
<file path=[Content_Types].xml><?xml version="1.0" encoding="utf-8"?>
<Types xmlns="http://schemas.openxmlformats.org/package/2006/content-types">
  <Default Extension="mp3" ContentType="audio/mpeg"/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30"/>
  </p:notesMasterIdLst>
  <p:handoutMasterIdLst>
    <p:handoutMasterId r:id="rId31"/>
  </p:handoutMasterIdLst>
  <p:sldIdLst>
    <p:sldId id="272" r:id="rId2"/>
    <p:sldId id="271" r:id="rId3"/>
    <p:sldId id="270" r:id="rId4"/>
    <p:sldId id="266" r:id="rId5"/>
    <p:sldId id="273" r:id="rId6"/>
    <p:sldId id="265" r:id="rId7"/>
    <p:sldId id="257" r:id="rId8"/>
    <p:sldId id="274" r:id="rId9"/>
    <p:sldId id="284" r:id="rId10"/>
    <p:sldId id="292" r:id="rId11"/>
    <p:sldId id="275" r:id="rId12"/>
    <p:sldId id="281" r:id="rId13"/>
    <p:sldId id="276" r:id="rId14"/>
    <p:sldId id="277" r:id="rId15"/>
    <p:sldId id="278" r:id="rId16"/>
    <p:sldId id="293" r:id="rId17"/>
    <p:sldId id="279" r:id="rId18"/>
    <p:sldId id="280" r:id="rId19"/>
    <p:sldId id="282" r:id="rId20"/>
    <p:sldId id="283" r:id="rId21"/>
    <p:sldId id="285" r:id="rId22"/>
    <p:sldId id="294" r:id="rId23"/>
    <p:sldId id="286" r:id="rId24"/>
    <p:sldId id="288" r:id="rId25"/>
    <p:sldId id="289" r:id="rId26"/>
    <p:sldId id="287" r:id="rId27"/>
    <p:sldId id="290" r:id="rId28"/>
    <p:sldId id="291" r:id="rId29"/>
  </p:sldIdLst>
  <p:sldSz cx="12192000" cy="6858000"/>
  <p:notesSz cx="6858000" cy="9144000"/>
  <p:custDataLst>
    <p:tags r:id="rId32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默认节" id="{3CAF9746-D9C3-436E-8D2B-F4D80B645C84}">
          <p14:sldIdLst>
            <p14:sldId id="272"/>
            <p14:sldId id="271"/>
            <p14:sldId id="270"/>
          </p14:sldIdLst>
        </p14:section>
        <p14:section name="01" id="{B5DC6D49-3DC8-4481-A6B1-9F73D76789E9}">
          <p14:sldIdLst>
            <p14:sldId id="266"/>
            <p14:sldId id="273"/>
            <p14:sldId id="265"/>
            <p14:sldId id="257"/>
            <p14:sldId id="274"/>
            <p14:sldId id="284"/>
          </p14:sldIdLst>
        </p14:section>
        <p14:section name="02" id="{49A80114-15CA-4839-91F7-254E9C2FC19D}">
          <p14:sldIdLst>
            <p14:sldId id="292"/>
            <p14:sldId id="275"/>
            <p14:sldId id="281"/>
            <p14:sldId id="276"/>
            <p14:sldId id="277"/>
            <p14:sldId id="278"/>
          </p14:sldIdLst>
        </p14:section>
        <p14:section name="03" id="{2289A42D-4DCA-46BF-8F98-6ED7877851BE}">
          <p14:sldIdLst>
            <p14:sldId id="293"/>
            <p14:sldId id="279"/>
            <p14:sldId id="280"/>
            <p14:sldId id="282"/>
            <p14:sldId id="283"/>
            <p14:sldId id="285"/>
          </p14:sldIdLst>
        </p14:section>
        <p14:section name="04" id="{1AE77C44-15CA-4A4D-94E0-9234CB3C389B}">
          <p14:sldIdLst>
            <p14:sldId id="294"/>
            <p14:sldId id="286"/>
            <p14:sldId id="288"/>
            <p14:sldId id="289"/>
            <p14:sldId id="287"/>
            <p14:sldId id="290"/>
            <p14:sldId id="291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35E42"/>
    <a:srgbClr val="91683D"/>
    <a:srgbClr val="F7E1C9"/>
    <a:srgbClr val="DC9E9B"/>
    <a:srgbClr val="FFECD6"/>
    <a:srgbClr val="EBD8D1"/>
    <a:srgbClr val="FFF6ED"/>
    <a:srgbClr val="F9EFE3"/>
    <a:srgbClr val="CF9355"/>
    <a:srgbClr val="474B4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8046" autoAdjust="0"/>
    <p:restoredTop sz="94660"/>
  </p:normalViewPr>
  <p:slideViewPr>
    <p:cSldViewPr snapToGrid="0">
      <p:cViewPr varScale="1">
        <p:scale>
          <a:sx n="92" d="100"/>
          <a:sy n="92" d="100"/>
        </p:scale>
        <p:origin x="348" y="8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viewProps" Target="view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ags" Target="tags/tag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handoutMaster" Target="handoutMasters/handout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notesMaster" Target="notesMasters/notesMaster1.xml"/><Relationship Id="rId35" Type="http://schemas.openxmlformats.org/officeDocument/2006/relationships/theme" Target="theme/theme1.xml"/><Relationship Id="rId8" Type="http://schemas.openxmlformats.org/officeDocument/2006/relationships/slide" Target="slides/slide7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9B84EA-7D68-4D60-9CB1-D50884785D1C}" type="datetimeFigureOut">
              <a:rPr lang="zh-CN" altLang="en-US" smtClean="0"/>
              <a:t>2018/4/11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D4E0FC9-F1F8-4FAE-9988-3BA365CFD46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54506994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5136257-EC4A-4667-AA23-2C3B55FB1E2F}" type="datetimeFigureOut">
              <a:rPr lang="zh-CN" altLang="en-US" smtClean="0"/>
              <a:t>2018/4/11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B1D1B67-FE5B-49EE-AB81-5F4C7C38F2D1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2022585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3830362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3503759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0543239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3022049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3946171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555805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5616128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7141398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1424185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2787706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9166832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1258974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7620120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2434995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831688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4701022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83034359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37469263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1383370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25583531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21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06204710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22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9965214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99839100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24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41180937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25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83114385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29486100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27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986649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1D1B67-FE5B-49EE-AB81-5F4C7C38F2D1}" type="slidenum">
              <a:rPr lang="zh-CN" altLang="en-US" smtClean="0"/>
              <a:t>28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4362653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51"/>
          <p:cNvGrpSpPr>
            <a:grpSpLocks noChangeAspect="1"/>
          </p:cNvGrpSpPr>
          <p:nvPr userDrawn="1"/>
        </p:nvGrpSpPr>
        <p:grpSpPr bwMode="auto">
          <a:xfrm>
            <a:off x="-1090043" y="3528689"/>
            <a:ext cx="13968084" cy="4289898"/>
            <a:chOff x="22" y="2321"/>
            <a:chExt cx="7681" cy="2359"/>
          </a:xfrm>
          <a:solidFill>
            <a:schemeClr val="bg1"/>
          </a:solidFill>
          <a:effectLst>
            <a:outerShdw blurRad="63500" sx="102000" sy="102000" algn="ctr" rotWithShape="0">
              <a:schemeClr val="bg1">
                <a:alpha val="40000"/>
              </a:schemeClr>
            </a:outerShdw>
          </a:effectLst>
        </p:grpSpPr>
        <p:grpSp>
          <p:nvGrpSpPr>
            <p:cNvPr id="3" name="Group 452"/>
            <p:cNvGrpSpPr/>
            <p:nvPr/>
          </p:nvGrpSpPr>
          <p:grpSpPr bwMode="auto">
            <a:xfrm>
              <a:off x="5660" y="2321"/>
              <a:ext cx="2043" cy="2359"/>
              <a:chOff x="5660" y="2321"/>
              <a:chExt cx="2043" cy="2359"/>
            </a:xfrm>
            <a:grpFill/>
          </p:grpSpPr>
          <p:sp>
            <p:nvSpPr>
              <p:cNvPr id="884" name="Freeform 252"/>
              <p:cNvSpPr>
                <a:spLocks noEditPoints="1"/>
              </p:cNvSpPr>
              <p:nvPr/>
            </p:nvSpPr>
            <p:spPr bwMode="auto">
              <a:xfrm>
                <a:off x="6576" y="3380"/>
                <a:ext cx="255" cy="249"/>
              </a:xfrm>
              <a:custGeom>
                <a:avLst/>
                <a:gdLst>
                  <a:gd name="T0" fmla="*/ 133 w 518"/>
                  <a:gd name="T1" fmla="*/ 467 h 504"/>
                  <a:gd name="T2" fmla="*/ 99 w 518"/>
                  <a:gd name="T3" fmla="*/ 441 h 504"/>
                  <a:gd name="T4" fmla="*/ 331 w 518"/>
                  <a:gd name="T5" fmla="*/ 396 h 504"/>
                  <a:gd name="T6" fmla="*/ 202 w 518"/>
                  <a:gd name="T7" fmla="*/ 414 h 504"/>
                  <a:gd name="T8" fmla="*/ 254 w 518"/>
                  <a:gd name="T9" fmla="*/ 416 h 504"/>
                  <a:gd name="T10" fmla="*/ 42 w 518"/>
                  <a:gd name="T11" fmla="*/ 387 h 504"/>
                  <a:gd name="T12" fmla="*/ 83 w 518"/>
                  <a:gd name="T13" fmla="*/ 373 h 504"/>
                  <a:gd name="T14" fmla="*/ 329 w 518"/>
                  <a:gd name="T15" fmla="*/ 382 h 504"/>
                  <a:gd name="T16" fmla="*/ 21 w 518"/>
                  <a:gd name="T17" fmla="*/ 380 h 504"/>
                  <a:gd name="T18" fmla="*/ 102 w 518"/>
                  <a:gd name="T19" fmla="*/ 331 h 504"/>
                  <a:gd name="T20" fmla="*/ 83 w 518"/>
                  <a:gd name="T21" fmla="*/ 337 h 504"/>
                  <a:gd name="T22" fmla="*/ 118 w 518"/>
                  <a:gd name="T23" fmla="*/ 330 h 504"/>
                  <a:gd name="T24" fmla="*/ 132 w 518"/>
                  <a:gd name="T25" fmla="*/ 296 h 504"/>
                  <a:gd name="T26" fmla="*/ 350 w 518"/>
                  <a:gd name="T27" fmla="*/ 256 h 504"/>
                  <a:gd name="T28" fmla="*/ 121 w 518"/>
                  <a:gd name="T29" fmla="*/ 243 h 504"/>
                  <a:gd name="T30" fmla="*/ 315 w 518"/>
                  <a:gd name="T31" fmla="*/ 362 h 504"/>
                  <a:gd name="T32" fmla="*/ 338 w 518"/>
                  <a:gd name="T33" fmla="*/ 372 h 504"/>
                  <a:gd name="T34" fmla="*/ 90 w 518"/>
                  <a:gd name="T35" fmla="*/ 216 h 504"/>
                  <a:gd name="T36" fmla="*/ 363 w 518"/>
                  <a:gd name="T37" fmla="*/ 244 h 504"/>
                  <a:gd name="T38" fmla="*/ 347 w 518"/>
                  <a:gd name="T39" fmla="*/ 353 h 504"/>
                  <a:gd name="T40" fmla="*/ 74 w 518"/>
                  <a:gd name="T41" fmla="*/ 164 h 504"/>
                  <a:gd name="T42" fmla="*/ 78 w 518"/>
                  <a:gd name="T43" fmla="*/ 196 h 504"/>
                  <a:gd name="T44" fmla="*/ 430 w 518"/>
                  <a:gd name="T45" fmla="*/ 186 h 504"/>
                  <a:gd name="T46" fmla="*/ 326 w 518"/>
                  <a:gd name="T47" fmla="*/ 146 h 504"/>
                  <a:gd name="T48" fmla="*/ 406 w 518"/>
                  <a:gd name="T49" fmla="*/ 263 h 504"/>
                  <a:gd name="T50" fmla="*/ 392 w 518"/>
                  <a:gd name="T51" fmla="*/ 294 h 504"/>
                  <a:gd name="T52" fmla="*/ 327 w 518"/>
                  <a:gd name="T53" fmla="*/ 320 h 504"/>
                  <a:gd name="T54" fmla="*/ 297 w 518"/>
                  <a:gd name="T55" fmla="*/ 135 h 504"/>
                  <a:gd name="T56" fmla="*/ 368 w 518"/>
                  <a:gd name="T57" fmla="*/ 339 h 504"/>
                  <a:gd name="T58" fmla="*/ 294 w 518"/>
                  <a:gd name="T59" fmla="*/ 246 h 504"/>
                  <a:gd name="T60" fmla="*/ 288 w 518"/>
                  <a:gd name="T61" fmla="*/ 121 h 504"/>
                  <a:gd name="T62" fmla="*/ 481 w 518"/>
                  <a:gd name="T63" fmla="*/ 133 h 504"/>
                  <a:gd name="T64" fmla="*/ 469 w 518"/>
                  <a:gd name="T65" fmla="*/ 117 h 504"/>
                  <a:gd name="T66" fmla="*/ 76 w 518"/>
                  <a:gd name="T67" fmla="*/ 156 h 504"/>
                  <a:gd name="T68" fmla="*/ 120 w 518"/>
                  <a:gd name="T69" fmla="*/ 132 h 504"/>
                  <a:gd name="T70" fmla="*/ 267 w 518"/>
                  <a:gd name="T71" fmla="*/ 85 h 504"/>
                  <a:gd name="T72" fmla="*/ 478 w 518"/>
                  <a:gd name="T73" fmla="*/ 104 h 504"/>
                  <a:gd name="T74" fmla="*/ 349 w 518"/>
                  <a:gd name="T75" fmla="*/ 85 h 504"/>
                  <a:gd name="T76" fmla="*/ 322 w 518"/>
                  <a:gd name="T77" fmla="*/ 80 h 504"/>
                  <a:gd name="T78" fmla="*/ 100 w 518"/>
                  <a:gd name="T79" fmla="*/ 69 h 504"/>
                  <a:gd name="T80" fmla="*/ 225 w 518"/>
                  <a:gd name="T81" fmla="*/ 72 h 504"/>
                  <a:gd name="T82" fmla="*/ 158 w 518"/>
                  <a:gd name="T83" fmla="*/ 53 h 504"/>
                  <a:gd name="T84" fmla="*/ 434 w 518"/>
                  <a:gd name="T85" fmla="*/ 89 h 504"/>
                  <a:gd name="T86" fmla="*/ 399 w 518"/>
                  <a:gd name="T87" fmla="*/ 89 h 504"/>
                  <a:gd name="T88" fmla="*/ 399 w 518"/>
                  <a:gd name="T89" fmla="*/ 67 h 504"/>
                  <a:gd name="T90" fmla="*/ 323 w 518"/>
                  <a:gd name="T91" fmla="*/ 54 h 504"/>
                  <a:gd name="T92" fmla="*/ 302 w 518"/>
                  <a:gd name="T93" fmla="*/ 98 h 504"/>
                  <a:gd name="T94" fmla="*/ 272 w 518"/>
                  <a:gd name="T95" fmla="*/ 64 h 504"/>
                  <a:gd name="T96" fmla="*/ 216 w 518"/>
                  <a:gd name="T97" fmla="*/ 22 h 504"/>
                  <a:gd name="T98" fmla="*/ 155 w 518"/>
                  <a:gd name="T99" fmla="*/ 29 h 504"/>
                  <a:gd name="T100" fmla="*/ 63 w 518"/>
                  <a:gd name="T101" fmla="*/ 78 h 504"/>
                  <a:gd name="T102" fmla="*/ 38 w 518"/>
                  <a:gd name="T103" fmla="*/ 201 h 504"/>
                  <a:gd name="T104" fmla="*/ 98 w 518"/>
                  <a:gd name="T105" fmla="*/ 270 h 504"/>
                  <a:gd name="T106" fmla="*/ 19 w 518"/>
                  <a:gd name="T107" fmla="*/ 323 h 504"/>
                  <a:gd name="T108" fmla="*/ 11 w 518"/>
                  <a:gd name="T109" fmla="*/ 399 h 504"/>
                  <a:gd name="T110" fmla="*/ 104 w 518"/>
                  <a:gd name="T111" fmla="*/ 479 h 504"/>
                  <a:gd name="T112" fmla="*/ 184 w 518"/>
                  <a:gd name="T113" fmla="*/ 495 h 504"/>
                  <a:gd name="T114" fmla="*/ 468 w 518"/>
                  <a:gd name="T115" fmla="*/ 254 h 504"/>
                  <a:gd name="T116" fmla="*/ 503 w 518"/>
                  <a:gd name="T117" fmla="*/ 131 h 504"/>
                  <a:gd name="T118" fmla="*/ 483 w 518"/>
                  <a:gd name="T119" fmla="*/ 45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18" h="504">
                    <a:moveTo>
                      <a:pt x="518" y="142"/>
                    </a:moveTo>
                    <a:cubicBezTo>
                      <a:pt x="517" y="145"/>
                      <a:pt x="516" y="148"/>
                      <a:pt x="515" y="151"/>
                    </a:cubicBezTo>
                    <a:cubicBezTo>
                      <a:pt x="516" y="150"/>
                      <a:pt x="517" y="149"/>
                      <a:pt x="517" y="148"/>
                    </a:cubicBezTo>
                    <a:cubicBezTo>
                      <a:pt x="518" y="146"/>
                      <a:pt x="518" y="144"/>
                      <a:pt x="518" y="142"/>
                    </a:cubicBezTo>
                    <a:moveTo>
                      <a:pt x="125" y="479"/>
                    </a:moveTo>
                    <a:cubicBezTo>
                      <a:pt x="124" y="478"/>
                      <a:pt x="122" y="478"/>
                      <a:pt x="121" y="478"/>
                    </a:cubicBezTo>
                    <a:cubicBezTo>
                      <a:pt x="117" y="476"/>
                      <a:pt x="113" y="474"/>
                      <a:pt x="109" y="472"/>
                    </a:cubicBezTo>
                    <a:cubicBezTo>
                      <a:pt x="114" y="472"/>
                      <a:pt x="121" y="470"/>
                      <a:pt x="124" y="468"/>
                    </a:cubicBezTo>
                    <a:cubicBezTo>
                      <a:pt x="124" y="468"/>
                      <a:pt x="124" y="468"/>
                      <a:pt x="124" y="468"/>
                    </a:cubicBezTo>
                    <a:cubicBezTo>
                      <a:pt x="126" y="468"/>
                      <a:pt x="126" y="474"/>
                      <a:pt x="126" y="478"/>
                    </a:cubicBezTo>
                    <a:cubicBezTo>
                      <a:pt x="125" y="479"/>
                      <a:pt x="125" y="479"/>
                      <a:pt x="125" y="479"/>
                    </a:cubicBezTo>
                    <a:moveTo>
                      <a:pt x="177" y="487"/>
                    </a:moveTo>
                    <a:cubicBezTo>
                      <a:pt x="167" y="487"/>
                      <a:pt x="156" y="484"/>
                      <a:pt x="147" y="483"/>
                    </a:cubicBezTo>
                    <a:cubicBezTo>
                      <a:pt x="143" y="483"/>
                      <a:pt x="138" y="482"/>
                      <a:pt x="134" y="481"/>
                    </a:cubicBezTo>
                    <a:cubicBezTo>
                      <a:pt x="133" y="481"/>
                      <a:pt x="133" y="481"/>
                      <a:pt x="133" y="481"/>
                    </a:cubicBezTo>
                    <a:cubicBezTo>
                      <a:pt x="133" y="477"/>
                      <a:pt x="134" y="472"/>
                      <a:pt x="133" y="467"/>
                    </a:cubicBezTo>
                    <a:cubicBezTo>
                      <a:pt x="150" y="476"/>
                      <a:pt x="172" y="483"/>
                      <a:pt x="188" y="483"/>
                    </a:cubicBezTo>
                    <a:cubicBezTo>
                      <a:pt x="189" y="483"/>
                      <a:pt x="189" y="483"/>
                      <a:pt x="190" y="482"/>
                    </a:cubicBezTo>
                    <a:cubicBezTo>
                      <a:pt x="193" y="482"/>
                      <a:pt x="195" y="482"/>
                      <a:pt x="198" y="482"/>
                    </a:cubicBezTo>
                    <a:cubicBezTo>
                      <a:pt x="195" y="483"/>
                      <a:pt x="192" y="484"/>
                      <a:pt x="189" y="485"/>
                    </a:cubicBezTo>
                    <a:cubicBezTo>
                      <a:pt x="186" y="487"/>
                      <a:pt x="182" y="487"/>
                      <a:pt x="177" y="487"/>
                    </a:cubicBezTo>
                    <a:moveTo>
                      <a:pt x="104" y="465"/>
                    </a:moveTo>
                    <a:cubicBezTo>
                      <a:pt x="95" y="465"/>
                      <a:pt x="103" y="458"/>
                      <a:pt x="105" y="452"/>
                    </a:cubicBezTo>
                    <a:cubicBezTo>
                      <a:pt x="106" y="450"/>
                      <a:pt x="107" y="448"/>
                      <a:pt x="108" y="446"/>
                    </a:cubicBezTo>
                    <a:cubicBezTo>
                      <a:pt x="113" y="451"/>
                      <a:pt x="118" y="455"/>
                      <a:pt x="121" y="459"/>
                    </a:cubicBezTo>
                    <a:cubicBezTo>
                      <a:pt x="122" y="459"/>
                      <a:pt x="122" y="459"/>
                      <a:pt x="123" y="460"/>
                    </a:cubicBezTo>
                    <a:cubicBezTo>
                      <a:pt x="116" y="462"/>
                      <a:pt x="111" y="465"/>
                      <a:pt x="104" y="465"/>
                    </a:cubicBezTo>
                    <a:cubicBezTo>
                      <a:pt x="104" y="465"/>
                      <a:pt x="104" y="465"/>
                      <a:pt x="104" y="465"/>
                    </a:cubicBezTo>
                    <a:moveTo>
                      <a:pt x="70" y="446"/>
                    </a:moveTo>
                    <a:cubicBezTo>
                      <a:pt x="74" y="446"/>
                      <a:pt x="78" y="446"/>
                      <a:pt x="82" y="445"/>
                    </a:cubicBezTo>
                    <a:cubicBezTo>
                      <a:pt x="85" y="444"/>
                      <a:pt x="88" y="443"/>
                      <a:pt x="92" y="443"/>
                    </a:cubicBezTo>
                    <a:cubicBezTo>
                      <a:pt x="94" y="443"/>
                      <a:pt x="98" y="441"/>
                      <a:pt x="99" y="441"/>
                    </a:cubicBezTo>
                    <a:cubicBezTo>
                      <a:pt x="101" y="441"/>
                      <a:pt x="101" y="442"/>
                      <a:pt x="100" y="446"/>
                    </a:cubicBezTo>
                    <a:cubicBezTo>
                      <a:pt x="99" y="450"/>
                      <a:pt x="93" y="457"/>
                      <a:pt x="92" y="463"/>
                    </a:cubicBezTo>
                    <a:cubicBezTo>
                      <a:pt x="91" y="463"/>
                      <a:pt x="91" y="463"/>
                      <a:pt x="91" y="463"/>
                    </a:cubicBezTo>
                    <a:cubicBezTo>
                      <a:pt x="91" y="463"/>
                      <a:pt x="91" y="463"/>
                      <a:pt x="91" y="463"/>
                    </a:cubicBezTo>
                    <a:cubicBezTo>
                      <a:pt x="84" y="459"/>
                      <a:pt x="77" y="455"/>
                      <a:pt x="71" y="451"/>
                    </a:cubicBezTo>
                    <a:cubicBezTo>
                      <a:pt x="68" y="449"/>
                      <a:pt x="66" y="447"/>
                      <a:pt x="64" y="446"/>
                    </a:cubicBezTo>
                    <a:cubicBezTo>
                      <a:pt x="66" y="446"/>
                      <a:pt x="68" y="446"/>
                      <a:pt x="70" y="446"/>
                    </a:cubicBezTo>
                    <a:moveTo>
                      <a:pt x="65" y="438"/>
                    </a:moveTo>
                    <a:cubicBezTo>
                      <a:pt x="64" y="438"/>
                      <a:pt x="63" y="437"/>
                      <a:pt x="62" y="437"/>
                    </a:cubicBezTo>
                    <a:cubicBezTo>
                      <a:pt x="70" y="430"/>
                      <a:pt x="79" y="424"/>
                      <a:pt x="88" y="417"/>
                    </a:cubicBezTo>
                    <a:cubicBezTo>
                      <a:pt x="91" y="424"/>
                      <a:pt x="95" y="429"/>
                      <a:pt x="98" y="434"/>
                    </a:cubicBezTo>
                    <a:cubicBezTo>
                      <a:pt x="87" y="435"/>
                      <a:pt x="76" y="438"/>
                      <a:pt x="65" y="438"/>
                    </a:cubicBezTo>
                    <a:moveTo>
                      <a:pt x="231" y="424"/>
                    </a:moveTo>
                    <a:cubicBezTo>
                      <a:pt x="241" y="424"/>
                      <a:pt x="252" y="424"/>
                      <a:pt x="262" y="423"/>
                    </a:cubicBezTo>
                    <a:cubicBezTo>
                      <a:pt x="277" y="423"/>
                      <a:pt x="293" y="419"/>
                      <a:pt x="306" y="413"/>
                    </a:cubicBezTo>
                    <a:cubicBezTo>
                      <a:pt x="317" y="409"/>
                      <a:pt x="324" y="403"/>
                      <a:pt x="331" y="396"/>
                    </a:cubicBezTo>
                    <a:cubicBezTo>
                      <a:pt x="330" y="399"/>
                      <a:pt x="328" y="402"/>
                      <a:pt x="326" y="405"/>
                    </a:cubicBezTo>
                    <a:cubicBezTo>
                      <a:pt x="309" y="437"/>
                      <a:pt x="271" y="440"/>
                      <a:pt x="254" y="440"/>
                    </a:cubicBezTo>
                    <a:cubicBezTo>
                      <a:pt x="250" y="440"/>
                      <a:pt x="247" y="440"/>
                      <a:pt x="246" y="440"/>
                    </a:cubicBezTo>
                    <a:cubicBezTo>
                      <a:pt x="222" y="439"/>
                      <a:pt x="185" y="436"/>
                      <a:pt x="168" y="418"/>
                    </a:cubicBezTo>
                    <a:cubicBezTo>
                      <a:pt x="179" y="420"/>
                      <a:pt x="191" y="421"/>
                      <a:pt x="201" y="422"/>
                    </a:cubicBezTo>
                    <a:cubicBezTo>
                      <a:pt x="211" y="424"/>
                      <a:pt x="221" y="424"/>
                      <a:pt x="231" y="424"/>
                    </a:cubicBezTo>
                    <a:moveTo>
                      <a:pt x="53" y="436"/>
                    </a:moveTo>
                    <a:cubicBezTo>
                      <a:pt x="52" y="435"/>
                      <a:pt x="51" y="435"/>
                      <a:pt x="49" y="435"/>
                    </a:cubicBezTo>
                    <a:cubicBezTo>
                      <a:pt x="41" y="428"/>
                      <a:pt x="35" y="419"/>
                      <a:pt x="28" y="411"/>
                    </a:cubicBezTo>
                    <a:cubicBezTo>
                      <a:pt x="24" y="406"/>
                      <a:pt x="22" y="400"/>
                      <a:pt x="21" y="393"/>
                    </a:cubicBezTo>
                    <a:cubicBezTo>
                      <a:pt x="29" y="399"/>
                      <a:pt x="41" y="402"/>
                      <a:pt x="50" y="406"/>
                    </a:cubicBezTo>
                    <a:cubicBezTo>
                      <a:pt x="56" y="408"/>
                      <a:pt x="62" y="411"/>
                      <a:pt x="69" y="413"/>
                    </a:cubicBezTo>
                    <a:cubicBezTo>
                      <a:pt x="73" y="414"/>
                      <a:pt x="76" y="414"/>
                      <a:pt x="80" y="414"/>
                    </a:cubicBezTo>
                    <a:cubicBezTo>
                      <a:pt x="70" y="421"/>
                      <a:pt x="61" y="427"/>
                      <a:pt x="53" y="436"/>
                    </a:cubicBezTo>
                    <a:moveTo>
                      <a:pt x="240" y="416"/>
                    </a:moveTo>
                    <a:cubicBezTo>
                      <a:pt x="227" y="416"/>
                      <a:pt x="214" y="416"/>
                      <a:pt x="202" y="414"/>
                    </a:cubicBezTo>
                    <a:cubicBezTo>
                      <a:pt x="194" y="414"/>
                      <a:pt x="186" y="413"/>
                      <a:pt x="178" y="411"/>
                    </a:cubicBezTo>
                    <a:cubicBezTo>
                      <a:pt x="173" y="410"/>
                      <a:pt x="167" y="409"/>
                      <a:pt x="161" y="407"/>
                    </a:cubicBezTo>
                    <a:cubicBezTo>
                      <a:pt x="159" y="402"/>
                      <a:pt x="159" y="396"/>
                      <a:pt x="160" y="388"/>
                    </a:cubicBezTo>
                    <a:cubicBezTo>
                      <a:pt x="168" y="390"/>
                      <a:pt x="175" y="392"/>
                      <a:pt x="183" y="394"/>
                    </a:cubicBezTo>
                    <a:cubicBezTo>
                      <a:pt x="196" y="397"/>
                      <a:pt x="212" y="401"/>
                      <a:pt x="226" y="401"/>
                    </a:cubicBezTo>
                    <a:cubicBezTo>
                      <a:pt x="229" y="401"/>
                      <a:pt x="232" y="401"/>
                      <a:pt x="235" y="400"/>
                    </a:cubicBezTo>
                    <a:cubicBezTo>
                      <a:pt x="237" y="400"/>
                      <a:pt x="239" y="400"/>
                      <a:pt x="241" y="400"/>
                    </a:cubicBezTo>
                    <a:cubicBezTo>
                      <a:pt x="248" y="400"/>
                      <a:pt x="257" y="402"/>
                      <a:pt x="263" y="402"/>
                    </a:cubicBezTo>
                    <a:cubicBezTo>
                      <a:pt x="270" y="403"/>
                      <a:pt x="276" y="403"/>
                      <a:pt x="282" y="403"/>
                    </a:cubicBezTo>
                    <a:cubicBezTo>
                      <a:pt x="283" y="403"/>
                      <a:pt x="283" y="403"/>
                      <a:pt x="284" y="403"/>
                    </a:cubicBezTo>
                    <a:cubicBezTo>
                      <a:pt x="284" y="403"/>
                      <a:pt x="285" y="403"/>
                      <a:pt x="286" y="403"/>
                    </a:cubicBezTo>
                    <a:cubicBezTo>
                      <a:pt x="287" y="403"/>
                      <a:pt x="288" y="403"/>
                      <a:pt x="289" y="403"/>
                    </a:cubicBezTo>
                    <a:cubicBezTo>
                      <a:pt x="290" y="403"/>
                      <a:pt x="291" y="403"/>
                      <a:pt x="292" y="403"/>
                    </a:cubicBezTo>
                    <a:cubicBezTo>
                      <a:pt x="300" y="403"/>
                      <a:pt x="308" y="403"/>
                      <a:pt x="314" y="401"/>
                    </a:cubicBezTo>
                    <a:cubicBezTo>
                      <a:pt x="311" y="402"/>
                      <a:pt x="309" y="404"/>
                      <a:pt x="305" y="405"/>
                    </a:cubicBezTo>
                    <a:cubicBezTo>
                      <a:pt x="289" y="412"/>
                      <a:pt x="271" y="415"/>
                      <a:pt x="254" y="416"/>
                    </a:cubicBezTo>
                    <a:cubicBezTo>
                      <a:pt x="249" y="416"/>
                      <a:pt x="244" y="416"/>
                      <a:pt x="240" y="416"/>
                    </a:cubicBezTo>
                    <a:moveTo>
                      <a:pt x="48" y="387"/>
                    </a:moveTo>
                    <a:cubicBezTo>
                      <a:pt x="50" y="387"/>
                      <a:pt x="51" y="387"/>
                      <a:pt x="53" y="386"/>
                    </a:cubicBezTo>
                    <a:cubicBezTo>
                      <a:pt x="54" y="386"/>
                      <a:pt x="55" y="386"/>
                      <a:pt x="56" y="386"/>
                    </a:cubicBezTo>
                    <a:cubicBezTo>
                      <a:pt x="59" y="386"/>
                      <a:pt x="62" y="387"/>
                      <a:pt x="65" y="387"/>
                    </a:cubicBezTo>
                    <a:cubicBezTo>
                      <a:pt x="69" y="387"/>
                      <a:pt x="72" y="387"/>
                      <a:pt x="75" y="387"/>
                    </a:cubicBezTo>
                    <a:cubicBezTo>
                      <a:pt x="77" y="387"/>
                      <a:pt x="78" y="387"/>
                      <a:pt x="80" y="387"/>
                    </a:cubicBezTo>
                    <a:cubicBezTo>
                      <a:pt x="79" y="392"/>
                      <a:pt x="80" y="396"/>
                      <a:pt x="81" y="400"/>
                    </a:cubicBezTo>
                    <a:cubicBezTo>
                      <a:pt x="82" y="402"/>
                      <a:pt x="82" y="404"/>
                      <a:pt x="83" y="406"/>
                    </a:cubicBezTo>
                    <a:cubicBezTo>
                      <a:pt x="82" y="406"/>
                      <a:pt x="80" y="406"/>
                      <a:pt x="79" y="406"/>
                    </a:cubicBezTo>
                    <a:cubicBezTo>
                      <a:pt x="78" y="406"/>
                      <a:pt x="78" y="406"/>
                      <a:pt x="77" y="406"/>
                    </a:cubicBezTo>
                    <a:cubicBezTo>
                      <a:pt x="70" y="406"/>
                      <a:pt x="63" y="403"/>
                      <a:pt x="57" y="400"/>
                    </a:cubicBezTo>
                    <a:cubicBezTo>
                      <a:pt x="51" y="398"/>
                      <a:pt x="44" y="396"/>
                      <a:pt x="38" y="393"/>
                    </a:cubicBezTo>
                    <a:cubicBezTo>
                      <a:pt x="35" y="391"/>
                      <a:pt x="30" y="389"/>
                      <a:pt x="27" y="387"/>
                    </a:cubicBezTo>
                    <a:cubicBezTo>
                      <a:pt x="30" y="387"/>
                      <a:pt x="33" y="386"/>
                      <a:pt x="36" y="386"/>
                    </a:cubicBezTo>
                    <a:cubicBezTo>
                      <a:pt x="38" y="386"/>
                      <a:pt x="40" y="386"/>
                      <a:pt x="42" y="387"/>
                    </a:cubicBezTo>
                    <a:cubicBezTo>
                      <a:pt x="44" y="387"/>
                      <a:pt x="46" y="387"/>
                      <a:pt x="48" y="387"/>
                    </a:cubicBezTo>
                    <a:moveTo>
                      <a:pt x="276" y="396"/>
                    </a:moveTo>
                    <a:cubicBezTo>
                      <a:pt x="263" y="396"/>
                      <a:pt x="250" y="393"/>
                      <a:pt x="238" y="392"/>
                    </a:cubicBezTo>
                    <a:cubicBezTo>
                      <a:pt x="225" y="392"/>
                      <a:pt x="212" y="392"/>
                      <a:pt x="199" y="389"/>
                    </a:cubicBezTo>
                    <a:cubicBezTo>
                      <a:pt x="196" y="388"/>
                      <a:pt x="174" y="385"/>
                      <a:pt x="161" y="382"/>
                    </a:cubicBezTo>
                    <a:cubicBezTo>
                      <a:pt x="161" y="380"/>
                      <a:pt x="162" y="378"/>
                      <a:pt x="163" y="375"/>
                    </a:cubicBezTo>
                    <a:cubicBezTo>
                      <a:pt x="165" y="370"/>
                      <a:pt x="169" y="365"/>
                      <a:pt x="174" y="361"/>
                    </a:cubicBezTo>
                    <a:cubicBezTo>
                      <a:pt x="185" y="364"/>
                      <a:pt x="196" y="368"/>
                      <a:pt x="208" y="371"/>
                    </a:cubicBezTo>
                    <a:cubicBezTo>
                      <a:pt x="224" y="374"/>
                      <a:pt x="240" y="381"/>
                      <a:pt x="256" y="385"/>
                    </a:cubicBezTo>
                    <a:cubicBezTo>
                      <a:pt x="273" y="388"/>
                      <a:pt x="290" y="392"/>
                      <a:pt x="307" y="394"/>
                    </a:cubicBezTo>
                    <a:cubicBezTo>
                      <a:pt x="303" y="395"/>
                      <a:pt x="299" y="395"/>
                      <a:pt x="296" y="395"/>
                    </a:cubicBezTo>
                    <a:cubicBezTo>
                      <a:pt x="295" y="395"/>
                      <a:pt x="295" y="395"/>
                      <a:pt x="294" y="395"/>
                    </a:cubicBezTo>
                    <a:cubicBezTo>
                      <a:pt x="294" y="395"/>
                      <a:pt x="293" y="395"/>
                      <a:pt x="292" y="395"/>
                    </a:cubicBezTo>
                    <a:cubicBezTo>
                      <a:pt x="290" y="395"/>
                      <a:pt x="287" y="395"/>
                      <a:pt x="284" y="396"/>
                    </a:cubicBezTo>
                    <a:cubicBezTo>
                      <a:pt x="281" y="396"/>
                      <a:pt x="279" y="396"/>
                      <a:pt x="276" y="396"/>
                    </a:cubicBezTo>
                    <a:moveTo>
                      <a:pt x="83" y="373"/>
                    </a:moveTo>
                    <a:cubicBezTo>
                      <a:pt x="77" y="370"/>
                      <a:pt x="72" y="367"/>
                      <a:pt x="66" y="363"/>
                    </a:cubicBezTo>
                    <a:cubicBezTo>
                      <a:pt x="58" y="359"/>
                      <a:pt x="52" y="352"/>
                      <a:pt x="46" y="345"/>
                    </a:cubicBezTo>
                    <a:cubicBezTo>
                      <a:pt x="50" y="345"/>
                      <a:pt x="54" y="346"/>
                      <a:pt x="58" y="346"/>
                    </a:cubicBezTo>
                    <a:cubicBezTo>
                      <a:pt x="69" y="347"/>
                      <a:pt x="81" y="352"/>
                      <a:pt x="92" y="354"/>
                    </a:cubicBezTo>
                    <a:cubicBezTo>
                      <a:pt x="89" y="360"/>
                      <a:pt x="85" y="366"/>
                      <a:pt x="83" y="373"/>
                    </a:cubicBezTo>
                    <a:moveTo>
                      <a:pt x="310" y="387"/>
                    </a:moveTo>
                    <a:cubicBezTo>
                      <a:pt x="300" y="387"/>
                      <a:pt x="289" y="384"/>
                      <a:pt x="280" y="382"/>
                    </a:cubicBezTo>
                    <a:cubicBezTo>
                      <a:pt x="270" y="381"/>
                      <a:pt x="260" y="377"/>
                      <a:pt x="250" y="376"/>
                    </a:cubicBezTo>
                    <a:cubicBezTo>
                      <a:pt x="233" y="373"/>
                      <a:pt x="215" y="366"/>
                      <a:pt x="198" y="360"/>
                    </a:cubicBezTo>
                    <a:cubicBezTo>
                      <a:pt x="193" y="359"/>
                      <a:pt x="188" y="357"/>
                      <a:pt x="182" y="355"/>
                    </a:cubicBezTo>
                    <a:cubicBezTo>
                      <a:pt x="191" y="350"/>
                      <a:pt x="202" y="347"/>
                      <a:pt x="212" y="344"/>
                    </a:cubicBezTo>
                    <a:cubicBezTo>
                      <a:pt x="213" y="345"/>
                      <a:pt x="214" y="345"/>
                      <a:pt x="215" y="345"/>
                    </a:cubicBezTo>
                    <a:cubicBezTo>
                      <a:pt x="231" y="348"/>
                      <a:pt x="245" y="356"/>
                      <a:pt x="261" y="362"/>
                    </a:cubicBezTo>
                    <a:cubicBezTo>
                      <a:pt x="276" y="367"/>
                      <a:pt x="290" y="374"/>
                      <a:pt x="306" y="378"/>
                    </a:cubicBezTo>
                    <a:cubicBezTo>
                      <a:pt x="313" y="380"/>
                      <a:pt x="320" y="382"/>
                      <a:pt x="328" y="382"/>
                    </a:cubicBezTo>
                    <a:cubicBezTo>
                      <a:pt x="328" y="382"/>
                      <a:pt x="329" y="382"/>
                      <a:pt x="329" y="382"/>
                    </a:cubicBezTo>
                    <a:cubicBezTo>
                      <a:pt x="328" y="383"/>
                      <a:pt x="327" y="384"/>
                      <a:pt x="326" y="384"/>
                    </a:cubicBezTo>
                    <a:cubicBezTo>
                      <a:pt x="321" y="386"/>
                      <a:pt x="316" y="387"/>
                      <a:pt x="310" y="387"/>
                    </a:cubicBezTo>
                    <a:cubicBezTo>
                      <a:pt x="310" y="387"/>
                      <a:pt x="310" y="387"/>
                      <a:pt x="310" y="387"/>
                    </a:cubicBezTo>
                    <a:moveTo>
                      <a:pt x="21" y="380"/>
                    </a:moveTo>
                    <a:cubicBezTo>
                      <a:pt x="21" y="380"/>
                      <a:pt x="21" y="380"/>
                      <a:pt x="21" y="380"/>
                    </a:cubicBezTo>
                    <a:cubicBezTo>
                      <a:pt x="22" y="369"/>
                      <a:pt x="25" y="357"/>
                      <a:pt x="29" y="348"/>
                    </a:cubicBezTo>
                    <a:cubicBezTo>
                      <a:pt x="31" y="347"/>
                      <a:pt x="33" y="345"/>
                      <a:pt x="34" y="343"/>
                    </a:cubicBezTo>
                    <a:cubicBezTo>
                      <a:pt x="41" y="350"/>
                      <a:pt x="47" y="358"/>
                      <a:pt x="56" y="365"/>
                    </a:cubicBezTo>
                    <a:cubicBezTo>
                      <a:pt x="63" y="371"/>
                      <a:pt x="70" y="375"/>
                      <a:pt x="78" y="379"/>
                    </a:cubicBezTo>
                    <a:cubicBezTo>
                      <a:pt x="74" y="379"/>
                      <a:pt x="70" y="378"/>
                      <a:pt x="67" y="378"/>
                    </a:cubicBezTo>
                    <a:cubicBezTo>
                      <a:pt x="66" y="378"/>
                      <a:pt x="65" y="378"/>
                      <a:pt x="64" y="378"/>
                    </a:cubicBezTo>
                    <a:cubicBezTo>
                      <a:pt x="61" y="378"/>
                      <a:pt x="59" y="378"/>
                      <a:pt x="57" y="378"/>
                    </a:cubicBezTo>
                    <a:cubicBezTo>
                      <a:pt x="55" y="379"/>
                      <a:pt x="53" y="379"/>
                      <a:pt x="51" y="379"/>
                    </a:cubicBezTo>
                    <a:cubicBezTo>
                      <a:pt x="49" y="379"/>
                      <a:pt x="47" y="379"/>
                      <a:pt x="45" y="378"/>
                    </a:cubicBezTo>
                    <a:cubicBezTo>
                      <a:pt x="43" y="378"/>
                      <a:pt x="41" y="378"/>
                      <a:pt x="39" y="378"/>
                    </a:cubicBezTo>
                    <a:cubicBezTo>
                      <a:pt x="33" y="378"/>
                      <a:pt x="26" y="379"/>
                      <a:pt x="21" y="380"/>
                    </a:cubicBezTo>
                    <a:moveTo>
                      <a:pt x="242" y="340"/>
                    </a:moveTo>
                    <a:cubicBezTo>
                      <a:pt x="244" y="340"/>
                      <a:pt x="245" y="339"/>
                      <a:pt x="246" y="338"/>
                    </a:cubicBezTo>
                    <a:cubicBezTo>
                      <a:pt x="258" y="344"/>
                      <a:pt x="270" y="350"/>
                      <a:pt x="282" y="355"/>
                    </a:cubicBezTo>
                    <a:cubicBezTo>
                      <a:pt x="295" y="359"/>
                      <a:pt x="308" y="366"/>
                      <a:pt x="318" y="373"/>
                    </a:cubicBezTo>
                    <a:cubicBezTo>
                      <a:pt x="319" y="374"/>
                      <a:pt x="320" y="374"/>
                      <a:pt x="321" y="375"/>
                    </a:cubicBezTo>
                    <a:cubicBezTo>
                      <a:pt x="310" y="373"/>
                      <a:pt x="297" y="368"/>
                      <a:pt x="289" y="364"/>
                    </a:cubicBezTo>
                    <a:cubicBezTo>
                      <a:pt x="274" y="358"/>
                      <a:pt x="259" y="354"/>
                      <a:pt x="246" y="347"/>
                    </a:cubicBezTo>
                    <a:cubicBezTo>
                      <a:pt x="241" y="345"/>
                      <a:pt x="237" y="343"/>
                      <a:pt x="232" y="341"/>
                    </a:cubicBezTo>
                    <a:cubicBezTo>
                      <a:pt x="236" y="341"/>
                      <a:pt x="239" y="340"/>
                      <a:pt x="241" y="340"/>
                    </a:cubicBezTo>
                    <a:cubicBezTo>
                      <a:pt x="241" y="340"/>
                      <a:pt x="241" y="340"/>
                      <a:pt x="242" y="340"/>
                    </a:cubicBezTo>
                    <a:cubicBezTo>
                      <a:pt x="242" y="340"/>
                      <a:pt x="242" y="340"/>
                      <a:pt x="242" y="340"/>
                    </a:cubicBezTo>
                    <a:moveTo>
                      <a:pt x="98" y="346"/>
                    </a:moveTo>
                    <a:cubicBezTo>
                      <a:pt x="95" y="339"/>
                      <a:pt x="90" y="334"/>
                      <a:pt x="87" y="327"/>
                    </a:cubicBezTo>
                    <a:cubicBezTo>
                      <a:pt x="86" y="323"/>
                      <a:pt x="80" y="316"/>
                      <a:pt x="78" y="311"/>
                    </a:cubicBezTo>
                    <a:cubicBezTo>
                      <a:pt x="80" y="313"/>
                      <a:pt x="83" y="316"/>
                      <a:pt x="84" y="317"/>
                    </a:cubicBezTo>
                    <a:cubicBezTo>
                      <a:pt x="90" y="321"/>
                      <a:pt x="96" y="327"/>
                      <a:pt x="102" y="331"/>
                    </a:cubicBezTo>
                    <a:cubicBezTo>
                      <a:pt x="104" y="333"/>
                      <a:pt x="107" y="335"/>
                      <a:pt x="109" y="336"/>
                    </a:cubicBezTo>
                    <a:cubicBezTo>
                      <a:pt x="105" y="339"/>
                      <a:pt x="102" y="342"/>
                      <a:pt x="98" y="346"/>
                    </a:cubicBezTo>
                    <a:moveTo>
                      <a:pt x="142" y="319"/>
                    </a:moveTo>
                    <a:cubicBezTo>
                      <a:pt x="143" y="316"/>
                      <a:pt x="143" y="312"/>
                      <a:pt x="144" y="310"/>
                    </a:cubicBezTo>
                    <a:cubicBezTo>
                      <a:pt x="146" y="312"/>
                      <a:pt x="149" y="314"/>
                      <a:pt x="151" y="317"/>
                    </a:cubicBezTo>
                    <a:cubicBezTo>
                      <a:pt x="148" y="317"/>
                      <a:pt x="145" y="318"/>
                      <a:pt x="142" y="319"/>
                    </a:cubicBezTo>
                    <a:moveTo>
                      <a:pt x="160" y="316"/>
                    </a:moveTo>
                    <a:cubicBezTo>
                      <a:pt x="158" y="314"/>
                      <a:pt x="156" y="312"/>
                      <a:pt x="155" y="309"/>
                    </a:cubicBezTo>
                    <a:cubicBezTo>
                      <a:pt x="156" y="310"/>
                      <a:pt x="157" y="310"/>
                      <a:pt x="158" y="310"/>
                    </a:cubicBezTo>
                    <a:cubicBezTo>
                      <a:pt x="163" y="312"/>
                      <a:pt x="168" y="314"/>
                      <a:pt x="172" y="316"/>
                    </a:cubicBezTo>
                    <a:cubicBezTo>
                      <a:pt x="170" y="316"/>
                      <a:pt x="168" y="316"/>
                      <a:pt x="166" y="316"/>
                    </a:cubicBezTo>
                    <a:cubicBezTo>
                      <a:pt x="164" y="316"/>
                      <a:pt x="162" y="316"/>
                      <a:pt x="160" y="316"/>
                    </a:cubicBezTo>
                    <a:moveTo>
                      <a:pt x="66" y="310"/>
                    </a:moveTo>
                    <a:cubicBezTo>
                      <a:pt x="67" y="310"/>
                      <a:pt x="69" y="310"/>
                      <a:pt x="70" y="309"/>
                    </a:cubicBezTo>
                    <a:cubicBezTo>
                      <a:pt x="71" y="313"/>
                      <a:pt x="73" y="316"/>
                      <a:pt x="75" y="319"/>
                    </a:cubicBezTo>
                    <a:cubicBezTo>
                      <a:pt x="78" y="325"/>
                      <a:pt x="81" y="331"/>
                      <a:pt x="83" y="337"/>
                    </a:cubicBezTo>
                    <a:cubicBezTo>
                      <a:pt x="85" y="340"/>
                      <a:pt x="87" y="343"/>
                      <a:pt x="89" y="345"/>
                    </a:cubicBezTo>
                    <a:cubicBezTo>
                      <a:pt x="81" y="344"/>
                      <a:pt x="73" y="340"/>
                      <a:pt x="64" y="339"/>
                    </a:cubicBezTo>
                    <a:cubicBezTo>
                      <a:pt x="59" y="339"/>
                      <a:pt x="52" y="338"/>
                      <a:pt x="47" y="336"/>
                    </a:cubicBezTo>
                    <a:cubicBezTo>
                      <a:pt x="46" y="335"/>
                      <a:pt x="44" y="335"/>
                      <a:pt x="43" y="335"/>
                    </a:cubicBezTo>
                    <a:cubicBezTo>
                      <a:pt x="42" y="335"/>
                      <a:pt x="42" y="335"/>
                      <a:pt x="42" y="335"/>
                    </a:cubicBezTo>
                    <a:cubicBezTo>
                      <a:pt x="42" y="335"/>
                      <a:pt x="41" y="335"/>
                      <a:pt x="41" y="335"/>
                    </a:cubicBezTo>
                    <a:cubicBezTo>
                      <a:pt x="40" y="335"/>
                      <a:pt x="38" y="335"/>
                      <a:pt x="37" y="335"/>
                    </a:cubicBezTo>
                    <a:cubicBezTo>
                      <a:pt x="37" y="334"/>
                      <a:pt x="37" y="334"/>
                      <a:pt x="37" y="334"/>
                    </a:cubicBezTo>
                    <a:cubicBezTo>
                      <a:pt x="44" y="325"/>
                      <a:pt x="54" y="316"/>
                      <a:pt x="64" y="310"/>
                    </a:cubicBezTo>
                    <a:cubicBezTo>
                      <a:pt x="65" y="310"/>
                      <a:pt x="66" y="310"/>
                      <a:pt x="66" y="310"/>
                    </a:cubicBezTo>
                    <a:moveTo>
                      <a:pt x="118" y="330"/>
                    </a:moveTo>
                    <a:cubicBezTo>
                      <a:pt x="118" y="327"/>
                      <a:pt x="117" y="325"/>
                      <a:pt x="117" y="321"/>
                    </a:cubicBezTo>
                    <a:cubicBezTo>
                      <a:pt x="117" y="316"/>
                      <a:pt x="117" y="310"/>
                      <a:pt x="117" y="305"/>
                    </a:cubicBezTo>
                    <a:cubicBezTo>
                      <a:pt x="119" y="307"/>
                      <a:pt x="121" y="309"/>
                      <a:pt x="123" y="311"/>
                    </a:cubicBezTo>
                    <a:cubicBezTo>
                      <a:pt x="126" y="314"/>
                      <a:pt x="130" y="321"/>
                      <a:pt x="134" y="323"/>
                    </a:cubicBezTo>
                    <a:cubicBezTo>
                      <a:pt x="129" y="325"/>
                      <a:pt x="123" y="328"/>
                      <a:pt x="118" y="330"/>
                    </a:cubicBezTo>
                    <a:moveTo>
                      <a:pt x="136" y="313"/>
                    </a:moveTo>
                    <a:cubicBezTo>
                      <a:pt x="136" y="313"/>
                      <a:pt x="135" y="313"/>
                      <a:pt x="135" y="312"/>
                    </a:cubicBezTo>
                    <a:cubicBezTo>
                      <a:pt x="132" y="309"/>
                      <a:pt x="129" y="306"/>
                      <a:pt x="126" y="303"/>
                    </a:cubicBezTo>
                    <a:cubicBezTo>
                      <a:pt x="129" y="303"/>
                      <a:pt x="131" y="304"/>
                      <a:pt x="134" y="305"/>
                    </a:cubicBezTo>
                    <a:cubicBezTo>
                      <a:pt x="135" y="306"/>
                      <a:pt x="136" y="306"/>
                      <a:pt x="137" y="306"/>
                    </a:cubicBezTo>
                    <a:cubicBezTo>
                      <a:pt x="136" y="307"/>
                      <a:pt x="136" y="307"/>
                      <a:pt x="136" y="307"/>
                    </a:cubicBezTo>
                    <a:cubicBezTo>
                      <a:pt x="136" y="309"/>
                      <a:pt x="137" y="313"/>
                      <a:pt x="136" y="313"/>
                    </a:cubicBezTo>
                    <a:moveTo>
                      <a:pt x="109" y="327"/>
                    </a:moveTo>
                    <a:cubicBezTo>
                      <a:pt x="108" y="326"/>
                      <a:pt x="107" y="326"/>
                      <a:pt x="106" y="325"/>
                    </a:cubicBezTo>
                    <a:cubicBezTo>
                      <a:pt x="98" y="320"/>
                      <a:pt x="91" y="312"/>
                      <a:pt x="83" y="306"/>
                    </a:cubicBezTo>
                    <a:cubicBezTo>
                      <a:pt x="82" y="305"/>
                      <a:pt x="81" y="304"/>
                      <a:pt x="80" y="303"/>
                    </a:cubicBezTo>
                    <a:cubicBezTo>
                      <a:pt x="87" y="301"/>
                      <a:pt x="95" y="300"/>
                      <a:pt x="103" y="300"/>
                    </a:cubicBezTo>
                    <a:cubicBezTo>
                      <a:pt x="106" y="300"/>
                      <a:pt x="108" y="300"/>
                      <a:pt x="110" y="300"/>
                    </a:cubicBezTo>
                    <a:cubicBezTo>
                      <a:pt x="109" y="308"/>
                      <a:pt x="110" y="316"/>
                      <a:pt x="109" y="324"/>
                    </a:cubicBezTo>
                    <a:cubicBezTo>
                      <a:pt x="109" y="325"/>
                      <a:pt x="109" y="326"/>
                      <a:pt x="109" y="327"/>
                    </a:cubicBezTo>
                    <a:moveTo>
                      <a:pt x="132" y="296"/>
                    </a:moveTo>
                    <a:cubicBezTo>
                      <a:pt x="130" y="295"/>
                      <a:pt x="128" y="295"/>
                      <a:pt x="125" y="294"/>
                    </a:cubicBezTo>
                    <a:cubicBezTo>
                      <a:pt x="125" y="293"/>
                      <a:pt x="126" y="293"/>
                      <a:pt x="126" y="292"/>
                    </a:cubicBezTo>
                    <a:cubicBezTo>
                      <a:pt x="128" y="293"/>
                      <a:pt x="130" y="295"/>
                      <a:pt x="132" y="296"/>
                    </a:cubicBezTo>
                    <a:moveTo>
                      <a:pt x="168" y="303"/>
                    </a:moveTo>
                    <a:cubicBezTo>
                      <a:pt x="163" y="300"/>
                      <a:pt x="157" y="300"/>
                      <a:pt x="152" y="299"/>
                    </a:cubicBezTo>
                    <a:cubicBezTo>
                      <a:pt x="143" y="296"/>
                      <a:pt x="135" y="290"/>
                      <a:pt x="128" y="285"/>
                    </a:cubicBezTo>
                    <a:cubicBezTo>
                      <a:pt x="135" y="284"/>
                      <a:pt x="144" y="282"/>
                      <a:pt x="148" y="282"/>
                    </a:cubicBezTo>
                    <a:cubicBezTo>
                      <a:pt x="154" y="289"/>
                      <a:pt x="161" y="296"/>
                      <a:pt x="168" y="303"/>
                    </a:cubicBezTo>
                    <a:moveTo>
                      <a:pt x="129" y="277"/>
                    </a:moveTo>
                    <a:cubicBezTo>
                      <a:pt x="126" y="277"/>
                      <a:pt x="124" y="276"/>
                      <a:pt x="126" y="273"/>
                    </a:cubicBezTo>
                    <a:cubicBezTo>
                      <a:pt x="127" y="270"/>
                      <a:pt x="130" y="265"/>
                      <a:pt x="132" y="261"/>
                    </a:cubicBezTo>
                    <a:cubicBezTo>
                      <a:pt x="135" y="266"/>
                      <a:pt x="139" y="270"/>
                      <a:pt x="142" y="275"/>
                    </a:cubicBezTo>
                    <a:cubicBezTo>
                      <a:pt x="140" y="275"/>
                      <a:pt x="139" y="275"/>
                      <a:pt x="137" y="276"/>
                    </a:cubicBezTo>
                    <a:cubicBezTo>
                      <a:pt x="135" y="276"/>
                      <a:pt x="132" y="277"/>
                      <a:pt x="129" y="277"/>
                    </a:cubicBezTo>
                    <a:moveTo>
                      <a:pt x="348" y="256"/>
                    </a:moveTo>
                    <a:cubicBezTo>
                      <a:pt x="349" y="256"/>
                      <a:pt x="349" y="256"/>
                      <a:pt x="350" y="256"/>
                    </a:cubicBezTo>
                    <a:cubicBezTo>
                      <a:pt x="353" y="265"/>
                      <a:pt x="357" y="274"/>
                      <a:pt x="358" y="284"/>
                    </a:cubicBezTo>
                    <a:cubicBezTo>
                      <a:pt x="357" y="282"/>
                      <a:pt x="356" y="280"/>
                      <a:pt x="355" y="277"/>
                    </a:cubicBezTo>
                    <a:cubicBezTo>
                      <a:pt x="352" y="270"/>
                      <a:pt x="350" y="263"/>
                      <a:pt x="347" y="256"/>
                    </a:cubicBezTo>
                    <a:cubicBezTo>
                      <a:pt x="347" y="256"/>
                      <a:pt x="348" y="256"/>
                      <a:pt x="348" y="256"/>
                    </a:cubicBezTo>
                    <a:moveTo>
                      <a:pt x="100" y="261"/>
                    </a:moveTo>
                    <a:cubicBezTo>
                      <a:pt x="103" y="261"/>
                      <a:pt x="107" y="260"/>
                      <a:pt x="111" y="259"/>
                    </a:cubicBezTo>
                    <a:cubicBezTo>
                      <a:pt x="114" y="258"/>
                      <a:pt x="125" y="259"/>
                      <a:pt x="126" y="255"/>
                    </a:cubicBezTo>
                    <a:cubicBezTo>
                      <a:pt x="125" y="261"/>
                      <a:pt x="121" y="266"/>
                      <a:pt x="118" y="271"/>
                    </a:cubicBezTo>
                    <a:cubicBezTo>
                      <a:pt x="118" y="273"/>
                      <a:pt x="117" y="274"/>
                      <a:pt x="117" y="275"/>
                    </a:cubicBezTo>
                    <a:cubicBezTo>
                      <a:pt x="116" y="274"/>
                      <a:pt x="115" y="273"/>
                      <a:pt x="114" y="273"/>
                    </a:cubicBezTo>
                    <a:cubicBezTo>
                      <a:pt x="113" y="273"/>
                      <a:pt x="113" y="273"/>
                      <a:pt x="113" y="273"/>
                    </a:cubicBezTo>
                    <a:cubicBezTo>
                      <a:pt x="108" y="269"/>
                      <a:pt x="103" y="265"/>
                      <a:pt x="99" y="261"/>
                    </a:cubicBezTo>
                    <a:cubicBezTo>
                      <a:pt x="99" y="261"/>
                      <a:pt x="99" y="261"/>
                      <a:pt x="100" y="261"/>
                    </a:cubicBezTo>
                    <a:moveTo>
                      <a:pt x="102" y="254"/>
                    </a:moveTo>
                    <a:cubicBezTo>
                      <a:pt x="106" y="246"/>
                      <a:pt x="111" y="239"/>
                      <a:pt x="115" y="232"/>
                    </a:cubicBezTo>
                    <a:cubicBezTo>
                      <a:pt x="117" y="236"/>
                      <a:pt x="119" y="240"/>
                      <a:pt x="121" y="243"/>
                    </a:cubicBezTo>
                    <a:cubicBezTo>
                      <a:pt x="122" y="245"/>
                      <a:pt x="123" y="247"/>
                      <a:pt x="124" y="249"/>
                    </a:cubicBezTo>
                    <a:cubicBezTo>
                      <a:pt x="123" y="249"/>
                      <a:pt x="123" y="249"/>
                      <a:pt x="122" y="249"/>
                    </a:cubicBezTo>
                    <a:cubicBezTo>
                      <a:pt x="118" y="250"/>
                      <a:pt x="114" y="251"/>
                      <a:pt x="109" y="251"/>
                    </a:cubicBezTo>
                    <a:cubicBezTo>
                      <a:pt x="107" y="252"/>
                      <a:pt x="105" y="253"/>
                      <a:pt x="102" y="254"/>
                    </a:cubicBezTo>
                    <a:moveTo>
                      <a:pt x="93" y="255"/>
                    </a:moveTo>
                    <a:cubicBezTo>
                      <a:pt x="92" y="255"/>
                      <a:pt x="91" y="254"/>
                      <a:pt x="91" y="254"/>
                    </a:cubicBezTo>
                    <a:cubicBezTo>
                      <a:pt x="80" y="243"/>
                      <a:pt x="70" y="233"/>
                      <a:pt x="60" y="222"/>
                    </a:cubicBezTo>
                    <a:cubicBezTo>
                      <a:pt x="58" y="220"/>
                      <a:pt x="57" y="218"/>
                      <a:pt x="56" y="216"/>
                    </a:cubicBezTo>
                    <a:cubicBezTo>
                      <a:pt x="63" y="219"/>
                      <a:pt x="71" y="221"/>
                      <a:pt x="78" y="222"/>
                    </a:cubicBezTo>
                    <a:cubicBezTo>
                      <a:pt x="86" y="224"/>
                      <a:pt x="93" y="225"/>
                      <a:pt x="100" y="226"/>
                    </a:cubicBezTo>
                    <a:cubicBezTo>
                      <a:pt x="101" y="226"/>
                      <a:pt x="101" y="226"/>
                      <a:pt x="102" y="226"/>
                    </a:cubicBezTo>
                    <a:cubicBezTo>
                      <a:pt x="105" y="226"/>
                      <a:pt x="108" y="225"/>
                      <a:pt x="111" y="224"/>
                    </a:cubicBezTo>
                    <a:cubicBezTo>
                      <a:pt x="105" y="235"/>
                      <a:pt x="98" y="245"/>
                      <a:pt x="93" y="255"/>
                    </a:cubicBezTo>
                    <a:cubicBezTo>
                      <a:pt x="93" y="255"/>
                      <a:pt x="93" y="255"/>
                      <a:pt x="93" y="255"/>
                    </a:cubicBezTo>
                    <a:moveTo>
                      <a:pt x="338" y="372"/>
                    </a:moveTo>
                    <a:cubicBezTo>
                      <a:pt x="330" y="372"/>
                      <a:pt x="321" y="365"/>
                      <a:pt x="315" y="362"/>
                    </a:cubicBezTo>
                    <a:cubicBezTo>
                      <a:pt x="304" y="358"/>
                      <a:pt x="295" y="351"/>
                      <a:pt x="285" y="347"/>
                    </a:cubicBezTo>
                    <a:cubicBezTo>
                      <a:pt x="274" y="343"/>
                      <a:pt x="264" y="337"/>
                      <a:pt x="253" y="332"/>
                    </a:cubicBezTo>
                    <a:cubicBezTo>
                      <a:pt x="248" y="330"/>
                      <a:pt x="244" y="326"/>
                      <a:pt x="239" y="324"/>
                    </a:cubicBezTo>
                    <a:cubicBezTo>
                      <a:pt x="228" y="315"/>
                      <a:pt x="209" y="301"/>
                      <a:pt x="194" y="286"/>
                    </a:cubicBezTo>
                    <a:cubicBezTo>
                      <a:pt x="170" y="261"/>
                      <a:pt x="152" y="234"/>
                      <a:pt x="150" y="207"/>
                    </a:cubicBezTo>
                    <a:cubicBezTo>
                      <a:pt x="152" y="208"/>
                      <a:pt x="153" y="210"/>
                      <a:pt x="154" y="212"/>
                    </a:cubicBezTo>
                    <a:cubicBezTo>
                      <a:pt x="160" y="221"/>
                      <a:pt x="167" y="231"/>
                      <a:pt x="175" y="239"/>
                    </a:cubicBezTo>
                    <a:cubicBezTo>
                      <a:pt x="191" y="257"/>
                      <a:pt x="208" y="272"/>
                      <a:pt x="225" y="289"/>
                    </a:cubicBezTo>
                    <a:cubicBezTo>
                      <a:pt x="234" y="298"/>
                      <a:pt x="245" y="305"/>
                      <a:pt x="255" y="312"/>
                    </a:cubicBezTo>
                    <a:cubicBezTo>
                      <a:pt x="265" y="319"/>
                      <a:pt x="274" y="326"/>
                      <a:pt x="284" y="332"/>
                    </a:cubicBezTo>
                    <a:cubicBezTo>
                      <a:pt x="293" y="337"/>
                      <a:pt x="301" y="344"/>
                      <a:pt x="310" y="348"/>
                    </a:cubicBezTo>
                    <a:cubicBezTo>
                      <a:pt x="322" y="353"/>
                      <a:pt x="331" y="363"/>
                      <a:pt x="344" y="366"/>
                    </a:cubicBezTo>
                    <a:cubicBezTo>
                      <a:pt x="343" y="367"/>
                      <a:pt x="343" y="368"/>
                      <a:pt x="343" y="369"/>
                    </a:cubicBezTo>
                    <a:cubicBezTo>
                      <a:pt x="343" y="370"/>
                      <a:pt x="343" y="370"/>
                      <a:pt x="342" y="371"/>
                    </a:cubicBezTo>
                    <a:cubicBezTo>
                      <a:pt x="342" y="371"/>
                      <a:pt x="342" y="371"/>
                      <a:pt x="342" y="371"/>
                    </a:cubicBezTo>
                    <a:cubicBezTo>
                      <a:pt x="340" y="372"/>
                      <a:pt x="339" y="372"/>
                      <a:pt x="338" y="372"/>
                    </a:cubicBezTo>
                    <a:moveTo>
                      <a:pt x="408" y="339"/>
                    </a:moveTo>
                    <a:cubicBezTo>
                      <a:pt x="419" y="329"/>
                      <a:pt x="429" y="318"/>
                      <a:pt x="436" y="305"/>
                    </a:cubicBezTo>
                    <a:cubicBezTo>
                      <a:pt x="439" y="298"/>
                      <a:pt x="441" y="289"/>
                      <a:pt x="443" y="282"/>
                    </a:cubicBezTo>
                    <a:cubicBezTo>
                      <a:pt x="444" y="273"/>
                      <a:pt x="448" y="264"/>
                      <a:pt x="449" y="255"/>
                    </a:cubicBezTo>
                    <a:cubicBezTo>
                      <a:pt x="452" y="236"/>
                      <a:pt x="452" y="216"/>
                      <a:pt x="456" y="197"/>
                    </a:cubicBezTo>
                    <a:cubicBezTo>
                      <a:pt x="459" y="204"/>
                      <a:pt x="461" y="211"/>
                      <a:pt x="463" y="219"/>
                    </a:cubicBezTo>
                    <a:cubicBezTo>
                      <a:pt x="463" y="219"/>
                      <a:pt x="463" y="219"/>
                      <a:pt x="463" y="219"/>
                    </a:cubicBezTo>
                    <a:cubicBezTo>
                      <a:pt x="463" y="221"/>
                      <a:pt x="464" y="222"/>
                      <a:pt x="464" y="224"/>
                    </a:cubicBezTo>
                    <a:cubicBezTo>
                      <a:pt x="464" y="228"/>
                      <a:pt x="463" y="233"/>
                      <a:pt x="463" y="236"/>
                    </a:cubicBezTo>
                    <a:cubicBezTo>
                      <a:pt x="463" y="243"/>
                      <a:pt x="461" y="251"/>
                      <a:pt x="460" y="258"/>
                    </a:cubicBezTo>
                    <a:cubicBezTo>
                      <a:pt x="459" y="264"/>
                      <a:pt x="456" y="271"/>
                      <a:pt x="453" y="277"/>
                    </a:cubicBezTo>
                    <a:cubicBezTo>
                      <a:pt x="451" y="283"/>
                      <a:pt x="450" y="290"/>
                      <a:pt x="447" y="296"/>
                    </a:cubicBezTo>
                    <a:cubicBezTo>
                      <a:pt x="441" y="309"/>
                      <a:pt x="431" y="318"/>
                      <a:pt x="423" y="328"/>
                    </a:cubicBezTo>
                    <a:cubicBezTo>
                      <a:pt x="419" y="333"/>
                      <a:pt x="414" y="336"/>
                      <a:pt x="408" y="339"/>
                    </a:cubicBezTo>
                    <a:moveTo>
                      <a:pt x="104" y="218"/>
                    </a:moveTo>
                    <a:cubicBezTo>
                      <a:pt x="99" y="218"/>
                      <a:pt x="94" y="217"/>
                      <a:pt x="90" y="216"/>
                    </a:cubicBezTo>
                    <a:cubicBezTo>
                      <a:pt x="82" y="215"/>
                      <a:pt x="75" y="213"/>
                      <a:pt x="68" y="211"/>
                    </a:cubicBezTo>
                    <a:cubicBezTo>
                      <a:pt x="66" y="210"/>
                      <a:pt x="64" y="210"/>
                      <a:pt x="62" y="209"/>
                    </a:cubicBezTo>
                    <a:cubicBezTo>
                      <a:pt x="69" y="206"/>
                      <a:pt x="78" y="204"/>
                      <a:pt x="83" y="202"/>
                    </a:cubicBezTo>
                    <a:cubicBezTo>
                      <a:pt x="90" y="200"/>
                      <a:pt x="97" y="198"/>
                      <a:pt x="104" y="195"/>
                    </a:cubicBezTo>
                    <a:cubicBezTo>
                      <a:pt x="105" y="198"/>
                      <a:pt x="105" y="202"/>
                      <a:pt x="106" y="204"/>
                    </a:cubicBezTo>
                    <a:cubicBezTo>
                      <a:pt x="107" y="209"/>
                      <a:pt x="108" y="213"/>
                      <a:pt x="109" y="218"/>
                    </a:cubicBezTo>
                    <a:cubicBezTo>
                      <a:pt x="108" y="218"/>
                      <a:pt x="106" y="218"/>
                      <a:pt x="104" y="218"/>
                    </a:cubicBezTo>
                    <a:moveTo>
                      <a:pt x="377" y="328"/>
                    </a:moveTo>
                    <a:cubicBezTo>
                      <a:pt x="374" y="314"/>
                      <a:pt x="370" y="301"/>
                      <a:pt x="366" y="289"/>
                    </a:cubicBezTo>
                    <a:cubicBezTo>
                      <a:pt x="363" y="280"/>
                      <a:pt x="363" y="270"/>
                      <a:pt x="360" y="261"/>
                    </a:cubicBezTo>
                    <a:cubicBezTo>
                      <a:pt x="358" y="256"/>
                      <a:pt x="356" y="251"/>
                      <a:pt x="355" y="246"/>
                    </a:cubicBezTo>
                    <a:cubicBezTo>
                      <a:pt x="354" y="243"/>
                      <a:pt x="352" y="239"/>
                      <a:pt x="351" y="236"/>
                    </a:cubicBezTo>
                    <a:cubicBezTo>
                      <a:pt x="349" y="229"/>
                      <a:pt x="348" y="218"/>
                      <a:pt x="346" y="201"/>
                    </a:cubicBezTo>
                    <a:cubicBezTo>
                      <a:pt x="345" y="198"/>
                      <a:pt x="347" y="191"/>
                      <a:pt x="349" y="184"/>
                    </a:cubicBezTo>
                    <a:cubicBezTo>
                      <a:pt x="350" y="190"/>
                      <a:pt x="351" y="197"/>
                      <a:pt x="352" y="203"/>
                    </a:cubicBezTo>
                    <a:cubicBezTo>
                      <a:pt x="354" y="217"/>
                      <a:pt x="359" y="230"/>
                      <a:pt x="363" y="244"/>
                    </a:cubicBezTo>
                    <a:cubicBezTo>
                      <a:pt x="367" y="259"/>
                      <a:pt x="371" y="275"/>
                      <a:pt x="374" y="291"/>
                    </a:cubicBezTo>
                    <a:cubicBezTo>
                      <a:pt x="375" y="299"/>
                      <a:pt x="377" y="309"/>
                      <a:pt x="377" y="318"/>
                    </a:cubicBezTo>
                    <a:cubicBezTo>
                      <a:pt x="377" y="321"/>
                      <a:pt x="377" y="324"/>
                      <a:pt x="377" y="328"/>
                    </a:cubicBezTo>
                    <a:moveTo>
                      <a:pt x="345" y="359"/>
                    </a:moveTo>
                    <a:cubicBezTo>
                      <a:pt x="335" y="356"/>
                      <a:pt x="326" y="348"/>
                      <a:pt x="317" y="342"/>
                    </a:cubicBezTo>
                    <a:cubicBezTo>
                      <a:pt x="308" y="337"/>
                      <a:pt x="299" y="332"/>
                      <a:pt x="291" y="327"/>
                    </a:cubicBezTo>
                    <a:cubicBezTo>
                      <a:pt x="280" y="320"/>
                      <a:pt x="269" y="312"/>
                      <a:pt x="259" y="305"/>
                    </a:cubicBezTo>
                    <a:cubicBezTo>
                      <a:pt x="249" y="298"/>
                      <a:pt x="237" y="290"/>
                      <a:pt x="229" y="281"/>
                    </a:cubicBezTo>
                    <a:cubicBezTo>
                      <a:pt x="214" y="265"/>
                      <a:pt x="197" y="253"/>
                      <a:pt x="182" y="236"/>
                    </a:cubicBezTo>
                    <a:cubicBezTo>
                      <a:pt x="174" y="227"/>
                      <a:pt x="167" y="218"/>
                      <a:pt x="160" y="208"/>
                    </a:cubicBezTo>
                    <a:cubicBezTo>
                      <a:pt x="157" y="203"/>
                      <a:pt x="154" y="199"/>
                      <a:pt x="151" y="194"/>
                    </a:cubicBezTo>
                    <a:cubicBezTo>
                      <a:pt x="152" y="185"/>
                      <a:pt x="155" y="177"/>
                      <a:pt x="161" y="168"/>
                    </a:cubicBezTo>
                    <a:cubicBezTo>
                      <a:pt x="171" y="182"/>
                      <a:pt x="183" y="194"/>
                      <a:pt x="193" y="208"/>
                    </a:cubicBezTo>
                    <a:cubicBezTo>
                      <a:pt x="207" y="226"/>
                      <a:pt x="222" y="242"/>
                      <a:pt x="238" y="258"/>
                    </a:cubicBezTo>
                    <a:cubicBezTo>
                      <a:pt x="259" y="280"/>
                      <a:pt x="280" y="298"/>
                      <a:pt x="301" y="318"/>
                    </a:cubicBezTo>
                    <a:cubicBezTo>
                      <a:pt x="315" y="331"/>
                      <a:pt x="331" y="344"/>
                      <a:pt x="347" y="353"/>
                    </a:cubicBezTo>
                    <a:cubicBezTo>
                      <a:pt x="346" y="355"/>
                      <a:pt x="346" y="356"/>
                      <a:pt x="345" y="359"/>
                    </a:cubicBezTo>
                    <a:moveTo>
                      <a:pt x="414" y="323"/>
                    </a:moveTo>
                    <a:cubicBezTo>
                      <a:pt x="415" y="321"/>
                      <a:pt x="416" y="318"/>
                      <a:pt x="417" y="316"/>
                    </a:cubicBezTo>
                    <a:cubicBezTo>
                      <a:pt x="425" y="296"/>
                      <a:pt x="430" y="278"/>
                      <a:pt x="432" y="257"/>
                    </a:cubicBezTo>
                    <a:cubicBezTo>
                      <a:pt x="434" y="238"/>
                      <a:pt x="436" y="219"/>
                      <a:pt x="437" y="199"/>
                    </a:cubicBezTo>
                    <a:cubicBezTo>
                      <a:pt x="437" y="191"/>
                      <a:pt x="437" y="182"/>
                      <a:pt x="437" y="174"/>
                    </a:cubicBezTo>
                    <a:cubicBezTo>
                      <a:pt x="437" y="171"/>
                      <a:pt x="437" y="168"/>
                      <a:pt x="438" y="166"/>
                    </a:cubicBezTo>
                    <a:cubicBezTo>
                      <a:pt x="442" y="171"/>
                      <a:pt x="446" y="177"/>
                      <a:pt x="449" y="183"/>
                    </a:cubicBezTo>
                    <a:cubicBezTo>
                      <a:pt x="449" y="185"/>
                      <a:pt x="449" y="186"/>
                      <a:pt x="449" y="188"/>
                    </a:cubicBezTo>
                    <a:cubicBezTo>
                      <a:pt x="449" y="194"/>
                      <a:pt x="448" y="202"/>
                      <a:pt x="447" y="209"/>
                    </a:cubicBezTo>
                    <a:cubicBezTo>
                      <a:pt x="446" y="223"/>
                      <a:pt x="443" y="238"/>
                      <a:pt x="442" y="253"/>
                    </a:cubicBezTo>
                    <a:cubicBezTo>
                      <a:pt x="440" y="268"/>
                      <a:pt x="435" y="285"/>
                      <a:pt x="430" y="299"/>
                    </a:cubicBezTo>
                    <a:cubicBezTo>
                      <a:pt x="427" y="307"/>
                      <a:pt x="421" y="316"/>
                      <a:pt x="414" y="323"/>
                    </a:cubicBezTo>
                    <a:moveTo>
                      <a:pt x="103" y="183"/>
                    </a:moveTo>
                    <a:cubicBezTo>
                      <a:pt x="86" y="181"/>
                      <a:pt x="73" y="173"/>
                      <a:pt x="60" y="162"/>
                    </a:cubicBezTo>
                    <a:cubicBezTo>
                      <a:pt x="65" y="163"/>
                      <a:pt x="70" y="163"/>
                      <a:pt x="74" y="164"/>
                    </a:cubicBezTo>
                    <a:cubicBezTo>
                      <a:pt x="79" y="164"/>
                      <a:pt x="84" y="164"/>
                      <a:pt x="89" y="164"/>
                    </a:cubicBezTo>
                    <a:cubicBezTo>
                      <a:pt x="90" y="164"/>
                      <a:pt x="92" y="164"/>
                      <a:pt x="94" y="164"/>
                    </a:cubicBezTo>
                    <a:cubicBezTo>
                      <a:pt x="94" y="164"/>
                      <a:pt x="95" y="164"/>
                      <a:pt x="95" y="164"/>
                    </a:cubicBezTo>
                    <a:cubicBezTo>
                      <a:pt x="98" y="164"/>
                      <a:pt x="101" y="164"/>
                      <a:pt x="104" y="165"/>
                    </a:cubicBezTo>
                    <a:cubicBezTo>
                      <a:pt x="104" y="165"/>
                      <a:pt x="104" y="166"/>
                      <a:pt x="104" y="167"/>
                    </a:cubicBezTo>
                    <a:cubicBezTo>
                      <a:pt x="103" y="172"/>
                      <a:pt x="102" y="177"/>
                      <a:pt x="103" y="183"/>
                    </a:cubicBezTo>
                    <a:moveTo>
                      <a:pt x="331" y="172"/>
                    </a:moveTo>
                    <a:cubicBezTo>
                      <a:pt x="330" y="169"/>
                      <a:pt x="328" y="165"/>
                      <a:pt x="327" y="162"/>
                    </a:cubicBezTo>
                    <a:cubicBezTo>
                      <a:pt x="329" y="164"/>
                      <a:pt x="330" y="165"/>
                      <a:pt x="331" y="166"/>
                    </a:cubicBezTo>
                    <a:cubicBezTo>
                      <a:pt x="331" y="168"/>
                      <a:pt x="331" y="170"/>
                      <a:pt x="331" y="172"/>
                    </a:cubicBezTo>
                    <a:moveTo>
                      <a:pt x="51" y="207"/>
                    </a:moveTo>
                    <a:cubicBezTo>
                      <a:pt x="47" y="197"/>
                      <a:pt x="45" y="185"/>
                      <a:pt x="44" y="177"/>
                    </a:cubicBezTo>
                    <a:cubicBezTo>
                      <a:pt x="44" y="171"/>
                      <a:pt x="44" y="165"/>
                      <a:pt x="44" y="158"/>
                    </a:cubicBezTo>
                    <a:cubicBezTo>
                      <a:pt x="45" y="160"/>
                      <a:pt x="46" y="160"/>
                      <a:pt x="47" y="161"/>
                    </a:cubicBezTo>
                    <a:cubicBezTo>
                      <a:pt x="62" y="175"/>
                      <a:pt x="78" y="186"/>
                      <a:pt x="97" y="190"/>
                    </a:cubicBezTo>
                    <a:cubicBezTo>
                      <a:pt x="90" y="192"/>
                      <a:pt x="84" y="194"/>
                      <a:pt x="78" y="196"/>
                    </a:cubicBezTo>
                    <a:cubicBezTo>
                      <a:pt x="70" y="199"/>
                      <a:pt x="58" y="201"/>
                      <a:pt x="51" y="207"/>
                    </a:cubicBezTo>
                    <a:moveTo>
                      <a:pt x="384" y="317"/>
                    </a:moveTo>
                    <a:cubicBezTo>
                      <a:pt x="384" y="311"/>
                      <a:pt x="384" y="306"/>
                      <a:pt x="383" y="302"/>
                    </a:cubicBezTo>
                    <a:cubicBezTo>
                      <a:pt x="379" y="286"/>
                      <a:pt x="376" y="270"/>
                      <a:pt x="373" y="254"/>
                    </a:cubicBezTo>
                    <a:cubicBezTo>
                      <a:pt x="370" y="238"/>
                      <a:pt x="363" y="224"/>
                      <a:pt x="360" y="208"/>
                    </a:cubicBezTo>
                    <a:cubicBezTo>
                      <a:pt x="359" y="200"/>
                      <a:pt x="358" y="192"/>
                      <a:pt x="357" y="184"/>
                    </a:cubicBezTo>
                    <a:cubicBezTo>
                      <a:pt x="356" y="178"/>
                      <a:pt x="357" y="173"/>
                      <a:pt x="358" y="167"/>
                    </a:cubicBezTo>
                    <a:cubicBezTo>
                      <a:pt x="361" y="163"/>
                      <a:pt x="364" y="159"/>
                      <a:pt x="368" y="155"/>
                    </a:cubicBezTo>
                    <a:cubicBezTo>
                      <a:pt x="366" y="164"/>
                      <a:pt x="366" y="172"/>
                      <a:pt x="367" y="181"/>
                    </a:cubicBezTo>
                    <a:cubicBezTo>
                      <a:pt x="370" y="198"/>
                      <a:pt x="372" y="215"/>
                      <a:pt x="375" y="233"/>
                    </a:cubicBezTo>
                    <a:cubicBezTo>
                      <a:pt x="379" y="249"/>
                      <a:pt x="378" y="266"/>
                      <a:pt x="382" y="282"/>
                    </a:cubicBezTo>
                    <a:cubicBezTo>
                      <a:pt x="384" y="292"/>
                      <a:pt x="385" y="305"/>
                      <a:pt x="384" y="317"/>
                    </a:cubicBezTo>
                    <a:moveTo>
                      <a:pt x="417" y="151"/>
                    </a:moveTo>
                    <a:cubicBezTo>
                      <a:pt x="418" y="151"/>
                      <a:pt x="418" y="150"/>
                      <a:pt x="418" y="150"/>
                    </a:cubicBezTo>
                    <a:cubicBezTo>
                      <a:pt x="423" y="152"/>
                      <a:pt x="427" y="155"/>
                      <a:pt x="431" y="159"/>
                    </a:cubicBezTo>
                    <a:cubicBezTo>
                      <a:pt x="431" y="168"/>
                      <a:pt x="429" y="177"/>
                      <a:pt x="430" y="186"/>
                    </a:cubicBezTo>
                    <a:cubicBezTo>
                      <a:pt x="431" y="195"/>
                      <a:pt x="429" y="205"/>
                      <a:pt x="429" y="214"/>
                    </a:cubicBezTo>
                    <a:cubicBezTo>
                      <a:pt x="428" y="223"/>
                      <a:pt x="429" y="232"/>
                      <a:pt x="426" y="240"/>
                    </a:cubicBezTo>
                    <a:cubicBezTo>
                      <a:pt x="424" y="248"/>
                      <a:pt x="425" y="257"/>
                      <a:pt x="424" y="265"/>
                    </a:cubicBezTo>
                    <a:cubicBezTo>
                      <a:pt x="423" y="277"/>
                      <a:pt x="420" y="287"/>
                      <a:pt x="416" y="297"/>
                    </a:cubicBezTo>
                    <a:cubicBezTo>
                      <a:pt x="412" y="308"/>
                      <a:pt x="409" y="319"/>
                      <a:pt x="403" y="328"/>
                    </a:cubicBezTo>
                    <a:cubicBezTo>
                      <a:pt x="405" y="322"/>
                      <a:pt x="407" y="315"/>
                      <a:pt x="410" y="309"/>
                    </a:cubicBezTo>
                    <a:cubicBezTo>
                      <a:pt x="414" y="298"/>
                      <a:pt x="413" y="282"/>
                      <a:pt x="414" y="269"/>
                    </a:cubicBezTo>
                    <a:cubicBezTo>
                      <a:pt x="415" y="248"/>
                      <a:pt x="411" y="224"/>
                      <a:pt x="417" y="204"/>
                    </a:cubicBezTo>
                    <a:cubicBezTo>
                      <a:pt x="419" y="196"/>
                      <a:pt x="418" y="186"/>
                      <a:pt x="419" y="178"/>
                    </a:cubicBezTo>
                    <a:cubicBezTo>
                      <a:pt x="419" y="173"/>
                      <a:pt x="420" y="169"/>
                      <a:pt x="420" y="164"/>
                    </a:cubicBezTo>
                    <a:cubicBezTo>
                      <a:pt x="420" y="163"/>
                      <a:pt x="419" y="151"/>
                      <a:pt x="418" y="151"/>
                    </a:cubicBezTo>
                    <a:cubicBezTo>
                      <a:pt x="418" y="151"/>
                      <a:pt x="418" y="151"/>
                      <a:pt x="417" y="151"/>
                    </a:cubicBezTo>
                    <a:moveTo>
                      <a:pt x="329" y="146"/>
                    </a:moveTo>
                    <a:cubicBezTo>
                      <a:pt x="331" y="146"/>
                      <a:pt x="333" y="146"/>
                      <a:pt x="335" y="146"/>
                    </a:cubicBezTo>
                    <a:cubicBezTo>
                      <a:pt x="334" y="149"/>
                      <a:pt x="333" y="153"/>
                      <a:pt x="333" y="156"/>
                    </a:cubicBezTo>
                    <a:cubicBezTo>
                      <a:pt x="330" y="153"/>
                      <a:pt x="328" y="149"/>
                      <a:pt x="326" y="146"/>
                    </a:cubicBezTo>
                    <a:cubicBezTo>
                      <a:pt x="327" y="146"/>
                      <a:pt x="327" y="146"/>
                      <a:pt x="327" y="146"/>
                    </a:cubicBezTo>
                    <a:cubicBezTo>
                      <a:pt x="327" y="146"/>
                      <a:pt x="328" y="146"/>
                      <a:pt x="329" y="146"/>
                    </a:cubicBezTo>
                    <a:moveTo>
                      <a:pt x="494" y="180"/>
                    </a:moveTo>
                    <a:cubicBezTo>
                      <a:pt x="492" y="171"/>
                      <a:pt x="491" y="163"/>
                      <a:pt x="489" y="156"/>
                    </a:cubicBezTo>
                    <a:cubicBezTo>
                      <a:pt x="491" y="153"/>
                      <a:pt x="493" y="149"/>
                      <a:pt x="495" y="146"/>
                    </a:cubicBezTo>
                    <a:cubicBezTo>
                      <a:pt x="495" y="157"/>
                      <a:pt x="495" y="168"/>
                      <a:pt x="494" y="178"/>
                    </a:cubicBezTo>
                    <a:cubicBezTo>
                      <a:pt x="494" y="179"/>
                      <a:pt x="494" y="179"/>
                      <a:pt x="494" y="180"/>
                    </a:cubicBezTo>
                    <a:moveTo>
                      <a:pt x="396" y="322"/>
                    </a:moveTo>
                    <a:cubicBezTo>
                      <a:pt x="398" y="316"/>
                      <a:pt x="399" y="309"/>
                      <a:pt x="399" y="302"/>
                    </a:cubicBezTo>
                    <a:cubicBezTo>
                      <a:pt x="401" y="285"/>
                      <a:pt x="401" y="268"/>
                      <a:pt x="399" y="251"/>
                    </a:cubicBezTo>
                    <a:cubicBezTo>
                      <a:pt x="397" y="227"/>
                      <a:pt x="394" y="204"/>
                      <a:pt x="397" y="180"/>
                    </a:cubicBezTo>
                    <a:cubicBezTo>
                      <a:pt x="398" y="169"/>
                      <a:pt x="404" y="156"/>
                      <a:pt x="402" y="144"/>
                    </a:cubicBezTo>
                    <a:cubicBezTo>
                      <a:pt x="405" y="145"/>
                      <a:pt x="408" y="146"/>
                      <a:pt x="411" y="147"/>
                    </a:cubicBezTo>
                    <a:cubicBezTo>
                      <a:pt x="410" y="148"/>
                      <a:pt x="410" y="149"/>
                      <a:pt x="411" y="150"/>
                    </a:cubicBezTo>
                    <a:cubicBezTo>
                      <a:pt x="415" y="165"/>
                      <a:pt x="412" y="186"/>
                      <a:pt x="410" y="202"/>
                    </a:cubicBezTo>
                    <a:cubicBezTo>
                      <a:pt x="407" y="222"/>
                      <a:pt x="406" y="242"/>
                      <a:pt x="406" y="263"/>
                    </a:cubicBezTo>
                    <a:cubicBezTo>
                      <a:pt x="407" y="271"/>
                      <a:pt x="407" y="279"/>
                      <a:pt x="405" y="287"/>
                    </a:cubicBezTo>
                    <a:cubicBezTo>
                      <a:pt x="403" y="295"/>
                      <a:pt x="405" y="301"/>
                      <a:pt x="402" y="309"/>
                    </a:cubicBezTo>
                    <a:cubicBezTo>
                      <a:pt x="400" y="313"/>
                      <a:pt x="398" y="318"/>
                      <a:pt x="396" y="322"/>
                    </a:cubicBezTo>
                    <a:moveTo>
                      <a:pt x="391" y="313"/>
                    </a:moveTo>
                    <a:cubicBezTo>
                      <a:pt x="391" y="308"/>
                      <a:pt x="391" y="303"/>
                      <a:pt x="391" y="298"/>
                    </a:cubicBezTo>
                    <a:cubicBezTo>
                      <a:pt x="391" y="290"/>
                      <a:pt x="389" y="283"/>
                      <a:pt x="388" y="275"/>
                    </a:cubicBezTo>
                    <a:cubicBezTo>
                      <a:pt x="388" y="267"/>
                      <a:pt x="387" y="259"/>
                      <a:pt x="385" y="250"/>
                    </a:cubicBezTo>
                    <a:cubicBezTo>
                      <a:pt x="383" y="242"/>
                      <a:pt x="383" y="232"/>
                      <a:pt x="381" y="223"/>
                    </a:cubicBezTo>
                    <a:cubicBezTo>
                      <a:pt x="379" y="214"/>
                      <a:pt x="377" y="204"/>
                      <a:pt x="376" y="194"/>
                    </a:cubicBezTo>
                    <a:cubicBezTo>
                      <a:pt x="374" y="185"/>
                      <a:pt x="374" y="174"/>
                      <a:pt x="374" y="164"/>
                    </a:cubicBezTo>
                    <a:cubicBezTo>
                      <a:pt x="374" y="159"/>
                      <a:pt x="376" y="154"/>
                      <a:pt x="377" y="149"/>
                    </a:cubicBezTo>
                    <a:cubicBezTo>
                      <a:pt x="382" y="146"/>
                      <a:pt x="388" y="144"/>
                      <a:pt x="394" y="144"/>
                    </a:cubicBezTo>
                    <a:cubicBezTo>
                      <a:pt x="397" y="153"/>
                      <a:pt x="391" y="167"/>
                      <a:pt x="390" y="175"/>
                    </a:cubicBezTo>
                    <a:cubicBezTo>
                      <a:pt x="388" y="182"/>
                      <a:pt x="388" y="190"/>
                      <a:pt x="388" y="197"/>
                    </a:cubicBezTo>
                    <a:cubicBezTo>
                      <a:pt x="388" y="213"/>
                      <a:pt x="389" y="228"/>
                      <a:pt x="391" y="244"/>
                    </a:cubicBezTo>
                    <a:cubicBezTo>
                      <a:pt x="393" y="260"/>
                      <a:pt x="392" y="278"/>
                      <a:pt x="392" y="294"/>
                    </a:cubicBezTo>
                    <a:cubicBezTo>
                      <a:pt x="392" y="301"/>
                      <a:pt x="392" y="307"/>
                      <a:pt x="391" y="313"/>
                    </a:cubicBezTo>
                    <a:moveTo>
                      <a:pt x="353" y="348"/>
                    </a:moveTo>
                    <a:cubicBezTo>
                      <a:pt x="353" y="347"/>
                      <a:pt x="353" y="347"/>
                      <a:pt x="352" y="347"/>
                    </a:cubicBezTo>
                    <a:cubicBezTo>
                      <a:pt x="334" y="337"/>
                      <a:pt x="320" y="323"/>
                      <a:pt x="304" y="310"/>
                    </a:cubicBezTo>
                    <a:cubicBezTo>
                      <a:pt x="281" y="292"/>
                      <a:pt x="261" y="271"/>
                      <a:pt x="240" y="250"/>
                    </a:cubicBezTo>
                    <a:cubicBezTo>
                      <a:pt x="226" y="235"/>
                      <a:pt x="212" y="219"/>
                      <a:pt x="199" y="203"/>
                    </a:cubicBezTo>
                    <a:cubicBezTo>
                      <a:pt x="192" y="194"/>
                      <a:pt x="185" y="186"/>
                      <a:pt x="179" y="178"/>
                    </a:cubicBezTo>
                    <a:cubicBezTo>
                      <a:pt x="175" y="173"/>
                      <a:pt x="172" y="169"/>
                      <a:pt x="168" y="164"/>
                    </a:cubicBezTo>
                    <a:cubicBezTo>
                      <a:pt x="168" y="163"/>
                      <a:pt x="167" y="162"/>
                      <a:pt x="166" y="161"/>
                    </a:cubicBezTo>
                    <a:cubicBezTo>
                      <a:pt x="169" y="157"/>
                      <a:pt x="172" y="154"/>
                      <a:pt x="176" y="150"/>
                    </a:cubicBezTo>
                    <a:cubicBezTo>
                      <a:pt x="178" y="148"/>
                      <a:pt x="181" y="146"/>
                      <a:pt x="184" y="144"/>
                    </a:cubicBezTo>
                    <a:cubicBezTo>
                      <a:pt x="187" y="148"/>
                      <a:pt x="190" y="152"/>
                      <a:pt x="192" y="157"/>
                    </a:cubicBezTo>
                    <a:cubicBezTo>
                      <a:pt x="199" y="169"/>
                      <a:pt x="208" y="181"/>
                      <a:pt x="216" y="192"/>
                    </a:cubicBezTo>
                    <a:cubicBezTo>
                      <a:pt x="229" y="210"/>
                      <a:pt x="242" y="227"/>
                      <a:pt x="255" y="245"/>
                    </a:cubicBezTo>
                    <a:cubicBezTo>
                      <a:pt x="268" y="262"/>
                      <a:pt x="284" y="278"/>
                      <a:pt x="300" y="292"/>
                    </a:cubicBezTo>
                    <a:cubicBezTo>
                      <a:pt x="309" y="301"/>
                      <a:pt x="318" y="311"/>
                      <a:pt x="327" y="320"/>
                    </a:cubicBezTo>
                    <a:cubicBezTo>
                      <a:pt x="332" y="326"/>
                      <a:pt x="338" y="331"/>
                      <a:pt x="343" y="337"/>
                    </a:cubicBezTo>
                    <a:cubicBezTo>
                      <a:pt x="346" y="341"/>
                      <a:pt x="351" y="344"/>
                      <a:pt x="354" y="348"/>
                    </a:cubicBezTo>
                    <a:cubicBezTo>
                      <a:pt x="353" y="348"/>
                      <a:pt x="353" y="348"/>
                      <a:pt x="353" y="348"/>
                    </a:cubicBezTo>
                    <a:moveTo>
                      <a:pt x="318" y="163"/>
                    </a:moveTo>
                    <a:cubicBezTo>
                      <a:pt x="315" y="158"/>
                      <a:pt x="312" y="154"/>
                      <a:pt x="309" y="150"/>
                    </a:cubicBezTo>
                    <a:cubicBezTo>
                      <a:pt x="309" y="147"/>
                      <a:pt x="309" y="145"/>
                      <a:pt x="310" y="143"/>
                    </a:cubicBezTo>
                    <a:cubicBezTo>
                      <a:pt x="312" y="146"/>
                      <a:pt x="314" y="149"/>
                      <a:pt x="315" y="152"/>
                    </a:cubicBezTo>
                    <a:cubicBezTo>
                      <a:pt x="316" y="152"/>
                      <a:pt x="316" y="153"/>
                      <a:pt x="316" y="154"/>
                    </a:cubicBezTo>
                    <a:cubicBezTo>
                      <a:pt x="317" y="157"/>
                      <a:pt x="318" y="160"/>
                      <a:pt x="318" y="163"/>
                    </a:cubicBezTo>
                    <a:moveTo>
                      <a:pt x="486" y="147"/>
                    </a:moveTo>
                    <a:cubicBezTo>
                      <a:pt x="485" y="145"/>
                      <a:pt x="485" y="143"/>
                      <a:pt x="484" y="141"/>
                    </a:cubicBezTo>
                    <a:cubicBezTo>
                      <a:pt x="485" y="141"/>
                      <a:pt x="485" y="141"/>
                      <a:pt x="486" y="141"/>
                    </a:cubicBezTo>
                    <a:cubicBezTo>
                      <a:pt x="487" y="141"/>
                      <a:pt x="488" y="141"/>
                      <a:pt x="489" y="141"/>
                    </a:cubicBezTo>
                    <a:cubicBezTo>
                      <a:pt x="488" y="143"/>
                      <a:pt x="487" y="145"/>
                      <a:pt x="486" y="147"/>
                    </a:cubicBezTo>
                    <a:moveTo>
                      <a:pt x="302" y="141"/>
                    </a:moveTo>
                    <a:cubicBezTo>
                      <a:pt x="300" y="139"/>
                      <a:pt x="299" y="137"/>
                      <a:pt x="297" y="135"/>
                    </a:cubicBezTo>
                    <a:cubicBezTo>
                      <a:pt x="298" y="135"/>
                      <a:pt x="300" y="135"/>
                      <a:pt x="301" y="135"/>
                    </a:cubicBezTo>
                    <a:cubicBezTo>
                      <a:pt x="303" y="135"/>
                      <a:pt x="304" y="135"/>
                      <a:pt x="303" y="138"/>
                    </a:cubicBezTo>
                    <a:cubicBezTo>
                      <a:pt x="302" y="139"/>
                      <a:pt x="302" y="140"/>
                      <a:pt x="302" y="141"/>
                    </a:cubicBezTo>
                    <a:moveTo>
                      <a:pt x="347" y="330"/>
                    </a:moveTo>
                    <a:cubicBezTo>
                      <a:pt x="346" y="330"/>
                      <a:pt x="346" y="329"/>
                      <a:pt x="345" y="328"/>
                    </a:cubicBezTo>
                    <a:cubicBezTo>
                      <a:pt x="336" y="318"/>
                      <a:pt x="326" y="309"/>
                      <a:pt x="316" y="298"/>
                    </a:cubicBezTo>
                    <a:cubicBezTo>
                      <a:pt x="300" y="281"/>
                      <a:pt x="282" y="263"/>
                      <a:pt x="266" y="245"/>
                    </a:cubicBezTo>
                    <a:cubicBezTo>
                      <a:pt x="251" y="229"/>
                      <a:pt x="238" y="211"/>
                      <a:pt x="226" y="194"/>
                    </a:cubicBezTo>
                    <a:cubicBezTo>
                      <a:pt x="219" y="184"/>
                      <a:pt x="213" y="174"/>
                      <a:pt x="206" y="165"/>
                    </a:cubicBezTo>
                    <a:cubicBezTo>
                      <a:pt x="201" y="157"/>
                      <a:pt x="194" y="148"/>
                      <a:pt x="189" y="140"/>
                    </a:cubicBezTo>
                    <a:cubicBezTo>
                      <a:pt x="195" y="136"/>
                      <a:pt x="200" y="133"/>
                      <a:pt x="205" y="131"/>
                    </a:cubicBezTo>
                    <a:cubicBezTo>
                      <a:pt x="218" y="150"/>
                      <a:pt x="228" y="170"/>
                      <a:pt x="241" y="188"/>
                    </a:cubicBezTo>
                    <a:cubicBezTo>
                      <a:pt x="254" y="208"/>
                      <a:pt x="268" y="227"/>
                      <a:pt x="283" y="245"/>
                    </a:cubicBezTo>
                    <a:cubicBezTo>
                      <a:pt x="294" y="260"/>
                      <a:pt x="307" y="274"/>
                      <a:pt x="317" y="289"/>
                    </a:cubicBezTo>
                    <a:cubicBezTo>
                      <a:pt x="326" y="303"/>
                      <a:pt x="338" y="316"/>
                      <a:pt x="347" y="330"/>
                    </a:cubicBezTo>
                    <a:moveTo>
                      <a:pt x="368" y="339"/>
                    </a:moveTo>
                    <a:cubicBezTo>
                      <a:pt x="368" y="338"/>
                      <a:pt x="367" y="336"/>
                      <a:pt x="366" y="335"/>
                    </a:cubicBezTo>
                    <a:cubicBezTo>
                      <a:pt x="362" y="325"/>
                      <a:pt x="358" y="315"/>
                      <a:pt x="352" y="306"/>
                    </a:cubicBezTo>
                    <a:cubicBezTo>
                      <a:pt x="345" y="297"/>
                      <a:pt x="341" y="286"/>
                      <a:pt x="334" y="277"/>
                    </a:cubicBezTo>
                    <a:cubicBezTo>
                      <a:pt x="326" y="266"/>
                      <a:pt x="319" y="255"/>
                      <a:pt x="311" y="244"/>
                    </a:cubicBezTo>
                    <a:cubicBezTo>
                      <a:pt x="298" y="225"/>
                      <a:pt x="285" y="205"/>
                      <a:pt x="272" y="186"/>
                    </a:cubicBezTo>
                    <a:cubicBezTo>
                      <a:pt x="260" y="167"/>
                      <a:pt x="249" y="148"/>
                      <a:pt x="237" y="129"/>
                    </a:cubicBezTo>
                    <a:cubicBezTo>
                      <a:pt x="267" y="136"/>
                      <a:pt x="288" y="164"/>
                      <a:pt x="292" y="170"/>
                    </a:cubicBezTo>
                    <a:cubicBezTo>
                      <a:pt x="295" y="175"/>
                      <a:pt x="309" y="196"/>
                      <a:pt x="321" y="216"/>
                    </a:cubicBezTo>
                    <a:cubicBezTo>
                      <a:pt x="325" y="223"/>
                      <a:pt x="328" y="230"/>
                      <a:pt x="330" y="236"/>
                    </a:cubicBezTo>
                    <a:cubicBezTo>
                      <a:pt x="333" y="243"/>
                      <a:pt x="337" y="249"/>
                      <a:pt x="340" y="257"/>
                    </a:cubicBezTo>
                    <a:cubicBezTo>
                      <a:pt x="342" y="264"/>
                      <a:pt x="344" y="270"/>
                      <a:pt x="347" y="277"/>
                    </a:cubicBezTo>
                    <a:cubicBezTo>
                      <a:pt x="352" y="288"/>
                      <a:pt x="357" y="299"/>
                      <a:pt x="360" y="311"/>
                    </a:cubicBezTo>
                    <a:cubicBezTo>
                      <a:pt x="362" y="317"/>
                      <a:pt x="368" y="330"/>
                      <a:pt x="368" y="339"/>
                    </a:cubicBezTo>
                    <a:moveTo>
                      <a:pt x="359" y="336"/>
                    </a:moveTo>
                    <a:cubicBezTo>
                      <a:pt x="351" y="321"/>
                      <a:pt x="340" y="306"/>
                      <a:pt x="329" y="292"/>
                    </a:cubicBezTo>
                    <a:cubicBezTo>
                      <a:pt x="317" y="277"/>
                      <a:pt x="305" y="262"/>
                      <a:pt x="294" y="246"/>
                    </a:cubicBezTo>
                    <a:cubicBezTo>
                      <a:pt x="280" y="227"/>
                      <a:pt x="264" y="210"/>
                      <a:pt x="251" y="190"/>
                    </a:cubicBezTo>
                    <a:cubicBezTo>
                      <a:pt x="237" y="170"/>
                      <a:pt x="226" y="149"/>
                      <a:pt x="213" y="129"/>
                    </a:cubicBezTo>
                    <a:cubicBezTo>
                      <a:pt x="217" y="128"/>
                      <a:pt x="221" y="128"/>
                      <a:pt x="225" y="128"/>
                    </a:cubicBezTo>
                    <a:cubicBezTo>
                      <a:pt x="226" y="128"/>
                      <a:pt x="227" y="128"/>
                      <a:pt x="228" y="128"/>
                    </a:cubicBezTo>
                    <a:cubicBezTo>
                      <a:pt x="228" y="128"/>
                      <a:pt x="228" y="129"/>
                      <a:pt x="228" y="129"/>
                    </a:cubicBezTo>
                    <a:cubicBezTo>
                      <a:pt x="252" y="167"/>
                      <a:pt x="275" y="204"/>
                      <a:pt x="300" y="241"/>
                    </a:cubicBezTo>
                    <a:cubicBezTo>
                      <a:pt x="313" y="260"/>
                      <a:pt x="327" y="279"/>
                      <a:pt x="339" y="300"/>
                    </a:cubicBezTo>
                    <a:cubicBezTo>
                      <a:pt x="344" y="308"/>
                      <a:pt x="351" y="317"/>
                      <a:pt x="354" y="326"/>
                    </a:cubicBezTo>
                    <a:cubicBezTo>
                      <a:pt x="355" y="328"/>
                      <a:pt x="358" y="332"/>
                      <a:pt x="359" y="336"/>
                    </a:cubicBezTo>
                    <a:moveTo>
                      <a:pt x="312" y="129"/>
                    </a:moveTo>
                    <a:cubicBezTo>
                      <a:pt x="311" y="128"/>
                      <a:pt x="311" y="127"/>
                      <a:pt x="310" y="126"/>
                    </a:cubicBezTo>
                    <a:cubicBezTo>
                      <a:pt x="311" y="125"/>
                      <a:pt x="311" y="125"/>
                      <a:pt x="312" y="124"/>
                    </a:cubicBezTo>
                    <a:cubicBezTo>
                      <a:pt x="312" y="126"/>
                      <a:pt x="312" y="128"/>
                      <a:pt x="312" y="129"/>
                    </a:cubicBezTo>
                    <a:moveTo>
                      <a:pt x="287" y="124"/>
                    </a:moveTo>
                    <a:cubicBezTo>
                      <a:pt x="286" y="123"/>
                      <a:pt x="286" y="122"/>
                      <a:pt x="285" y="122"/>
                    </a:cubicBezTo>
                    <a:cubicBezTo>
                      <a:pt x="286" y="121"/>
                      <a:pt x="287" y="121"/>
                      <a:pt x="288" y="121"/>
                    </a:cubicBezTo>
                    <a:cubicBezTo>
                      <a:pt x="287" y="122"/>
                      <a:pt x="287" y="123"/>
                      <a:pt x="287" y="124"/>
                    </a:cubicBezTo>
                    <a:moveTo>
                      <a:pt x="298" y="127"/>
                    </a:moveTo>
                    <a:cubicBezTo>
                      <a:pt x="294" y="127"/>
                      <a:pt x="291" y="126"/>
                      <a:pt x="297" y="120"/>
                    </a:cubicBezTo>
                    <a:cubicBezTo>
                      <a:pt x="297" y="121"/>
                      <a:pt x="297" y="121"/>
                      <a:pt x="297" y="121"/>
                    </a:cubicBezTo>
                    <a:cubicBezTo>
                      <a:pt x="297" y="123"/>
                      <a:pt x="299" y="125"/>
                      <a:pt x="300" y="126"/>
                    </a:cubicBezTo>
                    <a:cubicBezTo>
                      <a:pt x="300" y="126"/>
                      <a:pt x="301" y="127"/>
                      <a:pt x="301" y="127"/>
                    </a:cubicBezTo>
                    <a:cubicBezTo>
                      <a:pt x="300" y="127"/>
                      <a:pt x="299" y="127"/>
                      <a:pt x="298" y="127"/>
                    </a:cubicBezTo>
                    <a:moveTo>
                      <a:pt x="321" y="139"/>
                    </a:moveTo>
                    <a:cubicBezTo>
                      <a:pt x="320" y="132"/>
                      <a:pt x="319" y="125"/>
                      <a:pt x="319" y="117"/>
                    </a:cubicBezTo>
                    <a:cubicBezTo>
                      <a:pt x="325" y="124"/>
                      <a:pt x="332" y="131"/>
                      <a:pt x="338" y="138"/>
                    </a:cubicBezTo>
                    <a:cubicBezTo>
                      <a:pt x="337" y="138"/>
                      <a:pt x="337" y="138"/>
                      <a:pt x="337" y="138"/>
                    </a:cubicBezTo>
                    <a:cubicBezTo>
                      <a:pt x="334" y="138"/>
                      <a:pt x="331" y="139"/>
                      <a:pt x="327" y="139"/>
                    </a:cubicBezTo>
                    <a:cubicBezTo>
                      <a:pt x="327" y="139"/>
                      <a:pt x="327" y="139"/>
                      <a:pt x="326" y="139"/>
                    </a:cubicBezTo>
                    <a:cubicBezTo>
                      <a:pt x="326" y="139"/>
                      <a:pt x="325" y="139"/>
                      <a:pt x="324" y="139"/>
                    </a:cubicBezTo>
                    <a:cubicBezTo>
                      <a:pt x="323" y="139"/>
                      <a:pt x="322" y="139"/>
                      <a:pt x="321" y="139"/>
                    </a:cubicBezTo>
                    <a:moveTo>
                      <a:pt x="481" y="133"/>
                    </a:moveTo>
                    <a:cubicBezTo>
                      <a:pt x="482" y="132"/>
                      <a:pt x="482" y="132"/>
                      <a:pt x="482" y="132"/>
                    </a:cubicBezTo>
                    <a:cubicBezTo>
                      <a:pt x="483" y="130"/>
                      <a:pt x="485" y="128"/>
                      <a:pt x="486" y="126"/>
                    </a:cubicBezTo>
                    <a:cubicBezTo>
                      <a:pt x="489" y="122"/>
                      <a:pt x="489" y="119"/>
                      <a:pt x="491" y="115"/>
                    </a:cubicBezTo>
                    <a:cubicBezTo>
                      <a:pt x="491" y="115"/>
                      <a:pt x="491" y="115"/>
                      <a:pt x="491" y="115"/>
                    </a:cubicBezTo>
                    <a:cubicBezTo>
                      <a:pt x="491" y="119"/>
                      <a:pt x="492" y="123"/>
                      <a:pt x="493" y="126"/>
                    </a:cubicBezTo>
                    <a:cubicBezTo>
                      <a:pt x="493" y="129"/>
                      <a:pt x="493" y="132"/>
                      <a:pt x="494" y="135"/>
                    </a:cubicBezTo>
                    <a:cubicBezTo>
                      <a:pt x="491" y="133"/>
                      <a:pt x="487" y="132"/>
                      <a:pt x="484" y="132"/>
                    </a:cubicBezTo>
                    <a:cubicBezTo>
                      <a:pt x="483" y="132"/>
                      <a:pt x="482" y="133"/>
                      <a:pt x="481" y="133"/>
                    </a:cubicBezTo>
                    <a:moveTo>
                      <a:pt x="341" y="130"/>
                    </a:moveTo>
                    <a:cubicBezTo>
                      <a:pt x="337" y="127"/>
                      <a:pt x="334" y="123"/>
                      <a:pt x="330" y="119"/>
                    </a:cubicBezTo>
                    <a:cubicBezTo>
                      <a:pt x="329" y="118"/>
                      <a:pt x="325" y="114"/>
                      <a:pt x="322" y="111"/>
                    </a:cubicBezTo>
                    <a:cubicBezTo>
                      <a:pt x="323" y="111"/>
                      <a:pt x="324" y="111"/>
                      <a:pt x="325" y="111"/>
                    </a:cubicBezTo>
                    <a:cubicBezTo>
                      <a:pt x="332" y="113"/>
                      <a:pt x="340" y="116"/>
                      <a:pt x="347" y="118"/>
                    </a:cubicBezTo>
                    <a:cubicBezTo>
                      <a:pt x="345" y="122"/>
                      <a:pt x="342" y="126"/>
                      <a:pt x="341" y="130"/>
                    </a:cubicBezTo>
                    <a:moveTo>
                      <a:pt x="477" y="127"/>
                    </a:moveTo>
                    <a:cubicBezTo>
                      <a:pt x="474" y="123"/>
                      <a:pt x="472" y="120"/>
                      <a:pt x="469" y="117"/>
                    </a:cubicBezTo>
                    <a:cubicBezTo>
                      <a:pt x="473" y="113"/>
                      <a:pt x="479" y="111"/>
                      <a:pt x="485" y="110"/>
                    </a:cubicBezTo>
                    <a:cubicBezTo>
                      <a:pt x="483" y="114"/>
                      <a:pt x="482" y="118"/>
                      <a:pt x="480" y="122"/>
                    </a:cubicBezTo>
                    <a:cubicBezTo>
                      <a:pt x="479" y="124"/>
                      <a:pt x="478" y="125"/>
                      <a:pt x="477" y="127"/>
                    </a:cubicBezTo>
                    <a:moveTo>
                      <a:pt x="45" y="152"/>
                    </a:moveTo>
                    <a:cubicBezTo>
                      <a:pt x="46" y="148"/>
                      <a:pt x="47" y="144"/>
                      <a:pt x="48" y="141"/>
                    </a:cubicBezTo>
                    <a:cubicBezTo>
                      <a:pt x="52" y="126"/>
                      <a:pt x="56" y="113"/>
                      <a:pt x="66" y="102"/>
                    </a:cubicBezTo>
                    <a:cubicBezTo>
                      <a:pt x="67" y="109"/>
                      <a:pt x="72" y="118"/>
                      <a:pt x="74" y="121"/>
                    </a:cubicBezTo>
                    <a:cubicBezTo>
                      <a:pt x="80" y="129"/>
                      <a:pt x="86" y="137"/>
                      <a:pt x="94" y="143"/>
                    </a:cubicBezTo>
                    <a:cubicBezTo>
                      <a:pt x="96" y="145"/>
                      <a:pt x="103" y="152"/>
                      <a:pt x="107" y="157"/>
                    </a:cubicBezTo>
                    <a:cubicBezTo>
                      <a:pt x="107" y="157"/>
                      <a:pt x="107" y="157"/>
                      <a:pt x="107" y="157"/>
                    </a:cubicBezTo>
                    <a:cubicBezTo>
                      <a:pt x="106" y="157"/>
                      <a:pt x="106" y="157"/>
                      <a:pt x="106" y="157"/>
                    </a:cubicBezTo>
                    <a:cubicBezTo>
                      <a:pt x="103" y="157"/>
                      <a:pt x="100" y="156"/>
                      <a:pt x="97" y="156"/>
                    </a:cubicBezTo>
                    <a:cubicBezTo>
                      <a:pt x="96" y="156"/>
                      <a:pt x="95" y="156"/>
                      <a:pt x="95" y="156"/>
                    </a:cubicBezTo>
                    <a:cubicBezTo>
                      <a:pt x="93" y="156"/>
                      <a:pt x="92" y="156"/>
                      <a:pt x="90" y="156"/>
                    </a:cubicBezTo>
                    <a:cubicBezTo>
                      <a:pt x="89" y="156"/>
                      <a:pt x="88" y="156"/>
                      <a:pt x="86" y="156"/>
                    </a:cubicBezTo>
                    <a:cubicBezTo>
                      <a:pt x="83" y="156"/>
                      <a:pt x="79" y="156"/>
                      <a:pt x="76" y="156"/>
                    </a:cubicBezTo>
                    <a:cubicBezTo>
                      <a:pt x="71" y="155"/>
                      <a:pt x="67" y="155"/>
                      <a:pt x="62" y="154"/>
                    </a:cubicBezTo>
                    <a:cubicBezTo>
                      <a:pt x="62" y="154"/>
                      <a:pt x="61" y="154"/>
                      <a:pt x="60" y="154"/>
                    </a:cubicBezTo>
                    <a:cubicBezTo>
                      <a:pt x="59" y="154"/>
                      <a:pt x="58" y="154"/>
                      <a:pt x="57" y="154"/>
                    </a:cubicBezTo>
                    <a:cubicBezTo>
                      <a:pt x="56" y="154"/>
                      <a:pt x="55" y="154"/>
                      <a:pt x="55" y="154"/>
                    </a:cubicBezTo>
                    <a:cubicBezTo>
                      <a:pt x="53" y="154"/>
                      <a:pt x="52" y="154"/>
                      <a:pt x="51" y="154"/>
                    </a:cubicBezTo>
                    <a:cubicBezTo>
                      <a:pt x="50" y="153"/>
                      <a:pt x="50" y="153"/>
                      <a:pt x="49" y="152"/>
                    </a:cubicBezTo>
                    <a:cubicBezTo>
                      <a:pt x="48" y="152"/>
                      <a:pt x="48" y="151"/>
                      <a:pt x="47" y="151"/>
                    </a:cubicBezTo>
                    <a:cubicBezTo>
                      <a:pt x="46" y="151"/>
                      <a:pt x="46" y="151"/>
                      <a:pt x="45" y="152"/>
                    </a:cubicBezTo>
                    <a:moveTo>
                      <a:pt x="110" y="149"/>
                    </a:moveTo>
                    <a:cubicBezTo>
                      <a:pt x="107" y="146"/>
                      <a:pt x="104" y="144"/>
                      <a:pt x="101" y="141"/>
                    </a:cubicBezTo>
                    <a:cubicBezTo>
                      <a:pt x="91" y="128"/>
                      <a:pt x="81" y="119"/>
                      <a:pt x="75" y="104"/>
                    </a:cubicBezTo>
                    <a:cubicBezTo>
                      <a:pt x="73" y="102"/>
                      <a:pt x="73" y="101"/>
                      <a:pt x="73" y="101"/>
                    </a:cubicBezTo>
                    <a:cubicBezTo>
                      <a:pt x="73" y="101"/>
                      <a:pt x="74" y="102"/>
                      <a:pt x="75" y="103"/>
                    </a:cubicBezTo>
                    <a:cubicBezTo>
                      <a:pt x="76" y="104"/>
                      <a:pt x="78" y="105"/>
                      <a:pt x="79" y="106"/>
                    </a:cubicBezTo>
                    <a:cubicBezTo>
                      <a:pt x="85" y="111"/>
                      <a:pt x="92" y="114"/>
                      <a:pt x="98" y="118"/>
                    </a:cubicBezTo>
                    <a:cubicBezTo>
                      <a:pt x="104" y="122"/>
                      <a:pt x="112" y="128"/>
                      <a:pt x="120" y="132"/>
                    </a:cubicBezTo>
                    <a:cubicBezTo>
                      <a:pt x="116" y="137"/>
                      <a:pt x="113" y="143"/>
                      <a:pt x="110" y="149"/>
                    </a:cubicBezTo>
                    <a:moveTo>
                      <a:pt x="279" y="114"/>
                    </a:moveTo>
                    <a:cubicBezTo>
                      <a:pt x="278" y="110"/>
                      <a:pt x="280" y="105"/>
                      <a:pt x="281" y="101"/>
                    </a:cubicBezTo>
                    <a:cubicBezTo>
                      <a:pt x="281" y="101"/>
                      <a:pt x="282" y="102"/>
                      <a:pt x="282" y="102"/>
                    </a:cubicBezTo>
                    <a:cubicBezTo>
                      <a:pt x="284" y="104"/>
                      <a:pt x="285" y="106"/>
                      <a:pt x="287" y="107"/>
                    </a:cubicBezTo>
                    <a:cubicBezTo>
                      <a:pt x="289" y="109"/>
                      <a:pt x="290" y="111"/>
                      <a:pt x="292" y="113"/>
                    </a:cubicBezTo>
                    <a:cubicBezTo>
                      <a:pt x="290" y="113"/>
                      <a:pt x="289" y="112"/>
                      <a:pt x="287" y="112"/>
                    </a:cubicBezTo>
                    <a:cubicBezTo>
                      <a:pt x="287" y="112"/>
                      <a:pt x="287" y="112"/>
                      <a:pt x="287" y="112"/>
                    </a:cubicBezTo>
                    <a:cubicBezTo>
                      <a:pt x="284" y="112"/>
                      <a:pt x="282" y="113"/>
                      <a:pt x="279" y="114"/>
                    </a:cubicBezTo>
                    <a:moveTo>
                      <a:pt x="271" y="107"/>
                    </a:moveTo>
                    <a:cubicBezTo>
                      <a:pt x="270" y="106"/>
                      <a:pt x="269" y="105"/>
                      <a:pt x="267" y="104"/>
                    </a:cubicBezTo>
                    <a:cubicBezTo>
                      <a:pt x="268" y="103"/>
                      <a:pt x="268" y="103"/>
                      <a:pt x="268" y="103"/>
                    </a:cubicBezTo>
                    <a:cubicBezTo>
                      <a:pt x="269" y="102"/>
                      <a:pt x="271" y="101"/>
                      <a:pt x="272" y="100"/>
                    </a:cubicBezTo>
                    <a:cubicBezTo>
                      <a:pt x="271" y="102"/>
                      <a:pt x="271" y="105"/>
                      <a:pt x="271" y="107"/>
                    </a:cubicBezTo>
                    <a:moveTo>
                      <a:pt x="266" y="96"/>
                    </a:moveTo>
                    <a:cubicBezTo>
                      <a:pt x="266" y="92"/>
                      <a:pt x="267" y="89"/>
                      <a:pt x="267" y="85"/>
                    </a:cubicBezTo>
                    <a:cubicBezTo>
                      <a:pt x="268" y="86"/>
                      <a:pt x="269" y="87"/>
                      <a:pt x="269" y="88"/>
                    </a:cubicBezTo>
                    <a:cubicBezTo>
                      <a:pt x="270" y="89"/>
                      <a:pt x="271" y="90"/>
                      <a:pt x="272" y="91"/>
                    </a:cubicBezTo>
                    <a:cubicBezTo>
                      <a:pt x="270" y="92"/>
                      <a:pt x="268" y="95"/>
                      <a:pt x="266" y="96"/>
                    </a:cubicBezTo>
                    <a:moveTo>
                      <a:pt x="259" y="97"/>
                    </a:moveTo>
                    <a:cubicBezTo>
                      <a:pt x="255" y="95"/>
                      <a:pt x="252" y="93"/>
                      <a:pt x="249" y="91"/>
                    </a:cubicBezTo>
                    <a:cubicBezTo>
                      <a:pt x="253" y="89"/>
                      <a:pt x="256" y="82"/>
                      <a:pt x="260" y="81"/>
                    </a:cubicBezTo>
                    <a:cubicBezTo>
                      <a:pt x="259" y="87"/>
                      <a:pt x="259" y="92"/>
                      <a:pt x="259" y="97"/>
                    </a:cubicBezTo>
                    <a:moveTo>
                      <a:pt x="464" y="111"/>
                    </a:moveTo>
                    <a:cubicBezTo>
                      <a:pt x="464" y="111"/>
                      <a:pt x="464" y="111"/>
                      <a:pt x="464" y="111"/>
                    </a:cubicBezTo>
                    <a:cubicBezTo>
                      <a:pt x="465" y="108"/>
                      <a:pt x="466" y="105"/>
                      <a:pt x="467" y="102"/>
                    </a:cubicBezTo>
                    <a:cubicBezTo>
                      <a:pt x="469" y="96"/>
                      <a:pt x="471" y="90"/>
                      <a:pt x="472" y="84"/>
                    </a:cubicBezTo>
                    <a:cubicBezTo>
                      <a:pt x="474" y="80"/>
                      <a:pt x="475" y="75"/>
                      <a:pt x="476" y="70"/>
                    </a:cubicBezTo>
                    <a:cubicBezTo>
                      <a:pt x="480" y="78"/>
                      <a:pt x="482" y="87"/>
                      <a:pt x="485" y="96"/>
                    </a:cubicBezTo>
                    <a:cubicBezTo>
                      <a:pt x="486" y="98"/>
                      <a:pt x="487" y="100"/>
                      <a:pt x="488" y="102"/>
                    </a:cubicBezTo>
                    <a:cubicBezTo>
                      <a:pt x="487" y="102"/>
                      <a:pt x="486" y="102"/>
                      <a:pt x="486" y="102"/>
                    </a:cubicBezTo>
                    <a:cubicBezTo>
                      <a:pt x="483" y="102"/>
                      <a:pt x="481" y="103"/>
                      <a:pt x="478" y="104"/>
                    </a:cubicBezTo>
                    <a:cubicBezTo>
                      <a:pt x="475" y="105"/>
                      <a:pt x="471" y="106"/>
                      <a:pt x="467" y="108"/>
                    </a:cubicBezTo>
                    <a:cubicBezTo>
                      <a:pt x="467" y="109"/>
                      <a:pt x="465" y="110"/>
                      <a:pt x="464" y="111"/>
                    </a:cubicBezTo>
                    <a:moveTo>
                      <a:pt x="241" y="86"/>
                    </a:moveTo>
                    <a:cubicBezTo>
                      <a:pt x="237" y="85"/>
                      <a:pt x="234" y="83"/>
                      <a:pt x="231" y="82"/>
                    </a:cubicBezTo>
                    <a:cubicBezTo>
                      <a:pt x="235" y="78"/>
                      <a:pt x="238" y="73"/>
                      <a:pt x="242" y="69"/>
                    </a:cubicBezTo>
                    <a:cubicBezTo>
                      <a:pt x="241" y="75"/>
                      <a:pt x="240" y="82"/>
                      <a:pt x="241" y="86"/>
                    </a:cubicBezTo>
                    <a:moveTo>
                      <a:pt x="458" y="106"/>
                    </a:moveTo>
                    <a:cubicBezTo>
                      <a:pt x="453" y="103"/>
                      <a:pt x="449" y="100"/>
                      <a:pt x="444" y="97"/>
                    </a:cubicBezTo>
                    <a:cubicBezTo>
                      <a:pt x="446" y="95"/>
                      <a:pt x="448" y="93"/>
                      <a:pt x="450" y="91"/>
                    </a:cubicBezTo>
                    <a:cubicBezTo>
                      <a:pt x="456" y="84"/>
                      <a:pt x="461" y="75"/>
                      <a:pt x="469" y="68"/>
                    </a:cubicBezTo>
                    <a:cubicBezTo>
                      <a:pt x="468" y="72"/>
                      <a:pt x="467" y="75"/>
                      <a:pt x="466" y="77"/>
                    </a:cubicBezTo>
                    <a:cubicBezTo>
                      <a:pt x="465" y="85"/>
                      <a:pt x="463" y="92"/>
                      <a:pt x="460" y="99"/>
                    </a:cubicBezTo>
                    <a:cubicBezTo>
                      <a:pt x="460" y="102"/>
                      <a:pt x="459" y="104"/>
                      <a:pt x="458" y="106"/>
                    </a:cubicBezTo>
                    <a:moveTo>
                      <a:pt x="355" y="109"/>
                    </a:moveTo>
                    <a:cubicBezTo>
                      <a:pt x="348" y="97"/>
                      <a:pt x="334" y="76"/>
                      <a:pt x="333" y="68"/>
                    </a:cubicBezTo>
                    <a:cubicBezTo>
                      <a:pt x="339" y="73"/>
                      <a:pt x="343" y="80"/>
                      <a:pt x="349" y="85"/>
                    </a:cubicBezTo>
                    <a:cubicBezTo>
                      <a:pt x="353" y="89"/>
                      <a:pt x="356" y="93"/>
                      <a:pt x="359" y="97"/>
                    </a:cubicBezTo>
                    <a:cubicBezTo>
                      <a:pt x="360" y="99"/>
                      <a:pt x="362" y="100"/>
                      <a:pt x="363" y="102"/>
                    </a:cubicBezTo>
                    <a:cubicBezTo>
                      <a:pt x="360" y="104"/>
                      <a:pt x="357" y="106"/>
                      <a:pt x="355" y="109"/>
                    </a:cubicBezTo>
                    <a:moveTo>
                      <a:pt x="248" y="84"/>
                    </a:moveTo>
                    <a:cubicBezTo>
                      <a:pt x="248" y="84"/>
                      <a:pt x="248" y="83"/>
                      <a:pt x="249" y="82"/>
                    </a:cubicBezTo>
                    <a:cubicBezTo>
                      <a:pt x="249" y="78"/>
                      <a:pt x="249" y="74"/>
                      <a:pt x="249" y="70"/>
                    </a:cubicBezTo>
                    <a:cubicBezTo>
                      <a:pt x="249" y="69"/>
                      <a:pt x="249" y="68"/>
                      <a:pt x="249" y="67"/>
                    </a:cubicBezTo>
                    <a:cubicBezTo>
                      <a:pt x="249" y="67"/>
                      <a:pt x="249" y="68"/>
                      <a:pt x="250" y="68"/>
                    </a:cubicBezTo>
                    <a:cubicBezTo>
                      <a:pt x="250" y="68"/>
                      <a:pt x="250" y="68"/>
                      <a:pt x="250" y="67"/>
                    </a:cubicBezTo>
                    <a:cubicBezTo>
                      <a:pt x="253" y="70"/>
                      <a:pt x="255" y="72"/>
                      <a:pt x="258" y="75"/>
                    </a:cubicBezTo>
                    <a:cubicBezTo>
                      <a:pt x="255" y="76"/>
                      <a:pt x="252" y="79"/>
                      <a:pt x="250" y="81"/>
                    </a:cubicBezTo>
                    <a:cubicBezTo>
                      <a:pt x="249" y="83"/>
                      <a:pt x="249" y="84"/>
                      <a:pt x="248" y="84"/>
                    </a:cubicBezTo>
                    <a:moveTo>
                      <a:pt x="347" y="110"/>
                    </a:moveTo>
                    <a:cubicBezTo>
                      <a:pt x="344" y="109"/>
                      <a:pt x="341" y="108"/>
                      <a:pt x="338" y="107"/>
                    </a:cubicBezTo>
                    <a:cubicBezTo>
                      <a:pt x="332" y="105"/>
                      <a:pt x="325" y="104"/>
                      <a:pt x="319" y="102"/>
                    </a:cubicBezTo>
                    <a:cubicBezTo>
                      <a:pt x="319" y="94"/>
                      <a:pt x="320" y="87"/>
                      <a:pt x="322" y="80"/>
                    </a:cubicBezTo>
                    <a:cubicBezTo>
                      <a:pt x="323" y="75"/>
                      <a:pt x="324" y="71"/>
                      <a:pt x="326" y="67"/>
                    </a:cubicBezTo>
                    <a:cubicBezTo>
                      <a:pt x="326" y="71"/>
                      <a:pt x="328" y="75"/>
                      <a:pt x="329" y="78"/>
                    </a:cubicBezTo>
                    <a:cubicBezTo>
                      <a:pt x="332" y="83"/>
                      <a:pt x="334" y="89"/>
                      <a:pt x="337" y="94"/>
                    </a:cubicBezTo>
                    <a:cubicBezTo>
                      <a:pt x="339" y="97"/>
                      <a:pt x="341" y="102"/>
                      <a:pt x="343" y="105"/>
                    </a:cubicBezTo>
                    <a:cubicBezTo>
                      <a:pt x="344" y="107"/>
                      <a:pt x="345" y="108"/>
                      <a:pt x="347" y="110"/>
                    </a:cubicBezTo>
                    <a:moveTo>
                      <a:pt x="129" y="119"/>
                    </a:moveTo>
                    <a:cubicBezTo>
                      <a:pt x="128" y="113"/>
                      <a:pt x="126" y="106"/>
                      <a:pt x="124" y="101"/>
                    </a:cubicBezTo>
                    <a:cubicBezTo>
                      <a:pt x="123" y="99"/>
                      <a:pt x="117" y="74"/>
                      <a:pt x="116" y="65"/>
                    </a:cubicBezTo>
                    <a:cubicBezTo>
                      <a:pt x="129" y="76"/>
                      <a:pt x="144" y="84"/>
                      <a:pt x="156" y="96"/>
                    </a:cubicBezTo>
                    <a:cubicBezTo>
                      <a:pt x="152" y="98"/>
                      <a:pt x="148" y="101"/>
                      <a:pt x="144" y="104"/>
                    </a:cubicBezTo>
                    <a:cubicBezTo>
                      <a:pt x="139" y="108"/>
                      <a:pt x="134" y="113"/>
                      <a:pt x="129" y="119"/>
                    </a:cubicBezTo>
                    <a:moveTo>
                      <a:pt x="123" y="125"/>
                    </a:moveTo>
                    <a:cubicBezTo>
                      <a:pt x="111" y="121"/>
                      <a:pt x="99" y="110"/>
                      <a:pt x="90" y="104"/>
                    </a:cubicBezTo>
                    <a:cubicBezTo>
                      <a:pt x="85" y="100"/>
                      <a:pt x="80" y="97"/>
                      <a:pt x="76" y="94"/>
                    </a:cubicBezTo>
                    <a:cubicBezTo>
                      <a:pt x="75" y="94"/>
                      <a:pt x="75" y="94"/>
                      <a:pt x="75" y="93"/>
                    </a:cubicBezTo>
                    <a:cubicBezTo>
                      <a:pt x="83" y="85"/>
                      <a:pt x="91" y="77"/>
                      <a:pt x="100" y="69"/>
                    </a:cubicBezTo>
                    <a:cubicBezTo>
                      <a:pt x="103" y="67"/>
                      <a:pt x="105" y="65"/>
                      <a:pt x="108" y="63"/>
                    </a:cubicBezTo>
                    <a:cubicBezTo>
                      <a:pt x="108" y="62"/>
                      <a:pt x="109" y="62"/>
                      <a:pt x="109" y="62"/>
                    </a:cubicBezTo>
                    <a:cubicBezTo>
                      <a:pt x="108" y="69"/>
                      <a:pt x="112" y="78"/>
                      <a:pt x="113" y="84"/>
                    </a:cubicBezTo>
                    <a:cubicBezTo>
                      <a:pt x="114" y="91"/>
                      <a:pt x="115" y="97"/>
                      <a:pt x="117" y="104"/>
                    </a:cubicBezTo>
                    <a:cubicBezTo>
                      <a:pt x="119" y="110"/>
                      <a:pt x="122" y="118"/>
                      <a:pt x="123" y="125"/>
                    </a:cubicBezTo>
                    <a:moveTo>
                      <a:pt x="203" y="76"/>
                    </a:moveTo>
                    <a:cubicBezTo>
                      <a:pt x="204" y="71"/>
                      <a:pt x="205" y="65"/>
                      <a:pt x="208" y="60"/>
                    </a:cubicBezTo>
                    <a:cubicBezTo>
                      <a:pt x="209" y="58"/>
                      <a:pt x="210" y="55"/>
                      <a:pt x="211" y="52"/>
                    </a:cubicBezTo>
                    <a:cubicBezTo>
                      <a:pt x="212" y="51"/>
                      <a:pt x="212" y="50"/>
                      <a:pt x="212" y="49"/>
                    </a:cubicBezTo>
                    <a:cubicBezTo>
                      <a:pt x="214" y="54"/>
                      <a:pt x="214" y="61"/>
                      <a:pt x="216" y="66"/>
                    </a:cubicBezTo>
                    <a:cubicBezTo>
                      <a:pt x="216" y="67"/>
                      <a:pt x="218" y="73"/>
                      <a:pt x="220" y="78"/>
                    </a:cubicBezTo>
                    <a:cubicBezTo>
                      <a:pt x="218" y="78"/>
                      <a:pt x="216" y="77"/>
                      <a:pt x="214" y="77"/>
                    </a:cubicBezTo>
                    <a:cubicBezTo>
                      <a:pt x="211" y="76"/>
                      <a:pt x="208" y="76"/>
                      <a:pt x="205" y="76"/>
                    </a:cubicBezTo>
                    <a:cubicBezTo>
                      <a:pt x="204" y="76"/>
                      <a:pt x="203" y="76"/>
                      <a:pt x="203" y="76"/>
                    </a:cubicBezTo>
                    <a:moveTo>
                      <a:pt x="226" y="76"/>
                    </a:moveTo>
                    <a:cubicBezTo>
                      <a:pt x="226" y="75"/>
                      <a:pt x="225" y="73"/>
                      <a:pt x="225" y="72"/>
                    </a:cubicBezTo>
                    <a:cubicBezTo>
                      <a:pt x="223" y="66"/>
                      <a:pt x="222" y="60"/>
                      <a:pt x="220" y="54"/>
                    </a:cubicBezTo>
                    <a:cubicBezTo>
                      <a:pt x="220" y="52"/>
                      <a:pt x="219" y="49"/>
                      <a:pt x="219" y="47"/>
                    </a:cubicBezTo>
                    <a:cubicBezTo>
                      <a:pt x="226" y="51"/>
                      <a:pt x="234" y="55"/>
                      <a:pt x="240" y="60"/>
                    </a:cubicBezTo>
                    <a:cubicBezTo>
                      <a:pt x="235" y="65"/>
                      <a:pt x="231" y="71"/>
                      <a:pt x="226" y="76"/>
                    </a:cubicBezTo>
                    <a:moveTo>
                      <a:pt x="166" y="89"/>
                    </a:moveTo>
                    <a:cubicBezTo>
                      <a:pt x="166" y="85"/>
                      <a:pt x="164" y="81"/>
                      <a:pt x="164" y="76"/>
                    </a:cubicBezTo>
                    <a:cubicBezTo>
                      <a:pt x="164" y="70"/>
                      <a:pt x="165" y="63"/>
                      <a:pt x="165" y="56"/>
                    </a:cubicBezTo>
                    <a:cubicBezTo>
                      <a:pt x="165" y="52"/>
                      <a:pt x="164" y="44"/>
                      <a:pt x="166" y="38"/>
                    </a:cubicBezTo>
                    <a:cubicBezTo>
                      <a:pt x="170" y="44"/>
                      <a:pt x="173" y="51"/>
                      <a:pt x="178" y="56"/>
                    </a:cubicBezTo>
                    <a:cubicBezTo>
                      <a:pt x="183" y="63"/>
                      <a:pt x="187" y="70"/>
                      <a:pt x="192" y="78"/>
                    </a:cubicBezTo>
                    <a:cubicBezTo>
                      <a:pt x="183" y="80"/>
                      <a:pt x="174" y="84"/>
                      <a:pt x="166" y="89"/>
                    </a:cubicBezTo>
                    <a:moveTo>
                      <a:pt x="158" y="87"/>
                    </a:moveTo>
                    <a:cubicBezTo>
                      <a:pt x="145" y="76"/>
                      <a:pt x="130" y="68"/>
                      <a:pt x="118" y="55"/>
                    </a:cubicBezTo>
                    <a:cubicBezTo>
                      <a:pt x="117" y="55"/>
                      <a:pt x="117" y="55"/>
                      <a:pt x="117" y="55"/>
                    </a:cubicBezTo>
                    <a:cubicBezTo>
                      <a:pt x="130" y="45"/>
                      <a:pt x="143" y="37"/>
                      <a:pt x="159" y="36"/>
                    </a:cubicBezTo>
                    <a:cubicBezTo>
                      <a:pt x="157" y="41"/>
                      <a:pt x="158" y="47"/>
                      <a:pt x="158" y="53"/>
                    </a:cubicBezTo>
                    <a:cubicBezTo>
                      <a:pt x="158" y="59"/>
                      <a:pt x="157" y="66"/>
                      <a:pt x="157" y="73"/>
                    </a:cubicBezTo>
                    <a:cubicBezTo>
                      <a:pt x="157" y="74"/>
                      <a:pt x="158" y="82"/>
                      <a:pt x="158" y="87"/>
                    </a:cubicBezTo>
                    <a:moveTo>
                      <a:pt x="197" y="71"/>
                    </a:moveTo>
                    <a:cubicBezTo>
                      <a:pt x="194" y="65"/>
                      <a:pt x="191" y="59"/>
                      <a:pt x="186" y="55"/>
                    </a:cubicBezTo>
                    <a:cubicBezTo>
                      <a:pt x="181" y="49"/>
                      <a:pt x="178" y="42"/>
                      <a:pt x="173" y="36"/>
                    </a:cubicBezTo>
                    <a:cubicBezTo>
                      <a:pt x="175" y="36"/>
                      <a:pt x="176" y="36"/>
                      <a:pt x="178" y="36"/>
                    </a:cubicBezTo>
                    <a:cubicBezTo>
                      <a:pt x="180" y="36"/>
                      <a:pt x="182" y="36"/>
                      <a:pt x="184" y="36"/>
                    </a:cubicBezTo>
                    <a:cubicBezTo>
                      <a:pt x="191" y="38"/>
                      <a:pt x="197" y="39"/>
                      <a:pt x="204" y="41"/>
                    </a:cubicBezTo>
                    <a:cubicBezTo>
                      <a:pt x="205" y="42"/>
                      <a:pt x="206" y="42"/>
                      <a:pt x="207" y="43"/>
                    </a:cubicBezTo>
                    <a:cubicBezTo>
                      <a:pt x="203" y="50"/>
                      <a:pt x="199" y="62"/>
                      <a:pt x="197" y="71"/>
                    </a:cubicBezTo>
                    <a:moveTo>
                      <a:pt x="411" y="88"/>
                    </a:moveTo>
                    <a:cubicBezTo>
                      <a:pt x="412" y="80"/>
                      <a:pt x="414" y="72"/>
                      <a:pt x="418" y="64"/>
                    </a:cubicBezTo>
                    <a:cubicBezTo>
                      <a:pt x="420" y="58"/>
                      <a:pt x="424" y="54"/>
                      <a:pt x="426" y="48"/>
                    </a:cubicBezTo>
                    <a:cubicBezTo>
                      <a:pt x="427" y="44"/>
                      <a:pt x="429" y="39"/>
                      <a:pt x="431" y="36"/>
                    </a:cubicBezTo>
                    <a:cubicBezTo>
                      <a:pt x="436" y="46"/>
                      <a:pt x="434" y="66"/>
                      <a:pt x="434" y="76"/>
                    </a:cubicBezTo>
                    <a:cubicBezTo>
                      <a:pt x="433" y="80"/>
                      <a:pt x="433" y="84"/>
                      <a:pt x="434" y="89"/>
                    </a:cubicBezTo>
                    <a:cubicBezTo>
                      <a:pt x="434" y="90"/>
                      <a:pt x="434" y="90"/>
                      <a:pt x="434" y="92"/>
                    </a:cubicBezTo>
                    <a:cubicBezTo>
                      <a:pt x="427" y="89"/>
                      <a:pt x="420" y="88"/>
                      <a:pt x="413" y="88"/>
                    </a:cubicBezTo>
                    <a:cubicBezTo>
                      <a:pt x="412" y="88"/>
                      <a:pt x="411" y="88"/>
                      <a:pt x="411" y="88"/>
                    </a:cubicBezTo>
                    <a:moveTo>
                      <a:pt x="441" y="89"/>
                    </a:moveTo>
                    <a:cubicBezTo>
                      <a:pt x="441" y="83"/>
                      <a:pt x="441" y="78"/>
                      <a:pt x="441" y="72"/>
                    </a:cubicBezTo>
                    <a:cubicBezTo>
                      <a:pt x="441" y="60"/>
                      <a:pt x="443" y="42"/>
                      <a:pt x="436" y="30"/>
                    </a:cubicBezTo>
                    <a:cubicBezTo>
                      <a:pt x="448" y="38"/>
                      <a:pt x="459" y="48"/>
                      <a:pt x="468" y="59"/>
                    </a:cubicBezTo>
                    <a:cubicBezTo>
                      <a:pt x="457" y="66"/>
                      <a:pt x="450" y="79"/>
                      <a:pt x="441" y="89"/>
                    </a:cubicBezTo>
                    <a:moveTo>
                      <a:pt x="377" y="95"/>
                    </a:moveTo>
                    <a:cubicBezTo>
                      <a:pt x="377" y="92"/>
                      <a:pt x="376" y="90"/>
                      <a:pt x="375" y="87"/>
                    </a:cubicBezTo>
                    <a:cubicBezTo>
                      <a:pt x="372" y="70"/>
                      <a:pt x="373" y="51"/>
                      <a:pt x="374" y="34"/>
                    </a:cubicBezTo>
                    <a:cubicBezTo>
                      <a:pt x="374" y="30"/>
                      <a:pt x="375" y="29"/>
                      <a:pt x="375" y="29"/>
                    </a:cubicBezTo>
                    <a:cubicBezTo>
                      <a:pt x="376" y="29"/>
                      <a:pt x="376" y="33"/>
                      <a:pt x="378" y="36"/>
                    </a:cubicBezTo>
                    <a:cubicBezTo>
                      <a:pt x="380" y="43"/>
                      <a:pt x="383" y="51"/>
                      <a:pt x="387" y="58"/>
                    </a:cubicBezTo>
                    <a:cubicBezTo>
                      <a:pt x="391" y="66"/>
                      <a:pt x="394" y="75"/>
                      <a:pt x="397" y="84"/>
                    </a:cubicBezTo>
                    <a:cubicBezTo>
                      <a:pt x="398" y="86"/>
                      <a:pt x="398" y="88"/>
                      <a:pt x="399" y="89"/>
                    </a:cubicBezTo>
                    <a:cubicBezTo>
                      <a:pt x="390" y="91"/>
                      <a:pt x="383" y="93"/>
                      <a:pt x="377" y="95"/>
                    </a:cubicBezTo>
                    <a:moveTo>
                      <a:pt x="329" y="59"/>
                    </a:moveTo>
                    <a:cubicBezTo>
                      <a:pt x="331" y="55"/>
                      <a:pt x="333" y="51"/>
                      <a:pt x="335" y="48"/>
                    </a:cubicBezTo>
                    <a:cubicBezTo>
                      <a:pt x="342" y="35"/>
                      <a:pt x="352" y="31"/>
                      <a:pt x="364" y="26"/>
                    </a:cubicBezTo>
                    <a:cubicBezTo>
                      <a:pt x="365" y="26"/>
                      <a:pt x="366" y="25"/>
                      <a:pt x="367" y="25"/>
                    </a:cubicBezTo>
                    <a:cubicBezTo>
                      <a:pt x="367" y="25"/>
                      <a:pt x="367" y="25"/>
                      <a:pt x="367" y="25"/>
                    </a:cubicBezTo>
                    <a:cubicBezTo>
                      <a:pt x="367" y="25"/>
                      <a:pt x="367" y="25"/>
                      <a:pt x="367" y="25"/>
                    </a:cubicBezTo>
                    <a:cubicBezTo>
                      <a:pt x="366" y="35"/>
                      <a:pt x="366" y="46"/>
                      <a:pt x="366" y="56"/>
                    </a:cubicBezTo>
                    <a:cubicBezTo>
                      <a:pt x="366" y="64"/>
                      <a:pt x="367" y="72"/>
                      <a:pt x="367" y="80"/>
                    </a:cubicBezTo>
                    <a:cubicBezTo>
                      <a:pt x="367" y="83"/>
                      <a:pt x="370" y="92"/>
                      <a:pt x="370" y="97"/>
                    </a:cubicBezTo>
                    <a:cubicBezTo>
                      <a:pt x="365" y="91"/>
                      <a:pt x="359" y="85"/>
                      <a:pt x="354" y="79"/>
                    </a:cubicBezTo>
                    <a:cubicBezTo>
                      <a:pt x="347" y="73"/>
                      <a:pt x="341" y="64"/>
                      <a:pt x="334" y="59"/>
                    </a:cubicBezTo>
                    <a:cubicBezTo>
                      <a:pt x="333" y="58"/>
                      <a:pt x="332" y="58"/>
                      <a:pt x="331" y="58"/>
                    </a:cubicBezTo>
                    <a:cubicBezTo>
                      <a:pt x="331" y="58"/>
                      <a:pt x="330" y="58"/>
                      <a:pt x="329" y="59"/>
                    </a:cubicBezTo>
                    <a:moveTo>
                      <a:pt x="403" y="82"/>
                    </a:moveTo>
                    <a:cubicBezTo>
                      <a:pt x="402" y="76"/>
                      <a:pt x="400" y="70"/>
                      <a:pt x="399" y="67"/>
                    </a:cubicBezTo>
                    <a:cubicBezTo>
                      <a:pt x="395" y="57"/>
                      <a:pt x="390" y="48"/>
                      <a:pt x="386" y="38"/>
                    </a:cubicBezTo>
                    <a:cubicBezTo>
                      <a:pt x="385" y="35"/>
                      <a:pt x="383" y="26"/>
                      <a:pt x="379" y="21"/>
                    </a:cubicBezTo>
                    <a:cubicBezTo>
                      <a:pt x="385" y="20"/>
                      <a:pt x="392" y="19"/>
                      <a:pt x="398" y="19"/>
                    </a:cubicBezTo>
                    <a:cubicBezTo>
                      <a:pt x="408" y="19"/>
                      <a:pt x="418" y="21"/>
                      <a:pt x="427" y="25"/>
                    </a:cubicBezTo>
                    <a:cubicBezTo>
                      <a:pt x="428" y="25"/>
                      <a:pt x="428" y="25"/>
                      <a:pt x="428" y="26"/>
                    </a:cubicBezTo>
                    <a:cubicBezTo>
                      <a:pt x="428" y="26"/>
                      <a:pt x="428" y="26"/>
                      <a:pt x="427" y="27"/>
                    </a:cubicBezTo>
                    <a:cubicBezTo>
                      <a:pt x="425" y="31"/>
                      <a:pt x="422" y="36"/>
                      <a:pt x="420" y="41"/>
                    </a:cubicBezTo>
                    <a:cubicBezTo>
                      <a:pt x="418" y="47"/>
                      <a:pt x="414" y="53"/>
                      <a:pt x="412" y="58"/>
                    </a:cubicBezTo>
                    <a:cubicBezTo>
                      <a:pt x="409" y="65"/>
                      <a:pt x="406" y="71"/>
                      <a:pt x="404" y="78"/>
                    </a:cubicBezTo>
                    <a:cubicBezTo>
                      <a:pt x="404" y="79"/>
                      <a:pt x="404" y="81"/>
                      <a:pt x="403" y="82"/>
                    </a:cubicBezTo>
                    <a:moveTo>
                      <a:pt x="369" y="0"/>
                    </a:moveTo>
                    <a:cubicBezTo>
                      <a:pt x="367" y="0"/>
                      <a:pt x="364" y="1"/>
                      <a:pt x="362" y="3"/>
                    </a:cubicBezTo>
                    <a:cubicBezTo>
                      <a:pt x="362" y="4"/>
                      <a:pt x="361" y="5"/>
                      <a:pt x="361" y="6"/>
                    </a:cubicBezTo>
                    <a:cubicBezTo>
                      <a:pt x="358" y="9"/>
                      <a:pt x="359" y="14"/>
                      <a:pt x="361" y="18"/>
                    </a:cubicBezTo>
                    <a:cubicBezTo>
                      <a:pt x="345" y="24"/>
                      <a:pt x="335" y="34"/>
                      <a:pt x="325" y="50"/>
                    </a:cubicBezTo>
                    <a:cubicBezTo>
                      <a:pt x="324" y="52"/>
                      <a:pt x="324" y="53"/>
                      <a:pt x="323" y="54"/>
                    </a:cubicBezTo>
                    <a:cubicBezTo>
                      <a:pt x="323" y="54"/>
                      <a:pt x="323" y="54"/>
                      <a:pt x="323" y="54"/>
                    </a:cubicBezTo>
                    <a:cubicBezTo>
                      <a:pt x="321" y="51"/>
                      <a:pt x="319" y="49"/>
                      <a:pt x="317" y="48"/>
                    </a:cubicBezTo>
                    <a:cubicBezTo>
                      <a:pt x="316" y="48"/>
                      <a:pt x="315" y="48"/>
                      <a:pt x="314" y="48"/>
                    </a:cubicBezTo>
                    <a:cubicBezTo>
                      <a:pt x="314" y="48"/>
                      <a:pt x="313" y="48"/>
                      <a:pt x="313" y="48"/>
                    </a:cubicBezTo>
                    <a:cubicBezTo>
                      <a:pt x="312" y="48"/>
                      <a:pt x="312" y="48"/>
                      <a:pt x="312" y="48"/>
                    </a:cubicBezTo>
                    <a:cubicBezTo>
                      <a:pt x="310" y="48"/>
                      <a:pt x="309" y="48"/>
                      <a:pt x="307" y="49"/>
                    </a:cubicBezTo>
                    <a:cubicBezTo>
                      <a:pt x="305" y="51"/>
                      <a:pt x="304" y="53"/>
                      <a:pt x="304" y="55"/>
                    </a:cubicBezTo>
                    <a:cubicBezTo>
                      <a:pt x="303" y="56"/>
                      <a:pt x="303" y="58"/>
                      <a:pt x="303" y="60"/>
                    </a:cubicBezTo>
                    <a:cubicBezTo>
                      <a:pt x="303" y="61"/>
                      <a:pt x="304" y="63"/>
                      <a:pt x="304" y="64"/>
                    </a:cubicBezTo>
                    <a:cubicBezTo>
                      <a:pt x="305" y="68"/>
                      <a:pt x="307" y="72"/>
                      <a:pt x="311" y="73"/>
                    </a:cubicBezTo>
                    <a:cubicBezTo>
                      <a:pt x="312" y="73"/>
                      <a:pt x="313" y="74"/>
                      <a:pt x="315" y="74"/>
                    </a:cubicBezTo>
                    <a:cubicBezTo>
                      <a:pt x="315" y="74"/>
                      <a:pt x="315" y="74"/>
                      <a:pt x="316" y="74"/>
                    </a:cubicBezTo>
                    <a:cubicBezTo>
                      <a:pt x="313" y="82"/>
                      <a:pt x="312" y="90"/>
                      <a:pt x="312" y="98"/>
                    </a:cubicBezTo>
                    <a:cubicBezTo>
                      <a:pt x="311" y="98"/>
                      <a:pt x="311" y="97"/>
                      <a:pt x="311" y="97"/>
                    </a:cubicBezTo>
                    <a:cubicBezTo>
                      <a:pt x="309" y="96"/>
                      <a:pt x="308" y="96"/>
                      <a:pt x="307" y="96"/>
                    </a:cubicBezTo>
                    <a:cubicBezTo>
                      <a:pt x="305" y="96"/>
                      <a:pt x="303" y="96"/>
                      <a:pt x="302" y="98"/>
                    </a:cubicBezTo>
                    <a:cubicBezTo>
                      <a:pt x="302" y="98"/>
                      <a:pt x="301" y="98"/>
                      <a:pt x="301" y="98"/>
                    </a:cubicBezTo>
                    <a:cubicBezTo>
                      <a:pt x="300" y="98"/>
                      <a:pt x="300" y="98"/>
                      <a:pt x="300" y="98"/>
                    </a:cubicBezTo>
                    <a:cubicBezTo>
                      <a:pt x="300" y="96"/>
                      <a:pt x="299" y="95"/>
                      <a:pt x="298" y="93"/>
                    </a:cubicBezTo>
                    <a:cubicBezTo>
                      <a:pt x="298" y="93"/>
                      <a:pt x="297" y="92"/>
                      <a:pt x="297" y="92"/>
                    </a:cubicBezTo>
                    <a:cubicBezTo>
                      <a:pt x="295" y="90"/>
                      <a:pt x="294" y="89"/>
                      <a:pt x="292" y="88"/>
                    </a:cubicBezTo>
                    <a:cubicBezTo>
                      <a:pt x="291" y="88"/>
                      <a:pt x="290" y="88"/>
                      <a:pt x="289" y="88"/>
                    </a:cubicBezTo>
                    <a:cubicBezTo>
                      <a:pt x="287" y="88"/>
                      <a:pt x="285" y="88"/>
                      <a:pt x="284" y="89"/>
                    </a:cubicBezTo>
                    <a:cubicBezTo>
                      <a:pt x="283" y="90"/>
                      <a:pt x="283" y="90"/>
                      <a:pt x="283" y="90"/>
                    </a:cubicBezTo>
                    <a:cubicBezTo>
                      <a:pt x="283" y="90"/>
                      <a:pt x="283" y="90"/>
                      <a:pt x="283" y="90"/>
                    </a:cubicBezTo>
                    <a:cubicBezTo>
                      <a:pt x="283" y="90"/>
                      <a:pt x="283" y="90"/>
                      <a:pt x="283" y="90"/>
                    </a:cubicBezTo>
                    <a:cubicBezTo>
                      <a:pt x="282" y="90"/>
                      <a:pt x="282" y="90"/>
                      <a:pt x="282" y="90"/>
                    </a:cubicBezTo>
                    <a:cubicBezTo>
                      <a:pt x="280" y="88"/>
                      <a:pt x="278" y="85"/>
                      <a:pt x="276" y="83"/>
                    </a:cubicBezTo>
                    <a:cubicBezTo>
                      <a:pt x="279" y="82"/>
                      <a:pt x="283" y="79"/>
                      <a:pt x="283" y="76"/>
                    </a:cubicBezTo>
                    <a:cubicBezTo>
                      <a:pt x="284" y="73"/>
                      <a:pt x="285" y="71"/>
                      <a:pt x="283" y="68"/>
                    </a:cubicBezTo>
                    <a:cubicBezTo>
                      <a:pt x="281" y="65"/>
                      <a:pt x="278" y="64"/>
                      <a:pt x="275" y="64"/>
                    </a:cubicBezTo>
                    <a:cubicBezTo>
                      <a:pt x="274" y="64"/>
                      <a:pt x="273" y="64"/>
                      <a:pt x="272" y="64"/>
                    </a:cubicBezTo>
                    <a:cubicBezTo>
                      <a:pt x="271" y="64"/>
                      <a:pt x="271" y="64"/>
                      <a:pt x="271" y="64"/>
                    </a:cubicBezTo>
                    <a:cubicBezTo>
                      <a:pt x="267" y="64"/>
                      <a:pt x="264" y="66"/>
                      <a:pt x="263" y="70"/>
                    </a:cubicBezTo>
                    <a:cubicBezTo>
                      <a:pt x="261" y="67"/>
                      <a:pt x="258" y="65"/>
                      <a:pt x="256" y="64"/>
                    </a:cubicBezTo>
                    <a:cubicBezTo>
                      <a:pt x="259" y="61"/>
                      <a:pt x="261" y="57"/>
                      <a:pt x="260" y="53"/>
                    </a:cubicBezTo>
                    <a:cubicBezTo>
                      <a:pt x="260" y="48"/>
                      <a:pt x="255" y="45"/>
                      <a:pt x="251" y="44"/>
                    </a:cubicBezTo>
                    <a:cubicBezTo>
                      <a:pt x="250" y="44"/>
                      <a:pt x="250" y="44"/>
                      <a:pt x="250" y="44"/>
                    </a:cubicBezTo>
                    <a:cubicBezTo>
                      <a:pt x="249" y="44"/>
                      <a:pt x="249" y="44"/>
                      <a:pt x="249" y="44"/>
                    </a:cubicBezTo>
                    <a:cubicBezTo>
                      <a:pt x="246" y="45"/>
                      <a:pt x="244" y="46"/>
                      <a:pt x="243" y="48"/>
                    </a:cubicBezTo>
                    <a:cubicBezTo>
                      <a:pt x="242" y="48"/>
                      <a:pt x="241" y="49"/>
                      <a:pt x="240" y="50"/>
                    </a:cubicBezTo>
                    <a:cubicBezTo>
                      <a:pt x="240" y="51"/>
                      <a:pt x="240" y="51"/>
                      <a:pt x="240" y="51"/>
                    </a:cubicBezTo>
                    <a:cubicBezTo>
                      <a:pt x="236" y="48"/>
                      <a:pt x="232" y="46"/>
                      <a:pt x="228" y="43"/>
                    </a:cubicBezTo>
                    <a:cubicBezTo>
                      <a:pt x="226" y="42"/>
                      <a:pt x="224" y="41"/>
                      <a:pt x="222" y="40"/>
                    </a:cubicBezTo>
                    <a:cubicBezTo>
                      <a:pt x="223" y="39"/>
                      <a:pt x="223" y="39"/>
                      <a:pt x="223" y="39"/>
                    </a:cubicBezTo>
                    <a:cubicBezTo>
                      <a:pt x="225" y="37"/>
                      <a:pt x="226" y="35"/>
                      <a:pt x="226" y="32"/>
                    </a:cubicBezTo>
                    <a:cubicBezTo>
                      <a:pt x="226" y="28"/>
                      <a:pt x="222" y="24"/>
                      <a:pt x="220" y="23"/>
                    </a:cubicBezTo>
                    <a:cubicBezTo>
                      <a:pt x="218" y="23"/>
                      <a:pt x="217" y="22"/>
                      <a:pt x="216" y="22"/>
                    </a:cubicBezTo>
                    <a:cubicBezTo>
                      <a:pt x="214" y="22"/>
                      <a:pt x="213" y="23"/>
                      <a:pt x="212" y="24"/>
                    </a:cubicBezTo>
                    <a:cubicBezTo>
                      <a:pt x="212" y="24"/>
                      <a:pt x="212" y="24"/>
                      <a:pt x="211" y="24"/>
                    </a:cubicBezTo>
                    <a:cubicBezTo>
                      <a:pt x="210" y="24"/>
                      <a:pt x="209" y="24"/>
                      <a:pt x="208" y="25"/>
                    </a:cubicBezTo>
                    <a:cubicBezTo>
                      <a:pt x="206" y="26"/>
                      <a:pt x="205" y="28"/>
                      <a:pt x="205" y="30"/>
                    </a:cubicBezTo>
                    <a:cubicBezTo>
                      <a:pt x="204" y="31"/>
                      <a:pt x="204" y="32"/>
                      <a:pt x="204" y="33"/>
                    </a:cubicBezTo>
                    <a:cubicBezTo>
                      <a:pt x="194" y="29"/>
                      <a:pt x="183" y="27"/>
                      <a:pt x="172" y="27"/>
                    </a:cubicBezTo>
                    <a:cubicBezTo>
                      <a:pt x="174" y="23"/>
                      <a:pt x="174" y="18"/>
                      <a:pt x="172" y="14"/>
                    </a:cubicBezTo>
                    <a:cubicBezTo>
                      <a:pt x="170" y="12"/>
                      <a:pt x="168" y="11"/>
                      <a:pt x="166" y="11"/>
                    </a:cubicBezTo>
                    <a:cubicBezTo>
                      <a:pt x="165" y="10"/>
                      <a:pt x="163" y="10"/>
                      <a:pt x="162" y="10"/>
                    </a:cubicBezTo>
                    <a:cubicBezTo>
                      <a:pt x="159" y="10"/>
                      <a:pt x="156" y="11"/>
                      <a:pt x="154" y="14"/>
                    </a:cubicBezTo>
                    <a:cubicBezTo>
                      <a:pt x="153" y="15"/>
                      <a:pt x="153" y="15"/>
                      <a:pt x="153" y="15"/>
                    </a:cubicBezTo>
                    <a:cubicBezTo>
                      <a:pt x="152" y="16"/>
                      <a:pt x="151" y="17"/>
                      <a:pt x="151" y="19"/>
                    </a:cubicBezTo>
                    <a:cubicBezTo>
                      <a:pt x="150" y="22"/>
                      <a:pt x="152" y="24"/>
                      <a:pt x="154" y="26"/>
                    </a:cubicBezTo>
                    <a:cubicBezTo>
                      <a:pt x="154" y="27"/>
                      <a:pt x="154" y="27"/>
                      <a:pt x="154" y="27"/>
                    </a:cubicBezTo>
                    <a:cubicBezTo>
                      <a:pt x="155" y="28"/>
                      <a:pt x="155" y="28"/>
                      <a:pt x="155" y="28"/>
                    </a:cubicBezTo>
                    <a:cubicBezTo>
                      <a:pt x="155" y="29"/>
                      <a:pt x="155" y="29"/>
                      <a:pt x="155" y="29"/>
                    </a:cubicBezTo>
                    <a:cubicBezTo>
                      <a:pt x="154" y="29"/>
                      <a:pt x="153" y="29"/>
                      <a:pt x="151" y="29"/>
                    </a:cubicBezTo>
                    <a:cubicBezTo>
                      <a:pt x="138" y="33"/>
                      <a:pt x="125" y="39"/>
                      <a:pt x="114" y="47"/>
                    </a:cubicBezTo>
                    <a:cubicBezTo>
                      <a:pt x="114" y="47"/>
                      <a:pt x="114" y="47"/>
                      <a:pt x="114" y="47"/>
                    </a:cubicBezTo>
                    <a:cubicBezTo>
                      <a:pt x="114" y="46"/>
                      <a:pt x="114" y="46"/>
                      <a:pt x="113" y="45"/>
                    </a:cubicBezTo>
                    <a:cubicBezTo>
                      <a:pt x="112" y="42"/>
                      <a:pt x="110" y="39"/>
                      <a:pt x="106" y="37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5" y="36"/>
                      <a:pt x="104" y="35"/>
                      <a:pt x="102" y="35"/>
                    </a:cubicBezTo>
                    <a:cubicBezTo>
                      <a:pt x="102" y="35"/>
                      <a:pt x="101" y="35"/>
                      <a:pt x="101" y="35"/>
                    </a:cubicBezTo>
                    <a:cubicBezTo>
                      <a:pt x="95" y="35"/>
                      <a:pt x="93" y="42"/>
                      <a:pt x="93" y="47"/>
                    </a:cubicBezTo>
                    <a:cubicBezTo>
                      <a:pt x="93" y="51"/>
                      <a:pt x="95" y="57"/>
                      <a:pt x="98" y="61"/>
                    </a:cubicBezTo>
                    <a:cubicBezTo>
                      <a:pt x="91" y="67"/>
                      <a:pt x="85" y="73"/>
                      <a:pt x="78" y="79"/>
                    </a:cubicBezTo>
                    <a:cubicBezTo>
                      <a:pt x="75" y="81"/>
                      <a:pt x="73" y="84"/>
                      <a:pt x="70" y="87"/>
                    </a:cubicBezTo>
                    <a:cubicBezTo>
                      <a:pt x="70" y="86"/>
                      <a:pt x="70" y="86"/>
                      <a:pt x="70" y="86"/>
                    </a:cubicBezTo>
                    <a:cubicBezTo>
                      <a:pt x="69" y="85"/>
                      <a:pt x="69" y="84"/>
                      <a:pt x="68" y="83"/>
                    </a:cubicBezTo>
                    <a:cubicBezTo>
                      <a:pt x="67" y="82"/>
                      <a:pt x="67" y="81"/>
                      <a:pt x="66" y="80"/>
                    </a:cubicBezTo>
                    <a:cubicBezTo>
                      <a:pt x="65" y="79"/>
                      <a:pt x="64" y="78"/>
                      <a:pt x="63" y="78"/>
                    </a:cubicBezTo>
                    <a:cubicBezTo>
                      <a:pt x="59" y="84"/>
                      <a:pt x="54" y="90"/>
                      <a:pt x="49" y="96"/>
                    </a:cubicBezTo>
                    <a:cubicBezTo>
                      <a:pt x="49" y="96"/>
                      <a:pt x="50" y="97"/>
                      <a:pt x="51" y="97"/>
                    </a:cubicBezTo>
                    <a:cubicBezTo>
                      <a:pt x="52" y="100"/>
                      <a:pt x="53" y="102"/>
                      <a:pt x="55" y="103"/>
                    </a:cubicBezTo>
                    <a:cubicBezTo>
                      <a:pt x="53" y="106"/>
                      <a:pt x="51" y="109"/>
                      <a:pt x="49" y="112"/>
                    </a:cubicBezTo>
                    <a:cubicBezTo>
                      <a:pt x="45" y="119"/>
                      <a:pt x="44" y="127"/>
                      <a:pt x="42" y="134"/>
                    </a:cubicBezTo>
                    <a:cubicBezTo>
                      <a:pt x="41" y="138"/>
                      <a:pt x="40" y="141"/>
                      <a:pt x="40" y="144"/>
                    </a:cubicBezTo>
                    <a:cubicBezTo>
                      <a:pt x="39" y="144"/>
                      <a:pt x="38" y="143"/>
                      <a:pt x="37" y="143"/>
                    </a:cubicBezTo>
                    <a:cubicBezTo>
                      <a:pt x="35" y="142"/>
                      <a:pt x="33" y="141"/>
                      <a:pt x="31" y="141"/>
                    </a:cubicBezTo>
                    <a:cubicBezTo>
                      <a:pt x="29" y="141"/>
                      <a:pt x="27" y="142"/>
                      <a:pt x="25" y="144"/>
                    </a:cubicBezTo>
                    <a:cubicBezTo>
                      <a:pt x="22" y="147"/>
                      <a:pt x="22" y="153"/>
                      <a:pt x="24" y="157"/>
                    </a:cubicBezTo>
                    <a:cubicBezTo>
                      <a:pt x="24" y="162"/>
                      <a:pt x="27" y="168"/>
                      <a:pt x="33" y="168"/>
                    </a:cubicBezTo>
                    <a:cubicBezTo>
                      <a:pt x="33" y="168"/>
                      <a:pt x="33" y="168"/>
                      <a:pt x="33" y="168"/>
                    </a:cubicBezTo>
                    <a:cubicBezTo>
                      <a:pt x="34" y="168"/>
                      <a:pt x="35" y="168"/>
                      <a:pt x="36" y="167"/>
                    </a:cubicBezTo>
                    <a:cubicBezTo>
                      <a:pt x="36" y="178"/>
                      <a:pt x="38" y="190"/>
                      <a:pt x="42" y="201"/>
                    </a:cubicBezTo>
                    <a:cubicBezTo>
                      <a:pt x="41" y="201"/>
                      <a:pt x="40" y="201"/>
                      <a:pt x="40" y="201"/>
                    </a:cubicBezTo>
                    <a:cubicBezTo>
                      <a:pt x="39" y="201"/>
                      <a:pt x="38" y="201"/>
                      <a:pt x="38" y="201"/>
                    </a:cubicBezTo>
                    <a:cubicBezTo>
                      <a:pt x="35" y="202"/>
                      <a:pt x="33" y="204"/>
                      <a:pt x="33" y="207"/>
                    </a:cubicBezTo>
                    <a:cubicBezTo>
                      <a:pt x="32" y="208"/>
                      <a:pt x="32" y="210"/>
                      <a:pt x="31" y="211"/>
                    </a:cubicBezTo>
                    <a:cubicBezTo>
                      <a:pt x="30" y="217"/>
                      <a:pt x="35" y="226"/>
                      <a:pt x="42" y="226"/>
                    </a:cubicBezTo>
                    <a:cubicBezTo>
                      <a:pt x="42" y="226"/>
                      <a:pt x="43" y="226"/>
                      <a:pt x="43" y="226"/>
                    </a:cubicBezTo>
                    <a:cubicBezTo>
                      <a:pt x="46" y="226"/>
                      <a:pt x="49" y="223"/>
                      <a:pt x="51" y="220"/>
                    </a:cubicBezTo>
                    <a:cubicBezTo>
                      <a:pt x="54" y="225"/>
                      <a:pt x="57" y="229"/>
                      <a:pt x="60" y="233"/>
                    </a:cubicBezTo>
                    <a:cubicBezTo>
                      <a:pt x="66" y="240"/>
                      <a:pt x="73" y="247"/>
                      <a:pt x="80" y="254"/>
                    </a:cubicBezTo>
                    <a:cubicBezTo>
                      <a:pt x="78" y="255"/>
                      <a:pt x="78" y="257"/>
                      <a:pt x="77" y="259"/>
                    </a:cubicBezTo>
                    <a:cubicBezTo>
                      <a:pt x="75" y="264"/>
                      <a:pt x="77" y="272"/>
                      <a:pt x="80" y="276"/>
                    </a:cubicBezTo>
                    <a:cubicBezTo>
                      <a:pt x="81" y="278"/>
                      <a:pt x="84" y="279"/>
                      <a:pt x="86" y="279"/>
                    </a:cubicBezTo>
                    <a:cubicBezTo>
                      <a:pt x="86" y="279"/>
                      <a:pt x="87" y="279"/>
                      <a:pt x="88" y="279"/>
                    </a:cubicBezTo>
                    <a:cubicBezTo>
                      <a:pt x="89" y="278"/>
                      <a:pt x="90" y="278"/>
                      <a:pt x="90" y="277"/>
                    </a:cubicBezTo>
                    <a:cubicBezTo>
                      <a:pt x="91" y="277"/>
                      <a:pt x="91" y="277"/>
                      <a:pt x="91" y="277"/>
                    </a:cubicBezTo>
                    <a:cubicBezTo>
                      <a:pt x="92" y="276"/>
                      <a:pt x="93" y="275"/>
                      <a:pt x="93" y="274"/>
                    </a:cubicBezTo>
                    <a:cubicBezTo>
                      <a:pt x="94" y="274"/>
                      <a:pt x="94" y="274"/>
                      <a:pt x="95" y="273"/>
                    </a:cubicBezTo>
                    <a:cubicBezTo>
                      <a:pt x="96" y="273"/>
                      <a:pt x="97" y="272"/>
                      <a:pt x="98" y="270"/>
                    </a:cubicBezTo>
                    <a:cubicBezTo>
                      <a:pt x="100" y="273"/>
                      <a:pt x="102" y="275"/>
                      <a:pt x="105" y="277"/>
                    </a:cubicBezTo>
                    <a:cubicBezTo>
                      <a:pt x="105" y="277"/>
                      <a:pt x="104" y="278"/>
                      <a:pt x="104" y="278"/>
                    </a:cubicBezTo>
                    <a:cubicBezTo>
                      <a:pt x="103" y="282"/>
                      <a:pt x="103" y="286"/>
                      <a:pt x="104" y="289"/>
                    </a:cubicBezTo>
                    <a:cubicBezTo>
                      <a:pt x="104" y="290"/>
                      <a:pt x="105" y="291"/>
                      <a:pt x="105" y="292"/>
                    </a:cubicBezTo>
                    <a:cubicBezTo>
                      <a:pt x="95" y="292"/>
                      <a:pt x="86" y="293"/>
                      <a:pt x="77" y="296"/>
                    </a:cubicBezTo>
                    <a:cubicBezTo>
                      <a:pt x="77" y="296"/>
                      <a:pt x="77" y="296"/>
                      <a:pt x="77" y="296"/>
                    </a:cubicBezTo>
                    <a:cubicBezTo>
                      <a:pt x="76" y="291"/>
                      <a:pt x="72" y="286"/>
                      <a:pt x="67" y="285"/>
                    </a:cubicBezTo>
                    <a:cubicBezTo>
                      <a:pt x="66" y="285"/>
                      <a:pt x="65" y="284"/>
                      <a:pt x="64" y="284"/>
                    </a:cubicBezTo>
                    <a:cubicBezTo>
                      <a:pt x="63" y="284"/>
                      <a:pt x="63" y="284"/>
                      <a:pt x="62" y="284"/>
                    </a:cubicBezTo>
                    <a:cubicBezTo>
                      <a:pt x="58" y="285"/>
                      <a:pt x="57" y="289"/>
                      <a:pt x="56" y="293"/>
                    </a:cubicBezTo>
                    <a:cubicBezTo>
                      <a:pt x="55" y="296"/>
                      <a:pt x="56" y="301"/>
                      <a:pt x="58" y="304"/>
                    </a:cubicBezTo>
                    <a:cubicBezTo>
                      <a:pt x="49" y="310"/>
                      <a:pt x="41" y="317"/>
                      <a:pt x="34" y="326"/>
                    </a:cubicBezTo>
                    <a:cubicBezTo>
                      <a:pt x="33" y="324"/>
                      <a:pt x="31" y="323"/>
                      <a:pt x="30" y="323"/>
                    </a:cubicBezTo>
                    <a:cubicBezTo>
                      <a:pt x="29" y="322"/>
                      <a:pt x="29" y="322"/>
                      <a:pt x="29" y="322"/>
                    </a:cubicBezTo>
                    <a:cubicBezTo>
                      <a:pt x="27" y="321"/>
                      <a:pt x="26" y="320"/>
                      <a:pt x="24" y="320"/>
                    </a:cubicBezTo>
                    <a:cubicBezTo>
                      <a:pt x="22" y="320"/>
                      <a:pt x="20" y="321"/>
                      <a:pt x="19" y="323"/>
                    </a:cubicBezTo>
                    <a:cubicBezTo>
                      <a:pt x="18" y="323"/>
                      <a:pt x="17" y="325"/>
                      <a:pt x="16" y="326"/>
                    </a:cubicBezTo>
                    <a:cubicBezTo>
                      <a:pt x="14" y="330"/>
                      <a:pt x="14" y="334"/>
                      <a:pt x="15" y="337"/>
                    </a:cubicBezTo>
                    <a:cubicBezTo>
                      <a:pt x="15" y="339"/>
                      <a:pt x="16" y="340"/>
                      <a:pt x="17" y="341"/>
                    </a:cubicBezTo>
                    <a:cubicBezTo>
                      <a:pt x="17" y="342"/>
                      <a:pt x="18" y="343"/>
                      <a:pt x="19" y="344"/>
                    </a:cubicBezTo>
                    <a:cubicBezTo>
                      <a:pt x="20" y="345"/>
                      <a:pt x="20" y="346"/>
                      <a:pt x="21" y="347"/>
                    </a:cubicBezTo>
                    <a:cubicBezTo>
                      <a:pt x="22" y="347"/>
                      <a:pt x="22" y="347"/>
                      <a:pt x="22" y="347"/>
                    </a:cubicBezTo>
                    <a:cubicBezTo>
                      <a:pt x="18" y="355"/>
                      <a:pt x="15" y="364"/>
                      <a:pt x="14" y="374"/>
                    </a:cubicBezTo>
                    <a:cubicBezTo>
                      <a:pt x="13" y="373"/>
                      <a:pt x="13" y="373"/>
                      <a:pt x="12" y="373"/>
                    </a:cubicBezTo>
                    <a:cubicBezTo>
                      <a:pt x="11" y="373"/>
                      <a:pt x="10" y="373"/>
                      <a:pt x="9" y="374"/>
                    </a:cubicBezTo>
                    <a:cubicBezTo>
                      <a:pt x="7" y="374"/>
                      <a:pt x="5" y="375"/>
                      <a:pt x="4" y="376"/>
                    </a:cubicBezTo>
                    <a:cubicBezTo>
                      <a:pt x="3" y="378"/>
                      <a:pt x="2" y="379"/>
                      <a:pt x="1" y="381"/>
                    </a:cubicBezTo>
                    <a:cubicBezTo>
                      <a:pt x="0" y="383"/>
                      <a:pt x="0" y="385"/>
                      <a:pt x="0" y="388"/>
                    </a:cubicBezTo>
                    <a:cubicBezTo>
                      <a:pt x="0" y="390"/>
                      <a:pt x="1" y="391"/>
                      <a:pt x="2" y="393"/>
                    </a:cubicBezTo>
                    <a:cubicBezTo>
                      <a:pt x="2" y="393"/>
                      <a:pt x="3" y="394"/>
                      <a:pt x="3" y="394"/>
                    </a:cubicBezTo>
                    <a:cubicBezTo>
                      <a:pt x="4" y="395"/>
                      <a:pt x="5" y="396"/>
                      <a:pt x="6" y="397"/>
                    </a:cubicBezTo>
                    <a:cubicBezTo>
                      <a:pt x="7" y="398"/>
                      <a:pt x="9" y="399"/>
                      <a:pt x="11" y="399"/>
                    </a:cubicBezTo>
                    <a:cubicBezTo>
                      <a:pt x="11" y="399"/>
                      <a:pt x="12" y="399"/>
                      <a:pt x="13" y="399"/>
                    </a:cubicBezTo>
                    <a:cubicBezTo>
                      <a:pt x="14" y="399"/>
                      <a:pt x="15" y="398"/>
                      <a:pt x="15" y="398"/>
                    </a:cubicBezTo>
                    <a:cubicBezTo>
                      <a:pt x="18" y="411"/>
                      <a:pt x="26" y="421"/>
                      <a:pt x="34" y="430"/>
                    </a:cubicBezTo>
                    <a:cubicBezTo>
                      <a:pt x="45" y="439"/>
                      <a:pt x="56" y="448"/>
                      <a:pt x="66" y="458"/>
                    </a:cubicBezTo>
                    <a:cubicBezTo>
                      <a:pt x="72" y="462"/>
                      <a:pt x="78" y="465"/>
                      <a:pt x="84" y="469"/>
                    </a:cubicBezTo>
                    <a:cubicBezTo>
                      <a:pt x="83" y="469"/>
                      <a:pt x="83" y="469"/>
                      <a:pt x="83" y="469"/>
                    </a:cubicBezTo>
                    <a:cubicBezTo>
                      <a:pt x="82" y="471"/>
                      <a:pt x="82" y="473"/>
                      <a:pt x="83" y="475"/>
                    </a:cubicBezTo>
                    <a:cubicBezTo>
                      <a:pt x="83" y="475"/>
                      <a:pt x="83" y="475"/>
                      <a:pt x="83" y="476"/>
                    </a:cubicBezTo>
                    <a:cubicBezTo>
                      <a:pt x="86" y="479"/>
                      <a:pt x="89" y="483"/>
                      <a:pt x="92" y="487"/>
                    </a:cubicBezTo>
                    <a:cubicBezTo>
                      <a:pt x="92" y="487"/>
                      <a:pt x="93" y="488"/>
                      <a:pt x="93" y="488"/>
                    </a:cubicBezTo>
                    <a:cubicBezTo>
                      <a:pt x="93" y="488"/>
                      <a:pt x="94" y="488"/>
                      <a:pt x="94" y="488"/>
                    </a:cubicBezTo>
                    <a:cubicBezTo>
                      <a:pt x="94" y="488"/>
                      <a:pt x="95" y="488"/>
                      <a:pt x="95" y="488"/>
                    </a:cubicBezTo>
                    <a:cubicBezTo>
                      <a:pt x="96" y="488"/>
                      <a:pt x="98" y="488"/>
                      <a:pt x="99" y="487"/>
                    </a:cubicBezTo>
                    <a:cubicBezTo>
                      <a:pt x="100" y="486"/>
                      <a:pt x="100" y="485"/>
                      <a:pt x="101" y="485"/>
                    </a:cubicBezTo>
                    <a:cubicBezTo>
                      <a:pt x="102" y="484"/>
                      <a:pt x="102" y="484"/>
                      <a:pt x="102" y="484"/>
                    </a:cubicBezTo>
                    <a:cubicBezTo>
                      <a:pt x="103" y="482"/>
                      <a:pt x="104" y="481"/>
                      <a:pt x="104" y="479"/>
                    </a:cubicBezTo>
                    <a:cubicBezTo>
                      <a:pt x="107" y="481"/>
                      <a:pt x="111" y="482"/>
                      <a:pt x="115" y="484"/>
                    </a:cubicBezTo>
                    <a:cubicBezTo>
                      <a:pt x="117" y="484"/>
                      <a:pt x="119" y="485"/>
                      <a:pt x="121" y="486"/>
                    </a:cubicBezTo>
                    <a:cubicBezTo>
                      <a:pt x="121" y="487"/>
                      <a:pt x="120" y="489"/>
                      <a:pt x="120" y="491"/>
                    </a:cubicBezTo>
                    <a:cubicBezTo>
                      <a:pt x="121" y="491"/>
                      <a:pt x="121" y="492"/>
                      <a:pt x="121" y="492"/>
                    </a:cubicBezTo>
                    <a:cubicBezTo>
                      <a:pt x="121" y="493"/>
                      <a:pt x="121" y="494"/>
                      <a:pt x="121" y="495"/>
                    </a:cubicBezTo>
                    <a:cubicBezTo>
                      <a:pt x="122" y="498"/>
                      <a:pt x="124" y="501"/>
                      <a:pt x="127" y="502"/>
                    </a:cubicBezTo>
                    <a:cubicBezTo>
                      <a:pt x="128" y="502"/>
                      <a:pt x="128" y="502"/>
                      <a:pt x="128" y="502"/>
                    </a:cubicBezTo>
                    <a:cubicBezTo>
                      <a:pt x="128" y="502"/>
                      <a:pt x="128" y="502"/>
                      <a:pt x="128" y="502"/>
                    </a:cubicBezTo>
                    <a:cubicBezTo>
                      <a:pt x="129" y="503"/>
                      <a:pt x="130" y="504"/>
                      <a:pt x="131" y="504"/>
                    </a:cubicBezTo>
                    <a:cubicBezTo>
                      <a:pt x="133" y="504"/>
                      <a:pt x="135" y="503"/>
                      <a:pt x="136" y="501"/>
                    </a:cubicBezTo>
                    <a:cubicBezTo>
                      <a:pt x="137" y="500"/>
                      <a:pt x="138" y="499"/>
                      <a:pt x="138" y="498"/>
                    </a:cubicBezTo>
                    <a:cubicBezTo>
                      <a:pt x="139" y="497"/>
                      <a:pt x="140" y="496"/>
                      <a:pt x="140" y="494"/>
                    </a:cubicBezTo>
                    <a:cubicBezTo>
                      <a:pt x="141" y="493"/>
                      <a:pt x="141" y="491"/>
                      <a:pt x="140" y="490"/>
                    </a:cubicBezTo>
                    <a:cubicBezTo>
                      <a:pt x="144" y="491"/>
                      <a:pt x="148" y="491"/>
                      <a:pt x="151" y="492"/>
                    </a:cubicBezTo>
                    <a:cubicBezTo>
                      <a:pt x="161" y="493"/>
                      <a:pt x="171" y="495"/>
                      <a:pt x="181" y="495"/>
                    </a:cubicBezTo>
                    <a:cubicBezTo>
                      <a:pt x="182" y="495"/>
                      <a:pt x="183" y="495"/>
                      <a:pt x="184" y="495"/>
                    </a:cubicBezTo>
                    <a:cubicBezTo>
                      <a:pt x="192" y="494"/>
                      <a:pt x="201" y="490"/>
                      <a:pt x="209" y="488"/>
                    </a:cubicBezTo>
                    <a:cubicBezTo>
                      <a:pt x="217" y="486"/>
                      <a:pt x="223" y="482"/>
                      <a:pt x="231" y="480"/>
                    </a:cubicBezTo>
                    <a:cubicBezTo>
                      <a:pt x="234" y="479"/>
                      <a:pt x="237" y="479"/>
                      <a:pt x="240" y="478"/>
                    </a:cubicBezTo>
                    <a:cubicBezTo>
                      <a:pt x="253" y="476"/>
                      <a:pt x="265" y="474"/>
                      <a:pt x="275" y="470"/>
                    </a:cubicBezTo>
                    <a:cubicBezTo>
                      <a:pt x="283" y="461"/>
                      <a:pt x="292" y="452"/>
                      <a:pt x="300" y="443"/>
                    </a:cubicBezTo>
                    <a:cubicBezTo>
                      <a:pt x="306" y="436"/>
                      <a:pt x="312" y="430"/>
                      <a:pt x="318" y="424"/>
                    </a:cubicBezTo>
                    <a:cubicBezTo>
                      <a:pt x="325" y="418"/>
                      <a:pt x="331" y="411"/>
                      <a:pt x="337" y="405"/>
                    </a:cubicBezTo>
                    <a:cubicBezTo>
                      <a:pt x="341" y="402"/>
                      <a:pt x="345" y="399"/>
                      <a:pt x="348" y="395"/>
                    </a:cubicBezTo>
                    <a:cubicBezTo>
                      <a:pt x="352" y="386"/>
                      <a:pt x="354" y="377"/>
                      <a:pt x="356" y="368"/>
                    </a:cubicBezTo>
                    <a:cubicBezTo>
                      <a:pt x="358" y="360"/>
                      <a:pt x="368" y="359"/>
                      <a:pt x="378" y="359"/>
                    </a:cubicBezTo>
                    <a:cubicBezTo>
                      <a:pt x="381" y="359"/>
                      <a:pt x="384" y="359"/>
                      <a:pt x="387" y="359"/>
                    </a:cubicBezTo>
                    <a:cubicBezTo>
                      <a:pt x="389" y="359"/>
                      <a:pt x="390" y="359"/>
                      <a:pt x="392" y="359"/>
                    </a:cubicBezTo>
                    <a:cubicBezTo>
                      <a:pt x="404" y="350"/>
                      <a:pt x="416" y="341"/>
                      <a:pt x="429" y="332"/>
                    </a:cubicBezTo>
                    <a:cubicBezTo>
                      <a:pt x="431" y="331"/>
                      <a:pt x="433" y="329"/>
                      <a:pt x="435" y="327"/>
                    </a:cubicBezTo>
                    <a:cubicBezTo>
                      <a:pt x="445" y="315"/>
                      <a:pt x="453" y="303"/>
                      <a:pt x="459" y="288"/>
                    </a:cubicBezTo>
                    <a:cubicBezTo>
                      <a:pt x="463" y="277"/>
                      <a:pt x="466" y="265"/>
                      <a:pt x="468" y="254"/>
                    </a:cubicBezTo>
                    <a:cubicBezTo>
                      <a:pt x="468" y="259"/>
                      <a:pt x="467" y="264"/>
                      <a:pt x="467" y="268"/>
                    </a:cubicBezTo>
                    <a:cubicBezTo>
                      <a:pt x="461" y="296"/>
                      <a:pt x="447" y="317"/>
                      <a:pt x="436" y="328"/>
                    </a:cubicBezTo>
                    <a:cubicBezTo>
                      <a:pt x="446" y="321"/>
                      <a:pt x="456" y="315"/>
                      <a:pt x="466" y="309"/>
                    </a:cubicBezTo>
                    <a:cubicBezTo>
                      <a:pt x="473" y="304"/>
                      <a:pt x="480" y="300"/>
                      <a:pt x="488" y="295"/>
                    </a:cubicBezTo>
                    <a:cubicBezTo>
                      <a:pt x="492" y="281"/>
                      <a:pt x="495" y="261"/>
                      <a:pt x="496" y="235"/>
                    </a:cubicBezTo>
                    <a:cubicBezTo>
                      <a:pt x="499" y="227"/>
                      <a:pt x="498" y="216"/>
                      <a:pt x="499" y="208"/>
                    </a:cubicBezTo>
                    <a:cubicBezTo>
                      <a:pt x="499" y="203"/>
                      <a:pt x="501" y="198"/>
                      <a:pt x="502" y="193"/>
                    </a:cubicBezTo>
                    <a:cubicBezTo>
                      <a:pt x="502" y="189"/>
                      <a:pt x="501" y="186"/>
                      <a:pt x="501" y="182"/>
                    </a:cubicBezTo>
                    <a:cubicBezTo>
                      <a:pt x="501" y="174"/>
                      <a:pt x="502" y="166"/>
                      <a:pt x="502" y="158"/>
                    </a:cubicBezTo>
                    <a:cubicBezTo>
                      <a:pt x="502" y="158"/>
                      <a:pt x="502" y="158"/>
                      <a:pt x="502" y="158"/>
                    </a:cubicBezTo>
                    <a:cubicBezTo>
                      <a:pt x="502" y="158"/>
                      <a:pt x="502" y="158"/>
                      <a:pt x="502" y="158"/>
                    </a:cubicBezTo>
                    <a:cubicBezTo>
                      <a:pt x="503" y="149"/>
                      <a:pt x="506" y="140"/>
                      <a:pt x="509" y="132"/>
                    </a:cubicBezTo>
                    <a:cubicBezTo>
                      <a:pt x="509" y="132"/>
                      <a:pt x="509" y="132"/>
                      <a:pt x="509" y="132"/>
                    </a:cubicBezTo>
                    <a:cubicBezTo>
                      <a:pt x="509" y="132"/>
                      <a:pt x="509" y="132"/>
                      <a:pt x="508" y="132"/>
                    </a:cubicBezTo>
                    <a:cubicBezTo>
                      <a:pt x="508" y="132"/>
                      <a:pt x="508" y="132"/>
                      <a:pt x="508" y="132"/>
                    </a:cubicBezTo>
                    <a:cubicBezTo>
                      <a:pt x="506" y="131"/>
                      <a:pt x="505" y="131"/>
                      <a:pt x="503" y="131"/>
                    </a:cubicBezTo>
                    <a:cubicBezTo>
                      <a:pt x="502" y="131"/>
                      <a:pt x="501" y="131"/>
                      <a:pt x="500" y="131"/>
                    </a:cubicBezTo>
                    <a:cubicBezTo>
                      <a:pt x="500" y="127"/>
                      <a:pt x="500" y="123"/>
                      <a:pt x="499" y="119"/>
                    </a:cubicBezTo>
                    <a:cubicBezTo>
                      <a:pt x="500" y="119"/>
                      <a:pt x="500" y="119"/>
                      <a:pt x="500" y="119"/>
                    </a:cubicBezTo>
                    <a:cubicBezTo>
                      <a:pt x="501" y="119"/>
                      <a:pt x="501" y="119"/>
                      <a:pt x="501" y="119"/>
                    </a:cubicBezTo>
                    <a:cubicBezTo>
                      <a:pt x="503" y="119"/>
                      <a:pt x="505" y="118"/>
                      <a:pt x="506" y="117"/>
                    </a:cubicBezTo>
                    <a:cubicBezTo>
                      <a:pt x="507" y="117"/>
                      <a:pt x="507" y="116"/>
                      <a:pt x="507" y="116"/>
                    </a:cubicBezTo>
                    <a:cubicBezTo>
                      <a:pt x="508" y="115"/>
                      <a:pt x="508" y="115"/>
                      <a:pt x="508" y="114"/>
                    </a:cubicBezTo>
                    <a:cubicBezTo>
                      <a:pt x="511" y="109"/>
                      <a:pt x="510" y="103"/>
                      <a:pt x="506" y="99"/>
                    </a:cubicBezTo>
                    <a:cubicBezTo>
                      <a:pt x="504" y="97"/>
                      <a:pt x="501" y="96"/>
                      <a:pt x="498" y="96"/>
                    </a:cubicBezTo>
                    <a:cubicBezTo>
                      <a:pt x="496" y="96"/>
                      <a:pt x="495" y="96"/>
                      <a:pt x="494" y="97"/>
                    </a:cubicBezTo>
                    <a:cubicBezTo>
                      <a:pt x="492" y="93"/>
                      <a:pt x="491" y="89"/>
                      <a:pt x="490" y="86"/>
                    </a:cubicBezTo>
                    <a:cubicBezTo>
                      <a:pt x="488" y="80"/>
                      <a:pt x="486" y="74"/>
                      <a:pt x="483" y="69"/>
                    </a:cubicBezTo>
                    <a:cubicBezTo>
                      <a:pt x="484" y="69"/>
                      <a:pt x="484" y="69"/>
                      <a:pt x="484" y="69"/>
                    </a:cubicBezTo>
                    <a:cubicBezTo>
                      <a:pt x="488" y="68"/>
                      <a:pt x="491" y="65"/>
                      <a:pt x="493" y="61"/>
                    </a:cubicBezTo>
                    <a:cubicBezTo>
                      <a:pt x="494" y="57"/>
                      <a:pt x="493" y="54"/>
                      <a:pt x="491" y="51"/>
                    </a:cubicBezTo>
                    <a:cubicBezTo>
                      <a:pt x="489" y="48"/>
                      <a:pt x="486" y="45"/>
                      <a:pt x="483" y="45"/>
                    </a:cubicBezTo>
                    <a:cubicBezTo>
                      <a:pt x="480" y="45"/>
                      <a:pt x="477" y="47"/>
                      <a:pt x="475" y="50"/>
                    </a:cubicBezTo>
                    <a:cubicBezTo>
                      <a:pt x="474" y="50"/>
                      <a:pt x="473" y="51"/>
                      <a:pt x="472" y="52"/>
                    </a:cubicBezTo>
                    <a:cubicBezTo>
                      <a:pt x="466" y="45"/>
                      <a:pt x="459" y="38"/>
                      <a:pt x="451" y="32"/>
                    </a:cubicBezTo>
                    <a:cubicBezTo>
                      <a:pt x="448" y="30"/>
                      <a:pt x="445" y="27"/>
                      <a:pt x="442" y="25"/>
                    </a:cubicBezTo>
                    <a:cubicBezTo>
                      <a:pt x="446" y="24"/>
                      <a:pt x="449" y="21"/>
                      <a:pt x="450" y="18"/>
                    </a:cubicBezTo>
                    <a:cubicBezTo>
                      <a:pt x="452" y="11"/>
                      <a:pt x="447" y="4"/>
                      <a:pt x="441" y="4"/>
                    </a:cubicBezTo>
                    <a:cubicBezTo>
                      <a:pt x="441" y="4"/>
                      <a:pt x="440" y="4"/>
                      <a:pt x="440" y="4"/>
                    </a:cubicBezTo>
                    <a:cubicBezTo>
                      <a:pt x="439" y="3"/>
                      <a:pt x="438" y="3"/>
                      <a:pt x="437" y="3"/>
                    </a:cubicBezTo>
                    <a:cubicBezTo>
                      <a:pt x="432" y="3"/>
                      <a:pt x="425" y="8"/>
                      <a:pt x="425" y="14"/>
                    </a:cubicBezTo>
                    <a:cubicBezTo>
                      <a:pt x="425" y="14"/>
                      <a:pt x="425" y="15"/>
                      <a:pt x="425" y="16"/>
                    </a:cubicBezTo>
                    <a:cubicBezTo>
                      <a:pt x="417" y="12"/>
                      <a:pt x="410" y="11"/>
                      <a:pt x="402" y="11"/>
                    </a:cubicBezTo>
                    <a:cubicBezTo>
                      <a:pt x="395" y="11"/>
                      <a:pt x="388" y="12"/>
                      <a:pt x="382" y="13"/>
                    </a:cubicBezTo>
                    <a:cubicBezTo>
                      <a:pt x="382" y="9"/>
                      <a:pt x="380" y="4"/>
                      <a:pt x="376" y="2"/>
                    </a:cubicBezTo>
                    <a:cubicBezTo>
                      <a:pt x="376" y="2"/>
                      <a:pt x="375" y="2"/>
                      <a:pt x="375" y="1"/>
                    </a:cubicBezTo>
                    <a:cubicBezTo>
                      <a:pt x="373" y="0"/>
                      <a:pt x="371" y="0"/>
                      <a:pt x="3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5" name="Freeform 253"/>
              <p:cNvSpPr>
                <a:spLocks noEditPoints="1"/>
              </p:cNvSpPr>
              <p:nvPr/>
            </p:nvSpPr>
            <p:spPr bwMode="auto">
              <a:xfrm>
                <a:off x="5660" y="3922"/>
                <a:ext cx="293" cy="240"/>
              </a:xfrm>
              <a:custGeom>
                <a:avLst/>
                <a:gdLst>
                  <a:gd name="T0" fmla="*/ 259 w 592"/>
                  <a:gd name="T1" fmla="*/ 405 h 485"/>
                  <a:gd name="T2" fmla="*/ 334 w 592"/>
                  <a:gd name="T3" fmla="*/ 398 h 485"/>
                  <a:gd name="T4" fmla="*/ 373 w 592"/>
                  <a:gd name="T5" fmla="*/ 450 h 485"/>
                  <a:gd name="T6" fmla="*/ 220 w 592"/>
                  <a:gd name="T7" fmla="*/ 433 h 485"/>
                  <a:gd name="T8" fmla="*/ 195 w 592"/>
                  <a:gd name="T9" fmla="*/ 390 h 485"/>
                  <a:gd name="T10" fmla="*/ 409 w 592"/>
                  <a:gd name="T11" fmla="*/ 392 h 485"/>
                  <a:gd name="T12" fmla="*/ 181 w 592"/>
                  <a:gd name="T13" fmla="*/ 338 h 485"/>
                  <a:gd name="T14" fmla="*/ 188 w 592"/>
                  <a:gd name="T15" fmla="*/ 333 h 485"/>
                  <a:gd name="T16" fmla="*/ 182 w 592"/>
                  <a:gd name="T17" fmla="*/ 320 h 485"/>
                  <a:gd name="T18" fmla="*/ 408 w 592"/>
                  <a:gd name="T19" fmla="*/ 320 h 485"/>
                  <a:gd name="T20" fmla="*/ 194 w 592"/>
                  <a:gd name="T21" fmla="*/ 285 h 485"/>
                  <a:gd name="T22" fmla="*/ 505 w 592"/>
                  <a:gd name="T23" fmla="*/ 315 h 485"/>
                  <a:gd name="T24" fmla="*/ 186 w 592"/>
                  <a:gd name="T25" fmla="*/ 268 h 485"/>
                  <a:gd name="T26" fmla="*/ 428 w 592"/>
                  <a:gd name="T27" fmla="*/ 265 h 485"/>
                  <a:gd name="T28" fmla="*/ 526 w 592"/>
                  <a:gd name="T29" fmla="*/ 320 h 485"/>
                  <a:gd name="T30" fmla="*/ 451 w 592"/>
                  <a:gd name="T31" fmla="*/ 265 h 485"/>
                  <a:gd name="T32" fmla="*/ 142 w 592"/>
                  <a:gd name="T33" fmla="*/ 252 h 485"/>
                  <a:gd name="T34" fmla="*/ 525 w 592"/>
                  <a:gd name="T35" fmla="*/ 244 h 485"/>
                  <a:gd name="T36" fmla="*/ 117 w 592"/>
                  <a:gd name="T37" fmla="*/ 291 h 485"/>
                  <a:gd name="T38" fmla="*/ 571 w 592"/>
                  <a:gd name="T39" fmla="*/ 244 h 485"/>
                  <a:gd name="T40" fmla="*/ 193 w 592"/>
                  <a:gd name="T41" fmla="*/ 240 h 485"/>
                  <a:gd name="T42" fmla="*/ 84 w 592"/>
                  <a:gd name="T43" fmla="*/ 223 h 485"/>
                  <a:gd name="T44" fmla="*/ 68 w 592"/>
                  <a:gd name="T45" fmla="*/ 281 h 485"/>
                  <a:gd name="T46" fmla="*/ 45 w 592"/>
                  <a:gd name="T47" fmla="*/ 229 h 485"/>
                  <a:gd name="T48" fmla="*/ 23 w 592"/>
                  <a:gd name="T49" fmla="*/ 190 h 485"/>
                  <a:gd name="T50" fmla="*/ 58 w 592"/>
                  <a:gd name="T51" fmla="*/ 181 h 485"/>
                  <a:gd name="T52" fmla="*/ 57 w 592"/>
                  <a:gd name="T53" fmla="*/ 156 h 485"/>
                  <a:gd name="T54" fmla="*/ 64 w 592"/>
                  <a:gd name="T55" fmla="*/ 128 h 485"/>
                  <a:gd name="T56" fmla="*/ 499 w 592"/>
                  <a:gd name="T57" fmla="*/ 99 h 485"/>
                  <a:gd name="T58" fmla="*/ 283 w 592"/>
                  <a:gd name="T59" fmla="*/ 279 h 485"/>
                  <a:gd name="T60" fmla="*/ 379 w 592"/>
                  <a:gd name="T61" fmla="*/ 171 h 485"/>
                  <a:gd name="T62" fmla="*/ 439 w 592"/>
                  <a:gd name="T63" fmla="*/ 202 h 485"/>
                  <a:gd name="T64" fmla="*/ 290 w 592"/>
                  <a:gd name="T65" fmla="*/ 287 h 485"/>
                  <a:gd name="T66" fmla="*/ 311 w 592"/>
                  <a:gd name="T67" fmla="*/ 346 h 485"/>
                  <a:gd name="T68" fmla="*/ 159 w 592"/>
                  <a:gd name="T69" fmla="*/ 198 h 485"/>
                  <a:gd name="T70" fmla="*/ 262 w 592"/>
                  <a:gd name="T71" fmla="*/ 78 h 485"/>
                  <a:gd name="T72" fmla="*/ 239 w 592"/>
                  <a:gd name="T73" fmla="*/ 81 h 485"/>
                  <a:gd name="T74" fmla="*/ 281 w 592"/>
                  <a:gd name="T75" fmla="*/ 74 h 485"/>
                  <a:gd name="T76" fmla="*/ 390 w 592"/>
                  <a:gd name="T77" fmla="*/ 133 h 485"/>
                  <a:gd name="T78" fmla="*/ 345 w 592"/>
                  <a:gd name="T79" fmla="*/ 327 h 485"/>
                  <a:gd name="T80" fmla="*/ 368 w 592"/>
                  <a:gd name="T81" fmla="*/ 239 h 485"/>
                  <a:gd name="T82" fmla="*/ 456 w 592"/>
                  <a:gd name="T83" fmla="*/ 138 h 485"/>
                  <a:gd name="T84" fmla="*/ 251 w 592"/>
                  <a:gd name="T85" fmla="*/ 52 h 485"/>
                  <a:gd name="T86" fmla="*/ 238 w 592"/>
                  <a:gd name="T87" fmla="*/ 46 h 485"/>
                  <a:gd name="T88" fmla="*/ 238 w 592"/>
                  <a:gd name="T89" fmla="*/ 36 h 485"/>
                  <a:gd name="T90" fmla="*/ 185 w 592"/>
                  <a:gd name="T91" fmla="*/ 37 h 485"/>
                  <a:gd name="T92" fmla="*/ 43 w 592"/>
                  <a:gd name="T93" fmla="*/ 106 h 485"/>
                  <a:gd name="T94" fmla="*/ 12 w 592"/>
                  <a:gd name="T95" fmla="*/ 169 h 485"/>
                  <a:gd name="T96" fmla="*/ 24 w 592"/>
                  <a:gd name="T97" fmla="*/ 253 h 485"/>
                  <a:gd name="T98" fmla="*/ 129 w 592"/>
                  <a:gd name="T99" fmla="*/ 318 h 485"/>
                  <a:gd name="T100" fmla="*/ 172 w 592"/>
                  <a:gd name="T101" fmla="*/ 308 h 485"/>
                  <a:gd name="T102" fmla="*/ 165 w 592"/>
                  <a:gd name="T103" fmla="*/ 364 h 485"/>
                  <a:gd name="T104" fmla="*/ 182 w 592"/>
                  <a:gd name="T105" fmla="*/ 410 h 485"/>
                  <a:gd name="T106" fmla="*/ 221 w 592"/>
                  <a:gd name="T107" fmla="*/ 448 h 485"/>
                  <a:gd name="T108" fmla="*/ 341 w 592"/>
                  <a:gd name="T109" fmla="*/ 476 h 485"/>
                  <a:gd name="T110" fmla="*/ 424 w 592"/>
                  <a:gd name="T111" fmla="*/ 414 h 485"/>
                  <a:gd name="T112" fmla="*/ 427 w 592"/>
                  <a:gd name="T113" fmla="*/ 322 h 485"/>
                  <a:gd name="T114" fmla="*/ 507 w 592"/>
                  <a:gd name="T115" fmla="*/ 334 h 485"/>
                  <a:gd name="T116" fmla="*/ 575 w 592"/>
                  <a:gd name="T117" fmla="*/ 303 h 485"/>
                  <a:gd name="T118" fmla="*/ 574 w 592"/>
                  <a:gd name="T119" fmla="*/ 190 h 485"/>
                  <a:gd name="T120" fmla="*/ 387 w 592"/>
                  <a:gd name="T121" fmla="*/ 34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92" h="485">
                    <a:moveTo>
                      <a:pt x="321" y="463"/>
                    </a:moveTo>
                    <a:cubicBezTo>
                      <a:pt x="310" y="462"/>
                      <a:pt x="299" y="462"/>
                      <a:pt x="287" y="461"/>
                    </a:cubicBezTo>
                    <a:cubicBezTo>
                      <a:pt x="284" y="461"/>
                      <a:pt x="281" y="460"/>
                      <a:pt x="277" y="460"/>
                    </a:cubicBezTo>
                    <a:cubicBezTo>
                      <a:pt x="277" y="460"/>
                      <a:pt x="276" y="459"/>
                      <a:pt x="276" y="459"/>
                    </a:cubicBezTo>
                    <a:cubicBezTo>
                      <a:pt x="281" y="455"/>
                      <a:pt x="285" y="446"/>
                      <a:pt x="288" y="441"/>
                    </a:cubicBezTo>
                    <a:cubicBezTo>
                      <a:pt x="292" y="436"/>
                      <a:pt x="296" y="430"/>
                      <a:pt x="299" y="424"/>
                    </a:cubicBezTo>
                    <a:cubicBezTo>
                      <a:pt x="302" y="419"/>
                      <a:pt x="305" y="410"/>
                      <a:pt x="309" y="405"/>
                    </a:cubicBezTo>
                    <a:cubicBezTo>
                      <a:pt x="314" y="416"/>
                      <a:pt x="315" y="433"/>
                      <a:pt x="317" y="444"/>
                    </a:cubicBezTo>
                    <a:cubicBezTo>
                      <a:pt x="318" y="450"/>
                      <a:pt x="320" y="456"/>
                      <a:pt x="321" y="462"/>
                    </a:cubicBezTo>
                    <a:cubicBezTo>
                      <a:pt x="321" y="462"/>
                      <a:pt x="321" y="463"/>
                      <a:pt x="321" y="463"/>
                    </a:cubicBezTo>
                    <a:moveTo>
                      <a:pt x="266" y="458"/>
                    </a:moveTo>
                    <a:cubicBezTo>
                      <a:pt x="250" y="455"/>
                      <a:pt x="235" y="450"/>
                      <a:pt x="224" y="440"/>
                    </a:cubicBezTo>
                    <a:cubicBezTo>
                      <a:pt x="228" y="437"/>
                      <a:pt x="232" y="432"/>
                      <a:pt x="235" y="429"/>
                    </a:cubicBezTo>
                    <a:cubicBezTo>
                      <a:pt x="240" y="424"/>
                      <a:pt x="245" y="420"/>
                      <a:pt x="250" y="415"/>
                    </a:cubicBezTo>
                    <a:cubicBezTo>
                      <a:pt x="251" y="414"/>
                      <a:pt x="255" y="408"/>
                      <a:pt x="259" y="405"/>
                    </a:cubicBezTo>
                    <a:cubicBezTo>
                      <a:pt x="261" y="422"/>
                      <a:pt x="266" y="439"/>
                      <a:pt x="266" y="457"/>
                    </a:cubicBezTo>
                    <a:cubicBezTo>
                      <a:pt x="266" y="458"/>
                      <a:pt x="266" y="458"/>
                      <a:pt x="266" y="458"/>
                    </a:cubicBezTo>
                    <a:moveTo>
                      <a:pt x="273" y="452"/>
                    </a:moveTo>
                    <a:cubicBezTo>
                      <a:pt x="272" y="434"/>
                      <a:pt x="267" y="417"/>
                      <a:pt x="266" y="400"/>
                    </a:cubicBezTo>
                    <a:cubicBezTo>
                      <a:pt x="270" y="401"/>
                      <a:pt x="275" y="402"/>
                      <a:pt x="280" y="403"/>
                    </a:cubicBezTo>
                    <a:cubicBezTo>
                      <a:pt x="285" y="404"/>
                      <a:pt x="291" y="404"/>
                      <a:pt x="297" y="404"/>
                    </a:cubicBezTo>
                    <a:cubicBezTo>
                      <a:pt x="298" y="404"/>
                      <a:pt x="299" y="404"/>
                      <a:pt x="300" y="404"/>
                    </a:cubicBezTo>
                    <a:cubicBezTo>
                      <a:pt x="297" y="409"/>
                      <a:pt x="295" y="416"/>
                      <a:pt x="292" y="421"/>
                    </a:cubicBezTo>
                    <a:cubicBezTo>
                      <a:pt x="291" y="423"/>
                      <a:pt x="278" y="445"/>
                      <a:pt x="273" y="452"/>
                    </a:cubicBezTo>
                    <a:moveTo>
                      <a:pt x="328" y="459"/>
                    </a:moveTo>
                    <a:cubicBezTo>
                      <a:pt x="328" y="459"/>
                      <a:pt x="328" y="458"/>
                      <a:pt x="328" y="457"/>
                    </a:cubicBezTo>
                    <a:cubicBezTo>
                      <a:pt x="327" y="455"/>
                      <a:pt x="327" y="453"/>
                      <a:pt x="327" y="451"/>
                    </a:cubicBezTo>
                    <a:cubicBezTo>
                      <a:pt x="326" y="443"/>
                      <a:pt x="324" y="436"/>
                      <a:pt x="322" y="429"/>
                    </a:cubicBezTo>
                    <a:cubicBezTo>
                      <a:pt x="320" y="421"/>
                      <a:pt x="319" y="411"/>
                      <a:pt x="316" y="402"/>
                    </a:cubicBezTo>
                    <a:cubicBezTo>
                      <a:pt x="322" y="401"/>
                      <a:pt x="328" y="400"/>
                      <a:pt x="334" y="398"/>
                    </a:cubicBezTo>
                    <a:cubicBezTo>
                      <a:pt x="334" y="402"/>
                      <a:pt x="335" y="406"/>
                      <a:pt x="335" y="410"/>
                    </a:cubicBezTo>
                    <a:cubicBezTo>
                      <a:pt x="333" y="426"/>
                      <a:pt x="335" y="440"/>
                      <a:pt x="328" y="456"/>
                    </a:cubicBezTo>
                    <a:cubicBezTo>
                      <a:pt x="328" y="458"/>
                      <a:pt x="328" y="459"/>
                      <a:pt x="328" y="459"/>
                    </a:cubicBezTo>
                    <a:moveTo>
                      <a:pt x="333" y="464"/>
                    </a:moveTo>
                    <a:cubicBezTo>
                      <a:pt x="337" y="458"/>
                      <a:pt x="340" y="448"/>
                      <a:pt x="340" y="444"/>
                    </a:cubicBezTo>
                    <a:cubicBezTo>
                      <a:pt x="341" y="434"/>
                      <a:pt x="343" y="424"/>
                      <a:pt x="342" y="414"/>
                    </a:cubicBezTo>
                    <a:cubicBezTo>
                      <a:pt x="341" y="411"/>
                      <a:pt x="341" y="400"/>
                      <a:pt x="342" y="395"/>
                    </a:cubicBezTo>
                    <a:cubicBezTo>
                      <a:pt x="342" y="394"/>
                      <a:pt x="342" y="394"/>
                      <a:pt x="342" y="394"/>
                    </a:cubicBezTo>
                    <a:cubicBezTo>
                      <a:pt x="345" y="397"/>
                      <a:pt x="346" y="400"/>
                      <a:pt x="349" y="403"/>
                    </a:cubicBezTo>
                    <a:cubicBezTo>
                      <a:pt x="354" y="408"/>
                      <a:pt x="359" y="413"/>
                      <a:pt x="363" y="419"/>
                    </a:cubicBezTo>
                    <a:cubicBezTo>
                      <a:pt x="366" y="423"/>
                      <a:pt x="369" y="426"/>
                      <a:pt x="371" y="430"/>
                    </a:cubicBezTo>
                    <a:cubicBezTo>
                      <a:pt x="373" y="432"/>
                      <a:pt x="378" y="436"/>
                      <a:pt x="379" y="439"/>
                    </a:cubicBezTo>
                    <a:cubicBezTo>
                      <a:pt x="379" y="440"/>
                      <a:pt x="379" y="441"/>
                      <a:pt x="379" y="441"/>
                    </a:cubicBezTo>
                    <a:cubicBezTo>
                      <a:pt x="379" y="443"/>
                      <a:pt x="380" y="444"/>
                      <a:pt x="381" y="445"/>
                    </a:cubicBezTo>
                    <a:cubicBezTo>
                      <a:pt x="378" y="447"/>
                      <a:pt x="375" y="449"/>
                      <a:pt x="373" y="450"/>
                    </a:cubicBezTo>
                    <a:cubicBezTo>
                      <a:pt x="359" y="457"/>
                      <a:pt x="348" y="464"/>
                      <a:pt x="333" y="464"/>
                    </a:cubicBezTo>
                    <a:moveTo>
                      <a:pt x="213" y="429"/>
                    </a:moveTo>
                    <a:cubicBezTo>
                      <a:pt x="211" y="426"/>
                      <a:pt x="208" y="424"/>
                      <a:pt x="206" y="420"/>
                    </a:cubicBezTo>
                    <a:cubicBezTo>
                      <a:pt x="203" y="414"/>
                      <a:pt x="199" y="408"/>
                      <a:pt x="196" y="402"/>
                    </a:cubicBezTo>
                    <a:cubicBezTo>
                      <a:pt x="195" y="401"/>
                      <a:pt x="195" y="400"/>
                      <a:pt x="194" y="398"/>
                    </a:cubicBezTo>
                    <a:cubicBezTo>
                      <a:pt x="202" y="397"/>
                      <a:pt x="213" y="391"/>
                      <a:pt x="221" y="386"/>
                    </a:cubicBezTo>
                    <a:cubicBezTo>
                      <a:pt x="219" y="393"/>
                      <a:pt x="217" y="399"/>
                      <a:pt x="217" y="406"/>
                    </a:cubicBezTo>
                    <a:cubicBezTo>
                      <a:pt x="217" y="414"/>
                      <a:pt x="214" y="421"/>
                      <a:pt x="213" y="429"/>
                    </a:cubicBezTo>
                    <a:moveTo>
                      <a:pt x="220" y="433"/>
                    </a:moveTo>
                    <a:cubicBezTo>
                      <a:pt x="221" y="425"/>
                      <a:pt x="223" y="418"/>
                      <a:pt x="224" y="411"/>
                    </a:cubicBezTo>
                    <a:cubicBezTo>
                      <a:pt x="225" y="402"/>
                      <a:pt x="227" y="394"/>
                      <a:pt x="229" y="386"/>
                    </a:cubicBezTo>
                    <a:cubicBezTo>
                      <a:pt x="237" y="391"/>
                      <a:pt x="246" y="395"/>
                      <a:pt x="255" y="397"/>
                    </a:cubicBezTo>
                    <a:cubicBezTo>
                      <a:pt x="252" y="400"/>
                      <a:pt x="250" y="404"/>
                      <a:pt x="247" y="407"/>
                    </a:cubicBezTo>
                    <a:cubicBezTo>
                      <a:pt x="243" y="412"/>
                      <a:pt x="237" y="416"/>
                      <a:pt x="233" y="421"/>
                    </a:cubicBezTo>
                    <a:cubicBezTo>
                      <a:pt x="230" y="424"/>
                      <a:pt x="225" y="430"/>
                      <a:pt x="220" y="433"/>
                    </a:cubicBezTo>
                    <a:moveTo>
                      <a:pt x="386" y="441"/>
                    </a:moveTo>
                    <a:cubicBezTo>
                      <a:pt x="387" y="439"/>
                      <a:pt x="387" y="438"/>
                      <a:pt x="386" y="437"/>
                    </a:cubicBezTo>
                    <a:cubicBezTo>
                      <a:pt x="385" y="416"/>
                      <a:pt x="382" y="396"/>
                      <a:pt x="371" y="379"/>
                    </a:cubicBezTo>
                    <a:cubicBezTo>
                      <a:pt x="377" y="382"/>
                      <a:pt x="383" y="386"/>
                      <a:pt x="389" y="389"/>
                    </a:cubicBezTo>
                    <a:cubicBezTo>
                      <a:pt x="396" y="393"/>
                      <a:pt x="406" y="401"/>
                      <a:pt x="414" y="402"/>
                    </a:cubicBezTo>
                    <a:cubicBezTo>
                      <a:pt x="410" y="412"/>
                      <a:pt x="404" y="421"/>
                      <a:pt x="399" y="428"/>
                    </a:cubicBezTo>
                    <a:cubicBezTo>
                      <a:pt x="395" y="432"/>
                      <a:pt x="391" y="437"/>
                      <a:pt x="386" y="441"/>
                    </a:cubicBezTo>
                    <a:moveTo>
                      <a:pt x="378" y="426"/>
                    </a:moveTo>
                    <a:cubicBezTo>
                      <a:pt x="375" y="422"/>
                      <a:pt x="372" y="418"/>
                      <a:pt x="369" y="414"/>
                    </a:cubicBezTo>
                    <a:cubicBezTo>
                      <a:pt x="365" y="409"/>
                      <a:pt x="361" y="404"/>
                      <a:pt x="356" y="399"/>
                    </a:cubicBezTo>
                    <a:cubicBezTo>
                      <a:pt x="353" y="397"/>
                      <a:pt x="351" y="394"/>
                      <a:pt x="349" y="391"/>
                    </a:cubicBezTo>
                    <a:cubicBezTo>
                      <a:pt x="350" y="391"/>
                      <a:pt x="350" y="390"/>
                      <a:pt x="351" y="390"/>
                    </a:cubicBezTo>
                    <a:cubicBezTo>
                      <a:pt x="355" y="387"/>
                      <a:pt x="359" y="383"/>
                      <a:pt x="363" y="379"/>
                    </a:cubicBezTo>
                    <a:cubicBezTo>
                      <a:pt x="373" y="393"/>
                      <a:pt x="376" y="409"/>
                      <a:pt x="378" y="426"/>
                    </a:cubicBezTo>
                    <a:moveTo>
                      <a:pt x="195" y="390"/>
                    </a:moveTo>
                    <a:cubicBezTo>
                      <a:pt x="198" y="385"/>
                      <a:pt x="202" y="380"/>
                      <a:pt x="204" y="375"/>
                    </a:cubicBezTo>
                    <a:cubicBezTo>
                      <a:pt x="205" y="375"/>
                      <a:pt x="207" y="368"/>
                      <a:pt x="210" y="364"/>
                    </a:cubicBezTo>
                    <a:cubicBezTo>
                      <a:pt x="211" y="366"/>
                      <a:pt x="212" y="367"/>
                      <a:pt x="213" y="369"/>
                    </a:cubicBezTo>
                    <a:cubicBezTo>
                      <a:pt x="215" y="373"/>
                      <a:pt x="217" y="376"/>
                      <a:pt x="220" y="378"/>
                    </a:cubicBezTo>
                    <a:cubicBezTo>
                      <a:pt x="216" y="381"/>
                      <a:pt x="211" y="384"/>
                      <a:pt x="206" y="385"/>
                    </a:cubicBezTo>
                    <a:cubicBezTo>
                      <a:pt x="203" y="386"/>
                      <a:pt x="200" y="388"/>
                      <a:pt x="198" y="389"/>
                    </a:cubicBezTo>
                    <a:cubicBezTo>
                      <a:pt x="197" y="389"/>
                      <a:pt x="196" y="390"/>
                      <a:pt x="195" y="390"/>
                    </a:cubicBezTo>
                    <a:moveTo>
                      <a:pt x="189" y="361"/>
                    </a:moveTo>
                    <a:cubicBezTo>
                      <a:pt x="194" y="361"/>
                      <a:pt x="199" y="361"/>
                      <a:pt x="204" y="361"/>
                    </a:cubicBezTo>
                    <a:cubicBezTo>
                      <a:pt x="203" y="362"/>
                      <a:pt x="203" y="363"/>
                      <a:pt x="202" y="365"/>
                    </a:cubicBezTo>
                    <a:cubicBezTo>
                      <a:pt x="199" y="370"/>
                      <a:pt x="196" y="376"/>
                      <a:pt x="193" y="381"/>
                    </a:cubicBezTo>
                    <a:cubicBezTo>
                      <a:pt x="192" y="383"/>
                      <a:pt x="191" y="385"/>
                      <a:pt x="189" y="386"/>
                    </a:cubicBezTo>
                    <a:cubicBezTo>
                      <a:pt x="187" y="378"/>
                      <a:pt x="185" y="370"/>
                      <a:pt x="183" y="361"/>
                    </a:cubicBezTo>
                    <a:cubicBezTo>
                      <a:pt x="185" y="361"/>
                      <a:pt x="187" y="361"/>
                      <a:pt x="189" y="361"/>
                    </a:cubicBezTo>
                    <a:moveTo>
                      <a:pt x="409" y="392"/>
                    </a:moveTo>
                    <a:cubicBezTo>
                      <a:pt x="402" y="389"/>
                      <a:pt x="394" y="383"/>
                      <a:pt x="389" y="380"/>
                    </a:cubicBezTo>
                    <a:cubicBezTo>
                      <a:pt x="383" y="377"/>
                      <a:pt x="376" y="373"/>
                      <a:pt x="370" y="370"/>
                    </a:cubicBezTo>
                    <a:cubicBezTo>
                      <a:pt x="372" y="367"/>
                      <a:pt x="373" y="365"/>
                      <a:pt x="375" y="362"/>
                    </a:cubicBezTo>
                    <a:cubicBezTo>
                      <a:pt x="377" y="358"/>
                      <a:pt x="379" y="354"/>
                      <a:pt x="381" y="350"/>
                    </a:cubicBezTo>
                    <a:cubicBezTo>
                      <a:pt x="387" y="354"/>
                      <a:pt x="391" y="361"/>
                      <a:pt x="394" y="366"/>
                    </a:cubicBezTo>
                    <a:cubicBezTo>
                      <a:pt x="398" y="372"/>
                      <a:pt x="402" y="379"/>
                      <a:pt x="405" y="386"/>
                    </a:cubicBezTo>
                    <a:cubicBezTo>
                      <a:pt x="406" y="388"/>
                      <a:pt x="407" y="390"/>
                      <a:pt x="409" y="392"/>
                    </a:cubicBezTo>
                    <a:moveTo>
                      <a:pt x="190" y="354"/>
                    </a:moveTo>
                    <a:cubicBezTo>
                      <a:pt x="189" y="354"/>
                      <a:pt x="189" y="354"/>
                      <a:pt x="188" y="354"/>
                    </a:cubicBezTo>
                    <a:cubicBezTo>
                      <a:pt x="192" y="350"/>
                      <a:pt x="198" y="346"/>
                      <a:pt x="201" y="343"/>
                    </a:cubicBezTo>
                    <a:cubicBezTo>
                      <a:pt x="202" y="346"/>
                      <a:pt x="203" y="350"/>
                      <a:pt x="204" y="353"/>
                    </a:cubicBezTo>
                    <a:cubicBezTo>
                      <a:pt x="200" y="353"/>
                      <a:pt x="195" y="354"/>
                      <a:pt x="190" y="354"/>
                    </a:cubicBezTo>
                    <a:moveTo>
                      <a:pt x="182" y="350"/>
                    </a:moveTo>
                    <a:cubicBezTo>
                      <a:pt x="182" y="349"/>
                      <a:pt x="182" y="349"/>
                      <a:pt x="181" y="349"/>
                    </a:cubicBezTo>
                    <a:cubicBezTo>
                      <a:pt x="181" y="345"/>
                      <a:pt x="181" y="342"/>
                      <a:pt x="181" y="338"/>
                    </a:cubicBezTo>
                    <a:cubicBezTo>
                      <a:pt x="184" y="339"/>
                      <a:pt x="188" y="339"/>
                      <a:pt x="191" y="339"/>
                    </a:cubicBezTo>
                    <a:cubicBezTo>
                      <a:pt x="193" y="339"/>
                      <a:pt x="194" y="338"/>
                      <a:pt x="194" y="338"/>
                    </a:cubicBezTo>
                    <a:cubicBezTo>
                      <a:pt x="194" y="338"/>
                      <a:pt x="193" y="339"/>
                      <a:pt x="192" y="340"/>
                    </a:cubicBezTo>
                    <a:cubicBezTo>
                      <a:pt x="189" y="342"/>
                      <a:pt x="186" y="345"/>
                      <a:pt x="184" y="348"/>
                    </a:cubicBezTo>
                    <a:cubicBezTo>
                      <a:pt x="183" y="348"/>
                      <a:pt x="183" y="349"/>
                      <a:pt x="182" y="350"/>
                    </a:cubicBezTo>
                    <a:moveTo>
                      <a:pt x="418" y="392"/>
                    </a:moveTo>
                    <a:cubicBezTo>
                      <a:pt x="415" y="384"/>
                      <a:pt x="410" y="377"/>
                      <a:pt x="406" y="370"/>
                    </a:cubicBezTo>
                    <a:cubicBezTo>
                      <a:pt x="402" y="364"/>
                      <a:pt x="398" y="358"/>
                      <a:pt x="393" y="352"/>
                    </a:cubicBezTo>
                    <a:cubicBezTo>
                      <a:pt x="391" y="349"/>
                      <a:pt x="388" y="347"/>
                      <a:pt x="385" y="344"/>
                    </a:cubicBezTo>
                    <a:cubicBezTo>
                      <a:pt x="396" y="341"/>
                      <a:pt x="407" y="340"/>
                      <a:pt x="418" y="337"/>
                    </a:cubicBezTo>
                    <a:cubicBezTo>
                      <a:pt x="418" y="337"/>
                      <a:pt x="418" y="337"/>
                      <a:pt x="418" y="337"/>
                    </a:cubicBezTo>
                    <a:cubicBezTo>
                      <a:pt x="418" y="337"/>
                      <a:pt x="419" y="338"/>
                      <a:pt x="419" y="339"/>
                    </a:cubicBezTo>
                    <a:cubicBezTo>
                      <a:pt x="419" y="354"/>
                      <a:pt x="419" y="369"/>
                      <a:pt x="419" y="385"/>
                    </a:cubicBezTo>
                    <a:cubicBezTo>
                      <a:pt x="418" y="387"/>
                      <a:pt x="418" y="390"/>
                      <a:pt x="418" y="392"/>
                    </a:cubicBezTo>
                    <a:moveTo>
                      <a:pt x="188" y="333"/>
                    </a:moveTo>
                    <a:cubicBezTo>
                      <a:pt x="187" y="333"/>
                      <a:pt x="185" y="332"/>
                      <a:pt x="184" y="332"/>
                    </a:cubicBezTo>
                    <a:cubicBezTo>
                      <a:pt x="188" y="328"/>
                      <a:pt x="192" y="325"/>
                      <a:pt x="195" y="321"/>
                    </a:cubicBezTo>
                    <a:cubicBezTo>
                      <a:pt x="196" y="325"/>
                      <a:pt x="197" y="329"/>
                      <a:pt x="198" y="333"/>
                    </a:cubicBezTo>
                    <a:cubicBezTo>
                      <a:pt x="196" y="333"/>
                      <a:pt x="194" y="332"/>
                      <a:pt x="192" y="332"/>
                    </a:cubicBezTo>
                    <a:cubicBezTo>
                      <a:pt x="191" y="332"/>
                      <a:pt x="191" y="333"/>
                      <a:pt x="190" y="333"/>
                    </a:cubicBezTo>
                    <a:cubicBezTo>
                      <a:pt x="190" y="333"/>
                      <a:pt x="189" y="333"/>
                      <a:pt x="188" y="333"/>
                    </a:cubicBezTo>
                    <a:moveTo>
                      <a:pt x="387" y="336"/>
                    </a:moveTo>
                    <a:cubicBezTo>
                      <a:pt x="388" y="332"/>
                      <a:pt x="390" y="327"/>
                      <a:pt x="391" y="323"/>
                    </a:cubicBezTo>
                    <a:cubicBezTo>
                      <a:pt x="391" y="321"/>
                      <a:pt x="392" y="319"/>
                      <a:pt x="392" y="317"/>
                    </a:cubicBezTo>
                    <a:cubicBezTo>
                      <a:pt x="393" y="318"/>
                      <a:pt x="393" y="318"/>
                      <a:pt x="394" y="318"/>
                    </a:cubicBezTo>
                    <a:cubicBezTo>
                      <a:pt x="397" y="321"/>
                      <a:pt x="401" y="324"/>
                      <a:pt x="404" y="327"/>
                    </a:cubicBezTo>
                    <a:cubicBezTo>
                      <a:pt x="406" y="328"/>
                      <a:pt x="409" y="329"/>
                      <a:pt x="411" y="331"/>
                    </a:cubicBezTo>
                    <a:cubicBezTo>
                      <a:pt x="403" y="332"/>
                      <a:pt x="395" y="334"/>
                      <a:pt x="387" y="336"/>
                    </a:cubicBezTo>
                    <a:moveTo>
                      <a:pt x="181" y="324"/>
                    </a:moveTo>
                    <a:cubicBezTo>
                      <a:pt x="181" y="323"/>
                      <a:pt x="181" y="321"/>
                      <a:pt x="182" y="320"/>
                    </a:cubicBezTo>
                    <a:cubicBezTo>
                      <a:pt x="182" y="319"/>
                      <a:pt x="182" y="317"/>
                      <a:pt x="182" y="316"/>
                    </a:cubicBezTo>
                    <a:cubicBezTo>
                      <a:pt x="184" y="316"/>
                      <a:pt x="187" y="316"/>
                      <a:pt x="190" y="317"/>
                    </a:cubicBezTo>
                    <a:cubicBezTo>
                      <a:pt x="187" y="319"/>
                      <a:pt x="184" y="321"/>
                      <a:pt x="181" y="324"/>
                    </a:cubicBezTo>
                    <a:moveTo>
                      <a:pt x="194" y="310"/>
                    </a:moveTo>
                    <a:cubicBezTo>
                      <a:pt x="194" y="310"/>
                      <a:pt x="193" y="310"/>
                      <a:pt x="193" y="310"/>
                    </a:cubicBezTo>
                    <a:cubicBezTo>
                      <a:pt x="191" y="310"/>
                      <a:pt x="190" y="310"/>
                      <a:pt x="188" y="310"/>
                    </a:cubicBezTo>
                    <a:cubicBezTo>
                      <a:pt x="190" y="308"/>
                      <a:pt x="192" y="307"/>
                      <a:pt x="194" y="305"/>
                    </a:cubicBezTo>
                    <a:cubicBezTo>
                      <a:pt x="194" y="307"/>
                      <a:pt x="194" y="308"/>
                      <a:pt x="194" y="310"/>
                    </a:cubicBezTo>
                    <a:moveTo>
                      <a:pt x="395" y="312"/>
                    </a:moveTo>
                    <a:cubicBezTo>
                      <a:pt x="399" y="308"/>
                      <a:pt x="406" y="308"/>
                      <a:pt x="411" y="306"/>
                    </a:cubicBezTo>
                    <a:cubicBezTo>
                      <a:pt x="413" y="305"/>
                      <a:pt x="414" y="305"/>
                      <a:pt x="415" y="305"/>
                    </a:cubicBezTo>
                    <a:cubicBezTo>
                      <a:pt x="415" y="306"/>
                      <a:pt x="415" y="307"/>
                      <a:pt x="416" y="308"/>
                    </a:cubicBezTo>
                    <a:cubicBezTo>
                      <a:pt x="416" y="308"/>
                      <a:pt x="416" y="308"/>
                      <a:pt x="416" y="308"/>
                    </a:cubicBezTo>
                    <a:cubicBezTo>
                      <a:pt x="417" y="315"/>
                      <a:pt x="418" y="321"/>
                      <a:pt x="418" y="328"/>
                    </a:cubicBezTo>
                    <a:cubicBezTo>
                      <a:pt x="416" y="325"/>
                      <a:pt x="412" y="323"/>
                      <a:pt x="408" y="320"/>
                    </a:cubicBezTo>
                    <a:cubicBezTo>
                      <a:pt x="406" y="319"/>
                      <a:pt x="400" y="311"/>
                      <a:pt x="396" y="311"/>
                    </a:cubicBezTo>
                    <a:cubicBezTo>
                      <a:pt x="396" y="311"/>
                      <a:pt x="395" y="312"/>
                      <a:pt x="395" y="312"/>
                    </a:cubicBezTo>
                    <a:moveTo>
                      <a:pt x="395" y="303"/>
                    </a:moveTo>
                    <a:cubicBezTo>
                      <a:pt x="396" y="297"/>
                      <a:pt x="397" y="291"/>
                      <a:pt x="397" y="285"/>
                    </a:cubicBezTo>
                    <a:cubicBezTo>
                      <a:pt x="399" y="287"/>
                      <a:pt x="400" y="288"/>
                      <a:pt x="401" y="289"/>
                    </a:cubicBezTo>
                    <a:cubicBezTo>
                      <a:pt x="405" y="291"/>
                      <a:pt x="413" y="297"/>
                      <a:pt x="407" y="299"/>
                    </a:cubicBezTo>
                    <a:cubicBezTo>
                      <a:pt x="404" y="300"/>
                      <a:pt x="399" y="301"/>
                      <a:pt x="395" y="303"/>
                    </a:cubicBezTo>
                    <a:moveTo>
                      <a:pt x="182" y="302"/>
                    </a:moveTo>
                    <a:cubicBezTo>
                      <a:pt x="182" y="301"/>
                      <a:pt x="182" y="301"/>
                      <a:pt x="182" y="300"/>
                    </a:cubicBezTo>
                    <a:cubicBezTo>
                      <a:pt x="183" y="298"/>
                      <a:pt x="183" y="296"/>
                      <a:pt x="182" y="293"/>
                    </a:cubicBezTo>
                    <a:cubicBezTo>
                      <a:pt x="183" y="291"/>
                      <a:pt x="183" y="288"/>
                      <a:pt x="183" y="285"/>
                    </a:cubicBezTo>
                    <a:cubicBezTo>
                      <a:pt x="184" y="286"/>
                      <a:pt x="185" y="288"/>
                      <a:pt x="186" y="289"/>
                    </a:cubicBezTo>
                    <a:cubicBezTo>
                      <a:pt x="187" y="291"/>
                      <a:pt x="190" y="293"/>
                      <a:pt x="193" y="294"/>
                    </a:cubicBezTo>
                    <a:cubicBezTo>
                      <a:pt x="190" y="298"/>
                      <a:pt x="186" y="300"/>
                      <a:pt x="182" y="302"/>
                    </a:cubicBezTo>
                    <a:moveTo>
                      <a:pt x="194" y="285"/>
                    </a:moveTo>
                    <a:cubicBezTo>
                      <a:pt x="193" y="284"/>
                      <a:pt x="192" y="283"/>
                      <a:pt x="192" y="283"/>
                    </a:cubicBezTo>
                    <a:cubicBezTo>
                      <a:pt x="192" y="282"/>
                      <a:pt x="193" y="282"/>
                      <a:pt x="194" y="282"/>
                    </a:cubicBezTo>
                    <a:cubicBezTo>
                      <a:pt x="194" y="283"/>
                      <a:pt x="194" y="284"/>
                      <a:pt x="194" y="285"/>
                    </a:cubicBezTo>
                    <a:moveTo>
                      <a:pt x="420" y="286"/>
                    </a:moveTo>
                    <a:cubicBezTo>
                      <a:pt x="420" y="283"/>
                      <a:pt x="419" y="281"/>
                      <a:pt x="419" y="278"/>
                    </a:cubicBezTo>
                    <a:cubicBezTo>
                      <a:pt x="420" y="280"/>
                      <a:pt x="421" y="283"/>
                      <a:pt x="422" y="285"/>
                    </a:cubicBezTo>
                    <a:cubicBezTo>
                      <a:pt x="421" y="285"/>
                      <a:pt x="421" y="285"/>
                      <a:pt x="420" y="286"/>
                    </a:cubicBezTo>
                    <a:moveTo>
                      <a:pt x="502" y="324"/>
                    </a:moveTo>
                    <a:cubicBezTo>
                      <a:pt x="493" y="324"/>
                      <a:pt x="484" y="323"/>
                      <a:pt x="475" y="320"/>
                    </a:cubicBezTo>
                    <a:cubicBezTo>
                      <a:pt x="474" y="318"/>
                      <a:pt x="473" y="317"/>
                      <a:pt x="471" y="316"/>
                    </a:cubicBezTo>
                    <a:cubicBezTo>
                      <a:pt x="473" y="313"/>
                      <a:pt x="474" y="309"/>
                      <a:pt x="474" y="305"/>
                    </a:cubicBezTo>
                    <a:cubicBezTo>
                      <a:pt x="476" y="299"/>
                      <a:pt x="478" y="293"/>
                      <a:pt x="480" y="287"/>
                    </a:cubicBezTo>
                    <a:cubicBezTo>
                      <a:pt x="481" y="283"/>
                      <a:pt x="481" y="280"/>
                      <a:pt x="482" y="276"/>
                    </a:cubicBezTo>
                    <a:cubicBezTo>
                      <a:pt x="487" y="284"/>
                      <a:pt x="490" y="292"/>
                      <a:pt x="495" y="299"/>
                    </a:cubicBezTo>
                    <a:cubicBezTo>
                      <a:pt x="499" y="304"/>
                      <a:pt x="503" y="309"/>
                      <a:pt x="505" y="315"/>
                    </a:cubicBezTo>
                    <a:cubicBezTo>
                      <a:pt x="506" y="318"/>
                      <a:pt x="510" y="320"/>
                      <a:pt x="511" y="323"/>
                    </a:cubicBezTo>
                    <a:cubicBezTo>
                      <a:pt x="511" y="324"/>
                      <a:pt x="511" y="324"/>
                      <a:pt x="511" y="324"/>
                    </a:cubicBezTo>
                    <a:cubicBezTo>
                      <a:pt x="508" y="324"/>
                      <a:pt x="505" y="324"/>
                      <a:pt x="502" y="324"/>
                    </a:cubicBezTo>
                    <a:moveTo>
                      <a:pt x="460" y="313"/>
                    </a:moveTo>
                    <a:cubicBezTo>
                      <a:pt x="452" y="308"/>
                      <a:pt x="444" y="301"/>
                      <a:pt x="437" y="292"/>
                    </a:cubicBezTo>
                    <a:cubicBezTo>
                      <a:pt x="443" y="287"/>
                      <a:pt x="448" y="281"/>
                      <a:pt x="453" y="276"/>
                    </a:cubicBezTo>
                    <a:cubicBezTo>
                      <a:pt x="454" y="275"/>
                      <a:pt x="455" y="275"/>
                      <a:pt x="455" y="274"/>
                    </a:cubicBezTo>
                    <a:cubicBezTo>
                      <a:pt x="456" y="275"/>
                      <a:pt x="456" y="276"/>
                      <a:pt x="456" y="278"/>
                    </a:cubicBezTo>
                    <a:cubicBezTo>
                      <a:pt x="458" y="287"/>
                      <a:pt x="459" y="298"/>
                      <a:pt x="459" y="308"/>
                    </a:cubicBezTo>
                    <a:cubicBezTo>
                      <a:pt x="459" y="310"/>
                      <a:pt x="460" y="311"/>
                      <a:pt x="460" y="313"/>
                    </a:cubicBezTo>
                    <a:moveTo>
                      <a:pt x="186" y="277"/>
                    </a:moveTo>
                    <a:cubicBezTo>
                      <a:pt x="185" y="277"/>
                      <a:pt x="185" y="277"/>
                      <a:pt x="184" y="277"/>
                    </a:cubicBezTo>
                    <a:cubicBezTo>
                      <a:pt x="185" y="276"/>
                      <a:pt x="185" y="276"/>
                      <a:pt x="185" y="276"/>
                    </a:cubicBezTo>
                    <a:cubicBezTo>
                      <a:pt x="186" y="274"/>
                      <a:pt x="186" y="272"/>
                      <a:pt x="186" y="270"/>
                    </a:cubicBezTo>
                    <a:cubicBezTo>
                      <a:pt x="186" y="270"/>
                      <a:pt x="186" y="269"/>
                      <a:pt x="186" y="268"/>
                    </a:cubicBezTo>
                    <a:cubicBezTo>
                      <a:pt x="189" y="271"/>
                      <a:pt x="195" y="277"/>
                      <a:pt x="186" y="277"/>
                    </a:cubicBezTo>
                    <a:moveTo>
                      <a:pt x="466" y="309"/>
                    </a:moveTo>
                    <a:cubicBezTo>
                      <a:pt x="466" y="306"/>
                      <a:pt x="466" y="302"/>
                      <a:pt x="466" y="300"/>
                    </a:cubicBezTo>
                    <a:cubicBezTo>
                      <a:pt x="465" y="292"/>
                      <a:pt x="465" y="284"/>
                      <a:pt x="463" y="277"/>
                    </a:cubicBezTo>
                    <a:cubicBezTo>
                      <a:pt x="463" y="274"/>
                      <a:pt x="462" y="270"/>
                      <a:pt x="461" y="268"/>
                    </a:cubicBezTo>
                    <a:cubicBezTo>
                      <a:pt x="465" y="268"/>
                      <a:pt x="469" y="269"/>
                      <a:pt x="474" y="269"/>
                    </a:cubicBezTo>
                    <a:cubicBezTo>
                      <a:pt x="474" y="269"/>
                      <a:pt x="475" y="269"/>
                      <a:pt x="476" y="269"/>
                    </a:cubicBezTo>
                    <a:cubicBezTo>
                      <a:pt x="474" y="276"/>
                      <a:pt x="473" y="283"/>
                      <a:pt x="471" y="290"/>
                    </a:cubicBezTo>
                    <a:cubicBezTo>
                      <a:pt x="470" y="294"/>
                      <a:pt x="469" y="303"/>
                      <a:pt x="466" y="309"/>
                    </a:cubicBezTo>
                    <a:moveTo>
                      <a:pt x="427" y="278"/>
                    </a:moveTo>
                    <a:cubicBezTo>
                      <a:pt x="426" y="276"/>
                      <a:pt x="425" y="273"/>
                      <a:pt x="424" y="270"/>
                    </a:cubicBezTo>
                    <a:cubicBezTo>
                      <a:pt x="423" y="270"/>
                      <a:pt x="423" y="269"/>
                      <a:pt x="422" y="268"/>
                    </a:cubicBezTo>
                    <a:cubicBezTo>
                      <a:pt x="423" y="267"/>
                      <a:pt x="423" y="267"/>
                      <a:pt x="423" y="267"/>
                    </a:cubicBezTo>
                    <a:cubicBezTo>
                      <a:pt x="425" y="266"/>
                      <a:pt x="427" y="263"/>
                      <a:pt x="427" y="263"/>
                    </a:cubicBezTo>
                    <a:cubicBezTo>
                      <a:pt x="428" y="263"/>
                      <a:pt x="428" y="264"/>
                      <a:pt x="428" y="265"/>
                    </a:cubicBezTo>
                    <a:cubicBezTo>
                      <a:pt x="427" y="269"/>
                      <a:pt x="427" y="274"/>
                      <a:pt x="427" y="278"/>
                    </a:cubicBezTo>
                    <a:moveTo>
                      <a:pt x="512" y="309"/>
                    </a:moveTo>
                    <a:cubicBezTo>
                      <a:pt x="509" y="306"/>
                      <a:pt x="507" y="303"/>
                      <a:pt x="505" y="300"/>
                    </a:cubicBezTo>
                    <a:cubicBezTo>
                      <a:pt x="497" y="290"/>
                      <a:pt x="492" y="278"/>
                      <a:pt x="486" y="268"/>
                    </a:cubicBezTo>
                    <a:cubicBezTo>
                      <a:pt x="492" y="267"/>
                      <a:pt x="499" y="265"/>
                      <a:pt x="505" y="262"/>
                    </a:cubicBezTo>
                    <a:cubicBezTo>
                      <a:pt x="507" y="268"/>
                      <a:pt x="509" y="275"/>
                      <a:pt x="510" y="281"/>
                    </a:cubicBezTo>
                    <a:cubicBezTo>
                      <a:pt x="512" y="290"/>
                      <a:pt x="512" y="300"/>
                      <a:pt x="512" y="309"/>
                    </a:cubicBezTo>
                    <a:moveTo>
                      <a:pt x="519" y="320"/>
                    </a:moveTo>
                    <a:cubicBezTo>
                      <a:pt x="519" y="309"/>
                      <a:pt x="520" y="299"/>
                      <a:pt x="519" y="288"/>
                    </a:cubicBezTo>
                    <a:cubicBezTo>
                      <a:pt x="518" y="279"/>
                      <a:pt x="515" y="270"/>
                      <a:pt x="513" y="261"/>
                    </a:cubicBezTo>
                    <a:cubicBezTo>
                      <a:pt x="515" y="264"/>
                      <a:pt x="518" y="267"/>
                      <a:pt x="520" y="270"/>
                    </a:cubicBezTo>
                    <a:cubicBezTo>
                      <a:pt x="524" y="276"/>
                      <a:pt x="530" y="280"/>
                      <a:pt x="535" y="286"/>
                    </a:cubicBezTo>
                    <a:cubicBezTo>
                      <a:pt x="539" y="292"/>
                      <a:pt x="547" y="299"/>
                      <a:pt x="553" y="303"/>
                    </a:cubicBezTo>
                    <a:cubicBezTo>
                      <a:pt x="553" y="304"/>
                      <a:pt x="553" y="304"/>
                      <a:pt x="553" y="304"/>
                    </a:cubicBezTo>
                    <a:cubicBezTo>
                      <a:pt x="545" y="311"/>
                      <a:pt x="535" y="316"/>
                      <a:pt x="526" y="320"/>
                    </a:cubicBezTo>
                    <a:cubicBezTo>
                      <a:pt x="525" y="319"/>
                      <a:pt x="524" y="319"/>
                      <a:pt x="523" y="319"/>
                    </a:cubicBezTo>
                    <a:cubicBezTo>
                      <a:pt x="521" y="319"/>
                      <a:pt x="520" y="319"/>
                      <a:pt x="519" y="320"/>
                    </a:cubicBezTo>
                    <a:moveTo>
                      <a:pt x="176" y="262"/>
                    </a:moveTo>
                    <a:cubicBezTo>
                      <a:pt x="178" y="261"/>
                      <a:pt x="179" y="260"/>
                      <a:pt x="180" y="259"/>
                    </a:cubicBezTo>
                    <a:cubicBezTo>
                      <a:pt x="179" y="260"/>
                      <a:pt x="179" y="261"/>
                      <a:pt x="179" y="263"/>
                    </a:cubicBezTo>
                    <a:cubicBezTo>
                      <a:pt x="178" y="263"/>
                      <a:pt x="178" y="262"/>
                      <a:pt x="177" y="262"/>
                    </a:cubicBezTo>
                    <a:cubicBezTo>
                      <a:pt x="177" y="262"/>
                      <a:pt x="177" y="262"/>
                      <a:pt x="176" y="262"/>
                    </a:cubicBezTo>
                    <a:moveTo>
                      <a:pt x="194" y="266"/>
                    </a:moveTo>
                    <a:cubicBezTo>
                      <a:pt x="191" y="263"/>
                      <a:pt x="189" y="261"/>
                      <a:pt x="192" y="260"/>
                    </a:cubicBezTo>
                    <a:cubicBezTo>
                      <a:pt x="193" y="260"/>
                      <a:pt x="194" y="259"/>
                      <a:pt x="195" y="258"/>
                    </a:cubicBezTo>
                    <a:cubicBezTo>
                      <a:pt x="195" y="261"/>
                      <a:pt x="194" y="263"/>
                      <a:pt x="194" y="266"/>
                    </a:cubicBezTo>
                    <a:moveTo>
                      <a:pt x="435" y="284"/>
                    </a:moveTo>
                    <a:cubicBezTo>
                      <a:pt x="435" y="281"/>
                      <a:pt x="435" y="278"/>
                      <a:pt x="435" y="275"/>
                    </a:cubicBezTo>
                    <a:cubicBezTo>
                      <a:pt x="435" y="270"/>
                      <a:pt x="437" y="263"/>
                      <a:pt x="435" y="258"/>
                    </a:cubicBezTo>
                    <a:cubicBezTo>
                      <a:pt x="441" y="260"/>
                      <a:pt x="446" y="263"/>
                      <a:pt x="451" y="265"/>
                    </a:cubicBezTo>
                    <a:cubicBezTo>
                      <a:pt x="450" y="267"/>
                      <a:pt x="449" y="270"/>
                      <a:pt x="446" y="272"/>
                    </a:cubicBezTo>
                    <a:cubicBezTo>
                      <a:pt x="442" y="276"/>
                      <a:pt x="439" y="280"/>
                      <a:pt x="435" y="284"/>
                    </a:cubicBezTo>
                    <a:moveTo>
                      <a:pt x="420" y="260"/>
                    </a:moveTo>
                    <a:cubicBezTo>
                      <a:pt x="419" y="257"/>
                      <a:pt x="419" y="253"/>
                      <a:pt x="419" y="249"/>
                    </a:cubicBezTo>
                    <a:cubicBezTo>
                      <a:pt x="422" y="251"/>
                      <a:pt x="425" y="253"/>
                      <a:pt x="427" y="254"/>
                    </a:cubicBezTo>
                    <a:cubicBezTo>
                      <a:pt x="425" y="256"/>
                      <a:pt x="422" y="258"/>
                      <a:pt x="420" y="260"/>
                    </a:cubicBezTo>
                    <a:moveTo>
                      <a:pt x="414" y="289"/>
                    </a:moveTo>
                    <a:cubicBezTo>
                      <a:pt x="408" y="284"/>
                      <a:pt x="401" y="279"/>
                      <a:pt x="398" y="276"/>
                    </a:cubicBezTo>
                    <a:cubicBezTo>
                      <a:pt x="398" y="266"/>
                      <a:pt x="398" y="256"/>
                      <a:pt x="398" y="247"/>
                    </a:cubicBezTo>
                    <a:cubicBezTo>
                      <a:pt x="400" y="252"/>
                      <a:pt x="404" y="256"/>
                      <a:pt x="407" y="262"/>
                    </a:cubicBezTo>
                    <a:cubicBezTo>
                      <a:pt x="411" y="270"/>
                      <a:pt x="412" y="280"/>
                      <a:pt x="414" y="289"/>
                    </a:cubicBezTo>
                    <a:moveTo>
                      <a:pt x="128" y="292"/>
                    </a:moveTo>
                    <a:cubicBezTo>
                      <a:pt x="130" y="289"/>
                      <a:pt x="132" y="285"/>
                      <a:pt x="133" y="281"/>
                    </a:cubicBezTo>
                    <a:cubicBezTo>
                      <a:pt x="135" y="276"/>
                      <a:pt x="137" y="270"/>
                      <a:pt x="138" y="265"/>
                    </a:cubicBezTo>
                    <a:cubicBezTo>
                      <a:pt x="139" y="261"/>
                      <a:pt x="141" y="256"/>
                      <a:pt x="142" y="252"/>
                    </a:cubicBezTo>
                    <a:cubicBezTo>
                      <a:pt x="142" y="250"/>
                      <a:pt x="143" y="248"/>
                      <a:pt x="143" y="246"/>
                    </a:cubicBezTo>
                    <a:cubicBezTo>
                      <a:pt x="144" y="249"/>
                      <a:pt x="146" y="251"/>
                      <a:pt x="147" y="254"/>
                    </a:cubicBezTo>
                    <a:cubicBezTo>
                      <a:pt x="149" y="261"/>
                      <a:pt x="154" y="266"/>
                      <a:pt x="156" y="273"/>
                    </a:cubicBezTo>
                    <a:cubicBezTo>
                      <a:pt x="151" y="278"/>
                      <a:pt x="146" y="282"/>
                      <a:pt x="140" y="286"/>
                    </a:cubicBezTo>
                    <a:cubicBezTo>
                      <a:pt x="136" y="288"/>
                      <a:pt x="132" y="290"/>
                      <a:pt x="128" y="292"/>
                    </a:cubicBezTo>
                    <a:moveTo>
                      <a:pt x="124" y="286"/>
                    </a:moveTo>
                    <a:cubicBezTo>
                      <a:pt x="123" y="278"/>
                      <a:pt x="125" y="269"/>
                      <a:pt x="124" y="261"/>
                    </a:cubicBezTo>
                    <a:cubicBezTo>
                      <a:pt x="124" y="256"/>
                      <a:pt x="125" y="251"/>
                      <a:pt x="125" y="246"/>
                    </a:cubicBezTo>
                    <a:cubicBezTo>
                      <a:pt x="125" y="244"/>
                      <a:pt x="125" y="241"/>
                      <a:pt x="125" y="239"/>
                    </a:cubicBezTo>
                    <a:cubicBezTo>
                      <a:pt x="129" y="240"/>
                      <a:pt x="133" y="241"/>
                      <a:pt x="136" y="241"/>
                    </a:cubicBezTo>
                    <a:cubicBezTo>
                      <a:pt x="133" y="254"/>
                      <a:pt x="129" y="280"/>
                      <a:pt x="124" y="286"/>
                    </a:cubicBezTo>
                    <a:moveTo>
                      <a:pt x="554" y="294"/>
                    </a:moveTo>
                    <a:cubicBezTo>
                      <a:pt x="547" y="289"/>
                      <a:pt x="541" y="280"/>
                      <a:pt x="535" y="275"/>
                    </a:cubicBezTo>
                    <a:cubicBezTo>
                      <a:pt x="529" y="270"/>
                      <a:pt x="524" y="260"/>
                      <a:pt x="517" y="254"/>
                    </a:cubicBezTo>
                    <a:cubicBezTo>
                      <a:pt x="520" y="251"/>
                      <a:pt x="523" y="248"/>
                      <a:pt x="525" y="244"/>
                    </a:cubicBezTo>
                    <a:cubicBezTo>
                      <a:pt x="526" y="242"/>
                      <a:pt x="527" y="240"/>
                      <a:pt x="528" y="239"/>
                    </a:cubicBezTo>
                    <a:cubicBezTo>
                      <a:pt x="529" y="240"/>
                      <a:pt x="530" y="241"/>
                      <a:pt x="531" y="242"/>
                    </a:cubicBezTo>
                    <a:cubicBezTo>
                      <a:pt x="536" y="247"/>
                      <a:pt x="539" y="255"/>
                      <a:pt x="542" y="262"/>
                    </a:cubicBezTo>
                    <a:cubicBezTo>
                      <a:pt x="544" y="269"/>
                      <a:pt x="547" y="275"/>
                      <a:pt x="549" y="282"/>
                    </a:cubicBezTo>
                    <a:cubicBezTo>
                      <a:pt x="551" y="285"/>
                      <a:pt x="553" y="290"/>
                      <a:pt x="554" y="294"/>
                    </a:cubicBezTo>
                    <a:moveTo>
                      <a:pt x="99" y="299"/>
                    </a:moveTo>
                    <a:cubicBezTo>
                      <a:pt x="90" y="299"/>
                      <a:pt x="82" y="296"/>
                      <a:pt x="74" y="292"/>
                    </a:cubicBezTo>
                    <a:cubicBezTo>
                      <a:pt x="73" y="291"/>
                      <a:pt x="72" y="291"/>
                      <a:pt x="71" y="290"/>
                    </a:cubicBezTo>
                    <a:cubicBezTo>
                      <a:pt x="70" y="290"/>
                      <a:pt x="70" y="290"/>
                      <a:pt x="70" y="290"/>
                    </a:cubicBezTo>
                    <a:cubicBezTo>
                      <a:pt x="71" y="290"/>
                      <a:pt x="71" y="290"/>
                      <a:pt x="71" y="290"/>
                    </a:cubicBezTo>
                    <a:cubicBezTo>
                      <a:pt x="78" y="284"/>
                      <a:pt x="86" y="277"/>
                      <a:pt x="92" y="269"/>
                    </a:cubicBezTo>
                    <a:cubicBezTo>
                      <a:pt x="98" y="264"/>
                      <a:pt x="102" y="257"/>
                      <a:pt x="108" y="251"/>
                    </a:cubicBezTo>
                    <a:cubicBezTo>
                      <a:pt x="110" y="249"/>
                      <a:pt x="114" y="241"/>
                      <a:pt x="117" y="237"/>
                    </a:cubicBezTo>
                    <a:cubicBezTo>
                      <a:pt x="117" y="245"/>
                      <a:pt x="117" y="254"/>
                      <a:pt x="117" y="262"/>
                    </a:cubicBezTo>
                    <a:cubicBezTo>
                      <a:pt x="117" y="272"/>
                      <a:pt x="115" y="282"/>
                      <a:pt x="117" y="291"/>
                    </a:cubicBezTo>
                    <a:cubicBezTo>
                      <a:pt x="117" y="293"/>
                      <a:pt x="118" y="294"/>
                      <a:pt x="120" y="295"/>
                    </a:cubicBezTo>
                    <a:cubicBezTo>
                      <a:pt x="116" y="296"/>
                      <a:pt x="112" y="297"/>
                      <a:pt x="108" y="298"/>
                    </a:cubicBezTo>
                    <a:cubicBezTo>
                      <a:pt x="105" y="299"/>
                      <a:pt x="102" y="299"/>
                      <a:pt x="99" y="299"/>
                    </a:cubicBezTo>
                    <a:moveTo>
                      <a:pt x="160" y="264"/>
                    </a:moveTo>
                    <a:cubicBezTo>
                      <a:pt x="160" y="263"/>
                      <a:pt x="159" y="262"/>
                      <a:pt x="159" y="261"/>
                    </a:cubicBezTo>
                    <a:cubicBezTo>
                      <a:pt x="155" y="255"/>
                      <a:pt x="151" y="247"/>
                      <a:pt x="148" y="240"/>
                    </a:cubicBezTo>
                    <a:cubicBezTo>
                      <a:pt x="152" y="239"/>
                      <a:pt x="156" y="238"/>
                      <a:pt x="161" y="236"/>
                    </a:cubicBezTo>
                    <a:cubicBezTo>
                      <a:pt x="161" y="242"/>
                      <a:pt x="161" y="247"/>
                      <a:pt x="160" y="252"/>
                    </a:cubicBezTo>
                    <a:cubicBezTo>
                      <a:pt x="160" y="254"/>
                      <a:pt x="160" y="259"/>
                      <a:pt x="160" y="264"/>
                    </a:cubicBezTo>
                    <a:moveTo>
                      <a:pt x="562" y="295"/>
                    </a:moveTo>
                    <a:cubicBezTo>
                      <a:pt x="560" y="284"/>
                      <a:pt x="554" y="273"/>
                      <a:pt x="550" y="264"/>
                    </a:cubicBezTo>
                    <a:cubicBezTo>
                      <a:pt x="548" y="257"/>
                      <a:pt x="545" y="250"/>
                      <a:pt x="542" y="244"/>
                    </a:cubicBezTo>
                    <a:cubicBezTo>
                      <a:pt x="540" y="241"/>
                      <a:pt x="537" y="238"/>
                      <a:pt x="535" y="236"/>
                    </a:cubicBezTo>
                    <a:cubicBezTo>
                      <a:pt x="546" y="238"/>
                      <a:pt x="557" y="240"/>
                      <a:pt x="569" y="240"/>
                    </a:cubicBezTo>
                    <a:cubicBezTo>
                      <a:pt x="569" y="242"/>
                      <a:pt x="570" y="243"/>
                      <a:pt x="571" y="244"/>
                    </a:cubicBezTo>
                    <a:cubicBezTo>
                      <a:pt x="571" y="255"/>
                      <a:pt x="570" y="266"/>
                      <a:pt x="569" y="277"/>
                    </a:cubicBezTo>
                    <a:cubicBezTo>
                      <a:pt x="569" y="283"/>
                      <a:pt x="566" y="289"/>
                      <a:pt x="562" y="295"/>
                    </a:cubicBezTo>
                    <a:moveTo>
                      <a:pt x="412" y="252"/>
                    </a:moveTo>
                    <a:cubicBezTo>
                      <a:pt x="411" y="251"/>
                      <a:pt x="411" y="250"/>
                      <a:pt x="410" y="248"/>
                    </a:cubicBezTo>
                    <a:cubicBezTo>
                      <a:pt x="408" y="244"/>
                      <a:pt x="406" y="239"/>
                      <a:pt x="404" y="234"/>
                    </a:cubicBezTo>
                    <a:cubicBezTo>
                      <a:pt x="406" y="237"/>
                      <a:pt x="409" y="240"/>
                      <a:pt x="412" y="243"/>
                    </a:cubicBezTo>
                    <a:cubicBezTo>
                      <a:pt x="412" y="246"/>
                      <a:pt x="412" y="249"/>
                      <a:pt x="412" y="252"/>
                    </a:cubicBezTo>
                    <a:moveTo>
                      <a:pt x="167" y="262"/>
                    </a:moveTo>
                    <a:cubicBezTo>
                      <a:pt x="168" y="253"/>
                      <a:pt x="167" y="243"/>
                      <a:pt x="168" y="233"/>
                    </a:cubicBezTo>
                    <a:cubicBezTo>
                      <a:pt x="168" y="233"/>
                      <a:pt x="168" y="233"/>
                      <a:pt x="168" y="233"/>
                    </a:cubicBezTo>
                    <a:cubicBezTo>
                      <a:pt x="171" y="236"/>
                      <a:pt x="174" y="238"/>
                      <a:pt x="176" y="241"/>
                    </a:cubicBezTo>
                    <a:cubicBezTo>
                      <a:pt x="177" y="242"/>
                      <a:pt x="179" y="244"/>
                      <a:pt x="180" y="245"/>
                    </a:cubicBezTo>
                    <a:cubicBezTo>
                      <a:pt x="176" y="251"/>
                      <a:pt x="172" y="257"/>
                      <a:pt x="167" y="262"/>
                    </a:cubicBezTo>
                    <a:moveTo>
                      <a:pt x="190" y="251"/>
                    </a:moveTo>
                    <a:cubicBezTo>
                      <a:pt x="191" y="247"/>
                      <a:pt x="192" y="244"/>
                      <a:pt x="193" y="240"/>
                    </a:cubicBezTo>
                    <a:cubicBezTo>
                      <a:pt x="193" y="240"/>
                      <a:pt x="193" y="239"/>
                      <a:pt x="194" y="238"/>
                    </a:cubicBezTo>
                    <a:cubicBezTo>
                      <a:pt x="195" y="236"/>
                      <a:pt x="197" y="233"/>
                      <a:pt x="198" y="230"/>
                    </a:cubicBezTo>
                    <a:cubicBezTo>
                      <a:pt x="197" y="236"/>
                      <a:pt x="196" y="241"/>
                      <a:pt x="196" y="247"/>
                    </a:cubicBezTo>
                    <a:cubicBezTo>
                      <a:pt x="194" y="248"/>
                      <a:pt x="192" y="250"/>
                      <a:pt x="190" y="251"/>
                    </a:cubicBezTo>
                    <a:moveTo>
                      <a:pt x="182" y="236"/>
                    </a:moveTo>
                    <a:cubicBezTo>
                      <a:pt x="181" y="236"/>
                      <a:pt x="181" y="236"/>
                      <a:pt x="181" y="236"/>
                    </a:cubicBezTo>
                    <a:cubicBezTo>
                      <a:pt x="180" y="233"/>
                      <a:pt x="177" y="232"/>
                      <a:pt x="175" y="230"/>
                    </a:cubicBezTo>
                    <a:cubicBezTo>
                      <a:pt x="178" y="228"/>
                      <a:pt x="181" y="226"/>
                      <a:pt x="183" y="225"/>
                    </a:cubicBezTo>
                    <a:cubicBezTo>
                      <a:pt x="183" y="229"/>
                      <a:pt x="182" y="232"/>
                      <a:pt x="182" y="236"/>
                    </a:cubicBezTo>
                    <a:moveTo>
                      <a:pt x="29" y="243"/>
                    </a:moveTo>
                    <a:cubicBezTo>
                      <a:pt x="29" y="243"/>
                      <a:pt x="30" y="243"/>
                      <a:pt x="30" y="243"/>
                    </a:cubicBezTo>
                    <a:cubicBezTo>
                      <a:pt x="35" y="242"/>
                      <a:pt x="40" y="240"/>
                      <a:pt x="45" y="238"/>
                    </a:cubicBezTo>
                    <a:cubicBezTo>
                      <a:pt x="50" y="236"/>
                      <a:pt x="57" y="235"/>
                      <a:pt x="62" y="233"/>
                    </a:cubicBezTo>
                    <a:cubicBezTo>
                      <a:pt x="68" y="230"/>
                      <a:pt x="75" y="228"/>
                      <a:pt x="81" y="225"/>
                    </a:cubicBezTo>
                    <a:cubicBezTo>
                      <a:pt x="82" y="224"/>
                      <a:pt x="83" y="223"/>
                      <a:pt x="84" y="223"/>
                    </a:cubicBezTo>
                    <a:cubicBezTo>
                      <a:pt x="82" y="228"/>
                      <a:pt x="78" y="233"/>
                      <a:pt x="77" y="237"/>
                    </a:cubicBezTo>
                    <a:cubicBezTo>
                      <a:pt x="73" y="246"/>
                      <a:pt x="70" y="257"/>
                      <a:pt x="66" y="266"/>
                    </a:cubicBezTo>
                    <a:cubicBezTo>
                      <a:pt x="65" y="269"/>
                      <a:pt x="60" y="277"/>
                      <a:pt x="60" y="284"/>
                    </a:cubicBezTo>
                    <a:cubicBezTo>
                      <a:pt x="46" y="274"/>
                      <a:pt x="34" y="260"/>
                      <a:pt x="29" y="245"/>
                    </a:cubicBezTo>
                    <a:cubicBezTo>
                      <a:pt x="29" y="244"/>
                      <a:pt x="28" y="244"/>
                      <a:pt x="28" y="243"/>
                    </a:cubicBezTo>
                    <a:cubicBezTo>
                      <a:pt x="29" y="243"/>
                      <a:pt x="29" y="243"/>
                      <a:pt x="29" y="243"/>
                    </a:cubicBezTo>
                    <a:moveTo>
                      <a:pt x="68" y="281"/>
                    </a:moveTo>
                    <a:cubicBezTo>
                      <a:pt x="67" y="281"/>
                      <a:pt x="69" y="278"/>
                      <a:pt x="71" y="274"/>
                    </a:cubicBezTo>
                    <a:cubicBezTo>
                      <a:pt x="74" y="267"/>
                      <a:pt x="77" y="260"/>
                      <a:pt x="79" y="252"/>
                    </a:cubicBezTo>
                    <a:cubicBezTo>
                      <a:pt x="82" y="243"/>
                      <a:pt x="86" y="234"/>
                      <a:pt x="90" y="226"/>
                    </a:cubicBezTo>
                    <a:cubicBezTo>
                      <a:pt x="91" y="224"/>
                      <a:pt x="91" y="223"/>
                      <a:pt x="92" y="221"/>
                    </a:cubicBezTo>
                    <a:cubicBezTo>
                      <a:pt x="99" y="227"/>
                      <a:pt x="106" y="230"/>
                      <a:pt x="111" y="233"/>
                    </a:cubicBezTo>
                    <a:cubicBezTo>
                      <a:pt x="110" y="236"/>
                      <a:pt x="108" y="238"/>
                      <a:pt x="107" y="240"/>
                    </a:cubicBezTo>
                    <a:cubicBezTo>
                      <a:pt x="98" y="255"/>
                      <a:pt x="84" y="268"/>
                      <a:pt x="72" y="278"/>
                    </a:cubicBezTo>
                    <a:cubicBezTo>
                      <a:pt x="70" y="280"/>
                      <a:pt x="69" y="281"/>
                      <a:pt x="68" y="281"/>
                    </a:cubicBezTo>
                    <a:moveTo>
                      <a:pt x="191" y="224"/>
                    </a:moveTo>
                    <a:cubicBezTo>
                      <a:pt x="191" y="222"/>
                      <a:pt x="192" y="220"/>
                      <a:pt x="192" y="218"/>
                    </a:cubicBezTo>
                    <a:cubicBezTo>
                      <a:pt x="193" y="217"/>
                      <a:pt x="194" y="216"/>
                      <a:pt x="196" y="215"/>
                    </a:cubicBezTo>
                    <a:cubicBezTo>
                      <a:pt x="194" y="218"/>
                      <a:pt x="193" y="221"/>
                      <a:pt x="191" y="224"/>
                    </a:cubicBezTo>
                    <a:moveTo>
                      <a:pt x="563" y="232"/>
                    </a:moveTo>
                    <a:cubicBezTo>
                      <a:pt x="553" y="232"/>
                      <a:pt x="542" y="229"/>
                      <a:pt x="532" y="227"/>
                    </a:cubicBezTo>
                    <a:cubicBezTo>
                      <a:pt x="534" y="220"/>
                      <a:pt x="535" y="213"/>
                      <a:pt x="536" y="207"/>
                    </a:cubicBezTo>
                    <a:cubicBezTo>
                      <a:pt x="545" y="216"/>
                      <a:pt x="555" y="223"/>
                      <a:pt x="563" y="232"/>
                    </a:cubicBezTo>
                    <a:moveTo>
                      <a:pt x="33" y="234"/>
                    </a:moveTo>
                    <a:cubicBezTo>
                      <a:pt x="37" y="223"/>
                      <a:pt x="52" y="210"/>
                      <a:pt x="59" y="204"/>
                    </a:cubicBezTo>
                    <a:cubicBezTo>
                      <a:pt x="62" y="201"/>
                      <a:pt x="65" y="198"/>
                      <a:pt x="68" y="195"/>
                    </a:cubicBezTo>
                    <a:cubicBezTo>
                      <a:pt x="68" y="194"/>
                      <a:pt x="68" y="194"/>
                      <a:pt x="69" y="193"/>
                    </a:cubicBezTo>
                    <a:cubicBezTo>
                      <a:pt x="73" y="201"/>
                      <a:pt x="77" y="208"/>
                      <a:pt x="83" y="213"/>
                    </a:cubicBezTo>
                    <a:cubicBezTo>
                      <a:pt x="76" y="218"/>
                      <a:pt x="70" y="221"/>
                      <a:pt x="62" y="224"/>
                    </a:cubicBezTo>
                    <a:cubicBezTo>
                      <a:pt x="56" y="227"/>
                      <a:pt x="50" y="227"/>
                      <a:pt x="45" y="229"/>
                    </a:cubicBezTo>
                    <a:cubicBezTo>
                      <a:pt x="41" y="231"/>
                      <a:pt x="37" y="233"/>
                      <a:pt x="33" y="234"/>
                    </a:cubicBezTo>
                    <a:moveTo>
                      <a:pt x="568" y="226"/>
                    </a:moveTo>
                    <a:cubicBezTo>
                      <a:pt x="564" y="220"/>
                      <a:pt x="559" y="216"/>
                      <a:pt x="554" y="212"/>
                    </a:cubicBezTo>
                    <a:cubicBezTo>
                      <a:pt x="552" y="210"/>
                      <a:pt x="549" y="209"/>
                      <a:pt x="547" y="206"/>
                    </a:cubicBezTo>
                    <a:cubicBezTo>
                      <a:pt x="543" y="203"/>
                      <a:pt x="535" y="201"/>
                      <a:pt x="542" y="198"/>
                    </a:cubicBezTo>
                    <a:cubicBezTo>
                      <a:pt x="546" y="196"/>
                      <a:pt x="555" y="195"/>
                      <a:pt x="560" y="192"/>
                    </a:cubicBezTo>
                    <a:cubicBezTo>
                      <a:pt x="560" y="193"/>
                      <a:pt x="560" y="193"/>
                      <a:pt x="561" y="193"/>
                    </a:cubicBezTo>
                    <a:cubicBezTo>
                      <a:pt x="561" y="193"/>
                      <a:pt x="561" y="193"/>
                      <a:pt x="561" y="193"/>
                    </a:cubicBezTo>
                    <a:cubicBezTo>
                      <a:pt x="563" y="201"/>
                      <a:pt x="565" y="209"/>
                      <a:pt x="566" y="217"/>
                    </a:cubicBezTo>
                    <a:cubicBezTo>
                      <a:pt x="567" y="220"/>
                      <a:pt x="567" y="223"/>
                      <a:pt x="568" y="226"/>
                    </a:cubicBezTo>
                    <a:moveTo>
                      <a:pt x="37" y="191"/>
                    </a:moveTo>
                    <a:cubicBezTo>
                      <a:pt x="46" y="191"/>
                      <a:pt x="54" y="190"/>
                      <a:pt x="63" y="189"/>
                    </a:cubicBezTo>
                    <a:cubicBezTo>
                      <a:pt x="59" y="193"/>
                      <a:pt x="55" y="197"/>
                      <a:pt x="51" y="201"/>
                    </a:cubicBezTo>
                    <a:cubicBezTo>
                      <a:pt x="43" y="209"/>
                      <a:pt x="29" y="221"/>
                      <a:pt x="26" y="234"/>
                    </a:cubicBezTo>
                    <a:cubicBezTo>
                      <a:pt x="23" y="220"/>
                      <a:pt x="22" y="204"/>
                      <a:pt x="23" y="190"/>
                    </a:cubicBezTo>
                    <a:cubicBezTo>
                      <a:pt x="28" y="191"/>
                      <a:pt x="32" y="191"/>
                      <a:pt x="37" y="191"/>
                    </a:cubicBezTo>
                    <a:moveTo>
                      <a:pt x="537" y="192"/>
                    </a:moveTo>
                    <a:cubicBezTo>
                      <a:pt x="537" y="184"/>
                      <a:pt x="537" y="178"/>
                      <a:pt x="536" y="173"/>
                    </a:cubicBezTo>
                    <a:cubicBezTo>
                      <a:pt x="536" y="172"/>
                      <a:pt x="536" y="172"/>
                      <a:pt x="536" y="171"/>
                    </a:cubicBezTo>
                    <a:cubicBezTo>
                      <a:pt x="542" y="174"/>
                      <a:pt x="548" y="176"/>
                      <a:pt x="553" y="182"/>
                    </a:cubicBezTo>
                    <a:cubicBezTo>
                      <a:pt x="559" y="189"/>
                      <a:pt x="549" y="187"/>
                      <a:pt x="543" y="190"/>
                    </a:cubicBezTo>
                    <a:cubicBezTo>
                      <a:pt x="541" y="190"/>
                      <a:pt x="539" y="191"/>
                      <a:pt x="537" y="192"/>
                    </a:cubicBezTo>
                    <a:moveTo>
                      <a:pt x="34" y="183"/>
                    </a:moveTo>
                    <a:cubicBezTo>
                      <a:pt x="32" y="183"/>
                      <a:pt x="31" y="183"/>
                      <a:pt x="29" y="183"/>
                    </a:cubicBezTo>
                    <a:cubicBezTo>
                      <a:pt x="32" y="181"/>
                      <a:pt x="35" y="179"/>
                      <a:pt x="37" y="178"/>
                    </a:cubicBezTo>
                    <a:cubicBezTo>
                      <a:pt x="43" y="174"/>
                      <a:pt x="50" y="171"/>
                      <a:pt x="56" y="168"/>
                    </a:cubicBezTo>
                    <a:cubicBezTo>
                      <a:pt x="58" y="166"/>
                      <a:pt x="60" y="166"/>
                      <a:pt x="63" y="165"/>
                    </a:cubicBezTo>
                    <a:cubicBezTo>
                      <a:pt x="63" y="170"/>
                      <a:pt x="65" y="176"/>
                      <a:pt x="66" y="181"/>
                    </a:cubicBezTo>
                    <a:cubicBezTo>
                      <a:pt x="64" y="181"/>
                      <a:pt x="62" y="181"/>
                      <a:pt x="60" y="181"/>
                    </a:cubicBezTo>
                    <a:cubicBezTo>
                      <a:pt x="59" y="181"/>
                      <a:pt x="58" y="181"/>
                      <a:pt x="58" y="181"/>
                    </a:cubicBezTo>
                    <a:cubicBezTo>
                      <a:pt x="57" y="181"/>
                      <a:pt x="57" y="181"/>
                      <a:pt x="56" y="181"/>
                    </a:cubicBezTo>
                    <a:cubicBezTo>
                      <a:pt x="53" y="181"/>
                      <a:pt x="49" y="182"/>
                      <a:pt x="45" y="182"/>
                    </a:cubicBezTo>
                    <a:cubicBezTo>
                      <a:pt x="42" y="183"/>
                      <a:pt x="38" y="183"/>
                      <a:pt x="34" y="183"/>
                    </a:cubicBezTo>
                    <a:moveTo>
                      <a:pt x="547" y="156"/>
                    </a:moveTo>
                    <a:cubicBezTo>
                      <a:pt x="547" y="156"/>
                      <a:pt x="547" y="156"/>
                      <a:pt x="548" y="156"/>
                    </a:cubicBezTo>
                    <a:cubicBezTo>
                      <a:pt x="548" y="157"/>
                      <a:pt x="549" y="159"/>
                      <a:pt x="549" y="160"/>
                    </a:cubicBezTo>
                    <a:cubicBezTo>
                      <a:pt x="551" y="164"/>
                      <a:pt x="553" y="168"/>
                      <a:pt x="554" y="173"/>
                    </a:cubicBezTo>
                    <a:cubicBezTo>
                      <a:pt x="551" y="169"/>
                      <a:pt x="545" y="165"/>
                      <a:pt x="541" y="164"/>
                    </a:cubicBezTo>
                    <a:cubicBezTo>
                      <a:pt x="539" y="163"/>
                      <a:pt x="543" y="159"/>
                      <a:pt x="546" y="156"/>
                    </a:cubicBezTo>
                    <a:cubicBezTo>
                      <a:pt x="547" y="156"/>
                      <a:pt x="547" y="156"/>
                      <a:pt x="547" y="156"/>
                    </a:cubicBezTo>
                    <a:moveTo>
                      <a:pt x="25" y="176"/>
                    </a:moveTo>
                    <a:cubicBezTo>
                      <a:pt x="28" y="168"/>
                      <a:pt x="33" y="160"/>
                      <a:pt x="36" y="151"/>
                    </a:cubicBezTo>
                    <a:cubicBezTo>
                      <a:pt x="37" y="149"/>
                      <a:pt x="38" y="147"/>
                      <a:pt x="39" y="145"/>
                    </a:cubicBezTo>
                    <a:cubicBezTo>
                      <a:pt x="41" y="147"/>
                      <a:pt x="43" y="149"/>
                      <a:pt x="46" y="151"/>
                    </a:cubicBezTo>
                    <a:cubicBezTo>
                      <a:pt x="50" y="153"/>
                      <a:pt x="53" y="154"/>
                      <a:pt x="57" y="156"/>
                    </a:cubicBezTo>
                    <a:cubicBezTo>
                      <a:pt x="58" y="156"/>
                      <a:pt x="60" y="156"/>
                      <a:pt x="62" y="157"/>
                    </a:cubicBezTo>
                    <a:cubicBezTo>
                      <a:pt x="62" y="157"/>
                      <a:pt x="62" y="157"/>
                      <a:pt x="62" y="157"/>
                    </a:cubicBezTo>
                    <a:cubicBezTo>
                      <a:pt x="59" y="158"/>
                      <a:pt x="56" y="159"/>
                      <a:pt x="53" y="160"/>
                    </a:cubicBezTo>
                    <a:cubicBezTo>
                      <a:pt x="48" y="163"/>
                      <a:pt x="42" y="166"/>
                      <a:pt x="37" y="169"/>
                    </a:cubicBezTo>
                    <a:cubicBezTo>
                      <a:pt x="33" y="171"/>
                      <a:pt x="29" y="174"/>
                      <a:pt x="25" y="176"/>
                    </a:cubicBezTo>
                    <a:moveTo>
                      <a:pt x="62" y="149"/>
                    </a:moveTo>
                    <a:cubicBezTo>
                      <a:pt x="57" y="148"/>
                      <a:pt x="51" y="145"/>
                      <a:pt x="47" y="142"/>
                    </a:cubicBezTo>
                    <a:cubicBezTo>
                      <a:pt x="50" y="140"/>
                      <a:pt x="53" y="138"/>
                      <a:pt x="58" y="137"/>
                    </a:cubicBezTo>
                    <a:cubicBezTo>
                      <a:pt x="59" y="136"/>
                      <a:pt x="61" y="136"/>
                      <a:pt x="63" y="136"/>
                    </a:cubicBezTo>
                    <a:cubicBezTo>
                      <a:pt x="62" y="141"/>
                      <a:pt x="62" y="145"/>
                      <a:pt x="62" y="149"/>
                    </a:cubicBezTo>
                    <a:moveTo>
                      <a:pt x="46" y="134"/>
                    </a:moveTo>
                    <a:cubicBezTo>
                      <a:pt x="46" y="134"/>
                      <a:pt x="46" y="134"/>
                      <a:pt x="46" y="134"/>
                    </a:cubicBezTo>
                    <a:cubicBezTo>
                      <a:pt x="48" y="131"/>
                      <a:pt x="50" y="127"/>
                      <a:pt x="52" y="124"/>
                    </a:cubicBezTo>
                    <a:cubicBezTo>
                      <a:pt x="53" y="122"/>
                      <a:pt x="55" y="120"/>
                      <a:pt x="57" y="118"/>
                    </a:cubicBezTo>
                    <a:cubicBezTo>
                      <a:pt x="58" y="122"/>
                      <a:pt x="61" y="125"/>
                      <a:pt x="64" y="128"/>
                    </a:cubicBezTo>
                    <a:cubicBezTo>
                      <a:pt x="64" y="128"/>
                      <a:pt x="64" y="128"/>
                      <a:pt x="64" y="128"/>
                    </a:cubicBezTo>
                    <a:cubicBezTo>
                      <a:pt x="61" y="129"/>
                      <a:pt x="58" y="129"/>
                      <a:pt x="56" y="129"/>
                    </a:cubicBezTo>
                    <a:cubicBezTo>
                      <a:pt x="52" y="130"/>
                      <a:pt x="49" y="132"/>
                      <a:pt x="46" y="134"/>
                    </a:cubicBezTo>
                    <a:moveTo>
                      <a:pt x="241" y="144"/>
                    </a:moveTo>
                    <a:cubicBezTo>
                      <a:pt x="241" y="143"/>
                      <a:pt x="240" y="142"/>
                      <a:pt x="239" y="142"/>
                    </a:cubicBezTo>
                    <a:cubicBezTo>
                      <a:pt x="243" y="133"/>
                      <a:pt x="247" y="124"/>
                      <a:pt x="253" y="116"/>
                    </a:cubicBezTo>
                    <a:cubicBezTo>
                      <a:pt x="252" y="118"/>
                      <a:pt x="251" y="120"/>
                      <a:pt x="250" y="123"/>
                    </a:cubicBezTo>
                    <a:cubicBezTo>
                      <a:pt x="247" y="130"/>
                      <a:pt x="244" y="137"/>
                      <a:pt x="241" y="144"/>
                    </a:cubicBezTo>
                    <a:moveTo>
                      <a:pt x="68" y="120"/>
                    </a:moveTo>
                    <a:cubicBezTo>
                      <a:pt x="67" y="119"/>
                      <a:pt x="66" y="118"/>
                      <a:pt x="65" y="117"/>
                    </a:cubicBezTo>
                    <a:cubicBezTo>
                      <a:pt x="66" y="116"/>
                      <a:pt x="68" y="116"/>
                      <a:pt x="70" y="115"/>
                    </a:cubicBezTo>
                    <a:cubicBezTo>
                      <a:pt x="69" y="117"/>
                      <a:pt x="69" y="119"/>
                      <a:pt x="68" y="120"/>
                    </a:cubicBezTo>
                    <a:moveTo>
                      <a:pt x="534" y="158"/>
                    </a:moveTo>
                    <a:cubicBezTo>
                      <a:pt x="528" y="138"/>
                      <a:pt x="516" y="116"/>
                      <a:pt x="505" y="104"/>
                    </a:cubicBezTo>
                    <a:cubicBezTo>
                      <a:pt x="503" y="102"/>
                      <a:pt x="501" y="100"/>
                      <a:pt x="499" y="99"/>
                    </a:cubicBezTo>
                    <a:cubicBezTo>
                      <a:pt x="501" y="100"/>
                      <a:pt x="504" y="102"/>
                      <a:pt x="507" y="103"/>
                    </a:cubicBezTo>
                    <a:cubicBezTo>
                      <a:pt x="519" y="108"/>
                      <a:pt x="527" y="126"/>
                      <a:pt x="535" y="136"/>
                    </a:cubicBezTo>
                    <a:cubicBezTo>
                      <a:pt x="538" y="140"/>
                      <a:pt x="540" y="144"/>
                      <a:pt x="543" y="148"/>
                    </a:cubicBezTo>
                    <a:cubicBezTo>
                      <a:pt x="543" y="149"/>
                      <a:pt x="543" y="149"/>
                      <a:pt x="543" y="149"/>
                    </a:cubicBezTo>
                    <a:cubicBezTo>
                      <a:pt x="541" y="151"/>
                      <a:pt x="536" y="154"/>
                      <a:pt x="534" y="158"/>
                    </a:cubicBezTo>
                    <a:moveTo>
                      <a:pt x="273" y="344"/>
                    </a:moveTo>
                    <a:cubicBezTo>
                      <a:pt x="266" y="343"/>
                      <a:pt x="261" y="340"/>
                      <a:pt x="256" y="338"/>
                    </a:cubicBezTo>
                    <a:cubicBezTo>
                      <a:pt x="260" y="315"/>
                      <a:pt x="266" y="294"/>
                      <a:pt x="270" y="271"/>
                    </a:cubicBezTo>
                    <a:cubicBezTo>
                      <a:pt x="274" y="248"/>
                      <a:pt x="277" y="224"/>
                      <a:pt x="279" y="200"/>
                    </a:cubicBezTo>
                    <a:cubicBezTo>
                      <a:pt x="281" y="181"/>
                      <a:pt x="281" y="161"/>
                      <a:pt x="285" y="143"/>
                    </a:cubicBezTo>
                    <a:cubicBezTo>
                      <a:pt x="288" y="126"/>
                      <a:pt x="289" y="109"/>
                      <a:pt x="292" y="92"/>
                    </a:cubicBezTo>
                    <a:cubicBezTo>
                      <a:pt x="292" y="93"/>
                      <a:pt x="292" y="94"/>
                      <a:pt x="292" y="95"/>
                    </a:cubicBezTo>
                    <a:cubicBezTo>
                      <a:pt x="291" y="109"/>
                      <a:pt x="292" y="123"/>
                      <a:pt x="292" y="137"/>
                    </a:cubicBezTo>
                    <a:cubicBezTo>
                      <a:pt x="291" y="162"/>
                      <a:pt x="291" y="187"/>
                      <a:pt x="291" y="213"/>
                    </a:cubicBezTo>
                    <a:cubicBezTo>
                      <a:pt x="290" y="235"/>
                      <a:pt x="287" y="257"/>
                      <a:pt x="283" y="279"/>
                    </a:cubicBezTo>
                    <a:cubicBezTo>
                      <a:pt x="282" y="290"/>
                      <a:pt x="280" y="302"/>
                      <a:pt x="278" y="314"/>
                    </a:cubicBezTo>
                    <a:cubicBezTo>
                      <a:pt x="276" y="323"/>
                      <a:pt x="275" y="334"/>
                      <a:pt x="273" y="344"/>
                    </a:cubicBezTo>
                    <a:moveTo>
                      <a:pt x="64" y="109"/>
                    </a:moveTo>
                    <a:cubicBezTo>
                      <a:pt x="64" y="109"/>
                      <a:pt x="64" y="109"/>
                      <a:pt x="64" y="109"/>
                    </a:cubicBezTo>
                    <a:cubicBezTo>
                      <a:pt x="71" y="101"/>
                      <a:pt x="78" y="93"/>
                      <a:pt x="86" y="87"/>
                    </a:cubicBezTo>
                    <a:cubicBezTo>
                      <a:pt x="87" y="87"/>
                      <a:pt x="87" y="86"/>
                      <a:pt x="87" y="86"/>
                    </a:cubicBezTo>
                    <a:cubicBezTo>
                      <a:pt x="82" y="93"/>
                      <a:pt x="78" y="100"/>
                      <a:pt x="75" y="106"/>
                    </a:cubicBezTo>
                    <a:cubicBezTo>
                      <a:pt x="71" y="107"/>
                      <a:pt x="67" y="108"/>
                      <a:pt x="64" y="109"/>
                    </a:cubicBezTo>
                    <a:moveTo>
                      <a:pt x="367" y="163"/>
                    </a:moveTo>
                    <a:cubicBezTo>
                      <a:pt x="363" y="150"/>
                      <a:pt x="359" y="136"/>
                      <a:pt x="353" y="124"/>
                    </a:cubicBezTo>
                    <a:cubicBezTo>
                      <a:pt x="348" y="112"/>
                      <a:pt x="343" y="97"/>
                      <a:pt x="341" y="84"/>
                    </a:cubicBezTo>
                    <a:cubicBezTo>
                      <a:pt x="341" y="83"/>
                      <a:pt x="340" y="81"/>
                      <a:pt x="340" y="80"/>
                    </a:cubicBezTo>
                    <a:cubicBezTo>
                      <a:pt x="347" y="90"/>
                      <a:pt x="352" y="103"/>
                      <a:pt x="356" y="112"/>
                    </a:cubicBezTo>
                    <a:cubicBezTo>
                      <a:pt x="362" y="127"/>
                      <a:pt x="369" y="142"/>
                      <a:pt x="374" y="157"/>
                    </a:cubicBezTo>
                    <a:cubicBezTo>
                      <a:pt x="375" y="162"/>
                      <a:pt x="377" y="167"/>
                      <a:pt x="379" y="171"/>
                    </a:cubicBezTo>
                    <a:cubicBezTo>
                      <a:pt x="376" y="168"/>
                      <a:pt x="373" y="166"/>
                      <a:pt x="372" y="164"/>
                    </a:cubicBezTo>
                    <a:cubicBezTo>
                      <a:pt x="371" y="163"/>
                      <a:pt x="370" y="163"/>
                      <a:pt x="368" y="163"/>
                    </a:cubicBezTo>
                    <a:cubicBezTo>
                      <a:pt x="368" y="163"/>
                      <a:pt x="367" y="163"/>
                      <a:pt x="367" y="163"/>
                    </a:cubicBezTo>
                    <a:moveTo>
                      <a:pt x="249" y="334"/>
                    </a:moveTo>
                    <a:cubicBezTo>
                      <a:pt x="245" y="331"/>
                      <a:pt x="241" y="327"/>
                      <a:pt x="238" y="323"/>
                    </a:cubicBezTo>
                    <a:cubicBezTo>
                      <a:pt x="238" y="323"/>
                      <a:pt x="238" y="323"/>
                      <a:pt x="238" y="322"/>
                    </a:cubicBezTo>
                    <a:cubicBezTo>
                      <a:pt x="247" y="278"/>
                      <a:pt x="257" y="234"/>
                      <a:pt x="264" y="190"/>
                    </a:cubicBezTo>
                    <a:cubicBezTo>
                      <a:pt x="268" y="166"/>
                      <a:pt x="271" y="142"/>
                      <a:pt x="276" y="119"/>
                    </a:cubicBezTo>
                    <a:cubicBezTo>
                      <a:pt x="279" y="109"/>
                      <a:pt x="280" y="99"/>
                      <a:pt x="284" y="89"/>
                    </a:cubicBezTo>
                    <a:cubicBezTo>
                      <a:pt x="285" y="87"/>
                      <a:pt x="286" y="82"/>
                      <a:pt x="287" y="78"/>
                    </a:cubicBezTo>
                    <a:cubicBezTo>
                      <a:pt x="282" y="95"/>
                      <a:pt x="280" y="115"/>
                      <a:pt x="279" y="132"/>
                    </a:cubicBezTo>
                    <a:cubicBezTo>
                      <a:pt x="277" y="151"/>
                      <a:pt x="275" y="171"/>
                      <a:pt x="272" y="191"/>
                    </a:cubicBezTo>
                    <a:cubicBezTo>
                      <a:pt x="269" y="215"/>
                      <a:pt x="268" y="239"/>
                      <a:pt x="264" y="262"/>
                    </a:cubicBezTo>
                    <a:cubicBezTo>
                      <a:pt x="260" y="286"/>
                      <a:pt x="253" y="310"/>
                      <a:pt x="249" y="334"/>
                    </a:cubicBezTo>
                    <a:moveTo>
                      <a:pt x="439" y="202"/>
                    </a:moveTo>
                    <a:cubicBezTo>
                      <a:pt x="438" y="202"/>
                      <a:pt x="436" y="202"/>
                      <a:pt x="434" y="201"/>
                    </a:cubicBezTo>
                    <a:cubicBezTo>
                      <a:pt x="428" y="191"/>
                      <a:pt x="423" y="179"/>
                      <a:pt x="417" y="169"/>
                    </a:cubicBezTo>
                    <a:cubicBezTo>
                      <a:pt x="407" y="154"/>
                      <a:pt x="401" y="137"/>
                      <a:pt x="392" y="123"/>
                    </a:cubicBezTo>
                    <a:cubicBezTo>
                      <a:pt x="382" y="107"/>
                      <a:pt x="374" y="92"/>
                      <a:pt x="363" y="77"/>
                    </a:cubicBezTo>
                    <a:cubicBezTo>
                      <a:pt x="369" y="82"/>
                      <a:pt x="374" y="89"/>
                      <a:pt x="380" y="94"/>
                    </a:cubicBezTo>
                    <a:cubicBezTo>
                      <a:pt x="392" y="104"/>
                      <a:pt x="400" y="120"/>
                      <a:pt x="410" y="131"/>
                    </a:cubicBezTo>
                    <a:cubicBezTo>
                      <a:pt x="419" y="142"/>
                      <a:pt x="428" y="151"/>
                      <a:pt x="435" y="163"/>
                    </a:cubicBezTo>
                    <a:cubicBezTo>
                      <a:pt x="437" y="166"/>
                      <a:pt x="450" y="184"/>
                      <a:pt x="457" y="196"/>
                    </a:cubicBezTo>
                    <a:cubicBezTo>
                      <a:pt x="455" y="197"/>
                      <a:pt x="453" y="199"/>
                      <a:pt x="451" y="200"/>
                    </a:cubicBezTo>
                    <a:cubicBezTo>
                      <a:pt x="447" y="201"/>
                      <a:pt x="444" y="202"/>
                      <a:pt x="439" y="202"/>
                    </a:cubicBezTo>
                    <a:moveTo>
                      <a:pt x="296" y="347"/>
                    </a:moveTo>
                    <a:cubicBezTo>
                      <a:pt x="294" y="347"/>
                      <a:pt x="292" y="347"/>
                      <a:pt x="289" y="347"/>
                    </a:cubicBezTo>
                    <a:cubicBezTo>
                      <a:pt x="286" y="347"/>
                      <a:pt x="283" y="346"/>
                      <a:pt x="279" y="346"/>
                    </a:cubicBezTo>
                    <a:cubicBezTo>
                      <a:pt x="280" y="340"/>
                      <a:pt x="281" y="335"/>
                      <a:pt x="282" y="330"/>
                    </a:cubicBezTo>
                    <a:cubicBezTo>
                      <a:pt x="286" y="316"/>
                      <a:pt x="287" y="301"/>
                      <a:pt x="290" y="287"/>
                    </a:cubicBezTo>
                    <a:cubicBezTo>
                      <a:pt x="293" y="265"/>
                      <a:pt x="295" y="243"/>
                      <a:pt x="298" y="221"/>
                    </a:cubicBezTo>
                    <a:cubicBezTo>
                      <a:pt x="300" y="199"/>
                      <a:pt x="300" y="176"/>
                      <a:pt x="299" y="154"/>
                    </a:cubicBezTo>
                    <a:cubicBezTo>
                      <a:pt x="298" y="141"/>
                      <a:pt x="299" y="128"/>
                      <a:pt x="299" y="114"/>
                    </a:cubicBezTo>
                    <a:cubicBezTo>
                      <a:pt x="299" y="106"/>
                      <a:pt x="299" y="98"/>
                      <a:pt x="299" y="90"/>
                    </a:cubicBezTo>
                    <a:cubicBezTo>
                      <a:pt x="299" y="85"/>
                      <a:pt x="298" y="80"/>
                      <a:pt x="299" y="75"/>
                    </a:cubicBezTo>
                    <a:cubicBezTo>
                      <a:pt x="299" y="75"/>
                      <a:pt x="299" y="75"/>
                      <a:pt x="299" y="75"/>
                    </a:cubicBezTo>
                    <a:cubicBezTo>
                      <a:pt x="299" y="75"/>
                      <a:pt x="299" y="76"/>
                      <a:pt x="299" y="77"/>
                    </a:cubicBezTo>
                    <a:cubicBezTo>
                      <a:pt x="305" y="97"/>
                      <a:pt x="306" y="117"/>
                      <a:pt x="308" y="138"/>
                    </a:cubicBezTo>
                    <a:cubicBezTo>
                      <a:pt x="311" y="168"/>
                      <a:pt x="312" y="199"/>
                      <a:pt x="312" y="229"/>
                    </a:cubicBezTo>
                    <a:cubicBezTo>
                      <a:pt x="311" y="250"/>
                      <a:pt x="311" y="272"/>
                      <a:pt x="309" y="293"/>
                    </a:cubicBezTo>
                    <a:cubicBezTo>
                      <a:pt x="308" y="304"/>
                      <a:pt x="307" y="315"/>
                      <a:pt x="306" y="325"/>
                    </a:cubicBezTo>
                    <a:cubicBezTo>
                      <a:pt x="305" y="331"/>
                      <a:pt x="305" y="337"/>
                      <a:pt x="304" y="343"/>
                    </a:cubicBezTo>
                    <a:cubicBezTo>
                      <a:pt x="304" y="344"/>
                      <a:pt x="303" y="345"/>
                      <a:pt x="303" y="347"/>
                    </a:cubicBezTo>
                    <a:cubicBezTo>
                      <a:pt x="301" y="347"/>
                      <a:pt x="299" y="347"/>
                      <a:pt x="296" y="347"/>
                    </a:cubicBezTo>
                    <a:moveTo>
                      <a:pt x="311" y="346"/>
                    </a:moveTo>
                    <a:cubicBezTo>
                      <a:pt x="314" y="329"/>
                      <a:pt x="314" y="311"/>
                      <a:pt x="316" y="294"/>
                    </a:cubicBezTo>
                    <a:cubicBezTo>
                      <a:pt x="318" y="270"/>
                      <a:pt x="319" y="248"/>
                      <a:pt x="319" y="224"/>
                    </a:cubicBezTo>
                    <a:cubicBezTo>
                      <a:pt x="319" y="194"/>
                      <a:pt x="317" y="165"/>
                      <a:pt x="315" y="135"/>
                    </a:cubicBezTo>
                    <a:cubicBezTo>
                      <a:pt x="314" y="115"/>
                      <a:pt x="312" y="95"/>
                      <a:pt x="307" y="76"/>
                    </a:cubicBezTo>
                    <a:cubicBezTo>
                      <a:pt x="309" y="76"/>
                      <a:pt x="311" y="75"/>
                      <a:pt x="312" y="74"/>
                    </a:cubicBezTo>
                    <a:cubicBezTo>
                      <a:pt x="318" y="84"/>
                      <a:pt x="319" y="95"/>
                      <a:pt x="321" y="106"/>
                    </a:cubicBezTo>
                    <a:cubicBezTo>
                      <a:pt x="324" y="117"/>
                      <a:pt x="327" y="127"/>
                      <a:pt x="329" y="137"/>
                    </a:cubicBezTo>
                    <a:cubicBezTo>
                      <a:pt x="332" y="150"/>
                      <a:pt x="334" y="163"/>
                      <a:pt x="336" y="176"/>
                    </a:cubicBezTo>
                    <a:cubicBezTo>
                      <a:pt x="338" y="188"/>
                      <a:pt x="342" y="203"/>
                      <a:pt x="341" y="216"/>
                    </a:cubicBezTo>
                    <a:cubicBezTo>
                      <a:pt x="341" y="238"/>
                      <a:pt x="344" y="260"/>
                      <a:pt x="343" y="282"/>
                    </a:cubicBezTo>
                    <a:cubicBezTo>
                      <a:pt x="343" y="294"/>
                      <a:pt x="341" y="307"/>
                      <a:pt x="339" y="319"/>
                    </a:cubicBezTo>
                    <a:cubicBezTo>
                      <a:pt x="338" y="324"/>
                      <a:pt x="337" y="330"/>
                      <a:pt x="336" y="335"/>
                    </a:cubicBezTo>
                    <a:cubicBezTo>
                      <a:pt x="330" y="340"/>
                      <a:pt x="321" y="344"/>
                      <a:pt x="311" y="346"/>
                    </a:cubicBezTo>
                    <a:moveTo>
                      <a:pt x="163" y="199"/>
                    </a:moveTo>
                    <a:cubicBezTo>
                      <a:pt x="162" y="199"/>
                      <a:pt x="160" y="199"/>
                      <a:pt x="159" y="198"/>
                    </a:cubicBezTo>
                    <a:cubicBezTo>
                      <a:pt x="165" y="194"/>
                      <a:pt x="171" y="188"/>
                      <a:pt x="176" y="181"/>
                    </a:cubicBezTo>
                    <a:cubicBezTo>
                      <a:pt x="186" y="167"/>
                      <a:pt x="197" y="153"/>
                      <a:pt x="206" y="138"/>
                    </a:cubicBezTo>
                    <a:cubicBezTo>
                      <a:pt x="215" y="124"/>
                      <a:pt x="226" y="113"/>
                      <a:pt x="235" y="99"/>
                    </a:cubicBezTo>
                    <a:cubicBezTo>
                      <a:pt x="240" y="90"/>
                      <a:pt x="248" y="81"/>
                      <a:pt x="256" y="73"/>
                    </a:cubicBezTo>
                    <a:cubicBezTo>
                      <a:pt x="253" y="77"/>
                      <a:pt x="250" y="80"/>
                      <a:pt x="247" y="85"/>
                    </a:cubicBezTo>
                    <a:cubicBezTo>
                      <a:pt x="239" y="98"/>
                      <a:pt x="230" y="112"/>
                      <a:pt x="222" y="125"/>
                    </a:cubicBezTo>
                    <a:cubicBezTo>
                      <a:pt x="213" y="139"/>
                      <a:pt x="208" y="154"/>
                      <a:pt x="199" y="167"/>
                    </a:cubicBezTo>
                    <a:cubicBezTo>
                      <a:pt x="195" y="174"/>
                      <a:pt x="190" y="180"/>
                      <a:pt x="186" y="187"/>
                    </a:cubicBezTo>
                    <a:cubicBezTo>
                      <a:pt x="182" y="191"/>
                      <a:pt x="178" y="194"/>
                      <a:pt x="174" y="198"/>
                    </a:cubicBezTo>
                    <a:cubicBezTo>
                      <a:pt x="170" y="198"/>
                      <a:pt x="167" y="199"/>
                      <a:pt x="163" y="199"/>
                    </a:cubicBezTo>
                    <a:moveTo>
                      <a:pt x="191" y="192"/>
                    </a:moveTo>
                    <a:cubicBezTo>
                      <a:pt x="195" y="188"/>
                      <a:pt x="198" y="182"/>
                      <a:pt x="202" y="177"/>
                    </a:cubicBezTo>
                    <a:cubicBezTo>
                      <a:pt x="210" y="165"/>
                      <a:pt x="216" y="153"/>
                      <a:pt x="222" y="140"/>
                    </a:cubicBezTo>
                    <a:cubicBezTo>
                      <a:pt x="230" y="126"/>
                      <a:pt x="238" y="113"/>
                      <a:pt x="246" y="99"/>
                    </a:cubicBezTo>
                    <a:cubicBezTo>
                      <a:pt x="251" y="92"/>
                      <a:pt x="256" y="84"/>
                      <a:pt x="262" y="78"/>
                    </a:cubicBezTo>
                    <a:cubicBezTo>
                      <a:pt x="265" y="76"/>
                      <a:pt x="267" y="73"/>
                      <a:pt x="269" y="71"/>
                    </a:cubicBezTo>
                    <a:cubicBezTo>
                      <a:pt x="262" y="82"/>
                      <a:pt x="256" y="95"/>
                      <a:pt x="250" y="106"/>
                    </a:cubicBezTo>
                    <a:cubicBezTo>
                      <a:pt x="246" y="115"/>
                      <a:pt x="240" y="122"/>
                      <a:pt x="236" y="131"/>
                    </a:cubicBezTo>
                    <a:cubicBezTo>
                      <a:pt x="234" y="136"/>
                      <a:pt x="231" y="140"/>
                      <a:pt x="229" y="145"/>
                    </a:cubicBezTo>
                    <a:cubicBezTo>
                      <a:pt x="228" y="148"/>
                      <a:pt x="227" y="152"/>
                      <a:pt x="225" y="155"/>
                    </a:cubicBezTo>
                    <a:cubicBezTo>
                      <a:pt x="221" y="161"/>
                      <a:pt x="215" y="170"/>
                      <a:pt x="205" y="183"/>
                    </a:cubicBezTo>
                    <a:cubicBezTo>
                      <a:pt x="203" y="186"/>
                      <a:pt x="198" y="189"/>
                      <a:pt x="191" y="192"/>
                    </a:cubicBezTo>
                    <a:moveTo>
                      <a:pt x="147" y="196"/>
                    </a:moveTo>
                    <a:cubicBezTo>
                      <a:pt x="142" y="194"/>
                      <a:pt x="137" y="191"/>
                      <a:pt x="132" y="186"/>
                    </a:cubicBezTo>
                    <a:cubicBezTo>
                      <a:pt x="136" y="178"/>
                      <a:pt x="150" y="172"/>
                      <a:pt x="156" y="168"/>
                    </a:cubicBezTo>
                    <a:cubicBezTo>
                      <a:pt x="162" y="164"/>
                      <a:pt x="168" y="159"/>
                      <a:pt x="173" y="154"/>
                    </a:cubicBezTo>
                    <a:cubicBezTo>
                      <a:pt x="183" y="143"/>
                      <a:pt x="193" y="131"/>
                      <a:pt x="202" y="119"/>
                    </a:cubicBezTo>
                    <a:cubicBezTo>
                      <a:pt x="212" y="105"/>
                      <a:pt x="225" y="94"/>
                      <a:pt x="236" y="83"/>
                    </a:cubicBezTo>
                    <a:cubicBezTo>
                      <a:pt x="240" y="78"/>
                      <a:pt x="245" y="74"/>
                      <a:pt x="249" y="71"/>
                    </a:cubicBezTo>
                    <a:cubicBezTo>
                      <a:pt x="246" y="74"/>
                      <a:pt x="243" y="78"/>
                      <a:pt x="239" y="81"/>
                    </a:cubicBezTo>
                    <a:cubicBezTo>
                      <a:pt x="234" y="86"/>
                      <a:pt x="230" y="93"/>
                      <a:pt x="226" y="99"/>
                    </a:cubicBezTo>
                    <a:cubicBezTo>
                      <a:pt x="220" y="105"/>
                      <a:pt x="215" y="112"/>
                      <a:pt x="211" y="119"/>
                    </a:cubicBezTo>
                    <a:cubicBezTo>
                      <a:pt x="206" y="126"/>
                      <a:pt x="200" y="133"/>
                      <a:pt x="196" y="141"/>
                    </a:cubicBezTo>
                    <a:cubicBezTo>
                      <a:pt x="190" y="149"/>
                      <a:pt x="185" y="157"/>
                      <a:pt x="180" y="165"/>
                    </a:cubicBezTo>
                    <a:cubicBezTo>
                      <a:pt x="174" y="173"/>
                      <a:pt x="167" y="181"/>
                      <a:pt x="160" y="188"/>
                    </a:cubicBezTo>
                    <a:cubicBezTo>
                      <a:pt x="157" y="191"/>
                      <a:pt x="152" y="193"/>
                      <a:pt x="147" y="196"/>
                    </a:cubicBezTo>
                    <a:moveTo>
                      <a:pt x="232" y="315"/>
                    </a:moveTo>
                    <a:cubicBezTo>
                      <a:pt x="216" y="288"/>
                      <a:pt x="220" y="253"/>
                      <a:pt x="221" y="245"/>
                    </a:cubicBezTo>
                    <a:cubicBezTo>
                      <a:pt x="222" y="240"/>
                      <a:pt x="227" y="215"/>
                      <a:pt x="232" y="191"/>
                    </a:cubicBezTo>
                    <a:cubicBezTo>
                      <a:pt x="234" y="184"/>
                      <a:pt x="237" y="176"/>
                      <a:pt x="239" y="170"/>
                    </a:cubicBezTo>
                    <a:cubicBezTo>
                      <a:pt x="242" y="163"/>
                      <a:pt x="244" y="156"/>
                      <a:pt x="247" y="149"/>
                    </a:cubicBezTo>
                    <a:cubicBezTo>
                      <a:pt x="250" y="142"/>
                      <a:pt x="253" y="136"/>
                      <a:pt x="255" y="129"/>
                    </a:cubicBezTo>
                    <a:cubicBezTo>
                      <a:pt x="259" y="118"/>
                      <a:pt x="264" y="106"/>
                      <a:pt x="269" y="95"/>
                    </a:cubicBezTo>
                    <a:cubicBezTo>
                      <a:pt x="272" y="89"/>
                      <a:pt x="277" y="77"/>
                      <a:pt x="283" y="70"/>
                    </a:cubicBezTo>
                    <a:cubicBezTo>
                      <a:pt x="282" y="71"/>
                      <a:pt x="282" y="73"/>
                      <a:pt x="281" y="74"/>
                    </a:cubicBezTo>
                    <a:cubicBezTo>
                      <a:pt x="278" y="85"/>
                      <a:pt x="274" y="94"/>
                      <a:pt x="272" y="105"/>
                    </a:cubicBezTo>
                    <a:cubicBezTo>
                      <a:pt x="270" y="117"/>
                      <a:pt x="266" y="127"/>
                      <a:pt x="265" y="139"/>
                    </a:cubicBezTo>
                    <a:cubicBezTo>
                      <a:pt x="263" y="152"/>
                      <a:pt x="260" y="166"/>
                      <a:pt x="258" y="179"/>
                    </a:cubicBezTo>
                    <a:cubicBezTo>
                      <a:pt x="254" y="203"/>
                      <a:pt x="250" y="226"/>
                      <a:pt x="246" y="249"/>
                    </a:cubicBezTo>
                    <a:cubicBezTo>
                      <a:pt x="242" y="272"/>
                      <a:pt x="237" y="293"/>
                      <a:pt x="232" y="315"/>
                    </a:cubicBezTo>
                    <a:moveTo>
                      <a:pt x="424" y="199"/>
                    </a:moveTo>
                    <a:cubicBezTo>
                      <a:pt x="414" y="196"/>
                      <a:pt x="404" y="190"/>
                      <a:pt x="395" y="184"/>
                    </a:cubicBezTo>
                    <a:cubicBezTo>
                      <a:pt x="395" y="183"/>
                      <a:pt x="394" y="182"/>
                      <a:pt x="394" y="182"/>
                    </a:cubicBezTo>
                    <a:cubicBezTo>
                      <a:pt x="384" y="167"/>
                      <a:pt x="381" y="151"/>
                      <a:pt x="373" y="135"/>
                    </a:cubicBezTo>
                    <a:cubicBezTo>
                      <a:pt x="366" y="120"/>
                      <a:pt x="361" y="104"/>
                      <a:pt x="353" y="90"/>
                    </a:cubicBezTo>
                    <a:cubicBezTo>
                      <a:pt x="350" y="83"/>
                      <a:pt x="345" y="75"/>
                      <a:pt x="340" y="69"/>
                    </a:cubicBezTo>
                    <a:cubicBezTo>
                      <a:pt x="341" y="69"/>
                      <a:pt x="342" y="70"/>
                      <a:pt x="343" y="70"/>
                    </a:cubicBezTo>
                    <a:cubicBezTo>
                      <a:pt x="348" y="72"/>
                      <a:pt x="352" y="76"/>
                      <a:pt x="356" y="80"/>
                    </a:cubicBezTo>
                    <a:cubicBezTo>
                      <a:pt x="363" y="87"/>
                      <a:pt x="368" y="98"/>
                      <a:pt x="374" y="106"/>
                    </a:cubicBezTo>
                    <a:cubicBezTo>
                      <a:pt x="380" y="115"/>
                      <a:pt x="384" y="124"/>
                      <a:pt x="390" y="133"/>
                    </a:cubicBezTo>
                    <a:cubicBezTo>
                      <a:pt x="400" y="149"/>
                      <a:pt x="408" y="167"/>
                      <a:pt x="416" y="184"/>
                    </a:cubicBezTo>
                    <a:cubicBezTo>
                      <a:pt x="418" y="188"/>
                      <a:pt x="421" y="194"/>
                      <a:pt x="424" y="199"/>
                    </a:cubicBezTo>
                    <a:moveTo>
                      <a:pt x="462" y="193"/>
                    </a:moveTo>
                    <a:cubicBezTo>
                      <a:pt x="458" y="186"/>
                      <a:pt x="454" y="178"/>
                      <a:pt x="450" y="171"/>
                    </a:cubicBezTo>
                    <a:cubicBezTo>
                      <a:pt x="441" y="157"/>
                      <a:pt x="430" y="138"/>
                      <a:pt x="417" y="128"/>
                    </a:cubicBezTo>
                    <a:cubicBezTo>
                      <a:pt x="411" y="122"/>
                      <a:pt x="404" y="112"/>
                      <a:pt x="399" y="105"/>
                    </a:cubicBezTo>
                    <a:cubicBezTo>
                      <a:pt x="395" y="99"/>
                      <a:pt x="390" y="94"/>
                      <a:pt x="385" y="89"/>
                    </a:cubicBezTo>
                    <a:cubicBezTo>
                      <a:pt x="379" y="82"/>
                      <a:pt x="371" y="72"/>
                      <a:pt x="363" y="68"/>
                    </a:cubicBezTo>
                    <a:cubicBezTo>
                      <a:pt x="366" y="68"/>
                      <a:pt x="369" y="69"/>
                      <a:pt x="372" y="71"/>
                    </a:cubicBezTo>
                    <a:cubicBezTo>
                      <a:pt x="388" y="79"/>
                      <a:pt x="402" y="90"/>
                      <a:pt x="415" y="103"/>
                    </a:cubicBezTo>
                    <a:cubicBezTo>
                      <a:pt x="427" y="116"/>
                      <a:pt x="439" y="129"/>
                      <a:pt x="450" y="143"/>
                    </a:cubicBezTo>
                    <a:cubicBezTo>
                      <a:pt x="455" y="149"/>
                      <a:pt x="460" y="156"/>
                      <a:pt x="464" y="163"/>
                    </a:cubicBezTo>
                    <a:cubicBezTo>
                      <a:pt x="467" y="168"/>
                      <a:pt x="471" y="173"/>
                      <a:pt x="473" y="179"/>
                    </a:cubicBezTo>
                    <a:cubicBezTo>
                      <a:pt x="471" y="184"/>
                      <a:pt x="468" y="189"/>
                      <a:pt x="462" y="193"/>
                    </a:cubicBezTo>
                    <a:moveTo>
                      <a:pt x="345" y="327"/>
                    </a:moveTo>
                    <a:cubicBezTo>
                      <a:pt x="346" y="325"/>
                      <a:pt x="346" y="323"/>
                      <a:pt x="346" y="321"/>
                    </a:cubicBezTo>
                    <a:cubicBezTo>
                      <a:pt x="348" y="309"/>
                      <a:pt x="350" y="297"/>
                      <a:pt x="350" y="286"/>
                    </a:cubicBezTo>
                    <a:cubicBezTo>
                      <a:pt x="351" y="261"/>
                      <a:pt x="349" y="237"/>
                      <a:pt x="349" y="213"/>
                    </a:cubicBezTo>
                    <a:cubicBezTo>
                      <a:pt x="348" y="200"/>
                      <a:pt x="346" y="187"/>
                      <a:pt x="343" y="174"/>
                    </a:cubicBezTo>
                    <a:cubicBezTo>
                      <a:pt x="341" y="162"/>
                      <a:pt x="340" y="150"/>
                      <a:pt x="337" y="138"/>
                    </a:cubicBezTo>
                    <a:cubicBezTo>
                      <a:pt x="335" y="128"/>
                      <a:pt x="333" y="117"/>
                      <a:pt x="329" y="107"/>
                    </a:cubicBezTo>
                    <a:cubicBezTo>
                      <a:pt x="324" y="95"/>
                      <a:pt x="325" y="81"/>
                      <a:pt x="319" y="69"/>
                    </a:cubicBezTo>
                    <a:cubicBezTo>
                      <a:pt x="319" y="69"/>
                      <a:pt x="320" y="68"/>
                      <a:pt x="321" y="68"/>
                    </a:cubicBezTo>
                    <a:cubicBezTo>
                      <a:pt x="321" y="68"/>
                      <a:pt x="322" y="67"/>
                      <a:pt x="323" y="67"/>
                    </a:cubicBezTo>
                    <a:cubicBezTo>
                      <a:pt x="323" y="67"/>
                      <a:pt x="323" y="67"/>
                      <a:pt x="323" y="67"/>
                    </a:cubicBezTo>
                    <a:cubicBezTo>
                      <a:pt x="331" y="72"/>
                      <a:pt x="333" y="86"/>
                      <a:pt x="336" y="94"/>
                    </a:cubicBezTo>
                    <a:cubicBezTo>
                      <a:pt x="341" y="105"/>
                      <a:pt x="342" y="116"/>
                      <a:pt x="347" y="127"/>
                    </a:cubicBezTo>
                    <a:cubicBezTo>
                      <a:pt x="352" y="139"/>
                      <a:pt x="355" y="150"/>
                      <a:pt x="359" y="161"/>
                    </a:cubicBezTo>
                    <a:cubicBezTo>
                      <a:pt x="360" y="167"/>
                      <a:pt x="361" y="173"/>
                      <a:pt x="363" y="178"/>
                    </a:cubicBezTo>
                    <a:cubicBezTo>
                      <a:pt x="364" y="192"/>
                      <a:pt x="368" y="217"/>
                      <a:pt x="368" y="239"/>
                    </a:cubicBezTo>
                    <a:cubicBezTo>
                      <a:pt x="368" y="274"/>
                      <a:pt x="362" y="307"/>
                      <a:pt x="345" y="327"/>
                    </a:cubicBezTo>
                    <a:moveTo>
                      <a:pt x="127" y="180"/>
                    </a:moveTo>
                    <a:cubicBezTo>
                      <a:pt x="125" y="178"/>
                      <a:pt x="124" y="175"/>
                      <a:pt x="122" y="172"/>
                    </a:cubicBezTo>
                    <a:cubicBezTo>
                      <a:pt x="124" y="171"/>
                      <a:pt x="125" y="171"/>
                      <a:pt x="125" y="169"/>
                    </a:cubicBezTo>
                    <a:cubicBezTo>
                      <a:pt x="132" y="155"/>
                      <a:pt x="149" y="144"/>
                      <a:pt x="161" y="134"/>
                    </a:cubicBezTo>
                    <a:cubicBezTo>
                      <a:pt x="176" y="122"/>
                      <a:pt x="191" y="109"/>
                      <a:pt x="204" y="94"/>
                    </a:cubicBezTo>
                    <a:cubicBezTo>
                      <a:pt x="210" y="89"/>
                      <a:pt x="215" y="83"/>
                      <a:pt x="222" y="79"/>
                    </a:cubicBezTo>
                    <a:cubicBezTo>
                      <a:pt x="228" y="75"/>
                      <a:pt x="231" y="68"/>
                      <a:pt x="239" y="65"/>
                    </a:cubicBezTo>
                    <a:cubicBezTo>
                      <a:pt x="243" y="64"/>
                      <a:pt x="247" y="62"/>
                      <a:pt x="252" y="60"/>
                    </a:cubicBezTo>
                    <a:cubicBezTo>
                      <a:pt x="246" y="64"/>
                      <a:pt x="241" y="68"/>
                      <a:pt x="236" y="72"/>
                    </a:cubicBezTo>
                    <a:cubicBezTo>
                      <a:pt x="224" y="83"/>
                      <a:pt x="212" y="95"/>
                      <a:pt x="202" y="108"/>
                    </a:cubicBezTo>
                    <a:cubicBezTo>
                      <a:pt x="187" y="126"/>
                      <a:pt x="173" y="144"/>
                      <a:pt x="156" y="159"/>
                    </a:cubicBezTo>
                    <a:cubicBezTo>
                      <a:pt x="147" y="166"/>
                      <a:pt x="133" y="171"/>
                      <a:pt x="127" y="180"/>
                    </a:cubicBezTo>
                    <a:moveTo>
                      <a:pt x="476" y="166"/>
                    </a:moveTo>
                    <a:cubicBezTo>
                      <a:pt x="470" y="156"/>
                      <a:pt x="462" y="147"/>
                      <a:pt x="456" y="138"/>
                    </a:cubicBezTo>
                    <a:cubicBezTo>
                      <a:pt x="444" y="120"/>
                      <a:pt x="428" y="105"/>
                      <a:pt x="414" y="91"/>
                    </a:cubicBezTo>
                    <a:cubicBezTo>
                      <a:pt x="403" y="81"/>
                      <a:pt x="390" y="71"/>
                      <a:pt x="377" y="65"/>
                    </a:cubicBezTo>
                    <a:cubicBezTo>
                      <a:pt x="366" y="60"/>
                      <a:pt x="357" y="58"/>
                      <a:pt x="347" y="58"/>
                    </a:cubicBezTo>
                    <a:cubicBezTo>
                      <a:pt x="351" y="57"/>
                      <a:pt x="354" y="56"/>
                      <a:pt x="357" y="55"/>
                    </a:cubicBezTo>
                    <a:cubicBezTo>
                      <a:pt x="362" y="54"/>
                      <a:pt x="367" y="54"/>
                      <a:pt x="371" y="54"/>
                    </a:cubicBezTo>
                    <a:cubicBezTo>
                      <a:pt x="405" y="54"/>
                      <a:pt x="432" y="86"/>
                      <a:pt x="437" y="92"/>
                    </a:cubicBezTo>
                    <a:cubicBezTo>
                      <a:pt x="453" y="110"/>
                      <a:pt x="477" y="141"/>
                      <a:pt x="476" y="166"/>
                    </a:cubicBezTo>
                    <a:moveTo>
                      <a:pt x="120" y="164"/>
                    </a:moveTo>
                    <a:cubicBezTo>
                      <a:pt x="118" y="159"/>
                      <a:pt x="117" y="154"/>
                      <a:pt x="117" y="148"/>
                    </a:cubicBezTo>
                    <a:cubicBezTo>
                      <a:pt x="123" y="142"/>
                      <a:pt x="131" y="137"/>
                      <a:pt x="136" y="130"/>
                    </a:cubicBezTo>
                    <a:cubicBezTo>
                      <a:pt x="142" y="123"/>
                      <a:pt x="149" y="117"/>
                      <a:pt x="156" y="111"/>
                    </a:cubicBezTo>
                    <a:cubicBezTo>
                      <a:pt x="162" y="106"/>
                      <a:pt x="168" y="99"/>
                      <a:pt x="175" y="95"/>
                    </a:cubicBezTo>
                    <a:cubicBezTo>
                      <a:pt x="182" y="91"/>
                      <a:pt x="188" y="84"/>
                      <a:pt x="194" y="79"/>
                    </a:cubicBezTo>
                    <a:cubicBezTo>
                      <a:pt x="202" y="72"/>
                      <a:pt x="211" y="67"/>
                      <a:pt x="221" y="63"/>
                    </a:cubicBezTo>
                    <a:cubicBezTo>
                      <a:pt x="231" y="58"/>
                      <a:pt x="241" y="53"/>
                      <a:pt x="251" y="52"/>
                    </a:cubicBezTo>
                    <a:cubicBezTo>
                      <a:pt x="245" y="54"/>
                      <a:pt x="239" y="57"/>
                      <a:pt x="234" y="59"/>
                    </a:cubicBezTo>
                    <a:cubicBezTo>
                      <a:pt x="223" y="64"/>
                      <a:pt x="213" y="76"/>
                      <a:pt x="204" y="84"/>
                    </a:cubicBezTo>
                    <a:cubicBezTo>
                      <a:pt x="189" y="98"/>
                      <a:pt x="175" y="117"/>
                      <a:pt x="157" y="128"/>
                    </a:cubicBezTo>
                    <a:cubicBezTo>
                      <a:pt x="150" y="131"/>
                      <a:pt x="144" y="138"/>
                      <a:pt x="138" y="144"/>
                    </a:cubicBezTo>
                    <a:cubicBezTo>
                      <a:pt x="135" y="147"/>
                      <a:pt x="132" y="150"/>
                      <a:pt x="128" y="153"/>
                    </a:cubicBezTo>
                    <a:cubicBezTo>
                      <a:pt x="128" y="154"/>
                      <a:pt x="119" y="164"/>
                      <a:pt x="121" y="164"/>
                    </a:cubicBezTo>
                    <a:cubicBezTo>
                      <a:pt x="121" y="164"/>
                      <a:pt x="121" y="164"/>
                      <a:pt x="121" y="164"/>
                    </a:cubicBezTo>
                    <a:cubicBezTo>
                      <a:pt x="121" y="164"/>
                      <a:pt x="120" y="164"/>
                      <a:pt x="120" y="164"/>
                    </a:cubicBezTo>
                    <a:moveTo>
                      <a:pt x="117" y="138"/>
                    </a:moveTo>
                    <a:cubicBezTo>
                      <a:pt x="117" y="131"/>
                      <a:pt x="119" y="124"/>
                      <a:pt x="121" y="117"/>
                    </a:cubicBezTo>
                    <a:cubicBezTo>
                      <a:pt x="122" y="116"/>
                      <a:pt x="123" y="115"/>
                      <a:pt x="124" y="114"/>
                    </a:cubicBezTo>
                    <a:cubicBezTo>
                      <a:pt x="128" y="109"/>
                      <a:pt x="134" y="105"/>
                      <a:pt x="139" y="101"/>
                    </a:cubicBezTo>
                    <a:cubicBezTo>
                      <a:pt x="150" y="92"/>
                      <a:pt x="162" y="83"/>
                      <a:pt x="173" y="74"/>
                    </a:cubicBezTo>
                    <a:cubicBezTo>
                      <a:pt x="184" y="65"/>
                      <a:pt x="199" y="57"/>
                      <a:pt x="212" y="51"/>
                    </a:cubicBezTo>
                    <a:cubicBezTo>
                      <a:pt x="220" y="47"/>
                      <a:pt x="229" y="46"/>
                      <a:pt x="238" y="46"/>
                    </a:cubicBezTo>
                    <a:cubicBezTo>
                      <a:pt x="239" y="46"/>
                      <a:pt x="239" y="46"/>
                      <a:pt x="240" y="46"/>
                    </a:cubicBezTo>
                    <a:cubicBezTo>
                      <a:pt x="238" y="47"/>
                      <a:pt x="235" y="48"/>
                      <a:pt x="233" y="49"/>
                    </a:cubicBezTo>
                    <a:cubicBezTo>
                      <a:pt x="214" y="57"/>
                      <a:pt x="198" y="65"/>
                      <a:pt x="183" y="79"/>
                    </a:cubicBezTo>
                    <a:cubicBezTo>
                      <a:pt x="169" y="91"/>
                      <a:pt x="154" y="102"/>
                      <a:pt x="140" y="115"/>
                    </a:cubicBezTo>
                    <a:cubicBezTo>
                      <a:pt x="134" y="121"/>
                      <a:pt x="129" y="127"/>
                      <a:pt x="123" y="133"/>
                    </a:cubicBezTo>
                    <a:cubicBezTo>
                      <a:pt x="121" y="135"/>
                      <a:pt x="119" y="137"/>
                      <a:pt x="117" y="138"/>
                    </a:cubicBezTo>
                    <a:moveTo>
                      <a:pt x="125" y="103"/>
                    </a:moveTo>
                    <a:cubicBezTo>
                      <a:pt x="128" y="96"/>
                      <a:pt x="131" y="89"/>
                      <a:pt x="135" y="82"/>
                    </a:cubicBezTo>
                    <a:cubicBezTo>
                      <a:pt x="135" y="82"/>
                      <a:pt x="135" y="82"/>
                      <a:pt x="135" y="82"/>
                    </a:cubicBezTo>
                    <a:cubicBezTo>
                      <a:pt x="136" y="80"/>
                      <a:pt x="137" y="79"/>
                      <a:pt x="138" y="78"/>
                    </a:cubicBezTo>
                    <a:cubicBezTo>
                      <a:pt x="140" y="75"/>
                      <a:pt x="145" y="72"/>
                      <a:pt x="147" y="70"/>
                    </a:cubicBezTo>
                    <a:cubicBezTo>
                      <a:pt x="152" y="65"/>
                      <a:pt x="159" y="61"/>
                      <a:pt x="164" y="57"/>
                    </a:cubicBezTo>
                    <a:cubicBezTo>
                      <a:pt x="169" y="53"/>
                      <a:pt x="175" y="51"/>
                      <a:pt x="181" y="49"/>
                    </a:cubicBezTo>
                    <a:cubicBezTo>
                      <a:pt x="187" y="47"/>
                      <a:pt x="193" y="42"/>
                      <a:pt x="199" y="40"/>
                    </a:cubicBezTo>
                    <a:cubicBezTo>
                      <a:pt x="211" y="35"/>
                      <a:pt x="225" y="36"/>
                      <a:pt x="238" y="36"/>
                    </a:cubicBezTo>
                    <a:cubicBezTo>
                      <a:pt x="238" y="36"/>
                      <a:pt x="238" y="36"/>
                      <a:pt x="238" y="36"/>
                    </a:cubicBezTo>
                    <a:cubicBezTo>
                      <a:pt x="244" y="36"/>
                      <a:pt x="249" y="38"/>
                      <a:pt x="255" y="40"/>
                    </a:cubicBezTo>
                    <a:cubicBezTo>
                      <a:pt x="250" y="39"/>
                      <a:pt x="245" y="39"/>
                      <a:pt x="241" y="39"/>
                    </a:cubicBezTo>
                    <a:cubicBezTo>
                      <a:pt x="231" y="39"/>
                      <a:pt x="222" y="40"/>
                      <a:pt x="213" y="42"/>
                    </a:cubicBezTo>
                    <a:cubicBezTo>
                      <a:pt x="205" y="44"/>
                      <a:pt x="198" y="49"/>
                      <a:pt x="192" y="53"/>
                    </a:cubicBezTo>
                    <a:cubicBezTo>
                      <a:pt x="185" y="59"/>
                      <a:pt x="177" y="62"/>
                      <a:pt x="169" y="67"/>
                    </a:cubicBezTo>
                    <a:cubicBezTo>
                      <a:pt x="154" y="79"/>
                      <a:pt x="141" y="92"/>
                      <a:pt x="125" y="103"/>
                    </a:cubicBezTo>
                    <a:moveTo>
                      <a:pt x="155" y="54"/>
                    </a:moveTo>
                    <a:cubicBezTo>
                      <a:pt x="159" y="50"/>
                      <a:pt x="163" y="47"/>
                      <a:pt x="166" y="45"/>
                    </a:cubicBezTo>
                    <a:cubicBezTo>
                      <a:pt x="187" y="31"/>
                      <a:pt x="209" y="26"/>
                      <a:pt x="224" y="26"/>
                    </a:cubicBezTo>
                    <a:cubicBezTo>
                      <a:pt x="227" y="26"/>
                      <a:pt x="230" y="27"/>
                      <a:pt x="232" y="27"/>
                    </a:cubicBezTo>
                    <a:cubicBezTo>
                      <a:pt x="234" y="27"/>
                      <a:pt x="237" y="28"/>
                      <a:pt x="239" y="29"/>
                    </a:cubicBezTo>
                    <a:cubicBezTo>
                      <a:pt x="236" y="28"/>
                      <a:pt x="233" y="28"/>
                      <a:pt x="230" y="28"/>
                    </a:cubicBezTo>
                    <a:cubicBezTo>
                      <a:pt x="229" y="28"/>
                      <a:pt x="229" y="28"/>
                      <a:pt x="228" y="28"/>
                    </a:cubicBezTo>
                    <a:cubicBezTo>
                      <a:pt x="213" y="29"/>
                      <a:pt x="199" y="31"/>
                      <a:pt x="185" y="37"/>
                    </a:cubicBezTo>
                    <a:cubicBezTo>
                      <a:pt x="175" y="42"/>
                      <a:pt x="165" y="47"/>
                      <a:pt x="155" y="54"/>
                    </a:cubicBezTo>
                    <a:moveTo>
                      <a:pt x="204" y="0"/>
                    </a:moveTo>
                    <a:cubicBezTo>
                      <a:pt x="184" y="0"/>
                      <a:pt x="160" y="9"/>
                      <a:pt x="123" y="46"/>
                    </a:cubicBezTo>
                    <a:cubicBezTo>
                      <a:pt x="115" y="49"/>
                      <a:pt x="109" y="57"/>
                      <a:pt x="103" y="62"/>
                    </a:cubicBezTo>
                    <a:cubicBezTo>
                      <a:pt x="99" y="66"/>
                      <a:pt x="94" y="67"/>
                      <a:pt x="91" y="71"/>
                    </a:cubicBezTo>
                    <a:cubicBezTo>
                      <a:pt x="88" y="73"/>
                      <a:pt x="86" y="76"/>
                      <a:pt x="84" y="79"/>
                    </a:cubicBezTo>
                    <a:cubicBezTo>
                      <a:pt x="79" y="85"/>
                      <a:pt x="72" y="90"/>
                      <a:pt x="67" y="95"/>
                    </a:cubicBezTo>
                    <a:cubicBezTo>
                      <a:pt x="66" y="95"/>
                      <a:pt x="66" y="94"/>
                      <a:pt x="66" y="94"/>
                    </a:cubicBezTo>
                    <a:cubicBezTo>
                      <a:pt x="65" y="93"/>
                      <a:pt x="63" y="92"/>
                      <a:pt x="62" y="91"/>
                    </a:cubicBezTo>
                    <a:cubicBezTo>
                      <a:pt x="61" y="91"/>
                      <a:pt x="60" y="90"/>
                      <a:pt x="59" y="90"/>
                    </a:cubicBezTo>
                    <a:cubicBezTo>
                      <a:pt x="58" y="90"/>
                      <a:pt x="58" y="90"/>
                      <a:pt x="58" y="90"/>
                    </a:cubicBezTo>
                    <a:cubicBezTo>
                      <a:pt x="58" y="90"/>
                      <a:pt x="58" y="90"/>
                      <a:pt x="58" y="90"/>
                    </a:cubicBezTo>
                    <a:cubicBezTo>
                      <a:pt x="57" y="90"/>
                      <a:pt x="54" y="90"/>
                      <a:pt x="52" y="90"/>
                    </a:cubicBezTo>
                    <a:cubicBezTo>
                      <a:pt x="51" y="90"/>
                      <a:pt x="50" y="90"/>
                      <a:pt x="49" y="90"/>
                    </a:cubicBezTo>
                    <a:cubicBezTo>
                      <a:pt x="44" y="92"/>
                      <a:pt x="40" y="100"/>
                      <a:pt x="43" y="106"/>
                    </a:cubicBezTo>
                    <a:cubicBezTo>
                      <a:pt x="43" y="107"/>
                      <a:pt x="44" y="108"/>
                      <a:pt x="45" y="108"/>
                    </a:cubicBezTo>
                    <a:cubicBezTo>
                      <a:pt x="45" y="109"/>
                      <a:pt x="45" y="109"/>
                      <a:pt x="45" y="109"/>
                    </a:cubicBezTo>
                    <a:cubicBezTo>
                      <a:pt x="46" y="111"/>
                      <a:pt x="48" y="114"/>
                      <a:pt x="50" y="115"/>
                    </a:cubicBezTo>
                    <a:cubicBezTo>
                      <a:pt x="47" y="118"/>
                      <a:pt x="45" y="121"/>
                      <a:pt x="42" y="124"/>
                    </a:cubicBezTo>
                    <a:cubicBezTo>
                      <a:pt x="42" y="124"/>
                      <a:pt x="42" y="124"/>
                      <a:pt x="42" y="124"/>
                    </a:cubicBezTo>
                    <a:cubicBezTo>
                      <a:pt x="40" y="122"/>
                      <a:pt x="38" y="121"/>
                      <a:pt x="36" y="120"/>
                    </a:cubicBezTo>
                    <a:cubicBezTo>
                      <a:pt x="36" y="120"/>
                      <a:pt x="35" y="120"/>
                      <a:pt x="35" y="120"/>
                    </a:cubicBezTo>
                    <a:cubicBezTo>
                      <a:pt x="35" y="120"/>
                      <a:pt x="35" y="120"/>
                      <a:pt x="34" y="120"/>
                    </a:cubicBezTo>
                    <a:cubicBezTo>
                      <a:pt x="34" y="120"/>
                      <a:pt x="33" y="120"/>
                      <a:pt x="33" y="121"/>
                    </a:cubicBezTo>
                    <a:cubicBezTo>
                      <a:pt x="27" y="122"/>
                      <a:pt x="24" y="127"/>
                      <a:pt x="24" y="133"/>
                    </a:cubicBezTo>
                    <a:cubicBezTo>
                      <a:pt x="24" y="138"/>
                      <a:pt x="27" y="143"/>
                      <a:pt x="31" y="144"/>
                    </a:cubicBezTo>
                    <a:cubicBezTo>
                      <a:pt x="29" y="148"/>
                      <a:pt x="28" y="151"/>
                      <a:pt x="26" y="155"/>
                    </a:cubicBezTo>
                    <a:cubicBezTo>
                      <a:pt x="24" y="160"/>
                      <a:pt x="21" y="166"/>
                      <a:pt x="20" y="171"/>
                    </a:cubicBezTo>
                    <a:cubicBezTo>
                      <a:pt x="19" y="171"/>
                      <a:pt x="19" y="171"/>
                      <a:pt x="19" y="171"/>
                    </a:cubicBezTo>
                    <a:cubicBezTo>
                      <a:pt x="17" y="169"/>
                      <a:pt x="15" y="169"/>
                      <a:pt x="12" y="169"/>
                    </a:cubicBezTo>
                    <a:cubicBezTo>
                      <a:pt x="11" y="169"/>
                      <a:pt x="9" y="169"/>
                      <a:pt x="7" y="170"/>
                    </a:cubicBezTo>
                    <a:cubicBezTo>
                      <a:pt x="4" y="172"/>
                      <a:pt x="2" y="175"/>
                      <a:pt x="2" y="179"/>
                    </a:cubicBezTo>
                    <a:cubicBezTo>
                      <a:pt x="2" y="182"/>
                      <a:pt x="1" y="186"/>
                      <a:pt x="4" y="188"/>
                    </a:cubicBezTo>
                    <a:cubicBezTo>
                      <a:pt x="5" y="190"/>
                      <a:pt x="8" y="191"/>
                      <a:pt x="10" y="191"/>
                    </a:cubicBezTo>
                    <a:cubicBezTo>
                      <a:pt x="11" y="191"/>
                      <a:pt x="12" y="191"/>
                      <a:pt x="12" y="191"/>
                    </a:cubicBezTo>
                    <a:cubicBezTo>
                      <a:pt x="13" y="191"/>
                      <a:pt x="14" y="192"/>
                      <a:pt x="15" y="192"/>
                    </a:cubicBezTo>
                    <a:cubicBezTo>
                      <a:pt x="15" y="192"/>
                      <a:pt x="15" y="192"/>
                      <a:pt x="16" y="192"/>
                    </a:cubicBezTo>
                    <a:cubicBezTo>
                      <a:pt x="15" y="201"/>
                      <a:pt x="16" y="212"/>
                      <a:pt x="17" y="221"/>
                    </a:cubicBezTo>
                    <a:cubicBezTo>
                      <a:pt x="17" y="225"/>
                      <a:pt x="18" y="229"/>
                      <a:pt x="18" y="233"/>
                    </a:cubicBezTo>
                    <a:cubicBezTo>
                      <a:pt x="17" y="232"/>
                      <a:pt x="15" y="231"/>
                      <a:pt x="13" y="231"/>
                    </a:cubicBezTo>
                    <a:cubicBezTo>
                      <a:pt x="11" y="231"/>
                      <a:pt x="10" y="232"/>
                      <a:pt x="8" y="232"/>
                    </a:cubicBezTo>
                    <a:cubicBezTo>
                      <a:pt x="2" y="235"/>
                      <a:pt x="0" y="245"/>
                      <a:pt x="5" y="249"/>
                    </a:cubicBezTo>
                    <a:cubicBezTo>
                      <a:pt x="7" y="254"/>
                      <a:pt x="12" y="256"/>
                      <a:pt x="17" y="256"/>
                    </a:cubicBezTo>
                    <a:cubicBezTo>
                      <a:pt x="19" y="256"/>
                      <a:pt x="21" y="256"/>
                      <a:pt x="23" y="254"/>
                    </a:cubicBezTo>
                    <a:cubicBezTo>
                      <a:pt x="23" y="254"/>
                      <a:pt x="24" y="253"/>
                      <a:pt x="24" y="253"/>
                    </a:cubicBezTo>
                    <a:cubicBezTo>
                      <a:pt x="30" y="267"/>
                      <a:pt x="41" y="278"/>
                      <a:pt x="53" y="287"/>
                    </a:cubicBezTo>
                    <a:cubicBezTo>
                      <a:pt x="49" y="290"/>
                      <a:pt x="48" y="295"/>
                      <a:pt x="49" y="299"/>
                    </a:cubicBezTo>
                    <a:cubicBezTo>
                      <a:pt x="49" y="299"/>
                      <a:pt x="49" y="300"/>
                      <a:pt x="49" y="300"/>
                    </a:cubicBezTo>
                    <a:cubicBezTo>
                      <a:pt x="50" y="302"/>
                      <a:pt x="50" y="304"/>
                      <a:pt x="51" y="305"/>
                    </a:cubicBezTo>
                    <a:cubicBezTo>
                      <a:pt x="53" y="305"/>
                      <a:pt x="55" y="305"/>
                      <a:pt x="57" y="305"/>
                    </a:cubicBezTo>
                    <a:cubicBezTo>
                      <a:pt x="58" y="305"/>
                      <a:pt x="58" y="305"/>
                      <a:pt x="58" y="305"/>
                    </a:cubicBezTo>
                    <a:cubicBezTo>
                      <a:pt x="61" y="305"/>
                      <a:pt x="64" y="305"/>
                      <a:pt x="67" y="305"/>
                    </a:cubicBezTo>
                    <a:cubicBezTo>
                      <a:pt x="68" y="304"/>
                      <a:pt x="69" y="301"/>
                      <a:pt x="70" y="299"/>
                    </a:cubicBezTo>
                    <a:cubicBezTo>
                      <a:pt x="79" y="304"/>
                      <a:pt x="88" y="306"/>
                      <a:pt x="98" y="306"/>
                    </a:cubicBezTo>
                    <a:cubicBezTo>
                      <a:pt x="104" y="306"/>
                      <a:pt x="110" y="305"/>
                      <a:pt x="117" y="304"/>
                    </a:cubicBezTo>
                    <a:cubicBezTo>
                      <a:pt x="119" y="304"/>
                      <a:pt x="120" y="303"/>
                      <a:pt x="121" y="303"/>
                    </a:cubicBezTo>
                    <a:cubicBezTo>
                      <a:pt x="121" y="303"/>
                      <a:pt x="121" y="303"/>
                      <a:pt x="121" y="303"/>
                    </a:cubicBezTo>
                    <a:cubicBezTo>
                      <a:pt x="121" y="306"/>
                      <a:pt x="121" y="309"/>
                      <a:pt x="122" y="312"/>
                    </a:cubicBezTo>
                    <a:cubicBezTo>
                      <a:pt x="122" y="313"/>
                      <a:pt x="123" y="314"/>
                      <a:pt x="124" y="315"/>
                    </a:cubicBezTo>
                    <a:cubicBezTo>
                      <a:pt x="125" y="316"/>
                      <a:pt x="127" y="317"/>
                      <a:pt x="129" y="318"/>
                    </a:cubicBezTo>
                    <a:cubicBezTo>
                      <a:pt x="130" y="318"/>
                      <a:pt x="130" y="318"/>
                      <a:pt x="131" y="318"/>
                    </a:cubicBezTo>
                    <a:cubicBezTo>
                      <a:pt x="132" y="318"/>
                      <a:pt x="134" y="318"/>
                      <a:pt x="135" y="317"/>
                    </a:cubicBezTo>
                    <a:cubicBezTo>
                      <a:pt x="136" y="316"/>
                      <a:pt x="138" y="315"/>
                      <a:pt x="139" y="314"/>
                    </a:cubicBezTo>
                    <a:cubicBezTo>
                      <a:pt x="140" y="313"/>
                      <a:pt x="141" y="311"/>
                      <a:pt x="141" y="310"/>
                    </a:cubicBezTo>
                    <a:cubicBezTo>
                      <a:pt x="143" y="307"/>
                      <a:pt x="144" y="302"/>
                      <a:pt x="142" y="299"/>
                    </a:cubicBezTo>
                    <a:cubicBezTo>
                      <a:pt x="142" y="297"/>
                      <a:pt x="141" y="296"/>
                      <a:pt x="140" y="295"/>
                    </a:cubicBezTo>
                    <a:cubicBezTo>
                      <a:pt x="147" y="291"/>
                      <a:pt x="153" y="286"/>
                      <a:pt x="159" y="281"/>
                    </a:cubicBezTo>
                    <a:cubicBezTo>
                      <a:pt x="159" y="281"/>
                      <a:pt x="159" y="282"/>
                      <a:pt x="159" y="282"/>
                    </a:cubicBezTo>
                    <a:cubicBezTo>
                      <a:pt x="160" y="286"/>
                      <a:pt x="162" y="288"/>
                      <a:pt x="165" y="288"/>
                    </a:cubicBezTo>
                    <a:cubicBezTo>
                      <a:pt x="166" y="289"/>
                      <a:pt x="166" y="289"/>
                      <a:pt x="167" y="289"/>
                    </a:cubicBezTo>
                    <a:cubicBezTo>
                      <a:pt x="167" y="289"/>
                      <a:pt x="167" y="289"/>
                      <a:pt x="167" y="289"/>
                    </a:cubicBezTo>
                    <a:cubicBezTo>
                      <a:pt x="166" y="291"/>
                      <a:pt x="165" y="292"/>
                      <a:pt x="165" y="294"/>
                    </a:cubicBezTo>
                    <a:cubicBezTo>
                      <a:pt x="165" y="295"/>
                      <a:pt x="165" y="296"/>
                      <a:pt x="165" y="296"/>
                    </a:cubicBezTo>
                    <a:cubicBezTo>
                      <a:pt x="165" y="298"/>
                      <a:pt x="165" y="301"/>
                      <a:pt x="166" y="303"/>
                    </a:cubicBezTo>
                    <a:cubicBezTo>
                      <a:pt x="167" y="305"/>
                      <a:pt x="170" y="307"/>
                      <a:pt x="172" y="308"/>
                    </a:cubicBezTo>
                    <a:cubicBezTo>
                      <a:pt x="173" y="308"/>
                      <a:pt x="173" y="308"/>
                      <a:pt x="173" y="308"/>
                    </a:cubicBezTo>
                    <a:cubicBezTo>
                      <a:pt x="173" y="308"/>
                      <a:pt x="173" y="308"/>
                      <a:pt x="173" y="308"/>
                    </a:cubicBezTo>
                    <a:cubicBezTo>
                      <a:pt x="173" y="308"/>
                      <a:pt x="173" y="308"/>
                      <a:pt x="173" y="308"/>
                    </a:cubicBezTo>
                    <a:cubicBezTo>
                      <a:pt x="174" y="308"/>
                      <a:pt x="174" y="308"/>
                      <a:pt x="174" y="308"/>
                    </a:cubicBezTo>
                    <a:cubicBezTo>
                      <a:pt x="174" y="312"/>
                      <a:pt x="174" y="315"/>
                      <a:pt x="174" y="318"/>
                    </a:cubicBezTo>
                    <a:cubicBezTo>
                      <a:pt x="172" y="317"/>
                      <a:pt x="170" y="317"/>
                      <a:pt x="168" y="317"/>
                    </a:cubicBezTo>
                    <a:cubicBezTo>
                      <a:pt x="167" y="317"/>
                      <a:pt x="165" y="317"/>
                      <a:pt x="164" y="318"/>
                    </a:cubicBezTo>
                    <a:cubicBezTo>
                      <a:pt x="161" y="319"/>
                      <a:pt x="159" y="320"/>
                      <a:pt x="159" y="324"/>
                    </a:cubicBezTo>
                    <a:cubicBezTo>
                      <a:pt x="158" y="328"/>
                      <a:pt x="160" y="332"/>
                      <a:pt x="164" y="334"/>
                    </a:cubicBezTo>
                    <a:cubicBezTo>
                      <a:pt x="165" y="337"/>
                      <a:pt x="168" y="338"/>
                      <a:pt x="171" y="338"/>
                    </a:cubicBezTo>
                    <a:cubicBezTo>
                      <a:pt x="172" y="338"/>
                      <a:pt x="173" y="338"/>
                      <a:pt x="174" y="338"/>
                    </a:cubicBezTo>
                    <a:cubicBezTo>
                      <a:pt x="174" y="341"/>
                      <a:pt x="174" y="344"/>
                      <a:pt x="174" y="347"/>
                    </a:cubicBezTo>
                    <a:cubicBezTo>
                      <a:pt x="174" y="347"/>
                      <a:pt x="174" y="347"/>
                      <a:pt x="173" y="347"/>
                    </a:cubicBezTo>
                    <a:cubicBezTo>
                      <a:pt x="170" y="347"/>
                      <a:pt x="166" y="348"/>
                      <a:pt x="164" y="351"/>
                    </a:cubicBezTo>
                    <a:cubicBezTo>
                      <a:pt x="161" y="355"/>
                      <a:pt x="162" y="361"/>
                      <a:pt x="165" y="364"/>
                    </a:cubicBezTo>
                    <a:cubicBezTo>
                      <a:pt x="166" y="365"/>
                      <a:pt x="166" y="365"/>
                      <a:pt x="166" y="365"/>
                    </a:cubicBezTo>
                    <a:cubicBezTo>
                      <a:pt x="166" y="365"/>
                      <a:pt x="166" y="365"/>
                      <a:pt x="166" y="365"/>
                    </a:cubicBezTo>
                    <a:cubicBezTo>
                      <a:pt x="168" y="367"/>
                      <a:pt x="170" y="368"/>
                      <a:pt x="172" y="368"/>
                    </a:cubicBezTo>
                    <a:cubicBezTo>
                      <a:pt x="172" y="368"/>
                      <a:pt x="173" y="368"/>
                      <a:pt x="173" y="368"/>
                    </a:cubicBezTo>
                    <a:cubicBezTo>
                      <a:pt x="174" y="368"/>
                      <a:pt x="174" y="368"/>
                      <a:pt x="175" y="368"/>
                    </a:cubicBezTo>
                    <a:cubicBezTo>
                      <a:pt x="175" y="368"/>
                      <a:pt x="176" y="368"/>
                      <a:pt x="176" y="368"/>
                    </a:cubicBezTo>
                    <a:cubicBezTo>
                      <a:pt x="177" y="368"/>
                      <a:pt x="177" y="368"/>
                      <a:pt x="177" y="368"/>
                    </a:cubicBezTo>
                    <a:cubicBezTo>
                      <a:pt x="178" y="373"/>
                      <a:pt x="179" y="377"/>
                      <a:pt x="180" y="382"/>
                    </a:cubicBezTo>
                    <a:cubicBezTo>
                      <a:pt x="181" y="385"/>
                      <a:pt x="181" y="387"/>
                      <a:pt x="182" y="389"/>
                    </a:cubicBezTo>
                    <a:cubicBezTo>
                      <a:pt x="182" y="389"/>
                      <a:pt x="182" y="389"/>
                      <a:pt x="181" y="389"/>
                    </a:cubicBezTo>
                    <a:cubicBezTo>
                      <a:pt x="181" y="389"/>
                      <a:pt x="181" y="389"/>
                      <a:pt x="181" y="389"/>
                    </a:cubicBezTo>
                    <a:cubicBezTo>
                      <a:pt x="178" y="389"/>
                      <a:pt x="175" y="390"/>
                      <a:pt x="174" y="392"/>
                    </a:cubicBezTo>
                    <a:cubicBezTo>
                      <a:pt x="172" y="394"/>
                      <a:pt x="171" y="400"/>
                      <a:pt x="172" y="402"/>
                    </a:cubicBezTo>
                    <a:cubicBezTo>
                      <a:pt x="174" y="406"/>
                      <a:pt x="176" y="408"/>
                      <a:pt x="178" y="408"/>
                    </a:cubicBezTo>
                    <a:cubicBezTo>
                      <a:pt x="179" y="409"/>
                      <a:pt x="180" y="410"/>
                      <a:pt x="182" y="410"/>
                    </a:cubicBezTo>
                    <a:cubicBezTo>
                      <a:pt x="182" y="410"/>
                      <a:pt x="183" y="411"/>
                      <a:pt x="183" y="411"/>
                    </a:cubicBezTo>
                    <a:cubicBezTo>
                      <a:pt x="185" y="411"/>
                      <a:pt x="186" y="410"/>
                      <a:pt x="187" y="409"/>
                    </a:cubicBezTo>
                    <a:cubicBezTo>
                      <a:pt x="188" y="409"/>
                      <a:pt x="189" y="408"/>
                      <a:pt x="190" y="408"/>
                    </a:cubicBezTo>
                    <a:cubicBezTo>
                      <a:pt x="195" y="418"/>
                      <a:pt x="201" y="427"/>
                      <a:pt x="208" y="436"/>
                    </a:cubicBezTo>
                    <a:cubicBezTo>
                      <a:pt x="204" y="437"/>
                      <a:pt x="200" y="441"/>
                      <a:pt x="200" y="445"/>
                    </a:cubicBezTo>
                    <a:cubicBezTo>
                      <a:pt x="199" y="447"/>
                      <a:pt x="200" y="450"/>
                      <a:pt x="201" y="451"/>
                    </a:cubicBezTo>
                    <a:cubicBezTo>
                      <a:pt x="203" y="456"/>
                      <a:pt x="206" y="459"/>
                      <a:pt x="211" y="459"/>
                    </a:cubicBezTo>
                    <a:cubicBezTo>
                      <a:pt x="211" y="459"/>
                      <a:pt x="212" y="459"/>
                      <a:pt x="212" y="459"/>
                    </a:cubicBezTo>
                    <a:cubicBezTo>
                      <a:pt x="212" y="459"/>
                      <a:pt x="213" y="459"/>
                      <a:pt x="213" y="459"/>
                    </a:cubicBezTo>
                    <a:cubicBezTo>
                      <a:pt x="213" y="459"/>
                      <a:pt x="213" y="459"/>
                      <a:pt x="213" y="459"/>
                    </a:cubicBezTo>
                    <a:cubicBezTo>
                      <a:pt x="215" y="459"/>
                      <a:pt x="216" y="458"/>
                      <a:pt x="217" y="458"/>
                    </a:cubicBezTo>
                    <a:cubicBezTo>
                      <a:pt x="220" y="456"/>
                      <a:pt x="221" y="453"/>
                      <a:pt x="221" y="450"/>
                    </a:cubicBezTo>
                    <a:cubicBezTo>
                      <a:pt x="221" y="449"/>
                      <a:pt x="221" y="449"/>
                      <a:pt x="221" y="449"/>
                    </a:cubicBezTo>
                    <a:cubicBezTo>
                      <a:pt x="221" y="449"/>
                      <a:pt x="221" y="449"/>
                      <a:pt x="221" y="449"/>
                    </a:cubicBezTo>
                    <a:cubicBezTo>
                      <a:pt x="221" y="448"/>
                      <a:pt x="221" y="448"/>
                      <a:pt x="221" y="448"/>
                    </a:cubicBezTo>
                    <a:cubicBezTo>
                      <a:pt x="222" y="448"/>
                      <a:pt x="223" y="449"/>
                      <a:pt x="224" y="450"/>
                    </a:cubicBezTo>
                    <a:cubicBezTo>
                      <a:pt x="236" y="458"/>
                      <a:pt x="249" y="463"/>
                      <a:pt x="263" y="465"/>
                    </a:cubicBezTo>
                    <a:cubicBezTo>
                      <a:pt x="262" y="466"/>
                      <a:pt x="262" y="466"/>
                      <a:pt x="262" y="466"/>
                    </a:cubicBezTo>
                    <a:cubicBezTo>
                      <a:pt x="262" y="466"/>
                      <a:pt x="262" y="467"/>
                      <a:pt x="262" y="468"/>
                    </a:cubicBezTo>
                    <a:cubicBezTo>
                      <a:pt x="260" y="470"/>
                      <a:pt x="260" y="473"/>
                      <a:pt x="260" y="476"/>
                    </a:cubicBezTo>
                    <a:cubicBezTo>
                      <a:pt x="266" y="478"/>
                      <a:pt x="270" y="480"/>
                      <a:pt x="275" y="483"/>
                    </a:cubicBezTo>
                    <a:cubicBezTo>
                      <a:pt x="276" y="483"/>
                      <a:pt x="277" y="482"/>
                      <a:pt x="277" y="481"/>
                    </a:cubicBezTo>
                    <a:cubicBezTo>
                      <a:pt x="280" y="479"/>
                      <a:pt x="283" y="473"/>
                      <a:pt x="283" y="469"/>
                    </a:cubicBezTo>
                    <a:cubicBezTo>
                      <a:pt x="292" y="469"/>
                      <a:pt x="300" y="470"/>
                      <a:pt x="309" y="471"/>
                    </a:cubicBezTo>
                    <a:cubicBezTo>
                      <a:pt x="313" y="471"/>
                      <a:pt x="316" y="471"/>
                      <a:pt x="320" y="471"/>
                    </a:cubicBezTo>
                    <a:cubicBezTo>
                      <a:pt x="320" y="472"/>
                      <a:pt x="320" y="472"/>
                      <a:pt x="320" y="472"/>
                    </a:cubicBezTo>
                    <a:cubicBezTo>
                      <a:pt x="320" y="473"/>
                      <a:pt x="319" y="474"/>
                      <a:pt x="319" y="475"/>
                    </a:cubicBezTo>
                    <a:cubicBezTo>
                      <a:pt x="319" y="477"/>
                      <a:pt x="318" y="478"/>
                      <a:pt x="318" y="479"/>
                    </a:cubicBezTo>
                    <a:cubicBezTo>
                      <a:pt x="318" y="481"/>
                      <a:pt x="319" y="483"/>
                      <a:pt x="319" y="485"/>
                    </a:cubicBezTo>
                    <a:cubicBezTo>
                      <a:pt x="326" y="481"/>
                      <a:pt x="334" y="478"/>
                      <a:pt x="341" y="476"/>
                    </a:cubicBezTo>
                    <a:cubicBezTo>
                      <a:pt x="342" y="474"/>
                      <a:pt x="342" y="473"/>
                      <a:pt x="342" y="471"/>
                    </a:cubicBezTo>
                    <a:cubicBezTo>
                      <a:pt x="345" y="471"/>
                      <a:pt x="349" y="471"/>
                      <a:pt x="352" y="470"/>
                    </a:cubicBezTo>
                    <a:cubicBezTo>
                      <a:pt x="359" y="468"/>
                      <a:pt x="366" y="463"/>
                      <a:pt x="372" y="459"/>
                    </a:cubicBezTo>
                    <a:cubicBezTo>
                      <a:pt x="375" y="458"/>
                      <a:pt x="378" y="456"/>
                      <a:pt x="380" y="454"/>
                    </a:cubicBezTo>
                    <a:cubicBezTo>
                      <a:pt x="380" y="455"/>
                      <a:pt x="381" y="456"/>
                      <a:pt x="381" y="457"/>
                    </a:cubicBezTo>
                    <a:cubicBezTo>
                      <a:pt x="382" y="462"/>
                      <a:pt x="385" y="466"/>
                      <a:pt x="390" y="466"/>
                    </a:cubicBezTo>
                    <a:cubicBezTo>
                      <a:pt x="390" y="466"/>
                      <a:pt x="390" y="466"/>
                      <a:pt x="390" y="466"/>
                    </a:cubicBezTo>
                    <a:cubicBezTo>
                      <a:pt x="395" y="466"/>
                      <a:pt x="398" y="462"/>
                      <a:pt x="400" y="457"/>
                    </a:cubicBezTo>
                    <a:cubicBezTo>
                      <a:pt x="403" y="453"/>
                      <a:pt x="405" y="447"/>
                      <a:pt x="401" y="443"/>
                    </a:cubicBezTo>
                    <a:cubicBezTo>
                      <a:pt x="400" y="442"/>
                      <a:pt x="399" y="441"/>
                      <a:pt x="398" y="441"/>
                    </a:cubicBezTo>
                    <a:cubicBezTo>
                      <a:pt x="406" y="433"/>
                      <a:pt x="412" y="424"/>
                      <a:pt x="417" y="413"/>
                    </a:cubicBezTo>
                    <a:cubicBezTo>
                      <a:pt x="418" y="414"/>
                      <a:pt x="419" y="415"/>
                      <a:pt x="420" y="416"/>
                    </a:cubicBezTo>
                    <a:cubicBezTo>
                      <a:pt x="421" y="417"/>
                      <a:pt x="422" y="417"/>
                      <a:pt x="423" y="417"/>
                    </a:cubicBezTo>
                    <a:cubicBezTo>
                      <a:pt x="424" y="417"/>
                      <a:pt x="424" y="417"/>
                      <a:pt x="424" y="417"/>
                    </a:cubicBezTo>
                    <a:cubicBezTo>
                      <a:pt x="424" y="416"/>
                      <a:pt x="424" y="415"/>
                      <a:pt x="424" y="414"/>
                    </a:cubicBezTo>
                    <a:cubicBezTo>
                      <a:pt x="424" y="407"/>
                      <a:pt x="425" y="399"/>
                      <a:pt x="427" y="392"/>
                    </a:cubicBezTo>
                    <a:cubicBezTo>
                      <a:pt x="427" y="392"/>
                      <a:pt x="427" y="392"/>
                      <a:pt x="426" y="392"/>
                    </a:cubicBezTo>
                    <a:cubicBezTo>
                      <a:pt x="425" y="392"/>
                      <a:pt x="425" y="392"/>
                      <a:pt x="424" y="392"/>
                    </a:cubicBezTo>
                    <a:cubicBezTo>
                      <a:pt x="425" y="387"/>
                      <a:pt x="426" y="382"/>
                      <a:pt x="426" y="377"/>
                    </a:cubicBezTo>
                    <a:cubicBezTo>
                      <a:pt x="427" y="367"/>
                      <a:pt x="427" y="357"/>
                      <a:pt x="427" y="347"/>
                    </a:cubicBezTo>
                    <a:cubicBezTo>
                      <a:pt x="427" y="347"/>
                      <a:pt x="427" y="347"/>
                      <a:pt x="427" y="347"/>
                    </a:cubicBezTo>
                    <a:cubicBezTo>
                      <a:pt x="429" y="347"/>
                      <a:pt x="430" y="346"/>
                      <a:pt x="432" y="345"/>
                    </a:cubicBezTo>
                    <a:cubicBezTo>
                      <a:pt x="437" y="344"/>
                      <a:pt x="441" y="337"/>
                      <a:pt x="441" y="331"/>
                    </a:cubicBezTo>
                    <a:cubicBezTo>
                      <a:pt x="442" y="328"/>
                      <a:pt x="441" y="325"/>
                      <a:pt x="438" y="324"/>
                    </a:cubicBezTo>
                    <a:cubicBezTo>
                      <a:pt x="437" y="323"/>
                      <a:pt x="436" y="323"/>
                      <a:pt x="435" y="323"/>
                    </a:cubicBezTo>
                    <a:cubicBezTo>
                      <a:pt x="434" y="323"/>
                      <a:pt x="434" y="323"/>
                      <a:pt x="434" y="323"/>
                    </a:cubicBezTo>
                    <a:cubicBezTo>
                      <a:pt x="434" y="323"/>
                      <a:pt x="434" y="323"/>
                      <a:pt x="433" y="323"/>
                    </a:cubicBezTo>
                    <a:cubicBezTo>
                      <a:pt x="432" y="323"/>
                      <a:pt x="431" y="323"/>
                      <a:pt x="431" y="323"/>
                    </a:cubicBezTo>
                    <a:cubicBezTo>
                      <a:pt x="430" y="323"/>
                      <a:pt x="430" y="323"/>
                      <a:pt x="429" y="322"/>
                    </a:cubicBezTo>
                    <a:cubicBezTo>
                      <a:pt x="429" y="322"/>
                      <a:pt x="428" y="322"/>
                      <a:pt x="427" y="322"/>
                    </a:cubicBezTo>
                    <a:cubicBezTo>
                      <a:pt x="427" y="322"/>
                      <a:pt x="426" y="322"/>
                      <a:pt x="425" y="322"/>
                    </a:cubicBezTo>
                    <a:cubicBezTo>
                      <a:pt x="425" y="319"/>
                      <a:pt x="425" y="316"/>
                      <a:pt x="424" y="312"/>
                    </a:cubicBezTo>
                    <a:cubicBezTo>
                      <a:pt x="425" y="312"/>
                      <a:pt x="426" y="312"/>
                      <a:pt x="426" y="312"/>
                    </a:cubicBezTo>
                    <a:cubicBezTo>
                      <a:pt x="429" y="311"/>
                      <a:pt x="432" y="308"/>
                      <a:pt x="433" y="304"/>
                    </a:cubicBezTo>
                    <a:cubicBezTo>
                      <a:pt x="434" y="303"/>
                      <a:pt x="434" y="302"/>
                      <a:pt x="435" y="302"/>
                    </a:cubicBezTo>
                    <a:cubicBezTo>
                      <a:pt x="441" y="309"/>
                      <a:pt x="449" y="315"/>
                      <a:pt x="457" y="320"/>
                    </a:cubicBezTo>
                    <a:cubicBezTo>
                      <a:pt x="457" y="320"/>
                      <a:pt x="457" y="320"/>
                      <a:pt x="457" y="320"/>
                    </a:cubicBezTo>
                    <a:cubicBezTo>
                      <a:pt x="455" y="324"/>
                      <a:pt x="454" y="331"/>
                      <a:pt x="456" y="335"/>
                    </a:cubicBezTo>
                    <a:cubicBezTo>
                      <a:pt x="457" y="336"/>
                      <a:pt x="458" y="338"/>
                      <a:pt x="459" y="339"/>
                    </a:cubicBezTo>
                    <a:cubicBezTo>
                      <a:pt x="461" y="340"/>
                      <a:pt x="462" y="340"/>
                      <a:pt x="463" y="340"/>
                    </a:cubicBezTo>
                    <a:cubicBezTo>
                      <a:pt x="466" y="340"/>
                      <a:pt x="468" y="339"/>
                      <a:pt x="470" y="338"/>
                    </a:cubicBezTo>
                    <a:cubicBezTo>
                      <a:pt x="473" y="336"/>
                      <a:pt x="475" y="333"/>
                      <a:pt x="476" y="329"/>
                    </a:cubicBezTo>
                    <a:cubicBezTo>
                      <a:pt x="484" y="331"/>
                      <a:pt x="491" y="332"/>
                      <a:pt x="499" y="332"/>
                    </a:cubicBezTo>
                    <a:cubicBezTo>
                      <a:pt x="502" y="332"/>
                      <a:pt x="505" y="332"/>
                      <a:pt x="507" y="332"/>
                    </a:cubicBezTo>
                    <a:cubicBezTo>
                      <a:pt x="507" y="332"/>
                      <a:pt x="507" y="333"/>
                      <a:pt x="507" y="334"/>
                    </a:cubicBezTo>
                    <a:cubicBezTo>
                      <a:pt x="515" y="335"/>
                      <a:pt x="522" y="336"/>
                      <a:pt x="528" y="338"/>
                    </a:cubicBezTo>
                    <a:cubicBezTo>
                      <a:pt x="528" y="338"/>
                      <a:pt x="528" y="338"/>
                      <a:pt x="528" y="338"/>
                    </a:cubicBezTo>
                    <a:cubicBezTo>
                      <a:pt x="529" y="337"/>
                      <a:pt x="530" y="335"/>
                      <a:pt x="530" y="334"/>
                    </a:cubicBezTo>
                    <a:cubicBezTo>
                      <a:pt x="530" y="333"/>
                      <a:pt x="530" y="332"/>
                      <a:pt x="530" y="331"/>
                    </a:cubicBezTo>
                    <a:cubicBezTo>
                      <a:pt x="530" y="329"/>
                      <a:pt x="530" y="328"/>
                      <a:pt x="530" y="327"/>
                    </a:cubicBezTo>
                    <a:cubicBezTo>
                      <a:pt x="530" y="326"/>
                      <a:pt x="530" y="326"/>
                      <a:pt x="530" y="326"/>
                    </a:cubicBezTo>
                    <a:cubicBezTo>
                      <a:pt x="539" y="323"/>
                      <a:pt x="547" y="319"/>
                      <a:pt x="554" y="313"/>
                    </a:cubicBezTo>
                    <a:cubicBezTo>
                      <a:pt x="554" y="315"/>
                      <a:pt x="556" y="316"/>
                      <a:pt x="557" y="317"/>
                    </a:cubicBezTo>
                    <a:cubicBezTo>
                      <a:pt x="559" y="318"/>
                      <a:pt x="561" y="319"/>
                      <a:pt x="563" y="319"/>
                    </a:cubicBezTo>
                    <a:cubicBezTo>
                      <a:pt x="563" y="319"/>
                      <a:pt x="563" y="319"/>
                      <a:pt x="563" y="319"/>
                    </a:cubicBezTo>
                    <a:cubicBezTo>
                      <a:pt x="565" y="319"/>
                      <a:pt x="566" y="319"/>
                      <a:pt x="567" y="318"/>
                    </a:cubicBezTo>
                    <a:cubicBezTo>
                      <a:pt x="569" y="317"/>
                      <a:pt x="571" y="316"/>
                      <a:pt x="573" y="314"/>
                    </a:cubicBezTo>
                    <a:cubicBezTo>
                      <a:pt x="574" y="313"/>
                      <a:pt x="575" y="311"/>
                      <a:pt x="575" y="309"/>
                    </a:cubicBezTo>
                    <a:cubicBezTo>
                      <a:pt x="575" y="309"/>
                      <a:pt x="575" y="308"/>
                      <a:pt x="575" y="307"/>
                    </a:cubicBezTo>
                    <a:cubicBezTo>
                      <a:pt x="576" y="306"/>
                      <a:pt x="576" y="305"/>
                      <a:pt x="575" y="303"/>
                    </a:cubicBezTo>
                    <a:cubicBezTo>
                      <a:pt x="575" y="301"/>
                      <a:pt x="574" y="298"/>
                      <a:pt x="572" y="297"/>
                    </a:cubicBezTo>
                    <a:cubicBezTo>
                      <a:pt x="571" y="296"/>
                      <a:pt x="570" y="296"/>
                      <a:pt x="569" y="296"/>
                    </a:cubicBezTo>
                    <a:cubicBezTo>
                      <a:pt x="577" y="282"/>
                      <a:pt x="579" y="266"/>
                      <a:pt x="578" y="250"/>
                    </a:cubicBezTo>
                    <a:cubicBezTo>
                      <a:pt x="578" y="250"/>
                      <a:pt x="579" y="250"/>
                      <a:pt x="580" y="250"/>
                    </a:cubicBezTo>
                    <a:cubicBezTo>
                      <a:pt x="583" y="250"/>
                      <a:pt x="587" y="248"/>
                      <a:pt x="589" y="244"/>
                    </a:cubicBezTo>
                    <a:cubicBezTo>
                      <a:pt x="592" y="240"/>
                      <a:pt x="592" y="231"/>
                      <a:pt x="588" y="228"/>
                    </a:cubicBezTo>
                    <a:cubicBezTo>
                      <a:pt x="587" y="227"/>
                      <a:pt x="587" y="227"/>
                      <a:pt x="587" y="227"/>
                    </a:cubicBezTo>
                    <a:cubicBezTo>
                      <a:pt x="586" y="225"/>
                      <a:pt x="584" y="224"/>
                      <a:pt x="582" y="224"/>
                    </a:cubicBezTo>
                    <a:cubicBezTo>
                      <a:pt x="581" y="224"/>
                      <a:pt x="581" y="224"/>
                      <a:pt x="580" y="225"/>
                    </a:cubicBezTo>
                    <a:cubicBezTo>
                      <a:pt x="579" y="224"/>
                      <a:pt x="578" y="224"/>
                      <a:pt x="577" y="224"/>
                    </a:cubicBezTo>
                    <a:cubicBezTo>
                      <a:pt x="576" y="224"/>
                      <a:pt x="576" y="224"/>
                      <a:pt x="575" y="224"/>
                    </a:cubicBezTo>
                    <a:cubicBezTo>
                      <a:pt x="575" y="223"/>
                      <a:pt x="575" y="223"/>
                      <a:pt x="575" y="223"/>
                    </a:cubicBezTo>
                    <a:cubicBezTo>
                      <a:pt x="574" y="214"/>
                      <a:pt x="572" y="204"/>
                      <a:pt x="570" y="194"/>
                    </a:cubicBezTo>
                    <a:cubicBezTo>
                      <a:pt x="570" y="194"/>
                      <a:pt x="570" y="194"/>
                      <a:pt x="570" y="194"/>
                    </a:cubicBezTo>
                    <a:cubicBezTo>
                      <a:pt x="572" y="194"/>
                      <a:pt x="574" y="192"/>
                      <a:pt x="574" y="190"/>
                    </a:cubicBezTo>
                    <a:cubicBezTo>
                      <a:pt x="575" y="190"/>
                      <a:pt x="576" y="189"/>
                      <a:pt x="577" y="188"/>
                    </a:cubicBezTo>
                    <a:cubicBezTo>
                      <a:pt x="573" y="182"/>
                      <a:pt x="570" y="176"/>
                      <a:pt x="566" y="170"/>
                    </a:cubicBezTo>
                    <a:cubicBezTo>
                      <a:pt x="565" y="170"/>
                      <a:pt x="564" y="171"/>
                      <a:pt x="562" y="172"/>
                    </a:cubicBezTo>
                    <a:cubicBezTo>
                      <a:pt x="561" y="168"/>
                      <a:pt x="559" y="164"/>
                      <a:pt x="558" y="160"/>
                    </a:cubicBezTo>
                    <a:cubicBezTo>
                      <a:pt x="557" y="158"/>
                      <a:pt x="556" y="156"/>
                      <a:pt x="555" y="154"/>
                    </a:cubicBezTo>
                    <a:cubicBezTo>
                      <a:pt x="555" y="154"/>
                      <a:pt x="556" y="154"/>
                      <a:pt x="556" y="153"/>
                    </a:cubicBezTo>
                    <a:cubicBezTo>
                      <a:pt x="552" y="147"/>
                      <a:pt x="549" y="142"/>
                      <a:pt x="545" y="136"/>
                    </a:cubicBezTo>
                    <a:cubicBezTo>
                      <a:pt x="545" y="136"/>
                      <a:pt x="545" y="136"/>
                      <a:pt x="544" y="137"/>
                    </a:cubicBezTo>
                    <a:cubicBezTo>
                      <a:pt x="542" y="133"/>
                      <a:pt x="540" y="130"/>
                      <a:pt x="538" y="127"/>
                    </a:cubicBezTo>
                    <a:cubicBezTo>
                      <a:pt x="531" y="118"/>
                      <a:pt x="525" y="108"/>
                      <a:pt x="517" y="100"/>
                    </a:cubicBezTo>
                    <a:cubicBezTo>
                      <a:pt x="511" y="94"/>
                      <a:pt x="502" y="91"/>
                      <a:pt x="495" y="86"/>
                    </a:cubicBezTo>
                    <a:cubicBezTo>
                      <a:pt x="488" y="82"/>
                      <a:pt x="481" y="79"/>
                      <a:pt x="474" y="75"/>
                    </a:cubicBezTo>
                    <a:cubicBezTo>
                      <a:pt x="471" y="73"/>
                      <a:pt x="469" y="71"/>
                      <a:pt x="467" y="69"/>
                    </a:cubicBezTo>
                    <a:cubicBezTo>
                      <a:pt x="443" y="50"/>
                      <a:pt x="420" y="37"/>
                      <a:pt x="396" y="35"/>
                    </a:cubicBezTo>
                    <a:cubicBezTo>
                      <a:pt x="393" y="34"/>
                      <a:pt x="390" y="34"/>
                      <a:pt x="387" y="34"/>
                    </a:cubicBezTo>
                    <a:cubicBezTo>
                      <a:pt x="375" y="34"/>
                      <a:pt x="363" y="37"/>
                      <a:pt x="351" y="40"/>
                    </a:cubicBezTo>
                    <a:cubicBezTo>
                      <a:pt x="341" y="42"/>
                      <a:pt x="331" y="47"/>
                      <a:pt x="322" y="52"/>
                    </a:cubicBezTo>
                    <a:cubicBezTo>
                      <a:pt x="322" y="53"/>
                      <a:pt x="322" y="54"/>
                      <a:pt x="322" y="54"/>
                    </a:cubicBezTo>
                    <a:cubicBezTo>
                      <a:pt x="322" y="59"/>
                      <a:pt x="323" y="62"/>
                      <a:pt x="323" y="62"/>
                    </a:cubicBezTo>
                    <a:cubicBezTo>
                      <a:pt x="301" y="65"/>
                      <a:pt x="301" y="65"/>
                      <a:pt x="301" y="65"/>
                    </a:cubicBezTo>
                    <a:cubicBezTo>
                      <a:pt x="301" y="65"/>
                      <a:pt x="301" y="63"/>
                      <a:pt x="300" y="58"/>
                    </a:cubicBezTo>
                    <a:cubicBezTo>
                      <a:pt x="291" y="53"/>
                      <a:pt x="282" y="40"/>
                      <a:pt x="277" y="34"/>
                    </a:cubicBezTo>
                    <a:cubicBezTo>
                      <a:pt x="268" y="25"/>
                      <a:pt x="253" y="10"/>
                      <a:pt x="240" y="7"/>
                    </a:cubicBezTo>
                    <a:cubicBezTo>
                      <a:pt x="229" y="5"/>
                      <a:pt x="217" y="0"/>
                      <a:pt x="20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6" name="Freeform 254"/>
              <p:cNvSpPr>
                <a:spLocks noEditPoints="1"/>
              </p:cNvSpPr>
              <p:nvPr/>
            </p:nvSpPr>
            <p:spPr bwMode="auto">
              <a:xfrm>
                <a:off x="5815" y="2859"/>
                <a:ext cx="277" cy="248"/>
              </a:xfrm>
              <a:custGeom>
                <a:avLst/>
                <a:gdLst>
                  <a:gd name="T0" fmla="*/ 265 w 562"/>
                  <a:gd name="T1" fmla="*/ 458 h 503"/>
                  <a:gd name="T2" fmla="*/ 458 w 562"/>
                  <a:gd name="T3" fmla="*/ 444 h 503"/>
                  <a:gd name="T4" fmla="*/ 376 w 562"/>
                  <a:gd name="T5" fmla="*/ 452 h 503"/>
                  <a:gd name="T6" fmla="*/ 471 w 562"/>
                  <a:gd name="T7" fmla="*/ 415 h 503"/>
                  <a:gd name="T8" fmla="*/ 479 w 562"/>
                  <a:gd name="T9" fmla="*/ 408 h 503"/>
                  <a:gd name="T10" fmla="*/ 479 w 562"/>
                  <a:gd name="T11" fmla="*/ 384 h 503"/>
                  <a:gd name="T12" fmla="*/ 371 w 562"/>
                  <a:gd name="T13" fmla="*/ 414 h 503"/>
                  <a:gd name="T14" fmla="*/ 420 w 562"/>
                  <a:gd name="T15" fmla="*/ 372 h 503"/>
                  <a:gd name="T16" fmla="*/ 282 w 562"/>
                  <a:gd name="T17" fmla="*/ 372 h 503"/>
                  <a:gd name="T18" fmla="*/ 322 w 562"/>
                  <a:gd name="T19" fmla="*/ 385 h 503"/>
                  <a:gd name="T20" fmla="*/ 385 w 562"/>
                  <a:gd name="T21" fmla="*/ 327 h 503"/>
                  <a:gd name="T22" fmla="*/ 260 w 562"/>
                  <a:gd name="T23" fmla="*/ 403 h 503"/>
                  <a:gd name="T24" fmla="*/ 481 w 562"/>
                  <a:gd name="T25" fmla="*/ 337 h 503"/>
                  <a:gd name="T26" fmla="*/ 189 w 562"/>
                  <a:gd name="T27" fmla="*/ 371 h 503"/>
                  <a:gd name="T28" fmla="*/ 410 w 562"/>
                  <a:gd name="T29" fmla="*/ 296 h 503"/>
                  <a:gd name="T30" fmla="*/ 434 w 562"/>
                  <a:gd name="T31" fmla="*/ 301 h 503"/>
                  <a:gd name="T32" fmla="*/ 451 w 562"/>
                  <a:gd name="T33" fmla="*/ 312 h 503"/>
                  <a:gd name="T34" fmla="*/ 398 w 562"/>
                  <a:gd name="T35" fmla="*/ 256 h 503"/>
                  <a:gd name="T36" fmla="*/ 398 w 562"/>
                  <a:gd name="T37" fmla="*/ 241 h 503"/>
                  <a:gd name="T38" fmla="*/ 405 w 562"/>
                  <a:gd name="T39" fmla="*/ 237 h 503"/>
                  <a:gd name="T40" fmla="*/ 127 w 562"/>
                  <a:gd name="T41" fmla="*/ 321 h 503"/>
                  <a:gd name="T42" fmla="*/ 128 w 562"/>
                  <a:gd name="T43" fmla="*/ 217 h 503"/>
                  <a:gd name="T44" fmla="*/ 22 w 562"/>
                  <a:gd name="T45" fmla="*/ 220 h 503"/>
                  <a:gd name="T46" fmla="*/ 38 w 562"/>
                  <a:gd name="T47" fmla="*/ 210 h 503"/>
                  <a:gd name="T48" fmla="*/ 178 w 562"/>
                  <a:gd name="T49" fmla="*/ 173 h 503"/>
                  <a:gd name="T50" fmla="*/ 410 w 562"/>
                  <a:gd name="T51" fmla="*/ 181 h 503"/>
                  <a:gd name="T52" fmla="*/ 321 w 562"/>
                  <a:gd name="T53" fmla="*/ 220 h 503"/>
                  <a:gd name="T54" fmla="*/ 23 w 562"/>
                  <a:gd name="T55" fmla="*/ 180 h 503"/>
                  <a:gd name="T56" fmla="*/ 163 w 562"/>
                  <a:gd name="T57" fmla="*/ 169 h 503"/>
                  <a:gd name="T58" fmla="*/ 207 w 562"/>
                  <a:gd name="T59" fmla="*/ 158 h 503"/>
                  <a:gd name="T60" fmla="*/ 203 w 562"/>
                  <a:gd name="T61" fmla="*/ 390 h 503"/>
                  <a:gd name="T62" fmla="*/ 267 w 562"/>
                  <a:gd name="T63" fmla="*/ 244 h 503"/>
                  <a:gd name="T64" fmla="*/ 219 w 562"/>
                  <a:gd name="T65" fmla="*/ 322 h 503"/>
                  <a:gd name="T66" fmla="*/ 215 w 562"/>
                  <a:gd name="T67" fmla="*/ 117 h 503"/>
                  <a:gd name="T68" fmla="*/ 142 w 562"/>
                  <a:gd name="T69" fmla="*/ 149 h 503"/>
                  <a:gd name="T70" fmla="*/ 428 w 562"/>
                  <a:gd name="T71" fmla="*/ 96 h 503"/>
                  <a:gd name="T72" fmla="*/ 408 w 562"/>
                  <a:gd name="T73" fmla="*/ 96 h 503"/>
                  <a:gd name="T74" fmla="*/ 45 w 562"/>
                  <a:gd name="T75" fmla="*/ 99 h 503"/>
                  <a:gd name="T76" fmla="*/ 88 w 562"/>
                  <a:gd name="T77" fmla="*/ 125 h 503"/>
                  <a:gd name="T78" fmla="*/ 245 w 562"/>
                  <a:gd name="T79" fmla="*/ 104 h 503"/>
                  <a:gd name="T80" fmla="*/ 378 w 562"/>
                  <a:gd name="T81" fmla="*/ 101 h 503"/>
                  <a:gd name="T82" fmla="*/ 309 w 562"/>
                  <a:gd name="T83" fmla="*/ 66 h 503"/>
                  <a:gd name="T84" fmla="*/ 331 w 562"/>
                  <a:gd name="T85" fmla="*/ 81 h 503"/>
                  <a:gd name="T86" fmla="*/ 221 w 562"/>
                  <a:gd name="T87" fmla="*/ 25 h 503"/>
                  <a:gd name="T88" fmla="*/ 190 w 562"/>
                  <a:gd name="T89" fmla="*/ 122 h 503"/>
                  <a:gd name="T90" fmla="*/ 104 w 562"/>
                  <a:gd name="T91" fmla="*/ 57 h 503"/>
                  <a:gd name="T92" fmla="*/ 48 w 562"/>
                  <a:gd name="T93" fmla="*/ 72 h 503"/>
                  <a:gd name="T94" fmla="*/ 1 w 562"/>
                  <a:gd name="T95" fmla="*/ 186 h 503"/>
                  <a:gd name="T96" fmla="*/ 7 w 562"/>
                  <a:gd name="T97" fmla="*/ 239 h 503"/>
                  <a:gd name="T98" fmla="*/ 214 w 562"/>
                  <a:gd name="T99" fmla="*/ 399 h 503"/>
                  <a:gd name="T100" fmla="*/ 239 w 562"/>
                  <a:gd name="T101" fmla="*/ 402 h 503"/>
                  <a:gd name="T102" fmla="*/ 473 w 562"/>
                  <a:gd name="T103" fmla="*/ 459 h 503"/>
                  <a:gd name="T104" fmla="*/ 538 w 562"/>
                  <a:gd name="T105" fmla="*/ 411 h 503"/>
                  <a:gd name="T106" fmla="*/ 470 w 562"/>
                  <a:gd name="T107" fmla="*/ 249 h 503"/>
                  <a:gd name="T108" fmla="*/ 423 w 562"/>
                  <a:gd name="T109" fmla="*/ 244 h 503"/>
                  <a:gd name="T110" fmla="*/ 442 w 562"/>
                  <a:gd name="T111" fmla="*/ 189 h 503"/>
                  <a:gd name="T112" fmla="*/ 448 w 562"/>
                  <a:gd name="T113" fmla="*/ 124 h 503"/>
                  <a:gd name="T114" fmla="*/ 426 w 562"/>
                  <a:gd name="T115" fmla="*/ 72 h 503"/>
                  <a:gd name="T116" fmla="*/ 315 w 562"/>
                  <a:gd name="T117" fmla="*/ 13 h 503"/>
                  <a:gd name="T118" fmla="*/ 283 w 562"/>
                  <a:gd name="T119" fmla="*/ 8 h 5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62" h="503">
                    <a:moveTo>
                      <a:pt x="468" y="472"/>
                    </a:moveTo>
                    <a:cubicBezTo>
                      <a:pt x="464" y="472"/>
                      <a:pt x="460" y="472"/>
                      <a:pt x="457" y="473"/>
                    </a:cubicBezTo>
                    <a:cubicBezTo>
                      <a:pt x="459" y="474"/>
                      <a:pt x="461" y="475"/>
                      <a:pt x="463" y="475"/>
                    </a:cubicBezTo>
                    <a:cubicBezTo>
                      <a:pt x="463" y="475"/>
                      <a:pt x="463" y="475"/>
                      <a:pt x="463" y="475"/>
                    </a:cubicBezTo>
                    <a:cubicBezTo>
                      <a:pt x="465" y="475"/>
                      <a:pt x="468" y="474"/>
                      <a:pt x="470" y="472"/>
                    </a:cubicBezTo>
                    <a:cubicBezTo>
                      <a:pt x="470" y="472"/>
                      <a:pt x="469" y="472"/>
                      <a:pt x="469" y="472"/>
                    </a:cubicBezTo>
                    <a:cubicBezTo>
                      <a:pt x="469" y="472"/>
                      <a:pt x="468" y="472"/>
                      <a:pt x="468" y="472"/>
                    </a:cubicBezTo>
                    <a:moveTo>
                      <a:pt x="527" y="268"/>
                    </a:moveTo>
                    <a:cubicBezTo>
                      <a:pt x="529" y="273"/>
                      <a:pt x="532" y="278"/>
                      <a:pt x="536" y="283"/>
                    </a:cubicBezTo>
                    <a:cubicBezTo>
                      <a:pt x="536" y="282"/>
                      <a:pt x="536" y="282"/>
                      <a:pt x="536" y="281"/>
                    </a:cubicBezTo>
                    <a:cubicBezTo>
                      <a:pt x="536" y="280"/>
                      <a:pt x="536" y="280"/>
                      <a:pt x="536" y="279"/>
                    </a:cubicBezTo>
                    <a:cubicBezTo>
                      <a:pt x="537" y="274"/>
                      <a:pt x="535" y="269"/>
                      <a:pt x="529" y="268"/>
                    </a:cubicBezTo>
                    <a:cubicBezTo>
                      <a:pt x="529" y="268"/>
                      <a:pt x="528" y="268"/>
                      <a:pt x="527" y="268"/>
                    </a:cubicBezTo>
                    <a:moveTo>
                      <a:pt x="317" y="474"/>
                    </a:moveTo>
                    <a:cubicBezTo>
                      <a:pt x="297" y="474"/>
                      <a:pt x="280" y="468"/>
                      <a:pt x="271" y="463"/>
                    </a:cubicBezTo>
                    <a:cubicBezTo>
                      <a:pt x="269" y="461"/>
                      <a:pt x="267" y="460"/>
                      <a:pt x="265" y="458"/>
                    </a:cubicBezTo>
                    <a:cubicBezTo>
                      <a:pt x="268" y="460"/>
                      <a:pt x="271" y="462"/>
                      <a:pt x="275" y="463"/>
                    </a:cubicBezTo>
                    <a:cubicBezTo>
                      <a:pt x="288" y="468"/>
                      <a:pt x="301" y="471"/>
                      <a:pt x="314" y="471"/>
                    </a:cubicBezTo>
                    <a:cubicBezTo>
                      <a:pt x="316" y="471"/>
                      <a:pt x="317" y="471"/>
                      <a:pt x="318" y="471"/>
                    </a:cubicBezTo>
                    <a:cubicBezTo>
                      <a:pt x="329" y="471"/>
                      <a:pt x="340" y="470"/>
                      <a:pt x="351" y="467"/>
                    </a:cubicBezTo>
                    <a:cubicBezTo>
                      <a:pt x="346" y="469"/>
                      <a:pt x="342" y="471"/>
                      <a:pt x="338" y="472"/>
                    </a:cubicBezTo>
                    <a:cubicBezTo>
                      <a:pt x="331" y="473"/>
                      <a:pt x="324" y="474"/>
                      <a:pt x="317" y="474"/>
                    </a:cubicBezTo>
                    <a:moveTo>
                      <a:pt x="426" y="464"/>
                    </a:moveTo>
                    <a:cubicBezTo>
                      <a:pt x="433" y="459"/>
                      <a:pt x="439" y="455"/>
                      <a:pt x="445" y="450"/>
                    </a:cubicBezTo>
                    <a:cubicBezTo>
                      <a:pt x="448" y="451"/>
                      <a:pt x="452" y="451"/>
                      <a:pt x="456" y="452"/>
                    </a:cubicBezTo>
                    <a:cubicBezTo>
                      <a:pt x="456" y="452"/>
                      <a:pt x="456" y="452"/>
                      <a:pt x="456" y="452"/>
                    </a:cubicBezTo>
                    <a:cubicBezTo>
                      <a:pt x="446" y="457"/>
                      <a:pt x="437" y="460"/>
                      <a:pt x="427" y="463"/>
                    </a:cubicBezTo>
                    <a:cubicBezTo>
                      <a:pt x="427" y="463"/>
                      <a:pt x="426" y="464"/>
                      <a:pt x="426" y="464"/>
                    </a:cubicBezTo>
                    <a:moveTo>
                      <a:pt x="458" y="444"/>
                    </a:moveTo>
                    <a:cubicBezTo>
                      <a:pt x="456" y="444"/>
                      <a:pt x="454" y="444"/>
                      <a:pt x="452" y="444"/>
                    </a:cubicBezTo>
                    <a:cubicBezTo>
                      <a:pt x="453" y="442"/>
                      <a:pt x="455" y="441"/>
                      <a:pt x="456" y="440"/>
                    </a:cubicBezTo>
                    <a:cubicBezTo>
                      <a:pt x="457" y="441"/>
                      <a:pt x="457" y="443"/>
                      <a:pt x="458" y="444"/>
                    </a:cubicBezTo>
                    <a:moveTo>
                      <a:pt x="465" y="446"/>
                    </a:moveTo>
                    <a:cubicBezTo>
                      <a:pt x="465" y="442"/>
                      <a:pt x="464" y="438"/>
                      <a:pt x="462" y="434"/>
                    </a:cubicBezTo>
                    <a:cubicBezTo>
                      <a:pt x="463" y="434"/>
                      <a:pt x="463" y="434"/>
                      <a:pt x="463" y="434"/>
                    </a:cubicBezTo>
                    <a:cubicBezTo>
                      <a:pt x="465" y="435"/>
                      <a:pt x="468" y="435"/>
                      <a:pt x="470" y="436"/>
                    </a:cubicBezTo>
                    <a:cubicBezTo>
                      <a:pt x="472" y="436"/>
                      <a:pt x="473" y="436"/>
                      <a:pt x="474" y="436"/>
                    </a:cubicBezTo>
                    <a:cubicBezTo>
                      <a:pt x="477" y="436"/>
                      <a:pt x="479" y="436"/>
                      <a:pt x="481" y="436"/>
                    </a:cubicBezTo>
                    <a:cubicBezTo>
                      <a:pt x="481" y="436"/>
                      <a:pt x="481" y="436"/>
                      <a:pt x="481" y="436"/>
                    </a:cubicBezTo>
                    <a:cubicBezTo>
                      <a:pt x="478" y="438"/>
                      <a:pt x="475" y="440"/>
                      <a:pt x="472" y="442"/>
                    </a:cubicBezTo>
                    <a:cubicBezTo>
                      <a:pt x="470" y="444"/>
                      <a:pt x="468" y="445"/>
                      <a:pt x="465" y="446"/>
                    </a:cubicBezTo>
                    <a:moveTo>
                      <a:pt x="299" y="456"/>
                    </a:moveTo>
                    <a:cubicBezTo>
                      <a:pt x="305" y="456"/>
                      <a:pt x="311" y="455"/>
                      <a:pt x="317" y="453"/>
                    </a:cubicBezTo>
                    <a:cubicBezTo>
                      <a:pt x="326" y="452"/>
                      <a:pt x="335" y="451"/>
                      <a:pt x="343" y="449"/>
                    </a:cubicBezTo>
                    <a:cubicBezTo>
                      <a:pt x="361" y="445"/>
                      <a:pt x="378" y="437"/>
                      <a:pt x="396" y="433"/>
                    </a:cubicBezTo>
                    <a:cubicBezTo>
                      <a:pt x="391" y="439"/>
                      <a:pt x="386" y="444"/>
                      <a:pt x="380" y="449"/>
                    </a:cubicBezTo>
                    <a:cubicBezTo>
                      <a:pt x="380" y="449"/>
                      <a:pt x="380" y="449"/>
                      <a:pt x="380" y="449"/>
                    </a:cubicBezTo>
                    <a:cubicBezTo>
                      <a:pt x="378" y="450"/>
                      <a:pt x="377" y="451"/>
                      <a:pt x="376" y="452"/>
                    </a:cubicBezTo>
                    <a:cubicBezTo>
                      <a:pt x="372" y="454"/>
                      <a:pt x="368" y="454"/>
                      <a:pt x="365" y="456"/>
                    </a:cubicBezTo>
                    <a:cubicBezTo>
                      <a:pt x="358" y="458"/>
                      <a:pt x="351" y="459"/>
                      <a:pt x="345" y="461"/>
                    </a:cubicBezTo>
                    <a:cubicBezTo>
                      <a:pt x="341" y="462"/>
                      <a:pt x="337" y="462"/>
                      <a:pt x="334" y="462"/>
                    </a:cubicBezTo>
                    <a:cubicBezTo>
                      <a:pt x="331" y="462"/>
                      <a:pt x="328" y="462"/>
                      <a:pt x="326" y="462"/>
                    </a:cubicBezTo>
                    <a:cubicBezTo>
                      <a:pt x="325" y="462"/>
                      <a:pt x="325" y="462"/>
                      <a:pt x="324" y="462"/>
                    </a:cubicBezTo>
                    <a:cubicBezTo>
                      <a:pt x="322" y="462"/>
                      <a:pt x="319" y="462"/>
                      <a:pt x="316" y="463"/>
                    </a:cubicBezTo>
                    <a:cubicBezTo>
                      <a:pt x="313" y="463"/>
                      <a:pt x="311" y="463"/>
                      <a:pt x="308" y="463"/>
                    </a:cubicBezTo>
                    <a:cubicBezTo>
                      <a:pt x="307" y="463"/>
                      <a:pt x="307" y="463"/>
                      <a:pt x="306" y="463"/>
                    </a:cubicBezTo>
                    <a:cubicBezTo>
                      <a:pt x="293" y="463"/>
                      <a:pt x="281" y="456"/>
                      <a:pt x="269" y="452"/>
                    </a:cubicBezTo>
                    <a:cubicBezTo>
                      <a:pt x="263" y="449"/>
                      <a:pt x="259" y="446"/>
                      <a:pt x="254" y="442"/>
                    </a:cubicBezTo>
                    <a:cubicBezTo>
                      <a:pt x="267" y="449"/>
                      <a:pt x="280" y="454"/>
                      <a:pt x="294" y="456"/>
                    </a:cubicBezTo>
                    <a:cubicBezTo>
                      <a:pt x="296" y="456"/>
                      <a:pt x="297" y="456"/>
                      <a:pt x="299" y="456"/>
                    </a:cubicBezTo>
                    <a:moveTo>
                      <a:pt x="475" y="428"/>
                    </a:moveTo>
                    <a:cubicBezTo>
                      <a:pt x="474" y="428"/>
                      <a:pt x="473" y="428"/>
                      <a:pt x="471" y="428"/>
                    </a:cubicBezTo>
                    <a:cubicBezTo>
                      <a:pt x="469" y="428"/>
                      <a:pt x="467" y="427"/>
                      <a:pt x="466" y="427"/>
                    </a:cubicBezTo>
                    <a:cubicBezTo>
                      <a:pt x="468" y="423"/>
                      <a:pt x="470" y="419"/>
                      <a:pt x="471" y="415"/>
                    </a:cubicBezTo>
                    <a:cubicBezTo>
                      <a:pt x="476" y="418"/>
                      <a:pt x="481" y="423"/>
                      <a:pt x="483" y="428"/>
                    </a:cubicBezTo>
                    <a:cubicBezTo>
                      <a:pt x="483" y="428"/>
                      <a:pt x="483" y="428"/>
                      <a:pt x="483" y="428"/>
                    </a:cubicBezTo>
                    <a:cubicBezTo>
                      <a:pt x="482" y="428"/>
                      <a:pt x="480" y="428"/>
                      <a:pt x="479" y="428"/>
                    </a:cubicBezTo>
                    <a:cubicBezTo>
                      <a:pt x="478" y="428"/>
                      <a:pt x="477" y="428"/>
                      <a:pt x="475" y="428"/>
                    </a:cubicBezTo>
                    <a:moveTo>
                      <a:pt x="482" y="408"/>
                    </a:moveTo>
                    <a:cubicBezTo>
                      <a:pt x="482" y="408"/>
                      <a:pt x="483" y="408"/>
                      <a:pt x="484" y="408"/>
                    </a:cubicBezTo>
                    <a:cubicBezTo>
                      <a:pt x="490" y="408"/>
                      <a:pt x="496" y="407"/>
                      <a:pt x="502" y="406"/>
                    </a:cubicBezTo>
                    <a:cubicBezTo>
                      <a:pt x="506" y="406"/>
                      <a:pt x="511" y="405"/>
                      <a:pt x="515" y="404"/>
                    </a:cubicBezTo>
                    <a:cubicBezTo>
                      <a:pt x="510" y="411"/>
                      <a:pt x="502" y="417"/>
                      <a:pt x="496" y="423"/>
                    </a:cubicBezTo>
                    <a:cubicBezTo>
                      <a:pt x="495" y="425"/>
                      <a:pt x="493" y="427"/>
                      <a:pt x="491" y="428"/>
                    </a:cubicBezTo>
                    <a:cubicBezTo>
                      <a:pt x="490" y="425"/>
                      <a:pt x="489" y="422"/>
                      <a:pt x="487" y="420"/>
                    </a:cubicBezTo>
                    <a:cubicBezTo>
                      <a:pt x="484" y="416"/>
                      <a:pt x="481" y="414"/>
                      <a:pt x="478" y="411"/>
                    </a:cubicBezTo>
                    <a:cubicBezTo>
                      <a:pt x="478" y="410"/>
                      <a:pt x="476" y="409"/>
                      <a:pt x="474" y="408"/>
                    </a:cubicBezTo>
                    <a:cubicBezTo>
                      <a:pt x="474" y="408"/>
                      <a:pt x="474" y="408"/>
                      <a:pt x="474" y="408"/>
                    </a:cubicBezTo>
                    <a:cubicBezTo>
                      <a:pt x="475" y="408"/>
                      <a:pt x="475" y="408"/>
                      <a:pt x="476" y="408"/>
                    </a:cubicBezTo>
                    <a:cubicBezTo>
                      <a:pt x="477" y="408"/>
                      <a:pt x="478" y="408"/>
                      <a:pt x="479" y="408"/>
                    </a:cubicBezTo>
                    <a:cubicBezTo>
                      <a:pt x="480" y="408"/>
                      <a:pt x="481" y="408"/>
                      <a:pt x="482" y="408"/>
                    </a:cubicBezTo>
                    <a:moveTo>
                      <a:pt x="278" y="442"/>
                    </a:moveTo>
                    <a:cubicBezTo>
                      <a:pt x="298" y="442"/>
                      <a:pt x="315" y="440"/>
                      <a:pt x="334" y="434"/>
                    </a:cubicBezTo>
                    <a:cubicBezTo>
                      <a:pt x="352" y="428"/>
                      <a:pt x="369" y="423"/>
                      <a:pt x="387" y="416"/>
                    </a:cubicBezTo>
                    <a:cubicBezTo>
                      <a:pt x="394" y="413"/>
                      <a:pt x="402" y="410"/>
                      <a:pt x="409" y="407"/>
                    </a:cubicBezTo>
                    <a:cubicBezTo>
                      <a:pt x="412" y="405"/>
                      <a:pt x="414" y="405"/>
                      <a:pt x="417" y="404"/>
                    </a:cubicBezTo>
                    <a:cubicBezTo>
                      <a:pt x="414" y="410"/>
                      <a:pt x="410" y="416"/>
                      <a:pt x="406" y="422"/>
                    </a:cubicBezTo>
                    <a:cubicBezTo>
                      <a:pt x="404" y="422"/>
                      <a:pt x="403" y="423"/>
                      <a:pt x="402" y="424"/>
                    </a:cubicBezTo>
                    <a:cubicBezTo>
                      <a:pt x="396" y="426"/>
                      <a:pt x="389" y="428"/>
                      <a:pt x="383" y="430"/>
                    </a:cubicBezTo>
                    <a:cubicBezTo>
                      <a:pt x="369" y="434"/>
                      <a:pt x="355" y="437"/>
                      <a:pt x="342" y="442"/>
                    </a:cubicBezTo>
                    <a:cubicBezTo>
                      <a:pt x="328" y="446"/>
                      <a:pt x="312" y="447"/>
                      <a:pt x="298" y="448"/>
                    </a:cubicBezTo>
                    <a:cubicBezTo>
                      <a:pt x="297" y="448"/>
                      <a:pt x="297" y="448"/>
                      <a:pt x="296" y="448"/>
                    </a:cubicBezTo>
                    <a:cubicBezTo>
                      <a:pt x="288" y="448"/>
                      <a:pt x="279" y="445"/>
                      <a:pt x="270" y="442"/>
                    </a:cubicBezTo>
                    <a:cubicBezTo>
                      <a:pt x="273" y="442"/>
                      <a:pt x="275" y="442"/>
                      <a:pt x="278" y="442"/>
                    </a:cubicBezTo>
                    <a:moveTo>
                      <a:pt x="476" y="400"/>
                    </a:moveTo>
                    <a:cubicBezTo>
                      <a:pt x="477" y="395"/>
                      <a:pt x="478" y="389"/>
                      <a:pt x="479" y="384"/>
                    </a:cubicBezTo>
                    <a:cubicBezTo>
                      <a:pt x="482" y="385"/>
                      <a:pt x="484" y="386"/>
                      <a:pt x="487" y="387"/>
                    </a:cubicBezTo>
                    <a:cubicBezTo>
                      <a:pt x="495" y="390"/>
                      <a:pt x="505" y="392"/>
                      <a:pt x="513" y="396"/>
                    </a:cubicBezTo>
                    <a:cubicBezTo>
                      <a:pt x="510" y="397"/>
                      <a:pt x="507" y="397"/>
                      <a:pt x="505" y="398"/>
                    </a:cubicBezTo>
                    <a:cubicBezTo>
                      <a:pt x="498" y="399"/>
                      <a:pt x="490" y="400"/>
                      <a:pt x="483" y="400"/>
                    </a:cubicBezTo>
                    <a:cubicBezTo>
                      <a:pt x="481" y="400"/>
                      <a:pt x="479" y="400"/>
                      <a:pt x="476" y="400"/>
                    </a:cubicBezTo>
                    <a:moveTo>
                      <a:pt x="280" y="432"/>
                    </a:moveTo>
                    <a:cubicBezTo>
                      <a:pt x="292" y="432"/>
                      <a:pt x="306" y="424"/>
                      <a:pt x="317" y="420"/>
                    </a:cubicBezTo>
                    <a:cubicBezTo>
                      <a:pt x="336" y="413"/>
                      <a:pt x="355" y="401"/>
                      <a:pt x="375" y="398"/>
                    </a:cubicBezTo>
                    <a:cubicBezTo>
                      <a:pt x="383" y="397"/>
                      <a:pt x="391" y="393"/>
                      <a:pt x="399" y="390"/>
                    </a:cubicBezTo>
                    <a:cubicBezTo>
                      <a:pt x="403" y="389"/>
                      <a:pt x="407" y="387"/>
                      <a:pt x="411" y="385"/>
                    </a:cubicBezTo>
                    <a:cubicBezTo>
                      <a:pt x="412" y="385"/>
                      <a:pt x="424" y="379"/>
                      <a:pt x="422" y="378"/>
                    </a:cubicBezTo>
                    <a:cubicBezTo>
                      <a:pt x="422" y="379"/>
                      <a:pt x="422" y="379"/>
                      <a:pt x="423" y="379"/>
                    </a:cubicBezTo>
                    <a:cubicBezTo>
                      <a:pt x="423" y="379"/>
                      <a:pt x="423" y="379"/>
                      <a:pt x="423" y="379"/>
                    </a:cubicBezTo>
                    <a:cubicBezTo>
                      <a:pt x="423" y="384"/>
                      <a:pt x="422" y="389"/>
                      <a:pt x="420" y="395"/>
                    </a:cubicBezTo>
                    <a:cubicBezTo>
                      <a:pt x="412" y="398"/>
                      <a:pt x="403" y="400"/>
                      <a:pt x="396" y="404"/>
                    </a:cubicBezTo>
                    <a:cubicBezTo>
                      <a:pt x="388" y="408"/>
                      <a:pt x="379" y="411"/>
                      <a:pt x="371" y="414"/>
                    </a:cubicBezTo>
                    <a:cubicBezTo>
                      <a:pt x="363" y="416"/>
                      <a:pt x="355" y="420"/>
                      <a:pt x="347" y="421"/>
                    </a:cubicBezTo>
                    <a:cubicBezTo>
                      <a:pt x="340" y="422"/>
                      <a:pt x="331" y="426"/>
                      <a:pt x="324" y="429"/>
                    </a:cubicBezTo>
                    <a:cubicBezTo>
                      <a:pt x="314" y="432"/>
                      <a:pt x="304" y="433"/>
                      <a:pt x="294" y="433"/>
                    </a:cubicBezTo>
                    <a:cubicBezTo>
                      <a:pt x="289" y="433"/>
                      <a:pt x="283" y="434"/>
                      <a:pt x="278" y="434"/>
                    </a:cubicBezTo>
                    <a:cubicBezTo>
                      <a:pt x="272" y="434"/>
                      <a:pt x="267" y="433"/>
                      <a:pt x="261" y="432"/>
                    </a:cubicBezTo>
                    <a:cubicBezTo>
                      <a:pt x="264" y="432"/>
                      <a:pt x="266" y="432"/>
                      <a:pt x="269" y="432"/>
                    </a:cubicBezTo>
                    <a:cubicBezTo>
                      <a:pt x="273" y="432"/>
                      <a:pt x="277" y="432"/>
                      <a:pt x="280" y="432"/>
                    </a:cubicBezTo>
                    <a:cubicBezTo>
                      <a:pt x="280" y="432"/>
                      <a:pt x="280" y="432"/>
                      <a:pt x="280" y="432"/>
                    </a:cubicBezTo>
                    <a:moveTo>
                      <a:pt x="264" y="424"/>
                    </a:moveTo>
                    <a:cubicBezTo>
                      <a:pt x="270" y="423"/>
                      <a:pt x="276" y="421"/>
                      <a:pt x="283" y="419"/>
                    </a:cubicBezTo>
                    <a:cubicBezTo>
                      <a:pt x="298" y="414"/>
                      <a:pt x="313" y="407"/>
                      <a:pt x="327" y="399"/>
                    </a:cubicBezTo>
                    <a:cubicBezTo>
                      <a:pt x="347" y="388"/>
                      <a:pt x="366" y="376"/>
                      <a:pt x="388" y="369"/>
                    </a:cubicBezTo>
                    <a:cubicBezTo>
                      <a:pt x="398" y="366"/>
                      <a:pt x="412" y="367"/>
                      <a:pt x="422" y="361"/>
                    </a:cubicBezTo>
                    <a:cubicBezTo>
                      <a:pt x="422" y="364"/>
                      <a:pt x="423" y="367"/>
                      <a:pt x="423" y="371"/>
                    </a:cubicBezTo>
                    <a:cubicBezTo>
                      <a:pt x="423" y="371"/>
                      <a:pt x="422" y="371"/>
                      <a:pt x="422" y="371"/>
                    </a:cubicBezTo>
                    <a:cubicBezTo>
                      <a:pt x="421" y="371"/>
                      <a:pt x="420" y="371"/>
                      <a:pt x="420" y="372"/>
                    </a:cubicBezTo>
                    <a:cubicBezTo>
                      <a:pt x="408" y="382"/>
                      <a:pt x="389" y="386"/>
                      <a:pt x="374" y="390"/>
                    </a:cubicBezTo>
                    <a:cubicBezTo>
                      <a:pt x="356" y="396"/>
                      <a:pt x="338" y="402"/>
                      <a:pt x="320" y="411"/>
                    </a:cubicBezTo>
                    <a:cubicBezTo>
                      <a:pt x="313" y="414"/>
                      <a:pt x="306" y="417"/>
                      <a:pt x="298" y="418"/>
                    </a:cubicBezTo>
                    <a:cubicBezTo>
                      <a:pt x="291" y="420"/>
                      <a:pt x="286" y="424"/>
                      <a:pt x="278" y="424"/>
                    </a:cubicBezTo>
                    <a:cubicBezTo>
                      <a:pt x="273" y="424"/>
                      <a:pt x="269" y="424"/>
                      <a:pt x="264" y="424"/>
                    </a:cubicBezTo>
                    <a:cubicBezTo>
                      <a:pt x="264" y="424"/>
                      <a:pt x="264" y="424"/>
                      <a:pt x="264" y="424"/>
                    </a:cubicBezTo>
                    <a:moveTo>
                      <a:pt x="522" y="393"/>
                    </a:moveTo>
                    <a:cubicBezTo>
                      <a:pt x="511" y="384"/>
                      <a:pt x="497" y="382"/>
                      <a:pt x="485" y="378"/>
                    </a:cubicBezTo>
                    <a:cubicBezTo>
                      <a:pt x="490" y="375"/>
                      <a:pt x="495" y="373"/>
                      <a:pt x="500" y="371"/>
                    </a:cubicBezTo>
                    <a:cubicBezTo>
                      <a:pt x="510" y="367"/>
                      <a:pt x="527" y="361"/>
                      <a:pt x="535" y="350"/>
                    </a:cubicBezTo>
                    <a:cubicBezTo>
                      <a:pt x="533" y="365"/>
                      <a:pt x="528" y="380"/>
                      <a:pt x="522" y="393"/>
                    </a:cubicBezTo>
                    <a:moveTo>
                      <a:pt x="282" y="372"/>
                    </a:moveTo>
                    <a:cubicBezTo>
                      <a:pt x="284" y="370"/>
                      <a:pt x="286" y="368"/>
                      <a:pt x="287" y="366"/>
                    </a:cubicBezTo>
                    <a:cubicBezTo>
                      <a:pt x="292" y="361"/>
                      <a:pt x="298" y="356"/>
                      <a:pt x="303" y="350"/>
                    </a:cubicBezTo>
                    <a:cubicBezTo>
                      <a:pt x="303" y="351"/>
                      <a:pt x="304" y="352"/>
                      <a:pt x="304" y="353"/>
                    </a:cubicBezTo>
                    <a:cubicBezTo>
                      <a:pt x="297" y="360"/>
                      <a:pt x="291" y="367"/>
                      <a:pt x="282" y="372"/>
                    </a:cubicBezTo>
                    <a:moveTo>
                      <a:pt x="480" y="372"/>
                    </a:moveTo>
                    <a:cubicBezTo>
                      <a:pt x="480" y="363"/>
                      <a:pt x="477" y="355"/>
                      <a:pt x="474" y="347"/>
                    </a:cubicBezTo>
                    <a:cubicBezTo>
                      <a:pt x="482" y="346"/>
                      <a:pt x="489" y="345"/>
                      <a:pt x="498" y="345"/>
                    </a:cubicBezTo>
                    <a:cubicBezTo>
                      <a:pt x="498" y="345"/>
                      <a:pt x="498" y="345"/>
                      <a:pt x="498" y="345"/>
                    </a:cubicBezTo>
                    <a:cubicBezTo>
                      <a:pt x="501" y="345"/>
                      <a:pt x="503" y="346"/>
                      <a:pt x="506" y="346"/>
                    </a:cubicBezTo>
                    <a:cubicBezTo>
                      <a:pt x="508" y="347"/>
                      <a:pt x="511" y="347"/>
                      <a:pt x="513" y="347"/>
                    </a:cubicBezTo>
                    <a:cubicBezTo>
                      <a:pt x="514" y="347"/>
                      <a:pt x="515" y="347"/>
                      <a:pt x="515" y="347"/>
                    </a:cubicBezTo>
                    <a:cubicBezTo>
                      <a:pt x="517" y="347"/>
                      <a:pt x="519" y="347"/>
                      <a:pt x="521" y="347"/>
                    </a:cubicBezTo>
                    <a:cubicBezTo>
                      <a:pt x="523" y="347"/>
                      <a:pt x="525" y="347"/>
                      <a:pt x="528" y="347"/>
                    </a:cubicBezTo>
                    <a:cubicBezTo>
                      <a:pt x="520" y="356"/>
                      <a:pt x="502" y="362"/>
                      <a:pt x="494" y="365"/>
                    </a:cubicBezTo>
                    <a:cubicBezTo>
                      <a:pt x="490" y="367"/>
                      <a:pt x="486" y="368"/>
                      <a:pt x="482" y="371"/>
                    </a:cubicBezTo>
                    <a:cubicBezTo>
                      <a:pt x="482" y="371"/>
                      <a:pt x="481" y="371"/>
                      <a:pt x="480" y="372"/>
                    </a:cubicBezTo>
                    <a:moveTo>
                      <a:pt x="270" y="415"/>
                    </a:moveTo>
                    <a:cubicBezTo>
                      <a:pt x="274" y="413"/>
                      <a:pt x="279" y="411"/>
                      <a:pt x="283" y="409"/>
                    </a:cubicBezTo>
                    <a:cubicBezTo>
                      <a:pt x="290" y="406"/>
                      <a:pt x="295" y="401"/>
                      <a:pt x="302" y="398"/>
                    </a:cubicBezTo>
                    <a:cubicBezTo>
                      <a:pt x="309" y="394"/>
                      <a:pt x="316" y="390"/>
                      <a:pt x="322" y="385"/>
                    </a:cubicBezTo>
                    <a:cubicBezTo>
                      <a:pt x="329" y="380"/>
                      <a:pt x="337" y="376"/>
                      <a:pt x="344" y="371"/>
                    </a:cubicBezTo>
                    <a:cubicBezTo>
                      <a:pt x="352" y="365"/>
                      <a:pt x="360" y="360"/>
                      <a:pt x="368" y="354"/>
                    </a:cubicBezTo>
                    <a:cubicBezTo>
                      <a:pt x="376" y="349"/>
                      <a:pt x="385" y="345"/>
                      <a:pt x="393" y="341"/>
                    </a:cubicBezTo>
                    <a:cubicBezTo>
                      <a:pt x="398" y="339"/>
                      <a:pt x="403" y="339"/>
                      <a:pt x="408" y="338"/>
                    </a:cubicBezTo>
                    <a:cubicBezTo>
                      <a:pt x="413" y="342"/>
                      <a:pt x="416" y="347"/>
                      <a:pt x="419" y="353"/>
                    </a:cubicBezTo>
                    <a:cubicBezTo>
                      <a:pt x="412" y="359"/>
                      <a:pt x="397" y="359"/>
                      <a:pt x="390" y="361"/>
                    </a:cubicBezTo>
                    <a:cubicBezTo>
                      <a:pt x="383" y="362"/>
                      <a:pt x="376" y="364"/>
                      <a:pt x="370" y="367"/>
                    </a:cubicBezTo>
                    <a:cubicBezTo>
                      <a:pt x="356" y="373"/>
                      <a:pt x="343" y="380"/>
                      <a:pt x="330" y="389"/>
                    </a:cubicBezTo>
                    <a:cubicBezTo>
                      <a:pt x="317" y="397"/>
                      <a:pt x="301" y="403"/>
                      <a:pt x="287" y="409"/>
                    </a:cubicBezTo>
                    <a:cubicBezTo>
                      <a:pt x="281" y="412"/>
                      <a:pt x="276" y="414"/>
                      <a:pt x="270" y="415"/>
                    </a:cubicBezTo>
                    <a:moveTo>
                      <a:pt x="264" y="410"/>
                    </a:moveTo>
                    <a:cubicBezTo>
                      <a:pt x="269" y="408"/>
                      <a:pt x="273" y="406"/>
                      <a:pt x="277" y="403"/>
                    </a:cubicBezTo>
                    <a:cubicBezTo>
                      <a:pt x="289" y="393"/>
                      <a:pt x="302" y="384"/>
                      <a:pt x="315" y="375"/>
                    </a:cubicBezTo>
                    <a:cubicBezTo>
                      <a:pt x="327" y="366"/>
                      <a:pt x="337" y="354"/>
                      <a:pt x="350" y="345"/>
                    </a:cubicBezTo>
                    <a:cubicBezTo>
                      <a:pt x="356" y="340"/>
                      <a:pt x="363" y="336"/>
                      <a:pt x="370" y="332"/>
                    </a:cubicBezTo>
                    <a:cubicBezTo>
                      <a:pt x="374" y="329"/>
                      <a:pt x="380" y="328"/>
                      <a:pt x="385" y="327"/>
                    </a:cubicBezTo>
                    <a:cubicBezTo>
                      <a:pt x="389" y="328"/>
                      <a:pt x="394" y="329"/>
                      <a:pt x="399" y="332"/>
                    </a:cubicBezTo>
                    <a:cubicBezTo>
                      <a:pt x="391" y="333"/>
                      <a:pt x="384" y="336"/>
                      <a:pt x="376" y="341"/>
                    </a:cubicBezTo>
                    <a:cubicBezTo>
                      <a:pt x="362" y="350"/>
                      <a:pt x="348" y="359"/>
                      <a:pt x="334" y="369"/>
                    </a:cubicBezTo>
                    <a:cubicBezTo>
                      <a:pt x="321" y="379"/>
                      <a:pt x="306" y="385"/>
                      <a:pt x="293" y="394"/>
                    </a:cubicBezTo>
                    <a:cubicBezTo>
                      <a:pt x="285" y="400"/>
                      <a:pt x="275" y="406"/>
                      <a:pt x="264" y="410"/>
                    </a:cubicBezTo>
                    <a:moveTo>
                      <a:pt x="252" y="407"/>
                    </a:moveTo>
                    <a:cubicBezTo>
                      <a:pt x="262" y="399"/>
                      <a:pt x="272" y="390"/>
                      <a:pt x="282" y="382"/>
                    </a:cubicBezTo>
                    <a:cubicBezTo>
                      <a:pt x="288" y="375"/>
                      <a:pt x="297" y="371"/>
                      <a:pt x="304" y="364"/>
                    </a:cubicBezTo>
                    <a:cubicBezTo>
                      <a:pt x="307" y="361"/>
                      <a:pt x="311" y="357"/>
                      <a:pt x="315" y="354"/>
                    </a:cubicBezTo>
                    <a:cubicBezTo>
                      <a:pt x="317" y="352"/>
                      <a:pt x="319" y="349"/>
                      <a:pt x="322" y="346"/>
                    </a:cubicBezTo>
                    <a:cubicBezTo>
                      <a:pt x="328" y="342"/>
                      <a:pt x="336" y="336"/>
                      <a:pt x="350" y="328"/>
                    </a:cubicBezTo>
                    <a:cubicBezTo>
                      <a:pt x="353" y="326"/>
                      <a:pt x="359" y="325"/>
                      <a:pt x="367" y="325"/>
                    </a:cubicBezTo>
                    <a:cubicBezTo>
                      <a:pt x="361" y="328"/>
                      <a:pt x="356" y="332"/>
                      <a:pt x="351" y="335"/>
                    </a:cubicBezTo>
                    <a:cubicBezTo>
                      <a:pt x="339" y="342"/>
                      <a:pt x="330" y="352"/>
                      <a:pt x="319" y="361"/>
                    </a:cubicBezTo>
                    <a:cubicBezTo>
                      <a:pt x="308" y="371"/>
                      <a:pt x="295" y="380"/>
                      <a:pt x="283" y="390"/>
                    </a:cubicBezTo>
                    <a:cubicBezTo>
                      <a:pt x="276" y="395"/>
                      <a:pt x="268" y="400"/>
                      <a:pt x="260" y="403"/>
                    </a:cubicBezTo>
                    <a:cubicBezTo>
                      <a:pt x="257" y="404"/>
                      <a:pt x="255" y="406"/>
                      <a:pt x="252" y="407"/>
                    </a:cubicBezTo>
                    <a:moveTo>
                      <a:pt x="370" y="302"/>
                    </a:moveTo>
                    <a:cubicBezTo>
                      <a:pt x="372" y="299"/>
                      <a:pt x="375" y="297"/>
                      <a:pt x="377" y="295"/>
                    </a:cubicBezTo>
                    <a:cubicBezTo>
                      <a:pt x="376" y="297"/>
                      <a:pt x="376" y="299"/>
                      <a:pt x="375" y="300"/>
                    </a:cubicBezTo>
                    <a:cubicBezTo>
                      <a:pt x="373" y="301"/>
                      <a:pt x="372" y="301"/>
                      <a:pt x="370" y="302"/>
                    </a:cubicBezTo>
                    <a:moveTo>
                      <a:pt x="477" y="338"/>
                    </a:moveTo>
                    <a:cubicBezTo>
                      <a:pt x="481" y="334"/>
                      <a:pt x="486" y="331"/>
                      <a:pt x="488" y="328"/>
                    </a:cubicBezTo>
                    <a:cubicBezTo>
                      <a:pt x="495" y="320"/>
                      <a:pt x="501" y="312"/>
                      <a:pt x="508" y="305"/>
                    </a:cubicBezTo>
                    <a:cubicBezTo>
                      <a:pt x="511" y="302"/>
                      <a:pt x="518" y="296"/>
                      <a:pt x="520" y="291"/>
                    </a:cubicBezTo>
                    <a:cubicBezTo>
                      <a:pt x="530" y="305"/>
                      <a:pt x="536" y="323"/>
                      <a:pt x="536" y="339"/>
                    </a:cubicBezTo>
                    <a:cubicBezTo>
                      <a:pt x="536" y="340"/>
                      <a:pt x="536" y="340"/>
                      <a:pt x="535" y="341"/>
                    </a:cubicBezTo>
                    <a:cubicBezTo>
                      <a:pt x="535" y="341"/>
                      <a:pt x="535" y="340"/>
                      <a:pt x="534" y="340"/>
                    </a:cubicBezTo>
                    <a:cubicBezTo>
                      <a:pt x="529" y="339"/>
                      <a:pt x="524" y="339"/>
                      <a:pt x="519" y="339"/>
                    </a:cubicBezTo>
                    <a:cubicBezTo>
                      <a:pt x="512" y="339"/>
                      <a:pt x="506" y="338"/>
                      <a:pt x="500" y="337"/>
                    </a:cubicBezTo>
                    <a:cubicBezTo>
                      <a:pt x="496" y="337"/>
                      <a:pt x="492" y="337"/>
                      <a:pt x="487" y="337"/>
                    </a:cubicBezTo>
                    <a:cubicBezTo>
                      <a:pt x="485" y="337"/>
                      <a:pt x="483" y="337"/>
                      <a:pt x="481" y="337"/>
                    </a:cubicBezTo>
                    <a:cubicBezTo>
                      <a:pt x="479" y="338"/>
                      <a:pt x="478" y="338"/>
                      <a:pt x="477" y="338"/>
                    </a:cubicBezTo>
                    <a:moveTo>
                      <a:pt x="469" y="336"/>
                    </a:moveTo>
                    <a:cubicBezTo>
                      <a:pt x="464" y="329"/>
                      <a:pt x="459" y="322"/>
                      <a:pt x="455" y="318"/>
                    </a:cubicBezTo>
                    <a:cubicBezTo>
                      <a:pt x="457" y="316"/>
                      <a:pt x="459" y="314"/>
                      <a:pt x="461" y="313"/>
                    </a:cubicBezTo>
                    <a:cubicBezTo>
                      <a:pt x="475" y="303"/>
                      <a:pt x="492" y="296"/>
                      <a:pt x="507" y="291"/>
                    </a:cubicBezTo>
                    <a:cubicBezTo>
                      <a:pt x="510" y="290"/>
                      <a:pt x="511" y="290"/>
                      <a:pt x="511" y="290"/>
                    </a:cubicBezTo>
                    <a:cubicBezTo>
                      <a:pt x="513" y="290"/>
                      <a:pt x="510" y="292"/>
                      <a:pt x="507" y="295"/>
                    </a:cubicBezTo>
                    <a:cubicBezTo>
                      <a:pt x="501" y="301"/>
                      <a:pt x="496" y="307"/>
                      <a:pt x="492" y="312"/>
                    </a:cubicBezTo>
                    <a:cubicBezTo>
                      <a:pt x="486" y="320"/>
                      <a:pt x="479" y="327"/>
                      <a:pt x="472" y="333"/>
                    </a:cubicBezTo>
                    <a:cubicBezTo>
                      <a:pt x="471" y="334"/>
                      <a:pt x="470" y="335"/>
                      <a:pt x="469" y="336"/>
                    </a:cubicBezTo>
                    <a:moveTo>
                      <a:pt x="385" y="298"/>
                    </a:moveTo>
                    <a:cubicBezTo>
                      <a:pt x="387" y="294"/>
                      <a:pt x="389" y="291"/>
                      <a:pt x="391" y="287"/>
                    </a:cubicBezTo>
                    <a:cubicBezTo>
                      <a:pt x="391" y="288"/>
                      <a:pt x="391" y="288"/>
                      <a:pt x="391" y="288"/>
                    </a:cubicBezTo>
                    <a:cubicBezTo>
                      <a:pt x="392" y="291"/>
                      <a:pt x="393" y="294"/>
                      <a:pt x="394" y="296"/>
                    </a:cubicBezTo>
                    <a:cubicBezTo>
                      <a:pt x="391" y="297"/>
                      <a:pt x="388" y="297"/>
                      <a:pt x="385" y="298"/>
                    </a:cubicBezTo>
                    <a:moveTo>
                      <a:pt x="189" y="371"/>
                    </a:moveTo>
                    <a:cubicBezTo>
                      <a:pt x="186" y="359"/>
                      <a:pt x="186" y="345"/>
                      <a:pt x="186" y="335"/>
                    </a:cubicBezTo>
                    <a:cubicBezTo>
                      <a:pt x="185" y="319"/>
                      <a:pt x="183" y="302"/>
                      <a:pt x="184" y="287"/>
                    </a:cubicBezTo>
                    <a:cubicBezTo>
                      <a:pt x="185" y="281"/>
                      <a:pt x="184" y="276"/>
                      <a:pt x="184" y="271"/>
                    </a:cubicBezTo>
                    <a:cubicBezTo>
                      <a:pt x="186" y="275"/>
                      <a:pt x="188" y="279"/>
                      <a:pt x="188" y="280"/>
                    </a:cubicBezTo>
                    <a:cubicBezTo>
                      <a:pt x="189" y="282"/>
                      <a:pt x="191" y="283"/>
                      <a:pt x="193" y="284"/>
                    </a:cubicBezTo>
                    <a:cubicBezTo>
                      <a:pt x="192" y="297"/>
                      <a:pt x="191" y="311"/>
                      <a:pt x="192" y="325"/>
                    </a:cubicBezTo>
                    <a:cubicBezTo>
                      <a:pt x="193" y="339"/>
                      <a:pt x="192" y="354"/>
                      <a:pt x="189" y="367"/>
                    </a:cubicBezTo>
                    <a:cubicBezTo>
                      <a:pt x="189" y="368"/>
                      <a:pt x="189" y="370"/>
                      <a:pt x="189" y="371"/>
                    </a:cubicBezTo>
                    <a:moveTo>
                      <a:pt x="373" y="286"/>
                    </a:moveTo>
                    <a:cubicBezTo>
                      <a:pt x="376" y="282"/>
                      <a:pt x="378" y="277"/>
                      <a:pt x="381" y="272"/>
                    </a:cubicBezTo>
                    <a:cubicBezTo>
                      <a:pt x="383" y="271"/>
                      <a:pt x="385" y="271"/>
                      <a:pt x="388" y="271"/>
                    </a:cubicBezTo>
                    <a:cubicBezTo>
                      <a:pt x="386" y="274"/>
                      <a:pt x="384" y="277"/>
                      <a:pt x="382" y="279"/>
                    </a:cubicBezTo>
                    <a:cubicBezTo>
                      <a:pt x="381" y="280"/>
                      <a:pt x="381" y="280"/>
                      <a:pt x="380" y="281"/>
                    </a:cubicBezTo>
                    <a:cubicBezTo>
                      <a:pt x="378" y="283"/>
                      <a:pt x="375" y="285"/>
                      <a:pt x="373" y="286"/>
                    </a:cubicBezTo>
                    <a:moveTo>
                      <a:pt x="423" y="297"/>
                    </a:moveTo>
                    <a:cubicBezTo>
                      <a:pt x="419" y="296"/>
                      <a:pt x="415" y="296"/>
                      <a:pt x="410" y="296"/>
                    </a:cubicBezTo>
                    <a:cubicBezTo>
                      <a:pt x="412" y="291"/>
                      <a:pt x="414" y="286"/>
                      <a:pt x="416" y="281"/>
                    </a:cubicBezTo>
                    <a:cubicBezTo>
                      <a:pt x="417" y="279"/>
                      <a:pt x="418" y="274"/>
                      <a:pt x="420" y="270"/>
                    </a:cubicBezTo>
                    <a:cubicBezTo>
                      <a:pt x="420" y="271"/>
                      <a:pt x="420" y="272"/>
                      <a:pt x="421" y="273"/>
                    </a:cubicBezTo>
                    <a:cubicBezTo>
                      <a:pt x="422" y="281"/>
                      <a:pt x="423" y="289"/>
                      <a:pt x="423" y="297"/>
                    </a:cubicBezTo>
                    <a:moveTo>
                      <a:pt x="402" y="295"/>
                    </a:moveTo>
                    <a:cubicBezTo>
                      <a:pt x="401" y="292"/>
                      <a:pt x="399" y="289"/>
                      <a:pt x="397" y="285"/>
                    </a:cubicBezTo>
                    <a:cubicBezTo>
                      <a:pt x="397" y="283"/>
                      <a:pt x="396" y="281"/>
                      <a:pt x="395" y="280"/>
                    </a:cubicBezTo>
                    <a:cubicBezTo>
                      <a:pt x="401" y="276"/>
                      <a:pt x="407" y="272"/>
                      <a:pt x="413" y="269"/>
                    </a:cubicBezTo>
                    <a:cubicBezTo>
                      <a:pt x="409" y="278"/>
                      <a:pt x="407" y="287"/>
                      <a:pt x="402" y="295"/>
                    </a:cubicBezTo>
                    <a:cubicBezTo>
                      <a:pt x="402" y="295"/>
                      <a:pt x="402" y="295"/>
                      <a:pt x="402" y="295"/>
                    </a:cubicBezTo>
                    <a:moveTo>
                      <a:pt x="400" y="267"/>
                    </a:moveTo>
                    <a:cubicBezTo>
                      <a:pt x="401" y="266"/>
                      <a:pt x="402" y="265"/>
                      <a:pt x="402" y="264"/>
                    </a:cubicBezTo>
                    <a:cubicBezTo>
                      <a:pt x="403" y="265"/>
                      <a:pt x="404" y="265"/>
                      <a:pt x="405" y="265"/>
                    </a:cubicBezTo>
                    <a:cubicBezTo>
                      <a:pt x="403" y="266"/>
                      <a:pt x="402" y="267"/>
                      <a:pt x="400" y="267"/>
                    </a:cubicBezTo>
                    <a:moveTo>
                      <a:pt x="444" y="307"/>
                    </a:moveTo>
                    <a:cubicBezTo>
                      <a:pt x="441" y="304"/>
                      <a:pt x="438" y="302"/>
                      <a:pt x="434" y="301"/>
                    </a:cubicBezTo>
                    <a:cubicBezTo>
                      <a:pt x="442" y="290"/>
                      <a:pt x="455" y="268"/>
                      <a:pt x="462" y="264"/>
                    </a:cubicBezTo>
                    <a:cubicBezTo>
                      <a:pt x="459" y="272"/>
                      <a:pt x="455" y="279"/>
                      <a:pt x="453" y="287"/>
                    </a:cubicBezTo>
                    <a:cubicBezTo>
                      <a:pt x="451" y="292"/>
                      <a:pt x="449" y="296"/>
                      <a:pt x="447" y="300"/>
                    </a:cubicBezTo>
                    <a:cubicBezTo>
                      <a:pt x="445" y="302"/>
                      <a:pt x="445" y="305"/>
                      <a:pt x="444" y="307"/>
                    </a:cubicBezTo>
                    <a:moveTo>
                      <a:pt x="451" y="312"/>
                    </a:moveTo>
                    <a:cubicBezTo>
                      <a:pt x="454" y="304"/>
                      <a:pt x="457" y="296"/>
                      <a:pt x="460" y="289"/>
                    </a:cubicBezTo>
                    <a:cubicBezTo>
                      <a:pt x="463" y="280"/>
                      <a:pt x="468" y="271"/>
                      <a:pt x="470" y="262"/>
                    </a:cubicBezTo>
                    <a:cubicBezTo>
                      <a:pt x="470" y="260"/>
                      <a:pt x="470" y="258"/>
                      <a:pt x="469" y="257"/>
                    </a:cubicBezTo>
                    <a:cubicBezTo>
                      <a:pt x="472" y="257"/>
                      <a:pt x="476" y="258"/>
                      <a:pt x="480" y="259"/>
                    </a:cubicBezTo>
                    <a:cubicBezTo>
                      <a:pt x="494" y="261"/>
                      <a:pt x="502" y="268"/>
                      <a:pt x="510" y="278"/>
                    </a:cubicBezTo>
                    <a:cubicBezTo>
                      <a:pt x="511" y="279"/>
                      <a:pt x="512" y="280"/>
                      <a:pt x="512" y="280"/>
                    </a:cubicBezTo>
                    <a:cubicBezTo>
                      <a:pt x="513" y="281"/>
                      <a:pt x="513" y="281"/>
                      <a:pt x="513" y="281"/>
                    </a:cubicBezTo>
                    <a:cubicBezTo>
                      <a:pt x="512" y="281"/>
                      <a:pt x="512" y="281"/>
                      <a:pt x="512" y="281"/>
                    </a:cubicBezTo>
                    <a:cubicBezTo>
                      <a:pt x="503" y="283"/>
                      <a:pt x="494" y="287"/>
                      <a:pt x="485" y="291"/>
                    </a:cubicBezTo>
                    <a:cubicBezTo>
                      <a:pt x="478" y="295"/>
                      <a:pt x="472" y="299"/>
                      <a:pt x="465" y="302"/>
                    </a:cubicBezTo>
                    <a:cubicBezTo>
                      <a:pt x="462" y="304"/>
                      <a:pt x="455" y="309"/>
                      <a:pt x="451" y="312"/>
                    </a:cubicBezTo>
                    <a:moveTo>
                      <a:pt x="430" y="294"/>
                    </a:moveTo>
                    <a:cubicBezTo>
                      <a:pt x="430" y="291"/>
                      <a:pt x="429" y="288"/>
                      <a:pt x="429" y="284"/>
                    </a:cubicBezTo>
                    <a:cubicBezTo>
                      <a:pt x="429" y="278"/>
                      <a:pt x="427" y="270"/>
                      <a:pt x="427" y="263"/>
                    </a:cubicBezTo>
                    <a:cubicBezTo>
                      <a:pt x="433" y="261"/>
                      <a:pt x="440" y="259"/>
                      <a:pt x="447" y="258"/>
                    </a:cubicBezTo>
                    <a:cubicBezTo>
                      <a:pt x="451" y="257"/>
                      <a:pt x="456" y="257"/>
                      <a:pt x="460" y="257"/>
                    </a:cubicBezTo>
                    <a:cubicBezTo>
                      <a:pt x="457" y="259"/>
                      <a:pt x="454" y="262"/>
                      <a:pt x="452" y="264"/>
                    </a:cubicBezTo>
                    <a:cubicBezTo>
                      <a:pt x="448" y="269"/>
                      <a:pt x="444" y="273"/>
                      <a:pt x="441" y="278"/>
                    </a:cubicBezTo>
                    <a:cubicBezTo>
                      <a:pt x="438" y="281"/>
                      <a:pt x="435" y="285"/>
                      <a:pt x="433" y="289"/>
                    </a:cubicBezTo>
                    <a:cubicBezTo>
                      <a:pt x="432" y="290"/>
                      <a:pt x="431" y="292"/>
                      <a:pt x="430" y="294"/>
                    </a:cubicBezTo>
                    <a:moveTo>
                      <a:pt x="386" y="262"/>
                    </a:moveTo>
                    <a:cubicBezTo>
                      <a:pt x="387" y="260"/>
                      <a:pt x="388" y="257"/>
                      <a:pt x="389" y="255"/>
                    </a:cubicBezTo>
                    <a:cubicBezTo>
                      <a:pt x="391" y="258"/>
                      <a:pt x="393" y="261"/>
                      <a:pt x="389" y="261"/>
                    </a:cubicBezTo>
                    <a:cubicBezTo>
                      <a:pt x="389" y="261"/>
                      <a:pt x="389" y="261"/>
                      <a:pt x="389" y="261"/>
                    </a:cubicBezTo>
                    <a:cubicBezTo>
                      <a:pt x="389" y="261"/>
                      <a:pt x="389" y="261"/>
                      <a:pt x="389" y="261"/>
                    </a:cubicBezTo>
                    <a:cubicBezTo>
                      <a:pt x="388" y="261"/>
                      <a:pt x="387" y="262"/>
                      <a:pt x="386" y="262"/>
                    </a:cubicBezTo>
                    <a:moveTo>
                      <a:pt x="398" y="256"/>
                    </a:moveTo>
                    <a:cubicBezTo>
                      <a:pt x="396" y="253"/>
                      <a:pt x="393" y="247"/>
                      <a:pt x="397" y="247"/>
                    </a:cubicBezTo>
                    <a:cubicBezTo>
                      <a:pt x="398" y="247"/>
                      <a:pt x="400" y="248"/>
                      <a:pt x="402" y="249"/>
                    </a:cubicBezTo>
                    <a:cubicBezTo>
                      <a:pt x="402" y="249"/>
                      <a:pt x="402" y="249"/>
                      <a:pt x="402" y="249"/>
                    </a:cubicBezTo>
                    <a:cubicBezTo>
                      <a:pt x="400" y="251"/>
                      <a:pt x="399" y="253"/>
                      <a:pt x="399" y="254"/>
                    </a:cubicBezTo>
                    <a:cubicBezTo>
                      <a:pt x="398" y="255"/>
                      <a:pt x="398" y="255"/>
                      <a:pt x="398" y="256"/>
                    </a:cubicBezTo>
                    <a:moveTo>
                      <a:pt x="174" y="389"/>
                    </a:moveTo>
                    <a:cubicBezTo>
                      <a:pt x="171" y="388"/>
                      <a:pt x="167" y="388"/>
                      <a:pt x="164" y="387"/>
                    </a:cubicBezTo>
                    <a:cubicBezTo>
                      <a:pt x="122" y="381"/>
                      <a:pt x="106" y="330"/>
                      <a:pt x="103" y="322"/>
                    </a:cubicBezTo>
                    <a:cubicBezTo>
                      <a:pt x="95" y="299"/>
                      <a:pt x="83" y="262"/>
                      <a:pt x="92" y="238"/>
                    </a:cubicBezTo>
                    <a:cubicBezTo>
                      <a:pt x="94" y="250"/>
                      <a:pt x="99" y="262"/>
                      <a:pt x="101" y="272"/>
                    </a:cubicBezTo>
                    <a:cubicBezTo>
                      <a:pt x="106" y="293"/>
                      <a:pt x="115" y="313"/>
                      <a:pt x="124" y="332"/>
                    </a:cubicBezTo>
                    <a:cubicBezTo>
                      <a:pt x="130" y="346"/>
                      <a:pt x="139" y="360"/>
                      <a:pt x="149" y="371"/>
                    </a:cubicBezTo>
                    <a:cubicBezTo>
                      <a:pt x="158" y="380"/>
                      <a:pt x="166" y="385"/>
                      <a:pt x="174" y="389"/>
                    </a:cubicBezTo>
                    <a:moveTo>
                      <a:pt x="395" y="241"/>
                    </a:moveTo>
                    <a:cubicBezTo>
                      <a:pt x="396" y="240"/>
                      <a:pt x="396" y="239"/>
                      <a:pt x="396" y="238"/>
                    </a:cubicBezTo>
                    <a:cubicBezTo>
                      <a:pt x="397" y="239"/>
                      <a:pt x="397" y="240"/>
                      <a:pt x="398" y="241"/>
                    </a:cubicBezTo>
                    <a:cubicBezTo>
                      <a:pt x="397" y="240"/>
                      <a:pt x="397" y="240"/>
                      <a:pt x="396" y="240"/>
                    </a:cubicBezTo>
                    <a:cubicBezTo>
                      <a:pt x="396" y="240"/>
                      <a:pt x="396" y="240"/>
                      <a:pt x="395" y="241"/>
                    </a:cubicBezTo>
                    <a:moveTo>
                      <a:pt x="185" y="381"/>
                    </a:moveTo>
                    <a:cubicBezTo>
                      <a:pt x="184" y="381"/>
                      <a:pt x="184" y="380"/>
                      <a:pt x="183" y="379"/>
                    </a:cubicBezTo>
                    <a:cubicBezTo>
                      <a:pt x="179" y="375"/>
                      <a:pt x="176" y="370"/>
                      <a:pt x="174" y="365"/>
                    </a:cubicBezTo>
                    <a:cubicBezTo>
                      <a:pt x="170" y="356"/>
                      <a:pt x="169" y="344"/>
                      <a:pt x="167" y="334"/>
                    </a:cubicBezTo>
                    <a:cubicBezTo>
                      <a:pt x="164" y="323"/>
                      <a:pt x="163" y="313"/>
                      <a:pt x="161" y="302"/>
                    </a:cubicBezTo>
                    <a:cubicBezTo>
                      <a:pt x="157" y="284"/>
                      <a:pt x="156" y="264"/>
                      <a:pt x="154" y="245"/>
                    </a:cubicBezTo>
                    <a:cubicBezTo>
                      <a:pt x="154" y="240"/>
                      <a:pt x="153" y="234"/>
                      <a:pt x="153" y="228"/>
                    </a:cubicBezTo>
                    <a:cubicBezTo>
                      <a:pt x="160" y="235"/>
                      <a:pt x="168" y="244"/>
                      <a:pt x="174" y="253"/>
                    </a:cubicBezTo>
                    <a:cubicBezTo>
                      <a:pt x="174" y="254"/>
                      <a:pt x="174" y="255"/>
                      <a:pt x="174" y="255"/>
                    </a:cubicBezTo>
                    <a:cubicBezTo>
                      <a:pt x="178" y="272"/>
                      <a:pt x="176" y="290"/>
                      <a:pt x="177" y="307"/>
                    </a:cubicBezTo>
                    <a:cubicBezTo>
                      <a:pt x="179" y="324"/>
                      <a:pt x="178" y="340"/>
                      <a:pt x="180" y="357"/>
                    </a:cubicBezTo>
                    <a:cubicBezTo>
                      <a:pt x="181" y="365"/>
                      <a:pt x="182" y="374"/>
                      <a:pt x="185" y="381"/>
                    </a:cubicBezTo>
                    <a:moveTo>
                      <a:pt x="406" y="242"/>
                    </a:moveTo>
                    <a:cubicBezTo>
                      <a:pt x="406" y="240"/>
                      <a:pt x="406" y="238"/>
                      <a:pt x="405" y="237"/>
                    </a:cubicBezTo>
                    <a:cubicBezTo>
                      <a:pt x="404" y="234"/>
                      <a:pt x="402" y="232"/>
                      <a:pt x="401" y="230"/>
                    </a:cubicBezTo>
                    <a:cubicBezTo>
                      <a:pt x="404" y="227"/>
                      <a:pt x="409" y="227"/>
                      <a:pt x="413" y="226"/>
                    </a:cubicBezTo>
                    <a:cubicBezTo>
                      <a:pt x="413" y="227"/>
                      <a:pt x="413" y="227"/>
                      <a:pt x="412" y="228"/>
                    </a:cubicBezTo>
                    <a:cubicBezTo>
                      <a:pt x="411" y="230"/>
                      <a:pt x="410" y="232"/>
                      <a:pt x="410" y="234"/>
                    </a:cubicBezTo>
                    <a:cubicBezTo>
                      <a:pt x="409" y="237"/>
                      <a:pt x="408" y="239"/>
                      <a:pt x="406" y="242"/>
                    </a:cubicBezTo>
                    <a:moveTo>
                      <a:pt x="48" y="292"/>
                    </a:moveTo>
                    <a:cubicBezTo>
                      <a:pt x="46" y="290"/>
                      <a:pt x="44" y="287"/>
                      <a:pt x="42" y="285"/>
                    </a:cubicBezTo>
                    <a:cubicBezTo>
                      <a:pt x="32" y="275"/>
                      <a:pt x="31" y="256"/>
                      <a:pt x="27" y="243"/>
                    </a:cubicBezTo>
                    <a:cubicBezTo>
                      <a:pt x="26" y="239"/>
                      <a:pt x="25" y="234"/>
                      <a:pt x="24" y="229"/>
                    </a:cubicBezTo>
                    <a:cubicBezTo>
                      <a:pt x="24" y="228"/>
                      <a:pt x="24" y="228"/>
                      <a:pt x="24" y="228"/>
                    </a:cubicBezTo>
                    <a:cubicBezTo>
                      <a:pt x="27" y="227"/>
                      <a:pt x="32" y="226"/>
                      <a:pt x="36" y="223"/>
                    </a:cubicBezTo>
                    <a:cubicBezTo>
                      <a:pt x="34" y="244"/>
                      <a:pt x="38" y="269"/>
                      <a:pt x="44" y="285"/>
                    </a:cubicBezTo>
                    <a:cubicBezTo>
                      <a:pt x="46" y="287"/>
                      <a:pt x="47" y="290"/>
                      <a:pt x="48" y="292"/>
                    </a:cubicBezTo>
                    <a:moveTo>
                      <a:pt x="164" y="374"/>
                    </a:moveTo>
                    <a:cubicBezTo>
                      <a:pt x="161" y="372"/>
                      <a:pt x="159" y="370"/>
                      <a:pt x="156" y="367"/>
                    </a:cubicBezTo>
                    <a:cubicBezTo>
                      <a:pt x="144" y="354"/>
                      <a:pt x="134" y="338"/>
                      <a:pt x="127" y="321"/>
                    </a:cubicBezTo>
                    <a:cubicBezTo>
                      <a:pt x="120" y="304"/>
                      <a:pt x="114" y="287"/>
                      <a:pt x="108" y="270"/>
                    </a:cubicBezTo>
                    <a:cubicBezTo>
                      <a:pt x="106" y="262"/>
                      <a:pt x="104" y="254"/>
                      <a:pt x="102" y="245"/>
                    </a:cubicBezTo>
                    <a:cubicBezTo>
                      <a:pt x="101" y="240"/>
                      <a:pt x="100" y="234"/>
                      <a:pt x="99" y="228"/>
                    </a:cubicBezTo>
                    <a:cubicBezTo>
                      <a:pt x="103" y="224"/>
                      <a:pt x="108" y="221"/>
                      <a:pt x="115" y="219"/>
                    </a:cubicBezTo>
                    <a:cubicBezTo>
                      <a:pt x="116" y="227"/>
                      <a:pt x="117" y="235"/>
                      <a:pt x="119" y="244"/>
                    </a:cubicBezTo>
                    <a:cubicBezTo>
                      <a:pt x="122" y="260"/>
                      <a:pt x="125" y="282"/>
                      <a:pt x="133" y="297"/>
                    </a:cubicBezTo>
                    <a:cubicBezTo>
                      <a:pt x="138" y="304"/>
                      <a:pt x="140" y="316"/>
                      <a:pt x="143" y="325"/>
                    </a:cubicBezTo>
                    <a:cubicBezTo>
                      <a:pt x="144" y="332"/>
                      <a:pt x="147" y="339"/>
                      <a:pt x="150" y="345"/>
                    </a:cubicBezTo>
                    <a:cubicBezTo>
                      <a:pt x="153" y="354"/>
                      <a:pt x="157" y="366"/>
                      <a:pt x="164" y="374"/>
                    </a:cubicBezTo>
                    <a:moveTo>
                      <a:pt x="166" y="364"/>
                    </a:moveTo>
                    <a:cubicBezTo>
                      <a:pt x="162" y="358"/>
                      <a:pt x="160" y="349"/>
                      <a:pt x="156" y="342"/>
                    </a:cubicBezTo>
                    <a:cubicBezTo>
                      <a:pt x="149" y="329"/>
                      <a:pt x="147" y="311"/>
                      <a:pt x="142" y="296"/>
                    </a:cubicBezTo>
                    <a:cubicBezTo>
                      <a:pt x="137" y="283"/>
                      <a:pt x="132" y="271"/>
                      <a:pt x="130" y="257"/>
                    </a:cubicBezTo>
                    <a:cubicBezTo>
                      <a:pt x="129" y="254"/>
                      <a:pt x="123" y="231"/>
                      <a:pt x="121" y="217"/>
                    </a:cubicBezTo>
                    <a:cubicBezTo>
                      <a:pt x="123" y="217"/>
                      <a:pt x="125" y="217"/>
                      <a:pt x="127" y="217"/>
                    </a:cubicBezTo>
                    <a:cubicBezTo>
                      <a:pt x="128" y="217"/>
                      <a:pt x="128" y="217"/>
                      <a:pt x="128" y="217"/>
                    </a:cubicBezTo>
                    <a:cubicBezTo>
                      <a:pt x="134" y="217"/>
                      <a:pt x="139" y="219"/>
                      <a:pt x="144" y="222"/>
                    </a:cubicBezTo>
                    <a:cubicBezTo>
                      <a:pt x="146" y="234"/>
                      <a:pt x="146" y="247"/>
                      <a:pt x="149" y="259"/>
                    </a:cubicBezTo>
                    <a:cubicBezTo>
                      <a:pt x="152" y="276"/>
                      <a:pt x="152" y="294"/>
                      <a:pt x="155" y="311"/>
                    </a:cubicBezTo>
                    <a:cubicBezTo>
                      <a:pt x="159" y="329"/>
                      <a:pt x="161" y="347"/>
                      <a:pt x="166" y="364"/>
                    </a:cubicBezTo>
                    <a:moveTo>
                      <a:pt x="403" y="219"/>
                    </a:moveTo>
                    <a:cubicBezTo>
                      <a:pt x="404" y="217"/>
                      <a:pt x="404" y="216"/>
                      <a:pt x="405" y="214"/>
                    </a:cubicBezTo>
                    <a:cubicBezTo>
                      <a:pt x="405" y="214"/>
                      <a:pt x="405" y="215"/>
                      <a:pt x="406" y="215"/>
                    </a:cubicBezTo>
                    <a:cubicBezTo>
                      <a:pt x="407" y="215"/>
                      <a:pt x="409" y="216"/>
                      <a:pt x="410" y="217"/>
                    </a:cubicBezTo>
                    <a:cubicBezTo>
                      <a:pt x="408" y="217"/>
                      <a:pt x="406" y="218"/>
                      <a:pt x="403" y="219"/>
                    </a:cubicBezTo>
                    <a:moveTo>
                      <a:pt x="418" y="213"/>
                    </a:moveTo>
                    <a:cubicBezTo>
                      <a:pt x="416" y="212"/>
                      <a:pt x="413" y="211"/>
                      <a:pt x="411" y="210"/>
                    </a:cubicBezTo>
                    <a:cubicBezTo>
                      <a:pt x="415" y="209"/>
                      <a:pt x="418" y="207"/>
                      <a:pt x="422" y="206"/>
                    </a:cubicBezTo>
                    <a:cubicBezTo>
                      <a:pt x="421" y="208"/>
                      <a:pt x="421" y="209"/>
                      <a:pt x="420" y="210"/>
                    </a:cubicBezTo>
                    <a:cubicBezTo>
                      <a:pt x="419" y="211"/>
                      <a:pt x="419" y="212"/>
                      <a:pt x="418" y="213"/>
                    </a:cubicBezTo>
                    <a:moveTo>
                      <a:pt x="23" y="220"/>
                    </a:moveTo>
                    <a:cubicBezTo>
                      <a:pt x="22" y="220"/>
                      <a:pt x="22" y="220"/>
                      <a:pt x="22" y="220"/>
                    </a:cubicBezTo>
                    <a:cubicBezTo>
                      <a:pt x="22" y="218"/>
                      <a:pt x="22" y="217"/>
                      <a:pt x="22" y="215"/>
                    </a:cubicBezTo>
                    <a:cubicBezTo>
                      <a:pt x="22" y="211"/>
                      <a:pt x="22" y="206"/>
                      <a:pt x="22" y="201"/>
                    </a:cubicBezTo>
                    <a:cubicBezTo>
                      <a:pt x="24" y="206"/>
                      <a:pt x="28" y="212"/>
                      <a:pt x="32" y="215"/>
                    </a:cubicBezTo>
                    <a:cubicBezTo>
                      <a:pt x="33" y="216"/>
                      <a:pt x="27" y="218"/>
                      <a:pt x="23" y="220"/>
                    </a:cubicBezTo>
                    <a:moveTo>
                      <a:pt x="407" y="203"/>
                    </a:moveTo>
                    <a:cubicBezTo>
                      <a:pt x="408" y="199"/>
                      <a:pt x="409" y="195"/>
                      <a:pt x="409" y="191"/>
                    </a:cubicBezTo>
                    <a:cubicBezTo>
                      <a:pt x="413" y="194"/>
                      <a:pt x="420" y="195"/>
                      <a:pt x="422" y="198"/>
                    </a:cubicBezTo>
                    <a:cubicBezTo>
                      <a:pt x="417" y="200"/>
                      <a:pt x="412" y="201"/>
                      <a:pt x="407" y="203"/>
                    </a:cubicBezTo>
                    <a:moveTo>
                      <a:pt x="38" y="210"/>
                    </a:moveTo>
                    <a:cubicBezTo>
                      <a:pt x="34" y="205"/>
                      <a:pt x="30" y="201"/>
                      <a:pt x="27" y="194"/>
                    </a:cubicBezTo>
                    <a:cubicBezTo>
                      <a:pt x="25" y="190"/>
                      <a:pt x="26" y="188"/>
                      <a:pt x="28" y="188"/>
                    </a:cubicBezTo>
                    <a:cubicBezTo>
                      <a:pt x="31" y="188"/>
                      <a:pt x="35" y="190"/>
                      <a:pt x="38" y="190"/>
                    </a:cubicBezTo>
                    <a:cubicBezTo>
                      <a:pt x="39" y="190"/>
                      <a:pt x="39" y="190"/>
                      <a:pt x="40" y="190"/>
                    </a:cubicBezTo>
                    <a:cubicBezTo>
                      <a:pt x="42" y="190"/>
                      <a:pt x="43" y="190"/>
                      <a:pt x="45" y="190"/>
                    </a:cubicBezTo>
                    <a:cubicBezTo>
                      <a:pt x="42" y="197"/>
                      <a:pt x="40" y="204"/>
                      <a:pt x="39" y="208"/>
                    </a:cubicBezTo>
                    <a:cubicBezTo>
                      <a:pt x="39" y="209"/>
                      <a:pt x="38" y="209"/>
                      <a:pt x="38" y="210"/>
                    </a:cubicBezTo>
                    <a:moveTo>
                      <a:pt x="183" y="203"/>
                    </a:moveTo>
                    <a:cubicBezTo>
                      <a:pt x="182" y="199"/>
                      <a:pt x="180" y="195"/>
                      <a:pt x="179" y="191"/>
                    </a:cubicBezTo>
                    <a:cubicBezTo>
                      <a:pt x="180" y="189"/>
                      <a:pt x="181" y="186"/>
                      <a:pt x="182" y="183"/>
                    </a:cubicBezTo>
                    <a:cubicBezTo>
                      <a:pt x="182" y="185"/>
                      <a:pt x="182" y="186"/>
                      <a:pt x="182" y="187"/>
                    </a:cubicBezTo>
                    <a:cubicBezTo>
                      <a:pt x="183" y="193"/>
                      <a:pt x="183" y="198"/>
                      <a:pt x="183" y="203"/>
                    </a:cubicBezTo>
                    <a:moveTo>
                      <a:pt x="415" y="188"/>
                    </a:moveTo>
                    <a:cubicBezTo>
                      <a:pt x="414" y="188"/>
                      <a:pt x="415" y="188"/>
                      <a:pt x="417" y="187"/>
                    </a:cubicBezTo>
                    <a:cubicBezTo>
                      <a:pt x="421" y="186"/>
                      <a:pt x="424" y="185"/>
                      <a:pt x="427" y="183"/>
                    </a:cubicBezTo>
                    <a:cubicBezTo>
                      <a:pt x="428" y="183"/>
                      <a:pt x="429" y="182"/>
                      <a:pt x="430" y="182"/>
                    </a:cubicBezTo>
                    <a:cubicBezTo>
                      <a:pt x="430" y="182"/>
                      <a:pt x="430" y="183"/>
                      <a:pt x="430" y="183"/>
                    </a:cubicBezTo>
                    <a:cubicBezTo>
                      <a:pt x="429" y="187"/>
                      <a:pt x="428" y="190"/>
                      <a:pt x="427" y="193"/>
                    </a:cubicBezTo>
                    <a:cubicBezTo>
                      <a:pt x="424" y="191"/>
                      <a:pt x="421" y="189"/>
                      <a:pt x="418" y="188"/>
                    </a:cubicBezTo>
                    <a:cubicBezTo>
                      <a:pt x="417" y="188"/>
                      <a:pt x="416" y="188"/>
                      <a:pt x="415" y="188"/>
                    </a:cubicBezTo>
                    <a:moveTo>
                      <a:pt x="174" y="183"/>
                    </a:moveTo>
                    <a:cubicBezTo>
                      <a:pt x="172" y="180"/>
                      <a:pt x="171" y="177"/>
                      <a:pt x="169" y="175"/>
                    </a:cubicBezTo>
                    <a:cubicBezTo>
                      <a:pt x="171" y="175"/>
                      <a:pt x="175" y="173"/>
                      <a:pt x="178" y="173"/>
                    </a:cubicBezTo>
                    <a:cubicBezTo>
                      <a:pt x="177" y="176"/>
                      <a:pt x="175" y="179"/>
                      <a:pt x="174" y="183"/>
                    </a:cubicBezTo>
                    <a:moveTo>
                      <a:pt x="237" y="393"/>
                    </a:moveTo>
                    <a:cubicBezTo>
                      <a:pt x="248" y="379"/>
                      <a:pt x="256" y="362"/>
                      <a:pt x="264" y="347"/>
                    </a:cubicBezTo>
                    <a:cubicBezTo>
                      <a:pt x="273" y="329"/>
                      <a:pt x="281" y="312"/>
                      <a:pt x="291" y="295"/>
                    </a:cubicBezTo>
                    <a:cubicBezTo>
                      <a:pt x="302" y="274"/>
                      <a:pt x="311" y="252"/>
                      <a:pt x="323" y="231"/>
                    </a:cubicBezTo>
                    <a:cubicBezTo>
                      <a:pt x="335" y="211"/>
                      <a:pt x="349" y="191"/>
                      <a:pt x="362" y="171"/>
                    </a:cubicBezTo>
                    <a:cubicBezTo>
                      <a:pt x="365" y="175"/>
                      <a:pt x="367" y="180"/>
                      <a:pt x="369" y="185"/>
                    </a:cubicBezTo>
                    <a:cubicBezTo>
                      <a:pt x="368" y="185"/>
                      <a:pt x="368" y="185"/>
                      <a:pt x="368" y="186"/>
                    </a:cubicBezTo>
                    <a:cubicBezTo>
                      <a:pt x="344" y="223"/>
                      <a:pt x="320" y="260"/>
                      <a:pt x="298" y="298"/>
                    </a:cubicBezTo>
                    <a:cubicBezTo>
                      <a:pt x="286" y="319"/>
                      <a:pt x="275" y="340"/>
                      <a:pt x="262" y="360"/>
                    </a:cubicBezTo>
                    <a:cubicBezTo>
                      <a:pt x="256" y="368"/>
                      <a:pt x="251" y="377"/>
                      <a:pt x="244" y="384"/>
                    </a:cubicBezTo>
                    <a:cubicBezTo>
                      <a:pt x="243" y="386"/>
                      <a:pt x="240" y="390"/>
                      <a:pt x="237" y="393"/>
                    </a:cubicBezTo>
                    <a:moveTo>
                      <a:pt x="410" y="181"/>
                    </a:moveTo>
                    <a:cubicBezTo>
                      <a:pt x="410" y="177"/>
                      <a:pt x="410" y="174"/>
                      <a:pt x="410" y="170"/>
                    </a:cubicBezTo>
                    <a:cubicBezTo>
                      <a:pt x="415" y="172"/>
                      <a:pt x="421" y="174"/>
                      <a:pt x="425" y="176"/>
                    </a:cubicBezTo>
                    <a:cubicBezTo>
                      <a:pt x="420" y="177"/>
                      <a:pt x="414" y="179"/>
                      <a:pt x="410" y="181"/>
                    </a:cubicBezTo>
                    <a:moveTo>
                      <a:pt x="172" y="167"/>
                    </a:moveTo>
                    <a:cubicBezTo>
                      <a:pt x="171" y="167"/>
                      <a:pt x="171" y="166"/>
                      <a:pt x="172" y="165"/>
                    </a:cubicBezTo>
                    <a:cubicBezTo>
                      <a:pt x="174" y="161"/>
                      <a:pt x="176" y="157"/>
                      <a:pt x="177" y="153"/>
                    </a:cubicBezTo>
                    <a:cubicBezTo>
                      <a:pt x="177" y="156"/>
                      <a:pt x="178" y="159"/>
                      <a:pt x="178" y="161"/>
                    </a:cubicBezTo>
                    <a:cubicBezTo>
                      <a:pt x="178" y="163"/>
                      <a:pt x="178" y="164"/>
                      <a:pt x="178" y="165"/>
                    </a:cubicBezTo>
                    <a:cubicBezTo>
                      <a:pt x="177" y="165"/>
                      <a:pt x="177" y="165"/>
                      <a:pt x="177" y="165"/>
                    </a:cubicBezTo>
                    <a:cubicBezTo>
                      <a:pt x="175" y="165"/>
                      <a:pt x="173" y="167"/>
                      <a:pt x="172" y="167"/>
                    </a:cubicBezTo>
                    <a:moveTo>
                      <a:pt x="238" y="379"/>
                    </a:moveTo>
                    <a:cubicBezTo>
                      <a:pt x="238" y="378"/>
                      <a:pt x="238" y="377"/>
                      <a:pt x="239" y="376"/>
                    </a:cubicBezTo>
                    <a:cubicBezTo>
                      <a:pt x="244" y="363"/>
                      <a:pt x="249" y="350"/>
                      <a:pt x="254" y="337"/>
                    </a:cubicBezTo>
                    <a:cubicBezTo>
                      <a:pt x="263" y="314"/>
                      <a:pt x="271" y="290"/>
                      <a:pt x="281" y="267"/>
                    </a:cubicBezTo>
                    <a:cubicBezTo>
                      <a:pt x="289" y="247"/>
                      <a:pt x="300" y="227"/>
                      <a:pt x="311" y="208"/>
                    </a:cubicBezTo>
                    <a:cubicBezTo>
                      <a:pt x="317" y="198"/>
                      <a:pt x="322" y="188"/>
                      <a:pt x="328" y="178"/>
                    </a:cubicBezTo>
                    <a:cubicBezTo>
                      <a:pt x="333" y="170"/>
                      <a:pt x="338" y="160"/>
                      <a:pt x="344" y="152"/>
                    </a:cubicBezTo>
                    <a:cubicBezTo>
                      <a:pt x="349" y="156"/>
                      <a:pt x="354" y="160"/>
                      <a:pt x="357" y="164"/>
                    </a:cubicBezTo>
                    <a:cubicBezTo>
                      <a:pt x="346" y="184"/>
                      <a:pt x="333" y="201"/>
                      <a:pt x="321" y="220"/>
                    </a:cubicBezTo>
                    <a:cubicBezTo>
                      <a:pt x="309" y="241"/>
                      <a:pt x="298" y="262"/>
                      <a:pt x="287" y="283"/>
                    </a:cubicBezTo>
                    <a:cubicBezTo>
                      <a:pt x="279" y="300"/>
                      <a:pt x="272" y="318"/>
                      <a:pt x="262" y="334"/>
                    </a:cubicBezTo>
                    <a:cubicBezTo>
                      <a:pt x="254" y="348"/>
                      <a:pt x="247" y="364"/>
                      <a:pt x="238" y="379"/>
                    </a:cubicBezTo>
                    <a:moveTo>
                      <a:pt x="185" y="149"/>
                    </a:moveTo>
                    <a:cubicBezTo>
                      <a:pt x="185" y="149"/>
                      <a:pt x="186" y="149"/>
                      <a:pt x="186" y="149"/>
                    </a:cubicBezTo>
                    <a:cubicBezTo>
                      <a:pt x="186" y="151"/>
                      <a:pt x="185" y="154"/>
                      <a:pt x="185" y="156"/>
                    </a:cubicBezTo>
                    <a:cubicBezTo>
                      <a:pt x="185" y="154"/>
                      <a:pt x="184" y="151"/>
                      <a:pt x="184" y="149"/>
                    </a:cubicBezTo>
                    <a:cubicBezTo>
                      <a:pt x="184" y="149"/>
                      <a:pt x="184" y="149"/>
                      <a:pt x="185" y="149"/>
                    </a:cubicBezTo>
                    <a:moveTo>
                      <a:pt x="193" y="194"/>
                    </a:moveTo>
                    <a:cubicBezTo>
                      <a:pt x="193" y="188"/>
                      <a:pt x="191" y="182"/>
                      <a:pt x="190" y="176"/>
                    </a:cubicBezTo>
                    <a:cubicBezTo>
                      <a:pt x="190" y="167"/>
                      <a:pt x="191" y="157"/>
                      <a:pt x="193" y="148"/>
                    </a:cubicBezTo>
                    <a:cubicBezTo>
                      <a:pt x="196" y="155"/>
                      <a:pt x="202" y="162"/>
                      <a:pt x="204" y="166"/>
                    </a:cubicBezTo>
                    <a:cubicBezTo>
                      <a:pt x="199" y="175"/>
                      <a:pt x="196" y="184"/>
                      <a:pt x="193" y="194"/>
                    </a:cubicBezTo>
                    <a:moveTo>
                      <a:pt x="24" y="181"/>
                    </a:moveTo>
                    <a:cubicBezTo>
                      <a:pt x="24" y="181"/>
                      <a:pt x="24" y="180"/>
                      <a:pt x="23" y="180"/>
                    </a:cubicBezTo>
                    <a:cubicBezTo>
                      <a:pt x="23" y="180"/>
                      <a:pt x="23" y="180"/>
                      <a:pt x="23" y="180"/>
                    </a:cubicBezTo>
                    <a:cubicBezTo>
                      <a:pt x="24" y="172"/>
                      <a:pt x="25" y="164"/>
                      <a:pt x="26" y="156"/>
                    </a:cubicBezTo>
                    <a:cubicBezTo>
                      <a:pt x="27" y="153"/>
                      <a:pt x="27" y="150"/>
                      <a:pt x="28" y="147"/>
                    </a:cubicBezTo>
                    <a:cubicBezTo>
                      <a:pt x="30" y="153"/>
                      <a:pt x="33" y="160"/>
                      <a:pt x="36" y="165"/>
                    </a:cubicBezTo>
                    <a:cubicBezTo>
                      <a:pt x="38" y="168"/>
                      <a:pt x="39" y="170"/>
                      <a:pt x="41" y="173"/>
                    </a:cubicBezTo>
                    <a:cubicBezTo>
                      <a:pt x="43" y="178"/>
                      <a:pt x="50" y="182"/>
                      <a:pt x="42" y="183"/>
                    </a:cubicBezTo>
                    <a:cubicBezTo>
                      <a:pt x="42" y="183"/>
                      <a:pt x="42" y="183"/>
                      <a:pt x="41" y="183"/>
                    </a:cubicBezTo>
                    <a:cubicBezTo>
                      <a:pt x="39" y="183"/>
                      <a:pt x="37" y="182"/>
                      <a:pt x="34" y="182"/>
                    </a:cubicBezTo>
                    <a:cubicBezTo>
                      <a:pt x="32" y="181"/>
                      <a:pt x="29" y="181"/>
                      <a:pt x="26" y="181"/>
                    </a:cubicBezTo>
                    <a:cubicBezTo>
                      <a:pt x="26" y="181"/>
                      <a:pt x="25" y="181"/>
                      <a:pt x="24" y="181"/>
                    </a:cubicBezTo>
                    <a:moveTo>
                      <a:pt x="433" y="171"/>
                    </a:moveTo>
                    <a:cubicBezTo>
                      <a:pt x="427" y="168"/>
                      <a:pt x="420" y="166"/>
                      <a:pt x="414" y="163"/>
                    </a:cubicBezTo>
                    <a:cubicBezTo>
                      <a:pt x="415" y="162"/>
                      <a:pt x="416" y="161"/>
                      <a:pt x="417" y="160"/>
                    </a:cubicBezTo>
                    <a:cubicBezTo>
                      <a:pt x="421" y="156"/>
                      <a:pt x="426" y="152"/>
                      <a:pt x="431" y="149"/>
                    </a:cubicBezTo>
                    <a:cubicBezTo>
                      <a:pt x="432" y="147"/>
                      <a:pt x="434" y="146"/>
                      <a:pt x="436" y="145"/>
                    </a:cubicBezTo>
                    <a:cubicBezTo>
                      <a:pt x="435" y="154"/>
                      <a:pt x="434" y="162"/>
                      <a:pt x="433" y="171"/>
                    </a:cubicBezTo>
                    <a:moveTo>
                      <a:pt x="163" y="169"/>
                    </a:moveTo>
                    <a:cubicBezTo>
                      <a:pt x="158" y="164"/>
                      <a:pt x="154" y="160"/>
                      <a:pt x="150" y="156"/>
                    </a:cubicBezTo>
                    <a:cubicBezTo>
                      <a:pt x="152" y="154"/>
                      <a:pt x="154" y="152"/>
                      <a:pt x="157" y="151"/>
                    </a:cubicBezTo>
                    <a:cubicBezTo>
                      <a:pt x="162" y="149"/>
                      <a:pt x="167" y="147"/>
                      <a:pt x="172" y="145"/>
                    </a:cubicBezTo>
                    <a:cubicBezTo>
                      <a:pt x="171" y="147"/>
                      <a:pt x="170" y="150"/>
                      <a:pt x="169" y="153"/>
                    </a:cubicBezTo>
                    <a:cubicBezTo>
                      <a:pt x="167" y="157"/>
                      <a:pt x="163" y="164"/>
                      <a:pt x="163" y="169"/>
                    </a:cubicBezTo>
                    <a:moveTo>
                      <a:pt x="51" y="177"/>
                    </a:moveTo>
                    <a:cubicBezTo>
                      <a:pt x="46" y="165"/>
                      <a:pt x="39" y="154"/>
                      <a:pt x="34" y="143"/>
                    </a:cubicBezTo>
                    <a:cubicBezTo>
                      <a:pt x="44" y="147"/>
                      <a:pt x="53" y="154"/>
                      <a:pt x="62" y="160"/>
                    </a:cubicBezTo>
                    <a:cubicBezTo>
                      <a:pt x="57" y="165"/>
                      <a:pt x="54" y="171"/>
                      <a:pt x="51" y="177"/>
                    </a:cubicBezTo>
                    <a:moveTo>
                      <a:pt x="207" y="158"/>
                    </a:moveTo>
                    <a:cubicBezTo>
                      <a:pt x="207" y="156"/>
                      <a:pt x="206" y="155"/>
                      <a:pt x="205" y="153"/>
                    </a:cubicBezTo>
                    <a:cubicBezTo>
                      <a:pt x="203" y="150"/>
                      <a:pt x="197" y="141"/>
                      <a:pt x="202" y="141"/>
                    </a:cubicBezTo>
                    <a:cubicBezTo>
                      <a:pt x="202" y="141"/>
                      <a:pt x="203" y="141"/>
                      <a:pt x="203" y="141"/>
                    </a:cubicBezTo>
                    <a:cubicBezTo>
                      <a:pt x="206" y="142"/>
                      <a:pt x="211" y="143"/>
                      <a:pt x="215" y="143"/>
                    </a:cubicBezTo>
                    <a:cubicBezTo>
                      <a:pt x="215" y="143"/>
                      <a:pt x="215" y="143"/>
                      <a:pt x="216" y="143"/>
                    </a:cubicBezTo>
                    <a:cubicBezTo>
                      <a:pt x="213" y="147"/>
                      <a:pt x="210" y="153"/>
                      <a:pt x="207" y="158"/>
                    </a:cubicBezTo>
                    <a:moveTo>
                      <a:pt x="200" y="390"/>
                    </a:moveTo>
                    <a:cubicBezTo>
                      <a:pt x="200" y="389"/>
                      <a:pt x="200" y="389"/>
                      <a:pt x="200" y="389"/>
                    </a:cubicBezTo>
                    <a:cubicBezTo>
                      <a:pt x="194" y="382"/>
                      <a:pt x="197" y="368"/>
                      <a:pt x="197" y="360"/>
                    </a:cubicBezTo>
                    <a:cubicBezTo>
                      <a:pt x="197" y="348"/>
                      <a:pt x="200" y="336"/>
                      <a:pt x="199" y="325"/>
                    </a:cubicBezTo>
                    <a:cubicBezTo>
                      <a:pt x="198" y="312"/>
                      <a:pt x="200" y="301"/>
                      <a:pt x="200" y="288"/>
                    </a:cubicBezTo>
                    <a:cubicBezTo>
                      <a:pt x="200" y="283"/>
                      <a:pt x="201" y="277"/>
                      <a:pt x="202" y="271"/>
                    </a:cubicBezTo>
                    <a:cubicBezTo>
                      <a:pt x="206" y="257"/>
                      <a:pt x="210" y="233"/>
                      <a:pt x="218" y="212"/>
                    </a:cubicBezTo>
                    <a:cubicBezTo>
                      <a:pt x="230" y="179"/>
                      <a:pt x="247" y="152"/>
                      <a:pt x="270" y="140"/>
                    </a:cubicBezTo>
                    <a:cubicBezTo>
                      <a:pt x="269" y="141"/>
                      <a:pt x="268" y="143"/>
                      <a:pt x="267" y="145"/>
                    </a:cubicBezTo>
                    <a:cubicBezTo>
                      <a:pt x="261" y="155"/>
                      <a:pt x="256" y="165"/>
                      <a:pt x="251" y="176"/>
                    </a:cubicBezTo>
                    <a:cubicBezTo>
                      <a:pt x="242" y="198"/>
                      <a:pt x="235" y="221"/>
                      <a:pt x="227" y="244"/>
                    </a:cubicBezTo>
                    <a:cubicBezTo>
                      <a:pt x="223" y="256"/>
                      <a:pt x="221" y="270"/>
                      <a:pt x="219" y="282"/>
                    </a:cubicBezTo>
                    <a:cubicBezTo>
                      <a:pt x="216" y="294"/>
                      <a:pt x="214" y="306"/>
                      <a:pt x="212" y="318"/>
                    </a:cubicBezTo>
                    <a:cubicBezTo>
                      <a:pt x="211" y="328"/>
                      <a:pt x="208" y="339"/>
                      <a:pt x="208" y="350"/>
                    </a:cubicBezTo>
                    <a:cubicBezTo>
                      <a:pt x="209" y="363"/>
                      <a:pt x="203" y="376"/>
                      <a:pt x="205" y="389"/>
                    </a:cubicBezTo>
                    <a:cubicBezTo>
                      <a:pt x="204" y="390"/>
                      <a:pt x="203" y="390"/>
                      <a:pt x="203" y="390"/>
                    </a:cubicBezTo>
                    <a:cubicBezTo>
                      <a:pt x="202" y="390"/>
                      <a:pt x="201" y="390"/>
                      <a:pt x="200" y="390"/>
                    </a:cubicBezTo>
                    <a:moveTo>
                      <a:pt x="409" y="158"/>
                    </a:moveTo>
                    <a:cubicBezTo>
                      <a:pt x="409" y="156"/>
                      <a:pt x="408" y="154"/>
                      <a:pt x="408" y="152"/>
                    </a:cubicBezTo>
                    <a:cubicBezTo>
                      <a:pt x="407" y="148"/>
                      <a:pt x="406" y="144"/>
                      <a:pt x="404" y="140"/>
                    </a:cubicBezTo>
                    <a:cubicBezTo>
                      <a:pt x="408" y="140"/>
                      <a:pt x="412" y="139"/>
                      <a:pt x="416" y="139"/>
                    </a:cubicBezTo>
                    <a:cubicBezTo>
                      <a:pt x="417" y="139"/>
                      <a:pt x="419" y="139"/>
                      <a:pt x="420" y="139"/>
                    </a:cubicBezTo>
                    <a:cubicBezTo>
                      <a:pt x="421" y="140"/>
                      <a:pt x="422" y="140"/>
                      <a:pt x="423" y="140"/>
                    </a:cubicBezTo>
                    <a:cubicBezTo>
                      <a:pt x="425" y="140"/>
                      <a:pt x="427" y="139"/>
                      <a:pt x="429" y="139"/>
                    </a:cubicBezTo>
                    <a:cubicBezTo>
                      <a:pt x="430" y="139"/>
                      <a:pt x="431" y="139"/>
                      <a:pt x="432" y="139"/>
                    </a:cubicBezTo>
                    <a:cubicBezTo>
                      <a:pt x="428" y="143"/>
                      <a:pt x="422" y="146"/>
                      <a:pt x="418" y="149"/>
                    </a:cubicBezTo>
                    <a:cubicBezTo>
                      <a:pt x="418" y="150"/>
                      <a:pt x="413" y="155"/>
                      <a:pt x="409" y="158"/>
                    </a:cubicBezTo>
                    <a:moveTo>
                      <a:pt x="225" y="392"/>
                    </a:moveTo>
                    <a:cubicBezTo>
                      <a:pt x="225" y="392"/>
                      <a:pt x="225" y="392"/>
                      <a:pt x="225" y="392"/>
                    </a:cubicBezTo>
                    <a:cubicBezTo>
                      <a:pt x="225" y="391"/>
                      <a:pt x="225" y="391"/>
                      <a:pt x="225" y="390"/>
                    </a:cubicBezTo>
                    <a:cubicBezTo>
                      <a:pt x="227" y="369"/>
                      <a:pt x="234" y="350"/>
                      <a:pt x="239" y="329"/>
                    </a:cubicBezTo>
                    <a:cubicBezTo>
                      <a:pt x="246" y="300"/>
                      <a:pt x="257" y="272"/>
                      <a:pt x="267" y="244"/>
                    </a:cubicBezTo>
                    <a:cubicBezTo>
                      <a:pt x="275" y="224"/>
                      <a:pt x="283" y="205"/>
                      <a:pt x="292" y="185"/>
                    </a:cubicBezTo>
                    <a:cubicBezTo>
                      <a:pt x="297" y="176"/>
                      <a:pt x="301" y="166"/>
                      <a:pt x="306" y="156"/>
                    </a:cubicBezTo>
                    <a:cubicBezTo>
                      <a:pt x="309" y="151"/>
                      <a:pt x="311" y="146"/>
                      <a:pt x="314" y="141"/>
                    </a:cubicBezTo>
                    <a:cubicBezTo>
                      <a:pt x="315" y="140"/>
                      <a:pt x="316" y="139"/>
                      <a:pt x="317" y="137"/>
                    </a:cubicBezTo>
                    <a:cubicBezTo>
                      <a:pt x="321" y="139"/>
                      <a:pt x="325" y="140"/>
                      <a:pt x="329" y="143"/>
                    </a:cubicBezTo>
                    <a:cubicBezTo>
                      <a:pt x="332" y="144"/>
                      <a:pt x="335" y="146"/>
                      <a:pt x="338" y="148"/>
                    </a:cubicBezTo>
                    <a:cubicBezTo>
                      <a:pt x="335" y="152"/>
                      <a:pt x="333" y="157"/>
                      <a:pt x="330" y="162"/>
                    </a:cubicBezTo>
                    <a:cubicBezTo>
                      <a:pt x="322" y="173"/>
                      <a:pt x="315" y="186"/>
                      <a:pt x="308" y="198"/>
                    </a:cubicBezTo>
                    <a:cubicBezTo>
                      <a:pt x="297" y="217"/>
                      <a:pt x="288" y="237"/>
                      <a:pt x="277" y="257"/>
                    </a:cubicBezTo>
                    <a:cubicBezTo>
                      <a:pt x="268" y="276"/>
                      <a:pt x="260" y="297"/>
                      <a:pt x="253" y="318"/>
                    </a:cubicBezTo>
                    <a:cubicBezTo>
                      <a:pt x="249" y="331"/>
                      <a:pt x="244" y="343"/>
                      <a:pt x="239" y="355"/>
                    </a:cubicBezTo>
                    <a:cubicBezTo>
                      <a:pt x="236" y="363"/>
                      <a:pt x="233" y="370"/>
                      <a:pt x="230" y="378"/>
                    </a:cubicBezTo>
                    <a:cubicBezTo>
                      <a:pt x="229" y="382"/>
                      <a:pt x="227" y="388"/>
                      <a:pt x="225" y="392"/>
                    </a:cubicBezTo>
                    <a:moveTo>
                      <a:pt x="212" y="388"/>
                    </a:moveTo>
                    <a:cubicBezTo>
                      <a:pt x="211" y="376"/>
                      <a:pt x="214" y="365"/>
                      <a:pt x="215" y="354"/>
                    </a:cubicBezTo>
                    <a:cubicBezTo>
                      <a:pt x="217" y="344"/>
                      <a:pt x="218" y="333"/>
                      <a:pt x="219" y="322"/>
                    </a:cubicBezTo>
                    <a:cubicBezTo>
                      <a:pt x="221" y="309"/>
                      <a:pt x="224" y="296"/>
                      <a:pt x="226" y="283"/>
                    </a:cubicBezTo>
                    <a:cubicBezTo>
                      <a:pt x="228" y="271"/>
                      <a:pt x="230" y="256"/>
                      <a:pt x="235" y="245"/>
                    </a:cubicBezTo>
                    <a:cubicBezTo>
                      <a:pt x="243" y="224"/>
                      <a:pt x="248" y="202"/>
                      <a:pt x="257" y="182"/>
                    </a:cubicBezTo>
                    <a:cubicBezTo>
                      <a:pt x="261" y="171"/>
                      <a:pt x="267" y="160"/>
                      <a:pt x="273" y="150"/>
                    </a:cubicBezTo>
                    <a:cubicBezTo>
                      <a:pt x="276" y="145"/>
                      <a:pt x="278" y="140"/>
                      <a:pt x="281" y="135"/>
                    </a:cubicBezTo>
                    <a:cubicBezTo>
                      <a:pt x="286" y="134"/>
                      <a:pt x="290" y="134"/>
                      <a:pt x="295" y="134"/>
                    </a:cubicBezTo>
                    <a:cubicBezTo>
                      <a:pt x="299" y="134"/>
                      <a:pt x="304" y="134"/>
                      <a:pt x="308" y="135"/>
                    </a:cubicBezTo>
                    <a:cubicBezTo>
                      <a:pt x="300" y="150"/>
                      <a:pt x="294" y="167"/>
                      <a:pt x="286" y="182"/>
                    </a:cubicBezTo>
                    <a:cubicBezTo>
                      <a:pt x="275" y="203"/>
                      <a:pt x="267" y="223"/>
                      <a:pt x="259" y="245"/>
                    </a:cubicBezTo>
                    <a:cubicBezTo>
                      <a:pt x="248" y="273"/>
                      <a:pt x="240" y="301"/>
                      <a:pt x="231" y="330"/>
                    </a:cubicBezTo>
                    <a:cubicBezTo>
                      <a:pt x="225" y="348"/>
                      <a:pt x="220" y="368"/>
                      <a:pt x="218" y="388"/>
                    </a:cubicBezTo>
                    <a:cubicBezTo>
                      <a:pt x="217" y="388"/>
                      <a:pt x="216" y="388"/>
                      <a:pt x="215" y="388"/>
                    </a:cubicBezTo>
                    <a:cubicBezTo>
                      <a:pt x="214" y="388"/>
                      <a:pt x="213" y="388"/>
                      <a:pt x="212" y="388"/>
                    </a:cubicBezTo>
                    <a:moveTo>
                      <a:pt x="223" y="130"/>
                    </a:moveTo>
                    <a:cubicBezTo>
                      <a:pt x="223" y="130"/>
                      <a:pt x="222" y="129"/>
                      <a:pt x="222" y="129"/>
                    </a:cubicBezTo>
                    <a:cubicBezTo>
                      <a:pt x="220" y="125"/>
                      <a:pt x="218" y="121"/>
                      <a:pt x="215" y="117"/>
                    </a:cubicBezTo>
                    <a:cubicBezTo>
                      <a:pt x="214" y="115"/>
                      <a:pt x="212" y="113"/>
                      <a:pt x="211" y="111"/>
                    </a:cubicBezTo>
                    <a:cubicBezTo>
                      <a:pt x="219" y="112"/>
                      <a:pt x="226" y="114"/>
                      <a:pt x="235" y="115"/>
                    </a:cubicBezTo>
                    <a:cubicBezTo>
                      <a:pt x="232" y="118"/>
                      <a:pt x="229" y="122"/>
                      <a:pt x="227" y="125"/>
                    </a:cubicBezTo>
                    <a:cubicBezTo>
                      <a:pt x="226" y="127"/>
                      <a:pt x="224" y="129"/>
                      <a:pt x="223" y="130"/>
                    </a:cubicBezTo>
                    <a:moveTo>
                      <a:pt x="198" y="133"/>
                    </a:moveTo>
                    <a:cubicBezTo>
                      <a:pt x="198" y="132"/>
                      <a:pt x="198" y="131"/>
                      <a:pt x="198" y="130"/>
                    </a:cubicBezTo>
                    <a:cubicBezTo>
                      <a:pt x="198" y="129"/>
                      <a:pt x="198" y="129"/>
                      <a:pt x="198" y="129"/>
                    </a:cubicBezTo>
                    <a:cubicBezTo>
                      <a:pt x="199" y="123"/>
                      <a:pt x="201" y="116"/>
                      <a:pt x="203" y="110"/>
                    </a:cubicBezTo>
                    <a:cubicBezTo>
                      <a:pt x="204" y="114"/>
                      <a:pt x="207" y="117"/>
                      <a:pt x="209" y="121"/>
                    </a:cubicBezTo>
                    <a:cubicBezTo>
                      <a:pt x="211" y="124"/>
                      <a:pt x="214" y="134"/>
                      <a:pt x="218" y="134"/>
                    </a:cubicBezTo>
                    <a:cubicBezTo>
                      <a:pt x="218" y="134"/>
                      <a:pt x="219" y="134"/>
                      <a:pt x="219" y="134"/>
                    </a:cubicBezTo>
                    <a:cubicBezTo>
                      <a:pt x="217" y="135"/>
                      <a:pt x="215" y="135"/>
                      <a:pt x="214" y="135"/>
                    </a:cubicBezTo>
                    <a:cubicBezTo>
                      <a:pt x="210" y="135"/>
                      <a:pt x="205" y="134"/>
                      <a:pt x="201" y="133"/>
                    </a:cubicBezTo>
                    <a:cubicBezTo>
                      <a:pt x="201" y="133"/>
                      <a:pt x="200" y="133"/>
                      <a:pt x="199" y="133"/>
                    </a:cubicBezTo>
                    <a:cubicBezTo>
                      <a:pt x="199" y="133"/>
                      <a:pt x="198" y="133"/>
                      <a:pt x="198" y="133"/>
                    </a:cubicBezTo>
                    <a:moveTo>
                      <a:pt x="142" y="149"/>
                    </a:moveTo>
                    <a:cubicBezTo>
                      <a:pt x="138" y="147"/>
                      <a:pt x="133" y="144"/>
                      <a:pt x="128" y="143"/>
                    </a:cubicBezTo>
                    <a:cubicBezTo>
                      <a:pt x="133" y="137"/>
                      <a:pt x="136" y="130"/>
                      <a:pt x="141" y="125"/>
                    </a:cubicBezTo>
                    <a:cubicBezTo>
                      <a:pt x="143" y="121"/>
                      <a:pt x="147" y="113"/>
                      <a:pt x="151" y="109"/>
                    </a:cubicBezTo>
                    <a:cubicBezTo>
                      <a:pt x="151" y="112"/>
                      <a:pt x="149" y="116"/>
                      <a:pt x="149" y="118"/>
                    </a:cubicBezTo>
                    <a:cubicBezTo>
                      <a:pt x="147" y="125"/>
                      <a:pt x="144" y="133"/>
                      <a:pt x="143" y="140"/>
                    </a:cubicBezTo>
                    <a:cubicBezTo>
                      <a:pt x="142" y="143"/>
                      <a:pt x="141" y="146"/>
                      <a:pt x="142" y="149"/>
                    </a:cubicBezTo>
                    <a:moveTo>
                      <a:pt x="149" y="146"/>
                    </a:moveTo>
                    <a:cubicBezTo>
                      <a:pt x="150" y="145"/>
                      <a:pt x="150" y="143"/>
                      <a:pt x="150" y="142"/>
                    </a:cubicBezTo>
                    <a:cubicBezTo>
                      <a:pt x="151" y="132"/>
                      <a:pt x="155" y="122"/>
                      <a:pt x="158" y="113"/>
                    </a:cubicBezTo>
                    <a:cubicBezTo>
                      <a:pt x="158" y="111"/>
                      <a:pt x="159" y="109"/>
                      <a:pt x="159" y="108"/>
                    </a:cubicBezTo>
                    <a:cubicBezTo>
                      <a:pt x="165" y="116"/>
                      <a:pt x="170" y="126"/>
                      <a:pt x="173" y="136"/>
                    </a:cubicBezTo>
                    <a:cubicBezTo>
                      <a:pt x="166" y="138"/>
                      <a:pt x="159" y="142"/>
                      <a:pt x="152" y="145"/>
                    </a:cubicBezTo>
                    <a:cubicBezTo>
                      <a:pt x="151" y="145"/>
                      <a:pt x="150" y="146"/>
                      <a:pt x="149" y="146"/>
                    </a:cubicBezTo>
                    <a:moveTo>
                      <a:pt x="407" y="133"/>
                    </a:moveTo>
                    <a:cubicBezTo>
                      <a:pt x="410" y="127"/>
                      <a:pt x="414" y="122"/>
                      <a:pt x="417" y="116"/>
                    </a:cubicBezTo>
                    <a:cubicBezTo>
                      <a:pt x="420" y="109"/>
                      <a:pt x="425" y="103"/>
                      <a:pt x="428" y="96"/>
                    </a:cubicBezTo>
                    <a:cubicBezTo>
                      <a:pt x="430" y="100"/>
                      <a:pt x="431" y="103"/>
                      <a:pt x="432" y="107"/>
                    </a:cubicBezTo>
                    <a:cubicBezTo>
                      <a:pt x="433" y="114"/>
                      <a:pt x="435" y="121"/>
                      <a:pt x="435" y="128"/>
                    </a:cubicBezTo>
                    <a:cubicBezTo>
                      <a:pt x="435" y="129"/>
                      <a:pt x="435" y="131"/>
                      <a:pt x="436" y="132"/>
                    </a:cubicBezTo>
                    <a:cubicBezTo>
                      <a:pt x="433" y="131"/>
                      <a:pt x="430" y="131"/>
                      <a:pt x="426" y="131"/>
                    </a:cubicBezTo>
                    <a:cubicBezTo>
                      <a:pt x="419" y="131"/>
                      <a:pt x="412" y="132"/>
                      <a:pt x="407" y="133"/>
                    </a:cubicBezTo>
                    <a:moveTo>
                      <a:pt x="99" y="138"/>
                    </a:moveTo>
                    <a:cubicBezTo>
                      <a:pt x="99" y="131"/>
                      <a:pt x="100" y="124"/>
                      <a:pt x="101" y="118"/>
                    </a:cubicBezTo>
                    <a:cubicBezTo>
                      <a:pt x="102" y="108"/>
                      <a:pt x="106" y="100"/>
                      <a:pt x="109" y="91"/>
                    </a:cubicBezTo>
                    <a:cubicBezTo>
                      <a:pt x="110" y="95"/>
                      <a:pt x="112" y="99"/>
                      <a:pt x="113" y="103"/>
                    </a:cubicBezTo>
                    <a:cubicBezTo>
                      <a:pt x="116" y="115"/>
                      <a:pt x="116" y="128"/>
                      <a:pt x="119" y="140"/>
                    </a:cubicBezTo>
                    <a:cubicBezTo>
                      <a:pt x="114" y="139"/>
                      <a:pt x="108" y="138"/>
                      <a:pt x="102" y="138"/>
                    </a:cubicBezTo>
                    <a:cubicBezTo>
                      <a:pt x="101" y="138"/>
                      <a:pt x="100" y="138"/>
                      <a:pt x="99" y="138"/>
                    </a:cubicBezTo>
                    <a:moveTo>
                      <a:pt x="399" y="130"/>
                    </a:moveTo>
                    <a:cubicBezTo>
                      <a:pt x="394" y="122"/>
                      <a:pt x="387" y="115"/>
                      <a:pt x="379" y="109"/>
                    </a:cubicBezTo>
                    <a:cubicBezTo>
                      <a:pt x="382" y="108"/>
                      <a:pt x="386" y="105"/>
                      <a:pt x="389" y="103"/>
                    </a:cubicBezTo>
                    <a:cubicBezTo>
                      <a:pt x="395" y="100"/>
                      <a:pt x="402" y="98"/>
                      <a:pt x="408" y="96"/>
                    </a:cubicBezTo>
                    <a:cubicBezTo>
                      <a:pt x="411" y="94"/>
                      <a:pt x="418" y="91"/>
                      <a:pt x="423" y="90"/>
                    </a:cubicBezTo>
                    <a:cubicBezTo>
                      <a:pt x="420" y="96"/>
                      <a:pt x="415" y="102"/>
                      <a:pt x="412" y="109"/>
                    </a:cubicBezTo>
                    <a:cubicBezTo>
                      <a:pt x="408" y="116"/>
                      <a:pt x="404" y="123"/>
                      <a:pt x="399" y="130"/>
                    </a:cubicBezTo>
                    <a:moveTo>
                      <a:pt x="70" y="151"/>
                    </a:moveTo>
                    <a:cubicBezTo>
                      <a:pt x="69" y="149"/>
                      <a:pt x="69" y="148"/>
                      <a:pt x="68" y="147"/>
                    </a:cubicBezTo>
                    <a:cubicBezTo>
                      <a:pt x="65" y="140"/>
                      <a:pt x="65" y="131"/>
                      <a:pt x="65" y="123"/>
                    </a:cubicBezTo>
                    <a:cubicBezTo>
                      <a:pt x="65" y="116"/>
                      <a:pt x="64" y="109"/>
                      <a:pt x="65" y="102"/>
                    </a:cubicBezTo>
                    <a:cubicBezTo>
                      <a:pt x="65" y="98"/>
                      <a:pt x="64" y="93"/>
                      <a:pt x="65" y="88"/>
                    </a:cubicBezTo>
                    <a:cubicBezTo>
                      <a:pt x="69" y="96"/>
                      <a:pt x="72" y="107"/>
                      <a:pt x="75" y="114"/>
                    </a:cubicBezTo>
                    <a:cubicBezTo>
                      <a:pt x="79" y="121"/>
                      <a:pt x="81" y="132"/>
                      <a:pt x="85" y="140"/>
                    </a:cubicBezTo>
                    <a:cubicBezTo>
                      <a:pt x="81" y="142"/>
                      <a:pt x="78" y="144"/>
                      <a:pt x="74" y="146"/>
                    </a:cubicBezTo>
                    <a:cubicBezTo>
                      <a:pt x="73" y="148"/>
                      <a:pt x="71" y="149"/>
                      <a:pt x="70" y="151"/>
                    </a:cubicBezTo>
                    <a:moveTo>
                      <a:pt x="62" y="151"/>
                    </a:moveTo>
                    <a:cubicBezTo>
                      <a:pt x="52" y="144"/>
                      <a:pt x="43" y="138"/>
                      <a:pt x="32" y="133"/>
                    </a:cubicBezTo>
                    <a:cubicBezTo>
                      <a:pt x="32" y="132"/>
                      <a:pt x="32" y="130"/>
                      <a:pt x="32" y="129"/>
                    </a:cubicBezTo>
                    <a:cubicBezTo>
                      <a:pt x="35" y="118"/>
                      <a:pt x="40" y="109"/>
                      <a:pt x="45" y="99"/>
                    </a:cubicBezTo>
                    <a:cubicBezTo>
                      <a:pt x="47" y="93"/>
                      <a:pt x="52" y="89"/>
                      <a:pt x="58" y="85"/>
                    </a:cubicBezTo>
                    <a:cubicBezTo>
                      <a:pt x="55" y="96"/>
                      <a:pt x="57" y="109"/>
                      <a:pt x="57" y="118"/>
                    </a:cubicBezTo>
                    <a:cubicBezTo>
                      <a:pt x="58" y="126"/>
                      <a:pt x="57" y="133"/>
                      <a:pt x="59" y="140"/>
                    </a:cubicBezTo>
                    <a:cubicBezTo>
                      <a:pt x="59" y="144"/>
                      <a:pt x="61" y="147"/>
                      <a:pt x="62" y="151"/>
                    </a:cubicBezTo>
                    <a:moveTo>
                      <a:pt x="125" y="133"/>
                    </a:moveTo>
                    <a:cubicBezTo>
                      <a:pt x="124" y="125"/>
                      <a:pt x="123" y="115"/>
                      <a:pt x="121" y="107"/>
                    </a:cubicBezTo>
                    <a:cubicBezTo>
                      <a:pt x="119" y="101"/>
                      <a:pt x="117" y="94"/>
                      <a:pt x="117" y="89"/>
                    </a:cubicBezTo>
                    <a:cubicBezTo>
                      <a:pt x="117" y="85"/>
                      <a:pt x="114" y="82"/>
                      <a:pt x="115" y="78"/>
                    </a:cubicBezTo>
                    <a:cubicBezTo>
                      <a:pt x="115" y="78"/>
                      <a:pt x="115" y="78"/>
                      <a:pt x="115" y="78"/>
                    </a:cubicBezTo>
                    <a:cubicBezTo>
                      <a:pt x="126" y="81"/>
                      <a:pt x="138" y="88"/>
                      <a:pt x="147" y="96"/>
                    </a:cubicBezTo>
                    <a:cubicBezTo>
                      <a:pt x="147" y="98"/>
                      <a:pt x="148" y="99"/>
                      <a:pt x="150" y="100"/>
                    </a:cubicBezTo>
                    <a:cubicBezTo>
                      <a:pt x="147" y="103"/>
                      <a:pt x="145" y="106"/>
                      <a:pt x="143" y="109"/>
                    </a:cubicBezTo>
                    <a:cubicBezTo>
                      <a:pt x="139" y="115"/>
                      <a:pt x="135" y="120"/>
                      <a:pt x="131" y="124"/>
                    </a:cubicBezTo>
                    <a:cubicBezTo>
                      <a:pt x="129" y="127"/>
                      <a:pt x="127" y="130"/>
                      <a:pt x="125" y="133"/>
                    </a:cubicBezTo>
                    <a:moveTo>
                      <a:pt x="92" y="135"/>
                    </a:moveTo>
                    <a:cubicBezTo>
                      <a:pt x="90" y="132"/>
                      <a:pt x="89" y="128"/>
                      <a:pt x="88" y="125"/>
                    </a:cubicBezTo>
                    <a:cubicBezTo>
                      <a:pt x="86" y="117"/>
                      <a:pt x="82" y="111"/>
                      <a:pt x="80" y="103"/>
                    </a:cubicBezTo>
                    <a:cubicBezTo>
                      <a:pt x="78" y="96"/>
                      <a:pt x="73" y="87"/>
                      <a:pt x="68" y="80"/>
                    </a:cubicBezTo>
                    <a:cubicBezTo>
                      <a:pt x="69" y="80"/>
                      <a:pt x="69" y="80"/>
                      <a:pt x="69" y="80"/>
                    </a:cubicBezTo>
                    <a:cubicBezTo>
                      <a:pt x="78" y="77"/>
                      <a:pt x="88" y="76"/>
                      <a:pt x="97" y="76"/>
                    </a:cubicBezTo>
                    <a:cubicBezTo>
                      <a:pt x="98" y="76"/>
                      <a:pt x="99" y="76"/>
                      <a:pt x="100" y="76"/>
                    </a:cubicBezTo>
                    <a:cubicBezTo>
                      <a:pt x="101" y="78"/>
                      <a:pt x="104" y="78"/>
                      <a:pt x="107" y="79"/>
                    </a:cubicBezTo>
                    <a:cubicBezTo>
                      <a:pt x="102" y="88"/>
                      <a:pt x="98" y="98"/>
                      <a:pt x="95" y="108"/>
                    </a:cubicBezTo>
                    <a:cubicBezTo>
                      <a:pt x="93" y="117"/>
                      <a:pt x="93" y="126"/>
                      <a:pt x="92" y="135"/>
                    </a:cubicBezTo>
                    <a:moveTo>
                      <a:pt x="245" y="104"/>
                    </a:moveTo>
                    <a:cubicBezTo>
                      <a:pt x="241" y="99"/>
                      <a:pt x="240" y="91"/>
                      <a:pt x="238" y="85"/>
                    </a:cubicBezTo>
                    <a:cubicBezTo>
                      <a:pt x="237" y="77"/>
                      <a:pt x="236" y="69"/>
                      <a:pt x="235" y="61"/>
                    </a:cubicBezTo>
                    <a:cubicBezTo>
                      <a:pt x="235" y="59"/>
                      <a:pt x="234" y="57"/>
                      <a:pt x="234" y="54"/>
                    </a:cubicBezTo>
                    <a:cubicBezTo>
                      <a:pt x="239" y="60"/>
                      <a:pt x="244" y="68"/>
                      <a:pt x="248" y="73"/>
                    </a:cubicBezTo>
                    <a:cubicBezTo>
                      <a:pt x="253" y="79"/>
                      <a:pt x="257" y="85"/>
                      <a:pt x="262" y="90"/>
                    </a:cubicBezTo>
                    <a:cubicBezTo>
                      <a:pt x="260" y="92"/>
                      <a:pt x="257" y="94"/>
                      <a:pt x="255" y="95"/>
                    </a:cubicBezTo>
                    <a:cubicBezTo>
                      <a:pt x="251" y="98"/>
                      <a:pt x="248" y="101"/>
                      <a:pt x="245" y="104"/>
                    </a:cubicBezTo>
                    <a:moveTo>
                      <a:pt x="370" y="103"/>
                    </a:moveTo>
                    <a:cubicBezTo>
                      <a:pt x="366" y="100"/>
                      <a:pt x="361" y="97"/>
                      <a:pt x="357" y="95"/>
                    </a:cubicBezTo>
                    <a:cubicBezTo>
                      <a:pt x="352" y="91"/>
                      <a:pt x="345" y="88"/>
                      <a:pt x="339" y="85"/>
                    </a:cubicBezTo>
                    <a:cubicBezTo>
                      <a:pt x="344" y="82"/>
                      <a:pt x="348" y="77"/>
                      <a:pt x="352" y="73"/>
                    </a:cubicBezTo>
                    <a:cubicBezTo>
                      <a:pt x="354" y="71"/>
                      <a:pt x="373" y="56"/>
                      <a:pt x="381" y="52"/>
                    </a:cubicBezTo>
                    <a:cubicBezTo>
                      <a:pt x="376" y="68"/>
                      <a:pt x="375" y="86"/>
                      <a:pt x="370" y="103"/>
                    </a:cubicBezTo>
                    <a:moveTo>
                      <a:pt x="205" y="102"/>
                    </a:moveTo>
                    <a:cubicBezTo>
                      <a:pt x="206" y="101"/>
                      <a:pt x="206" y="100"/>
                      <a:pt x="206" y="99"/>
                    </a:cubicBezTo>
                    <a:cubicBezTo>
                      <a:pt x="211" y="85"/>
                      <a:pt x="216" y="71"/>
                      <a:pt x="222" y="57"/>
                    </a:cubicBezTo>
                    <a:cubicBezTo>
                      <a:pt x="223" y="55"/>
                      <a:pt x="224" y="53"/>
                      <a:pt x="226" y="51"/>
                    </a:cubicBezTo>
                    <a:cubicBezTo>
                      <a:pt x="226" y="59"/>
                      <a:pt x="227" y="68"/>
                      <a:pt x="229" y="75"/>
                    </a:cubicBezTo>
                    <a:cubicBezTo>
                      <a:pt x="230" y="83"/>
                      <a:pt x="232" y="91"/>
                      <a:pt x="234" y="98"/>
                    </a:cubicBezTo>
                    <a:cubicBezTo>
                      <a:pt x="236" y="102"/>
                      <a:pt x="238" y="105"/>
                      <a:pt x="239" y="108"/>
                    </a:cubicBezTo>
                    <a:cubicBezTo>
                      <a:pt x="228" y="107"/>
                      <a:pt x="217" y="103"/>
                      <a:pt x="206" y="102"/>
                    </a:cubicBezTo>
                    <a:cubicBezTo>
                      <a:pt x="205" y="102"/>
                      <a:pt x="205" y="102"/>
                      <a:pt x="205" y="102"/>
                    </a:cubicBezTo>
                    <a:moveTo>
                      <a:pt x="378" y="101"/>
                    </a:moveTo>
                    <a:cubicBezTo>
                      <a:pt x="382" y="84"/>
                      <a:pt x="383" y="66"/>
                      <a:pt x="390" y="49"/>
                    </a:cubicBezTo>
                    <a:cubicBezTo>
                      <a:pt x="390" y="49"/>
                      <a:pt x="390" y="49"/>
                      <a:pt x="390" y="49"/>
                    </a:cubicBezTo>
                    <a:cubicBezTo>
                      <a:pt x="403" y="57"/>
                      <a:pt x="415" y="68"/>
                      <a:pt x="422" y="82"/>
                    </a:cubicBezTo>
                    <a:cubicBezTo>
                      <a:pt x="417" y="83"/>
                      <a:pt x="412" y="86"/>
                      <a:pt x="408" y="88"/>
                    </a:cubicBezTo>
                    <a:cubicBezTo>
                      <a:pt x="402" y="90"/>
                      <a:pt x="396" y="92"/>
                      <a:pt x="390" y="95"/>
                    </a:cubicBezTo>
                    <a:cubicBezTo>
                      <a:pt x="388" y="95"/>
                      <a:pt x="382" y="99"/>
                      <a:pt x="378" y="101"/>
                    </a:cubicBezTo>
                    <a:moveTo>
                      <a:pt x="272" y="84"/>
                    </a:moveTo>
                    <a:cubicBezTo>
                      <a:pt x="268" y="67"/>
                      <a:pt x="270" y="51"/>
                      <a:pt x="274" y="35"/>
                    </a:cubicBezTo>
                    <a:cubicBezTo>
                      <a:pt x="276" y="39"/>
                      <a:pt x="277" y="44"/>
                      <a:pt x="279" y="49"/>
                    </a:cubicBezTo>
                    <a:cubicBezTo>
                      <a:pt x="281" y="56"/>
                      <a:pt x="283" y="62"/>
                      <a:pt x="286" y="68"/>
                    </a:cubicBezTo>
                    <a:cubicBezTo>
                      <a:pt x="287" y="72"/>
                      <a:pt x="288" y="75"/>
                      <a:pt x="289" y="79"/>
                    </a:cubicBezTo>
                    <a:cubicBezTo>
                      <a:pt x="288" y="79"/>
                      <a:pt x="288" y="79"/>
                      <a:pt x="287" y="79"/>
                    </a:cubicBezTo>
                    <a:cubicBezTo>
                      <a:pt x="282" y="80"/>
                      <a:pt x="277" y="82"/>
                      <a:pt x="272" y="84"/>
                    </a:cubicBezTo>
                    <a:moveTo>
                      <a:pt x="324" y="81"/>
                    </a:moveTo>
                    <a:cubicBezTo>
                      <a:pt x="318" y="79"/>
                      <a:pt x="311" y="78"/>
                      <a:pt x="305" y="78"/>
                    </a:cubicBezTo>
                    <a:cubicBezTo>
                      <a:pt x="306" y="74"/>
                      <a:pt x="307" y="70"/>
                      <a:pt x="309" y="66"/>
                    </a:cubicBezTo>
                    <a:cubicBezTo>
                      <a:pt x="316" y="52"/>
                      <a:pt x="320" y="38"/>
                      <a:pt x="331" y="26"/>
                    </a:cubicBezTo>
                    <a:cubicBezTo>
                      <a:pt x="332" y="24"/>
                      <a:pt x="332" y="23"/>
                      <a:pt x="332" y="23"/>
                    </a:cubicBezTo>
                    <a:cubicBezTo>
                      <a:pt x="333" y="23"/>
                      <a:pt x="332" y="24"/>
                      <a:pt x="332" y="26"/>
                    </a:cubicBezTo>
                    <a:cubicBezTo>
                      <a:pt x="331" y="28"/>
                      <a:pt x="331" y="30"/>
                      <a:pt x="330" y="32"/>
                    </a:cubicBezTo>
                    <a:cubicBezTo>
                      <a:pt x="329" y="39"/>
                      <a:pt x="328" y="47"/>
                      <a:pt x="327" y="54"/>
                    </a:cubicBezTo>
                    <a:cubicBezTo>
                      <a:pt x="326" y="62"/>
                      <a:pt x="324" y="72"/>
                      <a:pt x="324" y="81"/>
                    </a:cubicBezTo>
                    <a:moveTo>
                      <a:pt x="331" y="81"/>
                    </a:moveTo>
                    <a:cubicBezTo>
                      <a:pt x="330" y="69"/>
                      <a:pt x="335" y="53"/>
                      <a:pt x="337" y="41"/>
                    </a:cubicBezTo>
                    <a:cubicBezTo>
                      <a:pt x="338" y="35"/>
                      <a:pt x="339" y="29"/>
                      <a:pt x="340" y="23"/>
                    </a:cubicBezTo>
                    <a:cubicBezTo>
                      <a:pt x="340" y="23"/>
                      <a:pt x="340" y="23"/>
                      <a:pt x="340" y="22"/>
                    </a:cubicBezTo>
                    <a:cubicBezTo>
                      <a:pt x="350" y="27"/>
                      <a:pt x="361" y="32"/>
                      <a:pt x="371" y="38"/>
                    </a:cubicBezTo>
                    <a:cubicBezTo>
                      <a:pt x="374" y="39"/>
                      <a:pt x="377" y="41"/>
                      <a:pt x="380" y="43"/>
                    </a:cubicBezTo>
                    <a:cubicBezTo>
                      <a:pt x="380" y="43"/>
                      <a:pt x="381" y="43"/>
                      <a:pt x="381" y="43"/>
                    </a:cubicBezTo>
                    <a:cubicBezTo>
                      <a:pt x="375" y="45"/>
                      <a:pt x="368" y="53"/>
                      <a:pt x="363" y="56"/>
                    </a:cubicBezTo>
                    <a:cubicBezTo>
                      <a:pt x="358" y="59"/>
                      <a:pt x="352" y="63"/>
                      <a:pt x="347" y="67"/>
                    </a:cubicBezTo>
                    <a:cubicBezTo>
                      <a:pt x="343" y="71"/>
                      <a:pt x="337" y="78"/>
                      <a:pt x="331" y="81"/>
                    </a:cubicBezTo>
                    <a:moveTo>
                      <a:pt x="264" y="81"/>
                    </a:moveTo>
                    <a:cubicBezTo>
                      <a:pt x="260" y="76"/>
                      <a:pt x="255" y="70"/>
                      <a:pt x="251" y="65"/>
                    </a:cubicBezTo>
                    <a:cubicBezTo>
                      <a:pt x="246" y="58"/>
                      <a:pt x="240" y="47"/>
                      <a:pt x="232" y="43"/>
                    </a:cubicBezTo>
                    <a:cubicBezTo>
                      <a:pt x="239" y="35"/>
                      <a:pt x="248" y="29"/>
                      <a:pt x="256" y="25"/>
                    </a:cubicBezTo>
                    <a:cubicBezTo>
                      <a:pt x="260" y="22"/>
                      <a:pt x="266" y="20"/>
                      <a:pt x="272" y="18"/>
                    </a:cubicBezTo>
                    <a:cubicBezTo>
                      <a:pt x="271" y="19"/>
                      <a:pt x="271" y="20"/>
                      <a:pt x="270" y="21"/>
                    </a:cubicBezTo>
                    <a:cubicBezTo>
                      <a:pt x="264" y="41"/>
                      <a:pt x="260" y="61"/>
                      <a:pt x="264" y="81"/>
                    </a:cubicBezTo>
                    <a:moveTo>
                      <a:pt x="262" y="0"/>
                    </a:moveTo>
                    <a:cubicBezTo>
                      <a:pt x="259" y="2"/>
                      <a:pt x="257" y="6"/>
                      <a:pt x="259" y="10"/>
                    </a:cubicBezTo>
                    <a:cubicBezTo>
                      <a:pt x="259" y="12"/>
                      <a:pt x="260" y="12"/>
                      <a:pt x="261" y="13"/>
                    </a:cubicBezTo>
                    <a:cubicBezTo>
                      <a:pt x="251" y="17"/>
                      <a:pt x="242" y="23"/>
                      <a:pt x="233" y="31"/>
                    </a:cubicBezTo>
                    <a:cubicBezTo>
                      <a:pt x="233" y="30"/>
                      <a:pt x="233" y="29"/>
                      <a:pt x="232" y="27"/>
                    </a:cubicBezTo>
                    <a:cubicBezTo>
                      <a:pt x="230" y="26"/>
                      <a:pt x="229" y="25"/>
                      <a:pt x="227" y="25"/>
                    </a:cubicBezTo>
                    <a:cubicBezTo>
                      <a:pt x="226" y="25"/>
                      <a:pt x="225" y="25"/>
                      <a:pt x="224" y="25"/>
                    </a:cubicBezTo>
                    <a:cubicBezTo>
                      <a:pt x="224" y="25"/>
                      <a:pt x="223" y="25"/>
                      <a:pt x="223" y="25"/>
                    </a:cubicBezTo>
                    <a:cubicBezTo>
                      <a:pt x="222" y="25"/>
                      <a:pt x="221" y="25"/>
                      <a:pt x="221" y="25"/>
                    </a:cubicBezTo>
                    <a:cubicBezTo>
                      <a:pt x="215" y="26"/>
                      <a:pt x="209" y="36"/>
                      <a:pt x="212" y="42"/>
                    </a:cubicBezTo>
                    <a:cubicBezTo>
                      <a:pt x="213" y="45"/>
                      <a:pt x="217" y="47"/>
                      <a:pt x="220" y="48"/>
                    </a:cubicBezTo>
                    <a:cubicBezTo>
                      <a:pt x="217" y="52"/>
                      <a:pt x="214" y="57"/>
                      <a:pt x="212" y="61"/>
                    </a:cubicBezTo>
                    <a:cubicBezTo>
                      <a:pt x="208" y="71"/>
                      <a:pt x="205" y="80"/>
                      <a:pt x="202" y="89"/>
                    </a:cubicBezTo>
                    <a:cubicBezTo>
                      <a:pt x="201" y="89"/>
                      <a:pt x="200" y="88"/>
                      <a:pt x="199" y="88"/>
                    </a:cubicBezTo>
                    <a:cubicBezTo>
                      <a:pt x="198" y="88"/>
                      <a:pt x="197" y="88"/>
                      <a:pt x="196" y="89"/>
                    </a:cubicBezTo>
                    <a:cubicBezTo>
                      <a:pt x="196" y="89"/>
                      <a:pt x="196" y="89"/>
                      <a:pt x="195" y="89"/>
                    </a:cubicBezTo>
                    <a:cubicBezTo>
                      <a:pt x="190" y="89"/>
                      <a:pt x="185" y="93"/>
                      <a:pt x="182" y="98"/>
                    </a:cubicBezTo>
                    <a:cubicBezTo>
                      <a:pt x="181" y="101"/>
                      <a:pt x="181" y="104"/>
                      <a:pt x="183" y="106"/>
                    </a:cubicBezTo>
                    <a:cubicBezTo>
                      <a:pt x="184" y="107"/>
                      <a:pt x="185" y="108"/>
                      <a:pt x="186" y="108"/>
                    </a:cubicBezTo>
                    <a:cubicBezTo>
                      <a:pt x="186" y="108"/>
                      <a:pt x="186" y="108"/>
                      <a:pt x="186" y="108"/>
                    </a:cubicBezTo>
                    <a:cubicBezTo>
                      <a:pt x="187" y="109"/>
                      <a:pt x="188" y="109"/>
                      <a:pt x="190" y="110"/>
                    </a:cubicBezTo>
                    <a:cubicBezTo>
                      <a:pt x="190" y="110"/>
                      <a:pt x="190" y="111"/>
                      <a:pt x="190" y="111"/>
                    </a:cubicBezTo>
                    <a:cubicBezTo>
                      <a:pt x="192" y="112"/>
                      <a:pt x="193" y="113"/>
                      <a:pt x="194" y="113"/>
                    </a:cubicBezTo>
                    <a:cubicBezTo>
                      <a:pt x="193" y="116"/>
                      <a:pt x="192" y="119"/>
                      <a:pt x="192" y="122"/>
                    </a:cubicBezTo>
                    <a:cubicBezTo>
                      <a:pt x="191" y="122"/>
                      <a:pt x="190" y="122"/>
                      <a:pt x="190" y="122"/>
                    </a:cubicBezTo>
                    <a:cubicBezTo>
                      <a:pt x="190" y="122"/>
                      <a:pt x="190" y="122"/>
                      <a:pt x="190" y="122"/>
                    </a:cubicBezTo>
                    <a:cubicBezTo>
                      <a:pt x="190" y="122"/>
                      <a:pt x="190" y="122"/>
                      <a:pt x="190" y="122"/>
                    </a:cubicBezTo>
                    <a:cubicBezTo>
                      <a:pt x="186" y="122"/>
                      <a:pt x="183" y="124"/>
                      <a:pt x="180" y="127"/>
                    </a:cubicBezTo>
                    <a:cubicBezTo>
                      <a:pt x="180" y="127"/>
                      <a:pt x="179" y="128"/>
                      <a:pt x="178" y="128"/>
                    </a:cubicBezTo>
                    <a:cubicBezTo>
                      <a:pt x="174" y="119"/>
                      <a:pt x="170" y="110"/>
                      <a:pt x="164" y="103"/>
                    </a:cubicBezTo>
                    <a:cubicBezTo>
                      <a:pt x="164" y="102"/>
                      <a:pt x="164" y="102"/>
                      <a:pt x="164" y="102"/>
                    </a:cubicBezTo>
                    <a:cubicBezTo>
                      <a:pt x="168" y="99"/>
                      <a:pt x="171" y="94"/>
                      <a:pt x="169" y="89"/>
                    </a:cubicBezTo>
                    <a:cubicBezTo>
                      <a:pt x="170" y="87"/>
                      <a:pt x="169" y="86"/>
                      <a:pt x="168" y="84"/>
                    </a:cubicBezTo>
                    <a:cubicBezTo>
                      <a:pt x="167" y="81"/>
                      <a:pt x="164" y="80"/>
                      <a:pt x="161" y="80"/>
                    </a:cubicBezTo>
                    <a:cubicBezTo>
                      <a:pt x="160" y="80"/>
                      <a:pt x="159" y="80"/>
                      <a:pt x="158" y="81"/>
                    </a:cubicBezTo>
                    <a:cubicBezTo>
                      <a:pt x="155" y="81"/>
                      <a:pt x="151" y="84"/>
                      <a:pt x="149" y="87"/>
                    </a:cubicBezTo>
                    <a:cubicBezTo>
                      <a:pt x="141" y="80"/>
                      <a:pt x="131" y="75"/>
                      <a:pt x="121" y="72"/>
                    </a:cubicBezTo>
                    <a:cubicBezTo>
                      <a:pt x="122" y="70"/>
                      <a:pt x="122" y="68"/>
                      <a:pt x="122" y="67"/>
                    </a:cubicBezTo>
                    <a:cubicBezTo>
                      <a:pt x="122" y="66"/>
                      <a:pt x="122" y="66"/>
                      <a:pt x="122" y="66"/>
                    </a:cubicBezTo>
                    <a:cubicBezTo>
                      <a:pt x="123" y="64"/>
                      <a:pt x="123" y="63"/>
                      <a:pt x="123" y="62"/>
                    </a:cubicBezTo>
                    <a:cubicBezTo>
                      <a:pt x="116" y="61"/>
                      <a:pt x="110" y="60"/>
                      <a:pt x="104" y="57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3" y="59"/>
                      <a:pt x="102" y="60"/>
                      <a:pt x="101" y="61"/>
                    </a:cubicBezTo>
                    <a:cubicBezTo>
                      <a:pt x="101" y="62"/>
                      <a:pt x="100" y="63"/>
                      <a:pt x="100" y="64"/>
                    </a:cubicBezTo>
                    <a:cubicBezTo>
                      <a:pt x="99" y="65"/>
                      <a:pt x="99" y="67"/>
                      <a:pt x="98" y="68"/>
                    </a:cubicBezTo>
                    <a:cubicBezTo>
                      <a:pt x="98" y="68"/>
                      <a:pt x="98" y="68"/>
                      <a:pt x="98" y="68"/>
                    </a:cubicBezTo>
                    <a:cubicBezTo>
                      <a:pt x="97" y="68"/>
                      <a:pt x="96" y="68"/>
                      <a:pt x="94" y="68"/>
                    </a:cubicBezTo>
                    <a:cubicBezTo>
                      <a:pt x="87" y="68"/>
                      <a:pt x="79" y="69"/>
                      <a:pt x="72" y="71"/>
                    </a:cubicBezTo>
                    <a:cubicBezTo>
                      <a:pt x="72" y="69"/>
                      <a:pt x="71" y="67"/>
                      <a:pt x="70" y="66"/>
                    </a:cubicBezTo>
                    <a:cubicBezTo>
                      <a:pt x="69" y="65"/>
                      <a:pt x="67" y="63"/>
                      <a:pt x="65" y="62"/>
                    </a:cubicBezTo>
                    <a:cubicBezTo>
                      <a:pt x="64" y="62"/>
                      <a:pt x="63" y="61"/>
                      <a:pt x="62" y="61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58" y="61"/>
                      <a:pt x="56" y="62"/>
                      <a:pt x="54" y="63"/>
                    </a:cubicBezTo>
                    <a:cubicBezTo>
                      <a:pt x="52" y="63"/>
                      <a:pt x="51" y="65"/>
                      <a:pt x="51" y="67"/>
                    </a:cubicBezTo>
                    <a:cubicBezTo>
                      <a:pt x="50" y="67"/>
                      <a:pt x="50" y="68"/>
                      <a:pt x="49" y="68"/>
                    </a:cubicBezTo>
                    <a:cubicBezTo>
                      <a:pt x="49" y="69"/>
                      <a:pt x="48" y="70"/>
                      <a:pt x="48" y="72"/>
                    </a:cubicBezTo>
                    <a:cubicBezTo>
                      <a:pt x="47" y="74"/>
                      <a:pt x="47" y="77"/>
                      <a:pt x="49" y="80"/>
                    </a:cubicBezTo>
                    <a:cubicBezTo>
                      <a:pt x="50" y="80"/>
                      <a:pt x="50" y="81"/>
                      <a:pt x="51" y="82"/>
                    </a:cubicBezTo>
                    <a:cubicBezTo>
                      <a:pt x="39" y="91"/>
                      <a:pt x="32" y="105"/>
                      <a:pt x="27" y="120"/>
                    </a:cubicBezTo>
                    <a:cubicBezTo>
                      <a:pt x="26" y="119"/>
                      <a:pt x="24" y="119"/>
                      <a:pt x="22" y="119"/>
                    </a:cubicBezTo>
                    <a:cubicBezTo>
                      <a:pt x="19" y="119"/>
                      <a:pt x="17" y="120"/>
                      <a:pt x="14" y="121"/>
                    </a:cubicBezTo>
                    <a:cubicBezTo>
                      <a:pt x="10" y="125"/>
                      <a:pt x="7" y="132"/>
                      <a:pt x="10" y="137"/>
                    </a:cubicBezTo>
                    <a:cubicBezTo>
                      <a:pt x="10" y="138"/>
                      <a:pt x="10" y="138"/>
                      <a:pt x="10" y="138"/>
                    </a:cubicBezTo>
                    <a:cubicBezTo>
                      <a:pt x="11" y="141"/>
                      <a:pt x="14" y="143"/>
                      <a:pt x="16" y="143"/>
                    </a:cubicBezTo>
                    <a:cubicBezTo>
                      <a:pt x="17" y="144"/>
                      <a:pt x="19" y="145"/>
                      <a:pt x="20" y="146"/>
                    </a:cubicBezTo>
                    <a:cubicBezTo>
                      <a:pt x="20" y="146"/>
                      <a:pt x="20" y="146"/>
                      <a:pt x="20" y="146"/>
                    </a:cubicBezTo>
                    <a:cubicBezTo>
                      <a:pt x="18" y="155"/>
                      <a:pt x="16" y="165"/>
                      <a:pt x="15" y="175"/>
                    </a:cubicBezTo>
                    <a:cubicBezTo>
                      <a:pt x="15" y="175"/>
                      <a:pt x="15" y="175"/>
                      <a:pt x="15" y="175"/>
                    </a:cubicBezTo>
                    <a:cubicBezTo>
                      <a:pt x="14" y="175"/>
                      <a:pt x="14" y="175"/>
                      <a:pt x="14" y="175"/>
                    </a:cubicBezTo>
                    <a:cubicBezTo>
                      <a:pt x="12" y="175"/>
                      <a:pt x="11" y="176"/>
                      <a:pt x="9" y="177"/>
                    </a:cubicBezTo>
                    <a:cubicBezTo>
                      <a:pt x="8" y="178"/>
                      <a:pt x="6" y="178"/>
                      <a:pt x="5" y="179"/>
                    </a:cubicBezTo>
                    <a:cubicBezTo>
                      <a:pt x="3" y="181"/>
                      <a:pt x="1" y="183"/>
                      <a:pt x="1" y="186"/>
                    </a:cubicBezTo>
                    <a:cubicBezTo>
                      <a:pt x="0" y="188"/>
                      <a:pt x="1" y="190"/>
                      <a:pt x="2" y="191"/>
                    </a:cubicBezTo>
                    <a:cubicBezTo>
                      <a:pt x="2" y="192"/>
                      <a:pt x="2" y="193"/>
                      <a:pt x="3" y="194"/>
                    </a:cubicBezTo>
                    <a:cubicBezTo>
                      <a:pt x="4" y="195"/>
                      <a:pt x="4" y="196"/>
                      <a:pt x="5" y="197"/>
                    </a:cubicBezTo>
                    <a:cubicBezTo>
                      <a:pt x="6" y="198"/>
                      <a:pt x="7" y="198"/>
                      <a:pt x="8" y="198"/>
                    </a:cubicBezTo>
                    <a:cubicBezTo>
                      <a:pt x="9" y="199"/>
                      <a:pt x="9" y="199"/>
                      <a:pt x="9" y="199"/>
                    </a:cubicBezTo>
                    <a:cubicBezTo>
                      <a:pt x="10" y="199"/>
                      <a:pt x="11" y="199"/>
                      <a:pt x="12" y="199"/>
                    </a:cubicBezTo>
                    <a:cubicBezTo>
                      <a:pt x="12" y="199"/>
                      <a:pt x="13" y="199"/>
                      <a:pt x="14" y="199"/>
                    </a:cubicBezTo>
                    <a:cubicBezTo>
                      <a:pt x="14" y="203"/>
                      <a:pt x="14" y="208"/>
                      <a:pt x="15" y="212"/>
                    </a:cubicBezTo>
                    <a:cubicBezTo>
                      <a:pt x="15" y="214"/>
                      <a:pt x="15" y="216"/>
                      <a:pt x="15" y="219"/>
                    </a:cubicBezTo>
                    <a:cubicBezTo>
                      <a:pt x="15" y="219"/>
                      <a:pt x="15" y="219"/>
                      <a:pt x="14" y="219"/>
                    </a:cubicBezTo>
                    <a:cubicBezTo>
                      <a:pt x="13" y="219"/>
                      <a:pt x="12" y="219"/>
                      <a:pt x="10" y="220"/>
                    </a:cubicBezTo>
                    <a:cubicBezTo>
                      <a:pt x="9" y="221"/>
                      <a:pt x="9" y="221"/>
                      <a:pt x="9" y="221"/>
                    </a:cubicBezTo>
                    <a:cubicBezTo>
                      <a:pt x="8" y="221"/>
                      <a:pt x="7" y="221"/>
                      <a:pt x="7" y="222"/>
                    </a:cubicBezTo>
                    <a:cubicBezTo>
                      <a:pt x="6" y="222"/>
                      <a:pt x="6" y="223"/>
                      <a:pt x="5" y="223"/>
                    </a:cubicBezTo>
                    <a:cubicBezTo>
                      <a:pt x="5" y="228"/>
                      <a:pt x="5" y="232"/>
                      <a:pt x="4" y="236"/>
                    </a:cubicBezTo>
                    <a:cubicBezTo>
                      <a:pt x="5" y="238"/>
                      <a:pt x="6" y="238"/>
                      <a:pt x="7" y="239"/>
                    </a:cubicBezTo>
                    <a:cubicBezTo>
                      <a:pt x="8" y="240"/>
                      <a:pt x="10" y="240"/>
                      <a:pt x="11" y="240"/>
                    </a:cubicBezTo>
                    <a:cubicBezTo>
                      <a:pt x="12" y="240"/>
                      <a:pt x="13" y="241"/>
                      <a:pt x="13" y="241"/>
                    </a:cubicBezTo>
                    <a:cubicBezTo>
                      <a:pt x="14" y="241"/>
                      <a:pt x="14" y="241"/>
                      <a:pt x="15" y="240"/>
                    </a:cubicBezTo>
                    <a:cubicBezTo>
                      <a:pt x="16" y="240"/>
                      <a:pt x="17" y="240"/>
                      <a:pt x="19" y="239"/>
                    </a:cubicBezTo>
                    <a:cubicBezTo>
                      <a:pt x="20" y="243"/>
                      <a:pt x="20" y="246"/>
                      <a:pt x="22" y="250"/>
                    </a:cubicBezTo>
                    <a:cubicBezTo>
                      <a:pt x="25" y="261"/>
                      <a:pt x="27" y="273"/>
                      <a:pt x="31" y="284"/>
                    </a:cubicBezTo>
                    <a:cubicBezTo>
                      <a:pt x="35" y="291"/>
                      <a:pt x="43" y="298"/>
                      <a:pt x="47" y="305"/>
                    </a:cubicBezTo>
                    <a:cubicBezTo>
                      <a:pt x="52" y="312"/>
                      <a:pt x="58" y="317"/>
                      <a:pt x="62" y="323"/>
                    </a:cubicBezTo>
                    <a:cubicBezTo>
                      <a:pt x="64" y="326"/>
                      <a:pt x="66" y="329"/>
                      <a:pt x="68" y="332"/>
                    </a:cubicBezTo>
                    <a:cubicBezTo>
                      <a:pt x="83" y="359"/>
                      <a:pt x="100" y="380"/>
                      <a:pt x="121" y="392"/>
                    </a:cubicBezTo>
                    <a:cubicBezTo>
                      <a:pt x="135" y="399"/>
                      <a:pt x="150" y="402"/>
                      <a:pt x="165" y="404"/>
                    </a:cubicBezTo>
                    <a:cubicBezTo>
                      <a:pt x="169" y="405"/>
                      <a:pt x="173" y="405"/>
                      <a:pt x="178" y="405"/>
                    </a:cubicBezTo>
                    <a:cubicBezTo>
                      <a:pt x="188" y="405"/>
                      <a:pt x="199" y="404"/>
                      <a:pt x="209" y="402"/>
                    </a:cubicBezTo>
                    <a:cubicBezTo>
                      <a:pt x="209" y="402"/>
                      <a:pt x="210" y="402"/>
                      <a:pt x="210" y="402"/>
                    </a:cubicBezTo>
                    <a:cubicBezTo>
                      <a:pt x="211" y="402"/>
                      <a:pt x="211" y="402"/>
                      <a:pt x="212" y="402"/>
                    </a:cubicBezTo>
                    <a:cubicBezTo>
                      <a:pt x="213" y="401"/>
                      <a:pt x="213" y="400"/>
                      <a:pt x="214" y="399"/>
                    </a:cubicBezTo>
                    <a:cubicBezTo>
                      <a:pt x="215" y="397"/>
                      <a:pt x="216" y="395"/>
                      <a:pt x="216" y="393"/>
                    </a:cubicBezTo>
                    <a:cubicBezTo>
                      <a:pt x="218" y="391"/>
                      <a:pt x="219" y="389"/>
                      <a:pt x="219" y="389"/>
                    </a:cubicBezTo>
                    <a:cubicBezTo>
                      <a:pt x="239" y="402"/>
                      <a:pt x="239" y="402"/>
                      <a:pt x="239" y="402"/>
                    </a:cubicBezTo>
                    <a:cubicBezTo>
                      <a:pt x="240" y="401"/>
                      <a:pt x="241" y="400"/>
                      <a:pt x="242" y="399"/>
                    </a:cubicBezTo>
                    <a:cubicBezTo>
                      <a:pt x="248" y="391"/>
                      <a:pt x="256" y="383"/>
                      <a:pt x="261" y="374"/>
                    </a:cubicBezTo>
                    <a:cubicBezTo>
                      <a:pt x="267" y="364"/>
                      <a:pt x="274" y="356"/>
                      <a:pt x="279" y="346"/>
                    </a:cubicBezTo>
                    <a:cubicBezTo>
                      <a:pt x="286" y="334"/>
                      <a:pt x="293" y="322"/>
                      <a:pt x="299" y="311"/>
                    </a:cubicBezTo>
                    <a:cubicBezTo>
                      <a:pt x="311" y="291"/>
                      <a:pt x="324" y="271"/>
                      <a:pt x="335" y="250"/>
                    </a:cubicBezTo>
                    <a:cubicBezTo>
                      <a:pt x="346" y="231"/>
                      <a:pt x="359" y="213"/>
                      <a:pt x="371" y="194"/>
                    </a:cubicBezTo>
                    <a:cubicBezTo>
                      <a:pt x="377" y="226"/>
                      <a:pt x="360" y="257"/>
                      <a:pt x="357" y="264"/>
                    </a:cubicBezTo>
                    <a:cubicBezTo>
                      <a:pt x="354" y="268"/>
                      <a:pt x="341" y="290"/>
                      <a:pt x="328" y="310"/>
                    </a:cubicBezTo>
                    <a:cubicBezTo>
                      <a:pt x="323" y="316"/>
                      <a:pt x="318" y="322"/>
                      <a:pt x="314" y="326"/>
                    </a:cubicBezTo>
                    <a:cubicBezTo>
                      <a:pt x="309" y="332"/>
                      <a:pt x="305" y="338"/>
                      <a:pt x="299" y="343"/>
                    </a:cubicBezTo>
                    <a:cubicBezTo>
                      <a:pt x="294" y="348"/>
                      <a:pt x="289" y="353"/>
                      <a:pt x="285" y="358"/>
                    </a:cubicBezTo>
                    <a:cubicBezTo>
                      <a:pt x="277" y="367"/>
                      <a:pt x="269" y="377"/>
                      <a:pt x="260" y="384"/>
                    </a:cubicBezTo>
                    <a:cubicBezTo>
                      <a:pt x="255" y="389"/>
                      <a:pt x="247" y="398"/>
                      <a:pt x="239" y="402"/>
                    </a:cubicBezTo>
                    <a:cubicBezTo>
                      <a:pt x="239" y="403"/>
                      <a:pt x="238" y="404"/>
                      <a:pt x="237" y="406"/>
                    </a:cubicBezTo>
                    <a:cubicBezTo>
                      <a:pt x="237" y="407"/>
                      <a:pt x="236" y="408"/>
                      <a:pt x="235" y="410"/>
                    </a:cubicBezTo>
                    <a:cubicBezTo>
                      <a:pt x="234" y="412"/>
                      <a:pt x="233" y="414"/>
                      <a:pt x="232" y="417"/>
                    </a:cubicBezTo>
                    <a:cubicBezTo>
                      <a:pt x="231" y="420"/>
                      <a:pt x="229" y="423"/>
                      <a:pt x="228" y="428"/>
                    </a:cubicBezTo>
                    <a:cubicBezTo>
                      <a:pt x="229" y="432"/>
                      <a:pt x="231" y="436"/>
                      <a:pt x="232" y="438"/>
                    </a:cubicBezTo>
                    <a:cubicBezTo>
                      <a:pt x="237" y="450"/>
                      <a:pt x="245" y="470"/>
                      <a:pt x="256" y="477"/>
                    </a:cubicBezTo>
                    <a:cubicBezTo>
                      <a:pt x="272" y="489"/>
                      <a:pt x="285" y="503"/>
                      <a:pt x="314" y="503"/>
                    </a:cubicBezTo>
                    <a:cubicBezTo>
                      <a:pt x="330" y="503"/>
                      <a:pt x="350" y="499"/>
                      <a:pt x="379" y="487"/>
                    </a:cubicBezTo>
                    <a:cubicBezTo>
                      <a:pt x="379" y="487"/>
                      <a:pt x="379" y="487"/>
                      <a:pt x="379" y="487"/>
                    </a:cubicBezTo>
                    <a:cubicBezTo>
                      <a:pt x="387" y="487"/>
                      <a:pt x="396" y="482"/>
                      <a:pt x="403" y="480"/>
                    </a:cubicBezTo>
                    <a:cubicBezTo>
                      <a:pt x="408" y="478"/>
                      <a:pt x="413" y="478"/>
                      <a:pt x="417" y="477"/>
                    </a:cubicBezTo>
                    <a:cubicBezTo>
                      <a:pt x="420" y="475"/>
                      <a:pt x="423" y="473"/>
                      <a:pt x="427" y="472"/>
                    </a:cubicBezTo>
                    <a:cubicBezTo>
                      <a:pt x="427" y="471"/>
                      <a:pt x="428" y="471"/>
                      <a:pt x="429" y="471"/>
                    </a:cubicBezTo>
                    <a:cubicBezTo>
                      <a:pt x="440" y="463"/>
                      <a:pt x="454" y="459"/>
                      <a:pt x="468" y="459"/>
                    </a:cubicBezTo>
                    <a:cubicBezTo>
                      <a:pt x="468" y="459"/>
                      <a:pt x="469" y="459"/>
                      <a:pt x="469" y="459"/>
                    </a:cubicBezTo>
                    <a:cubicBezTo>
                      <a:pt x="470" y="459"/>
                      <a:pt x="472" y="459"/>
                      <a:pt x="473" y="459"/>
                    </a:cubicBezTo>
                    <a:cubicBezTo>
                      <a:pt x="473" y="459"/>
                      <a:pt x="473" y="459"/>
                      <a:pt x="473" y="459"/>
                    </a:cubicBezTo>
                    <a:cubicBezTo>
                      <a:pt x="473" y="457"/>
                      <a:pt x="472" y="454"/>
                      <a:pt x="471" y="451"/>
                    </a:cubicBezTo>
                    <a:cubicBezTo>
                      <a:pt x="474" y="450"/>
                      <a:pt x="478" y="448"/>
                      <a:pt x="481" y="446"/>
                    </a:cubicBezTo>
                    <a:cubicBezTo>
                      <a:pt x="481" y="447"/>
                      <a:pt x="481" y="447"/>
                      <a:pt x="481" y="447"/>
                    </a:cubicBezTo>
                    <a:cubicBezTo>
                      <a:pt x="482" y="449"/>
                      <a:pt x="484" y="451"/>
                      <a:pt x="486" y="452"/>
                    </a:cubicBezTo>
                    <a:cubicBezTo>
                      <a:pt x="486" y="452"/>
                      <a:pt x="487" y="452"/>
                      <a:pt x="487" y="453"/>
                    </a:cubicBezTo>
                    <a:cubicBezTo>
                      <a:pt x="488" y="453"/>
                      <a:pt x="488" y="453"/>
                      <a:pt x="489" y="453"/>
                    </a:cubicBezTo>
                    <a:cubicBezTo>
                      <a:pt x="489" y="453"/>
                      <a:pt x="490" y="453"/>
                      <a:pt x="490" y="453"/>
                    </a:cubicBezTo>
                    <a:cubicBezTo>
                      <a:pt x="495" y="453"/>
                      <a:pt x="499" y="450"/>
                      <a:pt x="501" y="445"/>
                    </a:cubicBezTo>
                    <a:cubicBezTo>
                      <a:pt x="503" y="440"/>
                      <a:pt x="502" y="435"/>
                      <a:pt x="499" y="432"/>
                    </a:cubicBezTo>
                    <a:cubicBezTo>
                      <a:pt x="501" y="429"/>
                      <a:pt x="504" y="426"/>
                      <a:pt x="506" y="424"/>
                    </a:cubicBezTo>
                    <a:cubicBezTo>
                      <a:pt x="511" y="419"/>
                      <a:pt x="515" y="415"/>
                      <a:pt x="519" y="411"/>
                    </a:cubicBezTo>
                    <a:cubicBezTo>
                      <a:pt x="519" y="412"/>
                      <a:pt x="519" y="412"/>
                      <a:pt x="519" y="412"/>
                    </a:cubicBezTo>
                    <a:cubicBezTo>
                      <a:pt x="521" y="415"/>
                      <a:pt x="525" y="417"/>
                      <a:pt x="529" y="417"/>
                    </a:cubicBezTo>
                    <a:cubicBezTo>
                      <a:pt x="529" y="417"/>
                      <a:pt x="529" y="417"/>
                      <a:pt x="530" y="417"/>
                    </a:cubicBezTo>
                    <a:cubicBezTo>
                      <a:pt x="533" y="417"/>
                      <a:pt x="536" y="414"/>
                      <a:pt x="538" y="411"/>
                    </a:cubicBezTo>
                    <a:cubicBezTo>
                      <a:pt x="539" y="408"/>
                      <a:pt x="541" y="405"/>
                      <a:pt x="539" y="401"/>
                    </a:cubicBezTo>
                    <a:cubicBezTo>
                      <a:pt x="538" y="399"/>
                      <a:pt x="535" y="396"/>
                      <a:pt x="532" y="396"/>
                    </a:cubicBezTo>
                    <a:cubicBezTo>
                      <a:pt x="532" y="395"/>
                      <a:pt x="531" y="394"/>
                      <a:pt x="529" y="394"/>
                    </a:cubicBezTo>
                    <a:cubicBezTo>
                      <a:pt x="533" y="385"/>
                      <a:pt x="536" y="375"/>
                      <a:pt x="539" y="366"/>
                    </a:cubicBezTo>
                    <a:cubicBezTo>
                      <a:pt x="540" y="362"/>
                      <a:pt x="540" y="358"/>
                      <a:pt x="541" y="354"/>
                    </a:cubicBezTo>
                    <a:cubicBezTo>
                      <a:pt x="543" y="357"/>
                      <a:pt x="547" y="359"/>
                      <a:pt x="550" y="359"/>
                    </a:cubicBezTo>
                    <a:cubicBezTo>
                      <a:pt x="550" y="359"/>
                      <a:pt x="550" y="359"/>
                      <a:pt x="551" y="359"/>
                    </a:cubicBezTo>
                    <a:cubicBezTo>
                      <a:pt x="557" y="359"/>
                      <a:pt x="562" y="350"/>
                      <a:pt x="559" y="344"/>
                    </a:cubicBezTo>
                    <a:cubicBezTo>
                      <a:pt x="559" y="338"/>
                      <a:pt x="553" y="332"/>
                      <a:pt x="547" y="332"/>
                    </a:cubicBezTo>
                    <a:cubicBezTo>
                      <a:pt x="546" y="332"/>
                      <a:pt x="545" y="332"/>
                      <a:pt x="545" y="333"/>
                    </a:cubicBezTo>
                    <a:cubicBezTo>
                      <a:pt x="544" y="333"/>
                      <a:pt x="543" y="333"/>
                      <a:pt x="543" y="334"/>
                    </a:cubicBezTo>
                    <a:cubicBezTo>
                      <a:pt x="543" y="321"/>
                      <a:pt x="538" y="310"/>
                      <a:pt x="533" y="299"/>
                    </a:cubicBezTo>
                    <a:cubicBezTo>
                      <a:pt x="526" y="291"/>
                      <a:pt x="520" y="282"/>
                      <a:pt x="516" y="273"/>
                    </a:cubicBezTo>
                    <a:cubicBezTo>
                      <a:pt x="516" y="273"/>
                      <a:pt x="516" y="273"/>
                      <a:pt x="516" y="273"/>
                    </a:cubicBezTo>
                    <a:cubicBezTo>
                      <a:pt x="505" y="259"/>
                      <a:pt x="492" y="253"/>
                      <a:pt x="474" y="250"/>
                    </a:cubicBezTo>
                    <a:cubicBezTo>
                      <a:pt x="473" y="249"/>
                      <a:pt x="471" y="249"/>
                      <a:pt x="470" y="249"/>
                    </a:cubicBezTo>
                    <a:cubicBezTo>
                      <a:pt x="470" y="249"/>
                      <a:pt x="470" y="249"/>
                      <a:pt x="470" y="249"/>
                    </a:cubicBezTo>
                    <a:cubicBezTo>
                      <a:pt x="472" y="246"/>
                      <a:pt x="473" y="244"/>
                      <a:pt x="473" y="241"/>
                    </a:cubicBezTo>
                    <a:cubicBezTo>
                      <a:pt x="473" y="239"/>
                      <a:pt x="472" y="238"/>
                      <a:pt x="471" y="237"/>
                    </a:cubicBezTo>
                    <a:cubicBezTo>
                      <a:pt x="471" y="235"/>
                      <a:pt x="470" y="233"/>
                      <a:pt x="468" y="232"/>
                    </a:cubicBezTo>
                    <a:cubicBezTo>
                      <a:pt x="467" y="231"/>
                      <a:pt x="466" y="231"/>
                      <a:pt x="464" y="231"/>
                    </a:cubicBezTo>
                    <a:cubicBezTo>
                      <a:pt x="464" y="231"/>
                      <a:pt x="463" y="231"/>
                      <a:pt x="462" y="231"/>
                    </a:cubicBezTo>
                    <a:cubicBezTo>
                      <a:pt x="462" y="231"/>
                      <a:pt x="462" y="231"/>
                      <a:pt x="462" y="231"/>
                    </a:cubicBezTo>
                    <a:cubicBezTo>
                      <a:pt x="460" y="231"/>
                      <a:pt x="459" y="231"/>
                      <a:pt x="457" y="232"/>
                    </a:cubicBezTo>
                    <a:cubicBezTo>
                      <a:pt x="456" y="232"/>
                      <a:pt x="455" y="233"/>
                      <a:pt x="454" y="235"/>
                    </a:cubicBezTo>
                    <a:cubicBezTo>
                      <a:pt x="451" y="237"/>
                      <a:pt x="448" y="240"/>
                      <a:pt x="449" y="244"/>
                    </a:cubicBezTo>
                    <a:cubicBezTo>
                      <a:pt x="449" y="246"/>
                      <a:pt x="449" y="248"/>
                      <a:pt x="450" y="249"/>
                    </a:cubicBezTo>
                    <a:cubicBezTo>
                      <a:pt x="442" y="250"/>
                      <a:pt x="434" y="252"/>
                      <a:pt x="427" y="255"/>
                    </a:cubicBezTo>
                    <a:cubicBezTo>
                      <a:pt x="427" y="255"/>
                      <a:pt x="427" y="254"/>
                      <a:pt x="428" y="254"/>
                    </a:cubicBezTo>
                    <a:cubicBezTo>
                      <a:pt x="429" y="250"/>
                      <a:pt x="427" y="247"/>
                      <a:pt x="424" y="245"/>
                    </a:cubicBezTo>
                    <a:cubicBezTo>
                      <a:pt x="424" y="245"/>
                      <a:pt x="423" y="245"/>
                      <a:pt x="423" y="244"/>
                    </a:cubicBezTo>
                    <a:cubicBezTo>
                      <a:pt x="423" y="244"/>
                      <a:pt x="423" y="244"/>
                      <a:pt x="423" y="244"/>
                    </a:cubicBezTo>
                    <a:cubicBezTo>
                      <a:pt x="424" y="243"/>
                      <a:pt x="425" y="242"/>
                      <a:pt x="426" y="240"/>
                    </a:cubicBezTo>
                    <a:cubicBezTo>
                      <a:pt x="426" y="239"/>
                      <a:pt x="427" y="239"/>
                      <a:pt x="427" y="238"/>
                    </a:cubicBezTo>
                    <a:cubicBezTo>
                      <a:pt x="428" y="236"/>
                      <a:pt x="429" y="234"/>
                      <a:pt x="428" y="232"/>
                    </a:cubicBezTo>
                    <a:cubicBezTo>
                      <a:pt x="428" y="229"/>
                      <a:pt x="426" y="226"/>
                      <a:pt x="424" y="224"/>
                    </a:cubicBezTo>
                    <a:cubicBezTo>
                      <a:pt x="423" y="224"/>
                      <a:pt x="423" y="224"/>
                      <a:pt x="423" y="224"/>
                    </a:cubicBezTo>
                    <a:cubicBezTo>
                      <a:pt x="423" y="224"/>
                      <a:pt x="423" y="224"/>
                      <a:pt x="423" y="224"/>
                    </a:cubicBezTo>
                    <a:cubicBezTo>
                      <a:pt x="423" y="223"/>
                      <a:pt x="423" y="223"/>
                      <a:pt x="423" y="223"/>
                    </a:cubicBezTo>
                    <a:cubicBezTo>
                      <a:pt x="424" y="220"/>
                      <a:pt x="425" y="217"/>
                      <a:pt x="427" y="214"/>
                    </a:cubicBezTo>
                    <a:cubicBezTo>
                      <a:pt x="428" y="217"/>
                      <a:pt x="431" y="219"/>
                      <a:pt x="434" y="219"/>
                    </a:cubicBezTo>
                    <a:cubicBezTo>
                      <a:pt x="435" y="219"/>
                      <a:pt x="435" y="219"/>
                      <a:pt x="436" y="218"/>
                    </a:cubicBezTo>
                    <a:cubicBezTo>
                      <a:pt x="436" y="219"/>
                      <a:pt x="437" y="219"/>
                      <a:pt x="437" y="219"/>
                    </a:cubicBezTo>
                    <a:cubicBezTo>
                      <a:pt x="439" y="219"/>
                      <a:pt x="441" y="218"/>
                      <a:pt x="443" y="215"/>
                    </a:cubicBezTo>
                    <a:cubicBezTo>
                      <a:pt x="445" y="212"/>
                      <a:pt x="444" y="207"/>
                      <a:pt x="441" y="203"/>
                    </a:cubicBezTo>
                    <a:cubicBezTo>
                      <a:pt x="441" y="200"/>
                      <a:pt x="437" y="197"/>
                      <a:pt x="433" y="196"/>
                    </a:cubicBezTo>
                    <a:cubicBezTo>
                      <a:pt x="434" y="194"/>
                      <a:pt x="435" y="191"/>
                      <a:pt x="436" y="188"/>
                    </a:cubicBezTo>
                    <a:cubicBezTo>
                      <a:pt x="438" y="189"/>
                      <a:pt x="440" y="189"/>
                      <a:pt x="442" y="189"/>
                    </a:cubicBezTo>
                    <a:cubicBezTo>
                      <a:pt x="444" y="189"/>
                      <a:pt x="445" y="189"/>
                      <a:pt x="447" y="188"/>
                    </a:cubicBezTo>
                    <a:cubicBezTo>
                      <a:pt x="451" y="185"/>
                      <a:pt x="452" y="180"/>
                      <a:pt x="451" y="175"/>
                    </a:cubicBezTo>
                    <a:cubicBezTo>
                      <a:pt x="450" y="174"/>
                      <a:pt x="450" y="174"/>
                      <a:pt x="450" y="174"/>
                    </a:cubicBezTo>
                    <a:cubicBezTo>
                      <a:pt x="450" y="173"/>
                      <a:pt x="450" y="173"/>
                      <a:pt x="450" y="173"/>
                    </a:cubicBezTo>
                    <a:cubicBezTo>
                      <a:pt x="449" y="171"/>
                      <a:pt x="447" y="169"/>
                      <a:pt x="445" y="168"/>
                    </a:cubicBezTo>
                    <a:cubicBezTo>
                      <a:pt x="444" y="168"/>
                      <a:pt x="443" y="167"/>
                      <a:pt x="442" y="167"/>
                    </a:cubicBezTo>
                    <a:cubicBezTo>
                      <a:pt x="441" y="167"/>
                      <a:pt x="441" y="167"/>
                      <a:pt x="441" y="167"/>
                    </a:cubicBezTo>
                    <a:cubicBezTo>
                      <a:pt x="442" y="162"/>
                      <a:pt x="443" y="157"/>
                      <a:pt x="443" y="153"/>
                    </a:cubicBezTo>
                    <a:cubicBezTo>
                      <a:pt x="443" y="150"/>
                      <a:pt x="443" y="148"/>
                      <a:pt x="443" y="145"/>
                    </a:cubicBezTo>
                    <a:cubicBezTo>
                      <a:pt x="444" y="146"/>
                      <a:pt x="444" y="146"/>
                      <a:pt x="444" y="146"/>
                    </a:cubicBezTo>
                    <a:cubicBezTo>
                      <a:pt x="446" y="146"/>
                      <a:pt x="448" y="147"/>
                      <a:pt x="449" y="147"/>
                    </a:cubicBezTo>
                    <a:cubicBezTo>
                      <a:pt x="450" y="147"/>
                      <a:pt x="451" y="146"/>
                      <a:pt x="452" y="146"/>
                    </a:cubicBezTo>
                    <a:cubicBezTo>
                      <a:pt x="455" y="144"/>
                      <a:pt x="457" y="140"/>
                      <a:pt x="457" y="137"/>
                    </a:cubicBezTo>
                    <a:cubicBezTo>
                      <a:pt x="457" y="133"/>
                      <a:pt x="456" y="131"/>
                      <a:pt x="454" y="129"/>
                    </a:cubicBezTo>
                    <a:cubicBezTo>
                      <a:pt x="453" y="128"/>
                      <a:pt x="452" y="126"/>
                      <a:pt x="451" y="126"/>
                    </a:cubicBezTo>
                    <a:cubicBezTo>
                      <a:pt x="450" y="125"/>
                      <a:pt x="449" y="124"/>
                      <a:pt x="448" y="124"/>
                    </a:cubicBezTo>
                    <a:cubicBezTo>
                      <a:pt x="447" y="124"/>
                      <a:pt x="446" y="125"/>
                      <a:pt x="446" y="125"/>
                    </a:cubicBezTo>
                    <a:cubicBezTo>
                      <a:pt x="445" y="125"/>
                      <a:pt x="445" y="125"/>
                      <a:pt x="445" y="125"/>
                    </a:cubicBezTo>
                    <a:cubicBezTo>
                      <a:pt x="444" y="125"/>
                      <a:pt x="443" y="125"/>
                      <a:pt x="443" y="125"/>
                    </a:cubicBezTo>
                    <a:cubicBezTo>
                      <a:pt x="442" y="114"/>
                      <a:pt x="439" y="102"/>
                      <a:pt x="436" y="92"/>
                    </a:cubicBezTo>
                    <a:cubicBezTo>
                      <a:pt x="436" y="92"/>
                      <a:pt x="436" y="92"/>
                      <a:pt x="437" y="92"/>
                    </a:cubicBezTo>
                    <a:cubicBezTo>
                      <a:pt x="441" y="92"/>
                      <a:pt x="445" y="90"/>
                      <a:pt x="447" y="86"/>
                    </a:cubicBezTo>
                    <a:cubicBezTo>
                      <a:pt x="448" y="84"/>
                      <a:pt x="448" y="82"/>
                      <a:pt x="447" y="80"/>
                    </a:cubicBezTo>
                    <a:cubicBezTo>
                      <a:pt x="448" y="75"/>
                      <a:pt x="445" y="71"/>
                      <a:pt x="440" y="69"/>
                    </a:cubicBezTo>
                    <a:cubicBezTo>
                      <a:pt x="440" y="69"/>
                      <a:pt x="440" y="69"/>
                      <a:pt x="439" y="68"/>
                    </a:cubicBezTo>
                    <a:cubicBezTo>
                      <a:pt x="438" y="68"/>
                      <a:pt x="437" y="68"/>
                      <a:pt x="436" y="68"/>
                    </a:cubicBezTo>
                    <a:cubicBezTo>
                      <a:pt x="435" y="68"/>
                      <a:pt x="435" y="68"/>
                      <a:pt x="435" y="68"/>
                    </a:cubicBezTo>
                    <a:cubicBezTo>
                      <a:pt x="432" y="68"/>
                      <a:pt x="430" y="71"/>
                      <a:pt x="429" y="74"/>
                    </a:cubicBezTo>
                    <a:cubicBezTo>
                      <a:pt x="429" y="74"/>
                      <a:pt x="429" y="74"/>
                      <a:pt x="429" y="74"/>
                    </a:cubicBezTo>
                    <a:cubicBezTo>
                      <a:pt x="428" y="75"/>
                      <a:pt x="428" y="75"/>
                      <a:pt x="428" y="75"/>
                    </a:cubicBezTo>
                    <a:cubicBezTo>
                      <a:pt x="428" y="76"/>
                      <a:pt x="428" y="76"/>
                      <a:pt x="428" y="76"/>
                    </a:cubicBezTo>
                    <a:cubicBezTo>
                      <a:pt x="427" y="75"/>
                      <a:pt x="426" y="73"/>
                      <a:pt x="426" y="72"/>
                    </a:cubicBezTo>
                    <a:cubicBezTo>
                      <a:pt x="417" y="60"/>
                      <a:pt x="407" y="51"/>
                      <a:pt x="395" y="43"/>
                    </a:cubicBezTo>
                    <a:cubicBezTo>
                      <a:pt x="396" y="43"/>
                      <a:pt x="396" y="43"/>
                      <a:pt x="396" y="43"/>
                    </a:cubicBezTo>
                    <a:cubicBezTo>
                      <a:pt x="396" y="42"/>
                      <a:pt x="397" y="42"/>
                      <a:pt x="397" y="41"/>
                    </a:cubicBezTo>
                    <a:cubicBezTo>
                      <a:pt x="400" y="39"/>
                      <a:pt x="401" y="35"/>
                      <a:pt x="402" y="31"/>
                    </a:cubicBezTo>
                    <a:cubicBezTo>
                      <a:pt x="402" y="31"/>
                      <a:pt x="402" y="31"/>
                      <a:pt x="402" y="31"/>
                    </a:cubicBezTo>
                    <a:cubicBezTo>
                      <a:pt x="402" y="29"/>
                      <a:pt x="402" y="28"/>
                      <a:pt x="402" y="26"/>
                    </a:cubicBezTo>
                    <a:cubicBezTo>
                      <a:pt x="401" y="22"/>
                      <a:pt x="397" y="21"/>
                      <a:pt x="394" y="21"/>
                    </a:cubicBezTo>
                    <a:cubicBezTo>
                      <a:pt x="392" y="21"/>
                      <a:pt x="389" y="22"/>
                      <a:pt x="387" y="22"/>
                    </a:cubicBezTo>
                    <a:cubicBezTo>
                      <a:pt x="384" y="24"/>
                      <a:pt x="379" y="28"/>
                      <a:pt x="377" y="32"/>
                    </a:cubicBezTo>
                    <a:cubicBezTo>
                      <a:pt x="370" y="28"/>
                      <a:pt x="362" y="24"/>
                      <a:pt x="354" y="20"/>
                    </a:cubicBezTo>
                    <a:cubicBezTo>
                      <a:pt x="351" y="18"/>
                      <a:pt x="347" y="17"/>
                      <a:pt x="344" y="15"/>
                    </a:cubicBezTo>
                    <a:cubicBezTo>
                      <a:pt x="344" y="15"/>
                      <a:pt x="344" y="15"/>
                      <a:pt x="344" y="15"/>
                    </a:cubicBezTo>
                    <a:cubicBezTo>
                      <a:pt x="345" y="14"/>
                      <a:pt x="346" y="13"/>
                      <a:pt x="346" y="12"/>
                    </a:cubicBezTo>
                    <a:cubicBezTo>
                      <a:pt x="347" y="11"/>
                      <a:pt x="347" y="10"/>
                      <a:pt x="348" y="9"/>
                    </a:cubicBezTo>
                    <a:cubicBezTo>
                      <a:pt x="339" y="12"/>
                      <a:pt x="329" y="14"/>
                      <a:pt x="319" y="14"/>
                    </a:cubicBezTo>
                    <a:cubicBezTo>
                      <a:pt x="318" y="14"/>
                      <a:pt x="316" y="13"/>
                      <a:pt x="315" y="13"/>
                    </a:cubicBezTo>
                    <a:cubicBezTo>
                      <a:pt x="314" y="13"/>
                      <a:pt x="314" y="13"/>
                      <a:pt x="314" y="13"/>
                    </a:cubicBezTo>
                    <a:cubicBezTo>
                      <a:pt x="319" y="14"/>
                      <a:pt x="324" y="15"/>
                      <a:pt x="329" y="17"/>
                    </a:cubicBezTo>
                    <a:cubicBezTo>
                      <a:pt x="323" y="21"/>
                      <a:pt x="318" y="29"/>
                      <a:pt x="316" y="33"/>
                    </a:cubicBezTo>
                    <a:cubicBezTo>
                      <a:pt x="311" y="42"/>
                      <a:pt x="307" y="51"/>
                      <a:pt x="304" y="60"/>
                    </a:cubicBezTo>
                    <a:cubicBezTo>
                      <a:pt x="303" y="63"/>
                      <a:pt x="300" y="73"/>
                      <a:pt x="297" y="78"/>
                    </a:cubicBezTo>
                    <a:cubicBezTo>
                      <a:pt x="297" y="78"/>
                      <a:pt x="297" y="78"/>
                      <a:pt x="297" y="78"/>
                    </a:cubicBezTo>
                    <a:cubicBezTo>
                      <a:pt x="295" y="75"/>
                      <a:pt x="295" y="71"/>
                      <a:pt x="293" y="68"/>
                    </a:cubicBezTo>
                    <a:cubicBezTo>
                      <a:pt x="291" y="61"/>
                      <a:pt x="288" y="54"/>
                      <a:pt x="286" y="47"/>
                    </a:cubicBezTo>
                    <a:cubicBezTo>
                      <a:pt x="285" y="43"/>
                      <a:pt x="283" y="38"/>
                      <a:pt x="282" y="33"/>
                    </a:cubicBezTo>
                    <a:cubicBezTo>
                      <a:pt x="282" y="31"/>
                      <a:pt x="278" y="25"/>
                      <a:pt x="278" y="22"/>
                    </a:cubicBezTo>
                    <a:cubicBezTo>
                      <a:pt x="278" y="21"/>
                      <a:pt x="279" y="21"/>
                      <a:pt x="279" y="20"/>
                    </a:cubicBezTo>
                    <a:cubicBezTo>
                      <a:pt x="279" y="18"/>
                      <a:pt x="279" y="17"/>
                      <a:pt x="278" y="16"/>
                    </a:cubicBezTo>
                    <a:cubicBezTo>
                      <a:pt x="281" y="15"/>
                      <a:pt x="285" y="14"/>
                      <a:pt x="288" y="14"/>
                    </a:cubicBezTo>
                    <a:cubicBezTo>
                      <a:pt x="295" y="14"/>
                      <a:pt x="301" y="13"/>
                      <a:pt x="307" y="13"/>
                    </a:cubicBezTo>
                    <a:cubicBezTo>
                      <a:pt x="308" y="13"/>
                      <a:pt x="309" y="13"/>
                      <a:pt x="310" y="13"/>
                    </a:cubicBezTo>
                    <a:cubicBezTo>
                      <a:pt x="301" y="12"/>
                      <a:pt x="292" y="11"/>
                      <a:pt x="283" y="8"/>
                    </a:cubicBezTo>
                    <a:cubicBezTo>
                      <a:pt x="282" y="8"/>
                      <a:pt x="282" y="8"/>
                      <a:pt x="282" y="8"/>
                    </a:cubicBezTo>
                    <a:cubicBezTo>
                      <a:pt x="282" y="8"/>
                      <a:pt x="282" y="8"/>
                      <a:pt x="282" y="8"/>
                    </a:cubicBezTo>
                    <a:cubicBezTo>
                      <a:pt x="275" y="6"/>
                      <a:pt x="268" y="3"/>
                      <a:pt x="2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7" name="Freeform 255"/>
              <p:cNvSpPr>
                <a:spLocks noEditPoints="1"/>
              </p:cNvSpPr>
              <p:nvPr/>
            </p:nvSpPr>
            <p:spPr bwMode="auto">
              <a:xfrm>
                <a:off x="6239" y="3563"/>
                <a:ext cx="408" cy="322"/>
              </a:xfrm>
              <a:custGeom>
                <a:avLst/>
                <a:gdLst>
                  <a:gd name="T0" fmla="*/ 498 w 825"/>
                  <a:gd name="T1" fmla="*/ 611 h 652"/>
                  <a:gd name="T2" fmla="*/ 572 w 825"/>
                  <a:gd name="T3" fmla="*/ 633 h 652"/>
                  <a:gd name="T4" fmla="*/ 460 w 825"/>
                  <a:gd name="T5" fmla="*/ 566 h 652"/>
                  <a:gd name="T6" fmla="*/ 435 w 825"/>
                  <a:gd name="T7" fmla="*/ 595 h 652"/>
                  <a:gd name="T8" fmla="*/ 410 w 825"/>
                  <a:gd name="T9" fmla="*/ 549 h 652"/>
                  <a:gd name="T10" fmla="*/ 376 w 825"/>
                  <a:gd name="T11" fmla="*/ 540 h 652"/>
                  <a:gd name="T12" fmla="*/ 332 w 825"/>
                  <a:gd name="T13" fmla="*/ 553 h 652"/>
                  <a:gd name="T14" fmla="*/ 289 w 825"/>
                  <a:gd name="T15" fmla="*/ 544 h 652"/>
                  <a:gd name="T16" fmla="*/ 628 w 825"/>
                  <a:gd name="T17" fmla="*/ 552 h 652"/>
                  <a:gd name="T18" fmla="*/ 197 w 825"/>
                  <a:gd name="T19" fmla="*/ 567 h 652"/>
                  <a:gd name="T20" fmla="*/ 173 w 825"/>
                  <a:gd name="T21" fmla="*/ 567 h 652"/>
                  <a:gd name="T22" fmla="*/ 121 w 825"/>
                  <a:gd name="T23" fmla="*/ 570 h 652"/>
                  <a:gd name="T24" fmla="*/ 129 w 825"/>
                  <a:gd name="T25" fmla="*/ 516 h 652"/>
                  <a:gd name="T26" fmla="*/ 54 w 825"/>
                  <a:gd name="T27" fmla="*/ 569 h 652"/>
                  <a:gd name="T28" fmla="*/ 114 w 825"/>
                  <a:gd name="T29" fmla="*/ 473 h 652"/>
                  <a:gd name="T30" fmla="*/ 22 w 825"/>
                  <a:gd name="T31" fmla="*/ 542 h 652"/>
                  <a:gd name="T32" fmla="*/ 41 w 825"/>
                  <a:gd name="T33" fmla="*/ 469 h 652"/>
                  <a:gd name="T34" fmla="*/ 182 w 825"/>
                  <a:gd name="T35" fmla="*/ 450 h 652"/>
                  <a:gd name="T36" fmla="*/ 60 w 825"/>
                  <a:gd name="T37" fmla="*/ 423 h 652"/>
                  <a:gd name="T38" fmla="*/ 172 w 825"/>
                  <a:gd name="T39" fmla="*/ 422 h 652"/>
                  <a:gd name="T40" fmla="*/ 617 w 825"/>
                  <a:gd name="T41" fmla="*/ 392 h 652"/>
                  <a:gd name="T42" fmla="*/ 63 w 825"/>
                  <a:gd name="T43" fmla="*/ 410 h 652"/>
                  <a:gd name="T44" fmla="*/ 661 w 825"/>
                  <a:gd name="T45" fmla="*/ 396 h 652"/>
                  <a:gd name="T46" fmla="*/ 294 w 825"/>
                  <a:gd name="T47" fmla="*/ 377 h 652"/>
                  <a:gd name="T48" fmla="*/ 658 w 825"/>
                  <a:gd name="T49" fmla="*/ 360 h 652"/>
                  <a:gd name="T50" fmla="*/ 557 w 825"/>
                  <a:gd name="T51" fmla="*/ 461 h 652"/>
                  <a:gd name="T52" fmla="*/ 151 w 825"/>
                  <a:gd name="T53" fmla="*/ 363 h 652"/>
                  <a:gd name="T54" fmla="*/ 435 w 825"/>
                  <a:gd name="T55" fmla="*/ 342 h 652"/>
                  <a:gd name="T56" fmla="*/ 446 w 825"/>
                  <a:gd name="T57" fmla="*/ 342 h 652"/>
                  <a:gd name="T58" fmla="*/ 772 w 825"/>
                  <a:gd name="T59" fmla="*/ 355 h 652"/>
                  <a:gd name="T60" fmla="*/ 138 w 825"/>
                  <a:gd name="T61" fmla="*/ 339 h 652"/>
                  <a:gd name="T62" fmla="*/ 778 w 825"/>
                  <a:gd name="T63" fmla="*/ 346 h 652"/>
                  <a:gd name="T64" fmla="*/ 233 w 825"/>
                  <a:gd name="T65" fmla="*/ 385 h 652"/>
                  <a:gd name="T66" fmla="*/ 632 w 825"/>
                  <a:gd name="T67" fmla="*/ 313 h 652"/>
                  <a:gd name="T68" fmla="*/ 124 w 825"/>
                  <a:gd name="T69" fmla="*/ 285 h 652"/>
                  <a:gd name="T70" fmla="*/ 138 w 825"/>
                  <a:gd name="T71" fmla="*/ 260 h 652"/>
                  <a:gd name="T72" fmla="*/ 194 w 825"/>
                  <a:gd name="T73" fmla="*/ 283 h 652"/>
                  <a:gd name="T74" fmla="*/ 363 w 825"/>
                  <a:gd name="T75" fmla="*/ 328 h 652"/>
                  <a:gd name="T76" fmla="*/ 772 w 825"/>
                  <a:gd name="T77" fmla="*/ 216 h 652"/>
                  <a:gd name="T78" fmla="*/ 755 w 825"/>
                  <a:gd name="T79" fmla="*/ 193 h 652"/>
                  <a:gd name="T80" fmla="*/ 237 w 825"/>
                  <a:gd name="T81" fmla="*/ 227 h 652"/>
                  <a:gd name="T82" fmla="*/ 442 w 825"/>
                  <a:gd name="T83" fmla="*/ 316 h 652"/>
                  <a:gd name="T84" fmla="*/ 534 w 825"/>
                  <a:gd name="T85" fmla="*/ 324 h 652"/>
                  <a:gd name="T86" fmla="*/ 228 w 825"/>
                  <a:gd name="T87" fmla="*/ 139 h 652"/>
                  <a:gd name="T88" fmla="*/ 387 w 825"/>
                  <a:gd name="T89" fmla="*/ 153 h 652"/>
                  <a:gd name="T90" fmla="*/ 532 w 825"/>
                  <a:gd name="T91" fmla="*/ 154 h 652"/>
                  <a:gd name="T92" fmla="*/ 253 w 825"/>
                  <a:gd name="T93" fmla="*/ 164 h 652"/>
                  <a:gd name="T94" fmla="*/ 766 w 825"/>
                  <a:gd name="T95" fmla="*/ 138 h 652"/>
                  <a:gd name="T96" fmla="*/ 730 w 825"/>
                  <a:gd name="T97" fmla="*/ 94 h 652"/>
                  <a:gd name="T98" fmla="*/ 701 w 825"/>
                  <a:gd name="T99" fmla="*/ 124 h 652"/>
                  <a:gd name="T100" fmla="*/ 307 w 825"/>
                  <a:gd name="T101" fmla="*/ 95 h 652"/>
                  <a:gd name="T102" fmla="*/ 681 w 825"/>
                  <a:gd name="T103" fmla="*/ 57 h 652"/>
                  <a:gd name="T104" fmla="*/ 674 w 825"/>
                  <a:gd name="T105" fmla="*/ 53 h 652"/>
                  <a:gd name="T106" fmla="*/ 628 w 825"/>
                  <a:gd name="T107" fmla="*/ 34 h 652"/>
                  <a:gd name="T108" fmla="*/ 594 w 825"/>
                  <a:gd name="T109" fmla="*/ 124 h 652"/>
                  <a:gd name="T110" fmla="*/ 462 w 825"/>
                  <a:gd name="T111" fmla="*/ 117 h 652"/>
                  <a:gd name="T112" fmla="*/ 486 w 825"/>
                  <a:gd name="T113" fmla="*/ 112 h 652"/>
                  <a:gd name="T114" fmla="*/ 517 w 825"/>
                  <a:gd name="T115" fmla="*/ 18 h 652"/>
                  <a:gd name="T116" fmla="*/ 517 w 825"/>
                  <a:gd name="T117" fmla="*/ 114 h 652"/>
                  <a:gd name="T118" fmla="*/ 7 w 825"/>
                  <a:gd name="T119" fmla="*/ 526 h 652"/>
                  <a:gd name="T120" fmla="*/ 103 w 825"/>
                  <a:gd name="T121" fmla="*/ 587 h 652"/>
                  <a:gd name="T122" fmla="*/ 458 w 825"/>
                  <a:gd name="T123" fmla="*/ 626 h 652"/>
                  <a:gd name="T124" fmla="*/ 760 w 825"/>
                  <a:gd name="T125" fmla="*/ 380 h 6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25" h="652">
                    <a:moveTo>
                      <a:pt x="546" y="634"/>
                    </a:moveTo>
                    <a:cubicBezTo>
                      <a:pt x="543" y="634"/>
                      <a:pt x="540" y="634"/>
                      <a:pt x="537" y="634"/>
                    </a:cubicBezTo>
                    <a:cubicBezTo>
                      <a:pt x="537" y="634"/>
                      <a:pt x="537" y="634"/>
                      <a:pt x="537" y="634"/>
                    </a:cubicBezTo>
                    <a:cubicBezTo>
                      <a:pt x="532" y="624"/>
                      <a:pt x="530" y="614"/>
                      <a:pt x="526" y="604"/>
                    </a:cubicBezTo>
                    <a:cubicBezTo>
                      <a:pt x="522" y="593"/>
                      <a:pt x="517" y="583"/>
                      <a:pt x="514" y="572"/>
                    </a:cubicBezTo>
                    <a:cubicBezTo>
                      <a:pt x="519" y="573"/>
                      <a:pt x="524" y="573"/>
                      <a:pt x="529" y="573"/>
                    </a:cubicBezTo>
                    <a:cubicBezTo>
                      <a:pt x="529" y="573"/>
                      <a:pt x="529" y="573"/>
                      <a:pt x="530" y="573"/>
                    </a:cubicBezTo>
                    <a:cubicBezTo>
                      <a:pt x="531" y="573"/>
                      <a:pt x="533" y="573"/>
                      <a:pt x="535" y="573"/>
                    </a:cubicBezTo>
                    <a:cubicBezTo>
                      <a:pt x="540" y="583"/>
                      <a:pt x="548" y="593"/>
                      <a:pt x="551" y="604"/>
                    </a:cubicBezTo>
                    <a:cubicBezTo>
                      <a:pt x="553" y="613"/>
                      <a:pt x="558" y="624"/>
                      <a:pt x="563" y="634"/>
                    </a:cubicBezTo>
                    <a:cubicBezTo>
                      <a:pt x="563" y="634"/>
                      <a:pt x="562" y="634"/>
                      <a:pt x="562" y="634"/>
                    </a:cubicBezTo>
                    <a:cubicBezTo>
                      <a:pt x="559" y="634"/>
                      <a:pt x="556" y="634"/>
                      <a:pt x="553" y="634"/>
                    </a:cubicBezTo>
                    <a:cubicBezTo>
                      <a:pt x="550" y="634"/>
                      <a:pt x="548" y="634"/>
                      <a:pt x="546" y="634"/>
                    </a:cubicBezTo>
                    <a:moveTo>
                      <a:pt x="527" y="633"/>
                    </a:moveTo>
                    <a:cubicBezTo>
                      <a:pt x="520" y="632"/>
                      <a:pt x="513" y="631"/>
                      <a:pt x="506" y="629"/>
                    </a:cubicBezTo>
                    <a:cubicBezTo>
                      <a:pt x="503" y="623"/>
                      <a:pt x="500" y="617"/>
                      <a:pt x="498" y="611"/>
                    </a:cubicBezTo>
                    <a:cubicBezTo>
                      <a:pt x="492" y="597"/>
                      <a:pt x="487" y="583"/>
                      <a:pt x="484" y="568"/>
                    </a:cubicBezTo>
                    <a:cubicBezTo>
                      <a:pt x="492" y="569"/>
                      <a:pt x="499" y="571"/>
                      <a:pt x="507" y="571"/>
                    </a:cubicBezTo>
                    <a:cubicBezTo>
                      <a:pt x="507" y="572"/>
                      <a:pt x="507" y="573"/>
                      <a:pt x="507" y="573"/>
                    </a:cubicBezTo>
                    <a:cubicBezTo>
                      <a:pt x="509" y="581"/>
                      <a:pt x="511" y="587"/>
                      <a:pt x="514" y="594"/>
                    </a:cubicBezTo>
                    <a:cubicBezTo>
                      <a:pt x="516" y="598"/>
                      <a:pt x="516" y="602"/>
                      <a:pt x="519" y="606"/>
                    </a:cubicBezTo>
                    <a:cubicBezTo>
                      <a:pt x="521" y="609"/>
                      <a:pt x="523" y="620"/>
                      <a:pt x="524" y="623"/>
                    </a:cubicBezTo>
                    <a:cubicBezTo>
                      <a:pt x="525" y="627"/>
                      <a:pt x="526" y="630"/>
                      <a:pt x="527" y="633"/>
                    </a:cubicBezTo>
                    <a:moveTo>
                      <a:pt x="572" y="633"/>
                    </a:moveTo>
                    <a:cubicBezTo>
                      <a:pt x="566" y="623"/>
                      <a:pt x="560" y="610"/>
                      <a:pt x="557" y="599"/>
                    </a:cubicBezTo>
                    <a:cubicBezTo>
                      <a:pt x="554" y="590"/>
                      <a:pt x="548" y="580"/>
                      <a:pt x="542" y="572"/>
                    </a:cubicBezTo>
                    <a:cubicBezTo>
                      <a:pt x="549" y="570"/>
                      <a:pt x="555" y="568"/>
                      <a:pt x="561" y="565"/>
                    </a:cubicBezTo>
                    <a:cubicBezTo>
                      <a:pt x="561" y="565"/>
                      <a:pt x="561" y="565"/>
                      <a:pt x="561" y="565"/>
                    </a:cubicBezTo>
                    <a:cubicBezTo>
                      <a:pt x="571" y="576"/>
                      <a:pt x="580" y="587"/>
                      <a:pt x="587" y="599"/>
                    </a:cubicBezTo>
                    <a:cubicBezTo>
                      <a:pt x="591" y="606"/>
                      <a:pt x="596" y="615"/>
                      <a:pt x="600" y="624"/>
                    </a:cubicBezTo>
                    <a:cubicBezTo>
                      <a:pt x="595" y="626"/>
                      <a:pt x="590" y="629"/>
                      <a:pt x="584" y="631"/>
                    </a:cubicBezTo>
                    <a:cubicBezTo>
                      <a:pt x="580" y="632"/>
                      <a:pt x="576" y="633"/>
                      <a:pt x="572" y="633"/>
                    </a:cubicBezTo>
                    <a:moveTo>
                      <a:pt x="465" y="620"/>
                    </a:moveTo>
                    <a:cubicBezTo>
                      <a:pt x="458" y="619"/>
                      <a:pt x="451" y="617"/>
                      <a:pt x="443" y="615"/>
                    </a:cubicBezTo>
                    <a:cubicBezTo>
                      <a:pt x="443" y="611"/>
                      <a:pt x="443" y="608"/>
                      <a:pt x="443" y="605"/>
                    </a:cubicBezTo>
                    <a:cubicBezTo>
                      <a:pt x="443" y="599"/>
                      <a:pt x="442" y="593"/>
                      <a:pt x="441" y="587"/>
                    </a:cubicBezTo>
                    <a:cubicBezTo>
                      <a:pt x="440" y="577"/>
                      <a:pt x="438" y="567"/>
                      <a:pt x="438" y="557"/>
                    </a:cubicBezTo>
                    <a:cubicBezTo>
                      <a:pt x="451" y="560"/>
                      <a:pt x="464" y="564"/>
                      <a:pt x="476" y="566"/>
                    </a:cubicBezTo>
                    <a:cubicBezTo>
                      <a:pt x="476" y="567"/>
                      <a:pt x="476" y="567"/>
                      <a:pt x="476" y="568"/>
                    </a:cubicBezTo>
                    <a:cubicBezTo>
                      <a:pt x="479" y="581"/>
                      <a:pt x="483" y="594"/>
                      <a:pt x="488" y="606"/>
                    </a:cubicBezTo>
                    <a:cubicBezTo>
                      <a:pt x="491" y="613"/>
                      <a:pt x="493" y="620"/>
                      <a:pt x="496" y="627"/>
                    </a:cubicBezTo>
                    <a:cubicBezTo>
                      <a:pt x="495" y="627"/>
                      <a:pt x="494" y="627"/>
                      <a:pt x="493" y="626"/>
                    </a:cubicBezTo>
                    <a:cubicBezTo>
                      <a:pt x="487" y="625"/>
                      <a:pt x="481" y="624"/>
                      <a:pt x="476" y="622"/>
                    </a:cubicBezTo>
                    <a:cubicBezTo>
                      <a:pt x="475" y="622"/>
                      <a:pt x="474" y="622"/>
                      <a:pt x="473" y="622"/>
                    </a:cubicBezTo>
                    <a:cubicBezTo>
                      <a:pt x="472" y="620"/>
                      <a:pt x="472" y="618"/>
                      <a:pt x="472" y="616"/>
                    </a:cubicBezTo>
                    <a:cubicBezTo>
                      <a:pt x="470" y="610"/>
                      <a:pt x="470" y="604"/>
                      <a:pt x="467" y="599"/>
                    </a:cubicBezTo>
                    <a:cubicBezTo>
                      <a:pt x="465" y="593"/>
                      <a:pt x="463" y="585"/>
                      <a:pt x="463" y="579"/>
                    </a:cubicBezTo>
                    <a:cubicBezTo>
                      <a:pt x="462" y="574"/>
                      <a:pt x="460" y="570"/>
                      <a:pt x="460" y="566"/>
                    </a:cubicBezTo>
                    <a:cubicBezTo>
                      <a:pt x="460" y="563"/>
                      <a:pt x="458" y="562"/>
                      <a:pt x="457" y="562"/>
                    </a:cubicBezTo>
                    <a:cubicBezTo>
                      <a:pt x="455" y="562"/>
                      <a:pt x="453" y="564"/>
                      <a:pt x="453" y="566"/>
                    </a:cubicBezTo>
                    <a:cubicBezTo>
                      <a:pt x="453" y="571"/>
                      <a:pt x="455" y="575"/>
                      <a:pt x="455" y="579"/>
                    </a:cubicBezTo>
                    <a:cubicBezTo>
                      <a:pt x="456" y="586"/>
                      <a:pt x="457" y="593"/>
                      <a:pt x="460" y="599"/>
                    </a:cubicBezTo>
                    <a:cubicBezTo>
                      <a:pt x="461" y="604"/>
                      <a:pt x="462" y="610"/>
                      <a:pt x="464" y="615"/>
                    </a:cubicBezTo>
                    <a:cubicBezTo>
                      <a:pt x="464" y="617"/>
                      <a:pt x="464" y="618"/>
                      <a:pt x="465" y="620"/>
                    </a:cubicBezTo>
                    <a:moveTo>
                      <a:pt x="435" y="613"/>
                    </a:moveTo>
                    <a:cubicBezTo>
                      <a:pt x="427" y="610"/>
                      <a:pt x="417" y="608"/>
                      <a:pt x="408" y="605"/>
                    </a:cubicBezTo>
                    <a:cubicBezTo>
                      <a:pt x="411" y="596"/>
                      <a:pt x="413" y="587"/>
                      <a:pt x="415" y="578"/>
                    </a:cubicBezTo>
                    <a:cubicBezTo>
                      <a:pt x="416" y="569"/>
                      <a:pt x="416" y="560"/>
                      <a:pt x="418" y="551"/>
                    </a:cubicBezTo>
                    <a:cubicBezTo>
                      <a:pt x="418" y="551"/>
                      <a:pt x="419" y="552"/>
                      <a:pt x="420" y="552"/>
                    </a:cubicBezTo>
                    <a:cubicBezTo>
                      <a:pt x="420" y="554"/>
                      <a:pt x="422" y="557"/>
                      <a:pt x="424" y="557"/>
                    </a:cubicBezTo>
                    <a:cubicBezTo>
                      <a:pt x="424" y="557"/>
                      <a:pt x="425" y="556"/>
                      <a:pt x="426" y="556"/>
                    </a:cubicBezTo>
                    <a:cubicBezTo>
                      <a:pt x="426" y="555"/>
                      <a:pt x="427" y="555"/>
                      <a:pt x="427" y="554"/>
                    </a:cubicBezTo>
                    <a:cubicBezTo>
                      <a:pt x="428" y="554"/>
                      <a:pt x="430" y="555"/>
                      <a:pt x="431" y="555"/>
                    </a:cubicBezTo>
                    <a:cubicBezTo>
                      <a:pt x="431" y="569"/>
                      <a:pt x="433" y="581"/>
                      <a:pt x="435" y="595"/>
                    </a:cubicBezTo>
                    <a:cubicBezTo>
                      <a:pt x="435" y="600"/>
                      <a:pt x="435" y="606"/>
                      <a:pt x="435" y="613"/>
                    </a:cubicBezTo>
                    <a:moveTo>
                      <a:pt x="606" y="620"/>
                    </a:moveTo>
                    <a:cubicBezTo>
                      <a:pt x="606" y="620"/>
                      <a:pt x="606" y="619"/>
                      <a:pt x="605" y="619"/>
                    </a:cubicBezTo>
                    <a:cubicBezTo>
                      <a:pt x="600" y="613"/>
                      <a:pt x="598" y="603"/>
                      <a:pt x="593" y="595"/>
                    </a:cubicBezTo>
                    <a:cubicBezTo>
                      <a:pt x="586" y="583"/>
                      <a:pt x="577" y="572"/>
                      <a:pt x="567" y="561"/>
                    </a:cubicBezTo>
                    <a:cubicBezTo>
                      <a:pt x="573" y="557"/>
                      <a:pt x="579" y="553"/>
                      <a:pt x="585" y="548"/>
                    </a:cubicBezTo>
                    <a:cubicBezTo>
                      <a:pt x="586" y="550"/>
                      <a:pt x="588" y="553"/>
                      <a:pt x="589" y="555"/>
                    </a:cubicBezTo>
                    <a:cubicBezTo>
                      <a:pt x="593" y="561"/>
                      <a:pt x="598" y="566"/>
                      <a:pt x="602" y="572"/>
                    </a:cubicBezTo>
                    <a:cubicBezTo>
                      <a:pt x="611" y="584"/>
                      <a:pt x="617" y="594"/>
                      <a:pt x="620" y="609"/>
                    </a:cubicBezTo>
                    <a:cubicBezTo>
                      <a:pt x="620" y="610"/>
                      <a:pt x="621" y="611"/>
                      <a:pt x="621" y="611"/>
                    </a:cubicBezTo>
                    <a:cubicBezTo>
                      <a:pt x="617" y="614"/>
                      <a:pt x="612" y="618"/>
                      <a:pt x="606" y="620"/>
                    </a:cubicBezTo>
                    <a:moveTo>
                      <a:pt x="401" y="603"/>
                    </a:moveTo>
                    <a:cubicBezTo>
                      <a:pt x="399" y="602"/>
                      <a:pt x="397" y="602"/>
                      <a:pt x="395" y="601"/>
                    </a:cubicBezTo>
                    <a:cubicBezTo>
                      <a:pt x="391" y="600"/>
                      <a:pt x="387" y="599"/>
                      <a:pt x="383" y="598"/>
                    </a:cubicBezTo>
                    <a:cubicBezTo>
                      <a:pt x="393" y="582"/>
                      <a:pt x="398" y="565"/>
                      <a:pt x="402" y="547"/>
                    </a:cubicBezTo>
                    <a:cubicBezTo>
                      <a:pt x="405" y="548"/>
                      <a:pt x="408" y="548"/>
                      <a:pt x="410" y="549"/>
                    </a:cubicBezTo>
                    <a:cubicBezTo>
                      <a:pt x="409" y="556"/>
                      <a:pt x="409" y="563"/>
                      <a:pt x="408" y="570"/>
                    </a:cubicBezTo>
                    <a:cubicBezTo>
                      <a:pt x="408" y="582"/>
                      <a:pt x="404" y="592"/>
                      <a:pt x="401" y="603"/>
                    </a:cubicBezTo>
                    <a:moveTo>
                      <a:pt x="376" y="596"/>
                    </a:moveTo>
                    <a:cubicBezTo>
                      <a:pt x="371" y="595"/>
                      <a:pt x="366" y="593"/>
                      <a:pt x="362" y="592"/>
                    </a:cubicBezTo>
                    <a:cubicBezTo>
                      <a:pt x="362" y="592"/>
                      <a:pt x="363" y="592"/>
                      <a:pt x="364" y="591"/>
                    </a:cubicBezTo>
                    <a:cubicBezTo>
                      <a:pt x="370" y="583"/>
                      <a:pt x="376" y="576"/>
                      <a:pt x="380" y="567"/>
                    </a:cubicBezTo>
                    <a:cubicBezTo>
                      <a:pt x="382" y="559"/>
                      <a:pt x="382" y="550"/>
                      <a:pt x="383" y="542"/>
                    </a:cubicBezTo>
                    <a:cubicBezTo>
                      <a:pt x="387" y="543"/>
                      <a:pt x="391" y="544"/>
                      <a:pt x="395" y="545"/>
                    </a:cubicBezTo>
                    <a:cubicBezTo>
                      <a:pt x="391" y="563"/>
                      <a:pt x="386" y="580"/>
                      <a:pt x="376" y="595"/>
                    </a:cubicBezTo>
                    <a:cubicBezTo>
                      <a:pt x="376" y="596"/>
                      <a:pt x="376" y="596"/>
                      <a:pt x="376" y="596"/>
                    </a:cubicBezTo>
                    <a:moveTo>
                      <a:pt x="358" y="591"/>
                    </a:moveTo>
                    <a:cubicBezTo>
                      <a:pt x="354" y="590"/>
                      <a:pt x="349" y="589"/>
                      <a:pt x="346" y="588"/>
                    </a:cubicBezTo>
                    <a:cubicBezTo>
                      <a:pt x="343" y="587"/>
                      <a:pt x="340" y="586"/>
                      <a:pt x="337" y="586"/>
                    </a:cubicBezTo>
                    <a:cubicBezTo>
                      <a:pt x="345" y="580"/>
                      <a:pt x="351" y="572"/>
                      <a:pt x="357" y="562"/>
                    </a:cubicBezTo>
                    <a:cubicBezTo>
                      <a:pt x="360" y="555"/>
                      <a:pt x="367" y="546"/>
                      <a:pt x="369" y="538"/>
                    </a:cubicBezTo>
                    <a:cubicBezTo>
                      <a:pt x="371" y="538"/>
                      <a:pt x="373" y="539"/>
                      <a:pt x="376" y="540"/>
                    </a:cubicBezTo>
                    <a:cubicBezTo>
                      <a:pt x="375" y="546"/>
                      <a:pt x="374" y="554"/>
                      <a:pt x="374" y="560"/>
                    </a:cubicBezTo>
                    <a:cubicBezTo>
                      <a:pt x="372" y="571"/>
                      <a:pt x="364" y="579"/>
                      <a:pt x="358" y="586"/>
                    </a:cubicBezTo>
                    <a:cubicBezTo>
                      <a:pt x="356" y="588"/>
                      <a:pt x="357" y="590"/>
                      <a:pt x="358" y="591"/>
                    </a:cubicBezTo>
                    <a:moveTo>
                      <a:pt x="627" y="607"/>
                    </a:moveTo>
                    <a:cubicBezTo>
                      <a:pt x="627" y="607"/>
                      <a:pt x="627" y="607"/>
                      <a:pt x="627" y="607"/>
                    </a:cubicBezTo>
                    <a:cubicBezTo>
                      <a:pt x="625" y="595"/>
                      <a:pt x="621" y="586"/>
                      <a:pt x="614" y="576"/>
                    </a:cubicBezTo>
                    <a:cubicBezTo>
                      <a:pt x="610" y="570"/>
                      <a:pt x="606" y="565"/>
                      <a:pt x="601" y="559"/>
                    </a:cubicBezTo>
                    <a:cubicBezTo>
                      <a:pt x="598" y="554"/>
                      <a:pt x="595" y="547"/>
                      <a:pt x="591" y="543"/>
                    </a:cubicBezTo>
                    <a:cubicBezTo>
                      <a:pt x="595" y="539"/>
                      <a:pt x="598" y="535"/>
                      <a:pt x="602" y="530"/>
                    </a:cubicBezTo>
                    <a:cubicBezTo>
                      <a:pt x="611" y="540"/>
                      <a:pt x="619" y="551"/>
                      <a:pt x="626" y="562"/>
                    </a:cubicBezTo>
                    <a:cubicBezTo>
                      <a:pt x="633" y="571"/>
                      <a:pt x="639" y="581"/>
                      <a:pt x="645" y="591"/>
                    </a:cubicBezTo>
                    <a:cubicBezTo>
                      <a:pt x="645" y="591"/>
                      <a:pt x="645" y="591"/>
                      <a:pt x="645" y="591"/>
                    </a:cubicBezTo>
                    <a:cubicBezTo>
                      <a:pt x="640" y="597"/>
                      <a:pt x="634" y="602"/>
                      <a:pt x="627" y="607"/>
                    </a:cubicBezTo>
                    <a:moveTo>
                      <a:pt x="327" y="583"/>
                    </a:moveTo>
                    <a:cubicBezTo>
                      <a:pt x="322" y="582"/>
                      <a:pt x="317" y="581"/>
                      <a:pt x="312" y="580"/>
                    </a:cubicBezTo>
                    <a:cubicBezTo>
                      <a:pt x="320" y="572"/>
                      <a:pt x="326" y="564"/>
                      <a:pt x="332" y="553"/>
                    </a:cubicBezTo>
                    <a:cubicBezTo>
                      <a:pt x="336" y="545"/>
                      <a:pt x="338" y="538"/>
                      <a:pt x="340" y="530"/>
                    </a:cubicBezTo>
                    <a:cubicBezTo>
                      <a:pt x="347" y="532"/>
                      <a:pt x="354" y="534"/>
                      <a:pt x="361" y="536"/>
                    </a:cubicBezTo>
                    <a:cubicBezTo>
                      <a:pt x="359" y="541"/>
                      <a:pt x="356" y="546"/>
                      <a:pt x="354" y="551"/>
                    </a:cubicBezTo>
                    <a:cubicBezTo>
                      <a:pt x="347" y="565"/>
                      <a:pt x="340" y="575"/>
                      <a:pt x="328" y="583"/>
                    </a:cubicBezTo>
                    <a:cubicBezTo>
                      <a:pt x="327" y="583"/>
                      <a:pt x="327" y="583"/>
                      <a:pt x="327" y="583"/>
                    </a:cubicBezTo>
                    <a:moveTo>
                      <a:pt x="306" y="579"/>
                    </a:moveTo>
                    <a:cubicBezTo>
                      <a:pt x="301" y="578"/>
                      <a:pt x="297" y="577"/>
                      <a:pt x="292" y="577"/>
                    </a:cubicBezTo>
                    <a:cubicBezTo>
                      <a:pt x="302" y="565"/>
                      <a:pt x="309" y="552"/>
                      <a:pt x="316" y="537"/>
                    </a:cubicBezTo>
                    <a:cubicBezTo>
                      <a:pt x="318" y="534"/>
                      <a:pt x="321" y="530"/>
                      <a:pt x="323" y="526"/>
                    </a:cubicBezTo>
                    <a:cubicBezTo>
                      <a:pt x="326" y="526"/>
                      <a:pt x="329" y="527"/>
                      <a:pt x="333" y="528"/>
                    </a:cubicBezTo>
                    <a:cubicBezTo>
                      <a:pt x="331" y="535"/>
                      <a:pt x="327" y="545"/>
                      <a:pt x="327" y="545"/>
                    </a:cubicBezTo>
                    <a:cubicBezTo>
                      <a:pt x="321" y="557"/>
                      <a:pt x="315" y="566"/>
                      <a:pt x="307" y="575"/>
                    </a:cubicBezTo>
                    <a:cubicBezTo>
                      <a:pt x="305" y="576"/>
                      <a:pt x="305" y="578"/>
                      <a:pt x="306" y="579"/>
                    </a:cubicBezTo>
                    <a:moveTo>
                      <a:pt x="284" y="575"/>
                    </a:moveTo>
                    <a:cubicBezTo>
                      <a:pt x="279" y="575"/>
                      <a:pt x="274" y="574"/>
                      <a:pt x="269" y="573"/>
                    </a:cubicBezTo>
                    <a:cubicBezTo>
                      <a:pt x="277" y="564"/>
                      <a:pt x="283" y="555"/>
                      <a:pt x="289" y="544"/>
                    </a:cubicBezTo>
                    <a:cubicBezTo>
                      <a:pt x="292" y="540"/>
                      <a:pt x="298" y="529"/>
                      <a:pt x="300" y="520"/>
                    </a:cubicBezTo>
                    <a:cubicBezTo>
                      <a:pt x="305" y="522"/>
                      <a:pt x="311" y="523"/>
                      <a:pt x="316" y="524"/>
                    </a:cubicBezTo>
                    <a:cubicBezTo>
                      <a:pt x="313" y="531"/>
                      <a:pt x="306" y="541"/>
                      <a:pt x="305" y="544"/>
                    </a:cubicBezTo>
                    <a:cubicBezTo>
                      <a:pt x="300" y="555"/>
                      <a:pt x="293" y="565"/>
                      <a:pt x="285" y="573"/>
                    </a:cubicBezTo>
                    <a:cubicBezTo>
                      <a:pt x="284" y="574"/>
                      <a:pt x="284" y="575"/>
                      <a:pt x="284" y="575"/>
                    </a:cubicBezTo>
                    <a:moveTo>
                      <a:pt x="260" y="572"/>
                    </a:moveTo>
                    <a:cubicBezTo>
                      <a:pt x="255" y="571"/>
                      <a:pt x="250" y="571"/>
                      <a:pt x="244" y="570"/>
                    </a:cubicBezTo>
                    <a:cubicBezTo>
                      <a:pt x="247" y="569"/>
                      <a:pt x="249" y="567"/>
                      <a:pt x="251" y="564"/>
                    </a:cubicBezTo>
                    <a:cubicBezTo>
                      <a:pt x="253" y="559"/>
                      <a:pt x="257" y="552"/>
                      <a:pt x="260" y="547"/>
                    </a:cubicBezTo>
                    <a:cubicBezTo>
                      <a:pt x="267" y="539"/>
                      <a:pt x="272" y="527"/>
                      <a:pt x="275" y="515"/>
                    </a:cubicBezTo>
                    <a:cubicBezTo>
                      <a:pt x="281" y="517"/>
                      <a:pt x="287" y="518"/>
                      <a:pt x="293" y="519"/>
                    </a:cubicBezTo>
                    <a:cubicBezTo>
                      <a:pt x="292" y="528"/>
                      <a:pt x="281" y="544"/>
                      <a:pt x="278" y="549"/>
                    </a:cubicBezTo>
                    <a:cubicBezTo>
                      <a:pt x="273" y="557"/>
                      <a:pt x="267" y="565"/>
                      <a:pt x="260" y="572"/>
                    </a:cubicBezTo>
                    <a:moveTo>
                      <a:pt x="651" y="585"/>
                    </a:moveTo>
                    <a:cubicBezTo>
                      <a:pt x="647" y="580"/>
                      <a:pt x="646" y="574"/>
                      <a:pt x="642" y="569"/>
                    </a:cubicBezTo>
                    <a:cubicBezTo>
                      <a:pt x="637" y="563"/>
                      <a:pt x="633" y="557"/>
                      <a:pt x="628" y="552"/>
                    </a:cubicBezTo>
                    <a:cubicBezTo>
                      <a:pt x="621" y="543"/>
                      <a:pt x="614" y="533"/>
                      <a:pt x="607" y="525"/>
                    </a:cubicBezTo>
                    <a:cubicBezTo>
                      <a:pt x="610" y="521"/>
                      <a:pt x="613" y="517"/>
                      <a:pt x="615" y="513"/>
                    </a:cubicBezTo>
                    <a:cubicBezTo>
                      <a:pt x="628" y="519"/>
                      <a:pt x="639" y="530"/>
                      <a:pt x="650" y="540"/>
                    </a:cubicBezTo>
                    <a:cubicBezTo>
                      <a:pt x="656" y="546"/>
                      <a:pt x="662" y="554"/>
                      <a:pt x="668" y="562"/>
                    </a:cubicBezTo>
                    <a:cubicBezTo>
                      <a:pt x="663" y="569"/>
                      <a:pt x="658" y="578"/>
                      <a:pt x="651" y="585"/>
                    </a:cubicBezTo>
                    <a:moveTo>
                      <a:pt x="233" y="569"/>
                    </a:moveTo>
                    <a:cubicBezTo>
                      <a:pt x="229" y="569"/>
                      <a:pt x="224" y="569"/>
                      <a:pt x="220" y="568"/>
                    </a:cubicBezTo>
                    <a:cubicBezTo>
                      <a:pt x="228" y="556"/>
                      <a:pt x="236" y="544"/>
                      <a:pt x="241" y="531"/>
                    </a:cubicBezTo>
                    <a:cubicBezTo>
                      <a:pt x="244" y="524"/>
                      <a:pt x="245" y="517"/>
                      <a:pt x="246" y="511"/>
                    </a:cubicBezTo>
                    <a:cubicBezTo>
                      <a:pt x="253" y="512"/>
                      <a:pt x="260" y="513"/>
                      <a:pt x="267" y="514"/>
                    </a:cubicBezTo>
                    <a:cubicBezTo>
                      <a:pt x="264" y="525"/>
                      <a:pt x="260" y="536"/>
                      <a:pt x="253" y="544"/>
                    </a:cubicBezTo>
                    <a:cubicBezTo>
                      <a:pt x="251" y="548"/>
                      <a:pt x="250" y="552"/>
                      <a:pt x="248" y="555"/>
                    </a:cubicBezTo>
                    <a:cubicBezTo>
                      <a:pt x="244" y="560"/>
                      <a:pt x="239" y="564"/>
                      <a:pt x="234" y="567"/>
                    </a:cubicBezTo>
                    <a:cubicBezTo>
                      <a:pt x="233" y="568"/>
                      <a:pt x="233" y="569"/>
                      <a:pt x="233" y="569"/>
                    </a:cubicBezTo>
                    <a:moveTo>
                      <a:pt x="214" y="568"/>
                    </a:moveTo>
                    <a:cubicBezTo>
                      <a:pt x="208" y="568"/>
                      <a:pt x="202" y="567"/>
                      <a:pt x="197" y="567"/>
                    </a:cubicBezTo>
                    <a:cubicBezTo>
                      <a:pt x="205" y="554"/>
                      <a:pt x="211" y="541"/>
                      <a:pt x="214" y="525"/>
                    </a:cubicBezTo>
                    <a:cubicBezTo>
                      <a:pt x="215" y="518"/>
                      <a:pt x="215" y="512"/>
                      <a:pt x="216" y="506"/>
                    </a:cubicBezTo>
                    <a:cubicBezTo>
                      <a:pt x="224" y="507"/>
                      <a:pt x="231" y="508"/>
                      <a:pt x="239" y="510"/>
                    </a:cubicBezTo>
                    <a:cubicBezTo>
                      <a:pt x="239" y="512"/>
                      <a:pt x="237" y="516"/>
                      <a:pt x="237" y="517"/>
                    </a:cubicBezTo>
                    <a:cubicBezTo>
                      <a:pt x="236" y="523"/>
                      <a:pt x="234" y="529"/>
                      <a:pt x="231" y="535"/>
                    </a:cubicBezTo>
                    <a:cubicBezTo>
                      <a:pt x="226" y="545"/>
                      <a:pt x="220" y="554"/>
                      <a:pt x="214" y="564"/>
                    </a:cubicBezTo>
                    <a:cubicBezTo>
                      <a:pt x="213" y="565"/>
                      <a:pt x="213" y="567"/>
                      <a:pt x="214" y="568"/>
                    </a:cubicBezTo>
                    <a:moveTo>
                      <a:pt x="173" y="567"/>
                    </a:moveTo>
                    <a:cubicBezTo>
                      <a:pt x="180" y="557"/>
                      <a:pt x="187" y="547"/>
                      <a:pt x="190" y="536"/>
                    </a:cubicBezTo>
                    <a:cubicBezTo>
                      <a:pt x="194" y="525"/>
                      <a:pt x="196" y="515"/>
                      <a:pt x="198" y="504"/>
                    </a:cubicBezTo>
                    <a:cubicBezTo>
                      <a:pt x="202" y="504"/>
                      <a:pt x="206" y="505"/>
                      <a:pt x="210" y="505"/>
                    </a:cubicBezTo>
                    <a:cubicBezTo>
                      <a:pt x="209" y="512"/>
                      <a:pt x="206" y="526"/>
                      <a:pt x="206" y="527"/>
                    </a:cubicBezTo>
                    <a:cubicBezTo>
                      <a:pt x="203" y="542"/>
                      <a:pt x="196" y="555"/>
                      <a:pt x="188" y="566"/>
                    </a:cubicBezTo>
                    <a:cubicBezTo>
                      <a:pt x="188" y="567"/>
                      <a:pt x="188" y="567"/>
                      <a:pt x="188" y="567"/>
                    </a:cubicBezTo>
                    <a:cubicBezTo>
                      <a:pt x="185" y="567"/>
                      <a:pt x="182" y="567"/>
                      <a:pt x="179" y="567"/>
                    </a:cubicBezTo>
                    <a:cubicBezTo>
                      <a:pt x="177" y="567"/>
                      <a:pt x="175" y="567"/>
                      <a:pt x="173" y="567"/>
                    </a:cubicBezTo>
                    <a:moveTo>
                      <a:pt x="147" y="568"/>
                    </a:moveTo>
                    <a:cubicBezTo>
                      <a:pt x="155" y="558"/>
                      <a:pt x="163" y="549"/>
                      <a:pt x="169" y="537"/>
                    </a:cubicBezTo>
                    <a:cubicBezTo>
                      <a:pt x="174" y="526"/>
                      <a:pt x="176" y="514"/>
                      <a:pt x="178" y="501"/>
                    </a:cubicBezTo>
                    <a:cubicBezTo>
                      <a:pt x="182" y="502"/>
                      <a:pt x="186" y="502"/>
                      <a:pt x="190" y="503"/>
                    </a:cubicBezTo>
                    <a:cubicBezTo>
                      <a:pt x="189" y="512"/>
                      <a:pt x="186" y="521"/>
                      <a:pt x="184" y="530"/>
                    </a:cubicBezTo>
                    <a:cubicBezTo>
                      <a:pt x="181" y="543"/>
                      <a:pt x="172" y="556"/>
                      <a:pt x="164" y="566"/>
                    </a:cubicBezTo>
                    <a:cubicBezTo>
                      <a:pt x="164" y="567"/>
                      <a:pt x="164" y="567"/>
                      <a:pt x="164" y="567"/>
                    </a:cubicBezTo>
                    <a:cubicBezTo>
                      <a:pt x="158" y="567"/>
                      <a:pt x="153" y="567"/>
                      <a:pt x="147" y="568"/>
                    </a:cubicBezTo>
                    <a:moveTo>
                      <a:pt x="121" y="570"/>
                    </a:moveTo>
                    <a:cubicBezTo>
                      <a:pt x="132" y="557"/>
                      <a:pt x="141" y="544"/>
                      <a:pt x="149" y="529"/>
                    </a:cubicBezTo>
                    <a:cubicBezTo>
                      <a:pt x="151" y="524"/>
                      <a:pt x="158" y="510"/>
                      <a:pt x="159" y="500"/>
                    </a:cubicBezTo>
                    <a:cubicBezTo>
                      <a:pt x="163" y="500"/>
                      <a:pt x="167" y="500"/>
                      <a:pt x="171" y="501"/>
                    </a:cubicBezTo>
                    <a:cubicBezTo>
                      <a:pt x="169" y="508"/>
                      <a:pt x="168" y="516"/>
                      <a:pt x="166" y="523"/>
                    </a:cubicBezTo>
                    <a:cubicBezTo>
                      <a:pt x="161" y="540"/>
                      <a:pt x="149" y="553"/>
                      <a:pt x="139" y="566"/>
                    </a:cubicBezTo>
                    <a:cubicBezTo>
                      <a:pt x="138" y="567"/>
                      <a:pt x="138" y="567"/>
                      <a:pt x="138" y="568"/>
                    </a:cubicBezTo>
                    <a:cubicBezTo>
                      <a:pt x="132" y="569"/>
                      <a:pt x="127" y="569"/>
                      <a:pt x="121" y="570"/>
                    </a:cubicBezTo>
                    <a:moveTo>
                      <a:pt x="121" y="501"/>
                    </a:moveTo>
                    <a:cubicBezTo>
                      <a:pt x="122" y="501"/>
                      <a:pt x="123" y="501"/>
                      <a:pt x="124" y="501"/>
                    </a:cubicBezTo>
                    <a:cubicBezTo>
                      <a:pt x="126" y="500"/>
                      <a:pt x="128" y="500"/>
                      <a:pt x="131" y="499"/>
                    </a:cubicBezTo>
                    <a:cubicBezTo>
                      <a:pt x="126" y="510"/>
                      <a:pt x="119" y="521"/>
                      <a:pt x="112" y="528"/>
                    </a:cubicBezTo>
                    <a:cubicBezTo>
                      <a:pt x="106" y="534"/>
                      <a:pt x="102" y="544"/>
                      <a:pt x="98" y="551"/>
                    </a:cubicBezTo>
                    <a:cubicBezTo>
                      <a:pt x="92" y="561"/>
                      <a:pt x="85" y="568"/>
                      <a:pt x="77" y="576"/>
                    </a:cubicBezTo>
                    <a:cubicBezTo>
                      <a:pt x="70" y="577"/>
                      <a:pt x="63" y="578"/>
                      <a:pt x="56" y="580"/>
                    </a:cubicBezTo>
                    <a:cubicBezTo>
                      <a:pt x="64" y="570"/>
                      <a:pt x="71" y="561"/>
                      <a:pt x="80" y="552"/>
                    </a:cubicBezTo>
                    <a:cubicBezTo>
                      <a:pt x="89" y="544"/>
                      <a:pt x="95" y="534"/>
                      <a:pt x="102" y="525"/>
                    </a:cubicBezTo>
                    <a:cubicBezTo>
                      <a:pt x="108" y="517"/>
                      <a:pt x="115" y="509"/>
                      <a:pt x="120" y="501"/>
                    </a:cubicBezTo>
                    <a:cubicBezTo>
                      <a:pt x="121" y="501"/>
                      <a:pt x="121" y="501"/>
                      <a:pt x="121" y="501"/>
                    </a:cubicBezTo>
                    <a:moveTo>
                      <a:pt x="91" y="573"/>
                    </a:moveTo>
                    <a:cubicBezTo>
                      <a:pt x="95" y="570"/>
                      <a:pt x="98" y="566"/>
                      <a:pt x="100" y="562"/>
                    </a:cubicBezTo>
                    <a:cubicBezTo>
                      <a:pt x="102" y="557"/>
                      <a:pt x="105" y="553"/>
                      <a:pt x="107" y="549"/>
                    </a:cubicBezTo>
                    <a:cubicBezTo>
                      <a:pt x="109" y="545"/>
                      <a:pt x="115" y="535"/>
                      <a:pt x="118" y="532"/>
                    </a:cubicBezTo>
                    <a:cubicBezTo>
                      <a:pt x="122" y="528"/>
                      <a:pt x="126" y="521"/>
                      <a:pt x="129" y="516"/>
                    </a:cubicBezTo>
                    <a:cubicBezTo>
                      <a:pt x="133" y="511"/>
                      <a:pt x="136" y="505"/>
                      <a:pt x="139" y="499"/>
                    </a:cubicBezTo>
                    <a:cubicBezTo>
                      <a:pt x="140" y="499"/>
                      <a:pt x="141" y="499"/>
                      <a:pt x="142" y="499"/>
                    </a:cubicBezTo>
                    <a:cubicBezTo>
                      <a:pt x="145" y="499"/>
                      <a:pt x="148" y="499"/>
                      <a:pt x="151" y="499"/>
                    </a:cubicBezTo>
                    <a:cubicBezTo>
                      <a:pt x="151" y="499"/>
                      <a:pt x="151" y="499"/>
                      <a:pt x="151" y="499"/>
                    </a:cubicBezTo>
                    <a:cubicBezTo>
                      <a:pt x="150" y="504"/>
                      <a:pt x="149" y="507"/>
                      <a:pt x="147" y="511"/>
                    </a:cubicBezTo>
                    <a:cubicBezTo>
                      <a:pt x="144" y="518"/>
                      <a:pt x="142" y="525"/>
                      <a:pt x="139" y="532"/>
                    </a:cubicBezTo>
                    <a:cubicBezTo>
                      <a:pt x="132" y="547"/>
                      <a:pt x="121" y="559"/>
                      <a:pt x="110" y="571"/>
                    </a:cubicBezTo>
                    <a:cubicBezTo>
                      <a:pt x="104" y="572"/>
                      <a:pt x="97" y="572"/>
                      <a:pt x="91" y="573"/>
                    </a:cubicBezTo>
                    <a:moveTo>
                      <a:pt x="19" y="589"/>
                    </a:moveTo>
                    <a:cubicBezTo>
                      <a:pt x="31" y="570"/>
                      <a:pt x="44" y="552"/>
                      <a:pt x="61" y="538"/>
                    </a:cubicBezTo>
                    <a:cubicBezTo>
                      <a:pt x="71" y="530"/>
                      <a:pt x="80" y="521"/>
                      <a:pt x="89" y="514"/>
                    </a:cubicBezTo>
                    <a:cubicBezTo>
                      <a:pt x="97" y="508"/>
                      <a:pt x="105" y="503"/>
                      <a:pt x="113" y="497"/>
                    </a:cubicBezTo>
                    <a:cubicBezTo>
                      <a:pt x="114" y="498"/>
                      <a:pt x="114" y="498"/>
                      <a:pt x="114" y="498"/>
                    </a:cubicBezTo>
                    <a:cubicBezTo>
                      <a:pt x="110" y="504"/>
                      <a:pt x="106" y="509"/>
                      <a:pt x="101" y="514"/>
                    </a:cubicBezTo>
                    <a:cubicBezTo>
                      <a:pt x="94" y="524"/>
                      <a:pt x="88" y="535"/>
                      <a:pt x="79" y="543"/>
                    </a:cubicBezTo>
                    <a:cubicBezTo>
                      <a:pt x="71" y="552"/>
                      <a:pt x="62" y="559"/>
                      <a:pt x="54" y="569"/>
                    </a:cubicBezTo>
                    <a:cubicBezTo>
                      <a:pt x="51" y="572"/>
                      <a:pt x="48" y="580"/>
                      <a:pt x="44" y="582"/>
                    </a:cubicBezTo>
                    <a:cubicBezTo>
                      <a:pt x="43" y="582"/>
                      <a:pt x="42" y="583"/>
                      <a:pt x="41" y="583"/>
                    </a:cubicBezTo>
                    <a:cubicBezTo>
                      <a:pt x="34" y="585"/>
                      <a:pt x="26" y="587"/>
                      <a:pt x="19" y="589"/>
                    </a:cubicBezTo>
                    <a:moveTo>
                      <a:pt x="672" y="555"/>
                    </a:moveTo>
                    <a:cubicBezTo>
                      <a:pt x="658" y="536"/>
                      <a:pt x="640" y="516"/>
                      <a:pt x="619" y="507"/>
                    </a:cubicBezTo>
                    <a:cubicBezTo>
                      <a:pt x="623" y="502"/>
                      <a:pt x="626" y="497"/>
                      <a:pt x="628" y="492"/>
                    </a:cubicBezTo>
                    <a:cubicBezTo>
                      <a:pt x="629" y="492"/>
                      <a:pt x="629" y="492"/>
                      <a:pt x="629" y="492"/>
                    </a:cubicBezTo>
                    <a:cubicBezTo>
                      <a:pt x="649" y="499"/>
                      <a:pt x="668" y="510"/>
                      <a:pt x="683" y="526"/>
                    </a:cubicBezTo>
                    <a:cubicBezTo>
                      <a:pt x="683" y="527"/>
                      <a:pt x="683" y="528"/>
                      <a:pt x="684" y="529"/>
                    </a:cubicBezTo>
                    <a:cubicBezTo>
                      <a:pt x="682" y="535"/>
                      <a:pt x="679" y="541"/>
                      <a:pt x="676" y="548"/>
                    </a:cubicBezTo>
                    <a:cubicBezTo>
                      <a:pt x="675" y="550"/>
                      <a:pt x="673" y="552"/>
                      <a:pt x="672" y="555"/>
                    </a:cubicBezTo>
                    <a:moveTo>
                      <a:pt x="21" y="553"/>
                    </a:moveTo>
                    <a:cubicBezTo>
                      <a:pt x="22" y="553"/>
                      <a:pt x="22" y="553"/>
                      <a:pt x="23" y="552"/>
                    </a:cubicBezTo>
                    <a:cubicBezTo>
                      <a:pt x="39" y="533"/>
                      <a:pt x="54" y="514"/>
                      <a:pt x="73" y="499"/>
                    </a:cubicBezTo>
                    <a:cubicBezTo>
                      <a:pt x="82" y="491"/>
                      <a:pt x="92" y="485"/>
                      <a:pt x="102" y="478"/>
                    </a:cubicBezTo>
                    <a:cubicBezTo>
                      <a:pt x="106" y="476"/>
                      <a:pt x="110" y="475"/>
                      <a:pt x="114" y="473"/>
                    </a:cubicBezTo>
                    <a:cubicBezTo>
                      <a:pt x="112" y="481"/>
                      <a:pt x="112" y="486"/>
                      <a:pt x="112" y="489"/>
                    </a:cubicBezTo>
                    <a:cubicBezTo>
                      <a:pt x="105" y="494"/>
                      <a:pt x="90" y="504"/>
                      <a:pt x="88" y="505"/>
                    </a:cubicBezTo>
                    <a:cubicBezTo>
                      <a:pt x="77" y="514"/>
                      <a:pt x="67" y="523"/>
                      <a:pt x="56" y="532"/>
                    </a:cubicBezTo>
                    <a:cubicBezTo>
                      <a:pt x="41" y="545"/>
                      <a:pt x="29" y="561"/>
                      <a:pt x="18" y="577"/>
                    </a:cubicBezTo>
                    <a:cubicBezTo>
                      <a:pt x="18" y="570"/>
                      <a:pt x="19" y="562"/>
                      <a:pt x="20" y="553"/>
                    </a:cubicBezTo>
                    <a:cubicBezTo>
                      <a:pt x="20" y="553"/>
                      <a:pt x="21" y="553"/>
                      <a:pt x="21" y="553"/>
                    </a:cubicBezTo>
                    <a:moveTo>
                      <a:pt x="22" y="542"/>
                    </a:moveTo>
                    <a:cubicBezTo>
                      <a:pt x="23" y="534"/>
                      <a:pt x="25" y="525"/>
                      <a:pt x="27" y="517"/>
                    </a:cubicBezTo>
                    <a:cubicBezTo>
                      <a:pt x="36" y="508"/>
                      <a:pt x="45" y="499"/>
                      <a:pt x="55" y="491"/>
                    </a:cubicBezTo>
                    <a:cubicBezTo>
                      <a:pt x="62" y="485"/>
                      <a:pt x="69" y="482"/>
                      <a:pt x="76" y="476"/>
                    </a:cubicBezTo>
                    <a:cubicBezTo>
                      <a:pt x="85" y="469"/>
                      <a:pt x="95" y="463"/>
                      <a:pt x="105" y="457"/>
                    </a:cubicBezTo>
                    <a:cubicBezTo>
                      <a:pt x="110" y="455"/>
                      <a:pt x="115" y="452"/>
                      <a:pt x="120" y="450"/>
                    </a:cubicBezTo>
                    <a:cubicBezTo>
                      <a:pt x="118" y="455"/>
                      <a:pt x="117" y="460"/>
                      <a:pt x="116" y="464"/>
                    </a:cubicBezTo>
                    <a:cubicBezTo>
                      <a:pt x="110" y="467"/>
                      <a:pt x="103" y="469"/>
                      <a:pt x="98" y="472"/>
                    </a:cubicBezTo>
                    <a:cubicBezTo>
                      <a:pt x="89" y="478"/>
                      <a:pt x="80" y="484"/>
                      <a:pt x="71" y="491"/>
                    </a:cubicBezTo>
                    <a:cubicBezTo>
                      <a:pt x="53" y="506"/>
                      <a:pt x="38" y="523"/>
                      <a:pt x="22" y="542"/>
                    </a:cubicBezTo>
                    <a:moveTo>
                      <a:pt x="687" y="520"/>
                    </a:moveTo>
                    <a:cubicBezTo>
                      <a:pt x="671" y="504"/>
                      <a:pt x="652" y="492"/>
                      <a:pt x="632" y="485"/>
                    </a:cubicBezTo>
                    <a:cubicBezTo>
                      <a:pt x="639" y="471"/>
                      <a:pt x="643" y="457"/>
                      <a:pt x="645" y="445"/>
                    </a:cubicBezTo>
                    <a:cubicBezTo>
                      <a:pt x="660" y="451"/>
                      <a:pt x="674" y="460"/>
                      <a:pt x="688" y="466"/>
                    </a:cubicBezTo>
                    <a:cubicBezTo>
                      <a:pt x="690" y="469"/>
                      <a:pt x="691" y="475"/>
                      <a:pt x="692" y="481"/>
                    </a:cubicBezTo>
                    <a:cubicBezTo>
                      <a:pt x="686" y="477"/>
                      <a:pt x="679" y="474"/>
                      <a:pt x="674" y="471"/>
                    </a:cubicBezTo>
                    <a:cubicBezTo>
                      <a:pt x="665" y="466"/>
                      <a:pt x="656" y="461"/>
                      <a:pt x="646" y="457"/>
                    </a:cubicBezTo>
                    <a:cubicBezTo>
                      <a:pt x="646" y="457"/>
                      <a:pt x="645" y="456"/>
                      <a:pt x="645" y="456"/>
                    </a:cubicBezTo>
                    <a:cubicBezTo>
                      <a:pt x="642" y="456"/>
                      <a:pt x="640" y="463"/>
                      <a:pt x="644" y="464"/>
                    </a:cubicBezTo>
                    <a:cubicBezTo>
                      <a:pt x="655" y="469"/>
                      <a:pt x="665" y="474"/>
                      <a:pt x="675" y="480"/>
                    </a:cubicBezTo>
                    <a:cubicBezTo>
                      <a:pt x="679" y="483"/>
                      <a:pt x="685" y="486"/>
                      <a:pt x="690" y="490"/>
                    </a:cubicBezTo>
                    <a:cubicBezTo>
                      <a:pt x="689" y="491"/>
                      <a:pt x="690" y="493"/>
                      <a:pt x="691" y="494"/>
                    </a:cubicBezTo>
                    <a:cubicBezTo>
                      <a:pt x="691" y="502"/>
                      <a:pt x="689" y="510"/>
                      <a:pt x="687" y="520"/>
                    </a:cubicBezTo>
                    <a:moveTo>
                      <a:pt x="31" y="503"/>
                    </a:moveTo>
                    <a:cubicBezTo>
                      <a:pt x="34" y="492"/>
                      <a:pt x="37" y="481"/>
                      <a:pt x="41" y="469"/>
                    </a:cubicBezTo>
                    <a:cubicBezTo>
                      <a:pt x="41" y="469"/>
                      <a:pt x="41" y="469"/>
                      <a:pt x="41" y="469"/>
                    </a:cubicBezTo>
                    <a:cubicBezTo>
                      <a:pt x="56" y="458"/>
                      <a:pt x="71" y="447"/>
                      <a:pt x="87" y="440"/>
                    </a:cubicBezTo>
                    <a:cubicBezTo>
                      <a:pt x="101" y="434"/>
                      <a:pt x="114" y="427"/>
                      <a:pt x="128" y="424"/>
                    </a:cubicBezTo>
                    <a:cubicBezTo>
                      <a:pt x="126" y="429"/>
                      <a:pt x="124" y="434"/>
                      <a:pt x="123" y="439"/>
                    </a:cubicBezTo>
                    <a:cubicBezTo>
                      <a:pt x="123" y="439"/>
                      <a:pt x="123" y="439"/>
                      <a:pt x="123" y="439"/>
                    </a:cubicBezTo>
                    <a:cubicBezTo>
                      <a:pt x="120" y="441"/>
                      <a:pt x="116" y="442"/>
                      <a:pt x="113" y="443"/>
                    </a:cubicBezTo>
                    <a:cubicBezTo>
                      <a:pt x="108" y="445"/>
                      <a:pt x="105" y="449"/>
                      <a:pt x="100" y="451"/>
                    </a:cubicBezTo>
                    <a:cubicBezTo>
                      <a:pt x="92" y="454"/>
                      <a:pt x="84" y="461"/>
                      <a:pt x="77" y="466"/>
                    </a:cubicBezTo>
                    <a:cubicBezTo>
                      <a:pt x="61" y="477"/>
                      <a:pt x="45" y="489"/>
                      <a:pt x="31" y="503"/>
                    </a:cubicBezTo>
                    <a:moveTo>
                      <a:pt x="199" y="422"/>
                    </a:moveTo>
                    <a:cubicBezTo>
                      <a:pt x="202" y="420"/>
                      <a:pt x="204" y="418"/>
                      <a:pt x="207" y="417"/>
                    </a:cubicBezTo>
                    <a:cubicBezTo>
                      <a:pt x="206" y="418"/>
                      <a:pt x="204" y="419"/>
                      <a:pt x="203" y="420"/>
                    </a:cubicBezTo>
                    <a:cubicBezTo>
                      <a:pt x="202" y="420"/>
                      <a:pt x="200" y="421"/>
                      <a:pt x="199" y="422"/>
                    </a:cubicBezTo>
                    <a:moveTo>
                      <a:pt x="205" y="487"/>
                    </a:moveTo>
                    <a:cubicBezTo>
                      <a:pt x="173" y="482"/>
                      <a:pt x="158" y="480"/>
                      <a:pt x="147" y="480"/>
                    </a:cubicBezTo>
                    <a:cubicBezTo>
                      <a:pt x="153" y="475"/>
                      <a:pt x="159" y="469"/>
                      <a:pt x="165" y="464"/>
                    </a:cubicBezTo>
                    <a:cubicBezTo>
                      <a:pt x="171" y="460"/>
                      <a:pt x="176" y="455"/>
                      <a:pt x="182" y="450"/>
                    </a:cubicBezTo>
                    <a:cubicBezTo>
                      <a:pt x="188" y="446"/>
                      <a:pt x="195" y="440"/>
                      <a:pt x="201" y="436"/>
                    </a:cubicBezTo>
                    <a:cubicBezTo>
                      <a:pt x="205" y="435"/>
                      <a:pt x="208" y="429"/>
                      <a:pt x="211" y="426"/>
                    </a:cubicBezTo>
                    <a:cubicBezTo>
                      <a:pt x="216" y="422"/>
                      <a:pt x="220" y="417"/>
                      <a:pt x="225" y="413"/>
                    </a:cubicBezTo>
                    <a:cubicBezTo>
                      <a:pt x="226" y="413"/>
                      <a:pt x="226" y="412"/>
                      <a:pt x="227" y="412"/>
                    </a:cubicBezTo>
                    <a:cubicBezTo>
                      <a:pt x="217" y="424"/>
                      <a:pt x="214" y="439"/>
                      <a:pt x="210" y="454"/>
                    </a:cubicBezTo>
                    <a:cubicBezTo>
                      <a:pt x="208" y="461"/>
                      <a:pt x="206" y="468"/>
                      <a:pt x="204" y="475"/>
                    </a:cubicBezTo>
                    <a:cubicBezTo>
                      <a:pt x="203" y="479"/>
                      <a:pt x="204" y="483"/>
                      <a:pt x="205" y="487"/>
                    </a:cubicBezTo>
                    <a:moveTo>
                      <a:pt x="682" y="455"/>
                    </a:moveTo>
                    <a:cubicBezTo>
                      <a:pt x="670" y="449"/>
                      <a:pt x="658" y="442"/>
                      <a:pt x="646" y="437"/>
                    </a:cubicBezTo>
                    <a:cubicBezTo>
                      <a:pt x="646" y="434"/>
                      <a:pt x="646" y="431"/>
                      <a:pt x="646" y="429"/>
                    </a:cubicBezTo>
                    <a:cubicBezTo>
                      <a:pt x="646" y="419"/>
                      <a:pt x="647" y="414"/>
                      <a:pt x="647" y="411"/>
                    </a:cubicBezTo>
                    <a:cubicBezTo>
                      <a:pt x="649" y="412"/>
                      <a:pt x="652" y="414"/>
                      <a:pt x="654" y="414"/>
                    </a:cubicBezTo>
                    <a:cubicBezTo>
                      <a:pt x="662" y="422"/>
                      <a:pt x="672" y="436"/>
                      <a:pt x="682" y="455"/>
                    </a:cubicBezTo>
                    <a:moveTo>
                      <a:pt x="45" y="457"/>
                    </a:moveTo>
                    <a:cubicBezTo>
                      <a:pt x="49" y="446"/>
                      <a:pt x="53" y="435"/>
                      <a:pt x="58" y="423"/>
                    </a:cubicBezTo>
                    <a:cubicBezTo>
                      <a:pt x="58" y="423"/>
                      <a:pt x="59" y="423"/>
                      <a:pt x="60" y="423"/>
                    </a:cubicBezTo>
                    <a:cubicBezTo>
                      <a:pt x="74" y="411"/>
                      <a:pt x="87" y="402"/>
                      <a:pt x="106" y="400"/>
                    </a:cubicBezTo>
                    <a:cubicBezTo>
                      <a:pt x="111" y="400"/>
                      <a:pt x="116" y="400"/>
                      <a:pt x="121" y="400"/>
                    </a:cubicBezTo>
                    <a:cubicBezTo>
                      <a:pt x="122" y="400"/>
                      <a:pt x="124" y="400"/>
                      <a:pt x="125" y="400"/>
                    </a:cubicBezTo>
                    <a:cubicBezTo>
                      <a:pt x="128" y="400"/>
                      <a:pt x="132" y="400"/>
                      <a:pt x="135" y="400"/>
                    </a:cubicBezTo>
                    <a:cubicBezTo>
                      <a:pt x="135" y="400"/>
                      <a:pt x="136" y="400"/>
                      <a:pt x="136" y="400"/>
                    </a:cubicBezTo>
                    <a:cubicBezTo>
                      <a:pt x="134" y="406"/>
                      <a:pt x="132" y="411"/>
                      <a:pt x="131" y="415"/>
                    </a:cubicBezTo>
                    <a:cubicBezTo>
                      <a:pt x="116" y="418"/>
                      <a:pt x="102" y="424"/>
                      <a:pt x="88" y="431"/>
                    </a:cubicBezTo>
                    <a:cubicBezTo>
                      <a:pt x="73" y="439"/>
                      <a:pt x="59" y="447"/>
                      <a:pt x="45" y="457"/>
                    </a:cubicBezTo>
                    <a:moveTo>
                      <a:pt x="136" y="452"/>
                    </a:moveTo>
                    <a:cubicBezTo>
                      <a:pt x="140" y="436"/>
                      <a:pt x="146" y="416"/>
                      <a:pt x="154" y="397"/>
                    </a:cubicBezTo>
                    <a:cubicBezTo>
                      <a:pt x="169" y="396"/>
                      <a:pt x="184" y="394"/>
                      <a:pt x="199" y="394"/>
                    </a:cubicBezTo>
                    <a:cubicBezTo>
                      <a:pt x="202" y="394"/>
                      <a:pt x="205" y="394"/>
                      <a:pt x="208" y="394"/>
                    </a:cubicBezTo>
                    <a:cubicBezTo>
                      <a:pt x="210" y="394"/>
                      <a:pt x="213" y="395"/>
                      <a:pt x="215" y="395"/>
                    </a:cubicBezTo>
                    <a:cubicBezTo>
                      <a:pt x="216" y="395"/>
                      <a:pt x="217" y="394"/>
                      <a:pt x="218" y="394"/>
                    </a:cubicBezTo>
                    <a:cubicBezTo>
                      <a:pt x="215" y="396"/>
                      <a:pt x="212" y="398"/>
                      <a:pt x="209" y="400"/>
                    </a:cubicBezTo>
                    <a:cubicBezTo>
                      <a:pt x="197" y="407"/>
                      <a:pt x="184" y="414"/>
                      <a:pt x="172" y="422"/>
                    </a:cubicBezTo>
                    <a:cubicBezTo>
                      <a:pt x="171" y="422"/>
                      <a:pt x="171" y="422"/>
                      <a:pt x="170" y="422"/>
                    </a:cubicBezTo>
                    <a:cubicBezTo>
                      <a:pt x="169" y="422"/>
                      <a:pt x="168" y="422"/>
                      <a:pt x="167" y="423"/>
                    </a:cubicBezTo>
                    <a:cubicBezTo>
                      <a:pt x="166" y="424"/>
                      <a:pt x="165" y="426"/>
                      <a:pt x="164" y="427"/>
                    </a:cubicBezTo>
                    <a:cubicBezTo>
                      <a:pt x="164" y="427"/>
                      <a:pt x="164" y="427"/>
                      <a:pt x="164" y="427"/>
                    </a:cubicBezTo>
                    <a:cubicBezTo>
                      <a:pt x="160" y="429"/>
                      <a:pt x="156" y="431"/>
                      <a:pt x="152" y="434"/>
                    </a:cubicBezTo>
                    <a:cubicBezTo>
                      <a:pt x="146" y="438"/>
                      <a:pt x="141" y="446"/>
                      <a:pt x="136" y="452"/>
                    </a:cubicBezTo>
                    <a:moveTo>
                      <a:pt x="530" y="555"/>
                    </a:moveTo>
                    <a:cubicBezTo>
                      <a:pt x="530" y="555"/>
                      <a:pt x="529" y="555"/>
                      <a:pt x="529" y="555"/>
                    </a:cubicBezTo>
                    <a:cubicBezTo>
                      <a:pt x="523" y="555"/>
                      <a:pt x="517" y="554"/>
                      <a:pt x="511" y="554"/>
                    </a:cubicBezTo>
                    <a:cubicBezTo>
                      <a:pt x="512" y="553"/>
                      <a:pt x="514" y="553"/>
                      <a:pt x="515" y="552"/>
                    </a:cubicBezTo>
                    <a:cubicBezTo>
                      <a:pt x="523" y="547"/>
                      <a:pt x="530" y="538"/>
                      <a:pt x="537" y="530"/>
                    </a:cubicBezTo>
                    <a:cubicBezTo>
                      <a:pt x="549" y="516"/>
                      <a:pt x="555" y="498"/>
                      <a:pt x="561" y="480"/>
                    </a:cubicBezTo>
                    <a:cubicBezTo>
                      <a:pt x="564" y="471"/>
                      <a:pt x="565" y="462"/>
                      <a:pt x="568" y="453"/>
                    </a:cubicBezTo>
                    <a:cubicBezTo>
                      <a:pt x="572" y="443"/>
                      <a:pt x="576" y="434"/>
                      <a:pt x="580" y="424"/>
                    </a:cubicBezTo>
                    <a:cubicBezTo>
                      <a:pt x="586" y="409"/>
                      <a:pt x="593" y="393"/>
                      <a:pt x="602" y="379"/>
                    </a:cubicBezTo>
                    <a:cubicBezTo>
                      <a:pt x="607" y="383"/>
                      <a:pt x="613" y="387"/>
                      <a:pt x="617" y="392"/>
                    </a:cubicBezTo>
                    <a:cubicBezTo>
                      <a:pt x="621" y="395"/>
                      <a:pt x="626" y="402"/>
                      <a:pt x="632" y="406"/>
                    </a:cubicBezTo>
                    <a:cubicBezTo>
                      <a:pt x="635" y="427"/>
                      <a:pt x="624" y="462"/>
                      <a:pt x="616" y="478"/>
                    </a:cubicBezTo>
                    <a:cubicBezTo>
                      <a:pt x="597" y="516"/>
                      <a:pt x="561" y="555"/>
                      <a:pt x="530" y="555"/>
                    </a:cubicBezTo>
                    <a:moveTo>
                      <a:pt x="77" y="380"/>
                    </a:moveTo>
                    <a:cubicBezTo>
                      <a:pt x="77" y="380"/>
                      <a:pt x="77" y="380"/>
                      <a:pt x="78" y="380"/>
                    </a:cubicBezTo>
                    <a:cubicBezTo>
                      <a:pt x="85" y="379"/>
                      <a:pt x="93" y="378"/>
                      <a:pt x="101" y="378"/>
                    </a:cubicBezTo>
                    <a:cubicBezTo>
                      <a:pt x="107" y="378"/>
                      <a:pt x="113" y="379"/>
                      <a:pt x="120" y="379"/>
                    </a:cubicBezTo>
                    <a:cubicBezTo>
                      <a:pt x="127" y="380"/>
                      <a:pt x="136" y="381"/>
                      <a:pt x="143" y="382"/>
                    </a:cubicBezTo>
                    <a:cubicBezTo>
                      <a:pt x="142" y="385"/>
                      <a:pt x="141" y="388"/>
                      <a:pt x="140" y="391"/>
                    </a:cubicBezTo>
                    <a:cubicBezTo>
                      <a:pt x="139" y="391"/>
                      <a:pt x="139" y="391"/>
                      <a:pt x="139" y="391"/>
                    </a:cubicBezTo>
                    <a:cubicBezTo>
                      <a:pt x="138" y="391"/>
                      <a:pt x="137" y="392"/>
                      <a:pt x="137" y="393"/>
                    </a:cubicBezTo>
                    <a:cubicBezTo>
                      <a:pt x="136" y="393"/>
                      <a:pt x="135" y="393"/>
                      <a:pt x="134" y="393"/>
                    </a:cubicBezTo>
                    <a:cubicBezTo>
                      <a:pt x="130" y="393"/>
                      <a:pt x="125" y="392"/>
                      <a:pt x="122" y="392"/>
                    </a:cubicBezTo>
                    <a:cubicBezTo>
                      <a:pt x="121" y="392"/>
                      <a:pt x="119" y="392"/>
                      <a:pt x="118" y="392"/>
                    </a:cubicBezTo>
                    <a:cubicBezTo>
                      <a:pt x="112" y="392"/>
                      <a:pt x="106" y="392"/>
                      <a:pt x="101" y="393"/>
                    </a:cubicBezTo>
                    <a:cubicBezTo>
                      <a:pt x="86" y="396"/>
                      <a:pt x="74" y="402"/>
                      <a:pt x="63" y="410"/>
                    </a:cubicBezTo>
                    <a:cubicBezTo>
                      <a:pt x="67" y="400"/>
                      <a:pt x="72" y="390"/>
                      <a:pt x="76" y="380"/>
                    </a:cubicBezTo>
                    <a:cubicBezTo>
                      <a:pt x="77" y="380"/>
                      <a:pt x="77" y="380"/>
                      <a:pt x="77" y="380"/>
                    </a:cubicBezTo>
                    <a:moveTo>
                      <a:pt x="685" y="369"/>
                    </a:moveTo>
                    <a:cubicBezTo>
                      <a:pt x="687" y="369"/>
                      <a:pt x="690" y="368"/>
                      <a:pt x="692" y="368"/>
                    </a:cubicBezTo>
                    <a:cubicBezTo>
                      <a:pt x="695" y="375"/>
                      <a:pt x="697" y="382"/>
                      <a:pt x="699" y="389"/>
                    </a:cubicBezTo>
                    <a:cubicBezTo>
                      <a:pt x="700" y="393"/>
                      <a:pt x="701" y="398"/>
                      <a:pt x="703" y="402"/>
                    </a:cubicBezTo>
                    <a:cubicBezTo>
                      <a:pt x="698" y="403"/>
                      <a:pt x="693" y="403"/>
                      <a:pt x="688" y="403"/>
                    </a:cubicBezTo>
                    <a:cubicBezTo>
                      <a:pt x="687" y="403"/>
                      <a:pt x="686" y="403"/>
                      <a:pt x="685" y="403"/>
                    </a:cubicBezTo>
                    <a:cubicBezTo>
                      <a:pt x="684" y="398"/>
                      <a:pt x="685" y="393"/>
                      <a:pt x="684" y="388"/>
                    </a:cubicBezTo>
                    <a:cubicBezTo>
                      <a:pt x="684" y="381"/>
                      <a:pt x="683" y="375"/>
                      <a:pt x="683" y="369"/>
                    </a:cubicBezTo>
                    <a:cubicBezTo>
                      <a:pt x="683" y="369"/>
                      <a:pt x="684" y="369"/>
                      <a:pt x="685" y="369"/>
                    </a:cubicBezTo>
                    <a:moveTo>
                      <a:pt x="678" y="402"/>
                    </a:moveTo>
                    <a:cubicBezTo>
                      <a:pt x="677" y="402"/>
                      <a:pt x="677" y="402"/>
                      <a:pt x="677" y="402"/>
                    </a:cubicBezTo>
                    <a:cubicBezTo>
                      <a:pt x="672" y="401"/>
                      <a:pt x="667" y="400"/>
                      <a:pt x="663" y="399"/>
                    </a:cubicBezTo>
                    <a:cubicBezTo>
                      <a:pt x="662" y="398"/>
                      <a:pt x="662" y="398"/>
                      <a:pt x="661" y="397"/>
                    </a:cubicBezTo>
                    <a:cubicBezTo>
                      <a:pt x="661" y="397"/>
                      <a:pt x="661" y="396"/>
                      <a:pt x="661" y="396"/>
                    </a:cubicBezTo>
                    <a:cubicBezTo>
                      <a:pt x="662" y="390"/>
                      <a:pt x="663" y="385"/>
                      <a:pt x="664" y="380"/>
                    </a:cubicBezTo>
                    <a:cubicBezTo>
                      <a:pt x="665" y="376"/>
                      <a:pt x="667" y="373"/>
                      <a:pt x="669" y="370"/>
                    </a:cubicBezTo>
                    <a:cubicBezTo>
                      <a:pt x="669" y="369"/>
                      <a:pt x="670" y="368"/>
                      <a:pt x="670" y="367"/>
                    </a:cubicBezTo>
                    <a:cubicBezTo>
                      <a:pt x="672" y="367"/>
                      <a:pt x="674" y="368"/>
                      <a:pt x="675" y="368"/>
                    </a:cubicBezTo>
                    <a:cubicBezTo>
                      <a:pt x="676" y="374"/>
                      <a:pt x="677" y="380"/>
                      <a:pt x="677" y="386"/>
                    </a:cubicBezTo>
                    <a:cubicBezTo>
                      <a:pt x="677" y="392"/>
                      <a:pt x="677" y="397"/>
                      <a:pt x="678" y="402"/>
                    </a:cubicBezTo>
                    <a:moveTo>
                      <a:pt x="266" y="498"/>
                    </a:moveTo>
                    <a:cubicBezTo>
                      <a:pt x="251" y="495"/>
                      <a:pt x="241" y="492"/>
                      <a:pt x="241" y="492"/>
                    </a:cubicBezTo>
                    <a:cubicBezTo>
                      <a:pt x="231" y="491"/>
                      <a:pt x="222" y="489"/>
                      <a:pt x="214" y="488"/>
                    </a:cubicBezTo>
                    <a:cubicBezTo>
                      <a:pt x="214" y="488"/>
                      <a:pt x="213" y="487"/>
                      <a:pt x="212" y="487"/>
                    </a:cubicBezTo>
                    <a:cubicBezTo>
                      <a:pt x="212" y="483"/>
                      <a:pt x="211" y="479"/>
                      <a:pt x="212" y="474"/>
                    </a:cubicBezTo>
                    <a:cubicBezTo>
                      <a:pt x="214" y="466"/>
                      <a:pt x="217" y="457"/>
                      <a:pt x="219" y="448"/>
                    </a:cubicBezTo>
                    <a:cubicBezTo>
                      <a:pt x="223" y="435"/>
                      <a:pt x="227" y="424"/>
                      <a:pt x="235" y="414"/>
                    </a:cubicBezTo>
                    <a:cubicBezTo>
                      <a:pt x="239" y="409"/>
                      <a:pt x="244" y="405"/>
                      <a:pt x="247" y="400"/>
                    </a:cubicBezTo>
                    <a:cubicBezTo>
                      <a:pt x="255" y="396"/>
                      <a:pt x="262" y="393"/>
                      <a:pt x="269" y="389"/>
                    </a:cubicBezTo>
                    <a:cubicBezTo>
                      <a:pt x="278" y="385"/>
                      <a:pt x="286" y="381"/>
                      <a:pt x="294" y="377"/>
                    </a:cubicBezTo>
                    <a:cubicBezTo>
                      <a:pt x="304" y="373"/>
                      <a:pt x="314" y="369"/>
                      <a:pt x="324" y="365"/>
                    </a:cubicBezTo>
                    <a:cubicBezTo>
                      <a:pt x="323" y="367"/>
                      <a:pt x="321" y="369"/>
                      <a:pt x="319" y="372"/>
                    </a:cubicBezTo>
                    <a:cubicBezTo>
                      <a:pt x="310" y="385"/>
                      <a:pt x="304" y="400"/>
                      <a:pt x="297" y="415"/>
                    </a:cubicBezTo>
                    <a:cubicBezTo>
                      <a:pt x="284" y="442"/>
                      <a:pt x="273" y="469"/>
                      <a:pt x="266" y="498"/>
                    </a:cubicBezTo>
                    <a:moveTo>
                      <a:pt x="711" y="400"/>
                    </a:moveTo>
                    <a:cubicBezTo>
                      <a:pt x="708" y="396"/>
                      <a:pt x="706" y="390"/>
                      <a:pt x="705" y="385"/>
                    </a:cubicBezTo>
                    <a:cubicBezTo>
                      <a:pt x="705" y="382"/>
                      <a:pt x="703" y="379"/>
                      <a:pt x="702" y="376"/>
                    </a:cubicBezTo>
                    <a:cubicBezTo>
                      <a:pt x="701" y="373"/>
                      <a:pt x="701" y="370"/>
                      <a:pt x="700" y="367"/>
                    </a:cubicBezTo>
                    <a:cubicBezTo>
                      <a:pt x="703" y="366"/>
                      <a:pt x="707" y="364"/>
                      <a:pt x="710" y="362"/>
                    </a:cubicBezTo>
                    <a:cubicBezTo>
                      <a:pt x="715" y="374"/>
                      <a:pt x="720" y="385"/>
                      <a:pt x="726" y="395"/>
                    </a:cubicBezTo>
                    <a:cubicBezTo>
                      <a:pt x="721" y="397"/>
                      <a:pt x="716" y="399"/>
                      <a:pt x="711" y="400"/>
                    </a:cubicBezTo>
                    <a:moveTo>
                      <a:pt x="654" y="393"/>
                    </a:moveTo>
                    <a:cubicBezTo>
                      <a:pt x="652" y="392"/>
                      <a:pt x="651" y="391"/>
                      <a:pt x="649" y="391"/>
                    </a:cubicBezTo>
                    <a:cubicBezTo>
                      <a:pt x="648" y="391"/>
                      <a:pt x="647" y="390"/>
                      <a:pt x="646" y="389"/>
                    </a:cubicBezTo>
                    <a:cubicBezTo>
                      <a:pt x="647" y="389"/>
                      <a:pt x="647" y="388"/>
                      <a:pt x="647" y="387"/>
                    </a:cubicBezTo>
                    <a:cubicBezTo>
                      <a:pt x="648" y="377"/>
                      <a:pt x="653" y="368"/>
                      <a:pt x="658" y="360"/>
                    </a:cubicBezTo>
                    <a:cubicBezTo>
                      <a:pt x="659" y="361"/>
                      <a:pt x="661" y="363"/>
                      <a:pt x="663" y="364"/>
                    </a:cubicBezTo>
                    <a:cubicBezTo>
                      <a:pt x="663" y="364"/>
                      <a:pt x="663" y="364"/>
                      <a:pt x="663" y="364"/>
                    </a:cubicBezTo>
                    <a:cubicBezTo>
                      <a:pt x="663" y="365"/>
                      <a:pt x="662" y="367"/>
                      <a:pt x="662" y="368"/>
                    </a:cubicBezTo>
                    <a:cubicBezTo>
                      <a:pt x="661" y="370"/>
                      <a:pt x="660" y="372"/>
                      <a:pt x="659" y="374"/>
                    </a:cubicBezTo>
                    <a:cubicBezTo>
                      <a:pt x="656" y="380"/>
                      <a:pt x="655" y="387"/>
                      <a:pt x="654" y="393"/>
                    </a:cubicBezTo>
                    <a:moveTo>
                      <a:pt x="495" y="551"/>
                    </a:moveTo>
                    <a:cubicBezTo>
                      <a:pt x="478" y="549"/>
                      <a:pt x="460" y="544"/>
                      <a:pt x="441" y="539"/>
                    </a:cubicBezTo>
                    <a:cubicBezTo>
                      <a:pt x="452" y="527"/>
                      <a:pt x="463" y="516"/>
                      <a:pt x="471" y="501"/>
                    </a:cubicBezTo>
                    <a:cubicBezTo>
                      <a:pt x="483" y="481"/>
                      <a:pt x="488" y="458"/>
                      <a:pt x="498" y="437"/>
                    </a:cubicBezTo>
                    <a:cubicBezTo>
                      <a:pt x="504" y="424"/>
                      <a:pt x="512" y="411"/>
                      <a:pt x="518" y="399"/>
                    </a:cubicBezTo>
                    <a:cubicBezTo>
                      <a:pt x="521" y="396"/>
                      <a:pt x="522" y="391"/>
                      <a:pt x="524" y="387"/>
                    </a:cubicBezTo>
                    <a:cubicBezTo>
                      <a:pt x="526" y="381"/>
                      <a:pt x="530" y="377"/>
                      <a:pt x="532" y="371"/>
                    </a:cubicBezTo>
                    <a:cubicBezTo>
                      <a:pt x="534" y="365"/>
                      <a:pt x="537" y="360"/>
                      <a:pt x="540" y="354"/>
                    </a:cubicBezTo>
                    <a:cubicBezTo>
                      <a:pt x="547" y="356"/>
                      <a:pt x="554" y="359"/>
                      <a:pt x="561" y="360"/>
                    </a:cubicBezTo>
                    <a:cubicBezTo>
                      <a:pt x="573" y="363"/>
                      <a:pt x="585" y="368"/>
                      <a:pt x="596" y="375"/>
                    </a:cubicBezTo>
                    <a:cubicBezTo>
                      <a:pt x="581" y="402"/>
                      <a:pt x="569" y="431"/>
                      <a:pt x="557" y="461"/>
                    </a:cubicBezTo>
                    <a:cubicBezTo>
                      <a:pt x="556" y="463"/>
                      <a:pt x="556" y="466"/>
                      <a:pt x="556" y="469"/>
                    </a:cubicBezTo>
                    <a:cubicBezTo>
                      <a:pt x="555" y="477"/>
                      <a:pt x="552" y="484"/>
                      <a:pt x="549" y="492"/>
                    </a:cubicBezTo>
                    <a:cubicBezTo>
                      <a:pt x="544" y="504"/>
                      <a:pt x="539" y="515"/>
                      <a:pt x="531" y="525"/>
                    </a:cubicBezTo>
                    <a:cubicBezTo>
                      <a:pt x="526" y="532"/>
                      <a:pt x="519" y="537"/>
                      <a:pt x="513" y="543"/>
                    </a:cubicBezTo>
                    <a:cubicBezTo>
                      <a:pt x="508" y="549"/>
                      <a:pt x="501" y="549"/>
                      <a:pt x="495" y="551"/>
                    </a:cubicBezTo>
                    <a:moveTo>
                      <a:pt x="640" y="384"/>
                    </a:moveTo>
                    <a:cubicBezTo>
                      <a:pt x="637" y="380"/>
                      <a:pt x="634" y="376"/>
                      <a:pt x="632" y="372"/>
                    </a:cubicBezTo>
                    <a:cubicBezTo>
                      <a:pt x="632" y="372"/>
                      <a:pt x="632" y="372"/>
                      <a:pt x="632" y="372"/>
                    </a:cubicBezTo>
                    <a:cubicBezTo>
                      <a:pt x="637" y="366"/>
                      <a:pt x="641" y="360"/>
                      <a:pt x="647" y="356"/>
                    </a:cubicBezTo>
                    <a:cubicBezTo>
                      <a:pt x="648" y="354"/>
                      <a:pt x="650" y="354"/>
                      <a:pt x="652" y="353"/>
                    </a:cubicBezTo>
                    <a:cubicBezTo>
                      <a:pt x="653" y="354"/>
                      <a:pt x="653" y="354"/>
                      <a:pt x="653" y="354"/>
                    </a:cubicBezTo>
                    <a:cubicBezTo>
                      <a:pt x="647" y="363"/>
                      <a:pt x="642" y="373"/>
                      <a:pt x="640" y="384"/>
                    </a:cubicBezTo>
                    <a:moveTo>
                      <a:pt x="80" y="372"/>
                    </a:moveTo>
                    <a:cubicBezTo>
                      <a:pt x="83" y="365"/>
                      <a:pt x="86" y="358"/>
                      <a:pt x="90" y="351"/>
                    </a:cubicBezTo>
                    <a:cubicBezTo>
                      <a:pt x="100" y="351"/>
                      <a:pt x="111" y="353"/>
                      <a:pt x="121" y="355"/>
                    </a:cubicBezTo>
                    <a:cubicBezTo>
                      <a:pt x="131" y="357"/>
                      <a:pt x="142" y="360"/>
                      <a:pt x="151" y="363"/>
                    </a:cubicBezTo>
                    <a:cubicBezTo>
                      <a:pt x="150" y="367"/>
                      <a:pt x="148" y="371"/>
                      <a:pt x="147" y="374"/>
                    </a:cubicBezTo>
                    <a:cubicBezTo>
                      <a:pt x="133" y="372"/>
                      <a:pt x="119" y="370"/>
                      <a:pt x="106" y="370"/>
                    </a:cubicBezTo>
                    <a:cubicBezTo>
                      <a:pt x="97" y="370"/>
                      <a:pt x="88" y="371"/>
                      <a:pt x="80" y="372"/>
                    </a:cubicBezTo>
                    <a:moveTo>
                      <a:pt x="733" y="391"/>
                    </a:moveTo>
                    <a:cubicBezTo>
                      <a:pt x="726" y="381"/>
                      <a:pt x="721" y="370"/>
                      <a:pt x="716" y="358"/>
                    </a:cubicBezTo>
                    <a:cubicBezTo>
                      <a:pt x="720" y="356"/>
                      <a:pt x="723" y="353"/>
                      <a:pt x="726" y="349"/>
                    </a:cubicBezTo>
                    <a:cubicBezTo>
                      <a:pt x="732" y="361"/>
                      <a:pt x="742" y="370"/>
                      <a:pt x="752" y="378"/>
                    </a:cubicBezTo>
                    <a:cubicBezTo>
                      <a:pt x="746" y="384"/>
                      <a:pt x="739" y="388"/>
                      <a:pt x="733" y="391"/>
                    </a:cubicBezTo>
                    <a:moveTo>
                      <a:pt x="340" y="514"/>
                    </a:moveTo>
                    <a:cubicBezTo>
                      <a:pt x="317" y="509"/>
                      <a:pt x="292" y="504"/>
                      <a:pt x="273" y="500"/>
                    </a:cubicBezTo>
                    <a:cubicBezTo>
                      <a:pt x="279" y="476"/>
                      <a:pt x="287" y="452"/>
                      <a:pt x="297" y="431"/>
                    </a:cubicBezTo>
                    <a:cubicBezTo>
                      <a:pt x="305" y="415"/>
                      <a:pt x="313" y="399"/>
                      <a:pt x="321" y="384"/>
                    </a:cubicBezTo>
                    <a:cubicBezTo>
                      <a:pt x="325" y="375"/>
                      <a:pt x="331" y="368"/>
                      <a:pt x="338" y="360"/>
                    </a:cubicBezTo>
                    <a:cubicBezTo>
                      <a:pt x="344" y="358"/>
                      <a:pt x="350" y="356"/>
                      <a:pt x="356" y="354"/>
                    </a:cubicBezTo>
                    <a:cubicBezTo>
                      <a:pt x="379" y="345"/>
                      <a:pt x="404" y="344"/>
                      <a:pt x="428" y="343"/>
                    </a:cubicBezTo>
                    <a:cubicBezTo>
                      <a:pt x="430" y="343"/>
                      <a:pt x="433" y="342"/>
                      <a:pt x="435" y="342"/>
                    </a:cubicBezTo>
                    <a:cubicBezTo>
                      <a:pt x="430" y="347"/>
                      <a:pt x="425" y="352"/>
                      <a:pt x="421" y="357"/>
                    </a:cubicBezTo>
                    <a:cubicBezTo>
                      <a:pt x="416" y="363"/>
                      <a:pt x="413" y="369"/>
                      <a:pt x="409" y="374"/>
                    </a:cubicBezTo>
                    <a:cubicBezTo>
                      <a:pt x="405" y="379"/>
                      <a:pt x="403" y="384"/>
                      <a:pt x="399" y="389"/>
                    </a:cubicBezTo>
                    <a:cubicBezTo>
                      <a:pt x="396" y="392"/>
                      <a:pt x="395" y="396"/>
                      <a:pt x="393" y="399"/>
                    </a:cubicBezTo>
                    <a:cubicBezTo>
                      <a:pt x="385" y="418"/>
                      <a:pt x="374" y="437"/>
                      <a:pt x="365" y="455"/>
                    </a:cubicBezTo>
                    <a:cubicBezTo>
                      <a:pt x="360" y="464"/>
                      <a:pt x="358" y="476"/>
                      <a:pt x="354" y="486"/>
                    </a:cubicBezTo>
                    <a:cubicBezTo>
                      <a:pt x="352" y="491"/>
                      <a:pt x="350" y="496"/>
                      <a:pt x="347" y="501"/>
                    </a:cubicBezTo>
                    <a:cubicBezTo>
                      <a:pt x="347" y="503"/>
                      <a:pt x="342" y="510"/>
                      <a:pt x="340" y="514"/>
                    </a:cubicBezTo>
                    <a:moveTo>
                      <a:pt x="433" y="537"/>
                    </a:moveTo>
                    <a:cubicBezTo>
                      <a:pt x="423" y="534"/>
                      <a:pt x="413" y="531"/>
                      <a:pt x="403" y="528"/>
                    </a:cubicBezTo>
                    <a:cubicBezTo>
                      <a:pt x="396" y="526"/>
                      <a:pt x="374" y="521"/>
                      <a:pt x="348" y="516"/>
                    </a:cubicBezTo>
                    <a:cubicBezTo>
                      <a:pt x="354" y="506"/>
                      <a:pt x="359" y="495"/>
                      <a:pt x="363" y="485"/>
                    </a:cubicBezTo>
                    <a:cubicBezTo>
                      <a:pt x="367" y="474"/>
                      <a:pt x="370" y="463"/>
                      <a:pt x="375" y="452"/>
                    </a:cubicBezTo>
                    <a:cubicBezTo>
                      <a:pt x="380" y="442"/>
                      <a:pt x="385" y="431"/>
                      <a:pt x="390" y="420"/>
                    </a:cubicBezTo>
                    <a:cubicBezTo>
                      <a:pt x="399" y="404"/>
                      <a:pt x="408" y="388"/>
                      <a:pt x="419" y="373"/>
                    </a:cubicBezTo>
                    <a:cubicBezTo>
                      <a:pt x="427" y="362"/>
                      <a:pt x="436" y="351"/>
                      <a:pt x="446" y="342"/>
                    </a:cubicBezTo>
                    <a:cubicBezTo>
                      <a:pt x="452" y="341"/>
                      <a:pt x="457" y="341"/>
                      <a:pt x="462" y="341"/>
                    </a:cubicBezTo>
                    <a:cubicBezTo>
                      <a:pt x="473" y="341"/>
                      <a:pt x="483" y="342"/>
                      <a:pt x="494" y="344"/>
                    </a:cubicBezTo>
                    <a:cubicBezTo>
                      <a:pt x="503" y="347"/>
                      <a:pt x="513" y="350"/>
                      <a:pt x="522" y="350"/>
                    </a:cubicBezTo>
                    <a:cubicBezTo>
                      <a:pt x="526" y="351"/>
                      <a:pt x="530" y="352"/>
                      <a:pt x="534" y="352"/>
                    </a:cubicBezTo>
                    <a:cubicBezTo>
                      <a:pt x="528" y="365"/>
                      <a:pt x="520" y="378"/>
                      <a:pt x="518" y="381"/>
                    </a:cubicBezTo>
                    <a:cubicBezTo>
                      <a:pt x="509" y="402"/>
                      <a:pt x="498" y="421"/>
                      <a:pt x="488" y="442"/>
                    </a:cubicBezTo>
                    <a:cubicBezTo>
                      <a:pt x="484" y="448"/>
                      <a:pt x="482" y="455"/>
                      <a:pt x="480" y="462"/>
                    </a:cubicBezTo>
                    <a:cubicBezTo>
                      <a:pt x="476" y="477"/>
                      <a:pt x="468" y="491"/>
                      <a:pt x="461" y="504"/>
                    </a:cubicBezTo>
                    <a:cubicBezTo>
                      <a:pt x="454" y="517"/>
                      <a:pt x="443" y="527"/>
                      <a:pt x="433" y="537"/>
                    </a:cubicBezTo>
                    <a:moveTo>
                      <a:pt x="757" y="373"/>
                    </a:moveTo>
                    <a:cubicBezTo>
                      <a:pt x="748" y="366"/>
                      <a:pt x="738" y="357"/>
                      <a:pt x="732" y="345"/>
                    </a:cubicBezTo>
                    <a:cubicBezTo>
                      <a:pt x="732" y="345"/>
                      <a:pt x="732" y="344"/>
                      <a:pt x="731" y="344"/>
                    </a:cubicBezTo>
                    <a:cubicBezTo>
                      <a:pt x="732" y="341"/>
                      <a:pt x="734" y="339"/>
                      <a:pt x="736" y="336"/>
                    </a:cubicBezTo>
                    <a:cubicBezTo>
                      <a:pt x="736" y="337"/>
                      <a:pt x="736" y="337"/>
                      <a:pt x="736" y="337"/>
                    </a:cubicBezTo>
                    <a:cubicBezTo>
                      <a:pt x="745" y="343"/>
                      <a:pt x="755" y="349"/>
                      <a:pt x="765" y="353"/>
                    </a:cubicBezTo>
                    <a:cubicBezTo>
                      <a:pt x="767" y="354"/>
                      <a:pt x="770" y="355"/>
                      <a:pt x="772" y="355"/>
                    </a:cubicBezTo>
                    <a:cubicBezTo>
                      <a:pt x="768" y="362"/>
                      <a:pt x="763" y="368"/>
                      <a:pt x="757" y="373"/>
                    </a:cubicBezTo>
                    <a:moveTo>
                      <a:pt x="629" y="364"/>
                    </a:moveTo>
                    <a:cubicBezTo>
                      <a:pt x="628" y="361"/>
                      <a:pt x="627" y="359"/>
                      <a:pt x="626" y="356"/>
                    </a:cubicBezTo>
                    <a:cubicBezTo>
                      <a:pt x="626" y="353"/>
                      <a:pt x="625" y="351"/>
                      <a:pt x="625" y="349"/>
                    </a:cubicBezTo>
                    <a:cubicBezTo>
                      <a:pt x="629" y="346"/>
                      <a:pt x="632" y="342"/>
                      <a:pt x="636" y="339"/>
                    </a:cubicBezTo>
                    <a:cubicBezTo>
                      <a:pt x="639" y="337"/>
                      <a:pt x="643" y="336"/>
                      <a:pt x="646" y="336"/>
                    </a:cubicBezTo>
                    <a:cubicBezTo>
                      <a:pt x="647" y="339"/>
                      <a:pt x="648" y="343"/>
                      <a:pt x="649" y="346"/>
                    </a:cubicBezTo>
                    <a:cubicBezTo>
                      <a:pt x="648" y="346"/>
                      <a:pt x="648" y="346"/>
                      <a:pt x="648" y="346"/>
                    </a:cubicBezTo>
                    <a:cubicBezTo>
                      <a:pt x="646" y="347"/>
                      <a:pt x="643" y="349"/>
                      <a:pt x="641" y="350"/>
                    </a:cubicBezTo>
                    <a:cubicBezTo>
                      <a:pt x="637" y="354"/>
                      <a:pt x="633" y="359"/>
                      <a:pt x="629" y="364"/>
                    </a:cubicBezTo>
                    <a:moveTo>
                      <a:pt x="154" y="356"/>
                    </a:moveTo>
                    <a:cubicBezTo>
                      <a:pt x="145" y="353"/>
                      <a:pt x="136" y="352"/>
                      <a:pt x="127" y="349"/>
                    </a:cubicBezTo>
                    <a:cubicBezTo>
                      <a:pt x="116" y="345"/>
                      <a:pt x="105" y="344"/>
                      <a:pt x="93" y="343"/>
                    </a:cubicBezTo>
                    <a:cubicBezTo>
                      <a:pt x="96" y="338"/>
                      <a:pt x="99" y="332"/>
                      <a:pt x="102" y="327"/>
                    </a:cubicBezTo>
                    <a:cubicBezTo>
                      <a:pt x="108" y="330"/>
                      <a:pt x="115" y="331"/>
                      <a:pt x="121" y="332"/>
                    </a:cubicBezTo>
                    <a:cubicBezTo>
                      <a:pt x="127" y="333"/>
                      <a:pt x="133" y="337"/>
                      <a:pt x="138" y="339"/>
                    </a:cubicBezTo>
                    <a:cubicBezTo>
                      <a:pt x="145" y="341"/>
                      <a:pt x="152" y="344"/>
                      <a:pt x="159" y="346"/>
                    </a:cubicBezTo>
                    <a:cubicBezTo>
                      <a:pt x="158" y="349"/>
                      <a:pt x="156" y="353"/>
                      <a:pt x="154" y="356"/>
                    </a:cubicBezTo>
                    <a:moveTo>
                      <a:pt x="629" y="323"/>
                    </a:moveTo>
                    <a:cubicBezTo>
                      <a:pt x="629" y="323"/>
                      <a:pt x="630" y="323"/>
                      <a:pt x="630" y="323"/>
                    </a:cubicBezTo>
                    <a:cubicBezTo>
                      <a:pt x="635" y="321"/>
                      <a:pt x="640" y="319"/>
                      <a:pt x="645" y="317"/>
                    </a:cubicBezTo>
                    <a:cubicBezTo>
                      <a:pt x="646" y="317"/>
                      <a:pt x="647" y="317"/>
                      <a:pt x="647" y="317"/>
                    </a:cubicBezTo>
                    <a:cubicBezTo>
                      <a:pt x="647" y="321"/>
                      <a:pt x="646" y="325"/>
                      <a:pt x="646" y="328"/>
                    </a:cubicBezTo>
                    <a:cubicBezTo>
                      <a:pt x="642" y="329"/>
                      <a:pt x="638" y="330"/>
                      <a:pt x="635" y="331"/>
                    </a:cubicBezTo>
                    <a:cubicBezTo>
                      <a:pt x="631" y="333"/>
                      <a:pt x="628" y="336"/>
                      <a:pt x="625" y="339"/>
                    </a:cubicBezTo>
                    <a:cubicBezTo>
                      <a:pt x="625" y="333"/>
                      <a:pt x="626" y="328"/>
                      <a:pt x="627" y="323"/>
                    </a:cubicBezTo>
                    <a:cubicBezTo>
                      <a:pt x="628" y="323"/>
                      <a:pt x="628" y="323"/>
                      <a:pt x="629" y="323"/>
                    </a:cubicBezTo>
                    <a:moveTo>
                      <a:pt x="739" y="330"/>
                    </a:moveTo>
                    <a:cubicBezTo>
                      <a:pt x="741" y="326"/>
                      <a:pt x="742" y="321"/>
                      <a:pt x="744" y="316"/>
                    </a:cubicBezTo>
                    <a:cubicBezTo>
                      <a:pt x="758" y="321"/>
                      <a:pt x="772" y="325"/>
                      <a:pt x="786" y="332"/>
                    </a:cubicBezTo>
                    <a:cubicBezTo>
                      <a:pt x="786" y="333"/>
                      <a:pt x="786" y="333"/>
                      <a:pt x="786" y="333"/>
                    </a:cubicBezTo>
                    <a:cubicBezTo>
                      <a:pt x="783" y="338"/>
                      <a:pt x="781" y="342"/>
                      <a:pt x="778" y="346"/>
                    </a:cubicBezTo>
                    <a:cubicBezTo>
                      <a:pt x="778" y="347"/>
                      <a:pt x="777" y="347"/>
                      <a:pt x="777" y="347"/>
                    </a:cubicBezTo>
                    <a:cubicBezTo>
                      <a:pt x="776" y="348"/>
                      <a:pt x="776" y="348"/>
                      <a:pt x="775" y="348"/>
                    </a:cubicBezTo>
                    <a:cubicBezTo>
                      <a:pt x="772" y="348"/>
                      <a:pt x="765" y="345"/>
                      <a:pt x="763" y="344"/>
                    </a:cubicBezTo>
                    <a:cubicBezTo>
                      <a:pt x="756" y="340"/>
                      <a:pt x="748" y="336"/>
                      <a:pt x="741" y="331"/>
                    </a:cubicBezTo>
                    <a:cubicBezTo>
                      <a:pt x="740" y="330"/>
                      <a:pt x="739" y="330"/>
                      <a:pt x="739" y="330"/>
                    </a:cubicBezTo>
                    <a:cubicBezTo>
                      <a:pt x="739" y="330"/>
                      <a:pt x="739" y="330"/>
                      <a:pt x="739" y="330"/>
                    </a:cubicBezTo>
                    <a:moveTo>
                      <a:pt x="157" y="389"/>
                    </a:moveTo>
                    <a:cubicBezTo>
                      <a:pt x="159" y="386"/>
                      <a:pt x="160" y="383"/>
                      <a:pt x="162" y="380"/>
                    </a:cubicBezTo>
                    <a:cubicBezTo>
                      <a:pt x="162" y="380"/>
                      <a:pt x="186" y="334"/>
                      <a:pt x="200" y="309"/>
                    </a:cubicBezTo>
                    <a:cubicBezTo>
                      <a:pt x="201" y="309"/>
                      <a:pt x="202" y="309"/>
                      <a:pt x="203" y="309"/>
                    </a:cubicBezTo>
                    <a:cubicBezTo>
                      <a:pt x="233" y="309"/>
                      <a:pt x="262" y="318"/>
                      <a:pt x="289" y="330"/>
                    </a:cubicBezTo>
                    <a:cubicBezTo>
                      <a:pt x="298" y="334"/>
                      <a:pt x="307" y="339"/>
                      <a:pt x="316" y="343"/>
                    </a:cubicBezTo>
                    <a:cubicBezTo>
                      <a:pt x="313" y="344"/>
                      <a:pt x="310" y="346"/>
                      <a:pt x="306" y="347"/>
                    </a:cubicBezTo>
                    <a:cubicBezTo>
                      <a:pt x="301" y="350"/>
                      <a:pt x="296" y="353"/>
                      <a:pt x="291" y="356"/>
                    </a:cubicBezTo>
                    <a:cubicBezTo>
                      <a:pt x="287" y="357"/>
                      <a:pt x="283" y="359"/>
                      <a:pt x="279" y="361"/>
                    </a:cubicBezTo>
                    <a:cubicBezTo>
                      <a:pt x="263" y="368"/>
                      <a:pt x="248" y="377"/>
                      <a:pt x="233" y="385"/>
                    </a:cubicBezTo>
                    <a:cubicBezTo>
                      <a:pt x="228" y="385"/>
                      <a:pt x="222" y="386"/>
                      <a:pt x="220" y="386"/>
                    </a:cubicBezTo>
                    <a:cubicBezTo>
                      <a:pt x="218" y="386"/>
                      <a:pt x="216" y="386"/>
                      <a:pt x="215" y="386"/>
                    </a:cubicBezTo>
                    <a:cubicBezTo>
                      <a:pt x="211" y="386"/>
                      <a:pt x="208" y="386"/>
                      <a:pt x="204" y="386"/>
                    </a:cubicBezTo>
                    <a:cubicBezTo>
                      <a:pt x="201" y="386"/>
                      <a:pt x="198" y="386"/>
                      <a:pt x="194" y="386"/>
                    </a:cubicBezTo>
                    <a:cubicBezTo>
                      <a:pt x="192" y="386"/>
                      <a:pt x="190" y="386"/>
                      <a:pt x="188" y="386"/>
                    </a:cubicBezTo>
                    <a:cubicBezTo>
                      <a:pt x="178" y="387"/>
                      <a:pt x="168" y="388"/>
                      <a:pt x="157" y="389"/>
                    </a:cubicBezTo>
                    <a:moveTo>
                      <a:pt x="163" y="339"/>
                    </a:moveTo>
                    <a:cubicBezTo>
                      <a:pt x="163" y="339"/>
                      <a:pt x="163" y="339"/>
                      <a:pt x="163" y="339"/>
                    </a:cubicBezTo>
                    <a:cubicBezTo>
                      <a:pt x="152" y="335"/>
                      <a:pt x="141" y="331"/>
                      <a:pt x="131" y="327"/>
                    </a:cubicBezTo>
                    <a:cubicBezTo>
                      <a:pt x="123" y="324"/>
                      <a:pt x="113" y="323"/>
                      <a:pt x="105" y="320"/>
                    </a:cubicBezTo>
                    <a:cubicBezTo>
                      <a:pt x="108" y="315"/>
                      <a:pt x="110" y="310"/>
                      <a:pt x="113" y="306"/>
                    </a:cubicBezTo>
                    <a:cubicBezTo>
                      <a:pt x="130" y="314"/>
                      <a:pt x="149" y="319"/>
                      <a:pt x="167" y="325"/>
                    </a:cubicBezTo>
                    <a:cubicBezTo>
                      <a:pt x="167" y="326"/>
                      <a:pt x="168" y="326"/>
                      <a:pt x="168" y="326"/>
                    </a:cubicBezTo>
                    <a:cubicBezTo>
                      <a:pt x="169" y="326"/>
                      <a:pt x="169" y="325"/>
                      <a:pt x="170" y="325"/>
                    </a:cubicBezTo>
                    <a:cubicBezTo>
                      <a:pt x="167" y="330"/>
                      <a:pt x="165" y="334"/>
                      <a:pt x="163" y="339"/>
                    </a:cubicBezTo>
                    <a:moveTo>
                      <a:pt x="632" y="313"/>
                    </a:moveTo>
                    <a:cubicBezTo>
                      <a:pt x="638" y="305"/>
                      <a:pt x="646" y="299"/>
                      <a:pt x="653" y="295"/>
                    </a:cubicBezTo>
                    <a:cubicBezTo>
                      <a:pt x="652" y="300"/>
                      <a:pt x="650" y="305"/>
                      <a:pt x="649" y="309"/>
                    </a:cubicBezTo>
                    <a:cubicBezTo>
                      <a:pt x="648" y="309"/>
                      <a:pt x="647" y="309"/>
                      <a:pt x="647" y="309"/>
                    </a:cubicBezTo>
                    <a:cubicBezTo>
                      <a:pt x="646" y="309"/>
                      <a:pt x="646" y="309"/>
                      <a:pt x="646" y="309"/>
                    </a:cubicBezTo>
                    <a:cubicBezTo>
                      <a:pt x="644" y="309"/>
                      <a:pt x="642" y="310"/>
                      <a:pt x="640" y="310"/>
                    </a:cubicBezTo>
                    <a:cubicBezTo>
                      <a:pt x="638" y="311"/>
                      <a:pt x="635" y="312"/>
                      <a:pt x="632" y="313"/>
                    </a:cubicBezTo>
                    <a:moveTo>
                      <a:pt x="789" y="325"/>
                    </a:moveTo>
                    <a:cubicBezTo>
                      <a:pt x="775" y="318"/>
                      <a:pt x="761" y="313"/>
                      <a:pt x="746" y="308"/>
                    </a:cubicBezTo>
                    <a:cubicBezTo>
                      <a:pt x="747" y="303"/>
                      <a:pt x="748" y="298"/>
                      <a:pt x="749" y="293"/>
                    </a:cubicBezTo>
                    <a:cubicBezTo>
                      <a:pt x="757" y="296"/>
                      <a:pt x="765" y="300"/>
                      <a:pt x="773" y="302"/>
                    </a:cubicBezTo>
                    <a:cubicBezTo>
                      <a:pt x="781" y="304"/>
                      <a:pt x="788" y="307"/>
                      <a:pt x="795" y="309"/>
                    </a:cubicBezTo>
                    <a:cubicBezTo>
                      <a:pt x="793" y="315"/>
                      <a:pt x="791" y="320"/>
                      <a:pt x="789" y="325"/>
                    </a:cubicBezTo>
                    <a:moveTo>
                      <a:pt x="171" y="322"/>
                    </a:moveTo>
                    <a:cubicBezTo>
                      <a:pt x="171" y="320"/>
                      <a:pt x="171" y="319"/>
                      <a:pt x="169" y="318"/>
                    </a:cubicBezTo>
                    <a:cubicBezTo>
                      <a:pt x="152" y="311"/>
                      <a:pt x="133" y="307"/>
                      <a:pt x="116" y="299"/>
                    </a:cubicBezTo>
                    <a:cubicBezTo>
                      <a:pt x="119" y="294"/>
                      <a:pt x="122" y="289"/>
                      <a:pt x="124" y="285"/>
                    </a:cubicBezTo>
                    <a:cubicBezTo>
                      <a:pt x="142" y="293"/>
                      <a:pt x="162" y="298"/>
                      <a:pt x="181" y="305"/>
                    </a:cubicBezTo>
                    <a:cubicBezTo>
                      <a:pt x="178" y="310"/>
                      <a:pt x="174" y="316"/>
                      <a:pt x="171" y="322"/>
                    </a:cubicBezTo>
                    <a:moveTo>
                      <a:pt x="797" y="302"/>
                    </a:moveTo>
                    <a:cubicBezTo>
                      <a:pt x="789" y="300"/>
                      <a:pt x="780" y="297"/>
                      <a:pt x="773" y="293"/>
                    </a:cubicBezTo>
                    <a:cubicBezTo>
                      <a:pt x="766" y="290"/>
                      <a:pt x="757" y="288"/>
                      <a:pt x="749" y="285"/>
                    </a:cubicBezTo>
                    <a:cubicBezTo>
                      <a:pt x="749" y="285"/>
                      <a:pt x="749" y="285"/>
                      <a:pt x="749" y="285"/>
                    </a:cubicBezTo>
                    <a:cubicBezTo>
                      <a:pt x="750" y="280"/>
                      <a:pt x="750" y="276"/>
                      <a:pt x="750" y="271"/>
                    </a:cubicBezTo>
                    <a:cubicBezTo>
                      <a:pt x="755" y="273"/>
                      <a:pt x="761" y="274"/>
                      <a:pt x="767" y="274"/>
                    </a:cubicBezTo>
                    <a:cubicBezTo>
                      <a:pt x="771" y="274"/>
                      <a:pt x="774" y="273"/>
                      <a:pt x="778" y="273"/>
                    </a:cubicBezTo>
                    <a:cubicBezTo>
                      <a:pt x="778" y="273"/>
                      <a:pt x="779" y="273"/>
                      <a:pt x="780" y="273"/>
                    </a:cubicBezTo>
                    <a:cubicBezTo>
                      <a:pt x="785" y="273"/>
                      <a:pt x="792" y="274"/>
                      <a:pt x="797" y="275"/>
                    </a:cubicBezTo>
                    <a:cubicBezTo>
                      <a:pt x="799" y="276"/>
                      <a:pt x="800" y="276"/>
                      <a:pt x="801" y="276"/>
                    </a:cubicBezTo>
                    <a:cubicBezTo>
                      <a:pt x="800" y="285"/>
                      <a:pt x="799" y="294"/>
                      <a:pt x="797" y="302"/>
                    </a:cubicBezTo>
                    <a:moveTo>
                      <a:pt x="185" y="298"/>
                    </a:moveTo>
                    <a:cubicBezTo>
                      <a:pt x="166" y="291"/>
                      <a:pt x="146" y="287"/>
                      <a:pt x="128" y="278"/>
                    </a:cubicBezTo>
                    <a:cubicBezTo>
                      <a:pt x="132" y="272"/>
                      <a:pt x="135" y="266"/>
                      <a:pt x="138" y="260"/>
                    </a:cubicBezTo>
                    <a:cubicBezTo>
                      <a:pt x="157" y="268"/>
                      <a:pt x="174" y="276"/>
                      <a:pt x="190" y="289"/>
                    </a:cubicBezTo>
                    <a:cubicBezTo>
                      <a:pt x="188" y="292"/>
                      <a:pt x="186" y="295"/>
                      <a:pt x="185" y="298"/>
                    </a:cubicBezTo>
                    <a:moveTo>
                      <a:pt x="762" y="265"/>
                    </a:moveTo>
                    <a:cubicBezTo>
                      <a:pt x="758" y="265"/>
                      <a:pt x="753" y="265"/>
                      <a:pt x="749" y="263"/>
                    </a:cubicBezTo>
                    <a:cubicBezTo>
                      <a:pt x="749" y="258"/>
                      <a:pt x="748" y="253"/>
                      <a:pt x="747" y="248"/>
                    </a:cubicBezTo>
                    <a:cubicBezTo>
                      <a:pt x="765" y="247"/>
                      <a:pt x="784" y="246"/>
                      <a:pt x="802" y="245"/>
                    </a:cubicBezTo>
                    <a:cubicBezTo>
                      <a:pt x="802" y="253"/>
                      <a:pt x="802" y="261"/>
                      <a:pt x="802" y="268"/>
                    </a:cubicBezTo>
                    <a:cubicBezTo>
                      <a:pt x="799" y="268"/>
                      <a:pt x="795" y="267"/>
                      <a:pt x="792" y="266"/>
                    </a:cubicBezTo>
                    <a:cubicBezTo>
                      <a:pt x="791" y="266"/>
                      <a:pt x="790" y="266"/>
                      <a:pt x="789" y="266"/>
                    </a:cubicBezTo>
                    <a:cubicBezTo>
                      <a:pt x="788" y="266"/>
                      <a:pt x="788" y="266"/>
                      <a:pt x="787" y="266"/>
                    </a:cubicBezTo>
                    <a:cubicBezTo>
                      <a:pt x="786" y="266"/>
                      <a:pt x="786" y="266"/>
                      <a:pt x="785" y="266"/>
                    </a:cubicBezTo>
                    <a:cubicBezTo>
                      <a:pt x="784" y="266"/>
                      <a:pt x="783" y="266"/>
                      <a:pt x="782" y="266"/>
                    </a:cubicBezTo>
                    <a:cubicBezTo>
                      <a:pt x="778" y="265"/>
                      <a:pt x="775" y="265"/>
                      <a:pt x="772" y="265"/>
                    </a:cubicBezTo>
                    <a:cubicBezTo>
                      <a:pt x="771" y="265"/>
                      <a:pt x="769" y="265"/>
                      <a:pt x="767" y="265"/>
                    </a:cubicBezTo>
                    <a:cubicBezTo>
                      <a:pt x="765" y="265"/>
                      <a:pt x="764" y="265"/>
                      <a:pt x="762" y="265"/>
                    </a:cubicBezTo>
                    <a:moveTo>
                      <a:pt x="194" y="283"/>
                    </a:moveTo>
                    <a:cubicBezTo>
                      <a:pt x="178" y="270"/>
                      <a:pt x="161" y="262"/>
                      <a:pt x="143" y="254"/>
                    </a:cubicBezTo>
                    <a:cubicBezTo>
                      <a:pt x="146" y="248"/>
                      <a:pt x="149" y="243"/>
                      <a:pt x="153" y="237"/>
                    </a:cubicBezTo>
                    <a:cubicBezTo>
                      <a:pt x="170" y="247"/>
                      <a:pt x="186" y="257"/>
                      <a:pt x="201" y="269"/>
                    </a:cubicBezTo>
                    <a:cubicBezTo>
                      <a:pt x="202" y="269"/>
                      <a:pt x="202" y="269"/>
                      <a:pt x="203" y="269"/>
                    </a:cubicBezTo>
                    <a:cubicBezTo>
                      <a:pt x="200" y="274"/>
                      <a:pt x="197" y="278"/>
                      <a:pt x="194" y="283"/>
                    </a:cubicBezTo>
                    <a:cubicBezTo>
                      <a:pt x="194" y="283"/>
                      <a:pt x="194" y="283"/>
                      <a:pt x="194" y="283"/>
                    </a:cubicBezTo>
                    <a:moveTo>
                      <a:pt x="204" y="301"/>
                    </a:moveTo>
                    <a:cubicBezTo>
                      <a:pt x="206" y="296"/>
                      <a:pt x="208" y="293"/>
                      <a:pt x="208" y="292"/>
                    </a:cubicBezTo>
                    <a:cubicBezTo>
                      <a:pt x="226" y="264"/>
                      <a:pt x="246" y="240"/>
                      <a:pt x="268" y="221"/>
                    </a:cubicBezTo>
                    <a:cubicBezTo>
                      <a:pt x="281" y="228"/>
                      <a:pt x="296" y="233"/>
                      <a:pt x="309" y="240"/>
                    </a:cubicBezTo>
                    <a:cubicBezTo>
                      <a:pt x="329" y="250"/>
                      <a:pt x="346" y="263"/>
                      <a:pt x="366" y="273"/>
                    </a:cubicBezTo>
                    <a:cubicBezTo>
                      <a:pt x="384" y="283"/>
                      <a:pt x="400" y="300"/>
                      <a:pt x="419" y="310"/>
                    </a:cubicBezTo>
                    <a:cubicBezTo>
                      <a:pt x="422" y="312"/>
                      <a:pt x="426" y="315"/>
                      <a:pt x="429" y="317"/>
                    </a:cubicBezTo>
                    <a:cubicBezTo>
                      <a:pt x="427" y="317"/>
                      <a:pt x="426" y="317"/>
                      <a:pt x="424" y="318"/>
                    </a:cubicBezTo>
                    <a:cubicBezTo>
                      <a:pt x="415" y="319"/>
                      <a:pt x="406" y="318"/>
                      <a:pt x="397" y="321"/>
                    </a:cubicBezTo>
                    <a:cubicBezTo>
                      <a:pt x="387" y="326"/>
                      <a:pt x="374" y="326"/>
                      <a:pt x="363" y="328"/>
                    </a:cubicBezTo>
                    <a:cubicBezTo>
                      <a:pt x="350" y="331"/>
                      <a:pt x="338" y="335"/>
                      <a:pt x="326" y="339"/>
                    </a:cubicBezTo>
                    <a:cubicBezTo>
                      <a:pt x="319" y="336"/>
                      <a:pt x="312" y="332"/>
                      <a:pt x="310" y="331"/>
                    </a:cubicBezTo>
                    <a:cubicBezTo>
                      <a:pt x="297" y="325"/>
                      <a:pt x="284" y="320"/>
                      <a:pt x="271" y="314"/>
                    </a:cubicBezTo>
                    <a:cubicBezTo>
                      <a:pt x="250" y="306"/>
                      <a:pt x="227" y="301"/>
                      <a:pt x="204" y="301"/>
                    </a:cubicBezTo>
                    <a:cubicBezTo>
                      <a:pt x="204" y="301"/>
                      <a:pt x="204" y="301"/>
                      <a:pt x="204" y="301"/>
                    </a:cubicBezTo>
                    <a:moveTo>
                      <a:pt x="207" y="263"/>
                    </a:moveTo>
                    <a:cubicBezTo>
                      <a:pt x="207" y="263"/>
                      <a:pt x="206" y="263"/>
                      <a:pt x="206" y="263"/>
                    </a:cubicBezTo>
                    <a:cubicBezTo>
                      <a:pt x="190" y="251"/>
                      <a:pt x="174" y="240"/>
                      <a:pt x="157" y="231"/>
                    </a:cubicBezTo>
                    <a:cubicBezTo>
                      <a:pt x="160" y="225"/>
                      <a:pt x="164" y="220"/>
                      <a:pt x="167" y="215"/>
                    </a:cubicBezTo>
                    <a:cubicBezTo>
                      <a:pt x="175" y="219"/>
                      <a:pt x="182" y="225"/>
                      <a:pt x="189" y="230"/>
                    </a:cubicBezTo>
                    <a:cubicBezTo>
                      <a:pt x="198" y="237"/>
                      <a:pt x="209" y="241"/>
                      <a:pt x="217" y="250"/>
                    </a:cubicBezTo>
                    <a:cubicBezTo>
                      <a:pt x="217" y="250"/>
                      <a:pt x="217" y="250"/>
                      <a:pt x="217" y="250"/>
                    </a:cubicBezTo>
                    <a:cubicBezTo>
                      <a:pt x="214" y="254"/>
                      <a:pt x="210" y="259"/>
                      <a:pt x="207" y="263"/>
                    </a:cubicBezTo>
                    <a:moveTo>
                      <a:pt x="745" y="241"/>
                    </a:moveTo>
                    <a:cubicBezTo>
                      <a:pt x="744" y="235"/>
                      <a:pt x="742" y="229"/>
                      <a:pt x="739" y="224"/>
                    </a:cubicBezTo>
                    <a:cubicBezTo>
                      <a:pt x="750" y="222"/>
                      <a:pt x="762" y="220"/>
                      <a:pt x="772" y="216"/>
                    </a:cubicBezTo>
                    <a:cubicBezTo>
                      <a:pt x="780" y="212"/>
                      <a:pt x="789" y="211"/>
                      <a:pt x="797" y="208"/>
                    </a:cubicBezTo>
                    <a:cubicBezTo>
                      <a:pt x="799" y="218"/>
                      <a:pt x="801" y="228"/>
                      <a:pt x="802" y="238"/>
                    </a:cubicBezTo>
                    <a:cubicBezTo>
                      <a:pt x="783" y="238"/>
                      <a:pt x="764" y="240"/>
                      <a:pt x="745" y="241"/>
                    </a:cubicBezTo>
                    <a:cubicBezTo>
                      <a:pt x="745" y="241"/>
                      <a:pt x="745" y="241"/>
                      <a:pt x="745" y="241"/>
                    </a:cubicBezTo>
                    <a:moveTo>
                      <a:pt x="222" y="244"/>
                    </a:moveTo>
                    <a:cubicBezTo>
                      <a:pt x="213" y="235"/>
                      <a:pt x="203" y="231"/>
                      <a:pt x="193" y="224"/>
                    </a:cubicBezTo>
                    <a:cubicBezTo>
                      <a:pt x="186" y="219"/>
                      <a:pt x="179" y="213"/>
                      <a:pt x="171" y="209"/>
                    </a:cubicBezTo>
                    <a:cubicBezTo>
                      <a:pt x="177" y="201"/>
                      <a:pt x="182" y="194"/>
                      <a:pt x="187" y="187"/>
                    </a:cubicBezTo>
                    <a:cubicBezTo>
                      <a:pt x="190" y="192"/>
                      <a:pt x="196" y="197"/>
                      <a:pt x="200" y="200"/>
                    </a:cubicBezTo>
                    <a:cubicBezTo>
                      <a:pt x="210" y="211"/>
                      <a:pt x="221" y="220"/>
                      <a:pt x="231" y="230"/>
                    </a:cubicBezTo>
                    <a:cubicBezTo>
                      <a:pt x="232" y="231"/>
                      <a:pt x="232" y="231"/>
                      <a:pt x="233" y="231"/>
                    </a:cubicBezTo>
                    <a:cubicBezTo>
                      <a:pt x="229" y="236"/>
                      <a:pt x="225" y="240"/>
                      <a:pt x="222" y="244"/>
                    </a:cubicBezTo>
                    <a:moveTo>
                      <a:pt x="736" y="217"/>
                    </a:moveTo>
                    <a:cubicBezTo>
                      <a:pt x="735" y="215"/>
                      <a:pt x="733" y="213"/>
                      <a:pt x="732" y="211"/>
                    </a:cubicBezTo>
                    <a:cubicBezTo>
                      <a:pt x="731" y="210"/>
                      <a:pt x="730" y="209"/>
                      <a:pt x="730" y="208"/>
                    </a:cubicBezTo>
                    <a:cubicBezTo>
                      <a:pt x="738" y="203"/>
                      <a:pt x="747" y="199"/>
                      <a:pt x="755" y="193"/>
                    </a:cubicBezTo>
                    <a:cubicBezTo>
                      <a:pt x="760" y="190"/>
                      <a:pt x="764" y="186"/>
                      <a:pt x="769" y="183"/>
                    </a:cubicBezTo>
                    <a:cubicBezTo>
                      <a:pt x="773" y="180"/>
                      <a:pt x="776" y="178"/>
                      <a:pt x="779" y="175"/>
                    </a:cubicBezTo>
                    <a:cubicBezTo>
                      <a:pt x="781" y="173"/>
                      <a:pt x="784" y="173"/>
                      <a:pt x="786" y="172"/>
                    </a:cubicBezTo>
                    <a:cubicBezTo>
                      <a:pt x="790" y="181"/>
                      <a:pt x="793" y="190"/>
                      <a:pt x="795" y="199"/>
                    </a:cubicBezTo>
                    <a:cubicBezTo>
                      <a:pt x="795" y="200"/>
                      <a:pt x="795" y="200"/>
                      <a:pt x="795" y="200"/>
                    </a:cubicBezTo>
                    <a:cubicBezTo>
                      <a:pt x="787" y="203"/>
                      <a:pt x="778" y="204"/>
                      <a:pt x="771" y="208"/>
                    </a:cubicBezTo>
                    <a:cubicBezTo>
                      <a:pt x="761" y="213"/>
                      <a:pt x="748" y="215"/>
                      <a:pt x="737" y="216"/>
                    </a:cubicBezTo>
                    <a:cubicBezTo>
                      <a:pt x="737" y="216"/>
                      <a:pt x="736" y="217"/>
                      <a:pt x="736" y="217"/>
                    </a:cubicBezTo>
                    <a:moveTo>
                      <a:pt x="237" y="227"/>
                    </a:moveTo>
                    <a:cubicBezTo>
                      <a:pt x="237" y="226"/>
                      <a:pt x="236" y="225"/>
                      <a:pt x="236" y="224"/>
                    </a:cubicBezTo>
                    <a:cubicBezTo>
                      <a:pt x="228" y="217"/>
                      <a:pt x="220" y="210"/>
                      <a:pt x="213" y="203"/>
                    </a:cubicBezTo>
                    <a:cubicBezTo>
                      <a:pt x="209" y="199"/>
                      <a:pt x="205" y="195"/>
                      <a:pt x="202" y="191"/>
                    </a:cubicBezTo>
                    <a:cubicBezTo>
                      <a:pt x="199" y="189"/>
                      <a:pt x="193" y="185"/>
                      <a:pt x="191" y="181"/>
                    </a:cubicBezTo>
                    <a:cubicBezTo>
                      <a:pt x="197" y="174"/>
                      <a:pt x="202" y="167"/>
                      <a:pt x="207" y="161"/>
                    </a:cubicBezTo>
                    <a:cubicBezTo>
                      <a:pt x="219" y="180"/>
                      <a:pt x="235" y="197"/>
                      <a:pt x="252" y="212"/>
                    </a:cubicBezTo>
                    <a:cubicBezTo>
                      <a:pt x="247" y="216"/>
                      <a:pt x="242" y="222"/>
                      <a:pt x="237" y="227"/>
                    </a:cubicBezTo>
                    <a:moveTo>
                      <a:pt x="685" y="351"/>
                    </a:moveTo>
                    <a:cubicBezTo>
                      <a:pt x="685" y="351"/>
                      <a:pt x="685" y="351"/>
                      <a:pt x="685" y="351"/>
                    </a:cubicBezTo>
                    <a:cubicBezTo>
                      <a:pt x="671" y="351"/>
                      <a:pt x="667" y="345"/>
                      <a:pt x="666" y="343"/>
                    </a:cubicBezTo>
                    <a:cubicBezTo>
                      <a:pt x="663" y="338"/>
                      <a:pt x="659" y="323"/>
                      <a:pt x="676" y="285"/>
                    </a:cubicBezTo>
                    <a:cubicBezTo>
                      <a:pt x="677" y="282"/>
                      <a:pt x="678" y="279"/>
                      <a:pt x="677" y="275"/>
                    </a:cubicBezTo>
                    <a:cubicBezTo>
                      <a:pt x="675" y="272"/>
                      <a:pt x="675" y="272"/>
                      <a:pt x="675" y="272"/>
                    </a:cubicBezTo>
                    <a:cubicBezTo>
                      <a:pt x="674" y="271"/>
                      <a:pt x="674" y="271"/>
                      <a:pt x="674" y="271"/>
                    </a:cubicBezTo>
                    <a:cubicBezTo>
                      <a:pt x="674" y="267"/>
                      <a:pt x="673" y="262"/>
                      <a:pt x="673" y="258"/>
                    </a:cubicBezTo>
                    <a:cubicBezTo>
                      <a:pt x="670" y="247"/>
                      <a:pt x="670" y="235"/>
                      <a:pt x="665" y="224"/>
                    </a:cubicBezTo>
                    <a:cubicBezTo>
                      <a:pt x="662" y="217"/>
                      <a:pt x="662" y="209"/>
                      <a:pt x="659" y="202"/>
                    </a:cubicBezTo>
                    <a:cubicBezTo>
                      <a:pt x="655" y="194"/>
                      <a:pt x="652" y="187"/>
                      <a:pt x="649" y="179"/>
                    </a:cubicBezTo>
                    <a:cubicBezTo>
                      <a:pt x="646" y="172"/>
                      <a:pt x="643" y="166"/>
                      <a:pt x="640" y="160"/>
                    </a:cubicBezTo>
                    <a:cubicBezTo>
                      <a:pt x="669" y="175"/>
                      <a:pt x="697" y="195"/>
                      <a:pt x="719" y="222"/>
                    </a:cubicBezTo>
                    <a:cubicBezTo>
                      <a:pt x="735" y="244"/>
                      <a:pt x="737" y="294"/>
                      <a:pt x="722" y="324"/>
                    </a:cubicBezTo>
                    <a:cubicBezTo>
                      <a:pt x="714" y="342"/>
                      <a:pt x="701" y="351"/>
                      <a:pt x="685" y="351"/>
                    </a:cubicBezTo>
                    <a:moveTo>
                      <a:pt x="442" y="316"/>
                    </a:moveTo>
                    <a:cubicBezTo>
                      <a:pt x="441" y="315"/>
                      <a:pt x="439" y="314"/>
                      <a:pt x="438" y="313"/>
                    </a:cubicBezTo>
                    <a:cubicBezTo>
                      <a:pt x="430" y="308"/>
                      <a:pt x="423" y="304"/>
                      <a:pt x="415" y="299"/>
                    </a:cubicBezTo>
                    <a:cubicBezTo>
                      <a:pt x="399" y="291"/>
                      <a:pt x="386" y="275"/>
                      <a:pt x="369" y="267"/>
                    </a:cubicBezTo>
                    <a:cubicBezTo>
                      <a:pt x="361" y="262"/>
                      <a:pt x="354" y="257"/>
                      <a:pt x="347" y="252"/>
                    </a:cubicBezTo>
                    <a:cubicBezTo>
                      <a:pt x="338" y="247"/>
                      <a:pt x="329" y="243"/>
                      <a:pt x="320" y="238"/>
                    </a:cubicBezTo>
                    <a:cubicBezTo>
                      <a:pt x="311" y="232"/>
                      <a:pt x="301" y="228"/>
                      <a:pt x="292" y="223"/>
                    </a:cubicBezTo>
                    <a:cubicBezTo>
                      <a:pt x="287" y="220"/>
                      <a:pt x="280" y="218"/>
                      <a:pt x="274" y="215"/>
                    </a:cubicBezTo>
                    <a:cubicBezTo>
                      <a:pt x="295" y="197"/>
                      <a:pt x="316" y="183"/>
                      <a:pt x="339" y="172"/>
                    </a:cubicBezTo>
                    <a:cubicBezTo>
                      <a:pt x="342" y="170"/>
                      <a:pt x="360" y="163"/>
                      <a:pt x="377" y="157"/>
                    </a:cubicBezTo>
                    <a:cubicBezTo>
                      <a:pt x="382" y="159"/>
                      <a:pt x="388" y="164"/>
                      <a:pt x="390" y="165"/>
                    </a:cubicBezTo>
                    <a:cubicBezTo>
                      <a:pt x="396" y="168"/>
                      <a:pt x="402" y="169"/>
                      <a:pt x="407" y="174"/>
                    </a:cubicBezTo>
                    <a:cubicBezTo>
                      <a:pt x="411" y="178"/>
                      <a:pt x="415" y="182"/>
                      <a:pt x="419" y="186"/>
                    </a:cubicBezTo>
                    <a:cubicBezTo>
                      <a:pt x="427" y="193"/>
                      <a:pt x="436" y="201"/>
                      <a:pt x="444" y="209"/>
                    </a:cubicBezTo>
                    <a:cubicBezTo>
                      <a:pt x="452" y="216"/>
                      <a:pt x="456" y="226"/>
                      <a:pt x="464" y="234"/>
                    </a:cubicBezTo>
                    <a:cubicBezTo>
                      <a:pt x="477" y="248"/>
                      <a:pt x="491" y="266"/>
                      <a:pt x="501" y="283"/>
                    </a:cubicBezTo>
                    <a:cubicBezTo>
                      <a:pt x="510" y="299"/>
                      <a:pt x="521" y="312"/>
                      <a:pt x="534" y="324"/>
                    </a:cubicBezTo>
                    <a:cubicBezTo>
                      <a:pt x="517" y="321"/>
                      <a:pt x="500" y="319"/>
                      <a:pt x="483" y="316"/>
                    </a:cubicBezTo>
                    <a:cubicBezTo>
                      <a:pt x="476" y="315"/>
                      <a:pt x="469" y="315"/>
                      <a:pt x="462" y="315"/>
                    </a:cubicBezTo>
                    <a:cubicBezTo>
                      <a:pt x="455" y="315"/>
                      <a:pt x="449" y="315"/>
                      <a:pt x="442" y="316"/>
                    </a:cubicBezTo>
                    <a:moveTo>
                      <a:pt x="725" y="202"/>
                    </a:moveTo>
                    <a:cubicBezTo>
                      <a:pt x="721" y="198"/>
                      <a:pt x="717" y="194"/>
                      <a:pt x="713" y="190"/>
                    </a:cubicBezTo>
                    <a:cubicBezTo>
                      <a:pt x="713" y="189"/>
                      <a:pt x="713" y="189"/>
                      <a:pt x="713" y="189"/>
                    </a:cubicBezTo>
                    <a:cubicBezTo>
                      <a:pt x="722" y="182"/>
                      <a:pt x="732" y="177"/>
                      <a:pt x="740" y="169"/>
                    </a:cubicBezTo>
                    <a:cubicBezTo>
                      <a:pt x="750" y="160"/>
                      <a:pt x="762" y="152"/>
                      <a:pt x="771" y="143"/>
                    </a:cubicBezTo>
                    <a:cubicBezTo>
                      <a:pt x="775" y="150"/>
                      <a:pt x="779" y="157"/>
                      <a:pt x="782" y="164"/>
                    </a:cubicBezTo>
                    <a:cubicBezTo>
                      <a:pt x="782" y="164"/>
                      <a:pt x="781" y="165"/>
                      <a:pt x="781" y="166"/>
                    </a:cubicBezTo>
                    <a:cubicBezTo>
                      <a:pt x="778" y="168"/>
                      <a:pt x="774" y="169"/>
                      <a:pt x="771" y="172"/>
                    </a:cubicBezTo>
                    <a:cubicBezTo>
                      <a:pt x="765" y="177"/>
                      <a:pt x="759" y="181"/>
                      <a:pt x="753" y="185"/>
                    </a:cubicBezTo>
                    <a:cubicBezTo>
                      <a:pt x="744" y="192"/>
                      <a:pt x="734" y="196"/>
                      <a:pt x="725" y="202"/>
                    </a:cubicBezTo>
                    <a:moveTo>
                      <a:pt x="258" y="206"/>
                    </a:moveTo>
                    <a:cubicBezTo>
                      <a:pt x="240" y="192"/>
                      <a:pt x="225" y="174"/>
                      <a:pt x="212" y="155"/>
                    </a:cubicBezTo>
                    <a:cubicBezTo>
                      <a:pt x="218" y="149"/>
                      <a:pt x="223" y="144"/>
                      <a:pt x="228" y="139"/>
                    </a:cubicBezTo>
                    <a:cubicBezTo>
                      <a:pt x="230" y="146"/>
                      <a:pt x="236" y="153"/>
                      <a:pt x="240" y="160"/>
                    </a:cubicBezTo>
                    <a:cubicBezTo>
                      <a:pt x="248" y="172"/>
                      <a:pt x="259" y="182"/>
                      <a:pt x="268" y="194"/>
                    </a:cubicBezTo>
                    <a:cubicBezTo>
                      <a:pt x="268" y="195"/>
                      <a:pt x="269" y="195"/>
                      <a:pt x="270" y="195"/>
                    </a:cubicBezTo>
                    <a:cubicBezTo>
                      <a:pt x="270" y="195"/>
                      <a:pt x="271" y="195"/>
                      <a:pt x="271" y="195"/>
                    </a:cubicBezTo>
                    <a:cubicBezTo>
                      <a:pt x="266" y="199"/>
                      <a:pt x="262" y="203"/>
                      <a:pt x="258" y="206"/>
                    </a:cubicBezTo>
                    <a:moveTo>
                      <a:pt x="597" y="346"/>
                    </a:moveTo>
                    <a:cubicBezTo>
                      <a:pt x="596" y="346"/>
                      <a:pt x="596" y="345"/>
                      <a:pt x="595" y="345"/>
                    </a:cubicBezTo>
                    <a:cubicBezTo>
                      <a:pt x="590" y="342"/>
                      <a:pt x="585" y="339"/>
                      <a:pt x="580" y="337"/>
                    </a:cubicBezTo>
                    <a:cubicBezTo>
                      <a:pt x="570" y="332"/>
                      <a:pt x="558" y="329"/>
                      <a:pt x="547" y="327"/>
                    </a:cubicBezTo>
                    <a:cubicBezTo>
                      <a:pt x="546" y="326"/>
                      <a:pt x="546" y="325"/>
                      <a:pt x="545" y="325"/>
                    </a:cubicBezTo>
                    <a:cubicBezTo>
                      <a:pt x="536" y="316"/>
                      <a:pt x="527" y="309"/>
                      <a:pt x="520" y="297"/>
                    </a:cubicBezTo>
                    <a:cubicBezTo>
                      <a:pt x="514" y="288"/>
                      <a:pt x="507" y="277"/>
                      <a:pt x="500" y="269"/>
                    </a:cubicBezTo>
                    <a:cubicBezTo>
                      <a:pt x="485" y="251"/>
                      <a:pt x="472" y="231"/>
                      <a:pt x="457" y="212"/>
                    </a:cubicBezTo>
                    <a:cubicBezTo>
                      <a:pt x="449" y="202"/>
                      <a:pt x="438" y="193"/>
                      <a:pt x="428" y="183"/>
                    </a:cubicBezTo>
                    <a:cubicBezTo>
                      <a:pt x="420" y="176"/>
                      <a:pt x="412" y="167"/>
                      <a:pt x="402" y="162"/>
                    </a:cubicBezTo>
                    <a:cubicBezTo>
                      <a:pt x="397" y="159"/>
                      <a:pt x="392" y="156"/>
                      <a:pt x="387" y="153"/>
                    </a:cubicBezTo>
                    <a:cubicBezTo>
                      <a:pt x="397" y="149"/>
                      <a:pt x="406" y="146"/>
                      <a:pt x="409" y="145"/>
                    </a:cubicBezTo>
                    <a:cubicBezTo>
                      <a:pt x="441" y="137"/>
                      <a:pt x="471" y="133"/>
                      <a:pt x="500" y="132"/>
                    </a:cubicBezTo>
                    <a:cubicBezTo>
                      <a:pt x="501" y="133"/>
                      <a:pt x="502" y="134"/>
                      <a:pt x="503" y="135"/>
                    </a:cubicBezTo>
                    <a:cubicBezTo>
                      <a:pt x="507" y="138"/>
                      <a:pt x="510" y="142"/>
                      <a:pt x="514" y="145"/>
                    </a:cubicBezTo>
                    <a:cubicBezTo>
                      <a:pt x="522" y="152"/>
                      <a:pt x="530" y="162"/>
                      <a:pt x="537" y="170"/>
                    </a:cubicBezTo>
                    <a:cubicBezTo>
                      <a:pt x="553" y="191"/>
                      <a:pt x="565" y="215"/>
                      <a:pt x="576" y="239"/>
                    </a:cubicBezTo>
                    <a:cubicBezTo>
                      <a:pt x="581" y="249"/>
                      <a:pt x="588" y="260"/>
                      <a:pt x="589" y="271"/>
                    </a:cubicBezTo>
                    <a:cubicBezTo>
                      <a:pt x="591" y="284"/>
                      <a:pt x="593" y="296"/>
                      <a:pt x="595" y="309"/>
                    </a:cubicBezTo>
                    <a:cubicBezTo>
                      <a:pt x="597" y="320"/>
                      <a:pt x="595" y="334"/>
                      <a:pt x="597" y="346"/>
                    </a:cubicBezTo>
                    <a:moveTo>
                      <a:pt x="605" y="348"/>
                    </a:moveTo>
                    <a:cubicBezTo>
                      <a:pt x="603" y="341"/>
                      <a:pt x="604" y="333"/>
                      <a:pt x="604" y="326"/>
                    </a:cubicBezTo>
                    <a:cubicBezTo>
                      <a:pt x="604" y="313"/>
                      <a:pt x="601" y="298"/>
                      <a:pt x="599" y="285"/>
                    </a:cubicBezTo>
                    <a:cubicBezTo>
                      <a:pt x="597" y="275"/>
                      <a:pt x="597" y="264"/>
                      <a:pt x="592" y="255"/>
                    </a:cubicBezTo>
                    <a:cubicBezTo>
                      <a:pt x="587" y="242"/>
                      <a:pt x="581" y="231"/>
                      <a:pt x="575" y="218"/>
                    </a:cubicBezTo>
                    <a:cubicBezTo>
                      <a:pt x="570" y="207"/>
                      <a:pt x="563" y="195"/>
                      <a:pt x="556" y="184"/>
                    </a:cubicBezTo>
                    <a:cubicBezTo>
                      <a:pt x="550" y="173"/>
                      <a:pt x="541" y="162"/>
                      <a:pt x="532" y="154"/>
                    </a:cubicBezTo>
                    <a:cubicBezTo>
                      <a:pt x="529" y="151"/>
                      <a:pt x="527" y="147"/>
                      <a:pt x="524" y="144"/>
                    </a:cubicBezTo>
                    <a:cubicBezTo>
                      <a:pt x="520" y="140"/>
                      <a:pt x="515" y="136"/>
                      <a:pt x="511" y="132"/>
                    </a:cubicBezTo>
                    <a:cubicBezTo>
                      <a:pt x="511" y="132"/>
                      <a:pt x="511" y="132"/>
                      <a:pt x="511" y="132"/>
                    </a:cubicBezTo>
                    <a:cubicBezTo>
                      <a:pt x="514" y="132"/>
                      <a:pt x="518" y="132"/>
                      <a:pt x="521" y="132"/>
                    </a:cubicBezTo>
                    <a:cubicBezTo>
                      <a:pt x="524" y="132"/>
                      <a:pt x="526" y="132"/>
                      <a:pt x="528" y="132"/>
                    </a:cubicBezTo>
                    <a:cubicBezTo>
                      <a:pt x="554" y="132"/>
                      <a:pt x="590" y="139"/>
                      <a:pt x="626" y="154"/>
                    </a:cubicBezTo>
                    <a:cubicBezTo>
                      <a:pt x="632" y="161"/>
                      <a:pt x="637" y="169"/>
                      <a:pt x="641" y="178"/>
                    </a:cubicBezTo>
                    <a:cubicBezTo>
                      <a:pt x="644" y="187"/>
                      <a:pt x="647" y="197"/>
                      <a:pt x="652" y="205"/>
                    </a:cubicBezTo>
                    <a:cubicBezTo>
                      <a:pt x="655" y="211"/>
                      <a:pt x="656" y="217"/>
                      <a:pt x="657" y="223"/>
                    </a:cubicBezTo>
                    <a:cubicBezTo>
                      <a:pt x="660" y="232"/>
                      <a:pt x="662" y="238"/>
                      <a:pt x="663" y="247"/>
                    </a:cubicBezTo>
                    <a:cubicBezTo>
                      <a:pt x="664" y="252"/>
                      <a:pt x="667" y="263"/>
                      <a:pt x="667" y="270"/>
                    </a:cubicBezTo>
                    <a:cubicBezTo>
                      <a:pt x="656" y="272"/>
                      <a:pt x="627" y="284"/>
                      <a:pt x="614" y="310"/>
                    </a:cubicBezTo>
                    <a:cubicBezTo>
                      <a:pt x="610" y="318"/>
                      <a:pt x="605" y="334"/>
                      <a:pt x="605" y="348"/>
                    </a:cubicBezTo>
                    <a:moveTo>
                      <a:pt x="274" y="193"/>
                    </a:moveTo>
                    <a:cubicBezTo>
                      <a:pt x="274" y="192"/>
                      <a:pt x="274" y="190"/>
                      <a:pt x="273" y="189"/>
                    </a:cubicBezTo>
                    <a:cubicBezTo>
                      <a:pt x="267" y="180"/>
                      <a:pt x="260" y="172"/>
                      <a:pt x="253" y="164"/>
                    </a:cubicBezTo>
                    <a:cubicBezTo>
                      <a:pt x="247" y="157"/>
                      <a:pt x="235" y="144"/>
                      <a:pt x="234" y="133"/>
                    </a:cubicBezTo>
                    <a:cubicBezTo>
                      <a:pt x="237" y="130"/>
                      <a:pt x="241" y="127"/>
                      <a:pt x="245" y="123"/>
                    </a:cubicBezTo>
                    <a:cubicBezTo>
                      <a:pt x="247" y="126"/>
                      <a:pt x="248" y="130"/>
                      <a:pt x="250" y="133"/>
                    </a:cubicBezTo>
                    <a:cubicBezTo>
                      <a:pt x="251" y="134"/>
                      <a:pt x="254" y="141"/>
                      <a:pt x="255" y="143"/>
                    </a:cubicBezTo>
                    <a:cubicBezTo>
                      <a:pt x="256" y="145"/>
                      <a:pt x="258" y="146"/>
                      <a:pt x="259" y="148"/>
                    </a:cubicBezTo>
                    <a:cubicBezTo>
                      <a:pt x="268" y="160"/>
                      <a:pt x="278" y="172"/>
                      <a:pt x="289" y="182"/>
                    </a:cubicBezTo>
                    <a:cubicBezTo>
                      <a:pt x="284" y="185"/>
                      <a:pt x="279" y="189"/>
                      <a:pt x="274" y="193"/>
                    </a:cubicBezTo>
                    <a:moveTo>
                      <a:pt x="707" y="184"/>
                    </a:moveTo>
                    <a:cubicBezTo>
                      <a:pt x="703" y="181"/>
                      <a:pt x="699" y="177"/>
                      <a:pt x="695" y="174"/>
                    </a:cubicBezTo>
                    <a:cubicBezTo>
                      <a:pt x="695" y="174"/>
                      <a:pt x="695" y="174"/>
                      <a:pt x="695" y="174"/>
                    </a:cubicBezTo>
                    <a:cubicBezTo>
                      <a:pt x="704" y="162"/>
                      <a:pt x="716" y="153"/>
                      <a:pt x="725" y="142"/>
                    </a:cubicBezTo>
                    <a:cubicBezTo>
                      <a:pt x="731" y="135"/>
                      <a:pt x="737" y="129"/>
                      <a:pt x="744" y="123"/>
                    </a:cubicBezTo>
                    <a:cubicBezTo>
                      <a:pt x="747" y="121"/>
                      <a:pt x="750" y="119"/>
                      <a:pt x="753" y="118"/>
                    </a:cubicBezTo>
                    <a:cubicBezTo>
                      <a:pt x="755" y="121"/>
                      <a:pt x="758" y="124"/>
                      <a:pt x="760" y="127"/>
                    </a:cubicBezTo>
                    <a:cubicBezTo>
                      <a:pt x="762" y="130"/>
                      <a:pt x="764" y="132"/>
                      <a:pt x="766" y="135"/>
                    </a:cubicBezTo>
                    <a:cubicBezTo>
                      <a:pt x="766" y="136"/>
                      <a:pt x="766" y="137"/>
                      <a:pt x="766" y="138"/>
                    </a:cubicBezTo>
                    <a:cubicBezTo>
                      <a:pt x="748" y="155"/>
                      <a:pt x="727" y="168"/>
                      <a:pt x="708" y="184"/>
                    </a:cubicBezTo>
                    <a:cubicBezTo>
                      <a:pt x="707" y="184"/>
                      <a:pt x="707" y="184"/>
                      <a:pt x="707" y="184"/>
                    </a:cubicBezTo>
                    <a:moveTo>
                      <a:pt x="295" y="177"/>
                    </a:moveTo>
                    <a:cubicBezTo>
                      <a:pt x="284" y="167"/>
                      <a:pt x="273" y="154"/>
                      <a:pt x="264" y="141"/>
                    </a:cubicBezTo>
                    <a:cubicBezTo>
                      <a:pt x="260" y="136"/>
                      <a:pt x="256" y="130"/>
                      <a:pt x="253" y="124"/>
                    </a:cubicBezTo>
                    <a:cubicBezTo>
                      <a:pt x="252" y="122"/>
                      <a:pt x="251" y="120"/>
                      <a:pt x="250" y="119"/>
                    </a:cubicBezTo>
                    <a:cubicBezTo>
                      <a:pt x="256" y="114"/>
                      <a:pt x="263" y="109"/>
                      <a:pt x="269" y="104"/>
                    </a:cubicBezTo>
                    <a:cubicBezTo>
                      <a:pt x="276" y="128"/>
                      <a:pt x="287" y="149"/>
                      <a:pt x="300" y="170"/>
                    </a:cubicBezTo>
                    <a:cubicBezTo>
                      <a:pt x="301" y="171"/>
                      <a:pt x="302" y="171"/>
                      <a:pt x="303" y="171"/>
                    </a:cubicBezTo>
                    <a:cubicBezTo>
                      <a:pt x="304" y="171"/>
                      <a:pt x="304" y="171"/>
                      <a:pt x="305" y="171"/>
                    </a:cubicBezTo>
                    <a:cubicBezTo>
                      <a:pt x="301" y="173"/>
                      <a:pt x="298" y="175"/>
                      <a:pt x="295" y="177"/>
                    </a:cubicBezTo>
                    <a:cubicBezTo>
                      <a:pt x="295" y="177"/>
                      <a:pt x="295" y="177"/>
                      <a:pt x="295" y="177"/>
                    </a:cubicBezTo>
                    <a:moveTo>
                      <a:pt x="689" y="169"/>
                    </a:moveTo>
                    <a:cubicBezTo>
                      <a:pt x="686" y="167"/>
                      <a:pt x="683" y="165"/>
                      <a:pt x="680" y="163"/>
                    </a:cubicBezTo>
                    <a:cubicBezTo>
                      <a:pt x="688" y="150"/>
                      <a:pt x="699" y="138"/>
                      <a:pt x="708" y="127"/>
                    </a:cubicBezTo>
                    <a:cubicBezTo>
                      <a:pt x="716" y="117"/>
                      <a:pt x="724" y="106"/>
                      <a:pt x="730" y="94"/>
                    </a:cubicBezTo>
                    <a:cubicBezTo>
                      <a:pt x="736" y="100"/>
                      <a:pt x="742" y="106"/>
                      <a:pt x="748" y="112"/>
                    </a:cubicBezTo>
                    <a:cubicBezTo>
                      <a:pt x="744" y="114"/>
                      <a:pt x="740" y="116"/>
                      <a:pt x="737" y="119"/>
                    </a:cubicBezTo>
                    <a:cubicBezTo>
                      <a:pt x="731" y="124"/>
                      <a:pt x="725" y="131"/>
                      <a:pt x="719" y="137"/>
                    </a:cubicBezTo>
                    <a:cubicBezTo>
                      <a:pt x="709" y="148"/>
                      <a:pt x="698" y="158"/>
                      <a:pt x="689" y="169"/>
                    </a:cubicBezTo>
                    <a:moveTo>
                      <a:pt x="305" y="171"/>
                    </a:moveTo>
                    <a:cubicBezTo>
                      <a:pt x="307" y="169"/>
                      <a:pt x="308" y="167"/>
                      <a:pt x="306" y="165"/>
                    </a:cubicBezTo>
                    <a:cubicBezTo>
                      <a:pt x="293" y="145"/>
                      <a:pt x="282" y="123"/>
                      <a:pt x="275" y="100"/>
                    </a:cubicBezTo>
                    <a:cubicBezTo>
                      <a:pt x="278" y="97"/>
                      <a:pt x="282" y="95"/>
                      <a:pt x="285" y="93"/>
                    </a:cubicBezTo>
                    <a:cubicBezTo>
                      <a:pt x="288" y="108"/>
                      <a:pt x="292" y="122"/>
                      <a:pt x="298" y="136"/>
                    </a:cubicBezTo>
                    <a:cubicBezTo>
                      <a:pt x="302" y="147"/>
                      <a:pt x="309" y="155"/>
                      <a:pt x="316" y="164"/>
                    </a:cubicBezTo>
                    <a:cubicBezTo>
                      <a:pt x="313" y="166"/>
                      <a:pt x="309" y="168"/>
                      <a:pt x="305" y="171"/>
                    </a:cubicBezTo>
                    <a:moveTo>
                      <a:pt x="673" y="158"/>
                    </a:moveTo>
                    <a:cubicBezTo>
                      <a:pt x="669" y="156"/>
                      <a:pt x="665" y="154"/>
                      <a:pt x="661" y="151"/>
                    </a:cubicBezTo>
                    <a:cubicBezTo>
                      <a:pt x="679" y="127"/>
                      <a:pt x="687" y="97"/>
                      <a:pt x="703" y="72"/>
                    </a:cubicBezTo>
                    <a:cubicBezTo>
                      <a:pt x="711" y="77"/>
                      <a:pt x="718" y="83"/>
                      <a:pt x="725" y="89"/>
                    </a:cubicBezTo>
                    <a:cubicBezTo>
                      <a:pt x="718" y="101"/>
                      <a:pt x="709" y="113"/>
                      <a:pt x="701" y="124"/>
                    </a:cubicBezTo>
                    <a:cubicBezTo>
                      <a:pt x="692" y="135"/>
                      <a:pt x="681" y="146"/>
                      <a:pt x="673" y="158"/>
                    </a:cubicBezTo>
                    <a:moveTo>
                      <a:pt x="335" y="154"/>
                    </a:moveTo>
                    <a:cubicBezTo>
                      <a:pt x="337" y="154"/>
                      <a:pt x="340" y="151"/>
                      <a:pt x="338" y="148"/>
                    </a:cubicBezTo>
                    <a:cubicBezTo>
                      <a:pt x="332" y="136"/>
                      <a:pt x="326" y="124"/>
                      <a:pt x="320" y="111"/>
                    </a:cubicBezTo>
                    <a:cubicBezTo>
                      <a:pt x="316" y="103"/>
                      <a:pt x="314" y="93"/>
                      <a:pt x="312" y="84"/>
                    </a:cubicBezTo>
                    <a:cubicBezTo>
                      <a:pt x="312" y="81"/>
                      <a:pt x="312" y="79"/>
                      <a:pt x="311" y="77"/>
                    </a:cubicBezTo>
                    <a:cubicBezTo>
                      <a:pt x="315" y="75"/>
                      <a:pt x="320" y="72"/>
                      <a:pt x="324" y="70"/>
                    </a:cubicBezTo>
                    <a:cubicBezTo>
                      <a:pt x="323" y="81"/>
                      <a:pt x="328" y="95"/>
                      <a:pt x="332" y="104"/>
                    </a:cubicBezTo>
                    <a:cubicBezTo>
                      <a:pt x="338" y="119"/>
                      <a:pt x="342" y="133"/>
                      <a:pt x="349" y="147"/>
                    </a:cubicBezTo>
                    <a:cubicBezTo>
                      <a:pt x="349" y="147"/>
                      <a:pt x="349" y="147"/>
                      <a:pt x="349" y="147"/>
                    </a:cubicBezTo>
                    <a:cubicBezTo>
                      <a:pt x="347" y="148"/>
                      <a:pt x="345" y="149"/>
                      <a:pt x="343" y="150"/>
                    </a:cubicBezTo>
                    <a:cubicBezTo>
                      <a:pt x="336" y="153"/>
                      <a:pt x="330" y="157"/>
                      <a:pt x="323" y="160"/>
                    </a:cubicBezTo>
                    <a:cubicBezTo>
                      <a:pt x="316" y="152"/>
                      <a:pt x="309" y="144"/>
                      <a:pt x="305" y="133"/>
                    </a:cubicBezTo>
                    <a:cubicBezTo>
                      <a:pt x="298" y="119"/>
                      <a:pt x="295" y="104"/>
                      <a:pt x="291" y="89"/>
                    </a:cubicBezTo>
                    <a:cubicBezTo>
                      <a:pt x="296" y="86"/>
                      <a:pt x="300" y="83"/>
                      <a:pt x="304" y="81"/>
                    </a:cubicBezTo>
                    <a:cubicBezTo>
                      <a:pt x="306" y="85"/>
                      <a:pt x="306" y="92"/>
                      <a:pt x="307" y="95"/>
                    </a:cubicBezTo>
                    <a:cubicBezTo>
                      <a:pt x="309" y="101"/>
                      <a:pt x="311" y="108"/>
                      <a:pt x="313" y="114"/>
                    </a:cubicBezTo>
                    <a:cubicBezTo>
                      <a:pt x="319" y="127"/>
                      <a:pt x="326" y="139"/>
                      <a:pt x="332" y="151"/>
                    </a:cubicBezTo>
                    <a:cubicBezTo>
                      <a:pt x="332" y="153"/>
                      <a:pt x="334" y="154"/>
                      <a:pt x="335" y="154"/>
                    </a:cubicBezTo>
                    <a:moveTo>
                      <a:pt x="356" y="145"/>
                    </a:moveTo>
                    <a:cubicBezTo>
                      <a:pt x="356" y="144"/>
                      <a:pt x="356" y="143"/>
                      <a:pt x="355" y="143"/>
                    </a:cubicBezTo>
                    <a:cubicBezTo>
                      <a:pt x="349" y="131"/>
                      <a:pt x="346" y="118"/>
                      <a:pt x="341" y="106"/>
                    </a:cubicBezTo>
                    <a:cubicBezTo>
                      <a:pt x="336" y="97"/>
                      <a:pt x="329" y="76"/>
                      <a:pt x="332" y="66"/>
                    </a:cubicBezTo>
                    <a:cubicBezTo>
                      <a:pt x="332" y="66"/>
                      <a:pt x="332" y="66"/>
                      <a:pt x="332" y="66"/>
                    </a:cubicBezTo>
                    <a:cubicBezTo>
                      <a:pt x="337" y="63"/>
                      <a:pt x="342" y="61"/>
                      <a:pt x="347" y="59"/>
                    </a:cubicBezTo>
                    <a:cubicBezTo>
                      <a:pt x="350" y="86"/>
                      <a:pt x="360" y="114"/>
                      <a:pt x="369" y="140"/>
                    </a:cubicBezTo>
                    <a:cubicBezTo>
                      <a:pt x="369" y="140"/>
                      <a:pt x="369" y="140"/>
                      <a:pt x="369" y="140"/>
                    </a:cubicBezTo>
                    <a:cubicBezTo>
                      <a:pt x="364" y="141"/>
                      <a:pt x="360" y="143"/>
                      <a:pt x="356" y="145"/>
                    </a:cubicBezTo>
                    <a:moveTo>
                      <a:pt x="655" y="148"/>
                    </a:moveTo>
                    <a:cubicBezTo>
                      <a:pt x="651" y="146"/>
                      <a:pt x="648" y="144"/>
                      <a:pt x="644" y="142"/>
                    </a:cubicBezTo>
                    <a:cubicBezTo>
                      <a:pt x="655" y="131"/>
                      <a:pt x="658" y="110"/>
                      <a:pt x="665" y="95"/>
                    </a:cubicBezTo>
                    <a:cubicBezTo>
                      <a:pt x="670" y="83"/>
                      <a:pt x="676" y="70"/>
                      <a:pt x="681" y="57"/>
                    </a:cubicBezTo>
                    <a:cubicBezTo>
                      <a:pt x="686" y="60"/>
                      <a:pt x="692" y="64"/>
                      <a:pt x="697" y="68"/>
                    </a:cubicBezTo>
                    <a:cubicBezTo>
                      <a:pt x="697" y="68"/>
                      <a:pt x="697" y="68"/>
                      <a:pt x="697" y="68"/>
                    </a:cubicBezTo>
                    <a:cubicBezTo>
                      <a:pt x="681" y="93"/>
                      <a:pt x="673" y="124"/>
                      <a:pt x="655" y="148"/>
                    </a:cubicBezTo>
                    <a:moveTo>
                      <a:pt x="375" y="137"/>
                    </a:moveTo>
                    <a:cubicBezTo>
                      <a:pt x="375" y="137"/>
                      <a:pt x="375" y="137"/>
                      <a:pt x="375" y="137"/>
                    </a:cubicBezTo>
                    <a:cubicBezTo>
                      <a:pt x="366" y="111"/>
                      <a:pt x="357" y="83"/>
                      <a:pt x="354" y="56"/>
                    </a:cubicBezTo>
                    <a:cubicBezTo>
                      <a:pt x="359" y="53"/>
                      <a:pt x="365" y="51"/>
                      <a:pt x="371" y="49"/>
                    </a:cubicBezTo>
                    <a:cubicBezTo>
                      <a:pt x="375" y="77"/>
                      <a:pt x="380" y="105"/>
                      <a:pt x="388" y="132"/>
                    </a:cubicBezTo>
                    <a:cubicBezTo>
                      <a:pt x="388" y="133"/>
                      <a:pt x="388" y="133"/>
                      <a:pt x="388" y="133"/>
                    </a:cubicBezTo>
                    <a:cubicBezTo>
                      <a:pt x="384" y="134"/>
                      <a:pt x="380" y="136"/>
                      <a:pt x="375" y="137"/>
                    </a:cubicBezTo>
                    <a:moveTo>
                      <a:pt x="637" y="139"/>
                    </a:moveTo>
                    <a:cubicBezTo>
                      <a:pt x="632" y="137"/>
                      <a:pt x="627" y="135"/>
                      <a:pt x="622" y="133"/>
                    </a:cubicBezTo>
                    <a:cubicBezTo>
                      <a:pt x="629" y="119"/>
                      <a:pt x="636" y="105"/>
                      <a:pt x="641" y="90"/>
                    </a:cubicBezTo>
                    <a:cubicBezTo>
                      <a:pt x="645" y="81"/>
                      <a:pt x="647" y="72"/>
                      <a:pt x="649" y="63"/>
                    </a:cubicBezTo>
                    <a:cubicBezTo>
                      <a:pt x="650" y="56"/>
                      <a:pt x="654" y="51"/>
                      <a:pt x="656" y="44"/>
                    </a:cubicBezTo>
                    <a:cubicBezTo>
                      <a:pt x="662" y="47"/>
                      <a:pt x="668" y="50"/>
                      <a:pt x="674" y="53"/>
                    </a:cubicBezTo>
                    <a:cubicBezTo>
                      <a:pt x="670" y="65"/>
                      <a:pt x="665" y="76"/>
                      <a:pt x="660" y="87"/>
                    </a:cubicBezTo>
                    <a:cubicBezTo>
                      <a:pt x="656" y="95"/>
                      <a:pt x="654" y="103"/>
                      <a:pt x="650" y="112"/>
                    </a:cubicBezTo>
                    <a:cubicBezTo>
                      <a:pt x="647" y="120"/>
                      <a:pt x="644" y="133"/>
                      <a:pt x="637" y="139"/>
                    </a:cubicBezTo>
                    <a:moveTo>
                      <a:pt x="395" y="131"/>
                    </a:moveTo>
                    <a:cubicBezTo>
                      <a:pt x="395" y="131"/>
                      <a:pt x="395" y="130"/>
                      <a:pt x="395" y="130"/>
                    </a:cubicBezTo>
                    <a:cubicBezTo>
                      <a:pt x="387" y="102"/>
                      <a:pt x="382" y="74"/>
                      <a:pt x="378" y="46"/>
                    </a:cubicBezTo>
                    <a:cubicBezTo>
                      <a:pt x="385" y="43"/>
                      <a:pt x="392" y="41"/>
                      <a:pt x="399" y="39"/>
                    </a:cubicBezTo>
                    <a:cubicBezTo>
                      <a:pt x="399" y="42"/>
                      <a:pt x="399" y="45"/>
                      <a:pt x="399" y="48"/>
                    </a:cubicBezTo>
                    <a:cubicBezTo>
                      <a:pt x="399" y="56"/>
                      <a:pt x="399" y="64"/>
                      <a:pt x="401" y="71"/>
                    </a:cubicBezTo>
                    <a:cubicBezTo>
                      <a:pt x="405" y="89"/>
                      <a:pt x="409" y="108"/>
                      <a:pt x="411" y="127"/>
                    </a:cubicBezTo>
                    <a:cubicBezTo>
                      <a:pt x="405" y="128"/>
                      <a:pt x="400" y="129"/>
                      <a:pt x="395" y="131"/>
                    </a:cubicBezTo>
                    <a:moveTo>
                      <a:pt x="615" y="131"/>
                    </a:moveTo>
                    <a:cubicBezTo>
                      <a:pt x="610" y="129"/>
                      <a:pt x="606" y="127"/>
                      <a:pt x="601" y="126"/>
                    </a:cubicBezTo>
                    <a:cubicBezTo>
                      <a:pt x="601" y="126"/>
                      <a:pt x="601" y="126"/>
                      <a:pt x="601" y="126"/>
                    </a:cubicBezTo>
                    <a:cubicBezTo>
                      <a:pt x="609" y="111"/>
                      <a:pt x="613" y="95"/>
                      <a:pt x="616" y="78"/>
                    </a:cubicBezTo>
                    <a:cubicBezTo>
                      <a:pt x="618" y="63"/>
                      <a:pt x="625" y="49"/>
                      <a:pt x="628" y="34"/>
                    </a:cubicBezTo>
                    <a:cubicBezTo>
                      <a:pt x="635" y="36"/>
                      <a:pt x="642" y="38"/>
                      <a:pt x="649" y="41"/>
                    </a:cubicBezTo>
                    <a:cubicBezTo>
                      <a:pt x="648" y="42"/>
                      <a:pt x="648" y="43"/>
                      <a:pt x="647" y="45"/>
                    </a:cubicBezTo>
                    <a:cubicBezTo>
                      <a:pt x="646" y="47"/>
                      <a:pt x="645" y="50"/>
                      <a:pt x="644" y="52"/>
                    </a:cubicBezTo>
                    <a:cubicBezTo>
                      <a:pt x="640" y="61"/>
                      <a:pt x="639" y="72"/>
                      <a:pt x="636" y="82"/>
                    </a:cubicBezTo>
                    <a:cubicBezTo>
                      <a:pt x="632" y="98"/>
                      <a:pt x="623" y="115"/>
                      <a:pt x="615" y="130"/>
                    </a:cubicBezTo>
                    <a:cubicBezTo>
                      <a:pt x="615" y="131"/>
                      <a:pt x="615" y="131"/>
                      <a:pt x="615" y="131"/>
                    </a:cubicBezTo>
                    <a:moveTo>
                      <a:pt x="418" y="125"/>
                    </a:moveTo>
                    <a:cubicBezTo>
                      <a:pt x="416" y="110"/>
                      <a:pt x="414" y="96"/>
                      <a:pt x="411" y="81"/>
                    </a:cubicBezTo>
                    <a:cubicBezTo>
                      <a:pt x="409" y="73"/>
                      <a:pt x="406" y="65"/>
                      <a:pt x="407" y="56"/>
                    </a:cubicBezTo>
                    <a:cubicBezTo>
                      <a:pt x="407" y="50"/>
                      <a:pt x="405" y="43"/>
                      <a:pt x="406" y="36"/>
                    </a:cubicBezTo>
                    <a:cubicBezTo>
                      <a:pt x="413" y="34"/>
                      <a:pt x="420" y="32"/>
                      <a:pt x="427" y="31"/>
                    </a:cubicBezTo>
                    <a:cubicBezTo>
                      <a:pt x="427" y="34"/>
                      <a:pt x="428" y="41"/>
                      <a:pt x="428" y="42"/>
                    </a:cubicBezTo>
                    <a:cubicBezTo>
                      <a:pt x="429" y="50"/>
                      <a:pt x="431" y="60"/>
                      <a:pt x="433" y="67"/>
                    </a:cubicBezTo>
                    <a:cubicBezTo>
                      <a:pt x="438" y="85"/>
                      <a:pt x="437" y="104"/>
                      <a:pt x="435" y="121"/>
                    </a:cubicBezTo>
                    <a:cubicBezTo>
                      <a:pt x="429" y="123"/>
                      <a:pt x="424" y="124"/>
                      <a:pt x="418" y="125"/>
                    </a:cubicBezTo>
                    <a:moveTo>
                      <a:pt x="594" y="124"/>
                    </a:moveTo>
                    <a:cubicBezTo>
                      <a:pt x="591" y="123"/>
                      <a:pt x="588" y="122"/>
                      <a:pt x="585" y="122"/>
                    </a:cubicBezTo>
                    <a:cubicBezTo>
                      <a:pt x="587" y="116"/>
                      <a:pt x="590" y="111"/>
                      <a:pt x="591" y="105"/>
                    </a:cubicBezTo>
                    <a:cubicBezTo>
                      <a:pt x="592" y="96"/>
                      <a:pt x="592" y="87"/>
                      <a:pt x="594" y="78"/>
                    </a:cubicBezTo>
                    <a:cubicBezTo>
                      <a:pt x="596" y="61"/>
                      <a:pt x="597" y="42"/>
                      <a:pt x="605" y="27"/>
                    </a:cubicBezTo>
                    <a:cubicBezTo>
                      <a:pt x="610" y="28"/>
                      <a:pt x="616" y="30"/>
                      <a:pt x="621" y="31"/>
                    </a:cubicBezTo>
                    <a:cubicBezTo>
                      <a:pt x="619" y="44"/>
                      <a:pt x="612" y="57"/>
                      <a:pt x="610" y="70"/>
                    </a:cubicBezTo>
                    <a:cubicBezTo>
                      <a:pt x="605" y="88"/>
                      <a:pt x="604" y="105"/>
                      <a:pt x="595" y="122"/>
                    </a:cubicBezTo>
                    <a:cubicBezTo>
                      <a:pt x="594" y="123"/>
                      <a:pt x="594" y="123"/>
                      <a:pt x="594" y="124"/>
                    </a:cubicBezTo>
                    <a:moveTo>
                      <a:pt x="443" y="120"/>
                    </a:moveTo>
                    <a:cubicBezTo>
                      <a:pt x="443" y="111"/>
                      <a:pt x="444" y="102"/>
                      <a:pt x="444" y="92"/>
                    </a:cubicBezTo>
                    <a:cubicBezTo>
                      <a:pt x="444" y="85"/>
                      <a:pt x="441" y="76"/>
                      <a:pt x="441" y="68"/>
                    </a:cubicBezTo>
                    <a:cubicBezTo>
                      <a:pt x="440" y="58"/>
                      <a:pt x="436" y="48"/>
                      <a:pt x="435" y="37"/>
                    </a:cubicBezTo>
                    <a:cubicBezTo>
                      <a:pt x="435" y="35"/>
                      <a:pt x="435" y="32"/>
                      <a:pt x="435" y="29"/>
                    </a:cubicBezTo>
                    <a:cubicBezTo>
                      <a:pt x="443" y="27"/>
                      <a:pt x="451" y="25"/>
                      <a:pt x="458" y="24"/>
                    </a:cubicBezTo>
                    <a:cubicBezTo>
                      <a:pt x="458" y="36"/>
                      <a:pt x="460" y="48"/>
                      <a:pt x="461" y="59"/>
                    </a:cubicBezTo>
                    <a:cubicBezTo>
                      <a:pt x="464" y="79"/>
                      <a:pt x="463" y="98"/>
                      <a:pt x="462" y="117"/>
                    </a:cubicBezTo>
                    <a:cubicBezTo>
                      <a:pt x="455" y="118"/>
                      <a:pt x="449" y="119"/>
                      <a:pt x="443" y="120"/>
                    </a:cubicBezTo>
                    <a:moveTo>
                      <a:pt x="578" y="120"/>
                    </a:moveTo>
                    <a:cubicBezTo>
                      <a:pt x="573" y="119"/>
                      <a:pt x="568" y="118"/>
                      <a:pt x="563" y="117"/>
                    </a:cubicBezTo>
                    <a:cubicBezTo>
                      <a:pt x="572" y="102"/>
                      <a:pt x="571" y="80"/>
                      <a:pt x="575" y="63"/>
                    </a:cubicBezTo>
                    <a:cubicBezTo>
                      <a:pt x="578" y="53"/>
                      <a:pt x="576" y="42"/>
                      <a:pt x="578" y="32"/>
                    </a:cubicBezTo>
                    <a:cubicBezTo>
                      <a:pt x="578" y="29"/>
                      <a:pt x="579" y="25"/>
                      <a:pt x="580" y="22"/>
                    </a:cubicBezTo>
                    <a:cubicBezTo>
                      <a:pt x="586" y="23"/>
                      <a:pt x="591" y="24"/>
                      <a:pt x="597" y="25"/>
                    </a:cubicBezTo>
                    <a:cubicBezTo>
                      <a:pt x="592" y="38"/>
                      <a:pt x="590" y="51"/>
                      <a:pt x="589" y="64"/>
                    </a:cubicBezTo>
                    <a:cubicBezTo>
                      <a:pt x="587" y="75"/>
                      <a:pt x="585" y="85"/>
                      <a:pt x="584" y="96"/>
                    </a:cubicBezTo>
                    <a:cubicBezTo>
                      <a:pt x="583" y="105"/>
                      <a:pt x="581" y="112"/>
                      <a:pt x="578" y="120"/>
                    </a:cubicBezTo>
                    <a:moveTo>
                      <a:pt x="469" y="116"/>
                    </a:moveTo>
                    <a:cubicBezTo>
                      <a:pt x="470" y="102"/>
                      <a:pt x="470" y="87"/>
                      <a:pt x="469" y="72"/>
                    </a:cubicBezTo>
                    <a:cubicBezTo>
                      <a:pt x="468" y="57"/>
                      <a:pt x="465" y="39"/>
                      <a:pt x="466" y="23"/>
                    </a:cubicBezTo>
                    <a:cubicBezTo>
                      <a:pt x="473" y="22"/>
                      <a:pt x="481" y="21"/>
                      <a:pt x="488" y="20"/>
                    </a:cubicBezTo>
                    <a:cubicBezTo>
                      <a:pt x="489" y="29"/>
                      <a:pt x="488" y="40"/>
                      <a:pt x="487" y="49"/>
                    </a:cubicBezTo>
                    <a:cubicBezTo>
                      <a:pt x="487" y="70"/>
                      <a:pt x="491" y="91"/>
                      <a:pt x="486" y="112"/>
                    </a:cubicBezTo>
                    <a:cubicBezTo>
                      <a:pt x="485" y="113"/>
                      <a:pt x="486" y="114"/>
                      <a:pt x="486" y="115"/>
                    </a:cubicBezTo>
                    <a:cubicBezTo>
                      <a:pt x="480" y="115"/>
                      <a:pt x="475" y="116"/>
                      <a:pt x="469" y="116"/>
                    </a:cubicBezTo>
                    <a:moveTo>
                      <a:pt x="555" y="116"/>
                    </a:moveTo>
                    <a:cubicBezTo>
                      <a:pt x="550" y="115"/>
                      <a:pt x="545" y="115"/>
                      <a:pt x="541" y="114"/>
                    </a:cubicBezTo>
                    <a:cubicBezTo>
                      <a:pt x="551" y="84"/>
                      <a:pt x="546" y="50"/>
                      <a:pt x="549" y="19"/>
                    </a:cubicBezTo>
                    <a:cubicBezTo>
                      <a:pt x="552" y="19"/>
                      <a:pt x="554" y="19"/>
                      <a:pt x="556" y="19"/>
                    </a:cubicBezTo>
                    <a:cubicBezTo>
                      <a:pt x="561" y="20"/>
                      <a:pt x="567" y="20"/>
                      <a:pt x="572" y="21"/>
                    </a:cubicBezTo>
                    <a:cubicBezTo>
                      <a:pt x="571" y="24"/>
                      <a:pt x="571" y="29"/>
                      <a:pt x="571" y="30"/>
                    </a:cubicBezTo>
                    <a:cubicBezTo>
                      <a:pt x="570" y="40"/>
                      <a:pt x="569" y="50"/>
                      <a:pt x="569" y="59"/>
                    </a:cubicBezTo>
                    <a:cubicBezTo>
                      <a:pt x="568" y="66"/>
                      <a:pt x="565" y="75"/>
                      <a:pt x="564" y="82"/>
                    </a:cubicBezTo>
                    <a:cubicBezTo>
                      <a:pt x="561" y="93"/>
                      <a:pt x="562" y="106"/>
                      <a:pt x="555" y="116"/>
                    </a:cubicBezTo>
                    <a:moveTo>
                      <a:pt x="493" y="115"/>
                    </a:moveTo>
                    <a:cubicBezTo>
                      <a:pt x="493" y="114"/>
                      <a:pt x="493" y="114"/>
                      <a:pt x="493" y="114"/>
                    </a:cubicBezTo>
                    <a:cubicBezTo>
                      <a:pt x="497" y="97"/>
                      <a:pt x="496" y="79"/>
                      <a:pt x="495" y="62"/>
                    </a:cubicBezTo>
                    <a:cubicBezTo>
                      <a:pt x="495" y="48"/>
                      <a:pt x="497" y="33"/>
                      <a:pt x="496" y="19"/>
                    </a:cubicBezTo>
                    <a:cubicBezTo>
                      <a:pt x="503" y="19"/>
                      <a:pt x="510" y="18"/>
                      <a:pt x="517" y="18"/>
                    </a:cubicBezTo>
                    <a:cubicBezTo>
                      <a:pt x="517" y="25"/>
                      <a:pt x="515" y="37"/>
                      <a:pt x="514" y="39"/>
                    </a:cubicBezTo>
                    <a:cubicBezTo>
                      <a:pt x="513" y="46"/>
                      <a:pt x="515" y="54"/>
                      <a:pt x="515" y="61"/>
                    </a:cubicBezTo>
                    <a:cubicBezTo>
                      <a:pt x="514" y="78"/>
                      <a:pt x="513" y="95"/>
                      <a:pt x="509" y="112"/>
                    </a:cubicBezTo>
                    <a:cubicBezTo>
                      <a:pt x="509" y="113"/>
                      <a:pt x="509" y="113"/>
                      <a:pt x="509" y="114"/>
                    </a:cubicBezTo>
                    <a:cubicBezTo>
                      <a:pt x="504" y="114"/>
                      <a:pt x="498" y="114"/>
                      <a:pt x="493" y="115"/>
                    </a:cubicBezTo>
                    <a:moveTo>
                      <a:pt x="517" y="114"/>
                    </a:moveTo>
                    <a:cubicBezTo>
                      <a:pt x="520" y="96"/>
                      <a:pt x="521" y="80"/>
                      <a:pt x="522" y="62"/>
                    </a:cubicBezTo>
                    <a:cubicBezTo>
                      <a:pt x="523" y="57"/>
                      <a:pt x="522" y="52"/>
                      <a:pt x="521" y="46"/>
                    </a:cubicBezTo>
                    <a:cubicBezTo>
                      <a:pt x="521" y="40"/>
                      <a:pt x="523" y="31"/>
                      <a:pt x="523" y="25"/>
                    </a:cubicBezTo>
                    <a:cubicBezTo>
                      <a:pt x="524" y="23"/>
                      <a:pt x="524" y="20"/>
                      <a:pt x="524" y="18"/>
                    </a:cubicBezTo>
                    <a:cubicBezTo>
                      <a:pt x="525" y="18"/>
                      <a:pt x="526" y="18"/>
                      <a:pt x="527" y="18"/>
                    </a:cubicBezTo>
                    <a:cubicBezTo>
                      <a:pt x="532" y="18"/>
                      <a:pt x="537" y="18"/>
                      <a:pt x="542" y="18"/>
                    </a:cubicBezTo>
                    <a:cubicBezTo>
                      <a:pt x="539" y="50"/>
                      <a:pt x="544" y="84"/>
                      <a:pt x="533" y="114"/>
                    </a:cubicBezTo>
                    <a:cubicBezTo>
                      <a:pt x="531" y="114"/>
                      <a:pt x="530" y="114"/>
                      <a:pt x="529" y="114"/>
                    </a:cubicBezTo>
                    <a:cubicBezTo>
                      <a:pt x="527" y="114"/>
                      <a:pt x="525" y="114"/>
                      <a:pt x="523" y="114"/>
                    </a:cubicBezTo>
                    <a:cubicBezTo>
                      <a:pt x="521" y="114"/>
                      <a:pt x="519" y="114"/>
                      <a:pt x="517" y="114"/>
                    </a:cubicBezTo>
                    <a:moveTo>
                      <a:pt x="527" y="0"/>
                    </a:moveTo>
                    <a:cubicBezTo>
                      <a:pt x="473" y="0"/>
                      <a:pt x="416" y="11"/>
                      <a:pt x="364" y="32"/>
                    </a:cubicBezTo>
                    <a:cubicBezTo>
                      <a:pt x="350" y="52"/>
                      <a:pt x="327" y="64"/>
                      <a:pt x="302" y="64"/>
                    </a:cubicBezTo>
                    <a:cubicBezTo>
                      <a:pt x="302" y="64"/>
                      <a:pt x="302" y="64"/>
                      <a:pt x="302" y="64"/>
                    </a:cubicBezTo>
                    <a:cubicBezTo>
                      <a:pt x="300" y="64"/>
                      <a:pt x="299" y="64"/>
                      <a:pt x="297" y="64"/>
                    </a:cubicBezTo>
                    <a:cubicBezTo>
                      <a:pt x="281" y="74"/>
                      <a:pt x="264" y="85"/>
                      <a:pt x="249" y="97"/>
                    </a:cubicBezTo>
                    <a:cubicBezTo>
                      <a:pt x="240" y="120"/>
                      <a:pt x="222" y="137"/>
                      <a:pt x="199" y="144"/>
                    </a:cubicBezTo>
                    <a:cubicBezTo>
                      <a:pt x="174" y="173"/>
                      <a:pt x="147" y="211"/>
                      <a:pt x="121" y="256"/>
                    </a:cubicBezTo>
                    <a:cubicBezTo>
                      <a:pt x="121" y="256"/>
                      <a:pt x="121" y="256"/>
                      <a:pt x="121" y="256"/>
                    </a:cubicBezTo>
                    <a:cubicBezTo>
                      <a:pt x="118" y="273"/>
                      <a:pt x="108" y="295"/>
                      <a:pt x="89" y="313"/>
                    </a:cubicBezTo>
                    <a:cubicBezTo>
                      <a:pt x="85" y="321"/>
                      <a:pt x="81" y="329"/>
                      <a:pt x="77" y="337"/>
                    </a:cubicBezTo>
                    <a:cubicBezTo>
                      <a:pt x="62" y="369"/>
                      <a:pt x="48" y="400"/>
                      <a:pt x="37" y="429"/>
                    </a:cubicBezTo>
                    <a:cubicBezTo>
                      <a:pt x="38" y="431"/>
                      <a:pt x="40" y="434"/>
                      <a:pt x="41" y="437"/>
                    </a:cubicBezTo>
                    <a:cubicBezTo>
                      <a:pt x="38" y="442"/>
                      <a:pt x="36" y="448"/>
                      <a:pt x="34" y="454"/>
                    </a:cubicBezTo>
                    <a:cubicBezTo>
                      <a:pt x="33" y="451"/>
                      <a:pt x="32" y="448"/>
                      <a:pt x="31" y="445"/>
                    </a:cubicBezTo>
                    <a:cubicBezTo>
                      <a:pt x="20" y="474"/>
                      <a:pt x="12" y="502"/>
                      <a:pt x="7" y="526"/>
                    </a:cubicBezTo>
                    <a:cubicBezTo>
                      <a:pt x="11" y="524"/>
                      <a:pt x="14" y="521"/>
                      <a:pt x="17" y="518"/>
                    </a:cubicBezTo>
                    <a:cubicBezTo>
                      <a:pt x="15" y="524"/>
                      <a:pt x="14" y="531"/>
                      <a:pt x="13" y="537"/>
                    </a:cubicBezTo>
                    <a:cubicBezTo>
                      <a:pt x="12" y="538"/>
                      <a:pt x="12" y="538"/>
                      <a:pt x="11" y="539"/>
                    </a:cubicBezTo>
                    <a:cubicBezTo>
                      <a:pt x="10" y="542"/>
                      <a:pt x="10" y="546"/>
                      <a:pt x="10" y="549"/>
                    </a:cubicBezTo>
                    <a:cubicBezTo>
                      <a:pt x="8" y="550"/>
                      <a:pt x="5" y="551"/>
                      <a:pt x="3" y="552"/>
                    </a:cubicBezTo>
                    <a:cubicBezTo>
                      <a:pt x="0" y="571"/>
                      <a:pt x="0" y="588"/>
                      <a:pt x="2" y="602"/>
                    </a:cubicBezTo>
                    <a:cubicBezTo>
                      <a:pt x="3" y="606"/>
                      <a:pt x="3" y="606"/>
                      <a:pt x="3" y="606"/>
                    </a:cubicBezTo>
                    <a:cubicBezTo>
                      <a:pt x="6" y="609"/>
                      <a:pt x="6" y="609"/>
                      <a:pt x="6" y="609"/>
                    </a:cubicBezTo>
                    <a:cubicBezTo>
                      <a:pt x="8" y="610"/>
                      <a:pt x="9" y="610"/>
                      <a:pt x="10" y="610"/>
                    </a:cubicBezTo>
                    <a:cubicBezTo>
                      <a:pt x="13" y="610"/>
                      <a:pt x="15" y="609"/>
                      <a:pt x="20" y="608"/>
                    </a:cubicBezTo>
                    <a:cubicBezTo>
                      <a:pt x="42" y="601"/>
                      <a:pt x="64" y="596"/>
                      <a:pt x="86" y="592"/>
                    </a:cubicBezTo>
                    <a:cubicBezTo>
                      <a:pt x="85" y="590"/>
                      <a:pt x="84" y="588"/>
                      <a:pt x="83" y="586"/>
                    </a:cubicBezTo>
                    <a:cubicBezTo>
                      <a:pt x="86" y="586"/>
                      <a:pt x="89" y="586"/>
                      <a:pt x="92" y="585"/>
                    </a:cubicBezTo>
                    <a:cubicBezTo>
                      <a:pt x="92" y="584"/>
                      <a:pt x="92" y="583"/>
                      <a:pt x="92" y="582"/>
                    </a:cubicBezTo>
                    <a:cubicBezTo>
                      <a:pt x="96" y="581"/>
                      <a:pt x="100" y="580"/>
                      <a:pt x="104" y="580"/>
                    </a:cubicBezTo>
                    <a:cubicBezTo>
                      <a:pt x="104" y="582"/>
                      <a:pt x="103" y="584"/>
                      <a:pt x="103" y="587"/>
                    </a:cubicBezTo>
                    <a:cubicBezTo>
                      <a:pt x="103" y="588"/>
                      <a:pt x="103" y="589"/>
                      <a:pt x="103" y="590"/>
                    </a:cubicBezTo>
                    <a:cubicBezTo>
                      <a:pt x="129" y="586"/>
                      <a:pt x="155" y="585"/>
                      <a:pt x="179" y="585"/>
                    </a:cubicBezTo>
                    <a:cubicBezTo>
                      <a:pt x="198" y="585"/>
                      <a:pt x="216" y="586"/>
                      <a:pt x="233" y="587"/>
                    </a:cubicBezTo>
                    <a:cubicBezTo>
                      <a:pt x="233" y="587"/>
                      <a:pt x="233" y="587"/>
                      <a:pt x="233" y="587"/>
                    </a:cubicBezTo>
                    <a:cubicBezTo>
                      <a:pt x="233" y="582"/>
                      <a:pt x="233" y="578"/>
                      <a:pt x="232" y="573"/>
                    </a:cubicBezTo>
                    <a:cubicBezTo>
                      <a:pt x="236" y="573"/>
                      <a:pt x="240" y="574"/>
                      <a:pt x="244" y="574"/>
                    </a:cubicBezTo>
                    <a:cubicBezTo>
                      <a:pt x="245" y="578"/>
                      <a:pt x="245" y="583"/>
                      <a:pt x="245" y="587"/>
                    </a:cubicBezTo>
                    <a:cubicBezTo>
                      <a:pt x="245" y="587"/>
                      <a:pt x="245" y="588"/>
                      <a:pt x="245" y="588"/>
                    </a:cubicBezTo>
                    <a:cubicBezTo>
                      <a:pt x="272" y="591"/>
                      <a:pt x="297" y="595"/>
                      <a:pt x="319" y="600"/>
                    </a:cubicBezTo>
                    <a:cubicBezTo>
                      <a:pt x="320" y="597"/>
                      <a:pt x="320" y="594"/>
                      <a:pt x="321" y="591"/>
                    </a:cubicBezTo>
                    <a:cubicBezTo>
                      <a:pt x="325" y="594"/>
                      <a:pt x="328" y="596"/>
                      <a:pt x="332" y="597"/>
                    </a:cubicBezTo>
                    <a:cubicBezTo>
                      <a:pt x="331" y="599"/>
                      <a:pt x="331" y="601"/>
                      <a:pt x="330" y="603"/>
                    </a:cubicBezTo>
                    <a:cubicBezTo>
                      <a:pt x="334" y="604"/>
                      <a:pt x="338" y="605"/>
                      <a:pt x="342" y="605"/>
                    </a:cubicBezTo>
                    <a:cubicBezTo>
                      <a:pt x="354" y="608"/>
                      <a:pt x="372" y="613"/>
                      <a:pt x="390" y="619"/>
                    </a:cubicBezTo>
                    <a:cubicBezTo>
                      <a:pt x="413" y="625"/>
                      <a:pt x="437" y="632"/>
                      <a:pt x="456" y="637"/>
                    </a:cubicBezTo>
                    <a:cubicBezTo>
                      <a:pt x="457" y="633"/>
                      <a:pt x="458" y="629"/>
                      <a:pt x="458" y="626"/>
                    </a:cubicBezTo>
                    <a:cubicBezTo>
                      <a:pt x="462" y="627"/>
                      <a:pt x="466" y="628"/>
                      <a:pt x="470" y="628"/>
                    </a:cubicBezTo>
                    <a:cubicBezTo>
                      <a:pt x="469" y="632"/>
                      <a:pt x="469" y="636"/>
                      <a:pt x="468" y="639"/>
                    </a:cubicBezTo>
                    <a:cubicBezTo>
                      <a:pt x="469" y="640"/>
                      <a:pt x="471" y="640"/>
                      <a:pt x="472" y="640"/>
                    </a:cubicBezTo>
                    <a:cubicBezTo>
                      <a:pt x="478" y="641"/>
                      <a:pt x="484" y="643"/>
                      <a:pt x="490" y="644"/>
                    </a:cubicBezTo>
                    <a:cubicBezTo>
                      <a:pt x="508" y="648"/>
                      <a:pt x="527" y="652"/>
                      <a:pt x="546" y="652"/>
                    </a:cubicBezTo>
                    <a:cubicBezTo>
                      <a:pt x="548" y="652"/>
                      <a:pt x="551" y="652"/>
                      <a:pt x="554" y="652"/>
                    </a:cubicBezTo>
                    <a:cubicBezTo>
                      <a:pt x="557" y="652"/>
                      <a:pt x="560" y="652"/>
                      <a:pt x="563" y="652"/>
                    </a:cubicBezTo>
                    <a:cubicBezTo>
                      <a:pt x="571" y="651"/>
                      <a:pt x="580" y="651"/>
                      <a:pt x="590" y="648"/>
                    </a:cubicBezTo>
                    <a:cubicBezTo>
                      <a:pt x="629" y="633"/>
                      <a:pt x="656" y="609"/>
                      <a:pt x="673" y="585"/>
                    </a:cubicBezTo>
                    <a:cubicBezTo>
                      <a:pt x="679" y="565"/>
                      <a:pt x="687" y="542"/>
                      <a:pt x="696" y="519"/>
                    </a:cubicBezTo>
                    <a:cubicBezTo>
                      <a:pt x="700" y="508"/>
                      <a:pt x="704" y="497"/>
                      <a:pt x="709" y="486"/>
                    </a:cubicBezTo>
                    <a:cubicBezTo>
                      <a:pt x="709" y="474"/>
                      <a:pt x="707" y="464"/>
                      <a:pt x="703" y="456"/>
                    </a:cubicBezTo>
                    <a:cubicBezTo>
                      <a:pt x="698" y="447"/>
                      <a:pt x="690" y="433"/>
                      <a:pt x="681" y="421"/>
                    </a:cubicBezTo>
                    <a:cubicBezTo>
                      <a:pt x="684" y="421"/>
                      <a:pt x="686" y="421"/>
                      <a:pt x="688" y="421"/>
                    </a:cubicBezTo>
                    <a:cubicBezTo>
                      <a:pt x="707" y="421"/>
                      <a:pt x="728" y="416"/>
                      <a:pt x="748" y="403"/>
                    </a:cubicBezTo>
                    <a:cubicBezTo>
                      <a:pt x="752" y="396"/>
                      <a:pt x="756" y="388"/>
                      <a:pt x="760" y="380"/>
                    </a:cubicBezTo>
                    <a:cubicBezTo>
                      <a:pt x="777" y="348"/>
                      <a:pt x="797" y="315"/>
                      <a:pt x="818" y="282"/>
                    </a:cubicBezTo>
                    <a:cubicBezTo>
                      <a:pt x="825" y="225"/>
                      <a:pt x="809" y="162"/>
                      <a:pt x="774" y="116"/>
                    </a:cubicBezTo>
                    <a:cubicBezTo>
                      <a:pt x="774" y="116"/>
                      <a:pt x="773" y="115"/>
                      <a:pt x="773" y="115"/>
                    </a:cubicBezTo>
                    <a:cubicBezTo>
                      <a:pt x="770" y="111"/>
                      <a:pt x="767" y="107"/>
                      <a:pt x="764" y="104"/>
                    </a:cubicBezTo>
                    <a:cubicBezTo>
                      <a:pt x="758" y="97"/>
                      <a:pt x="753" y="91"/>
                      <a:pt x="747" y="86"/>
                    </a:cubicBezTo>
                    <a:cubicBezTo>
                      <a:pt x="737" y="76"/>
                      <a:pt x="726" y="67"/>
                      <a:pt x="715" y="58"/>
                    </a:cubicBezTo>
                    <a:cubicBezTo>
                      <a:pt x="684" y="35"/>
                      <a:pt x="649" y="19"/>
                      <a:pt x="609" y="9"/>
                    </a:cubicBezTo>
                    <a:cubicBezTo>
                      <a:pt x="603" y="12"/>
                      <a:pt x="595" y="13"/>
                      <a:pt x="588" y="13"/>
                    </a:cubicBezTo>
                    <a:cubicBezTo>
                      <a:pt x="588" y="13"/>
                      <a:pt x="588" y="13"/>
                      <a:pt x="587" y="13"/>
                    </a:cubicBezTo>
                    <a:cubicBezTo>
                      <a:pt x="573" y="12"/>
                      <a:pt x="559" y="8"/>
                      <a:pt x="548" y="0"/>
                    </a:cubicBezTo>
                    <a:cubicBezTo>
                      <a:pt x="541" y="0"/>
                      <a:pt x="534" y="0"/>
                      <a:pt x="52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8" name="Freeform 256"/>
              <p:cNvSpPr>
                <a:spLocks noEditPoints="1"/>
              </p:cNvSpPr>
              <p:nvPr/>
            </p:nvSpPr>
            <p:spPr bwMode="auto">
              <a:xfrm>
                <a:off x="6247" y="2834"/>
                <a:ext cx="434" cy="330"/>
              </a:xfrm>
              <a:custGeom>
                <a:avLst/>
                <a:gdLst>
                  <a:gd name="T0" fmla="*/ 347 w 879"/>
                  <a:gd name="T1" fmla="*/ 611 h 668"/>
                  <a:gd name="T2" fmla="*/ 18 w 879"/>
                  <a:gd name="T3" fmla="*/ 189 h 668"/>
                  <a:gd name="T4" fmla="*/ 517 w 879"/>
                  <a:gd name="T5" fmla="*/ 642 h 668"/>
                  <a:gd name="T6" fmla="*/ 661 w 879"/>
                  <a:gd name="T7" fmla="*/ 573 h 668"/>
                  <a:gd name="T8" fmla="*/ 646 w 879"/>
                  <a:gd name="T9" fmla="*/ 548 h 668"/>
                  <a:gd name="T10" fmla="*/ 575 w 879"/>
                  <a:gd name="T11" fmla="*/ 535 h 668"/>
                  <a:gd name="T12" fmla="*/ 760 w 879"/>
                  <a:gd name="T13" fmla="*/ 561 h 668"/>
                  <a:gd name="T14" fmla="*/ 744 w 879"/>
                  <a:gd name="T15" fmla="*/ 510 h 668"/>
                  <a:gd name="T16" fmla="*/ 601 w 879"/>
                  <a:gd name="T17" fmla="*/ 499 h 668"/>
                  <a:gd name="T18" fmla="*/ 307 w 879"/>
                  <a:gd name="T19" fmla="*/ 516 h 668"/>
                  <a:gd name="T20" fmla="*/ 346 w 879"/>
                  <a:gd name="T21" fmla="*/ 489 h 668"/>
                  <a:gd name="T22" fmla="*/ 396 w 879"/>
                  <a:gd name="T23" fmla="*/ 523 h 668"/>
                  <a:gd name="T24" fmla="*/ 778 w 879"/>
                  <a:gd name="T25" fmla="*/ 459 h 668"/>
                  <a:gd name="T26" fmla="*/ 632 w 879"/>
                  <a:gd name="T27" fmla="*/ 457 h 668"/>
                  <a:gd name="T28" fmla="*/ 781 w 879"/>
                  <a:gd name="T29" fmla="*/ 452 h 668"/>
                  <a:gd name="T30" fmla="*/ 285 w 879"/>
                  <a:gd name="T31" fmla="*/ 477 h 668"/>
                  <a:gd name="T32" fmla="*/ 815 w 879"/>
                  <a:gd name="T33" fmla="*/ 421 h 668"/>
                  <a:gd name="T34" fmla="*/ 404 w 879"/>
                  <a:gd name="T35" fmla="*/ 518 h 668"/>
                  <a:gd name="T36" fmla="*/ 813 w 879"/>
                  <a:gd name="T37" fmla="*/ 391 h 668"/>
                  <a:gd name="T38" fmla="*/ 269 w 879"/>
                  <a:gd name="T39" fmla="*/ 390 h 668"/>
                  <a:gd name="T40" fmla="*/ 238 w 879"/>
                  <a:gd name="T41" fmla="*/ 386 h 668"/>
                  <a:gd name="T42" fmla="*/ 211 w 879"/>
                  <a:gd name="T43" fmla="*/ 358 h 668"/>
                  <a:gd name="T44" fmla="*/ 735 w 879"/>
                  <a:gd name="T45" fmla="*/ 383 h 668"/>
                  <a:gd name="T46" fmla="*/ 336 w 879"/>
                  <a:gd name="T47" fmla="*/ 364 h 668"/>
                  <a:gd name="T48" fmla="*/ 222 w 879"/>
                  <a:gd name="T49" fmla="*/ 333 h 668"/>
                  <a:gd name="T50" fmla="*/ 220 w 879"/>
                  <a:gd name="T51" fmla="*/ 306 h 668"/>
                  <a:gd name="T52" fmla="*/ 178 w 879"/>
                  <a:gd name="T53" fmla="*/ 310 h 668"/>
                  <a:gd name="T54" fmla="*/ 402 w 879"/>
                  <a:gd name="T55" fmla="*/ 257 h 668"/>
                  <a:gd name="T56" fmla="*/ 207 w 879"/>
                  <a:gd name="T57" fmla="*/ 255 h 668"/>
                  <a:gd name="T58" fmla="*/ 140 w 879"/>
                  <a:gd name="T59" fmla="*/ 275 h 668"/>
                  <a:gd name="T60" fmla="*/ 677 w 879"/>
                  <a:gd name="T61" fmla="*/ 224 h 668"/>
                  <a:gd name="T62" fmla="*/ 190 w 879"/>
                  <a:gd name="T63" fmla="*/ 233 h 668"/>
                  <a:gd name="T64" fmla="*/ 228 w 879"/>
                  <a:gd name="T65" fmla="*/ 254 h 668"/>
                  <a:gd name="T66" fmla="*/ 166 w 879"/>
                  <a:gd name="T67" fmla="*/ 223 h 668"/>
                  <a:gd name="T68" fmla="*/ 262 w 879"/>
                  <a:gd name="T69" fmla="*/ 210 h 668"/>
                  <a:gd name="T70" fmla="*/ 799 w 879"/>
                  <a:gd name="T71" fmla="*/ 197 h 668"/>
                  <a:gd name="T72" fmla="*/ 55 w 879"/>
                  <a:gd name="T73" fmla="*/ 204 h 668"/>
                  <a:gd name="T74" fmla="*/ 121 w 879"/>
                  <a:gd name="T75" fmla="*/ 159 h 668"/>
                  <a:gd name="T76" fmla="*/ 762 w 879"/>
                  <a:gd name="T77" fmla="*/ 153 h 668"/>
                  <a:gd name="T78" fmla="*/ 595 w 879"/>
                  <a:gd name="T79" fmla="*/ 439 h 668"/>
                  <a:gd name="T80" fmla="*/ 652 w 879"/>
                  <a:gd name="T81" fmla="*/ 348 h 668"/>
                  <a:gd name="T82" fmla="*/ 675 w 879"/>
                  <a:gd name="T83" fmla="*/ 198 h 668"/>
                  <a:gd name="T84" fmla="*/ 254 w 879"/>
                  <a:gd name="T85" fmla="*/ 144 h 668"/>
                  <a:gd name="T86" fmla="*/ 671 w 879"/>
                  <a:gd name="T87" fmla="*/ 193 h 668"/>
                  <a:gd name="T88" fmla="*/ 461 w 879"/>
                  <a:gd name="T89" fmla="*/ 126 h 668"/>
                  <a:gd name="T90" fmla="*/ 401 w 879"/>
                  <a:gd name="T91" fmla="*/ 216 h 668"/>
                  <a:gd name="T92" fmla="*/ 711 w 879"/>
                  <a:gd name="T93" fmla="*/ 108 h 668"/>
                  <a:gd name="T94" fmla="*/ 666 w 879"/>
                  <a:gd name="T95" fmla="*/ 78 h 668"/>
                  <a:gd name="T96" fmla="*/ 257 w 879"/>
                  <a:gd name="T97" fmla="*/ 125 h 668"/>
                  <a:gd name="T98" fmla="*/ 240 w 879"/>
                  <a:gd name="T99" fmla="*/ 63 h 668"/>
                  <a:gd name="T100" fmla="*/ 263 w 879"/>
                  <a:gd name="T101" fmla="*/ 56 h 668"/>
                  <a:gd name="T102" fmla="*/ 594 w 879"/>
                  <a:gd name="T103" fmla="*/ 44 h 668"/>
                  <a:gd name="T104" fmla="*/ 546 w 879"/>
                  <a:gd name="T105" fmla="*/ 112 h 668"/>
                  <a:gd name="T106" fmla="*/ 552 w 879"/>
                  <a:gd name="T107" fmla="*/ 115 h 668"/>
                  <a:gd name="T108" fmla="*/ 506 w 879"/>
                  <a:gd name="T109" fmla="*/ 99 h 668"/>
                  <a:gd name="T110" fmla="*/ 502 w 879"/>
                  <a:gd name="T111" fmla="*/ 94 h 668"/>
                  <a:gd name="T112" fmla="*/ 494 w 879"/>
                  <a:gd name="T113" fmla="*/ 20 h 668"/>
                  <a:gd name="T114" fmla="*/ 435 w 879"/>
                  <a:gd name="T115" fmla="*/ 1 h 668"/>
                  <a:gd name="T116" fmla="*/ 10 w 879"/>
                  <a:gd name="T117" fmla="*/ 169 h 668"/>
                  <a:gd name="T118" fmla="*/ 243 w 879"/>
                  <a:gd name="T119" fmla="*/ 437 h 668"/>
                  <a:gd name="T120" fmla="*/ 396 w 879"/>
                  <a:gd name="T121" fmla="*/ 550 h 668"/>
                  <a:gd name="T122" fmla="*/ 449 w 879"/>
                  <a:gd name="T123" fmla="*/ 604 h 668"/>
                  <a:gd name="T124" fmla="*/ 605 w 879"/>
                  <a:gd name="T125" fmla="*/ 556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79" h="668">
                    <a:moveTo>
                      <a:pt x="406" y="643"/>
                    </a:moveTo>
                    <a:cubicBezTo>
                      <a:pt x="400" y="644"/>
                      <a:pt x="395" y="645"/>
                      <a:pt x="390" y="645"/>
                    </a:cubicBezTo>
                    <a:cubicBezTo>
                      <a:pt x="387" y="645"/>
                      <a:pt x="385" y="645"/>
                      <a:pt x="383" y="646"/>
                    </a:cubicBezTo>
                    <a:cubicBezTo>
                      <a:pt x="385" y="647"/>
                      <a:pt x="387" y="648"/>
                      <a:pt x="389" y="649"/>
                    </a:cubicBezTo>
                    <a:cubicBezTo>
                      <a:pt x="400" y="654"/>
                      <a:pt x="411" y="658"/>
                      <a:pt x="422" y="661"/>
                    </a:cubicBezTo>
                    <a:cubicBezTo>
                      <a:pt x="423" y="662"/>
                      <a:pt x="424" y="662"/>
                      <a:pt x="426" y="662"/>
                    </a:cubicBezTo>
                    <a:cubicBezTo>
                      <a:pt x="420" y="655"/>
                      <a:pt x="413" y="649"/>
                      <a:pt x="406" y="643"/>
                    </a:cubicBezTo>
                    <a:moveTo>
                      <a:pt x="347" y="611"/>
                    </a:moveTo>
                    <a:cubicBezTo>
                      <a:pt x="347" y="611"/>
                      <a:pt x="347" y="611"/>
                      <a:pt x="347" y="611"/>
                    </a:cubicBezTo>
                    <a:cubicBezTo>
                      <a:pt x="351" y="616"/>
                      <a:pt x="356" y="621"/>
                      <a:pt x="361" y="625"/>
                    </a:cubicBezTo>
                    <a:cubicBezTo>
                      <a:pt x="363" y="627"/>
                      <a:pt x="365" y="629"/>
                      <a:pt x="367" y="631"/>
                    </a:cubicBezTo>
                    <a:cubicBezTo>
                      <a:pt x="369" y="634"/>
                      <a:pt x="372" y="636"/>
                      <a:pt x="375" y="639"/>
                    </a:cubicBezTo>
                    <a:cubicBezTo>
                      <a:pt x="382" y="638"/>
                      <a:pt x="390" y="638"/>
                      <a:pt x="398" y="637"/>
                    </a:cubicBezTo>
                    <a:cubicBezTo>
                      <a:pt x="396" y="636"/>
                      <a:pt x="395" y="635"/>
                      <a:pt x="394" y="634"/>
                    </a:cubicBezTo>
                    <a:cubicBezTo>
                      <a:pt x="383" y="627"/>
                      <a:pt x="368" y="618"/>
                      <a:pt x="348" y="611"/>
                    </a:cubicBezTo>
                    <a:cubicBezTo>
                      <a:pt x="348" y="611"/>
                      <a:pt x="348" y="611"/>
                      <a:pt x="347" y="611"/>
                    </a:cubicBezTo>
                    <a:moveTo>
                      <a:pt x="16" y="197"/>
                    </a:moveTo>
                    <a:cubicBezTo>
                      <a:pt x="15" y="197"/>
                      <a:pt x="14" y="198"/>
                      <a:pt x="13" y="198"/>
                    </a:cubicBezTo>
                    <a:cubicBezTo>
                      <a:pt x="14" y="198"/>
                      <a:pt x="15" y="199"/>
                      <a:pt x="16" y="199"/>
                    </a:cubicBezTo>
                    <a:cubicBezTo>
                      <a:pt x="16" y="199"/>
                      <a:pt x="16" y="198"/>
                      <a:pt x="16" y="197"/>
                    </a:cubicBezTo>
                    <a:moveTo>
                      <a:pt x="23" y="195"/>
                    </a:moveTo>
                    <a:cubicBezTo>
                      <a:pt x="22" y="198"/>
                      <a:pt x="22" y="201"/>
                      <a:pt x="22" y="203"/>
                    </a:cubicBezTo>
                    <a:cubicBezTo>
                      <a:pt x="25" y="205"/>
                      <a:pt x="29" y="208"/>
                      <a:pt x="33" y="210"/>
                    </a:cubicBezTo>
                    <a:cubicBezTo>
                      <a:pt x="30" y="205"/>
                      <a:pt x="27" y="200"/>
                      <a:pt x="23" y="195"/>
                    </a:cubicBezTo>
                    <a:moveTo>
                      <a:pt x="4" y="177"/>
                    </a:moveTo>
                    <a:cubicBezTo>
                      <a:pt x="3" y="178"/>
                      <a:pt x="3" y="179"/>
                      <a:pt x="2" y="180"/>
                    </a:cubicBezTo>
                    <a:cubicBezTo>
                      <a:pt x="0" y="183"/>
                      <a:pt x="0" y="183"/>
                      <a:pt x="0" y="183"/>
                    </a:cubicBezTo>
                    <a:cubicBezTo>
                      <a:pt x="1" y="187"/>
                      <a:pt x="1" y="187"/>
                      <a:pt x="1" y="187"/>
                    </a:cubicBezTo>
                    <a:cubicBezTo>
                      <a:pt x="1" y="189"/>
                      <a:pt x="2" y="190"/>
                      <a:pt x="3" y="192"/>
                    </a:cubicBezTo>
                    <a:cubicBezTo>
                      <a:pt x="3" y="192"/>
                      <a:pt x="3" y="192"/>
                      <a:pt x="3" y="192"/>
                    </a:cubicBezTo>
                    <a:cubicBezTo>
                      <a:pt x="4" y="192"/>
                      <a:pt x="4" y="192"/>
                      <a:pt x="4" y="192"/>
                    </a:cubicBezTo>
                    <a:cubicBezTo>
                      <a:pt x="8" y="191"/>
                      <a:pt x="14" y="191"/>
                      <a:pt x="18" y="189"/>
                    </a:cubicBezTo>
                    <a:cubicBezTo>
                      <a:pt x="13" y="184"/>
                      <a:pt x="9" y="180"/>
                      <a:pt x="4" y="177"/>
                    </a:cubicBezTo>
                    <a:moveTo>
                      <a:pt x="474" y="650"/>
                    </a:moveTo>
                    <a:cubicBezTo>
                      <a:pt x="475" y="644"/>
                      <a:pt x="478" y="638"/>
                      <a:pt x="478" y="632"/>
                    </a:cubicBezTo>
                    <a:cubicBezTo>
                      <a:pt x="479" y="624"/>
                      <a:pt x="480" y="617"/>
                      <a:pt x="480" y="609"/>
                    </a:cubicBezTo>
                    <a:cubicBezTo>
                      <a:pt x="481" y="598"/>
                      <a:pt x="483" y="586"/>
                      <a:pt x="483" y="574"/>
                    </a:cubicBezTo>
                    <a:cubicBezTo>
                      <a:pt x="488" y="574"/>
                      <a:pt x="492" y="573"/>
                      <a:pt x="497" y="572"/>
                    </a:cubicBezTo>
                    <a:cubicBezTo>
                      <a:pt x="502" y="586"/>
                      <a:pt x="503" y="602"/>
                      <a:pt x="503" y="617"/>
                    </a:cubicBezTo>
                    <a:cubicBezTo>
                      <a:pt x="504" y="626"/>
                      <a:pt x="503" y="636"/>
                      <a:pt x="502" y="646"/>
                    </a:cubicBezTo>
                    <a:cubicBezTo>
                      <a:pt x="493" y="648"/>
                      <a:pt x="484" y="649"/>
                      <a:pt x="474" y="650"/>
                    </a:cubicBezTo>
                    <a:moveTo>
                      <a:pt x="509" y="644"/>
                    </a:moveTo>
                    <a:cubicBezTo>
                      <a:pt x="512" y="620"/>
                      <a:pt x="512" y="592"/>
                      <a:pt x="504" y="571"/>
                    </a:cubicBezTo>
                    <a:cubicBezTo>
                      <a:pt x="510" y="570"/>
                      <a:pt x="515" y="568"/>
                      <a:pt x="521" y="567"/>
                    </a:cubicBezTo>
                    <a:cubicBezTo>
                      <a:pt x="521" y="567"/>
                      <a:pt x="521" y="567"/>
                      <a:pt x="521" y="567"/>
                    </a:cubicBezTo>
                    <a:cubicBezTo>
                      <a:pt x="530" y="587"/>
                      <a:pt x="536" y="609"/>
                      <a:pt x="536" y="632"/>
                    </a:cubicBezTo>
                    <a:cubicBezTo>
                      <a:pt x="535" y="632"/>
                      <a:pt x="535" y="633"/>
                      <a:pt x="535" y="634"/>
                    </a:cubicBezTo>
                    <a:cubicBezTo>
                      <a:pt x="529" y="637"/>
                      <a:pt x="523" y="639"/>
                      <a:pt x="517" y="642"/>
                    </a:cubicBezTo>
                    <a:cubicBezTo>
                      <a:pt x="514" y="642"/>
                      <a:pt x="512" y="643"/>
                      <a:pt x="509" y="644"/>
                    </a:cubicBezTo>
                    <a:moveTo>
                      <a:pt x="543" y="630"/>
                    </a:moveTo>
                    <a:cubicBezTo>
                      <a:pt x="543" y="607"/>
                      <a:pt x="537" y="584"/>
                      <a:pt x="528" y="564"/>
                    </a:cubicBezTo>
                    <a:cubicBezTo>
                      <a:pt x="541" y="559"/>
                      <a:pt x="554" y="553"/>
                      <a:pt x="563" y="546"/>
                    </a:cubicBezTo>
                    <a:cubicBezTo>
                      <a:pt x="570" y="561"/>
                      <a:pt x="574" y="578"/>
                      <a:pt x="580" y="593"/>
                    </a:cubicBezTo>
                    <a:cubicBezTo>
                      <a:pt x="579" y="597"/>
                      <a:pt x="576" y="601"/>
                      <a:pt x="572" y="606"/>
                    </a:cubicBezTo>
                    <a:cubicBezTo>
                      <a:pt x="571" y="599"/>
                      <a:pt x="568" y="592"/>
                      <a:pt x="566" y="585"/>
                    </a:cubicBezTo>
                    <a:cubicBezTo>
                      <a:pt x="564" y="575"/>
                      <a:pt x="561" y="565"/>
                      <a:pt x="556" y="555"/>
                    </a:cubicBezTo>
                    <a:cubicBezTo>
                      <a:pt x="556" y="554"/>
                      <a:pt x="555" y="553"/>
                      <a:pt x="553" y="553"/>
                    </a:cubicBezTo>
                    <a:cubicBezTo>
                      <a:pt x="551" y="553"/>
                      <a:pt x="549" y="556"/>
                      <a:pt x="550" y="559"/>
                    </a:cubicBezTo>
                    <a:cubicBezTo>
                      <a:pt x="554" y="570"/>
                      <a:pt x="558" y="581"/>
                      <a:pt x="561" y="593"/>
                    </a:cubicBezTo>
                    <a:cubicBezTo>
                      <a:pt x="563" y="598"/>
                      <a:pt x="565" y="604"/>
                      <a:pt x="565" y="611"/>
                    </a:cubicBezTo>
                    <a:cubicBezTo>
                      <a:pt x="564" y="611"/>
                      <a:pt x="563" y="613"/>
                      <a:pt x="564" y="615"/>
                    </a:cubicBezTo>
                    <a:cubicBezTo>
                      <a:pt x="558" y="620"/>
                      <a:pt x="551" y="625"/>
                      <a:pt x="543" y="630"/>
                    </a:cubicBezTo>
                    <a:moveTo>
                      <a:pt x="684" y="578"/>
                    </a:moveTo>
                    <a:cubicBezTo>
                      <a:pt x="675" y="577"/>
                      <a:pt x="668" y="576"/>
                      <a:pt x="661" y="573"/>
                    </a:cubicBezTo>
                    <a:cubicBezTo>
                      <a:pt x="664" y="561"/>
                      <a:pt x="667" y="549"/>
                      <a:pt x="672" y="537"/>
                    </a:cubicBezTo>
                    <a:cubicBezTo>
                      <a:pt x="675" y="538"/>
                      <a:pt x="678" y="538"/>
                      <a:pt x="682" y="538"/>
                    </a:cubicBezTo>
                    <a:cubicBezTo>
                      <a:pt x="683" y="538"/>
                      <a:pt x="684" y="538"/>
                      <a:pt x="685" y="538"/>
                    </a:cubicBezTo>
                    <a:cubicBezTo>
                      <a:pt x="681" y="551"/>
                      <a:pt x="682" y="565"/>
                      <a:pt x="684" y="578"/>
                    </a:cubicBezTo>
                    <a:moveTo>
                      <a:pt x="694" y="579"/>
                    </a:moveTo>
                    <a:cubicBezTo>
                      <a:pt x="693" y="579"/>
                      <a:pt x="692" y="579"/>
                      <a:pt x="691" y="578"/>
                    </a:cubicBezTo>
                    <a:cubicBezTo>
                      <a:pt x="689" y="566"/>
                      <a:pt x="688" y="552"/>
                      <a:pt x="692" y="540"/>
                    </a:cubicBezTo>
                    <a:cubicBezTo>
                      <a:pt x="692" y="539"/>
                      <a:pt x="692" y="538"/>
                      <a:pt x="692" y="538"/>
                    </a:cubicBezTo>
                    <a:cubicBezTo>
                      <a:pt x="695" y="537"/>
                      <a:pt x="697" y="537"/>
                      <a:pt x="700" y="536"/>
                    </a:cubicBezTo>
                    <a:cubicBezTo>
                      <a:pt x="700" y="536"/>
                      <a:pt x="700" y="537"/>
                      <a:pt x="700" y="537"/>
                    </a:cubicBezTo>
                    <a:cubicBezTo>
                      <a:pt x="702" y="548"/>
                      <a:pt x="705" y="559"/>
                      <a:pt x="710" y="570"/>
                    </a:cubicBezTo>
                    <a:cubicBezTo>
                      <a:pt x="711" y="572"/>
                      <a:pt x="712" y="574"/>
                      <a:pt x="714" y="577"/>
                    </a:cubicBezTo>
                    <a:cubicBezTo>
                      <a:pt x="707" y="578"/>
                      <a:pt x="700" y="579"/>
                      <a:pt x="694" y="579"/>
                    </a:cubicBezTo>
                    <a:moveTo>
                      <a:pt x="655" y="571"/>
                    </a:moveTo>
                    <a:cubicBezTo>
                      <a:pt x="649" y="568"/>
                      <a:pt x="644" y="566"/>
                      <a:pt x="640" y="563"/>
                    </a:cubicBezTo>
                    <a:cubicBezTo>
                      <a:pt x="641" y="558"/>
                      <a:pt x="644" y="552"/>
                      <a:pt x="646" y="548"/>
                    </a:cubicBezTo>
                    <a:cubicBezTo>
                      <a:pt x="648" y="545"/>
                      <a:pt x="649" y="542"/>
                      <a:pt x="650" y="540"/>
                    </a:cubicBezTo>
                    <a:cubicBezTo>
                      <a:pt x="652" y="537"/>
                      <a:pt x="653" y="534"/>
                      <a:pt x="654" y="531"/>
                    </a:cubicBezTo>
                    <a:cubicBezTo>
                      <a:pt x="658" y="533"/>
                      <a:pt x="661" y="534"/>
                      <a:pt x="665" y="536"/>
                    </a:cubicBezTo>
                    <a:cubicBezTo>
                      <a:pt x="660" y="547"/>
                      <a:pt x="657" y="559"/>
                      <a:pt x="655" y="571"/>
                    </a:cubicBezTo>
                    <a:moveTo>
                      <a:pt x="724" y="575"/>
                    </a:moveTo>
                    <a:cubicBezTo>
                      <a:pt x="723" y="575"/>
                      <a:pt x="723" y="575"/>
                      <a:pt x="722" y="575"/>
                    </a:cubicBezTo>
                    <a:cubicBezTo>
                      <a:pt x="719" y="574"/>
                      <a:pt x="715" y="564"/>
                      <a:pt x="715" y="562"/>
                    </a:cubicBezTo>
                    <a:cubicBezTo>
                      <a:pt x="712" y="554"/>
                      <a:pt x="709" y="545"/>
                      <a:pt x="708" y="536"/>
                    </a:cubicBezTo>
                    <a:cubicBezTo>
                      <a:pt x="707" y="535"/>
                      <a:pt x="707" y="534"/>
                      <a:pt x="706" y="534"/>
                    </a:cubicBezTo>
                    <a:cubicBezTo>
                      <a:pt x="711" y="532"/>
                      <a:pt x="715" y="530"/>
                      <a:pt x="720" y="528"/>
                    </a:cubicBezTo>
                    <a:cubicBezTo>
                      <a:pt x="727" y="542"/>
                      <a:pt x="734" y="556"/>
                      <a:pt x="739" y="570"/>
                    </a:cubicBezTo>
                    <a:cubicBezTo>
                      <a:pt x="738" y="571"/>
                      <a:pt x="738" y="571"/>
                      <a:pt x="738" y="571"/>
                    </a:cubicBezTo>
                    <a:cubicBezTo>
                      <a:pt x="733" y="572"/>
                      <a:pt x="728" y="574"/>
                      <a:pt x="724" y="575"/>
                    </a:cubicBezTo>
                    <a:moveTo>
                      <a:pt x="583" y="581"/>
                    </a:moveTo>
                    <a:cubicBezTo>
                      <a:pt x="578" y="567"/>
                      <a:pt x="575" y="554"/>
                      <a:pt x="569" y="541"/>
                    </a:cubicBezTo>
                    <a:cubicBezTo>
                      <a:pt x="571" y="539"/>
                      <a:pt x="573" y="537"/>
                      <a:pt x="575" y="535"/>
                    </a:cubicBezTo>
                    <a:cubicBezTo>
                      <a:pt x="581" y="528"/>
                      <a:pt x="585" y="525"/>
                      <a:pt x="587" y="524"/>
                    </a:cubicBezTo>
                    <a:cubicBezTo>
                      <a:pt x="588" y="526"/>
                      <a:pt x="589" y="528"/>
                      <a:pt x="590" y="531"/>
                    </a:cubicBezTo>
                    <a:cubicBezTo>
                      <a:pt x="590" y="542"/>
                      <a:pt x="588" y="560"/>
                      <a:pt x="583" y="581"/>
                    </a:cubicBezTo>
                    <a:moveTo>
                      <a:pt x="633" y="558"/>
                    </a:moveTo>
                    <a:cubicBezTo>
                      <a:pt x="628" y="554"/>
                      <a:pt x="623" y="550"/>
                      <a:pt x="620" y="546"/>
                    </a:cubicBezTo>
                    <a:cubicBezTo>
                      <a:pt x="623" y="542"/>
                      <a:pt x="626" y="538"/>
                      <a:pt x="630" y="534"/>
                    </a:cubicBezTo>
                    <a:cubicBezTo>
                      <a:pt x="634" y="530"/>
                      <a:pt x="637" y="525"/>
                      <a:pt x="641" y="520"/>
                    </a:cubicBezTo>
                    <a:cubicBezTo>
                      <a:pt x="642" y="520"/>
                      <a:pt x="642" y="521"/>
                      <a:pt x="642" y="521"/>
                    </a:cubicBezTo>
                    <a:cubicBezTo>
                      <a:pt x="644" y="523"/>
                      <a:pt x="646" y="525"/>
                      <a:pt x="648" y="526"/>
                    </a:cubicBezTo>
                    <a:cubicBezTo>
                      <a:pt x="645" y="533"/>
                      <a:pt x="642" y="540"/>
                      <a:pt x="639" y="546"/>
                    </a:cubicBezTo>
                    <a:cubicBezTo>
                      <a:pt x="637" y="550"/>
                      <a:pt x="635" y="554"/>
                      <a:pt x="633" y="558"/>
                    </a:cubicBezTo>
                    <a:moveTo>
                      <a:pt x="746" y="568"/>
                    </a:moveTo>
                    <a:cubicBezTo>
                      <a:pt x="740" y="553"/>
                      <a:pt x="733" y="538"/>
                      <a:pt x="726" y="524"/>
                    </a:cubicBezTo>
                    <a:cubicBezTo>
                      <a:pt x="730" y="521"/>
                      <a:pt x="734" y="518"/>
                      <a:pt x="738" y="515"/>
                    </a:cubicBezTo>
                    <a:cubicBezTo>
                      <a:pt x="742" y="523"/>
                      <a:pt x="746" y="532"/>
                      <a:pt x="750" y="540"/>
                    </a:cubicBezTo>
                    <a:cubicBezTo>
                      <a:pt x="754" y="547"/>
                      <a:pt x="756" y="554"/>
                      <a:pt x="760" y="561"/>
                    </a:cubicBezTo>
                    <a:cubicBezTo>
                      <a:pt x="755" y="564"/>
                      <a:pt x="751" y="566"/>
                      <a:pt x="746" y="568"/>
                    </a:cubicBezTo>
                    <a:moveTo>
                      <a:pt x="615" y="540"/>
                    </a:moveTo>
                    <a:cubicBezTo>
                      <a:pt x="615" y="539"/>
                      <a:pt x="615" y="539"/>
                      <a:pt x="615" y="539"/>
                    </a:cubicBezTo>
                    <a:cubicBezTo>
                      <a:pt x="611" y="535"/>
                      <a:pt x="609" y="531"/>
                      <a:pt x="607" y="526"/>
                    </a:cubicBezTo>
                    <a:cubicBezTo>
                      <a:pt x="607" y="525"/>
                      <a:pt x="607" y="525"/>
                      <a:pt x="606" y="524"/>
                    </a:cubicBezTo>
                    <a:cubicBezTo>
                      <a:pt x="607" y="524"/>
                      <a:pt x="607" y="523"/>
                      <a:pt x="608" y="523"/>
                    </a:cubicBezTo>
                    <a:cubicBezTo>
                      <a:pt x="612" y="520"/>
                      <a:pt x="616" y="516"/>
                      <a:pt x="621" y="514"/>
                    </a:cubicBezTo>
                    <a:cubicBezTo>
                      <a:pt x="624" y="512"/>
                      <a:pt x="627" y="511"/>
                      <a:pt x="630" y="510"/>
                    </a:cubicBezTo>
                    <a:cubicBezTo>
                      <a:pt x="631" y="510"/>
                      <a:pt x="632" y="509"/>
                      <a:pt x="633" y="509"/>
                    </a:cubicBezTo>
                    <a:cubicBezTo>
                      <a:pt x="634" y="510"/>
                      <a:pt x="635" y="512"/>
                      <a:pt x="636" y="514"/>
                    </a:cubicBezTo>
                    <a:cubicBezTo>
                      <a:pt x="632" y="518"/>
                      <a:pt x="629" y="523"/>
                      <a:pt x="625" y="528"/>
                    </a:cubicBezTo>
                    <a:cubicBezTo>
                      <a:pt x="622" y="532"/>
                      <a:pt x="618" y="536"/>
                      <a:pt x="615" y="540"/>
                    </a:cubicBezTo>
                    <a:moveTo>
                      <a:pt x="766" y="557"/>
                    </a:moveTo>
                    <a:cubicBezTo>
                      <a:pt x="762" y="550"/>
                      <a:pt x="758" y="541"/>
                      <a:pt x="756" y="534"/>
                    </a:cubicBezTo>
                    <a:cubicBezTo>
                      <a:pt x="753" y="525"/>
                      <a:pt x="748" y="518"/>
                      <a:pt x="744" y="510"/>
                    </a:cubicBezTo>
                    <a:cubicBezTo>
                      <a:pt x="744" y="510"/>
                      <a:pt x="744" y="510"/>
                      <a:pt x="744" y="510"/>
                    </a:cubicBezTo>
                    <a:cubicBezTo>
                      <a:pt x="747" y="507"/>
                      <a:pt x="750" y="504"/>
                      <a:pt x="753" y="500"/>
                    </a:cubicBezTo>
                    <a:cubicBezTo>
                      <a:pt x="758" y="509"/>
                      <a:pt x="765" y="516"/>
                      <a:pt x="772" y="523"/>
                    </a:cubicBezTo>
                    <a:cubicBezTo>
                      <a:pt x="776" y="527"/>
                      <a:pt x="781" y="533"/>
                      <a:pt x="785" y="538"/>
                    </a:cubicBezTo>
                    <a:cubicBezTo>
                      <a:pt x="785" y="540"/>
                      <a:pt x="786" y="541"/>
                      <a:pt x="787" y="542"/>
                    </a:cubicBezTo>
                    <a:cubicBezTo>
                      <a:pt x="780" y="548"/>
                      <a:pt x="774" y="553"/>
                      <a:pt x="766" y="557"/>
                    </a:cubicBezTo>
                    <a:moveTo>
                      <a:pt x="605" y="516"/>
                    </a:moveTo>
                    <a:cubicBezTo>
                      <a:pt x="604" y="514"/>
                      <a:pt x="603" y="512"/>
                      <a:pt x="602" y="510"/>
                    </a:cubicBezTo>
                    <a:cubicBezTo>
                      <a:pt x="602" y="509"/>
                      <a:pt x="601" y="508"/>
                      <a:pt x="601" y="507"/>
                    </a:cubicBezTo>
                    <a:cubicBezTo>
                      <a:pt x="602" y="507"/>
                      <a:pt x="603" y="507"/>
                      <a:pt x="603" y="507"/>
                    </a:cubicBezTo>
                    <a:cubicBezTo>
                      <a:pt x="611" y="500"/>
                      <a:pt x="620" y="497"/>
                      <a:pt x="629" y="495"/>
                    </a:cubicBezTo>
                    <a:cubicBezTo>
                      <a:pt x="629" y="497"/>
                      <a:pt x="630" y="499"/>
                      <a:pt x="630" y="502"/>
                    </a:cubicBezTo>
                    <a:cubicBezTo>
                      <a:pt x="630" y="502"/>
                      <a:pt x="630" y="502"/>
                      <a:pt x="630" y="502"/>
                    </a:cubicBezTo>
                    <a:cubicBezTo>
                      <a:pt x="629" y="502"/>
                      <a:pt x="628" y="503"/>
                      <a:pt x="626" y="503"/>
                    </a:cubicBezTo>
                    <a:cubicBezTo>
                      <a:pt x="624" y="504"/>
                      <a:pt x="622" y="505"/>
                      <a:pt x="620" y="506"/>
                    </a:cubicBezTo>
                    <a:cubicBezTo>
                      <a:pt x="614" y="508"/>
                      <a:pt x="609" y="512"/>
                      <a:pt x="605" y="516"/>
                    </a:cubicBezTo>
                    <a:moveTo>
                      <a:pt x="601" y="499"/>
                    </a:moveTo>
                    <a:cubicBezTo>
                      <a:pt x="601" y="494"/>
                      <a:pt x="602" y="489"/>
                      <a:pt x="603" y="484"/>
                    </a:cubicBezTo>
                    <a:cubicBezTo>
                      <a:pt x="603" y="484"/>
                      <a:pt x="603" y="484"/>
                      <a:pt x="603" y="484"/>
                    </a:cubicBezTo>
                    <a:cubicBezTo>
                      <a:pt x="608" y="484"/>
                      <a:pt x="613" y="483"/>
                      <a:pt x="618" y="483"/>
                    </a:cubicBezTo>
                    <a:cubicBezTo>
                      <a:pt x="620" y="483"/>
                      <a:pt x="622" y="483"/>
                      <a:pt x="624" y="484"/>
                    </a:cubicBezTo>
                    <a:cubicBezTo>
                      <a:pt x="626" y="484"/>
                      <a:pt x="628" y="485"/>
                      <a:pt x="629" y="486"/>
                    </a:cubicBezTo>
                    <a:cubicBezTo>
                      <a:pt x="629" y="487"/>
                      <a:pt x="629" y="487"/>
                      <a:pt x="629" y="487"/>
                    </a:cubicBezTo>
                    <a:cubicBezTo>
                      <a:pt x="619" y="489"/>
                      <a:pt x="609" y="492"/>
                      <a:pt x="601" y="499"/>
                    </a:cubicBezTo>
                    <a:moveTo>
                      <a:pt x="793" y="537"/>
                    </a:moveTo>
                    <a:cubicBezTo>
                      <a:pt x="791" y="534"/>
                      <a:pt x="789" y="531"/>
                      <a:pt x="787" y="529"/>
                    </a:cubicBezTo>
                    <a:cubicBezTo>
                      <a:pt x="785" y="525"/>
                      <a:pt x="782" y="523"/>
                      <a:pt x="780" y="520"/>
                    </a:cubicBezTo>
                    <a:cubicBezTo>
                      <a:pt x="774" y="510"/>
                      <a:pt x="764" y="505"/>
                      <a:pt x="758" y="494"/>
                    </a:cubicBezTo>
                    <a:cubicBezTo>
                      <a:pt x="762" y="490"/>
                      <a:pt x="764" y="486"/>
                      <a:pt x="767" y="482"/>
                    </a:cubicBezTo>
                    <a:cubicBezTo>
                      <a:pt x="781" y="495"/>
                      <a:pt x="795" y="508"/>
                      <a:pt x="808" y="521"/>
                    </a:cubicBezTo>
                    <a:cubicBezTo>
                      <a:pt x="803" y="527"/>
                      <a:pt x="798" y="532"/>
                      <a:pt x="793" y="537"/>
                    </a:cubicBezTo>
                    <a:moveTo>
                      <a:pt x="319" y="536"/>
                    </a:moveTo>
                    <a:cubicBezTo>
                      <a:pt x="315" y="530"/>
                      <a:pt x="311" y="523"/>
                      <a:pt x="307" y="516"/>
                    </a:cubicBezTo>
                    <a:cubicBezTo>
                      <a:pt x="309" y="514"/>
                      <a:pt x="312" y="512"/>
                      <a:pt x="313" y="510"/>
                    </a:cubicBezTo>
                    <a:cubicBezTo>
                      <a:pt x="317" y="505"/>
                      <a:pt x="320" y="500"/>
                      <a:pt x="324" y="495"/>
                    </a:cubicBezTo>
                    <a:cubicBezTo>
                      <a:pt x="330" y="487"/>
                      <a:pt x="335" y="479"/>
                      <a:pt x="342" y="471"/>
                    </a:cubicBezTo>
                    <a:cubicBezTo>
                      <a:pt x="349" y="484"/>
                      <a:pt x="356" y="495"/>
                      <a:pt x="363" y="506"/>
                    </a:cubicBezTo>
                    <a:cubicBezTo>
                      <a:pt x="362" y="507"/>
                      <a:pt x="362" y="507"/>
                      <a:pt x="362" y="507"/>
                    </a:cubicBezTo>
                    <a:cubicBezTo>
                      <a:pt x="355" y="519"/>
                      <a:pt x="349" y="531"/>
                      <a:pt x="344" y="544"/>
                    </a:cubicBezTo>
                    <a:cubicBezTo>
                      <a:pt x="342" y="551"/>
                      <a:pt x="339" y="558"/>
                      <a:pt x="336" y="565"/>
                    </a:cubicBezTo>
                    <a:cubicBezTo>
                      <a:pt x="336" y="564"/>
                      <a:pt x="335" y="563"/>
                      <a:pt x="335" y="562"/>
                    </a:cubicBezTo>
                    <a:cubicBezTo>
                      <a:pt x="331" y="557"/>
                      <a:pt x="328" y="551"/>
                      <a:pt x="325" y="546"/>
                    </a:cubicBezTo>
                    <a:cubicBezTo>
                      <a:pt x="324" y="545"/>
                      <a:pt x="324" y="544"/>
                      <a:pt x="323" y="543"/>
                    </a:cubicBezTo>
                    <a:cubicBezTo>
                      <a:pt x="324" y="542"/>
                      <a:pt x="325" y="540"/>
                      <a:pt x="326" y="538"/>
                    </a:cubicBezTo>
                    <a:cubicBezTo>
                      <a:pt x="329" y="533"/>
                      <a:pt x="333" y="528"/>
                      <a:pt x="335" y="523"/>
                    </a:cubicBezTo>
                    <a:cubicBezTo>
                      <a:pt x="337" y="517"/>
                      <a:pt x="341" y="510"/>
                      <a:pt x="345" y="505"/>
                    </a:cubicBezTo>
                    <a:cubicBezTo>
                      <a:pt x="348" y="502"/>
                      <a:pt x="349" y="497"/>
                      <a:pt x="352" y="494"/>
                    </a:cubicBezTo>
                    <a:cubicBezTo>
                      <a:pt x="354" y="491"/>
                      <a:pt x="351" y="488"/>
                      <a:pt x="349" y="488"/>
                    </a:cubicBezTo>
                    <a:cubicBezTo>
                      <a:pt x="348" y="488"/>
                      <a:pt x="347" y="488"/>
                      <a:pt x="346" y="489"/>
                    </a:cubicBezTo>
                    <a:cubicBezTo>
                      <a:pt x="343" y="493"/>
                      <a:pt x="342" y="497"/>
                      <a:pt x="339" y="500"/>
                    </a:cubicBezTo>
                    <a:cubicBezTo>
                      <a:pt x="335" y="505"/>
                      <a:pt x="331" y="511"/>
                      <a:pt x="329" y="517"/>
                    </a:cubicBezTo>
                    <a:cubicBezTo>
                      <a:pt x="327" y="522"/>
                      <a:pt x="324" y="527"/>
                      <a:pt x="321" y="532"/>
                    </a:cubicBezTo>
                    <a:cubicBezTo>
                      <a:pt x="320" y="533"/>
                      <a:pt x="320" y="535"/>
                      <a:pt x="319" y="536"/>
                    </a:cubicBezTo>
                    <a:moveTo>
                      <a:pt x="415" y="526"/>
                    </a:moveTo>
                    <a:cubicBezTo>
                      <a:pt x="420" y="526"/>
                      <a:pt x="425" y="526"/>
                      <a:pt x="430" y="526"/>
                    </a:cubicBezTo>
                    <a:cubicBezTo>
                      <a:pt x="448" y="525"/>
                      <a:pt x="464" y="517"/>
                      <a:pt x="481" y="508"/>
                    </a:cubicBezTo>
                    <a:cubicBezTo>
                      <a:pt x="489" y="504"/>
                      <a:pt x="495" y="498"/>
                      <a:pt x="503" y="494"/>
                    </a:cubicBezTo>
                    <a:cubicBezTo>
                      <a:pt x="512" y="490"/>
                      <a:pt x="522" y="487"/>
                      <a:pt x="531" y="483"/>
                    </a:cubicBezTo>
                    <a:cubicBezTo>
                      <a:pt x="545" y="476"/>
                      <a:pt x="561" y="471"/>
                      <a:pt x="577" y="466"/>
                    </a:cubicBezTo>
                    <a:cubicBezTo>
                      <a:pt x="578" y="474"/>
                      <a:pt x="579" y="481"/>
                      <a:pt x="579" y="487"/>
                    </a:cubicBezTo>
                    <a:cubicBezTo>
                      <a:pt x="579" y="492"/>
                      <a:pt x="579" y="501"/>
                      <a:pt x="580" y="508"/>
                    </a:cubicBezTo>
                    <a:cubicBezTo>
                      <a:pt x="568" y="526"/>
                      <a:pt x="537" y="542"/>
                      <a:pt x="520" y="548"/>
                    </a:cubicBezTo>
                    <a:cubicBezTo>
                      <a:pt x="504" y="553"/>
                      <a:pt x="484" y="557"/>
                      <a:pt x="466" y="557"/>
                    </a:cubicBezTo>
                    <a:cubicBezTo>
                      <a:pt x="442" y="557"/>
                      <a:pt x="420" y="551"/>
                      <a:pt x="408" y="538"/>
                    </a:cubicBezTo>
                    <a:cubicBezTo>
                      <a:pt x="404" y="533"/>
                      <a:pt x="400" y="529"/>
                      <a:pt x="396" y="523"/>
                    </a:cubicBezTo>
                    <a:cubicBezTo>
                      <a:pt x="397" y="524"/>
                      <a:pt x="398" y="525"/>
                      <a:pt x="399" y="525"/>
                    </a:cubicBezTo>
                    <a:cubicBezTo>
                      <a:pt x="404" y="526"/>
                      <a:pt x="410" y="526"/>
                      <a:pt x="415" y="526"/>
                    </a:cubicBezTo>
                    <a:moveTo>
                      <a:pt x="606" y="476"/>
                    </a:moveTo>
                    <a:cubicBezTo>
                      <a:pt x="607" y="473"/>
                      <a:pt x="608" y="471"/>
                      <a:pt x="610" y="468"/>
                    </a:cubicBezTo>
                    <a:cubicBezTo>
                      <a:pt x="611" y="466"/>
                      <a:pt x="612" y="465"/>
                      <a:pt x="613" y="463"/>
                    </a:cubicBezTo>
                    <a:cubicBezTo>
                      <a:pt x="618" y="463"/>
                      <a:pt x="623" y="464"/>
                      <a:pt x="628" y="464"/>
                    </a:cubicBezTo>
                    <a:cubicBezTo>
                      <a:pt x="631" y="465"/>
                      <a:pt x="634" y="467"/>
                      <a:pt x="637" y="469"/>
                    </a:cubicBezTo>
                    <a:cubicBezTo>
                      <a:pt x="635" y="472"/>
                      <a:pt x="633" y="475"/>
                      <a:pt x="632" y="478"/>
                    </a:cubicBezTo>
                    <a:cubicBezTo>
                      <a:pt x="632" y="478"/>
                      <a:pt x="632" y="478"/>
                      <a:pt x="632" y="478"/>
                    </a:cubicBezTo>
                    <a:cubicBezTo>
                      <a:pt x="629" y="477"/>
                      <a:pt x="627" y="476"/>
                      <a:pt x="624" y="476"/>
                    </a:cubicBezTo>
                    <a:cubicBezTo>
                      <a:pt x="622" y="476"/>
                      <a:pt x="620" y="476"/>
                      <a:pt x="618" y="476"/>
                    </a:cubicBezTo>
                    <a:cubicBezTo>
                      <a:pt x="614" y="476"/>
                      <a:pt x="610" y="476"/>
                      <a:pt x="606" y="476"/>
                    </a:cubicBezTo>
                    <a:moveTo>
                      <a:pt x="813" y="515"/>
                    </a:moveTo>
                    <a:cubicBezTo>
                      <a:pt x="799" y="502"/>
                      <a:pt x="785" y="489"/>
                      <a:pt x="771" y="475"/>
                    </a:cubicBezTo>
                    <a:cubicBezTo>
                      <a:pt x="771" y="475"/>
                      <a:pt x="771" y="475"/>
                      <a:pt x="771" y="475"/>
                    </a:cubicBezTo>
                    <a:cubicBezTo>
                      <a:pt x="774" y="470"/>
                      <a:pt x="776" y="464"/>
                      <a:pt x="778" y="459"/>
                    </a:cubicBezTo>
                    <a:cubicBezTo>
                      <a:pt x="786" y="466"/>
                      <a:pt x="796" y="474"/>
                      <a:pt x="806" y="478"/>
                    </a:cubicBezTo>
                    <a:cubicBezTo>
                      <a:pt x="814" y="481"/>
                      <a:pt x="822" y="487"/>
                      <a:pt x="829" y="490"/>
                    </a:cubicBezTo>
                    <a:cubicBezTo>
                      <a:pt x="824" y="499"/>
                      <a:pt x="819" y="507"/>
                      <a:pt x="813" y="515"/>
                    </a:cubicBezTo>
                    <a:moveTo>
                      <a:pt x="303" y="509"/>
                    </a:moveTo>
                    <a:cubicBezTo>
                      <a:pt x="298" y="501"/>
                      <a:pt x="293" y="492"/>
                      <a:pt x="288" y="483"/>
                    </a:cubicBezTo>
                    <a:cubicBezTo>
                      <a:pt x="296" y="479"/>
                      <a:pt x="304" y="475"/>
                      <a:pt x="311" y="469"/>
                    </a:cubicBezTo>
                    <a:cubicBezTo>
                      <a:pt x="318" y="464"/>
                      <a:pt x="324" y="458"/>
                      <a:pt x="331" y="452"/>
                    </a:cubicBezTo>
                    <a:cubicBezTo>
                      <a:pt x="331" y="453"/>
                      <a:pt x="332" y="454"/>
                      <a:pt x="332" y="454"/>
                    </a:cubicBezTo>
                    <a:cubicBezTo>
                      <a:pt x="330" y="456"/>
                      <a:pt x="330" y="462"/>
                      <a:pt x="334" y="462"/>
                    </a:cubicBezTo>
                    <a:cubicBezTo>
                      <a:pt x="334" y="462"/>
                      <a:pt x="334" y="462"/>
                      <a:pt x="334" y="462"/>
                    </a:cubicBezTo>
                    <a:cubicBezTo>
                      <a:pt x="335" y="461"/>
                      <a:pt x="335" y="461"/>
                      <a:pt x="336" y="461"/>
                    </a:cubicBezTo>
                    <a:cubicBezTo>
                      <a:pt x="337" y="462"/>
                      <a:pt x="337" y="463"/>
                      <a:pt x="338" y="464"/>
                    </a:cubicBezTo>
                    <a:cubicBezTo>
                      <a:pt x="329" y="474"/>
                      <a:pt x="322" y="485"/>
                      <a:pt x="314" y="496"/>
                    </a:cubicBezTo>
                    <a:cubicBezTo>
                      <a:pt x="311" y="500"/>
                      <a:pt x="307" y="504"/>
                      <a:pt x="303" y="509"/>
                    </a:cubicBezTo>
                    <a:moveTo>
                      <a:pt x="642" y="464"/>
                    </a:moveTo>
                    <a:cubicBezTo>
                      <a:pt x="639" y="462"/>
                      <a:pt x="636" y="459"/>
                      <a:pt x="632" y="457"/>
                    </a:cubicBezTo>
                    <a:cubicBezTo>
                      <a:pt x="628" y="456"/>
                      <a:pt x="624" y="456"/>
                      <a:pt x="619" y="455"/>
                    </a:cubicBezTo>
                    <a:cubicBezTo>
                      <a:pt x="623" y="451"/>
                      <a:pt x="628" y="448"/>
                      <a:pt x="632" y="446"/>
                    </a:cubicBezTo>
                    <a:cubicBezTo>
                      <a:pt x="632" y="447"/>
                      <a:pt x="633" y="448"/>
                      <a:pt x="634" y="448"/>
                    </a:cubicBezTo>
                    <a:cubicBezTo>
                      <a:pt x="639" y="450"/>
                      <a:pt x="644" y="452"/>
                      <a:pt x="648" y="455"/>
                    </a:cubicBezTo>
                    <a:cubicBezTo>
                      <a:pt x="649" y="456"/>
                      <a:pt x="650" y="456"/>
                      <a:pt x="650" y="457"/>
                    </a:cubicBezTo>
                    <a:cubicBezTo>
                      <a:pt x="647" y="459"/>
                      <a:pt x="645" y="461"/>
                      <a:pt x="642" y="464"/>
                    </a:cubicBezTo>
                    <a:moveTo>
                      <a:pt x="657" y="452"/>
                    </a:moveTo>
                    <a:cubicBezTo>
                      <a:pt x="656" y="451"/>
                      <a:pt x="655" y="450"/>
                      <a:pt x="655" y="450"/>
                    </a:cubicBezTo>
                    <a:cubicBezTo>
                      <a:pt x="653" y="449"/>
                      <a:pt x="651" y="448"/>
                      <a:pt x="650" y="447"/>
                    </a:cubicBezTo>
                    <a:cubicBezTo>
                      <a:pt x="647" y="445"/>
                      <a:pt x="645" y="444"/>
                      <a:pt x="642" y="443"/>
                    </a:cubicBezTo>
                    <a:cubicBezTo>
                      <a:pt x="645" y="442"/>
                      <a:pt x="648" y="442"/>
                      <a:pt x="651" y="442"/>
                    </a:cubicBezTo>
                    <a:cubicBezTo>
                      <a:pt x="658" y="442"/>
                      <a:pt x="664" y="444"/>
                      <a:pt x="669" y="445"/>
                    </a:cubicBezTo>
                    <a:cubicBezTo>
                      <a:pt x="665" y="448"/>
                      <a:pt x="660" y="450"/>
                      <a:pt x="657" y="452"/>
                    </a:cubicBezTo>
                    <a:moveTo>
                      <a:pt x="833" y="483"/>
                    </a:moveTo>
                    <a:cubicBezTo>
                      <a:pt x="825" y="480"/>
                      <a:pt x="819" y="474"/>
                      <a:pt x="811" y="471"/>
                    </a:cubicBezTo>
                    <a:cubicBezTo>
                      <a:pt x="801" y="467"/>
                      <a:pt x="790" y="459"/>
                      <a:pt x="781" y="452"/>
                    </a:cubicBezTo>
                    <a:cubicBezTo>
                      <a:pt x="781" y="452"/>
                      <a:pt x="780" y="451"/>
                      <a:pt x="780" y="451"/>
                    </a:cubicBezTo>
                    <a:cubicBezTo>
                      <a:pt x="780" y="449"/>
                      <a:pt x="781" y="447"/>
                      <a:pt x="781" y="444"/>
                    </a:cubicBezTo>
                    <a:cubicBezTo>
                      <a:pt x="781" y="443"/>
                      <a:pt x="781" y="442"/>
                      <a:pt x="781" y="441"/>
                    </a:cubicBezTo>
                    <a:cubicBezTo>
                      <a:pt x="791" y="443"/>
                      <a:pt x="800" y="447"/>
                      <a:pt x="809" y="449"/>
                    </a:cubicBezTo>
                    <a:cubicBezTo>
                      <a:pt x="815" y="450"/>
                      <a:pt x="821" y="451"/>
                      <a:pt x="827" y="452"/>
                    </a:cubicBezTo>
                    <a:cubicBezTo>
                      <a:pt x="831" y="453"/>
                      <a:pt x="834" y="453"/>
                      <a:pt x="839" y="454"/>
                    </a:cubicBezTo>
                    <a:cubicBezTo>
                      <a:pt x="841" y="454"/>
                      <a:pt x="843" y="455"/>
                      <a:pt x="845" y="457"/>
                    </a:cubicBezTo>
                    <a:cubicBezTo>
                      <a:pt x="842" y="466"/>
                      <a:pt x="838" y="474"/>
                      <a:pt x="834" y="483"/>
                    </a:cubicBezTo>
                    <a:cubicBezTo>
                      <a:pt x="833" y="483"/>
                      <a:pt x="833" y="483"/>
                      <a:pt x="833" y="483"/>
                    </a:cubicBezTo>
                    <a:moveTo>
                      <a:pt x="285" y="477"/>
                    </a:moveTo>
                    <a:cubicBezTo>
                      <a:pt x="284" y="475"/>
                      <a:pt x="283" y="473"/>
                      <a:pt x="281" y="471"/>
                    </a:cubicBezTo>
                    <a:cubicBezTo>
                      <a:pt x="279" y="467"/>
                      <a:pt x="277" y="463"/>
                      <a:pt x="275" y="460"/>
                    </a:cubicBezTo>
                    <a:cubicBezTo>
                      <a:pt x="293" y="456"/>
                      <a:pt x="308" y="448"/>
                      <a:pt x="323" y="438"/>
                    </a:cubicBezTo>
                    <a:cubicBezTo>
                      <a:pt x="324" y="440"/>
                      <a:pt x="326" y="443"/>
                      <a:pt x="327" y="445"/>
                    </a:cubicBezTo>
                    <a:cubicBezTo>
                      <a:pt x="322" y="449"/>
                      <a:pt x="317" y="454"/>
                      <a:pt x="312" y="458"/>
                    </a:cubicBezTo>
                    <a:cubicBezTo>
                      <a:pt x="304" y="466"/>
                      <a:pt x="294" y="471"/>
                      <a:pt x="285" y="477"/>
                    </a:cubicBezTo>
                    <a:moveTo>
                      <a:pt x="266" y="440"/>
                    </a:moveTo>
                    <a:cubicBezTo>
                      <a:pt x="266" y="440"/>
                      <a:pt x="266" y="440"/>
                      <a:pt x="266" y="440"/>
                    </a:cubicBezTo>
                    <a:cubicBezTo>
                      <a:pt x="276" y="440"/>
                      <a:pt x="285" y="439"/>
                      <a:pt x="294" y="435"/>
                    </a:cubicBezTo>
                    <a:cubicBezTo>
                      <a:pt x="301" y="431"/>
                      <a:pt x="307" y="425"/>
                      <a:pt x="313" y="420"/>
                    </a:cubicBezTo>
                    <a:cubicBezTo>
                      <a:pt x="315" y="423"/>
                      <a:pt x="317" y="427"/>
                      <a:pt x="319" y="431"/>
                    </a:cubicBezTo>
                    <a:cubicBezTo>
                      <a:pt x="304" y="441"/>
                      <a:pt x="290" y="449"/>
                      <a:pt x="272" y="453"/>
                    </a:cubicBezTo>
                    <a:cubicBezTo>
                      <a:pt x="272" y="453"/>
                      <a:pt x="272" y="453"/>
                      <a:pt x="272" y="453"/>
                    </a:cubicBezTo>
                    <a:cubicBezTo>
                      <a:pt x="269" y="448"/>
                      <a:pt x="267" y="444"/>
                      <a:pt x="264" y="440"/>
                    </a:cubicBezTo>
                    <a:cubicBezTo>
                      <a:pt x="265" y="440"/>
                      <a:pt x="265" y="440"/>
                      <a:pt x="266" y="440"/>
                    </a:cubicBezTo>
                    <a:moveTo>
                      <a:pt x="846" y="449"/>
                    </a:moveTo>
                    <a:cubicBezTo>
                      <a:pt x="843" y="448"/>
                      <a:pt x="839" y="446"/>
                      <a:pt x="835" y="446"/>
                    </a:cubicBezTo>
                    <a:cubicBezTo>
                      <a:pt x="828" y="445"/>
                      <a:pt x="820" y="443"/>
                      <a:pt x="813" y="441"/>
                    </a:cubicBezTo>
                    <a:cubicBezTo>
                      <a:pt x="802" y="440"/>
                      <a:pt x="792" y="435"/>
                      <a:pt x="782" y="433"/>
                    </a:cubicBezTo>
                    <a:cubicBezTo>
                      <a:pt x="782" y="427"/>
                      <a:pt x="782" y="421"/>
                      <a:pt x="782" y="415"/>
                    </a:cubicBezTo>
                    <a:cubicBezTo>
                      <a:pt x="782" y="415"/>
                      <a:pt x="782" y="415"/>
                      <a:pt x="782" y="415"/>
                    </a:cubicBezTo>
                    <a:cubicBezTo>
                      <a:pt x="793" y="416"/>
                      <a:pt x="804" y="420"/>
                      <a:pt x="815" y="421"/>
                    </a:cubicBezTo>
                    <a:cubicBezTo>
                      <a:pt x="828" y="422"/>
                      <a:pt x="841" y="425"/>
                      <a:pt x="854" y="425"/>
                    </a:cubicBezTo>
                    <a:cubicBezTo>
                      <a:pt x="853" y="433"/>
                      <a:pt x="851" y="441"/>
                      <a:pt x="848" y="448"/>
                    </a:cubicBezTo>
                    <a:cubicBezTo>
                      <a:pt x="848" y="448"/>
                      <a:pt x="848" y="448"/>
                      <a:pt x="848" y="448"/>
                    </a:cubicBezTo>
                    <a:cubicBezTo>
                      <a:pt x="847" y="448"/>
                      <a:pt x="847" y="449"/>
                      <a:pt x="846" y="449"/>
                    </a:cubicBezTo>
                    <a:moveTo>
                      <a:pt x="262" y="418"/>
                    </a:moveTo>
                    <a:cubicBezTo>
                      <a:pt x="268" y="418"/>
                      <a:pt x="274" y="417"/>
                      <a:pt x="280" y="415"/>
                    </a:cubicBezTo>
                    <a:cubicBezTo>
                      <a:pt x="288" y="412"/>
                      <a:pt x="299" y="410"/>
                      <a:pt x="305" y="406"/>
                    </a:cubicBezTo>
                    <a:cubicBezTo>
                      <a:pt x="307" y="408"/>
                      <a:pt x="308" y="411"/>
                      <a:pt x="309" y="413"/>
                    </a:cubicBezTo>
                    <a:cubicBezTo>
                      <a:pt x="304" y="417"/>
                      <a:pt x="299" y="422"/>
                      <a:pt x="293" y="426"/>
                    </a:cubicBezTo>
                    <a:cubicBezTo>
                      <a:pt x="286" y="432"/>
                      <a:pt x="275" y="432"/>
                      <a:pt x="266" y="432"/>
                    </a:cubicBezTo>
                    <a:cubicBezTo>
                      <a:pt x="263" y="433"/>
                      <a:pt x="262" y="434"/>
                      <a:pt x="262" y="436"/>
                    </a:cubicBezTo>
                    <a:cubicBezTo>
                      <a:pt x="260" y="432"/>
                      <a:pt x="258" y="428"/>
                      <a:pt x="256" y="425"/>
                    </a:cubicBezTo>
                    <a:cubicBezTo>
                      <a:pt x="254" y="422"/>
                      <a:pt x="252" y="419"/>
                      <a:pt x="251" y="417"/>
                    </a:cubicBezTo>
                    <a:cubicBezTo>
                      <a:pt x="255" y="417"/>
                      <a:pt x="258" y="418"/>
                      <a:pt x="262" y="418"/>
                    </a:cubicBezTo>
                    <a:moveTo>
                      <a:pt x="423" y="518"/>
                    </a:moveTo>
                    <a:cubicBezTo>
                      <a:pt x="417" y="518"/>
                      <a:pt x="410" y="518"/>
                      <a:pt x="404" y="518"/>
                    </a:cubicBezTo>
                    <a:cubicBezTo>
                      <a:pt x="397" y="517"/>
                      <a:pt x="392" y="513"/>
                      <a:pt x="386" y="510"/>
                    </a:cubicBezTo>
                    <a:cubicBezTo>
                      <a:pt x="376" y="495"/>
                      <a:pt x="366" y="479"/>
                      <a:pt x="356" y="461"/>
                    </a:cubicBezTo>
                    <a:cubicBezTo>
                      <a:pt x="371" y="461"/>
                      <a:pt x="387" y="460"/>
                      <a:pt x="402" y="456"/>
                    </a:cubicBezTo>
                    <a:cubicBezTo>
                      <a:pt x="424" y="451"/>
                      <a:pt x="444" y="439"/>
                      <a:pt x="465" y="431"/>
                    </a:cubicBezTo>
                    <a:cubicBezTo>
                      <a:pt x="477" y="426"/>
                      <a:pt x="491" y="423"/>
                      <a:pt x="504" y="419"/>
                    </a:cubicBezTo>
                    <a:cubicBezTo>
                      <a:pt x="508" y="418"/>
                      <a:pt x="512" y="416"/>
                      <a:pt x="516" y="415"/>
                    </a:cubicBezTo>
                    <a:cubicBezTo>
                      <a:pt x="521" y="412"/>
                      <a:pt x="527" y="412"/>
                      <a:pt x="532" y="409"/>
                    </a:cubicBezTo>
                    <a:cubicBezTo>
                      <a:pt x="538" y="407"/>
                      <a:pt x="543" y="405"/>
                      <a:pt x="549" y="403"/>
                    </a:cubicBezTo>
                    <a:cubicBezTo>
                      <a:pt x="553" y="410"/>
                      <a:pt x="556" y="417"/>
                      <a:pt x="560" y="424"/>
                    </a:cubicBezTo>
                    <a:cubicBezTo>
                      <a:pt x="567" y="434"/>
                      <a:pt x="572" y="446"/>
                      <a:pt x="575" y="459"/>
                    </a:cubicBezTo>
                    <a:cubicBezTo>
                      <a:pt x="546" y="468"/>
                      <a:pt x="519" y="480"/>
                      <a:pt x="491" y="492"/>
                    </a:cubicBezTo>
                    <a:cubicBezTo>
                      <a:pt x="488" y="493"/>
                      <a:pt x="486" y="495"/>
                      <a:pt x="484" y="496"/>
                    </a:cubicBezTo>
                    <a:cubicBezTo>
                      <a:pt x="478" y="502"/>
                      <a:pt x="471" y="504"/>
                      <a:pt x="464" y="507"/>
                    </a:cubicBezTo>
                    <a:cubicBezTo>
                      <a:pt x="452" y="512"/>
                      <a:pt x="442" y="517"/>
                      <a:pt x="429" y="518"/>
                    </a:cubicBezTo>
                    <a:cubicBezTo>
                      <a:pt x="427" y="518"/>
                      <a:pt x="425" y="518"/>
                      <a:pt x="423" y="518"/>
                    </a:cubicBezTo>
                    <a:moveTo>
                      <a:pt x="813" y="391"/>
                    </a:moveTo>
                    <a:cubicBezTo>
                      <a:pt x="816" y="391"/>
                      <a:pt x="819" y="391"/>
                      <a:pt x="822" y="390"/>
                    </a:cubicBezTo>
                    <a:cubicBezTo>
                      <a:pt x="826" y="390"/>
                      <a:pt x="830" y="390"/>
                      <a:pt x="833" y="390"/>
                    </a:cubicBezTo>
                    <a:cubicBezTo>
                      <a:pt x="838" y="390"/>
                      <a:pt x="844" y="390"/>
                      <a:pt x="849" y="391"/>
                    </a:cubicBezTo>
                    <a:cubicBezTo>
                      <a:pt x="852" y="392"/>
                      <a:pt x="855" y="393"/>
                      <a:pt x="858" y="393"/>
                    </a:cubicBezTo>
                    <a:cubicBezTo>
                      <a:pt x="858" y="397"/>
                      <a:pt x="858" y="401"/>
                      <a:pt x="857" y="405"/>
                    </a:cubicBezTo>
                    <a:cubicBezTo>
                      <a:pt x="857" y="409"/>
                      <a:pt x="856" y="413"/>
                      <a:pt x="856" y="416"/>
                    </a:cubicBezTo>
                    <a:cubicBezTo>
                      <a:pt x="855" y="417"/>
                      <a:pt x="855" y="417"/>
                      <a:pt x="854" y="418"/>
                    </a:cubicBezTo>
                    <a:cubicBezTo>
                      <a:pt x="830" y="417"/>
                      <a:pt x="806" y="410"/>
                      <a:pt x="782" y="407"/>
                    </a:cubicBezTo>
                    <a:cubicBezTo>
                      <a:pt x="781" y="407"/>
                      <a:pt x="781" y="407"/>
                      <a:pt x="781" y="407"/>
                    </a:cubicBezTo>
                    <a:cubicBezTo>
                      <a:pt x="781" y="402"/>
                      <a:pt x="780" y="396"/>
                      <a:pt x="780" y="391"/>
                    </a:cubicBezTo>
                    <a:cubicBezTo>
                      <a:pt x="780" y="391"/>
                      <a:pt x="780" y="391"/>
                      <a:pt x="780" y="391"/>
                    </a:cubicBezTo>
                    <a:cubicBezTo>
                      <a:pt x="783" y="390"/>
                      <a:pt x="787" y="390"/>
                      <a:pt x="790" y="390"/>
                    </a:cubicBezTo>
                    <a:cubicBezTo>
                      <a:pt x="794" y="390"/>
                      <a:pt x="798" y="390"/>
                      <a:pt x="802" y="390"/>
                    </a:cubicBezTo>
                    <a:cubicBezTo>
                      <a:pt x="806" y="391"/>
                      <a:pt x="810" y="391"/>
                      <a:pt x="813" y="391"/>
                    </a:cubicBezTo>
                    <a:moveTo>
                      <a:pt x="237" y="394"/>
                    </a:moveTo>
                    <a:cubicBezTo>
                      <a:pt x="248" y="394"/>
                      <a:pt x="258" y="393"/>
                      <a:pt x="269" y="390"/>
                    </a:cubicBezTo>
                    <a:cubicBezTo>
                      <a:pt x="277" y="387"/>
                      <a:pt x="283" y="383"/>
                      <a:pt x="290" y="379"/>
                    </a:cubicBezTo>
                    <a:cubicBezTo>
                      <a:pt x="294" y="386"/>
                      <a:pt x="298" y="392"/>
                      <a:pt x="301" y="399"/>
                    </a:cubicBezTo>
                    <a:cubicBezTo>
                      <a:pt x="297" y="402"/>
                      <a:pt x="291" y="403"/>
                      <a:pt x="286" y="405"/>
                    </a:cubicBezTo>
                    <a:cubicBezTo>
                      <a:pt x="277" y="408"/>
                      <a:pt x="269" y="410"/>
                      <a:pt x="260" y="410"/>
                    </a:cubicBezTo>
                    <a:cubicBezTo>
                      <a:pt x="256" y="410"/>
                      <a:pt x="251" y="409"/>
                      <a:pt x="246" y="408"/>
                    </a:cubicBezTo>
                    <a:cubicBezTo>
                      <a:pt x="246" y="408"/>
                      <a:pt x="246" y="408"/>
                      <a:pt x="245" y="408"/>
                    </a:cubicBezTo>
                    <a:cubicBezTo>
                      <a:pt x="245" y="408"/>
                      <a:pt x="245" y="408"/>
                      <a:pt x="245" y="408"/>
                    </a:cubicBezTo>
                    <a:cubicBezTo>
                      <a:pt x="242" y="403"/>
                      <a:pt x="239" y="399"/>
                      <a:pt x="236" y="394"/>
                    </a:cubicBezTo>
                    <a:cubicBezTo>
                      <a:pt x="237" y="394"/>
                      <a:pt x="237" y="394"/>
                      <a:pt x="237" y="394"/>
                    </a:cubicBezTo>
                    <a:moveTo>
                      <a:pt x="233" y="389"/>
                    </a:moveTo>
                    <a:cubicBezTo>
                      <a:pt x="230" y="385"/>
                      <a:pt x="228" y="381"/>
                      <a:pt x="225" y="377"/>
                    </a:cubicBezTo>
                    <a:cubicBezTo>
                      <a:pt x="240" y="376"/>
                      <a:pt x="254" y="372"/>
                      <a:pt x="268" y="367"/>
                    </a:cubicBezTo>
                    <a:cubicBezTo>
                      <a:pt x="272" y="366"/>
                      <a:pt x="277" y="365"/>
                      <a:pt x="281" y="364"/>
                    </a:cubicBezTo>
                    <a:cubicBezTo>
                      <a:pt x="283" y="367"/>
                      <a:pt x="284" y="370"/>
                      <a:pt x="286" y="373"/>
                    </a:cubicBezTo>
                    <a:cubicBezTo>
                      <a:pt x="280" y="376"/>
                      <a:pt x="271" y="381"/>
                      <a:pt x="271" y="381"/>
                    </a:cubicBezTo>
                    <a:cubicBezTo>
                      <a:pt x="260" y="384"/>
                      <a:pt x="249" y="386"/>
                      <a:pt x="238" y="386"/>
                    </a:cubicBezTo>
                    <a:cubicBezTo>
                      <a:pt x="237" y="386"/>
                      <a:pt x="237" y="386"/>
                      <a:pt x="237" y="386"/>
                    </a:cubicBezTo>
                    <a:cubicBezTo>
                      <a:pt x="235" y="386"/>
                      <a:pt x="234" y="388"/>
                      <a:pt x="233" y="389"/>
                    </a:cubicBezTo>
                    <a:moveTo>
                      <a:pt x="779" y="383"/>
                    </a:moveTo>
                    <a:cubicBezTo>
                      <a:pt x="778" y="379"/>
                      <a:pt x="777" y="375"/>
                      <a:pt x="776" y="371"/>
                    </a:cubicBezTo>
                    <a:cubicBezTo>
                      <a:pt x="790" y="368"/>
                      <a:pt x="806" y="368"/>
                      <a:pt x="820" y="367"/>
                    </a:cubicBezTo>
                    <a:cubicBezTo>
                      <a:pt x="833" y="366"/>
                      <a:pt x="846" y="364"/>
                      <a:pt x="858" y="360"/>
                    </a:cubicBezTo>
                    <a:cubicBezTo>
                      <a:pt x="858" y="369"/>
                      <a:pt x="858" y="377"/>
                      <a:pt x="858" y="386"/>
                    </a:cubicBezTo>
                    <a:cubicBezTo>
                      <a:pt x="854" y="385"/>
                      <a:pt x="850" y="383"/>
                      <a:pt x="846" y="383"/>
                    </a:cubicBezTo>
                    <a:cubicBezTo>
                      <a:pt x="843" y="382"/>
                      <a:pt x="840" y="382"/>
                      <a:pt x="836" y="382"/>
                    </a:cubicBezTo>
                    <a:cubicBezTo>
                      <a:pt x="831" y="382"/>
                      <a:pt x="826" y="383"/>
                      <a:pt x="821" y="383"/>
                    </a:cubicBezTo>
                    <a:cubicBezTo>
                      <a:pt x="820" y="383"/>
                      <a:pt x="818" y="383"/>
                      <a:pt x="816" y="383"/>
                    </a:cubicBezTo>
                    <a:cubicBezTo>
                      <a:pt x="812" y="383"/>
                      <a:pt x="809" y="383"/>
                      <a:pt x="805" y="383"/>
                    </a:cubicBezTo>
                    <a:cubicBezTo>
                      <a:pt x="801" y="382"/>
                      <a:pt x="797" y="382"/>
                      <a:pt x="793" y="382"/>
                    </a:cubicBezTo>
                    <a:cubicBezTo>
                      <a:pt x="788" y="382"/>
                      <a:pt x="783" y="382"/>
                      <a:pt x="779" y="383"/>
                    </a:cubicBezTo>
                    <a:moveTo>
                      <a:pt x="220" y="370"/>
                    </a:moveTo>
                    <a:cubicBezTo>
                      <a:pt x="217" y="366"/>
                      <a:pt x="214" y="362"/>
                      <a:pt x="211" y="358"/>
                    </a:cubicBezTo>
                    <a:cubicBezTo>
                      <a:pt x="222" y="357"/>
                      <a:pt x="233" y="355"/>
                      <a:pt x="244" y="352"/>
                    </a:cubicBezTo>
                    <a:cubicBezTo>
                      <a:pt x="249" y="350"/>
                      <a:pt x="261" y="348"/>
                      <a:pt x="268" y="343"/>
                    </a:cubicBezTo>
                    <a:cubicBezTo>
                      <a:pt x="271" y="348"/>
                      <a:pt x="274" y="352"/>
                      <a:pt x="277" y="357"/>
                    </a:cubicBezTo>
                    <a:cubicBezTo>
                      <a:pt x="270" y="360"/>
                      <a:pt x="259" y="362"/>
                      <a:pt x="256" y="363"/>
                    </a:cubicBezTo>
                    <a:cubicBezTo>
                      <a:pt x="245" y="367"/>
                      <a:pt x="234" y="369"/>
                      <a:pt x="222" y="369"/>
                    </a:cubicBezTo>
                    <a:cubicBezTo>
                      <a:pt x="221" y="369"/>
                      <a:pt x="221" y="370"/>
                      <a:pt x="220" y="370"/>
                    </a:cubicBezTo>
                    <a:moveTo>
                      <a:pt x="682" y="520"/>
                    </a:moveTo>
                    <a:cubicBezTo>
                      <a:pt x="671" y="520"/>
                      <a:pt x="662" y="516"/>
                      <a:pt x="654" y="508"/>
                    </a:cubicBezTo>
                    <a:cubicBezTo>
                      <a:pt x="645" y="498"/>
                      <a:pt x="646" y="491"/>
                      <a:pt x="646" y="489"/>
                    </a:cubicBezTo>
                    <a:cubicBezTo>
                      <a:pt x="647" y="484"/>
                      <a:pt x="654" y="470"/>
                      <a:pt x="692" y="455"/>
                    </a:cubicBezTo>
                    <a:cubicBezTo>
                      <a:pt x="695" y="454"/>
                      <a:pt x="697" y="453"/>
                      <a:pt x="699" y="449"/>
                    </a:cubicBezTo>
                    <a:cubicBezTo>
                      <a:pt x="700" y="445"/>
                      <a:pt x="700" y="445"/>
                      <a:pt x="700" y="445"/>
                    </a:cubicBezTo>
                    <a:cubicBezTo>
                      <a:pt x="700" y="444"/>
                      <a:pt x="700" y="444"/>
                      <a:pt x="700" y="444"/>
                    </a:cubicBezTo>
                    <a:cubicBezTo>
                      <a:pt x="703" y="441"/>
                      <a:pt x="705" y="437"/>
                      <a:pt x="707" y="434"/>
                    </a:cubicBezTo>
                    <a:cubicBezTo>
                      <a:pt x="714" y="424"/>
                      <a:pt x="720" y="415"/>
                      <a:pt x="725" y="404"/>
                    </a:cubicBezTo>
                    <a:cubicBezTo>
                      <a:pt x="728" y="397"/>
                      <a:pt x="733" y="391"/>
                      <a:pt x="735" y="383"/>
                    </a:cubicBezTo>
                    <a:cubicBezTo>
                      <a:pt x="738" y="376"/>
                      <a:pt x="740" y="368"/>
                      <a:pt x="743" y="360"/>
                    </a:cubicBezTo>
                    <a:cubicBezTo>
                      <a:pt x="746" y="353"/>
                      <a:pt x="748" y="346"/>
                      <a:pt x="749" y="340"/>
                    </a:cubicBezTo>
                    <a:cubicBezTo>
                      <a:pt x="761" y="372"/>
                      <a:pt x="767" y="407"/>
                      <a:pt x="764" y="443"/>
                    </a:cubicBezTo>
                    <a:cubicBezTo>
                      <a:pt x="761" y="471"/>
                      <a:pt x="730" y="507"/>
                      <a:pt x="699" y="517"/>
                    </a:cubicBezTo>
                    <a:cubicBezTo>
                      <a:pt x="693" y="519"/>
                      <a:pt x="687" y="520"/>
                      <a:pt x="682" y="520"/>
                    </a:cubicBezTo>
                    <a:moveTo>
                      <a:pt x="775" y="363"/>
                    </a:moveTo>
                    <a:cubicBezTo>
                      <a:pt x="773" y="359"/>
                      <a:pt x="772" y="354"/>
                      <a:pt x="771" y="349"/>
                    </a:cubicBezTo>
                    <a:cubicBezTo>
                      <a:pt x="799" y="346"/>
                      <a:pt x="825" y="330"/>
                      <a:pt x="854" y="324"/>
                    </a:cubicBezTo>
                    <a:cubicBezTo>
                      <a:pt x="855" y="334"/>
                      <a:pt x="856" y="343"/>
                      <a:pt x="857" y="352"/>
                    </a:cubicBezTo>
                    <a:cubicBezTo>
                      <a:pt x="844" y="356"/>
                      <a:pt x="830" y="358"/>
                      <a:pt x="817" y="359"/>
                    </a:cubicBezTo>
                    <a:cubicBezTo>
                      <a:pt x="803" y="360"/>
                      <a:pt x="788" y="360"/>
                      <a:pt x="775" y="363"/>
                    </a:cubicBezTo>
                    <a:moveTo>
                      <a:pt x="368" y="454"/>
                    </a:moveTo>
                    <a:cubicBezTo>
                      <a:pt x="362" y="454"/>
                      <a:pt x="357" y="454"/>
                      <a:pt x="352" y="454"/>
                    </a:cubicBezTo>
                    <a:cubicBezTo>
                      <a:pt x="346" y="444"/>
                      <a:pt x="341" y="435"/>
                      <a:pt x="336" y="425"/>
                    </a:cubicBezTo>
                    <a:cubicBezTo>
                      <a:pt x="332" y="419"/>
                      <a:pt x="320" y="398"/>
                      <a:pt x="305" y="375"/>
                    </a:cubicBezTo>
                    <a:cubicBezTo>
                      <a:pt x="316" y="373"/>
                      <a:pt x="326" y="369"/>
                      <a:pt x="336" y="364"/>
                    </a:cubicBezTo>
                    <a:cubicBezTo>
                      <a:pt x="346" y="359"/>
                      <a:pt x="356" y="354"/>
                      <a:pt x="367" y="350"/>
                    </a:cubicBezTo>
                    <a:cubicBezTo>
                      <a:pt x="377" y="347"/>
                      <a:pt x="388" y="343"/>
                      <a:pt x="399" y="339"/>
                    </a:cubicBezTo>
                    <a:cubicBezTo>
                      <a:pt x="416" y="333"/>
                      <a:pt x="433" y="329"/>
                      <a:pt x="451" y="327"/>
                    </a:cubicBezTo>
                    <a:cubicBezTo>
                      <a:pt x="460" y="325"/>
                      <a:pt x="470" y="324"/>
                      <a:pt x="480" y="324"/>
                    </a:cubicBezTo>
                    <a:cubicBezTo>
                      <a:pt x="484" y="324"/>
                      <a:pt x="488" y="324"/>
                      <a:pt x="491" y="325"/>
                    </a:cubicBezTo>
                    <a:cubicBezTo>
                      <a:pt x="503" y="336"/>
                      <a:pt x="515" y="348"/>
                      <a:pt x="523" y="362"/>
                    </a:cubicBezTo>
                    <a:cubicBezTo>
                      <a:pt x="528" y="370"/>
                      <a:pt x="533" y="380"/>
                      <a:pt x="539" y="387"/>
                    </a:cubicBezTo>
                    <a:cubicBezTo>
                      <a:pt x="542" y="391"/>
                      <a:pt x="544" y="394"/>
                      <a:pt x="546" y="398"/>
                    </a:cubicBezTo>
                    <a:cubicBezTo>
                      <a:pt x="534" y="402"/>
                      <a:pt x="519" y="405"/>
                      <a:pt x="516" y="406"/>
                    </a:cubicBezTo>
                    <a:cubicBezTo>
                      <a:pt x="495" y="414"/>
                      <a:pt x="474" y="420"/>
                      <a:pt x="454" y="427"/>
                    </a:cubicBezTo>
                    <a:cubicBezTo>
                      <a:pt x="447" y="429"/>
                      <a:pt x="441" y="432"/>
                      <a:pt x="435" y="436"/>
                    </a:cubicBezTo>
                    <a:cubicBezTo>
                      <a:pt x="422" y="443"/>
                      <a:pt x="407" y="447"/>
                      <a:pt x="393" y="451"/>
                    </a:cubicBezTo>
                    <a:cubicBezTo>
                      <a:pt x="385" y="453"/>
                      <a:pt x="376" y="454"/>
                      <a:pt x="368" y="454"/>
                    </a:cubicBezTo>
                    <a:moveTo>
                      <a:pt x="201" y="338"/>
                    </a:moveTo>
                    <a:cubicBezTo>
                      <a:pt x="202" y="338"/>
                      <a:pt x="203" y="337"/>
                      <a:pt x="204" y="337"/>
                    </a:cubicBezTo>
                    <a:cubicBezTo>
                      <a:pt x="209" y="336"/>
                      <a:pt x="216" y="333"/>
                      <a:pt x="222" y="333"/>
                    </a:cubicBezTo>
                    <a:cubicBezTo>
                      <a:pt x="232" y="331"/>
                      <a:pt x="244" y="327"/>
                      <a:pt x="253" y="321"/>
                    </a:cubicBezTo>
                    <a:cubicBezTo>
                      <a:pt x="257" y="326"/>
                      <a:pt x="260" y="331"/>
                      <a:pt x="264" y="336"/>
                    </a:cubicBezTo>
                    <a:cubicBezTo>
                      <a:pt x="257" y="342"/>
                      <a:pt x="239" y="345"/>
                      <a:pt x="234" y="347"/>
                    </a:cubicBezTo>
                    <a:cubicBezTo>
                      <a:pt x="224" y="349"/>
                      <a:pt x="215" y="350"/>
                      <a:pt x="205" y="350"/>
                    </a:cubicBezTo>
                    <a:cubicBezTo>
                      <a:pt x="202" y="346"/>
                      <a:pt x="199" y="341"/>
                      <a:pt x="195" y="337"/>
                    </a:cubicBezTo>
                    <a:cubicBezTo>
                      <a:pt x="197" y="337"/>
                      <a:pt x="199" y="338"/>
                      <a:pt x="201" y="338"/>
                    </a:cubicBezTo>
                    <a:moveTo>
                      <a:pt x="768" y="342"/>
                    </a:moveTo>
                    <a:cubicBezTo>
                      <a:pt x="767" y="338"/>
                      <a:pt x="766" y="334"/>
                      <a:pt x="765" y="330"/>
                    </a:cubicBezTo>
                    <a:cubicBezTo>
                      <a:pt x="780" y="330"/>
                      <a:pt x="796" y="318"/>
                      <a:pt x="810" y="312"/>
                    </a:cubicBezTo>
                    <a:cubicBezTo>
                      <a:pt x="822" y="307"/>
                      <a:pt x="836" y="303"/>
                      <a:pt x="847" y="297"/>
                    </a:cubicBezTo>
                    <a:cubicBezTo>
                      <a:pt x="849" y="303"/>
                      <a:pt x="851" y="310"/>
                      <a:pt x="852" y="317"/>
                    </a:cubicBezTo>
                    <a:cubicBezTo>
                      <a:pt x="852" y="317"/>
                      <a:pt x="852" y="317"/>
                      <a:pt x="852" y="317"/>
                    </a:cubicBezTo>
                    <a:cubicBezTo>
                      <a:pt x="824" y="322"/>
                      <a:pt x="797" y="339"/>
                      <a:pt x="768" y="342"/>
                    </a:cubicBezTo>
                    <a:moveTo>
                      <a:pt x="188" y="327"/>
                    </a:moveTo>
                    <a:cubicBezTo>
                      <a:pt x="185" y="324"/>
                      <a:pt x="182" y="321"/>
                      <a:pt x="179" y="318"/>
                    </a:cubicBezTo>
                    <a:cubicBezTo>
                      <a:pt x="193" y="315"/>
                      <a:pt x="207" y="312"/>
                      <a:pt x="220" y="306"/>
                    </a:cubicBezTo>
                    <a:cubicBezTo>
                      <a:pt x="226" y="304"/>
                      <a:pt x="231" y="299"/>
                      <a:pt x="236" y="296"/>
                    </a:cubicBezTo>
                    <a:cubicBezTo>
                      <a:pt x="241" y="302"/>
                      <a:pt x="245" y="308"/>
                      <a:pt x="249" y="314"/>
                    </a:cubicBezTo>
                    <a:cubicBezTo>
                      <a:pt x="240" y="320"/>
                      <a:pt x="229" y="324"/>
                      <a:pt x="219" y="325"/>
                    </a:cubicBezTo>
                    <a:cubicBezTo>
                      <a:pt x="215" y="326"/>
                      <a:pt x="212" y="328"/>
                      <a:pt x="208" y="329"/>
                    </a:cubicBezTo>
                    <a:cubicBezTo>
                      <a:pt x="206" y="329"/>
                      <a:pt x="204" y="329"/>
                      <a:pt x="202" y="329"/>
                    </a:cubicBezTo>
                    <a:cubicBezTo>
                      <a:pt x="198" y="329"/>
                      <a:pt x="194" y="328"/>
                      <a:pt x="190" y="327"/>
                    </a:cubicBezTo>
                    <a:cubicBezTo>
                      <a:pt x="190" y="327"/>
                      <a:pt x="189" y="327"/>
                      <a:pt x="189" y="327"/>
                    </a:cubicBezTo>
                    <a:cubicBezTo>
                      <a:pt x="188" y="327"/>
                      <a:pt x="188" y="327"/>
                      <a:pt x="188" y="327"/>
                    </a:cubicBezTo>
                    <a:moveTo>
                      <a:pt x="175" y="313"/>
                    </a:moveTo>
                    <a:cubicBezTo>
                      <a:pt x="171" y="308"/>
                      <a:pt x="167" y="304"/>
                      <a:pt x="163" y="299"/>
                    </a:cubicBezTo>
                    <a:cubicBezTo>
                      <a:pt x="178" y="296"/>
                      <a:pt x="192" y="291"/>
                      <a:pt x="204" y="282"/>
                    </a:cubicBezTo>
                    <a:cubicBezTo>
                      <a:pt x="209" y="279"/>
                      <a:pt x="213" y="274"/>
                      <a:pt x="218" y="271"/>
                    </a:cubicBezTo>
                    <a:cubicBezTo>
                      <a:pt x="223" y="277"/>
                      <a:pt x="227" y="283"/>
                      <a:pt x="232" y="290"/>
                    </a:cubicBezTo>
                    <a:cubicBezTo>
                      <a:pt x="230" y="292"/>
                      <a:pt x="226" y="293"/>
                      <a:pt x="226" y="294"/>
                    </a:cubicBezTo>
                    <a:cubicBezTo>
                      <a:pt x="221" y="297"/>
                      <a:pt x="216" y="300"/>
                      <a:pt x="209" y="302"/>
                    </a:cubicBezTo>
                    <a:cubicBezTo>
                      <a:pt x="199" y="305"/>
                      <a:pt x="189" y="308"/>
                      <a:pt x="178" y="310"/>
                    </a:cubicBezTo>
                    <a:cubicBezTo>
                      <a:pt x="177" y="310"/>
                      <a:pt x="176" y="311"/>
                      <a:pt x="175" y="313"/>
                    </a:cubicBezTo>
                    <a:moveTo>
                      <a:pt x="763" y="323"/>
                    </a:moveTo>
                    <a:cubicBezTo>
                      <a:pt x="763" y="323"/>
                      <a:pt x="762" y="323"/>
                      <a:pt x="762" y="323"/>
                    </a:cubicBezTo>
                    <a:cubicBezTo>
                      <a:pt x="759" y="317"/>
                      <a:pt x="757" y="312"/>
                      <a:pt x="755" y="308"/>
                    </a:cubicBezTo>
                    <a:cubicBezTo>
                      <a:pt x="770" y="303"/>
                      <a:pt x="784" y="297"/>
                      <a:pt x="798" y="291"/>
                    </a:cubicBezTo>
                    <a:cubicBezTo>
                      <a:pt x="806" y="287"/>
                      <a:pt x="813" y="282"/>
                      <a:pt x="821" y="277"/>
                    </a:cubicBezTo>
                    <a:cubicBezTo>
                      <a:pt x="826" y="274"/>
                      <a:pt x="832" y="272"/>
                      <a:pt x="838" y="270"/>
                    </a:cubicBezTo>
                    <a:cubicBezTo>
                      <a:pt x="841" y="276"/>
                      <a:pt x="843" y="283"/>
                      <a:pt x="845" y="289"/>
                    </a:cubicBezTo>
                    <a:cubicBezTo>
                      <a:pt x="835" y="295"/>
                      <a:pt x="823" y="299"/>
                      <a:pt x="813" y="303"/>
                    </a:cubicBezTo>
                    <a:cubicBezTo>
                      <a:pt x="805" y="306"/>
                      <a:pt x="797" y="310"/>
                      <a:pt x="790" y="313"/>
                    </a:cubicBezTo>
                    <a:cubicBezTo>
                      <a:pt x="782" y="317"/>
                      <a:pt x="772" y="323"/>
                      <a:pt x="763" y="323"/>
                    </a:cubicBezTo>
                    <a:moveTo>
                      <a:pt x="301" y="368"/>
                    </a:moveTo>
                    <a:cubicBezTo>
                      <a:pt x="288" y="347"/>
                      <a:pt x="274" y="325"/>
                      <a:pt x="263" y="308"/>
                    </a:cubicBezTo>
                    <a:cubicBezTo>
                      <a:pt x="283" y="295"/>
                      <a:pt x="304" y="285"/>
                      <a:pt x="326" y="277"/>
                    </a:cubicBezTo>
                    <a:cubicBezTo>
                      <a:pt x="342" y="272"/>
                      <a:pt x="358" y="266"/>
                      <a:pt x="374" y="261"/>
                    </a:cubicBezTo>
                    <a:cubicBezTo>
                      <a:pt x="383" y="259"/>
                      <a:pt x="392" y="258"/>
                      <a:pt x="402" y="257"/>
                    </a:cubicBezTo>
                    <a:cubicBezTo>
                      <a:pt x="407" y="260"/>
                      <a:pt x="413" y="263"/>
                      <a:pt x="419" y="266"/>
                    </a:cubicBezTo>
                    <a:cubicBezTo>
                      <a:pt x="442" y="277"/>
                      <a:pt x="459" y="295"/>
                      <a:pt x="478" y="312"/>
                    </a:cubicBezTo>
                    <a:cubicBezTo>
                      <a:pt x="479" y="314"/>
                      <a:pt x="481" y="315"/>
                      <a:pt x="482" y="316"/>
                    </a:cubicBezTo>
                    <a:cubicBezTo>
                      <a:pt x="481" y="316"/>
                      <a:pt x="479" y="316"/>
                      <a:pt x="477" y="316"/>
                    </a:cubicBezTo>
                    <a:cubicBezTo>
                      <a:pt x="472" y="316"/>
                      <a:pt x="467" y="317"/>
                      <a:pt x="463" y="317"/>
                    </a:cubicBezTo>
                    <a:cubicBezTo>
                      <a:pt x="456" y="318"/>
                      <a:pt x="449" y="319"/>
                      <a:pt x="443" y="320"/>
                    </a:cubicBezTo>
                    <a:cubicBezTo>
                      <a:pt x="437" y="321"/>
                      <a:pt x="432" y="323"/>
                      <a:pt x="426" y="323"/>
                    </a:cubicBezTo>
                    <a:cubicBezTo>
                      <a:pt x="422" y="323"/>
                      <a:pt x="418" y="325"/>
                      <a:pt x="415" y="326"/>
                    </a:cubicBezTo>
                    <a:cubicBezTo>
                      <a:pt x="396" y="333"/>
                      <a:pt x="377" y="339"/>
                      <a:pt x="358" y="345"/>
                    </a:cubicBezTo>
                    <a:cubicBezTo>
                      <a:pt x="348" y="348"/>
                      <a:pt x="339" y="354"/>
                      <a:pt x="330" y="359"/>
                    </a:cubicBezTo>
                    <a:cubicBezTo>
                      <a:pt x="325" y="361"/>
                      <a:pt x="320" y="363"/>
                      <a:pt x="315" y="365"/>
                    </a:cubicBezTo>
                    <a:cubicBezTo>
                      <a:pt x="313" y="365"/>
                      <a:pt x="305" y="367"/>
                      <a:pt x="301" y="368"/>
                    </a:cubicBezTo>
                    <a:moveTo>
                      <a:pt x="157" y="293"/>
                    </a:moveTo>
                    <a:cubicBezTo>
                      <a:pt x="154" y="289"/>
                      <a:pt x="150" y="285"/>
                      <a:pt x="147" y="282"/>
                    </a:cubicBezTo>
                    <a:cubicBezTo>
                      <a:pt x="158" y="280"/>
                      <a:pt x="170" y="278"/>
                      <a:pt x="180" y="272"/>
                    </a:cubicBezTo>
                    <a:cubicBezTo>
                      <a:pt x="190" y="267"/>
                      <a:pt x="198" y="262"/>
                      <a:pt x="207" y="255"/>
                    </a:cubicBezTo>
                    <a:cubicBezTo>
                      <a:pt x="209" y="258"/>
                      <a:pt x="211" y="261"/>
                      <a:pt x="214" y="265"/>
                    </a:cubicBezTo>
                    <a:cubicBezTo>
                      <a:pt x="209" y="269"/>
                      <a:pt x="198" y="277"/>
                      <a:pt x="197" y="278"/>
                    </a:cubicBezTo>
                    <a:cubicBezTo>
                      <a:pt x="185" y="286"/>
                      <a:pt x="172" y="290"/>
                      <a:pt x="158" y="292"/>
                    </a:cubicBezTo>
                    <a:cubicBezTo>
                      <a:pt x="157" y="293"/>
                      <a:pt x="157" y="293"/>
                      <a:pt x="157" y="293"/>
                    </a:cubicBezTo>
                    <a:moveTo>
                      <a:pt x="752" y="301"/>
                    </a:moveTo>
                    <a:cubicBezTo>
                      <a:pt x="750" y="296"/>
                      <a:pt x="747" y="291"/>
                      <a:pt x="745" y="287"/>
                    </a:cubicBezTo>
                    <a:cubicBezTo>
                      <a:pt x="745" y="287"/>
                      <a:pt x="745" y="287"/>
                      <a:pt x="745" y="287"/>
                    </a:cubicBezTo>
                    <a:cubicBezTo>
                      <a:pt x="760" y="282"/>
                      <a:pt x="774" y="274"/>
                      <a:pt x="787" y="264"/>
                    </a:cubicBezTo>
                    <a:cubicBezTo>
                      <a:pt x="799" y="255"/>
                      <a:pt x="814" y="250"/>
                      <a:pt x="826" y="241"/>
                    </a:cubicBezTo>
                    <a:cubicBezTo>
                      <a:pt x="829" y="248"/>
                      <a:pt x="832" y="255"/>
                      <a:pt x="835" y="262"/>
                    </a:cubicBezTo>
                    <a:cubicBezTo>
                      <a:pt x="834" y="262"/>
                      <a:pt x="833" y="263"/>
                      <a:pt x="832" y="263"/>
                    </a:cubicBezTo>
                    <a:cubicBezTo>
                      <a:pt x="829" y="264"/>
                      <a:pt x="827" y="265"/>
                      <a:pt x="824" y="266"/>
                    </a:cubicBezTo>
                    <a:cubicBezTo>
                      <a:pt x="816" y="270"/>
                      <a:pt x="808" y="277"/>
                      <a:pt x="800" y="281"/>
                    </a:cubicBezTo>
                    <a:cubicBezTo>
                      <a:pt x="785" y="290"/>
                      <a:pt x="768" y="295"/>
                      <a:pt x="752" y="300"/>
                    </a:cubicBezTo>
                    <a:cubicBezTo>
                      <a:pt x="752" y="301"/>
                      <a:pt x="752" y="301"/>
                      <a:pt x="752" y="301"/>
                    </a:cubicBezTo>
                    <a:moveTo>
                      <a:pt x="140" y="275"/>
                    </a:moveTo>
                    <a:cubicBezTo>
                      <a:pt x="136" y="271"/>
                      <a:pt x="132" y="267"/>
                      <a:pt x="128" y="263"/>
                    </a:cubicBezTo>
                    <a:cubicBezTo>
                      <a:pt x="140" y="262"/>
                      <a:pt x="152" y="261"/>
                      <a:pt x="164" y="257"/>
                    </a:cubicBezTo>
                    <a:cubicBezTo>
                      <a:pt x="176" y="253"/>
                      <a:pt x="185" y="246"/>
                      <a:pt x="194" y="239"/>
                    </a:cubicBezTo>
                    <a:cubicBezTo>
                      <a:pt x="197" y="242"/>
                      <a:pt x="199" y="245"/>
                      <a:pt x="202" y="249"/>
                    </a:cubicBezTo>
                    <a:cubicBezTo>
                      <a:pt x="195" y="254"/>
                      <a:pt x="187" y="259"/>
                      <a:pt x="179" y="264"/>
                    </a:cubicBezTo>
                    <a:cubicBezTo>
                      <a:pt x="168" y="271"/>
                      <a:pt x="153" y="273"/>
                      <a:pt x="141" y="275"/>
                    </a:cubicBezTo>
                    <a:cubicBezTo>
                      <a:pt x="140" y="275"/>
                      <a:pt x="140" y="275"/>
                      <a:pt x="140" y="275"/>
                    </a:cubicBezTo>
                    <a:moveTo>
                      <a:pt x="600" y="447"/>
                    </a:moveTo>
                    <a:cubicBezTo>
                      <a:pt x="603" y="441"/>
                      <a:pt x="609" y="436"/>
                      <a:pt x="613" y="431"/>
                    </a:cubicBezTo>
                    <a:cubicBezTo>
                      <a:pt x="623" y="422"/>
                      <a:pt x="630" y="409"/>
                      <a:pt x="637" y="398"/>
                    </a:cubicBezTo>
                    <a:cubicBezTo>
                      <a:pt x="642" y="389"/>
                      <a:pt x="650" y="382"/>
                      <a:pt x="653" y="371"/>
                    </a:cubicBezTo>
                    <a:cubicBezTo>
                      <a:pt x="657" y="359"/>
                      <a:pt x="661" y="346"/>
                      <a:pt x="665" y="333"/>
                    </a:cubicBezTo>
                    <a:cubicBezTo>
                      <a:pt x="669" y="321"/>
                      <a:pt x="672" y="307"/>
                      <a:pt x="675" y="294"/>
                    </a:cubicBezTo>
                    <a:cubicBezTo>
                      <a:pt x="677" y="282"/>
                      <a:pt x="678" y="268"/>
                      <a:pt x="677" y="255"/>
                    </a:cubicBezTo>
                    <a:cubicBezTo>
                      <a:pt x="677" y="251"/>
                      <a:pt x="678" y="247"/>
                      <a:pt x="678" y="242"/>
                    </a:cubicBezTo>
                    <a:cubicBezTo>
                      <a:pt x="678" y="236"/>
                      <a:pt x="677" y="230"/>
                      <a:pt x="677" y="224"/>
                    </a:cubicBezTo>
                    <a:cubicBezTo>
                      <a:pt x="677" y="224"/>
                      <a:pt x="677" y="224"/>
                      <a:pt x="677" y="224"/>
                    </a:cubicBezTo>
                    <a:cubicBezTo>
                      <a:pt x="681" y="228"/>
                      <a:pt x="685" y="232"/>
                      <a:pt x="689" y="237"/>
                    </a:cubicBezTo>
                    <a:cubicBezTo>
                      <a:pt x="707" y="256"/>
                      <a:pt x="728" y="288"/>
                      <a:pt x="744" y="326"/>
                    </a:cubicBezTo>
                    <a:cubicBezTo>
                      <a:pt x="744" y="335"/>
                      <a:pt x="742" y="344"/>
                      <a:pt x="738" y="353"/>
                    </a:cubicBezTo>
                    <a:cubicBezTo>
                      <a:pt x="734" y="362"/>
                      <a:pt x="730" y="371"/>
                      <a:pt x="728" y="381"/>
                    </a:cubicBezTo>
                    <a:cubicBezTo>
                      <a:pt x="727" y="387"/>
                      <a:pt x="723" y="392"/>
                      <a:pt x="720" y="398"/>
                    </a:cubicBezTo>
                    <a:cubicBezTo>
                      <a:pt x="716" y="405"/>
                      <a:pt x="714" y="412"/>
                      <a:pt x="708" y="419"/>
                    </a:cubicBezTo>
                    <a:cubicBezTo>
                      <a:pt x="705" y="423"/>
                      <a:pt x="701" y="433"/>
                      <a:pt x="695" y="438"/>
                    </a:cubicBezTo>
                    <a:cubicBezTo>
                      <a:pt x="688" y="433"/>
                      <a:pt x="670" y="424"/>
                      <a:pt x="651" y="424"/>
                    </a:cubicBezTo>
                    <a:cubicBezTo>
                      <a:pt x="644" y="424"/>
                      <a:pt x="638" y="425"/>
                      <a:pt x="631" y="427"/>
                    </a:cubicBezTo>
                    <a:cubicBezTo>
                      <a:pt x="623" y="430"/>
                      <a:pt x="609" y="438"/>
                      <a:pt x="600" y="447"/>
                    </a:cubicBezTo>
                    <a:moveTo>
                      <a:pt x="121" y="256"/>
                    </a:moveTo>
                    <a:cubicBezTo>
                      <a:pt x="117" y="253"/>
                      <a:pt x="113" y="249"/>
                      <a:pt x="108" y="245"/>
                    </a:cubicBezTo>
                    <a:cubicBezTo>
                      <a:pt x="124" y="244"/>
                      <a:pt x="139" y="241"/>
                      <a:pt x="155" y="236"/>
                    </a:cubicBezTo>
                    <a:cubicBezTo>
                      <a:pt x="160" y="235"/>
                      <a:pt x="174" y="230"/>
                      <a:pt x="182" y="223"/>
                    </a:cubicBezTo>
                    <a:cubicBezTo>
                      <a:pt x="184" y="226"/>
                      <a:pt x="187" y="229"/>
                      <a:pt x="190" y="233"/>
                    </a:cubicBezTo>
                    <a:cubicBezTo>
                      <a:pt x="183" y="237"/>
                      <a:pt x="177" y="241"/>
                      <a:pt x="171" y="245"/>
                    </a:cubicBezTo>
                    <a:cubicBezTo>
                      <a:pt x="156" y="254"/>
                      <a:pt x="140" y="254"/>
                      <a:pt x="123" y="255"/>
                    </a:cubicBezTo>
                    <a:cubicBezTo>
                      <a:pt x="122" y="255"/>
                      <a:pt x="122" y="256"/>
                      <a:pt x="121" y="256"/>
                    </a:cubicBezTo>
                    <a:moveTo>
                      <a:pt x="741" y="280"/>
                    </a:moveTo>
                    <a:cubicBezTo>
                      <a:pt x="740" y="277"/>
                      <a:pt x="738" y="275"/>
                      <a:pt x="736" y="272"/>
                    </a:cubicBezTo>
                    <a:cubicBezTo>
                      <a:pt x="742" y="269"/>
                      <a:pt x="747" y="268"/>
                      <a:pt x="751" y="264"/>
                    </a:cubicBezTo>
                    <a:cubicBezTo>
                      <a:pt x="758" y="259"/>
                      <a:pt x="764" y="252"/>
                      <a:pt x="771" y="247"/>
                    </a:cubicBezTo>
                    <a:cubicBezTo>
                      <a:pt x="785" y="237"/>
                      <a:pt x="798" y="225"/>
                      <a:pt x="813" y="219"/>
                    </a:cubicBezTo>
                    <a:cubicBezTo>
                      <a:pt x="817" y="224"/>
                      <a:pt x="819" y="229"/>
                      <a:pt x="822" y="235"/>
                    </a:cubicBezTo>
                    <a:cubicBezTo>
                      <a:pt x="812" y="242"/>
                      <a:pt x="799" y="246"/>
                      <a:pt x="789" y="253"/>
                    </a:cubicBezTo>
                    <a:cubicBezTo>
                      <a:pt x="773" y="263"/>
                      <a:pt x="761" y="274"/>
                      <a:pt x="743" y="279"/>
                    </a:cubicBezTo>
                    <a:cubicBezTo>
                      <a:pt x="742" y="279"/>
                      <a:pt x="742" y="280"/>
                      <a:pt x="741" y="280"/>
                    </a:cubicBezTo>
                    <a:moveTo>
                      <a:pt x="259" y="302"/>
                    </a:moveTo>
                    <a:cubicBezTo>
                      <a:pt x="250" y="288"/>
                      <a:pt x="245" y="279"/>
                      <a:pt x="245" y="279"/>
                    </a:cubicBezTo>
                    <a:cubicBezTo>
                      <a:pt x="239" y="271"/>
                      <a:pt x="233" y="263"/>
                      <a:pt x="229" y="256"/>
                    </a:cubicBezTo>
                    <a:cubicBezTo>
                      <a:pt x="229" y="255"/>
                      <a:pt x="228" y="255"/>
                      <a:pt x="228" y="254"/>
                    </a:cubicBezTo>
                    <a:cubicBezTo>
                      <a:pt x="230" y="251"/>
                      <a:pt x="233" y="247"/>
                      <a:pt x="236" y="245"/>
                    </a:cubicBezTo>
                    <a:cubicBezTo>
                      <a:pt x="243" y="240"/>
                      <a:pt x="251" y="236"/>
                      <a:pt x="259" y="232"/>
                    </a:cubicBezTo>
                    <a:cubicBezTo>
                      <a:pt x="270" y="225"/>
                      <a:pt x="280" y="220"/>
                      <a:pt x="293" y="219"/>
                    </a:cubicBezTo>
                    <a:cubicBezTo>
                      <a:pt x="299" y="219"/>
                      <a:pt x="305" y="219"/>
                      <a:pt x="311" y="218"/>
                    </a:cubicBezTo>
                    <a:cubicBezTo>
                      <a:pt x="318" y="221"/>
                      <a:pt x="326" y="224"/>
                      <a:pt x="334" y="227"/>
                    </a:cubicBezTo>
                    <a:cubicBezTo>
                      <a:pt x="343" y="230"/>
                      <a:pt x="351" y="234"/>
                      <a:pt x="359" y="237"/>
                    </a:cubicBezTo>
                    <a:cubicBezTo>
                      <a:pt x="369" y="241"/>
                      <a:pt x="379" y="246"/>
                      <a:pt x="389" y="251"/>
                    </a:cubicBezTo>
                    <a:cubicBezTo>
                      <a:pt x="386" y="251"/>
                      <a:pt x="384" y="251"/>
                      <a:pt x="381" y="252"/>
                    </a:cubicBezTo>
                    <a:cubicBezTo>
                      <a:pt x="366" y="254"/>
                      <a:pt x="351" y="261"/>
                      <a:pt x="337" y="266"/>
                    </a:cubicBezTo>
                    <a:cubicBezTo>
                      <a:pt x="309" y="275"/>
                      <a:pt x="284" y="286"/>
                      <a:pt x="259" y="302"/>
                    </a:cubicBezTo>
                    <a:moveTo>
                      <a:pt x="132" y="216"/>
                    </a:moveTo>
                    <a:cubicBezTo>
                      <a:pt x="138" y="216"/>
                      <a:pt x="144" y="214"/>
                      <a:pt x="149" y="213"/>
                    </a:cubicBezTo>
                    <a:cubicBezTo>
                      <a:pt x="156" y="212"/>
                      <a:pt x="162" y="210"/>
                      <a:pt x="168" y="208"/>
                    </a:cubicBezTo>
                    <a:cubicBezTo>
                      <a:pt x="171" y="211"/>
                      <a:pt x="174" y="214"/>
                      <a:pt x="177" y="217"/>
                    </a:cubicBezTo>
                    <a:cubicBezTo>
                      <a:pt x="176" y="217"/>
                      <a:pt x="176" y="217"/>
                      <a:pt x="176" y="217"/>
                    </a:cubicBezTo>
                    <a:cubicBezTo>
                      <a:pt x="173" y="220"/>
                      <a:pt x="170" y="221"/>
                      <a:pt x="166" y="223"/>
                    </a:cubicBezTo>
                    <a:cubicBezTo>
                      <a:pt x="159" y="226"/>
                      <a:pt x="152" y="229"/>
                      <a:pt x="145" y="231"/>
                    </a:cubicBezTo>
                    <a:cubicBezTo>
                      <a:pt x="131" y="237"/>
                      <a:pt x="115" y="237"/>
                      <a:pt x="100" y="238"/>
                    </a:cubicBezTo>
                    <a:cubicBezTo>
                      <a:pt x="95" y="233"/>
                      <a:pt x="90" y="229"/>
                      <a:pt x="84" y="225"/>
                    </a:cubicBezTo>
                    <a:cubicBezTo>
                      <a:pt x="86" y="225"/>
                      <a:pt x="87" y="225"/>
                      <a:pt x="89" y="225"/>
                    </a:cubicBezTo>
                    <a:cubicBezTo>
                      <a:pt x="92" y="225"/>
                      <a:pt x="96" y="225"/>
                      <a:pt x="99" y="224"/>
                    </a:cubicBezTo>
                    <a:cubicBezTo>
                      <a:pt x="103" y="222"/>
                      <a:pt x="108" y="222"/>
                      <a:pt x="112" y="220"/>
                    </a:cubicBezTo>
                    <a:cubicBezTo>
                      <a:pt x="116" y="218"/>
                      <a:pt x="126" y="216"/>
                      <a:pt x="131" y="216"/>
                    </a:cubicBezTo>
                    <a:cubicBezTo>
                      <a:pt x="131" y="216"/>
                      <a:pt x="131" y="216"/>
                      <a:pt x="131" y="216"/>
                    </a:cubicBezTo>
                    <a:cubicBezTo>
                      <a:pt x="132" y="216"/>
                      <a:pt x="132" y="216"/>
                      <a:pt x="132" y="216"/>
                    </a:cubicBezTo>
                    <a:moveTo>
                      <a:pt x="223" y="248"/>
                    </a:moveTo>
                    <a:cubicBezTo>
                      <a:pt x="204" y="221"/>
                      <a:pt x="194" y="209"/>
                      <a:pt x="187" y="201"/>
                    </a:cubicBezTo>
                    <a:cubicBezTo>
                      <a:pt x="194" y="201"/>
                      <a:pt x="202" y="202"/>
                      <a:pt x="210" y="203"/>
                    </a:cubicBezTo>
                    <a:cubicBezTo>
                      <a:pt x="217" y="204"/>
                      <a:pt x="224" y="204"/>
                      <a:pt x="231" y="206"/>
                    </a:cubicBezTo>
                    <a:cubicBezTo>
                      <a:pt x="238" y="207"/>
                      <a:pt x="247" y="207"/>
                      <a:pt x="254" y="209"/>
                    </a:cubicBezTo>
                    <a:cubicBezTo>
                      <a:pt x="255" y="210"/>
                      <a:pt x="256" y="210"/>
                      <a:pt x="258" y="210"/>
                    </a:cubicBezTo>
                    <a:cubicBezTo>
                      <a:pt x="259" y="210"/>
                      <a:pt x="261" y="210"/>
                      <a:pt x="262" y="210"/>
                    </a:cubicBezTo>
                    <a:cubicBezTo>
                      <a:pt x="264" y="210"/>
                      <a:pt x="265" y="210"/>
                      <a:pt x="267" y="210"/>
                    </a:cubicBezTo>
                    <a:cubicBezTo>
                      <a:pt x="267" y="210"/>
                      <a:pt x="268" y="210"/>
                      <a:pt x="268" y="210"/>
                    </a:cubicBezTo>
                    <a:cubicBezTo>
                      <a:pt x="274" y="210"/>
                      <a:pt x="280" y="210"/>
                      <a:pt x="286" y="211"/>
                    </a:cubicBezTo>
                    <a:cubicBezTo>
                      <a:pt x="287" y="211"/>
                      <a:pt x="288" y="211"/>
                      <a:pt x="288" y="212"/>
                    </a:cubicBezTo>
                    <a:cubicBezTo>
                      <a:pt x="274" y="213"/>
                      <a:pt x="261" y="221"/>
                      <a:pt x="249" y="229"/>
                    </a:cubicBezTo>
                    <a:cubicBezTo>
                      <a:pt x="243" y="232"/>
                      <a:pt x="236" y="236"/>
                      <a:pt x="230" y="240"/>
                    </a:cubicBezTo>
                    <a:cubicBezTo>
                      <a:pt x="227" y="242"/>
                      <a:pt x="225" y="245"/>
                      <a:pt x="223" y="248"/>
                    </a:cubicBezTo>
                    <a:moveTo>
                      <a:pt x="271" y="200"/>
                    </a:moveTo>
                    <a:cubicBezTo>
                      <a:pt x="269" y="200"/>
                      <a:pt x="268" y="200"/>
                      <a:pt x="266" y="199"/>
                    </a:cubicBezTo>
                    <a:cubicBezTo>
                      <a:pt x="265" y="199"/>
                      <a:pt x="264" y="198"/>
                      <a:pt x="262" y="198"/>
                    </a:cubicBezTo>
                    <a:cubicBezTo>
                      <a:pt x="265" y="198"/>
                      <a:pt x="268" y="199"/>
                      <a:pt x="271" y="200"/>
                    </a:cubicBezTo>
                    <a:moveTo>
                      <a:pt x="732" y="265"/>
                    </a:moveTo>
                    <a:cubicBezTo>
                      <a:pt x="729" y="260"/>
                      <a:pt x="727" y="256"/>
                      <a:pt x="724" y="252"/>
                    </a:cubicBezTo>
                    <a:cubicBezTo>
                      <a:pt x="740" y="248"/>
                      <a:pt x="754" y="232"/>
                      <a:pt x="769" y="223"/>
                    </a:cubicBezTo>
                    <a:cubicBezTo>
                      <a:pt x="777" y="218"/>
                      <a:pt x="783" y="208"/>
                      <a:pt x="791" y="202"/>
                    </a:cubicBezTo>
                    <a:cubicBezTo>
                      <a:pt x="794" y="201"/>
                      <a:pt x="796" y="199"/>
                      <a:pt x="799" y="197"/>
                    </a:cubicBezTo>
                    <a:cubicBezTo>
                      <a:pt x="803" y="202"/>
                      <a:pt x="806" y="207"/>
                      <a:pt x="809" y="212"/>
                    </a:cubicBezTo>
                    <a:cubicBezTo>
                      <a:pt x="797" y="217"/>
                      <a:pt x="787" y="225"/>
                      <a:pt x="777" y="234"/>
                    </a:cubicBezTo>
                    <a:cubicBezTo>
                      <a:pt x="769" y="240"/>
                      <a:pt x="760" y="246"/>
                      <a:pt x="753" y="253"/>
                    </a:cubicBezTo>
                    <a:cubicBezTo>
                      <a:pt x="746" y="258"/>
                      <a:pt x="740" y="261"/>
                      <a:pt x="732" y="265"/>
                    </a:cubicBezTo>
                    <a:moveTo>
                      <a:pt x="95" y="202"/>
                    </a:moveTo>
                    <a:cubicBezTo>
                      <a:pt x="105" y="202"/>
                      <a:pt x="115" y="200"/>
                      <a:pt x="125" y="199"/>
                    </a:cubicBezTo>
                    <a:cubicBezTo>
                      <a:pt x="134" y="198"/>
                      <a:pt x="144" y="197"/>
                      <a:pt x="153" y="196"/>
                    </a:cubicBezTo>
                    <a:cubicBezTo>
                      <a:pt x="154" y="197"/>
                      <a:pt x="155" y="197"/>
                      <a:pt x="156" y="198"/>
                    </a:cubicBezTo>
                    <a:cubicBezTo>
                      <a:pt x="158" y="199"/>
                      <a:pt x="160" y="200"/>
                      <a:pt x="162" y="202"/>
                    </a:cubicBezTo>
                    <a:cubicBezTo>
                      <a:pt x="152" y="206"/>
                      <a:pt x="140" y="208"/>
                      <a:pt x="131" y="208"/>
                    </a:cubicBezTo>
                    <a:cubicBezTo>
                      <a:pt x="130" y="208"/>
                      <a:pt x="130" y="208"/>
                      <a:pt x="129" y="208"/>
                    </a:cubicBezTo>
                    <a:cubicBezTo>
                      <a:pt x="129" y="208"/>
                      <a:pt x="129" y="208"/>
                      <a:pt x="128" y="208"/>
                    </a:cubicBezTo>
                    <a:cubicBezTo>
                      <a:pt x="120" y="208"/>
                      <a:pt x="111" y="213"/>
                      <a:pt x="104" y="214"/>
                    </a:cubicBezTo>
                    <a:cubicBezTo>
                      <a:pt x="96" y="216"/>
                      <a:pt x="89" y="217"/>
                      <a:pt x="82" y="217"/>
                    </a:cubicBezTo>
                    <a:cubicBezTo>
                      <a:pt x="79" y="217"/>
                      <a:pt x="76" y="217"/>
                      <a:pt x="73" y="216"/>
                    </a:cubicBezTo>
                    <a:cubicBezTo>
                      <a:pt x="67" y="212"/>
                      <a:pt x="61" y="208"/>
                      <a:pt x="55" y="204"/>
                    </a:cubicBezTo>
                    <a:cubicBezTo>
                      <a:pt x="64" y="203"/>
                      <a:pt x="72" y="202"/>
                      <a:pt x="80" y="202"/>
                    </a:cubicBezTo>
                    <a:cubicBezTo>
                      <a:pt x="84" y="202"/>
                      <a:pt x="87" y="202"/>
                      <a:pt x="91" y="202"/>
                    </a:cubicBezTo>
                    <a:cubicBezTo>
                      <a:pt x="92" y="202"/>
                      <a:pt x="94" y="202"/>
                      <a:pt x="95" y="202"/>
                    </a:cubicBezTo>
                    <a:moveTo>
                      <a:pt x="719" y="245"/>
                    </a:moveTo>
                    <a:cubicBezTo>
                      <a:pt x="716" y="241"/>
                      <a:pt x="713" y="237"/>
                      <a:pt x="710" y="233"/>
                    </a:cubicBezTo>
                    <a:cubicBezTo>
                      <a:pt x="737" y="219"/>
                      <a:pt x="756" y="192"/>
                      <a:pt x="780" y="172"/>
                    </a:cubicBezTo>
                    <a:cubicBezTo>
                      <a:pt x="781" y="174"/>
                      <a:pt x="783" y="175"/>
                      <a:pt x="784" y="177"/>
                    </a:cubicBezTo>
                    <a:cubicBezTo>
                      <a:pt x="788" y="181"/>
                      <a:pt x="791" y="186"/>
                      <a:pt x="794" y="190"/>
                    </a:cubicBezTo>
                    <a:cubicBezTo>
                      <a:pt x="791" y="193"/>
                      <a:pt x="788" y="195"/>
                      <a:pt x="787" y="196"/>
                    </a:cubicBezTo>
                    <a:cubicBezTo>
                      <a:pt x="780" y="203"/>
                      <a:pt x="773" y="209"/>
                      <a:pt x="766" y="215"/>
                    </a:cubicBezTo>
                    <a:cubicBezTo>
                      <a:pt x="761" y="220"/>
                      <a:pt x="754" y="224"/>
                      <a:pt x="748" y="227"/>
                    </a:cubicBezTo>
                    <a:cubicBezTo>
                      <a:pt x="738" y="233"/>
                      <a:pt x="730" y="243"/>
                      <a:pt x="719" y="245"/>
                    </a:cubicBezTo>
                    <a:moveTo>
                      <a:pt x="50" y="159"/>
                    </a:moveTo>
                    <a:cubicBezTo>
                      <a:pt x="50" y="159"/>
                      <a:pt x="50" y="159"/>
                      <a:pt x="50" y="159"/>
                    </a:cubicBezTo>
                    <a:cubicBezTo>
                      <a:pt x="66" y="158"/>
                      <a:pt x="81" y="157"/>
                      <a:pt x="96" y="157"/>
                    </a:cubicBezTo>
                    <a:cubicBezTo>
                      <a:pt x="104" y="157"/>
                      <a:pt x="113" y="157"/>
                      <a:pt x="121" y="159"/>
                    </a:cubicBezTo>
                    <a:cubicBezTo>
                      <a:pt x="133" y="160"/>
                      <a:pt x="144" y="163"/>
                      <a:pt x="156" y="166"/>
                    </a:cubicBezTo>
                    <a:cubicBezTo>
                      <a:pt x="160" y="167"/>
                      <a:pt x="164" y="169"/>
                      <a:pt x="167" y="171"/>
                    </a:cubicBezTo>
                    <a:cubicBezTo>
                      <a:pt x="161" y="175"/>
                      <a:pt x="158" y="178"/>
                      <a:pt x="155" y="181"/>
                    </a:cubicBezTo>
                    <a:cubicBezTo>
                      <a:pt x="147" y="179"/>
                      <a:pt x="130" y="175"/>
                      <a:pt x="128" y="174"/>
                    </a:cubicBezTo>
                    <a:cubicBezTo>
                      <a:pt x="114" y="172"/>
                      <a:pt x="101" y="171"/>
                      <a:pt x="87" y="170"/>
                    </a:cubicBezTo>
                    <a:cubicBezTo>
                      <a:pt x="82" y="169"/>
                      <a:pt x="77" y="169"/>
                      <a:pt x="72" y="169"/>
                    </a:cubicBezTo>
                    <a:cubicBezTo>
                      <a:pt x="58" y="169"/>
                      <a:pt x="44" y="171"/>
                      <a:pt x="30" y="174"/>
                    </a:cubicBezTo>
                    <a:cubicBezTo>
                      <a:pt x="35" y="168"/>
                      <a:pt x="41" y="163"/>
                      <a:pt x="48" y="158"/>
                    </a:cubicBezTo>
                    <a:cubicBezTo>
                      <a:pt x="48" y="159"/>
                      <a:pt x="49" y="159"/>
                      <a:pt x="50" y="159"/>
                    </a:cubicBezTo>
                    <a:moveTo>
                      <a:pt x="705" y="227"/>
                    </a:moveTo>
                    <a:cubicBezTo>
                      <a:pt x="704" y="226"/>
                      <a:pt x="703" y="225"/>
                      <a:pt x="702" y="224"/>
                    </a:cubicBezTo>
                    <a:cubicBezTo>
                      <a:pt x="699" y="221"/>
                      <a:pt x="696" y="218"/>
                      <a:pt x="693" y="215"/>
                    </a:cubicBezTo>
                    <a:cubicBezTo>
                      <a:pt x="707" y="205"/>
                      <a:pt x="719" y="195"/>
                      <a:pt x="732" y="183"/>
                    </a:cubicBezTo>
                    <a:cubicBezTo>
                      <a:pt x="735" y="179"/>
                      <a:pt x="738" y="175"/>
                      <a:pt x="741" y="171"/>
                    </a:cubicBezTo>
                    <a:cubicBezTo>
                      <a:pt x="745" y="166"/>
                      <a:pt x="752" y="161"/>
                      <a:pt x="757" y="157"/>
                    </a:cubicBezTo>
                    <a:cubicBezTo>
                      <a:pt x="759" y="156"/>
                      <a:pt x="761" y="155"/>
                      <a:pt x="762" y="153"/>
                    </a:cubicBezTo>
                    <a:cubicBezTo>
                      <a:pt x="767" y="157"/>
                      <a:pt x="771" y="162"/>
                      <a:pt x="775" y="166"/>
                    </a:cubicBezTo>
                    <a:cubicBezTo>
                      <a:pt x="751" y="186"/>
                      <a:pt x="732" y="214"/>
                      <a:pt x="705" y="227"/>
                    </a:cubicBezTo>
                    <a:moveTo>
                      <a:pt x="197" y="173"/>
                    </a:moveTo>
                    <a:cubicBezTo>
                      <a:pt x="211" y="164"/>
                      <a:pt x="229" y="154"/>
                      <a:pt x="247" y="147"/>
                    </a:cubicBezTo>
                    <a:cubicBezTo>
                      <a:pt x="260" y="160"/>
                      <a:pt x="275" y="171"/>
                      <a:pt x="287" y="185"/>
                    </a:cubicBezTo>
                    <a:cubicBezTo>
                      <a:pt x="289" y="188"/>
                      <a:pt x="291" y="190"/>
                      <a:pt x="294" y="192"/>
                    </a:cubicBezTo>
                    <a:cubicBezTo>
                      <a:pt x="291" y="192"/>
                      <a:pt x="287" y="191"/>
                      <a:pt x="284" y="190"/>
                    </a:cubicBezTo>
                    <a:cubicBezTo>
                      <a:pt x="270" y="186"/>
                      <a:pt x="257" y="182"/>
                      <a:pt x="243" y="178"/>
                    </a:cubicBezTo>
                    <a:cubicBezTo>
                      <a:pt x="242" y="176"/>
                      <a:pt x="241" y="175"/>
                      <a:pt x="239" y="175"/>
                    </a:cubicBezTo>
                    <a:cubicBezTo>
                      <a:pt x="239" y="175"/>
                      <a:pt x="239" y="175"/>
                      <a:pt x="239" y="175"/>
                    </a:cubicBezTo>
                    <a:cubicBezTo>
                      <a:pt x="237" y="175"/>
                      <a:pt x="236" y="175"/>
                      <a:pt x="234" y="176"/>
                    </a:cubicBezTo>
                    <a:cubicBezTo>
                      <a:pt x="234" y="176"/>
                      <a:pt x="234" y="176"/>
                      <a:pt x="234" y="176"/>
                    </a:cubicBezTo>
                    <a:cubicBezTo>
                      <a:pt x="230" y="174"/>
                      <a:pt x="225" y="173"/>
                      <a:pt x="221" y="172"/>
                    </a:cubicBezTo>
                    <a:cubicBezTo>
                      <a:pt x="219" y="171"/>
                      <a:pt x="217" y="171"/>
                      <a:pt x="214" y="171"/>
                    </a:cubicBezTo>
                    <a:cubicBezTo>
                      <a:pt x="209" y="171"/>
                      <a:pt x="203" y="172"/>
                      <a:pt x="197" y="173"/>
                    </a:cubicBezTo>
                    <a:moveTo>
                      <a:pt x="595" y="439"/>
                    </a:moveTo>
                    <a:cubicBezTo>
                      <a:pt x="595" y="439"/>
                      <a:pt x="595" y="438"/>
                      <a:pt x="594" y="438"/>
                    </a:cubicBezTo>
                    <a:cubicBezTo>
                      <a:pt x="593" y="432"/>
                      <a:pt x="592" y="426"/>
                      <a:pt x="590" y="421"/>
                    </a:cubicBezTo>
                    <a:cubicBezTo>
                      <a:pt x="585" y="410"/>
                      <a:pt x="579" y="399"/>
                      <a:pt x="573" y="389"/>
                    </a:cubicBezTo>
                    <a:cubicBezTo>
                      <a:pt x="573" y="388"/>
                      <a:pt x="573" y="387"/>
                      <a:pt x="573" y="386"/>
                    </a:cubicBezTo>
                    <a:cubicBezTo>
                      <a:pt x="572" y="373"/>
                      <a:pt x="570" y="361"/>
                      <a:pt x="573" y="348"/>
                    </a:cubicBezTo>
                    <a:cubicBezTo>
                      <a:pt x="575" y="337"/>
                      <a:pt x="577" y="325"/>
                      <a:pt x="578" y="313"/>
                    </a:cubicBezTo>
                    <a:cubicBezTo>
                      <a:pt x="579" y="289"/>
                      <a:pt x="583" y="265"/>
                      <a:pt x="585" y="241"/>
                    </a:cubicBezTo>
                    <a:cubicBezTo>
                      <a:pt x="586" y="227"/>
                      <a:pt x="584" y="213"/>
                      <a:pt x="584" y="199"/>
                    </a:cubicBezTo>
                    <a:cubicBezTo>
                      <a:pt x="583" y="187"/>
                      <a:pt x="584" y="175"/>
                      <a:pt x="580" y="164"/>
                    </a:cubicBezTo>
                    <a:cubicBezTo>
                      <a:pt x="578" y="158"/>
                      <a:pt x="576" y="152"/>
                      <a:pt x="574" y="147"/>
                    </a:cubicBezTo>
                    <a:cubicBezTo>
                      <a:pt x="584" y="152"/>
                      <a:pt x="593" y="156"/>
                      <a:pt x="596" y="158"/>
                    </a:cubicBezTo>
                    <a:cubicBezTo>
                      <a:pt x="623" y="175"/>
                      <a:pt x="648" y="196"/>
                      <a:pt x="669" y="216"/>
                    </a:cubicBezTo>
                    <a:cubicBezTo>
                      <a:pt x="669" y="217"/>
                      <a:pt x="669" y="218"/>
                      <a:pt x="669" y="220"/>
                    </a:cubicBezTo>
                    <a:cubicBezTo>
                      <a:pt x="670" y="225"/>
                      <a:pt x="670" y="230"/>
                      <a:pt x="670" y="236"/>
                    </a:cubicBezTo>
                    <a:cubicBezTo>
                      <a:pt x="671" y="246"/>
                      <a:pt x="670" y="260"/>
                      <a:pt x="669" y="270"/>
                    </a:cubicBezTo>
                    <a:cubicBezTo>
                      <a:pt x="667" y="297"/>
                      <a:pt x="660" y="322"/>
                      <a:pt x="652" y="348"/>
                    </a:cubicBezTo>
                    <a:cubicBezTo>
                      <a:pt x="649" y="359"/>
                      <a:pt x="646" y="372"/>
                      <a:pt x="640" y="381"/>
                    </a:cubicBezTo>
                    <a:cubicBezTo>
                      <a:pt x="632" y="391"/>
                      <a:pt x="626" y="402"/>
                      <a:pt x="619" y="412"/>
                    </a:cubicBezTo>
                    <a:cubicBezTo>
                      <a:pt x="612" y="422"/>
                      <a:pt x="602" y="430"/>
                      <a:pt x="595" y="439"/>
                    </a:cubicBezTo>
                    <a:moveTo>
                      <a:pt x="57" y="151"/>
                    </a:moveTo>
                    <a:cubicBezTo>
                      <a:pt x="63" y="147"/>
                      <a:pt x="70" y="142"/>
                      <a:pt x="77" y="137"/>
                    </a:cubicBezTo>
                    <a:cubicBezTo>
                      <a:pt x="89" y="138"/>
                      <a:pt x="101" y="139"/>
                      <a:pt x="113" y="140"/>
                    </a:cubicBezTo>
                    <a:cubicBezTo>
                      <a:pt x="122" y="141"/>
                      <a:pt x="130" y="144"/>
                      <a:pt x="138" y="145"/>
                    </a:cubicBezTo>
                    <a:cubicBezTo>
                      <a:pt x="149" y="146"/>
                      <a:pt x="161" y="150"/>
                      <a:pt x="171" y="153"/>
                    </a:cubicBezTo>
                    <a:cubicBezTo>
                      <a:pt x="177" y="155"/>
                      <a:pt x="182" y="157"/>
                      <a:pt x="187" y="159"/>
                    </a:cubicBezTo>
                    <a:cubicBezTo>
                      <a:pt x="183" y="161"/>
                      <a:pt x="179" y="164"/>
                      <a:pt x="175" y="166"/>
                    </a:cubicBezTo>
                    <a:cubicBezTo>
                      <a:pt x="169" y="164"/>
                      <a:pt x="163" y="160"/>
                      <a:pt x="157" y="158"/>
                    </a:cubicBezTo>
                    <a:cubicBezTo>
                      <a:pt x="146" y="155"/>
                      <a:pt x="136" y="153"/>
                      <a:pt x="125" y="152"/>
                    </a:cubicBezTo>
                    <a:cubicBezTo>
                      <a:pt x="115" y="150"/>
                      <a:pt x="104" y="150"/>
                      <a:pt x="94" y="150"/>
                    </a:cubicBezTo>
                    <a:cubicBezTo>
                      <a:pt x="82" y="150"/>
                      <a:pt x="69" y="150"/>
                      <a:pt x="57" y="151"/>
                    </a:cubicBezTo>
                    <a:moveTo>
                      <a:pt x="688" y="210"/>
                    </a:moveTo>
                    <a:cubicBezTo>
                      <a:pt x="684" y="206"/>
                      <a:pt x="680" y="202"/>
                      <a:pt x="675" y="198"/>
                    </a:cubicBezTo>
                    <a:cubicBezTo>
                      <a:pt x="676" y="198"/>
                      <a:pt x="676" y="198"/>
                      <a:pt x="676" y="198"/>
                    </a:cubicBezTo>
                    <a:cubicBezTo>
                      <a:pt x="690" y="189"/>
                      <a:pt x="702" y="176"/>
                      <a:pt x="712" y="163"/>
                    </a:cubicBezTo>
                    <a:cubicBezTo>
                      <a:pt x="721" y="153"/>
                      <a:pt x="733" y="143"/>
                      <a:pt x="741" y="132"/>
                    </a:cubicBezTo>
                    <a:cubicBezTo>
                      <a:pt x="747" y="137"/>
                      <a:pt x="752" y="143"/>
                      <a:pt x="757" y="148"/>
                    </a:cubicBezTo>
                    <a:cubicBezTo>
                      <a:pt x="753" y="152"/>
                      <a:pt x="743" y="159"/>
                      <a:pt x="741" y="160"/>
                    </a:cubicBezTo>
                    <a:cubicBezTo>
                      <a:pt x="736" y="165"/>
                      <a:pt x="732" y="172"/>
                      <a:pt x="727" y="176"/>
                    </a:cubicBezTo>
                    <a:cubicBezTo>
                      <a:pt x="715" y="188"/>
                      <a:pt x="703" y="199"/>
                      <a:pt x="689" y="209"/>
                    </a:cubicBezTo>
                    <a:cubicBezTo>
                      <a:pt x="688" y="209"/>
                      <a:pt x="688" y="209"/>
                      <a:pt x="688" y="210"/>
                    </a:cubicBezTo>
                    <a:moveTo>
                      <a:pt x="398" y="229"/>
                    </a:moveTo>
                    <a:cubicBezTo>
                      <a:pt x="395" y="227"/>
                      <a:pt x="391" y="226"/>
                      <a:pt x="388" y="225"/>
                    </a:cubicBezTo>
                    <a:cubicBezTo>
                      <a:pt x="383" y="223"/>
                      <a:pt x="377" y="221"/>
                      <a:pt x="371" y="219"/>
                    </a:cubicBezTo>
                    <a:cubicBezTo>
                      <a:pt x="368" y="217"/>
                      <a:pt x="364" y="216"/>
                      <a:pt x="360" y="214"/>
                    </a:cubicBezTo>
                    <a:cubicBezTo>
                      <a:pt x="344" y="207"/>
                      <a:pt x="327" y="202"/>
                      <a:pt x="311" y="197"/>
                    </a:cubicBezTo>
                    <a:cubicBezTo>
                      <a:pt x="307" y="193"/>
                      <a:pt x="303" y="190"/>
                      <a:pt x="301" y="188"/>
                    </a:cubicBezTo>
                    <a:cubicBezTo>
                      <a:pt x="293" y="181"/>
                      <a:pt x="287" y="172"/>
                      <a:pt x="278" y="164"/>
                    </a:cubicBezTo>
                    <a:cubicBezTo>
                      <a:pt x="270" y="157"/>
                      <a:pt x="262" y="151"/>
                      <a:pt x="254" y="144"/>
                    </a:cubicBezTo>
                    <a:cubicBezTo>
                      <a:pt x="257" y="142"/>
                      <a:pt x="260" y="141"/>
                      <a:pt x="263" y="140"/>
                    </a:cubicBezTo>
                    <a:cubicBezTo>
                      <a:pt x="263" y="140"/>
                      <a:pt x="311" y="126"/>
                      <a:pt x="338" y="118"/>
                    </a:cubicBezTo>
                    <a:cubicBezTo>
                      <a:pt x="360" y="140"/>
                      <a:pt x="376" y="169"/>
                      <a:pt x="387" y="199"/>
                    </a:cubicBezTo>
                    <a:cubicBezTo>
                      <a:pt x="391" y="209"/>
                      <a:pt x="394" y="219"/>
                      <a:pt x="398" y="229"/>
                    </a:cubicBezTo>
                    <a:moveTo>
                      <a:pt x="197" y="153"/>
                    </a:moveTo>
                    <a:cubicBezTo>
                      <a:pt x="193" y="152"/>
                      <a:pt x="190" y="150"/>
                      <a:pt x="187" y="149"/>
                    </a:cubicBezTo>
                    <a:cubicBezTo>
                      <a:pt x="182" y="147"/>
                      <a:pt x="177" y="147"/>
                      <a:pt x="172" y="145"/>
                    </a:cubicBezTo>
                    <a:cubicBezTo>
                      <a:pt x="165" y="142"/>
                      <a:pt x="154" y="140"/>
                      <a:pt x="146" y="138"/>
                    </a:cubicBezTo>
                    <a:cubicBezTo>
                      <a:pt x="127" y="135"/>
                      <a:pt x="108" y="131"/>
                      <a:pt x="89" y="130"/>
                    </a:cubicBezTo>
                    <a:cubicBezTo>
                      <a:pt x="98" y="125"/>
                      <a:pt x="108" y="119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6" y="117"/>
                      <a:pt x="154" y="120"/>
                      <a:pt x="171" y="128"/>
                    </a:cubicBezTo>
                    <a:cubicBezTo>
                      <a:pt x="184" y="134"/>
                      <a:pt x="198" y="138"/>
                      <a:pt x="210" y="146"/>
                    </a:cubicBezTo>
                    <a:cubicBezTo>
                      <a:pt x="205" y="149"/>
                      <a:pt x="201" y="151"/>
                      <a:pt x="197" y="153"/>
                    </a:cubicBezTo>
                    <a:cubicBezTo>
                      <a:pt x="197" y="153"/>
                      <a:pt x="197" y="153"/>
                      <a:pt x="197" y="153"/>
                    </a:cubicBezTo>
                    <a:moveTo>
                      <a:pt x="671" y="193"/>
                    </a:moveTo>
                    <a:cubicBezTo>
                      <a:pt x="666" y="189"/>
                      <a:pt x="662" y="185"/>
                      <a:pt x="657" y="182"/>
                    </a:cubicBezTo>
                    <a:cubicBezTo>
                      <a:pt x="668" y="172"/>
                      <a:pt x="677" y="162"/>
                      <a:pt x="687" y="150"/>
                    </a:cubicBezTo>
                    <a:cubicBezTo>
                      <a:pt x="697" y="139"/>
                      <a:pt x="706" y="123"/>
                      <a:pt x="718" y="113"/>
                    </a:cubicBezTo>
                    <a:cubicBezTo>
                      <a:pt x="724" y="118"/>
                      <a:pt x="730" y="122"/>
                      <a:pt x="736" y="127"/>
                    </a:cubicBezTo>
                    <a:cubicBezTo>
                      <a:pt x="730" y="135"/>
                      <a:pt x="722" y="141"/>
                      <a:pt x="715" y="148"/>
                    </a:cubicBezTo>
                    <a:cubicBezTo>
                      <a:pt x="701" y="162"/>
                      <a:pt x="690" y="180"/>
                      <a:pt x="672" y="191"/>
                    </a:cubicBezTo>
                    <a:cubicBezTo>
                      <a:pt x="671" y="191"/>
                      <a:pt x="671" y="192"/>
                      <a:pt x="671" y="193"/>
                    </a:cubicBezTo>
                    <a:moveTo>
                      <a:pt x="565" y="377"/>
                    </a:moveTo>
                    <a:cubicBezTo>
                      <a:pt x="555" y="363"/>
                      <a:pt x="545" y="348"/>
                      <a:pt x="534" y="334"/>
                    </a:cubicBezTo>
                    <a:cubicBezTo>
                      <a:pt x="526" y="323"/>
                      <a:pt x="516" y="313"/>
                      <a:pt x="505" y="303"/>
                    </a:cubicBezTo>
                    <a:cubicBezTo>
                      <a:pt x="505" y="301"/>
                      <a:pt x="505" y="300"/>
                      <a:pt x="504" y="298"/>
                    </a:cubicBezTo>
                    <a:cubicBezTo>
                      <a:pt x="502" y="289"/>
                      <a:pt x="500" y="280"/>
                      <a:pt x="497" y="271"/>
                    </a:cubicBezTo>
                    <a:cubicBezTo>
                      <a:pt x="491" y="253"/>
                      <a:pt x="492" y="233"/>
                      <a:pt x="487" y="214"/>
                    </a:cubicBezTo>
                    <a:cubicBezTo>
                      <a:pt x="484" y="205"/>
                      <a:pt x="483" y="196"/>
                      <a:pt x="480" y="187"/>
                    </a:cubicBezTo>
                    <a:cubicBezTo>
                      <a:pt x="477" y="177"/>
                      <a:pt x="474" y="167"/>
                      <a:pt x="471" y="157"/>
                    </a:cubicBezTo>
                    <a:cubicBezTo>
                      <a:pt x="468" y="146"/>
                      <a:pt x="464" y="136"/>
                      <a:pt x="461" y="126"/>
                    </a:cubicBezTo>
                    <a:cubicBezTo>
                      <a:pt x="459" y="120"/>
                      <a:pt x="456" y="113"/>
                      <a:pt x="453" y="107"/>
                    </a:cubicBezTo>
                    <a:cubicBezTo>
                      <a:pt x="480" y="110"/>
                      <a:pt x="505" y="116"/>
                      <a:pt x="528" y="124"/>
                    </a:cubicBezTo>
                    <a:cubicBezTo>
                      <a:pt x="531" y="125"/>
                      <a:pt x="549" y="134"/>
                      <a:pt x="565" y="142"/>
                    </a:cubicBezTo>
                    <a:cubicBezTo>
                      <a:pt x="567" y="148"/>
                      <a:pt x="569" y="155"/>
                      <a:pt x="569" y="157"/>
                    </a:cubicBezTo>
                    <a:cubicBezTo>
                      <a:pt x="571" y="163"/>
                      <a:pt x="574" y="169"/>
                      <a:pt x="575" y="176"/>
                    </a:cubicBezTo>
                    <a:cubicBezTo>
                      <a:pt x="575" y="182"/>
                      <a:pt x="576" y="188"/>
                      <a:pt x="576" y="194"/>
                    </a:cubicBezTo>
                    <a:cubicBezTo>
                      <a:pt x="577" y="205"/>
                      <a:pt x="577" y="217"/>
                      <a:pt x="578" y="228"/>
                    </a:cubicBezTo>
                    <a:cubicBezTo>
                      <a:pt x="579" y="239"/>
                      <a:pt x="576" y="250"/>
                      <a:pt x="576" y="261"/>
                    </a:cubicBezTo>
                    <a:cubicBezTo>
                      <a:pt x="576" y="281"/>
                      <a:pt x="574" y="304"/>
                      <a:pt x="569" y="324"/>
                    </a:cubicBezTo>
                    <a:cubicBezTo>
                      <a:pt x="565" y="342"/>
                      <a:pt x="564" y="359"/>
                      <a:pt x="565" y="377"/>
                    </a:cubicBezTo>
                    <a:moveTo>
                      <a:pt x="495" y="295"/>
                    </a:moveTo>
                    <a:cubicBezTo>
                      <a:pt x="494" y="293"/>
                      <a:pt x="493" y="292"/>
                      <a:pt x="491" y="291"/>
                    </a:cubicBezTo>
                    <a:cubicBezTo>
                      <a:pt x="484" y="285"/>
                      <a:pt x="478" y="277"/>
                      <a:pt x="470" y="274"/>
                    </a:cubicBezTo>
                    <a:cubicBezTo>
                      <a:pt x="460" y="269"/>
                      <a:pt x="450" y="260"/>
                      <a:pt x="441" y="253"/>
                    </a:cubicBezTo>
                    <a:cubicBezTo>
                      <a:pt x="430" y="246"/>
                      <a:pt x="419" y="239"/>
                      <a:pt x="407" y="233"/>
                    </a:cubicBezTo>
                    <a:cubicBezTo>
                      <a:pt x="404" y="226"/>
                      <a:pt x="402" y="218"/>
                      <a:pt x="401" y="216"/>
                    </a:cubicBezTo>
                    <a:cubicBezTo>
                      <a:pt x="397" y="202"/>
                      <a:pt x="391" y="189"/>
                      <a:pt x="385" y="175"/>
                    </a:cubicBezTo>
                    <a:cubicBezTo>
                      <a:pt x="376" y="153"/>
                      <a:pt x="362" y="132"/>
                      <a:pt x="346" y="115"/>
                    </a:cubicBezTo>
                    <a:cubicBezTo>
                      <a:pt x="351" y="114"/>
                      <a:pt x="354" y="113"/>
                      <a:pt x="355" y="113"/>
                    </a:cubicBezTo>
                    <a:cubicBezTo>
                      <a:pt x="379" y="108"/>
                      <a:pt x="401" y="105"/>
                      <a:pt x="423" y="105"/>
                    </a:cubicBezTo>
                    <a:cubicBezTo>
                      <a:pt x="430" y="105"/>
                      <a:pt x="438" y="106"/>
                      <a:pt x="445" y="106"/>
                    </a:cubicBezTo>
                    <a:cubicBezTo>
                      <a:pt x="449" y="121"/>
                      <a:pt x="457" y="136"/>
                      <a:pt x="462" y="150"/>
                    </a:cubicBezTo>
                    <a:cubicBezTo>
                      <a:pt x="469" y="172"/>
                      <a:pt x="472" y="195"/>
                      <a:pt x="479" y="216"/>
                    </a:cubicBezTo>
                    <a:cubicBezTo>
                      <a:pt x="486" y="237"/>
                      <a:pt x="486" y="261"/>
                      <a:pt x="492" y="282"/>
                    </a:cubicBezTo>
                    <a:cubicBezTo>
                      <a:pt x="494" y="286"/>
                      <a:pt x="494" y="290"/>
                      <a:pt x="495" y="295"/>
                    </a:cubicBezTo>
                    <a:moveTo>
                      <a:pt x="652" y="177"/>
                    </a:moveTo>
                    <a:cubicBezTo>
                      <a:pt x="646" y="173"/>
                      <a:pt x="641" y="169"/>
                      <a:pt x="636" y="165"/>
                    </a:cubicBezTo>
                    <a:cubicBezTo>
                      <a:pt x="643" y="159"/>
                      <a:pt x="649" y="152"/>
                      <a:pt x="656" y="146"/>
                    </a:cubicBezTo>
                    <a:cubicBezTo>
                      <a:pt x="661" y="141"/>
                      <a:pt x="665" y="133"/>
                      <a:pt x="670" y="127"/>
                    </a:cubicBezTo>
                    <a:cubicBezTo>
                      <a:pt x="676" y="119"/>
                      <a:pt x="680" y="109"/>
                      <a:pt x="686" y="100"/>
                    </a:cubicBezTo>
                    <a:cubicBezTo>
                      <a:pt x="688" y="98"/>
                      <a:pt x="690" y="96"/>
                      <a:pt x="692" y="94"/>
                    </a:cubicBezTo>
                    <a:cubicBezTo>
                      <a:pt x="698" y="99"/>
                      <a:pt x="705" y="103"/>
                      <a:pt x="711" y="108"/>
                    </a:cubicBezTo>
                    <a:cubicBezTo>
                      <a:pt x="703" y="116"/>
                      <a:pt x="696" y="126"/>
                      <a:pt x="690" y="135"/>
                    </a:cubicBezTo>
                    <a:cubicBezTo>
                      <a:pt x="679" y="151"/>
                      <a:pt x="665" y="164"/>
                      <a:pt x="652" y="177"/>
                    </a:cubicBezTo>
                    <a:moveTo>
                      <a:pt x="218" y="142"/>
                    </a:moveTo>
                    <a:cubicBezTo>
                      <a:pt x="206" y="133"/>
                      <a:pt x="191" y="127"/>
                      <a:pt x="177" y="122"/>
                    </a:cubicBezTo>
                    <a:cubicBezTo>
                      <a:pt x="161" y="116"/>
                      <a:pt x="146" y="111"/>
                      <a:pt x="130" y="108"/>
                    </a:cubicBezTo>
                    <a:cubicBezTo>
                      <a:pt x="139" y="103"/>
                      <a:pt x="150" y="99"/>
                      <a:pt x="161" y="94"/>
                    </a:cubicBezTo>
                    <a:cubicBezTo>
                      <a:pt x="161" y="94"/>
                      <a:pt x="162" y="95"/>
                      <a:pt x="162" y="95"/>
                    </a:cubicBezTo>
                    <a:cubicBezTo>
                      <a:pt x="180" y="97"/>
                      <a:pt x="196" y="100"/>
                      <a:pt x="210" y="113"/>
                    </a:cubicBezTo>
                    <a:cubicBezTo>
                      <a:pt x="215" y="118"/>
                      <a:pt x="220" y="122"/>
                      <a:pt x="225" y="127"/>
                    </a:cubicBezTo>
                    <a:cubicBezTo>
                      <a:pt x="227" y="130"/>
                      <a:pt x="229" y="133"/>
                      <a:pt x="232" y="136"/>
                    </a:cubicBezTo>
                    <a:cubicBezTo>
                      <a:pt x="227" y="138"/>
                      <a:pt x="222" y="140"/>
                      <a:pt x="218" y="142"/>
                    </a:cubicBezTo>
                    <a:moveTo>
                      <a:pt x="630" y="160"/>
                    </a:moveTo>
                    <a:cubicBezTo>
                      <a:pt x="625" y="156"/>
                      <a:pt x="620" y="153"/>
                      <a:pt x="615" y="150"/>
                    </a:cubicBezTo>
                    <a:cubicBezTo>
                      <a:pt x="624" y="138"/>
                      <a:pt x="632" y="126"/>
                      <a:pt x="639" y="114"/>
                    </a:cubicBezTo>
                    <a:cubicBezTo>
                      <a:pt x="644" y="106"/>
                      <a:pt x="647" y="99"/>
                      <a:pt x="653" y="93"/>
                    </a:cubicBezTo>
                    <a:cubicBezTo>
                      <a:pt x="658" y="88"/>
                      <a:pt x="661" y="82"/>
                      <a:pt x="666" y="78"/>
                    </a:cubicBezTo>
                    <a:cubicBezTo>
                      <a:pt x="672" y="82"/>
                      <a:pt x="679" y="86"/>
                      <a:pt x="685" y="90"/>
                    </a:cubicBezTo>
                    <a:cubicBezTo>
                      <a:pt x="683" y="92"/>
                      <a:pt x="679" y="98"/>
                      <a:pt x="678" y="99"/>
                    </a:cubicBezTo>
                    <a:cubicBezTo>
                      <a:pt x="673" y="105"/>
                      <a:pt x="668" y="113"/>
                      <a:pt x="665" y="120"/>
                    </a:cubicBezTo>
                    <a:cubicBezTo>
                      <a:pt x="656" y="136"/>
                      <a:pt x="643" y="149"/>
                      <a:pt x="630" y="160"/>
                    </a:cubicBezTo>
                    <a:moveTo>
                      <a:pt x="237" y="131"/>
                    </a:moveTo>
                    <a:cubicBezTo>
                      <a:pt x="234" y="128"/>
                      <a:pt x="230" y="122"/>
                      <a:pt x="228" y="119"/>
                    </a:cubicBezTo>
                    <a:cubicBezTo>
                      <a:pt x="223" y="113"/>
                      <a:pt x="217" y="109"/>
                      <a:pt x="211" y="104"/>
                    </a:cubicBezTo>
                    <a:cubicBezTo>
                      <a:pt x="199" y="95"/>
                      <a:pt x="187" y="91"/>
                      <a:pt x="173" y="89"/>
                    </a:cubicBezTo>
                    <a:cubicBezTo>
                      <a:pt x="183" y="84"/>
                      <a:pt x="193" y="80"/>
                      <a:pt x="203" y="77"/>
                    </a:cubicBezTo>
                    <a:cubicBezTo>
                      <a:pt x="204" y="78"/>
                      <a:pt x="204" y="78"/>
                      <a:pt x="204" y="78"/>
                    </a:cubicBezTo>
                    <a:cubicBezTo>
                      <a:pt x="215" y="87"/>
                      <a:pt x="225" y="97"/>
                      <a:pt x="234" y="108"/>
                    </a:cubicBezTo>
                    <a:cubicBezTo>
                      <a:pt x="239" y="115"/>
                      <a:pt x="244" y="122"/>
                      <a:pt x="249" y="128"/>
                    </a:cubicBezTo>
                    <a:cubicBezTo>
                      <a:pt x="246" y="129"/>
                      <a:pt x="243" y="131"/>
                      <a:pt x="240" y="132"/>
                    </a:cubicBezTo>
                    <a:cubicBezTo>
                      <a:pt x="240" y="131"/>
                      <a:pt x="239" y="131"/>
                      <a:pt x="238" y="131"/>
                    </a:cubicBezTo>
                    <a:cubicBezTo>
                      <a:pt x="238" y="131"/>
                      <a:pt x="237" y="131"/>
                      <a:pt x="237" y="131"/>
                    </a:cubicBezTo>
                    <a:moveTo>
                      <a:pt x="257" y="125"/>
                    </a:moveTo>
                    <a:cubicBezTo>
                      <a:pt x="244" y="106"/>
                      <a:pt x="228" y="88"/>
                      <a:pt x="211" y="74"/>
                    </a:cubicBezTo>
                    <a:cubicBezTo>
                      <a:pt x="218" y="71"/>
                      <a:pt x="225" y="69"/>
                      <a:pt x="232" y="66"/>
                    </a:cubicBezTo>
                    <a:cubicBezTo>
                      <a:pt x="239" y="74"/>
                      <a:pt x="246" y="83"/>
                      <a:pt x="251" y="92"/>
                    </a:cubicBezTo>
                    <a:cubicBezTo>
                      <a:pt x="257" y="101"/>
                      <a:pt x="263" y="111"/>
                      <a:pt x="267" y="121"/>
                    </a:cubicBezTo>
                    <a:cubicBezTo>
                      <a:pt x="264" y="122"/>
                      <a:pt x="260" y="124"/>
                      <a:pt x="257" y="125"/>
                    </a:cubicBezTo>
                    <a:moveTo>
                      <a:pt x="609" y="146"/>
                    </a:moveTo>
                    <a:cubicBezTo>
                      <a:pt x="604" y="142"/>
                      <a:pt x="600" y="140"/>
                      <a:pt x="595" y="137"/>
                    </a:cubicBezTo>
                    <a:cubicBezTo>
                      <a:pt x="595" y="136"/>
                      <a:pt x="595" y="136"/>
                      <a:pt x="596" y="136"/>
                    </a:cubicBezTo>
                    <a:cubicBezTo>
                      <a:pt x="609" y="111"/>
                      <a:pt x="624" y="87"/>
                      <a:pt x="640" y="64"/>
                    </a:cubicBezTo>
                    <a:cubicBezTo>
                      <a:pt x="646" y="67"/>
                      <a:pt x="653" y="71"/>
                      <a:pt x="659" y="74"/>
                    </a:cubicBezTo>
                    <a:cubicBezTo>
                      <a:pt x="657" y="76"/>
                      <a:pt x="655" y="79"/>
                      <a:pt x="653" y="81"/>
                    </a:cubicBezTo>
                    <a:cubicBezTo>
                      <a:pt x="648" y="87"/>
                      <a:pt x="643" y="92"/>
                      <a:pt x="639" y="99"/>
                    </a:cubicBezTo>
                    <a:cubicBezTo>
                      <a:pt x="630" y="115"/>
                      <a:pt x="620" y="131"/>
                      <a:pt x="609" y="146"/>
                    </a:cubicBezTo>
                    <a:moveTo>
                      <a:pt x="274" y="118"/>
                    </a:moveTo>
                    <a:cubicBezTo>
                      <a:pt x="270" y="109"/>
                      <a:pt x="264" y="101"/>
                      <a:pt x="260" y="92"/>
                    </a:cubicBezTo>
                    <a:cubicBezTo>
                      <a:pt x="254" y="82"/>
                      <a:pt x="247" y="72"/>
                      <a:pt x="240" y="63"/>
                    </a:cubicBezTo>
                    <a:cubicBezTo>
                      <a:pt x="245" y="62"/>
                      <a:pt x="251" y="60"/>
                      <a:pt x="256" y="58"/>
                    </a:cubicBezTo>
                    <a:cubicBezTo>
                      <a:pt x="259" y="64"/>
                      <a:pt x="263" y="71"/>
                      <a:pt x="266" y="76"/>
                    </a:cubicBezTo>
                    <a:cubicBezTo>
                      <a:pt x="270" y="81"/>
                      <a:pt x="272" y="88"/>
                      <a:pt x="275" y="94"/>
                    </a:cubicBezTo>
                    <a:cubicBezTo>
                      <a:pt x="278" y="100"/>
                      <a:pt x="281" y="107"/>
                      <a:pt x="285" y="114"/>
                    </a:cubicBezTo>
                    <a:cubicBezTo>
                      <a:pt x="281" y="116"/>
                      <a:pt x="278" y="117"/>
                      <a:pt x="274" y="118"/>
                    </a:cubicBezTo>
                    <a:moveTo>
                      <a:pt x="589" y="133"/>
                    </a:moveTo>
                    <a:cubicBezTo>
                      <a:pt x="585" y="131"/>
                      <a:pt x="581" y="129"/>
                      <a:pt x="577" y="127"/>
                    </a:cubicBezTo>
                    <a:cubicBezTo>
                      <a:pt x="577" y="126"/>
                      <a:pt x="577" y="126"/>
                      <a:pt x="577" y="126"/>
                    </a:cubicBezTo>
                    <a:cubicBezTo>
                      <a:pt x="588" y="101"/>
                      <a:pt x="600" y="75"/>
                      <a:pt x="616" y="53"/>
                    </a:cubicBezTo>
                    <a:cubicBezTo>
                      <a:pt x="622" y="55"/>
                      <a:pt x="628" y="58"/>
                      <a:pt x="633" y="61"/>
                    </a:cubicBezTo>
                    <a:cubicBezTo>
                      <a:pt x="617" y="83"/>
                      <a:pt x="602" y="107"/>
                      <a:pt x="589" y="133"/>
                    </a:cubicBezTo>
                    <a:cubicBezTo>
                      <a:pt x="589" y="133"/>
                      <a:pt x="589" y="133"/>
                      <a:pt x="589" y="133"/>
                    </a:cubicBezTo>
                    <a:moveTo>
                      <a:pt x="292" y="112"/>
                    </a:moveTo>
                    <a:cubicBezTo>
                      <a:pt x="292" y="112"/>
                      <a:pt x="292" y="112"/>
                      <a:pt x="292" y="112"/>
                    </a:cubicBezTo>
                    <a:cubicBezTo>
                      <a:pt x="286" y="101"/>
                      <a:pt x="282" y="90"/>
                      <a:pt x="277" y="80"/>
                    </a:cubicBezTo>
                    <a:cubicBezTo>
                      <a:pt x="273" y="72"/>
                      <a:pt x="267" y="64"/>
                      <a:pt x="263" y="56"/>
                    </a:cubicBezTo>
                    <a:cubicBezTo>
                      <a:pt x="268" y="54"/>
                      <a:pt x="273" y="53"/>
                      <a:pt x="278" y="51"/>
                    </a:cubicBezTo>
                    <a:cubicBezTo>
                      <a:pt x="285" y="70"/>
                      <a:pt x="295" y="87"/>
                      <a:pt x="303" y="105"/>
                    </a:cubicBezTo>
                    <a:cubicBezTo>
                      <a:pt x="304" y="107"/>
                      <a:pt x="305" y="107"/>
                      <a:pt x="306" y="107"/>
                    </a:cubicBezTo>
                    <a:cubicBezTo>
                      <a:pt x="301" y="109"/>
                      <a:pt x="296" y="110"/>
                      <a:pt x="292" y="112"/>
                    </a:cubicBezTo>
                    <a:moveTo>
                      <a:pt x="309" y="106"/>
                    </a:moveTo>
                    <a:cubicBezTo>
                      <a:pt x="310" y="105"/>
                      <a:pt x="311" y="104"/>
                      <a:pt x="310" y="102"/>
                    </a:cubicBezTo>
                    <a:cubicBezTo>
                      <a:pt x="302" y="84"/>
                      <a:pt x="292" y="67"/>
                      <a:pt x="286" y="49"/>
                    </a:cubicBezTo>
                    <a:cubicBezTo>
                      <a:pt x="291" y="48"/>
                      <a:pt x="296" y="46"/>
                      <a:pt x="300" y="45"/>
                    </a:cubicBezTo>
                    <a:cubicBezTo>
                      <a:pt x="307" y="64"/>
                      <a:pt x="319" y="82"/>
                      <a:pt x="327" y="101"/>
                    </a:cubicBezTo>
                    <a:cubicBezTo>
                      <a:pt x="321" y="103"/>
                      <a:pt x="315" y="105"/>
                      <a:pt x="309" y="106"/>
                    </a:cubicBezTo>
                    <a:moveTo>
                      <a:pt x="571" y="124"/>
                    </a:moveTo>
                    <a:cubicBezTo>
                      <a:pt x="566" y="121"/>
                      <a:pt x="562" y="119"/>
                      <a:pt x="558" y="117"/>
                    </a:cubicBezTo>
                    <a:cubicBezTo>
                      <a:pt x="559" y="117"/>
                      <a:pt x="559" y="116"/>
                      <a:pt x="559" y="116"/>
                    </a:cubicBezTo>
                    <a:cubicBezTo>
                      <a:pt x="562" y="102"/>
                      <a:pt x="569" y="91"/>
                      <a:pt x="573" y="79"/>
                    </a:cubicBezTo>
                    <a:cubicBezTo>
                      <a:pt x="576" y="69"/>
                      <a:pt x="585" y="49"/>
                      <a:pt x="594" y="44"/>
                    </a:cubicBezTo>
                    <a:cubicBezTo>
                      <a:pt x="594" y="44"/>
                      <a:pt x="594" y="44"/>
                      <a:pt x="594" y="44"/>
                    </a:cubicBezTo>
                    <a:cubicBezTo>
                      <a:pt x="599" y="46"/>
                      <a:pt x="604" y="48"/>
                      <a:pt x="609" y="50"/>
                    </a:cubicBezTo>
                    <a:cubicBezTo>
                      <a:pt x="593" y="72"/>
                      <a:pt x="582" y="99"/>
                      <a:pt x="571" y="124"/>
                    </a:cubicBezTo>
                    <a:moveTo>
                      <a:pt x="335" y="99"/>
                    </a:moveTo>
                    <a:cubicBezTo>
                      <a:pt x="326" y="80"/>
                      <a:pt x="315" y="62"/>
                      <a:pt x="308" y="43"/>
                    </a:cubicBezTo>
                    <a:cubicBezTo>
                      <a:pt x="314" y="41"/>
                      <a:pt x="321" y="40"/>
                      <a:pt x="327" y="38"/>
                    </a:cubicBezTo>
                    <a:cubicBezTo>
                      <a:pt x="335" y="58"/>
                      <a:pt x="341" y="76"/>
                      <a:pt x="344" y="97"/>
                    </a:cubicBezTo>
                    <a:cubicBezTo>
                      <a:pt x="341" y="98"/>
                      <a:pt x="338" y="98"/>
                      <a:pt x="335" y="99"/>
                    </a:cubicBezTo>
                    <a:moveTo>
                      <a:pt x="351" y="95"/>
                    </a:moveTo>
                    <a:cubicBezTo>
                      <a:pt x="348" y="74"/>
                      <a:pt x="342" y="56"/>
                      <a:pt x="334" y="36"/>
                    </a:cubicBezTo>
                    <a:cubicBezTo>
                      <a:pt x="340" y="35"/>
                      <a:pt x="346" y="33"/>
                      <a:pt x="352" y="32"/>
                    </a:cubicBezTo>
                    <a:cubicBezTo>
                      <a:pt x="358" y="52"/>
                      <a:pt x="363" y="71"/>
                      <a:pt x="366" y="91"/>
                    </a:cubicBezTo>
                    <a:cubicBezTo>
                      <a:pt x="366" y="91"/>
                      <a:pt x="366" y="92"/>
                      <a:pt x="366" y="92"/>
                    </a:cubicBezTo>
                    <a:cubicBezTo>
                      <a:pt x="361" y="93"/>
                      <a:pt x="356" y="94"/>
                      <a:pt x="351" y="95"/>
                    </a:cubicBezTo>
                    <a:cubicBezTo>
                      <a:pt x="351" y="95"/>
                      <a:pt x="351" y="95"/>
                      <a:pt x="351" y="95"/>
                    </a:cubicBezTo>
                    <a:moveTo>
                      <a:pt x="552" y="115"/>
                    </a:moveTo>
                    <a:cubicBezTo>
                      <a:pt x="550" y="114"/>
                      <a:pt x="548" y="113"/>
                      <a:pt x="546" y="112"/>
                    </a:cubicBezTo>
                    <a:cubicBezTo>
                      <a:pt x="539" y="109"/>
                      <a:pt x="532" y="107"/>
                      <a:pt x="524" y="104"/>
                    </a:cubicBezTo>
                    <a:cubicBezTo>
                      <a:pt x="525" y="93"/>
                      <a:pt x="526" y="82"/>
                      <a:pt x="530" y="71"/>
                    </a:cubicBezTo>
                    <a:cubicBezTo>
                      <a:pt x="535" y="56"/>
                      <a:pt x="542" y="44"/>
                      <a:pt x="550" y="30"/>
                    </a:cubicBezTo>
                    <a:cubicBezTo>
                      <a:pt x="555" y="31"/>
                      <a:pt x="559" y="33"/>
                      <a:pt x="564" y="34"/>
                    </a:cubicBezTo>
                    <a:cubicBezTo>
                      <a:pt x="563" y="38"/>
                      <a:pt x="559" y="43"/>
                      <a:pt x="557" y="46"/>
                    </a:cubicBezTo>
                    <a:cubicBezTo>
                      <a:pt x="554" y="52"/>
                      <a:pt x="551" y="58"/>
                      <a:pt x="548" y="65"/>
                    </a:cubicBezTo>
                    <a:cubicBezTo>
                      <a:pt x="544" y="78"/>
                      <a:pt x="541" y="91"/>
                      <a:pt x="537" y="104"/>
                    </a:cubicBezTo>
                    <a:cubicBezTo>
                      <a:pt x="536" y="107"/>
                      <a:pt x="538" y="110"/>
                      <a:pt x="540" y="110"/>
                    </a:cubicBezTo>
                    <a:cubicBezTo>
                      <a:pt x="542" y="110"/>
                      <a:pt x="543" y="109"/>
                      <a:pt x="543" y="107"/>
                    </a:cubicBezTo>
                    <a:cubicBezTo>
                      <a:pt x="547" y="94"/>
                      <a:pt x="551" y="80"/>
                      <a:pt x="555" y="67"/>
                    </a:cubicBezTo>
                    <a:cubicBezTo>
                      <a:pt x="558" y="58"/>
                      <a:pt x="563" y="49"/>
                      <a:pt x="568" y="42"/>
                    </a:cubicBezTo>
                    <a:cubicBezTo>
                      <a:pt x="569" y="40"/>
                      <a:pt x="571" y="38"/>
                      <a:pt x="571" y="36"/>
                    </a:cubicBezTo>
                    <a:cubicBezTo>
                      <a:pt x="576" y="38"/>
                      <a:pt x="581" y="39"/>
                      <a:pt x="586" y="41"/>
                    </a:cubicBezTo>
                    <a:cubicBezTo>
                      <a:pt x="578" y="48"/>
                      <a:pt x="572" y="62"/>
                      <a:pt x="568" y="71"/>
                    </a:cubicBezTo>
                    <a:cubicBezTo>
                      <a:pt x="563" y="86"/>
                      <a:pt x="556" y="99"/>
                      <a:pt x="552" y="114"/>
                    </a:cubicBezTo>
                    <a:cubicBezTo>
                      <a:pt x="552" y="115"/>
                      <a:pt x="552" y="115"/>
                      <a:pt x="552" y="115"/>
                    </a:cubicBezTo>
                    <a:moveTo>
                      <a:pt x="373" y="91"/>
                    </a:moveTo>
                    <a:cubicBezTo>
                      <a:pt x="373" y="91"/>
                      <a:pt x="373" y="90"/>
                      <a:pt x="373" y="90"/>
                    </a:cubicBezTo>
                    <a:cubicBezTo>
                      <a:pt x="370" y="70"/>
                      <a:pt x="365" y="50"/>
                      <a:pt x="359" y="31"/>
                    </a:cubicBezTo>
                    <a:cubicBezTo>
                      <a:pt x="366" y="29"/>
                      <a:pt x="371" y="28"/>
                      <a:pt x="377" y="27"/>
                    </a:cubicBezTo>
                    <a:cubicBezTo>
                      <a:pt x="380" y="36"/>
                      <a:pt x="381" y="45"/>
                      <a:pt x="383" y="54"/>
                    </a:cubicBezTo>
                    <a:cubicBezTo>
                      <a:pt x="385" y="66"/>
                      <a:pt x="390" y="76"/>
                      <a:pt x="389" y="89"/>
                    </a:cubicBezTo>
                    <a:cubicBezTo>
                      <a:pt x="389" y="89"/>
                      <a:pt x="389" y="89"/>
                      <a:pt x="389" y="89"/>
                    </a:cubicBezTo>
                    <a:cubicBezTo>
                      <a:pt x="384" y="90"/>
                      <a:pt x="379" y="90"/>
                      <a:pt x="373" y="91"/>
                    </a:cubicBezTo>
                    <a:moveTo>
                      <a:pt x="506" y="99"/>
                    </a:moveTo>
                    <a:cubicBezTo>
                      <a:pt x="507" y="99"/>
                      <a:pt x="509" y="98"/>
                      <a:pt x="509" y="95"/>
                    </a:cubicBezTo>
                    <a:cubicBezTo>
                      <a:pt x="513" y="71"/>
                      <a:pt x="521" y="48"/>
                      <a:pt x="531" y="26"/>
                    </a:cubicBezTo>
                    <a:cubicBezTo>
                      <a:pt x="535" y="26"/>
                      <a:pt x="538" y="27"/>
                      <a:pt x="542" y="28"/>
                    </a:cubicBezTo>
                    <a:cubicBezTo>
                      <a:pt x="535" y="41"/>
                      <a:pt x="528" y="54"/>
                      <a:pt x="523" y="68"/>
                    </a:cubicBezTo>
                    <a:cubicBezTo>
                      <a:pt x="519" y="80"/>
                      <a:pt x="518" y="90"/>
                      <a:pt x="517" y="102"/>
                    </a:cubicBezTo>
                    <a:cubicBezTo>
                      <a:pt x="513" y="101"/>
                      <a:pt x="509" y="100"/>
                      <a:pt x="505" y="99"/>
                    </a:cubicBezTo>
                    <a:cubicBezTo>
                      <a:pt x="505" y="99"/>
                      <a:pt x="505" y="99"/>
                      <a:pt x="506" y="99"/>
                    </a:cubicBezTo>
                    <a:moveTo>
                      <a:pt x="397" y="88"/>
                    </a:moveTo>
                    <a:cubicBezTo>
                      <a:pt x="397" y="75"/>
                      <a:pt x="392" y="65"/>
                      <a:pt x="390" y="53"/>
                    </a:cubicBezTo>
                    <a:cubicBezTo>
                      <a:pt x="388" y="44"/>
                      <a:pt x="387" y="35"/>
                      <a:pt x="385" y="26"/>
                    </a:cubicBezTo>
                    <a:cubicBezTo>
                      <a:pt x="393" y="24"/>
                      <a:pt x="402" y="23"/>
                      <a:pt x="410" y="22"/>
                    </a:cubicBezTo>
                    <a:cubicBezTo>
                      <a:pt x="409" y="28"/>
                      <a:pt x="410" y="36"/>
                      <a:pt x="410" y="41"/>
                    </a:cubicBezTo>
                    <a:cubicBezTo>
                      <a:pt x="411" y="56"/>
                      <a:pt x="412" y="71"/>
                      <a:pt x="412" y="86"/>
                    </a:cubicBezTo>
                    <a:cubicBezTo>
                      <a:pt x="412" y="86"/>
                      <a:pt x="413" y="87"/>
                      <a:pt x="413" y="88"/>
                    </a:cubicBezTo>
                    <a:cubicBezTo>
                      <a:pt x="408" y="88"/>
                      <a:pt x="402" y="88"/>
                      <a:pt x="397" y="88"/>
                    </a:cubicBezTo>
                    <a:moveTo>
                      <a:pt x="504" y="98"/>
                    </a:moveTo>
                    <a:cubicBezTo>
                      <a:pt x="501" y="97"/>
                      <a:pt x="497" y="96"/>
                      <a:pt x="493" y="96"/>
                    </a:cubicBezTo>
                    <a:cubicBezTo>
                      <a:pt x="493" y="95"/>
                      <a:pt x="493" y="95"/>
                      <a:pt x="493" y="95"/>
                    </a:cubicBezTo>
                    <a:cubicBezTo>
                      <a:pt x="492" y="80"/>
                      <a:pt x="493" y="62"/>
                      <a:pt x="495" y="47"/>
                    </a:cubicBezTo>
                    <a:cubicBezTo>
                      <a:pt x="496" y="41"/>
                      <a:pt x="497" y="33"/>
                      <a:pt x="499" y="26"/>
                    </a:cubicBezTo>
                    <a:cubicBezTo>
                      <a:pt x="500" y="24"/>
                      <a:pt x="500" y="23"/>
                      <a:pt x="501" y="21"/>
                    </a:cubicBezTo>
                    <a:cubicBezTo>
                      <a:pt x="508" y="22"/>
                      <a:pt x="516" y="23"/>
                      <a:pt x="523" y="24"/>
                    </a:cubicBezTo>
                    <a:cubicBezTo>
                      <a:pt x="513" y="46"/>
                      <a:pt x="506" y="70"/>
                      <a:pt x="502" y="94"/>
                    </a:cubicBezTo>
                    <a:cubicBezTo>
                      <a:pt x="502" y="96"/>
                      <a:pt x="503" y="98"/>
                      <a:pt x="504" y="98"/>
                    </a:cubicBezTo>
                    <a:moveTo>
                      <a:pt x="419" y="87"/>
                    </a:moveTo>
                    <a:cubicBezTo>
                      <a:pt x="420" y="87"/>
                      <a:pt x="420" y="86"/>
                      <a:pt x="420" y="85"/>
                    </a:cubicBezTo>
                    <a:cubicBezTo>
                      <a:pt x="420" y="74"/>
                      <a:pt x="419" y="63"/>
                      <a:pt x="418" y="52"/>
                    </a:cubicBezTo>
                    <a:cubicBezTo>
                      <a:pt x="418" y="47"/>
                      <a:pt x="418" y="41"/>
                      <a:pt x="418" y="36"/>
                    </a:cubicBezTo>
                    <a:cubicBezTo>
                      <a:pt x="418" y="32"/>
                      <a:pt x="416" y="25"/>
                      <a:pt x="417" y="21"/>
                    </a:cubicBezTo>
                    <a:cubicBezTo>
                      <a:pt x="426" y="20"/>
                      <a:pt x="434" y="19"/>
                      <a:pt x="442" y="19"/>
                    </a:cubicBezTo>
                    <a:cubicBezTo>
                      <a:pt x="437" y="41"/>
                      <a:pt x="438" y="65"/>
                      <a:pt x="440" y="88"/>
                    </a:cubicBezTo>
                    <a:cubicBezTo>
                      <a:pt x="434" y="88"/>
                      <a:pt x="428" y="87"/>
                      <a:pt x="422" y="87"/>
                    </a:cubicBezTo>
                    <a:cubicBezTo>
                      <a:pt x="421" y="87"/>
                      <a:pt x="420" y="87"/>
                      <a:pt x="419" y="87"/>
                    </a:cubicBezTo>
                    <a:moveTo>
                      <a:pt x="486" y="94"/>
                    </a:moveTo>
                    <a:cubicBezTo>
                      <a:pt x="480" y="93"/>
                      <a:pt x="474" y="92"/>
                      <a:pt x="468" y="91"/>
                    </a:cubicBezTo>
                    <a:cubicBezTo>
                      <a:pt x="469" y="90"/>
                      <a:pt x="470" y="89"/>
                      <a:pt x="470" y="88"/>
                    </a:cubicBezTo>
                    <a:cubicBezTo>
                      <a:pt x="471" y="77"/>
                      <a:pt x="472" y="66"/>
                      <a:pt x="472" y="55"/>
                    </a:cubicBezTo>
                    <a:cubicBezTo>
                      <a:pt x="473" y="46"/>
                      <a:pt x="473" y="27"/>
                      <a:pt x="479" y="19"/>
                    </a:cubicBezTo>
                    <a:cubicBezTo>
                      <a:pt x="484" y="19"/>
                      <a:pt x="489" y="19"/>
                      <a:pt x="494" y="20"/>
                    </a:cubicBezTo>
                    <a:cubicBezTo>
                      <a:pt x="493" y="23"/>
                      <a:pt x="491" y="27"/>
                      <a:pt x="491" y="30"/>
                    </a:cubicBezTo>
                    <a:cubicBezTo>
                      <a:pt x="491" y="32"/>
                      <a:pt x="488" y="39"/>
                      <a:pt x="488" y="41"/>
                    </a:cubicBezTo>
                    <a:cubicBezTo>
                      <a:pt x="487" y="43"/>
                      <a:pt x="488" y="46"/>
                      <a:pt x="488" y="48"/>
                    </a:cubicBezTo>
                    <a:cubicBezTo>
                      <a:pt x="486" y="63"/>
                      <a:pt x="485" y="79"/>
                      <a:pt x="486" y="94"/>
                    </a:cubicBezTo>
                    <a:moveTo>
                      <a:pt x="464" y="90"/>
                    </a:moveTo>
                    <a:cubicBezTo>
                      <a:pt x="459" y="90"/>
                      <a:pt x="453" y="89"/>
                      <a:pt x="447" y="88"/>
                    </a:cubicBezTo>
                    <a:cubicBezTo>
                      <a:pt x="445" y="65"/>
                      <a:pt x="445" y="41"/>
                      <a:pt x="449" y="18"/>
                    </a:cubicBezTo>
                    <a:cubicBezTo>
                      <a:pt x="454" y="18"/>
                      <a:pt x="458" y="18"/>
                      <a:pt x="463" y="18"/>
                    </a:cubicBezTo>
                    <a:cubicBezTo>
                      <a:pt x="466" y="18"/>
                      <a:pt x="468" y="18"/>
                      <a:pt x="471" y="18"/>
                    </a:cubicBezTo>
                    <a:cubicBezTo>
                      <a:pt x="468" y="26"/>
                      <a:pt x="467" y="35"/>
                      <a:pt x="466" y="42"/>
                    </a:cubicBezTo>
                    <a:cubicBezTo>
                      <a:pt x="463" y="56"/>
                      <a:pt x="464" y="72"/>
                      <a:pt x="463" y="87"/>
                    </a:cubicBezTo>
                    <a:cubicBezTo>
                      <a:pt x="463" y="88"/>
                      <a:pt x="463" y="90"/>
                      <a:pt x="464" y="90"/>
                    </a:cubicBezTo>
                    <a:moveTo>
                      <a:pt x="463" y="0"/>
                    </a:moveTo>
                    <a:cubicBezTo>
                      <a:pt x="455" y="0"/>
                      <a:pt x="447" y="0"/>
                      <a:pt x="437" y="1"/>
                    </a:cubicBezTo>
                    <a:cubicBezTo>
                      <a:pt x="437" y="1"/>
                      <a:pt x="436" y="1"/>
                      <a:pt x="436" y="1"/>
                    </a:cubicBezTo>
                    <a:cubicBezTo>
                      <a:pt x="435" y="1"/>
                      <a:pt x="435" y="1"/>
                      <a:pt x="435" y="1"/>
                    </a:cubicBezTo>
                    <a:cubicBezTo>
                      <a:pt x="435" y="1"/>
                      <a:pt x="434" y="1"/>
                      <a:pt x="434" y="1"/>
                    </a:cubicBezTo>
                    <a:cubicBezTo>
                      <a:pt x="420" y="2"/>
                      <a:pt x="404" y="4"/>
                      <a:pt x="387" y="7"/>
                    </a:cubicBezTo>
                    <a:cubicBezTo>
                      <a:pt x="386" y="9"/>
                      <a:pt x="383" y="11"/>
                      <a:pt x="380" y="11"/>
                    </a:cubicBezTo>
                    <a:cubicBezTo>
                      <a:pt x="380" y="11"/>
                      <a:pt x="380" y="11"/>
                      <a:pt x="380" y="11"/>
                    </a:cubicBezTo>
                    <a:cubicBezTo>
                      <a:pt x="379" y="11"/>
                      <a:pt x="378" y="11"/>
                      <a:pt x="377" y="11"/>
                    </a:cubicBezTo>
                    <a:cubicBezTo>
                      <a:pt x="375" y="11"/>
                      <a:pt x="373" y="11"/>
                      <a:pt x="371" y="10"/>
                    </a:cubicBezTo>
                    <a:cubicBezTo>
                      <a:pt x="328" y="18"/>
                      <a:pt x="280" y="31"/>
                      <a:pt x="232" y="47"/>
                    </a:cubicBezTo>
                    <a:cubicBezTo>
                      <a:pt x="225" y="49"/>
                      <a:pt x="218" y="52"/>
                      <a:pt x="210" y="55"/>
                    </a:cubicBezTo>
                    <a:cubicBezTo>
                      <a:pt x="210" y="56"/>
                      <a:pt x="210" y="58"/>
                      <a:pt x="209" y="59"/>
                    </a:cubicBezTo>
                    <a:cubicBezTo>
                      <a:pt x="204" y="61"/>
                      <a:pt x="199" y="63"/>
                      <a:pt x="194" y="65"/>
                    </a:cubicBezTo>
                    <a:cubicBezTo>
                      <a:pt x="195" y="64"/>
                      <a:pt x="196" y="62"/>
                      <a:pt x="196" y="60"/>
                    </a:cubicBezTo>
                    <a:cubicBezTo>
                      <a:pt x="164" y="72"/>
                      <a:pt x="134" y="85"/>
                      <a:pt x="108" y="99"/>
                    </a:cubicBezTo>
                    <a:cubicBezTo>
                      <a:pt x="115" y="102"/>
                      <a:pt x="123" y="104"/>
                      <a:pt x="131" y="105"/>
                    </a:cubicBezTo>
                    <a:cubicBezTo>
                      <a:pt x="126" y="108"/>
                      <a:pt x="120" y="112"/>
                      <a:pt x="115" y="115"/>
                    </a:cubicBezTo>
                    <a:cubicBezTo>
                      <a:pt x="108" y="113"/>
                      <a:pt x="101" y="110"/>
                      <a:pt x="95" y="106"/>
                    </a:cubicBezTo>
                    <a:cubicBezTo>
                      <a:pt x="57" y="127"/>
                      <a:pt x="28" y="148"/>
                      <a:pt x="10" y="169"/>
                    </a:cubicBezTo>
                    <a:cubicBezTo>
                      <a:pt x="16" y="172"/>
                      <a:pt x="22" y="176"/>
                      <a:pt x="29" y="182"/>
                    </a:cubicBezTo>
                    <a:cubicBezTo>
                      <a:pt x="43" y="179"/>
                      <a:pt x="57" y="177"/>
                      <a:pt x="71" y="177"/>
                    </a:cubicBezTo>
                    <a:cubicBezTo>
                      <a:pt x="76" y="177"/>
                      <a:pt x="82" y="177"/>
                      <a:pt x="87" y="178"/>
                    </a:cubicBezTo>
                    <a:cubicBezTo>
                      <a:pt x="99" y="179"/>
                      <a:pt x="111" y="180"/>
                      <a:pt x="123" y="182"/>
                    </a:cubicBezTo>
                    <a:cubicBezTo>
                      <a:pt x="132" y="183"/>
                      <a:pt x="142" y="186"/>
                      <a:pt x="151" y="188"/>
                    </a:cubicBezTo>
                    <a:cubicBezTo>
                      <a:pt x="151" y="188"/>
                      <a:pt x="151" y="188"/>
                      <a:pt x="151" y="188"/>
                    </a:cubicBezTo>
                    <a:cubicBezTo>
                      <a:pt x="144" y="190"/>
                      <a:pt x="138" y="190"/>
                      <a:pt x="131" y="191"/>
                    </a:cubicBezTo>
                    <a:cubicBezTo>
                      <a:pt x="120" y="192"/>
                      <a:pt x="108" y="195"/>
                      <a:pt x="97" y="195"/>
                    </a:cubicBezTo>
                    <a:cubicBezTo>
                      <a:pt x="97" y="195"/>
                      <a:pt x="96" y="195"/>
                      <a:pt x="96" y="195"/>
                    </a:cubicBezTo>
                    <a:cubicBezTo>
                      <a:pt x="88" y="195"/>
                      <a:pt x="79" y="194"/>
                      <a:pt x="71" y="194"/>
                    </a:cubicBezTo>
                    <a:cubicBezTo>
                      <a:pt x="68" y="194"/>
                      <a:pt x="65" y="194"/>
                      <a:pt x="61" y="194"/>
                    </a:cubicBezTo>
                    <a:cubicBezTo>
                      <a:pt x="58" y="195"/>
                      <a:pt x="53" y="197"/>
                      <a:pt x="49" y="197"/>
                    </a:cubicBezTo>
                    <a:cubicBezTo>
                      <a:pt x="48" y="197"/>
                      <a:pt x="46" y="196"/>
                      <a:pt x="45" y="196"/>
                    </a:cubicBezTo>
                    <a:cubicBezTo>
                      <a:pt x="56" y="207"/>
                      <a:pt x="66" y="221"/>
                      <a:pt x="73" y="239"/>
                    </a:cubicBezTo>
                    <a:cubicBezTo>
                      <a:pt x="131" y="284"/>
                      <a:pt x="176" y="337"/>
                      <a:pt x="210" y="386"/>
                    </a:cubicBezTo>
                    <a:cubicBezTo>
                      <a:pt x="226" y="398"/>
                      <a:pt x="238" y="416"/>
                      <a:pt x="243" y="437"/>
                    </a:cubicBezTo>
                    <a:cubicBezTo>
                      <a:pt x="249" y="448"/>
                      <a:pt x="258" y="464"/>
                      <a:pt x="267" y="480"/>
                    </a:cubicBezTo>
                    <a:cubicBezTo>
                      <a:pt x="282" y="507"/>
                      <a:pt x="299" y="539"/>
                      <a:pt x="310" y="556"/>
                    </a:cubicBezTo>
                    <a:cubicBezTo>
                      <a:pt x="312" y="559"/>
                      <a:pt x="314" y="561"/>
                      <a:pt x="316" y="564"/>
                    </a:cubicBezTo>
                    <a:cubicBezTo>
                      <a:pt x="324" y="567"/>
                      <a:pt x="333" y="570"/>
                      <a:pt x="342" y="573"/>
                    </a:cubicBezTo>
                    <a:cubicBezTo>
                      <a:pt x="342" y="573"/>
                      <a:pt x="342" y="573"/>
                      <a:pt x="342" y="573"/>
                    </a:cubicBezTo>
                    <a:cubicBezTo>
                      <a:pt x="344" y="566"/>
                      <a:pt x="346" y="560"/>
                      <a:pt x="348" y="554"/>
                    </a:cubicBezTo>
                    <a:cubicBezTo>
                      <a:pt x="354" y="540"/>
                      <a:pt x="359" y="526"/>
                      <a:pt x="367" y="513"/>
                    </a:cubicBezTo>
                    <a:cubicBezTo>
                      <a:pt x="372" y="520"/>
                      <a:pt x="376" y="527"/>
                      <a:pt x="381" y="533"/>
                    </a:cubicBezTo>
                    <a:cubicBezTo>
                      <a:pt x="380" y="533"/>
                      <a:pt x="380" y="534"/>
                      <a:pt x="380" y="534"/>
                    </a:cubicBezTo>
                    <a:cubicBezTo>
                      <a:pt x="376" y="541"/>
                      <a:pt x="373" y="547"/>
                      <a:pt x="371" y="554"/>
                    </a:cubicBezTo>
                    <a:cubicBezTo>
                      <a:pt x="370" y="558"/>
                      <a:pt x="367" y="562"/>
                      <a:pt x="366" y="566"/>
                    </a:cubicBezTo>
                    <a:cubicBezTo>
                      <a:pt x="366" y="570"/>
                      <a:pt x="362" y="577"/>
                      <a:pt x="360" y="581"/>
                    </a:cubicBezTo>
                    <a:cubicBezTo>
                      <a:pt x="362" y="582"/>
                      <a:pt x="364" y="583"/>
                      <a:pt x="367" y="584"/>
                    </a:cubicBezTo>
                    <a:cubicBezTo>
                      <a:pt x="369" y="580"/>
                      <a:pt x="371" y="575"/>
                      <a:pt x="373" y="570"/>
                    </a:cubicBezTo>
                    <a:cubicBezTo>
                      <a:pt x="377" y="560"/>
                      <a:pt x="381" y="549"/>
                      <a:pt x="386" y="539"/>
                    </a:cubicBezTo>
                    <a:cubicBezTo>
                      <a:pt x="389" y="543"/>
                      <a:pt x="392" y="547"/>
                      <a:pt x="396" y="550"/>
                    </a:cubicBezTo>
                    <a:cubicBezTo>
                      <a:pt x="397" y="552"/>
                      <a:pt x="398" y="553"/>
                      <a:pt x="400" y="554"/>
                    </a:cubicBezTo>
                    <a:cubicBezTo>
                      <a:pt x="397" y="566"/>
                      <a:pt x="395" y="579"/>
                      <a:pt x="390" y="589"/>
                    </a:cubicBezTo>
                    <a:cubicBezTo>
                      <a:pt x="389" y="591"/>
                      <a:pt x="388" y="593"/>
                      <a:pt x="387" y="595"/>
                    </a:cubicBezTo>
                    <a:cubicBezTo>
                      <a:pt x="389" y="596"/>
                      <a:pt x="392" y="598"/>
                      <a:pt x="394" y="599"/>
                    </a:cubicBezTo>
                    <a:cubicBezTo>
                      <a:pt x="395" y="596"/>
                      <a:pt x="396" y="593"/>
                      <a:pt x="398" y="590"/>
                    </a:cubicBezTo>
                    <a:cubicBezTo>
                      <a:pt x="402" y="582"/>
                      <a:pt x="404" y="570"/>
                      <a:pt x="406" y="560"/>
                    </a:cubicBezTo>
                    <a:cubicBezTo>
                      <a:pt x="411" y="563"/>
                      <a:pt x="417" y="566"/>
                      <a:pt x="424" y="568"/>
                    </a:cubicBezTo>
                    <a:cubicBezTo>
                      <a:pt x="424" y="569"/>
                      <a:pt x="424" y="569"/>
                      <a:pt x="424" y="569"/>
                    </a:cubicBezTo>
                    <a:cubicBezTo>
                      <a:pt x="423" y="584"/>
                      <a:pt x="423" y="598"/>
                      <a:pt x="419" y="612"/>
                    </a:cubicBezTo>
                    <a:cubicBezTo>
                      <a:pt x="419" y="614"/>
                      <a:pt x="418" y="615"/>
                      <a:pt x="418" y="617"/>
                    </a:cubicBezTo>
                    <a:cubicBezTo>
                      <a:pt x="420" y="618"/>
                      <a:pt x="422" y="620"/>
                      <a:pt x="424" y="622"/>
                    </a:cubicBezTo>
                    <a:cubicBezTo>
                      <a:pt x="425" y="619"/>
                      <a:pt x="426" y="617"/>
                      <a:pt x="426" y="614"/>
                    </a:cubicBezTo>
                    <a:cubicBezTo>
                      <a:pt x="429" y="599"/>
                      <a:pt x="430" y="586"/>
                      <a:pt x="431" y="571"/>
                    </a:cubicBezTo>
                    <a:cubicBezTo>
                      <a:pt x="438" y="572"/>
                      <a:pt x="445" y="574"/>
                      <a:pt x="452" y="574"/>
                    </a:cubicBezTo>
                    <a:cubicBezTo>
                      <a:pt x="451" y="577"/>
                      <a:pt x="450" y="580"/>
                      <a:pt x="450" y="582"/>
                    </a:cubicBezTo>
                    <a:cubicBezTo>
                      <a:pt x="449" y="589"/>
                      <a:pt x="449" y="597"/>
                      <a:pt x="449" y="604"/>
                    </a:cubicBezTo>
                    <a:cubicBezTo>
                      <a:pt x="447" y="617"/>
                      <a:pt x="445" y="627"/>
                      <a:pt x="440" y="637"/>
                    </a:cubicBezTo>
                    <a:cubicBezTo>
                      <a:pt x="442" y="639"/>
                      <a:pt x="443" y="641"/>
                      <a:pt x="445" y="643"/>
                    </a:cubicBezTo>
                    <a:cubicBezTo>
                      <a:pt x="450" y="635"/>
                      <a:pt x="453" y="626"/>
                      <a:pt x="454" y="616"/>
                    </a:cubicBezTo>
                    <a:cubicBezTo>
                      <a:pt x="455" y="609"/>
                      <a:pt x="456" y="602"/>
                      <a:pt x="456" y="594"/>
                    </a:cubicBezTo>
                    <a:cubicBezTo>
                      <a:pt x="457" y="588"/>
                      <a:pt x="459" y="581"/>
                      <a:pt x="459" y="575"/>
                    </a:cubicBezTo>
                    <a:cubicBezTo>
                      <a:pt x="462" y="575"/>
                      <a:pt x="464" y="575"/>
                      <a:pt x="466" y="575"/>
                    </a:cubicBezTo>
                    <a:cubicBezTo>
                      <a:pt x="469" y="575"/>
                      <a:pt x="473" y="575"/>
                      <a:pt x="476" y="575"/>
                    </a:cubicBezTo>
                    <a:cubicBezTo>
                      <a:pt x="476" y="588"/>
                      <a:pt x="475" y="602"/>
                      <a:pt x="472" y="615"/>
                    </a:cubicBezTo>
                    <a:cubicBezTo>
                      <a:pt x="471" y="626"/>
                      <a:pt x="468" y="638"/>
                      <a:pt x="466" y="649"/>
                    </a:cubicBezTo>
                    <a:cubicBezTo>
                      <a:pt x="466" y="650"/>
                      <a:pt x="466" y="650"/>
                      <a:pt x="466" y="650"/>
                    </a:cubicBezTo>
                    <a:cubicBezTo>
                      <a:pt x="461" y="650"/>
                      <a:pt x="455" y="649"/>
                      <a:pt x="450" y="649"/>
                    </a:cubicBezTo>
                    <a:cubicBezTo>
                      <a:pt x="454" y="655"/>
                      <a:pt x="459" y="661"/>
                      <a:pt x="463" y="668"/>
                    </a:cubicBezTo>
                    <a:cubicBezTo>
                      <a:pt x="465" y="668"/>
                      <a:pt x="466" y="668"/>
                      <a:pt x="468" y="668"/>
                    </a:cubicBezTo>
                    <a:cubicBezTo>
                      <a:pt x="489" y="668"/>
                      <a:pt x="507" y="664"/>
                      <a:pt x="522" y="659"/>
                    </a:cubicBezTo>
                    <a:cubicBezTo>
                      <a:pt x="560" y="646"/>
                      <a:pt x="591" y="620"/>
                      <a:pt x="597" y="597"/>
                    </a:cubicBezTo>
                    <a:cubicBezTo>
                      <a:pt x="600" y="587"/>
                      <a:pt x="603" y="571"/>
                      <a:pt x="605" y="556"/>
                    </a:cubicBezTo>
                    <a:cubicBezTo>
                      <a:pt x="620" y="574"/>
                      <a:pt x="643" y="589"/>
                      <a:pt x="672" y="594"/>
                    </a:cubicBezTo>
                    <a:cubicBezTo>
                      <a:pt x="702" y="585"/>
                      <a:pt x="735" y="579"/>
                      <a:pt x="772" y="575"/>
                    </a:cubicBezTo>
                    <a:cubicBezTo>
                      <a:pt x="807" y="554"/>
                      <a:pt x="836" y="521"/>
                      <a:pt x="854" y="481"/>
                    </a:cubicBezTo>
                    <a:cubicBezTo>
                      <a:pt x="854" y="481"/>
                      <a:pt x="854" y="480"/>
                      <a:pt x="854" y="480"/>
                    </a:cubicBezTo>
                    <a:cubicBezTo>
                      <a:pt x="854" y="459"/>
                      <a:pt x="861" y="440"/>
                      <a:pt x="872" y="425"/>
                    </a:cubicBezTo>
                    <a:cubicBezTo>
                      <a:pt x="873" y="419"/>
                      <a:pt x="874" y="413"/>
                      <a:pt x="874" y="407"/>
                    </a:cubicBezTo>
                    <a:cubicBezTo>
                      <a:pt x="879" y="352"/>
                      <a:pt x="870" y="299"/>
                      <a:pt x="849" y="249"/>
                    </a:cubicBezTo>
                    <a:cubicBezTo>
                      <a:pt x="830" y="234"/>
                      <a:pt x="811" y="211"/>
                      <a:pt x="799" y="178"/>
                    </a:cubicBezTo>
                    <a:cubicBezTo>
                      <a:pt x="796" y="172"/>
                      <a:pt x="795" y="166"/>
                      <a:pt x="793" y="160"/>
                    </a:cubicBezTo>
                    <a:cubicBezTo>
                      <a:pt x="716" y="69"/>
                      <a:pt x="593" y="7"/>
                      <a:pt x="477" y="0"/>
                    </a:cubicBezTo>
                    <a:cubicBezTo>
                      <a:pt x="473" y="0"/>
                      <a:pt x="468" y="0"/>
                      <a:pt x="46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9" name="Freeform 257"/>
              <p:cNvSpPr>
                <a:spLocks noEditPoints="1"/>
              </p:cNvSpPr>
              <p:nvPr/>
            </p:nvSpPr>
            <p:spPr bwMode="auto">
              <a:xfrm>
                <a:off x="6847" y="2941"/>
                <a:ext cx="305" cy="464"/>
              </a:xfrm>
              <a:custGeom>
                <a:avLst/>
                <a:gdLst>
                  <a:gd name="T0" fmla="*/ 227 w 618"/>
                  <a:gd name="T1" fmla="*/ 876 h 939"/>
                  <a:gd name="T2" fmla="*/ 195 w 618"/>
                  <a:gd name="T3" fmla="*/ 891 h 939"/>
                  <a:gd name="T4" fmla="*/ 242 w 618"/>
                  <a:gd name="T5" fmla="*/ 763 h 939"/>
                  <a:gd name="T6" fmla="*/ 241 w 618"/>
                  <a:gd name="T7" fmla="*/ 746 h 939"/>
                  <a:gd name="T8" fmla="*/ 163 w 618"/>
                  <a:gd name="T9" fmla="*/ 854 h 939"/>
                  <a:gd name="T10" fmla="*/ 300 w 618"/>
                  <a:gd name="T11" fmla="*/ 777 h 939"/>
                  <a:gd name="T12" fmla="*/ 323 w 618"/>
                  <a:gd name="T13" fmla="*/ 741 h 939"/>
                  <a:gd name="T14" fmla="*/ 136 w 618"/>
                  <a:gd name="T15" fmla="*/ 667 h 939"/>
                  <a:gd name="T16" fmla="*/ 85 w 618"/>
                  <a:gd name="T17" fmla="*/ 702 h 939"/>
                  <a:gd name="T18" fmla="*/ 220 w 618"/>
                  <a:gd name="T19" fmla="*/ 743 h 939"/>
                  <a:gd name="T20" fmla="*/ 374 w 618"/>
                  <a:gd name="T21" fmla="*/ 688 h 939"/>
                  <a:gd name="T22" fmla="*/ 117 w 618"/>
                  <a:gd name="T23" fmla="*/ 631 h 939"/>
                  <a:gd name="T24" fmla="*/ 111 w 618"/>
                  <a:gd name="T25" fmla="*/ 606 h 939"/>
                  <a:gd name="T26" fmla="*/ 406 w 618"/>
                  <a:gd name="T27" fmla="*/ 592 h 939"/>
                  <a:gd name="T28" fmla="*/ 422 w 618"/>
                  <a:gd name="T29" fmla="*/ 580 h 939"/>
                  <a:gd name="T30" fmla="*/ 103 w 618"/>
                  <a:gd name="T31" fmla="*/ 582 h 939"/>
                  <a:gd name="T32" fmla="*/ 93 w 618"/>
                  <a:gd name="T33" fmla="*/ 542 h 939"/>
                  <a:gd name="T34" fmla="*/ 523 w 618"/>
                  <a:gd name="T35" fmla="*/ 561 h 939"/>
                  <a:gd name="T36" fmla="*/ 228 w 618"/>
                  <a:gd name="T37" fmla="*/ 586 h 939"/>
                  <a:gd name="T38" fmla="*/ 214 w 618"/>
                  <a:gd name="T39" fmla="*/ 560 h 939"/>
                  <a:gd name="T40" fmla="*/ 495 w 618"/>
                  <a:gd name="T41" fmla="*/ 521 h 939"/>
                  <a:gd name="T42" fmla="*/ 26 w 618"/>
                  <a:gd name="T43" fmla="*/ 520 h 939"/>
                  <a:gd name="T44" fmla="*/ 86 w 618"/>
                  <a:gd name="T45" fmla="*/ 481 h 939"/>
                  <a:gd name="T46" fmla="*/ 534 w 618"/>
                  <a:gd name="T47" fmla="*/ 475 h 939"/>
                  <a:gd name="T48" fmla="*/ 83 w 618"/>
                  <a:gd name="T49" fmla="*/ 457 h 939"/>
                  <a:gd name="T50" fmla="*/ 608 w 618"/>
                  <a:gd name="T51" fmla="*/ 453 h 939"/>
                  <a:gd name="T52" fmla="*/ 353 w 618"/>
                  <a:gd name="T53" fmla="*/ 576 h 939"/>
                  <a:gd name="T54" fmla="*/ 175 w 618"/>
                  <a:gd name="T55" fmla="*/ 538 h 939"/>
                  <a:gd name="T56" fmla="*/ 579 w 618"/>
                  <a:gd name="T57" fmla="*/ 400 h 939"/>
                  <a:gd name="T58" fmla="*/ 59 w 618"/>
                  <a:gd name="T59" fmla="*/ 404 h 939"/>
                  <a:gd name="T60" fmla="*/ 540 w 618"/>
                  <a:gd name="T61" fmla="*/ 393 h 939"/>
                  <a:gd name="T62" fmla="*/ 371 w 618"/>
                  <a:gd name="T63" fmla="*/ 601 h 939"/>
                  <a:gd name="T64" fmla="*/ 35 w 618"/>
                  <a:gd name="T65" fmla="*/ 371 h 939"/>
                  <a:gd name="T66" fmla="*/ 268 w 618"/>
                  <a:gd name="T67" fmla="*/ 327 h 939"/>
                  <a:gd name="T68" fmla="*/ 156 w 618"/>
                  <a:gd name="T69" fmla="*/ 338 h 939"/>
                  <a:gd name="T70" fmla="*/ 438 w 618"/>
                  <a:gd name="T71" fmla="*/ 490 h 939"/>
                  <a:gd name="T72" fmla="*/ 502 w 618"/>
                  <a:gd name="T73" fmla="*/ 486 h 939"/>
                  <a:gd name="T74" fmla="*/ 114 w 618"/>
                  <a:gd name="T75" fmla="*/ 328 h 939"/>
                  <a:gd name="T76" fmla="*/ 500 w 618"/>
                  <a:gd name="T77" fmla="*/ 306 h 939"/>
                  <a:gd name="T78" fmla="*/ 443 w 618"/>
                  <a:gd name="T79" fmla="*/ 277 h 939"/>
                  <a:gd name="T80" fmla="*/ 465 w 618"/>
                  <a:gd name="T81" fmla="*/ 276 h 939"/>
                  <a:gd name="T82" fmla="*/ 482 w 618"/>
                  <a:gd name="T83" fmla="*/ 249 h 939"/>
                  <a:gd name="T84" fmla="*/ 406 w 618"/>
                  <a:gd name="T85" fmla="*/ 248 h 939"/>
                  <a:gd name="T86" fmla="*/ 402 w 618"/>
                  <a:gd name="T87" fmla="*/ 289 h 939"/>
                  <a:gd name="T88" fmla="*/ 499 w 618"/>
                  <a:gd name="T89" fmla="*/ 252 h 939"/>
                  <a:gd name="T90" fmla="*/ 490 w 618"/>
                  <a:gd name="T91" fmla="*/ 221 h 939"/>
                  <a:gd name="T92" fmla="*/ 521 w 618"/>
                  <a:gd name="T93" fmla="*/ 206 h 939"/>
                  <a:gd name="T94" fmla="*/ 519 w 618"/>
                  <a:gd name="T95" fmla="*/ 150 h 939"/>
                  <a:gd name="T96" fmla="*/ 190 w 618"/>
                  <a:gd name="T97" fmla="*/ 226 h 939"/>
                  <a:gd name="T98" fmla="*/ 243 w 618"/>
                  <a:gd name="T99" fmla="*/ 220 h 939"/>
                  <a:gd name="T100" fmla="*/ 180 w 618"/>
                  <a:gd name="T101" fmla="*/ 210 h 939"/>
                  <a:gd name="T102" fmla="*/ 387 w 618"/>
                  <a:gd name="T103" fmla="*/ 112 h 939"/>
                  <a:gd name="T104" fmla="*/ 186 w 618"/>
                  <a:gd name="T105" fmla="*/ 151 h 939"/>
                  <a:gd name="T106" fmla="*/ 223 w 618"/>
                  <a:gd name="T107" fmla="*/ 163 h 939"/>
                  <a:gd name="T108" fmla="*/ 211 w 618"/>
                  <a:gd name="T109" fmla="*/ 59 h 939"/>
                  <a:gd name="T110" fmla="*/ 401 w 618"/>
                  <a:gd name="T111" fmla="*/ 95 h 939"/>
                  <a:gd name="T112" fmla="*/ 390 w 618"/>
                  <a:gd name="T113" fmla="*/ 32 h 939"/>
                  <a:gd name="T114" fmla="*/ 318 w 618"/>
                  <a:gd name="T115" fmla="*/ 106 h 939"/>
                  <a:gd name="T116" fmla="*/ 376 w 618"/>
                  <a:gd name="T117" fmla="*/ 94 h 939"/>
                  <a:gd name="T118" fmla="*/ 279 w 618"/>
                  <a:gd name="T119" fmla="*/ 8 h 939"/>
                  <a:gd name="T120" fmla="*/ 113 w 618"/>
                  <a:gd name="T121" fmla="*/ 804 h 939"/>
                  <a:gd name="T122" fmla="*/ 510 w 618"/>
                  <a:gd name="T123" fmla="*/ 267 h 939"/>
                  <a:gd name="T124" fmla="*/ 458 w 618"/>
                  <a:gd name="T125" fmla="*/ 87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18" h="939">
                    <a:moveTo>
                      <a:pt x="245" y="903"/>
                    </a:moveTo>
                    <a:cubicBezTo>
                      <a:pt x="237" y="912"/>
                      <a:pt x="232" y="924"/>
                      <a:pt x="230" y="937"/>
                    </a:cubicBezTo>
                    <a:cubicBezTo>
                      <a:pt x="231" y="935"/>
                      <a:pt x="232" y="932"/>
                      <a:pt x="234" y="929"/>
                    </a:cubicBezTo>
                    <a:cubicBezTo>
                      <a:pt x="237" y="920"/>
                      <a:pt x="241" y="911"/>
                      <a:pt x="245" y="903"/>
                    </a:cubicBezTo>
                    <a:moveTo>
                      <a:pt x="454" y="646"/>
                    </a:moveTo>
                    <a:cubicBezTo>
                      <a:pt x="441" y="651"/>
                      <a:pt x="430" y="660"/>
                      <a:pt x="423" y="671"/>
                    </a:cubicBezTo>
                    <a:cubicBezTo>
                      <a:pt x="426" y="668"/>
                      <a:pt x="430" y="665"/>
                      <a:pt x="434" y="662"/>
                    </a:cubicBezTo>
                    <a:cubicBezTo>
                      <a:pt x="439" y="657"/>
                      <a:pt x="446" y="652"/>
                      <a:pt x="454" y="646"/>
                    </a:cubicBezTo>
                    <a:moveTo>
                      <a:pt x="220" y="917"/>
                    </a:moveTo>
                    <a:cubicBezTo>
                      <a:pt x="213" y="896"/>
                      <a:pt x="208" y="873"/>
                      <a:pt x="208" y="850"/>
                    </a:cubicBezTo>
                    <a:cubicBezTo>
                      <a:pt x="208" y="838"/>
                      <a:pt x="208" y="825"/>
                      <a:pt x="208" y="812"/>
                    </a:cubicBezTo>
                    <a:cubicBezTo>
                      <a:pt x="208" y="802"/>
                      <a:pt x="210" y="792"/>
                      <a:pt x="211" y="782"/>
                    </a:cubicBezTo>
                    <a:cubicBezTo>
                      <a:pt x="212" y="782"/>
                      <a:pt x="212" y="782"/>
                      <a:pt x="212" y="782"/>
                    </a:cubicBezTo>
                    <a:cubicBezTo>
                      <a:pt x="213" y="789"/>
                      <a:pt x="215" y="796"/>
                      <a:pt x="216" y="803"/>
                    </a:cubicBezTo>
                    <a:cubicBezTo>
                      <a:pt x="218" y="815"/>
                      <a:pt x="222" y="827"/>
                      <a:pt x="223" y="839"/>
                    </a:cubicBezTo>
                    <a:cubicBezTo>
                      <a:pt x="224" y="852"/>
                      <a:pt x="224" y="863"/>
                      <a:pt x="227" y="876"/>
                    </a:cubicBezTo>
                    <a:cubicBezTo>
                      <a:pt x="227" y="880"/>
                      <a:pt x="231" y="887"/>
                      <a:pt x="230" y="892"/>
                    </a:cubicBezTo>
                    <a:cubicBezTo>
                      <a:pt x="229" y="894"/>
                      <a:pt x="229" y="895"/>
                      <a:pt x="229" y="896"/>
                    </a:cubicBezTo>
                    <a:cubicBezTo>
                      <a:pt x="226" y="903"/>
                      <a:pt x="223" y="910"/>
                      <a:pt x="220" y="917"/>
                    </a:cubicBezTo>
                    <a:moveTo>
                      <a:pt x="236" y="881"/>
                    </a:moveTo>
                    <a:cubicBezTo>
                      <a:pt x="233" y="869"/>
                      <a:pt x="231" y="857"/>
                      <a:pt x="231" y="844"/>
                    </a:cubicBezTo>
                    <a:cubicBezTo>
                      <a:pt x="230" y="832"/>
                      <a:pt x="227" y="821"/>
                      <a:pt x="224" y="809"/>
                    </a:cubicBezTo>
                    <a:cubicBezTo>
                      <a:pt x="222" y="799"/>
                      <a:pt x="221" y="789"/>
                      <a:pt x="218" y="779"/>
                    </a:cubicBezTo>
                    <a:cubicBezTo>
                      <a:pt x="219" y="778"/>
                      <a:pt x="220" y="777"/>
                      <a:pt x="220" y="776"/>
                    </a:cubicBezTo>
                    <a:cubicBezTo>
                      <a:pt x="221" y="774"/>
                      <a:pt x="222" y="772"/>
                      <a:pt x="224" y="769"/>
                    </a:cubicBezTo>
                    <a:cubicBezTo>
                      <a:pt x="228" y="780"/>
                      <a:pt x="232" y="793"/>
                      <a:pt x="232" y="803"/>
                    </a:cubicBezTo>
                    <a:cubicBezTo>
                      <a:pt x="233" y="811"/>
                      <a:pt x="238" y="821"/>
                      <a:pt x="241" y="829"/>
                    </a:cubicBezTo>
                    <a:cubicBezTo>
                      <a:pt x="244" y="840"/>
                      <a:pt x="246" y="850"/>
                      <a:pt x="246" y="861"/>
                    </a:cubicBezTo>
                    <a:cubicBezTo>
                      <a:pt x="243" y="868"/>
                      <a:pt x="239" y="874"/>
                      <a:pt x="236" y="881"/>
                    </a:cubicBezTo>
                    <a:moveTo>
                      <a:pt x="210" y="911"/>
                    </a:moveTo>
                    <a:cubicBezTo>
                      <a:pt x="205" y="906"/>
                      <a:pt x="199" y="900"/>
                      <a:pt x="194" y="894"/>
                    </a:cubicBezTo>
                    <a:cubicBezTo>
                      <a:pt x="194" y="893"/>
                      <a:pt x="195" y="892"/>
                      <a:pt x="195" y="891"/>
                    </a:cubicBezTo>
                    <a:cubicBezTo>
                      <a:pt x="191" y="866"/>
                      <a:pt x="186" y="842"/>
                      <a:pt x="187" y="817"/>
                    </a:cubicBezTo>
                    <a:cubicBezTo>
                      <a:pt x="187" y="804"/>
                      <a:pt x="188" y="792"/>
                      <a:pt x="190" y="779"/>
                    </a:cubicBezTo>
                    <a:cubicBezTo>
                      <a:pt x="190" y="775"/>
                      <a:pt x="192" y="771"/>
                      <a:pt x="193" y="767"/>
                    </a:cubicBezTo>
                    <a:cubicBezTo>
                      <a:pt x="198" y="773"/>
                      <a:pt x="201" y="776"/>
                      <a:pt x="204" y="778"/>
                    </a:cubicBezTo>
                    <a:cubicBezTo>
                      <a:pt x="203" y="787"/>
                      <a:pt x="201" y="805"/>
                      <a:pt x="201" y="808"/>
                    </a:cubicBezTo>
                    <a:cubicBezTo>
                      <a:pt x="200" y="822"/>
                      <a:pt x="200" y="837"/>
                      <a:pt x="201" y="851"/>
                    </a:cubicBezTo>
                    <a:cubicBezTo>
                      <a:pt x="201" y="872"/>
                      <a:pt x="205" y="891"/>
                      <a:pt x="210" y="911"/>
                    </a:cubicBezTo>
                    <a:moveTo>
                      <a:pt x="253" y="848"/>
                    </a:moveTo>
                    <a:cubicBezTo>
                      <a:pt x="253" y="843"/>
                      <a:pt x="252" y="837"/>
                      <a:pt x="250" y="833"/>
                    </a:cubicBezTo>
                    <a:cubicBezTo>
                      <a:pt x="248" y="829"/>
                      <a:pt x="247" y="824"/>
                      <a:pt x="245" y="820"/>
                    </a:cubicBezTo>
                    <a:cubicBezTo>
                      <a:pt x="243" y="815"/>
                      <a:pt x="240" y="804"/>
                      <a:pt x="240" y="800"/>
                    </a:cubicBezTo>
                    <a:cubicBezTo>
                      <a:pt x="239" y="794"/>
                      <a:pt x="236" y="787"/>
                      <a:pt x="235" y="781"/>
                    </a:cubicBezTo>
                    <a:cubicBezTo>
                      <a:pt x="233" y="775"/>
                      <a:pt x="231" y="768"/>
                      <a:pt x="228" y="762"/>
                    </a:cubicBezTo>
                    <a:cubicBezTo>
                      <a:pt x="230" y="759"/>
                      <a:pt x="233" y="756"/>
                      <a:pt x="236" y="752"/>
                    </a:cubicBezTo>
                    <a:cubicBezTo>
                      <a:pt x="236" y="752"/>
                      <a:pt x="236" y="752"/>
                      <a:pt x="236" y="752"/>
                    </a:cubicBezTo>
                    <a:cubicBezTo>
                      <a:pt x="239" y="756"/>
                      <a:pt x="241" y="759"/>
                      <a:pt x="242" y="763"/>
                    </a:cubicBezTo>
                    <a:cubicBezTo>
                      <a:pt x="246" y="770"/>
                      <a:pt x="250" y="776"/>
                      <a:pt x="253" y="783"/>
                    </a:cubicBezTo>
                    <a:cubicBezTo>
                      <a:pt x="259" y="798"/>
                      <a:pt x="261" y="815"/>
                      <a:pt x="263" y="831"/>
                    </a:cubicBezTo>
                    <a:cubicBezTo>
                      <a:pt x="260" y="836"/>
                      <a:pt x="256" y="842"/>
                      <a:pt x="253" y="848"/>
                    </a:cubicBezTo>
                    <a:moveTo>
                      <a:pt x="186" y="885"/>
                    </a:moveTo>
                    <a:cubicBezTo>
                      <a:pt x="181" y="879"/>
                      <a:pt x="176" y="872"/>
                      <a:pt x="171" y="865"/>
                    </a:cubicBezTo>
                    <a:cubicBezTo>
                      <a:pt x="170" y="852"/>
                      <a:pt x="170" y="839"/>
                      <a:pt x="170" y="826"/>
                    </a:cubicBezTo>
                    <a:cubicBezTo>
                      <a:pt x="170" y="817"/>
                      <a:pt x="172" y="809"/>
                      <a:pt x="172" y="800"/>
                    </a:cubicBezTo>
                    <a:cubicBezTo>
                      <a:pt x="172" y="788"/>
                      <a:pt x="174" y="776"/>
                      <a:pt x="176" y="764"/>
                    </a:cubicBezTo>
                    <a:cubicBezTo>
                      <a:pt x="177" y="759"/>
                      <a:pt x="179" y="753"/>
                      <a:pt x="180" y="747"/>
                    </a:cubicBezTo>
                    <a:cubicBezTo>
                      <a:pt x="183" y="752"/>
                      <a:pt x="186" y="756"/>
                      <a:pt x="188" y="759"/>
                    </a:cubicBezTo>
                    <a:cubicBezTo>
                      <a:pt x="187" y="766"/>
                      <a:pt x="183" y="772"/>
                      <a:pt x="183" y="779"/>
                    </a:cubicBezTo>
                    <a:cubicBezTo>
                      <a:pt x="181" y="790"/>
                      <a:pt x="180" y="801"/>
                      <a:pt x="179" y="813"/>
                    </a:cubicBezTo>
                    <a:cubicBezTo>
                      <a:pt x="179" y="838"/>
                      <a:pt x="183" y="861"/>
                      <a:pt x="186" y="885"/>
                    </a:cubicBezTo>
                    <a:moveTo>
                      <a:pt x="269" y="821"/>
                    </a:moveTo>
                    <a:cubicBezTo>
                      <a:pt x="267" y="804"/>
                      <a:pt x="263" y="789"/>
                      <a:pt x="256" y="773"/>
                    </a:cubicBezTo>
                    <a:cubicBezTo>
                      <a:pt x="254" y="768"/>
                      <a:pt x="248" y="753"/>
                      <a:pt x="241" y="746"/>
                    </a:cubicBezTo>
                    <a:cubicBezTo>
                      <a:pt x="244" y="743"/>
                      <a:pt x="246" y="740"/>
                      <a:pt x="249" y="737"/>
                    </a:cubicBezTo>
                    <a:cubicBezTo>
                      <a:pt x="254" y="743"/>
                      <a:pt x="259" y="749"/>
                      <a:pt x="263" y="755"/>
                    </a:cubicBezTo>
                    <a:cubicBezTo>
                      <a:pt x="272" y="770"/>
                      <a:pt x="274" y="787"/>
                      <a:pt x="277" y="804"/>
                    </a:cubicBezTo>
                    <a:cubicBezTo>
                      <a:pt x="278" y="805"/>
                      <a:pt x="278" y="806"/>
                      <a:pt x="279" y="806"/>
                    </a:cubicBezTo>
                    <a:cubicBezTo>
                      <a:pt x="275" y="811"/>
                      <a:pt x="272" y="816"/>
                      <a:pt x="269" y="821"/>
                    </a:cubicBezTo>
                    <a:moveTo>
                      <a:pt x="163" y="854"/>
                    </a:moveTo>
                    <a:cubicBezTo>
                      <a:pt x="157" y="844"/>
                      <a:pt x="151" y="835"/>
                      <a:pt x="145" y="824"/>
                    </a:cubicBezTo>
                    <a:cubicBezTo>
                      <a:pt x="145" y="824"/>
                      <a:pt x="145" y="824"/>
                      <a:pt x="145" y="824"/>
                    </a:cubicBezTo>
                    <a:cubicBezTo>
                      <a:pt x="146" y="805"/>
                      <a:pt x="147" y="786"/>
                      <a:pt x="152" y="768"/>
                    </a:cubicBezTo>
                    <a:cubicBezTo>
                      <a:pt x="157" y="753"/>
                      <a:pt x="159" y="738"/>
                      <a:pt x="166" y="724"/>
                    </a:cubicBezTo>
                    <a:cubicBezTo>
                      <a:pt x="168" y="729"/>
                      <a:pt x="171" y="733"/>
                      <a:pt x="174" y="737"/>
                    </a:cubicBezTo>
                    <a:cubicBezTo>
                      <a:pt x="174" y="738"/>
                      <a:pt x="174" y="738"/>
                      <a:pt x="174" y="738"/>
                    </a:cubicBezTo>
                    <a:cubicBezTo>
                      <a:pt x="173" y="741"/>
                      <a:pt x="172" y="745"/>
                      <a:pt x="171" y="749"/>
                    </a:cubicBezTo>
                    <a:cubicBezTo>
                      <a:pt x="169" y="754"/>
                      <a:pt x="170" y="759"/>
                      <a:pt x="168" y="764"/>
                    </a:cubicBezTo>
                    <a:cubicBezTo>
                      <a:pt x="166" y="772"/>
                      <a:pt x="165" y="783"/>
                      <a:pt x="165" y="792"/>
                    </a:cubicBezTo>
                    <a:cubicBezTo>
                      <a:pt x="163" y="813"/>
                      <a:pt x="162" y="833"/>
                      <a:pt x="163" y="854"/>
                    </a:cubicBezTo>
                    <a:moveTo>
                      <a:pt x="284" y="799"/>
                    </a:moveTo>
                    <a:cubicBezTo>
                      <a:pt x="282" y="786"/>
                      <a:pt x="280" y="774"/>
                      <a:pt x="275" y="761"/>
                    </a:cubicBezTo>
                    <a:cubicBezTo>
                      <a:pt x="270" y="750"/>
                      <a:pt x="262" y="741"/>
                      <a:pt x="254" y="731"/>
                    </a:cubicBezTo>
                    <a:cubicBezTo>
                      <a:pt x="257" y="728"/>
                      <a:pt x="260" y="725"/>
                      <a:pt x="263" y="722"/>
                    </a:cubicBezTo>
                    <a:cubicBezTo>
                      <a:pt x="269" y="729"/>
                      <a:pt x="274" y="737"/>
                      <a:pt x="280" y="745"/>
                    </a:cubicBezTo>
                    <a:cubicBezTo>
                      <a:pt x="287" y="755"/>
                      <a:pt x="291" y="771"/>
                      <a:pt x="294" y="784"/>
                    </a:cubicBezTo>
                    <a:cubicBezTo>
                      <a:pt x="294" y="784"/>
                      <a:pt x="294" y="784"/>
                      <a:pt x="294" y="784"/>
                    </a:cubicBezTo>
                    <a:cubicBezTo>
                      <a:pt x="291" y="789"/>
                      <a:pt x="287" y="794"/>
                      <a:pt x="284" y="799"/>
                    </a:cubicBezTo>
                    <a:moveTo>
                      <a:pt x="300" y="777"/>
                    </a:moveTo>
                    <a:cubicBezTo>
                      <a:pt x="297" y="765"/>
                      <a:pt x="294" y="753"/>
                      <a:pt x="288" y="743"/>
                    </a:cubicBezTo>
                    <a:cubicBezTo>
                      <a:pt x="281" y="733"/>
                      <a:pt x="275" y="725"/>
                      <a:pt x="268" y="717"/>
                    </a:cubicBezTo>
                    <a:cubicBezTo>
                      <a:pt x="271" y="714"/>
                      <a:pt x="274" y="711"/>
                      <a:pt x="277" y="708"/>
                    </a:cubicBezTo>
                    <a:cubicBezTo>
                      <a:pt x="282" y="713"/>
                      <a:pt x="290" y="724"/>
                      <a:pt x="291" y="724"/>
                    </a:cubicBezTo>
                    <a:cubicBezTo>
                      <a:pt x="300" y="736"/>
                      <a:pt x="305" y="750"/>
                      <a:pt x="309" y="764"/>
                    </a:cubicBezTo>
                    <a:cubicBezTo>
                      <a:pt x="309" y="765"/>
                      <a:pt x="309" y="765"/>
                      <a:pt x="309" y="765"/>
                    </a:cubicBezTo>
                    <a:cubicBezTo>
                      <a:pt x="306" y="769"/>
                      <a:pt x="303" y="773"/>
                      <a:pt x="300" y="777"/>
                    </a:cubicBezTo>
                    <a:moveTo>
                      <a:pt x="138" y="813"/>
                    </a:moveTo>
                    <a:cubicBezTo>
                      <a:pt x="133" y="803"/>
                      <a:pt x="127" y="793"/>
                      <a:pt x="121" y="782"/>
                    </a:cubicBezTo>
                    <a:cubicBezTo>
                      <a:pt x="122" y="781"/>
                      <a:pt x="122" y="781"/>
                      <a:pt x="122" y="780"/>
                    </a:cubicBezTo>
                    <a:cubicBezTo>
                      <a:pt x="123" y="761"/>
                      <a:pt x="124" y="744"/>
                      <a:pt x="135" y="727"/>
                    </a:cubicBezTo>
                    <a:cubicBezTo>
                      <a:pt x="139" y="722"/>
                      <a:pt x="142" y="716"/>
                      <a:pt x="146" y="711"/>
                    </a:cubicBezTo>
                    <a:cubicBezTo>
                      <a:pt x="149" y="709"/>
                      <a:pt x="151" y="706"/>
                      <a:pt x="154" y="703"/>
                    </a:cubicBezTo>
                    <a:cubicBezTo>
                      <a:pt x="156" y="708"/>
                      <a:pt x="159" y="712"/>
                      <a:pt x="161" y="716"/>
                    </a:cubicBezTo>
                    <a:cubicBezTo>
                      <a:pt x="154" y="731"/>
                      <a:pt x="150" y="746"/>
                      <a:pt x="146" y="762"/>
                    </a:cubicBezTo>
                    <a:cubicBezTo>
                      <a:pt x="143" y="779"/>
                      <a:pt x="140" y="796"/>
                      <a:pt x="138" y="813"/>
                    </a:cubicBezTo>
                    <a:moveTo>
                      <a:pt x="315" y="757"/>
                    </a:moveTo>
                    <a:cubicBezTo>
                      <a:pt x="310" y="742"/>
                      <a:pt x="304" y="729"/>
                      <a:pt x="294" y="716"/>
                    </a:cubicBezTo>
                    <a:cubicBezTo>
                      <a:pt x="290" y="711"/>
                      <a:pt x="286" y="708"/>
                      <a:pt x="282" y="703"/>
                    </a:cubicBezTo>
                    <a:cubicBezTo>
                      <a:pt x="287" y="698"/>
                      <a:pt x="293" y="692"/>
                      <a:pt x="299" y="686"/>
                    </a:cubicBezTo>
                    <a:cubicBezTo>
                      <a:pt x="300" y="688"/>
                      <a:pt x="302" y="692"/>
                      <a:pt x="303" y="692"/>
                    </a:cubicBezTo>
                    <a:cubicBezTo>
                      <a:pt x="307" y="698"/>
                      <a:pt x="310" y="703"/>
                      <a:pt x="312" y="709"/>
                    </a:cubicBezTo>
                    <a:cubicBezTo>
                      <a:pt x="317" y="719"/>
                      <a:pt x="320" y="730"/>
                      <a:pt x="323" y="741"/>
                    </a:cubicBezTo>
                    <a:cubicBezTo>
                      <a:pt x="324" y="742"/>
                      <a:pt x="325" y="743"/>
                      <a:pt x="326" y="743"/>
                    </a:cubicBezTo>
                    <a:cubicBezTo>
                      <a:pt x="322" y="748"/>
                      <a:pt x="318" y="753"/>
                      <a:pt x="315" y="757"/>
                    </a:cubicBezTo>
                    <a:moveTo>
                      <a:pt x="115" y="769"/>
                    </a:moveTo>
                    <a:cubicBezTo>
                      <a:pt x="110" y="759"/>
                      <a:pt x="106" y="749"/>
                      <a:pt x="101" y="739"/>
                    </a:cubicBezTo>
                    <a:cubicBezTo>
                      <a:pt x="101" y="739"/>
                      <a:pt x="101" y="738"/>
                      <a:pt x="102" y="738"/>
                    </a:cubicBezTo>
                    <a:cubicBezTo>
                      <a:pt x="109" y="726"/>
                      <a:pt x="118" y="714"/>
                      <a:pt x="127" y="703"/>
                    </a:cubicBezTo>
                    <a:cubicBezTo>
                      <a:pt x="133" y="697"/>
                      <a:pt x="139" y="691"/>
                      <a:pt x="144" y="685"/>
                    </a:cubicBezTo>
                    <a:cubicBezTo>
                      <a:pt x="146" y="688"/>
                      <a:pt x="147" y="691"/>
                      <a:pt x="149" y="694"/>
                    </a:cubicBezTo>
                    <a:cubicBezTo>
                      <a:pt x="148" y="695"/>
                      <a:pt x="148" y="696"/>
                      <a:pt x="148" y="697"/>
                    </a:cubicBezTo>
                    <a:cubicBezTo>
                      <a:pt x="146" y="701"/>
                      <a:pt x="141" y="706"/>
                      <a:pt x="138" y="709"/>
                    </a:cubicBezTo>
                    <a:cubicBezTo>
                      <a:pt x="133" y="714"/>
                      <a:pt x="130" y="721"/>
                      <a:pt x="126" y="728"/>
                    </a:cubicBezTo>
                    <a:cubicBezTo>
                      <a:pt x="119" y="742"/>
                      <a:pt x="116" y="754"/>
                      <a:pt x="115" y="769"/>
                    </a:cubicBezTo>
                    <a:moveTo>
                      <a:pt x="97" y="731"/>
                    </a:moveTo>
                    <a:cubicBezTo>
                      <a:pt x="94" y="724"/>
                      <a:pt x="91" y="717"/>
                      <a:pt x="88" y="710"/>
                    </a:cubicBezTo>
                    <a:cubicBezTo>
                      <a:pt x="95" y="701"/>
                      <a:pt x="103" y="694"/>
                      <a:pt x="111" y="687"/>
                    </a:cubicBezTo>
                    <a:cubicBezTo>
                      <a:pt x="118" y="680"/>
                      <a:pt x="127" y="673"/>
                      <a:pt x="136" y="667"/>
                    </a:cubicBezTo>
                    <a:cubicBezTo>
                      <a:pt x="137" y="671"/>
                      <a:pt x="139" y="674"/>
                      <a:pt x="141" y="678"/>
                    </a:cubicBezTo>
                    <a:cubicBezTo>
                      <a:pt x="124" y="693"/>
                      <a:pt x="109" y="712"/>
                      <a:pt x="97" y="731"/>
                    </a:cubicBezTo>
                    <a:moveTo>
                      <a:pt x="330" y="739"/>
                    </a:moveTo>
                    <a:cubicBezTo>
                      <a:pt x="326" y="725"/>
                      <a:pt x="322" y="711"/>
                      <a:pt x="315" y="698"/>
                    </a:cubicBezTo>
                    <a:cubicBezTo>
                      <a:pt x="312" y="692"/>
                      <a:pt x="308" y="687"/>
                      <a:pt x="304" y="681"/>
                    </a:cubicBezTo>
                    <a:cubicBezTo>
                      <a:pt x="309" y="676"/>
                      <a:pt x="314" y="671"/>
                      <a:pt x="320" y="666"/>
                    </a:cubicBezTo>
                    <a:cubicBezTo>
                      <a:pt x="326" y="675"/>
                      <a:pt x="331" y="686"/>
                      <a:pt x="333" y="696"/>
                    </a:cubicBezTo>
                    <a:cubicBezTo>
                      <a:pt x="334" y="700"/>
                      <a:pt x="337" y="704"/>
                      <a:pt x="338" y="708"/>
                    </a:cubicBezTo>
                    <a:cubicBezTo>
                      <a:pt x="339" y="714"/>
                      <a:pt x="339" y="720"/>
                      <a:pt x="338" y="727"/>
                    </a:cubicBezTo>
                    <a:cubicBezTo>
                      <a:pt x="338" y="728"/>
                      <a:pt x="338" y="728"/>
                      <a:pt x="339" y="729"/>
                    </a:cubicBezTo>
                    <a:cubicBezTo>
                      <a:pt x="336" y="732"/>
                      <a:pt x="333" y="735"/>
                      <a:pt x="330" y="739"/>
                    </a:cubicBezTo>
                    <a:moveTo>
                      <a:pt x="209" y="664"/>
                    </a:moveTo>
                    <a:cubicBezTo>
                      <a:pt x="209" y="661"/>
                      <a:pt x="209" y="658"/>
                      <a:pt x="210" y="655"/>
                    </a:cubicBezTo>
                    <a:cubicBezTo>
                      <a:pt x="210" y="657"/>
                      <a:pt x="210" y="658"/>
                      <a:pt x="210" y="660"/>
                    </a:cubicBezTo>
                    <a:cubicBezTo>
                      <a:pt x="209" y="661"/>
                      <a:pt x="209" y="663"/>
                      <a:pt x="209" y="664"/>
                    </a:cubicBezTo>
                    <a:moveTo>
                      <a:pt x="85" y="702"/>
                    </a:moveTo>
                    <a:cubicBezTo>
                      <a:pt x="82" y="696"/>
                      <a:pt x="80" y="691"/>
                      <a:pt x="78" y="685"/>
                    </a:cubicBezTo>
                    <a:cubicBezTo>
                      <a:pt x="84" y="682"/>
                      <a:pt x="89" y="677"/>
                      <a:pt x="94" y="673"/>
                    </a:cubicBezTo>
                    <a:cubicBezTo>
                      <a:pt x="98" y="668"/>
                      <a:pt x="104" y="666"/>
                      <a:pt x="109" y="662"/>
                    </a:cubicBezTo>
                    <a:cubicBezTo>
                      <a:pt x="115" y="658"/>
                      <a:pt x="122" y="654"/>
                      <a:pt x="128" y="649"/>
                    </a:cubicBezTo>
                    <a:cubicBezTo>
                      <a:pt x="129" y="653"/>
                      <a:pt x="131" y="657"/>
                      <a:pt x="133" y="660"/>
                    </a:cubicBezTo>
                    <a:cubicBezTo>
                      <a:pt x="124" y="665"/>
                      <a:pt x="117" y="672"/>
                      <a:pt x="109" y="678"/>
                    </a:cubicBezTo>
                    <a:cubicBezTo>
                      <a:pt x="100" y="685"/>
                      <a:pt x="92" y="693"/>
                      <a:pt x="85" y="702"/>
                    </a:cubicBezTo>
                    <a:moveTo>
                      <a:pt x="347" y="720"/>
                    </a:moveTo>
                    <a:cubicBezTo>
                      <a:pt x="347" y="717"/>
                      <a:pt x="347" y="714"/>
                      <a:pt x="346" y="711"/>
                    </a:cubicBezTo>
                    <a:cubicBezTo>
                      <a:pt x="344" y="705"/>
                      <a:pt x="341" y="698"/>
                      <a:pt x="340" y="693"/>
                    </a:cubicBezTo>
                    <a:cubicBezTo>
                      <a:pt x="338" y="682"/>
                      <a:pt x="332" y="670"/>
                      <a:pt x="325" y="661"/>
                    </a:cubicBezTo>
                    <a:cubicBezTo>
                      <a:pt x="330" y="656"/>
                      <a:pt x="335" y="652"/>
                      <a:pt x="339" y="648"/>
                    </a:cubicBezTo>
                    <a:cubicBezTo>
                      <a:pt x="345" y="655"/>
                      <a:pt x="350" y="673"/>
                      <a:pt x="352" y="679"/>
                    </a:cubicBezTo>
                    <a:cubicBezTo>
                      <a:pt x="355" y="688"/>
                      <a:pt x="357" y="698"/>
                      <a:pt x="358" y="708"/>
                    </a:cubicBezTo>
                    <a:cubicBezTo>
                      <a:pt x="354" y="712"/>
                      <a:pt x="350" y="716"/>
                      <a:pt x="347" y="720"/>
                    </a:cubicBezTo>
                    <a:moveTo>
                      <a:pt x="220" y="743"/>
                    </a:moveTo>
                    <a:cubicBezTo>
                      <a:pt x="219" y="735"/>
                      <a:pt x="219" y="727"/>
                      <a:pt x="219" y="719"/>
                    </a:cubicBezTo>
                    <a:cubicBezTo>
                      <a:pt x="219" y="711"/>
                      <a:pt x="219" y="704"/>
                      <a:pt x="219" y="696"/>
                    </a:cubicBezTo>
                    <a:cubicBezTo>
                      <a:pt x="220" y="689"/>
                      <a:pt x="219" y="679"/>
                      <a:pt x="221" y="672"/>
                    </a:cubicBezTo>
                    <a:cubicBezTo>
                      <a:pt x="222" y="668"/>
                      <a:pt x="219" y="661"/>
                      <a:pt x="219" y="657"/>
                    </a:cubicBezTo>
                    <a:cubicBezTo>
                      <a:pt x="219" y="651"/>
                      <a:pt x="219" y="644"/>
                      <a:pt x="219" y="637"/>
                    </a:cubicBezTo>
                    <a:cubicBezTo>
                      <a:pt x="219" y="637"/>
                      <a:pt x="219" y="636"/>
                      <a:pt x="219" y="635"/>
                    </a:cubicBezTo>
                    <a:cubicBezTo>
                      <a:pt x="222" y="650"/>
                      <a:pt x="231" y="663"/>
                      <a:pt x="239" y="675"/>
                    </a:cubicBezTo>
                    <a:cubicBezTo>
                      <a:pt x="243" y="681"/>
                      <a:pt x="247" y="688"/>
                      <a:pt x="252" y="694"/>
                    </a:cubicBezTo>
                    <a:cubicBezTo>
                      <a:pt x="254" y="697"/>
                      <a:pt x="257" y="698"/>
                      <a:pt x="260" y="700"/>
                    </a:cubicBezTo>
                    <a:cubicBezTo>
                      <a:pt x="237" y="723"/>
                      <a:pt x="226" y="735"/>
                      <a:pt x="220" y="743"/>
                    </a:cubicBezTo>
                    <a:moveTo>
                      <a:pt x="365" y="701"/>
                    </a:moveTo>
                    <a:cubicBezTo>
                      <a:pt x="363" y="690"/>
                      <a:pt x="360" y="678"/>
                      <a:pt x="356" y="667"/>
                    </a:cubicBezTo>
                    <a:cubicBezTo>
                      <a:pt x="354" y="662"/>
                      <a:pt x="350" y="650"/>
                      <a:pt x="345" y="643"/>
                    </a:cubicBezTo>
                    <a:cubicBezTo>
                      <a:pt x="349" y="639"/>
                      <a:pt x="353" y="636"/>
                      <a:pt x="357" y="632"/>
                    </a:cubicBezTo>
                    <a:cubicBezTo>
                      <a:pt x="361" y="639"/>
                      <a:pt x="364" y="651"/>
                      <a:pt x="365" y="654"/>
                    </a:cubicBezTo>
                    <a:cubicBezTo>
                      <a:pt x="370" y="665"/>
                      <a:pt x="373" y="676"/>
                      <a:pt x="374" y="688"/>
                    </a:cubicBezTo>
                    <a:cubicBezTo>
                      <a:pt x="375" y="689"/>
                      <a:pt x="375" y="690"/>
                      <a:pt x="375" y="691"/>
                    </a:cubicBezTo>
                    <a:cubicBezTo>
                      <a:pt x="372" y="694"/>
                      <a:pt x="368" y="698"/>
                      <a:pt x="365" y="701"/>
                    </a:cubicBezTo>
                    <a:moveTo>
                      <a:pt x="192" y="735"/>
                    </a:moveTo>
                    <a:cubicBezTo>
                      <a:pt x="182" y="721"/>
                      <a:pt x="171" y="704"/>
                      <a:pt x="162" y="686"/>
                    </a:cubicBezTo>
                    <a:cubicBezTo>
                      <a:pt x="173" y="670"/>
                      <a:pt x="182" y="654"/>
                      <a:pt x="194" y="639"/>
                    </a:cubicBezTo>
                    <a:cubicBezTo>
                      <a:pt x="196" y="637"/>
                      <a:pt x="198" y="634"/>
                      <a:pt x="200" y="632"/>
                    </a:cubicBezTo>
                    <a:cubicBezTo>
                      <a:pt x="200" y="635"/>
                      <a:pt x="199" y="639"/>
                      <a:pt x="199" y="642"/>
                    </a:cubicBezTo>
                    <a:cubicBezTo>
                      <a:pt x="196" y="657"/>
                      <a:pt x="194" y="672"/>
                      <a:pt x="192" y="687"/>
                    </a:cubicBezTo>
                    <a:cubicBezTo>
                      <a:pt x="191" y="688"/>
                      <a:pt x="190" y="689"/>
                      <a:pt x="190" y="691"/>
                    </a:cubicBezTo>
                    <a:cubicBezTo>
                      <a:pt x="190" y="693"/>
                      <a:pt x="190" y="695"/>
                      <a:pt x="191" y="696"/>
                    </a:cubicBezTo>
                    <a:cubicBezTo>
                      <a:pt x="191" y="696"/>
                      <a:pt x="191" y="696"/>
                      <a:pt x="191" y="696"/>
                    </a:cubicBezTo>
                    <a:cubicBezTo>
                      <a:pt x="190" y="701"/>
                      <a:pt x="189" y="706"/>
                      <a:pt x="189" y="710"/>
                    </a:cubicBezTo>
                    <a:cubicBezTo>
                      <a:pt x="188" y="719"/>
                      <a:pt x="191" y="727"/>
                      <a:pt x="192" y="735"/>
                    </a:cubicBezTo>
                    <a:moveTo>
                      <a:pt x="75" y="678"/>
                    </a:moveTo>
                    <a:cubicBezTo>
                      <a:pt x="73" y="673"/>
                      <a:pt x="71" y="668"/>
                      <a:pt x="69" y="663"/>
                    </a:cubicBezTo>
                    <a:cubicBezTo>
                      <a:pt x="86" y="653"/>
                      <a:pt x="101" y="641"/>
                      <a:pt x="117" y="631"/>
                    </a:cubicBezTo>
                    <a:cubicBezTo>
                      <a:pt x="118" y="630"/>
                      <a:pt x="119" y="629"/>
                      <a:pt x="119" y="628"/>
                    </a:cubicBezTo>
                    <a:cubicBezTo>
                      <a:pt x="121" y="633"/>
                      <a:pt x="123" y="638"/>
                      <a:pt x="125" y="642"/>
                    </a:cubicBezTo>
                    <a:cubicBezTo>
                      <a:pt x="125" y="642"/>
                      <a:pt x="125" y="642"/>
                      <a:pt x="125" y="642"/>
                    </a:cubicBezTo>
                    <a:cubicBezTo>
                      <a:pt x="115" y="649"/>
                      <a:pt x="106" y="655"/>
                      <a:pt x="96" y="661"/>
                    </a:cubicBezTo>
                    <a:cubicBezTo>
                      <a:pt x="89" y="666"/>
                      <a:pt x="82" y="673"/>
                      <a:pt x="75" y="678"/>
                    </a:cubicBezTo>
                    <a:moveTo>
                      <a:pt x="381" y="685"/>
                    </a:moveTo>
                    <a:cubicBezTo>
                      <a:pt x="379" y="669"/>
                      <a:pt x="374" y="655"/>
                      <a:pt x="368" y="640"/>
                    </a:cubicBezTo>
                    <a:cubicBezTo>
                      <a:pt x="366" y="637"/>
                      <a:pt x="365" y="632"/>
                      <a:pt x="363" y="627"/>
                    </a:cubicBezTo>
                    <a:cubicBezTo>
                      <a:pt x="366" y="625"/>
                      <a:pt x="368" y="623"/>
                      <a:pt x="371" y="621"/>
                    </a:cubicBezTo>
                    <a:cubicBezTo>
                      <a:pt x="374" y="627"/>
                      <a:pt x="380" y="636"/>
                      <a:pt x="380" y="636"/>
                    </a:cubicBezTo>
                    <a:cubicBezTo>
                      <a:pt x="385" y="648"/>
                      <a:pt x="388" y="659"/>
                      <a:pt x="389" y="671"/>
                    </a:cubicBezTo>
                    <a:cubicBezTo>
                      <a:pt x="389" y="673"/>
                      <a:pt x="390" y="675"/>
                      <a:pt x="392" y="675"/>
                    </a:cubicBezTo>
                    <a:cubicBezTo>
                      <a:pt x="388" y="678"/>
                      <a:pt x="385" y="681"/>
                      <a:pt x="381" y="685"/>
                    </a:cubicBezTo>
                    <a:moveTo>
                      <a:pt x="66" y="655"/>
                    </a:moveTo>
                    <a:cubicBezTo>
                      <a:pt x="64" y="650"/>
                      <a:pt x="62" y="645"/>
                      <a:pt x="61" y="640"/>
                    </a:cubicBezTo>
                    <a:cubicBezTo>
                      <a:pt x="78" y="631"/>
                      <a:pt x="94" y="617"/>
                      <a:pt x="111" y="606"/>
                    </a:cubicBezTo>
                    <a:cubicBezTo>
                      <a:pt x="113" y="612"/>
                      <a:pt x="115" y="618"/>
                      <a:pt x="118" y="625"/>
                    </a:cubicBezTo>
                    <a:cubicBezTo>
                      <a:pt x="117" y="624"/>
                      <a:pt x="116" y="624"/>
                      <a:pt x="115" y="624"/>
                    </a:cubicBezTo>
                    <a:cubicBezTo>
                      <a:pt x="115" y="624"/>
                      <a:pt x="114" y="624"/>
                      <a:pt x="113" y="624"/>
                    </a:cubicBezTo>
                    <a:cubicBezTo>
                      <a:pt x="98" y="634"/>
                      <a:pt x="82" y="646"/>
                      <a:pt x="66" y="655"/>
                    </a:cubicBezTo>
                    <a:moveTo>
                      <a:pt x="396" y="671"/>
                    </a:moveTo>
                    <a:cubicBezTo>
                      <a:pt x="395" y="659"/>
                      <a:pt x="393" y="648"/>
                      <a:pt x="389" y="637"/>
                    </a:cubicBezTo>
                    <a:cubicBezTo>
                      <a:pt x="385" y="629"/>
                      <a:pt x="381" y="623"/>
                      <a:pt x="376" y="616"/>
                    </a:cubicBezTo>
                    <a:cubicBezTo>
                      <a:pt x="382" y="611"/>
                      <a:pt x="388" y="607"/>
                      <a:pt x="394" y="602"/>
                    </a:cubicBezTo>
                    <a:cubicBezTo>
                      <a:pt x="397" y="607"/>
                      <a:pt x="399" y="613"/>
                      <a:pt x="401" y="618"/>
                    </a:cubicBezTo>
                    <a:cubicBezTo>
                      <a:pt x="407" y="632"/>
                      <a:pt x="410" y="644"/>
                      <a:pt x="408" y="659"/>
                    </a:cubicBezTo>
                    <a:cubicBezTo>
                      <a:pt x="408" y="660"/>
                      <a:pt x="408" y="660"/>
                      <a:pt x="408" y="660"/>
                    </a:cubicBezTo>
                    <a:cubicBezTo>
                      <a:pt x="404" y="664"/>
                      <a:pt x="400" y="667"/>
                      <a:pt x="396" y="671"/>
                    </a:cubicBezTo>
                    <a:moveTo>
                      <a:pt x="416" y="653"/>
                    </a:moveTo>
                    <a:cubicBezTo>
                      <a:pt x="417" y="643"/>
                      <a:pt x="415" y="633"/>
                      <a:pt x="411" y="623"/>
                    </a:cubicBezTo>
                    <a:cubicBezTo>
                      <a:pt x="408" y="615"/>
                      <a:pt x="405" y="604"/>
                      <a:pt x="400" y="597"/>
                    </a:cubicBezTo>
                    <a:cubicBezTo>
                      <a:pt x="402" y="596"/>
                      <a:pt x="404" y="594"/>
                      <a:pt x="406" y="592"/>
                    </a:cubicBezTo>
                    <a:cubicBezTo>
                      <a:pt x="411" y="598"/>
                      <a:pt x="416" y="603"/>
                      <a:pt x="420" y="608"/>
                    </a:cubicBezTo>
                    <a:cubicBezTo>
                      <a:pt x="427" y="615"/>
                      <a:pt x="428" y="627"/>
                      <a:pt x="429" y="636"/>
                    </a:cubicBezTo>
                    <a:cubicBezTo>
                      <a:pt x="430" y="638"/>
                      <a:pt x="431" y="639"/>
                      <a:pt x="433" y="639"/>
                    </a:cubicBezTo>
                    <a:cubicBezTo>
                      <a:pt x="433" y="639"/>
                      <a:pt x="433" y="639"/>
                      <a:pt x="433" y="639"/>
                    </a:cubicBezTo>
                    <a:cubicBezTo>
                      <a:pt x="430" y="642"/>
                      <a:pt x="426" y="645"/>
                      <a:pt x="423" y="647"/>
                    </a:cubicBezTo>
                    <a:cubicBezTo>
                      <a:pt x="421" y="649"/>
                      <a:pt x="419" y="651"/>
                      <a:pt x="416" y="653"/>
                    </a:cubicBezTo>
                    <a:moveTo>
                      <a:pt x="58" y="633"/>
                    </a:moveTo>
                    <a:cubicBezTo>
                      <a:pt x="56" y="626"/>
                      <a:pt x="54" y="619"/>
                      <a:pt x="51" y="613"/>
                    </a:cubicBezTo>
                    <a:cubicBezTo>
                      <a:pt x="69" y="603"/>
                      <a:pt x="85" y="594"/>
                      <a:pt x="105" y="589"/>
                    </a:cubicBezTo>
                    <a:cubicBezTo>
                      <a:pt x="106" y="592"/>
                      <a:pt x="107" y="595"/>
                      <a:pt x="108" y="598"/>
                    </a:cubicBezTo>
                    <a:cubicBezTo>
                      <a:pt x="92" y="609"/>
                      <a:pt x="76" y="623"/>
                      <a:pt x="58" y="633"/>
                    </a:cubicBezTo>
                    <a:moveTo>
                      <a:pt x="436" y="637"/>
                    </a:moveTo>
                    <a:cubicBezTo>
                      <a:pt x="437" y="636"/>
                      <a:pt x="437" y="636"/>
                      <a:pt x="437" y="635"/>
                    </a:cubicBezTo>
                    <a:cubicBezTo>
                      <a:pt x="435" y="625"/>
                      <a:pt x="434" y="615"/>
                      <a:pt x="429" y="606"/>
                    </a:cubicBezTo>
                    <a:cubicBezTo>
                      <a:pt x="425" y="599"/>
                      <a:pt x="418" y="594"/>
                      <a:pt x="412" y="588"/>
                    </a:cubicBezTo>
                    <a:cubicBezTo>
                      <a:pt x="416" y="585"/>
                      <a:pt x="419" y="583"/>
                      <a:pt x="422" y="580"/>
                    </a:cubicBezTo>
                    <a:cubicBezTo>
                      <a:pt x="433" y="595"/>
                      <a:pt x="443" y="609"/>
                      <a:pt x="448" y="627"/>
                    </a:cubicBezTo>
                    <a:cubicBezTo>
                      <a:pt x="448" y="628"/>
                      <a:pt x="448" y="628"/>
                      <a:pt x="448" y="628"/>
                    </a:cubicBezTo>
                    <a:cubicBezTo>
                      <a:pt x="444" y="631"/>
                      <a:pt x="440" y="634"/>
                      <a:pt x="436" y="637"/>
                    </a:cubicBezTo>
                    <a:moveTo>
                      <a:pt x="454" y="623"/>
                    </a:moveTo>
                    <a:cubicBezTo>
                      <a:pt x="449" y="605"/>
                      <a:pt x="439" y="590"/>
                      <a:pt x="428" y="575"/>
                    </a:cubicBezTo>
                    <a:cubicBezTo>
                      <a:pt x="431" y="574"/>
                      <a:pt x="433" y="572"/>
                      <a:pt x="435" y="570"/>
                    </a:cubicBezTo>
                    <a:cubicBezTo>
                      <a:pt x="440" y="575"/>
                      <a:pt x="444" y="580"/>
                      <a:pt x="449" y="585"/>
                    </a:cubicBezTo>
                    <a:cubicBezTo>
                      <a:pt x="457" y="593"/>
                      <a:pt x="463" y="602"/>
                      <a:pt x="469" y="612"/>
                    </a:cubicBezTo>
                    <a:cubicBezTo>
                      <a:pt x="467" y="613"/>
                      <a:pt x="466" y="614"/>
                      <a:pt x="464" y="616"/>
                    </a:cubicBezTo>
                    <a:cubicBezTo>
                      <a:pt x="461" y="618"/>
                      <a:pt x="457" y="620"/>
                      <a:pt x="454" y="623"/>
                    </a:cubicBezTo>
                    <a:moveTo>
                      <a:pt x="49" y="606"/>
                    </a:moveTo>
                    <a:cubicBezTo>
                      <a:pt x="47" y="599"/>
                      <a:pt x="45" y="593"/>
                      <a:pt x="43" y="587"/>
                    </a:cubicBezTo>
                    <a:cubicBezTo>
                      <a:pt x="61" y="579"/>
                      <a:pt x="79" y="572"/>
                      <a:pt x="97" y="567"/>
                    </a:cubicBezTo>
                    <a:cubicBezTo>
                      <a:pt x="98" y="566"/>
                      <a:pt x="98" y="566"/>
                      <a:pt x="98" y="566"/>
                    </a:cubicBezTo>
                    <a:cubicBezTo>
                      <a:pt x="100" y="571"/>
                      <a:pt x="101" y="576"/>
                      <a:pt x="103" y="581"/>
                    </a:cubicBezTo>
                    <a:cubicBezTo>
                      <a:pt x="103" y="582"/>
                      <a:pt x="103" y="582"/>
                      <a:pt x="103" y="582"/>
                    </a:cubicBezTo>
                    <a:cubicBezTo>
                      <a:pt x="83" y="587"/>
                      <a:pt x="67" y="595"/>
                      <a:pt x="49" y="606"/>
                    </a:cubicBezTo>
                    <a:moveTo>
                      <a:pt x="446" y="565"/>
                    </a:moveTo>
                    <a:cubicBezTo>
                      <a:pt x="448" y="565"/>
                      <a:pt x="450" y="564"/>
                      <a:pt x="450" y="561"/>
                    </a:cubicBezTo>
                    <a:cubicBezTo>
                      <a:pt x="450" y="561"/>
                      <a:pt x="449" y="560"/>
                      <a:pt x="449" y="559"/>
                    </a:cubicBezTo>
                    <a:cubicBezTo>
                      <a:pt x="450" y="558"/>
                      <a:pt x="451" y="558"/>
                      <a:pt x="452" y="557"/>
                    </a:cubicBezTo>
                    <a:cubicBezTo>
                      <a:pt x="462" y="566"/>
                      <a:pt x="473" y="572"/>
                      <a:pt x="485" y="579"/>
                    </a:cubicBezTo>
                    <a:cubicBezTo>
                      <a:pt x="488" y="581"/>
                      <a:pt x="493" y="586"/>
                      <a:pt x="498" y="589"/>
                    </a:cubicBezTo>
                    <a:cubicBezTo>
                      <a:pt x="490" y="595"/>
                      <a:pt x="483" y="601"/>
                      <a:pt x="475" y="607"/>
                    </a:cubicBezTo>
                    <a:cubicBezTo>
                      <a:pt x="470" y="599"/>
                      <a:pt x="465" y="591"/>
                      <a:pt x="459" y="584"/>
                    </a:cubicBezTo>
                    <a:cubicBezTo>
                      <a:pt x="454" y="578"/>
                      <a:pt x="447" y="572"/>
                      <a:pt x="441" y="565"/>
                    </a:cubicBezTo>
                    <a:cubicBezTo>
                      <a:pt x="442" y="565"/>
                      <a:pt x="443" y="564"/>
                      <a:pt x="443" y="564"/>
                    </a:cubicBezTo>
                    <a:cubicBezTo>
                      <a:pt x="444" y="565"/>
                      <a:pt x="445" y="565"/>
                      <a:pt x="446" y="565"/>
                    </a:cubicBezTo>
                    <a:moveTo>
                      <a:pt x="41" y="580"/>
                    </a:moveTo>
                    <a:cubicBezTo>
                      <a:pt x="39" y="573"/>
                      <a:pt x="38" y="567"/>
                      <a:pt x="36" y="561"/>
                    </a:cubicBezTo>
                    <a:cubicBezTo>
                      <a:pt x="44" y="558"/>
                      <a:pt x="53" y="556"/>
                      <a:pt x="61" y="553"/>
                    </a:cubicBezTo>
                    <a:cubicBezTo>
                      <a:pt x="72" y="549"/>
                      <a:pt x="81" y="543"/>
                      <a:pt x="93" y="542"/>
                    </a:cubicBezTo>
                    <a:cubicBezTo>
                      <a:pt x="93" y="542"/>
                      <a:pt x="93" y="542"/>
                      <a:pt x="93" y="542"/>
                    </a:cubicBezTo>
                    <a:cubicBezTo>
                      <a:pt x="94" y="548"/>
                      <a:pt x="95" y="553"/>
                      <a:pt x="97" y="559"/>
                    </a:cubicBezTo>
                    <a:cubicBezTo>
                      <a:pt x="96" y="559"/>
                      <a:pt x="96" y="559"/>
                      <a:pt x="95" y="559"/>
                    </a:cubicBezTo>
                    <a:cubicBezTo>
                      <a:pt x="77" y="564"/>
                      <a:pt x="59" y="572"/>
                      <a:pt x="41" y="580"/>
                    </a:cubicBezTo>
                    <a:moveTo>
                      <a:pt x="504" y="584"/>
                    </a:moveTo>
                    <a:cubicBezTo>
                      <a:pt x="502" y="582"/>
                      <a:pt x="499" y="580"/>
                      <a:pt x="497" y="578"/>
                    </a:cubicBezTo>
                    <a:cubicBezTo>
                      <a:pt x="493" y="574"/>
                      <a:pt x="487" y="572"/>
                      <a:pt x="483" y="568"/>
                    </a:cubicBezTo>
                    <a:cubicBezTo>
                      <a:pt x="474" y="563"/>
                      <a:pt x="466" y="558"/>
                      <a:pt x="458" y="552"/>
                    </a:cubicBezTo>
                    <a:cubicBezTo>
                      <a:pt x="469" y="543"/>
                      <a:pt x="479" y="535"/>
                      <a:pt x="489" y="527"/>
                    </a:cubicBezTo>
                    <a:cubicBezTo>
                      <a:pt x="489" y="527"/>
                      <a:pt x="489" y="527"/>
                      <a:pt x="490" y="528"/>
                    </a:cubicBezTo>
                    <a:cubicBezTo>
                      <a:pt x="502" y="534"/>
                      <a:pt x="513" y="538"/>
                      <a:pt x="526" y="542"/>
                    </a:cubicBezTo>
                    <a:cubicBezTo>
                      <a:pt x="533" y="544"/>
                      <a:pt x="540" y="546"/>
                      <a:pt x="546" y="548"/>
                    </a:cubicBezTo>
                    <a:cubicBezTo>
                      <a:pt x="546" y="549"/>
                      <a:pt x="545" y="549"/>
                      <a:pt x="544" y="550"/>
                    </a:cubicBezTo>
                    <a:cubicBezTo>
                      <a:pt x="539" y="554"/>
                      <a:pt x="535" y="558"/>
                      <a:pt x="530" y="562"/>
                    </a:cubicBezTo>
                    <a:cubicBezTo>
                      <a:pt x="529" y="563"/>
                      <a:pt x="529" y="564"/>
                      <a:pt x="528" y="564"/>
                    </a:cubicBezTo>
                    <a:cubicBezTo>
                      <a:pt x="526" y="563"/>
                      <a:pt x="525" y="562"/>
                      <a:pt x="523" y="561"/>
                    </a:cubicBezTo>
                    <a:cubicBezTo>
                      <a:pt x="518" y="559"/>
                      <a:pt x="513" y="556"/>
                      <a:pt x="507" y="554"/>
                    </a:cubicBezTo>
                    <a:cubicBezTo>
                      <a:pt x="501" y="553"/>
                      <a:pt x="495" y="549"/>
                      <a:pt x="490" y="546"/>
                    </a:cubicBezTo>
                    <a:cubicBezTo>
                      <a:pt x="486" y="543"/>
                      <a:pt x="482" y="542"/>
                      <a:pt x="478" y="539"/>
                    </a:cubicBezTo>
                    <a:cubicBezTo>
                      <a:pt x="478" y="539"/>
                      <a:pt x="477" y="539"/>
                      <a:pt x="476" y="539"/>
                    </a:cubicBezTo>
                    <a:cubicBezTo>
                      <a:pt x="473" y="539"/>
                      <a:pt x="471" y="544"/>
                      <a:pt x="474" y="546"/>
                    </a:cubicBezTo>
                    <a:cubicBezTo>
                      <a:pt x="478" y="549"/>
                      <a:pt x="482" y="549"/>
                      <a:pt x="486" y="552"/>
                    </a:cubicBezTo>
                    <a:cubicBezTo>
                      <a:pt x="491" y="555"/>
                      <a:pt x="497" y="559"/>
                      <a:pt x="503" y="561"/>
                    </a:cubicBezTo>
                    <a:cubicBezTo>
                      <a:pt x="508" y="562"/>
                      <a:pt x="512" y="565"/>
                      <a:pt x="517" y="567"/>
                    </a:cubicBezTo>
                    <a:cubicBezTo>
                      <a:pt x="519" y="568"/>
                      <a:pt x="520" y="569"/>
                      <a:pt x="522" y="570"/>
                    </a:cubicBezTo>
                    <a:cubicBezTo>
                      <a:pt x="516" y="574"/>
                      <a:pt x="510" y="579"/>
                      <a:pt x="504" y="584"/>
                    </a:cubicBezTo>
                    <a:moveTo>
                      <a:pt x="265" y="694"/>
                    </a:moveTo>
                    <a:cubicBezTo>
                      <a:pt x="262" y="692"/>
                      <a:pt x="258" y="690"/>
                      <a:pt x="256" y="687"/>
                    </a:cubicBezTo>
                    <a:cubicBezTo>
                      <a:pt x="250" y="680"/>
                      <a:pt x="246" y="672"/>
                      <a:pt x="241" y="664"/>
                    </a:cubicBezTo>
                    <a:cubicBezTo>
                      <a:pt x="234" y="653"/>
                      <a:pt x="228" y="643"/>
                      <a:pt x="225" y="629"/>
                    </a:cubicBezTo>
                    <a:cubicBezTo>
                      <a:pt x="225" y="624"/>
                      <a:pt x="225" y="617"/>
                      <a:pt x="223" y="611"/>
                    </a:cubicBezTo>
                    <a:cubicBezTo>
                      <a:pt x="225" y="603"/>
                      <a:pt x="227" y="594"/>
                      <a:pt x="228" y="586"/>
                    </a:cubicBezTo>
                    <a:cubicBezTo>
                      <a:pt x="231" y="576"/>
                      <a:pt x="233" y="567"/>
                      <a:pt x="236" y="558"/>
                    </a:cubicBezTo>
                    <a:cubicBezTo>
                      <a:pt x="238" y="547"/>
                      <a:pt x="242" y="537"/>
                      <a:pt x="245" y="526"/>
                    </a:cubicBezTo>
                    <a:cubicBezTo>
                      <a:pt x="246" y="529"/>
                      <a:pt x="246" y="531"/>
                      <a:pt x="247" y="534"/>
                    </a:cubicBezTo>
                    <a:cubicBezTo>
                      <a:pt x="251" y="549"/>
                      <a:pt x="259" y="564"/>
                      <a:pt x="265" y="579"/>
                    </a:cubicBezTo>
                    <a:cubicBezTo>
                      <a:pt x="277" y="607"/>
                      <a:pt x="290" y="633"/>
                      <a:pt x="307" y="657"/>
                    </a:cubicBezTo>
                    <a:cubicBezTo>
                      <a:pt x="295" y="667"/>
                      <a:pt x="287" y="674"/>
                      <a:pt x="287" y="674"/>
                    </a:cubicBezTo>
                    <a:cubicBezTo>
                      <a:pt x="280" y="681"/>
                      <a:pt x="273" y="688"/>
                      <a:pt x="267" y="694"/>
                    </a:cubicBezTo>
                    <a:cubicBezTo>
                      <a:pt x="266" y="694"/>
                      <a:pt x="266" y="694"/>
                      <a:pt x="265" y="694"/>
                    </a:cubicBezTo>
                    <a:moveTo>
                      <a:pt x="158" y="678"/>
                    </a:moveTo>
                    <a:cubicBezTo>
                      <a:pt x="157" y="675"/>
                      <a:pt x="156" y="672"/>
                      <a:pt x="154" y="669"/>
                    </a:cubicBezTo>
                    <a:cubicBezTo>
                      <a:pt x="154" y="669"/>
                      <a:pt x="136" y="620"/>
                      <a:pt x="125" y="593"/>
                    </a:cubicBezTo>
                    <a:cubicBezTo>
                      <a:pt x="144" y="567"/>
                      <a:pt x="170" y="548"/>
                      <a:pt x="197" y="533"/>
                    </a:cubicBezTo>
                    <a:cubicBezTo>
                      <a:pt x="206" y="528"/>
                      <a:pt x="215" y="523"/>
                      <a:pt x="224" y="518"/>
                    </a:cubicBezTo>
                    <a:cubicBezTo>
                      <a:pt x="223" y="522"/>
                      <a:pt x="222" y="526"/>
                      <a:pt x="221" y="529"/>
                    </a:cubicBezTo>
                    <a:cubicBezTo>
                      <a:pt x="220" y="535"/>
                      <a:pt x="219" y="541"/>
                      <a:pt x="218" y="547"/>
                    </a:cubicBezTo>
                    <a:cubicBezTo>
                      <a:pt x="216" y="552"/>
                      <a:pt x="215" y="556"/>
                      <a:pt x="214" y="560"/>
                    </a:cubicBezTo>
                    <a:cubicBezTo>
                      <a:pt x="209" y="578"/>
                      <a:pt x="206" y="595"/>
                      <a:pt x="203" y="613"/>
                    </a:cubicBezTo>
                    <a:cubicBezTo>
                      <a:pt x="200" y="618"/>
                      <a:pt x="197" y="623"/>
                      <a:pt x="196" y="624"/>
                    </a:cubicBezTo>
                    <a:cubicBezTo>
                      <a:pt x="190" y="634"/>
                      <a:pt x="182" y="642"/>
                      <a:pt x="175" y="651"/>
                    </a:cubicBezTo>
                    <a:cubicBezTo>
                      <a:pt x="169" y="660"/>
                      <a:pt x="164" y="669"/>
                      <a:pt x="158" y="678"/>
                    </a:cubicBezTo>
                    <a:moveTo>
                      <a:pt x="28" y="528"/>
                    </a:moveTo>
                    <a:cubicBezTo>
                      <a:pt x="34" y="528"/>
                      <a:pt x="41" y="526"/>
                      <a:pt x="46" y="525"/>
                    </a:cubicBezTo>
                    <a:cubicBezTo>
                      <a:pt x="60" y="523"/>
                      <a:pt x="73" y="520"/>
                      <a:pt x="88" y="518"/>
                    </a:cubicBezTo>
                    <a:cubicBezTo>
                      <a:pt x="88" y="518"/>
                      <a:pt x="89" y="518"/>
                      <a:pt x="89" y="518"/>
                    </a:cubicBezTo>
                    <a:cubicBezTo>
                      <a:pt x="90" y="523"/>
                      <a:pt x="91" y="529"/>
                      <a:pt x="92" y="534"/>
                    </a:cubicBezTo>
                    <a:cubicBezTo>
                      <a:pt x="79" y="536"/>
                      <a:pt x="70" y="542"/>
                      <a:pt x="59" y="545"/>
                    </a:cubicBezTo>
                    <a:cubicBezTo>
                      <a:pt x="50" y="548"/>
                      <a:pt x="42" y="550"/>
                      <a:pt x="34" y="554"/>
                    </a:cubicBezTo>
                    <a:cubicBezTo>
                      <a:pt x="32" y="545"/>
                      <a:pt x="30" y="536"/>
                      <a:pt x="28" y="528"/>
                    </a:cubicBezTo>
                    <a:cubicBezTo>
                      <a:pt x="28" y="528"/>
                      <a:pt x="28" y="528"/>
                      <a:pt x="28" y="528"/>
                    </a:cubicBezTo>
                    <a:moveTo>
                      <a:pt x="554" y="542"/>
                    </a:moveTo>
                    <a:cubicBezTo>
                      <a:pt x="548" y="540"/>
                      <a:pt x="541" y="538"/>
                      <a:pt x="535" y="537"/>
                    </a:cubicBezTo>
                    <a:cubicBezTo>
                      <a:pt x="521" y="532"/>
                      <a:pt x="508" y="528"/>
                      <a:pt x="495" y="521"/>
                    </a:cubicBezTo>
                    <a:cubicBezTo>
                      <a:pt x="501" y="516"/>
                      <a:pt x="507" y="510"/>
                      <a:pt x="512" y="505"/>
                    </a:cubicBezTo>
                    <a:cubicBezTo>
                      <a:pt x="512" y="505"/>
                      <a:pt x="513" y="506"/>
                      <a:pt x="514" y="506"/>
                    </a:cubicBezTo>
                    <a:cubicBezTo>
                      <a:pt x="520" y="509"/>
                      <a:pt x="526" y="511"/>
                      <a:pt x="533" y="513"/>
                    </a:cubicBezTo>
                    <a:cubicBezTo>
                      <a:pt x="537" y="514"/>
                      <a:pt x="541" y="516"/>
                      <a:pt x="545" y="516"/>
                    </a:cubicBezTo>
                    <a:cubicBezTo>
                      <a:pt x="549" y="517"/>
                      <a:pt x="558" y="521"/>
                      <a:pt x="561" y="523"/>
                    </a:cubicBezTo>
                    <a:cubicBezTo>
                      <a:pt x="564" y="524"/>
                      <a:pt x="567" y="525"/>
                      <a:pt x="570" y="526"/>
                    </a:cubicBezTo>
                    <a:cubicBezTo>
                      <a:pt x="565" y="532"/>
                      <a:pt x="559" y="537"/>
                      <a:pt x="554" y="542"/>
                    </a:cubicBezTo>
                    <a:moveTo>
                      <a:pt x="37" y="495"/>
                    </a:moveTo>
                    <a:cubicBezTo>
                      <a:pt x="54" y="495"/>
                      <a:pt x="71" y="493"/>
                      <a:pt x="87" y="489"/>
                    </a:cubicBezTo>
                    <a:cubicBezTo>
                      <a:pt x="87" y="496"/>
                      <a:pt x="88" y="504"/>
                      <a:pt x="88" y="511"/>
                    </a:cubicBezTo>
                    <a:cubicBezTo>
                      <a:pt x="88" y="511"/>
                      <a:pt x="87" y="511"/>
                      <a:pt x="86" y="511"/>
                    </a:cubicBezTo>
                    <a:cubicBezTo>
                      <a:pt x="86" y="511"/>
                      <a:pt x="86" y="511"/>
                      <a:pt x="86" y="511"/>
                    </a:cubicBezTo>
                    <a:cubicBezTo>
                      <a:pt x="76" y="512"/>
                      <a:pt x="66" y="514"/>
                      <a:pt x="55" y="516"/>
                    </a:cubicBezTo>
                    <a:cubicBezTo>
                      <a:pt x="50" y="517"/>
                      <a:pt x="45" y="517"/>
                      <a:pt x="40" y="518"/>
                    </a:cubicBezTo>
                    <a:cubicBezTo>
                      <a:pt x="37" y="518"/>
                      <a:pt x="32" y="520"/>
                      <a:pt x="28" y="520"/>
                    </a:cubicBezTo>
                    <a:cubicBezTo>
                      <a:pt x="27" y="520"/>
                      <a:pt x="27" y="520"/>
                      <a:pt x="26" y="520"/>
                    </a:cubicBezTo>
                    <a:cubicBezTo>
                      <a:pt x="24" y="511"/>
                      <a:pt x="23" y="503"/>
                      <a:pt x="21" y="495"/>
                    </a:cubicBezTo>
                    <a:cubicBezTo>
                      <a:pt x="27" y="495"/>
                      <a:pt x="32" y="495"/>
                      <a:pt x="37" y="495"/>
                    </a:cubicBezTo>
                    <a:moveTo>
                      <a:pt x="577" y="519"/>
                    </a:moveTo>
                    <a:cubicBezTo>
                      <a:pt x="567" y="517"/>
                      <a:pt x="558" y="512"/>
                      <a:pt x="548" y="509"/>
                    </a:cubicBezTo>
                    <a:cubicBezTo>
                      <a:pt x="538" y="506"/>
                      <a:pt x="527" y="503"/>
                      <a:pt x="517" y="499"/>
                    </a:cubicBezTo>
                    <a:cubicBezTo>
                      <a:pt x="521" y="495"/>
                      <a:pt x="524" y="491"/>
                      <a:pt x="527" y="487"/>
                    </a:cubicBezTo>
                    <a:cubicBezTo>
                      <a:pt x="528" y="486"/>
                      <a:pt x="529" y="484"/>
                      <a:pt x="530" y="483"/>
                    </a:cubicBezTo>
                    <a:cubicBezTo>
                      <a:pt x="541" y="484"/>
                      <a:pt x="554" y="485"/>
                      <a:pt x="564" y="489"/>
                    </a:cubicBezTo>
                    <a:cubicBezTo>
                      <a:pt x="572" y="493"/>
                      <a:pt x="583" y="495"/>
                      <a:pt x="593" y="497"/>
                    </a:cubicBezTo>
                    <a:cubicBezTo>
                      <a:pt x="592" y="498"/>
                      <a:pt x="592" y="498"/>
                      <a:pt x="592" y="498"/>
                    </a:cubicBezTo>
                    <a:cubicBezTo>
                      <a:pt x="591" y="501"/>
                      <a:pt x="589" y="503"/>
                      <a:pt x="587" y="506"/>
                    </a:cubicBezTo>
                    <a:cubicBezTo>
                      <a:pt x="584" y="510"/>
                      <a:pt x="581" y="515"/>
                      <a:pt x="577" y="519"/>
                    </a:cubicBezTo>
                    <a:cubicBezTo>
                      <a:pt x="577" y="519"/>
                      <a:pt x="577" y="519"/>
                      <a:pt x="577" y="519"/>
                    </a:cubicBezTo>
                    <a:moveTo>
                      <a:pt x="83" y="465"/>
                    </a:moveTo>
                    <a:cubicBezTo>
                      <a:pt x="85" y="465"/>
                      <a:pt x="86" y="465"/>
                      <a:pt x="86" y="464"/>
                    </a:cubicBezTo>
                    <a:cubicBezTo>
                      <a:pt x="86" y="469"/>
                      <a:pt x="86" y="475"/>
                      <a:pt x="86" y="481"/>
                    </a:cubicBezTo>
                    <a:cubicBezTo>
                      <a:pt x="70" y="485"/>
                      <a:pt x="53" y="487"/>
                      <a:pt x="37" y="487"/>
                    </a:cubicBezTo>
                    <a:cubicBezTo>
                      <a:pt x="31" y="487"/>
                      <a:pt x="26" y="487"/>
                      <a:pt x="20" y="486"/>
                    </a:cubicBezTo>
                    <a:cubicBezTo>
                      <a:pt x="19" y="478"/>
                      <a:pt x="18" y="471"/>
                      <a:pt x="18" y="464"/>
                    </a:cubicBezTo>
                    <a:cubicBezTo>
                      <a:pt x="25" y="466"/>
                      <a:pt x="34" y="466"/>
                      <a:pt x="41" y="466"/>
                    </a:cubicBezTo>
                    <a:cubicBezTo>
                      <a:pt x="43" y="467"/>
                      <a:pt x="46" y="467"/>
                      <a:pt x="49" y="467"/>
                    </a:cubicBezTo>
                    <a:cubicBezTo>
                      <a:pt x="55" y="467"/>
                      <a:pt x="60" y="466"/>
                      <a:pt x="66" y="466"/>
                    </a:cubicBezTo>
                    <a:cubicBezTo>
                      <a:pt x="71" y="466"/>
                      <a:pt x="77" y="465"/>
                      <a:pt x="83" y="465"/>
                    </a:cubicBezTo>
                    <a:cubicBezTo>
                      <a:pt x="83" y="465"/>
                      <a:pt x="83" y="465"/>
                      <a:pt x="83" y="465"/>
                    </a:cubicBezTo>
                    <a:moveTo>
                      <a:pt x="542" y="456"/>
                    </a:moveTo>
                    <a:cubicBezTo>
                      <a:pt x="550" y="455"/>
                      <a:pt x="557" y="455"/>
                      <a:pt x="565" y="455"/>
                    </a:cubicBezTo>
                    <a:cubicBezTo>
                      <a:pt x="571" y="455"/>
                      <a:pt x="577" y="455"/>
                      <a:pt x="583" y="456"/>
                    </a:cubicBezTo>
                    <a:cubicBezTo>
                      <a:pt x="590" y="457"/>
                      <a:pt x="600" y="458"/>
                      <a:pt x="609" y="460"/>
                    </a:cubicBezTo>
                    <a:cubicBezTo>
                      <a:pt x="608" y="466"/>
                      <a:pt x="606" y="472"/>
                      <a:pt x="604" y="478"/>
                    </a:cubicBezTo>
                    <a:cubicBezTo>
                      <a:pt x="603" y="482"/>
                      <a:pt x="600" y="486"/>
                      <a:pt x="598" y="490"/>
                    </a:cubicBezTo>
                    <a:cubicBezTo>
                      <a:pt x="587" y="488"/>
                      <a:pt x="574" y="485"/>
                      <a:pt x="564" y="481"/>
                    </a:cubicBezTo>
                    <a:cubicBezTo>
                      <a:pt x="556" y="477"/>
                      <a:pt x="544" y="476"/>
                      <a:pt x="534" y="475"/>
                    </a:cubicBezTo>
                    <a:cubicBezTo>
                      <a:pt x="537" y="469"/>
                      <a:pt x="539" y="463"/>
                      <a:pt x="541" y="456"/>
                    </a:cubicBezTo>
                    <a:cubicBezTo>
                      <a:pt x="542" y="456"/>
                      <a:pt x="542" y="456"/>
                      <a:pt x="542" y="456"/>
                    </a:cubicBezTo>
                    <a:moveTo>
                      <a:pt x="38" y="459"/>
                    </a:moveTo>
                    <a:cubicBezTo>
                      <a:pt x="31" y="459"/>
                      <a:pt x="23" y="458"/>
                      <a:pt x="17" y="455"/>
                    </a:cubicBezTo>
                    <a:cubicBezTo>
                      <a:pt x="17" y="450"/>
                      <a:pt x="17" y="445"/>
                      <a:pt x="17" y="440"/>
                    </a:cubicBezTo>
                    <a:cubicBezTo>
                      <a:pt x="20" y="440"/>
                      <a:pt x="24" y="442"/>
                      <a:pt x="27" y="442"/>
                    </a:cubicBezTo>
                    <a:cubicBezTo>
                      <a:pt x="27" y="442"/>
                      <a:pt x="27" y="442"/>
                      <a:pt x="27" y="442"/>
                    </a:cubicBezTo>
                    <a:cubicBezTo>
                      <a:pt x="29" y="442"/>
                      <a:pt x="35" y="443"/>
                      <a:pt x="37" y="444"/>
                    </a:cubicBezTo>
                    <a:cubicBezTo>
                      <a:pt x="38" y="444"/>
                      <a:pt x="38" y="444"/>
                      <a:pt x="38" y="444"/>
                    </a:cubicBezTo>
                    <a:cubicBezTo>
                      <a:pt x="39" y="444"/>
                      <a:pt x="40" y="444"/>
                      <a:pt x="41" y="444"/>
                    </a:cubicBezTo>
                    <a:cubicBezTo>
                      <a:pt x="42" y="443"/>
                      <a:pt x="43" y="443"/>
                      <a:pt x="44" y="443"/>
                    </a:cubicBezTo>
                    <a:cubicBezTo>
                      <a:pt x="44" y="443"/>
                      <a:pt x="44" y="443"/>
                      <a:pt x="44" y="443"/>
                    </a:cubicBezTo>
                    <a:cubicBezTo>
                      <a:pt x="47" y="443"/>
                      <a:pt x="49" y="443"/>
                      <a:pt x="51" y="443"/>
                    </a:cubicBezTo>
                    <a:cubicBezTo>
                      <a:pt x="63" y="443"/>
                      <a:pt x="76" y="442"/>
                      <a:pt x="88" y="440"/>
                    </a:cubicBezTo>
                    <a:cubicBezTo>
                      <a:pt x="87" y="447"/>
                      <a:pt x="87" y="453"/>
                      <a:pt x="86" y="460"/>
                    </a:cubicBezTo>
                    <a:cubicBezTo>
                      <a:pt x="86" y="458"/>
                      <a:pt x="85" y="457"/>
                      <a:pt x="83" y="457"/>
                    </a:cubicBezTo>
                    <a:cubicBezTo>
                      <a:pt x="83" y="457"/>
                      <a:pt x="82" y="457"/>
                      <a:pt x="82" y="457"/>
                    </a:cubicBezTo>
                    <a:cubicBezTo>
                      <a:pt x="72" y="457"/>
                      <a:pt x="62" y="458"/>
                      <a:pt x="52" y="458"/>
                    </a:cubicBezTo>
                    <a:cubicBezTo>
                      <a:pt x="49" y="459"/>
                      <a:pt x="44" y="459"/>
                      <a:pt x="38" y="459"/>
                    </a:cubicBezTo>
                    <a:moveTo>
                      <a:pt x="542" y="448"/>
                    </a:moveTo>
                    <a:cubicBezTo>
                      <a:pt x="543" y="441"/>
                      <a:pt x="544" y="433"/>
                      <a:pt x="544" y="426"/>
                    </a:cubicBezTo>
                    <a:cubicBezTo>
                      <a:pt x="546" y="426"/>
                      <a:pt x="549" y="427"/>
                      <a:pt x="551" y="427"/>
                    </a:cubicBezTo>
                    <a:cubicBezTo>
                      <a:pt x="551" y="427"/>
                      <a:pt x="552" y="427"/>
                      <a:pt x="553" y="427"/>
                    </a:cubicBezTo>
                    <a:cubicBezTo>
                      <a:pt x="556" y="427"/>
                      <a:pt x="559" y="427"/>
                      <a:pt x="562" y="426"/>
                    </a:cubicBezTo>
                    <a:cubicBezTo>
                      <a:pt x="565" y="426"/>
                      <a:pt x="568" y="426"/>
                      <a:pt x="571" y="426"/>
                    </a:cubicBezTo>
                    <a:cubicBezTo>
                      <a:pt x="571" y="426"/>
                      <a:pt x="572" y="426"/>
                      <a:pt x="572" y="426"/>
                    </a:cubicBezTo>
                    <a:cubicBezTo>
                      <a:pt x="586" y="426"/>
                      <a:pt x="598" y="428"/>
                      <a:pt x="610" y="435"/>
                    </a:cubicBezTo>
                    <a:cubicBezTo>
                      <a:pt x="611" y="435"/>
                      <a:pt x="611" y="435"/>
                      <a:pt x="612" y="435"/>
                    </a:cubicBezTo>
                    <a:cubicBezTo>
                      <a:pt x="612" y="435"/>
                      <a:pt x="613" y="435"/>
                      <a:pt x="613" y="435"/>
                    </a:cubicBezTo>
                    <a:cubicBezTo>
                      <a:pt x="613" y="441"/>
                      <a:pt x="612" y="447"/>
                      <a:pt x="611" y="453"/>
                    </a:cubicBezTo>
                    <a:cubicBezTo>
                      <a:pt x="610" y="453"/>
                      <a:pt x="609" y="453"/>
                      <a:pt x="609" y="453"/>
                    </a:cubicBezTo>
                    <a:cubicBezTo>
                      <a:pt x="609" y="453"/>
                      <a:pt x="608" y="453"/>
                      <a:pt x="608" y="453"/>
                    </a:cubicBezTo>
                    <a:cubicBezTo>
                      <a:pt x="600" y="453"/>
                      <a:pt x="592" y="449"/>
                      <a:pt x="584" y="448"/>
                    </a:cubicBezTo>
                    <a:cubicBezTo>
                      <a:pt x="577" y="448"/>
                      <a:pt x="570" y="447"/>
                      <a:pt x="563" y="447"/>
                    </a:cubicBezTo>
                    <a:cubicBezTo>
                      <a:pt x="556" y="447"/>
                      <a:pt x="549" y="448"/>
                      <a:pt x="542" y="448"/>
                    </a:cubicBezTo>
                    <a:moveTo>
                      <a:pt x="313" y="652"/>
                    </a:moveTo>
                    <a:cubicBezTo>
                      <a:pt x="299" y="633"/>
                      <a:pt x="286" y="611"/>
                      <a:pt x="277" y="589"/>
                    </a:cubicBezTo>
                    <a:cubicBezTo>
                      <a:pt x="270" y="573"/>
                      <a:pt x="263" y="556"/>
                      <a:pt x="257" y="540"/>
                    </a:cubicBezTo>
                    <a:cubicBezTo>
                      <a:pt x="253" y="531"/>
                      <a:pt x="252" y="521"/>
                      <a:pt x="250" y="512"/>
                    </a:cubicBezTo>
                    <a:cubicBezTo>
                      <a:pt x="252" y="505"/>
                      <a:pt x="255" y="499"/>
                      <a:pt x="257" y="493"/>
                    </a:cubicBezTo>
                    <a:cubicBezTo>
                      <a:pt x="265" y="468"/>
                      <a:pt x="279" y="447"/>
                      <a:pt x="294" y="426"/>
                    </a:cubicBezTo>
                    <a:cubicBezTo>
                      <a:pt x="295" y="424"/>
                      <a:pt x="296" y="422"/>
                      <a:pt x="298" y="421"/>
                    </a:cubicBezTo>
                    <a:cubicBezTo>
                      <a:pt x="298" y="428"/>
                      <a:pt x="299" y="435"/>
                      <a:pt x="300" y="441"/>
                    </a:cubicBezTo>
                    <a:cubicBezTo>
                      <a:pt x="301" y="448"/>
                      <a:pt x="303" y="455"/>
                      <a:pt x="305" y="462"/>
                    </a:cubicBezTo>
                    <a:cubicBezTo>
                      <a:pt x="306" y="468"/>
                      <a:pt x="309" y="473"/>
                      <a:pt x="310" y="480"/>
                    </a:cubicBezTo>
                    <a:cubicBezTo>
                      <a:pt x="310" y="484"/>
                      <a:pt x="312" y="487"/>
                      <a:pt x="314" y="491"/>
                    </a:cubicBezTo>
                    <a:cubicBezTo>
                      <a:pt x="322" y="509"/>
                      <a:pt x="330" y="530"/>
                      <a:pt x="337" y="549"/>
                    </a:cubicBezTo>
                    <a:cubicBezTo>
                      <a:pt x="341" y="558"/>
                      <a:pt x="348" y="567"/>
                      <a:pt x="353" y="576"/>
                    </a:cubicBezTo>
                    <a:cubicBezTo>
                      <a:pt x="356" y="581"/>
                      <a:pt x="358" y="587"/>
                      <a:pt x="360" y="592"/>
                    </a:cubicBezTo>
                    <a:cubicBezTo>
                      <a:pt x="361" y="594"/>
                      <a:pt x="363" y="601"/>
                      <a:pt x="365" y="606"/>
                    </a:cubicBezTo>
                    <a:cubicBezTo>
                      <a:pt x="347" y="622"/>
                      <a:pt x="328" y="639"/>
                      <a:pt x="313" y="652"/>
                    </a:cubicBezTo>
                    <a:moveTo>
                      <a:pt x="122" y="585"/>
                    </a:moveTo>
                    <a:cubicBezTo>
                      <a:pt x="121" y="580"/>
                      <a:pt x="119" y="577"/>
                      <a:pt x="119" y="576"/>
                    </a:cubicBezTo>
                    <a:cubicBezTo>
                      <a:pt x="109" y="543"/>
                      <a:pt x="104" y="512"/>
                      <a:pt x="103" y="482"/>
                    </a:cubicBezTo>
                    <a:cubicBezTo>
                      <a:pt x="117" y="476"/>
                      <a:pt x="130" y="466"/>
                      <a:pt x="143" y="460"/>
                    </a:cubicBezTo>
                    <a:cubicBezTo>
                      <a:pt x="163" y="450"/>
                      <a:pt x="184" y="444"/>
                      <a:pt x="204" y="434"/>
                    </a:cubicBezTo>
                    <a:cubicBezTo>
                      <a:pt x="223" y="425"/>
                      <a:pt x="245" y="423"/>
                      <a:pt x="264" y="414"/>
                    </a:cubicBezTo>
                    <a:cubicBezTo>
                      <a:pt x="267" y="412"/>
                      <a:pt x="271" y="411"/>
                      <a:pt x="276" y="409"/>
                    </a:cubicBezTo>
                    <a:cubicBezTo>
                      <a:pt x="275" y="411"/>
                      <a:pt x="274" y="413"/>
                      <a:pt x="273" y="414"/>
                    </a:cubicBezTo>
                    <a:cubicBezTo>
                      <a:pt x="268" y="422"/>
                      <a:pt x="261" y="429"/>
                      <a:pt x="259" y="438"/>
                    </a:cubicBezTo>
                    <a:cubicBezTo>
                      <a:pt x="256" y="449"/>
                      <a:pt x="247" y="460"/>
                      <a:pt x="242" y="471"/>
                    </a:cubicBezTo>
                    <a:cubicBezTo>
                      <a:pt x="237" y="483"/>
                      <a:pt x="231" y="496"/>
                      <a:pt x="227" y="508"/>
                    </a:cubicBezTo>
                    <a:cubicBezTo>
                      <a:pt x="220" y="512"/>
                      <a:pt x="214" y="515"/>
                      <a:pt x="211" y="516"/>
                    </a:cubicBezTo>
                    <a:cubicBezTo>
                      <a:pt x="198" y="523"/>
                      <a:pt x="187" y="530"/>
                      <a:pt x="175" y="538"/>
                    </a:cubicBezTo>
                    <a:cubicBezTo>
                      <a:pt x="155" y="549"/>
                      <a:pt x="137" y="566"/>
                      <a:pt x="122" y="585"/>
                    </a:cubicBezTo>
                    <a:moveTo>
                      <a:pt x="51" y="436"/>
                    </a:moveTo>
                    <a:cubicBezTo>
                      <a:pt x="48" y="436"/>
                      <a:pt x="45" y="435"/>
                      <a:pt x="42" y="435"/>
                    </a:cubicBezTo>
                    <a:cubicBezTo>
                      <a:pt x="36" y="435"/>
                      <a:pt x="29" y="435"/>
                      <a:pt x="22" y="433"/>
                    </a:cubicBezTo>
                    <a:cubicBezTo>
                      <a:pt x="20" y="433"/>
                      <a:pt x="19" y="432"/>
                      <a:pt x="17" y="432"/>
                    </a:cubicBezTo>
                    <a:cubicBezTo>
                      <a:pt x="17" y="424"/>
                      <a:pt x="17" y="416"/>
                      <a:pt x="18" y="408"/>
                    </a:cubicBezTo>
                    <a:cubicBezTo>
                      <a:pt x="40" y="417"/>
                      <a:pt x="63" y="421"/>
                      <a:pt x="86" y="423"/>
                    </a:cubicBezTo>
                    <a:cubicBezTo>
                      <a:pt x="86" y="423"/>
                      <a:pt x="86" y="423"/>
                      <a:pt x="86" y="423"/>
                    </a:cubicBezTo>
                    <a:cubicBezTo>
                      <a:pt x="88" y="423"/>
                      <a:pt x="89" y="422"/>
                      <a:pt x="90" y="420"/>
                    </a:cubicBezTo>
                    <a:cubicBezTo>
                      <a:pt x="89" y="424"/>
                      <a:pt x="89" y="428"/>
                      <a:pt x="88" y="432"/>
                    </a:cubicBezTo>
                    <a:cubicBezTo>
                      <a:pt x="88" y="432"/>
                      <a:pt x="88" y="432"/>
                      <a:pt x="88" y="432"/>
                    </a:cubicBezTo>
                    <a:cubicBezTo>
                      <a:pt x="76" y="434"/>
                      <a:pt x="63" y="436"/>
                      <a:pt x="51" y="436"/>
                    </a:cubicBezTo>
                    <a:moveTo>
                      <a:pt x="543" y="418"/>
                    </a:moveTo>
                    <a:cubicBezTo>
                      <a:pt x="543" y="412"/>
                      <a:pt x="542" y="406"/>
                      <a:pt x="541" y="400"/>
                    </a:cubicBezTo>
                    <a:cubicBezTo>
                      <a:pt x="549" y="400"/>
                      <a:pt x="557" y="399"/>
                      <a:pt x="565" y="399"/>
                    </a:cubicBezTo>
                    <a:cubicBezTo>
                      <a:pt x="570" y="399"/>
                      <a:pt x="575" y="400"/>
                      <a:pt x="579" y="400"/>
                    </a:cubicBezTo>
                    <a:cubicBezTo>
                      <a:pt x="591" y="401"/>
                      <a:pt x="601" y="402"/>
                      <a:pt x="612" y="403"/>
                    </a:cubicBezTo>
                    <a:cubicBezTo>
                      <a:pt x="613" y="403"/>
                      <a:pt x="613" y="403"/>
                      <a:pt x="613" y="403"/>
                    </a:cubicBezTo>
                    <a:cubicBezTo>
                      <a:pt x="614" y="411"/>
                      <a:pt x="614" y="419"/>
                      <a:pt x="614" y="428"/>
                    </a:cubicBezTo>
                    <a:cubicBezTo>
                      <a:pt x="613" y="428"/>
                      <a:pt x="613" y="428"/>
                      <a:pt x="613" y="428"/>
                    </a:cubicBezTo>
                    <a:cubicBezTo>
                      <a:pt x="603" y="422"/>
                      <a:pt x="594" y="419"/>
                      <a:pt x="583" y="419"/>
                    </a:cubicBezTo>
                    <a:cubicBezTo>
                      <a:pt x="581" y="419"/>
                      <a:pt x="579" y="419"/>
                      <a:pt x="577" y="419"/>
                    </a:cubicBezTo>
                    <a:cubicBezTo>
                      <a:pt x="572" y="419"/>
                      <a:pt x="567" y="419"/>
                      <a:pt x="562" y="419"/>
                    </a:cubicBezTo>
                    <a:cubicBezTo>
                      <a:pt x="562" y="419"/>
                      <a:pt x="562" y="419"/>
                      <a:pt x="561" y="419"/>
                    </a:cubicBezTo>
                    <a:cubicBezTo>
                      <a:pt x="559" y="419"/>
                      <a:pt x="556" y="419"/>
                      <a:pt x="554" y="418"/>
                    </a:cubicBezTo>
                    <a:cubicBezTo>
                      <a:pt x="551" y="418"/>
                      <a:pt x="548" y="418"/>
                      <a:pt x="546" y="418"/>
                    </a:cubicBezTo>
                    <a:cubicBezTo>
                      <a:pt x="545" y="418"/>
                      <a:pt x="544" y="418"/>
                      <a:pt x="543" y="418"/>
                    </a:cubicBezTo>
                    <a:moveTo>
                      <a:pt x="90" y="420"/>
                    </a:moveTo>
                    <a:cubicBezTo>
                      <a:pt x="90" y="418"/>
                      <a:pt x="89" y="416"/>
                      <a:pt x="86" y="416"/>
                    </a:cubicBezTo>
                    <a:cubicBezTo>
                      <a:pt x="63" y="414"/>
                      <a:pt x="40" y="409"/>
                      <a:pt x="19" y="400"/>
                    </a:cubicBezTo>
                    <a:cubicBezTo>
                      <a:pt x="19" y="396"/>
                      <a:pt x="19" y="392"/>
                      <a:pt x="20" y="388"/>
                    </a:cubicBezTo>
                    <a:cubicBezTo>
                      <a:pt x="33" y="394"/>
                      <a:pt x="45" y="400"/>
                      <a:pt x="59" y="404"/>
                    </a:cubicBezTo>
                    <a:cubicBezTo>
                      <a:pt x="67" y="406"/>
                      <a:pt x="74" y="407"/>
                      <a:pt x="81" y="407"/>
                    </a:cubicBezTo>
                    <a:cubicBezTo>
                      <a:pt x="85" y="407"/>
                      <a:pt x="88" y="407"/>
                      <a:pt x="92" y="406"/>
                    </a:cubicBezTo>
                    <a:cubicBezTo>
                      <a:pt x="91" y="411"/>
                      <a:pt x="90" y="415"/>
                      <a:pt x="90" y="420"/>
                    </a:cubicBezTo>
                    <a:moveTo>
                      <a:pt x="540" y="393"/>
                    </a:moveTo>
                    <a:cubicBezTo>
                      <a:pt x="539" y="388"/>
                      <a:pt x="538" y="384"/>
                      <a:pt x="537" y="379"/>
                    </a:cubicBezTo>
                    <a:cubicBezTo>
                      <a:pt x="549" y="372"/>
                      <a:pt x="564" y="370"/>
                      <a:pt x="578" y="367"/>
                    </a:cubicBezTo>
                    <a:cubicBezTo>
                      <a:pt x="586" y="366"/>
                      <a:pt x="594" y="366"/>
                      <a:pt x="602" y="366"/>
                    </a:cubicBezTo>
                    <a:cubicBezTo>
                      <a:pt x="603" y="366"/>
                      <a:pt x="605" y="366"/>
                      <a:pt x="606" y="366"/>
                    </a:cubicBezTo>
                    <a:cubicBezTo>
                      <a:pt x="608" y="374"/>
                      <a:pt x="611" y="384"/>
                      <a:pt x="612" y="395"/>
                    </a:cubicBezTo>
                    <a:cubicBezTo>
                      <a:pt x="607" y="395"/>
                      <a:pt x="601" y="392"/>
                      <a:pt x="595" y="392"/>
                    </a:cubicBezTo>
                    <a:cubicBezTo>
                      <a:pt x="595" y="392"/>
                      <a:pt x="595" y="392"/>
                      <a:pt x="595" y="392"/>
                    </a:cubicBezTo>
                    <a:cubicBezTo>
                      <a:pt x="594" y="392"/>
                      <a:pt x="593" y="392"/>
                      <a:pt x="592" y="392"/>
                    </a:cubicBezTo>
                    <a:cubicBezTo>
                      <a:pt x="590" y="392"/>
                      <a:pt x="588" y="392"/>
                      <a:pt x="586" y="392"/>
                    </a:cubicBezTo>
                    <a:cubicBezTo>
                      <a:pt x="584" y="392"/>
                      <a:pt x="582" y="392"/>
                      <a:pt x="580" y="392"/>
                    </a:cubicBezTo>
                    <a:cubicBezTo>
                      <a:pt x="578" y="392"/>
                      <a:pt x="576" y="392"/>
                      <a:pt x="573" y="392"/>
                    </a:cubicBezTo>
                    <a:cubicBezTo>
                      <a:pt x="562" y="393"/>
                      <a:pt x="551" y="392"/>
                      <a:pt x="540" y="393"/>
                    </a:cubicBezTo>
                    <a:moveTo>
                      <a:pt x="371" y="601"/>
                    </a:moveTo>
                    <a:cubicBezTo>
                      <a:pt x="368" y="590"/>
                      <a:pt x="363" y="579"/>
                      <a:pt x="358" y="569"/>
                    </a:cubicBezTo>
                    <a:cubicBezTo>
                      <a:pt x="352" y="559"/>
                      <a:pt x="346" y="550"/>
                      <a:pt x="341" y="539"/>
                    </a:cubicBezTo>
                    <a:cubicBezTo>
                      <a:pt x="337" y="528"/>
                      <a:pt x="332" y="517"/>
                      <a:pt x="327" y="506"/>
                    </a:cubicBezTo>
                    <a:cubicBezTo>
                      <a:pt x="320" y="488"/>
                      <a:pt x="315" y="471"/>
                      <a:pt x="311" y="453"/>
                    </a:cubicBezTo>
                    <a:cubicBezTo>
                      <a:pt x="307" y="439"/>
                      <a:pt x="304" y="425"/>
                      <a:pt x="304" y="410"/>
                    </a:cubicBezTo>
                    <a:cubicBezTo>
                      <a:pt x="314" y="397"/>
                      <a:pt x="324" y="384"/>
                      <a:pt x="336" y="373"/>
                    </a:cubicBezTo>
                    <a:cubicBezTo>
                      <a:pt x="344" y="367"/>
                      <a:pt x="352" y="361"/>
                      <a:pt x="358" y="354"/>
                    </a:cubicBezTo>
                    <a:cubicBezTo>
                      <a:pt x="361" y="350"/>
                      <a:pt x="364" y="348"/>
                      <a:pt x="367" y="345"/>
                    </a:cubicBezTo>
                    <a:cubicBezTo>
                      <a:pt x="372" y="358"/>
                      <a:pt x="377" y="373"/>
                      <a:pt x="379" y="376"/>
                    </a:cubicBezTo>
                    <a:cubicBezTo>
                      <a:pt x="388" y="397"/>
                      <a:pt x="396" y="418"/>
                      <a:pt x="404" y="439"/>
                    </a:cubicBezTo>
                    <a:cubicBezTo>
                      <a:pt x="407" y="446"/>
                      <a:pt x="411" y="452"/>
                      <a:pt x="415" y="458"/>
                    </a:cubicBezTo>
                    <a:cubicBezTo>
                      <a:pt x="423" y="471"/>
                      <a:pt x="428" y="486"/>
                      <a:pt x="434" y="500"/>
                    </a:cubicBezTo>
                    <a:cubicBezTo>
                      <a:pt x="439" y="514"/>
                      <a:pt x="439" y="529"/>
                      <a:pt x="440" y="544"/>
                    </a:cubicBezTo>
                    <a:cubicBezTo>
                      <a:pt x="432" y="550"/>
                      <a:pt x="424" y="557"/>
                      <a:pt x="415" y="563"/>
                    </a:cubicBezTo>
                    <a:cubicBezTo>
                      <a:pt x="409" y="568"/>
                      <a:pt x="392" y="583"/>
                      <a:pt x="371" y="601"/>
                    </a:cubicBezTo>
                    <a:moveTo>
                      <a:pt x="93" y="386"/>
                    </a:moveTo>
                    <a:cubicBezTo>
                      <a:pt x="97" y="386"/>
                      <a:pt x="98" y="380"/>
                      <a:pt x="94" y="379"/>
                    </a:cubicBezTo>
                    <a:cubicBezTo>
                      <a:pt x="81" y="376"/>
                      <a:pt x="68" y="374"/>
                      <a:pt x="55" y="370"/>
                    </a:cubicBezTo>
                    <a:cubicBezTo>
                      <a:pt x="47" y="368"/>
                      <a:pt x="37" y="364"/>
                      <a:pt x="30" y="359"/>
                    </a:cubicBezTo>
                    <a:cubicBezTo>
                      <a:pt x="28" y="358"/>
                      <a:pt x="26" y="357"/>
                      <a:pt x="24" y="356"/>
                    </a:cubicBezTo>
                    <a:cubicBezTo>
                      <a:pt x="25" y="351"/>
                      <a:pt x="26" y="346"/>
                      <a:pt x="27" y="341"/>
                    </a:cubicBezTo>
                    <a:cubicBezTo>
                      <a:pt x="35" y="348"/>
                      <a:pt x="49" y="354"/>
                      <a:pt x="57" y="356"/>
                    </a:cubicBezTo>
                    <a:cubicBezTo>
                      <a:pt x="72" y="360"/>
                      <a:pt x="85" y="366"/>
                      <a:pt x="100" y="369"/>
                    </a:cubicBezTo>
                    <a:cubicBezTo>
                      <a:pt x="100" y="369"/>
                      <a:pt x="100" y="369"/>
                      <a:pt x="100" y="369"/>
                    </a:cubicBezTo>
                    <a:cubicBezTo>
                      <a:pt x="100" y="371"/>
                      <a:pt x="99" y="373"/>
                      <a:pt x="98" y="375"/>
                    </a:cubicBezTo>
                    <a:cubicBezTo>
                      <a:pt x="96" y="383"/>
                      <a:pt x="95" y="391"/>
                      <a:pt x="93" y="399"/>
                    </a:cubicBezTo>
                    <a:cubicBezTo>
                      <a:pt x="89" y="399"/>
                      <a:pt x="86" y="399"/>
                      <a:pt x="82" y="399"/>
                    </a:cubicBezTo>
                    <a:cubicBezTo>
                      <a:pt x="75" y="399"/>
                      <a:pt x="69" y="398"/>
                      <a:pt x="61" y="397"/>
                    </a:cubicBezTo>
                    <a:cubicBezTo>
                      <a:pt x="47" y="393"/>
                      <a:pt x="34" y="386"/>
                      <a:pt x="21" y="380"/>
                    </a:cubicBezTo>
                    <a:cubicBezTo>
                      <a:pt x="21" y="375"/>
                      <a:pt x="22" y="369"/>
                      <a:pt x="23" y="364"/>
                    </a:cubicBezTo>
                    <a:cubicBezTo>
                      <a:pt x="27" y="365"/>
                      <a:pt x="32" y="369"/>
                      <a:pt x="35" y="371"/>
                    </a:cubicBezTo>
                    <a:cubicBezTo>
                      <a:pt x="41" y="373"/>
                      <a:pt x="47" y="376"/>
                      <a:pt x="53" y="378"/>
                    </a:cubicBezTo>
                    <a:cubicBezTo>
                      <a:pt x="66" y="381"/>
                      <a:pt x="79" y="383"/>
                      <a:pt x="92" y="386"/>
                    </a:cubicBezTo>
                    <a:cubicBezTo>
                      <a:pt x="92" y="386"/>
                      <a:pt x="93" y="386"/>
                      <a:pt x="93" y="386"/>
                    </a:cubicBezTo>
                    <a:moveTo>
                      <a:pt x="535" y="371"/>
                    </a:moveTo>
                    <a:cubicBezTo>
                      <a:pt x="533" y="366"/>
                      <a:pt x="531" y="360"/>
                      <a:pt x="529" y="354"/>
                    </a:cubicBezTo>
                    <a:cubicBezTo>
                      <a:pt x="529" y="354"/>
                      <a:pt x="529" y="354"/>
                      <a:pt x="529" y="354"/>
                    </a:cubicBezTo>
                    <a:cubicBezTo>
                      <a:pt x="547" y="342"/>
                      <a:pt x="568" y="334"/>
                      <a:pt x="589" y="332"/>
                    </a:cubicBezTo>
                    <a:cubicBezTo>
                      <a:pt x="589" y="332"/>
                      <a:pt x="590" y="332"/>
                      <a:pt x="590" y="332"/>
                    </a:cubicBezTo>
                    <a:cubicBezTo>
                      <a:pt x="591" y="332"/>
                      <a:pt x="591" y="332"/>
                      <a:pt x="591" y="332"/>
                    </a:cubicBezTo>
                    <a:cubicBezTo>
                      <a:pt x="594" y="338"/>
                      <a:pt x="597" y="344"/>
                      <a:pt x="600" y="350"/>
                    </a:cubicBezTo>
                    <a:cubicBezTo>
                      <a:pt x="601" y="353"/>
                      <a:pt x="602" y="355"/>
                      <a:pt x="603" y="358"/>
                    </a:cubicBezTo>
                    <a:cubicBezTo>
                      <a:pt x="602" y="358"/>
                      <a:pt x="601" y="358"/>
                      <a:pt x="601" y="358"/>
                    </a:cubicBezTo>
                    <a:cubicBezTo>
                      <a:pt x="579" y="358"/>
                      <a:pt x="554" y="361"/>
                      <a:pt x="535" y="371"/>
                    </a:cubicBezTo>
                    <a:moveTo>
                      <a:pt x="228" y="329"/>
                    </a:moveTo>
                    <a:cubicBezTo>
                      <a:pt x="231" y="329"/>
                      <a:pt x="233" y="329"/>
                      <a:pt x="235" y="329"/>
                    </a:cubicBezTo>
                    <a:cubicBezTo>
                      <a:pt x="246" y="328"/>
                      <a:pt x="257" y="327"/>
                      <a:pt x="268" y="327"/>
                    </a:cubicBezTo>
                    <a:cubicBezTo>
                      <a:pt x="277" y="327"/>
                      <a:pt x="287" y="327"/>
                      <a:pt x="295" y="329"/>
                    </a:cubicBezTo>
                    <a:cubicBezTo>
                      <a:pt x="302" y="330"/>
                      <a:pt x="309" y="330"/>
                      <a:pt x="316" y="330"/>
                    </a:cubicBezTo>
                    <a:cubicBezTo>
                      <a:pt x="326" y="330"/>
                      <a:pt x="336" y="329"/>
                      <a:pt x="346" y="328"/>
                    </a:cubicBezTo>
                    <a:cubicBezTo>
                      <a:pt x="333" y="340"/>
                      <a:pt x="321" y="352"/>
                      <a:pt x="309" y="364"/>
                    </a:cubicBezTo>
                    <a:cubicBezTo>
                      <a:pt x="299" y="374"/>
                      <a:pt x="290" y="386"/>
                      <a:pt x="283" y="398"/>
                    </a:cubicBezTo>
                    <a:cubicBezTo>
                      <a:pt x="281" y="399"/>
                      <a:pt x="279" y="399"/>
                      <a:pt x="278" y="400"/>
                    </a:cubicBezTo>
                    <a:cubicBezTo>
                      <a:pt x="270" y="403"/>
                      <a:pt x="262" y="406"/>
                      <a:pt x="254" y="410"/>
                    </a:cubicBezTo>
                    <a:cubicBezTo>
                      <a:pt x="237" y="418"/>
                      <a:pt x="218" y="419"/>
                      <a:pt x="201" y="427"/>
                    </a:cubicBezTo>
                    <a:cubicBezTo>
                      <a:pt x="193" y="431"/>
                      <a:pt x="184" y="433"/>
                      <a:pt x="176" y="437"/>
                    </a:cubicBezTo>
                    <a:cubicBezTo>
                      <a:pt x="167" y="441"/>
                      <a:pt x="158" y="445"/>
                      <a:pt x="149" y="449"/>
                    </a:cubicBezTo>
                    <a:cubicBezTo>
                      <a:pt x="139" y="453"/>
                      <a:pt x="129" y="458"/>
                      <a:pt x="120" y="463"/>
                    </a:cubicBezTo>
                    <a:cubicBezTo>
                      <a:pt x="115" y="466"/>
                      <a:pt x="109" y="470"/>
                      <a:pt x="103" y="473"/>
                    </a:cubicBezTo>
                    <a:cubicBezTo>
                      <a:pt x="103" y="445"/>
                      <a:pt x="106" y="418"/>
                      <a:pt x="112" y="393"/>
                    </a:cubicBezTo>
                    <a:cubicBezTo>
                      <a:pt x="112" y="389"/>
                      <a:pt x="119" y="370"/>
                      <a:pt x="125" y="352"/>
                    </a:cubicBezTo>
                    <a:cubicBezTo>
                      <a:pt x="129" y="349"/>
                      <a:pt x="136" y="347"/>
                      <a:pt x="138" y="346"/>
                    </a:cubicBezTo>
                    <a:cubicBezTo>
                      <a:pt x="144" y="343"/>
                      <a:pt x="149" y="339"/>
                      <a:pt x="156" y="338"/>
                    </a:cubicBezTo>
                    <a:cubicBezTo>
                      <a:pt x="161" y="337"/>
                      <a:pt x="167" y="336"/>
                      <a:pt x="172" y="335"/>
                    </a:cubicBezTo>
                    <a:cubicBezTo>
                      <a:pt x="183" y="333"/>
                      <a:pt x="194" y="331"/>
                      <a:pt x="204" y="329"/>
                    </a:cubicBezTo>
                    <a:cubicBezTo>
                      <a:pt x="208" y="329"/>
                      <a:pt x="211" y="329"/>
                      <a:pt x="215" y="329"/>
                    </a:cubicBezTo>
                    <a:cubicBezTo>
                      <a:pt x="217" y="329"/>
                      <a:pt x="219" y="329"/>
                      <a:pt x="222" y="329"/>
                    </a:cubicBezTo>
                    <a:cubicBezTo>
                      <a:pt x="224" y="329"/>
                      <a:pt x="226" y="329"/>
                      <a:pt x="228" y="329"/>
                    </a:cubicBezTo>
                    <a:moveTo>
                      <a:pt x="102" y="362"/>
                    </a:moveTo>
                    <a:cubicBezTo>
                      <a:pt x="102" y="361"/>
                      <a:pt x="101" y="361"/>
                      <a:pt x="100" y="361"/>
                    </a:cubicBezTo>
                    <a:cubicBezTo>
                      <a:pt x="88" y="359"/>
                      <a:pt x="76" y="353"/>
                      <a:pt x="64" y="350"/>
                    </a:cubicBezTo>
                    <a:cubicBezTo>
                      <a:pt x="55" y="348"/>
                      <a:pt x="35" y="341"/>
                      <a:pt x="29" y="332"/>
                    </a:cubicBezTo>
                    <a:cubicBezTo>
                      <a:pt x="29" y="332"/>
                      <a:pt x="29" y="332"/>
                      <a:pt x="29" y="332"/>
                    </a:cubicBezTo>
                    <a:cubicBezTo>
                      <a:pt x="30" y="326"/>
                      <a:pt x="32" y="321"/>
                      <a:pt x="33" y="315"/>
                    </a:cubicBezTo>
                    <a:cubicBezTo>
                      <a:pt x="56" y="330"/>
                      <a:pt x="82" y="339"/>
                      <a:pt x="107" y="348"/>
                    </a:cubicBezTo>
                    <a:cubicBezTo>
                      <a:pt x="107" y="348"/>
                      <a:pt x="107" y="348"/>
                      <a:pt x="107" y="348"/>
                    </a:cubicBezTo>
                    <a:cubicBezTo>
                      <a:pt x="105" y="353"/>
                      <a:pt x="104" y="357"/>
                      <a:pt x="102" y="362"/>
                    </a:cubicBezTo>
                    <a:moveTo>
                      <a:pt x="447" y="539"/>
                    </a:moveTo>
                    <a:cubicBezTo>
                      <a:pt x="445" y="522"/>
                      <a:pt x="443" y="506"/>
                      <a:pt x="438" y="490"/>
                    </a:cubicBezTo>
                    <a:cubicBezTo>
                      <a:pt x="430" y="468"/>
                      <a:pt x="417" y="449"/>
                      <a:pt x="407" y="427"/>
                    </a:cubicBezTo>
                    <a:cubicBezTo>
                      <a:pt x="402" y="415"/>
                      <a:pt x="397" y="400"/>
                      <a:pt x="392" y="387"/>
                    </a:cubicBezTo>
                    <a:cubicBezTo>
                      <a:pt x="391" y="383"/>
                      <a:pt x="389" y="379"/>
                      <a:pt x="386" y="375"/>
                    </a:cubicBezTo>
                    <a:cubicBezTo>
                      <a:pt x="384" y="370"/>
                      <a:pt x="383" y="364"/>
                      <a:pt x="380" y="359"/>
                    </a:cubicBezTo>
                    <a:cubicBezTo>
                      <a:pt x="377" y="353"/>
                      <a:pt x="374" y="347"/>
                      <a:pt x="372" y="341"/>
                    </a:cubicBezTo>
                    <a:cubicBezTo>
                      <a:pt x="378" y="337"/>
                      <a:pt x="385" y="332"/>
                      <a:pt x="390" y="327"/>
                    </a:cubicBezTo>
                    <a:cubicBezTo>
                      <a:pt x="399" y="320"/>
                      <a:pt x="410" y="313"/>
                      <a:pt x="422" y="308"/>
                    </a:cubicBezTo>
                    <a:cubicBezTo>
                      <a:pt x="433" y="338"/>
                      <a:pt x="448" y="366"/>
                      <a:pt x="462" y="394"/>
                    </a:cubicBezTo>
                    <a:cubicBezTo>
                      <a:pt x="463" y="396"/>
                      <a:pt x="465" y="398"/>
                      <a:pt x="467" y="400"/>
                    </a:cubicBezTo>
                    <a:cubicBezTo>
                      <a:pt x="472" y="406"/>
                      <a:pt x="476" y="413"/>
                      <a:pt x="479" y="420"/>
                    </a:cubicBezTo>
                    <a:cubicBezTo>
                      <a:pt x="485" y="432"/>
                      <a:pt x="491" y="443"/>
                      <a:pt x="493" y="456"/>
                    </a:cubicBezTo>
                    <a:cubicBezTo>
                      <a:pt x="494" y="464"/>
                      <a:pt x="494" y="473"/>
                      <a:pt x="495" y="482"/>
                    </a:cubicBezTo>
                    <a:cubicBezTo>
                      <a:pt x="496" y="490"/>
                      <a:pt x="492" y="495"/>
                      <a:pt x="490" y="502"/>
                    </a:cubicBezTo>
                    <a:cubicBezTo>
                      <a:pt x="477" y="514"/>
                      <a:pt x="463" y="526"/>
                      <a:pt x="447" y="539"/>
                    </a:cubicBezTo>
                    <a:moveTo>
                      <a:pt x="502" y="490"/>
                    </a:moveTo>
                    <a:cubicBezTo>
                      <a:pt x="502" y="489"/>
                      <a:pt x="502" y="487"/>
                      <a:pt x="502" y="486"/>
                    </a:cubicBezTo>
                    <a:cubicBezTo>
                      <a:pt x="504" y="476"/>
                      <a:pt x="502" y="464"/>
                      <a:pt x="500" y="454"/>
                    </a:cubicBezTo>
                    <a:cubicBezTo>
                      <a:pt x="497" y="435"/>
                      <a:pt x="488" y="419"/>
                      <a:pt x="478" y="402"/>
                    </a:cubicBezTo>
                    <a:cubicBezTo>
                      <a:pt x="473" y="395"/>
                      <a:pt x="467" y="388"/>
                      <a:pt x="463" y="380"/>
                    </a:cubicBezTo>
                    <a:cubicBezTo>
                      <a:pt x="458" y="371"/>
                      <a:pt x="454" y="361"/>
                      <a:pt x="449" y="352"/>
                    </a:cubicBezTo>
                    <a:cubicBezTo>
                      <a:pt x="441" y="338"/>
                      <a:pt x="435" y="322"/>
                      <a:pt x="429" y="306"/>
                    </a:cubicBezTo>
                    <a:cubicBezTo>
                      <a:pt x="435" y="304"/>
                      <a:pt x="442" y="302"/>
                      <a:pt x="448" y="301"/>
                    </a:cubicBezTo>
                    <a:cubicBezTo>
                      <a:pt x="453" y="300"/>
                      <a:pt x="461" y="300"/>
                      <a:pt x="468" y="298"/>
                    </a:cubicBezTo>
                    <a:cubicBezTo>
                      <a:pt x="486" y="309"/>
                      <a:pt x="504" y="340"/>
                      <a:pt x="511" y="357"/>
                    </a:cubicBezTo>
                    <a:cubicBezTo>
                      <a:pt x="528" y="395"/>
                      <a:pt x="534" y="450"/>
                      <a:pt x="514" y="476"/>
                    </a:cubicBezTo>
                    <a:cubicBezTo>
                      <a:pt x="510" y="481"/>
                      <a:pt x="506" y="485"/>
                      <a:pt x="502" y="490"/>
                    </a:cubicBezTo>
                    <a:moveTo>
                      <a:pt x="109" y="341"/>
                    </a:moveTo>
                    <a:cubicBezTo>
                      <a:pt x="109" y="341"/>
                      <a:pt x="109" y="341"/>
                      <a:pt x="109" y="341"/>
                    </a:cubicBezTo>
                    <a:cubicBezTo>
                      <a:pt x="84" y="332"/>
                      <a:pt x="58" y="322"/>
                      <a:pt x="35" y="308"/>
                    </a:cubicBezTo>
                    <a:cubicBezTo>
                      <a:pt x="37" y="301"/>
                      <a:pt x="39" y="295"/>
                      <a:pt x="41" y="289"/>
                    </a:cubicBezTo>
                    <a:cubicBezTo>
                      <a:pt x="64" y="304"/>
                      <a:pt x="88" y="317"/>
                      <a:pt x="113" y="328"/>
                    </a:cubicBezTo>
                    <a:cubicBezTo>
                      <a:pt x="114" y="328"/>
                      <a:pt x="114" y="328"/>
                      <a:pt x="114" y="328"/>
                    </a:cubicBezTo>
                    <a:cubicBezTo>
                      <a:pt x="112" y="332"/>
                      <a:pt x="110" y="337"/>
                      <a:pt x="109" y="341"/>
                    </a:cubicBezTo>
                    <a:moveTo>
                      <a:pt x="526" y="347"/>
                    </a:moveTo>
                    <a:cubicBezTo>
                      <a:pt x="520" y="333"/>
                      <a:pt x="513" y="321"/>
                      <a:pt x="505" y="312"/>
                    </a:cubicBezTo>
                    <a:cubicBezTo>
                      <a:pt x="519" y="304"/>
                      <a:pt x="534" y="298"/>
                      <a:pt x="548" y="289"/>
                    </a:cubicBezTo>
                    <a:cubicBezTo>
                      <a:pt x="551" y="290"/>
                      <a:pt x="556" y="292"/>
                      <a:pt x="561" y="296"/>
                    </a:cubicBezTo>
                    <a:cubicBezTo>
                      <a:pt x="554" y="298"/>
                      <a:pt x="548" y="301"/>
                      <a:pt x="542" y="304"/>
                    </a:cubicBezTo>
                    <a:cubicBezTo>
                      <a:pt x="533" y="308"/>
                      <a:pt x="523" y="313"/>
                      <a:pt x="515" y="318"/>
                    </a:cubicBezTo>
                    <a:cubicBezTo>
                      <a:pt x="511" y="320"/>
                      <a:pt x="513" y="325"/>
                      <a:pt x="517" y="325"/>
                    </a:cubicBezTo>
                    <a:cubicBezTo>
                      <a:pt x="517" y="325"/>
                      <a:pt x="518" y="325"/>
                      <a:pt x="519" y="325"/>
                    </a:cubicBezTo>
                    <a:cubicBezTo>
                      <a:pt x="528" y="318"/>
                      <a:pt x="539" y="314"/>
                      <a:pt x="549" y="309"/>
                    </a:cubicBezTo>
                    <a:cubicBezTo>
                      <a:pt x="554" y="307"/>
                      <a:pt x="560" y="304"/>
                      <a:pt x="566" y="303"/>
                    </a:cubicBezTo>
                    <a:cubicBezTo>
                      <a:pt x="567" y="304"/>
                      <a:pt x="568" y="304"/>
                      <a:pt x="569" y="304"/>
                    </a:cubicBezTo>
                    <a:cubicBezTo>
                      <a:pt x="569" y="304"/>
                      <a:pt x="570" y="304"/>
                      <a:pt x="570" y="304"/>
                    </a:cubicBezTo>
                    <a:cubicBezTo>
                      <a:pt x="576" y="309"/>
                      <a:pt x="581" y="316"/>
                      <a:pt x="586" y="324"/>
                    </a:cubicBezTo>
                    <a:cubicBezTo>
                      <a:pt x="565" y="327"/>
                      <a:pt x="544" y="335"/>
                      <a:pt x="526" y="347"/>
                    </a:cubicBezTo>
                    <a:moveTo>
                      <a:pt x="500" y="306"/>
                    </a:moveTo>
                    <a:cubicBezTo>
                      <a:pt x="498" y="304"/>
                      <a:pt x="496" y="302"/>
                      <a:pt x="494" y="301"/>
                    </a:cubicBezTo>
                    <a:cubicBezTo>
                      <a:pt x="487" y="295"/>
                      <a:pt x="483" y="291"/>
                      <a:pt x="482" y="289"/>
                    </a:cubicBezTo>
                    <a:cubicBezTo>
                      <a:pt x="484" y="288"/>
                      <a:pt x="486" y="287"/>
                      <a:pt x="488" y="285"/>
                    </a:cubicBezTo>
                    <a:cubicBezTo>
                      <a:pt x="492" y="285"/>
                      <a:pt x="496" y="284"/>
                      <a:pt x="501" y="284"/>
                    </a:cubicBezTo>
                    <a:cubicBezTo>
                      <a:pt x="511" y="284"/>
                      <a:pt x="523" y="285"/>
                      <a:pt x="536" y="287"/>
                    </a:cubicBezTo>
                    <a:cubicBezTo>
                      <a:pt x="524" y="294"/>
                      <a:pt x="511" y="299"/>
                      <a:pt x="500" y="306"/>
                    </a:cubicBezTo>
                    <a:moveTo>
                      <a:pt x="116" y="321"/>
                    </a:moveTo>
                    <a:cubicBezTo>
                      <a:pt x="115" y="321"/>
                      <a:pt x="115" y="321"/>
                      <a:pt x="115" y="321"/>
                    </a:cubicBezTo>
                    <a:cubicBezTo>
                      <a:pt x="90" y="309"/>
                      <a:pt x="66" y="296"/>
                      <a:pt x="43" y="282"/>
                    </a:cubicBezTo>
                    <a:cubicBezTo>
                      <a:pt x="46" y="274"/>
                      <a:pt x="48" y="267"/>
                      <a:pt x="51" y="260"/>
                    </a:cubicBezTo>
                    <a:cubicBezTo>
                      <a:pt x="53" y="262"/>
                      <a:pt x="55" y="264"/>
                      <a:pt x="58" y="266"/>
                    </a:cubicBezTo>
                    <a:cubicBezTo>
                      <a:pt x="64" y="270"/>
                      <a:pt x="69" y="276"/>
                      <a:pt x="76" y="279"/>
                    </a:cubicBezTo>
                    <a:cubicBezTo>
                      <a:pt x="92" y="286"/>
                      <a:pt x="109" y="295"/>
                      <a:pt x="123" y="305"/>
                    </a:cubicBezTo>
                    <a:cubicBezTo>
                      <a:pt x="121" y="311"/>
                      <a:pt x="119" y="316"/>
                      <a:pt x="116" y="321"/>
                    </a:cubicBezTo>
                    <a:moveTo>
                      <a:pt x="452" y="277"/>
                    </a:moveTo>
                    <a:cubicBezTo>
                      <a:pt x="449" y="277"/>
                      <a:pt x="446" y="277"/>
                      <a:pt x="443" y="277"/>
                    </a:cubicBezTo>
                    <a:cubicBezTo>
                      <a:pt x="443" y="276"/>
                      <a:pt x="443" y="276"/>
                      <a:pt x="443" y="276"/>
                    </a:cubicBezTo>
                    <a:cubicBezTo>
                      <a:pt x="442" y="269"/>
                      <a:pt x="440" y="262"/>
                      <a:pt x="440" y="254"/>
                    </a:cubicBezTo>
                    <a:cubicBezTo>
                      <a:pt x="440" y="252"/>
                      <a:pt x="441" y="250"/>
                      <a:pt x="442" y="249"/>
                    </a:cubicBezTo>
                    <a:cubicBezTo>
                      <a:pt x="443" y="249"/>
                      <a:pt x="443" y="249"/>
                      <a:pt x="443" y="249"/>
                    </a:cubicBezTo>
                    <a:cubicBezTo>
                      <a:pt x="446" y="259"/>
                      <a:pt x="450" y="269"/>
                      <a:pt x="457" y="277"/>
                    </a:cubicBezTo>
                    <a:cubicBezTo>
                      <a:pt x="455" y="277"/>
                      <a:pt x="454" y="277"/>
                      <a:pt x="452" y="277"/>
                    </a:cubicBezTo>
                    <a:moveTo>
                      <a:pt x="465" y="276"/>
                    </a:moveTo>
                    <a:cubicBezTo>
                      <a:pt x="465" y="275"/>
                      <a:pt x="465" y="274"/>
                      <a:pt x="464" y="274"/>
                    </a:cubicBezTo>
                    <a:cubicBezTo>
                      <a:pt x="457" y="266"/>
                      <a:pt x="453" y="257"/>
                      <a:pt x="450" y="248"/>
                    </a:cubicBezTo>
                    <a:cubicBezTo>
                      <a:pt x="452" y="248"/>
                      <a:pt x="454" y="247"/>
                      <a:pt x="456" y="246"/>
                    </a:cubicBezTo>
                    <a:cubicBezTo>
                      <a:pt x="457" y="246"/>
                      <a:pt x="457" y="246"/>
                      <a:pt x="457" y="246"/>
                    </a:cubicBezTo>
                    <a:cubicBezTo>
                      <a:pt x="457" y="247"/>
                      <a:pt x="458" y="249"/>
                      <a:pt x="459" y="250"/>
                    </a:cubicBezTo>
                    <a:cubicBezTo>
                      <a:pt x="460" y="252"/>
                      <a:pt x="460" y="254"/>
                      <a:pt x="461" y="256"/>
                    </a:cubicBezTo>
                    <a:cubicBezTo>
                      <a:pt x="464" y="262"/>
                      <a:pt x="468" y="267"/>
                      <a:pt x="473" y="271"/>
                    </a:cubicBezTo>
                    <a:cubicBezTo>
                      <a:pt x="471" y="272"/>
                      <a:pt x="469" y="274"/>
                      <a:pt x="468" y="275"/>
                    </a:cubicBezTo>
                    <a:cubicBezTo>
                      <a:pt x="467" y="275"/>
                      <a:pt x="466" y="276"/>
                      <a:pt x="465" y="276"/>
                    </a:cubicBezTo>
                    <a:moveTo>
                      <a:pt x="435" y="275"/>
                    </a:moveTo>
                    <a:cubicBezTo>
                      <a:pt x="432" y="274"/>
                      <a:pt x="430" y="273"/>
                      <a:pt x="427" y="271"/>
                    </a:cubicBezTo>
                    <a:cubicBezTo>
                      <a:pt x="425" y="270"/>
                      <a:pt x="423" y="269"/>
                      <a:pt x="422" y="268"/>
                    </a:cubicBezTo>
                    <a:cubicBezTo>
                      <a:pt x="422" y="263"/>
                      <a:pt x="421" y="258"/>
                      <a:pt x="421" y="252"/>
                    </a:cubicBezTo>
                    <a:cubicBezTo>
                      <a:pt x="422" y="249"/>
                      <a:pt x="424" y="245"/>
                      <a:pt x="425" y="242"/>
                    </a:cubicBezTo>
                    <a:cubicBezTo>
                      <a:pt x="428" y="244"/>
                      <a:pt x="431" y="246"/>
                      <a:pt x="434" y="247"/>
                    </a:cubicBezTo>
                    <a:cubicBezTo>
                      <a:pt x="434" y="247"/>
                      <a:pt x="434" y="247"/>
                      <a:pt x="434" y="247"/>
                    </a:cubicBezTo>
                    <a:cubicBezTo>
                      <a:pt x="433" y="250"/>
                      <a:pt x="433" y="253"/>
                      <a:pt x="433" y="255"/>
                    </a:cubicBezTo>
                    <a:cubicBezTo>
                      <a:pt x="433" y="262"/>
                      <a:pt x="434" y="268"/>
                      <a:pt x="435" y="275"/>
                    </a:cubicBezTo>
                    <a:moveTo>
                      <a:pt x="480" y="269"/>
                    </a:moveTo>
                    <a:cubicBezTo>
                      <a:pt x="480" y="268"/>
                      <a:pt x="479" y="268"/>
                      <a:pt x="479" y="267"/>
                    </a:cubicBezTo>
                    <a:cubicBezTo>
                      <a:pt x="476" y="263"/>
                      <a:pt x="472" y="259"/>
                      <a:pt x="469" y="255"/>
                    </a:cubicBezTo>
                    <a:cubicBezTo>
                      <a:pt x="467" y="252"/>
                      <a:pt x="466" y="248"/>
                      <a:pt x="465" y="245"/>
                    </a:cubicBezTo>
                    <a:cubicBezTo>
                      <a:pt x="464" y="244"/>
                      <a:pt x="463" y="243"/>
                      <a:pt x="463" y="242"/>
                    </a:cubicBezTo>
                    <a:cubicBezTo>
                      <a:pt x="464" y="241"/>
                      <a:pt x="466" y="240"/>
                      <a:pt x="467" y="238"/>
                    </a:cubicBezTo>
                    <a:cubicBezTo>
                      <a:pt x="472" y="242"/>
                      <a:pt x="477" y="245"/>
                      <a:pt x="482" y="249"/>
                    </a:cubicBezTo>
                    <a:cubicBezTo>
                      <a:pt x="486" y="252"/>
                      <a:pt x="490" y="255"/>
                      <a:pt x="494" y="258"/>
                    </a:cubicBezTo>
                    <a:cubicBezTo>
                      <a:pt x="493" y="259"/>
                      <a:pt x="493" y="259"/>
                      <a:pt x="493" y="259"/>
                    </a:cubicBezTo>
                    <a:cubicBezTo>
                      <a:pt x="490" y="262"/>
                      <a:pt x="486" y="265"/>
                      <a:pt x="482" y="268"/>
                    </a:cubicBezTo>
                    <a:cubicBezTo>
                      <a:pt x="481" y="268"/>
                      <a:pt x="481" y="268"/>
                      <a:pt x="480" y="269"/>
                    </a:cubicBezTo>
                    <a:moveTo>
                      <a:pt x="127" y="298"/>
                    </a:moveTo>
                    <a:cubicBezTo>
                      <a:pt x="115" y="290"/>
                      <a:pt x="102" y="283"/>
                      <a:pt x="90" y="277"/>
                    </a:cubicBezTo>
                    <a:cubicBezTo>
                      <a:pt x="83" y="273"/>
                      <a:pt x="75" y="270"/>
                      <a:pt x="69" y="265"/>
                    </a:cubicBezTo>
                    <a:cubicBezTo>
                      <a:pt x="64" y="260"/>
                      <a:pt x="58" y="257"/>
                      <a:pt x="54" y="253"/>
                    </a:cubicBezTo>
                    <a:cubicBezTo>
                      <a:pt x="57" y="246"/>
                      <a:pt x="60" y="239"/>
                      <a:pt x="63" y="232"/>
                    </a:cubicBezTo>
                    <a:cubicBezTo>
                      <a:pt x="65" y="234"/>
                      <a:pt x="71" y="237"/>
                      <a:pt x="72" y="238"/>
                    </a:cubicBezTo>
                    <a:cubicBezTo>
                      <a:pt x="79" y="242"/>
                      <a:pt x="86" y="247"/>
                      <a:pt x="93" y="250"/>
                    </a:cubicBezTo>
                    <a:cubicBezTo>
                      <a:pt x="109" y="257"/>
                      <a:pt x="123" y="270"/>
                      <a:pt x="135" y="282"/>
                    </a:cubicBezTo>
                    <a:cubicBezTo>
                      <a:pt x="132" y="287"/>
                      <a:pt x="129" y="293"/>
                      <a:pt x="127" y="298"/>
                    </a:cubicBezTo>
                    <a:moveTo>
                      <a:pt x="414" y="262"/>
                    </a:moveTo>
                    <a:cubicBezTo>
                      <a:pt x="410" y="259"/>
                      <a:pt x="407" y="254"/>
                      <a:pt x="404" y="250"/>
                    </a:cubicBezTo>
                    <a:cubicBezTo>
                      <a:pt x="405" y="250"/>
                      <a:pt x="405" y="249"/>
                      <a:pt x="406" y="248"/>
                    </a:cubicBezTo>
                    <a:cubicBezTo>
                      <a:pt x="407" y="242"/>
                      <a:pt x="408" y="237"/>
                      <a:pt x="411" y="232"/>
                    </a:cubicBezTo>
                    <a:cubicBezTo>
                      <a:pt x="411" y="231"/>
                      <a:pt x="412" y="230"/>
                      <a:pt x="412" y="230"/>
                    </a:cubicBezTo>
                    <a:cubicBezTo>
                      <a:pt x="415" y="233"/>
                      <a:pt x="417" y="235"/>
                      <a:pt x="419" y="237"/>
                    </a:cubicBezTo>
                    <a:cubicBezTo>
                      <a:pt x="418" y="241"/>
                      <a:pt x="416" y="245"/>
                      <a:pt x="415" y="249"/>
                    </a:cubicBezTo>
                    <a:cubicBezTo>
                      <a:pt x="414" y="253"/>
                      <a:pt x="414" y="258"/>
                      <a:pt x="414" y="262"/>
                    </a:cubicBezTo>
                    <a:moveTo>
                      <a:pt x="128" y="342"/>
                    </a:moveTo>
                    <a:cubicBezTo>
                      <a:pt x="132" y="331"/>
                      <a:pt x="135" y="321"/>
                      <a:pt x="136" y="318"/>
                    </a:cubicBezTo>
                    <a:cubicBezTo>
                      <a:pt x="150" y="287"/>
                      <a:pt x="166" y="260"/>
                      <a:pt x="183" y="235"/>
                    </a:cubicBezTo>
                    <a:cubicBezTo>
                      <a:pt x="184" y="235"/>
                      <a:pt x="185" y="235"/>
                      <a:pt x="187" y="234"/>
                    </a:cubicBezTo>
                    <a:cubicBezTo>
                      <a:pt x="192" y="234"/>
                      <a:pt x="197" y="233"/>
                      <a:pt x="202" y="232"/>
                    </a:cubicBezTo>
                    <a:cubicBezTo>
                      <a:pt x="211" y="229"/>
                      <a:pt x="224" y="229"/>
                      <a:pt x="234" y="229"/>
                    </a:cubicBezTo>
                    <a:cubicBezTo>
                      <a:pt x="235" y="229"/>
                      <a:pt x="237" y="229"/>
                      <a:pt x="238" y="229"/>
                    </a:cubicBezTo>
                    <a:cubicBezTo>
                      <a:pt x="262" y="229"/>
                      <a:pt x="286" y="234"/>
                      <a:pt x="310" y="239"/>
                    </a:cubicBezTo>
                    <a:cubicBezTo>
                      <a:pt x="320" y="241"/>
                      <a:pt x="333" y="243"/>
                      <a:pt x="342" y="249"/>
                    </a:cubicBezTo>
                    <a:cubicBezTo>
                      <a:pt x="352" y="255"/>
                      <a:pt x="363" y="261"/>
                      <a:pt x="373" y="267"/>
                    </a:cubicBezTo>
                    <a:cubicBezTo>
                      <a:pt x="383" y="273"/>
                      <a:pt x="392" y="283"/>
                      <a:pt x="402" y="289"/>
                    </a:cubicBezTo>
                    <a:cubicBezTo>
                      <a:pt x="401" y="290"/>
                      <a:pt x="401" y="290"/>
                      <a:pt x="400" y="290"/>
                    </a:cubicBezTo>
                    <a:cubicBezTo>
                      <a:pt x="395" y="293"/>
                      <a:pt x="389" y="294"/>
                      <a:pt x="385" y="297"/>
                    </a:cubicBezTo>
                    <a:cubicBezTo>
                      <a:pt x="375" y="303"/>
                      <a:pt x="365" y="310"/>
                      <a:pt x="356" y="318"/>
                    </a:cubicBezTo>
                    <a:cubicBezTo>
                      <a:pt x="355" y="318"/>
                      <a:pt x="354" y="318"/>
                      <a:pt x="354" y="319"/>
                    </a:cubicBezTo>
                    <a:cubicBezTo>
                      <a:pt x="343" y="320"/>
                      <a:pt x="334" y="323"/>
                      <a:pt x="324" y="323"/>
                    </a:cubicBezTo>
                    <a:cubicBezTo>
                      <a:pt x="322" y="323"/>
                      <a:pt x="320" y="323"/>
                      <a:pt x="318" y="322"/>
                    </a:cubicBezTo>
                    <a:cubicBezTo>
                      <a:pt x="309" y="322"/>
                      <a:pt x="299" y="320"/>
                      <a:pt x="289" y="320"/>
                    </a:cubicBezTo>
                    <a:cubicBezTo>
                      <a:pt x="288" y="320"/>
                      <a:pt x="286" y="320"/>
                      <a:pt x="284" y="321"/>
                    </a:cubicBezTo>
                    <a:cubicBezTo>
                      <a:pt x="278" y="321"/>
                      <a:pt x="273" y="321"/>
                      <a:pt x="267" y="321"/>
                    </a:cubicBezTo>
                    <a:cubicBezTo>
                      <a:pt x="260" y="321"/>
                      <a:pt x="253" y="321"/>
                      <a:pt x="246" y="321"/>
                    </a:cubicBezTo>
                    <a:cubicBezTo>
                      <a:pt x="240" y="321"/>
                      <a:pt x="233" y="320"/>
                      <a:pt x="226" y="320"/>
                    </a:cubicBezTo>
                    <a:cubicBezTo>
                      <a:pt x="223" y="320"/>
                      <a:pt x="219" y="320"/>
                      <a:pt x="216" y="321"/>
                    </a:cubicBezTo>
                    <a:cubicBezTo>
                      <a:pt x="203" y="321"/>
                      <a:pt x="189" y="324"/>
                      <a:pt x="176" y="327"/>
                    </a:cubicBezTo>
                    <a:cubicBezTo>
                      <a:pt x="165" y="329"/>
                      <a:pt x="154" y="329"/>
                      <a:pt x="144" y="334"/>
                    </a:cubicBezTo>
                    <a:cubicBezTo>
                      <a:pt x="139" y="337"/>
                      <a:pt x="133" y="340"/>
                      <a:pt x="128" y="342"/>
                    </a:cubicBezTo>
                    <a:moveTo>
                      <a:pt x="499" y="252"/>
                    </a:moveTo>
                    <a:cubicBezTo>
                      <a:pt x="495" y="250"/>
                      <a:pt x="491" y="246"/>
                      <a:pt x="487" y="243"/>
                    </a:cubicBezTo>
                    <a:cubicBezTo>
                      <a:pt x="483" y="239"/>
                      <a:pt x="477" y="236"/>
                      <a:pt x="472" y="233"/>
                    </a:cubicBezTo>
                    <a:cubicBezTo>
                      <a:pt x="473" y="232"/>
                      <a:pt x="473" y="232"/>
                      <a:pt x="473" y="231"/>
                    </a:cubicBezTo>
                    <a:cubicBezTo>
                      <a:pt x="475" y="229"/>
                      <a:pt x="477" y="227"/>
                      <a:pt x="478" y="225"/>
                    </a:cubicBezTo>
                    <a:cubicBezTo>
                      <a:pt x="484" y="227"/>
                      <a:pt x="491" y="229"/>
                      <a:pt x="498" y="232"/>
                    </a:cubicBezTo>
                    <a:cubicBezTo>
                      <a:pt x="501" y="234"/>
                      <a:pt x="505" y="236"/>
                      <a:pt x="510" y="237"/>
                    </a:cubicBezTo>
                    <a:cubicBezTo>
                      <a:pt x="506" y="243"/>
                      <a:pt x="502" y="248"/>
                      <a:pt x="499" y="252"/>
                    </a:cubicBezTo>
                    <a:moveTo>
                      <a:pt x="400" y="240"/>
                    </a:moveTo>
                    <a:cubicBezTo>
                      <a:pt x="397" y="230"/>
                      <a:pt x="398" y="219"/>
                      <a:pt x="399" y="211"/>
                    </a:cubicBezTo>
                    <a:cubicBezTo>
                      <a:pt x="402" y="215"/>
                      <a:pt x="405" y="220"/>
                      <a:pt x="407" y="223"/>
                    </a:cubicBezTo>
                    <a:cubicBezTo>
                      <a:pt x="407" y="224"/>
                      <a:pt x="406" y="226"/>
                      <a:pt x="406" y="226"/>
                    </a:cubicBezTo>
                    <a:cubicBezTo>
                      <a:pt x="404" y="228"/>
                      <a:pt x="404" y="229"/>
                      <a:pt x="403" y="231"/>
                    </a:cubicBezTo>
                    <a:cubicBezTo>
                      <a:pt x="402" y="234"/>
                      <a:pt x="401" y="237"/>
                      <a:pt x="400" y="240"/>
                    </a:cubicBezTo>
                    <a:moveTo>
                      <a:pt x="513" y="229"/>
                    </a:moveTo>
                    <a:cubicBezTo>
                      <a:pt x="508" y="229"/>
                      <a:pt x="503" y="226"/>
                      <a:pt x="499" y="224"/>
                    </a:cubicBezTo>
                    <a:cubicBezTo>
                      <a:pt x="496" y="223"/>
                      <a:pt x="493" y="222"/>
                      <a:pt x="490" y="221"/>
                    </a:cubicBezTo>
                    <a:cubicBezTo>
                      <a:pt x="487" y="220"/>
                      <a:pt x="484" y="219"/>
                      <a:pt x="481" y="218"/>
                    </a:cubicBezTo>
                    <a:cubicBezTo>
                      <a:pt x="483" y="214"/>
                      <a:pt x="484" y="210"/>
                      <a:pt x="485" y="206"/>
                    </a:cubicBezTo>
                    <a:cubicBezTo>
                      <a:pt x="496" y="210"/>
                      <a:pt x="507" y="212"/>
                      <a:pt x="519" y="213"/>
                    </a:cubicBezTo>
                    <a:cubicBezTo>
                      <a:pt x="517" y="219"/>
                      <a:pt x="515" y="225"/>
                      <a:pt x="513" y="229"/>
                    </a:cubicBezTo>
                    <a:moveTo>
                      <a:pt x="138" y="275"/>
                    </a:moveTo>
                    <a:cubicBezTo>
                      <a:pt x="132" y="269"/>
                      <a:pt x="125" y="263"/>
                      <a:pt x="119" y="256"/>
                    </a:cubicBezTo>
                    <a:cubicBezTo>
                      <a:pt x="114" y="251"/>
                      <a:pt x="105" y="248"/>
                      <a:pt x="99" y="244"/>
                    </a:cubicBezTo>
                    <a:cubicBezTo>
                      <a:pt x="91" y="238"/>
                      <a:pt x="81" y="235"/>
                      <a:pt x="73" y="229"/>
                    </a:cubicBezTo>
                    <a:cubicBezTo>
                      <a:pt x="71" y="228"/>
                      <a:pt x="69" y="226"/>
                      <a:pt x="66" y="224"/>
                    </a:cubicBezTo>
                    <a:cubicBezTo>
                      <a:pt x="70" y="217"/>
                      <a:pt x="73" y="209"/>
                      <a:pt x="77" y="202"/>
                    </a:cubicBezTo>
                    <a:cubicBezTo>
                      <a:pt x="86" y="210"/>
                      <a:pt x="96" y="216"/>
                      <a:pt x="105" y="222"/>
                    </a:cubicBezTo>
                    <a:cubicBezTo>
                      <a:pt x="121" y="232"/>
                      <a:pt x="135" y="245"/>
                      <a:pt x="148" y="258"/>
                    </a:cubicBezTo>
                    <a:cubicBezTo>
                      <a:pt x="145" y="263"/>
                      <a:pt x="142" y="269"/>
                      <a:pt x="138" y="275"/>
                    </a:cubicBezTo>
                    <a:moveTo>
                      <a:pt x="497" y="186"/>
                    </a:moveTo>
                    <a:cubicBezTo>
                      <a:pt x="506" y="186"/>
                      <a:pt x="514" y="184"/>
                      <a:pt x="523" y="182"/>
                    </a:cubicBezTo>
                    <a:cubicBezTo>
                      <a:pt x="523" y="191"/>
                      <a:pt x="522" y="198"/>
                      <a:pt x="521" y="206"/>
                    </a:cubicBezTo>
                    <a:cubicBezTo>
                      <a:pt x="509" y="205"/>
                      <a:pt x="497" y="202"/>
                      <a:pt x="486" y="199"/>
                    </a:cubicBezTo>
                    <a:cubicBezTo>
                      <a:pt x="486" y="194"/>
                      <a:pt x="486" y="190"/>
                      <a:pt x="485" y="185"/>
                    </a:cubicBezTo>
                    <a:cubicBezTo>
                      <a:pt x="489" y="186"/>
                      <a:pt x="493" y="186"/>
                      <a:pt x="497" y="186"/>
                    </a:cubicBezTo>
                    <a:moveTo>
                      <a:pt x="152" y="251"/>
                    </a:moveTo>
                    <a:cubicBezTo>
                      <a:pt x="142" y="241"/>
                      <a:pt x="131" y="232"/>
                      <a:pt x="120" y="223"/>
                    </a:cubicBezTo>
                    <a:cubicBezTo>
                      <a:pt x="108" y="214"/>
                      <a:pt x="92" y="206"/>
                      <a:pt x="81" y="195"/>
                    </a:cubicBezTo>
                    <a:cubicBezTo>
                      <a:pt x="85" y="188"/>
                      <a:pt x="89" y="181"/>
                      <a:pt x="93" y="175"/>
                    </a:cubicBezTo>
                    <a:cubicBezTo>
                      <a:pt x="101" y="180"/>
                      <a:pt x="108" y="188"/>
                      <a:pt x="114" y="194"/>
                    </a:cubicBezTo>
                    <a:cubicBezTo>
                      <a:pt x="129" y="208"/>
                      <a:pt x="147" y="217"/>
                      <a:pt x="159" y="234"/>
                    </a:cubicBezTo>
                    <a:cubicBezTo>
                      <a:pt x="160" y="235"/>
                      <a:pt x="161" y="236"/>
                      <a:pt x="162" y="236"/>
                    </a:cubicBezTo>
                    <a:cubicBezTo>
                      <a:pt x="159" y="241"/>
                      <a:pt x="155" y="246"/>
                      <a:pt x="152" y="251"/>
                    </a:cubicBezTo>
                    <a:moveTo>
                      <a:pt x="484" y="178"/>
                    </a:moveTo>
                    <a:cubicBezTo>
                      <a:pt x="483" y="175"/>
                      <a:pt x="482" y="172"/>
                      <a:pt x="481" y="169"/>
                    </a:cubicBezTo>
                    <a:cubicBezTo>
                      <a:pt x="482" y="169"/>
                      <a:pt x="482" y="169"/>
                      <a:pt x="482" y="169"/>
                    </a:cubicBezTo>
                    <a:cubicBezTo>
                      <a:pt x="493" y="165"/>
                      <a:pt x="503" y="161"/>
                      <a:pt x="512" y="155"/>
                    </a:cubicBezTo>
                    <a:cubicBezTo>
                      <a:pt x="514" y="154"/>
                      <a:pt x="517" y="153"/>
                      <a:pt x="519" y="150"/>
                    </a:cubicBezTo>
                    <a:cubicBezTo>
                      <a:pt x="521" y="159"/>
                      <a:pt x="522" y="167"/>
                      <a:pt x="522" y="174"/>
                    </a:cubicBezTo>
                    <a:cubicBezTo>
                      <a:pt x="514" y="176"/>
                      <a:pt x="505" y="178"/>
                      <a:pt x="497" y="178"/>
                    </a:cubicBezTo>
                    <a:cubicBezTo>
                      <a:pt x="493" y="178"/>
                      <a:pt x="490" y="178"/>
                      <a:pt x="486" y="177"/>
                    </a:cubicBezTo>
                    <a:cubicBezTo>
                      <a:pt x="486" y="177"/>
                      <a:pt x="486" y="177"/>
                      <a:pt x="485" y="177"/>
                    </a:cubicBezTo>
                    <a:cubicBezTo>
                      <a:pt x="485" y="177"/>
                      <a:pt x="484" y="177"/>
                      <a:pt x="484" y="178"/>
                    </a:cubicBezTo>
                    <a:moveTo>
                      <a:pt x="166" y="230"/>
                    </a:moveTo>
                    <a:cubicBezTo>
                      <a:pt x="165" y="230"/>
                      <a:pt x="165" y="230"/>
                      <a:pt x="165" y="230"/>
                    </a:cubicBezTo>
                    <a:cubicBezTo>
                      <a:pt x="156" y="216"/>
                      <a:pt x="142" y="205"/>
                      <a:pt x="129" y="195"/>
                    </a:cubicBezTo>
                    <a:cubicBezTo>
                      <a:pt x="118" y="187"/>
                      <a:pt x="108" y="176"/>
                      <a:pt x="97" y="168"/>
                    </a:cubicBezTo>
                    <a:cubicBezTo>
                      <a:pt x="101" y="162"/>
                      <a:pt x="106" y="156"/>
                      <a:pt x="110" y="150"/>
                    </a:cubicBezTo>
                    <a:cubicBezTo>
                      <a:pt x="114" y="154"/>
                      <a:pt x="122" y="164"/>
                      <a:pt x="123" y="165"/>
                    </a:cubicBezTo>
                    <a:cubicBezTo>
                      <a:pt x="128" y="171"/>
                      <a:pt x="135" y="173"/>
                      <a:pt x="140" y="178"/>
                    </a:cubicBezTo>
                    <a:cubicBezTo>
                      <a:pt x="153" y="190"/>
                      <a:pt x="164" y="202"/>
                      <a:pt x="174" y="215"/>
                    </a:cubicBezTo>
                    <a:cubicBezTo>
                      <a:pt x="175" y="216"/>
                      <a:pt x="175" y="216"/>
                      <a:pt x="176" y="216"/>
                    </a:cubicBezTo>
                    <a:cubicBezTo>
                      <a:pt x="172" y="221"/>
                      <a:pt x="169" y="226"/>
                      <a:pt x="166" y="230"/>
                    </a:cubicBezTo>
                    <a:moveTo>
                      <a:pt x="190" y="226"/>
                    </a:moveTo>
                    <a:cubicBezTo>
                      <a:pt x="193" y="221"/>
                      <a:pt x="197" y="216"/>
                      <a:pt x="201" y="212"/>
                    </a:cubicBezTo>
                    <a:cubicBezTo>
                      <a:pt x="217" y="191"/>
                      <a:pt x="245" y="165"/>
                      <a:pt x="279" y="145"/>
                    </a:cubicBezTo>
                    <a:cubicBezTo>
                      <a:pt x="281" y="145"/>
                      <a:pt x="283" y="145"/>
                      <a:pt x="285" y="145"/>
                    </a:cubicBezTo>
                    <a:cubicBezTo>
                      <a:pt x="292" y="145"/>
                      <a:pt x="298" y="146"/>
                      <a:pt x="306" y="148"/>
                    </a:cubicBezTo>
                    <a:cubicBezTo>
                      <a:pt x="314" y="151"/>
                      <a:pt x="323" y="155"/>
                      <a:pt x="332" y="156"/>
                    </a:cubicBezTo>
                    <a:cubicBezTo>
                      <a:pt x="339" y="156"/>
                      <a:pt x="344" y="160"/>
                      <a:pt x="349" y="163"/>
                    </a:cubicBezTo>
                    <a:cubicBezTo>
                      <a:pt x="357" y="166"/>
                      <a:pt x="363" y="168"/>
                      <a:pt x="370" y="173"/>
                    </a:cubicBezTo>
                    <a:cubicBezTo>
                      <a:pt x="374" y="175"/>
                      <a:pt x="385" y="179"/>
                      <a:pt x="390" y="184"/>
                    </a:cubicBezTo>
                    <a:cubicBezTo>
                      <a:pt x="384" y="195"/>
                      <a:pt x="375" y="226"/>
                      <a:pt x="386" y="253"/>
                    </a:cubicBezTo>
                    <a:cubicBezTo>
                      <a:pt x="390" y="261"/>
                      <a:pt x="398" y="275"/>
                      <a:pt x="408" y="284"/>
                    </a:cubicBezTo>
                    <a:cubicBezTo>
                      <a:pt x="402" y="281"/>
                      <a:pt x="396" y="275"/>
                      <a:pt x="392" y="271"/>
                    </a:cubicBezTo>
                    <a:cubicBezTo>
                      <a:pt x="382" y="262"/>
                      <a:pt x="369" y="256"/>
                      <a:pt x="358" y="250"/>
                    </a:cubicBezTo>
                    <a:cubicBezTo>
                      <a:pt x="349" y="245"/>
                      <a:pt x="341" y="238"/>
                      <a:pt x="331" y="236"/>
                    </a:cubicBezTo>
                    <a:cubicBezTo>
                      <a:pt x="319" y="233"/>
                      <a:pt x="307" y="230"/>
                      <a:pt x="294" y="227"/>
                    </a:cubicBezTo>
                    <a:cubicBezTo>
                      <a:pt x="282" y="224"/>
                      <a:pt x="269" y="223"/>
                      <a:pt x="256" y="221"/>
                    </a:cubicBezTo>
                    <a:cubicBezTo>
                      <a:pt x="252" y="220"/>
                      <a:pt x="248" y="220"/>
                      <a:pt x="243" y="220"/>
                    </a:cubicBezTo>
                    <a:cubicBezTo>
                      <a:pt x="235" y="220"/>
                      <a:pt x="227" y="221"/>
                      <a:pt x="220" y="223"/>
                    </a:cubicBezTo>
                    <a:cubicBezTo>
                      <a:pt x="218" y="223"/>
                      <a:pt x="217" y="223"/>
                      <a:pt x="215" y="223"/>
                    </a:cubicBezTo>
                    <a:cubicBezTo>
                      <a:pt x="215" y="223"/>
                      <a:pt x="214" y="223"/>
                      <a:pt x="213" y="223"/>
                    </a:cubicBezTo>
                    <a:cubicBezTo>
                      <a:pt x="212" y="223"/>
                      <a:pt x="211" y="223"/>
                      <a:pt x="210" y="223"/>
                    </a:cubicBezTo>
                    <a:cubicBezTo>
                      <a:pt x="209" y="223"/>
                      <a:pt x="208" y="223"/>
                      <a:pt x="207" y="223"/>
                    </a:cubicBezTo>
                    <a:cubicBezTo>
                      <a:pt x="201" y="224"/>
                      <a:pt x="196" y="225"/>
                      <a:pt x="190" y="226"/>
                    </a:cubicBezTo>
                    <a:cubicBezTo>
                      <a:pt x="190" y="226"/>
                      <a:pt x="190" y="226"/>
                      <a:pt x="190" y="226"/>
                    </a:cubicBezTo>
                    <a:moveTo>
                      <a:pt x="180" y="210"/>
                    </a:moveTo>
                    <a:cubicBezTo>
                      <a:pt x="169" y="196"/>
                      <a:pt x="158" y="185"/>
                      <a:pt x="145" y="173"/>
                    </a:cubicBezTo>
                    <a:cubicBezTo>
                      <a:pt x="142" y="169"/>
                      <a:pt x="138" y="167"/>
                      <a:pt x="133" y="164"/>
                    </a:cubicBezTo>
                    <a:cubicBezTo>
                      <a:pt x="128" y="161"/>
                      <a:pt x="123" y="153"/>
                      <a:pt x="119" y="149"/>
                    </a:cubicBezTo>
                    <a:cubicBezTo>
                      <a:pt x="117" y="147"/>
                      <a:pt x="116" y="145"/>
                      <a:pt x="114" y="144"/>
                    </a:cubicBezTo>
                    <a:cubicBezTo>
                      <a:pt x="118" y="139"/>
                      <a:pt x="122" y="134"/>
                      <a:pt x="126" y="129"/>
                    </a:cubicBezTo>
                    <a:cubicBezTo>
                      <a:pt x="147" y="152"/>
                      <a:pt x="175" y="169"/>
                      <a:pt x="190" y="197"/>
                    </a:cubicBezTo>
                    <a:cubicBezTo>
                      <a:pt x="189" y="198"/>
                      <a:pt x="188" y="199"/>
                      <a:pt x="188" y="200"/>
                    </a:cubicBezTo>
                    <a:cubicBezTo>
                      <a:pt x="185" y="203"/>
                      <a:pt x="182" y="207"/>
                      <a:pt x="180" y="210"/>
                    </a:cubicBezTo>
                    <a:moveTo>
                      <a:pt x="479" y="163"/>
                    </a:moveTo>
                    <a:cubicBezTo>
                      <a:pt x="477" y="158"/>
                      <a:pt x="474" y="154"/>
                      <a:pt x="472" y="149"/>
                    </a:cubicBezTo>
                    <a:cubicBezTo>
                      <a:pt x="484" y="141"/>
                      <a:pt x="497" y="132"/>
                      <a:pt x="510" y="125"/>
                    </a:cubicBezTo>
                    <a:cubicBezTo>
                      <a:pt x="510" y="126"/>
                      <a:pt x="510" y="126"/>
                      <a:pt x="510" y="126"/>
                    </a:cubicBezTo>
                    <a:cubicBezTo>
                      <a:pt x="512" y="131"/>
                      <a:pt x="514" y="136"/>
                      <a:pt x="516" y="140"/>
                    </a:cubicBezTo>
                    <a:cubicBezTo>
                      <a:pt x="515" y="141"/>
                      <a:pt x="515" y="141"/>
                      <a:pt x="515" y="142"/>
                    </a:cubicBezTo>
                    <a:cubicBezTo>
                      <a:pt x="516" y="145"/>
                      <a:pt x="506" y="150"/>
                      <a:pt x="505" y="151"/>
                    </a:cubicBezTo>
                    <a:cubicBezTo>
                      <a:pt x="497" y="155"/>
                      <a:pt x="489" y="159"/>
                      <a:pt x="481" y="161"/>
                    </a:cubicBezTo>
                    <a:cubicBezTo>
                      <a:pt x="480" y="162"/>
                      <a:pt x="479" y="162"/>
                      <a:pt x="479" y="163"/>
                    </a:cubicBezTo>
                    <a:moveTo>
                      <a:pt x="395" y="179"/>
                    </a:moveTo>
                    <a:cubicBezTo>
                      <a:pt x="392" y="176"/>
                      <a:pt x="388" y="174"/>
                      <a:pt x="385" y="172"/>
                    </a:cubicBezTo>
                    <a:cubicBezTo>
                      <a:pt x="374" y="167"/>
                      <a:pt x="366" y="160"/>
                      <a:pt x="355" y="157"/>
                    </a:cubicBezTo>
                    <a:cubicBezTo>
                      <a:pt x="347" y="154"/>
                      <a:pt x="341" y="150"/>
                      <a:pt x="334" y="148"/>
                    </a:cubicBezTo>
                    <a:cubicBezTo>
                      <a:pt x="326" y="146"/>
                      <a:pt x="319" y="144"/>
                      <a:pt x="311" y="142"/>
                    </a:cubicBezTo>
                    <a:cubicBezTo>
                      <a:pt x="304" y="140"/>
                      <a:pt x="298" y="139"/>
                      <a:pt x="291" y="138"/>
                    </a:cubicBezTo>
                    <a:cubicBezTo>
                      <a:pt x="321" y="123"/>
                      <a:pt x="353" y="112"/>
                      <a:pt x="387" y="112"/>
                    </a:cubicBezTo>
                    <a:cubicBezTo>
                      <a:pt x="387" y="112"/>
                      <a:pt x="387" y="112"/>
                      <a:pt x="387" y="112"/>
                    </a:cubicBezTo>
                    <a:cubicBezTo>
                      <a:pt x="414" y="112"/>
                      <a:pt x="451" y="141"/>
                      <a:pt x="464" y="172"/>
                    </a:cubicBezTo>
                    <a:cubicBezTo>
                      <a:pt x="472" y="190"/>
                      <a:pt x="470" y="207"/>
                      <a:pt x="460" y="220"/>
                    </a:cubicBezTo>
                    <a:cubicBezTo>
                      <a:pt x="453" y="229"/>
                      <a:pt x="448" y="231"/>
                      <a:pt x="445" y="231"/>
                    </a:cubicBezTo>
                    <a:cubicBezTo>
                      <a:pt x="444" y="231"/>
                      <a:pt x="443" y="230"/>
                      <a:pt x="443" y="230"/>
                    </a:cubicBezTo>
                    <a:cubicBezTo>
                      <a:pt x="438" y="230"/>
                      <a:pt x="424" y="224"/>
                      <a:pt x="406" y="186"/>
                    </a:cubicBezTo>
                    <a:cubicBezTo>
                      <a:pt x="405" y="184"/>
                      <a:pt x="403" y="181"/>
                      <a:pt x="400" y="179"/>
                    </a:cubicBezTo>
                    <a:cubicBezTo>
                      <a:pt x="396" y="178"/>
                      <a:pt x="396" y="178"/>
                      <a:pt x="396" y="178"/>
                    </a:cubicBezTo>
                    <a:cubicBezTo>
                      <a:pt x="395" y="179"/>
                      <a:pt x="395" y="179"/>
                      <a:pt x="395" y="179"/>
                    </a:cubicBezTo>
                    <a:moveTo>
                      <a:pt x="196" y="191"/>
                    </a:moveTo>
                    <a:cubicBezTo>
                      <a:pt x="179" y="163"/>
                      <a:pt x="151" y="146"/>
                      <a:pt x="130" y="123"/>
                    </a:cubicBezTo>
                    <a:cubicBezTo>
                      <a:pt x="132" y="122"/>
                      <a:pt x="133" y="120"/>
                      <a:pt x="135" y="119"/>
                    </a:cubicBezTo>
                    <a:cubicBezTo>
                      <a:pt x="138" y="114"/>
                      <a:pt x="142" y="110"/>
                      <a:pt x="146" y="106"/>
                    </a:cubicBezTo>
                    <a:cubicBezTo>
                      <a:pt x="148" y="109"/>
                      <a:pt x="151" y="113"/>
                      <a:pt x="152" y="113"/>
                    </a:cubicBezTo>
                    <a:cubicBezTo>
                      <a:pt x="159" y="120"/>
                      <a:pt x="166" y="127"/>
                      <a:pt x="172" y="133"/>
                    </a:cubicBezTo>
                    <a:cubicBezTo>
                      <a:pt x="177" y="138"/>
                      <a:pt x="182" y="145"/>
                      <a:pt x="186" y="151"/>
                    </a:cubicBezTo>
                    <a:cubicBezTo>
                      <a:pt x="192" y="161"/>
                      <a:pt x="203" y="168"/>
                      <a:pt x="205" y="180"/>
                    </a:cubicBezTo>
                    <a:cubicBezTo>
                      <a:pt x="202" y="184"/>
                      <a:pt x="199" y="187"/>
                      <a:pt x="196" y="191"/>
                    </a:cubicBezTo>
                    <a:moveTo>
                      <a:pt x="467" y="143"/>
                    </a:moveTo>
                    <a:cubicBezTo>
                      <a:pt x="464" y="139"/>
                      <a:pt x="461" y="135"/>
                      <a:pt x="458" y="131"/>
                    </a:cubicBezTo>
                    <a:cubicBezTo>
                      <a:pt x="465" y="127"/>
                      <a:pt x="473" y="122"/>
                      <a:pt x="480" y="116"/>
                    </a:cubicBezTo>
                    <a:cubicBezTo>
                      <a:pt x="486" y="112"/>
                      <a:pt x="493" y="108"/>
                      <a:pt x="499" y="103"/>
                    </a:cubicBezTo>
                    <a:cubicBezTo>
                      <a:pt x="502" y="108"/>
                      <a:pt x="504" y="113"/>
                      <a:pt x="507" y="118"/>
                    </a:cubicBezTo>
                    <a:cubicBezTo>
                      <a:pt x="493" y="125"/>
                      <a:pt x="480" y="134"/>
                      <a:pt x="467" y="143"/>
                    </a:cubicBezTo>
                    <a:moveTo>
                      <a:pt x="211" y="174"/>
                    </a:moveTo>
                    <a:cubicBezTo>
                      <a:pt x="206" y="157"/>
                      <a:pt x="189" y="145"/>
                      <a:pt x="179" y="130"/>
                    </a:cubicBezTo>
                    <a:cubicBezTo>
                      <a:pt x="174" y="121"/>
                      <a:pt x="164" y="116"/>
                      <a:pt x="158" y="108"/>
                    </a:cubicBezTo>
                    <a:cubicBezTo>
                      <a:pt x="156" y="106"/>
                      <a:pt x="154" y="103"/>
                      <a:pt x="152" y="101"/>
                    </a:cubicBezTo>
                    <a:cubicBezTo>
                      <a:pt x="156" y="96"/>
                      <a:pt x="161" y="92"/>
                      <a:pt x="165" y="88"/>
                    </a:cubicBezTo>
                    <a:cubicBezTo>
                      <a:pt x="171" y="100"/>
                      <a:pt x="180" y="110"/>
                      <a:pt x="189" y="120"/>
                    </a:cubicBezTo>
                    <a:cubicBezTo>
                      <a:pt x="196" y="127"/>
                      <a:pt x="202" y="136"/>
                      <a:pt x="209" y="144"/>
                    </a:cubicBezTo>
                    <a:cubicBezTo>
                      <a:pt x="215" y="150"/>
                      <a:pt x="219" y="156"/>
                      <a:pt x="223" y="163"/>
                    </a:cubicBezTo>
                    <a:cubicBezTo>
                      <a:pt x="219" y="167"/>
                      <a:pt x="215" y="171"/>
                      <a:pt x="211" y="174"/>
                    </a:cubicBezTo>
                    <a:moveTo>
                      <a:pt x="229" y="159"/>
                    </a:moveTo>
                    <a:cubicBezTo>
                      <a:pt x="226" y="153"/>
                      <a:pt x="224" y="148"/>
                      <a:pt x="220" y="144"/>
                    </a:cubicBezTo>
                    <a:cubicBezTo>
                      <a:pt x="214" y="137"/>
                      <a:pt x="208" y="131"/>
                      <a:pt x="202" y="124"/>
                    </a:cubicBezTo>
                    <a:cubicBezTo>
                      <a:pt x="191" y="111"/>
                      <a:pt x="178" y="99"/>
                      <a:pt x="171" y="83"/>
                    </a:cubicBezTo>
                    <a:cubicBezTo>
                      <a:pt x="176" y="79"/>
                      <a:pt x="180" y="76"/>
                      <a:pt x="185" y="72"/>
                    </a:cubicBezTo>
                    <a:cubicBezTo>
                      <a:pt x="193" y="82"/>
                      <a:pt x="198" y="96"/>
                      <a:pt x="206" y="106"/>
                    </a:cubicBezTo>
                    <a:cubicBezTo>
                      <a:pt x="216" y="121"/>
                      <a:pt x="228" y="133"/>
                      <a:pt x="235" y="151"/>
                    </a:cubicBezTo>
                    <a:cubicBezTo>
                      <a:pt x="235" y="152"/>
                      <a:pt x="236" y="152"/>
                      <a:pt x="236" y="153"/>
                    </a:cubicBezTo>
                    <a:cubicBezTo>
                      <a:pt x="234" y="155"/>
                      <a:pt x="231" y="157"/>
                      <a:pt x="229" y="159"/>
                    </a:cubicBezTo>
                    <a:moveTo>
                      <a:pt x="242" y="148"/>
                    </a:moveTo>
                    <a:cubicBezTo>
                      <a:pt x="242" y="148"/>
                      <a:pt x="242" y="148"/>
                      <a:pt x="242" y="148"/>
                    </a:cubicBezTo>
                    <a:cubicBezTo>
                      <a:pt x="236" y="132"/>
                      <a:pt x="227" y="119"/>
                      <a:pt x="216" y="106"/>
                    </a:cubicBezTo>
                    <a:cubicBezTo>
                      <a:pt x="206" y="95"/>
                      <a:pt x="200" y="80"/>
                      <a:pt x="191" y="68"/>
                    </a:cubicBezTo>
                    <a:cubicBezTo>
                      <a:pt x="197" y="64"/>
                      <a:pt x="203" y="60"/>
                      <a:pt x="209" y="56"/>
                    </a:cubicBezTo>
                    <a:cubicBezTo>
                      <a:pt x="210" y="57"/>
                      <a:pt x="210" y="58"/>
                      <a:pt x="211" y="59"/>
                    </a:cubicBezTo>
                    <a:cubicBezTo>
                      <a:pt x="212" y="62"/>
                      <a:pt x="213" y="64"/>
                      <a:pt x="214" y="67"/>
                    </a:cubicBezTo>
                    <a:cubicBezTo>
                      <a:pt x="219" y="75"/>
                      <a:pt x="226" y="83"/>
                      <a:pt x="231" y="91"/>
                    </a:cubicBezTo>
                    <a:cubicBezTo>
                      <a:pt x="241" y="106"/>
                      <a:pt x="248" y="123"/>
                      <a:pt x="254" y="139"/>
                    </a:cubicBezTo>
                    <a:cubicBezTo>
                      <a:pt x="254" y="139"/>
                      <a:pt x="254" y="139"/>
                      <a:pt x="254" y="139"/>
                    </a:cubicBezTo>
                    <a:cubicBezTo>
                      <a:pt x="250" y="142"/>
                      <a:pt x="246" y="145"/>
                      <a:pt x="242" y="148"/>
                    </a:cubicBezTo>
                    <a:moveTo>
                      <a:pt x="261" y="135"/>
                    </a:moveTo>
                    <a:cubicBezTo>
                      <a:pt x="254" y="120"/>
                      <a:pt x="248" y="106"/>
                      <a:pt x="240" y="92"/>
                    </a:cubicBezTo>
                    <a:cubicBezTo>
                      <a:pt x="236" y="84"/>
                      <a:pt x="231" y="77"/>
                      <a:pt x="225" y="69"/>
                    </a:cubicBezTo>
                    <a:cubicBezTo>
                      <a:pt x="221" y="64"/>
                      <a:pt x="219" y="58"/>
                      <a:pt x="216" y="52"/>
                    </a:cubicBezTo>
                    <a:cubicBezTo>
                      <a:pt x="222" y="49"/>
                      <a:pt x="228" y="46"/>
                      <a:pt x="234" y="43"/>
                    </a:cubicBezTo>
                    <a:cubicBezTo>
                      <a:pt x="240" y="53"/>
                      <a:pt x="245" y="65"/>
                      <a:pt x="250" y="75"/>
                    </a:cubicBezTo>
                    <a:cubicBezTo>
                      <a:pt x="254" y="83"/>
                      <a:pt x="258" y="91"/>
                      <a:pt x="262" y="98"/>
                    </a:cubicBezTo>
                    <a:cubicBezTo>
                      <a:pt x="267" y="107"/>
                      <a:pt x="274" y="117"/>
                      <a:pt x="274" y="127"/>
                    </a:cubicBezTo>
                    <a:cubicBezTo>
                      <a:pt x="269" y="130"/>
                      <a:pt x="265" y="132"/>
                      <a:pt x="261" y="135"/>
                    </a:cubicBezTo>
                    <a:moveTo>
                      <a:pt x="417" y="101"/>
                    </a:moveTo>
                    <a:cubicBezTo>
                      <a:pt x="412" y="99"/>
                      <a:pt x="406" y="97"/>
                      <a:pt x="401" y="95"/>
                    </a:cubicBezTo>
                    <a:cubicBezTo>
                      <a:pt x="406" y="86"/>
                      <a:pt x="413" y="74"/>
                      <a:pt x="415" y="64"/>
                    </a:cubicBezTo>
                    <a:cubicBezTo>
                      <a:pt x="417" y="55"/>
                      <a:pt x="422" y="47"/>
                      <a:pt x="425" y="38"/>
                    </a:cubicBezTo>
                    <a:cubicBezTo>
                      <a:pt x="434" y="42"/>
                      <a:pt x="442" y="47"/>
                      <a:pt x="450" y="53"/>
                    </a:cubicBezTo>
                    <a:cubicBezTo>
                      <a:pt x="439" y="69"/>
                      <a:pt x="428" y="85"/>
                      <a:pt x="417" y="101"/>
                    </a:cubicBezTo>
                    <a:cubicBezTo>
                      <a:pt x="417" y="101"/>
                      <a:pt x="417" y="101"/>
                      <a:pt x="417" y="101"/>
                    </a:cubicBezTo>
                    <a:moveTo>
                      <a:pt x="281" y="123"/>
                    </a:moveTo>
                    <a:cubicBezTo>
                      <a:pt x="279" y="106"/>
                      <a:pt x="266" y="91"/>
                      <a:pt x="259" y="77"/>
                    </a:cubicBezTo>
                    <a:cubicBezTo>
                      <a:pt x="253" y="65"/>
                      <a:pt x="248" y="51"/>
                      <a:pt x="241" y="40"/>
                    </a:cubicBezTo>
                    <a:cubicBezTo>
                      <a:pt x="247" y="37"/>
                      <a:pt x="253" y="35"/>
                      <a:pt x="259" y="32"/>
                    </a:cubicBezTo>
                    <a:cubicBezTo>
                      <a:pt x="259" y="32"/>
                      <a:pt x="259" y="32"/>
                      <a:pt x="259" y="32"/>
                    </a:cubicBezTo>
                    <a:cubicBezTo>
                      <a:pt x="267" y="62"/>
                      <a:pt x="285" y="88"/>
                      <a:pt x="292" y="118"/>
                    </a:cubicBezTo>
                    <a:cubicBezTo>
                      <a:pt x="288" y="119"/>
                      <a:pt x="285" y="121"/>
                      <a:pt x="281" y="123"/>
                    </a:cubicBezTo>
                    <a:moveTo>
                      <a:pt x="383" y="94"/>
                    </a:moveTo>
                    <a:cubicBezTo>
                      <a:pt x="384" y="84"/>
                      <a:pt x="387" y="74"/>
                      <a:pt x="388" y="64"/>
                    </a:cubicBezTo>
                    <a:cubicBezTo>
                      <a:pt x="389" y="58"/>
                      <a:pt x="388" y="51"/>
                      <a:pt x="389" y="45"/>
                    </a:cubicBezTo>
                    <a:cubicBezTo>
                      <a:pt x="390" y="40"/>
                      <a:pt x="389" y="37"/>
                      <a:pt x="390" y="32"/>
                    </a:cubicBezTo>
                    <a:cubicBezTo>
                      <a:pt x="390" y="30"/>
                      <a:pt x="391" y="27"/>
                      <a:pt x="392" y="25"/>
                    </a:cubicBezTo>
                    <a:cubicBezTo>
                      <a:pt x="400" y="27"/>
                      <a:pt x="409" y="31"/>
                      <a:pt x="418" y="34"/>
                    </a:cubicBezTo>
                    <a:cubicBezTo>
                      <a:pt x="418" y="35"/>
                      <a:pt x="418" y="35"/>
                      <a:pt x="418" y="35"/>
                    </a:cubicBezTo>
                    <a:cubicBezTo>
                      <a:pt x="415" y="43"/>
                      <a:pt x="411" y="51"/>
                      <a:pt x="409" y="59"/>
                    </a:cubicBezTo>
                    <a:cubicBezTo>
                      <a:pt x="406" y="71"/>
                      <a:pt x="400" y="83"/>
                      <a:pt x="394" y="92"/>
                    </a:cubicBezTo>
                    <a:cubicBezTo>
                      <a:pt x="394" y="93"/>
                      <a:pt x="393" y="94"/>
                      <a:pt x="393" y="94"/>
                    </a:cubicBezTo>
                    <a:cubicBezTo>
                      <a:pt x="391" y="94"/>
                      <a:pt x="389" y="94"/>
                      <a:pt x="387" y="94"/>
                    </a:cubicBezTo>
                    <a:cubicBezTo>
                      <a:pt x="387" y="94"/>
                      <a:pt x="387" y="94"/>
                      <a:pt x="387" y="94"/>
                    </a:cubicBezTo>
                    <a:cubicBezTo>
                      <a:pt x="385" y="94"/>
                      <a:pt x="384" y="94"/>
                      <a:pt x="383" y="94"/>
                    </a:cubicBezTo>
                    <a:moveTo>
                      <a:pt x="298" y="114"/>
                    </a:moveTo>
                    <a:cubicBezTo>
                      <a:pt x="292" y="85"/>
                      <a:pt x="274" y="59"/>
                      <a:pt x="266" y="30"/>
                    </a:cubicBezTo>
                    <a:cubicBezTo>
                      <a:pt x="275" y="27"/>
                      <a:pt x="283" y="25"/>
                      <a:pt x="292" y="23"/>
                    </a:cubicBezTo>
                    <a:cubicBezTo>
                      <a:pt x="297" y="36"/>
                      <a:pt x="300" y="51"/>
                      <a:pt x="303" y="65"/>
                    </a:cubicBezTo>
                    <a:cubicBezTo>
                      <a:pt x="305" y="79"/>
                      <a:pt x="307" y="95"/>
                      <a:pt x="311" y="109"/>
                    </a:cubicBezTo>
                    <a:cubicBezTo>
                      <a:pt x="307" y="111"/>
                      <a:pt x="303" y="112"/>
                      <a:pt x="298" y="114"/>
                    </a:cubicBezTo>
                    <a:moveTo>
                      <a:pt x="318" y="106"/>
                    </a:moveTo>
                    <a:cubicBezTo>
                      <a:pt x="314" y="92"/>
                      <a:pt x="312" y="75"/>
                      <a:pt x="309" y="60"/>
                    </a:cubicBezTo>
                    <a:cubicBezTo>
                      <a:pt x="307" y="48"/>
                      <a:pt x="304" y="34"/>
                      <a:pt x="299" y="22"/>
                    </a:cubicBezTo>
                    <a:cubicBezTo>
                      <a:pt x="307" y="20"/>
                      <a:pt x="315" y="19"/>
                      <a:pt x="323" y="19"/>
                    </a:cubicBezTo>
                    <a:cubicBezTo>
                      <a:pt x="323" y="23"/>
                      <a:pt x="322" y="27"/>
                      <a:pt x="322" y="31"/>
                    </a:cubicBezTo>
                    <a:cubicBezTo>
                      <a:pt x="322" y="40"/>
                      <a:pt x="323" y="49"/>
                      <a:pt x="324" y="58"/>
                    </a:cubicBezTo>
                    <a:cubicBezTo>
                      <a:pt x="326" y="73"/>
                      <a:pt x="326" y="88"/>
                      <a:pt x="329" y="103"/>
                    </a:cubicBezTo>
                    <a:cubicBezTo>
                      <a:pt x="325" y="104"/>
                      <a:pt x="322" y="105"/>
                      <a:pt x="318" y="106"/>
                    </a:cubicBezTo>
                    <a:moveTo>
                      <a:pt x="359" y="96"/>
                    </a:moveTo>
                    <a:cubicBezTo>
                      <a:pt x="359" y="95"/>
                      <a:pt x="359" y="95"/>
                      <a:pt x="359" y="95"/>
                    </a:cubicBezTo>
                    <a:cubicBezTo>
                      <a:pt x="359" y="84"/>
                      <a:pt x="362" y="72"/>
                      <a:pt x="361" y="61"/>
                    </a:cubicBezTo>
                    <a:cubicBezTo>
                      <a:pt x="360" y="47"/>
                      <a:pt x="362" y="33"/>
                      <a:pt x="361" y="19"/>
                    </a:cubicBezTo>
                    <a:cubicBezTo>
                      <a:pt x="369" y="19"/>
                      <a:pt x="376" y="21"/>
                      <a:pt x="383" y="23"/>
                    </a:cubicBezTo>
                    <a:cubicBezTo>
                      <a:pt x="383" y="23"/>
                      <a:pt x="384" y="24"/>
                      <a:pt x="384" y="25"/>
                    </a:cubicBezTo>
                    <a:cubicBezTo>
                      <a:pt x="383" y="29"/>
                      <a:pt x="382" y="32"/>
                      <a:pt x="382" y="37"/>
                    </a:cubicBezTo>
                    <a:cubicBezTo>
                      <a:pt x="382" y="45"/>
                      <a:pt x="381" y="53"/>
                      <a:pt x="381" y="61"/>
                    </a:cubicBezTo>
                    <a:cubicBezTo>
                      <a:pt x="380" y="72"/>
                      <a:pt x="377" y="83"/>
                      <a:pt x="376" y="94"/>
                    </a:cubicBezTo>
                    <a:cubicBezTo>
                      <a:pt x="370" y="95"/>
                      <a:pt x="364" y="95"/>
                      <a:pt x="359" y="96"/>
                    </a:cubicBezTo>
                    <a:moveTo>
                      <a:pt x="336" y="101"/>
                    </a:moveTo>
                    <a:cubicBezTo>
                      <a:pt x="336" y="100"/>
                      <a:pt x="336" y="100"/>
                      <a:pt x="336" y="100"/>
                    </a:cubicBezTo>
                    <a:cubicBezTo>
                      <a:pt x="333" y="86"/>
                      <a:pt x="334" y="71"/>
                      <a:pt x="332" y="56"/>
                    </a:cubicBezTo>
                    <a:cubicBezTo>
                      <a:pt x="330" y="47"/>
                      <a:pt x="329" y="38"/>
                      <a:pt x="329" y="28"/>
                    </a:cubicBezTo>
                    <a:cubicBezTo>
                      <a:pt x="330" y="25"/>
                      <a:pt x="330" y="22"/>
                      <a:pt x="331" y="18"/>
                    </a:cubicBezTo>
                    <a:cubicBezTo>
                      <a:pt x="334" y="18"/>
                      <a:pt x="338" y="18"/>
                      <a:pt x="342" y="18"/>
                    </a:cubicBezTo>
                    <a:cubicBezTo>
                      <a:pt x="343" y="18"/>
                      <a:pt x="344" y="18"/>
                      <a:pt x="344" y="18"/>
                    </a:cubicBezTo>
                    <a:cubicBezTo>
                      <a:pt x="347" y="18"/>
                      <a:pt x="350" y="18"/>
                      <a:pt x="352" y="18"/>
                    </a:cubicBezTo>
                    <a:cubicBezTo>
                      <a:pt x="353" y="19"/>
                      <a:pt x="353" y="19"/>
                      <a:pt x="354" y="20"/>
                    </a:cubicBezTo>
                    <a:cubicBezTo>
                      <a:pt x="356" y="45"/>
                      <a:pt x="351" y="71"/>
                      <a:pt x="352" y="96"/>
                    </a:cubicBezTo>
                    <a:cubicBezTo>
                      <a:pt x="352" y="97"/>
                      <a:pt x="352" y="97"/>
                      <a:pt x="352" y="97"/>
                    </a:cubicBezTo>
                    <a:cubicBezTo>
                      <a:pt x="346" y="98"/>
                      <a:pt x="341" y="99"/>
                      <a:pt x="336" y="101"/>
                    </a:cubicBezTo>
                    <a:moveTo>
                      <a:pt x="342" y="0"/>
                    </a:moveTo>
                    <a:cubicBezTo>
                      <a:pt x="342" y="0"/>
                      <a:pt x="342" y="0"/>
                      <a:pt x="342" y="0"/>
                    </a:cubicBezTo>
                    <a:cubicBezTo>
                      <a:pt x="320" y="0"/>
                      <a:pt x="300" y="3"/>
                      <a:pt x="279" y="8"/>
                    </a:cubicBezTo>
                    <a:cubicBezTo>
                      <a:pt x="267" y="18"/>
                      <a:pt x="252" y="24"/>
                      <a:pt x="236" y="24"/>
                    </a:cubicBezTo>
                    <a:cubicBezTo>
                      <a:pt x="235" y="24"/>
                      <a:pt x="235" y="24"/>
                      <a:pt x="234" y="24"/>
                    </a:cubicBezTo>
                    <a:cubicBezTo>
                      <a:pt x="234" y="24"/>
                      <a:pt x="233" y="24"/>
                      <a:pt x="232" y="24"/>
                    </a:cubicBezTo>
                    <a:cubicBezTo>
                      <a:pt x="214" y="32"/>
                      <a:pt x="196" y="42"/>
                      <a:pt x="180" y="54"/>
                    </a:cubicBezTo>
                    <a:cubicBezTo>
                      <a:pt x="172" y="64"/>
                      <a:pt x="163" y="73"/>
                      <a:pt x="153" y="80"/>
                    </a:cubicBezTo>
                    <a:cubicBezTo>
                      <a:pt x="148" y="84"/>
                      <a:pt x="142" y="87"/>
                      <a:pt x="137" y="90"/>
                    </a:cubicBezTo>
                    <a:cubicBezTo>
                      <a:pt x="132" y="96"/>
                      <a:pt x="127" y="101"/>
                      <a:pt x="122" y="106"/>
                    </a:cubicBezTo>
                    <a:cubicBezTo>
                      <a:pt x="119" y="109"/>
                      <a:pt x="117" y="112"/>
                      <a:pt x="114" y="115"/>
                    </a:cubicBezTo>
                    <a:cubicBezTo>
                      <a:pt x="124" y="123"/>
                      <a:pt x="124" y="123"/>
                      <a:pt x="124" y="123"/>
                    </a:cubicBezTo>
                    <a:cubicBezTo>
                      <a:pt x="96" y="164"/>
                      <a:pt x="70" y="199"/>
                      <a:pt x="45" y="228"/>
                    </a:cubicBezTo>
                    <a:cubicBezTo>
                      <a:pt x="24" y="276"/>
                      <a:pt x="10" y="328"/>
                      <a:pt x="3" y="380"/>
                    </a:cubicBezTo>
                    <a:cubicBezTo>
                      <a:pt x="8" y="390"/>
                      <a:pt x="11" y="402"/>
                      <a:pt x="10" y="415"/>
                    </a:cubicBezTo>
                    <a:cubicBezTo>
                      <a:pt x="10" y="429"/>
                      <a:pt x="7" y="443"/>
                      <a:pt x="0" y="454"/>
                    </a:cubicBezTo>
                    <a:cubicBezTo>
                      <a:pt x="0" y="456"/>
                      <a:pt x="0" y="457"/>
                      <a:pt x="0" y="459"/>
                    </a:cubicBezTo>
                    <a:cubicBezTo>
                      <a:pt x="3" y="519"/>
                      <a:pt x="30" y="616"/>
                      <a:pt x="70" y="711"/>
                    </a:cubicBezTo>
                    <a:cubicBezTo>
                      <a:pt x="84" y="745"/>
                      <a:pt x="99" y="776"/>
                      <a:pt x="113" y="804"/>
                    </a:cubicBezTo>
                    <a:cubicBezTo>
                      <a:pt x="133" y="817"/>
                      <a:pt x="146" y="838"/>
                      <a:pt x="149" y="863"/>
                    </a:cubicBezTo>
                    <a:cubicBezTo>
                      <a:pt x="173" y="900"/>
                      <a:pt x="197" y="926"/>
                      <a:pt x="218" y="939"/>
                    </a:cubicBezTo>
                    <a:cubicBezTo>
                      <a:pt x="221" y="911"/>
                      <a:pt x="236" y="888"/>
                      <a:pt x="258" y="875"/>
                    </a:cubicBezTo>
                    <a:cubicBezTo>
                      <a:pt x="272" y="848"/>
                      <a:pt x="288" y="822"/>
                      <a:pt x="305" y="799"/>
                    </a:cubicBezTo>
                    <a:cubicBezTo>
                      <a:pt x="311" y="780"/>
                      <a:pt x="324" y="763"/>
                      <a:pt x="340" y="754"/>
                    </a:cubicBezTo>
                    <a:cubicBezTo>
                      <a:pt x="361" y="729"/>
                      <a:pt x="382" y="708"/>
                      <a:pt x="402" y="690"/>
                    </a:cubicBezTo>
                    <a:cubicBezTo>
                      <a:pt x="410" y="655"/>
                      <a:pt x="440" y="630"/>
                      <a:pt x="475" y="629"/>
                    </a:cubicBezTo>
                    <a:cubicBezTo>
                      <a:pt x="499" y="611"/>
                      <a:pt x="526" y="590"/>
                      <a:pt x="541" y="576"/>
                    </a:cubicBezTo>
                    <a:cubicBezTo>
                      <a:pt x="546" y="572"/>
                      <a:pt x="550" y="568"/>
                      <a:pt x="555" y="564"/>
                    </a:cubicBezTo>
                    <a:cubicBezTo>
                      <a:pt x="572" y="550"/>
                      <a:pt x="589" y="535"/>
                      <a:pt x="601" y="516"/>
                    </a:cubicBezTo>
                    <a:cubicBezTo>
                      <a:pt x="603" y="514"/>
                      <a:pt x="604" y="511"/>
                      <a:pt x="606" y="509"/>
                    </a:cubicBezTo>
                    <a:cubicBezTo>
                      <a:pt x="609" y="506"/>
                      <a:pt x="611" y="502"/>
                      <a:pt x="613" y="499"/>
                    </a:cubicBezTo>
                    <a:cubicBezTo>
                      <a:pt x="618" y="458"/>
                      <a:pt x="618" y="421"/>
                      <a:pt x="616" y="386"/>
                    </a:cubicBezTo>
                    <a:cubicBezTo>
                      <a:pt x="615" y="367"/>
                      <a:pt x="614" y="350"/>
                      <a:pt x="611" y="333"/>
                    </a:cubicBezTo>
                    <a:cubicBezTo>
                      <a:pt x="595" y="300"/>
                      <a:pt x="570" y="274"/>
                      <a:pt x="550" y="271"/>
                    </a:cubicBezTo>
                    <a:cubicBezTo>
                      <a:pt x="540" y="269"/>
                      <a:pt x="525" y="267"/>
                      <a:pt x="510" y="267"/>
                    </a:cubicBezTo>
                    <a:cubicBezTo>
                      <a:pt x="536" y="236"/>
                      <a:pt x="553" y="183"/>
                      <a:pt x="526" y="118"/>
                    </a:cubicBezTo>
                    <a:cubicBezTo>
                      <a:pt x="525" y="117"/>
                      <a:pt x="525" y="115"/>
                      <a:pt x="524" y="114"/>
                    </a:cubicBezTo>
                    <a:cubicBezTo>
                      <a:pt x="522" y="108"/>
                      <a:pt x="519" y="103"/>
                      <a:pt x="516" y="98"/>
                    </a:cubicBezTo>
                    <a:cubicBezTo>
                      <a:pt x="504" y="94"/>
                      <a:pt x="493" y="88"/>
                      <a:pt x="482" y="81"/>
                    </a:cubicBezTo>
                    <a:cubicBezTo>
                      <a:pt x="486" y="86"/>
                      <a:pt x="491" y="92"/>
                      <a:pt x="495" y="97"/>
                    </a:cubicBezTo>
                    <a:cubicBezTo>
                      <a:pt x="488" y="102"/>
                      <a:pt x="480" y="108"/>
                      <a:pt x="473" y="111"/>
                    </a:cubicBezTo>
                    <a:cubicBezTo>
                      <a:pt x="466" y="115"/>
                      <a:pt x="459" y="121"/>
                      <a:pt x="452" y="125"/>
                    </a:cubicBezTo>
                    <a:cubicBezTo>
                      <a:pt x="452" y="126"/>
                      <a:pt x="452" y="126"/>
                      <a:pt x="452" y="126"/>
                    </a:cubicBezTo>
                    <a:cubicBezTo>
                      <a:pt x="449" y="123"/>
                      <a:pt x="446" y="120"/>
                      <a:pt x="442" y="117"/>
                    </a:cubicBezTo>
                    <a:cubicBezTo>
                      <a:pt x="450" y="111"/>
                      <a:pt x="456" y="103"/>
                      <a:pt x="461" y="95"/>
                    </a:cubicBezTo>
                    <a:cubicBezTo>
                      <a:pt x="465" y="90"/>
                      <a:pt x="470" y="84"/>
                      <a:pt x="475" y="80"/>
                    </a:cubicBezTo>
                    <a:cubicBezTo>
                      <a:pt x="476" y="79"/>
                      <a:pt x="477" y="79"/>
                      <a:pt x="477" y="78"/>
                    </a:cubicBezTo>
                    <a:cubicBezTo>
                      <a:pt x="477" y="78"/>
                      <a:pt x="477" y="77"/>
                      <a:pt x="476" y="77"/>
                    </a:cubicBezTo>
                    <a:cubicBezTo>
                      <a:pt x="474" y="76"/>
                      <a:pt x="473" y="75"/>
                      <a:pt x="471" y="73"/>
                    </a:cubicBezTo>
                    <a:cubicBezTo>
                      <a:pt x="469" y="75"/>
                      <a:pt x="467" y="77"/>
                      <a:pt x="465" y="78"/>
                    </a:cubicBezTo>
                    <a:cubicBezTo>
                      <a:pt x="462" y="81"/>
                      <a:pt x="461" y="84"/>
                      <a:pt x="458" y="87"/>
                    </a:cubicBezTo>
                    <a:cubicBezTo>
                      <a:pt x="450" y="95"/>
                      <a:pt x="446" y="106"/>
                      <a:pt x="436" y="112"/>
                    </a:cubicBezTo>
                    <a:cubicBezTo>
                      <a:pt x="432" y="109"/>
                      <a:pt x="428" y="107"/>
                      <a:pt x="424" y="104"/>
                    </a:cubicBezTo>
                    <a:cubicBezTo>
                      <a:pt x="434" y="89"/>
                      <a:pt x="445" y="73"/>
                      <a:pt x="455" y="58"/>
                    </a:cubicBezTo>
                    <a:cubicBezTo>
                      <a:pt x="448" y="50"/>
                      <a:pt x="442" y="41"/>
                      <a:pt x="439" y="30"/>
                    </a:cubicBezTo>
                    <a:cubicBezTo>
                      <a:pt x="438" y="29"/>
                      <a:pt x="438" y="28"/>
                      <a:pt x="438" y="27"/>
                    </a:cubicBezTo>
                    <a:cubicBezTo>
                      <a:pt x="437" y="26"/>
                      <a:pt x="437" y="25"/>
                      <a:pt x="437" y="23"/>
                    </a:cubicBezTo>
                    <a:cubicBezTo>
                      <a:pt x="411" y="10"/>
                      <a:pt x="382" y="1"/>
                      <a:pt x="353" y="0"/>
                    </a:cubicBezTo>
                    <a:cubicBezTo>
                      <a:pt x="356" y="6"/>
                      <a:pt x="359" y="12"/>
                      <a:pt x="363" y="17"/>
                    </a:cubicBezTo>
                    <a:cubicBezTo>
                      <a:pt x="359" y="16"/>
                      <a:pt x="355" y="15"/>
                      <a:pt x="351" y="14"/>
                    </a:cubicBezTo>
                    <a:cubicBezTo>
                      <a:pt x="351" y="14"/>
                      <a:pt x="350" y="14"/>
                      <a:pt x="350" y="14"/>
                    </a:cubicBezTo>
                    <a:cubicBezTo>
                      <a:pt x="349" y="14"/>
                      <a:pt x="349" y="14"/>
                      <a:pt x="348" y="14"/>
                    </a:cubicBezTo>
                    <a:cubicBezTo>
                      <a:pt x="346" y="10"/>
                      <a:pt x="344" y="5"/>
                      <a:pt x="34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0" name="Freeform 258"/>
              <p:cNvSpPr>
                <a:spLocks noEditPoints="1"/>
              </p:cNvSpPr>
              <p:nvPr/>
            </p:nvSpPr>
            <p:spPr bwMode="auto">
              <a:xfrm>
                <a:off x="6708" y="3508"/>
                <a:ext cx="306" cy="436"/>
              </a:xfrm>
              <a:custGeom>
                <a:avLst/>
                <a:gdLst>
                  <a:gd name="T0" fmla="*/ 189 w 620"/>
                  <a:gd name="T1" fmla="*/ 769 h 882"/>
                  <a:gd name="T2" fmla="*/ 120 w 620"/>
                  <a:gd name="T3" fmla="*/ 778 h 882"/>
                  <a:gd name="T4" fmla="*/ 201 w 620"/>
                  <a:gd name="T5" fmla="*/ 833 h 882"/>
                  <a:gd name="T6" fmla="*/ 282 w 620"/>
                  <a:gd name="T7" fmla="*/ 745 h 882"/>
                  <a:gd name="T8" fmla="*/ 285 w 620"/>
                  <a:gd name="T9" fmla="*/ 716 h 882"/>
                  <a:gd name="T10" fmla="*/ 164 w 620"/>
                  <a:gd name="T11" fmla="*/ 698 h 882"/>
                  <a:gd name="T12" fmla="*/ 163 w 620"/>
                  <a:gd name="T13" fmla="*/ 690 h 882"/>
                  <a:gd name="T14" fmla="*/ 101 w 620"/>
                  <a:gd name="T15" fmla="*/ 683 h 882"/>
                  <a:gd name="T16" fmla="*/ 212 w 620"/>
                  <a:gd name="T17" fmla="*/ 732 h 882"/>
                  <a:gd name="T18" fmla="*/ 435 w 620"/>
                  <a:gd name="T19" fmla="*/ 686 h 882"/>
                  <a:gd name="T20" fmla="*/ 145 w 620"/>
                  <a:gd name="T21" fmla="*/ 629 h 882"/>
                  <a:gd name="T22" fmla="*/ 98 w 620"/>
                  <a:gd name="T23" fmla="*/ 635 h 882"/>
                  <a:gd name="T24" fmla="*/ 448 w 620"/>
                  <a:gd name="T25" fmla="*/ 576 h 882"/>
                  <a:gd name="T26" fmla="*/ 508 w 620"/>
                  <a:gd name="T27" fmla="*/ 594 h 882"/>
                  <a:gd name="T28" fmla="*/ 470 w 620"/>
                  <a:gd name="T29" fmla="*/ 543 h 882"/>
                  <a:gd name="T30" fmla="*/ 279 w 620"/>
                  <a:gd name="T31" fmla="*/ 701 h 882"/>
                  <a:gd name="T32" fmla="*/ 84 w 620"/>
                  <a:gd name="T33" fmla="*/ 560 h 882"/>
                  <a:gd name="T34" fmla="*/ 81 w 620"/>
                  <a:gd name="T35" fmla="*/ 554 h 882"/>
                  <a:gd name="T36" fmla="*/ 557 w 620"/>
                  <a:gd name="T37" fmla="*/ 527 h 882"/>
                  <a:gd name="T38" fmla="*/ 72 w 620"/>
                  <a:gd name="T39" fmla="*/ 518 h 882"/>
                  <a:gd name="T40" fmla="*/ 110 w 620"/>
                  <a:gd name="T41" fmla="*/ 464 h 882"/>
                  <a:gd name="T42" fmla="*/ 108 w 620"/>
                  <a:gd name="T43" fmla="*/ 456 h 882"/>
                  <a:gd name="T44" fmla="*/ 94 w 620"/>
                  <a:gd name="T45" fmla="*/ 427 h 882"/>
                  <a:gd name="T46" fmla="*/ 323 w 620"/>
                  <a:gd name="T47" fmla="*/ 421 h 882"/>
                  <a:gd name="T48" fmla="*/ 300 w 620"/>
                  <a:gd name="T49" fmla="*/ 411 h 882"/>
                  <a:gd name="T50" fmla="*/ 584 w 620"/>
                  <a:gd name="T51" fmla="*/ 425 h 882"/>
                  <a:gd name="T52" fmla="*/ 538 w 620"/>
                  <a:gd name="T53" fmla="*/ 387 h 882"/>
                  <a:gd name="T54" fmla="*/ 68 w 620"/>
                  <a:gd name="T55" fmla="*/ 417 h 882"/>
                  <a:gd name="T56" fmla="*/ 601 w 620"/>
                  <a:gd name="T57" fmla="*/ 337 h 882"/>
                  <a:gd name="T58" fmla="*/ 78 w 620"/>
                  <a:gd name="T59" fmla="*/ 347 h 882"/>
                  <a:gd name="T60" fmla="*/ 169 w 620"/>
                  <a:gd name="T61" fmla="*/ 495 h 882"/>
                  <a:gd name="T62" fmla="*/ 429 w 620"/>
                  <a:gd name="T63" fmla="*/ 573 h 882"/>
                  <a:gd name="T64" fmla="*/ 466 w 620"/>
                  <a:gd name="T65" fmla="*/ 503 h 882"/>
                  <a:gd name="T66" fmla="*/ 601 w 620"/>
                  <a:gd name="T67" fmla="*/ 298 h 882"/>
                  <a:gd name="T68" fmla="*/ 507 w 620"/>
                  <a:gd name="T69" fmla="*/ 272 h 882"/>
                  <a:gd name="T70" fmla="*/ 283 w 620"/>
                  <a:gd name="T71" fmla="*/ 300 h 882"/>
                  <a:gd name="T72" fmla="*/ 487 w 620"/>
                  <a:gd name="T73" fmla="*/ 427 h 882"/>
                  <a:gd name="T74" fmla="*/ 35 w 620"/>
                  <a:gd name="T75" fmla="*/ 229 h 882"/>
                  <a:gd name="T76" fmla="*/ 161 w 620"/>
                  <a:gd name="T77" fmla="*/ 227 h 882"/>
                  <a:gd name="T78" fmla="*/ 86 w 620"/>
                  <a:gd name="T79" fmla="*/ 247 h 882"/>
                  <a:gd name="T80" fmla="*/ 281 w 620"/>
                  <a:gd name="T81" fmla="*/ 193 h 882"/>
                  <a:gd name="T82" fmla="*/ 277 w 620"/>
                  <a:gd name="T83" fmla="*/ 182 h 882"/>
                  <a:gd name="T84" fmla="*/ 118 w 620"/>
                  <a:gd name="T85" fmla="*/ 239 h 882"/>
                  <a:gd name="T86" fmla="*/ 573 w 620"/>
                  <a:gd name="T87" fmla="*/ 169 h 882"/>
                  <a:gd name="T88" fmla="*/ 494 w 620"/>
                  <a:gd name="T89" fmla="*/ 319 h 882"/>
                  <a:gd name="T90" fmla="*/ 134 w 620"/>
                  <a:gd name="T91" fmla="*/ 225 h 882"/>
                  <a:gd name="T92" fmla="*/ 180 w 620"/>
                  <a:gd name="T93" fmla="*/ 156 h 882"/>
                  <a:gd name="T94" fmla="*/ 173 w 620"/>
                  <a:gd name="T95" fmla="*/ 197 h 882"/>
                  <a:gd name="T96" fmla="*/ 261 w 620"/>
                  <a:gd name="T97" fmla="*/ 151 h 882"/>
                  <a:gd name="T98" fmla="*/ 262 w 620"/>
                  <a:gd name="T99" fmla="*/ 133 h 882"/>
                  <a:gd name="T100" fmla="*/ 341 w 620"/>
                  <a:gd name="T101" fmla="*/ 153 h 882"/>
                  <a:gd name="T102" fmla="*/ 500 w 620"/>
                  <a:gd name="T103" fmla="*/ 68 h 882"/>
                  <a:gd name="T104" fmla="*/ 473 w 620"/>
                  <a:gd name="T105" fmla="*/ 94 h 882"/>
                  <a:gd name="T106" fmla="*/ 416 w 620"/>
                  <a:gd name="T107" fmla="*/ 97 h 882"/>
                  <a:gd name="T108" fmla="*/ 402 w 620"/>
                  <a:gd name="T109" fmla="*/ 86 h 882"/>
                  <a:gd name="T110" fmla="*/ 349 w 620"/>
                  <a:gd name="T111" fmla="*/ 75 h 882"/>
                  <a:gd name="T112" fmla="*/ 355 w 620"/>
                  <a:gd name="T113" fmla="*/ 1 h 882"/>
                  <a:gd name="T114" fmla="*/ 1 w 620"/>
                  <a:gd name="T115" fmla="*/ 300 h 882"/>
                  <a:gd name="T116" fmla="*/ 80 w 620"/>
                  <a:gd name="T117" fmla="*/ 589 h 882"/>
                  <a:gd name="T118" fmla="*/ 469 w 620"/>
                  <a:gd name="T119" fmla="*/ 680 h 882"/>
                  <a:gd name="T120" fmla="*/ 618 w 620"/>
                  <a:gd name="T121" fmla="*/ 297 h 882"/>
                  <a:gd name="T122" fmla="*/ 496 w 620"/>
                  <a:gd name="T123" fmla="*/ 41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20" h="882">
                    <a:moveTo>
                      <a:pt x="89" y="862"/>
                    </a:moveTo>
                    <a:cubicBezTo>
                      <a:pt x="90" y="855"/>
                      <a:pt x="92" y="847"/>
                      <a:pt x="93" y="839"/>
                    </a:cubicBezTo>
                    <a:cubicBezTo>
                      <a:pt x="94" y="838"/>
                      <a:pt x="94" y="837"/>
                      <a:pt x="94" y="836"/>
                    </a:cubicBezTo>
                    <a:cubicBezTo>
                      <a:pt x="96" y="831"/>
                      <a:pt x="103" y="828"/>
                      <a:pt x="106" y="824"/>
                    </a:cubicBezTo>
                    <a:cubicBezTo>
                      <a:pt x="115" y="816"/>
                      <a:pt x="121" y="806"/>
                      <a:pt x="129" y="797"/>
                    </a:cubicBezTo>
                    <a:cubicBezTo>
                      <a:pt x="137" y="787"/>
                      <a:pt x="147" y="780"/>
                      <a:pt x="155" y="772"/>
                    </a:cubicBezTo>
                    <a:cubicBezTo>
                      <a:pt x="160" y="767"/>
                      <a:pt x="165" y="762"/>
                      <a:pt x="170" y="758"/>
                    </a:cubicBezTo>
                    <a:cubicBezTo>
                      <a:pt x="171" y="758"/>
                      <a:pt x="171" y="758"/>
                      <a:pt x="171" y="758"/>
                    </a:cubicBezTo>
                    <a:cubicBezTo>
                      <a:pt x="166" y="767"/>
                      <a:pt x="161" y="776"/>
                      <a:pt x="156" y="784"/>
                    </a:cubicBezTo>
                    <a:cubicBezTo>
                      <a:pt x="150" y="795"/>
                      <a:pt x="142" y="805"/>
                      <a:pt x="135" y="815"/>
                    </a:cubicBezTo>
                    <a:cubicBezTo>
                      <a:pt x="123" y="834"/>
                      <a:pt x="106" y="849"/>
                      <a:pt x="89" y="862"/>
                    </a:cubicBezTo>
                    <a:moveTo>
                      <a:pt x="100" y="863"/>
                    </a:moveTo>
                    <a:cubicBezTo>
                      <a:pt x="115" y="850"/>
                      <a:pt x="129" y="837"/>
                      <a:pt x="141" y="820"/>
                    </a:cubicBezTo>
                    <a:cubicBezTo>
                      <a:pt x="149" y="809"/>
                      <a:pt x="157" y="797"/>
                      <a:pt x="164" y="785"/>
                    </a:cubicBezTo>
                    <a:cubicBezTo>
                      <a:pt x="166" y="783"/>
                      <a:pt x="175" y="767"/>
                      <a:pt x="178" y="759"/>
                    </a:cubicBezTo>
                    <a:cubicBezTo>
                      <a:pt x="182" y="759"/>
                      <a:pt x="186" y="758"/>
                      <a:pt x="193" y="756"/>
                    </a:cubicBezTo>
                    <a:cubicBezTo>
                      <a:pt x="192" y="760"/>
                      <a:pt x="191" y="765"/>
                      <a:pt x="189" y="769"/>
                    </a:cubicBezTo>
                    <a:cubicBezTo>
                      <a:pt x="184" y="780"/>
                      <a:pt x="178" y="790"/>
                      <a:pt x="171" y="801"/>
                    </a:cubicBezTo>
                    <a:cubicBezTo>
                      <a:pt x="158" y="822"/>
                      <a:pt x="141" y="838"/>
                      <a:pt x="124" y="856"/>
                    </a:cubicBezTo>
                    <a:cubicBezTo>
                      <a:pt x="123" y="857"/>
                      <a:pt x="123" y="858"/>
                      <a:pt x="123" y="859"/>
                    </a:cubicBezTo>
                    <a:cubicBezTo>
                      <a:pt x="115" y="861"/>
                      <a:pt x="107" y="862"/>
                      <a:pt x="100" y="863"/>
                    </a:cubicBezTo>
                    <a:moveTo>
                      <a:pt x="134" y="857"/>
                    </a:moveTo>
                    <a:cubicBezTo>
                      <a:pt x="150" y="839"/>
                      <a:pt x="166" y="823"/>
                      <a:pt x="179" y="802"/>
                    </a:cubicBezTo>
                    <a:cubicBezTo>
                      <a:pt x="185" y="793"/>
                      <a:pt x="191" y="783"/>
                      <a:pt x="196" y="773"/>
                    </a:cubicBezTo>
                    <a:cubicBezTo>
                      <a:pt x="198" y="767"/>
                      <a:pt x="199" y="760"/>
                      <a:pt x="202" y="753"/>
                    </a:cubicBezTo>
                    <a:cubicBezTo>
                      <a:pt x="206" y="752"/>
                      <a:pt x="210" y="751"/>
                      <a:pt x="215" y="749"/>
                    </a:cubicBezTo>
                    <a:cubicBezTo>
                      <a:pt x="213" y="754"/>
                      <a:pt x="211" y="760"/>
                      <a:pt x="209" y="765"/>
                    </a:cubicBezTo>
                    <a:cubicBezTo>
                      <a:pt x="204" y="775"/>
                      <a:pt x="199" y="787"/>
                      <a:pt x="193" y="796"/>
                    </a:cubicBezTo>
                    <a:cubicBezTo>
                      <a:pt x="188" y="804"/>
                      <a:pt x="185" y="812"/>
                      <a:pt x="180" y="819"/>
                    </a:cubicBezTo>
                    <a:cubicBezTo>
                      <a:pt x="172" y="830"/>
                      <a:pt x="165" y="840"/>
                      <a:pt x="157" y="850"/>
                    </a:cubicBezTo>
                    <a:cubicBezTo>
                      <a:pt x="149" y="853"/>
                      <a:pt x="141" y="855"/>
                      <a:pt x="134" y="857"/>
                    </a:cubicBezTo>
                    <a:moveTo>
                      <a:pt x="96" y="823"/>
                    </a:moveTo>
                    <a:cubicBezTo>
                      <a:pt x="97" y="816"/>
                      <a:pt x="98" y="808"/>
                      <a:pt x="99" y="801"/>
                    </a:cubicBezTo>
                    <a:cubicBezTo>
                      <a:pt x="105" y="792"/>
                      <a:pt x="112" y="785"/>
                      <a:pt x="120" y="778"/>
                    </a:cubicBezTo>
                    <a:cubicBezTo>
                      <a:pt x="127" y="773"/>
                      <a:pt x="136" y="768"/>
                      <a:pt x="142" y="762"/>
                    </a:cubicBezTo>
                    <a:cubicBezTo>
                      <a:pt x="148" y="754"/>
                      <a:pt x="158" y="745"/>
                      <a:pt x="168" y="740"/>
                    </a:cubicBezTo>
                    <a:cubicBezTo>
                      <a:pt x="167" y="743"/>
                      <a:pt x="167" y="745"/>
                      <a:pt x="167" y="748"/>
                    </a:cubicBezTo>
                    <a:cubicBezTo>
                      <a:pt x="166" y="749"/>
                      <a:pt x="166" y="750"/>
                      <a:pt x="166" y="751"/>
                    </a:cubicBezTo>
                    <a:cubicBezTo>
                      <a:pt x="159" y="757"/>
                      <a:pt x="152" y="764"/>
                      <a:pt x="145" y="771"/>
                    </a:cubicBezTo>
                    <a:cubicBezTo>
                      <a:pt x="136" y="780"/>
                      <a:pt x="127" y="786"/>
                      <a:pt x="120" y="796"/>
                    </a:cubicBezTo>
                    <a:cubicBezTo>
                      <a:pt x="113" y="807"/>
                      <a:pt x="105" y="815"/>
                      <a:pt x="96" y="823"/>
                    </a:cubicBezTo>
                    <a:moveTo>
                      <a:pt x="170" y="845"/>
                    </a:moveTo>
                    <a:cubicBezTo>
                      <a:pt x="182" y="829"/>
                      <a:pt x="192" y="812"/>
                      <a:pt x="203" y="795"/>
                    </a:cubicBezTo>
                    <a:cubicBezTo>
                      <a:pt x="207" y="787"/>
                      <a:pt x="212" y="778"/>
                      <a:pt x="215" y="770"/>
                    </a:cubicBezTo>
                    <a:cubicBezTo>
                      <a:pt x="217" y="765"/>
                      <a:pt x="220" y="761"/>
                      <a:pt x="222" y="756"/>
                    </a:cubicBezTo>
                    <a:cubicBezTo>
                      <a:pt x="223" y="752"/>
                      <a:pt x="224" y="748"/>
                      <a:pt x="225" y="745"/>
                    </a:cubicBezTo>
                    <a:cubicBezTo>
                      <a:pt x="226" y="745"/>
                      <a:pt x="226" y="745"/>
                      <a:pt x="226" y="745"/>
                    </a:cubicBezTo>
                    <a:cubicBezTo>
                      <a:pt x="230" y="743"/>
                      <a:pt x="234" y="741"/>
                      <a:pt x="239" y="739"/>
                    </a:cubicBezTo>
                    <a:cubicBezTo>
                      <a:pt x="237" y="754"/>
                      <a:pt x="231" y="768"/>
                      <a:pt x="226" y="782"/>
                    </a:cubicBezTo>
                    <a:cubicBezTo>
                      <a:pt x="220" y="800"/>
                      <a:pt x="211" y="817"/>
                      <a:pt x="201" y="833"/>
                    </a:cubicBezTo>
                    <a:cubicBezTo>
                      <a:pt x="201" y="833"/>
                      <a:pt x="201" y="833"/>
                      <a:pt x="201" y="833"/>
                    </a:cubicBezTo>
                    <a:cubicBezTo>
                      <a:pt x="190" y="838"/>
                      <a:pt x="180" y="842"/>
                      <a:pt x="170" y="845"/>
                    </a:cubicBezTo>
                    <a:moveTo>
                      <a:pt x="213" y="828"/>
                    </a:moveTo>
                    <a:cubicBezTo>
                      <a:pt x="221" y="813"/>
                      <a:pt x="228" y="798"/>
                      <a:pt x="234" y="781"/>
                    </a:cubicBezTo>
                    <a:cubicBezTo>
                      <a:pt x="240" y="766"/>
                      <a:pt x="246" y="751"/>
                      <a:pt x="247" y="735"/>
                    </a:cubicBezTo>
                    <a:cubicBezTo>
                      <a:pt x="252" y="733"/>
                      <a:pt x="256" y="731"/>
                      <a:pt x="261" y="729"/>
                    </a:cubicBezTo>
                    <a:cubicBezTo>
                      <a:pt x="261" y="733"/>
                      <a:pt x="262" y="737"/>
                      <a:pt x="262" y="740"/>
                    </a:cubicBezTo>
                    <a:cubicBezTo>
                      <a:pt x="263" y="747"/>
                      <a:pt x="263" y="754"/>
                      <a:pt x="263" y="760"/>
                    </a:cubicBezTo>
                    <a:cubicBezTo>
                      <a:pt x="262" y="780"/>
                      <a:pt x="254" y="795"/>
                      <a:pt x="244" y="811"/>
                    </a:cubicBezTo>
                    <a:cubicBezTo>
                      <a:pt x="244" y="811"/>
                      <a:pt x="243" y="812"/>
                      <a:pt x="243" y="813"/>
                    </a:cubicBezTo>
                    <a:cubicBezTo>
                      <a:pt x="233" y="818"/>
                      <a:pt x="223" y="823"/>
                      <a:pt x="213" y="828"/>
                    </a:cubicBezTo>
                    <a:moveTo>
                      <a:pt x="255" y="806"/>
                    </a:moveTo>
                    <a:cubicBezTo>
                      <a:pt x="263" y="794"/>
                      <a:pt x="268" y="782"/>
                      <a:pt x="270" y="766"/>
                    </a:cubicBezTo>
                    <a:cubicBezTo>
                      <a:pt x="270" y="758"/>
                      <a:pt x="271" y="751"/>
                      <a:pt x="270" y="743"/>
                    </a:cubicBezTo>
                    <a:cubicBezTo>
                      <a:pt x="269" y="739"/>
                      <a:pt x="268" y="733"/>
                      <a:pt x="268" y="728"/>
                    </a:cubicBezTo>
                    <a:cubicBezTo>
                      <a:pt x="269" y="727"/>
                      <a:pt x="270" y="726"/>
                      <a:pt x="269" y="725"/>
                    </a:cubicBezTo>
                    <a:cubicBezTo>
                      <a:pt x="272" y="723"/>
                      <a:pt x="275" y="722"/>
                      <a:pt x="278" y="720"/>
                    </a:cubicBezTo>
                    <a:cubicBezTo>
                      <a:pt x="279" y="728"/>
                      <a:pt x="281" y="737"/>
                      <a:pt x="282" y="745"/>
                    </a:cubicBezTo>
                    <a:cubicBezTo>
                      <a:pt x="284" y="760"/>
                      <a:pt x="285" y="775"/>
                      <a:pt x="284" y="789"/>
                    </a:cubicBezTo>
                    <a:cubicBezTo>
                      <a:pt x="284" y="790"/>
                      <a:pt x="284" y="790"/>
                      <a:pt x="284" y="791"/>
                    </a:cubicBezTo>
                    <a:cubicBezTo>
                      <a:pt x="274" y="796"/>
                      <a:pt x="265" y="801"/>
                      <a:pt x="255" y="806"/>
                    </a:cubicBezTo>
                    <a:moveTo>
                      <a:pt x="100" y="786"/>
                    </a:moveTo>
                    <a:cubicBezTo>
                      <a:pt x="100" y="779"/>
                      <a:pt x="101" y="772"/>
                      <a:pt x="101" y="765"/>
                    </a:cubicBezTo>
                    <a:cubicBezTo>
                      <a:pt x="112" y="754"/>
                      <a:pt x="123" y="742"/>
                      <a:pt x="136" y="733"/>
                    </a:cubicBezTo>
                    <a:cubicBezTo>
                      <a:pt x="142" y="730"/>
                      <a:pt x="149" y="727"/>
                      <a:pt x="156" y="723"/>
                    </a:cubicBezTo>
                    <a:cubicBezTo>
                      <a:pt x="159" y="721"/>
                      <a:pt x="163" y="719"/>
                      <a:pt x="167" y="718"/>
                    </a:cubicBezTo>
                    <a:cubicBezTo>
                      <a:pt x="167" y="718"/>
                      <a:pt x="167" y="718"/>
                      <a:pt x="167" y="718"/>
                    </a:cubicBezTo>
                    <a:cubicBezTo>
                      <a:pt x="167" y="723"/>
                      <a:pt x="167" y="727"/>
                      <a:pt x="168" y="731"/>
                    </a:cubicBezTo>
                    <a:cubicBezTo>
                      <a:pt x="162" y="734"/>
                      <a:pt x="157" y="738"/>
                      <a:pt x="152" y="743"/>
                    </a:cubicBezTo>
                    <a:cubicBezTo>
                      <a:pt x="147" y="746"/>
                      <a:pt x="141" y="750"/>
                      <a:pt x="138" y="755"/>
                    </a:cubicBezTo>
                    <a:cubicBezTo>
                      <a:pt x="135" y="758"/>
                      <a:pt x="126" y="765"/>
                      <a:pt x="122" y="767"/>
                    </a:cubicBezTo>
                    <a:cubicBezTo>
                      <a:pt x="118" y="770"/>
                      <a:pt x="115" y="773"/>
                      <a:pt x="110" y="775"/>
                    </a:cubicBezTo>
                    <a:cubicBezTo>
                      <a:pt x="107" y="778"/>
                      <a:pt x="103" y="782"/>
                      <a:pt x="100" y="786"/>
                    </a:cubicBezTo>
                    <a:moveTo>
                      <a:pt x="291" y="786"/>
                    </a:moveTo>
                    <a:cubicBezTo>
                      <a:pt x="292" y="763"/>
                      <a:pt x="290" y="739"/>
                      <a:pt x="285" y="716"/>
                    </a:cubicBezTo>
                    <a:cubicBezTo>
                      <a:pt x="288" y="715"/>
                      <a:pt x="292" y="713"/>
                      <a:pt x="295" y="711"/>
                    </a:cubicBezTo>
                    <a:cubicBezTo>
                      <a:pt x="299" y="721"/>
                      <a:pt x="302" y="732"/>
                      <a:pt x="305" y="742"/>
                    </a:cubicBezTo>
                    <a:cubicBezTo>
                      <a:pt x="307" y="753"/>
                      <a:pt x="309" y="764"/>
                      <a:pt x="311" y="775"/>
                    </a:cubicBezTo>
                    <a:cubicBezTo>
                      <a:pt x="304" y="779"/>
                      <a:pt x="298" y="783"/>
                      <a:pt x="291" y="786"/>
                    </a:cubicBezTo>
                    <a:moveTo>
                      <a:pt x="317" y="771"/>
                    </a:moveTo>
                    <a:cubicBezTo>
                      <a:pt x="316" y="759"/>
                      <a:pt x="314" y="747"/>
                      <a:pt x="310" y="736"/>
                    </a:cubicBezTo>
                    <a:cubicBezTo>
                      <a:pt x="307" y="726"/>
                      <a:pt x="305" y="716"/>
                      <a:pt x="302" y="707"/>
                    </a:cubicBezTo>
                    <a:cubicBezTo>
                      <a:pt x="305" y="705"/>
                      <a:pt x="308" y="703"/>
                      <a:pt x="311" y="701"/>
                    </a:cubicBezTo>
                    <a:cubicBezTo>
                      <a:pt x="314" y="709"/>
                      <a:pt x="317" y="716"/>
                      <a:pt x="319" y="723"/>
                    </a:cubicBezTo>
                    <a:cubicBezTo>
                      <a:pt x="321" y="729"/>
                      <a:pt x="325" y="735"/>
                      <a:pt x="326" y="741"/>
                    </a:cubicBezTo>
                    <a:cubicBezTo>
                      <a:pt x="327" y="747"/>
                      <a:pt x="329" y="755"/>
                      <a:pt x="332" y="761"/>
                    </a:cubicBezTo>
                    <a:cubicBezTo>
                      <a:pt x="327" y="764"/>
                      <a:pt x="322" y="768"/>
                      <a:pt x="317" y="771"/>
                    </a:cubicBezTo>
                    <a:moveTo>
                      <a:pt x="102" y="754"/>
                    </a:moveTo>
                    <a:cubicBezTo>
                      <a:pt x="102" y="748"/>
                      <a:pt x="102" y="742"/>
                      <a:pt x="102" y="736"/>
                    </a:cubicBezTo>
                    <a:cubicBezTo>
                      <a:pt x="103" y="736"/>
                      <a:pt x="104" y="736"/>
                      <a:pt x="104" y="735"/>
                    </a:cubicBezTo>
                    <a:cubicBezTo>
                      <a:pt x="116" y="723"/>
                      <a:pt x="127" y="710"/>
                      <a:pt x="143" y="704"/>
                    </a:cubicBezTo>
                    <a:cubicBezTo>
                      <a:pt x="150" y="702"/>
                      <a:pt x="157" y="700"/>
                      <a:pt x="164" y="698"/>
                    </a:cubicBezTo>
                    <a:cubicBezTo>
                      <a:pt x="165" y="702"/>
                      <a:pt x="165" y="706"/>
                      <a:pt x="166" y="710"/>
                    </a:cubicBezTo>
                    <a:cubicBezTo>
                      <a:pt x="156" y="712"/>
                      <a:pt x="143" y="720"/>
                      <a:pt x="139" y="723"/>
                    </a:cubicBezTo>
                    <a:cubicBezTo>
                      <a:pt x="125" y="732"/>
                      <a:pt x="113" y="742"/>
                      <a:pt x="102" y="754"/>
                    </a:cubicBezTo>
                    <a:moveTo>
                      <a:pt x="338" y="757"/>
                    </a:moveTo>
                    <a:cubicBezTo>
                      <a:pt x="335" y="749"/>
                      <a:pt x="334" y="739"/>
                      <a:pt x="331" y="731"/>
                    </a:cubicBezTo>
                    <a:cubicBezTo>
                      <a:pt x="326" y="720"/>
                      <a:pt x="322" y="709"/>
                      <a:pt x="318" y="698"/>
                    </a:cubicBezTo>
                    <a:cubicBezTo>
                      <a:pt x="318" y="697"/>
                      <a:pt x="318" y="697"/>
                      <a:pt x="318" y="697"/>
                    </a:cubicBezTo>
                    <a:cubicBezTo>
                      <a:pt x="322" y="695"/>
                      <a:pt x="326" y="692"/>
                      <a:pt x="330" y="689"/>
                    </a:cubicBezTo>
                    <a:cubicBezTo>
                      <a:pt x="330" y="690"/>
                      <a:pt x="330" y="691"/>
                      <a:pt x="330" y="692"/>
                    </a:cubicBezTo>
                    <a:cubicBezTo>
                      <a:pt x="338" y="711"/>
                      <a:pt x="343" y="730"/>
                      <a:pt x="352" y="748"/>
                    </a:cubicBezTo>
                    <a:cubicBezTo>
                      <a:pt x="347" y="751"/>
                      <a:pt x="343" y="754"/>
                      <a:pt x="338" y="757"/>
                    </a:cubicBezTo>
                    <a:moveTo>
                      <a:pt x="102" y="727"/>
                    </a:moveTo>
                    <a:cubicBezTo>
                      <a:pt x="102" y="721"/>
                      <a:pt x="102" y="715"/>
                      <a:pt x="102" y="709"/>
                    </a:cubicBezTo>
                    <a:cubicBezTo>
                      <a:pt x="102" y="708"/>
                      <a:pt x="102" y="708"/>
                      <a:pt x="102" y="708"/>
                    </a:cubicBezTo>
                    <a:cubicBezTo>
                      <a:pt x="112" y="700"/>
                      <a:pt x="124" y="689"/>
                      <a:pt x="136" y="685"/>
                    </a:cubicBezTo>
                    <a:cubicBezTo>
                      <a:pt x="144" y="682"/>
                      <a:pt x="153" y="680"/>
                      <a:pt x="161" y="677"/>
                    </a:cubicBezTo>
                    <a:cubicBezTo>
                      <a:pt x="162" y="682"/>
                      <a:pt x="163" y="686"/>
                      <a:pt x="163" y="690"/>
                    </a:cubicBezTo>
                    <a:cubicBezTo>
                      <a:pt x="152" y="693"/>
                      <a:pt x="141" y="695"/>
                      <a:pt x="130" y="702"/>
                    </a:cubicBezTo>
                    <a:cubicBezTo>
                      <a:pt x="119" y="709"/>
                      <a:pt x="111" y="718"/>
                      <a:pt x="102" y="727"/>
                    </a:cubicBezTo>
                    <a:moveTo>
                      <a:pt x="333" y="687"/>
                    </a:moveTo>
                    <a:cubicBezTo>
                      <a:pt x="339" y="684"/>
                      <a:pt x="344" y="680"/>
                      <a:pt x="349" y="676"/>
                    </a:cubicBezTo>
                    <a:cubicBezTo>
                      <a:pt x="357" y="696"/>
                      <a:pt x="362" y="717"/>
                      <a:pt x="371" y="735"/>
                    </a:cubicBezTo>
                    <a:cubicBezTo>
                      <a:pt x="367" y="738"/>
                      <a:pt x="362" y="741"/>
                      <a:pt x="358" y="744"/>
                    </a:cubicBezTo>
                    <a:cubicBezTo>
                      <a:pt x="350" y="727"/>
                      <a:pt x="344" y="707"/>
                      <a:pt x="337" y="690"/>
                    </a:cubicBezTo>
                    <a:cubicBezTo>
                      <a:pt x="336" y="688"/>
                      <a:pt x="335" y="687"/>
                      <a:pt x="334" y="687"/>
                    </a:cubicBezTo>
                    <a:cubicBezTo>
                      <a:pt x="333" y="687"/>
                      <a:pt x="333" y="687"/>
                      <a:pt x="333" y="687"/>
                    </a:cubicBezTo>
                    <a:moveTo>
                      <a:pt x="377" y="731"/>
                    </a:moveTo>
                    <a:cubicBezTo>
                      <a:pt x="368" y="712"/>
                      <a:pt x="363" y="691"/>
                      <a:pt x="355" y="672"/>
                    </a:cubicBezTo>
                    <a:cubicBezTo>
                      <a:pt x="358" y="670"/>
                      <a:pt x="360" y="668"/>
                      <a:pt x="363" y="666"/>
                    </a:cubicBezTo>
                    <a:cubicBezTo>
                      <a:pt x="376" y="683"/>
                      <a:pt x="385" y="700"/>
                      <a:pt x="393" y="719"/>
                    </a:cubicBezTo>
                    <a:cubicBezTo>
                      <a:pt x="388" y="723"/>
                      <a:pt x="383" y="727"/>
                      <a:pt x="377" y="731"/>
                    </a:cubicBezTo>
                    <a:moveTo>
                      <a:pt x="101" y="699"/>
                    </a:moveTo>
                    <a:cubicBezTo>
                      <a:pt x="101" y="694"/>
                      <a:pt x="101" y="689"/>
                      <a:pt x="101" y="683"/>
                    </a:cubicBezTo>
                    <a:cubicBezTo>
                      <a:pt x="101" y="683"/>
                      <a:pt x="101" y="683"/>
                      <a:pt x="101" y="683"/>
                    </a:cubicBezTo>
                    <a:cubicBezTo>
                      <a:pt x="112" y="674"/>
                      <a:pt x="124" y="666"/>
                      <a:pt x="137" y="662"/>
                    </a:cubicBezTo>
                    <a:cubicBezTo>
                      <a:pt x="138" y="662"/>
                      <a:pt x="151" y="658"/>
                      <a:pt x="158" y="657"/>
                    </a:cubicBezTo>
                    <a:cubicBezTo>
                      <a:pt x="159" y="661"/>
                      <a:pt x="159" y="665"/>
                      <a:pt x="160" y="669"/>
                    </a:cubicBezTo>
                    <a:cubicBezTo>
                      <a:pt x="150" y="672"/>
                      <a:pt x="140" y="675"/>
                      <a:pt x="130" y="679"/>
                    </a:cubicBezTo>
                    <a:cubicBezTo>
                      <a:pt x="119" y="683"/>
                      <a:pt x="110" y="691"/>
                      <a:pt x="101" y="699"/>
                    </a:cubicBezTo>
                    <a:moveTo>
                      <a:pt x="237" y="663"/>
                    </a:moveTo>
                    <a:cubicBezTo>
                      <a:pt x="238" y="662"/>
                      <a:pt x="238" y="661"/>
                      <a:pt x="239" y="659"/>
                    </a:cubicBezTo>
                    <a:cubicBezTo>
                      <a:pt x="240" y="658"/>
                      <a:pt x="241" y="657"/>
                      <a:pt x="241" y="655"/>
                    </a:cubicBezTo>
                    <a:cubicBezTo>
                      <a:pt x="240" y="658"/>
                      <a:pt x="239" y="661"/>
                      <a:pt x="237" y="663"/>
                    </a:cubicBezTo>
                    <a:moveTo>
                      <a:pt x="400" y="714"/>
                    </a:moveTo>
                    <a:cubicBezTo>
                      <a:pt x="391" y="695"/>
                      <a:pt x="382" y="678"/>
                      <a:pt x="369" y="662"/>
                    </a:cubicBezTo>
                    <a:cubicBezTo>
                      <a:pt x="369" y="661"/>
                      <a:pt x="369" y="661"/>
                      <a:pt x="369" y="661"/>
                    </a:cubicBezTo>
                    <a:cubicBezTo>
                      <a:pt x="373" y="658"/>
                      <a:pt x="377" y="655"/>
                      <a:pt x="381" y="651"/>
                    </a:cubicBezTo>
                    <a:cubicBezTo>
                      <a:pt x="381" y="652"/>
                      <a:pt x="382" y="652"/>
                      <a:pt x="382" y="653"/>
                    </a:cubicBezTo>
                    <a:cubicBezTo>
                      <a:pt x="394" y="669"/>
                      <a:pt x="404" y="685"/>
                      <a:pt x="414" y="702"/>
                    </a:cubicBezTo>
                    <a:cubicBezTo>
                      <a:pt x="410" y="706"/>
                      <a:pt x="405" y="710"/>
                      <a:pt x="400" y="714"/>
                    </a:cubicBezTo>
                    <a:moveTo>
                      <a:pt x="212" y="732"/>
                    </a:moveTo>
                    <a:cubicBezTo>
                      <a:pt x="217" y="726"/>
                      <a:pt x="224" y="720"/>
                      <a:pt x="228" y="713"/>
                    </a:cubicBezTo>
                    <a:cubicBezTo>
                      <a:pt x="230" y="709"/>
                      <a:pt x="232" y="705"/>
                      <a:pt x="234" y="701"/>
                    </a:cubicBezTo>
                    <a:cubicBezTo>
                      <a:pt x="234" y="701"/>
                      <a:pt x="234" y="701"/>
                      <a:pt x="234" y="701"/>
                    </a:cubicBezTo>
                    <a:cubicBezTo>
                      <a:pt x="236" y="699"/>
                      <a:pt x="237" y="698"/>
                      <a:pt x="238" y="697"/>
                    </a:cubicBezTo>
                    <a:cubicBezTo>
                      <a:pt x="239" y="696"/>
                      <a:pt x="239" y="694"/>
                      <a:pt x="238" y="692"/>
                    </a:cubicBezTo>
                    <a:cubicBezTo>
                      <a:pt x="245" y="679"/>
                      <a:pt x="251" y="665"/>
                      <a:pt x="258" y="652"/>
                    </a:cubicBezTo>
                    <a:cubicBezTo>
                      <a:pt x="259" y="648"/>
                      <a:pt x="261" y="645"/>
                      <a:pt x="262" y="642"/>
                    </a:cubicBezTo>
                    <a:cubicBezTo>
                      <a:pt x="262" y="646"/>
                      <a:pt x="262" y="649"/>
                      <a:pt x="263" y="652"/>
                    </a:cubicBezTo>
                    <a:cubicBezTo>
                      <a:pt x="265" y="672"/>
                      <a:pt x="263" y="690"/>
                      <a:pt x="263" y="710"/>
                    </a:cubicBezTo>
                    <a:cubicBezTo>
                      <a:pt x="246" y="719"/>
                      <a:pt x="227" y="726"/>
                      <a:pt x="212" y="732"/>
                    </a:cubicBezTo>
                    <a:moveTo>
                      <a:pt x="420" y="698"/>
                    </a:moveTo>
                    <a:cubicBezTo>
                      <a:pt x="410" y="680"/>
                      <a:pt x="400" y="664"/>
                      <a:pt x="388" y="648"/>
                    </a:cubicBezTo>
                    <a:cubicBezTo>
                      <a:pt x="387" y="647"/>
                      <a:pt x="387" y="647"/>
                      <a:pt x="387" y="647"/>
                    </a:cubicBezTo>
                    <a:cubicBezTo>
                      <a:pt x="391" y="643"/>
                      <a:pt x="395" y="639"/>
                      <a:pt x="399" y="635"/>
                    </a:cubicBezTo>
                    <a:cubicBezTo>
                      <a:pt x="399" y="636"/>
                      <a:pt x="399" y="636"/>
                      <a:pt x="399" y="636"/>
                    </a:cubicBezTo>
                    <a:cubicBezTo>
                      <a:pt x="408" y="644"/>
                      <a:pt x="412" y="654"/>
                      <a:pt x="419" y="664"/>
                    </a:cubicBezTo>
                    <a:cubicBezTo>
                      <a:pt x="424" y="671"/>
                      <a:pt x="430" y="678"/>
                      <a:pt x="435" y="686"/>
                    </a:cubicBezTo>
                    <a:cubicBezTo>
                      <a:pt x="430" y="690"/>
                      <a:pt x="425" y="694"/>
                      <a:pt x="420" y="698"/>
                    </a:cubicBezTo>
                    <a:moveTo>
                      <a:pt x="182" y="662"/>
                    </a:moveTo>
                    <a:cubicBezTo>
                      <a:pt x="184" y="662"/>
                      <a:pt x="185" y="662"/>
                      <a:pt x="186" y="661"/>
                    </a:cubicBezTo>
                    <a:cubicBezTo>
                      <a:pt x="193" y="659"/>
                      <a:pt x="200" y="656"/>
                      <a:pt x="207" y="654"/>
                    </a:cubicBezTo>
                    <a:cubicBezTo>
                      <a:pt x="220" y="649"/>
                      <a:pt x="235" y="644"/>
                      <a:pt x="245" y="634"/>
                    </a:cubicBezTo>
                    <a:cubicBezTo>
                      <a:pt x="245" y="634"/>
                      <a:pt x="244" y="635"/>
                      <a:pt x="244" y="636"/>
                    </a:cubicBezTo>
                    <a:cubicBezTo>
                      <a:pt x="240" y="641"/>
                      <a:pt x="236" y="646"/>
                      <a:pt x="233" y="651"/>
                    </a:cubicBezTo>
                    <a:cubicBezTo>
                      <a:pt x="230" y="655"/>
                      <a:pt x="225" y="658"/>
                      <a:pt x="223" y="663"/>
                    </a:cubicBezTo>
                    <a:cubicBezTo>
                      <a:pt x="221" y="669"/>
                      <a:pt x="215" y="677"/>
                      <a:pt x="211" y="683"/>
                    </a:cubicBezTo>
                    <a:cubicBezTo>
                      <a:pt x="208" y="689"/>
                      <a:pt x="203" y="695"/>
                      <a:pt x="199" y="701"/>
                    </a:cubicBezTo>
                    <a:cubicBezTo>
                      <a:pt x="195" y="708"/>
                      <a:pt x="190" y="715"/>
                      <a:pt x="185" y="721"/>
                    </a:cubicBezTo>
                    <a:cubicBezTo>
                      <a:pt x="184" y="710"/>
                      <a:pt x="182" y="694"/>
                      <a:pt x="176" y="661"/>
                    </a:cubicBezTo>
                    <a:cubicBezTo>
                      <a:pt x="178" y="661"/>
                      <a:pt x="180" y="662"/>
                      <a:pt x="182" y="662"/>
                    </a:cubicBezTo>
                    <a:moveTo>
                      <a:pt x="100" y="656"/>
                    </a:moveTo>
                    <a:cubicBezTo>
                      <a:pt x="101" y="656"/>
                      <a:pt x="101" y="656"/>
                      <a:pt x="102" y="655"/>
                    </a:cubicBezTo>
                    <a:cubicBezTo>
                      <a:pt x="111" y="648"/>
                      <a:pt x="119" y="642"/>
                      <a:pt x="129" y="636"/>
                    </a:cubicBezTo>
                    <a:cubicBezTo>
                      <a:pt x="134" y="633"/>
                      <a:pt x="139" y="630"/>
                      <a:pt x="145" y="629"/>
                    </a:cubicBezTo>
                    <a:cubicBezTo>
                      <a:pt x="146" y="628"/>
                      <a:pt x="149" y="627"/>
                      <a:pt x="152" y="626"/>
                    </a:cubicBezTo>
                    <a:cubicBezTo>
                      <a:pt x="154" y="634"/>
                      <a:pt x="155" y="642"/>
                      <a:pt x="157" y="650"/>
                    </a:cubicBezTo>
                    <a:cubicBezTo>
                      <a:pt x="151" y="651"/>
                      <a:pt x="145" y="652"/>
                      <a:pt x="139" y="653"/>
                    </a:cubicBezTo>
                    <a:cubicBezTo>
                      <a:pt x="124" y="657"/>
                      <a:pt x="112" y="665"/>
                      <a:pt x="100" y="674"/>
                    </a:cubicBezTo>
                    <a:cubicBezTo>
                      <a:pt x="99" y="668"/>
                      <a:pt x="99" y="662"/>
                      <a:pt x="98" y="656"/>
                    </a:cubicBezTo>
                    <a:cubicBezTo>
                      <a:pt x="99" y="656"/>
                      <a:pt x="99" y="656"/>
                      <a:pt x="100" y="656"/>
                    </a:cubicBezTo>
                    <a:moveTo>
                      <a:pt x="440" y="681"/>
                    </a:moveTo>
                    <a:cubicBezTo>
                      <a:pt x="436" y="673"/>
                      <a:pt x="430" y="666"/>
                      <a:pt x="425" y="659"/>
                    </a:cubicBezTo>
                    <a:cubicBezTo>
                      <a:pt x="417" y="649"/>
                      <a:pt x="413" y="638"/>
                      <a:pt x="404" y="630"/>
                    </a:cubicBezTo>
                    <a:cubicBezTo>
                      <a:pt x="408" y="626"/>
                      <a:pt x="412" y="622"/>
                      <a:pt x="415" y="618"/>
                    </a:cubicBezTo>
                    <a:cubicBezTo>
                      <a:pt x="416" y="618"/>
                      <a:pt x="416" y="619"/>
                      <a:pt x="416" y="619"/>
                    </a:cubicBezTo>
                    <a:cubicBezTo>
                      <a:pt x="427" y="629"/>
                      <a:pt x="436" y="641"/>
                      <a:pt x="447" y="651"/>
                    </a:cubicBezTo>
                    <a:cubicBezTo>
                      <a:pt x="450" y="654"/>
                      <a:pt x="455" y="660"/>
                      <a:pt x="460" y="664"/>
                    </a:cubicBezTo>
                    <a:cubicBezTo>
                      <a:pt x="454" y="670"/>
                      <a:pt x="447" y="675"/>
                      <a:pt x="440" y="681"/>
                    </a:cubicBezTo>
                    <a:moveTo>
                      <a:pt x="98" y="649"/>
                    </a:moveTo>
                    <a:cubicBezTo>
                      <a:pt x="97" y="645"/>
                      <a:pt x="97" y="641"/>
                      <a:pt x="96" y="636"/>
                    </a:cubicBezTo>
                    <a:cubicBezTo>
                      <a:pt x="97" y="636"/>
                      <a:pt x="97" y="635"/>
                      <a:pt x="98" y="635"/>
                    </a:cubicBezTo>
                    <a:cubicBezTo>
                      <a:pt x="100" y="629"/>
                      <a:pt x="104" y="624"/>
                      <a:pt x="109" y="620"/>
                    </a:cubicBezTo>
                    <a:cubicBezTo>
                      <a:pt x="112" y="617"/>
                      <a:pt x="116" y="616"/>
                      <a:pt x="118" y="613"/>
                    </a:cubicBezTo>
                    <a:cubicBezTo>
                      <a:pt x="126" y="606"/>
                      <a:pt x="136" y="600"/>
                      <a:pt x="146" y="597"/>
                    </a:cubicBezTo>
                    <a:cubicBezTo>
                      <a:pt x="148" y="604"/>
                      <a:pt x="149" y="611"/>
                      <a:pt x="151" y="618"/>
                    </a:cubicBezTo>
                    <a:cubicBezTo>
                      <a:pt x="144" y="621"/>
                      <a:pt x="138" y="622"/>
                      <a:pt x="132" y="625"/>
                    </a:cubicBezTo>
                    <a:cubicBezTo>
                      <a:pt x="120" y="632"/>
                      <a:pt x="109" y="640"/>
                      <a:pt x="98" y="649"/>
                    </a:cubicBezTo>
                    <a:moveTo>
                      <a:pt x="465" y="658"/>
                    </a:moveTo>
                    <a:cubicBezTo>
                      <a:pt x="462" y="656"/>
                      <a:pt x="458" y="651"/>
                      <a:pt x="455" y="648"/>
                    </a:cubicBezTo>
                    <a:cubicBezTo>
                      <a:pt x="451" y="645"/>
                      <a:pt x="447" y="641"/>
                      <a:pt x="444" y="637"/>
                    </a:cubicBezTo>
                    <a:cubicBezTo>
                      <a:pt x="436" y="629"/>
                      <a:pt x="430" y="621"/>
                      <a:pt x="422" y="614"/>
                    </a:cubicBezTo>
                    <a:cubicBezTo>
                      <a:pt x="421" y="613"/>
                      <a:pt x="420" y="613"/>
                      <a:pt x="420" y="613"/>
                    </a:cubicBezTo>
                    <a:cubicBezTo>
                      <a:pt x="424" y="608"/>
                      <a:pt x="429" y="602"/>
                      <a:pt x="433" y="596"/>
                    </a:cubicBezTo>
                    <a:cubicBezTo>
                      <a:pt x="448" y="613"/>
                      <a:pt x="465" y="629"/>
                      <a:pt x="483" y="641"/>
                    </a:cubicBezTo>
                    <a:cubicBezTo>
                      <a:pt x="478" y="647"/>
                      <a:pt x="472" y="652"/>
                      <a:pt x="465" y="658"/>
                    </a:cubicBezTo>
                    <a:moveTo>
                      <a:pt x="489" y="635"/>
                    </a:moveTo>
                    <a:cubicBezTo>
                      <a:pt x="470" y="623"/>
                      <a:pt x="452" y="607"/>
                      <a:pt x="438" y="590"/>
                    </a:cubicBezTo>
                    <a:cubicBezTo>
                      <a:pt x="441" y="585"/>
                      <a:pt x="444" y="581"/>
                      <a:pt x="448" y="576"/>
                    </a:cubicBezTo>
                    <a:cubicBezTo>
                      <a:pt x="447" y="577"/>
                      <a:pt x="448" y="578"/>
                      <a:pt x="449" y="579"/>
                    </a:cubicBezTo>
                    <a:cubicBezTo>
                      <a:pt x="460" y="587"/>
                      <a:pt x="471" y="599"/>
                      <a:pt x="483" y="606"/>
                    </a:cubicBezTo>
                    <a:cubicBezTo>
                      <a:pt x="489" y="610"/>
                      <a:pt x="496" y="615"/>
                      <a:pt x="503" y="618"/>
                    </a:cubicBezTo>
                    <a:cubicBezTo>
                      <a:pt x="499" y="623"/>
                      <a:pt x="494" y="629"/>
                      <a:pt x="489" y="635"/>
                    </a:cubicBezTo>
                    <a:moveTo>
                      <a:pt x="94" y="624"/>
                    </a:moveTo>
                    <a:cubicBezTo>
                      <a:pt x="94" y="618"/>
                      <a:pt x="93" y="613"/>
                      <a:pt x="92" y="607"/>
                    </a:cubicBezTo>
                    <a:cubicBezTo>
                      <a:pt x="98" y="600"/>
                      <a:pt x="105" y="593"/>
                      <a:pt x="113" y="587"/>
                    </a:cubicBezTo>
                    <a:cubicBezTo>
                      <a:pt x="117" y="584"/>
                      <a:pt x="132" y="572"/>
                      <a:pt x="140" y="570"/>
                    </a:cubicBezTo>
                    <a:cubicBezTo>
                      <a:pt x="142" y="576"/>
                      <a:pt x="143" y="583"/>
                      <a:pt x="145" y="589"/>
                    </a:cubicBezTo>
                    <a:cubicBezTo>
                      <a:pt x="134" y="593"/>
                      <a:pt x="123" y="598"/>
                      <a:pt x="115" y="606"/>
                    </a:cubicBezTo>
                    <a:cubicBezTo>
                      <a:pt x="111" y="610"/>
                      <a:pt x="105" y="614"/>
                      <a:pt x="100" y="617"/>
                    </a:cubicBezTo>
                    <a:cubicBezTo>
                      <a:pt x="98" y="619"/>
                      <a:pt x="96" y="621"/>
                      <a:pt x="94" y="624"/>
                    </a:cubicBezTo>
                    <a:moveTo>
                      <a:pt x="450" y="572"/>
                    </a:moveTo>
                    <a:cubicBezTo>
                      <a:pt x="453" y="567"/>
                      <a:pt x="456" y="562"/>
                      <a:pt x="459" y="556"/>
                    </a:cubicBezTo>
                    <a:cubicBezTo>
                      <a:pt x="469" y="566"/>
                      <a:pt x="481" y="577"/>
                      <a:pt x="493" y="585"/>
                    </a:cubicBezTo>
                    <a:cubicBezTo>
                      <a:pt x="495" y="586"/>
                      <a:pt x="496" y="589"/>
                      <a:pt x="498" y="590"/>
                    </a:cubicBezTo>
                    <a:cubicBezTo>
                      <a:pt x="500" y="591"/>
                      <a:pt x="507" y="593"/>
                      <a:pt x="508" y="594"/>
                    </a:cubicBezTo>
                    <a:cubicBezTo>
                      <a:pt x="510" y="596"/>
                      <a:pt x="514" y="597"/>
                      <a:pt x="517" y="599"/>
                    </a:cubicBezTo>
                    <a:cubicBezTo>
                      <a:pt x="514" y="603"/>
                      <a:pt x="511" y="607"/>
                      <a:pt x="508" y="611"/>
                    </a:cubicBezTo>
                    <a:cubicBezTo>
                      <a:pt x="498" y="610"/>
                      <a:pt x="485" y="598"/>
                      <a:pt x="478" y="592"/>
                    </a:cubicBezTo>
                    <a:cubicBezTo>
                      <a:pt x="470" y="586"/>
                      <a:pt x="462" y="579"/>
                      <a:pt x="454" y="573"/>
                    </a:cubicBezTo>
                    <a:cubicBezTo>
                      <a:pt x="453" y="572"/>
                      <a:pt x="452" y="572"/>
                      <a:pt x="451" y="572"/>
                    </a:cubicBezTo>
                    <a:cubicBezTo>
                      <a:pt x="451" y="572"/>
                      <a:pt x="450" y="572"/>
                      <a:pt x="450" y="572"/>
                    </a:cubicBezTo>
                    <a:moveTo>
                      <a:pt x="90" y="598"/>
                    </a:moveTo>
                    <a:cubicBezTo>
                      <a:pt x="89" y="593"/>
                      <a:pt x="88" y="587"/>
                      <a:pt x="87" y="582"/>
                    </a:cubicBezTo>
                    <a:cubicBezTo>
                      <a:pt x="88" y="582"/>
                      <a:pt x="89" y="582"/>
                      <a:pt x="89" y="581"/>
                    </a:cubicBezTo>
                    <a:cubicBezTo>
                      <a:pt x="97" y="572"/>
                      <a:pt x="106" y="565"/>
                      <a:pt x="116" y="559"/>
                    </a:cubicBezTo>
                    <a:cubicBezTo>
                      <a:pt x="119" y="557"/>
                      <a:pt x="128" y="550"/>
                      <a:pt x="134" y="546"/>
                    </a:cubicBezTo>
                    <a:cubicBezTo>
                      <a:pt x="136" y="552"/>
                      <a:pt x="137" y="557"/>
                      <a:pt x="138" y="563"/>
                    </a:cubicBezTo>
                    <a:cubicBezTo>
                      <a:pt x="130" y="565"/>
                      <a:pt x="121" y="572"/>
                      <a:pt x="116" y="575"/>
                    </a:cubicBezTo>
                    <a:cubicBezTo>
                      <a:pt x="107" y="582"/>
                      <a:pt x="98" y="589"/>
                      <a:pt x="90" y="598"/>
                    </a:cubicBezTo>
                    <a:moveTo>
                      <a:pt x="463" y="549"/>
                    </a:moveTo>
                    <a:cubicBezTo>
                      <a:pt x="465" y="546"/>
                      <a:pt x="467" y="542"/>
                      <a:pt x="469" y="539"/>
                    </a:cubicBezTo>
                    <a:cubicBezTo>
                      <a:pt x="468" y="540"/>
                      <a:pt x="468" y="542"/>
                      <a:pt x="470" y="543"/>
                    </a:cubicBezTo>
                    <a:cubicBezTo>
                      <a:pt x="490" y="556"/>
                      <a:pt x="511" y="566"/>
                      <a:pt x="534" y="573"/>
                    </a:cubicBezTo>
                    <a:cubicBezTo>
                      <a:pt x="530" y="580"/>
                      <a:pt x="526" y="586"/>
                      <a:pt x="521" y="593"/>
                    </a:cubicBezTo>
                    <a:cubicBezTo>
                      <a:pt x="520" y="592"/>
                      <a:pt x="518" y="591"/>
                      <a:pt x="516" y="591"/>
                    </a:cubicBezTo>
                    <a:cubicBezTo>
                      <a:pt x="510" y="588"/>
                      <a:pt x="504" y="583"/>
                      <a:pt x="499" y="580"/>
                    </a:cubicBezTo>
                    <a:cubicBezTo>
                      <a:pt x="487" y="571"/>
                      <a:pt x="474" y="560"/>
                      <a:pt x="463" y="549"/>
                    </a:cubicBezTo>
                    <a:cubicBezTo>
                      <a:pt x="463" y="549"/>
                      <a:pt x="463" y="549"/>
                      <a:pt x="463" y="549"/>
                    </a:cubicBezTo>
                    <a:moveTo>
                      <a:pt x="271" y="706"/>
                    </a:moveTo>
                    <a:cubicBezTo>
                      <a:pt x="271" y="695"/>
                      <a:pt x="272" y="684"/>
                      <a:pt x="272" y="673"/>
                    </a:cubicBezTo>
                    <a:cubicBezTo>
                      <a:pt x="272" y="662"/>
                      <a:pt x="270" y="651"/>
                      <a:pt x="270" y="639"/>
                    </a:cubicBezTo>
                    <a:cubicBezTo>
                      <a:pt x="270" y="637"/>
                      <a:pt x="270" y="631"/>
                      <a:pt x="270" y="625"/>
                    </a:cubicBezTo>
                    <a:cubicBezTo>
                      <a:pt x="277" y="609"/>
                      <a:pt x="285" y="593"/>
                      <a:pt x="291" y="576"/>
                    </a:cubicBezTo>
                    <a:cubicBezTo>
                      <a:pt x="292" y="572"/>
                      <a:pt x="293" y="567"/>
                      <a:pt x="295" y="563"/>
                    </a:cubicBezTo>
                    <a:cubicBezTo>
                      <a:pt x="297" y="558"/>
                      <a:pt x="300" y="552"/>
                      <a:pt x="302" y="546"/>
                    </a:cubicBezTo>
                    <a:cubicBezTo>
                      <a:pt x="303" y="543"/>
                      <a:pt x="304" y="539"/>
                      <a:pt x="305" y="536"/>
                    </a:cubicBezTo>
                    <a:cubicBezTo>
                      <a:pt x="310" y="545"/>
                      <a:pt x="315" y="554"/>
                      <a:pt x="319" y="564"/>
                    </a:cubicBezTo>
                    <a:cubicBezTo>
                      <a:pt x="333" y="593"/>
                      <a:pt x="343" y="625"/>
                      <a:pt x="344" y="657"/>
                    </a:cubicBezTo>
                    <a:cubicBezTo>
                      <a:pt x="321" y="673"/>
                      <a:pt x="279" y="701"/>
                      <a:pt x="279" y="701"/>
                    </a:cubicBezTo>
                    <a:cubicBezTo>
                      <a:pt x="276" y="702"/>
                      <a:pt x="273" y="704"/>
                      <a:pt x="271" y="706"/>
                    </a:cubicBezTo>
                    <a:moveTo>
                      <a:pt x="181" y="654"/>
                    </a:moveTo>
                    <a:cubicBezTo>
                      <a:pt x="179" y="654"/>
                      <a:pt x="177" y="653"/>
                      <a:pt x="175" y="653"/>
                    </a:cubicBezTo>
                    <a:cubicBezTo>
                      <a:pt x="175" y="653"/>
                      <a:pt x="174" y="652"/>
                      <a:pt x="174" y="651"/>
                    </a:cubicBezTo>
                    <a:cubicBezTo>
                      <a:pt x="172" y="643"/>
                      <a:pt x="170" y="634"/>
                      <a:pt x="168" y="623"/>
                    </a:cubicBezTo>
                    <a:cubicBezTo>
                      <a:pt x="168" y="623"/>
                      <a:pt x="165" y="613"/>
                      <a:pt x="162" y="597"/>
                    </a:cubicBezTo>
                    <a:cubicBezTo>
                      <a:pt x="189" y="588"/>
                      <a:pt x="214" y="575"/>
                      <a:pt x="239" y="560"/>
                    </a:cubicBezTo>
                    <a:cubicBezTo>
                      <a:pt x="252" y="552"/>
                      <a:pt x="266" y="544"/>
                      <a:pt x="278" y="534"/>
                    </a:cubicBezTo>
                    <a:cubicBezTo>
                      <a:pt x="280" y="532"/>
                      <a:pt x="282" y="530"/>
                      <a:pt x="284" y="529"/>
                    </a:cubicBezTo>
                    <a:cubicBezTo>
                      <a:pt x="281" y="539"/>
                      <a:pt x="278" y="550"/>
                      <a:pt x="274" y="561"/>
                    </a:cubicBezTo>
                    <a:cubicBezTo>
                      <a:pt x="271" y="569"/>
                      <a:pt x="268" y="579"/>
                      <a:pt x="265" y="588"/>
                    </a:cubicBezTo>
                    <a:cubicBezTo>
                      <a:pt x="261" y="595"/>
                      <a:pt x="258" y="604"/>
                      <a:pt x="255" y="612"/>
                    </a:cubicBezTo>
                    <a:cubicBezTo>
                      <a:pt x="251" y="615"/>
                      <a:pt x="247" y="621"/>
                      <a:pt x="243" y="625"/>
                    </a:cubicBezTo>
                    <a:cubicBezTo>
                      <a:pt x="234" y="635"/>
                      <a:pt x="223" y="639"/>
                      <a:pt x="211" y="644"/>
                    </a:cubicBezTo>
                    <a:cubicBezTo>
                      <a:pt x="203" y="647"/>
                      <a:pt x="195" y="650"/>
                      <a:pt x="187" y="653"/>
                    </a:cubicBezTo>
                    <a:cubicBezTo>
                      <a:pt x="185" y="653"/>
                      <a:pt x="183" y="654"/>
                      <a:pt x="181" y="654"/>
                    </a:cubicBezTo>
                    <a:moveTo>
                      <a:pt x="84" y="560"/>
                    </a:moveTo>
                    <a:cubicBezTo>
                      <a:pt x="85" y="560"/>
                      <a:pt x="86" y="560"/>
                      <a:pt x="87" y="559"/>
                    </a:cubicBezTo>
                    <a:cubicBezTo>
                      <a:pt x="95" y="549"/>
                      <a:pt x="103" y="542"/>
                      <a:pt x="113" y="535"/>
                    </a:cubicBezTo>
                    <a:cubicBezTo>
                      <a:pt x="114" y="535"/>
                      <a:pt x="123" y="531"/>
                      <a:pt x="129" y="529"/>
                    </a:cubicBezTo>
                    <a:cubicBezTo>
                      <a:pt x="130" y="532"/>
                      <a:pt x="131" y="535"/>
                      <a:pt x="132" y="539"/>
                    </a:cubicBezTo>
                    <a:cubicBezTo>
                      <a:pt x="128" y="541"/>
                      <a:pt x="125" y="544"/>
                      <a:pt x="122" y="546"/>
                    </a:cubicBezTo>
                    <a:cubicBezTo>
                      <a:pt x="109" y="554"/>
                      <a:pt x="96" y="562"/>
                      <a:pt x="86" y="574"/>
                    </a:cubicBezTo>
                    <a:cubicBezTo>
                      <a:pt x="85" y="569"/>
                      <a:pt x="84" y="564"/>
                      <a:pt x="83" y="560"/>
                    </a:cubicBezTo>
                    <a:cubicBezTo>
                      <a:pt x="83" y="560"/>
                      <a:pt x="84" y="560"/>
                      <a:pt x="84" y="560"/>
                    </a:cubicBezTo>
                    <a:moveTo>
                      <a:pt x="469" y="538"/>
                    </a:moveTo>
                    <a:cubicBezTo>
                      <a:pt x="471" y="534"/>
                      <a:pt x="473" y="530"/>
                      <a:pt x="475" y="526"/>
                    </a:cubicBezTo>
                    <a:cubicBezTo>
                      <a:pt x="483" y="533"/>
                      <a:pt x="491" y="540"/>
                      <a:pt x="502" y="544"/>
                    </a:cubicBezTo>
                    <a:cubicBezTo>
                      <a:pt x="516" y="549"/>
                      <a:pt x="529" y="552"/>
                      <a:pt x="543" y="555"/>
                    </a:cubicBezTo>
                    <a:cubicBezTo>
                      <a:pt x="542" y="559"/>
                      <a:pt x="540" y="562"/>
                      <a:pt x="538" y="566"/>
                    </a:cubicBezTo>
                    <a:cubicBezTo>
                      <a:pt x="515" y="559"/>
                      <a:pt x="494" y="550"/>
                      <a:pt x="474" y="537"/>
                    </a:cubicBezTo>
                    <a:cubicBezTo>
                      <a:pt x="473" y="536"/>
                      <a:pt x="473" y="536"/>
                      <a:pt x="472" y="536"/>
                    </a:cubicBezTo>
                    <a:cubicBezTo>
                      <a:pt x="471" y="536"/>
                      <a:pt x="470" y="537"/>
                      <a:pt x="469" y="538"/>
                    </a:cubicBezTo>
                    <a:moveTo>
                      <a:pt x="81" y="554"/>
                    </a:moveTo>
                    <a:cubicBezTo>
                      <a:pt x="80" y="548"/>
                      <a:pt x="79" y="543"/>
                      <a:pt x="77" y="538"/>
                    </a:cubicBezTo>
                    <a:cubicBezTo>
                      <a:pt x="78" y="537"/>
                      <a:pt x="78" y="537"/>
                      <a:pt x="78" y="537"/>
                    </a:cubicBezTo>
                    <a:cubicBezTo>
                      <a:pt x="85" y="523"/>
                      <a:pt x="94" y="515"/>
                      <a:pt x="107" y="507"/>
                    </a:cubicBezTo>
                    <a:cubicBezTo>
                      <a:pt x="111" y="505"/>
                      <a:pt x="116" y="501"/>
                      <a:pt x="121" y="499"/>
                    </a:cubicBezTo>
                    <a:cubicBezTo>
                      <a:pt x="123" y="506"/>
                      <a:pt x="125" y="514"/>
                      <a:pt x="127" y="521"/>
                    </a:cubicBezTo>
                    <a:cubicBezTo>
                      <a:pt x="120" y="524"/>
                      <a:pt x="113" y="526"/>
                      <a:pt x="106" y="531"/>
                    </a:cubicBezTo>
                    <a:cubicBezTo>
                      <a:pt x="96" y="537"/>
                      <a:pt x="89" y="545"/>
                      <a:pt x="81" y="554"/>
                    </a:cubicBezTo>
                    <a:moveTo>
                      <a:pt x="547" y="548"/>
                    </a:moveTo>
                    <a:cubicBezTo>
                      <a:pt x="533" y="545"/>
                      <a:pt x="519" y="542"/>
                      <a:pt x="505" y="537"/>
                    </a:cubicBezTo>
                    <a:cubicBezTo>
                      <a:pt x="494" y="532"/>
                      <a:pt x="486" y="526"/>
                      <a:pt x="478" y="519"/>
                    </a:cubicBezTo>
                    <a:cubicBezTo>
                      <a:pt x="481" y="511"/>
                      <a:pt x="484" y="504"/>
                      <a:pt x="486" y="497"/>
                    </a:cubicBezTo>
                    <a:cubicBezTo>
                      <a:pt x="487" y="494"/>
                      <a:pt x="488" y="492"/>
                      <a:pt x="489" y="490"/>
                    </a:cubicBezTo>
                    <a:cubicBezTo>
                      <a:pt x="489" y="490"/>
                      <a:pt x="489" y="490"/>
                      <a:pt x="489" y="490"/>
                    </a:cubicBezTo>
                    <a:cubicBezTo>
                      <a:pt x="502" y="497"/>
                      <a:pt x="516" y="501"/>
                      <a:pt x="530" y="506"/>
                    </a:cubicBezTo>
                    <a:cubicBezTo>
                      <a:pt x="538" y="509"/>
                      <a:pt x="549" y="513"/>
                      <a:pt x="559" y="513"/>
                    </a:cubicBezTo>
                    <a:cubicBezTo>
                      <a:pt x="560" y="513"/>
                      <a:pt x="562" y="513"/>
                      <a:pt x="563" y="512"/>
                    </a:cubicBezTo>
                    <a:cubicBezTo>
                      <a:pt x="561" y="517"/>
                      <a:pt x="559" y="522"/>
                      <a:pt x="557" y="527"/>
                    </a:cubicBezTo>
                    <a:cubicBezTo>
                      <a:pt x="555" y="526"/>
                      <a:pt x="553" y="526"/>
                      <a:pt x="551" y="526"/>
                    </a:cubicBezTo>
                    <a:cubicBezTo>
                      <a:pt x="542" y="525"/>
                      <a:pt x="533" y="522"/>
                      <a:pt x="524" y="519"/>
                    </a:cubicBezTo>
                    <a:cubicBezTo>
                      <a:pt x="512" y="514"/>
                      <a:pt x="500" y="507"/>
                      <a:pt x="488" y="502"/>
                    </a:cubicBezTo>
                    <a:cubicBezTo>
                      <a:pt x="488" y="502"/>
                      <a:pt x="487" y="501"/>
                      <a:pt x="487" y="501"/>
                    </a:cubicBezTo>
                    <a:cubicBezTo>
                      <a:pt x="483" y="501"/>
                      <a:pt x="482" y="507"/>
                      <a:pt x="486" y="509"/>
                    </a:cubicBezTo>
                    <a:cubicBezTo>
                      <a:pt x="498" y="515"/>
                      <a:pt x="509" y="521"/>
                      <a:pt x="522" y="526"/>
                    </a:cubicBezTo>
                    <a:cubicBezTo>
                      <a:pt x="528" y="529"/>
                      <a:pt x="534" y="530"/>
                      <a:pt x="541" y="532"/>
                    </a:cubicBezTo>
                    <a:cubicBezTo>
                      <a:pt x="544" y="532"/>
                      <a:pt x="550" y="532"/>
                      <a:pt x="554" y="534"/>
                    </a:cubicBezTo>
                    <a:cubicBezTo>
                      <a:pt x="552" y="539"/>
                      <a:pt x="549" y="543"/>
                      <a:pt x="547" y="548"/>
                    </a:cubicBezTo>
                    <a:moveTo>
                      <a:pt x="71" y="506"/>
                    </a:moveTo>
                    <a:cubicBezTo>
                      <a:pt x="72" y="506"/>
                      <a:pt x="73" y="506"/>
                      <a:pt x="73" y="505"/>
                    </a:cubicBezTo>
                    <a:cubicBezTo>
                      <a:pt x="80" y="498"/>
                      <a:pt x="87" y="489"/>
                      <a:pt x="97" y="487"/>
                    </a:cubicBezTo>
                    <a:cubicBezTo>
                      <a:pt x="103" y="486"/>
                      <a:pt x="110" y="485"/>
                      <a:pt x="116" y="484"/>
                    </a:cubicBezTo>
                    <a:cubicBezTo>
                      <a:pt x="117" y="486"/>
                      <a:pt x="118" y="489"/>
                      <a:pt x="119" y="491"/>
                    </a:cubicBezTo>
                    <a:cubicBezTo>
                      <a:pt x="111" y="494"/>
                      <a:pt x="103" y="501"/>
                      <a:pt x="96" y="505"/>
                    </a:cubicBezTo>
                    <a:cubicBezTo>
                      <a:pt x="86" y="511"/>
                      <a:pt x="80" y="518"/>
                      <a:pt x="75" y="527"/>
                    </a:cubicBezTo>
                    <a:cubicBezTo>
                      <a:pt x="74" y="524"/>
                      <a:pt x="73" y="521"/>
                      <a:pt x="72" y="518"/>
                    </a:cubicBezTo>
                    <a:cubicBezTo>
                      <a:pt x="71" y="514"/>
                      <a:pt x="70" y="510"/>
                      <a:pt x="68" y="505"/>
                    </a:cubicBezTo>
                    <a:cubicBezTo>
                      <a:pt x="69" y="506"/>
                      <a:pt x="70" y="506"/>
                      <a:pt x="71" y="506"/>
                    </a:cubicBezTo>
                    <a:moveTo>
                      <a:pt x="491" y="483"/>
                    </a:moveTo>
                    <a:cubicBezTo>
                      <a:pt x="492" y="479"/>
                      <a:pt x="494" y="474"/>
                      <a:pt x="495" y="469"/>
                    </a:cubicBezTo>
                    <a:cubicBezTo>
                      <a:pt x="495" y="469"/>
                      <a:pt x="495" y="469"/>
                      <a:pt x="495" y="469"/>
                    </a:cubicBezTo>
                    <a:cubicBezTo>
                      <a:pt x="520" y="477"/>
                      <a:pt x="546" y="486"/>
                      <a:pt x="573" y="488"/>
                    </a:cubicBezTo>
                    <a:cubicBezTo>
                      <a:pt x="571" y="493"/>
                      <a:pt x="569" y="498"/>
                      <a:pt x="567" y="504"/>
                    </a:cubicBezTo>
                    <a:cubicBezTo>
                      <a:pt x="567" y="504"/>
                      <a:pt x="567" y="504"/>
                      <a:pt x="567" y="504"/>
                    </a:cubicBezTo>
                    <a:cubicBezTo>
                      <a:pt x="565" y="505"/>
                      <a:pt x="562" y="505"/>
                      <a:pt x="559" y="505"/>
                    </a:cubicBezTo>
                    <a:cubicBezTo>
                      <a:pt x="549" y="505"/>
                      <a:pt x="535" y="500"/>
                      <a:pt x="528" y="497"/>
                    </a:cubicBezTo>
                    <a:cubicBezTo>
                      <a:pt x="517" y="492"/>
                      <a:pt x="504" y="490"/>
                      <a:pt x="493" y="484"/>
                    </a:cubicBezTo>
                    <a:cubicBezTo>
                      <a:pt x="492" y="483"/>
                      <a:pt x="492" y="483"/>
                      <a:pt x="491" y="483"/>
                    </a:cubicBezTo>
                    <a:cubicBezTo>
                      <a:pt x="491" y="483"/>
                      <a:pt x="491" y="483"/>
                      <a:pt x="491" y="483"/>
                    </a:cubicBezTo>
                    <a:moveTo>
                      <a:pt x="67" y="501"/>
                    </a:moveTo>
                    <a:cubicBezTo>
                      <a:pt x="66" y="497"/>
                      <a:pt x="64" y="492"/>
                      <a:pt x="63" y="487"/>
                    </a:cubicBezTo>
                    <a:cubicBezTo>
                      <a:pt x="63" y="486"/>
                      <a:pt x="63" y="486"/>
                      <a:pt x="63" y="486"/>
                    </a:cubicBezTo>
                    <a:cubicBezTo>
                      <a:pt x="77" y="475"/>
                      <a:pt x="93" y="469"/>
                      <a:pt x="110" y="464"/>
                    </a:cubicBezTo>
                    <a:cubicBezTo>
                      <a:pt x="111" y="468"/>
                      <a:pt x="113" y="472"/>
                      <a:pt x="114" y="476"/>
                    </a:cubicBezTo>
                    <a:cubicBezTo>
                      <a:pt x="106" y="478"/>
                      <a:pt x="98" y="478"/>
                      <a:pt x="90" y="481"/>
                    </a:cubicBezTo>
                    <a:cubicBezTo>
                      <a:pt x="81" y="485"/>
                      <a:pt x="75" y="492"/>
                      <a:pt x="68" y="499"/>
                    </a:cubicBezTo>
                    <a:cubicBezTo>
                      <a:pt x="68" y="500"/>
                      <a:pt x="68" y="501"/>
                      <a:pt x="67" y="501"/>
                    </a:cubicBezTo>
                    <a:moveTo>
                      <a:pt x="575" y="480"/>
                    </a:moveTo>
                    <a:cubicBezTo>
                      <a:pt x="549" y="478"/>
                      <a:pt x="522" y="470"/>
                      <a:pt x="497" y="462"/>
                    </a:cubicBezTo>
                    <a:cubicBezTo>
                      <a:pt x="497" y="462"/>
                      <a:pt x="497" y="462"/>
                      <a:pt x="497" y="462"/>
                    </a:cubicBezTo>
                    <a:cubicBezTo>
                      <a:pt x="498" y="458"/>
                      <a:pt x="499" y="453"/>
                      <a:pt x="500" y="449"/>
                    </a:cubicBezTo>
                    <a:cubicBezTo>
                      <a:pt x="501" y="449"/>
                      <a:pt x="501" y="449"/>
                      <a:pt x="501" y="449"/>
                    </a:cubicBezTo>
                    <a:cubicBezTo>
                      <a:pt x="527" y="455"/>
                      <a:pt x="554" y="460"/>
                      <a:pt x="581" y="462"/>
                    </a:cubicBezTo>
                    <a:cubicBezTo>
                      <a:pt x="579" y="468"/>
                      <a:pt x="577" y="474"/>
                      <a:pt x="575" y="480"/>
                    </a:cubicBezTo>
                    <a:moveTo>
                      <a:pt x="61" y="479"/>
                    </a:moveTo>
                    <a:cubicBezTo>
                      <a:pt x="59" y="475"/>
                      <a:pt x="58" y="471"/>
                      <a:pt x="57" y="467"/>
                    </a:cubicBezTo>
                    <a:cubicBezTo>
                      <a:pt x="56" y="465"/>
                      <a:pt x="56" y="463"/>
                      <a:pt x="55" y="461"/>
                    </a:cubicBezTo>
                    <a:cubicBezTo>
                      <a:pt x="65" y="456"/>
                      <a:pt x="75" y="452"/>
                      <a:pt x="86" y="451"/>
                    </a:cubicBezTo>
                    <a:cubicBezTo>
                      <a:pt x="92" y="450"/>
                      <a:pt x="99" y="449"/>
                      <a:pt x="105" y="448"/>
                    </a:cubicBezTo>
                    <a:cubicBezTo>
                      <a:pt x="106" y="451"/>
                      <a:pt x="107" y="453"/>
                      <a:pt x="108" y="456"/>
                    </a:cubicBezTo>
                    <a:cubicBezTo>
                      <a:pt x="91" y="462"/>
                      <a:pt x="75" y="468"/>
                      <a:pt x="61" y="479"/>
                    </a:cubicBezTo>
                    <a:moveTo>
                      <a:pt x="502" y="442"/>
                    </a:moveTo>
                    <a:cubicBezTo>
                      <a:pt x="503" y="436"/>
                      <a:pt x="504" y="430"/>
                      <a:pt x="505" y="424"/>
                    </a:cubicBezTo>
                    <a:cubicBezTo>
                      <a:pt x="522" y="425"/>
                      <a:pt x="540" y="428"/>
                      <a:pt x="558" y="432"/>
                    </a:cubicBezTo>
                    <a:cubicBezTo>
                      <a:pt x="561" y="432"/>
                      <a:pt x="565" y="433"/>
                      <a:pt x="569" y="433"/>
                    </a:cubicBezTo>
                    <a:cubicBezTo>
                      <a:pt x="572" y="433"/>
                      <a:pt x="576" y="432"/>
                      <a:pt x="580" y="432"/>
                    </a:cubicBezTo>
                    <a:cubicBezTo>
                      <a:pt x="581" y="432"/>
                      <a:pt x="581" y="432"/>
                      <a:pt x="582" y="432"/>
                    </a:cubicBezTo>
                    <a:cubicBezTo>
                      <a:pt x="584" y="432"/>
                      <a:pt x="586" y="432"/>
                      <a:pt x="589" y="432"/>
                    </a:cubicBezTo>
                    <a:cubicBezTo>
                      <a:pt x="587" y="440"/>
                      <a:pt x="585" y="447"/>
                      <a:pt x="583" y="454"/>
                    </a:cubicBezTo>
                    <a:cubicBezTo>
                      <a:pt x="556" y="452"/>
                      <a:pt x="529" y="448"/>
                      <a:pt x="503" y="442"/>
                    </a:cubicBezTo>
                    <a:cubicBezTo>
                      <a:pt x="502" y="442"/>
                      <a:pt x="502" y="441"/>
                      <a:pt x="502" y="441"/>
                    </a:cubicBezTo>
                    <a:cubicBezTo>
                      <a:pt x="502" y="441"/>
                      <a:pt x="502" y="441"/>
                      <a:pt x="502" y="442"/>
                    </a:cubicBezTo>
                    <a:moveTo>
                      <a:pt x="44" y="425"/>
                    </a:moveTo>
                    <a:cubicBezTo>
                      <a:pt x="46" y="425"/>
                      <a:pt x="49" y="425"/>
                      <a:pt x="51" y="425"/>
                    </a:cubicBezTo>
                    <a:cubicBezTo>
                      <a:pt x="53" y="424"/>
                      <a:pt x="56" y="424"/>
                      <a:pt x="58" y="424"/>
                    </a:cubicBezTo>
                    <a:cubicBezTo>
                      <a:pt x="59" y="424"/>
                      <a:pt x="60" y="424"/>
                      <a:pt x="60" y="424"/>
                    </a:cubicBezTo>
                    <a:cubicBezTo>
                      <a:pt x="72" y="425"/>
                      <a:pt x="82" y="427"/>
                      <a:pt x="94" y="427"/>
                    </a:cubicBezTo>
                    <a:cubicBezTo>
                      <a:pt x="95" y="427"/>
                      <a:pt x="97" y="427"/>
                      <a:pt x="99" y="427"/>
                    </a:cubicBezTo>
                    <a:cubicBezTo>
                      <a:pt x="99" y="428"/>
                      <a:pt x="99" y="429"/>
                      <a:pt x="100" y="430"/>
                    </a:cubicBezTo>
                    <a:cubicBezTo>
                      <a:pt x="99" y="431"/>
                      <a:pt x="99" y="431"/>
                      <a:pt x="98" y="432"/>
                    </a:cubicBezTo>
                    <a:cubicBezTo>
                      <a:pt x="96" y="434"/>
                      <a:pt x="98" y="438"/>
                      <a:pt x="101" y="438"/>
                    </a:cubicBezTo>
                    <a:cubicBezTo>
                      <a:pt x="102" y="438"/>
                      <a:pt x="102" y="438"/>
                      <a:pt x="102" y="438"/>
                    </a:cubicBezTo>
                    <a:cubicBezTo>
                      <a:pt x="102" y="439"/>
                      <a:pt x="103" y="439"/>
                      <a:pt x="103" y="440"/>
                    </a:cubicBezTo>
                    <a:cubicBezTo>
                      <a:pt x="95" y="442"/>
                      <a:pt x="86" y="443"/>
                      <a:pt x="78" y="445"/>
                    </a:cubicBezTo>
                    <a:cubicBezTo>
                      <a:pt x="69" y="447"/>
                      <a:pt x="61" y="450"/>
                      <a:pt x="53" y="453"/>
                    </a:cubicBezTo>
                    <a:cubicBezTo>
                      <a:pt x="50" y="444"/>
                      <a:pt x="47" y="434"/>
                      <a:pt x="44" y="425"/>
                    </a:cubicBezTo>
                    <a:cubicBezTo>
                      <a:pt x="44" y="425"/>
                      <a:pt x="44" y="425"/>
                      <a:pt x="44" y="425"/>
                    </a:cubicBezTo>
                    <a:moveTo>
                      <a:pt x="351" y="652"/>
                    </a:moveTo>
                    <a:cubicBezTo>
                      <a:pt x="350" y="628"/>
                      <a:pt x="344" y="603"/>
                      <a:pt x="335" y="582"/>
                    </a:cubicBezTo>
                    <a:cubicBezTo>
                      <a:pt x="329" y="568"/>
                      <a:pt x="324" y="555"/>
                      <a:pt x="317" y="542"/>
                    </a:cubicBezTo>
                    <a:cubicBezTo>
                      <a:pt x="316" y="539"/>
                      <a:pt x="312" y="533"/>
                      <a:pt x="308" y="526"/>
                    </a:cubicBezTo>
                    <a:cubicBezTo>
                      <a:pt x="312" y="512"/>
                      <a:pt x="315" y="499"/>
                      <a:pt x="317" y="486"/>
                    </a:cubicBezTo>
                    <a:cubicBezTo>
                      <a:pt x="318" y="474"/>
                      <a:pt x="318" y="460"/>
                      <a:pt x="321" y="449"/>
                    </a:cubicBezTo>
                    <a:cubicBezTo>
                      <a:pt x="325" y="440"/>
                      <a:pt x="323" y="431"/>
                      <a:pt x="323" y="421"/>
                    </a:cubicBezTo>
                    <a:cubicBezTo>
                      <a:pt x="324" y="419"/>
                      <a:pt x="324" y="417"/>
                      <a:pt x="324" y="415"/>
                    </a:cubicBezTo>
                    <a:cubicBezTo>
                      <a:pt x="326" y="419"/>
                      <a:pt x="329" y="423"/>
                      <a:pt x="331" y="426"/>
                    </a:cubicBezTo>
                    <a:cubicBezTo>
                      <a:pt x="341" y="445"/>
                      <a:pt x="358" y="460"/>
                      <a:pt x="368" y="480"/>
                    </a:cubicBezTo>
                    <a:cubicBezTo>
                      <a:pt x="379" y="500"/>
                      <a:pt x="393" y="518"/>
                      <a:pt x="403" y="538"/>
                    </a:cubicBezTo>
                    <a:cubicBezTo>
                      <a:pt x="410" y="551"/>
                      <a:pt x="416" y="567"/>
                      <a:pt x="424" y="580"/>
                    </a:cubicBezTo>
                    <a:cubicBezTo>
                      <a:pt x="406" y="604"/>
                      <a:pt x="385" y="626"/>
                      <a:pt x="359" y="647"/>
                    </a:cubicBezTo>
                    <a:cubicBezTo>
                      <a:pt x="358" y="647"/>
                      <a:pt x="355" y="649"/>
                      <a:pt x="351" y="652"/>
                    </a:cubicBezTo>
                    <a:moveTo>
                      <a:pt x="160" y="589"/>
                    </a:moveTo>
                    <a:cubicBezTo>
                      <a:pt x="155" y="570"/>
                      <a:pt x="148" y="544"/>
                      <a:pt x="143" y="520"/>
                    </a:cubicBezTo>
                    <a:cubicBezTo>
                      <a:pt x="146" y="517"/>
                      <a:pt x="152" y="512"/>
                      <a:pt x="154" y="511"/>
                    </a:cubicBezTo>
                    <a:cubicBezTo>
                      <a:pt x="159" y="509"/>
                      <a:pt x="164" y="506"/>
                      <a:pt x="168" y="503"/>
                    </a:cubicBezTo>
                    <a:cubicBezTo>
                      <a:pt x="177" y="499"/>
                      <a:pt x="188" y="496"/>
                      <a:pt x="196" y="491"/>
                    </a:cubicBezTo>
                    <a:cubicBezTo>
                      <a:pt x="213" y="480"/>
                      <a:pt x="230" y="468"/>
                      <a:pt x="248" y="458"/>
                    </a:cubicBezTo>
                    <a:cubicBezTo>
                      <a:pt x="251" y="456"/>
                      <a:pt x="255" y="454"/>
                      <a:pt x="257" y="451"/>
                    </a:cubicBezTo>
                    <a:cubicBezTo>
                      <a:pt x="262" y="447"/>
                      <a:pt x="266" y="444"/>
                      <a:pt x="271" y="440"/>
                    </a:cubicBezTo>
                    <a:cubicBezTo>
                      <a:pt x="276" y="435"/>
                      <a:pt x="281" y="431"/>
                      <a:pt x="286" y="426"/>
                    </a:cubicBezTo>
                    <a:cubicBezTo>
                      <a:pt x="291" y="421"/>
                      <a:pt x="295" y="416"/>
                      <a:pt x="300" y="411"/>
                    </a:cubicBezTo>
                    <a:cubicBezTo>
                      <a:pt x="300" y="413"/>
                      <a:pt x="300" y="415"/>
                      <a:pt x="300" y="417"/>
                    </a:cubicBezTo>
                    <a:cubicBezTo>
                      <a:pt x="300" y="444"/>
                      <a:pt x="300" y="469"/>
                      <a:pt x="293" y="495"/>
                    </a:cubicBezTo>
                    <a:cubicBezTo>
                      <a:pt x="291" y="501"/>
                      <a:pt x="289" y="508"/>
                      <a:pt x="288" y="514"/>
                    </a:cubicBezTo>
                    <a:cubicBezTo>
                      <a:pt x="281" y="521"/>
                      <a:pt x="275" y="528"/>
                      <a:pt x="267" y="533"/>
                    </a:cubicBezTo>
                    <a:cubicBezTo>
                      <a:pt x="252" y="542"/>
                      <a:pt x="238" y="551"/>
                      <a:pt x="223" y="560"/>
                    </a:cubicBezTo>
                    <a:cubicBezTo>
                      <a:pt x="203" y="573"/>
                      <a:pt x="182" y="583"/>
                      <a:pt x="160" y="589"/>
                    </a:cubicBezTo>
                    <a:moveTo>
                      <a:pt x="568" y="425"/>
                    </a:moveTo>
                    <a:cubicBezTo>
                      <a:pt x="561" y="425"/>
                      <a:pt x="555" y="423"/>
                      <a:pt x="548" y="422"/>
                    </a:cubicBezTo>
                    <a:cubicBezTo>
                      <a:pt x="534" y="419"/>
                      <a:pt x="520" y="417"/>
                      <a:pt x="506" y="417"/>
                    </a:cubicBezTo>
                    <a:cubicBezTo>
                      <a:pt x="507" y="411"/>
                      <a:pt x="508" y="405"/>
                      <a:pt x="508" y="398"/>
                    </a:cubicBezTo>
                    <a:cubicBezTo>
                      <a:pt x="518" y="397"/>
                      <a:pt x="529" y="395"/>
                      <a:pt x="539" y="395"/>
                    </a:cubicBezTo>
                    <a:cubicBezTo>
                      <a:pt x="546" y="395"/>
                      <a:pt x="553" y="396"/>
                      <a:pt x="560" y="398"/>
                    </a:cubicBezTo>
                    <a:cubicBezTo>
                      <a:pt x="567" y="399"/>
                      <a:pt x="576" y="401"/>
                      <a:pt x="584" y="401"/>
                    </a:cubicBezTo>
                    <a:cubicBezTo>
                      <a:pt x="585" y="401"/>
                      <a:pt x="589" y="402"/>
                      <a:pt x="593" y="402"/>
                    </a:cubicBezTo>
                    <a:cubicBezTo>
                      <a:pt x="593" y="402"/>
                      <a:pt x="594" y="402"/>
                      <a:pt x="595" y="402"/>
                    </a:cubicBezTo>
                    <a:cubicBezTo>
                      <a:pt x="593" y="409"/>
                      <a:pt x="592" y="417"/>
                      <a:pt x="590" y="424"/>
                    </a:cubicBezTo>
                    <a:cubicBezTo>
                      <a:pt x="588" y="425"/>
                      <a:pt x="586" y="425"/>
                      <a:pt x="584" y="425"/>
                    </a:cubicBezTo>
                    <a:cubicBezTo>
                      <a:pt x="583" y="425"/>
                      <a:pt x="581" y="425"/>
                      <a:pt x="579" y="425"/>
                    </a:cubicBezTo>
                    <a:cubicBezTo>
                      <a:pt x="578" y="425"/>
                      <a:pt x="576" y="425"/>
                      <a:pt x="574" y="425"/>
                    </a:cubicBezTo>
                    <a:cubicBezTo>
                      <a:pt x="573" y="425"/>
                      <a:pt x="572" y="425"/>
                      <a:pt x="571" y="425"/>
                    </a:cubicBezTo>
                    <a:cubicBezTo>
                      <a:pt x="570" y="425"/>
                      <a:pt x="569" y="425"/>
                      <a:pt x="568" y="425"/>
                    </a:cubicBezTo>
                    <a:moveTo>
                      <a:pt x="509" y="390"/>
                    </a:moveTo>
                    <a:cubicBezTo>
                      <a:pt x="510" y="384"/>
                      <a:pt x="510" y="377"/>
                      <a:pt x="511" y="370"/>
                    </a:cubicBezTo>
                    <a:cubicBezTo>
                      <a:pt x="524" y="368"/>
                      <a:pt x="538" y="367"/>
                      <a:pt x="552" y="367"/>
                    </a:cubicBezTo>
                    <a:cubicBezTo>
                      <a:pt x="557" y="367"/>
                      <a:pt x="561" y="367"/>
                      <a:pt x="566" y="367"/>
                    </a:cubicBezTo>
                    <a:cubicBezTo>
                      <a:pt x="573" y="368"/>
                      <a:pt x="582" y="369"/>
                      <a:pt x="590" y="369"/>
                    </a:cubicBezTo>
                    <a:cubicBezTo>
                      <a:pt x="593" y="369"/>
                      <a:pt x="596" y="369"/>
                      <a:pt x="599" y="368"/>
                    </a:cubicBezTo>
                    <a:cubicBezTo>
                      <a:pt x="598" y="377"/>
                      <a:pt x="597" y="385"/>
                      <a:pt x="596" y="393"/>
                    </a:cubicBezTo>
                    <a:cubicBezTo>
                      <a:pt x="596" y="393"/>
                      <a:pt x="596" y="393"/>
                      <a:pt x="595" y="393"/>
                    </a:cubicBezTo>
                    <a:cubicBezTo>
                      <a:pt x="594" y="393"/>
                      <a:pt x="593" y="393"/>
                      <a:pt x="592" y="394"/>
                    </a:cubicBezTo>
                    <a:cubicBezTo>
                      <a:pt x="591" y="394"/>
                      <a:pt x="590" y="394"/>
                      <a:pt x="589" y="394"/>
                    </a:cubicBezTo>
                    <a:cubicBezTo>
                      <a:pt x="588" y="394"/>
                      <a:pt x="588" y="394"/>
                      <a:pt x="588" y="394"/>
                    </a:cubicBezTo>
                    <a:cubicBezTo>
                      <a:pt x="578" y="393"/>
                      <a:pt x="568" y="390"/>
                      <a:pt x="558" y="389"/>
                    </a:cubicBezTo>
                    <a:cubicBezTo>
                      <a:pt x="552" y="389"/>
                      <a:pt x="545" y="387"/>
                      <a:pt x="538" y="387"/>
                    </a:cubicBezTo>
                    <a:cubicBezTo>
                      <a:pt x="537" y="387"/>
                      <a:pt x="536" y="387"/>
                      <a:pt x="535" y="387"/>
                    </a:cubicBezTo>
                    <a:cubicBezTo>
                      <a:pt x="527" y="388"/>
                      <a:pt x="518" y="389"/>
                      <a:pt x="509" y="390"/>
                    </a:cubicBezTo>
                    <a:moveTo>
                      <a:pt x="87" y="396"/>
                    </a:moveTo>
                    <a:cubicBezTo>
                      <a:pt x="82" y="396"/>
                      <a:pt x="79" y="394"/>
                      <a:pt x="74" y="394"/>
                    </a:cubicBezTo>
                    <a:cubicBezTo>
                      <a:pt x="69" y="394"/>
                      <a:pt x="61" y="393"/>
                      <a:pt x="55" y="391"/>
                    </a:cubicBezTo>
                    <a:cubicBezTo>
                      <a:pt x="50" y="388"/>
                      <a:pt x="44" y="388"/>
                      <a:pt x="39" y="387"/>
                    </a:cubicBezTo>
                    <a:cubicBezTo>
                      <a:pt x="37" y="386"/>
                      <a:pt x="35" y="386"/>
                      <a:pt x="33" y="386"/>
                    </a:cubicBezTo>
                    <a:cubicBezTo>
                      <a:pt x="33" y="385"/>
                      <a:pt x="33" y="384"/>
                      <a:pt x="32" y="383"/>
                    </a:cubicBezTo>
                    <a:cubicBezTo>
                      <a:pt x="31" y="377"/>
                      <a:pt x="29" y="371"/>
                      <a:pt x="28" y="365"/>
                    </a:cubicBezTo>
                    <a:cubicBezTo>
                      <a:pt x="27" y="363"/>
                      <a:pt x="27" y="362"/>
                      <a:pt x="27" y="361"/>
                    </a:cubicBezTo>
                    <a:cubicBezTo>
                      <a:pt x="34" y="364"/>
                      <a:pt x="40" y="367"/>
                      <a:pt x="47" y="369"/>
                    </a:cubicBezTo>
                    <a:cubicBezTo>
                      <a:pt x="59" y="374"/>
                      <a:pt x="71" y="377"/>
                      <a:pt x="84" y="380"/>
                    </a:cubicBezTo>
                    <a:cubicBezTo>
                      <a:pt x="84" y="380"/>
                      <a:pt x="85" y="380"/>
                      <a:pt x="85" y="380"/>
                    </a:cubicBezTo>
                    <a:cubicBezTo>
                      <a:pt x="85" y="380"/>
                      <a:pt x="85" y="380"/>
                      <a:pt x="86" y="379"/>
                    </a:cubicBezTo>
                    <a:cubicBezTo>
                      <a:pt x="89" y="392"/>
                      <a:pt x="92" y="405"/>
                      <a:pt x="96" y="419"/>
                    </a:cubicBezTo>
                    <a:cubicBezTo>
                      <a:pt x="96" y="419"/>
                      <a:pt x="95" y="419"/>
                      <a:pt x="94" y="419"/>
                    </a:cubicBezTo>
                    <a:cubicBezTo>
                      <a:pt x="85" y="419"/>
                      <a:pt x="77" y="418"/>
                      <a:pt x="68" y="417"/>
                    </a:cubicBezTo>
                    <a:cubicBezTo>
                      <a:pt x="62" y="417"/>
                      <a:pt x="56" y="416"/>
                      <a:pt x="50" y="416"/>
                    </a:cubicBezTo>
                    <a:cubicBezTo>
                      <a:pt x="50" y="416"/>
                      <a:pt x="50" y="416"/>
                      <a:pt x="50" y="416"/>
                    </a:cubicBezTo>
                    <a:cubicBezTo>
                      <a:pt x="48" y="416"/>
                      <a:pt x="45" y="417"/>
                      <a:pt x="42" y="417"/>
                    </a:cubicBezTo>
                    <a:cubicBezTo>
                      <a:pt x="39" y="409"/>
                      <a:pt x="37" y="401"/>
                      <a:pt x="35" y="394"/>
                    </a:cubicBezTo>
                    <a:cubicBezTo>
                      <a:pt x="37" y="395"/>
                      <a:pt x="39" y="395"/>
                      <a:pt x="40" y="395"/>
                    </a:cubicBezTo>
                    <a:cubicBezTo>
                      <a:pt x="45" y="396"/>
                      <a:pt x="50" y="397"/>
                      <a:pt x="55" y="399"/>
                    </a:cubicBezTo>
                    <a:cubicBezTo>
                      <a:pt x="61" y="401"/>
                      <a:pt x="68" y="402"/>
                      <a:pt x="74" y="402"/>
                    </a:cubicBezTo>
                    <a:cubicBezTo>
                      <a:pt x="78" y="402"/>
                      <a:pt x="82" y="404"/>
                      <a:pt x="87" y="404"/>
                    </a:cubicBezTo>
                    <a:cubicBezTo>
                      <a:pt x="87" y="404"/>
                      <a:pt x="87" y="404"/>
                      <a:pt x="87" y="404"/>
                    </a:cubicBezTo>
                    <a:cubicBezTo>
                      <a:pt x="91" y="404"/>
                      <a:pt x="92" y="396"/>
                      <a:pt x="87" y="396"/>
                    </a:cubicBezTo>
                    <a:cubicBezTo>
                      <a:pt x="87" y="396"/>
                      <a:pt x="87" y="396"/>
                      <a:pt x="87" y="396"/>
                    </a:cubicBezTo>
                    <a:cubicBezTo>
                      <a:pt x="87" y="396"/>
                      <a:pt x="87" y="396"/>
                      <a:pt x="87" y="396"/>
                    </a:cubicBezTo>
                    <a:moveTo>
                      <a:pt x="513" y="345"/>
                    </a:moveTo>
                    <a:cubicBezTo>
                      <a:pt x="514" y="345"/>
                      <a:pt x="514" y="345"/>
                      <a:pt x="515" y="344"/>
                    </a:cubicBezTo>
                    <a:cubicBezTo>
                      <a:pt x="534" y="338"/>
                      <a:pt x="554" y="341"/>
                      <a:pt x="574" y="339"/>
                    </a:cubicBezTo>
                    <a:cubicBezTo>
                      <a:pt x="582" y="338"/>
                      <a:pt x="591" y="337"/>
                      <a:pt x="599" y="337"/>
                    </a:cubicBezTo>
                    <a:cubicBezTo>
                      <a:pt x="600" y="337"/>
                      <a:pt x="601" y="337"/>
                      <a:pt x="601" y="337"/>
                    </a:cubicBezTo>
                    <a:cubicBezTo>
                      <a:pt x="601" y="345"/>
                      <a:pt x="601" y="353"/>
                      <a:pt x="600" y="361"/>
                    </a:cubicBezTo>
                    <a:cubicBezTo>
                      <a:pt x="596" y="361"/>
                      <a:pt x="592" y="361"/>
                      <a:pt x="588" y="361"/>
                    </a:cubicBezTo>
                    <a:cubicBezTo>
                      <a:pt x="582" y="361"/>
                      <a:pt x="576" y="361"/>
                      <a:pt x="571" y="361"/>
                    </a:cubicBezTo>
                    <a:cubicBezTo>
                      <a:pt x="565" y="360"/>
                      <a:pt x="559" y="360"/>
                      <a:pt x="554" y="360"/>
                    </a:cubicBezTo>
                    <a:cubicBezTo>
                      <a:pt x="553" y="360"/>
                      <a:pt x="553" y="360"/>
                      <a:pt x="553" y="360"/>
                    </a:cubicBezTo>
                    <a:cubicBezTo>
                      <a:pt x="539" y="360"/>
                      <a:pt x="525" y="361"/>
                      <a:pt x="511" y="362"/>
                    </a:cubicBezTo>
                    <a:cubicBezTo>
                      <a:pt x="511" y="356"/>
                      <a:pt x="512" y="350"/>
                      <a:pt x="512" y="344"/>
                    </a:cubicBezTo>
                    <a:cubicBezTo>
                      <a:pt x="512" y="345"/>
                      <a:pt x="513" y="345"/>
                      <a:pt x="513" y="345"/>
                    </a:cubicBezTo>
                    <a:moveTo>
                      <a:pt x="84" y="372"/>
                    </a:moveTo>
                    <a:cubicBezTo>
                      <a:pt x="69" y="369"/>
                      <a:pt x="56" y="364"/>
                      <a:pt x="42" y="359"/>
                    </a:cubicBezTo>
                    <a:cubicBezTo>
                      <a:pt x="36" y="357"/>
                      <a:pt x="30" y="354"/>
                      <a:pt x="24" y="352"/>
                    </a:cubicBezTo>
                    <a:cubicBezTo>
                      <a:pt x="23" y="344"/>
                      <a:pt x="21" y="337"/>
                      <a:pt x="20" y="329"/>
                    </a:cubicBezTo>
                    <a:cubicBezTo>
                      <a:pt x="23" y="330"/>
                      <a:pt x="26" y="331"/>
                      <a:pt x="29" y="332"/>
                    </a:cubicBezTo>
                    <a:cubicBezTo>
                      <a:pt x="32" y="333"/>
                      <a:pt x="42" y="334"/>
                      <a:pt x="46" y="337"/>
                    </a:cubicBezTo>
                    <a:cubicBezTo>
                      <a:pt x="49" y="339"/>
                      <a:pt x="53" y="339"/>
                      <a:pt x="57" y="341"/>
                    </a:cubicBezTo>
                    <a:cubicBezTo>
                      <a:pt x="64" y="344"/>
                      <a:pt x="70" y="346"/>
                      <a:pt x="77" y="347"/>
                    </a:cubicBezTo>
                    <a:cubicBezTo>
                      <a:pt x="77" y="347"/>
                      <a:pt x="78" y="347"/>
                      <a:pt x="78" y="347"/>
                    </a:cubicBezTo>
                    <a:cubicBezTo>
                      <a:pt x="78" y="347"/>
                      <a:pt x="79" y="347"/>
                      <a:pt x="79" y="347"/>
                    </a:cubicBezTo>
                    <a:cubicBezTo>
                      <a:pt x="80" y="355"/>
                      <a:pt x="82" y="363"/>
                      <a:pt x="84" y="372"/>
                    </a:cubicBezTo>
                    <a:moveTo>
                      <a:pt x="140" y="512"/>
                    </a:moveTo>
                    <a:cubicBezTo>
                      <a:pt x="134" y="485"/>
                      <a:pt x="128" y="462"/>
                      <a:pt x="125" y="455"/>
                    </a:cubicBezTo>
                    <a:cubicBezTo>
                      <a:pt x="122" y="444"/>
                      <a:pt x="119" y="433"/>
                      <a:pt x="116" y="423"/>
                    </a:cubicBezTo>
                    <a:cubicBezTo>
                      <a:pt x="125" y="412"/>
                      <a:pt x="133" y="400"/>
                      <a:pt x="145" y="392"/>
                    </a:cubicBezTo>
                    <a:cubicBezTo>
                      <a:pt x="157" y="384"/>
                      <a:pt x="170" y="375"/>
                      <a:pt x="184" y="369"/>
                    </a:cubicBezTo>
                    <a:cubicBezTo>
                      <a:pt x="190" y="367"/>
                      <a:pt x="197" y="364"/>
                      <a:pt x="202" y="360"/>
                    </a:cubicBezTo>
                    <a:cubicBezTo>
                      <a:pt x="221" y="349"/>
                      <a:pt x="239" y="336"/>
                      <a:pt x="258" y="325"/>
                    </a:cubicBezTo>
                    <a:cubicBezTo>
                      <a:pt x="261" y="323"/>
                      <a:pt x="273" y="314"/>
                      <a:pt x="284" y="307"/>
                    </a:cubicBezTo>
                    <a:cubicBezTo>
                      <a:pt x="286" y="311"/>
                      <a:pt x="287" y="315"/>
                      <a:pt x="287" y="319"/>
                    </a:cubicBezTo>
                    <a:cubicBezTo>
                      <a:pt x="288" y="329"/>
                      <a:pt x="292" y="339"/>
                      <a:pt x="294" y="349"/>
                    </a:cubicBezTo>
                    <a:cubicBezTo>
                      <a:pt x="299" y="365"/>
                      <a:pt x="299" y="382"/>
                      <a:pt x="300" y="398"/>
                    </a:cubicBezTo>
                    <a:cubicBezTo>
                      <a:pt x="292" y="410"/>
                      <a:pt x="281" y="420"/>
                      <a:pt x="271" y="429"/>
                    </a:cubicBezTo>
                    <a:cubicBezTo>
                      <a:pt x="257" y="441"/>
                      <a:pt x="244" y="452"/>
                      <a:pt x="228" y="462"/>
                    </a:cubicBezTo>
                    <a:cubicBezTo>
                      <a:pt x="218" y="468"/>
                      <a:pt x="208" y="474"/>
                      <a:pt x="199" y="480"/>
                    </a:cubicBezTo>
                    <a:cubicBezTo>
                      <a:pt x="189" y="486"/>
                      <a:pt x="179" y="490"/>
                      <a:pt x="169" y="495"/>
                    </a:cubicBezTo>
                    <a:cubicBezTo>
                      <a:pt x="159" y="499"/>
                      <a:pt x="149" y="505"/>
                      <a:pt x="140" y="512"/>
                    </a:cubicBezTo>
                    <a:moveTo>
                      <a:pt x="576" y="311"/>
                    </a:moveTo>
                    <a:cubicBezTo>
                      <a:pt x="578" y="311"/>
                      <a:pt x="580" y="311"/>
                      <a:pt x="582" y="310"/>
                    </a:cubicBezTo>
                    <a:cubicBezTo>
                      <a:pt x="584" y="310"/>
                      <a:pt x="595" y="307"/>
                      <a:pt x="602" y="306"/>
                    </a:cubicBezTo>
                    <a:cubicBezTo>
                      <a:pt x="602" y="314"/>
                      <a:pt x="602" y="321"/>
                      <a:pt x="602" y="329"/>
                    </a:cubicBezTo>
                    <a:cubicBezTo>
                      <a:pt x="600" y="329"/>
                      <a:pt x="599" y="329"/>
                      <a:pt x="597" y="329"/>
                    </a:cubicBezTo>
                    <a:cubicBezTo>
                      <a:pt x="585" y="329"/>
                      <a:pt x="573" y="331"/>
                      <a:pt x="561" y="331"/>
                    </a:cubicBezTo>
                    <a:cubicBezTo>
                      <a:pt x="545" y="332"/>
                      <a:pt x="528" y="332"/>
                      <a:pt x="512" y="337"/>
                    </a:cubicBezTo>
                    <a:cubicBezTo>
                      <a:pt x="512" y="337"/>
                      <a:pt x="512" y="337"/>
                      <a:pt x="512" y="337"/>
                    </a:cubicBezTo>
                    <a:cubicBezTo>
                      <a:pt x="512" y="332"/>
                      <a:pt x="512" y="326"/>
                      <a:pt x="511" y="320"/>
                    </a:cubicBezTo>
                    <a:cubicBezTo>
                      <a:pt x="512" y="320"/>
                      <a:pt x="512" y="320"/>
                      <a:pt x="512" y="320"/>
                    </a:cubicBezTo>
                    <a:cubicBezTo>
                      <a:pt x="512" y="320"/>
                      <a:pt x="513" y="320"/>
                      <a:pt x="513" y="320"/>
                    </a:cubicBezTo>
                    <a:cubicBezTo>
                      <a:pt x="529" y="315"/>
                      <a:pt x="545" y="312"/>
                      <a:pt x="561" y="311"/>
                    </a:cubicBezTo>
                    <a:cubicBezTo>
                      <a:pt x="562" y="311"/>
                      <a:pt x="563" y="310"/>
                      <a:pt x="564" y="310"/>
                    </a:cubicBezTo>
                    <a:cubicBezTo>
                      <a:pt x="566" y="310"/>
                      <a:pt x="568" y="311"/>
                      <a:pt x="570" y="311"/>
                    </a:cubicBezTo>
                    <a:cubicBezTo>
                      <a:pt x="572" y="311"/>
                      <a:pt x="574" y="311"/>
                      <a:pt x="576" y="311"/>
                    </a:cubicBezTo>
                    <a:moveTo>
                      <a:pt x="429" y="573"/>
                    </a:moveTo>
                    <a:cubicBezTo>
                      <a:pt x="426" y="567"/>
                      <a:pt x="423" y="560"/>
                      <a:pt x="420" y="555"/>
                    </a:cubicBezTo>
                    <a:cubicBezTo>
                      <a:pt x="415" y="545"/>
                      <a:pt x="411" y="535"/>
                      <a:pt x="405" y="526"/>
                    </a:cubicBezTo>
                    <a:cubicBezTo>
                      <a:pt x="400" y="517"/>
                      <a:pt x="395" y="508"/>
                      <a:pt x="390" y="499"/>
                    </a:cubicBezTo>
                    <a:cubicBezTo>
                      <a:pt x="385" y="491"/>
                      <a:pt x="379" y="484"/>
                      <a:pt x="375" y="475"/>
                    </a:cubicBezTo>
                    <a:cubicBezTo>
                      <a:pt x="365" y="459"/>
                      <a:pt x="350" y="446"/>
                      <a:pt x="341" y="429"/>
                    </a:cubicBezTo>
                    <a:cubicBezTo>
                      <a:pt x="337" y="421"/>
                      <a:pt x="332" y="414"/>
                      <a:pt x="327" y="406"/>
                    </a:cubicBezTo>
                    <a:cubicBezTo>
                      <a:pt x="326" y="405"/>
                      <a:pt x="325" y="403"/>
                      <a:pt x="324" y="402"/>
                    </a:cubicBezTo>
                    <a:cubicBezTo>
                      <a:pt x="325" y="387"/>
                      <a:pt x="324" y="372"/>
                      <a:pt x="321" y="358"/>
                    </a:cubicBezTo>
                    <a:cubicBezTo>
                      <a:pt x="318" y="341"/>
                      <a:pt x="315" y="323"/>
                      <a:pt x="311" y="305"/>
                    </a:cubicBezTo>
                    <a:cubicBezTo>
                      <a:pt x="324" y="318"/>
                      <a:pt x="336" y="329"/>
                      <a:pt x="352" y="338"/>
                    </a:cubicBezTo>
                    <a:cubicBezTo>
                      <a:pt x="369" y="347"/>
                      <a:pt x="387" y="361"/>
                      <a:pt x="401" y="374"/>
                    </a:cubicBezTo>
                    <a:cubicBezTo>
                      <a:pt x="408" y="382"/>
                      <a:pt x="418" y="386"/>
                      <a:pt x="425" y="394"/>
                    </a:cubicBezTo>
                    <a:cubicBezTo>
                      <a:pt x="433" y="402"/>
                      <a:pt x="441" y="410"/>
                      <a:pt x="449" y="419"/>
                    </a:cubicBezTo>
                    <a:cubicBezTo>
                      <a:pt x="452" y="423"/>
                      <a:pt x="457" y="427"/>
                      <a:pt x="460" y="431"/>
                    </a:cubicBezTo>
                    <a:cubicBezTo>
                      <a:pt x="465" y="436"/>
                      <a:pt x="467" y="442"/>
                      <a:pt x="470" y="448"/>
                    </a:cubicBezTo>
                    <a:cubicBezTo>
                      <a:pt x="471" y="450"/>
                      <a:pt x="476" y="456"/>
                      <a:pt x="478" y="461"/>
                    </a:cubicBezTo>
                    <a:cubicBezTo>
                      <a:pt x="473" y="480"/>
                      <a:pt x="467" y="499"/>
                      <a:pt x="466" y="503"/>
                    </a:cubicBezTo>
                    <a:cubicBezTo>
                      <a:pt x="456" y="527"/>
                      <a:pt x="444" y="550"/>
                      <a:pt x="429" y="573"/>
                    </a:cubicBezTo>
                    <a:moveTo>
                      <a:pt x="78" y="340"/>
                    </a:moveTo>
                    <a:cubicBezTo>
                      <a:pt x="67" y="337"/>
                      <a:pt x="57" y="333"/>
                      <a:pt x="47" y="329"/>
                    </a:cubicBezTo>
                    <a:cubicBezTo>
                      <a:pt x="37" y="325"/>
                      <a:pt x="28" y="323"/>
                      <a:pt x="18" y="319"/>
                    </a:cubicBezTo>
                    <a:cubicBezTo>
                      <a:pt x="18" y="319"/>
                      <a:pt x="18" y="319"/>
                      <a:pt x="18" y="319"/>
                    </a:cubicBezTo>
                    <a:cubicBezTo>
                      <a:pt x="17" y="313"/>
                      <a:pt x="17" y="308"/>
                      <a:pt x="17" y="302"/>
                    </a:cubicBezTo>
                    <a:cubicBezTo>
                      <a:pt x="17" y="299"/>
                      <a:pt x="17" y="296"/>
                      <a:pt x="17" y="292"/>
                    </a:cubicBezTo>
                    <a:cubicBezTo>
                      <a:pt x="17" y="292"/>
                      <a:pt x="17" y="292"/>
                      <a:pt x="17" y="291"/>
                    </a:cubicBezTo>
                    <a:cubicBezTo>
                      <a:pt x="26" y="296"/>
                      <a:pt x="37" y="301"/>
                      <a:pt x="46" y="303"/>
                    </a:cubicBezTo>
                    <a:cubicBezTo>
                      <a:pt x="56" y="305"/>
                      <a:pt x="67" y="313"/>
                      <a:pt x="76" y="318"/>
                    </a:cubicBezTo>
                    <a:cubicBezTo>
                      <a:pt x="76" y="320"/>
                      <a:pt x="76" y="322"/>
                      <a:pt x="76" y="324"/>
                    </a:cubicBezTo>
                    <a:cubicBezTo>
                      <a:pt x="77" y="329"/>
                      <a:pt x="77" y="334"/>
                      <a:pt x="78" y="340"/>
                    </a:cubicBezTo>
                    <a:moveTo>
                      <a:pt x="511" y="312"/>
                    </a:moveTo>
                    <a:cubicBezTo>
                      <a:pt x="511" y="308"/>
                      <a:pt x="511" y="304"/>
                      <a:pt x="511" y="299"/>
                    </a:cubicBezTo>
                    <a:cubicBezTo>
                      <a:pt x="510" y="298"/>
                      <a:pt x="510" y="296"/>
                      <a:pt x="510" y="295"/>
                    </a:cubicBezTo>
                    <a:cubicBezTo>
                      <a:pt x="538" y="282"/>
                      <a:pt x="570" y="285"/>
                      <a:pt x="600" y="280"/>
                    </a:cubicBezTo>
                    <a:cubicBezTo>
                      <a:pt x="601" y="286"/>
                      <a:pt x="601" y="292"/>
                      <a:pt x="601" y="298"/>
                    </a:cubicBezTo>
                    <a:cubicBezTo>
                      <a:pt x="599" y="299"/>
                      <a:pt x="597" y="299"/>
                      <a:pt x="595" y="300"/>
                    </a:cubicBezTo>
                    <a:cubicBezTo>
                      <a:pt x="589" y="301"/>
                      <a:pt x="582" y="303"/>
                      <a:pt x="576" y="303"/>
                    </a:cubicBezTo>
                    <a:cubicBezTo>
                      <a:pt x="576" y="303"/>
                      <a:pt x="575" y="303"/>
                      <a:pt x="575" y="303"/>
                    </a:cubicBezTo>
                    <a:cubicBezTo>
                      <a:pt x="572" y="303"/>
                      <a:pt x="569" y="303"/>
                      <a:pt x="566" y="303"/>
                    </a:cubicBezTo>
                    <a:cubicBezTo>
                      <a:pt x="564" y="303"/>
                      <a:pt x="562" y="303"/>
                      <a:pt x="560" y="303"/>
                    </a:cubicBezTo>
                    <a:cubicBezTo>
                      <a:pt x="543" y="305"/>
                      <a:pt x="527" y="307"/>
                      <a:pt x="511" y="312"/>
                    </a:cubicBezTo>
                    <a:moveTo>
                      <a:pt x="77" y="310"/>
                    </a:moveTo>
                    <a:cubicBezTo>
                      <a:pt x="68" y="305"/>
                      <a:pt x="59" y="298"/>
                      <a:pt x="50" y="296"/>
                    </a:cubicBezTo>
                    <a:cubicBezTo>
                      <a:pt x="39" y="293"/>
                      <a:pt x="27" y="288"/>
                      <a:pt x="17" y="282"/>
                    </a:cubicBezTo>
                    <a:cubicBezTo>
                      <a:pt x="17" y="278"/>
                      <a:pt x="18" y="273"/>
                      <a:pt x="19" y="269"/>
                    </a:cubicBezTo>
                    <a:cubicBezTo>
                      <a:pt x="20" y="263"/>
                      <a:pt x="22" y="257"/>
                      <a:pt x="24" y="252"/>
                    </a:cubicBezTo>
                    <a:cubicBezTo>
                      <a:pt x="33" y="255"/>
                      <a:pt x="42" y="261"/>
                      <a:pt x="48" y="264"/>
                    </a:cubicBezTo>
                    <a:cubicBezTo>
                      <a:pt x="61" y="271"/>
                      <a:pt x="71" y="280"/>
                      <a:pt x="82" y="290"/>
                    </a:cubicBezTo>
                    <a:cubicBezTo>
                      <a:pt x="82" y="290"/>
                      <a:pt x="82" y="290"/>
                      <a:pt x="82" y="290"/>
                    </a:cubicBezTo>
                    <a:cubicBezTo>
                      <a:pt x="80" y="297"/>
                      <a:pt x="78" y="303"/>
                      <a:pt x="77" y="310"/>
                    </a:cubicBezTo>
                    <a:moveTo>
                      <a:pt x="509" y="287"/>
                    </a:moveTo>
                    <a:cubicBezTo>
                      <a:pt x="509" y="282"/>
                      <a:pt x="508" y="277"/>
                      <a:pt x="507" y="272"/>
                    </a:cubicBezTo>
                    <a:cubicBezTo>
                      <a:pt x="516" y="264"/>
                      <a:pt x="528" y="264"/>
                      <a:pt x="539" y="261"/>
                    </a:cubicBezTo>
                    <a:cubicBezTo>
                      <a:pt x="546" y="258"/>
                      <a:pt x="553" y="255"/>
                      <a:pt x="560" y="254"/>
                    </a:cubicBezTo>
                    <a:cubicBezTo>
                      <a:pt x="569" y="253"/>
                      <a:pt x="578" y="251"/>
                      <a:pt x="587" y="250"/>
                    </a:cubicBezTo>
                    <a:cubicBezTo>
                      <a:pt x="588" y="250"/>
                      <a:pt x="593" y="249"/>
                      <a:pt x="596" y="249"/>
                    </a:cubicBezTo>
                    <a:cubicBezTo>
                      <a:pt x="597" y="254"/>
                      <a:pt x="598" y="260"/>
                      <a:pt x="599" y="265"/>
                    </a:cubicBezTo>
                    <a:cubicBezTo>
                      <a:pt x="599" y="268"/>
                      <a:pt x="599" y="270"/>
                      <a:pt x="599" y="272"/>
                    </a:cubicBezTo>
                    <a:cubicBezTo>
                      <a:pt x="570" y="278"/>
                      <a:pt x="538" y="274"/>
                      <a:pt x="509" y="287"/>
                    </a:cubicBezTo>
                    <a:moveTo>
                      <a:pt x="113" y="415"/>
                    </a:moveTo>
                    <a:cubicBezTo>
                      <a:pt x="107" y="395"/>
                      <a:pt x="102" y="376"/>
                      <a:pt x="99" y="359"/>
                    </a:cubicBezTo>
                    <a:cubicBezTo>
                      <a:pt x="100" y="352"/>
                      <a:pt x="100" y="345"/>
                      <a:pt x="105" y="339"/>
                    </a:cubicBezTo>
                    <a:cubicBezTo>
                      <a:pt x="111" y="332"/>
                      <a:pt x="115" y="325"/>
                      <a:pt x="121" y="319"/>
                    </a:cubicBezTo>
                    <a:cubicBezTo>
                      <a:pt x="130" y="310"/>
                      <a:pt x="141" y="305"/>
                      <a:pt x="152" y="299"/>
                    </a:cubicBezTo>
                    <a:cubicBezTo>
                      <a:pt x="159" y="295"/>
                      <a:pt x="166" y="291"/>
                      <a:pt x="173" y="290"/>
                    </a:cubicBezTo>
                    <a:cubicBezTo>
                      <a:pt x="176" y="290"/>
                      <a:pt x="178" y="289"/>
                      <a:pt x="181" y="288"/>
                    </a:cubicBezTo>
                    <a:cubicBezTo>
                      <a:pt x="208" y="274"/>
                      <a:pt x="235" y="260"/>
                      <a:pt x="260" y="243"/>
                    </a:cubicBezTo>
                    <a:cubicBezTo>
                      <a:pt x="267" y="254"/>
                      <a:pt x="272" y="266"/>
                      <a:pt x="276" y="278"/>
                    </a:cubicBezTo>
                    <a:cubicBezTo>
                      <a:pt x="277" y="286"/>
                      <a:pt x="280" y="293"/>
                      <a:pt x="283" y="300"/>
                    </a:cubicBezTo>
                    <a:cubicBezTo>
                      <a:pt x="278" y="304"/>
                      <a:pt x="272" y="307"/>
                      <a:pt x="267" y="310"/>
                    </a:cubicBezTo>
                    <a:cubicBezTo>
                      <a:pt x="262" y="312"/>
                      <a:pt x="258" y="317"/>
                      <a:pt x="252" y="319"/>
                    </a:cubicBezTo>
                    <a:cubicBezTo>
                      <a:pt x="248" y="321"/>
                      <a:pt x="245" y="323"/>
                      <a:pt x="241" y="326"/>
                    </a:cubicBezTo>
                    <a:cubicBezTo>
                      <a:pt x="230" y="333"/>
                      <a:pt x="218" y="342"/>
                      <a:pt x="207" y="349"/>
                    </a:cubicBezTo>
                    <a:cubicBezTo>
                      <a:pt x="187" y="360"/>
                      <a:pt x="166" y="367"/>
                      <a:pt x="147" y="381"/>
                    </a:cubicBezTo>
                    <a:cubicBezTo>
                      <a:pt x="134" y="391"/>
                      <a:pt x="124" y="403"/>
                      <a:pt x="113" y="415"/>
                    </a:cubicBezTo>
                    <a:moveTo>
                      <a:pt x="294" y="241"/>
                    </a:moveTo>
                    <a:cubicBezTo>
                      <a:pt x="298" y="241"/>
                      <a:pt x="302" y="240"/>
                      <a:pt x="305" y="240"/>
                    </a:cubicBezTo>
                    <a:cubicBezTo>
                      <a:pt x="309" y="240"/>
                      <a:pt x="313" y="240"/>
                      <a:pt x="316" y="240"/>
                    </a:cubicBezTo>
                    <a:cubicBezTo>
                      <a:pt x="319" y="240"/>
                      <a:pt x="321" y="240"/>
                      <a:pt x="323" y="240"/>
                    </a:cubicBezTo>
                    <a:cubicBezTo>
                      <a:pt x="335" y="241"/>
                      <a:pt x="346" y="243"/>
                      <a:pt x="359" y="244"/>
                    </a:cubicBezTo>
                    <a:cubicBezTo>
                      <a:pt x="369" y="245"/>
                      <a:pt x="380" y="251"/>
                      <a:pt x="390" y="256"/>
                    </a:cubicBezTo>
                    <a:cubicBezTo>
                      <a:pt x="413" y="267"/>
                      <a:pt x="436" y="278"/>
                      <a:pt x="457" y="294"/>
                    </a:cubicBezTo>
                    <a:cubicBezTo>
                      <a:pt x="465" y="300"/>
                      <a:pt x="475" y="308"/>
                      <a:pt x="482" y="316"/>
                    </a:cubicBezTo>
                    <a:cubicBezTo>
                      <a:pt x="485" y="320"/>
                      <a:pt x="489" y="324"/>
                      <a:pt x="492" y="328"/>
                    </a:cubicBezTo>
                    <a:cubicBezTo>
                      <a:pt x="493" y="329"/>
                      <a:pt x="494" y="330"/>
                      <a:pt x="495" y="330"/>
                    </a:cubicBezTo>
                    <a:cubicBezTo>
                      <a:pt x="495" y="361"/>
                      <a:pt x="493" y="393"/>
                      <a:pt x="487" y="427"/>
                    </a:cubicBezTo>
                    <a:cubicBezTo>
                      <a:pt x="486" y="430"/>
                      <a:pt x="484" y="440"/>
                      <a:pt x="481" y="451"/>
                    </a:cubicBezTo>
                    <a:cubicBezTo>
                      <a:pt x="478" y="446"/>
                      <a:pt x="475" y="441"/>
                      <a:pt x="472" y="435"/>
                    </a:cubicBezTo>
                    <a:cubicBezTo>
                      <a:pt x="467" y="425"/>
                      <a:pt x="458" y="418"/>
                      <a:pt x="450" y="409"/>
                    </a:cubicBezTo>
                    <a:cubicBezTo>
                      <a:pt x="441" y="399"/>
                      <a:pt x="432" y="388"/>
                      <a:pt x="421" y="380"/>
                    </a:cubicBezTo>
                    <a:cubicBezTo>
                      <a:pt x="403" y="365"/>
                      <a:pt x="383" y="353"/>
                      <a:pt x="366" y="338"/>
                    </a:cubicBezTo>
                    <a:cubicBezTo>
                      <a:pt x="357" y="331"/>
                      <a:pt x="347" y="325"/>
                      <a:pt x="337" y="319"/>
                    </a:cubicBezTo>
                    <a:cubicBezTo>
                      <a:pt x="326" y="312"/>
                      <a:pt x="319" y="303"/>
                      <a:pt x="310" y="293"/>
                    </a:cubicBezTo>
                    <a:cubicBezTo>
                      <a:pt x="310" y="293"/>
                      <a:pt x="309" y="292"/>
                      <a:pt x="308" y="292"/>
                    </a:cubicBezTo>
                    <a:cubicBezTo>
                      <a:pt x="306" y="280"/>
                      <a:pt x="301" y="268"/>
                      <a:pt x="297" y="257"/>
                    </a:cubicBezTo>
                    <a:cubicBezTo>
                      <a:pt x="295" y="252"/>
                      <a:pt x="291" y="247"/>
                      <a:pt x="288" y="242"/>
                    </a:cubicBezTo>
                    <a:cubicBezTo>
                      <a:pt x="288" y="241"/>
                      <a:pt x="288" y="241"/>
                      <a:pt x="287" y="240"/>
                    </a:cubicBezTo>
                    <a:cubicBezTo>
                      <a:pt x="290" y="240"/>
                      <a:pt x="292" y="241"/>
                      <a:pt x="294" y="241"/>
                    </a:cubicBezTo>
                    <a:moveTo>
                      <a:pt x="85" y="283"/>
                    </a:moveTo>
                    <a:cubicBezTo>
                      <a:pt x="74" y="273"/>
                      <a:pt x="64" y="265"/>
                      <a:pt x="52" y="257"/>
                    </a:cubicBezTo>
                    <a:cubicBezTo>
                      <a:pt x="45" y="253"/>
                      <a:pt x="35" y="251"/>
                      <a:pt x="28" y="246"/>
                    </a:cubicBezTo>
                    <a:cubicBezTo>
                      <a:pt x="28" y="246"/>
                      <a:pt x="28" y="245"/>
                      <a:pt x="27" y="245"/>
                    </a:cubicBezTo>
                    <a:cubicBezTo>
                      <a:pt x="30" y="239"/>
                      <a:pt x="32" y="234"/>
                      <a:pt x="35" y="229"/>
                    </a:cubicBezTo>
                    <a:cubicBezTo>
                      <a:pt x="35" y="229"/>
                      <a:pt x="36" y="230"/>
                      <a:pt x="37" y="230"/>
                    </a:cubicBezTo>
                    <a:cubicBezTo>
                      <a:pt x="52" y="232"/>
                      <a:pt x="62" y="238"/>
                      <a:pt x="73" y="246"/>
                    </a:cubicBezTo>
                    <a:cubicBezTo>
                      <a:pt x="79" y="251"/>
                      <a:pt x="84" y="256"/>
                      <a:pt x="90" y="260"/>
                    </a:cubicBezTo>
                    <a:cubicBezTo>
                      <a:pt x="92" y="261"/>
                      <a:pt x="95" y="263"/>
                      <a:pt x="97" y="264"/>
                    </a:cubicBezTo>
                    <a:cubicBezTo>
                      <a:pt x="92" y="270"/>
                      <a:pt x="89" y="276"/>
                      <a:pt x="85" y="283"/>
                    </a:cubicBezTo>
                    <a:moveTo>
                      <a:pt x="506" y="263"/>
                    </a:moveTo>
                    <a:cubicBezTo>
                      <a:pt x="505" y="258"/>
                      <a:pt x="503" y="253"/>
                      <a:pt x="502" y="248"/>
                    </a:cubicBezTo>
                    <a:cubicBezTo>
                      <a:pt x="509" y="244"/>
                      <a:pt x="516" y="241"/>
                      <a:pt x="524" y="240"/>
                    </a:cubicBezTo>
                    <a:cubicBezTo>
                      <a:pt x="534" y="239"/>
                      <a:pt x="544" y="235"/>
                      <a:pt x="554" y="233"/>
                    </a:cubicBezTo>
                    <a:cubicBezTo>
                      <a:pt x="567" y="231"/>
                      <a:pt x="579" y="228"/>
                      <a:pt x="591" y="222"/>
                    </a:cubicBezTo>
                    <a:cubicBezTo>
                      <a:pt x="592" y="228"/>
                      <a:pt x="593" y="234"/>
                      <a:pt x="595" y="241"/>
                    </a:cubicBezTo>
                    <a:cubicBezTo>
                      <a:pt x="591" y="241"/>
                      <a:pt x="588" y="242"/>
                      <a:pt x="586" y="243"/>
                    </a:cubicBezTo>
                    <a:cubicBezTo>
                      <a:pt x="576" y="246"/>
                      <a:pt x="565" y="244"/>
                      <a:pt x="556" y="247"/>
                    </a:cubicBezTo>
                    <a:cubicBezTo>
                      <a:pt x="540" y="253"/>
                      <a:pt x="520" y="253"/>
                      <a:pt x="506" y="263"/>
                    </a:cubicBezTo>
                    <a:moveTo>
                      <a:pt x="95" y="342"/>
                    </a:moveTo>
                    <a:cubicBezTo>
                      <a:pt x="94" y="335"/>
                      <a:pt x="94" y="329"/>
                      <a:pt x="93" y="323"/>
                    </a:cubicBezTo>
                    <a:cubicBezTo>
                      <a:pt x="91" y="290"/>
                      <a:pt x="127" y="249"/>
                      <a:pt x="161" y="227"/>
                    </a:cubicBezTo>
                    <a:cubicBezTo>
                      <a:pt x="175" y="219"/>
                      <a:pt x="204" y="206"/>
                      <a:pt x="224" y="206"/>
                    </a:cubicBezTo>
                    <a:cubicBezTo>
                      <a:pt x="226" y="206"/>
                      <a:pt x="227" y="206"/>
                      <a:pt x="228" y="206"/>
                    </a:cubicBezTo>
                    <a:cubicBezTo>
                      <a:pt x="233" y="212"/>
                      <a:pt x="240" y="218"/>
                      <a:pt x="243" y="221"/>
                    </a:cubicBezTo>
                    <a:cubicBezTo>
                      <a:pt x="248" y="225"/>
                      <a:pt x="252" y="231"/>
                      <a:pt x="256" y="237"/>
                    </a:cubicBezTo>
                    <a:cubicBezTo>
                      <a:pt x="243" y="246"/>
                      <a:pt x="228" y="255"/>
                      <a:pt x="214" y="262"/>
                    </a:cubicBezTo>
                    <a:cubicBezTo>
                      <a:pt x="205" y="266"/>
                      <a:pt x="197" y="272"/>
                      <a:pt x="188" y="276"/>
                    </a:cubicBezTo>
                    <a:cubicBezTo>
                      <a:pt x="179" y="280"/>
                      <a:pt x="171" y="282"/>
                      <a:pt x="163" y="285"/>
                    </a:cubicBezTo>
                    <a:cubicBezTo>
                      <a:pt x="146" y="292"/>
                      <a:pt x="129" y="300"/>
                      <a:pt x="116" y="314"/>
                    </a:cubicBezTo>
                    <a:cubicBezTo>
                      <a:pt x="109" y="321"/>
                      <a:pt x="102" y="329"/>
                      <a:pt x="97" y="338"/>
                    </a:cubicBezTo>
                    <a:cubicBezTo>
                      <a:pt x="96" y="339"/>
                      <a:pt x="96" y="340"/>
                      <a:pt x="95" y="342"/>
                    </a:cubicBezTo>
                    <a:moveTo>
                      <a:pt x="39" y="223"/>
                    </a:moveTo>
                    <a:cubicBezTo>
                      <a:pt x="43" y="215"/>
                      <a:pt x="48" y="208"/>
                      <a:pt x="53" y="202"/>
                    </a:cubicBezTo>
                    <a:cubicBezTo>
                      <a:pt x="53" y="203"/>
                      <a:pt x="53" y="203"/>
                      <a:pt x="53" y="203"/>
                    </a:cubicBezTo>
                    <a:cubicBezTo>
                      <a:pt x="63" y="209"/>
                      <a:pt x="72" y="214"/>
                      <a:pt x="82" y="221"/>
                    </a:cubicBezTo>
                    <a:cubicBezTo>
                      <a:pt x="92" y="228"/>
                      <a:pt x="103" y="236"/>
                      <a:pt x="112" y="245"/>
                    </a:cubicBezTo>
                    <a:cubicBezTo>
                      <a:pt x="109" y="249"/>
                      <a:pt x="105" y="253"/>
                      <a:pt x="101" y="257"/>
                    </a:cubicBezTo>
                    <a:cubicBezTo>
                      <a:pt x="97" y="253"/>
                      <a:pt x="90" y="251"/>
                      <a:pt x="86" y="247"/>
                    </a:cubicBezTo>
                    <a:cubicBezTo>
                      <a:pt x="80" y="243"/>
                      <a:pt x="75" y="238"/>
                      <a:pt x="69" y="234"/>
                    </a:cubicBezTo>
                    <a:cubicBezTo>
                      <a:pt x="59" y="227"/>
                      <a:pt x="50" y="224"/>
                      <a:pt x="39" y="223"/>
                    </a:cubicBezTo>
                    <a:cubicBezTo>
                      <a:pt x="39" y="223"/>
                      <a:pt x="39" y="223"/>
                      <a:pt x="39" y="223"/>
                    </a:cubicBezTo>
                    <a:moveTo>
                      <a:pt x="497" y="231"/>
                    </a:moveTo>
                    <a:cubicBezTo>
                      <a:pt x="498" y="231"/>
                      <a:pt x="499" y="230"/>
                      <a:pt x="499" y="230"/>
                    </a:cubicBezTo>
                    <a:cubicBezTo>
                      <a:pt x="515" y="220"/>
                      <a:pt x="531" y="217"/>
                      <a:pt x="548" y="212"/>
                    </a:cubicBezTo>
                    <a:cubicBezTo>
                      <a:pt x="559" y="208"/>
                      <a:pt x="571" y="200"/>
                      <a:pt x="583" y="197"/>
                    </a:cubicBezTo>
                    <a:cubicBezTo>
                      <a:pt x="585" y="203"/>
                      <a:pt x="587" y="209"/>
                      <a:pt x="589" y="214"/>
                    </a:cubicBezTo>
                    <a:cubicBezTo>
                      <a:pt x="574" y="223"/>
                      <a:pt x="557" y="225"/>
                      <a:pt x="541" y="229"/>
                    </a:cubicBezTo>
                    <a:cubicBezTo>
                      <a:pt x="532" y="231"/>
                      <a:pt x="524" y="231"/>
                      <a:pt x="515" y="233"/>
                    </a:cubicBezTo>
                    <a:cubicBezTo>
                      <a:pt x="510" y="235"/>
                      <a:pt x="505" y="238"/>
                      <a:pt x="500" y="240"/>
                    </a:cubicBezTo>
                    <a:cubicBezTo>
                      <a:pt x="499" y="237"/>
                      <a:pt x="498" y="234"/>
                      <a:pt x="497" y="231"/>
                    </a:cubicBezTo>
                    <a:cubicBezTo>
                      <a:pt x="497" y="231"/>
                      <a:pt x="497" y="231"/>
                      <a:pt x="497" y="231"/>
                    </a:cubicBezTo>
                    <a:moveTo>
                      <a:pt x="283" y="211"/>
                    </a:moveTo>
                    <a:cubicBezTo>
                      <a:pt x="281" y="210"/>
                      <a:pt x="279" y="210"/>
                      <a:pt x="277" y="210"/>
                    </a:cubicBezTo>
                    <a:cubicBezTo>
                      <a:pt x="274" y="209"/>
                      <a:pt x="271" y="208"/>
                      <a:pt x="268" y="208"/>
                    </a:cubicBezTo>
                    <a:cubicBezTo>
                      <a:pt x="273" y="203"/>
                      <a:pt x="277" y="199"/>
                      <a:pt x="281" y="193"/>
                    </a:cubicBezTo>
                    <a:cubicBezTo>
                      <a:pt x="282" y="191"/>
                      <a:pt x="284" y="189"/>
                      <a:pt x="284" y="186"/>
                    </a:cubicBezTo>
                    <a:cubicBezTo>
                      <a:pt x="284" y="186"/>
                      <a:pt x="284" y="186"/>
                      <a:pt x="284" y="186"/>
                    </a:cubicBezTo>
                    <a:cubicBezTo>
                      <a:pt x="287" y="186"/>
                      <a:pt x="291" y="187"/>
                      <a:pt x="294" y="187"/>
                    </a:cubicBezTo>
                    <a:cubicBezTo>
                      <a:pt x="294" y="191"/>
                      <a:pt x="294" y="195"/>
                      <a:pt x="292" y="198"/>
                    </a:cubicBezTo>
                    <a:cubicBezTo>
                      <a:pt x="289" y="202"/>
                      <a:pt x="286" y="206"/>
                      <a:pt x="283" y="211"/>
                    </a:cubicBezTo>
                    <a:moveTo>
                      <a:pt x="292" y="211"/>
                    </a:moveTo>
                    <a:cubicBezTo>
                      <a:pt x="295" y="207"/>
                      <a:pt x="298" y="203"/>
                      <a:pt x="299" y="199"/>
                    </a:cubicBezTo>
                    <a:cubicBezTo>
                      <a:pt x="300" y="195"/>
                      <a:pt x="301" y="191"/>
                      <a:pt x="301" y="187"/>
                    </a:cubicBezTo>
                    <a:cubicBezTo>
                      <a:pt x="305" y="187"/>
                      <a:pt x="308" y="186"/>
                      <a:pt x="312" y="185"/>
                    </a:cubicBezTo>
                    <a:cubicBezTo>
                      <a:pt x="312" y="186"/>
                      <a:pt x="312" y="187"/>
                      <a:pt x="312" y="188"/>
                    </a:cubicBezTo>
                    <a:cubicBezTo>
                      <a:pt x="311" y="193"/>
                      <a:pt x="309" y="198"/>
                      <a:pt x="307" y="204"/>
                    </a:cubicBezTo>
                    <a:cubicBezTo>
                      <a:pt x="307" y="205"/>
                      <a:pt x="307" y="206"/>
                      <a:pt x="307" y="207"/>
                    </a:cubicBezTo>
                    <a:cubicBezTo>
                      <a:pt x="303" y="209"/>
                      <a:pt x="298" y="210"/>
                      <a:pt x="292" y="211"/>
                    </a:cubicBezTo>
                    <a:moveTo>
                      <a:pt x="261" y="204"/>
                    </a:moveTo>
                    <a:cubicBezTo>
                      <a:pt x="257" y="202"/>
                      <a:pt x="253" y="200"/>
                      <a:pt x="249" y="196"/>
                    </a:cubicBezTo>
                    <a:cubicBezTo>
                      <a:pt x="259" y="194"/>
                      <a:pt x="268" y="188"/>
                      <a:pt x="277" y="182"/>
                    </a:cubicBezTo>
                    <a:cubicBezTo>
                      <a:pt x="277" y="182"/>
                      <a:pt x="277" y="182"/>
                      <a:pt x="277" y="182"/>
                    </a:cubicBezTo>
                    <a:cubicBezTo>
                      <a:pt x="277" y="184"/>
                      <a:pt x="277" y="186"/>
                      <a:pt x="275" y="188"/>
                    </a:cubicBezTo>
                    <a:cubicBezTo>
                      <a:pt x="271" y="194"/>
                      <a:pt x="266" y="199"/>
                      <a:pt x="261" y="204"/>
                    </a:cubicBezTo>
                    <a:cubicBezTo>
                      <a:pt x="261" y="204"/>
                      <a:pt x="261" y="204"/>
                      <a:pt x="261" y="204"/>
                    </a:cubicBezTo>
                    <a:moveTo>
                      <a:pt x="316" y="201"/>
                    </a:moveTo>
                    <a:cubicBezTo>
                      <a:pt x="317" y="198"/>
                      <a:pt x="318" y="195"/>
                      <a:pt x="318" y="192"/>
                    </a:cubicBezTo>
                    <a:cubicBezTo>
                      <a:pt x="319" y="190"/>
                      <a:pt x="319" y="188"/>
                      <a:pt x="319" y="186"/>
                    </a:cubicBezTo>
                    <a:cubicBezTo>
                      <a:pt x="319" y="186"/>
                      <a:pt x="319" y="184"/>
                      <a:pt x="319" y="183"/>
                    </a:cubicBezTo>
                    <a:cubicBezTo>
                      <a:pt x="323" y="182"/>
                      <a:pt x="328" y="180"/>
                      <a:pt x="333" y="178"/>
                    </a:cubicBezTo>
                    <a:cubicBezTo>
                      <a:pt x="329" y="186"/>
                      <a:pt x="324" y="194"/>
                      <a:pt x="316" y="201"/>
                    </a:cubicBezTo>
                    <a:moveTo>
                      <a:pt x="118" y="239"/>
                    </a:moveTo>
                    <a:cubicBezTo>
                      <a:pt x="109" y="232"/>
                      <a:pt x="100" y="225"/>
                      <a:pt x="91" y="218"/>
                    </a:cubicBezTo>
                    <a:cubicBezTo>
                      <a:pt x="85" y="213"/>
                      <a:pt x="79" y="209"/>
                      <a:pt x="74" y="205"/>
                    </a:cubicBezTo>
                    <a:cubicBezTo>
                      <a:pt x="69" y="201"/>
                      <a:pt x="63" y="200"/>
                      <a:pt x="58" y="197"/>
                    </a:cubicBezTo>
                    <a:cubicBezTo>
                      <a:pt x="65" y="189"/>
                      <a:pt x="72" y="182"/>
                      <a:pt x="79" y="177"/>
                    </a:cubicBezTo>
                    <a:cubicBezTo>
                      <a:pt x="87" y="182"/>
                      <a:pt x="95" y="189"/>
                      <a:pt x="101" y="195"/>
                    </a:cubicBezTo>
                    <a:cubicBezTo>
                      <a:pt x="111" y="205"/>
                      <a:pt x="122" y="216"/>
                      <a:pt x="128" y="230"/>
                    </a:cubicBezTo>
                    <a:cubicBezTo>
                      <a:pt x="124" y="233"/>
                      <a:pt x="121" y="236"/>
                      <a:pt x="118" y="239"/>
                    </a:cubicBezTo>
                    <a:moveTo>
                      <a:pt x="243" y="190"/>
                    </a:moveTo>
                    <a:cubicBezTo>
                      <a:pt x="243" y="189"/>
                      <a:pt x="242" y="189"/>
                      <a:pt x="242" y="188"/>
                    </a:cubicBezTo>
                    <a:cubicBezTo>
                      <a:pt x="241" y="186"/>
                      <a:pt x="241" y="184"/>
                      <a:pt x="240" y="182"/>
                    </a:cubicBezTo>
                    <a:cubicBezTo>
                      <a:pt x="246" y="181"/>
                      <a:pt x="252" y="180"/>
                      <a:pt x="257" y="177"/>
                    </a:cubicBezTo>
                    <a:cubicBezTo>
                      <a:pt x="259" y="175"/>
                      <a:pt x="261" y="174"/>
                      <a:pt x="263" y="173"/>
                    </a:cubicBezTo>
                    <a:cubicBezTo>
                      <a:pt x="264" y="172"/>
                      <a:pt x="265" y="172"/>
                      <a:pt x="266" y="171"/>
                    </a:cubicBezTo>
                    <a:cubicBezTo>
                      <a:pt x="267" y="171"/>
                      <a:pt x="267" y="171"/>
                      <a:pt x="267" y="171"/>
                    </a:cubicBezTo>
                    <a:cubicBezTo>
                      <a:pt x="268" y="173"/>
                      <a:pt x="269" y="175"/>
                      <a:pt x="271" y="177"/>
                    </a:cubicBezTo>
                    <a:cubicBezTo>
                      <a:pt x="263" y="182"/>
                      <a:pt x="255" y="188"/>
                      <a:pt x="245" y="189"/>
                    </a:cubicBezTo>
                    <a:cubicBezTo>
                      <a:pt x="244" y="189"/>
                      <a:pt x="244" y="190"/>
                      <a:pt x="243" y="190"/>
                    </a:cubicBezTo>
                    <a:moveTo>
                      <a:pt x="495" y="224"/>
                    </a:moveTo>
                    <a:cubicBezTo>
                      <a:pt x="493" y="219"/>
                      <a:pt x="492" y="214"/>
                      <a:pt x="490" y="209"/>
                    </a:cubicBezTo>
                    <a:cubicBezTo>
                      <a:pt x="490" y="209"/>
                      <a:pt x="490" y="209"/>
                      <a:pt x="490" y="209"/>
                    </a:cubicBezTo>
                    <a:cubicBezTo>
                      <a:pt x="504" y="200"/>
                      <a:pt x="520" y="190"/>
                      <a:pt x="535" y="184"/>
                    </a:cubicBezTo>
                    <a:cubicBezTo>
                      <a:pt x="544" y="181"/>
                      <a:pt x="554" y="179"/>
                      <a:pt x="562" y="174"/>
                    </a:cubicBezTo>
                    <a:cubicBezTo>
                      <a:pt x="565" y="173"/>
                      <a:pt x="567" y="172"/>
                      <a:pt x="569" y="170"/>
                    </a:cubicBezTo>
                    <a:cubicBezTo>
                      <a:pt x="571" y="170"/>
                      <a:pt x="572" y="169"/>
                      <a:pt x="573" y="169"/>
                    </a:cubicBezTo>
                    <a:cubicBezTo>
                      <a:pt x="576" y="176"/>
                      <a:pt x="578" y="183"/>
                      <a:pt x="581" y="190"/>
                    </a:cubicBezTo>
                    <a:cubicBezTo>
                      <a:pt x="567" y="194"/>
                      <a:pt x="553" y="202"/>
                      <a:pt x="539" y="206"/>
                    </a:cubicBezTo>
                    <a:cubicBezTo>
                      <a:pt x="523" y="209"/>
                      <a:pt x="509" y="215"/>
                      <a:pt x="495" y="224"/>
                    </a:cubicBezTo>
                    <a:cubicBezTo>
                      <a:pt x="495" y="224"/>
                      <a:pt x="495" y="224"/>
                      <a:pt x="495" y="224"/>
                    </a:cubicBezTo>
                    <a:moveTo>
                      <a:pt x="292" y="232"/>
                    </a:moveTo>
                    <a:cubicBezTo>
                      <a:pt x="290" y="232"/>
                      <a:pt x="287" y="232"/>
                      <a:pt x="285" y="232"/>
                    </a:cubicBezTo>
                    <a:cubicBezTo>
                      <a:pt x="298" y="230"/>
                      <a:pt x="312" y="225"/>
                      <a:pt x="320" y="220"/>
                    </a:cubicBezTo>
                    <a:cubicBezTo>
                      <a:pt x="344" y="205"/>
                      <a:pt x="354" y="174"/>
                      <a:pt x="355" y="162"/>
                    </a:cubicBezTo>
                    <a:cubicBezTo>
                      <a:pt x="356" y="162"/>
                      <a:pt x="356" y="162"/>
                      <a:pt x="357" y="162"/>
                    </a:cubicBezTo>
                    <a:cubicBezTo>
                      <a:pt x="364" y="162"/>
                      <a:pt x="373" y="164"/>
                      <a:pt x="377" y="165"/>
                    </a:cubicBezTo>
                    <a:cubicBezTo>
                      <a:pt x="386" y="165"/>
                      <a:pt x="392" y="168"/>
                      <a:pt x="400" y="170"/>
                    </a:cubicBezTo>
                    <a:cubicBezTo>
                      <a:pt x="406" y="171"/>
                      <a:pt x="412" y="171"/>
                      <a:pt x="417" y="174"/>
                    </a:cubicBezTo>
                    <a:cubicBezTo>
                      <a:pt x="425" y="179"/>
                      <a:pt x="435" y="182"/>
                      <a:pt x="443" y="185"/>
                    </a:cubicBezTo>
                    <a:cubicBezTo>
                      <a:pt x="453" y="188"/>
                      <a:pt x="460" y="192"/>
                      <a:pt x="467" y="198"/>
                    </a:cubicBezTo>
                    <a:cubicBezTo>
                      <a:pt x="483" y="236"/>
                      <a:pt x="492" y="274"/>
                      <a:pt x="493" y="301"/>
                    </a:cubicBezTo>
                    <a:cubicBezTo>
                      <a:pt x="494" y="307"/>
                      <a:pt x="494" y="313"/>
                      <a:pt x="494" y="319"/>
                    </a:cubicBezTo>
                    <a:cubicBezTo>
                      <a:pt x="494" y="319"/>
                      <a:pt x="494" y="319"/>
                      <a:pt x="494" y="319"/>
                    </a:cubicBezTo>
                    <a:cubicBezTo>
                      <a:pt x="490" y="315"/>
                      <a:pt x="486" y="310"/>
                      <a:pt x="482" y="306"/>
                    </a:cubicBezTo>
                    <a:cubicBezTo>
                      <a:pt x="479" y="303"/>
                      <a:pt x="475" y="301"/>
                      <a:pt x="472" y="298"/>
                    </a:cubicBezTo>
                    <a:cubicBezTo>
                      <a:pt x="464" y="289"/>
                      <a:pt x="453" y="280"/>
                      <a:pt x="443" y="274"/>
                    </a:cubicBezTo>
                    <a:cubicBezTo>
                      <a:pt x="432" y="268"/>
                      <a:pt x="421" y="261"/>
                      <a:pt x="409" y="256"/>
                    </a:cubicBezTo>
                    <a:cubicBezTo>
                      <a:pt x="397" y="251"/>
                      <a:pt x="386" y="245"/>
                      <a:pt x="374" y="240"/>
                    </a:cubicBezTo>
                    <a:cubicBezTo>
                      <a:pt x="364" y="236"/>
                      <a:pt x="355" y="236"/>
                      <a:pt x="345" y="235"/>
                    </a:cubicBezTo>
                    <a:cubicBezTo>
                      <a:pt x="334" y="233"/>
                      <a:pt x="323" y="231"/>
                      <a:pt x="312" y="231"/>
                    </a:cubicBezTo>
                    <a:cubicBezTo>
                      <a:pt x="310" y="231"/>
                      <a:pt x="307" y="231"/>
                      <a:pt x="305" y="231"/>
                    </a:cubicBezTo>
                    <a:cubicBezTo>
                      <a:pt x="301" y="232"/>
                      <a:pt x="297" y="232"/>
                      <a:pt x="292" y="232"/>
                    </a:cubicBezTo>
                    <a:moveTo>
                      <a:pt x="134" y="225"/>
                    </a:moveTo>
                    <a:cubicBezTo>
                      <a:pt x="124" y="204"/>
                      <a:pt x="104" y="186"/>
                      <a:pt x="86" y="172"/>
                    </a:cubicBezTo>
                    <a:cubicBezTo>
                      <a:pt x="88" y="171"/>
                      <a:pt x="90" y="169"/>
                      <a:pt x="92" y="168"/>
                    </a:cubicBezTo>
                    <a:cubicBezTo>
                      <a:pt x="98" y="164"/>
                      <a:pt x="104" y="161"/>
                      <a:pt x="110" y="158"/>
                    </a:cubicBezTo>
                    <a:cubicBezTo>
                      <a:pt x="110" y="159"/>
                      <a:pt x="111" y="159"/>
                      <a:pt x="112" y="160"/>
                    </a:cubicBezTo>
                    <a:cubicBezTo>
                      <a:pt x="128" y="174"/>
                      <a:pt x="140" y="194"/>
                      <a:pt x="148" y="215"/>
                    </a:cubicBezTo>
                    <a:cubicBezTo>
                      <a:pt x="148" y="215"/>
                      <a:pt x="148" y="215"/>
                      <a:pt x="148" y="215"/>
                    </a:cubicBezTo>
                    <a:cubicBezTo>
                      <a:pt x="143" y="218"/>
                      <a:pt x="138" y="221"/>
                      <a:pt x="134" y="225"/>
                    </a:cubicBezTo>
                    <a:moveTo>
                      <a:pt x="232" y="158"/>
                    </a:moveTo>
                    <a:cubicBezTo>
                      <a:pt x="234" y="158"/>
                      <a:pt x="236" y="158"/>
                      <a:pt x="238" y="158"/>
                    </a:cubicBezTo>
                    <a:cubicBezTo>
                      <a:pt x="240" y="158"/>
                      <a:pt x="242" y="158"/>
                      <a:pt x="244" y="158"/>
                    </a:cubicBezTo>
                    <a:cubicBezTo>
                      <a:pt x="244" y="158"/>
                      <a:pt x="244" y="158"/>
                      <a:pt x="245" y="158"/>
                    </a:cubicBezTo>
                    <a:cubicBezTo>
                      <a:pt x="251" y="158"/>
                      <a:pt x="256" y="158"/>
                      <a:pt x="262" y="158"/>
                    </a:cubicBezTo>
                    <a:cubicBezTo>
                      <a:pt x="262" y="158"/>
                      <a:pt x="262" y="158"/>
                      <a:pt x="262" y="158"/>
                    </a:cubicBezTo>
                    <a:cubicBezTo>
                      <a:pt x="263" y="160"/>
                      <a:pt x="263" y="162"/>
                      <a:pt x="264" y="164"/>
                    </a:cubicBezTo>
                    <a:cubicBezTo>
                      <a:pt x="263" y="165"/>
                      <a:pt x="262" y="165"/>
                      <a:pt x="261" y="166"/>
                    </a:cubicBezTo>
                    <a:cubicBezTo>
                      <a:pt x="258" y="167"/>
                      <a:pt x="255" y="170"/>
                      <a:pt x="252" y="171"/>
                    </a:cubicBezTo>
                    <a:cubicBezTo>
                      <a:pt x="247" y="173"/>
                      <a:pt x="242" y="174"/>
                      <a:pt x="236" y="175"/>
                    </a:cubicBezTo>
                    <a:cubicBezTo>
                      <a:pt x="236" y="175"/>
                      <a:pt x="236" y="175"/>
                      <a:pt x="235" y="175"/>
                    </a:cubicBezTo>
                    <a:cubicBezTo>
                      <a:pt x="235" y="175"/>
                      <a:pt x="234" y="174"/>
                      <a:pt x="234" y="174"/>
                    </a:cubicBezTo>
                    <a:cubicBezTo>
                      <a:pt x="232" y="169"/>
                      <a:pt x="231" y="164"/>
                      <a:pt x="230" y="159"/>
                    </a:cubicBezTo>
                    <a:cubicBezTo>
                      <a:pt x="230" y="158"/>
                      <a:pt x="230" y="158"/>
                      <a:pt x="230" y="158"/>
                    </a:cubicBezTo>
                    <a:cubicBezTo>
                      <a:pt x="230" y="158"/>
                      <a:pt x="231" y="158"/>
                      <a:pt x="232" y="158"/>
                    </a:cubicBezTo>
                    <a:moveTo>
                      <a:pt x="198" y="193"/>
                    </a:moveTo>
                    <a:cubicBezTo>
                      <a:pt x="193" y="180"/>
                      <a:pt x="186" y="168"/>
                      <a:pt x="180" y="156"/>
                    </a:cubicBezTo>
                    <a:cubicBezTo>
                      <a:pt x="198" y="166"/>
                      <a:pt x="212" y="176"/>
                      <a:pt x="219" y="184"/>
                    </a:cubicBezTo>
                    <a:cubicBezTo>
                      <a:pt x="220" y="186"/>
                      <a:pt x="221" y="188"/>
                      <a:pt x="223" y="190"/>
                    </a:cubicBezTo>
                    <a:cubicBezTo>
                      <a:pt x="220" y="191"/>
                      <a:pt x="215" y="192"/>
                      <a:pt x="206" y="193"/>
                    </a:cubicBezTo>
                    <a:cubicBezTo>
                      <a:pt x="204" y="193"/>
                      <a:pt x="201" y="193"/>
                      <a:pt x="198" y="193"/>
                    </a:cubicBezTo>
                    <a:moveTo>
                      <a:pt x="176" y="199"/>
                    </a:moveTo>
                    <a:cubicBezTo>
                      <a:pt x="179" y="199"/>
                      <a:pt x="181" y="197"/>
                      <a:pt x="180" y="194"/>
                    </a:cubicBezTo>
                    <a:cubicBezTo>
                      <a:pt x="175" y="184"/>
                      <a:pt x="170" y="175"/>
                      <a:pt x="165" y="166"/>
                    </a:cubicBezTo>
                    <a:cubicBezTo>
                      <a:pt x="162" y="160"/>
                      <a:pt x="158" y="153"/>
                      <a:pt x="154" y="148"/>
                    </a:cubicBezTo>
                    <a:cubicBezTo>
                      <a:pt x="160" y="148"/>
                      <a:pt x="165" y="148"/>
                      <a:pt x="169" y="150"/>
                    </a:cubicBezTo>
                    <a:cubicBezTo>
                      <a:pt x="175" y="165"/>
                      <a:pt x="184" y="180"/>
                      <a:pt x="191" y="195"/>
                    </a:cubicBezTo>
                    <a:cubicBezTo>
                      <a:pt x="179" y="198"/>
                      <a:pt x="167" y="203"/>
                      <a:pt x="154" y="211"/>
                    </a:cubicBezTo>
                    <a:cubicBezTo>
                      <a:pt x="146" y="190"/>
                      <a:pt x="134" y="170"/>
                      <a:pt x="118" y="155"/>
                    </a:cubicBezTo>
                    <a:cubicBezTo>
                      <a:pt x="127" y="152"/>
                      <a:pt x="135" y="150"/>
                      <a:pt x="142" y="149"/>
                    </a:cubicBezTo>
                    <a:cubicBezTo>
                      <a:pt x="143" y="150"/>
                      <a:pt x="144" y="150"/>
                      <a:pt x="145" y="150"/>
                    </a:cubicBezTo>
                    <a:cubicBezTo>
                      <a:pt x="146" y="150"/>
                      <a:pt x="146" y="150"/>
                      <a:pt x="146" y="150"/>
                    </a:cubicBezTo>
                    <a:cubicBezTo>
                      <a:pt x="150" y="155"/>
                      <a:pt x="154" y="161"/>
                      <a:pt x="156" y="165"/>
                    </a:cubicBezTo>
                    <a:cubicBezTo>
                      <a:pt x="162" y="176"/>
                      <a:pt x="168" y="186"/>
                      <a:pt x="173" y="197"/>
                    </a:cubicBezTo>
                    <a:cubicBezTo>
                      <a:pt x="174" y="198"/>
                      <a:pt x="175" y="199"/>
                      <a:pt x="176" y="199"/>
                    </a:cubicBezTo>
                    <a:moveTo>
                      <a:pt x="487" y="202"/>
                    </a:moveTo>
                    <a:cubicBezTo>
                      <a:pt x="485" y="197"/>
                      <a:pt x="483" y="192"/>
                      <a:pt x="481" y="187"/>
                    </a:cubicBezTo>
                    <a:cubicBezTo>
                      <a:pt x="486" y="179"/>
                      <a:pt x="498" y="175"/>
                      <a:pt x="506" y="171"/>
                    </a:cubicBezTo>
                    <a:cubicBezTo>
                      <a:pt x="513" y="167"/>
                      <a:pt x="521" y="164"/>
                      <a:pt x="529" y="159"/>
                    </a:cubicBezTo>
                    <a:cubicBezTo>
                      <a:pt x="538" y="154"/>
                      <a:pt x="549" y="147"/>
                      <a:pt x="560" y="143"/>
                    </a:cubicBezTo>
                    <a:cubicBezTo>
                      <a:pt x="563" y="149"/>
                      <a:pt x="566" y="155"/>
                      <a:pt x="569" y="161"/>
                    </a:cubicBezTo>
                    <a:cubicBezTo>
                      <a:pt x="564" y="164"/>
                      <a:pt x="558" y="168"/>
                      <a:pt x="552" y="170"/>
                    </a:cubicBezTo>
                    <a:cubicBezTo>
                      <a:pt x="544" y="172"/>
                      <a:pt x="535" y="175"/>
                      <a:pt x="527" y="179"/>
                    </a:cubicBezTo>
                    <a:cubicBezTo>
                      <a:pt x="513" y="186"/>
                      <a:pt x="500" y="193"/>
                      <a:pt x="487" y="202"/>
                    </a:cubicBezTo>
                    <a:moveTo>
                      <a:pt x="233" y="150"/>
                    </a:moveTo>
                    <a:cubicBezTo>
                      <a:pt x="232" y="150"/>
                      <a:pt x="230" y="150"/>
                      <a:pt x="229" y="150"/>
                    </a:cubicBezTo>
                    <a:cubicBezTo>
                      <a:pt x="228" y="145"/>
                      <a:pt x="228" y="138"/>
                      <a:pt x="229" y="131"/>
                    </a:cubicBezTo>
                    <a:cubicBezTo>
                      <a:pt x="233" y="133"/>
                      <a:pt x="237" y="134"/>
                      <a:pt x="241" y="135"/>
                    </a:cubicBezTo>
                    <a:cubicBezTo>
                      <a:pt x="247" y="136"/>
                      <a:pt x="254" y="139"/>
                      <a:pt x="261" y="141"/>
                    </a:cubicBezTo>
                    <a:cubicBezTo>
                      <a:pt x="261" y="143"/>
                      <a:pt x="261" y="146"/>
                      <a:pt x="261" y="149"/>
                    </a:cubicBezTo>
                    <a:cubicBezTo>
                      <a:pt x="261" y="149"/>
                      <a:pt x="261" y="150"/>
                      <a:pt x="261" y="151"/>
                    </a:cubicBezTo>
                    <a:cubicBezTo>
                      <a:pt x="256" y="151"/>
                      <a:pt x="251" y="150"/>
                      <a:pt x="245" y="150"/>
                    </a:cubicBezTo>
                    <a:cubicBezTo>
                      <a:pt x="245" y="150"/>
                      <a:pt x="244" y="150"/>
                      <a:pt x="243" y="150"/>
                    </a:cubicBezTo>
                    <a:cubicBezTo>
                      <a:pt x="240" y="150"/>
                      <a:pt x="236" y="150"/>
                      <a:pt x="233" y="150"/>
                    </a:cubicBezTo>
                    <a:moveTo>
                      <a:pt x="477" y="179"/>
                    </a:moveTo>
                    <a:cubicBezTo>
                      <a:pt x="475" y="175"/>
                      <a:pt x="473" y="172"/>
                      <a:pt x="472" y="168"/>
                    </a:cubicBezTo>
                    <a:cubicBezTo>
                      <a:pt x="493" y="148"/>
                      <a:pt x="522" y="138"/>
                      <a:pt x="545" y="119"/>
                    </a:cubicBezTo>
                    <a:cubicBezTo>
                      <a:pt x="545" y="119"/>
                      <a:pt x="545" y="119"/>
                      <a:pt x="545" y="119"/>
                    </a:cubicBezTo>
                    <a:cubicBezTo>
                      <a:pt x="549" y="125"/>
                      <a:pt x="552" y="130"/>
                      <a:pt x="556" y="136"/>
                    </a:cubicBezTo>
                    <a:cubicBezTo>
                      <a:pt x="544" y="141"/>
                      <a:pt x="532" y="149"/>
                      <a:pt x="521" y="155"/>
                    </a:cubicBezTo>
                    <a:cubicBezTo>
                      <a:pt x="507" y="162"/>
                      <a:pt x="488" y="167"/>
                      <a:pt x="477" y="179"/>
                    </a:cubicBezTo>
                    <a:moveTo>
                      <a:pt x="262" y="133"/>
                    </a:moveTo>
                    <a:cubicBezTo>
                      <a:pt x="259" y="132"/>
                      <a:pt x="256" y="131"/>
                      <a:pt x="253" y="130"/>
                    </a:cubicBezTo>
                    <a:cubicBezTo>
                      <a:pt x="250" y="130"/>
                      <a:pt x="247" y="128"/>
                      <a:pt x="244" y="128"/>
                    </a:cubicBezTo>
                    <a:cubicBezTo>
                      <a:pt x="240" y="127"/>
                      <a:pt x="234" y="125"/>
                      <a:pt x="230" y="123"/>
                    </a:cubicBezTo>
                    <a:cubicBezTo>
                      <a:pt x="231" y="118"/>
                      <a:pt x="232" y="112"/>
                      <a:pt x="234" y="106"/>
                    </a:cubicBezTo>
                    <a:cubicBezTo>
                      <a:pt x="244" y="113"/>
                      <a:pt x="255" y="117"/>
                      <a:pt x="266" y="122"/>
                    </a:cubicBezTo>
                    <a:cubicBezTo>
                      <a:pt x="264" y="125"/>
                      <a:pt x="263" y="129"/>
                      <a:pt x="262" y="133"/>
                    </a:cubicBezTo>
                    <a:moveTo>
                      <a:pt x="296" y="169"/>
                    </a:moveTo>
                    <a:cubicBezTo>
                      <a:pt x="291" y="169"/>
                      <a:pt x="288" y="168"/>
                      <a:pt x="286" y="167"/>
                    </a:cubicBezTo>
                    <a:cubicBezTo>
                      <a:pt x="284" y="166"/>
                      <a:pt x="279" y="163"/>
                      <a:pt x="278" y="148"/>
                    </a:cubicBezTo>
                    <a:cubicBezTo>
                      <a:pt x="277" y="131"/>
                      <a:pt x="285" y="117"/>
                      <a:pt x="301" y="106"/>
                    </a:cubicBezTo>
                    <a:cubicBezTo>
                      <a:pt x="316" y="98"/>
                      <a:pt x="335" y="93"/>
                      <a:pt x="353" y="93"/>
                    </a:cubicBezTo>
                    <a:cubicBezTo>
                      <a:pt x="370" y="93"/>
                      <a:pt x="387" y="97"/>
                      <a:pt x="397" y="105"/>
                    </a:cubicBezTo>
                    <a:cubicBezTo>
                      <a:pt x="424" y="126"/>
                      <a:pt x="445" y="155"/>
                      <a:pt x="460" y="185"/>
                    </a:cubicBezTo>
                    <a:cubicBezTo>
                      <a:pt x="455" y="181"/>
                      <a:pt x="449" y="179"/>
                      <a:pt x="442" y="176"/>
                    </a:cubicBezTo>
                    <a:cubicBezTo>
                      <a:pt x="435" y="173"/>
                      <a:pt x="427" y="170"/>
                      <a:pt x="420" y="167"/>
                    </a:cubicBezTo>
                    <a:cubicBezTo>
                      <a:pt x="413" y="164"/>
                      <a:pt x="406" y="164"/>
                      <a:pt x="399" y="161"/>
                    </a:cubicBezTo>
                    <a:cubicBezTo>
                      <a:pt x="388" y="157"/>
                      <a:pt x="377" y="157"/>
                      <a:pt x="366" y="155"/>
                    </a:cubicBezTo>
                    <a:cubicBezTo>
                      <a:pt x="363" y="155"/>
                      <a:pt x="359" y="154"/>
                      <a:pt x="356" y="154"/>
                    </a:cubicBezTo>
                    <a:cubicBezTo>
                      <a:pt x="355" y="154"/>
                      <a:pt x="354" y="154"/>
                      <a:pt x="354" y="154"/>
                    </a:cubicBezTo>
                    <a:cubicBezTo>
                      <a:pt x="353" y="154"/>
                      <a:pt x="353" y="154"/>
                      <a:pt x="353" y="154"/>
                    </a:cubicBezTo>
                    <a:cubicBezTo>
                      <a:pt x="350" y="152"/>
                      <a:pt x="350" y="152"/>
                      <a:pt x="350" y="152"/>
                    </a:cubicBezTo>
                    <a:cubicBezTo>
                      <a:pt x="348" y="152"/>
                      <a:pt x="347" y="151"/>
                      <a:pt x="347" y="151"/>
                    </a:cubicBezTo>
                    <a:cubicBezTo>
                      <a:pt x="344" y="151"/>
                      <a:pt x="342" y="153"/>
                      <a:pt x="341" y="153"/>
                    </a:cubicBezTo>
                    <a:cubicBezTo>
                      <a:pt x="319" y="166"/>
                      <a:pt x="305" y="169"/>
                      <a:pt x="296" y="169"/>
                    </a:cubicBezTo>
                    <a:moveTo>
                      <a:pt x="468" y="161"/>
                    </a:moveTo>
                    <a:cubicBezTo>
                      <a:pt x="465" y="157"/>
                      <a:pt x="463" y="153"/>
                      <a:pt x="460" y="149"/>
                    </a:cubicBezTo>
                    <a:cubicBezTo>
                      <a:pt x="472" y="140"/>
                      <a:pt x="482" y="128"/>
                      <a:pt x="492" y="118"/>
                    </a:cubicBezTo>
                    <a:cubicBezTo>
                      <a:pt x="501" y="109"/>
                      <a:pt x="512" y="99"/>
                      <a:pt x="523" y="91"/>
                    </a:cubicBezTo>
                    <a:cubicBezTo>
                      <a:pt x="529" y="98"/>
                      <a:pt x="535" y="105"/>
                      <a:pt x="541" y="113"/>
                    </a:cubicBezTo>
                    <a:cubicBezTo>
                      <a:pt x="518" y="131"/>
                      <a:pt x="489" y="142"/>
                      <a:pt x="468" y="161"/>
                    </a:cubicBezTo>
                    <a:moveTo>
                      <a:pt x="269" y="115"/>
                    </a:moveTo>
                    <a:cubicBezTo>
                      <a:pt x="258" y="110"/>
                      <a:pt x="247" y="105"/>
                      <a:pt x="237" y="99"/>
                    </a:cubicBezTo>
                    <a:cubicBezTo>
                      <a:pt x="239" y="92"/>
                      <a:pt x="243" y="85"/>
                      <a:pt x="248" y="78"/>
                    </a:cubicBezTo>
                    <a:cubicBezTo>
                      <a:pt x="256" y="89"/>
                      <a:pt x="265" y="98"/>
                      <a:pt x="277" y="104"/>
                    </a:cubicBezTo>
                    <a:cubicBezTo>
                      <a:pt x="274" y="107"/>
                      <a:pt x="271" y="111"/>
                      <a:pt x="269" y="115"/>
                    </a:cubicBezTo>
                    <a:moveTo>
                      <a:pt x="456" y="143"/>
                    </a:moveTo>
                    <a:cubicBezTo>
                      <a:pt x="454" y="139"/>
                      <a:pt x="452" y="136"/>
                      <a:pt x="449" y="133"/>
                    </a:cubicBezTo>
                    <a:cubicBezTo>
                      <a:pt x="460" y="123"/>
                      <a:pt x="468" y="111"/>
                      <a:pt x="478" y="99"/>
                    </a:cubicBezTo>
                    <a:cubicBezTo>
                      <a:pt x="484" y="93"/>
                      <a:pt x="490" y="87"/>
                      <a:pt x="494" y="79"/>
                    </a:cubicBezTo>
                    <a:cubicBezTo>
                      <a:pt x="496" y="76"/>
                      <a:pt x="498" y="72"/>
                      <a:pt x="500" y="68"/>
                    </a:cubicBezTo>
                    <a:cubicBezTo>
                      <a:pt x="506" y="74"/>
                      <a:pt x="512" y="80"/>
                      <a:pt x="518" y="86"/>
                    </a:cubicBezTo>
                    <a:cubicBezTo>
                      <a:pt x="507" y="93"/>
                      <a:pt x="497" y="102"/>
                      <a:pt x="488" y="111"/>
                    </a:cubicBezTo>
                    <a:cubicBezTo>
                      <a:pt x="478" y="121"/>
                      <a:pt x="468" y="134"/>
                      <a:pt x="456" y="143"/>
                    </a:cubicBezTo>
                    <a:moveTo>
                      <a:pt x="282" y="99"/>
                    </a:moveTo>
                    <a:cubicBezTo>
                      <a:pt x="282" y="98"/>
                      <a:pt x="281" y="97"/>
                      <a:pt x="280" y="97"/>
                    </a:cubicBezTo>
                    <a:cubicBezTo>
                      <a:pt x="269" y="92"/>
                      <a:pt x="260" y="82"/>
                      <a:pt x="253" y="72"/>
                    </a:cubicBezTo>
                    <a:cubicBezTo>
                      <a:pt x="257" y="67"/>
                      <a:pt x="263" y="61"/>
                      <a:pt x="269" y="55"/>
                    </a:cubicBezTo>
                    <a:cubicBezTo>
                      <a:pt x="269" y="58"/>
                      <a:pt x="270" y="61"/>
                      <a:pt x="271" y="63"/>
                    </a:cubicBezTo>
                    <a:cubicBezTo>
                      <a:pt x="276" y="74"/>
                      <a:pt x="282" y="84"/>
                      <a:pt x="288" y="93"/>
                    </a:cubicBezTo>
                    <a:cubicBezTo>
                      <a:pt x="289" y="93"/>
                      <a:pt x="289" y="93"/>
                      <a:pt x="289" y="93"/>
                    </a:cubicBezTo>
                    <a:cubicBezTo>
                      <a:pt x="287" y="95"/>
                      <a:pt x="284" y="97"/>
                      <a:pt x="282" y="99"/>
                    </a:cubicBezTo>
                    <a:moveTo>
                      <a:pt x="475" y="50"/>
                    </a:moveTo>
                    <a:cubicBezTo>
                      <a:pt x="476" y="50"/>
                      <a:pt x="476" y="50"/>
                      <a:pt x="477" y="50"/>
                    </a:cubicBezTo>
                    <a:cubicBezTo>
                      <a:pt x="480" y="52"/>
                      <a:pt x="483" y="54"/>
                      <a:pt x="486" y="56"/>
                    </a:cubicBezTo>
                    <a:cubicBezTo>
                      <a:pt x="489" y="58"/>
                      <a:pt x="492" y="61"/>
                      <a:pt x="495" y="63"/>
                    </a:cubicBezTo>
                    <a:cubicBezTo>
                      <a:pt x="493" y="66"/>
                      <a:pt x="492" y="69"/>
                      <a:pt x="490" y="72"/>
                    </a:cubicBezTo>
                    <a:cubicBezTo>
                      <a:pt x="485" y="80"/>
                      <a:pt x="479" y="87"/>
                      <a:pt x="473" y="94"/>
                    </a:cubicBezTo>
                    <a:cubicBezTo>
                      <a:pt x="463" y="104"/>
                      <a:pt x="455" y="117"/>
                      <a:pt x="445" y="127"/>
                    </a:cubicBezTo>
                    <a:cubicBezTo>
                      <a:pt x="445" y="127"/>
                      <a:pt x="445" y="127"/>
                      <a:pt x="445" y="127"/>
                    </a:cubicBezTo>
                    <a:cubicBezTo>
                      <a:pt x="441" y="123"/>
                      <a:pt x="438" y="119"/>
                      <a:pt x="434" y="115"/>
                    </a:cubicBezTo>
                    <a:cubicBezTo>
                      <a:pt x="434" y="114"/>
                      <a:pt x="434" y="114"/>
                      <a:pt x="434" y="114"/>
                    </a:cubicBezTo>
                    <a:cubicBezTo>
                      <a:pt x="449" y="93"/>
                      <a:pt x="459" y="70"/>
                      <a:pt x="475" y="50"/>
                    </a:cubicBezTo>
                    <a:cubicBezTo>
                      <a:pt x="475" y="50"/>
                      <a:pt x="475" y="50"/>
                      <a:pt x="475" y="50"/>
                    </a:cubicBezTo>
                    <a:moveTo>
                      <a:pt x="294" y="90"/>
                    </a:moveTo>
                    <a:cubicBezTo>
                      <a:pt x="294" y="89"/>
                      <a:pt x="294" y="88"/>
                      <a:pt x="294" y="87"/>
                    </a:cubicBezTo>
                    <a:cubicBezTo>
                      <a:pt x="289" y="80"/>
                      <a:pt x="284" y="72"/>
                      <a:pt x="280" y="64"/>
                    </a:cubicBezTo>
                    <a:cubicBezTo>
                      <a:pt x="279" y="63"/>
                      <a:pt x="274" y="53"/>
                      <a:pt x="276" y="50"/>
                    </a:cubicBezTo>
                    <a:cubicBezTo>
                      <a:pt x="276" y="50"/>
                      <a:pt x="277" y="49"/>
                      <a:pt x="277" y="49"/>
                    </a:cubicBezTo>
                    <a:cubicBezTo>
                      <a:pt x="281" y="46"/>
                      <a:pt x="285" y="43"/>
                      <a:pt x="289" y="40"/>
                    </a:cubicBezTo>
                    <a:cubicBezTo>
                      <a:pt x="290" y="40"/>
                      <a:pt x="290" y="40"/>
                      <a:pt x="290" y="40"/>
                    </a:cubicBezTo>
                    <a:cubicBezTo>
                      <a:pt x="297" y="54"/>
                      <a:pt x="302" y="69"/>
                      <a:pt x="308" y="83"/>
                    </a:cubicBezTo>
                    <a:cubicBezTo>
                      <a:pt x="303" y="85"/>
                      <a:pt x="299" y="87"/>
                      <a:pt x="294" y="90"/>
                    </a:cubicBezTo>
                    <a:moveTo>
                      <a:pt x="429" y="109"/>
                    </a:moveTo>
                    <a:cubicBezTo>
                      <a:pt x="425" y="105"/>
                      <a:pt x="421" y="101"/>
                      <a:pt x="416" y="97"/>
                    </a:cubicBezTo>
                    <a:cubicBezTo>
                      <a:pt x="421" y="87"/>
                      <a:pt x="425" y="77"/>
                      <a:pt x="431" y="67"/>
                    </a:cubicBezTo>
                    <a:cubicBezTo>
                      <a:pt x="435" y="61"/>
                      <a:pt x="438" y="53"/>
                      <a:pt x="442" y="47"/>
                    </a:cubicBezTo>
                    <a:cubicBezTo>
                      <a:pt x="445" y="43"/>
                      <a:pt x="446" y="40"/>
                      <a:pt x="447" y="36"/>
                    </a:cubicBezTo>
                    <a:cubicBezTo>
                      <a:pt x="448" y="36"/>
                      <a:pt x="449" y="35"/>
                      <a:pt x="449" y="35"/>
                    </a:cubicBezTo>
                    <a:cubicBezTo>
                      <a:pt x="456" y="38"/>
                      <a:pt x="463" y="41"/>
                      <a:pt x="470" y="45"/>
                    </a:cubicBezTo>
                    <a:cubicBezTo>
                      <a:pt x="461" y="56"/>
                      <a:pt x="455" y="68"/>
                      <a:pt x="447" y="79"/>
                    </a:cubicBezTo>
                    <a:cubicBezTo>
                      <a:pt x="440" y="88"/>
                      <a:pt x="436" y="99"/>
                      <a:pt x="429" y="109"/>
                    </a:cubicBezTo>
                    <a:cubicBezTo>
                      <a:pt x="429" y="109"/>
                      <a:pt x="429" y="109"/>
                      <a:pt x="429" y="109"/>
                    </a:cubicBezTo>
                    <a:moveTo>
                      <a:pt x="315" y="81"/>
                    </a:moveTo>
                    <a:cubicBezTo>
                      <a:pt x="309" y="66"/>
                      <a:pt x="304" y="50"/>
                      <a:pt x="296" y="36"/>
                    </a:cubicBezTo>
                    <a:cubicBezTo>
                      <a:pt x="301" y="34"/>
                      <a:pt x="306" y="31"/>
                      <a:pt x="311" y="29"/>
                    </a:cubicBezTo>
                    <a:cubicBezTo>
                      <a:pt x="313" y="37"/>
                      <a:pt x="317" y="44"/>
                      <a:pt x="319" y="51"/>
                    </a:cubicBezTo>
                    <a:cubicBezTo>
                      <a:pt x="322" y="60"/>
                      <a:pt x="326" y="69"/>
                      <a:pt x="329" y="77"/>
                    </a:cubicBezTo>
                    <a:cubicBezTo>
                      <a:pt x="324" y="78"/>
                      <a:pt x="319" y="79"/>
                      <a:pt x="315" y="81"/>
                    </a:cubicBezTo>
                    <a:moveTo>
                      <a:pt x="410" y="93"/>
                    </a:moveTo>
                    <a:cubicBezTo>
                      <a:pt x="409" y="92"/>
                      <a:pt x="408" y="91"/>
                      <a:pt x="407" y="90"/>
                    </a:cubicBezTo>
                    <a:cubicBezTo>
                      <a:pt x="406" y="89"/>
                      <a:pt x="404" y="88"/>
                      <a:pt x="402" y="86"/>
                    </a:cubicBezTo>
                    <a:cubicBezTo>
                      <a:pt x="402" y="86"/>
                      <a:pt x="402" y="85"/>
                      <a:pt x="402" y="85"/>
                    </a:cubicBezTo>
                    <a:cubicBezTo>
                      <a:pt x="403" y="73"/>
                      <a:pt x="404" y="60"/>
                      <a:pt x="408" y="49"/>
                    </a:cubicBezTo>
                    <a:cubicBezTo>
                      <a:pt x="411" y="41"/>
                      <a:pt x="412" y="32"/>
                      <a:pt x="414" y="24"/>
                    </a:cubicBezTo>
                    <a:cubicBezTo>
                      <a:pt x="414" y="24"/>
                      <a:pt x="415" y="23"/>
                      <a:pt x="415" y="23"/>
                    </a:cubicBezTo>
                    <a:cubicBezTo>
                      <a:pt x="424" y="25"/>
                      <a:pt x="433" y="28"/>
                      <a:pt x="441" y="31"/>
                    </a:cubicBezTo>
                    <a:cubicBezTo>
                      <a:pt x="441" y="34"/>
                      <a:pt x="440" y="36"/>
                      <a:pt x="439" y="39"/>
                    </a:cubicBezTo>
                    <a:cubicBezTo>
                      <a:pt x="436" y="42"/>
                      <a:pt x="434" y="45"/>
                      <a:pt x="432" y="49"/>
                    </a:cubicBezTo>
                    <a:cubicBezTo>
                      <a:pt x="429" y="55"/>
                      <a:pt x="426" y="60"/>
                      <a:pt x="423" y="65"/>
                    </a:cubicBezTo>
                    <a:cubicBezTo>
                      <a:pt x="418" y="74"/>
                      <a:pt x="415" y="84"/>
                      <a:pt x="410" y="93"/>
                    </a:cubicBezTo>
                    <a:moveTo>
                      <a:pt x="337" y="76"/>
                    </a:moveTo>
                    <a:cubicBezTo>
                      <a:pt x="337" y="76"/>
                      <a:pt x="337" y="76"/>
                      <a:pt x="337" y="76"/>
                    </a:cubicBezTo>
                    <a:cubicBezTo>
                      <a:pt x="333" y="68"/>
                      <a:pt x="331" y="59"/>
                      <a:pt x="327" y="51"/>
                    </a:cubicBezTo>
                    <a:cubicBezTo>
                      <a:pt x="324" y="44"/>
                      <a:pt x="320" y="35"/>
                      <a:pt x="318" y="27"/>
                    </a:cubicBezTo>
                    <a:cubicBezTo>
                      <a:pt x="326" y="24"/>
                      <a:pt x="334" y="22"/>
                      <a:pt x="342" y="21"/>
                    </a:cubicBezTo>
                    <a:cubicBezTo>
                      <a:pt x="342" y="22"/>
                      <a:pt x="343" y="24"/>
                      <a:pt x="343" y="25"/>
                    </a:cubicBezTo>
                    <a:cubicBezTo>
                      <a:pt x="345" y="31"/>
                      <a:pt x="346" y="39"/>
                      <a:pt x="346" y="45"/>
                    </a:cubicBezTo>
                    <a:cubicBezTo>
                      <a:pt x="346" y="56"/>
                      <a:pt x="346" y="65"/>
                      <a:pt x="349" y="75"/>
                    </a:cubicBezTo>
                    <a:cubicBezTo>
                      <a:pt x="345" y="75"/>
                      <a:pt x="341" y="75"/>
                      <a:pt x="337" y="76"/>
                    </a:cubicBezTo>
                    <a:moveTo>
                      <a:pt x="395" y="83"/>
                    </a:moveTo>
                    <a:cubicBezTo>
                      <a:pt x="390" y="81"/>
                      <a:pt x="384" y="79"/>
                      <a:pt x="379" y="78"/>
                    </a:cubicBezTo>
                    <a:cubicBezTo>
                      <a:pt x="379" y="78"/>
                      <a:pt x="379" y="78"/>
                      <a:pt x="379" y="78"/>
                    </a:cubicBezTo>
                    <a:cubicBezTo>
                      <a:pt x="379" y="58"/>
                      <a:pt x="379" y="38"/>
                      <a:pt x="378" y="18"/>
                    </a:cubicBezTo>
                    <a:cubicBezTo>
                      <a:pt x="388" y="19"/>
                      <a:pt x="397" y="20"/>
                      <a:pt x="407" y="21"/>
                    </a:cubicBezTo>
                    <a:cubicBezTo>
                      <a:pt x="404" y="30"/>
                      <a:pt x="404" y="40"/>
                      <a:pt x="401" y="48"/>
                    </a:cubicBezTo>
                    <a:cubicBezTo>
                      <a:pt x="397" y="59"/>
                      <a:pt x="396" y="72"/>
                      <a:pt x="395" y="83"/>
                    </a:cubicBezTo>
                    <a:moveTo>
                      <a:pt x="371" y="76"/>
                    </a:moveTo>
                    <a:cubicBezTo>
                      <a:pt x="367" y="76"/>
                      <a:pt x="362" y="75"/>
                      <a:pt x="357" y="75"/>
                    </a:cubicBezTo>
                    <a:cubicBezTo>
                      <a:pt x="353" y="64"/>
                      <a:pt x="356" y="52"/>
                      <a:pt x="353" y="41"/>
                    </a:cubicBezTo>
                    <a:cubicBezTo>
                      <a:pt x="352" y="37"/>
                      <a:pt x="353" y="33"/>
                      <a:pt x="352" y="29"/>
                    </a:cubicBezTo>
                    <a:cubicBezTo>
                      <a:pt x="351" y="26"/>
                      <a:pt x="350" y="23"/>
                      <a:pt x="350" y="20"/>
                    </a:cubicBezTo>
                    <a:cubicBezTo>
                      <a:pt x="357" y="19"/>
                      <a:pt x="364" y="18"/>
                      <a:pt x="371" y="18"/>
                    </a:cubicBezTo>
                    <a:cubicBezTo>
                      <a:pt x="371" y="37"/>
                      <a:pt x="371" y="57"/>
                      <a:pt x="371" y="76"/>
                    </a:cubicBezTo>
                    <a:moveTo>
                      <a:pt x="372" y="0"/>
                    </a:moveTo>
                    <a:cubicBezTo>
                      <a:pt x="366" y="0"/>
                      <a:pt x="361" y="0"/>
                      <a:pt x="355" y="1"/>
                    </a:cubicBezTo>
                    <a:cubicBezTo>
                      <a:pt x="317" y="18"/>
                      <a:pt x="279" y="36"/>
                      <a:pt x="243" y="56"/>
                    </a:cubicBezTo>
                    <a:cubicBezTo>
                      <a:pt x="216" y="88"/>
                      <a:pt x="208" y="125"/>
                      <a:pt x="212" y="155"/>
                    </a:cubicBezTo>
                    <a:cubicBezTo>
                      <a:pt x="200" y="147"/>
                      <a:pt x="186" y="139"/>
                      <a:pt x="177" y="134"/>
                    </a:cubicBezTo>
                    <a:cubicBezTo>
                      <a:pt x="171" y="131"/>
                      <a:pt x="163" y="129"/>
                      <a:pt x="154" y="129"/>
                    </a:cubicBezTo>
                    <a:cubicBezTo>
                      <a:pt x="145" y="129"/>
                      <a:pt x="136" y="131"/>
                      <a:pt x="126" y="133"/>
                    </a:cubicBezTo>
                    <a:cubicBezTo>
                      <a:pt x="126" y="133"/>
                      <a:pt x="126" y="133"/>
                      <a:pt x="126" y="133"/>
                    </a:cubicBezTo>
                    <a:cubicBezTo>
                      <a:pt x="112" y="144"/>
                      <a:pt x="99" y="155"/>
                      <a:pt x="87" y="167"/>
                    </a:cubicBezTo>
                    <a:cubicBezTo>
                      <a:pt x="81" y="172"/>
                      <a:pt x="75" y="178"/>
                      <a:pt x="69" y="184"/>
                    </a:cubicBezTo>
                    <a:cubicBezTo>
                      <a:pt x="62" y="190"/>
                      <a:pt x="57" y="196"/>
                      <a:pt x="51" y="202"/>
                    </a:cubicBezTo>
                    <a:cubicBezTo>
                      <a:pt x="35" y="219"/>
                      <a:pt x="20" y="235"/>
                      <a:pt x="6" y="252"/>
                    </a:cubicBezTo>
                    <a:cubicBezTo>
                      <a:pt x="5" y="256"/>
                      <a:pt x="3" y="260"/>
                      <a:pt x="2" y="264"/>
                    </a:cubicBezTo>
                    <a:cubicBezTo>
                      <a:pt x="0" y="272"/>
                      <a:pt x="0" y="280"/>
                      <a:pt x="0" y="287"/>
                    </a:cubicBezTo>
                    <a:cubicBezTo>
                      <a:pt x="0" y="287"/>
                      <a:pt x="0" y="287"/>
                      <a:pt x="1" y="287"/>
                    </a:cubicBezTo>
                    <a:cubicBezTo>
                      <a:pt x="1" y="287"/>
                      <a:pt x="1" y="287"/>
                      <a:pt x="1" y="287"/>
                    </a:cubicBezTo>
                    <a:cubicBezTo>
                      <a:pt x="4" y="287"/>
                      <a:pt x="6" y="288"/>
                      <a:pt x="9" y="288"/>
                    </a:cubicBezTo>
                    <a:cubicBezTo>
                      <a:pt x="8" y="292"/>
                      <a:pt x="7" y="296"/>
                      <a:pt x="7" y="300"/>
                    </a:cubicBezTo>
                    <a:cubicBezTo>
                      <a:pt x="5" y="300"/>
                      <a:pt x="3" y="300"/>
                      <a:pt x="1" y="300"/>
                    </a:cubicBezTo>
                    <a:cubicBezTo>
                      <a:pt x="1" y="300"/>
                      <a:pt x="1" y="300"/>
                      <a:pt x="1" y="300"/>
                    </a:cubicBezTo>
                    <a:cubicBezTo>
                      <a:pt x="1" y="300"/>
                      <a:pt x="0" y="300"/>
                      <a:pt x="0" y="300"/>
                    </a:cubicBezTo>
                    <a:cubicBezTo>
                      <a:pt x="0" y="301"/>
                      <a:pt x="0" y="301"/>
                      <a:pt x="0" y="302"/>
                    </a:cubicBezTo>
                    <a:cubicBezTo>
                      <a:pt x="0" y="325"/>
                      <a:pt x="6" y="347"/>
                      <a:pt x="11" y="369"/>
                    </a:cubicBezTo>
                    <a:cubicBezTo>
                      <a:pt x="13" y="376"/>
                      <a:pt x="14" y="382"/>
                      <a:pt x="16" y="387"/>
                    </a:cubicBezTo>
                    <a:cubicBezTo>
                      <a:pt x="18" y="399"/>
                      <a:pt x="23" y="414"/>
                      <a:pt x="28" y="431"/>
                    </a:cubicBezTo>
                    <a:cubicBezTo>
                      <a:pt x="29" y="430"/>
                      <a:pt x="30" y="430"/>
                      <a:pt x="32" y="429"/>
                    </a:cubicBezTo>
                    <a:cubicBezTo>
                      <a:pt x="34" y="432"/>
                      <a:pt x="36" y="436"/>
                      <a:pt x="38" y="439"/>
                    </a:cubicBezTo>
                    <a:cubicBezTo>
                      <a:pt x="36" y="441"/>
                      <a:pt x="34" y="442"/>
                      <a:pt x="31" y="443"/>
                    </a:cubicBezTo>
                    <a:cubicBezTo>
                      <a:pt x="32" y="445"/>
                      <a:pt x="33" y="447"/>
                      <a:pt x="33" y="449"/>
                    </a:cubicBezTo>
                    <a:cubicBezTo>
                      <a:pt x="35" y="448"/>
                      <a:pt x="37" y="447"/>
                      <a:pt x="38" y="446"/>
                    </a:cubicBezTo>
                    <a:cubicBezTo>
                      <a:pt x="39" y="451"/>
                      <a:pt x="40" y="455"/>
                      <a:pt x="41" y="459"/>
                    </a:cubicBezTo>
                    <a:cubicBezTo>
                      <a:pt x="40" y="459"/>
                      <a:pt x="38" y="460"/>
                      <a:pt x="37" y="461"/>
                    </a:cubicBezTo>
                    <a:cubicBezTo>
                      <a:pt x="38" y="465"/>
                      <a:pt x="39" y="469"/>
                      <a:pt x="41" y="473"/>
                    </a:cubicBezTo>
                    <a:cubicBezTo>
                      <a:pt x="47" y="492"/>
                      <a:pt x="52" y="510"/>
                      <a:pt x="56" y="523"/>
                    </a:cubicBezTo>
                    <a:cubicBezTo>
                      <a:pt x="61" y="543"/>
                      <a:pt x="67" y="566"/>
                      <a:pt x="71" y="590"/>
                    </a:cubicBezTo>
                    <a:cubicBezTo>
                      <a:pt x="75" y="590"/>
                      <a:pt x="77" y="590"/>
                      <a:pt x="80" y="589"/>
                    </a:cubicBezTo>
                    <a:cubicBezTo>
                      <a:pt x="81" y="593"/>
                      <a:pt x="82" y="597"/>
                      <a:pt x="82" y="601"/>
                    </a:cubicBezTo>
                    <a:cubicBezTo>
                      <a:pt x="79" y="602"/>
                      <a:pt x="77" y="602"/>
                      <a:pt x="74" y="603"/>
                    </a:cubicBezTo>
                    <a:cubicBezTo>
                      <a:pt x="82" y="648"/>
                      <a:pt x="87" y="699"/>
                      <a:pt x="85" y="753"/>
                    </a:cubicBezTo>
                    <a:cubicBezTo>
                      <a:pt x="90" y="764"/>
                      <a:pt x="92" y="776"/>
                      <a:pt x="92" y="788"/>
                    </a:cubicBezTo>
                    <a:cubicBezTo>
                      <a:pt x="92" y="807"/>
                      <a:pt x="86" y="824"/>
                      <a:pt x="76" y="837"/>
                    </a:cubicBezTo>
                    <a:cubicBezTo>
                      <a:pt x="75" y="846"/>
                      <a:pt x="73" y="854"/>
                      <a:pt x="71" y="863"/>
                    </a:cubicBezTo>
                    <a:cubicBezTo>
                      <a:pt x="69" y="871"/>
                      <a:pt x="69" y="874"/>
                      <a:pt x="71" y="877"/>
                    </a:cubicBezTo>
                    <a:cubicBezTo>
                      <a:pt x="73" y="881"/>
                      <a:pt x="73" y="881"/>
                      <a:pt x="73" y="881"/>
                    </a:cubicBezTo>
                    <a:cubicBezTo>
                      <a:pt x="77" y="881"/>
                      <a:pt x="77" y="881"/>
                      <a:pt x="77" y="881"/>
                    </a:cubicBezTo>
                    <a:cubicBezTo>
                      <a:pt x="81" y="881"/>
                      <a:pt x="85" y="882"/>
                      <a:pt x="89" y="882"/>
                    </a:cubicBezTo>
                    <a:cubicBezTo>
                      <a:pt x="96" y="882"/>
                      <a:pt x="104" y="881"/>
                      <a:pt x="113" y="880"/>
                    </a:cubicBezTo>
                    <a:cubicBezTo>
                      <a:pt x="131" y="871"/>
                      <a:pt x="149" y="867"/>
                      <a:pt x="165" y="866"/>
                    </a:cubicBezTo>
                    <a:cubicBezTo>
                      <a:pt x="211" y="851"/>
                      <a:pt x="266" y="824"/>
                      <a:pt x="324" y="787"/>
                    </a:cubicBezTo>
                    <a:cubicBezTo>
                      <a:pt x="375" y="756"/>
                      <a:pt x="422" y="721"/>
                      <a:pt x="460" y="688"/>
                    </a:cubicBezTo>
                    <a:cubicBezTo>
                      <a:pt x="458" y="686"/>
                      <a:pt x="457" y="683"/>
                      <a:pt x="456" y="681"/>
                    </a:cubicBezTo>
                    <a:cubicBezTo>
                      <a:pt x="458" y="678"/>
                      <a:pt x="461" y="674"/>
                      <a:pt x="464" y="671"/>
                    </a:cubicBezTo>
                    <a:cubicBezTo>
                      <a:pt x="465" y="674"/>
                      <a:pt x="467" y="677"/>
                      <a:pt x="469" y="680"/>
                    </a:cubicBezTo>
                    <a:cubicBezTo>
                      <a:pt x="490" y="660"/>
                      <a:pt x="507" y="642"/>
                      <a:pt x="520" y="625"/>
                    </a:cubicBezTo>
                    <a:cubicBezTo>
                      <a:pt x="531" y="611"/>
                      <a:pt x="541" y="596"/>
                      <a:pt x="550" y="580"/>
                    </a:cubicBezTo>
                    <a:cubicBezTo>
                      <a:pt x="547" y="579"/>
                      <a:pt x="544" y="578"/>
                      <a:pt x="541" y="577"/>
                    </a:cubicBezTo>
                    <a:cubicBezTo>
                      <a:pt x="544" y="573"/>
                      <a:pt x="546" y="569"/>
                      <a:pt x="547" y="566"/>
                    </a:cubicBezTo>
                    <a:cubicBezTo>
                      <a:pt x="547" y="566"/>
                      <a:pt x="548" y="566"/>
                      <a:pt x="548" y="566"/>
                    </a:cubicBezTo>
                    <a:cubicBezTo>
                      <a:pt x="549" y="563"/>
                      <a:pt x="551" y="560"/>
                      <a:pt x="552" y="557"/>
                    </a:cubicBezTo>
                    <a:cubicBezTo>
                      <a:pt x="555" y="558"/>
                      <a:pt x="557" y="560"/>
                      <a:pt x="560" y="561"/>
                    </a:cubicBezTo>
                    <a:cubicBezTo>
                      <a:pt x="581" y="521"/>
                      <a:pt x="596" y="477"/>
                      <a:pt x="606" y="432"/>
                    </a:cubicBezTo>
                    <a:cubicBezTo>
                      <a:pt x="603" y="431"/>
                      <a:pt x="600" y="430"/>
                      <a:pt x="597" y="429"/>
                    </a:cubicBezTo>
                    <a:cubicBezTo>
                      <a:pt x="598" y="428"/>
                      <a:pt x="598" y="426"/>
                      <a:pt x="598" y="425"/>
                    </a:cubicBezTo>
                    <a:cubicBezTo>
                      <a:pt x="598" y="424"/>
                      <a:pt x="597" y="424"/>
                      <a:pt x="597" y="424"/>
                    </a:cubicBezTo>
                    <a:cubicBezTo>
                      <a:pt x="598" y="423"/>
                      <a:pt x="598" y="421"/>
                      <a:pt x="598" y="420"/>
                    </a:cubicBezTo>
                    <a:cubicBezTo>
                      <a:pt x="598" y="419"/>
                      <a:pt x="598" y="418"/>
                      <a:pt x="598" y="417"/>
                    </a:cubicBezTo>
                    <a:cubicBezTo>
                      <a:pt x="599" y="417"/>
                      <a:pt x="599" y="417"/>
                      <a:pt x="599" y="417"/>
                    </a:cubicBezTo>
                    <a:cubicBezTo>
                      <a:pt x="600" y="415"/>
                      <a:pt x="600" y="413"/>
                      <a:pt x="601" y="411"/>
                    </a:cubicBezTo>
                    <a:cubicBezTo>
                      <a:pt x="603" y="413"/>
                      <a:pt x="606" y="416"/>
                      <a:pt x="609" y="418"/>
                    </a:cubicBezTo>
                    <a:cubicBezTo>
                      <a:pt x="617" y="377"/>
                      <a:pt x="620" y="337"/>
                      <a:pt x="618" y="297"/>
                    </a:cubicBezTo>
                    <a:cubicBezTo>
                      <a:pt x="615" y="298"/>
                      <a:pt x="612" y="300"/>
                      <a:pt x="609" y="302"/>
                    </a:cubicBezTo>
                    <a:cubicBezTo>
                      <a:pt x="610" y="297"/>
                      <a:pt x="610" y="292"/>
                      <a:pt x="610" y="287"/>
                    </a:cubicBezTo>
                    <a:cubicBezTo>
                      <a:pt x="613" y="286"/>
                      <a:pt x="615" y="285"/>
                      <a:pt x="618" y="284"/>
                    </a:cubicBezTo>
                    <a:cubicBezTo>
                      <a:pt x="617" y="277"/>
                      <a:pt x="616" y="270"/>
                      <a:pt x="616" y="263"/>
                    </a:cubicBezTo>
                    <a:cubicBezTo>
                      <a:pt x="615" y="261"/>
                      <a:pt x="615" y="259"/>
                      <a:pt x="615" y="257"/>
                    </a:cubicBezTo>
                    <a:cubicBezTo>
                      <a:pt x="605" y="244"/>
                      <a:pt x="600" y="228"/>
                      <a:pt x="600" y="211"/>
                    </a:cubicBezTo>
                    <a:cubicBezTo>
                      <a:pt x="600" y="206"/>
                      <a:pt x="601" y="201"/>
                      <a:pt x="601" y="197"/>
                    </a:cubicBezTo>
                    <a:cubicBezTo>
                      <a:pt x="599" y="190"/>
                      <a:pt x="597" y="184"/>
                      <a:pt x="595" y="178"/>
                    </a:cubicBezTo>
                    <a:cubicBezTo>
                      <a:pt x="592" y="179"/>
                      <a:pt x="588" y="180"/>
                      <a:pt x="585" y="181"/>
                    </a:cubicBezTo>
                    <a:cubicBezTo>
                      <a:pt x="584" y="177"/>
                      <a:pt x="583" y="173"/>
                      <a:pt x="582" y="169"/>
                    </a:cubicBezTo>
                    <a:cubicBezTo>
                      <a:pt x="585" y="168"/>
                      <a:pt x="588" y="167"/>
                      <a:pt x="590" y="167"/>
                    </a:cubicBezTo>
                    <a:cubicBezTo>
                      <a:pt x="574" y="126"/>
                      <a:pt x="549" y="90"/>
                      <a:pt x="518" y="61"/>
                    </a:cubicBezTo>
                    <a:cubicBezTo>
                      <a:pt x="516" y="64"/>
                      <a:pt x="514" y="68"/>
                      <a:pt x="512" y="72"/>
                    </a:cubicBezTo>
                    <a:cubicBezTo>
                      <a:pt x="512" y="71"/>
                      <a:pt x="512" y="71"/>
                      <a:pt x="512" y="71"/>
                    </a:cubicBezTo>
                    <a:cubicBezTo>
                      <a:pt x="509" y="68"/>
                      <a:pt x="506" y="65"/>
                      <a:pt x="504" y="62"/>
                    </a:cubicBezTo>
                    <a:cubicBezTo>
                      <a:pt x="505" y="59"/>
                      <a:pt x="507" y="56"/>
                      <a:pt x="509" y="53"/>
                    </a:cubicBezTo>
                    <a:cubicBezTo>
                      <a:pt x="505" y="49"/>
                      <a:pt x="500" y="45"/>
                      <a:pt x="496" y="41"/>
                    </a:cubicBezTo>
                    <a:cubicBezTo>
                      <a:pt x="460" y="14"/>
                      <a:pt x="416" y="0"/>
                      <a:pt x="37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1" name="Freeform 259"/>
              <p:cNvSpPr>
                <a:spLocks noEditPoints="1"/>
              </p:cNvSpPr>
              <p:nvPr/>
            </p:nvSpPr>
            <p:spPr bwMode="auto">
              <a:xfrm>
                <a:off x="5830" y="3643"/>
                <a:ext cx="309" cy="471"/>
              </a:xfrm>
              <a:custGeom>
                <a:avLst/>
                <a:gdLst>
                  <a:gd name="T0" fmla="*/ 370 w 626"/>
                  <a:gd name="T1" fmla="*/ 787 h 953"/>
                  <a:gd name="T2" fmla="*/ 356 w 626"/>
                  <a:gd name="T3" fmla="*/ 904 h 953"/>
                  <a:gd name="T4" fmla="*/ 337 w 626"/>
                  <a:gd name="T5" fmla="*/ 775 h 953"/>
                  <a:gd name="T6" fmla="*/ 385 w 626"/>
                  <a:gd name="T7" fmla="*/ 878 h 953"/>
                  <a:gd name="T8" fmla="*/ 438 w 626"/>
                  <a:gd name="T9" fmla="*/ 816 h 953"/>
                  <a:gd name="T10" fmla="*/ 447 w 626"/>
                  <a:gd name="T11" fmla="*/ 737 h 953"/>
                  <a:gd name="T12" fmla="*/ 484 w 626"/>
                  <a:gd name="T13" fmla="*/ 752 h 953"/>
                  <a:gd name="T14" fmla="*/ 472 w 626"/>
                  <a:gd name="T15" fmla="*/ 701 h 953"/>
                  <a:gd name="T16" fmla="*/ 241 w 626"/>
                  <a:gd name="T17" fmla="*/ 732 h 953"/>
                  <a:gd name="T18" fmla="*/ 388 w 626"/>
                  <a:gd name="T19" fmla="*/ 653 h 953"/>
                  <a:gd name="T20" fmla="*/ 480 w 626"/>
                  <a:gd name="T21" fmla="*/ 645 h 953"/>
                  <a:gd name="T22" fmla="*/ 489 w 626"/>
                  <a:gd name="T23" fmla="*/ 630 h 953"/>
                  <a:gd name="T24" fmla="*/ 229 w 626"/>
                  <a:gd name="T25" fmla="*/ 616 h 953"/>
                  <a:gd name="T26" fmla="*/ 561 w 626"/>
                  <a:gd name="T27" fmla="*/ 616 h 953"/>
                  <a:gd name="T28" fmla="*/ 172 w 626"/>
                  <a:gd name="T29" fmla="*/ 631 h 953"/>
                  <a:gd name="T30" fmla="*/ 168 w 626"/>
                  <a:gd name="T31" fmla="*/ 546 h 953"/>
                  <a:gd name="T32" fmla="*/ 313 w 626"/>
                  <a:gd name="T33" fmla="*/ 702 h 953"/>
                  <a:gd name="T34" fmla="*/ 154 w 626"/>
                  <a:gd name="T35" fmla="*/ 530 h 953"/>
                  <a:gd name="T36" fmla="*/ 122 w 626"/>
                  <a:gd name="T37" fmla="*/ 535 h 953"/>
                  <a:gd name="T38" fmla="*/ 574 w 626"/>
                  <a:gd name="T39" fmla="*/ 498 h 953"/>
                  <a:gd name="T40" fmla="*/ 537 w 626"/>
                  <a:gd name="T41" fmla="*/ 471 h 953"/>
                  <a:gd name="T42" fmla="*/ 56 w 626"/>
                  <a:gd name="T43" fmla="*/ 494 h 953"/>
                  <a:gd name="T44" fmla="*/ 32 w 626"/>
                  <a:gd name="T45" fmla="*/ 443 h 953"/>
                  <a:gd name="T46" fmla="*/ 247 w 626"/>
                  <a:gd name="T47" fmla="*/ 568 h 953"/>
                  <a:gd name="T48" fmla="*/ 383 w 626"/>
                  <a:gd name="T49" fmla="*/ 526 h 953"/>
                  <a:gd name="T50" fmla="*/ 43 w 626"/>
                  <a:gd name="T51" fmla="*/ 405 h 953"/>
                  <a:gd name="T52" fmla="*/ 537 w 626"/>
                  <a:gd name="T53" fmla="*/ 425 h 953"/>
                  <a:gd name="T54" fmla="*/ 536 w 626"/>
                  <a:gd name="T55" fmla="*/ 414 h 953"/>
                  <a:gd name="T56" fmla="*/ 532 w 626"/>
                  <a:gd name="T57" fmla="*/ 407 h 953"/>
                  <a:gd name="T58" fmla="*/ 529 w 626"/>
                  <a:gd name="T59" fmla="*/ 385 h 953"/>
                  <a:gd name="T60" fmla="*/ 208 w 626"/>
                  <a:gd name="T61" fmla="*/ 440 h 953"/>
                  <a:gd name="T62" fmla="*/ 423 w 626"/>
                  <a:gd name="T63" fmla="*/ 452 h 953"/>
                  <a:gd name="T64" fmla="*/ 521 w 626"/>
                  <a:gd name="T65" fmla="*/ 347 h 953"/>
                  <a:gd name="T66" fmla="*/ 33 w 626"/>
                  <a:gd name="T67" fmla="*/ 339 h 953"/>
                  <a:gd name="T68" fmla="*/ 180 w 626"/>
                  <a:gd name="T69" fmla="*/ 467 h 953"/>
                  <a:gd name="T70" fmla="*/ 59 w 626"/>
                  <a:gd name="T71" fmla="*/ 281 h 953"/>
                  <a:gd name="T72" fmla="*/ 512 w 626"/>
                  <a:gd name="T73" fmla="*/ 315 h 953"/>
                  <a:gd name="T74" fmla="*/ 134 w 626"/>
                  <a:gd name="T75" fmla="*/ 282 h 953"/>
                  <a:gd name="T76" fmla="*/ 426 w 626"/>
                  <a:gd name="T77" fmla="*/ 250 h 953"/>
                  <a:gd name="T78" fmla="*/ 282 w 626"/>
                  <a:gd name="T79" fmla="*/ 261 h 953"/>
                  <a:gd name="T80" fmla="*/ 236 w 626"/>
                  <a:gd name="T81" fmla="*/ 226 h 953"/>
                  <a:gd name="T82" fmla="*/ 184 w 626"/>
                  <a:gd name="T83" fmla="*/ 245 h 953"/>
                  <a:gd name="T84" fmla="*/ 177 w 626"/>
                  <a:gd name="T85" fmla="*/ 241 h 953"/>
                  <a:gd name="T86" fmla="*/ 261 w 626"/>
                  <a:gd name="T87" fmla="*/ 228 h 953"/>
                  <a:gd name="T88" fmla="*/ 535 w 626"/>
                  <a:gd name="T89" fmla="*/ 238 h 953"/>
                  <a:gd name="T90" fmla="*/ 559 w 626"/>
                  <a:gd name="T91" fmla="*/ 190 h 953"/>
                  <a:gd name="T92" fmla="*/ 367 w 626"/>
                  <a:gd name="T93" fmla="*/ 237 h 953"/>
                  <a:gd name="T94" fmla="*/ 187 w 626"/>
                  <a:gd name="T95" fmla="*/ 158 h 953"/>
                  <a:gd name="T96" fmla="*/ 519 w 626"/>
                  <a:gd name="T97" fmla="*/ 126 h 953"/>
                  <a:gd name="T98" fmla="*/ 437 w 626"/>
                  <a:gd name="T99" fmla="*/ 175 h 953"/>
                  <a:gd name="T100" fmla="*/ 365 w 626"/>
                  <a:gd name="T101" fmla="*/ 150 h 953"/>
                  <a:gd name="T102" fmla="*/ 207 w 626"/>
                  <a:gd name="T103" fmla="*/ 125 h 953"/>
                  <a:gd name="T104" fmla="*/ 204 w 626"/>
                  <a:gd name="T105" fmla="*/ 91 h 953"/>
                  <a:gd name="T106" fmla="*/ 213 w 626"/>
                  <a:gd name="T107" fmla="*/ 53 h 953"/>
                  <a:gd name="T108" fmla="*/ 238 w 626"/>
                  <a:gd name="T109" fmla="*/ 38 h 953"/>
                  <a:gd name="T110" fmla="*/ 365 w 626"/>
                  <a:gd name="T111" fmla="*/ 113 h 953"/>
                  <a:gd name="T112" fmla="*/ 361 w 626"/>
                  <a:gd name="T113" fmla="*/ 61 h 953"/>
                  <a:gd name="T114" fmla="*/ 311 w 626"/>
                  <a:gd name="T115" fmla="*/ 90 h 953"/>
                  <a:gd name="T116" fmla="*/ 58 w 626"/>
                  <a:gd name="T117" fmla="*/ 255 h 953"/>
                  <a:gd name="T118" fmla="*/ 311 w 626"/>
                  <a:gd name="T119" fmla="*/ 953 h 953"/>
                  <a:gd name="T120" fmla="*/ 565 w 626"/>
                  <a:gd name="T121" fmla="*/ 573 h 953"/>
                  <a:gd name="T122" fmla="*/ 616 w 626"/>
                  <a:gd name="T123" fmla="*/ 515 h 953"/>
                  <a:gd name="T124" fmla="*/ 400 w 626"/>
                  <a:gd name="T125" fmla="*/ 15 h 9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26" h="953">
                    <a:moveTo>
                      <a:pt x="318" y="929"/>
                    </a:moveTo>
                    <a:cubicBezTo>
                      <a:pt x="316" y="922"/>
                      <a:pt x="315" y="914"/>
                      <a:pt x="313" y="906"/>
                    </a:cubicBezTo>
                    <a:cubicBezTo>
                      <a:pt x="313" y="905"/>
                      <a:pt x="313" y="904"/>
                      <a:pt x="313" y="903"/>
                    </a:cubicBezTo>
                    <a:cubicBezTo>
                      <a:pt x="312" y="898"/>
                      <a:pt x="317" y="892"/>
                      <a:pt x="319" y="887"/>
                    </a:cubicBezTo>
                    <a:cubicBezTo>
                      <a:pt x="323" y="876"/>
                      <a:pt x="325" y="864"/>
                      <a:pt x="328" y="852"/>
                    </a:cubicBezTo>
                    <a:cubicBezTo>
                      <a:pt x="331" y="840"/>
                      <a:pt x="338" y="829"/>
                      <a:pt x="342" y="817"/>
                    </a:cubicBezTo>
                    <a:cubicBezTo>
                      <a:pt x="344" y="811"/>
                      <a:pt x="347" y="804"/>
                      <a:pt x="350" y="798"/>
                    </a:cubicBezTo>
                    <a:cubicBezTo>
                      <a:pt x="351" y="798"/>
                      <a:pt x="351" y="798"/>
                      <a:pt x="351" y="798"/>
                    </a:cubicBezTo>
                    <a:cubicBezTo>
                      <a:pt x="350" y="808"/>
                      <a:pt x="349" y="819"/>
                      <a:pt x="348" y="829"/>
                    </a:cubicBezTo>
                    <a:cubicBezTo>
                      <a:pt x="346" y="841"/>
                      <a:pt x="343" y="853"/>
                      <a:pt x="341" y="866"/>
                    </a:cubicBezTo>
                    <a:cubicBezTo>
                      <a:pt x="338" y="889"/>
                      <a:pt x="328" y="909"/>
                      <a:pt x="318" y="929"/>
                    </a:cubicBezTo>
                    <a:moveTo>
                      <a:pt x="328" y="925"/>
                    </a:moveTo>
                    <a:cubicBezTo>
                      <a:pt x="337" y="907"/>
                      <a:pt x="344" y="888"/>
                      <a:pt x="348" y="868"/>
                    </a:cubicBezTo>
                    <a:cubicBezTo>
                      <a:pt x="351" y="854"/>
                      <a:pt x="354" y="840"/>
                      <a:pt x="356" y="826"/>
                    </a:cubicBezTo>
                    <a:cubicBezTo>
                      <a:pt x="356" y="823"/>
                      <a:pt x="358" y="805"/>
                      <a:pt x="358" y="796"/>
                    </a:cubicBezTo>
                    <a:cubicBezTo>
                      <a:pt x="361" y="794"/>
                      <a:pt x="365" y="792"/>
                      <a:pt x="370" y="787"/>
                    </a:cubicBezTo>
                    <a:cubicBezTo>
                      <a:pt x="371" y="791"/>
                      <a:pt x="372" y="795"/>
                      <a:pt x="372" y="800"/>
                    </a:cubicBezTo>
                    <a:cubicBezTo>
                      <a:pt x="371" y="812"/>
                      <a:pt x="370" y="824"/>
                      <a:pt x="368" y="837"/>
                    </a:cubicBezTo>
                    <a:cubicBezTo>
                      <a:pt x="365" y="862"/>
                      <a:pt x="355" y="885"/>
                      <a:pt x="347" y="908"/>
                    </a:cubicBezTo>
                    <a:cubicBezTo>
                      <a:pt x="347" y="910"/>
                      <a:pt x="347" y="911"/>
                      <a:pt x="348" y="911"/>
                    </a:cubicBezTo>
                    <a:cubicBezTo>
                      <a:pt x="341" y="917"/>
                      <a:pt x="335" y="921"/>
                      <a:pt x="328" y="925"/>
                    </a:cubicBezTo>
                    <a:moveTo>
                      <a:pt x="308" y="891"/>
                    </a:moveTo>
                    <a:cubicBezTo>
                      <a:pt x="306" y="883"/>
                      <a:pt x="304" y="876"/>
                      <a:pt x="302" y="869"/>
                    </a:cubicBezTo>
                    <a:cubicBezTo>
                      <a:pt x="305" y="858"/>
                      <a:pt x="308" y="849"/>
                      <a:pt x="313" y="839"/>
                    </a:cubicBezTo>
                    <a:cubicBezTo>
                      <a:pt x="317" y="831"/>
                      <a:pt x="324" y="823"/>
                      <a:pt x="326" y="814"/>
                    </a:cubicBezTo>
                    <a:cubicBezTo>
                      <a:pt x="328" y="805"/>
                      <a:pt x="334" y="793"/>
                      <a:pt x="340" y="783"/>
                    </a:cubicBezTo>
                    <a:cubicBezTo>
                      <a:pt x="342" y="786"/>
                      <a:pt x="342" y="788"/>
                      <a:pt x="343" y="791"/>
                    </a:cubicBezTo>
                    <a:cubicBezTo>
                      <a:pt x="343" y="792"/>
                      <a:pt x="343" y="793"/>
                      <a:pt x="344" y="794"/>
                    </a:cubicBezTo>
                    <a:cubicBezTo>
                      <a:pt x="340" y="803"/>
                      <a:pt x="336" y="812"/>
                      <a:pt x="333" y="822"/>
                    </a:cubicBezTo>
                    <a:cubicBezTo>
                      <a:pt x="328" y="833"/>
                      <a:pt x="323" y="843"/>
                      <a:pt x="320" y="855"/>
                    </a:cubicBezTo>
                    <a:cubicBezTo>
                      <a:pt x="317" y="868"/>
                      <a:pt x="313" y="879"/>
                      <a:pt x="308" y="891"/>
                    </a:cubicBezTo>
                    <a:moveTo>
                      <a:pt x="356" y="904"/>
                    </a:moveTo>
                    <a:cubicBezTo>
                      <a:pt x="364" y="881"/>
                      <a:pt x="372" y="859"/>
                      <a:pt x="376" y="835"/>
                    </a:cubicBezTo>
                    <a:cubicBezTo>
                      <a:pt x="378" y="823"/>
                      <a:pt x="379" y="812"/>
                      <a:pt x="379" y="801"/>
                    </a:cubicBezTo>
                    <a:cubicBezTo>
                      <a:pt x="379" y="794"/>
                      <a:pt x="377" y="787"/>
                      <a:pt x="377" y="780"/>
                    </a:cubicBezTo>
                    <a:cubicBezTo>
                      <a:pt x="380" y="777"/>
                      <a:pt x="384" y="774"/>
                      <a:pt x="387" y="770"/>
                    </a:cubicBezTo>
                    <a:cubicBezTo>
                      <a:pt x="388" y="776"/>
                      <a:pt x="388" y="782"/>
                      <a:pt x="388" y="788"/>
                    </a:cubicBezTo>
                    <a:cubicBezTo>
                      <a:pt x="388" y="799"/>
                      <a:pt x="388" y="812"/>
                      <a:pt x="386" y="824"/>
                    </a:cubicBezTo>
                    <a:cubicBezTo>
                      <a:pt x="384" y="832"/>
                      <a:pt x="385" y="841"/>
                      <a:pt x="383" y="850"/>
                    </a:cubicBezTo>
                    <a:cubicBezTo>
                      <a:pt x="381" y="863"/>
                      <a:pt x="378" y="875"/>
                      <a:pt x="375" y="888"/>
                    </a:cubicBezTo>
                    <a:cubicBezTo>
                      <a:pt x="368" y="894"/>
                      <a:pt x="362" y="899"/>
                      <a:pt x="356" y="904"/>
                    </a:cubicBezTo>
                    <a:moveTo>
                      <a:pt x="297" y="855"/>
                    </a:moveTo>
                    <a:cubicBezTo>
                      <a:pt x="295" y="849"/>
                      <a:pt x="293" y="842"/>
                      <a:pt x="291" y="836"/>
                    </a:cubicBezTo>
                    <a:cubicBezTo>
                      <a:pt x="295" y="820"/>
                      <a:pt x="300" y="805"/>
                      <a:pt x="309" y="791"/>
                    </a:cubicBezTo>
                    <a:cubicBezTo>
                      <a:pt x="314" y="785"/>
                      <a:pt x="319" y="779"/>
                      <a:pt x="323" y="773"/>
                    </a:cubicBezTo>
                    <a:cubicBezTo>
                      <a:pt x="325" y="770"/>
                      <a:pt x="328" y="767"/>
                      <a:pt x="331" y="764"/>
                    </a:cubicBezTo>
                    <a:cubicBezTo>
                      <a:pt x="331" y="764"/>
                      <a:pt x="331" y="764"/>
                      <a:pt x="331" y="764"/>
                    </a:cubicBezTo>
                    <a:cubicBezTo>
                      <a:pt x="334" y="768"/>
                      <a:pt x="335" y="772"/>
                      <a:pt x="337" y="775"/>
                    </a:cubicBezTo>
                    <a:cubicBezTo>
                      <a:pt x="333" y="781"/>
                      <a:pt x="330" y="787"/>
                      <a:pt x="327" y="793"/>
                    </a:cubicBezTo>
                    <a:cubicBezTo>
                      <a:pt x="325" y="798"/>
                      <a:pt x="321" y="804"/>
                      <a:pt x="319" y="810"/>
                    </a:cubicBezTo>
                    <a:cubicBezTo>
                      <a:pt x="318" y="814"/>
                      <a:pt x="313" y="825"/>
                      <a:pt x="310" y="828"/>
                    </a:cubicBezTo>
                    <a:cubicBezTo>
                      <a:pt x="307" y="832"/>
                      <a:pt x="306" y="837"/>
                      <a:pt x="303" y="841"/>
                    </a:cubicBezTo>
                    <a:cubicBezTo>
                      <a:pt x="300" y="845"/>
                      <a:pt x="299" y="850"/>
                      <a:pt x="297" y="855"/>
                    </a:cubicBezTo>
                    <a:moveTo>
                      <a:pt x="385" y="878"/>
                    </a:moveTo>
                    <a:cubicBezTo>
                      <a:pt x="389" y="858"/>
                      <a:pt x="392" y="838"/>
                      <a:pt x="394" y="817"/>
                    </a:cubicBezTo>
                    <a:cubicBezTo>
                      <a:pt x="395" y="809"/>
                      <a:pt x="396" y="798"/>
                      <a:pt x="395" y="789"/>
                    </a:cubicBezTo>
                    <a:cubicBezTo>
                      <a:pt x="395" y="784"/>
                      <a:pt x="397" y="779"/>
                      <a:pt x="396" y="774"/>
                    </a:cubicBezTo>
                    <a:cubicBezTo>
                      <a:pt x="396" y="770"/>
                      <a:pt x="395" y="766"/>
                      <a:pt x="395" y="762"/>
                    </a:cubicBezTo>
                    <a:cubicBezTo>
                      <a:pt x="395" y="762"/>
                      <a:pt x="395" y="762"/>
                      <a:pt x="395" y="762"/>
                    </a:cubicBezTo>
                    <a:cubicBezTo>
                      <a:pt x="398" y="758"/>
                      <a:pt x="402" y="755"/>
                      <a:pt x="405" y="751"/>
                    </a:cubicBezTo>
                    <a:cubicBezTo>
                      <a:pt x="409" y="765"/>
                      <a:pt x="409" y="780"/>
                      <a:pt x="411" y="796"/>
                    </a:cubicBezTo>
                    <a:cubicBezTo>
                      <a:pt x="413" y="815"/>
                      <a:pt x="410" y="834"/>
                      <a:pt x="408" y="853"/>
                    </a:cubicBezTo>
                    <a:cubicBezTo>
                      <a:pt x="408" y="853"/>
                      <a:pt x="408" y="853"/>
                      <a:pt x="408" y="853"/>
                    </a:cubicBezTo>
                    <a:cubicBezTo>
                      <a:pt x="400" y="862"/>
                      <a:pt x="392" y="870"/>
                      <a:pt x="385" y="878"/>
                    </a:cubicBezTo>
                    <a:moveTo>
                      <a:pt x="286" y="825"/>
                    </a:moveTo>
                    <a:cubicBezTo>
                      <a:pt x="284" y="820"/>
                      <a:pt x="282" y="814"/>
                      <a:pt x="280" y="809"/>
                    </a:cubicBezTo>
                    <a:cubicBezTo>
                      <a:pt x="280" y="808"/>
                      <a:pt x="281" y="808"/>
                      <a:pt x="281" y="807"/>
                    </a:cubicBezTo>
                    <a:cubicBezTo>
                      <a:pt x="287" y="791"/>
                      <a:pt x="292" y="774"/>
                      <a:pt x="304" y="762"/>
                    </a:cubicBezTo>
                    <a:cubicBezTo>
                      <a:pt x="310" y="756"/>
                      <a:pt x="315" y="751"/>
                      <a:pt x="321" y="746"/>
                    </a:cubicBezTo>
                    <a:cubicBezTo>
                      <a:pt x="323" y="750"/>
                      <a:pt x="325" y="754"/>
                      <a:pt x="327" y="757"/>
                    </a:cubicBezTo>
                    <a:cubicBezTo>
                      <a:pt x="319" y="763"/>
                      <a:pt x="311" y="776"/>
                      <a:pt x="308" y="780"/>
                    </a:cubicBezTo>
                    <a:cubicBezTo>
                      <a:pt x="299" y="795"/>
                      <a:pt x="292" y="809"/>
                      <a:pt x="286" y="825"/>
                    </a:cubicBezTo>
                    <a:moveTo>
                      <a:pt x="416" y="843"/>
                    </a:moveTo>
                    <a:cubicBezTo>
                      <a:pt x="418" y="826"/>
                      <a:pt x="418" y="809"/>
                      <a:pt x="418" y="791"/>
                    </a:cubicBezTo>
                    <a:cubicBezTo>
                      <a:pt x="417" y="775"/>
                      <a:pt x="416" y="759"/>
                      <a:pt x="411" y="744"/>
                    </a:cubicBezTo>
                    <a:cubicBezTo>
                      <a:pt x="414" y="740"/>
                      <a:pt x="418" y="736"/>
                      <a:pt x="421" y="732"/>
                    </a:cubicBezTo>
                    <a:cubicBezTo>
                      <a:pt x="423" y="735"/>
                      <a:pt x="425" y="738"/>
                      <a:pt x="427" y="741"/>
                    </a:cubicBezTo>
                    <a:cubicBezTo>
                      <a:pt x="430" y="747"/>
                      <a:pt x="432" y="753"/>
                      <a:pt x="435" y="760"/>
                    </a:cubicBezTo>
                    <a:cubicBezTo>
                      <a:pt x="443" y="778"/>
                      <a:pt x="441" y="795"/>
                      <a:pt x="438" y="814"/>
                    </a:cubicBezTo>
                    <a:cubicBezTo>
                      <a:pt x="438" y="814"/>
                      <a:pt x="438" y="815"/>
                      <a:pt x="438" y="816"/>
                    </a:cubicBezTo>
                    <a:cubicBezTo>
                      <a:pt x="431" y="825"/>
                      <a:pt x="424" y="834"/>
                      <a:pt x="416" y="843"/>
                    </a:cubicBezTo>
                    <a:moveTo>
                      <a:pt x="276" y="800"/>
                    </a:moveTo>
                    <a:cubicBezTo>
                      <a:pt x="273" y="795"/>
                      <a:pt x="271" y="789"/>
                      <a:pt x="268" y="784"/>
                    </a:cubicBezTo>
                    <a:cubicBezTo>
                      <a:pt x="269" y="783"/>
                      <a:pt x="269" y="783"/>
                      <a:pt x="269" y="783"/>
                    </a:cubicBezTo>
                    <a:cubicBezTo>
                      <a:pt x="274" y="772"/>
                      <a:pt x="280" y="757"/>
                      <a:pt x="290" y="748"/>
                    </a:cubicBezTo>
                    <a:cubicBezTo>
                      <a:pt x="296" y="741"/>
                      <a:pt x="303" y="735"/>
                      <a:pt x="310" y="729"/>
                    </a:cubicBezTo>
                    <a:cubicBezTo>
                      <a:pt x="312" y="733"/>
                      <a:pt x="315" y="736"/>
                      <a:pt x="317" y="740"/>
                    </a:cubicBezTo>
                    <a:cubicBezTo>
                      <a:pt x="308" y="748"/>
                      <a:pt x="298" y="755"/>
                      <a:pt x="291" y="765"/>
                    </a:cubicBezTo>
                    <a:cubicBezTo>
                      <a:pt x="285" y="776"/>
                      <a:pt x="280" y="788"/>
                      <a:pt x="276" y="800"/>
                    </a:cubicBezTo>
                    <a:moveTo>
                      <a:pt x="447" y="805"/>
                    </a:moveTo>
                    <a:cubicBezTo>
                      <a:pt x="449" y="790"/>
                      <a:pt x="448" y="777"/>
                      <a:pt x="444" y="762"/>
                    </a:cubicBezTo>
                    <a:cubicBezTo>
                      <a:pt x="441" y="754"/>
                      <a:pt x="439" y="747"/>
                      <a:pt x="435" y="741"/>
                    </a:cubicBezTo>
                    <a:cubicBezTo>
                      <a:pt x="433" y="737"/>
                      <a:pt x="429" y="732"/>
                      <a:pt x="427" y="727"/>
                    </a:cubicBezTo>
                    <a:cubicBezTo>
                      <a:pt x="428" y="726"/>
                      <a:pt x="428" y="725"/>
                      <a:pt x="427" y="724"/>
                    </a:cubicBezTo>
                    <a:cubicBezTo>
                      <a:pt x="429" y="722"/>
                      <a:pt x="431" y="719"/>
                      <a:pt x="433" y="716"/>
                    </a:cubicBezTo>
                    <a:cubicBezTo>
                      <a:pt x="437" y="723"/>
                      <a:pt x="442" y="730"/>
                      <a:pt x="447" y="737"/>
                    </a:cubicBezTo>
                    <a:cubicBezTo>
                      <a:pt x="454" y="750"/>
                      <a:pt x="461" y="763"/>
                      <a:pt x="466" y="777"/>
                    </a:cubicBezTo>
                    <a:cubicBezTo>
                      <a:pt x="466" y="777"/>
                      <a:pt x="466" y="777"/>
                      <a:pt x="466" y="778"/>
                    </a:cubicBezTo>
                    <a:cubicBezTo>
                      <a:pt x="460" y="787"/>
                      <a:pt x="453" y="796"/>
                      <a:pt x="447" y="805"/>
                    </a:cubicBezTo>
                    <a:moveTo>
                      <a:pt x="264" y="776"/>
                    </a:moveTo>
                    <a:cubicBezTo>
                      <a:pt x="262" y="771"/>
                      <a:pt x="260" y="766"/>
                      <a:pt x="257" y="762"/>
                    </a:cubicBezTo>
                    <a:cubicBezTo>
                      <a:pt x="258" y="761"/>
                      <a:pt x="258" y="761"/>
                      <a:pt x="258" y="761"/>
                    </a:cubicBezTo>
                    <a:cubicBezTo>
                      <a:pt x="264" y="748"/>
                      <a:pt x="271" y="735"/>
                      <a:pt x="282" y="726"/>
                    </a:cubicBezTo>
                    <a:cubicBezTo>
                      <a:pt x="283" y="725"/>
                      <a:pt x="293" y="716"/>
                      <a:pt x="299" y="712"/>
                    </a:cubicBezTo>
                    <a:cubicBezTo>
                      <a:pt x="301" y="716"/>
                      <a:pt x="303" y="719"/>
                      <a:pt x="306" y="723"/>
                    </a:cubicBezTo>
                    <a:cubicBezTo>
                      <a:pt x="297" y="730"/>
                      <a:pt x="290" y="736"/>
                      <a:pt x="282" y="745"/>
                    </a:cubicBezTo>
                    <a:cubicBezTo>
                      <a:pt x="274" y="753"/>
                      <a:pt x="269" y="765"/>
                      <a:pt x="264" y="776"/>
                    </a:cubicBezTo>
                    <a:moveTo>
                      <a:pt x="471" y="771"/>
                    </a:moveTo>
                    <a:cubicBezTo>
                      <a:pt x="463" y="749"/>
                      <a:pt x="452" y="728"/>
                      <a:pt x="438" y="710"/>
                    </a:cubicBezTo>
                    <a:cubicBezTo>
                      <a:pt x="440" y="707"/>
                      <a:pt x="443" y="703"/>
                      <a:pt x="445" y="700"/>
                    </a:cubicBezTo>
                    <a:cubicBezTo>
                      <a:pt x="453" y="707"/>
                      <a:pt x="460" y="716"/>
                      <a:pt x="466" y="724"/>
                    </a:cubicBezTo>
                    <a:cubicBezTo>
                      <a:pt x="473" y="733"/>
                      <a:pt x="479" y="742"/>
                      <a:pt x="484" y="752"/>
                    </a:cubicBezTo>
                    <a:cubicBezTo>
                      <a:pt x="480" y="758"/>
                      <a:pt x="476" y="764"/>
                      <a:pt x="471" y="771"/>
                    </a:cubicBezTo>
                    <a:moveTo>
                      <a:pt x="244" y="738"/>
                    </a:moveTo>
                    <a:cubicBezTo>
                      <a:pt x="246" y="738"/>
                      <a:pt x="247" y="737"/>
                      <a:pt x="248" y="735"/>
                    </a:cubicBezTo>
                    <a:cubicBezTo>
                      <a:pt x="253" y="725"/>
                      <a:pt x="258" y="716"/>
                      <a:pt x="264" y="706"/>
                    </a:cubicBezTo>
                    <a:cubicBezTo>
                      <a:pt x="267" y="701"/>
                      <a:pt x="271" y="696"/>
                      <a:pt x="276" y="692"/>
                    </a:cubicBezTo>
                    <a:cubicBezTo>
                      <a:pt x="277" y="692"/>
                      <a:pt x="279" y="689"/>
                      <a:pt x="281" y="687"/>
                    </a:cubicBezTo>
                    <a:cubicBezTo>
                      <a:pt x="286" y="694"/>
                      <a:pt x="291" y="700"/>
                      <a:pt x="295" y="707"/>
                    </a:cubicBezTo>
                    <a:cubicBezTo>
                      <a:pt x="290" y="710"/>
                      <a:pt x="285" y="713"/>
                      <a:pt x="280" y="717"/>
                    </a:cubicBezTo>
                    <a:cubicBezTo>
                      <a:pt x="269" y="728"/>
                      <a:pt x="260" y="740"/>
                      <a:pt x="253" y="754"/>
                    </a:cubicBezTo>
                    <a:cubicBezTo>
                      <a:pt x="250" y="748"/>
                      <a:pt x="247" y="743"/>
                      <a:pt x="244" y="738"/>
                    </a:cubicBezTo>
                    <a:cubicBezTo>
                      <a:pt x="244" y="738"/>
                      <a:pt x="244" y="738"/>
                      <a:pt x="244" y="738"/>
                    </a:cubicBezTo>
                    <a:moveTo>
                      <a:pt x="489" y="745"/>
                    </a:moveTo>
                    <a:cubicBezTo>
                      <a:pt x="483" y="735"/>
                      <a:pt x="476" y="725"/>
                      <a:pt x="469" y="716"/>
                    </a:cubicBezTo>
                    <a:cubicBezTo>
                      <a:pt x="462" y="709"/>
                      <a:pt x="456" y="701"/>
                      <a:pt x="449" y="694"/>
                    </a:cubicBezTo>
                    <a:cubicBezTo>
                      <a:pt x="451" y="691"/>
                      <a:pt x="453" y="688"/>
                      <a:pt x="456" y="685"/>
                    </a:cubicBezTo>
                    <a:cubicBezTo>
                      <a:pt x="461" y="690"/>
                      <a:pt x="466" y="695"/>
                      <a:pt x="472" y="701"/>
                    </a:cubicBezTo>
                    <a:cubicBezTo>
                      <a:pt x="476" y="705"/>
                      <a:pt x="482" y="709"/>
                      <a:pt x="485" y="714"/>
                    </a:cubicBezTo>
                    <a:cubicBezTo>
                      <a:pt x="489" y="719"/>
                      <a:pt x="493" y="725"/>
                      <a:pt x="498" y="730"/>
                    </a:cubicBezTo>
                    <a:cubicBezTo>
                      <a:pt x="495" y="735"/>
                      <a:pt x="492" y="740"/>
                      <a:pt x="489" y="745"/>
                    </a:cubicBezTo>
                    <a:moveTo>
                      <a:pt x="374" y="683"/>
                    </a:moveTo>
                    <a:cubicBezTo>
                      <a:pt x="374" y="681"/>
                      <a:pt x="373" y="680"/>
                      <a:pt x="373" y="678"/>
                    </a:cubicBezTo>
                    <a:cubicBezTo>
                      <a:pt x="374" y="677"/>
                      <a:pt x="374" y="675"/>
                      <a:pt x="374" y="674"/>
                    </a:cubicBezTo>
                    <a:cubicBezTo>
                      <a:pt x="374" y="677"/>
                      <a:pt x="374" y="680"/>
                      <a:pt x="374" y="683"/>
                    </a:cubicBezTo>
                    <a:moveTo>
                      <a:pt x="503" y="723"/>
                    </a:moveTo>
                    <a:cubicBezTo>
                      <a:pt x="496" y="717"/>
                      <a:pt x="491" y="709"/>
                      <a:pt x="485" y="703"/>
                    </a:cubicBezTo>
                    <a:cubicBezTo>
                      <a:pt x="477" y="694"/>
                      <a:pt x="468" y="687"/>
                      <a:pt x="460" y="678"/>
                    </a:cubicBezTo>
                    <a:cubicBezTo>
                      <a:pt x="460" y="678"/>
                      <a:pt x="460" y="678"/>
                      <a:pt x="460" y="678"/>
                    </a:cubicBezTo>
                    <a:cubicBezTo>
                      <a:pt x="463" y="674"/>
                      <a:pt x="465" y="669"/>
                      <a:pt x="468" y="665"/>
                    </a:cubicBezTo>
                    <a:cubicBezTo>
                      <a:pt x="468" y="666"/>
                      <a:pt x="468" y="667"/>
                      <a:pt x="469" y="668"/>
                    </a:cubicBezTo>
                    <a:cubicBezTo>
                      <a:pt x="483" y="681"/>
                      <a:pt x="496" y="697"/>
                      <a:pt x="511" y="709"/>
                    </a:cubicBezTo>
                    <a:cubicBezTo>
                      <a:pt x="508" y="714"/>
                      <a:pt x="505" y="718"/>
                      <a:pt x="503" y="723"/>
                    </a:cubicBezTo>
                    <a:moveTo>
                      <a:pt x="241" y="732"/>
                    </a:moveTo>
                    <a:cubicBezTo>
                      <a:pt x="239" y="728"/>
                      <a:pt x="237" y="725"/>
                      <a:pt x="235" y="721"/>
                    </a:cubicBezTo>
                    <a:cubicBezTo>
                      <a:pt x="235" y="720"/>
                      <a:pt x="235" y="720"/>
                      <a:pt x="235" y="719"/>
                    </a:cubicBezTo>
                    <a:cubicBezTo>
                      <a:pt x="236" y="712"/>
                      <a:pt x="237" y="706"/>
                      <a:pt x="239" y="700"/>
                    </a:cubicBezTo>
                    <a:cubicBezTo>
                      <a:pt x="241" y="697"/>
                      <a:pt x="244" y="694"/>
                      <a:pt x="246" y="690"/>
                    </a:cubicBezTo>
                    <a:cubicBezTo>
                      <a:pt x="250" y="680"/>
                      <a:pt x="257" y="670"/>
                      <a:pt x="264" y="663"/>
                    </a:cubicBezTo>
                    <a:cubicBezTo>
                      <a:pt x="269" y="669"/>
                      <a:pt x="273" y="675"/>
                      <a:pt x="277" y="681"/>
                    </a:cubicBezTo>
                    <a:cubicBezTo>
                      <a:pt x="272" y="685"/>
                      <a:pt x="267" y="689"/>
                      <a:pt x="263" y="695"/>
                    </a:cubicBezTo>
                    <a:cubicBezTo>
                      <a:pt x="254" y="706"/>
                      <a:pt x="248" y="719"/>
                      <a:pt x="241" y="732"/>
                    </a:cubicBezTo>
                    <a:moveTo>
                      <a:pt x="377" y="756"/>
                    </a:moveTo>
                    <a:cubicBezTo>
                      <a:pt x="380" y="749"/>
                      <a:pt x="385" y="740"/>
                      <a:pt x="385" y="732"/>
                    </a:cubicBezTo>
                    <a:cubicBezTo>
                      <a:pt x="386" y="728"/>
                      <a:pt x="386" y="723"/>
                      <a:pt x="386" y="718"/>
                    </a:cubicBezTo>
                    <a:cubicBezTo>
                      <a:pt x="386" y="718"/>
                      <a:pt x="386" y="718"/>
                      <a:pt x="386" y="718"/>
                    </a:cubicBezTo>
                    <a:cubicBezTo>
                      <a:pt x="386" y="716"/>
                      <a:pt x="387" y="715"/>
                      <a:pt x="387" y="713"/>
                    </a:cubicBezTo>
                    <a:cubicBezTo>
                      <a:pt x="388" y="711"/>
                      <a:pt x="387" y="710"/>
                      <a:pt x="386" y="709"/>
                    </a:cubicBezTo>
                    <a:cubicBezTo>
                      <a:pt x="387" y="693"/>
                      <a:pt x="387" y="678"/>
                      <a:pt x="387" y="663"/>
                    </a:cubicBezTo>
                    <a:cubicBezTo>
                      <a:pt x="387" y="660"/>
                      <a:pt x="387" y="656"/>
                      <a:pt x="388" y="653"/>
                    </a:cubicBezTo>
                    <a:cubicBezTo>
                      <a:pt x="389" y="656"/>
                      <a:pt x="391" y="659"/>
                      <a:pt x="392" y="662"/>
                    </a:cubicBezTo>
                    <a:cubicBezTo>
                      <a:pt x="402" y="678"/>
                      <a:pt x="408" y="696"/>
                      <a:pt x="415" y="714"/>
                    </a:cubicBezTo>
                    <a:cubicBezTo>
                      <a:pt x="403" y="729"/>
                      <a:pt x="389" y="744"/>
                      <a:pt x="377" y="756"/>
                    </a:cubicBezTo>
                    <a:moveTo>
                      <a:pt x="349" y="759"/>
                    </a:moveTo>
                    <a:cubicBezTo>
                      <a:pt x="344" y="749"/>
                      <a:pt x="335" y="735"/>
                      <a:pt x="316" y="708"/>
                    </a:cubicBezTo>
                    <a:cubicBezTo>
                      <a:pt x="320" y="707"/>
                      <a:pt x="323" y="706"/>
                      <a:pt x="326" y="703"/>
                    </a:cubicBezTo>
                    <a:cubicBezTo>
                      <a:pt x="332" y="698"/>
                      <a:pt x="336" y="693"/>
                      <a:pt x="342" y="688"/>
                    </a:cubicBezTo>
                    <a:cubicBezTo>
                      <a:pt x="352" y="677"/>
                      <a:pt x="363" y="667"/>
                      <a:pt x="369" y="653"/>
                    </a:cubicBezTo>
                    <a:cubicBezTo>
                      <a:pt x="369" y="653"/>
                      <a:pt x="369" y="654"/>
                      <a:pt x="368" y="655"/>
                    </a:cubicBezTo>
                    <a:cubicBezTo>
                      <a:pt x="367" y="661"/>
                      <a:pt x="366" y="668"/>
                      <a:pt x="365" y="674"/>
                    </a:cubicBezTo>
                    <a:cubicBezTo>
                      <a:pt x="364" y="678"/>
                      <a:pt x="360" y="684"/>
                      <a:pt x="360" y="688"/>
                    </a:cubicBezTo>
                    <a:cubicBezTo>
                      <a:pt x="361" y="696"/>
                      <a:pt x="358" y="705"/>
                      <a:pt x="357" y="712"/>
                    </a:cubicBezTo>
                    <a:cubicBezTo>
                      <a:pt x="357" y="720"/>
                      <a:pt x="355" y="727"/>
                      <a:pt x="354" y="734"/>
                    </a:cubicBezTo>
                    <a:cubicBezTo>
                      <a:pt x="353" y="743"/>
                      <a:pt x="351" y="751"/>
                      <a:pt x="349" y="759"/>
                    </a:cubicBezTo>
                    <a:moveTo>
                      <a:pt x="470" y="662"/>
                    </a:moveTo>
                    <a:cubicBezTo>
                      <a:pt x="473" y="656"/>
                      <a:pt x="477" y="651"/>
                      <a:pt x="480" y="645"/>
                    </a:cubicBezTo>
                    <a:cubicBezTo>
                      <a:pt x="495" y="659"/>
                      <a:pt x="508" y="676"/>
                      <a:pt x="523" y="689"/>
                    </a:cubicBezTo>
                    <a:cubicBezTo>
                      <a:pt x="521" y="693"/>
                      <a:pt x="518" y="698"/>
                      <a:pt x="515" y="702"/>
                    </a:cubicBezTo>
                    <a:cubicBezTo>
                      <a:pt x="501" y="690"/>
                      <a:pt x="488" y="676"/>
                      <a:pt x="474" y="663"/>
                    </a:cubicBezTo>
                    <a:cubicBezTo>
                      <a:pt x="474" y="662"/>
                      <a:pt x="473" y="661"/>
                      <a:pt x="472" y="661"/>
                    </a:cubicBezTo>
                    <a:cubicBezTo>
                      <a:pt x="471" y="661"/>
                      <a:pt x="471" y="662"/>
                      <a:pt x="470" y="662"/>
                    </a:cubicBezTo>
                    <a:moveTo>
                      <a:pt x="228" y="711"/>
                    </a:moveTo>
                    <a:cubicBezTo>
                      <a:pt x="225" y="706"/>
                      <a:pt x="222" y="701"/>
                      <a:pt x="219" y="697"/>
                    </a:cubicBezTo>
                    <a:cubicBezTo>
                      <a:pt x="222" y="687"/>
                      <a:pt x="226" y="678"/>
                      <a:pt x="230" y="669"/>
                    </a:cubicBezTo>
                    <a:cubicBezTo>
                      <a:pt x="233" y="664"/>
                      <a:pt x="241" y="647"/>
                      <a:pt x="248" y="641"/>
                    </a:cubicBezTo>
                    <a:cubicBezTo>
                      <a:pt x="252" y="646"/>
                      <a:pt x="256" y="651"/>
                      <a:pt x="260" y="656"/>
                    </a:cubicBezTo>
                    <a:cubicBezTo>
                      <a:pt x="251" y="665"/>
                      <a:pt x="244" y="674"/>
                      <a:pt x="240" y="685"/>
                    </a:cubicBezTo>
                    <a:cubicBezTo>
                      <a:pt x="238" y="690"/>
                      <a:pt x="233" y="697"/>
                      <a:pt x="230" y="702"/>
                    </a:cubicBezTo>
                    <a:cubicBezTo>
                      <a:pt x="229" y="704"/>
                      <a:pt x="228" y="707"/>
                      <a:pt x="228" y="711"/>
                    </a:cubicBezTo>
                    <a:moveTo>
                      <a:pt x="527" y="682"/>
                    </a:moveTo>
                    <a:cubicBezTo>
                      <a:pt x="512" y="669"/>
                      <a:pt x="498" y="652"/>
                      <a:pt x="484" y="638"/>
                    </a:cubicBezTo>
                    <a:cubicBezTo>
                      <a:pt x="485" y="635"/>
                      <a:pt x="487" y="633"/>
                      <a:pt x="489" y="630"/>
                    </a:cubicBezTo>
                    <a:cubicBezTo>
                      <a:pt x="507" y="639"/>
                      <a:pt x="522" y="650"/>
                      <a:pt x="537" y="664"/>
                    </a:cubicBezTo>
                    <a:cubicBezTo>
                      <a:pt x="534" y="670"/>
                      <a:pt x="531" y="676"/>
                      <a:pt x="527" y="682"/>
                    </a:cubicBezTo>
                    <a:moveTo>
                      <a:pt x="214" y="689"/>
                    </a:moveTo>
                    <a:cubicBezTo>
                      <a:pt x="211" y="684"/>
                      <a:pt x="208" y="680"/>
                      <a:pt x="205" y="676"/>
                    </a:cubicBezTo>
                    <a:cubicBezTo>
                      <a:pt x="206" y="675"/>
                      <a:pt x="206" y="675"/>
                      <a:pt x="206" y="674"/>
                    </a:cubicBezTo>
                    <a:cubicBezTo>
                      <a:pt x="210" y="662"/>
                      <a:pt x="215" y="652"/>
                      <a:pt x="222" y="642"/>
                    </a:cubicBezTo>
                    <a:cubicBezTo>
                      <a:pt x="223" y="639"/>
                      <a:pt x="229" y="628"/>
                      <a:pt x="233" y="622"/>
                    </a:cubicBezTo>
                    <a:cubicBezTo>
                      <a:pt x="237" y="627"/>
                      <a:pt x="240" y="631"/>
                      <a:pt x="244" y="635"/>
                    </a:cubicBezTo>
                    <a:cubicBezTo>
                      <a:pt x="237" y="641"/>
                      <a:pt x="232" y="652"/>
                      <a:pt x="229" y="657"/>
                    </a:cubicBezTo>
                    <a:cubicBezTo>
                      <a:pt x="223" y="667"/>
                      <a:pt x="218" y="677"/>
                      <a:pt x="214" y="689"/>
                    </a:cubicBezTo>
                    <a:moveTo>
                      <a:pt x="200" y="669"/>
                    </a:moveTo>
                    <a:cubicBezTo>
                      <a:pt x="198" y="665"/>
                      <a:pt x="195" y="661"/>
                      <a:pt x="192" y="657"/>
                    </a:cubicBezTo>
                    <a:cubicBezTo>
                      <a:pt x="193" y="657"/>
                      <a:pt x="195" y="656"/>
                      <a:pt x="195" y="654"/>
                    </a:cubicBezTo>
                    <a:cubicBezTo>
                      <a:pt x="199" y="642"/>
                      <a:pt x="203" y="632"/>
                      <a:pt x="210" y="622"/>
                    </a:cubicBezTo>
                    <a:cubicBezTo>
                      <a:pt x="210" y="621"/>
                      <a:pt x="218" y="613"/>
                      <a:pt x="222" y="608"/>
                    </a:cubicBezTo>
                    <a:cubicBezTo>
                      <a:pt x="224" y="611"/>
                      <a:pt x="226" y="614"/>
                      <a:pt x="229" y="616"/>
                    </a:cubicBezTo>
                    <a:cubicBezTo>
                      <a:pt x="226" y="620"/>
                      <a:pt x="224" y="625"/>
                      <a:pt x="222" y="628"/>
                    </a:cubicBezTo>
                    <a:cubicBezTo>
                      <a:pt x="213" y="641"/>
                      <a:pt x="205" y="654"/>
                      <a:pt x="200" y="669"/>
                    </a:cubicBezTo>
                    <a:moveTo>
                      <a:pt x="541" y="657"/>
                    </a:moveTo>
                    <a:cubicBezTo>
                      <a:pt x="525" y="644"/>
                      <a:pt x="511" y="632"/>
                      <a:pt x="492" y="623"/>
                    </a:cubicBezTo>
                    <a:cubicBezTo>
                      <a:pt x="492" y="622"/>
                      <a:pt x="492" y="622"/>
                      <a:pt x="492" y="622"/>
                    </a:cubicBezTo>
                    <a:cubicBezTo>
                      <a:pt x="495" y="618"/>
                      <a:pt x="497" y="613"/>
                      <a:pt x="499" y="608"/>
                    </a:cubicBezTo>
                    <a:cubicBezTo>
                      <a:pt x="500" y="608"/>
                      <a:pt x="500" y="609"/>
                      <a:pt x="501" y="609"/>
                    </a:cubicBezTo>
                    <a:cubicBezTo>
                      <a:pt x="518" y="618"/>
                      <a:pt x="534" y="629"/>
                      <a:pt x="550" y="640"/>
                    </a:cubicBezTo>
                    <a:cubicBezTo>
                      <a:pt x="547" y="646"/>
                      <a:pt x="544" y="651"/>
                      <a:pt x="541" y="657"/>
                    </a:cubicBezTo>
                    <a:moveTo>
                      <a:pt x="553" y="633"/>
                    </a:moveTo>
                    <a:cubicBezTo>
                      <a:pt x="537" y="622"/>
                      <a:pt x="521" y="611"/>
                      <a:pt x="504" y="602"/>
                    </a:cubicBezTo>
                    <a:cubicBezTo>
                      <a:pt x="503" y="602"/>
                      <a:pt x="503" y="602"/>
                      <a:pt x="502" y="602"/>
                    </a:cubicBezTo>
                    <a:cubicBezTo>
                      <a:pt x="505" y="596"/>
                      <a:pt x="507" y="591"/>
                      <a:pt x="509" y="586"/>
                    </a:cubicBezTo>
                    <a:cubicBezTo>
                      <a:pt x="509" y="586"/>
                      <a:pt x="509" y="586"/>
                      <a:pt x="509" y="586"/>
                    </a:cubicBezTo>
                    <a:cubicBezTo>
                      <a:pt x="521" y="589"/>
                      <a:pt x="529" y="597"/>
                      <a:pt x="539" y="603"/>
                    </a:cubicBezTo>
                    <a:cubicBezTo>
                      <a:pt x="546" y="607"/>
                      <a:pt x="554" y="611"/>
                      <a:pt x="561" y="616"/>
                    </a:cubicBezTo>
                    <a:cubicBezTo>
                      <a:pt x="559" y="622"/>
                      <a:pt x="556" y="627"/>
                      <a:pt x="553" y="633"/>
                    </a:cubicBezTo>
                    <a:moveTo>
                      <a:pt x="188" y="652"/>
                    </a:moveTo>
                    <a:cubicBezTo>
                      <a:pt x="185" y="648"/>
                      <a:pt x="182" y="644"/>
                      <a:pt x="178" y="640"/>
                    </a:cubicBezTo>
                    <a:cubicBezTo>
                      <a:pt x="178" y="639"/>
                      <a:pt x="179" y="639"/>
                      <a:pt x="179" y="639"/>
                    </a:cubicBezTo>
                    <a:cubicBezTo>
                      <a:pt x="179" y="623"/>
                      <a:pt x="185" y="612"/>
                      <a:pt x="193" y="599"/>
                    </a:cubicBezTo>
                    <a:cubicBezTo>
                      <a:pt x="196" y="595"/>
                      <a:pt x="199" y="589"/>
                      <a:pt x="202" y="585"/>
                    </a:cubicBezTo>
                    <a:cubicBezTo>
                      <a:pt x="207" y="591"/>
                      <a:pt x="212" y="597"/>
                      <a:pt x="217" y="603"/>
                    </a:cubicBezTo>
                    <a:cubicBezTo>
                      <a:pt x="211" y="608"/>
                      <a:pt x="206" y="614"/>
                      <a:pt x="202" y="621"/>
                    </a:cubicBezTo>
                    <a:cubicBezTo>
                      <a:pt x="195" y="631"/>
                      <a:pt x="191" y="641"/>
                      <a:pt x="188" y="652"/>
                    </a:cubicBezTo>
                    <a:moveTo>
                      <a:pt x="159" y="614"/>
                    </a:moveTo>
                    <a:cubicBezTo>
                      <a:pt x="160" y="614"/>
                      <a:pt x="161" y="614"/>
                      <a:pt x="162" y="612"/>
                    </a:cubicBezTo>
                    <a:cubicBezTo>
                      <a:pt x="165" y="603"/>
                      <a:pt x="168" y="591"/>
                      <a:pt x="176" y="586"/>
                    </a:cubicBezTo>
                    <a:cubicBezTo>
                      <a:pt x="181" y="581"/>
                      <a:pt x="187" y="578"/>
                      <a:pt x="192" y="573"/>
                    </a:cubicBezTo>
                    <a:cubicBezTo>
                      <a:pt x="194" y="575"/>
                      <a:pt x="196" y="577"/>
                      <a:pt x="197" y="579"/>
                    </a:cubicBezTo>
                    <a:cubicBezTo>
                      <a:pt x="191" y="585"/>
                      <a:pt x="187" y="595"/>
                      <a:pt x="182" y="602"/>
                    </a:cubicBezTo>
                    <a:cubicBezTo>
                      <a:pt x="176" y="612"/>
                      <a:pt x="173" y="621"/>
                      <a:pt x="172" y="631"/>
                    </a:cubicBezTo>
                    <a:cubicBezTo>
                      <a:pt x="170" y="629"/>
                      <a:pt x="168" y="627"/>
                      <a:pt x="166" y="624"/>
                    </a:cubicBezTo>
                    <a:cubicBezTo>
                      <a:pt x="163" y="621"/>
                      <a:pt x="160" y="618"/>
                      <a:pt x="157" y="614"/>
                    </a:cubicBezTo>
                    <a:cubicBezTo>
                      <a:pt x="158" y="614"/>
                      <a:pt x="158" y="614"/>
                      <a:pt x="159" y="614"/>
                    </a:cubicBezTo>
                    <a:moveTo>
                      <a:pt x="155" y="611"/>
                    </a:moveTo>
                    <a:cubicBezTo>
                      <a:pt x="152" y="608"/>
                      <a:pt x="148" y="604"/>
                      <a:pt x="145" y="600"/>
                    </a:cubicBezTo>
                    <a:cubicBezTo>
                      <a:pt x="145" y="599"/>
                      <a:pt x="145" y="599"/>
                      <a:pt x="145" y="599"/>
                    </a:cubicBezTo>
                    <a:cubicBezTo>
                      <a:pt x="153" y="583"/>
                      <a:pt x="165" y="570"/>
                      <a:pt x="179" y="558"/>
                    </a:cubicBezTo>
                    <a:cubicBezTo>
                      <a:pt x="181" y="561"/>
                      <a:pt x="184" y="564"/>
                      <a:pt x="187" y="568"/>
                    </a:cubicBezTo>
                    <a:cubicBezTo>
                      <a:pt x="180" y="572"/>
                      <a:pt x="173" y="577"/>
                      <a:pt x="168" y="583"/>
                    </a:cubicBezTo>
                    <a:cubicBezTo>
                      <a:pt x="161" y="590"/>
                      <a:pt x="158" y="600"/>
                      <a:pt x="155" y="609"/>
                    </a:cubicBezTo>
                    <a:cubicBezTo>
                      <a:pt x="155" y="610"/>
                      <a:pt x="155" y="610"/>
                      <a:pt x="155" y="611"/>
                    </a:cubicBezTo>
                    <a:moveTo>
                      <a:pt x="140" y="594"/>
                    </a:moveTo>
                    <a:cubicBezTo>
                      <a:pt x="137" y="591"/>
                      <a:pt x="134" y="588"/>
                      <a:pt x="132" y="585"/>
                    </a:cubicBezTo>
                    <a:cubicBezTo>
                      <a:pt x="130" y="583"/>
                      <a:pt x="129" y="581"/>
                      <a:pt x="127" y="580"/>
                    </a:cubicBezTo>
                    <a:cubicBezTo>
                      <a:pt x="135" y="571"/>
                      <a:pt x="142" y="563"/>
                      <a:pt x="152" y="557"/>
                    </a:cubicBezTo>
                    <a:cubicBezTo>
                      <a:pt x="157" y="554"/>
                      <a:pt x="163" y="550"/>
                      <a:pt x="168" y="546"/>
                    </a:cubicBezTo>
                    <a:cubicBezTo>
                      <a:pt x="170" y="548"/>
                      <a:pt x="172" y="550"/>
                      <a:pt x="174" y="552"/>
                    </a:cubicBezTo>
                    <a:cubicBezTo>
                      <a:pt x="160" y="565"/>
                      <a:pt x="148" y="577"/>
                      <a:pt x="140" y="594"/>
                    </a:cubicBezTo>
                    <a:moveTo>
                      <a:pt x="313" y="702"/>
                    </a:moveTo>
                    <a:cubicBezTo>
                      <a:pt x="312" y="701"/>
                      <a:pt x="312" y="700"/>
                      <a:pt x="311" y="700"/>
                    </a:cubicBezTo>
                    <a:cubicBezTo>
                      <a:pt x="306" y="693"/>
                      <a:pt x="301" y="686"/>
                      <a:pt x="295" y="677"/>
                    </a:cubicBezTo>
                    <a:cubicBezTo>
                      <a:pt x="295" y="677"/>
                      <a:pt x="288" y="669"/>
                      <a:pt x="278" y="656"/>
                    </a:cubicBezTo>
                    <a:cubicBezTo>
                      <a:pt x="300" y="636"/>
                      <a:pt x="317" y="613"/>
                      <a:pt x="333" y="588"/>
                    </a:cubicBezTo>
                    <a:cubicBezTo>
                      <a:pt x="342" y="575"/>
                      <a:pt x="352" y="562"/>
                      <a:pt x="359" y="547"/>
                    </a:cubicBezTo>
                    <a:cubicBezTo>
                      <a:pt x="360" y="545"/>
                      <a:pt x="361" y="542"/>
                      <a:pt x="362" y="540"/>
                    </a:cubicBezTo>
                    <a:cubicBezTo>
                      <a:pt x="364" y="551"/>
                      <a:pt x="365" y="562"/>
                      <a:pt x="366" y="573"/>
                    </a:cubicBezTo>
                    <a:cubicBezTo>
                      <a:pt x="366" y="583"/>
                      <a:pt x="367" y="592"/>
                      <a:pt x="368" y="602"/>
                    </a:cubicBezTo>
                    <a:cubicBezTo>
                      <a:pt x="368" y="611"/>
                      <a:pt x="369" y="619"/>
                      <a:pt x="369" y="628"/>
                    </a:cubicBezTo>
                    <a:cubicBezTo>
                      <a:pt x="366" y="633"/>
                      <a:pt x="365" y="640"/>
                      <a:pt x="363" y="645"/>
                    </a:cubicBezTo>
                    <a:cubicBezTo>
                      <a:pt x="359" y="658"/>
                      <a:pt x="351" y="667"/>
                      <a:pt x="342" y="677"/>
                    </a:cubicBezTo>
                    <a:cubicBezTo>
                      <a:pt x="336" y="683"/>
                      <a:pt x="330" y="690"/>
                      <a:pt x="324" y="696"/>
                    </a:cubicBezTo>
                    <a:cubicBezTo>
                      <a:pt x="320" y="699"/>
                      <a:pt x="316" y="700"/>
                      <a:pt x="313" y="702"/>
                    </a:cubicBezTo>
                    <a:moveTo>
                      <a:pt x="420" y="707"/>
                    </a:moveTo>
                    <a:cubicBezTo>
                      <a:pt x="416" y="697"/>
                      <a:pt x="413" y="686"/>
                      <a:pt x="409" y="677"/>
                    </a:cubicBezTo>
                    <a:cubicBezTo>
                      <a:pt x="404" y="666"/>
                      <a:pt x="398" y="657"/>
                      <a:pt x="393" y="646"/>
                    </a:cubicBezTo>
                    <a:cubicBezTo>
                      <a:pt x="393" y="645"/>
                      <a:pt x="391" y="639"/>
                      <a:pt x="388" y="634"/>
                    </a:cubicBezTo>
                    <a:cubicBezTo>
                      <a:pt x="388" y="616"/>
                      <a:pt x="388" y="598"/>
                      <a:pt x="387" y="580"/>
                    </a:cubicBezTo>
                    <a:cubicBezTo>
                      <a:pt x="387" y="575"/>
                      <a:pt x="386" y="571"/>
                      <a:pt x="386" y="566"/>
                    </a:cubicBezTo>
                    <a:cubicBezTo>
                      <a:pt x="386" y="560"/>
                      <a:pt x="386" y="554"/>
                      <a:pt x="385" y="548"/>
                    </a:cubicBezTo>
                    <a:cubicBezTo>
                      <a:pt x="385" y="544"/>
                      <a:pt x="385" y="541"/>
                      <a:pt x="385" y="537"/>
                    </a:cubicBezTo>
                    <a:cubicBezTo>
                      <a:pt x="392" y="543"/>
                      <a:pt x="401" y="549"/>
                      <a:pt x="408" y="556"/>
                    </a:cubicBezTo>
                    <a:cubicBezTo>
                      <a:pt x="432" y="576"/>
                      <a:pt x="454" y="601"/>
                      <a:pt x="468" y="630"/>
                    </a:cubicBezTo>
                    <a:cubicBezTo>
                      <a:pt x="453" y="654"/>
                      <a:pt x="426" y="698"/>
                      <a:pt x="426" y="698"/>
                    </a:cubicBezTo>
                    <a:cubicBezTo>
                      <a:pt x="424" y="701"/>
                      <a:pt x="422" y="704"/>
                      <a:pt x="420" y="707"/>
                    </a:cubicBezTo>
                    <a:moveTo>
                      <a:pt x="122" y="574"/>
                    </a:moveTo>
                    <a:cubicBezTo>
                      <a:pt x="116" y="567"/>
                      <a:pt x="109" y="559"/>
                      <a:pt x="103" y="552"/>
                    </a:cubicBezTo>
                    <a:cubicBezTo>
                      <a:pt x="108" y="550"/>
                      <a:pt x="114" y="546"/>
                      <a:pt x="118" y="544"/>
                    </a:cubicBezTo>
                    <a:cubicBezTo>
                      <a:pt x="130" y="540"/>
                      <a:pt x="142" y="536"/>
                      <a:pt x="154" y="530"/>
                    </a:cubicBezTo>
                    <a:cubicBezTo>
                      <a:pt x="154" y="530"/>
                      <a:pt x="155" y="531"/>
                      <a:pt x="156" y="532"/>
                    </a:cubicBezTo>
                    <a:cubicBezTo>
                      <a:pt x="156" y="533"/>
                      <a:pt x="155" y="534"/>
                      <a:pt x="155" y="534"/>
                    </a:cubicBezTo>
                    <a:cubicBezTo>
                      <a:pt x="154" y="537"/>
                      <a:pt x="156" y="539"/>
                      <a:pt x="159" y="539"/>
                    </a:cubicBezTo>
                    <a:cubicBezTo>
                      <a:pt x="159" y="539"/>
                      <a:pt x="160" y="539"/>
                      <a:pt x="161" y="538"/>
                    </a:cubicBezTo>
                    <a:cubicBezTo>
                      <a:pt x="162" y="539"/>
                      <a:pt x="162" y="539"/>
                      <a:pt x="163" y="540"/>
                    </a:cubicBezTo>
                    <a:cubicBezTo>
                      <a:pt x="156" y="545"/>
                      <a:pt x="148" y="550"/>
                      <a:pt x="142" y="555"/>
                    </a:cubicBezTo>
                    <a:cubicBezTo>
                      <a:pt x="134" y="561"/>
                      <a:pt x="128" y="567"/>
                      <a:pt x="122" y="574"/>
                    </a:cubicBezTo>
                    <a:moveTo>
                      <a:pt x="78" y="522"/>
                    </a:moveTo>
                    <a:cubicBezTo>
                      <a:pt x="77" y="521"/>
                      <a:pt x="77" y="520"/>
                      <a:pt x="76" y="519"/>
                    </a:cubicBezTo>
                    <a:cubicBezTo>
                      <a:pt x="72" y="514"/>
                      <a:pt x="68" y="509"/>
                      <a:pt x="64" y="505"/>
                    </a:cubicBezTo>
                    <a:cubicBezTo>
                      <a:pt x="64" y="504"/>
                      <a:pt x="63" y="503"/>
                      <a:pt x="62" y="502"/>
                    </a:cubicBezTo>
                    <a:cubicBezTo>
                      <a:pt x="69" y="502"/>
                      <a:pt x="77" y="501"/>
                      <a:pt x="84" y="500"/>
                    </a:cubicBezTo>
                    <a:cubicBezTo>
                      <a:pt x="97" y="499"/>
                      <a:pt x="109" y="497"/>
                      <a:pt x="122" y="493"/>
                    </a:cubicBezTo>
                    <a:cubicBezTo>
                      <a:pt x="122" y="493"/>
                      <a:pt x="123" y="493"/>
                      <a:pt x="123" y="492"/>
                    </a:cubicBezTo>
                    <a:cubicBezTo>
                      <a:pt x="131" y="503"/>
                      <a:pt x="139" y="513"/>
                      <a:pt x="148" y="524"/>
                    </a:cubicBezTo>
                    <a:cubicBezTo>
                      <a:pt x="140" y="528"/>
                      <a:pt x="131" y="531"/>
                      <a:pt x="122" y="535"/>
                    </a:cubicBezTo>
                    <a:cubicBezTo>
                      <a:pt x="116" y="537"/>
                      <a:pt x="111" y="539"/>
                      <a:pt x="106" y="541"/>
                    </a:cubicBezTo>
                    <a:cubicBezTo>
                      <a:pt x="103" y="542"/>
                      <a:pt x="100" y="544"/>
                      <a:pt x="98" y="546"/>
                    </a:cubicBezTo>
                    <a:cubicBezTo>
                      <a:pt x="92" y="540"/>
                      <a:pt x="87" y="534"/>
                      <a:pt x="83" y="528"/>
                    </a:cubicBezTo>
                    <a:cubicBezTo>
                      <a:pt x="85" y="528"/>
                      <a:pt x="86" y="527"/>
                      <a:pt x="88" y="527"/>
                    </a:cubicBezTo>
                    <a:cubicBezTo>
                      <a:pt x="93" y="526"/>
                      <a:pt x="98" y="524"/>
                      <a:pt x="103" y="523"/>
                    </a:cubicBezTo>
                    <a:cubicBezTo>
                      <a:pt x="109" y="523"/>
                      <a:pt x="116" y="520"/>
                      <a:pt x="121" y="518"/>
                    </a:cubicBezTo>
                    <a:cubicBezTo>
                      <a:pt x="125" y="516"/>
                      <a:pt x="130" y="516"/>
                      <a:pt x="134" y="514"/>
                    </a:cubicBezTo>
                    <a:cubicBezTo>
                      <a:pt x="137" y="512"/>
                      <a:pt x="136" y="507"/>
                      <a:pt x="132" y="507"/>
                    </a:cubicBezTo>
                    <a:cubicBezTo>
                      <a:pt x="132" y="507"/>
                      <a:pt x="131" y="507"/>
                      <a:pt x="131" y="507"/>
                    </a:cubicBezTo>
                    <a:cubicBezTo>
                      <a:pt x="127" y="509"/>
                      <a:pt x="123" y="509"/>
                      <a:pt x="119" y="511"/>
                    </a:cubicBezTo>
                    <a:cubicBezTo>
                      <a:pt x="113" y="513"/>
                      <a:pt x="106" y="515"/>
                      <a:pt x="100" y="516"/>
                    </a:cubicBezTo>
                    <a:cubicBezTo>
                      <a:pt x="94" y="516"/>
                      <a:pt x="89" y="519"/>
                      <a:pt x="83" y="520"/>
                    </a:cubicBezTo>
                    <a:cubicBezTo>
                      <a:pt x="81" y="520"/>
                      <a:pt x="80" y="521"/>
                      <a:pt x="78" y="522"/>
                    </a:cubicBezTo>
                    <a:moveTo>
                      <a:pt x="530" y="506"/>
                    </a:moveTo>
                    <a:cubicBezTo>
                      <a:pt x="531" y="500"/>
                      <a:pt x="532" y="493"/>
                      <a:pt x="532" y="487"/>
                    </a:cubicBezTo>
                    <a:cubicBezTo>
                      <a:pt x="546" y="492"/>
                      <a:pt x="561" y="496"/>
                      <a:pt x="574" y="498"/>
                    </a:cubicBezTo>
                    <a:cubicBezTo>
                      <a:pt x="576" y="499"/>
                      <a:pt x="579" y="500"/>
                      <a:pt x="581" y="500"/>
                    </a:cubicBezTo>
                    <a:cubicBezTo>
                      <a:pt x="583" y="500"/>
                      <a:pt x="587" y="500"/>
                      <a:pt x="589" y="500"/>
                    </a:cubicBezTo>
                    <a:cubicBezTo>
                      <a:pt x="590" y="500"/>
                      <a:pt x="591" y="500"/>
                      <a:pt x="592" y="500"/>
                    </a:cubicBezTo>
                    <a:cubicBezTo>
                      <a:pt x="593" y="500"/>
                      <a:pt x="594" y="501"/>
                      <a:pt x="595" y="501"/>
                    </a:cubicBezTo>
                    <a:cubicBezTo>
                      <a:pt x="596" y="501"/>
                      <a:pt x="597" y="501"/>
                      <a:pt x="598" y="501"/>
                    </a:cubicBezTo>
                    <a:cubicBezTo>
                      <a:pt x="598" y="500"/>
                      <a:pt x="599" y="500"/>
                      <a:pt x="600" y="500"/>
                    </a:cubicBezTo>
                    <a:cubicBezTo>
                      <a:pt x="600" y="500"/>
                      <a:pt x="601" y="500"/>
                      <a:pt x="602" y="501"/>
                    </a:cubicBezTo>
                    <a:cubicBezTo>
                      <a:pt x="601" y="505"/>
                      <a:pt x="600" y="510"/>
                      <a:pt x="599" y="515"/>
                    </a:cubicBezTo>
                    <a:cubicBezTo>
                      <a:pt x="596" y="516"/>
                      <a:pt x="593" y="517"/>
                      <a:pt x="590" y="517"/>
                    </a:cubicBezTo>
                    <a:cubicBezTo>
                      <a:pt x="581" y="517"/>
                      <a:pt x="570" y="513"/>
                      <a:pt x="564" y="512"/>
                    </a:cubicBezTo>
                    <a:cubicBezTo>
                      <a:pt x="554" y="509"/>
                      <a:pt x="544" y="507"/>
                      <a:pt x="534" y="505"/>
                    </a:cubicBezTo>
                    <a:cubicBezTo>
                      <a:pt x="533" y="505"/>
                      <a:pt x="533" y="505"/>
                      <a:pt x="533" y="505"/>
                    </a:cubicBezTo>
                    <a:cubicBezTo>
                      <a:pt x="532" y="505"/>
                      <a:pt x="531" y="505"/>
                      <a:pt x="530" y="506"/>
                    </a:cubicBezTo>
                    <a:moveTo>
                      <a:pt x="533" y="479"/>
                    </a:moveTo>
                    <a:cubicBezTo>
                      <a:pt x="533" y="475"/>
                      <a:pt x="534" y="471"/>
                      <a:pt x="534" y="467"/>
                    </a:cubicBezTo>
                    <a:cubicBezTo>
                      <a:pt x="534" y="469"/>
                      <a:pt x="535" y="470"/>
                      <a:pt x="537" y="471"/>
                    </a:cubicBezTo>
                    <a:cubicBezTo>
                      <a:pt x="547" y="472"/>
                      <a:pt x="557" y="473"/>
                      <a:pt x="568" y="473"/>
                    </a:cubicBezTo>
                    <a:cubicBezTo>
                      <a:pt x="581" y="473"/>
                      <a:pt x="594" y="471"/>
                      <a:pt x="606" y="469"/>
                    </a:cubicBezTo>
                    <a:cubicBezTo>
                      <a:pt x="606" y="477"/>
                      <a:pt x="604" y="485"/>
                      <a:pt x="603" y="493"/>
                    </a:cubicBezTo>
                    <a:cubicBezTo>
                      <a:pt x="603" y="493"/>
                      <a:pt x="603" y="493"/>
                      <a:pt x="602" y="493"/>
                    </a:cubicBezTo>
                    <a:cubicBezTo>
                      <a:pt x="601" y="493"/>
                      <a:pt x="599" y="493"/>
                      <a:pt x="597" y="493"/>
                    </a:cubicBezTo>
                    <a:cubicBezTo>
                      <a:pt x="597" y="493"/>
                      <a:pt x="596" y="493"/>
                      <a:pt x="596" y="493"/>
                    </a:cubicBezTo>
                    <a:cubicBezTo>
                      <a:pt x="590" y="493"/>
                      <a:pt x="583" y="492"/>
                      <a:pt x="578" y="491"/>
                    </a:cubicBezTo>
                    <a:cubicBezTo>
                      <a:pt x="563" y="489"/>
                      <a:pt x="547" y="484"/>
                      <a:pt x="533" y="479"/>
                    </a:cubicBezTo>
                    <a:cubicBezTo>
                      <a:pt x="533" y="479"/>
                      <a:pt x="533" y="479"/>
                      <a:pt x="533" y="479"/>
                    </a:cubicBezTo>
                    <a:moveTo>
                      <a:pt x="72" y="471"/>
                    </a:moveTo>
                    <a:cubicBezTo>
                      <a:pt x="75" y="471"/>
                      <a:pt x="78" y="470"/>
                      <a:pt x="82" y="470"/>
                    </a:cubicBezTo>
                    <a:cubicBezTo>
                      <a:pt x="89" y="470"/>
                      <a:pt x="95" y="469"/>
                      <a:pt x="102" y="467"/>
                    </a:cubicBezTo>
                    <a:cubicBezTo>
                      <a:pt x="103" y="467"/>
                      <a:pt x="104" y="467"/>
                      <a:pt x="104" y="466"/>
                    </a:cubicBezTo>
                    <a:cubicBezTo>
                      <a:pt x="108" y="473"/>
                      <a:pt x="113" y="479"/>
                      <a:pt x="118" y="486"/>
                    </a:cubicBezTo>
                    <a:cubicBezTo>
                      <a:pt x="104" y="490"/>
                      <a:pt x="90" y="492"/>
                      <a:pt x="76" y="493"/>
                    </a:cubicBezTo>
                    <a:cubicBezTo>
                      <a:pt x="69" y="494"/>
                      <a:pt x="63" y="494"/>
                      <a:pt x="56" y="494"/>
                    </a:cubicBezTo>
                    <a:cubicBezTo>
                      <a:pt x="52" y="488"/>
                      <a:pt x="47" y="482"/>
                      <a:pt x="43" y="476"/>
                    </a:cubicBezTo>
                    <a:cubicBezTo>
                      <a:pt x="46" y="476"/>
                      <a:pt x="49" y="475"/>
                      <a:pt x="52" y="475"/>
                    </a:cubicBezTo>
                    <a:cubicBezTo>
                      <a:pt x="56" y="474"/>
                      <a:pt x="64" y="471"/>
                      <a:pt x="68" y="471"/>
                    </a:cubicBezTo>
                    <a:cubicBezTo>
                      <a:pt x="69" y="471"/>
                      <a:pt x="69" y="471"/>
                      <a:pt x="70" y="471"/>
                    </a:cubicBezTo>
                    <a:cubicBezTo>
                      <a:pt x="70" y="471"/>
                      <a:pt x="71" y="471"/>
                      <a:pt x="72" y="471"/>
                    </a:cubicBezTo>
                    <a:moveTo>
                      <a:pt x="561" y="457"/>
                    </a:moveTo>
                    <a:cubicBezTo>
                      <a:pt x="563" y="457"/>
                      <a:pt x="565" y="457"/>
                      <a:pt x="566" y="457"/>
                    </a:cubicBezTo>
                    <a:cubicBezTo>
                      <a:pt x="581" y="456"/>
                      <a:pt x="594" y="453"/>
                      <a:pt x="608" y="449"/>
                    </a:cubicBezTo>
                    <a:cubicBezTo>
                      <a:pt x="608" y="453"/>
                      <a:pt x="608" y="457"/>
                      <a:pt x="607" y="461"/>
                    </a:cubicBezTo>
                    <a:cubicBezTo>
                      <a:pt x="594" y="464"/>
                      <a:pt x="581" y="465"/>
                      <a:pt x="567" y="465"/>
                    </a:cubicBezTo>
                    <a:cubicBezTo>
                      <a:pt x="557" y="465"/>
                      <a:pt x="548" y="464"/>
                      <a:pt x="538" y="463"/>
                    </a:cubicBezTo>
                    <a:cubicBezTo>
                      <a:pt x="538" y="463"/>
                      <a:pt x="538" y="463"/>
                      <a:pt x="537" y="463"/>
                    </a:cubicBezTo>
                    <a:cubicBezTo>
                      <a:pt x="535" y="463"/>
                      <a:pt x="534" y="464"/>
                      <a:pt x="534" y="466"/>
                    </a:cubicBezTo>
                    <a:cubicBezTo>
                      <a:pt x="534" y="462"/>
                      <a:pt x="534" y="457"/>
                      <a:pt x="534" y="453"/>
                    </a:cubicBezTo>
                    <a:cubicBezTo>
                      <a:pt x="543" y="455"/>
                      <a:pt x="552" y="457"/>
                      <a:pt x="561" y="457"/>
                    </a:cubicBezTo>
                    <a:moveTo>
                      <a:pt x="32" y="443"/>
                    </a:moveTo>
                    <a:cubicBezTo>
                      <a:pt x="41" y="443"/>
                      <a:pt x="49" y="442"/>
                      <a:pt x="56" y="441"/>
                    </a:cubicBezTo>
                    <a:cubicBezTo>
                      <a:pt x="60" y="440"/>
                      <a:pt x="64" y="440"/>
                      <a:pt x="68" y="440"/>
                    </a:cubicBezTo>
                    <a:cubicBezTo>
                      <a:pt x="75" y="440"/>
                      <a:pt x="83" y="441"/>
                      <a:pt x="90" y="441"/>
                    </a:cubicBezTo>
                    <a:cubicBezTo>
                      <a:pt x="91" y="443"/>
                      <a:pt x="91" y="445"/>
                      <a:pt x="92" y="446"/>
                    </a:cubicBezTo>
                    <a:cubicBezTo>
                      <a:pt x="95" y="451"/>
                      <a:pt x="97" y="455"/>
                      <a:pt x="100" y="460"/>
                    </a:cubicBezTo>
                    <a:cubicBezTo>
                      <a:pt x="89" y="462"/>
                      <a:pt x="79" y="462"/>
                      <a:pt x="68" y="464"/>
                    </a:cubicBezTo>
                    <a:cubicBezTo>
                      <a:pt x="58" y="465"/>
                      <a:pt x="48" y="467"/>
                      <a:pt x="38" y="468"/>
                    </a:cubicBezTo>
                    <a:cubicBezTo>
                      <a:pt x="38" y="468"/>
                      <a:pt x="38" y="468"/>
                      <a:pt x="38" y="468"/>
                    </a:cubicBezTo>
                    <a:cubicBezTo>
                      <a:pt x="35" y="463"/>
                      <a:pt x="32" y="458"/>
                      <a:pt x="30" y="453"/>
                    </a:cubicBezTo>
                    <a:cubicBezTo>
                      <a:pt x="29" y="450"/>
                      <a:pt x="27" y="447"/>
                      <a:pt x="26" y="444"/>
                    </a:cubicBezTo>
                    <a:cubicBezTo>
                      <a:pt x="26" y="444"/>
                      <a:pt x="26" y="443"/>
                      <a:pt x="26" y="443"/>
                    </a:cubicBezTo>
                    <a:cubicBezTo>
                      <a:pt x="28" y="443"/>
                      <a:pt x="30" y="443"/>
                      <a:pt x="32" y="443"/>
                    </a:cubicBezTo>
                    <a:moveTo>
                      <a:pt x="274" y="650"/>
                    </a:moveTo>
                    <a:cubicBezTo>
                      <a:pt x="261" y="634"/>
                      <a:pt x="245" y="614"/>
                      <a:pt x="231" y="595"/>
                    </a:cubicBezTo>
                    <a:cubicBezTo>
                      <a:pt x="233" y="591"/>
                      <a:pt x="236" y="584"/>
                      <a:pt x="238" y="582"/>
                    </a:cubicBezTo>
                    <a:cubicBezTo>
                      <a:pt x="241" y="577"/>
                      <a:pt x="244" y="573"/>
                      <a:pt x="247" y="568"/>
                    </a:cubicBezTo>
                    <a:cubicBezTo>
                      <a:pt x="254" y="560"/>
                      <a:pt x="262" y="553"/>
                      <a:pt x="268" y="544"/>
                    </a:cubicBezTo>
                    <a:cubicBezTo>
                      <a:pt x="279" y="527"/>
                      <a:pt x="289" y="509"/>
                      <a:pt x="301" y="492"/>
                    </a:cubicBezTo>
                    <a:cubicBezTo>
                      <a:pt x="304" y="489"/>
                      <a:pt x="306" y="486"/>
                      <a:pt x="307" y="482"/>
                    </a:cubicBezTo>
                    <a:cubicBezTo>
                      <a:pt x="309" y="475"/>
                      <a:pt x="313" y="471"/>
                      <a:pt x="315" y="465"/>
                    </a:cubicBezTo>
                    <a:cubicBezTo>
                      <a:pt x="318" y="459"/>
                      <a:pt x="321" y="453"/>
                      <a:pt x="323" y="446"/>
                    </a:cubicBezTo>
                    <a:cubicBezTo>
                      <a:pt x="326" y="440"/>
                      <a:pt x="328" y="433"/>
                      <a:pt x="330" y="426"/>
                    </a:cubicBezTo>
                    <a:cubicBezTo>
                      <a:pt x="330" y="428"/>
                      <a:pt x="331" y="430"/>
                      <a:pt x="332" y="432"/>
                    </a:cubicBezTo>
                    <a:cubicBezTo>
                      <a:pt x="343" y="456"/>
                      <a:pt x="353" y="479"/>
                      <a:pt x="357" y="505"/>
                    </a:cubicBezTo>
                    <a:cubicBezTo>
                      <a:pt x="358" y="512"/>
                      <a:pt x="359" y="518"/>
                      <a:pt x="360" y="525"/>
                    </a:cubicBezTo>
                    <a:cubicBezTo>
                      <a:pt x="357" y="534"/>
                      <a:pt x="353" y="543"/>
                      <a:pt x="348" y="552"/>
                    </a:cubicBezTo>
                    <a:cubicBezTo>
                      <a:pt x="339" y="566"/>
                      <a:pt x="329" y="581"/>
                      <a:pt x="320" y="596"/>
                    </a:cubicBezTo>
                    <a:cubicBezTo>
                      <a:pt x="307" y="616"/>
                      <a:pt x="291" y="634"/>
                      <a:pt x="274" y="650"/>
                    </a:cubicBezTo>
                    <a:moveTo>
                      <a:pt x="472" y="622"/>
                    </a:moveTo>
                    <a:cubicBezTo>
                      <a:pt x="462" y="601"/>
                      <a:pt x="447" y="581"/>
                      <a:pt x="430" y="565"/>
                    </a:cubicBezTo>
                    <a:cubicBezTo>
                      <a:pt x="419" y="556"/>
                      <a:pt x="409" y="546"/>
                      <a:pt x="398" y="537"/>
                    </a:cubicBezTo>
                    <a:cubicBezTo>
                      <a:pt x="395" y="536"/>
                      <a:pt x="389" y="531"/>
                      <a:pt x="383" y="526"/>
                    </a:cubicBezTo>
                    <a:cubicBezTo>
                      <a:pt x="381" y="513"/>
                      <a:pt x="378" y="499"/>
                      <a:pt x="375" y="486"/>
                    </a:cubicBezTo>
                    <a:cubicBezTo>
                      <a:pt x="372" y="475"/>
                      <a:pt x="366" y="463"/>
                      <a:pt x="365" y="451"/>
                    </a:cubicBezTo>
                    <a:cubicBezTo>
                      <a:pt x="364" y="442"/>
                      <a:pt x="359" y="434"/>
                      <a:pt x="355" y="425"/>
                    </a:cubicBezTo>
                    <a:cubicBezTo>
                      <a:pt x="355" y="423"/>
                      <a:pt x="354" y="421"/>
                      <a:pt x="353" y="419"/>
                    </a:cubicBezTo>
                    <a:cubicBezTo>
                      <a:pt x="357" y="422"/>
                      <a:pt x="361" y="424"/>
                      <a:pt x="364" y="426"/>
                    </a:cubicBezTo>
                    <a:cubicBezTo>
                      <a:pt x="381" y="439"/>
                      <a:pt x="402" y="445"/>
                      <a:pt x="419" y="458"/>
                    </a:cubicBezTo>
                    <a:cubicBezTo>
                      <a:pt x="437" y="471"/>
                      <a:pt x="457" y="482"/>
                      <a:pt x="474" y="495"/>
                    </a:cubicBezTo>
                    <a:cubicBezTo>
                      <a:pt x="486" y="504"/>
                      <a:pt x="497" y="516"/>
                      <a:pt x="509" y="525"/>
                    </a:cubicBezTo>
                    <a:cubicBezTo>
                      <a:pt x="503" y="554"/>
                      <a:pt x="493" y="584"/>
                      <a:pt x="477" y="614"/>
                    </a:cubicBezTo>
                    <a:cubicBezTo>
                      <a:pt x="477" y="615"/>
                      <a:pt x="475" y="618"/>
                      <a:pt x="472" y="622"/>
                    </a:cubicBezTo>
                    <a:moveTo>
                      <a:pt x="31" y="435"/>
                    </a:moveTo>
                    <a:cubicBezTo>
                      <a:pt x="28" y="435"/>
                      <a:pt x="25" y="435"/>
                      <a:pt x="22" y="435"/>
                    </a:cubicBezTo>
                    <a:cubicBezTo>
                      <a:pt x="20" y="431"/>
                      <a:pt x="19" y="426"/>
                      <a:pt x="18" y="422"/>
                    </a:cubicBezTo>
                    <a:cubicBezTo>
                      <a:pt x="17" y="416"/>
                      <a:pt x="17" y="410"/>
                      <a:pt x="17" y="404"/>
                    </a:cubicBezTo>
                    <a:cubicBezTo>
                      <a:pt x="18" y="404"/>
                      <a:pt x="20" y="404"/>
                      <a:pt x="22" y="404"/>
                    </a:cubicBezTo>
                    <a:cubicBezTo>
                      <a:pt x="29" y="404"/>
                      <a:pt x="37" y="404"/>
                      <a:pt x="43" y="405"/>
                    </a:cubicBezTo>
                    <a:cubicBezTo>
                      <a:pt x="57" y="405"/>
                      <a:pt x="70" y="409"/>
                      <a:pt x="83" y="413"/>
                    </a:cubicBezTo>
                    <a:cubicBezTo>
                      <a:pt x="84" y="413"/>
                      <a:pt x="84" y="413"/>
                      <a:pt x="84" y="413"/>
                    </a:cubicBezTo>
                    <a:cubicBezTo>
                      <a:pt x="84" y="420"/>
                      <a:pt x="85" y="427"/>
                      <a:pt x="87" y="433"/>
                    </a:cubicBezTo>
                    <a:cubicBezTo>
                      <a:pt x="81" y="433"/>
                      <a:pt x="74" y="432"/>
                      <a:pt x="67" y="432"/>
                    </a:cubicBezTo>
                    <a:cubicBezTo>
                      <a:pt x="64" y="432"/>
                      <a:pt x="60" y="432"/>
                      <a:pt x="57" y="433"/>
                    </a:cubicBezTo>
                    <a:cubicBezTo>
                      <a:pt x="49" y="434"/>
                      <a:pt x="40" y="435"/>
                      <a:pt x="31" y="435"/>
                    </a:cubicBezTo>
                    <a:moveTo>
                      <a:pt x="536" y="414"/>
                    </a:moveTo>
                    <a:cubicBezTo>
                      <a:pt x="550" y="414"/>
                      <a:pt x="563" y="412"/>
                      <a:pt x="577" y="410"/>
                    </a:cubicBezTo>
                    <a:cubicBezTo>
                      <a:pt x="586" y="410"/>
                      <a:pt x="600" y="407"/>
                      <a:pt x="609" y="401"/>
                    </a:cubicBezTo>
                    <a:cubicBezTo>
                      <a:pt x="609" y="407"/>
                      <a:pt x="609" y="412"/>
                      <a:pt x="609" y="417"/>
                    </a:cubicBezTo>
                    <a:cubicBezTo>
                      <a:pt x="608" y="417"/>
                      <a:pt x="606" y="418"/>
                      <a:pt x="603" y="419"/>
                    </a:cubicBezTo>
                    <a:cubicBezTo>
                      <a:pt x="595" y="422"/>
                      <a:pt x="585" y="424"/>
                      <a:pt x="577" y="425"/>
                    </a:cubicBezTo>
                    <a:cubicBezTo>
                      <a:pt x="571" y="425"/>
                      <a:pt x="565" y="425"/>
                      <a:pt x="559" y="425"/>
                    </a:cubicBezTo>
                    <a:cubicBezTo>
                      <a:pt x="557" y="425"/>
                      <a:pt x="555" y="425"/>
                      <a:pt x="554" y="425"/>
                    </a:cubicBezTo>
                    <a:cubicBezTo>
                      <a:pt x="552" y="425"/>
                      <a:pt x="550" y="425"/>
                      <a:pt x="548" y="425"/>
                    </a:cubicBezTo>
                    <a:cubicBezTo>
                      <a:pt x="544" y="425"/>
                      <a:pt x="541" y="425"/>
                      <a:pt x="537" y="425"/>
                    </a:cubicBezTo>
                    <a:cubicBezTo>
                      <a:pt x="532" y="425"/>
                      <a:pt x="533" y="433"/>
                      <a:pt x="537" y="433"/>
                    </a:cubicBezTo>
                    <a:cubicBezTo>
                      <a:pt x="538" y="433"/>
                      <a:pt x="538" y="433"/>
                      <a:pt x="538" y="433"/>
                    </a:cubicBezTo>
                    <a:cubicBezTo>
                      <a:pt x="540" y="433"/>
                      <a:pt x="543" y="433"/>
                      <a:pt x="545" y="433"/>
                    </a:cubicBezTo>
                    <a:cubicBezTo>
                      <a:pt x="548" y="433"/>
                      <a:pt x="551" y="433"/>
                      <a:pt x="553" y="433"/>
                    </a:cubicBezTo>
                    <a:cubicBezTo>
                      <a:pt x="556" y="433"/>
                      <a:pt x="559" y="433"/>
                      <a:pt x="562" y="433"/>
                    </a:cubicBezTo>
                    <a:cubicBezTo>
                      <a:pt x="567" y="433"/>
                      <a:pt x="572" y="433"/>
                      <a:pt x="577" y="432"/>
                    </a:cubicBezTo>
                    <a:cubicBezTo>
                      <a:pt x="584" y="432"/>
                      <a:pt x="590" y="430"/>
                      <a:pt x="596" y="429"/>
                    </a:cubicBezTo>
                    <a:cubicBezTo>
                      <a:pt x="599" y="428"/>
                      <a:pt x="605" y="425"/>
                      <a:pt x="609" y="425"/>
                    </a:cubicBezTo>
                    <a:cubicBezTo>
                      <a:pt x="609" y="430"/>
                      <a:pt x="609" y="436"/>
                      <a:pt x="609" y="441"/>
                    </a:cubicBezTo>
                    <a:cubicBezTo>
                      <a:pt x="594" y="444"/>
                      <a:pt x="581" y="448"/>
                      <a:pt x="566" y="449"/>
                    </a:cubicBezTo>
                    <a:cubicBezTo>
                      <a:pt x="564" y="449"/>
                      <a:pt x="563" y="449"/>
                      <a:pt x="562" y="449"/>
                    </a:cubicBezTo>
                    <a:cubicBezTo>
                      <a:pt x="552" y="449"/>
                      <a:pt x="543" y="447"/>
                      <a:pt x="534" y="445"/>
                    </a:cubicBezTo>
                    <a:cubicBezTo>
                      <a:pt x="534" y="437"/>
                      <a:pt x="534" y="429"/>
                      <a:pt x="533" y="421"/>
                    </a:cubicBezTo>
                    <a:cubicBezTo>
                      <a:pt x="533" y="419"/>
                      <a:pt x="533" y="417"/>
                      <a:pt x="533" y="414"/>
                    </a:cubicBezTo>
                    <a:cubicBezTo>
                      <a:pt x="533" y="414"/>
                      <a:pt x="533" y="414"/>
                      <a:pt x="533" y="414"/>
                    </a:cubicBezTo>
                    <a:cubicBezTo>
                      <a:pt x="534" y="414"/>
                      <a:pt x="535" y="414"/>
                      <a:pt x="536" y="414"/>
                    </a:cubicBezTo>
                    <a:moveTo>
                      <a:pt x="19" y="379"/>
                    </a:moveTo>
                    <a:cubicBezTo>
                      <a:pt x="19" y="379"/>
                      <a:pt x="19" y="378"/>
                      <a:pt x="20" y="378"/>
                    </a:cubicBezTo>
                    <a:cubicBezTo>
                      <a:pt x="27" y="376"/>
                      <a:pt x="33" y="375"/>
                      <a:pt x="40" y="375"/>
                    </a:cubicBezTo>
                    <a:cubicBezTo>
                      <a:pt x="46" y="375"/>
                      <a:pt x="52" y="376"/>
                      <a:pt x="59" y="377"/>
                    </a:cubicBezTo>
                    <a:cubicBezTo>
                      <a:pt x="66" y="379"/>
                      <a:pt x="73" y="381"/>
                      <a:pt x="80" y="382"/>
                    </a:cubicBezTo>
                    <a:cubicBezTo>
                      <a:pt x="81" y="382"/>
                      <a:pt x="85" y="382"/>
                      <a:pt x="87" y="383"/>
                    </a:cubicBezTo>
                    <a:cubicBezTo>
                      <a:pt x="85" y="390"/>
                      <a:pt x="85" y="398"/>
                      <a:pt x="84" y="405"/>
                    </a:cubicBezTo>
                    <a:cubicBezTo>
                      <a:pt x="71" y="401"/>
                      <a:pt x="58" y="398"/>
                      <a:pt x="43" y="397"/>
                    </a:cubicBezTo>
                    <a:cubicBezTo>
                      <a:pt x="42" y="397"/>
                      <a:pt x="41" y="397"/>
                      <a:pt x="40" y="397"/>
                    </a:cubicBezTo>
                    <a:cubicBezTo>
                      <a:pt x="37" y="397"/>
                      <a:pt x="35" y="397"/>
                      <a:pt x="33" y="397"/>
                    </a:cubicBezTo>
                    <a:cubicBezTo>
                      <a:pt x="30" y="397"/>
                      <a:pt x="28" y="397"/>
                      <a:pt x="25" y="397"/>
                    </a:cubicBezTo>
                    <a:cubicBezTo>
                      <a:pt x="23" y="397"/>
                      <a:pt x="20" y="397"/>
                      <a:pt x="18" y="397"/>
                    </a:cubicBezTo>
                    <a:cubicBezTo>
                      <a:pt x="17" y="396"/>
                      <a:pt x="17" y="396"/>
                      <a:pt x="16" y="396"/>
                    </a:cubicBezTo>
                    <a:cubicBezTo>
                      <a:pt x="16" y="390"/>
                      <a:pt x="17" y="384"/>
                      <a:pt x="17" y="378"/>
                    </a:cubicBezTo>
                    <a:cubicBezTo>
                      <a:pt x="17" y="378"/>
                      <a:pt x="18" y="379"/>
                      <a:pt x="19" y="379"/>
                    </a:cubicBezTo>
                    <a:moveTo>
                      <a:pt x="532" y="407"/>
                    </a:moveTo>
                    <a:cubicBezTo>
                      <a:pt x="531" y="402"/>
                      <a:pt x="531" y="398"/>
                      <a:pt x="530" y="393"/>
                    </a:cubicBezTo>
                    <a:cubicBezTo>
                      <a:pt x="530" y="393"/>
                      <a:pt x="530" y="393"/>
                      <a:pt x="530" y="393"/>
                    </a:cubicBezTo>
                    <a:cubicBezTo>
                      <a:pt x="556" y="389"/>
                      <a:pt x="583" y="385"/>
                      <a:pt x="608" y="375"/>
                    </a:cubicBezTo>
                    <a:cubicBezTo>
                      <a:pt x="608" y="381"/>
                      <a:pt x="609" y="386"/>
                      <a:pt x="609" y="392"/>
                    </a:cubicBezTo>
                    <a:cubicBezTo>
                      <a:pt x="609" y="392"/>
                      <a:pt x="609" y="392"/>
                      <a:pt x="609" y="392"/>
                    </a:cubicBezTo>
                    <a:cubicBezTo>
                      <a:pt x="602" y="400"/>
                      <a:pt x="581" y="403"/>
                      <a:pt x="571" y="403"/>
                    </a:cubicBezTo>
                    <a:cubicBezTo>
                      <a:pt x="560" y="403"/>
                      <a:pt x="548" y="407"/>
                      <a:pt x="536" y="407"/>
                    </a:cubicBezTo>
                    <a:cubicBezTo>
                      <a:pt x="535" y="407"/>
                      <a:pt x="535" y="407"/>
                      <a:pt x="534" y="407"/>
                    </a:cubicBezTo>
                    <a:cubicBezTo>
                      <a:pt x="533" y="407"/>
                      <a:pt x="532" y="407"/>
                      <a:pt x="532" y="407"/>
                    </a:cubicBezTo>
                    <a:moveTo>
                      <a:pt x="529" y="385"/>
                    </a:moveTo>
                    <a:cubicBezTo>
                      <a:pt x="528" y="381"/>
                      <a:pt x="527" y="376"/>
                      <a:pt x="527" y="372"/>
                    </a:cubicBezTo>
                    <a:cubicBezTo>
                      <a:pt x="527" y="372"/>
                      <a:pt x="527" y="372"/>
                      <a:pt x="527" y="372"/>
                    </a:cubicBezTo>
                    <a:cubicBezTo>
                      <a:pt x="554" y="365"/>
                      <a:pt x="580" y="358"/>
                      <a:pt x="605" y="348"/>
                    </a:cubicBezTo>
                    <a:cubicBezTo>
                      <a:pt x="606" y="354"/>
                      <a:pt x="607" y="361"/>
                      <a:pt x="607" y="367"/>
                    </a:cubicBezTo>
                    <a:cubicBezTo>
                      <a:pt x="583" y="377"/>
                      <a:pt x="555" y="381"/>
                      <a:pt x="529" y="385"/>
                    </a:cubicBezTo>
                    <a:cubicBezTo>
                      <a:pt x="529" y="385"/>
                      <a:pt x="529" y="385"/>
                      <a:pt x="529" y="385"/>
                    </a:cubicBezTo>
                    <a:moveTo>
                      <a:pt x="18" y="371"/>
                    </a:moveTo>
                    <a:cubicBezTo>
                      <a:pt x="19" y="362"/>
                      <a:pt x="21" y="354"/>
                      <a:pt x="23" y="346"/>
                    </a:cubicBezTo>
                    <a:cubicBezTo>
                      <a:pt x="23" y="346"/>
                      <a:pt x="23" y="346"/>
                      <a:pt x="23" y="346"/>
                    </a:cubicBezTo>
                    <a:cubicBezTo>
                      <a:pt x="34" y="348"/>
                      <a:pt x="45" y="349"/>
                      <a:pt x="56" y="350"/>
                    </a:cubicBezTo>
                    <a:cubicBezTo>
                      <a:pt x="68" y="352"/>
                      <a:pt x="81" y="355"/>
                      <a:pt x="94" y="358"/>
                    </a:cubicBezTo>
                    <a:cubicBezTo>
                      <a:pt x="92" y="364"/>
                      <a:pt x="90" y="369"/>
                      <a:pt x="89" y="375"/>
                    </a:cubicBezTo>
                    <a:cubicBezTo>
                      <a:pt x="83" y="373"/>
                      <a:pt x="76" y="373"/>
                      <a:pt x="70" y="372"/>
                    </a:cubicBezTo>
                    <a:cubicBezTo>
                      <a:pt x="63" y="371"/>
                      <a:pt x="57" y="369"/>
                      <a:pt x="50" y="368"/>
                    </a:cubicBezTo>
                    <a:cubicBezTo>
                      <a:pt x="46" y="367"/>
                      <a:pt x="42" y="367"/>
                      <a:pt x="39" y="367"/>
                    </a:cubicBezTo>
                    <a:cubicBezTo>
                      <a:pt x="32" y="367"/>
                      <a:pt x="25" y="368"/>
                      <a:pt x="18" y="371"/>
                    </a:cubicBezTo>
                    <a:cubicBezTo>
                      <a:pt x="18" y="371"/>
                      <a:pt x="18" y="371"/>
                      <a:pt x="18" y="371"/>
                    </a:cubicBezTo>
                    <a:moveTo>
                      <a:pt x="225" y="589"/>
                    </a:moveTo>
                    <a:cubicBezTo>
                      <a:pt x="208" y="567"/>
                      <a:pt x="194" y="548"/>
                      <a:pt x="189" y="543"/>
                    </a:cubicBezTo>
                    <a:cubicBezTo>
                      <a:pt x="182" y="535"/>
                      <a:pt x="174" y="527"/>
                      <a:pt x="167" y="519"/>
                    </a:cubicBezTo>
                    <a:cubicBezTo>
                      <a:pt x="171" y="505"/>
                      <a:pt x="174" y="490"/>
                      <a:pt x="182" y="478"/>
                    </a:cubicBezTo>
                    <a:cubicBezTo>
                      <a:pt x="190" y="465"/>
                      <a:pt x="197" y="451"/>
                      <a:pt x="208" y="440"/>
                    </a:cubicBezTo>
                    <a:cubicBezTo>
                      <a:pt x="213" y="435"/>
                      <a:pt x="217" y="430"/>
                      <a:pt x="221" y="423"/>
                    </a:cubicBezTo>
                    <a:cubicBezTo>
                      <a:pt x="234" y="404"/>
                      <a:pt x="245" y="385"/>
                      <a:pt x="258" y="366"/>
                    </a:cubicBezTo>
                    <a:cubicBezTo>
                      <a:pt x="260" y="364"/>
                      <a:pt x="267" y="350"/>
                      <a:pt x="274" y="338"/>
                    </a:cubicBezTo>
                    <a:cubicBezTo>
                      <a:pt x="277" y="341"/>
                      <a:pt x="280" y="345"/>
                      <a:pt x="282" y="348"/>
                    </a:cubicBezTo>
                    <a:cubicBezTo>
                      <a:pt x="287" y="357"/>
                      <a:pt x="294" y="364"/>
                      <a:pt x="300" y="372"/>
                    </a:cubicBezTo>
                    <a:cubicBezTo>
                      <a:pt x="310" y="385"/>
                      <a:pt x="318" y="400"/>
                      <a:pt x="325" y="415"/>
                    </a:cubicBezTo>
                    <a:cubicBezTo>
                      <a:pt x="322" y="429"/>
                      <a:pt x="316" y="443"/>
                      <a:pt x="311" y="455"/>
                    </a:cubicBezTo>
                    <a:cubicBezTo>
                      <a:pt x="303" y="473"/>
                      <a:pt x="295" y="488"/>
                      <a:pt x="285" y="504"/>
                    </a:cubicBezTo>
                    <a:cubicBezTo>
                      <a:pt x="279" y="514"/>
                      <a:pt x="272" y="524"/>
                      <a:pt x="266" y="534"/>
                    </a:cubicBezTo>
                    <a:cubicBezTo>
                      <a:pt x="259" y="543"/>
                      <a:pt x="251" y="551"/>
                      <a:pt x="244" y="560"/>
                    </a:cubicBezTo>
                    <a:cubicBezTo>
                      <a:pt x="237" y="569"/>
                      <a:pt x="230" y="578"/>
                      <a:pt x="225" y="589"/>
                    </a:cubicBezTo>
                    <a:moveTo>
                      <a:pt x="511" y="516"/>
                    </a:moveTo>
                    <a:cubicBezTo>
                      <a:pt x="506" y="512"/>
                      <a:pt x="501" y="507"/>
                      <a:pt x="496" y="503"/>
                    </a:cubicBezTo>
                    <a:cubicBezTo>
                      <a:pt x="488" y="497"/>
                      <a:pt x="480" y="490"/>
                      <a:pt x="471" y="484"/>
                    </a:cubicBezTo>
                    <a:cubicBezTo>
                      <a:pt x="462" y="478"/>
                      <a:pt x="454" y="472"/>
                      <a:pt x="446" y="466"/>
                    </a:cubicBezTo>
                    <a:cubicBezTo>
                      <a:pt x="439" y="461"/>
                      <a:pt x="431" y="457"/>
                      <a:pt x="423" y="452"/>
                    </a:cubicBezTo>
                    <a:cubicBezTo>
                      <a:pt x="408" y="440"/>
                      <a:pt x="390" y="435"/>
                      <a:pt x="375" y="424"/>
                    </a:cubicBezTo>
                    <a:cubicBezTo>
                      <a:pt x="367" y="419"/>
                      <a:pt x="360" y="414"/>
                      <a:pt x="353" y="409"/>
                    </a:cubicBezTo>
                    <a:cubicBezTo>
                      <a:pt x="351" y="409"/>
                      <a:pt x="350" y="408"/>
                      <a:pt x="348" y="407"/>
                    </a:cubicBezTo>
                    <a:cubicBezTo>
                      <a:pt x="343" y="393"/>
                      <a:pt x="336" y="380"/>
                      <a:pt x="328" y="369"/>
                    </a:cubicBezTo>
                    <a:cubicBezTo>
                      <a:pt x="319" y="354"/>
                      <a:pt x="309" y="339"/>
                      <a:pt x="298" y="325"/>
                    </a:cubicBezTo>
                    <a:cubicBezTo>
                      <a:pt x="314" y="331"/>
                      <a:pt x="330" y="335"/>
                      <a:pt x="348" y="336"/>
                    </a:cubicBezTo>
                    <a:cubicBezTo>
                      <a:pt x="367" y="337"/>
                      <a:pt x="389" y="342"/>
                      <a:pt x="407" y="348"/>
                    </a:cubicBezTo>
                    <a:cubicBezTo>
                      <a:pt x="417" y="351"/>
                      <a:pt x="427" y="351"/>
                      <a:pt x="437" y="355"/>
                    </a:cubicBezTo>
                    <a:cubicBezTo>
                      <a:pt x="447" y="359"/>
                      <a:pt x="458" y="363"/>
                      <a:pt x="468" y="367"/>
                    </a:cubicBezTo>
                    <a:cubicBezTo>
                      <a:pt x="473" y="369"/>
                      <a:pt x="478" y="371"/>
                      <a:pt x="483" y="373"/>
                    </a:cubicBezTo>
                    <a:cubicBezTo>
                      <a:pt x="490" y="376"/>
                      <a:pt x="494" y="381"/>
                      <a:pt x="499" y="385"/>
                    </a:cubicBezTo>
                    <a:cubicBezTo>
                      <a:pt x="501" y="386"/>
                      <a:pt x="507" y="389"/>
                      <a:pt x="512" y="393"/>
                    </a:cubicBezTo>
                    <a:cubicBezTo>
                      <a:pt x="514" y="412"/>
                      <a:pt x="517" y="432"/>
                      <a:pt x="517" y="436"/>
                    </a:cubicBezTo>
                    <a:cubicBezTo>
                      <a:pt x="518" y="462"/>
                      <a:pt x="516" y="489"/>
                      <a:pt x="511" y="516"/>
                    </a:cubicBezTo>
                    <a:moveTo>
                      <a:pt x="525" y="364"/>
                    </a:moveTo>
                    <a:cubicBezTo>
                      <a:pt x="524" y="359"/>
                      <a:pt x="523" y="353"/>
                      <a:pt x="521" y="347"/>
                    </a:cubicBezTo>
                    <a:cubicBezTo>
                      <a:pt x="537" y="340"/>
                      <a:pt x="555" y="335"/>
                      <a:pt x="572" y="331"/>
                    </a:cubicBezTo>
                    <a:cubicBezTo>
                      <a:pt x="579" y="329"/>
                      <a:pt x="586" y="325"/>
                      <a:pt x="593" y="321"/>
                    </a:cubicBezTo>
                    <a:cubicBezTo>
                      <a:pt x="595" y="320"/>
                      <a:pt x="598" y="319"/>
                      <a:pt x="600" y="317"/>
                    </a:cubicBezTo>
                    <a:cubicBezTo>
                      <a:pt x="602" y="325"/>
                      <a:pt x="603" y="332"/>
                      <a:pt x="604" y="340"/>
                    </a:cubicBezTo>
                    <a:cubicBezTo>
                      <a:pt x="579" y="350"/>
                      <a:pt x="553" y="358"/>
                      <a:pt x="526" y="364"/>
                    </a:cubicBezTo>
                    <a:cubicBezTo>
                      <a:pt x="526" y="364"/>
                      <a:pt x="525" y="364"/>
                      <a:pt x="525" y="364"/>
                    </a:cubicBezTo>
                    <a:moveTo>
                      <a:pt x="28" y="339"/>
                    </a:moveTo>
                    <a:cubicBezTo>
                      <a:pt x="27" y="339"/>
                      <a:pt x="26" y="339"/>
                      <a:pt x="25" y="339"/>
                    </a:cubicBezTo>
                    <a:cubicBezTo>
                      <a:pt x="28" y="329"/>
                      <a:pt x="32" y="319"/>
                      <a:pt x="37" y="311"/>
                    </a:cubicBezTo>
                    <a:cubicBezTo>
                      <a:pt x="46" y="313"/>
                      <a:pt x="55" y="315"/>
                      <a:pt x="63" y="318"/>
                    </a:cubicBezTo>
                    <a:cubicBezTo>
                      <a:pt x="76" y="323"/>
                      <a:pt x="91" y="328"/>
                      <a:pt x="102" y="338"/>
                    </a:cubicBezTo>
                    <a:cubicBezTo>
                      <a:pt x="100" y="342"/>
                      <a:pt x="98" y="347"/>
                      <a:pt x="96" y="351"/>
                    </a:cubicBezTo>
                    <a:cubicBezTo>
                      <a:pt x="86" y="348"/>
                      <a:pt x="74" y="346"/>
                      <a:pt x="64" y="344"/>
                    </a:cubicBezTo>
                    <a:cubicBezTo>
                      <a:pt x="57" y="342"/>
                      <a:pt x="50" y="341"/>
                      <a:pt x="42" y="339"/>
                    </a:cubicBezTo>
                    <a:cubicBezTo>
                      <a:pt x="41" y="339"/>
                      <a:pt x="39" y="339"/>
                      <a:pt x="37" y="339"/>
                    </a:cubicBezTo>
                    <a:cubicBezTo>
                      <a:pt x="35" y="339"/>
                      <a:pt x="34" y="339"/>
                      <a:pt x="33" y="339"/>
                    </a:cubicBezTo>
                    <a:cubicBezTo>
                      <a:pt x="31" y="339"/>
                      <a:pt x="30" y="339"/>
                      <a:pt x="28" y="339"/>
                    </a:cubicBezTo>
                    <a:moveTo>
                      <a:pt x="162" y="513"/>
                    </a:moveTo>
                    <a:cubicBezTo>
                      <a:pt x="149" y="497"/>
                      <a:pt x="137" y="482"/>
                      <a:pt x="126" y="468"/>
                    </a:cubicBezTo>
                    <a:cubicBezTo>
                      <a:pt x="126" y="461"/>
                      <a:pt x="123" y="455"/>
                      <a:pt x="125" y="447"/>
                    </a:cubicBezTo>
                    <a:cubicBezTo>
                      <a:pt x="127" y="439"/>
                      <a:pt x="128" y="430"/>
                      <a:pt x="131" y="422"/>
                    </a:cubicBezTo>
                    <a:cubicBezTo>
                      <a:pt x="136" y="410"/>
                      <a:pt x="143" y="400"/>
                      <a:pt x="151" y="390"/>
                    </a:cubicBezTo>
                    <a:cubicBezTo>
                      <a:pt x="156" y="384"/>
                      <a:pt x="160" y="377"/>
                      <a:pt x="167" y="373"/>
                    </a:cubicBezTo>
                    <a:cubicBezTo>
                      <a:pt x="169" y="371"/>
                      <a:pt x="171" y="370"/>
                      <a:pt x="173" y="367"/>
                    </a:cubicBezTo>
                    <a:cubicBezTo>
                      <a:pt x="192" y="342"/>
                      <a:pt x="211" y="318"/>
                      <a:pt x="227" y="291"/>
                    </a:cubicBezTo>
                    <a:cubicBezTo>
                      <a:pt x="238" y="298"/>
                      <a:pt x="248" y="307"/>
                      <a:pt x="255" y="316"/>
                    </a:cubicBezTo>
                    <a:cubicBezTo>
                      <a:pt x="260" y="322"/>
                      <a:pt x="265" y="328"/>
                      <a:pt x="270" y="333"/>
                    </a:cubicBezTo>
                    <a:cubicBezTo>
                      <a:pt x="267" y="339"/>
                      <a:pt x="264" y="344"/>
                      <a:pt x="260" y="349"/>
                    </a:cubicBezTo>
                    <a:cubicBezTo>
                      <a:pt x="256" y="353"/>
                      <a:pt x="254" y="359"/>
                      <a:pt x="250" y="364"/>
                    </a:cubicBezTo>
                    <a:cubicBezTo>
                      <a:pt x="248" y="367"/>
                      <a:pt x="245" y="371"/>
                      <a:pt x="242" y="375"/>
                    </a:cubicBezTo>
                    <a:cubicBezTo>
                      <a:pt x="236" y="387"/>
                      <a:pt x="228" y="400"/>
                      <a:pt x="221" y="411"/>
                    </a:cubicBezTo>
                    <a:cubicBezTo>
                      <a:pt x="208" y="430"/>
                      <a:pt x="191" y="446"/>
                      <a:pt x="180" y="467"/>
                    </a:cubicBezTo>
                    <a:cubicBezTo>
                      <a:pt x="171" y="481"/>
                      <a:pt x="167" y="497"/>
                      <a:pt x="162" y="513"/>
                    </a:cubicBezTo>
                    <a:moveTo>
                      <a:pt x="519" y="340"/>
                    </a:moveTo>
                    <a:cubicBezTo>
                      <a:pt x="518" y="334"/>
                      <a:pt x="516" y="328"/>
                      <a:pt x="514" y="322"/>
                    </a:cubicBezTo>
                    <a:cubicBezTo>
                      <a:pt x="528" y="312"/>
                      <a:pt x="544" y="302"/>
                      <a:pt x="560" y="299"/>
                    </a:cubicBezTo>
                    <a:cubicBezTo>
                      <a:pt x="568" y="297"/>
                      <a:pt x="576" y="294"/>
                      <a:pt x="583" y="291"/>
                    </a:cubicBezTo>
                    <a:cubicBezTo>
                      <a:pt x="585" y="291"/>
                      <a:pt x="591" y="289"/>
                      <a:pt x="594" y="287"/>
                    </a:cubicBezTo>
                    <a:cubicBezTo>
                      <a:pt x="596" y="294"/>
                      <a:pt x="597" y="302"/>
                      <a:pt x="599" y="309"/>
                    </a:cubicBezTo>
                    <a:cubicBezTo>
                      <a:pt x="594" y="313"/>
                      <a:pt x="587" y="315"/>
                      <a:pt x="582" y="318"/>
                    </a:cubicBezTo>
                    <a:cubicBezTo>
                      <a:pt x="575" y="323"/>
                      <a:pt x="567" y="324"/>
                      <a:pt x="559" y="326"/>
                    </a:cubicBezTo>
                    <a:cubicBezTo>
                      <a:pt x="546" y="330"/>
                      <a:pt x="532" y="334"/>
                      <a:pt x="519" y="340"/>
                    </a:cubicBezTo>
                    <a:moveTo>
                      <a:pt x="105" y="331"/>
                    </a:moveTo>
                    <a:cubicBezTo>
                      <a:pt x="88" y="316"/>
                      <a:pt x="63" y="309"/>
                      <a:pt x="41" y="304"/>
                    </a:cubicBezTo>
                    <a:cubicBezTo>
                      <a:pt x="42" y="302"/>
                      <a:pt x="43" y="300"/>
                      <a:pt x="45" y="297"/>
                    </a:cubicBezTo>
                    <a:cubicBezTo>
                      <a:pt x="49" y="291"/>
                      <a:pt x="53" y="286"/>
                      <a:pt x="57" y="281"/>
                    </a:cubicBezTo>
                    <a:cubicBezTo>
                      <a:pt x="57" y="281"/>
                      <a:pt x="58" y="281"/>
                      <a:pt x="58" y="281"/>
                    </a:cubicBezTo>
                    <a:cubicBezTo>
                      <a:pt x="59" y="281"/>
                      <a:pt x="59" y="281"/>
                      <a:pt x="59" y="281"/>
                    </a:cubicBezTo>
                    <a:cubicBezTo>
                      <a:pt x="80" y="287"/>
                      <a:pt x="98" y="300"/>
                      <a:pt x="114" y="315"/>
                    </a:cubicBezTo>
                    <a:cubicBezTo>
                      <a:pt x="114" y="315"/>
                      <a:pt x="114" y="315"/>
                      <a:pt x="114" y="315"/>
                    </a:cubicBezTo>
                    <a:cubicBezTo>
                      <a:pt x="111" y="320"/>
                      <a:pt x="108" y="326"/>
                      <a:pt x="105" y="331"/>
                    </a:cubicBezTo>
                    <a:moveTo>
                      <a:pt x="117" y="454"/>
                    </a:moveTo>
                    <a:cubicBezTo>
                      <a:pt x="113" y="448"/>
                      <a:pt x="110" y="443"/>
                      <a:pt x="107" y="438"/>
                    </a:cubicBezTo>
                    <a:cubicBezTo>
                      <a:pt x="92" y="408"/>
                      <a:pt x="108" y="356"/>
                      <a:pt x="131" y="321"/>
                    </a:cubicBezTo>
                    <a:cubicBezTo>
                      <a:pt x="141" y="306"/>
                      <a:pt x="164" y="279"/>
                      <a:pt x="184" y="272"/>
                    </a:cubicBezTo>
                    <a:cubicBezTo>
                      <a:pt x="190" y="275"/>
                      <a:pt x="199" y="277"/>
                      <a:pt x="203" y="279"/>
                    </a:cubicBezTo>
                    <a:cubicBezTo>
                      <a:pt x="209" y="281"/>
                      <a:pt x="215" y="284"/>
                      <a:pt x="221" y="287"/>
                    </a:cubicBezTo>
                    <a:cubicBezTo>
                      <a:pt x="212" y="302"/>
                      <a:pt x="203" y="316"/>
                      <a:pt x="193" y="329"/>
                    </a:cubicBezTo>
                    <a:cubicBezTo>
                      <a:pt x="186" y="337"/>
                      <a:pt x="181" y="346"/>
                      <a:pt x="174" y="354"/>
                    </a:cubicBezTo>
                    <a:cubicBezTo>
                      <a:pt x="168" y="361"/>
                      <a:pt x="161" y="366"/>
                      <a:pt x="155" y="373"/>
                    </a:cubicBezTo>
                    <a:cubicBezTo>
                      <a:pt x="143" y="387"/>
                      <a:pt x="131" y="401"/>
                      <a:pt x="125" y="419"/>
                    </a:cubicBezTo>
                    <a:cubicBezTo>
                      <a:pt x="121" y="429"/>
                      <a:pt x="117" y="440"/>
                      <a:pt x="117" y="450"/>
                    </a:cubicBezTo>
                    <a:cubicBezTo>
                      <a:pt x="117" y="451"/>
                      <a:pt x="117" y="453"/>
                      <a:pt x="117" y="454"/>
                    </a:cubicBezTo>
                    <a:moveTo>
                      <a:pt x="512" y="315"/>
                    </a:moveTo>
                    <a:cubicBezTo>
                      <a:pt x="510" y="308"/>
                      <a:pt x="507" y="302"/>
                      <a:pt x="505" y="296"/>
                    </a:cubicBezTo>
                    <a:cubicBezTo>
                      <a:pt x="520" y="285"/>
                      <a:pt x="537" y="275"/>
                      <a:pt x="554" y="269"/>
                    </a:cubicBezTo>
                    <a:cubicBezTo>
                      <a:pt x="564" y="265"/>
                      <a:pt x="575" y="261"/>
                      <a:pt x="585" y="255"/>
                    </a:cubicBezTo>
                    <a:cubicBezTo>
                      <a:pt x="587" y="263"/>
                      <a:pt x="589" y="271"/>
                      <a:pt x="592" y="279"/>
                    </a:cubicBezTo>
                    <a:cubicBezTo>
                      <a:pt x="589" y="280"/>
                      <a:pt x="587" y="282"/>
                      <a:pt x="584" y="283"/>
                    </a:cubicBezTo>
                    <a:cubicBezTo>
                      <a:pt x="575" y="286"/>
                      <a:pt x="565" y="288"/>
                      <a:pt x="556" y="292"/>
                    </a:cubicBezTo>
                    <a:cubicBezTo>
                      <a:pt x="549" y="295"/>
                      <a:pt x="540" y="296"/>
                      <a:pt x="534" y="300"/>
                    </a:cubicBezTo>
                    <a:cubicBezTo>
                      <a:pt x="527" y="305"/>
                      <a:pt x="519" y="309"/>
                      <a:pt x="512" y="315"/>
                    </a:cubicBezTo>
                    <a:moveTo>
                      <a:pt x="151" y="274"/>
                    </a:moveTo>
                    <a:cubicBezTo>
                      <a:pt x="141" y="264"/>
                      <a:pt x="130" y="257"/>
                      <a:pt x="119" y="248"/>
                    </a:cubicBezTo>
                    <a:cubicBezTo>
                      <a:pt x="140" y="249"/>
                      <a:pt x="156" y="252"/>
                      <a:pt x="166" y="256"/>
                    </a:cubicBezTo>
                    <a:cubicBezTo>
                      <a:pt x="168" y="257"/>
                      <a:pt x="170" y="259"/>
                      <a:pt x="172" y="260"/>
                    </a:cubicBezTo>
                    <a:cubicBezTo>
                      <a:pt x="170" y="262"/>
                      <a:pt x="166" y="265"/>
                      <a:pt x="158" y="269"/>
                    </a:cubicBezTo>
                    <a:cubicBezTo>
                      <a:pt x="156" y="271"/>
                      <a:pt x="154" y="272"/>
                      <a:pt x="151" y="274"/>
                    </a:cubicBezTo>
                    <a:moveTo>
                      <a:pt x="132" y="289"/>
                    </a:moveTo>
                    <a:cubicBezTo>
                      <a:pt x="135" y="289"/>
                      <a:pt x="137" y="285"/>
                      <a:pt x="134" y="282"/>
                    </a:cubicBezTo>
                    <a:cubicBezTo>
                      <a:pt x="127" y="275"/>
                      <a:pt x="118" y="269"/>
                      <a:pt x="110" y="263"/>
                    </a:cubicBezTo>
                    <a:cubicBezTo>
                      <a:pt x="105" y="260"/>
                      <a:pt x="99" y="255"/>
                      <a:pt x="93" y="252"/>
                    </a:cubicBezTo>
                    <a:cubicBezTo>
                      <a:pt x="99" y="249"/>
                      <a:pt x="103" y="248"/>
                      <a:pt x="107" y="247"/>
                    </a:cubicBezTo>
                    <a:cubicBezTo>
                      <a:pt x="119" y="258"/>
                      <a:pt x="133" y="267"/>
                      <a:pt x="145" y="278"/>
                    </a:cubicBezTo>
                    <a:cubicBezTo>
                      <a:pt x="136" y="286"/>
                      <a:pt x="126" y="296"/>
                      <a:pt x="118" y="309"/>
                    </a:cubicBezTo>
                    <a:cubicBezTo>
                      <a:pt x="102" y="293"/>
                      <a:pt x="84" y="281"/>
                      <a:pt x="63" y="274"/>
                    </a:cubicBezTo>
                    <a:cubicBezTo>
                      <a:pt x="70" y="268"/>
                      <a:pt x="76" y="262"/>
                      <a:pt x="82" y="258"/>
                    </a:cubicBezTo>
                    <a:cubicBezTo>
                      <a:pt x="83" y="258"/>
                      <a:pt x="84" y="258"/>
                      <a:pt x="84" y="258"/>
                    </a:cubicBezTo>
                    <a:cubicBezTo>
                      <a:pt x="85" y="258"/>
                      <a:pt x="86" y="258"/>
                      <a:pt x="87" y="257"/>
                    </a:cubicBezTo>
                    <a:cubicBezTo>
                      <a:pt x="92" y="260"/>
                      <a:pt x="97" y="264"/>
                      <a:pt x="102" y="267"/>
                    </a:cubicBezTo>
                    <a:cubicBezTo>
                      <a:pt x="111" y="274"/>
                      <a:pt x="121" y="280"/>
                      <a:pt x="130" y="288"/>
                    </a:cubicBezTo>
                    <a:cubicBezTo>
                      <a:pt x="130" y="289"/>
                      <a:pt x="131" y="289"/>
                      <a:pt x="132" y="289"/>
                    </a:cubicBezTo>
                    <a:moveTo>
                      <a:pt x="346" y="245"/>
                    </a:moveTo>
                    <a:cubicBezTo>
                      <a:pt x="347" y="245"/>
                      <a:pt x="349" y="245"/>
                      <a:pt x="350" y="245"/>
                    </a:cubicBezTo>
                    <a:cubicBezTo>
                      <a:pt x="355" y="245"/>
                      <a:pt x="361" y="245"/>
                      <a:pt x="367" y="245"/>
                    </a:cubicBezTo>
                    <a:cubicBezTo>
                      <a:pt x="386" y="245"/>
                      <a:pt x="406" y="246"/>
                      <a:pt x="426" y="250"/>
                    </a:cubicBezTo>
                    <a:cubicBezTo>
                      <a:pt x="435" y="253"/>
                      <a:pt x="448" y="255"/>
                      <a:pt x="457" y="260"/>
                    </a:cubicBezTo>
                    <a:cubicBezTo>
                      <a:pt x="462" y="262"/>
                      <a:pt x="467" y="263"/>
                      <a:pt x="471" y="265"/>
                    </a:cubicBezTo>
                    <a:cubicBezTo>
                      <a:pt x="473" y="266"/>
                      <a:pt x="474" y="266"/>
                      <a:pt x="475" y="267"/>
                    </a:cubicBezTo>
                    <a:cubicBezTo>
                      <a:pt x="487" y="294"/>
                      <a:pt x="498" y="324"/>
                      <a:pt x="506" y="357"/>
                    </a:cubicBezTo>
                    <a:cubicBezTo>
                      <a:pt x="507" y="361"/>
                      <a:pt x="508" y="371"/>
                      <a:pt x="510" y="382"/>
                    </a:cubicBezTo>
                    <a:cubicBezTo>
                      <a:pt x="505" y="379"/>
                      <a:pt x="501" y="376"/>
                      <a:pt x="496" y="372"/>
                    </a:cubicBezTo>
                    <a:cubicBezTo>
                      <a:pt x="487" y="365"/>
                      <a:pt x="476" y="362"/>
                      <a:pt x="466" y="358"/>
                    </a:cubicBezTo>
                    <a:cubicBezTo>
                      <a:pt x="453" y="353"/>
                      <a:pt x="441" y="347"/>
                      <a:pt x="428" y="344"/>
                    </a:cubicBezTo>
                    <a:cubicBezTo>
                      <a:pt x="405" y="339"/>
                      <a:pt x="383" y="336"/>
                      <a:pt x="361" y="331"/>
                    </a:cubicBezTo>
                    <a:cubicBezTo>
                      <a:pt x="350" y="328"/>
                      <a:pt x="338" y="327"/>
                      <a:pt x="327" y="326"/>
                    </a:cubicBezTo>
                    <a:cubicBezTo>
                      <a:pt x="314" y="324"/>
                      <a:pt x="304" y="319"/>
                      <a:pt x="292" y="315"/>
                    </a:cubicBezTo>
                    <a:cubicBezTo>
                      <a:pt x="292" y="315"/>
                      <a:pt x="291" y="314"/>
                      <a:pt x="290" y="314"/>
                    </a:cubicBezTo>
                    <a:cubicBezTo>
                      <a:pt x="283" y="304"/>
                      <a:pt x="274" y="296"/>
                      <a:pt x="266" y="288"/>
                    </a:cubicBezTo>
                    <a:cubicBezTo>
                      <a:pt x="262" y="284"/>
                      <a:pt x="257" y="281"/>
                      <a:pt x="252" y="278"/>
                    </a:cubicBezTo>
                    <a:cubicBezTo>
                      <a:pt x="251" y="277"/>
                      <a:pt x="251" y="277"/>
                      <a:pt x="251" y="277"/>
                    </a:cubicBezTo>
                    <a:cubicBezTo>
                      <a:pt x="261" y="273"/>
                      <a:pt x="272" y="265"/>
                      <a:pt x="282" y="261"/>
                    </a:cubicBezTo>
                    <a:cubicBezTo>
                      <a:pt x="294" y="257"/>
                      <a:pt x="305" y="253"/>
                      <a:pt x="317" y="249"/>
                    </a:cubicBezTo>
                    <a:cubicBezTo>
                      <a:pt x="324" y="246"/>
                      <a:pt x="333" y="245"/>
                      <a:pt x="342" y="245"/>
                    </a:cubicBezTo>
                    <a:cubicBezTo>
                      <a:pt x="343" y="245"/>
                      <a:pt x="343" y="245"/>
                      <a:pt x="344" y="245"/>
                    </a:cubicBezTo>
                    <a:cubicBezTo>
                      <a:pt x="345" y="245"/>
                      <a:pt x="346" y="245"/>
                      <a:pt x="346" y="245"/>
                    </a:cubicBezTo>
                    <a:moveTo>
                      <a:pt x="212" y="256"/>
                    </a:moveTo>
                    <a:cubicBezTo>
                      <a:pt x="208" y="256"/>
                      <a:pt x="203" y="255"/>
                      <a:pt x="198" y="254"/>
                    </a:cubicBezTo>
                    <a:cubicBezTo>
                      <a:pt x="207" y="247"/>
                      <a:pt x="212" y="238"/>
                      <a:pt x="218" y="228"/>
                    </a:cubicBezTo>
                    <a:cubicBezTo>
                      <a:pt x="218" y="229"/>
                      <a:pt x="218" y="229"/>
                      <a:pt x="218" y="229"/>
                    </a:cubicBezTo>
                    <a:cubicBezTo>
                      <a:pt x="219" y="230"/>
                      <a:pt x="219" y="232"/>
                      <a:pt x="219" y="234"/>
                    </a:cubicBezTo>
                    <a:cubicBezTo>
                      <a:pt x="218" y="242"/>
                      <a:pt x="215" y="249"/>
                      <a:pt x="212" y="256"/>
                    </a:cubicBezTo>
                    <a:cubicBezTo>
                      <a:pt x="212" y="256"/>
                      <a:pt x="212" y="256"/>
                      <a:pt x="212" y="256"/>
                    </a:cubicBezTo>
                    <a:moveTo>
                      <a:pt x="220" y="256"/>
                    </a:moveTo>
                    <a:cubicBezTo>
                      <a:pt x="222" y="250"/>
                      <a:pt x="225" y="243"/>
                      <a:pt x="226" y="237"/>
                    </a:cubicBezTo>
                    <a:cubicBezTo>
                      <a:pt x="226" y="234"/>
                      <a:pt x="227" y="232"/>
                      <a:pt x="226" y="229"/>
                    </a:cubicBezTo>
                    <a:cubicBezTo>
                      <a:pt x="226" y="228"/>
                      <a:pt x="226" y="228"/>
                      <a:pt x="226" y="228"/>
                    </a:cubicBezTo>
                    <a:cubicBezTo>
                      <a:pt x="229" y="228"/>
                      <a:pt x="232" y="227"/>
                      <a:pt x="236" y="226"/>
                    </a:cubicBezTo>
                    <a:cubicBezTo>
                      <a:pt x="237" y="229"/>
                      <a:pt x="238" y="233"/>
                      <a:pt x="238" y="236"/>
                    </a:cubicBezTo>
                    <a:cubicBezTo>
                      <a:pt x="237" y="242"/>
                      <a:pt x="236" y="247"/>
                      <a:pt x="235" y="252"/>
                    </a:cubicBezTo>
                    <a:cubicBezTo>
                      <a:pt x="233" y="252"/>
                      <a:pt x="231" y="253"/>
                      <a:pt x="229" y="254"/>
                    </a:cubicBezTo>
                    <a:cubicBezTo>
                      <a:pt x="226" y="255"/>
                      <a:pt x="223" y="255"/>
                      <a:pt x="220" y="256"/>
                    </a:cubicBezTo>
                    <a:moveTo>
                      <a:pt x="496" y="272"/>
                    </a:moveTo>
                    <a:cubicBezTo>
                      <a:pt x="497" y="272"/>
                      <a:pt x="498" y="271"/>
                      <a:pt x="498" y="271"/>
                    </a:cubicBezTo>
                    <a:cubicBezTo>
                      <a:pt x="513" y="256"/>
                      <a:pt x="533" y="250"/>
                      <a:pt x="550" y="240"/>
                    </a:cubicBezTo>
                    <a:cubicBezTo>
                      <a:pt x="558" y="235"/>
                      <a:pt x="566" y="228"/>
                      <a:pt x="574" y="225"/>
                    </a:cubicBezTo>
                    <a:cubicBezTo>
                      <a:pt x="577" y="232"/>
                      <a:pt x="580" y="240"/>
                      <a:pt x="582" y="247"/>
                    </a:cubicBezTo>
                    <a:cubicBezTo>
                      <a:pt x="569" y="256"/>
                      <a:pt x="553" y="261"/>
                      <a:pt x="539" y="267"/>
                    </a:cubicBezTo>
                    <a:cubicBezTo>
                      <a:pt x="526" y="274"/>
                      <a:pt x="514" y="281"/>
                      <a:pt x="502" y="288"/>
                    </a:cubicBezTo>
                    <a:cubicBezTo>
                      <a:pt x="500" y="283"/>
                      <a:pt x="498" y="277"/>
                      <a:pt x="496" y="272"/>
                    </a:cubicBezTo>
                    <a:cubicBezTo>
                      <a:pt x="496" y="272"/>
                      <a:pt x="496" y="272"/>
                      <a:pt x="496" y="272"/>
                    </a:cubicBezTo>
                    <a:moveTo>
                      <a:pt x="191" y="251"/>
                    </a:moveTo>
                    <a:cubicBezTo>
                      <a:pt x="190" y="250"/>
                      <a:pt x="189" y="250"/>
                      <a:pt x="188" y="249"/>
                    </a:cubicBezTo>
                    <a:cubicBezTo>
                      <a:pt x="187" y="248"/>
                      <a:pt x="186" y="246"/>
                      <a:pt x="184" y="245"/>
                    </a:cubicBezTo>
                    <a:cubicBezTo>
                      <a:pt x="189" y="241"/>
                      <a:pt x="194" y="237"/>
                      <a:pt x="198" y="232"/>
                    </a:cubicBezTo>
                    <a:cubicBezTo>
                      <a:pt x="199" y="230"/>
                      <a:pt x="200" y="228"/>
                      <a:pt x="202" y="227"/>
                    </a:cubicBezTo>
                    <a:cubicBezTo>
                      <a:pt x="202" y="225"/>
                      <a:pt x="203" y="224"/>
                      <a:pt x="204" y="223"/>
                    </a:cubicBezTo>
                    <a:cubicBezTo>
                      <a:pt x="204" y="223"/>
                      <a:pt x="204" y="223"/>
                      <a:pt x="204" y="223"/>
                    </a:cubicBezTo>
                    <a:cubicBezTo>
                      <a:pt x="206" y="225"/>
                      <a:pt x="208" y="226"/>
                      <a:pt x="210" y="226"/>
                    </a:cubicBezTo>
                    <a:cubicBezTo>
                      <a:pt x="205" y="235"/>
                      <a:pt x="200" y="243"/>
                      <a:pt x="192" y="249"/>
                    </a:cubicBezTo>
                    <a:cubicBezTo>
                      <a:pt x="191" y="250"/>
                      <a:pt x="191" y="250"/>
                      <a:pt x="191" y="251"/>
                    </a:cubicBezTo>
                    <a:moveTo>
                      <a:pt x="243" y="248"/>
                    </a:moveTo>
                    <a:cubicBezTo>
                      <a:pt x="244" y="243"/>
                      <a:pt x="245" y="238"/>
                      <a:pt x="245" y="234"/>
                    </a:cubicBezTo>
                    <a:cubicBezTo>
                      <a:pt x="245" y="230"/>
                      <a:pt x="243" y="226"/>
                      <a:pt x="242" y="222"/>
                    </a:cubicBezTo>
                    <a:cubicBezTo>
                      <a:pt x="245" y="220"/>
                      <a:pt x="248" y="218"/>
                      <a:pt x="251" y="216"/>
                    </a:cubicBezTo>
                    <a:cubicBezTo>
                      <a:pt x="251" y="217"/>
                      <a:pt x="252" y="217"/>
                      <a:pt x="252" y="218"/>
                    </a:cubicBezTo>
                    <a:cubicBezTo>
                      <a:pt x="253" y="224"/>
                      <a:pt x="254" y="229"/>
                      <a:pt x="254" y="235"/>
                    </a:cubicBezTo>
                    <a:cubicBezTo>
                      <a:pt x="254" y="236"/>
                      <a:pt x="254" y="237"/>
                      <a:pt x="255" y="237"/>
                    </a:cubicBezTo>
                    <a:cubicBezTo>
                      <a:pt x="252" y="241"/>
                      <a:pt x="248" y="245"/>
                      <a:pt x="243" y="248"/>
                    </a:cubicBezTo>
                    <a:moveTo>
                      <a:pt x="177" y="241"/>
                    </a:moveTo>
                    <a:cubicBezTo>
                      <a:pt x="177" y="240"/>
                      <a:pt x="176" y="240"/>
                      <a:pt x="175" y="240"/>
                    </a:cubicBezTo>
                    <a:cubicBezTo>
                      <a:pt x="172" y="236"/>
                      <a:pt x="169" y="233"/>
                      <a:pt x="166" y="228"/>
                    </a:cubicBezTo>
                    <a:cubicBezTo>
                      <a:pt x="165" y="228"/>
                      <a:pt x="165" y="228"/>
                      <a:pt x="165" y="228"/>
                    </a:cubicBezTo>
                    <a:cubicBezTo>
                      <a:pt x="170" y="226"/>
                      <a:pt x="174" y="223"/>
                      <a:pt x="179" y="221"/>
                    </a:cubicBezTo>
                    <a:cubicBezTo>
                      <a:pt x="184" y="218"/>
                      <a:pt x="190" y="216"/>
                      <a:pt x="195" y="214"/>
                    </a:cubicBezTo>
                    <a:cubicBezTo>
                      <a:pt x="196" y="215"/>
                      <a:pt x="198" y="217"/>
                      <a:pt x="199" y="218"/>
                    </a:cubicBezTo>
                    <a:cubicBezTo>
                      <a:pt x="198" y="219"/>
                      <a:pt x="197" y="220"/>
                      <a:pt x="197" y="221"/>
                    </a:cubicBezTo>
                    <a:cubicBezTo>
                      <a:pt x="195" y="224"/>
                      <a:pt x="193" y="227"/>
                      <a:pt x="191" y="229"/>
                    </a:cubicBezTo>
                    <a:cubicBezTo>
                      <a:pt x="187" y="233"/>
                      <a:pt x="183" y="236"/>
                      <a:pt x="178" y="240"/>
                    </a:cubicBezTo>
                    <a:cubicBezTo>
                      <a:pt x="178" y="240"/>
                      <a:pt x="178" y="240"/>
                      <a:pt x="177" y="241"/>
                    </a:cubicBezTo>
                    <a:moveTo>
                      <a:pt x="261" y="228"/>
                    </a:moveTo>
                    <a:cubicBezTo>
                      <a:pt x="261" y="225"/>
                      <a:pt x="260" y="222"/>
                      <a:pt x="260" y="219"/>
                    </a:cubicBezTo>
                    <a:cubicBezTo>
                      <a:pt x="259" y="217"/>
                      <a:pt x="259" y="215"/>
                      <a:pt x="258" y="213"/>
                    </a:cubicBezTo>
                    <a:cubicBezTo>
                      <a:pt x="258" y="213"/>
                      <a:pt x="257" y="212"/>
                      <a:pt x="257" y="211"/>
                    </a:cubicBezTo>
                    <a:cubicBezTo>
                      <a:pt x="260" y="208"/>
                      <a:pt x="263" y="204"/>
                      <a:pt x="267" y="200"/>
                    </a:cubicBezTo>
                    <a:cubicBezTo>
                      <a:pt x="267" y="208"/>
                      <a:pt x="266" y="219"/>
                      <a:pt x="261" y="228"/>
                    </a:cubicBezTo>
                    <a:moveTo>
                      <a:pt x="161" y="221"/>
                    </a:moveTo>
                    <a:cubicBezTo>
                      <a:pt x="159" y="216"/>
                      <a:pt x="156" y="211"/>
                      <a:pt x="154" y="204"/>
                    </a:cubicBezTo>
                    <a:cubicBezTo>
                      <a:pt x="158" y="204"/>
                      <a:pt x="163" y="203"/>
                      <a:pt x="166" y="202"/>
                    </a:cubicBezTo>
                    <a:cubicBezTo>
                      <a:pt x="173" y="200"/>
                      <a:pt x="180" y="199"/>
                      <a:pt x="187" y="198"/>
                    </a:cubicBezTo>
                    <a:cubicBezTo>
                      <a:pt x="188" y="200"/>
                      <a:pt x="189" y="203"/>
                      <a:pt x="190" y="206"/>
                    </a:cubicBezTo>
                    <a:cubicBezTo>
                      <a:pt x="191" y="206"/>
                      <a:pt x="191" y="206"/>
                      <a:pt x="191" y="207"/>
                    </a:cubicBezTo>
                    <a:cubicBezTo>
                      <a:pt x="186" y="210"/>
                      <a:pt x="180" y="211"/>
                      <a:pt x="175" y="214"/>
                    </a:cubicBezTo>
                    <a:cubicBezTo>
                      <a:pt x="170" y="217"/>
                      <a:pt x="166" y="219"/>
                      <a:pt x="161" y="221"/>
                    </a:cubicBezTo>
                    <a:moveTo>
                      <a:pt x="493" y="265"/>
                    </a:moveTo>
                    <a:cubicBezTo>
                      <a:pt x="491" y="260"/>
                      <a:pt x="488" y="255"/>
                      <a:pt x="486" y="249"/>
                    </a:cubicBezTo>
                    <a:cubicBezTo>
                      <a:pt x="486" y="249"/>
                      <a:pt x="486" y="249"/>
                      <a:pt x="487" y="249"/>
                    </a:cubicBezTo>
                    <a:cubicBezTo>
                      <a:pt x="500" y="237"/>
                      <a:pt x="513" y="228"/>
                      <a:pt x="527" y="219"/>
                    </a:cubicBezTo>
                    <a:cubicBezTo>
                      <a:pt x="533" y="215"/>
                      <a:pt x="541" y="214"/>
                      <a:pt x="546" y="210"/>
                    </a:cubicBezTo>
                    <a:cubicBezTo>
                      <a:pt x="547" y="208"/>
                      <a:pt x="557" y="200"/>
                      <a:pt x="562" y="197"/>
                    </a:cubicBezTo>
                    <a:cubicBezTo>
                      <a:pt x="565" y="204"/>
                      <a:pt x="568" y="211"/>
                      <a:pt x="571" y="218"/>
                    </a:cubicBezTo>
                    <a:cubicBezTo>
                      <a:pt x="559" y="223"/>
                      <a:pt x="547" y="232"/>
                      <a:pt x="535" y="238"/>
                    </a:cubicBezTo>
                    <a:cubicBezTo>
                      <a:pt x="521" y="245"/>
                      <a:pt x="505" y="253"/>
                      <a:pt x="493" y="265"/>
                    </a:cubicBezTo>
                    <a:cubicBezTo>
                      <a:pt x="493" y="265"/>
                      <a:pt x="493" y="265"/>
                      <a:pt x="493" y="265"/>
                    </a:cubicBezTo>
                    <a:moveTo>
                      <a:pt x="164" y="180"/>
                    </a:moveTo>
                    <a:cubicBezTo>
                      <a:pt x="171" y="180"/>
                      <a:pt x="177" y="179"/>
                      <a:pt x="184" y="179"/>
                    </a:cubicBezTo>
                    <a:cubicBezTo>
                      <a:pt x="184" y="183"/>
                      <a:pt x="184" y="187"/>
                      <a:pt x="185" y="190"/>
                    </a:cubicBezTo>
                    <a:cubicBezTo>
                      <a:pt x="182" y="191"/>
                      <a:pt x="179" y="192"/>
                      <a:pt x="176" y="192"/>
                    </a:cubicBezTo>
                    <a:cubicBezTo>
                      <a:pt x="173" y="193"/>
                      <a:pt x="170" y="193"/>
                      <a:pt x="167" y="194"/>
                    </a:cubicBezTo>
                    <a:cubicBezTo>
                      <a:pt x="163" y="195"/>
                      <a:pt x="158" y="196"/>
                      <a:pt x="154" y="196"/>
                    </a:cubicBezTo>
                    <a:cubicBezTo>
                      <a:pt x="153" y="196"/>
                      <a:pt x="152" y="196"/>
                      <a:pt x="152" y="196"/>
                    </a:cubicBezTo>
                    <a:cubicBezTo>
                      <a:pt x="150" y="191"/>
                      <a:pt x="149" y="185"/>
                      <a:pt x="149" y="179"/>
                    </a:cubicBezTo>
                    <a:cubicBezTo>
                      <a:pt x="154" y="179"/>
                      <a:pt x="159" y="180"/>
                      <a:pt x="164" y="180"/>
                    </a:cubicBezTo>
                    <a:moveTo>
                      <a:pt x="482" y="243"/>
                    </a:moveTo>
                    <a:cubicBezTo>
                      <a:pt x="480" y="239"/>
                      <a:pt x="479" y="235"/>
                      <a:pt x="477" y="231"/>
                    </a:cubicBezTo>
                    <a:cubicBezTo>
                      <a:pt x="476" y="230"/>
                      <a:pt x="475" y="229"/>
                      <a:pt x="474" y="227"/>
                    </a:cubicBezTo>
                    <a:cubicBezTo>
                      <a:pt x="494" y="203"/>
                      <a:pt x="525" y="192"/>
                      <a:pt x="550" y="174"/>
                    </a:cubicBezTo>
                    <a:cubicBezTo>
                      <a:pt x="553" y="179"/>
                      <a:pt x="556" y="185"/>
                      <a:pt x="559" y="190"/>
                    </a:cubicBezTo>
                    <a:cubicBezTo>
                      <a:pt x="557" y="192"/>
                      <a:pt x="555" y="193"/>
                      <a:pt x="553" y="195"/>
                    </a:cubicBezTo>
                    <a:cubicBezTo>
                      <a:pt x="548" y="198"/>
                      <a:pt x="542" y="204"/>
                      <a:pt x="536" y="206"/>
                    </a:cubicBezTo>
                    <a:cubicBezTo>
                      <a:pt x="532" y="208"/>
                      <a:pt x="527" y="210"/>
                      <a:pt x="523" y="213"/>
                    </a:cubicBezTo>
                    <a:cubicBezTo>
                      <a:pt x="508" y="222"/>
                      <a:pt x="495" y="231"/>
                      <a:pt x="482" y="243"/>
                    </a:cubicBezTo>
                    <a:moveTo>
                      <a:pt x="347" y="159"/>
                    </a:moveTo>
                    <a:cubicBezTo>
                      <a:pt x="355" y="159"/>
                      <a:pt x="363" y="158"/>
                      <a:pt x="370" y="157"/>
                    </a:cubicBezTo>
                    <a:cubicBezTo>
                      <a:pt x="373" y="157"/>
                      <a:pt x="376" y="156"/>
                      <a:pt x="378" y="156"/>
                    </a:cubicBezTo>
                    <a:cubicBezTo>
                      <a:pt x="385" y="156"/>
                      <a:pt x="391" y="157"/>
                      <a:pt x="397" y="159"/>
                    </a:cubicBezTo>
                    <a:cubicBezTo>
                      <a:pt x="427" y="186"/>
                      <a:pt x="449" y="217"/>
                      <a:pt x="462" y="240"/>
                    </a:cubicBezTo>
                    <a:cubicBezTo>
                      <a:pt x="464" y="245"/>
                      <a:pt x="467" y="251"/>
                      <a:pt x="470" y="256"/>
                    </a:cubicBezTo>
                    <a:cubicBezTo>
                      <a:pt x="470" y="256"/>
                      <a:pt x="470" y="256"/>
                      <a:pt x="470" y="256"/>
                    </a:cubicBezTo>
                    <a:cubicBezTo>
                      <a:pt x="464" y="254"/>
                      <a:pt x="459" y="252"/>
                      <a:pt x="453" y="250"/>
                    </a:cubicBezTo>
                    <a:cubicBezTo>
                      <a:pt x="449" y="249"/>
                      <a:pt x="445" y="249"/>
                      <a:pt x="441" y="247"/>
                    </a:cubicBezTo>
                    <a:cubicBezTo>
                      <a:pt x="430" y="242"/>
                      <a:pt x="417" y="239"/>
                      <a:pt x="405" y="238"/>
                    </a:cubicBezTo>
                    <a:cubicBezTo>
                      <a:pt x="395" y="238"/>
                      <a:pt x="384" y="237"/>
                      <a:pt x="373" y="237"/>
                    </a:cubicBezTo>
                    <a:cubicBezTo>
                      <a:pt x="371" y="237"/>
                      <a:pt x="369" y="237"/>
                      <a:pt x="367" y="237"/>
                    </a:cubicBezTo>
                    <a:cubicBezTo>
                      <a:pt x="354" y="237"/>
                      <a:pt x="342" y="238"/>
                      <a:pt x="329" y="238"/>
                    </a:cubicBezTo>
                    <a:cubicBezTo>
                      <a:pt x="319" y="238"/>
                      <a:pt x="310" y="243"/>
                      <a:pt x="300" y="247"/>
                    </a:cubicBezTo>
                    <a:cubicBezTo>
                      <a:pt x="288" y="250"/>
                      <a:pt x="275" y="254"/>
                      <a:pt x="263" y="261"/>
                    </a:cubicBezTo>
                    <a:cubicBezTo>
                      <a:pt x="258" y="264"/>
                      <a:pt x="252" y="268"/>
                      <a:pt x="245" y="270"/>
                    </a:cubicBezTo>
                    <a:cubicBezTo>
                      <a:pt x="256" y="263"/>
                      <a:pt x="267" y="251"/>
                      <a:pt x="272" y="244"/>
                    </a:cubicBezTo>
                    <a:cubicBezTo>
                      <a:pt x="288" y="220"/>
                      <a:pt x="285" y="187"/>
                      <a:pt x="281" y="176"/>
                    </a:cubicBezTo>
                    <a:cubicBezTo>
                      <a:pt x="287" y="172"/>
                      <a:pt x="298" y="170"/>
                      <a:pt x="302" y="168"/>
                    </a:cubicBezTo>
                    <a:cubicBezTo>
                      <a:pt x="310" y="165"/>
                      <a:pt x="317" y="164"/>
                      <a:pt x="325" y="163"/>
                    </a:cubicBezTo>
                    <a:cubicBezTo>
                      <a:pt x="330" y="162"/>
                      <a:pt x="335" y="159"/>
                      <a:pt x="341" y="159"/>
                    </a:cubicBezTo>
                    <a:cubicBezTo>
                      <a:pt x="341" y="159"/>
                      <a:pt x="342" y="159"/>
                      <a:pt x="342" y="159"/>
                    </a:cubicBezTo>
                    <a:cubicBezTo>
                      <a:pt x="344" y="159"/>
                      <a:pt x="346" y="159"/>
                      <a:pt x="347" y="159"/>
                    </a:cubicBezTo>
                    <a:moveTo>
                      <a:pt x="165" y="172"/>
                    </a:moveTo>
                    <a:cubicBezTo>
                      <a:pt x="159" y="172"/>
                      <a:pt x="154" y="171"/>
                      <a:pt x="148" y="171"/>
                    </a:cubicBezTo>
                    <a:cubicBezTo>
                      <a:pt x="148" y="164"/>
                      <a:pt x="149" y="156"/>
                      <a:pt x="151" y="147"/>
                    </a:cubicBezTo>
                    <a:cubicBezTo>
                      <a:pt x="162" y="153"/>
                      <a:pt x="174" y="158"/>
                      <a:pt x="186" y="158"/>
                    </a:cubicBezTo>
                    <a:cubicBezTo>
                      <a:pt x="186" y="158"/>
                      <a:pt x="187" y="158"/>
                      <a:pt x="187" y="158"/>
                    </a:cubicBezTo>
                    <a:cubicBezTo>
                      <a:pt x="185" y="162"/>
                      <a:pt x="184" y="166"/>
                      <a:pt x="184" y="171"/>
                    </a:cubicBezTo>
                    <a:cubicBezTo>
                      <a:pt x="178" y="171"/>
                      <a:pt x="171" y="172"/>
                      <a:pt x="165" y="172"/>
                    </a:cubicBezTo>
                    <a:moveTo>
                      <a:pt x="471" y="220"/>
                    </a:moveTo>
                    <a:cubicBezTo>
                      <a:pt x="468" y="216"/>
                      <a:pt x="466" y="212"/>
                      <a:pt x="463" y="208"/>
                    </a:cubicBezTo>
                    <a:cubicBezTo>
                      <a:pt x="467" y="197"/>
                      <a:pt x="479" y="192"/>
                      <a:pt x="487" y="183"/>
                    </a:cubicBezTo>
                    <a:cubicBezTo>
                      <a:pt x="492" y="179"/>
                      <a:pt x="498" y="172"/>
                      <a:pt x="504" y="169"/>
                    </a:cubicBezTo>
                    <a:cubicBezTo>
                      <a:pt x="511" y="164"/>
                      <a:pt x="519" y="158"/>
                      <a:pt x="527" y="153"/>
                    </a:cubicBezTo>
                    <a:cubicBezTo>
                      <a:pt x="528" y="153"/>
                      <a:pt x="531" y="150"/>
                      <a:pt x="534" y="147"/>
                    </a:cubicBezTo>
                    <a:cubicBezTo>
                      <a:pt x="537" y="152"/>
                      <a:pt x="540" y="157"/>
                      <a:pt x="543" y="162"/>
                    </a:cubicBezTo>
                    <a:cubicBezTo>
                      <a:pt x="544" y="163"/>
                      <a:pt x="545" y="165"/>
                      <a:pt x="546" y="167"/>
                    </a:cubicBezTo>
                    <a:cubicBezTo>
                      <a:pt x="522" y="186"/>
                      <a:pt x="491" y="197"/>
                      <a:pt x="471" y="220"/>
                    </a:cubicBezTo>
                    <a:moveTo>
                      <a:pt x="458" y="201"/>
                    </a:moveTo>
                    <a:cubicBezTo>
                      <a:pt x="455" y="197"/>
                      <a:pt x="452" y="193"/>
                      <a:pt x="448" y="188"/>
                    </a:cubicBezTo>
                    <a:cubicBezTo>
                      <a:pt x="454" y="182"/>
                      <a:pt x="458" y="176"/>
                      <a:pt x="466" y="171"/>
                    </a:cubicBezTo>
                    <a:cubicBezTo>
                      <a:pt x="474" y="166"/>
                      <a:pt x="482" y="158"/>
                      <a:pt x="490" y="152"/>
                    </a:cubicBezTo>
                    <a:cubicBezTo>
                      <a:pt x="500" y="145"/>
                      <a:pt x="511" y="136"/>
                      <a:pt x="519" y="126"/>
                    </a:cubicBezTo>
                    <a:cubicBezTo>
                      <a:pt x="522" y="131"/>
                      <a:pt x="526" y="136"/>
                      <a:pt x="530" y="141"/>
                    </a:cubicBezTo>
                    <a:cubicBezTo>
                      <a:pt x="527" y="143"/>
                      <a:pt x="524" y="145"/>
                      <a:pt x="522" y="147"/>
                    </a:cubicBezTo>
                    <a:cubicBezTo>
                      <a:pt x="515" y="154"/>
                      <a:pt x="504" y="157"/>
                      <a:pt x="497" y="164"/>
                    </a:cubicBezTo>
                    <a:cubicBezTo>
                      <a:pt x="485" y="177"/>
                      <a:pt x="466" y="185"/>
                      <a:pt x="458" y="201"/>
                    </a:cubicBezTo>
                    <a:moveTo>
                      <a:pt x="186" y="150"/>
                    </a:moveTo>
                    <a:cubicBezTo>
                      <a:pt x="174" y="150"/>
                      <a:pt x="163" y="145"/>
                      <a:pt x="152" y="140"/>
                    </a:cubicBezTo>
                    <a:cubicBezTo>
                      <a:pt x="154" y="132"/>
                      <a:pt x="157" y="125"/>
                      <a:pt x="160" y="117"/>
                    </a:cubicBezTo>
                    <a:cubicBezTo>
                      <a:pt x="162" y="120"/>
                      <a:pt x="164" y="122"/>
                      <a:pt x="166" y="123"/>
                    </a:cubicBezTo>
                    <a:cubicBezTo>
                      <a:pt x="174" y="131"/>
                      <a:pt x="183" y="137"/>
                      <a:pt x="193" y="142"/>
                    </a:cubicBezTo>
                    <a:cubicBezTo>
                      <a:pt x="193" y="142"/>
                      <a:pt x="193" y="143"/>
                      <a:pt x="194" y="143"/>
                    </a:cubicBezTo>
                    <a:cubicBezTo>
                      <a:pt x="192" y="145"/>
                      <a:pt x="191" y="148"/>
                      <a:pt x="190" y="150"/>
                    </a:cubicBezTo>
                    <a:cubicBezTo>
                      <a:pt x="189" y="150"/>
                      <a:pt x="188" y="150"/>
                      <a:pt x="187" y="150"/>
                    </a:cubicBezTo>
                    <a:cubicBezTo>
                      <a:pt x="187" y="150"/>
                      <a:pt x="187" y="150"/>
                      <a:pt x="187" y="150"/>
                    </a:cubicBezTo>
                    <a:cubicBezTo>
                      <a:pt x="187" y="150"/>
                      <a:pt x="187" y="150"/>
                      <a:pt x="186" y="150"/>
                    </a:cubicBezTo>
                    <a:moveTo>
                      <a:pt x="444" y="182"/>
                    </a:moveTo>
                    <a:cubicBezTo>
                      <a:pt x="442" y="180"/>
                      <a:pt x="439" y="177"/>
                      <a:pt x="437" y="175"/>
                    </a:cubicBezTo>
                    <a:cubicBezTo>
                      <a:pt x="438" y="175"/>
                      <a:pt x="438" y="174"/>
                      <a:pt x="439" y="173"/>
                    </a:cubicBezTo>
                    <a:cubicBezTo>
                      <a:pt x="449" y="157"/>
                      <a:pt x="462" y="148"/>
                      <a:pt x="476" y="135"/>
                    </a:cubicBezTo>
                    <a:cubicBezTo>
                      <a:pt x="485" y="127"/>
                      <a:pt x="493" y="115"/>
                      <a:pt x="502" y="106"/>
                    </a:cubicBezTo>
                    <a:cubicBezTo>
                      <a:pt x="506" y="111"/>
                      <a:pt x="510" y="115"/>
                      <a:pt x="514" y="120"/>
                    </a:cubicBezTo>
                    <a:cubicBezTo>
                      <a:pt x="504" y="134"/>
                      <a:pt x="489" y="144"/>
                      <a:pt x="476" y="154"/>
                    </a:cubicBezTo>
                    <a:cubicBezTo>
                      <a:pt x="469" y="160"/>
                      <a:pt x="462" y="164"/>
                      <a:pt x="455" y="169"/>
                    </a:cubicBezTo>
                    <a:cubicBezTo>
                      <a:pt x="450" y="173"/>
                      <a:pt x="447" y="178"/>
                      <a:pt x="444" y="182"/>
                    </a:cubicBezTo>
                    <a:moveTo>
                      <a:pt x="221" y="211"/>
                    </a:moveTo>
                    <a:cubicBezTo>
                      <a:pt x="221" y="211"/>
                      <a:pt x="221" y="211"/>
                      <a:pt x="220" y="211"/>
                    </a:cubicBezTo>
                    <a:cubicBezTo>
                      <a:pt x="218" y="210"/>
                      <a:pt x="212" y="210"/>
                      <a:pt x="205" y="197"/>
                    </a:cubicBezTo>
                    <a:cubicBezTo>
                      <a:pt x="198" y="182"/>
                      <a:pt x="199" y="166"/>
                      <a:pt x="210" y="149"/>
                    </a:cubicBezTo>
                    <a:cubicBezTo>
                      <a:pt x="226" y="124"/>
                      <a:pt x="262" y="104"/>
                      <a:pt x="288" y="104"/>
                    </a:cubicBezTo>
                    <a:cubicBezTo>
                      <a:pt x="291" y="104"/>
                      <a:pt x="294" y="105"/>
                      <a:pt x="297" y="105"/>
                    </a:cubicBezTo>
                    <a:cubicBezTo>
                      <a:pt x="330" y="112"/>
                      <a:pt x="360" y="129"/>
                      <a:pt x="386" y="150"/>
                    </a:cubicBezTo>
                    <a:cubicBezTo>
                      <a:pt x="383" y="149"/>
                      <a:pt x="380" y="149"/>
                      <a:pt x="377" y="149"/>
                    </a:cubicBezTo>
                    <a:cubicBezTo>
                      <a:pt x="373" y="149"/>
                      <a:pt x="369" y="149"/>
                      <a:pt x="365" y="150"/>
                    </a:cubicBezTo>
                    <a:cubicBezTo>
                      <a:pt x="358" y="151"/>
                      <a:pt x="350" y="151"/>
                      <a:pt x="342" y="151"/>
                    </a:cubicBezTo>
                    <a:cubicBezTo>
                      <a:pt x="334" y="151"/>
                      <a:pt x="328" y="155"/>
                      <a:pt x="320" y="156"/>
                    </a:cubicBezTo>
                    <a:cubicBezTo>
                      <a:pt x="309" y="157"/>
                      <a:pt x="299" y="162"/>
                      <a:pt x="288" y="165"/>
                    </a:cubicBezTo>
                    <a:cubicBezTo>
                      <a:pt x="284" y="166"/>
                      <a:pt x="280" y="167"/>
                      <a:pt x="276" y="169"/>
                    </a:cubicBezTo>
                    <a:cubicBezTo>
                      <a:pt x="276" y="169"/>
                      <a:pt x="276" y="169"/>
                      <a:pt x="276" y="169"/>
                    </a:cubicBezTo>
                    <a:cubicBezTo>
                      <a:pt x="272" y="169"/>
                      <a:pt x="272" y="169"/>
                      <a:pt x="272" y="169"/>
                    </a:cubicBezTo>
                    <a:cubicBezTo>
                      <a:pt x="268" y="169"/>
                      <a:pt x="266" y="172"/>
                      <a:pt x="265" y="174"/>
                    </a:cubicBezTo>
                    <a:cubicBezTo>
                      <a:pt x="242" y="206"/>
                      <a:pt x="227" y="211"/>
                      <a:pt x="221" y="211"/>
                    </a:cubicBezTo>
                    <a:moveTo>
                      <a:pt x="197" y="137"/>
                    </a:moveTo>
                    <a:cubicBezTo>
                      <a:pt x="197" y="136"/>
                      <a:pt x="196" y="136"/>
                      <a:pt x="196" y="135"/>
                    </a:cubicBezTo>
                    <a:cubicBezTo>
                      <a:pt x="188" y="131"/>
                      <a:pt x="181" y="126"/>
                      <a:pt x="174" y="120"/>
                    </a:cubicBezTo>
                    <a:cubicBezTo>
                      <a:pt x="172" y="119"/>
                      <a:pt x="164" y="112"/>
                      <a:pt x="165" y="109"/>
                    </a:cubicBezTo>
                    <a:cubicBezTo>
                      <a:pt x="165" y="109"/>
                      <a:pt x="165" y="108"/>
                      <a:pt x="165" y="108"/>
                    </a:cubicBezTo>
                    <a:cubicBezTo>
                      <a:pt x="167" y="103"/>
                      <a:pt x="170" y="99"/>
                      <a:pt x="173" y="94"/>
                    </a:cubicBezTo>
                    <a:cubicBezTo>
                      <a:pt x="173" y="94"/>
                      <a:pt x="173" y="94"/>
                      <a:pt x="173" y="94"/>
                    </a:cubicBezTo>
                    <a:cubicBezTo>
                      <a:pt x="185" y="103"/>
                      <a:pt x="196" y="114"/>
                      <a:pt x="207" y="125"/>
                    </a:cubicBezTo>
                    <a:cubicBezTo>
                      <a:pt x="203" y="129"/>
                      <a:pt x="200" y="133"/>
                      <a:pt x="197" y="137"/>
                    </a:cubicBezTo>
                    <a:moveTo>
                      <a:pt x="433" y="170"/>
                    </a:moveTo>
                    <a:cubicBezTo>
                      <a:pt x="429" y="166"/>
                      <a:pt x="426" y="162"/>
                      <a:pt x="422" y="158"/>
                    </a:cubicBezTo>
                    <a:cubicBezTo>
                      <a:pt x="422" y="158"/>
                      <a:pt x="422" y="158"/>
                      <a:pt x="422" y="158"/>
                    </a:cubicBezTo>
                    <a:cubicBezTo>
                      <a:pt x="431" y="144"/>
                      <a:pt x="441" y="128"/>
                      <a:pt x="453" y="116"/>
                    </a:cubicBezTo>
                    <a:cubicBezTo>
                      <a:pt x="460" y="109"/>
                      <a:pt x="468" y="103"/>
                      <a:pt x="474" y="95"/>
                    </a:cubicBezTo>
                    <a:cubicBezTo>
                      <a:pt x="476" y="93"/>
                      <a:pt x="477" y="91"/>
                      <a:pt x="479" y="88"/>
                    </a:cubicBezTo>
                    <a:cubicBezTo>
                      <a:pt x="480" y="87"/>
                      <a:pt x="480" y="86"/>
                      <a:pt x="481" y="85"/>
                    </a:cubicBezTo>
                    <a:cubicBezTo>
                      <a:pt x="486" y="90"/>
                      <a:pt x="492" y="95"/>
                      <a:pt x="497" y="101"/>
                    </a:cubicBezTo>
                    <a:cubicBezTo>
                      <a:pt x="486" y="111"/>
                      <a:pt x="477" y="124"/>
                      <a:pt x="465" y="134"/>
                    </a:cubicBezTo>
                    <a:cubicBezTo>
                      <a:pt x="453" y="144"/>
                      <a:pt x="441" y="155"/>
                      <a:pt x="433" y="169"/>
                    </a:cubicBezTo>
                    <a:cubicBezTo>
                      <a:pt x="433" y="170"/>
                      <a:pt x="433" y="170"/>
                      <a:pt x="433" y="170"/>
                    </a:cubicBezTo>
                    <a:moveTo>
                      <a:pt x="212" y="120"/>
                    </a:moveTo>
                    <a:cubicBezTo>
                      <a:pt x="201" y="109"/>
                      <a:pt x="190" y="97"/>
                      <a:pt x="178" y="88"/>
                    </a:cubicBezTo>
                    <a:cubicBezTo>
                      <a:pt x="181" y="83"/>
                      <a:pt x="184" y="79"/>
                      <a:pt x="188" y="75"/>
                    </a:cubicBezTo>
                    <a:cubicBezTo>
                      <a:pt x="193" y="81"/>
                      <a:pt x="199" y="85"/>
                      <a:pt x="204" y="91"/>
                    </a:cubicBezTo>
                    <a:cubicBezTo>
                      <a:pt x="210" y="98"/>
                      <a:pt x="217" y="104"/>
                      <a:pt x="224" y="110"/>
                    </a:cubicBezTo>
                    <a:cubicBezTo>
                      <a:pt x="220" y="113"/>
                      <a:pt x="216" y="116"/>
                      <a:pt x="212" y="120"/>
                    </a:cubicBezTo>
                    <a:moveTo>
                      <a:pt x="417" y="153"/>
                    </a:moveTo>
                    <a:cubicBezTo>
                      <a:pt x="413" y="149"/>
                      <a:pt x="409" y="146"/>
                      <a:pt x="405" y="142"/>
                    </a:cubicBezTo>
                    <a:cubicBezTo>
                      <a:pt x="407" y="133"/>
                      <a:pt x="416" y="124"/>
                      <a:pt x="421" y="117"/>
                    </a:cubicBezTo>
                    <a:cubicBezTo>
                      <a:pt x="427" y="110"/>
                      <a:pt x="433" y="103"/>
                      <a:pt x="438" y="96"/>
                    </a:cubicBezTo>
                    <a:cubicBezTo>
                      <a:pt x="444" y="87"/>
                      <a:pt x="451" y="76"/>
                      <a:pt x="459" y="67"/>
                    </a:cubicBezTo>
                    <a:cubicBezTo>
                      <a:pt x="464" y="71"/>
                      <a:pt x="470" y="76"/>
                      <a:pt x="475" y="80"/>
                    </a:cubicBezTo>
                    <a:cubicBezTo>
                      <a:pt x="471" y="85"/>
                      <a:pt x="468" y="91"/>
                      <a:pt x="463" y="95"/>
                    </a:cubicBezTo>
                    <a:cubicBezTo>
                      <a:pt x="456" y="101"/>
                      <a:pt x="449" y="108"/>
                      <a:pt x="444" y="115"/>
                    </a:cubicBezTo>
                    <a:cubicBezTo>
                      <a:pt x="434" y="127"/>
                      <a:pt x="425" y="140"/>
                      <a:pt x="417" y="153"/>
                    </a:cubicBezTo>
                    <a:moveTo>
                      <a:pt x="230" y="106"/>
                    </a:moveTo>
                    <a:cubicBezTo>
                      <a:pt x="230" y="106"/>
                      <a:pt x="230" y="106"/>
                      <a:pt x="230" y="106"/>
                    </a:cubicBezTo>
                    <a:cubicBezTo>
                      <a:pt x="224" y="100"/>
                      <a:pt x="218" y="93"/>
                      <a:pt x="212" y="87"/>
                    </a:cubicBezTo>
                    <a:cubicBezTo>
                      <a:pt x="206" y="83"/>
                      <a:pt x="199" y="76"/>
                      <a:pt x="193" y="69"/>
                    </a:cubicBezTo>
                    <a:cubicBezTo>
                      <a:pt x="199" y="64"/>
                      <a:pt x="206" y="58"/>
                      <a:pt x="213" y="53"/>
                    </a:cubicBezTo>
                    <a:cubicBezTo>
                      <a:pt x="214" y="54"/>
                      <a:pt x="215" y="55"/>
                      <a:pt x="216" y="57"/>
                    </a:cubicBezTo>
                    <a:cubicBezTo>
                      <a:pt x="220" y="61"/>
                      <a:pt x="224" y="68"/>
                      <a:pt x="226" y="74"/>
                    </a:cubicBezTo>
                    <a:cubicBezTo>
                      <a:pt x="231" y="83"/>
                      <a:pt x="235" y="92"/>
                      <a:pt x="241" y="99"/>
                    </a:cubicBezTo>
                    <a:cubicBezTo>
                      <a:pt x="237" y="101"/>
                      <a:pt x="234" y="103"/>
                      <a:pt x="230" y="106"/>
                    </a:cubicBezTo>
                    <a:moveTo>
                      <a:pt x="398" y="137"/>
                    </a:moveTo>
                    <a:cubicBezTo>
                      <a:pt x="395" y="134"/>
                      <a:pt x="392" y="132"/>
                      <a:pt x="389" y="130"/>
                    </a:cubicBezTo>
                    <a:cubicBezTo>
                      <a:pt x="400" y="102"/>
                      <a:pt x="423" y="79"/>
                      <a:pt x="436" y="52"/>
                    </a:cubicBezTo>
                    <a:cubicBezTo>
                      <a:pt x="436" y="52"/>
                      <a:pt x="436" y="52"/>
                      <a:pt x="436" y="52"/>
                    </a:cubicBezTo>
                    <a:cubicBezTo>
                      <a:pt x="442" y="56"/>
                      <a:pt x="447" y="59"/>
                      <a:pt x="453" y="63"/>
                    </a:cubicBezTo>
                    <a:cubicBezTo>
                      <a:pt x="444" y="73"/>
                      <a:pt x="436" y="85"/>
                      <a:pt x="428" y="96"/>
                    </a:cubicBezTo>
                    <a:cubicBezTo>
                      <a:pt x="419" y="109"/>
                      <a:pt x="403" y="121"/>
                      <a:pt x="398" y="137"/>
                    </a:cubicBezTo>
                    <a:moveTo>
                      <a:pt x="248" y="96"/>
                    </a:moveTo>
                    <a:cubicBezTo>
                      <a:pt x="240" y="87"/>
                      <a:pt x="238" y="76"/>
                      <a:pt x="231" y="67"/>
                    </a:cubicBezTo>
                    <a:cubicBezTo>
                      <a:pt x="228" y="64"/>
                      <a:pt x="228" y="60"/>
                      <a:pt x="225" y="57"/>
                    </a:cubicBezTo>
                    <a:cubicBezTo>
                      <a:pt x="223" y="54"/>
                      <a:pt x="221" y="52"/>
                      <a:pt x="219" y="49"/>
                    </a:cubicBezTo>
                    <a:cubicBezTo>
                      <a:pt x="225" y="45"/>
                      <a:pt x="232" y="41"/>
                      <a:pt x="238" y="38"/>
                    </a:cubicBezTo>
                    <a:cubicBezTo>
                      <a:pt x="246" y="55"/>
                      <a:pt x="254" y="73"/>
                      <a:pt x="262" y="91"/>
                    </a:cubicBezTo>
                    <a:cubicBezTo>
                      <a:pt x="257" y="92"/>
                      <a:pt x="253" y="94"/>
                      <a:pt x="248" y="96"/>
                    </a:cubicBezTo>
                    <a:moveTo>
                      <a:pt x="383" y="125"/>
                    </a:moveTo>
                    <a:cubicBezTo>
                      <a:pt x="379" y="122"/>
                      <a:pt x="375" y="120"/>
                      <a:pt x="371" y="117"/>
                    </a:cubicBezTo>
                    <a:cubicBezTo>
                      <a:pt x="378" y="104"/>
                      <a:pt x="383" y="89"/>
                      <a:pt x="388" y="75"/>
                    </a:cubicBezTo>
                    <a:cubicBezTo>
                      <a:pt x="392" y="62"/>
                      <a:pt x="398" y="49"/>
                      <a:pt x="405" y="37"/>
                    </a:cubicBezTo>
                    <a:cubicBezTo>
                      <a:pt x="414" y="40"/>
                      <a:pt x="422" y="44"/>
                      <a:pt x="430" y="49"/>
                    </a:cubicBezTo>
                    <a:cubicBezTo>
                      <a:pt x="416" y="75"/>
                      <a:pt x="395" y="98"/>
                      <a:pt x="383" y="125"/>
                    </a:cubicBezTo>
                    <a:moveTo>
                      <a:pt x="365" y="113"/>
                    </a:moveTo>
                    <a:cubicBezTo>
                      <a:pt x="362" y="111"/>
                      <a:pt x="358" y="109"/>
                      <a:pt x="355" y="108"/>
                    </a:cubicBezTo>
                    <a:cubicBezTo>
                      <a:pt x="360" y="94"/>
                      <a:pt x="363" y="79"/>
                      <a:pt x="368" y="64"/>
                    </a:cubicBezTo>
                    <a:cubicBezTo>
                      <a:pt x="370" y="56"/>
                      <a:pt x="373" y="48"/>
                      <a:pt x="375" y="39"/>
                    </a:cubicBezTo>
                    <a:cubicBezTo>
                      <a:pt x="375" y="35"/>
                      <a:pt x="375" y="30"/>
                      <a:pt x="376" y="26"/>
                    </a:cubicBezTo>
                    <a:cubicBezTo>
                      <a:pt x="383" y="29"/>
                      <a:pt x="391" y="31"/>
                      <a:pt x="398" y="34"/>
                    </a:cubicBezTo>
                    <a:cubicBezTo>
                      <a:pt x="392" y="45"/>
                      <a:pt x="386" y="58"/>
                      <a:pt x="382" y="70"/>
                    </a:cubicBezTo>
                    <a:cubicBezTo>
                      <a:pt x="377" y="84"/>
                      <a:pt x="372" y="100"/>
                      <a:pt x="365" y="113"/>
                    </a:cubicBezTo>
                    <a:moveTo>
                      <a:pt x="269" y="89"/>
                    </a:moveTo>
                    <a:cubicBezTo>
                      <a:pt x="269" y="89"/>
                      <a:pt x="269" y="89"/>
                      <a:pt x="269" y="89"/>
                    </a:cubicBezTo>
                    <a:cubicBezTo>
                      <a:pt x="261" y="71"/>
                      <a:pt x="253" y="53"/>
                      <a:pt x="245" y="35"/>
                    </a:cubicBezTo>
                    <a:cubicBezTo>
                      <a:pt x="254" y="31"/>
                      <a:pt x="263" y="28"/>
                      <a:pt x="272" y="25"/>
                    </a:cubicBezTo>
                    <a:cubicBezTo>
                      <a:pt x="273" y="34"/>
                      <a:pt x="277" y="43"/>
                      <a:pt x="277" y="52"/>
                    </a:cubicBezTo>
                    <a:cubicBezTo>
                      <a:pt x="278" y="63"/>
                      <a:pt x="282" y="76"/>
                      <a:pt x="286" y="86"/>
                    </a:cubicBezTo>
                    <a:cubicBezTo>
                      <a:pt x="280" y="86"/>
                      <a:pt x="275" y="87"/>
                      <a:pt x="269" y="89"/>
                    </a:cubicBezTo>
                    <a:moveTo>
                      <a:pt x="348" y="104"/>
                    </a:moveTo>
                    <a:cubicBezTo>
                      <a:pt x="344" y="102"/>
                      <a:pt x="339" y="100"/>
                      <a:pt x="334" y="98"/>
                    </a:cubicBezTo>
                    <a:cubicBezTo>
                      <a:pt x="334" y="97"/>
                      <a:pt x="334" y="97"/>
                      <a:pt x="334" y="97"/>
                    </a:cubicBezTo>
                    <a:cubicBezTo>
                      <a:pt x="339" y="72"/>
                      <a:pt x="339" y="46"/>
                      <a:pt x="345" y="21"/>
                    </a:cubicBezTo>
                    <a:cubicBezTo>
                      <a:pt x="346" y="21"/>
                      <a:pt x="347" y="20"/>
                      <a:pt x="347" y="20"/>
                    </a:cubicBezTo>
                    <a:cubicBezTo>
                      <a:pt x="350" y="20"/>
                      <a:pt x="354" y="21"/>
                      <a:pt x="357" y="22"/>
                    </a:cubicBezTo>
                    <a:cubicBezTo>
                      <a:pt x="361" y="22"/>
                      <a:pt x="365" y="23"/>
                      <a:pt x="368" y="24"/>
                    </a:cubicBezTo>
                    <a:cubicBezTo>
                      <a:pt x="368" y="28"/>
                      <a:pt x="368" y="31"/>
                      <a:pt x="368" y="35"/>
                    </a:cubicBezTo>
                    <a:cubicBezTo>
                      <a:pt x="366" y="44"/>
                      <a:pt x="364" y="53"/>
                      <a:pt x="361" y="61"/>
                    </a:cubicBezTo>
                    <a:cubicBezTo>
                      <a:pt x="356" y="75"/>
                      <a:pt x="354" y="90"/>
                      <a:pt x="348" y="104"/>
                    </a:cubicBezTo>
                    <a:cubicBezTo>
                      <a:pt x="348" y="104"/>
                      <a:pt x="348" y="104"/>
                      <a:pt x="348" y="104"/>
                    </a:cubicBezTo>
                    <a:moveTo>
                      <a:pt x="303" y="88"/>
                    </a:moveTo>
                    <a:cubicBezTo>
                      <a:pt x="302" y="88"/>
                      <a:pt x="301" y="88"/>
                      <a:pt x="300" y="87"/>
                    </a:cubicBezTo>
                    <a:cubicBezTo>
                      <a:pt x="298" y="87"/>
                      <a:pt x="296" y="87"/>
                      <a:pt x="293" y="86"/>
                    </a:cubicBezTo>
                    <a:cubicBezTo>
                      <a:pt x="293" y="86"/>
                      <a:pt x="293" y="85"/>
                      <a:pt x="293" y="85"/>
                    </a:cubicBezTo>
                    <a:cubicBezTo>
                      <a:pt x="289" y="74"/>
                      <a:pt x="285" y="61"/>
                      <a:pt x="284" y="49"/>
                    </a:cubicBezTo>
                    <a:cubicBezTo>
                      <a:pt x="284" y="41"/>
                      <a:pt x="281" y="32"/>
                      <a:pt x="279" y="24"/>
                    </a:cubicBezTo>
                    <a:cubicBezTo>
                      <a:pt x="280" y="23"/>
                      <a:pt x="280" y="23"/>
                      <a:pt x="280" y="23"/>
                    </a:cubicBezTo>
                    <a:cubicBezTo>
                      <a:pt x="289" y="21"/>
                      <a:pt x="298" y="19"/>
                      <a:pt x="307" y="19"/>
                    </a:cubicBezTo>
                    <a:cubicBezTo>
                      <a:pt x="308" y="21"/>
                      <a:pt x="308" y="24"/>
                      <a:pt x="308" y="26"/>
                    </a:cubicBezTo>
                    <a:cubicBezTo>
                      <a:pt x="307" y="31"/>
                      <a:pt x="306" y="35"/>
                      <a:pt x="306" y="39"/>
                    </a:cubicBezTo>
                    <a:cubicBezTo>
                      <a:pt x="306" y="45"/>
                      <a:pt x="304" y="52"/>
                      <a:pt x="304" y="58"/>
                    </a:cubicBezTo>
                    <a:cubicBezTo>
                      <a:pt x="303" y="68"/>
                      <a:pt x="304" y="78"/>
                      <a:pt x="303" y="88"/>
                    </a:cubicBezTo>
                    <a:moveTo>
                      <a:pt x="327" y="95"/>
                    </a:moveTo>
                    <a:cubicBezTo>
                      <a:pt x="322" y="93"/>
                      <a:pt x="316" y="92"/>
                      <a:pt x="311" y="90"/>
                    </a:cubicBezTo>
                    <a:cubicBezTo>
                      <a:pt x="311" y="79"/>
                      <a:pt x="310" y="67"/>
                      <a:pt x="312" y="56"/>
                    </a:cubicBezTo>
                    <a:cubicBezTo>
                      <a:pt x="313" y="48"/>
                      <a:pt x="313" y="40"/>
                      <a:pt x="314" y="32"/>
                    </a:cubicBezTo>
                    <a:cubicBezTo>
                      <a:pt x="315" y="28"/>
                      <a:pt x="315" y="24"/>
                      <a:pt x="314" y="20"/>
                    </a:cubicBezTo>
                    <a:cubicBezTo>
                      <a:pt x="315" y="20"/>
                      <a:pt x="316" y="19"/>
                      <a:pt x="316" y="18"/>
                    </a:cubicBezTo>
                    <a:cubicBezTo>
                      <a:pt x="318" y="18"/>
                      <a:pt x="321" y="18"/>
                      <a:pt x="323" y="18"/>
                    </a:cubicBezTo>
                    <a:cubicBezTo>
                      <a:pt x="328" y="18"/>
                      <a:pt x="333" y="18"/>
                      <a:pt x="338" y="19"/>
                    </a:cubicBezTo>
                    <a:cubicBezTo>
                      <a:pt x="335" y="32"/>
                      <a:pt x="334" y="46"/>
                      <a:pt x="331" y="60"/>
                    </a:cubicBezTo>
                    <a:cubicBezTo>
                      <a:pt x="328" y="71"/>
                      <a:pt x="329" y="83"/>
                      <a:pt x="327" y="94"/>
                    </a:cubicBezTo>
                    <a:cubicBezTo>
                      <a:pt x="327" y="95"/>
                      <a:pt x="327" y="95"/>
                      <a:pt x="327" y="95"/>
                    </a:cubicBezTo>
                    <a:moveTo>
                      <a:pt x="322" y="0"/>
                    </a:moveTo>
                    <a:cubicBezTo>
                      <a:pt x="278" y="0"/>
                      <a:pt x="234" y="15"/>
                      <a:pt x="199" y="41"/>
                    </a:cubicBezTo>
                    <a:cubicBezTo>
                      <a:pt x="180" y="64"/>
                      <a:pt x="161" y="87"/>
                      <a:pt x="145" y="110"/>
                    </a:cubicBezTo>
                    <a:cubicBezTo>
                      <a:pt x="123" y="159"/>
                      <a:pt x="131" y="203"/>
                      <a:pt x="148" y="233"/>
                    </a:cubicBezTo>
                    <a:cubicBezTo>
                      <a:pt x="134" y="231"/>
                      <a:pt x="118" y="230"/>
                      <a:pt x="108" y="229"/>
                    </a:cubicBezTo>
                    <a:cubicBezTo>
                      <a:pt x="108" y="229"/>
                      <a:pt x="108" y="229"/>
                      <a:pt x="107" y="229"/>
                    </a:cubicBezTo>
                    <a:cubicBezTo>
                      <a:pt x="93" y="229"/>
                      <a:pt x="75" y="239"/>
                      <a:pt x="58" y="255"/>
                    </a:cubicBezTo>
                    <a:cubicBezTo>
                      <a:pt x="38" y="296"/>
                      <a:pt x="22" y="336"/>
                      <a:pt x="10" y="373"/>
                    </a:cubicBezTo>
                    <a:cubicBezTo>
                      <a:pt x="6" y="385"/>
                      <a:pt x="3" y="397"/>
                      <a:pt x="0" y="409"/>
                    </a:cubicBezTo>
                    <a:cubicBezTo>
                      <a:pt x="0" y="414"/>
                      <a:pt x="1" y="419"/>
                      <a:pt x="1" y="425"/>
                    </a:cubicBezTo>
                    <a:cubicBezTo>
                      <a:pt x="3" y="435"/>
                      <a:pt x="7" y="444"/>
                      <a:pt x="11" y="452"/>
                    </a:cubicBezTo>
                    <a:cubicBezTo>
                      <a:pt x="12" y="455"/>
                      <a:pt x="13" y="457"/>
                      <a:pt x="14" y="460"/>
                    </a:cubicBezTo>
                    <a:cubicBezTo>
                      <a:pt x="23" y="481"/>
                      <a:pt x="37" y="499"/>
                      <a:pt x="51" y="516"/>
                    </a:cubicBezTo>
                    <a:cubicBezTo>
                      <a:pt x="55" y="521"/>
                      <a:pt x="59" y="526"/>
                      <a:pt x="63" y="531"/>
                    </a:cubicBezTo>
                    <a:cubicBezTo>
                      <a:pt x="75" y="547"/>
                      <a:pt x="99" y="574"/>
                      <a:pt x="119" y="597"/>
                    </a:cubicBezTo>
                    <a:cubicBezTo>
                      <a:pt x="132" y="612"/>
                      <a:pt x="145" y="626"/>
                      <a:pt x="153" y="636"/>
                    </a:cubicBezTo>
                    <a:cubicBezTo>
                      <a:pt x="168" y="655"/>
                      <a:pt x="185" y="677"/>
                      <a:pt x="202" y="702"/>
                    </a:cubicBezTo>
                    <a:cubicBezTo>
                      <a:pt x="206" y="708"/>
                      <a:pt x="209" y="713"/>
                      <a:pt x="213" y="719"/>
                    </a:cubicBezTo>
                    <a:cubicBezTo>
                      <a:pt x="217" y="725"/>
                      <a:pt x="220" y="730"/>
                      <a:pt x="223" y="736"/>
                    </a:cubicBezTo>
                    <a:cubicBezTo>
                      <a:pt x="227" y="742"/>
                      <a:pt x="230" y="748"/>
                      <a:pt x="234" y="754"/>
                    </a:cubicBezTo>
                    <a:cubicBezTo>
                      <a:pt x="263" y="807"/>
                      <a:pt x="288" y="868"/>
                      <a:pt x="302" y="938"/>
                    </a:cubicBezTo>
                    <a:cubicBezTo>
                      <a:pt x="304" y="946"/>
                      <a:pt x="304" y="948"/>
                      <a:pt x="308" y="951"/>
                    </a:cubicBezTo>
                    <a:cubicBezTo>
                      <a:pt x="311" y="953"/>
                      <a:pt x="311" y="953"/>
                      <a:pt x="311" y="953"/>
                    </a:cubicBezTo>
                    <a:cubicBezTo>
                      <a:pt x="315" y="951"/>
                      <a:pt x="315" y="951"/>
                      <a:pt x="315" y="951"/>
                    </a:cubicBezTo>
                    <a:cubicBezTo>
                      <a:pt x="349" y="939"/>
                      <a:pt x="394" y="899"/>
                      <a:pt x="441" y="840"/>
                    </a:cubicBezTo>
                    <a:cubicBezTo>
                      <a:pt x="442" y="838"/>
                      <a:pt x="443" y="835"/>
                      <a:pt x="444" y="833"/>
                    </a:cubicBezTo>
                    <a:cubicBezTo>
                      <a:pt x="456" y="808"/>
                      <a:pt x="471" y="793"/>
                      <a:pt x="485" y="782"/>
                    </a:cubicBezTo>
                    <a:cubicBezTo>
                      <a:pt x="490" y="774"/>
                      <a:pt x="496" y="765"/>
                      <a:pt x="502" y="757"/>
                    </a:cubicBezTo>
                    <a:cubicBezTo>
                      <a:pt x="529" y="715"/>
                      <a:pt x="553" y="673"/>
                      <a:pt x="572" y="634"/>
                    </a:cubicBezTo>
                    <a:cubicBezTo>
                      <a:pt x="570" y="623"/>
                      <a:pt x="569" y="609"/>
                      <a:pt x="572" y="593"/>
                    </a:cubicBezTo>
                    <a:cubicBezTo>
                      <a:pt x="570" y="598"/>
                      <a:pt x="567" y="604"/>
                      <a:pt x="565" y="609"/>
                    </a:cubicBezTo>
                    <a:cubicBezTo>
                      <a:pt x="558" y="604"/>
                      <a:pt x="550" y="600"/>
                      <a:pt x="542" y="596"/>
                    </a:cubicBezTo>
                    <a:cubicBezTo>
                      <a:pt x="531" y="590"/>
                      <a:pt x="523" y="582"/>
                      <a:pt x="512" y="579"/>
                    </a:cubicBezTo>
                    <a:cubicBezTo>
                      <a:pt x="514" y="573"/>
                      <a:pt x="515" y="568"/>
                      <a:pt x="517" y="563"/>
                    </a:cubicBezTo>
                    <a:cubicBezTo>
                      <a:pt x="517" y="563"/>
                      <a:pt x="518" y="563"/>
                      <a:pt x="519" y="564"/>
                    </a:cubicBezTo>
                    <a:cubicBezTo>
                      <a:pt x="532" y="568"/>
                      <a:pt x="545" y="574"/>
                      <a:pt x="559" y="579"/>
                    </a:cubicBezTo>
                    <a:cubicBezTo>
                      <a:pt x="563" y="580"/>
                      <a:pt x="568" y="583"/>
                      <a:pt x="573" y="584"/>
                    </a:cubicBezTo>
                    <a:cubicBezTo>
                      <a:pt x="574" y="582"/>
                      <a:pt x="575" y="579"/>
                      <a:pt x="575" y="577"/>
                    </a:cubicBezTo>
                    <a:cubicBezTo>
                      <a:pt x="572" y="576"/>
                      <a:pt x="568" y="573"/>
                      <a:pt x="565" y="573"/>
                    </a:cubicBezTo>
                    <a:cubicBezTo>
                      <a:pt x="560" y="571"/>
                      <a:pt x="555" y="569"/>
                      <a:pt x="550" y="568"/>
                    </a:cubicBezTo>
                    <a:cubicBezTo>
                      <a:pt x="541" y="564"/>
                      <a:pt x="531" y="560"/>
                      <a:pt x="521" y="556"/>
                    </a:cubicBezTo>
                    <a:cubicBezTo>
                      <a:pt x="521" y="556"/>
                      <a:pt x="521" y="556"/>
                      <a:pt x="520" y="556"/>
                    </a:cubicBezTo>
                    <a:cubicBezTo>
                      <a:pt x="520" y="556"/>
                      <a:pt x="519" y="556"/>
                      <a:pt x="519" y="556"/>
                    </a:cubicBezTo>
                    <a:cubicBezTo>
                      <a:pt x="521" y="549"/>
                      <a:pt x="523" y="542"/>
                      <a:pt x="525" y="535"/>
                    </a:cubicBezTo>
                    <a:cubicBezTo>
                      <a:pt x="543" y="544"/>
                      <a:pt x="564" y="550"/>
                      <a:pt x="584" y="553"/>
                    </a:cubicBezTo>
                    <a:cubicBezTo>
                      <a:pt x="585" y="552"/>
                      <a:pt x="586" y="550"/>
                      <a:pt x="586" y="549"/>
                    </a:cubicBezTo>
                    <a:cubicBezTo>
                      <a:pt x="587" y="548"/>
                      <a:pt x="587" y="547"/>
                      <a:pt x="588" y="545"/>
                    </a:cubicBezTo>
                    <a:cubicBezTo>
                      <a:pt x="567" y="543"/>
                      <a:pt x="546" y="536"/>
                      <a:pt x="526" y="527"/>
                    </a:cubicBezTo>
                    <a:cubicBezTo>
                      <a:pt x="527" y="522"/>
                      <a:pt x="528" y="516"/>
                      <a:pt x="529" y="510"/>
                    </a:cubicBezTo>
                    <a:cubicBezTo>
                      <a:pt x="530" y="511"/>
                      <a:pt x="531" y="512"/>
                      <a:pt x="532" y="512"/>
                    </a:cubicBezTo>
                    <a:cubicBezTo>
                      <a:pt x="546" y="515"/>
                      <a:pt x="560" y="521"/>
                      <a:pt x="574" y="522"/>
                    </a:cubicBezTo>
                    <a:cubicBezTo>
                      <a:pt x="579" y="523"/>
                      <a:pt x="586" y="524"/>
                      <a:pt x="592" y="524"/>
                    </a:cubicBezTo>
                    <a:cubicBezTo>
                      <a:pt x="594" y="524"/>
                      <a:pt x="595" y="524"/>
                      <a:pt x="597" y="524"/>
                    </a:cubicBezTo>
                    <a:cubicBezTo>
                      <a:pt x="596" y="528"/>
                      <a:pt x="594" y="533"/>
                      <a:pt x="593" y="538"/>
                    </a:cubicBezTo>
                    <a:cubicBezTo>
                      <a:pt x="599" y="529"/>
                      <a:pt x="607" y="521"/>
                      <a:pt x="616" y="515"/>
                    </a:cubicBezTo>
                    <a:cubicBezTo>
                      <a:pt x="621" y="492"/>
                      <a:pt x="624" y="468"/>
                      <a:pt x="626" y="444"/>
                    </a:cubicBezTo>
                    <a:cubicBezTo>
                      <a:pt x="624" y="437"/>
                      <a:pt x="623" y="430"/>
                      <a:pt x="624" y="423"/>
                    </a:cubicBezTo>
                    <a:cubicBezTo>
                      <a:pt x="624" y="416"/>
                      <a:pt x="625" y="409"/>
                      <a:pt x="626" y="402"/>
                    </a:cubicBezTo>
                    <a:cubicBezTo>
                      <a:pt x="626" y="384"/>
                      <a:pt x="625" y="367"/>
                      <a:pt x="623" y="349"/>
                    </a:cubicBezTo>
                    <a:cubicBezTo>
                      <a:pt x="620" y="348"/>
                      <a:pt x="618" y="346"/>
                      <a:pt x="616" y="345"/>
                    </a:cubicBezTo>
                    <a:cubicBezTo>
                      <a:pt x="615" y="339"/>
                      <a:pt x="614" y="333"/>
                      <a:pt x="613" y="327"/>
                    </a:cubicBezTo>
                    <a:cubicBezTo>
                      <a:pt x="615" y="330"/>
                      <a:pt x="618" y="332"/>
                      <a:pt x="621" y="333"/>
                    </a:cubicBezTo>
                    <a:cubicBezTo>
                      <a:pt x="616" y="302"/>
                      <a:pt x="608" y="271"/>
                      <a:pt x="598" y="241"/>
                    </a:cubicBezTo>
                    <a:cubicBezTo>
                      <a:pt x="597" y="244"/>
                      <a:pt x="595" y="248"/>
                      <a:pt x="594" y="251"/>
                    </a:cubicBezTo>
                    <a:cubicBezTo>
                      <a:pt x="592" y="246"/>
                      <a:pt x="590" y="240"/>
                      <a:pt x="588" y="235"/>
                    </a:cubicBezTo>
                    <a:cubicBezTo>
                      <a:pt x="589" y="232"/>
                      <a:pt x="591" y="229"/>
                      <a:pt x="593" y="227"/>
                    </a:cubicBezTo>
                    <a:cubicBezTo>
                      <a:pt x="586" y="208"/>
                      <a:pt x="579" y="191"/>
                      <a:pt x="570" y="174"/>
                    </a:cubicBezTo>
                    <a:cubicBezTo>
                      <a:pt x="565" y="170"/>
                      <a:pt x="560" y="165"/>
                      <a:pt x="556" y="160"/>
                    </a:cubicBezTo>
                    <a:cubicBezTo>
                      <a:pt x="544" y="146"/>
                      <a:pt x="537" y="131"/>
                      <a:pt x="533" y="116"/>
                    </a:cubicBezTo>
                    <a:cubicBezTo>
                      <a:pt x="503" y="77"/>
                      <a:pt x="467" y="46"/>
                      <a:pt x="426" y="26"/>
                    </a:cubicBezTo>
                    <a:cubicBezTo>
                      <a:pt x="416" y="24"/>
                      <a:pt x="407" y="20"/>
                      <a:pt x="400" y="15"/>
                    </a:cubicBezTo>
                    <a:cubicBezTo>
                      <a:pt x="387" y="10"/>
                      <a:pt x="374" y="7"/>
                      <a:pt x="361" y="4"/>
                    </a:cubicBezTo>
                    <a:cubicBezTo>
                      <a:pt x="348" y="1"/>
                      <a:pt x="335" y="0"/>
                      <a:pt x="32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2" name="Freeform 260"/>
              <p:cNvSpPr>
                <a:spLocks noEditPoints="1"/>
              </p:cNvSpPr>
              <p:nvPr/>
            </p:nvSpPr>
            <p:spPr bwMode="auto">
              <a:xfrm>
                <a:off x="7081" y="3294"/>
                <a:ext cx="364" cy="332"/>
              </a:xfrm>
              <a:custGeom>
                <a:avLst/>
                <a:gdLst>
                  <a:gd name="T0" fmla="*/ 624 w 737"/>
                  <a:gd name="T1" fmla="*/ 545 h 671"/>
                  <a:gd name="T2" fmla="*/ 226 w 737"/>
                  <a:gd name="T3" fmla="*/ 597 h 671"/>
                  <a:gd name="T4" fmla="*/ 285 w 737"/>
                  <a:gd name="T5" fmla="*/ 558 h 671"/>
                  <a:gd name="T6" fmla="*/ 636 w 737"/>
                  <a:gd name="T7" fmla="*/ 596 h 671"/>
                  <a:gd name="T8" fmla="*/ 342 w 737"/>
                  <a:gd name="T9" fmla="*/ 540 h 671"/>
                  <a:gd name="T10" fmla="*/ 175 w 737"/>
                  <a:gd name="T11" fmla="*/ 590 h 671"/>
                  <a:gd name="T12" fmla="*/ 593 w 737"/>
                  <a:gd name="T13" fmla="*/ 606 h 671"/>
                  <a:gd name="T14" fmla="*/ 383 w 737"/>
                  <a:gd name="T15" fmla="*/ 589 h 671"/>
                  <a:gd name="T16" fmla="*/ 415 w 737"/>
                  <a:gd name="T17" fmla="*/ 587 h 671"/>
                  <a:gd name="T18" fmla="*/ 436 w 737"/>
                  <a:gd name="T19" fmla="*/ 546 h 671"/>
                  <a:gd name="T20" fmla="*/ 456 w 737"/>
                  <a:gd name="T21" fmla="*/ 534 h 671"/>
                  <a:gd name="T22" fmla="*/ 646 w 737"/>
                  <a:gd name="T23" fmla="*/ 524 h 671"/>
                  <a:gd name="T24" fmla="*/ 720 w 737"/>
                  <a:gd name="T25" fmla="*/ 567 h 671"/>
                  <a:gd name="T26" fmla="*/ 681 w 737"/>
                  <a:gd name="T27" fmla="*/ 490 h 671"/>
                  <a:gd name="T28" fmla="*/ 585 w 737"/>
                  <a:gd name="T29" fmla="*/ 490 h 671"/>
                  <a:gd name="T30" fmla="*/ 638 w 737"/>
                  <a:gd name="T31" fmla="*/ 433 h 671"/>
                  <a:gd name="T32" fmla="*/ 603 w 737"/>
                  <a:gd name="T33" fmla="*/ 466 h 671"/>
                  <a:gd name="T34" fmla="*/ 102 w 737"/>
                  <a:gd name="T35" fmla="*/ 426 h 671"/>
                  <a:gd name="T36" fmla="*/ 676 w 737"/>
                  <a:gd name="T37" fmla="*/ 392 h 671"/>
                  <a:gd name="T38" fmla="*/ 628 w 737"/>
                  <a:gd name="T39" fmla="*/ 377 h 671"/>
                  <a:gd name="T40" fmla="*/ 563 w 737"/>
                  <a:gd name="T41" fmla="*/ 423 h 671"/>
                  <a:gd name="T42" fmla="*/ 625 w 737"/>
                  <a:gd name="T43" fmla="*/ 373 h 671"/>
                  <a:gd name="T44" fmla="*/ 407 w 737"/>
                  <a:gd name="T45" fmla="*/ 461 h 671"/>
                  <a:gd name="T46" fmla="*/ 231 w 737"/>
                  <a:gd name="T47" fmla="*/ 495 h 671"/>
                  <a:gd name="T48" fmla="*/ 311 w 737"/>
                  <a:gd name="T49" fmla="*/ 333 h 671"/>
                  <a:gd name="T50" fmla="*/ 288 w 737"/>
                  <a:gd name="T51" fmla="*/ 334 h 671"/>
                  <a:gd name="T52" fmla="*/ 670 w 737"/>
                  <a:gd name="T53" fmla="*/ 321 h 671"/>
                  <a:gd name="T54" fmla="*/ 145 w 737"/>
                  <a:gd name="T55" fmla="*/ 318 h 671"/>
                  <a:gd name="T56" fmla="*/ 103 w 737"/>
                  <a:gd name="T57" fmla="*/ 316 h 671"/>
                  <a:gd name="T58" fmla="*/ 607 w 737"/>
                  <a:gd name="T59" fmla="*/ 317 h 671"/>
                  <a:gd name="T60" fmla="*/ 35 w 737"/>
                  <a:gd name="T61" fmla="*/ 292 h 671"/>
                  <a:gd name="T62" fmla="*/ 659 w 737"/>
                  <a:gd name="T63" fmla="*/ 290 h 671"/>
                  <a:gd name="T64" fmla="*/ 489 w 737"/>
                  <a:gd name="T65" fmla="*/ 355 h 671"/>
                  <a:gd name="T66" fmla="*/ 165 w 737"/>
                  <a:gd name="T67" fmla="*/ 272 h 671"/>
                  <a:gd name="T68" fmla="*/ 25 w 737"/>
                  <a:gd name="T69" fmla="*/ 261 h 671"/>
                  <a:gd name="T70" fmla="*/ 73 w 737"/>
                  <a:gd name="T71" fmla="*/ 231 h 671"/>
                  <a:gd name="T72" fmla="*/ 83 w 737"/>
                  <a:gd name="T73" fmla="*/ 197 h 671"/>
                  <a:gd name="T74" fmla="*/ 386 w 737"/>
                  <a:gd name="T75" fmla="*/ 216 h 671"/>
                  <a:gd name="T76" fmla="*/ 578 w 737"/>
                  <a:gd name="T77" fmla="*/ 194 h 671"/>
                  <a:gd name="T78" fmla="*/ 529 w 737"/>
                  <a:gd name="T79" fmla="*/ 207 h 671"/>
                  <a:gd name="T80" fmla="*/ 128 w 737"/>
                  <a:gd name="T81" fmla="*/ 305 h 671"/>
                  <a:gd name="T82" fmla="*/ 217 w 737"/>
                  <a:gd name="T83" fmla="*/ 281 h 671"/>
                  <a:gd name="T84" fmla="*/ 225 w 737"/>
                  <a:gd name="T85" fmla="*/ 310 h 671"/>
                  <a:gd name="T86" fmla="*/ 313 w 737"/>
                  <a:gd name="T87" fmla="*/ 149 h 671"/>
                  <a:gd name="T88" fmla="*/ 109 w 737"/>
                  <a:gd name="T89" fmla="*/ 163 h 671"/>
                  <a:gd name="T90" fmla="*/ 544 w 737"/>
                  <a:gd name="T91" fmla="*/ 136 h 671"/>
                  <a:gd name="T92" fmla="*/ 69 w 737"/>
                  <a:gd name="T93" fmla="*/ 114 h 671"/>
                  <a:gd name="T94" fmla="*/ 90 w 737"/>
                  <a:gd name="T95" fmla="*/ 90 h 671"/>
                  <a:gd name="T96" fmla="*/ 451 w 737"/>
                  <a:gd name="T97" fmla="*/ 153 h 671"/>
                  <a:gd name="T98" fmla="*/ 447 w 737"/>
                  <a:gd name="T99" fmla="*/ 104 h 671"/>
                  <a:gd name="T100" fmla="*/ 175 w 737"/>
                  <a:gd name="T101" fmla="*/ 127 h 671"/>
                  <a:gd name="T102" fmla="*/ 360 w 737"/>
                  <a:gd name="T103" fmla="*/ 120 h 671"/>
                  <a:gd name="T104" fmla="*/ 221 w 737"/>
                  <a:gd name="T105" fmla="*/ 69 h 671"/>
                  <a:gd name="T106" fmla="*/ 226 w 737"/>
                  <a:gd name="T107" fmla="*/ 26 h 671"/>
                  <a:gd name="T108" fmla="*/ 259 w 737"/>
                  <a:gd name="T109" fmla="*/ 110 h 671"/>
                  <a:gd name="T110" fmla="*/ 291 w 737"/>
                  <a:gd name="T111" fmla="*/ 56 h 671"/>
                  <a:gd name="T112" fmla="*/ 79 w 737"/>
                  <a:gd name="T113" fmla="*/ 399 h 671"/>
                  <a:gd name="T114" fmla="*/ 155 w 737"/>
                  <a:gd name="T115" fmla="*/ 513 h 671"/>
                  <a:gd name="T116" fmla="*/ 167 w 737"/>
                  <a:gd name="T117" fmla="*/ 588 h 671"/>
                  <a:gd name="T118" fmla="*/ 708 w 737"/>
                  <a:gd name="T119" fmla="*/ 667 h 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7" h="671">
                    <a:moveTo>
                      <a:pt x="712" y="650"/>
                    </a:moveTo>
                    <a:cubicBezTo>
                      <a:pt x="706" y="647"/>
                      <a:pt x="699" y="643"/>
                      <a:pt x="693" y="640"/>
                    </a:cubicBezTo>
                    <a:cubicBezTo>
                      <a:pt x="692" y="640"/>
                      <a:pt x="691" y="639"/>
                      <a:pt x="690" y="638"/>
                    </a:cubicBezTo>
                    <a:cubicBezTo>
                      <a:pt x="686" y="636"/>
                      <a:pt x="685" y="628"/>
                      <a:pt x="683" y="624"/>
                    </a:cubicBezTo>
                    <a:cubicBezTo>
                      <a:pt x="678" y="614"/>
                      <a:pt x="671" y="605"/>
                      <a:pt x="664" y="596"/>
                    </a:cubicBezTo>
                    <a:cubicBezTo>
                      <a:pt x="658" y="586"/>
                      <a:pt x="655" y="575"/>
                      <a:pt x="649" y="565"/>
                    </a:cubicBezTo>
                    <a:cubicBezTo>
                      <a:pt x="646" y="559"/>
                      <a:pt x="643" y="553"/>
                      <a:pt x="641" y="547"/>
                    </a:cubicBezTo>
                    <a:cubicBezTo>
                      <a:pt x="642" y="547"/>
                      <a:pt x="642" y="547"/>
                      <a:pt x="642" y="547"/>
                    </a:cubicBezTo>
                    <a:cubicBezTo>
                      <a:pt x="648" y="553"/>
                      <a:pt x="655" y="560"/>
                      <a:pt x="661" y="567"/>
                    </a:cubicBezTo>
                    <a:cubicBezTo>
                      <a:pt x="669" y="575"/>
                      <a:pt x="675" y="585"/>
                      <a:pt x="683" y="594"/>
                    </a:cubicBezTo>
                    <a:cubicBezTo>
                      <a:pt x="697" y="610"/>
                      <a:pt x="705" y="630"/>
                      <a:pt x="712" y="650"/>
                    </a:cubicBezTo>
                    <a:moveTo>
                      <a:pt x="679" y="634"/>
                    </a:moveTo>
                    <a:cubicBezTo>
                      <a:pt x="672" y="631"/>
                      <a:pt x="666" y="629"/>
                      <a:pt x="659" y="626"/>
                    </a:cubicBezTo>
                    <a:cubicBezTo>
                      <a:pt x="653" y="618"/>
                      <a:pt x="648" y="610"/>
                      <a:pt x="645" y="600"/>
                    </a:cubicBezTo>
                    <a:cubicBezTo>
                      <a:pt x="642" y="592"/>
                      <a:pt x="641" y="582"/>
                      <a:pt x="636" y="576"/>
                    </a:cubicBezTo>
                    <a:cubicBezTo>
                      <a:pt x="631" y="568"/>
                      <a:pt x="626" y="556"/>
                      <a:pt x="624" y="545"/>
                    </a:cubicBezTo>
                    <a:cubicBezTo>
                      <a:pt x="627" y="546"/>
                      <a:pt x="629" y="547"/>
                      <a:pt x="631" y="548"/>
                    </a:cubicBezTo>
                    <a:cubicBezTo>
                      <a:pt x="632" y="549"/>
                      <a:pt x="633" y="549"/>
                      <a:pt x="634" y="549"/>
                    </a:cubicBezTo>
                    <a:cubicBezTo>
                      <a:pt x="637" y="558"/>
                      <a:pt x="642" y="566"/>
                      <a:pt x="646" y="575"/>
                    </a:cubicBezTo>
                    <a:cubicBezTo>
                      <a:pt x="651" y="585"/>
                      <a:pt x="655" y="595"/>
                      <a:pt x="661" y="604"/>
                    </a:cubicBezTo>
                    <a:cubicBezTo>
                      <a:pt x="669" y="614"/>
                      <a:pt x="674" y="624"/>
                      <a:pt x="679" y="634"/>
                    </a:cubicBezTo>
                    <a:moveTo>
                      <a:pt x="226" y="597"/>
                    </a:moveTo>
                    <a:cubicBezTo>
                      <a:pt x="220" y="597"/>
                      <a:pt x="215" y="596"/>
                      <a:pt x="210" y="596"/>
                    </a:cubicBezTo>
                    <a:cubicBezTo>
                      <a:pt x="212" y="594"/>
                      <a:pt x="214" y="591"/>
                      <a:pt x="215" y="588"/>
                    </a:cubicBezTo>
                    <a:cubicBezTo>
                      <a:pt x="217" y="584"/>
                      <a:pt x="221" y="575"/>
                      <a:pt x="224" y="573"/>
                    </a:cubicBezTo>
                    <a:cubicBezTo>
                      <a:pt x="228" y="570"/>
                      <a:pt x="229" y="566"/>
                      <a:pt x="232" y="562"/>
                    </a:cubicBezTo>
                    <a:cubicBezTo>
                      <a:pt x="236" y="557"/>
                      <a:pt x="240" y="551"/>
                      <a:pt x="243" y="545"/>
                    </a:cubicBezTo>
                    <a:cubicBezTo>
                      <a:pt x="244" y="544"/>
                      <a:pt x="244" y="543"/>
                      <a:pt x="244" y="543"/>
                    </a:cubicBezTo>
                    <a:cubicBezTo>
                      <a:pt x="251" y="543"/>
                      <a:pt x="259" y="543"/>
                      <a:pt x="267" y="543"/>
                    </a:cubicBezTo>
                    <a:cubicBezTo>
                      <a:pt x="261" y="557"/>
                      <a:pt x="252" y="569"/>
                      <a:pt x="244" y="581"/>
                    </a:cubicBezTo>
                    <a:cubicBezTo>
                      <a:pt x="240" y="586"/>
                      <a:pt x="236" y="591"/>
                      <a:pt x="232" y="597"/>
                    </a:cubicBezTo>
                    <a:cubicBezTo>
                      <a:pt x="230" y="597"/>
                      <a:pt x="228" y="597"/>
                      <a:pt x="226" y="597"/>
                    </a:cubicBezTo>
                    <a:moveTo>
                      <a:pt x="241" y="596"/>
                    </a:moveTo>
                    <a:cubicBezTo>
                      <a:pt x="246" y="591"/>
                      <a:pt x="250" y="585"/>
                      <a:pt x="254" y="579"/>
                    </a:cubicBezTo>
                    <a:cubicBezTo>
                      <a:pt x="262" y="568"/>
                      <a:pt x="269" y="557"/>
                      <a:pt x="274" y="545"/>
                    </a:cubicBezTo>
                    <a:cubicBezTo>
                      <a:pt x="275" y="544"/>
                      <a:pt x="275" y="544"/>
                      <a:pt x="275" y="543"/>
                    </a:cubicBezTo>
                    <a:cubicBezTo>
                      <a:pt x="287" y="543"/>
                      <a:pt x="300" y="543"/>
                      <a:pt x="314" y="542"/>
                    </a:cubicBezTo>
                    <a:cubicBezTo>
                      <a:pt x="311" y="551"/>
                      <a:pt x="307" y="560"/>
                      <a:pt x="304" y="569"/>
                    </a:cubicBezTo>
                    <a:cubicBezTo>
                      <a:pt x="302" y="575"/>
                      <a:pt x="299" y="580"/>
                      <a:pt x="298" y="586"/>
                    </a:cubicBezTo>
                    <a:cubicBezTo>
                      <a:pt x="297" y="588"/>
                      <a:pt x="296" y="592"/>
                      <a:pt x="296" y="595"/>
                    </a:cubicBezTo>
                    <a:cubicBezTo>
                      <a:pt x="288" y="595"/>
                      <a:pt x="280" y="596"/>
                      <a:pt x="274" y="596"/>
                    </a:cubicBezTo>
                    <a:cubicBezTo>
                      <a:pt x="274" y="594"/>
                      <a:pt x="275" y="593"/>
                      <a:pt x="276" y="591"/>
                    </a:cubicBezTo>
                    <a:cubicBezTo>
                      <a:pt x="278" y="586"/>
                      <a:pt x="280" y="582"/>
                      <a:pt x="283" y="577"/>
                    </a:cubicBezTo>
                    <a:cubicBezTo>
                      <a:pt x="287" y="572"/>
                      <a:pt x="290" y="565"/>
                      <a:pt x="292" y="560"/>
                    </a:cubicBezTo>
                    <a:cubicBezTo>
                      <a:pt x="293" y="556"/>
                      <a:pt x="296" y="552"/>
                      <a:pt x="297" y="548"/>
                    </a:cubicBezTo>
                    <a:cubicBezTo>
                      <a:pt x="298" y="545"/>
                      <a:pt x="296" y="543"/>
                      <a:pt x="294" y="543"/>
                    </a:cubicBezTo>
                    <a:cubicBezTo>
                      <a:pt x="292" y="543"/>
                      <a:pt x="291" y="544"/>
                      <a:pt x="290" y="546"/>
                    </a:cubicBezTo>
                    <a:cubicBezTo>
                      <a:pt x="289" y="550"/>
                      <a:pt x="286" y="553"/>
                      <a:pt x="285" y="558"/>
                    </a:cubicBezTo>
                    <a:cubicBezTo>
                      <a:pt x="283" y="563"/>
                      <a:pt x="279" y="570"/>
                      <a:pt x="276" y="575"/>
                    </a:cubicBezTo>
                    <a:cubicBezTo>
                      <a:pt x="273" y="580"/>
                      <a:pt x="271" y="586"/>
                      <a:pt x="268" y="591"/>
                    </a:cubicBezTo>
                    <a:cubicBezTo>
                      <a:pt x="267" y="592"/>
                      <a:pt x="266" y="594"/>
                      <a:pt x="266" y="596"/>
                    </a:cubicBezTo>
                    <a:cubicBezTo>
                      <a:pt x="264" y="596"/>
                      <a:pt x="263" y="596"/>
                      <a:pt x="263" y="596"/>
                    </a:cubicBezTo>
                    <a:cubicBezTo>
                      <a:pt x="257" y="596"/>
                      <a:pt x="250" y="596"/>
                      <a:pt x="244" y="596"/>
                    </a:cubicBezTo>
                    <a:cubicBezTo>
                      <a:pt x="243" y="596"/>
                      <a:pt x="242" y="596"/>
                      <a:pt x="241" y="596"/>
                    </a:cubicBezTo>
                    <a:moveTo>
                      <a:pt x="646" y="622"/>
                    </a:moveTo>
                    <a:cubicBezTo>
                      <a:pt x="640" y="620"/>
                      <a:pt x="634" y="618"/>
                      <a:pt x="628" y="616"/>
                    </a:cubicBezTo>
                    <a:cubicBezTo>
                      <a:pt x="620" y="603"/>
                      <a:pt x="613" y="590"/>
                      <a:pt x="609" y="575"/>
                    </a:cubicBezTo>
                    <a:cubicBezTo>
                      <a:pt x="608" y="568"/>
                      <a:pt x="607" y="561"/>
                      <a:pt x="605" y="553"/>
                    </a:cubicBezTo>
                    <a:cubicBezTo>
                      <a:pt x="605" y="549"/>
                      <a:pt x="604" y="546"/>
                      <a:pt x="604" y="542"/>
                    </a:cubicBezTo>
                    <a:cubicBezTo>
                      <a:pt x="605" y="541"/>
                      <a:pt x="605" y="541"/>
                      <a:pt x="605" y="541"/>
                    </a:cubicBezTo>
                    <a:cubicBezTo>
                      <a:pt x="609" y="542"/>
                      <a:pt x="613" y="543"/>
                      <a:pt x="616" y="543"/>
                    </a:cubicBezTo>
                    <a:cubicBezTo>
                      <a:pt x="617" y="550"/>
                      <a:pt x="620" y="556"/>
                      <a:pt x="622" y="562"/>
                    </a:cubicBezTo>
                    <a:cubicBezTo>
                      <a:pt x="624" y="567"/>
                      <a:pt x="626" y="574"/>
                      <a:pt x="629" y="578"/>
                    </a:cubicBezTo>
                    <a:cubicBezTo>
                      <a:pt x="631" y="582"/>
                      <a:pt x="635" y="592"/>
                      <a:pt x="636" y="596"/>
                    </a:cubicBezTo>
                    <a:cubicBezTo>
                      <a:pt x="637" y="601"/>
                      <a:pt x="639" y="605"/>
                      <a:pt x="640" y="609"/>
                    </a:cubicBezTo>
                    <a:cubicBezTo>
                      <a:pt x="641" y="613"/>
                      <a:pt x="643" y="618"/>
                      <a:pt x="646" y="622"/>
                    </a:cubicBezTo>
                    <a:moveTo>
                      <a:pt x="328" y="545"/>
                    </a:moveTo>
                    <a:cubicBezTo>
                      <a:pt x="330" y="545"/>
                      <a:pt x="332" y="543"/>
                      <a:pt x="332" y="541"/>
                    </a:cubicBezTo>
                    <a:cubicBezTo>
                      <a:pt x="333" y="541"/>
                      <a:pt x="334" y="541"/>
                      <a:pt x="335" y="540"/>
                    </a:cubicBezTo>
                    <a:cubicBezTo>
                      <a:pt x="334" y="549"/>
                      <a:pt x="332" y="557"/>
                      <a:pt x="331" y="566"/>
                    </a:cubicBezTo>
                    <a:cubicBezTo>
                      <a:pt x="331" y="575"/>
                      <a:pt x="331" y="583"/>
                      <a:pt x="332" y="592"/>
                    </a:cubicBezTo>
                    <a:cubicBezTo>
                      <a:pt x="322" y="593"/>
                      <a:pt x="313" y="594"/>
                      <a:pt x="304" y="594"/>
                    </a:cubicBezTo>
                    <a:cubicBezTo>
                      <a:pt x="305" y="589"/>
                      <a:pt x="306" y="582"/>
                      <a:pt x="308" y="578"/>
                    </a:cubicBezTo>
                    <a:cubicBezTo>
                      <a:pt x="313" y="566"/>
                      <a:pt x="318" y="554"/>
                      <a:pt x="321" y="541"/>
                    </a:cubicBezTo>
                    <a:cubicBezTo>
                      <a:pt x="322" y="541"/>
                      <a:pt x="323" y="541"/>
                      <a:pt x="325" y="541"/>
                    </a:cubicBezTo>
                    <a:cubicBezTo>
                      <a:pt x="325" y="542"/>
                      <a:pt x="325" y="542"/>
                      <a:pt x="326" y="543"/>
                    </a:cubicBezTo>
                    <a:cubicBezTo>
                      <a:pt x="326" y="544"/>
                      <a:pt x="327" y="545"/>
                      <a:pt x="328" y="545"/>
                    </a:cubicBezTo>
                    <a:moveTo>
                      <a:pt x="339" y="592"/>
                    </a:moveTo>
                    <a:cubicBezTo>
                      <a:pt x="338" y="581"/>
                      <a:pt x="337" y="570"/>
                      <a:pt x="340" y="559"/>
                    </a:cubicBezTo>
                    <a:cubicBezTo>
                      <a:pt x="341" y="553"/>
                      <a:pt x="342" y="546"/>
                      <a:pt x="342" y="540"/>
                    </a:cubicBezTo>
                    <a:cubicBezTo>
                      <a:pt x="345" y="540"/>
                      <a:pt x="348" y="539"/>
                      <a:pt x="351" y="539"/>
                    </a:cubicBezTo>
                    <a:cubicBezTo>
                      <a:pt x="350" y="557"/>
                      <a:pt x="351" y="574"/>
                      <a:pt x="357" y="590"/>
                    </a:cubicBezTo>
                    <a:cubicBezTo>
                      <a:pt x="353" y="591"/>
                      <a:pt x="350" y="591"/>
                      <a:pt x="346" y="591"/>
                    </a:cubicBezTo>
                    <a:cubicBezTo>
                      <a:pt x="343" y="591"/>
                      <a:pt x="341" y="592"/>
                      <a:pt x="339" y="592"/>
                    </a:cubicBezTo>
                    <a:moveTo>
                      <a:pt x="618" y="613"/>
                    </a:moveTo>
                    <a:cubicBezTo>
                      <a:pt x="612" y="611"/>
                      <a:pt x="607" y="610"/>
                      <a:pt x="602" y="608"/>
                    </a:cubicBezTo>
                    <a:cubicBezTo>
                      <a:pt x="602" y="608"/>
                      <a:pt x="602" y="607"/>
                      <a:pt x="601" y="606"/>
                    </a:cubicBezTo>
                    <a:cubicBezTo>
                      <a:pt x="594" y="591"/>
                      <a:pt x="586" y="578"/>
                      <a:pt x="585" y="561"/>
                    </a:cubicBezTo>
                    <a:cubicBezTo>
                      <a:pt x="585" y="554"/>
                      <a:pt x="585" y="546"/>
                      <a:pt x="585" y="539"/>
                    </a:cubicBezTo>
                    <a:cubicBezTo>
                      <a:pt x="589" y="539"/>
                      <a:pt x="593" y="540"/>
                      <a:pt x="597" y="540"/>
                    </a:cubicBezTo>
                    <a:cubicBezTo>
                      <a:pt x="595" y="550"/>
                      <a:pt x="599" y="564"/>
                      <a:pt x="600" y="570"/>
                    </a:cubicBezTo>
                    <a:cubicBezTo>
                      <a:pt x="604" y="585"/>
                      <a:pt x="610" y="599"/>
                      <a:pt x="618" y="613"/>
                    </a:cubicBezTo>
                    <a:moveTo>
                      <a:pt x="201" y="595"/>
                    </a:moveTo>
                    <a:cubicBezTo>
                      <a:pt x="195" y="595"/>
                      <a:pt x="190" y="594"/>
                      <a:pt x="185" y="592"/>
                    </a:cubicBezTo>
                    <a:cubicBezTo>
                      <a:pt x="182" y="592"/>
                      <a:pt x="179" y="591"/>
                      <a:pt x="176" y="590"/>
                    </a:cubicBezTo>
                    <a:cubicBezTo>
                      <a:pt x="176" y="590"/>
                      <a:pt x="175" y="590"/>
                      <a:pt x="175" y="590"/>
                    </a:cubicBezTo>
                    <a:cubicBezTo>
                      <a:pt x="182" y="582"/>
                      <a:pt x="189" y="573"/>
                      <a:pt x="194" y="565"/>
                    </a:cubicBezTo>
                    <a:cubicBezTo>
                      <a:pt x="199" y="555"/>
                      <a:pt x="209" y="547"/>
                      <a:pt x="217" y="539"/>
                    </a:cubicBezTo>
                    <a:cubicBezTo>
                      <a:pt x="218" y="539"/>
                      <a:pt x="220" y="540"/>
                      <a:pt x="222" y="540"/>
                    </a:cubicBezTo>
                    <a:cubicBezTo>
                      <a:pt x="227" y="541"/>
                      <a:pt x="231" y="541"/>
                      <a:pt x="236" y="542"/>
                    </a:cubicBezTo>
                    <a:cubicBezTo>
                      <a:pt x="231" y="552"/>
                      <a:pt x="224" y="560"/>
                      <a:pt x="218" y="569"/>
                    </a:cubicBezTo>
                    <a:cubicBezTo>
                      <a:pt x="212" y="578"/>
                      <a:pt x="207" y="587"/>
                      <a:pt x="201" y="595"/>
                    </a:cubicBezTo>
                    <a:cubicBezTo>
                      <a:pt x="201" y="595"/>
                      <a:pt x="201" y="595"/>
                      <a:pt x="201" y="595"/>
                    </a:cubicBezTo>
                    <a:moveTo>
                      <a:pt x="365" y="590"/>
                    </a:moveTo>
                    <a:cubicBezTo>
                      <a:pt x="365" y="589"/>
                      <a:pt x="365" y="589"/>
                      <a:pt x="365" y="589"/>
                    </a:cubicBezTo>
                    <a:cubicBezTo>
                      <a:pt x="358" y="573"/>
                      <a:pt x="358" y="556"/>
                      <a:pt x="358" y="539"/>
                    </a:cubicBezTo>
                    <a:cubicBezTo>
                      <a:pt x="362" y="538"/>
                      <a:pt x="366" y="538"/>
                      <a:pt x="370" y="538"/>
                    </a:cubicBezTo>
                    <a:cubicBezTo>
                      <a:pt x="369" y="546"/>
                      <a:pt x="367" y="554"/>
                      <a:pt x="368" y="562"/>
                    </a:cubicBezTo>
                    <a:cubicBezTo>
                      <a:pt x="369" y="571"/>
                      <a:pt x="374" y="579"/>
                      <a:pt x="378" y="587"/>
                    </a:cubicBezTo>
                    <a:cubicBezTo>
                      <a:pt x="378" y="588"/>
                      <a:pt x="379" y="589"/>
                      <a:pt x="379" y="589"/>
                    </a:cubicBezTo>
                    <a:cubicBezTo>
                      <a:pt x="375" y="589"/>
                      <a:pt x="370" y="589"/>
                      <a:pt x="365" y="590"/>
                    </a:cubicBezTo>
                    <a:moveTo>
                      <a:pt x="593" y="606"/>
                    </a:moveTo>
                    <a:cubicBezTo>
                      <a:pt x="588" y="605"/>
                      <a:pt x="582" y="604"/>
                      <a:pt x="577" y="602"/>
                    </a:cubicBezTo>
                    <a:cubicBezTo>
                      <a:pt x="577" y="602"/>
                      <a:pt x="577" y="602"/>
                      <a:pt x="577" y="602"/>
                    </a:cubicBezTo>
                    <a:cubicBezTo>
                      <a:pt x="572" y="590"/>
                      <a:pt x="566" y="577"/>
                      <a:pt x="566" y="564"/>
                    </a:cubicBezTo>
                    <a:cubicBezTo>
                      <a:pt x="565" y="555"/>
                      <a:pt x="565" y="546"/>
                      <a:pt x="566" y="537"/>
                    </a:cubicBezTo>
                    <a:cubicBezTo>
                      <a:pt x="570" y="538"/>
                      <a:pt x="574" y="538"/>
                      <a:pt x="578" y="538"/>
                    </a:cubicBezTo>
                    <a:cubicBezTo>
                      <a:pt x="577" y="550"/>
                      <a:pt x="576" y="562"/>
                      <a:pt x="579" y="573"/>
                    </a:cubicBezTo>
                    <a:cubicBezTo>
                      <a:pt x="582" y="585"/>
                      <a:pt x="588" y="595"/>
                      <a:pt x="593" y="606"/>
                    </a:cubicBezTo>
                    <a:moveTo>
                      <a:pt x="383" y="589"/>
                    </a:moveTo>
                    <a:cubicBezTo>
                      <a:pt x="385" y="588"/>
                      <a:pt x="386" y="586"/>
                      <a:pt x="385" y="584"/>
                    </a:cubicBezTo>
                    <a:cubicBezTo>
                      <a:pt x="380" y="576"/>
                      <a:pt x="374" y="567"/>
                      <a:pt x="375" y="557"/>
                    </a:cubicBezTo>
                    <a:cubicBezTo>
                      <a:pt x="376" y="551"/>
                      <a:pt x="377" y="544"/>
                      <a:pt x="378" y="537"/>
                    </a:cubicBezTo>
                    <a:cubicBezTo>
                      <a:pt x="380" y="537"/>
                      <a:pt x="383" y="537"/>
                      <a:pt x="385" y="537"/>
                    </a:cubicBezTo>
                    <a:cubicBezTo>
                      <a:pt x="385" y="545"/>
                      <a:pt x="389" y="554"/>
                      <a:pt x="391" y="562"/>
                    </a:cubicBezTo>
                    <a:cubicBezTo>
                      <a:pt x="394" y="572"/>
                      <a:pt x="398" y="580"/>
                      <a:pt x="405" y="588"/>
                    </a:cubicBezTo>
                    <a:cubicBezTo>
                      <a:pt x="402" y="588"/>
                      <a:pt x="399" y="588"/>
                      <a:pt x="396" y="588"/>
                    </a:cubicBezTo>
                    <a:cubicBezTo>
                      <a:pt x="392" y="588"/>
                      <a:pt x="388" y="588"/>
                      <a:pt x="383" y="589"/>
                    </a:cubicBezTo>
                    <a:moveTo>
                      <a:pt x="568" y="601"/>
                    </a:moveTo>
                    <a:cubicBezTo>
                      <a:pt x="563" y="600"/>
                      <a:pt x="559" y="599"/>
                      <a:pt x="554" y="598"/>
                    </a:cubicBezTo>
                    <a:cubicBezTo>
                      <a:pt x="554" y="597"/>
                      <a:pt x="554" y="597"/>
                      <a:pt x="554" y="597"/>
                    </a:cubicBezTo>
                    <a:cubicBezTo>
                      <a:pt x="548" y="585"/>
                      <a:pt x="544" y="571"/>
                      <a:pt x="545" y="557"/>
                    </a:cubicBezTo>
                    <a:cubicBezTo>
                      <a:pt x="545" y="556"/>
                      <a:pt x="546" y="543"/>
                      <a:pt x="546" y="536"/>
                    </a:cubicBezTo>
                    <a:cubicBezTo>
                      <a:pt x="551" y="536"/>
                      <a:pt x="555" y="537"/>
                      <a:pt x="558" y="537"/>
                    </a:cubicBezTo>
                    <a:cubicBezTo>
                      <a:pt x="558" y="548"/>
                      <a:pt x="558" y="557"/>
                      <a:pt x="558" y="568"/>
                    </a:cubicBezTo>
                    <a:cubicBezTo>
                      <a:pt x="559" y="579"/>
                      <a:pt x="564" y="590"/>
                      <a:pt x="568" y="601"/>
                    </a:cubicBezTo>
                    <a:moveTo>
                      <a:pt x="415" y="587"/>
                    </a:moveTo>
                    <a:cubicBezTo>
                      <a:pt x="415" y="586"/>
                      <a:pt x="415" y="586"/>
                      <a:pt x="415" y="586"/>
                    </a:cubicBezTo>
                    <a:cubicBezTo>
                      <a:pt x="404" y="577"/>
                      <a:pt x="400" y="566"/>
                      <a:pt x="396" y="552"/>
                    </a:cubicBezTo>
                    <a:cubicBezTo>
                      <a:pt x="395" y="547"/>
                      <a:pt x="393" y="542"/>
                      <a:pt x="393" y="536"/>
                    </a:cubicBezTo>
                    <a:cubicBezTo>
                      <a:pt x="400" y="536"/>
                      <a:pt x="408" y="535"/>
                      <a:pt x="415" y="535"/>
                    </a:cubicBezTo>
                    <a:cubicBezTo>
                      <a:pt x="415" y="543"/>
                      <a:pt x="415" y="550"/>
                      <a:pt x="417" y="558"/>
                    </a:cubicBezTo>
                    <a:cubicBezTo>
                      <a:pt x="420" y="569"/>
                      <a:pt x="425" y="578"/>
                      <a:pt x="431" y="587"/>
                    </a:cubicBezTo>
                    <a:cubicBezTo>
                      <a:pt x="425" y="587"/>
                      <a:pt x="420" y="587"/>
                      <a:pt x="415" y="587"/>
                    </a:cubicBezTo>
                    <a:moveTo>
                      <a:pt x="545" y="596"/>
                    </a:moveTo>
                    <a:cubicBezTo>
                      <a:pt x="540" y="595"/>
                      <a:pt x="534" y="595"/>
                      <a:pt x="528" y="594"/>
                    </a:cubicBezTo>
                    <a:cubicBezTo>
                      <a:pt x="529" y="593"/>
                      <a:pt x="529" y="591"/>
                      <a:pt x="529" y="590"/>
                    </a:cubicBezTo>
                    <a:cubicBezTo>
                      <a:pt x="525" y="580"/>
                      <a:pt x="522" y="570"/>
                      <a:pt x="519" y="560"/>
                    </a:cubicBezTo>
                    <a:cubicBezTo>
                      <a:pt x="517" y="554"/>
                      <a:pt x="517" y="548"/>
                      <a:pt x="517" y="542"/>
                    </a:cubicBezTo>
                    <a:cubicBezTo>
                      <a:pt x="517" y="541"/>
                      <a:pt x="517" y="537"/>
                      <a:pt x="517" y="535"/>
                    </a:cubicBezTo>
                    <a:cubicBezTo>
                      <a:pt x="525" y="535"/>
                      <a:pt x="532" y="535"/>
                      <a:pt x="540" y="536"/>
                    </a:cubicBezTo>
                    <a:cubicBezTo>
                      <a:pt x="539" y="542"/>
                      <a:pt x="538" y="548"/>
                      <a:pt x="538" y="553"/>
                    </a:cubicBezTo>
                    <a:cubicBezTo>
                      <a:pt x="537" y="569"/>
                      <a:pt x="540" y="582"/>
                      <a:pt x="545" y="596"/>
                    </a:cubicBezTo>
                    <a:moveTo>
                      <a:pt x="451" y="587"/>
                    </a:moveTo>
                    <a:cubicBezTo>
                      <a:pt x="446" y="587"/>
                      <a:pt x="441" y="587"/>
                      <a:pt x="437" y="587"/>
                    </a:cubicBezTo>
                    <a:cubicBezTo>
                      <a:pt x="438" y="586"/>
                      <a:pt x="438" y="584"/>
                      <a:pt x="437" y="583"/>
                    </a:cubicBezTo>
                    <a:cubicBezTo>
                      <a:pt x="431" y="573"/>
                      <a:pt x="427" y="563"/>
                      <a:pt x="424" y="552"/>
                    </a:cubicBezTo>
                    <a:cubicBezTo>
                      <a:pt x="423" y="551"/>
                      <a:pt x="423" y="541"/>
                      <a:pt x="422" y="535"/>
                    </a:cubicBezTo>
                    <a:cubicBezTo>
                      <a:pt x="425" y="534"/>
                      <a:pt x="429" y="534"/>
                      <a:pt x="432" y="534"/>
                    </a:cubicBezTo>
                    <a:cubicBezTo>
                      <a:pt x="433" y="539"/>
                      <a:pt x="435" y="543"/>
                      <a:pt x="436" y="546"/>
                    </a:cubicBezTo>
                    <a:cubicBezTo>
                      <a:pt x="439" y="561"/>
                      <a:pt x="443" y="575"/>
                      <a:pt x="451" y="587"/>
                    </a:cubicBezTo>
                    <a:moveTo>
                      <a:pt x="522" y="593"/>
                    </a:moveTo>
                    <a:cubicBezTo>
                      <a:pt x="518" y="592"/>
                      <a:pt x="514" y="592"/>
                      <a:pt x="510" y="592"/>
                    </a:cubicBezTo>
                    <a:cubicBezTo>
                      <a:pt x="510" y="591"/>
                      <a:pt x="509" y="590"/>
                      <a:pt x="509" y="590"/>
                    </a:cubicBezTo>
                    <a:cubicBezTo>
                      <a:pt x="504" y="586"/>
                      <a:pt x="501" y="581"/>
                      <a:pt x="498" y="576"/>
                    </a:cubicBezTo>
                    <a:cubicBezTo>
                      <a:pt x="497" y="572"/>
                      <a:pt x="497" y="568"/>
                      <a:pt x="495" y="564"/>
                    </a:cubicBezTo>
                    <a:cubicBezTo>
                      <a:pt x="491" y="555"/>
                      <a:pt x="489" y="544"/>
                      <a:pt x="488" y="534"/>
                    </a:cubicBezTo>
                    <a:cubicBezTo>
                      <a:pt x="496" y="534"/>
                      <a:pt x="503" y="534"/>
                      <a:pt x="509" y="535"/>
                    </a:cubicBezTo>
                    <a:cubicBezTo>
                      <a:pt x="510" y="541"/>
                      <a:pt x="509" y="548"/>
                      <a:pt x="510" y="554"/>
                    </a:cubicBezTo>
                    <a:cubicBezTo>
                      <a:pt x="513" y="568"/>
                      <a:pt x="517" y="580"/>
                      <a:pt x="522" y="593"/>
                    </a:cubicBezTo>
                    <a:moveTo>
                      <a:pt x="473" y="588"/>
                    </a:moveTo>
                    <a:cubicBezTo>
                      <a:pt x="468" y="588"/>
                      <a:pt x="463" y="588"/>
                      <a:pt x="459" y="588"/>
                    </a:cubicBezTo>
                    <a:cubicBezTo>
                      <a:pt x="459" y="587"/>
                      <a:pt x="459" y="586"/>
                      <a:pt x="458" y="586"/>
                    </a:cubicBezTo>
                    <a:cubicBezTo>
                      <a:pt x="452" y="576"/>
                      <a:pt x="448" y="565"/>
                      <a:pt x="445" y="554"/>
                    </a:cubicBezTo>
                    <a:cubicBezTo>
                      <a:pt x="445" y="552"/>
                      <a:pt x="441" y="541"/>
                      <a:pt x="439" y="534"/>
                    </a:cubicBezTo>
                    <a:cubicBezTo>
                      <a:pt x="445" y="534"/>
                      <a:pt x="450" y="534"/>
                      <a:pt x="456" y="534"/>
                    </a:cubicBezTo>
                    <a:cubicBezTo>
                      <a:pt x="455" y="542"/>
                      <a:pt x="459" y="553"/>
                      <a:pt x="461" y="558"/>
                    </a:cubicBezTo>
                    <a:cubicBezTo>
                      <a:pt x="464" y="569"/>
                      <a:pt x="468" y="579"/>
                      <a:pt x="473" y="588"/>
                    </a:cubicBezTo>
                    <a:moveTo>
                      <a:pt x="498" y="590"/>
                    </a:moveTo>
                    <a:cubicBezTo>
                      <a:pt x="493" y="590"/>
                      <a:pt x="488" y="589"/>
                      <a:pt x="483" y="589"/>
                    </a:cubicBezTo>
                    <a:cubicBezTo>
                      <a:pt x="478" y="581"/>
                      <a:pt x="474" y="573"/>
                      <a:pt x="470" y="564"/>
                    </a:cubicBezTo>
                    <a:cubicBezTo>
                      <a:pt x="469" y="559"/>
                      <a:pt x="462" y="542"/>
                      <a:pt x="463" y="534"/>
                    </a:cubicBezTo>
                    <a:cubicBezTo>
                      <a:pt x="464" y="534"/>
                      <a:pt x="466" y="534"/>
                      <a:pt x="467" y="534"/>
                    </a:cubicBezTo>
                    <a:cubicBezTo>
                      <a:pt x="472" y="534"/>
                      <a:pt x="476" y="534"/>
                      <a:pt x="481" y="534"/>
                    </a:cubicBezTo>
                    <a:cubicBezTo>
                      <a:pt x="481" y="545"/>
                      <a:pt x="483" y="557"/>
                      <a:pt x="488" y="566"/>
                    </a:cubicBezTo>
                    <a:cubicBezTo>
                      <a:pt x="490" y="571"/>
                      <a:pt x="492" y="578"/>
                      <a:pt x="494" y="583"/>
                    </a:cubicBezTo>
                    <a:cubicBezTo>
                      <a:pt x="494" y="586"/>
                      <a:pt x="496" y="588"/>
                      <a:pt x="498" y="590"/>
                    </a:cubicBezTo>
                    <a:moveTo>
                      <a:pt x="716" y="639"/>
                    </a:moveTo>
                    <a:cubicBezTo>
                      <a:pt x="709" y="621"/>
                      <a:pt x="701" y="605"/>
                      <a:pt x="689" y="589"/>
                    </a:cubicBezTo>
                    <a:cubicBezTo>
                      <a:pt x="681" y="579"/>
                      <a:pt x="673" y="569"/>
                      <a:pt x="664" y="559"/>
                    </a:cubicBezTo>
                    <a:cubicBezTo>
                      <a:pt x="663" y="557"/>
                      <a:pt x="651" y="545"/>
                      <a:pt x="645" y="540"/>
                    </a:cubicBezTo>
                    <a:cubicBezTo>
                      <a:pt x="646" y="536"/>
                      <a:pt x="646" y="531"/>
                      <a:pt x="646" y="524"/>
                    </a:cubicBezTo>
                    <a:cubicBezTo>
                      <a:pt x="650" y="526"/>
                      <a:pt x="654" y="528"/>
                      <a:pt x="656" y="531"/>
                    </a:cubicBezTo>
                    <a:cubicBezTo>
                      <a:pt x="665" y="539"/>
                      <a:pt x="673" y="547"/>
                      <a:pt x="680" y="556"/>
                    </a:cubicBezTo>
                    <a:cubicBezTo>
                      <a:pt x="696" y="573"/>
                      <a:pt x="705" y="594"/>
                      <a:pt x="717" y="614"/>
                    </a:cubicBezTo>
                    <a:cubicBezTo>
                      <a:pt x="717" y="615"/>
                      <a:pt x="718" y="616"/>
                      <a:pt x="719" y="616"/>
                    </a:cubicBezTo>
                    <a:cubicBezTo>
                      <a:pt x="719" y="624"/>
                      <a:pt x="717" y="632"/>
                      <a:pt x="716" y="639"/>
                    </a:cubicBezTo>
                    <a:moveTo>
                      <a:pt x="720" y="605"/>
                    </a:moveTo>
                    <a:cubicBezTo>
                      <a:pt x="709" y="585"/>
                      <a:pt x="698" y="566"/>
                      <a:pt x="684" y="548"/>
                    </a:cubicBezTo>
                    <a:cubicBezTo>
                      <a:pt x="677" y="540"/>
                      <a:pt x="670" y="533"/>
                      <a:pt x="662" y="526"/>
                    </a:cubicBezTo>
                    <a:cubicBezTo>
                      <a:pt x="658" y="522"/>
                      <a:pt x="651" y="519"/>
                      <a:pt x="646" y="515"/>
                    </a:cubicBezTo>
                    <a:cubicBezTo>
                      <a:pt x="646" y="511"/>
                      <a:pt x="646" y="506"/>
                      <a:pt x="646" y="501"/>
                    </a:cubicBezTo>
                    <a:cubicBezTo>
                      <a:pt x="650" y="504"/>
                      <a:pt x="655" y="508"/>
                      <a:pt x="659" y="511"/>
                    </a:cubicBezTo>
                    <a:cubicBezTo>
                      <a:pt x="667" y="518"/>
                      <a:pt x="676" y="526"/>
                      <a:pt x="683" y="534"/>
                    </a:cubicBezTo>
                    <a:cubicBezTo>
                      <a:pt x="688" y="540"/>
                      <a:pt x="694" y="545"/>
                      <a:pt x="700" y="552"/>
                    </a:cubicBezTo>
                    <a:cubicBezTo>
                      <a:pt x="707" y="561"/>
                      <a:pt x="714" y="571"/>
                      <a:pt x="721" y="581"/>
                    </a:cubicBezTo>
                    <a:cubicBezTo>
                      <a:pt x="721" y="589"/>
                      <a:pt x="721" y="597"/>
                      <a:pt x="720" y="605"/>
                    </a:cubicBezTo>
                    <a:moveTo>
                      <a:pt x="720" y="567"/>
                    </a:moveTo>
                    <a:cubicBezTo>
                      <a:pt x="709" y="552"/>
                      <a:pt x="697" y="538"/>
                      <a:pt x="684" y="524"/>
                    </a:cubicBezTo>
                    <a:cubicBezTo>
                      <a:pt x="678" y="518"/>
                      <a:pt x="671" y="511"/>
                      <a:pt x="665" y="506"/>
                    </a:cubicBezTo>
                    <a:cubicBezTo>
                      <a:pt x="661" y="504"/>
                      <a:pt x="658" y="499"/>
                      <a:pt x="654" y="496"/>
                    </a:cubicBezTo>
                    <a:cubicBezTo>
                      <a:pt x="651" y="495"/>
                      <a:pt x="648" y="493"/>
                      <a:pt x="645" y="490"/>
                    </a:cubicBezTo>
                    <a:cubicBezTo>
                      <a:pt x="645" y="490"/>
                      <a:pt x="645" y="490"/>
                      <a:pt x="645" y="490"/>
                    </a:cubicBezTo>
                    <a:cubicBezTo>
                      <a:pt x="645" y="486"/>
                      <a:pt x="645" y="481"/>
                      <a:pt x="644" y="476"/>
                    </a:cubicBezTo>
                    <a:cubicBezTo>
                      <a:pt x="657" y="481"/>
                      <a:pt x="668" y="490"/>
                      <a:pt x="679" y="498"/>
                    </a:cubicBezTo>
                    <a:cubicBezTo>
                      <a:pt x="694" y="508"/>
                      <a:pt x="706" y="521"/>
                      <a:pt x="718" y="534"/>
                    </a:cubicBezTo>
                    <a:cubicBezTo>
                      <a:pt x="718" y="534"/>
                      <a:pt x="718" y="534"/>
                      <a:pt x="718" y="534"/>
                    </a:cubicBezTo>
                    <a:cubicBezTo>
                      <a:pt x="719" y="546"/>
                      <a:pt x="720" y="557"/>
                      <a:pt x="720" y="567"/>
                    </a:cubicBezTo>
                    <a:moveTo>
                      <a:pt x="575" y="460"/>
                    </a:moveTo>
                    <a:cubicBezTo>
                      <a:pt x="574" y="459"/>
                      <a:pt x="573" y="459"/>
                      <a:pt x="572" y="458"/>
                    </a:cubicBezTo>
                    <a:cubicBezTo>
                      <a:pt x="571" y="457"/>
                      <a:pt x="570" y="456"/>
                      <a:pt x="569" y="454"/>
                    </a:cubicBezTo>
                    <a:cubicBezTo>
                      <a:pt x="571" y="456"/>
                      <a:pt x="573" y="458"/>
                      <a:pt x="575" y="460"/>
                    </a:cubicBezTo>
                    <a:moveTo>
                      <a:pt x="717" y="522"/>
                    </a:moveTo>
                    <a:cubicBezTo>
                      <a:pt x="706" y="510"/>
                      <a:pt x="694" y="500"/>
                      <a:pt x="681" y="490"/>
                    </a:cubicBezTo>
                    <a:cubicBezTo>
                      <a:pt x="669" y="481"/>
                      <a:pt x="657" y="472"/>
                      <a:pt x="643" y="467"/>
                    </a:cubicBezTo>
                    <a:cubicBezTo>
                      <a:pt x="643" y="462"/>
                      <a:pt x="642" y="457"/>
                      <a:pt x="641" y="452"/>
                    </a:cubicBezTo>
                    <a:cubicBezTo>
                      <a:pt x="645" y="453"/>
                      <a:pt x="648" y="453"/>
                      <a:pt x="652" y="453"/>
                    </a:cubicBezTo>
                    <a:cubicBezTo>
                      <a:pt x="658" y="454"/>
                      <a:pt x="664" y="456"/>
                      <a:pt x="670" y="458"/>
                    </a:cubicBezTo>
                    <a:cubicBezTo>
                      <a:pt x="688" y="462"/>
                      <a:pt x="699" y="474"/>
                      <a:pt x="710" y="487"/>
                    </a:cubicBezTo>
                    <a:cubicBezTo>
                      <a:pt x="711" y="488"/>
                      <a:pt x="711" y="488"/>
                      <a:pt x="712" y="488"/>
                    </a:cubicBezTo>
                    <a:cubicBezTo>
                      <a:pt x="714" y="500"/>
                      <a:pt x="715" y="511"/>
                      <a:pt x="717" y="522"/>
                    </a:cubicBezTo>
                    <a:moveTo>
                      <a:pt x="612" y="524"/>
                    </a:moveTo>
                    <a:cubicBezTo>
                      <a:pt x="602" y="523"/>
                      <a:pt x="587" y="521"/>
                      <a:pt x="555" y="520"/>
                    </a:cubicBezTo>
                    <a:cubicBezTo>
                      <a:pt x="557" y="517"/>
                      <a:pt x="558" y="513"/>
                      <a:pt x="558" y="509"/>
                    </a:cubicBezTo>
                    <a:cubicBezTo>
                      <a:pt x="558" y="502"/>
                      <a:pt x="558" y="495"/>
                      <a:pt x="558" y="488"/>
                    </a:cubicBezTo>
                    <a:cubicBezTo>
                      <a:pt x="557" y="474"/>
                      <a:pt x="557" y="459"/>
                      <a:pt x="551" y="446"/>
                    </a:cubicBezTo>
                    <a:cubicBezTo>
                      <a:pt x="551" y="447"/>
                      <a:pt x="552" y="447"/>
                      <a:pt x="552" y="448"/>
                    </a:cubicBezTo>
                    <a:cubicBezTo>
                      <a:pt x="556" y="452"/>
                      <a:pt x="559" y="457"/>
                      <a:pt x="563" y="462"/>
                    </a:cubicBezTo>
                    <a:cubicBezTo>
                      <a:pt x="565" y="465"/>
                      <a:pt x="567" y="471"/>
                      <a:pt x="570" y="474"/>
                    </a:cubicBezTo>
                    <a:cubicBezTo>
                      <a:pt x="576" y="478"/>
                      <a:pt x="581" y="485"/>
                      <a:pt x="585" y="490"/>
                    </a:cubicBezTo>
                    <a:cubicBezTo>
                      <a:pt x="590" y="495"/>
                      <a:pt x="594" y="501"/>
                      <a:pt x="598" y="506"/>
                    </a:cubicBezTo>
                    <a:cubicBezTo>
                      <a:pt x="603" y="512"/>
                      <a:pt x="608" y="518"/>
                      <a:pt x="612" y="524"/>
                    </a:cubicBezTo>
                    <a:moveTo>
                      <a:pt x="87" y="496"/>
                    </a:moveTo>
                    <a:cubicBezTo>
                      <a:pt x="87" y="494"/>
                      <a:pt x="86" y="491"/>
                      <a:pt x="85" y="489"/>
                    </a:cubicBezTo>
                    <a:cubicBezTo>
                      <a:pt x="84" y="482"/>
                      <a:pt x="83" y="476"/>
                      <a:pt x="82" y="470"/>
                    </a:cubicBezTo>
                    <a:cubicBezTo>
                      <a:pt x="83" y="469"/>
                      <a:pt x="83" y="469"/>
                      <a:pt x="84" y="468"/>
                    </a:cubicBezTo>
                    <a:cubicBezTo>
                      <a:pt x="101" y="456"/>
                      <a:pt x="122" y="448"/>
                      <a:pt x="144" y="446"/>
                    </a:cubicBezTo>
                    <a:cubicBezTo>
                      <a:pt x="144" y="446"/>
                      <a:pt x="144" y="446"/>
                      <a:pt x="144" y="446"/>
                    </a:cubicBezTo>
                    <a:cubicBezTo>
                      <a:pt x="145" y="451"/>
                      <a:pt x="147" y="456"/>
                      <a:pt x="149" y="462"/>
                    </a:cubicBezTo>
                    <a:cubicBezTo>
                      <a:pt x="127" y="466"/>
                      <a:pt x="105" y="481"/>
                      <a:pt x="87" y="496"/>
                    </a:cubicBezTo>
                    <a:moveTo>
                      <a:pt x="710" y="475"/>
                    </a:moveTo>
                    <a:cubicBezTo>
                      <a:pt x="701" y="465"/>
                      <a:pt x="691" y="458"/>
                      <a:pt x="677" y="452"/>
                    </a:cubicBezTo>
                    <a:cubicBezTo>
                      <a:pt x="671" y="450"/>
                      <a:pt x="664" y="448"/>
                      <a:pt x="657" y="447"/>
                    </a:cubicBezTo>
                    <a:cubicBezTo>
                      <a:pt x="653" y="446"/>
                      <a:pt x="647" y="446"/>
                      <a:pt x="642" y="445"/>
                    </a:cubicBezTo>
                    <a:cubicBezTo>
                      <a:pt x="642" y="444"/>
                      <a:pt x="641" y="443"/>
                      <a:pt x="640" y="443"/>
                    </a:cubicBezTo>
                    <a:cubicBezTo>
                      <a:pt x="639" y="440"/>
                      <a:pt x="639" y="437"/>
                      <a:pt x="638" y="433"/>
                    </a:cubicBezTo>
                    <a:cubicBezTo>
                      <a:pt x="646" y="434"/>
                      <a:pt x="654" y="435"/>
                      <a:pt x="662" y="435"/>
                    </a:cubicBezTo>
                    <a:cubicBezTo>
                      <a:pt x="676" y="437"/>
                      <a:pt x="689" y="440"/>
                      <a:pt x="703" y="444"/>
                    </a:cubicBezTo>
                    <a:cubicBezTo>
                      <a:pt x="703" y="444"/>
                      <a:pt x="703" y="444"/>
                      <a:pt x="703" y="444"/>
                    </a:cubicBezTo>
                    <a:cubicBezTo>
                      <a:pt x="704" y="444"/>
                      <a:pt x="704" y="444"/>
                      <a:pt x="704" y="444"/>
                    </a:cubicBezTo>
                    <a:cubicBezTo>
                      <a:pt x="706" y="455"/>
                      <a:pt x="708" y="465"/>
                      <a:pt x="710" y="475"/>
                    </a:cubicBezTo>
                    <a:moveTo>
                      <a:pt x="602" y="466"/>
                    </a:moveTo>
                    <a:cubicBezTo>
                      <a:pt x="591" y="456"/>
                      <a:pt x="581" y="447"/>
                      <a:pt x="570" y="438"/>
                    </a:cubicBezTo>
                    <a:cubicBezTo>
                      <a:pt x="568" y="436"/>
                      <a:pt x="566" y="434"/>
                      <a:pt x="563" y="431"/>
                    </a:cubicBezTo>
                    <a:cubicBezTo>
                      <a:pt x="566" y="432"/>
                      <a:pt x="569" y="433"/>
                      <a:pt x="573" y="433"/>
                    </a:cubicBezTo>
                    <a:cubicBezTo>
                      <a:pt x="591" y="435"/>
                      <a:pt x="607" y="441"/>
                      <a:pt x="625" y="446"/>
                    </a:cubicBezTo>
                    <a:cubicBezTo>
                      <a:pt x="628" y="465"/>
                      <a:pt x="629" y="484"/>
                      <a:pt x="629" y="501"/>
                    </a:cubicBezTo>
                    <a:cubicBezTo>
                      <a:pt x="626" y="494"/>
                      <a:pt x="623" y="486"/>
                      <a:pt x="618" y="481"/>
                    </a:cubicBezTo>
                    <a:cubicBezTo>
                      <a:pt x="615" y="477"/>
                      <a:pt x="611" y="475"/>
                      <a:pt x="608" y="472"/>
                    </a:cubicBezTo>
                    <a:cubicBezTo>
                      <a:pt x="608" y="472"/>
                      <a:pt x="608" y="472"/>
                      <a:pt x="608" y="472"/>
                    </a:cubicBezTo>
                    <a:cubicBezTo>
                      <a:pt x="607" y="470"/>
                      <a:pt x="607" y="469"/>
                      <a:pt x="606" y="468"/>
                    </a:cubicBezTo>
                    <a:cubicBezTo>
                      <a:pt x="605" y="466"/>
                      <a:pt x="604" y="466"/>
                      <a:pt x="603" y="466"/>
                    </a:cubicBezTo>
                    <a:cubicBezTo>
                      <a:pt x="602" y="466"/>
                      <a:pt x="602" y="466"/>
                      <a:pt x="602" y="466"/>
                    </a:cubicBezTo>
                    <a:moveTo>
                      <a:pt x="702" y="436"/>
                    </a:moveTo>
                    <a:cubicBezTo>
                      <a:pt x="681" y="430"/>
                      <a:pt x="659" y="426"/>
                      <a:pt x="637" y="426"/>
                    </a:cubicBezTo>
                    <a:cubicBezTo>
                      <a:pt x="636" y="422"/>
                      <a:pt x="636" y="419"/>
                      <a:pt x="635" y="415"/>
                    </a:cubicBezTo>
                    <a:cubicBezTo>
                      <a:pt x="645" y="413"/>
                      <a:pt x="656" y="413"/>
                      <a:pt x="666" y="413"/>
                    </a:cubicBezTo>
                    <a:cubicBezTo>
                      <a:pt x="667" y="413"/>
                      <a:pt x="669" y="413"/>
                      <a:pt x="670" y="413"/>
                    </a:cubicBezTo>
                    <a:cubicBezTo>
                      <a:pt x="679" y="413"/>
                      <a:pt x="688" y="413"/>
                      <a:pt x="697" y="415"/>
                    </a:cubicBezTo>
                    <a:cubicBezTo>
                      <a:pt x="699" y="422"/>
                      <a:pt x="701" y="429"/>
                      <a:pt x="702" y="436"/>
                    </a:cubicBezTo>
                    <a:moveTo>
                      <a:pt x="85" y="424"/>
                    </a:moveTo>
                    <a:cubicBezTo>
                      <a:pt x="87" y="418"/>
                      <a:pt x="89" y="413"/>
                      <a:pt x="91" y="411"/>
                    </a:cubicBezTo>
                    <a:cubicBezTo>
                      <a:pt x="107" y="408"/>
                      <a:pt x="122" y="402"/>
                      <a:pt x="138" y="399"/>
                    </a:cubicBezTo>
                    <a:cubicBezTo>
                      <a:pt x="137" y="411"/>
                      <a:pt x="139" y="424"/>
                      <a:pt x="142" y="438"/>
                    </a:cubicBezTo>
                    <a:cubicBezTo>
                      <a:pt x="121" y="441"/>
                      <a:pt x="99" y="449"/>
                      <a:pt x="81" y="461"/>
                    </a:cubicBezTo>
                    <a:cubicBezTo>
                      <a:pt x="81" y="452"/>
                      <a:pt x="81" y="443"/>
                      <a:pt x="82" y="436"/>
                    </a:cubicBezTo>
                    <a:cubicBezTo>
                      <a:pt x="84" y="435"/>
                      <a:pt x="85" y="434"/>
                      <a:pt x="85" y="432"/>
                    </a:cubicBezTo>
                    <a:cubicBezTo>
                      <a:pt x="90" y="430"/>
                      <a:pt x="96" y="428"/>
                      <a:pt x="102" y="426"/>
                    </a:cubicBezTo>
                    <a:cubicBezTo>
                      <a:pt x="113" y="423"/>
                      <a:pt x="124" y="419"/>
                      <a:pt x="135" y="417"/>
                    </a:cubicBezTo>
                    <a:cubicBezTo>
                      <a:pt x="139" y="416"/>
                      <a:pt x="139" y="410"/>
                      <a:pt x="135" y="410"/>
                    </a:cubicBezTo>
                    <a:cubicBezTo>
                      <a:pt x="135" y="410"/>
                      <a:pt x="134" y="410"/>
                      <a:pt x="134" y="410"/>
                    </a:cubicBezTo>
                    <a:cubicBezTo>
                      <a:pt x="124" y="412"/>
                      <a:pt x="114" y="415"/>
                      <a:pt x="105" y="418"/>
                    </a:cubicBezTo>
                    <a:cubicBezTo>
                      <a:pt x="98" y="420"/>
                      <a:pt x="91" y="421"/>
                      <a:pt x="85" y="424"/>
                    </a:cubicBezTo>
                    <a:moveTo>
                      <a:pt x="676" y="392"/>
                    </a:moveTo>
                    <a:cubicBezTo>
                      <a:pt x="681" y="392"/>
                      <a:pt x="686" y="391"/>
                      <a:pt x="691" y="390"/>
                    </a:cubicBezTo>
                    <a:cubicBezTo>
                      <a:pt x="693" y="396"/>
                      <a:pt x="694" y="401"/>
                      <a:pt x="695" y="407"/>
                    </a:cubicBezTo>
                    <a:cubicBezTo>
                      <a:pt x="688" y="406"/>
                      <a:pt x="681" y="405"/>
                      <a:pt x="673" y="405"/>
                    </a:cubicBezTo>
                    <a:cubicBezTo>
                      <a:pt x="669" y="405"/>
                      <a:pt x="666" y="405"/>
                      <a:pt x="662" y="406"/>
                    </a:cubicBezTo>
                    <a:cubicBezTo>
                      <a:pt x="652" y="407"/>
                      <a:pt x="643" y="406"/>
                      <a:pt x="633" y="408"/>
                    </a:cubicBezTo>
                    <a:cubicBezTo>
                      <a:pt x="633" y="404"/>
                      <a:pt x="632" y="401"/>
                      <a:pt x="631" y="397"/>
                    </a:cubicBezTo>
                    <a:cubicBezTo>
                      <a:pt x="638" y="396"/>
                      <a:pt x="645" y="395"/>
                      <a:pt x="653" y="394"/>
                    </a:cubicBezTo>
                    <a:cubicBezTo>
                      <a:pt x="658" y="394"/>
                      <a:pt x="664" y="391"/>
                      <a:pt x="670" y="391"/>
                    </a:cubicBezTo>
                    <a:cubicBezTo>
                      <a:pt x="670" y="391"/>
                      <a:pt x="671" y="391"/>
                      <a:pt x="671" y="391"/>
                    </a:cubicBezTo>
                    <a:cubicBezTo>
                      <a:pt x="673" y="392"/>
                      <a:pt x="675" y="392"/>
                      <a:pt x="676" y="392"/>
                    </a:cubicBezTo>
                    <a:moveTo>
                      <a:pt x="493" y="519"/>
                    </a:moveTo>
                    <a:cubicBezTo>
                      <a:pt x="493" y="490"/>
                      <a:pt x="489" y="463"/>
                      <a:pt x="482" y="436"/>
                    </a:cubicBezTo>
                    <a:cubicBezTo>
                      <a:pt x="478" y="421"/>
                      <a:pt x="476" y="405"/>
                      <a:pt x="470" y="391"/>
                    </a:cubicBezTo>
                    <a:cubicBezTo>
                      <a:pt x="469" y="389"/>
                      <a:pt x="468" y="387"/>
                      <a:pt x="467" y="384"/>
                    </a:cubicBezTo>
                    <a:cubicBezTo>
                      <a:pt x="476" y="390"/>
                      <a:pt x="485" y="395"/>
                      <a:pt x="493" y="401"/>
                    </a:cubicBezTo>
                    <a:cubicBezTo>
                      <a:pt x="500" y="407"/>
                      <a:pt x="507" y="412"/>
                      <a:pt x="515" y="417"/>
                    </a:cubicBezTo>
                    <a:cubicBezTo>
                      <a:pt x="521" y="422"/>
                      <a:pt x="527" y="426"/>
                      <a:pt x="534" y="431"/>
                    </a:cubicBezTo>
                    <a:cubicBezTo>
                      <a:pt x="536" y="436"/>
                      <a:pt x="540" y="442"/>
                      <a:pt x="542" y="446"/>
                    </a:cubicBezTo>
                    <a:cubicBezTo>
                      <a:pt x="548" y="457"/>
                      <a:pt x="549" y="469"/>
                      <a:pt x="550" y="481"/>
                    </a:cubicBezTo>
                    <a:cubicBezTo>
                      <a:pt x="550" y="490"/>
                      <a:pt x="551" y="499"/>
                      <a:pt x="551" y="507"/>
                    </a:cubicBezTo>
                    <a:cubicBezTo>
                      <a:pt x="551" y="511"/>
                      <a:pt x="549" y="515"/>
                      <a:pt x="548" y="519"/>
                    </a:cubicBezTo>
                    <a:cubicBezTo>
                      <a:pt x="547" y="519"/>
                      <a:pt x="547" y="519"/>
                      <a:pt x="546" y="519"/>
                    </a:cubicBezTo>
                    <a:cubicBezTo>
                      <a:pt x="538" y="519"/>
                      <a:pt x="529" y="519"/>
                      <a:pt x="519" y="519"/>
                    </a:cubicBezTo>
                    <a:cubicBezTo>
                      <a:pt x="519" y="519"/>
                      <a:pt x="509" y="519"/>
                      <a:pt x="493" y="519"/>
                    </a:cubicBezTo>
                    <a:moveTo>
                      <a:pt x="628" y="377"/>
                    </a:moveTo>
                    <a:cubicBezTo>
                      <a:pt x="628" y="377"/>
                      <a:pt x="628" y="377"/>
                      <a:pt x="628" y="377"/>
                    </a:cubicBezTo>
                    <a:cubicBezTo>
                      <a:pt x="647" y="374"/>
                      <a:pt x="666" y="373"/>
                      <a:pt x="685" y="368"/>
                    </a:cubicBezTo>
                    <a:cubicBezTo>
                      <a:pt x="686" y="373"/>
                      <a:pt x="688" y="378"/>
                      <a:pt x="689" y="383"/>
                    </a:cubicBezTo>
                    <a:cubicBezTo>
                      <a:pt x="681" y="385"/>
                      <a:pt x="671" y="384"/>
                      <a:pt x="663" y="385"/>
                    </a:cubicBezTo>
                    <a:cubicBezTo>
                      <a:pt x="652" y="387"/>
                      <a:pt x="641" y="389"/>
                      <a:pt x="629" y="390"/>
                    </a:cubicBezTo>
                    <a:cubicBezTo>
                      <a:pt x="629" y="390"/>
                      <a:pt x="629" y="390"/>
                      <a:pt x="629" y="390"/>
                    </a:cubicBezTo>
                    <a:cubicBezTo>
                      <a:pt x="628" y="385"/>
                      <a:pt x="627" y="381"/>
                      <a:pt x="626" y="376"/>
                    </a:cubicBezTo>
                    <a:cubicBezTo>
                      <a:pt x="626" y="376"/>
                      <a:pt x="627" y="377"/>
                      <a:pt x="628" y="377"/>
                    </a:cubicBezTo>
                    <a:moveTo>
                      <a:pt x="100" y="401"/>
                    </a:moveTo>
                    <a:cubicBezTo>
                      <a:pt x="114" y="386"/>
                      <a:pt x="127" y="375"/>
                      <a:pt x="137" y="369"/>
                    </a:cubicBezTo>
                    <a:cubicBezTo>
                      <a:pt x="139" y="369"/>
                      <a:pt x="141" y="368"/>
                      <a:pt x="144" y="367"/>
                    </a:cubicBezTo>
                    <a:cubicBezTo>
                      <a:pt x="144" y="370"/>
                      <a:pt x="143" y="375"/>
                      <a:pt x="141" y="384"/>
                    </a:cubicBezTo>
                    <a:cubicBezTo>
                      <a:pt x="140" y="386"/>
                      <a:pt x="140" y="389"/>
                      <a:pt x="139" y="392"/>
                    </a:cubicBezTo>
                    <a:cubicBezTo>
                      <a:pt x="126" y="394"/>
                      <a:pt x="113" y="398"/>
                      <a:pt x="100" y="401"/>
                    </a:cubicBezTo>
                    <a:moveTo>
                      <a:pt x="623" y="438"/>
                    </a:moveTo>
                    <a:cubicBezTo>
                      <a:pt x="613" y="435"/>
                      <a:pt x="604" y="432"/>
                      <a:pt x="594" y="429"/>
                    </a:cubicBezTo>
                    <a:cubicBezTo>
                      <a:pt x="584" y="426"/>
                      <a:pt x="573" y="426"/>
                      <a:pt x="563" y="423"/>
                    </a:cubicBezTo>
                    <a:cubicBezTo>
                      <a:pt x="561" y="423"/>
                      <a:pt x="556" y="421"/>
                      <a:pt x="550" y="420"/>
                    </a:cubicBezTo>
                    <a:cubicBezTo>
                      <a:pt x="538" y="409"/>
                      <a:pt x="525" y="398"/>
                      <a:pt x="512" y="389"/>
                    </a:cubicBezTo>
                    <a:cubicBezTo>
                      <a:pt x="508" y="386"/>
                      <a:pt x="505" y="384"/>
                      <a:pt x="501" y="382"/>
                    </a:cubicBezTo>
                    <a:cubicBezTo>
                      <a:pt x="497" y="378"/>
                      <a:pt x="493" y="374"/>
                      <a:pt x="488" y="371"/>
                    </a:cubicBezTo>
                    <a:cubicBezTo>
                      <a:pt x="485" y="369"/>
                      <a:pt x="482" y="367"/>
                      <a:pt x="479" y="365"/>
                    </a:cubicBezTo>
                    <a:cubicBezTo>
                      <a:pt x="489" y="363"/>
                      <a:pt x="499" y="360"/>
                      <a:pt x="509" y="358"/>
                    </a:cubicBezTo>
                    <a:cubicBezTo>
                      <a:pt x="527" y="354"/>
                      <a:pt x="546" y="351"/>
                      <a:pt x="565" y="351"/>
                    </a:cubicBezTo>
                    <a:cubicBezTo>
                      <a:pt x="577" y="351"/>
                      <a:pt x="589" y="352"/>
                      <a:pt x="600" y="355"/>
                    </a:cubicBezTo>
                    <a:cubicBezTo>
                      <a:pt x="608" y="381"/>
                      <a:pt x="621" y="428"/>
                      <a:pt x="621" y="428"/>
                    </a:cubicBezTo>
                    <a:cubicBezTo>
                      <a:pt x="622" y="431"/>
                      <a:pt x="622" y="435"/>
                      <a:pt x="623" y="438"/>
                    </a:cubicBezTo>
                    <a:moveTo>
                      <a:pt x="625" y="373"/>
                    </a:moveTo>
                    <a:cubicBezTo>
                      <a:pt x="623" y="367"/>
                      <a:pt x="621" y="361"/>
                      <a:pt x="619" y="355"/>
                    </a:cubicBezTo>
                    <a:cubicBezTo>
                      <a:pt x="639" y="352"/>
                      <a:pt x="659" y="351"/>
                      <a:pt x="679" y="347"/>
                    </a:cubicBezTo>
                    <a:cubicBezTo>
                      <a:pt x="680" y="351"/>
                      <a:pt x="682" y="356"/>
                      <a:pt x="683" y="361"/>
                    </a:cubicBezTo>
                    <a:cubicBezTo>
                      <a:pt x="665" y="365"/>
                      <a:pt x="646" y="366"/>
                      <a:pt x="628" y="369"/>
                    </a:cubicBezTo>
                    <a:cubicBezTo>
                      <a:pt x="626" y="370"/>
                      <a:pt x="625" y="371"/>
                      <a:pt x="625" y="373"/>
                    </a:cubicBezTo>
                    <a:moveTo>
                      <a:pt x="243" y="525"/>
                    </a:moveTo>
                    <a:cubicBezTo>
                      <a:pt x="237" y="525"/>
                      <a:pt x="231" y="524"/>
                      <a:pt x="226" y="523"/>
                    </a:cubicBezTo>
                    <a:cubicBezTo>
                      <a:pt x="195" y="518"/>
                      <a:pt x="168" y="474"/>
                      <a:pt x="159" y="436"/>
                    </a:cubicBezTo>
                    <a:cubicBezTo>
                      <a:pt x="155" y="419"/>
                      <a:pt x="152" y="385"/>
                      <a:pt x="160" y="365"/>
                    </a:cubicBezTo>
                    <a:cubicBezTo>
                      <a:pt x="166" y="362"/>
                      <a:pt x="173" y="357"/>
                      <a:pt x="177" y="355"/>
                    </a:cubicBezTo>
                    <a:cubicBezTo>
                      <a:pt x="182" y="351"/>
                      <a:pt x="189" y="348"/>
                      <a:pt x="195" y="345"/>
                    </a:cubicBezTo>
                    <a:cubicBezTo>
                      <a:pt x="200" y="361"/>
                      <a:pt x="204" y="376"/>
                      <a:pt x="206" y="392"/>
                    </a:cubicBezTo>
                    <a:cubicBezTo>
                      <a:pt x="207" y="402"/>
                      <a:pt x="210" y="411"/>
                      <a:pt x="211" y="421"/>
                    </a:cubicBezTo>
                    <a:cubicBezTo>
                      <a:pt x="212" y="430"/>
                      <a:pt x="211" y="438"/>
                      <a:pt x="212" y="447"/>
                    </a:cubicBezTo>
                    <a:cubicBezTo>
                      <a:pt x="213" y="465"/>
                      <a:pt x="215" y="483"/>
                      <a:pt x="224" y="499"/>
                    </a:cubicBezTo>
                    <a:cubicBezTo>
                      <a:pt x="229" y="507"/>
                      <a:pt x="234" y="517"/>
                      <a:pt x="241" y="523"/>
                    </a:cubicBezTo>
                    <a:cubicBezTo>
                      <a:pt x="241" y="524"/>
                      <a:pt x="242" y="525"/>
                      <a:pt x="243" y="525"/>
                    </a:cubicBezTo>
                    <a:moveTo>
                      <a:pt x="419" y="520"/>
                    </a:moveTo>
                    <a:cubicBezTo>
                      <a:pt x="417" y="516"/>
                      <a:pt x="414" y="509"/>
                      <a:pt x="414" y="507"/>
                    </a:cubicBezTo>
                    <a:cubicBezTo>
                      <a:pt x="413" y="502"/>
                      <a:pt x="411" y="496"/>
                      <a:pt x="411" y="491"/>
                    </a:cubicBezTo>
                    <a:cubicBezTo>
                      <a:pt x="409" y="481"/>
                      <a:pt x="410" y="470"/>
                      <a:pt x="407" y="461"/>
                    </a:cubicBezTo>
                    <a:cubicBezTo>
                      <a:pt x="402" y="442"/>
                      <a:pt x="396" y="423"/>
                      <a:pt x="393" y="404"/>
                    </a:cubicBezTo>
                    <a:cubicBezTo>
                      <a:pt x="392" y="400"/>
                      <a:pt x="391" y="396"/>
                      <a:pt x="389" y="393"/>
                    </a:cubicBezTo>
                    <a:cubicBezTo>
                      <a:pt x="386" y="388"/>
                      <a:pt x="386" y="383"/>
                      <a:pt x="383" y="377"/>
                    </a:cubicBezTo>
                    <a:cubicBezTo>
                      <a:pt x="380" y="371"/>
                      <a:pt x="378" y="365"/>
                      <a:pt x="375" y="359"/>
                    </a:cubicBezTo>
                    <a:cubicBezTo>
                      <a:pt x="372" y="354"/>
                      <a:pt x="369" y="348"/>
                      <a:pt x="365" y="343"/>
                    </a:cubicBezTo>
                    <a:cubicBezTo>
                      <a:pt x="367" y="343"/>
                      <a:pt x="369" y="344"/>
                      <a:pt x="371" y="344"/>
                    </a:cubicBezTo>
                    <a:cubicBezTo>
                      <a:pt x="395" y="350"/>
                      <a:pt x="418" y="355"/>
                      <a:pt x="439" y="368"/>
                    </a:cubicBezTo>
                    <a:cubicBezTo>
                      <a:pt x="444" y="371"/>
                      <a:pt x="449" y="374"/>
                      <a:pt x="455" y="377"/>
                    </a:cubicBezTo>
                    <a:cubicBezTo>
                      <a:pt x="459" y="385"/>
                      <a:pt x="464" y="393"/>
                      <a:pt x="466" y="402"/>
                    </a:cubicBezTo>
                    <a:cubicBezTo>
                      <a:pt x="470" y="418"/>
                      <a:pt x="474" y="434"/>
                      <a:pt x="478" y="451"/>
                    </a:cubicBezTo>
                    <a:cubicBezTo>
                      <a:pt x="483" y="473"/>
                      <a:pt x="486" y="496"/>
                      <a:pt x="486" y="519"/>
                    </a:cubicBezTo>
                    <a:cubicBezTo>
                      <a:pt x="467" y="519"/>
                      <a:pt x="442" y="520"/>
                      <a:pt x="419" y="520"/>
                    </a:cubicBezTo>
                    <a:moveTo>
                      <a:pt x="270" y="526"/>
                    </a:moveTo>
                    <a:cubicBezTo>
                      <a:pt x="266" y="526"/>
                      <a:pt x="263" y="526"/>
                      <a:pt x="260" y="526"/>
                    </a:cubicBezTo>
                    <a:cubicBezTo>
                      <a:pt x="254" y="523"/>
                      <a:pt x="248" y="521"/>
                      <a:pt x="244" y="515"/>
                    </a:cubicBezTo>
                    <a:cubicBezTo>
                      <a:pt x="239" y="508"/>
                      <a:pt x="234" y="502"/>
                      <a:pt x="231" y="495"/>
                    </a:cubicBezTo>
                    <a:cubicBezTo>
                      <a:pt x="225" y="484"/>
                      <a:pt x="223" y="473"/>
                      <a:pt x="221" y="461"/>
                    </a:cubicBezTo>
                    <a:cubicBezTo>
                      <a:pt x="220" y="453"/>
                      <a:pt x="218" y="446"/>
                      <a:pt x="219" y="438"/>
                    </a:cubicBezTo>
                    <a:cubicBezTo>
                      <a:pt x="220" y="435"/>
                      <a:pt x="220" y="433"/>
                      <a:pt x="220" y="430"/>
                    </a:cubicBezTo>
                    <a:cubicBezTo>
                      <a:pt x="215" y="401"/>
                      <a:pt x="210" y="371"/>
                      <a:pt x="202" y="343"/>
                    </a:cubicBezTo>
                    <a:cubicBezTo>
                      <a:pt x="214" y="339"/>
                      <a:pt x="227" y="336"/>
                      <a:pt x="238" y="336"/>
                    </a:cubicBezTo>
                    <a:cubicBezTo>
                      <a:pt x="245" y="336"/>
                      <a:pt x="253" y="335"/>
                      <a:pt x="260" y="334"/>
                    </a:cubicBezTo>
                    <a:cubicBezTo>
                      <a:pt x="262" y="340"/>
                      <a:pt x="264" y="346"/>
                      <a:pt x="264" y="351"/>
                    </a:cubicBezTo>
                    <a:cubicBezTo>
                      <a:pt x="265" y="357"/>
                      <a:pt x="268" y="362"/>
                      <a:pt x="268" y="368"/>
                    </a:cubicBezTo>
                    <a:cubicBezTo>
                      <a:pt x="269" y="372"/>
                      <a:pt x="270" y="376"/>
                      <a:pt x="271" y="380"/>
                    </a:cubicBezTo>
                    <a:cubicBezTo>
                      <a:pt x="275" y="393"/>
                      <a:pt x="279" y="406"/>
                      <a:pt x="282" y="419"/>
                    </a:cubicBezTo>
                    <a:cubicBezTo>
                      <a:pt x="287" y="440"/>
                      <a:pt x="287" y="463"/>
                      <a:pt x="294" y="484"/>
                    </a:cubicBezTo>
                    <a:cubicBezTo>
                      <a:pt x="299" y="499"/>
                      <a:pt x="307" y="512"/>
                      <a:pt x="315" y="525"/>
                    </a:cubicBezTo>
                    <a:cubicBezTo>
                      <a:pt x="299" y="526"/>
                      <a:pt x="284" y="526"/>
                      <a:pt x="270" y="526"/>
                    </a:cubicBezTo>
                    <a:moveTo>
                      <a:pt x="288" y="334"/>
                    </a:moveTo>
                    <a:cubicBezTo>
                      <a:pt x="294" y="334"/>
                      <a:pt x="301" y="334"/>
                      <a:pt x="307" y="334"/>
                    </a:cubicBezTo>
                    <a:cubicBezTo>
                      <a:pt x="309" y="334"/>
                      <a:pt x="310" y="333"/>
                      <a:pt x="311" y="333"/>
                    </a:cubicBezTo>
                    <a:cubicBezTo>
                      <a:pt x="326" y="333"/>
                      <a:pt x="340" y="336"/>
                      <a:pt x="354" y="340"/>
                    </a:cubicBezTo>
                    <a:cubicBezTo>
                      <a:pt x="362" y="350"/>
                      <a:pt x="368" y="363"/>
                      <a:pt x="373" y="374"/>
                    </a:cubicBezTo>
                    <a:cubicBezTo>
                      <a:pt x="380" y="390"/>
                      <a:pt x="386" y="406"/>
                      <a:pt x="390" y="423"/>
                    </a:cubicBezTo>
                    <a:cubicBezTo>
                      <a:pt x="393" y="434"/>
                      <a:pt x="395" y="445"/>
                      <a:pt x="398" y="456"/>
                    </a:cubicBezTo>
                    <a:cubicBezTo>
                      <a:pt x="401" y="467"/>
                      <a:pt x="401" y="478"/>
                      <a:pt x="403" y="489"/>
                    </a:cubicBezTo>
                    <a:cubicBezTo>
                      <a:pt x="404" y="499"/>
                      <a:pt x="406" y="510"/>
                      <a:pt x="410" y="520"/>
                    </a:cubicBezTo>
                    <a:cubicBezTo>
                      <a:pt x="384" y="521"/>
                      <a:pt x="361" y="521"/>
                      <a:pt x="354" y="522"/>
                    </a:cubicBezTo>
                    <a:cubicBezTo>
                      <a:pt x="344" y="523"/>
                      <a:pt x="333" y="523"/>
                      <a:pt x="323" y="524"/>
                    </a:cubicBezTo>
                    <a:cubicBezTo>
                      <a:pt x="315" y="513"/>
                      <a:pt x="307" y="502"/>
                      <a:pt x="303" y="489"/>
                    </a:cubicBezTo>
                    <a:cubicBezTo>
                      <a:pt x="299" y="475"/>
                      <a:pt x="295" y="461"/>
                      <a:pt x="294" y="446"/>
                    </a:cubicBezTo>
                    <a:cubicBezTo>
                      <a:pt x="293" y="439"/>
                      <a:pt x="293" y="432"/>
                      <a:pt x="291" y="426"/>
                    </a:cubicBezTo>
                    <a:cubicBezTo>
                      <a:pt x="286" y="405"/>
                      <a:pt x="279" y="384"/>
                      <a:pt x="275" y="363"/>
                    </a:cubicBezTo>
                    <a:cubicBezTo>
                      <a:pt x="275" y="360"/>
                      <a:pt x="270" y="346"/>
                      <a:pt x="266" y="334"/>
                    </a:cubicBezTo>
                    <a:cubicBezTo>
                      <a:pt x="268" y="334"/>
                      <a:pt x="270" y="333"/>
                      <a:pt x="271" y="333"/>
                    </a:cubicBezTo>
                    <a:cubicBezTo>
                      <a:pt x="274" y="333"/>
                      <a:pt x="276" y="334"/>
                      <a:pt x="278" y="334"/>
                    </a:cubicBezTo>
                    <a:cubicBezTo>
                      <a:pt x="281" y="334"/>
                      <a:pt x="285" y="334"/>
                      <a:pt x="288" y="334"/>
                    </a:cubicBezTo>
                    <a:moveTo>
                      <a:pt x="127" y="322"/>
                    </a:moveTo>
                    <a:cubicBezTo>
                      <a:pt x="129" y="322"/>
                      <a:pt x="130" y="322"/>
                      <a:pt x="132" y="322"/>
                    </a:cubicBezTo>
                    <a:cubicBezTo>
                      <a:pt x="132" y="323"/>
                      <a:pt x="132" y="324"/>
                      <a:pt x="132" y="325"/>
                    </a:cubicBezTo>
                    <a:cubicBezTo>
                      <a:pt x="133" y="328"/>
                      <a:pt x="134" y="331"/>
                      <a:pt x="134" y="334"/>
                    </a:cubicBezTo>
                    <a:cubicBezTo>
                      <a:pt x="134" y="340"/>
                      <a:pt x="134" y="345"/>
                      <a:pt x="133" y="350"/>
                    </a:cubicBezTo>
                    <a:cubicBezTo>
                      <a:pt x="133" y="351"/>
                      <a:pt x="133" y="351"/>
                      <a:pt x="133" y="352"/>
                    </a:cubicBezTo>
                    <a:cubicBezTo>
                      <a:pt x="133" y="352"/>
                      <a:pt x="132" y="352"/>
                      <a:pt x="131" y="353"/>
                    </a:cubicBezTo>
                    <a:cubicBezTo>
                      <a:pt x="128" y="353"/>
                      <a:pt x="124" y="353"/>
                      <a:pt x="121" y="353"/>
                    </a:cubicBezTo>
                    <a:cubicBezTo>
                      <a:pt x="119" y="353"/>
                      <a:pt x="118" y="353"/>
                      <a:pt x="117" y="353"/>
                    </a:cubicBezTo>
                    <a:cubicBezTo>
                      <a:pt x="116" y="353"/>
                      <a:pt x="116" y="353"/>
                      <a:pt x="116" y="353"/>
                    </a:cubicBezTo>
                    <a:cubicBezTo>
                      <a:pt x="118" y="348"/>
                      <a:pt x="119" y="344"/>
                      <a:pt x="120" y="338"/>
                    </a:cubicBezTo>
                    <a:cubicBezTo>
                      <a:pt x="122" y="333"/>
                      <a:pt x="124" y="327"/>
                      <a:pt x="126" y="322"/>
                    </a:cubicBezTo>
                    <a:cubicBezTo>
                      <a:pt x="126" y="322"/>
                      <a:pt x="127" y="322"/>
                      <a:pt x="127" y="322"/>
                    </a:cubicBezTo>
                    <a:moveTo>
                      <a:pt x="617" y="348"/>
                    </a:moveTo>
                    <a:cubicBezTo>
                      <a:pt x="616" y="345"/>
                      <a:pt x="615" y="342"/>
                      <a:pt x="614" y="339"/>
                    </a:cubicBezTo>
                    <a:cubicBezTo>
                      <a:pt x="633" y="330"/>
                      <a:pt x="651" y="325"/>
                      <a:pt x="670" y="321"/>
                    </a:cubicBezTo>
                    <a:cubicBezTo>
                      <a:pt x="672" y="327"/>
                      <a:pt x="674" y="333"/>
                      <a:pt x="676" y="340"/>
                    </a:cubicBezTo>
                    <a:cubicBezTo>
                      <a:pt x="657" y="344"/>
                      <a:pt x="636" y="345"/>
                      <a:pt x="617" y="348"/>
                    </a:cubicBezTo>
                    <a:moveTo>
                      <a:pt x="109" y="352"/>
                    </a:moveTo>
                    <a:cubicBezTo>
                      <a:pt x="104" y="352"/>
                      <a:pt x="98" y="350"/>
                      <a:pt x="91" y="348"/>
                    </a:cubicBezTo>
                    <a:cubicBezTo>
                      <a:pt x="94" y="345"/>
                      <a:pt x="97" y="341"/>
                      <a:pt x="99" y="337"/>
                    </a:cubicBezTo>
                    <a:cubicBezTo>
                      <a:pt x="102" y="331"/>
                      <a:pt x="106" y="325"/>
                      <a:pt x="110" y="319"/>
                    </a:cubicBezTo>
                    <a:cubicBezTo>
                      <a:pt x="112" y="320"/>
                      <a:pt x="114" y="320"/>
                      <a:pt x="117" y="321"/>
                    </a:cubicBezTo>
                    <a:cubicBezTo>
                      <a:pt x="118" y="321"/>
                      <a:pt x="118" y="321"/>
                      <a:pt x="119" y="321"/>
                    </a:cubicBezTo>
                    <a:cubicBezTo>
                      <a:pt x="117" y="327"/>
                      <a:pt x="114" y="332"/>
                      <a:pt x="113" y="338"/>
                    </a:cubicBezTo>
                    <a:cubicBezTo>
                      <a:pt x="112" y="343"/>
                      <a:pt x="111" y="348"/>
                      <a:pt x="109" y="352"/>
                    </a:cubicBezTo>
                    <a:moveTo>
                      <a:pt x="141" y="349"/>
                    </a:moveTo>
                    <a:cubicBezTo>
                      <a:pt x="141" y="343"/>
                      <a:pt x="142" y="336"/>
                      <a:pt x="141" y="331"/>
                    </a:cubicBezTo>
                    <a:cubicBezTo>
                      <a:pt x="140" y="329"/>
                      <a:pt x="140" y="326"/>
                      <a:pt x="139" y="324"/>
                    </a:cubicBezTo>
                    <a:cubicBezTo>
                      <a:pt x="139" y="323"/>
                      <a:pt x="139" y="322"/>
                      <a:pt x="139" y="320"/>
                    </a:cubicBezTo>
                    <a:cubicBezTo>
                      <a:pt x="139" y="320"/>
                      <a:pt x="139" y="320"/>
                      <a:pt x="139" y="320"/>
                    </a:cubicBezTo>
                    <a:cubicBezTo>
                      <a:pt x="141" y="319"/>
                      <a:pt x="143" y="319"/>
                      <a:pt x="145" y="318"/>
                    </a:cubicBezTo>
                    <a:cubicBezTo>
                      <a:pt x="148" y="326"/>
                      <a:pt x="150" y="335"/>
                      <a:pt x="149" y="345"/>
                    </a:cubicBezTo>
                    <a:cubicBezTo>
                      <a:pt x="149" y="346"/>
                      <a:pt x="149" y="347"/>
                      <a:pt x="149" y="347"/>
                    </a:cubicBezTo>
                    <a:cubicBezTo>
                      <a:pt x="148" y="348"/>
                      <a:pt x="148" y="348"/>
                      <a:pt x="147" y="348"/>
                    </a:cubicBezTo>
                    <a:cubicBezTo>
                      <a:pt x="146" y="348"/>
                      <a:pt x="146" y="348"/>
                      <a:pt x="146" y="348"/>
                    </a:cubicBezTo>
                    <a:cubicBezTo>
                      <a:pt x="144" y="348"/>
                      <a:pt x="142" y="349"/>
                      <a:pt x="141" y="349"/>
                    </a:cubicBezTo>
                    <a:moveTo>
                      <a:pt x="156" y="343"/>
                    </a:moveTo>
                    <a:cubicBezTo>
                      <a:pt x="157" y="332"/>
                      <a:pt x="155" y="323"/>
                      <a:pt x="151" y="313"/>
                    </a:cubicBezTo>
                    <a:cubicBezTo>
                      <a:pt x="152" y="312"/>
                      <a:pt x="152" y="312"/>
                      <a:pt x="152" y="312"/>
                    </a:cubicBezTo>
                    <a:cubicBezTo>
                      <a:pt x="154" y="313"/>
                      <a:pt x="155" y="314"/>
                      <a:pt x="156" y="315"/>
                    </a:cubicBezTo>
                    <a:cubicBezTo>
                      <a:pt x="161" y="321"/>
                      <a:pt x="164" y="327"/>
                      <a:pt x="167" y="333"/>
                    </a:cubicBezTo>
                    <a:cubicBezTo>
                      <a:pt x="167" y="333"/>
                      <a:pt x="167" y="333"/>
                      <a:pt x="167" y="333"/>
                    </a:cubicBezTo>
                    <a:cubicBezTo>
                      <a:pt x="164" y="337"/>
                      <a:pt x="160" y="340"/>
                      <a:pt x="156" y="343"/>
                    </a:cubicBezTo>
                    <a:moveTo>
                      <a:pt x="84" y="345"/>
                    </a:moveTo>
                    <a:cubicBezTo>
                      <a:pt x="80" y="343"/>
                      <a:pt x="75" y="340"/>
                      <a:pt x="71" y="337"/>
                    </a:cubicBezTo>
                    <a:cubicBezTo>
                      <a:pt x="79" y="329"/>
                      <a:pt x="87" y="320"/>
                      <a:pt x="94" y="310"/>
                    </a:cubicBezTo>
                    <a:cubicBezTo>
                      <a:pt x="96" y="312"/>
                      <a:pt x="100" y="314"/>
                      <a:pt x="103" y="316"/>
                    </a:cubicBezTo>
                    <a:cubicBezTo>
                      <a:pt x="101" y="319"/>
                      <a:pt x="100" y="321"/>
                      <a:pt x="98" y="324"/>
                    </a:cubicBezTo>
                    <a:cubicBezTo>
                      <a:pt x="96" y="327"/>
                      <a:pt x="94" y="329"/>
                      <a:pt x="93" y="332"/>
                    </a:cubicBezTo>
                    <a:cubicBezTo>
                      <a:pt x="91" y="336"/>
                      <a:pt x="88" y="342"/>
                      <a:pt x="84" y="345"/>
                    </a:cubicBezTo>
                    <a:moveTo>
                      <a:pt x="172" y="327"/>
                    </a:moveTo>
                    <a:cubicBezTo>
                      <a:pt x="169" y="322"/>
                      <a:pt x="167" y="316"/>
                      <a:pt x="163" y="312"/>
                    </a:cubicBezTo>
                    <a:cubicBezTo>
                      <a:pt x="161" y="310"/>
                      <a:pt x="160" y="308"/>
                      <a:pt x="157" y="306"/>
                    </a:cubicBezTo>
                    <a:cubicBezTo>
                      <a:pt x="157" y="306"/>
                      <a:pt x="157" y="306"/>
                      <a:pt x="157" y="306"/>
                    </a:cubicBezTo>
                    <a:cubicBezTo>
                      <a:pt x="159" y="303"/>
                      <a:pt x="160" y="300"/>
                      <a:pt x="161" y="297"/>
                    </a:cubicBezTo>
                    <a:cubicBezTo>
                      <a:pt x="164" y="298"/>
                      <a:pt x="168" y="299"/>
                      <a:pt x="170" y="302"/>
                    </a:cubicBezTo>
                    <a:cubicBezTo>
                      <a:pt x="173" y="306"/>
                      <a:pt x="176" y="310"/>
                      <a:pt x="179" y="313"/>
                    </a:cubicBezTo>
                    <a:cubicBezTo>
                      <a:pt x="178" y="315"/>
                      <a:pt x="178" y="317"/>
                      <a:pt x="177" y="319"/>
                    </a:cubicBezTo>
                    <a:cubicBezTo>
                      <a:pt x="175" y="322"/>
                      <a:pt x="174" y="324"/>
                      <a:pt x="172" y="327"/>
                    </a:cubicBezTo>
                    <a:moveTo>
                      <a:pt x="612" y="332"/>
                    </a:moveTo>
                    <a:cubicBezTo>
                      <a:pt x="611" y="332"/>
                      <a:pt x="611" y="332"/>
                      <a:pt x="611" y="332"/>
                    </a:cubicBezTo>
                    <a:cubicBezTo>
                      <a:pt x="610" y="327"/>
                      <a:pt x="608" y="322"/>
                      <a:pt x="606" y="318"/>
                    </a:cubicBezTo>
                    <a:cubicBezTo>
                      <a:pt x="606" y="318"/>
                      <a:pt x="607" y="318"/>
                      <a:pt x="607" y="317"/>
                    </a:cubicBezTo>
                    <a:cubicBezTo>
                      <a:pt x="625" y="309"/>
                      <a:pt x="643" y="303"/>
                      <a:pt x="662" y="297"/>
                    </a:cubicBezTo>
                    <a:cubicBezTo>
                      <a:pt x="664" y="303"/>
                      <a:pt x="666" y="308"/>
                      <a:pt x="668" y="314"/>
                    </a:cubicBezTo>
                    <a:cubicBezTo>
                      <a:pt x="648" y="318"/>
                      <a:pt x="630" y="323"/>
                      <a:pt x="612" y="332"/>
                    </a:cubicBezTo>
                    <a:moveTo>
                      <a:pt x="65" y="333"/>
                    </a:moveTo>
                    <a:cubicBezTo>
                      <a:pt x="60" y="329"/>
                      <a:pt x="54" y="323"/>
                      <a:pt x="50" y="317"/>
                    </a:cubicBezTo>
                    <a:cubicBezTo>
                      <a:pt x="61" y="312"/>
                      <a:pt x="73" y="305"/>
                      <a:pt x="81" y="295"/>
                    </a:cubicBezTo>
                    <a:cubicBezTo>
                      <a:pt x="83" y="299"/>
                      <a:pt x="86" y="302"/>
                      <a:pt x="88" y="305"/>
                    </a:cubicBezTo>
                    <a:cubicBezTo>
                      <a:pt x="81" y="315"/>
                      <a:pt x="74" y="324"/>
                      <a:pt x="65" y="333"/>
                    </a:cubicBezTo>
                    <a:moveTo>
                      <a:pt x="37" y="292"/>
                    </a:moveTo>
                    <a:cubicBezTo>
                      <a:pt x="39" y="292"/>
                      <a:pt x="41" y="292"/>
                      <a:pt x="43" y="291"/>
                    </a:cubicBezTo>
                    <a:cubicBezTo>
                      <a:pt x="53" y="289"/>
                      <a:pt x="64" y="286"/>
                      <a:pt x="74" y="281"/>
                    </a:cubicBezTo>
                    <a:cubicBezTo>
                      <a:pt x="75" y="281"/>
                      <a:pt x="75" y="281"/>
                      <a:pt x="75" y="281"/>
                    </a:cubicBezTo>
                    <a:cubicBezTo>
                      <a:pt x="76" y="284"/>
                      <a:pt x="77" y="286"/>
                      <a:pt x="78" y="289"/>
                    </a:cubicBezTo>
                    <a:cubicBezTo>
                      <a:pt x="77" y="289"/>
                      <a:pt x="76" y="289"/>
                      <a:pt x="76" y="290"/>
                    </a:cubicBezTo>
                    <a:cubicBezTo>
                      <a:pt x="68" y="300"/>
                      <a:pt x="56" y="306"/>
                      <a:pt x="45" y="311"/>
                    </a:cubicBezTo>
                    <a:cubicBezTo>
                      <a:pt x="41" y="306"/>
                      <a:pt x="38" y="299"/>
                      <a:pt x="35" y="292"/>
                    </a:cubicBezTo>
                    <a:cubicBezTo>
                      <a:pt x="36" y="292"/>
                      <a:pt x="36" y="292"/>
                      <a:pt x="37" y="292"/>
                    </a:cubicBezTo>
                    <a:moveTo>
                      <a:pt x="182" y="304"/>
                    </a:moveTo>
                    <a:cubicBezTo>
                      <a:pt x="179" y="301"/>
                      <a:pt x="177" y="297"/>
                      <a:pt x="174" y="295"/>
                    </a:cubicBezTo>
                    <a:cubicBezTo>
                      <a:pt x="170" y="293"/>
                      <a:pt x="167" y="292"/>
                      <a:pt x="163" y="290"/>
                    </a:cubicBezTo>
                    <a:cubicBezTo>
                      <a:pt x="164" y="287"/>
                      <a:pt x="164" y="283"/>
                      <a:pt x="165" y="279"/>
                    </a:cubicBezTo>
                    <a:cubicBezTo>
                      <a:pt x="165" y="280"/>
                      <a:pt x="166" y="280"/>
                      <a:pt x="167" y="280"/>
                    </a:cubicBezTo>
                    <a:cubicBezTo>
                      <a:pt x="172" y="282"/>
                      <a:pt x="176" y="285"/>
                      <a:pt x="180" y="288"/>
                    </a:cubicBezTo>
                    <a:cubicBezTo>
                      <a:pt x="181" y="289"/>
                      <a:pt x="181" y="289"/>
                      <a:pt x="182" y="289"/>
                    </a:cubicBezTo>
                    <a:cubicBezTo>
                      <a:pt x="182" y="289"/>
                      <a:pt x="182" y="289"/>
                      <a:pt x="183" y="289"/>
                    </a:cubicBezTo>
                    <a:cubicBezTo>
                      <a:pt x="183" y="294"/>
                      <a:pt x="183" y="299"/>
                      <a:pt x="182" y="304"/>
                    </a:cubicBezTo>
                    <a:moveTo>
                      <a:pt x="603" y="311"/>
                    </a:moveTo>
                    <a:cubicBezTo>
                      <a:pt x="601" y="307"/>
                      <a:pt x="599" y="302"/>
                      <a:pt x="597" y="297"/>
                    </a:cubicBezTo>
                    <a:cubicBezTo>
                      <a:pt x="597" y="297"/>
                      <a:pt x="597" y="297"/>
                      <a:pt x="597" y="297"/>
                    </a:cubicBezTo>
                    <a:cubicBezTo>
                      <a:pt x="607" y="290"/>
                      <a:pt x="618" y="288"/>
                      <a:pt x="628" y="284"/>
                    </a:cubicBezTo>
                    <a:cubicBezTo>
                      <a:pt x="637" y="281"/>
                      <a:pt x="644" y="276"/>
                      <a:pt x="653" y="274"/>
                    </a:cubicBezTo>
                    <a:cubicBezTo>
                      <a:pt x="655" y="279"/>
                      <a:pt x="657" y="285"/>
                      <a:pt x="659" y="290"/>
                    </a:cubicBezTo>
                    <a:cubicBezTo>
                      <a:pt x="641" y="296"/>
                      <a:pt x="622" y="303"/>
                      <a:pt x="604" y="311"/>
                    </a:cubicBezTo>
                    <a:cubicBezTo>
                      <a:pt x="604" y="311"/>
                      <a:pt x="604" y="311"/>
                      <a:pt x="603" y="311"/>
                    </a:cubicBezTo>
                    <a:moveTo>
                      <a:pt x="471" y="360"/>
                    </a:moveTo>
                    <a:cubicBezTo>
                      <a:pt x="460" y="353"/>
                      <a:pt x="449" y="348"/>
                      <a:pt x="437" y="343"/>
                    </a:cubicBezTo>
                    <a:cubicBezTo>
                      <a:pt x="428" y="339"/>
                      <a:pt x="415" y="336"/>
                      <a:pt x="406" y="330"/>
                    </a:cubicBezTo>
                    <a:cubicBezTo>
                      <a:pt x="399" y="325"/>
                      <a:pt x="390" y="324"/>
                      <a:pt x="381" y="322"/>
                    </a:cubicBezTo>
                    <a:cubicBezTo>
                      <a:pt x="379" y="321"/>
                      <a:pt x="378" y="321"/>
                      <a:pt x="376" y="320"/>
                    </a:cubicBezTo>
                    <a:cubicBezTo>
                      <a:pt x="380" y="318"/>
                      <a:pt x="384" y="317"/>
                      <a:pt x="388" y="316"/>
                    </a:cubicBezTo>
                    <a:cubicBezTo>
                      <a:pt x="408" y="310"/>
                      <a:pt x="427" y="297"/>
                      <a:pt x="447" y="291"/>
                    </a:cubicBezTo>
                    <a:cubicBezTo>
                      <a:pt x="468" y="285"/>
                      <a:pt x="489" y="276"/>
                      <a:pt x="510" y="270"/>
                    </a:cubicBezTo>
                    <a:cubicBezTo>
                      <a:pt x="524" y="267"/>
                      <a:pt x="540" y="265"/>
                      <a:pt x="554" y="260"/>
                    </a:cubicBezTo>
                    <a:cubicBezTo>
                      <a:pt x="570" y="283"/>
                      <a:pt x="585" y="308"/>
                      <a:pt x="595" y="338"/>
                    </a:cubicBezTo>
                    <a:cubicBezTo>
                      <a:pt x="596" y="339"/>
                      <a:pt x="597" y="342"/>
                      <a:pt x="598" y="347"/>
                    </a:cubicBezTo>
                    <a:cubicBezTo>
                      <a:pt x="587" y="345"/>
                      <a:pt x="575" y="344"/>
                      <a:pt x="564" y="344"/>
                    </a:cubicBezTo>
                    <a:cubicBezTo>
                      <a:pt x="552" y="344"/>
                      <a:pt x="541" y="345"/>
                      <a:pt x="530" y="347"/>
                    </a:cubicBezTo>
                    <a:cubicBezTo>
                      <a:pt x="516" y="349"/>
                      <a:pt x="502" y="352"/>
                      <a:pt x="489" y="355"/>
                    </a:cubicBezTo>
                    <a:cubicBezTo>
                      <a:pt x="486" y="356"/>
                      <a:pt x="479" y="358"/>
                      <a:pt x="471" y="360"/>
                    </a:cubicBezTo>
                    <a:moveTo>
                      <a:pt x="36" y="285"/>
                    </a:moveTo>
                    <a:cubicBezTo>
                      <a:pt x="34" y="285"/>
                      <a:pt x="33" y="284"/>
                      <a:pt x="32" y="284"/>
                    </a:cubicBezTo>
                    <a:cubicBezTo>
                      <a:pt x="32" y="283"/>
                      <a:pt x="32" y="283"/>
                      <a:pt x="31" y="283"/>
                    </a:cubicBezTo>
                    <a:cubicBezTo>
                      <a:pt x="30" y="278"/>
                      <a:pt x="28" y="273"/>
                      <a:pt x="27" y="268"/>
                    </a:cubicBezTo>
                    <a:cubicBezTo>
                      <a:pt x="27" y="268"/>
                      <a:pt x="27" y="268"/>
                      <a:pt x="27" y="268"/>
                    </a:cubicBezTo>
                    <a:cubicBezTo>
                      <a:pt x="42" y="264"/>
                      <a:pt x="56" y="262"/>
                      <a:pt x="71" y="260"/>
                    </a:cubicBezTo>
                    <a:cubicBezTo>
                      <a:pt x="72" y="265"/>
                      <a:pt x="72" y="270"/>
                      <a:pt x="73" y="275"/>
                    </a:cubicBezTo>
                    <a:cubicBezTo>
                      <a:pt x="73" y="275"/>
                      <a:pt x="73" y="275"/>
                      <a:pt x="72" y="275"/>
                    </a:cubicBezTo>
                    <a:cubicBezTo>
                      <a:pt x="72" y="275"/>
                      <a:pt x="71" y="275"/>
                      <a:pt x="71" y="275"/>
                    </a:cubicBezTo>
                    <a:cubicBezTo>
                      <a:pt x="63" y="278"/>
                      <a:pt x="55" y="281"/>
                      <a:pt x="46" y="283"/>
                    </a:cubicBezTo>
                    <a:cubicBezTo>
                      <a:pt x="45" y="283"/>
                      <a:pt x="40" y="285"/>
                      <a:pt x="36" y="285"/>
                    </a:cubicBezTo>
                    <a:moveTo>
                      <a:pt x="180" y="279"/>
                    </a:moveTo>
                    <a:cubicBezTo>
                      <a:pt x="178" y="277"/>
                      <a:pt x="175" y="276"/>
                      <a:pt x="173" y="275"/>
                    </a:cubicBezTo>
                    <a:cubicBezTo>
                      <a:pt x="171" y="274"/>
                      <a:pt x="169" y="273"/>
                      <a:pt x="168" y="273"/>
                    </a:cubicBezTo>
                    <a:cubicBezTo>
                      <a:pt x="167" y="272"/>
                      <a:pt x="166" y="272"/>
                      <a:pt x="165" y="272"/>
                    </a:cubicBezTo>
                    <a:cubicBezTo>
                      <a:pt x="165" y="268"/>
                      <a:pt x="164" y="263"/>
                      <a:pt x="164" y="258"/>
                    </a:cubicBezTo>
                    <a:cubicBezTo>
                      <a:pt x="170" y="263"/>
                      <a:pt x="176" y="270"/>
                      <a:pt x="180" y="279"/>
                    </a:cubicBezTo>
                    <a:moveTo>
                      <a:pt x="593" y="291"/>
                    </a:moveTo>
                    <a:cubicBezTo>
                      <a:pt x="591" y="286"/>
                      <a:pt x="588" y="281"/>
                      <a:pt x="586" y="277"/>
                    </a:cubicBezTo>
                    <a:cubicBezTo>
                      <a:pt x="586" y="277"/>
                      <a:pt x="587" y="277"/>
                      <a:pt x="587" y="276"/>
                    </a:cubicBezTo>
                    <a:cubicBezTo>
                      <a:pt x="599" y="268"/>
                      <a:pt x="612" y="262"/>
                      <a:pt x="624" y="254"/>
                    </a:cubicBezTo>
                    <a:cubicBezTo>
                      <a:pt x="629" y="251"/>
                      <a:pt x="635" y="248"/>
                      <a:pt x="640" y="244"/>
                    </a:cubicBezTo>
                    <a:cubicBezTo>
                      <a:pt x="643" y="252"/>
                      <a:pt x="647" y="259"/>
                      <a:pt x="650" y="267"/>
                    </a:cubicBezTo>
                    <a:cubicBezTo>
                      <a:pt x="642" y="270"/>
                      <a:pt x="634" y="274"/>
                      <a:pt x="626" y="277"/>
                    </a:cubicBezTo>
                    <a:cubicBezTo>
                      <a:pt x="614" y="282"/>
                      <a:pt x="604" y="284"/>
                      <a:pt x="593" y="291"/>
                    </a:cubicBezTo>
                    <a:moveTo>
                      <a:pt x="25" y="261"/>
                    </a:moveTo>
                    <a:cubicBezTo>
                      <a:pt x="24" y="256"/>
                      <a:pt x="24" y="250"/>
                      <a:pt x="23" y="245"/>
                    </a:cubicBezTo>
                    <a:cubicBezTo>
                      <a:pt x="31" y="244"/>
                      <a:pt x="38" y="242"/>
                      <a:pt x="46" y="242"/>
                    </a:cubicBezTo>
                    <a:cubicBezTo>
                      <a:pt x="54" y="241"/>
                      <a:pt x="63" y="240"/>
                      <a:pt x="72" y="238"/>
                    </a:cubicBezTo>
                    <a:cubicBezTo>
                      <a:pt x="71" y="243"/>
                      <a:pt x="71" y="248"/>
                      <a:pt x="71" y="253"/>
                    </a:cubicBezTo>
                    <a:cubicBezTo>
                      <a:pt x="56" y="255"/>
                      <a:pt x="40" y="257"/>
                      <a:pt x="25" y="261"/>
                    </a:cubicBezTo>
                    <a:moveTo>
                      <a:pt x="583" y="272"/>
                    </a:moveTo>
                    <a:cubicBezTo>
                      <a:pt x="579" y="266"/>
                      <a:pt x="575" y="260"/>
                      <a:pt x="571" y="255"/>
                    </a:cubicBezTo>
                    <a:cubicBezTo>
                      <a:pt x="591" y="245"/>
                      <a:pt x="610" y="232"/>
                      <a:pt x="626" y="216"/>
                    </a:cubicBezTo>
                    <a:cubicBezTo>
                      <a:pt x="630" y="223"/>
                      <a:pt x="633" y="230"/>
                      <a:pt x="637" y="238"/>
                    </a:cubicBezTo>
                    <a:cubicBezTo>
                      <a:pt x="634" y="241"/>
                      <a:pt x="628" y="243"/>
                      <a:pt x="625" y="245"/>
                    </a:cubicBezTo>
                    <a:cubicBezTo>
                      <a:pt x="620" y="248"/>
                      <a:pt x="616" y="251"/>
                      <a:pt x="611" y="254"/>
                    </a:cubicBezTo>
                    <a:cubicBezTo>
                      <a:pt x="602" y="259"/>
                      <a:pt x="593" y="264"/>
                      <a:pt x="584" y="270"/>
                    </a:cubicBezTo>
                    <a:cubicBezTo>
                      <a:pt x="583" y="270"/>
                      <a:pt x="583" y="271"/>
                      <a:pt x="583" y="272"/>
                    </a:cubicBezTo>
                    <a:moveTo>
                      <a:pt x="27" y="213"/>
                    </a:moveTo>
                    <a:cubicBezTo>
                      <a:pt x="28" y="213"/>
                      <a:pt x="28" y="213"/>
                      <a:pt x="29" y="213"/>
                    </a:cubicBezTo>
                    <a:cubicBezTo>
                      <a:pt x="30" y="213"/>
                      <a:pt x="30" y="213"/>
                      <a:pt x="31" y="213"/>
                    </a:cubicBezTo>
                    <a:cubicBezTo>
                      <a:pt x="36" y="213"/>
                      <a:pt x="43" y="213"/>
                      <a:pt x="48" y="215"/>
                    </a:cubicBezTo>
                    <a:cubicBezTo>
                      <a:pt x="56" y="216"/>
                      <a:pt x="64" y="218"/>
                      <a:pt x="72" y="218"/>
                    </a:cubicBezTo>
                    <a:cubicBezTo>
                      <a:pt x="73" y="218"/>
                      <a:pt x="74" y="218"/>
                      <a:pt x="76" y="218"/>
                    </a:cubicBezTo>
                    <a:cubicBezTo>
                      <a:pt x="75" y="222"/>
                      <a:pt x="74" y="226"/>
                      <a:pt x="73" y="231"/>
                    </a:cubicBezTo>
                    <a:cubicBezTo>
                      <a:pt x="73" y="231"/>
                      <a:pt x="73" y="231"/>
                      <a:pt x="73" y="231"/>
                    </a:cubicBezTo>
                    <a:cubicBezTo>
                      <a:pt x="65" y="232"/>
                      <a:pt x="56" y="232"/>
                      <a:pt x="48" y="234"/>
                    </a:cubicBezTo>
                    <a:cubicBezTo>
                      <a:pt x="41" y="236"/>
                      <a:pt x="31" y="237"/>
                      <a:pt x="23" y="238"/>
                    </a:cubicBezTo>
                    <a:cubicBezTo>
                      <a:pt x="23" y="229"/>
                      <a:pt x="23" y="221"/>
                      <a:pt x="25" y="213"/>
                    </a:cubicBezTo>
                    <a:cubicBezTo>
                      <a:pt x="25" y="213"/>
                      <a:pt x="26" y="213"/>
                      <a:pt x="27" y="213"/>
                    </a:cubicBezTo>
                    <a:moveTo>
                      <a:pt x="558" y="236"/>
                    </a:moveTo>
                    <a:cubicBezTo>
                      <a:pt x="559" y="236"/>
                      <a:pt x="559" y="236"/>
                      <a:pt x="560" y="235"/>
                    </a:cubicBezTo>
                    <a:cubicBezTo>
                      <a:pt x="571" y="226"/>
                      <a:pt x="584" y="218"/>
                      <a:pt x="595" y="209"/>
                    </a:cubicBezTo>
                    <a:cubicBezTo>
                      <a:pt x="600" y="204"/>
                      <a:pt x="607" y="198"/>
                      <a:pt x="611" y="191"/>
                    </a:cubicBezTo>
                    <a:cubicBezTo>
                      <a:pt x="615" y="197"/>
                      <a:pt x="619" y="203"/>
                      <a:pt x="622" y="210"/>
                    </a:cubicBezTo>
                    <a:cubicBezTo>
                      <a:pt x="606" y="225"/>
                      <a:pt x="587" y="239"/>
                      <a:pt x="567" y="249"/>
                    </a:cubicBezTo>
                    <a:cubicBezTo>
                      <a:pt x="564" y="245"/>
                      <a:pt x="560" y="240"/>
                      <a:pt x="557" y="236"/>
                    </a:cubicBezTo>
                    <a:cubicBezTo>
                      <a:pt x="557" y="236"/>
                      <a:pt x="557" y="236"/>
                      <a:pt x="558" y="236"/>
                    </a:cubicBezTo>
                    <a:moveTo>
                      <a:pt x="29" y="205"/>
                    </a:moveTo>
                    <a:cubicBezTo>
                      <a:pt x="28" y="205"/>
                      <a:pt x="27" y="205"/>
                      <a:pt x="26" y="205"/>
                    </a:cubicBezTo>
                    <a:cubicBezTo>
                      <a:pt x="27" y="198"/>
                      <a:pt x="29" y="191"/>
                      <a:pt x="31" y="184"/>
                    </a:cubicBezTo>
                    <a:cubicBezTo>
                      <a:pt x="48" y="188"/>
                      <a:pt x="66" y="193"/>
                      <a:pt x="83" y="197"/>
                    </a:cubicBezTo>
                    <a:cubicBezTo>
                      <a:pt x="81" y="201"/>
                      <a:pt x="80" y="206"/>
                      <a:pt x="78" y="210"/>
                    </a:cubicBezTo>
                    <a:cubicBezTo>
                      <a:pt x="77" y="211"/>
                      <a:pt x="75" y="211"/>
                      <a:pt x="74" y="211"/>
                    </a:cubicBezTo>
                    <a:cubicBezTo>
                      <a:pt x="69" y="211"/>
                      <a:pt x="65" y="210"/>
                      <a:pt x="60" y="209"/>
                    </a:cubicBezTo>
                    <a:cubicBezTo>
                      <a:pt x="56" y="208"/>
                      <a:pt x="51" y="207"/>
                      <a:pt x="47" y="207"/>
                    </a:cubicBezTo>
                    <a:cubicBezTo>
                      <a:pt x="47" y="207"/>
                      <a:pt x="46" y="207"/>
                      <a:pt x="46" y="207"/>
                    </a:cubicBezTo>
                    <a:cubicBezTo>
                      <a:pt x="46" y="207"/>
                      <a:pt x="46" y="207"/>
                      <a:pt x="46" y="207"/>
                    </a:cubicBezTo>
                    <a:cubicBezTo>
                      <a:pt x="44" y="207"/>
                      <a:pt x="42" y="206"/>
                      <a:pt x="41" y="206"/>
                    </a:cubicBezTo>
                    <a:cubicBezTo>
                      <a:pt x="39" y="206"/>
                      <a:pt x="37" y="205"/>
                      <a:pt x="35" y="205"/>
                    </a:cubicBezTo>
                    <a:cubicBezTo>
                      <a:pt x="35" y="205"/>
                      <a:pt x="35" y="205"/>
                      <a:pt x="35" y="205"/>
                    </a:cubicBezTo>
                    <a:cubicBezTo>
                      <a:pt x="33" y="205"/>
                      <a:pt x="31" y="205"/>
                      <a:pt x="29" y="205"/>
                    </a:cubicBezTo>
                    <a:moveTo>
                      <a:pt x="364" y="317"/>
                    </a:moveTo>
                    <a:cubicBezTo>
                      <a:pt x="351" y="313"/>
                      <a:pt x="337" y="310"/>
                      <a:pt x="324" y="309"/>
                    </a:cubicBezTo>
                    <a:cubicBezTo>
                      <a:pt x="307" y="308"/>
                      <a:pt x="290" y="308"/>
                      <a:pt x="273" y="307"/>
                    </a:cubicBezTo>
                    <a:cubicBezTo>
                      <a:pt x="288" y="298"/>
                      <a:pt x="301" y="288"/>
                      <a:pt x="314" y="275"/>
                    </a:cubicBezTo>
                    <a:cubicBezTo>
                      <a:pt x="327" y="261"/>
                      <a:pt x="345" y="247"/>
                      <a:pt x="361" y="236"/>
                    </a:cubicBezTo>
                    <a:cubicBezTo>
                      <a:pt x="370" y="230"/>
                      <a:pt x="377" y="222"/>
                      <a:pt x="386" y="216"/>
                    </a:cubicBezTo>
                    <a:cubicBezTo>
                      <a:pt x="396" y="211"/>
                      <a:pt x="405" y="205"/>
                      <a:pt x="415" y="200"/>
                    </a:cubicBezTo>
                    <a:cubicBezTo>
                      <a:pt x="420" y="197"/>
                      <a:pt x="425" y="194"/>
                      <a:pt x="430" y="191"/>
                    </a:cubicBezTo>
                    <a:cubicBezTo>
                      <a:pt x="436" y="188"/>
                      <a:pt x="442" y="187"/>
                      <a:pt x="448" y="185"/>
                    </a:cubicBezTo>
                    <a:cubicBezTo>
                      <a:pt x="450" y="185"/>
                      <a:pt x="457" y="182"/>
                      <a:pt x="462" y="180"/>
                    </a:cubicBezTo>
                    <a:cubicBezTo>
                      <a:pt x="477" y="190"/>
                      <a:pt x="493" y="200"/>
                      <a:pt x="496" y="202"/>
                    </a:cubicBezTo>
                    <a:cubicBezTo>
                      <a:pt x="515" y="216"/>
                      <a:pt x="533" y="234"/>
                      <a:pt x="549" y="254"/>
                    </a:cubicBezTo>
                    <a:cubicBezTo>
                      <a:pt x="542" y="255"/>
                      <a:pt x="536" y="256"/>
                      <a:pt x="530" y="258"/>
                    </a:cubicBezTo>
                    <a:cubicBezTo>
                      <a:pt x="520" y="260"/>
                      <a:pt x="509" y="263"/>
                      <a:pt x="499" y="266"/>
                    </a:cubicBezTo>
                    <a:cubicBezTo>
                      <a:pt x="490" y="269"/>
                      <a:pt x="480" y="272"/>
                      <a:pt x="471" y="275"/>
                    </a:cubicBezTo>
                    <a:cubicBezTo>
                      <a:pt x="462" y="278"/>
                      <a:pt x="454" y="282"/>
                      <a:pt x="445" y="284"/>
                    </a:cubicBezTo>
                    <a:cubicBezTo>
                      <a:pt x="427" y="289"/>
                      <a:pt x="411" y="301"/>
                      <a:pt x="394" y="306"/>
                    </a:cubicBezTo>
                    <a:cubicBezTo>
                      <a:pt x="385" y="309"/>
                      <a:pt x="377" y="312"/>
                      <a:pt x="368" y="315"/>
                    </a:cubicBezTo>
                    <a:cubicBezTo>
                      <a:pt x="367" y="315"/>
                      <a:pt x="365" y="316"/>
                      <a:pt x="364" y="317"/>
                    </a:cubicBezTo>
                    <a:moveTo>
                      <a:pt x="554" y="233"/>
                    </a:moveTo>
                    <a:cubicBezTo>
                      <a:pt x="551" y="229"/>
                      <a:pt x="547" y="224"/>
                      <a:pt x="542" y="220"/>
                    </a:cubicBezTo>
                    <a:cubicBezTo>
                      <a:pt x="555" y="213"/>
                      <a:pt x="568" y="204"/>
                      <a:pt x="578" y="194"/>
                    </a:cubicBezTo>
                    <a:cubicBezTo>
                      <a:pt x="580" y="193"/>
                      <a:pt x="583" y="192"/>
                      <a:pt x="584" y="190"/>
                    </a:cubicBezTo>
                    <a:cubicBezTo>
                      <a:pt x="586" y="188"/>
                      <a:pt x="590" y="183"/>
                      <a:pt x="591" y="182"/>
                    </a:cubicBezTo>
                    <a:cubicBezTo>
                      <a:pt x="593" y="180"/>
                      <a:pt x="596" y="176"/>
                      <a:pt x="598" y="174"/>
                    </a:cubicBezTo>
                    <a:cubicBezTo>
                      <a:pt x="601" y="178"/>
                      <a:pt x="604" y="181"/>
                      <a:pt x="606" y="185"/>
                    </a:cubicBezTo>
                    <a:cubicBezTo>
                      <a:pt x="603" y="195"/>
                      <a:pt x="588" y="205"/>
                      <a:pt x="581" y="210"/>
                    </a:cubicBezTo>
                    <a:cubicBezTo>
                      <a:pt x="572" y="217"/>
                      <a:pt x="564" y="223"/>
                      <a:pt x="556" y="230"/>
                    </a:cubicBezTo>
                    <a:cubicBezTo>
                      <a:pt x="555" y="231"/>
                      <a:pt x="554" y="232"/>
                      <a:pt x="554" y="233"/>
                    </a:cubicBezTo>
                    <a:moveTo>
                      <a:pt x="531" y="208"/>
                    </a:moveTo>
                    <a:cubicBezTo>
                      <a:pt x="532" y="208"/>
                      <a:pt x="533" y="208"/>
                      <a:pt x="534" y="207"/>
                    </a:cubicBezTo>
                    <a:cubicBezTo>
                      <a:pt x="551" y="190"/>
                      <a:pt x="567" y="172"/>
                      <a:pt x="579" y="152"/>
                    </a:cubicBezTo>
                    <a:cubicBezTo>
                      <a:pt x="584" y="157"/>
                      <a:pt x="589" y="163"/>
                      <a:pt x="594" y="168"/>
                    </a:cubicBezTo>
                    <a:cubicBezTo>
                      <a:pt x="592" y="170"/>
                      <a:pt x="591" y="171"/>
                      <a:pt x="590" y="173"/>
                    </a:cubicBezTo>
                    <a:cubicBezTo>
                      <a:pt x="586" y="178"/>
                      <a:pt x="580" y="183"/>
                      <a:pt x="575" y="187"/>
                    </a:cubicBezTo>
                    <a:cubicBezTo>
                      <a:pt x="564" y="197"/>
                      <a:pt x="550" y="207"/>
                      <a:pt x="537" y="215"/>
                    </a:cubicBezTo>
                    <a:cubicBezTo>
                      <a:pt x="537" y="215"/>
                      <a:pt x="537" y="215"/>
                      <a:pt x="537" y="215"/>
                    </a:cubicBezTo>
                    <a:cubicBezTo>
                      <a:pt x="535" y="212"/>
                      <a:pt x="532" y="210"/>
                      <a:pt x="529" y="207"/>
                    </a:cubicBezTo>
                    <a:cubicBezTo>
                      <a:pt x="530" y="208"/>
                      <a:pt x="531" y="208"/>
                      <a:pt x="531" y="208"/>
                    </a:cubicBezTo>
                    <a:moveTo>
                      <a:pt x="87" y="190"/>
                    </a:moveTo>
                    <a:cubicBezTo>
                      <a:pt x="87" y="190"/>
                      <a:pt x="87" y="190"/>
                      <a:pt x="87" y="190"/>
                    </a:cubicBezTo>
                    <a:cubicBezTo>
                      <a:pt x="69" y="186"/>
                      <a:pt x="51" y="181"/>
                      <a:pt x="33" y="177"/>
                    </a:cubicBezTo>
                    <a:cubicBezTo>
                      <a:pt x="36" y="168"/>
                      <a:pt x="40" y="159"/>
                      <a:pt x="44" y="150"/>
                    </a:cubicBezTo>
                    <a:cubicBezTo>
                      <a:pt x="51" y="154"/>
                      <a:pt x="60" y="157"/>
                      <a:pt x="66" y="162"/>
                    </a:cubicBezTo>
                    <a:cubicBezTo>
                      <a:pt x="75" y="168"/>
                      <a:pt x="86" y="172"/>
                      <a:pt x="96" y="175"/>
                    </a:cubicBezTo>
                    <a:cubicBezTo>
                      <a:pt x="93" y="180"/>
                      <a:pt x="90" y="185"/>
                      <a:pt x="87" y="190"/>
                    </a:cubicBezTo>
                    <a:moveTo>
                      <a:pt x="529" y="207"/>
                    </a:moveTo>
                    <a:cubicBezTo>
                      <a:pt x="526" y="204"/>
                      <a:pt x="523" y="201"/>
                      <a:pt x="520" y="199"/>
                    </a:cubicBezTo>
                    <a:cubicBezTo>
                      <a:pt x="529" y="192"/>
                      <a:pt x="537" y="185"/>
                      <a:pt x="544" y="176"/>
                    </a:cubicBezTo>
                    <a:cubicBezTo>
                      <a:pt x="553" y="164"/>
                      <a:pt x="559" y="151"/>
                      <a:pt x="566" y="138"/>
                    </a:cubicBezTo>
                    <a:cubicBezTo>
                      <a:pt x="569" y="141"/>
                      <a:pt x="571" y="144"/>
                      <a:pt x="574" y="146"/>
                    </a:cubicBezTo>
                    <a:cubicBezTo>
                      <a:pt x="562" y="167"/>
                      <a:pt x="547" y="185"/>
                      <a:pt x="529" y="202"/>
                    </a:cubicBezTo>
                    <a:cubicBezTo>
                      <a:pt x="527" y="203"/>
                      <a:pt x="528" y="205"/>
                      <a:pt x="529" y="207"/>
                    </a:cubicBezTo>
                    <a:moveTo>
                      <a:pt x="128" y="305"/>
                    </a:moveTo>
                    <a:cubicBezTo>
                      <a:pt x="126" y="305"/>
                      <a:pt x="124" y="304"/>
                      <a:pt x="121" y="304"/>
                    </a:cubicBezTo>
                    <a:cubicBezTo>
                      <a:pt x="105" y="301"/>
                      <a:pt x="95" y="290"/>
                      <a:pt x="90" y="272"/>
                    </a:cubicBezTo>
                    <a:cubicBezTo>
                      <a:pt x="83" y="241"/>
                      <a:pt x="96" y="195"/>
                      <a:pt x="117" y="178"/>
                    </a:cubicBezTo>
                    <a:cubicBezTo>
                      <a:pt x="143" y="156"/>
                      <a:pt x="175" y="143"/>
                      <a:pt x="207" y="135"/>
                    </a:cubicBezTo>
                    <a:cubicBezTo>
                      <a:pt x="203" y="140"/>
                      <a:pt x="198" y="145"/>
                      <a:pt x="194" y="151"/>
                    </a:cubicBezTo>
                    <a:cubicBezTo>
                      <a:pt x="189" y="157"/>
                      <a:pt x="184" y="164"/>
                      <a:pt x="179" y="170"/>
                    </a:cubicBezTo>
                    <a:cubicBezTo>
                      <a:pt x="175" y="176"/>
                      <a:pt x="172" y="183"/>
                      <a:pt x="168" y="190"/>
                    </a:cubicBezTo>
                    <a:cubicBezTo>
                      <a:pt x="161" y="199"/>
                      <a:pt x="158" y="210"/>
                      <a:pt x="153" y="220"/>
                    </a:cubicBezTo>
                    <a:cubicBezTo>
                      <a:pt x="152" y="224"/>
                      <a:pt x="150" y="228"/>
                      <a:pt x="149" y="232"/>
                    </a:cubicBezTo>
                    <a:cubicBezTo>
                      <a:pt x="148" y="232"/>
                      <a:pt x="148" y="232"/>
                      <a:pt x="148" y="232"/>
                    </a:cubicBezTo>
                    <a:cubicBezTo>
                      <a:pt x="146" y="235"/>
                      <a:pt x="146" y="235"/>
                      <a:pt x="146" y="235"/>
                    </a:cubicBezTo>
                    <a:cubicBezTo>
                      <a:pt x="143" y="239"/>
                      <a:pt x="144" y="242"/>
                      <a:pt x="144" y="244"/>
                    </a:cubicBezTo>
                    <a:cubicBezTo>
                      <a:pt x="152" y="283"/>
                      <a:pt x="144" y="296"/>
                      <a:pt x="141" y="300"/>
                    </a:cubicBezTo>
                    <a:cubicBezTo>
                      <a:pt x="139" y="301"/>
                      <a:pt x="136" y="305"/>
                      <a:pt x="128" y="305"/>
                    </a:cubicBezTo>
                    <a:moveTo>
                      <a:pt x="207" y="316"/>
                    </a:moveTo>
                    <a:cubicBezTo>
                      <a:pt x="212" y="305"/>
                      <a:pt x="213" y="292"/>
                      <a:pt x="217" y="281"/>
                    </a:cubicBezTo>
                    <a:cubicBezTo>
                      <a:pt x="222" y="270"/>
                      <a:pt x="227" y="259"/>
                      <a:pt x="231" y="247"/>
                    </a:cubicBezTo>
                    <a:cubicBezTo>
                      <a:pt x="235" y="237"/>
                      <a:pt x="244" y="228"/>
                      <a:pt x="251" y="220"/>
                    </a:cubicBezTo>
                    <a:cubicBezTo>
                      <a:pt x="268" y="199"/>
                      <a:pt x="284" y="180"/>
                      <a:pt x="305" y="163"/>
                    </a:cubicBezTo>
                    <a:cubicBezTo>
                      <a:pt x="313" y="157"/>
                      <a:pt x="323" y="149"/>
                      <a:pt x="332" y="144"/>
                    </a:cubicBezTo>
                    <a:cubicBezTo>
                      <a:pt x="337" y="142"/>
                      <a:pt x="341" y="139"/>
                      <a:pt x="345" y="136"/>
                    </a:cubicBezTo>
                    <a:cubicBezTo>
                      <a:pt x="347" y="136"/>
                      <a:pt x="348" y="135"/>
                      <a:pt x="349" y="135"/>
                    </a:cubicBezTo>
                    <a:cubicBezTo>
                      <a:pt x="376" y="141"/>
                      <a:pt x="405" y="151"/>
                      <a:pt x="434" y="164"/>
                    </a:cubicBezTo>
                    <a:cubicBezTo>
                      <a:pt x="437" y="165"/>
                      <a:pt x="445" y="170"/>
                      <a:pt x="454" y="175"/>
                    </a:cubicBezTo>
                    <a:cubicBezTo>
                      <a:pt x="448" y="177"/>
                      <a:pt x="443" y="179"/>
                      <a:pt x="437" y="180"/>
                    </a:cubicBezTo>
                    <a:cubicBezTo>
                      <a:pt x="426" y="183"/>
                      <a:pt x="417" y="190"/>
                      <a:pt x="407" y="196"/>
                    </a:cubicBezTo>
                    <a:cubicBezTo>
                      <a:pt x="395" y="203"/>
                      <a:pt x="383" y="209"/>
                      <a:pt x="372" y="217"/>
                    </a:cubicBezTo>
                    <a:cubicBezTo>
                      <a:pt x="354" y="232"/>
                      <a:pt x="337" y="248"/>
                      <a:pt x="318" y="262"/>
                    </a:cubicBezTo>
                    <a:cubicBezTo>
                      <a:pt x="309" y="269"/>
                      <a:pt x="301" y="277"/>
                      <a:pt x="292" y="285"/>
                    </a:cubicBezTo>
                    <a:cubicBezTo>
                      <a:pt x="283" y="294"/>
                      <a:pt x="273" y="299"/>
                      <a:pt x="262" y="306"/>
                    </a:cubicBezTo>
                    <a:cubicBezTo>
                      <a:pt x="261" y="306"/>
                      <a:pt x="260" y="306"/>
                      <a:pt x="260" y="307"/>
                    </a:cubicBezTo>
                    <a:cubicBezTo>
                      <a:pt x="248" y="307"/>
                      <a:pt x="237" y="308"/>
                      <a:pt x="225" y="310"/>
                    </a:cubicBezTo>
                    <a:cubicBezTo>
                      <a:pt x="220" y="311"/>
                      <a:pt x="214" y="314"/>
                      <a:pt x="209" y="315"/>
                    </a:cubicBezTo>
                    <a:cubicBezTo>
                      <a:pt x="208" y="316"/>
                      <a:pt x="208" y="316"/>
                      <a:pt x="207" y="316"/>
                    </a:cubicBezTo>
                    <a:moveTo>
                      <a:pt x="199" y="316"/>
                    </a:moveTo>
                    <a:cubicBezTo>
                      <a:pt x="201" y="303"/>
                      <a:pt x="200" y="288"/>
                      <a:pt x="198" y="279"/>
                    </a:cubicBezTo>
                    <a:cubicBezTo>
                      <a:pt x="192" y="253"/>
                      <a:pt x="167" y="236"/>
                      <a:pt x="156" y="232"/>
                    </a:cubicBezTo>
                    <a:cubicBezTo>
                      <a:pt x="157" y="225"/>
                      <a:pt x="163" y="216"/>
                      <a:pt x="165" y="211"/>
                    </a:cubicBezTo>
                    <a:cubicBezTo>
                      <a:pt x="168" y="203"/>
                      <a:pt x="172" y="198"/>
                      <a:pt x="176" y="190"/>
                    </a:cubicBezTo>
                    <a:cubicBezTo>
                      <a:pt x="179" y="185"/>
                      <a:pt x="181" y="179"/>
                      <a:pt x="185" y="174"/>
                    </a:cubicBezTo>
                    <a:cubicBezTo>
                      <a:pt x="192" y="168"/>
                      <a:pt x="197" y="159"/>
                      <a:pt x="202" y="152"/>
                    </a:cubicBezTo>
                    <a:cubicBezTo>
                      <a:pt x="208" y="143"/>
                      <a:pt x="214" y="137"/>
                      <a:pt x="221" y="132"/>
                    </a:cubicBezTo>
                    <a:cubicBezTo>
                      <a:pt x="243" y="128"/>
                      <a:pt x="263" y="126"/>
                      <a:pt x="282" y="126"/>
                    </a:cubicBezTo>
                    <a:cubicBezTo>
                      <a:pt x="297" y="126"/>
                      <a:pt x="310" y="127"/>
                      <a:pt x="321" y="129"/>
                    </a:cubicBezTo>
                    <a:cubicBezTo>
                      <a:pt x="327" y="130"/>
                      <a:pt x="333" y="131"/>
                      <a:pt x="338" y="132"/>
                    </a:cubicBezTo>
                    <a:cubicBezTo>
                      <a:pt x="338" y="132"/>
                      <a:pt x="338" y="132"/>
                      <a:pt x="338" y="132"/>
                    </a:cubicBezTo>
                    <a:cubicBezTo>
                      <a:pt x="333" y="136"/>
                      <a:pt x="328" y="138"/>
                      <a:pt x="323" y="141"/>
                    </a:cubicBezTo>
                    <a:cubicBezTo>
                      <a:pt x="319" y="144"/>
                      <a:pt x="317" y="147"/>
                      <a:pt x="313" y="149"/>
                    </a:cubicBezTo>
                    <a:cubicBezTo>
                      <a:pt x="302" y="155"/>
                      <a:pt x="291" y="163"/>
                      <a:pt x="283" y="172"/>
                    </a:cubicBezTo>
                    <a:cubicBezTo>
                      <a:pt x="274" y="181"/>
                      <a:pt x="264" y="191"/>
                      <a:pt x="256" y="201"/>
                    </a:cubicBezTo>
                    <a:cubicBezTo>
                      <a:pt x="248" y="211"/>
                      <a:pt x="240" y="221"/>
                      <a:pt x="232" y="232"/>
                    </a:cubicBezTo>
                    <a:cubicBezTo>
                      <a:pt x="225" y="240"/>
                      <a:pt x="223" y="249"/>
                      <a:pt x="219" y="259"/>
                    </a:cubicBezTo>
                    <a:cubicBezTo>
                      <a:pt x="214" y="271"/>
                      <a:pt x="207" y="284"/>
                      <a:pt x="204" y="296"/>
                    </a:cubicBezTo>
                    <a:cubicBezTo>
                      <a:pt x="203" y="302"/>
                      <a:pt x="202" y="310"/>
                      <a:pt x="199" y="316"/>
                    </a:cubicBezTo>
                    <a:moveTo>
                      <a:pt x="101" y="170"/>
                    </a:moveTo>
                    <a:cubicBezTo>
                      <a:pt x="101" y="169"/>
                      <a:pt x="101" y="169"/>
                      <a:pt x="100" y="169"/>
                    </a:cubicBezTo>
                    <a:cubicBezTo>
                      <a:pt x="90" y="166"/>
                      <a:pt x="78" y="161"/>
                      <a:pt x="69" y="155"/>
                    </a:cubicBezTo>
                    <a:cubicBezTo>
                      <a:pt x="63" y="150"/>
                      <a:pt x="55" y="148"/>
                      <a:pt x="48" y="144"/>
                    </a:cubicBezTo>
                    <a:cubicBezTo>
                      <a:pt x="48" y="143"/>
                      <a:pt x="48" y="143"/>
                      <a:pt x="48" y="142"/>
                    </a:cubicBezTo>
                    <a:cubicBezTo>
                      <a:pt x="52" y="134"/>
                      <a:pt x="57" y="126"/>
                      <a:pt x="63" y="119"/>
                    </a:cubicBezTo>
                    <a:cubicBezTo>
                      <a:pt x="65" y="120"/>
                      <a:pt x="67" y="121"/>
                      <a:pt x="69" y="123"/>
                    </a:cubicBezTo>
                    <a:cubicBezTo>
                      <a:pt x="72" y="126"/>
                      <a:pt x="73" y="129"/>
                      <a:pt x="76" y="132"/>
                    </a:cubicBezTo>
                    <a:cubicBezTo>
                      <a:pt x="81" y="136"/>
                      <a:pt x="84" y="140"/>
                      <a:pt x="88" y="144"/>
                    </a:cubicBezTo>
                    <a:cubicBezTo>
                      <a:pt x="95" y="151"/>
                      <a:pt x="103" y="156"/>
                      <a:pt x="109" y="163"/>
                    </a:cubicBezTo>
                    <a:cubicBezTo>
                      <a:pt x="108" y="164"/>
                      <a:pt x="107" y="164"/>
                      <a:pt x="106" y="165"/>
                    </a:cubicBezTo>
                    <a:cubicBezTo>
                      <a:pt x="105" y="167"/>
                      <a:pt x="103" y="168"/>
                      <a:pt x="101" y="170"/>
                    </a:cubicBezTo>
                    <a:moveTo>
                      <a:pt x="514" y="194"/>
                    </a:moveTo>
                    <a:cubicBezTo>
                      <a:pt x="508" y="189"/>
                      <a:pt x="503" y="185"/>
                      <a:pt x="496" y="180"/>
                    </a:cubicBezTo>
                    <a:cubicBezTo>
                      <a:pt x="495" y="179"/>
                      <a:pt x="493" y="178"/>
                      <a:pt x="491" y="177"/>
                    </a:cubicBezTo>
                    <a:cubicBezTo>
                      <a:pt x="492" y="177"/>
                      <a:pt x="492" y="177"/>
                      <a:pt x="492" y="177"/>
                    </a:cubicBezTo>
                    <a:cubicBezTo>
                      <a:pt x="502" y="165"/>
                      <a:pt x="509" y="152"/>
                      <a:pt x="518" y="140"/>
                    </a:cubicBezTo>
                    <a:cubicBezTo>
                      <a:pt x="523" y="132"/>
                      <a:pt x="531" y="120"/>
                      <a:pt x="533" y="109"/>
                    </a:cubicBezTo>
                    <a:cubicBezTo>
                      <a:pt x="537" y="112"/>
                      <a:pt x="541" y="115"/>
                      <a:pt x="544" y="118"/>
                    </a:cubicBezTo>
                    <a:cubicBezTo>
                      <a:pt x="543" y="120"/>
                      <a:pt x="543" y="122"/>
                      <a:pt x="542" y="124"/>
                    </a:cubicBezTo>
                    <a:cubicBezTo>
                      <a:pt x="538" y="133"/>
                      <a:pt x="533" y="141"/>
                      <a:pt x="528" y="149"/>
                    </a:cubicBezTo>
                    <a:cubicBezTo>
                      <a:pt x="520" y="159"/>
                      <a:pt x="510" y="169"/>
                      <a:pt x="502" y="180"/>
                    </a:cubicBezTo>
                    <a:cubicBezTo>
                      <a:pt x="500" y="183"/>
                      <a:pt x="502" y="185"/>
                      <a:pt x="505" y="185"/>
                    </a:cubicBezTo>
                    <a:cubicBezTo>
                      <a:pt x="506" y="185"/>
                      <a:pt x="507" y="185"/>
                      <a:pt x="508" y="184"/>
                    </a:cubicBezTo>
                    <a:cubicBezTo>
                      <a:pt x="516" y="173"/>
                      <a:pt x="525" y="164"/>
                      <a:pt x="534" y="153"/>
                    </a:cubicBezTo>
                    <a:cubicBezTo>
                      <a:pt x="538" y="147"/>
                      <a:pt x="541" y="142"/>
                      <a:pt x="544" y="136"/>
                    </a:cubicBezTo>
                    <a:cubicBezTo>
                      <a:pt x="545" y="133"/>
                      <a:pt x="547" y="127"/>
                      <a:pt x="550" y="123"/>
                    </a:cubicBezTo>
                    <a:cubicBezTo>
                      <a:pt x="554" y="126"/>
                      <a:pt x="557" y="130"/>
                      <a:pt x="561" y="133"/>
                    </a:cubicBezTo>
                    <a:cubicBezTo>
                      <a:pt x="554" y="147"/>
                      <a:pt x="547" y="160"/>
                      <a:pt x="538" y="172"/>
                    </a:cubicBezTo>
                    <a:cubicBezTo>
                      <a:pt x="531" y="181"/>
                      <a:pt x="523" y="187"/>
                      <a:pt x="514" y="194"/>
                    </a:cubicBezTo>
                    <a:moveTo>
                      <a:pt x="486" y="173"/>
                    </a:moveTo>
                    <a:cubicBezTo>
                      <a:pt x="482" y="171"/>
                      <a:pt x="478" y="168"/>
                      <a:pt x="474" y="166"/>
                    </a:cubicBezTo>
                    <a:cubicBezTo>
                      <a:pt x="489" y="144"/>
                      <a:pt x="504" y="120"/>
                      <a:pt x="514" y="95"/>
                    </a:cubicBezTo>
                    <a:cubicBezTo>
                      <a:pt x="518" y="98"/>
                      <a:pt x="522" y="101"/>
                      <a:pt x="526" y="104"/>
                    </a:cubicBezTo>
                    <a:cubicBezTo>
                      <a:pt x="526" y="104"/>
                      <a:pt x="526" y="104"/>
                      <a:pt x="526" y="104"/>
                    </a:cubicBezTo>
                    <a:cubicBezTo>
                      <a:pt x="527" y="114"/>
                      <a:pt x="515" y="132"/>
                      <a:pt x="509" y="140"/>
                    </a:cubicBezTo>
                    <a:cubicBezTo>
                      <a:pt x="501" y="150"/>
                      <a:pt x="496" y="162"/>
                      <a:pt x="487" y="171"/>
                    </a:cubicBezTo>
                    <a:cubicBezTo>
                      <a:pt x="486" y="172"/>
                      <a:pt x="486" y="173"/>
                      <a:pt x="486" y="173"/>
                    </a:cubicBezTo>
                    <a:moveTo>
                      <a:pt x="115" y="158"/>
                    </a:moveTo>
                    <a:cubicBezTo>
                      <a:pt x="108" y="151"/>
                      <a:pt x="99" y="145"/>
                      <a:pt x="92" y="137"/>
                    </a:cubicBezTo>
                    <a:cubicBezTo>
                      <a:pt x="87" y="132"/>
                      <a:pt x="82" y="127"/>
                      <a:pt x="77" y="121"/>
                    </a:cubicBezTo>
                    <a:cubicBezTo>
                      <a:pt x="75" y="118"/>
                      <a:pt x="72" y="116"/>
                      <a:pt x="69" y="114"/>
                    </a:cubicBezTo>
                    <a:cubicBezTo>
                      <a:pt x="69" y="113"/>
                      <a:pt x="69" y="112"/>
                      <a:pt x="68" y="112"/>
                    </a:cubicBezTo>
                    <a:cubicBezTo>
                      <a:pt x="73" y="106"/>
                      <a:pt x="78" y="100"/>
                      <a:pt x="83" y="94"/>
                    </a:cubicBezTo>
                    <a:cubicBezTo>
                      <a:pt x="91" y="105"/>
                      <a:pt x="100" y="114"/>
                      <a:pt x="108" y="125"/>
                    </a:cubicBezTo>
                    <a:cubicBezTo>
                      <a:pt x="114" y="133"/>
                      <a:pt x="123" y="140"/>
                      <a:pt x="129" y="148"/>
                    </a:cubicBezTo>
                    <a:cubicBezTo>
                      <a:pt x="130" y="149"/>
                      <a:pt x="130" y="149"/>
                      <a:pt x="130" y="149"/>
                    </a:cubicBezTo>
                    <a:cubicBezTo>
                      <a:pt x="125" y="152"/>
                      <a:pt x="120" y="155"/>
                      <a:pt x="115" y="158"/>
                    </a:cubicBezTo>
                    <a:moveTo>
                      <a:pt x="468" y="162"/>
                    </a:moveTo>
                    <a:cubicBezTo>
                      <a:pt x="465" y="160"/>
                      <a:pt x="461" y="158"/>
                      <a:pt x="457" y="156"/>
                    </a:cubicBezTo>
                    <a:cubicBezTo>
                      <a:pt x="458" y="156"/>
                      <a:pt x="458" y="156"/>
                      <a:pt x="458" y="156"/>
                    </a:cubicBezTo>
                    <a:cubicBezTo>
                      <a:pt x="471" y="131"/>
                      <a:pt x="483" y="106"/>
                      <a:pt x="493" y="81"/>
                    </a:cubicBezTo>
                    <a:cubicBezTo>
                      <a:pt x="498" y="84"/>
                      <a:pt x="503" y="87"/>
                      <a:pt x="508" y="91"/>
                    </a:cubicBezTo>
                    <a:cubicBezTo>
                      <a:pt x="498" y="116"/>
                      <a:pt x="483" y="140"/>
                      <a:pt x="469" y="162"/>
                    </a:cubicBezTo>
                    <a:cubicBezTo>
                      <a:pt x="468" y="162"/>
                      <a:pt x="468" y="162"/>
                      <a:pt x="468" y="162"/>
                    </a:cubicBezTo>
                    <a:moveTo>
                      <a:pt x="136" y="145"/>
                    </a:moveTo>
                    <a:cubicBezTo>
                      <a:pt x="136" y="144"/>
                      <a:pt x="136" y="144"/>
                      <a:pt x="136" y="144"/>
                    </a:cubicBezTo>
                    <a:cubicBezTo>
                      <a:pt x="121" y="126"/>
                      <a:pt x="103" y="110"/>
                      <a:pt x="90" y="90"/>
                    </a:cubicBezTo>
                    <a:cubicBezTo>
                      <a:pt x="90" y="90"/>
                      <a:pt x="90" y="89"/>
                      <a:pt x="90" y="88"/>
                    </a:cubicBezTo>
                    <a:cubicBezTo>
                      <a:pt x="93" y="86"/>
                      <a:pt x="95" y="83"/>
                      <a:pt x="98" y="81"/>
                    </a:cubicBezTo>
                    <a:cubicBezTo>
                      <a:pt x="101" y="79"/>
                      <a:pt x="104" y="76"/>
                      <a:pt x="107" y="74"/>
                    </a:cubicBezTo>
                    <a:cubicBezTo>
                      <a:pt x="110" y="76"/>
                      <a:pt x="112" y="78"/>
                      <a:pt x="114" y="81"/>
                    </a:cubicBezTo>
                    <a:cubicBezTo>
                      <a:pt x="120" y="87"/>
                      <a:pt x="124" y="95"/>
                      <a:pt x="128" y="102"/>
                    </a:cubicBezTo>
                    <a:cubicBezTo>
                      <a:pt x="135" y="114"/>
                      <a:pt x="144" y="125"/>
                      <a:pt x="150" y="137"/>
                    </a:cubicBezTo>
                    <a:cubicBezTo>
                      <a:pt x="150" y="137"/>
                      <a:pt x="150" y="137"/>
                      <a:pt x="150" y="137"/>
                    </a:cubicBezTo>
                    <a:cubicBezTo>
                      <a:pt x="146" y="140"/>
                      <a:pt x="141" y="142"/>
                      <a:pt x="136" y="145"/>
                    </a:cubicBezTo>
                    <a:moveTo>
                      <a:pt x="451" y="153"/>
                    </a:moveTo>
                    <a:cubicBezTo>
                      <a:pt x="446" y="151"/>
                      <a:pt x="442" y="148"/>
                      <a:pt x="437" y="146"/>
                    </a:cubicBezTo>
                    <a:cubicBezTo>
                      <a:pt x="442" y="129"/>
                      <a:pt x="450" y="112"/>
                      <a:pt x="458" y="96"/>
                    </a:cubicBezTo>
                    <a:cubicBezTo>
                      <a:pt x="462" y="90"/>
                      <a:pt x="464" y="82"/>
                      <a:pt x="466" y="75"/>
                    </a:cubicBezTo>
                    <a:cubicBezTo>
                      <a:pt x="467" y="72"/>
                      <a:pt x="467" y="69"/>
                      <a:pt x="468" y="67"/>
                    </a:cubicBezTo>
                    <a:cubicBezTo>
                      <a:pt x="474" y="70"/>
                      <a:pt x="480" y="73"/>
                      <a:pt x="486" y="77"/>
                    </a:cubicBezTo>
                    <a:cubicBezTo>
                      <a:pt x="476" y="103"/>
                      <a:pt x="465" y="128"/>
                      <a:pt x="452" y="152"/>
                    </a:cubicBezTo>
                    <a:cubicBezTo>
                      <a:pt x="451" y="152"/>
                      <a:pt x="451" y="153"/>
                      <a:pt x="451" y="153"/>
                    </a:cubicBezTo>
                    <a:moveTo>
                      <a:pt x="157" y="134"/>
                    </a:moveTo>
                    <a:cubicBezTo>
                      <a:pt x="151" y="122"/>
                      <a:pt x="142" y="111"/>
                      <a:pt x="135" y="99"/>
                    </a:cubicBezTo>
                    <a:cubicBezTo>
                      <a:pt x="131" y="92"/>
                      <a:pt x="127" y="84"/>
                      <a:pt x="122" y="78"/>
                    </a:cubicBezTo>
                    <a:cubicBezTo>
                      <a:pt x="119" y="75"/>
                      <a:pt x="116" y="73"/>
                      <a:pt x="114" y="70"/>
                    </a:cubicBezTo>
                    <a:cubicBezTo>
                      <a:pt x="120" y="65"/>
                      <a:pt x="127" y="61"/>
                      <a:pt x="134" y="56"/>
                    </a:cubicBezTo>
                    <a:cubicBezTo>
                      <a:pt x="138" y="68"/>
                      <a:pt x="143" y="80"/>
                      <a:pt x="148" y="91"/>
                    </a:cubicBezTo>
                    <a:cubicBezTo>
                      <a:pt x="155" y="103"/>
                      <a:pt x="163" y="116"/>
                      <a:pt x="168" y="130"/>
                    </a:cubicBezTo>
                    <a:cubicBezTo>
                      <a:pt x="164" y="131"/>
                      <a:pt x="161" y="133"/>
                      <a:pt x="157" y="134"/>
                    </a:cubicBezTo>
                    <a:moveTo>
                      <a:pt x="430" y="143"/>
                    </a:moveTo>
                    <a:cubicBezTo>
                      <a:pt x="425" y="141"/>
                      <a:pt x="420" y="139"/>
                      <a:pt x="414" y="137"/>
                    </a:cubicBezTo>
                    <a:cubicBezTo>
                      <a:pt x="416" y="120"/>
                      <a:pt x="420" y="102"/>
                      <a:pt x="428" y="87"/>
                    </a:cubicBezTo>
                    <a:cubicBezTo>
                      <a:pt x="432" y="80"/>
                      <a:pt x="436" y="72"/>
                      <a:pt x="438" y="64"/>
                    </a:cubicBezTo>
                    <a:cubicBezTo>
                      <a:pt x="439" y="63"/>
                      <a:pt x="442" y="57"/>
                      <a:pt x="442" y="54"/>
                    </a:cubicBezTo>
                    <a:cubicBezTo>
                      <a:pt x="449" y="57"/>
                      <a:pt x="455" y="60"/>
                      <a:pt x="461" y="63"/>
                    </a:cubicBezTo>
                    <a:cubicBezTo>
                      <a:pt x="461" y="69"/>
                      <a:pt x="457" y="75"/>
                      <a:pt x="456" y="81"/>
                    </a:cubicBezTo>
                    <a:cubicBezTo>
                      <a:pt x="454" y="90"/>
                      <a:pt x="450" y="96"/>
                      <a:pt x="447" y="104"/>
                    </a:cubicBezTo>
                    <a:cubicBezTo>
                      <a:pt x="441" y="117"/>
                      <a:pt x="435" y="130"/>
                      <a:pt x="430" y="143"/>
                    </a:cubicBezTo>
                    <a:moveTo>
                      <a:pt x="407" y="134"/>
                    </a:moveTo>
                    <a:cubicBezTo>
                      <a:pt x="401" y="132"/>
                      <a:pt x="395" y="130"/>
                      <a:pt x="389" y="128"/>
                    </a:cubicBezTo>
                    <a:cubicBezTo>
                      <a:pt x="392" y="110"/>
                      <a:pt x="396" y="91"/>
                      <a:pt x="403" y="74"/>
                    </a:cubicBezTo>
                    <a:cubicBezTo>
                      <a:pt x="407" y="64"/>
                      <a:pt x="411" y="53"/>
                      <a:pt x="413" y="42"/>
                    </a:cubicBezTo>
                    <a:cubicBezTo>
                      <a:pt x="421" y="44"/>
                      <a:pt x="428" y="47"/>
                      <a:pt x="435" y="50"/>
                    </a:cubicBezTo>
                    <a:cubicBezTo>
                      <a:pt x="434" y="53"/>
                      <a:pt x="434" y="56"/>
                      <a:pt x="433" y="58"/>
                    </a:cubicBezTo>
                    <a:cubicBezTo>
                      <a:pt x="429" y="68"/>
                      <a:pt x="424" y="77"/>
                      <a:pt x="420" y="86"/>
                    </a:cubicBezTo>
                    <a:cubicBezTo>
                      <a:pt x="418" y="93"/>
                      <a:pt x="413" y="101"/>
                      <a:pt x="412" y="108"/>
                    </a:cubicBezTo>
                    <a:cubicBezTo>
                      <a:pt x="410" y="117"/>
                      <a:pt x="408" y="125"/>
                      <a:pt x="407" y="134"/>
                    </a:cubicBezTo>
                    <a:moveTo>
                      <a:pt x="175" y="127"/>
                    </a:moveTo>
                    <a:cubicBezTo>
                      <a:pt x="170" y="114"/>
                      <a:pt x="162" y="101"/>
                      <a:pt x="156" y="89"/>
                    </a:cubicBezTo>
                    <a:cubicBezTo>
                      <a:pt x="150" y="78"/>
                      <a:pt x="144" y="65"/>
                      <a:pt x="141" y="53"/>
                    </a:cubicBezTo>
                    <a:cubicBezTo>
                      <a:pt x="149" y="48"/>
                      <a:pt x="157" y="44"/>
                      <a:pt x="165" y="41"/>
                    </a:cubicBezTo>
                    <a:cubicBezTo>
                      <a:pt x="175" y="67"/>
                      <a:pt x="177" y="97"/>
                      <a:pt x="188" y="122"/>
                    </a:cubicBezTo>
                    <a:cubicBezTo>
                      <a:pt x="184" y="124"/>
                      <a:pt x="179" y="125"/>
                      <a:pt x="175" y="127"/>
                    </a:cubicBezTo>
                    <a:moveTo>
                      <a:pt x="382" y="126"/>
                    </a:moveTo>
                    <a:cubicBezTo>
                      <a:pt x="377" y="124"/>
                      <a:pt x="372" y="123"/>
                      <a:pt x="366" y="121"/>
                    </a:cubicBezTo>
                    <a:cubicBezTo>
                      <a:pt x="367" y="121"/>
                      <a:pt x="367" y="120"/>
                      <a:pt x="367" y="118"/>
                    </a:cubicBezTo>
                    <a:cubicBezTo>
                      <a:pt x="367" y="98"/>
                      <a:pt x="376" y="80"/>
                      <a:pt x="380" y="60"/>
                    </a:cubicBezTo>
                    <a:cubicBezTo>
                      <a:pt x="381" y="51"/>
                      <a:pt x="382" y="41"/>
                      <a:pt x="385" y="32"/>
                    </a:cubicBezTo>
                    <a:cubicBezTo>
                      <a:pt x="392" y="34"/>
                      <a:pt x="399" y="37"/>
                      <a:pt x="407" y="39"/>
                    </a:cubicBezTo>
                    <a:cubicBezTo>
                      <a:pt x="404" y="54"/>
                      <a:pt x="396" y="70"/>
                      <a:pt x="392" y="85"/>
                    </a:cubicBezTo>
                    <a:cubicBezTo>
                      <a:pt x="388" y="99"/>
                      <a:pt x="385" y="112"/>
                      <a:pt x="382" y="126"/>
                    </a:cubicBezTo>
                    <a:moveTo>
                      <a:pt x="195" y="120"/>
                    </a:moveTo>
                    <a:cubicBezTo>
                      <a:pt x="183" y="95"/>
                      <a:pt x="182" y="64"/>
                      <a:pt x="172" y="38"/>
                    </a:cubicBezTo>
                    <a:cubicBezTo>
                      <a:pt x="172" y="38"/>
                      <a:pt x="172" y="38"/>
                      <a:pt x="172" y="38"/>
                    </a:cubicBezTo>
                    <a:cubicBezTo>
                      <a:pt x="178" y="35"/>
                      <a:pt x="184" y="33"/>
                      <a:pt x="191" y="31"/>
                    </a:cubicBezTo>
                    <a:cubicBezTo>
                      <a:pt x="192" y="44"/>
                      <a:pt x="195" y="57"/>
                      <a:pt x="198" y="70"/>
                    </a:cubicBezTo>
                    <a:cubicBezTo>
                      <a:pt x="200" y="85"/>
                      <a:pt x="199" y="104"/>
                      <a:pt x="207" y="117"/>
                    </a:cubicBezTo>
                    <a:cubicBezTo>
                      <a:pt x="203" y="118"/>
                      <a:pt x="199" y="119"/>
                      <a:pt x="195" y="120"/>
                    </a:cubicBezTo>
                    <a:moveTo>
                      <a:pt x="360" y="120"/>
                    </a:moveTo>
                    <a:cubicBezTo>
                      <a:pt x="355" y="118"/>
                      <a:pt x="349" y="117"/>
                      <a:pt x="344" y="116"/>
                    </a:cubicBezTo>
                    <a:cubicBezTo>
                      <a:pt x="344" y="115"/>
                      <a:pt x="344" y="115"/>
                      <a:pt x="344" y="114"/>
                    </a:cubicBezTo>
                    <a:cubicBezTo>
                      <a:pt x="345" y="98"/>
                      <a:pt x="347" y="82"/>
                      <a:pt x="350" y="65"/>
                    </a:cubicBezTo>
                    <a:cubicBezTo>
                      <a:pt x="352" y="59"/>
                      <a:pt x="355" y="52"/>
                      <a:pt x="356" y="45"/>
                    </a:cubicBezTo>
                    <a:cubicBezTo>
                      <a:pt x="356" y="43"/>
                      <a:pt x="357" y="31"/>
                      <a:pt x="357" y="25"/>
                    </a:cubicBezTo>
                    <a:cubicBezTo>
                      <a:pt x="364" y="27"/>
                      <a:pt x="371" y="28"/>
                      <a:pt x="378" y="30"/>
                    </a:cubicBezTo>
                    <a:cubicBezTo>
                      <a:pt x="374" y="43"/>
                      <a:pt x="373" y="58"/>
                      <a:pt x="369" y="70"/>
                    </a:cubicBezTo>
                    <a:cubicBezTo>
                      <a:pt x="364" y="86"/>
                      <a:pt x="360" y="103"/>
                      <a:pt x="360" y="119"/>
                    </a:cubicBezTo>
                    <a:cubicBezTo>
                      <a:pt x="360" y="120"/>
                      <a:pt x="360" y="120"/>
                      <a:pt x="360" y="120"/>
                    </a:cubicBezTo>
                    <a:moveTo>
                      <a:pt x="215" y="116"/>
                    </a:moveTo>
                    <a:cubicBezTo>
                      <a:pt x="209" y="109"/>
                      <a:pt x="209" y="96"/>
                      <a:pt x="208" y="88"/>
                    </a:cubicBezTo>
                    <a:cubicBezTo>
                      <a:pt x="206" y="79"/>
                      <a:pt x="206" y="71"/>
                      <a:pt x="204" y="63"/>
                    </a:cubicBezTo>
                    <a:cubicBezTo>
                      <a:pt x="202" y="52"/>
                      <a:pt x="199" y="40"/>
                      <a:pt x="198" y="29"/>
                    </a:cubicBezTo>
                    <a:cubicBezTo>
                      <a:pt x="204" y="27"/>
                      <a:pt x="211" y="25"/>
                      <a:pt x="217" y="24"/>
                    </a:cubicBezTo>
                    <a:cubicBezTo>
                      <a:pt x="218" y="30"/>
                      <a:pt x="220" y="36"/>
                      <a:pt x="220" y="42"/>
                    </a:cubicBezTo>
                    <a:cubicBezTo>
                      <a:pt x="220" y="51"/>
                      <a:pt x="220" y="60"/>
                      <a:pt x="221" y="69"/>
                    </a:cubicBezTo>
                    <a:cubicBezTo>
                      <a:pt x="224" y="84"/>
                      <a:pt x="226" y="98"/>
                      <a:pt x="230" y="113"/>
                    </a:cubicBezTo>
                    <a:cubicBezTo>
                      <a:pt x="225" y="114"/>
                      <a:pt x="220" y="115"/>
                      <a:pt x="215" y="116"/>
                    </a:cubicBezTo>
                    <a:moveTo>
                      <a:pt x="337" y="114"/>
                    </a:moveTo>
                    <a:cubicBezTo>
                      <a:pt x="333" y="114"/>
                      <a:pt x="329" y="113"/>
                      <a:pt x="325" y="112"/>
                    </a:cubicBezTo>
                    <a:cubicBezTo>
                      <a:pt x="324" y="112"/>
                      <a:pt x="322" y="112"/>
                      <a:pt x="321" y="111"/>
                    </a:cubicBezTo>
                    <a:cubicBezTo>
                      <a:pt x="317" y="82"/>
                      <a:pt x="330" y="51"/>
                      <a:pt x="334" y="21"/>
                    </a:cubicBezTo>
                    <a:cubicBezTo>
                      <a:pt x="339" y="22"/>
                      <a:pt x="345" y="23"/>
                      <a:pt x="351" y="24"/>
                    </a:cubicBezTo>
                    <a:cubicBezTo>
                      <a:pt x="350" y="26"/>
                      <a:pt x="350" y="28"/>
                      <a:pt x="350" y="31"/>
                    </a:cubicBezTo>
                    <a:cubicBezTo>
                      <a:pt x="349" y="37"/>
                      <a:pt x="349" y="45"/>
                      <a:pt x="347" y="51"/>
                    </a:cubicBezTo>
                    <a:cubicBezTo>
                      <a:pt x="345" y="56"/>
                      <a:pt x="344" y="60"/>
                      <a:pt x="343" y="65"/>
                    </a:cubicBezTo>
                    <a:cubicBezTo>
                      <a:pt x="340" y="82"/>
                      <a:pt x="337" y="98"/>
                      <a:pt x="337" y="114"/>
                    </a:cubicBezTo>
                    <a:moveTo>
                      <a:pt x="237" y="112"/>
                    </a:moveTo>
                    <a:cubicBezTo>
                      <a:pt x="237" y="111"/>
                      <a:pt x="237" y="111"/>
                      <a:pt x="237" y="111"/>
                    </a:cubicBezTo>
                    <a:cubicBezTo>
                      <a:pt x="233" y="96"/>
                      <a:pt x="229" y="79"/>
                      <a:pt x="228" y="62"/>
                    </a:cubicBezTo>
                    <a:cubicBezTo>
                      <a:pt x="228" y="53"/>
                      <a:pt x="229" y="43"/>
                      <a:pt x="227" y="34"/>
                    </a:cubicBezTo>
                    <a:cubicBezTo>
                      <a:pt x="227" y="31"/>
                      <a:pt x="226" y="28"/>
                      <a:pt x="226" y="26"/>
                    </a:cubicBezTo>
                    <a:cubicBezTo>
                      <a:pt x="225" y="24"/>
                      <a:pt x="225" y="23"/>
                      <a:pt x="225" y="22"/>
                    </a:cubicBezTo>
                    <a:cubicBezTo>
                      <a:pt x="232" y="21"/>
                      <a:pt x="239" y="20"/>
                      <a:pt x="247" y="19"/>
                    </a:cubicBezTo>
                    <a:cubicBezTo>
                      <a:pt x="246" y="34"/>
                      <a:pt x="250" y="49"/>
                      <a:pt x="249" y="63"/>
                    </a:cubicBezTo>
                    <a:cubicBezTo>
                      <a:pt x="248" y="79"/>
                      <a:pt x="248" y="95"/>
                      <a:pt x="252" y="110"/>
                    </a:cubicBezTo>
                    <a:cubicBezTo>
                      <a:pt x="252" y="110"/>
                      <a:pt x="252" y="110"/>
                      <a:pt x="252" y="110"/>
                    </a:cubicBezTo>
                    <a:cubicBezTo>
                      <a:pt x="248" y="111"/>
                      <a:pt x="243" y="111"/>
                      <a:pt x="237" y="112"/>
                    </a:cubicBezTo>
                    <a:moveTo>
                      <a:pt x="313" y="111"/>
                    </a:moveTo>
                    <a:cubicBezTo>
                      <a:pt x="309" y="110"/>
                      <a:pt x="304" y="110"/>
                      <a:pt x="299" y="109"/>
                    </a:cubicBezTo>
                    <a:cubicBezTo>
                      <a:pt x="295" y="99"/>
                      <a:pt x="299" y="87"/>
                      <a:pt x="298" y="76"/>
                    </a:cubicBezTo>
                    <a:cubicBezTo>
                      <a:pt x="298" y="69"/>
                      <a:pt x="298" y="61"/>
                      <a:pt x="299" y="54"/>
                    </a:cubicBezTo>
                    <a:cubicBezTo>
                      <a:pt x="300" y="45"/>
                      <a:pt x="301" y="36"/>
                      <a:pt x="303" y="27"/>
                    </a:cubicBezTo>
                    <a:cubicBezTo>
                      <a:pt x="303" y="26"/>
                      <a:pt x="304" y="21"/>
                      <a:pt x="304" y="18"/>
                    </a:cubicBezTo>
                    <a:cubicBezTo>
                      <a:pt x="309" y="18"/>
                      <a:pt x="315" y="18"/>
                      <a:pt x="320" y="19"/>
                    </a:cubicBezTo>
                    <a:cubicBezTo>
                      <a:pt x="322" y="19"/>
                      <a:pt x="324" y="19"/>
                      <a:pt x="326" y="20"/>
                    </a:cubicBezTo>
                    <a:cubicBezTo>
                      <a:pt x="323" y="50"/>
                      <a:pt x="310" y="80"/>
                      <a:pt x="313" y="111"/>
                    </a:cubicBezTo>
                    <a:moveTo>
                      <a:pt x="259" y="110"/>
                    </a:moveTo>
                    <a:cubicBezTo>
                      <a:pt x="260" y="109"/>
                      <a:pt x="260" y="108"/>
                      <a:pt x="259" y="107"/>
                    </a:cubicBezTo>
                    <a:cubicBezTo>
                      <a:pt x="255" y="90"/>
                      <a:pt x="257" y="74"/>
                      <a:pt x="257" y="56"/>
                    </a:cubicBezTo>
                    <a:cubicBezTo>
                      <a:pt x="257" y="44"/>
                      <a:pt x="253" y="31"/>
                      <a:pt x="254" y="18"/>
                    </a:cubicBezTo>
                    <a:cubicBezTo>
                      <a:pt x="260" y="18"/>
                      <a:pt x="265" y="17"/>
                      <a:pt x="271" y="17"/>
                    </a:cubicBezTo>
                    <a:cubicBezTo>
                      <a:pt x="275" y="33"/>
                      <a:pt x="271" y="51"/>
                      <a:pt x="270" y="67"/>
                    </a:cubicBezTo>
                    <a:cubicBezTo>
                      <a:pt x="270" y="76"/>
                      <a:pt x="268" y="84"/>
                      <a:pt x="267" y="93"/>
                    </a:cubicBezTo>
                    <a:cubicBezTo>
                      <a:pt x="267" y="98"/>
                      <a:pt x="268" y="104"/>
                      <a:pt x="269" y="109"/>
                    </a:cubicBezTo>
                    <a:cubicBezTo>
                      <a:pt x="266" y="109"/>
                      <a:pt x="262" y="109"/>
                      <a:pt x="259" y="110"/>
                    </a:cubicBezTo>
                    <a:moveTo>
                      <a:pt x="276" y="109"/>
                    </a:moveTo>
                    <a:cubicBezTo>
                      <a:pt x="275" y="101"/>
                      <a:pt x="274" y="94"/>
                      <a:pt x="276" y="85"/>
                    </a:cubicBezTo>
                    <a:cubicBezTo>
                      <a:pt x="277" y="75"/>
                      <a:pt x="277" y="65"/>
                      <a:pt x="278" y="55"/>
                    </a:cubicBezTo>
                    <a:cubicBezTo>
                      <a:pt x="280" y="42"/>
                      <a:pt x="281" y="29"/>
                      <a:pt x="279" y="17"/>
                    </a:cubicBezTo>
                    <a:cubicBezTo>
                      <a:pt x="280" y="17"/>
                      <a:pt x="281" y="17"/>
                      <a:pt x="283" y="17"/>
                    </a:cubicBezTo>
                    <a:cubicBezTo>
                      <a:pt x="287" y="17"/>
                      <a:pt x="292" y="17"/>
                      <a:pt x="296" y="17"/>
                    </a:cubicBezTo>
                    <a:cubicBezTo>
                      <a:pt x="296" y="20"/>
                      <a:pt x="296" y="24"/>
                      <a:pt x="296" y="27"/>
                    </a:cubicBezTo>
                    <a:cubicBezTo>
                      <a:pt x="296" y="36"/>
                      <a:pt x="291" y="47"/>
                      <a:pt x="291" y="56"/>
                    </a:cubicBezTo>
                    <a:cubicBezTo>
                      <a:pt x="292" y="73"/>
                      <a:pt x="286" y="93"/>
                      <a:pt x="291" y="109"/>
                    </a:cubicBezTo>
                    <a:cubicBezTo>
                      <a:pt x="288" y="109"/>
                      <a:pt x="285" y="109"/>
                      <a:pt x="282" y="109"/>
                    </a:cubicBezTo>
                    <a:cubicBezTo>
                      <a:pt x="280" y="109"/>
                      <a:pt x="278" y="109"/>
                      <a:pt x="276" y="109"/>
                    </a:cubicBezTo>
                    <a:moveTo>
                      <a:pt x="284" y="0"/>
                    </a:moveTo>
                    <a:cubicBezTo>
                      <a:pt x="276" y="0"/>
                      <a:pt x="269" y="0"/>
                      <a:pt x="261" y="0"/>
                    </a:cubicBezTo>
                    <a:cubicBezTo>
                      <a:pt x="248" y="10"/>
                      <a:pt x="233" y="16"/>
                      <a:pt x="216" y="16"/>
                    </a:cubicBezTo>
                    <a:cubicBezTo>
                      <a:pt x="216" y="16"/>
                      <a:pt x="215" y="16"/>
                      <a:pt x="215" y="16"/>
                    </a:cubicBezTo>
                    <a:cubicBezTo>
                      <a:pt x="208" y="16"/>
                      <a:pt x="200" y="15"/>
                      <a:pt x="193" y="13"/>
                    </a:cubicBezTo>
                    <a:cubicBezTo>
                      <a:pt x="155" y="24"/>
                      <a:pt x="120" y="42"/>
                      <a:pt x="88" y="68"/>
                    </a:cubicBezTo>
                    <a:cubicBezTo>
                      <a:pt x="81" y="74"/>
                      <a:pt x="74" y="80"/>
                      <a:pt x="67" y="87"/>
                    </a:cubicBezTo>
                    <a:cubicBezTo>
                      <a:pt x="66" y="88"/>
                      <a:pt x="65" y="90"/>
                      <a:pt x="65" y="91"/>
                    </a:cubicBezTo>
                    <a:cubicBezTo>
                      <a:pt x="55" y="105"/>
                      <a:pt x="45" y="119"/>
                      <a:pt x="34" y="133"/>
                    </a:cubicBezTo>
                    <a:cubicBezTo>
                      <a:pt x="10" y="176"/>
                      <a:pt x="0" y="226"/>
                      <a:pt x="9" y="269"/>
                    </a:cubicBezTo>
                    <a:cubicBezTo>
                      <a:pt x="10" y="270"/>
                      <a:pt x="10" y="272"/>
                      <a:pt x="11" y="273"/>
                    </a:cubicBezTo>
                    <a:cubicBezTo>
                      <a:pt x="26" y="338"/>
                      <a:pt x="70" y="365"/>
                      <a:pt x="108" y="370"/>
                    </a:cubicBezTo>
                    <a:cubicBezTo>
                      <a:pt x="97" y="380"/>
                      <a:pt x="86" y="391"/>
                      <a:pt x="79" y="399"/>
                    </a:cubicBezTo>
                    <a:cubicBezTo>
                      <a:pt x="66" y="414"/>
                      <a:pt x="61" y="445"/>
                      <a:pt x="66" y="478"/>
                    </a:cubicBezTo>
                    <a:cubicBezTo>
                      <a:pt x="67" y="480"/>
                      <a:pt x="68" y="481"/>
                      <a:pt x="69" y="483"/>
                    </a:cubicBezTo>
                    <a:cubicBezTo>
                      <a:pt x="78" y="497"/>
                      <a:pt x="88" y="512"/>
                      <a:pt x="99" y="525"/>
                    </a:cubicBezTo>
                    <a:cubicBezTo>
                      <a:pt x="95" y="518"/>
                      <a:pt x="92" y="511"/>
                      <a:pt x="90" y="504"/>
                    </a:cubicBezTo>
                    <a:cubicBezTo>
                      <a:pt x="97" y="498"/>
                      <a:pt x="105" y="491"/>
                      <a:pt x="112" y="487"/>
                    </a:cubicBezTo>
                    <a:cubicBezTo>
                      <a:pt x="124" y="479"/>
                      <a:pt x="138" y="471"/>
                      <a:pt x="152" y="468"/>
                    </a:cubicBezTo>
                    <a:cubicBezTo>
                      <a:pt x="153" y="472"/>
                      <a:pt x="155" y="476"/>
                      <a:pt x="157" y="480"/>
                    </a:cubicBezTo>
                    <a:cubicBezTo>
                      <a:pt x="148" y="487"/>
                      <a:pt x="139" y="495"/>
                      <a:pt x="130" y="502"/>
                    </a:cubicBezTo>
                    <a:cubicBezTo>
                      <a:pt x="125" y="506"/>
                      <a:pt x="119" y="511"/>
                      <a:pt x="113" y="516"/>
                    </a:cubicBezTo>
                    <a:cubicBezTo>
                      <a:pt x="109" y="519"/>
                      <a:pt x="106" y="524"/>
                      <a:pt x="102" y="528"/>
                    </a:cubicBezTo>
                    <a:cubicBezTo>
                      <a:pt x="103" y="530"/>
                      <a:pt x="104" y="531"/>
                      <a:pt x="106" y="533"/>
                    </a:cubicBezTo>
                    <a:cubicBezTo>
                      <a:pt x="106" y="533"/>
                      <a:pt x="106" y="534"/>
                      <a:pt x="106" y="534"/>
                    </a:cubicBezTo>
                    <a:cubicBezTo>
                      <a:pt x="114" y="526"/>
                      <a:pt x="122" y="519"/>
                      <a:pt x="130" y="511"/>
                    </a:cubicBezTo>
                    <a:cubicBezTo>
                      <a:pt x="139" y="503"/>
                      <a:pt x="150" y="494"/>
                      <a:pt x="160" y="487"/>
                    </a:cubicBezTo>
                    <a:cubicBezTo>
                      <a:pt x="163" y="491"/>
                      <a:pt x="166" y="496"/>
                      <a:pt x="169" y="500"/>
                    </a:cubicBezTo>
                    <a:cubicBezTo>
                      <a:pt x="164" y="504"/>
                      <a:pt x="160" y="510"/>
                      <a:pt x="155" y="513"/>
                    </a:cubicBezTo>
                    <a:cubicBezTo>
                      <a:pt x="149" y="518"/>
                      <a:pt x="144" y="522"/>
                      <a:pt x="138" y="527"/>
                    </a:cubicBezTo>
                    <a:cubicBezTo>
                      <a:pt x="131" y="534"/>
                      <a:pt x="125" y="541"/>
                      <a:pt x="121" y="550"/>
                    </a:cubicBezTo>
                    <a:cubicBezTo>
                      <a:pt x="123" y="552"/>
                      <a:pt x="124" y="554"/>
                      <a:pt x="126" y="556"/>
                    </a:cubicBezTo>
                    <a:cubicBezTo>
                      <a:pt x="132" y="543"/>
                      <a:pt x="140" y="534"/>
                      <a:pt x="151" y="525"/>
                    </a:cubicBezTo>
                    <a:cubicBezTo>
                      <a:pt x="157" y="520"/>
                      <a:pt x="163" y="517"/>
                      <a:pt x="168" y="512"/>
                    </a:cubicBezTo>
                    <a:cubicBezTo>
                      <a:pt x="169" y="511"/>
                      <a:pt x="172" y="508"/>
                      <a:pt x="173" y="506"/>
                    </a:cubicBezTo>
                    <a:cubicBezTo>
                      <a:pt x="178" y="512"/>
                      <a:pt x="182" y="517"/>
                      <a:pt x="187" y="522"/>
                    </a:cubicBezTo>
                    <a:cubicBezTo>
                      <a:pt x="175" y="530"/>
                      <a:pt x="165" y="538"/>
                      <a:pt x="155" y="549"/>
                    </a:cubicBezTo>
                    <a:cubicBezTo>
                      <a:pt x="149" y="554"/>
                      <a:pt x="144" y="563"/>
                      <a:pt x="138" y="568"/>
                    </a:cubicBezTo>
                    <a:cubicBezTo>
                      <a:pt x="140" y="569"/>
                      <a:pt x="141" y="571"/>
                      <a:pt x="143" y="572"/>
                    </a:cubicBezTo>
                    <a:cubicBezTo>
                      <a:pt x="148" y="565"/>
                      <a:pt x="155" y="559"/>
                      <a:pt x="160" y="554"/>
                    </a:cubicBezTo>
                    <a:cubicBezTo>
                      <a:pt x="170" y="543"/>
                      <a:pt x="181" y="535"/>
                      <a:pt x="192" y="527"/>
                    </a:cubicBezTo>
                    <a:cubicBezTo>
                      <a:pt x="193" y="526"/>
                      <a:pt x="193" y="526"/>
                      <a:pt x="193" y="526"/>
                    </a:cubicBezTo>
                    <a:cubicBezTo>
                      <a:pt x="198" y="530"/>
                      <a:pt x="203" y="534"/>
                      <a:pt x="209" y="536"/>
                    </a:cubicBezTo>
                    <a:cubicBezTo>
                      <a:pt x="202" y="543"/>
                      <a:pt x="193" y="551"/>
                      <a:pt x="189" y="559"/>
                    </a:cubicBezTo>
                    <a:cubicBezTo>
                      <a:pt x="184" y="569"/>
                      <a:pt x="175" y="580"/>
                      <a:pt x="167" y="588"/>
                    </a:cubicBezTo>
                    <a:cubicBezTo>
                      <a:pt x="163" y="587"/>
                      <a:pt x="159" y="586"/>
                      <a:pt x="156" y="583"/>
                    </a:cubicBezTo>
                    <a:cubicBezTo>
                      <a:pt x="155" y="583"/>
                      <a:pt x="155" y="583"/>
                      <a:pt x="155" y="583"/>
                    </a:cubicBezTo>
                    <a:cubicBezTo>
                      <a:pt x="166" y="593"/>
                      <a:pt x="177" y="602"/>
                      <a:pt x="189" y="611"/>
                    </a:cubicBezTo>
                    <a:cubicBezTo>
                      <a:pt x="201" y="613"/>
                      <a:pt x="213" y="614"/>
                      <a:pt x="224" y="614"/>
                    </a:cubicBezTo>
                    <a:cubicBezTo>
                      <a:pt x="231" y="614"/>
                      <a:pt x="237" y="614"/>
                      <a:pt x="244" y="613"/>
                    </a:cubicBezTo>
                    <a:cubicBezTo>
                      <a:pt x="250" y="613"/>
                      <a:pt x="256" y="613"/>
                      <a:pt x="262" y="613"/>
                    </a:cubicBezTo>
                    <a:cubicBezTo>
                      <a:pt x="279" y="613"/>
                      <a:pt x="309" y="611"/>
                      <a:pt x="336" y="609"/>
                    </a:cubicBezTo>
                    <a:cubicBezTo>
                      <a:pt x="349" y="599"/>
                      <a:pt x="364" y="594"/>
                      <a:pt x="381" y="594"/>
                    </a:cubicBezTo>
                    <a:cubicBezTo>
                      <a:pt x="381" y="594"/>
                      <a:pt x="381" y="594"/>
                      <a:pt x="382" y="594"/>
                    </a:cubicBezTo>
                    <a:cubicBezTo>
                      <a:pt x="395" y="594"/>
                      <a:pt x="408" y="598"/>
                      <a:pt x="419" y="604"/>
                    </a:cubicBezTo>
                    <a:cubicBezTo>
                      <a:pt x="422" y="604"/>
                      <a:pt x="426" y="604"/>
                      <a:pt x="429" y="604"/>
                    </a:cubicBezTo>
                    <a:cubicBezTo>
                      <a:pt x="455" y="604"/>
                      <a:pt x="482" y="606"/>
                      <a:pt x="512" y="609"/>
                    </a:cubicBezTo>
                    <a:cubicBezTo>
                      <a:pt x="517" y="608"/>
                      <a:pt x="521" y="608"/>
                      <a:pt x="526" y="608"/>
                    </a:cubicBezTo>
                    <a:cubicBezTo>
                      <a:pt x="526" y="608"/>
                      <a:pt x="527" y="608"/>
                      <a:pt x="527" y="608"/>
                    </a:cubicBezTo>
                    <a:cubicBezTo>
                      <a:pt x="539" y="608"/>
                      <a:pt x="551" y="611"/>
                      <a:pt x="562" y="617"/>
                    </a:cubicBezTo>
                    <a:cubicBezTo>
                      <a:pt x="609" y="626"/>
                      <a:pt x="659" y="642"/>
                      <a:pt x="708" y="667"/>
                    </a:cubicBezTo>
                    <a:cubicBezTo>
                      <a:pt x="712" y="670"/>
                      <a:pt x="715" y="671"/>
                      <a:pt x="717" y="671"/>
                    </a:cubicBezTo>
                    <a:cubicBezTo>
                      <a:pt x="718" y="671"/>
                      <a:pt x="719" y="671"/>
                      <a:pt x="720" y="670"/>
                    </a:cubicBezTo>
                    <a:cubicBezTo>
                      <a:pt x="724" y="669"/>
                      <a:pt x="724" y="669"/>
                      <a:pt x="724" y="669"/>
                    </a:cubicBezTo>
                    <a:cubicBezTo>
                      <a:pt x="726" y="665"/>
                      <a:pt x="726" y="665"/>
                      <a:pt x="726" y="665"/>
                    </a:cubicBezTo>
                    <a:cubicBezTo>
                      <a:pt x="732" y="651"/>
                      <a:pt x="735" y="632"/>
                      <a:pt x="737" y="610"/>
                    </a:cubicBezTo>
                    <a:cubicBezTo>
                      <a:pt x="733" y="602"/>
                      <a:pt x="730" y="593"/>
                      <a:pt x="728" y="585"/>
                    </a:cubicBezTo>
                    <a:cubicBezTo>
                      <a:pt x="723" y="553"/>
                      <a:pt x="726" y="528"/>
                      <a:pt x="733" y="510"/>
                    </a:cubicBezTo>
                    <a:cubicBezTo>
                      <a:pt x="728" y="477"/>
                      <a:pt x="722" y="441"/>
                      <a:pt x="712" y="404"/>
                    </a:cubicBezTo>
                    <a:cubicBezTo>
                      <a:pt x="690" y="311"/>
                      <a:pt x="656" y="225"/>
                      <a:pt x="624" y="179"/>
                    </a:cubicBezTo>
                    <a:cubicBezTo>
                      <a:pt x="603" y="169"/>
                      <a:pt x="587" y="150"/>
                      <a:pt x="579" y="126"/>
                    </a:cubicBezTo>
                    <a:cubicBezTo>
                      <a:pt x="556" y="104"/>
                      <a:pt x="530" y="84"/>
                      <a:pt x="503" y="66"/>
                    </a:cubicBezTo>
                    <a:cubicBezTo>
                      <a:pt x="483" y="65"/>
                      <a:pt x="461" y="58"/>
                      <a:pt x="442" y="41"/>
                    </a:cubicBezTo>
                    <a:cubicBezTo>
                      <a:pt x="438" y="37"/>
                      <a:pt x="434" y="34"/>
                      <a:pt x="431" y="30"/>
                    </a:cubicBezTo>
                    <a:cubicBezTo>
                      <a:pt x="396" y="16"/>
                      <a:pt x="359" y="6"/>
                      <a:pt x="323" y="2"/>
                    </a:cubicBezTo>
                    <a:cubicBezTo>
                      <a:pt x="310" y="0"/>
                      <a:pt x="297" y="0"/>
                      <a:pt x="2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3" name="Freeform 261"/>
              <p:cNvSpPr>
                <a:spLocks noEditPoints="1"/>
              </p:cNvSpPr>
              <p:nvPr/>
            </p:nvSpPr>
            <p:spPr bwMode="auto">
              <a:xfrm>
                <a:off x="6172" y="3102"/>
                <a:ext cx="314" cy="217"/>
              </a:xfrm>
              <a:custGeom>
                <a:avLst/>
                <a:gdLst>
                  <a:gd name="T0" fmla="*/ 115 w 637"/>
                  <a:gd name="T1" fmla="*/ 365 h 439"/>
                  <a:gd name="T2" fmla="*/ 79 w 637"/>
                  <a:gd name="T3" fmla="*/ 357 h 439"/>
                  <a:gd name="T4" fmla="*/ 120 w 637"/>
                  <a:gd name="T5" fmla="*/ 399 h 439"/>
                  <a:gd name="T6" fmla="*/ 182 w 637"/>
                  <a:gd name="T7" fmla="*/ 406 h 439"/>
                  <a:gd name="T8" fmla="*/ 171 w 637"/>
                  <a:gd name="T9" fmla="*/ 362 h 439"/>
                  <a:gd name="T10" fmla="*/ 214 w 637"/>
                  <a:gd name="T11" fmla="*/ 387 h 439"/>
                  <a:gd name="T12" fmla="*/ 171 w 637"/>
                  <a:gd name="T13" fmla="*/ 333 h 439"/>
                  <a:gd name="T14" fmla="*/ 251 w 637"/>
                  <a:gd name="T15" fmla="*/ 357 h 439"/>
                  <a:gd name="T16" fmla="*/ 182 w 637"/>
                  <a:gd name="T17" fmla="*/ 316 h 439"/>
                  <a:gd name="T18" fmla="*/ 31 w 637"/>
                  <a:gd name="T19" fmla="*/ 308 h 439"/>
                  <a:gd name="T20" fmla="*/ 250 w 637"/>
                  <a:gd name="T21" fmla="*/ 318 h 439"/>
                  <a:gd name="T22" fmla="*/ 254 w 637"/>
                  <a:gd name="T23" fmla="*/ 287 h 439"/>
                  <a:gd name="T24" fmla="*/ 27 w 637"/>
                  <a:gd name="T25" fmla="*/ 271 h 439"/>
                  <a:gd name="T26" fmla="*/ 28 w 637"/>
                  <a:gd name="T27" fmla="*/ 261 h 439"/>
                  <a:gd name="T28" fmla="*/ 589 w 637"/>
                  <a:gd name="T29" fmla="*/ 243 h 439"/>
                  <a:gd name="T30" fmla="*/ 15 w 637"/>
                  <a:gd name="T31" fmla="*/ 242 h 439"/>
                  <a:gd name="T32" fmla="*/ 191 w 637"/>
                  <a:gd name="T33" fmla="*/ 290 h 439"/>
                  <a:gd name="T34" fmla="*/ 334 w 637"/>
                  <a:gd name="T35" fmla="*/ 211 h 439"/>
                  <a:gd name="T36" fmla="*/ 191 w 637"/>
                  <a:gd name="T37" fmla="*/ 290 h 439"/>
                  <a:gd name="T38" fmla="*/ 580 w 637"/>
                  <a:gd name="T39" fmla="*/ 213 h 439"/>
                  <a:gd name="T40" fmla="*/ 613 w 637"/>
                  <a:gd name="T41" fmla="*/ 227 h 439"/>
                  <a:gd name="T42" fmla="*/ 32 w 637"/>
                  <a:gd name="T43" fmla="*/ 181 h 439"/>
                  <a:gd name="T44" fmla="*/ 607 w 637"/>
                  <a:gd name="T45" fmla="*/ 206 h 439"/>
                  <a:gd name="T46" fmla="*/ 615 w 637"/>
                  <a:gd name="T47" fmla="*/ 214 h 439"/>
                  <a:gd name="T48" fmla="*/ 580 w 637"/>
                  <a:gd name="T49" fmla="*/ 157 h 439"/>
                  <a:gd name="T50" fmla="*/ 39 w 637"/>
                  <a:gd name="T51" fmla="*/ 176 h 439"/>
                  <a:gd name="T52" fmla="*/ 55 w 637"/>
                  <a:gd name="T53" fmla="*/ 209 h 439"/>
                  <a:gd name="T54" fmla="*/ 216 w 637"/>
                  <a:gd name="T55" fmla="*/ 235 h 439"/>
                  <a:gd name="T56" fmla="*/ 342 w 637"/>
                  <a:gd name="T57" fmla="*/ 199 h 439"/>
                  <a:gd name="T58" fmla="*/ 602 w 637"/>
                  <a:gd name="T59" fmla="*/ 153 h 439"/>
                  <a:gd name="T60" fmla="*/ 563 w 637"/>
                  <a:gd name="T61" fmla="*/ 127 h 439"/>
                  <a:gd name="T62" fmla="*/ 558 w 637"/>
                  <a:gd name="T63" fmla="*/ 101 h 439"/>
                  <a:gd name="T64" fmla="*/ 546 w 637"/>
                  <a:gd name="T65" fmla="*/ 119 h 439"/>
                  <a:gd name="T66" fmla="*/ 62 w 637"/>
                  <a:gd name="T67" fmla="*/ 201 h 439"/>
                  <a:gd name="T68" fmla="*/ 98 w 637"/>
                  <a:gd name="T69" fmla="*/ 150 h 439"/>
                  <a:gd name="T70" fmla="*/ 499 w 637"/>
                  <a:gd name="T71" fmla="*/ 69 h 439"/>
                  <a:gd name="T72" fmla="*/ 527 w 637"/>
                  <a:gd name="T73" fmla="*/ 97 h 439"/>
                  <a:gd name="T74" fmla="*/ 400 w 637"/>
                  <a:gd name="T75" fmla="*/ 125 h 439"/>
                  <a:gd name="T76" fmla="*/ 187 w 637"/>
                  <a:gd name="T77" fmla="*/ 247 h 439"/>
                  <a:gd name="T78" fmla="*/ 369 w 637"/>
                  <a:gd name="T79" fmla="*/ 108 h 439"/>
                  <a:gd name="T80" fmla="*/ 98 w 637"/>
                  <a:gd name="T81" fmla="*/ 191 h 439"/>
                  <a:gd name="T82" fmla="*/ 182 w 637"/>
                  <a:gd name="T83" fmla="*/ 67 h 439"/>
                  <a:gd name="T84" fmla="*/ 98 w 637"/>
                  <a:gd name="T85" fmla="*/ 191 h 439"/>
                  <a:gd name="T86" fmla="*/ 280 w 637"/>
                  <a:gd name="T87" fmla="*/ 112 h 439"/>
                  <a:gd name="T88" fmla="*/ 243 w 637"/>
                  <a:gd name="T89" fmla="*/ 171 h 439"/>
                  <a:gd name="T90" fmla="*/ 139 w 637"/>
                  <a:gd name="T91" fmla="*/ 161 h 439"/>
                  <a:gd name="T92" fmla="*/ 274 w 637"/>
                  <a:gd name="T93" fmla="*/ 45 h 439"/>
                  <a:gd name="T94" fmla="*/ 164 w 637"/>
                  <a:gd name="T95" fmla="*/ 216 h 439"/>
                  <a:gd name="T96" fmla="*/ 337 w 637"/>
                  <a:gd name="T97" fmla="*/ 40 h 439"/>
                  <a:gd name="T98" fmla="*/ 164 w 637"/>
                  <a:gd name="T99" fmla="*/ 216 h 439"/>
                  <a:gd name="T100" fmla="*/ 16 w 637"/>
                  <a:gd name="T101" fmla="*/ 139 h 439"/>
                  <a:gd name="T102" fmla="*/ 47 w 637"/>
                  <a:gd name="T103" fmla="*/ 277 h 439"/>
                  <a:gd name="T104" fmla="*/ 133 w 637"/>
                  <a:gd name="T105" fmla="*/ 318 h 439"/>
                  <a:gd name="T106" fmla="*/ 325 w 637"/>
                  <a:gd name="T107" fmla="*/ 324 h 439"/>
                  <a:gd name="T108" fmla="*/ 489 w 637"/>
                  <a:gd name="T109" fmla="*/ 134 h 439"/>
                  <a:gd name="T110" fmla="*/ 585 w 637"/>
                  <a:gd name="T111" fmla="*/ 282 h 439"/>
                  <a:gd name="T112" fmla="*/ 602 w 637"/>
                  <a:gd name="T113" fmla="*/ 107 h 439"/>
                  <a:gd name="T114" fmla="*/ 546 w 637"/>
                  <a:gd name="T115" fmla="*/ 57 h 439"/>
                  <a:gd name="T116" fmla="*/ 468 w 637"/>
                  <a:gd name="T117" fmla="*/ 22 h 439"/>
                  <a:gd name="T118" fmla="*/ 275 w 637"/>
                  <a:gd name="T119" fmla="*/ 0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37" h="439">
                    <a:moveTo>
                      <a:pt x="157" y="408"/>
                    </a:moveTo>
                    <a:cubicBezTo>
                      <a:pt x="148" y="408"/>
                      <a:pt x="139" y="406"/>
                      <a:pt x="131" y="403"/>
                    </a:cubicBezTo>
                    <a:cubicBezTo>
                      <a:pt x="129" y="400"/>
                      <a:pt x="127" y="397"/>
                      <a:pt x="126" y="394"/>
                    </a:cubicBezTo>
                    <a:cubicBezTo>
                      <a:pt x="123" y="388"/>
                      <a:pt x="121" y="381"/>
                      <a:pt x="118" y="375"/>
                    </a:cubicBezTo>
                    <a:cubicBezTo>
                      <a:pt x="117" y="373"/>
                      <a:pt x="116" y="369"/>
                      <a:pt x="115" y="365"/>
                    </a:cubicBezTo>
                    <a:cubicBezTo>
                      <a:pt x="119" y="364"/>
                      <a:pt x="122" y="364"/>
                      <a:pt x="126" y="362"/>
                    </a:cubicBezTo>
                    <a:cubicBezTo>
                      <a:pt x="129" y="370"/>
                      <a:pt x="135" y="376"/>
                      <a:pt x="139" y="383"/>
                    </a:cubicBezTo>
                    <a:cubicBezTo>
                      <a:pt x="144" y="391"/>
                      <a:pt x="150" y="401"/>
                      <a:pt x="157" y="408"/>
                    </a:cubicBezTo>
                    <a:moveTo>
                      <a:pt x="120" y="399"/>
                    </a:moveTo>
                    <a:cubicBezTo>
                      <a:pt x="99" y="389"/>
                      <a:pt x="84" y="373"/>
                      <a:pt x="79" y="357"/>
                    </a:cubicBezTo>
                    <a:cubicBezTo>
                      <a:pt x="88" y="363"/>
                      <a:pt x="97" y="366"/>
                      <a:pt x="106" y="366"/>
                    </a:cubicBezTo>
                    <a:cubicBezTo>
                      <a:pt x="107" y="366"/>
                      <a:pt x="107" y="366"/>
                      <a:pt x="108" y="366"/>
                    </a:cubicBezTo>
                    <a:cubicBezTo>
                      <a:pt x="109" y="371"/>
                      <a:pt x="111" y="376"/>
                      <a:pt x="112" y="379"/>
                    </a:cubicBezTo>
                    <a:cubicBezTo>
                      <a:pt x="114" y="385"/>
                      <a:pt x="117" y="391"/>
                      <a:pt x="119" y="397"/>
                    </a:cubicBezTo>
                    <a:cubicBezTo>
                      <a:pt x="119" y="397"/>
                      <a:pt x="119" y="398"/>
                      <a:pt x="120" y="399"/>
                    </a:cubicBezTo>
                    <a:moveTo>
                      <a:pt x="169" y="408"/>
                    </a:moveTo>
                    <a:cubicBezTo>
                      <a:pt x="160" y="402"/>
                      <a:pt x="153" y="390"/>
                      <a:pt x="147" y="381"/>
                    </a:cubicBezTo>
                    <a:cubicBezTo>
                      <a:pt x="142" y="375"/>
                      <a:pt x="137" y="368"/>
                      <a:pt x="133" y="360"/>
                    </a:cubicBezTo>
                    <a:cubicBezTo>
                      <a:pt x="137" y="358"/>
                      <a:pt x="140" y="357"/>
                      <a:pt x="144" y="355"/>
                    </a:cubicBezTo>
                    <a:cubicBezTo>
                      <a:pt x="153" y="374"/>
                      <a:pt x="166" y="393"/>
                      <a:pt x="182" y="406"/>
                    </a:cubicBezTo>
                    <a:cubicBezTo>
                      <a:pt x="178" y="407"/>
                      <a:pt x="173" y="408"/>
                      <a:pt x="169" y="408"/>
                    </a:cubicBezTo>
                    <a:moveTo>
                      <a:pt x="192" y="404"/>
                    </a:moveTo>
                    <a:cubicBezTo>
                      <a:pt x="174" y="392"/>
                      <a:pt x="160" y="371"/>
                      <a:pt x="150" y="351"/>
                    </a:cubicBezTo>
                    <a:cubicBezTo>
                      <a:pt x="153" y="349"/>
                      <a:pt x="156" y="347"/>
                      <a:pt x="158" y="345"/>
                    </a:cubicBezTo>
                    <a:cubicBezTo>
                      <a:pt x="163" y="350"/>
                      <a:pt x="167" y="358"/>
                      <a:pt x="171" y="362"/>
                    </a:cubicBezTo>
                    <a:cubicBezTo>
                      <a:pt x="177" y="370"/>
                      <a:pt x="185" y="376"/>
                      <a:pt x="192" y="382"/>
                    </a:cubicBezTo>
                    <a:cubicBezTo>
                      <a:pt x="198" y="387"/>
                      <a:pt x="204" y="391"/>
                      <a:pt x="212" y="395"/>
                    </a:cubicBezTo>
                    <a:cubicBezTo>
                      <a:pt x="205" y="399"/>
                      <a:pt x="198" y="402"/>
                      <a:pt x="192" y="404"/>
                    </a:cubicBezTo>
                    <a:moveTo>
                      <a:pt x="220" y="389"/>
                    </a:moveTo>
                    <a:cubicBezTo>
                      <a:pt x="217" y="388"/>
                      <a:pt x="214" y="387"/>
                      <a:pt x="214" y="387"/>
                    </a:cubicBezTo>
                    <a:cubicBezTo>
                      <a:pt x="204" y="382"/>
                      <a:pt x="196" y="375"/>
                      <a:pt x="187" y="368"/>
                    </a:cubicBezTo>
                    <a:cubicBezTo>
                      <a:pt x="181" y="363"/>
                      <a:pt x="176" y="357"/>
                      <a:pt x="171" y="351"/>
                    </a:cubicBezTo>
                    <a:cubicBezTo>
                      <a:pt x="169" y="348"/>
                      <a:pt x="166" y="344"/>
                      <a:pt x="164" y="341"/>
                    </a:cubicBezTo>
                    <a:cubicBezTo>
                      <a:pt x="165" y="339"/>
                      <a:pt x="166" y="338"/>
                      <a:pt x="167" y="337"/>
                    </a:cubicBezTo>
                    <a:cubicBezTo>
                      <a:pt x="168" y="336"/>
                      <a:pt x="170" y="335"/>
                      <a:pt x="171" y="333"/>
                    </a:cubicBezTo>
                    <a:cubicBezTo>
                      <a:pt x="179" y="338"/>
                      <a:pt x="190" y="341"/>
                      <a:pt x="194" y="344"/>
                    </a:cubicBezTo>
                    <a:cubicBezTo>
                      <a:pt x="210" y="353"/>
                      <a:pt x="228" y="360"/>
                      <a:pt x="247" y="363"/>
                    </a:cubicBezTo>
                    <a:cubicBezTo>
                      <a:pt x="239" y="373"/>
                      <a:pt x="230" y="382"/>
                      <a:pt x="221" y="389"/>
                    </a:cubicBezTo>
                    <a:cubicBezTo>
                      <a:pt x="220" y="389"/>
                      <a:pt x="220" y="389"/>
                      <a:pt x="220" y="389"/>
                    </a:cubicBezTo>
                    <a:moveTo>
                      <a:pt x="251" y="357"/>
                    </a:moveTo>
                    <a:cubicBezTo>
                      <a:pt x="249" y="357"/>
                      <a:pt x="246" y="356"/>
                      <a:pt x="244" y="355"/>
                    </a:cubicBezTo>
                    <a:cubicBezTo>
                      <a:pt x="234" y="352"/>
                      <a:pt x="225" y="348"/>
                      <a:pt x="215" y="345"/>
                    </a:cubicBezTo>
                    <a:cubicBezTo>
                      <a:pt x="205" y="342"/>
                      <a:pt x="197" y="335"/>
                      <a:pt x="187" y="332"/>
                    </a:cubicBezTo>
                    <a:cubicBezTo>
                      <a:pt x="186" y="332"/>
                      <a:pt x="180" y="329"/>
                      <a:pt x="176" y="326"/>
                    </a:cubicBezTo>
                    <a:cubicBezTo>
                      <a:pt x="178" y="323"/>
                      <a:pt x="180" y="320"/>
                      <a:pt x="182" y="316"/>
                    </a:cubicBezTo>
                    <a:cubicBezTo>
                      <a:pt x="203" y="319"/>
                      <a:pt x="225" y="326"/>
                      <a:pt x="247" y="326"/>
                    </a:cubicBezTo>
                    <a:cubicBezTo>
                      <a:pt x="247" y="326"/>
                      <a:pt x="248" y="326"/>
                      <a:pt x="249" y="326"/>
                    </a:cubicBezTo>
                    <a:cubicBezTo>
                      <a:pt x="257" y="326"/>
                      <a:pt x="265" y="325"/>
                      <a:pt x="273" y="324"/>
                    </a:cubicBezTo>
                    <a:cubicBezTo>
                      <a:pt x="266" y="336"/>
                      <a:pt x="259" y="347"/>
                      <a:pt x="251" y="357"/>
                    </a:cubicBezTo>
                    <a:moveTo>
                      <a:pt x="31" y="308"/>
                    </a:moveTo>
                    <a:cubicBezTo>
                      <a:pt x="25" y="296"/>
                      <a:pt x="21" y="286"/>
                      <a:pt x="18" y="277"/>
                    </a:cubicBezTo>
                    <a:cubicBezTo>
                      <a:pt x="21" y="278"/>
                      <a:pt x="24" y="279"/>
                      <a:pt x="27" y="279"/>
                    </a:cubicBezTo>
                    <a:cubicBezTo>
                      <a:pt x="27" y="280"/>
                      <a:pt x="27" y="280"/>
                      <a:pt x="27" y="280"/>
                    </a:cubicBezTo>
                    <a:cubicBezTo>
                      <a:pt x="27" y="289"/>
                      <a:pt x="29" y="302"/>
                      <a:pt x="31" y="308"/>
                    </a:cubicBezTo>
                    <a:moveTo>
                      <a:pt x="250" y="318"/>
                    </a:moveTo>
                    <a:cubicBezTo>
                      <a:pt x="245" y="318"/>
                      <a:pt x="239" y="318"/>
                      <a:pt x="234" y="318"/>
                    </a:cubicBezTo>
                    <a:cubicBezTo>
                      <a:pt x="218" y="317"/>
                      <a:pt x="201" y="312"/>
                      <a:pt x="185" y="309"/>
                    </a:cubicBezTo>
                    <a:cubicBezTo>
                      <a:pt x="186" y="306"/>
                      <a:pt x="188" y="302"/>
                      <a:pt x="189" y="298"/>
                    </a:cubicBezTo>
                    <a:cubicBezTo>
                      <a:pt x="196" y="298"/>
                      <a:pt x="203" y="297"/>
                      <a:pt x="210" y="296"/>
                    </a:cubicBezTo>
                    <a:cubicBezTo>
                      <a:pt x="225" y="294"/>
                      <a:pt x="239" y="291"/>
                      <a:pt x="254" y="287"/>
                    </a:cubicBezTo>
                    <a:cubicBezTo>
                      <a:pt x="269" y="283"/>
                      <a:pt x="283" y="281"/>
                      <a:pt x="298" y="276"/>
                    </a:cubicBezTo>
                    <a:cubicBezTo>
                      <a:pt x="291" y="290"/>
                      <a:pt x="284" y="303"/>
                      <a:pt x="277" y="317"/>
                    </a:cubicBezTo>
                    <a:cubicBezTo>
                      <a:pt x="274" y="317"/>
                      <a:pt x="271" y="317"/>
                      <a:pt x="270" y="317"/>
                    </a:cubicBezTo>
                    <a:cubicBezTo>
                      <a:pt x="264" y="318"/>
                      <a:pt x="257" y="318"/>
                      <a:pt x="250" y="318"/>
                    </a:cubicBezTo>
                    <a:moveTo>
                      <a:pt x="27" y="271"/>
                    </a:moveTo>
                    <a:cubicBezTo>
                      <a:pt x="23" y="270"/>
                      <a:pt x="20" y="269"/>
                      <a:pt x="16" y="267"/>
                    </a:cubicBezTo>
                    <a:cubicBezTo>
                      <a:pt x="15" y="262"/>
                      <a:pt x="15" y="256"/>
                      <a:pt x="15" y="250"/>
                    </a:cubicBezTo>
                    <a:cubicBezTo>
                      <a:pt x="16" y="251"/>
                      <a:pt x="18" y="252"/>
                      <a:pt x="20" y="254"/>
                    </a:cubicBezTo>
                    <a:cubicBezTo>
                      <a:pt x="22" y="256"/>
                      <a:pt x="25" y="258"/>
                      <a:pt x="27" y="260"/>
                    </a:cubicBezTo>
                    <a:cubicBezTo>
                      <a:pt x="28" y="261"/>
                      <a:pt x="28" y="261"/>
                      <a:pt x="28" y="261"/>
                    </a:cubicBezTo>
                    <a:cubicBezTo>
                      <a:pt x="28" y="264"/>
                      <a:pt x="27" y="267"/>
                      <a:pt x="27" y="270"/>
                    </a:cubicBezTo>
                    <a:cubicBezTo>
                      <a:pt x="27" y="270"/>
                      <a:pt x="27" y="271"/>
                      <a:pt x="27" y="271"/>
                    </a:cubicBezTo>
                    <a:moveTo>
                      <a:pt x="590" y="253"/>
                    </a:moveTo>
                    <a:cubicBezTo>
                      <a:pt x="581" y="253"/>
                      <a:pt x="574" y="244"/>
                      <a:pt x="578" y="221"/>
                    </a:cubicBezTo>
                    <a:cubicBezTo>
                      <a:pt x="585" y="226"/>
                      <a:pt x="589" y="236"/>
                      <a:pt x="589" y="243"/>
                    </a:cubicBezTo>
                    <a:cubicBezTo>
                      <a:pt x="589" y="247"/>
                      <a:pt x="591" y="250"/>
                      <a:pt x="592" y="253"/>
                    </a:cubicBezTo>
                    <a:cubicBezTo>
                      <a:pt x="591" y="253"/>
                      <a:pt x="590" y="253"/>
                      <a:pt x="590" y="253"/>
                    </a:cubicBezTo>
                    <a:moveTo>
                      <a:pt x="29" y="252"/>
                    </a:moveTo>
                    <a:cubicBezTo>
                      <a:pt x="28" y="251"/>
                      <a:pt x="26" y="250"/>
                      <a:pt x="25" y="248"/>
                    </a:cubicBezTo>
                    <a:cubicBezTo>
                      <a:pt x="22" y="245"/>
                      <a:pt x="18" y="244"/>
                      <a:pt x="15" y="242"/>
                    </a:cubicBezTo>
                    <a:cubicBezTo>
                      <a:pt x="15" y="235"/>
                      <a:pt x="17" y="226"/>
                      <a:pt x="19" y="217"/>
                    </a:cubicBezTo>
                    <a:cubicBezTo>
                      <a:pt x="23" y="222"/>
                      <a:pt x="27" y="228"/>
                      <a:pt x="30" y="232"/>
                    </a:cubicBezTo>
                    <a:cubicBezTo>
                      <a:pt x="31" y="234"/>
                      <a:pt x="32" y="235"/>
                      <a:pt x="34" y="237"/>
                    </a:cubicBezTo>
                    <a:cubicBezTo>
                      <a:pt x="32" y="242"/>
                      <a:pt x="30" y="247"/>
                      <a:pt x="29" y="252"/>
                    </a:cubicBezTo>
                    <a:moveTo>
                      <a:pt x="191" y="290"/>
                    </a:moveTo>
                    <a:cubicBezTo>
                      <a:pt x="192" y="285"/>
                      <a:pt x="192" y="279"/>
                      <a:pt x="192" y="274"/>
                    </a:cubicBezTo>
                    <a:cubicBezTo>
                      <a:pt x="197" y="271"/>
                      <a:pt x="201" y="269"/>
                      <a:pt x="203" y="269"/>
                    </a:cubicBezTo>
                    <a:cubicBezTo>
                      <a:pt x="212" y="265"/>
                      <a:pt x="219" y="262"/>
                      <a:pt x="228" y="259"/>
                    </a:cubicBezTo>
                    <a:cubicBezTo>
                      <a:pt x="247" y="253"/>
                      <a:pt x="264" y="241"/>
                      <a:pt x="283" y="232"/>
                    </a:cubicBezTo>
                    <a:cubicBezTo>
                      <a:pt x="300" y="224"/>
                      <a:pt x="317" y="217"/>
                      <a:pt x="334" y="211"/>
                    </a:cubicBezTo>
                    <a:cubicBezTo>
                      <a:pt x="323" y="229"/>
                      <a:pt x="313" y="248"/>
                      <a:pt x="303" y="266"/>
                    </a:cubicBezTo>
                    <a:cubicBezTo>
                      <a:pt x="301" y="266"/>
                      <a:pt x="299" y="267"/>
                      <a:pt x="298" y="268"/>
                    </a:cubicBezTo>
                    <a:cubicBezTo>
                      <a:pt x="284" y="272"/>
                      <a:pt x="272" y="276"/>
                      <a:pt x="257" y="279"/>
                    </a:cubicBezTo>
                    <a:cubicBezTo>
                      <a:pt x="246" y="280"/>
                      <a:pt x="235" y="284"/>
                      <a:pt x="225" y="286"/>
                    </a:cubicBezTo>
                    <a:cubicBezTo>
                      <a:pt x="215" y="288"/>
                      <a:pt x="202" y="290"/>
                      <a:pt x="191" y="290"/>
                    </a:cubicBezTo>
                    <a:moveTo>
                      <a:pt x="598" y="251"/>
                    </a:moveTo>
                    <a:cubicBezTo>
                      <a:pt x="598" y="250"/>
                      <a:pt x="597" y="248"/>
                      <a:pt x="597" y="247"/>
                    </a:cubicBezTo>
                    <a:cubicBezTo>
                      <a:pt x="596" y="243"/>
                      <a:pt x="597" y="240"/>
                      <a:pt x="597" y="236"/>
                    </a:cubicBezTo>
                    <a:cubicBezTo>
                      <a:pt x="596" y="234"/>
                      <a:pt x="595" y="231"/>
                      <a:pt x="594" y="229"/>
                    </a:cubicBezTo>
                    <a:cubicBezTo>
                      <a:pt x="590" y="222"/>
                      <a:pt x="586" y="216"/>
                      <a:pt x="580" y="213"/>
                    </a:cubicBezTo>
                    <a:cubicBezTo>
                      <a:pt x="580" y="212"/>
                      <a:pt x="580" y="212"/>
                      <a:pt x="580" y="212"/>
                    </a:cubicBezTo>
                    <a:cubicBezTo>
                      <a:pt x="581" y="209"/>
                      <a:pt x="582" y="205"/>
                      <a:pt x="583" y="202"/>
                    </a:cubicBezTo>
                    <a:cubicBezTo>
                      <a:pt x="590" y="205"/>
                      <a:pt x="596" y="207"/>
                      <a:pt x="602" y="212"/>
                    </a:cubicBezTo>
                    <a:cubicBezTo>
                      <a:pt x="608" y="216"/>
                      <a:pt x="610" y="221"/>
                      <a:pt x="613" y="226"/>
                    </a:cubicBezTo>
                    <a:cubicBezTo>
                      <a:pt x="613" y="227"/>
                      <a:pt x="613" y="227"/>
                      <a:pt x="613" y="227"/>
                    </a:cubicBezTo>
                    <a:cubicBezTo>
                      <a:pt x="611" y="238"/>
                      <a:pt x="605" y="247"/>
                      <a:pt x="598" y="251"/>
                    </a:cubicBezTo>
                    <a:moveTo>
                      <a:pt x="37" y="229"/>
                    </a:moveTo>
                    <a:cubicBezTo>
                      <a:pt x="32" y="222"/>
                      <a:pt x="27" y="214"/>
                      <a:pt x="21" y="209"/>
                    </a:cubicBezTo>
                    <a:cubicBezTo>
                      <a:pt x="21" y="209"/>
                      <a:pt x="21" y="209"/>
                      <a:pt x="21" y="209"/>
                    </a:cubicBezTo>
                    <a:cubicBezTo>
                      <a:pt x="23" y="199"/>
                      <a:pt x="27" y="190"/>
                      <a:pt x="32" y="181"/>
                    </a:cubicBezTo>
                    <a:cubicBezTo>
                      <a:pt x="33" y="186"/>
                      <a:pt x="34" y="190"/>
                      <a:pt x="36" y="195"/>
                    </a:cubicBezTo>
                    <a:cubicBezTo>
                      <a:pt x="39" y="201"/>
                      <a:pt x="42" y="210"/>
                      <a:pt x="46" y="217"/>
                    </a:cubicBezTo>
                    <a:cubicBezTo>
                      <a:pt x="43" y="221"/>
                      <a:pt x="40" y="225"/>
                      <a:pt x="37" y="229"/>
                    </a:cubicBezTo>
                    <a:moveTo>
                      <a:pt x="615" y="214"/>
                    </a:moveTo>
                    <a:cubicBezTo>
                      <a:pt x="612" y="211"/>
                      <a:pt x="610" y="208"/>
                      <a:pt x="607" y="206"/>
                    </a:cubicBezTo>
                    <a:cubicBezTo>
                      <a:pt x="601" y="200"/>
                      <a:pt x="592" y="197"/>
                      <a:pt x="584" y="194"/>
                    </a:cubicBezTo>
                    <a:cubicBezTo>
                      <a:pt x="584" y="188"/>
                      <a:pt x="584" y="183"/>
                      <a:pt x="584" y="178"/>
                    </a:cubicBezTo>
                    <a:cubicBezTo>
                      <a:pt x="588" y="179"/>
                      <a:pt x="591" y="180"/>
                      <a:pt x="595" y="181"/>
                    </a:cubicBezTo>
                    <a:cubicBezTo>
                      <a:pt x="598" y="182"/>
                      <a:pt x="607" y="181"/>
                      <a:pt x="612" y="183"/>
                    </a:cubicBezTo>
                    <a:cubicBezTo>
                      <a:pt x="614" y="193"/>
                      <a:pt x="615" y="203"/>
                      <a:pt x="615" y="214"/>
                    </a:cubicBezTo>
                    <a:moveTo>
                      <a:pt x="610" y="175"/>
                    </a:moveTo>
                    <a:cubicBezTo>
                      <a:pt x="606" y="174"/>
                      <a:pt x="601" y="174"/>
                      <a:pt x="596" y="173"/>
                    </a:cubicBezTo>
                    <a:cubicBezTo>
                      <a:pt x="591" y="173"/>
                      <a:pt x="587" y="171"/>
                      <a:pt x="582" y="169"/>
                    </a:cubicBezTo>
                    <a:cubicBezTo>
                      <a:pt x="581" y="165"/>
                      <a:pt x="579" y="160"/>
                      <a:pt x="577" y="156"/>
                    </a:cubicBezTo>
                    <a:cubicBezTo>
                      <a:pt x="578" y="156"/>
                      <a:pt x="579" y="157"/>
                      <a:pt x="580" y="157"/>
                    </a:cubicBezTo>
                    <a:cubicBezTo>
                      <a:pt x="589" y="157"/>
                      <a:pt x="597" y="160"/>
                      <a:pt x="606" y="163"/>
                    </a:cubicBezTo>
                    <a:cubicBezTo>
                      <a:pt x="608" y="167"/>
                      <a:pt x="609" y="171"/>
                      <a:pt x="610" y="175"/>
                    </a:cubicBezTo>
                    <a:moveTo>
                      <a:pt x="52" y="212"/>
                    </a:moveTo>
                    <a:cubicBezTo>
                      <a:pt x="47" y="205"/>
                      <a:pt x="44" y="196"/>
                      <a:pt x="42" y="189"/>
                    </a:cubicBezTo>
                    <a:cubicBezTo>
                      <a:pt x="40" y="185"/>
                      <a:pt x="40" y="180"/>
                      <a:pt x="39" y="176"/>
                    </a:cubicBezTo>
                    <a:cubicBezTo>
                      <a:pt x="38" y="175"/>
                      <a:pt x="38" y="173"/>
                      <a:pt x="37" y="172"/>
                    </a:cubicBezTo>
                    <a:cubicBezTo>
                      <a:pt x="44" y="161"/>
                      <a:pt x="52" y="152"/>
                      <a:pt x="61" y="143"/>
                    </a:cubicBezTo>
                    <a:cubicBezTo>
                      <a:pt x="60" y="147"/>
                      <a:pt x="59" y="152"/>
                      <a:pt x="58" y="157"/>
                    </a:cubicBezTo>
                    <a:cubicBezTo>
                      <a:pt x="55" y="172"/>
                      <a:pt x="56" y="186"/>
                      <a:pt x="55" y="201"/>
                    </a:cubicBezTo>
                    <a:cubicBezTo>
                      <a:pt x="55" y="204"/>
                      <a:pt x="55" y="206"/>
                      <a:pt x="55" y="209"/>
                    </a:cubicBezTo>
                    <a:cubicBezTo>
                      <a:pt x="54" y="210"/>
                      <a:pt x="53" y="211"/>
                      <a:pt x="52" y="212"/>
                    </a:cubicBezTo>
                    <a:moveTo>
                      <a:pt x="191" y="265"/>
                    </a:moveTo>
                    <a:cubicBezTo>
                      <a:pt x="191" y="261"/>
                      <a:pt x="190" y="258"/>
                      <a:pt x="189" y="255"/>
                    </a:cubicBezTo>
                    <a:cubicBezTo>
                      <a:pt x="194" y="251"/>
                      <a:pt x="198" y="248"/>
                      <a:pt x="201" y="246"/>
                    </a:cubicBezTo>
                    <a:cubicBezTo>
                      <a:pt x="206" y="243"/>
                      <a:pt x="211" y="239"/>
                      <a:pt x="216" y="235"/>
                    </a:cubicBezTo>
                    <a:cubicBezTo>
                      <a:pt x="226" y="228"/>
                      <a:pt x="237" y="221"/>
                      <a:pt x="247" y="214"/>
                    </a:cubicBezTo>
                    <a:cubicBezTo>
                      <a:pt x="273" y="197"/>
                      <a:pt x="298" y="181"/>
                      <a:pt x="326" y="168"/>
                    </a:cubicBezTo>
                    <a:cubicBezTo>
                      <a:pt x="350" y="156"/>
                      <a:pt x="374" y="143"/>
                      <a:pt x="399" y="133"/>
                    </a:cubicBezTo>
                    <a:cubicBezTo>
                      <a:pt x="400" y="133"/>
                      <a:pt x="401" y="133"/>
                      <a:pt x="402" y="132"/>
                    </a:cubicBezTo>
                    <a:cubicBezTo>
                      <a:pt x="378" y="152"/>
                      <a:pt x="358" y="175"/>
                      <a:pt x="342" y="199"/>
                    </a:cubicBezTo>
                    <a:cubicBezTo>
                      <a:pt x="332" y="203"/>
                      <a:pt x="323" y="207"/>
                      <a:pt x="313" y="211"/>
                    </a:cubicBezTo>
                    <a:cubicBezTo>
                      <a:pt x="297" y="218"/>
                      <a:pt x="280" y="225"/>
                      <a:pt x="264" y="233"/>
                    </a:cubicBezTo>
                    <a:cubicBezTo>
                      <a:pt x="245" y="243"/>
                      <a:pt x="227" y="250"/>
                      <a:pt x="208" y="259"/>
                    </a:cubicBezTo>
                    <a:cubicBezTo>
                      <a:pt x="203" y="261"/>
                      <a:pt x="197" y="262"/>
                      <a:pt x="191" y="265"/>
                    </a:cubicBezTo>
                    <a:moveTo>
                      <a:pt x="602" y="153"/>
                    </a:moveTo>
                    <a:cubicBezTo>
                      <a:pt x="591" y="150"/>
                      <a:pt x="581" y="148"/>
                      <a:pt x="570" y="146"/>
                    </a:cubicBezTo>
                    <a:cubicBezTo>
                      <a:pt x="566" y="140"/>
                      <a:pt x="561" y="136"/>
                      <a:pt x="557" y="132"/>
                    </a:cubicBezTo>
                    <a:cubicBezTo>
                      <a:pt x="555" y="130"/>
                      <a:pt x="553" y="128"/>
                      <a:pt x="552" y="127"/>
                    </a:cubicBezTo>
                    <a:cubicBezTo>
                      <a:pt x="554" y="127"/>
                      <a:pt x="557" y="127"/>
                      <a:pt x="560" y="127"/>
                    </a:cubicBezTo>
                    <a:cubicBezTo>
                      <a:pt x="561" y="127"/>
                      <a:pt x="562" y="127"/>
                      <a:pt x="563" y="127"/>
                    </a:cubicBezTo>
                    <a:cubicBezTo>
                      <a:pt x="571" y="127"/>
                      <a:pt x="578" y="127"/>
                      <a:pt x="585" y="128"/>
                    </a:cubicBezTo>
                    <a:cubicBezTo>
                      <a:pt x="592" y="136"/>
                      <a:pt x="597" y="144"/>
                      <a:pt x="602" y="153"/>
                    </a:cubicBezTo>
                    <a:moveTo>
                      <a:pt x="535" y="104"/>
                    </a:moveTo>
                    <a:cubicBezTo>
                      <a:pt x="537" y="103"/>
                      <a:pt x="539" y="103"/>
                      <a:pt x="542" y="103"/>
                    </a:cubicBezTo>
                    <a:cubicBezTo>
                      <a:pt x="547" y="103"/>
                      <a:pt x="552" y="102"/>
                      <a:pt x="558" y="101"/>
                    </a:cubicBezTo>
                    <a:cubicBezTo>
                      <a:pt x="565" y="107"/>
                      <a:pt x="572" y="113"/>
                      <a:pt x="578" y="120"/>
                    </a:cubicBezTo>
                    <a:cubicBezTo>
                      <a:pt x="576" y="120"/>
                      <a:pt x="575" y="120"/>
                      <a:pt x="574" y="119"/>
                    </a:cubicBezTo>
                    <a:cubicBezTo>
                      <a:pt x="570" y="119"/>
                      <a:pt x="567" y="119"/>
                      <a:pt x="563" y="119"/>
                    </a:cubicBezTo>
                    <a:cubicBezTo>
                      <a:pt x="562" y="119"/>
                      <a:pt x="561" y="119"/>
                      <a:pt x="559" y="119"/>
                    </a:cubicBezTo>
                    <a:cubicBezTo>
                      <a:pt x="555" y="119"/>
                      <a:pt x="550" y="119"/>
                      <a:pt x="546" y="119"/>
                    </a:cubicBezTo>
                    <a:cubicBezTo>
                      <a:pt x="545" y="120"/>
                      <a:pt x="544" y="120"/>
                      <a:pt x="542" y="120"/>
                    </a:cubicBezTo>
                    <a:cubicBezTo>
                      <a:pt x="533" y="114"/>
                      <a:pt x="523" y="109"/>
                      <a:pt x="512" y="106"/>
                    </a:cubicBezTo>
                    <a:cubicBezTo>
                      <a:pt x="520" y="105"/>
                      <a:pt x="528" y="104"/>
                      <a:pt x="535" y="104"/>
                    </a:cubicBezTo>
                    <a:moveTo>
                      <a:pt x="62" y="203"/>
                    </a:moveTo>
                    <a:cubicBezTo>
                      <a:pt x="62" y="203"/>
                      <a:pt x="62" y="202"/>
                      <a:pt x="62" y="201"/>
                    </a:cubicBezTo>
                    <a:cubicBezTo>
                      <a:pt x="63" y="187"/>
                      <a:pt x="62" y="173"/>
                      <a:pt x="65" y="159"/>
                    </a:cubicBezTo>
                    <a:cubicBezTo>
                      <a:pt x="66" y="150"/>
                      <a:pt x="68" y="141"/>
                      <a:pt x="71" y="133"/>
                    </a:cubicBezTo>
                    <a:cubicBezTo>
                      <a:pt x="85" y="120"/>
                      <a:pt x="100" y="109"/>
                      <a:pt x="116" y="99"/>
                    </a:cubicBezTo>
                    <a:cubicBezTo>
                      <a:pt x="110" y="111"/>
                      <a:pt x="106" y="123"/>
                      <a:pt x="102" y="136"/>
                    </a:cubicBezTo>
                    <a:cubicBezTo>
                      <a:pt x="101" y="140"/>
                      <a:pt x="99" y="145"/>
                      <a:pt x="98" y="150"/>
                    </a:cubicBezTo>
                    <a:cubicBezTo>
                      <a:pt x="98" y="155"/>
                      <a:pt x="95" y="160"/>
                      <a:pt x="95" y="165"/>
                    </a:cubicBezTo>
                    <a:cubicBezTo>
                      <a:pt x="95" y="170"/>
                      <a:pt x="93" y="177"/>
                      <a:pt x="92" y="183"/>
                    </a:cubicBezTo>
                    <a:cubicBezTo>
                      <a:pt x="92" y="186"/>
                      <a:pt x="92" y="189"/>
                      <a:pt x="91" y="192"/>
                    </a:cubicBezTo>
                    <a:cubicBezTo>
                      <a:pt x="81" y="193"/>
                      <a:pt x="72" y="197"/>
                      <a:pt x="62" y="203"/>
                    </a:cubicBezTo>
                    <a:moveTo>
                      <a:pt x="499" y="69"/>
                    </a:moveTo>
                    <a:cubicBezTo>
                      <a:pt x="499" y="69"/>
                      <a:pt x="499" y="69"/>
                      <a:pt x="499" y="69"/>
                    </a:cubicBezTo>
                    <a:cubicBezTo>
                      <a:pt x="500" y="69"/>
                      <a:pt x="500" y="69"/>
                      <a:pt x="500" y="69"/>
                    </a:cubicBezTo>
                    <a:cubicBezTo>
                      <a:pt x="520" y="76"/>
                      <a:pt x="535" y="85"/>
                      <a:pt x="546" y="92"/>
                    </a:cubicBezTo>
                    <a:cubicBezTo>
                      <a:pt x="547" y="93"/>
                      <a:pt x="548" y="94"/>
                      <a:pt x="550" y="95"/>
                    </a:cubicBezTo>
                    <a:cubicBezTo>
                      <a:pt x="542" y="96"/>
                      <a:pt x="534" y="96"/>
                      <a:pt x="527" y="97"/>
                    </a:cubicBezTo>
                    <a:cubicBezTo>
                      <a:pt x="523" y="97"/>
                      <a:pt x="519" y="97"/>
                      <a:pt x="516" y="98"/>
                    </a:cubicBezTo>
                    <a:cubicBezTo>
                      <a:pt x="508" y="99"/>
                      <a:pt x="501" y="101"/>
                      <a:pt x="494" y="102"/>
                    </a:cubicBezTo>
                    <a:cubicBezTo>
                      <a:pt x="489" y="102"/>
                      <a:pt x="484" y="101"/>
                      <a:pt x="479" y="101"/>
                    </a:cubicBezTo>
                    <a:cubicBezTo>
                      <a:pt x="462" y="101"/>
                      <a:pt x="446" y="105"/>
                      <a:pt x="432" y="112"/>
                    </a:cubicBezTo>
                    <a:cubicBezTo>
                      <a:pt x="421" y="115"/>
                      <a:pt x="410" y="120"/>
                      <a:pt x="400" y="125"/>
                    </a:cubicBezTo>
                    <a:cubicBezTo>
                      <a:pt x="387" y="131"/>
                      <a:pt x="375" y="135"/>
                      <a:pt x="362" y="141"/>
                    </a:cubicBezTo>
                    <a:cubicBezTo>
                      <a:pt x="348" y="149"/>
                      <a:pt x="334" y="156"/>
                      <a:pt x="319" y="163"/>
                    </a:cubicBezTo>
                    <a:cubicBezTo>
                      <a:pt x="289" y="178"/>
                      <a:pt x="260" y="195"/>
                      <a:pt x="232" y="215"/>
                    </a:cubicBezTo>
                    <a:cubicBezTo>
                      <a:pt x="218" y="225"/>
                      <a:pt x="204" y="234"/>
                      <a:pt x="190" y="245"/>
                    </a:cubicBezTo>
                    <a:cubicBezTo>
                      <a:pt x="189" y="245"/>
                      <a:pt x="188" y="246"/>
                      <a:pt x="187" y="247"/>
                    </a:cubicBezTo>
                    <a:cubicBezTo>
                      <a:pt x="185" y="243"/>
                      <a:pt x="183" y="240"/>
                      <a:pt x="181" y="236"/>
                    </a:cubicBezTo>
                    <a:cubicBezTo>
                      <a:pt x="189" y="226"/>
                      <a:pt x="199" y="218"/>
                      <a:pt x="207" y="210"/>
                    </a:cubicBezTo>
                    <a:cubicBezTo>
                      <a:pt x="221" y="198"/>
                      <a:pt x="235" y="185"/>
                      <a:pt x="251" y="175"/>
                    </a:cubicBezTo>
                    <a:cubicBezTo>
                      <a:pt x="282" y="154"/>
                      <a:pt x="313" y="133"/>
                      <a:pt x="347" y="118"/>
                    </a:cubicBezTo>
                    <a:cubicBezTo>
                      <a:pt x="354" y="115"/>
                      <a:pt x="361" y="111"/>
                      <a:pt x="369" y="108"/>
                    </a:cubicBezTo>
                    <a:cubicBezTo>
                      <a:pt x="378" y="103"/>
                      <a:pt x="389" y="101"/>
                      <a:pt x="398" y="95"/>
                    </a:cubicBezTo>
                    <a:cubicBezTo>
                      <a:pt x="411" y="88"/>
                      <a:pt x="427" y="82"/>
                      <a:pt x="442" y="79"/>
                    </a:cubicBezTo>
                    <a:cubicBezTo>
                      <a:pt x="459" y="75"/>
                      <a:pt x="475" y="71"/>
                      <a:pt x="493" y="69"/>
                    </a:cubicBezTo>
                    <a:cubicBezTo>
                      <a:pt x="495" y="69"/>
                      <a:pt x="497" y="69"/>
                      <a:pt x="499" y="69"/>
                    </a:cubicBezTo>
                    <a:moveTo>
                      <a:pt x="98" y="191"/>
                    </a:moveTo>
                    <a:cubicBezTo>
                      <a:pt x="99" y="183"/>
                      <a:pt x="100" y="176"/>
                      <a:pt x="102" y="168"/>
                    </a:cubicBezTo>
                    <a:cubicBezTo>
                      <a:pt x="105" y="157"/>
                      <a:pt x="107" y="145"/>
                      <a:pt x="110" y="134"/>
                    </a:cubicBezTo>
                    <a:cubicBezTo>
                      <a:pt x="115" y="119"/>
                      <a:pt x="121" y="105"/>
                      <a:pt x="129" y="91"/>
                    </a:cubicBezTo>
                    <a:cubicBezTo>
                      <a:pt x="147" y="81"/>
                      <a:pt x="166" y="73"/>
                      <a:pt x="183" y="67"/>
                    </a:cubicBezTo>
                    <a:cubicBezTo>
                      <a:pt x="182" y="67"/>
                      <a:pt x="182" y="67"/>
                      <a:pt x="182" y="67"/>
                    </a:cubicBezTo>
                    <a:cubicBezTo>
                      <a:pt x="171" y="79"/>
                      <a:pt x="163" y="94"/>
                      <a:pt x="155" y="109"/>
                    </a:cubicBezTo>
                    <a:cubicBezTo>
                      <a:pt x="147" y="124"/>
                      <a:pt x="139" y="139"/>
                      <a:pt x="133" y="155"/>
                    </a:cubicBezTo>
                    <a:cubicBezTo>
                      <a:pt x="129" y="167"/>
                      <a:pt x="125" y="180"/>
                      <a:pt x="121" y="193"/>
                    </a:cubicBezTo>
                    <a:cubicBezTo>
                      <a:pt x="115" y="191"/>
                      <a:pt x="110" y="190"/>
                      <a:pt x="104" y="190"/>
                    </a:cubicBezTo>
                    <a:cubicBezTo>
                      <a:pt x="102" y="190"/>
                      <a:pt x="100" y="190"/>
                      <a:pt x="98" y="191"/>
                    </a:cubicBezTo>
                    <a:moveTo>
                      <a:pt x="176" y="229"/>
                    </a:moveTo>
                    <a:cubicBezTo>
                      <a:pt x="174" y="227"/>
                      <a:pt x="172" y="224"/>
                      <a:pt x="169" y="221"/>
                    </a:cubicBezTo>
                    <a:cubicBezTo>
                      <a:pt x="174" y="215"/>
                      <a:pt x="178" y="209"/>
                      <a:pt x="183" y="203"/>
                    </a:cubicBezTo>
                    <a:cubicBezTo>
                      <a:pt x="192" y="191"/>
                      <a:pt x="202" y="180"/>
                      <a:pt x="213" y="169"/>
                    </a:cubicBezTo>
                    <a:cubicBezTo>
                      <a:pt x="233" y="148"/>
                      <a:pt x="257" y="130"/>
                      <a:pt x="280" y="112"/>
                    </a:cubicBezTo>
                    <a:cubicBezTo>
                      <a:pt x="318" y="83"/>
                      <a:pt x="360" y="57"/>
                      <a:pt x="406" y="45"/>
                    </a:cubicBezTo>
                    <a:cubicBezTo>
                      <a:pt x="434" y="49"/>
                      <a:pt x="459" y="55"/>
                      <a:pt x="481" y="62"/>
                    </a:cubicBezTo>
                    <a:cubicBezTo>
                      <a:pt x="467" y="63"/>
                      <a:pt x="454" y="69"/>
                      <a:pt x="439" y="72"/>
                    </a:cubicBezTo>
                    <a:cubicBezTo>
                      <a:pt x="405" y="79"/>
                      <a:pt x="373" y="99"/>
                      <a:pt x="341" y="113"/>
                    </a:cubicBezTo>
                    <a:cubicBezTo>
                      <a:pt x="306" y="128"/>
                      <a:pt x="275" y="149"/>
                      <a:pt x="243" y="171"/>
                    </a:cubicBezTo>
                    <a:cubicBezTo>
                      <a:pt x="228" y="181"/>
                      <a:pt x="214" y="194"/>
                      <a:pt x="200" y="207"/>
                    </a:cubicBezTo>
                    <a:cubicBezTo>
                      <a:pt x="192" y="214"/>
                      <a:pt x="184" y="221"/>
                      <a:pt x="176" y="229"/>
                    </a:cubicBezTo>
                    <a:moveTo>
                      <a:pt x="148" y="204"/>
                    </a:moveTo>
                    <a:cubicBezTo>
                      <a:pt x="142" y="200"/>
                      <a:pt x="135" y="197"/>
                      <a:pt x="128" y="195"/>
                    </a:cubicBezTo>
                    <a:cubicBezTo>
                      <a:pt x="132" y="184"/>
                      <a:pt x="135" y="172"/>
                      <a:pt x="139" y="161"/>
                    </a:cubicBezTo>
                    <a:cubicBezTo>
                      <a:pt x="144" y="144"/>
                      <a:pt x="153" y="129"/>
                      <a:pt x="161" y="113"/>
                    </a:cubicBezTo>
                    <a:cubicBezTo>
                      <a:pt x="166" y="104"/>
                      <a:pt x="171" y="95"/>
                      <a:pt x="177" y="86"/>
                    </a:cubicBezTo>
                    <a:cubicBezTo>
                      <a:pt x="182" y="79"/>
                      <a:pt x="188" y="73"/>
                      <a:pt x="193" y="67"/>
                    </a:cubicBezTo>
                    <a:cubicBezTo>
                      <a:pt x="194" y="65"/>
                      <a:pt x="196" y="63"/>
                      <a:pt x="197" y="62"/>
                    </a:cubicBezTo>
                    <a:cubicBezTo>
                      <a:pt x="223" y="53"/>
                      <a:pt x="249" y="48"/>
                      <a:pt x="274" y="45"/>
                    </a:cubicBezTo>
                    <a:cubicBezTo>
                      <a:pt x="272" y="46"/>
                      <a:pt x="270" y="48"/>
                      <a:pt x="268" y="50"/>
                    </a:cubicBezTo>
                    <a:cubicBezTo>
                      <a:pt x="262" y="54"/>
                      <a:pt x="256" y="58"/>
                      <a:pt x="250" y="63"/>
                    </a:cubicBezTo>
                    <a:cubicBezTo>
                      <a:pt x="240" y="72"/>
                      <a:pt x="229" y="83"/>
                      <a:pt x="221" y="94"/>
                    </a:cubicBezTo>
                    <a:cubicBezTo>
                      <a:pt x="197" y="130"/>
                      <a:pt x="166" y="163"/>
                      <a:pt x="148" y="204"/>
                    </a:cubicBezTo>
                    <a:moveTo>
                      <a:pt x="164" y="216"/>
                    </a:moveTo>
                    <a:cubicBezTo>
                      <a:pt x="161" y="213"/>
                      <a:pt x="158" y="211"/>
                      <a:pt x="155" y="208"/>
                    </a:cubicBezTo>
                    <a:cubicBezTo>
                      <a:pt x="171" y="168"/>
                      <a:pt x="203" y="135"/>
                      <a:pt x="227" y="99"/>
                    </a:cubicBezTo>
                    <a:cubicBezTo>
                      <a:pt x="239" y="82"/>
                      <a:pt x="256" y="67"/>
                      <a:pt x="273" y="56"/>
                    </a:cubicBezTo>
                    <a:cubicBezTo>
                      <a:pt x="279" y="51"/>
                      <a:pt x="285" y="47"/>
                      <a:pt x="292" y="43"/>
                    </a:cubicBezTo>
                    <a:cubicBezTo>
                      <a:pt x="307" y="41"/>
                      <a:pt x="322" y="40"/>
                      <a:pt x="337" y="40"/>
                    </a:cubicBezTo>
                    <a:cubicBezTo>
                      <a:pt x="354" y="40"/>
                      <a:pt x="371" y="41"/>
                      <a:pt x="387" y="43"/>
                    </a:cubicBezTo>
                    <a:cubicBezTo>
                      <a:pt x="350" y="56"/>
                      <a:pt x="316" y="77"/>
                      <a:pt x="283" y="100"/>
                    </a:cubicBezTo>
                    <a:cubicBezTo>
                      <a:pt x="259" y="118"/>
                      <a:pt x="235" y="138"/>
                      <a:pt x="213" y="158"/>
                    </a:cubicBezTo>
                    <a:cubicBezTo>
                      <a:pt x="202" y="168"/>
                      <a:pt x="191" y="179"/>
                      <a:pt x="183" y="191"/>
                    </a:cubicBezTo>
                    <a:cubicBezTo>
                      <a:pt x="177" y="199"/>
                      <a:pt x="170" y="207"/>
                      <a:pt x="164" y="216"/>
                    </a:cubicBezTo>
                    <a:moveTo>
                      <a:pt x="275" y="0"/>
                    </a:moveTo>
                    <a:cubicBezTo>
                      <a:pt x="271" y="0"/>
                      <a:pt x="268" y="0"/>
                      <a:pt x="264" y="1"/>
                    </a:cubicBezTo>
                    <a:cubicBezTo>
                      <a:pt x="240" y="3"/>
                      <a:pt x="215" y="7"/>
                      <a:pt x="192" y="14"/>
                    </a:cubicBezTo>
                    <a:cubicBezTo>
                      <a:pt x="178" y="24"/>
                      <a:pt x="162" y="30"/>
                      <a:pt x="145" y="31"/>
                    </a:cubicBezTo>
                    <a:cubicBezTo>
                      <a:pt x="94" y="54"/>
                      <a:pt x="48" y="89"/>
                      <a:pt x="16" y="139"/>
                    </a:cubicBezTo>
                    <a:cubicBezTo>
                      <a:pt x="13" y="143"/>
                      <a:pt x="10" y="147"/>
                      <a:pt x="8" y="152"/>
                    </a:cubicBezTo>
                    <a:cubicBezTo>
                      <a:pt x="0" y="197"/>
                      <a:pt x="3" y="238"/>
                      <a:pt x="15" y="276"/>
                    </a:cubicBezTo>
                    <a:cubicBezTo>
                      <a:pt x="22" y="295"/>
                      <a:pt x="31" y="312"/>
                      <a:pt x="41" y="328"/>
                    </a:cubicBezTo>
                    <a:cubicBezTo>
                      <a:pt x="40" y="312"/>
                      <a:pt x="44" y="288"/>
                      <a:pt x="46" y="278"/>
                    </a:cubicBezTo>
                    <a:cubicBezTo>
                      <a:pt x="47" y="277"/>
                      <a:pt x="47" y="277"/>
                      <a:pt x="47" y="277"/>
                    </a:cubicBezTo>
                    <a:cubicBezTo>
                      <a:pt x="47" y="275"/>
                      <a:pt x="47" y="274"/>
                      <a:pt x="48" y="274"/>
                    </a:cubicBezTo>
                    <a:cubicBezTo>
                      <a:pt x="54" y="256"/>
                      <a:pt x="74" y="237"/>
                      <a:pt x="98" y="237"/>
                    </a:cubicBezTo>
                    <a:cubicBezTo>
                      <a:pt x="110" y="237"/>
                      <a:pt x="123" y="241"/>
                      <a:pt x="136" y="253"/>
                    </a:cubicBezTo>
                    <a:cubicBezTo>
                      <a:pt x="144" y="260"/>
                      <a:pt x="147" y="268"/>
                      <a:pt x="147" y="279"/>
                    </a:cubicBezTo>
                    <a:cubicBezTo>
                      <a:pt x="147" y="293"/>
                      <a:pt x="142" y="309"/>
                      <a:pt x="133" y="318"/>
                    </a:cubicBezTo>
                    <a:cubicBezTo>
                      <a:pt x="120" y="333"/>
                      <a:pt x="66" y="351"/>
                      <a:pt x="66" y="351"/>
                    </a:cubicBezTo>
                    <a:cubicBezTo>
                      <a:pt x="66" y="351"/>
                      <a:pt x="68" y="356"/>
                      <a:pt x="72" y="364"/>
                    </a:cubicBezTo>
                    <a:cubicBezTo>
                      <a:pt x="90" y="381"/>
                      <a:pt x="109" y="395"/>
                      <a:pt x="128" y="407"/>
                    </a:cubicBezTo>
                    <a:cubicBezTo>
                      <a:pt x="160" y="415"/>
                      <a:pt x="191" y="426"/>
                      <a:pt x="220" y="439"/>
                    </a:cubicBezTo>
                    <a:cubicBezTo>
                      <a:pt x="267" y="418"/>
                      <a:pt x="301" y="370"/>
                      <a:pt x="325" y="324"/>
                    </a:cubicBezTo>
                    <a:cubicBezTo>
                      <a:pt x="331" y="314"/>
                      <a:pt x="335" y="304"/>
                      <a:pt x="340" y="294"/>
                    </a:cubicBezTo>
                    <a:cubicBezTo>
                      <a:pt x="343" y="275"/>
                      <a:pt x="352" y="258"/>
                      <a:pt x="364" y="246"/>
                    </a:cubicBezTo>
                    <a:cubicBezTo>
                      <a:pt x="371" y="233"/>
                      <a:pt x="378" y="220"/>
                      <a:pt x="386" y="208"/>
                    </a:cubicBezTo>
                    <a:cubicBezTo>
                      <a:pt x="410" y="170"/>
                      <a:pt x="446" y="134"/>
                      <a:pt x="489" y="134"/>
                    </a:cubicBezTo>
                    <a:cubicBezTo>
                      <a:pt x="489" y="134"/>
                      <a:pt x="489" y="134"/>
                      <a:pt x="489" y="134"/>
                    </a:cubicBezTo>
                    <a:cubicBezTo>
                      <a:pt x="514" y="134"/>
                      <a:pt x="539" y="148"/>
                      <a:pt x="554" y="169"/>
                    </a:cubicBezTo>
                    <a:cubicBezTo>
                      <a:pt x="562" y="180"/>
                      <a:pt x="566" y="188"/>
                      <a:pt x="561" y="201"/>
                    </a:cubicBezTo>
                    <a:cubicBezTo>
                      <a:pt x="555" y="216"/>
                      <a:pt x="544" y="229"/>
                      <a:pt x="545" y="246"/>
                    </a:cubicBezTo>
                    <a:cubicBezTo>
                      <a:pt x="545" y="266"/>
                      <a:pt x="564" y="282"/>
                      <a:pt x="584" y="282"/>
                    </a:cubicBezTo>
                    <a:cubicBezTo>
                      <a:pt x="584" y="282"/>
                      <a:pt x="584" y="282"/>
                      <a:pt x="585" y="282"/>
                    </a:cubicBezTo>
                    <a:cubicBezTo>
                      <a:pt x="592" y="282"/>
                      <a:pt x="598" y="280"/>
                      <a:pt x="604" y="277"/>
                    </a:cubicBezTo>
                    <a:cubicBezTo>
                      <a:pt x="612" y="246"/>
                      <a:pt x="623" y="218"/>
                      <a:pt x="637" y="193"/>
                    </a:cubicBezTo>
                    <a:cubicBezTo>
                      <a:pt x="637" y="191"/>
                      <a:pt x="637" y="189"/>
                      <a:pt x="637" y="187"/>
                    </a:cubicBezTo>
                    <a:cubicBezTo>
                      <a:pt x="633" y="164"/>
                      <a:pt x="626" y="144"/>
                      <a:pt x="615" y="126"/>
                    </a:cubicBezTo>
                    <a:cubicBezTo>
                      <a:pt x="611" y="119"/>
                      <a:pt x="606" y="113"/>
                      <a:pt x="602" y="107"/>
                    </a:cubicBezTo>
                    <a:cubicBezTo>
                      <a:pt x="600" y="105"/>
                      <a:pt x="599" y="103"/>
                      <a:pt x="597" y="101"/>
                    </a:cubicBezTo>
                    <a:cubicBezTo>
                      <a:pt x="595" y="99"/>
                      <a:pt x="594" y="97"/>
                      <a:pt x="592" y="95"/>
                    </a:cubicBezTo>
                    <a:cubicBezTo>
                      <a:pt x="587" y="90"/>
                      <a:pt x="582" y="85"/>
                      <a:pt x="576" y="80"/>
                    </a:cubicBezTo>
                    <a:cubicBezTo>
                      <a:pt x="574" y="78"/>
                      <a:pt x="572" y="76"/>
                      <a:pt x="570" y="75"/>
                    </a:cubicBezTo>
                    <a:cubicBezTo>
                      <a:pt x="562" y="68"/>
                      <a:pt x="554" y="63"/>
                      <a:pt x="546" y="57"/>
                    </a:cubicBezTo>
                    <a:cubicBezTo>
                      <a:pt x="544" y="56"/>
                      <a:pt x="541" y="54"/>
                      <a:pt x="539" y="53"/>
                    </a:cubicBezTo>
                    <a:cubicBezTo>
                      <a:pt x="532" y="49"/>
                      <a:pt x="526" y="46"/>
                      <a:pt x="519" y="42"/>
                    </a:cubicBezTo>
                    <a:cubicBezTo>
                      <a:pt x="516" y="41"/>
                      <a:pt x="514" y="40"/>
                      <a:pt x="512" y="39"/>
                    </a:cubicBezTo>
                    <a:cubicBezTo>
                      <a:pt x="506" y="36"/>
                      <a:pt x="500" y="33"/>
                      <a:pt x="494" y="31"/>
                    </a:cubicBezTo>
                    <a:cubicBezTo>
                      <a:pt x="485" y="28"/>
                      <a:pt x="476" y="25"/>
                      <a:pt x="468" y="22"/>
                    </a:cubicBezTo>
                    <a:cubicBezTo>
                      <a:pt x="465" y="21"/>
                      <a:pt x="462" y="21"/>
                      <a:pt x="460" y="20"/>
                    </a:cubicBezTo>
                    <a:cubicBezTo>
                      <a:pt x="423" y="10"/>
                      <a:pt x="383" y="3"/>
                      <a:pt x="342" y="0"/>
                    </a:cubicBezTo>
                    <a:cubicBezTo>
                      <a:pt x="332" y="4"/>
                      <a:pt x="321" y="7"/>
                      <a:pt x="309" y="7"/>
                    </a:cubicBezTo>
                    <a:cubicBezTo>
                      <a:pt x="309" y="7"/>
                      <a:pt x="308" y="7"/>
                      <a:pt x="308" y="7"/>
                    </a:cubicBezTo>
                    <a:cubicBezTo>
                      <a:pt x="296" y="7"/>
                      <a:pt x="285" y="4"/>
                      <a:pt x="27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4" name="Freeform 262"/>
              <p:cNvSpPr>
                <a:spLocks noEditPoints="1"/>
              </p:cNvSpPr>
              <p:nvPr/>
            </p:nvSpPr>
            <p:spPr bwMode="auto">
              <a:xfrm>
                <a:off x="7338" y="2848"/>
                <a:ext cx="363" cy="209"/>
              </a:xfrm>
              <a:custGeom>
                <a:avLst/>
                <a:gdLst>
                  <a:gd name="T0" fmla="*/ 169 w 734"/>
                  <a:gd name="T1" fmla="*/ 373 h 422"/>
                  <a:gd name="T2" fmla="*/ 178 w 734"/>
                  <a:gd name="T3" fmla="*/ 354 h 422"/>
                  <a:gd name="T4" fmla="*/ 171 w 734"/>
                  <a:gd name="T5" fmla="*/ 332 h 422"/>
                  <a:gd name="T6" fmla="*/ 295 w 734"/>
                  <a:gd name="T7" fmla="*/ 339 h 422"/>
                  <a:gd name="T8" fmla="*/ 298 w 734"/>
                  <a:gd name="T9" fmla="*/ 312 h 422"/>
                  <a:gd name="T10" fmla="*/ 255 w 734"/>
                  <a:gd name="T11" fmla="*/ 278 h 422"/>
                  <a:gd name="T12" fmla="*/ 324 w 734"/>
                  <a:gd name="T13" fmla="*/ 306 h 422"/>
                  <a:gd name="T14" fmla="*/ 243 w 734"/>
                  <a:gd name="T15" fmla="*/ 279 h 422"/>
                  <a:gd name="T16" fmla="*/ 681 w 734"/>
                  <a:gd name="T17" fmla="*/ 280 h 422"/>
                  <a:gd name="T18" fmla="*/ 56 w 734"/>
                  <a:gd name="T19" fmla="*/ 270 h 422"/>
                  <a:gd name="T20" fmla="*/ 668 w 734"/>
                  <a:gd name="T21" fmla="*/ 240 h 422"/>
                  <a:gd name="T22" fmla="*/ 705 w 734"/>
                  <a:gd name="T23" fmla="*/ 257 h 422"/>
                  <a:gd name="T24" fmla="*/ 42 w 734"/>
                  <a:gd name="T25" fmla="*/ 217 h 422"/>
                  <a:gd name="T26" fmla="*/ 248 w 734"/>
                  <a:gd name="T27" fmla="*/ 272 h 422"/>
                  <a:gd name="T28" fmla="*/ 336 w 734"/>
                  <a:gd name="T29" fmla="*/ 225 h 422"/>
                  <a:gd name="T30" fmla="*/ 272 w 734"/>
                  <a:gd name="T31" fmla="*/ 271 h 422"/>
                  <a:gd name="T32" fmla="*/ 672 w 734"/>
                  <a:gd name="T33" fmla="*/ 207 h 422"/>
                  <a:gd name="T34" fmla="*/ 685 w 734"/>
                  <a:gd name="T35" fmla="*/ 204 h 422"/>
                  <a:gd name="T36" fmla="*/ 701 w 734"/>
                  <a:gd name="T37" fmla="*/ 207 h 422"/>
                  <a:gd name="T38" fmla="*/ 53 w 734"/>
                  <a:gd name="T39" fmla="*/ 197 h 422"/>
                  <a:gd name="T40" fmla="*/ 640 w 734"/>
                  <a:gd name="T41" fmla="*/ 159 h 422"/>
                  <a:gd name="T42" fmla="*/ 61 w 734"/>
                  <a:gd name="T43" fmla="*/ 195 h 422"/>
                  <a:gd name="T44" fmla="*/ 71 w 734"/>
                  <a:gd name="T45" fmla="*/ 185 h 422"/>
                  <a:gd name="T46" fmla="*/ 261 w 734"/>
                  <a:gd name="T47" fmla="*/ 221 h 422"/>
                  <a:gd name="T48" fmla="*/ 401 w 734"/>
                  <a:gd name="T49" fmla="*/ 201 h 422"/>
                  <a:gd name="T50" fmla="*/ 624 w 734"/>
                  <a:gd name="T51" fmla="*/ 146 h 422"/>
                  <a:gd name="T52" fmla="*/ 663 w 734"/>
                  <a:gd name="T53" fmla="*/ 150 h 422"/>
                  <a:gd name="T54" fmla="*/ 77 w 734"/>
                  <a:gd name="T55" fmla="*/ 180 h 422"/>
                  <a:gd name="T56" fmla="*/ 82 w 734"/>
                  <a:gd name="T57" fmla="*/ 128 h 422"/>
                  <a:gd name="T58" fmla="*/ 222 w 734"/>
                  <a:gd name="T59" fmla="*/ 217 h 422"/>
                  <a:gd name="T60" fmla="*/ 462 w 734"/>
                  <a:gd name="T61" fmla="*/ 107 h 422"/>
                  <a:gd name="T62" fmla="*/ 627 w 734"/>
                  <a:gd name="T63" fmla="*/ 120 h 422"/>
                  <a:gd name="T64" fmla="*/ 593 w 734"/>
                  <a:gd name="T65" fmla="*/ 122 h 422"/>
                  <a:gd name="T66" fmla="*/ 423 w 734"/>
                  <a:gd name="T67" fmla="*/ 147 h 422"/>
                  <a:gd name="T68" fmla="*/ 89 w 734"/>
                  <a:gd name="T69" fmla="*/ 173 h 422"/>
                  <a:gd name="T70" fmla="*/ 132 w 734"/>
                  <a:gd name="T71" fmla="*/ 112 h 422"/>
                  <a:gd name="T72" fmla="*/ 89 w 734"/>
                  <a:gd name="T73" fmla="*/ 173 h 422"/>
                  <a:gd name="T74" fmla="*/ 330 w 734"/>
                  <a:gd name="T75" fmla="*/ 110 h 422"/>
                  <a:gd name="T76" fmla="*/ 398 w 734"/>
                  <a:gd name="T77" fmla="*/ 117 h 422"/>
                  <a:gd name="T78" fmla="*/ 129 w 734"/>
                  <a:gd name="T79" fmla="*/ 165 h 422"/>
                  <a:gd name="T80" fmla="*/ 220 w 734"/>
                  <a:gd name="T81" fmla="*/ 56 h 422"/>
                  <a:gd name="T82" fmla="*/ 192 w 734"/>
                  <a:gd name="T83" fmla="*/ 188 h 422"/>
                  <a:gd name="T84" fmla="*/ 333 w 734"/>
                  <a:gd name="T85" fmla="*/ 99 h 422"/>
                  <a:gd name="T86" fmla="*/ 162 w 734"/>
                  <a:gd name="T87" fmla="*/ 172 h 422"/>
                  <a:gd name="T88" fmla="*/ 237 w 734"/>
                  <a:gd name="T89" fmla="*/ 52 h 422"/>
                  <a:gd name="T90" fmla="*/ 185 w 734"/>
                  <a:gd name="T91" fmla="*/ 184 h 422"/>
                  <a:gd name="T92" fmla="*/ 174 w 734"/>
                  <a:gd name="T93" fmla="*/ 17 h 422"/>
                  <a:gd name="T94" fmla="*/ 135 w 734"/>
                  <a:gd name="T95" fmla="*/ 34 h 422"/>
                  <a:gd name="T96" fmla="*/ 1 w 734"/>
                  <a:gd name="T97" fmla="*/ 192 h 422"/>
                  <a:gd name="T98" fmla="*/ 73 w 734"/>
                  <a:gd name="T99" fmla="*/ 243 h 422"/>
                  <a:gd name="T100" fmla="*/ 171 w 734"/>
                  <a:gd name="T101" fmla="*/ 292 h 422"/>
                  <a:gd name="T102" fmla="*/ 156 w 734"/>
                  <a:gd name="T103" fmla="*/ 365 h 422"/>
                  <a:gd name="T104" fmla="*/ 141 w 734"/>
                  <a:gd name="T105" fmla="*/ 393 h 422"/>
                  <a:gd name="T106" fmla="*/ 214 w 734"/>
                  <a:gd name="T107" fmla="*/ 338 h 422"/>
                  <a:gd name="T108" fmla="*/ 214 w 734"/>
                  <a:gd name="T109" fmla="*/ 328 h 422"/>
                  <a:gd name="T110" fmla="*/ 298 w 734"/>
                  <a:gd name="T111" fmla="*/ 348 h 422"/>
                  <a:gd name="T112" fmla="*/ 336 w 734"/>
                  <a:gd name="T113" fmla="*/ 308 h 422"/>
                  <a:gd name="T114" fmla="*/ 565 w 734"/>
                  <a:gd name="T115" fmla="*/ 154 h 422"/>
                  <a:gd name="T116" fmla="*/ 678 w 734"/>
                  <a:gd name="T117" fmla="*/ 307 h 422"/>
                  <a:gd name="T118" fmla="*/ 310 w 734"/>
                  <a:gd name="T119" fmla="*/ 1 h 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4" h="422">
                    <a:moveTo>
                      <a:pt x="97" y="318"/>
                    </a:moveTo>
                    <a:cubicBezTo>
                      <a:pt x="101" y="324"/>
                      <a:pt x="109" y="342"/>
                      <a:pt x="118" y="358"/>
                    </a:cubicBezTo>
                    <a:cubicBezTo>
                      <a:pt x="116" y="342"/>
                      <a:pt x="108" y="328"/>
                      <a:pt x="97" y="318"/>
                    </a:cubicBezTo>
                    <a:moveTo>
                      <a:pt x="200" y="381"/>
                    </a:moveTo>
                    <a:cubicBezTo>
                      <a:pt x="189" y="379"/>
                      <a:pt x="179" y="377"/>
                      <a:pt x="169" y="373"/>
                    </a:cubicBezTo>
                    <a:cubicBezTo>
                      <a:pt x="167" y="370"/>
                      <a:pt x="165" y="367"/>
                      <a:pt x="164" y="364"/>
                    </a:cubicBezTo>
                    <a:cubicBezTo>
                      <a:pt x="161" y="357"/>
                      <a:pt x="159" y="351"/>
                      <a:pt x="155" y="345"/>
                    </a:cubicBezTo>
                    <a:cubicBezTo>
                      <a:pt x="154" y="343"/>
                      <a:pt x="152" y="338"/>
                      <a:pt x="152" y="334"/>
                    </a:cubicBezTo>
                    <a:cubicBezTo>
                      <a:pt x="156" y="334"/>
                      <a:pt x="159" y="334"/>
                      <a:pt x="163" y="333"/>
                    </a:cubicBezTo>
                    <a:cubicBezTo>
                      <a:pt x="167" y="341"/>
                      <a:pt x="173" y="347"/>
                      <a:pt x="178" y="354"/>
                    </a:cubicBezTo>
                    <a:cubicBezTo>
                      <a:pt x="184" y="363"/>
                      <a:pt x="191" y="373"/>
                      <a:pt x="200" y="381"/>
                    </a:cubicBezTo>
                    <a:moveTo>
                      <a:pt x="217" y="382"/>
                    </a:moveTo>
                    <a:cubicBezTo>
                      <a:pt x="216" y="382"/>
                      <a:pt x="214" y="382"/>
                      <a:pt x="213" y="382"/>
                    </a:cubicBezTo>
                    <a:cubicBezTo>
                      <a:pt x="202" y="375"/>
                      <a:pt x="194" y="363"/>
                      <a:pt x="187" y="354"/>
                    </a:cubicBezTo>
                    <a:cubicBezTo>
                      <a:pt x="182" y="347"/>
                      <a:pt x="175" y="339"/>
                      <a:pt x="171" y="332"/>
                    </a:cubicBezTo>
                    <a:cubicBezTo>
                      <a:pt x="175" y="331"/>
                      <a:pt x="179" y="329"/>
                      <a:pt x="183" y="328"/>
                    </a:cubicBezTo>
                    <a:cubicBezTo>
                      <a:pt x="194" y="347"/>
                      <a:pt x="209" y="367"/>
                      <a:pt x="227" y="382"/>
                    </a:cubicBezTo>
                    <a:cubicBezTo>
                      <a:pt x="224" y="382"/>
                      <a:pt x="221" y="382"/>
                      <a:pt x="217" y="382"/>
                    </a:cubicBezTo>
                    <a:moveTo>
                      <a:pt x="304" y="342"/>
                    </a:moveTo>
                    <a:cubicBezTo>
                      <a:pt x="301" y="341"/>
                      <a:pt x="298" y="340"/>
                      <a:pt x="295" y="339"/>
                    </a:cubicBezTo>
                    <a:cubicBezTo>
                      <a:pt x="284" y="335"/>
                      <a:pt x="273" y="330"/>
                      <a:pt x="262" y="326"/>
                    </a:cubicBezTo>
                    <a:cubicBezTo>
                      <a:pt x="252" y="322"/>
                      <a:pt x="242" y="315"/>
                      <a:pt x="231" y="311"/>
                    </a:cubicBezTo>
                    <a:cubicBezTo>
                      <a:pt x="230" y="310"/>
                      <a:pt x="223" y="307"/>
                      <a:pt x="218" y="304"/>
                    </a:cubicBezTo>
                    <a:cubicBezTo>
                      <a:pt x="220" y="301"/>
                      <a:pt x="223" y="298"/>
                      <a:pt x="225" y="295"/>
                    </a:cubicBezTo>
                    <a:cubicBezTo>
                      <a:pt x="249" y="301"/>
                      <a:pt x="273" y="309"/>
                      <a:pt x="298" y="312"/>
                    </a:cubicBezTo>
                    <a:cubicBezTo>
                      <a:pt x="303" y="312"/>
                      <a:pt x="308" y="313"/>
                      <a:pt x="313" y="313"/>
                    </a:cubicBezTo>
                    <a:cubicBezTo>
                      <a:pt x="318" y="313"/>
                      <a:pt x="322" y="312"/>
                      <a:pt x="326" y="312"/>
                    </a:cubicBezTo>
                    <a:cubicBezTo>
                      <a:pt x="319" y="323"/>
                      <a:pt x="312" y="333"/>
                      <a:pt x="304" y="342"/>
                    </a:cubicBezTo>
                    <a:moveTo>
                      <a:pt x="243" y="279"/>
                    </a:moveTo>
                    <a:cubicBezTo>
                      <a:pt x="248" y="279"/>
                      <a:pt x="252" y="278"/>
                      <a:pt x="255" y="278"/>
                    </a:cubicBezTo>
                    <a:cubicBezTo>
                      <a:pt x="272" y="278"/>
                      <a:pt x="289" y="277"/>
                      <a:pt x="305" y="275"/>
                    </a:cubicBezTo>
                    <a:cubicBezTo>
                      <a:pt x="322" y="273"/>
                      <a:pt x="338" y="272"/>
                      <a:pt x="354" y="269"/>
                    </a:cubicBezTo>
                    <a:cubicBezTo>
                      <a:pt x="346" y="282"/>
                      <a:pt x="339" y="294"/>
                      <a:pt x="331" y="306"/>
                    </a:cubicBezTo>
                    <a:cubicBezTo>
                      <a:pt x="328" y="306"/>
                      <a:pt x="326" y="306"/>
                      <a:pt x="324" y="306"/>
                    </a:cubicBezTo>
                    <a:cubicBezTo>
                      <a:pt x="324" y="306"/>
                      <a:pt x="324" y="306"/>
                      <a:pt x="324" y="306"/>
                    </a:cubicBezTo>
                    <a:cubicBezTo>
                      <a:pt x="322" y="306"/>
                      <a:pt x="320" y="306"/>
                      <a:pt x="318" y="306"/>
                    </a:cubicBezTo>
                    <a:cubicBezTo>
                      <a:pt x="307" y="306"/>
                      <a:pt x="295" y="304"/>
                      <a:pt x="284" y="303"/>
                    </a:cubicBezTo>
                    <a:cubicBezTo>
                      <a:pt x="265" y="300"/>
                      <a:pt x="247" y="293"/>
                      <a:pt x="228" y="288"/>
                    </a:cubicBezTo>
                    <a:cubicBezTo>
                      <a:pt x="230" y="285"/>
                      <a:pt x="231" y="282"/>
                      <a:pt x="232" y="278"/>
                    </a:cubicBezTo>
                    <a:cubicBezTo>
                      <a:pt x="236" y="278"/>
                      <a:pt x="240" y="279"/>
                      <a:pt x="243" y="279"/>
                    </a:cubicBezTo>
                    <a:moveTo>
                      <a:pt x="681" y="280"/>
                    </a:moveTo>
                    <a:cubicBezTo>
                      <a:pt x="671" y="280"/>
                      <a:pt x="662" y="270"/>
                      <a:pt x="666" y="247"/>
                    </a:cubicBezTo>
                    <a:cubicBezTo>
                      <a:pt x="674" y="253"/>
                      <a:pt x="679" y="263"/>
                      <a:pt x="679" y="270"/>
                    </a:cubicBezTo>
                    <a:cubicBezTo>
                      <a:pt x="679" y="274"/>
                      <a:pt x="681" y="277"/>
                      <a:pt x="682" y="280"/>
                    </a:cubicBezTo>
                    <a:cubicBezTo>
                      <a:pt x="682" y="280"/>
                      <a:pt x="682" y="280"/>
                      <a:pt x="681" y="280"/>
                    </a:cubicBezTo>
                    <a:moveTo>
                      <a:pt x="56" y="270"/>
                    </a:moveTo>
                    <a:cubicBezTo>
                      <a:pt x="49" y="259"/>
                      <a:pt x="44" y="249"/>
                      <a:pt x="41" y="239"/>
                    </a:cubicBezTo>
                    <a:cubicBezTo>
                      <a:pt x="44" y="240"/>
                      <a:pt x="47" y="242"/>
                      <a:pt x="51" y="242"/>
                    </a:cubicBezTo>
                    <a:cubicBezTo>
                      <a:pt x="51" y="243"/>
                      <a:pt x="51" y="243"/>
                      <a:pt x="51" y="243"/>
                    </a:cubicBezTo>
                    <a:cubicBezTo>
                      <a:pt x="52" y="252"/>
                      <a:pt x="53" y="264"/>
                      <a:pt x="56" y="270"/>
                    </a:cubicBezTo>
                    <a:moveTo>
                      <a:pt x="689" y="278"/>
                    </a:moveTo>
                    <a:cubicBezTo>
                      <a:pt x="689" y="277"/>
                      <a:pt x="688" y="276"/>
                      <a:pt x="688" y="275"/>
                    </a:cubicBezTo>
                    <a:cubicBezTo>
                      <a:pt x="687" y="271"/>
                      <a:pt x="688" y="268"/>
                      <a:pt x="687" y="264"/>
                    </a:cubicBezTo>
                    <a:cubicBezTo>
                      <a:pt x="686" y="261"/>
                      <a:pt x="685" y="259"/>
                      <a:pt x="684" y="257"/>
                    </a:cubicBezTo>
                    <a:cubicBezTo>
                      <a:pt x="679" y="250"/>
                      <a:pt x="675" y="244"/>
                      <a:pt x="668" y="240"/>
                    </a:cubicBezTo>
                    <a:cubicBezTo>
                      <a:pt x="668" y="239"/>
                      <a:pt x="668" y="239"/>
                      <a:pt x="668" y="239"/>
                    </a:cubicBezTo>
                    <a:cubicBezTo>
                      <a:pt x="669" y="236"/>
                      <a:pt x="670" y="233"/>
                      <a:pt x="671" y="230"/>
                    </a:cubicBezTo>
                    <a:cubicBezTo>
                      <a:pt x="679" y="233"/>
                      <a:pt x="686" y="236"/>
                      <a:pt x="693" y="241"/>
                    </a:cubicBezTo>
                    <a:cubicBezTo>
                      <a:pt x="699" y="246"/>
                      <a:pt x="702" y="251"/>
                      <a:pt x="706" y="256"/>
                    </a:cubicBezTo>
                    <a:cubicBezTo>
                      <a:pt x="705" y="257"/>
                      <a:pt x="705" y="257"/>
                      <a:pt x="705" y="257"/>
                    </a:cubicBezTo>
                    <a:cubicBezTo>
                      <a:pt x="704" y="268"/>
                      <a:pt x="697" y="275"/>
                      <a:pt x="689" y="278"/>
                    </a:cubicBezTo>
                    <a:moveTo>
                      <a:pt x="51" y="235"/>
                    </a:moveTo>
                    <a:cubicBezTo>
                      <a:pt x="46" y="233"/>
                      <a:pt x="43" y="231"/>
                      <a:pt x="38" y="230"/>
                    </a:cubicBezTo>
                    <a:cubicBezTo>
                      <a:pt x="37" y="224"/>
                      <a:pt x="36" y="219"/>
                      <a:pt x="36" y="213"/>
                    </a:cubicBezTo>
                    <a:cubicBezTo>
                      <a:pt x="38" y="214"/>
                      <a:pt x="40" y="215"/>
                      <a:pt x="42" y="217"/>
                    </a:cubicBezTo>
                    <a:cubicBezTo>
                      <a:pt x="44" y="220"/>
                      <a:pt x="48" y="222"/>
                      <a:pt x="51" y="224"/>
                    </a:cubicBezTo>
                    <a:cubicBezTo>
                      <a:pt x="52" y="224"/>
                      <a:pt x="52" y="224"/>
                      <a:pt x="52" y="224"/>
                    </a:cubicBezTo>
                    <a:cubicBezTo>
                      <a:pt x="51" y="227"/>
                      <a:pt x="51" y="230"/>
                      <a:pt x="51" y="233"/>
                    </a:cubicBezTo>
                    <a:cubicBezTo>
                      <a:pt x="51" y="234"/>
                      <a:pt x="51" y="234"/>
                      <a:pt x="51" y="235"/>
                    </a:cubicBezTo>
                    <a:moveTo>
                      <a:pt x="248" y="272"/>
                    </a:moveTo>
                    <a:cubicBezTo>
                      <a:pt x="244" y="272"/>
                      <a:pt x="239" y="272"/>
                      <a:pt x="234" y="271"/>
                    </a:cubicBezTo>
                    <a:cubicBezTo>
                      <a:pt x="235" y="266"/>
                      <a:pt x="236" y="261"/>
                      <a:pt x="235" y="255"/>
                    </a:cubicBezTo>
                    <a:cubicBezTo>
                      <a:pt x="240" y="254"/>
                      <a:pt x="245" y="252"/>
                      <a:pt x="248" y="252"/>
                    </a:cubicBezTo>
                    <a:cubicBezTo>
                      <a:pt x="257" y="250"/>
                      <a:pt x="266" y="247"/>
                      <a:pt x="275" y="245"/>
                    </a:cubicBezTo>
                    <a:cubicBezTo>
                      <a:pt x="296" y="241"/>
                      <a:pt x="316" y="231"/>
                      <a:pt x="336" y="225"/>
                    </a:cubicBezTo>
                    <a:cubicBezTo>
                      <a:pt x="355" y="220"/>
                      <a:pt x="374" y="215"/>
                      <a:pt x="393" y="210"/>
                    </a:cubicBezTo>
                    <a:cubicBezTo>
                      <a:pt x="380" y="227"/>
                      <a:pt x="370" y="244"/>
                      <a:pt x="359" y="260"/>
                    </a:cubicBezTo>
                    <a:cubicBezTo>
                      <a:pt x="357" y="260"/>
                      <a:pt x="355" y="261"/>
                      <a:pt x="353" y="261"/>
                    </a:cubicBezTo>
                    <a:cubicBezTo>
                      <a:pt x="338" y="264"/>
                      <a:pt x="324" y="267"/>
                      <a:pt x="309" y="267"/>
                    </a:cubicBezTo>
                    <a:cubicBezTo>
                      <a:pt x="296" y="268"/>
                      <a:pt x="284" y="270"/>
                      <a:pt x="272" y="271"/>
                    </a:cubicBezTo>
                    <a:cubicBezTo>
                      <a:pt x="265" y="271"/>
                      <a:pt x="257" y="272"/>
                      <a:pt x="248" y="272"/>
                    </a:cubicBezTo>
                    <a:moveTo>
                      <a:pt x="707" y="244"/>
                    </a:moveTo>
                    <a:cubicBezTo>
                      <a:pt x="704" y="241"/>
                      <a:pt x="701" y="239"/>
                      <a:pt x="698" y="236"/>
                    </a:cubicBezTo>
                    <a:cubicBezTo>
                      <a:pt x="691" y="230"/>
                      <a:pt x="681" y="226"/>
                      <a:pt x="672" y="222"/>
                    </a:cubicBezTo>
                    <a:cubicBezTo>
                      <a:pt x="672" y="217"/>
                      <a:pt x="672" y="212"/>
                      <a:pt x="672" y="207"/>
                    </a:cubicBezTo>
                    <a:cubicBezTo>
                      <a:pt x="676" y="208"/>
                      <a:pt x="680" y="210"/>
                      <a:pt x="684" y="211"/>
                    </a:cubicBezTo>
                    <a:cubicBezTo>
                      <a:pt x="687" y="212"/>
                      <a:pt x="697" y="213"/>
                      <a:pt x="704" y="215"/>
                    </a:cubicBezTo>
                    <a:cubicBezTo>
                      <a:pt x="706" y="224"/>
                      <a:pt x="707" y="234"/>
                      <a:pt x="707" y="244"/>
                    </a:cubicBezTo>
                    <a:moveTo>
                      <a:pt x="701" y="207"/>
                    </a:moveTo>
                    <a:cubicBezTo>
                      <a:pt x="696" y="205"/>
                      <a:pt x="690" y="205"/>
                      <a:pt x="685" y="204"/>
                    </a:cubicBezTo>
                    <a:cubicBezTo>
                      <a:pt x="680" y="202"/>
                      <a:pt x="675" y="200"/>
                      <a:pt x="670" y="198"/>
                    </a:cubicBezTo>
                    <a:cubicBezTo>
                      <a:pt x="668" y="194"/>
                      <a:pt x="666" y="189"/>
                      <a:pt x="664" y="185"/>
                    </a:cubicBezTo>
                    <a:cubicBezTo>
                      <a:pt x="665" y="185"/>
                      <a:pt x="666" y="186"/>
                      <a:pt x="667" y="186"/>
                    </a:cubicBezTo>
                    <a:cubicBezTo>
                      <a:pt x="677" y="187"/>
                      <a:pt x="686" y="191"/>
                      <a:pt x="696" y="194"/>
                    </a:cubicBezTo>
                    <a:cubicBezTo>
                      <a:pt x="698" y="199"/>
                      <a:pt x="700" y="203"/>
                      <a:pt x="701" y="207"/>
                    </a:cubicBezTo>
                    <a:moveTo>
                      <a:pt x="53" y="216"/>
                    </a:moveTo>
                    <a:cubicBezTo>
                      <a:pt x="51" y="215"/>
                      <a:pt x="49" y="214"/>
                      <a:pt x="47" y="212"/>
                    </a:cubicBezTo>
                    <a:cubicBezTo>
                      <a:pt x="44" y="209"/>
                      <a:pt x="40" y="207"/>
                      <a:pt x="36" y="205"/>
                    </a:cubicBezTo>
                    <a:cubicBezTo>
                      <a:pt x="37" y="198"/>
                      <a:pt x="38" y="190"/>
                      <a:pt x="40" y="182"/>
                    </a:cubicBezTo>
                    <a:cubicBezTo>
                      <a:pt x="45" y="186"/>
                      <a:pt x="50" y="193"/>
                      <a:pt x="53" y="197"/>
                    </a:cubicBezTo>
                    <a:cubicBezTo>
                      <a:pt x="54" y="199"/>
                      <a:pt x="56" y="201"/>
                      <a:pt x="57" y="202"/>
                    </a:cubicBezTo>
                    <a:cubicBezTo>
                      <a:pt x="55" y="207"/>
                      <a:pt x="54" y="212"/>
                      <a:pt x="53" y="216"/>
                    </a:cubicBezTo>
                    <a:moveTo>
                      <a:pt x="691" y="185"/>
                    </a:moveTo>
                    <a:cubicBezTo>
                      <a:pt x="679" y="181"/>
                      <a:pt x="667" y="178"/>
                      <a:pt x="655" y="174"/>
                    </a:cubicBezTo>
                    <a:cubicBezTo>
                      <a:pt x="651" y="169"/>
                      <a:pt x="645" y="164"/>
                      <a:pt x="640" y="159"/>
                    </a:cubicBezTo>
                    <a:cubicBezTo>
                      <a:pt x="638" y="157"/>
                      <a:pt x="636" y="156"/>
                      <a:pt x="634" y="154"/>
                    </a:cubicBezTo>
                    <a:cubicBezTo>
                      <a:pt x="638" y="154"/>
                      <a:pt x="643" y="154"/>
                      <a:pt x="647" y="155"/>
                    </a:cubicBezTo>
                    <a:cubicBezTo>
                      <a:pt x="655" y="156"/>
                      <a:pt x="664" y="157"/>
                      <a:pt x="672" y="159"/>
                    </a:cubicBezTo>
                    <a:cubicBezTo>
                      <a:pt x="679" y="167"/>
                      <a:pt x="686" y="176"/>
                      <a:pt x="691" y="185"/>
                    </a:cubicBezTo>
                    <a:moveTo>
                      <a:pt x="61" y="195"/>
                    </a:moveTo>
                    <a:cubicBezTo>
                      <a:pt x="55" y="188"/>
                      <a:pt x="50" y="180"/>
                      <a:pt x="42" y="174"/>
                    </a:cubicBezTo>
                    <a:cubicBezTo>
                      <a:pt x="42" y="174"/>
                      <a:pt x="42" y="174"/>
                      <a:pt x="42" y="174"/>
                    </a:cubicBezTo>
                    <a:cubicBezTo>
                      <a:pt x="45" y="165"/>
                      <a:pt x="49" y="156"/>
                      <a:pt x="54" y="148"/>
                    </a:cubicBezTo>
                    <a:cubicBezTo>
                      <a:pt x="56" y="153"/>
                      <a:pt x="57" y="158"/>
                      <a:pt x="59" y="162"/>
                    </a:cubicBezTo>
                    <a:cubicBezTo>
                      <a:pt x="62" y="169"/>
                      <a:pt x="66" y="177"/>
                      <a:pt x="71" y="185"/>
                    </a:cubicBezTo>
                    <a:cubicBezTo>
                      <a:pt x="67" y="188"/>
                      <a:pt x="64" y="192"/>
                      <a:pt x="61" y="195"/>
                    </a:cubicBezTo>
                    <a:moveTo>
                      <a:pt x="234" y="247"/>
                    </a:moveTo>
                    <a:cubicBezTo>
                      <a:pt x="234" y="243"/>
                      <a:pt x="233" y="240"/>
                      <a:pt x="232" y="237"/>
                    </a:cubicBezTo>
                    <a:cubicBezTo>
                      <a:pt x="237" y="234"/>
                      <a:pt x="242" y="231"/>
                      <a:pt x="245" y="230"/>
                    </a:cubicBezTo>
                    <a:cubicBezTo>
                      <a:pt x="250" y="227"/>
                      <a:pt x="256" y="224"/>
                      <a:pt x="261" y="221"/>
                    </a:cubicBezTo>
                    <a:cubicBezTo>
                      <a:pt x="272" y="215"/>
                      <a:pt x="284" y="209"/>
                      <a:pt x="295" y="204"/>
                    </a:cubicBezTo>
                    <a:cubicBezTo>
                      <a:pt x="324" y="190"/>
                      <a:pt x="352" y="178"/>
                      <a:pt x="383" y="168"/>
                    </a:cubicBezTo>
                    <a:cubicBezTo>
                      <a:pt x="410" y="160"/>
                      <a:pt x="436" y="150"/>
                      <a:pt x="464" y="143"/>
                    </a:cubicBezTo>
                    <a:cubicBezTo>
                      <a:pt x="465" y="143"/>
                      <a:pt x="466" y="143"/>
                      <a:pt x="467" y="143"/>
                    </a:cubicBezTo>
                    <a:cubicBezTo>
                      <a:pt x="440" y="159"/>
                      <a:pt x="419" y="179"/>
                      <a:pt x="401" y="201"/>
                    </a:cubicBezTo>
                    <a:cubicBezTo>
                      <a:pt x="391" y="203"/>
                      <a:pt x="380" y="205"/>
                      <a:pt x="370" y="208"/>
                    </a:cubicBezTo>
                    <a:cubicBezTo>
                      <a:pt x="351" y="213"/>
                      <a:pt x="333" y="218"/>
                      <a:pt x="315" y="224"/>
                    </a:cubicBezTo>
                    <a:cubicBezTo>
                      <a:pt x="294" y="231"/>
                      <a:pt x="273" y="237"/>
                      <a:pt x="252" y="243"/>
                    </a:cubicBezTo>
                    <a:cubicBezTo>
                      <a:pt x="247" y="244"/>
                      <a:pt x="241" y="245"/>
                      <a:pt x="234" y="247"/>
                    </a:cubicBezTo>
                    <a:moveTo>
                      <a:pt x="624" y="146"/>
                    </a:moveTo>
                    <a:cubicBezTo>
                      <a:pt x="613" y="139"/>
                      <a:pt x="602" y="134"/>
                      <a:pt x="590" y="130"/>
                    </a:cubicBezTo>
                    <a:cubicBezTo>
                      <a:pt x="593" y="129"/>
                      <a:pt x="596" y="129"/>
                      <a:pt x="599" y="129"/>
                    </a:cubicBezTo>
                    <a:cubicBezTo>
                      <a:pt x="607" y="129"/>
                      <a:pt x="615" y="130"/>
                      <a:pt x="622" y="130"/>
                    </a:cubicBezTo>
                    <a:cubicBezTo>
                      <a:pt x="628" y="130"/>
                      <a:pt x="635" y="130"/>
                      <a:pt x="641" y="130"/>
                    </a:cubicBezTo>
                    <a:cubicBezTo>
                      <a:pt x="649" y="136"/>
                      <a:pt x="656" y="143"/>
                      <a:pt x="663" y="150"/>
                    </a:cubicBezTo>
                    <a:cubicBezTo>
                      <a:pt x="658" y="149"/>
                      <a:pt x="653" y="148"/>
                      <a:pt x="647" y="147"/>
                    </a:cubicBezTo>
                    <a:cubicBezTo>
                      <a:pt x="640" y="146"/>
                      <a:pt x="634" y="146"/>
                      <a:pt x="628" y="146"/>
                    </a:cubicBezTo>
                    <a:cubicBezTo>
                      <a:pt x="627" y="146"/>
                      <a:pt x="627" y="146"/>
                      <a:pt x="627" y="146"/>
                    </a:cubicBezTo>
                    <a:cubicBezTo>
                      <a:pt x="626" y="146"/>
                      <a:pt x="625" y="146"/>
                      <a:pt x="624" y="146"/>
                    </a:cubicBezTo>
                    <a:moveTo>
                      <a:pt x="77" y="180"/>
                    </a:moveTo>
                    <a:cubicBezTo>
                      <a:pt x="72" y="173"/>
                      <a:pt x="68" y="164"/>
                      <a:pt x="65" y="158"/>
                    </a:cubicBezTo>
                    <a:cubicBezTo>
                      <a:pt x="63" y="154"/>
                      <a:pt x="63" y="148"/>
                      <a:pt x="61" y="144"/>
                    </a:cubicBezTo>
                    <a:cubicBezTo>
                      <a:pt x="61" y="143"/>
                      <a:pt x="60" y="142"/>
                      <a:pt x="60" y="140"/>
                    </a:cubicBezTo>
                    <a:cubicBezTo>
                      <a:pt x="67" y="131"/>
                      <a:pt x="76" y="122"/>
                      <a:pt x="85" y="115"/>
                    </a:cubicBezTo>
                    <a:cubicBezTo>
                      <a:pt x="84" y="119"/>
                      <a:pt x="83" y="123"/>
                      <a:pt x="82" y="128"/>
                    </a:cubicBezTo>
                    <a:cubicBezTo>
                      <a:pt x="79" y="142"/>
                      <a:pt x="81" y="156"/>
                      <a:pt x="80" y="170"/>
                    </a:cubicBezTo>
                    <a:cubicBezTo>
                      <a:pt x="80" y="173"/>
                      <a:pt x="80" y="175"/>
                      <a:pt x="81" y="178"/>
                    </a:cubicBezTo>
                    <a:cubicBezTo>
                      <a:pt x="79" y="178"/>
                      <a:pt x="78" y="179"/>
                      <a:pt x="77" y="180"/>
                    </a:cubicBezTo>
                    <a:moveTo>
                      <a:pt x="229" y="229"/>
                    </a:moveTo>
                    <a:cubicBezTo>
                      <a:pt x="227" y="225"/>
                      <a:pt x="225" y="221"/>
                      <a:pt x="222" y="217"/>
                    </a:cubicBezTo>
                    <a:cubicBezTo>
                      <a:pt x="230" y="209"/>
                      <a:pt x="242" y="202"/>
                      <a:pt x="251" y="196"/>
                    </a:cubicBezTo>
                    <a:cubicBezTo>
                      <a:pt x="266" y="185"/>
                      <a:pt x="282" y="175"/>
                      <a:pt x="299" y="167"/>
                    </a:cubicBezTo>
                    <a:cubicBezTo>
                      <a:pt x="333" y="150"/>
                      <a:pt x="367" y="134"/>
                      <a:pt x="405" y="123"/>
                    </a:cubicBezTo>
                    <a:cubicBezTo>
                      <a:pt x="413" y="121"/>
                      <a:pt x="421" y="118"/>
                      <a:pt x="429" y="115"/>
                    </a:cubicBezTo>
                    <a:cubicBezTo>
                      <a:pt x="440" y="112"/>
                      <a:pt x="452" y="111"/>
                      <a:pt x="462" y="107"/>
                    </a:cubicBezTo>
                    <a:cubicBezTo>
                      <a:pt x="477" y="101"/>
                      <a:pt x="494" y="97"/>
                      <a:pt x="510" y="96"/>
                    </a:cubicBezTo>
                    <a:cubicBezTo>
                      <a:pt x="528" y="94"/>
                      <a:pt x="544" y="92"/>
                      <a:pt x="562" y="92"/>
                    </a:cubicBezTo>
                    <a:cubicBezTo>
                      <a:pt x="564" y="92"/>
                      <a:pt x="565" y="92"/>
                      <a:pt x="567" y="92"/>
                    </a:cubicBezTo>
                    <a:cubicBezTo>
                      <a:pt x="570" y="92"/>
                      <a:pt x="572" y="92"/>
                      <a:pt x="575" y="92"/>
                    </a:cubicBezTo>
                    <a:cubicBezTo>
                      <a:pt x="597" y="102"/>
                      <a:pt x="615" y="111"/>
                      <a:pt x="627" y="120"/>
                    </a:cubicBezTo>
                    <a:cubicBezTo>
                      <a:pt x="629" y="121"/>
                      <a:pt x="630" y="122"/>
                      <a:pt x="631" y="123"/>
                    </a:cubicBezTo>
                    <a:cubicBezTo>
                      <a:pt x="630" y="123"/>
                      <a:pt x="629" y="123"/>
                      <a:pt x="628" y="123"/>
                    </a:cubicBezTo>
                    <a:cubicBezTo>
                      <a:pt x="624" y="123"/>
                      <a:pt x="619" y="123"/>
                      <a:pt x="614" y="122"/>
                    </a:cubicBezTo>
                    <a:cubicBezTo>
                      <a:pt x="610" y="122"/>
                      <a:pt x="605" y="122"/>
                      <a:pt x="600" y="122"/>
                    </a:cubicBezTo>
                    <a:cubicBezTo>
                      <a:pt x="598" y="122"/>
                      <a:pt x="596" y="122"/>
                      <a:pt x="593" y="122"/>
                    </a:cubicBezTo>
                    <a:cubicBezTo>
                      <a:pt x="585" y="123"/>
                      <a:pt x="577" y="123"/>
                      <a:pt x="569" y="124"/>
                    </a:cubicBezTo>
                    <a:cubicBezTo>
                      <a:pt x="559" y="122"/>
                      <a:pt x="548" y="121"/>
                      <a:pt x="538" y="121"/>
                    </a:cubicBezTo>
                    <a:cubicBezTo>
                      <a:pt x="524" y="121"/>
                      <a:pt x="511" y="123"/>
                      <a:pt x="500" y="127"/>
                    </a:cubicBezTo>
                    <a:cubicBezTo>
                      <a:pt x="487" y="128"/>
                      <a:pt x="476" y="132"/>
                      <a:pt x="465" y="135"/>
                    </a:cubicBezTo>
                    <a:cubicBezTo>
                      <a:pt x="451" y="140"/>
                      <a:pt x="436" y="142"/>
                      <a:pt x="423" y="147"/>
                    </a:cubicBezTo>
                    <a:cubicBezTo>
                      <a:pt x="407" y="152"/>
                      <a:pt x="391" y="158"/>
                      <a:pt x="375" y="163"/>
                    </a:cubicBezTo>
                    <a:cubicBezTo>
                      <a:pt x="342" y="174"/>
                      <a:pt x="310" y="187"/>
                      <a:pt x="279" y="203"/>
                    </a:cubicBezTo>
                    <a:cubicBezTo>
                      <a:pt x="264" y="211"/>
                      <a:pt x="248" y="219"/>
                      <a:pt x="233" y="227"/>
                    </a:cubicBezTo>
                    <a:cubicBezTo>
                      <a:pt x="231" y="228"/>
                      <a:pt x="230" y="228"/>
                      <a:pt x="229" y="229"/>
                    </a:cubicBezTo>
                    <a:moveTo>
                      <a:pt x="89" y="173"/>
                    </a:moveTo>
                    <a:cubicBezTo>
                      <a:pt x="89" y="173"/>
                      <a:pt x="89" y="172"/>
                      <a:pt x="89" y="171"/>
                    </a:cubicBezTo>
                    <a:cubicBezTo>
                      <a:pt x="88" y="158"/>
                      <a:pt x="88" y="144"/>
                      <a:pt x="90" y="131"/>
                    </a:cubicBezTo>
                    <a:cubicBezTo>
                      <a:pt x="92" y="122"/>
                      <a:pt x="94" y="114"/>
                      <a:pt x="97" y="106"/>
                    </a:cubicBezTo>
                    <a:cubicBezTo>
                      <a:pt x="112" y="96"/>
                      <a:pt x="128" y="87"/>
                      <a:pt x="146" y="79"/>
                    </a:cubicBezTo>
                    <a:cubicBezTo>
                      <a:pt x="140" y="89"/>
                      <a:pt x="136" y="101"/>
                      <a:pt x="132" y="112"/>
                    </a:cubicBezTo>
                    <a:cubicBezTo>
                      <a:pt x="130" y="117"/>
                      <a:pt x="128" y="121"/>
                      <a:pt x="128" y="125"/>
                    </a:cubicBezTo>
                    <a:cubicBezTo>
                      <a:pt x="127" y="131"/>
                      <a:pt x="124" y="135"/>
                      <a:pt x="124" y="140"/>
                    </a:cubicBezTo>
                    <a:cubicBezTo>
                      <a:pt x="124" y="145"/>
                      <a:pt x="122" y="151"/>
                      <a:pt x="121" y="157"/>
                    </a:cubicBezTo>
                    <a:cubicBezTo>
                      <a:pt x="121" y="159"/>
                      <a:pt x="121" y="162"/>
                      <a:pt x="121" y="165"/>
                    </a:cubicBezTo>
                    <a:cubicBezTo>
                      <a:pt x="109" y="166"/>
                      <a:pt x="99" y="168"/>
                      <a:pt x="89" y="173"/>
                    </a:cubicBezTo>
                    <a:moveTo>
                      <a:pt x="217" y="211"/>
                    </a:moveTo>
                    <a:cubicBezTo>
                      <a:pt x="214" y="208"/>
                      <a:pt x="212" y="205"/>
                      <a:pt x="209" y="202"/>
                    </a:cubicBezTo>
                    <a:cubicBezTo>
                      <a:pt x="213" y="197"/>
                      <a:pt x="219" y="191"/>
                      <a:pt x="224" y="186"/>
                    </a:cubicBezTo>
                    <a:cubicBezTo>
                      <a:pt x="234" y="176"/>
                      <a:pt x="244" y="166"/>
                      <a:pt x="256" y="157"/>
                    </a:cubicBezTo>
                    <a:cubicBezTo>
                      <a:pt x="279" y="139"/>
                      <a:pt x="305" y="125"/>
                      <a:pt x="330" y="110"/>
                    </a:cubicBezTo>
                    <a:cubicBezTo>
                      <a:pt x="372" y="85"/>
                      <a:pt x="419" y="66"/>
                      <a:pt x="470" y="59"/>
                    </a:cubicBezTo>
                    <a:cubicBezTo>
                      <a:pt x="501" y="66"/>
                      <a:pt x="530" y="75"/>
                      <a:pt x="554" y="84"/>
                    </a:cubicBezTo>
                    <a:cubicBezTo>
                      <a:pt x="553" y="84"/>
                      <a:pt x="552" y="84"/>
                      <a:pt x="551" y="84"/>
                    </a:cubicBezTo>
                    <a:cubicBezTo>
                      <a:pt x="536" y="84"/>
                      <a:pt x="522" y="87"/>
                      <a:pt x="508" y="88"/>
                    </a:cubicBezTo>
                    <a:cubicBezTo>
                      <a:pt x="469" y="92"/>
                      <a:pt x="434" y="107"/>
                      <a:pt x="398" y="117"/>
                    </a:cubicBezTo>
                    <a:cubicBezTo>
                      <a:pt x="359" y="127"/>
                      <a:pt x="325" y="145"/>
                      <a:pt x="290" y="162"/>
                    </a:cubicBezTo>
                    <a:cubicBezTo>
                      <a:pt x="273" y="170"/>
                      <a:pt x="257" y="181"/>
                      <a:pt x="243" y="192"/>
                    </a:cubicBezTo>
                    <a:cubicBezTo>
                      <a:pt x="234" y="198"/>
                      <a:pt x="225" y="204"/>
                      <a:pt x="217" y="211"/>
                    </a:cubicBezTo>
                    <a:moveTo>
                      <a:pt x="154" y="169"/>
                    </a:moveTo>
                    <a:cubicBezTo>
                      <a:pt x="146" y="167"/>
                      <a:pt x="137" y="165"/>
                      <a:pt x="129" y="165"/>
                    </a:cubicBezTo>
                    <a:cubicBezTo>
                      <a:pt x="129" y="158"/>
                      <a:pt x="130" y="151"/>
                      <a:pt x="132" y="144"/>
                    </a:cubicBezTo>
                    <a:cubicBezTo>
                      <a:pt x="136" y="134"/>
                      <a:pt x="137" y="122"/>
                      <a:pt x="141" y="112"/>
                    </a:cubicBezTo>
                    <a:cubicBezTo>
                      <a:pt x="146" y="98"/>
                      <a:pt x="152" y="85"/>
                      <a:pt x="161" y="73"/>
                    </a:cubicBezTo>
                    <a:cubicBezTo>
                      <a:pt x="181" y="65"/>
                      <a:pt x="201" y="59"/>
                      <a:pt x="220" y="55"/>
                    </a:cubicBezTo>
                    <a:cubicBezTo>
                      <a:pt x="220" y="56"/>
                      <a:pt x="220" y="56"/>
                      <a:pt x="220" y="56"/>
                    </a:cubicBezTo>
                    <a:cubicBezTo>
                      <a:pt x="207" y="66"/>
                      <a:pt x="198" y="80"/>
                      <a:pt x="190" y="93"/>
                    </a:cubicBezTo>
                    <a:cubicBezTo>
                      <a:pt x="182" y="106"/>
                      <a:pt x="173" y="120"/>
                      <a:pt x="167" y="134"/>
                    </a:cubicBezTo>
                    <a:cubicBezTo>
                      <a:pt x="162" y="146"/>
                      <a:pt x="158" y="158"/>
                      <a:pt x="154" y="169"/>
                    </a:cubicBezTo>
                    <a:moveTo>
                      <a:pt x="202" y="197"/>
                    </a:moveTo>
                    <a:cubicBezTo>
                      <a:pt x="199" y="194"/>
                      <a:pt x="195" y="191"/>
                      <a:pt x="192" y="188"/>
                    </a:cubicBezTo>
                    <a:cubicBezTo>
                      <a:pt x="210" y="151"/>
                      <a:pt x="244" y="123"/>
                      <a:pt x="271" y="91"/>
                    </a:cubicBezTo>
                    <a:cubicBezTo>
                      <a:pt x="283" y="76"/>
                      <a:pt x="302" y="64"/>
                      <a:pt x="321" y="54"/>
                    </a:cubicBezTo>
                    <a:cubicBezTo>
                      <a:pt x="328" y="51"/>
                      <a:pt x="335" y="47"/>
                      <a:pt x="342" y="44"/>
                    </a:cubicBezTo>
                    <a:cubicBezTo>
                      <a:pt x="379" y="45"/>
                      <a:pt x="415" y="49"/>
                      <a:pt x="448" y="55"/>
                    </a:cubicBezTo>
                    <a:cubicBezTo>
                      <a:pt x="407" y="63"/>
                      <a:pt x="369" y="80"/>
                      <a:pt x="333" y="99"/>
                    </a:cubicBezTo>
                    <a:cubicBezTo>
                      <a:pt x="306" y="113"/>
                      <a:pt x="280" y="129"/>
                      <a:pt x="256" y="147"/>
                    </a:cubicBezTo>
                    <a:cubicBezTo>
                      <a:pt x="245" y="155"/>
                      <a:pt x="232" y="164"/>
                      <a:pt x="223" y="174"/>
                    </a:cubicBezTo>
                    <a:cubicBezTo>
                      <a:pt x="216" y="182"/>
                      <a:pt x="209" y="189"/>
                      <a:pt x="202" y="197"/>
                    </a:cubicBezTo>
                    <a:moveTo>
                      <a:pt x="185" y="184"/>
                    </a:moveTo>
                    <a:cubicBezTo>
                      <a:pt x="177" y="179"/>
                      <a:pt x="170" y="175"/>
                      <a:pt x="162" y="172"/>
                    </a:cubicBezTo>
                    <a:cubicBezTo>
                      <a:pt x="166" y="162"/>
                      <a:pt x="170" y="152"/>
                      <a:pt x="173" y="141"/>
                    </a:cubicBezTo>
                    <a:cubicBezTo>
                      <a:pt x="179" y="126"/>
                      <a:pt x="189" y="112"/>
                      <a:pt x="197" y="98"/>
                    </a:cubicBezTo>
                    <a:cubicBezTo>
                      <a:pt x="202" y="89"/>
                      <a:pt x="208" y="81"/>
                      <a:pt x="214" y="73"/>
                    </a:cubicBezTo>
                    <a:cubicBezTo>
                      <a:pt x="219" y="67"/>
                      <a:pt x="226" y="62"/>
                      <a:pt x="232" y="56"/>
                    </a:cubicBezTo>
                    <a:cubicBezTo>
                      <a:pt x="233" y="55"/>
                      <a:pt x="235" y="53"/>
                      <a:pt x="237" y="52"/>
                    </a:cubicBezTo>
                    <a:cubicBezTo>
                      <a:pt x="265" y="47"/>
                      <a:pt x="294" y="44"/>
                      <a:pt x="322" y="44"/>
                    </a:cubicBezTo>
                    <a:cubicBezTo>
                      <a:pt x="320" y="46"/>
                      <a:pt x="317" y="47"/>
                      <a:pt x="315" y="48"/>
                    </a:cubicBezTo>
                    <a:cubicBezTo>
                      <a:pt x="308" y="52"/>
                      <a:pt x="302" y="55"/>
                      <a:pt x="296" y="59"/>
                    </a:cubicBezTo>
                    <a:cubicBezTo>
                      <a:pt x="284" y="66"/>
                      <a:pt x="273" y="76"/>
                      <a:pt x="264" y="86"/>
                    </a:cubicBezTo>
                    <a:cubicBezTo>
                      <a:pt x="237" y="117"/>
                      <a:pt x="203" y="146"/>
                      <a:pt x="185" y="184"/>
                    </a:cubicBezTo>
                    <a:moveTo>
                      <a:pt x="299" y="0"/>
                    </a:moveTo>
                    <a:cubicBezTo>
                      <a:pt x="262" y="0"/>
                      <a:pt x="225" y="4"/>
                      <a:pt x="191" y="13"/>
                    </a:cubicBezTo>
                    <a:cubicBezTo>
                      <a:pt x="191" y="16"/>
                      <a:pt x="189" y="19"/>
                      <a:pt x="186" y="21"/>
                    </a:cubicBezTo>
                    <a:cubicBezTo>
                      <a:pt x="185" y="21"/>
                      <a:pt x="183" y="22"/>
                      <a:pt x="182" y="22"/>
                    </a:cubicBezTo>
                    <a:cubicBezTo>
                      <a:pt x="179" y="22"/>
                      <a:pt x="176" y="20"/>
                      <a:pt x="174" y="17"/>
                    </a:cubicBezTo>
                    <a:cubicBezTo>
                      <a:pt x="167" y="20"/>
                      <a:pt x="159" y="22"/>
                      <a:pt x="152" y="25"/>
                    </a:cubicBezTo>
                    <a:cubicBezTo>
                      <a:pt x="152" y="26"/>
                      <a:pt x="152" y="27"/>
                      <a:pt x="151" y="29"/>
                    </a:cubicBezTo>
                    <a:cubicBezTo>
                      <a:pt x="149" y="32"/>
                      <a:pt x="145" y="36"/>
                      <a:pt x="140" y="36"/>
                    </a:cubicBezTo>
                    <a:cubicBezTo>
                      <a:pt x="139" y="36"/>
                      <a:pt x="138" y="36"/>
                      <a:pt x="136" y="35"/>
                    </a:cubicBezTo>
                    <a:cubicBezTo>
                      <a:pt x="136" y="35"/>
                      <a:pt x="135" y="34"/>
                      <a:pt x="135" y="34"/>
                    </a:cubicBezTo>
                    <a:cubicBezTo>
                      <a:pt x="134" y="33"/>
                      <a:pt x="134" y="33"/>
                      <a:pt x="133" y="32"/>
                    </a:cubicBezTo>
                    <a:cubicBezTo>
                      <a:pt x="94" y="49"/>
                      <a:pt x="61" y="74"/>
                      <a:pt x="35" y="106"/>
                    </a:cubicBezTo>
                    <a:cubicBezTo>
                      <a:pt x="31" y="111"/>
                      <a:pt x="27" y="116"/>
                      <a:pt x="24" y="122"/>
                    </a:cubicBezTo>
                    <a:cubicBezTo>
                      <a:pt x="22" y="139"/>
                      <a:pt x="17" y="157"/>
                      <a:pt x="9" y="176"/>
                    </a:cubicBezTo>
                    <a:cubicBezTo>
                      <a:pt x="7" y="181"/>
                      <a:pt x="4" y="187"/>
                      <a:pt x="1" y="192"/>
                    </a:cubicBezTo>
                    <a:cubicBezTo>
                      <a:pt x="0" y="201"/>
                      <a:pt x="0" y="210"/>
                      <a:pt x="0" y="214"/>
                    </a:cubicBezTo>
                    <a:cubicBezTo>
                      <a:pt x="3" y="251"/>
                      <a:pt x="42" y="278"/>
                      <a:pt x="60" y="288"/>
                    </a:cubicBezTo>
                    <a:cubicBezTo>
                      <a:pt x="63" y="288"/>
                      <a:pt x="65" y="289"/>
                      <a:pt x="68" y="289"/>
                    </a:cubicBezTo>
                    <a:cubicBezTo>
                      <a:pt x="66" y="274"/>
                      <a:pt x="70" y="253"/>
                      <a:pt x="72" y="243"/>
                    </a:cubicBezTo>
                    <a:cubicBezTo>
                      <a:pt x="73" y="243"/>
                      <a:pt x="73" y="243"/>
                      <a:pt x="73" y="243"/>
                    </a:cubicBezTo>
                    <a:cubicBezTo>
                      <a:pt x="73" y="241"/>
                      <a:pt x="73" y="240"/>
                      <a:pt x="74" y="239"/>
                    </a:cubicBezTo>
                    <a:cubicBezTo>
                      <a:pt x="80" y="224"/>
                      <a:pt x="99" y="209"/>
                      <a:pt x="123" y="209"/>
                    </a:cubicBezTo>
                    <a:cubicBezTo>
                      <a:pt x="138" y="209"/>
                      <a:pt x="155" y="215"/>
                      <a:pt x="172" y="229"/>
                    </a:cubicBezTo>
                    <a:cubicBezTo>
                      <a:pt x="181" y="236"/>
                      <a:pt x="185" y="245"/>
                      <a:pt x="185" y="256"/>
                    </a:cubicBezTo>
                    <a:cubicBezTo>
                      <a:pt x="185" y="269"/>
                      <a:pt x="181" y="283"/>
                      <a:pt x="171" y="292"/>
                    </a:cubicBezTo>
                    <a:cubicBezTo>
                      <a:pt x="160" y="301"/>
                      <a:pt x="128" y="309"/>
                      <a:pt x="109" y="313"/>
                    </a:cubicBezTo>
                    <a:cubicBezTo>
                      <a:pt x="114" y="317"/>
                      <a:pt x="118" y="323"/>
                      <a:pt x="121" y="329"/>
                    </a:cubicBezTo>
                    <a:cubicBezTo>
                      <a:pt x="128" y="332"/>
                      <a:pt x="136" y="334"/>
                      <a:pt x="143" y="334"/>
                    </a:cubicBezTo>
                    <a:cubicBezTo>
                      <a:pt x="144" y="339"/>
                      <a:pt x="146" y="344"/>
                      <a:pt x="148" y="348"/>
                    </a:cubicBezTo>
                    <a:cubicBezTo>
                      <a:pt x="151" y="354"/>
                      <a:pt x="154" y="359"/>
                      <a:pt x="156" y="365"/>
                    </a:cubicBezTo>
                    <a:cubicBezTo>
                      <a:pt x="156" y="366"/>
                      <a:pt x="157" y="367"/>
                      <a:pt x="157" y="367"/>
                    </a:cubicBezTo>
                    <a:cubicBezTo>
                      <a:pt x="146" y="362"/>
                      <a:pt x="136" y="355"/>
                      <a:pt x="128" y="347"/>
                    </a:cubicBezTo>
                    <a:cubicBezTo>
                      <a:pt x="130" y="355"/>
                      <a:pt x="131" y="362"/>
                      <a:pt x="131" y="370"/>
                    </a:cubicBezTo>
                    <a:cubicBezTo>
                      <a:pt x="131" y="373"/>
                      <a:pt x="131" y="376"/>
                      <a:pt x="130" y="379"/>
                    </a:cubicBezTo>
                    <a:cubicBezTo>
                      <a:pt x="135" y="386"/>
                      <a:pt x="138" y="391"/>
                      <a:pt x="141" y="393"/>
                    </a:cubicBezTo>
                    <a:cubicBezTo>
                      <a:pt x="153" y="403"/>
                      <a:pt x="166" y="410"/>
                      <a:pt x="180" y="415"/>
                    </a:cubicBezTo>
                    <a:cubicBezTo>
                      <a:pt x="202" y="403"/>
                      <a:pt x="221" y="391"/>
                      <a:pt x="236" y="379"/>
                    </a:cubicBezTo>
                    <a:cubicBezTo>
                      <a:pt x="216" y="365"/>
                      <a:pt x="201" y="344"/>
                      <a:pt x="190" y="325"/>
                    </a:cubicBezTo>
                    <a:cubicBezTo>
                      <a:pt x="193" y="323"/>
                      <a:pt x="196" y="322"/>
                      <a:pt x="199" y="320"/>
                    </a:cubicBezTo>
                    <a:cubicBezTo>
                      <a:pt x="204" y="325"/>
                      <a:pt x="209" y="334"/>
                      <a:pt x="214" y="338"/>
                    </a:cubicBezTo>
                    <a:cubicBezTo>
                      <a:pt x="221" y="346"/>
                      <a:pt x="229" y="353"/>
                      <a:pt x="238" y="360"/>
                    </a:cubicBezTo>
                    <a:cubicBezTo>
                      <a:pt x="241" y="362"/>
                      <a:pt x="245" y="365"/>
                      <a:pt x="249" y="367"/>
                    </a:cubicBezTo>
                    <a:cubicBezTo>
                      <a:pt x="250" y="365"/>
                      <a:pt x="252" y="364"/>
                      <a:pt x="254" y="362"/>
                    </a:cubicBezTo>
                    <a:cubicBezTo>
                      <a:pt x="246" y="357"/>
                      <a:pt x="239" y="351"/>
                      <a:pt x="232" y="345"/>
                    </a:cubicBezTo>
                    <a:cubicBezTo>
                      <a:pt x="225" y="340"/>
                      <a:pt x="219" y="334"/>
                      <a:pt x="214" y="328"/>
                    </a:cubicBezTo>
                    <a:cubicBezTo>
                      <a:pt x="211" y="324"/>
                      <a:pt x="208" y="320"/>
                      <a:pt x="205" y="316"/>
                    </a:cubicBezTo>
                    <a:cubicBezTo>
                      <a:pt x="206" y="316"/>
                      <a:pt x="208" y="315"/>
                      <a:pt x="209" y="314"/>
                    </a:cubicBezTo>
                    <a:cubicBezTo>
                      <a:pt x="210" y="313"/>
                      <a:pt x="212" y="311"/>
                      <a:pt x="213" y="310"/>
                    </a:cubicBezTo>
                    <a:cubicBezTo>
                      <a:pt x="222" y="315"/>
                      <a:pt x="234" y="320"/>
                      <a:pt x="239" y="323"/>
                    </a:cubicBezTo>
                    <a:cubicBezTo>
                      <a:pt x="257" y="333"/>
                      <a:pt x="278" y="342"/>
                      <a:pt x="298" y="348"/>
                    </a:cubicBezTo>
                    <a:cubicBezTo>
                      <a:pt x="290" y="356"/>
                      <a:pt x="281" y="363"/>
                      <a:pt x="270" y="369"/>
                    </a:cubicBezTo>
                    <a:cubicBezTo>
                      <a:pt x="298" y="382"/>
                      <a:pt x="298" y="382"/>
                      <a:pt x="298" y="382"/>
                    </a:cubicBezTo>
                    <a:cubicBezTo>
                      <a:pt x="287" y="395"/>
                      <a:pt x="271" y="409"/>
                      <a:pt x="252" y="422"/>
                    </a:cubicBezTo>
                    <a:cubicBezTo>
                      <a:pt x="279" y="417"/>
                      <a:pt x="303" y="406"/>
                      <a:pt x="323" y="390"/>
                    </a:cubicBezTo>
                    <a:cubicBezTo>
                      <a:pt x="320" y="366"/>
                      <a:pt x="323" y="338"/>
                      <a:pt x="336" y="308"/>
                    </a:cubicBezTo>
                    <a:cubicBezTo>
                      <a:pt x="346" y="282"/>
                      <a:pt x="374" y="251"/>
                      <a:pt x="415" y="242"/>
                    </a:cubicBezTo>
                    <a:cubicBezTo>
                      <a:pt x="421" y="240"/>
                      <a:pt x="427" y="239"/>
                      <a:pt x="433" y="239"/>
                    </a:cubicBezTo>
                    <a:cubicBezTo>
                      <a:pt x="438" y="230"/>
                      <a:pt x="444" y="222"/>
                      <a:pt x="450" y="213"/>
                    </a:cubicBezTo>
                    <a:cubicBezTo>
                      <a:pt x="475" y="182"/>
                      <a:pt x="510" y="153"/>
                      <a:pt x="554" y="153"/>
                    </a:cubicBezTo>
                    <a:cubicBezTo>
                      <a:pt x="558" y="153"/>
                      <a:pt x="561" y="154"/>
                      <a:pt x="565" y="154"/>
                    </a:cubicBezTo>
                    <a:cubicBezTo>
                      <a:pt x="593" y="157"/>
                      <a:pt x="621" y="173"/>
                      <a:pt x="638" y="195"/>
                    </a:cubicBezTo>
                    <a:cubicBezTo>
                      <a:pt x="647" y="207"/>
                      <a:pt x="652" y="215"/>
                      <a:pt x="647" y="227"/>
                    </a:cubicBezTo>
                    <a:cubicBezTo>
                      <a:pt x="640" y="241"/>
                      <a:pt x="628" y="251"/>
                      <a:pt x="629" y="268"/>
                    </a:cubicBezTo>
                    <a:cubicBezTo>
                      <a:pt x="630" y="288"/>
                      <a:pt x="653" y="306"/>
                      <a:pt x="675" y="307"/>
                    </a:cubicBezTo>
                    <a:cubicBezTo>
                      <a:pt x="676" y="307"/>
                      <a:pt x="677" y="307"/>
                      <a:pt x="678" y="307"/>
                    </a:cubicBezTo>
                    <a:cubicBezTo>
                      <a:pt x="698" y="307"/>
                      <a:pt x="714" y="297"/>
                      <a:pt x="723" y="282"/>
                    </a:cubicBezTo>
                    <a:cubicBezTo>
                      <a:pt x="724" y="281"/>
                      <a:pt x="725" y="280"/>
                      <a:pt x="725" y="279"/>
                    </a:cubicBezTo>
                    <a:cubicBezTo>
                      <a:pt x="734" y="262"/>
                      <a:pt x="734" y="241"/>
                      <a:pt x="731" y="221"/>
                    </a:cubicBezTo>
                    <a:cubicBezTo>
                      <a:pt x="714" y="131"/>
                      <a:pt x="618" y="70"/>
                      <a:pt x="529" y="41"/>
                    </a:cubicBezTo>
                    <a:cubicBezTo>
                      <a:pt x="461" y="18"/>
                      <a:pt x="380" y="2"/>
                      <a:pt x="310" y="1"/>
                    </a:cubicBezTo>
                    <a:cubicBezTo>
                      <a:pt x="306" y="1"/>
                      <a:pt x="303" y="0"/>
                      <a:pt x="29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5" name="Freeform 263"/>
              <p:cNvSpPr>
                <a:spLocks noEditPoints="1"/>
              </p:cNvSpPr>
              <p:nvPr/>
            </p:nvSpPr>
            <p:spPr bwMode="auto">
              <a:xfrm>
                <a:off x="5724" y="3389"/>
                <a:ext cx="317" cy="236"/>
              </a:xfrm>
              <a:custGeom>
                <a:avLst/>
                <a:gdLst>
                  <a:gd name="T0" fmla="*/ 271 w 643"/>
                  <a:gd name="T1" fmla="*/ 262 h 477"/>
                  <a:gd name="T2" fmla="*/ 495 w 643"/>
                  <a:gd name="T3" fmla="*/ 414 h 477"/>
                  <a:gd name="T4" fmla="*/ 468 w 643"/>
                  <a:gd name="T5" fmla="*/ 414 h 477"/>
                  <a:gd name="T6" fmla="*/ 473 w 643"/>
                  <a:gd name="T7" fmla="*/ 435 h 477"/>
                  <a:gd name="T8" fmla="*/ 477 w 643"/>
                  <a:gd name="T9" fmla="*/ 392 h 477"/>
                  <a:gd name="T10" fmla="*/ 416 w 643"/>
                  <a:gd name="T11" fmla="*/ 404 h 477"/>
                  <a:gd name="T12" fmla="*/ 387 w 643"/>
                  <a:gd name="T13" fmla="*/ 407 h 477"/>
                  <a:gd name="T14" fmla="*/ 446 w 643"/>
                  <a:gd name="T15" fmla="*/ 364 h 477"/>
                  <a:gd name="T16" fmla="*/ 387 w 643"/>
                  <a:gd name="T17" fmla="*/ 407 h 477"/>
                  <a:gd name="T18" fmla="*/ 412 w 643"/>
                  <a:gd name="T19" fmla="*/ 341 h 477"/>
                  <a:gd name="T20" fmla="*/ 398 w 643"/>
                  <a:gd name="T21" fmla="*/ 364 h 477"/>
                  <a:gd name="T22" fmla="*/ 585 w 643"/>
                  <a:gd name="T23" fmla="*/ 356 h 477"/>
                  <a:gd name="T24" fmla="*/ 595 w 643"/>
                  <a:gd name="T25" fmla="*/ 310 h 477"/>
                  <a:gd name="T26" fmla="*/ 594 w 643"/>
                  <a:gd name="T27" fmla="*/ 321 h 477"/>
                  <a:gd name="T28" fmla="*/ 326 w 643"/>
                  <a:gd name="T29" fmla="*/ 282 h 477"/>
                  <a:gd name="T30" fmla="*/ 396 w 643"/>
                  <a:gd name="T31" fmla="*/ 335 h 477"/>
                  <a:gd name="T32" fmla="*/ 611 w 643"/>
                  <a:gd name="T33" fmla="*/ 294 h 477"/>
                  <a:gd name="T34" fmla="*/ 596 w 643"/>
                  <a:gd name="T35" fmla="*/ 244 h 477"/>
                  <a:gd name="T36" fmla="*/ 430 w 643"/>
                  <a:gd name="T37" fmla="*/ 314 h 477"/>
                  <a:gd name="T38" fmla="*/ 299 w 643"/>
                  <a:gd name="T39" fmla="*/ 212 h 477"/>
                  <a:gd name="T40" fmla="*/ 430 w 643"/>
                  <a:gd name="T41" fmla="*/ 314 h 477"/>
                  <a:gd name="T42" fmla="*/ 580 w 643"/>
                  <a:gd name="T43" fmla="*/ 189 h 477"/>
                  <a:gd name="T44" fmla="*/ 43 w 643"/>
                  <a:gd name="T45" fmla="*/ 214 h 477"/>
                  <a:gd name="T46" fmla="*/ 33 w 643"/>
                  <a:gd name="T47" fmla="*/ 210 h 477"/>
                  <a:gd name="T48" fmla="*/ 56 w 643"/>
                  <a:gd name="T49" fmla="*/ 174 h 477"/>
                  <a:gd name="T50" fmla="*/ 33 w 643"/>
                  <a:gd name="T51" fmla="*/ 210 h 477"/>
                  <a:gd name="T52" fmla="*/ 22 w 643"/>
                  <a:gd name="T53" fmla="*/ 170 h 477"/>
                  <a:gd name="T54" fmla="*/ 542 w 643"/>
                  <a:gd name="T55" fmla="*/ 232 h 477"/>
                  <a:gd name="T56" fmla="*/ 531 w 643"/>
                  <a:gd name="T57" fmla="*/ 137 h 477"/>
                  <a:gd name="T58" fmla="*/ 433 w 643"/>
                  <a:gd name="T59" fmla="*/ 288 h 477"/>
                  <a:gd name="T60" fmla="*/ 244 w 643"/>
                  <a:gd name="T61" fmla="*/ 124 h 477"/>
                  <a:gd name="T62" fmla="*/ 426 w 643"/>
                  <a:gd name="T63" fmla="*/ 268 h 477"/>
                  <a:gd name="T64" fmla="*/ 58 w 643"/>
                  <a:gd name="T65" fmla="*/ 119 h 477"/>
                  <a:gd name="T66" fmla="*/ 47 w 643"/>
                  <a:gd name="T67" fmla="*/ 134 h 477"/>
                  <a:gd name="T68" fmla="*/ 506 w 643"/>
                  <a:gd name="T69" fmla="*/ 189 h 477"/>
                  <a:gd name="T70" fmla="*/ 532 w 643"/>
                  <a:gd name="T71" fmla="*/ 172 h 477"/>
                  <a:gd name="T72" fmla="*/ 43 w 643"/>
                  <a:gd name="T73" fmla="*/ 113 h 477"/>
                  <a:gd name="T74" fmla="*/ 76 w 643"/>
                  <a:gd name="T75" fmla="*/ 110 h 477"/>
                  <a:gd name="T76" fmla="*/ 72 w 643"/>
                  <a:gd name="T77" fmla="*/ 84 h 477"/>
                  <a:gd name="T78" fmla="*/ 484 w 643"/>
                  <a:gd name="T79" fmla="*/ 235 h 477"/>
                  <a:gd name="T80" fmla="*/ 456 w 643"/>
                  <a:gd name="T81" fmla="*/ 87 h 477"/>
                  <a:gd name="T82" fmla="*/ 505 w 643"/>
                  <a:gd name="T83" fmla="*/ 229 h 477"/>
                  <a:gd name="T84" fmla="*/ 321 w 643"/>
                  <a:gd name="T85" fmla="*/ 167 h 477"/>
                  <a:gd name="T86" fmla="*/ 136 w 643"/>
                  <a:gd name="T87" fmla="*/ 72 h 477"/>
                  <a:gd name="T88" fmla="*/ 212 w 643"/>
                  <a:gd name="T89" fmla="*/ 65 h 477"/>
                  <a:gd name="T90" fmla="*/ 425 w 643"/>
                  <a:gd name="T91" fmla="*/ 232 h 477"/>
                  <a:gd name="T92" fmla="*/ 427 w 643"/>
                  <a:gd name="T93" fmla="*/ 180 h 477"/>
                  <a:gd name="T94" fmla="*/ 421 w 643"/>
                  <a:gd name="T95" fmla="*/ 119 h 477"/>
                  <a:gd name="T96" fmla="*/ 395 w 643"/>
                  <a:gd name="T97" fmla="*/ 187 h 477"/>
                  <a:gd name="T98" fmla="*/ 252 w 643"/>
                  <a:gd name="T99" fmla="*/ 37 h 477"/>
                  <a:gd name="T100" fmla="*/ 453 w 643"/>
                  <a:gd name="T101" fmla="*/ 256 h 477"/>
                  <a:gd name="T102" fmla="*/ 2 w 643"/>
                  <a:gd name="T103" fmla="*/ 181 h 477"/>
                  <a:gd name="T104" fmla="*/ 48 w 643"/>
                  <a:gd name="T105" fmla="*/ 244 h 477"/>
                  <a:gd name="T106" fmla="*/ 88 w 643"/>
                  <a:gd name="T107" fmla="*/ 136 h 477"/>
                  <a:gd name="T108" fmla="*/ 249 w 643"/>
                  <a:gd name="T109" fmla="*/ 201 h 477"/>
                  <a:gd name="T110" fmla="*/ 390 w 643"/>
                  <a:gd name="T111" fmla="*/ 463 h 477"/>
                  <a:gd name="T112" fmla="*/ 545 w 643"/>
                  <a:gd name="T113" fmla="*/ 393 h 477"/>
                  <a:gd name="T114" fmla="*/ 574 w 643"/>
                  <a:gd name="T115" fmla="*/ 320 h 477"/>
                  <a:gd name="T116" fmla="*/ 627 w 643"/>
                  <a:gd name="T117" fmla="*/ 341 h 477"/>
                  <a:gd name="T118" fmla="*/ 625 w 643"/>
                  <a:gd name="T119" fmla="*/ 192 h 4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43" h="477">
                    <a:moveTo>
                      <a:pt x="271" y="262"/>
                    </a:moveTo>
                    <a:cubicBezTo>
                      <a:pt x="278" y="283"/>
                      <a:pt x="285" y="304"/>
                      <a:pt x="292" y="325"/>
                    </a:cubicBezTo>
                    <a:cubicBezTo>
                      <a:pt x="296" y="337"/>
                      <a:pt x="301" y="348"/>
                      <a:pt x="306" y="360"/>
                    </a:cubicBezTo>
                    <a:cubicBezTo>
                      <a:pt x="311" y="350"/>
                      <a:pt x="314" y="339"/>
                      <a:pt x="314" y="327"/>
                    </a:cubicBezTo>
                    <a:cubicBezTo>
                      <a:pt x="315" y="297"/>
                      <a:pt x="297" y="272"/>
                      <a:pt x="271" y="262"/>
                    </a:cubicBezTo>
                    <a:moveTo>
                      <a:pt x="511" y="402"/>
                    </a:moveTo>
                    <a:cubicBezTo>
                      <a:pt x="517" y="402"/>
                      <a:pt x="524" y="401"/>
                      <a:pt x="531" y="398"/>
                    </a:cubicBezTo>
                    <a:cubicBezTo>
                      <a:pt x="524" y="413"/>
                      <a:pt x="506" y="426"/>
                      <a:pt x="485" y="432"/>
                    </a:cubicBezTo>
                    <a:cubicBezTo>
                      <a:pt x="485" y="432"/>
                      <a:pt x="486" y="431"/>
                      <a:pt x="486" y="431"/>
                    </a:cubicBezTo>
                    <a:cubicBezTo>
                      <a:pt x="489" y="425"/>
                      <a:pt x="492" y="420"/>
                      <a:pt x="495" y="414"/>
                    </a:cubicBezTo>
                    <a:cubicBezTo>
                      <a:pt x="497" y="411"/>
                      <a:pt x="499" y="406"/>
                      <a:pt x="501" y="401"/>
                    </a:cubicBezTo>
                    <a:cubicBezTo>
                      <a:pt x="504" y="402"/>
                      <a:pt x="508" y="402"/>
                      <a:pt x="511" y="402"/>
                    </a:cubicBezTo>
                    <a:moveTo>
                      <a:pt x="457" y="436"/>
                    </a:moveTo>
                    <a:cubicBezTo>
                      <a:pt x="453" y="436"/>
                      <a:pt x="450" y="436"/>
                      <a:pt x="446" y="436"/>
                    </a:cubicBezTo>
                    <a:cubicBezTo>
                      <a:pt x="454" y="430"/>
                      <a:pt x="462" y="421"/>
                      <a:pt x="468" y="414"/>
                    </a:cubicBezTo>
                    <a:cubicBezTo>
                      <a:pt x="473" y="407"/>
                      <a:pt x="479" y="402"/>
                      <a:pt x="484" y="395"/>
                    </a:cubicBezTo>
                    <a:cubicBezTo>
                      <a:pt x="487" y="397"/>
                      <a:pt x="490" y="398"/>
                      <a:pt x="494" y="400"/>
                    </a:cubicBezTo>
                    <a:cubicBezTo>
                      <a:pt x="493" y="403"/>
                      <a:pt x="491" y="408"/>
                      <a:pt x="489" y="409"/>
                    </a:cubicBezTo>
                    <a:cubicBezTo>
                      <a:pt x="485" y="415"/>
                      <a:pt x="483" y="421"/>
                      <a:pt x="479" y="427"/>
                    </a:cubicBezTo>
                    <a:cubicBezTo>
                      <a:pt x="478" y="430"/>
                      <a:pt x="475" y="432"/>
                      <a:pt x="473" y="435"/>
                    </a:cubicBezTo>
                    <a:cubicBezTo>
                      <a:pt x="468" y="436"/>
                      <a:pt x="462" y="436"/>
                      <a:pt x="457" y="436"/>
                    </a:cubicBezTo>
                    <a:moveTo>
                      <a:pt x="434" y="434"/>
                    </a:moveTo>
                    <a:cubicBezTo>
                      <a:pt x="430" y="433"/>
                      <a:pt x="426" y="431"/>
                      <a:pt x="422" y="430"/>
                    </a:cubicBezTo>
                    <a:cubicBezTo>
                      <a:pt x="440" y="419"/>
                      <a:pt x="455" y="402"/>
                      <a:pt x="467" y="385"/>
                    </a:cubicBezTo>
                    <a:cubicBezTo>
                      <a:pt x="470" y="387"/>
                      <a:pt x="474" y="390"/>
                      <a:pt x="477" y="392"/>
                    </a:cubicBezTo>
                    <a:cubicBezTo>
                      <a:pt x="472" y="399"/>
                      <a:pt x="466" y="405"/>
                      <a:pt x="460" y="411"/>
                    </a:cubicBezTo>
                    <a:cubicBezTo>
                      <a:pt x="453" y="419"/>
                      <a:pt x="444" y="429"/>
                      <a:pt x="434" y="434"/>
                    </a:cubicBezTo>
                    <a:moveTo>
                      <a:pt x="413" y="426"/>
                    </a:moveTo>
                    <a:cubicBezTo>
                      <a:pt x="407" y="423"/>
                      <a:pt x="400" y="419"/>
                      <a:pt x="394" y="414"/>
                    </a:cubicBezTo>
                    <a:cubicBezTo>
                      <a:pt x="402" y="411"/>
                      <a:pt x="409" y="408"/>
                      <a:pt x="416" y="404"/>
                    </a:cubicBezTo>
                    <a:cubicBezTo>
                      <a:pt x="424" y="399"/>
                      <a:pt x="432" y="395"/>
                      <a:pt x="439" y="388"/>
                    </a:cubicBezTo>
                    <a:cubicBezTo>
                      <a:pt x="444" y="384"/>
                      <a:pt x="449" y="377"/>
                      <a:pt x="454" y="373"/>
                    </a:cubicBezTo>
                    <a:cubicBezTo>
                      <a:pt x="456" y="376"/>
                      <a:pt x="459" y="378"/>
                      <a:pt x="461" y="380"/>
                    </a:cubicBezTo>
                    <a:cubicBezTo>
                      <a:pt x="449" y="398"/>
                      <a:pt x="432" y="417"/>
                      <a:pt x="413" y="426"/>
                    </a:cubicBezTo>
                    <a:moveTo>
                      <a:pt x="387" y="407"/>
                    </a:moveTo>
                    <a:cubicBezTo>
                      <a:pt x="386" y="407"/>
                      <a:pt x="386" y="407"/>
                      <a:pt x="386" y="407"/>
                    </a:cubicBezTo>
                    <a:cubicBezTo>
                      <a:pt x="378" y="398"/>
                      <a:pt x="371" y="388"/>
                      <a:pt x="364" y="377"/>
                    </a:cubicBezTo>
                    <a:cubicBezTo>
                      <a:pt x="383" y="376"/>
                      <a:pt x="402" y="373"/>
                      <a:pt x="419" y="366"/>
                    </a:cubicBezTo>
                    <a:cubicBezTo>
                      <a:pt x="424" y="364"/>
                      <a:pt x="435" y="363"/>
                      <a:pt x="443" y="359"/>
                    </a:cubicBezTo>
                    <a:cubicBezTo>
                      <a:pt x="444" y="361"/>
                      <a:pt x="445" y="363"/>
                      <a:pt x="446" y="364"/>
                    </a:cubicBezTo>
                    <a:cubicBezTo>
                      <a:pt x="447" y="365"/>
                      <a:pt x="448" y="367"/>
                      <a:pt x="450" y="368"/>
                    </a:cubicBezTo>
                    <a:cubicBezTo>
                      <a:pt x="446" y="371"/>
                      <a:pt x="443" y="375"/>
                      <a:pt x="440" y="377"/>
                    </a:cubicBezTo>
                    <a:cubicBezTo>
                      <a:pt x="435" y="382"/>
                      <a:pt x="429" y="387"/>
                      <a:pt x="422" y="391"/>
                    </a:cubicBezTo>
                    <a:cubicBezTo>
                      <a:pt x="413" y="397"/>
                      <a:pt x="404" y="403"/>
                      <a:pt x="393" y="405"/>
                    </a:cubicBezTo>
                    <a:cubicBezTo>
                      <a:pt x="393" y="405"/>
                      <a:pt x="390" y="406"/>
                      <a:pt x="387" y="407"/>
                    </a:cubicBezTo>
                    <a:moveTo>
                      <a:pt x="360" y="370"/>
                    </a:moveTo>
                    <a:cubicBezTo>
                      <a:pt x="354" y="359"/>
                      <a:pt x="349" y="347"/>
                      <a:pt x="344" y="334"/>
                    </a:cubicBezTo>
                    <a:cubicBezTo>
                      <a:pt x="353" y="336"/>
                      <a:pt x="361" y="339"/>
                      <a:pt x="369" y="340"/>
                    </a:cubicBezTo>
                    <a:cubicBezTo>
                      <a:pt x="377" y="341"/>
                      <a:pt x="385" y="342"/>
                      <a:pt x="394" y="342"/>
                    </a:cubicBezTo>
                    <a:cubicBezTo>
                      <a:pt x="400" y="342"/>
                      <a:pt x="406" y="342"/>
                      <a:pt x="412" y="341"/>
                    </a:cubicBezTo>
                    <a:cubicBezTo>
                      <a:pt x="419" y="341"/>
                      <a:pt x="425" y="341"/>
                      <a:pt x="431" y="341"/>
                    </a:cubicBezTo>
                    <a:cubicBezTo>
                      <a:pt x="433" y="341"/>
                      <a:pt x="434" y="341"/>
                      <a:pt x="435" y="341"/>
                    </a:cubicBezTo>
                    <a:cubicBezTo>
                      <a:pt x="437" y="345"/>
                      <a:pt x="438" y="349"/>
                      <a:pt x="440" y="352"/>
                    </a:cubicBezTo>
                    <a:cubicBezTo>
                      <a:pt x="435" y="354"/>
                      <a:pt x="428" y="356"/>
                      <a:pt x="427" y="356"/>
                    </a:cubicBezTo>
                    <a:cubicBezTo>
                      <a:pt x="417" y="357"/>
                      <a:pt x="408" y="363"/>
                      <a:pt x="398" y="364"/>
                    </a:cubicBezTo>
                    <a:cubicBezTo>
                      <a:pt x="388" y="365"/>
                      <a:pt x="378" y="368"/>
                      <a:pt x="368" y="369"/>
                    </a:cubicBezTo>
                    <a:cubicBezTo>
                      <a:pt x="366" y="370"/>
                      <a:pt x="363" y="370"/>
                      <a:pt x="360" y="370"/>
                    </a:cubicBezTo>
                    <a:moveTo>
                      <a:pt x="593" y="329"/>
                    </a:moveTo>
                    <a:cubicBezTo>
                      <a:pt x="596" y="329"/>
                      <a:pt x="599" y="328"/>
                      <a:pt x="602" y="328"/>
                    </a:cubicBezTo>
                    <a:cubicBezTo>
                      <a:pt x="598" y="337"/>
                      <a:pt x="593" y="346"/>
                      <a:pt x="585" y="356"/>
                    </a:cubicBezTo>
                    <a:cubicBezTo>
                      <a:pt x="588" y="351"/>
                      <a:pt x="591" y="339"/>
                      <a:pt x="593" y="329"/>
                    </a:cubicBezTo>
                    <a:cubicBezTo>
                      <a:pt x="593" y="329"/>
                      <a:pt x="593" y="329"/>
                      <a:pt x="593" y="329"/>
                    </a:cubicBezTo>
                    <a:moveTo>
                      <a:pt x="594" y="321"/>
                    </a:moveTo>
                    <a:cubicBezTo>
                      <a:pt x="595" y="321"/>
                      <a:pt x="595" y="320"/>
                      <a:pt x="595" y="320"/>
                    </a:cubicBezTo>
                    <a:cubicBezTo>
                      <a:pt x="595" y="317"/>
                      <a:pt x="595" y="313"/>
                      <a:pt x="595" y="310"/>
                    </a:cubicBezTo>
                    <a:cubicBezTo>
                      <a:pt x="596" y="310"/>
                      <a:pt x="596" y="310"/>
                      <a:pt x="596" y="310"/>
                    </a:cubicBezTo>
                    <a:cubicBezTo>
                      <a:pt x="599" y="308"/>
                      <a:pt x="602" y="307"/>
                      <a:pt x="604" y="305"/>
                    </a:cubicBezTo>
                    <a:cubicBezTo>
                      <a:pt x="606" y="304"/>
                      <a:pt x="608" y="303"/>
                      <a:pt x="610" y="303"/>
                    </a:cubicBezTo>
                    <a:cubicBezTo>
                      <a:pt x="609" y="308"/>
                      <a:pt x="608" y="314"/>
                      <a:pt x="606" y="319"/>
                    </a:cubicBezTo>
                    <a:cubicBezTo>
                      <a:pt x="602" y="320"/>
                      <a:pt x="598" y="321"/>
                      <a:pt x="594" y="321"/>
                    </a:cubicBezTo>
                    <a:moveTo>
                      <a:pt x="396" y="335"/>
                    </a:moveTo>
                    <a:cubicBezTo>
                      <a:pt x="392" y="335"/>
                      <a:pt x="387" y="335"/>
                      <a:pt x="383" y="334"/>
                    </a:cubicBezTo>
                    <a:cubicBezTo>
                      <a:pt x="371" y="333"/>
                      <a:pt x="359" y="331"/>
                      <a:pt x="347" y="327"/>
                    </a:cubicBezTo>
                    <a:cubicBezTo>
                      <a:pt x="346" y="327"/>
                      <a:pt x="344" y="327"/>
                      <a:pt x="341" y="326"/>
                    </a:cubicBezTo>
                    <a:cubicBezTo>
                      <a:pt x="336" y="312"/>
                      <a:pt x="331" y="297"/>
                      <a:pt x="326" y="282"/>
                    </a:cubicBezTo>
                    <a:cubicBezTo>
                      <a:pt x="340" y="289"/>
                      <a:pt x="353" y="294"/>
                      <a:pt x="368" y="300"/>
                    </a:cubicBezTo>
                    <a:cubicBezTo>
                      <a:pt x="382" y="307"/>
                      <a:pt x="396" y="312"/>
                      <a:pt x="411" y="316"/>
                    </a:cubicBezTo>
                    <a:cubicBezTo>
                      <a:pt x="417" y="318"/>
                      <a:pt x="424" y="320"/>
                      <a:pt x="431" y="322"/>
                    </a:cubicBezTo>
                    <a:cubicBezTo>
                      <a:pt x="431" y="326"/>
                      <a:pt x="432" y="330"/>
                      <a:pt x="433" y="333"/>
                    </a:cubicBezTo>
                    <a:cubicBezTo>
                      <a:pt x="421" y="333"/>
                      <a:pt x="408" y="335"/>
                      <a:pt x="396" y="335"/>
                    </a:cubicBezTo>
                    <a:moveTo>
                      <a:pt x="595" y="302"/>
                    </a:moveTo>
                    <a:cubicBezTo>
                      <a:pt x="595" y="296"/>
                      <a:pt x="594" y="291"/>
                      <a:pt x="593" y="286"/>
                    </a:cubicBezTo>
                    <a:cubicBezTo>
                      <a:pt x="594" y="285"/>
                      <a:pt x="596" y="283"/>
                      <a:pt x="597" y="282"/>
                    </a:cubicBezTo>
                    <a:cubicBezTo>
                      <a:pt x="601" y="278"/>
                      <a:pt x="605" y="273"/>
                      <a:pt x="610" y="269"/>
                    </a:cubicBezTo>
                    <a:cubicBezTo>
                      <a:pt x="611" y="278"/>
                      <a:pt x="611" y="287"/>
                      <a:pt x="611" y="294"/>
                    </a:cubicBezTo>
                    <a:cubicBezTo>
                      <a:pt x="607" y="295"/>
                      <a:pt x="604" y="296"/>
                      <a:pt x="600" y="299"/>
                    </a:cubicBezTo>
                    <a:cubicBezTo>
                      <a:pt x="598" y="300"/>
                      <a:pt x="597" y="301"/>
                      <a:pt x="595" y="302"/>
                    </a:cubicBezTo>
                    <a:moveTo>
                      <a:pt x="590" y="278"/>
                    </a:moveTo>
                    <a:cubicBezTo>
                      <a:pt x="589" y="274"/>
                      <a:pt x="586" y="269"/>
                      <a:pt x="583" y="264"/>
                    </a:cubicBezTo>
                    <a:cubicBezTo>
                      <a:pt x="588" y="258"/>
                      <a:pt x="593" y="250"/>
                      <a:pt x="596" y="244"/>
                    </a:cubicBezTo>
                    <a:cubicBezTo>
                      <a:pt x="599" y="240"/>
                      <a:pt x="601" y="235"/>
                      <a:pt x="603" y="231"/>
                    </a:cubicBezTo>
                    <a:cubicBezTo>
                      <a:pt x="606" y="240"/>
                      <a:pt x="609" y="250"/>
                      <a:pt x="610" y="261"/>
                    </a:cubicBezTo>
                    <a:cubicBezTo>
                      <a:pt x="610" y="261"/>
                      <a:pt x="610" y="261"/>
                      <a:pt x="610" y="261"/>
                    </a:cubicBezTo>
                    <a:cubicBezTo>
                      <a:pt x="602" y="265"/>
                      <a:pt x="597" y="272"/>
                      <a:pt x="590" y="278"/>
                    </a:cubicBezTo>
                    <a:moveTo>
                      <a:pt x="430" y="314"/>
                    </a:moveTo>
                    <a:cubicBezTo>
                      <a:pt x="419" y="312"/>
                      <a:pt x="407" y="308"/>
                      <a:pt x="397" y="304"/>
                    </a:cubicBezTo>
                    <a:cubicBezTo>
                      <a:pt x="387" y="300"/>
                      <a:pt x="376" y="295"/>
                      <a:pt x="366" y="292"/>
                    </a:cubicBezTo>
                    <a:cubicBezTo>
                      <a:pt x="352" y="287"/>
                      <a:pt x="340" y="281"/>
                      <a:pt x="328" y="274"/>
                    </a:cubicBezTo>
                    <a:cubicBezTo>
                      <a:pt x="326" y="273"/>
                      <a:pt x="324" y="273"/>
                      <a:pt x="322" y="272"/>
                    </a:cubicBezTo>
                    <a:cubicBezTo>
                      <a:pt x="316" y="252"/>
                      <a:pt x="308" y="232"/>
                      <a:pt x="299" y="212"/>
                    </a:cubicBezTo>
                    <a:cubicBezTo>
                      <a:pt x="316" y="221"/>
                      <a:pt x="332" y="231"/>
                      <a:pt x="347" y="242"/>
                    </a:cubicBezTo>
                    <a:cubicBezTo>
                      <a:pt x="364" y="253"/>
                      <a:pt x="380" y="268"/>
                      <a:pt x="398" y="277"/>
                    </a:cubicBezTo>
                    <a:cubicBezTo>
                      <a:pt x="406" y="281"/>
                      <a:pt x="413" y="286"/>
                      <a:pt x="420" y="290"/>
                    </a:cubicBezTo>
                    <a:cubicBezTo>
                      <a:pt x="423" y="291"/>
                      <a:pt x="427" y="294"/>
                      <a:pt x="431" y="297"/>
                    </a:cubicBezTo>
                    <a:cubicBezTo>
                      <a:pt x="430" y="303"/>
                      <a:pt x="430" y="308"/>
                      <a:pt x="430" y="314"/>
                    </a:cubicBezTo>
                    <a:moveTo>
                      <a:pt x="579" y="258"/>
                    </a:moveTo>
                    <a:cubicBezTo>
                      <a:pt x="578" y="257"/>
                      <a:pt x="577" y="256"/>
                      <a:pt x="576" y="255"/>
                    </a:cubicBezTo>
                    <a:cubicBezTo>
                      <a:pt x="576" y="252"/>
                      <a:pt x="577" y="250"/>
                      <a:pt x="577" y="247"/>
                    </a:cubicBezTo>
                    <a:cubicBezTo>
                      <a:pt x="578" y="233"/>
                      <a:pt x="581" y="218"/>
                      <a:pt x="581" y="203"/>
                    </a:cubicBezTo>
                    <a:cubicBezTo>
                      <a:pt x="580" y="198"/>
                      <a:pt x="580" y="193"/>
                      <a:pt x="580" y="189"/>
                    </a:cubicBezTo>
                    <a:cubicBezTo>
                      <a:pt x="587" y="199"/>
                      <a:pt x="594" y="210"/>
                      <a:pt x="599" y="221"/>
                    </a:cubicBezTo>
                    <a:cubicBezTo>
                      <a:pt x="598" y="223"/>
                      <a:pt x="597" y="224"/>
                      <a:pt x="597" y="225"/>
                    </a:cubicBezTo>
                    <a:cubicBezTo>
                      <a:pt x="595" y="229"/>
                      <a:pt x="594" y="234"/>
                      <a:pt x="592" y="238"/>
                    </a:cubicBezTo>
                    <a:cubicBezTo>
                      <a:pt x="588" y="244"/>
                      <a:pt x="584" y="252"/>
                      <a:pt x="579" y="258"/>
                    </a:cubicBezTo>
                    <a:moveTo>
                      <a:pt x="43" y="214"/>
                    </a:moveTo>
                    <a:cubicBezTo>
                      <a:pt x="41" y="214"/>
                      <a:pt x="40" y="214"/>
                      <a:pt x="39" y="213"/>
                    </a:cubicBezTo>
                    <a:cubicBezTo>
                      <a:pt x="40" y="210"/>
                      <a:pt x="42" y="207"/>
                      <a:pt x="43" y="204"/>
                    </a:cubicBezTo>
                    <a:cubicBezTo>
                      <a:pt x="44" y="196"/>
                      <a:pt x="50" y="187"/>
                      <a:pt x="57" y="183"/>
                    </a:cubicBezTo>
                    <a:cubicBezTo>
                      <a:pt x="58" y="205"/>
                      <a:pt x="51" y="214"/>
                      <a:pt x="43" y="214"/>
                    </a:cubicBezTo>
                    <a:moveTo>
                      <a:pt x="33" y="210"/>
                    </a:moveTo>
                    <a:cubicBezTo>
                      <a:pt x="27" y="205"/>
                      <a:pt x="22" y="195"/>
                      <a:pt x="21" y="183"/>
                    </a:cubicBezTo>
                    <a:cubicBezTo>
                      <a:pt x="21" y="183"/>
                      <a:pt x="21" y="183"/>
                      <a:pt x="21" y="183"/>
                    </a:cubicBezTo>
                    <a:cubicBezTo>
                      <a:pt x="25" y="179"/>
                      <a:pt x="28" y="174"/>
                      <a:pt x="34" y="170"/>
                    </a:cubicBezTo>
                    <a:cubicBezTo>
                      <a:pt x="41" y="167"/>
                      <a:pt x="48" y="165"/>
                      <a:pt x="55" y="164"/>
                    </a:cubicBezTo>
                    <a:cubicBezTo>
                      <a:pt x="55" y="167"/>
                      <a:pt x="55" y="171"/>
                      <a:pt x="56" y="174"/>
                    </a:cubicBezTo>
                    <a:cubicBezTo>
                      <a:pt x="56" y="175"/>
                      <a:pt x="56" y="175"/>
                      <a:pt x="56" y="175"/>
                    </a:cubicBezTo>
                    <a:cubicBezTo>
                      <a:pt x="50" y="178"/>
                      <a:pt x="45" y="183"/>
                      <a:pt x="41" y="189"/>
                    </a:cubicBezTo>
                    <a:cubicBezTo>
                      <a:pt x="39" y="191"/>
                      <a:pt x="38" y="193"/>
                      <a:pt x="37" y="196"/>
                    </a:cubicBezTo>
                    <a:cubicBezTo>
                      <a:pt x="35" y="199"/>
                      <a:pt x="36" y="203"/>
                      <a:pt x="34" y="206"/>
                    </a:cubicBezTo>
                    <a:cubicBezTo>
                      <a:pt x="34" y="207"/>
                      <a:pt x="33" y="209"/>
                      <a:pt x="33" y="210"/>
                    </a:cubicBezTo>
                    <a:moveTo>
                      <a:pt x="46" y="141"/>
                    </a:moveTo>
                    <a:cubicBezTo>
                      <a:pt x="50" y="141"/>
                      <a:pt x="53" y="141"/>
                      <a:pt x="57" y="140"/>
                    </a:cubicBezTo>
                    <a:cubicBezTo>
                      <a:pt x="56" y="145"/>
                      <a:pt x="55" y="150"/>
                      <a:pt x="55" y="156"/>
                    </a:cubicBezTo>
                    <a:cubicBezTo>
                      <a:pt x="47" y="158"/>
                      <a:pt x="38" y="159"/>
                      <a:pt x="30" y="164"/>
                    </a:cubicBezTo>
                    <a:cubicBezTo>
                      <a:pt x="27" y="166"/>
                      <a:pt x="24" y="168"/>
                      <a:pt x="22" y="170"/>
                    </a:cubicBezTo>
                    <a:cubicBezTo>
                      <a:pt x="23" y="160"/>
                      <a:pt x="25" y="150"/>
                      <a:pt x="28" y="141"/>
                    </a:cubicBezTo>
                    <a:cubicBezTo>
                      <a:pt x="30" y="141"/>
                      <a:pt x="31" y="141"/>
                      <a:pt x="33" y="141"/>
                    </a:cubicBezTo>
                    <a:cubicBezTo>
                      <a:pt x="38" y="141"/>
                      <a:pt x="44" y="141"/>
                      <a:pt x="46" y="141"/>
                    </a:cubicBezTo>
                    <a:moveTo>
                      <a:pt x="569" y="248"/>
                    </a:moveTo>
                    <a:cubicBezTo>
                      <a:pt x="561" y="241"/>
                      <a:pt x="552" y="235"/>
                      <a:pt x="542" y="232"/>
                    </a:cubicBezTo>
                    <a:cubicBezTo>
                      <a:pt x="543" y="229"/>
                      <a:pt x="543" y="226"/>
                      <a:pt x="543" y="223"/>
                    </a:cubicBezTo>
                    <a:cubicBezTo>
                      <a:pt x="543" y="218"/>
                      <a:pt x="542" y="211"/>
                      <a:pt x="543" y="205"/>
                    </a:cubicBezTo>
                    <a:cubicBezTo>
                      <a:pt x="543" y="200"/>
                      <a:pt x="541" y="195"/>
                      <a:pt x="541" y="189"/>
                    </a:cubicBezTo>
                    <a:cubicBezTo>
                      <a:pt x="541" y="185"/>
                      <a:pt x="540" y="180"/>
                      <a:pt x="540" y="175"/>
                    </a:cubicBezTo>
                    <a:cubicBezTo>
                      <a:pt x="538" y="162"/>
                      <a:pt x="536" y="149"/>
                      <a:pt x="531" y="137"/>
                    </a:cubicBezTo>
                    <a:cubicBezTo>
                      <a:pt x="546" y="149"/>
                      <a:pt x="559" y="163"/>
                      <a:pt x="571" y="177"/>
                    </a:cubicBezTo>
                    <a:cubicBezTo>
                      <a:pt x="573" y="186"/>
                      <a:pt x="573" y="195"/>
                      <a:pt x="573" y="205"/>
                    </a:cubicBezTo>
                    <a:cubicBezTo>
                      <a:pt x="574" y="219"/>
                      <a:pt x="571" y="232"/>
                      <a:pt x="569" y="246"/>
                    </a:cubicBezTo>
                    <a:cubicBezTo>
                      <a:pt x="569" y="247"/>
                      <a:pt x="569" y="248"/>
                      <a:pt x="569" y="248"/>
                    </a:cubicBezTo>
                    <a:moveTo>
                      <a:pt x="433" y="288"/>
                    </a:moveTo>
                    <a:cubicBezTo>
                      <a:pt x="428" y="285"/>
                      <a:pt x="422" y="283"/>
                      <a:pt x="418" y="280"/>
                    </a:cubicBezTo>
                    <a:cubicBezTo>
                      <a:pt x="400" y="269"/>
                      <a:pt x="383" y="258"/>
                      <a:pt x="366" y="246"/>
                    </a:cubicBezTo>
                    <a:cubicBezTo>
                      <a:pt x="351" y="235"/>
                      <a:pt x="336" y="225"/>
                      <a:pt x="320" y="216"/>
                    </a:cubicBezTo>
                    <a:cubicBezTo>
                      <a:pt x="311" y="210"/>
                      <a:pt x="302" y="205"/>
                      <a:pt x="294" y="200"/>
                    </a:cubicBezTo>
                    <a:cubicBezTo>
                      <a:pt x="281" y="173"/>
                      <a:pt x="265" y="147"/>
                      <a:pt x="244" y="124"/>
                    </a:cubicBezTo>
                    <a:cubicBezTo>
                      <a:pt x="244" y="124"/>
                      <a:pt x="245" y="125"/>
                      <a:pt x="246" y="125"/>
                    </a:cubicBezTo>
                    <a:cubicBezTo>
                      <a:pt x="270" y="139"/>
                      <a:pt x="291" y="156"/>
                      <a:pt x="314" y="171"/>
                    </a:cubicBezTo>
                    <a:cubicBezTo>
                      <a:pt x="339" y="189"/>
                      <a:pt x="362" y="208"/>
                      <a:pt x="385" y="229"/>
                    </a:cubicBezTo>
                    <a:cubicBezTo>
                      <a:pt x="394" y="238"/>
                      <a:pt x="404" y="246"/>
                      <a:pt x="413" y="255"/>
                    </a:cubicBezTo>
                    <a:cubicBezTo>
                      <a:pt x="417" y="260"/>
                      <a:pt x="421" y="264"/>
                      <a:pt x="426" y="268"/>
                    </a:cubicBezTo>
                    <a:cubicBezTo>
                      <a:pt x="428" y="271"/>
                      <a:pt x="433" y="275"/>
                      <a:pt x="436" y="279"/>
                    </a:cubicBezTo>
                    <a:cubicBezTo>
                      <a:pt x="435" y="282"/>
                      <a:pt x="434" y="285"/>
                      <a:pt x="433" y="288"/>
                    </a:cubicBezTo>
                    <a:moveTo>
                      <a:pt x="31" y="133"/>
                    </a:moveTo>
                    <a:cubicBezTo>
                      <a:pt x="33" y="129"/>
                      <a:pt x="35" y="125"/>
                      <a:pt x="38" y="121"/>
                    </a:cubicBezTo>
                    <a:cubicBezTo>
                      <a:pt x="44" y="120"/>
                      <a:pt x="51" y="119"/>
                      <a:pt x="58" y="119"/>
                    </a:cubicBezTo>
                    <a:cubicBezTo>
                      <a:pt x="60" y="119"/>
                      <a:pt x="62" y="119"/>
                      <a:pt x="64" y="120"/>
                    </a:cubicBezTo>
                    <a:cubicBezTo>
                      <a:pt x="65" y="120"/>
                      <a:pt x="65" y="120"/>
                      <a:pt x="66" y="120"/>
                    </a:cubicBezTo>
                    <a:cubicBezTo>
                      <a:pt x="66" y="120"/>
                      <a:pt x="67" y="120"/>
                      <a:pt x="67" y="120"/>
                    </a:cubicBezTo>
                    <a:cubicBezTo>
                      <a:pt x="64" y="123"/>
                      <a:pt x="62" y="127"/>
                      <a:pt x="60" y="132"/>
                    </a:cubicBezTo>
                    <a:cubicBezTo>
                      <a:pt x="56" y="133"/>
                      <a:pt x="51" y="134"/>
                      <a:pt x="47" y="134"/>
                    </a:cubicBezTo>
                    <a:cubicBezTo>
                      <a:pt x="47" y="134"/>
                      <a:pt x="46" y="134"/>
                      <a:pt x="46" y="134"/>
                    </a:cubicBezTo>
                    <a:cubicBezTo>
                      <a:pt x="42" y="133"/>
                      <a:pt x="38" y="133"/>
                      <a:pt x="35" y="133"/>
                    </a:cubicBezTo>
                    <a:cubicBezTo>
                      <a:pt x="33" y="133"/>
                      <a:pt x="32" y="133"/>
                      <a:pt x="31" y="133"/>
                    </a:cubicBezTo>
                    <a:moveTo>
                      <a:pt x="513" y="228"/>
                    </a:moveTo>
                    <a:cubicBezTo>
                      <a:pt x="511" y="215"/>
                      <a:pt x="509" y="202"/>
                      <a:pt x="506" y="189"/>
                    </a:cubicBezTo>
                    <a:cubicBezTo>
                      <a:pt x="503" y="172"/>
                      <a:pt x="497" y="156"/>
                      <a:pt x="491" y="140"/>
                    </a:cubicBezTo>
                    <a:cubicBezTo>
                      <a:pt x="486" y="125"/>
                      <a:pt x="480" y="108"/>
                      <a:pt x="470" y="95"/>
                    </a:cubicBezTo>
                    <a:cubicBezTo>
                      <a:pt x="470" y="94"/>
                      <a:pt x="470" y="94"/>
                      <a:pt x="470" y="94"/>
                    </a:cubicBezTo>
                    <a:cubicBezTo>
                      <a:pt x="486" y="103"/>
                      <a:pt x="503" y="114"/>
                      <a:pt x="519" y="127"/>
                    </a:cubicBezTo>
                    <a:cubicBezTo>
                      <a:pt x="526" y="141"/>
                      <a:pt x="529" y="156"/>
                      <a:pt x="532" y="172"/>
                    </a:cubicBezTo>
                    <a:cubicBezTo>
                      <a:pt x="534" y="184"/>
                      <a:pt x="533" y="196"/>
                      <a:pt x="535" y="208"/>
                    </a:cubicBezTo>
                    <a:cubicBezTo>
                      <a:pt x="536" y="215"/>
                      <a:pt x="536" y="222"/>
                      <a:pt x="535" y="230"/>
                    </a:cubicBezTo>
                    <a:cubicBezTo>
                      <a:pt x="530" y="229"/>
                      <a:pt x="524" y="228"/>
                      <a:pt x="518" y="228"/>
                    </a:cubicBezTo>
                    <a:cubicBezTo>
                      <a:pt x="517" y="228"/>
                      <a:pt x="515" y="228"/>
                      <a:pt x="513" y="228"/>
                    </a:cubicBezTo>
                    <a:moveTo>
                      <a:pt x="43" y="113"/>
                    </a:moveTo>
                    <a:cubicBezTo>
                      <a:pt x="49" y="105"/>
                      <a:pt x="56" y="97"/>
                      <a:pt x="63" y="91"/>
                    </a:cubicBezTo>
                    <a:cubicBezTo>
                      <a:pt x="70" y="91"/>
                      <a:pt x="78" y="92"/>
                      <a:pt x="85" y="93"/>
                    </a:cubicBezTo>
                    <a:cubicBezTo>
                      <a:pt x="89" y="93"/>
                      <a:pt x="93" y="94"/>
                      <a:pt x="97" y="95"/>
                    </a:cubicBezTo>
                    <a:cubicBezTo>
                      <a:pt x="95" y="96"/>
                      <a:pt x="93" y="97"/>
                      <a:pt x="91" y="99"/>
                    </a:cubicBezTo>
                    <a:cubicBezTo>
                      <a:pt x="86" y="102"/>
                      <a:pt x="80" y="106"/>
                      <a:pt x="76" y="110"/>
                    </a:cubicBezTo>
                    <a:cubicBezTo>
                      <a:pt x="65" y="111"/>
                      <a:pt x="54" y="112"/>
                      <a:pt x="43" y="113"/>
                    </a:cubicBezTo>
                    <a:moveTo>
                      <a:pt x="107" y="89"/>
                    </a:moveTo>
                    <a:cubicBezTo>
                      <a:pt x="105" y="89"/>
                      <a:pt x="104" y="89"/>
                      <a:pt x="103" y="88"/>
                    </a:cubicBezTo>
                    <a:cubicBezTo>
                      <a:pt x="98" y="87"/>
                      <a:pt x="92" y="85"/>
                      <a:pt x="87" y="85"/>
                    </a:cubicBezTo>
                    <a:cubicBezTo>
                      <a:pt x="81" y="84"/>
                      <a:pt x="77" y="84"/>
                      <a:pt x="72" y="84"/>
                    </a:cubicBezTo>
                    <a:cubicBezTo>
                      <a:pt x="79" y="78"/>
                      <a:pt x="86" y="73"/>
                      <a:pt x="94" y="69"/>
                    </a:cubicBezTo>
                    <a:cubicBezTo>
                      <a:pt x="99" y="70"/>
                      <a:pt x="105" y="72"/>
                      <a:pt x="110" y="73"/>
                    </a:cubicBezTo>
                    <a:cubicBezTo>
                      <a:pt x="119" y="75"/>
                      <a:pt x="129" y="77"/>
                      <a:pt x="138" y="80"/>
                    </a:cubicBezTo>
                    <a:cubicBezTo>
                      <a:pt x="127" y="82"/>
                      <a:pt x="117" y="85"/>
                      <a:pt x="107" y="89"/>
                    </a:cubicBezTo>
                    <a:moveTo>
                      <a:pt x="484" y="235"/>
                    </a:moveTo>
                    <a:cubicBezTo>
                      <a:pt x="473" y="192"/>
                      <a:pt x="447" y="154"/>
                      <a:pt x="428" y="115"/>
                    </a:cubicBezTo>
                    <a:cubicBezTo>
                      <a:pt x="421" y="102"/>
                      <a:pt x="412" y="90"/>
                      <a:pt x="403" y="79"/>
                    </a:cubicBezTo>
                    <a:cubicBezTo>
                      <a:pt x="399" y="74"/>
                      <a:pt x="393" y="69"/>
                      <a:pt x="388" y="64"/>
                    </a:cubicBezTo>
                    <a:cubicBezTo>
                      <a:pt x="386" y="62"/>
                      <a:pt x="385" y="60"/>
                      <a:pt x="383" y="58"/>
                    </a:cubicBezTo>
                    <a:cubicBezTo>
                      <a:pt x="407" y="65"/>
                      <a:pt x="432" y="75"/>
                      <a:pt x="456" y="87"/>
                    </a:cubicBezTo>
                    <a:cubicBezTo>
                      <a:pt x="457" y="89"/>
                      <a:pt x="459" y="91"/>
                      <a:pt x="460" y="93"/>
                    </a:cubicBezTo>
                    <a:cubicBezTo>
                      <a:pt x="464" y="100"/>
                      <a:pt x="469" y="106"/>
                      <a:pt x="473" y="114"/>
                    </a:cubicBezTo>
                    <a:cubicBezTo>
                      <a:pt x="477" y="124"/>
                      <a:pt x="481" y="133"/>
                      <a:pt x="484" y="143"/>
                    </a:cubicBezTo>
                    <a:cubicBezTo>
                      <a:pt x="490" y="160"/>
                      <a:pt x="497" y="177"/>
                      <a:pt x="500" y="195"/>
                    </a:cubicBezTo>
                    <a:cubicBezTo>
                      <a:pt x="501" y="206"/>
                      <a:pt x="503" y="218"/>
                      <a:pt x="505" y="229"/>
                    </a:cubicBezTo>
                    <a:cubicBezTo>
                      <a:pt x="498" y="230"/>
                      <a:pt x="491" y="232"/>
                      <a:pt x="484" y="235"/>
                    </a:cubicBezTo>
                    <a:moveTo>
                      <a:pt x="440" y="272"/>
                    </a:moveTo>
                    <a:cubicBezTo>
                      <a:pt x="439" y="271"/>
                      <a:pt x="438" y="270"/>
                      <a:pt x="437" y="269"/>
                    </a:cubicBezTo>
                    <a:cubicBezTo>
                      <a:pt x="425" y="256"/>
                      <a:pt x="412" y="244"/>
                      <a:pt x="400" y="232"/>
                    </a:cubicBezTo>
                    <a:cubicBezTo>
                      <a:pt x="375" y="208"/>
                      <a:pt x="349" y="187"/>
                      <a:pt x="321" y="167"/>
                    </a:cubicBezTo>
                    <a:cubicBezTo>
                      <a:pt x="308" y="158"/>
                      <a:pt x="294" y="149"/>
                      <a:pt x="282" y="139"/>
                    </a:cubicBezTo>
                    <a:cubicBezTo>
                      <a:pt x="270" y="131"/>
                      <a:pt x="258" y="125"/>
                      <a:pt x="247" y="117"/>
                    </a:cubicBezTo>
                    <a:cubicBezTo>
                      <a:pt x="237" y="111"/>
                      <a:pt x="228" y="104"/>
                      <a:pt x="217" y="99"/>
                    </a:cubicBezTo>
                    <a:cubicBezTo>
                      <a:pt x="200" y="87"/>
                      <a:pt x="179" y="80"/>
                      <a:pt x="157" y="79"/>
                    </a:cubicBezTo>
                    <a:cubicBezTo>
                      <a:pt x="150" y="77"/>
                      <a:pt x="143" y="74"/>
                      <a:pt x="136" y="72"/>
                    </a:cubicBezTo>
                    <a:cubicBezTo>
                      <a:pt x="126" y="68"/>
                      <a:pt x="114" y="67"/>
                      <a:pt x="103" y="63"/>
                    </a:cubicBezTo>
                    <a:cubicBezTo>
                      <a:pt x="104" y="63"/>
                      <a:pt x="106" y="62"/>
                      <a:pt x="107" y="61"/>
                    </a:cubicBezTo>
                    <a:cubicBezTo>
                      <a:pt x="119" y="55"/>
                      <a:pt x="136" y="50"/>
                      <a:pt x="156" y="46"/>
                    </a:cubicBezTo>
                    <a:cubicBezTo>
                      <a:pt x="158" y="46"/>
                      <a:pt x="161" y="46"/>
                      <a:pt x="163" y="47"/>
                    </a:cubicBezTo>
                    <a:cubicBezTo>
                      <a:pt x="180" y="51"/>
                      <a:pt x="196" y="58"/>
                      <a:pt x="212" y="65"/>
                    </a:cubicBezTo>
                    <a:cubicBezTo>
                      <a:pt x="226" y="70"/>
                      <a:pt x="241" y="79"/>
                      <a:pt x="253" y="88"/>
                    </a:cubicBezTo>
                    <a:cubicBezTo>
                      <a:pt x="261" y="95"/>
                      <a:pt x="271" y="99"/>
                      <a:pt x="280" y="105"/>
                    </a:cubicBezTo>
                    <a:cubicBezTo>
                      <a:pt x="287" y="109"/>
                      <a:pt x="293" y="114"/>
                      <a:pt x="300" y="119"/>
                    </a:cubicBezTo>
                    <a:cubicBezTo>
                      <a:pt x="332" y="139"/>
                      <a:pt x="359" y="164"/>
                      <a:pt x="387" y="190"/>
                    </a:cubicBezTo>
                    <a:cubicBezTo>
                      <a:pt x="401" y="203"/>
                      <a:pt x="413" y="217"/>
                      <a:pt x="425" y="232"/>
                    </a:cubicBezTo>
                    <a:cubicBezTo>
                      <a:pt x="432" y="241"/>
                      <a:pt x="441" y="251"/>
                      <a:pt x="448" y="261"/>
                    </a:cubicBezTo>
                    <a:cubicBezTo>
                      <a:pt x="445" y="265"/>
                      <a:pt x="442" y="268"/>
                      <a:pt x="440" y="272"/>
                    </a:cubicBezTo>
                    <a:moveTo>
                      <a:pt x="467" y="245"/>
                    </a:moveTo>
                    <a:cubicBezTo>
                      <a:pt x="463" y="235"/>
                      <a:pt x="457" y="226"/>
                      <a:pt x="452" y="217"/>
                    </a:cubicBezTo>
                    <a:cubicBezTo>
                      <a:pt x="446" y="204"/>
                      <a:pt x="436" y="191"/>
                      <a:pt x="427" y="180"/>
                    </a:cubicBezTo>
                    <a:cubicBezTo>
                      <a:pt x="408" y="156"/>
                      <a:pt x="387" y="132"/>
                      <a:pt x="366" y="111"/>
                    </a:cubicBezTo>
                    <a:cubicBezTo>
                      <a:pt x="337" y="83"/>
                      <a:pt x="306" y="57"/>
                      <a:pt x="271" y="38"/>
                    </a:cubicBezTo>
                    <a:cubicBezTo>
                      <a:pt x="301" y="40"/>
                      <a:pt x="333" y="44"/>
                      <a:pt x="365" y="53"/>
                    </a:cubicBezTo>
                    <a:cubicBezTo>
                      <a:pt x="371" y="58"/>
                      <a:pt x="377" y="63"/>
                      <a:pt x="383" y="69"/>
                    </a:cubicBezTo>
                    <a:cubicBezTo>
                      <a:pt x="397" y="83"/>
                      <a:pt x="412" y="100"/>
                      <a:pt x="421" y="119"/>
                    </a:cubicBezTo>
                    <a:cubicBezTo>
                      <a:pt x="440" y="159"/>
                      <a:pt x="467" y="196"/>
                      <a:pt x="477" y="239"/>
                    </a:cubicBezTo>
                    <a:cubicBezTo>
                      <a:pt x="474" y="240"/>
                      <a:pt x="471" y="242"/>
                      <a:pt x="467" y="245"/>
                    </a:cubicBezTo>
                    <a:moveTo>
                      <a:pt x="453" y="256"/>
                    </a:moveTo>
                    <a:cubicBezTo>
                      <a:pt x="447" y="247"/>
                      <a:pt x="439" y="238"/>
                      <a:pt x="433" y="230"/>
                    </a:cubicBezTo>
                    <a:cubicBezTo>
                      <a:pt x="421" y="215"/>
                      <a:pt x="409" y="200"/>
                      <a:pt x="395" y="187"/>
                    </a:cubicBezTo>
                    <a:cubicBezTo>
                      <a:pt x="367" y="161"/>
                      <a:pt x="340" y="135"/>
                      <a:pt x="307" y="114"/>
                    </a:cubicBezTo>
                    <a:cubicBezTo>
                      <a:pt x="277" y="95"/>
                      <a:pt x="248" y="71"/>
                      <a:pt x="215" y="58"/>
                    </a:cubicBezTo>
                    <a:cubicBezTo>
                      <a:pt x="202" y="53"/>
                      <a:pt x="189" y="45"/>
                      <a:pt x="175" y="42"/>
                    </a:cubicBezTo>
                    <a:cubicBezTo>
                      <a:pt x="195" y="39"/>
                      <a:pt x="218" y="37"/>
                      <a:pt x="242" y="37"/>
                    </a:cubicBezTo>
                    <a:cubicBezTo>
                      <a:pt x="245" y="37"/>
                      <a:pt x="249" y="37"/>
                      <a:pt x="252" y="37"/>
                    </a:cubicBezTo>
                    <a:cubicBezTo>
                      <a:pt x="296" y="56"/>
                      <a:pt x="334" y="88"/>
                      <a:pt x="367" y="124"/>
                    </a:cubicBezTo>
                    <a:cubicBezTo>
                      <a:pt x="387" y="145"/>
                      <a:pt x="408" y="167"/>
                      <a:pt x="426" y="191"/>
                    </a:cubicBezTo>
                    <a:cubicBezTo>
                      <a:pt x="435" y="203"/>
                      <a:pt x="443" y="215"/>
                      <a:pt x="450" y="229"/>
                    </a:cubicBezTo>
                    <a:cubicBezTo>
                      <a:pt x="454" y="235"/>
                      <a:pt x="458" y="242"/>
                      <a:pt x="461" y="249"/>
                    </a:cubicBezTo>
                    <a:cubicBezTo>
                      <a:pt x="458" y="251"/>
                      <a:pt x="455" y="254"/>
                      <a:pt x="453" y="256"/>
                    </a:cubicBezTo>
                    <a:moveTo>
                      <a:pt x="266" y="0"/>
                    </a:moveTo>
                    <a:cubicBezTo>
                      <a:pt x="244" y="0"/>
                      <a:pt x="223" y="1"/>
                      <a:pt x="203" y="4"/>
                    </a:cubicBezTo>
                    <a:cubicBezTo>
                      <a:pt x="122" y="12"/>
                      <a:pt x="30" y="52"/>
                      <a:pt x="4" y="141"/>
                    </a:cubicBezTo>
                    <a:cubicBezTo>
                      <a:pt x="2" y="147"/>
                      <a:pt x="1" y="153"/>
                      <a:pt x="0" y="159"/>
                    </a:cubicBezTo>
                    <a:cubicBezTo>
                      <a:pt x="1" y="166"/>
                      <a:pt x="2" y="173"/>
                      <a:pt x="2" y="181"/>
                    </a:cubicBezTo>
                    <a:cubicBezTo>
                      <a:pt x="2" y="187"/>
                      <a:pt x="2" y="194"/>
                      <a:pt x="1" y="200"/>
                    </a:cubicBezTo>
                    <a:cubicBezTo>
                      <a:pt x="1" y="201"/>
                      <a:pt x="1" y="201"/>
                      <a:pt x="1" y="202"/>
                    </a:cubicBezTo>
                    <a:cubicBezTo>
                      <a:pt x="2" y="203"/>
                      <a:pt x="2" y="204"/>
                      <a:pt x="2" y="205"/>
                    </a:cubicBezTo>
                    <a:cubicBezTo>
                      <a:pt x="9" y="223"/>
                      <a:pt x="23" y="239"/>
                      <a:pt x="41" y="243"/>
                    </a:cubicBezTo>
                    <a:cubicBezTo>
                      <a:pt x="44" y="244"/>
                      <a:pt x="46" y="244"/>
                      <a:pt x="48" y="244"/>
                    </a:cubicBezTo>
                    <a:cubicBezTo>
                      <a:pt x="63" y="244"/>
                      <a:pt x="78" y="235"/>
                      <a:pt x="84" y="221"/>
                    </a:cubicBezTo>
                    <a:cubicBezTo>
                      <a:pt x="82" y="213"/>
                      <a:pt x="81" y="204"/>
                      <a:pt x="81" y="196"/>
                    </a:cubicBezTo>
                    <a:cubicBezTo>
                      <a:pt x="81" y="192"/>
                      <a:pt x="81" y="187"/>
                      <a:pt x="82" y="183"/>
                    </a:cubicBezTo>
                    <a:cubicBezTo>
                      <a:pt x="80" y="178"/>
                      <a:pt x="78" y="173"/>
                      <a:pt x="76" y="167"/>
                    </a:cubicBezTo>
                    <a:cubicBezTo>
                      <a:pt x="73" y="153"/>
                      <a:pt x="78" y="146"/>
                      <a:pt x="88" y="136"/>
                    </a:cubicBezTo>
                    <a:cubicBezTo>
                      <a:pt x="103" y="120"/>
                      <a:pt x="125" y="111"/>
                      <a:pt x="146" y="111"/>
                    </a:cubicBezTo>
                    <a:cubicBezTo>
                      <a:pt x="150" y="111"/>
                      <a:pt x="153" y="111"/>
                      <a:pt x="157" y="112"/>
                    </a:cubicBezTo>
                    <a:cubicBezTo>
                      <a:pt x="164" y="113"/>
                      <a:pt x="171" y="115"/>
                      <a:pt x="177" y="118"/>
                    </a:cubicBezTo>
                    <a:cubicBezTo>
                      <a:pt x="205" y="124"/>
                      <a:pt x="228" y="146"/>
                      <a:pt x="235" y="175"/>
                    </a:cubicBezTo>
                    <a:cubicBezTo>
                      <a:pt x="240" y="183"/>
                      <a:pt x="245" y="192"/>
                      <a:pt x="249" y="201"/>
                    </a:cubicBezTo>
                    <a:cubicBezTo>
                      <a:pt x="256" y="216"/>
                      <a:pt x="261" y="232"/>
                      <a:pt x="267" y="247"/>
                    </a:cubicBezTo>
                    <a:cubicBezTo>
                      <a:pt x="301" y="256"/>
                      <a:pt x="327" y="288"/>
                      <a:pt x="326" y="327"/>
                    </a:cubicBezTo>
                    <a:cubicBezTo>
                      <a:pt x="326" y="344"/>
                      <a:pt x="321" y="360"/>
                      <a:pt x="312" y="373"/>
                    </a:cubicBezTo>
                    <a:cubicBezTo>
                      <a:pt x="321" y="391"/>
                      <a:pt x="332" y="409"/>
                      <a:pt x="344" y="424"/>
                    </a:cubicBezTo>
                    <a:cubicBezTo>
                      <a:pt x="364" y="431"/>
                      <a:pt x="380" y="445"/>
                      <a:pt x="390" y="463"/>
                    </a:cubicBezTo>
                    <a:cubicBezTo>
                      <a:pt x="394" y="465"/>
                      <a:pt x="398" y="467"/>
                      <a:pt x="403" y="469"/>
                    </a:cubicBezTo>
                    <a:cubicBezTo>
                      <a:pt x="416" y="474"/>
                      <a:pt x="430" y="477"/>
                      <a:pt x="445" y="477"/>
                    </a:cubicBezTo>
                    <a:cubicBezTo>
                      <a:pt x="447" y="477"/>
                      <a:pt x="449" y="477"/>
                      <a:pt x="451" y="477"/>
                    </a:cubicBezTo>
                    <a:cubicBezTo>
                      <a:pt x="479" y="449"/>
                      <a:pt x="509" y="423"/>
                      <a:pt x="542" y="398"/>
                    </a:cubicBezTo>
                    <a:cubicBezTo>
                      <a:pt x="543" y="395"/>
                      <a:pt x="545" y="393"/>
                      <a:pt x="545" y="393"/>
                    </a:cubicBezTo>
                    <a:cubicBezTo>
                      <a:pt x="545" y="393"/>
                      <a:pt x="494" y="367"/>
                      <a:pt x="483" y="351"/>
                    </a:cubicBezTo>
                    <a:cubicBezTo>
                      <a:pt x="475" y="340"/>
                      <a:pt x="473" y="324"/>
                      <a:pt x="475" y="310"/>
                    </a:cubicBezTo>
                    <a:cubicBezTo>
                      <a:pt x="477" y="299"/>
                      <a:pt x="481" y="291"/>
                      <a:pt x="489" y="285"/>
                    </a:cubicBezTo>
                    <a:cubicBezTo>
                      <a:pt x="501" y="278"/>
                      <a:pt x="512" y="275"/>
                      <a:pt x="521" y="275"/>
                    </a:cubicBezTo>
                    <a:cubicBezTo>
                      <a:pt x="550" y="275"/>
                      <a:pt x="570" y="300"/>
                      <a:pt x="574" y="320"/>
                    </a:cubicBezTo>
                    <a:cubicBezTo>
                      <a:pt x="574" y="321"/>
                      <a:pt x="574" y="322"/>
                      <a:pt x="574" y="324"/>
                    </a:cubicBezTo>
                    <a:cubicBezTo>
                      <a:pt x="574" y="325"/>
                      <a:pt x="574" y="325"/>
                      <a:pt x="574" y="325"/>
                    </a:cubicBezTo>
                    <a:cubicBezTo>
                      <a:pt x="575" y="336"/>
                      <a:pt x="576" y="361"/>
                      <a:pt x="572" y="376"/>
                    </a:cubicBezTo>
                    <a:cubicBezTo>
                      <a:pt x="573" y="375"/>
                      <a:pt x="574" y="375"/>
                      <a:pt x="576" y="374"/>
                    </a:cubicBezTo>
                    <a:cubicBezTo>
                      <a:pt x="592" y="362"/>
                      <a:pt x="610" y="351"/>
                      <a:pt x="627" y="341"/>
                    </a:cubicBezTo>
                    <a:cubicBezTo>
                      <a:pt x="634" y="333"/>
                      <a:pt x="639" y="324"/>
                      <a:pt x="641" y="312"/>
                    </a:cubicBezTo>
                    <a:cubicBezTo>
                      <a:pt x="642" y="305"/>
                      <a:pt x="643" y="287"/>
                      <a:pt x="643" y="273"/>
                    </a:cubicBezTo>
                    <a:cubicBezTo>
                      <a:pt x="632" y="259"/>
                      <a:pt x="626" y="241"/>
                      <a:pt x="626" y="222"/>
                    </a:cubicBezTo>
                    <a:cubicBezTo>
                      <a:pt x="626" y="215"/>
                      <a:pt x="627" y="208"/>
                      <a:pt x="629" y="202"/>
                    </a:cubicBezTo>
                    <a:cubicBezTo>
                      <a:pt x="627" y="198"/>
                      <a:pt x="626" y="195"/>
                      <a:pt x="625" y="192"/>
                    </a:cubicBezTo>
                    <a:cubicBezTo>
                      <a:pt x="601" y="141"/>
                      <a:pt x="564" y="100"/>
                      <a:pt x="520" y="70"/>
                    </a:cubicBezTo>
                    <a:cubicBezTo>
                      <a:pt x="500" y="67"/>
                      <a:pt x="482" y="57"/>
                      <a:pt x="469" y="41"/>
                    </a:cubicBezTo>
                    <a:cubicBezTo>
                      <a:pt x="446" y="30"/>
                      <a:pt x="423" y="22"/>
                      <a:pt x="398" y="16"/>
                    </a:cubicBezTo>
                    <a:cubicBezTo>
                      <a:pt x="357" y="5"/>
                      <a:pt x="311" y="0"/>
                      <a:pt x="2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6" name="Freeform 264"/>
              <p:cNvSpPr>
                <a:spLocks noEditPoints="1"/>
              </p:cNvSpPr>
              <p:nvPr/>
            </p:nvSpPr>
            <p:spPr bwMode="auto">
              <a:xfrm>
                <a:off x="6866" y="4096"/>
                <a:ext cx="274" cy="226"/>
              </a:xfrm>
              <a:custGeom>
                <a:avLst/>
                <a:gdLst>
                  <a:gd name="T0" fmla="*/ 480 w 556"/>
                  <a:gd name="T1" fmla="*/ 414 h 459"/>
                  <a:gd name="T2" fmla="*/ 221 w 556"/>
                  <a:gd name="T3" fmla="*/ 441 h 459"/>
                  <a:gd name="T4" fmla="*/ 325 w 556"/>
                  <a:gd name="T5" fmla="*/ 440 h 459"/>
                  <a:gd name="T6" fmla="*/ 43 w 556"/>
                  <a:gd name="T7" fmla="*/ 337 h 459"/>
                  <a:gd name="T8" fmla="*/ 313 w 556"/>
                  <a:gd name="T9" fmla="*/ 409 h 459"/>
                  <a:gd name="T10" fmla="*/ 208 w 556"/>
                  <a:gd name="T11" fmla="*/ 432 h 459"/>
                  <a:gd name="T12" fmla="*/ 26 w 556"/>
                  <a:gd name="T13" fmla="*/ 318 h 459"/>
                  <a:gd name="T14" fmla="*/ 327 w 556"/>
                  <a:gd name="T15" fmla="*/ 415 h 459"/>
                  <a:gd name="T16" fmla="*/ 39 w 556"/>
                  <a:gd name="T17" fmla="*/ 316 h 459"/>
                  <a:gd name="T18" fmla="*/ 120 w 556"/>
                  <a:gd name="T19" fmla="*/ 321 h 459"/>
                  <a:gd name="T20" fmla="*/ 207 w 556"/>
                  <a:gd name="T21" fmla="*/ 406 h 459"/>
                  <a:gd name="T22" fmla="*/ 19 w 556"/>
                  <a:gd name="T23" fmla="*/ 299 h 459"/>
                  <a:gd name="T24" fmla="*/ 119 w 556"/>
                  <a:gd name="T25" fmla="*/ 278 h 459"/>
                  <a:gd name="T26" fmla="*/ 172 w 556"/>
                  <a:gd name="T27" fmla="*/ 285 h 459"/>
                  <a:gd name="T28" fmla="*/ 404 w 556"/>
                  <a:gd name="T29" fmla="*/ 261 h 459"/>
                  <a:gd name="T30" fmla="*/ 421 w 556"/>
                  <a:gd name="T31" fmla="*/ 244 h 459"/>
                  <a:gd name="T32" fmla="*/ 186 w 556"/>
                  <a:gd name="T33" fmla="*/ 233 h 459"/>
                  <a:gd name="T34" fmla="*/ 57 w 556"/>
                  <a:gd name="T35" fmla="*/ 263 h 459"/>
                  <a:gd name="T36" fmla="*/ 511 w 556"/>
                  <a:gd name="T37" fmla="*/ 210 h 459"/>
                  <a:gd name="T38" fmla="*/ 174 w 556"/>
                  <a:gd name="T39" fmla="*/ 226 h 459"/>
                  <a:gd name="T40" fmla="*/ 460 w 556"/>
                  <a:gd name="T41" fmla="*/ 244 h 459"/>
                  <a:gd name="T42" fmla="*/ 183 w 556"/>
                  <a:gd name="T43" fmla="*/ 202 h 459"/>
                  <a:gd name="T44" fmla="*/ 192 w 556"/>
                  <a:gd name="T45" fmla="*/ 192 h 459"/>
                  <a:gd name="T46" fmla="*/ 121 w 556"/>
                  <a:gd name="T47" fmla="*/ 203 h 459"/>
                  <a:gd name="T48" fmla="*/ 137 w 556"/>
                  <a:gd name="T49" fmla="*/ 214 h 459"/>
                  <a:gd name="T50" fmla="*/ 55 w 556"/>
                  <a:gd name="T51" fmla="*/ 222 h 459"/>
                  <a:gd name="T52" fmla="*/ 304 w 556"/>
                  <a:gd name="T53" fmla="*/ 384 h 459"/>
                  <a:gd name="T54" fmla="*/ 393 w 556"/>
                  <a:gd name="T55" fmla="*/ 179 h 459"/>
                  <a:gd name="T56" fmla="*/ 243 w 556"/>
                  <a:gd name="T57" fmla="*/ 303 h 459"/>
                  <a:gd name="T58" fmla="*/ 71 w 556"/>
                  <a:gd name="T59" fmla="*/ 167 h 459"/>
                  <a:gd name="T60" fmla="*/ 254 w 556"/>
                  <a:gd name="T61" fmla="*/ 149 h 459"/>
                  <a:gd name="T62" fmla="*/ 315 w 556"/>
                  <a:gd name="T63" fmla="*/ 198 h 459"/>
                  <a:gd name="T64" fmla="*/ 278 w 556"/>
                  <a:gd name="T65" fmla="*/ 141 h 459"/>
                  <a:gd name="T66" fmla="*/ 288 w 556"/>
                  <a:gd name="T67" fmla="*/ 141 h 459"/>
                  <a:gd name="T68" fmla="*/ 200 w 556"/>
                  <a:gd name="T69" fmla="*/ 142 h 459"/>
                  <a:gd name="T70" fmla="*/ 207 w 556"/>
                  <a:gd name="T71" fmla="*/ 133 h 459"/>
                  <a:gd name="T72" fmla="*/ 415 w 556"/>
                  <a:gd name="T73" fmla="*/ 119 h 459"/>
                  <a:gd name="T74" fmla="*/ 222 w 556"/>
                  <a:gd name="T75" fmla="*/ 108 h 459"/>
                  <a:gd name="T76" fmla="*/ 399 w 556"/>
                  <a:gd name="T77" fmla="*/ 113 h 459"/>
                  <a:gd name="T78" fmla="*/ 240 w 556"/>
                  <a:gd name="T79" fmla="*/ 94 h 459"/>
                  <a:gd name="T80" fmla="*/ 293 w 556"/>
                  <a:gd name="T81" fmla="*/ 85 h 459"/>
                  <a:gd name="T82" fmla="*/ 272 w 556"/>
                  <a:gd name="T83" fmla="*/ 80 h 459"/>
                  <a:gd name="T84" fmla="*/ 306 w 556"/>
                  <a:gd name="T85" fmla="*/ 48 h 459"/>
                  <a:gd name="T86" fmla="*/ 238 w 556"/>
                  <a:gd name="T87" fmla="*/ 21 h 459"/>
                  <a:gd name="T88" fmla="*/ 195 w 556"/>
                  <a:gd name="T89" fmla="*/ 84 h 459"/>
                  <a:gd name="T90" fmla="*/ 163 w 556"/>
                  <a:gd name="T91" fmla="*/ 146 h 459"/>
                  <a:gd name="T92" fmla="*/ 165 w 556"/>
                  <a:gd name="T93" fmla="*/ 181 h 459"/>
                  <a:gd name="T94" fmla="*/ 92 w 556"/>
                  <a:gd name="T95" fmla="*/ 153 h 459"/>
                  <a:gd name="T96" fmla="*/ 12 w 556"/>
                  <a:gd name="T97" fmla="*/ 216 h 459"/>
                  <a:gd name="T98" fmla="*/ 22 w 556"/>
                  <a:gd name="T99" fmla="*/ 343 h 459"/>
                  <a:gd name="T100" fmla="*/ 92 w 556"/>
                  <a:gd name="T101" fmla="*/ 416 h 459"/>
                  <a:gd name="T102" fmla="*/ 524 w 556"/>
                  <a:gd name="T103" fmla="*/ 389 h 459"/>
                  <a:gd name="T104" fmla="*/ 551 w 556"/>
                  <a:gd name="T105" fmla="*/ 356 h 459"/>
                  <a:gd name="T106" fmla="*/ 542 w 556"/>
                  <a:gd name="T107" fmla="*/ 293 h 459"/>
                  <a:gd name="T108" fmla="*/ 531 w 556"/>
                  <a:gd name="T109" fmla="*/ 236 h 459"/>
                  <a:gd name="T110" fmla="*/ 521 w 556"/>
                  <a:gd name="T111" fmla="*/ 175 h 459"/>
                  <a:gd name="T112" fmla="*/ 432 w 556"/>
                  <a:gd name="T113" fmla="*/ 204 h 459"/>
                  <a:gd name="T114" fmla="*/ 435 w 556"/>
                  <a:gd name="T115" fmla="*/ 115 h 459"/>
                  <a:gd name="T116" fmla="*/ 392 w 556"/>
                  <a:gd name="T117" fmla="*/ 41 h 459"/>
                  <a:gd name="T118" fmla="*/ 305 w 556"/>
                  <a:gd name="T119" fmla="*/ 20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56" h="459">
                    <a:moveTo>
                      <a:pt x="198" y="450"/>
                    </a:moveTo>
                    <a:cubicBezTo>
                      <a:pt x="198" y="450"/>
                      <a:pt x="198" y="450"/>
                      <a:pt x="198" y="450"/>
                    </a:cubicBezTo>
                    <a:cubicBezTo>
                      <a:pt x="184" y="450"/>
                      <a:pt x="157" y="443"/>
                      <a:pt x="135" y="423"/>
                    </a:cubicBezTo>
                    <a:cubicBezTo>
                      <a:pt x="132" y="420"/>
                      <a:pt x="128" y="417"/>
                      <a:pt x="125" y="412"/>
                    </a:cubicBezTo>
                    <a:cubicBezTo>
                      <a:pt x="134" y="420"/>
                      <a:pt x="143" y="427"/>
                      <a:pt x="153" y="433"/>
                    </a:cubicBezTo>
                    <a:cubicBezTo>
                      <a:pt x="165" y="442"/>
                      <a:pt x="179" y="446"/>
                      <a:pt x="194" y="448"/>
                    </a:cubicBezTo>
                    <a:cubicBezTo>
                      <a:pt x="198" y="449"/>
                      <a:pt x="201" y="449"/>
                      <a:pt x="205" y="449"/>
                    </a:cubicBezTo>
                    <a:cubicBezTo>
                      <a:pt x="202" y="450"/>
                      <a:pt x="200" y="450"/>
                      <a:pt x="198" y="450"/>
                    </a:cubicBezTo>
                    <a:moveTo>
                      <a:pt x="471" y="417"/>
                    </a:moveTo>
                    <a:cubicBezTo>
                      <a:pt x="473" y="415"/>
                      <a:pt x="475" y="414"/>
                      <a:pt x="477" y="412"/>
                    </a:cubicBezTo>
                    <a:cubicBezTo>
                      <a:pt x="491" y="402"/>
                      <a:pt x="505" y="382"/>
                      <a:pt x="513" y="363"/>
                    </a:cubicBezTo>
                    <a:cubicBezTo>
                      <a:pt x="516" y="367"/>
                      <a:pt x="519" y="371"/>
                      <a:pt x="521" y="374"/>
                    </a:cubicBezTo>
                    <a:cubicBezTo>
                      <a:pt x="521" y="374"/>
                      <a:pt x="521" y="374"/>
                      <a:pt x="521" y="374"/>
                    </a:cubicBezTo>
                    <a:cubicBezTo>
                      <a:pt x="518" y="378"/>
                      <a:pt x="515" y="382"/>
                      <a:pt x="512" y="385"/>
                    </a:cubicBezTo>
                    <a:cubicBezTo>
                      <a:pt x="503" y="394"/>
                      <a:pt x="492" y="410"/>
                      <a:pt x="480" y="414"/>
                    </a:cubicBezTo>
                    <a:cubicBezTo>
                      <a:pt x="477" y="415"/>
                      <a:pt x="474" y="416"/>
                      <a:pt x="471" y="417"/>
                    </a:cubicBezTo>
                    <a:moveTo>
                      <a:pt x="210" y="442"/>
                    </a:moveTo>
                    <a:cubicBezTo>
                      <a:pt x="208" y="442"/>
                      <a:pt x="206" y="442"/>
                      <a:pt x="204" y="442"/>
                    </a:cubicBezTo>
                    <a:cubicBezTo>
                      <a:pt x="192" y="440"/>
                      <a:pt x="178" y="439"/>
                      <a:pt x="166" y="433"/>
                    </a:cubicBezTo>
                    <a:cubicBezTo>
                      <a:pt x="160" y="429"/>
                      <a:pt x="156" y="424"/>
                      <a:pt x="150" y="421"/>
                    </a:cubicBezTo>
                    <a:cubicBezTo>
                      <a:pt x="144" y="418"/>
                      <a:pt x="138" y="415"/>
                      <a:pt x="134" y="410"/>
                    </a:cubicBezTo>
                    <a:cubicBezTo>
                      <a:pt x="129" y="406"/>
                      <a:pt x="123" y="401"/>
                      <a:pt x="119" y="395"/>
                    </a:cubicBezTo>
                    <a:cubicBezTo>
                      <a:pt x="117" y="393"/>
                      <a:pt x="113" y="390"/>
                      <a:pt x="111" y="386"/>
                    </a:cubicBezTo>
                    <a:cubicBezTo>
                      <a:pt x="110" y="385"/>
                      <a:pt x="110" y="383"/>
                      <a:pt x="109" y="382"/>
                    </a:cubicBezTo>
                    <a:cubicBezTo>
                      <a:pt x="109" y="381"/>
                      <a:pt x="109" y="381"/>
                      <a:pt x="109" y="381"/>
                    </a:cubicBezTo>
                    <a:cubicBezTo>
                      <a:pt x="106" y="374"/>
                      <a:pt x="103" y="367"/>
                      <a:pt x="102" y="359"/>
                    </a:cubicBezTo>
                    <a:cubicBezTo>
                      <a:pt x="115" y="372"/>
                      <a:pt x="127" y="388"/>
                      <a:pt x="141" y="401"/>
                    </a:cubicBezTo>
                    <a:cubicBezTo>
                      <a:pt x="147" y="407"/>
                      <a:pt x="155" y="412"/>
                      <a:pt x="161" y="418"/>
                    </a:cubicBezTo>
                    <a:cubicBezTo>
                      <a:pt x="167" y="423"/>
                      <a:pt x="173" y="429"/>
                      <a:pt x="180" y="432"/>
                    </a:cubicBezTo>
                    <a:cubicBezTo>
                      <a:pt x="193" y="437"/>
                      <a:pt x="207" y="440"/>
                      <a:pt x="221" y="441"/>
                    </a:cubicBezTo>
                    <a:cubicBezTo>
                      <a:pt x="218" y="441"/>
                      <a:pt x="214" y="442"/>
                      <a:pt x="210" y="442"/>
                    </a:cubicBezTo>
                    <a:moveTo>
                      <a:pt x="527" y="367"/>
                    </a:moveTo>
                    <a:cubicBezTo>
                      <a:pt x="526" y="367"/>
                      <a:pt x="526" y="367"/>
                      <a:pt x="526" y="367"/>
                    </a:cubicBezTo>
                    <a:cubicBezTo>
                      <a:pt x="523" y="363"/>
                      <a:pt x="520" y="359"/>
                      <a:pt x="521" y="358"/>
                    </a:cubicBezTo>
                    <a:cubicBezTo>
                      <a:pt x="525" y="357"/>
                      <a:pt x="532" y="354"/>
                      <a:pt x="536" y="351"/>
                    </a:cubicBezTo>
                    <a:cubicBezTo>
                      <a:pt x="534" y="356"/>
                      <a:pt x="531" y="360"/>
                      <a:pt x="529" y="363"/>
                    </a:cubicBezTo>
                    <a:cubicBezTo>
                      <a:pt x="528" y="365"/>
                      <a:pt x="528" y="366"/>
                      <a:pt x="527" y="367"/>
                    </a:cubicBezTo>
                    <a:moveTo>
                      <a:pt x="325" y="436"/>
                    </a:moveTo>
                    <a:cubicBezTo>
                      <a:pt x="331" y="436"/>
                      <a:pt x="338" y="435"/>
                      <a:pt x="346" y="433"/>
                    </a:cubicBezTo>
                    <a:cubicBezTo>
                      <a:pt x="360" y="429"/>
                      <a:pt x="374" y="421"/>
                      <a:pt x="386" y="412"/>
                    </a:cubicBezTo>
                    <a:cubicBezTo>
                      <a:pt x="402" y="400"/>
                      <a:pt x="420" y="388"/>
                      <a:pt x="434" y="372"/>
                    </a:cubicBezTo>
                    <a:cubicBezTo>
                      <a:pt x="440" y="364"/>
                      <a:pt x="450" y="356"/>
                      <a:pt x="457" y="347"/>
                    </a:cubicBezTo>
                    <a:cubicBezTo>
                      <a:pt x="455" y="372"/>
                      <a:pt x="427" y="399"/>
                      <a:pt x="409" y="415"/>
                    </a:cubicBezTo>
                    <a:cubicBezTo>
                      <a:pt x="404" y="419"/>
                      <a:pt x="377" y="444"/>
                      <a:pt x="347" y="444"/>
                    </a:cubicBezTo>
                    <a:cubicBezTo>
                      <a:pt x="340" y="444"/>
                      <a:pt x="333" y="443"/>
                      <a:pt x="325" y="440"/>
                    </a:cubicBezTo>
                    <a:cubicBezTo>
                      <a:pt x="322" y="438"/>
                      <a:pt x="319" y="437"/>
                      <a:pt x="316" y="436"/>
                    </a:cubicBezTo>
                    <a:cubicBezTo>
                      <a:pt x="319" y="436"/>
                      <a:pt x="322" y="436"/>
                      <a:pt x="325" y="436"/>
                    </a:cubicBezTo>
                    <a:moveTo>
                      <a:pt x="62" y="371"/>
                    </a:moveTo>
                    <a:cubicBezTo>
                      <a:pt x="61" y="370"/>
                      <a:pt x="61" y="370"/>
                      <a:pt x="61" y="369"/>
                    </a:cubicBezTo>
                    <a:cubicBezTo>
                      <a:pt x="54" y="362"/>
                      <a:pt x="47" y="354"/>
                      <a:pt x="41" y="345"/>
                    </a:cubicBezTo>
                    <a:cubicBezTo>
                      <a:pt x="41" y="345"/>
                      <a:pt x="41" y="345"/>
                      <a:pt x="41" y="345"/>
                    </a:cubicBezTo>
                    <a:cubicBezTo>
                      <a:pt x="45" y="346"/>
                      <a:pt x="48" y="348"/>
                      <a:pt x="52" y="349"/>
                    </a:cubicBezTo>
                    <a:cubicBezTo>
                      <a:pt x="54" y="356"/>
                      <a:pt x="58" y="363"/>
                      <a:pt x="62" y="371"/>
                    </a:cubicBezTo>
                    <a:moveTo>
                      <a:pt x="230" y="365"/>
                    </a:moveTo>
                    <a:cubicBezTo>
                      <a:pt x="225" y="356"/>
                      <a:pt x="222" y="347"/>
                      <a:pt x="219" y="337"/>
                    </a:cubicBezTo>
                    <a:cubicBezTo>
                      <a:pt x="220" y="337"/>
                      <a:pt x="221" y="336"/>
                      <a:pt x="222" y="336"/>
                    </a:cubicBezTo>
                    <a:cubicBezTo>
                      <a:pt x="224" y="343"/>
                      <a:pt x="226" y="350"/>
                      <a:pt x="228" y="358"/>
                    </a:cubicBezTo>
                    <a:cubicBezTo>
                      <a:pt x="228" y="360"/>
                      <a:pt x="229" y="363"/>
                      <a:pt x="230" y="365"/>
                    </a:cubicBezTo>
                    <a:moveTo>
                      <a:pt x="48" y="340"/>
                    </a:moveTo>
                    <a:cubicBezTo>
                      <a:pt x="47" y="339"/>
                      <a:pt x="45" y="338"/>
                      <a:pt x="43" y="337"/>
                    </a:cubicBezTo>
                    <a:cubicBezTo>
                      <a:pt x="44" y="336"/>
                      <a:pt x="46" y="335"/>
                      <a:pt x="47" y="334"/>
                    </a:cubicBezTo>
                    <a:cubicBezTo>
                      <a:pt x="47" y="336"/>
                      <a:pt x="48" y="338"/>
                      <a:pt x="48" y="340"/>
                    </a:cubicBezTo>
                    <a:moveTo>
                      <a:pt x="517" y="351"/>
                    </a:moveTo>
                    <a:cubicBezTo>
                      <a:pt x="518" y="350"/>
                      <a:pt x="518" y="349"/>
                      <a:pt x="518" y="349"/>
                    </a:cubicBezTo>
                    <a:cubicBezTo>
                      <a:pt x="519" y="344"/>
                      <a:pt x="520" y="337"/>
                      <a:pt x="521" y="330"/>
                    </a:cubicBezTo>
                    <a:cubicBezTo>
                      <a:pt x="523" y="331"/>
                      <a:pt x="525" y="332"/>
                      <a:pt x="527" y="333"/>
                    </a:cubicBezTo>
                    <a:cubicBezTo>
                      <a:pt x="532" y="336"/>
                      <a:pt x="543" y="336"/>
                      <a:pt x="535" y="342"/>
                    </a:cubicBezTo>
                    <a:cubicBezTo>
                      <a:pt x="529" y="347"/>
                      <a:pt x="523" y="348"/>
                      <a:pt x="517" y="351"/>
                    </a:cubicBezTo>
                    <a:moveTo>
                      <a:pt x="351" y="335"/>
                    </a:moveTo>
                    <a:cubicBezTo>
                      <a:pt x="352" y="335"/>
                      <a:pt x="353" y="335"/>
                      <a:pt x="354" y="334"/>
                    </a:cubicBezTo>
                    <a:cubicBezTo>
                      <a:pt x="355" y="333"/>
                      <a:pt x="358" y="331"/>
                      <a:pt x="362" y="328"/>
                    </a:cubicBezTo>
                    <a:cubicBezTo>
                      <a:pt x="359" y="332"/>
                      <a:pt x="357" y="337"/>
                      <a:pt x="355" y="341"/>
                    </a:cubicBezTo>
                    <a:cubicBezTo>
                      <a:pt x="348" y="356"/>
                      <a:pt x="339" y="369"/>
                      <a:pt x="331" y="383"/>
                    </a:cubicBezTo>
                    <a:cubicBezTo>
                      <a:pt x="326" y="391"/>
                      <a:pt x="320" y="404"/>
                      <a:pt x="311" y="412"/>
                    </a:cubicBezTo>
                    <a:cubicBezTo>
                      <a:pt x="312" y="411"/>
                      <a:pt x="312" y="410"/>
                      <a:pt x="313" y="409"/>
                    </a:cubicBezTo>
                    <a:cubicBezTo>
                      <a:pt x="317" y="396"/>
                      <a:pt x="323" y="382"/>
                      <a:pt x="330" y="371"/>
                    </a:cubicBezTo>
                    <a:cubicBezTo>
                      <a:pt x="338" y="360"/>
                      <a:pt x="343" y="347"/>
                      <a:pt x="349" y="335"/>
                    </a:cubicBezTo>
                    <a:cubicBezTo>
                      <a:pt x="349" y="335"/>
                      <a:pt x="350" y="335"/>
                      <a:pt x="351" y="335"/>
                    </a:cubicBezTo>
                    <a:moveTo>
                      <a:pt x="208" y="432"/>
                    </a:moveTo>
                    <a:cubicBezTo>
                      <a:pt x="198" y="431"/>
                      <a:pt x="188" y="428"/>
                      <a:pt x="181" y="423"/>
                    </a:cubicBezTo>
                    <a:cubicBezTo>
                      <a:pt x="169" y="416"/>
                      <a:pt x="155" y="406"/>
                      <a:pt x="145" y="395"/>
                    </a:cubicBezTo>
                    <a:cubicBezTo>
                      <a:pt x="135" y="384"/>
                      <a:pt x="125" y="374"/>
                      <a:pt x="115" y="363"/>
                    </a:cubicBezTo>
                    <a:cubicBezTo>
                      <a:pt x="111" y="358"/>
                      <a:pt x="105" y="353"/>
                      <a:pt x="101" y="348"/>
                    </a:cubicBezTo>
                    <a:cubicBezTo>
                      <a:pt x="101" y="347"/>
                      <a:pt x="100" y="346"/>
                      <a:pt x="99" y="345"/>
                    </a:cubicBezTo>
                    <a:cubicBezTo>
                      <a:pt x="98" y="337"/>
                      <a:pt x="97" y="330"/>
                      <a:pt x="98" y="323"/>
                    </a:cubicBezTo>
                    <a:cubicBezTo>
                      <a:pt x="100" y="325"/>
                      <a:pt x="101" y="327"/>
                      <a:pt x="103" y="329"/>
                    </a:cubicBezTo>
                    <a:cubicBezTo>
                      <a:pt x="108" y="336"/>
                      <a:pt x="113" y="343"/>
                      <a:pt x="118" y="349"/>
                    </a:cubicBezTo>
                    <a:cubicBezTo>
                      <a:pt x="130" y="364"/>
                      <a:pt x="143" y="377"/>
                      <a:pt x="156" y="392"/>
                    </a:cubicBezTo>
                    <a:cubicBezTo>
                      <a:pt x="169" y="407"/>
                      <a:pt x="184" y="418"/>
                      <a:pt x="201" y="428"/>
                    </a:cubicBezTo>
                    <a:cubicBezTo>
                      <a:pt x="203" y="430"/>
                      <a:pt x="206" y="431"/>
                      <a:pt x="208" y="432"/>
                    </a:cubicBezTo>
                    <a:moveTo>
                      <a:pt x="332" y="428"/>
                    </a:moveTo>
                    <a:cubicBezTo>
                      <a:pt x="341" y="425"/>
                      <a:pt x="351" y="416"/>
                      <a:pt x="357" y="411"/>
                    </a:cubicBezTo>
                    <a:cubicBezTo>
                      <a:pt x="363" y="406"/>
                      <a:pt x="368" y="402"/>
                      <a:pt x="373" y="397"/>
                    </a:cubicBezTo>
                    <a:cubicBezTo>
                      <a:pt x="379" y="390"/>
                      <a:pt x="387" y="381"/>
                      <a:pt x="394" y="377"/>
                    </a:cubicBezTo>
                    <a:cubicBezTo>
                      <a:pt x="408" y="368"/>
                      <a:pt x="422" y="351"/>
                      <a:pt x="432" y="338"/>
                    </a:cubicBezTo>
                    <a:cubicBezTo>
                      <a:pt x="437" y="332"/>
                      <a:pt x="442" y="325"/>
                      <a:pt x="447" y="318"/>
                    </a:cubicBezTo>
                    <a:cubicBezTo>
                      <a:pt x="452" y="323"/>
                      <a:pt x="455" y="329"/>
                      <a:pt x="456" y="334"/>
                    </a:cubicBezTo>
                    <a:cubicBezTo>
                      <a:pt x="453" y="339"/>
                      <a:pt x="448" y="344"/>
                      <a:pt x="445" y="348"/>
                    </a:cubicBezTo>
                    <a:cubicBezTo>
                      <a:pt x="440" y="354"/>
                      <a:pt x="434" y="361"/>
                      <a:pt x="429" y="366"/>
                    </a:cubicBezTo>
                    <a:cubicBezTo>
                      <a:pt x="416" y="379"/>
                      <a:pt x="403" y="390"/>
                      <a:pt x="389" y="401"/>
                    </a:cubicBezTo>
                    <a:cubicBezTo>
                      <a:pt x="374" y="412"/>
                      <a:pt x="358" y="421"/>
                      <a:pt x="341" y="426"/>
                    </a:cubicBezTo>
                    <a:cubicBezTo>
                      <a:pt x="338" y="427"/>
                      <a:pt x="335" y="428"/>
                      <a:pt x="332" y="428"/>
                    </a:cubicBezTo>
                    <a:moveTo>
                      <a:pt x="35" y="335"/>
                    </a:moveTo>
                    <a:cubicBezTo>
                      <a:pt x="34" y="333"/>
                      <a:pt x="33" y="330"/>
                      <a:pt x="32" y="328"/>
                    </a:cubicBezTo>
                    <a:cubicBezTo>
                      <a:pt x="30" y="324"/>
                      <a:pt x="28" y="321"/>
                      <a:pt x="26" y="318"/>
                    </a:cubicBezTo>
                    <a:cubicBezTo>
                      <a:pt x="26" y="318"/>
                      <a:pt x="26" y="318"/>
                      <a:pt x="26" y="318"/>
                    </a:cubicBezTo>
                    <a:cubicBezTo>
                      <a:pt x="30" y="320"/>
                      <a:pt x="32" y="322"/>
                      <a:pt x="36" y="323"/>
                    </a:cubicBezTo>
                    <a:cubicBezTo>
                      <a:pt x="39" y="324"/>
                      <a:pt x="41" y="325"/>
                      <a:pt x="44" y="326"/>
                    </a:cubicBezTo>
                    <a:cubicBezTo>
                      <a:pt x="44" y="326"/>
                      <a:pt x="44" y="326"/>
                      <a:pt x="44" y="326"/>
                    </a:cubicBezTo>
                    <a:cubicBezTo>
                      <a:pt x="40" y="328"/>
                      <a:pt x="37" y="331"/>
                      <a:pt x="35" y="335"/>
                    </a:cubicBezTo>
                    <a:moveTo>
                      <a:pt x="310" y="423"/>
                    </a:moveTo>
                    <a:cubicBezTo>
                      <a:pt x="316" y="418"/>
                      <a:pt x="321" y="411"/>
                      <a:pt x="326" y="405"/>
                    </a:cubicBezTo>
                    <a:cubicBezTo>
                      <a:pt x="335" y="392"/>
                      <a:pt x="342" y="377"/>
                      <a:pt x="351" y="363"/>
                    </a:cubicBezTo>
                    <a:cubicBezTo>
                      <a:pt x="361" y="349"/>
                      <a:pt x="367" y="332"/>
                      <a:pt x="378" y="320"/>
                    </a:cubicBezTo>
                    <a:cubicBezTo>
                      <a:pt x="378" y="319"/>
                      <a:pt x="379" y="318"/>
                      <a:pt x="380" y="318"/>
                    </a:cubicBezTo>
                    <a:cubicBezTo>
                      <a:pt x="389" y="313"/>
                      <a:pt x="399" y="309"/>
                      <a:pt x="410" y="307"/>
                    </a:cubicBezTo>
                    <a:cubicBezTo>
                      <a:pt x="406" y="312"/>
                      <a:pt x="403" y="317"/>
                      <a:pt x="400" y="321"/>
                    </a:cubicBezTo>
                    <a:cubicBezTo>
                      <a:pt x="390" y="336"/>
                      <a:pt x="380" y="353"/>
                      <a:pt x="368" y="367"/>
                    </a:cubicBezTo>
                    <a:cubicBezTo>
                      <a:pt x="361" y="375"/>
                      <a:pt x="355" y="384"/>
                      <a:pt x="348" y="392"/>
                    </a:cubicBezTo>
                    <a:cubicBezTo>
                      <a:pt x="341" y="399"/>
                      <a:pt x="335" y="409"/>
                      <a:pt x="327" y="415"/>
                    </a:cubicBezTo>
                    <a:cubicBezTo>
                      <a:pt x="323" y="418"/>
                      <a:pt x="318" y="421"/>
                      <a:pt x="313" y="423"/>
                    </a:cubicBezTo>
                    <a:cubicBezTo>
                      <a:pt x="312" y="423"/>
                      <a:pt x="311" y="423"/>
                      <a:pt x="310" y="423"/>
                    </a:cubicBezTo>
                    <a:moveTo>
                      <a:pt x="334" y="419"/>
                    </a:moveTo>
                    <a:cubicBezTo>
                      <a:pt x="346" y="406"/>
                      <a:pt x="357" y="392"/>
                      <a:pt x="368" y="378"/>
                    </a:cubicBezTo>
                    <a:cubicBezTo>
                      <a:pt x="379" y="365"/>
                      <a:pt x="388" y="349"/>
                      <a:pt x="399" y="335"/>
                    </a:cubicBezTo>
                    <a:cubicBezTo>
                      <a:pt x="406" y="326"/>
                      <a:pt x="412" y="315"/>
                      <a:pt x="420" y="306"/>
                    </a:cubicBezTo>
                    <a:cubicBezTo>
                      <a:pt x="420" y="306"/>
                      <a:pt x="420" y="306"/>
                      <a:pt x="420" y="306"/>
                    </a:cubicBezTo>
                    <a:cubicBezTo>
                      <a:pt x="426" y="306"/>
                      <a:pt x="432" y="307"/>
                      <a:pt x="437" y="310"/>
                    </a:cubicBezTo>
                    <a:cubicBezTo>
                      <a:pt x="439" y="312"/>
                      <a:pt x="440" y="313"/>
                      <a:pt x="442" y="314"/>
                    </a:cubicBezTo>
                    <a:cubicBezTo>
                      <a:pt x="433" y="325"/>
                      <a:pt x="418" y="342"/>
                      <a:pt x="416" y="344"/>
                    </a:cubicBezTo>
                    <a:cubicBezTo>
                      <a:pt x="407" y="355"/>
                      <a:pt x="397" y="363"/>
                      <a:pt x="387" y="372"/>
                    </a:cubicBezTo>
                    <a:cubicBezTo>
                      <a:pt x="376" y="382"/>
                      <a:pt x="366" y="396"/>
                      <a:pt x="353" y="405"/>
                    </a:cubicBezTo>
                    <a:cubicBezTo>
                      <a:pt x="346" y="409"/>
                      <a:pt x="341" y="415"/>
                      <a:pt x="334" y="419"/>
                    </a:cubicBezTo>
                    <a:moveTo>
                      <a:pt x="44" y="318"/>
                    </a:moveTo>
                    <a:cubicBezTo>
                      <a:pt x="42" y="317"/>
                      <a:pt x="41" y="317"/>
                      <a:pt x="39" y="316"/>
                    </a:cubicBezTo>
                    <a:cubicBezTo>
                      <a:pt x="35" y="314"/>
                      <a:pt x="32" y="312"/>
                      <a:pt x="28" y="310"/>
                    </a:cubicBezTo>
                    <a:cubicBezTo>
                      <a:pt x="33" y="307"/>
                      <a:pt x="40" y="305"/>
                      <a:pt x="45" y="305"/>
                    </a:cubicBezTo>
                    <a:cubicBezTo>
                      <a:pt x="44" y="309"/>
                      <a:pt x="44" y="313"/>
                      <a:pt x="44" y="318"/>
                    </a:cubicBezTo>
                    <a:moveTo>
                      <a:pt x="220" y="428"/>
                    </a:moveTo>
                    <a:cubicBezTo>
                      <a:pt x="210" y="425"/>
                      <a:pt x="200" y="419"/>
                      <a:pt x="191" y="413"/>
                    </a:cubicBezTo>
                    <a:cubicBezTo>
                      <a:pt x="182" y="407"/>
                      <a:pt x="174" y="401"/>
                      <a:pt x="166" y="393"/>
                    </a:cubicBezTo>
                    <a:cubicBezTo>
                      <a:pt x="161" y="387"/>
                      <a:pt x="156" y="379"/>
                      <a:pt x="150" y="375"/>
                    </a:cubicBezTo>
                    <a:cubicBezTo>
                      <a:pt x="143" y="369"/>
                      <a:pt x="139" y="362"/>
                      <a:pt x="133" y="356"/>
                    </a:cubicBezTo>
                    <a:cubicBezTo>
                      <a:pt x="127" y="349"/>
                      <a:pt x="120" y="342"/>
                      <a:pt x="116" y="334"/>
                    </a:cubicBezTo>
                    <a:cubicBezTo>
                      <a:pt x="111" y="327"/>
                      <a:pt x="104" y="321"/>
                      <a:pt x="99" y="313"/>
                    </a:cubicBezTo>
                    <a:cubicBezTo>
                      <a:pt x="100" y="308"/>
                      <a:pt x="102" y="303"/>
                      <a:pt x="104" y="298"/>
                    </a:cubicBezTo>
                    <a:cubicBezTo>
                      <a:pt x="104" y="298"/>
                      <a:pt x="105" y="298"/>
                      <a:pt x="105" y="298"/>
                    </a:cubicBezTo>
                    <a:cubicBezTo>
                      <a:pt x="105" y="298"/>
                      <a:pt x="105" y="298"/>
                      <a:pt x="105" y="298"/>
                    </a:cubicBezTo>
                    <a:cubicBezTo>
                      <a:pt x="103" y="298"/>
                      <a:pt x="110" y="309"/>
                      <a:pt x="111" y="310"/>
                    </a:cubicBezTo>
                    <a:cubicBezTo>
                      <a:pt x="114" y="314"/>
                      <a:pt x="117" y="317"/>
                      <a:pt x="120" y="321"/>
                    </a:cubicBezTo>
                    <a:cubicBezTo>
                      <a:pt x="125" y="327"/>
                      <a:pt x="130" y="335"/>
                      <a:pt x="136" y="340"/>
                    </a:cubicBezTo>
                    <a:cubicBezTo>
                      <a:pt x="153" y="352"/>
                      <a:pt x="164" y="373"/>
                      <a:pt x="177" y="389"/>
                    </a:cubicBezTo>
                    <a:cubicBezTo>
                      <a:pt x="185" y="399"/>
                      <a:pt x="193" y="412"/>
                      <a:pt x="203" y="418"/>
                    </a:cubicBezTo>
                    <a:cubicBezTo>
                      <a:pt x="209" y="421"/>
                      <a:pt x="214" y="425"/>
                      <a:pt x="220" y="428"/>
                    </a:cubicBezTo>
                    <a:moveTo>
                      <a:pt x="221" y="420"/>
                    </a:moveTo>
                    <a:cubicBezTo>
                      <a:pt x="217" y="418"/>
                      <a:pt x="213" y="415"/>
                      <a:pt x="209" y="413"/>
                    </a:cubicBezTo>
                    <a:cubicBezTo>
                      <a:pt x="202" y="409"/>
                      <a:pt x="200" y="402"/>
                      <a:pt x="194" y="397"/>
                    </a:cubicBezTo>
                    <a:cubicBezTo>
                      <a:pt x="188" y="392"/>
                      <a:pt x="183" y="386"/>
                      <a:pt x="179" y="379"/>
                    </a:cubicBezTo>
                    <a:cubicBezTo>
                      <a:pt x="167" y="363"/>
                      <a:pt x="155" y="348"/>
                      <a:pt x="141" y="334"/>
                    </a:cubicBezTo>
                    <a:cubicBezTo>
                      <a:pt x="130" y="323"/>
                      <a:pt x="115" y="309"/>
                      <a:pt x="110" y="294"/>
                    </a:cubicBezTo>
                    <a:cubicBezTo>
                      <a:pt x="110" y="292"/>
                      <a:pt x="109" y="291"/>
                      <a:pt x="107" y="291"/>
                    </a:cubicBezTo>
                    <a:cubicBezTo>
                      <a:pt x="109" y="288"/>
                      <a:pt x="111" y="286"/>
                      <a:pt x="113" y="283"/>
                    </a:cubicBezTo>
                    <a:cubicBezTo>
                      <a:pt x="118" y="294"/>
                      <a:pt x="132" y="300"/>
                      <a:pt x="139" y="308"/>
                    </a:cubicBezTo>
                    <a:cubicBezTo>
                      <a:pt x="155" y="326"/>
                      <a:pt x="166" y="345"/>
                      <a:pt x="178" y="366"/>
                    </a:cubicBezTo>
                    <a:cubicBezTo>
                      <a:pt x="186" y="380"/>
                      <a:pt x="197" y="394"/>
                      <a:pt x="207" y="406"/>
                    </a:cubicBezTo>
                    <a:cubicBezTo>
                      <a:pt x="212" y="411"/>
                      <a:pt x="216" y="416"/>
                      <a:pt x="221" y="420"/>
                    </a:cubicBezTo>
                    <a:moveTo>
                      <a:pt x="240" y="412"/>
                    </a:moveTo>
                    <a:cubicBezTo>
                      <a:pt x="238" y="409"/>
                      <a:pt x="236" y="406"/>
                      <a:pt x="234" y="404"/>
                    </a:cubicBezTo>
                    <a:cubicBezTo>
                      <a:pt x="229" y="397"/>
                      <a:pt x="225" y="388"/>
                      <a:pt x="221" y="380"/>
                    </a:cubicBezTo>
                    <a:cubicBezTo>
                      <a:pt x="214" y="366"/>
                      <a:pt x="208" y="351"/>
                      <a:pt x="202" y="336"/>
                    </a:cubicBezTo>
                    <a:cubicBezTo>
                      <a:pt x="197" y="323"/>
                      <a:pt x="194" y="310"/>
                      <a:pt x="187" y="297"/>
                    </a:cubicBezTo>
                    <a:cubicBezTo>
                      <a:pt x="184" y="292"/>
                      <a:pt x="181" y="286"/>
                      <a:pt x="178" y="280"/>
                    </a:cubicBezTo>
                    <a:cubicBezTo>
                      <a:pt x="184" y="284"/>
                      <a:pt x="189" y="289"/>
                      <a:pt x="191" y="292"/>
                    </a:cubicBezTo>
                    <a:cubicBezTo>
                      <a:pt x="199" y="306"/>
                      <a:pt x="204" y="315"/>
                      <a:pt x="207" y="322"/>
                    </a:cubicBezTo>
                    <a:cubicBezTo>
                      <a:pt x="208" y="326"/>
                      <a:pt x="209" y="330"/>
                      <a:pt x="210" y="333"/>
                    </a:cubicBezTo>
                    <a:cubicBezTo>
                      <a:pt x="211" y="338"/>
                      <a:pt x="213" y="342"/>
                      <a:pt x="214" y="347"/>
                    </a:cubicBezTo>
                    <a:cubicBezTo>
                      <a:pt x="217" y="357"/>
                      <a:pt x="223" y="365"/>
                      <a:pt x="226" y="374"/>
                    </a:cubicBezTo>
                    <a:cubicBezTo>
                      <a:pt x="230" y="386"/>
                      <a:pt x="234" y="399"/>
                      <a:pt x="240" y="412"/>
                    </a:cubicBezTo>
                    <a:moveTo>
                      <a:pt x="21" y="306"/>
                    </a:moveTo>
                    <a:cubicBezTo>
                      <a:pt x="21" y="304"/>
                      <a:pt x="20" y="301"/>
                      <a:pt x="19" y="299"/>
                    </a:cubicBezTo>
                    <a:cubicBezTo>
                      <a:pt x="17" y="290"/>
                      <a:pt x="13" y="282"/>
                      <a:pt x="12" y="272"/>
                    </a:cubicBezTo>
                    <a:cubicBezTo>
                      <a:pt x="15" y="276"/>
                      <a:pt x="19" y="279"/>
                      <a:pt x="22" y="281"/>
                    </a:cubicBezTo>
                    <a:cubicBezTo>
                      <a:pt x="27" y="285"/>
                      <a:pt x="32" y="289"/>
                      <a:pt x="37" y="292"/>
                    </a:cubicBezTo>
                    <a:cubicBezTo>
                      <a:pt x="40" y="294"/>
                      <a:pt x="43" y="295"/>
                      <a:pt x="46" y="297"/>
                    </a:cubicBezTo>
                    <a:cubicBezTo>
                      <a:pt x="46" y="297"/>
                      <a:pt x="46" y="297"/>
                      <a:pt x="46" y="297"/>
                    </a:cubicBezTo>
                    <a:cubicBezTo>
                      <a:pt x="44" y="297"/>
                      <a:pt x="43" y="297"/>
                      <a:pt x="42" y="297"/>
                    </a:cubicBezTo>
                    <a:cubicBezTo>
                      <a:pt x="41" y="297"/>
                      <a:pt x="41" y="297"/>
                      <a:pt x="41" y="297"/>
                    </a:cubicBezTo>
                    <a:cubicBezTo>
                      <a:pt x="37" y="298"/>
                      <a:pt x="33" y="299"/>
                      <a:pt x="29" y="301"/>
                    </a:cubicBezTo>
                    <a:cubicBezTo>
                      <a:pt x="26" y="302"/>
                      <a:pt x="24" y="303"/>
                      <a:pt x="21" y="306"/>
                    </a:cubicBezTo>
                    <a:moveTo>
                      <a:pt x="220" y="409"/>
                    </a:moveTo>
                    <a:cubicBezTo>
                      <a:pt x="216" y="405"/>
                      <a:pt x="212" y="400"/>
                      <a:pt x="208" y="395"/>
                    </a:cubicBezTo>
                    <a:cubicBezTo>
                      <a:pt x="199" y="382"/>
                      <a:pt x="188" y="369"/>
                      <a:pt x="180" y="355"/>
                    </a:cubicBezTo>
                    <a:cubicBezTo>
                      <a:pt x="173" y="341"/>
                      <a:pt x="164" y="328"/>
                      <a:pt x="155" y="315"/>
                    </a:cubicBezTo>
                    <a:cubicBezTo>
                      <a:pt x="151" y="310"/>
                      <a:pt x="146" y="304"/>
                      <a:pt x="141" y="299"/>
                    </a:cubicBezTo>
                    <a:cubicBezTo>
                      <a:pt x="135" y="295"/>
                      <a:pt x="122" y="286"/>
                      <a:pt x="119" y="278"/>
                    </a:cubicBezTo>
                    <a:cubicBezTo>
                      <a:pt x="124" y="274"/>
                      <a:pt x="130" y="272"/>
                      <a:pt x="135" y="270"/>
                    </a:cubicBezTo>
                    <a:cubicBezTo>
                      <a:pt x="139" y="274"/>
                      <a:pt x="144" y="276"/>
                      <a:pt x="147" y="280"/>
                    </a:cubicBezTo>
                    <a:cubicBezTo>
                      <a:pt x="153" y="288"/>
                      <a:pt x="159" y="297"/>
                      <a:pt x="163" y="306"/>
                    </a:cubicBezTo>
                    <a:cubicBezTo>
                      <a:pt x="168" y="314"/>
                      <a:pt x="172" y="323"/>
                      <a:pt x="176" y="332"/>
                    </a:cubicBezTo>
                    <a:cubicBezTo>
                      <a:pt x="180" y="340"/>
                      <a:pt x="185" y="348"/>
                      <a:pt x="188" y="356"/>
                    </a:cubicBezTo>
                    <a:cubicBezTo>
                      <a:pt x="192" y="364"/>
                      <a:pt x="196" y="371"/>
                      <a:pt x="200" y="378"/>
                    </a:cubicBezTo>
                    <a:cubicBezTo>
                      <a:pt x="204" y="384"/>
                      <a:pt x="207" y="391"/>
                      <a:pt x="212" y="397"/>
                    </a:cubicBezTo>
                    <a:cubicBezTo>
                      <a:pt x="214" y="401"/>
                      <a:pt x="217" y="405"/>
                      <a:pt x="220" y="409"/>
                    </a:cubicBezTo>
                    <a:moveTo>
                      <a:pt x="228" y="407"/>
                    </a:moveTo>
                    <a:cubicBezTo>
                      <a:pt x="220" y="399"/>
                      <a:pt x="214" y="388"/>
                      <a:pt x="210" y="379"/>
                    </a:cubicBezTo>
                    <a:cubicBezTo>
                      <a:pt x="203" y="364"/>
                      <a:pt x="193" y="351"/>
                      <a:pt x="186" y="336"/>
                    </a:cubicBezTo>
                    <a:cubicBezTo>
                      <a:pt x="179" y="320"/>
                      <a:pt x="170" y="305"/>
                      <a:pt x="162" y="289"/>
                    </a:cubicBezTo>
                    <a:cubicBezTo>
                      <a:pt x="158" y="282"/>
                      <a:pt x="153" y="275"/>
                      <a:pt x="147" y="270"/>
                    </a:cubicBezTo>
                    <a:cubicBezTo>
                      <a:pt x="152" y="270"/>
                      <a:pt x="157" y="271"/>
                      <a:pt x="162" y="272"/>
                    </a:cubicBezTo>
                    <a:cubicBezTo>
                      <a:pt x="165" y="276"/>
                      <a:pt x="169" y="280"/>
                      <a:pt x="172" y="285"/>
                    </a:cubicBezTo>
                    <a:cubicBezTo>
                      <a:pt x="176" y="292"/>
                      <a:pt x="180" y="299"/>
                      <a:pt x="183" y="306"/>
                    </a:cubicBezTo>
                    <a:cubicBezTo>
                      <a:pt x="190" y="321"/>
                      <a:pt x="193" y="337"/>
                      <a:pt x="200" y="351"/>
                    </a:cubicBezTo>
                    <a:cubicBezTo>
                      <a:pt x="207" y="365"/>
                      <a:pt x="214" y="380"/>
                      <a:pt x="220" y="395"/>
                    </a:cubicBezTo>
                    <a:cubicBezTo>
                      <a:pt x="222" y="399"/>
                      <a:pt x="225" y="404"/>
                      <a:pt x="228" y="407"/>
                    </a:cubicBezTo>
                    <a:moveTo>
                      <a:pt x="47" y="289"/>
                    </a:moveTo>
                    <a:cubicBezTo>
                      <a:pt x="45" y="288"/>
                      <a:pt x="43" y="287"/>
                      <a:pt x="41" y="286"/>
                    </a:cubicBezTo>
                    <a:cubicBezTo>
                      <a:pt x="35" y="281"/>
                      <a:pt x="29" y="277"/>
                      <a:pt x="24" y="272"/>
                    </a:cubicBezTo>
                    <a:cubicBezTo>
                      <a:pt x="22" y="271"/>
                      <a:pt x="19" y="269"/>
                      <a:pt x="17" y="267"/>
                    </a:cubicBezTo>
                    <a:cubicBezTo>
                      <a:pt x="26" y="267"/>
                      <a:pt x="36" y="271"/>
                      <a:pt x="44" y="272"/>
                    </a:cubicBezTo>
                    <a:cubicBezTo>
                      <a:pt x="47" y="272"/>
                      <a:pt x="50" y="273"/>
                      <a:pt x="53" y="273"/>
                    </a:cubicBezTo>
                    <a:cubicBezTo>
                      <a:pt x="51" y="278"/>
                      <a:pt x="49" y="284"/>
                      <a:pt x="47" y="289"/>
                    </a:cubicBezTo>
                    <a:moveTo>
                      <a:pt x="394" y="269"/>
                    </a:moveTo>
                    <a:cubicBezTo>
                      <a:pt x="397" y="265"/>
                      <a:pt x="400" y="260"/>
                      <a:pt x="402" y="256"/>
                    </a:cubicBezTo>
                    <a:cubicBezTo>
                      <a:pt x="403" y="255"/>
                      <a:pt x="404" y="254"/>
                      <a:pt x="405" y="253"/>
                    </a:cubicBezTo>
                    <a:cubicBezTo>
                      <a:pt x="404" y="256"/>
                      <a:pt x="404" y="259"/>
                      <a:pt x="404" y="261"/>
                    </a:cubicBezTo>
                    <a:cubicBezTo>
                      <a:pt x="401" y="264"/>
                      <a:pt x="397" y="266"/>
                      <a:pt x="394" y="269"/>
                    </a:cubicBezTo>
                    <a:moveTo>
                      <a:pt x="186" y="259"/>
                    </a:moveTo>
                    <a:cubicBezTo>
                      <a:pt x="184" y="257"/>
                      <a:pt x="183" y="256"/>
                      <a:pt x="182" y="255"/>
                    </a:cubicBezTo>
                    <a:cubicBezTo>
                      <a:pt x="182" y="253"/>
                      <a:pt x="182" y="251"/>
                      <a:pt x="183" y="249"/>
                    </a:cubicBezTo>
                    <a:cubicBezTo>
                      <a:pt x="184" y="252"/>
                      <a:pt x="185" y="255"/>
                      <a:pt x="186" y="259"/>
                    </a:cubicBezTo>
                    <a:moveTo>
                      <a:pt x="412" y="256"/>
                    </a:moveTo>
                    <a:cubicBezTo>
                      <a:pt x="412" y="253"/>
                      <a:pt x="412" y="249"/>
                      <a:pt x="413" y="246"/>
                    </a:cubicBezTo>
                    <a:cubicBezTo>
                      <a:pt x="415" y="248"/>
                      <a:pt x="418" y="251"/>
                      <a:pt x="420" y="252"/>
                    </a:cubicBezTo>
                    <a:cubicBezTo>
                      <a:pt x="417" y="253"/>
                      <a:pt x="414" y="255"/>
                      <a:pt x="412" y="256"/>
                    </a:cubicBezTo>
                    <a:moveTo>
                      <a:pt x="175" y="247"/>
                    </a:moveTo>
                    <a:cubicBezTo>
                      <a:pt x="172" y="245"/>
                      <a:pt x="170" y="243"/>
                      <a:pt x="167" y="241"/>
                    </a:cubicBezTo>
                    <a:cubicBezTo>
                      <a:pt x="170" y="239"/>
                      <a:pt x="172" y="238"/>
                      <a:pt x="174" y="236"/>
                    </a:cubicBezTo>
                    <a:cubicBezTo>
                      <a:pt x="175" y="235"/>
                      <a:pt x="175" y="235"/>
                      <a:pt x="175" y="235"/>
                    </a:cubicBezTo>
                    <a:cubicBezTo>
                      <a:pt x="174" y="239"/>
                      <a:pt x="175" y="243"/>
                      <a:pt x="175" y="247"/>
                    </a:cubicBezTo>
                    <a:moveTo>
                      <a:pt x="421" y="244"/>
                    </a:moveTo>
                    <a:cubicBezTo>
                      <a:pt x="421" y="244"/>
                      <a:pt x="419" y="240"/>
                      <a:pt x="418" y="239"/>
                    </a:cubicBezTo>
                    <a:cubicBezTo>
                      <a:pt x="417" y="238"/>
                      <a:pt x="417" y="238"/>
                      <a:pt x="417" y="238"/>
                    </a:cubicBezTo>
                    <a:cubicBezTo>
                      <a:pt x="417" y="238"/>
                      <a:pt x="418" y="237"/>
                      <a:pt x="418" y="236"/>
                    </a:cubicBezTo>
                    <a:cubicBezTo>
                      <a:pt x="420" y="234"/>
                      <a:pt x="421" y="231"/>
                      <a:pt x="423" y="229"/>
                    </a:cubicBezTo>
                    <a:cubicBezTo>
                      <a:pt x="422" y="233"/>
                      <a:pt x="422" y="238"/>
                      <a:pt x="422" y="242"/>
                    </a:cubicBezTo>
                    <a:cubicBezTo>
                      <a:pt x="422" y="243"/>
                      <a:pt x="422" y="244"/>
                      <a:pt x="421" y="244"/>
                    </a:cubicBezTo>
                    <a:moveTo>
                      <a:pt x="428" y="250"/>
                    </a:moveTo>
                    <a:cubicBezTo>
                      <a:pt x="430" y="246"/>
                      <a:pt x="430" y="238"/>
                      <a:pt x="431" y="233"/>
                    </a:cubicBezTo>
                    <a:cubicBezTo>
                      <a:pt x="431" y="230"/>
                      <a:pt x="431" y="227"/>
                      <a:pt x="432" y="225"/>
                    </a:cubicBezTo>
                    <a:cubicBezTo>
                      <a:pt x="435" y="229"/>
                      <a:pt x="438" y="233"/>
                      <a:pt x="441" y="238"/>
                    </a:cubicBezTo>
                    <a:cubicBezTo>
                      <a:pt x="444" y="240"/>
                      <a:pt x="444" y="243"/>
                      <a:pt x="445" y="246"/>
                    </a:cubicBezTo>
                    <a:cubicBezTo>
                      <a:pt x="440" y="247"/>
                      <a:pt x="434" y="248"/>
                      <a:pt x="428" y="250"/>
                    </a:cubicBezTo>
                    <a:moveTo>
                      <a:pt x="190" y="244"/>
                    </a:moveTo>
                    <a:cubicBezTo>
                      <a:pt x="189" y="241"/>
                      <a:pt x="188" y="238"/>
                      <a:pt x="187" y="235"/>
                    </a:cubicBezTo>
                    <a:cubicBezTo>
                      <a:pt x="186" y="234"/>
                      <a:pt x="186" y="234"/>
                      <a:pt x="186" y="233"/>
                    </a:cubicBezTo>
                    <a:cubicBezTo>
                      <a:pt x="186" y="229"/>
                      <a:pt x="185" y="226"/>
                      <a:pt x="185" y="222"/>
                    </a:cubicBezTo>
                    <a:cubicBezTo>
                      <a:pt x="187" y="224"/>
                      <a:pt x="188" y="225"/>
                      <a:pt x="190" y="227"/>
                    </a:cubicBezTo>
                    <a:cubicBezTo>
                      <a:pt x="190" y="233"/>
                      <a:pt x="190" y="238"/>
                      <a:pt x="190" y="244"/>
                    </a:cubicBezTo>
                    <a:moveTo>
                      <a:pt x="415" y="228"/>
                    </a:moveTo>
                    <a:cubicBezTo>
                      <a:pt x="416" y="225"/>
                      <a:pt x="416" y="223"/>
                      <a:pt x="417" y="220"/>
                    </a:cubicBezTo>
                    <a:cubicBezTo>
                      <a:pt x="418" y="221"/>
                      <a:pt x="418" y="221"/>
                      <a:pt x="419" y="222"/>
                    </a:cubicBezTo>
                    <a:cubicBezTo>
                      <a:pt x="417" y="224"/>
                      <a:pt x="416" y="226"/>
                      <a:pt x="415" y="228"/>
                    </a:cubicBezTo>
                    <a:moveTo>
                      <a:pt x="57" y="263"/>
                    </a:moveTo>
                    <a:cubicBezTo>
                      <a:pt x="57" y="262"/>
                      <a:pt x="56" y="261"/>
                      <a:pt x="56" y="260"/>
                    </a:cubicBezTo>
                    <a:cubicBezTo>
                      <a:pt x="54" y="256"/>
                      <a:pt x="51" y="253"/>
                      <a:pt x="48" y="249"/>
                    </a:cubicBezTo>
                    <a:cubicBezTo>
                      <a:pt x="43" y="243"/>
                      <a:pt x="30" y="228"/>
                      <a:pt x="27" y="216"/>
                    </a:cubicBezTo>
                    <a:cubicBezTo>
                      <a:pt x="31" y="218"/>
                      <a:pt x="35" y="220"/>
                      <a:pt x="38" y="223"/>
                    </a:cubicBezTo>
                    <a:cubicBezTo>
                      <a:pt x="43" y="226"/>
                      <a:pt x="49" y="227"/>
                      <a:pt x="54" y="230"/>
                    </a:cubicBezTo>
                    <a:cubicBezTo>
                      <a:pt x="62" y="234"/>
                      <a:pt x="68" y="239"/>
                      <a:pt x="74" y="244"/>
                    </a:cubicBezTo>
                    <a:cubicBezTo>
                      <a:pt x="68" y="249"/>
                      <a:pt x="62" y="255"/>
                      <a:pt x="57" y="263"/>
                    </a:cubicBezTo>
                    <a:moveTo>
                      <a:pt x="390" y="256"/>
                    </a:moveTo>
                    <a:cubicBezTo>
                      <a:pt x="392" y="246"/>
                      <a:pt x="393" y="237"/>
                      <a:pt x="394" y="227"/>
                    </a:cubicBezTo>
                    <a:cubicBezTo>
                      <a:pt x="397" y="224"/>
                      <a:pt x="405" y="220"/>
                      <a:pt x="411" y="216"/>
                    </a:cubicBezTo>
                    <a:cubicBezTo>
                      <a:pt x="409" y="225"/>
                      <a:pt x="406" y="235"/>
                      <a:pt x="401" y="242"/>
                    </a:cubicBezTo>
                    <a:cubicBezTo>
                      <a:pt x="397" y="247"/>
                      <a:pt x="393" y="251"/>
                      <a:pt x="390" y="256"/>
                    </a:cubicBezTo>
                    <a:moveTo>
                      <a:pt x="11" y="259"/>
                    </a:moveTo>
                    <a:cubicBezTo>
                      <a:pt x="12" y="245"/>
                      <a:pt x="15" y="229"/>
                      <a:pt x="20" y="216"/>
                    </a:cubicBezTo>
                    <a:cubicBezTo>
                      <a:pt x="21" y="229"/>
                      <a:pt x="34" y="242"/>
                      <a:pt x="41" y="252"/>
                    </a:cubicBezTo>
                    <a:cubicBezTo>
                      <a:pt x="44" y="256"/>
                      <a:pt x="47" y="260"/>
                      <a:pt x="51" y="265"/>
                    </a:cubicBezTo>
                    <a:cubicBezTo>
                      <a:pt x="39" y="263"/>
                      <a:pt x="28" y="259"/>
                      <a:pt x="17" y="259"/>
                    </a:cubicBezTo>
                    <a:cubicBezTo>
                      <a:pt x="15" y="259"/>
                      <a:pt x="13" y="259"/>
                      <a:pt x="11" y="259"/>
                    </a:cubicBezTo>
                    <a:moveTo>
                      <a:pt x="498" y="256"/>
                    </a:moveTo>
                    <a:cubicBezTo>
                      <a:pt x="493" y="253"/>
                      <a:pt x="486" y="250"/>
                      <a:pt x="480" y="247"/>
                    </a:cubicBezTo>
                    <a:cubicBezTo>
                      <a:pt x="488" y="239"/>
                      <a:pt x="494" y="227"/>
                      <a:pt x="502" y="219"/>
                    </a:cubicBezTo>
                    <a:cubicBezTo>
                      <a:pt x="505" y="216"/>
                      <a:pt x="508" y="213"/>
                      <a:pt x="511" y="210"/>
                    </a:cubicBezTo>
                    <a:cubicBezTo>
                      <a:pt x="510" y="220"/>
                      <a:pt x="509" y="229"/>
                      <a:pt x="506" y="238"/>
                    </a:cubicBezTo>
                    <a:cubicBezTo>
                      <a:pt x="504" y="244"/>
                      <a:pt x="501" y="250"/>
                      <a:pt x="498" y="256"/>
                    </a:cubicBezTo>
                    <a:moveTo>
                      <a:pt x="176" y="213"/>
                    </a:moveTo>
                    <a:cubicBezTo>
                      <a:pt x="175" y="212"/>
                      <a:pt x="174" y="210"/>
                      <a:pt x="173" y="209"/>
                    </a:cubicBezTo>
                    <a:cubicBezTo>
                      <a:pt x="173" y="209"/>
                      <a:pt x="174" y="209"/>
                      <a:pt x="174" y="209"/>
                    </a:cubicBezTo>
                    <a:cubicBezTo>
                      <a:pt x="175" y="209"/>
                      <a:pt x="175" y="209"/>
                      <a:pt x="175" y="209"/>
                    </a:cubicBezTo>
                    <a:cubicBezTo>
                      <a:pt x="175" y="210"/>
                      <a:pt x="175" y="212"/>
                      <a:pt x="176" y="213"/>
                    </a:cubicBezTo>
                    <a:moveTo>
                      <a:pt x="190" y="215"/>
                    </a:moveTo>
                    <a:cubicBezTo>
                      <a:pt x="189" y="215"/>
                      <a:pt x="189" y="214"/>
                      <a:pt x="188" y="213"/>
                    </a:cubicBezTo>
                    <a:cubicBezTo>
                      <a:pt x="185" y="212"/>
                      <a:pt x="187" y="210"/>
                      <a:pt x="191" y="208"/>
                    </a:cubicBezTo>
                    <a:cubicBezTo>
                      <a:pt x="190" y="210"/>
                      <a:pt x="190" y="213"/>
                      <a:pt x="190" y="215"/>
                    </a:cubicBezTo>
                    <a:moveTo>
                      <a:pt x="161" y="236"/>
                    </a:moveTo>
                    <a:cubicBezTo>
                      <a:pt x="160" y="236"/>
                      <a:pt x="160" y="236"/>
                      <a:pt x="160" y="236"/>
                    </a:cubicBezTo>
                    <a:cubicBezTo>
                      <a:pt x="161" y="227"/>
                      <a:pt x="163" y="217"/>
                      <a:pt x="163" y="208"/>
                    </a:cubicBezTo>
                    <a:cubicBezTo>
                      <a:pt x="167" y="214"/>
                      <a:pt x="171" y="220"/>
                      <a:pt x="174" y="226"/>
                    </a:cubicBezTo>
                    <a:cubicBezTo>
                      <a:pt x="172" y="227"/>
                      <a:pt x="171" y="229"/>
                      <a:pt x="170" y="230"/>
                    </a:cubicBezTo>
                    <a:cubicBezTo>
                      <a:pt x="167" y="232"/>
                      <a:pt x="164" y="234"/>
                      <a:pt x="161" y="236"/>
                    </a:cubicBezTo>
                    <a:moveTo>
                      <a:pt x="154" y="232"/>
                    </a:moveTo>
                    <a:cubicBezTo>
                      <a:pt x="150" y="230"/>
                      <a:pt x="146" y="228"/>
                      <a:pt x="142" y="227"/>
                    </a:cubicBezTo>
                    <a:cubicBezTo>
                      <a:pt x="146" y="220"/>
                      <a:pt x="150" y="213"/>
                      <a:pt x="155" y="207"/>
                    </a:cubicBezTo>
                    <a:cubicBezTo>
                      <a:pt x="156" y="206"/>
                      <a:pt x="156" y="206"/>
                      <a:pt x="157" y="205"/>
                    </a:cubicBezTo>
                    <a:cubicBezTo>
                      <a:pt x="156" y="210"/>
                      <a:pt x="156" y="215"/>
                      <a:pt x="155" y="217"/>
                    </a:cubicBezTo>
                    <a:cubicBezTo>
                      <a:pt x="155" y="222"/>
                      <a:pt x="154" y="227"/>
                      <a:pt x="154" y="232"/>
                    </a:cubicBezTo>
                    <a:moveTo>
                      <a:pt x="456" y="244"/>
                    </a:moveTo>
                    <a:cubicBezTo>
                      <a:pt x="457" y="242"/>
                      <a:pt x="458" y="238"/>
                      <a:pt x="459" y="236"/>
                    </a:cubicBezTo>
                    <a:cubicBezTo>
                      <a:pt x="461" y="228"/>
                      <a:pt x="462" y="220"/>
                      <a:pt x="464" y="213"/>
                    </a:cubicBezTo>
                    <a:cubicBezTo>
                      <a:pt x="465" y="211"/>
                      <a:pt x="465" y="207"/>
                      <a:pt x="466" y="204"/>
                    </a:cubicBezTo>
                    <a:cubicBezTo>
                      <a:pt x="467" y="210"/>
                      <a:pt x="467" y="219"/>
                      <a:pt x="468" y="223"/>
                    </a:cubicBezTo>
                    <a:cubicBezTo>
                      <a:pt x="470" y="230"/>
                      <a:pt x="469" y="238"/>
                      <a:pt x="470" y="245"/>
                    </a:cubicBezTo>
                    <a:cubicBezTo>
                      <a:pt x="467" y="244"/>
                      <a:pt x="464" y="244"/>
                      <a:pt x="460" y="244"/>
                    </a:cubicBezTo>
                    <a:cubicBezTo>
                      <a:pt x="459" y="244"/>
                      <a:pt x="457" y="244"/>
                      <a:pt x="456" y="244"/>
                    </a:cubicBezTo>
                    <a:moveTo>
                      <a:pt x="394" y="217"/>
                    </a:moveTo>
                    <a:cubicBezTo>
                      <a:pt x="395" y="212"/>
                      <a:pt x="394" y="206"/>
                      <a:pt x="394" y="200"/>
                    </a:cubicBezTo>
                    <a:cubicBezTo>
                      <a:pt x="398" y="202"/>
                      <a:pt x="403" y="204"/>
                      <a:pt x="406" y="205"/>
                    </a:cubicBezTo>
                    <a:cubicBezTo>
                      <a:pt x="412" y="208"/>
                      <a:pt x="402" y="213"/>
                      <a:pt x="399" y="215"/>
                    </a:cubicBezTo>
                    <a:cubicBezTo>
                      <a:pt x="397" y="216"/>
                      <a:pt x="396" y="216"/>
                      <a:pt x="394" y="217"/>
                    </a:cubicBezTo>
                    <a:moveTo>
                      <a:pt x="450" y="237"/>
                    </a:moveTo>
                    <a:cubicBezTo>
                      <a:pt x="450" y="236"/>
                      <a:pt x="449" y="236"/>
                      <a:pt x="449" y="235"/>
                    </a:cubicBezTo>
                    <a:cubicBezTo>
                      <a:pt x="444" y="229"/>
                      <a:pt x="440" y="222"/>
                      <a:pt x="434" y="216"/>
                    </a:cubicBezTo>
                    <a:cubicBezTo>
                      <a:pt x="442" y="209"/>
                      <a:pt x="451" y="203"/>
                      <a:pt x="460" y="199"/>
                    </a:cubicBezTo>
                    <a:cubicBezTo>
                      <a:pt x="459" y="200"/>
                      <a:pt x="459" y="202"/>
                      <a:pt x="459" y="204"/>
                    </a:cubicBezTo>
                    <a:cubicBezTo>
                      <a:pt x="457" y="214"/>
                      <a:pt x="455" y="224"/>
                      <a:pt x="452" y="234"/>
                    </a:cubicBezTo>
                    <a:cubicBezTo>
                      <a:pt x="451" y="235"/>
                      <a:pt x="451" y="236"/>
                      <a:pt x="450" y="237"/>
                    </a:cubicBezTo>
                    <a:moveTo>
                      <a:pt x="183" y="204"/>
                    </a:moveTo>
                    <a:cubicBezTo>
                      <a:pt x="183" y="204"/>
                      <a:pt x="183" y="203"/>
                      <a:pt x="183" y="202"/>
                    </a:cubicBezTo>
                    <a:cubicBezTo>
                      <a:pt x="183" y="201"/>
                      <a:pt x="183" y="198"/>
                      <a:pt x="183" y="196"/>
                    </a:cubicBezTo>
                    <a:cubicBezTo>
                      <a:pt x="182" y="196"/>
                      <a:pt x="182" y="196"/>
                      <a:pt x="182" y="196"/>
                    </a:cubicBezTo>
                    <a:cubicBezTo>
                      <a:pt x="194" y="197"/>
                      <a:pt x="186" y="202"/>
                      <a:pt x="183" y="204"/>
                    </a:cubicBezTo>
                    <a:moveTo>
                      <a:pt x="477" y="239"/>
                    </a:moveTo>
                    <a:cubicBezTo>
                      <a:pt x="477" y="235"/>
                      <a:pt x="477" y="231"/>
                      <a:pt x="477" y="228"/>
                    </a:cubicBezTo>
                    <a:cubicBezTo>
                      <a:pt x="475" y="222"/>
                      <a:pt x="474" y="215"/>
                      <a:pt x="473" y="209"/>
                    </a:cubicBezTo>
                    <a:cubicBezTo>
                      <a:pt x="473" y="205"/>
                      <a:pt x="473" y="201"/>
                      <a:pt x="471" y="197"/>
                    </a:cubicBezTo>
                    <a:cubicBezTo>
                      <a:pt x="473" y="197"/>
                      <a:pt x="475" y="196"/>
                      <a:pt x="476" y="194"/>
                    </a:cubicBezTo>
                    <a:cubicBezTo>
                      <a:pt x="481" y="194"/>
                      <a:pt x="486" y="193"/>
                      <a:pt x="491" y="193"/>
                    </a:cubicBezTo>
                    <a:cubicBezTo>
                      <a:pt x="498" y="193"/>
                      <a:pt x="505" y="194"/>
                      <a:pt x="512" y="196"/>
                    </a:cubicBezTo>
                    <a:cubicBezTo>
                      <a:pt x="512" y="196"/>
                      <a:pt x="512" y="196"/>
                      <a:pt x="512" y="196"/>
                    </a:cubicBezTo>
                    <a:cubicBezTo>
                      <a:pt x="511" y="199"/>
                      <a:pt x="507" y="201"/>
                      <a:pt x="505" y="204"/>
                    </a:cubicBezTo>
                    <a:cubicBezTo>
                      <a:pt x="502" y="209"/>
                      <a:pt x="497" y="214"/>
                      <a:pt x="493" y="218"/>
                    </a:cubicBezTo>
                    <a:cubicBezTo>
                      <a:pt x="487" y="224"/>
                      <a:pt x="483" y="232"/>
                      <a:pt x="477" y="239"/>
                    </a:cubicBezTo>
                    <a:moveTo>
                      <a:pt x="192" y="192"/>
                    </a:moveTo>
                    <a:cubicBezTo>
                      <a:pt x="192" y="192"/>
                      <a:pt x="191" y="191"/>
                      <a:pt x="190" y="191"/>
                    </a:cubicBezTo>
                    <a:cubicBezTo>
                      <a:pt x="191" y="190"/>
                      <a:pt x="192" y="190"/>
                      <a:pt x="192" y="189"/>
                    </a:cubicBezTo>
                    <a:cubicBezTo>
                      <a:pt x="192" y="190"/>
                      <a:pt x="192" y="191"/>
                      <a:pt x="192" y="192"/>
                    </a:cubicBezTo>
                    <a:moveTo>
                      <a:pt x="397" y="192"/>
                    </a:moveTo>
                    <a:cubicBezTo>
                      <a:pt x="401" y="192"/>
                      <a:pt x="407" y="186"/>
                      <a:pt x="410" y="185"/>
                    </a:cubicBezTo>
                    <a:cubicBezTo>
                      <a:pt x="414" y="183"/>
                      <a:pt x="418" y="181"/>
                      <a:pt x="421" y="179"/>
                    </a:cubicBezTo>
                    <a:cubicBezTo>
                      <a:pt x="419" y="185"/>
                      <a:pt x="418" y="191"/>
                      <a:pt x="416" y="197"/>
                    </a:cubicBezTo>
                    <a:cubicBezTo>
                      <a:pt x="416" y="198"/>
                      <a:pt x="416" y="198"/>
                      <a:pt x="416" y="198"/>
                    </a:cubicBezTo>
                    <a:cubicBezTo>
                      <a:pt x="415" y="199"/>
                      <a:pt x="414" y="200"/>
                      <a:pt x="414" y="201"/>
                    </a:cubicBezTo>
                    <a:cubicBezTo>
                      <a:pt x="413" y="200"/>
                      <a:pt x="412" y="200"/>
                      <a:pt x="411" y="199"/>
                    </a:cubicBezTo>
                    <a:cubicBezTo>
                      <a:pt x="406" y="197"/>
                      <a:pt x="400" y="195"/>
                      <a:pt x="396" y="191"/>
                    </a:cubicBezTo>
                    <a:cubicBezTo>
                      <a:pt x="396" y="191"/>
                      <a:pt x="397" y="192"/>
                      <a:pt x="397" y="192"/>
                    </a:cubicBezTo>
                    <a:moveTo>
                      <a:pt x="119" y="224"/>
                    </a:moveTo>
                    <a:cubicBezTo>
                      <a:pt x="119" y="222"/>
                      <a:pt x="120" y="220"/>
                      <a:pt x="120" y="218"/>
                    </a:cubicBezTo>
                    <a:cubicBezTo>
                      <a:pt x="120" y="213"/>
                      <a:pt x="120" y="207"/>
                      <a:pt x="121" y="203"/>
                    </a:cubicBezTo>
                    <a:cubicBezTo>
                      <a:pt x="122" y="195"/>
                      <a:pt x="122" y="186"/>
                      <a:pt x="123" y="178"/>
                    </a:cubicBezTo>
                    <a:cubicBezTo>
                      <a:pt x="127" y="185"/>
                      <a:pt x="129" y="211"/>
                      <a:pt x="130" y="224"/>
                    </a:cubicBezTo>
                    <a:cubicBezTo>
                      <a:pt x="128" y="224"/>
                      <a:pt x="126" y="224"/>
                      <a:pt x="125" y="224"/>
                    </a:cubicBezTo>
                    <a:cubicBezTo>
                      <a:pt x="123" y="224"/>
                      <a:pt x="121" y="224"/>
                      <a:pt x="119" y="224"/>
                    </a:cubicBezTo>
                    <a:moveTo>
                      <a:pt x="84" y="238"/>
                    </a:moveTo>
                    <a:cubicBezTo>
                      <a:pt x="83" y="236"/>
                      <a:pt x="83" y="235"/>
                      <a:pt x="82" y="233"/>
                    </a:cubicBezTo>
                    <a:cubicBezTo>
                      <a:pt x="79" y="224"/>
                      <a:pt x="77" y="214"/>
                      <a:pt x="75" y="205"/>
                    </a:cubicBezTo>
                    <a:cubicBezTo>
                      <a:pt x="73" y="197"/>
                      <a:pt x="72" y="189"/>
                      <a:pt x="69" y="182"/>
                    </a:cubicBezTo>
                    <a:cubicBezTo>
                      <a:pt x="68" y="178"/>
                      <a:pt x="67" y="175"/>
                      <a:pt x="68" y="175"/>
                    </a:cubicBezTo>
                    <a:cubicBezTo>
                      <a:pt x="68" y="175"/>
                      <a:pt x="69" y="176"/>
                      <a:pt x="71" y="178"/>
                    </a:cubicBezTo>
                    <a:cubicBezTo>
                      <a:pt x="82" y="190"/>
                      <a:pt x="94" y="205"/>
                      <a:pt x="101" y="221"/>
                    </a:cubicBezTo>
                    <a:cubicBezTo>
                      <a:pt x="102" y="223"/>
                      <a:pt x="103" y="226"/>
                      <a:pt x="105" y="228"/>
                    </a:cubicBezTo>
                    <a:cubicBezTo>
                      <a:pt x="99" y="230"/>
                      <a:pt x="91" y="233"/>
                      <a:pt x="84" y="238"/>
                    </a:cubicBezTo>
                    <a:moveTo>
                      <a:pt x="137" y="220"/>
                    </a:moveTo>
                    <a:cubicBezTo>
                      <a:pt x="137" y="218"/>
                      <a:pt x="137" y="216"/>
                      <a:pt x="137" y="214"/>
                    </a:cubicBezTo>
                    <a:cubicBezTo>
                      <a:pt x="137" y="210"/>
                      <a:pt x="136" y="205"/>
                      <a:pt x="135" y="201"/>
                    </a:cubicBezTo>
                    <a:cubicBezTo>
                      <a:pt x="135" y="195"/>
                      <a:pt x="133" y="189"/>
                      <a:pt x="132" y="184"/>
                    </a:cubicBezTo>
                    <a:cubicBezTo>
                      <a:pt x="131" y="180"/>
                      <a:pt x="130" y="176"/>
                      <a:pt x="128" y="173"/>
                    </a:cubicBezTo>
                    <a:cubicBezTo>
                      <a:pt x="132" y="175"/>
                      <a:pt x="136" y="177"/>
                      <a:pt x="139" y="180"/>
                    </a:cubicBezTo>
                    <a:cubicBezTo>
                      <a:pt x="145" y="185"/>
                      <a:pt x="149" y="190"/>
                      <a:pt x="154" y="196"/>
                    </a:cubicBezTo>
                    <a:cubicBezTo>
                      <a:pt x="151" y="202"/>
                      <a:pt x="145" y="207"/>
                      <a:pt x="142" y="213"/>
                    </a:cubicBezTo>
                    <a:cubicBezTo>
                      <a:pt x="141" y="215"/>
                      <a:pt x="139" y="218"/>
                      <a:pt x="137" y="220"/>
                    </a:cubicBezTo>
                    <a:moveTo>
                      <a:pt x="23" y="207"/>
                    </a:moveTo>
                    <a:cubicBezTo>
                      <a:pt x="24" y="206"/>
                      <a:pt x="24" y="206"/>
                      <a:pt x="24" y="205"/>
                    </a:cubicBezTo>
                    <a:cubicBezTo>
                      <a:pt x="32" y="191"/>
                      <a:pt x="45" y="179"/>
                      <a:pt x="60" y="171"/>
                    </a:cubicBezTo>
                    <a:cubicBezTo>
                      <a:pt x="60" y="177"/>
                      <a:pt x="63" y="186"/>
                      <a:pt x="64" y="189"/>
                    </a:cubicBezTo>
                    <a:cubicBezTo>
                      <a:pt x="66" y="199"/>
                      <a:pt x="68" y="210"/>
                      <a:pt x="71" y="220"/>
                    </a:cubicBezTo>
                    <a:cubicBezTo>
                      <a:pt x="72" y="224"/>
                      <a:pt x="74" y="230"/>
                      <a:pt x="76" y="235"/>
                    </a:cubicBezTo>
                    <a:cubicBezTo>
                      <a:pt x="75" y="234"/>
                      <a:pt x="74" y="233"/>
                      <a:pt x="73" y="232"/>
                    </a:cubicBezTo>
                    <a:cubicBezTo>
                      <a:pt x="68" y="228"/>
                      <a:pt x="61" y="225"/>
                      <a:pt x="55" y="222"/>
                    </a:cubicBezTo>
                    <a:cubicBezTo>
                      <a:pt x="50" y="219"/>
                      <a:pt x="44" y="217"/>
                      <a:pt x="39" y="214"/>
                    </a:cubicBezTo>
                    <a:cubicBezTo>
                      <a:pt x="35" y="211"/>
                      <a:pt x="30" y="209"/>
                      <a:pt x="25" y="207"/>
                    </a:cubicBezTo>
                    <a:cubicBezTo>
                      <a:pt x="24" y="207"/>
                      <a:pt x="24" y="207"/>
                      <a:pt x="24" y="207"/>
                    </a:cubicBezTo>
                    <a:cubicBezTo>
                      <a:pt x="23" y="207"/>
                      <a:pt x="23" y="207"/>
                      <a:pt x="23" y="207"/>
                    </a:cubicBezTo>
                    <a:moveTo>
                      <a:pt x="182" y="187"/>
                    </a:moveTo>
                    <a:cubicBezTo>
                      <a:pt x="182" y="184"/>
                      <a:pt x="182" y="182"/>
                      <a:pt x="183" y="179"/>
                    </a:cubicBezTo>
                    <a:cubicBezTo>
                      <a:pt x="183" y="177"/>
                      <a:pt x="183" y="175"/>
                      <a:pt x="183" y="172"/>
                    </a:cubicBezTo>
                    <a:cubicBezTo>
                      <a:pt x="183" y="172"/>
                      <a:pt x="183" y="171"/>
                      <a:pt x="183" y="170"/>
                    </a:cubicBezTo>
                    <a:cubicBezTo>
                      <a:pt x="187" y="173"/>
                      <a:pt x="191" y="176"/>
                      <a:pt x="193" y="180"/>
                    </a:cubicBezTo>
                    <a:cubicBezTo>
                      <a:pt x="190" y="181"/>
                      <a:pt x="187" y="182"/>
                      <a:pt x="185" y="183"/>
                    </a:cubicBezTo>
                    <a:cubicBezTo>
                      <a:pt x="184" y="184"/>
                      <a:pt x="183" y="186"/>
                      <a:pt x="182" y="187"/>
                    </a:cubicBezTo>
                    <a:moveTo>
                      <a:pt x="292" y="423"/>
                    </a:moveTo>
                    <a:cubicBezTo>
                      <a:pt x="292" y="423"/>
                      <a:pt x="291" y="422"/>
                      <a:pt x="291" y="422"/>
                    </a:cubicBezTo>
                    <a:cubicBezTo>
                      <a:pt x="290" y="421"/>
                      <a:pt x="289" y="421"/>
                      <a:pt x="289" y="420"/>
                    </a:cubicBezTo>
                    <a:cubicBezTo>
                      <a:pt x="297" y="409"/>
                      <a:pt x="298" y="396"/>
                      <a:pt x="304" y="384"/>
                    </a:cubicBezTo>
                    <a:cubicBezTo>
                      <a:pt x="309" y="375"/>
                      <a:pt x="312" y="364"/>
                      <a:pt x="316" y="354"/>
                    </a:cubicBezTo>
                    <a:cubicBezTo>
                      <a:pt x="320" y="343"/>
                      <a:pt x="323" y="331"/>
                      <a:pt x="327" y="320"/>
                    </a:cubicBezTo>
                    <a:cubicBezTo>
                      <a:pt x="331" y="308"/>
                      <a:pt x="335" y="295"/>
                      <a:pt x="337" y="282"/>
                    </a:cubicBezTo>
                    <a:cubicBezTo>
                      <a:pt x="341" y="258"/>
                      <a:pt x="346" y="235"/>
                      <a:pt x="348" y="210"/>
                    </a:cubicBezTo>
                    <a:cubicBezTo>
                      <a:pt x="349" y="199"/>
                      <a:pt x="349" y="187"/>
                      <a:pt x="348" y="175"/>
                    </a:cubicBezTo>
                    <a:cubicBezTo>
                      <a:pt x="348" y="173"/>
                      <a:pt x="348" y="171"/>
                      <a:pt x="348" y="169"/>
                    </a:cubicBezTo>
                    <a:cubicBezTo>
                      <a:pt x="363" y="191"/>
                      <a:pt x="364" y="224"/>
                      <a:pt x="360" y="260"/>
                    </a:cubicBezTo>
                    <a:cubicBezTo>
                      <a:pt x="357" y="281"/>
                      <a:pt x="350" y="305"/>
                      <a:pt x="346" y="319"/>
                    </a:cubicBezTo>
                    <a:cubicBezTo>
                      <a:pt x="344" y="324"/>
                      <a:pt x="343" y="330"/>
                      <a:pt x="340" y="335"/>
                    </a:cubicBezTo>
                    <a:cubicBezTo>
                      <a:pt x="335" y="346"/>
                      <a:pt x="330" y="356"/>
                      <a:pt x="324" y="367"/>
                    </a:cubicBezTo>
                    <a:cubicBezTo>
                      <a:pt x="318" y="377"/>
                      <a:pt x="315" y="388"/>
                      <a:pt x="309" y="398"/>
                    </a:cubicBezTo>
                    <a:cubicBezTo>
                      <a:pt x="306" y="406"/>
                      <a:pt x="301" y="420"/>
                      <a:pt x="293" y="423"/>
                    </a:cubicBezTo>
                    <a:cubicBezTo>
                      <a:pt x="292" y="423"/>
                      <a:pt x="292" y="423"/>
                      <a:pt x="292" y="423"/>
                    </a:cubicBezTo>
                    <a:moveTo>
                      <a:pt x="393" y="185"/>
                    </a:moveTo>
                    <a:cubicBezTo>
                      <a:pt x="393" y="183"/>
                      <a:pt x="393" y="181"/>
                      <a:pt x="393" y="179"/>
                    </a:cubicBezTo>
                    <a:cubicBezTo>
                      <a:pt x="392" y="175"/>
                      <a:pt x="391" y="170"/>
                      <a:pt x="391" y="166"/>
                    </a:cubicBezTo>
                    <a:cubicBezTo>
                      <a:pt x="398" y="169"/>
                      <a:pt x="406" y="172"/>
                      <a:pt x="414" y="175"/>
                    </a:cubicBezTo>
                    <a:cubicBezTo>
                      <a:pt x="411" y="176"/>
                      <a:pt x="408" y="176"/>
                      <a:pt x="406" y="178"/>
                    </a:cubicBezTo>
                    <a:cubicBezTo>
                      <a:pt x="403" y="180"/>
                      <a:pt x="399" y="182"/>
                      <a:pt x="395" y="184"/>
                    </a:cubicBezTo>
                    <a:cubicBezTo>
                      <a:pt x="395" y="185"/>
                      <a:pt x="394" y="185"/>
                      <a:pt x="393" y="185"/>
                    </a:cubicBezTo>
                    <a:moveTo>
                      <a:pt x="254" y="415"/>
                    </a:moveTo>
                    <a:cubicBezTo>
                      <a:pt x="249" y="407"/>
                      <a:pt x="245" y="394"/>
                      <a:pt x="243" y="388"/>
                    </a:cubicBezTo>
                    <a:cubicBezTo>
                      <a:pt x="239" y="376"/>
                      <a:pt x="236" y="364"/>
                      <a:pt x="234" y="352"/>
                    </a:cubicBezTo>
                    <a:cubicBezTo>
                      <a:pt x="233" y="345"/>
                      <a:pt x="230" y="338"/>
                      <a:pt x="228" y="331"/>
                    </a:cubicBezTo>
                    <a:cubicBezTo>
                      <a:pt x="225" y="324"/>
                      <a:pt x="225" y="316"/>
                      <a:pt x="223" y="309"/>
                    </a:cubicBezTo>
                    <a:cubicBezTo>
                      <a:pt x="222" y="303"/>
                      <a:pt x="220" y="295"/>
                      <a:pt x="219" y="287"/>
                    </a:cubicBezTo>
                    <a:cubicBezTo>
                      <a:pt x="217" y="263"/>
                      <a:pt x="215" y="238"/>
                      <a:pt x="215" y="232"/>
                    </a:cubicBezTo>
                    <a:cubicBezTo>
                      <a:pt x="215" y="225"/>
                      <a:pt x="215" y="189"/>
                      <a:pt x="235" y="164"/>
                    </a:cubicBezTo>
                    <a:cubicBezTo>
                      <a:pt x="236" y="187"/>
                      <a:pt x="239" y="209"/>
                      <a:pt x="240" y="232"/>
                    </a:cubicBezTo>
                    <a:cubicBezTo>
                      <a:pt x="241" y="255"/>
                      <a:pt x="242" y="279"/>
                      <a:pt x="243" y="303"/>
                    </a:cubicBezTo>
                    <a:cubicBezTo>
                      <a:pt x="244" y="317"/>
                      <a:pt x="244" y="330"/>
                      <a:pt x="244" y="344"/>
                    </a:cubicBezTo>
                    <a:cubicBezTo>
                      <a:pt x="244" y="355"/>
                      <a:pt x="247" y="366"/>
                      <a:pt x="247" y="378"/>
                    </a:cubicBezTo>
                    <a:cubicBezTo>
                      <a:pt x="247" y="389"/>
                      <a:pt x="250" y="399"/>
                      <a:pt x="252" y="410"/>
                    </a:cubicBezTo>
                    <a:cubicBezTo>
                      <a:pt x="253" y="412"/>
                      <a:pt x="253" y="413"/>
                      <a:pt x="254" y="415"/>
                    </a:cubicBezTo>
                    <a:moveTo>
                      <a:pt x="195" y="169"/>
                    </a:moveTo>
                    <a:cubicBezTo>
                      <a:pt x="194" y="167"/>
                      <a:pt x="192" y="165"/>
                      <a:pt x="191" y="164"/>
                    </a:cubicBezTo>
                    <a:cubicBezTo>
                      <a:pt x="192" y="164"/>
                      <a:pt x="193" y="164"/>
                      <a:pt x="195" y="164"/>
                    </a:cubicBezTo>
                    <a:cubicBezTo>
                      <a:pt x="195" y="164"/>
                      <a:pt x="195" y="164"/>
                      <a:pt x="195" y="164"/>
                    </a:cubicBezTo>
                    <a:cubicBezTo>
                      <a:pt x="196" y="164"/>
                      <a:pt x="196" y="164"/>
                      <a:pt x="196" y="164"/>
                    </a:cubicBezTo>
                    <a:cubicBezTo>
                      <a:pt x="196" y="166"/>
                      <a:pt x="196" y="167"/>
                      <a:pt x="195" y="169"/>
                    </a:cubicBezTo>
                    <a:moveTo>
                      <a:pt x="111" y="225"/>
                    </a:moveTo>
                    <a:cubicBezTo>
                      <a:pt x="108" y="221"/>
                      <a:pt x="105" y="213"/>
                      <a:pt x="103" y="210"/>
                    </a:cubicBezTo>
                    <a:cubicBezTo>
                      <a:pt x="99" y="203"/>
                      <a:pt x="95" y="196"/>
                      <a:pt x="90" y="190"/>
                    </a:cubicBezTo>
                    <a:cubicBezTo>
                      <a:pt x="85" y="182"/>
                      <a:pt x="78" y="173"/>
                      <a:pt x="71" y="167"/>
                    </a:cubicBezTo>
                    <a:cubicBezTo>
                      <a:pt x="71" y="167"/>
                      <a:pt x="71" y="167"/>
                      <a:pt x="71" y="167"/>
                    </a:cubicBezTo>
                    <a:cubicBezTo>
                      <a:pt x="72" y="166"/>
                      <a:pt x="72" y="166"/>
                      <a:pt x="72" y="166"/>
                    </a:cubicBezTo>
                    <a:cubicBezTo>
                      <a:pt x="73" y="166"/>
                      <a:pt x="74" y="165"/>
                      <a:pt x="74" y="165"/>
                    </a:cubicBezTo>
                    <a:cubicBezTo>
                      <a:pt x="82" y="163"/>
                      <a:pt x="88" y="161"/>
                      <a:pt x="95" y="161"/>
                    </a:cubicBezTo>
                    <a:cubicBezTo>
                      <a:pt x="100" y="161"/>
                      <a:pt x="105" y="162"/>
                      <a:pt x="110" y="164"/>
                    </a:cubicBezTo>
                    <a:cubicBezTo>
                      <a:pt x="113" y="165"/>
                      <a:pt x="117" y="167"/>
                      <a:pt x="121" y="169"/>
                    </a:cubicBezTo>
                    <a:cubicBezTo>
                      <a:pt x="119" y="169"/>
                      <a:pt x="118" y="170"/>
                      <a:pt x="117" y="172"/>
                    </a:cubicBezTo>
                    <a:cubicBezTo>
                      <a:pt x="114" y="181"/>
                      <a:pt x="115" y="191"/>
                      <a:pt x="114" y="200"/>
                    </a:cubicBezTo>
                    <a:cubicBezTo>
                      <a:pt x="112" y="209"/>
                      <a:pt x="112" y="217"/>
                      <a:pt x="111" y="225"/>
                    </a:cubicBezTo>
                    <a:moveTo>
                      <a:pt x="259" y="407"/>
                    </a:moveTo>
                    <a:cubicBezTo>
                      <a:pt x="258" y="403"/>
                      <a:pt x="257" y="398"/>
                      <a:pt x="257" y="396"/>
                    </a:cubicBezTo>
                    <a:cubicBezTo>
                      <a:pt x="254" y="386"/>
                      <a:pt x="254" y="375"/>
                      <a:pt x="253" y="365"/>
                    </a:cubicBezTo>
                    <a:cubicBezTo>
                      <a:pt x="251" y="341"/>
                      <a:pt x="251" y="317"/>
                      <a:pt x="250" y="293"/>
                    </a:cubicBezTo>
                    <a:cubicBezTo>
                      <a:pt x="249" y="248"/>
                      <a:pt x="245" y="203"/>
                      <a:pt x="242" y="158"/>
                    </a:cubicBezTo>
                    <a:cubicBezTo>
                      <a:pt x="242" y="158"/>
                      <a:pt x="241" y="158"/>
                      <a:pt x="241" y="157"/>
                    </a:cubicBezTo>
                    <a:cubicBezTo>
                      <a:pt x="245" y="154"/>
                      <a:pt x="249" y="151"/>
                      <a:pt x="254" y="149"/>
                    </a:cubicBezTo>
                    <a:cubicBezTo>
                      <a:pt x="255" y="173"/>
                      <a:pt x="258" y="197"/>
                      <a:pt x="259" y="221"/>
                    </a:cubicBezTo>
                    <a:cubicBezTo>
                      <a:pt x="260" y="245"/>
                      <a:pt x="258" y="269"/>
                      <a:pt x="258" y="293"/>
                    </a:cubicBezTo>
                    <a:cubicBezTo>
                      <a:pt x="259" y="313"/>
                      <a:pt x="258" y="333"/>
                      <a:pt x="257" y="353"/>
                    </a:cubicBezTo>
                    <a:cubicBezTo>
                      <a:pt x="257" y="370"/>
                      <a:pt x="256" y="389"/>
                      <a:pt x="259" y="407"/>
                    </a:cubicBezTo>
                    <a:moveTo>
                      <a:pt x="185" y="156"/>
                    </a:moveTo>
                    <a:cubicBezTo>
                      <a:pt x="185" y="155"/>
                      <a:pt x="185" y="154"/>
                      <a:pt x="185" y="153"/>
                    </a:cubicBezTo>
                    <a:cubicBezTo>
                      <a:pt x="185" y="151"/>
                      <a:pt x="185" y="150"/>
                      <a:pt x="185" y="148"/>
                    </a:cubicBezTo>
                    <a:cubicBezTo>
                      <a:pt x="188" y="151"/>
                      <a:pt x="190" y="154"/>
                      <a:pt x="193" y="157"/>
                    </a:cubicBezTo>
                    <a:cubicBezTo>
                      <a:pt x="190" y="157"/>
                      <a:pt x="188" y="156"/>
                      <a:pt x="185" y="156"/>
                    </a:cubicBezTo>
                    <a:cubicBezTo>
                      <a:pt x="185" y="156"/>
                      <a:pt x="185" y="156"/>
                      <a:pt x="185" y="156"/>
                    </a:cubicBezTo>
                    <a:moveTo>
                      <a:pt x="283" y="415"/>
                    </a:moveTo>
                    <a:cubicBezTo>
                      <a:pt x="282" y="414"/>
                      <a:pt x="280" y="413"/>
                      <a:pt x="278" y="412"/>
                    </a:cubicBezTo>
                    <a:cubicBezTo>
                      <a:pt x="286" y="394"/>
                      <a:pt x="290" y="374"/>
                      <a:pt x="294" y="355"/>
                    </a:cubicBezTo>
                    <a:cubicBezTo>
                      <a:pt x="299" y="326"/>
                      <a:pt x="305" y="297"/>
                      <a:pt x="309" y="267"/>
                    </a:cubicBezTo>
                    <a:cubicBezTo>
                      <a:pt x="312" y="244"/>
                      <a:pt x="314" y="221"/>
                      <a:pt x="315" y="198"/>
                    </a:cubicBezTo>
                    <a:cubicBezTo>
                      <a:pt x="315" y="180"/>
                      <a:pt x="317" y="163"/>
                      <a:pt x="317" y="145"/>
                    </a:cubicBezTo>
                    <a:cubicBezTo>
                      <a:pt x="327" y="148"/>
                      <a:pt x="334" y="153"/>
                      <a:pt x="341" y="160"/>
                    </a:cubicBezTo>
                    <a:cubicBezTo>
                      <a:pt x="341" y="165"/>
                      <a:pt x="341" y="171"/>
                      <a:pt x="341" y="176"/>
                    </a:cubicBezTo>
                    <a:cubicBezTo>
                      <a:pt x="341" y="188"/>
                      <a:pt x="341" y="201"/>
                      <a:pt x="340" y="213"/>
                    </a:cubicBezTo>
                    <a:cubicBezTo>
                      <a:pt x="338" y="235"/>
                      <a:pt x="332" y="257"/>
                      <a:pt x="330" y="279"/>
                    </a:cubicBezTo>
                    <a:cubicBezTo>
                      <a:pt x="329" y="291"/>
                      <a:pt x="324" y="305"/>
                      <a:pt x="320" y="317"/>
                    </a:cubicBezTo>
                    <a:cubicBezTo>
                      <a:pt x="316" y="330"/>
                      <a:pt x="312" y="342"/>
                      <a:pt x="308" y="355"/>
                    </a:cubicBezTo>
                    <a:cubicBezTo>
                      <a:pt x="304" y="365"/>
                      <a:pt x="300" y="374"/>
                      <a:pt x="296" y="384"/>
                    </a:cubicBezTo>
                    <a:cubicBezTo>
                      <a:pt x="292" y="395"/>
                      <a:pt x="290" y="406"/>
                      <a:pt x="283" y="415"/>
                    </a:cubicBezTo>
                    <a:moveTo>
                      <a:pt x="265" y="394"/>
                    </a:moveTo>
                    <a:cubicBezTo>
                      <a:pt x="264" y="377"/>
                      <a:pt x="266" y="359"/>
                      <a:pt x="265" y="343"/>
                    </a:cubicBezTo>
                    <a:cubicBezTo>
                      <a:pt x="264" y="324"/>
                      <a:pt x="266" y="304"/>
                      <a:pt x="266" y="285"/>
                    </a:cubicBezTo>
                    <a:cubicBezTo>
                      <a:pt x="267" y="261"/>
                      <a:pt x="268" y="237"/>
                      <a:pt x="266" y="213"/>
                    </a:cubicBezTo>
                    <a:cubicBezTo>
                      <a:pt x="265" y="190"/>
                      <a:pt x="262" y="168"/>
                      <a:pt x="261" y="145"/>
                    </a:cubicBezTo>
                    <a:cubicBezTo>
                      <a:pt x="266" y="143"/>
                      <a:pt x="272" y="142"/>
                      <a:pt x="278" y="141"/>
                    </a:cubicBezTo>
                    <a:cubicBezTo>
                      <a:pt x="279" y="152"/>
                      <a:pt x="279" y="163"/>
                      <a:pt x="280" y="172"/>
                    </a:cubicBezTo>
                    <a:cubicBezTo>
                      <a:pt x="280" y="184"/>
                      <a:pt x="280" y="196"/>
                      <a:pt x="281" y="208"/>
                    </a:cubicBezTo>
                    <a:cubicBezTo>
                      <a:pt x="282" y="230"/>
                      <a:pt x="282" y="252"/>
                      <a:pt x="280" y="274"/>
                    </a:cubicBezTo>
                    <a:cubicBezTo>
                      <a:pt x="277" y="299"/>
                      <a:pt x="273" y="324"/>
                      <a:pt x="271" y="349"/>
                    </a:cubicBezTo>
                    <a:cubicBezTo>
                      <a:pt x="269" y="363"/>
                      <a:pt x="267" y="377"/>
                      <a:pt x="265" y="391"/>
                    </a:cubicBezTo>
                    <a:cubicBezTo>
                      <a:pt x="265" y="392"/>
                      <a:pt x="265" y="393"/>
                      <a:pt x="265" y="394"/>
                    </a:cubicBezTo>
                    <a:moveTo>
                      <a:pt x="270" y="412"/>
                    </a:moveTo>
                    <a:cubicBezTo>
                      <a:pt x="270" y="407"/>
                      <a:pt x="272" y="402"/>
                      <a:pt x="272" y="397"/>
                    </a:cubicBezTo>
                    <a:cubicBezTo>
                      <a:pt x="273" y="389"/>
                      <a:pt x="274" y="381"/>
                      <a:pt x="275" y="373"/>
                    </a:cubicBezTo>
                    <a:cubicBezTo>
                      <a:pt x="277" y="360"/>
                      <a:pt x="278" y="346"/>
                      <a:pt x="280" y="333"/>
                    </a:cubicBezTo>
                    <a:cubicBezTo>
                      <a:pt x="284" y="312"/>
                      <a:pt x="287" y="289"/>
                      <a:pt x="287" y="267"/>
                    </a:cubicBezTo>
                    <a:cubicBezTo>
                      <a:pt x="288" y="245"/>
                      <a:pt x="289" y="223"/>
                      <a:pt x="288" y="200"/>
                    </a:cubicBezTo>
                    <a:cubicBezTo>
                      <a:pt x="287" y="186"/>
                      <a:pt x="288" y="171"/>
                      <a:pt x="286" y="157"/>
                    </a:cubicBezTo>
                    <a:cubicBezTo>
                      <a:pt x="285" y="152"/>
                      <a:pt x="285" y="146"/>
                      <a:pt x="285" y="141"/>
                    </a:cubicBezTo>
                    <a:cubicBezTo>
                      <a:pt x="286" y="141"/>
                      <a:pt x="287" y="141"/>
                      <a:pt x="288" y="141"/>
                    </a:cubicBezTo>
                    <a:cubicBezTo>
                      <a:pt x="291" y="141"/>
                      <a:pt x="293" y="141"/>
                      <a:pt x="295" y="141"/>
                    </a:cubicBezTo>
                    <a:cubicBezTo>
                      <a:pt x="300" y="141"/>
                      <a:pt x="305" y="142"/>
                      <a:pt x="309" y="143"/>
                    </a:cubicBezTo>
                    <a:cubicBezTo>
                      <a:pt x="309" y="145"/>
                      <a:pt x="309" y="146"/>
                      <a:pt x="309" y="147"/>
                    </a:cubicBezTo>
                    <a:cubicBezTo>
                      <a:pt x="309" y="153"/>
                      <a:pt x="309" y="159"/>
                      <a:pt x="309" y="165"/>
                    </a:cubicBezTo>
                    <a:cubicBezTo>
                      <a:pt x="309" y="176"/>
                      <a:pt x="308" y="186"/>
                      <a:pt x="307" y="197"/>
                    </a:cubicBezTo>
                    <a:cubicBezTo>
                      <a:pt x="307" y="219"/>
                      <a:pt x="305" y="240"/>
                      <a:pt x="302" y="261"/>
                    </a:cubicBezTo>
                    <a:cubicBezTo>
                      <a:pt x="299" y="291"/>
                      <a:pt x="294" y="321"/>
                      <a:pt x="287" y="350"/>
                    </a:cubicBezTo>
                    <a:cubicBezTo>
                      <a:pt x="282" y="371"/>
                      <a:pt x="279" y="391"/>
                      <a:pt x="271" y="410"/>
                    </a:cubicBezTo>
                    <a:cubicBezTo>
                      <a:pt x="270" y="411"/>
                      <a:pt x="270" y="412"/>
                      <a:pt x="270" y="412"/>
                    </a:cubicBezTo>
                    <a:cubicBezTo>
                      <a:pt x="270" y="412"/>
                      <a:pt x="270" y="412"/>
                      <a:pt x="270" y="412"/>
                    </a:cubicBezTo>
                    <a:moveTo>
                      <a:pt x="199" y="153"/>
                    </a:moveTo>
                    <a:cubicBezTo>
                      <a:pt x="196" y="149"/>
                      <a:pt x="192" y="145"/>
                      <a:pt x="189" y="141"/>
                    </a:cubicBezTo>
                    <a:cubicBezTo>
                      <a:pt x="189" y="141"/>
                      <a:pt x="190" y="141"/>
                      <a:pt x="191" y="141"/>
                    </a:cubicBezTo>
                    <a:cubicBezTo>
                      <a:pt x="192" y="141"/>
                      <a:pt x="194" y="141"/>
                      <a:pt x="195" y="141"/>
                    </a:cubicBezTo>
                    <a:cubicBezTo>
                      <a:pt x="197" y="142"/>
                      <a:pt x="199" y="142"/>
                      <a:pt x="200" y="142"/>
                    </a:cubicBezTo>
                    <a:cubicBezTo>
                      <a:pt x="201" y="142"/>
                      <a:pt x="202" y="142"/>
                      <a:pt x="203" y="141"/>
                    </a:cubicBezTo>
                    <a:cubicBezTo>
                      <a:pt x="202" y="145"/>
                      <a:pt x="200" y="149"/>
                      <a:pt x="199" y="153"/>
                    </a:cubicBezTo>
                    <a:moveTo>
                      <a:pt x="187" y="135"/>
                    </a:moveTo>
                    <a:cubicBezTo>
                      <a:pt x="187" y="131"/>
                      <a:pt x="188" y="127"/>
                      <a:pt x="188" y="124"/>
                    </a:cubicBezTo>
                    <a:cubicBezTo>
                      <a:pt x="189" y="123"/>
                      <a:pt x="189" y="123"/>
                      <a:pt x="189" y="123"/>
                    </a:cubicBezTo>
                    <a:cubicBezTo>
                      <a:pt x="190" y="124"/>
                      <a:pt x="190" y="124"/>
                      <a:pt x="191" y="125"/>
                    </a:cubicBezTo>
                    <a:cubicBezTo>
                      <a:pt x="193" y="128"/>
                      <a:pt x="195" y="131"/>
                      <a:pt x="198" y="134"/>
                    </a:cubicBezTo>
                    <a:cubicBezTo>
                      <a:pt x="199" y="136"/>
                      <a:pt x="200" y="136"/>
                      <a:pt x="200" y="136"/>
                    </a:cubicBezTo>
                    <a:cubicBezTo>
                      <a:pt x="199" y="136"/>
                      <a:pt x="198" y="136"/>
                      <a:pt x="197" y="134"/>
                    </a:cubicBezTo>
                    <a:cubicBezTo>
                      <a:pt x="195" y="134"/>
                      <a:pt x="193" y="134"/>
                      <a:pt x="191" y="134"/>
                    </a:cubicBezTo>
                    <a:cubicBezTo>
                      <a:pt x="190" y="134"/>
                      <a:pt x="188" y="134"/>
                      <a:pt x="187" y="135"/>
                    </a:cubicBezTo>
                    <a:moveTo>
                      <a:pt x="207" y="133"/>
                    </a:moveTo>
                    <a:cubicBezTo>
                      <a:pt x="205" y="129"/>
                      <a:pt x="200" y="124"/>
                      <a:pt x="196" y="120"/>
                    </a:cubicBezTo>
                    <a:cubicBezTo>
                      <a:pt x="201" y="121"/>
                      <a:pt x="207" y="122"/>
                      <a:pt x="212" y="123"/>
                    </a:cubicBezTo>
                    <a:cubicBezTo>
                      <a:pt x="210" y="126"/>
                      <a:pt x="208" y="129"/>
                      <a:pt x="207" y="133"/>
                    </a:cubicBezTo>
                    <a:moveTo>
                      <a:pt x="422" y="170"/>
                    </a:moveTo>
                    <a:cubicBezTo>
                      <a:pt x="422" y="170"/>
                      <a:pt x="422" y="170"/>
                      <a:pt x="422" y="170"/>
                    </a:cubicBezTo>
                    <a:cubicBezTo>
                      <a:pt x="411" y="165"/>
                      <a:pt x="400" y="162"/>
                      <a:pt x="390" y="157"/>
                    </a:cubicBezTo>
                    <a:cubicBezTo>
                      <a:pt x="393" y="155"/>
                      <a:pt x="396" y="154"/>
                      <a:pt x="399" y="151"/>
                    </a:cubicBezTo>
                    <a:cubicBezTo>
                      <a:pt x="404" y="146"/>
                      <a:pt x="409" y="140"/>
                      <a:pt x="414" y="134"/>
                    </a:cubicBezTo>
                    <a:cubicBezTo>
                      <a:pt x="419" y="129"/>
                      <a:pt x="424" y="122"/>
                      <a:pt x="428" y="115"/>
                    </a:cubicBezTo>
                    <a:cubicBezTo>
                      <a:pt x="428" y="117"/>
                      <a:pt x="428" y="120"/>
                      <a:pt x="428" y="122"/>
                    </a:cubicBezTo>
                    <a:cubicBezTo>
                      <a:pt x="427" y="137"/>
                      <a:pt x="425" y="152"/>
                      <a:pt x="423" y="167"/>
                    </a:cubicBezTo>
                    <a:cubicBezTo>
                      <a:pt x="422" y="168"/>
                      <a:pt x="422" y="169"/>
                      <a:pt x="422" y="170"/>
                    </a:cubicBezTo>
                    <a:moveTo>
                      <a:pt x="387" y="151"/>
                    </a:moveTo>
                    <a:cubicBezTo>
                      <a:pt x="386" y="146"/>
                      <a:pt x="384" y="142"/>
                      <a:pt x="382" y="138"/>
                    </a:cubicBezTo>
                    <a:cubicBezTo>
                      <a:pt x="381" y="136"/>
                      <a:pt x="379" y="133"/>
                      <a:pt x="378" y="130"/>
                    </a:cubicBezTo>
                    <a:cubicBezTo>
                      <a:pt x="385" y="128"/>
                      <a:pt x="392" y="125"/>
                      <a:pt x="398" y="122"/>
                    </a:cubicBezTo>
                    <a:cubicBezTo>
                      <a:pt x="404" y="120"/>
                      <a:pt x="412" y="115"/>
                      <a:pt x="419" y="113"/>
                    </a:cubicBezTo>
                    <a:cubicBezTo>
                      <a:pt x="418" y="115"/>
                      <a:pt x="416" y="117"/>
                      <a:pt x="415" y="119"/>
                    </a:cubicBezTo>
                    <a:cubicBezTo>
                      <a:pt x="411" y="125"/>
                      <a:pt x="407" y="131"/>
                      <a:pt x="401" y="137"/>
                    </a:cubicBezTo>
                    <a:cubicBezTo>
                      <a:pt x="397" y="142"/>
                      <a:pt x="392" y="148"/>
                      <a:pt x="387" y="151"/>
                    </a:cubicBezTo>
                    <a:moveTo>
                      <a:pt x="212" y="115"/>
                    </a:moveTo>
                    <a:cubicBezTo>
                      <a:pt x="205" y="114"/>
                      <a:pt x="199" y="112"/>
                      <a:pt x="192" y="112"/>
                    </a:cubicBezTo>
                    <a:cubicBezTo>
                      <a:pt x="194" y="104"/>
                      <a:pt x="198" y="96"/>
                      <a:pt x="201" y="88"/>
                    </a:cubicBezTo>
                    <a:cubicBezTo>
                      <a:pt x="202" y="90"/>
                      <a:pt x="203" y="92"/>
                      <a:pt x="204" y="94"/>
                    </a:cubicBezTo>
                    <a:cubicBezTo>
                      <a:pt x="206" y="99"/>
                      <a:pt x="209" y="105"/>
                      <a:pt x="211" y="111"/>
                    </a:cubicBezTo>
                    <a:cubicBezTo>
                      <a:pt x="211" y="112"/>
                      <a:pt x="212" y="114"/>
                      <a:pt x="212" y="115"/>
                    </a:cubicBezTo>
                    <a:moveTo>
                      <a:pt x="219" y="113"/>
                    </a:moveTo>
                    <a:cubicBezTo>
                      <a:pt x="217" y="108"/>
                      <a:pt x="215" y="101"/>
                      <a:pt x="215" y="101"/>
                    </a:cubicBezTo>
                    <a:cubicBezTo>
                      <a:pt x="213" y="96"/>
                      <a:pt x="209" y="90"/>
                      <a:pt x="208" y="85"/>
                    </a:cubicBezTo>
                    <a:cubicBezTo>
                      <a:pt x="208" y="85"/>
                      <a:pt x="209" y="86"/>
                      <a:pt x="210" y="87"/>
                    </a:cubicBezTo>
                    <a:cubicBezTo>
                      <a:pt x="212" y="88"/>
                      <a:pt x="215" y="90"/>
                      <a:pt x="217" y="91"/>
                    </a:cubicBezTo>
                    <a:cubicBezTo>
                      <a:pt x="222" y="93"/>
                      <a:pt x="227" y="97"/>
                      <a:pt x="231" y="100"/>
                    </a:cubicBezTo>
                    <a:cubicBezTo>
                      <a:pt x="228" y="102"/>
                      <a:pt x="225" y="105"/>
                      <a:pt x="222" y="108"/>
                    </a:cubicBezTo>
                    <a:cubicBezTo>
                      <a:pt x="221" y="110"/>
                      <a:pt x="220" y="111"/>
                      <a:pt x="219" y="113"/>
                    </a:cubicBezTo>
                    <a:moveTo>
                      <a:pt x="372" y="120"/>
                    </a:moveTo>
                    <a:cubicBezTo>
                      <a:pt x="369" y="115"/>
                      <a:pt x="365" y="111"/>
                      <a:pt x="362" y="107"/>
                    </a:cubicBezTo>
                    <a:cubicBezTo>
                      <a:pt x="361" y="107"/>
                      <a:pt x="361" y="106"/>
                      <a:pt x="360" y="106"/>
                    </a:cubicBezTo>
                    <a:cubicBezTo>
                      <a:pt x="362" y="104"/>
                      <a:pt x="365" y="101"/>
                      <a:pt x="368" y="99"/>
                    </a:cubicBezTo>
                    <a:cubicBezTo>
                      <a:pt x="373" y="95"/>
                      <a:pt x="378" y="90"/>
                      <a:pt x="383" y="86"/>
                    </a:cubicBezTo>
                    <a:cubicBezTo>
                      <a:pt x="386" y="82"/>
                      <a:pt x="390" y="79"/>
                      <a:pt x="393" y="75"/>
                    </a:cubicBezTo>
                    <a:cubicBezTo>
                      <a:pt x="390" y="92"/>
                      <a:pt x="384" y="107"/>
                      <a:pt x="372" y="120"/>
                    </a:cubicBezTo>
                    <a:moveTo>
                      <a:pt x="381" y="121"/>
                    </a:moveTo>
                    <a:cubicBezTo>
                      <a:pt x="393" y="105"/>
                      <a:pt x="399" y="87"/>
                      <a:pt x="403" y="66"/>
                    </a:cubicBezTo>
                    <a:cubicBezTo>
                      <a:pt x="403" y="65"/>
                      <a:pt x="404" y="64"/>
                      <a:pt x="404" y="62"/>
                    </a:cubicBezTo>
                    <a:cubicBezTo>
                      <a:pt x="408" y="67"/>
                      <a:pt x="411" y="72"/>
                      <a:pt x="414" y="76"/>
                    </a:cubicBezTo>
                    <a:cubicBezTo>
                      <a:pt x="419" y="84"/>
                      <a:pt x="424" y="94"/>
                      <a:pt x="426" y="105"/>
                    </a:cubicBezTo>
                    <a:cubicBezTo>
                      <a:pt x="426" y="105"/>
                      <a:pt x="426" y="105"/>
                      <a:pt x="426" y="105"/>
                    </a:cubicBezTo>
                    <a:cubicBezTo>
                      <a:pt x="417" y="105"/>
                      <a:pt x="407" y="110"/>
                      <a:pt x="399" y="113"/>
                    </a:cubicBezTo>
                    <a:cubicBezTo>
                      <a:pt x="393" y="116"/>
                      <a:pt x="387" y="119"/>
                      <a:pt x="381" y="121"/>
                    </a:cubicBezTo>
                    <a:moveTo>
                      <a:pt x="233" y="92"/>
                    </a:moveTo>
                    <a:cubicBezTo>
                      <a:pt x="226" y="87"/>
                      <a:pt x="215" y="79"/>
                      <a:pt x="208" y="77"/>
                    </a:cubicBezTo>
                    <a:cubicBezTo>
                      <a:pt x="208" y="75"/>
                      <a:pt x="209" y="74"/>
                      <a:pt x="210" y="73"/>
                    </a:cubicBezTo>
                    <a:cubicBezTo>
                      <a:pt x="214" y="67"/>
                      <a:pt x="218" y="62"/>
                      <a:pt x="222" y="56"/>
                    </a:cubicBezTo>
                    <a:cubicBezTo>
                      <a:pt x="225" y="53"/>
                      <a:pt x="228" y="51"/>
                      <a:pt x="231" y="49"/>
                    </a:cubicBezTo>
                    <a:cubicBezTo>
                      <a:pt x="231" y="57"/>
                      <a:pt x="232" y="65"/>
                      <a:pt x="231" y="72"/>
                    </a:cubicBezTo>
                    <a:cubicBezTo>
                      <a:pt x="231" y="79"/>
                      <a:pt x="232" y="86"/>
                      <a:pt x="233" y="92"/>
                    </a:cubicBezTo>
                    <a:moveTo>
                      <a:pt x="240" y="94"/>
                    </a:moveTo>
                    <a:cubicBezTo>
                      <a:pt x="240" y="85"/>
                      <a:pt x="239" y="77"/>
                      <a:pt x="239" y="68"/>
                    </a:cubicBezTo>
                    <a:cubicBezTo>
                      <a:pt x="239" y="61"/>
                      <a:pt x="238" y="54"/>
                      <a:pt x="238" y="46"/>
                    </a:cubicBezTo>
                    <a:cubicBezTo>
                      <a:pt x="242" y="50"/>
                      <a:pt x="246" y="56"/>
                      <a:pt x="249" y="60"/>
                    </a:cubicBezTo>
                    <a:cubicBezTo>
                      <a:pt x="253" y="65"/>
                      <a:pt x="258" y="70"/>
                      <a:pt x="261" y="75"/>
                    </a:cubicBezTo>
                    <a:cubicBezTo>
                      <a:pt x="264" y="79"/>
                      <a:pt x="265" y="83"/>
                      <a:pt x="267" y="86"/>
                    </a:cubicBezTo>
                    <a:cubicBezTo>
                      <a:pt x="258" y="88"/>
                      <a:pt x="249" y="90"/>
                      <a:pt x="240" y="94"/>
                    </a:cubicBezTo>
                    <a:moveTo>
                      <a:pt x="346" y="97"/>
                    </a:moveTo>
                    <a:cubicBezTo>
                      <a:pt x="341" y="94"/>
                      <a:pt x="335" y="92"/>
                      <a:pt x="329" y="90"/>
                    </a:cubicBezTo>
                    <a:cubicBezTo>
                      <a:pt x="333" y="82"/>
                      <a:pt x="335" y="72"/>
                      <a:pt x="338" y="65"/>
                    </a:cubicBezTo>
                    <a:cubicBezTo>
                      <a:pt x="341" y="58"/>
                      <a:pt x="344" y="51"/>
                      <a:pt x="346" y="44"/>
                    </a:cubicBezTo>
                    <a:cubicBezTo>
                      <a:pt x="346" y="42"/>
                      <a:pt x="347" y="40"/>
                      <a:pt x="347" y="38"/>
                    </a:cubicBezTo>
                    <a:cubicBezTo>
                      <a:pt x="348" y="36"/>
                      <a:pt x="348" y="36"/>
                      <a:pt x="348" y="36"/>
                    </a:cubicBezTo>
                    <a:cubicBezTo>
                      <a:pt x="348" y="36"/>
                      <a:pt x="348" y="37"/>
                      <a:pt x="348" y="39"/>
                    </a:cubicBezTo>
                    <a:cubicBezTo>
                      <a:pt x="352" y="55"/>
                      <a:pt x="349" y="69"/>
                      <a:pt x="348" y="85"/>
                    </a:cubicBezTo>
                    <a:cubicBezTo>
                      <a:pt x="348" y="89"/>
                      <a:pt x="347" y="93"/>
                      <a:pt x="346" y="97"/>
                    </a:cubicBezTo>
                    <a:moveTo>
                      <a:pt x="279" y="85"/>
                    </a:moveTo>
                    <a:cubicBezTo>
                      <a:pt x="282" y="68"/>
                      <a:pt x="289" y="52"/>
                      <a:pt x="292" y="35"/>
                    </a:cubicBezTo>
                    <a:cubicBezTo>
                      <a:pt x="297" y="42"/>
                      <a:pt x="307" y="66"/>
                      <a:pt x="308" y="68"/>
                    </a:cubicBezTo>
                    <a:cubicBezTo>
                      <a:pt x="309" y="74"/>
                      <a:pt x="311" y="80"/>
                      <a:pt x="314" y="86"/>
                    </a:cubicBezTo>
                    <a:cubicBezTo>
                      <a:pt x="308" y="85"/>
                      <a:pt x="302" y="84"/>
                      <a:pt x="297" y="84"/>
                    </a:cubicBezTo>
                    <a:cubicBezTo>
                      <a:pt x="296" y="84"/>
                      <a:pt x="294" y="84"/>
                      <a:pt x="293" y="85"/>
                    </a:cubicBezTo>
                    <a:cubicBezTo>
                      <a:pt x="288" y="85"/>
                      <a:pt x="283" y="85"/>
                      <a:pt x="279" y="85"/>
                    </a:cubicBezTo>
                    <a:moveTo>
                      <a:pt x="354" y="101"/>
                    </a:moveTo>
                    <a:cubicBezTo>
                      <a:pt x="354" y="101"/>
                      <a:pt x="354" y="101"/>
                      <a:pt x="354" y="101"/>
                    </a:cubicBezTo>
                    <a:cubicBezTo>
                      <a:pt x="353" y="96"/>
                      <a:pt x="355" y="85"/>
                      <a:pt x="356" y="82"/>
                    </a:cubicBezTo>
                    <a:cubicBezTo>
                      <a:pt x="358" y="73"/>
                      <a:pt x="358" y="62"/>
                      <a:pt x="358" y="52"/>
                    </a:cubicBezTo>
                    <a:cubicBezTo>
                      <a:pt x="358" y="48"/>
                      <a:pt x="357" y="38"/>
                      <a:pt x="354" y="32"/>
                    </a:cubicBezTo>
                    <a:cubicBezTo>
                      <a:pt x="369" y="34"/>
                      <a:pt x="378" y="42"/>
                      <a:pt x="391" y="51"/>
                    </a:cubicBezTo>
                    <a:cubicBezTo>
                      <a:pt x="394" y="52"/>
                      <a:pt x="396" y="55"/>
                      <a:pt x="399" y="57"/>
                    </a:cubicBezTo>
                    <a:cubicBezTo>
                      <a:pt x="398" y="58"/>
                      <a:pt x="397" y="59"/>
                      <a:pt x="396" y="60"/>
                    </a:cubicBezTo>
                    <a:cubicBezTo>
                      <a:pt x="396" y="61"/>
                      <a:pt x="396" y="62"/>
                      <a:pt x="396" y="62"/>
                    </a:cubicBezTo>
                    <a:cubicBezTo>
                      <a:pt x="395" y="65"/>
                      <a:pt x="389" y="68"/>
                      <a:pt x="387" y="70"/>
                    </a:cubicBezTo>
                    <a:cubicBezTo>
                      <a:pt x="384" y="74"/>
                      <a:pt x="381" y="77"/>
                      <a:pt x="378" y="80"/>
                    </a:cubicBezTo>
                    <a:cubicBezTo>
                      <a:pt x="372" y="86"/>
                      <a:pt x="367" y="90"/>
                      <a:pt x="361" y="94"/>
                    </a:cubicBezTo>
                    <a:cubicBezTo>
                      <a:pt x="359" y="97"/>
                      <a:pt x="356" y="99"/>
                      <a:pt x="354" y="101"/>
                    </a:cubicBezTo>
                    <a:moveTo>
                      <a:pt x="272" y="80"/>
                    </a:moveTo>
                    <a:cubicBezTo>
                      <a:pt x="270" y="75"/>
                      <a:pt x="266" y="69"/>
                      <a:pt x="265" y="68"/>
                    </a:cubicBezTo>
                    <a:cubicBezTo>
                      <a:pt x="261" y="63"/>
                      <a:pt x="256" y="58"/>
                      <a:pt x="252" y="52"/>
                    </a:cubicBezTo>
                    <a:cubicBezTo>
                      <a:pt x="249" y="48"/>
                      <a:pt x="246" y="43"/>
                      <a:pt x="242" y="40"/>
                    </a:cubicBezTo>
                    <a:cubicBezTo>
                      <a:pt x="255" y="31"/>
                      <a:pt x="271" y="28"/>
                      <a:pt x="286" y="28"/>
                    </a:cubicBezTo>
                    <a:cubicBezTo>
                      <a:pt x="286" y="28"/>
                      <a:pt x="286" y="28"/>
                      <a:pt x="286" y="28"/>
                    </a:cubicBezTo>
                    <a:cubicBezTo>
                      <a:pt x="284" y="46"/>
                      <a:pt x="276" y="62"/>
                      <a:pt x="272" y="80"/>
                    </a:cubicBezTo>
                    <a:moveTo>
                      <a:pt x="297" y="28"/>
                    </a:moveTo>
                    <a:cubicBezTo>
                      <a:pt x="297" y="28"/>
                      <a:pt x="297" y="28"/>
                      <a:pt x="298" y="28"/>
                    </a:cubicBezTo>
                    <a:cubicBezTo>
                      <a:pt x="301" y="28"/>
                      <a:pt x="305" y="28"/>
                      <a:pt x="308" y="28"/>
                    </a:cubicBezTo>
                    <a:cubicBezTo>
                      <a:pt x="319" y="28"/>
                      <a:pt x="331" y="30"/>
                      <a:pt x="342" y="31"/>
                    </a:cubicBezTo>
                    <a:cubicBezTo>
                      <a:pt x="342" y="31"/>
                      <a:pt x="342" y="31"/>
                      <a:pt x="341" y="32"/>
                    </a:cubicBezTo>
                    <a:cubicBezTo>
                      <a:pt x="340" y="37"/>
                      <a:pt x="337" y="43"/>
                      <a:pt x="336" y="49"/>
                    </a:cubicBezTo>
                    <a:cubicBezTo>
                      <a:pt x="332" y="60"/>
                      <a:pt x="329" y="76"/>
                      <a:pt x="322" y="87"/>
                    </a:cubicBezTo>
                    <a:cubicBezTo>
                      <a:pt x="319" y="81"/>
                      <a:pt x="317" y="72"/>
                      <a:pt x="315" y="66"/>
                    </a:cubicBezTo>
                    <a:cubicBezTo>
                      <a:pt x="313" y="59"/>
                      <a:pt x="309" y="54"/>
                      <a:pt x="306" y="48"/>
                    </a:cubicBezTo>
                    <a:cubicBezTo>
                      <a:pt x="303" y="42"/>
                      <a:pt x="301" y="33"/>
                      <a:pt x="296" y="28"/>
                    </a:cubicBezTo>
                    <a:cubicBezTo>
                      <a:pt x="296" y="28"/>
                      <a:pt x="297" y="28"/>
                      <a:pt x="297" y="28"/>
                    </a:cubicBezTo>
                    <a:moveTo>
                      <a:pt x="291" y="0"/>
                    </a:moveTo>
                    <a:cubicBezTo>
                      <a:pt x="289" y="0"/>
                      <a:pt x="288" y="1"/>
                      <a:pt x="286" y="2"/>
                    </a:cubicBezTo>
                    <a:cubicBezTo>
                      <a:pt x="285" y="3"/>
                      <a:pt x="285" y="5"/>
                      <a:pt x="284" y="6"/>
                    </a:cubicBezTo>
                    <a:cubicBezTo>
                      <a:pt x="284" y="7"/>
                      <a:pt x="284" y="7"/>
                      <a:pt x="284" y="7"/>
                    </a:cubicBezTo>
                    <a:cubicBezTo>
                      <a:pt x="282" y="10"/>
                      <a:pt x="282" y="14"/>
                      <a:pt x="283" y="18"/>
                    </a:cubicBezTo>
                    <a:cubicBezTo>
                      <a:pt x="283" y="18"/>
                      <a:pt x="284" y="19"/>
                      <a:pt x="284" y="20"/>
                    </a:cubicBezTo>
                    <a:cubicBezTo>
                      <a:pt x="284" y="20"/>
                      <a:pt x="284" y="20"/>
                      <a:pt x="284" y="20"/>
                    </a:cubicBezTo>
                    <a:cubicBezTo>
                      <a:pt x="270" y="21"/>
                      <a:pt x="257" y="23"/>
                      <a:pt x="244" y="30"/>
                    </a:cubicBezTo>
                    <a:cubicBezTo>
                      <a:pt x="243" y="30"/>
                      <a:pt x="242" y="31"/>
                      <a:pt x="241" y="32"/>
                    </a:cubicBezTo>
                    <a:cubicBezTo>
                      <a:pt x="241" y="31"/>
                      <a:pt x="241" y="31"/>
                      <a:pt x="241" y="31"/>
                    </a:cubicBezTo>
                    <a:cubicBezTo>
                      <a:pt x="240" y="30"/>
                      <a:pt x="240" y="30"/>
                      <a:pt x="240" y="30"/>
                    </a:cubicBezTo>
                    <a:cubicBezTo>
                      <a:pt x="240" y="29"/>
                      <a:pt x="240" y="29"/>
                      <a:pt x="240" y="29"/>
                    </a:cubicBezTo>
                    <a:cubicBezTo>
                      <a:pt x="241" y="26"/>
                      <a:pt x="240" y="23"/>
                      <a:pt x="238" y="21"/>
                    </a:cubicBezTo>
                    <a:cubicBezTo>
                      <a:pt x="237" y="20"/>
                      <a:pt x="235" y="20"/>
                      <a:pt x="234" y="19"/>
                    </a:cubicBezTo>
                    <a:cubicBezTo>
                      <a:pt x="234" y="19"/>
                      <a:pt x="233" y="19"/>
                      <a:pt x="233" y="19"/>
                    </a:cubicBezTo>
                    <a:cubicBezTo>
                      <a:pt x="232" y="19"/>
                      <a:pt x="231" y="19"/>
                      <a:pt x="231" y="19"/>
                    </a:cubicBezTo>
                    <a:cubicBezTo>
                      <a:pt x="227" y="19"/>
                      <a:pt x="223" y="21"/>
                      <a:pt x="221" y="25"/>
                    </a:cubicBezTo>
                    <a:cubicBezTo>
                      <a:pt x="220" y="27"/>
                      <a:pt x="219" y="29"/>
                      <a:pt x="219" y="31"/>
                    </a:cubicBezTo>
                    <a:cubicBezTo>
                      <a:pt x="219" y="35"/>
                      <a:pt x="222" y="40"/>
                      <a:pt x="226" y="42"/>
                    </a:cubicBezTo>
                    <a:cubicBezTo>
                      <a:pt x="218" y="49"/>
                      <a:pt x="211" y="57"/>
                      <a:pt x="205" y="67"/>
                    </a:cubicBezTo>
                    <a:cubicBezTo>
                      <a:pt x="204" y="66"/>
                      <a:pt x="203" y="65"/>
                      <a:pt x="202" y="65"/>
                    </a:cubicBezTo>
                    <a:cubicBezTo>
                      <a:pt x="201" y="64"/>
                      <a:pt x="199" y="63"/>
                      <a:pt x="197" y="63"/>
                    </a:cubicBezTo>
                    <a:cubicBezTo>
                      <a:pt x="197" y="63"/>
                      <a:pt x="197" y="63"/>
                      <a:pt x="197" y="63"/>
                    </a:cubicBezTo>
                    <a:cubicBezTo>
                      <a:pt x="195" y="63"/>
                      <a:pt x="194" y="64"/>
                      <a:pt x="193" y="65"/>
                    </a:cubicBezTo>
                    <a:cubicBezTo>
                      <a:pt x="191" y="65"/>
                      <a:pt x="188" y="66"/>
                      <a:pt x="187" y="69"/>
                    </a:cubicBezTo>
                    <a:cubicBezTo>
                      <a:pt x="185" y="72"/>
                      <a:pt x="185" y="77"/>
                      <a:pt x="187" y="80"/>
                    </a:cubicBezTo>
                    <a:cubicBezTo>
                      <a:pt x="188" y="83"/>
                      <a:pt x="191" y="83"/>
                      <a:pt x="194" y="84"/>
                    </a:cubicBezTo>
                    <a:cubicBezTo>
                      <a:pt x="194" y="84"/>
                      <a:pt x="194" y="84"/>
                      <a:pt x="195" y="84"/>
                    </a:cubicBezTo>
                    <a:cubicBezTo>
                      <a:pt x="194" y="86"/>
                      <a:pt x="193" y="88"/>
                      <a:pt x="192" y="91"/>
                    </a:cubicBezTo>
                    <a:cubicBezTo>
                      <a:pt x="190" y="95"/>
                      <a:pt x="188" y="100"/>
                      <a:pt x="187" y="104"/>
                    </a:cubicBezTo>
                    <a:cubicBezTo>
                      <a:pt x="186" y="104"/>
                      <a:pt x="186" y="104"/>
                      <a:pt x="186" y="104"/>
                    </a:cubicBezTo>
                    <a:cubicBezTo>
                      <a:pt x="185" y="104"/>
                      <a:pt x="184" y="104"/>
                      <a:pt x="183" y="104"/>
                    </a:cubicBezTo>
                    <a:cubicBezTo>
                      <a:pt x="183" y="104"/>
                      <a:pt x="183" y="104"/>
                      <a:pt x="183" y="104"/>
                    </a:cubicBezTo>
                    <a:cubicBezTo>
                      <a:pt x="182" y="104"/>
                      <a:pt x="181" y="103"/>
                      <a:pt x="181" y="103"/>
                    </a:cubicBezTo>
                    <a:cubicBezTo>
                      <a:pt x="179" y="103"/>
                      <a:pt x="177" y="104"/>
                      <a:pt x="176" y="105"/>
                    </a:cubicBezTo>
                    <a:cubicBezTo>
                      <a:pt x="175" y="106"/>
                      <a:pt x="175" y="106"/>
                      <a:pt x="175" y="106"/>
                    </a:cubicBezTo>
                    <a:cubicBezTo>
                      <a:pt x="174" y="106"/>
                      <a:pt x="174" y="106"/>
                      <a:pt x="174" y="106"/>
                    </a:cubicBezTo>
                    <a:cubicBezTo>
                      <a:pt x="171" y="109"/>
                      <a:pt x="169" y="115"/>
                      <a:pt x="172" y="119"/>
                    </a:cubicBezTo>
                    <a:cubicBezTo>
                      <a:pt x="174" y="122"/>
                      <a:pt x="177" y="125"/>
                      <a:pt x="181" y="125"/>
                    </a:cubicBezTo>
                    <a:cubicBezTo>
                      <a:pt x="181" y="128"/>
                      <a:pt x="180" y="131"/>
                      <a:pt x="180" y="134"/>
                    </a:cubicBezTo>
                    <a:cubicBezTo>
                      <a:pt x="178" y="133"/>
                      <a:pt x="177" y="133"/>
                      <a:pt x="176" y="133"/>
                    </a:cubicBezTo>
                    <a:cubicBezTo>
                      <a:pt x="173" y="133"/>
                      <a:pt x="171" y="134"/>
                      <a:pt x="169" y="136"/>
                    </a:cubicBezTo>
                    <a:cubicBezTo>
                      <a:pt x="166" y="138"/>
                      <a:pt x="163" y="141"/>
                      <a:pt x="163" y="146"/>
                    </a:cubicBezTo>
                    <a:cubicBezTo>
                      <a:pt x="163" y="149"/>
                      <a:pt x="165" y="151"/>
                      <a:pt x="167" y="152"/>
                    </a:cubicBezTo>
                    <a:cubicBezTo>
                      <a:pt x="169" y="153"/>
                      <a:pt x="171" y="154"/>
                      <a:pt x="173" y="154"/>
                    </a:cubicBezTo>
                    <a:cubicBezTo>
                      <a:pt x="174" y="154"/>
                      <a:pt x="176" y="154"/>
                      <a:pt x="177" y="153"/>
                    </a:cubicBezTo>
                    <a:cubicBezTo>
                      <a:pt x="177" y="156"/>
                      <a:pt x="177" y="160"/>
                      <a:pt x="176" y="163"/>
                    </a:cubicBezTo>
                    <a:cubicBezTo>
                      <a:pt x="175" y="163"/>
                      <a:pt x="175" y="163"/>
                      <a:pt x="175" y="163"/>
                    </a:cubicBezTo>
                    <a:cubicBezTo>
                      <a:pt x="175" y="163"/>
                      <a:pt x="175" y="163"/>
                      <a:pt x="175" y="163"/>
                    </a:cubicBezTo>
                    <a:cubicBezTo>
                      <a:pt x="175" y="163"/>
                      <a:pt x="175" y="163"/>
                      <a:pt x="175" y="163"/>
                    </a:cubicBezTo>
                    <a:cubicBezTo>
                      <a:pt x="175" y="163"/>
                      <a:pt x="175" y="163"/>
                      <a:pt x="175" y="163"/>
                    </a:cubicBezTo>
                    <a:cubicBezTo>
                      <a:pt x="172" y="163"/>
                      <a:pt x="169" y="165"/>
                      <a:pt x="167" y="167"/>
                    </a:cubicBezTo>
                    <a:cubicBezTo>
                      <a:pt x="166" y="169"/>
                      <a:pt x="166" y="171"/>
                      <a:pt x="166" y="174"/>
                    </a:cubicBezTo>
                    <a:cubicBezTo>
                      <a:pt x="166" y="174"/>
                      <a:pt x="166" y="175"/>
                      <a:pt x="166" y="176"/>
                    </a:cubicBezTo>
                    <a:cubicBezTo>
                      <a:pt x="166" y="177"/>
                      <a:pt x="166" y="179"/>
                      <a:pt x="167" y="181"/>
                    </a:cubicBezTo>
                    <a:cubicBezTo>
                      <a:pt x="166" y="181"/>
                      <a:pt x="166" y="181"/>
                      <a:pt x="166" y="181"/>
                    </a:cubicBezTo>
                    <a:cubicBezTo>
                      <a:pt x="166" y="181"/>
                      <a:pt x="165" y="181"/>
                      <a:pt x="165" y="181"/>
                    </a:cubicBezTo>
                    <a:cubicBezTo>
                      <a:pt x="165" y="181"/>
                      <a:pt x="165" y="181"/>
                      <a:pt x="165" y="181"/>
                    </a:cubicBezTo>
                    <a:cubicBezTo>
                      <a:pt x="162" y="181"/>
                      <a:pt x="159" y="183"/>
                      <a:pt x="158" y="187"/>
                    </a:cubicBezTo>
                    <a:cubicBezTo>
                      <a:pt x="158" y="187"/>
                      <a:pt x="158" y="188"/>
                      <a:pt x="158" y="188"/>
                    </a:cubicBezTo>
                    <a:cubicBezTo>
                      <a:pt x="153" y="182"/>
                      <a:pt x="147" y="176"/>
                      <a:pt x="141" y="172"/>
                    </a:cubicBezTo>
                    <a:cubicBezTo>
                      <a:pt x="142" y="171"/>
                      <a:pt x="143" y="169"/>
                      <a:pt x="144" y="168"/>
                    </a:cubicBezTo>
                    <a:cubicBezTo>
                      <a:pt x="146" y="165"/>
                      <a:pt x="146" y="160"/>
                      <a:pt x="144" y="157"/>
                    </a:cubicBezTo>
                    <a:cubicBezTo>
                      <a:pt x="144" y="155"/>
                      <a:pt x="143" y="154"/>
                      <a:pt x="142" y="152"/>
                    </a:cubicBezTo>
                    <a:cubicBezTo>
                      <a:pt x="141" y="151"/>
                      <a:pt x="140" y="150"/>
                      <a:pt x="138" y="149"/>
                    </a:cubicBezTo>
                    <a:cubicBezTo>
                      <a:pt x="137" y="148"/>
                      <a:pt x="136" y="147"/>
                      <a:pt x="134" y="147"/>
                    </a:cubicBezTo>
                    <a:cubicBezTo>
                      <a:pt x="133" y="147"/>
                      <a:pt x="133" y="147"/>
                      <a:pt x="133" y="147"/>
                    </a:cubicBezTo>
                    <a:cubicBezTo>
                      <a:pt x="131" y="147"/>
                      <a:pt x="129" y="148"/>
                      <a:pt x="128" y="149"/>
                    </a:cubicBezTo>
                    <a:cubicBezTo>
                      <a:pt x="126" y="150"/>
                      <a:pt x="125" y="151"/>
                      <a:pt x="125" y="152"/>
                    </a:cubicBezTo>
                    <a:cubicBezTo>
                      <a:pt x="123" y="155"/>
                      <a:pt x="123" y="157"/>
                      <a:pt x="123" y="160"/>
                    </a:cubicBezTo>
                    <a:cubicBezTo>
                      <a:pt x="123" y="161"/>
                      <a:pt x="123" y="161"/>
                      <a:pt x="123" y="161"/>
                    </a:cubicBezTo>
                    <a:cubicBezTo>
                      <a:pt x="122" y="160"/>
                      <a:pt x="121" y="160"/>
                      <a:pt x="119" y="159"/>
                    </a:cubicBezTo>
                    <a:cubicBezTo>
                      <a:pt x="110" y="155"/>
                      <a:pt x="101" y="153"/>
                      <a:pt x="92" y="153"/>
                    </a:cubicBezTo>
                    <a:cubicBezTo>
                      <a:pt x="85" y="153"/>
                      <a:pt x="79" y="155"/>
                      <a:pt x="72" y="157"/>
                    </a:cubicBezTo>
                    <a:cubicBezTo>
                      <a:pt x="71" y="153"/>
                      <a:pt x="70" y="148"/>
                      <a:pt x="65" y="147"/>
                    </a:cubicBezTo>
                    <a:cubicBezTo>
                      <a:pt x="64" y="147"/>
                      <a:pt x="64" y="147"/>
                      <a:pt x="63" y="146"/>
                    </a:cubicBezTo>
                    <a:cubicBezTo>
                      <a:pt x="62" y="146"/>
                      <a:pt x="61" y="146"/>
                      <a:pt x="60" y="146"/>
                    </a:cubicBezTo>
                    <a:cubicBezTo>
                      <a:pt x="56" y="146"/>
                      <a:pt x="53" y="149"/>
                      <a:pt x="52" y="153"/>
                    </a:cubicBezTo>
                    <a:cubicBezTo>
                      <a:pt x="51" y="153"/>
                      <a:pt x="51" y="154"/>
                      <a:pt x="51" y="154"/>
                    </a:cubicBezTo>
                    <a:cubicBezTo>
                      <a:pt x="49" y="158"/>
                      <a:pt x="50" y="164"/>
                      <a:pt x="53" y="167"/>
                    </a:cubicBezTo>
                    <a:cubicBezTo>
                      <a:pt x="40" y="174"/>
                      <a:pt x="28" y="183"/>
                      <a:pt x="20" y="197"/>
                    </a:cubicBezTo>
                    <a:cubicBezTo>
                      <a:pt x="20" y="196"/>
                      <a:pt x="20" y="195"/>
                      <a:pt x="19" y="195"/>
                    </a:cubicBezTo>
                    <a:cubicBezTo>
                      <a:pt x="17" y="193"/>
                      <a:pt x="15" y="192"/>
                      <a:pt x="12" y="192"/>
                    </a:cubicBezTo>
                    <a:cubicBezTo>
                      <a:pt x="8" y="192"/>
                      <a:pt x="4" y="194"/>
                      <a:pt x="1" y="197"/>
                    </a:cubicBezTo>
                    <a:cubicBezTo>
                      <a:pt x="1" y="198"/>
                      <a:pt x="0" y="198"/>
                      <a:pt x="0" y="199"/>
                    </a:cubicBezTo>
                    <a:cubicBezTo>
                      <a:pt x="1" y="204"/>
                      <a:pt x="3" y="210"/>
                      <a:pt x="4" y="216"/>
                    </a:cubicBezTo>
                    <a:cubicBezTo>
                      <a:pt x="5" y="216"/>
                      <a:pt x="7" y="216"/>
                      <a:pt x="8" y="216"/>
                    </a:cubicBezTo>
                    <a:cubicBezTo>
                      <a:pt x="10" y="216"/>
                      <a:pt x="11" y="216"/>
                      <a:pt x="12" y="216"/>
                    </a:cubicBezTo>
                    <a:cubicBezTo>
                      <a:pt x="11" y="219"/>
                      <a:pt x="10" y="223"/>
                      <a:pt x="9" y="227"/>
                    </a:cubicBezTo>
                    <a:cubicBezTo>
                      <a:pt x="9" y="229"/>
                      <a:pt x="8" y="232"/>
                      <a:pt x="7" y="235"/>
                    </a:cubicBezTo>
                    <a:cubicBezTo>
                      <a:pt x="11" y="255"/>
                      <a:pt x="12" y="275"/>
                      <a:pt x="11" y="295"/>
                    </a:cubicBezTo>
                    <a:cubicBezTo>
                      <a:pt x="12" y="298"/>
                      <a:pt x="12" y="302"/>
                      <a:pt x="13" y="305"/>
                    </a:cubicBezTo>
                    <a:cubicBezTo>
                      <a:pt x="12" y="306"/>
                      <a:pt x="10" y="306"/>
                      <a:pt x="9" y="307"/>
                    </a:cubicBezTo>
                    <a:cubicBezTo>
                      <a:pt x="9" y="313"/>
                      <a:pt x="8" y="318"/>
                      <a:pt x="6" y="323"/>
                    </a:cubicBezTo>
                    <a:cubicBezTo>
                      <a:pt x="7" y="326"/>
                      <a:pt x="9" y="328"/>
                      <a:pt x="12" y="329"/>
                    </a:cubicBezTo>
                    <a:cubicBezTo>
                      <a:pt x="12" y="329"/>
                      <a:pt x="13" y="329"/>
                      <a:pt x="14" y="329"/>
                    </a:cubicBezTo>
                    <a:cubicBezTo>
                      <a:pt x="14" y="329"/>
                      <a:pt x="15" y="329"/>
                      <a:pt x="15" y="329"/>
                    </a:cubicBezTo>
                    <a:cubicBezTo>
                      <a:pt x="15" y="329"/>
                      <a:pt x="16" y="329"/>
                      <a:pt x="16" y="329"/>
                    </a:cubicBezTo>
                    <a:cubicBezTo>
                      <a:pt x="18" y="329"/>
                      <a:pt x="20" y="329"/>
                      <a:pt x="21" y="327"/>
                    </a:cubicBezTo>
                    <a:cubicBezTo>
                      <a:pt x="22" y="326"/>
                      <a:pt x="22" y="326"/>
                      <a:pt x="22" y="326"/>
                    </a:cubicBezTo>
                    <a:cubicBezTo>
                      <a:pt x="24" y="330"/>
                      <a:pt x="26" y="333"/>
                      <a:pt x="28" y="337"/>
                    </a:cubicBezTo>
                    <a:cubicBezTo>
                      <a:pt x="26" y="338"/>
                      <a:pt x="24" y="340"/>
                      <a:pt x="23" y="342"/>
                    </a:cubicBezTo>
                    <a:cubicBezTo>
                      <a:pt x="22" y="343"/>
                      <a:pt x="22" y="343"/>
                      <a:pt x="22" y="343"/>
                    </a:cubicBezTo>
                    <a:cubicBezTo>
                      <a:pt x="21" y="343"/>
                      <a:pt x="21" y="344"/>
                      <a:pt x="20" y="345"/>
                    </a:cubicBezTo>
                    <a:cubicBezTo>
                      <a:pt x="17" y="350"/>
                      <a:pt x="20" y="358"/>
                      <a:pt x="25" y="361"/>
                    </a:cubicBezTo>
                    <a:cubicBezTo>
                      <a:pt x="26" y="362"/>
                      <a:pt x="29" y="362"/>
                      <a:pt x="31" y="362"/>
                    </a:cubicBezTo>
                    <a:cubicBezTo>
                      <a:pt x="32" y="362"/>
                      <a:pt x="32" y="362"/>
                      <a:pt x="32" y="362"/>
                    </a:cubicBezTo>
                    <a:cubicBezTo>
                      <a:pt x="33" y="362"/>
                      <a:pt x="33" y="362"/>
                      <a:pt x="34" y="362"/>
                    </a:cubicBezTo>
                    <a:cubicBezTo>
                      <a:pt x="34" y="362"/>
                      <a:pt x="34" y="362"/>
                      <a:pt x="34" y="362"/>
                    </a:cubicBezTo>
                    <a:cubicBezTo>
                      <a:pt x="35" y="363"/>
                      <a:pt x="35" y="363"/>
                      <a:pt x="35" y="363"/>
                    </a:cubicBezTo>
                    <a:cubicBezTo>
                      <a:pt x="35" y="363"/>
                      <a:pt x="35" y="363"/>
                      <a:pt x="35" y="363"/>
                    </a:cubicBezTo>
                    <a:cubicBezTo>
                      <a:pt x="36" y="363"/>
                      <a:pt x="36" y="362"/>
                      <a:pt x="37" y="362"/>
                    </a:cubicBezTo>
                    <a:cubicBezTo>
                      <a:pt x="39" y="362"/>
                      <a:pt x="40" y="361"/>
                      <a:pt x="41" y="360"/>
                    </a:cubicBezTo>
                    <a:cubicBezTo>
                      <a:pt x="42" y="360"/>
                      <a:pt x="42" y="359"/>
                      <a:pt x="43" y="359"/>
                    </a:cubicBezTo>
                    <a:cubicBezTo>
                      <a:pt x="47" y="365"/>
                      <a:pt x="53" y="371"/>
                      <a:pt x="57" y="377"/>
                    </a:cubicBezTo>
                    <a:cubicBezTo>
                      <a:pt x="60" y="380"/>
                      <a:pt x="61" y="384"/>
                      <a:pt x="63" y="387"/>
                    </a:cubicBezTo>
                    <a:cubicBezTo>
                      <a:pt x="66" y="390"/>
                      <a:pt x="71" y="393"/>
                      <a:pt x="74" y="396"/>
                    </a:cubicBezTo>
                    <a:cubicBezTo>
                      <a:pt x="79" y="402"/>
                      <a:pt x="85" y="412"/>
                      <a:pt x="92" y="416"/>
                    </a:cubicBezTo>
                    <a:cubicBezTo>
                      <a:pt x="102" y="429"/>
                      <a:pt x="112" y="439"/>
                      <a:pt x="121" y="447"/>
                    </a:cubicBezTo>
                    <a:cubicBezTo>
                      <a:pt x="158" y="452"/>
                      <a:pt x="195" y="455"/>
                      <a:pt x="232" y="457"/>
                    </a:cubicBezTo>
                    <a:cubicBezTo>
                      <a:pt x="236" y="454"/>
                      <a:pt x="240" y="451"/>
                      <a:pt x="243" y="449"/>
                    </a:cubicBezTo>
                    <a:cubicBezTo>
                      <a:pt x="250" y="444"/>
                      <a:pt x="264" y="427"/>
                      <a:pt x="275" y="427"/>
                    </a:cubicBezTo>
                    <a:cubicBezTo>
                      <a:pt x="276" y="427"/>
                      <a:pt x="278" y="428"/>
                      <a:pt x="280" y="429"/>
                    </a:cubicBezTo>
                    <a:cubicBezTo>
                      <a:pt x="291" y="439"/>
                      <a:pt x="304" y="449"/>
                      <a:pt x="317" y="454"/>
                    </a:cubicBezTo>
                    <a:cubicBezTo>
                      <a:pt x="321" y="456"/>
                      <a:pt x="325" y="457"/>
                      <a:pt x="329" y="459"/>
                    </a:cubicBezTo>
                    <a:cubicBezTo>
                      <a:pt x="356" y="459"/>
                      <a:pt x="383" y="457"/>
                      <a:pt x="408" y="456"/>
                    </a:cubicBezTo>
                    <a:cubicBezTo>
                      <a:pt x="417" y="452"/>
                      <a:pt x="426" y="447"/>
                      <a:pt x="435" y="441"/>
                    </a:cubicBezTo>
                    <a:cubicBezTo>
                      <a:pt x="438" y="440"/>
                      <a:pt x="441" y="438"/>
                      <a:pt x="444" y="437"/>
                    </a:cubicBezTo>
                    <a:cubicBezTo>
                      <a:pt x="451" y="434"/>
                      <a:pt x="459" y="432"/>
                      <a:pt x="466" y="429"/>
                    </a:cubicBezTo>
                    <a:cubicBezTo>
                      <a:pt x="473" y="425"/>
                      <a:pt x="483" y="423"/>
                      <a:pt x="489" y="418"/>
                    </a:cubicBezTo>
                    <a:cubicBezTo>
                      <a:pt x="498" y="412"/>
                      <a:pt x="506" y="402"/>
                      <a:pt x="513" y="394"/>
                    </a:cubicBezTo>
                    <a:cubicBezTo>
                      <a:pt x="516" y="391"/>
                      <a:pt x="519" y="389"/>
                      <a:pt x="521" y="386"/>
                    </a:cubicBezTo>
                    <a:cubicBezTo>
                      <a:pt x="522" y="387"/>
                      <a:pt x="523" y="388"/>
                      <a:pt x="524" y="389"/>
                    </a:cubicBezTo>
                    <a:cubicBezTo>
                      <a:pt x="525" y="390"/>
                      <a:pt x="526" y="391"/>
                      <a:pt x="527" y="391"/>
                    </a:cubicBezTo>
                    <a:cubicBezTo>
                      <a:pt x="528" y="392"/>
                      <a:pt x="530" y="392"/>
                      <a:pt x="531" y="392"/>
                    </a:cubicBezTo>
                    <a:cubicBezTo>
                      <a:pt x="531" y="392"/>
                      <a:pt x="531" y="392"/>
                      <a:pt x="532" y="392"/>
                    </a:cubicBezTo>
                    <a:cubicBezTo>
                      <a:pt x="535" y="392"/>
                      <a:pt x="537" y="391"/>
                      <a:pt x="538" y="387"/>
                    </a:cubicBezTo>
                    <a:cubicBezTo>
                      <a:pt x="538" y="387"/>
                      <a:pt x="538" y="387"/>
                      <a:pt x="538" y="387"/>
                    </a:cubicBezTo>
                    <a:cubicBezTo>
                      <a:pt x="539" y="387"/>
                      <a:pt x="539" y="387"/>
                      <a:pt x="539" y="387"/>
                    </a:cubicBezTo>
                    <a:cubicBezTo>
                      <a:pt x="540" y="384"/>
                      <a:pt x="541" y="380"/>
                      <a:pt x="539" y="377"/>
                    </a:cubicBezTo>
                    <a:cubicBezTo>
                      <a:pt x="539" y="376"/>
                      <a:pt x="538" y="375"/>
                      <a:pt x="538" y="375"/>
                    </a:cubicBezTo>
                    <a:cubicBezTo>
                      <a:pt x="537" y="374"/>
                      <a:pt x="537" y="374"/>
                      <a:pt x="537" y="374"/>
                    </a:cubicBezTo>
                    <a:cubicBezTo>
                      <a:pt x="536" y="372"/>
                      <a:pt x="535" y="371"/>
                      <a:pt x="534" y="370"/>
                    </a:cubicBezTo>
                    <a:cubicBezTo>
                      <a:pt x="535" y="368"/>
                      <a:pt x="536" y="366"/>
                      <a:pt x="537" y="364"/>
                    </a:cubicBezTo>
                    <a:cubicBezTo>
                      <a:pt x="539" y="361"/>
                      <a:pt x="542" y="357"/>
                      <a:pt x="544" y="353"/>
                    </a:cubicBezTo>
                    <a:cubicBezTo>
                      <a:pt x="545" y="355"/>
                      <a:pt x="546" y="356"/>
                      <a:pt x="548" y="356"/>
                    </a:cubicBezTo>
                    <a:cubicBezTo>
                      <a:pt x="549" y="356"/>
                      <a:pt x="549" y="356"/>
                      <a:pt x="549" y="356"/>
                    </a:cubicBezTo>
                    <a:cubicBezTo>
                      <a:pt x="550" y="356"/>
                      <a:pt x="550" y="356"/>
                      <a:pt x="551" y="356"/>
                    </a:cubicBezTo>
                    <a:cubicBezTo>
                      <a:pt x="551" y="356"/>
                      <a:pt x="552" y="356"/>
                      <a:pt x="552" y="356"/>
                    </a:cubicBezTo>
                    <a:cubicBezTo>
                      <a:pt x="553" y="356"/>
                      <a:pt x="555" y="356"/>
                      <a:pt x="556" y="355"/>
                    </a:cubicBezTo>
                    <a:cubicBezTo>
                      <a:pt x="556" y="355"/>
                      <a:pt x="556" y="355"/>
                      <a:pt x="556" y="354"/>
                    </a:cubicBezTo>
                    <a:cubicBezTo>
                      <a:pt x="552" y="345"/>
                      <a:pt x="549" y="336"/>
                      <a:pt x="547" y="326"/>
                    </a:cubicBezTo>
                    <a:cubicBezTo>
                      <a:pt x="546" y="328"/>
                      <a:pt x="545" y="330"/>
                      <a:pt x="545" y="332"/>
                    </a:cubicBezTo>
                    <a:cubicBezTo>
                      <a:pt x="544" y="332"/>
                      <a:pt x="544" y="332"/>
                      <a:pt x="544" y="332"/>
                    </a:cubicBezTo>
                    <a:cubicBezTo>
                      <a:pt x="544" y="332"/>
                      <a:pt x="544" y="333"/>
                      <a:pt x="543" y="333"/>
                    </a:cubicBezTo>
                    <a:cubicBezTo>
                      <a:pt x="539" y="329"/>
                      <a:pt x="531" y="327"/>
                      <a:pt x="527" y="325"/>
                    </a:cubicBezTo>
                    <a:cubicBezTo>
                      <a:pt x="520" y="320"/>
                      <a:pt x="528" y="320"/>
                      <a:pt x="532" y="317"/>
                    </a:cubicBezTo>
                    <a:cubicBezTo>
                      <a:pt x="535" y="315"/>
                      <a:pt x="538" y="314"/>
                      <a:pt x="541" y="312"/>
                    </a:cubicBezTo>
                    <a:cubicBezTo>
                      <a:pt x="542" y="312"/>
                      <a:pt x="543" y="311"/>
                      <a:pt x="544" y="310"/>
                    </a:cubicBezTo>
                    <a:cubicBezTo>
                      <a:pt x="544" y="307"/>
                      <a:pt x="543" y="304"/>
                      <a:pt x="543" y="301"/>
                    </a:cubicBezTo>
                    <a:cubicBezTo>
                      <a:pt x="536" y="305"/>
                      <a:pt x="529" y="310"/>
                      <a:pt x="522" y="315"/>
                    </a:cubicBezTo>
                    <a:cubicBezTo>
                      <a:pt x="522" y="308"/>
                      <a:pt x="521" y="302"/>
                      <a:pt x="520" y="294"/>
                    </a:cubicBezTo>
                    <a:cubicBezTo>
                      <a:pt x="528" y="294"/>
                      <a:pt x="535" y="293"/>
                      <a:pt x="542" y="293"/>
                    </a:cubicBezTo>
                    <a:cubicBezTo>
                      <a:pt x="542" y="291"/>
                      <a:pt x="542" y="288"/>
                      <a:pt x="542" y="286"/>
                    </a:cubicBezTo>
                    <a:cubicBezTo>
                      <a:pt x="536" y="286"/>
                      <a:pt x="530" y="286"/>
                      <a:pt x="524" y="286"/>
                    </a:cubicBezTo>
                    <a:cubicBezTo>
                      <a:pt x="527" y="284"/>
                      <a:pt x="530" y="282"/>
                      <a:pt x="532" y="279"/>
                    </a:cubicBezTo>
                    <a:cubicBezTo>
                      <a:pt x="537" y="274"/>
                      <a:pt x="540" y="268"/>
                      <a:pt x="543" y="261"/>
                    </a:cubicBezTo>
                    <a:cubicBezTo>
                      <a:pt x="544" y="255"/>
                      <a:pt x="544" y="248"/>
                      <a:pt x="545" y="242"/>
                    </a:cubicBezTo>
                    <a:cubicBezTo>
                      <a:pt x="545" y="242"/>
                      <a:pt x="545" y="242"/>
                      <a:pt x="545" y="243"/>
                    </a:cubicBezTo>
                    <a:cubicBezTo>
                      <a:pt x="542" y="249"/>
                      <a:pt x="538" y="255"/>
                      <a:pt x="535" y="261"/>
                    </a:cubicBezTo>
                    <a:cubicBezTo>
                      <a:pt x="531" y="268"/>
                      <a:pt x="527" y="276"/>
                      <a:pt x="521" y="280"/>
                    </a:cubicBezTo>
                    <a:cubicBezTo>
                      <a:pt x="520" y="281"/>
                      <a:pt x="519" y="282"/>
                      <a:pt x="517" y="283"/>
                    </a:cubicBezTo>
                    <a:cubicBezTo>
                      <a:pt x="517" y="280"/>
                      <a:pt x="516" y="278"/>
                      <a:pt x="515" y="276"/>
                    </a:cubicBezTo>
                    <a:cubicBezTo>
                      <a:pt x="514" y="272"/>
                      <a:pt x="512" y="269"/>
                      <a:pt x="509" y="265"/>
                    </a:cubicBezTo>
                    <a:cubicBezTo>
                      <a:pt x="516" y="260"/>
                      <a:pt x="523" y="252"/>
                      <a:pt x="530" y="247"/>
                    </a:cubicBezTo>
                    <a:cubicBezTo>
                      <a:pt x="535" y="244"/>
                      <a:pt x="541" y="238"/>
                      <a:pt x="546" y="234"/>
                    </a:cubicBezTo>
                    <a:cubicBezTo>
                      <a:pt x="547" y="230"/>
                      <a:pt x="548" y="227"/>
                      <a:pt x="548" y="223"/>
                    </a:cubicBezTo>
                    <a:cubicBezTo>
                      <a:pt x="542" y="227"/>
                      <a:pt x="535" y="232"/>
                      <a:pt x="531" y="236"/>
                    </a:cubicBezTo>
                    <a:cubicBezTo>
                      <a:pt x="526" y="241"/>
                      <a:pt x="519" y="245"/>
                      <a:pt x="514" y="250"/>
                    </a:cubicBezTo>
                    <a:cubicBezTo>
                      <a:pt x="511" y="252"/>
                      <a:pt x="509" y="255"/>
                      <a:pt x="506" y="258"/>
                    </a:cubicBezTo>
                    <a:cubicBezTo>
                      <a:pt x="509" y="249"/>
                      <a:pt x="513" y="241"/>
                      <a:pt x="515" y="232"/>
                    </a:cubicBezTo>
                    <a:cubicBezTo>
                      <a:pt x="518" y="222"/>
                      <a:pt x="518" y="211"/>
                      <a:pt x="519" y="201"/>
                    </a:cubicBezTo>
                    <a:cubicBezTo>
                      <a:pt x="521" y="202"/>
                      <a:pt x="523" y="202"/>
                      <a:pt x="525" y="202"/>
                    </a:cubicBezTo>
                    <a:cubicBezTo>
                      <a:pt x="525" y="202"/>
                      <a:pt x="526" y="202"/>
                      <a:pt x="526" y="202"/>
                    </a:cubicBezTo>
                    <a:cubicBezTo>
                      <a:pt x="534" y="206"/>
                      <a:pt x="542" y="212"/>
                      <a:pt x="549" y="219"/>
                    </a:cubicBezTo>
                    <a:cubicBezTo>
                      <a:pt x="550" y="216"/>
                      <a:pt x="551" y="213"/>
                      <a:pt x="551" y="211"/>
                    </a:cubicBezTo>
                    <a:cubicBezTo>
                      <a:pt x="545" y="205"/>
                      <a:pt x="539" y="200"/>
                      <a:pt x="531" y="196"/>
                    </a:cubicBezTo>
                    <a:cubicBezTo>
                      <a:pt x="531" y="195"/>
                      <a:pt x="531" y="195"/>
                      <a:pt x="531" y="195"/>
                    </a:cubicBezTo>
                    <a:cubicBezTo>
                      <a:pt x="532" y="194"/>
                      <a:pt x="532" y="193"/>
                      <a:pt x="532" y="192"/>
                    </a:cubicBezTo>
                    <a:cubicBezTo>
                      <a:pt x="532" y="191"/>
                      <a:pt x="532" y="189"/>
                      <a:pt x="532" y="188"/>
                    </a:cubicBezTo>
                    <a:cubicBezTo>
                      <a:pt x="532" y="187"/>
                      <a:pt x="531" y="186"/>
                      <a:pt x="531" y="184"/>
                    </a:cubicBezTo>
                    <a:cubicBezTo>
                      <a:pt x="530" y="181"/>
                      <a:pt x="528" y="178"/>
                      <a:pt x="524" y="176"/>
                    </a:cubicBezTo>
                    <a:cubicBezTo>
                      <a:pt x="523" y="175"/>
                      <a:pt x="522" y="175"/>
                      <a:pt x="521" y="175"/>
                    </a:cubicBezTo>
                    <a:cubicBezTo>
                      <a:pt x="520" y="175"/>
                      <a:pt x="520" y="175"/>
                      <a:pt x="519" y="175"/>
                    </a:cubicBezTo>
                    <a:cubicBezTo>
                      <a:pt x="519" y="175"/>
                      <a:pt x="518" y="175"/>
                      <a:pt x="518" y="175"/>
                    </a:cubicBezTo>
                    <a:cubicBezTo>
                      <a:pt x="515" y="175"/>
                      <a:pt x="512" y="177"/>
                      <a:pt x="511" y="181"/>
                    </a:cubicBezTo>
                    <a:cubicBezTo>
                      <a:pt x="511" y="181"/>
                      <a:pt x="511" y="182"/>
                      <a:pt x="511" y="182"/>
                    </a:cubicBezTo>
                    <a:cubicBezTo>
                      <a:pt x="510" y="184"/>
                      <a:pt x="509" y="185"/>
                      <a:pt x="509" y="187"/>
                    </a:cubicBezTo>
                    <a:cubicBezTo>
                      <a:pt x="503" y="186"/>
                      <a:pt x="496" y="185"/>
                      <a:pt x="489" y="185"/>
                    </a:cubicBezTo>
                    <a:cubicBezTo>
                      <a:pt x="485" y="185"/>
                      <a:pt x="482" y="185"/>
                      <a:pt x="478" y="186"/>
                    </a:cubicBezTo>
                    <a:cubicBezTo>
                      <a:pt x="478" y="182"/>
                      <a:pt x="476" y="178"/>
                      <a:pt x="473" y="176"/>
                    </a:cubicBezTo>
                    <a:cubicBezTo>
                      <a:pt x="471" y="174"/>
                      <a:pt x="468" y="172"/>
                      <a:pt x="466" y="172"/>
                    </a:cubicBezTo>
                    <a:cubicBezTo>
                      <a:pt x="465" y="172"/>
                      <a:pt x="464" y="173"/>
                      <a:pt x="463" y="173"/>
                    </a:cubicBezTo>
                    <a:cubicBezTo>
                      <a:pt x="461" y="174"/>
                      <a:pt x="460" y="176"/>
                      <a:pt x="459" y="177"/>
                    </a:cubicBezTo>
                    <a:cubicBezTo>
                      <a:pt x="456" y="181"/>
                      <a:pt x="456" y="187"/>
                      <a:pt x="458" y="191"/>
                    </a:cubicBezTo>
                    <a:cubicBezTo>
                      <a:pt x="457" y="192"/>
                      <a:pt x="457" y="192"/>
                      <a:pt x="457" y="192"/>
                    </a:cubicBezTo>
                    <a:cubicBezTo>
                      <a:pt x="450" y="195"/>
                      <a:pt x="441" y="201"/>
                      <a:pt x="434" y="207"/>
                    </a:cubicBezTo>
                    <a:cubicBezTo>
                      <a:pt x="433" y="206"/>
                      <a:pt x="433" y="205"/>
                      <a:pt x="432" y="204"/>
                    </a:cubicBezTo>
                    <a:cubicBezTo>
                      <a:pt x="431" y="200"/>
                      <a:pt x="429" y="197"/>
                      <a:pt x="426" y="195"/>
                    </a:cubicBezTo>
                    <a:cubicBezTo>
                      <a:pt x="426" y="195"/>
                      <a:pt x="425" y="195"/>
                      <a:pt x="425" y="195"/>
                    </a:cubicBezTo>
                    <a:cubicBezTo>
                      <a:pt x="425" y="191"/>
                      <a:pt x="426" y="188"/>
                      <a:pt x="427" y="185"/>
                    </a:cubicBezTo>
                    <a:cubicBezTo>
                      <a:pt x="428" y="185"/>
                      <a:pt x="429" y="186"/>
                      <a:pt x="429" y="186"/>
                    </a:cubicBezTo>
                    <a:cubicBezTo>
                      <a:pt x="430" y="186"/>
                      <a:pt x="430" y="185"/>
                      <a:pt x="431" y="185"/>
                    </a:cubicBezTo>
                    <a:cubicBezTo>
                      <a:pt x="431" y="185"/>
                      <a:pt x="432" y="185"/>
                      <a:pt x="432" y="185"/>
                    </a:cubicBezTo>
                    <a:cubicBezTo>
                      <a:pt x="433" y="185"/>
                      <a:pt x="435" y="185"/>
                      <a:pt x="436" y="185"/>
                    </a:cubicBezTo>
                    <a:cubicBezTo>
                      <a:pt x="436" y="185"/>
                      <a:pt x="436" y="185"/>
                      <a:pt x="436" y="185"/>
                    </a:cubicBezTo>
                    <a:cubicBezTo>
                      <a:pt x="437" y="185"/>
                      <a:pt x="437" y="185"/>
                      <a:pt x="437" y="185"/>
                    </a:cubicBezTo>
                    <a:cubicBezTo>
                      <a:pt x="438" y="185"/>
                      <a:pt x="439" y="185"/>
                      <a:pt x="440" y="185"/>
                    </a:cubicBezTo>
                    <a:cubicBezTo>
                      <a:pt x="443" y="185"/>
                      <a:pt x="444" y="181"/>
                      <a:pt x="444" y="178"/>
                    </a:cubicBezTo>
                    <a:cubicBezTo>
                      <a:pt x="444" y="173"/>
                      <a:pt x="441" y="165"/>
                      <a:pt x="436" y="163"/>
                    </a:cubicBezTo>
                    <a:cubicBezTo>
                      <a:pt x="435" y="162"/>
                      <a:pt x="433" y="161"/>
                      <a:pt x="431" y="160"/>
                    </a:cubicBezTo>
                    <a:cubicBezTo>
                      <a:pt x="433" y="151"/>
                      <a:pt x="434" y="141"/>
                      <a:pt x="435" y="131"/>
                    </a:cubicBezTo>
                    <a:cubicBezTo>
                      <a:pt x="435" y="126"/>
                      <a:pt x="435" y="121"/>
                      <a:pt x="435" y="115"/>
                    </a:cubicBezTo>
                    <a:cubicBezTo>
                      <a:pt x="436" y="116"/>
                      <a:pt x="437" y="116"/>
                      <a:pt x="439" y="116"/>
                    </a:cubicBezTo>
                    <a:cubicBezTo>
                      <a:pt x="441" y="116"/>
                      <a:pt x="443" y="115"/>
                      <a:pt x="444" y="114"/>
                    </a:cubicBezTo>
                    <a:cubicBezTo>
                      <a:pt x="450" y="110"/>
                      <a:pt x="449" y="99"/>
                      <a:pt x="444" y="95"/>
                    </a:cubicBezTo>
                    <a:cubicBezTo>
                      <a:pt x="443" y="94"/>
                      <a:pt x="443" y="93"/>
                      <a:pt x="441" y="93"/>
                    </a:cubicBezTo>
                    <a:cubicBezTo>
                      <a:pt x="440" y="92"/>
                      <a:pt x="438" y="91"/>
                      <a:pt x="436" y="91"/>
                    </a:cubicBezTo>
                    <a:cubicBezTo>
                      <a:pt x="435" y="91"/>
                      <a:pt x="435" y="91"/>
                      <a:pt x="434" y="91"/>
                    </a:cubicBezTo>
                    <a:cubicBezTo>
                      <a:pt x="432" y="92"/>
                      <a:pt x="431" y="93"/>
                      <a:pt x="430" y="94"/>
                    </a:cubicBezTo>
                    <a:cubicBezTo>
                      <a:pt x="427" y="83"/>
                      <a:pt x="422" y="72"/>
                      <a:pt x="415" y="64"/>
                    </a:cubicBezTo>
                    <a:cubicBezTo>
                      <a:pt x="416" y="63"/>
                      <a:pt x="417" y="63"/>
                      <a:pt x="418" y="62"/>
                    </a:cubicBezTo>
                    <a:cubicBezTo>
                      <a:pt x="422" y="59"/>
                      <a:pt x="422" y="52"/>
                      <a:pt x="419" y="48"/>
                    </a:cubicBezTo>
                    <a:cubicBezTo>
                      <a:pt x="418" y="43"/>
                      <a:pt x="415" y="38"/>
                      <a:pt x="410" y="38"/>
                    </a:cubicBezTo>
                    <a:cubicBezTo>
                      <a:pt x="410" y="38"/>
                      <a:pt x="410" y="38"/>
                      <a:pt x="409" y="38"/>
                    </a:cubicBezTo>
                    <a:cubicBezTo>
                      <a:pt x="405" y="38"/>
                      <a:pt x="402" y="41"/>
                      <a:pt x="401" y="45"/>
                    </a:cubicBezTo>
                    <a:cubicBezTo>
                      <a:pt x="400" y="46"/>
                      <a:pt x="399" y="47"/>
                      <a:pt x="399" y="48"/>
                    </a:cubicBezTo>
                    <a:cubicBezTo>
                      <a:pt x="397" y="46"/>
                      <a:pt x="394" y="44"/>
                      <a:pt x="392" y="41"/>
                    </a:cubicBezTo>
                    <a:cubicBezTo>
                      <a:pt x="386" y="37"/>
                      <a:pt x="380" y="31"/>
                      <a:pt x="373" y="28"/>
                    </a:cubicBezTo>
                    <a:cubicBezTo>
                      <a:pt x="370" y="27"/>
                      <a:pt x="366" y="26"/>
                      <a:pt x="363" y="25"/>
                    </a:cubicBezTo>
                    <a:cubicBezTo>
                      <a:pt x="364" y="23"/>
                      <a:pt x="364" y="20"/>
                      <a:pt x="363" y="18"/>
                    </a:cubicBezTo>
                    <a:cubicBezTo>
                      <a:pt x="364" y="16"/>
                      <a:pt x="364" y="13"/>
                      <a:pt x="363" y="11"/>
                    </a:cubicBezTo>
                    <a:cubicBezTo>
                      <a:pt x="363" y="8"/>
                      <a:pt x="358" y="5"/>
                      <a:pt x="355" y="4"/>
                    </a:cubicBezTo>
                    <a:cubicBezTo>
                      <a:pt x="355" y="4"/>
                      <a:pt x="354" y="4"/>
                      <a:pt x="354" y="4"/>
                    </a:cubicBezTo>
                    <a:cubicBezTo>
                      <a:pt x="353" y="4"/>
                      <a:pt x="352" y="5"/>
                      <a:pt x="350" y="6"/>
                    </a:cubicBezTo>
                    <a:cubicBezTo>
                      <a:pt x="350" y="5"/>
                      <a:pt x="349" y="5"/>
                      <a:pt x="348" y="5"/>
                    </a:cubicBezTo>
                    <a:cubicBezTo>
                      <a:pt x="348" y="5"/>
                      <a:pt x="348" y="5"/>
                      <a:pt x="348" y="5"/>
                    </a:cubicBezTo>
                    <a:cubicBezTo>
                      <a:pt x="343" y="5"/>
                      <a:pt x="341" y="10"/>
                      <a:pt x="341" y="14"/>
                    </a:cubicBezTo>
                    <a:cubicBezTo>
                      <a:pt x="341" y="15"/>
                      <a:pt x="341" y="17"/>
                      <a:pt x="341" y="18"/>
                    </a:cubicBezTo>
                    <a:cubicBezTo>
                      <a:pt x="341" y="19"/>
                      <a:pt x="341" y="21"/>
                      <a:pt x="342" y="22"/>
                    </a:cubicBezTo>
                    <a:cubicBezTo>
                      <a:pt x="342" y="22"/>
                      <a:pt x="342" y="22"/>
                      <a:pt x="342" y="22"/>
                    </a:cubicBezTo>
                    <a:cubicBezTo>
                      <a:pt x="338" y="22"/>
                      <a:pt x="334" y="22"/>
                      <a:pt x="330" y="21"/>
                    </a:cubicBezTo>
                    <a:cubicBezTo>
                      <a:pt x="322" y="21"/>
                      <a:pt x="313" y="20"/>
                      <a:pt x="305" y="20"/>
                    </a:cubicBezTo>
                    <a:cubicBezTo>
                      <a:pt x="305" y="15"/>
                      <a:pt x="303" y="9"/>
                      <a:pt x="301" y="6"/>
                    </a:cubicBezTo>
                    <a:cubicBezTo>
                      <a:pt x="298" y="3"/>
                      <a:pt x="295" y="0"/>
                      <a:pt x="29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7" name="Freeform 265"/>
              <p:cNvSpPr>
                <a:spLocks noEditPoints="1"/>
              </p:cNvSpPr>
              <p:nvPr/>
            </p:nvSpPr>
            <p:spPr bwMode="auto">
              <a:xfrm>
                <a:off x="6845" y="3858"/>
                <a:ext cx="292" cy="237"/>
              </a:xfrm>
              <a:custGeom>
                <a:avLst/>
                <a:gdLst>
                  <a:gd name="T0" fmla="*/ 304 w 592"/>
                  <a:gd name="T1" fmla="*/ 433 h 480"/>
                  <a:gd name="T2" fmla="*/ 345 w 592"/>
                  <a:gd name="T3" fmla="*/ 446 h 480"/>
                  <a:gd name="T4" fmla="*/ 236 w 592"/>
                  <a:gd name="T5" fmla="*/ 430 h 480"/>
                  <a:gd name="T6" fmla="*/ 395 w 592"/>
                  <a:gd name="T7" fmla="*/ 424 h 480"/>
                  <a:gd name="T8" fmla="*/ 401 w 592"/>
                  <a:gd name="T9" fmla="*/ 374 h 480"/>
                  <a:gd name="T10" fmla="*/ 205 w 592"/>
                  <a:gd name="T11" fmla="*/ 381 h 480"/>
                  <a:gd name="T12" fmla="*/ 190 w 592"/>
                  <a:gd name="T13" fmla="*/ 339 h 480"/>
                  <a:gd name="T14" fmla="*/ 199 w 592"/>
                  <a:gd name="T15" fmla="*/ 333 h 480"/>
                  <a:gd name="T16" fmla="*/ 194 w 592"/>
                  <a:gd name="T17" fmla="*/ 317 h 480"/>
                  <a:gd name="T18" fmla="*/ 395 w 592"/>
                  <a:gd name="T19" fmla="*/ 321 h 480"/>
                  <a:gd name="T20" fmla="*/ 198 w 592"/>
                  <a:gd name="T21" fmla="*/ 294 h 480"/>
                  <a:gd name="T22" fmla="*/ 189 w 592"/>
                  <a:gd name="T23" fmla="*/ 277 h 480"/>
                  <a:gd name="T24" fmla="*/ 482 w 592"/>
                  <a:gd name="T25" fmla="*/ 298 h 480"/>
                  <a:gd name="T26" fmla="*/ 465 w 592"/>
                  <a:gd name="T27" fmla="*/ 287 h 480"/>
                  <a:gd name="T28" fmla="*/ 473 w 592"/>
                  <a:gd name="T29" fmla="*/ 247 h 480"/>
                  <a:gd name="T30" fmla="*/ 136 w 592"/>
                  <a:gd name="T31" fmla="*/ 246 h 480"/>
                  <a:gd name="T32" fmla="*/ 518 w 592"/>
                  <a:gd name="T33" fmla="*/ 284 h 480"/>
                  <a:gd name="T34" fmla="*/ 525 w 592"/>
                  <a:gd name="T35" fmla="*/ 294 h 480"/>
                  <a:gd name="T36" fmla="*/ 82 w 592"/>
                  <a:gd name="T37" fmla="*/ 234 h 480"/>
                  <a:gd name="T38" fmla="*/ 195 w 592"/>
                  <a:gd name="T39" fmla="*/ 239 h 480"/>
                  <a:gd name="T40" fmla="*/ 177 w 592"/>
                  <a:gd name="T41" fmla="*/ 231 h 480"/>
                  <a:gd name="T42" fmla="*/ 526 w 592"/>
                  <a:gd name="T43" fmla="*/ 219 h 480"/>
                  <a:gd name="T44" fmla="*/ 35 w 592"/>
                  <a:gd name="T45" fmla="*/ 247 h 480"/>
                  <a:gd name="T46" fmla="*/ 532 w 592"/>
                  <a:gd name="T47" fmla="*/ 201 h 480"/>
                  <a:gd name="T48" fmla="*/ 541 w 592"/>
                  <a:gd name="T49" fmla="*/ 171 h 480"/>
                  <a:gd name="T50" fmla="*/ 34 w 592"/>
                  <a:gd name="T51" fmla="*/ 182 h 480"/>
                  <a:gd name="T52" fmla="*/ 46 w 592"/>
                  <a:gd name="T53" fmla="*/ 136 h 480"/>
                  <a:gd name="T54" fmla="*/ 64 w 592"/>
                  <a:gd name="T55" fmla="*/ 125 h 480"/>
                  <a:gd name="T56" fmla="*/ 274 w 592"/>
                  <a:gd name="T57" fmla="*/ 266 h 480"/>
                  <a:gd name="T58" fmla="*/ 275 w 592"/>
                  <a:gd name="T59" fmla="*/ 83 h 480"/>
                  <a:gd name="T60" fmla="*/ 363 w 592"/>
                  <a:gd name="T61" fmla="*/ 150 h 480"/>
                  <a:gd name="T62" fmla="*/ 154 w 592"/>
                  <a:gd name="T63" fmla="*/ 171 h 480"/>
                  <a:gd name="T64" fmla="*/ 238 w 592"/>
                  <a:gd name="T65" fmla="*/ 96 h 480"/>
                  <a:gd name="T66" fmla="*/ 404 w 592"/>
                  <a:gd name="T67" fmla="*/ 115 h 480"/>
                  <a:gd name="T68" fmla="*/ 259 w 592"/>
                  <a:gd name="T69" fmla="*/ 134 h 480"/>
                  <a:gd name="T70" fmla="*/ 422 w 592"/>
                  <a:gd name="T71" fmla="*/ 181 h 480"/>
                  <a:gd name="T72" fmla="*/ 411 w 592"/>
                  <a:gd name="T73" fmla="*/ 111 h 480"/>
                  <a:gd name="T74" fmla="*/ 185 w 592"/>
                  <a:gd name="T75" fmla="*/ 80 h 480"/>
                  <a:gd name="T76" fmla="*/ 164 w 592"/>
                  <a:gd name="T77" fmla="*/ 76 h 480"/>
                  <a:gd name="T78" fmla="*/ 366 w 592"/>
                  <a:gd name="T79" fmla="*/ 51 h 480"/>
                  <a:gd name="T80" fmla="*/ 201 w 592"/>
                  <a:gd name="T81" fmla="*/ 42 h 480"/>
                  <a:gd name="T82" fmla="*/ 93 w 592"/>
                  <a:gd name="T83" fmla="*/ 70 h 480"/>
                  <a:gd name="T84" fmla="*/ 36 w 592"/>
                  <a:gd name="T85" fmla="*/ 137 h 480"/>
                  <a:gd name="T86" fmla="*/ 9 w 592"/>
                  <a:gd name="T87" fmla="*/ 206 h 480"/>
                  <a:gd name="T88" fmla="*/ 66 w 592"/>
                  <a:gd name="T89" fmla="*/ 300 h 480"/>
                  <a:gd name="T90" fmla="*/ 128 w 592"/>
                  <a:gd name="T91" fmla="*/ 309 h 480"/>
                  <a:gd name="T92" fmla="*/ 179 w 592"/>
                  <a:gd name="T93" fmla="*/ 310 h 480"/>
                  <a:gd name="T94" fmla="*/ 196 w 592"/>
                  <a:gd name="T95" fmla="*/ 379 h 480"/>
                  <a:gd name="T96" fmla="*/ 241 w 592"/>
                  <a:gd name="T97" fmla="*/ 447 h 480"/>
                  <a:gd name="T98" fmla="*/ 337 w 592"/>
                  <a:gd name="T99" fmla="*/ 469 h 480"/>
                  <a:gd name="T100" fmla="*/ 416 w 592"/>
                  <a:gd name="T101" fmla="*/ 440 h 480"/>
                  <a:gd name="T102" fmla="*/ 449 w 592"/>
                  <a:gd name="T103" fmla="*/ 312 h 480"/>
                  <a:gd name="T104" fmla="*/ 464 w 592"/>
                  <a:gd name="T105" fmla="*/ 314 h 480"/>
                  <a:gd name="T106" fmla="*/ 569 w 592"/>
                  <a:gd name="T107" fmla="*/ 290 h 480"/>
                  <a:gd name="T108" fmla="*/ 572 w 592"/>
                  <a:gd name="T109" fmla="*/ 161 h 480"/>
                  <a:gd name="T110" fmla="*/ 538 w 592"/>
                  <a:gd name="T111" fmla="*/ 110 h 480"/>
                  <a:gd name="T112" fmla="*/ 504 w 592"/>
                  <a:gd name="T113" fmla="*/ 72 h 480"/>
                  <a:gd name="T114" fmla="*/ 341 w 592"/>
                  <a:gd name="T115" fmla="*/ 116 h 480"/>
                  <a:gd name="T116" fmla="*/ 333 w 592"/>
                  <a:gd name="T117" fmla="*/ 165 h 480"/>
                  <a:gd name="T118" fmla="*/ 314 w 592"/>
                  <a:gd name="T119" fmla="*/ 316 h 480"/>
                  <a:gd name="T120" fmla="*/ 264 w 592"/>
                  <a:gd name="T121" fmla="*/ 29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92" h="480">
                    <a:moveTo>
                      <a:pt x="553" y="105"/>
                    </a:moveTo>
                    <a:cubicBezTo>
                      <a:pt x="553" y="106"/>
                      <a:pt x="554" y="107"/>
                      <a:pt x="555" y="107"/>
                    </a:cubicBezTo>
                    <a:cubicBezTo>
                      <a:pt x="554" y="107"/>
                      <a:pt x="554" y="106"/>
                      <a:pt x="553" y="105"/>
                    </a:cubicBezTo>
                    <a:moveTo>
                      <a:pt x="283" y="452"/>
                    </a:moveTo>
                    <a:cubicBezTo>
                      <a:pt x="267" y="450"/>
                      <a:pt x="252" y="447"/>
                      <a:pt x="240" y="437"/>
                    </a:cubicBezTo>
                    <a:cubicBezTo>
                      <a:pt x="244" y="434"/>
                      <a:pt x="248" y="429"/>
                      <a:pt x="251" y="425"/>
                    </a:cubicBezTo>
                    <a:cubicBezTo>
                      <a:pt x="255" y="420"/>
                      <a:pt x="260" y="416"/>
                      <a:pt x="264" y="411"/>
                    </a:cubicBezTo>
                    <a:cubicBezTo>
                      <a:pt x="265" y="410"/>
                      <a:pt x="269" y="403"/>
                      <a:pt x="272" y="399"/>
                    </a:cubicBezTo>
                    <a:cubicBezTo>
                      <a:pt x="275" y="417"/>
                      <a:pt x="282" y="433"/>
                      <a:pt x="283" y="451"/>
                    </a:cubicBezTo>
                    <a:cubicBezTo>
                      <a:pt x="283" y="452"/>
                      <a:pt x="283" y="452"/>
                      <a:pt x="283" y="452"/>
                    </a:cubicBezTo>
                    <a:moveTo>
                      <a:pt x="312" y="453"/>
                    </a:moveTo>
                    <a:cubicBezTo>
                      <a:pt x="310" y="453"/>
                      <a:pt x="307" y="453"/>
                      <a:pt x="305" y="453"/>
                    </a:cubicBezTo>
                    <a:cubicBezTo>
                      <a:pt x="301" y="453"/>
                      <a:pt x="298" y="453"/>
                      <a:pt x="295" y="453"/>
                    </a:cubicBezTo>
                    <a:cubicBezTo>
                      <a:pt x="294" y="453"/>
                      <a:pt x="294" y="453"/>
                      <a:pt x="293" y="453"/>
                    </a:cubicBezTo>
                    <a:cubicBezTo>
                      <a:pt x="298" y="448"/>
                      <a:pt x="301" y="438"/>
                      <a:pt x="304" y="433"/>
                    </a:cubicBezTo>
                    <a:cubicBezTo>
                      <a:pt x="308" y="428"/>
                      <a:pt x="311" y="422"/>
                      <a:pt x="314" y="416"/>
                    </a:cubicBezTo>
                    <a:cubicBezTo>
                      <a:pt x="316" y="410"/>
                      <a:pt x="318" y="401"/>
                      <a:pt x="322" y="396"/>
                    </a:cubicBezTo>
                    <a:cubicBezTo>
                      <a:pt x="328" y="407"/>
                      <a:pt x="331" y="423"/>
                      <a:pt x="334" y="434"/>
                    </a:cubicBezTo>
                    <a:cubicBezTo>
                      <a:pt x="335" y="440"/>
                      <a:pt x="337" y="446"/>
                      <a:pt x="338" y="452"/>
                    </a:cubicBezTo>
                    <a:cubicBezTo>
                      <a:pt x="338" y="452"/>
                      <a:pt x="339" y="452"/>
                      <a:pt x="339" y="453"/>
                    </a:cubicBezTo>
                    <a:cubicBezTo>
                      <a:pt x="330" y="453"/>
                      <a:pt x="321" y="453"/>
                      <a:pt x="312" y="453"/>
                    </a:cubicBezTo>
                    <a:moveTo>
                      <a:pt x="290" y="445"/>
                    </a:moveTo>
                    <a:cubicBezTo>
                      <a:pt x="287" y="428"/>
                      <a:pt x="281" y="411"/>
                      <a:pt x="279" y="394"/>
                    </a:cubicBezTo>
                    <a:cubicBezTo>
                      <a:pt x="284" y="395"/>
                      <a:pt x="288" y="395"/>
                      <a:pt x="293" y="396"/>
                    </a:cubicBezTo>
                    <a:cubicBezTo>
                      <a:pt x="296" y="396"/>
                      <a:pt x="299" y="396"/>
                      <a:pt x="302" y="396"/>
                    </a:cubicBezTo>
                    <a:cubicBezTo>
                      <a:pt x="306" y="396"/>
                      <a:pt x="310" y="396"/>
                      <a:pt x="314" y="396"/>
                    </a:cubicBezTo>
                    <a:cubicBezTo>
                      <a:pt x="311" y="401"/>
                      <a:pt x="309" y="407"/>
                      <a:pt x="307" y="413"/>
                    </a:cubicBezTo>
                    <a:cubicBezTo>
                      <a:pt x="306" y="415"/>
                      <a:pt x="295" y="438"/>
                      <a:pt x="290" y="445"/>
                    </a:cubicBezTo>
                    <a:moveTo>
                      <a:pt x="345" y="448"/>
                    </a:moveTo>
                    <a:cubicBezTo>
                      <a:pt x="345" y="448"/>
                      <a:pt x="345" y="447"/>
                      <a:pt x="345" y="446"/>
                    </a:cubicBezTo>
                    <a:cubicBezTo>
                      <a:pt x="344" y="444"/>
                      <a:pt x="344" y="442"/>
                      <a:pt x="344" y="440"/>
                    </a:cubicBezTo>
                    <a:cubicBezTo>
                      <a:pt x="342" y="433"/>
                      <a:pt x="339" y="425"/>
                      <a:pt x="337" y="418"/>
                    </a:cubicBezTo>
                    <a:cubicBezTo>
                      <a:pt x="335" y="410"/>
                      <a:pt x="333" y="401"/>
                      <a:pt x="329" y="393"/>
                    </a:cubicBezTo>
                    <a:cubicBezTo>
                      <a:pt x="335" y="391"/>
                      <a:pt x="341" y="389"/>
                      <a:pt x="347" y="386"/>
                    </a:cubicBezTo>
                    <a:cubicBezTo>
                      <a:pt x="348" y="391"/>
                      <a:pt x="348" y="395"/>
                      <a:pt x="348" y="399"/>
                    </a:cubicBezTo>
                    <a:cubicBezTo>
                      <a:pt x="348" y="415"/>
                      <a:pt x="350" y="429"/>
                      <a:pt x="345" y="445"/>
                    </a:cubicBezTo>
                    <a:cubicBezTo>
                      <a:pt x="345" y="447"/>
                      <a:pt x="345" y="448"/>
                      <a:pt x="345" y="448"/>
                    </a:cubicBezTo>
                    <a:moveTo>
                      <a:pt x="229" y="427"/>
                    </a:moveTo>
                    <a:cubicBezTo>
                      <a:pt x="226" y="425"/>
                      <a:pt x="223" y="422"/>
                      <a:pt x="221" y="419"/>
                    </a:cubicBezTo>
                    <a:cubicBezTo>
                      <a:pt x="217" y="413"/>
                      <a:pt x="213" y="408"/>
                      <a:pt x="209" y="402"/>
                    </a:cubicBezTo>
                    <a:cubicBezTo>
                      <a:pt x="209" y="400"/>
                      <a:pt x="208" y="399"/>
                      <a:pt x="207" y="398"/>
                    </a:cubicBezTo>
                    <a:cubicBezTo>
                      <a:pt x="215" y="396"/>
                      <a:pt x="226" y="389"/>
                      <a:pt x="233" y="384"/>
                    </a:cubicBezTo>
                    <a:cubicBezTo>
                      <a:pt x="232" y="391"/>
                      <a:pt x="230" y="397"/>
                      <a:pt x="231" y="404"/>
                    </a:cubicBezTo>
                    <a:cubicBezTo>
                      <a:pt x="231" y="412"/>
                      <a:pt x="229" y="419"/>
                      <a:pt x="229" y="427"/>
                    </a:cubicBezTo>
                    <a:moveTo>
                      <a:pt x="236" y="430"/>
                    </a:moveTo>
                    <a:cubicBezTo>
                      <a:pt x="236" y="423"/>
                      <a:pt x="238" y="416"/>
                      <a:pt x="238" y="408"/>
                    </a:cubicBezTo>
                    <a:cubicBezTo>
                      <a:pt x="238" y="400"/>
                      <a:pt x="240" y="391"/>
                      <a:pt x="241" y="383"/>
                    </a:cubicBezTo>
                    <a:cubicBezTo>
                      <a:pt x="249" y="388"/>
                      <a:pt x="258" y="390"/>
                      <a:pt x="268" y="392"/>
                    </a:cubicBezTo>
                    <a:cubicBezTo>
                      <a:pt x="265" y="395"/>
                      <a:pt x="263" y="400"/>
                      <a:pt x="261" y="403"/>
                    </a:cubicBezTo>
                    <a:cubicBezTo>
                      <a:pt x="257" y="408"/>
                      <a:pt x="252" y="413"/>
                      <a:pt x="247" y="418"/>
                    </a:cubicBezTo>
                    <a:cubicBezTo>
                      <a:pt x="245" y="421"/>
                      <a:pt x="240" y="427"/>
                      <a:pt x="236" y="430"/>
                    </a:cubicBezTo>
                    <a:moveTo>
                      <a:pt x="351" y="452"/>
                    </a:moveTo>
                    <a:cubicBezTo>
                      <a:pt x="354" y="446"/>
                      <a:pt x="356" y="437"/>
                      <a:pt x="356" y="432"/>
                    </a:cubicBezTo>
                    <a:cubicBezTo>
                      <a:pt x="357" y="422"/>
                      <a:pt x="357" y="412"/>
                      <a:pt x="356" y="402"/>
                    </a:cubicBezTo>
                    <a:cubicBezTo>
                      <a:pt x="355" y="399"/>
                      <a:pt x="354" y="389"/>
                      <a:pt x="355" y="383"/>
                    </a:cubicBezTo>
                    <a:cubicBezTo>
                      <a:pt x="355" y="383"/>
                      <a:pt x="355" y="383"/>
                      <a:pt x="355" y="383"/>
                    </a:cubicBezTo>
                    <a:cubicBezTo>
                      <a:pt x="357" y="385"/>
                      <a:pt x="359" y="388"/>
                      <a:pt x="362" y="390"/>
                    </a:cubicBezTo>
                    <a:cubicBezTo>
                      <a:pt x="367" y="395"/>
                      <a:pt x="372" y="400"/>
                      <a:pt x="377" y="405"/>
                    </a:cubicBezTo>
                    <a:cubicBezTo>
                      <a:pt x="380" y="409"/>
                      <a:pt x="384" y="412"/>
                      <a:pt x="386" y="416"/>
                    </a:cubicBezTo>
                    <a:cubicBezTo>
                      <a:pt x="388" y="418"/>
                      <a:pt x="393" y="422"/>
                      <a:pt x="395" y="424"/>
                    </a:cubicBezTo>
                    <a:cubicBezTo>
                      <a:pt x="395" y="425"/>
                      <a:pt x="395" y="426"/>
                      <a:pt x="395" y="427"/>
                    </a:cubicBezTo>
                    <a:cubicBezTo>
                      <a:pt x="395" y="428"/>
                      <a:pt x="396" y="429"/>
                      <a:pt x="397" y="430"/>
                    </a:cubicBezTo>
                    <a:cubicBezTo>
                      <a:pt x="395" y="432"/>
                      <a:pt x="392" y="434"/>
                      <a:pt x="389" y="436"/>
                    </a:cubicBezTo>
                    <a:cubicBezTo>
                      <a:pt x="376" y="444"/>
                      <a:pt x="366" y="451"/>
                      <a:pt x="351" y="452"/>
                    </a:cubicBezTo>
                    <a:moveTo>
                      <a:pt x="393" y="411"/>
                    </a:moveTo>
                    <a:cubicBezTo>
                      <a:pt x="389" y="408"/>
                      <a:pt x="386" y="404"/>
                      <a:pt x="383" y="400"/>
                    </a:cubicBezTo>
                    <a:cubicBezTo>
                      <a:pt x="378" y="395"/>
                      <a:pt x="374" y="391"/>
                      <a:pt x="369" y="386"/>
                    </a:cubicBezTo>
                    <a:cubicBezTo>
                      <a:pt x="366" y="384"/>
                      <a:pt x="364" y="381"/>
                      <a:pt x="361" y="379"/>
                    </a:cubicBezTo>
                    <a:cubicBezTo>
                      <a:pt x="362" y="378"/>
                      <a:pt x="362" y="378"/>
                      <a:pt x="363" y="377"/>
                    </a:cubicBezTo>
                    <a:cubicBezTo>
                      <a:pt x="367" y="374"/>
                      <a:pt x="371" y="370"/>
                      <a:pt x="374" y="366"/>
                    </a:cubicBezTo>
                    <a:cubicBezTo>
                      <a:pt x="385" y="379"/>
                      <a:pt x="390" y="394"/>
                      <a:pt x="393" y="411"/>
                    </a:cubicBezTo>
                    <a:moveTo>
                      <a:pt x="402" y="425"/>
                    </a:moveTo>
                    <a:cubicBezTo>
                      <a:pt x="402" y="424"/>
                      <a:pt x="402" y="423"/>
                      <a:pt x="402" y="421"/>
                    </a:cubicBezTo>
                    <a:cubicBezTo>
                      <a:pt x="399" y="401"/>
                      <a:pt x="394" y="381"/>
                      <a:pt x="383" y="365"/>
                    </a:cubicBezTo>
                    <a:cubicBezTo>
                      <a:pt x="389" y="368"/>
                      <a:pt x="395" y="371"/>
                      <a:pt x="401" y="374"/>
                    </a:cubicBezTo>
                    <a:cubicBezTo>
                      <a:pt x="408" y="377"/>
                      <a:pt x="419" y="384"/>
                      <a:pt x="427" y="384"/>
                    </a:cubicBezTo>
                    <a:cubicBezTo>
                      <a:pt x="424" y="394"/>
                      <a:pt x="418" y="405"/>
                      <a:pt x="414" y="412"/>
                    </a:cubicBezTo>
                    <a:cubicBezTo>
                      <a:pt x="410" y="416"/>
                      <a:pt x="406" y="421"/>
                      <a:pt x="402" y="425"/>
                    </a:cubicBezTo>
                    <a:moveTo>
                      <a:pt x="208" y="390"/>
                    </a:moveTo>
                    <a:cubicBezTo>
                      <a:pt x="210" y="385"/>
                      <a:pt x="214" y="380"/>
                      <a:pt x="216" y="374"/>
                    </a:cubicBezTo>
                    <a:cubicBezTo>
                      <a:pt x="216" y="374"/>
                      <a:pt x="218" y="367"/>
                      <a:pt x="221" y="363"/>
                    </a:cubicBezTo>
                    <a:cubicBezTo>
                      <a:pt x="222" y="364"/>
                      <a:pt x="223" y="366"/>
                      <a:pt x="224" y="367"/>
                    </a:cubicBezTo>
                    <a:cubicBezTo>
                      <a:pt x="226" y="371"/>
                      <a:pt x="229" y="374"/>
                      <a:pt x="232" y="376"/>
                    </a:cubicBezTo>
                    <a:cubicBezTo>
                      <a:pt x="228" y="379"/>
                      <a:pt x="223" y="382"/>
                      <a:pt x="218" y="384"/>
                    </a:cubicBezTo>
                    <a:cubicBezTo>
                      <a:pt x="215" y="385"/>
                      <a:pt x="213" y="387"/>
                      <a:pt x="210" y="388"/>
                    </a:cubicBezTo>
                    <a:cubicBezTo>
                      <a:pt x="210" y="389"/>
                      <a:pt x="209" y="389"/>
                      <a:pt x="208" y="390"/>
                    </a:cubicBezTo>
                    <a:moveTo>
                      <a:pt x="196" y="362"/>
                    </a:moveTo>
                    <a:cubicBezTo>
                      <a:pt x="202" y="362"/>
                      <a:pt x="208" y="360"/>
                      <a:pt x="214" y="360"/>
                    </a:cubicBezTo>
                    <a:cubicBezTo>
                      <a:pt x="214" y="361"/>
                      <a:pt x="213" y="363"/>
                      <a:pt x="213" y="364"/>
                    </a:cubicBezTo>
                    <a:cubicBezTo>
                      <a:pt x="210" y="370"/>
                      <a:pt x="207" y="375"/>
                      <a:pt x="205" y="381"/>
                    </a:cubicBezTo>
                    <a:cubicBezTo>
                      <a:pt x="204" y="383"/>
                      <a:pt x="203" y="385"/>
                      <a:pt x="202" y="386"/>
                    </a:cubicBezTo>
                    <a:cubicBezTo>
                      <a:pt x="198" y="378"/>
                      <a:pt x="196" y="370"/>
                      <a:pt x="194" y="362"/>
                    </a:cubicBezTo>
                    <a:cubicBezTo>
                      <a:pt x="194" y="362"/>
                      <a:pt x="195" y="362"/>
                      <a:pt x="196" y="362"/>
                    </a:cubicBezTo>
                    <a:moveTo>
                      <a:pt x="198" y="354"/>
                    </a:moveTo>
                    <a:cubicBezTo>
                      <a:pt x="202" y="350"/>
                      <a:pt x="208" y="346"/>
                      <a:pt x="210" y="342"/>
                    </a:cubicBezTo>
                    <a:cubicBezTo>
                      <a:pt x="211" y="346"/>
                      <a:pt x="213" y="349"/>
                      <a:pt x="214" y="352"/>
                    </a:cubicBezTo>
                    <a:cubicBezTo>
                      <a:pt x="209" y="353"/>
                      <a:pt x="204" y="354"/>
                      <a:pt x="198" y="354"/>
                    </a:cubicBezTo>
                    <a:moveTo>
                      <a:pt x="197" y="340"/>
                    </a:moveTo>
                    <a:cubicBezTo>
                      <a:pt x="198" y="340"/>
                      <a:pt x="199" y="340"/>
                      <a:pt x="200" y="340"/>
                    </a:cubicBezTo>
                    <a:cubicBezTo>
                      <a:pt x="202" y="339"/>
                      <a:pt x="203" y="338"/>
                      <a:pt x="203" y="338"/>
                    </a:cubicBezTo>
                    <a:cubicBezTo>
                      <a:pt x="203" y="338"/>
                      <a:pt x="202" y="339"/>
                      <a:pt x="201" y="340"/>
                    </a:cubicBezTo>
                    <a:cubicBezTo>
                      <a:pt x="198" y="343"/>
                      <a:pt x="196" y="346"/>
                      <a:pt x="194" y="349"/>
                    </a:cubicBezTo>
                    <a:cubicBezTo>
                      <a:pt x="193" y="349"/>
                      <a:pt x="192" y="350"/>
                      <a:pt x="192" y="351"/>
                    </a:cubicBezTo>
                    <a:cubicBezTo>
                      <a:pt x="192" y="350"/>
                      <a:pt x="191" y="350"/>
                      <a:pt x="191" y="350"/>
                    </a:cubicBezTo>
                    <a:cubicBezTo>
                      <a:pt x="190" y="346"/>
                      <a:pt x="190" y="343"/>
                      <a:pt x="190" y="339"/>
                    </a:cubicBezTo>
                    <a:cubicBezTo>
                      <a:pt x="192" y="340"/>
                      <a:pt x="194" y="340"/>
                      <a:pt x="197" y="340"/>
                    </a:cubicBezTo>
                    <a:moveTo>
                      <a:pt x="421" y="375"/>
                    </a:moveTo>
                    <a:cubicBezTo>
                      <a:pt x="414" y="373"/>
                      <a:pt x="406" y="368"/>
                      <a:pt x="401" y="365"/>
                    </a:cubicBezTo>
                    <a:cubicBezTo>
                      <a:pt x="394" y="362"/>
                      <a:pt x="387" y="359"/>
                      <a:pt x="380" y="356"/>
                    </a:cubicBezTo>
                    <a:cubicBezTo>
                      <a:pt x="382" y="353"/>
                      <a:pt x="384" y="350"/>
                      <a:pt x="385" y="348"/>
                    </a:cubicBezTo>
                    <a:cubicBezTo>
                      <a:pt x="387" y="344"/>
                      <a:pt x="389" y="340"/>
                      <a:pt x="391" y="336"/>
                    </a:cubicBezTo>
                    <a:cubicBezTo>
                      <a:pt x="396" y="338"/>
                      <a:pt x="401" y="345"/>
                      <a:pt x="404" y="350"/>
                    </a:cubicBezTo>
                    <a:cubicBezTo>
                      <a:pt x="409" y="356"/>
                      <a:pt x="413" y="362"/>
                      <a:pt x="417" y="370"/>
                    </a:cubicBezTo>
                    <a:cubicBezTo>
                      <a:pt x="418" y="371"/>
                      <a:pt x="420" y="373"/>
                      <a:pt x="421" y="375"/>
                    </a:cubicBezTo>
                    <a:moveTo>
                      <a:pt x="195" y="333"/>
                    </a:moveTo>
                    <a:cubicBezTo>
                      <a:pt x="194" y="333"/>
                      <a:pt x="193" y="333"/>
                      <a:pt x="192" y="333"/>
                    </a:cubicBezTo>
                    <a:cubicBezTo>
                      <a:pt x="196" y="329"/>
                      <a:pt x="200" y="325"/>
                      <a:pt x="203" y="321"/>
                    </a:cubicBezTo>
                    <a:cubicBezTo>
                      <a:pt x="204" y="325"/>
                      <a:pt x="205" y="329"/>
                      <a:pt x="207" y="333"/>
                    </a:cubicBezTo>
                    <a:cubicBezTo>
                      <a:pt x="205" y="333"/>
                      <a:pt x="204" y="333"/>
                      <a:pt x="203" y="333"/>
                    </a:cubicBezTo>
                    <a:cubicBezTo>
                      <a:pt x="202" y="333"/>
                      <a:pt x="200" y="333"/>
                      <a:pt x="199" y="333"/>
                    </a:cubicBezTo>
                    <a:cubicBezTo>
                      <a:pt x="198" y="333"/>
                      <a:pt x="196" y="333"/>
                      <a:pt x="195" y="333"/>
                    </a:cubicBezTo>
                    <a:moveTo>
                      <a:pt x="430" y="374"/>
                    </a:moveTo>
                    <a:cubicBezTo>
                      <a:pt x="426" y="367"/>
                      <a:pt x="421" y="359"/>
                      <a:pt x="417" y="354"/>
                    </a:cubicBezTo>
                    <a:cubicBezTo>
                      <a:pt x="412" y="348"/>
                      <a:pt x="407" y="341"/>
                      <a:pt x="402" y="336"/>
                    </a:cubicBezTo>
                    <a:cubicBezTo>
                      <a:pt x="400" y="333"/>
                      <a:pt x="397" y="331"/>
                      <a:pt x="394" y="329"/>
                    </a:cubicBezTo>
                    <a:cubicBezTo>
                      <a:pt x="404" y="325"/>
                      <a:pt x="416" y="323"/>
                      <a:pt x="426" y="319"/>
                    </a:cubicBezTo>
                    <a:cubicBezTo>
                      <a:pt x="427" y="319"/>
                      <a:pt x="427" y="319"/>
                      <a:pt x="427" y="319"/>
                    </a:cubicBezTo>
                    <a:cubicBezTo>
                      <a:pt x="427" y="320"/>
                      <a:pt x="427" y="321"/>
                      <a:pt x="427" y="322"/>
                    </a:cubicBezTo>
                    <a:cubicBezTo>
                      <a:pt x="429" y="337"/>
                      <a:pt x="430" y="352"/>
                      <a:pt x="430" y="367"/>
                    </a:cubicBezTo>
                    <a:cubicBezTo>
                      <a:pt x="430" y="369"/>
                      <a:pt x="430" y="372"/>
                      <a:pt x="430" y="374"/>
                    </a:cubicBezTo>
                    <a:moveTo>
                      <a:pt x="189" y="325"/>
                    </a:moveTo>
                    <a:cubicBezTo>
                      <a:pt x="189" y="324"/>
                      <a:pt x="189" y="322"/>
                      <a:pt x="189" y="321"/>
                    </a:cubicBezTo>
                    <a:cubicBezTo>
                      <a:pt x="189" y="320"/>
                      <a:pt x="189" y="318"/>
                      <a:pt x="189" y="317"/>
                    </a:cubicBezTo>
                    <a:cubicBezTo>
                      <a:pt x="190" y="317"/>
                      <a:pt x="191" y="317"/>
                      <a:pt x="192" y="317"/>
                    </a:cubicBezTo>
                    <a:cubicBezTo>
                      <a:pt x="192" y="317"/>
                      <a:pt x="193" y="317"/>
                      <a:pt x="194" y="317"/>
                    </a:cubicBezTo>
                    <a:cubicBezTo>
                      <a:pt x="195" y="317"/>
                      <a:pt x="195" y="317"/>
                      <a:pt x="196" y="317"/>
                    </a:cubicBezTo>
                    <a:cubicBezTo>
                      <a:pt x="196" y="317"/>
                      <a:pt x="197" y="317"/>
                      <a:pt x="197" y="317"/>
                    </a:cubicBezTo>
                    <a:cubicBezTo>
                      <a:pt x="194" y="320"/>
                      <a:pt x="192" y="322"/>
                      <a:pt x="189" y="325"/>
                    </a:cubicBezTo>
                    <a:moveTo>
                      <a:pt x="195" y="310"/>
                    </a:moveTo>
                    <a:cubicBezTo>
                      <a:pt x="197" y="309"/>
                      <a:pt x="199" y="307"/>
                      <a:pt x="200" y="305"/>
                    </a:cubicBezTo>
                    <a:cubicBezTo>
                      <a:pt x="201" y="307"/>
                      <a:pt x="201" y="308"/>
                      <a:pt x="201" y="310"/>
                    </a:cubicBezTo>
                    <a:cubicBezTo>
                      <a:pt x="201" y="310"/>
                      <a:pt x="200" y="310"/>
                      <a:pt x="200" y="310"/>
                    </a:cubicBezTo>
                    <a:cubicBezTo>
                      <a:pt x="198" y="310"/>
                      <a:pt x="197" y="310"/>
                      <a:pt x="195" y="310"/>
                    </a:cubicBezTo>
                    <a:moveTo>
                      <a:pt x="395" y="321"/>
                    </a:moveTo>
                    <a:cubicBezTo>
                      <a:pt x="396" y="316"/>
                      <a:pt x="397" y="312"/>
                      <a:pt x="398" y="308"/>
                    </a:cubicBezTo>
                    <a:cubicBezTo>
                      <a:pt x="398" y="306"/>
                      <a:pt x="399" y="304"/>
                      <a:pt x="399" y="302"/>
                    </a:cubicBezTo>
                    <a:cubicBezTo>
                      <a:pt x="400" y="302"/>
                      <a:pt x="400" y="302"/>
                      <a:pt x="401" y="303"/>
                    </a:cubicBezTo>
                    <a:cubicBezTo>
                      <a:pt x="405" y="305"/>
                      <a:pt x="408" y="308"/>
                      <a:pt x="412" y="310"/>
                    </a:cubicBezTo>
                    <a:cubicBezTo>
                      <a:pt x="414" y="311"/>
                      <a:pt x="416" y="312"/>
                      <a:pt x="419" y="314"/>
                    </a:cubicBezTo>
                    <a:cubicBezTo>
                      <a:pt x="411" y="316"/>
                      <a:pt x="403" y="318"/>
                      <a:pt x="395" y="321"/>
                    </a:cubicBezTo>
                    <a:moveTo>
                      <a:pt x="402" y="296"/>
                    </a:moveTo>
                    <a:cubicBezTo>
                      <a:pt x="406" y="292"/>
                      <a:pt x="412" y="291"/>
                      <a:pt x="417" y="289"/>
                    </a:cubicBezTo>
                    <a:cubicBezTo>
                      <a:pt x="419" y="288"/>
                      <a:pt x="420" y="288"/>
                      <a:pt x="421" y="287"/>
                    </a:cubicBezTo>
                    <a:cubicBezTo>
                      <a:pt x="421" y="289"/>
                      <a:pt x="421" y="290"/>
                      <a:pt x="422" y="291"/>
                    </a:cubicBezTo>
                    <a:cubicBezTo>
                      <a:pt x="423" y="291"/>
                      <a:pt x="423" y="291"/>
                      <a:pt x="423" y="291"/>
                    </a:cubicBezTo>
                    <a:cubicBezTo>
                      <a:pt x="424" y="297"/>
                      <a:pt x="425" y="304"/>
                      <a:pt x="426" y="310"/>
                    </a:cubicBezTo>
                    <a:cubicBezTo>
                      <a:pt x="423" y="307"/>
                      <a:pt x="419" y="306"/>
                      <a:pt x="415" y="303"/>
                    </a:cubicBezTo>
                    <a:cubicBezTo>
                      <a:pt x="413" y="302"/>
                      <a:pt x="407" y="296"/>
                      <a:pt x="403" y="296"/>
                    </a:cubicBezTo>
                    <a:cubicBezTo>
                      <a:pt x="403" y="296"/>
                      <a:pt x="402" y="296"/>
                      <a:pt x="402" y="296"/>
                    </a:cubicBezTo>
                    <a:moveTo>
                      <a:pt x="189" y="303"/>
                    </a:moveTo>
                    <a:cubicBezTo>
                      <a:pt x="189" y="302"/>
                      <a:pt x="189" y="302"/>
                      <a:pt x="189" y="301"/>
                    </a:cubicBezTo>
                    <a:cubicBezTo>
                      <a:pt x="189" y="299"/>
                      <a:pt x="189" y="297"/>
                      <a:pt x="188" y="294"/>
                    </a:cubicBezTo>
                    <a:cubicBezTo>
                      <a:pt x="188" y="292"/>
                      <a:pt x="188" y="289"/>
                      <a:pt x="188" y="286"/>
                    </a:cubicBezTo>
                    <a:cubicBezTo>
                      <a:pt x="189" y="287"/>
                      <a:pt x="190" y="289"/>
                      <a:pt x="191" y="290"/>
                    </a:cubicBezTo>
                    <a:cubicBezTo>
                      <a:pt x="193" y="292"/>
                      <a:pt x="196" y="293"/>
                      <a:pt x="198" y="294"/>
                    </a:cubicBezTo>
                    <a:cubicBezTo>
                      <a:pt x="196" y="298"/>
                      <a:pt x="192" y="300"/>
                      <a:pt x="189" y="303"/>
                    </a:cubicBezTo>
                    <a:moveTo>
                      <a:pt x="199" y="285"/>
                    </a:moveTo>
                    <a:cubicBezTo>
                      <a:pt x="198" y="284"/>
                      <a:pt x="197" y="284"/>
                      <a:pt x="197" y="283"/>
                    </a:cubicBezTo>
                    <a:cubicBezTo>
                      <a:pt x="197" y="283"/>
                      <a:pt x="198" y="282"/>
                      <a:pt x="199" y="282"/>
                    </a:cubicBezTo>
                    <a:cubicBezTo>
                      <a:pt x="199" y="283"/>
                      <a:pt x="199" y="284"/>
                      <a:pt x="199" y="285"/>
                    </a:cubicBezTo>
                    <a:moveTo>
                      <a:pt x="401" y="287"/>
                    </a:moveTo>
                    <a:cubicBezTo>
                      <a:pt x="401" y="281"/>
                      <a:pt x="402" y="276"/>
                      <a:pt x="402" y="270"/>
                    </a:cubicBezTo>
                    <a:cubicBezTo>
                      <a:pt x="403" y="271"/>
                      <a:pt x="405" y="272"/>
                      <a:pt x="406" y="273"/>
                    </a:cubicBezTo>
                    <a:cubicBezTo>
                      <a:pt x="410" y="275"/>
                      <a:pt x="419" y="280"/>
                      <a:pt x="413" y="282"/>
                    </a:cubicBezTo>
                    <a:cubicBezTo>
                      <a:pt x="410" y="284"/>
                      <a:pt x="405" y="285"/>
                      <a:pt x="401" y="287"/>
                    </a:cubicBezTo>
                    <a:moveTo>
                      <a:pt x="189" y="277"/>
                    </a:moveTo>
                    <a:cubicBezTo>
                      <a:pt x="189" y="277"/>
                      <a:pt x="189" y="277"/>
                      <a:pt x="189" y="277"/>
                    </a:cubicBezTo>
                    <a:cubicBezTo>
                      <a:pt x="190" y="275"/>
                      <a:pt x="190" y="273"/>
                      <a:pt x="190" y="271"/>
                    </a:cubicBezTo>
                    <a:cubicBezTo>
                      <a:pt x="190" y="270"/>
                      <a:pt x="190" y="270"/>
                      <a:pt x="190" y="269"/>
                    </a:cubicBezTo>
                    <a:cubicBezTo>
                      <a:pt x="193" y="272"/>
                      <a:pt x="200" y="277"/>
                      <a:pt x="189" y="277"/>
                    </a:cubicBezTo>
                    <a:moveTo>
                      <a:pt x="425" y="268"/>
                    </a:moveTo>
                    <a:cubicBezTo>
                      <a:pt x="424" y="266"/>
                      <a:pt x="424" y="263"/>
                      <a:pt x="423" y="261"/>
                    </a:cubicBezTo>
                    <a:cubicBezTo>
                      <a:pt x="424" y="263"/>
                      <a:pt x="425" y="265"/>
                      <a:pt x="427" y="267"/>
                    </a:cubicBezTo>
                    <a:cubicBezTo>
                      <a:pt x="426" y="267"/>
                      <a:pt x="425" y="268"/>
                      <a:pt x="425" y="268"/>
                    </a:cubicBezTo>
                    <a:moveTo>
                      <a:pt x="180" y="264"/>
                    </a:moveTo>
                    <a:cubicBezTo>
                      <a:pt x="181" y="263"/>
                      <a:pt x="182" y="261"/>
                      <a:pt x="183" y="260"/>
                    </a:cubicBezTo>
                    <a:cubicBezTo>
                      <a:pt x="183" y="261"/>
                      <a:pt x="183" y="263"/>
                      <a:pt x="182" y="264"/>
                    </a:cubicBezTo>
                    <a:cubicBezTo>
                      <a:pt x="182" y="264"/>
                      <a:pt x="182" y="264"/>
                      <a:pt x="181" y="264"/>
                    </a:cubicBezTo>
                    <a:cubicBezTo>
                      <a:pt x="181" y="264"/>
                      <a:pt x="181" y="264"/>
                      <a:pt x="180" y="264"/>
                    </a:cubicBezTo>
                    <a:moveTo>
                      <a:pt x="198" y="266"/>
                    </a:moveTo>
                    <a:cubicBezTo>
                      <a:pt x="195" y="264"/>
                      <a:pt x="192" y="262"/>
                      <a:pt x="196" y="260"/>
                    </a:cubicBezTo>
                    <a:cubicBezTo>
                      <a:pt x="196" y="260"/>
                      <a:pt x="197" y="259"/>
                      <a:pt x="198" y="259"/>
                    </a:cubicBezTo>
                    <a:cubicBezTo>
                      <a:pt x="198" y="261"/>
                      <a:pt x="198" y="264"/>
                      <a:pt x="198" y="266"/>
                    </a:cubicBezTo>
                    <a:moveTo>
                      <a:pt x="503" y="300"/>
                    </a:moveTo>
                    <a:cubicBezTo>
                      <a:pt x="496" y="300"/>
                      <a:pt x="489" y="299"/>
                      <a:pt x="482" y="298"/>
                    </a:cubicBezTo>
                    <a:cubicBezTo>
                      <a:pt x="481" y="296"/>
                      <a:pt x="479" y="295"/>
                      <a:pt x="478" y="295"/>
                    </a:cubicBezTo>
                    <a:cubicBezTo>
                      <a:pt x="479" y="291"/>
                      <a:pt x="480" y="287"/>
                      <a:pt x="480" y="283"/>
                    </a:cubicBezTo>
                    <a:cubicBezTo>
                      <a:pt x="481" y="277"/>
                      <a:pt x="483" y="271"/>
                      <a:pt x="485" y="264"/>
                    </a:cubicBezTo>
                    <a:cubicBezTo>
                      <a:pt x="485" y="261"/>
                      <a:pt x="486" y="257"/>
                      <a:pt x="486" y="254"/>
                    </a:cubicBezTo>
                    <a:cubicBezTo>
                      <a:pt x="491" y="261"/>
                      <a:pt x="495" y="269"/>
                      <a:pt x="501" y="276"/>
                    </a:cubicBezTo>
                    <a:cubicBezTo>
                      <a:pt x="504" y="280"/>
                      <a:pt x="509" y="285"/>
                      <a:pt x="512" y="290"/>
                    </a:cubicBezTo>
                    <a:cubicBezTo>
                      <a:pt x="513" y="294"/>
                      <a:pt x="517" y="295"/>
                      <a:pt x="518" y="298"/>
                    </a:cubicBezTo>
                    <a:cubicBezTo>
                      <a:pt x="518" y="299"/>
                      <a:pt x="518" y="299"/>
                      <a:pt x="518" y="299"/>
                    </a:cubicBezTo>
                    <a:cubicBezTo>
                      <a:pt x="513" y="300"/>
                      <a:pt x="508" y="300"/>
                      <a:pt x="503" y="300"/>
                    </a:cubicBezTo>
                    <a:moveTo>
                      <a:pt x="466" y="292"/>
                    </a:moveTo>
                    <a:cubicBezTo>
                      <a:pt x="458" y="288"/>
                      <a:pt x="449" y="281"/>
                      <a:pt x="442" y="273"/>
                    </a:cubicBezTo>
                    <a:cubicBezTo>
                      <a:pt x="448" y="268"/>
                      <a:pt x="452" y="261"/>
                      <a:pt x="457" y="256"/>
                    </a:cubicBezTo>
                    <a:cubicBezTo>
                      <a:pt x="458" y="255"/>
                      <a:pt x="459" y="254"/>
                      <a:pt x="459" y="254"/>
                    </a:cubicBezTo>
                    <a:cubicBezTo>
                      <a:pt x="459" y="255"/>
                      <a:pt x="460" y="256"/>
                      <a:pt x="460" y="257"/>
                    </a:cubicBezTo>
                    <a:cubicBezTo>
                      <a:pt x="463" y="267"/>
                      <a:pt x="464" y="277"/>
                      <a:pt x="465" y="287"/>
                    </a:cubicBezTo>
                    <a:cubicBezTo>
                      <a:pt x="466" y="289"/>
                      <a:pt x="466" y="291"/>
                      <a:pt x="466" y="292"/>
                    </a:cubicBezTo>
                    <a:moveTo>
                      <a:pt x="134" y="297"/>
                    </a:moveTo>
                    <a:cubicBezTo>
                      <a:pt x="136" y="294"/>
                      <a:pt x="137" y="290"/>
                      <a:pt x="138" y="286"/>
                    </a:cubicBezTo>
                    <a:cubicBezTo>
                      <a:pt x="140" y="281"/>
                      <a:pt x="141" y="275"/>
                      <a:pt x="142" y="269"/>
                    </a:cubicBezTo>
                    <a:cubicBezTo>
                      <a:pt x="143" y="265"/>
                      <a:pt x="144" y="260"/>
                      <a:pt x="145" y="256"/>
                    </a:cubicBezTo>
                    <a:cubicBezTo>
                      <a:pt x="145" y="254"/>
                      <a:pt x="145" y="252"/>
                      <a:pt x="145" y="250"/>
                    </a:cubicBezTo>
                    <a:cubicBezTo>
                      <a:pt x="147" y="253"/>
                      <a:pt x="148" y="255"/>
                      <a:pt x="150" y="258"/>
                    </a:cubicBezTo>
                    <a:cubicBezTo>
                      <a:pt x="153" y="264"/>
                      <a:pt x="158" y="270"/>
                      <a:pt x="161" y="276"/>
                    </a:cubicBezTo>
                    <a:cubicBezTo>
                      <a:pt x="156" y="281"/>
                      <a:pt x="151" y="286"/>
                      <a:pt x="145" y="290"/>
                    </a:cubicBezTo>
                    <a:cubicBezTo>
                      <a:pt x="141" y="293"/>
                      <a:pt x="138" y="295"/>
                      <a:pt x="134" y="297"/>
                    </a:cubicBezTo>
                    <a:moveTo>
                      <a:pt x="473" y="288"/>
                    </a:moveTo>
                    <a:cubicBezTo>
                      <a:pt x="472" y="285"/>
                      <a:pt x="472" y="281"/>
                      <a:pt x="471" y="279"/>
                    </a:cubicBezTo>
                    <a:cubicBezTo>
                      <a:pt x="470" y="271"/>
                      <a:pt x="469" y="263"/>
                      <a:pt x="467" y="256"/>
                    </a:cubicBezTo>
                    <a:cubicBezTo>
                      <a:pt x="467" y="253"/>
                      <a:pt x="466" y="249"/>
                      <a:pt x="465" y="247"/>
                    </a:cubicBezTo>
                    <a:cubicBezTo>
                      <a:pt x="467" y="247"/>
                      <a:pt x="470" y="247"/>
                      <a:pt x="473" y="247"/>
                    </a:cubicBezTo>
                    <a:cubicBezTo>
                      <a:pt x="475" y="247"/>
                      <a:pt x="477" y="247"/>
                      <a:pt x="479" y="247"/>
                    </a:cubicBezTo>
                    <a:cubicBezTo>
                      <a:pt x="478" y="254"/>
                      <a:pt x="478" y="262"/>
                      <a:pt x="476" y="269"/>
                    </a:cubicBezTo>
                    <a:cubicBezTo>
                      <a:pt x="475" y="273"/>
                      <a:pt x="474" y="282"/>
                      <a:pt x="473" y="288"/>
                    </a:cubicBezTo>
                    <a:moveTo>
                      <a:pt x="431" y="260"/>
                    </a:moveTo>
                    <a:cubicBezTo>
                      <a:pt x="430" y="257"/>
                      <a:pt x="428" y="255"/>
                      <a:pt x="427" y="253"/>
                    </a:cubicBezTo>
                    <a:cubicBezTo>
                      <a:pt x="427" y="252"/>
                      <a:pt x="426" y="251"/>
                      <a:pt x="426" y="250"/>
                    </a:cubicBezTo>
                    <a:cubicBezTo>
                      <a:pt x="426" y="250"/>
                      <a:pt x="426" y="250"/>
                      <a:pt x="426" y="250"/>
                    </a:cubicBezTo>
                    <a:cubicBezTo>
                      <a:pt x="428" y="248"/>
                      <a:pt x="430" y="245"/>
                      <a:pt x="430" y="245"/>
                    </a:cubicBezTo>
                    <a:cubicBezTo>
                      <a:pt x="431" y="245"/>
                      <a:pt x="431" y="246"/>
                      <a:pt x="431" y="247"/>
                    </a:cubicBezTo>
                    <a:cubicBezTo>
                      <a:pt x="430" y="251"/>
                      <a:pt x="431" y="255"/>
                      <a:pt x="431" y="260"/>
                    </a:cubicBezTo>
                    <a:moveTo>
                      <a:pt x="129" y="292"/>
                    </a:moveTo>
                    <a:cubicBezTo>
                      <a:pt x="128" y="283"/>
                      <a:pt x="129" y="275"/>
                      <a:pt x="128" y="267"/>
                    </a:cubicBezTo>
                    <a:cubicBezTo>
                      <a:pt x="127" y="262"/>
                      <a:pt x="128" y="257"/>
                      <a:pt x="128" y="252"/>
                    </a:cubicBezTo>
                    <a:cubicBezTo>
                      <a:pt x="128" y="249"/>
                      <a:pt x="128" y="247"/>
                      <a:pt x="128" y="245"/>
                    </a:cubicBezTo>
                    <a:cubicBezTo>
                      <a:pt x="130" y="245"/>
                      <a:pt x="133" y="246"/>
                      <a:pt x="136" y="246"/>
                    </a:cubicBezTo>
                    <a:cubicBezTo>
                      <a:pt x="137" y="246"/>
                      <a:pt x="138" y="246"/>
                      <a:pt x="139" y="246"/>
                    </a:cubicBezTo>
                    <a:cubicBezTo>
                      <a:pt x="137" y="259"/>
                      <a:pt x="134" y="285"/>
                      <a:pt x="129" y="292"/>
                    </a:cubicBezTo>
                    <a:moveTo>
                      <a:pt x="164" y="267"/>
                    </a:moveTo>
                    <a:cubicBezTo>
                      <a:pt x="164" y="266"/>
                      <a:pt x="163" y="265"/>
                      <a:pt x="162" y="264"/>
                    </a:cubicBezTo>
                    <a:cubicBezTo>
                      <a:pt x="158" y="258"/>
                      <a:pt x="154" y="251"/>
                      <a:pt x="150" y="244"/>
                    </a:cubicBezTo>
                    <a:cubicBezTo>
                      <a:pt x="154" y="243"/>
                      <a:pt x="158" y="241"/>
                      <a:pt x="162" y="239"/>
                    </a:cubicBezTo>
                    <a:cubicBezTo>
                      <a:pt x="163" y="244"/>
                      <a:pt x="163" y="250"/>
                      <a:pt x="163" y="255"/>
                    </a:cubicBezTo>
                    <a:cubicBezTo>
                      <a:pt x="163" y="257"/>
                      <a:pt x="164" y="262"/>
                      <a:pt x="164" y="267"/>
                    </a:cubicBezTo>
                    <a:moveTo>
                      <a:pt x="439" y="265"/>
                    </a:moveTo>
                    <a:cubicBezTo>
                      <a:pt x="439" y="262"/>
                      <a:pt x="439" y="259"/>
                      <a:pt x="439" y="256"/>
                    </a:cubicBezTo>
                    <a:cubicBezTo>
                      <a:pt x="439" y="252"/>
                      <a:pt x="440" y="244"/>
                      <a:pt x="438" y="239"/>
                    </a:cubicBezTo>
                    <a:cubicBezTo>
                      <a:pt x="443" y="241"/>
                      <a:pt x="449" y="243"/>
                      <a:pt x="455" y="245"/>
                    </a:cubicBezTo>
                    <a:cubicBezTo>
                      <a:pt x="453" y="247"/>
                      <a:pt x="452" y="250"/>
                      <a:pt x="450" y="253"/>
                    </a:cubicBezTo>
                    <a:cubicBezTo>
                      <a:pt x="446" y="257"/>
                      <a:pt x="443" y="261"/>
                      <a:pt x="439" y="265"/>
                    </a:cubicBezTo>
                    <a:moveTo>
                      <a:pt x="518" y="284"/>
                    </a:moveTo>
                    <a:cubicBezTo>
                      <a:pt x="515" y="281"/>
                      <a:pt x="512" y="278"/>
                      <a:pt x="510" y="276"/>
                    </a:cubicBezTo>
                    <a:cubicBezTo>
                      <a:pt x="502" y="266"/>
                      <a:pt x="496" y="255"/>
                      <a:pt x="489" y="245"/>
                    </a:cubicBezTo>
                    <a:cubicBezTo>
                      <a:pt x="495" y="243"/>
                      <a:pt x="502" y="241"/>
                      <a:pt x="508" y="237"/>
                    </a:cubicBezTo>
                    <a:cubicBezTo>
                      <a:pt x="510" y="244"/>
                      <a:pt x="512" y="250"/>
                      <a:pt x="514" y="256"/>
                    </a:cubicBezTo>
                    <a:cubicBezTo>
                      <a:pt x="517" y="265"/>
                      <a:pt x="518" y="275"/>
                      <a:pt x="518" y="284"/>
                    </a:cubicBezTo>
                    <a:moveTo>
                      <a:pt x="525" y="294"/>
                    </a:moveTo>
                    <a:cubicBezTo>
                      <a:pt x="525" y="284"/>
                      <a:pt x="525" y="273"/>
                      <a:pt x="523" y="262"/>
                    </a:cubicBezTo>
                    <a:cubicBezTo>
                      <a:pt x="522" y="254"/>
                      <a:pt x="518" y="245"/>
                      <a:pt x="515" y="236"/>
                    </a:cubicBezTo>
                    <a:cubicBezTo>
                      <a:pt x="518" y="239"/>
                      <a:pt x="521" y="242"/>
                      <a:pt x="523" y="244"/>
                    </a:cubicBezTo>
                    <a:cubicBezTo>
                      <a:pt x="528" y="250"/>
                      <a:pt x="534" y="254"/>
                      <a:pt x="539" y="260"/>
                    </a:cubicBezTo>
                    <a:cubicBezTo>
                      <a:pt x="544" y="265"/>
                      <a:pt x="552" y="272"/>
                      <a:pt x="559" y="275"/>
                    </a:cubicBezTo>
                    <a:cubicBezTo>
                      <a:pt x="559" y="275"/>
                      <a:pt x="559" y="275"/>
                      <a:pt x="559" y="275"/>
                    </a:cubicBezTo>
                    <a:cubicBezTo>
                      <a:pt x="551" y="283"/>
                      <a:pt x="541" y="289"/>
                      <a:pt x="533" y="294"/>
                    </a:cubicBezTo>
                    <a:cubicBezTo>
                      <a:pt x="532" y="293"/>
                      <a:pt x="531" y="293"/>
                      <a:pt x="530" y="293"/>
                    </a:cubicBezTo>
                    <a:cubicBezTo>
                      <a:pt x="529" y="293"/>
                      <a:pt x="527" y="294"/>
                      <a:pt x="525" y="294"/>
                    </a:cubicBezTo>
                    <a:moveTo>
                      <a:pt x="171" y="264"/>
                    </a:moveTo>
                    <a:cubicBezTo>
                      <a:pt x="171" y="255"/>
                      <a:pt x="169" y="245"/>
                      <a:pt x="169" y="236"/>
                    </a:cubicBezTo>
                    <a:cubicBezTo>
                      <a:pt x="170" y="236"/>
                      <a:pt x="170" y="236"/>
                      <a:pt x="170" y="236"/>
                    </a:cubicBezTo>
                    <a:cubicBezTo>
                      <a:pt x="173" y="238"/>
                      <a:pt x="176" y="240"/>
                      <a:pt x="178" y="243"/>
                    </a:cubicBezTo>
                    <a:cubicBezTo>
                      <a:pt x="179" y="244"/>
                      <a:pt x="181" y="246"/>
                      <a:pt x="183" y="247"/>
                    </a:cubicBezTo>
                    <a:cubicBezTo>
                      <a:pt x="179" y="253"/>
                      <a:pt x="175" y="259"/>
                      <a:pt x="171" y="264"/>
                    </a:cubicBezTo>
                    <a:moveTo>
                      <a:pt x="422" y="242"/>
                    </a:moveTo>
                    <a:cubicBezTo>
                      <a:pt x="422" y="239"/>
                      <a:pt x="422" y="235"/>
                      <a:pt x="421" y="232"/>
                    </a:cubicBezTo>
                    <a:cubicBezTo>
                      <a:pt x="424" y="234"/>
                      <a:pt x="427" y="235"/>
                      <a:pt x="430" y="236"/>
                    </a:cubicBezTo>
                    <a:cubicBezTo>
                      <a:pt x="427" y="238"/>
                      <a:pt x="425" y="241"/>
                      <a:pt x="422" y="242"/>
                    </a:cubicBezTo>
                    <a:moveTo>
                      <a:pt x="31" y="256"/>
                    </a:moveTo>
                    <a:cubicBezTo>
                      <a:pt x="32" y="256"/>
                      <a:pt x="32" y="256"/>
                      <a:pt x="32" y="256"/>
                    </a:cubicBezTo>
                    <a:cubicBezTo>
                      <a:pt x="37" y="255"/>
                      <a:pt x="42" y="253"/>
                      <a:pt x="47" y="250"/>
                    </a:cubicBezTo>
                    <a:cubicBezTo>
                      <a:pt x="53" y="247"/>
                      <a:pt x="59" y="246"/>
                      <a:pt x="64" y="243"/>
                    </a:cubicBezTo>
                    <a:cubicBezTo>
                      <a:pt x="70" y="240"/>
                      <a:pt x="76" y="238"/>
                      <a:pt x="82" y="234"/>
                    </a:cubicBezTo>
                    <a:cubicBezTo>
                      <a:pt x="83" y="233"/>
                      <a:pt x="84" y="232"/>
                      <a:pt x="85" y="232"/>
                    </a:cubicBezTo>
                    <a:cubicBezTo>
                      <a:pt x="83" y="237"/>
                      <a:pt x="80" y="242"/>
                      <a:pt x="79" y="246"/>
                    </a:cubicBezTo>
                    <a:cubicBezTo>
                      <a:pt x="76" y="256"/>
                      <a:pt x="74" y="266"/>
                      <a:pt x="70" y="276"/>
                    </a:cubicBezTo>
                    <a:cubicBezTo>
                      <a:pt x="69" y="279"/>
                      <a:pt x="65" y="288"/>
                      <a:pt x="66" y="294"/>
                    </a:cubicBezTo>
                    <a:cubicBezTo>
                      <a:pt x="51" y="286"/>
                      <a:pt x="38" y="273"/>
                      <a:pt x="32" y="258"/>
                    </a:cubicBezTo>
                    <a:cubicBezTo>
                      <a:pt x="31" y="257"/>
                      <a:pt x="31" y="257"/>
                      <a:pt x="31" y="256"/>
                    </a:cubicBezTo>
                    <a:cubicBezTo>
                      <a:pt x="31" y="256"/>
                      <a:pt x="31" y="256"/>
                      <a:pt x="31" y="256"/>
                    </a:cubicBezTo>
                    <a:moveTo>
                      <a:pt x="419" y="272"/>
                    </a:moveTo>
                    <a:cubicBezTo>
                      <a:pt x="413" y="267"/>
                      <a:pt x="405" y="263"/>
                      <a:pt x="402" y="260"/>
                    </a:cubicBezTo>
                    <a:cubicBezTo>
                      <a:pt x="402" y="250"/>
                      <a:pt x="401" y="240"/>
                      <a:pt x="400" y="231"/>
                    </a:cubicBezTo>
                    <a:cubicBezTo>
                      <a:pt x="402" y="236"/>
                      <a:pt x="407" y="240"/>
                      <a:pt x="410" y="245"/>
                    </a:cubicBezTo>
                    <a:cubicBezTo>
                      <a:pt x="414" y="253"/>
                      <a:pt x="417" y="263"/>
                      <a:pt x="419" y="272"/>
                    </a:cubicBezTo>
                    <a:moveTo>
                      <a:pt x="193" y="251"/>
                    </a:moveTo>
                    <a:cubicBezTo>
                      <a:pt x="194" y="248"/>
                      <a:pt x="194" y="244"/>
                      <a:pt x="195" y="241"/>
                    </a:cubicBezTo>
                    <a:cubicBezTo>
                      <a:pt x="195" y="240"/>
                      <a:pt x="195" y="239"/>
                      <a:pt x="195" y="239"/>
                    </a:cubicBezTo>
                    <a:cubicBezTo>
                      <a:pt x="197" y="236"/>
                      <a:pt x="198" y="233"/>
                      <a:pt x="200" y="230"/>
                    </a:cubicBezTo>
                    <a:cubicBezTo>
                      <a:pt x="199" y="236"/>
                      <a:pt x="199" y="241"/>
                      <a:pt x="198" y="247"/>
                    </a:cubicBezTo>
                    <a:cubicBezTo>
                      <a:pt x="197" y="249"/>
                      <a:pt x="195" y="250"/>
                      <a:pt x="193" y="251"/>
                    </a:cubicBezTo>
                    <a:moveTo>
                      <a:pt x="73" y="291"/>
                    </a:moveTo>
                    <a:cubicBezTo>
                      <a:pt x="73" y="291"/>
                      <a:pt x="74" y="288"/>
                      <a:pt x="76" y="284"/>
                    </a:cubicBezTo>
                    <a:cubicBezTo>
                      <a:pt x="78" y="277"/>
                      <a:pt x="80" y="269"/>
                      <a:pt x="82" y="262"/>
                    </a:cubicBezTo>
                    <a:cubicBezTo>
                      <a:pt x="85" y="252"/>
                      <a:pt x="88" y="243"/>
                      <a:pt x="91" y="234"/>
                    </a:cubicBezTo>
                    <a:cubicBezTo>
                      <a:pt x="92" y="232"/>
                      <a:pt x="93" y="231"/>
                      <a:pt x="93" y="230"/>
                    </a:cubicBezTo>
                    <a:cubicBezTo>
                      <a:pt x="100" y="234"/>
                      <a:pt x="108" y="238"/>
                      <a:pt x="113" y="240"/>
                    </a:cubicBezTo>
                    <a:cubicBezTo>
                      <a:pt x="112" y="243"/>
                      <a:pt x="111" y="245"/>
                      <a:pt x="109" y="247"/>
                    </a:cubicBezTo>
                    <a:cubicBezTo>
                      <a:pt x="101" y="263"/>
                      <a:pt x="89" y="276"/>
                      <a:pt x="77" y="288"/>
                    </a:cubicBezTo>
                    <a:cubicBezTo>
                      <a:pt x="75" y="290"/>
                      <a:pt x="74" y="291"/>
                      <a:pt x="73" y="291"/>
                    </a:cubicBezTo>
                    <a:moveTo>
                      <a:pt x="184" y="238"/>
                    </a:moveTo>
                    <a:cubicBezTo>
                      <a:pt x="183" y="237"/>
                      <a:pt x="183" y="237"/>
                      <a:pt x="183" y="237"/>
                    </a:cubicBezTo>
                    <a:cubicBezTo>
                      <a:pt x="181" y="235"/>
                      <a:pt x="179" y="233"/>
                      <a:pt x="177" y="231"/>
                    </a:cubicBezTo>
                    <a:cubicBezTo>
                      <a:pt x="179" y="230"/>
                      <a:pt x="182" y="228"/>
                      <a:pt x="184" y="226"/>
                    </a:cubicBezTo>
                    <a:cubicBezTo>
                      <a:pt x="184" y="230"/>
                      <a:pt x="184" y="234"/>
                      <a:pt x="184" y="238"/>
                    </a:cubicBezTo>
                    <a:moveTo>
                      <a:pt x="414" y="235"/>
                    </a:moveTo>
                    <a:cubicBezTo>
                      <a:pt x="414" y="234"/>
                      <a:pt x="413" y="233"/>
                      <a:pt x="412" y="232"/>
                    </a:cubicBezTo>
                    <a:cubicBezTo>
                      <a:pt x="410" y="227"/>
                      <a:pt x="407" y="223"/>
                      <a:pt x="405" y="218"/>
                    </a:cubicBezTo>
                    <a:cubicBezTo>
                      <a:pt x="408" y="221"/>
                      <a:pt x="411" y="224"/>
                      <a:pt x="414" y="226"/>
                    </a:cubicBezTo>
                    <a:cubicBezTo>
                      <a:pt x="414" y="229"/>
                      <a:pt x="414" y="232"/>
                      <a:pt x="414" y="235"/>
                    </a:cubicBezTo>
                    <a:moveTo>
                      <a:pt x="192" y="225"/>
                    </a:moveTo>
                    <a:cubicBezTo>
                      <a:pt x="192" y="223"/>
                      <a:pt x="192" y="220"/>
                      <a:pt x="192" y="219"/>
                    </a:cubicBezTo>
                    <a:cubicBezTo>
                      <a:pt x="193" y="218"/>
                      <a:pt x="195" y="216"/>
                      <a:pt x="196" y="215"/>
                    </a:cubicBezTo>
                    <a:cubicBezTo>
                      <a:pt x="195" y="218"/>
                      <a:pt x="194" y="222"/>
                      <a:pt x="192" y="225"/>
                    </a:cubicBezTo>
                    <a:moveTo>
                      <a:pt x="559" y="266"/>
                    </a:moveTo>
                    <a:cubicBezTo>
                      <a:pt x="552" y="261"/>
                      <a:pt x="545" y="253"/>
                      <a:pt x="539" y="249"/>
                    </a:cubicBezTo>
                    <a:cubicBezTo>
                      <a:pt x="533" y="243"/>
                      <a:pt x="526" y="235"/>
                      <a:pt x="519" y="229"/>
                    </a:cubicBezTo>
                    <a:cubicBezTo>
                      <a:pt x="522" y="226"/>
                      <a:pt x="525" y="223"/>
                      <a:pt x="526" y="219"/>
                    </a:cubicBezTo>
                    <a:cubicBezTo>
                      <a:pt x="527" y="217"/>
                      <a:pt x="528" y="215"/>
                      <a:pt x="529" y="213"/>
                    </a:cubicBezTo>
                    <a:cubicBezTo>
                      <a:pt x="530" y="214"/>
                      <a:pt x="531" y="214"/>
                      <a:pt x="532" y="215"/>
                    </a:cubicBezTo>
                    <a:cubicBezTo>
                      <a:pt x="538" y="220"/>
                      <a:pt x="541" y="228"/>
                      <a:pt x="545" y="235"/>
                    </a:cubicBezTo>
                    <a:cubicBezTo>
                      <a:pt x="547" y="242"/>
                      <a:pt x="551" y="248"/>
                      <a:pt x="553" y="254"/>
                    </a:cubicBezTo>
                    <a:cubicBezTo>
                      <a:pt x="555" y="258"/>
                      <a:pt x="557" y="262"/>
                      <a:pt x="559" y="266"/>
                    </a:cubicBezTo>
                    <a:moveTo>
                      <a:pt x="567" y="266"/>
                    </a:moveTo>
                    <a:cubicBezTo>
                      <a:pt x="564" y="256"/>
                      <a:pt x="557" y="244"/>
                      <a:pt x="553" y="236"/>
                    </a:cubicBezTo>
                    <a:cubicBezTo>
                      <a:pt x="550" y="229"/>
                      <a:pt x="547" y="223"/>
                      <a:pt x="543" y="217"/>
                    </a:cubicBezTo>
                    <a:cubicBezTo>
                      <a:pt x="541" y="214"/>
                      <a:pt x="538" y="212"/>
                      <a:pt x="536" y="209"/>
                    </a:cubicBezTo>
                    <a:cubicBezTo>
                      <a:pt x="545" y="210"/>
                      <a:pt x="553" y="211"/>
                      <a:pt x="562" y="211"/>
                    </a:cubicBezTo>
                    <a:cubicBezTo>
                      <a:pt x="565" y="211"/>
                      <a:pt x="567" y="211"/>
                      <a:pt x="570" y="211"/>
                    </a:cubicBezTo>
                    <a:cubicBezTo>
                      <a:pt x="570" y="213"/>
                      <a:pt x="571" y="214"/>
                      <a:pt x="572" y="215"/>
                    </a:cubicBezTo>
                    <a:cubicBezTo>
                      <a:pt x="573" y="226"/>
                      <a:pt x="573" y="236"/>
                      <a:pt x="573" y="247"/>
                    </a:cubicBezTo>
                    <a:cubicBezTo>
                      <a:pt x="573" y="254"/>
                      <a:pt x="570" y="260"/>
                      <a:pt x="567" y="266"/>
                    </a:cubicBezTo>
                    <a:moveTo>
                      <a:pt x="35" y="247"/>
                    </a:moveTo>
                    <a:cubicBezTo>
                      <a:pt x="39" y="236"/>
                      <a:pt x="52" y="222"/>
                      <a:pt x="58" y="215"/>
                    </a:cubicBezTo>
                    <a:cubicBezTo>
                      <a:pt x="62" y="212"/>
                      <a:pt x="64" y="209"/>
                      <a:pt x="67" y="205"/>
                    </a:cubicBezTo>
                    <a:cubicBezTo>
                      <a:pt x="67" y="205"/>
                      <a:pt x="68" y="204"/>
                      <a:pt x="68" y="203"/>
                    </a:cubicBezTo>
                    <a:cubicBezTo>
                      <a:pt x="72" y="211"/>
                      <a:pt x="78" y="217"/>
                      <a:pt x="83" y="222"/>
                    </a:cubicBezTo>
                    <a:cubicBezTo>
                      <a:pt x="77" y="227"/>
                      <a:pt x="71" y="231"/>
                      <a:pt x="63" y="235"/>
                    </a:cubicBezTo>
                    <a:cubicBezTo>
                      <a:pt x="58" y="238"/>
                      <a:pt x="52" y="238"/>
                      <a:pt x="47" y="241"/>
                    </a:cubicBezTo>
                    <a:cubicBezTo>
                      <a:pt x="43" y="244"/>
                      <a:pt x="39" y="246"/>
                      <a:pt x="35" y="247"/>
                    </a:cubicBezTo>
                    <a:moveTo>
                      <a:pt x="31" y="204"/>
                    </a:moveTo>
                    <a:cubicBezTo>
                      <a:pt x="41" y="204"/>
                      <a:pt x="51" y="201"/>
                      <a:pt x="61" y="200"/>
                    </a:cubicBezTo>
                    <a:cubicBezTo>
                      <a:pt x="58" y="204"/>
                      <a:pt x="54" y="208"/>
                      <a:pt x="51" y="212"/>
                    </a:cubicBezTo>
                    <a:cubicBezTo>
                      <a:pt x="43" y="221"/>
                      <a:pt x="30" y="234"/>
                      <a:pt x="28" y="247"/>
                    </a:cubicBezTo>
                    <a:cubicBezTo>
                      <a:pt x="24" y="234"/>
                      <a:pt x="22" y="218"/>
                      <a:pt x="22" y="203"/>
                    </a:cubicBezTo>
                    <a:cubicBezTo>
                      <a:pt x="25" y="204"/>
                      <a:pt x="28" y="204"/>
                      <a:pt x="31" y="204"/>
                    </a:cubicBezTo>
                    <a:moveTo>
                      <a:pt x="562" y="204"/>
                    </a:moveTo>
                    <a:cubicBezTo>
                      <a:pt x="552" y="204"/>
                      <a:pt x="542" y="202"/>
                      <a:pt x="532" y="201"/>
                    </a:cubicBezTo>
                    <a:cubicBezTo>
                      <a:pt x="534" y="194"/>
                      <a:pt x="535" y="187"/>
                      <a:pt x="535" y="181"/>
                    </a:cubicBezTo>
                    <a:cubicBezTo>
                      <a:pt x="544" y="189"/>
                      <a:pt x="555" y="195"/>
                      <a:pt x="564" y="204"/>
                    </a:cubicBezTo>
                    <a:cubicBezTo>
                      <a:pt x="563" y="204"/>
                      <a:pt x="562" y="204"/>
                      <a:pt x="562" y="204"/>
                    </a:cubicBezTo>
                    <a:moveTo>
                      <a:pt x="29" y="196"/>
                    </a:moveTo>
                    <a:cubicBezTo>
                      <a:pt x="29" y="196"/>
                      <a:pt x="28" y="196"/>
                      <a:pt x="28" y="196"/>
                    </a:cubicBezTo>
                    <a:cubicBezTo>
                      <a:pt x="30" y="194"/>
                      <a:pt x="34" y="192"/>
                      <a:pt x="35" y="191"/>
                    </a:cubicBezTo>
                    <a:cubicBezTo>
                      <a:pt x="41" y="187"/>
                      <a:pt x="47" y="183"/>
                      <a:pt x="53" y="179"/>
                    </a:cubicBezTo>
                    <a:cubicBezTo>
                      <a:pt x="55" y="178"/>
                      <a:pt x="58" y="177"/>
                      <a:pt x="60" y="175"/>
                    </a:cubicBezTo>
                    <a:cubicBezTo>
                      <a:pt x="61" y="181"/>
                      <a:pt x="62" y="187"/>
                      <a:pt x="64" y="192"/>
                    </a:cubicBezTo>
                    <a:cubicBezTo>
                      <a:pt x="61" y="192"/>
                      <a:pt x="59" y="192"/>
                      <a:pt x="56" y="193"/>
                    </a:cubicBezTo>
                    <a:cubicBezTo>
                      <a:pt x="47" y="193"/>
                      <a:pt x="38" y="196"/>
                      <a:pt x="29" y="196"/>
                    </a:cubicBezTo>
                    <a:moveTo>
                      <a:pt x="568" y="196"/>
                    </a:moveTo>
                    <a:cubicBezTo>
                      <a:pt x="563" y="192"/>
                      <a:pt x="558" y="187"/>
                      <a:pt x="553" y="184"/>
                    </a:cubicBezTo>
                    <a:cubicBezTo>
                      <a:pt x="551" y="183"/>
                      <a:pt x="548" y="181"/>
                      <a:pt x="545" y="179"/>
                    </a:cubicBezTo>
                    <a:cubicBezTo>
                      <a:pt x="542" y="176"/>
                      <a:pt x="534" y="175"/>
                      <a:pt x="541" y="171"/>
                    </a:cubicBezTo>
                    <a:cubicBezTo>
                      <a:pt x="544" y="169"/>
                      <a:pt x="552" y="167"/>
                      <a:pt x="557" y="164"/>
                    </a:cubicBezTo>
                    <a:cubicBezTo>
                      <a:pt x="558" y="164"/>
                      <a:pt x="558" y="165"/>
                      <a:pt x="558" y="165"/>
                    </a:cubicBezTo>
                    <a:cubicBezTo>
                      <a:pt x="558" y="165"/>
                      <a:pt x="558" y="165"/>
                      <a:pt x="558" y="165"/>
                    </a:cubicBezTo>
                    <a:cubicBezTo>
                      <a:pt x="561" y="172"/>
                      <a:pt x="563" y="180"/>
                      <a:pt x="565" y="188"/>
                    </a:cubicBezTo>
                    <a:cubicBezTo>
                      <a:pt x="566" y="191"/>
                      <a:pt x="567" y="194"/>
                      <a:pt x="568" y="196"/>
                    </a:cubicBezTo>
                    <a:moveTo>
                      <a:pt x="23" y="190"/>
                    </a:moveTo>
                    <a:cubicBezTo>
                      <a:pt x="25" y="181"/>
                      <a:pt x="30" y="173"/>
                      <a:pt x="32" y="164"/>
                    </a:cubicBezTo>
                    <a:cubicBezTo>
                      <a:pt x="33" y="162"/>
                      <a:pt x="34" y="160"/>
                      <a:pt x="35" y="157"/>
                    </a:cubicBezTo>
                    <a:cubicBezTo>
                      <a:pt x="37" y="160"/>
                      <a:pt x="39" y="162"/>
                      <a:pt x="42" y="163"/>
                    </a:cubicBezTo>
                    <a:cubicBezTo>
                      <a:pt x="46" y="165"/>
                      <a:pt x="50" y="166"/>
                      <a:pt x="54" y="167"/>
                    </a:cubicBezTo>
                    <a:cubicBezTo>
                      <a:pt x="54" y="167"/>
                      <a:pt x="56" y="167"/>
                      <a:pt x="58" y="167"/>
                    </a:cubicBezTo>
                    <a:cubicBezTo>
                      <a:pt x="58" y="167"/>
                      <a:pt x="58" y="167"/>
                      <a:pt x="58" y="167"/>
                    </a:cubicBezTo>
                    <a:cubicBezTo>
                      <a:pt x="58" y="168"/>
                      <a:pt x="58" y="168"/>
                      <a:pt x="58" y="168"/>
                    </a:cubicBezTo>
                    <a:cubicBezTo>
                      <a:pt x="56" y="169"/>
                      <a:pt x="52" y="171"/>
                      <a:pt x="50" y="172"/>
                    </a:cubicBezTo>
                    <a:cubicBezTo>
                      <a:pt x="45" y="175"/>
                      <a:pt x="40" y="179"/>
                      <a:pt x="34" y="182"/>
                    </a:cubicBezTo>
                    <a:cubicBezTo>
                      <a:pt x="31" y="184"/>
                      <a:pt x="27" y="187"/>
                      <a:pt x="23" y="190"/>
                    </a:cubicBezTo>
                    <a:moveTo>
                      <a:pt x="58" y="160"/>
                    </a:moveTo>
                    <a:cubicBezTo>
                      <a:pt x="53" y="159"/>
                      <a:pt x="46" y="157"/>
                      <a:pt x="42" y="154"/>
                    </a:cubicBezTo>
                    <a:cubicBezTo>
                      <a:pt x="45" y="152"/>
                      <a:pt x="49" y="150"/>
                      <a:pt x="53" y="148"/>
                    </a:cubicBezTo>
                    <a:cubicBezTo>
                      <a:pt x="55" y="148"/>
                      <a:pt x="56" y="147"/>
                      <a:pt x="58" y="147"/>
                    </a:cubicBezTo>
                    <a:cubicBezTo>
                      <a:pt x="58" y="151"/>
                      <a:pt x="58" y="156"/>
                      <a:pt x="58" y="160"/>
                    </a:cubicBezTo>
                    <a:moveTo>
                      <a:pt x="535" y="166"/>
                    </a:moveTo>
                    <a:cubicBezTo>
                      <a:pt x="534" y="158"/>
                      <a:pt x="533" y="151"/>
                      <a:pt x="533" y="147"/>
                    </a:cubicBezTo>
                    <a:cubicBezTo>
                      <a:pt x="533" y="146"/>
                      <a:pt x="533" y="145"/>
                      <a:pt x="532" y="145"/>
                    </a:cubicBezTo>
                    <a:cubicBezTo>
                      <a:pt x="538" y="148"/>
                      <a:pt x="544" y="149"/>
                      <a:pt x="550" y="154"/>
                    </a:cubicBezTo>
                    <a:cubicBezTo>
                      <a:pt x="557" y="160"/>
                      <a:pt x="546" y="160"/>
                      <a:pt x="541" y="163"/>
                    </a:cubicBezTo>
                    <a:cubicBezTo>
                      <a:pt x="538" y="164"/>
                      <a:pt x="536" y="165"/>
                      <a:pt x="535" y="166"/>
                    </a:cubicBezTo>
                    <a:moveTo>
                      <a:pt x="40" y="146"/>
                    </a:moveTo>
                    <a:cubicBezTo>
                      <a:pt x="40" y="146"/>
                      <a:pt x="40" y="146"/>
                      <a:pt x="40" y="146"/>
                    </a:cubicBezTo>
                    <a:cubicBezTo>
                      <a:pt x="42" y="143"/>
                      <a:pt x="44" y="139"/>
                      <a:pt x="46" y="136"/>
                    </a:cubicBezTo>
                    <a:cubicBezTo>
                      <a:pt x="48" y="134"/>
                      <a:pt x="49" y="131"/>
                      <a:pt x="50" y="129"/>
                    </a:cubicBezTo>
                    <a:cubicBezTo>
                      <a:pt x="52" y="133"/>
                      <a:pt x="55" y="136"/>
                      <a:pt x="58" y="139"/>
                    </a:cubicBezTo>
                    <a:cubicBezTo>
                      <a:pt x="58" y="139"/>
                      <a:pt x="58" y="139"/>
                      <a:pt x="58" y="139"/>
                    </a:cubicBezTo>
                    <a:cubicBezTo>
                      <a:pt x="56" y="140"/>
                      <a:pt x="53" y="140"/>
                      <a:pt x="50" y="141"/>
                    </a:cubicBezTo>
                    <a:cubicBezTo>
                      <a:pt x="47" y="142"/>
                      <a:pt x="44" y="144"/>
                      <a:pt x="40" y="146"/>
                    </a:cubicBezTo>
                    <a:moveTo>
                      <a:pt x="542" y="129"/>
                    </a:moveTo>
                    <a:cubicBezTo>
                      <a:pt x="542" y="129"/>
                      <a:pt x="542" y="129"/>
                      <a:pt x="543" y="129"/>
                    </a:cubicBezTo>
                    <a:cubicBezTo>
                      <a:pt x="543" y="130"/>
                      <a:pt x="544" y="131"/>
                      <a:pt x="545" y="132"/>
                    </a:cubicBezTo>
                    <a:cubicBezTo>
                      <a:pt x="547" y="137"/>
                      <a:pt x="549" y="141"/>
                      <a:pt x="551" y="145"/>
                    </a:cubicBezTo>
                    <a:cubicBezTo>
                      <a:pt x="547" y="142"/>
                      <a:pt x="540" y="138"/>
                      <a:pt x="537" y="137"/>
                    </a:cubicBezTo>
                    <a:cubicBezTo>
                      <a:pt x="535" y="137"/>
                      <a:pt x="539" y="132"/>
                      <a:pt x="542" y="129"/>
                    </a:cubicBezTo>
                    <a:cubicBezTo>
                      <a:pt x="542" y="129"/>
                      <a:pt x="542" y="129"/>
                      <a:pt x="542" y="129"/>
                    </a:cubicBezTo>
                    <a:moveTo>
                      <a:pt x="62" y="131"/>
                    </a:moveTo>
                    <a:cubicBezTo>
                      <a:pt x="61" y="130"/>
                      <a:pt x="59" y="129"/>
                      <a:pt x="58" y="127"/>
                    </a:cubicBezTo>
                    <a:cubicBezTo>
                      <a:pt x="60" y="127"/>
                      <a:pt x="62" y="126"/>
                      <a:pt x="64" y="125"/>
                    </a:cubicBezTo>
                    <a:cubicBezTo>
                      <a:pt x="63" y="127"/>
                      <a:pt x="62" y="129"/>
                      <a:pt x="62" y="131"/>
                    </a:cubicBezTo>
                    <a:moveTo>
                      <a:pt x="236" y="141"/>
                    </a:moveTo>
                    <a:cubicBezTo>
                      <a:pt x="236" y="140"/>
                      <a:pt x="235" y="139"/>
                      <a:pt x="234" y="139"/>
                    </a:cubicBezTo>
                    <a:cubicBezTo>
                      <a:pt x="237" y="129"/>
                      <a:pt x="241" y="120"/>
                      <a:pt x="246" y="112"/>
                    </a:cubicBezTo>
                    <a:cubicBezTo>
                      <a:pt x="245" y="114"/>
                      <a:pt x="244" y="116"/>
                      <a:pt x="244" y="119"/>
                    </a:cubicBezTo>
                    <a:cubicBezTo>
                      <a:pt x="241" y="126"/>
                      <a:pt x="239" y="133"/>
                      <a:pt x="236" y="141"/>
                    </a:cubicBezTo>
                    <a:moveTo>
                      <a:pt x="57" y="120"/>
                    </a:moveTo>
                    <a:cubicBezTo>
                      <a:pt x="57" y="120"/>
                      <a:pt x="57" y="120"/>
                      <a:pt x="57" y="120"/>
                    </a:cubicBezTo>
                    <a:cubicBezTo>
                      <a:pt x="63" y="111"/>
                      <a:pt x="70" y="103"/>
                      <a:pt x="78" y="96"/>
                    </a:cubicBezTo>
                    <a:cubicBezTo>
                      <a:pt x="78" y="96"/>
                      <a:pt x="78" y="96"/>
                      <a:pt x="79" y="95"/>
                    </a:cubicBezTo>
                    <a:cubicBezTo>
                      <a:pt x="74" y="103"/>
                      <a:pt x="70" y="110"/>
                      <a:pt x="67" y="116"/>
                    </a:cubicBezTo>
                    <a:cubicBezTo>
                      <a:pt x="64" y="117"/>
                      <a:pt x="60" y="118"/>
                      <a:pt x="57" y="120"/>
                    </a:cubicBezTo>
                    <a:moveTo>
                      <a:pt x="282" y="338"/>
                    </a:moveTo>
                    <a:cubicBezTo>
                      <a:pt x="275" y="337"/>
                      <a:pt x="270" y="335"/>
                      <a:pt x="264" y="333"/>
                    </a:cubicBezTo>
                    <a:cubicBezTo>
                      <a:pt x="267" y="310"/>
                      <a:pt x="271" y="288"/>
                      <a:pt x="274" y="266"/>
                    </a:cubicBezTo>
                    <a:cubicBezTo>
                      <a:pt x="276" y="242"/>
                      <a:pt x="277" y="218"/>
                      <a:pt x="278" y="194"/>
                    </a:cubicBezTo>
                    <a:cubicBezTo>
                      <a:pt x="278" y="175"/>
                      <a:pt x="278" y="155"/>
                      <a:pt x="280" y="136"/>
                    </a:cubicBezTo>
                    <a:cubicBezTo>
                      <a:pt x="282" y="120"/>
                      <a:pt x="281" y="102"/>
                      <a:pt x="283" y="85"/>
                    </a:cubicBezTo>
                    <a:cubicBezTo>
                      <a:pt x="283" y="86"/>
                      <a:pt x="283" y="87"/>
                      <a:pt x="283" y="88"/>
                    </a:cubicBezTo>
                    <a:cubicBezTo>
                      <a:pt x="284" y="102"/>
                      <a:pt x="285" y="116"/>
                      <a:pt x="286" y="130"/>
                    </a:cubicBezTo>
                    <a:cubicBezTo>
                      <a:pt x="287" y="155"/>
                      <a:pt x="290" y="180"/>
                      <a:pt x="291" y="205"/>
                    </a:cubicBezTo>
                    <a:cubicBezTo>
                      <a:pt x="292" y="227"/>
                      <a:pt x="290" y="250"/>
                      <a:pt x="288" y="272"/>
                    </a:cubicBezTo>
                    <a:cubicBezTo>
                      <a:pt x="287" y="284"/>
                      <a:pt x="286" y="295"/>
                      <a:pt x="285" y="307"/>
                    </a:cubicBezTo>
                    <a:cubicBezTo>
                      <a:pt x="284" y="317"/>
                      <a:pt x="283" y="328"/>
                      <a:pt x="282" y="338"/>
                    </a:cubicBezTo>
                    <a:moveTo>
                      <a:pt x="257" y="329"/>
                    </a:moveTo>
                    <a:cubicBezTo>
                      <a:pt x="253" y="327"/>
                      <a:pt x="249" y="323"/>
                      <a:pt x="246" y="320"/>
                    </a:cubicBezTo>
                    <a:cubicBezTo>
                      <a:pt x="246" y="319"/>
                      <a:pt x="246" y="319"/>
                      <a:pt x="246" y="319"/>
                    </a:cubicBezTo>
                    <a:cubicBezTo>
                      <a:pt x="252" y="274"/>
                      <a:pt x="258" y="230"/>
                      <a:pt x="262" y="185"/>
                    </a:cubicBezTo>
                    <a:cubicBezTo>
                      <a:pt x="264" y="161"/>
                      <a:pt x="266" y="137"/>
                      <a:pt x="270" y="113"/>
                    </a:cubicBezTo>
                    <a:cubicBezTo>
                      <a:pt x="271" y="103"/>
                      <a:pt x="272" y="93"/>
                      <a:pt x="275" y="83"/>
                    </a:cubicBezTo>
                    <a:cubicBezTo>
                      <a:pt x="276" y="80"/>
                      <a:pt x="277" y="76"/>
                      <a:pt x="278" y="72"/>
                    </a:cubicBezTo>
                    <a:cubicBezTo>
                      <a:pt x="274" y="89"/>
                      <a:pt x="273" y="108"/>
                      <a:pt x="273" y="126"/>
                    </a:cubicBezTo>
                    <a:cubicBezTo>
                      <a:pt x="272" y="145"/>
                      <a:pt x="272" y="165"/>
                      <a:pt x="271" y="185"/>
                    </a:cubicBezTo>
                    <a:cubicBezTo>
                      <a:pt x="269" y="209"/>
                      <a:pt x="269" y="233"/>
                      <a:pt x="267" y="257"/>
                    </a:cubicBezTo>
                    <a:cubicBezTo>
                      <a:pt x="265" y="281"/>
                      <a:pt x="260" y="305"/>
                      <a:pt x="257" y="329"/>
                    </a:cubicBezTo>
                    <a:moveTo>
                      <a:pt x="363" y="150"/>
                    </a:moveTo>
                    <a:cubicBezTo>
                      <a:pt x="358" y="137"/>
                      <a:pt x="354" y="124"/>
                      <a:pt x="347" y="112"/>
                    </a:cubicBezTo>
                    <a:cubicBezTo>
                      <a:pt x="340" y="100"/>
                      <a:pt x="335" y="86"/>
                      <a:pt x="331" y="73"/>
                    </a:cubicBezTo>
                    <a:cubicBezTo>
                      <a:pt x="331" y="72"/>
                      <a:pt x="331" y="71"/>
                      <a:pt x="330" y="70"/>
                    </a:cubicBezTo>
                    <a:cubicBezTo>
                      <a:pt x="338" y="79"/>
                      <a:pt x="344" y="92"/>
                      <a:pt x="348" y="100"/>
                    </a:cubicBezTo>
                    <a:cubicBezTo>
                      <a:pt x="355" y="114"/>
                      <a:pt x="364" y="129"/>
                      <a:pt x="369" y="143"/>
                    </a:cubicBezTo>
                    <a:cubicBezTo>
                      <a:pt x="371" y="148"/>
                      <a:pt x="374" y="153"/>
                      <a:pt x="376" y="157"/>
                    </a:cubicBezTo>
                    <a:cubicBezTo>
                      <a:pt x="372" y="154"/>
                      <a:pt x="370" y="152"/>
                      <a:pt x="368" y="151"/>
                    </a:cubicBezTo>
                    <a:cubicBezTo>
                      <a:pt x="367" y="150"/>
                      <a:pt x="366" y="149"/>
                      <a:pt x="365" y="149"/>
                    </a:cubicBezTo>
                    <a:cubicBezTo>
                      <a:pt x="364" y="149"/>
                      <a:pt x="364" y="150"/>
                      <a:pt x="363" y="150"/>
                    </a:cubicBezTo>
                    <a:moveTo>
                      <a:pt x="158" y="202"/>
                    </a:moveTo>
                    <a:cubicBezTo>
                      <a:pt x="158" y="202"/>
                      <a:pt x="158" y="202"/>
                      <a:pt x="158" y="202"/>
                    </a:cubicBezTo>
                    <a:cubicBezTo>
                      <a:pt x="164" y="196"/>
                      <a:pt x="170" y="190"/>
                      <a:pt x="174" y="183"/>
                    </a:cubicBezTo>
                    <a:cubicBezTo>
                      <a:pt x="183" y="168"/>
                      <a:pt x="193" y="154"/>
                      <a:pt x="201" y="138"/>
                    </a:cubicBezTo>
                    <a:cubicBezTo>
                      <a:pt x="208" y="123"/>
                      <a:pt x="219" y="111"/>
                      <a:pt x="227" y="96"/>
                    </a:cubicBezTo>
                    <a:cubicBezTo>
                      <a:pt x="231" y="87"/>
                      <a:pt x="238" y="78"/>
                      <a:pt x="247" y="69"/>
                    </a:cubicBezTo>
                    <a:cubicBezTo>
                      <a:pt x="243" y="73"/>
                      <a:pt x="240" y="77"/>
                      <a:pt x="238" y="81"/>
                    </a:cubicBezTo>
                    <a:cubicBezTo>
                      <a:pt x="231" y="96"/>
                      <a:pt x="223" y="110"/>
                      <a:pt x="216" y="124"/>
                    </a:cubicBezTo>
                    <a:cubicBezTo>
                      <a:pt x="208" y="138"/>
                      <a:pt x="204" y="153"/>
                      <a:pt x="196" y="167"/>
                    </a:cubicBezTo>
                    <a:cubicBezTo>
                      <a:pt x="192" y="174"/>
                      <a:pt x="188" y="181"/>
                      <a:pt x="184" y="188"/>
                    </a:cubicBezTo>
                    <a:cubicBezTo>
                      <a:pt x="181" y="193"/>
                      <a:pt x="177" y="196"/>
                      <a:pt x="173" y="200"/>
                    </a:cubicBezTo>
                    <a:cubicBezTo>
                      <a:pt x="168" y="201"/>
                      <a:pt x="163" y="202"/>
                      <a:pt x="158" y="202"/>
                    </a:cubicBezTo>
                    <a:moveTo>
                      <a:pt x="146" y="200"/>
                    </a:moveTo>
                    <a:cubicBezTo>
                      <a:pt x="141" y="199"/>
                      <a:pt x="136" y="196"/>
                      <a:pt x="131" y="192"/>
                    </a:cubicBezTo>
                    <a:cubicBezTo>
                      <a:pt x="134" y="183"/>
                      <a:pt x="148" y="176"/>
                      <a:pt x="154" y="171"/>
                    </a:cubicBezTo>
                    <a:cubicBezTo>
                      <a:pt x="159" y="167"/>
                      <a:pt x="164" y="162"/>
                      <a:pt x="169" y="156"/>
                    </a:cubicBezTo>
                    <a:cubicBezTo>
                      <a:pt x="179" y="144"/>
                      <a:pt x="188" y="132"/>
                      <a:pt x="196" y="119"/>
                    </a:cubicBezTo>
                    <a:cubicBezTo>
                      <a:pt x="204" y="105"/>
                      <a:pt x="216" y="93"/>
                      <a:pt x="227" y="80"/>
                    </a:cubicBezTo>
                    <a:cubicBezTo>
                      <a:pt x="230" y="75"/>
                      <a:pt x="235" y="71"/>
                      <a:pt x="239" y="67"/>
                    </a:cubicBezTo>
                    <a:cubicBezTo>
                      <a:pt x="236" y="71"/>
                      <a:pt x="233" y="74"/>
                      <a:pt x="230" y="78"/>
                    </a:cubicBezTo>
                    <a:cubicBezTo>
                      <a:pt x="225" y="84"/>
                      <a:pt x="222" y="91"/>
                      <a:pt x="218" y="97"/>
                    </a:cubicBezTo>
                    <a:cubicBezTo>
                      <a:pt x="213" y="104"/>
                      <a:pt x="208" y="111"/>
                      <a:pt x="204" y="118"/>
                    </a:cubicBezTo>
                    <a:cubicBezTo>
                      <a:pt x="200" y="126"/>
                      <a:pt x="195" y="133"/>
                      <a:pt x="191" y="142"/>
                    </a:cubicBezTo>
                    <a:cubicBezTo>
                      <a:pt x="186" y="150"/>
                      <a:pt x="181" y="158"/>
                      <a:pt x="176" y="167"/>
                    </a:cubicBezTo>
                    <a:cubicBezTo>
                      <a:pt x="171" y="175"/>
                      <a:pt x="165" y="183"/>
                      <a:pt x="159" y="191"/>
                    </a:cubicBezTo>
                    <a:cubicBezTo>
                      <a:pt x="156" y="195"/>
                      <a:pt x="151" y="197"/>
                      <a:pt x="146" y="200"/>
                    </a:cubicBezTo>
                    <a:moveTo>
                      <a:pt x="190" y="193"/>
                    </a:moveTo>
                    <a:cubicBezTo>
                      <a:pt x="193" y="188"/>
                      <a:pt x="196" y="182"/>
                      <a:pt x="199" y="177"/>
                    </a:cubicBezTo>
                    <a:cubicBezTo>
                      <a:pt x="207" y="165"/>
                      <a:pt x="211" y="152"/>
                      <a:pt x="217" y="139"/>
                    </a:cubicBezTo>
                    <a:cubicBezTo>
                      <a:pt x="224" y="124"/>
                      <a:pt x="231" y="110"/>
                      <a:pt x="238" y="96"/>
                    </a:cubicBezTo>
                    <a:cubicBezTo>
                      <a:pt x="242" y="88"/>
                      <a:pt x="247" y="80"/>
                      <a:pt x="253" y="73"/>
                    </a:cubicBezTo>
                    <a:cubicBezTo>
                      <a:pt x="255" y="71"/>
                      <a:pt x="257" y="68"/>
                      <a:pt x="259" y="66"/>
                    </a:cubicBezTo>
                    <a:cubicBezTo>
                      <a:pt x="253" y="78"/>
                      <a:pt x="247" y="91"/>
                      <a:pt x="243" y="103"/>
                    </a:cubicBezTo>
                    <a:cubicBezTo>
                      <a:pt x="239" y="112"/>
                      <a:pt x="233" y="119"/>
                      <a:pt x="230" y="128"/>
                    </a:cubicBezTo>
                    <a:cubicBezTo>
                      <a:pt x="228" y="133"/>
                      <a:pt x="226" y="138"/>
                      <a:pt x="224" y="143"/>
                    </a:cubicBezTo>
                    <a:cubicBezTo>
                      <a:pt x="223" y="146"/>
                      <a:pt x="222" y="150"/>
                      <a:pt x="221" y="153"/>
                    </a:cubicBezTo>
                    <a:cubicBezTo>
                      <a:pt x="218" y="160"/>
                      <a:pt x="212" y="169"/>
                      <a:pt x="203" y="183"/>
                    </a:cubicBezTo>
                    <a:cubicBezTo>
                      <a:pt x="201" y="185"/>
                      <a:pt x="196" y="189"/>
                      <a:pt x="190" y="193"/>
                    </a:cubicBezTo>
                    <a:moveTo>
                      <a:pt x="435" y="183"/>
                    </a:moveTo>
                    <a:cubicBezTo>
                      <a:pt x="434" y="183"/>
                      <a:pt x="433" y="183"/>
                      <a:pt x="432" y="183"/>
                    </a:cubicBezTo>
                    <a:cubicBezTo>
                      <a:pt x="426" y="173"/>
                      <a:pt x="420" y="162"/>
                      <a:pt x="413" y="152"/>
                    </a:cubicBezTo>
                    <a:cubicBezTo>
                      <a:pt x="403" y="138"/>
                      <a:pt x="396" y="122"/>
                      <a:pt x="385" y="108"/>
                    </a:cubicBezTo>
                    <a:cubicBezTo>
                      <a:pt x="375" y="93"/>
                      <a:pt x="365" y="78"/>
                      <a:pt x="353" y="65"/>
                    </a:cubicBezTo>
                    <a:cubicBezTo>
                      <a:pt x="360" y="69"/>
                      <a:pt x="365" y="76"/>
                      <a:pt x="371" y="80"/>
                    </a:cubicBezTo>
                    <a:cubicBezTo>
                      <a:pt x="384" y="89"/>
                      <a:pt x="393" y="104"/>
                      <a:pt x="404" y="115"/>
                    </a:cubicBezTo>
                    <a:cubicBezTo>
                      <a:pt x="413" y="125"/>
                      <a:pt x="423" y="133"/>
                      <a:pt x="431" y="144"/>
                    </a:cubicBezTo>
                    <a:cubicBezTo>
                      <a:pt x="433" y="147"/>
                      <a:pt x="447" y="165"/>
                      <a:pt x="455" y="176"/>
                    </a:cubicBezTo>
                    <a:cubicBezTo>
                      <a:pt x="453" y="177"/>
                      <a:pt x="451" y="179"/>
                      <a:pt x="449" y="180"/>
                    </a:cubicBezTo>
                    <a:cubicBezTo>
                      <a:pt x="445" y="182"/>
                      <a:pt x="440" y="183"/>
                      <a:pt x="435" y="183"/>
                    </a:cubicBezTo>
                    <a:moveTo>
                      <a:pt x="239" y="312"/>
                    </a:moveTo>
                    <a:cubicBezTo>
                      <a:pt x="221" y="287"/>
                      <a:pt x="223" y="251"/>
                      <a:pt x="224" y="244"/>
                    </a:cubicBezTo>
                    <a:cubicBezTo>
                      <a:pt x="224" y="238"/>
                      <a:pt x="227" y="212"/>
                      <a:pt x="231" y="189"/>
                    </a:cubicBezTo>
                    <a:cubicBezTo>
                      <a:pt x="232" y="181"/>
                      <a:pt x="235" y="173"/>
                      <a:pt x="236" y="167"/>
                    </a:cubicBezTo>
                    <a:cubicBezTo>
                      <a:pt x="239" y="160"/>
                      <a:pt x="240" y="152"/>
                      <a:pt x="242" y="145"/>
                    </a:cubicBezTo>
                    <a:cubicBezTo>
                      <a:pt x="245" y="138"/>
                      <a:pt x="248" y="132"/>
                      <a:pt x="250" y="125"/>
                    </a:cubicBezTo>
                    <a:cubicBezTo>
                      <a:pt x="252" y="113"/>
                      <a:pt x="256" y="101"/>
                      <a:pt x="261" y="90"/>
                    </a:cubicBezTo>
                    <a:cubicBezTo>
                      <a:pt x="263" y="84"/>
                      <a:pt x="267" y="71"/>
                      <a:pt x="273" y="63"/>
                    </a:cubicBezTo>
                    <a:cubicBezTo>
                      <a:pt x="272" y="65"/>
                      <a:pt x="272" y="67"/>
                      <a:pt x="271" y="68"/>
                    </a:cubicBezTo>
                    <a:cubicBezTo>
                      <a:pt x="268" y="79"/>
                      <a:pt x="265" y="89"/>
                      <a:pt x="264" y="100"/>
                    </a:cubicBezTo>
                    <a:cubicBezTo>
                      <a:pt x="263" y="111"/>
                      <a:pt x="260" y="122"/>
                      <a:pt x="259" y="134"/>
                    </a:cubicBezTo>
                    <a:cubicBezTo>
                      <a:pt x="259" y="147"/>
                      <a:pt x="257" y="161"/>
                      <a:pt x="256" y="174"/>
                    </a:cubicBezTo>
                    <a:cubicBezTo>
                      <a:pt x="254" y="198"/>
                      <a:pt x="251" y="222"/>
                      <a:pt x="249" y="246"/>
                    </a:cubicBezTo>
                    <a:cubicBezTo>
                      <a:pt x="246" y="268"/>
                      <a:pt x="242" y="290"/>
                      <a:pt x="239" y="312"/>
                    </a:cubicBezTo>
                    <a:moveTo>
                      <a:pt x="422" y="181"/>
                    </a:moveTo>
                    <a:cubicBezTo>
                      <a:pt x="412" y="179"/>
                      <a:pt x="402" y="174"/>
                      <a:pt x="393" y="168"/>
                    </a:cubicBezTo>
                    <a:cubicBezTo>
                      <a:pt x="392" y="168"/>
                      <a:pt x="392" y="167"/>
                      <a:pt x="391" y="167"/>
                    </a:cubicBezTo>
                    <a:cubicBezTo>
                      <a:pt x="381" y="153"/>
                      <a:pt x="376" y="136"/>
                      <a:pt x="367" y="122"/>
                    </a:cubicBezTo>
                    <a:cubicBezTo>
                      <a:pt x="359" y="107"/>
                      <a:pt x="353" y="92"/>
                      <a:pt x="344" y="78"/>
                    </a:cubicBezTo>
                    <a:cubicBezTo>
                      <a:pt x="340" y="71"/>
                      <a:pt x="335" y="64"/>
                      <a:pt x="329" y="59"/>
                    </a:cubicBezTo>
                    <a:cubicBezTo>
                      <a:pt x="330" y="59"/>
                      <a:pt x="331" y="59"/>
                      <a:pt x="332" y="59"/>
                    </a:cubicBezTo>
                    <a:cubicBezTo>
                      <a:pt x="337" y="61"/>
                      <a:pt x="342" y="64"/>
                      <a:pt x="346" y="68"/>
                    </a:cubicBezTo>
                    <a:cubicBezTo>
                      <a:pt x="353" y="74"/>
                      <a:pt x="360" y="85"/>
                      <a:pt x="366" y="93"/>
                    </a:cubicBezTo>
                    <a:cubicBezTo>
                      <a:pt x="373" y="101"/>
                      <a:pt x="378" y="110"/>
                      <a:pt x="384" y="118"/>
                    </a:cubicBezTo>
                    <a:cubicBezTo>
                      <a:pt x="395" y="133"/>
                      <a:pt x="404" y="151"/>
                      <a:pt x="413" y="167"/>
                    </a:cubicBezTo>
                    <a:cubicBezTo>
                      <a:pt x="416" y="171"/>
                      <a:pt x="419" y="176"/>
                      <a:pt x="422" y="181"/>
                    </a:cubicBezTo>
                    <a:moveTo>
                      <a:pt x="125" y="186"/>
                    </a:moveTo>
                    <a:cubicBezTo>
                      <a:pt x="123" y="183"/>
                      <a:pt x="122" y="181"/>
                      <a:pt x="120" y="178"/>
                    </a:cubicBezTo>
                    <a:cubicBezTo>
                      <a:pt x="121" y="177"/>
                      <a:pt x="122" y="177"/>
                      <a:pt x="123" y="175"/>
                    </a:cubicBezTo>
                    <a:cubicBezTo>
                      <a:pt x="128" y="161"/>
                      <a:pt x="144" y="148"/>
                      <a:pt x="156" y="137"/>
                    </a:cubicBezTo>
                    <a:cubicBezTo>
                      <a:pt x="170" y="124"/>
                      <a:pt x="184" y="110"/>
                      <a:pt x="196" y="94"/>
                    </a:cubicBezTo>
                    <a:cubicBezTo>
                      <a:pt x="201" y="88"/>
                      <a:pt x="206" y="82"/>
                      <a:pt x="212" y="77"/>
                    </a:cubicBezTo>
                    <a:cubicBezTo>
                      <a:pt x="219" y="73"/>
                      <a:pt x="221" y="66"/>
                      <a:pt x="228" y="63"/>
                    </a:cubicBezTo>
                    <a:cubicBezTo>
                      <a:pt x="232" y="60"/>
                      <a:pt x="237" y="59"/>
                      <a:pt x="241" y="56"/>
                    </a:cubicBezTo>
                    <a:cubicBezTo>
                      <a:pt x="236" y="60"/>
                      <a:pt x="231" y="65"/>
                      <a:pt x="226" y="70"/>
                    </a:cubicBezTo>
                    <a:cubicBezTo>
                      <a:pt x="215" y="81"/>
                      <a:pt x="204" y="94"/>
                      <a:pt x="194" y="108"/>
                    </a:cubicBezTo>
                    <a:cubicBezTo>
                      <a:pt x="181" y="127"/>
                      <a:pt x="169" y="146"/>
                      <a:pt x="152" y="163"/>
                    </a:cubicBezTo>
                    <a:cubicBezTo>
                      <a:pt x="144" y="170"/>
                      <a:pt x="131" y="176"/>
                      <a:pt x="125" y="186"/>
                    </a:cubicBezTo>
                    <a:moveTo>
                      <a:pt x="460" y="172"/>
                    </a:moveTo>
                    <a:cubicBezTo>
                      <a:pt x="455" y="165"/>
                      <a:pt x="451" y="158"/>
                      <a:pt x="446" y="152"/>
                    </a:cubicBezTo>
                    <a:cubicBezTo>
                      <a:pt x="437" y="138"/>
                      <a:pt x="424" y="120"/>
                      <a:pt x="411" y="111"/>
                    </a:cubicBezTo>
                    <a:cubicBezTo>
                      <a:pt x="404" y="106"/>
                      <a:pt x="397" y="96"/>
                      <a:pt x="391" y="89"/>
                    </a:cubicBezTo>
                    <a:cubicBezTo>
                      <a:pt x="386" y="84"/>
                      <a:pt x="381" y="79"/>
                      <a:pt x="376" y="74"/>
                    </a:cubicBezTo>
                    <a:cubicBezTo>
                      <a:pt x="370" y="68"/>
                      <a:pt x="361" y="59"/>
                      <a:pt x="352" y="55"/>
                    </a:cubicBezTo>
                    <a:cubicBezTo>
                      <a:pt x="355" y="56"/>
                      <a:pt x="358" y="56"/>
                      <a:pt x="361" y="58"/>
                    </a:cubicBezTo>
                    <a:cubicBezTo>
                      <a:pt x="378" y="64"/>
                      <a:pt x="393" y="74"/>
                      <a:pt x="407" y="86"/>
                    </a:cubicBezTo>
                    <a:cubicBezTo>
                      <a:pt x="420" y="98"/>
                      <a:pt x="433" y="110"/>
                      <a:pt x="445" y="123"/>
                    </a:cubicBezTo>
                    <a:cubicBezTo>
                      <a:pt x="450" y="129"/>
                      <a:pt x="455" y="136"/>
                      <a:pt x="460" y="142"/>
                    </a:cubicBezTo>
                    <a:cubicBezTo>
                      <a:pt x="463" y="147"/>
                      <a:pt x="467" y="152"/>
                      <a:pt x="470" y="157"/>
                    </a:cubicBezTo>
                    <a:cubicBezTo>
                      <a:pt x="469" y="162"/>
                      <a:pt x="465" y="168"/>
                      <a:pt x="460" y="172"/>
                    </a:cubicBezTo>
                    <a:moveTo>
                      <a:pt x="117" y="171"/>
                    </a:moveTo>
                    <a:cubicBezTo>
                      <a:pt x="115" y="165"/>
                      <a:pt x="113" y="160"/>
                      <a:pt x="113" y="155"/>
                    </a:cubicBezTo>
                    <a:cubicBezTo>
                      <a:pt x="118" y="148"/>
                      <a:pt x="126" y="142"/>
                      <a:pt x="131" y="135"/>
                    </a:cubicBezTo>
                    <a:cubicBezTo>
                      <a:pt x="136" y="128"/>
                      <a:pt x="143" y="121"/>
                      <a:pt x="149" y="115"/>
                    </a:cubicBezTo>
                    <a:cubicBezTo>
                      <a:pt x="155" y="109"/>
                      <a:pt x="160" y="102"/>
                      <a:pt x="167" y="97"/>
                    </a:cubicBezTo>
                    <a:cubicBezTo>
                      <a:pt x="174" y="93"/>
                      <a:pt x="179" y="85"/>
                      <a:pt x="185" y="80"/>
                    </a:cubicBezTo>
                    <a:cubicBezTo>
                      <a:pt x="192" y="72"/>
                      <a:pt x="201" y="67"/>
                      <a:pt x="210" y="62"/>
                    </a:cubicBezTo>
                    <a:cubicBezTo>
                      <a:pt x="220" y="56"/>
                      <a:pt x="230" y="50"/>
                      <a:pt x="240" y="48"/>
                    </a:cubicBezTo>
                    <a:cubicBezTo>
                      <a:pt x="234" y="51"/>
                      <a:pt x="228" y="54"/>
                      <a:pt x="223" y="57"/>
                    </a:cubicBezTo>
                    <a:cubicBezTo>
                      <a:pt x="212" y="62"/>
                      <a:pt x="203" y="75"/>
                      <a:pt x="195" y="84"/>
                    </a:cubicBezTo>
                    <a:cubicBezTo>
                      <a:pt x="181" y="99"/>
                      <a:pt x="169" y="119"/>
                      <a:pt x="151" y="131"/>
                    </a:cubicBezTo>
                    <a:cubicBezTo>
                      <a:pt x="145" y="135"/>
                      <a:pt x="139" y="143"/>
                      <a:pt x="134" y="149"/>
                    </a:cubicBezTo>
                    <a:cubicBezTo>
                      <a:pt x="130" y="152"/>
                      <a:pt x="127" y="155"/>
                      <a:pt x="124" y="159"/>
                    </a:cubicBezTo>
                    <a:cubicBezTo>
                      <a:pt x="124" y="160"/>
                      <a:pt x="116" y="170"/>
                      <a:pt x="118" y="170"/>
                    </a:cubicBezTo>
                    <a:cubicBezTo>
                      <a:pt x="118" y="170"/>
                      <a:pt x="118" y="170"/>
                      <a:pt x="118" y="170"/>
                    </a:cubicBezTo>
                    <a:cubicBezTo>
                      <a:pt x="117" y="170"/>
                      <a:pt x="117" y="170"/>
                      <a:pt x="117" y="171"/>
                    </a:cubicBezTo>
                    <a:moveTo>
                      <a:pt x="112" y="145"/>
                    </a:moveTo>
                    <a:cubicBezTo>
                      <a:pt x="112" y="138"/>
                      <a:pt x="113" y="131"/>
                      <a:pt x="114" y="124"/>
                    </a:cubicBezTo>
                    <a:cubicBezTo>
                      <a:pt x="115" y="122"/>
                      <a:pt x="116" y="121"/>
                      <a:pt x="117" y="120"/>
                    </a:cubicBezTo>
                    <a:cubicBezTo>
                      <a:pt x="121" y="115"/>
                      <a:pt x="127" y="111"/>
                      <a:pt x="132" y="106"/>
                    </a:cubicBezTo>
                    <a:cubicBezTo>
                      <a:pt x="142" y="96"/>
                      <a:pt x="153" y="86"/>
                      <a:pt x="164" y="76"/>
                    </a:cubicBezTo>
                    <a:cubicBezTo>
                      <a:pt x="174" y="66"/>
                      <a:pt x="188" y="57"/>
                      <a:pt x="201" y="50"/>
                    </a:cubicBezTo>
                    <a:cubicBezTo>
                      <a:pt x="209" y="46"/>
                      <a:pt x="218" y="44"/>
                      <a:pt x="228" y="43"/>
                    </a:cubicBezTo>
                    <a:cubicBezTo>
                      <a:pt x="226" y="44"/>
                      <a:pt x="223" y="45"/>
                      <a:pt x="221" y="47"/>
                    </a:cubicBezTo>
                    <a:cubicBezTo>
                      <a:pt x="203" y="56"/>
                      <a:pt x="188" y="66"/>
                      <a:pt x="174" y="80"/>
                    </a:cubicBezTo>
                    <a:cubicBezTo>
                      <a:pt x="160" y="94"/>
                      <a:pt x="147" y="106"/>
                      <a:pt x="134" y="120"/>
                    </a:cubicBezTo>
                    <a:cubicBezTo>
                      <a:pt x="128" y="126"/>
                      <a:pt x="123" y="133"/>
                      <a:pt x="117" y="139"/>
                    </a:cubicBezTo>
                    <a:cubicBezTo>
                      <a:pt x="116" y="141"/>
                      <a:pt x="114" y="143"/>
                      <a:pt x="112" y="145"/>
                    </a:cubicBezTo>
                    <a:moveTo>
                      <a:pt x="336" y="47"/>
                    </a:moveTo>
                    <a:cubicBezTo>
                      <a:pt x="339" y="45"/>
                      <a:pt x="343" y="44"/>
                      <a:pt x="346" y="43"/>
                    </a:cubicBezTo>
                    <a:cubicBezTo>
                      <a:pt x="352" y="41"/>
                      <a:pt x="358" y="40"/>
                      <a:pt x="364" y="40"/>
                    </a:cubicBezTo>
                    <a:cubicBezTo>
                      <a:pt x="396" y="40"/>
                      <a:pt x="423" y="69"/>
                      <a:pt x="428" y="74"/>
                    </a:cubicBezTo>
                    <a:cubicBezTo>
                      <a:pt x="445" y="91"/>
                      <a:pt x="471" y="119"/>
                      <a:pt x="472" y="144"/>
                    </a:cubicBezTo>
                    <a:cubicBezTo>
                      <a:pt x="465" y="135"/>
                      <a:pt x="456" y="126"/>
                      <a:pt x="450" y="118"/>
                    </a:cubicBezTo>
                    <a:cubicBezTo>
                      <a:pt x="437" y="101"/>
                      <a:pt x="420" y="88"/>
                      <a:pt x="405" y="74"/>
                    </a:cubicBezTo>
                    <a:cubicBezTo>
                      <a:pt x="394" y="65"/>
                      <a:pt x="379" y="56"/>
                      <a:pt x="366" y="51"/>
                    </a:cubicBezTo>
                    <a:cubicBezTo>
                      <a:pt x="356" y="48"/>
                      <a:pt x="347" y="47"/>
                      <a:pt x="339" y="47"/>
                    </a:cubicBezTo>
                    <a:cubicBezTo>
                      <a:pt x="338" y="47"/>
                      <a:pt x="337" y="47"/>
                      <a:pt x="336" y="47"/>
                    </a:cubicBezTo>
                    <a:moveTo>
                      <a:pt x="118" y="109"/>
                    </a:moveTo>
                    <a:cubicBezTo>
                      <a:pt x="120" y="102"/>
                      <a:pt x="123" y="94"/>
                      <a:pt x="126" y="88"/>
                    </a:cubicBezTo>
                    <a:cubicBezTo>
                      <a:pt x="126" y="87"/>
                      <a:pt x="126" y="87"/>
                      <a:pt x="126" y="87"/>
                    </a:cubicBezTo>
                    <a:cubicBezTo>
                      <a:pt x="127" y="86"/>
                      <a:pt x="128" y="84"/>
                      <a:pt x="129" y="83"/>
                    </a:cubicBezTo>
                    <a:cubicBezTo>
                      <a:pt x="131" y="80"/>
                      <a:pt x="135" y="77"/>
                      <a:pt x="137" y="74"/>
                    </a:cubicBezTo>
                    <a:cubicBezTo>
                      <a:pt x="142" y="69"/>
                      <a:pt x="148" y="65"/>
                      <a:pt x="153" y="60"/>
                    </a:cubicBezTo>
                    <a:cubicBezTo>
                      <a:pt x="158" y="56"/>
                      <a:pt x="164" y="53"/>
                      <a:pt x="170" y="51"/>
                    </a:cubicBezTo>
                    <a:cubicBezTo>
                      <a:pt x="176" y="48"/>
                      <a:pt x="181" y="43"/>
                      <a:pt x="187" y="40"/>
                    </a:cubicBezTo>
                    <a:cubicBezTo>
                      <a:pt x="199" y="35"/>
                      <a:pt x="212" y="35"/>
                      <a:pt x="225" y="34"/>
                    </a:cubicBezTo>
                    <a:cubicBezTo>
                      <a:pt x="226" y="33"/>
                      <a:pt x="227" y="33"/>
                      <a:pt x="228" y="33"/>
                    </a:cubicBezTo>
                    <a:cubicBezTo>
                      <a:pt x="233" y="33"/>
                      <a:pt x="238" y="34"/>
                      <a:pt x="242" y="36"/>
                    </a:cubicBezTo>
                    <a:cubicBezTo>
                      <a:pt x="241" y="36"/>
                      <a:pt x="240" y="36"/>
                      <a:pt x="239" y="36"/>
                    </a:cubicBezTo>
                    <a:cubicBezTo>
                      <a:pt x="226" y="36"/>
                      <a:pt x="213" y="38"/>
                      <a:pt x="201" y="42"/>
                    </a:cubicBezTo>
                    <a:cubicBezTo>
                      <a:pt x="194" y="44"/>
                      <a:pt x="187" y="50"/>
                      <a:pt x="181" y="54"/>
                    </a:cubicBezTo>
                    <a:cubicBezTo>
                      <a:pt x="174" y="60"/>
                      <a:pt x="166" y="64"/>
                      <a:pt x="159" y="70"/>
                    </a:cubicBezTo>
                    <a:cubicBezTo>
                      <a:pt x="145" y="82"/>
                      <a:pt x="132" y="97"/>
                      <a:pt x="118" y="109"/>
                    </a:cubicBezTo>
                    <a:moveTo>
                      <a:pt x="145" y="58"/>
                    </a:moveTo>
                    <a:cubicBezTo>
                      <a:pt x="148" y="54"/>
                      <a:pt x="151" y="50"/>
                      <a:pt x="155" y="48"/>
                    </a:cubicBezTo>
                    <a:cubicBezTo>
                      <a:pt x="177" y="30"/>
                      <a:pt x="202" y="25"/>
                      <a:pt x="216" y="25"/>
                    </a:cubicBezTo>
                    <a:cubicBezTo>
                      <a:pt x="217" y="25"/>
                      <a:pt x="218" y="25"/>
                      <a:pt x="219" y="25"/>
                    </a:cubicBezTo>
                    <a:cubicBezTo>
                      <a:pt x="221" y="25"/>
                      <a:pt x="223" y="25"/>
                      <a:pt x="226" y="26"/>
                    </a:cubicBezTo>
                    <a:cubicBezTo>
                      <a:pt x="225" y="26"/>
                      <a:pt x="223" y="26"/>
                      <a:pt x="221" y="26"/>
                    </a:cubicBezTo>
                    <a:cubicBezTo>
                      <a:pt x="219" y="26"/>
                      <a:pt x="217" y="26"/>
                      <a:pt x="215" y="26"/>
                    </a:cubicBezTo>
                    <a:cubicBezTo>
                      <a:pt x="200" y="28"/>
                      <a:pt x="186" y="31"/>
                      <a:pt x="173" y="39"/>
                    </a:cubicBezTo>
                    <a:cubicBezTo>
                      <a:pt x="163" y="44"/>
                      <a:pt x="153" y="50"/>
                      <a:pt x="145" y="58"/>
                    </a:cubicBezTo>
                    <a:moveTo>
                      <a:pt x="194" y="0"/>
                    </a:moveTo>
                    <a:cubicBezTo>
                      <a:pt x="174" y="0"/>
                      <a:pt x="149" y="10"/>
                      <a:pt x="112" y="52"/>
                    </a:cubicBezTo>
                    <a:cubicBezTo>
                      <a:pt x="104" y="56"/>
                      <a:pt x="98" y="65"/>
                      <a:pt x="93" y="70"/>
                    </a:cubicBezTo>
                    <a:cubicBezTo>
                      <a:pt x="89" y="74"/>
                      <a:pt x="85" y="76"/>
                      <a:pt x="81" y="80"/>
                    </a:cubicBezTo>
                    <a:cubicBezTo>
                      <a:pt x="79" y="82"/>
                      <a:pt x="77" y="86"/>
                      <a:pt x="75" y="89"/>
                    </a:cubicBezTo>
                    <a:cubicBezTo>
                      <a:pt x="70" y="95"/>
                      <a:pt x="64" y="100"/>
                      <a:pt x="59" y="106"/>
                    </a:cubicBezTo>
                    <a:cubicBezTo>
                      <a:pt x="59" y="105"/>
                      <a:pt x="58" y="105"/>
                      <a:pt x="58" y="105"/>
                    </a:cubicBezTo>
                    <a:cubicBezTo>
                      <a:pt x="57" y="103"/>
                      <a:pt x="55" y="103"/>
                      <a:pt x="54" y="102"/>
                    </a:cubicBezTo>
                    <a:cubicBezTo>
                      <a:pt x="53" y="102"/>
                      <a:pt x="52" y="102"/>
                      <a:pt x="51" y="102"/>
                    </a:cubicBezTo>
                    <a:cubicBezTo>
                      <a:pt x="50" y="102"/>
                      <a:pt x="50" y="102"/>
                      <a:pt x="50" y="102"/>
                    </a:cubicBezTo>
                    <a:cubicBezTo>
                      <a:pt x="50" y="102"/>
                      <a:pt x="50" y="102"/>
                      <a:pt x="50" y="102"/>
                    </a:cubicBezTo>
                    <a:cubicBezTo>
                      <a:pt x="49" y="102"/>
                      <a:pt x="47" y="101"/>
                      <a:pt x="46" y="101"/>
                    </a:cubicBezTo>
                    <a:cubicBezTo>
                      <a:pt x="44" y="101"/>
                      <a:pt x="42" y="102"/>
                      <a:pt x="41" y="102"/>
                    </a:cubicBezTo>
                    <a:cubicBezTo>
                      <a:pt x="36" y="105"/>
                      <a:pt x="33" y="113"/>
                      <a:pt x="36" y="118"/>
                    </a:cubicBezTo>
                    <a:cubicBezTo>
                      <a:pt x="36" y="119"/>
                      <a:pt x="37" y="120"/>
                      <a:pt x="38" y="121"/>
                    </a:cubicBezTo>
                    <a:cubicBezTo>
                      <a:pt x="38" y="121"/>
                      <a:pt x="38" y="121"/>
                      <a:pt x="38" y="121"/>
                    </a:cubicBezTo>
                    <a:cubicBezTo>
                      <a:pt x="39" y="124"/>
                      <a:pt x="41" y="126"/>
                      <a:pt x="43" y="127"/>
                    </a:cubicBezTo>
                    <a:cubicBezTo>
                      <a:pt x="41" y="130"/>
                      <a:pt x="39" y="134"/>
                      <a:pt x="36" y="137"/>
                    </a:cubicBezTo>
                    <a:cubicBezTo>
                      <a:pt x="36" y="136"/>
                      <a:pt x="36" y="136"/>
                      <a:pt x="36" y="136"/>
                    </a:cubicBezTo>
                    <a:cubicBezTo>
                      <a:pt x="34" y="134"/>
                      <a:pt x="32" y="133"/>
                      <a:pt x="30" y="133"/>
                    </a:cubicBezTo>
                    <a:cubicBezTo>
                      <a:pt x="30" y="133"/>
                      <a:pt x="30" y="133"/>
                      <a:pt x="29" y="133"/>
                    </a:cubicBezTo>
                    <a:cubicBezTo>
                      <a:pt x="29" y="133"/>
                      <a:pt x="29" y="133"/>
                      <a:pt x="28" y="134"/>
                    </a:cubicBezTo>
                    <a:cubicBezTo>
                      <a:pt x="28" y="134"/>
                      <a:pt x="27" y="134"/>
                      <a:pt x="27" y="134"/>
                    </a:cubicBezTo>
                    <a:cubicBezTo>
                      <a:pt x="21" y="136"/>
                      <a:pt x="19" y="141"/>
                      <a:pt x="19" y="147"/>
                    </a:cubicBezTo>
                    <a:cubicBezTo>
                      <a:pt x="20" y="152"/>
                      <a:pt x="22" y="157"/>
                      <a:pt x="27" y="157"/>
                    </a:cubicBezTo>
                    <a:cubicBezTo>
                      <a:pt x="25" y="161"/>
                      <a:pt x="24" y="165"/>
                      <a:pt x="23" y="168"/>
                    </a:cubicBezTo>
                    <a:cubicBezTo>
                      <a:pt x="21" y="174"/>
                      <a:pt x="19" y="180"/>
                      <a:pt x="17" y="185"/>
                    </a:cubicBezTo>
                    <a:cubicBezTo>
                      <a:pt x="17" y="185"/>
                      <a:pt x="17" y="185"/>
                      <a:pt x="17" y="185"/>
                    </a:cubicBezTo>
                    <a:cubicBezTo>
                      <a:pt x="15" y="184"/>
                      <a:pt x="13" y="183"/>
                      <a:pt x="11" y="183"/>
                    </a:cubicBezTo>
                    <a:cubicBezTo>
                      <a:pt x="9" y="183"/>
                      <a:pt x="7" y="184"/>
                      <a:pt x="5" y="185"/>
                    </a:cubicBezTo>
                    <a:cubicBezTo>
                      <a:pt x="2" y="187"/>
                      <a:pt x="0" y="190"/>
                      <a:pt x="0" y="194"/>
                    </a:cubicBezTo>
                    <a:cubicBezTo>
                      <a:pt x="0" y="197"/>
                      <a:pt x="0" y="201"/>
                      <a:pt x="3" y="204"/>
                    </a:cubicBezTo>
                    <a:cubicBezTo>
                      <a:pt x="4" y="205"/>
                      <a:pt x="6" y="206"/>
                      <a:pt x="9" y="206"/>
                    </a:cubicBezTo>
                    <a:cubicBezTo>
                      <a:pt x="10" y="206"/>
                      <a:pt x="10" y="206"/>
                      <a:pt x="11" y="206"/>
                    </a:cubicBezTo>
                    <a:cubicBezTo>
                      <a:pt x="12" y="206"/>
                      <a:pt x="13" y="206"/>
                      <a:pt x="14" y="206"/>
                    </a:cubicBezTo>
                    <a:cubicBezTo>
                      <a:pt x="14" y="206"/>
                      <a:pt x="14" y="206"/>
                      <a:pt x="15" y="206"/>
                    </a:cubicBezTo>
                    <a:cubicBezTo>
                      <a:pt x="15" y="216"/>
                      <a:pt x="16" y="226"/>
                      <a:pt x="18" y="235"/>
                    </a:cubicBezTo>
                    <a:cubicBezTo>
                      <a:pt x="19" y="239"/>
                      <a:pt x="19" y="243"/>
                      <a:pt x="20" y="247"/>
                    </a:cubicBezTo>
                    <a:cubicBezTo>
                      <a:pt x="19" y="246"/>
                      <a:pt x="17" y="246"/>
                      <a:pt x="16" y="246"/>
                    </a:cubicBezTo>
                    <a:cubicBezTo>
                      <a:pt x="14" y="246"/>
                      <a:pt x="12" y="246"/>
                      <a:pt x="10" y="247"/>
                    </a:cubicBezTo>
                    <a:cubicBezTo>
                      <a:pt x="10" y="247"/>
                      <a:pt x="10" y="247"/>
                      <a:pt x="10" y="247"/>
                    </a:cubicBezTo>
                    <a:cubicBezTo>
                      <a:pt x="13" y="255"/>
                      <a:pt x="15" y="263"/>
                      <a:pt x="16" y="270"/>
                    </a:cubicBezTo>
                    <a:cubicBezTo>
                      <a:pt x="17" y="270"/>
                      <a:pt x="18" y="270"/>
                      <a:pt x="20" y="270"/>
                    </a:cubicBezTo>
                    <a:cubicBezTo>
                      <a:pt x="22" y="270"/>
                      <a:pt x="24" y="270"/>
                      <a:pt x="26" y="268"/>
                    </a:cubicBezTo>
                    <a:cubicBezTo>
                      <a:pt x="27" y="267"/>
                      <a:pt x="27" y="267"/>
                      <a:pt x="27" y="266"/>
                    </a:cubicBezTo>
                    <a:cubicBezTo>
                      <a:pt x="34" y="280"/>
                      <a:pt x="46" y="290"/>
                      <a:pt x="58" y="298"/>
                    </a:cubicBezTo>
                    <a:cubicBezTo>
                      <a:pt x="58" y="299"/>
                      <a:pt x="57" y="299"/>
                      <a:pt x="57" y="300"/>
                    </a:cubicBezTo>
                    <a:cubicBezTo>
                      <a:pt x="60" y="300"/>
                      <a:pt x="63" y="300"/>
                      <a:pt x="66" y="300"/>
                    </a:cubicBezTo>
                    <a:cubicBezTo>
                      <a:pt x="70" y="300"/>
                      <a:pt x="73" y="300"/>
                      <a:pt x="77" y="300"/>
                    </a:cubicBezTo>
                    <a:cubicBezTo>
                      <a:pt x="76" y="299"/>
                      <a:pt x="76" y="299"/>
                      <a:pt x="76" y="299"/>
                    </a:cubicBezTo>
                    <a:cubicBezTo>
                      <a:pt x="76" y="299"/>
                      <a:pt x="76" y="299"/>
                      <a:pt x="76" y="299"/>
                    </a:cubicBezTo>
                    <a:cubicBezTo>
                      <a:pt x="84" y="293"/>
                      <a:pt x="91" y="285"/>
                      <a:pt x="97" y="278"/>
                    </a:cubicBezTo>
                    <a:cubicBezTo>
                      <a:pt x="102" y="272"/>
                      <a:pt x="106" y="265"/>
                      <a:pt x="111" y="258"/>
                    </a:cubicBezTo>
                    <a:cubicBezTo>
                      <a:pt x="113" y="256"/>
                      <a:pt x="116" y="248"/>
                      <a:pt x="120" y="243"/>
                    </a:cubicBezTo>
                    <a:cubicBezTo>
                      <a:pt x="120" y="252"/>
                      <a:pt x="120" y="260"/>
                      <a:pt x="121" y="268"/>
                    </a:cubicBezTo>
                    <a:cubicBezTo>
                      <a:pt x="121" y="278"/>
                      <a:pt x="120" y="288"/>
                      <a:pt x="123" y="298"/>
                    </a:cubicBezTo>
                    <a:cubicBezTo>
                      <a:pt x="123" y="299"/>
                      <a:pt x="124" y="300"/>
                      <a:pt x="126" y="301"/>
                    </a:cubicBezTo>
                    <a:cubicBezTo>
                      <a:pt x="122" y="302"/>
                      <a:pt x="118" y="304"/>
                      <a:pt x="115" y="305"/>
                    </a:cubicBezTo>
                    <a:cubicBezTo>
                      <a:pt x="113" y="305"/>
                      <a:pt x="112" y="306"/>
                      <a:pt x="111" y="306"/>
                    </a:cubicBezTo>
                    <a:cubicBezTo>
                      <a:pt x="115" y="307"/>
                      <a:pt x="119" y="309"/>
                      <a:pt x="124" y="310"/>
                    </a:cubicBezTo>
                    <a:cubicBezTo>
                      <a:pt x="124" y="310"/>
                      <a:pt x="124" y="310"/>
                      <a:pt x="124" y="310"/>
                    </a:cubicBezTo>
                    <a:cubicBezTo>
                      <a:pt x="125" y="310"/>
                      <a:pt x="127" y="309"/>
                      <a:pt x="128" y="309"/>
                    </a:cubicBezTo>
                    <a:cubicBezTo>
                      <a:pt x="128" y="309"/>
                      <a:pt x="128" y="309"/>
                      <a:pt x="128" y="309"/>
                    </a:cubicBezTo>
                    <a:cubicBezTo>
                      <a:pt x="128" y="310"/>
                      <a:pt x="128" y="311"/>
                      <a:pt x="128" y="312"/>
                    </a:cubicBezTo>
                    <a:cubicBezTo>
                      <a:pt x="133" y="314"/>
                      <a:pt x="139" y="317"/>
                      <a:pt x="144" y="320"/>
                    </a:cubicBezTo>
                    <a:cubicBezTo>
                      <a:pt x="145" y="320"/>
                      <a:pt x="146" y="319"/>
                      <a:pt x="146" y="318"/>
                    </a:cubicBezTo>
                    <a:cubicBezTo>
                      <a:pt x="147" y="317"/>
                      <a:pt x="148" y="316"/>
                      <a:pt x="148" y="314"/>
                    </a:cubicBezTo>
                    <a:cubicBezTo>
                      <a:pt x="150" y="311"/>
                      <a:pt x="151" y="306"/>
                      <a:pt x="149" y="303"/>
                    </a:cubicBezTo>
                    <a:cubicBezTo>
                      <a:pt x="148" y="302"/>
                      <a:pt x="147" y="300"/>
                      <a:pt x="146" y="299"/>
                    </a:cubicBezTo>
                    <a:cubicBezTo>
                      <a:pt x="152" y="295"/>
                      <a:pt x="159" y="289"/>
                      <a:pt x="164" y="284"/>
                    </a:cubicBezTo>
                    <a:cubicBezTo>
                      <a:pt x="164" y="284"/>
                      <a:pt x="164" y="285"/>
                      <a:pt x="164" y="285"/>
                    </a:cubicBezTo>
                    <a:cubicBezTo>
                      <a:pt x="165" y="289"/>
                      <a:pt x="168" y="291"/>
                      <a:pt x="171" y="291"/>
                    </a:cubicBezTo>
                    <a:cubicBezTo>
                      <a:pt x="171" y="291"/>
                      <a:pt x="172" y="291"/>
                      <a:pt x="172" y="292"/>
                    </a:cubicBezTo>
                    <a:cubicBezTo>
                      <a:pt x="173" y="292"/>
                      <a:pt x="173" y="292"/>
                      <a:pt x="173" y="292"/>
                    </a:cubicBezTo>
                    <a:cubicBezTo>
                      <a:pt x="172" y="293"/>
                      <a:pt x="171" y="295"/>
                      <a:pt x="171" y="297"/>
                    </a:cubicBezTo>
                    <a:cubicBezTo>
                      <a:pt x="171" y="297"/>
                      <a:pt x="171" y="298"/>
                      <a:pt x="171" y="299"/>
                    </a:cubicBezTo>
                    <a:cubicBezTo>
                      <a:pt x="171" y="301"/>
                      <a:pt x="171" y="303"/>
                      <a:pt x="173" y="305"/>
                    </a:cubicBezTo>
                    <a:cubicBezTo>
                      <a:pt x="174" y="307"/>
                      <a:pt x="177" y="309"/>
                      <a:pt x="179" y="310"/>
                    </a:cubicBezTo>
                    <a:cubicBezTo>
                      <a:pt x="180" y="310"/>
                      <a:pt x="180" y="310"/>
                      <a:pt x="180" y="310"/>
                    </a:cubicBezTo>
                    <a:cubicBezTo>
                      <a:pt x="180" y="310"/>
                      <a:pt x="180" y="310"/>
                      <a:pt x="180" y="310"/>
                    </a:cubicBezTo>
                    <a:cubicBezTo>
                      <a:pt x="180" y="310"/>
                      <a:pt x="180" y="310"/>
                      <a:pt x="180" y="310"/>
                    </a:cubicBezTo>
                    <a:cubicBezTo>
                      <a:pt x="181" y="310"/>
                      <a:pt x="181" y="310"/>
                      <a:pt x="181" y="310"/>
                    </a:cubicBezTo>
                    <a:cubicBezTo>
                      <a:pt x="181" y="313"/>
                      <a:pt x="181" y="317"/>
                      <a:pt x="181" y="320"/>
                    </a:cubicBezTo>
                    <a:cubicBezTo>
                      <a:pt x="180" y="319"/>
                      <a:pt x="178" y="319"/>
                      <a:pt x="177" y="319"/>
                    </a:cubicBezTo>
                    <a:cubicBezTo>
                      <a:pt x="175" y="319"/>
                      <a:pt x="173" y="319"/>
                      <a:pt x="171" y="320"/>
                    </a:cubicBezTo>
                    <a:cubicBezTo>
                      <a:pt x="169" y="321"/>
                      <a:pt x="167" y="323"/>
                      <a:pt x="167" y="326"/>
                    </a:cubicBezTo>
                    <a:cubicBezTo>
                      <a:pt x="166" y="331"/>
                      <a:pt x="169" y="335"/>
                      <a:pt x="173" y="337"/>
                    </a:cubicBezTo>
                    <a:cubicBezTo>
                      <a:pt x="174" y="339"/>
                      <a:pt x="177" y="340"/>
                      <a:pt x="179" y="340"/>
                    </a:cubicBezTo>
                    <a:cubicBezTo>
                      <a:pt x="180" y="340"/>
                      <a:pt x="182" y="340"/>
                      <a:pt x="183" y="339"/>
                    </a:cubicBezTo>
                    <a:cubicBezTo>
                      <a:pt x="183" y="342"/>
                      <a:pt x="183" y="345"/>
                      <a:pt x="184" y="348"/>
                    </a:cubicBezTo>
                    <a:cubicBezTo>
                      <a:pt x="182" y="348"/>
                      <a:pt x="181" y="349"/>
                      <a:pt x="179" y="349"/>
                    </a:cubicBezTo>
                    <a:cubicBezTo>
                      <a:pt x="186" y="357"/>
                      <a:pt x="191" y="366"/>
                      <a:pt x="195" y="375"/>
                    </a:cubicBezTo>
                    <a:cubicBezTo>
                      <a:pt x="195" y="376"/>
                      <a:pt x="195" y="378"/>
                      <a:pt x="196" y="379"/>
                    </a:cubicBezTo>
                    <a:cubicBezTo>
                      <a:pt x="199" y="389"/>
                      <a:pt x="200" y="401"/>
                      <a:pt x="197" y="411"/>
                    </a:cubicBezTo>
                    <a:cubicBezTo>
                      <a:pt x="199" y="411"/>
                      <a:pt x="200" y="410"/>
                      <a:pt x="201" y="409"/>
                    </a:cubicBezTo>
                    <a:cubicBezTo>
                      <a:pt x="202" y="409"/>
                      <a:pt x="203" y="409"/>
                      <a:pt x="204" y="408"/>
                    </a:cubicBezTo>
                    <a:cubicBezTo>
                      <a:pt x="209" y="418"/>
                      <a:pt x="216" y="427"/>
                      <a:pt x="224" y="434"/>
                    </a:cubicBezTo>
                    <a:cubicBezTo>
                      <a:pt x="220" y="436"/>
                      <a:pt x="217" y="440"/>
                      <a:pt x="216" y="444"/>
                    </a:cubicBezTo>
                    <a:cubicBezTo>
                      <a:pt x="216" y="447"/>
                      <a:pt x="217" y="449"/>
                      <a:pt x="218" y="450"/>
                    </a:cubicBezTo>
                    <a:cubicBezTo>
                      <a:pt x="220" y="455"/>
                      <a:pt x="224" y="457"/>
                      <a:pt x="228" y="457"/>
                    </a:cubicBezTo>
                    <a:cubicBezTo>
                      <a:pt x="228" y="457"/>
                      <a:pt x="229" y="457"/>
                      <a:pt x="229" y="457"/>
                    </a:cubicBezTo>
                    <a:cubicBezTo>
                      <a:pt x="230" y="457"/>
                      <a:pt x="230" y="457"/>
                      <a:pt x="230" y="457"/>
                    </a:cubicBezTo>
                    <a:cubicBezTo>
                      <a:pt x="232" y="457"/>
                      <a:pt x="233" y="456"/>
                      <a:pt x="235" y="455"/>
                    </a:cubicBezTo>
                    <a:cubicBezTo>
                      <a:pt x="237" y="454"/>
                      <a:pt x="238" y="450"/>
                      <a:pt x="237" y="448"/>
                    </a:cubicBezTo>
                    <a:cubicBezTo>
                      <a:pt x="237" y="447"/>
                      <a:pt x="237" y="447"/>
                      <a:pt x="237" y="447"/>
                    </a:cubicBezTo>
                    <a:cubicBezTo>
                      <a:pt x="238" y="446"/>
                      <a:pt x="238" y="446"/>
                      <a:pt x="238" y="446"/>
                    </a:cubicBezTo>
                    <a:cubicBezTo>
                      <a:pt x="238" y="446"/>
                      <a:pt x="238" y="446"/>
                      <a:pt x="238" y="445"/>
                    </a:cubicBezTo>
                    <a:cubicBezTo>
                      <a:pt x="239" y="446"/>
                      <a:pt x="240" y="447"/>
                      <a:pt x="241" y="447"/>
                    </a:cubicBezTo>
                    <a:cubicBezTo>
                      <a:pt x="254" y="454"/>
                      <a:pt x="267" y="458"/>
                      <a:pt x="280" y="460"/>
                    </a:cubicBezTo>
                    <a:cubicBezTo>
                      <a:pt x="280" y="460"/>
                      <a:pt x="280" y="460"/>
                      <a:pt x="280" y="460"/>
                    </a:cubicBezTo>
                    <a:cubicBezTo>
                      <a:pt x="280" y="461"/>
                      <a:pt x="280" y="461"/>
                      <a:pt x="280" y="462"/>
                    </a:cubicBezTo>
                    <a:cubicBezTo>
                      <a:pt x="278" y="465"/>
                      <a:pt x="278" y="469"/>
                      <a:pt x="280" y="473"/>
                    </a:cubicBezTo>
                    <a:cubicBezTo>
                      <a:pt x="280" y="473"/>
                      <a:pt x="280" y="473"/>
                      <a:pt x="280" y="473"/>
                    </a:cubicBezTo>
                    <a:cubicBezTo>
                      <a:pt x="280" y="475"/>
                      <a:pt x="280" y="476"/>
                      <a:pt x="281" y="477"/>
                    </a:cubicBezTo>
                    <a:cubicBezTo>
                      <a:pt x="283" y="479"/>
                      <a:pt x="285" y="480"/>
                      <a:pt x="287" y="480"/>
                    </a:cubicBezTo>
                    <a:cubicBezTo>
                      <a:pt x="290" y="480"/>
                      <a:pt x="294" y="477"/>
                      <a:pt x="296" y="474"/>
                    </a:cubicBezTo>
                    <a:cubicBezTo>
                      <a:pt x="299" y="472"/>
                      <a:pt x="301" y="466"/>
                      <a:pt x="301" y="461"/>
                    </a:cubicBezTo>
                    <a:cubicBezTo>
                      <a:pt x="305" y="461"/>
                      <a:pt x="309" y="461"/>
                      <a:pt x="313" y="461"/>
                    </a:cubicBezTo>
                    <a:cubicBezTo>
                      <a:pt x="318" y="461"/>
                      <a:pt x="322" y="461"/>
                      <a:pt x="327" y="461"/>
                    </a:cubicBezTo>
                    <a:cubicBezTo>
                      <a:pt x="331" y="461"/>
                      <a:pt x="334" y="461"/>
                      <a:pt x="338" y="461"/>
                    </a:cubicBezTo>
                    <a:cubicBezTo>
                      <a:pt x="338" y="462"/>
                      <a:pt x="338" y="462"/>
                      <a:pt x="338" y="462"/>
                    </a:cubicBezTo>
                    <a:cubicBezTo>
                      <a:pt x="338" y="463"/>
                      <a:pt x="337" y="464"/>
                      <a:pt x="337" y="465"/>
                    </a:cubicBezTo>
                    <a:cubicBezTo>
                      <a:pt x="337" y="466"/>
                      <a:pt x="337" y="468"/>
                      <a:pt x="337" y="469"/>
                    </a:cubicBezTo>
                    <a:cubicBezTo>
                      <a:pt x="337" y="474"/>
                      <a:pt x="339" y="478"/>
                      <a:pt x="343" y="478"/>
                    </a:cubicBezTo>
                    <a:cubicBezTo>
                      <a:pt x="343" y="478"/>
                      <a:pt x="343" y="478"/>
                      <a:pt x="343" y="478"/>
                    </a:cubicBezTo>
                    <a:cubicBezTo>
                      <a:pt x="344" y="478"/>
                      <a:pt x="345" y="478"/>
                      <a:pt x="346" y="478"/>
                    </a:cubicBezTo>
                    <a:cubicBezTo>
                      <a:pt x="347" y="479"/>
                      <a:pt x="348" y="480"/>
                      <a:pt x="350" y="480"/>
                    </a:cubicBezTo>
                    <a:cubicBezTo>
                      <a:pt x="350" y="480"/>
                      <a:pt x="350" y="480"/>
                      <a:pt x="350" y="480"/>
                    </a:cubicBezTo>
                    <a:cubicBezTo>
                      <a:pt x="353" y="480"/>
                      <a:pt x="358" y="477"/>
                      <a:pt x="359" y="474"/>
                    </a:cubicBezTo>
                    <a:cubicBezTo>
                      <a:pt x="360" y="472"/>
                      <a:pt x="360" y="469"/>
                      <a:pt x="359" y="467"/>
                    </a:cubicBezTo>
                    <a:cubicBezTo>
                      <a:pt x="360" y="464"/>
                      <a:pt x="360" y="462"/>
                      <a:pt x="360" y="459"/>
                    </a:cubicBezTo>
                    <a:cubicBezTo>
                      <a:pt x="363" y="459"/>
                      <a:pt x="366" y="458"/>
                      <a:pt x="370" y="457"/>
                    </a:cubicBezTo>
                    <a:cubicBezTo>
                      <a:pt x="377" y="454"/>
                      <a:pt x="383" y="449"/>
                      <a:pt x="389" y="445"/>
                    </a:cubicBezTo>
                    <a:cubicBezTo>
                      <a:pt x="392" y="443"/>
                      <a:pt x="394" y="441"/>
                      <a:pt x="397" y="439"/>
                    </a:cubicBezTo>
                    <a:cubicBezTo>
                      <a:pt x="397" y="440"/>
                      <a:pt x="398" y="441"/>
                      <a:pt x="398" y="442"/>
                    </a:cubicBezTo>
                    <a:cubicBezTo>
                      <a:pt x="400" y="447"/>
                      <a:pt x="402" y="450"/>
                      <a:pt x="407" y="450"/>
                    </a:cubicBezTo>
                    <a:cubicBezTo>
                      <a:pt x="407" y="450"/>
                      <a:pt x="407" y="450"/>
                      <a:pt x="407" y="450"/>
                    </a:cubicBezTo>
                    <a:cubicBezTo>
                      <a:pt x="412" y="450"/>
                      <a:pt x="415" y="445"/>
                      <a:pt x="416" y="440"/>
                    </a:cubicBezTo>
                    <a:cubicBezTo>
                      <a:pt x="420" y="436"/>
                      <a:pt x="421" y="430"/>
                      <a:pt x="416" y="426"/>
                    </a:cubicBezTo>
                    <a:cubicBezTo>
                      <a:pt x="416" y="425"/>
                      <a:pt x="415" y="425"/>
                      <a:pt x="414" y="424"/>
                    </a:cubicBezTo>
                    <a:cubicBezTo>
                      <a:pt x="421" y="416"/>
                      <a:pt x="427" y="406"/>
                      <a:pt x="431" y="395"/>
                    </a:cubicBezTo>
                    <a:cubicBezTo>
                      <a:pt x="432" y="396"/>
                      <a:pt x="433" y="397"/>
                      <a:pt x="434" y="398"/>
                    </a:cubicBezTo>
                    <a:cubicBezTo>
                      <a:pt x="435" y="399"/>
                      <a:pt x="436" y="399"/>
                      <a:pt x="437" y="399"/>
                    </a:cubicBezTo>
                    <a:cubicBezTo>
                      <a:pt x="437" y="399"/>
                      <a:pt x="438" y="399"/>
                      <a:pt x="439" y="399"/>
                    </a:cubicBezTo>
                    <a:cubicBezTo>
                      <a:pt x="439" y="393"/>
                      <a:pt x="440" y="387"/>
                      <a:pt x="442" y="382"/>
                    </a:cubicBezTo>
                    <a:cubicBezTo>
                      <a:pt x="442" y="380"/>
                      <a:pt x="442" y="379"/>
                      <a:pt x="443" y="378"/>
                    </a:cubicBezTo>
                    <a:cubicBezTo>
                      <a:pt x="443" y="377"/>
                      <a:pt x="444" y="376"/>
                      <a:pt x="444" y="375"/>
                    </a:cubicBezTo>
                    <a:cubicBezTo>
                      <a:pt x="443" y="374"/>
                      <a:pt x="441" y="374"/>
                      <a:pt x="439" y="374"/>
                    </a:cubicBezTo>
                    <a:cubicBezTo>
                      <a:pt x="438" y="374"/>
                      <a:pt x="437" y="374"/>
                      <a:pt x="436" y="374"/>
                    </a:cubicBezTo>
                    <a:cubicBezTo>
                      <a:pt x="437" y="369"/>
                      <a:pt x="437" y="364"/>
                      <a:pt x="437" y="359"/>
                    </a:cubicBezTo>
                    <a:cubicBezTo>
                      <a:pt x="437" y="349"/>
                      <a:pt x="436" y="339"/>
                      <a:pt x="436" y="329"/>
                    </a:cubicBezTo>
                    <a:cubicBezTo>
                      <a:pt x="437" y="329"/>
                      <a:pt x="439" y="328"/>
                      <a:pt x="440" y="327"/>
                    </a:cubicBezTo>
                    <a:cubicBezTo>
                      <a:pt x="446" y="325"/>
                      <a:pt x="449" y="318"/>
                      <a:pt x="449" y="312"/>
                    </a:cubicBezTo>
                    <a:cubicBezTo>
                      <a:pt x="449" y="309"/>
                      <a:pt x="448" y="305"/>
                      <a:pt x="445" y="305"/>
                    </a:cubicBezTo>
                    <a:cubicBezTo>
                      <a:pt x="444" y="304"/>
                      <a:pt x="443" y="304"/>
                      <a:pt x="442" y="304"/>
                    </a:cubicBezTo>
                    <a:cubicBezTo>
                      <a:pt x="441" y="304"/>
                      <a:pt x="441" y="304"/>
                      <a:pt x="441" y="304"/>
                    </a:cubicBezTo>
                    <a:cubicBezTo>
                      <a:pt x="441" y="304"/>
                      <a:pt x="441" y="304"/>
                      <a:pt x="441" y="304"/>
                    </a:cubicBezTo>
                    <a:cubicBezTo>
                      <a:pt x="440" y="304"/>
                      <a:pt x="439" y="304"/>
                      <a:pt x="438" y="305"/>
                    </a:cubicBezTo>
                    <a:cubicBezTo>
                      <a:pt x="437" y="304"/>
                      <a:pt x="437" y="304"/>
                      <a:pt x="437" y="304"/>
                    </a:cubicBezTo>
                    <a:cubicBezTo>
                      <a:pt x="436" y="304"/>
                      <a:pt x="435" y="304"/>
                      <a:pt x="435" y="304"/>
                    </a:cubicBezTo>
                    <a:cubicBezTo>
                      <a:pt x="434" y="304"/>
                      <a:pt x="433" y="304"/>
                      <a:pt x="433" y="304"/>
                    </a:cubicBezTo>
                    <a:cubicBezTo>
                      <a:pt x="432" y="301"/>
                      <a:pt x="431" y="298"/>
                      <a:pt x="431" y="294"/>
                    </a:cubicBezTo>
                    <a:cubicBezTo>
                      <a:pt x="431" y="294"/>
                      <a:pt x="432" y="294"/>
                      <a:pt x="433" y="294"/>
                    </a:cubicBezTo>
                    <a:cubicBezTo>
                      <a:pt x="436" y="292"/>
                      <a:pt x="438" y="289"/>
                      <a:pt x="439" y="285"/>
                    </a:cubicBezTo>
                    <a:cubicBezTo>
                      <a:pt x="440" y="285"/>
                      <a:pt x="440" y="284"/>
                      <a:pt x="440" y="283"/>
                    </a:cubicBezTo>
                    <a:cubicBezTo>
                      <a:pt x="448" y="289"/>
                      <a:pt x="456" y="295"/>
                      <a:pt x="463" y="299"/>
                    </a:cubicBezTo>
                    <a:cubicBezTo>
                      <a:pt x="464" y="300"/>
                      <a:pt x="464" y="300"/>
                      <a:pt x="464" y="300"/>
                    </a:cubicBezTo>
                    <a:cubicBezTo>
                      <a:pt x="462" y="304"/>
                      <a:pt x="462" y="310"/>
                      <a:pt x="464" y="314"/>
                    </a:cubicBezTo>
                    <a:cubicBezTo>
                      <a:pt x="465" y="316"/>
                      <a:pt x="466" y="317"/>
                      <a:pt x="468" y="318"/>
                    </a:cubicBezTo>
                    <a:cubicBezTo>
                      <a:pt x="469" y="319"/>
                      <a:pt x="470" y="319"/>
                      <a:pt x="471" y="319"/>
                    </a:cubicBezTo>
                    <a:cubicBezTo>
                      <a:pt x="474" y="319"/>
                      <a:pt x="476" y="318"/>
                      <a:pt x="478" y="317"/>
                    </a:cubicBezTo>
                    <a:cubicBezTo>
                      <a:pt x="481" y="314"/>
                      <a:pt x="483" y="311"/>
                      <a:pt x="484" y="306"/>
                    </a:cubicBezTo>
                    <a:cubicBezTo>
                      <a:pt x="489" y="308"/>
                      <a:pt x="495" y="308"/>
                      <a:pt x="500" y="308"/>
                    </a:cubicBezTo>
                    <a:cubicBezTo>
                      <a:pt x="505" y="308"/>
                      <a:pt x="510" y="308"/>
                      <a:pt x="515" y="307"/>
                    </a:cubicBezTo>
                    <a:cubicBezTo>
                      <a:pt x="515" y="309"/>
                      <a:pt x="515" y="311"/>
                      <a:pt x="516" y="312"/>
                    </a:cubicBezTo>
                    <a:cubicBezTo>
                      <a:pt x="523" y="309"/>
                      <a:pt x="530" y="307"/>
                      <a:pt x="538" y="306"/>
                    </a:cubicBezTo>
                    <a:cubicBezTo>
                      <a:pt x="538" y="305"/>
                      <a:pt x="538" y="305"/>
                      <a:pt x="537" y="304"/>
                    </a:cubicBezTo>
                    <a:cubicBezTo>
                      <a:pt x="538" y="303"/>
                      <a:pt x="537" y="302"/>
                      <a:pt x="537" y="300"/>
                    </a:cubicBezTo>
                    <a:cubicBezTo>
                      <a:pt x="537" y="300"/>
                      <a:pt x="537" y="300"/>
                      <a:pt x="537" y="300"/>
                    </a:cubicBezTo>
                    <a:cubicBezTo>
                      <a:pt x="546" y="296"/>
                      <a:pt x="553" y="291"/>
                      <a:pt x="560" y="285"/>
                    </a:cubicBezTo>
                    <a:cubicBezTo>
                      <a:pt x="561" y="287"/>
                      <a:pt x="562" y="288"/>
                      <a:pt x="564" y="288"/>
                    </a:cubicBezTo>
                    <a:cubicBezTo>
                      <a:pt x="565" y="290"/>
                      <a:pt x="567" y="290"/>
                      <a:pt x="569" y="290"/>
                    </a:cubicBezTo>
                    <a:cubicBezTo>
                      <a:pt x="569" y="290"/>
                      <a:pt x="569" y="290"/>
                      <a:pt x="569" y="290"/>
                    </a:cubicBezTo>
                    <a:cubicBezTo>
                      <a:pt x="569" y="273"/>
                      <a:pt x="572" y="252"/>
                      <a:pt x="580" y="232"/>
                    </a:cubicBezTo>
                    <a:cubicBezTo>
                      <a:pt x="580" y="228"/>
                      <a:pt x="580" y="224"/>
                      <a:pt x="580" y="220"/>
                    </a:cubicBezTo>
                    <a:cubicBezTo>
                      <a:pt x="580" y="220"/>
                      <a:pt x="580" y="220"/>
                      <a:pt x="581" y="220"/>
                    </a:cubicBezTo>
                    <a:cubicBezTo>
                      <a:pt x="583" y="220"/>
                      <a:pt x="585" y="220"/>
                      <a:pt x="587" y="218"/>
                    </a:cubicBezTo>
                    <a:cubicBezTo>
                      <a:pt x="588" y="215"/>
                      <a:pt x="590" y="212"/>
                      <a:pt x="592" y="209"/>
                    </a:cubicBezTo>
                    <a:cubicBezTo>
                      <a:pt x="592" y="205"/>
                      <a:pt x="592" y="200"/>
                      <a:pt x="588" y="197"/>
                    </a:cubicBezTo>
                    <a:cubicBezTo>
                      <a:pt x="587" y="197"/>
                      <a:pt x="587" y="197"/>
                      <a:pt x="587" y="197"/>
                    </a:cubicBezTo>
                    <a:cubicBezTo>
                      <a:pt x="586" y="195"/>
                      <a:pt x="584" y="194"/>
                      <a:pt x="582" y="194"/>
                    </a:cubicBezTo>
                    <a:cubicBezTo>
                      <a:pt x="581" y="194"/>
                      <a:pt x="581" y="194"/>
                      <a:pt x="580" y="195"/>
                    </a:cubicBezTo>
                    <a:cubicBezTo>
                      <a:pt x="579" y="194"/>
                      <a:pt x="578" y="194"/>
                      <a:pt x="577" y="194"/>
                    </a:cubicBezTo>
                    <a:cubicBezTo>
                      <a:pt x="577" y="194"/>
                      <a:pt x="576" y="194"/>
                      <a:pt x="575" y="194"/>
                    </a:cubicBezTo>
                    <a:cubicBezTo>
                      <a:pt x="575" y="194"/>
                      <a:pt x="575" y="194"/>
                      <a:pt x="575" y="194"/>
                    </a:cubicBezTo>
                    <a:cubicBezTo>
                      <a:pt x="574" y="184"/>
                      <a:pt x="571" y="175"/>
                      <a:pt x="567" y="165"/>
                    </a:cubicBezTo>
                    <a:cubicBezTo>
                      <a:pt x="568" y="165"/>
                      <a:pt x="568" y="165"/>
                      <a:pt x="568" y="165"/>
                    </a:cubicBezTo>
                    <a:cubicBezTo>
                      <a:pt x="570" y="164"/>
                      <a:pt x="571" y="163"/>
                      <a:pt x="572" y="161"/>
                    </a:cubicBezTo>
                    <a:cubicBezTo>
                      <a:pt x="573" y="160"/>
                      <a:pt x="574" y="158"/>
                      <a:pt x="575" y="157"/>
                    </a:cubicBezTo>
                    <a:cubicBezTo>
                      <a:pt x="577" y="154"/>
                      <a:pt x="577" y="151"/>
                      <a:pt x="576" y="148"/>
                    </a:cubicBezTo>
                    <a:cubicBezTo>
                      <a:pt x="575" y="147"/>
                      <a:pt x="574" y="146"/>
                      <a:pt x="573" y="145"/>
                    </a:cubicBezTo>
                    <a:cubicBezTo>
                      <a:pt x="572" y="144"/>
                      <a:pt x="572" y="143"/>
                      <a:pt x="571" y="143"/>
                    </a:cubicBezTo>
                    <a:cubicBezTo>
                      <a:pt x="570" y="142"/>
                      <a:pt x="569" y="141"/>
                      <a:pt x="567" y="141"/>
                    </a:cubicBezTo>
                    <a:cubicBezTo>
                      <a:pt x="567" y="141"/>
                      <a:pt x="566" y="141"/>
                      <a:pt x="566" y="141"/>
                    </a:cubicBezTo>
                    <a:cubicBezTo>
                      <a:pt x="565" y="141"/>
                      <a:pt x="565" y="141"/>
                      <a:pt x="564" y="141"/>
                    </a:cubicBezTo>
                    <a:cubicBezTo>
                      <a:pt x="563" y="141"/>
                      <a:pt x="563" y="141"/>
                      <a:pt x="563" y="141"/>
                    </a:cubicBezTo>
                    <a:cubicBezTo>
                      <a:pt x="561" y="141"/>
                      <a:pt x="560" y="142"/>
                      <a:pt x="559" y="144"/>
                    </a:cubicBezTo>
                    <a:cubicBezTo>
                      <a:pt x="557" y="140"/>
                      <a:pt x="555" y="136"/>
                      <a:pt x="553" y="132"/>
                    </a:cubicBezTo>
                    <a:cubicBezTo>
                      <a:pt x="552" y="130"/>
                      <a:pt x="551" y="128"/>
                      <a:pt x="550" y="126"/>
                    </a:cubicBezTo>
                    <a:cubicBezTo>
                      <a:pt x="551" y="125"/>
                      <a:pt x="553" y="124"/>
                      <a:pt x="554" y="123"/>
                    </a:cubicBezTo>
                    <a:cubicBezTo>
                      <a:pt x="554" y="123"/>
                      <a:pt x="554" y="123"/>
                      <a:pt x="554" y="123"/>
                    </a:cubicBezTo>
                    <a:cubicBezTo>
                      <a:pt x="548" y="119"/>
                      <a:pt x="543" y="114"/>
                      <a:pt x="539" y="108"/>
                    </a:cubicBezTo>
                    <a:cubicBezTo>
                      <a:pt x="539" y="109"/>
                      <a:pt x="539" y="109"/>
                      <a:pt x="538" y="110"/>
                    </a:cubicBezTo>
                    <a:cubicBezTo>
                      <a:pt x="536" y="107"/>
                      <a:pt x="533" y="104"/>
                      <a:pt x="531" y="101"/>
                    </a:cubicBezTo>
                    <a:cubicBezTo>
                      <a:pt x="525" y="94"/>
                      <a:pt x="520" y="86"/>
                      <a:pt x="513" y="80"/>
                    </a:cubicBezTo>
                    <a:cubicBezTo>
                      <a:pt x="512" y="82"/>
                      <a:pt x="510" y="84"/>
                      <a:pt x="508" y="85"/>
                    </a:cubicBezTo>
                    <a:cubicBezTo>
                      <a:pt x="516" y="92"/>
                      <a:pt x="523" y="103"/>
                      <a:pt x="529" y="110"/>
                    </a:cubicBezTo>
                    <a:cubicBezTo>
                      <a:pt x="532" y="113"/>
                      <a:pt x="535" y="117"/>
                      <a:pt x="538" y="121"/>
                    </a:cubicBezTo>
                    <a:cubicBezTo>
                      <a:pt x="538" y="122"/>
                      <a:pt x="538" y="122"/>
                      <a:pt x="538" y="122"/>
                    </a:cubicBezTo>
                    <a:cubicBezTo>
                      <a:pt x="535" y="124"/>
                      <a:pt x="532" y="128"/>
                      <a:pt x="529" y="132"/>
                    </a:cubicBezTo>
                    <a:cubicBezTo>
                      <a:pt x="524" y="117"/>
                      <a:pt x="514" y="101"/>
                      <a:pt x="504" y="89"/>
                    </a:cubicBezTo>
                    <a:cubicBezTo>
                      <a:pt x="501" y="92"/>
                      <a:pt x="498" y="95"/>
                      <a:pt x="494" y="97"/>
                    </a:cubicBezTo>
                    <a:cubicBezTo>
                      <a:pt x="494" y="97"/>
                      <a:pt x="494" y="97"/>
                      <a:pt x="494" y="97"/>
                    </a:cubicBezTo>
                    <a:cubicBezTo>
                      <a:pt x="493" y="92"/>
                      <a:pt x="491" y="89"/>
                      <a:pt x="488" y="86"/>
                    </a:cubicBezTo>
                    <a:cubicBezTo>
                      <a:pt x="491" y="84"/>
                      <a:pt x="493" y="82"/>
                      <a:pt x="496" y="80"/>
                    </a:cubicBezTo>
                    <a:cubicBezTo>
                      <a:pt x="494" y="79"/>
                      <a:pt x="492" y="77"/>
                      <a:pt x="490" y="75"/>
                    </a:cubicBezTo>
                    <a:cubicBezTo>
                      <a:pt x="493" y="77"/>
                      <a:pt x="495" y="78"/>
                      <a:pt x="498" y="79"/>
                    </a:cubicBezTo>
                    <a:cubicBezTo>
                      <a:pt x="500" y="77"/>
                      <a:pt x="502" y="75"/>
                      <a:pt x="504" y="72"/>
                    </a:cubicBezTo>
                    <a:cubicBezTo>
                      <a:pt x="498" y="69"/>
                      <a:pt x="491" y="67"/>
                      <a:pt x="485" y="63"/>
                    </a:cubicBezTo>
                    <a:cubicBezTo>
                      <a:pt x="478" y="59"/>
                      <a:pt x="471" y="57"/>
                      <a:pt x="464" y="54"/>
                    </a:cubicBezTo>
                    <a:cubicBezTo>
                      <a:pt x="461" y="52"/>
                      <a:pt x="459" y="50"/>
                      <a:pt x="456" y="49"/>
                    </a:cubicBezTo>
                    <a:cubicBezTo>
                      <a:pt x="433" y="33"/>
                      <a:pt x="412" y="23"/>
                      <a:pt x="391" y="20"/>
                    </a:cubicBezTo>
                    <a:cubicBezTo>
                      <a:pt x="391" y="22"/>
                      <a:pt x="391" y="24"/>
                      <a:pt x="391" y="26"/>
                    </a:cubicBezTo>
                    <a:cubicBezTo>
                      <a:pt x="391" y="29"/>
                      <a:pt x="391" y="31"/>
                      <a:pt x="391" y="34"/>
                    </a:cubicBezTo>
                    <a:cubicBezTo>
                      <a:pt x="389" y="32"/>
                      <a:pt x="388" y="32"/>
                      <a:pt x="386" y="32"/>
                    </a:cubicBezTo>
                    <a:cubicBezTo>
                      <a:pt x="384" y="32"/>
                      <a:pt x="381" y="33"/>
                      <a:pt x="379" y="35"/>
                    </a:cubicBezTo>
                    <a:cubicBezTo>
                      <a:pt x="379" y="32"/>
                      <a:pt x="379" y="29"/>
                      <a:pt x="379" y="26"/>
                    </a:cubicBezTo>
                    <a:cubicBezTo>
                      <a:pt x="379" y="24"/>
                      <a:pt x="379" y="22"/>
                      <a:pt x="379" y="19"/>
                    </a:cubicBezTo>
                    <a:cubicBezTo>
                      <a:pt x="365" y="20"/>
                      <a:pt x="352" y="24"/>
                      <a:pt x="338" y="28"/>
                    </a:cubicBezTo>
                    <a:cubicBezTo>
                      <a:pt x="334" y="30"/>
                      <a:pt x="330" y="32"/>
                      <a:pt x="325" y="34"/>
                    </a:cubicBezTo>
                    <a:cubicBezTo>
                      <a:pt x="323" y="44"/>
                      <a:pt x="321" y="54"/>
                      <a:pt x="319" y="64"/>
                    </a:cubicBezTo>
                    <a:cubicBezTo>
                      <a:pt x="323" y="70"/>
                      <a:pt x="325" y="78"/>
                      <a:pt x="328" y="83"/>
                    </a:cubicBezTo>
                    <a:cubicBezTo>
                      <a:pt x="333" y="94"/>
                      <a:pt x="335" y="105"/>
                      <a:pt x="341" y="116"/>
                    </a:cubicBezTo>
                    <a:cubicBezTo>
                      <a:pt x="346" y="127"/>
                      <a:pt x="350" y="138"/>
                      <a:pt x="355" y="149"/>
                    </a:cubicBezTo>
                    <a:cubicBezTo>
                      <a:pt x="357" y="154"/>
                      <a:pt x="358" y="160"/>
                      <a:pt x="360" y="165"/>
                    </a:cubicBezTo>
                    <a:cubicBezTo>
                      <a:pt x="362" y="179"/>
                      <a:pt x="368" y="203"/>
                      <a:pt x="370" y="225"/>
                    </a:cubicBezTo>
                    <a:cubicBezTo>
                      <a:pt x="372" y="261"/>
                      <a:pt x="369" y="294"/>
                      <a:pt x="353" y="315"/>
                    </a:cubicBezTo>
                    <a:cubicBezTo>
                      <a:pt x="353" y="313"/>
                      <a:pt x="353" y="311"/>
                      <a:pt x="354" y="309"/>
                    </a:cubicBezTo>
                    <a:cubicBezTo>
                      <a:pt x="355" y="297"/>
                      <a:pt x="355" y="285"/>
                      <a:pt x="355" y="274"/>
                    </a:cubicBezTo>
                    <a:cubicBezTo>
                      <a:pt x="354" y="249"/>
                      <a:pt x="351" y="225"/>
                      <a:pt x="348" y="201"/>
                    </a:cubicBezTo>
                    <a:cubicBezTo>
                      <a:pt x="347" y="188"/>
                      <a:pt x="343" y="175"/>
                      <a:pt x="340" y="163"/>
                    </a:cubicBezTo>
                    <a:cubicBezTo>
                      <a:pt x="337" y="151"/>
                      <a:pt x="335" y="139"/>
                      <a:pt x="331" y="128"/>
                    </a:cubicBezTo>
                    <a:cubicBezTo>
                      <a:pt x="328" y="118"/>
                      <a:pt x="326" y="107"/>
                      <a:pt x="322" y="97"/>
                    </a:cubicBezTo>
                    <a:cubicBezTo>
                      <a:pt x="318" y="90"/>
                      <a:pt x="316" y="81"/>
                      <a:pt x="314" y="73"/>
                    </a:cubicBezTo>
                    <a:cubicBezTo>
                      <a:pt x="306" y="72"/>
                      <a:pt x="306" y="72"/>
                      <a:pt x="306" y="72"/>
                    </a:cubicBezTo>
                    <a:cubicBezTo>
                      <a:pt x="309" y="80"/>
                      <a:pt x="311" y="89"/>
                      <a:pt x="313" y="97"/>
                    </a:cubicBezTo>
                    <a:cubicBezTo>
                      <a:pt x="317" y="107"/>
                      <a:pt x="320" y="117"/>
                      <a:pt x="323" y="127"/>
                    </a:cubicBezTo>
                    <a:cubicBezTo>
                      <a:pt x="327" y="140"/>
                      <a:pt x="330" y="153"/>
                      <a:pt x="333" y="165"/>
                    </a:cubicBezTo>
                    <a:cubicBezTo>
                      <a:pt x="336" y="177"/>
                      <a:pt x="341" y="192"/>
                      <a:pt x="341" y="204"/>
                    </a:cubicBezTo>
                    <a:cubicBezTo>
                      <a:pt x="342" y="227"/>
                      <a:pt x="347" y="248"/>
                      <a:pt x="348" y="271"/>
                    </a:cubicBezTo>
                    <a:cubicBezTo>
                      <a:pt x="348" y="283"/>
                      <a:pt x="347" y="295"/>
                      <a:pt x="346" y="307"/>
                    </a:cubicBezTo>
                    <a:cubicBezTo>
                      <a:pt x="346" y="313"/>
                      <a:pt x="345" y="318"/>
                      <a:pt x="345" y="324"/>
                    </a:cubicBezTo>
                    <a:cubicBezTo>
                      <a:pt x="338" y="330"/>
                      <a:pt x="330" y="334"/>
                      <a:pt x="321" y="337"/>
                    </a:cubicBezTo>
                    <a:cubicBezTo>
                      <a:pt x="322" y="319"/>
                      <a:pt x="321" y="301"/>
                      <a:pt x="321" y="284"/>
                    </a:cubicBezTo>
                    <a:cubicBezTo>
                      <a:pt x="322" y="261"/>
                      <a:pt x="321" y="238"/>
                      <a:pt x="320" y="215"/>
                    </a:cubicBezTo>
                    <a:cubicBezTo>
                      <a:pt x="318" y="185"/>
                      <a:pt x="313" y="156"/>
                      <a:pt x="310" y="126"/>
                    </a:cubicBezTo>
                    <a:cubicBezTo>
                      <a:pt x="307" y="107"/>
                      <a:pt x="304" y="88"/>
                      <a:pt x="298" y="70"/>
                    </a:cubicBezTo>
                    <a:cubicBezTo>
                      <a:pt x="289" y="69"/>
                      <a:pt x="289" y="69"/>
                      <a:pt x="289" y="69"/>
                    </a:cubicBezTo>
                    <a:cubicBezTo>
                      <a:pt x="289" y="69"/>
                      <a:pt x="289" y="69"/>
                      <a:pt x="290" y="69"/>
                    </a:cubicBezTo>
                    <a:cubicBezTo>
                      <a:pt x="297" y="89"/>
                      <a:pt x="299" y="109"/>
                      <a:pt x="303" y="130"/>
                    </a:cubicBezTo>
                    <a:cubicBezTo>
                      <a:pt x="308" y="160"/>
                      <a:pt x="311" y="190"/>
                      <a:pt x="313" y="220"/>
                    </a:cubicBezTo>
                    <a:cubicBezTo>
                      <a:pt x="314" y="242"/>
                      <a:pt x="314" y="263"/>
                      <a:pt x="314" y="284"/>
                    </a:cubicBezTo>
                    <a:cubicBezTo>
                      <a:pt x="314" y="295"/>
                      <a:pt x="314" y="306"/>
                      <a:pt x="314" y="316"/>
                    </a:cubicBezTo>
                    <a:cubicBezTo>
                      <a:pt x="313" y="323"/>
                      <a:pt x="313" y="328"/>
                      <a:pt x="313" y="335"/>
                    </a:cubicBezTo>
                    <a:cubicBezTo>
                      <a:pt x="313" y="335"/>
                      <a:pt x="312" y="337"/>
                      <a:pt x="312" y="338"/>
                    </a:cubicBezTo>
                    <a:cubicBezTo>
                      <a:pt x="308" y="339"/>
                      <a:pt x="303" y="339"/>
                      <a:pt x="299" y="339"/>
                    </a:cubicBezTo>
                    <a:cubicBezTo>
                      <a:pt x="299" y="339"/>
                      <a:pt x="299" y="339"/>
                      <a:pt x="299" y="339"/>
                    </a:cubicBezTo>
                    <a:cubicBezTo>
                      <a:pt x="295" y="339"/>
                      <a:pt x="292" y="339"/>
                      <a:pt x="289" y="339"/>
                    </a:cubicBezTo>
                    <a:cubicBezTo>
                      <a:pt x="289" y="334"/>
                      <a:pt x="289" y="328"/>
                      <a:pt x="290" y="323"/>
                    </a:cubicBezTo>
                    <a:cubicBezTo>
                      <a:pt x="293" y="309"/>
                      <a:pt x="293" y="294"/>
                      <a:pt x="295" y="280"/>
                    </a:cubicBezTo>
                    <a:cubicBezTo>
                      <a:pt x="297" y="258"/>
                      <a:pt x="297" y="235"/>
                      <a:pt x="298" y="213"/>
                    </a:cubicBezTo>
                    <a:cubicBezTo>
                      <a:pt x="299" y="191"/>
                      <a:pt x="297" y="168"/>
                      <a:pt x="295" y="146"/>
                    </a:cubicBezTo>
                    <a:cubicBezTo>
                      <a:pt x="293" y="133"/>
                      <a:pt x="293" y="120"/>
                      <a:pt x="292" y="107"/>
                    </a:cubicBezTo>
                    <a:cubicBezTo>
                      <a:pt x="291" y="99"/>
                      <a:pt x="291" y="91"/>
                      <a:pt x="290" y="83"/>
                    </a:cubicBezTo>
                    <a:cubicBezTo>
                      <a:pt x="290" y="78"/>
                      <a:pt x="289" y="73"/>
                      <a:pt x="289" y="68"/>
                    </a:cubicBezTo>
                    <a:cubicBezTo>
                      <a:pt x="278" y="66"/>
                      <a:pt x="278" y="66"/>
                      <a:pt x="278" y="66"/>
                    </a:cubicBezTo>
                    <a:cubicBezTo>
                      <a:pt x="279" y="59"/>
                      <a:pt x="280" y="53"/>
                      <a:pt x="282" y="46"/>
                    </a:cubicBezTo>
                    <a:cubicBezTo>
                      <a:pt x="275" y="40"/>
                      <a:pt x="268" y="32"/>
                      <a:pt x="264" y="29"/>
                    </a:cubicBezTo>
                    <a:cubicBezTo>
                      <a:pt x="260" y="25"/>
                      <a:pt x="254" y="20"/>
                      <a:pt x="248" y="16"/>
                    </a:cubicBezTo>
                    <a:cubicBezTo>
                      <a:pt x="247" y="16"/>
                      <a:pt x="247" y="16"/>
                      <a:pt x="246" y="16"/>
                    </a:cubicBezTo>
                    <a:cubicBezTo>
                      <a:pt x="246" y="16"/>
                      <a:pt x="246" y="16"/>
                      <a:pt x="246" y="16"/>
                    </a:cubicBezTo>
                    <a:cubicBezTo>
                      <a:pt x="229" y="16"/>
                      <a:pt x="214" y="10"/>
                      <a:pt x="202" y="1"/>
                    </a:cubicBezTo>
                    <a:cubicBezTo>
                      <a:pt x="199" y="0"/>
                      <a:pt x="197" y="0"/>
                      <a:pt x="19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8" name="Freeform 266"/>
              <p:cNvSpPr>
                <a:spLocks noEditPoints="1"/>
              </p:cNvSpPr>
              <p:nvPr/>
            </p:nvSpPr>
            <p:spPr bwMode="auto">
              <a:xfrm>
                <a:off x="7061" y="4008"/>
                <a:ext cx="252" cy="296"/>
              </a:xfrm>
              <a:custGeom>
                <a:avLst/>
                <a:gdLst>
                  <a:gd name="T0" fmla="*/ 452 w 509"/>
                  <a:gd name="T1" fmla="*/ 559 h 599"/>
                  <a:gd name="T2" fmla="*/ 467 w 509"/>
                  <a:gd name="T3" fmla="*/ 551 h 599"/>
                  <a:gd name="T4" fmla="*/ 483 w 509"/>
                  <a:gd name="T5" fmla="*/ 523 h 599"/>
                  <a:gd name="T6" fmla="*/ 509 w 509"/>
                  <a:gd name="T7" fmla="*/ 419 h 599"/>
                  <a:gd name="T8" fmla="*/ 504 w 509"/>
                  <a:gd name="T9" fmla="*/ 397 h 599"/>
                  <a:gd name="T10" fmla="*/ 505 w 509"/>
                  <a:gd name="T11" fmla="*/ 382 h 599"/>
                  <a:gd name="T12" fmla="*/ 504 w 509"/>
                  <a:gd name="T13" fmla="*/ 356 h 599"/>
                  <a:gd name="T14" fmla="*/ 460 w 509"/>
                  <a:gd name="T15" fmla="*/ 321 h 599"/>
                  <a:gd name="T16" fmla="*/ 347 w 509"/>
                  <a:gd name="T17" fmla="*/ 106 h 599"/>
                  <a:gd name="T18" fmla="*/ 357 w 509"/>
                  <a:gd name="T19" fmla="*/ 110 h 599"/>
                  <a:gd name="T20" fmla="*/ 143 w 509"/>
                  <a:gd name="T21" fmla="*/ 0 h 599"/>
                  <a:gd name="T22" fmla="*/ 287 w 509"/>
                  <a:gd name="T23" fmla="*/ 577 h 599"/>
                  <a:gd name="T24" fmla="*/ 223 w 509"/>
                  <a:gd name="T25" fmla="*/ 548 h 599"/>
                  <a:gd name="T26" fmla="*/ 220 w 509"/>
                  <a:gd name="T27" fmla="*/ 548 h 599"/>
                  <a:gd name="T28" fmla="*/ 212 w 509"/>
                  <a:gd name="T29" fmla="*/ 539 h 599"/>
                  <a:gd name="T30" fmla="*/ 240 w 509"/>
                  <a:gd name="T31" fmla="*/ 506 h 599"/>
                  <a:gd name="T32" fmla="*/ 428 w 509"/>
                  <a:gd name="T33" fmla="*/ 501 h 599"/>
                  <a:gd name="T34" fmla="*/ 240 w 509"/>
                  <a:gd name="T35" fmla="*/ 498 h 599"/>
                  <a:gd name="T36" fmla="*/ 263 w 509"/>
                  <a:gd name="T37" fmla="*/ 486 h 599"/>
                  <a:gd name="T38" fmla="*/ 433 w 509"/>
                  <a:gd name="T39" fmla="*/ 484 h 599"/>
                  <a:gd name="T40" fmla="*/ 264 w 509"/>
                  <a:gd name="T41" fmla="*/ 477 h 599"/>
                  <a:gd name="T42" fmla="*/ 267 w 509"/>
                  <a:gd name="T43" fmla="*/ 466 h 599"/>
                  <a:gd name="T44" fmla="*/ 446 w 509"/>
                  <a:gd name="T45" fmla="*/ 402 h 599"/>
                  <a:gd name="T46" fmla="*/ 229 w 509"/>
                  <a:gd name="T47" fmla="*/ 427 h 599"/>
                  <a:gd name="T48" fmla="*/ 269 w 509"/>
                  <a:gd name="T49" fmla="*/ 458 h 599"/>
                  <a:gd name="T50" fmla="*/ 457 w 509"/>
                  <a:gd name="T51" fmla="*/ 351 h 599"/>
                  <a:gd name="T52" fmla="*/ 220 w 509"/>
                  <a:gd name="T53" fmla="*/ 344 h 599"/>
                  <a:gd name="T54" fmla="*/ 278 w 509"/>
                  <a:gd name="T55" fmla="*/ 441 h 599"/>
                  <a:gd name="T56" fmla="*/ 431 w 509"/>
                  <a:gd name="T57" fmla="*/ 279 h 599"/>
                  <a:gd name="T58" fmla="*/ 288 w 509"/>
                  <a:gd name="T59" fmla="*/ 406 h 599"/>
                  <a:gd name="T60" fmla="*/ 292 w 509"/>
                  <a:gd name="T61" fmla="*/ 345 h 599"/>
                  <a:gd name="T62" fmla="*/ 352 w 509"/>
                  <a:gd name="T63" fmla="*/ 379 h 599"/>
                  <a:gd name="T64" fmla="*/ 359 w 509"/>
                  <a:gd name="T65" fmla="*/ 412 h 599"/>
                  <a:gd name="T66" fmla="*/ 25 w 509"/>
                  <a:gd name="T67" fmla="*/ 102 h 599"/>
                  <a:gd name="T68" fmla="*/ 63 w 509"/>
                  <a:gd name="T69" fmla="*/ 90 h 599"/>
                  <a:gd name="T70" fmla="*/ 329 w 509"/>
                  <a:gd name="T71" fmla="*/ 377 h 599"/>
                  <a:gd name="T72" fmla="*/ 346 w 509"/>
                  <a:gd name="T73" fmla="*/ 341 h 599"/>
                  <a:gd name="T74" fmla="*/ 75 w 509"/>
                  <a:gd name="T75" fmla="*/ 56 h 599"/>
                  <a:gd name="T76" fmla="*/ 80 w 509"/>
                  <a:gd name="T77" fmla="*/ 50 h 599"/>
                  <a:gd name="T78" fmla="*/ 310 w 509"/>
                  <a:gd name="T79" fmla="*/ 410 h 599"/>
                  <a:gd name="T80" fmla="*/ 187 w 509"/>
                  <a:gd name="T81" fmla="*/ 60 h 599"/>
                  <a:gd name="T82" fmla="*/ 281 w 509"/>
                  <a:gd name="T83" fmla="*/ 179 h 599"/>
                  <a:gd name="T84" fmla="*/ 89 w 509"/>
                  <a:gd name="T85" fmla="*/ 32 h 599"/>
                  <a:gd name="T86" fmla="*/ 183 w 509"/>
                  <a:gd name="T87" fmla="*/ 68 h 599"/>
                  <a:gd name="T88" fmla="*/ 183 w 509"/>
                  <a:gd name="T89" fmla="*/ 68 h 599"/>
                  <a:gd name="T90" fmla="*/ 4 w 509"/>
                  <a:gd name="T91" fmla="*/ 79 h 599"/>
                  <a:gd name="T92" fmla="*/ 121 w 509"/>
                  <a:gd name="T93" fmla="*/ 79 h 599"/>
                  <a:gd name="T94" fmla="*/ 150 w 509"/>
                  <a:gd name="T95" fmla="*/ 412 h 599"/>
                  <a:gd name="T96" fmla="*/ 151 w 509"/>
                  <a:gd name="T97" fmla="*/ 504 h 599"/>
                  <a:gd name="T98" fmla="*/ 338 w 509"/>
                  <a:gd name="T99" fmla="*/ 457 h 599"/>
                  <a:gd name="T100" fmla="*/ 411 w 509"/>
                  <a:gd name="T101" fmla="*/ 545 h 599"/>
                  <a:gd name="T102" fmla="*/ 444 w 509"/>
                  <a:gd name="T103" fmla="*/ 522 h 599"/>
                  <a:gd name="T104" fmla="*/ 490 w 509"/>
                  <a:gd name="T105" fmla="*/ 511 h 599"/>
                  <a:gd name="T106" fmla="*/ 476 w 509"/>
                  <a:gd name="T107" fmla="*/ 384 h 599"/>
                  <a:gd name="T108" fmla="*/ 485 w 509"/>
                  <a:gd name="T109" fmla="*/ 373 h 599"/>
                  <a:gd name="T110" fmla="*/ 493 w 509"/>
                  <a:gd name="T111" fmla="*/ 353 h 599"/>
                  <a:gd name="T112" fmla="*/ 453 w 509"/>
                  <a:gd name="T113" fmla="*/ 325 h 599"/>
                  <a:gd name="T114" fmla="*/ 360 w 509"/>
                  <a:gd name="T115" fmla="*/ 131 h 599"/>
                  <a:gd name="T116" fmla="*/ 168 w 509"/>
                  <a:gd name="T117" fmla="*/ 3 h 5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09" h="599">
                    <a:moveTo>
                      <a:pt x="438" y="578"/>
                    </a:moveTo>
                    <a:cubicBezTo>
                      <a:pt x="436" y="580"/>
                      <a:pt x="435" y="581"/>
                      <a:pt x="433" y="583"/>
                    </a:cubicBezTo>
                    <a:cubicBezTo>
                      <a:pt x="434" y="583"/>
                      <a:pt x="435" y="584"/>
                      <a:pt x="436" y="584"/>
                    </a:cubicBezTo>
                    <a:cubicBezTo>
                      <a:pt x="436" y="584"/>
                      <a:pt x="436" y="584"/>
                      <a:pt x="437" y="583"/>
                    </a:cubicBezTo>
                    <a:cubicBezTo>
                      <a:pt x="437" y="582"/>
                      <a:pt x="437" y="580"/>
                      <a:pt x="438" y="578"/>
                    </a:cubicBezTo>
                    <a:moveTo>
                      <a:pt x="454" y="557"/>
                    </a:moveTo>
                    <a:cubicBezTo>
                      <a:pt x="452" y="559"/>
                      <a:pt x="452" y="559"/>
                      <a:pt x="452" y="559"/>
                    </a:cubicBezTo>
                    <a:cubicBezTo>
                      <a:pt x="450" y="564"/>
                      <a:pt x="449" y="569"/>
                      <a:pt x="448" y="574"/>
                    </a:cubicBezTo>
                    <a:cubicBezTo>
                      <a:pt x="451" y="571"/>
                      <a:pt x="455" y="567"/>
                      <a:pt x="459" y="562"/>
                    </a:cubicBezTo>
                    <a:cubicBezTo>
                      <a:pt x="457" y="560"/>
                      <a:pt x="456" y="559"/>
                      <a:pt x="454" y="557"/>
                    </a:cubicBezTo>
                    <a:moveTo>
                      <a:pt x="467" y="551"/>
                    </a:moveTo>
                    <a:cubicBezTo>
                      <a:pt x="465" y="552"/>
                      <a:pt x="463" y="552"/>
                      <a:pt x="461" y="553"/>
                    </a:cubicBezTo>
                    <a:cubicBezTo>
                      <a:pt x="461" y="554"/>
                      <a:pt x="463" y="555"/>
                      <a:pt x="464" y="556"/>
                    </a:cubicBezTo>
                    <a:cubicBezTo>
                      <a:pt x="465" y="554"/>
                      <a:pt x="466" y="553"/>
                      <a:pt x="467" y="551"/>
                    </a:cubicBezTo>
                    <a:moveTo>
                      <a:pt x="474" y="534"/>
                    </a:moveTo>
                    <a:cubicBezTo>
                      <a:pt x="465" y="544"/>
                      <a:pt x="465" y="544"/>
                      <a:pt x="465" y="544"/>
                    </a:cubicBezTo>
                    <a:cubicBezTo>
                      <a:pt x="469" y="543"/>
                      <a:pt x="472" y="542"/>
                      <a:pt x="475" y="541"/>
                    </a:cubicBezTo>
                    <a:cubicBezTo>
                      <a:pt x="476" y="540"/>
                      <a:pt x="476" y="539"/>
                      <a:pt x="476" y="539"/>
                    </a:cubicBezTo>
                    <a:cubicBezTo>
                      <a:pt x="476" y="537"/>
                      <a:pt x="475" y="535"/>
                      <a:pt x="474" y="534"/>
                    </a:cubicBezTo>
                    <a:moveTo>
                      <a:pt x="485" y="521"/>
                    </a:moveTo>
                    <a:cubicBezTo>
                      <a:pt x="485" y="522"/>
                      <a:pt x="484" y="522"/>
                      <a:pt x="483" y="523"/>
                    </a:cubicBezTo>
                    <a:cubicBezTo>
                      <a:pt x="479" y="528"/>
                      <a:pt x="479" y="528"/>
                      <a:pt x="479" y="528"/>
                    </a:cubicBezTo>
                    <a:cubicBezTo>
                      <a:pt x="480" y="529"/>
                      <a:pt x="480" y="530"/>
                      <a:pt x="481" y="531"/>
                    </a:cubicBezTo>
                    <a:cubicBezTo>
                      <a:pt x="482" y="528"/>
                      <a:pt x="484" y="525"/>
                      <a:pt x="485" y="521"/>
                    </a:cubicBezTo>
                    <a:moveTo>
                      <a:pt x="497" y="401"/>
                    </a:moveTo>
                    <a:cubicBezTo>
                      <a:pt x="497" y="409"/>
                      <a:pt x="499" y="416"/>
                      <a:pt x="502" y="423"/>
                    </a:cubicBezTo>
                    <a:cubicBezTo>
                      <a:pt x="502" y="425"/>
                      <a:pt x="503" y="426"/>
                      <a:pt x="503" y="427"/>
                    </a:cubicBezTo>
                    <a:cubicBezTo>
                      <a:pt x="505" y="424"/>
                      <a:pt x="507" y="421"/>
                      <a:pt x="509" y="419"/>
                    </a:cubicBezTo>
                    <a:cubicBezTo>
                      <a:pt x="509" y="417"/>
                      <a:pt x="509" y="415"/>
                      <a:pt x="509" y="413"/>
                    </a:cubicBezTo>
                    <a:cubicBezTo>
                      <a:pt x="508" y="412"/>
                      <a:pt x="507" y="412"/>
                      <a:pt x="506" y="411"/>
                    </a:cubicBezTo>
                    <a:cubicBezTo>
                      <a:pt x="503" y="408"/>
                      <a:pt x="500" y="405"/>
                      <a:pt x="497" y="401"/>
                    </a:cubicBezTo>
                    <a:moveTo>
                      <a:pt x="504" y="397"/>
                    </a:moveTo>
                    <a:cubicBezTo>
                      <a:pt x="505" y="399"/>
                      <a:pt x="507" y="401"/>
                      <a:pt x="508" y="403"/>
                    </a:cubicBezTo>
                    <a:cubicBezTo>
                      <a:pt x="508" y="401"/>
                      <a:pt x="508" y="400"/>
                      <a:pt x="508" y="398"/>
                    </a:cubicBezTo>
                    <a:cubicBezTo>
                      <a:pt x="507" y="398"/>
                      <a:pt x="505" y="398"/>
                      <a:pt x="504" y="397"/>
                    </a:cubicBezTo>
                    <a:moveTo>
                      <a:pt x="498" y="374"/>
                    </a:moveTo>
                    <a:cubicBezTo>
                      <a:pt x="498" y="375"/>
                      <a:pt x="497" y="377"/>
                      <a:pt x="497" y="378"/>
                    </a:cubicBezTo>
                    <a:cubicBezTo>
                      <a:pt x="497" y="382"/>
                      <a:pt x="497" y="386"/>
                      <a:pt x="497" y="389"/>
                    </a:cubicBezTo>
                    <a:cubicBezTo>
                      <a:pt x="499" y="389"/>
                      <a:pt x="500" y="389"/>
                      <a:pt x="502" y="389"/>
                    </a:cubicBezTo>
                    <a:cubicBezTo>
                      <a:pt x="504" y="389"/>
                      <a:pt x="506" y="389"/>
                      <a:pt x="508" y="389"/>
                    </a:cubicBezTo>
                    <a:cubicBezTo>
                      <a:pt x="508" y="387"/>
                      <a:pt x="508" y="385"/>
                      <a:pt x="507" y="383"/>
                    </a:cubicBezTo>
                    <a:cubicBezTo>
                      <a:pt x="507" y="383"/>
                      <a:pt x="506" y="382"/>
                      <a:pt x="505" y="382"/>
                    </a:cubicBezTo>
                    <a:cubicBezTo>
                      <a:pt x="503" y="379"/>
                      <a:pt x="500" y="377"/>
                      <a:pt x="498" y="374"/>
                    </a:cubicBezTo>
                    <a:moveTo>
                      <a:pt x="505" y="369"/>
                    </a:moveTo>
                    <a:cubicBezTo>
                      <a:pt x="504" y="369"/>
                      <a:pt x="504" y="369"/>
                      <a:pt x="503" y="369"/>
                    </a:cubicBezTo>
                    <a:cubicBezTo>
                      <a:pt x="504" y="370"/>
                      <a:pt x="505" y="371"/>
                      <a:pt x="506" y="372"/>
                    </a:cubicBezTo>
                    <a:cubicBezTo>
                      <a:pt x="506" y="371"/>
                      <a:pt x="506" y="370"/>
                      <a:pt x="506" y="369"/>
                    </a:cubicBezTo>
                    <a:cubicBezTo>
                      <a:pt x="505" y="369"/>
                      <a:pt x="505" y="369"/>
                      <a:pt x="505" y="369"/>
                    </a:cubicBezTo>
                    <a:moveTo>
                      <a:pt x="504" y="356"/>
                    </a:moveTo>
                    <a:cubicBezTo>
                      <a:pt x="503" y="358"/>
                      <a:pt x="502" y="360"/>
                      <a:pt x="501" y="362"/>
                    </a:cubicBezTo>
                    <a:cubicBezTo>
                      <a:pt x="502" y="361"/>
                      <a:pt x="502" y="361"/>
                      <a:pt x="503" y="361"/>
                    </a:cubicBezTo>
                    <a:cubicBezTo>
                      <a:pt x="504" y="361"/>
                      <a:pt x="504" y="361"/>
                      <a:pt x="505" y="361"/>
                    </a:cubicBezTo>
                    <a:cubicBezTo>
                      <a:pt x="504" y="360"/>
                      <a:pt x="504" y="358"/>
                      <a:pt x="504" y="356"/>
                    </a:cubicBezTo>
                    <a:moveTo>
                      <a:pt x="472" y="307"/>
                    </a:moveTo>
                    <a:cubicBezTo>
                      <a:pt x="471" y="307"/>
                      <a:pt x="469" y="307"/>
                      <a:pt x="468" y="308"/>
                    </a:cubicBezTo>
                    <a:cubicBezTo>
                      <a:pt x="465" y="310"/>
                      <a:pt x="461" y="316"/>
                      <a:pt x="460" y="321"/>
                    </a:cubicBezTo>
                    <a:cubicBezTo>
                      <a:pt x="466" y="319"/>
                      <a:pt x="473" y="316"/>
                      <a:pt x="479" y="312"/>
                    </a:cubicBezTo>
                    <a:cubicBezTo>
                      <a:pt x="477" y="309"/>
                      <a:pt x="475" y="307"/>
                      <a:pt x="472" y="307"/>
                    </a:cubicBezTo>
                    <a:moveTo>
                      <a:pt x="487" y="296"/>
                    </a:moveTo>
                    <a:cubicBezTo>
                      <a:pt x="486" y="299"/>
                      <a:pt x="486" y="304"/>
                      <a:pt x="486" y="308"/>
                    </a:cubicBezTo>
                    <a:cubicBezTo>
                      <a:pt x="488" y="307"/>
                      <a:pt x="489" y="306"/>
                      <a:pt x="490" y="305"/>
                    </a:cubicBezTo>
                    <a:cubicBezTo>
                      <a:pt x="489" y="302"/>
                      <a:pt x="488" y="299"/>
                      <a:pt x="487" y="296"/>
                    </a:cubicBezTo>
                    <a:moveTo>
                      <a:pt x="347" y="106"/>
                    </a:moveTo>
                    <a:cubicBezTo>
                      <a:pt x="342" y="111"/>
                      <a:pt x="338" y="117"/>
                      <a:pt x="335" y="123"/>
                    </a:cubicBezTo>
                    <a:cubicBezTo>
                      <a:pt x="336" y="124"/>
                      <a:pt x="336" y="125"/>
                      <a:pt x="336" y="126"/>
                    </a:cubicBezTo>
                    <a:cubicBezTo>
                      <a:pt x="338" y="129"/>
                      <a:pt x="340" y="130"/>
                      <a:pt x="342" y="130"/>
                    </a:cubicBezTo>
                    <a:cubicBezTo>
                      <a:pt x="343" y="130"/>
                      <a:pt x="344" y="130"/>
                      <a:pt x="345" y="129"/>
                    </a:cubicBezTo>
                    <a:cubicBezTo>
                      <a:pt x="353" y="128"/>
                      <a:pt x="358" y="124"/>
                      <a:pt x="359" y="114"/>
                    </a:cubicBezTo>
                    <a:cubicBezTo>
                      <a:pt x="359" y="113"/>
                      <a:pt x="359" y="113"/>
                      <a:pt x="359" y="112"/>
                    </a:cubicBezTo>
                    <a:cubicBezTo>
                      <a:pt x="358" y="111"/>
                      <a:pt x="358" y="111"/>
                      <a:pt x="357" y="110"/>
                    </a:cubicBezTo>
                    <a:cubicBezTo>
                      <a:pt x="357" y="110"/>
                      <a:pt x="357" y="111"/>
                      <a:pt x="357" y="111"/>
                    </a:cubicBezTo>
                    <a:cubicBezTo>
                      <a:pt x="357" y="111"/>
                      <a:pt x="356" y="111"/>
                      <a:pt x="355" y="111"/>
                    </a:cubicBezTo>
                    <a:cubicBezTo>
                      <a:pt x="355" y="111"/>
                      <a:pt x="354" y="111"/>
                      <a:pt x="354" y="111"/>
                    </a:cubicBezTo>
                    <a:cubicBezTo>
                      <a:pt x="353" y="111"/>
                      <a:pt x="353" y="111"/>
                      <a:pt x="352" y="111"/>
                    </a:cubicBezTo>
                    <a:cubicBezTo>
                      <a:pt x="351" y="111"/>
                      <a:pt x="350" y="111"/>
                      <a:pt x="349" y="110"/>
                    </a:cubicBezTo>
                    <a:cubicBezTo>
                      <a:pt x="348" y="109"/>
                      <a:pt x="347" y="108"/>
                      <a:pt x="347" y="106"/>
                    </a:cubicBezTo>
                    <a:moveTo>
                      <a:pt x="143" y="0"/>
                    </a:moveTo>
                    <a:cubicBezTo>
                      <a:pt x="142" y="5"/>
                      <a:pt x="142" y="11"/>
                      <a:pt x="143" y="17"/>
                    </a:cubicBezTo>
                    <a:cubicBezTo>
                      <a:pt x="144" y="17"/>
                      <a:pt x="145" y="18"/>
                      <a:pt x="146" y="19"/>
                    </a:cubicBezTo>
                    <a:cubicBezTo>
                      <a:pt x="147" y="19"/>
                      <a:pt x="148" y="19"/>
                      <a:pt x="149" y="19"/>
                    </a:cubicBezTo>
                    <a:cubicBezTo>
                      <a:pt x="152" y="19"/>
                      <a:pt x="154" y="18"/>
                      <a:pt x="155" y="16"/>
                    </a:cubicBezTo>
                    <a:cubicBezTo>
                      <a:pt x="158" y="11"/>
                      <a:pt x="161" y="7"/>
                      <a:pt x="160" y="1"/>
                    </a:cubicBezTo>
                    <a:cubicBezTo>
                      <a:pt x="154" y="1"/>
                      <a:pt x="149" y="0"/>
                      <a:pt x="143" y="0"/>
                    </a:cubicBezTo>
                    <a:moveTo>
                      <a:pt x="287" y="577"/>
                    </a:moveTo>
                    <a:cubicBezTo>
                      <a:pt x="276" y="577"/>
                      <a:pt x="265" y="575"/>
                      <a:pt x="253" y="570"/>
                    </a:cubicBezTo>
                    <a:cubicBezTo>
                      <a:pt x="254" y="570"/>
                      <a:pt x="254" y="570"/>
                      <a:pt x="255" y="570"/>
                    </a:cubicBezTo>
                    <a:cubicBezTo>
                      <a:pt x="260" y="567"/>
                      <a:pt x="266" y="565"/>
                      <a:pt x="272" y="563"/>
                    </a:cubicBezTo>
                    <a:cubicBezTo>
                      <a:pt x="275" y="561"/>
                      <a:pt x="280" y="559"/>
                      <a:pt x="284" y="556"/>
                    </a:cubicBezTo>
                    <a:cubicBezTo>
                      <a:pt x="290" y="564"/>
                      <a:pt x="298" y="570"/>
                      <a:pt x="309" y="573"/>
                    </a:cubicBezTo>
                    <a:cubicBezTo>
                      <a:pt x="303" y="576"/>
                      <a:pt x="295" y="577"/>
                      <a:pt x="287" y="577"/>
                    </a:cubicBezTo>
                    <a:moveTo>
                      <a:pt x="223" y="548"/>
                    </a:moveTo>
                    <a:cubicBezTo>
                      <a:pt x="233" y="548"/>
                      <a:pt x="242" y="546"/>
                      <a:pt x="250" y="545"/>
                    </a:cubicBezTo>
                    <a:cubicBezTo>
                      <a:pt x="258" y="543"/>
                      <a:pt x="266" y="543"/>
                      <a:pt x="273" y="540"/>
                    </a:cubicBezTo>
                    <a:cubicBezTo>
                      <a:pt x="275" y="544"/>
                      <a:pt x="277" y="547"/>
                      <a:pt x="279" y="550"/>
                    </a:cubicBezTo>
                    <a:cubicBezTo>
                      <a:pt x="276" y="552"/>
                      <a:pt x="272" y="554"/>
                      <a:pt x="270" y="555"/>
                    </a:cubicBezTo>
                    <a:cubicBezTo>
                      <a:pt x="263" y="557"/>
                      <a:pt x="258" y="560"/>
                      <a:pt x="252" y="562"/>
                    </a:cubicBezTo>
                    <a:cubicBezTo>
                      <a:pt x="249" y="564"/>
                      <a:pt x="246" y="564"/>
                      <a:pt x="242" y="565"/>
                    </a:cubicBezTo>
                    <a:cubicBezTo>
                      <a:pt x="234" y="560"/>
                      <a:pt x="227" y="555"/>
                      <a:pt x="220" y="548"/>
                    </a:cubicBezTo>
                    <a:cubicBezTo>
                      <a:pt x="221" y="548"/>
                      <a:pt x="222" y="548"/>
                      <a:pt x="223" y="548"/>
                    </a:cubicBezTo>
                    <a:moveTo>
                      <a:pt x="222" y="529"/>
                    </a:moveTo>
                    <a:cubicBezTo>
                      <a:pt x="237" y="529"/>
                      <a:pt x="253" y="526"/>
                      <a:pt x="266" y="521"/>
                    </a:cubicBezTo>
                    <a:cubicBezTo>
                      <a:pt x="267" y="525"/>
                      <a:pt x="269" y="529"/>
                      <a:pt x="270" y="533"/>
                    </a:cubicBezTo>
                    <a:cubicBezTo>
                      <a:pt x="263" y="536"/>
                      <a:pt x="254" y="536"/>
                      <a:pt x="246" y="537"/>
                    </a:cubicBezTo>
                    <a:cubicBezTo>
                      <a:pt x="239" y="538"/>
                      <a:pt x="231" y="540"/>
                      <a:pt x="223" y="540"/>
                    </a:cubicBezTo>
                    <a:cubicBezTo>
                      <a:pt x="219" y="540"/>
                      <a:pt x="216" y="540"/>
                      <a:pt x="212" y="539"/>
                    </a:cubicBezTo>
                    <a:cubicBezTo>
                      <a:pt x="209" y="535"/>
                      <a:pt x="207" y="531"/>
                      <a:pt x="204" y="527"/>
                    </a:cubicBezTo>
                    <a:cubicBezTo>
                      <a:pt x="210" y="528"/>
                      <a:pt x="216" y="529"/>
                      <a:pt x="222" y="529"/>
                    </a:cubicBezTo>
                    <a:moveTo>
                      <a:pt x="222" y="521"/>
                    </a:moveTo>
                    <a:cubicBezTo>
                      <a:pt x="214" y="521"/>
                      <a:pt x="207" y="520"/>
                      <a:pt x="200" y="519"/>
                    </a:cubicBezTo>
                    <a:cubicBezTo>
                      <a:pt x="197" y="512"/>
                      <a:pt x="194" y="505"/>
                      <a:pt x="192" y="497"/>
                    </a:cubicBezTo>
                    <a:cubicBezTo>
                      <a:pt x="200" y="500"/>
                      <a:pt x="207" y="502"/>
                      <a:pt x="214" y="503"/>
                    </a:cubicBezTo>
                    <a:cubicBezTo>
                      <a:pt x="223" y="505"/>
                      <a:pt x="231" y="506"/>
                      <a:pt x="240" y="506"/>
                    </a:cubicBezTo>
                    <a:cubicBezTo>
                      <a:pt x="241" y="506"/>
                      <a:pt x="242" y="506"/>
                      <a:pt x="243" y="506"/>
                    </a:cubicBezTo>
                    <a:cubicBezTo>
                      <a:pt x="248" y="506"/>
                      <a:pt x="256" y="504"/>
                      <a:pt x="262" y="504"/>
                    </a:cubicBezTo>
                    <a:cubicBezTo>
                      <a:pt x="262" y="504"/>
                      <a:pt x="263" y="504"/>
                      <a:pt x="263" y="504"/>
                    </a:cubicBezTo>
                    <a:cubicBezTo>
                      <a:pt x="263" y="507"/>
                      <a:pt x="264" y="510"/>
                      <a:pt x="265" y="514"/>
                    </a:cubicBezTo>
                    <a:cubicBezTo>
                      <a:pt x="251" y="518"/>
                      <a:pt x="236" y="521"/>
                      <a:pt x="222" y="521"/>
                    </a:cubicBezTo>
                    <a:moveTo>
                      <a:pt x="426" y="517"/>
                    </a:moveTo>
                    <a:cubicBezTo>
                      <a:pt x="427" y="512"/>
                      <a:pt x="428" y="507"/>
                      <a:pt x="428" y="501"/>
                    </a:cubicBezTo>
                    <a:cubicBezTo>
                      <a:pt x="436" y="500"/>
                      <a:pt x="444" y="496"/>
                      <a:pt x="450" y="494"/>
                    </a:cubicBezTo>
                    <a:cubicBezTo>
                      <a:pt x="455" y="492"/>
                      <a:pt x="459" y="490"/>
                      <a:pt x="463" y="487"/>
                    </a:cubicBezTo>
                    <a:cubicBezTo>
                      <a:pt x="460" y="497"/>
                      <a:pt x="456" y="507"/>
                      <a:pt x="451" y="515"/>
                    </a:cubicBezTo>
                    <a:cubicBezTo>
                      <a:pt x="451" y="515"/>
                      <a:pt x="451" y="515"/>
                      <a:pt x="451" y="515"/>
                    </a:cubicBezTo>
                    <a:cubicBezTo>
                      <a:pt x="449" y="515"/>
                      <a:pt x="447" y="515"/>
                      <a:pt x="445" y="515"/>
                    </a:cubicBezTo>
                    <a:cubicBezTo>
                      <a:pt x="438" y="515"/>
                      <a:pt x="432" y="516"/>
                      <a:pt x="426" y="517"/>
                    </a:cubicBezTo>
                    <a:moveTo>
                      <a:pt x="240" y="498"/>
                    </a:moveTo>
                    <a:cubicBezTo>
                      <a:pt x="236" y="498"/>
                      <a:pt x="231" y="498"/>
                      <a:pt x="227" y="497"/>
                    </a:cubicBezTo>
                    <a:cubicBezTo>
                      <a:pt x="217" y="496"/>
                      <a:pt x="206" y="494"/>
                      <a:pt x="196" y="490"/>
                    </a:cubicBezTo>
                    <a:cubicBezTo>
                      <a:pt x="196" y="489"/>
                      <a:pt x="193" y="488"/>
                      <a:pt x="190" y="487"/>
                    </a:cubicBezTo>
                    <a:cubicBezTo>
                      <a:pt x="190" y="486"/>
                      <a:pt x="190" y="486"/>
                      <a:pt x="190" y="486"/>
                    </a:cubicBezTo>
                    <a:cubicBezTo>
                      <a:pt x="188" y="474"/>
                      <a:pt x="188" y="462"/>
                      <a:pt x="190" y="449"/>
                    </a:cubicBezTo>
                    <a:cubicBezTo>
                      <a:pt x="205" y="460"/>
                      <a:pt x="222" y="470"/>
                      <a:pt x="239" y="475"/>
                    </a:cubicBezTo>
                    <a:cubicBezTo>
                      <a:pt x="244" y="477"/>
                      <a:pt x="254" y="483"/>
                      <a:pt x="263" y="486"/>
                    </a:cubicBezTo>
                    <a:cubicBezTo>
                      <a:pt x="262" y="488"/>
                      <a:pt x="262" y="490"/>
                      <a:pt x="262" y="492"/>
                    </a:cubicBezTo>
                    <a:cubicBezTo>
                      <a:pt x="262" y="493"/>
                      <a:pt x="262" y="495"/>
                      <a:pt x="262" y="496"/>
                    </a:cubicBezTo>
                    <a:cubicBezTo>
                      <a:pt x="258" y="497"/>
                      <a:pt x="254" y="498"/>
                      <a:pt x="250" y="498"/>
                    </a:cubicBezTo>
                    <a:cubicBezTo>
                      <a:pt x="246" y="498"/>
                      <a:pt x="243" y="498"/>
                      <a:pt x="240" y="498"/>
                    </a:cubicBezTo>
                    <a:moveTo>
                      <a:pt x="428" y="493"/>
                    </a:moveTo>
                    <a:cubicBezTo>
                      <a:pt x="428" y="492"/>
                      <a:pt x="428" y="490"/>
                      <a:pt x="428" y="489"/>
                    </a:cubicBezTo>
                    <a:cubicBezTo>
                      <a:pt x="429" y="487"/>
                      <a:pt x="431" y="486"/>
                      <a:pt x="433" y="484"/>
                    </a:cubicBezTo>
                    <a:cubicBezTo>
                      <a:pt x="443" y="473"/>
                      <a:pt x="453" y="464"/>
                      <a:pt x="462" y="451"/>
                    </a:cubicBezTo>
                    <a:cubicBezTo>
                      <a:pt x="464" y="447"/>
                      <a:pt x="467" y="443"/>
                      <a:pt x="469" y="439"/>
                    </a:cubicBezTo>
                    <a:cubicBezTo>
                      <a:pt x="469" y="452"/>
                      <a:pt x="468" y="465"/>
                      <a:pt x="465" y="477"/>
                    </a:cubicBezTo>
                    <a:cubicBezTo>
                      <a:pt x="464" y="478"/>
                      <a:pt x="463" y="478"/>
                      <a:pt x="462" y="479"/>
                    </a:cubicBezTo>
                    <a:cubicBezTo>
                      <a:pt x="458" y="481"/>
                      <a:pt x="454" y="484"/>
                      <a:pt x="450" y="486"/>
                    </a:cubicBezTo>
                    <a:cubicBezTo>
                      <a:pt x="444" y="488"/>
                      <a:pt x="436" y="492"/>
                      <a:pt x="428" y="493"/>
                    </a:cubicBezTo>
                    <a:moveTo>
                      <a:pt x="264" y="477"/>
                    </a:moveTo>
                    <a:cubicBezTo>
                      <a:pt x="259" y="476"/>
                      <a:pt x="253" y="473"/>
                      <a:pt x="252" y="473"/>
                    </a:cubicBezTo>
                    <a:cubicBezTo>
                      <a:pt x="243" y="467"/>
                      <a:pt x="233" y="466"/>
                      <a:pt x="224" y="460"/>
                    </a:cubicBezTo>
                    <a:cubicBezTo>
                      <a:pt x="215" y="455"/>
                      <a:pt x="206" y="450"/>
                      <a:pt x="197" y="445"/>
                    </a:cubicBezTo>
                    <a:cubicBezTo>
                      <a:pt x="195" y="444"/>
                      <a:pt x="193" y="442"/>
                      <a:pt x="191" y="441"/>
                    </a:cubicBezTo>
                    <a:cubicBezTo>
                      <a:pt x="192" y="428"/>
                      <a:pt x="195" y="415"/>
                      <a:pt x="199" y="402"/>
                    </a:cubicBezTo>
                    <a:cubicBezTo>
                      <a:pt x="204" y="409"/>
                      <a:pt x="209" y="416"/>
                      <a:pt x="215" y="423"/>
                    </a:cubicBezTo>
                    <a:cubicBezTo>
                      <a:pt x="231" y="440"/>
                      <a:pt x="250" y="451"/>
                      <a:pt x="267" y="466"/>
                    </a:cubicBezTo>
                    <a:cubicBezTo>
                      <a:pt x="265" y="470"/>
                      <a:pt x="265" y="474"/>
                      <a:pt x="264" y="477"/>
                    </a:cubicBezTo>
                    <a:moveTo>
                      <a:pt x="426" y="480"/>
                    </a:moveTo>
                    <a:cubicBezTo>
                      <a:pt x="424" y="468"/>
                      <a:pt x="420" y="458"/>
                      <a:pt x="415" y="449"/>
                    </a:cubicBezTo>
                    <a:cubicBezTo>
                      <a:pt x="416" y="447"/>
                      <a:pt x="418" y="445"/>
                      <a:pt x="420" y="443"/>
                    </a:cubicBezTo>
                    <a:cubicBezTo>
                      <a:pt x="424" y="438"/>
                      <a:pt x="427" y="432"/>
                      <a:pt x="430" y="428"/>
                    </a:cubicBezTo>
                    <a:cubicBezTo>
                      <a:pt x="434" y="425"/>
                      <a:pt x="435" y="419"/>
                      <a:pt x="438" y="415"/>
                    </a:cubicBezTo>
                    <a:cubicBezTo>
                      <a:pt x="441" y="411"/>
                      <a:pt x="443" y="407"/>
                      <a:pt x="446" y="402"/>
                    </a:cubicBezTo>
                    <a:cubicBezTo>
                      <a:pt x="451" y="391"/>
                      <a:pt x="457" y="379"/>
                      <a:pt x="461" y="367"/>
                    </a:cubicBezTo>
                    <a:cubicBezTo>
                      <a:pt x="465" y="386"/>
                      <a:pt x="468" y="405"/>
                      <a:pt x="469" y="424"/>
                    </a:cubicBezTo>
                    <a:cubicBezTo>
                      <a:pt x="465" y="432"/>
                      <a:pt x="460" y="440"/>
                      <a:pt x="455" y="448"/>
                    </a:cubicBezTo>
                    <a:cubicBezTo>
                      <a:pt x="447" y="459"/>
                      <a:pt x="437" y="468"/>
                      <a:pt x="428" y="478"/>
                    </a:cubicBezTo>
                    <a:cubicBezTo>
                      <a:pt x="427" y="479"/>
                      <a:pt x="427" y="479"/>
                      <a:pt x="426" y="480"/>
                    </a:cubicBezTo>
                    <a:moveTo>
                      <a:pt x="269" y="458"/>
                    </a:moveTo>
                    <a:cubicBezTo>
                      <a:pt x="256" y="448"/>
                      <a:pt x="241" y="439"/>
                      <a:pt x="229" y="427"/>
                    </a:cubicBezTo>
                    <a:cubicBezTo>
                      <a:pt x="221" y="418"/>
                      <a:pt x="212" y="409"/>
                      <a:pt x="205" y="398"/>
                    </a:cubicBezTo>
                    <a:cubicBezTo>
                      <a:pt x="205" y="398"/>
                      <a:pt x="203" y="396"/>
                      <a:pt x="201" y="393"/>
                    </a:cubicBezTo>
                    <a:cubicBezTo>
                      <a:pt x="205" y="379"/>
                      <a:pt x="210" y="364"/>
                      <a:pt x="215" y="349"/>
                    </a:cubicBezTo>
                    <a:cubicBezTo>
                      <a:pt x="221" y="363"/>
                      <a:pt x="229" y="376"/>
                      <a:pt x="237" y="390"/>
                    </a:cubicBezTo>
                    <a:cubicBezTo>
                      <a:pt x="245" y="404"/>
                      <a:pt x="253" y="417"/>
                      <a:pt x="262" y="430"/>
                    </a:cubicBezTo>
                    <a:cubicBezTo>
                      <a:pt x="265" y="436"/>
                      <a:pt x="270" y="442"/>
                      <a:pt x="274" y="448"/>
                    </a:cubicBezTo>
                    <a:cubicBezTo>
                      <a:pt x="272" y="451"/>
                      <a:pt x="271" y="455"/>
                      <a:pt x="269" y="458"/>
                    </a:cubicBezTo>
                    <a:moveTo>
                      <a:pt x="410" y="443"/>
                    </a:moveTo>
                    <a:cubicBezTo>
                      <a:pt x="406" y="437"/>
                      <a:pt x="400" y="432"/>
                      <a:pt x="393" y="427"/>
                    </a:cubicBezTo>
                    <a:cubicBezTo>
                      <a:pt x="399" y="415"/>
                      <a:pt x="406" y="404"/>
                      <a:pt x="411" y="392"/>
                    </a:cubicBezTo>
                    <a:cubicBezTo>
                      <a:pt x="418" y="376"/>
                      <a:pt x="422" y="360"/>
                      <a:pt x="427" y="344"/>
                    </a:cubicBezTo>
                    <a:cubicBezTo>
                      <a:pt x="432" y="328"/>
                      <a:pt x="437" y="311"/>
                      <a:pt x="437" y="294"/>
                    </a:cubicBezTo>
                    <a:cubicBezTo>
                      <a:pt x="437" y="293"/>
                      <a:pt x="437" y="293"/>
                      <a:pt x="437" y="293"/>
                    </a:cubicBezTo>
                    <a:cubicBezTo>
                      <a:pt x="445" y="311"/>
                      <a:pt x="452" y="330"/>
                      <a:pt x="457" y="351"/>
                    </a:cubicBezTo>
                    <a:cubicBezTo>
                      <a:pt x="454" y="367"/>
                      <a:pt x="448" y="381"/>
                      <a:pt x="441" y="395"/>
                    </a:cubicBezTo>
                    <a:cubicBezTo>
                      <a:pt x="436" y="406"/>
                      <a:pt x="428" y="415"/>
                      <a:pt x="423" y="425"/>
                    </a:cubicBezTo>
                    <a:cubicBezTo>
                      <a:pt x="420" y="432"/>
                      <a:pt x="415" y="437"/>
                      <a:pt x="410" y="443"/>
                    </a:cubicBezTo>
                    <a:moveTo>
                      <a:pt x="278" y="441"/>
                    </a:moveTo>
                    <a:cubicBezTo>
                      <a:pt x="270" y="432"/>
                      <a:pt x="263" y="421"/>
                      <a:pt x="258" y="412"/>
                    </a:cubicBezTo>
                    <a:cubicBezTo>
                      <a:pt x="252" y="402"/>
                      <a:pt x="247" y="391"/>
                      <a:pt x="240" y="382"/>
                    </a:cubicBezTo>
                    <a:cubicBezTo>
                      <a:pt x="232" y="370"/>
                      <a:pt x="227" y="357"/>
                      <a:pt x="220" y="344"/>
                    </a:cubicBezTo>
                    <a:cubicBezTo>
                      <a:pt x="220" y="342"/>
                      <a:pt x="219" y="340"/>
                      <a:pt x="218" y="338"/>
                    </a:cubicBezTo>
                    <a:cubicBezTo>
                      <a:pt x="224" y="318"/>
                      <a:pt x="230" y="298"/>
                      <a:pt x="234" y="276"/>
                    </a:cubicBezTo>
                    <a:cubicBezTo>
                      <a:pt x="242" y="294"/>
                      <a:pt x="249" y="312"/>
                      <a:pt x="255" y="331"/>
                    </a:cubicBezTo>
                    <a:cubicBezTo>
                      <a:pt x="262" y="350"/>
                      <a:pt x="265" y="372"/>
                      <a:pt x="274" y="391"/>
                    </a:cubicBezTo>
                    <a:cubicBezTo>
                      <a:pt x="278" y="399"/>
                      <a:pt x="281" y="408"/>
                      <a:pt x="284" y="416"/>
                    </a:cubicBezTo>
                    <a:cubicBezTo>
                      <a:pt x="285" y="419"/>
                      <a:pt x="287" y="424"/>
                      <a:pt x="289" y="429"/>
                    </a:cubicBezTo>
                    <a:cubicBezTo>
                      <a:pt x="285" y="432"/>
                      <a:pt x="281" y="437"/>
                      <a:pt x="278" y="441"/>
                    </a:cubicBezTo>
                    <a:moveTo>
                      <a:pt x="387" y="423"/>
                    </a:moveTo>
                    <a:cubicBezTo>
                      <a:pt x="381" y="419"/>
                      <a:pt x="374" y="416"/>
                      <a:pt x="367" y="414"/>
                    </a:cubicBezTo>
                    <a:cubicBezTo>
                      <a:pt x="383" y="373"/>
                      <a:pt x="385" y="326"/>
                      <a:pt x="392" y="282"/>
                    </a:cubicBezTo>
                    <a:cubicBezTo>
                      <a:pt x="394" y="268"/>
                      <a:pt x="395" y="253"/>
                      <a:pt x="393" y="239"/>
                    </a:cubicBezTo>
                    <a:cubicBezTo>
                      <a:pt x="393" y="231"/>
                      <a:pt x="392" y="224"/>
                      <a:pt x="390" y="216"/>
                    </a:cubicBezTo>
                    <a:cubicBezTo>
                      <a:pt x="390" y="214"/>
                      <a:pt x="390" y="211"/>
                      <a:pt x="390" y="208"/>
                    </a:cubicBezTo>
                    <a:cubicBezTo>
                      <a:pt x="405" y="230"/>
                      <a:pt x="419" y="253"/>
                      <a:pt x="431" y="279"/>
                    </a:cubicBezTo>
                    <a:cubicBezTo>
                      <a:pt x="431" y="281"/>
                      <a:pt x="430" y="283"/>
                      <a:pt x="430" y="286"/>
                    </a:cubicBezTo>
                    <a:cubicBezTo>
                      <a:pt x="429" y="294"/>
                      <a:pt x="430" y="303"/>
                      <a:pt x="428" y="311"/>
                    </a:cubicBezTo>
                    <a:cubicBezTo>
                      <a:pt x="426" y="321"/>
                      <a:pt x="423" y="332"/>
                      <a:pt x="420" y="342"/>
                    </a:cubicBezTo>
                    <a:cubicBezTo>
                      <a:pt x="415" y="359"/>
                      <a:pt x="411" y="376"/>
                      <a:pt x="403" y="392"/>
                    </a:cubicBezTo>
                    <a:cubicBezTo>
                      <a:pt x="397" y="402"/>
                      <a:pt x="392" y="413"/>
                      <a:pt x="387" y="423"/>
                    </a:cubicBezTo>
                    <a:moveTo>
                      <a:pt x="295" y="423"/>
                    </a:moveTo>
                    <a:cubicBezTo>
                      <a:pt x="293" y="417"/>
                      <a:pt x="290" y="411"/>
                      <a:pt x="288" y="406"/>
                    </a:cubicBezTo>
                    <a:cubicBezTo>
                      <a:pt x="281" y="386"/>
                      <a:pt x="273" y="366"/>
                      <a:pt x="267" y="346"/>
                    </a:cubicBezTo>
                    <a:cubicBezTo>
                      <a:pt x="262" y="327"/>
                      <a:pt x="255" y="310"/>
                      <a:pt x="248" y="292"/>
                    </a:cubicBezTo>
                    <a:cubicBezTo>
                      <a:pt x="245" y="283"/>
                      <a:pt x="240" y="273"/>
                      <a:pt x="237" y="263"/>
                    </a:cubicBezTo>
                    <a:cubicBezTo>
                      <a:pt x="242" y="234"/>
                      <a:pt x="244" y="203"/>
                      <a:pt x="241" y="170"/>
                    </a:cubicBezTo>
                    <a:cubicBezTo>
                      <a:pt x="242" y="171"/>
                      <a:pt x="242" y="172"/>
                      <a:pt x="242" y="173"/>
                    </a:cubicBezTo>
                    <a:cubicBezTo>
                      <a:pt x="253" y="200"/>
                      <a:pt x="260" y="226"/>
                      <a:pt x="269" y="254"/>
                    </a:cubicBezTo>
                    <a:cubicBezTo>
                      <a:pt x="279" y="284"/>
                      <a:pt x="286" y="314"/>
                      <a:pt x="292" y="345"/>
                    </a:cubicBezTo>
                    <a:cubicBezTo>
                      <a:pt x="294" y="358"/>
                      <a:pt x="297" y="371"/>
                      <a:pt x="299" y="384"/>
                    </a:cubicBezTo>
                    <a:cubicBezTo>
                      <a:pt x="300" y="390"/>
                      <a:pt x="300" y="396"/>
                      <a:pt x="302" y="403"/>
                    </a:cubicBezTo>
                    <a:cubicBezTo>
                      <a:pt x="302" y="406"/>
                      <a:pt x="303" y="412"/>
                      <a:pt x="304" y="418"/>
                    </a:cubicBezTo>
                    <a:cubicBezTo>
                      <a:pt x="301" y="419"/>
                      <a:pt x="298" y="421"/>
                      <a:pt x="295" y="423"/>
                    </a:cubicBezTo>
                    <a:moveTo>
                      <a:pt x="359" y="412"/>
                    </a:moveTo>
                    <a:cubicBezTo>
                      <a:pt x="356" y="412"/>
                      <a:pt x="352" y="411"/>
                      <a:pt x="348" y="411"/>
                    </a:cubicBezTo>
                    <a:cubicBezTo>
                      <a:pt x="350" y="400"/>
                      <a:pt x="351" y="389"/>
                      <a:pt x="352" y="379"/>
                    </a:cubicBezTo>
                    <a:cubicBezTo>
                      <a:pt x="354" y="364"/>
                      <a:pt x="354" y="348"/>
                      <a:pt x="354" y="333"/>
                    </a:cubicBezTo>
                    <a:cubicBezTo>
                      <a:pt x="353" y="302"/>
                      <a:pt x="350" y="270"/>
                      <a:pt x="345" y="239"/>
                    </a:cubicBezTo>
                    <a:cubicBezTo>
                      <a:pt x="339" y="198"/>
                      <a:pt x="330" y="158"/>
                      <a:pt x="313" y="120"/>
                    </a:cubicBezTo>
                    <a:cubicBezTo>
                      <a:pt x="335" y="141"/>
                      <a:pt x="358" y="165"/>
                      <a:pt x="379" y="193"/>
                    </a:cubicBezTo>
                    <a:cubicBezTo>
                      <a:pt x="380" y="201"/>
                      <a:pt x="382" y="209"/>
                      <a:pt x="383" y="217"/>
                    </a:cubicBezTo>
                    <a:cubicBezTo>
                      <a:pt x="387" y="237"/>
                      <a:pt x="389" y="261"/>
                      <a:pt x="385" y="282"/>
                    </a:cubicBezTo>
                    <a:cubicBezTo>
                      <a:pt x="376" y="325"/>
                      <a:pt x="376" y="371"/>
                      <a:pt x="359" y="412"/>
                    </a:cubicBezTo>
                    <a:moveTo>
                      <a:pt x="37" y="114"/>
                    </a:moveTo>
                    <a:cubicBezTo>
                      <a:pt x="33" y="114"/>
                      <a:pt x="30" y="112"/>
                      <a:pt x="28" y="109"/>
                    </a:cubicBezTo>
                    <a:cubicBezTo>
                      <a:pt x="31" y="107"/>
                      <a:pt x="34" y="106"/>
                      <a:pt x="36" y="103"/>
                    </a:cubicBezTo>
                    <a:cubicBezTo>
                      <a:pt x="41" y="99"/>
                      <a:pt x="48" y="96"/>
                      <a:pt x="55" y="96"/>
                    </a:cubicBezTo>
                    <a:cubicBezTo>
                      <a:pt x="57" y="96"/>
                      <a:pt x="58" y="96"/>
                      <a:pt x="59" y="96"/>
                    </a:cubicBezTo>
                    <a:cubicBezTo>
                      <a:pt x="51" y="109"/>
                      <a:pt x="43" y="114"/>
                      <a:pt x="37" y="114"/>
                    </a:cubicBezTo>
                    <a:moveTo>
                      <a:pt x="25" y="102"/>
                    </a:moveTo>
                    <a:cubicBezTo>
                      <a:pt x="23" y="94"/>
                      <a:pt x="24" y="83"/>
                      <a:pt x="31" y="74"/>
                    </a:cubicBezTo>
                    <a:cubicBezTo>
                      <a:pt x="31" y="73"/>
                      <a:pt x="31" y="73"/>
                      <a:pt x="31" y="73"/>
                    </a:cubicBezTo>
                    <a:cubicBezTo>
                      <a:pt x="36" y="73"/>
                      <a:pt x="40" y="71"/>
                      <a:pt x="44" y="71"/>
                    </a:cubicBezTo>
                    <a:cubicBezTo>
                      <a:pt x="46" y="71"/>
                      <a:pt x="47" y="72"/>
                      <a:pt x="49" y="72"/>
                    </a:cubicBezTo>
                    <a:cubicBezTo>
                      <a:pt x="56" y="73"/>
                      <a:pt x="62" y="77"/>
                      <a:pt x="69" y="80"/>
                    </a:cubicBezTo>
                    <a:cubicBezTo>
                      <a:pt x="67" y="83"/>
                      <a:pt x="65" y="86"/>
                      <a:pt x="64" y="89"/>
                    </a:cubicBezTo>
                    <a:cubicBezTo>
                      <a:pt x="63" y="90"/>
                      <a:pt x="63" y="90"/>
                      <a:pt x="63" y="90"/>
                    </a:cubicBezTo>
                    <a:cubicBezTo>
                      <a:pt x="61" y="89"/>
                      <a:pt x="58" y="88"/>
                      <a:pt x="56" y="88"/>
                    </a:cubicBezTo>
                    <a:cubicBezTo>
                      <a:pt x="52" y="88"/>
                      <a:pt x="47" y="89"/>
                      <a:pt x="43" y="90"/>
                    </a:cubicBezTo>
                    <a:cubicBezTo>
                      <a:pt x="41" y="91"/>
                      <a:pt x="38" y="92"/>
                      <a:pt x="36" y="93"/>
                    </a:cubicBezTo>
                    <a:cubicBezTo>
                      <a:pt x="33" y="95"/>
                      <a:pt x="31" y="98"/>
                      <a:pt x="28" y="100"/>
                    </a:cubicBezTo>
                    <a:cubicBezTo>
                      <a:pt x="27" y="101"/>
                      <a:pt x="26" y="101"/>
                      <a:pt x="25" y="102"/>
                    </a:cubicBezTo>
                    <a:moveTo>
                      <a:pt x="330" y="410"/>
                    </a:moveTo>
                    <a:cubicBezTo>
                      <a:pt x="331" y="399"/>
                      <a:pt x="330" y="387"/>
                      <a:pt x="329" y="377"/>
                    </a:cubicBezTo>
                    <a:cubicBezTo>
                      <a:pt x="329" y="357"/>
                      <a:pt x="328" y="338"/>
                      <a:pt x="324" y="319"/>
                    </a:cubicBezTo>
                    <a:cubicBezTo>
                      <a:pt x="317" y="280"/>
                      <a:pt x="311" y="241"/>
                      <a:pt x="297" y="204"/>
                    </a:cubicBezTo>
                    <a:cubicBezTo>
                      <a:pt x="284" y="169"/>
                      <a:pt x="276" y="132"/>
                      <a:pt x="257" y="100"/>
                    </a:cubicBezTo>
                    <a:cubicBezTo>
                      <a:pt x="250" y="87"/>
                      <a:pt x="244" y="73"/>
                      <a:pt x="235" y="62"/>
                    </a:cubicBezTo>
                    <a:cubicBezTo>
                      <a:pt x="255" y="73"/>
                      <a:pt x="276" y="89"/>
                      <a:pt x="298" y="107"/>
                    </a:cubicBezTo>
                    <a:cubicBezTo>
                      <a:pt x="322" y="151"/>
                      <a:pt x="334" y="201"/>
                      <a:pt x="339" y="250"/>
                    </a:cubicBezTo>
                    <a:cubicBezTo>
                      <a:pt x="343" y="280"/>
                      <a:pt x="346" y="311"/>
                      <a:pt x="346" y="341"/>
                    </a:cubicBezTo>
                    <a:cubicBezTo>
                      <a:pt x="346" y="357"/>
                      <a:pt x="346" y="371"/>
                      <a:pt x="344" y="387"/>
                    </a:cubicBezTo>
                    <a:cubicBezTo>
                      <a:pt x="343" y="394"/>
                      <a:pt x="342" y="402"/>
                      <a:pt x="340" y="410"/>
                    </a:cubicBezTo>
                    <a:cubicBezTo>
                      <a:pt x="339" y="410"/>
                      <a:pt x="338" y="410"/>
                      <a:pt x="337" y="410"/>
                    </a:cubicBezTo>
                    <a:cubicBezTo>
                      <a:pt x="335" y="410"/>
                      <a:pt x="332" y="410"/>
                      <a:pt x="330" y="410"/>
                    </a:cubicBezTo>
                    <a:moveTo>
                      <a:pt x="39" y="64"/>
                    </a:moveTo>
                    <a:cubicBezTo>
                      <a:pt x="46" y="56"/>
                      <a:pt x="53" y="50"/>
                      <a:pt x="61" y="45"/>
                    </a:cubicBezTo>
                    <a:cubicBezTo>
                      <a:pt x="67" y="48"/>
                      <a:pt x="73" y="54"/>
                      <a:pt x="75" y="56"/>
                    </a:cubicBezTo>
                    <a:cubicBezTo>
                      <a:pt x="78" y="59"/>
                      <a:pt x="81" y="61"/>
                      <a:pt x="85" y="63"/>
                    </a:cubicBezTo>
                    <a:cubicBezTo>
                      <a:pt x="81" y="66"/>
                      <a:pt x="77" y="69"/>
                      <a:pt x="73" y="74"/>
                    </a:cubicBezTo>
                    <a:cubicBezTo>
                      <a:pt x="66" y="70"/>
                      <a:pt x="58" y="65"/>
                      <a:pt x="49" y="64"/>
                    </a:cubicBezTo>
                    <a:cubicBezTo>
                      <a:pt x="47" y="64"/>
                      <a:pt x="44" y="64"/>
                      <a:pt x="42" y="64"/>
                    </a:cubicBezTo>
                    <a:cubicBezTo>
                      <a:pt x="41" y="64"/>
                      <a:pt x="40" y="64"/>
                      <a:pt x="39" y="64"/>
                    </a:cubicBezTo>
                    <a:moveTo>
                      <a:pt x="92" y="58"/>
                    </a:moveTo>
                    <a:cubicBezTo>
                      <a:pt x="87" y="56"/>
                      <a:pt x="83" y="53"/>
                      <a:pt x="80" y="50"/>
                    </a:cubicBezTo>
                    <a:cubicBezTo>
                      <a:pt x="76" y="47"/>
                      <a:pt x="72" y="43"/>
                      <a:pt x="68" y="40"/>
                    </a:cubicBezTo>
                    <a:cubicBezTo>
                      <a:pt x="72" y="38"/>
                      <a:pt x="76" y="37"/>
                      <a:pt x="80" y="35"/>
                    </a:cubicBezTo>
                    <a:cubicBezTo>
                      <a:pt x="88" y="40"/>
                      <a:pt x="95" y="44"/>
                      <a:pt x="102" y="51"/>
                    </a:cubicBezTo>
                    <a:cubicBezTo>
                      <a:pt x="103" y="52"/>
                      <a:pt x="103" y="52"/>
                      <a:pt x="104" y="53"/>
                    </a:cubicBezTo>
                    <a:cubicBezTo>
                      <a:pt x="100" y="54"/>
                      <a:pt x="96" y="56"/>
                      <a:pt x="92" y="58"/>
                    </a:cubicBezTo>
                    <a:moveTo>
                      <a:pt x="311" y="414"/>
                    </a:moveTo>
                    <a:cubicBezTo>
                      <a:pt x="310" y="413"/>
                      <a:pt x="310" y="411"/>
                      <a:pt x="310" y="410"/>
                    </a:cubicBezTo>
                    <a:cubicBezTo>
                      <a:pt x="308" y="392"/>
                      <a:pt x="304" y="375"/>
                      <a:pt x="302" y="357"/>
                    </a:cubicBezTo>
                    <a:cubicBezTo>
                      <a:pt x="296" y="322"/>
                      <a:pt x="288" y="288"/>
                      <a:pt x="277" y="255"/>
                    </a:cubicBezTo>
                    <a:cubicBezTo>
                      <a:pt x="272" y="239"/>
                      <a:pt x="267" y="223"/>
                      <a:pt x="263" y="207"/>
                    </a:cubicBezTo>
                    <a:cubicBezTo>
                      <a:pt x="259" y="193"/>
                      <a:pt x="252" y="181"/>
                      <a:pt x="248" y="167"/>
                    </a:cubicBezTo>
                    <a:cubicBezTo>
                      <a:pt x="244" y="156"/>
                      <a:pt x="240" y="145"/>
                      <a:pt x="235" y="134"/>
                    </a:cubicBezTo>
                    <a:cubicBezTo>
                      <a:pt x="228" y="114"/>
                      <a:pt x="215" y="94"/>
                      <a:pt x="199" y="79"/>
                    </a:cubicBezTo>
                    <a:cubicBezTo>
                      <a:pt x="195" y="73"/>
                      <a:pt x="191" y="66"/>
                      <a:pt x="187" y="60"/>
                    </a:cubicBezTo>
                    <a:cubicBezTo>
                      <a:pt x="180" y="50"/>
                      <a:pt x="172" y="42"/>
                      <a:pt x="165" y="32"/>
                    </a:cubicBezTo>
                    <a:cubicBezTo>
                      <a:pt x="167" y="32"/>
                      <a:pt x="168" y="32"/>
                      <a:pt x="170" y="33"/>
                    </a:cubicBezTo>
                    <a:cubicBezTo>
                      <a:pt x="182" y="36"/>
                      <a:pt x="199" y="42"/>
                      <a:pt x="217" y="52"/>
                    </a:cubicBezTo>
                    <a:cubicBezTo>
                      <a:pt x="219" y="54"/>
                      <a:pt x="221" y="56"/>
                      <a:pt x="222" y="57"/>
                    </a:cubicBezTo>
                    <a:cubicBezTo>
                      <a:pt x="233" y="72"/>
                      <a:pt x="241" y="88"/>
                      <a:pt x="251" y="103"/>
                    </a:cubicBezTo>
                    <a:cubicBezTo>
                      <a:pt x="258" y="117"/>
                      <a:pt x="265" y="133"/>
                      <a:pt x="269" y="148"/>
                    </a:cubicBezTo>
                    <a:cubicBezTo>
                      <a:pt x="272" y="158"/>
                      <a:pt x="278" y="169"/>
                      <a:pt x="281" y="179"/>
                    </a:cubicBezTo>
                    <a:cubicBezTo>
                      <a:pt x="284" y="187"/>
                      <a:pt x="286" y="195"/>
                      <a:pt x="289" y="203"/>
                    </a:cubicBezTo>
                    <a:cubicBezTo>
                      <a:pt x="302" y="240"/>
                      <a:pt x="309" y="277"/>
                      <a:pt x="316" y="316"/>
                    </a:cubicBezTo>
                    <a:cubicBezTo>
                      <a:pt x="320" y="335"/>
                      <a:pt x="321" y="354"/>
                      <a:pt x="322" y="373"/>
                    </a:cubicBezTo>
                    <a:cubicBezTo>
                      <a:pt x="322" y="385"/>
                      <a:pt x="324" y="399"/>
                      <a:pt x="323" y="411"/>
                    </a:cubicBezTo>
                    <a:cubicBezTo>
                      <a:pt x="318" y="412"/>
                      <a:pt x="314" y="413"/>
                      <a:pt x="311" y="414"/>
                    </a:cubicBezTo>
                    <a:moveTo>
                      <a:pt x="117" y="51"/>
                    </a:moveTo>
                    <a:cubicBezTo>
                      <a:pt x="107" y="45"/>
                      <a:pt x="99" y="38"/>
                      <a:pt x="89" y="32"/>
                    </a:cubicBezTo>
                    <a:cubicBezTo>
                      <a:pt x="99" y="29"/>
                      <a:pt x="108" y="28"/>
                      <a:pt x="118" y="28"/>
                    </a:cubicBezTo>
                    <a:cubicBezTo>
                      <a:pt x="124" y="32"/>
                      <a:pt x="129" y="38"/>
                      <a:pt x="134" y="43"/>
                    </a:cubicBezTo>
                    <a:cubicBezTo>
                      <a:pt x="137" y="46"/>
                      <a:pt x="140" y="49"/>
                      <a:pt x="142" y="52"/>
                    </a:cubicBezTo>
                    <a:cubicBezTo>
                      <a:pt x="140" y="52"/>
                      <a:pt x="138" y="52"/>
                      <a:pt x="135" y="51"/>
                    </a:cubicBezTo>
                    <a:cubicBezTo>
                      <a:pt x="131" y="51"/>
                      <a:pt x="126" y="51"/>
                      <a:pt x="121" y="51"/>
                    </a:cubicBezTo>
                    <a:cubicBezTo>
                      <a:pt x="120" y="51"/>
                      <a:pt x="118" y="51"/>
                      <a:pt x="117" y="51"/>
                    </a:cubicBezTo>
                    <a:moveTo>
                      <a:pt x="183" y="68"/>
                    </a:moveTo>
                    <a:cubicBezTo>
                      <a:pt x="174" y="62"/>
                      <a:pt x="164" y="57"/>
                      <a:pt x="153" y="55"/>
                    </a:cubicBezTo>
                    <a:cubicBezTo>
                      <a:pt x="152" y="53"/>
                      <a:pt x="152" y="52"/>
                      <a:pt x="151" y="52"/>
                    </a:cubicBezTo>
                    <a:cubicBezTo>
                      <a:pt x="147" y="47"/>
                      <a:pt x="144" y="42"/>
                      <a:pt x="140" y="38"/>
                    </a:cubicBezTo>
                    <a:cubicBezTo>
                      <a:pt x="136" y="34"/>
                      <a:pt x="132" y="31"/>
                      <a:pt x="129" y="27"/>
                    </a:cubicBezTo>
                    <a:cubicBezTo>
                      <a:pt x="138" y="28"/>
                      <a:pt x="146" y="28"/>
                      <a:pt x="155" y="30"/>
                    </a:cubicBezTo>
                    <a:cubicBezTo>
                      <a:pt x="159" y="34"/>
                      <a:pt x="162" y="39"/>
                      <a:pt x="165" y="44"/>
                    </a:cubicBezTo>
                    <a:cubicBezTo>
                      <a:pt x="172" y="52"/>
                      <a:pt x="178" y="59"/>
                      <a:pt x="183" y="68"/>
                    </a:cubicBezTo>
                    <a:moveTo>
                      <a:pt x="131" y="0"/>
                    </a:moveTo>
                    <a:cubicBezTo>
                      <a:pt x="121" y="0"/>
                      <a:pt x="110" y="1"/>
                      <a:pt x="100" y="3"/>
                    </a:cubicBezTo>
                    <a:cubicBezTo>
                      <a:pt x="92" y="4"/>
                      <a:pt x="85" y="6"/>
                      <a:pt x="78" y="9"/>
                    </a:cubicBezTo>
                    <a:cubicBezTo>
                      <a:pt x="66" y="14"/>
                      <a:pt x="54" y="20"/>
                      <a:pt x="42" y="29"/>
                    </a:cubicBezTo>
                    <a:cubicBezTo>
                      <a:pt x="27" y="40"/>
                      <a:pt x="13" y="54"/>
                      <a:pt x="6" y="72"/>
                    </a:cubicBezTo>
                    <a:cubicBezTo>
                      <a:pt x="6" y="73"/>
                      <a:pt x="5" y="74"/>
                      <a:pt x="5" y="75"/>
                    </a:cubicBezTo>
                    <a:cubicBezTo>
                      <a:pt x="4" y="76"/>
                      <a:pt x="4" y="77"/>
                      <a:pt x="4" y="79"/>
                    </a:cubicBezTo>
                    <a:cubicBezTo>
                      <a:pt x="2" y="84"/>
                      <a:pt x="1" y="90"/>
                      <a:pt x="1" y="96"/>
                    </a:cubicBezTo>
                    <a:cubicBezTo>
                      <a:pt x="0" y="109"/>
                      <a:pt x="4" y="123"/>
                      <a:pt x="12" y="134"/>
                    </a:cubicBezTo>
                    <a:cubicBezTo>
                      <a:pt x="20" y="143"/>
                      <a:pt x="32" y="148"/>
                      <a:pt x="43" y="148"/>
                    </a:cubicBezTo>
                    <a:cubicBezTo>
                      <a:pt x="51" y="148"/>
                      <a:pt x="59" y="145"/>
                      <a:pt x="65" y="140"/>
                    </a:cubicBezTo>
                    <a:cubicBezTo>
                      <a:pt x="77" y="128"/>
                      <a:pt x="78" y="111"/>
                      <a:pt x="84" y="96"/>
                    </a:cubicBezTo>
                    <a:cubicBezTo>
                      <a:pt x="90" y="83"/>
                      <a:pt x="98" y="81"/>
                      <a:pt x="112" y="79"/>
                    </a:cubicBezTo>
                    <a:cubicBezTo>
                      <a:pt x="115" y="79"/>
                      <a:pt x="118" y="79"/>
                      <a:pt x="121" y="79"/>
                    </a:cubicBezTo>
                    <a:cubicBezTo>
                      <a:pt x="143" y="79"/>
                      <a:pt x="165" y="88"/>
                      <a:pt x="180" y="105"/>
                    </a:cubicBezTo>
                    <a:cubicBezTo>
                      <a:pt x="210" y="138"/>
                      <a:pt x="210" y="190"/>
                      <a:pt x="201" y="235"/>
                    </a:cubicBezTo>
                    <a:cubicBezTo>
                      <a:pt x="191" y="278"/>
                      <a:pt x="175" y="319"/>
                      <a:pt x="163" y="361"/>
                    </a:cubicBezTo>
                    <a:cubicBezTo>
                      <a:pt x="160" y="370"/>
                      <a:pt x="157" y="379"/>
                      <a:pt x="155" y="389"/>
                    </a:cubicBezTo>
                    <a:cubicBezTo>
                      <a:pt x="155" y="391"/>
                      <a:pt x="154" y="394"/>
                      <a:pt x="153" y="397"/>
                    </a:cubicBezTo>
                    <a:cubicBezTo>
                      <a:pt x="153" y="399"/>
                      <a:pt x="153" y="400"/>
                      <a:pt x="152" y="401"/>
                    </a:cubicBezTo>
                    <a:cubicBezTo>
                      <a:pt x="152" y="405"/>
                      <a:pt x="151" y="408"/>
                      <a:pt x="150" y="412"/>
                    </a:cubicBezTo>
                    <a:cubicBezTo>
                      <a:pt x="150" y="414"/>
                      <a:pt x="150" y="417"/>
                      <a:pt x="149" y="420"/>
                    </a:cubicBezTo>
                    <a:cubicBezTo>
                      <a:pt x="148" y="426"/>
                      <a:pt x="148" y="433"/>
                      <a:pt x="147" y="439"/>
                    </a:cubicBezTo>
                    <a:cubicBezTo>
                      <a:pt x="146" y="447"/>
                      <a:pt x="146" y="456"/>
                      <a:pt x="146" y="464"/>
                    </a:cubicBezTo>
                    <a:cubicBezTo>
                      <a:pt x="146" y="466"/>
                      <a:pt x="146" y="469"/>
                      <a:pt x="146" y="471"/>
                    </a:cubicBezTo>
                    <a:cubicBezTo>
                      <a:pt x="147" y="474"/>
                      <a:pt x="147" y="476"/>
                      <a:pt x="147" y="479"/>
                    </a:cubicBezTo>
                    <a:cubicBezTo>
                      <a:pt x="147" y="482"/>
                      <a:pt x="148" y="485"/>
                      <a:pt x="148" y="488"/>
                    </a:cubicBezTo>
                    <a:cubicBezTo>
                      <a:pt x="149" y="494"/>
                      <a:pt x="150" y="499"/>
                      <a:pt x="151" y="504"/>
                    </a:cubicBezTo>
                    <a:cubicBezTo>
                      <a:pt x="153" y="514"/>
                      <a:pt x="156" y="523"/>
                      <a:pt x="160" y="532"/>
                    </a:cubicBezTo>
                    <a:cubicBezTo>
                      <a:pt x="162" y="537"/>
                      <a:pt x="164" y="541"/>
                      <a:pt x="167" y="546"/>
                    </a:cubicBezTo>
                    <a:cubicBezTo>
                      <a:pt x="182" y="573"/>
                      <a:pt x="208" y="592"/>
                      <a:pt x="236" y="599"/>
                    </a:cubicBezTo>
                    <a:cubicBezTo>
                      <a:pt x="268" y="592"/>
                      <a:pt x="297" y="584"/>
                      <a:pt x="322" y="576"/>
                    </a:cubicBezTo>
                    <a:cubicBezTo>
                      <a:pt x="318" y="567"/>
                      <a:pt x="298" y="523"/>
                      <a:pt x="298" y="504"/>
                    </a:cubicBezTo>
                    <a:cubicBezTo>
                      <a:pt x="299" y="491"/>
                      <a:pt x="307" y="477"/>
                      <a:pt x="316" y="467"/>
                    </a:cubicBezTo>
                    <a:cubicBezTo>
                      <a:pt x="323" y="460"/>
                      <a:pt x="330" y="457"/>
                      <a:pt x="338" y="457"/>
                    </a:cubicBezTo>
                    <a:cubicBezTo>
                      <a:pt x="339" y="457"/>
                      <a:pt x="340" y="457"/>
                      <a:pt x="342" y="457"/>
                    </a:cubicBezTo>
                    <a:cubicBezTo>
                      <a:pt x="393" y="464"/>
                      <a:pt x="400" y="514"/>
                      <a:pt x="388" y="539"/>
                    </a:cubicBezTo>
                    <a:cubicBezTo>
                      <a:pt x="388" y="540"/>
                      <a:pt x="387" y="541"/>
                      <a:pt x="387" y="543"/>
                    </a:cubicBezTo>
                    <a:cubicBezTo>
                      <a:pt x="386" y="543"/>
                      <a:pt x="386" y="543"/>
                      <a:pt x="386" y="543"/>
                    </a:cubicBezTo>
                    <a:cubicBezTo>
                      <a:pt x="384" y="547"/>
                      <a:pt x="380" y="553"/>
                      <a:pt x="376" y="559"/>
                    </a:cubicBezTo>
                    <a:cubicBezTo>
                      <a:pt x="389" y="554"/>
                      <a:pt x="401" y="549"/>
                      <a:pt x="410" y="546"/>
                    </a:cubicBezTo>
                    <a:cubicBezTo>
                      <a:pt x="410" y="546"/>
                      <a:pt x="411" y="545"/>
                      <a:pt x="411" y="545"/>
                    </a:cubicBezTo>
                    <a:cubicBezTo>
                      <a:pt x="411" y="545"/>
                      <a:pt x="411" y="545"/>
                      <a:pt x="411" y="545"/>
                    </a:cubicBezTo>
                    <a:cubicBezTo>
                      <a:pt x="416" y="543"/>
                      <a:pt x="421" y="541"/>
                      <a:pt x="425" y="540"/>
                    </a:cubicBezTo>
                    <a:cubicBezTo>
                      <a:pt x="424" y="540"/>
                      <a:pt x="423" y="539"/>
                      <a:pt x="422" y="539"/>
                    </a:cubicBezTo>
                    <a:cubicBezTo>
                      <a:pt x="420" y="539"/>
                      <a:pt x="418" y="539"/>
                      <a:pt x="416" y="538"/>
                    </a:cubicBezTo>
                    <a:cubicBezTo>
                      <a:pt x="419" y="534"/>
                      <a:pt x="421" y="530"/>
                      <a:pt x="423" y="525"/>
                    </a:cubicBezTo>
                    <a:cubicBezTo>
                      <a:pt x="425" y="524"/>
                      <a:pt x="427" y="524"/>
                      <a:pt x="429" y="524"/>
                    </a:cubicBezTo>
                    <a:cubicBezTo>
                      <a:pt x="433" y="523"/>
                      <a:pt x="439" y="522"/>
                      <a:pt x="444" y="522"/>
                    </a:cubicBezTo>
                    <a:cubicBezTo>
                      <a:pt x="445" y="522"/>
                      <a:pt x="446" y="523"/>
                      <a:pt x="447" y="523"/>
                    </a:cubicBezTo>
                    <a:cubicBezTo>
                      <a:pt x="445" y="525"/>
                      <a:pt x="444" y="528"/>
                      <a:pt x="442" y="530"/>
                    </a:cubicBezTo>
                    <a:cubicBezTo>
                      <a:pt x="444" y="530"/>
                      <a:pt x="446" y="529"/>
                      <a:pt x="448" y="529"/>
                    </a:cubicBezTo>
                    <a:cubicBezTo>
                      <a:pt x="448" y="529"/>
                      <a:pt x="448" y="529"/>
                      <a:pt x="448" y="529"/>
                    </a:cubicBezTo>
                    <a:cubicBezTo>
                      <a:pt x="474" y="518"/>
                      <a:pt x="474" y="518"/>
                      <a:pt x="474" y="518"/>
                    </a:cubicBezTo>
                    <a:cubicBezTo>
                      <a:pt x="477" y="516"/>
                      <a:pt x="483" y="514"/>
                      <a:pt x="488" y="512"/>
                    </a:cubicBezTo>
                    <a:cubicBezTo>
                      <a:pt x="490" y="511"/>
                      <a:pt x="490" y="511"/>
                      <a:pt x="490" y="511"/>
                    </a:cubicBezTo>
                    <a:cubicBezTo>
                      <a:pt x="495" y="498"/>
                      <a:pt x="500" y="484"/>
                      <a:pt x="503" y="471"/>
                    </a:cubicBezTo>
                    <a:cubicBezTo>
                      <a:pt x="503" y="470"/>
                      <a:pt x="503" y="469"/>
                      <a:pt x="503" y="469"/>
                    </a:cubicBezTo>
                    <a:cubicBezTo>
                      <a:pt x="497" y="457"/>
                      <a:pt x="489" y="435"/>
                      <a:pt x="487" y="406"/>
                    </a:cubicBezTo>
                    <a:cubicBezTo>
                      <a:pt x="486" y="407"/>
                      <a:pt x="484" y="408"/>
                      <a:pt x="482" y="408"/>
                    </a:cubicBezTo>
                    <a:cubicBezTo>
                      <a:pt x="481" y="408"/>
                      <a:pt x="480" y="408"/>
                      <a:pt x="479" y="407"/>
                    </a:cubicBezTo>
                    <a:cubicBezTo>
                      <a:pt x="473" y="405"/>
                      <a:pt x="469" y="397"/>
                      <a:pt x="470" y="390"/>
                    </a:cubicBezTo>
                    <a:cubicBezTo>
                      <a:pt x="470" y="386"/>
                      <a:pt x="473" y="384"/>
                      <a:pt x="476" y="384"/>
                    </a:cubicBezTo>
                    <a:cubicBezTo>
                      <a:pt x="479" y="384"/>
                      <a:pt x="481" y="385"/>
                      <a:pt x="483" y="387"/>
                    </a:cubicBezTo>
                    <a:cubicBezTo>
                      <a:pt x="484" y="388"/>
                      <a:pt x="485" y="389"/>
                      <a:pt x="486" y="390"/>
                    </a:cubicBezTo>
                    <a:cubicBezTo>
                      <a:pt x="486" y="391"/>
                      <a:pt x="486" y="391"/>
                      <a:pt x="486" y="391"/>
                    </a:cubicBezTo>
                    <a:cubicBezTo>
                      <a:pt x="486" y="390"/>
                      <a:pt x="486" y="390"/>
                      <a:pt x="486" y="389"/>
                    </a:cubicBezTo>
                    <a:cubicBezTo>
                      <a:pt x="486" y="384"/>
                      <a:pt x="487" y="378"/>
                      <a:pt x="488" y="373"/>
                    </a:cubicBezTo>
                    <a:cubicBezTo>
                      <a:pt x="487" y="373"/>
                      <a:pt x="487" y="373"/>
                      <a:pt x="486" y="373"/>
                    </a:cubicBezTo>
                    <a:cubicBezTo>
                      <a:pt x="486" y="373"/>
                      <a:pt x="486" y="373"/>
                      <a:pt x="485" y="373"/>
                    </a:cubicBezTo>
                    <a:cubicBezTo>
                      <a:pt x="485" y="373"/>
                      <a:pt x="484" y="373"/>
                      <a:pt x="484" y="373"/>
                    </a:cubicBezTo>
                    <a:cubicBezTo>
                      <a:pt x="478" y="372"/>
                      <a:pt x="475" y="363"/>
                      <a:pt x="476" y="357"/>
                    </a:cubicBezTo>
                    <a:cubicBezTo>
                      <a:pt x="477" y="354"/>
                      <a:pt x="480" y="353"/>
                      <a:pt x="482" y="352"/>
                    </a:cubicBezTo>
                    <a:cubicBezTo>
                      <a:pt x="483" y="352"/>
                      <a:pt x="483" y="352"/>
                      <a:pt x="483" y="352"/>
                    </a:cubicBezTo>
                    <a:cubicBezTo>
                      <a:pt x="483" y="350"/>
                      <a:pt x="484" y="349"/>
                      <a:pt x="486" y="349"/>
                    </a:cubicBezTo>
                    <a:cubicBezTo>
                      <a:pt x="487" y="349"/>
                      <a:pt x="488" y="350"/>
                      <a:pt x="489" y="351"/>
                    </a:cubicBezTo>
                    <a:cubicBezTo>
                      <a:pt x="490" y="351"/>
                      <a:pt x="492" y="352"/>
                      <a:pt x="493" y="353"/>
                    </a:cubicBezTo>
                    <a:cubicBezTo>
                      <a:pt x="495" y="349"/>
                      <a:pt x="497" y="345"/>
                      <a:pt x="499" y="342"/>
                    </a:cubicBezTo>
                    <a:cubicBezTo>
                      <a:pt x="499" y="341"/>
                      <a:pt x="500" y="340"/>
                      <a:pt x="500" y="339"/>
                    </a:cubicBezTo>
                    <a:cubicBezTo>
                      <a:pt x="499" y="334"/>
                      <a:pt x="498" y="329"/>
                      <a:pt x="497" y="325"/>
                    </a:cubicBezTo>
                    <a:cubicBezTo>
                      <a:pt x="478" y="330"/>
                      <a:pt x="464" y="329"/>
                      <a:pt x="459" y="330"/>
                    </a:cubicBezTo>
                    <a:cubicBezTo>
                      <a:pt x="459" y="330"/>
                      <a:pt x="459" y="330"/>
                      <a:pt x="459" y="330"/>
                    </a:cubicBezTo>
                    <a:cubicBezTo>
                      <a:pt x="458" y="330"/>
                      <a:pt x="457" y="329"/>
                      <a:pt x="456" y="328"/>
                    </a:cubicBezTo>
                    <a:cubicBezTo>
                      <a:pt x="455" y="328"/>
                      <a:pt x="454" y="327"/>
                      <a:pt x="453" y="325"/>
                    </a:cubicBezTo>
                    <a:cubicBezTo>
                      <a:pt x="452" y="315"/>
                      <a:pt x="457" y="306"/>
                      <a:pt x="464" y="301"/>
                    </a:cubicBezTo>
                    <a:cubicBezTo>
                      <a:pt x="468" y="298"/>
                      <a:pt x="471" y="296"/>
                      <a:pt x="474" y="296"/>
                    </a:cubicBezTo>
                    <a:cubicBezTo>
                      <a:pt x="476" y="296"/>
                      <a:pt x="478" y="297"/>
                      <a:pt x="479" y="299"/>
                    </a:cubicBezTo>
                    <a:cubicBezTo>
                      <a:pt x="480" y="294"/>
                      <a:pt x="481" y="290"/>
                      <a:pt x="484" y="287"/>
                    </a:cubicBezTo>
                    <a:cubicBezTo>
                      <a:pt x="470" y="250"/>
                      <a:pt x="450" y="216"/>
                      <a:pt x="427" y="185"/>
                    </a:cubicBezTo>
                    <a:cubicBezTo>
                      <a:pt x="409" y="162"/>
                      <a:pt x="388" y="139"/>
                      <a:pt x="366" y="118"/>
                    </a:cubicBezTo>
                    <a:cubicBezTo>
                      <a:pt x="365" y="123"/>
                      <a:pt x="363" y="128"/>
                      <a:pt x="360" y="131"/>
                    </a:cubicBezTo>
                    <a:cubicBezTo>
                      <a:pt x="356" y="136"/>
                      <a:pt x="350" y="139"/>
                      <a:pt x="344" y="139"/>
                    </a:cubicBezTo>
                    <a:cubicBezTo>
                      <a:pt x="338" y="139"/>
                      <a:pt x="333" y="136"/>
                      <a:pt x="330" y="130"/>
                    </a:cubicBezTo>
                    <a:cubicBezTo>
                      <a:pt x="329" y="130"/>
                      <a:pt x="329" y="130"/>
                      <a:pt x="329" y="130"/>
                    </a:cubicBezTo>
                    <a:cubicBezTo>
                      <a:pt x="327" y="130"/>
                      <a:pt x="325" y="129"/>
                      <a:pt x="325" y="125"/>
                    </a:cubicBezTo>
                    <a:cubicBezTo>
                      <a:pt x="326" y="119"/>
                      <a:pt x="331" y="108"/>
                      <a:pt x="339" y="95"/>
                    </a:cubicBezTo>
                    <a:cubicBezTo>
                      <a:pt x="320" y="78"/>
                      <a:pt x="299" y="62"/>
                      <a:pt x="279" y="49"/>
                    </a:cubicBezTo>
                    <a:cubicBezTo>
                      <a:pt x="246" y="27"/>
                      <a:pt x="207" y="10"/>
                      <a:pt x="168" y="3"/>
                    </a:cubicBezTo>
                    <a:cubicBezTo>
                      <a:pt x="168" y="4"/>
                      <a:pt x="168" y="6"/>
                      <a:pt x="168" y="8"/>
                    </a:cubicBezTo>
                    <a:cubicBezTo>
                      <a:pt x="167" y="19"/>
                      <a:pt x="159" y="28"/>
                      <a:pt x="150" y="28"/>
                    </a:cubicBezTo>
                    <a:cubicBezTo>
                      <a:pt x="148" y="28"/>
                      <a:pt x="145" y="27"/>
                      <a:pt x="143" y="26"/>
                    </a:cubicBezTo>
                    <a:cubicBezTo>
                      <a:pt x="142" y="27"/>
                      <a:pt x="141" y="27"/>
                      <a:pt x="140" y="27"/>
                    </a:cubicBezTo>
                    <a:cubicBezTo>
                      <a:pt x="139" y="27"/>
                      <a:pt x="137" y="27"/>
                      <a:pt x="136" y="25"/>
                    </a:cubicBezTo>
                    <a:cubicBezTo>
                      <a:pt x="134" y="20"/>
                      <a:pt x="132" y="11"/>
                      <a:pt x="1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9" name="Freeform 267"/>
              <p:cNvSpPr>
                <a:spLocks noEditPoints="1"/>
              </p:cNvSpPr>
              <p:nvPr/>
            </p:nvSpPr>
            <p:spPr bwMode="auto">
              <a:xfrm>
                <a:off x="6693" y="4006"/>
                <a:ext cx="251" cy="295"/>
              </a:xfrm>
              <a:custGeom>
                <a:avLst/>
                <a:gdLst>
                  <a:gd name="T0" fmla="*/ 8 w 509"/>
                  <a:gd name="T1" fmla="*/ 341 h 597"/>
                  <a:gd name="T2" fmla="*/ 124 w 509"/>
                  <a:gd name="T3" fmla="*/ 146 h 597"/>
                  <a:gd name="T4" fmla="*/ 306 w 509"/>
                  <a:gd name="T5" fmla="*/ 21 h 597"/>
                  <a:gd name="T6" fmla="*/ 199 w 509"/>
                  <a:gd name="T7" fmla="*/ 573 h 597"/>
                  <a:gd name="T8" fmla="*/ 266 w 509"/>
                  <a:gd name="T9" fmla="*/ 565 h 597"/>
                  <a:gd name="T10" fmla="*/ 285 w 509"/>
                  <a:gd name="T11" fmla="*/ 548 h 597"/>
                  <a:gd name="T12" fmla="*/ 79 w 509"/>
                  <a:gd name="T13" fmla="*/ 524 h 597"/>
                  <a:gd name="T14" fmla="*/ 262 w 509"/>
                  <a:gd name="T15" fmla="*/ 537 h 597"/>
                  <a:gd name="T16" fmla="*/ 286 w 509"/>
                  <a:gd name="T17" fmla="*/ 540 h 597"/>
                  <a:gd name="T18" fmla="*/ 244 w 509"/>
                  <a:gd name="T19" fmla="*/ 514 h 597"/>
                  <a:gd name="T20" fmla="*/ 57 w 509"/>
                  <a:gd name="T21" fmla="*/ 515 h 597"/>
                  <a:gd name="T22" fmla="*/ 57 w 509"/>
                  <a:gd name="T23" fmla="*/ 516 h 597"/>
                  <a:gd name="T24" fmla="*/ 269 w 509"/>
                  <a:gd name="T25" fmla="*/ 475 h 597"/>
                  <a:gd name="T26" fmla="*/ 269 w 509"/>
                  <a:gd name="T27" fmla="*/ 498 h 597"/>
                  <a:gd name="T28" fmla="*/ 47 w 509"/>
                  <a:gd name="T29" fmla="*/ 451 h 597"/>
                  <a:gd name="T30" fmla="*/ 293 w 509"/>
                  <a:gd name="T31" fmla="*/ 423 h 597"/>
                  <a:gd name="T32" fmla="*/ 245 w 509"/>
                  <a:gd name="T33" fmla="*/ 477 h 597"/>
                  <a:gd name="T34" fmla="*/ 63 w 509"/>
                  <a:gd name="T35" fmla="*/ 403 h 597"/>
                  <a:gd name="T36" fmla="*/ 239 w 509"/>
                  <a:gd name="T37" fmla="*/ 459 h 597"/>
                  <a:gd name="T38" fmla="*/ 303 w 509"/>
                  <a:gd name="T39" fmla="*/ 399 h 597"/>
                  <a:gd name="T40" fmla="*/ 51 w 509"/>
                  <a:gd name="T41" fmla="*/ 351 h 597"/>
                  <a:gd name="T42" fmla="*/ 98 w 509"/>
                  <a:gd name="T43" fmla="*/ 443 h 597"/>
                  <a:gd name="T44" fmla="*/ 274 w 509"/>
                  <a:gd name="T45" fmla="*/ 276 h 597"/>
                  <a:gd name="T46" fmla="*/ 121 w 509"/>
                  <a:gd name="T47" fmla="*/ 423 h 597"/>
                  <a:gd name="T48" fmla="*/ 119 w 509"/>
                  <a:gd name="T49" fmla="*/ 208 h 597"/>
                  <a:gd name="T50" fmla="*/ 213 w 509"/>
                  <a:gd name="T51" fmla="*/ 423 h 597"/>
                  <a:gd name="T52" fmla="*/ 266 w 509"/>
                  <a:gd name="T53" fmla="*/ 173 h 597"/>
                  <a:gd name="T54" fmla="*/ 213 w 509"/>
                  <a:gd name="T55" fmla="*/ 423 h 597"/>
                  <a:gd name="T56" fmla="*/ 163 w 509"/>
                  <a:gd name="T57" fmla="*/ 239 h 597"/>
                  <a:gd name="T58" fmla="*/ 449 w 509"/>
                  <a:gd name="T59" fmla="*/ 96 h 597"/>
                  <a:gd name="T60" fmla="*/ 445 w 509"/>
                  <a:gd name="T61" fmla="*/ 89 h 597"/>
                  <a:gd name="T62" fmla="*/ 484 w 509"/>
                  <a:gd name="T63" fmla="*/ 102 h 597"/>
                  <a:gd name="T64" fmla="*/ 168 w 509"/>
                  <a:gd name="T65" fmla="*/ 410 h 597"/>
                  <a:gd name="T66" fmla="*/ 251 w 509"/>
                  <a:gd name="T67" fmla="*/ 100 h 597"/>
                  <a:gd name="T68" fmla="*/ 168 w 509"/>
                  <a:gd name="T69" fmla="*/ 410 h 597"/>
                  <a:gd name="T70" fmla="*/ 467 w 509"/>
                  <a:gd name="T71" fmla="*/ 64 h 597"/>
                  <a:gd name="T72" fmla="*/ 428 w 509"/>
                  <a:gd name="T73" fmla="*/ 35 h 597"/>
                  <a:gd name="T74" fmla="*/ 186 w 509"/>
                  <a:gd name="T75" fmla="*/ 374 h 597"/>
                  <a:gd name="T76" fmla="*/ 286 w 509"/>
                  <a:gd name="T77" fmla="*/ 57 h 597"/>
                  <a:gd name="T78" fmla="*/ 273 w 509"/>
                  <a:gd name="T79" fmla="*/ 134 h 597"/>
                  <a:gd name="T80" fmla="*/ 198 w 509"/>
                  <a:gd name="T81" fmla="*/ 415 h 597"/>
                  <a:gd name="T82" fmla="*/ 387 w 509"/>
                  <a:gd name="T83" fmla="*/ 51 h 597"/>
                  <a:gd name="T84" fmla="*/ 379 w 509"/>
                  <a:gd name="T85" fmla="*/ 27 h 597"/>
                  <a:gd name="T86" fmla="*/ 366 w 509"/>
                  <a:gd name="T87" fmla="*/ 0 h 597"/>
                  <a:gd name="T88" fmla="*/ 292 w 509"/>
                  <a:gd name="T89" fmla="*/ 16 h 597"/>
                  <a:gd name="T90" fmla="*/ 122 w 509"/>
                  <a:gd name="T91" fmla="*/ 155 h 597"/>
                  <a:gd name="T92" fmla="*/ 17 w 509"/>
                  <a:gd name="T93" fmla="*/ 352 h 597"/>
                  <a:gd name="T94" fmla="*/ 0 w 509"/>
                  <a:gd name="T95" fmla="*/ 390 h 597"/>
                  <a:gd name="T96" fmla="*/ 9 w 509"/>
                  <a:gd name="T97" fmla="*/ 411 h 597"/>
                  <a:gd name="T98" fmla="*/ 8 w 509"/>
                  <a:gd name="T99" fmla="*/ 428 h 597"/>
                  <a:gd name="T100" fmla="*/ 6 w 509"/>
                  <a:gd name="T101" fmla="*/ 444 h 597"/>
                  <a:gd name="T102" fmla="*/ 54 w 509"/>
                  <a:gd name="T103" fmla="*/ 537 h 597"/>
                  <a:gd name="T104" fmla="*/ 98 w 509"/>
                  <a:gd name="T105" fmla="*/ 545 h 597"/>
                  <a:gd name="T106" fmla="*/ 167 w 509"/>
                  <a:gd name="T107" fmla="*/ 457 h 597"/>
                  <a:gd name="T108" fmla="*/ 341 w 509"/>
                  <a:gd name="T109" fmla="*/ 546 h 597"/>
                  <a:gd name="T110" fmla="*/ 351 w 509"/>
                  <a:gd name="T111" fmla="*/ 380 h 597"/>
                  <a:gd name="T112" fmla="*/ 424 w 509"/>
                  <a:gd name="T113" fmla="*/ 96 h 597"/>
                  <a:gd name="T114" fmla="*/ 504 w 509"/>
                  <a:gd name="T115" fmla="*/ 75 h 597"/>
                  <a:gd name="T116" fmla="*/ 420 w 509"/>
                  <a:gd name="T117" fmla="*/ 6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09" h="597">
                    <a:moveTo>
                      <a:pt x="101" y="592"/>
                    </a:moveTo>
                    <a:cubicBezTo>
                      <a:pt x="101" y="592"/>
                      <a:pt x="101" y="592"/>
                      <a:pt x="102" y="592"/>
                    </a:cubicBezTo>
                    <a:cubicBezTo>
                      <a:pt x="102" y="592"/>
                      <a:pt x="103" y="593"/>
                      <a:pt x="104" y="593"/>
                    </a:cubicBezTo>
                    <a:cubicBezTo>
                      <a:pt x="103" y="592"/>
                      <a:pt x="102" y="592"/>
                      <a:pt x="101" y="592"/>
                    </a:cubicBezTo>
                    <a:moveTo>
                      <a:pt x="10" y="333"/>
                    </a:moveTo>
                    <a:cubicBezTo>
                      <a:pt x="9" y="335"/>
                      <a:pt x="8" y="338"/>
                      <a:pt x="8" y="341"/>
                    </a:cubicBezTo>
                    <a:cubicBezTo>
                      <a:pt x="10" y="341"/>
                      <a:pt x="13" y="342"/>
                      <a:pt x="15" y="343"/>
                    </a:cubicBezTo>
                    <a:cubicBezTo>
                      <a:pt x="15" y="339"/>
                      <a:pt x="12" y="335"/>
                      <a:pt x="10" y="333"/>
                    </a:cubicBezTo>
                    <a:moveTo>
                      <a:pt x="127" y="133"/>
                    </a:moveTo>
                    <a:cubicBezTo>
                      <a:pt x="124" y="137"/>
                      <a:pt x="120" y="140"/>
                      <a:pt x="117" y="144"/>
                    </a:cubicBezTo>
                    <a:cubicBezTo>
                      <a:pt x="118" y="145"/>
                      <a:pt x="120" y="145"/>
                      <a:pt x="121" y="145"/>
                    </a:cubicBezTo>
                    <a:cubicBezTo>
                      <a:pt x="122" y="146"/>
                      <a:pt x="123" y="146"/>
                      <a:pt x="124" y="146"/>
                    </a:cubicBezTo>
                    <a:cubicBezTo>
                      <a:pt x="126" y="146"/>
                      <a:pt x="128" y="144"/>
                      <a:pt x="130" y="142"/>
                    </a:cubicBezTo>
                    <a:cubicBezTo>
                      <a:pt x="130" y="140"/>
                      <a:pt x="130" y="139"/>
                      <a:pt x="131" y="138"/>
                    </a:cubicBezTo>
                    <a:cubicBezTo>
                      <a:pt x="130" y="136"/>
                      <a:pt x="129" y="135"/>
                      <a:pt x="127" y="133"/>
                    </a:cubicBezTo>
                    <a:moveTo>
                      <a:pt x="317" y="8"/>
                    </a:moveTo>
                    <a:cubicBezTo>
                      <a:pt x="311" y="10"/>
                      <a:pt x="306" y="12"/>
                      <a:pt x="300" y="13"/>
                    </a:cubicBezTo>
                    <a:cubicBezTo>
                      <a:pt x="301" y="16"/>
                      <a:pt x="303" y="19"/>
                      <a:pt x="306" y="21"/>
                    </a:cubicBezTo>
                    <a:cubicBezTo>
                      <a:pt x="307" y="24"/>
                      <a:pt x="308" y="25"/>
                      <a:pt x="311" y="25"/>
                    </a:cubicBezTo>
                    <a:cubicBezTo>
                      <a:pt x="312" y="25"/>
                      <a:pt x="313" y="24"/>
                      <a:pt x="315" y="24"/>
                    </a:cubicBezTo>
                    <a:cubicBezTo>
                      <a:pt x="315" y="23"/>
                      <a:pt x="316" y="22"/>
                      <a:pt x="317" y="21"/>
                    </a:cubicBezTo>
                    <a:cubicBezTo>
                      <a:pt x="318" y="17"/>
                      <a:pt x="317" y="13"/>
                      <a:pt x="317" y="8"/>
                    </a:cubicBezTo>
                    <a:moveTo>
                      <a:pt x="222" y="578"/>
                    </a:moveTo>
                    <a:cubicBezTo>
                      <a:pt x="213" y="578"/>
                      <a:pt x="206" y="576"/>
                      <a:pt x="199" y="573"/>
                    </a:cubicBezTo>
                    <a:cubicBezTo>
                      <a:pt x="210" y="570"/>
                      <a:pt x="218" y="564"/>
                      <a:pt x="225" y="556"/>
                    </a:cubicBezTo>
                    <a:cubicBezTo>
                      <a:pt x="229" y="559"/>
                      <a:pt x="233" y="561"/>
                      <a:pt x="237" y="563"/>
                    </a:cubicBezTo>
                    <a:cubicBezTo>
                      <a:pt x="242" y="565"/>
                      <a:pt x="248" y="567"/>
                      <a:pt x="254" y="570"/>
                    </a:cubicBezTo>
                    <a:cubicBezTo>
                      <a:pt x="254" y="570"/>
                      <a:pt x="255" y="570"/>
                      <a:pt x="255" y="570"/>
                    </a:cubicBezTo>
                    <a:cubicBezTo>
                      <a:pt x="244" y="575"/>
                      <a:pt x="232" y="578"/>
                      <a:pt x="222" y="578"/>
                    </a:cubicBezTo>
                    <a:moveTo>
                      <a:pt x="266" y="565"/>
                    </a:moveTo>
                    <a:cubicBezTo>
                      <a:pt x="263" y="564"/>
                      <a:pt x="259" y="564"/>
                      <a:pt x="257" y="563"/>
                    </a:cubicBezTo>
                    <a:cubicBezTo>
                      <a:pt x="251" y="560"/>
                      <a:pt x="245" y="557"/>
                      <a:pt x="239" y="555"/>
                    </a:cubicBezTo>
                    <a:cubicBezTo>
                      <a:pt x="236" y="555"/>
                      <a:pt x="233" y="552"/>
                      <a:pt x="229" y="550"/>
                    </a:cubicBezTo>
                    <a:cubicBezTo>
                      <a:pt x="231" y="547"/>
                      <a:pt x="233" y="544"/>
                      <a:pt x="235" y="540"/>
                    </a:cubicBezTo>
                    <a:cubicBezTo>
                      <a:pt x="242" y="543"/>
                      <a:pt x="250" y="543"/>
                      <a:pt x="258" y="545"/>
                    </a:cubicBezTo>
                    <a:cubicBezTo>
                      <a:pt x="266" y="546"/>
                      <a:pt x="276" y="548"/>
                      <a:pt x="285" y="548"/>
                    </a:cubicBezTo>
                    <a:cubicBezTo>
                      <a:pt x="286" y="548"/>
                      <a:pt x="287" y="548"/>
                      <a:pt x="288" y="548"/>
                    </a:cubicBezTo>
                    <a:cubicBezTo>
                      <a:pt x="281" y="555"/>
                      <a:pt x="274" y="560"/>
                      <a:pt x="266" y="565"/>
                    </a:cubicBezTo>
                    <a:moveTo>
                      <a:pt x="76" y="543"/>
                    </a:moveTo>
                    <a:cubicBezTo>
                      <a:pt x="71" y="537"/>
                      <a:pt x="66" y="531"/>
                      <a:pt x="61" y="523"/>
                    </a:cubicBezTo>
                    <a:cubicBezTo>
                      <a:pt x="62" y="523"/>
                      <a:pt x="63" y="523"/>
                      <a:pt x="64" y="523"/>
                    </a:cubicBezTo>
                    <a:cubicBezTo>
                      <a:pt x="70" y="523"/>
                      <a:pt x="75" y="524"/>
                      <a:pt x="79" y="524"/>
                    </a:cubicBezTo>
                    <a:cubicBezTo>
                      <a:pt x="81" y="524"/>
                      <a:pt x="83" y="524"/>
                      <a:pt x="85" y="525"/>
                    </a:cubicBezTo>
                    <a:cubicBezTo>
                      <a:pt x="87" y="530"/>
                      <a:pt x="90" y="534"/>
                      <a:pt x="93" y="538"/>
                    </a:cubicBezTo>
                    <a:cubicBezTo>
                      <a:pt x="91" y="539"/>
                      <a:pt x="89" y="539"/>
                      <a:pt x="87" y="539"/>
                    </a:cubicBezTo>
                    <a:cubicBezTo>
                      <a:pt x="83" y="540"/>
                      <a:pt x="79" y="541"/>
                      <a:pt x="76" y="543"/>
                    </a:cubicBezTo>
                    <a:moveTo>
                      <a:pt x="286" y="540"/>
                    </a:moveTo>
                    <a:cubicBezTo>
                      <a:pt x="278" y="540"/>
                      <a:pt x="269" y="538"/>
                      <a:pt x="262" y="537"/>
                    </a:cubicBezTo>
                    <a:cubicBezTo>
                      <a:pt x="254" y="536"/>
                      <a:pt x="246" y="536"/>
                      <a:pt x="238" y="533"/>
                    </a:cubicBezTo>
                    <a:cubicBezTo>
                      <a:pt x="240" y="529"/>
                      <a:pt x="241" y="525"/>
                      <a:pt x="242" y="521"/>
                    </a:cubicBezTo>
                    <a:cubicBezTo>
                      <a:pt x="256" y="526"/>
                      <a:pt x="271" y="529"/>
                      <a:pt x="286" y="529"/>
                    </a:cubicBezTo>
                    <a:cubicBezTo>
                      <a:pt x="292" y="529"/>
                      <a:pt x="298" y="529"/>
                      <a:pt x="304" y="527"/>
                    </a:cubicBezTo>
                    <a:cubicBezTo>
                      <a:pt x="301" y="532"/>
                      <a:pt x="299" y="535"/>
                      <a:pt x="296" y="539"/>
                    </a:cubicBezTo>
                    <a:cubicBezTo>
                      <a:pt x="293" y="540"/>
                      <a:pt x="289" y="540"/>
                      <a:pt x="286" y="540"/>
                    </a:cubicBezTo>
                    <a:moveTo>
                      <a:pt x="269" y="506"/>
                    </a:moveTo>
                    <a:cubicBezTo>
                      <a:pt x="277" y="506"/>
                      <a:pt x="285" y="505"/>
                      <a:pt x="294" y="503"/>
                    </a:cubicBezTo>
                    <a:cubicBezTo>
                      <a:pt x="301" y="502"/>
                      <a:pt x="309" y="500"/>
                      <a:pt x="316" y="497"/>
                    </a:cubicBezTo>
                    <a:cubicBezTo>
                      <a:pt x="314" y="505"/>
                      <a:pt x="312" y="512"/>
                      <a:pt x="309" y="519"/>
                    </a:cubicBezTo>
                    <a:cubicBezTo>
                      <a:pt x="302" y="520"/>
                      <a:pt x="294" y="521"/>
                      <a:pt x="287" y="521"/>
                    </a:cubicBezTo>
                    <a:cubicBezTo>
                      <a:pt x="272" y="521"/>
                      <a:pt x="257" y="518"/>
                      <a:pt x="244" y="514"/>
                    </a:cubicBezTo>
                    <a:cubicBezTo>
                      <a:pt x="244" y="510"/>
                      <a:pt x="245" y="507"/>
                      <a:pt x="245" y="504"/>
                    </a:cubicBezTo>
                    <a:cubicBezTo>
                      <a:pt x="246" y="504"/>
                      <a:pt x="246" y="504"/>
                      <a:pt x="246" y="504"/>
                    </a:cubicBezTo>
                    <a:cubicBezTo>
                      <a:pt x="253" y="504"/>
                      <a:pt x="260" y="506"/>
                      <a:pt x="266" y="506"/>
                    </a:cubicBezTo>
                    <a:cubicBezTo>
                      <a:pt x="267" y="506"/>
                      <a:pt x="268" y="506"/>
                      <a:pt x="269" y="506"/>
                    </a:cubicBezTo>
                    <a:moveTo>
                      <a:pt x="57" y="516"/>
                    </a:moveTo>
                    <a:cubicBezTo>
                      <a:pt x="57" y="515"/>
                      <a:pt x="57" y="515"/>
                      <a:pt x="57" y="515"/>
                    </a:cubicBezTo>
                    <a:cubicBezTo>
                      <a:pt x="52" y="507"/>
                      <a:pt x="48" y="497"/>
                      <a:pt x="45" y="487"/>
                    </a:cubicBezTo>
                    <a:cubicBezTo>
                      <a:pt x="50" y="490"/>
                      <a:pt x="54" y="492"/>
                      <a:pt x="58" y="494"/>
                    </a:cubicBezTo>
                    <a:cubicBezTo>
                      <a:pt x="64" y="496"/>
                      <a:pt x="72" y="500"/>
                      <a:pt x="80" y="501"/>
                    </a:cubicBezTo>
                    <a:cubicBezTo>
                      <a:pt x="81" y="507"/>
                      <a:pt x="81" y="512"/>
                      <a:pt x="82" y="517"/>
                    </a:cubicBezTo>
                    <a:cubicBezTo>
                      <a:pt x="76" y="516"/>
                      <a:pt x="70" y="515"/>
                      <a:pt x="64" y="515"/>
                    </a:cubicBezTo>
                    <a:cubicBezTo>
                      <a:pt x="61" y="515"/>
                      <a:pt x="59" y="515"/>
                      <a:pt x="57" y="516"/>
                    </a:cubicBezTo>
                    <a:moveTo>
                      <a:pt x="269" y="498"/>
                    </a:moveTo>
                    <a:cubicBezTo>
                      <a:pt x="265" y="498"/>
                      <a:pt x="262" y="498"/>
                      <a:pt x="258" y="498"/>
                    </a:cubicBezTo>
                    <a:cubicBezTo>
                      <a:pt x="255" y="498"/>
                      <a:pt x="250" y="497"/>
                      <a:pt x="246" y="497"/>
                    </a:cubicBezTo>
                    <a:cubicBezTo>
                      <a:pt x="246" y="495"/>
                      <a:pt x="246" y="493"/>
                      <a:pt x="246" y="492"/>
                    </a:cubicBezTo>
                    <a:cubicBezTo>
                      <a:pt x="246" y="490"/>
                      <a:pt x="246" y="488"/>
                      <a:pt x="246" y="486"/>
                    </a:cubicBezTo>
                    <a:cubicBezTo>
                      <a:pt x="254" y="483"/>
                      <a:pt x="264" y="477"/>
                      <a:pt x="269" y="475"/>
                    </a:cubicBezTo>
                    <a:cubicBezTo>
                      <a:pt x="286" y="470"/>
                      <a:pt x="304" y="460"/>
                      <a:pt x="319" y="449"/>
                    </a:cubicBezTo>
                    <a:cubicBezTo>
                      <a:pt x="320" y="462"/>
                      <a:pt x="320" y="474"/>
                      <a:pt x="318" y="486"/>
                    </a:cubicBezTo>
                    <a:cubicBezTo>
                      <a:pt x="318" y="487"/>
                      <a:pt x="318" y="487"/>
                      <a:pt x="318" y="487"/>
                    </a:cubicBezTo>
                    <a:cubicBezTo>
                      <a:pt x="315" y="488"/>
                      <a:pt x="313" y="489"/>
                      <a:pt x="312" y="490"/>
                    </a:cubicBezTo>
                    <a:cubicBezTo>
                      <a:pt x="302" y="494"/>
                      <a:pt x="292" y="496"/>
                      <a:pt x="281" y="498"/>
                    </a:cubicBezTo>
                    <a:cubicBezTo>
                      <a:pt x="277" y="498"/>
                      <a:pt x="273" y="498"/>
                      <a:pt x="269" y="498"/>
                    </a:cubicBezTo>
                    <a:moveTo>
                      <a:pt x="80" y="494"/>
                    </a:moveTo>
                    <a:cubicBezTo>
                      <a:pt x="73" y="492"/>
                      <a:pt x="64" y="488"/>
                      <a:pt x="58" y="486"/>
                    </a:cubicBezTo>
                    <a:cubicBezTo>
                      <a:pt x="54" y="484"/>
                      <a:pt x="51" y="481"/>
                      <a:pt x="47" y="479"/>
                    </a:cubicBezTo>
                    <a:cubicBezTo>
                      <a:pt x="46" y="478"/>
                      <a:pt x="44" y="478"/>
                      <a:pt x="43" y="477"/>
                    </a:cubicBezTo>
                    <a:cubicBezTo>
                      <a:pt x="40" y="465"/>
                      <a:pt x="39" y="452"/>
                      <a:pt x="39" y="439"/>
                    </a:cubicBezTo>
                    <a:cubicBezTo>
                      <a:pt x="41" y="443"/>
                      <a:pt x="44" y="447"/>
                      <a:pt x="47" y="451"/>
                    </a:cubicBezTo>
                    <a:cubicBezTo>
                      <a:pt x="55" y="464"/>
                      <a:pt x="66" y="473"/>
                      <a:pt x="76" y="484"/>
                    </a:cubicBezTo>
                    <a:cubicBezTo>
                      <a:pt x="77" y="486"/>
                      <a:pt x="79" y="487"/>
                      <a:pt x="81" y="489"/>
                    </a:cubicBezTo>
                    <a:cubicBezTo>
                      <a:pt x="81" y="490"/>
                      <a:pt x="81" y="492"/>
                      <a:pt x="80" y="494"/>
                    </a:cubicBezTo>
                    <a:moveTo>
                      <a:pt x="245" y="477"/>
                    </a:moveTo>
                    <a:cubicBezTo>
                      <a:pt x="244" y="474"/>
                      <a:pt x="243" y="470"/>
                      <a:pt x="242" y="466"/>
                    </a:cubicBezTo>
                    <a:cubicBezTo>
                      <a:pt x="259" y="452"/>
                      <a:pt x="278" y="440"/>
                      <a:pt x="293" y="423"/>
                    </a:cubicBezTo>
                    <a:cubicBezTo>
                      <a:pt x="299" y="416"/>
                      <a:pt x="304" y="409"/>
                      <a:pt x="309" y="402"/>
                    </a:cubicBezTo>
                    <a:cubicBezTo>
                      <a:pt x="313" y="415"/>
                      <a:pt x="316" y="428"/>
                      <a:pt x="318" y="441"/>
                    </a:cubicBezTo>
                    <a:cubicBezTo>
                      <a:pt x="316" y="442"/>
                      <a:pt x="313" y="444"/>
                      <a:pt x="311" y="445"/>
                    </a:cubicBezTo>
                    <a:cubicBezTo>
                      <a:pt x="302" y="450"/>
                      <a:pt x="293" y="455"/>
                      <a:pt x="284" y="460"/>
                    </a:cubicBezTo>
                    <a:cubicBezTo>
                      <a:pt x="275" y="466"/>
                      <a:pt x="265" y="468"/>
                      <a:pt x="256" y="473"/>
                    </a:cubicBezTo>
                    <a:cubicBezTo>
                      <a:pt x="255" y="473"/>
                      <a:pt x="249" y="476"/>
                      <a:pt x="245" y="477"/>
                    </a:cubicBezTo>
                    <a:moveTo>
                      <a:pt x="82" y="480"/>
                    </a:moveTo>
                    <a:cubicBezTo>
                      <a:pt x="82" y="479"/>
                      <a:pt x="81" y="479"/>
                      <a:pt x="80" y="478"/>
                    </a:cubicBezTo>
                    <a:cubicBezTo>
                      <a:pt x="71" y="468"/>
                      <a:pt x="61" y="459"/>
                      <a:pt x="53" y="448"/>
                    </a:cubicBezTo>
                    <a:cubicBezTo>
                      <a:pt x="48" y="440"/>
                      <a:pt x="43" y="432"/>
                      <a:pt x="39" y="424"/>
                    </a:cubicBezTo>
                    <a:cubicBezTo>
                      <a:pt x="40" y="405"/>
                      <a:pt x="43" y="386"/>
                      <a:pt x="47" y="367"/>
                    </a:cubicBezTo>
                    <a:cubicBezTo>
                      <a:pt x="51" y="380"/>
                      <a:pt x="57" y="391"/>
                      <a:pt x="63" y="403"/>
                    </a:cubicBezTo>
                    <a:cubicBezTo>
                      <a:pt x="65" y="407"/>
                      <a:pt x="67" y="411"/>
                      <a:pt x="70" y="415"/>
                    </a:cubicBezTo>
                    <a:cubicBezTo>
                      <a:pt x="73" y="419"/>
                      <a:pt x="74" y="425"/>
                      <a:pt x="78" y="428"/>
                    </a:cubicBezTo>
                    <a:cubicBezTo>
                      <a:pt x="82" y="432"/>
                      <a:pt x="85" y="438"/>
                      <a:pt x="88" y="443"/>
                    </a:cubicBezTo>
                    <a:cubicBezTo>
                      <a:pt x="90" y="445"/>
                      <a:pt x="92" y="447"/>
                      <a:pt x="94" y="449"/>
                    </a:cubicBezTo>
                    <a:cubicBezTo>
                      <a:pt x="88" y="458"/>
                      <a:pt x="84" y="468"/>
                      <a:pt x="82" y="480"/>
                    </a:cubicBezTo>
                    <a:moveTo>
                      <a:pt x="239" y="459"/>
                    </a:moveTo>
                    <a:cubicBezTo>
                      <a:pt x="238" y="455"/>
                      <a:pt x="236" y="451"/>
                      <a:pt x="234" y="448"/>
                    </a:cubicBezTo>
                    <a:cubicBezTo>
                      <a:pt x="239" y="442"/>
                      <a:pt x="243" y="436"/>
                      <a:pt x="247" y="430"/>
                    </a:cubicBezTo>
                    <a:cubicBezTo>
                      <a:pt x="256" y="417"/>
                      <a:pt x="264" y="404"/>
                      <a:pt x="271" y="390"/>
                    </a:cubicBezTo>
                    <a:cubicBezTo>
                      <a:pt x="279" y="376"/>
                      <a:pt x="287" y="364"/>
                      <a:pt x="294" y="349"/>
                    </a:cubicBezTo>
                    <a:cubicBezTo>
                      <a:pt x="298" y="364"/>
                      <a:pt x="303" y="379"/>
                      <a:pt x="307" y="393"/>
                    </a:cubicBezTo>
                    <a:cubicBezTo>
                      <a:pt x="305" y="396"/>
                      <a:pt x="304" y="398"/>
                      <a:pt x="303" y="399"/>
                    </a:cubicBezTo>
                    <a:cubicBezTo>
                      <a:pt x="296" y="409"/>
                      <a:pt x="288" y="418"/>
                      <a:pt x="279" y="427"/>
                    </a:cubicBezTo>
                    <a:cubicBezTo>
                      <a:pt x="267" y="439"/>
                      <a:pt x="252" y="448"/>
                      <a:pt x="239" y="459"/>
                    </a:cubicBezTo>
                    <a:moveTo>
                      <a:pt x="98" y="443"/>
                    </a:moveTo>
                    <a:cubicBezTo>
                      <a:pt x="93" y="438"/>
                      <a:pt x="89" y="432"/>
                      <a:pt x="85" y="425"/>
                    </a:cubicBezTo>
                    <a:cubicBezTo>
                      <a:pt x="80" y="415"/>
                      <a:pt x="73" y="406"/>
                      <a:pt x="67" y="395"/>
                    </a:cubicBezTo>
                    <a:cubicBezTo>
                      <a:pt x="60" y="381"/>
                      <a:pt x="54" y="367"/>
                      <a:pt x="51" y="351"/>
                    </a:cubicBezTo>
                    <a:cubicBezTo>
                      <a:pt x="57" y="330"/>
                      <a:pt x="64" y="311"/>
                      <a:pt x="71" y="293"/>
                    </a:cubicBezTo>
                    <a:cubicBezTo>
                      <a:pt x="71" y="294"/>
                      <a:pt x="71" y="294"/>
                      <a:pt x="71" y="294"/>
                    </a:cubicBezTo>
                    <a:cubicBezTo>
                      <a:pt x="71" y="311"/>
                      <a:pt x="76" y="328"/>
                      <a:pt x="81" y="344"/>
                    </a:cubicBezTo>
                    <a:cubicBezTo>
                      <a:pt x="86" y="360"/>
                      <a:pt x="90" y="376"/>
                      <a:pt x="97" y="392"/>
                    </a:cubicBezTo>
                    <a:cubicBezTo>
                      <a:pt x="103" y="404"/>
                      <a:pt x="109" y="415"/>
                      <a:pt x="115" y="427"/>
                    </a:cubicBezTo>
                    <a:cubicBezTo>
                      <a:pt x="109" y="432"/>
                      <a:pt x="103" y="437"/>
                      <a:pt x="98" y="443"/>
                    </a:cubicBezTo>
                    <a:moveTo>
                      <a:pt x="230" y="441"/>
                    </a:moveTo>
                    <a:cubicBezTo>
                      <a:pt x="227" y="437"/>
                      <a:pt x="224" y="433"/>
                      <a:pt x="220" y="429"/>
                    </a:cubicBezTo>
                    <a:cubicBezTo>
                      <a:pt x="221" y="424"/>
                      <a:pt x="223" y="419"/>
                      <a:pt x="224" y="416"/>
                    </a:cubicBezTo>
                    <a:cubicBezTo>
                      <a:pt x="227" y="408"/>
                      <a:pt x="230" y="400"/>
                      <a:pt x="234" y="391"/>
                    </a:cubicBezTo>
                    <a:cubicBezTo>
                      <a:pt x="243" y="373"/>
                      <a:pt x="247" y="350"/>
                      <a:pt x="253" y="331"/>
                    </a:cubicBezTo>
                    <a:cubicBezTo>
                      <a:pt x="260" y="312"/>
                      <a:pt x="267" y="294"/>
                      <a:pt x="274" y="276"/>
                    </a:cubicBezTo>
                    <a:cubicBezTo>
                      <a:pt x="279" y="298"/>
                      <a:pt x="285" y="318"/>
                      <a:pt x="291" y="338"/>
                    </a:cubicBezTo>
                    <a:cubicBezTo>
                      <a:pt x="290" y="340"/>
                      <a:pt x="289" y="342"/>
                      <a:pt x="288" y="344"/>
                    </a:cubicBezTo>
                    <a:cubicBezTo>
                      <a:pt x="282" y="357"/>
                      <a:pt x="276" y="370"/>
                      <a:pt x="268" y="382"/>
                    </a:cubicBezTo>
                    <a:cubicBezTo>
                      <a:pt x="261" y="391"/>
                      <a:pt x="256" y="402"/>
                      <a:pt x="250" y="412"/>
                    </a:cubicBezTo>
                    <a:cubicBezTo>
                      <a:pt x="245" y="421"/>
                      <a:pt x="238" y="432"/>
                      <a:pt x="230" y="441"/>
                    </a:cubicBezTo>
                    <a:moveTo>
                      <a:pt x="121" y="423"/>
                    </a:moveTo>
                    <a:cubicBezTo>
                      <a:pt x="116" y="413"/>
                      <a:pt x="111" y="402"/>
                      <a:pt x="106" y="392"/>
                    </a:cubicBezTo>
                    <a:cubicBezTo>
                      <a:pt x="98" y="376"/>
                      <a:pt x="93" y="359"/>
                      <a:pt x="88" y="342"/>
                    </a:cubicBezTo>
                    <a:cubicBezTo>
                      <a:pt x="85" y="332"/>
                      <a:pt x="82" y="322"/>
                      <a:pt x="80" y="311"/>
                    </a:cubicBezTo>
                    <a:cubicBezTo>
                      <a:pt x="79" y="303"/>
                      <a:pt x="79" y="294"/>
                      <a:pt x="78" y="286"/>
                    </a:cubicBezTo>
                    <a:cubicBezTo>
                      <a:pt x="78" y="283"/>
                      <a:pt x="78" y="281"/>
                      <a:pt x="78" y="279"/>
                    </a:cubicBezTo>
                    <a:cubicBezTo>
                      <a:pt x="90" y="253"/>
                      <a:pt x="104" y="230"/>
                      <a:pt x="119" y="208"/>
                    </a:cubicBezTo>
                    <a:cubicBezTo>
                      <a:pt x="118" y="211"/>
                      <a:pt x="118" y="214"/>
                      <a:pt x="118" y="216"/>
                    </a:cubicBezTo>
                    <a:cubicBezTo>
                      <a:pt x="117" y="224"/>
                      <a:pt x="116" y="231"/>
                      <a:pt x="115" y="239"/>
                    </a:cubicBezTo>
                    <a:cubicBezTo>
                      <a:pt x="114" y="253"/>
                      <a:pt x="114" y="269"/>
                      <a:pt x="116" y="282"/>
                    </a:cubicBezTo>
                    <a:cubicBezTo>
                      <a:pt x="124" y="326"/>
                      <a:pt x="126" y="373"/>
                      <a:pt x="142" y="414"/>
                    </a:cubicBezTo>
                    <a:cubicBezTo>
                      <a:pt x="134" y="417"/>
                      <a:pt x="128" y="419"/>
                      <a:pt x="121" y="423"/>
                    </a:cubicBezTo>
                    <a:moveTo>
                      <a:pt x="213" y="423"/>
                    </a:moveTo>
                    <a:cubicBezTo>
                      <a:pt x="210" y="421"/>
                      <a:pt x="208" y="419"/>
                      <a:pt x="205" y="418"/>
                    </a:cubicBezTo>
                    <a:cubicBezTo>
                      <a:pt x="205" y="412"/>
                      <a:pt x="206" y="406"/>
                      <a:pt x="207" y="403"/>
                    </a:cubicBezTo>
                    <a:cubicBezTo>
                      <a:pt x="208" y="396"/>
                      <a:pt x="209" y="390"/>
                      <a:pt x="210" y="384"/>
                    </a:cubicBezTo>
                    <a:cubicBezTo>
                      <a:pt x="211" y="371"/>
                      <a:pt x="214" y="358"/>
                      <a:pt x="216" y="345"/>
                    </a:cubicBezTo>
                    <a:cubicBezTo>
                      <a:pt x="222" y="314"/>
                      <a:pt x="229" y="284"/>
                      <a:pt x="239" y="254"/>
                    </a:cubicBezTo>
                    <a:cubicBezTo>
                      <a:pt x="248" y="226"/>
                      <a:pt x="255" y="200"/>
                      <a:pt x="266" y="173"/>
                    </a:cubicBezTo>
                    <a:cubicBezTo>
                      <a:pt x="266" y="172"/>
                      <a:pt x="267" y="171"/>
                      <a:pt x="267" y="170"/>
                    </a:cubicBezTo>
                    <a:cubicBezTo>
                      <a:pt x="264" y="203"/>
                      <a:pt x="266" y="234"/>
                      <a:pt x="272" y="263"/>
                    </a:cubicBezTo>
                    <a:cubicBezTo>
                      <a:pt x="268" y="273"/>
                      <a:pt x="264" y="283"/>
                      <a:pt x="260" y="292"/>
                    </a:cubicBezTo>
                    <a:cubicBezTo>
                      <a:pt x="253" y="310"/>
                      <a:pt x="247" y="328"/>
                      <a:pt x="241" y="346"/>
                    </a:cubicBezTo>
                    <a:cubicBezTo>
                      <a:pt x="235" y="366"/>
                      <a:pt x="227" y="386"/>
                      <a:pt x="220" y="406"/>
                    </a:cubicBezTo>
                    <a:cubicBezTo>
                      <a:pt x="218" y="411"/>
                      <a:pt x="215" y="417"/>
                      <a:pt x="213" y="423"/>
                    </a:cubicBezTo>
                    <a:moveTo>
                      <a:pt x="149" y="413"/>
                    </a:moveTo>
                    <a:cubicBezTo>
                      <a:pt x="132" y="371"/>
                      <a:pt x="132" y="325"/>
                      <a:pt x="124" y="282"/>
                    </a:cubicBezTo>
                    <a:cubicBezTo>
                      <a:pt x="120" y="261"/>
                      <a:pt x="122" y="237"/>
                      <a:pt x="125" y="217"/>
                    </a:cubicBezTo>
                    <a:cubicBezTo>
                      <a:pt x="127" y="209"/>
                      <a:pt x="128" y="201"/>
                      <a:pt x="130" y="193"/>
                    </a:cubicBezTo>
                    <a:cubicBezTo>
                      <a:pt x="150" y="165"/>
                      <a:pt x="173" y="141"/>
                      <a:pt x="195" y="121"/>
                    </a:cubicBezTo>
                    <a:cubicBezTo>
                      <a:pt x="179" y="158"/>
                      <a:pt x="170" y="198"/>
                      <a:pt x="163" y="239"/>
                    </a:cubicBezTo>
                    <a:cubicBezTo>
                      <a:pt x="158" y="270"/>
                      <a:pt x="155" y="302"/>
                      <a:pt x="155" y="333"/>
                    </a:cubicBezTo>
                    <a:cubicBezTo>
                      <a:pt x="154" y="348"/>
                      <a:pt x="154" y="364"/>
                      <a:pt x="156" y="379"/>
                    </a:cubicBezTo>
                    <a:cubicBezTo>
                      <a:pt x="158" y="389"/>
                      <a:pt x="158" y="400"/>
                      <a:pt x="160" y="411"/>
                    </a:cubicBezTo>
                    <a:cubicBezTo>
                      <a:pt x="156" y="411"/>
                      <a:pt x="153" y="412"/>
                      <a:pt x="149" y="413"/>
                    </a:cubicBezTo>
                    <a:moveTo>
                      <a:pt x="471" y="114"/>
                    </a:moveTo>
                    <a:cubicBezTo>
                      <a:pt x="465" y="114"/>
                      <a:pt x="458" y="109"/>
                      <a:pt x="449" y="96"/>
                    </a:cubicBezTo>
                    <a:cubicBezTo>
                      <a:pt x="450" y="96"/>
                      <a:pt x="452" y="96"/>
                      <a:pt x="453" y="96"/>
                    </a:cubicBezTo>
                    <a:cubicBezTo>
                      <a:pt x="460" y="96"/>
                      <a:pt x="468" y="99"/>
                      <a:pt x="472" y="104"/>
                    </a:cubicBezTo>
                    <a:cubicBezTo>
                      <a:pt x="475" y="106"/>
                      <a:pt x="478" y="107"/>
                      <a:pt x="481" y="109"/>
                    </a:cubicBezTo>
                    <a:cubicBezTo>
                      <a:pt x="479" y="112"/>
                      <a:pt x="475" y="114"/>
                      <a:pt x="471" y="114"/>
                    </a:cubicBezTo>
                    <a:moveTo>
                      <a:pt x="445" y="90"/>
                    </a:moveTo>
                    <a:cubicBezTo>
                      <a:pt x="445" y="89"/>
                      <a:pt x="445" y="89"/>
                      <a:pt x="445" y="89"/>
                    </a:cubicBezTo>
                    <a:cubicBezTo>
                      <a:pt x="443" y="86"/>
                      <a:pt x="441" y="83"/>
                      <a:pt x="439" y="80"/>
                    </a:cubicBezTo>
                    <a:cubicBezTo>
                      <a:pt x="446" y="77"/>
                      <a:pt x="452" y="73"/>
                      <a:pt x="460" y="72"/>
                    </a:cubicBezTo>
                    <a:cubicBezTo>
                      <a:pt x="461" y="72"/>
                      <a:pt x="463" y="71"/>
                      <a:pt x="464" y="71"/>
                    </a:cubicBezTo>
                    <a:cubicBezTo>
                      <a:pt x="469" y="71"/>
                      <a:pt x="473" y="73"/>
                      <a:pt x="477" y="74"/>
                    </a:cubicBezTo>
                    <a:cubicBezTo>
                      <a:pt x="477" y="74"/>
                      <a:pt x="477" y="74"/>
                      <a:pt x="477" y="74"/>
                    </a:cubicBezTo>
                    <a:cubicBezTo>
                      <a:pt x="484" y="83"/>
                      <a:pt x="485" y="94"/>
                      <a:pt x="484" y="102"/>
                    </a:cubicBezTo>
                    <a:cubicBezTo>
                      <a:pt x="482" y="101"/>
                      <a:pt x="481" y="101"/>
                      <a:pt x="480" y="100"/>
                    </a:cubicBezTo>
                    <a:cubicBezTo>
                      <a:pt x="477" y="98"/>
                      <a:pt x="475" y="95"/>
                      <a:pt x="472" y="93"/>
                    </a:cubicBezTo>
                    <a:cubicBezTo>
                      <a:pt x="470" y="92"/>
                      <a:pt x="468" y="91"/>
                      <a:pt x="465" y="90"/>
                    </a:cubicBezTo>
                    <a:cubicBezTo>
                      <a:pt x="461" y="89"/>
                      <a:pt x="457" y="89"/>
                      <a:pt x="452" y="89"/>
                    </a:cubicBezTo>
                    <a:cubicBezTo>
                      <a:pt x="450" y="89"/>
                      <a:pt x="447" y="89"/>
                      <a:pt x="445" y="90"/>
                    </a:cubicBezTo>
                    <a:moveTo>
                      <a:pt x="168" y="410"/>
                    </a:moveTo>
                    <a:cubicBezTo>
                      <a:pt x="166" y="402"/>
                      <a:pt x="166" y="395"/>
                      <a:pt x="165" y="387"/>
                    </a:cubicBezTo>
                    <a:cubicBezTo>
                      <a:pt x="163" y="372"/>
                      <a:pt x="162" y="357"/>
                      <a:pt x="162" y="341"/>
                    </a:cubicBezTo>
                    <a:cubicBezTo>
                      <a:pt x="162" y="311"/>
                      <a:pt x="166" y="280"/>
                      <a:pt x="169" y="250"/>
                    </a:cubicBezTo>
                    <a:cubicBezTo>
                      <a:pt x="175" y="201"/>
                      <a:pt x="187" y="151"/>
                      <a:pt x="210" y="108"/>
                    </a:cubicBezTo>
                    <a:cubicBezTo>
                      <a:pt x="232" y="89"/>
                      <a:pt x="254" y="74"/>
                      <a:pt x="274" y="62"/>
                    </a:cubicBezTo>
                    <a:cubicBezTo>
                      <a:pt x="264" y="73"/>
                      <a:pt x="259" y="87"/>
                      <a:pt x="251" y="100"/>
                    </a:cubicBezTo>
                    <a:cubicBezTo>
                      <a:pt x="232" y="132"/>
                      <a:pt x="224" y="170"/>
                      <a:pt x="211" y="204"/>
                    </a:cubicBezTo>
                    <a:cubicBezTo>
                      <a:pt x="197" y="241"/>
                      <a:pt x="191" y="280"/>
                      <a:pt x="184" y="319"/>
                    </a:cubicBezTo>
                    <a:cubicBezTo>
                      <a:pt x="181" y="338"/>
                      <a:pt x="180" y="357"/>
                      <a:pt x="179" y="377"/>
                    </a:cubicBezTo>
                    <a:cubicBezTo>
                      <a:pt x="179" y="387"/>
                      <a:pt x="178" y="399"/>
                      <a:pt x="178" y="410"/>
                    </a:cubicBezTo>
                    <a:cubicBezTo>
                      <a:pt x="176" y="410"/>
                      <a:pt x="174" y="410"/>
                      <a:pt x="171" y="410"/>
                    </a:cubicBezTo>
                    <a:cubicBezTo>
                      <a:pt x="170" y="410"/>
                      <a:pt x="169" y="410"/>
                      <a:pt x="168" y="410"/>
                    </a:cubicBezTo>
                    <a:moveTo>
                      <a:pt x="435" y="74"/>
                    </a:moveTo>
                    <a:cubicBezTo>
                      <a:pt x="431" y="70"/>
                      <a:pt x="427" y="66"/>
                      <a:pt x="424" y="63"/>
                    </a:cubicBezTo>
                    <a:cubicBezTo>
                      <a:pt x="427" y="61"/>
                      <a:pt x="430" y="59"/>
                      <a:pt x="433" y="56"/>
                    </a:cubicBezTo>
                    <a:cubicBezTo>
                      <a:pt x="436" y="54"/>
                      <a:pt x="442" y="48"/>
                      <a:pt x="447" y="45"/>
                    </a:cubicBezTo>
                    <a:cubicBezTo>
                      <a:pt x="455" y="50"/>
                      <a:pt x="462" y="56"/>
                      <a:pt x="469" y="64"/>
                    </a:cubicBezTo>
                    <a:cubicBezTo>
                      <a:pt x="468" y="64"/>
                      <a:pt x="467" y="64"/>
                      <a:pt x="467" y="64"/>
                    </a:cubicBezTo>
                    <a:cubicBezTo>
                      <a:pt x="464" y="64"/>
                      <a:pt x="461" y="64"/>
                      <a:pt x="459" y="64"/>
                    </a:cubicBezTo>
                    <a:cubicBezTo>
                      <a:pt x="450" y="65"/>
                      <a:pt x="442" y="70"/>
                      <a:pt x="435" y="74"/>
                    </a:cubicBezTo>
                    <a:moveTo>
                      <a:pt x="417" y="58"/>
                    </a:moveTo>
                    <a:cubicBezTo>
                      <a:pt x="413" y="56"/>
                      <a:pt x="408" y="54"/>
                      <a:pt x="404" y="53"/>
                    </a:cubicBezTo>
                    <a:cubicBezTo>
                      <a:pt x="405" y="52"/>
                      <a:pt x="406" y="52"/>
                      <a:pt x="406" y="51"/>
                    </a:cubicBezTo>
                    <a:cubicBezTo>
                      <a:pt x="413" y="44"/>
                      <a:pt x="420" y="40"/>
                      <a:pt x="428" y="35"/>
                    </a:cubicBezTo>
                    <a:cubicBezTo>
                      <a:pt x="432" y="37"/>
                      <a:pt x="436" y="39"/>
                      <a:pt x="440" y="41"/>
                    </a:cubicBezTo>
                    <a:cubicBezTo>
                      <a:pt x="436" y="43"/>
                      <a:pt x="432" y="47"/>
                      <a:pt x="429" y="50"/>
                    </a:cubicBezTo>
                    <a:cubicBezTo>
                      <a:pt x="425" y="53"/>
                      <a:pt x="421" y="56"/>
                      <a:pt x="417" y="58"/>
                    </a:cubicBezTo>
                    <a:moveTo>
                      <a:pt x="198" y="415"/>
                    </a:moveTo>
                    <a:cubicBezTo>
                      <a:pt x="194" y="413"/>
                      <a:pt x="190" y="412"/>
                      <a:pt x="186" y="411"/>
                    </a:cubicBezTo>
                    <a:cubicBezTo>
                      <a:pt x="185" y="399"/>
                      <a:pt x="186" y="385"/>
                      <a:pt x="186" y="374"/>
                    </a:cubicBezTo>
                    <a:cubicBezTo>
                      <a:pt x="187" y="354"/>
                      <a:pt x="189" y="335"/>
                      <a:pt x="192" y="316"/>
                    </a:cubicBezTo>
                    <a:cubicBezTo>
                      <a:pt x="199" y="277"/>
                      <a:pt x="206" y="240"/>
                      <a:pt x="219" y="203"/>
                    </a:cubicBezTo>
                    <a:cubicBezTo>
                      <a:pt x="222" y="195"/>
                      <a:pt x="224" y="187"/>
                      <a:pt x="227" y="179"/>
                    </a:cubicBezTo>
                    <a:cubicBezTo>
                      <a:pt x="231" y="169"/>
                      <a:pt x="236" y="159"/>
                      <a:pt x="239" y="148"/>
                    </a:cubicBezTo>
                    <a:cubicBezTo>
                      <a:pt x="243" y="133"/>
                      <a:pt x="250" y="117"/>
                      <a:pt x="258" y="104"/>
                    </a:cubicBezTo>
                    <a:cubicBezTo>
                      <a:pt x="267" y="88"/>
                      <a:pt x="275" y="72"/>
                      <a:pt x="286" y="57"/>
                    </a:cubicBezTo>
                    <a:cubicBezTo>
                      <a:pt x="288" y="56"/>
                      <a:pt x="289" y="54"/>
                      <a:pt x="291" y="52"/>
                    </a:cubicBezTo>
                    <a:cubicBezTo>
                      <a:pt x="309" y="42"/>
                      <a:pt x="326" y="36"/>
                      <a:pt x="339" y="33"/>
                    </a:cubicBezTo>
                    <a:cubicBezTo>
                      <a:pt x="340" y="32"/>
                      <a:pt x="341" y="32"/>
                      <a:pt x="343" y="32"/>
                    </a:cubicBezTo>
                    <a:cubicBezTo>
                      <a:pt x="336" y="42"/>
                      <a:pt x="328" y="50"/>
                      <a:pt x="322" y="60"/>
                    </a:cubicBezTo>
                    <a:cubicBezTo>
                      <a:pt x="318" y="67"/>
                      <a:pt x="314" y="73"/>
                      <a:pt x="310" y="79"/>
                    </a:cubicBezTo>
                    <a:cubicBezTo>
                      <a:pt x="293" y="94"/>
                      <a:pt x="280" y="114"/>
                      <a:pt x="273" y="134"/>
                    </a:cubicBezTo>
                    <a:cubicBezTo>
                      <a:pt x="268" y="145"/>
                      <a:pt x="264" y="156"/>
                      <a:pt x="261" y="167"/>
                    </a:cubicBezTo>
                    <a:cubicBezTo>
                      <a:pt x="256" y="181"/>
                      <a:pt x="250" y="193"/>
                      <a:pt x="246" y="207"/>
                    </a:cubicBezTo>
                    <a:cubicBezTo>
                      <a:pt x="241" y="223"/>
                      <a:pt x="236" y="239"/>
                      <a:pt x="231" y="255"/>
                    </a:cubicBezTo>
                    <a:cubicBezTo>
                      <a:pt x="220" y="288"/>
                      <a:pt x="212" y="322"/>
                      <a:pt x="207" y="357"/>
                    </a:cubicBezTo>
                    <a:cubicBezTo>
                      <a:pt x="204" y="375"/>
                      <a:pt x="201" y="392"/>
                      <a:pt x="198" y="410"/>
                    </a:cubicBezTo>
                    <a:cubicBezTo>
                      <a:pt x="198" y="411"/>
                      <a:pt x="198" y="413"/>
                      <a:pt x="198" y="415"/>
                    </a:cubicBezTo>
                    <a:moveTo>
                      <a:pt x="366" y="52"/>
                    </a:moveTo>
                    <a:cubicBezTo>
                      <a:pt x="369" y="49"/>
                      <a:pt x="371" y="46"/>
                      <a:pt x="374" y="43"/>
                    </a:cubicBezTo>
                    <a:cubicBezTo>
                      <a:pt x="379" y="38"/>
                      <a:pt x="385" y="33"/>
                      <a:pt x="391" y="28"/>
                    </a:cubicBezTo>
                    <a:cubicBezTo>
                      <a:pt x="400" y="28"/>
                      <a:pt x="410" y="30"/>
                      <a:pt x="419" y="32"/>
                    </a:cubicBezTo>
                    <a:cubicBezTo>
                      <a:pt x="410" y="38"/>
                      <a:pt x="401" y="45"/>
                      <a:pt x="392" y="51"/>
                    </a:cubicBezTo>
                    <a:cubicBezTo>
                      <a:pt x="390" y="51"/>
                      <a:pt x="389" y="51"/>
                      <a:pt x="387" y="51"/>
                    </a:cubicBezTo>
                    <a:cubicBezTo>
                      <a:pt x="382" y="51"/>
                      <a:pt x="378" y="51"/>
                      <a:pt x="373" y="52"/>
                    </a:cubicBezTo>
                    <a:cubicBezTo>
                      <a:pt x="371" y="52"/>
                      <a:pt x="369" y="52"/>
                      <a:pt x="366" y="52"/>
                    </a:cubicBezTo>
                    <a:moveTo>
                      <a:pt x="325" y="68"/>
                    </a:moveTo>
                    <a:cubicBezTo>
                      <a:pt x="331" y="60"/>
                      <a:pt x="337" y="52"/>
                      <a:pt x="343" y="44"/>
                    </a:cubicBezTo>
                    <a:cubicBezTo>
                      <a:pt x="346" y="39"/>
                      <a:pt x="350" y="34"/>
                      <a:pt x="353" y="30"/>
                    </a:cubicBezTo>
                    <a:cubicBezTo>
                      <a:pt x="362" y="28"/>
                      <a:pt x="371" y="28"/>
                      <a:pt x="379" y="27"/>
                    </a:cubicBezTo>
                    <a:cubicBezTo>
                      <a:pt x="376" y="31"/>
                      <a:pt x="372" y="34"/>
                      <a:pt x="369" y="38"/>
                    </a:cubicBezTo>
                    <a:cubicBezTo>
                      <a:pt x="364" y="42"/>
                      <a:pt x="361" y="47"/>
                      <a:pt x="357" y="52"/>
                    </a:cubicBezTo>
                    <a:cubicBezTo>
                      <a:pt x="357" y="52"/>
                      <a:pt x="356" y="54"/>
                      <a:pt x="355" y="55"/>
                    </a:cubicBezTo>
                    <a:cubicBezTo>
                      <a:pt x="345" y="57"/>
                      <a:pt x="334" y="62"/>
                      <a:pt x="325" y="68"/>
                    </a:cubicBezTo>
                    <a:moveTo>
                      <a:pt x="375" y="0"/>
                    </a:moveTo>
                    <a:cubicBezTo>
                      <a:pt x="372" y="0"/>
                      <a:pt x="369" y="0"/>
                      <a:pt x="366" y="0"/>
                    </a:cubicBezTo>
                    <a:cubicBezTo>
                      <a:pt x="353" y="1"/>
                      <a:pt x="340" y="2"/>
                      <a:pt x="328" y="5"/>
                    </a:cubicBezTo>
                    <a:cubicBezTo>
                      <a:pt x="328" y="16"/>
                      <a:pt x="326" y="25"/>
                      <a:pt x="324" y="29"/>
                    </a:cubicBezTo>
                    <a:cubicBezTo>
                      <a:pt x="323" y="31"/>
                      <a:pt x="322" y="32"/>
                      <a:pt x="321" y="32"/>
                    </a:cubicBezTo>
                    <a:cubicBezTo>
                      <a:pt x="320" y="32"/>
                      <a:pt x="319" y="32"/>
                      <a:pt x="318" y="31"/>
                    </a:cubicBezTo>
                    <a:cubicBezTo>
                      <a:pt x="315" y="32"/>
                      <a:pt x="313" y="33"/>
                      <a:pt x="310" y="33"/>
                    </a:cubicBezTo>
                    <a:cubicBezTo>
                      <a:pt x="302" y="33"/>
                      <a:pt x="295" y="26"/>
                      <a:pt x="292" y="16"/>
                    </a:cubicBezTo>
                    <a:cubicBezTo>
                      <a:pt x="270" y="25"/>
                      <a:pt x="249" y="36"/>
                      <a:pt x="230" y="49"/>
                    </a:cubicBezTo>
                    <a:cubicBezTo>
                      <a:pt x="197" y="70"/>
                      <a:pt x="164" y="97"/>
                      <a:pt x="135" y="126"/>
                    </a:cubicBezTo>
                    <a:cubicBezTo>
                      <a:pt x="138" y="132"/>
                      <a:pt x="140" y="137"/>
                      <a:pt x="141" y="140"/>
                    </a:cubicBezTo>
                    <a:cubicBezTo>
                      <a:pt x="141" y="143"/>
                      <a:pt x="139" y="145"/>
                      <a:pt x="137" y="145"/>
                    </a:cubicBezTo>
                    <a:cubicBezTo>
                      <a:pt x="137" y="145"/>
                      <a:pt x="137" y="145"/>
                      <a:pt x="136" y="145"/>
                    </a:cubicBezTo>
                    <a:cubicBezTo>
                      <a:pt x="133" y="152"/>
                      <a:pt x="128" y="155"/>
                      <a:pt x="122" y="155"/>
                    </a:cubicBezTo>
                    <a:cubicBezTo>
                      <a:pt x="118" y="155"/>
                      <a:pt x="114" y="154"/>
                      <a:pt x="110" y="151"/>
                    </a:cubicBezTo>
                    <a:cubicBezTo>
                      <a:pt x="100" y="162"/>
                      <a:pt x="91" y="174"/>
                      <a:pt x="82" y="185"/>
                    </a:cubicBezTo>
                    <a:cubicBezTo>
                      <a:pt x="51" y="226"/>
                      <a:pt x="26" y="274"/>
                      <a:pt x="12" y="324"/>
                    </a:cubicBezTo>
                    <a:cubicBezTo>
                      <a:pt x="18" y="329"/>
                      <a:pt x="24" y="337"/>
                      <a:pt x="23" y="346"/>
                    </a:cubicBezTo>
                    <a:cubicBezTo>
                      <a:pt x="22" y="348"/>
                      <a:pt x="21" y="349"/>
                      <a:pt x="20" y="349"/>
                    </a:cubicBezTo>
                    <a:cubicBezTo>
                      <a:pt x="19" y="351"/>
                      <a:pt x="18" y="352"/>
                      <a:pt x="17" y="352"/>
                    </a:cubicBezTo>
                    <a:cubicBezTo>
                      <a:pt x="17" y="352"/>
                      <a:pt x="17" y="352"/>
                      <a:pt x="17" y="352"/>
                    </a:cubicBezTo>
                    <a:cubicBezTo>
                      <a:pt x="17" y="352"/>
                      <a:pt x="17" y="352"/>
                      <a:pt x="17" y="352"/>
                    </a:cubicBezTo>
                    <a:cubicBezTo>
                      <a:pt x="16" y="352"/>
                      <a:pt x="14" y="352"/>
                      <a:pt x="12" y="352"/>
                    </a:cubicBezTo>
                    <a:cubicBezTo>
                      <a:pt x="11" y="352"/>
                      <a:pt x="8" y="352"/>
                      <a:pt x="6" y="352"/>
                    </a:cubicBezTo>
                    <a:cubicBezTo>
                      <a:pt x="6" y="352"/>
                      <a:pt x="6" y="352"/>
                      <a:pt x="5" y="352"/>
                    </a:cubicBezTo>
                    <a:cubicBezTo>
                      <a:pt x="3" y="365"/>
                      <a:pt x="1" y="377"/>
                      <a:pt x="0" y="390"/>
                    </a:cubicBezTo>
                    <a:cubicBezTo>
                      <a:pt x="2" y="389"/>
                      <a:pt x="3" y="389"/>
                      <a:pt x="5" y="388"/>
                    </a:cubicBezTo>
                    <a:cubicBezTo>
                      <a:pt x="5" y="388"/>
                      <a:pt x="6" y="387"/>
                      <a:pt x="8" y="387"/>
                    </a:cubicBezTo>
                    <a:cubicBezTo>
                      <a:pt x="9" y="387"/>
                      <a:pt x="10" y="388"/>
                      <a:pt x="10" y="389"/>
                    </a:cubicBezTo>
                    <a:cubicBezTo>
                      <a:pt x="11" y="390"/>
                      <a:pt x="11" y="390"/>
                      <a:pt x="11" y="390"/>
                    </a:cubicBezTo>
                    <a:cubicBezTo>
                      <a:pt x="14" y="391"/>
                      <a:pt x="16" y="392"/>
                      <a:pt x="17" y="395"/>
                    </a:cubicBezTo>
                    <a:cubicBezTo>
                      <a:pt x="18" y="400"/>
                      <a:pt x="15" y="410"/>
                      <a:pt x="9" y="411"/>
                    </a:cubicBezTo>
                    <a:cubicBezTo>
                      <a:pt x="9" y="411"/>
                      <a:pt x="8" y="411"/>
                      <a:pt x="8" y="411"/>
                    </a:cubicBezTo>
                    <a:cubicBezTo>
                      <a:pt x="8" y="411"/>
                      <a:pt x="7" y="411"/>
                      <a:pt x="7" y="411"/>
                    </a:cubicBezTo>
                    <a:cubicBezTo>
                      <a:pt x="6" y="411"/>
                      <a:pt x="6" y="411"/>
                      <a:pt x="5" y="411"/>
                    </a:cubicBezTo>
                    <a:cubicBezTo>
                      <a:pt x="6" y="416"/>
                      <a:pt x="7" y="421"/>
                      <a:pt x="7" y="427"/>
                    </a:cubicBezTo>
                    <a:cubicBezTo>
                      <a:pt x="7" y="427"/>
                      <a:pt x="7" y="428"/>
                      <a:pt x="7" y="429"/>
                    </a:cubicBezTo>
                    <a:cubicBezTo>
                      <a:pt x="8" y="428"/>
                      <a:pt x="8" y="428"/>
                      <a:pt x="8" y="428"/>
                    </a:cubicBezTo>
                    <a:cubicBezTo>
                      <a:pt x="8" y="427"/>
                      <a:pt x="9" y="425"/>
                      <a:pt x="10" y="424"/>
                    </a:cubicBezTo>
                    <a:cubicBezTo>
                      <a:pt x="12" y="423"/>
                      <a:pt x="14" y="422"/>
                      <a:pt x="17" y="422"/>
                    </a:cubicBezTo>
                    <a:cubicBezTo>
                      <a:pt x="20" y="422"/>
                      <a:pt x="23" y="424"/>
                      <a:pt x="23" y="428"/>
                    </a:cubicBezTo>
                    <a:cubicBezTo>
                      <a:pt x="24" y="435"/>
                      <a:pt x="21" y="443"/>
                      <a:pt x="14" y="445"/>
                    </a:cubicBezTo>
                    <a:cubicBezTo>
                      <a:pt x="13" y="445"/>
                      <a:pt x="12" y="445"/>
                      <a:pt x="12" y="445"/>
                    </a:cubicBezTo>
                    <a:cubicBezTo>
                      <a:pt x="10" y="445"/>
                      <a:pt x="8" y="445"/>
                      <a:pt x="6" y="444"/>
                    </a:cubicBezTo>
                    <a:cubicBezTo>
                      <a:pt x="6" y="450"/>
                      <a:pt x="5" y="457"/>
                      <a:pt x="4" y="463"/>
                    </a:cubicBezTo>
                    <a:cubicBezTo>
                      <a:pt x="4" y="465"/>
                      <a:pt x="5" y="468"/>
                      <a:pt x="5" y="471"/>
                    </a:cubicBezTo>
                    <a:cubicBezTo>
                      <a:pt x="10" y="491"/>
                      <a:pt x="19" y="515"/>
                      <a:pt x="28" y="533"/>
                    </a:cubicBezTo>
                    <a:cubicBezTo>
                      <a:pt x="28" y="533"/>
                      <a:pt x="29" y="533"/>
                      <a:pt x="29" y="533"/>
                    </a:cubicBezTo>
                    <a:cubicBezTo>
                      <a:pt x="52" y="538"/>
                      <a:pt x="52" y="538"/>
                      <a:pt x="52" y="538"/>
                    </a:cubicBezTo>
                    <a:cubicBezTo>
                      <a:pt x="52" y="538"/>
                      <a:pt x="53" y="537"/>
                      <a:pt x="54" y="537"/>
                    </a:cubicBezTo>
                    <a:cubicBezTo>
                      <a:pt x="57" y="537"/>
                      <a:pt x="60" y="538"/>
                      <a:pt x="62" y="540"/>
                    </a:cubicBezTo>
                    <a:cubicBezTo>
                      <a:pt x="65" y="540"/>
                      <a:pt x="70" y="542"/>
                      <a:pt x="79" y="545"/>
                    </a:cubicBezTo>
                    <a:cubicBezTo>
                      <a:pt x="82" y="546"/>
                      <a:pt x="84" y="546"/>
                      <a:pt x="87" y="547"/>
                    </a:cubicBezTo>
                    <a:cubicBezTo>
                      <a:pt x="87" y="547"/>
                      <a:pt x="87" y="547"/>
                      <a:pt x="87" y="547"/>
                    </a:cubicBezTo>
                    <a:cubicBezTo>
                      <a:pt x="90" y="547"/>
                      <a:pt x="94" y="546"/>
                      <a:pt x="97" y="545"/>
                    </a:cubicBezTo>
                    <a:cubicBezTo>
                      <a:pt x="98" y="545"/>
                      <a:pt x="98" y="545"/>
                      <a:pt x="98" y="545"/>
                    </a:cubicBezTo>
                    <a:cubicBezTo>
                      <a:pt x="99" y="547"/>
                      <a:pt x="101" y="550"/>
                      <a:pt x="103" y="552"/>
                    </a:cubicBezTo>
                    <a:cubicBezTo>
                      <a:pt x="114" y="555"/>
                      <a:pt x="124" y="558"/>
                      <a:pt x="134" y="561"/>
                    </a:cubicBezTo>
                    <a:cubicBezTo>
                      <a:pt x="129" y="554"/>
                      <a:pt x="125" y="548"/>
                      <a:pt x="122" y="543"/>
                    </a:cubicBezTo>
                    <a:cubicBezTo>
                      <a:pt x="122" y="543"/>
                      <a:pt x="122" y="543"/>
                      <a:pt x="122" y="543"/>
                    </a:cubicBezTo>
                    <a:cubicBezTo>
                      <a:pt x="121" y="541"/>
                      <a:pt x="120" y="540"/>
                      <a:pt x="120" y="539"/>
                    </a:cubicBezTo>
                    <a:cubicBezTo>
                      <a:pt x="108" y="514"/>
                      <a:pt x="115" y="464"/>
                      <a:pt x="167" y="457"/>
                    </a:cubicBezTo>
                    <a:cubicBezTo>
                      <a:pt x="168" y="457"/>
                      <a:pt x="169" y="457"/>
                      <a:pt x="171" y="457"/>
                    </a:cubicBezTo>
                    <a:cubicBezTo>
                      <a:pt x="179" y="457"/>
                      <a:pt x="186" y="461"/>
                      <a:pt x="192" y="467"/>
                    </a:cubicBezTo>
                    <a:cubicBezTo>
                      <a:pt x="202" y="477"/>
                      <a:pt x="209" y="491"/>
                      <a:pt x="210" y="504"/>
                    </a:cubicBezTo>
                    <a:cubicBezTo>
                      <a:pt x="211" y="522"/>
                      <a:pt x="192" y="565"/>
                      <a:pt x="187" y="576"/>
                    </a:cubicBezTo>
                    <a:cubicBezTo>
                      <a:pt x="218" y="584"/>
                      <a:pt x="248" y="591"/>
                      <a:pt x="279" y="597"/>
                    </a:cubicBezTo>
                    <a:cubicBezTo>
                      <a:pt x="305" y="588"/>
                      <a:pt x="328" y="570"/>
                      <a:pt x="341" y="546"/>
                    </a:cubicBezTo>
                    <a:cubicBezTo>
                      <a:pt x="349" y="533"/>
                      <a:pt x="354" y="519"/>
                      <a:pt x="357" y="504"/>
                    </a:cubicBezTo>
                    <a:cubicBezTo>
                      <a:pt x="359" y="499"/>
                      <a:pt x="360" y="494"/>
                      <a:pt x="360" y="488"/>
                    </a:cubicBezTo>
                    <a:cubicBezTo>
                      <a:pt x="361" y="484"/>
                      <a:pt x="361" y="480"/>
                      <a:pt x="362" y="476"/>
                    </a:cubicBezTo>
                    <a:cubicBezTo>
                      <a:pt x="363" y="456"/>
                      <a:pt x="362" y="436"/>
                      <a:pt x="358" y="416"/>
                    </a:cubicBezTo>
                    <a:cubicBezTo>
                      <a:pt x="357" y="409"/>
                      <a:pt x="356" y="403"/>
                      <a:pt x="355" y="397"/>
                    </a:cubicBezTo>
                    <a:cubicBezTo>
                      <a:pt x="354" y="391"/>
                      <a:pt x="352" y="385"/>
                      <a:pt x="351" y="380"/>
                    </a:cubicBezTo>
                    <a:cubicBezTo>
                      <a:pt x="349" y="373"/>
                      <a:pt x="348" y="367"/>
                      <a:pt x="346" y="361"/>
                    </a:cubicBezTo>
                    <a:cubicBezTo>
                      <a:pt x="333" y="319"/>
                      <a:pt x="317" y="278"/>
                      <a:pt x="308" y="235"/>
                    </a:cubicBezTo>
                    <a:cubicBezTo>
                      <a:pt x="298" y="190"/>
                      <a:pt x="298" y="138"/>
                      <a:pt x="328" y="105"/>
                    </a:cubicBezTo>
                    <a:cubicBezTo>
                      <a:pt x="344" y="88"/>
                      <a:pt x="365" y="79"/>
                      <a:pt x="387" y="79"/>
                    </a:cubicBezTo>
                    <a:cubicBezTo>
                      <a:pt x="391" y="79"/>
                      <a:pt x="394" y="79"/>
                      <a:pt x="397" y="79"/>
                    </a:cubicBezTo>
                    <a:cubicBezTo>
                      <a:pt x="410" y="81"/>
                      <a:pt x="419" y="83"/>
                      <a:pt x="424" y="96"/>
                    </a:cubicBezTo>
                    <a:cubicBezTo>
                      <a:pt x="430" y="111"/>
                      <a:pt x="431" y="128"/>
                      <a:pt x="443" y="140"/>
                    </a:cubicBezTo>
                    <a:cubicBezTo>
                      <a:pt x="449" y="145"/>
                      <a:pt x="457" y="148"/>
                      <a:pt x="465" y="148"/>
                    </a:cubicBezTo>
                    <a:cubicBezTo>
                      <a:pt x="477" y="148"/>
                      <a:pt x="488" y="143"/>
                      <a:pt x="496" y="134"/>
                    </a:cubicBezTo>
                    <a:cubicBezTo>
                      <a:pt x="501" y="127"/>
                      <a:pt x="505" y="120"/>
                      <a:pt x="506" y="111"/>
                    </a:cubicBezTo>
                    <a:cubicBezTo>
                      <a:pt x="509" y="101"/>
                      <a:pt x="508" y="89"/>
                      <a:pt x="505" y="79"/>
                    </a:cubicBezTo>
                    <a:cubicBezTo>
                      <a:pt x="504" y="78"/>
                      <a:pt x="504" y="76"/>
                      <a:pt x="504" y="75"/>
                    </a:cubicBezTo>
                    <a:cubicBezTo>
                      <a:pt x="500" y="66"/>
                      <a:pt x="495" y="57"/>
                      <a:pt x="488" y="49"/>
                    </a:cubicBezTo>
                    <a:cubicBezTo>
                      <a:pt x="482" y="41"/>
                      <a:pt x="474" y="35"/>
                      <a:pt x="466" y="29"/>
                    </a:cubicBezTo>
                    <a:cubicBezTo>
                      <a:pt x="462" y="26"/>
                      <a:pt x="458" y="23"/>
                      <a:pt x="453" y="20"/>
                    </a:cubicBezTo>
                    <a:cubicBezTo>
                      <a:pt x="448" y="17"/>
                      <a:pt x="442" y="14"/>
                      <a:pt x="437" y="12"/>
                    </a:cubicBezTo>
                    <a:cubicBezTo>
                      <a:pt x="435" y="11"/>
                      <a:pt x="434" y="11"/>
                      <a:pt x="433" y="10"/>
                    </a:cubicBezTo>
                    <a:cubicBezTo>
                      <a:pt x="428" y="9"/>
                      <a:pt x="424" y="7"/>
                      <a:pt x="420" y="6"/>
                    </a:cubicBezTo>
                    <a:cubicBezTo>
                      <a:pt x="409" y="3"/>
                      <a:pt x="397" y="1"/>
                      <a:pt x="386" y="0"/>
                    </a:cubicBezTo>
                    <a:cubicBezTo>
                      <a:pt x="382" y="0"/>
                      <a:pt x="379" y="0"/>
                      <a:pt x="37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0" name="Freeform 268"/>
              <p:cNvSpPr>
                <a:spLocks noEditPoints="1"/>
              </p:cNvSpPr>
              <p:nvPr/>
            </p:nvSpPr>
            <p:spPr bwMode="auto">
              <a:xfrm>
                <a:off x="6361" y="4148"/>
                <a:ext cx="369" cy="279"/>
              </a:xfrm>
              <a:custGeom>
                <a:avLst/>
                <a:gdLst>
                  <a:gd name="T0" fmla="*/ 23 w 747"/>
                  <a:gd name="T1" fmla="*/ 134 h 566"/>
                  <a:gd name="T2" fmla="*/ 312 w 747"/>
                  <a:gd name="T3" fmla="*/ 533 h 566"/>
                  <a:gd name="T4" fmla="*/ 457 w 747"/>
                  <a:gd name="T5" fmla="*/ 496 h 566"/>
                  <a:gd name="T6" fmla="*/ 357 w 747"/>
                  <a:gd name="T7" fmla="*/ 524 h 566"/>
                  <a:gd name="T8" fmla="*/ 311 w 747"/>
                  <a:gd name="T9" fmla="*/ 474 h 566"/>
                  <a:gd name="T10" fmla="*/ 577 w 747"/>
                  <a:gd name="T11" fmla="*/ 518 h 566"/>
                  <a:gd name="T12" fmla="*/ 263 w 747"/>
                  <a:gd name="T13" fmla="*/ 494 h 566"/>
                  <a:gd name="T14" fmla="*/ 202 w 747"/>
                  <a:gd name="T15" fmla="*/ 471 h 566"/>
                  <a:gd name="T16" fmla="*/ 679 w 747"/>
                  <a:gd name="T17" fmla="*/ 423 h 566"/>
                  <a:gd name="T18" fmla="*/ 154 w 747"/>
                  <a:gd name="T19" fmla="*/ 438 h 566"/>
                  <a:gd name="T20" fmla="*/ 589 w 747"/>
                  <a:gd name="T21" fmla="*/ 413 h 566"/>
                  <a:gd name="T22" fmla="*/ 518 w 747"/>
                  <a:gd name="T23" fmla="*/ 386 h 566"/>
                  <a:gd name="T24" fmla="*/ 70 w 747"/>
                  <a:gd name="T25" fmla="*/ 357 h 566"/>
                  <a:gd name="T26" fmla="*/ 652 w 747"/>
                  <a:gd name="T27" fmla="*/ 342 h 566"/>
                  <a:gd name="T28" fmla="*/ 703 w 747"/>
                  <a:gd name="T29" fmla="*/ 347 h 566"/>
                  <a:gd name="T30" fmla="*/ 243 w 747"/>
                  <a:gd name="T31" fmla="*/ 390 h 566"/>
                  <a:gd name="T32" fmla="*/ 79 w 747"/>
                  <a:gd name="T33" fmla="*/ 330 h 566"/>
                  <a:gd name="T34" fmla="*/ 265 w 747"/>
                  <a:gd name="T35" fmla="*/ 383 h 566"/>
                  <a:gd name="T36" fmla="*/ 113 w 747"/>
                  <a:gd name="T37" fmla="*/ 282 h 566"/>
                  <a:gd name="T38" fmla="*/ 307 w 747"/>
                  <a:gd name="T39" fmla="*/ 336 h 566"/>
                  <a:gd name="T40" fmla="*/ 66 w 747"/>
                  <a:gd name="T41" fmla="*/ 275 h 566"/>
                  <a:gd name="T42" fmla="*/ 261 w 747"/>
                  <a:gd name="T43" fmla="*/ 301 h 566"/>
                  <a:gd name="T44" fmla="*/ 180 w 747"/>
                  <a:gd name="T45" fmla="*/ 265 h 566"/>
                  <a:gd name="T46" fmla="*/ 383 w 747"/>
                  <a:gd name="T47" fmla="*/ 256 h 566"/>
                  <a:gd name="T48" fmla="*/ 211 w 747"/>
                  <a:gd name="T49" fmla="*/ 211 h 566"/>
                  <a:gd name="T50" fmla="*/ 135 w 747"/>
                  <a:gd name="T51" fmla="*/ 217 h 566"/>
                  <a:gd name="T52" fmla="*/ 256 w 747"/>
                  <a:gd name="T53" fmla="*/ 262 h 566"/>
                  <a:gd name="T54" fmla="*/ 517 w 747"/>
                  <a:gd name="T55" fmla="*/ 231 h 566"/>
                  <a:gd name="T56" fmla="*/ 296 w 747"/>
                  <a:gd name="T57" fmla="*/ 194 h 566"/>
                  <a:gd name="T58" fmla="*/ 181 w 747"/>
                  <a:gd name="T59" fmla="*/ 189 h 566"/>
                  <a:gd name="T60" fmla="*/ 530 w 747"/>
                  <a:gd name="T61" fmla="*/ 217 h 566"/>
                  <a:gd name="T62" fmla="*/ 108 w 747"/>
                  <a:gd name="T63" fmla="*/ 188 h 566"/>
                  <a:gd name="T64" fmla="*/ 519 w 747"/>
                  <a:gd name="T65" fmla="*/ 134 h 566"/>
                  <a:gd name="T66" fmla="*/ 543 w 747"/>
                  <a:gd name="T67" fmla="*/ 131 h 566"/>
                  <a:gd name="T68" fmla="*/ 650 w 747"/>
                  <a:gd name="T69" fmla="*/ 142 h 566"/>
                  <a:gd name="T70" fmla="*/ 639 w 747"/>
                  <a:gd name="T71" fmla="*/ 125 h 566"/>
                  <a:gd name="T72" fmla="*/ 118 w 747"/>
                  <a:gd name="T73" fmla="*/ 166 h 566"/>
                  <a:gd name="T74" fmla="*/ 664 w 747"/>
                  <a:gd name="T75" fmla="*/ 113 h 566"/>
                  <a:gd name="T76" fmla="*/ 198 w 747"/>
                  <a:gd name="T77" fmla="*/ 66 h 566"/>
                  <a:gd name="T78" fmla="*/ 115 w 747"/>
                  <a:gd name="T79" fmla="*/ 90 h 566"/>
                  <a:gd name="T80" fmla="*/ 153 w 747"/>
                  <a:gd name="T81" fmla="*/ 85 h 566"/>
                  <a:gd name="T82" fmla="*/ 602 w 747"/>
                  <a:gd name="T83" fmla="*/ 79 h 566"/>
                  <a:gd name="T84" fmla="*/ 433 w 747"/>
                  <a:gd name="T85" fmla="*/ 49 h 566"/>
                  <a:gd name="T86" fmla="*/ 564 w 747"/>
                  <a:gd name="T87" fmla="*/ 90 h 566"/>
                  <a:gd name="T88" fmla="*/ 498 w 747"/>
                  <a:gd name="T89" fmla="*/ 83 h 566"/>
                  <a:gd name="T90" fmla="*/ 496 w 747"/>
                  <a:gd name="T91" fmla="*/ 11 h 566"/>
                  <a:gd name="T92" fmla="*/ 374 w 747"/>
                  <a:gd name="T93" fmla="*/ 62 h 566"/>
                  <a:gd name="T94" fmla="*/ 275 w 747"/>
                  <a:gd name="T95" fmla="*/ 157 h 566"/>
                  <a:gd name="T96" fmla="*/ 208 w 747"/>
                  <a:gd name="T97" fmla="*/ 189 h 566"/>
                  <a:gd name="T98" fmla="*/ 223 w 747"/>
                  <a:gd name="T99" fmla="*/ 121 h 566"/>
                  <a:gd name="T100" fmla="*/ 146 w 747"/>
                  <a:gd name="T101" fmla="*/ 27 h 566"/>
                  <a:gd name="T102" fmla="*/ 48 w 747"/>
                  <a:gd name="T103" fmla="*/ 104 h 566"/>
                  <a:gd name="T104" fmla="*/ 21 w 747"/>
                  <a:gd name="T105" fmla="*/ 256 h 566"/>
                  <a:gd name="T106" fmla="*/ 54 w 747"/>
                  <a:gd name="T107" fmla="*/ 347 h 566"/>
                  <a:gd name="T108" fmla="*/ 134 w 747"/>
                  <a:gd name="T109" fmla="*/ 448 h 566"/>
                  <a:gd name="T110" fmla="*/ 247 w 747"/>
                  <a:gd name="T111" fmla="*/ 504 h 566"/>
                  <a:gd name="T112" fmla="*/ 369 w 747"/>
                  <a:gd name="T113" fmla="*/ 543 h 566"/>
                  <a:gd name="T114" fmla="*/ 516 w 747"/>
                  <a:gd name="T115" fmla="*/ 543 h 566"/>
                  <a:gd name="T116" fmla="*/ 640 w 747"/>
                  <a:gd name="T117" fmla="*/ 505 h 566"/>
                  <a:gd name="T118" fmla="*/ 709 w 747"/>
                  <a:gd name="T119" fmla="*/ 431 h 566"/>
                  <a:gd name="T120" fmla="*/ 534 w 747"/>
                  <a:gd name="T121" fmla="*/ 261 h 566"/>
                  <a:gd name="T122" fmla="*/ 689 w 747"/>
                  <a:gd name="T123" fmla="*/ 109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47" h="566">
                    <a:moveTo>
                      <a:pt x="20" y="144"/>
                    </a:moveTo>
                    <a:cubicBezTo>
                      <a:pt x="14" y="146"/>
                      <a:pt x="9" y="149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4" y="154"/>
                      <a:pt x="5" y="156"/>
                      <a:pt x="8" y="157"/>
                    </a:cubicBezTo>
                    <a:cubicBezTo>
                      <a:pt x="8" y="157"/>
                      <a:pt x="9" y="157"/>
                      <a:pt x="9" y="157"/>
                    </a:cubicBezTo>
                    <a:cubicBezTo>
                      <a:pt x="10" y="157"/>
                      <a:pt x="11" y="157"/>
                      <a:pt x="12" y="156"/>
                    </a:cubicBezTo>
                    <a:cubicBezTo>
                      <a:pt x="12" y="159"/>
                      <a:pt x="12" y="162"/>
                      <a:pt x="11" y="164"/>
                    </a:cubicBezTo>
                    <a:cubicBezTo>
                      <a:pt x="15" y="158"/>
                      <a:pt x="18" y="151"/>
                      <a:pt x="20" y="144"/>
                    </a:cubicBezTo>
                    <a:moveTo>
                      <a:pt x="25" y="120"/>
                    </a:moveTo>
                    <a:cubicBezTo>
                      <a:pt x="24" y="121"/>
                      <a:pt x="23" y="121"/>
                      <a:pt x="22" y="122"/>
                    </a:cubicBezTo>
                    <a:cubicBezTo>
                      <a:pt x="21" y="125"/>
                      <a:pt x="19" y="128"/>
                      <a:pt x="18" y="131"/>
                    </a:cubicBezTo>
                    <a:cubicBezTo>
                      <a:pt x="18" y="131"/>
                      <a:pt x="18" y="131"/>
                      <a:pt x="18" y="131"/>
                    </a:cubicBezTo>
                    <a:cubicBezTo>
                      <a:pt x="17" y="129"/>
                      <a:pt x="15" y="128"/>
                      <a:pt x="13" y="128"/>
                    </a:cubicBezTo>
                    <a:cubicBezTo>
                      <a:pt x="13" y="128"/>
                      <a:pt x="13" y="128"/>
                      <a:pt x="13" y="128"/>
                    </a:cubicBezTo>
                    <a:cubicBezTo>
                      <a:pt x="12" y="128"/>
                      <a:pt x="12" y="128"/>
                      <a:pt x="11" y="128"/>
                    </a:cubicBezTo>
                    <a:cubicBezTo>
                      <a:pt x="9" y="128"/>
                      <a:pt x="7" y="129"/>
                      <a:pt x="5" y="131"/>
                    </a:cubicBezTo>
                    <a:cubicBezTo>
                      <a:pt x="2" y="133"/>
                      <a:pt x="0" y="140"/>
                      <a:pt x="0" y="143"/>
                    </a:cubicBezTo>
                    <a:cubicBezTo>
                      <a:pt x="0" y="143"/>
                      <a:pt x="0" y="144"/>
                      <a:pt x="0" y="144"/>
                    </a:cubicBezTo>
                    <a:cubicBezTo>
                      <a:pt x="8" y="142"/>
                      <a:pt x="15" y="138"/>
                      <a:pt x="23" y="134"/>
                    </a:cubicBezTo>
                    <a:cubicBezTo>
                      <a:pt x="23" y="129"/>
                      <a:pt x="24" y="125"/>
                      <a:pt x="25" y="120"/>
                    </a:cubicBezTo>
                    <a:moveTo>
                      <a:pt x="25" y="112"/>
                    </a:moveTo>
                    <a:cubicBezTo>
                      <a:pt x="25" y="112"/>
                      <a:pt x="25" y="112"/>
                      <a:pt x="25" y="112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25" y="112"/>
                      <a:pt x="25" y="112"/>
                      <a:pt x="25" y="112"/>
                    </a:cubicBezTo>
                    <a:moveTo>
                      <a:pt x="422" y="24"/>
                    </a:moveTo>
                    <a:cubicBezTo>
                      <a:pt x="421" y="24"/>
                      <a:pt x="420" y="24"/>
                      <a:pt x="418" y="25"/>
                    </a:cubicBezTo>
                    <a:cubicBezTo>
                      <a:pt x="418" y="25"/>
                      <a:pt x="418" y="25"/>
                      <a:pt x="418" y="25"/>
                    </a:cubicBezTo>
                    <a:cubicBezTo>
                      <a:pt x="419" y="25"/>
                      <a:pt x="421" y="24"/>
                      <a:pt x="422" y="24"/>
                    </a:cubicBezTo>
                    <a:cubicBezTo>
                      <a:pt x="422" y="24"/>
                      <a:pt x="422" y="24"/>
                      <a:pt x="422" y="24"/>
                    </a:cubicBezTo>
                    <a:moveTo>
                      <a:pt x="311" y="533"/>
                    </a:moveTo>
                    <a:cubicBezTo>
                      <a:pt x="310" y="533"/>
                      <a:pt x="310" y="533"/>
                      <a:pt x="309" y="533"/>
                    </a:cubicBezTo>
                    <a:cubicBezTo>
                      <a:pt x="309" y="533"/>
                      <a:pt x="309" y="533"/>
                      <a:pt x="309" y="533"/>
                    </a:cubicBezTo>
                    <a:cubicBezTo>
                      <a:pt x="309" y="532"/>
                      <a:pt x="309" y="532"/>
                      <a:pt x="309" y="531"/>
                    </a:cubicBezTo>
                    <a:cubicBezTo>
                      <a:pt x="309" y="530"/>
                      <a:pt x="309" y="530"/>
                      <a:pt x="309" y="530"/>
                    </a:cubicBezTo>
                    <a:cubicBezTo>
                      <a:pt x="309" y="530"/>
                      <a:pt x="309" y="530"/>
                      <a:pt x="309" y="530"/>
                    </a:cubicBezTo>
                    <a:cubicBezTo>
                      <a:pt x="310" y="531"/>
                      <a:pt x="310" y="531"/>
                      <a:pt x="310" y="531"/>
                    </a:cubicBezTo>
                    <a:cubicBezTo>
                      <a:pt x="310" y="532"/>
                      <a:pt x="311" y="533"/>
                      <a:pt x="312" y="533"/>
                    </a:cubicBezTo>
                    <a:cubicBezTo>
                      <a:pt x="312" y="533"/>
                      <a:pt x="312" y="533"/>
                      <a:pt x="312" y="533"/>
                    </a:cubicBezTo>
                    <a:cubicBezTo>
                      <a:pt x="312" y="533"/>
                      <a:pt x="312" y="533"/>
                      <a:pt x="312" y="533"/>
                    </a:cubicBezTo>
                    <a:cubicBezTo>
                      <a:pt x="312" y="533"/>
                      <a:pt x="312" y="533"/>
                      <a:pt x="311" y="533"/>
                    </a:cubicBezTo>
                    <a:moveTo>
                      <a:pt x="467" y="538"/>
                    </a:moveTo>
                    <a:cubicBezTo>
                      <a:pt x="451" y="538"/>
                      <a:pt x="433" y="537"/>
                      <a:pt x="412" y="534"/>
                    </a:cubicBezTo>
                    <a:cubicBezTo>
                      <a:pt x="418" y="529"/>
                      <a:pt x="425" y="525"/>
                      <a:pt x="430" y="519"/>
                    </a:cubicBezTo>
                    <a:cubicBezTo>
                      <a:pt x="436" y="514"/>
                      <a:pt x="440" y="509"/>
                      <a:pt x="444" y="503"/>
                    </a:cubicBezTo>
                    <a:cubicBezTo>
                      <a:pt x="453" y="514"/>
                      <a:pt x="458" y="527"/>
                      <a:pt x="467" y="538"/>
                    </a:cubicBezTo>
                    <a:moveTo>
                      <a:pt x="476" y="538"/>
                    </a:moveTo>
                    <a:cubicBezTo>
                      <a:pt x="483" y="529"/>
                      <a:pt x="490" y="515"/>
                      <a:pt x="493" y="502"/>
                    </a:cubicBezTo>
                    <a:cubicBezTo>
                      <a:pt x="496" y="507"/>
                      <a:pt x="500" y="515"/>
                      <a:pt x="502" y="518"/>
                    </a:cubicBezTo>
                    <a:cubicBezTo>
                      <a:pt x="506" y="524"/>
                      <a:pt x="511" y="531"/>
                      <a:pt x="516" y="536"/>
                    </a:cubicBezTo>
                    <a:cubicBezTo>
                      <a:pt x="506" y="537"/>
                      <a:pt x="492" y="538"/>
                      <a:pt x="476" y="538"/>
                    </a:cubicBezTo>
                    <a:moveTo>
                      <a:pt x="402" y="533"/>
                    </a:moveTo>
                    <a:cubicBezTo>
                      <a:pt x="397" y="532"/>
                      <a:pt x="391" y="531"/>
                      <a:pt x="386" y="530"/>
                    </a:cubicBezTo>
                    <a:cubicBezTo>
                      <a:pt x="379" y="529"/>
                      <a:pt x="372" y="527"/>
                      <a:pt x="365" y="526"/>
                    </a:cubicBezTo>
                    <a:cubicBezTo>
                      <a:pt x="375" y="515"/>
                      <a:pt x="389" y="507"/>
                      <a:pt x="400" y="497"/>
                    </a:cubicBezTo>
                    <a:cubicBezTo>
                      <a:pt x="401" y="497"/>
                      <a:pt x="401" y="497"/>
                      <a:pt x="402" y="497"/>
                    </a:cubicBezTo>
                    <a:cubicBezTo>
                      <a:pt x="402" y="509"/>
                      <a:pt x="402" y="521"/>
                      <a:pt x="402" y="533"/>
                    </a:cubicBezTo>
                    <a:moveTo>
                      <a:pt x="457" y="496"/>
                    </a:moveTo>
                    <a:cubicBezTo>
                      <a:pt x="467" y="496"/>
                      <a:pt x="477" y="496"/>
                      <a:pt x="487" y="495"/>
                    </a:cubicBezTo>
                    <a:cubicBezTo>
                      <a:pt x="486" y="506"/>
                      <a:pt x="478" y="522"/>
                      <a:pt x="471" y="532"/>
                    </a:cubicBezTo>
                    <a:cubicBezTo>
                      <a:pt x="468" y="526"/>
                      <a:pt x="465" y="519"/>
                      <a:pt x="461" y="514"/>
                    </a:cubicBezTo>
                    <a:cubicBezTo>
                      <a:pt x="457" y="507"/>
                      <a:pt x="453" y="502"/>
                      <a:pt x="449" y="496"/>
                    </a:cubicBezTo>
                    <a:cubicBezTo>
                      <a:pt x="452" y="496"/>
                      <a:pt x="454" y="496"/>
                      <a:pt x="457" y="496"/>
                    </a:cubicBezTo>
                    <a:moveTo>
                      <a:pt x="409" y="527"/>
                    </a:moveTo>
                    <a:cubicBezTo>
                      <a:pt x="409" y="515"/>
                      <a:pt x="409" y="504"/>
                      <a:pt x="409" y="493"/>
                    </a:cubicBezTo>
                    <a:cubicBezTo>
                      <a:pt x="419" y="494"/>
                      <a:pt x="430" y="495"/>
                      <a:pt x="440" y="496"/>
                    </a:cubicBezTo>
                    <a:cubicBezTo>
                      <a:pt x="434" y="504"/>
                      <a:pt x="428" y="512"/>
                      <a:pt x="420" y="518"/>
                    </a:cubicBezTo>
                    <a:cubicBezTo>
                      <a:pt x="416" y="521"/>
                      <a:pt x="413" y="524"/>
                      <a:pt x="409" y="527"/>
                    </a:cubicBezTo>
                    <a:moveTo>
                      <a:pt x="529" y="534"/>
                    </a:moveTo>
                    <a:cubicBezTo>
                      <a:pt x="530" y="531"/>
                      <a:pt x="532" y="527"/>
                      <a:pt x="533" y="524"/>
                    </a:cubicBezTo>
                    <a:cubicBezTo>
                      <a:pt x="537" y="516"/>
                      <a:pt x="541" y="509"/>
                      <a:pt x="545" y="502"/>
                    </a:cubicBezTo>
                    <a:cubicBezTo>
                      <a:pt x="547" y="499"/>
                      <a:pt x="551" y="494"/>
                      <a:pt x="552" y="489"/>
                    </a:cubicBezTo>
                    <a:cubicBezTo>
                      <a:pt x="556" y="495"/>
                      <a:pt x="561" y="501"/>
                      <a:pt x="563" y="507"/>
                    </a:cubicBezTo>
                    <a:cubicBezTo>
                      <a:pt x="566" y="512"/>
                      <a:pt x="568" y="520"/>
                      <a:pt x="572" y="525"/>
                    </a:cubicBezTo>
                    <a:cubicBezTo>
                      <a:pt x="561" y="528"/>
                      <a:pt x="549" y="531"/>
                      <a:pt x="537" y="532"/>
                    </a:cubicBezTo>
                    <a:cubicBezTo>
                      <a:pt x="535" y="533"/>
                      <a:pt x="532" y="533"/>
                      <a:pt x="529" y="534"/>
                    </a:cubicBezTo>
                    <a:moveTo>
                      <a:pt x="357" y="524"/>
                    </a:moveTo>
                    <a:cubicBezTo>
                      <a:pt x="345" y="522"/>
                      <a:pt x="334" y="519"/>
                      <a:pt x="323" y="516"/>
                    </a:cubicBezTo>
                    <a:cubicBezTo>
                      <a:pt x="327" y="513"/>
                      <a:pt x="332" y="509"/>
                      <a:pt x="335" y="506"/>
                    </a:cubicBezTo>
                    <a:cubicBezTo>
                      <a:pt x="339" y="503"/>
                      <a:pt x="342" y="499"/>
                      <a:pt x="346" y="496"/>
                    </a:cubicBezTo>
                    <a:cubicBezTo>
                      <a:pt x="348" y="493"/>
                      <a:pt x="350" y="490"/>
                      <a:pt x="353" y="487"/>
                    </a:cubicBezTo>
                    <a:cubicBezTo>
                      <a:pt x="356" y="498"/>
                      <a:pt x="357" y="513"/>
                      <a:pt x="357" y="524"/>
                    </a:cubicBezTo>
                    <a:cubicBezTo>
                      <a:pt x="357" y="524"/>
                      <a:pt x="357" y="524"/>
                      <a:pt x="357" y="524"/>
                    </a:cubicBezTo>
                    <a:moveTo>
                      <a:pt x="522" y="531"/>
                    </a:moveTo>
                    <a:cubicBezTo>
                      <a:pt x="516" y="526"/>
                      <a:pt x="510" y="516"/>
                      <a:pt x="506" y="510"/>
                    </a:cubicBezTo>
                    <a:cubicBezTo>
                      <a:pt x="502" y="506"/>
                      <a:pt x="500" y="499"/>
                      <a:pt x="496" y="494"/>
                    </a:cubicBezTo>
                    <a:cubicBezTo>
                      <a:pt x="513" y="492"/>
                      <a:pt x="529" y="489"/>
                      <a:pt x="545" y="484"/>
                    </a:cubicBezTo>
                    <a:cubicBezTo>
                      <a:pt x="546" y="484"/>
                      <a:pt x="546" y="485"/>
                      <a:pt x="546" y="485"/>
                    </a:cubicBezTo>
                    <a:cubicBezTo>
                      <a:pt x="543" y="488"/>
                      <a:pt x="527" y="521"/>
                      <a:pt x="522" y="531"/>
                    </a:cubicBezTo>
                    <a:moveTo>
                      <a:pt x="364" y="516"/>
                    </a:moveTo>
                    <a:cubicBezTo>
                      <a:pt x="364" y="505"/>
                      <a:pt x="363" y="493"/>
                      <a:pt x="359" y="483"/>
                    </a:cubicBezTo>
                    <a:cubicBezTo>
                      <a:pt x="371" y="486"/>
                      <a:pt x="384" y="489"/>
                      <a:pt x="396" y="491"/>
                    </a:cubicBezTo>
                    <a:cubicBezTo>
                      <a:pt x="386" y="500"/>
                      <a:pt x="374" y="507"/>
                      <a:pt x="364" y="516"/>
                    </a:cubicBezTo>
                    <a:moveTo>
                      <a:pt x="312" y="513"/>
                    </a:moveTo>
                    <a:cubicBezTo>
                      <a:pt x="295" y="509"/>
                      <a:pt x="281" y="504"/>
                      <a:pt x="269" y="500"/>
                    </a:cubicBezTo>
                    <a:cubicBezTo>
                      <a:pt x="284" y="493"/>
                      <a:pt x="297" y="483"/>
                      <a:pt x="311" y="474"/>
                    </a:cubicBezTo>
                    <a:cubicBezTo>
                      <a:pt x="312" y="473"/>
                      <a:pt x="313" y="473"/>
                      <a:pt x="313" y="472"/>
                    </a:cubicBezTo>
                    <a:cubicBezTo>
                      <a:pt x="313" y="473"/>
                      <a:pt x="313" y="473"/>
                      <a:pt x="313" y="474"/>
                    </a:cubicBezTo>
                    <a:cubicBezTo>
                      <a:pt x="313" y="479"/>
                      <a:pt x="313" y="484"/>
                      <a:pt x="313" y="489"/>
                    </a:cubicBezTo>
                    <a:cubicBezTo>
                      <a:pt x="313" y="497"/>
                      <a:pt x="311" y="505"/>
                      <a:pt x="312" y="513"/>
                    </a:cubicBezTo>
                    <a:moveTo>
                      <a:pt x="319" y="510"/>
                    </a:moveTo>
                    <a:cubicBezTo>
                      <a:pt x="319" y="501"/>
                      <a:pt x="321" y="492"/>
                      <a:pt x="321" y="483"/>
                    </a:cubicBezTo>
                    <a:cubicBezTo>
                      <a:pt x="321" y="480"/>
                      <a:pt x="322" y="475"/>
                      <a:pt x="321" y="470"/>
                    </a:cubicBezTo>
                    <a:cubicBezTo>
                      <a:pt x="328" y="473"/>
                      <a:pt x="335" y="475"/>
                      <a:pt x="342" y="478"/>
                    </a:cubicBezTo>
                    <a:cubicBezTo>
                      <a:pt x="344" y="478"/>
                      <a:pt x="347" y="479"/>
                      <a:pt x="349" y="480"/>
                    </a:cubicBezTo>
                    <a:cubicBezTo>
                      <a:pt x="344" y="484"/>
                      <a:pt x="341" y="490"/>
                      <a:pt x="335" y="495"/>
                    </a:cubicBezTo>
                    <a:cubicBezTo>
                      <a:pt x="330" y="499"/>
                      <a:pt x="325" y="505"/>
                      <a:pt x="319" y="510"/>
                    </a:cubicBezTo>
                    <a:moveTo>
                      <a:pt x="583" y="522"/>
                    </a:moveTo>
                    <a:cubicBezTo>
                      <a:pt x="586" y="515"/>
                      <a:pt x="589" y="507"/>
                      <a:pt x="592" y="499"/>
                    </a:cubicBezTo>
                    <a:cubicBezTo>
                      <a:pt x="595" y="493"/>
                      <a:pt x="596" y="486"/>
                      <a:pt x="598" y="479"/>
                    </a:cubicBezTo>
                    <a:cubicBezTo>
                      <a:pt x="599" y="475"/>
                      <a:pt x="598" y="470"/>
                      <a:pt x="599" y="466"/>
                    </a:cubicBezTo>
                    <a:cubicBezTo>
                      <a:pt x="614" y="473"/>
                      <a:pt x="627" y="485"/>
                      <a:pt x="641" y="495"/>
                    </a:cubicBezTo>
                    <a:cubicBezTo>
                      <a:pt x="625" y="506"/>
                      <a:pt x="608" y="515"/>
                      <a:pt x="590" y="520"/>
                    </a:cubicBezTo>
                    <a:cubicBezTo>
                      <a:pt x="588" y="521"/>
                      <a:pt x="585" y="522"/>
                      <a:pt x="583" y="522"/>
                    </a:cubicBezTo>
                    <a:moveTo>
                      <a:pt x="577" y="518"/>
                    </a:moveTo>
                    <a:cubicBezTo>
                      <a:pt x="576" y="516"/>
                      <a:pt x="575" y="514"/>
                      <a:pt x="575" y="513"/>
                    </a:cubicBezTo>
                    <a:cubicBezTo>
                      <a:pt x="572" y="508"/>
                      <a:pt x="570" y="502"/>
                      <a:pt x="567" y="497"/>
                    </a:cubicBezTo>
                    <a:cubicBezTo>
                      <a:pt x="564" y="492"/>
                      <a:pt x="559" y="486"/>
                      <a:pt x="556" y="480"/>
                    </a:cubicBezTo>
                    <a:cubicBezTo>
                      <a:pt x="568" y="476"/>
                      <a:pt x="580" y="471"/>
                      <a:pt x="592" y="465"/>
                    </a:cubicBezTo>
                    <a:cubicBezTo>
                      <a:pt x="592" y="465"/>
                      <a:pt x="592" y="466"/>
                      <a:pt x="592" y="466"/>
                    </a:cubicBezTo>
                    <a:cubicBezTo>
                      <a:pt x="592" y="474"/>
                      <a:pt x="590" y="481"/>
                      <a:pt x="588" y="489"/>
                    </a:cubicBezTo>
                    <a:cubicBezTo>
                      <a:pt x="584" y="499"/>
                      <a:pt x="581" y="509"/>
                      <a:pt x="577" y="518"/>
                    </a:cubicBezTo>
                    <a:moveTo>
                      <a:pt x="256" y="495"/>
                    </a:moveTo>
                    <a:cubicBezTo>
                      <a:pt x="234" y="487"/>
                      <a:pt x="219" y="479"/>
                      <a:pt x="211" y="475"/>
                    </a:cubicBezTo>
                    <a:cubicBezTo>
                      <a:pt x="215" y="474"/>
                      <a:pt x="219" y="472"/>
                      <a:pt x="223" y="470"/>
                    </a:cubicBezTo>
                    <a:cubicBezTo>
                      <a:pt x="228" y="468"/>
                      <a:pt x="232" y="464"/>
                      <a:pt x="236" y="462"/>
                    </a:cubicBezTo>
                    <a:cubicBezTo>
                      <a:pt x="241" y="460"/>
                      <a:pt x="254" y="451"/>
                      <a:pt x="254" y="446"/>
                    </a:cubicBezTo>
                    <a:cubicBezTo>
                      <a:pt x="256" y="462"/>
                      <a:pt x="254" y="479"/>
                      <a:pt x="256" y="495"/>
                    </a:cubicBezTo>
                    <a:moveTo>
                      <a:pt x="263" y="494"/>
                    </a:moveTo>
                    <a:cubicBezTo>
                      <a:pt x="262" y="482"/>
                      <a:pt x="262" y="469"/>
                      <a:pt x="262" y="457"/>
                    </a:cubicBezTo>
                    <a:cubicBezTo>
                      <a:pt x="262" y="452"/>
                      <a:pt x="262" y="446"/>
                      <a:pt x="260" y="442"/>
                    </a:cubicBezTo>
                    <a:cubicBezTo>
                      <a:pt x="276" y="451"/>
                      <a:pt x="293" y="459"/>
                      <a:pt x="309" y="465"/>
                    </a:cubicBezTo>
                    <a:cubicBezTo>
                      <a:pt x="303" y="469"/>
                      <a:pt x="298" y="474"/>
                      <a:pt x="293" y="478"/>
                    </a:cubicBezTo>
                    <a:cubicBezTo>
                      <a:pt x="284" y="484"/>
                      <a:pt x="273" y="490"/>
                      <a:pt x="263" y="494"/>
                    </a:cubicBezTo>
                    <a:moveTo>
                      <a:pt x="643" y="488"/>
                    </a:moveTo>
                    <a:cubicBezTo>
                      <a:pt x="638" y="483"/>
                      <a:pt x="632" y="478"/>
                      <a:pt x="626" y="475"/>
                    </a:cubicBezTo>
                    <a:cubicBezTo>
                      <a:pt x="618" y="470"/>
                      <a:pt x="611" y="464"/>
                      <a:pt x="603" y="459"/>
                    </a:cubicBezTo>
                    <a:cubicBezTo>
                      <a:pt x="609" y="455"/>
                      <a:pt x="615" y="451"/>
                      <a:pt x="622" y="447"/>
                    </a:cubicBezTo>
                    <a:cubicBezTo>
                      <a:pt x="627" y="443"/>
                      <a:pt x="632" y="439"/>
                      <a:pt x="637" y="434"/>
                    </a:cubicBezTo>
                    <a:cubicBezTo>
                      <a:pt x="637" y="435"/>
                      <a:pt x="638" y="436"/>
                      <a:pt x="637" y="437"/>
                    </a:cubicBezTo>
                    <a:cubicBezTo>
                      <a:pt x="637" y="443"/>
                      <a:pt x="639" y="451"/>
                      <a:pt x="640" y="457"/>
                    </a:cubicBezTo>
                    <a:cubicBezTo>
                      <a:pt x="641" y="463"/>
                      <a:pt x="642" y="470"/>
                      <a:pt x="643" y="476"/>
                    </a:cubicBezTo>
                    <a:cubicBezTo>
                      <a:pt x="643" y="478"/>
                      <a:pt x="643" y="484"/>
                      <a:pt x="643" y="488"/>
                    </a:cubicBezTo>
                    <a:moveTo>
                      <a:pt x="651" y="488"/>
                    </a:moveTo>
                    <a:cubicBezTo>
                      <a:pt x="651" y="480"/>
                      <a:pt x="649" y="471"/>
                      <a:pt x="649" y="465"/>
                    </a:cubicBezTo>
                    <a:cubicBezTo>
                      <a:pt x="649" y="459"/>
                      <a:pt x="647" y="453"/>
                      <a:pt x="646" y="447"/>
                    </a:cubicBezTo>
                    <a:cubicBezTo>
                      <a:pt x="646" y="442"/>
                      <a:pt x="644" y="437"/>
                      <a:pt x="643" y="432"/>
                    </a:cubicBezTo>
                    <a:cubicBezTo>
                      <a:pt x="647" y="434"/>
                      <a:pt x="650" y="435"/>
                      <a:pt x="653" y="437"/>
                    </a:cubicBezTo>
                    <a:cubicBezTo>
                      <a:pt x="657" y="439"/>
                      <a:pt x="660" y="443"/>
                      <a:pt x="665" y="446"/>
                    </a:cubicBezTo>
                    <a:cubicBezTo>
                      <a:pt x="670" y="449"/>
                      <a:pt x="674" y="455"/>
                      <a:pt x="680" y="458"/>
                    </a:cubicBezTo>
                    <a:cubicBezTo>
                      <a:pt x="679" y="458"/>
                      <a:pt x="679" y="459"/>
                      <a:pt x="678" y="459"/>
                    </a:cubicBezTo>
                    <a:cubicBezTo>
                      <a:pt x="671" y="470"/>
                      <a:pt x="661" y="479"/>
                      <a:pt x="651" y="488"/>
                    </a:cubicBezTo>
                    <a:moveTo>
                      <a:pt x="202" y="471"/>
                    </a:moveTo>
                    <a:cubicBezTo>
                      <a:pt x="193" y="467"/>
                      <a:pt x="176" y="459"/>
                      <a:pt x="155" y="445"/>
                    </a:cubicBezTo>
                    <a:cubicBezTo>
                      <a:pt x="165" y="440"/>
                      <a:pt x="175" y="434"/>
                      <a:pt x="186" y="430"/>
                    </a:cubicBezTo>
                    <a:cubicBezTo>
                      <a:pt x="192" y="428"/>
                      <a:pt x="200" y="424"/>
                      <a:pt x="206" y="420"/>
                    </a:cubicBezTo>
                    <a:cubicBezTo>
                      <a:pt x="205" y="423"/>
                      <a:pt x="205" y="427"/>
                      <a:pt x="205" y="431"/>
                    </a:cubicBezTo>
                    <a:cubicBezTo>
                      <a:pt x="203" y="444"/>
                      <a:pt x="202" y="457"/>
                      <a:pt x="202" y="471"/>
                    </a:cubicBezTo>
                    <a:moveTo>
                      <a:pt x="209" y="467"/>
                    </a:moveTo>
                    <a:cubicBezTo>
                      <a:pt x="209" y="460"/>
                      <a:pt x="209" y="451"/>
                      <a:pt x="210" y="444"/>
                    </a:cubicBezTo>
                    <a:cubicBezTo>
                      <a:pt x="212" y="435"/>
                      <a:pt x="212" y="425"/>
                      <a:pt x="214" y="416"/>
                    </a:cubicBezTo>
                    <a:cubicBezTo>
                      <a:pt x="227" y="424"/>
                      <a:pt x="241" y="432"/>
                      <a:pt x="255" y="439"/>
                    </a:cubicBezTo>
                    <a:cubicBezTo>
                      <a:pt x="253" y="440"/>
                      <a:pt x="252" y="441"/>
                      <a:pt x="251" y="441"/>
                    </a:cubicBezTo>
                    <a:cubicBezTo>
                      <a:pt x="246" y="444"/>
                      <a:pt x="241" y="449"/>
                      <a:pt x="236" y="452"/>
                    </a:cubicBezTo>
                    <a:cubicBezTo>
                      <a:pt x="227" y="458"/>
                      <a:pt x="219" y="463"/>
                      <a:pt x="209" y="467"/>
                    </a:cubicBezTo>
                    <a:moveTo>
                      <a:pt x="681" y="449"/>
                    </a:moveTo>
                    <a:cubicBezTo>
                      <a:pt x="681" y="449"/>
                      <a:pt x="681" y="449"/>
                      <a:pt x="680" y="448"/>
                    </a:cubicBezTo>
                    <a:cubicBezTo>
                      <a:pt x="670" y="439"/>
                      <a:pt x="659" y="431"/>
                      <a:pt x="647" y="425"/>
                    </a:cubicBezTo>
                    <a:cubicBezTo>
                      <a:pt x="654" y="417"/>
                      <a:pt x="662" y="409"/>
                      <a:pt x="668" y="401"/>
                    </a:cubicBezTo>
                    <a:cubicBezTo>
                      <a:pt x="668" y="401"/>
                      <a:pt x="669" y="400"/>
                      <a:pt x="669" y="399"/>
                    </a:cubicBezTo>
                    <a:cubicBezTo>
                      <a:pt x="669" y="400"/>
                      <a:pt x="670" y="401"/>
                      <a:pt x="670" y="401"/>
                    </a:cubicBezTo>
                    <a:cubicBezTo>
                      <a:pt x="676" y="407"/>
                      <a:pt x="678" y="415"/>
                      <a:pt x="679" y="423"/>
                    </a:cubicBezTo>
                    <a:cubicBezTo>
                      <a:pt x="681" y="430"/>
                      <a:pt x="680" y="437"/>
                      <a:pt x="680" y="444"/>
                    </a:cubicBezTo>
                    <a:cubicBezTo>
                      <a:pt x="680" y="448"/>
                      <a:pt x="681" y="449"/>
                      <a:pt x="681" y="449"/>
                    </a:cubicBezTo>
                    <a:moveTo>
                      <a:pt x="688" y="445"/>
                    </a:moveTo>
                    <a:cubicBezTo>
                      <a:pt x="688" y="438"/>
                      <a:pt x="687" y="431"/>
                      <a:pt x="687" y="426"/>
                    </a:cubicBezTo>
                    <a:cubicBezTo>
                      <a:pt x="687" y="421"/>
                      <a:pt x="685" y="415"/>
                      <a:pt x="684" y="410"/>
                    </a:cubicBezTo>
                    <a:cubicBezTo>
                      <a:pt x="682" y="406"/>
                      <a:pt x="679" y="402"/>
                      <a:pt x="677" y="399"/>
                    </a:cubicBezTo>
                    <a:cubicBezTo>
                      <a:pt x="678" y="398"/>
                      <a:pt x="679" y="398"/>
                      <a:pt x="679" y="398"/>
                    </a:cubicBezTo>
                    <a:cubicBezTo>
                      <a:pt x="683" y="398"/>
                      <a:pt x="687" y="399"/>
                      <a:pt x="689" y="399"/>
                    </a:cubicBezTo>
                    <a:cubicBezTo>
                      <a:pt x="696" y="399"/>
                      <a:pt x="703" y="401"/>
                      <a:pt x="710" y="402"/>
                    </a:cubicBezTo>
                    <a:cubicBezTo>
                      <a:pt x="709" y="403"/>
                      <a:pt x="709" y="405"/>
                      <a:pt x="708" y="406"/>
                    </a:cubicBezTo>
                    <a:cubicBezTo>
                      <a:pt x="703" y="419"/>
                      <a:pt x="696" y="432"/>
                      <a:pt x="688" y="445"/>
                    </a:cubicBezTo>
                    <a:moveTo>
                      <a:pt x="147" y="439"/>
                    </a:moveTo>
                    <a:cubicBezTo>
                      <a:pt x="133" y="430"/>
                      <a:pt x="118" y="417"/>
                      <a:pt x="104" y="402"/>
                    </a:cubicBezTo>
                    <a:cubicBezTo>
                      <a:pt x="104" y="401"/>
                      <a:pt x="104" y="401"/>
                      <a:pt x="103" y="400"/>
                    </a:cubicBezTo>
                    <a:cubicBezTo>
                      <a:pt x="110" y="399"/>
                      <a:pt x="117" y="396"/>
                      <a:pt x="123" y="395"/>
                    </a:cubicBezTo>
                    <a:cubicBezTo>
                      <a:pt x="129" y="393"/>
                      <a:pt x="134" y="391"/>
                      <a:pt x="139" y="390"/>
                    </a:cubicBezTo>
                    <a:cubicBezTo>
                      <a:pt x="145" y="387"/>
                      <a:pt x="149" y="383"/>
                      <a:pt x="155" y="382"/>
                    </a:cubicBezTo>
                    <a:cubicBezTo>
                      <a:pt x="155" y="402"/>
                      <a:pt x="146" y="420"/>
                      <a:pt x="147" y="439"/>
                    </a:cubicBezTo>
                    <a:moveTo>
                      <a:pt x="154" y="438"/>
                    </a:moveTo>
                    <a:cubicBezTo>
                      <a:pt x="154" y="418"/>
                      <a:pt x="163" y="399"/>
                      <a:pt x="162" y="379"/>
                    </a:cubicBezTo>
                    <a:cubicBezTo>
                      <a:pt x="164" y="380"/>
                      <a:pt x="166" y="382"/>
                      <a:pt x="168" y="383"/>
                    </a:cubicBezTo>
                    <a:cubicBezTo>
                      <a:pt x="180" y="392"/>
                      <a:pt x="193" y="402"/>
                      <a:pt x="206" y="410"/>
                    </a:cubicBezTo>
                    <a:cubicBezTo>
                      <a:pt x="199" y="417"/>
                      <a:pt x="187" y="418"/>
                      <a:pt x="180" y="424"/>
                    </a:cubicBezTo>
                    <a:cubicBezTo>
                      <a:pt x="173" y="430"/>
                      <a:pt x="163" y="434"/>
                      <a:pt x="154" y="438"/>
                    </a:cubicBezTo>
                    <a:moveTo>
                      <a:pt x="515" y="444"/>
                    </a:moveTo>
                    <a:cubicBezTo>
                      <a:pt x="525" y="436"/>
                      <a:pt x="532" y="426"/>
                      <a:pt x="540" y="416"/>
                    </a:cubicBezTo>
                    <a:cubicBezTo>
                      <a:pt x="543" y="412"/>
                      <a:pt x="546" y="408"/>
                      <a:pt x="549" y="404"/>
                    </a:cubicBezTo>
                    <a:cubicBezTo>
                      <a:pt x="551" y="400"/>
                      <a:pt x="556" y="396"/>
                      <a:pt x="557" y="391"/>
                    </a:cubicBezTo>
                    <a:cubicBezTo>
                      <a:pt x="559" y="386"/>
                      <a:pt x="564" y="381"/>
                      <a:pt x="566" y="376"/>
                    </a:cubicBezTo>
                    <a:cubicBezTo>
                      <a:pt x="567" y="373"/>
                      <a:pt x="569" y="371"/>
                      <a:pt x="570" y="368"/>
                    </a:cubicBezTo>
                    <a:cubicBezTo>
                      <a:pt x="575" y="369"/>
                      <a:pt x="581" y="370"/>
                      <a:pt x="586" y="370"/>
                    </a:cubicBezTo>
                    <a:cubicBezTo>
                      <a:pt x="591" y="370"/>
                      <a:pt x="596" y="369"/>
                      <a:pt x="601" y="368"/>
                    </a:cubicBezTo>
                    <a:cubicBezTo>
                      <a:pt x="601" y="369"/>
                      <a:pt x="601" y="370"/>
                      <a:pt x="600" y="370"/>
                    </a:cubicBezTo>
                    <a:cubicBezTo>
                      <a:pt x="595" y="383"/>
                      <a:pt x="591" y="397"/>
                      <a:pt x="584" y="408"/>
                    </a:cubicBezTo>
                    <a:cubicBezTo>
                      <a:pt x="579" y="416"/>
                      <a:pt x="574" y="424"/>
                      <a:pt x="568" y="431"/>
                    </a:cubicBezTo>
                    <a:cubicBezTo>
                      <a:pt x="551" y="437"/>
                      <a:pt x="533" y="441"/>
                      <a:pt x="515" y="444"/>
                    </a:cubicBezTo>
                    <a:moveTo>
                      <a:pt x="581" y="426"/>
                    </a:moveTo>
                    <a:cubicBezTo>
                      <a:pt x="584" y="422"/>
                      <a:pt x="587" y="418"/>
                      <a:pt x="589" y="413"/>
                    </a:cubicBezTo>
                    <a:cubicBezTo>
                      <a:pt x="597" y="401"/>
                      <a:pt x="601" y="387"/>
                      <a:pt x="607" y="373"/>
                    </a:cubicBezTo>
                    <a:cubicBezTo>
                      <a:pt x="608" y="371"/>
                      <a:pt x="609" y="369"/>
                      <a:pt x="610" y="366"/>
                    </a:cubicBezTo>
                    <a:cubicBezTo>
                      <a:pt x="611" y="366"/>
                      <a:pt x="613" y="365"/>
                      <a:pt x="614" y="365"/>
                    </a:cubicBezTo>
                    <a:cubicBezTo>
                      <a:pt x="615" y="373"/>
                      <a:pt x="615" y="383"/>
                      <a:pt x="615" y="389"/>
                    </a:cubicBezTo>
                    <a:cubicBezTo>
                      <a:pt x="615" y="394"/>
                      <a:pt x="614" y="399"/>
                      <a:pt x="613" y="403"/>
                    </a:cubicBezTo>
                    <a:cubicBezTo>
                      <a:pt x="613" y="404"/>
                      <a:pt x="613" y="406"/>
                      <a:pt x="613" y="408"/>
                    </a:cubicBezTo>
                    <a:cubicBezTo>
                      <a:pt x="604" y="415"/>
                      <a:pt x="593" y="421"/>
                      <a:pt x="581" y="426"/>
                    </a:cubicBezTo>
                    <a:moveTo>
                      <a:pt x="674" y="391"/>
                    </a:moveTo>
                    <a:cubicBezTo>
                      <a:pt x="679" y="383"/>
                      <a:pt x="685" y="372"/>
                      <a:pt x="689" y="363"/>
                    </a:cubicBezTo>
                    <a:cubicBezTo>
                      <a:pt x="692" y="367"/>
                      <a:pt x="695" y="371"/>
                      <a:pt x="698" y="374"/>
                    </a:cubicBezTo>
                    <a:cubicBezTo>
                      <a:pt x="702" y="380"/>
                      <a:pt x="704" y="387"/>
                      <a:pt x="706" y="394"/>
                    </a:cubicBezTo>
                    <a:cubicBezTo>
                      <a:pt x="701" y="393"/>
                      <a:pt x="695" y="392"/>
                      <a:pt x="689" y="391"/>
                    </a:cubicBezTo>
                    <a:cubicBezTo>
                      <a:pt x="687" y="391"/>
                      <a:pt x="683" y="391"/>
                      <a:pt x="680" y="391"/>
                    </a:cubicBezTo>
                    <a:cubicBezTo>
                      <a:pt x="678" y="391"/>
                      <a:pt x="676" y="391"/>
                      <a:pt x="674" y="391"/>
                    </a:cubicBezTo>
                    <a:moveTo>
                      <a:pt x="458" y="448"/>
                    </a:moveTo>
                    <a:cubicBezTo>
                      <a:pt x="452" y="448"/>
                      <a:pt x="447" y="448"/>
                      <a:pt x="441" y="448"/>
                    </a:cubicBezTo>
                    <a:cubicBezTo>
                      <a:pt x="442" y="448"/>
                      <a:pt x="442" y="448"/>
                      <a:pt x="442" y="448"/>
                    </a:cubicBezTo>
                    <a:cubicBezTo>
                      <a:pt x="457" y="442"/>
                      <a:pt x="470" y="430"/>
                      <a:pt x="482" y="420"/>
                    </a:cubicBezTo>
                    <a:cubicBezTo>
                      <a:pt x="494" y="409"/>
                      <a:pt x="507" y="398"/>
                      <a:pt x="518" y="386"/>
                    </a:cubicBezTo>
                    <a:cubicBezTo>
                      <a:pt x="527" y="376"/>
                      <a:pt x="535" y="366"/>
                      <a:pt x="543" y="355"/>
                    </a:cubicBezTo>
                    <a:cubicBezTo>
                      <a:pt x="549" y="360"/>
                      <a:pt x="556" y="364"/>
                      <a:pt x="563" y="366"/>
                    </a:cubicBezTo>
                    <a:cubicBezTo>
                      <a:pt x="560" y="373"/>
                      <a:pt x="557" y="379"/>
                      <a:pt x="552" y="385"/>
                    </a:cubicBezTo>
                    <a:cubicBezTo>
                      <a:pt x="545" y="394"/>
                      <a:pt x="539" y="405"/>
                      <a:pt x="532" y="414"/>
                    </a:cubicBezTo>
                    <a:cubicBezTo>
                      <a:pt x="522" y="426"/>
                      <a:pt x="512" y="437"/>
                      <a:pt x="499" y="446"/>
                    </a:cubicBezTo>
                    <a:cubicBezTo>
                      <a:pt x="485" y="448"/>
                      <a:pt x="471" y="448"/>
                      <a:pt x="458" y="448"/>
                    </a:cubicBezTo>
                    <a:moveTo>
                      <a:pt x="621" y="401"/>
                    </a:moveTo>
                    <a:cubicBezTo>
                      <a:pt x="622" y="396"/>
                      <a:pt x="623" y="392"/>
                      <a:pt x="622" y="387"/>
                    </a:cubicBezTo>
                    <a:cubicBezTo>
                      <a:pt x="622" y="380"/>
                      <a:pt x="622" y="370"/>
                      <a:pt x="621" y="362"/>
                    </a:cubicBezTo>
                    <a:cubicBezTo>
                      <a:pt x="626" y="360"/>
                      <a:pt x="630" y="357"/>
                      <a:pt x="634" y="354"/>
                    </a:cubicBezTo>
                    <a:cubicBezTo>
                      <a:pt x="636" y="363"/>
                      <a:pt x="638" y="372"/>
                      <a:pt x="642" y="380"/>
                    </a:cubicBezTo>
                    <a:cubicBezTo>
                      <a:pt x="642" y="380"/>
                      <a:pt x="642" y="380"/>
                      <a:pt x="642" y="380"/>
                    </a:cubicBezTo>
                    <a:cubicBezTo>
                      <a:pt x="636" y="388"/>
                      <a:pt x="629" y="395"/>
                      <a:pt x="621" y="401"/>
                    </a:cubicBezTo>
                    <a:moveTo>
                      <a:pt x="713" y="391"/>
                    </a:moveTo>
                    <a:cubicBezTo>
                      <a:pt x="712" y="386"/>
                      <a:pt x="711" y="381"/>
                      <a:pt x="708" y="376"/>
                    </a:cubicBezTo>
                    <a:cubicBezTo>
                      <a:pt x="704" y="370"/>
                      <a:pt x="700" y="365"/>
                      <a:pt x="695" y="359"/>
                    </a:cubicBezTo>
                    <a:cubicBezTo>
                      <a:pt x="703" y="355"/>
                      <a:pt x="711" y="353"/>
                      <a:pt x="719" y="349"/>
                    </a:cubicBezTo>
                    <a:cubicBezTo>
                      <a:pt x="719" y="365"/>
                      <a:pt x="717" y="379"/>
                      <a:pt x="713" y="391"/>
                    </a:cubicBezTo>
                    <a:moveTo>
                      <a:pt x="70" y="357"/>
                    </a:moveTo>
                    <a:cubicBezTo>
                      <a:pt x="74" y="357"/>
                      <a:pt x="79" y="355"/>
                      <a:pt x="82" y="354"/>
                    </a:cubicBezTo>
                    <a:cubicBezTo>
                      <a:pt x="94" y="351"/>
                      <a:pt x="106" y="347"/>
                      <a:pt x="118" y="346"/>
                    </a:cubicBezTo>
                    <a:cubicBezTo>
                      <a:pt x="116" y="354"/>
                      <a:pt x="113" y="361"/>
                      <a:pt x="110" y="369"/>
                    </a:cubicBezTo>
                    <a:cubicBezTo>
                      <a:pt x="106" y="377"/>
                      <a:pt x="99" y="385"/>
                      <a:pt x="96" y="393"/>
                    </a:cubicBezTo>
                    <a:cubicBezTo>
                      <a:pt x="86" y="382"/>
                      <a:pt x="77" y="370"/>
                      <a:pt x="69" y="357"/>
                    </a:cubicBezTo>
                    <a:cubicBezTo>
                      <a:pt x="69" y="357"/>
                      <a:pt x="70" y="357"/>
                      <a:pt x="70" y="357"/>
                    </a:cubicBezTo>
                    <a:moveTo>
                      <a:pt x="106" y="391"/>
                    </a:moveTo>
                    <a:cubicBezTo>
                      <a:pt x="110" y="386"/>
                      <a:pt x="112" y="381"/>
                      <a:pt x="115" y="375"/>
                    </a:cubicBezTo>
                    <a:cubicBezTo>
                      <a:pt x="119" y="365"/>
                      <a:pt x="123" y="356"/>
                      <a:pt x="126" y="345"/>
                    </a:cubicBezTo>
                    <a:cubicBezTo>
                      <a:pt x="136" y="356"/>
                      <a:pt x="146" y="365"/>
                      <a:pt x="157" y="374"/>
                    </a:cubicBezTo>
                    <a:cubicBezTo>
                      <a:pt x="147" y="375"/>
                      <a:pt x="137" y="382"/>
                      <a:pt x="128" y="385"/>
                    </a:cubicBezTo>
                    <a:cubicBezTo>
                      <a:pt x="122" y="387"/>
                      <a:pt x="113" y="391"/>
                      <a:pt x="105" y="392"/>
                    </a:cubicBezTo>
                    <a:cubicBezTo>
                      <a:pt x="106" y="391"/>
                      <a:pt x="106" y="391"/>
                      <a:pt x="106" y="391"/>
                    </a:cubicBezTo>
                    <a:cubicBezTo>
                      <a:pt x="106" y="391"/>
                      <a:pt x="106" y="391"/>
                      <a:pt x="106" y="391"/>
                    </a:cubicBezTo>
                    <a:moveTo>
                      <a:pt x="647" y="373"/>
                    </a:moveTo>
                    <a:cubicBezTo>
                      <a:pt x="644" y="367"/>
                      <a:pt x="643" y="360"/>
                      <a:pt x="641" y="354"/>
                    </a:cubicBezTo>
                    <a:cubicBezTo>
                      <a:pt x="641" y="353"/>
                      <a:pt x="640" y="351"/>
                      <a:pt x="640" y="349"/>
                    </a:cubicBezTo>
                    <a:cubicBezTo>
                      <a:pt x="643" y="345"/>
                      <a:pt x="646" y="341"/>
                      <a:pt x="649" y="336"/>
                    </a:cubicBezTo>
                    <a:cubicBezTo>
                      <a:pt x="650" y="338"/>
                      <a:pt x="651" y="340"/>
                      <a:pt x="652" y="342"/>
                    </a:cubicBezTo>
                    <a:cubicBezTo>
                      <a:pt x="654" y="346"/>
                      <a:pt x="656" y="348"/>
                      <a:pt x="659" y="351"/>
                    </a:cubicBezTo>
                    <a:cubicBezTo>
                      <a:pt x="656" y="358"/>
                      <a:pt x="652" y="365"/>
                      <a:pt x="647" y="373"/>
                    </a:cubicBezTo>
                    <a:moveTo>
                      <a:pt x="426" y="447"/>
                    </a:moveTo>
                    <a:cubicBezTo>
                      <a:pt x="399" y="445"/>
                      <a:pt x="373" y="440"/>
                      <a:pt x="349" y="433"/>
                    </a:cubicBezTo>
                    <a:cubicBezTo>
                      <a:pt x="351" y="432"/>
                      <a:pt x="354" y="431"/>
                      <a:pt x="356" y="431"/>
                    </a:cubicBezTo>
                    <a:cubicBezTo>
                      <a:pt x="363" y="429"/>
                      <a:pt x="370" y="427"/>
                      <a:pt x="377" y="425"/>
                    </a:cubicBezTo>
                    <a:cubicBezTo>
                      <a:pt x="390" y="421"/>
                      <a:pt x="404" y="415"/>
                      <a:pt x="415" y="408"/>
                    </a:cubicBezTo>
                    <a:cubicBezTo>
                      <a:pt x="451" y="384"/>
                      <a:pt x="491" y="365"/>
                      <a:pt x="522" y="334"/>
                    </a:cubicBezTo>
                    <a:cubicBezTo>
                      <a:pt x="526" y="340"/>
                      <a:pt x="531" y="346"/>
                      <a:pt x="537" y="351"/>
                    </a:cubicBezTo>
                    <a:cubicBezTo>
                      <a:pt x="529" y="360"/>
                      <a:pt x="522" y="369"/>
                      <a:pt x="515" y="378"/>
                    </a:cubicBezTo>
                    <a:cubicBezTo>
                      <a:pt x="505" y="391"/>
                      <a:pt x="490" y="402"/>
                      <a:pt x="477" y="413"/>
                    </a:cubicBezTo>
                    <a:cubicBezTo>
                      <a:pt x="470" y="420"/>
                      <a:pt x="462" y="427"/>
                      <a:pt x="454" y="433"/>
                    </a:cubicBezTo>
                    <a:cubicBezTo>
                      <a:pt x="447" y="437"/>
                      <a:pt x="439" y="440"/>
                      <a:pt x="432" y="444"/>
                    </a:cubicBezTo>
                    <a:cubicBezTo>
                      <a:pt x="430" y="445"/>
                      <a:pt x="428" y="446"/>
                      <a:pt x="426" y="447"/>
                    </a:cubicBezTo>
                    <a:moveTo>
                      <a:pt x="694" y="351"/>
                    </a:moveTo>
                    <a:cubicBezTo>
                      <a:pt x="696" y="344"/>
                      <a:pt x="697" y="338"/>
                      <a:pt x="697" y="331"/>
                    </a:cubicBezTo>
                    <a:cubicBezTo>
                      <a:pt x="703" y="334"/>
                      <a:pt x="708" y="337"/>
                      <a:pt x="714" y="341"/>
                    </a:cubicBezTo>
                    <a:cubicBezTo>
                      <a:pt x="718" y="342"/>
                      <a:pt x="717" y="343"/>
                      <a:pt x="711" y="344"/>
                    </a:cubicBezTo>
                    <a:cubicBezTo>
                      <a:pt x="708" y="345"/>
                      <a:pt x="705" y="346"/>
                      <a:pt x="703" y="347"/>
                    </a:cubicBezTo>
                    <a:cubicBezTo>
                      <a:pt x="700" y="349"/>
                      <a:pt x="697" y="350"/>
                      <a:pt x="694" y="351"/>
                    </a:cubicBezTo>
                    <a:moveTo>
                      <a:pt x="662" y="343"/>
                    </a:moveTo>
                    <a:cubicBezTo>
                      <a:pt x="661" y="342"/>
                      <a:pt x="659" y="340"/>
                      <a:pt x="659" y="338"/>
                    </a:cubicBezTo>
                    <a:cubicBezTo>
                      <a:pt x="657" y="335"/>
                      <a:pt x="655" y="332"/>
                      <a:pt x="654" y="330"/>
                    </a:cubicBezTo>
                    <a:cubicBezTo>
                      <a:pt x="653" y="329"/>
                      <a:pt x="653" y="329"/>
                      <a:pt x="653" y="329"/>
                    </a:cubicBezTo>
                    <a:cubicBezTo>
                      <a:pt x="654" y="326"/>
                      <a:pt x="656" y="323"/>
                      <a:pt x="657" y="321"/>
                    </a:cubicBezTo>
                    <a:cubicBezTo>
                      <a:pt x="657" y="320"/>
                      <a:pt x="658" y="320"/>
                      <a:pt x="658" y="319"/>
                    </a:cubicBezTo>
                    <a:cubicBezTo>
                      <a:pt x="661" y="322"/>
                      <a:pt x="664" y="324"/>
                      <a:pt x="667" y="327"/>
                    </a:cubicBezTo>
                    <a:cubicBezTo>
                      <a:pt x="666" y="333"/>
                      <a:pt x="664" y="338"/>
                      <a:pt x="662" y="343"/>
                    </a:cubicBezTo>
                    <a:moveTo>
                      <a:pt x="262" y="391"/>
                    </a:moveTo>
                    <a:cubicBezTo>
                      <a:pt x="295" y="391"/>
                      <a:pt x="327" y="385"/>
                      <a:pt x="360" y="378"/>
                    </a:cubicBezTo>
                    <a:cubicBezTo>
                      <a:pt x="389" y="371"/>
                      <a:pt x="418" y="362"/>
                      <a:pt x="446" y="351"/>
                    </a:cubicBezTo>
                    <a:cubicBezTo>
                      <a:pt x="459" y="346"/>
                      <a:pt x="473" y="341"/>
                      <a:pt x="485" y="333"/>
                    </a:cubicBezTo>
                    <a:cubicBezTo>
                      <a:pt x="494" y="328"/>
                      <a:pt x="503" y="323"/>
                      <a:pt x="511" y="317"/>
                    </a:cubicBezTo>
                    <a:cubicBezTo>
                      <a:pt x="513" y="321"/>
                      <a:pt x="515" y="324"/>
                      <a:pt x="517" y="328"/>
                    </a:cubicBezTo>
                    <a:cubicBezTo>
                      <a:pt x="487" y="359"/>
                      <a:pt x="447" y="377"/>
                      <a:pt x="411" y="401"/>
                    </a:cubicBezTo>
                    <a:cubicBezTo>
                      <a:pt x="395" y="412"/>
                      <a:pt x="373" y="419"/>
                      <a:pt x="354" y="423"/>
                    </a:cubicBezTo>
                    <a:cubicBezTo>
                      <a:pt x="346" y="425"/>
                      <a:pt x="339" y="427"/>
                      <a:pt x="331" y="428"/>
                    </a:cubicBezTo>
                    <a:cubicBezTo>
                      <a:pt x="299" y="418"/>
                      <a:pt x="270" y="405"/>
                      <a:pt x="243" y="390"/>
                    </a:cubicBezTo>
                    <a:cubicBezTo>
                      <a:pt x="249" y="391"/>
                      <a:pt x="256" y="391"/>
                      <a:pt x="262" y="391"/>
                    </a:cubicBezTo>
                    <a:moveTo>
                      <a:pt x="48" y="313"/>
                    </a:moveTo>
                    <a:cubicBezTo>
                      <a:pt x="56" y="313"/>
                      <a:pt x="65" y="310"/>
                      <a:pt x="73" y="309"/>
                    </a:cubicBezTo>
                    <a:cubicBezTo>
                      <a:pt x="75" y="309"/>
                      <a:pt x="77" y="309"/>
                      <a:pt x="79" y="308"/>
                    </a:cubicBezTo>
                    <a:cubicBezTo>
                      <a:pt x="76" y="315"/>
                      <a:pt x="75" y="323"/>
                      <a:pt x="72" y="330"/>
                    </a:cubicBezTo>
                    <a:cubicBezTo>
                      <a:pt x="69" y="335"/>
                      <a:pt x="67" y="341"/>
                      <a:pt x="64" y="345"/>
                    </a:cubicBezTo>
                    <a:cubicBezTo>
                      <a:pt x="63" y="346"/>
                      <a:pt x="63" y="346"/>
                      <a:pt x="63" y="346"/>
                    </a:cubicBezTo>
                    <a:cubicBezTo>
                      <a:pt x="62" y="343"/>
                      <a:pt x="60" y="340"/>
                      <a:pt x="59" y="338"/>
                    </a:cubicBezTo>
                    <a:cubicBezTo>
                      <a:pt x="55" y="329"/>
                      <a:pt x="51" y="321"/>
                      <a:pt x="47" y="313"/>
                    </a:cubicBezTo>
                    <a:cubicBezTo>
                      <a:pt x="48" y="313"/>
                      <a:pt x="48" y="313"/>
                      <a:pt x="48" y="313"/>
                    </a:cubicBezTo>
                    <a:moveTo>
                      <a:pt x="718" y="334"/>
                    </a:moveTo>
                    <a:cubicBezTo>
                      <a:pt x="712" y="330"/>
                      <a:pt x="698" y="322"/>
                      <a:pt x="699" y="321"/>
                    </a:cubicBezTo>
                    <a:cubicBezTo>
                      <a:pt x="703" y="317"/>
                      <a:pt x="708" y="313"/>
                      <a:pt x="712" y="307"/>
                    </a:cubicBezTo>
                    <a:cubicBezTo>
                      <a:pt x="712" y="308"/>
                      <a:pt x="712" y="309"/>
                      <a:pt x="713" y="309"/>
                    </a:cubicBezTo>
                    <a:cubicBezTo>
                      <a:pt x="715" y="318"/>
                      <a:pt x="717" y="326"/>
                      <a:pt x="718" y="334"/>
                    </a:cubicBezTo>
                    <a:moveTo>
                      <a:pt x="71" y="348"/>
                    </a:moveTo>
                    <a:cubicBezTo>
                      <a:pt x="71" y="348"/>
                      <a:pt x="71" y="348"/>
                      <a:pt x="71" y="348"/>
                    </a:cubicBezTo>
                    <a:cubicBezTo>
                      <a:pt x="72" y="347"/>
                      <a:pt x="73" y="346"/>
                      <a:pt x="73" y="344"/>
                    </a:cubicBezTo>
                    <a:cubicBezTo>
                      <a:pt x="76" y="340"/>
                      <a:pt x="77" y="335"/>
                      <a:pt x="79" y="330"/>
                    </a:cubicBezTo>
                    <a:cubicBezTo>
                      <a:pt x="83" y="323"/>
                      <a:pt x="84" y="314"/>
                      <a:pt x="89" y="307"/>
                    </a:cubicBezTo>
                    <a:cubicBezTo>
                      <a:pt x="89" y="307"/>
                      <a:pt x="89" y="307"/>
                      <a:pt x="89" y="307"/>
                    </a:cubicBezTo>
                    <a:cubicBezTo>
                      <a:pt x="91" y="307"/>
                      <a:pt x="93" y="307"/>
                      <a:pt x="95" y="305"/>
                    </a:cubicBezTo>
                    <a:cubicBezTo>
                      <a:pt x="102" y="317"/>
                      <a:pt x="111" y="328"/>
                      <a:pt x="120" y="338"/>
                    </a:cubicBezTo>
                    <a:cubicBezTo>
                      <a:pt x="103" y="340"/>
                      <a:pt x="88" y="347"/>
                      <a:pt x="71" y="348"/>
                    </a:cubicBezTo>
                    <a:moveTo>
                      <a:pt x="695" y="314"/>
                    </a:moveTo>
                    <a:cubicBezTo>
                      <a:pt x="694" y="309"/>
                      <a:pt x="692" y="305"/>
                      <a:pt x="691" y="301"/>
                    </a:cubicBezTo>
                    <a:cubicBezTo>
                      <a:pt x="695" y="303"/>
                      <a:pt x="700" y="304"/>
                      <a:pt x="705" y="304"/>
                    </a:cubicBezTo>
                    <a:cubicBezTo>
                      <a:pt x="702" y="307"/>
                      <a:pt x="698" y="310"/>
                      <a:pt x="695" y="314"/>
                    </a:cubicBezTo>
                    <a:moveTo>
                      <a:pt x="243" y="346"/>
                    </a:moveTo>
                    <a:cubicBezTo>
                      <a:pt x="266" y="346"/>
                      <a:pt x="289" y="344"/>
                      <a:pt x="311" y="344"/>
                    </a:cubicBezTo>
                    <a:cubicBezTo>
                      <a:pt x="349" y="343"/>
                      <a:pt x="385" y="335"/>
                      <a:pt x="422" y="328"/>
                    </a:cubicBezTo>
                    <a:cubicBezTo>
                      <a:pt x="440" y="324"/>
                      <a:pt x="457" y="318"/>
                      <a:pt x="475" y="311"/>
                    </a:cubicBezTo>
                    <a:cubicBezTo>
                      <a:pt x="484" y="308"/>
                      <a:pt x="495" y="304"/>
                      <a:pt x="504" y="300"/>
                    </a:cubicBezTo>
                    <a:cubicBezTo>
                      <a:pt x="505" y="303"/>
                      <a:pt x="507" y="306"/>
                      <a:pt x="508" y="310"/>
                    </a:cubicBezTo>
                    <a:cubicBezTo>
                      <a:pt x="502" y="314"/>
                      <a:pt x="495" y="318"/>
                      <a:pt x="489" y="322"/>
                    </a:cubicBezTo>
                    <a:cubicBezTo>
                      <a:pt x="476" y="329"/>
                      <a:pt x="463" y="335"/>
                      <a:pt x="450" y="341"/>
                    </a:cubicBezTo>
                    <a:cubicBezTo>
                      <a:pt x="423" y="353"/>
                      <a:pt x="395" y="360"/>
                      <a:pt x="367" y="368"/>
                    </a:cubicBezTo>
                    <a:cubicBezTo>
                      <a:pt x="334" y="377"/>
                      <a:pt x="299" y="383"/>
                      <a:pt x="265" y="383"/>
                    </a:cubicBezTo>
                    <a:cubicBezTo>
                      <a:pt x="252" y="383"/>
                      <a:pt x="239" y="382"/>
                      <a:pt x="226" y="381"/>
                    </a:cubicBezTo>
                    <a:cubicBezTo>
                      <a:pt x="202" y="366"/>
                      <a:pt x="180" y="350"/>
                      <a:pt x="162" y="335"/>
                    </a:cubicBezTo>
                    <a:cubicBezTo>
                      <a:pt x="176" y="340"/>
                      <a:pt x="191" y="340"/>
                      <a:pt x="205" y="343"/>
                    </a:cubicBezTo>
                    <a:cubicBezTo>
                      <a:pt x="217" y="345"/>
                      <a:pt x="230" y="346"/>
                      <a:pt x="243" y="346"/>
                    </a:cubicBezTo>
                    <a:moveTo>
                      <a:pt x="668" y="318"/>
                    </a:moveTo>
                    <a:cubicBezTo>
                      <a:pt x="666" y="316"/>
                      <a:pt x="663" y="313"/>
                      <a:pt x="661" y="312"/>
                    </a:cubicBezTo>
                    <a:cubicBezTo>
                      <a:pt x="661" y="312"/>
                      <a:pt x="661" y="312"/>
                      <a:pt x="661" y="312"/>
                    </a:cubicBezTo>
                    <a:cubicBezTo>
                      <a:pt x="664" y="303"/>
                      <a:pt x="667" y="290"/>
                      <a:pt x="667" y="284"/>
                    </a:cubicBezTo>
                    <a:cubicBezTo>
                      <a:pt x="668" y="297"/>
                      <a:pt x="669" y="308"/>
                      <a:pt x="668" y="318"/>
                    </a:cubicBezTo>
                    <a:moveTo>
                      <a:pt x="705" y="297"/>
                    </a:moveTo>
                    <a:cubicBezTo>
                      <a:pt x="699" y="296"/>
                      <a:pt x="693" y="294"/>
                      <a:pt x="688" y="291"/>
                    </a:cubicBezTo>
                    <a:cubicBezTo>
                      <a:pt x="690" y="288"/>
                      <a:pt x="691" y="286"/>
                      <a:pt x="693" y="283"/>
                    </a:cubicBezTo>
                    <a:cubicBezTo>
                      <a:pt x="695" y="285"/>
                      <a:pt x="696" y="286"/>
                      <a:pt x="697" y="287"/>
                    </a:cubicBezTo>
                    <a:cubicBezTo>
                      <a:pt x="700" y="290"/>
                      <a:pt x="703" y="293"/>
                      <a:pt x="705" y="297"/>
                    </a:cubicBezTo>
                    <a:moveTo>
                      <a:pt x="235" y="338"/>
                    </a:moveTo>
                    <a:cubicBezTo>
                      <a:pt x="225" y="338"/>
                      <a:pt x="215" y="337"/>
                      <a:pt x="205" y="335"/>
                    </a:cubicBezTo>
                    <a:cubicBezTo>
                      <a:pt x="188" y="332"/>
                      <a:pt x="171" y="330"/>
                      <a:pt x="154" y="324"/>
                    </a:cubicBezTo>
                    <a:cubicBezTo>
                      <a:pt x="152" y="324"/>
                      <a:pt x="150" y="323"/>
                      <a:pt x="147" y="322"/>
                    </a:cubicBezTo>
                    <a:cubicBezTo>
                      <a:pt x="132" y="307"/>
                      <a:pt x="120" y="293"/>
                      <a:pt x="113" y="282"/>
                    </a:cubicBezTo>
                    <a:cubicBezTo>
                      <a:pt x="112" y="281"/>
                      <a:pt x="111" y="280"/>
                      <a:pt x="111" y="278"/>
                    </a:cubicBezTo>
                    <a:cubicBezTo>
                      <a:pt x="122" y="281"/>
                      <a:pt x="132" y="286"/>
                      <a:pt x="143" y="289"/>
                    </a:cubicBezTo>
                    <a:cubicBezTo>
                      <a:pt x="150" y="290"/>
                      <a:pt x="158" y="292"/>
                      <a:pt x="165" y="293"/>
                    </a:cubicBezTo>
                    <a:cubicBezTo>
                      <a:pt x="182" y="303"/>
                      <a:pt x="202" y="309"/>
                      <a:pt x="220" y="309"/>
                    </a:cubicBezTo>
                    <a:cubicBezTo>
                      <a:pt x="222" y="309"/>
                      <a:pt x="224" y="309"/>
                      <a:pt x="226" y="308"/>
                    </a:cubicBezTo>
                    <a:cubicBezTo>
                      <a:pt x="232" y="309"/>
                      <a:pt x="238" y="309"/>
                      <a:pt x="244" y="309"/>
                    </a:cubicBezTo>
                    <a:cubicBezTo>
                      <a:pt x="249" y="309"/>
                      <a:pt x="255" y="309"/>
                      <a:pt x="260" y="309"/>
                    </a:cubicBezTo>
                    <a:cubicBezTo>
                      <a:pt x="262" y="309"/>
                      <a:pt x="265" y="309"/>
                      <a:pt x="267" y="309"/>
                    </a:cubicBezTo>
                    <a:cubicBezTo>
                      <a:pt x="271" y="309"/>
                      <a:pt x="274" y="309"/>
                      <a:pt x="278" y="309"/>
                    </a:cubicBezTo>
                    <a:cubicBezTo>
                      <a:pt x="281" y="309"/>
                      <a:pt x="285" y="309"/>
                      <a:pt x="288" y="309"/>
                    </a:cubicBezTo>
                    <a:cubicBezTo>
                      <a:pt x="293" y="309"/>
                      <a:pt x="297" y="309"/>
                      <a:pt x="301" y="309"/>
                    </a:cubicBezTo>
                    <a:cubicBezTo>
                      <a:pt x="316" y="307"/>
                      <a:pt x="332" y="306"/>
                      <a:pt x="348" y="306"/>
                    </a:cubicBezTo>
                    <a:cubicBezTo>
                      <a:pt x="382" y="304"/>
                      <a:pt x="414" y="299"/>
                      <a:pt x="447" y="291"/>
                    </a:cubicBezTo>
                    <a:cubicBezTo>
                      <a:pt x="464" y="288"/>
                      <a:pt x="480" y="284"/>
                      <a:pt x="497" y="280"/>
                    </a:cubicBezTo>
                    <a:cubicBezTo>
                      <a:pt x="498" y="280"/>
                      <a:pt x="500" y="279"/>
                      <a:pt x="501" y="279"/>
                    </a:cubicBezTo>
                    <a:cubicBezTo>
                      <a:pt x="501" y="283"/>
                      <a:pt x="502" y="288"/>
                      <a:pt x="503" y="292"/>
                    </a:cubicBezTo>
                    <a:cubicBezTo>
                      <a:pt x="492" y="298"/>
                      <a:pt x="479" y="301"/>
                      <a:pt x="469" y="305"/>
                    </a:cubicBezTo>
                    <a:cubicBezTo>
                      <a:pt x="452" y="312"/>
                      <a:pt x="434" y="317"/>
                      <a:pt x="416" y="321"/>
                    </a:cubicBezTo>
                    <a:cubicBezTo>
                      <a:pt x="380" y="329"/>
                      <a:pt x="344" y="335"/>
                      <a:pt x="307" y="336"/>
                    </a:cubicBezTo>
                    <a:cubicBezTo>
                      <a:pt x="299" y="336"/>
                      <a:pt x="291" y="337"/>
                      <a:pt x="283" y="337"/>
                    </a:cubicBezTo>
                    <a:cubicBezTo>
                      <a:pt x="282" y="337"/>
                      <a:pt x="281" y="337"/>
                      <a:pt x="279" y="337"/>
                    </a:cubicBezTo>
                    <a:cubicBezTo>
                      <a:pt x="276" y="337"/>
                      <a:pt x="272" y="337"/>
                      <a:pt x="269" y="337"/>
                    </a:cubicBezTo>
                    <a:cubicBezTo>
                      <a:pt x="265" y="337"/>
                      <a:pt x="262" y="337"/>
                      <a:pt x="259" y="337"/>
                    </a:cubicBezTo>
                    <a:cubicBezTo>
                      <a:pt x="256" y="337"/>
                      <a:pt x="254" y="337"/>
                      <a:pt x="251" y="337"/>
                    </a:cubicBezTo>
                    <a:cubicBezTo>
                      <a:pt x="246" y="338"/>
                      <a:pt x="240" y="338"/>
                      <a:pt x="235" y="338"/>
                    </a:cubicBezTo>
                    <a:moveTo>
                      <a:pt x="51" y="305"/>
                    </a:moveTo>
                    <a:cubicBezTo>
                      <a:pt x="53" y="301"/>
                      <a:pt x="56" y="297"/>
                      <a:pt x="58" y="295"/>
                    </a:cubicBezTo>
                    <a:cubicBezTo>
                      <a:pt x="65" y="288"/>
                      <a:pt x="71" y="281"/>
                      <a:pt x="77" y="273"/>
                    </a:cubicBezTo>
                    <a:cubicBezTo>
                      <a:pt x="80" y="281"/>
                      <a:pt x="84" y="289"/>
                      <a:pt x="89" y="296"/>
                    </a:cubicBezTo>
                    <a:cubicBezTo>
                      <a:pt x="88" y="296"/>
                      <a:pt x="87" y="296"/>
                      <a:pt x="87" y="297"/>
                    </a:cubicBezTo>
                    <a:cubicBezTo>
                      <a:pt x="86" y="298"/>
                      <a:pt x="85" y="299"/>
                      <a:pt x="84" y="300"/>
                    </a:cubicBezTo>
                    <a:cubicBezTo>
                      <a:pt x="80" y="300"/>
                      <a:pt x="75" y="301"/>
                      <a:pt x="75" y="301"/>
                    </a:cubicBezTo>
                    <a:cubicBezTo>
                      <a:pt x="70" y="302"/>
                      <a:pt x="64" y="302"/>
                      <a:pt x="60" y="303"/>
                    </a:cubicBezTo>
                    <a:cubicBezTo>
                      <a:pt x="56" y="303"/>
                      <a:pt x="54" y="304"/>
                      <a:pt x="51" y="305"/>
                    </a:cubicBezTo>
                    <a:moveTo>
                      <a:pt x="43" y="302"/>
                    </a:moveTo>
                    <a:cubicBezTo>
                      <a:pt x="39" y="292"/>
                      <a:pt x="35" y="282"/>
                      <a:pt x="32" y="272"/>
                    </a:cubicBezTo>
                    <a:cubicBezTo>
                      <a:pt x="39" y="274"/>
                      <a:pt x="46" y="275"/>
                      <a:pt x="53" y="275"/>
                    </a:cubicBezTo>
                    <a:cubicBezTo>
                      <a:pt x="57" y="275"/>
                      <a:pt x="61" y="275"/>
                      <a:pt x="66" y="275"/>
                    </a:cubicBezTo>
                    <a:cubicBezTo>
                      <a:pt x="58" y="283"/>
                      <a:pt x="49" y="292"/>
                      <a:pt x="43" y="302"/>
                    </a:cubicBezTo>
                    <a:moveTo>
                      <a:pt x="683" y="285"/>
                    </a:moveTo>
                    <a:cubicBezTo>
                      <a:pt x="680" y="279"/>
                      <a:pt x="676" y="274"/>
                      <a:pt x="673" y="270"/>
                    </a:cubicBezTo>
                    <a:cubicBezTo>
                      <a:pt x="675" y="271"/>
                      <a:pt x="676" y="271"/>
                      <a:pt x="678" y="272"/>
                    </a:cubicBezTo>
                    <a:cubicBezTo>
                      <a:pt x="681" y="274"/>
                      <a:pt x="684" y="276"/>
                      <a:pt x="687" y="278"/>
                    </a:cubicBezTo>
                    <a:cubicBezTo>
                      <a:pt x="686" y="280"/>
                      <a:pt x="684" y="282"/>
                      <a:pt x="683" y="285"/>
                    </a:cubicBezTo>
                    <a:moveTo>
                      <a:pt x="378" y="263"/>
                    </a:moveTo>
                    <a:cubicBezTo>
                      <a:pt x="393" y="263"/>
                      <a:pt x="409" y="263"/>
                      <a:pt x="424" y="262"/>
                    </a:cubicBezTo>
                    <a:cubicBezTo>
                      <a:pt x="445" y="260"/>
                      <a:pt x="465" y="260"/>
                      <a:pt x="486" y="260"/>
                    </a:cubicBezTo>
                    <a:cubicBezTo>
                      <a:pt x="486" y="260"/>
                      <a:pt x="486" y="260"/>
                      <a:pt x="486" y="260"/>
                    </a:cubicBezTo>
                    <a:cubicBezTo>
                      <a:pt x="491" y="260"/>
                      <a:pt x="497" y="261"/>
                      <a:pt x="503" y="261"/>
                    </a:cubicBezTo>
                    <a:cubicBezTo>
                      <a:pt x="502" y="264"/>
                      <a:pt x="501" y="268"/>
                      <a:pt x="501" y="271"/>
                    </a:cubicBezTo>
                    <a:cubicBezTo>
                      <a:pt x="496" y="273"/>
                      <a:pt x="490" y="274"/>
                      <a:pt x="487" y="274"/>
                    </a:cubicBezTo>
                    <a:cubicBezTo>
                      <a:pt x="481" y="276"/>
                      <a:pt x="476" y="277"/>
                      <a:pt x="470" y="279"/>
                    </a:cubicBezTo>
                    <a:cubicBezTo>
                      <a:pt x="458" y="282"/>
                      <a:pt x="445" y="284"/>
                      <a:pt x="433" y="286"/>
                    </a:cubicBezTo>
                    <a:cubicBezTo>
                      <a:pt x="404" y="292"/>
                      <a:pt x="374" y="296"/>
                      <a:pt x="344" y="298"/>
                    </a:cubicBezTo>
                    <a:cubicBezTo>
                      <a:pt x="320" y="299"/>
                      <a:pt x="296" y="301"/>
                      <a:pt x="272" y="301"/>
                    </a:cubicBezTo>
                    <a:cubicBezTo>
                      <a:pt x="269" y="301"/>
                      <a:pt x="266" y="301"/>
                      <a:pt x="263" y="301"/>
                    </a:cubicBezTo>
                    <a:cubicBezTo>
                      <a:pt x="263" y="301"/>
                      <a:pt x="262" y="301"/>
                      <a:pt x="261" y="301"/>
                    </a:cubicBezTo>
                    <a:cubicBezTo>
                      <a:pt x="261" y="301"/>
                      <a:pt x="261" y="301"/>
                      <a:pt x="261" y="301"/>
                    </a:cubicBezTo>
                    <a:cubicBezTo>
                      <a:pt x="290" y="292"/>
                      <a:pt x="317" y="279"/>
                      <a:pt x="340" y="263"/>
                    </a:cubicBezTo>
                    <a:cubicBezTo>
                      <a:pt x="350" y="263"/>
                      <a:pt x="361" y="263"/>
                      <a:pt x="371" y="263"/>
                    </a:cubicBezTo>
                    <a:cubicBezTo>
                      <a:pt x="373" y="263"/>
                      <a:pt x="375" y="263"/>
                      <a:pt x="378" y="263"/>
                    </a:cubicBezTo>
                    <a:moveTo>
                      <a:pt x="149" y="282"/>
                    </a:moveTo>
                    <a:cubicBezTo>
                      <a:pt x="139" y="280"/>
                      <a:pt x="130" y="277"/>
                      <a:pt x="121" y="274"/>
                    </a:cubicBezTo>
                    <a:cubicBezTo>
                      <a:pt x="116" y="272"/>
                      <a:pt x="110" y="271"/>
                      <a:pt x="105" y="269"/>
                    </a:cubicBezTo>
                    <a:cubicBezTo>
                      <a:pt x="101" y="261"/>
                      <a:pt x="97" y="253"/>
                      <a:pt x="93" y="244"/>
                    </a:cubicBezTo>
                    <a:cubicBezTo>
                      <a:pt x="97" y="246"/>
                      <a:pt x="102" y="248"/>
                      <a:pt x="107" y="251"/>
                    </a:cubicBezTo>
                    <a:cubicBezTo>
                      <a:pt x="112" y="253"/>
                      <a:pt x="117" y="255"/>
                      <a:pt x="123" y="257"/>
                    </a:cubicBezTo>
                    <a:cubicBezTo>
                      <a:pt x="124" y="257"/>
                      <a:pt x="125" y="257"/>
                      <a:pt x="126" y="258"/>
                    </a:cubicBezTo>
                    <a:cubicBezTo>
                      <a:pt x="132" y="267"/>
                      <a:pt x="140" y="275"/>
                      <a:pt x="149" y="282"/>
                    </a:cubicBezTo>
                    <a:moveTo>
                      <a:pt x="53" y="267"/>
                    </a:moveTo>
                    <a:cubicBezTo>
                      <a:pt x="47" y="267"/>
                      <a:pt x="40" y="267"/>
                      <a:pt x="34" y="265"/>
                    </a:cubicBezTo>
                    <a:cubicBezTo>
                      <a:pt x="43" y="255"/>
                      <a:pt x="55" y="248"/>
                      <a:pt x="64" y="239"/>
                    </a:cubicBezTo>
                    <a:cubicBezTo>
                      <a:pt x="66" y="248"/>
                      <a:pt x="70" y="257"/>
                      <a:pt x="73" y="266"/>
                    </a:cubicBezTo>
                    <a:cubicBezTo>
                      <a:pt x="68" y="267"/>
                      <a:pt x="61" y="267"/>
                      <a:pt x="53" y="267"/>
                    </a:cubicBezTo>
                    <a:moveTo>
                      <a:pt x="198" y="271"/>
                    </a:moveTo>
                    <a:cubicBezTo>
                      <a:pt x="192" y="270"/>
                      <a:pt x="186" y="268"/>
                      <a:pt x="180" y="265"/>
                    </a:cubicBezTo>
                    <a:cubicBezTo>
                      <a:pt x="175" y="263"/>
                      <a:pt x="170" y="260"/>
                      <a:pt x="165" y="257"/>
                    </a:cubicBezTo>
                    <a:cubicBezTo>
                      <a:pt x="172" y="253"/>
                      <a:pt x="177" y="246"/>
                      <a:pt x="182" y="241"/>
                    </a:cubicBezTo>
                    <a:cubicBezTo>
                      <a:pt x="189" y="233"/>
                      <a:pt x="195" y="226"/>
                      <a:pt x="202" y="219"/>
                    </a:cubicBezTo>
                    <a:cubicBezTo>
                      <a:pt x="201" y="225"/>
                      <a:pt x="199" y="231"/>
                      <a:pt x="199" y="238"/>
                    </a:cubicBezTo>
                    <a:cubicBezTo>
                      <a:pt x="198" y="249"/>
                      <a:pt x="198" y="260"/>
                      <a:pt x="198" y="271"/>
                    </a:cubicBezTo>
                    <a:moveTo>
                      <a:pt x="383" y="256"/>
                    </a:moveTo>
                    <a:cubicBezTo>
                      <a:pt x="372" y="256"/>
                      <a:pt x="362" y="256"/>
                      <a:pt x="351" y="255"/>
                    </a:cubicBezTo>
                    <a:cubicBezTo>
                      <a:pt x="368" y="243"/>
                      <a:pt x="384" y="229"/>
                      <a:pt x="400" y="216"/>
                    </a:cubicBezTo>
                    <a:cubicBezTo>
                      <a:pt x="402" y="216"/>
                      <a:pt x="404" y="217"/>
                      <a:pt x="405" y="217"/>
                    </a:cubicBezTo>
                    <a:cubicBezTo>
                      <a:pt x="419" y="218"/>
                      <a:pt x="432" y="219"/>
                      <a:pt x="446" y="222"/>
                    </a:cubicBezTo>
                    <a:cubicBezTo>
                      <a:pt x="457" y="225"/>
                      <a:pt x="469" y="226"/>
                      <a:pt x="479" y="228"/>
                    </a:cubicBezTo>
                    <a:cubicBezTo>
                      <a:pt x="490" y="230"/>
                      <a:pt x="502" y="233"/>
                      <a:pt x="513" y="237"/>
                    </a:cubicBezTo>
                    <a:cubicBezTo>
                      <a:pt x="510" y="242"/>
                      <a:pt x="507" y="247"/>
                      <a:pt x="505" y="252"/>
                    </a:cubicBezTo>
                    <a:cubicBezTo>
                      <a:pt x="502" y="253"/>
                      <a:pt x="498" y="253"/>
                      <a:pt x="495" y="253"/>
                    </a:cubicBezTo>
                    <a:cubicBezTo>
                      <a:pt x="494" y="253"/>
                      <a:pt x="494" y="253"/>
                      <a:pt x="493" y="253"/>
                    </a:cubicBezTo>
                    <a:cubicBezTo>
                      <a:pt x="484" y="252"/>
                      <a:pt x="476" y="253"/>
                      <a:pt x="467" y="252"/>
                    </a:cubicBezTo>
                    <a:cubicBezTo>
                      <a:pt x="464" y="252"/>
                      <a:pt x="461" y="251"/>
                      <a:pt x="457" y="251"/>
                    </a:cubicBezTo>
                    <a:cubicBezTo>
                      <a:pt x="440" y="251"/>
                      <a:pt x="423" y="255"/>
                      <a:pt x="407" y="255"/>
                    </a:cubicBezTo>
                    <a:cubicBezTo>
                      <a:pt x="399" y="256"/>
                      <a:pt x="391" y="256"/>
                      <a:pt x="383" y="256"/>
                    </a:cubicBezTo>
                    <a:moveTo>
                      <a:pt x="29" y="260"/>
                    </a:moveTo>
                    <a:cubicBezTo>
                      <a:pt x="24" y="244"/>
                      <a:pt x="21" y="229"/>
                      <a:pt x="20" y="215"/>
                    </a:cubicBezTo>
                    <a:cubicBezTo>
                      <a:pt x="27" y="217"/>
                      <a:pt x="35" y="219"/>
                      <a:pt x="42" y="223"/>
                    </a:cubicBezTo>
                    <a:cubicBezTo>
                      <a:pt x="46" y="226"/>
                      <a:pt x="51" y="229"/>
                      <a:pt x="56" y="232"/>
                    </a:cubicBezTo>
                    <a:cubicBezTo>
                      <a:pt x="57" y="233"/>
                      <a:pt x="58" y="233"/>
                      <a:pt x="59" y="233"/>
                    </a:cubicBezTo>
                    <a:cubicBezTo>
                      <a:pt x="50" y="243"/>
                      <a:pt x="37" y="249"/>
                      <a:pt x="29" y="260"/>
                    </a:cubicBezTo>
                    <a:moveTo>
                      <a:pt x="213" y="272"/>
                    </a:moveTo>
                    <a:cubicBezTo>
                      <a:pt x="213" y="272"/>
                      <a:pt x="212" y="272"/>
                      <a:pt x="212" y="272"/>
                    </a:cubicBezTo>
                    <a:cubicBezTo>
                      <a:pt x="214" y="267"/>
                      <a:pt x="215" y="261"/>
                      <a:pt x="216" y="257"/>
                    </a:cubicBezTo>
                    <a:cubicBezTo>
                      <a:pt x="219" y="247"/>
                      <a:pt x="221" y="237"/>
                      <a:pt x="225" y="228"/>
                    </a:cubicBezTo>
                    <a:cubicBezTo>
                      <a:pt x="226" y="225"/>
                      <a:pt x="227" y="218"/>
                      <a:pt x="229" y="214"/>
                    </a:cubicBezTo>
                    <a:cubicBezTo>
                      <a:pt x="232" y="219"/>
                      <a:pt x="233" y="228"/>
                      <a:pt x="234" y="232"/>
                    </a:cubicBezTo>
                    <a:cubicBezTo>
                      <a:pt x="236" y="238"/>
                      <a:pt x="238" y="245"/>
                      <a:pt x="241" y="251"/>
                    </a:cubicBezTo>
                    <a:cubicBezTo>
                      <a:pt x="244" y="255"/>
                      <a:pt x="246" y="261"/>
                      <a:pt x="250" y="266"/>
                    </a:cubicBezTo>
                    <a:cubicBezTo>
                      <a:pt x="238" y="270"/>
                      <a:pt x="225" y="272"/>
                      <a:pt x="213" y="272"/>
                    </a:cubicBezTo>
                    <a:moveTo>
                      <a:pt x="206" y="268"/>
                    </a:moveTo>
                    <a:cubicBezTo>
                      <a:pt x="205" y="259"/>
                      <a:pt x="206" y="250"/>
                      <a:pt x="206" y="242"/>
                    </a:cubicBezTo>
                    <a:cubicBezTo>
                      <a:pt x="206" y="231"/>
                      <a:pt x="209" y="221"/>
                      <a:pt x="210" y="211"/>
                    </a:cubicBezTo>
                    <a:cubicBezTo>
                      <a:pt x="211" y="211"/>
                      <a:pt x="211" y="211"/>
                      <a:pt x="211" y="211"/>
                    </a:cubicBezTo>
                    <a:cubicBezTo>
                      <a:pt x="215" y="211"/>
                      <a:pt x="218" y="212"/>
                      <a:pt x="222" y="212"/>
                    </a:cubicBezTo>
                    <a:cubicBezTo>
                      <a:pt x="219" y="219"/>
                      <a:pt x="217" y="227"/>
                      <a:pt x="215" y="232"/>
                    </a:cubicBezTo>
                    <a:cubicBezTo>
                      <a:pt x="213" y="238"/>
                      <a:pt x="212" y="245"/>
                      <a:pt x="210" y="251"/>
                    </a:cubicBezTo>
                    <a:cubicBezTo>
                      <a:pt x="210" y="255"/>
                      <a:pt x="208" y="262"/>
                      <a:pt x="206" y="268"/>
                    </a:cubicBezTo>
                    <a:moveTo>
                      <a:pt x="263" y="260"/>
                    </a:moveTo>
                    <a:cubicBezTo>
                      <a:pt x="264" y="252"/>
                      <a:pt x="264" y="243"/>
                      <a:pt x="262" y="235"/>
                    </a:cubicBezTo>
                    <a:cubicBezTo>
                      <a:pt x="260" y="227"/>
                      <a:pt x="259" y="216"/>
                      <a:pt x="258" y="207"/>
                    </a:cubicBezTo>
                    <a:cubicBezTo>
                      <a:pt x="263" y="212"/>
                      <a:pt x="268" y="217"/>
                      <a:pt x="273" y="220"/>
                    </a:cubicBezTo>
                    <a:cubicBezTo>
                      <a:pt x="282" y="226"/>
                      <a:pt x="290" y="234"/>
                      <a:pt x="298" y="241"/>
                    </a:cubicBezTo>
                    <a:cubicBezTo>
                      <a:pt x="287" y="248"/>
                      <a:pt x="276" y="255"/>
                      <a:pt x="263" y="260"/>
                    </a:cubicBezTo>
                    <a:moveTo>
                      <a:pt x="136" y="217"/>
                    </a:moveTo>
                    <a:cubicBezTo>
                      <a:pt x="144" y="217"/>
                      <a:pt x="151" y="215"/>
                      <a:pt x="159" y="214"/>
                    </a:cubicBezTo>
                    <a:cubicBezTo>
                      <a:pt x="165" y="213"/>
                      <a:pt x="170" y="212"/>
                      <a:pt x="175" y="210"/>
                    </a:cubicBezTo>
                    <a:cubicBezTo>
                      <a:pt x="178" y="209"/>
                      <a:pt x="182" y="206"/>
                      <a:pt x="186" y="205"/>
                    </a:cubicBezTo>
                    <a:cubicBezTo>
                      <a:pt x="184" y="207"/>
                      <a:pt x="183" y="209"/>
                      <a:pt x="182" y="210"/>
                    </a:cubicBezTo>
                    <a:cubicBezTo>
                      <a:pt x="178" y="216"/>
                      <a:pt x="173" y="223"/>
                      <a:pt x="168" y="229"/>
                    </a:cubicBezTo>
                    <a:cubicBezTo>
                      <a:pt x="164" y="233"/>
                      <a:pt x="162" y="240"/>
                      <a:pt x="158" y="245"/>
                    </a:cubicBezTo>
                    <a:cubicBezTo>
                      <a:pt x="157" y="246"/>
                      <a:pt x="156" y="248"/>
                      <a:pt x="156" y="249"/>
                    </a:cubicBezTo>
                    <a:cubicBezTo>
                      <a:pt x="147" y="240"/>
                      <a:pt x="140" y="229"/>
                      <a:pt x="135" y="217"/>
                    </a:cubicBezTo>
                    <a:cubicBezTo>
                      <a:pt x="135" y="217"/>
                      <a:pt x="136" y="217"/>
                      <a:pt x="136" y="217"/>
                    </a:cubicBezTo>
                    <a:moveTo>
                      <a:pt x="163" y="249"/>
                    </a:moveTo>
                    <a:cubicBezTo>
                      <a:pt x="167" y="243"/>
                      <a:pt x="173" y="236"/>
                      <a:pt x="176" y="231"/>
                    </a:cubicBezTo>
                    <a:cubicBezTo>
                      <a:pt x="180" y="221"/>
                      <a:pt x="191" y="214"/>
                      <a:pt x="196" y="204"/>
                    </a:cubicBezTo>
                    <a:cubicBezTo>
                      <a:pt x="197" y="205"/>
                      <a:pt x="199" y="206"/>
                      <a:pt x="201" y="207"/>
                    </a:cubicBezTo>
                    <a:cubicBezTo>
                      <a:pt x="195" y="216"/>
                      <a:pt x="188" y="223"/>
                      <a:pt x="181" y="230"/>
                    </a:cubicBezTo>
                    <a:cubicBezTo>
                      <a:pt x="176" y="236"/>
                      <a:pt x="170" y="244"/>
                      <a:pt x="163" y="249"/>
                    </a:cubicBezTo>
                    <a:moveTo>
                      <a:pt x="120" y="248"/>
                    </a:moveTo>
                    <a:cubicBezTo>
                      <a:pt x="116" y="247"/>
                      <a:pt x="113" y="245"/>
                      <a:pt x="109" y="244"/>
                    </a:cubicBezTo>
                    <a:cubicBezTo>
                      <a:pt x="102" y="240"/>
                      <a:pt x="96" y="237"/>
                      <a:pt x="89" y="233"/>
                    </a:cubicBezTo>
                    <a:cubicBezTo>
                      <a:pt x="86" y="223"/>
                      <a:pt x="84" y="213"/>
                      <a:pt x="83" y="203"/>
                    </a:cubicBezTo>
                    <a:cubicBezTo>
                      <a:pt x="91" y="210"/>
                      <a:pt x="101" y="216"/>
                      <a:pt x="109" y="223"/>
                    </a:cubicBezTo>
                    <a:cubicBezTo>
                      <a:pt x="111" y="229"/>
                      <a:pt x="114" y="235"/>
                      <a:pt x="117" y="241"/>
                    </a:cubicBezTo>
                    <a:cubicBezTo>
                      <a:pt x="118" y="243"/>
                      <a:pt x="119" y="246"/>
                      <a:pt x="120" y="248"/>
                    </a:cubicBezTo>
                    <a:moveTo>
                      <a:pt x="256" y="262"/>
                    </a:moveTo>
                    <a:cubicBezTo>
                      <a:pt x="250" y="255"/>
                      <a:pt x="246" y="243"/>
                      <a:pt x="243" y="236"/>
                    </a:cubicBezTo>
                    <a:cubicBezTo>
                      <a:pt x="241" y="230"/>
                      <a:pt x="240" y="218"/>
                      <a:pt x="236" y="210"/>
                    </a:cubicBezTo>
                    <a:cubicBezTo>
                      <a:pt x="240" y="208"/>
                      <a:pt x="245" y="206"/>
                      <a:pt x="250" y="202"/>
                    </a:cubicBezTo>
                    <a:cubicBezTo>
                      <a:pt x="250" y="222"/>
                      <a:pt x="257" y="241"/>
                      <a:pt x="256" y="262"/>
                    </a:cubicBezTo>
                    <a:moveTo>
                      <a:pt x="143" y="209"/>
                    </a:moveTo>
                    <a:cubicBezTo>
                      <a:pt x="149" y="206"/>
                      <a:pt x="154" y="204"/>
                      <a:pt x="159" y="203"/>
                    </a:cubicBezTo>
                    <a:cubicBezTo>
                      <a:pt x="168" y="199"/>
                      <a:pt x="180" y="199"/>
                      <a:pt x="188" y="194"/>
                    </a:cubicBezTo>
                    <a:cubicBezTo>
                      <a:pt x="189" y="194"/>
                      <a:pt x="189" y="195"/>
                      <a:pt x="189" y="195"/>
                    </a:cubicBezTo>
                    <a:cubicBezTo>
                      <a:pt x="181" y="197"/>
                      <a:pt x="172" y="203"/>
                      <a:pt x="165" y="205"/>
                    </a:cubicBezTo>
                    <a:cubicBezTo>
                      <a:pt x="159" y="207"/>
                      <a:pt x="151" y="208"/>
                      <a:pt x="143" y="209"/>
                    </a:cubicBezTo>
                    <a:moveTo>
                      <a:pt x="61" y="226"/>
                    </a:moveTo>
                    <a:cubicBezTo>
                      <a:pt x="57" y="225"/>
                      <a:pt x="49" y="218"/>
                      <a:pt x="45" y="216"/>
                    </a:cubicBezTo>
                    <a:cubicBezTo>
                      <a:pt x="38" y="211"/>
                      <a:pt x="28" y="210"/>
                      <a:pt x="20" y="206"/>
                    </a:cubicBezTo>
                    <a:cubicBezTo>
                      <a:pt x="31" y="197"/>
                      <a:pt x="47" y="194"/>
                      <a:pt x="59" y="185"/>
                    </a:cubicBezTo>
                    <a:cubicBezTo>
                      <a:pt x="58" y="199"/>
                      <a:pt x="59" y="212"/>
                      <a:pt x="61" y="226"/>
                    </a:cubicBezTo>
                    <a:moveTo>
                      <a:pt x="106" y="210"/>
                    </a:moveTo>
                    <a:cubicBezTo>
                      <a:pt x="106" y="210"/>
                      <a:pt x="105" y="209"/>
                      <a:pt x="104" y="209"/>
                    </a:cubicBezTo>
                    <a:cubicBezTo>
                      <a:pt x="96" y="205"/>
                      <a:pt x="89" y="199"/>
                      <a:pt x="82" y="193"/>
                    </a:cubicBezTo>
                    <a:cubicBezTo>
                      <a:pt x="82" y="189"/>
                      <a:pt x="82" y="184"/>
                      <a:pt x="82" y="180"/>
                    </a:cubicBezTo>
                    <a:cubicBezTo>
                      <a:pt x="86" y="183"/>
                      <a:pt x="91" y="185"/>
                      <a:pt x="95" y="187"/>
                    </a:cubicBezTo>
                    <a:cubicBezTo>
                      <a:pt x="99" y="190"/>
                      <a:pt x="103" y="193"/>
                      <a:pt x="106" y="196"/>
                    </a:cubicBezTo>
                    <a:cubicBezTo>
                      <a:pt x="106" y="201"/>
                      <a:pt x="106" y="206"/>
                      <a:pt x="106" y="210"/>
                    </a:cubicBezTo>
                    <a:moveTo>
                      <a:pt x="517" y="231"/>
                    </a:moveTo>
                    <a:cubicBezTo>
                      <a:pt x="510" y="229"/>
                      <a:pt x="503" y="227"/>
                      <a:pt x="497" y="225"/>
                    </a:cubicBezTo>
                    <a:cubicBezTo>
                      <a:pt x="482" y="221"/>
                      <a:pt x="468" y="218"/>
                      <a:pt x="452" y="216"/>
                    </a:cubicBezTo>
                    <a:cubicBezTo>
                      <a:pt x="437" y="213"/>
                      <a:pt x="423" y="210"/>
                      <a:pt x="408" y="209"/>
                    </a:cubicBezTo>
                    <a:cubicBezTo>
                      <a:pt x="419" y="199"/>
                      <a:pt x="431" y="189"/>
                      <a:pt x="442" y="179"/>
                    </a:cubicBezTo>
                    <a:cubicBezTo>
                      <a:pt x="445" y="180"/>
                      <a:pt x="447" y="181"/>
                      <a:pt x="448" y="181"/>
                    </a:cubicBezTo>
                    <a:cubicBezTo>
                      <a:pt x="460" y="184"/>
                      <a:pt x="471" y="189"/>
                      <a:pt x="482" y="195"/>
                    </a:cubicBezTo>
                    <a:cubicBezTo>
                      <a:pt x="497" y="202"/>
                      <a:pt x="510" y="213"/>
                      <a:pt x="524" y="222"/>
                    </a:cubicBezTo>
                    <a:cubicBezTo>
                      <a:pt x="522" y="225"/>
                      <a:pt x="519" y="228"/>
                      <a:pt x="517" y="231"/>
                    </a:cubicBezTo>
                    <a:moveTo>
                      <a:pt x="187" y="184"/>
                    </a:moveTo>
                    <a:cubicBezTo>
                      <a:pt x="183" y="179"/>
                      <a:pt x="179" y="174"/>
                      <a:pt x="174" y="170"/>
                    </a:cubicBezTo>
                    <a:cubicBezTo>
                      <a:pt x="178" y="171"/>
                      <a:pt x="181" y="174"/>
                      <a:pt x="185" y="175"/>
                    </a:cubicBezTo>
                    <a:cubicBezTo>
                      <a:pt x="186" y="175"/>
                      <a:pt x="187" y="175"/>
                      <a:pt x="188" y="175"/>
                    </a:cubicBezTo>
                    <a:cubicBezTo>
                      <a:pt x="188" y="175"/>
                      <a:pt x="189" y="175"/>
                      <a:pt x="189" y="175"/>
                    </a:cubicBezTo>
                    <a:cubicBezTo>
                      <a:pt x="188" y="178"/>
                      <a:pt x="187" y="181"/>
                      <a:pt x="187" y="184"/>
                    </a:cubicBezTo>
                    <a:moveTo>
                      <a:pt x="302" y="234"/>
                    </a:moveTo>
                    <a:cubicBezTo>
                      <a:pt x="295" y="229"/>
                      <a:pt x="289" y="223"/>
                      <a:pt x="282" y="218"/>
                    </a:cubicBezTo>
                    <a:cubicBezTo>
                      <a:pt x="274" y="211"/>
                      <a:pt x="265" y="204"/>
                      <a:pt x="259" y="195"/>
                    </a:cubicBezTo>
                    <a:cubicBezTo>
                      <a:pt x="266" y="189"/>
                      <a:pt x="275" y="180"/>
                      <a:pt x="287" y="169"/>
                    </a:cubicBezTo>
                    <a:cubicBezTo>
                      <a:pt x="288" y="177"/>
                      <a:pt x="293" y="187"/>
                      <a:pt x="296" y="194"/>
                    </a:cubicBezTo>
                    <a:cubicBezTo>
                      <a:pt x="301" y="207"/>
                      <a:pt x="303" y="220"/>
                      <a:pt x="302" y="234"/>
                    </a:cubicBezTo>
                    <a:moveTo>
                      <a:pt x="310" y="232"/>
                    </a:moveTo>
                    <a:cubicBezTo>
                      <a:pt x="310" y="221"/>
                      <a:pt x="308" y="210"/>
                      <a:pt x="305" y="199"/>
                    </a:cubicBezTo>
                    <a:cubicBezTo>
                      <a:pt x="302" y="189"/>
                      <a:pt x="295" y="177"/>
                      <a:pt x="294" y="166"/>
                    </a:cubicBezTo>
                    <a:cubicBezTo>
                      <a:pt x="297" y="167"/>
                      <a:pt x="300" y="170"/>
                      <a:pt x="302" y="170"/>
                    </a:cubicBezTo>
                    <a:cubicBezTo>
                      <a:pt x="309" y="174"/>
                      <a:pt x="316" y="178"/>
                      <a:pt x="323" y="182"/>
                    </a:cubicBezTo>
                    <a:cubicBezTo>
                      <a:pt x="331" y="187"/>
                      <a:pt x="340" y="195"/>
                      <a:pt x="350" y="198"/>
                    </a:cubicBezTo>
                    <a:cubicBezTo>
                      <a:pt x="337" y="210"/>
                      <a:pt x="324" y="222"/>
                      <a:pt x="310" y="232"/>
                    </a:cubicBezTo>
                    <a:moveTo>
                      <a:pt x="640" y="219"/>
                    </a:moveTo>
                    <a:cubicBezTo>
                      <a:pt x="633" y="209"/>
                      <a:pt x="625" y="204"/>
                      <a:pt x="616" y="200"/>
                    </a:cubicBezTo>
                    <a:cubicBezTo>
                      <a:pt x="617" y="195"/>
                      <a:pt x="617" y="190"/>
                      <a:pt x="617" y="186"/>
                    </a:cubicBezTo>
                    <a:cubicBezTo>
                      <a:pt x="617" y="179"/>
                      <a:pt x="617" y="173"/>
                      <a:pt x="617" y="167"/>
                    </a:cubicBezTo>
                    <a:cubicBezTo>
                      <a:pt x="617" y="166"/>
                      <a:pt x="617" y="166"/>
                      <a:pt x="617" y="165"/>
                    </a:cubicBezTo>
                    <a:cubicBezTo>
                      <a:pt x="632" y="182"/>
                      <a:pt x="641" y="202"/>
                      <a:pt x="640" y="219"/>
                    </a:cubicBezTo>
                    <a:moveTo>
                      <a:pt x="132" y="206"/>
                    </a:moveTo>
                    <a:cubicBezTo>
                      <a:pt x="129" y="193"/>
                      <a:pt x="128" y="185"/>
                      <a:pt x="137" y="175"/>
                    </a:cubicBezTo>
                    <a:cubicBezTo>
                      <a:pt x="141" y="171"/>
                      <a:pt x="145" y="167"/>
                      <a:pt x="149" y="164"/>
                    </a:cubicBezTo>
                    <a:cubicBezTo>
                      <a:pt x="149" y="165"/>
                      <a:pt x="150" y="165"/>
                      <a:pt x="151" y="165"/>
                    </a:cubicBezTo>
                    <a:cubicBezTo>
                      <a:pt x="163" y="166"/>
                      <a:pt x="173" y="179"/>
                      <a:pt x="181" y="189"/>
                    </a:cubicBezTo>
                    <a:cubicBezTo>
                      <a:pt x="178" y="189"/>
                      <a:pt x="174" y="190"/>
                      <a:pt x="171" y="191"/>
                    </a:cubicBezTo>
                    <a:cubicBezTo>
                      <a:pt x="165" y="192"/>
                      <a:pt x="159" y="194"/>
                      <a:pt x="153" y="197"/>
                    </a:cubicBezTo>
                    <a:cubicBezTo>
                      <a:pt x="146" y="199"/>
                      <a:pt x="138" y="202"/>
                      <a:pt x="132" y="206"/>
                    </a:cubicBezTo>
                    <a:moveTo>
                      <a:pt x="662" y="179"/>
                    </a:moveTo>
                    <a:cubicBezTo>
                      <a:pt x="660" y="174"/>
                      <a:pt x="656" y="169"/>
                      <a:pt x="653" y="167"/>
                    </a:cubicBezTo>
                    <a:cubicBezTo>
                      <a:pt x="653" y="167"/>
                      <a:pt x="653" y="167"/>
                      <a:pt x="653" y="167"/>
                    </a:cubicBezTo>
                    <a:cubicBezTo>
                      <a:pt x="655" y="166"/>
                      <a:pt x="657" y="165"/>
                      <a:pt x="659" y="163"/>
                    </a:cubicBezTo>
                    <a:cubicBezTo>
                      <a:pt x="662" y="160"/>
                      <a:pt x="665" y="157"/>
                      <a:pt x="668" y="153"/>
                    </a:cubicBezTo>
                    <a:cubicBezTo>
                      <a:pt x="668" y="161"/>
                      <a:pt x="667" y="168"/>
                      <a:pt x="664" y="175"/>
                    </a:cubicBezTo>
                    <a:cubicBezTo>
                      <a:pt x="663" y="176"/>
                      <a:pt x="663" y="177"/>
                      <a:pt x="662" y="179"/>
                    </a:cubicBezTo>
                    <a:moveTo>
                      <a:pt x="530" y="217"/>
                    </a:moveTo>
                    <a:cubicBezTo>
                      <a:pt x="511" y="205"/>
                      <a:pt x="494" y="191"/>
                      <a:pt x="473" y="182"/>
                    </a:cubicBezTo>
                    <a:cubicBezTo>
                      <a:pt x="465" y="179"/>
                      <a:pt x="457" y="177"/>
                      <a:pt x="448" y="174"/>
                    </a:cubicBezTo>
                    <a:cubicBezTo>
                      <a:pt x="459" y="166"/>
                      <a:pt x="469" y="158"/>
                      <a:pt x="480" y="152"/>
                    </a:cubicBezTo>
                    <a:cubicBezTo>
                      <a:pt x="482" y="153"/>
                      <a:pt x="484" y="155"/>
                      <a:pt x="486" y="157"/>
                    </a:cubicBezTo>
                    <a:cubicBezTo>
                      <a:pt x="494" y="163"/>
                      <a:pt x="501" y="171"/>
                      <a:pt x="509" y="177"/>
                    </a:cubicBezTo>
                    <a:cubicBezTo>
                      <a:pt x="517" y="184"/>
                      <a:pt x="523" y="193"/>
                      <a:pt x="530" y="200"/>
                    </a:cubicBezTo>
                    <a:cubicBezTo>
                      <a:pt x="531" y="201"/>
                      <a:pt x="536" y="206"/>
                      <a:pt x="539" y="210"/>
                    </a:cubicBezTo>
                    <a:cubicBezTo>
                      <a:pt x="536" y="212"/>
                      <a:pt x="533" y="214"/>
                      <a:pt x="530" y="217"/>
                    </a:cubicBezTo>
                    <a:moveTo>
                      <a:pt x="184" y="166"/>
                    </a:moveTo>
                    <a:cubicBezTo>
                      <a:pt x="181" y="165"/>
                      <a:pt x="178" y="163"/>
                      <a:pt x="175" y="162"/>
                    </a:cubicBezTo>
                    <a:cubicBezTo>
                      <a:pt x="169" y="160"/>
                      <a:pt x="162" y="159"/>
                      <a:pt x="156" y="158"/>
                    </a:cubicBezTo>
                    <a:cubicBezTo>
                      <a:pt x="158" y="156"/>
                      <a:pt x="161" y="153"/>
                      <a:pt x="162" y="151"/>
                    </a:cubicBezTo>
                    <a:cubicBezTo>
                      <a:pt x="163" y="152"/>
                      <a:pt x="164" y="153"/>
                      <a:pt x="166" y="153"/>
                    </a:cubicBezTo>
                    <a:cubicBezTo>
                      <a:pt x="173" y="156"/>
                      <a:pt x="179" y="158"/>
                      <a:pt x="184" y="166"/>
                    </a:cubicBezTo>
                    <a:cubicBezTo>
                      <a:pt x="184" y="166"/>
                      <a:pt x="184" y="166"/>
                      <a:pt x="184" y="166"/>
                    </a:cubicBezTo>
                    <a:moveTo>
                      <a:pt x="650" y="160"/>
                    </a:moveTo>
                    <a:cubicBezTo>
                      <a:pt x="649" y="158"/>
                      <a:pt x="648" y="156"/>
                      <a:pt x="647" y="154"/>
                    </a:cubicBezTo>
                    <a:cubicBezTo>
                      <a:pt x="652" y="152"/>
                      <a:pt x="656" y="150"/>
                      <a:pt x="662" y="149"/>
                    </a:cubicBezTo>
                    <a:cubicBezTo>
                      <a:pt x="658" y="153"/>
                      <a:pt x="655" y="156"/>
                      <a:pt x="652" y="159"/>
                    </a:cubicBezTo>
                    <a:cubicBezTo>
                      <a:pt x="651" y="160"/>
                      <a:pt x="651" y="160"/>
                      <a:pt x="650" y="160"/>
                    </a:cubicBezTo>
                    <a:moveTo>
                      <a:pt x="108" y="188"/>
                    </a:moveTo>
                    <a:cubicBezTo>
                      <a:pt x="105" y="185"/>
                      <a:pt x="102" y="182"/>
                      <a:pt x="99" y="180"/>
                    </a:cubicBezTo>
                    <a:cubicBezTo>
                      <a:pt x="96" y="179"/>
                      <a:pt x="88" y="175"/>
                      <a:pt x="83" y="171"/>
                    </a:cubicBezTo>
                    <a:cubicBezTo>
                      <a:pt x="85" y="162"/>
                      <a:pt x="88" y="152"/>
                      <a:pt x="92" y="142"/>
                    </a:cubicBezTo>
                    <a:cubicBezTo>
                      <a:pt x="93" y="146"/>
                      <a:pt x="94" y="149"/>
                      <a:pt x="96" y="152"/>
                    </a:cubicBezTo>
                    <a:cubicBezTo>
                      <a:pt x="100" y="161"/>
                      <a:pt x="107" y="167"/>
                      <a:pt x="114" y="172"/>
                    </a:cubicBezTo>
                    <a:cubicBezTo>
                      <a:pt x="111" y="178"/>
                      <a:pt x="109" y="183"/>
                      <a:pt x="108" y="188"/>
                    </a:cubicBezTo>
                    <a:moveTo>
                      <a:pt x="609" y="198"/>
                    </a:moveTo>
                    <a:cubicBezTo>
                      <a:pt x="605" y="197"/>
                      <a:pt x="602" y="196"/>
                      <a:pt x="598" y="196"/>
                    </a:cubicBezTo>
                    <a:cubicBezTo>
                      <a:pt x="597" y="188"/>
                      <a:pt x="595" y="180"/>
                      <a:pt x="593" y="172"/>
                    </a:cubicBezTo>
                    <a:cubicBezTo>
                      <a:pt x="591" y="162"/>
                      <a:pt x="589" y="151"/>
                      <a:pt x="585" y="141"/>
                    </a:cubicBezTo>
                    <a:cubicBezTo>
                      <a:pt x="593" y="145"/>
                      <a:pt x="601" y="150"/>
                      <a:pt x="608" y="156"/>
                    </a:cubicBezTo>
                    <a:cubicBezTo>
                      <a:pt x="609" y="160"/>
                      <a:pt x="609" y="163"/>
                      <a:pt x="609" y="166"/>
                    </a:cubicBezTo>
                    <a:cubicBezTo>
                      <a:pt x="609" y="173"/>
                      <a:pt x="609" y="180"/>
                      <a:pt x="610" y="187"/>
                    </a:cubicBezTo>
                    <a:cubicBezTo>
                      <a:pt x="610" y="189"/>
                      <a:pt x="609" y="194"/>
                      <a:pt x="609" y="198"/>
                    </a:cubicBezTo>
                    <a:moveTo>
                      <a:pt x="193" y="166"/>
                    </a:moveTo>
                    <a:cubicBezTo>
                      <a:pt x="190" y="161"/>
                      <a:pt x="187" y="156"/>
                      <a:pt x="182" y="153"/>
                    </a:cubicBezTo>
                    <a:cubicBezTo>
                      <a:pt x="182" y="153"/>
                      <a:pt x="179" y="151"/>
                      <a:pt x="176" y="149"/>
                    </a:cubicBezTo>
                    <a:cubicBezTo>
                      <a:pt x="184" y="148"/>
                      <a:pt x="192" y="147"/>
                      <a:pt x="200" y="144"/>
                    </a:cubicBezTo>
                    <a:cubicBezTo>
                      <a:pt x="203" y="142"/>
                      <a:pt x="207" y="141"/>
                      <a:pt x="210" y="138"/>
                    </a:cubicBezTo>
                    <a:cubicBezTo>
                      <a:pt x="210" y="139"/>
                      <a:pt x="209" y="140"/>
                      <a:pt x="209" y="140"/>
                    </a:cubicBezTo>
                    <a:cubicBezTo>
                      <a:pt x="207" y="145"/>
                      <a:pt x="198" y="155"/>
                      <a:pt x="193" y="166"/>
                    </a:cubicBezTo>
                    <a:moveTo>
                      <a:pt x="546" y="206"/>
                    </a:moveTo>
                    <a:cubicBezTo>
                      <a:pt x="540" y="198"/>
                      <a:pt x="531" y="191"/>
                      <a:pt x="528" y="186"/>
                    </a:cubicBezTo>
                    <a:cubicBezTo>
                      <a:pt x="517" y="172"/>
                      <a:pt x="502" y="158"/>
                      <a:pt x="486" y="148"/>
                    </a:cubicBezTo>
                    <a:cubicBezTo>
                      <a:pt x="497" y="142"/>
                      <a:pt x="508" y="137"/>
                      <a:pt x="519" y="134"/>
                    </a:cubicBezTo>
                    <a:cubicBezTo>
                      <a:pt x="520" y="134"/>
                      <a:pt x="520" y="134"/>
                      <a:pt x="520" y="134"/>
                    </a:cubicBezTo>
                    <a:cubicBezTo>
                      <a:pt x="522" y="137"/>
                      <a:pt x="524" y="139"/>
                      <a:pt x="525" y="139"/>
                    </a:cubicBezTo>
                    <a:cubicBezTo>
                      <a:pt x="533" y="147"/>
                      <a:pt x="538" y="157"/>
                      <a:pt x="543" y="167"/>
                    </a:cubicBezTo>
                    <a:cubicBezTo>
                      <a:pt x="547" y="174"/>
                      <a:pt x="549" y="181"/>
                      <a:pt x="552" y="188"/>
                    </a:cubicBezTo>
                    <a:cubicBezTo>
                      <a:pt x="553" y="192"/>
                      <a:pt x="554" y="197"/>
                      <a:pt x="555" y="201"/>
                    </a:cubicBezTo>
                    <a:cubicBezTo>
                      <a:pt x="554" y="202"/>
                      <a:pt x="552" y="202"/>
                      <a:pt x="551" y="203"/>
                    </a:cubicBezTo>
                    <a:cubicBezTo>
                      <a:pt x="549" y="204"/>
                      <a:pt x="548" y="204"/>
                      <a:pt x="546" y="206"/>
                    </a:cubicBezTo>
                    <a:moveTo>
                      <a:pt x="579" y="196"/>
                    </a:moveTo>
                    <a:cubicBezTo>
                      <a:pt x="577" y="175"/>
                      <a:pt x="572" y="152"/>
                      <a:pt x="561" y="133"/>
                    </a:cubicBezTo>
                    <a:cubicBezTo>
                      <a:pt x="566" y="134"/>
                      <a:pt x="570" y="135"/>
                      <a:pt x="574" y="136"/>
                    </a:cubicBezTo>
                    <a:cubicBezTo>
                      <a:pt x="580" y="146"/>
                      <a:pt x="583" y="160"/>
                      <a:pt x="585" y="170"/>
                    </a:cubicBezTo>
                    <a:cubicBezTo>
                      <a:pt x="587" y="178"/>
                      <a:pt x="590" y="187"/>
                      <a:pt x="591" y="195"/>
                    </a:cubicBezTo>
                    <a:cubicBezTo>
                      <a:pt x="591" y="195"/>
                      <a:pt x="590" y="195"/>
                      <a:pt x="590" y="195"/>
                    </a:cubicBezTo>
                    <a:cubicBezTo>
                      <a:pt x="586" y="195"/>
                      <a:pt x="582" y="196"/>
                      <a:pt x="579" y="196"/>
                    </a:cubicBezTo>
                    <a:moveTo>
                      <a:pt x="562" y="199"/>
                    </a:moveTo>
                    <a:cubicBezTo>
                      <a:pt x="560" y="193"/>
                      <a:pt x="558" y="184"/>
                      <a:pt x="556" y="178"/>
                    </a:cubicBezTo>
                    <a:cubicBezTo>
                      <a:pt x="553" y="169"/>
                      <a:pt x="548" y="160"/>
                      <a:pt x="544" y="152"/>
                    </a:cubicBezTo>
                    <a:cubicBezTo>
                      <a:pt x="540" y="145"/>
                      <a:pt x="535" y="138"/>
                      <a:pt x="530" y="132"/>
                    </a:cubicBezTo>
                    <a:cubicBezTo>
                      <a:pt x="534" y="132"/>
                      <a:pt x="539" y="131"/>
                      <a:pt x="543" y="131"/>
                    </a:cubicBezTo>
                    <a:cubicBezTo>
                      <a:pt x="546" y="131"/>
                      <a:pt x="549" y="131"/>
                      <a:pt x="552" y="132"/>
                    </a:cubicBezTo>
                    <a:cubicBezTo>
                      <a:pt x="564" y="150"/>
                      <a:pt x="570" y="175"/>
                      <a:pt x="571" y="197"/>
                    </a:cubicBezTo>
                    <a:cubicBezTo>
                      <a:pt x="568" y="198"/>
                      <a:pt x="565" y="198"/>
                      <a:pt x="562" y="199"/>
                    </a:cubicBezTo>
                    <a:moveTo>
                      <a:pt x="177" y="130"/>
                    </a:moveTo>
                    <a:cubicBezTo>
                      <a:pt x="182" y="130"/>
                      <a:pt x="187" y="130"/>
                      <a:pt x="192" y="130"/>
                    </a:cubicBezTo>
                    <a:cubicBezTo>
                      <a:pt x="197" y="129"/>
                      <a:pt x="203" y="129"/>
                      <a:pt x="208" y="129"/>
                    </a:cubicBezTo>
                    <a:cubicBezTo>
                      <a:pt x="208" y="129"/>
                      <a:pt x="209" y="129"/>
                      <a:pt x="210" y="129"/>
                    </a:cubicBezTo>
                    <a:cubicBezTo>
                      <a:pt x="206" y="134"/>
                      <a:pt x="197" y="137"/>
                      <a:pt x="192" y="138"/>
                    </a:cubicBezTo>
                    <a:cubicBezTo>
                      <a:pt x="184" y="140"/>
                      <a:pt x="175" y="141"/>
                      <a:pt x="167" y="143"/>
                    </a:cubicBezTo>
                    <a:cubicBezTo>
                      <a:pt x="168" y="142"/>
                      <a:pt x="168" y="141"/>
                      <a:pt x="168" y="140"/>
                    </a:cubicBezTo>
                    <a:cubicBezTo>
                      <a:pt x="169" y="137"/>
                      <a:pt x="170" y="133"/>
                      <a:pt x="170" y="130"/>
                    </a:cubicBezTo>
                    <a:cubicBezTo>
                      <a:pt x="172" y="130"/>
                      <a:pt x="175" y="130"/>
                      <a:pt x="177" y="130"/>
                    </a:cubicBezTo>
                    <a:moveTo>
                      <a:pt x="359" y="190"/>
                    </a:moveTo>
                    <a:cubicBezTo>
                      <a:pt x="358" y="183"/>
                      <a:pt x="353" y="174"/>
                      <a:pt x="352" y="169"/>
                    </a:cubicBezTo>
                    <a:cubicBezTo>
                      <a:pt x="348" y="155"/>
                      <a:pt x="344" y="141"/>
                      <a:pt x="341" y="126"/>
                    </a:cubicBezTo>
                    <a:cubicBezTo>
                      <a:pt x="347" y="133"/>
                      <a:pt x="358" y="147"/>
                      <a:pt x="360" y="149"/>
                    </a:cubicBezTo>
                    <a:cubicBezTo>
                      <a:pt x="366" y="157"/>
                      <a:pt x="372" y="165"/>
                      <a:pt x="380" y="171"/>
                    </a:cubicBezTo>
                    <a:cubicBezTo>
                      <a:pt x="373" y="177"/>
                      <a:pt x="366" y="184"/>
                      <a:pt x="359" y="190"/>
                    </a:cubicBezTo>
                    <a:moveTo>
                      <a:pt x="650" y="142"/>
                    </a:moveTo>
                    <a:cubicBezTo>
                      <a:pt x="654" y="139"/>
                      <a:pt x="657" y="136"/>
                      <a:pt x="660" y="133"/>
                    </a:cubicBezTo>
                    <a:cubicBezTo>
                      <a:pt x="662" y="131"/>
                      <a:pt x="665" y="129"/>
                      <a:pt x="667" y="126"/>
                    </a:cubicBezTo>
                    <a:cubicBezTo>
                      <a:pt x="668" y="127"/>
                      <a:pt x="668" y="129"/>
                      <a:pt x="668" y="130"/>
                    </a:cubicBezTo>
                    <a:cubicBezTo>
                      <a:pt x="668" y="134"/>
                      <a:pt x="668" y="138"/>
                      <a:pt x="668" y="141"/>
                    </a:cubicBezTo>
                    <a:cubicBezTo>
                      <a:pt x="667" y="141"/>
                      <a:pt x="665" y="141"/>
                      <a:pt x="663" y="141"/>
                    </a:cubicBezTo>
                    <a:cubicBezTo>
                      <a:pt x="660" y="141"/>
                      <a:pt x="657" y="141"/>
                      <a:pt x="654" y="141"/>
                    </a:cubicBezTo>
                    <a:cubicBezTo>
                      <a:pt x="653" y="142"/>
                      <a:pt x="652" y="142"/>
                      <a:pt x="650" y="142"/>
                    </a:cubicBezTo>
                    <a:moveTo>
                      <a:pt x="351" y="190"/>
                    </a:moveTo>
                    <a:cubicBezTo>
                      <a:pt x="350" y="189"/>
                      <a:pt x="350" y="189"/>
                      <a:pt x="350" y="189"/>
                    </a:cubicBezTo>
                    <a:cubicBezTo>
                      <a:pt x="337" y="181"/>
                      <a:pt x="324" y="174"/>
                      <a:pt x="311" y="167"/>
                    </a:cubicBezTo>
                    <a:cubicBezTo>
                      <a:pt x="306" y="165"/>
                      <a:pt x="301" y="161"/>
                      <a:pt x="296" y="159"/>
                    </a:cubicBezTo>
                    <a:cubicBezTo>
                      <a:pt x="309" y="146"/>
                      <a:pt x="321" y="134"/>
                      <a:pt x="333" y="124"/>
                    </a:cubicBezTo>
                    <a:cubicBezTo>
                      <a:pt x="336" y="136"/>
                      <a:pt x="339" y="148"/>
                      <a:pt x="341" y="160"/>
                    </a:cubicBezTo>
                    <a:cubicBezTo>
                      <a:pt x="343" y="168"/>
                      <a:pt x="346" y="176"/>
                      <a:pt x="349" y="183"/>
                    </a:cubicBezTo>
                    <a:cubicBezTo>
                      <a:pt x="350" y="185"/>
                      <a:pt x="350" y="187"/>
                      <a:pt x="351" y="189"/>
                    </a:cubicBezTo>
                    <a:cubicBezTo>
                      <a:pt x="351" y="190"/>
                      <a:pt x="351" y="190"/>
                      <a:pt x="351" y="190"/>
                    </a:cubicBezTo>
                    <a:moveTo>
                      <a:pt x="639" y="143"/>
                    </a:moveTo>
                    <a:cubicBezTo>
                      <a:pt x="636" y="139"/>
                      <a:pt x="633" y="135"/>
                      <a:pt x="630" y="131"/>
                    </a:cubicBezTo>
                    <a:cubicBezTo>
                      <a:pt x="633" y="129"/>
                      <a:pt x="637" y="126"/>
                      <a:pt x="639" y="125"/>
                    </a:cubicBezTo>
                    <a:cubicBezTo>
                      <a:pt x="644" y="123"/>
                      <a:pt x="653" y="121"/>
                      <a:pt x="661" y="121"/>
                    </a:cubicBezTo>
                    <a:cubicBezTo>
                      <a:pt x="661" y="121"/>
                      <a:pt x="662" y="121"/>
                      <a:pt x="662" y="121"/>
                    </a:cubicBezTo>
                    <a:cubicBezTo>
                      <a:pt x="660" y="124"/>
                      <a:pt x="656" y="127"/>
                      <a:pt x="654" y="128"/>
                    </a:cubicBezTo>
                    <a:cubicBezTo>
                      <a:pt x="649" y="133"/>
                      <a:pt x="644" y="138"/>
                      <a:pt x="639" y="143"/>
                    </a:cubicBezTo>
                    <a:moveTo>
                      <a:pt x="128" y="150"/>
                    </a:moveTo>
                    <a:cubicBezTo>
                      <a:pt x="124" y="143"/>
                      <a:pt x="123" y="132"/>
                      <a:pt x="126" y="125"/>
                    </a:cubicBezTo>
                    <a:cubicBezTo>
                      <a:pt x="127" y="121"/>
                      <a:pt x="127" y="118"/>
                      <a:pt x="127" y="115"/>
                    </a:cubicBezTo>
                    <a:cubicBezTo>
                      <a:pt x="137" y="117"/>
                      <a:pt x="141" y="129"/>
                      <a:pt x="128" y="150"/>
                    </a:cubicBezTo>
                    <a:moveTo>
                      <a:pt x="118" y="166"/>
                    </a:moveTo>
                    <a:cubicBezTo>
                      <a:pt x="112" y="161"/>
                      <a:pt x="107" y="156"/>
                      <a:pt x="103" y="149"/>
                    </a:cubicBezTo>
                    <a:cubicBezTo>
                      <a:pt x="99" y="143"/>
                      <a:pt x="99" y="137"/>
                      <a:pt x="98" y="131"/>
                    </a:cubicBezTo>
                    <a:cubicBezTo>
                      <a:pt x="98" y="131"/>
                      <a:pt x="98" y="131"/>
                      <a:pt x="98" y="131"/>
                    </a:cubicBezTo>
                    <a:cubicBezTo>
                      <a:pt x="104" y="121"/>
                      <a:pt x="112" y="115"/>
                      <a:pt x="120" y="114"/>
                    </a:cubicBezTo>
                    <a:cubicBezTo>
                      <a:pt x="120" y="116"/>
                      <a:pt x="120" y="117"/>
                      <a:pt x="120" y="118"/>
                    </a:cubicBezTo>
                    <a:cubicBezTo>
                      <a:pt x="119" y="122"/>
                      <a:pt x="117" y="125"/>
                      <a:pt x="117" y="129"/>
                    </a:cubicBezTo>
                    <a:cubicBezTo>
                      <a:pt x="116" y="131"/>
                      <a:pt x="117" y="134"/>
                      <a:pt x="117" y="137"/>
                    </a:cubicBezTo>
                    <a:cubicBezTo>
                      <a:pt x="118" y="144"/>
                      <a:pt x="119" y="151"/>
                      <a:pt x="124" y="157"/>
                    </a:cubicBezTo>
                    <a:cubicBezTo>
                      <a:pt x="123" y="157"/>
                      <a:pt x="123" y="157"/>
                      <a:pt x="123" y="157"/>
                    </a:cubicBezTo>
                    <a:cubicBezTo>
                      <a:pt x="121" y="160"/>
                      <a:pt x="119" y="163"/>
                      <a:pt x="118" y="166"/>
                    </a:cubicBezTo>
                    <a:moveTo>
                      <a:pt x="380" y="161"/>
                    </a:moveTo>
                    <a:cubicBezTo>
                      <a:pt x="366" y="148"/>
                      <a:pt x="357" y="128"/>
                      <a:pt x="340" y="117"/>
                    </a:cubicBezTo>
                    <a:cubicBezTo>
                      <a:pt x="352" y="106"/>
                      <a:pt x="363" y="97"/>
                      <a:pt x="373" y="90"/>
                    </a:cubicBezTo>
                    <a:cubicBezTo>
                      <a:pt x="373" y="100"/>
                      <a:pt x="374" y="110"/>
                      <a:pt x="375" y="121"/>
                    </a:cubicBezTo>
                    <a:cubicBezTo>
                      <a:pt x="375" y="130"/>
                      <a:pt x="377" y="138"/>
                      <a:pt x="378" y="147"/>
                    </a:cubicBezTo>
                    <a:cubicBezTo>
                      <a:pt x="378" y="152"/>
                      <a:pt x="380" y="157"/>
                      <a:pt x="380" y="161"/>
                    </a:cubicBezTo>
                    <a:moveTo>
                      <a:pt x="388" y="163"/>
                    </a:moveTo>
                    <a:cubicBezTo>
                      <a:pt x="388" y="151"/>
                      <a:pt x="385" y="139"/>
                      <a:pt x="383" y="128"/>
                    </a:cubicBezTo>
                    <a:cubicBezTo>
                      <a:pt x="381" y="114"/>
                      <a:pt x="379" y="100"/>
                      <a:pt x="380" y="86"/>
                    </a:cubicBezTo>
                    <a:cubicBezTo>
                      <a:pt x="384" y="89"/>
                      <a:pt x="388" y="95"/>
                      <a:pt x="390" y="98"/>
                    </a:cubicBezTo>
                    <a:cubicBezTo>
                      <a:pt x="395" y="103"/>
                      <a:pt x="400" y="109"/>
                      <a:pt x="405" y="114"/>
                    </a:cubicBezTo>
                    <a:cubicBezTo>
                      <a:pt x="411" y="121"/>
                      <a:pt x="417" y="128"/>
                      <a:pt x="425" y="133"/>
                    </a:cubicBezTo>
                    <a:cubicBezTo>
                      <a:pt x="416" y="140"/>
                      <a:pt x="407" y="147"/>
                      <a:pt x="399" y="154"/>
                    </a:cubicBezTo>
                    <a:cubicBezTo>
                      <a:pt x="395" y="157"/>
                      <a:pt x="392" y="160"/>
                      <a:pt x="388" y="163"/>
                    </a:cubicBezTo>
                    <a:moveTo>
                      <a:pt x="628" y="123"/>
                    </a:moveTo>
                    <a:cubicBezTo>
                      <a:pt x="631" y="116"/>
                      <a:pt x="635" y="110"/>
                      <a:pt x="639" y="104"/>
                    </a:cubicBezTo>
                    <a:cubicBezTo>
                      <a:pt x="643" y="98"/>
                      <a:pt x="646" y="91"/>
                      <a:pt x="650" y="85"/>
                    </a:cubicBezTo>
                    <a:cubicBezTo>
                      <a:pt x="651" y="87"/>
                      <a:pt x="652" y="88"/>
                      <a:pt x="652" y="90"/>
                    </a:cubicBezTo>
                    <a:cubicBezTo>
                      <a:pt x="657" y="98"/>
                      <a:pt x="661" y="105"/>
                      <a:pt x="664" y="113"/>
                    </a:cubicBezTo>
                    <a:cubicBezTo>
                      <a:pt x="664" y="113"/>
                      <a:pt x="663" y="113"/>
                      <a:pt x="662" y="113"/>
                    </a:cubicBezTo>
                    <a:cubicBezTo>
                      <a:pt x="657" y="113"/>
                      <a:pt x="652" y="115"/>
                      <a:pt x="648" y="115"/>
                    </a:cubicBezTo>
                    <a:cubicBezTo>
                      <a:pt x="644" y="116"/>
                      <a:pt x="640" y="117"/>
                      <a:pt x="636" y="118"/>
                    </a:cubicBezTo>
                    <a:cubicBezTo>
                      <a:pt x="635" y="118"/>
                      <a:pt x="631" y="121"/>
                      <a:pt x="628" y="123"/>
                    </a:cubicBezTo>
                    <a:moveTo>
                      <a:pt x="621" y="121"/>
                    </a:moveTo>
                    <a:cubicBezTo>
                      <a:pt x="616" y="117"/>
                      <a:pt x="611" y="112"/>
                      <a:pt x="606" y="109"/>
                    </a:cubicBezTo>
                    <a:cubicBezTo>
                      <a:pt x="611" y="107"/>
                      <a:pt x="615" y="102"/>
                      <a:pt x="618" y="100"/>
                    </a:cubicBezTo>
                    <a:cubicBezTo>
                      <a:pt x="625" y="94"/>
                      <a:pt x="633" y="87"/>
                      <a:pt x="642" y="84"/>
                    </a:cubicBezTo>
                    <a:cubicBezTo>
                      <a:pt x="639" y="89"/>
                      <a:pt x="636" y="95"/>
                      <a:pt x="633" y="100"/>
                    </a:cubicBezTo>
                    <a:cubicBezTo>
                      <a:pt x="628" y="107"/>
                      <a:pt x="624" y="114"/>
                      <a:pt x="621" y="121"/>
                    </a:cubicBezTo>
                    <a:moveTo>
                      <a:pt x="168" y="116"/>
                    </a:moveTo>
                    <a:cubicBezTo>
                      <a:pt x="166" y="110"/>
                      <a:pt x="162" y="104"/>
                      <a:pt x="158" y="100"/>
                    </a:cubicBezTo>
                    <a:cubicBezTo>
                      <a:pt x="169" y="91"/>
                      <a:pt x="179" y="81"/>
                      <a:pt x="189" y="71"/>
                    </a:cubicBezTo>
                    <a:cubicBezTo>
                      <a:pt x="186" y="82"/>
                      <a:pt x="181" y="93"/>
                      <a:pt x="176" y="102"/>
                    </a:cubicBezTo>
                    <a:cubicBezTo>
                      <a:pt x="174" y="105"/>
                      <a:pt x="171" y="110"/>
                      <a:pt x="168" y="116"/>
                    </a:cubicBezTo>
                    <a:moveTo>
                      <a:pt x="174" y="122"/>
                    </a:moveTo>
                    <a:cubicBezTo>
                      <a:pt x="174" y="122"/>
                      <a:pt x="174" y="122"/>
                      <a:pt x="174" y="121"/>
                    </a:cubicBezTo>
                    <a:cubicBezTo>
                      <a:pt x="176" y="119"/>
                      <a:pt x="177" y="116"/>
                      <a:pt x="179" y="114"/>
                    </a:cubicBezTo>
                    <a:cubicBezTo>
                      <a:pt x="187" y="100"/>
                      <a:pt x="194" y="82"/>
                      <a:pt x="198" y="66"/>
                    </a:cubicBezTo>
                    <a:cubicBezTo>
                      <a:pt x="200" y="67"/>
                      <a:pt x="201" y="69"/>
                      <a:pt x="203" y="71"/>
                    </a:cubicBezTo>
                    <a:cubicBezTo>
                      <a:pt x="212" y="83"/>
                      <a:pt x="216" y="99"/>
                      <a:pt x="216" y="114"/>
                    </a:cubicBezTo>
                    <a:cubicBezTo>
                      <a:pt x="216" y="117"/>
                      <a:pt x="216" y="119"/>
                      <a:pt x="215" y="121"/>
                    </a:cubicBezTo>
                    <a:cubicBezTo>
                      <a:pt x="212" y="121"/>
                      <a:pt x="209" y="121"/>
                      <a:pt x="206" y="121"/>
                    </a:cubicBezTo>
                    <a:cubicBezTo>
                      <a:pt x="199" y="121"/>
                      <a:pt x="192" y="121"/>
                      <a:pt x="186" y="121"/>
                    </a:cubicBezTo>
                    <a:cubicBezTo>
                      <a:pt x="182" y="121"/>
                      <a:pt x="178" y="122"/>
                      <a:pt x="174" y="122"/>
                    </a:cubicBezTo>
                    <a:moveTo>
                      <a:pt x="434" y="126"/>
                    </a:moveTo>
                    <a:cubicBezTo>
                      <a:pt x="434" y="123"/>
                      <a:pt x="434" y="119"/>
                      <a:pt x="434" y="115"/>
                    </a:cubicBezTo>
                    <a:cubicBezTo>
                      <a:pt x="433" y="107"/>
                      <a:pt x="433" y="99"/>
                      <a:pt x="432" y="91"/>
                    </a:cubicBezTo>
                    <a:cubicBezTo>
                      <a:pt x="431" y="82"/>
                      <a:pt x="430" y="72"/>
                      <a:pt x="431" y="62"/>
                    </a:cubicBezTo>
                    <a:cubicBezTo>
                      <a:pt x="431" y="63"/>
                      <a:pt x="432" y="64"/>
                      <a:pt x="432" y="64"/>
                    </a:cubicBezTo>
                    <a:cubicBezTo>
                      <a:pt x="436" y="70"/>
                      <a:pt x="439" y="77"/>
                      <a:pt x="443" y="83"/>
                    </a:cubicBezTo>
                    <a:cubicBezTo>
                      <a:pt x="449" y="92"/>
                      <a:pt x="455" y="102"/>
                      <a:pt x="461" y="110"/>
                    </a:cubicBezTo>
                    <a:cubicBezTo>
                      <a:pt x="452" y="115"/>
                      <a:pt x="443" y="120"/>
                      <a:pt x="434" y="126"/>
                    </a:cubicBezTo>
                    <a:moveTo>
                      <a:pt x="95" y="100"/>
                    </a:moveTo>
                    <a:cubicBezTo>
                      <a:pt x="95" y="93"/>
                      <a:pt x="94" y="87"/>
                      <a:pt x="94" y="81"/>
                    </a:cubicBezTo>
                    <a:cubicBezTo>
                      <a:pt x="94" y="74"/>
                      <a:pt x="94" y="67"/>
                      <a:pt x="95" y="60"/>
                    </a:cubicBezTo>
                    <a:cubicBezTo>
                      <a:pt x="99" y="64"/>
                      <a:pt x="104" y="74"/>
                      <a:pt x="106" y="77"/>
                    </a:cubicBezTo>
                    <a:cubicBezTo>
                      <a:pt x="109" y="81"/>
                      <a:pt x="112" y="85"/>
                      <a:pt x="115" y="90"/>
                    </a:cubicBezTo>
                    <a:cubicBezTo>
                      <a:pt x="107" y="92"/>
                      <a:pt x="101" y="95"/>
                      <a:pt x="95" y="100"/>
                    </a:cubicBezTo>
                    <a:moveTo>
                      <a:pt x="128" y="88"/>
                    </a:moveTo>
                    <a:cubicBezTo>
                      <a:pt x="128" y="87"/>
                      <a:pt x="128" y="87"/>
                      <a:pt x="128" y="86"/>
                    </a:cubicBezTo>
                    <a:cubicBezTo>
                      <a:pt x="129" y="81"/>
                      <a:pt x="132" y="78"/>
                      <a:pt x="134" y="74"/>
                    </a:cubicBezTo>
                    <a:cubicBezTo>
                      <a:pt x="137" y="68"/>
                      <a:pt x="140" y="63"/>
                      <a:pt x="143" y="58"/>
                    </a:cubicBezTo>
                    <a:cubicBezTo>
                      <a:pt x="143" y="63"/>
                      <a:pt x="144" y="67"/>
                      <a:pt x="144" y="71"/>
                    </a:cubicBezTo>
                    <a:cubicBezTo>
                      <a:pt x="144" y="74"/>
                      <a:pt x="145" y="77"/>
                      <a:pt x="146" y="80"/>
                    </a:cubicBezTo>
                    <a:cubicBezTo>
                      <a:pt x="146" y="84"/>
                      <a:pt x="145" y="88"/>
                      <a:pt x="146" y="91"/>
                    </a:cubicBezTo>
                    <a:cubicBezTo>
                      <a:pt x="145" y="91"/>
                      <a:pt x="144" y="91"/>
                      <a:pt x="144" y="90"/>
                    </a:cubicBezTo>
                    <a:cubicBezTo>
                      <a:pt x="139" y="89"/>
                      <a:pt x="134" y="88"/>
                      <a:pt x="129" y="88"/>
                    </a:cubicBezTo>
                    <a:cubicBezTo>
                      <a:pt x="128" y="88"/>
                      <a:pt x="128" y="88"/>
                      <a:pt x="128" y="88"/>
                    </a:cubicBezTo>
                    <a:moveTo>
                      <a:pt x="427" y="126"/>
                    </a:moveTo>
                    <a:cubicBezTo>
                      <a:pt x="416" y="119"/>
                      <a:pt x="410" y="107"/>
                      <a:pt x="401" y="98"/>
                    </a:cubicBezTo>
                    <a:cubicBezTo>
                      <a:pt x="396" y="93"/>
                      <a:pt x="391" y="85"/>
                      <a:pt x="385" y="80"/>
                    </a:cubicBezTo>
                    <a:cubicBezTo>
                      <a:pt x="401" y="68"/>
                      <a:pt x="414" y="60"/>
                      <a:pt x="424" y="54"/>
                    </a:cubicBezTo>
                    <a:cubicBezTo>
                      <a:pt x="423" y="65"/>
                      <a:pt x="424" y="76"/>
                      <a:pt x="424" y="87"/>
                    </a:cubicBezTo>
                    <a:cubicBezTo>
                      <a:pt x="424" y="100"/>
                      <a:pt x="427" y="113"/>
                      <a:pt x="427" y="126"/>
                    </a:cubicBezTo>
                    <a:moveTo>
                      <a:pt x="153" y="94"/>
                    </a:moveTo>
                    <a:cubicBezTo>
                      <a:pt x="153" y="91"/>
                      <a:pt x="153" y="87"/>
                      <a:pt x="153" y="85"/>
                    </a:cubicBezTo>
                    <a:cubicBezTo>
                      <a:pt x="153" y="80"/>
                      <a:pt x="152" y="75"/>
                      <a:pt x="151" y="70"/>
                    </a:cubicBezTo>
                    <a:cubicBezTo>
                      <a:pt x="150" y="64"/>
                      <a:pt x="149" y="57"/>
                      <a:pt x="149" y="51"/>
                    </a:cubicBezTo>
                    <a:cubicBezTo>
                      <a:pt x="150" y="51"/>
                      <a:pt x="150" y="51"/>
                      <a:pt x="151" y="51"/>
                    </a:cubicBezTo>
                    <a:cubicBezTo>
                      <a:pt x="166" y="51"/>
                      <a:pt x="179" y="52"/>
                      <a:pt x="190" y="59"/>
                    </a:cubicBezTo>
                    <a:cubicBezTo>
                      <a:pt x="178" y="71"/>
                      <a:pt x="166" y="83"/>
                      <a:pt x="153" y="94"/>
                    </a:cubicBezTo>
                    <a:moveTo>
                      <a:pt x="121" y="86"/>
                    </a:moveTo>
                    <a:cubicBezTo>
                      <a:pt x="116" y="80"/>
                      <a:pt x="112" y="73"/>
                      <a:pt x="108" y="67"/>
                    </a:cubicBezTo>
                    <a:cubicBezTo>
                      <a:pt x="106" y="64"/>
                      <a:pt x="104" y="60"/>
                      <a:pt x="101" y="56"/>
                    </a:cubicBezTo>
                    <a:cubicBezTo>
                      <a:pt x="102" y="56"/>
                      <a:pt x="103" y="56"/>
                      <a:pt x="103" y="56"/>
                    </a:cubicBezTo>
                    <a:cubicBezTo>
                      <a:pt x="117" y="52"/>
                      <a:pt x="129" y="51"/>
                      <a:pt x="139" y="50"/>
                    </a:cubicBezTo>
                    <a:cubicBezTo>
                      <a:pt x="136" y="56"/>
                      <a:pt x="133" y="61"/>
                      <a:pt x="129" y="67"/>
                    </a:cubicBezTo>
                    <a:cubicBezTo>
                      <a:pt x="127" y="71"/>
                      <a:pt x="125" y="75"/>
                      <a:pt x="123" y="80"/>
                    </a:cubicBezTo>
                    <a:cubicBezTo>
                      <a:pt x="122" y="82"/>
                      <a:pt x="121" y="84"/>
                      <a:pt x="121" y="86"/>
                    </a:cubicBezTo>
                    <a:moveTo>
                      <a:pt x="597" y="103"/>
                    </a:moveTo>
                    <a:cubicBezTo>
                      <a:pt x="590" y="98"/>
                      <a:pt x="582" y="95"/>
                      <a:pt x="574" y="92"/>
                    </a:cubicBezTo>
                    <a:cubicBezTo>
                      <a:pt x="579" y="88"/>
                      <a:pt x="583" y="81"/>
                      <a:pt x="586" y="77"/>
                    </a:cubicBezTo>
                    <a:cubicBezTo>
                      <a:pt x="592" y="69"/>
                      <a:pt x="599" y="62"/>
                      <a:pt x="605" y="54"/>
                    </a:cubicBezTo>
                    <a:cubicBezTo>
                      <a:pt x="606" y="53"/>
                      <a:pt x="607" y="51"/>
                      <a:pt x="609" y="49"/>
                    </a:cubicBezTo>
                    <a:cubicBezTo>
                      <a:pt x="607" y="59"/>
                      <a:pt x="604" y="70"/>
                      <a:pt x="602" y="79"/>
                    </a:cubicBezTo>
                    <a:cubicBezTo>
                      <a:pt x="601" y="86"/>
                      <a:pt x="598" y="95"/>
                      <a:pt x="597" y="103"/>
                    </a:cubicBezTo>
                    <a:moveTo>
                      <a:pt x="605" y="99"/>
                    </a:moveTo>
                    <a:cubicBezTo>
                      <a:pt x="605" y="99"/>
                      <a:pt x="605" y="99"/>
                      <a:pt x="605" y="99"/>
                    </a:cubicBezTo>
                    <a:cubicBezTo>
                      <a:pt x="606" y="97"/>
                      <a:pt x="606" y="95"/>
                      <a:pt x="607" y="93"/>
                    </a:cubicBezTo>
                    <a:cubicBezTo>
                      <a:pt x="608" y="87"/>
                      <a:pt x="609" y="82"/>
                      <a:pt x="610" y="76"/>
                    </a:cubicBezTo>
                    <a:cubicBezTo>
                      <a:pt x="612" y="67"/>
                      <a:pt x="615" y="57"/>
                      <a:pt x="616" y="48"/>
                    </a:cubicBezTo>
                    <a:cubicBezTo>
                      <a:pt x="628" y="56"/>
                      <a:pt x="637" y="67"/>
                      <a:pt x="644" y="76"/>
                    </a:cubicBezTo>
                    <a:cubicBezTo>
                      <a:pt x="630" y="78"/>
                      <a:pt x="616" y="90"/>
                      <a:pt x="605" y="99"/>
                    </a:cubicBezTo>
                    <a:moveTo>
                      <a:pt x="469" y="106"/>
                    </a:moveTo>
                    <a:cubicBezTo>
                      <a:pt x="470" y="95"/>
                      <a:pt x="468" y="85"/>
                      <a:pt x="470" y="75"/>
                    </a:cubicBezTo>
                    <a:cubicBezTo>
                      <a:pt x="471" y="64"/>
                      <a:pt x="470" y="51"/>
                      <a:pt x="471" y="40"/>
                    </a:cubicBezTo>
                    <a:cubicBezTo>
                      <a:pt x="475" y="48"/>
                      <a:pt x="482" y="68"/>
                      <a:pt x="483" y="71"/>
                    </a:cubicBezTo>
                    <a:cubicBezTo>
                      <a:pt x="485" y="76"/>
                      <a:pt x="488" y="81"/>
                      <a:pt x="491" y="86"/>
                    </a:cubicBezTo>
                    <a:cubicBezTo>
                      <a:pt x="492" y="89"/>
                      <a:pt x="494" y="92"/>
                      <a:pt x="496" y="95"/>
                    </a:cubicBezTo>
                    <a:cubicBezTo>
                      <a:pt x="487" y="98"/>
                      <a:pt x="478" y="102"/>
                      <a:pt x="469" y="106"/>
                    </a:cubicBezTo>
                    <a:moveTo>
                      <a:pt x="462" y="99"/>
                    </a:moveTo>
                    <a:cubicBezTo>
                      <a:pt x="457" y="92"/>
                      <a:pt x="452" y="84"/>
                      <a:pt x="448" y="77"/>
                    </a:cubicBezTo>
                    <a:cubicBezTo>
                      <a:pt x="444" y="70"/>
                      <a:pt x="440" y="64"/>
                      <a:pt x="437" y="57"/>
                    </a:cubicBezTo>
                    <a:cubicBezTo>
                      <a:pt x="436" y="54"/>
                      <a:pt x="435" y="51"/>
                      <a:pt x="433" y="49"/>
                    </a:cubicBezTo>
                    <a:cubicBezTo>
                      <a:pt x="434" y="49"/>
                      <a:pt x="435" y="48"/>
                      <a:pt x="435" y="48"/>
                    </a:cubicBezTo>
                    <a:cubicBezTo>
                      <a:pt x="445" y="43"/>
                      <a:pt x="454" y="39"/>
                      <a:pt x="464" y="36"/>
                    </a:cubicBezTo>
                    <a:cubicBezTo>
                      <a:pt x="463" y="45"/>
                      <a:pt x="463" y="57"/>
                      <a:pt x="463" y="66"/>
                    </a:cubicBezTo>
                    <a:cubicBezTo>
                      <a:pt x="463" y="72"/>
                      <a:pt x="462" y="78"/>
                      <a:pt x="462" y="84"/>
                    </a:cubicBezTo>
                    <a:cubicBezTo>
                      <a:pt x="462" y="89"/>
                      <a:pt x="462" y="94"/>
                      <a:pt x="462" y="99"/>
                    </a:cubicBezTo>
                    <a:moveTo>
                      <a:pt x="504" y="93"/>
                    </a:moveTo>
                    <a:cubicBezTo>
                      <a:pt x="505" y="89"/>
                      <a:pt x="504" y="85"/>
                      <a:pt x="504" y="80"/>
                    </a:cubicBezTo>
                    <a:cubicBezTo>
                      <a:pt x="504" y="71"/>
                      <a:pt x="507" y="62"/>
                      <a:pt x="509" y="53"/>
                    </a:cubicBezTo>
                    <a:cubicBezTo>
                      <a:pt x="510" y="46"/>
                      <a:pt x="512" y="40"/>
                      <a:pt x="513" y="33"/>
                    </a:cubicBezTo>
                    <a:cubicBezTo>
                      <a:pt x="514" y="37"/>
                      <a:pt x="516" y="41"/>
                      <a:pt x="517" y="45"/>
                    </a:cubicBezTo>
                    <a:cubicBezTo>
                      <a:pt x="518" y="52"/>
                      <a:pt x="521" y="59"/>
                      <a:pt x="522" y="66"/>
                    </a:cubicBezTo>
                    <a:cubicBezTo>
                      <a:pt x="523" y="73"/>
                      <a:pt x="523" y="82"/>
                      <a:pt x="526" y="89"/>
                    </a:cubicBezTo>
                    <a:cubicBezTo>
                      <a:pt x="518" y="89"/>
                      <a:pt x="511" y="91"/>
                      <a:pt x="504" y="93"/>
                    </a:cubicBezTo>
                    <a:moveTo>
                      <a:pt x="537" y="88"/>
                    </a:moveTo>
                    <a:cubicBezTo>
                      <a:pt x="541" y="81"/>
                      <a:pt x="543" y="72"/>
                      <a:pt x="546" y="65"/>
                    </a:cubicBezTo>
                    <a:cubicBezTo>
                      <a:pt x="549" y="57"/>
                      <a:pt x="552" y="50"/>
                      <a:pt x="554" y="42"/>
                    </a:cubicBezTo>
                    <a:cubicBezTo>
                      <a:pt x="555" y="39"/>
                      <a:pt x="556" y="35"/>
                      <a:pt x="558" y="30"/>
                    </a:cubicBezTo>
                    <a:cubicBezTo>
                      <a:pt x="559" y="42"/>
                      <a:pt x="559" y="53"/>
                      <a:pt x="561" y="65"/>
                    </a:cubicBezTo>
                    <a:cubicBezTo>
                      <a:pt x="561" y="69"/>
                      <a:pt x="561" y="82"/>
                      <a:pt x="564" y="90"/>
                    </a:cubicBezTo>
                    <a:cubicBezTo>
                      <a:pt x="563" y="89"/>
                      <a:pt x="563" y="89"/>
                      <a:pt x="563" y="89"/>
                    </a:cubicBezTo>
                    <a:cubicBezTo>
                      <a:pt x="556" y="88"/>
                      <a:pt x="549" y="88"/>
                      <a:pt x="541" y="88"/>
                    </a:cubicBezTo>
                    <a:cubicBezTo>
                      <a:pt x="540" y="88"/>
                      <a:pt x="539" y="88"/>
                      <a:pt x="537" y="88"/>
                    </a:cubicBezTo>
                    <a:moveTo>
                      <a:pt x="571" y="84"/>
                    </a:moveTo>
                    <a:cubicBezTo>
                      <a:pt x="571" y="83"/>
                      <a:pt x="570" y="82"/>
                      <a:pt x="570" y="79"/>
                    </a:cubicBezTo>
                    <a:cubicBezTo>
                      <a:pt x="569" y="72"/>
                      <a:pt x="568" y="66"/>
                      <a:pt x="567" y="59"/>
                    </a:cubicBezTo>
                    <a:cubicBezTo>
                      <a:pt x="566" y="49"/>
                      <a:pt x="566" y="37"/>
                      <a:pt x="565" y="26"/>
                    </a:cubicBezTo>
                    <a:cubicBezTo>
                      <a:pt x="581" y="29"/>
                      <a:pt x="595" y="35"/>
                      <a:pt x="606" y="41"/>
                    </a:cubicBezTo>
                    <a:cubicBezTo>
                      <a:pt x="602" y="45"/>
                      <a:pt x="599" y="50"/>
                      <a:pt x="595" y="54"/>
                    </a:cubicBezTo>
                    <a:cubicBezTo>
                      <a:pt x="588" y="64"/>
                      <a:pt x="579" y="73"/>
                      <a:pt x="572" y="82"/>
                    </a:cubicBezTo>
                    <a:cubicBezTo>
                      <a:pt x="571" y="83"/>
                      <a:pt x="571" y="84"/>
                      <a:pt x="571" y="84"/>
                    </a:cubicBezTo>
                    <a:moveTo>
                      <a:pt x="498" y="83"/>
                    </a:moveTo>
                    <a:cubicBezTo>
                      <a:pt x="496" y="81"/>
                      <a:pt x="496" y="78"/>
                      <a:pt x="495" y="77"/>
                    </a:cubicBezTo>
                    <a:cubicBezTo>
                      <a:pt x="491" y="70"/>
                      <a:pt x="488" y="64"/>
                      <a:pt x="485" y="58"/>
                    </a:cubicBezTo>
                    <a:cubicBezTo>
                      <a:pt x="482" y="52"/>
                      <a:pt x="480" y="39"/>
                      <a:pt x="475" y="32"/>
                    </a:cubicBezTo>
                    <a:cubicBezTo>
                      <a:pt x="486" y="29"/>
                      <a:pt x="497" y="27"/>
                      <a:pt x="507" y="26"/>
                    </a:cubicBezTo>
                    <a:cubicBezTo>
                      <a:pt x="507" y="30"/>
                      <a:pt x="504" y="40"/>
                      <a:pt x="503" y="42"/>
                    </a:cubicBezTo>
                    <a:cubicBezTo>
                      <a:pt x="502" y="49"/>
                      <a:pt x="501" y="57"/>
                      <a:pt x="499" y="65"/>
                    </a:cubicBezTo>
                    <a:cubicBezTo>
                      <a:pt x="497" y="71"/>
                      <a:pt x="498" y="77"/>
                      <a:pt x="498" y="83"/>
                    </a:cubicBezTo>
                    <a:moveTo>
                      <a:pt x="532" y="80"/>
                    </a:moveTo>
                    <a:cubicBezTo>
                      <a:pt x="532" y="77"/>
                      <a:pt x="532" y="75"/>
                      <a:pt x="531" y="73"/>
                    </a:cubicBezTo>
                    <a:cubicBezTo>
                      <a:pt x="529" y="67"/>
                      <a:pt x="529" y="61"/>
                      <a:pt x="527" y="55"/>
                    </a:cubicBezTo>
                    <a:cubicBezTo>
                      <a:pt x="526" y="50"/>
                      <a:pt x="524" y="44"/>
                      <a:pt x="523" y="39"/>
                    </a:cubicBezTo>
                    <a:cubicBezTo>
                      <a:pt x="522" y="34"/>
                      <a:pt x="519" y="29"/>
                      <a:pt x="518" y="25"/>
                    </a:cubicBezTo>
                    <a:cubicBezTo>
                      <a:pt x="524" y="24"/>
                      <a:pt x="530" y="24"/>
                      <a:pt x="536" y="24"/>
                    </a:cubicBezTo>
                    <a:cubicBezTo>
                      <a:pt x="541" y="24"/>
                      <a:pt x="547" y="24"/>
                      <a:pt x="552" y="25"/>
                    </a:cubicBezTo>
                    <a:cubicBezTo>
                      <a:pt x="549" y="32"/>
                      <a:pt x="547" y="42"/>
                      <a:pt x="545" y="48"/>
                    </a:cubicBezTo>
                    <a:cubicBezTo>
                      <a:pt x="542" y="57"/>
                      <a:pt x="538" y="66"/>
                      <a:pt x="534" y="75"/>
                    </a:cubicBezTo>
                    <a:cubicBezTo>
                      <a:pt x="533" y="76"/>
                      <a:pt x="533" y="78"/>
                      <a:pt x="532" y="80"/>
                    </a:cubicBezTo>
                    <a:moveTo>
                      <a:pt x="560" y="0"/>
                    </a:moveTo>
                    <a:cubicBezTo>
                      <a:pt x="557" y="0"/>
                      <a:pt x="554" y="1"/>
                      <a:pt x="552" y="2"/>
                    </a:cubicBezTo>
                    <a:cubicBezTo>
                      <a:pt x="548" y="4"/>
                      <a:pt x="544" y="9"/>
                      <a:pt x="544" y="14"/>
                    </a:cubicBezTo>
                    <a:cubicBezTo>
                      <a:pt x="534" y="15"/>
                      <a:pt x="525" y="16"/>
                      <a:pt x="516" y="17"/>
                    </a:cubicBezTo>
                    <a:cubicBezTo>
                      <a:pt x="518" y="14"/>
                      <a:pt x="520" y="10"/>
                      <a:pt x="518" y="5"/>
                    </a:cubicBezTo>
                    <a:cubicBezTo>
                      <a:pt x="516" y="2"/>
                      <a:pt x="513" y="0"/>
                      <a:pt x="509" y="0"/>
                    </a:cubicBezTo>
                    <a:cubicBezTo>
                      <a:pt x="507" y="0"/>
                      <a:pt x="505" y="1"/>
                      <a:pt x="503" y="1"/>
                    </a:cubicBezTo>
                    <a:cubicBezTo>
                      <a:pt x="502" y="2"/>
                      <a:pt x="500" y="3"/>
                      <a:pt x="499" y="4"/>
                    </a:cubicBezTo>
                    <a:cubicBezTo>
                      <a:pt x="497" y="5"/>
                      <a:pt x="496" y="7"/>
                      <a:pt x="496" y="11"/>
                    </a:cubicBezTo>
                    <a:cubicBezTo>
                      <a:pt x="496" y="13"/>
                      <a:pt x="497" y="15"/>
                      <a:pt x="498" y="16"/>
                    </a:cubicBezTo>
                    <a:cubicBezTo>
                      <a:pt x="499" y="17"/>
                      <a:pt x="499" y="18"/>
                      <a:pt x="500" y="19"/>
                    </a:cubicBezTo>
                    <a:cubicBezTo>
                      <a:pt x="491" y="20"/>
                      <a:pt x="482" y="22"/>
                      <a:pt x="473" y="24"/>
                    </a:cubicBezTo>
                    <a:cubicBezTo>
                      <a:pt x="474" y="21"/>
                      <a:pt x="474" y="17"/>
                      <a:pt x="472" y="15"/>
                    </a:cubicBezTo>
                    <a:cubicBezTo>
                      <a:pt x="472" y="13"/>
                      <a:pt x="471" y="12"/>
                      <a:pt x="469" y="12"/>
                    </a:cubicBezTo>
                    <a:cubicBezTo>
                      <a:pt x="469" y="11"/>
                      <a:pt x="468" y="11"/>
                      <a:pt x="468" y="10"/>
                    </a:cubicBezTo>
                    <a:cubicBezTo>
                      <a:pt x="467" y="10"/>
                      <a:pt x="466" y="9"/>
                      <a:pt x="465" y="9"/>
                    </a:cubicBezTo>
                    <a:cubicBezTo>
                      <a:pt x="461" y="14"/>
                      <a:pt x="457" y="18"/>
                      <a:pt x="452" y="22"/>
                    </a:cubicBezTo>
                    <a:cubicBezTo>
                      <a:pt x="452" y="25"/>
                      <a:pt x="454" y="27"/>
                      <a:pt x="456" y="28"/>
                    </a:cubicBezTo>
                    <a:cubicBezTo>
                      <a:pt x="456" y="29"/>
                      <a:pt x="456" y="29"/>
                      <a:pt x="456" y="29"/>
                    </a:cubicBezTo>
                    <a:cubicBezTo>
                      <a:pt x="450" y="31"/>
                      <a:pt x="442" y="34"/>
                      <a:pt x="430" y="40"/>
                    </a:cubicBezTo>
                    <a:cubicBezTo>
                      <a:pt x="431" y="38"/>
                      <a:pt x="431" y="36"/>
                      <a:pt x="431" y="34"/>
                    </a:cubicBezTo>
                    <a:cubicBezTo>
                      <a:pt x="431" y="34"/>
                      <a:pt x="431" y="34"/>
                      <a:pt x="431" y="34"/>
                    </a:cubicBezTo>
                    <a:cubicBezTo>
                      <a:pt x="425" y="36"/>
                      <a:pt x="419" y="38"/>
                      <a:pt x="413" y="38"/>
                    </a:cubicBezTo>
                    <a:cubicBezTo>
                      <a:pt x="413" y="39"/>
                      <a:pt x="413" y="39"/>
                      <a:pt x="413" y="40"/>
                    </a:cubicBezTo>
                    <a:cubicBezTo>
                      <a:pt x="414" y="43"/>
                      <a:pt x="416" y="45"/>
                      <a:pt x="419" y="45"/>
                    </a:cubicBezTo>
                    <a:cubicBezTo>
                      <a:pt x="409" y="51"/>
                      <a:pt x="397" y="59"/>
                      <a:pt x="383" y="69"/>
                    </a:cubicBezTo>
                    <a:cubicBezTo>
                      <a:pt x="382" y="66"/>
                      <a:pt x="379" y="64"/>
                      <a:pt x="376" y="63"/>
                    </a:cubicBezTo>
                    <a:cubicBezTo>
                      <a:pt x="376" y="62"/>
                      <a:pt x="375" y="62"/>
                      <a:pt x="374" y="62"/>
                    </a:cubicBezTo>
                    <a:cubicBezTo>
                      <a:pt x="373" y="62"/>
                      <a:pt x="371" y="61"/>
                      <a:pt x="370" y="61"/>
                    </a:cubicBezTo>
                    <a:cubicBezTo>
                      <a:pt x="369" y="61"/>
                      <a:pt x="369" y="61"/>
                      <a:pt x="369" y="61"/>
                    </a:cubicBezTo>
                    <a:cubicBezTo>
                      <a:pt x="362" y="61"/>
                      <a:pt x="357" y="65"/>
                      <a:pt x="357" y="73"/>
                    </a:cubicBezTo>
                    <a:cubicBezTo>
                      <a:pt x="357" y="75"/>
                      <a:pt x="358" y="78"/>
                      <a:pt x="360" y="79"/>
                    </a:cubicBezTo>
                    <a:cubicBezTo>
                      <a:pt x="361" y="80"/>
                      <a:pt x="362" y="81"/>
                      <a:pt x="363" y="82"/>
                    </a:cubicBezTo>
                    <a:cubicBezTo>
                      <a:pt x="364" y="82"/>
                      <a:pt x="365" y="83"/>
                      <a:pt x="365" y="83"/>
                    </a:cubicBezTo>
                    <a:cubicBezTo>
                      <a:pt x="357" y="90"/>
                      <a:pt x="348" y="97"/>
                      <a:pt x="339" y="106"/>
                    </a:cubicBezTo>
                    <a:cubicBezTo>
                      <a:pt x="339" y="104"/>
                      <a:pt x="339" y="103"/>
                      <a:pt x="338" y="102"/>
                    </a:cubicBezTo>
                    <a:cubicBezTo>
                      <a:pt x="338" y="101"/>
                      <a:pt x="337" y="100"/>
                      <a:pt x="336" y="99"/>
                    </a:cubicBezTo>
                    <a:cubicBezTo>
                      <a:pt x="331" y="104"/>
                      <a:pt x="326" y="109"/>
                      <a:pt x="319" y="113"/>
                    </a:cubicBezTo>
                    <a:cubicBezTo>
                      <a:pt x="319" y="114"/>
                      <a:pt x="320" y="116"/>
                      <a:pt x="321" y="117"/>
                    </a:cubicBezTo>
                    <a:cubicBezTo>
                      <a:pt x="322" y="118"/>
                      <a:pt x="323" y="118"/>
                      <a:pt x="324" y="119"/>
                    </a:cubicBezTo>
                    <a:cubicBezTo>
                      <a:pt x="320" y="123"/>
                      <a:pt x="315" y="128"/>
                      <a:pt x="310" y="132"/>
                    </a:cubicBezTo>
                    <a:cubicBezTo>
                      <a:pt x="307" y="136"/>
                      <a:pt x="301" y="142"/>
                      <a:pt x="295" y="149"/>
                    </a:cubicBezTo>
                    <a:cubicBezTo>
                      <a:pt x="294" y="147"/>
                      <a:pt x="293" y="145"/>
                      <a:pt x="291" y="144"/>
                    </a:cubicBezTo>
                    <a:cubicBezTo>
                      <a:pt x="290" y="143"/>
                      <a:pt x="288" y="142"/>
                      <a:pt x="286" y="142"/>
                    </a:cubicBezTo>
                    <a:cubicBezTo>
                      <a:pt x="284" y="142"/>
                      <a:pt x="283" y="143"/>
                      <a:pt x="281" y="144"/>
                    </a:cubicBezTo>
                    <a:cubicBezTo>
                      <a:pt x="280" y="144"/>
                      <a:pt x="279" y="144"/>
                      <a:pt x="279" y="144"/>
                    </a:cubicBezTo>
                    <a:cubicBezTo>
                      <a:pt x="274" y="146"/>
                      <a:pt x="273" y="152"/>
                      <a:pt x="275" y="157"/>
                    </a:cubicBezTo>
                    <a:cubicBezTo>
                      <a:pt x="275" y="159"/>
                      <a:pt x="276" y="161"/>
                      <a:pt x="278" y="162"/>
                    </a:cubicBezTo>
                    <a:cubicBezTo>
                      <a:pt x="278" y="162"/>
                      <a:pt x="279" y="163"/>
                      <a:pt x="280" y="163"/>
                    </a:cubicBezTo>
                    <a:cubicBezTo>
                      <a:pt x="280" y="164"/>
                      <a:pt x="280" y="164"/>
                      <a:pt x="280" y="164"/>
                    </a:cubicBezTo>
                    <a:cubicBezTo>
                      <a:pt x="275" y="169"/>
                      <a:pt x="271" y="173"/>
                      <a:pt x="268" y="176"/>
                    </a:cubicBezTo>
                    <a:cubicBezTo>
                      <a:pt x="265" y="179"/>
                      <a:pt x="263" y="181"/>
                      <a:pt x="261" y="183"/>
                    </a:cubicBezTo>
                    <a:cubicBezTo>
                      <a:pt x="261" y="177"/>
                      <a:pt x="257" y="172"/>
                      <a:pt x="252" y="172"/>
                    </a:cubicBezTo>
                    <a:cubicBezTo>
                      <a:pt x="252" y="172"/>
                      <a:pt x="252" y="172"/>
                      <a:pt x="251" y="172"/>
                    </a:cubicBezTo>
                    <a:cubicBezTo>
                      <a:pt x="248" y="172"/>
                      <a:pt x="246" y="174"/>
                      <a:pt x="244" y="176"/>
                    </a:cubicBezTo>
                    <a:cubicBezTo>
                      <a:pt x="243" y="178"/>
                      <a:pt x="243" y="180"/>
                      <a:pt x="243" y="182"/>
                    </a:cubicBezTo>
                    <a:cubicBezTo>
                      <a:pt x="243" y="183"/>
                      <a:pt x="243" y="183"/>
                      <a:pt x="243" y="183"/>
                    </a:cubicBezTo>
                    <a:cubicBezTo>
                      <a:pt x="243" y="183"/>
                      <a:pt x="243" y="183"/>
                      <a:pt x="243" y="183"/>
                    </a:cubicBezTo>
                    <a:cubicBezTo>
                      <a:pt x="241" y="187"/>
                      <a:pt x="243" y="192"/>
                      <a:pt x="247" y="194"/>
                    </a:cubicBezTo>
                    <a:cubicBezTo>
                      <a:pt x="239" y="198"/>
                      <a:pt x="232" y="200"/>
                      <a:pt x="223" y="200"/>
                    </a:cubicBezTo>
                    <a:cubicBezTo>
                      <a:pt x="223" y="200"/>
                      <a:pt x="222" y="200"/>
                      <a:pt x="222" y="200"/>
                    </a:cubicBezTo>
                    <a:cubicBezTo>
                      <a:pt x="222" y="200"/>
                      <a:pt x="222" y="199"/>
                      <a:pt x="222" y="199"/>
                    </a:cubicBezTo>
                    <a:cubicBezTo>
                      <a:pt x="224" y="194"/>
                      <a:pt x="222" y="186"/>
                      <a:pt x="216" y="185"/>
                    </a:cubicBezTo>
                    <a:cubicBezTo>
                      <a:pt x="216" y="185"/>
                      <a:pt x="216" y="185"/>
                      <a:pt x="215" y="185"/>
                    </a:cubicBezTo>
                    <a:cubicBezTo>
                      <a:pt x="213" y="185"/>
                      <a:pt x="211" y="186"/>
                      <a:pt x="210" y="188"/>
                    </a:cubicBezTo>
                    <a:cubicBezTo>
                      <a:pt x="209" y="189"/>
                      <a:pt x="209" y="189"/>
                      <a:pt x="208" y="189"/>
                    </a:cubicBezTo>
                    <a:cubicBezTo>
                      <a:pt x="207" y="189"/>
                      <a:pt x="205" y="190"/>
                      <a:pt x="204" y="191"/>
                    </a:cubicBezTo>
                    <a:cubicBezTo>
                      <a:pt x="203" y="192"/>
                      <a:pt x="202" y="193"/>
                      <a:pt x="202" y="195"/>
                    </a:cubicBezTo>
                    <a:cubicBezTo>
                      <a:pt x="199" y="192"/>
                      <a:pt x="197" y="189"/>
                      <a:pt x="196" y="185"/>
                    </a:cubicBezTo>
                    <a:cubicBezTo>
                      <a:pt x="196" y="185"/>
                      <a:pt x="197" y="185"/>
                      <a:pt x="198" y="185"/>
                    </a:cubicBezTo>
                    <a:cubicBezTo>
                      <a:pt x="200" y="185"/>
                      <a:pt x="202" y="185"/>
                      <a:pt x="204" y="184"/>
                    </a:cubicBezTo>
                    <a:cubicBezTo>
                      <a:pt x="204" y="184"/>
                      <a:pt x="205" y="183"/>
                      <a:pt x="206" y="183"/>
                    </a:cubicBezTo>
                    <a:cubicBezTo>
                      <a:pt x="209" y="181"/>
                      <a:pt x="211" y="179"/>
                      <a:pt x="211" y="176"/>
                    </a:cubicBezTo>
                    <a:cubicBezTo>
                      <a:pt x="212" y="173"/>
                      <a:pt x="211" y="170"/>
                      <a:pt x="208" y="168"/>
                    </a:cubicBezTo>
                    <a:cubicBezTo>
                      <a:pt x="208" y="167"/>
                      <a:pt x="208" y="167"/>
                      <a:pt x="207" y="166"/>
                    </a:cubicBezTo>
                    <a:cubicBezTo>
                      <a:pt x="206" y="165"/>
                      <a:pt x="204" y="164"/>
                      <a:pt x="203" y="164"/>
                    </a:cubicBezTo>
                    <a:cubicBezTo>
                      <a:pt x="203" y="164"/>
                      <a:pt x="202" y="164"/>
                      <a:pt x="202" y="164"/>
                    </a:cubicBezTo>
                    <a:cubicBezTo>
                      <a:pt x="207" y="156"/>
                      <a:pt x="213" y="148"/>
                      <a:pt x="216" y="144"/>
                    </a:cubicBezTo>
                    <a:cubicBezTo>
                      <a:pt x="217" y="141"/>
                      <a:pt x="218" y="139"/>
                      <a:pt x="219" y="137"/>
                    </a:cubicBezTo>
                    <a:cubicBezTo>
                      <a:pt x="220" y="138"/>
                      <a:pt x="222" y="139"/>
                      <a:pt x="224" y="139"/>
                    </a:cubicBezTo>
                    <a:cubicBezTo>
                      <a:pt x="225" y="140"/>
                      <a:pt x="227" y="141"/>
                      <a:pt x="228" y="141"/>
                    </a:cubicBezTo>
                    <a:cubicBezTo>
                      <a:pt x="232" y="141"/>
                      <a:pt x="235" y="139"/>
                      <a:pt x="237" y="135"/>
                    </a:cubicBezTo>
                    <a:cubicBezTo>
                      <a:pt x="238" y="132"/>
                      <a:pt x="239" y="129"/>
                      <a:pt x="239" y="126"/>
                    </a:cubicBezTo>
                    <a:cubicBezTo>
                      <a:pt x="238" y="121"/>
                      <a:pt x="234" y="119"/>
                      <a:pt x="230" y="119"/>
                    </a:cubicBezTo>
                    <a:cubicBezTo>
                      <a:pt x="228" y="119"/>
                      <a:pt x="225" y="120"/>
                      <a:pt x="223" y="121"/>
                    </a:cubicBezTo>
                    <a:cubicBezTo>
                      <a:pt x="223" y="121"/>
                      <a:pt x="223" y="121"/>
                      <a:pt x="223" y="121"/>
                    </a:cubicBezTo>
                    <a:cubicBezTo>
                      <a:pt x="224" y="111"/>
                      <a:pt x="223" y="100"/>
                      <a:pt x="219" y="89"/>
                    </a:cubicBezTo>
                    <a:cubicBezTo>
                      <a:pt x="215" y="82"/>
                      <a:pt x="211" y="74"/>
                      <a:pt x="208" y="66"/>
                    </a:cubicBezTo>
                    <a:cubicBezTo>
                      <a:pt x="207" y="65"/>
                      <a:pt x="206" y="63"/>
                      <a:pt x="205" y="62"/>
                    </a:cubicBezTo>
                    <a:cubicBezTo>
                      <a:pt x="206" y="62"/>
                      <a:pt x="206" y="61"/>
                      <a:pt x="207" y="61"/>
                    </a:cubicBezTo>
                    <a:cubicBezTo>
                      <a:pt x="206" y="54"/>
                      <a:pt x="205" y="48"/>
                      <a:pt x="205" y="41"/>
                    </a:cubicBezTo>
                    <a:cubicBezTo>
                      <a:pt x="205" y="40"/>
                      <a:pt x="205" y="39"/>
                      <a:pt x="205" y="38"/>
                    </a:cubicBezTo>
                    <a:cubicBezTo>
                      <a:pt x="205" y="38"/>
                      <a:pt x="205" y="37"/>
                      <a:pt x="205" y="37"/>
                    </a:cubicBezTo>
                    <a:cubicBezTo>
                      <a:pt x="204" y="37"/>
                      <a:pt x="204" y="37"/>
                      <a:pt x="204" y="37"/>
                    </a:cubicBezTo>
                    <a:cubicBezTo>
                      <a:pt x="200" y="37"/>
                      <a:pt x="197" y="40"/>
                      <a:pt x="194" y="42"/>
                    </a:cubicBezTo>
                    <a:cubicBezTo>
                      <a:pt x="194" y="43"/>
                      <a:pt x="193" y="44"/>
                      <a:pt x="193" y="45"/>
                    </a:cubicBezTo>
                    <a:cubicBezTo>
                      <a:pt x="192" y="45"/>
                      <a:pt x="192" y="46"/>
                      <a:pt x="191" y="47"/>
                    </a:cubicBezTo>
                    <a:cubicBezTo>
                      <a:pt x="191" y="47"/>
                      <a:pt x="191" y="48"/>
                      <a:pt x="191" y="49"/>
                    </a:cubicBezTo>
                    <a:cubicBezTo>
                      <a:pt x="190" y="49"/>
                      <a:pt x="190" y="49"/>
                      <a:pt x="190" y="50"/>
                    </a:cubicBezTo>
                    <a:cubicBezTo>
                      <a:pt x="180" y="44"/>
                      <a:pt x="168" y="41"/>
                      <a:pt x="157" y="40"/>
                    </a:cubicBezTo>
                    <a:cubicBezTo>
                      <a:pt x="157" y="39"/>
                      <a:pt x="157" y="38"/>
                      <a:pt x="158" y="37"/>
                    </a:cubicBezTo>
                    <a:cubicBezTo>
                      <a:pt x="159" y="31"/>
                      <a:pt x="154" y="28"/>
                      <a:pt x="149" y="28"/>
                    </a:cubicBezTo>
                    <a:cubicBezTo>
                      <a:pt x="149" y="28"/>
                      <a:pt x="149" y="28"/>
                      <a:pt x="149" y="28"/>
                    </a:cubicBezTo>
                    <a:cubicBezTo>
                      <a:pt x="148" y="27"/>
                      <a:pt x="147" y="27"/>
                      <a:pt x="146" y="27"/>
                    </a:cubicBezTo>
                    <a:cubicBezTo>
                      <a:pt x="142" y="27"/>
                      <a:pt x="137" y="30"/>
                      <a:pt x="135" y="35"/>
                    </a:cubicBezTo>
                    <a:cubicBezTo>
                      <a:pt x="134" y="36"/>
                      <a:pt x="133" y="38"/>
                      <a:pt x="134" y="40"/>
                    </a:cubicBezTo>
                    <a:cubicBezTo>
                      <a:pt x="132" y="40"/>
                      <a:pt x="131" y="41"/>
                      <a:pt x="129" y="41"/>
                    </a:cubicBezTo>
                    <a:cubicBezTo>
                      <a:pt x="125" y="42"/>
                      <a:pt x="121" y="42"/>
                      <a:pt x="117" y="43"/>
                    </a:cubicBezTo>
                    <a:cubicBezTo>
                      <a:pt x="108" y="49"/>
                      <a:pt x="97" y="53"/>
                      <a:pt x="85" y="55"/>
                    </a:cubicBezTo>
                    <a:cubicBezTo>
                      <a:pt x="82" y="56"/>
                      <a:pt x="80" y="56"/>
                      <a:pt x="77" y="56"/>
                    </a:cubicBezTo>
                    <a:cubicBezTo>
                      <a:pt x="64" y="63"/>
                      <a:pt x="54" y="70"/>
                      <a:pt x="46" y="79"/>
                    </a:cubicBezTo>
                    <a:cubicBezTo>
                      <a:pt x="46" y="83"/>
                      <a:pt x="47" y="86"/>
                      <a:pt x="47" y="90"/>
                    </a:cubicBezTo>
                    <a:cubicBezTo>
                      <a:pt x="58" y="77"/>
                      <a:pt x="71" y="68"/>
                      <a:pt x="88" y="61"/>
                    </a:cubicBezTo>
                    <a:cubicBezTo>
                      <a:pt x="87" y="67"/>
                      <a:pt x="86" y="72"/>
                      <a:pt x="86" y="78"/>
                    </a:cubicBezTo>
                    <a:cubicBezTo>
                      <a:pt x="86" y="86"/>
                      <a:pt x="88" y="95"/>
                      <a:pt x="87" y="103"/>
                    </a:cubicBezTo>
                    <a:cubicBezTo>
                      <a:pt x="80" y="103"/>
                      <a:pt x="71" y="99"/>
                      <a:pt x="66" y="96"/>
                    </a:cubicBezTo>
                    <a:cubicBezTo>
                      <a:pt x="60" y="92"/>
                      <a:pt x="54" y="91"/>
                      <a:pt x="48" y="90"/>
                    </a:cubicBezTo>
                    <a:cubicBezTo>
                      <a:pt x="48" y="93"/>
                      <a:pt x="48" y="96"/>
                      <a:pt x="48" y="98"/>
                    </a:cubicBezTo>
                    <a:cubicBezTo>
                      <a:pt x="61" y="100"/>
                      <a:pt x="72" y="109"/>
                      <a:pt x="84" y="111"/>
                    </a:cubicBezTo>
                    <a:cubicBezTo>
                      <a:pt x="77" y="118"/>
                      <a:pt x="72" y="128"/>
                      <a:pt x="68" y="137"/>
                    </a:cubicBezTo>
                    <a:cubicBezTo>
                      <a:pt x="68" y="137"/>
                      <a:pt x="68" y="136"/>
                      <a:pt x="67" y="135"/>
                    </a:cubicBezTo>
                    <a:cubicBezTo>
                      <a:pt x="63" y="130"/>
                      <a:pt x="61" y="124"/>
                      <a:pt x="57" y="118"/>
                    </a:cubicBezTo>
                    <a:cubicBezTo>
                      <a:pt x="55" y="113"/>
                      <a:pt x="51" y="109"/>
                      <a:pt x="48" y="104"/>
                    </a:cubicBezTo>
                    <a:cubicBezTo>
                      <a:pt x="48" y="104"/>
                      <a:pt x="48" y="104"/>
                      <a:pt x="48" y="104"/>
                    </a:cubicBezTo>
                    <a:cubicBezTo>
                      <a:pt x="49" y="109"/>
                      <a:pt x="49" y="113"/>
                      <a:pt x="48" y="118"/>
                    </a:cubicBezTo>
                    <a:cubicBezTo>
                      <a:pt x="52" y="125"/>
                      <a:pt x="56" y="134"/>
                      <a:pt x="61" y="139"/>
                    </a:cubicBezTo>
                    <a:cubicBezTo>
                      <a:pt x="61" y="139"/>
                      <a:pt x="60" y="139"/>
                      <a:pt x="60" y="139"/>
                    </a:cubicBezTo>
                    <a:cubicBezTo>
                      <a:pt x="57" y="139"/>
                      <a:pt x="51" y="141"/>
                      <a:pt x="45" y="142"/>
                    </a:cubicBezTo>
                    <a:cubicBezTo>
                      <a:pt x="45" y="145"/>
                      <a:pt x="44" y="148"/>
                      <a:pt x="43" y="151"/>
                    </a:cubicBezTo>
                    <a:cubicBezTo>
                      <a:pt x="50" y="150"/>
                      <a:pt x="60" y="149"/>
                      <a:pt x="66" y="146"/>
                    </a:cubicBezTo>
                    <a:cubicBezTo>
                      <a:pt x="64" y="150"/>
                      <a:pt x="63" y="154"/>
                      <a:pt x="62" y="158"/>
                    </a:cubicBezTo>
                    <a:cubicBezTo>
                      <a:pt x="61" y="164"/>
                      <a:pt x="60" y="170"/>
                      <a:pt x="59" y="175"/>
                    </a:cubicBezTo>
                    <a:cubicBezTo>
                      <a:pt x="58" y="174"/>
                      <a:pt x="56" y="174"/>
                      <a:pt x="53" y="172"/>
                    </a:cubicBezTo>
                    <a:cubicBezTo>
                      <a:pt x="49" y="171"/>
                      <a:pt x="47" y="167"/>
                      <a:pt x="43" y="165"/>
                    </a:cubicBezTo>
                    <a:cubicBezTo>
                      <a:pt x="42" y="164"/>
                      <a:pt x="41" y="163"/>
                      <a:pt x="39" y="163"/>
                    </a:cubicBezTo>
                    <a:cubicBezTo>
                      <a:pt x="39" y="165"/>
                      <a:pt x="38" y="167"/>
                      <a:pt x="37" y="170"/>
                    </a:cubicBezTo>
                    <a:cubicBezTo>
                      <a:pt x="39" y="172"/>
                      <a:pt x="42" y="174"/>
                      <a:pt x="45" y="176"/>
                    </a:cubicBezTo>
                    <a:cubicBezTo>
                      <a:pt x="47" y="178"/>
                      <a:pt x="50" y="179"/>
                      <a:pt x="52" y="180"/>
                    </a:cubicBezTo>
                    <a:cubicBezTo>
                      <a:pt x="44" y="186"/>
                      <a:pt x="34" y="189"/>
                      <a:pt x="25" y="194"/>
                    </a:cubicBezTo>
                    <a:cubicBezTo>
                      <a:pt x="20" y="202"/>
                      <a:pt x="15" y="210"/>
                      <a:pt x="10" y="217"/>
                    </a:cubicBezTo>
                    <a:cubicBezTo>
                      <a:pt x="11" y="216"/>
                      <a:pt x="12" y="216"/>
                      <a:pt x="13" y="215"/>
                    </a:cubicBezTo>
                    <a:cubicBezTo>
                      <a:pt x="14" y="229"/>
                      <a:pt x="17" y="243"/>
                      <a:pt x="21" y="256"/>
                    </a:cubicBezTo>
                    <a:cubicBezTo>
                      <a:pt x="20" y="256"/>
                      <a:pt x="20" y="256"/>
                      <a:pt x="20" y="256"/>
                    </a:cubicBezTo>
                    <a:cubicBezTo>
                      <a:pt x="19" y="256"/>
                      <a:pt x="18" y="257"/>
                      <a:pt x="17" y="257"/>
                    </a:cubicBezTo>
                    <a:cubicBezTo>
                      <a:pt x="17" y="257"/>
                      <a:pt x="16" y="258"/>
                      <a:pt x="15" y="259"/>
                    </a:cubicBezTo>
                    <a:cubicBezTo>
                      <a:pt x="14" y="259"/>
                      <a:pt x="13" y="259"/>
                      <a:pt x="12" y="260"/>
                    </a:cubicBezTo>
                    <a:cubicBezTo>
                      <a:pt x="7" y="261"/>
                      <a:pt x="7" y="269"/>
                      <a:pt x="8" y="274"/>
                    </a:cubicBezTo>
                    <a:cubicBezTo>
                      <a:pt x="9" y="277"/>
                      <a:pt x="11" y="279"/>
                      <a:pt x="15" y="280"/>
                    </a:cubicBezTo>
                    <a:cubicBezTo>
                      <a:pt x="15" y="280"/>
                      <a:pt x="15" y="280"/>
                      <a:pt x="16" y="280"/>
                    </a:cubicBezTo>
                    <a:cubicBezTo>
                      <a:pt x="17" y="280"/>
                      <a:pt x="18" y="280"/>
                      <a:pt x="19" y="279"/>
                    </a:cubicBezTo>
                    <a:cubicBezTo>
                      <a:pt x="22" y="278"/>
                      <a:pt x="24" y="276"/>
                      <a:pt x="25" y="274"/>
                    </a:cubicBezTo>
                    <a:cubicBezTo>
                      <a:pt x="25" y="273"/>
                      <a:pt x="25" y="273"/>
                      <a:pt x="25" y="273"/>
                    </a:cubicBezTo>
                    <a:cubicBezTo>
                      <a:pt x="25" y="273"/>
                      <a:pt x="25" y="273"/>
                      <a:pt x="25" y="273"/>
                    </a:cubicBezTo>
                    <a:cubicBezTo>
                      <a:pt x="28" y="283"/>
                      <a:pt x="31" y="293"/>
                      <a:pt x="35" y="303"/>
                    </a:cubicBezTo>
                    <a:cubicBezTo>
                      <a:pt x="34" y="303"/>
                      <a:pt x="34" y="303"/>
                      <a:pt x="34" y="303"/>
                    </a:cubicBezTo>
                    <a:cubicBezTo>
                      <a:pt x="34" y="303"/>
                      <a:pt x="34" y="303"/>
                      <a:pt x="34" y="303"/>
                    </a:cubicBezTo>
                    <a:cubicBezTo>
                      <a:pt x="28" y="303"/>
                      <a:pt x="25" y="307"/>
                      <a:pt x="25" y="312"/>
                    </a:cubicBezTo>
                    <a:cubicBezTo>
                      <a:pt x="24" y="317"/>
                      <a:pt x="26" y="322"/>
                      <a:pt x="30" y="325"/>
                    </a:cubicBezTo>
                    <a:cubicBezTo>
                      <a:pt x="31" y="326"/>
                      <a:pt x="33" y="327"/>
                      <a:pt x="35" y="327"/>
                    </a:cubicBezTo>
                    <a:cubicBezTo>
                      <a:pt x="38" y="327"/>
                      <a:pt x="41" y="325"/>
                      <a:pt x="42" y="322"/>
                    </a:cubicBezTo>
                    <a:cubicBezTo>
                      <a:pt x="46" y="331"/>
                      <a:pt x="50" y="339"/>
                      <a:pt x="54" y="347"/>
                    </a:cubicBezTo>
                    <a:cubicBezTo>
                      <a:pt x="52" y="347"/>
                      <a:pt x="49" y="347"/>
                      <a:pt x="48" y="349"/>
                    </a:cubicBezTo>
                    <a:cubicBezTo>
                      <a:pt x="45" y="352"/>
                      <a:pt x="44" y="356"/>
                      <a:pt x="45" y="360"/>
                    </a:cubicBezTo>
                    <a:cubicBezTo>
                      <a:pt x="45" y="363"/>
                      <a:pt x="47" y="365"/>
                      <a:pt x="50" y="366"/>
                    </a:cubicBezTo>
                    <a:cubicBezTo>
                      <a:pt x="50" y="368"/>
                      <a:pt x="52" y="369"/>
                      <a:pt x="53" y="370"/>
                    </a:cubicBezTo>
                    <a:cubicBezTo>
                      <a:pt x="54" y="370"/>
                      <a:pt x="55" y="370"/>
                      <a:pt x="56" y="370"/>
                    </a:cubicBezTo>
                    <a:cubicBezTo>
                      <a:pt x="59" y="370"/>
                      <a:pt x="61" y="369"/>
                      <a:pt x="63" y="367"/>
                    </a:cubicBezTo>
                    <a:cubicBezTo>
                      <a:pt x="64" y="366"/>
                      <a:pt x="64" y="366"/>
                      <a:pt x="65" y="365"/>
                    </a:cubicBezTo>
                    <a:cubicBezTo>
                      <a:pt x="67" y="369"/>
                      <a:pt x="69" y="372"/>
                      <a:pt x="71" y="374"/>
                    </a:cubicBezTo>
                    <a:cubicBezTo>
                      <a:pt x="76" y="382"/>
                      <a:pt x="82" y="389"/>
                      <a:pt x="88" y="396"/>
                    </a:cubicBezTo>
                    <a:cubicBezTo>
                      <a:pt x="87" y="397"/>
                      <a:pt x="86" y="397"/>
                      <a:pt x="85" y="397"/>
                    </a:cubicBezTo>
                    <a:cubicBezTo>
                      <a:pt x="84" y="398"/>
                      <a:pt x="82" y="399"/>
                      <a:pt x="81" y="400"/>
                    </a:cubicBezTo>
                    <a:cubicBezTo>
                      <a:pt x="75" y="406"/>
                      <a:pt x="74" y="417"/>
                      <a:pt x="82" y="421"/>
                    </a:cubicBezTo>
                    <a:cubicBezTo>
                      <a:pt x="84" y="422"/>
                      <a:pt x="86" y="422"/>
                      <a:pt x="87" y="422"/>
                    </a:cubicBezTo>
                    <a:cubicBezTo>
                      <a:pt x="93" y="422"/>
                      <a:pt x="99" y="418"/>
                      <a:pt x="102" y="412"/>
                    </a:cubicBezTo>
                    <a:cubicBezTo>
                      <a:pt x="102" y="412"/>
                      <a:pt x="102" y="412"/>
                      <a:pt x="102" y="412"/>
                    </a:cubicBezTo>
                    <a:cubicBezTo>
                      <a:pt x="102" y="412"/>
                      <a:pt x="102" y="412"/>
                      <a:pt x="102" y="412"/>
                    </a:cubicBezTo>
                    <a:cubicBezTo>
                      <a:pt x="102" y="412"/>
                      <a:pt x="102" y="412"/>
                      <a:pt x="102" y="412"/>
                    </a:cubicBezTo>
                    <a:cubicBezTo>
                      <a:pt x="114" y="424"/>
                      <a:pt x="127" y="435"/>
                      <a:pt x="138" y="444"/>
                    </a:cubicBezTo>
                    <a:cubicBezTo>
                      <a:pt x="137" y="444"/>
                      <a:pt x="135" y="446"/>
                      <a:pt x="134" y="448"/>
                    </a:cubicBezTo>
                    <a:cubicBezTo>
                      <a:pt x="134" y="448"/>
                      <a:pt x="134" y="448"/>
                      <a:pt x="134" y="448"/>
                    </a:cubicBezTo>
                    <a:cubicBezTo>
                      <a:pt x="130" y="451"/>
                      <a:pt x="129" y="456"/>
                      <a:pt x="131" y="461"/>
                    </a:cubicBezTo>
                    <a:cubicBezTo>
                      <a:pt x="133" y="465"/>
                      <a:pt x="137" y="468"/>
                      <a:pt x="142" y="468"/>
                    </a:cubicBezTo>
                    <a:cubicBezTo>
                      <a:pt x="143" y="468"/>
                      <a:pt x="145" y="468"/>
                      <a:pt x="146" y="467"/>
                    </a:cubicBezTo>
                    <a:cubicBezTo>
                      <a:pt x="147" y="466"/>
                      <a:pt x="148" y="466"/>
                      <a:pt x="148" y="465"/>
                    </a:cubicBezTo>
                    <a:cubicBezTo>
                      <a:pt x="150" y="463"/>
                      <a:pt x="152" y="460"/>
                      <a:pt x="152" y="456"/>
                    </a:cubicBezTo>
                    <a:cubicBezTo>
                      <a:pt x="152" y="456"/>
                      <a:pt x="152" y="456"/>
                      <a:pt x="152" y="456"/>
                    </a:cubicBezTo>
                    <a:cubicBezTo>
                      <a:pt x="152" y="455"/>
                      <a:pt x="152" y="454"/>
                      <a:pt x="152" y="454"/>
                    </a:cubicBezTo>
                    <a:cubicBezTo>
                      <a:pt x="170" y="466"/>
                      <a:pt x="186" y="475"/>
                      <a:pt x="197" y="480"/>
                    </a:cubicBezTo>
                    <a:cubicBezTo>
                      <a:pt x="196" y="480"/>
                      <a:pt x="195" y="480"/>
                      <a:pt x="194" y="481"/>
                    </a:cubicBezTo>
                    <a:cubicBezTo>
                      <a:pt x="192" y="481"/>
                      <a:pt x="191" y="482"/>
                      <a:pt x="190" y="483"/>
                    </a:cubicBezTo>
                    <a:cubicBezTo>
                      <a:pt x="189" y="485"/>
                      <a:pt x="188" y="486"/>
                      <a:pt x="188" y="488"/>
                    </a:cubicBezTo>
                    <a:cubicBezTo>
                      <a:pt x="188" y="489"/>
                      <a:pt x="188" y="490"/>
                      <a:pt x="188" y="491"/>
                    </a:cubicBezTo>
                    <a:cubicBezTo>
                      <a:pt x="188" y="496"/>
                      <a:pt x="191" y="498"/>
                      <a:pt x="194" y="499"/>
                    </a:cubicBezTo>
                    <a:cubicBezTo>
                      <a:pt x="196" y="500"/>
                      <a:pt x="198" y="501"/>
                      <a:pt x="199" y="501"/>
                    </a:cubicBezTo>
                    <a:cubicBezTo>
                      <a:pt x="200" y="501"/>
                      <a:pt x="202" y="500"/>
                      <a:pt x="203" y="500"/>
                    </a:cubicBezTo>
                    <a:cubicBezTo>
                      <a:pt x="206" y="498"/>
                      <a:pt x="208" y="495"/>
                      <a:pt x="208" y="492"/>
                    </a:cubicBezTo>
                    <a:cubicBezTo>
                      <a:pt x="209" y="490"/>
                      <a:pt x="209" y="488"/>
                      <a:pt x="209" y="486"/>
                    </a:cubicBezTo>
                    <a:cubicBezTo>
                      <a:pt x="220" y="492"/>
                      <a:pt x="235" y="499"/>
                      <a:pt x="247" y="504"/>
                    </a:cubicBezTo>
                    <a:cubicBezTo>
                      <a:pt x="245" y="506"/>
                      <a:pt x="243" y="508"/>
                      <a:pt x="243" y="511"/>
                    </a:cubicBezTo>
                    <a:cubicBezTo>
                      <a:pt x="243" y="512"/>
                      <a:pt x="242" y="513"/>
                      <a:pt x="242" y="514"/>
                    </a:cubicBezTo>
                    <a:cubicBezTo>
                      <a:pt x="241" y="518"/>
                      <a:pt x="244" y="522"/>
                      <a:pt x="247" y="524"/>
                    </a:cubicBezTo>
                    <a:cubicBezTo>
                      <a:pt x="249" y="525"/>
                      <a:pt x="252" y="526"/>
                      <a:pt x="255" y="526"/>
                    </a:cubicBezTo>
                    <a:cubicBezTo>
                      <a:pt x="256" y="526"/>
                      <a:pt x="257" y="525"/>
                      <a:pt x="259" y="525"/>
                    </a:cubicBezTo>
                    <a:cubicBezTo>
                      <a:pt x="264" y="524"/>
                      <a:pt x="267" y="517"/>
                      <a:pt x="266" y="511"/>
                    </a:cubicBezTo>
                    <a:cubicBezTo>
                      <a:pt x="279" y="516"/>
                      <a:pt x="292" y="520"/>
                      <a:pt x="304" y="523"/>
                    </a:cubicBezTo>
                    <a:cubicBezTo>
                      <a:pt x="304" y="523"/>
                      <a:pt x="303" y="524"/>
                      <a:pt x="303" y="524"/>
                    </a:cubicBezTo>
                    <a:cubicBezTo>
                      <a:pt x="295" y="528"/>
                      <a:pt x="298" y="538"/>
                      <a:pt x="304" y="542"/>
                    </a:cubicBezTo>
                    <a:cubicBezTo>
                      <a:pt x="306" y="543"/>
                      <a:pt x="308" y="543"/>
                      <a:pt x="309" y="543"/>
                    </a:cubicBezTo>
                    <a:cubicBezTo>
                      <a:pt x="313" y="543"/>
                      <a:pt x="316" y="541"/>
                      <a:pt x="318" y="538"/>
                    </a:cubicBezTo>
                    <a:cubicBezTo>
                      <a:pt x="320" y="535"/>
                      <a:pt x="321" y="531"/>
                      <a:pt x="320" y="528"/>
                    </a:cubicBezTo>
                    <a:cubicBezTo>
                      <a:pt x="320" y="528"/>
                      <a:pt x="320" y="528"/>
                      <a:pt x="320" y="528"/>
                    </a:cubicBezTo>
                    <a:cubicBezTo>
                      <a:pt x="320" y="527"/>
                      <a:pt x="320" y="527"/>
                      <a:pt x="320" y="527"/>
                    </a:cubicBezTo>
                    <a:cubicBezTo>
                      <a:pt x="332" y="529"/>
                      <a:pt x="342" y="532"/>
                      <a:pt x="353" y="533"/>
                    </a:cubicBezTo>
                    <a:cubicBezTo>
                      <a:pt x="348" y="535"/>
                      <a:pt x="345" y="540"/>
                      <a:pt x="347" y="545"/>
                    </a:cubicBezTo>
                    <a:cubicBezTo>
                      <a:pt x="349" y="550"/>
                      <a:pt x="354" y="553"/>
                      <a:pt x="359" y="553"/>
                    </a:cubicBezTo>
                    <a:cubicBezTo>
                      <a:pt x="361" y="553"/>
                      <a:pt x="363" y="552"/>
                      <a:pt x="365" y="551"/>
                    </a:cubicBezTo>
                    <a:cubicBezTo>
                      <a:pt x="367" y="549"/>
                      <a:pt x="369" y="546"/>
                      <a:pt x="369" y="543"/>
                    </a:cubicBezTo>
                    <a:cubicBezTo>
                      <a:pt x="370" y="543"/>
                      <a:pt x="370" y="543"/>
                      <a:pt x="370" y="543"/>
                    </a:cubicBezTo>
                    <a:cubicBezTo>
                      <a:pt x="371" y="541"/>
                      <a:pt x="371" y="539"/>
                      <a:pt x="371" y="536"/>
                    </a:cubicBezTo>
                    <a:cubicBezTo>
                      <a:pt x="380" y="538"/>
                      <a:pt x="388" y="539"/>
                      <a:pt x="397" y="540"/>
                    </a:cubicBezTo>
                    <a:cubicBezTo>
                      <a:pt x="396" y="542"/>
                      <a:pt x="395" y="544"/>
                      <a:pt x="395" y="546"/>
                    </a:cubicBezTo>
                    <a:cubicBezTo>
                      <a:pt x="394" y="548"/>
                      <a:pt x="395" y="550"/>
                      <a:pt x="395" y="552"/>
                    </a:cubicBezTo>
                    <a:cubicBezTo>
                      <a:pt x="396" y="555"/>
                      <a:pt x="399" y="557"/>
                      <a:pt x="401" y="558"/>
                    </a:cubicBezTo>
                    <a:cubicBezTo>
                      <a:pt x="402" y="559"/>
                      <a:pt x="403" y="559"/>
                      <a:pt x="404" y="559"/>
                    </a:cubicBezTo>
                    <a:cubicBezTo>
                      <a:pt x="407" y="559"/>
                      <a:pt x="409" y="557"/>
                      <a:pt x="411" y="555"/>
                    </a:cubicBezTo>
                    <a:cubicBezTo>
                      <a:pt x="413" y="552"/>
                      <a:pt x="414" y="546"/>
                      <a:pt x="413" y="542"/>
                    </a:cubicBezTo>
                    <a:cubicBezTo>
                      <a:pt x="434" y="544"/>
                      <a:pt x="453" y="545"/>
                      <a:pt x="468" y="545"/>
                    </a:cubicBezTo>
                    <a:cubicBezTo>
                      <a:pt x="468" y="546"/>
                      <a:pt x="468" y="546"/>
                      <a:pt x="468" y="546"/>
                    </a:cubicBezTo>
                    <a:cubicBezTo>
                      <a:pt x="465" y="547"/>
                      <a:pt x="463" y="552"/>
                      <a:pt x="465" y="555"/>
                    </a:cubicBezTo>
                    <a:cubicBezTo>
                      <a:pt x="465" y="556"/>
                      <a:pt x="465" y="556"/>
                      <a:pt x="465" y="556"/>
                    </a:cubicBezTo>
                    <a:cubicBezTo>
                      <a:pt x="466" y="558"/>
                      <a:pt x="467" y="561"/>
                      <a:pt x="468" y="562"/>
                    </a:cubicBezTo>
                    <a:cubicBezTo>
                      <a:pt x="470" y="565"/>
                      <a:pt x="472" y="566"/>
                      <a:pt x="474" y="566"/>
                    </a:cubicBezTo>
                    <a:cubicBezTo>
                      <a:pt x="478" y="566"/>
                      <a:pt x="481" y="563"/>
                      <a:pt x="483" y="559"/>
                    </a:cubicBezTo>
                    <a:cubicBezTo>
                      <a:pt x="484" y="556"/>
                      <a:pt x="484" y="552"/>
                      <a:pt x="482" y="550"/>
                    </a:cubicBezTo>
                    <a:cubicBezTo>
                      <a:pt x="482" y="548"/>
                      <a:pt x="482" y="547"/>
                      <a:pt x="481" y="545"/>
                    </a:cubicBezTo>
                    <a:cubicBezTo>
                      <a:pt x="495" y="545"/>
                      <a:pt x="507" y="544"/>
                      <a:pt x="516" y="543"/>
                    </a:cubicBezTo>
                    <a:cubicBezTo>
                      <a:pt x="516" y="544"/>
                      <a:pt x="516" y="544"/>
                      <a:pt x="516" y="544"/>
                    </a:cubicBezTo>
                    <a:cubicBezTo>
                      <a:pt x="515" y="545"/>
                      <a:pt x="515" y="546"/>
                      <a:pt x="514" y="547"/>
                    </a:cubicBezTo>
                    <a:cubicBezTo>
                      <a:pt x="513" y="552"/>
                      <a:pt x="514" y="558"/>
                      <a:pt x="518" y="560"/>
                    </a:cubicBezTo>
                    <a:cubicBezTo>
                      <a:pt x="518" y="560"/>
                      <a:pt x="518" y="560"/>
                      <a:pt x="518" y="560"/>
                    </a:cubicBezTo>
                    <a:cubicBezTo>
                      <a:pt x="520" y="562"/>
                      <a:pt x="522" y="562"/>
                      <a:pt x="525" y="562"/>
                    </a:cubicBezTo>
                    <a:cubicBezTo>
                      <a:pt x="525" y="562"/>
                      <a:pt x="525" y="562"/>
                      <a:pt x="525" y="562"/>
                    </a:cubicBezTo>
                    <a:cubicBezTo>
                      <a:pt x="533" y="562"/>
                      <a:pt x="537" y="554"/>
                      <a:pt x="534" y="547"/>
                    </a:cubicBezTo>
                    <a:cubicBezTo>
                      <a:pt x="534" y="544"/>
                      <a:pt x="532" y="543"/>
                      <a:pt x="531" y="542"/>
                    </a:cubicBezTo>
                    <a:cubicBezTo>
                      <a:pt x="537" y="541"/>
                      <a:pt x="541" y="540"/>
                      <a:pt x="543" y="540"/>
                    </a:cubicBezTo>
                    <a:cubicBezTo>
                      <a:pt x="555" y="538"/>
                      <a:pt x="567" y="535"/>
                      <a:pt x="579" y="532"/>
                    </a:cubicBezTo>
                    <a:cubicBezTo>
                      <a:pt x="578" y="532"/>
                      <a:pt x="578" y="532"/>
                      <a:pt x="578" y="532"/>
                    </a:cubicBezTo>
                    <a:cubicBezTo>
                      <a:pt x="578" y="533"/>
                      <a:pt x="577" y="533"/>
                      <a:pt x="576" y="534"/>
                    </a:cubicBezTo>
                    <a:cubicBezTo>
                      <a:pt x="572" y="537"/>
                      <a:pt x="571" y="544"/>
                      <a:pt x="575" y="547"/>
                    </a:cubicBezTo>
                    <a:cubicBezTo>
                      <a:pt x="576" y="550"/>
                      <a:pt x="580" y="552"/>
                      <a:pt x="583" y="552"/>
                    </a:cubicBezTo>
                    <a:cubicBezTo>
                      <a:pt x="585" y="552"/>
                      <a:pt x="586" y="551"/>
                      <a:pt x="588" y="551"/>
                    </a:cubicBezTo>
                    <a:cubicBezTo>
                      <a:pt x="595" y="547"/>
                      <a:pt x="597" y="536"/>
                      <a:pt x="593" y="531"/>
                    </a:cubicBezTo>
                    <a:cubicBezTo>
                      <a:pt x="593" y="531"/>
                      <a:pt x="593" y="530"/>
                      <a:pt x="593" y="529"/>
                    </a:cubicBezTo>
                    <a:cubicBezTo>
                      <a:pt x="593" y="529"/>
                      <a:pt x="592" y="528"/>
                      <a:pt x="592" y="528"/>
                    </a:cubicBezTo>
                    <a:cubicBezTo>
                      <a:pt x="609" y="522"/>
                      <a:pt x="625" y="514"/>
                      <a:pt x="640" y="505"/>
                    </a:cubicBezTo>
                    <a:cubicBezTo>
                      <a:pt x="639" y="509"/>
                      <a:pt x="640" y="515"/>
                      <a:pt x="644" y="517"/>
                    </a:cubicBezTo>
                    <a:cubicBezTo>
                      <a:pt x="645" y="517"/>
                      <a:pt x="646" y="517"/>
                      <a:pt x="646" y="518"/>
                    </a:cubicBezTo>
                    <a:cubicBezTo>
                      <a:pt x="648" y="519"/>
                      <a:pt x="650" y="519"/>
                      <a:pt x="652" y="519"/>
                    </a:cubicBezTo>
                    <a:cubicBezTo>
                      <a:pt x="652" y="519"/>
                      <a:pt x="652" y="519"/>
                      <a:pt x="653" y="519"/>
                    </a:cubicBezTo>
                    <a:cubicBezTo>
                      <a:pt x="656" y="519"/>
                      <a:pt x="659" y="518"/>
                      <a:pt x="660" y="515"/>
                    </a:cubicBezTo>
                    <a:cubicBezTo>
                      <a:pt x="662" y="513"/>
                      <a:pt x="662" y="510"/>
                      <a:pt x="662" y="508"/>
                    </a:cubicBezTo>
                    <a:cubicBezTo>
                      <a:pt x="662" y="506"/>
                      <a:pt x="662" y="505"/>
                      <a:pt x="662" y="504"/>
                    </a:cubicBezTo>
                    <a:cubicBezTo>
                      <a:pt x="662" y="504"/>
                      <a:pt x="662" y="504"/>
                      <a:pt x="662" y="504"/>
                    </a:cubicBezTo>
                    <a:cubicBezTo>
                      <a:pt x="662" y="503"/>
                      <a:pt x="662" y="503"/>
                      <a:pt x="662" y="503"/>
                    </a:cubicBezTo>
                    <a:cubicBezTo>
                      <a:pt x="660" y="499"/>
                      <a:pt x="657" y="497"/>
                      <a:pt x="653" y="497"/>
                    </a:cubicBezTo>
                    <a:cubicBezTo>
                      <a:pt x="663" y="489"/>
                      <a:pt x="673" y="481"/>
                      <a:pt x="681" y="472"/>
                    </a:cubicBezTo>
                    <a:cubicBezTo>
                      <a:pt x="681" y="472"/>
                      <a:pt x="681" y="472"/>
                      <a:pt x="681" y="472"/>
                    </a:cubicBezTo>
                    <a:cubicBezTo>
                      <a:pt x="683" y="475"/>
                      <a:pt x="686" y="476"/>
                      <a:pt x="689" y="476"/>
                    </a:cubicBezTo>
                    <a:cubicBezTo>
                      <a:pt x="691" y="476"/>
                      <a:pt x="693" y="476"/>
                      <a:pt x="694" y="475"/>
                    </a:cubicBezTo>
                    <a:cubicBezTo>
                      <a:pt x="695" y="474"/>
                      <a:pt x="695" y="474"/>
                      <a:pt x="695" y="474"/>
                    </a:cubicBezTo>
                    <a:cubicBezTo>
                      <a:pt x="702" y="472"/>
                      <a:pt x="703" y="464"/>
                      <a:pt x="702" y="458"/>
                    </a:cubicBezTo>
                    <a:cubicBezTo>
                      <a:pt x="702" y="454"/>
                      <a:pt x="700" y="452"/>
                      <a:pt x="697" y="452"/>
                    </a:cubicBezTo>
                    <a:cubicBezTo>
                      <a:pt x="700" y="447"/>
                      <a:pt x="702" y="443"/>
                      <a:pt x="705" y="438"/>
                    </a:cubicBezTo>
                    <a:cubicBezTo>
                      <a:pt x="706" y="436"/>
                      <a:pt x="707" y="434"/>
                      <a:pt x="709" y="431"/>
                    </a:cubicBezTo>
                    <a:cubicBezTo>
                      <a:pt x="712" y="415"/>
                      <a:pt x="718" y="400"/>
                      <a:pt x="725" y="388"/>
                    </a:cubicBezTo>
                    <a:cubicBezTo>
                      <a:pt x="726" y="382"/>
                      <a:pt x="727" y="378"/>
                      <a:pt x="728" y="374"/>
                    </a:cubicBezTo>
                    <a:cubicBezTo>
                      <a:pt x="729" y="367"/>
                      <a:pt x="729" y="362"/>
                      <a:pt x="729" y="356"/>
                    </a:cubicBezTo>
                    <a:cubicBezTo>
                      <a:pt x="730" y="357"/>
                      <a:pt x="731" y="357"/>
                      <a:pt x="732" y="357"/>
                    </a:cubicBezTo>
                    <a:cubicBezTo>
                      <a:pt x="733" y="357"/>
                      <a:pt x="734" y="357"/>
                      <a:pt x="734" y="357"/>
                    </a:cubicBezTo>
                    <a:cubicBezTo>
                      <a:pt x="741" y="357"/>
                      <a:pt x="747" y="353"/>
                      <a:pt x="747" y="346"/>
                    </a:cubicBezTo>
                    <a:cubicBezTo>
                      <a:pt x="747" y="339"/>
                      <a:pt x="743" y="334"/>
                      <a:pt x="737" y="334"/>
                    </a:cubicBezTo>
                    <a:cubicBezTo>
                      <a:pt x="736" y="334"/>
                      <a:pt x="735" y="334"/>
                      <a:pt x="734" y="334"/>
                    </a:cubicBezTo>
                    <a:cubicBezTo>
                      <a:pt x="734" y="335"/>
                      <a:pt x="734" y="335"/>
                      <a:pt x="734" y="335"/>
                    </a:cubicBezTo>
                    <a:cubicBezTo>
                      <a:pt x="732" y="335"/>
                      <a:pt x="730" y="335"/>
                      <a:pt x="729" y="336"/>
                    </a:cubicBezTo>
                    <a:cubicBezTo>
                      <a:pt x="728" y="336"/>
                      <a:pt x="728" y="336"/>
                      <a:pt x="728" y="336"/>
                    </a:cubicBezTo>
                    <a:cubicBezTo>
                      <a:pt x="724" y="291"/>
                      <a:pt x="698" y="276"/>
                      <a:pt x="694" y="272"/>
                    </a:cubicBezTo>
                    <a:cubicBezTo>
                      <a:pt x="690" y="267"/>
                      <a:pt x="665" y="259"/>
                      <a:pt x="665" y="259"/>
                    </a:cubicBezTo>
                    <a:cubicBezTo>
                      <a:pt x="665" y="259"/>
                      <a:pt x="665" y="259"/>
                      <a:pt x="665" y="259"/>
                    </a:cubicBezTo>
                    <a:cubicBezTo>
                      <a:pt x="662" y="275"/>
                      <a:pt x="656" y="292"/>
                      <a:pt x="650" y="301"/>
                    </a:cubicBezTo>
                    <a:cubicBezTo>
                      <a:pt x="642" y="312"/>
                      <a:pt x="642" y="312"/>
                      <a:pt x="642" y="312"/>
                    </a:cubicBezTo>
                    <a:cubicBezTo>
                      <a:pt x="628" y="332"/>
                      <a:pt x="607" y="343"/>
                      <a:pt x="587" y="343"/>
                    </a:cubicBezTo>
                    <a:cubicBezTo>
                      <a:pt x="567" y="343"/>
                      <a:pt x="548" y="332"/>
                      <a:pt x="537" y="308"/>
                    </a:cubicBezTo>
                    <a:cubicBezTo>
                      <a:pt x="529" y="290"/>
                      <a:pt x="530" y="271"/>
                      <a:pt x="534" y="261"/>
                    </a:cubicBezTo>
                    <a:cubicBezTo>
                      <a:pt x="539" y="248"/>
                      <a:pt x="551" y="234"/>
                      <a:pt x="572" y="224"/>
                    </a:cubicBezTo>
                    <a:cubicBezTo>
                      <a:pt x="580" y="221"/>
                      <a:pt x="589" y="219"/>
                      <a:pt x="597" y="219"/>
                    </a:cubicBezTo>
                    <a:cubicBezTo>
                      <a:pt x="618" y="219"/>
                      <a:pt x="637" y="229"/>
                      <a:pt x="653" y="232"/>
                    </a:cubicBezTo>
                    <a:cubicBezTo>
                      <a:pt x="653" y="232"/>
                      <a:pt x="653" y="232"/>
                      <a:pt x="653" y="232"/>
                    </a:cubicBezTo>
                    <a:cubicBezTo>
                      <a:pt x="656" y="232"/>
                      <a:pt x="670" y="213"/>
                      <a:pt x="676" y="177"/>
                    </a:cubicBezTo>
                    <a:cubicBezTo>
                      <a:pt x="677" y="171"/>
                      <a:pt x="678" y="164"/>
                      <a:pt x="678" y="158"/>
                    </a:cubicBezTo>
                    <a:cubicBezTo>
                      <a:pt x="680" y="159"/>
                      <a:pt x="682" y="159"/>
                      <a:pt x="684" y="159"/>
                    </a:cubicBezTo>
                    <a:cubicBezTo>
                      <a:pt x="684" y="159"/>
                      <a:pt x="685" y="159"/>
                      <a:pt x="686" y="159"/>
                    </a:cubicBezTo>
                    <a:cubicBezTo>
                      <a:pt x="693" y="157"/>
                      <a:pt x="696" y="149"/>
                      <a:pt x="695" y="142"/>
                    </a:cubicBezTo>
                    <a:cubicBezTo>
                      <a:pt x="695" y="138"/>
                      <a:pt x="692" y="136"/>
                      <a:pt x="689" y="136"/>
                    </a:cubicBezTo>
                    <a:cubicBezTo>
                      <a:pt x="686" y="136"/>
                      <a:pt x="684" y="137"/>
                      <a:pt x="682" y="138"/>
                    </a:cubicBezTo>
                    <a:cubicBezTo>
                      <a:pt x="681" y="139"/>
                      <a:pt x="680" y="141"/>
                      <a:pt x="680" y="142"/>
                    </a:cubicBezTo>
                    <a:cubicBezTo>
                      <a:pt x="679" y="143"/>
                      <a:pt x="679" y="143"/>
                      <a:pt x="679" y="143"/>
                    </a:cubicBezTo>
                    <a:cubicBezTo>
                      <a:pt x="679" y="142"/>
                      <a:pt x="679" y="141"/>
                      <a:pt x="679" y="141"/>
                    </a:cubicBezTo>
                    <a:cubicBezTo>
                      <a:pt x="679" y="135"/>
                      <a:pt x="678" y="130"/>
                      <a:pt x="677" y="125"/>
                    </a:cubicBezTo>
                    <a:cubicBezTo>
                      <a:pt x="678" y="125"/>
                      <a:pt x="678" y="125"/>
                      <a:pt x="679" y="125"/>
                    </a:cubicBezTo>
                    <a:cubicBezTo>
                      <a:pt x="679" y="125"/>
                      <a:pt x="680" y="125"/>
                      <a:pt x="680" y="125"/>
                    </a:cubicBezTo>
                    <a:cubicBezTo>
                      <a:pt x="680" y="125"/>
                      <a:pt x="681" y="125"/>
                      <a:pt x="681" y="125"/>
                    </a:cubicBezTo>
                    <a:cubicBezTo>
                      <a:pt x="687" y="124"/>
                      <a:pt x="690" y="114"/>
                      <a:pt x="689" y="109"/>
                    </a:cubicBezTo>
                    <a:cubicBezTo>
                      <a:pt x="688" y="106"/>
                      <a:pt x="686" y="105"/>
                      <a:pt x="683" y="104"/>
                    </a:cubicBezTo>
                    <a:cubicBezTo>
                      <a:pt x="682" y="103"/>
                      <a:pt x="682" y="103"/>
                      <a:pt x="682" y="103"/>
                    </a:cubicBezTo>
                    <a:cubicBezTo>
                      <a:pt x="682" y="102"/>
                      <a:pt x="681" y="101"/>
                      <a:pt x="680" y="101"/>
                    </a:cubicBezTo>
                    <a:cubicBezTo>
                      <a:pt x="678" y="101"/>
                      <a:pt x="677" y="102"/>
                      <a:pt x="677" y="102"/>
                    </a:cubicBezTo>
                    <a:cubicBezTo>
                      <a:pt x="675" y="103"/>
                      <a:pt x="674" y="103"/>
                      <a:pt x="672" y="104"/>
                    </a:cubicBezTo>
                    <a:cubicBezTo>
                      <a:pt x="672" y="104"/>
                      <a:pt x="672" y="105"/>
                      <a:pt x="672" y="105"/>
                    </a:cubicBezTo>
                    <a:cubicBezTo>
                      <a:pt x="670" y="101"/>
                      <a:pt x="669" y="97"/>
                      <a:pt x="667" y="93"/>
                    </a:cubicBezTo>
                    <a:cubicBezTo>
                      <a:pt x="664" y="90"/>
                      <a:pt x="662" y="85"/>
                      <a:pt x="660" y="80"/>
                    </a:cubicBezTo>
                    <a:cubicBezTo>
                      <a:pt x="663" y="80"/>
                      <a:pt x="664" y="78"/>
                      <a:pt x="666" y="75"/>
                    </a:cubicBezTo>
                    <a:cubicBezTo>
                      <a:pt x="668" y="72"/>
                      <a:pt x="668" y="70"/>
                      <a:pt x="668" y="66"/>
                    </a:cubicBezTo>
                    <a:cubicBezTo>
                      <a:pt x="668" y="66"/>
                      <a:pt x="668" y="66"/>
                      <a:pt x="668" y="65"/>
                    </a:cubicBezTo>
                    <a:cubicBezTo>
                      <a:pt x="663" y="65"/>
                      <a:pt x="657" y="64"/>
                      <a:pt x="650" y="62"/>
                    </a:cubicBezTo>
                    <a:cubicBezTo>
                      <a:pt x="650" y="63"/>
                      <a:pt x="649" y="63"/>
                      <a:pt x="649" y="63"/>
                    </a:cubicBezTo>
                    <a:cubicBezTo>
                      <a:pt x="649" y="63"/>
                      <a:pt x="648" y="62"/>
                      <a:pt x="648" y="62"/>
                    </a:cubicBezTo>
                    <a:cubicBezTo>
                      <a:pt x="630" y="56"/>
                      <a:pt x="608" y="45"/>
                      <a:pt x="586" y="19"/>
                    </a:cubicBezTo>
                    <a:cubicBezTo>
                      <a:pt x="580" y="18"/>
                      <a:pt x="574" y="16"/>
                      <a:pt x="568" y="15"/>
                    </a:cubicBezTo>
                    <a:cubicBezTo>
                      <a:pt x="571" y="12"/>
                      <a:pt x="572" y="7"/>
                      <a:pt x="569" y="3"/>
                    </a:cubicBezTo>
                    <a:cubicBezTo>
                      <a:pt x="567" y="1"/>
                      <a:pt x="563" y="0"/>
                      <a:pt x="56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1" name="Freeform 269"/>
              <p:cNvSpPr>
                <a:spLocks noEditPoints="1"/>
              </p:cNvSpPr>
              <p:nvPr/>
            </p:nvSpPr>
            <p:spPr bwMode="auto">
              <a:xfrm>
                <a:off x="7269" y="4130"/>
                <a:ext cx="370" cy="280"/>
              </a:xfrm>
              <a:custGeom>
                <a:avLst/>
                <a:gdLst>
                  <a:gd name="T0" fmla="*/ 433 w 750"/>
                  <a:gd name="T1" fmla="*/ 533 h 566"/>
                  <a:gd name="T2" fmla="*/ 296 w 750"/>
                  <a:gd name="T3" fmla="*/ 496 h 566"/>
                  <a:gd name="T4" fmla="*/ 410 w 750"/>
                  <a:gd name="T5" fmla="*/ 506 h 566"/>
                  <a:gd name="T6" fmla="*/ 426 w 750"/>
                  <a:gd name="T7" fmla="*/ 510 h 566"/>
                  <a:gd name="T8" fmla="*/ 170 w 750"/>
                  <a:gd name="T9" fmla="*/ 513 h 566"/>
                  <a:gd name="T10" fmla="*/ 143 w 750"/>
                  <a:gd name="T11" fmla="*/ 459 h 566"/>
                  <a:gd name="T12" fmla="*/ 494 w 750"/>
                  <a:gd name="T13" fmla="*/ 441 h 566"/>
                  <a:gd name="T14" fmla="*/ 61 w 750"/>
                  <a:gd name="T15" fmla="*/ 410 h 566"/>
                  <a:gd name="T16" fmla="*/ 197 w 750"/>
                  <a:gd name="T17" fmla="*/ 404 h 566"/>
                  <a:gd name="T18" fmla="*/ 71 w 750"/>
                  <a:gd name="T19" fmla="*/ 391 h 566"/>
                  <a:gd name="T20" fmla="*/ 123 w 750"/>
                  <a:gd name="T21" fmla="*/ 387 h 566"/>
                  <a:gd name="T22" fmla="*/ 639 w 750"/>
                  <a:gd name="T23" fmla="*/ 391 h 566"/>
                  <a:gd name="T24" fmla="*/ 319 w 750"/>
                  <a:gd name="T25" fmla="*/ 447 h 566"/>
                  <a:gd name="T26" fmla="*/ 260 w 750"/>
                  <a:gd name="T27" fmla="*/ 333 h 566"/>
                  <a:gd name="T28" fmla="*/ 666 w 750"/>
                  <a:gd name="T29" fmla="*/ 331 h 566"/>
                  <a:gd name="T30" fmla="*/ 541 w 750"/>
                  <a:gd name="T31" fmla="*/ 343 h 566"/>
                  <a:gd name="T32" fmla="*/ 476 w 750"/>
                  <a:gd name="T33" fmla="*/ 337 h 566"/>
                  <a:gd name="T34" fmla="*/ 686 w 750"/>
                  <a:gd name="T35" fmla="*/ 303 h 566"/>
                  <a:gd name="T36" fmla="*/ 259 w 750"/>
                  <a:gd name="T37" fmla="*/ 260 h 566"/>
                  <a:gd name="T38" fmla="*/ 692 w 750"/>
                  <a:gd name="T39" fmla="*/ 268 h 566"/>
                  <a:gd name="T40" fmla="*/ 363 w 750"/>
                  <a:gd name="T41" fmla="*/ 256 h 566"/>
                  <a:gd name="T42" fmla="*/ 532 w 750"/>
                  <a:gd name="T43" fmla="*/ 272 h 566"/>
                  <a:gd name="T44" fmla="*/ 570 w 750"/>
                  <a:gd name="T45" fmla="*/ 210 h 566"/>
                  <a:gd name="T46" fmla="*/ 509 w 750"/>
                  <a:gd name="T47" fmla="*/ 210 h 566"/>
                  <a:gd name="T48" fmla="*/ 639 w 750"/>
                  <a:gd name="T49" fmla="*/ 211 h 566"/>
                  <a:gd name="T50" fmla="*/ 463 w 750"/>
                  <a:gd name="T51" fmla="*/ 218 h 566"/>
                  <a:gd name="T52" fmla="*/ 596 w 750"/>
                  <a:gd name="T53" fmla="*/ 164 h 566"/>
                  <a:gd name="T54" fmla="*/ 215 w 750"/>
                  <a:gd name="T55" fmla="*/ 200 h 566"/>
                  <a:gd name="T56" fmla="*/ 686 w 750"/>
                  <a:gd name="T57" fmla="*/ 175 h 566"/>
                  <a:gd name="T58" fmla="*/ 160 w 750"/>
                  <a:gd name="T59" fmla="*/ 141 h 566"/>
                  <a:gd name="T60" fmla="*/ 217 w 750"/>
                  <a:gd name="T61" fmla="*/ 187 h 566"/>
                  <a:gd name="T62" fmla="*/ 537 w 750"/>
                  <a:gd name="T63" fmla="*/ 129 h 566"/>
                  <a:gd name="T64" fmla="*/ 82 w 750"/>
                  <a:gd name="T65" fmla="*/ 141 h 566"/>
                  <a:gd name="T66" fmla="*/ 617 w 750"/>
                  <a:gd name="T67" fmla="*/ 150 h 566"/>
                  <a:gd name="T68" fmla="*/ 707 w 750"/>
                  <a:gd name="T69" fmla="*/ 144 h 566"/>
                  <a:gd name="T70" fmla="*/ 365 w 750"/>
                  <a:gd name="T71" fmla="*/ 87 h 566"/>
                  <a:gd name="T72" fmla="*/ 577 w 750"/>
                  <a:gd name="T73" fmla="*/ 116 h 566"/>
                  <a:gd name="T74" fmla="*/ 314 w 750"/>
                  <a:gd name="T75" fmla="*/ 62 h 566"/>
                  <a:gd name="T76" fmla="*/ 611 w 750"/>
                  <a:gd name="T77" fmla="*/ 74 h 566"/>
                  <a:gd name="T78" fmla="*/ 623 w 750"/>
                  <a:gd name="T79" fmla="*/ 80 h 566"/>
                  <a:gd name="T80" fmla="*/ 140 w 750"/>
                  <a:gd name="T81" fmla="*/ 99 h 566"/>
                  <a:gd name="T82" fmla="*/ 228 w 750"/>
                  <a:gd name="T83" fmla="*/ 45 h 566"/>
                  <a:gd name="T84" fmla="*/ 175 w 750"/>
                  <a:gd name="T85" fmla="*/ 79 h 566"/>
                  <a:gd name="T86" fmla="*/ 185 w 750"/>
                  <a:gd name="T87" fmla="*/ 0 h 566"/>
                  <a:gd name="T88" fmla="*/ 66 w 750"/>
                  <a:gd name="T89" fmla="*/ 142 h 566"/>
                  <a:gd name="T90" fmla="*/ 63 w 750"/>
                  <a:gd name="T91" fmla="*/ 275 h 566"/>
                  <a:gd name="T92" fmla="*/ 17 w 750"/>
                  <a:gd name="T93" fmla="*/ 335 h 566"/>
                  <a:gd name="T94" fmla="*/ 56 w 750"/>
                  <a:gd name="T95" fmla="*/ 476 h 566"/>
                  <a:gd name="T96" fmla="*/ 169 w 750"/>
                  <a:gd name="T97" fmla="*/ 534 h 566"/>
                  <a:gd name="T98" fmla="*/ 277 w 750"/>
                  <a:gd name="T99" fmla="*/ 546 h 566"/>
                  <a:gd name="T100" fmla="*/ 441 w 750"/>
                  <a:gd name="T101" fmla="*/ 542 h 566"/>
                  <a:gd name="T102" fmla="*/ 593 w 750"/>
                  <a:gd name="T103" fmla="*/ 454 h 566"/>
                  <a:gd name="T104" fmla="*/ 681 w 750"/>
                  <a:gd name="T105" fmla="*/ 366 h 566"/>
                  <a:gd name="T106" fmla="*/ 730 w 750"/>
                  <a:gd name="T107" fmla="*/ 280 h 566"/>
                  <a:gd name="T108" fmla="*/ 742 w 750"/>
                  <a:gd name="T109" fmla="*/ 152 h 566"/>
                  <a:gd name="T110" fmla="*/ 663 w 750"/>
                  <a:gd name="T111" fmla="*/ 41 h 566"/>
                  <a:gd name="T112" fmla="*/ 540 w 750"/>
                  <a:gd name="T113" fmla="*/ 62 h 566"/>
                  <a:gd name="T114" fmla="*/ 550 w 750"/>
                  <a:gd name="T115" fmla="*/ 185 h 566"/>
                  <a:gd name="T116" fmla="*/ 465 w 750"/>
                  <a:gd name="T117" fmla="*/ 164 h 566"/>
                  <a:gd name="T118" fmla="*/ 377 w 750"/>
                  <a:gd name="T119" fmla="*/ 61 h 566"/>
                  <a:gd name="T120" fmla="*/ 272 w 750"/>
                  <a:gd name="T121" fmla="*/ 25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50" h="566">
                    <a:moveTo>
                      <a:pt x="68" y="264"/>
                    </a:moveTo>
                    <a:cubicBezTo>
                      <a:pt x="63" y="266"/>
                      <a:pt x="57" y="268"/>
                      <a:pt x="54" y="270"/>
                    </a:cubicBezTo>
                    <a:cubicBezTo>
                      <a:pt x="68" y="264"/>
                      <a:pt x="68" y="264"/>
                      <a:pt x="68" y="264"/>
                    </a:cubicBezTo>
                    <a:moveTo>
                      <a:pt x="599" y="27"/>
                    </a:moveTo>
                    <a:cubicBezTo>
                      <a:pt x="598" y="27"/>
                      <a:pt x="597" y="28"/>
                      <a:pt x="596" y="28"/>
                    </a:cubicBezTo>
                    <a:cubicBezTo>
                      <a:pt x="596" y="28"/>
                      <a:pt x="596" y="28"/>
                      <a:pt x="596" y="28"/>
                    </a:cubicBezTo>
                    <a:cubicBezTo>
                      <a:pt x="595" y="28"/>
                      <a:pt x="593" y="29"/>
                      <a:pt x="591" y="29"/>
                    </a:cubicBezTo>
                    <a:cubicBezTo>
                      <a:pt x="597" y="32"/>
                      <a:pt x="603" y="33"/>
                      <a:pt x="610" y="33"/>
                    </a:cubicBezTo>
                    <a:cubicBezTo>
                      <a:pt x="607" y="30"/>
                      <a:pt x="603" y="27"/>
                      <a:pt x="599" y="27"/>
                    </a:cubicBezTo>
                    <a:moveTo>
                      <a:pt x="433" y="533"/>
                    </a:moveTo>
                    <a:cubicBezTo>
                      <a:pt x="434" y="533"/>
                      <a:pt x="435" y="532"/>
                      <a:pt x="435" y="532"/>
                    </a:cubicBezTo>
                    <a:cubicBezTo>
                      <a:pt x="436" y="531"/>
                      <a:pt x="436" y="531"/>
                      <a:pt x="436" y="531"/>
                    </a:cubicBezTo>
                    <a:cubicBezTo>
                      <a:pt x="436" y="531"/>
                      <a:pt x="436" y="531"/>
                      <a:pt x="436" y="531"/>
                    </a:cubicBezTo>
                    <a:cubicBezTo>
                      <a:pt x="436" y="531"/>
                      <a:pt x="436" y="531"/>
                      <a:pt x="436" y="531"/>
                    </a:cubicBezTo>
                    <a:cubicBezTo>
                      <a:pt x="436" y="532"/>
                      <a:pt x="436" y="532"/>
                      <a:pt x="436" y="533"/>
                    </a:cubicBezTo>
                    <a:cubicBezTo>
                      <a:pt x="436" y="533"/>
                      <a:pt x="436" y="533"/>
                      <a:pt x="436" y="533"/>
                    </a:cubicBezTo>
                    <a:cubicBezTo>
                      <a:pt x="435" y="533"/>
                      <a:pt x="435" y="534"/>
                      <a:pt x="434" y="534"/>
                    </a:cubicBezTo>
                    <a:cubicBezTo>
                      <a:pt x="434" y="534"/>
                      <a:pt x="433" y="534"/>
                      <a:pt x="433" y="533"/>
                    </a:cubicBezTo>
                    <a:cubicBezTo>
                      <a:pt x="433" y="533"/>
                      <a:pt x="433" y="533"/>
                      <a:pt x="433" y="533"/>
                    </a:cubicBezTo>
                    <a:cubicBezTo>
                      <a:pt x="433" y="533"/>
                      <a:pt x="433" y="533"/>
                      <a:pt x="433" y="533"/>
                    </a:cubicBezTo>
                    <a:moveTo>
                      <a:pt x="278" y="539"/>
                    </a:moveTo>
                    <a:cubicBezTo>
                      <a:pt x="287" y="528"/>
                      <a:pt x="293" y="514"/>
                      <a:pt x="301" y="503"/>
                    </a:cubicBezTo>
                    <a:cubicBezTo>
                      <a:pt x="305" y="509"/>
                      <a:pt x="310" y="514"/>
                      <a:pt x="315" y="519"/>
                    </a:cubicBezTo>
                    <a:cubicBezTo>
                      <a:pt x="320" y="525"/>
                      <a:pt x="327" y="529"/>
                      <a:pt x="333" y="534"/>
                    </a:cubicBezTo>
                    <a:cubicBezTo>
                      <a:pt x="312" y="537"/>
                      <a:pt x="294" y="538"/>
                      <a:pt x="278" y="539"/>
                    </a:cubicBezTo>
                    <a:moveTo>
                      <a:pt x="269" y="539"/>
                    </a:moveTo>
                    <a:cubicBezTo>
                      <a:pt x="253" y="539"/>
                      <a:pt x="240" y="537"/>
                      <a:pt x="229" y="536"/>
                    </a:cubicBezTo>
                    <a:cubicBezTo>
                      <a:pt x="235" y="531"/>
                      <a:pt x="239" y="524"/>
                      <a:pt x="243" y="518"/>
                    </a:cubicBezTo>
                    <a:cubicBezTo>
                      <a:pt x="245" y="515"/>
                      <a:pt x="249" y="508"/>
                      <a:pt x="252" y="502"/>
                    </a:cubicBezTo>
                    <a:cubicBezTo>
                      <a:pt x="255" y="515"/>
                      <a:pt x="262" y="529"/>
                      <a:pt x="269" y="539"/>
                    </a:cubicBezTo>
                    <a:moveTo>
                      <a:pt x="344" y="533"/>
                    </a:moveTo>
                    <a:cubicBezTo>
                      <a:pt x="343" y="521"/>
                      <a:pt x="343" y="509"/>
                      <a:pt x="344" y="497"/>
                    </a:cubicBezTo>
                    <a:cubicBezTo>
                      <a:pt x="344" y="497"/>
                      <a:pt x="344" y="497"/>
                      <a:pt x="345" y="497"/>
                    </a:cubicBezTo>
                    <a:cubicBezTo>
                      <a:pt x="356" y="507"/>
                      <a:pt x="370" y="516"/>
                      <a:pt x="380" y="526"/>
                    </a:cubicBezTo>
                    <a:cubicBezTo>
                      <a:pt x="374" y="528"/>
                      <a:pt x="366" y="529"/>
                      <a:pt x="359" y="530"/>
                    </a:cubicBezTo>
                    <a:cubicBezTo>
                      <a:pt x="354" y="531"/>
                      <a:pt x="349" y="532"/>
                      <a:pt x="344" y="533"/>
                    </a:cubicBezTo>
                    <a:moveTo>
                      <a:pt x="274" y="532"/>
                    </a:moveTo>
                    <a:cubicBezTo>
                      <a:pt x="267" y="522"/>
                      <a:pt x="259" y="506"/>
                      <a:pt x="259" y="495"/>
                    </a:cubicBezTo>
                    <a:cubicBezTo>
                      <a:pt x="268" y="496"/>
                      <a:pt x="278" y="497"/>
                      <a:pt x="288" y="497"/>
                    </a:cubicBezTo>
                    <a:cubicBezTo>
                      <a:pt x="291" y="497"/>
                      <a:pt x="294" y="496"/>
                      <a:pt x="296" y="496"/>
                    </a:cubicBezTo>
                    <a:cubicBezTo>
                      <a:pt x="292" y="502"/>
                      <a:pt x="288" y="508"/>
                      <a:pt x="284" y="514"/>
                    </a:cubicBezTo>
                    <a:cubicBezTo>
                      <a:pt x="280" y="520"/>
                      <a:pt x="278" y="526"/>
                      <a:pt x="274" y="532"/>
                    </a:cubicBezTo>
                    <a:moveTo>
                      <a:pt x="336" y="527"/>
                    </a:moveTo>
                    <a:cubicBezTo>
                      <a:pt x="333" y="524"/>
                      <a:pt x="329" y="521"/>
                      <a:pt x="325" y="519"/>
                    </a:cubicBezTo>
                    <a:cubicBezTo>
                      <a:pt x="318" y="512"/>
                      <a:pt x="311" y="505"/>
                      <a:pt x="305" y="496"/>
                    </a:cubicBezTo>
                    <a:cubicBezTo>
                      <a:pt x="316" y="496"/>
                      <a:pt x="326" y="495"/>
                      <a:pt x="336" y="493"/>
                    </a:cubicBezTo>
                    <a:cubicBezTo>
                      <a:pt x="336" y="504"/>
                      <a:pt x="336" y="516"/>
                      <a:pt x="336" y="527"/>
                    </a:cubicBezTo>
                    <a:moveTo>
                      <a:pt x="216" y="534"/>
                    </a:moveTo>
                    <a:cubicBezTo>
                      <a:pt x="213" y="534"/>
                      <a:pt x="210" y="533"/>
                      <a:pt x="208" y="533"/>
                    </a:cubicBezTo>
                    <a:cubicBezTo>
                      <a:pt x="196" y="531"/>
                      <a:pt x="185" y="529"/>
                      <a:pt x="173" y="526"/>
                    </a:cubicBezTo>
                    <a:cubicBezTo>
                      <a:pt x="177" y="521"/>
                      <a:pt x="180" y="513"/>
                      <a:pt x="182" y="508"/>
                    </a:cubicBezTo>
                    <a:cubicBezTo>
                      <a:pt x="185" y="501"/>
                      <a:pt x="189" y="495"/>
                      <a:pt x="193" y="489"/>
                    </a:cubicBezTo>
                    <a:cubicBezTo>
                      <a:pt x="195" y="494"/>
                      <a:pt x="198" y="499"/>
                      <a:pt x="200" y="502"/>
                    </a:cubicBezTo>
                    <a:cubicBezTo>
                      <a:pt x="204" y="509"/>
                      <a:pt x="208" y="517"/>
                      <a:pt x="212" y="524"/>
                    </a:cubicBezTo>
                    <a:cubicBezTo>
                      <a:pt x="213" y="527"/>
                      <a:pt x="215" y="531"/>
                      <a:pt x="216" y="534"/>
                    </a:cubicBezTo>
                    <a:moveTo>
                      <a:pt x="388" y="525"/>
                    </a:moveTo>
                    <a:cubicBezTo>
                      <a:pt x="388" y="524"/>
                      <a:pt x="388" y="524"/>
                      <a:pt x="388" y="524"/>
                    </a:cubicBezTo>
                    <a:cubicBezTo>
                      <a:pt x="389" y="513"/>
                      <a:pt x="389" y="498"/>
                      <a:pt x="392" y="487"/>
                    </a:cubicBezTo>
                    <a:cubicBezTo>
                      <a:pt x="395" y="490"/>
                      <a:pt x="397" y="493"/>
                      <a:pt x="400" y="496"/>
                    </a:cubicBezTo>
                    <a:cubicBezTo>
                      <a:pt x="403" y="499"/>
                      <a:pt x="406" y="503"/>
                      <a:pt x="410" y="506"/>
                    </a:cubicBezTo>
                    <a:cubicBezTo>
                      <a:pt x="413" y="510"/>
                      <a:pt x="418" y="514"/>
                      <a:pt x="422" y="517"/>
                    </a:cubicBezTo>
                    <a:cubicBezTo>
                      <a:pt x="412" y="519"/>
                      <a:pt x="400" y="522"/>
                      <a:pt x="388" y="525"/>
                    </a:cubicBezTo>
                    <a:moveTo>
                      <a:pt x="224" y="531"/>
                    </a:moveTo>
                    <a:cubicBezTo>
                      <a:pt x="218" y="521"/>
                      <a:pt x="202" y="488"/>
                      <a:pt x="199" y="485"/>
                    </a:cubicBezTo>
                    <a:cubicBezTo>
                      <a:pt x="199" y="485"/>
                      <a:pt x="200" y="484"/>
                      <a:pt x="200" y="484"/>
                    </a:cubicBezTo>
                    <a:cubicBezTo>
                      <a:pt x="216" y="489"/>
                      <a:pt x="233" y="492"/>
                      <a:pt x="249" y="494"/>
                    </a:cubicBezTo>
                    <a:cubicBezTo>
                      <a:pt x="245" y="499"/>
                      <a:pt x="243" y="506"/>
                      <a:pt x="240" y="510"/>
                    </a:cubicBezTo>
                    <a:cubicBezTo>
                      <a:pt x="236" y="516"/>
                      <a:pt x="230" y="526"/>
                      <a:pt x="224" y="531"/>
                    </a:cubicBezTo>
                    <a:moveTo>
                      <a:pt x="381" y="516"/>
                    </a:moveTo>
                    <a:cubicBezTo>
                      <a:pt x="371" y="507"/>
                      <a:pt x="359" y="500"/>
                      <a:pt x="349" y="491"/>
                    </a:cubicBezTo>
                    <a:cubicBezTo>
                      <a:pt x="362" y="489"/>
                      <a:pt x="374" y="486"/>
                      <a:pt x="386" y="483"/>
                    </a:cubicBezTo>
                    <a:cubicBezTo>
                      <a:pt x="383" y="493"/>
                      <a:pt x="382" y="505"/>
                      <a:pt x="381" y="516"/>
                    </a:cubicBezTo>
                    <a:moveTo>
                      <a:pt x="434" y="514"/>
                    </a:moveTo>
                    <a:cubicBezTo>
                      <a:pt x="434" y="505"/>
                      <a:pt x="432" y="497"/>
                      <a:pt x="432" y="489"/>
                    </a:cubicBezTo>
                    <a:cubicBezTo>
                      <a:pt x="432" y="484"/>
                      <a:pt x="432" y="479"/>
                      <a:pt x="432" y="474"/>
                    </a:cubicBezTo>
                    <a:cubicBezTo>
                      <a:pt x="432" y="474"/>
                      <a:pt x="432" y="473"/>
                      <a:pt x="432" y="472"/>
                    </a:cubicBezTo>
                    <a:cubicBezTo>
                      <a:pt x="433" y="473"/>
                      <a:pt x="433" y="473"/>
                      <a:pt x="434" y="474"/>
                    </a:cubicBezTo>
                    <a:cubicBezTo>
                      <a:pt x="448" y="483"/>
                      <a:pt x="461" y="493"/>
                      <a:pt x="477" y="500"/>
                    </a:cubicBezTo>
                    <a:cubicBezTo>
                      <a:pt x="464" y="504"/>
                      <a:pt x="450" y="509"/>
                      <a:pt x="434" y="514"/>
                    </a:cubicBezTo>
                    <a:moveTo>
                      <a:pt x="426" y="510"/>
                    </a:moveTo>
                    <a:cubicBezTo>
                      <a:pt x="420" y="506"/>
                      <a:pt x="415" y="499"/>
                      <a:pt x="410" y="495"/>
                    </a:cubicBezTo>
                    <a:cubicBezTo>
                      <a:pt x="404" y="491"/>
                      <a:pt x="401" y="485"/>
                      <a:pt x="396" y="480"/>
                    </a:cubicBezTo>
                    <a:cubicBezTo>
                      <a:pt x="399" y="479"/>
                      <a:pt x="401" y="479"/>
                      <a:pt x="403" y="478"/>
                    </a:cubicBezTo>
                    <a:cubicBezTo>
                      <a:pt x="410" y="476"/>
                      <a:pt x="417" y="473"/>
                      <a:pt x="424" y="470"/>
                    </a:cubicBezTo>
                    <a:cubicBezTo>
                      <a:pt x="424" y="475"/>
                      <a:pt x="425" y="480"/>
                      <a:pt x="425" y="484"/>
                    </a:cubicBezTo>
                    <a:cubicBezTo>
                      <a:pt x="425" y="492"/>
                      <a:pt x="426" y="501"/>
                      <a:pt x="426" y="510"/>
                    </a:cubicBezTo>
                    <a:moveTo>
                      <a:pt x="162" y="523"/>
                    </a:moveTo>
                    <a:cubicBezTo>
                      <a:pt x="160" y="522"/>
                      <a:pt x="157" y="521"/>
                      <a:pt x="155" y="521"/>
                    </a:cubicBezTo>
                    <a:cubicBezTo>
                      <a:pt x="138" y="515"/>
                      <a:pt x="120" y="506"/>
                      <a:pt x="105" y="496"/>
                    </a:cubicBezTo>
                    <a:cubicBezTo>
                      <a:pt x="118" y="485"/>
                      <a:pt x="132" y="474"/>
                      <a:pt x="146" y="466"/>
                    </a:cubicBezTo>
                    <a:cubicBezTo>
                      <a:pt x="147" y="470"/>
                      <a:pt x="146" y="475"/>
                      <a:pt x="147" y="479"/>
                    </a:cubicBezTo>
                    <a:cubicBezTo>
                      <a:pt x="149" y="486"/>
                      <a:pt x="151" y="493"/>
                      <a:pt x="153" y="500"/>
                    </a:cubicBezTo>
                    <a:cubicBezTo>
                      <a:pt x="156" y="507"/>
                      <a:pt x="159" y="515"/>
                      <a:pt x="162" y="523"/>
                    </a:cubicBezTo>
                    <a:moveTo>
                      <a:pt x="168" y="518"/>
                    </a:moveTo>
                    <a:cubicBezTo>
                      <a:pt x="164" y="509"/>
                      <a:pt x="161" y="499"/>
                      <a:pt x="158" y="489"/>
                    </a:cubicBezTo>
                    <a:cubicBezTo>
                      <a:pt x="155" y="481"/>
                      <a:pt x="154" y="474"/>
                      <a:pt x="154" y="466"/>
                    </a:cubicBezTo>
                    <a:cubicBezTo>
                      <a:pt x="154" y="466"/>
                      <a:pt x="154" y="466"/>
                      <a:pt x="154" y="465"/>
                    </a:cubicBezTo>
                    <a:cubicBezTo>
                      <a:pt x="165" y="471"/>
                      <a:pt x="177" y="476"/>
                      <a:pt x="189" y="481"/>
                    </a:cubicBezTo>
                    <a:cubicBezTo>
                      <a:pt x="186" y="486"/>
                      <a:pt x="182" y="492"/>
                      <a:pt x="178" y="497"/>
                    </a:cubicBezTo>
                    <a:cubicBezTo>
                      <a:pt x="175" y="502"/>
                      <a:pt x="173" y="508"/>
                      <a:pt x="170" y="513"/>
                    </a:cubicBezTo>
                    <a:cubicBezTo>
                      <a:pt x="170" y="514"/>
                      <a:pt x="169" y="516"/>
                      <a:pt x="168" y="518"/>
                    </a:cubicBezTo>
                    <a:moveTo>
                      <a:pt x="489" y="495"/>
                    </a:moveTo>
                    <a:cubicBezTo>
                      <a:pt x="491" y="479"/>
                      <a:pt x="490" y="463"/>
                      <a:pt x="491" y="446"/>
                    </a:cubicBezTo>
                    <a:cubicBezTo>
                      <a:pt x="491" y="452"/>
                      <a:pt x="505" y="460"/>
                      <a:pt x="509" y="462"/>
                    </a:cubicBezTo>
                    <a:cubicBezTo>
                      <a:pt x="513" y="464"/>
                      <a:pt x="517" y="468"/>
                      <a:pt x="522" y="470"/>
                    </a:cubicBezTo>
                    <a:cubicBezTo>
                      <a:pt x="526" y="472"/>
                      <a:pt x="530" y="474"/>
                      <a:pt x="534" y="475"/>
                    </a:cubicBezTo>
                    <a:cubicBezTo>
                      <a:pt x="526" y="479"/>
                      <a:pt x="512" y="487"/>
                      <a:pt x="489" y="495"/>
                    </a:cubicBezTo>
                    <a:moveTo>
                      <a:pt x="482" y="494"/>
                    </a:moveTo>
                    <a:cubicBezTo>
                      <a:pt x="472" y="490"/>
                      <a:pt x="461" y="485"/>
                      <a:pt x="453" y="478"/>
                    </a:cubicBezTo>
                    <a:cubicBezTo>
                      <a:pt x="447" y="474"/>
                      <a:pt x="442" y="469"/>
                      <a:pt x="436" y="466"/>
                    </a:cubicBezTo>
                    <a:cubicBezTo>
                      <a:pt x="453" y="459"/>
                      <a:pt x="469" y="451"/>
                      <a:pt x="485" y="443"/>
                    </a:cubicBezTo>
                    <a:cubicBezTo>
                      <a:pt x="483" y="446"/>
                      <a:pt x="483" y="453"/>
                      <a:pt x="483" y="457"/>
                    </a:cubicBezTo>
                    <a:cubicBezTo>
                      <a:pt x="484" y="469"/>
                      <a:pt x="483" y="482"/>
                      <a:pt x="482" y="494"/>
                    </a:cubicBezTo>
                    <a:moveTo>
                      <a:pt x="102" y="488"/>
                    </a:moveTo>
                    <a:cubicBezTo>
                      <a:pt x="102" y="484"/>
                      <a:pt x="103" y="479"/>
                      <a:pt x="103" y="476"/>
                    </a:cubicBezTo>
                    <a:cubicBezTo>
                      <a:pt x="103" y="470"/>
                      <a:pt x="104" y="463"/>
                      <a:pt x="105" y="457"/>
                    </a:cubicBezTo>
                    <a:cubicBezTo>
                      <a:pt x="107" y="451"/>
                      <a:pt x="108" y="444"/>
                      <a:pt x="108" y="437"/>
                    </a:cubicBezTo>
                    <a:cubicBezTo>
                      <a:pt x="108" y="436"/>
                      <a:pt x="108" y="435"/>
                      <a:pt x="108" y="434"/>
                    </a:cubicBezTo>
                    <a:cubicBezTo>
                      <a:pt x="113" y="439"/>
                      <a:pt x="118" y="443"/>
                      <a:pt x="124" y="447"/>
                    </a:cubicBezTo>
                    <a:cubicBezTo>
                      <a:pt x="130" y="451"/>
                      <a:pt x="136" y="455"/>
                      <a:pt x="143" y="459"/>
                    </a:cubicBezTo>
                    <a:cubicBezTo>
                      <a:pt x="135" y="464"/>
                      <a:pt x="127" y="470"/>
                      <a:pt x="119" y="475"/>
                    </a:cubicBezTo>
                    <a:cubicBezTo>
                      <a:pt x="113" y="479"/>
                      <a:pt x="108" y="483"/>
                      <a:pt x="102" y="488"/>
                    </a:cubicBezTo>
                    <a:moveTo>
                      <a:pt x="94" y="488"/>
                    </a:moveTo>
                    <a:cubicBezTo>
                      <a:pt x="84" y="479"/>
                      <a:pt x="75" y="470"/>
                      <a:pt x="67" y="459"/>
                    </a:cubicBezTo>
                    <a:cubicBezTo>
                      <a:pt x="66" y="459"/>
                      <a:pt x="66" y="458"/>
                      <a:pt x="66" y="458"/>
                    </a:cubicBezTo>
                    <a:cubicBezTo>
                      <a:pt x="71" y="455"/>
                      <a:pt x="75" y="449"/>
                      <a:pt x="81" y="446"/>
                    </a:cubicBezTo>
                    <a:cubicBezTo>
                      <a:pt x="85" y="444"/>
                      <a:pt x="88" y="440"/>
                      <a:pt x="92" y="437"/>
                    </a:cubicBezTo>
                    <a:cubicBezTo>
                      <a:pt x="95" y="435"/>
                      <a:pt x="99" y="434"/>
                      <a:pt x="102" y="432"/>
                    </a:cubicBezTo>
                    <a:cubicBezTo>
                      <a:pt x="101" y="437"/>
                      <a:pt x="99" y="442"/>
                      <a:pt x="99" y="447"/>
                    </a:cubicBezTo>
                    <a:cubicBezTo>
                      <a:pt x="99" y="453"/>
                      <a:pt x="97" y="459"/>
                      <a:pt x="96" y="465"/>
                    </a:cubicBezTo>
                    <a:cubicBezTo>
                      <a:pt x="96" y="471"/>
                      <a:pt x="94" y="480"/>
                      <a:pt x="94" y="488"/>
                    </a:cubicBezTo>
                    <a:moveTo>
                      <a:pt x="543" y="471"/>
                    </a:moveTo>
                    <a:cubicBezTo>
                      <a:pt x="544" y="457"/>
                      <a:pt x="542" y="445"/>
                      <a:pt x="541" y="431"/>
                    </a:cubicBezTo>
                    <a:cubicBezTo>
                      <a:pt x="540" y="427"/>
                      <a:pt x="540" y="424"/>
                      <a:pt x="539" y="420"/>
                    </a:cubicBezTo>
                    <a:cubicBezTo>
                      <a:pt x="546" y="424"/>
                      <a:pt x="554" y="428"/>
                      <a:pt x="560" y="430"/>
                    </a:cubicBezTo>
                    <a:cubicBezTo>
                      <a:pt x="570" y="434"/>
                      <a:pt x="580" y="441"/>
                      <a:pt x="590" y="446"/>
                    </a:cubicBezTo>
                    <a:cubicBezTo>
                      <a:pt x="569" y="459"/>
                      <a:pt x="552" y="467"/>
                      <a:pt x="543" y="471"/>
                    </a:cubicBezTo>
                    <a:moveTo>
                      <a:pt x="536" y="468"/>
                    </a:moveTo>
                    <a:cubicBezTo>
                      <a:pt x="526" y="464"/>
                      <a:pt x="518" y="458"/>
                      <a:pt x="509" y="453"/>
                    </a:cubicBezTo>
                    <a:cubicBezTo>
                      <a:pt x="504" y="449"/>
                      <a:pt x="499" y="444"/>
                      <a:pt x="494" y="441"/>
                    </a:cubicBezTo>
                    <a:cubicBezTo>
                      <a:pt x="493" y="441"/>
                      <a:pt x="492" y="440"/>
                      <a:pt x="491" y="440"/>
                    </a:cubicBezTo>
                    <a:cubicBezTo>
                      <a:pt x="504" y="432"/>
                      <a:pt x="518" y="424"/>
                      <a:pt x="531" y="416"/>
                    </a:cubicBezTo>
                    <a:cubicBezTo>
                      <a:pt x="533" y="425"/>
                      <a:pt x="533" y="435"/>
                      <a:pt x="535" y="444"/>
                    </a:cubicBezTo>
                    <a:cubicBezTo>
                      <a:pt x="536" y="451"/>
                      <a:pt x="536" y="460"/>
                      <a:pt x="536" y="468"/>
                    </a:cubicBezTo>
                    <a:moveTo>
                      <a:pt x="64" y="450"/>
                    </a:moveTo>
                    <a:cubicBezTo>
                      <a:pt x="64" y="450"/>
                      <a:pt x="65" y="448"/>
                      <a:pt x="65" y="444"/>
                    </a:cubicBezTo>
                    <a:cubicBezTo>
                      <a:pt x="65" y="437"/>
                      <a:pt x="65" y="430"/>
                      <a:pt x="66" y="423"/>
                    </a:cubicBezTo>
                    <a:cubicBezTo>
                      <a:pt x="67" y="416"/>
                      <a:pt x="69" y="408"/>
                      <a:pt x="75" y="402"/>
                    </a:cubicBezTo>
                    <a:cubicBezTo>
                      <a:pt x="75" y="401"/>
                      <a:pt x="76" y="400"/>
                      <a:pt x="76" y="399"/>
                    </a:cubicBezTo>
                    <a:cubicBezTo>
                      <a:pt x="77" y="400"/>
                      <a:pt x="77" y="401"/>
                      <a:pt x="77" y="401"/>
                    </a:cubicBezTo>
                    <a:cubicBezTo>
                      <a:pt x="84" y="409"/>
                      <a:pt x="91" y="418"/>
                      <a:pt x="99" y="425"/>
                    </a:cubicBezTo>
                    <a:cubicBezTo>
                      <a:pt x="86" y="432"/>
                      <a:pt x="76" y="439"/>
                      <a:pt x="65" y="448"/>
                    </a:cubicBezTo>
                    <a:cubicBezTo>
                      <a:pt x="65" y="449"/>
                      <a:pt x="64" y="450"/>
                      <a:pt x="64" y="450"/>
                    </a:cubicBezTo>
                    <a:moveTo>
                      <a:pt x="57" y="445"/>
                    </a:moveTo>
                    <a:cubicBezTo>
                      <a:pt x="49" y="433"/>
                      <a:pt x="42" y="419"/>
                      <a:pt x="37" y="406"/>
                    </a:cubicBezTo>
                    <a:cubicBezTo>
                      <a:pt x="36" y="405"/>
                      <a:pt x="36" y="403"/>
                      <a:pt x="35" y="402"/>
                    </a:cubicBezTo>
                    <a:cubicBezTo>
                      <a:pt x="42" y="401"/>
                      <a:pt x="49" y="400"/>
                      <a:pt x="56" y="399"/>
                    </a:cubicBezTo>
                    <a:cubicBezTo>
                      <a:pt x="58" y="399"/>
                      <a:pt x="62" y="399"/>
                      <a:pt x="66" y="399"/>
                    </a:cubicBezTo>
                    <a:cubicBezTo>
                      <a:pt x="67" y="399"/>
                      <a:pt x="67" y="399"/>
                      <a:pt x="68" y="399"/>
                    </a:cubicBezTo>
                    <a:cubicBezTo>
                      <a:pt x="66" y="403"/>
                      <a:pt x="63" y="406"/>
                      <a:pt x="61" y="410"/>
                    </a:cubicBezTo>
                    <a:cubicBezTo>
                      <a:pt x="60" y="415"/>
                      <a:pt x="58" y="421"/>
                      <a:pt x="58" y="426"/>
                    </a:cubicBezTo>
                    <a:cubicBezTo>
                      <a:pt x="58" y="432"/>
                      <a:pt x="57" y="438"/>
                      <a:pt x="57" y="445"/>
                    </a:cubicBezTo>
                    <a:moveTo>
                      <a:pt x="599" y="440"/>
                    </a:moveTo>
                    <a:cubicBezTo>
                      <a:pt x="599" y="420"/>
                      <a:pt x="590" y="402"/>
                      <a:pt x="590" y="382"/>
                    </a:cubicBezTo>
                    <a:cubicBezTo>
                      <a:pt x="596" y="384"/>
                      <a:pt x="601" y="388"/>
                      <a:pt x="606" y="390"/>
                    </a:cubicBezTo>
                    <a:cubicBezTo>
                      <a:pt x="611" y="392"/>
                      <a:pt x="616" y="393"/>
                      <a:pt x="622" y="395"/>
                    </a:cubicBezTo>
                    <a:cubicBezTo>
                      <a:pt x="628" y="397"/>
                      <a:pt x="635" y="399"/>
                      <a:pt x="642" y="400"/>
                    </a:cubicBezTo>
                    <a:cubicBezTo>
                      <a:pt x="642" y="401"/>
                      <a:pt x="642" y="402"/>
                      <a:pt x="642" y="402"/>
                    </a:cubicBezTo>
                    <a:cubicBezTo>
                      <a:pt x="627" y="417"/>
                      <a:pt x="612" y="430"/>
                      <a:pt x="599" y="440"/>
                    </a:cubicBezTo>
                    <a:moveTo>
                      <a:pt x="591" y="438"/>
                    </a:moveTo>
                    <a:cubicBezTo>
                      <a:pt x="582" y="434"/>
                      <a:pt x="572" y="430"/>
                      <a:pt x="565" y="424"/>
                    </a:cubicBezTo>
                    <a:cubicBezTo>
                      <a:pt x="558" y="418"/>
                      <a:pt x="547" y="417"/>
                      <a:pt x="539" y="411"/>
                    </a:cubicBezTo>
                    <a:cubicBezTo>
                      <a:pt x="553" y="402"/>
                      <a:pt x="565" y="393"/>
                      <a:pt x="578" y="383"/>
                    </a:cubicBezTo>
                    <a:cubicBezTo>
                      <a:pt x="579" y="382"/>
                      <a:pt x="581" y="380"/>
                      <a:pt x="583" y="379"/>
                    </a:cubicBezTo>
                    <a:cubicBezTo>
                      <a:pt x="582" y="399"/>
                      <a:pt x="591" y="418"/>
                      <a:pt x="591" y="438"/>
                    </a:cubicBezTo>
                    <a:moveTo>
                      <a:pt x="159" y="370"/>
                    </a:moveTo>
                    <a:cubicBezTo>
                      <a:pt x="165" y="370"/>
                      <a:pt x="170" y="370"/>
                      <a:pt x="175" y="368"/>
                    </a:cubicBezTo>
                    <a:cubicBezTo>
                      <a:pt x="176" y="371"/>
                      <a:pt x="178" y="374"/>
                      <a:pt x="179" y="376"/>
                    </a:cubicBezTo>
                    <a:cubicBezTo>
                      <a:pt x="181" y="381"/>
                      <a:pt x="186" y="386"/>
                      <a:pt x="188" y="392"/>
                    </a:cubicBezTo>
                    <a:cubicBezTo>
                      <a:pt x="190" y="397"/>
                      <a:pt x="194" y="400"/>
                      <a:pt x="197" y="404"/>
                    </a:cubicBezTo>
                    <a:cubicBezTo>
                      <a:pt x="199" y="409"/>
                      <a:pt x="202" y="412"/>
                      <a:pt x="205" y="416"/>
                    </a:cubicBezTo>
                    <a:cubicBezTo>
                      <a:pt x="213" y="426"/>
                      <a:pt x="221" y="436"/>
                      <a:pt x="230" y="444"/>
                    </a:cubicBezTo>
                    <a:cubicBezTo>
                      <a:pt x="212" y="441"/>
                      <a:pt x="194" y="437"/>
                      <a:pt x="177" y="431"/>
                    </a:cubicBezTo>
                    <a:cubicBezTo>
                      <a:pt x="171" y="424"/>
                      <a:pt x="166" y="417"/>
                      <a:pt x="162" y="409"/>
                    </a:cubicBezTo>
                    <a:cubicBezTo>
                      <a:pt x="154" y="397"/>
                      <a:pt x="150" y="384"/>
                      <a:pt x="145" y="371"/>
                    </a:cubicBezTo>
                    <a:cubicBezTo>
                      <a:pt x="145" y="370"/>
                      <a:pt x="144" y="369"/>
                      <a:pt x="144" y="369"/>
                    </a:cubicBezTo>
                    <a:cubicBezTo>
                      <a:pt x="149" y="370"/>
                      <a:pt x="154" y="370"/>
                      <a:pt x="159" y="370"/>
                    </a:cubicBezTo>
                    <a:moveTo>
                      <a:pt x="164" y="426"/>
                    </a:moveTo>
                    <a:cubicBezTo>
                      <a:pt x="152" y="421"/>
                      <a:pt x="142" y="415"/>
                      <a:pt x="132" y="408"/>
                    </a:cubicBezTo>
                    <a:cubicBezTo>
                      <a:pt x="132" y="406"/>
                      <a:pt x="132" y="405"/>
                      <a:pt x="132" y="403"/>
                    </a:cubicBezTo>
                    <a:cubicBezTo>
                      <a:pt x="132" y="399"/>
                      <a:pt x="130" y="394"/>
                      <a:pt x="130" y="390"/>
                    </a:cubicBezTo>
                    <a:cubicBezTo>
                      <a:pt x="130" y="383"/>
                      <a:pt x="130" y="373"/>
                      <a:pt x="131" y="365"/>
                    </a:cubicBezTo>
                    <a:cubicBezTo>
                      <a:pt x="133" y="365"/>
                      <a:pt x="134" y="366"/>
                      <a:pt x="136" y="366"/>
                    </a:cubicBezTo>
                    <a:cubicBezTo>
                      <a:pt x="136" y="369"/>
                      <a:pt x="137" y="371"/>
                      <a:pt x="138" y="374"/>
                    </a:cubicBezTo>
                    <a:cubicBezTo>
                      <a:pt x="144" y="387"/>
                      <a:pt x="148" y="401"/>
                      <a:pt x="156" y="414"/>
                    </a:cubicBezTo>
                    <a:cubicBezTo>
                      <a:pt x="159" y="418"/>
                      <a:pt x="161" y="422"/>
                      <a:pt x="164" y="426"/>
                    </a:cubicBezTo>
                    <a:moveTo>
                      <a:pt x="39" y="394"/>
                    </a:moveTo>
                    <a:cubicBezTo>
                      <a:pt x="41" y="387"/>
                      <a:pt x="43" y="381"/>
                      <a:pt x="47" y="375"/>
                    </a:cubicBezTo>
                    <a:cubicBezTo>
                      <a:pt x="50" y="371"/>
                      <a:pt x="53" y="367"/>
                      <a:pt x="56" y="364"/>
                    </a:cubicBezTo>
                    <a:cubicBezTo>
                      <a:pt x="61" y="372"/>
                      <a:pt x="66" y="383"/>
                      <a:pt x="71" y="391"/>
                    </a:cubicBezTo>
                    <a:cubicBezTo>
                      <a:pt x="69" y="391"/>
                      <a:pt x="67" y="391"/>
                      <a:pt x="66" y="391"/>
                    </a:cubicBezTo>
                    <a:cubicBezTo>
                      <a:pt x="62" y="391"/>
                      <a:pt x="59" y="391"/>
                      <a:pt x="56" y="392"/>
                    </a:cubicBezTo>
                    <a:cubicBezTo>
                      <a:pt x="50" y="392"/>
                      <a:pt x="45" y="394"/>
                      <a:pt x="39" y="394"/>
                    </a:cubicBezTo>
                    <a:moveTo>
                      <a:pt x="287" y="449"/>
                    </a:moveTo>
                    <a:cubicBezTo>
                      <a:pt x="274" y="449"/>
                      <a:pt x="260" y="448"/>
                      <a:pt x="246" y="446"/>
                    </a:cubicBezTo>
                    <a:cubicBezTo>
                      <a:pt x="233" y="438"/>
                      <a:pt x="223" y="427"/>
                      <a:pt x="213" y="414"/>
                    </a:cubicBezTo>
                    <a:cubicBezTo>
                      <a:pt x="206" y="405"/>
                      <a:pt x="200" y="395"/>
                      <a:pt x="193" y="386"/>
                    </a:cubicBezTo>
                    <a:cubicBezTo>
                      <a:pt x="189" y="380"/>
                      <a:pt x="185" y="373"/>
                      <a:pt x="182" y="366"/>
                    </a:cubicBezTo>
                    <a:cubicBezTo>
                      <a:pt x="189" y="364"/>
                      <a:pt x="196" y="360"/>
                      <a:pt x="203" y="356"/>
                    </a:cubicBezTo>
                    <a:cubicBezTo>
                      <a:pt x="211" y="366"/>
                      <a:pt x="218" y="376"/>
                      <a:pt x="227" y="386"/>
                    </a:cubicBezTo>
                    <a:cubicBezTo>
                      <a:pt x="238" y="399"/>
                      <a:pt x="251" y="409"/>
                      <a:pt x="263" y="420"/>
                    </a:cubicBezTo>
                    <a:cubicBezTo>
                      <a:pt x="276" y="430"/>
                      <a:pt x="288" y="442"/>
                      <a:pt x="303" y="448"/>
                    </a:cubicBezTo>
                    <a:cubicBezTo>
                      <a:pt x="304" y="448"/>
                      <a:pt x="304" y="448"/>
                      <a:pt x="304" y="448"/>
                    </a:cubicBezTo>
                    <a:cubicBezTo>
                      <a:pt x="299" y="449"/>
                      <a:pt x="293" y="449"/>
                      <a:pt x="287" y="449"/>
                    </a:cubicBezTo>
                    <a:moveTo>
                      <a:pt x="124" y="402"/>
                    </a:moveTo>
                    <a:cubicBezTo>
                      <a:pt x="116" y="395"/>
                      <a:pt x="109" y="388"/>
                      <a:pt x="103" y="380"/>
                    </a:cubicBezTo>
                    <a:cubicBezTo>
                      <a:pt x="103" y="380"/>
                      <a:pt x="103" y="380"/>
                      <a:pt x="103" y="380"/>
                    </a:cubicBezTo>
                    <a:cubicBezTo>
                      <a:pt x="108" y="372"/>
                      <a:pt x="109" y="363"/>
                      <a:pt x="112" y="354"/>
                    </a:cubicBezTo>
                    <a:cubicBezTo>
                      <a:pt x="115" y="357"/>
                      <a:pt x="120" y="360"/>
                      <a:pt x="124" y="362"/>
                    </a:cubicBezTo>
                    <a:cubicBezTo>
                      <a:pt x="123" y="371"/>
                      <a:pt x="123" y="380"/>
                      <a:pt x="123" y="387"/>
                    </a:cubicBezTo>
                    <a:cubicBezTo>
                      <a:pt x="123" y="392"/>
                      <a:pt x="123" y="397"/>
                      <a:pt x="124" y="402"/>
                    </a:cubicBezTo>
                    <a:moveTo>
                      <a:pt x="32" y="391"/>
                    </a:moveTo>
                    <a:cubicBezTo>
                      <a:pt x="28" y="379"/>
                      <a:pt x="26" y="365"/>
                      <a:pt x="26" y="349"/>
                    </a:cubicBezTo>
                    <a:cubicBezTo>
                      <a:pt x="34" y="353"/>
                      <a:pt x="42" y="356"/>
                      <a:pt x="50" y="360"/>
                    </a:cubicBezTo>
                    <a:cubicBezTo>
                      <a:pt x="46" y="365"/>
                      <a:pt x="41" y="370"/>
                      <a:pt x="37" y="376"/>
                    </a:cubicBezTo>
                    <a:cubicBezTo>
                      <a:pt x="35" y="381"/>
                      <a:pt x="33" y="386"/>
                      <a:pt x="32" y="391"/>
                    </a:cubicBezTo>
                    <a:moveTo>
                      <a:pt x="650" y="393"/>
                    </a:moveTo>
                    <a:cubicBezTo>
                      <a:pt x="646" y="385"/>
                      <a:pt x="639" y="378"/>
                      <a:pt x="636" y="369"/>
                    </a:cubicBezTo>
                    <a:cubicBezTo>
                      <a:pt x="632" y="361"/>
                      <a:pt x="629" y="354"/>
                      <a:pt x="627" y="346"/>
                    </a:cubicBezTo>
                    <a:cubicBezTo>
                      <a:pt x="639" y="348"/>
                      <a:pt x="651" y="351"/>
                      <a:pt x="663" y="354"/>
                    </a:cubicBezTo>
                    <a:cubicBezTo>
                      <a:pt x="666" y="355"/>
                      <a:pt x="671" y="357"/>
                      <a:pt x="675" y="357"/>
                    </a:cubicBezTo>
                    <a:cubicBezTo>
                      <a:pt x="675" y="357"/>
                      <a:pt x="676" y="357"/>
                      <a:pt x="676" y="357"/>
                    </a:cubicBezTo>
                    <a:cubicBezTo>
                      <a:pt x="668" y="370"/>
                      <a:pt x="659" y="383"/>
                      <a:pt x="650" y="393"/>
                    </a:cubicBezTo>
                    <a:moveTo>
                      <a:pt x="640" y="393"/>
                    </a:moveTo>
                    <a:cubicBezTo>
                      <a:pt x="632" y="391"/>
                      <a:pt x="623" y="387"/>
                      <a:pt x="617" y="385"/>
                    </a:cubicBezTo>
                    <a:cubicBezTo>
                      <a:pt x="608" y="382"/>
                      <a:pt x="598" y="375"/>
                      <a:pt x="589" y="374"/>
                    </a:cubicBezTo>
                    <a:cubicBezTo>
                      <a:pt x="599" y="366"/>
                      <a:pt x="609" y="356"/>
                      <a:pt x="619" y="346"/>
                    </a:cubicBezTo>
                    <a:cubicBezTo>
                      <a:pt x="622" y="356"/>
                      <a:pt x="626" y="365"/>
                      <a:pt x="630" y="375"/>
                    </a:cubicBezTo>
                    <a:cubicBezTo>
                      <a:pt x="633" y="381"/>
                      <a:pt x="635" y="386"/>
                      <a:pt x="639" y="391"/>
                    </a:cubicBezTo>
                    <a:cubicBezTo>
                      <a:pt x="639" y="391"/>
                      <a:pt x="639" y="391"/>
                      <a:pt x="639" y="391"/>
                    </a:cubicBezTo>
                    <a:cubicBezTo>
                      <a:pt x="639" y="391"/>
                      <a:pt x="639" y="392"/>
                      <a:pt x="640" y="393"/>
                    </a:cubicBezTo>
                    <a:moveTo>
                      <a:pt x="99" y="373"/>
                    </a:moveTo>
                    <a:cubicBezTo>
                      <a:pt x="93" y="365"/>
                      <a:pt x="89" y="358"/>
                      <a:pt x="86" y="351"/>
                    </a:cubicBezTo>
                    <a:cubicBezTo>
                      <a:pt x="89" y="348"/>
                      <a:pt x="92" y="346"/>
                      <a:pt x="93" y="342"/>
                    </a:cubicBezTo>
                    <a:cubicBezTo>
                      <a:pt x="94" y="340"/>
                      <a:pt x="95" y="338"/>
                      <a:pt x="96" y="336"/>
                    </a:cubicBezTo>
                    <a:cubicBezTo>
                      <a:pt x="99" y="341"/>
                      <a:pt x="102" y="345"/>
                      <a:pt x="106" y="349"/>
                    </a:cubicBezTo>
                    <a:cubicBezTo>
                      <a:pt x="105" y="351"/>
                      <a:pt x="105" y="353"/>
                      <a:pt x="104" y="355"/>
                    </a:cubicBezTo>
                    <a:cubicBezTo>
                      <a:pt x="103" y="360"/>
                      <a:pt x="101" y="367"/>
                      <a:pt x="99" y="373"/>
                    </a:cubicBezTo>
                    <a:moveTo>
                      <a:pt x="319" y="447"/>
                    </a:moveTo>
                    <a:cubicBezTo>
                      <a:pt x="317" y="446"/>
                      <a:pt x="315" y="445"/>
                      <a:pt x="313" y="444"/>
                    </a:cubicBezTo>
                    <a:cubicBezTo>
                      <a:pt x="306" y="440"/>
                      <a:pt x="299" y="438"/>
                      <a:pt x="292" y="433"/>
                    </a:cubicBezTo>
                    <a:cubicBezTo>
                      <a:pt x="283" y="427"/>
                      <a:pt x="275" y="420"/>
                      <a:pt x="268" y="414"/>
                    </a:cubicBezTo>
                    <a:cubicBezTo>
                      <a:pt x="255" y="402"/>
                      <a:pt x="241" y="392"/>
                      <a:pt x="230" y="378"/>
                    </a:cubicBezTo>
                    <a:cubicBezTo>
                      <a:pt x="223" y="369"/>
                      <a:pt x="216" y="360"/>
                      <a:pt x="209" y="351"/>
                    </a:cubicBezTo>
                    <a:cubicBezTo>
                      <a:pt x="214" y="346"/>
                      <a:pt x="219" y="341"/>
                      <a:pt x="224" y="334"/>
                    </a:cubicBezTo>
                    <a:cubicBezTo>
                      <a:pt x="254" y="365"/>
                      <a:pt x="295" y="385"/>
                      <a:pt x="330" y="408"/>
                    </a:cubicBezTo>
                    <a:cubicBezTo>
                      <a:pt x="342" y="415"/>
                      <a:pt x="355" y="421"/>
                      <a:pt x="368" y="425"/>
                    </a:cubicBezTo>
                    <a:cubicBezTo>
                      <a:pt x="375" y="428"/>
                      <a:pt x="382" y="429"/>
                      <a:pt x="389" y="431"/>
                    </a:cubicBezTo>
                    <a:cubicBezTo>
                      <a:pt x="391" y="431"/>
                      <a:pt x="394" y="432"/>
                      <a:pt x="396" y="433"/>
                    </a:cubicBezTo>
                    <a:cubicBezTo>
                      <a:pt x="372" y="440"/>
                      <a:pt x="346" y="445"/>
                      <a:pt x="319" y="447"/>
                    </a:cubicBezTo>
                    <a:moveTo>
                      <a:pt x="51" y="352"/>
                    </a:moveTo>
                    <a:cubicBezTo>
                      <a:pt x="48" y="350"/>
                      <a:pt x="45" y="349"/>
                      <a:pt x="42" y="348"/>
                    </a:cubicBezTo>
                    <a:cubicBezTo>
                      <a:pt x="40" y="347"/>
                      <a:pt x="37" y="345"/>
                      <a:pt x="35" y="345"/>
                    </a:cubicBezTo>
                    <a:cubicBezTo>
                      <a:pt x="28" y="343"/>
                      <a:pt x="27" y="342"/>
                      <a:pt x="32" y="341"/>
                    </a:cubicBezTo>
                    <a:cubicBezTo>
                      <a:pt x="37" y="338"/>
                      <a:pt x="43" y="334"/>
                      <a:pt x="48" y="331"/>
                    </a:cubicBezTo>
                    <a:cubicBezTo>
                      <a:pt x="48" y="338"/>
                      <a:pt x="49" y="345"/>
                      <a:pt x="51" y="352"/>
                    </a:cubicBezTo>
                    <a:moveTo>
                      <a:pt x="83" y="344"/>
                    </a:moveTo>
                    <a:cubicBezTo>
                      <a:pt x="81" y="338"/>
                      <a:pt x="80" y="333"/>
                      <a:pt x="79" y="327"/>
                    </a:cubicBezTo>
                    <a:cubicBezTo>
                      <a:pt x="82" y="325"/>
                      <a:pt x="84" y="322"/>
                      <a:pt x="87" y="320"/>
                    </a:cubicBezTo>
                    <a:cubicBezTo>
                      <a:pt x="88" y="320"/>
                      <a:pt x="88" y="320"/>
                      <a:pt x="88" y="321"/>
                    </a:cubicBezTo>
                    <a:cubicBezTo>
                      <a:pt x="89" y="324"/>
                      <a:pt x="91" y="326"/>
                      <a:pt x="92" y="329"/>
                    </a:cubicBezTo>
                    <a:cubicBezTo>
                      <a:pt x="92" y="330"/>
                      <a:pt x="92" y="330"/>
                      <a:pt x="92" y="330"/>
                    </a:cubicBezTo>
                    <a:cubicBezTo>
                      <a:pt x="90" y="333"/>
                      <a:pt x="88" y="336"/>
                      <a:pt x="87" y="339"/>
                    </a:cubicBezTo>
                    <a:cubicBezTo>
                      <a:pt x="86" y="341"/>
                      <a:pt x="85" y="342"/>
                      <a:pt x="83" y="344"/>
                    </a:cubicBezTo>
                    <a:moveTo>
                      <a:pt x="414" y="428"/>
                    </a:moveTo>
                    <a:cubicBezTo>
                      <a:pt x="406" y="427"/>
                      <a:pt x="399" y="425"/>
                      <a:pt x="391" y="424"/>
                    </a:cubicBezTo>
                    <a:cubicBezTo>
                      <a:pt x="372" y="419"/>
                      <a:pt x="351" y="413"/>
                      <a:pt x="334" y="401"/>
                    </a:cubicBezTo>
                    <a:cubicBezTo>
                      <a:pt x="299" y="377"/>
                      <a:pt x="258" y="359"/>
                      <a:pt x="228" y="328"/>
                    </a:cubicBezTo>
                    <a:cubicBezTo>
                      <a:pt x="230" y="324"/>
                      <a:pt x="232" y="321"/>
                      <a:pt x="234" y="317"/>
                    </a:cubicBezTo>
                    <a:cubicBezTo>
                      <a:pt x="242" y="323"/>
                      <a:pt x="252" y="328"/>
                      <a:pt x="260" y="333"/>
                    </a:cubicBezTo>
                    <a:cubicBezTo>
                      <a:pt x="272" y="341"/>
                      <a:pt x="287" y="347"/>
                      <a:pt x="300" y="352"/>
                    </a:cubicBezTo>
                    <a:cubicBezTo>
                      <a:pt x="327" y="362"/>
                      <a:pt x="357" y="371"/>
                      <a:pt x="385" y="378"/>
                    </a:cubicBezTo>
                    <a:cubicBezTo>
                      <a:pt x="418" y="385"/>
                      <a:pt x="451" y="391"/>
                      <a:pt x="483" y="391"/>
                    </a:cubicBezTo>
                    <a:cubicBezTo>
                      <a:pt x="489" y="391"/>
                      <a:pt x="496" y="391"/>
                      <a:pt x="502" y="390"/>
                    </a:cubicBezTo>
                    <a:cubicBezTo>
                      <a:pt x="475" y="405"/>
                      <a:pt x="446" y="418"/>
                      <a:pt x="414" y="428"/>
                    </a:cubicBezTo>
                    <a:moveTo>
                      <a:pt x="682" y="346"/>
                    </a:moveTo>
                    <a:cubicBezTo>
                      <a:pt x="681" y="345"/>
                      <a:pt x="681" y="345"/>
                      <a:pt x="681" y="345"/>
                    </a:cubicBezTo>
                    <a:cubicBezTo>
                      <a:pt x="678" y="341"/>
                      <a:pt x="676" y="335"/>
                      <a:pt x="674" y="330"/>
                    </a:cubicBezTo>
                    <a:cubicBezTo>
                      <a:pt x="671" y="323"/>
                      <a:pt x="669" y="315"/>
                      <a:pt x="666" y="308"/>
                    </a:cubicBezTo>
                    <a:cubicBezTo>
                      <a:pt x="668" y="309"/>
                      <a:pt x="670" y="309"/>
                      <a:pt x="672" y="309"/>
                    </a:cubicBezTo>
                    <a:cubicBezTo>
                      <a:pt x="680" y="310"/>
                      <a:pt x="689" y="313"/>
                      <a:pt x="697" y="313"/>
                    </a:cubicBezTo>
                    <a:cubicBezTo>
                      <a:pt x="698" y="313"/>
                      <a:pt x="698" y="313"/>
                      <a:pt x="698" y="313"/>
                    </a:cubicBezTo>
                    <a:cubicBezTo>
                      <a:pt x="694" y="321"/>
                      <a:pt x="690" y="330"/>
                      <a:pt x="686" y="338"/>
                    </a:cubicBezTo>
                    <a:cubicBezTo>
                      <a:pt x="685" y="341"/>
                      <a:pt x="684" y="344"/>
                      <a:pt x="682" y="346"/>
                    </a:cubicBezTo>
                    <a:moveTo>
                      <a:pt x="674" y="348"/>
                    </a:moveTo>
                    <a:cubicBezTo>
                      <a:pt x="658" y="347"/>
                      <a:pt x="642" y="340"/>
                      <a:pt x="625" y="338"/>
                    </a:cubicBezTo>
                    <a:cubicBezTo>
                      <a:pt x="635" y="328"/>
                      <a:pt x="643" y="317"/>
                      <a:pt x="651" y="306"/>
                    </a:cubicBezTo>
                    <a:cubicBezTo>
                      <a:pt x="652" y="307"/>
                      <a:pt x="654" y="307"/>
                      <a:pt x="656" y="307"/>
                    </a:cubicBezTo>
                    <a:cubicBezTo>
                      <a:pt x="657" y="307"/>
                      <a:pt x="657" y="307"/>
                      <a:pt x="657" y="307"/>
                    </a:cubicBezTo>
                    <a:cubicBezTo>
                      <a:pt x="661" y="315"/>
                      <a:pt x="663" y="323"/>
                      <a:pt x="666" y="331"/>
                    </a:cubicBezTo>
                    <a:cubicBezTo>
                      <a:pt x="668" y="335"/>
                      <a:pt x="670" y="340"/>
                      <a:pt x="672" y="344"/>
                    </a:cubicBezTo>
                    <a:cubicBezTo>
                      <a:pt x="673" y="346"/>
                      <a:pt x="673" y="347"/>
                      <a:pt x="674" y="348"/>
                    </a:cubicBezTo>
                    <a:cubicBezTo>
                      <a:pt x="674" y="348"/>
                      <a:pt x="674" y="348"/>
                      <a:pt x="674" y="348"/>
                    </a:cubicBezTo>
                    <a:moveTo>
                      <a:pt x="47" y="303"/>
                    </a:moveTo>
                    <a:cubicBezTo>
                      <a:pt x="50" y="303"/>
                      <a:pt x="52" y="302"/>
                      <a:pt x="54" y="301"/>
                    </a:cubicBezTo>
                    <a:cubicBezTo>
                      <a:pt x="53" y="305"/>
                      <a:pt x="51" y="310"/>
                      <a:pt x="50" y="314"/>
                    </a:cubicBezTo>
                    <a:cubicBezTo>
                      <a:pt x="48" y="312"/>
                      <a:pt x="46" y="310"/>
                      <a:pt x="44" y="308"/>
                    </a:cubicBezTo>
                    <a:cubicBezTo>
                      <a:pt x="43" y="307"/>
                      <a:pt x="41" y="306"/>
                      <a:pt x="41" y="305"/>
                    </a:cubicBezTo>
                    <a:cubicBezTo>
                      <a:pt x="43" y="304"/>
                      <a:pt x="45" y="304"/>
                      <a:pt x="47" y="303"/>
                    </a:cubicBezTo>
                    <a:moveTo>
                      <a:pt x="480" y="384"/>
                    </a:moveTo>
                    <a:cubicBezTo>
                      <a:pt x="446" y="384"/>
                      <a:pt x="411" y="377"/>
                      <a:pt x="378" y="368"/>
                    </a:cubicBezTo>
                    <a:cubicBezTo>
                      <a:pt x="350" y="360"/>
                      <a:pt x="322" y="353"/>
                      <a:pt x="296" y="341"/>
                    </a:cubicBezTo>
                    <a:cubicBezTo>
                      <a:pt x="282" y="336"/>
                      <a:pt x="269" y="329"/>
                      <a:pt x="256" y="322"/>
                    </a:cubicBezTo>
                    <a:cubicBezTo>
                      <a:pt x="250" y="318"/>
                      <a:pt x="243" y="314"/>
                      <a:pt x="237" y="310"/>
                    </a:cubicBezTo>
                    <a:cubicBezTo>
                      <a:pt x="239" y="307"/>
                      <a:pt x="240" y="303"/>
                      <a:pt x="241" y="300"/>
                    </a:cubicBezTo>
                    <a:cubicBezTo>
                      <a:pt x="250" y="305"/>
                      <a:pt x="261" y="308"/>
                      <a:pt x="271" y="312"/>
                    </a:cubicBezTo>
                    <a:cubicBezTo>
                      <a:pt x="288" y="318"/>
                      <a:pt x="305" y="324"/>
                      <a:pt x="323" y="328"/>
                    </a:cubicBezTo>
                    <a:cubicBezTo>
                      <a:pt x="360" y="336"/>
                      <a:pt x="397" y="344"/>
                      <a:pt x="434" y="344"/>
                    </a:cubicBezTo>
                    <a:cubicBezTo>
                      <a:pt x="457" y="344"/>
                      <a:pt x="479" y="346"/>
                      <a:pt x="502" y="346"/>
                    </a:cubicBezTo>
                    <a:cubicBezTo>
                      <a:pt x="515" y="346"/>
                      <a:pt x="528" y="346"/>
                      <a:pt x="541" y="343"/>
                    </a:cubicBezTo>
                    <a:cubicBezTo>
                      <a:pt x="555" y="340"/>
                      <a:pt x="569" y="340"/>
                      <a:pt x="583" y="335"/>
                    </a:cubicBezTo>
                    <a:cubicBezTo>
                      <a:pt x="565" y="351"/>
                      <a:pt x="543" y="366"/>
                      <a:pt x="519" y="381"/>
                    </a:cubicBezTo>
                    <a:cubicBezTo>
                      <a:pt x="506" y="383"/>
                      <a:pt x="493" y="384"/>
                      <a:pt x="480" y="384"/>
                    </a:cubicBezTo>
                    <a:moveTo>
                      <a:pt x="77" y="318"/>
                    </a:moveTo>
                    <a:cubicBezTo>
                      <a:pt x="77" y="308"/>
                      <a:pt x="77" y="297"/>
                      <a:pt x="78" y="284"/>
                    </a:cubicBezTo>
                    <a:cubicBezTo>
                      <a:pt x="78" y="290"/>
                      <a:pt x="82" y="303"/>
                      <a:pt x="85" y="312"/>
                    </a:cubicBezTo>
                    <a:cubicBezTo>
                      <a:pt x="84" y="312"/>
                      <a:pt x="84" y="312"/>
                      <a:pt x="84" y="312"/>
                    </a:cubicBezTo>
                    <a:cubicBezTo>
                      <a:pt x="82" y="314"/>
                      <a:pt x="80" y="316"/>
                      <a:pt x="77" y="318"/>
                    </a:cubicBezTo>
                    <a:moveTo>
                      <a:pt x="525" y="309"/>
                    </a:moveTo>
                    <a:cubicBezTo>
                      <a:pt x="544" y="309"/>
                      <a:pt x="563" y="303"/>
                      <a:pt x="581" y="293"/>
                    </a:cubicBezTo>
                    <a:cubicBezTo>
                      <a:pt x="588" y="292"/>
                      <a:pt x="595" y="290"/>
                      <a:pt x="602" y="289"/>
                    </a:cubicBezTo>
                    <a:cubicBezTo>
                      <a:pt x="613" y="286"/>
                      <a:pt x="624" y="281"/>
                      <a:pt x="635" y="279"/>
                    </a:cubicBezTo>
                    <a:cubicBezTo>
                      <a:pt x="634" y="280"/>
                      <a:pt x="633" y="281"/>
                      <a:pt x="632" y="282"/>
                    </a:cubicBezTo>
                    <a:cubicBezTo>
                      <a:pt x="625" y="294"/>
                      <a:pt x="613" y="307"/>
                      <a:pt x="598" y="322"/>
                    </a:cubicBezTo>
                    <a:cubicBezTo>
                      <a:pt x="595" y="323"/>
                      <a:pt x="593" y="324"/>
                      <a:pt x="591" y="325"/>
                    </a:cubicBezTo>
                    <a:cubicBezTo>
                      <a:pt x="574" y="330"/>
                      <a:pt x="557" y="332"/>
                      <a:pt x="540" y="335"/>
                    </a:cubicBezTo>
                    <a:cubicBezTo>
                      <a:pt x="531" y="337"/>
                      <a:pt x="521" y="338"/>
                      <a:pt x="511" y="338"/>
                    </a:cubicBezTo>
                    <a:cubicBezTo>
                      <a:pt x="505" y="338"/>
                      <a:pt x="499" y="338"/>
                      <a:pt x="494" y="337"/>
                    </a:cubicBezTo>
                    <a:cubicBezTo>
                      <a:pt x="492" y="337"/>
                      <a:pt x="489" y="337"/>
                      <a:pt x="487" y="337"/>
                    </a:cubicBezTo>
                    <a:cubicBezTo>
                      <a:pt x="483" y="337"/>
                      <a:pt x="480" y="337"/>
                      <a:pt x="476" y="337"/>
                    </a:cubicBezTo>
                    <a:cubicBezTo>
                      <a:pt x="473" y="337"/>
                      <a:pt x="469" y="338"/>
                      <a:pt x="466" y="338"/>
                    </a:cubicBezTo>
                    <a:cubicBezTo>
                      <a:pt x="465" y="338"/>
                      <a:pt x="464" y="338"/>
                      <a:pt x="462" y="338"/>
                    </a:cubicBezTo>
                    <a:cubicBezTo>
                      <a:pt x="454" y="337"/>
                      <a:pt x="446" y="336"/>
                      <a:pt x="438" y="336"/>
                    </a:cubicBezTo>
                    <a:cubicBezTo>
                      <a:pt x="401" y="336"/>
                      <a:pt x="365" y="329"/>
                      <a:pt x="329" y="321"/>
                    </a:cubicBezTo>
                    <a:cubicBezTo>
                      <a:pt x="311" y="318"/>
                      <a:pt x="293" y="312"/>
                      <a:pt x="276" y="305"/>
                    </a:cubicBezTo>
                    <a:cubicBezTo>
                      <a:pt x="266" y="302"/>
                      <a:pt x="253" y="298"/>
                      <a:pt x="243" y="292"/>
                    </a:cubicBezTo>
                    <a:cubicBezTo>
                      <a:pt x="244" y="288"/>
                      <a:pt x="244" y="283"/>
                      <a:pt x="244" y="279"/>
                    </a:cubicBezTo>
                    <a:cubicBezTo>
                      <a:pt x="246" y="280"/>
                      <a:pt x="247" y="280"/>
                      <a:pt x="248" y="280"/>
                    </a:cubicBezTo>
                    <a:cubicBezTo>
                      <a:pt x="265" y="285"/>
                      <a:pt x="281" y="288"/>
                      <a:pt x="298" y="292"/>
                    </a:cubicBezTo>
                    <a:cubicBezTo>
                      <a:pt x="331" y="299"/>
                      <a:pt x="364" y="304"/>
                      <a:pt x="397" y="306"/>
                    </a:cubicBezTo>
                    <a:cubicBezTo>
                      <a:pt x="413" y="307"/>
                      <a:pt x="429" y="307"/>
                      <a:pt x="445" y="309"/>
                    </a:cubicBezTo>
                    <a:cubicBezTo>
                      <a:pt x="449" y="309"/>
                      <a:pt x="453" y="309"/>
                      <a:pt x="457" y="309"/>
                    </a:cubicBezTo>
                    <a:cubicBezTo>
                      <a:pt x="460" y="309"/>
                      <a:pt x="464" y="309"/>
                      <a:pt x="467" y="309"/>
                    </a:cubicBezTo>
                    <a:cubicBezTo>
                      <a:pt x="471" y="309"/>
                      <a:pt x="475" y="309"/>
                      <a:pt x="478" y="309"/>
                    </a:cubicBezTo>
                    <a:cubicBezTo>
                      <a:pt x="481" y="309"/>
                      <a:pt x="483" y="309"/>
                      <a:pt x="485" y="309"/>
                    </a:cubicBezTo>
                    <a:cubicBezTo>
                      <a:pt x="490" y="309"/>
                      <a:pt x="496" y="310"/>
                      <a:pt x="501" y="310"/>
                    </a:cubicBezTo>
                    <a:cubicBezTo>
                      <a:pt x="507" y="310"/>
                      <a:pt x="513" y="309"/>
                      <a:pt x="519" y="309"/>
                    </a:cubicBezTo>
                    <a:cubicBezTo>
                      <a:pt x="521" y="309"/>
                      <a:pt x="523" y="309"/>
                      <a:pt x="525" y="309"/>
                    </a:cubicBezTo>
                    <a:moveTo>
                      <a:pt x="695" y="305"/>
                    </a:moveTo>
                    <a:cubicBezTo>
                      <a:pt x="692" y="304"/>
                      <a:pt x="689" y="303"/>
                      <a:pt x="686" y="303"/>
                    </a:cubicBezTo>
                    <a:cubicBezTo>
                      <a:pt x="681" y="303"/>
                      <a:pt x="675" y="302"/>
                      <a:pt x="670" y="301"/>
                    </a:cubicBezTo>
                    <a:cubicBezTo>
                      <a:pt x="670" y="301"/>
                      <a:pt x="665" y="300"/>
                      <a:pt x="661" y="300"/>
                    </a:cubicBezTo>
                    <a:cubicBezTo>
                      <a:pt x="660" y="299"/>
                      <a:pt x="659" y="298"/>
                      <a:pt x="659" y="297"/>
                    </a:cubicBezTo>
                    <a:cubicBezTo>
                      <a:pt x="658" y="296"/>
                      <a:pt x="657" y="296"/>
                      <a:pt x="657" y="296"/>
                    </a:cubicBezTo>
                    <a:cubicBezTo>
                      <a:pt x="661" y="289"/>
                      <a:pt x="665" y="281"/>
                      <a:pt x="669" y="273"/>
                    </a:cubicBezTo>
                    <a:cubicBezTo>
                      <a:pt x="675" y="281"/>
                      <a:pt x="680" y="288"/>
                      <a:pt x="687" y="295"/>
                    </a:cubicBezTo>
                    <a:cubicBezTo>
                      <a:pt x="689" y="298"/>
                      <a:pt x="692" y="301"/>
                      <a:pt x="695" y="305"/>
                    </a:cubicBezTo>
                    <a:moveTo>
                      <a:pt x="692" y="275"/>
                    </a:moveTo>
                    <a:cubicBezTo>
                      <a:pt x="699" y="275"/>
                      <a:pt x="707" y="275"/>
                      <a:pt x="713" y="273"/>
                    </a:cubicBezTo>
                    <a:cubicBezTo>
                      <a:pt x="710" y="283"/>
                      <a:pt x="706" y="292"/>
                      <a:pt x="702" y="303"/>
                    </a:cubicBezTo>
                    <a:cubicBezTo>
                      <a:pt x="696" y="293"/>
                      <a:pt x="687" y="284"/>
                      <a:pt x="680" y="275"/>
                    </a:cubicBezTo>
                    <a:cubicBezTo>
                      <a:pt x="684" y="275"/>
                      <a:pt x="688" y="275"/>
                      <a:pt x="692" y="275"/>
                    </a:cubicBezTo>
                    <a:moveTo>
                      <a:pt x="472" y="302"/>
                    </a:moveTo>
                    <a:cubicBezTo>
                      <a:pt x="449" y="302"/>
                      <a:pt x="425" y="300"/>
                      <a:pt x="401" y="298"/>
                    </a:cubicBezTo>
                    <a:cubicBezTo>
                      <a:pt x="371" y="297"/>
                      <a:pt x="342" y="292"/>
                      <a:pt x="312" y="287"/>
                    </a:cubicBezTo>
                    <a:cubicBezTo>
                      <a:pt x="300" y="284"/>
                      <a:pt x="287" y="282"/>
                      <a:pt x="275" y="279"/>
                    </a:cubicBezTo>
                    <a:cubicBezTo>
                      <a:pt x="269" y="277"/>
                      <a:pt x="264" y="276"/>
                      <a:pt x="258" y="275"/>
                    </a:cubicBezTo>
                    <a:cubicBezTo>
                      <a:pt x="255" y="274"/>
                      <a:pt x="249" y="273"/>
                      <a:pt x="244" y="271"/>
                    </a:cubicBezTo>
                    <a:cubicBezTo>
                      <a:pt x="244" y="268"/>
                      <a:pt x="243" y="264"/>
                      <a:pt x="242" y="261"/>
                    </a:cubicBezTo>
                    <a:cubicBezTo>
                      <a:pt x="248" y="261"/>
                      <a:pt x="254" y="260"/>
                      <a:pt x="259" y="260"/>
                    </a:cubicBezTo>
                    <a:cubicBezTo>
                      <a:pt x="259" y="260"/>
                      <a:pt x="259" y="260"/>
                      <a:pt x="260" y="260"/>
                    </a:cubicBezTo>
                    <a:cubicBezTo>
                      <a:pt x="280" y="261"/>
                      <a:pt x="300" y="261"/>
                      <a:pt x="321" y="262"/>
                    </a:cubicBezTo>
                    <a:cubicBezTo>
                      <a:pt x="337" y="263"/>
                      <a:pt x="352" y="263"/>
                      <a:pt x="368" y="263"/>
                    </a:cubicBezTo>
                    <a:cubicBezTo>
                      <a:pt x="370" y="263"/>
                      <a:pt x="372" y="263"/>
                      <a:pt x="375" y="263"/>
                    </a:cubicBezTo>
                    <a:cubicBezTo>
                      <a:pt x="375" y="263"/>
                      <a:pt x="375" y="263"/>
                      <a:pt x="375" y="263"/>
                    </a:cubicBezTo>
                    <a:cubicBezTo>
                      <a:pt x="380" y="263"/>
                      <a:pt x="385" y="263"/>
                      <a:pt x="390" y="263"/>
                    </a:cubicBezTo>
                    <a:cubicBezTo>
                      <a:pt x="395" y="263"/>
                      <a:pt x="399" y="263"/>
                      <a:pt x="404" y="263"/>
                    </a:cubicBezTo>
                    <a:cubicBezTo>
                      <a:pt x="404" y="263"/>
                      <a:pt x="405" y="263"/>
                      <a:pt x="405" y="263"/>
                    </a:cubicBezTo>
                    <a:cubicBezTo>
                      <a:pt x="429" y="279"/>
                      <a:pt x="455" y="293"/>
                      <a:pt x="485" y="301"/>
                    </a:cubicBezTo>
                    <a:cubicBezTo>
                      <a:pt x="484" y="302"/>
                      <a:pt x="483" y="302"/>
                      <a:pt x="482" y="302"/>
                    </a:cubicBezTo>
                    <a:cubicBezTo>
                      <a:pt x="479" y="302"/>
                      <a:pt x="476" y="302"/>
                      <a:pt x="472" y="302"/>
                    </a:cubicBezTo>
                    <a:moveTo>
                      <a:pt x="596" y="283"/>
                    </a:moveTo>
                    <a:cubicBezTo>
                      <a:pt x="605" y="276"/>
                      <a:pt x="613" y="267"/>
                      <a:pt x="619" y="258"/>
                    </a:cubicBezTo>
                    <a:cubicBezTo>
                      <a:pt x="620" y="258"/>
                      <a:pt x="622" y="257"/>
                      <a:pt x="623" y="257"/>
                    </a:cubicBezTo>
                    <a:cubicBezTo>
                      <a:pt x="628" y="255"/>
                      <a:pt x="633" y="254"/>
                      <a:pt x="639" y="251"/>
                    </a:cubicBezTo>
                    <a:cubicBezTo>
                      <a:pt x="643" y="249"/>
                      <a:pt x="648" y="246"/>
                      <a:pt x="652" y="244"/>
                    </a:cubicBezTo>
                    <a:cubicBezTo>
                      <a:pt x="649" y="253"/>
                      <a:pt x="645" y="261"/>
                      <a:pt x="640" y="269"/>
                    </a:cubicBezTo>
                    <a:cubicBezTo>
                      <a:pt x="635" y="271"/>
                      <a:pt x="629" y="272"/>
                      <a:pt x="624" y="274"/>
                    </a:cubicBezTo>
                    <a:cubicBezTo>
                      <a:pt x="615" y="277"/>
                      <a:pt x="606" y="280"/>
                      <a:pt x="596" y="283"/>
                    </a:cubicBezTo>
                    <a:moveTo>
                      <a:pt x="692" y="268"/>
                    </a:moveTo>
                    <a:cubicBezTo>
                      <a:pt x="685" y="268"/>
                      <a:pt x="677" y="267"/>
                      <a:pt x="672" y="266"/>
                    </a:cubicBezTo>
                    <a:cubicBezTo>
                      <a:pt x="676" y="257"/>
                      <a:pt x="679" y="248"/>
                      <a:pt x="681" y="239"/>
                    </a:cubicBezTo>
                    <a:cubicBezTo>
                      <a:pt x="690" y="248"/>
                      <a:pt x="702" y="255"/>
                      <a:pt x="711" y="265"/>
                    </a:cubicBezTo>
                    <a:cubicBezTo>
                      <a:pt x="705" y="267"/>
                      <a:pt x="699" y="268"/>
                      <a:pt x="692" y="268"/>
                    </a:cubicBezTo>
                    <a:moveTo>
                      <a:pt x="547" y="271"/>
                    </a:moveTo>
                    <a:cubicBezTo>
                      <a:pt x="548" y="260"/>
                      <a:pt x="547" y="249"/>
                      <a:pt x="546" y="238"/>
                    </a:cubicBezTo>
                    <a:cubicBezTo>
                      <a:pt x="546" y="232"/>
                      <a:pt x="545" y="225"/>
                      <a:pt x="543" y="219"/>
                    </a:cubicBezTo>
                    <a:cubicBezTo>
                      <a:pt x="550" y="226"/>
                      <a:pt x="557" y="233"/>
                      <a:pt x="563" y="241"/>
                    </a:cubicBezTo>
                    <a:cubicBezTo>
                      <a:pt x="568" y="246"/>
                      <a:pt x="574" y="253"/>
                      <a:pt x="580" y="257"/>
                    </a:cubicBezTo>
                    <a:cubicBezTo>
                      <a:pt x="575" y="260"/>
                      <a:pt x="570" y="263"/>
                      <a:pt x="565" y="266"/>
                    </a:cubicBezTo>
                    <a:cubicBezTo>
                      <a:pt x="559" y="268"/>
                      <a:pt x="553" y="270"/>
                      <a:pt x="547" y="271"/>
                    </a:cubicBezTo>
                    <a:moveTo>
                      <a:pt x="250" y="253"/>
                    </a:moveTo>
                    <a:cubicBezTo>
                      <a:pt x="247" y="253"/>
                      <a:pt x="243" y="253"/>
                      <a:pt x="240" y="253"/>
                    </a:cubicBezTo>
                    <a:cubicBezTo>
                      <a:pt x="238" y="247"/>
                      <a:pt x="235" y="242"/>
                      <a:pt x="233" y="238"/>
                    </a:cubicBezTo>
                    <a:cubicBezTo>
                      <a:pt x="243" y="233"/>
                      <a:pt x="256" y="230"/>
                      <a:pt x="266" y="228"/>
                    </a:cubicBezTo>
                    <a:cubicBezTo>
                      <a:pt x="277" y="226"/>
                      <a:pt x="288" y="225"/>
                      <a:pt x="299" y="222"/>
                    </a:cubicBezTo>
                    <a:cubicBezTo>
                      <a:pt x="313" y="219"/>
                      <a:pt x="326" y="218"/>
                      <a:pt x="340" y="217"/>
                    </a:cubicBezTo>
                    <a:cubicBezTo>
                      <a:pt x="342" y="217"/>
                      <a:pt x="344" y="217"/>
                      <a:pt x="346" y="216"/>
                    </a:cubicBezTo>
                    <a:cubicBezTo>
                      <a:pt x="361" y="230"/>
                      <a:pt x="377" y="243"/>
                      <a:pt x="394" y="255"/>
                    </a:cubicBezTo>
                    <a:cubicBezTo>
                      <a:pt x="384" y="256"/>
                      <a:pt x="373" y="256"/>
                      <a:pt x="363" y="256"/>
                    </a:cubicBezTo>
                    <a:cubicBezTo>
                      <a:pt x="355" y="256"/>
                      <a:pt x="347" y="256"/>
                      <a:pt x="339" y="256"/>
                    </a:cubicBezTo>
                    <a:cubicBezTo>
                      <a:pt x="322" y="255"/>
                      <a:pt x="305" y="252"/>
                      <a:pt x="288" y="252"/>
                    </a:cubicBezTo>
                    <a:cubicBezTo>
                      <a:pt x="285" y="252"/>
                      <a:pt x="281" y="252"/>
                      <a:pt x="278" y="252"/>
                    </a:cubicBezTo>
                    <a:cubicBezTo>
                      <a:pt x="269" y="253"/>
                      <a:pt x="261" y="253"/>
                      <a:pt x="252" y="253"/>
                    </a:cubicBezTo>
                    <a:cubicBezTo>
                      <a:pt x="251" y="253"/>
                      <a:pt x="251" y="253"/>
                      <a:pt x="250" y="253"/>
                    </a:cubicBezTo>
                    <a:moveTo>
                      <a:pt x="717" y="260"/>
                    </a:moveTo>
                    <a:cubicBezTo>
                      <a:pt x="708" y="250"/>
                      <a:pt x="695" y="243"/>
                      <a:pt x="686" y="233"/>
                    </a:cubicBezTo>
                    <a:cubicBezTo>
                      <a:pt x="687" y="233"/>
                      <a:pt x="688" y="233"/>
                      <a:pt x="689" y="232"/>
                    </a:cubicBezTo>
                    <a:cubicBezTo>
                      <a:pt x="694" y="229"/>
                      <a:pt x="699" y="226"/>
                      <a:pt x="704" y="223"/>
                    </a:cubicBezTo>
                    <a:cubicBezTo>
                      <a:pt x="710" y="219"/>
                      <a:pt x="718" y="217"/>
                      <a:pt x="725" y="215"/>
                    </a:cubicBezTo>
                    <a:cubicBezTo>
                      <a:pt x="724" y="230"/>
                      <a:pt x="721" y="245"/>
                      <a:pt x="717" y="260"/>
                    </a:cubicBezTo>
                    <a:moveTo>
                      <a:pt x="532" y="272"/>
                    </a:moveTo>
                    <a:cubicBezTo>
                      <a:pt x="520" y="272"/>
                      <a:pt x="508" y="270"/>
                      <a:pt x="496" y="266"/>
                    </a:cubicBezTo>
                    <a:cubicBezTo>
                      <a:pt x="499" y="261"/>
                      <a:pt x="501" y="256"/>
                      <a:pt x="504" y="251"/>
                    </a:cubicBezTo>
                    <a:cubicBezTo>
                      <a:pt x="507" y="245"/>
                      <a:pt x="509" y="238"/>
                      <a:pt x="511" y="232"/>
                    </a:cubicBezTo>
                    <a:cubicBezTo>
                      <a:pt x="513" y="228"/>
                      <a:pt x="513" y="220"/>
                      <a:pt x="516" y="214"/>
                    </a:cubicBezTo>
                    <a:cubicBezTo>
                      <a:pt x="518" y="219"/>
                      <a:pt x="519" y="225"/>
                      <a:pt x="520" y="228"/>
                    </a:cubicBezTo>
                    <a:cubicBezTo>
                      <a:pt x="524" y="238"/>
                      <a:pt x="526" y="247"/>
                      <a:pt x="529" y="257"/>
                    </a:cubicBezTo>
                    <a:cubicBezTo>
                      <a:pt x="530" y="262"/>
                      <a:pt x="531" y="267"/>
                      <a:pt x="534" y="272"/>
                    </a:cubicBezTo>
                    <a:cubicBezTo>
                      <a:pt x="533" y="272"/>
                      <a:pt x="532" y="272"/>
                      <a:pt x="532" y="272"/>
                    </a:cubicBezTo>
                    <a:moveTo>
                      <a:pt x="540" y="268"/>
                    </a:moveTo>
                    <a:cubicBezTo>
                      <a:pt x="537" y="262"/>
                      <a:pt x="536" y="255"/>
                      <a:pt x="535" y="252"/>
                    </a:cubicBezTo>
                    <a:cubicBezTo>
                      <a:pt x="533" y="245"/>
                      <a:pt x="532" y="239"/>
                      <a:pt x="530" y="233"/>
                    </a:cubicBezTo>
                    <a:cubicBezTo>
                      <a:pt x="528" y="227"/>
                      <a:pt x="526" y="219"/>
                      <a:pt x="523" y="213"/>
                    </a:cubicBezTo>
                    <a:cubicBezTo>
                      <a:pt x="527" y="212"/>
                      <a:pt x="530" y="212"/>
                      <a:pt x="534" y="211"/>
                    </a:cubicBezTo>
                    <a:cubicBezTo>
                      <a:pt x="535" y="211"/>
                      <a:pt x="535" y="211"/>
                      <a:pt x="535" y="211"/>
                    </a:cubicBezTo>
                    <a:cubicBezTo>
                      <a:pt x="536" y="221"/>
                      <a:pt x="539" y="231"/>
                      <a:pt x="539" y="242"/>
                    </a:cubicBezTo>
                    <a:cubicBezTo>
                      <a:pt x="539" y="250"/>
                      <a:pt x="540" y="259"/>
                      <a:pt x="540" y="268"/>
                    </a:cubicBezTo>
                    <a:moveTo>
                      <a:pt x="482" y="261"/>
                    </a:moveTo>
                    <a:cubicBezTo>
                      <a:pt x="470" y="255"/>
                      <a:pt x="458" y="248"/>
                      <a:pt x="447" y="241"/>
                    </a:cubicBezTo>
                    <a:cubicBezTo>
                      <a:pt x="456" y="235"/>
                      <a:pt x="463" y="226"/>
                      <a:pt x="472" y="221"/>
                    </a:cubicBezTo>
                    <a:cubicBezTo>
                      <a:pt x="477" y="217"/>
                      <a:pt x="483" y="212"/>
                      <a:pt x="487" y="207"/>
                    </a:cubicBezTo>
                    <a:cubicBezTo>
                      <a:pt x="487" y="217"/>
                      <a:pt x="485" y="227"/>
                      <a:pt x="483" y="236"/>
                    </a:cubicBezTo>
                    <a:cubicBezTo>
                      <a:pt x="482" y="243"/>
                      <a:pt x="481" y="252"/>
                      <a:pt x="482" y="261"/>
                    </a:cubicBezTo>
                    <a:moveTo>
                      <a:pt x="589" y="249"/>
                    </a:moveTo>
                    <a:cubicBezTo>
                      <a:pt x="589" y="248"/>
                      <a:pt x="588" y="247"/>
                      <a:pt x="587" y="245"/>
                    </a:cubicBezTo>
                    <a:cubicBezTo>
                      <a:pt x="584" y="240"/>
                      <a:pt x="581" y="234"/>
                      <a:pt x="577" y="229"/>
                    </a:cubicBezTo>
                    <a:cubicBezTo>
                      <a:pt x="572" y="224"/>
                      <a:pt x="567" y="216"/>
                      <a:pt x="563" y="210"/>
                    </a:cubicBezTo>
                    <a:cubicBezTo>
                      <a:pt x="563" y="209"/>
                      <a:pt x="561" y="207"/>
                      <a:pt x="560" y="205"/>
                    </a:cubicBezTo>
                    <a:cubicBezTo>
                      <a:pt x="563" y="207"/>
                      <a:pt x="567" y="209"/>
                      <a:pt x="570" y="210"/>
                    </a:cubicBezTo>
                    <a:cubicBezTo>
                      <a:pt x="575" y="212"/>
                      <a:pt x="581" y="213"/>
                      <a:pt x="586" y="214"/>
                    </a:cubicBezTo>
                    <a:cubicBezTo>
                      <a:pt x="594" y="215"/>
                      <a:pt x="602" y="217"/>
                      <a:pt x="609" y="217"/>
                    </a:cubicBezTo>
                    <a:cubicBezTo>
                      <a:pt x="610" y="217"/>
                      <a:pt x="610" y="217"/>
                      <a:pt x="610" y="217"/>
                    </a:cubicBezTo>
                    <a:cubicBezTo>
                      <a:pt x="606" y="229"/>
                      <a:pt x="598" y="240"/>
                      <a:pt x="589" y="249"/>
                    </a:cubicBezTo>
                    <a:moveTo>
                      <a:pt x="582" y="249"/>
                    </a:moveTo>
                    <a:cubicBezTo>
                      <a:pt x="575" y="244"/>
                      <a:pt x="569" y="236"/>
                      <a:pt x="564" y="231"/>
                    </a:cubicBezTo>
                    <a:cubicBezTo>
                      <a:pt x="557" y="223"/>
                      <a:pt x="550" y="216"/>
                      <a:pt x="544" y="207"/>
                    </a:cubicBezTo>
                    <a:cubicBezTo>
                      <a:pt x="546" y="206"/>
                      <a:pt x="548" y="205"/>
                      <a:pt x="549" y="204"/>
                    </a:cubicBezTo>
                    <a:cubicBezTo>
                      <a:pt x="554" y="214"/>
                      <a:pt x="565" y="221"/>
                      <a:pt x="569" y="231"/>
                    </a:cubicBezTo>
                    <a:cubicBezTo>
                      <a:pt x="572" y="237"/>
                      <a:pt x="578" y="243"/>
                      <a:pt x="582" y="249"/>
                    </a:cubicBezTo>
                    <a:moveTo>
                      <a:pt x="625" y="248"/>
                    </a:moveTo>
                    <a:cubicBezTo>
                      <a:pt x="626" y="246"/>
                      <a:pt x="628" y="244"/>
                      <a:pt x="629" y="241"/>
                    </a:cubicBezTo>
                    <a:cubicBezTo>
                      <a:pt x="631" y="236"/>
                      <a:pt x="634" y="230"/>
                      <a:pt x="636" y="223"/>
                    </a:cubicBezTo>
                    <a:cubicBezTo>
                      <a:pt x="645" y="216"/>
                      <a:pt x="654" y="211"/>
                      <a:pt x="663" y="204"/>
                    </a:cubicBezTo>
                    <a:cubicBezTo>
                      <a:pt x="661" y="214"/>
                      <a:pt x="659" y="224"/>
                      <a:pt x="656" y="233"/>
                    </a:cubicBezTo>
                    <a:cubicBezTo>
                      <a:pt x="650" y="237"/>
                      <a:pt x="643" y="241"/>
                      <a:pt x="636" y="244"/>
                    </a:cubicBezTo>
                    <a:cubicBezTo>
                      <a:pt x="632" y="245"/>
                      <a:pt x="629" y="247"/>
                      <a:pt x="625" y="248"/>
                    </a:cubicBezTo>
                    <a:moveTo>
                      <a:pt x="489" y="262"/>
                    </a:moveTo>
                    <a:cubicBezTo>
                      <a:pt x="489" y="242"/>
                      <a:pt x="495" y="222"/>
                      <a:pt x="495" y="202"/>
                    </a:cubicBezTo>
                    <a:cubicBezTo>
                      <a:pt x="500" y="206"/>
                      <a:pt x="505" y="209"/>
                      <a:pt x="509" y="210"/>
                    </a:cubicBezTo>
                    <a:cubicBezTo>
                      <a:pt x="505" y="218"/>
                      <a:pt x="505" y="230"/>
                      <a:pt x="502" y="236"/>
                    </a:cubicBezTo>
                    <a:cubicBezTo>
                      <a:pt x="499" y="243"/>
                      <a:pt x="495" y="255"/>
                      <a:pt x="489" y="262"/>
                    </a:cubicBezTo>
                    <a:moveTo>
                      <a:pt x="602" y="209"/>
                    </a:moveTo>
                    <a:cubicBezTo>
                      <a:pt x="594" y="209"/>
                      <a:pt x="586" y="207"/>
                      <a:pt x="580" y="205"/>
                    </a:cubicBezTo>
                    <a:cubicBezTo>
                      <a:pt x="573" y="203"/>
                      <a:pt x="564" y="197"/>
                      <a:pt x="556" y="195"/>
                    </a:cubicBezTo>
                    <a:cubicBezTo>
                      <a:pt x="556" y="195"/>
                      <a:pt x="557" y="195"/>
                      <a:pt x="557" y="194"/>
                    </a:cubicBezTo>
                    <a:cubicBezTo>
                      <a:pt x="566" y="199"/>
                      <a:pt x="577" y="199"/>
                      <a:pt x="586" y="203"/>
                    </a:cubicBezTo>
                    <a:cubicBezTo>
                      <a:pt x="591" y="205"/>
                      <a:pt x="597" y="207"/>
                      <a:pt x="602" y="209"/>
                    </a:cubicBezTo>
                    <a:moveTo>
                      <a:pt x="684" y="226"/>
                    </a:moveTo>
                    <a:cubicBezTo>
                      <a:pt x="687" y="213"/>
                      <a:pt x="688" y="199"/>
                      <a:pt x="687" y="185"/>
                    </a:cubicBezTo>
                    <a:cubicBezTo>
                      <a:pt x="698" y="194"/>
                      <a:pt x="714" y="197"/>
                      <a:pt x="725" y="206"/>
                    </a:cubicBezTo>
                    <a:cubicBezTo>
                      <a:pt x="717" y="210"/>
                      <a:pt x="707" y="211"/>
                      <a:pt x="700" y="216"/>
                    </a:cubicBezTo>
                    <a:cubicBezTo>
                      <a:pt x="696" y="219"/>
                      <a:pt x="689" y="225"/>
                      <a:pt x="684" y="226"/>
                    </a:cubicBezTo>
                    <a:moveTo>
                      <a:pt x="639" y="211"/>
                    </a:moveTo>
                    <a:cubicBezTo>
                      <a:pt x="639" y="206"/>
                      <a:pt x="640" y="201"/>
                      <a:pt x="639" y="196"/>
                    </a:cubicBezTo>
                    <a:cubicBezTo>
                      <a:pt x="642" y="193"/>
                      <a:pt x="646" y="190"/>
                      <a:pt x="650" y="187"/>
                    </a:cubicBezTo>
                    <a:cubicBezTo>
                      <a:pt x="654" y="185"/>
                      <a:pt x="659" y="183"/>
                      <a:pt x="663" y="180"/>
                    </a:cubicBezTo>
                    <a:cubicBezTo>
                      <a:pt x="663" y="184"/>
                      <a:pt x="663" y="189"/>
                      <a:pt x="663" y="193"/>
                    </a:cubicBezTo>
                    <a:cubicBezTo>
                      <a:pt x="656" y="199"/>
                      <a:pt x="650" y="205"/>
                      <a:pt x="641" y="209"/>
                    </a:cubicBezTo>
                    <a:cubicBezTo>
                      <a:pt x="641" y="209"/>
                      <a:pt x="640" y="210"/>
                      <a:pt x="639" y="211"/>
                    </a:cubicBezTo>
                    <a:moveTo>
                      <a:pt x="228" y="231"/>
                    </a:moveTo>
                    <a:cubicBezTo>
                      <a:pt x="226" y="228"/>
                      <a:pt x="223" y="225"/>
                      <a:pt x="221" y="223"/>
                    </a:cubicBezTo>
                    <a:cubicBezTo>
                      <a:pt x="235" y="213"/>
                      <a:pt x="248" y="202"/>
                      <a:pt x="264" y="195"/>
                    </a:cubicBezTo>
                    <a:cubicBezTo>
                      <a:pt x="274" y="190"/>
                      <a:pt x="286" y="185"/>
                      <a:pt x="297" y="182"/>
                    </a:cubicBezTo>
                    <a:cubicBezTo>
                      <a:pt x="298" y="181"/>
                      <a:pt x="301" y="181"/>
                      <a:pt x="303" y="180"/>
                    </a:cubicBezTo>
                    <a:cubicBezTo>
                      <a:pt x="314" y="189"/>
                      <a:pt x="326" y="199"/>
                      <a:pt x="338" y="209"/>
                    </a:cubicBezTo>
                    <a:cubicBezTo>
                      <a:pt x="322" y="210"/>
                      <a:pt x="308" y="214"/>
                      <a:pt x="293" y="216"/>
                    </a:cubicBezTo>
                    <a:cubicBezTo>
                      <a:pt x="278" y="218"/>
                      <a:pt x="263" y="221"/>
                      <a:pt x="248" y="225"/>
                    </a:cubicBezTo>
                    <a:cubicBezTo>
                      <a:pt x="242" y="227"/>
                      <a:pt x="235" y="229"/>
                      <a:pt x="228" y="231"/>
                    </a:cubicBezTo>
                    <a:moveTo>
                      <a:pt x="557" y="175"/>
                    </a:moveTo>
                    <a:cubicBezTo>
                      <a:pt x="558" y="175"/>
                      <a:pt x="559" y="175"/>
                      <a:pt x="561" y="175"/>
                    </a:cubicBezTo>
                    <a:cubicBezTo>
                      <a:pt x="564" y="174"/>
                      <a:pt x="567" y="172"/>
                      <a:pt x="571" y="170"/>
                    </a:cubicBezTo>
                    <a:cubicBezTo>
                      <a:pt x="566" y="175"/>
                      <a:pt x="562" y="180"/>
                      <a:pt x="558" y="184"/>
                    </a:cubicBezTo>
                    <a:cubicBezTo>
                      <a:pt x="558" y="181"/>
                      <a:pt x="557" y="178"/>
                      <a:pt x="556" y="175"/>
                    </a:cubicBezTo>
                    <a:cubicBezTo>
                      <a:pt x="556" y="175"/>
                      <a:pt x="557" y="175"/>
                      <a:pt x="557" y="175"/>
                    </a:cubicBezTo>
                    <a:moveTo>
                      <a:pt x="443" y="234"/>
                    </a:moveTo>
                    <a:cubicBezTo>
                      <a:pt x="442" y="221"/>
                      <a:pt x="445" y="207"/>
                      <a:pt x="449" y="195"/>
                    </a:cubicBezTo>
                    <a:cubicBezTo>
                      <a:pt x="452" y="187"/>
                      <a:pt x="457" y="178"/>
                      <a:pt x="458" y="169"/>
                    </a:cubicBezTo>
                    <a:cubicBezTo>
                      <a:pt x="470" y="180"/>
                      <a:pt x="479" y="189"/>
                      <a:pt x="487" y="195"/>
                    </a:cubicBezTo>
                    <a:cubicBezTo>
                      <a:pt x="480" y="204"/>
                      <a:pt x="471" y="212"/>
                      <a:pt x="463" y="218"/>
                    </a:cubicBezTo>
                    <a:cubicBezTo>
                      <a:pt x="456" y="223"/>
                      <a:pt x="450" y="229"/>
                      <a:pt x="443" y="234"/>
                    </a:cubicBezTo>
                    <a:moveTo>
                      <a:pt x="436" y="232"/>
                    </a:moveTo>
                    <a:cubicBezTo>
                      <a:pt x="422" y="222"/>
                      <a:pt x="408" y="210"/>
                      <a:pt x="395" y="198"/>
                    </a:cubicBezTo>
                    <a:cubicBezTo>
                      <a:pt x="405" y="195"/>
                      <a:pt x="414" y="187"/>
                      <a:pt x="422" y="182"/>
                    </a:cubicBezTo>
                    <a:cubicBezTo>
                      <a:pt x="429" y="178"/>
                      <a:pt x="436" y="174"/>
                      <a:pt x="444" y="171"/>
                    </a:cubicBezTo>
                    <a:cubicBezTo>
                      <a:pt x="445" y="170"/>
                      <a:pt x="449" y="168"/>
                      <a:pt x="451" y="167"/>
                    </a:cubicBezTo>
                    <a:cubicBezTo>
                      <a:pt x="450" y="178"/>
                      <a:pt x="443" y="189"/>
                      <a:pt x="440" y="199"/>
                    </a:cubicBezTo>
                    <a:cubicBezTo>
                      <a:pt x="437" y="210"/>
                      <a:pt x="435" y="221"/>
                      <a:pt x="436" y="232"/>
                    </a:cubicBezTo>
                    <a:moveTo>
                      <a:pt x="105" y="219"/>
                    </a:moveTo>
                    <a:cubicBezTo>
                      <a:pt x="105" y="203"/>
                      <a:pt x="113" y="182"/>
                      <a:pt x="129" y="165"/>
                    </a:cubicBezTo>
                    <a:cubicBezTo>
                      <a:pt x="129" y="166"/>
                      <a:pt x="128" y="166"/>
                      <a:pt x="128" y="167"/>
                    </a:cubicBezTo>
                    <a:cubicBezTo>
                      <a:pt x="129" y="173"/>
                      <a:pt x="129" y="180"/>
                      <a:pt x="128" y="186"/>
                    </a:cubicBezTo>
                    <a:cubicBezTo>
                      <a:pt x="128" y="190"/>
                      <a:pt x="128" y="195"/>
                      <a:pt x="129" y="200"/>
                    </a:cubicBezTo>
                    <a:cubicBezTo>
                      <a:pt x="120" y="204"/>
                      <a:pt x="112" y="210"/>
                      <a:pt x="105" y="219"/>
                    </a:cubicBezTo>
                    <a:moveTo>
                      <a:pt x="613" y="206"/>
                    </a:moveTo>
                    <a:cubicBezTo>
                      <a:pt x="607" y="203"/>
                      <a:pt x="599" y="199"/>
                      <a:pt x="593" y="197"/>
                    </a:cubicBezTo>
                    <a:cubicBezTo>
                      <a:pt x="586" y="194"/>
                      <a:pt x="580" y="192"/>
                      <a:pt x="574" y="191"/>
                    </a:cubicBezTo>
                    <a:cubicBezTo>
                      <a:pt x="571" y="190"/>
                      <a:pt x="567" y="190"/>
                      <a:pt x="564" y="189"/>
                    </a:cubicBezTo>
                    <a:cubicBezTo>
                      <a:pt x="572" y="179"/>
                      <a:pt x="583" y="167"/>
                      <a:pt x="594" y="166"/>
                    </a:cubicBezTo>
                    <a:cubicBezTo>
                      <a:pt x="595" y="166"/>
                      <a:pt x="596" y="165"/>
                      <a:pt x="596" y="164"/>
                    </a:cubicBezTo>
                    <a:cubicBezTo>
                      <a:pt x="600" y="168"/>
                      <a:pt x="604" y="171"/>
                      <a:pt x="608" y="175"/>
                    </a:cubicBezTo>
                    <a:cubicBezTo>
                      <a:pt x="617" y="185"/>
                      <a:pt x="616" y="193"/>
                      <a:pt x="613" y="206"/>
                    </a:cubicBezTo>
                    <a:moveTo>
                      <a:pt x="727" y="198"/>
                    </a:moveTo>
                    <a:cubicBezTo>
                      <a:pt x="716" y="191"/>
                      <a:pt x="703" y="188"/>
                      <a:pt x="693" y="180"/>
                    </a:cubicBezTo>
                    <a:cubicBezTo>
                      <a:pt x="696" y="179"/>
                      <a:pt x="698" y="178"/>
                      <a:pt x="701" y="176"/>
                    </a:cubicBezTo>
                    <a:cubicBezTo>
                      <a:pt x="705" y="173"/>
                      <a:pt x="710" y="169"/>
                      <a:pt x="714" y="166"/>
                    </a:cubicBezTo>
                    <a:cubicBezTo>
                      <a:pt x="717" y="163"/>
                      <a:pt x="722" y="161"/>
                      <a:pt x="725" y="158"/>
                    </a:cubicBezTo>
                    <a:cubicBezTo>
                      <a:pt x="727" y="171"/>
                      <a:pt x="728" y="185"/>
                      <a:pt x="727" y="198"/>
                    </a:cubicBezTo>
                    <a:moveTo>
                      <a:pt x="83" y="179"/>
                    </a:moveTo>
                    <a:cubicBezTo>
                      <a:pt x="83" y="178"/>
                      <a:pt x="82" y="177"/>
                      <a:pt x="82" y="175"/>
                    </a:cubicBezTo>
                    <a:cubicBezTo>
                      <a:pt x="79" y="168"/>
                      <a:pt x="77" y="161"/>
                      <a:pt x="77" y="153"/>
                    </a:cubicBezTo>
                    <a:cubicBezTo>
                      <a:pt x="80" y="157"/>
                      <a:pt x="83" y="160"/>
                      <a:pt x="86" y="163"/>
                    </a:cubicBezTo>
                    <a:cubicBezTo>
                      <a:pt x="87" y="164"/>
                      <a:pt x="88" y="164"/>
                      <a:pt x="89" y="165"/>
                    </a:cubicBezTo>
                    <a:cubicBezTo>
                      <a:pt x="90" y="166"/>
                      <a:pt x="91" y="167"/>
                      <a:pt x="92" y="167"/>
                    </a:cubicBezTo>
                    <a:cubicBezTo>
                      <a:pt x="92" y="168"/>
                      <a:pt x="92" y="168"/>
                      <a:pt x="92" y="168"/>
                    </a:cubicBezTo>
                    <a:cubicBezTo>
                      <a:pt x="91" y="168"/>
                      <a:pt x="90" y="169"/>
                      <a:pt x="89" y="171"/>
                    </a:cubicBezTo>
                    <a:cubicBezTo>
                      <a:pt x="87" y="173"/>
                      <a:pt x="85" y="176"/>
                      <a:pt x="83" y="179"/>
                    </a:cubicBezTo>
                    <a:moveTo>
                      <a:pt x="215" y="217"/>
                    </a:moveTo>
                    <a:cubicBezTo>
                      <a:pt x="212" y="214"/>
                      <a:pt x="209" y="212"/>
                      <a:pt x="206" y="210"/>
                    </a:cubicBezTo>
                    <a:cubicBezTo>
                      <a:pt x="210" y="206"/>
                      <a:pt x="214" y="201"/>
                      <a:pt x="215" y="200"/>
                    </a:cubicBezTo>
                    <a:cubicBezTo>
                      <a:pt x="223" y="193"/>
                      <a:pt x="228" y="184"/>
                      <a:pt x="236" y="177"/>
                    </a:cubicBezTo>
                    <a:cubicBezTo>
                      <a:pt x="244" y="171"/>
                      <a:pt x="251" y="164"/>
                      <a:pt x="259" y="157"/>
                    </a:cubicBezTo>
                    <a:cubicBezTo>
                      <a:pt x="261" y="155"/>
                      <a:pt x="263" y="153"/>
                      <a:pt x="266" y="152"/>
                    </a:cubicBezTo>
                    <a:cubicBezTo>
                      <a:pt x="276" y="158"/>
                      <a:pt x="286" y="166"/>
                      <a:pt x="297" y="174"/>
                    </a:cubicBezTo>
                    <a:cubicBezTo>
                      <a:pt x="289" y="177"/>
                      <a:pt x="280" y="179"/>
                      <a:pt x="272" y="182"/>
                    </a:cubicBezTo>
                    <a:cubicBezTo>
                      <a:pt x="252" y="192"/>
                      <a:pt x="234" y="206"/>
                      <a:pt x="215" y="217"/>
                    </a:cubicBezTo>
                    <a:moveTo>
                      <a:pt x="561" y="166"/>
                    </a:moveTo>
                    <a:cubicBezTo>
                      <a:pt x="566" y="159"/>
                      <a:pt x="572" y="156"/>
                      <a:pt x="579" y="153"/>
                    </a:cubicBezTo>
                    <a:cubicBezTo>
                      <a:pt x="581" y="153"/>
                      <a:pt x="582" y="152"/>
                      <a:pt x="583" y="151"/>
                    </a:cubicBezTo>
                    <a:cubicBezTo>
                      <a:pt x="585" y="154"/>
                      <a:pt x="587" y="156"/>
                      <a:pt x="589" y="158"/>
                    </a:cubicBezTo>
                    <a:cubicBezTo>
                      <a:pt x="583" y="159"/>
                      <a:pt x="576" y="160"/>
                      <a:pt x="570" y="162"/>
                    </a:cubicBezTo>
                    <a:cubicBezTo>
                      <a:pt x="567" y="163"/>
                      <a:pt x="564" y="165"/>
                      <a:pt x="561" y="166"/>
                    </a:cubicBezTo>
                    <a:moveTo>
                      <a:pt x="88" y="155"/>
                    </a:moveTo>
                    <a:cubicBezTo>
                      <a:pt x="87" y="153"/>
                      <a:pt x="85" y="151"/>
                      <a:pt x="84" y="149"/>
                    </a:cubicBezTo>
                    <a:cubicBezTo>
                      <a:pt x="85" y="150"/>
                      <a:pt x="87" y="150"/>
                      <a:pt x="88" y="150"/>
                    </a:cubicBezTo>
                    <a:cubicBezTo>
                      <a:pt x="92" y="152"/>
                      <a:pt x="95" y="153"/>
                      <a:pt x="99" y="154"/>
                    </a:cubicBezTo>
                    <a:cubicBezTo>
                      <a:pt x="97" y="156"/>
                      <a:pt x="96" y="158"/>
                      <a:pt x="95" y="161"/>
                    </a:cubicBezTo>
                    <a:cubicBezTo>
                      <a:pt x="95" y="160"/>
                      <a:pt x="94" y="160"/>
                      <a:pt x="94" y="159"/>
                    </a:cubicBezTo>
                    <a:cubicBezTo>
                      <a:pt x="92" y="158"/>
                      <a:pt x="90" y="156"/>
                      <a:pt x="88" y="155"/>
                    </a:cubicBezTo>
                    <a:moveTo>
                      <a:pt x="686" y="175"/>
                    </a:moveTo>
                    <a:cubicBezTo>
                      <a:pt x="685" y="170"/>
                      <a:pt x="684" y="164"/>
                      <a:pt x="683" y="159"/>
                    </a:cubicBezTo>
                    <a:cubicBezTo>
                      <a:pt x="682" y="154"/>
                      <a:pt x="681" y="150"/>
                      <a:pt x="680" y="146"/>
                    </a:cubicBezTo>
                    <a:cubicBezTo>
                      <a:pt x="686" y="150"/>
                      <a:pt x="697" y="150"/>
                      <a:pt x="704" y="151"/>
                    </a:cubicBezTo>
                    <a:cubicBezTo>
                      <a:pt x="709" y="151"/>
                      <a:pt x="714" y="152"/>
                      <a:pt x="718" y="153"/>
                    </a:cubicBezTo>
                    <a:cubicBezTo>
                      <a:pt x="717" y="154"/>
                      <a:pt x="716" y="155"/>
                      <a:pt x="715" y="155"/>
                    </a:cubicBezTo>
                    <a:cubicBezTo>
                      <a:pt x="711" y="158"/>
                      <a:pt x="707" y="162"/>
                      <a:pt x="702" y="165"/>
                    </a:cubicBezTo>
                    <a:cubicBezTo>
                      <a:pt x="698" y="167"/>
                      <a:pt x="696" y="171"/>
                      <a:pt x="692" y="173"/>
                    </a:cubicBezTo>
                    <a:cubicBezTo>
                      <a:pt x="689" y="174"/>
                      <a:pt x="688" y="174"/>
                      <a:pt x="686" y="175"/>
                    </a:cubicBezTo>
                    <a:moveTo>
                      <a:pt x="637" y="188"/>
                    </a:moveTo>
                    <a:cubicBezTo>
                      <a:pt x="636" y="183"/>
                      <a:pt x="634" y="178"/>
                      <a:pt x="631" y="173"/>
                    </a:cubicBezTo>
                    <a:cubicBezTo>
                      <a:pt x="638" y="167"/>
                      <a:pt x="645" y="161"/>
                      <a:pt x="649" y="153"/>
                    </a:cubicBezTo>
                    <a:cubicBezTo>
                      <a:pt x="651" y="149"/>
                      <a:pt x="652" y="146"/>
                      <a:pt x="653" y="143"/>
                    </a:cubicBezTo>
                    <a:cubicBezTo>
                      <a:pt x="658" y="152"/>
                      <a:pt x="660" y="162"/>
                      <a:pt x="662" y="172"/>
                    </a:cubicBezTo>
                    <a:cubicBezTo>
                      <a:pt x="657" y="176"/>
                      <a:pt x="649" y="179"/>
                      <a:pt x="647" y="181"/>
                    </a:cubicBezTo>
                    <a:cubicBezTo>
                      <a:pt x="643" y="183"/>
                      <a:pt x="640" y="185"/>
                      <a:pt x="637" y="188"/>
                    </a:cubicBezTo>
                    <a:moveTo>
                      <a:pt x="137" y="198"/>
                    </a:moveTo>
                    <a:cubicBezTo>
                      <a:pt x="136" y="194"/>
                      <a:pt x="135" y="189"/>
                      <a:pt x="136" y="187"/>
                    </a:cubicBezTo>
                    <a:cubicBezTo>
                      <a:pt x="136" y="180"/>
                      <a:pt x="136" y="173"/>
                      <a:pt x="136" y="167"/>
                    </a:cubicBezTo>
                    <a:cubicBezTo>
                      <a:pt x="136" y="164"/>
                      <a:pt x="137" y="160"/>
                      <a:pt x="137" y="157"/>
                    </a:cubicBezTo>
                    <a:cubicBezTo>
                      <a:pt x="144" y="151"/>
                      <a:pt x="152" y="145"/>
                      <a:pt x="160" y="141"/>
                    </a:cubicBezTo>
                    <a:cubicBezTo>
                      <a:pt x="156" y="151"/>
                      <a:pt x="154" y="163"/>
                      <a:pt x="152" y="172"/>
                    </a:cubicBezTo>
                    <a:cubicBezTo>
                      <a:pt x="151" y="180"/>
                      <a:pt x="148" y="188"/>
                      <a:pt x="147" y="196"/>
                    </a:cubicBezTo>
                    <a:cubicBezTo>
                      <a:pt x="144" y="196"/>
                      <a:pt x="140" y="197"/>
                      <a:pt x="137" y="198"/>
                    </a:cubicBezTo>
                    <a:moveTo>
                      <a:pt x="553" y="166"/>
                    </a:moveTo>
                    <a:cubicBezTo>
                      <a:pt x="547" y="155"/>
                      <a:pt x="539" y="145"/>
                      <a:pt x="536" y="140"/>
                    </a:cubicBezTo>
                    <a:cubicBezTo>
                      <a:pt x="536" y="140"/>
                      <a:pt x="535" y="139"/>
                      <a:pt x="535" y="138"/>
                    </a:cubicBezTo>
                    <a:cubicBezTo>
                      <a:pt x="539" y="141"/>
                      <a:pt x="542" y="142"/>
                      <a:pt x="545" y="144"/>
                    </a:cubicBezTo>
                    <a:cubicBezTo>
                      <a:pt x="553" y="147"/>
                      <a:pt x="561" y="148"/>
                      <a:pt x="569" y="149"/>
                    </a:cubicBezTo>
                    <a:cubicBezTo>
                      <a:pt x="566" y="151"/>
                      <a:pt x="563" y="153"/>
                      <a:pt x="563" y="153"/>
                    </a:cubicBezTo>
                    <a:cubicBezTo>
                      <a:pt x="558" y="156"/>
                      <a:pt x="555" y="161"/>
                      <a:pt x="553" y="166"/>
                    </a:cubicBezTo>
                    <a:moveTo>
                      <a:pt x="199" y="206"/>
                    </a:moveTo>
                    <a:cubicBezTo>
                      <a:pt x="198" y="205"/>
                      <a:pt x="196" y="204"/>
                      <a:pt x="194" y="203"/>
                    </a:cubicBezTo>
                    <a:cubicBezTo>
                      <a:pt x="193" y="203"/>
                      <a:pt x="191" y="202"/>
                      <a:pt x="190" y="202"/>
                    </a:cubicBezTo>
                    <a:cubicBezTo>
                      <a:pt x="191" y="197"/>
                      <a:pt x="192" y="192"/>
                      <a:pt x="193" y="189"/>
                    </a:cubicBezTo>
                    <a:cubicBezTo>
                      <a:pt x="196" y="181"/>
                      <a:pt x="198" y="174"/>
                      <a:pt x="202" y="167"/>
                    </a:cubicBezTo>
                    <a:cubicBezTo>
                      <a:pt x="207" y="157"/>
                      <a:pt x="212" y="147"/>
                      <a:pt x="220" y="139"/>
                    </a:cubicBezTo>
                    <a:cubicBezTo>
                      <a:pt x="221" y="139"/>
                      <a:pt x="223" y="137"/>
                      <a:pt x="225" y="134"/>
                    </a:cubicBezTo>
                    <a:cubicBezTo>
                      <a:pt x="226" y="134"/>
                      <a:pt x="226" y="134"/>
                      <a:pt x="226" y="134"/>
                    </a:cubicBezTo>
                    <a:cubicBezTo>
                      <a:pt x="237" y="137"/>
                      <a:pt x="248" y="142"/>
                      <a:pt x="259" y="148"/>
                    </a:cubicBezTo>
                    <a:cubicBezTo>
                      <a:pt x="243" y="158"/>
                      <a:pt x="228" y="172"/>
                      <a:pt x="217" y="187"/>
                    </a:cubicBezTo>
                    <a:cubicBezTo>
                      <a:pt x="214" y="191"/>
                      <a:pt x="205" y="198"/>
                      <a:pt x="199" y="206"/>
                    </a:cubicBezTo>
                    <a:moveTo>
                      <a:pt x="155" y="196"/>
                    </a:moveTo>
                    <a:cubicBezTo>
                      <a:pt x="155" y="187"/>
                      <a:pt x="158" y="178"/>
                      <a:pt x="160" y="170"/>
                    </a:cubicBezTo>
                    <a:cubicBezTo>
                      <a:pt x="163" y="160"/>
                      <a:pt x="165" y="146"/>
                      <a:pt x="171" y="137"/>
                    </a:cubicBezTo>
                    <a:cubicBezTo>
                      <a:pt x="175" y="135"/>
                      <a:pt x="180" y="134"/>
                      <a:pt x="184" y="133"/>
                    </a:cubicBezTo>
                    <a:cubicBezTo>
                      <a:pt x="173" y="152"/>
                      <a:pt x="168" y="175"/>
                      <a:pt x="167" y="196"/>
                    </a:cubicBezTo>
                    <a:cubicBezTo>
                      <a:pt x="163" y="196"/>
                      <a:pt x="160" y="196"/>
                      <a:pt x="156" y="196"/>
                    </a:cubicBezTo>
                    <a:cubicBezTo>
                      <a:pt x="156" y="196"/>
                      <a:pt x="155" y="196"/>
                      <a:pt x="155" y="196"/>
                    </a:cubicBezTo>
                    <a:moveTo>
                      <a:pt x="183" y="199"/>
                    </a:moveTo>
                    <a:cubicBezTo>
                      <a:pt x="180" y="199"/>
                      <a:pt x="177" y="198"/>
                      <a:pt x="174" y="197"/>
                    </a:cubicBezTo>
                    <a:cubicBezTo>
                      <a:pt x="176" y="175"/>
                      <a:pt x="181" y="150"/>
                      <a:pt x="194" y="132"/>
                    </a:cubicBezTo>
                    <a:cubicBezTo>
                      <a:pt x="196" y="132"/>
                      <a:pt x="199" y="132"/>
                      <a:pt x="202" y="132"/>
                    </a:cubicBezTo>
                    <a:cubicBezTo>
                      <a:pt x="206" y="132"/>
                      <a:pt x="211" y="132"/>
                      <a:pt x="215" y="132"/>
                    </a:cubicBezTo>
                    <a:cubicBezTo>
                      <a:pt x="210" y="139"/>
                      <a:pt x="205" y="145"/>
                      <a:pt x="202" y="152"/>
                    </a:cubicBezTo>
                    <a:cubicBezTo>
                      <a:pt x="197" y="161"/>
                      <a:pt x="192" y="169"/>
                      <a:pt x="189" y="179"/>
                    </a:cubicBezTo>
                    <a:cubicBezTo>
                      <a:pt x="187" y="184"/>
                      <a:pt x="186" y="193"/>
                      <a:pt x="183" y="199"/>
                    </a:cubicBezTo>
                    <a:moveTo>
                      <a:pt x="578" y="143"/>
                    </a:moveTo>
                    <a:cubicBezTo>
                      <a:pt x="570" y="141"/>
                      <a:pt x="561" y="140"/>
                      <a:pt x="553" y="138"/>
                    </a:cubicBezTo>
                    <a:cubicBezTo>
                      <a:pt x="548" y="137"/>
                      <a:pt x="540" y="134"/>
                      <a:pt x="535" y="129"/>
                    </a:cubicBezTo>
                    <a:cubicBezTo>
                      <a:pt x="536" y="129"/>
                      <a:pt x="536" y="129"/>
                      <a:pt x="537" y="129"/>
                    </a:cubicBezTo>
                    <a:cubicBezTo>
                      <a:pt x="542" y="129"/>
                      <a:pt x="547" y="129"/>
                      <a:pt x="552" y="130"/>
                    </a:cubicBezTo>
                    <a:cubicBezTo>
                      <a:pt x="558" y="130"/>
                      <a:pt x="563" y="130"/>
                      <a:pt x="568" y="130"/>
                    </a:cubicBezTo>
                    <a:cubicBezTo>
                      <a:pt x="570" y="130"/>
                      <a:pt x="573" y="130"/>
                      <a:pt x="575" y="130"/>
                    </a:cubicBezTo>
                    <a:cubicBezTo>
                      <a:pt x="575" y="133"/>
                      <a:pt x="576" y="137"/>
                      <a:pt x="577" y="140"/>
                    </a:cubicBezTo>
                    <a:cubicBezTo>
                      <a:pt x="577" y="141"/>
                      <a:pt x="578" y="142"/>
                      <a:pt x="578" y="143"/>
                    </a:cubicBezTo>
                    <a:moveTo>
                      <a:pt x="386" y="190"/>
                    </a:moveTo>
                    <a:cubicBezTo>
                      <a:pt x="379" y="184"/>
                      <a:pt x="372" y="177"/>
                      <a:pt x="365" y="171"/>
                    </a:cubicBezTo>
                    <a:cubicBezTo>
                      <a:pt x="373" y="165"/>
                      <a:pt x="379" y="157"/>
                      <a:pt x="385" y="150"/>
                    </a:cubicBezTo>
                    <a:cubicBezTo>
                      <a:pt x="387" y="147"/>
                      <a:pt x="399" y="133"/>
                      <a:pt x="404" y="127"/>
                    </a:cubicBezTo>
                    <a:cubicBezTo>
                      <a:pt x="401" y="141"/>
                      <a:pt x="398" y="155"/>
                      <a:pt x="393" y="169"/>
                    </a:cubicBezTo>
                    <a:cubicBezTo>
                      <a:pt x="392" y="174"/>
                      <a:pt x="387" y="183"/>
                      <a:pt x="386" y="190"/>
                    </a:cubicBezTo>
                    <a:moveTo>
                      <a:pt x="77" y="141"/>
                    </a:moveTo>
                    <a:cubicBezTo>
                      <a:pt x="77" y="138"/>
                      <a:pt x="77" y="134"/>
                      <a:pt x="77" y="130"/>
                    </a:cubicBezTo>
                    <a:cubicBezTo>
                      <a:pt x="77" y="129"/>
                      <a:pt x="78" y="127"/>
                      <a:pt x="78" y="126"/>
                    </a:cubicBezTo>
                    <a:cubicBezTo>
                      <a:pt x="80" y="129"/>
                      <a:pt x="83" y="131"/>
                      <a:pt x="85" y="134"/>
                    </a:cubicBezTo>
                    <a:cubicBezTo>
                      <a:pt x="86" y="134"/>
                      <a:pt x="87" y="135"/>
                      <a:pt x="87" y="135"/>
                    </a:cubicBezTo>
                    <a:cubicBezTo>
                      <a:pt x="90" y="138"/>
                      <a:pt x="92" y="140"/>
                      <a:pt x="95" y="142"/>
                    </a:cubicBezTo>
                    <a:cubicBezTo>
                      <a:pt x="94" y="142"/>
                      <a:pt x="93" y="142"/>
                      <a:pt x="92" y="142"/>
                    </a:cubicBezTo>
                    <a:cubicBezTo>
                      <a:pt x="90" y="142"/>
                      <a:pt x="89" y="141"/>
                      <a:pt x="88" y="141"/>
                    </a:cubicBezTo>
                    <a:cubicBezTo>
                      <a:pt x="86" y="141"/>
                      <a:pt x="84" y="141"/>
                      <a:pt x="82" y="141"/>
                    </a:cubicBezTo>
                    <a:cubicBezTo>
                      <a:pt x="80" y="141"/>
                      <a:pt x="79" y="141"/>
                      <a:pt x="77" y="141"/>
                    </a:cubicBezTo>
                    <a:moveTo>
                      <a:pt x="394" y="190"/>
                    </a:moveTo>
                    <a:cubicBezTo>
                      <a:pt x="394" y="189"/>
                      <a:pt x="394" y="189"/>
                      <a:pt x="394" y="189"/>
                    </a:cubicBezTo>
                    <a:cubicBezTo>
                      <a:pt x="395" y="187"/>
                      <a:pt x="396" y="185"/>
                      <a:pt x="396" y="183"/>
                    </a:cubicBezTo>
                    <a:cubicBezTo>
                      <a:pt x="399" y="176"/>
                      <a:pt x="402" y="168"/>
                      <a:pt x="404" y="160"/>
                    </a:cubicBezTo>
                    <a:cubicBezTo>
                      <a:pt x="406" y="148"/>
                      <a:pt x="410" y="136"/>
                      <a:pt x="413" y="124"/>
                    </a:cubicBezTo>
                    <a:cubicBezTo>
                      <a:pt x="424" y="134"/>
                      <a:pt x="436" y="146"/>
                      <a:pt x="449" y="159"/>
                    </a:cubicBezTo>
                    <a:cubicBezTo>
                      <a:pt x="444" y="161"/>
                      <a:pt x="439" y="165"/>
                      <a:pt x="435" y="167"/>
                    </a:cubicBezTo>
                    <a:cubicBezTo>
                      <a:pt x="421" y="174"/>
                      <a:pt x="408" y="181"/>
                      <a:pt x="395" y="189"/>
                    </a:cubicBezTo>
                    <a:cubicBezTo>
                      <a:pt x="394" y="190"/>
                      <a:pt x="394" y="190"/>
                      <a:pt x="394" y="190"/>
                    </a:cubicBezTo>
                    <a:moveTo>
                      <a:pt x="86" y="124"/>
                    </a:moveTo>
                    <a:cubicBezTo>
                      <a:pt x="85" y="123"/>
                      <a:pt x="84" y="122"/>
                      <a:pt x="83" y="121"/>
                    </a:cubicBezTo>
                    <a:cubicBezTo>
                      <a:pt x="84" y="121"/>
                      <a:pt x="84" y="121"/>
                      <a:pt x="85" y="121"/>
                    </a:cubicBezTo>
                    <a:cubicBezTo>
                      <a:pt x="85" y="121"/>
                      <a:pt x="85" y="121"/>
                      <a:pt x="86" y="121"/>
                    </a:cubicBezTo>
                    <a:cubicBezTo>
                      <a:pt x="93" y="121"/>
                      <a:pt x="101" y="123"/>
                      <a:pt x="106" y="125"/>
                    </a:cubicBezTo>
                    <a:cubicBezTo>
                      <a:pt x="108" y="127"/>
                      <a:pt x="112" y="129"/>
                      <a:pt x="115" y="131"/>
                    </a:cubicBezTo>
                    <a:cubicBezTo>
                      <a:pt x="112" y="135"/>
                      <a:pt x="109" y="139"/>
                      <a:pt x="106" y="143"/>
                    </a:cubicBezTo>
                    <a:cubicBezTo>
                      <a:pt x="101" y="138"/>
                      <a:pt x="96" y="133"/>
                      <a:pt x="91" y="128"/>
                    </a:cubicBezTo>
                    <a:cubicBezTo>
                      <a:pt x="90" y="128"/>
                      <a:pt x="88" y="126"/>
                      <a:pt x="86" y="124"/>
                    </a:cubicBezTo>
                    <a:moveTo>
                      <a:pt x="617" y="150"/>
                    </a:moveTo>
                    <a:cubicBezTo>
                      <a:pt x="604" y="129"/>
                      <a:pt x="608" y="117"/>
                      <a:pt x="618" y="115"/>
                    </a:cubicBezTo>
                    <a:cubicBezTo>
                      <a:pt x="618" y="118"/>
                      <a:pt x="618" y="122"/>
                      <a:pt x="619" y="125"/>
                    </a:cubicBezTo>
                    <a:cubicBezTo>
                      <a:pt x="622" y="132"/>
                      <a:pt x="621" y="143"/>
                      <a:pt x="617" y="150"/>
                    </a:cubicBezTo>
                    <a:moveTo>
                      <a:pt x="628" y="166"/>
                    </a:moveTo>
                    <a:cubicBezTo>
                      <a:pt x="626" y="163"/>
                      <a:pt x="624" y="160"/>
                      <a:pt x="622" y="157"/>
                    </a:cubicBezTo>
                    <a:cubicBezTo>
                      <a:pt x="622" y="157"/>
                      <a:pt x="622" y="157"/>
                      <a:pt x="622" y="157"/>
                    </a:cubicBezTo>
                    <a:cubicBezTo>
                      <a:pt x="626" y="151"/>
                      <a:pt x="627" y="144"/>
                      <a:pt x="628" y="137"/>
                    </a:cubicBezTo>
                    <a:cubicBezTo>
                      <a:pt x="629" y="134"/>
                      <a:pt x="629" y="131"/>
                      <a:pt x="629" y="129"/>
                    </a:cubicBezTo>
                    <a:cubicBezTo>
                      <a:pt x="628" y="125"/>
                      <a:pt x="626" y="122"/>
                      <a:pt x="625" y="119"/>
                    </a:cubicBezTo>
                    <a:cubicBezTo>
                      <a:pt x="625" y="117"/>
                      <a:pt x="625" y="116"/>
                      <a:pt x="625" y="114"/>
                    </a:cubicBezTo>
                    <a:cubicBezTo>
                      <a:pt x="633" y="116"/>
                      <a:pt x="642" y="121"/>
                      <a:pt x="647" y="131"/>
                    </a:cubicBezTo>
                    <a:cubicBezTo>
                      <a:pt x="648" y="131"/>
                      <a:pt x="648" y="131"/>
                      <a:pt x="648" y="131"/>
                    </a:cubicBezTo>
                    <a:cubicBezTo>
                      <a:pt x="646" y="137"/>
                      <a:pt x="646" y="143"/>
                      <a:pt x="643" y="149"/>
                    </a:cubicBezTo>
                    <a:cubicBezTo>
                      <a:pt x="639" y="156"/>
                      <a:pt x="633" y="161"/>
                      <a:pt x="628" y="166"/>
                    </a:cubicBezTo>
                    <a:moveTo>
                      <a:pt x="685" y="140"/>
                    </a:moveTo>
                    <a:cubicBezTo>
                      <a:pt x="690" y="133"/>
                      <a:pt x="694" y="123"/>
                      <a:pt x="698" y="116"/>
                    </a:cubicBezTo>
                    <a:cubicBezTo>
                      <a:pt x="702" y="111"/>
                      <a:pt x="704" y="106"/>
                      <a:pt x="706" y="101"/>
                    </a:cubicBezTo>
                    <a:cubicBezTo>
                      <a:pt x="712" y="110"/>
                      <a:pt x="716" y="120"/>
                      <a:pt x="719" y="131"/>
                    </a:cubicBezTo>
                    <a:cubicBezTo>
                      <a:pt x="721" y="136"/>
                      <a:pt x="722" y="141"/>
                      <a:pt x="723" y="146"/>
                    </a:cubicBezTo>
                    <a:cubicBezTo>
                      <a:pt x="718" y="145"/>
                      <a:pt x="712" y="144"/>
                      <a:pt x="707" y="144"/>
                    </a:cubicBezTo>
                    <a:cubicBezTo>
                      <a:pt x="704" y="143"/>
                      <a:pt x="689" y="139"/>
                      <a:pt x="685" y="139"/>
                    </a:cubicBezTo>
                    <a:cubicBezTo>
                      <a:pt x="685" y="139"/>
                      <a:pt x="685" y="139"/>
                      <a:pt x="685" y="140"/>
                    </a:cubicBezTo>
                    <a:moveTo>
                      <a:pt x="677" y="138"/>
                    </a:moveTo>
                    <a:cubicBezTo>
                      <a:pt x="673" y="128"/>
                      <a:pt x="668" y="119"/>
                      <a:pt x="661" y="111"/>
                    </a:cubicBezTo>
                    <a:cubicBezTo>
                      <a:pt x="674" y="109"/>
                      <a:pt x="686" y="99"/>
                      <a:pt x="699" y="98"/>
                    </a:cubicBezTo>
                    <a:cubicBezTo>
                      <a:pt x="697" y="106"/>
                      <a:pt x="692" y="111"/>
                      <a:pt x="688" y="118"/>
                    </a:cubicBezTo>
                    <a:cubicBezTo>
                      <a:pt x="684" y="124"/>
                      <a:pt x="682" y="130"/>
                      <a:pt x="678" y="135"/>
                    </a:cubicBezTo>
                    <a:cubicBezTo>
                      <a:pt x="678" y="136"/>
                      <a:pt x="677" y="137"/>
                      <a:pt x="677" y="138"/>
                    </a:cubicBezTo>
                    <a:moveTo>
                      <a:pt x="365" y="162"/>
                    </a:moveTo>
                    <a:cubicBezTo>
                      <a:pt x="366" y="157"/>
                      <a:pt x="367" y="152"/>
                      <a:pt x="367" y="147"/>
                    </a:cubicBezTo>
                    <a:cubicBezTo>
                      <a:pt x="368" y="139"/>
                      <a:pt x="370" y="130"/>
                      <a:pt x="371" y="121"/>
                    </a:cubicBezTo>
                    <a:cubicBezTo>
                      <a:pt x="371" y="110"/>
                      <a:pt x="373" y="100"/>
                      <a:pt x="373" y="90"/>
                    </a:cubicBezTo>
                    <a:cubicBezTo>
                      <a:pt x="382" y="98"/>
                      <a:pt x="393" y="107"/>
                      <a:pt x="405" y="117"/>
                    </a:cubicBezTo>
                    <a:cubicBezTo>
                      <a:pt x="388" y="128"/>
                      <a:pt x="379" y="148"/>
                      <a:pt x="365" y="162"/>
                    </a:cubicBezTo>
                    <a:moveTo>
                      <a:pt x="357" y="163"/>
                    </a:moveTo>
                    <a:cubicBezTo>
                      <a:pt x="353" y="160"/>
                      <a:pt x="350" y="157"/>
                      <a:pt x="346" y="154"/>
                    </a:cubicBezTo>
                    <a:cubicBezTo>
                      <a:pt x="338" y="147"/>
                      <a:pt x="329" y="140"/>
                      <a:pt x="320" y="133"/>
                    </a:cubicBezTo>
                    <a:cubicBezTo>
                      <a:pt x="328" y="128"/>
                      <a:pt x="334" y="121"/>
                      <a:pt x="341" y="114"/>
                    </a:cubicBezTo>
                    <a:cubicBezTo>
                      <a:pt x="345" y="109"/>
                      <a:pt x="350" y="104"/>
                      <a:pt x="355" y="98"/>
                    </a:cubicBezTo>
                    <a:cubicBezTo>
                      <a:pt x="358" y="95"/>
                      <a:pt x="361" y="89"/>
                      <a:pt x="365" y="87"/>
                    </a:cubicBezTo>
                    <a:cubicBezTo>
                      <a:pt x="366" y="100"/>
                      <a:pt x="364" y="114"/>
                      <a:pt x="362" y="128"/>
                    </a:cubicBezTo>
                    <a:cubicBezTo>
                      <a:pt x="361" y="139"/>
                      <a:pt x="358" y="152"/>
                      <a:pt x="357" y="163"/>
                    </a:cubicBezTo>
                    <a:moveTo>
                      <a:pt x="84" y="108"/>
                    </a:moveTo>
                    <a:cubicBezTo>
                      <a:pt x="86" y="102"/>
                      <a:pt x="90" y="96"/>
                      <a:pt x="93" y="90"/>
                    </a:cubicBezTo>
                    <a:cubicBezTo>
                      <a:pt x="94" y="89"/>
                      <a:pt x="95" y="87"/>
                      <a:pt x="96" y="85"/>
                    </a:cubicBezTo>
                    <a:cubicBezTo>
                      <a:pt x="99" y="91"/>
                      <a:pt x="102" y="98"/>
                      <a:pt x="106" y="104"/>
                    </a:cubicBezTo>
                    <a:cubicBezTo>
                      <a:pt x="110" y="110"/>
                      <a:pt x="114" y="117"/>
                      <a:pt x="117" y="123"/>
                    </a:cubicBezTo>
                    <a:cubicBezTo>
                      <a:pt x="114" y="121"/>
                      <a:pt x="110" y="119"/>
                      <a:pt x="109" y="118"/>
                    </a:cubicBezTo>
                    <a:cubicBezTo>
                      <a:pt x="105" y="117"/>
                      <a:pt x="101" y="116"/>
                      <a:pt x="97" y="116"/>
                    </a:cubicBezTo>
                    <a:cubicBezTo>
                      <a:pt x="93" y="115"/>
                      <a:pt x="89" y="114"/>
                      <a:pt x="85" y="113"/>
                    </a:cubicBezTo>
                    <a:cubicBezTo>
                      <a:pt x="84" y="113"/>
                      <a:pt x="84" y="113"/>
                      <a:pt x="83" y="113"/>
                    </a:cubicBezTo>
                    <a:cubicBezTo>
                      <a:pt x="82" y="113"/>
                      <a:pt x="82" y="113"/>
                      <a:pt x="81" y="114"/>
                    </a:cubicBezTo>
                    <a:cubicBezTo>
                      <a:pt x="82" y="112"/>
                      <a:pt x="83" y="110"/>
                      <a:pt x="84" y="108"/>
                    </a:cubicBezTo>
                    <a:moveTo>
                      <a:pt x="124" y="121"/>
                    </a:moveTo>
                    <a:cubicBezTo>
                      <a:pt x="121" y="114"/>
                      <a:pt x="117" y="107"/>
                      <a:pt x="112" y="100"/>
                    </a:cubicBezTo>
                    <a:cubicBezTo>
                      <a:pt x="109" y="95"/>
                      <a:pt x="107" y="89"/>
                      <a:pt x="104" y="84"/>
                    </a:cubicBezTo>
                    <a:cubicBezTo>
                      <a:pt x="112" y="87"/>
                      <a:pt x="120" y="94"/>
                      <a:pt x="127" y="100"/>
                    </a:cubicBezTo>
                    <a:cubicBezTo>
                      <a:pt x="130" y="102"/>
                      <a:pt x="134" y="107"/>
                      <a:pt x="139" y="109"/>
                    </a:cubicBezTo>
                    <a:cubicBezTo>
                      <a:pt x="134" y="113"/>
                      <a:pt x="129" y="117"/>
                      <a:pt x="124" y="121"/>
                    </a:cubicBezTo>
                    <a:moveTo>
                      <a:pt x="577" y="116"/>
                    </a:moveTo>
                    <a:cubicBezTo>
                      <a:pt x="575" y="111"/>
                      <a:pt x="571" y="106"/>
                      <a:pt x="569" y="102"/>
                    </a:cubicBezTo>
                    <a:cubicBezTo>
                      <a:pt x="564" y="93"/>
                      <a:pt x="559" y="82"/>
                      <a:pt x="556" y="71"/>
                    </a:cubicBezTo>
                    <a:cubicBezTo>
                      <a:pt x="566" y="81"/>
                      <a:pt x="577" y="91"/>
                      <a:pt x="587" y="100"/>
                    </a:cubicBezTo>
                    <a:cubicBezTo>
                      <a:pt x="583" y="105"/>
                      <a:pt x="580" y="110"/>
                      <a:pt x="577" y="116"/>
                    </a:cubicBezTo>
                    <a:moveTo>
                      <a:pt x="530" y="122"/>
                    </a:moveTo>
                    <a:cubicBezTo>
                      <a:pt x="530" y="119"/>
                      <a:pt x="529" y="117"/>
                      <a:pt x="530" y="115"/>
                    </a:cubicBezTo>
                    <a:cubicBezTo>
                      <a:pt x="530" y="99"/>
                      <a:pt x="533" y="84"/>
                      <a:pt x="542" y="71"/>
                    </a:cubicBezTo>
                    <a:cubicBezTo>
                      <a:pt x="544" y="69"/>
                      <a:pt x="545" y="67"/>
                      <a:pt x="547" y="66"/>
                    </a:cubicBezTo>
                    <a:cubicBezTo>
                      <a:pt x="551" y="83"/>
                      <a:pt x="558" y="100"/>
                      <a:pt x="567" y="114"/>
                    </a:cubicBezTo>
                    <a:cubicBezTo>
                      <a:pt x="568" y="116"/>
                      <a:pt x="570" y="119"/>
                      <a:pt x="571" y="121"/>
                    </a:cubicBezTo>
                    <a:cubicBezTo>
                      <a:pt x="571" y="122"/>
                      <a:pt x="571" y="122"/>
                      <a:pt x="571" y="122"/>
                    </a:cubicBezTo>
                    <a:cubicBezTo>
                      <a:pt x="567" y="122"/>
                      <a:pt x="563" y="122"/>
                      <a:pt x="559" y="122"/>
                    </a:cubicBezTo>
                    <a:cubicBezTo>
                      <a:pt x="559" y="122"/>
                      <a:pt x="559" y="122"/>
                      <a:pt x="559" y="122"/>
                    </a:cubicBezTo>
                    <a:cubicBezTo>
                      <a:pt x="553" y="122"/>
                      <a:pt x="546" y="121"/>
                      <a:pt x="539" y="121"/>
                    </a:cubicBezTo>
                    <a:cubicBezTo>
                      <a:pt x="536" y="121"/>
                      <a:pt x="533" y="121"/>
                      <a:pt x="530" y="122"/>
                    </a:cubicBezTo>
                    <a:moveTo>
                      <a:pt x="311" y="127"/>
                    </a:moveTo>
                    <a:cubicBezTo>
                      <a:pt x="302" y="121"/>
                      <a:pt x="293" y="115"/>
                      <a:pt x="284" y="110"/>
                    </a:cubicBezTo>
                    <a:cubicBezTo>
                      <a:pt x="291" y="102"/>
                      <a:pt x="297" y="92"/>
                      <a:pt x="302" y="83"/>
                    </a:cubicBezTo>
                    <a:cubicBezTo>
                      <a:pt x="306" y="77"/>
                      <a:pt x="309" y="71"/>
                      <a:pt x="313" y="65"/>
                    </a:cubicBezTo>
                    <a:cubicBezTo>
                      <a:pt x="313" y="64"/>
                      <a:pt x="314" y="63"/>
                      <a:pt x="314" y="62"/>
                    </a:cubicBezTo>
                    <a:cubicBezTo>
                      <a:pt x="315" y="72"/>
                      <a:pt x="314" y="82"/>
                      <a:pt x="313" y="91"/>
                    </a:cubicBezTo>
                    <a:cubicBezTo>
                      <a:pt x="312" y="99"/>
                      <a:pt x="312" y="107"/>
                      <a:pt x="311" y="115"/>
                    </a:cubicBezTo>
                    <a:cubicBezTo>
                      <a:pt x="311" y="119"/>
                      <a:pt x="311" y="123"/>
                      <a:pt x="311" y="127"/>
                    </a:cubicBezTo>
                    <a:moveTo>
                      <a:pt x="658" y="104"/>
                    </a:moveTo>
                    <a:cubicBezTo>
                      <a:pt x="657" y="95"/>
                      <a:pt x="659" y="86"/>
                      <a:pt x="659" y="78"/>
                    </a:cubicBezTo>
                    <a:cubicBezTo>
                      <a:pt x="659" y="73"/>
                      <a:pt x="658" y="67"/>
                      <a:pt x="657" y="62"/>
                    </a:cubicBezTo>
                    <a:cubicBezTo>
                      <a:pt x="674" y="68"/>
                      <a:pt x="688" y="78"/>
                      <a:pt x="698" y="90"/>
                    </a:cubicBezTo>
                    <a:cubicBezTo>
                      <a:pt x="692" y="91"/>
                      <a:pt x="685" y="93"/>
                      <a:pt x="679" y="96"/>
                    </a:cubicBezTo>
                    <a:cubicBezTo>
                      <a:pt x="674" y="99"/>
                      <a:pt x="665" y="103"/>
                      <a:pt x="658" y="104"/>
                    </a:cubicBezTo>
                    <a:moveTo>
                      <a:pt x="650" y="100"/>
                    </a:moveTo>
                    <a:cubicBezTo>
                      <a:pt x="645" y="95"/>
                      <a:pt x="638" y="92"/>
                      <a:pt x="631" y="90"/>
                    </a:cubicBezTo>
                    <a:cubicBezTo>
                      <a:pt x="634" y="86"/>
                      <a:pt x="636" y="81"/>
                      <a:pt x="639" y="77"/>
                    </a:cubicBezTo>
                    <a:cubicBezTo>
                      <a:pt x="642" y="74"/>
                      <a:pt x="646" y="64"/>
                      <a:pt x="650" y="60"/>
                    </a:cubicBezTo>
                    <a:cubicBezTo>
                      <a:pt x="651" y="67"/>
                      <a:pt x="652" y="74"/>
                      <a:pt x="652" y="81"/>
                    </a:cubicBezTo>
                    <a:cubicBezTo>
                      <a:pt x="652" y="87"/>
                      <a:pt x="651" y="94"/>
                      <a:pt x="650" y="100"/>
                    </a:cubicBezTo>
                    <a:moveTo>
                      <a:pt x="599" y="91"/>
                    </a:moveTo>
                    <a:cubicBezTo>
                      <a:pt x="600" y="88"/>
                      <a:pt x="599" y="84"/>
                      <a:pt x="600" y="81"/>
                    </a:cubicBezTo>
                    <a:cubicBezTo>
                      <a:pt x="600" y="78"/>
                      <a:pt x="601" y="75"/>
                      <a:pt x="602" y="72"/>
                    </a:cubicBezTo>
                    <a:cubicBezTo>
                      <a:pt x="602" y="67"/>
                      <a:pt x="602" y="63"/>
                      <a:pt x="603" y="59"/>
                    </a:cubicBezTo>
                    <a:cubicBezTo>
                      <a:pt x="606" y="64"/>
                      <a:pt x="608" y="69"/>
                      <a:pt x="611" y="74"/>
                    </a:cubicBezTo>
                    <a:cubicBezTo>
                      <a:pt x="613" y="78"/>
                      <a:pt x="616" y="82"/>
                      <a:pt x="617" y="86"/>
                    </a:cubicBezTo>
                    <a:cubicBezTo>
                      <a:pt x="617" y="87"/>
                      <a:pt x="617" y="87"/>
                      <a:pt x="617" y="88"/>
                    </a:cubicBezTo>
                    <a:cubicBezTo>
                      <a:pt x="617" y="88"/>
                      <a:pt x="617" y="88"/>
                      <a:pt x="617" y="88"/>
                    </a:cubicBezTo>
                    <a:cubicBezTo>
                      <a:pt x="612" y="88"/>
                      <a:pt x="606" y="89"/>
                      <a:pt x="601" y="91"/>
                    </a:cubicBezTo>
                    <a:cubicBezTo>
                      <a:pt x="601" y="91"/>
                      <a:pt x="600" y="91"/>
                      <a:pt x="599" y="91"/>
                    </a:cubicBezTo>
                    <a:moveTo>
                      <a:pt x="318" y="126"/>
                    </a:moveTo>
                    <a:cubicBezTo>
                      <a:pt x="318" y="113"/>
                      <a:pt x="321" y="100"/>
                      <a:pt x="321" y="87"/>
                    </a:cubicBezTo>
                    <a:cubicBezTo>
                      <a:pt x="321" y="76"/>
                      <a:pt x="322" y="65"/>
                      <a:pt x="321" y="54"/>
                    </a:cubicBezTo>
                    <a:cubicBezTo>
                      <a:pt x="331" y="60"/>
                      <a:pt x="344" y="69"/>
                      <a:pt x="361" y="81"/>
                    </a:cubicBezTo>
                    <a:cubicBezTo>
                      <a:pt x="354" y="85"/>
                      <a:pt x="350" y="93"/>
                      <a:pt x="344" y="98"/>
                    </a:cubicBezTo>
                    <a:cubicBezTo>
                      <a:pt x="335" y="107"/>
                      <a:pt x="329" y="119"/>
                      <a:pt x="318" y="126"/>
                    </a:cubicBezTo>
                    <a:moveTo>
                      <a:pt x="592" y="94"/>
                    </a:moveTo>
                    <a:cubicBezTo>
                      <a:pt x="579" y="83"/>
                      <a:pt x="567" y="71"/>
                      <a:pt x="555" y="59"/>
                    </a:cubicBezTo>
                    <a:cubicBezTo>
                      <a:pt x="566" y="52"/>
                      <a:pt x="579" y="52"/>
                      <a:pt x="594" y="51"/>
                    </a:cubicBezTo>
                    <a:cubicBezTo>
                      <a:pt x="595" y="51"/>
                      <a:pt x="595" y="51"/>
                      <a:pt x="596" y="51"/>
                    </a:cubicBezTo>
                    <a:cubicBezTo>
                      <a:pt x="596" y="57"/>
                      <a:pt x="595" y="65"/>
                      <a:pt x="594" y="70"/>
                    </a:cubicBezTo>
                    <a:cubicBezTo>
                      <a:pt x="593" y="75"/>
                      <a:pt x="592" y="80"/>
                      <a:pt x="592" y="85"/>
                    </a:cubicBezTo>
                    <a:cubicBezTo>
                      <a:pt x="592" y="87"/>
                      <a:pt x="592" y="91"/>
                      <a:pt x="592" y="94"/>
                    </a:cubicBezTo>
                    <a:moveTo>
                      <a:pt x="624" y="86"/>
                    </a:moveTo>
                    <a:cubicBezTo>
                      <a:pt x="624" y="84"/>
                      <a:pt x="624" y="82"/>
                      <a:pt x="623" y="80"/>
                    </a:cubicBezTo>
                    <a:cubicBezTo>
                      <a:pt x="621" y="76"/>
                      <a:pt x="618" y="71"/>
                      <a:pt x="616" y="67"/>
                    </a:cubicBezTo>
                    <a:cubicBezTo>
                      <a:pt x="613" y="62"/>
                      <a:pt x="610" y="56"/>
                      <a:pt x="607" y="51"/>
                    </a:cubicBezTo>
                    <a:cubicBezTo>
                      <a:pt x="616" y="51"/>
                      <a:pt x="628" y="52"/>
                      <a:pt x="642" y="56"/>
                    </a:cubicBezTo>
                    <a:cubicBezTo>
                      <a:pt x="643" y="56"/>
                      <a:pt x="643" y="57"/>
                      <a:pt x="644" y="57"/>
                    </a:cubicBezTo>
                    <a:cubicBezTo>
                      <a:pt x="641" y="60"/>
                      <a:pt x="639" y="64"/>
                      <a:pt x="637" y="67"/>
                    </a:cubicBezTo>
                    <a:cubicBezTo>
                      <a:pt x="633" y="73"/>
                      <a:pt x="629" y="81"/>
                      <a:pt x="624" y="86"/>
                    </a:cubicBezTo>
                    <a:moveTo>
                      <a:pt x="148" y="103"/>
                    </a:moveTo>
                    <a:cubicBezTo>
                      <a:pt x="147" y="95"/>
                      <a:pt x="144" y="87"/>
                      <a:pt x="143" y="79"/>
                    </a:cubicBezTo>
                    <a:cubicBezTo>
                      <a:pt x="141" y="70"/>
                      <a:pt x="138" y="59"/>
                      <a:pt x="136" y="50"/>
                    </a:cubicBezTo>
                    <a:cubicBezTo>
                      <a:pt x="138" y="51"/>
                      <a:pt x="139" y="53"/>
                      <a:pt x="140" y="54"/>
                    </a:cubicBezTo>
                    <a:cubicBezTo>
                      <a:pt x="146" y="62"/>
                      <a:pt x="153" y="70"/>
                      <a:pt x="159" y="77"/>
                    </a:cubicBezTo>
                    <a:cubicBezTo>
                      <a:pt x="162" y="81"/>
                      <a:pt x="166" y="89"/>
                      <a:pt x="171" y="92"/>
                    </a:cubicBezTo>
                    <a:cubicBezTo>
                      <a:pt x="163" y="95"/>
                      <a:pt x="155" y="98"/>
                      <a:pt x="148" y="103"/>
                    </a:cubicBezTo>
                    <a:moveTo>
                      <a:pt x="140" y="99"/>
                    </a:moveTo>
                    <a:cubicBezTo>
                      <a:pt x="129" y="90"/>
                      <a:pt x="116" y="79"/>
                      <a:pt x="102" y="76"/>
                    </a:cubicBezTo>
                    <a:cubicBezTo>
                      <a:pt x="108" y="67"/>
                      <a:pt x="117" y="57"/>
                      <a:pt x="129" y="48"/>
                    </a:cubicBezTo>
                    <a:cubicBezTo>
                      <a:pt x="130" y="57"/>
                      <a:pt x="133" y="67"/>
                      <a:pt x="135" y="76"/>
                    </a:cubicBezTo>
                    <a:cubicBezTo>
                      <a:pt x="136" y="82"/>
                      <a:pt x="137" y="88"/>
                      <a:pt x="138" y="93"/>
                    </a:cubicBezTo>
                    <a:cubicBezTo>
                      <a:pt x="139" y="95"/>
                      <a:pt x="139" y="97"/>
                      <a:pt x="140" y="99"/>
                    </a:cubicBezTo>
                    <a:cubicBezTo>
                      <a:pt x="140" y="99"/>
                      <a:pt x="140" y="99"/>
                      <a:pt x="140" y="99"/>
                    </a:cubicBezTo>
                    <a:moveTo>
                      <a:pt x="276" y="106"/>
                    </a:moveTo>
                    <a:cubicBezTo>
                      <a:pt x="267" y="102"/>
                      <a:pt x="258" y="98"/>
                      <a:pt x="249" y="95"/>
                    </a:cubicBezTo>
                    <a:cubicBezTo>
                      <a:pt x="251" y="93"/>
                      <a:pt x="253" y="89"/>
                      <a:pt x="254" y="86"/>
                    </a:cubicBezTo>
                    <a:cubicBezTo>
                      <a:pt x="257" y="81"/>
                      <a:pt x="261" y="77"/>
                      <a:pt x="263" y="71"/>
                    </a:cubicBezTo>
                    <a:cubicBezTo>
                      <a:pt x="264" y="68"/>
                      <a:pt x="270" y="48"/>
                      <a:pt x="274" y="40"/>
                    </a:cubicBezTo>
                    <a:cubicBezTo>
                      <a:pt x="275" y="52"/>
                      <a:pt x="274" y="64"/>
                      <a:pt x="276" y="75"/>
                    </a:cubicBezTo>
                    <a:cubicBezTo>
                      <a:pt x="277" y="85"/>
                      <a:pt x="275" y="96"/>
                      <a:pt x="276" y="106"/>
                    </a:cubicBezTo>
                    <a:moveTo>
                      <a:pt x="283" y="99"/>
                    </a:moveTo>
                    <a:cubicBezTo>
                      <a:pt x="283" y="94"/>
                      <a:pt x="283" y="89"/>
                      <a:pt x="283" y="84"/>
                    </a:cubicBezTo>
                    <a:cubicBezTo>
                      <a:pt x="283" y="78"/>
                      <a:pt x="282" y="72"/>
                      <a:pt x="282" y="66"/>
                    </a:cubicBezTo>
                    <a:cubicBezTo>
                      <a:pt x="283" y="57"/>
                      <a:pt x="283" y="45"/>
                      <a:pt x="281" y="36"/>
                    </a:cubicBezTo>
                    <a:cubicBezTo>
                      <a:pt x="291" y="39"/>
                      <a:pt x="301" y="43"/>
                      <a:pt x="310" y="48"/>
                    </a:cubicBezTo>
                    <a:cubicBezTo>
                      <a:pt x="311" y="48"/>
                      <a:pt x="311" y="49"/>
                      <a:pt x="312" y="49"/>
                    </a:cubicBezTo>
                    <a:cubicBezTo>
                      <a:pt x="310" y="52"/>
                      <a:pt x="310" y="54"/>
                      <a:pt x="308" y="57"/>
                    </a:cubicBezTo>
                    <a:cubicBezTo>
                      <a:pt x="305" y="64"/>
                      <a:pt x="301" y="71"/>
                      <a:pt x="298" y="77"/>
                    </a:cubicBezTo>
                    <a:cubicBezTo>
                      <a:pt x="293" y="84"/>
                      <a:pt x="288" y="92"/>
                      <a:pt x="283" y="99"/>
                    </a:cubicBezTo>
                    <a:moveTo>
                      <a:pt x="241" y="93"/>
                    </a:moveTo>
                    <a:cubicBezTo>
                      <a:pt x="234" y="91"/>
                      <a:pt x="227" y="90"/>
                      <a:pt x="220" y="89"/>
                    </a:cubicBezTo>
                    <a:cubicBezTo>
                      <a:pt x="222" y="82"/>
                      <a:pt x="222" y="73"/>
                      <a:pt x="223" y="67"/>
                    </a:cubicBezTo>
                    <a:cubicBezTo>
                      <a:pt x="224" y="59"/>
                      <a:pt x="227" y="52"/>
                      <a:pt x="228" y="45"/>
                    </a:cubicBezTo>
                    <a:cubicBezTo>
                      <a:pt x="229" y="41"/>
                      <a:pt x="231" y="37"/>
                      <a:pt x="232" y="33"/>
                    </a:cubicBezTo>
                    <a:cubicBezTo>
                      <a:pt x="234" y="40"/>
                      <a:pt x="235" y="47"/>
                      <a:pt x="236" y="53"/>
                    </a:cubicBezTo>
                    <a:cubicBezTo>
                      <a:pt x="238" y="62"/>
                      <a:pt x="241" y="71"/>
                      <a:pt x="241" y="81"/>
                    </a:cubicBezTo>
                    <a:cubicBezTo>
                      <a:pt x="241" y="85"/>
                      <a:pt x="241" y="89"/>
                      <a:pt x="241" y="93"/>
                    </a:cubicBezTo>
                    <a:moveTo>
                      <a:pt x="181" y="90"/>
                    </a:moveTo>
                    <a:cubicBezTo>
                      <a:pt x="184" y="83"/>
                      <a:pt x="184" y="69"/>
                      <a:pt x="185" y="65"/>
                    </a:cubicBezTo>
                    <a:cubicBezTo>
                      <a:pt x="186" y="54"/>
                      <a:pt x="187" y="42"/>
                      <a:pt x="187" y="30"/>
                    </a:cubicBezTo>
                    <a:cubicBezTo>
                      <a:pt x="189" y="35"/>
                      <a:pt x="190" y="40"/>
                      <a:pt x="191" y="43"/>
                    </a:cubicBezTo>
                    <a:cubicBezTo>
                      <a:pt x="193" y="50"/>
                      <a:pt x="196" y="58"/>
                      <a:pt x="199" y="65"/>
                    </a:cubicBezTo>
                    <a:cubicBezTo>
                      <a:pt x="202" y="72"/>
                      <a:pt x="204" y="81"/>
                      <a:pt x="208" y="88"/>
                    </a:cubicBezTo>
                    <a:cubicBezTo>
                      <a:pt x="206" y="88"/>
                      <a:pt x="205" y="88"/>
                      <a:pt x="203" y="88"/>
                    </a:cubicBezTo>
                    <a:cubicBezTo>
                      <a:pt x="196" y="88"/>
                      <a:pt x="189" y="88"/>
                      <a:pt x="182" y="90"/>
                    </a:cubicBezTo>
                    <a:cubicBezTo>
                      <a:pt x="182" y="90"/>
                      <a:pt x="181" y="90"/>
                      <a:pt x="181" y="90"/>
                    </a:cubicBezTo>
                    <a:moveTo>
                      <a:pt x="174" y="85"/>
                    </a:moveTo>
                    <a:cubicBezTo>
                      <a:pt x="174" y="84"/>
                      <a:pt x="174" y="83"/>
                      <a:pt x="174" y="83"/>
                    </a:cubicBezTo>
                    <a:cubicBezTo>
                      <a:pt x="166" y="73"/>
                      <a:pt x="158" y="64"/>
                      <a:pt x="150" y="55"/>
                    </a:cubicBezTo>
                    <a:cubicBezTo>
                      <a:pt x="146" y="51"/>
                      <a:pt x="143" y="45"/>
                      <a:pt x="139" y="41"/>
                    </a:cubicBezTo>
                    <a:cubicBezTo>
                      <a:pt x="151" y="35"/>
                      <a:pt x="164" y="30"/>
                      <a:pt x="180" y="27"/>
                    </a:cubicBezTo>
                    <a:cubicBezTo>
                      <a:pt x="180" y="38"/>
                      <a:pt x="180" y="49"/>
                      <a:pt x="178" y="60"/>
                    </a:cubicBezTo>
                    <a:cubicBezTo>
                      <a:pt x="177" y="66"/>
                      <a:pt x="177" y="72"/>
                      <a:pt x="175" y="79"/>
                    </a:cubicBezTo>
                    <a:cubicBezTo>
                      <a:pt x="175" y="82"/>
                      <a:pt x="175" y="84"/>
                      <a:pt x="174" y="85"/>
                    </a:cubicBezTo>
                    <a:moveTo>
                      <a:pt x="248" y="83"/>
                    </a:moveTo>
                    <a:cubicBezTo>
                      <a:pt x="248" y="77"/>
                      <a:pt x="248" y="71"/>
                      <a:pt x="246" y="65"/>
                    </a:cubicBezTo>
                    <a:cubicBezTo>
                      <a:pt x="245" y="57"/>
                      <a:pt x="244" y="50"/>
                      <a:pt x="242" y="42"/>
                    </a:cubicBezTo>
                    <a:cubicBezTo>
                      <a:pt x="241" y="40"/>
                      <a:pt x="238" y="31"/>
                      <a:pt x="238" y="26"/>
                    </a:cubicBezTo>
                    <a:cubicBezTo>
                      <a:pt x="249" y="28"/>
                      <a:pt x="260" y="30"/>
                      <a:pt x="270" y="33"/>
                    </a:cubicBezTo>
                    <a:cubicBezTo>
                      <a:pt x="265" y="39"/>
                      <a:pt x="263" y="52"/>
                      <a:pt x="260" y="58"/>
                    </a:cubicBezTo>
                    <a:cubicBezTo>
                      <a:pt x="257" y="64"/>
                      <a:pt x="254" y="71"/>
                      <a:pt x="250" y="77"/>
                    </a:cubicBezTo>
                    <a:cubicBezTo>
                      <a:pt x="250" y="79"/>
                      <a:pt x="249" y="81"/>
                      <a:pt x="248" y="83"/>
                    </a:cubicBezTo>
                    <a:moveTo>
                      <a:pt x="213" y="80"/>
                    </a:moveTo>
                    <a:cubicBezTo>
                      <a:pt x="212" y="78"/>
                      <a:pt x="212" y="76"/>
                      <a:pt x="211" y="75"/>
                    </a:cubicBezTo>
                    <a:cubicBezTo>
                      <a:pt x="208" y="66"/>
                      <a:pt x="204" y="57"/>
                      <a:pt x="201" y="48"/>
                    </a:cubicBezTo>
                    <a:cubicBezTo>
                      <a:pt x="198" y="42"/>
                      <a:pt x="196" y="32"/>
                      <a:pt x="193" y="25"/>
                    </a:cubicBezTo>
                    <a:cubicBezTo>
                      <a:pt x="198" y="24"/>
                      <a:pt x="204" y="24"/>
                      <a:pt x="210" y="24"/>
                    </a:cubicBezTo>
                    <a:cubicBezTo>
                      <a:pt x="215" y="24"/>
                      <a:pt x="221" y="24"/>
                      <a:pt x="227" y="25"/>
                    </a:cubicBezTo>
                    <a:cubicBezTo>
                      <a:pt x="226" y="30"/>
                      <a:pt x="223" y="34"/>
                      <a:pt x="222" y="39"/>
                    </a:cubicBezTo>
                    <a:cubicBezTo>
                      <a:pt x="221" y="44"/>
                      <a:pt x="219" y="50"/>
                      <a:pt x="218" y="55"/>
                    </a:cubicBezTo>
                    <a:cubicBezTo>
                      <a:pt x="217" y="61"/>
                      <a:pt x="216" y="68"/>
                      <a:pt x="214" y="74"/>
                    </a:cubicBezTo>
                    <a:cubicBezTo>
                      <a:pt x="213" y="75"/>
                      <a:pt x="213" y="78"/>
                      <a:pt x="213" y="80"/>
                    </a:cubicBezTo>
                    <a:moveTo>
                      <a:pt x="185" y="0"/>
                    </a:moveTo>
                    <a:cubicBezTo>
                      <a:pt x="182" y="0"/>
                      <a:pt x="179" y="1"/>
                      <a:pt x="177" y="4"/>
                    </a:cubicBezTo>
                    <a:cubicBezTo>
                      <a:pt x="174" y="7"/>
                      <a:pt x="175" y="12"/>
                      <a:pt x="177" y="15"/>
                    </a:cubicBezTo>
                    <a:cubicBezTo>
                      <a:pt x="165" y="17"/>
                      <a:pt x="152" y="21"/>
                      <a:pt x="143" y="25"/>
                    </a:cubicBezTo>
                    <a:cubicBezTo>
                      <a:pt x="121" y="55"/>
                      <a:pt x="98" y="69"/>
                      <a:pt x="80" y="76"/>
                    </a:cubicBezTo>
                    <a:cubicBezTo>
                      <a:pt x="81" y="78"/>
                      <a:pt x="83" y="80"/>
                      <a:pt x="86" y="80"/>
                    </a:cubicBezTo>
                    <a:cubicBezTo>
                      <a:pt x="84" y="84"/>
                      <a:pt x="82" y="88"/>
                      <a:pt x="80" y="91"/>
                    </a:cubicBezTo>
                    <a:cubicBezTo>
                      <a:pt x="80" y="92"/>
                      <a:pt x="79" y="93"/>
                      <a:pt x="79" y="94"/>
                    </a:cubicBezTo>
                    <a:cubicBezTo>
                      <a:pt x="77" y="97"/>
                      <a:pt x="75" y="101"/>
                      <a:pt x="73" y="105"/>
                    </a:cubicBezTo>
                    <a:cubicBezTo>
                      <a:pt x="72" y="104"/>
                      <a:pt x="70" y="103"/>
                      <a:pt x="69" y="103"/>
                    </a:cubicBezTo>
                    <a:cubicBezTo>
                      <a:pt x="68" y="102"/>
                      <a:pt x="67" y="101"/>
                      <a:pt x="66" y="101"/>
                    </a:cubicBezTo>
                    <a:cubicBezTo>
                      <a:pt x="64" y="101"/>
                      <a:pt x="63" y="102"/>
                      <a:pt x="63" y="104"/>
                    </a:cubicBezTo>
                    <a:cubicBezTo>
                      <a:pt x="62" y="104"/>
                      <a:pt x="62" y="104"/>
                      <a:pt x="62" y="104"/>
                    </a:cubicBezTo>
                    <a:cubicBezTo>
                      <a:pt x="60" y="105"/>
                      <a:pt x="57" y="106"/>
                      <a:pt x="56" y="109"/>
                    </a:cubicBezTo>
                    <a:cubicBezTo>
                      <a:pt x="55" y="115"/>
                      <a:pt x="58" y="124"/>
                      <a:pt x="64" y="125"/>
                    </a:cubicBezTo>
                    <a:cubicBezTo>
                      <a:pt x="64" y="125"/>
                      <a:pt x="65" y="125"/>
                      <a:pt x="65" y="125"/>
                    </a:cubicBezTo>
                    <a:cubicBezTo>
                      <a:pt x="66" y="125"/>
                      <a:pt x="66" y="125"/>
                      <a:pt x="66" y="125"/>
                    </a:cubicBezTo>
                    <a:cubicBezTo>
                      <a:pt x="67" y="125"/>
                      <a:pt x="67" y="125"/>
                      <a:pt x="68" y="125"/>
                    </a:cubicBezTo>
                    <a:cubicBezTo>
                      <a:pt x="67" y="130"/>
                      <a:pt x="66" y="136"/>
                      <a:pt x="66" y="141"/>
                    </a:cubicBezTo>
                    <a:cubicBezTo>
                      <a:pt x="66" y="142"/>
                      <a:pt x="66" y="142"/>
                      <a:pt x="66" y="143"/>
                    </a:cubicBezTo>
                    <a:cubicBezTo>
                      <a:pt x="66" y="142"/>
                      <a:pt x="66" y="142"/>
                      <a:pt x="66" y="142"/>
                    </a:cubicBezTo>
                    <a:cubicBezTo>
                      <a:pt x="65" y="141"/>
                      <a:pt x="64" y="140"/>
                      <a:pt x="63" y="139"/>
                    </a:cubicBezTo>
                    <a:cubicBezTo>
                      <a:pt x="61" y="137"/>
                      <a:pt x="59" y="136"/>
                      <a:pt x="56" y="136"/>
                    </a:cubicBezTo>
                    <a:cubicBezTo>
                      <a:pt x="53" y="136"/>
                      <a:pt x="50" y="138"/>
                      <a:pt x="50" y="142"/>
                    </a:cubicBezTo>
                    <a:cubicBezTo>
                      <a:pt x="49" y="149"/>
                      <a:pt x="53" y="157"/>
                      <a:pt x="59" y="159"/>
                    </a:cubicBezTo>
                    <a:cubicBezTo>
                      <a:pt x="60" y="160"/>
                      <a:pt x="61" y="160"/>
                      <a:pt x="62" y="160"/>
                    </a:cubicBezTo>
                    <a:cubicBezTo>
                      <a:pt x="64" y="160"/>
                      <a:pt x="66" y="159"/>
                      <a:pt x="67" y="158"/>
                    </a:cubicBezTo>
                    <a:cubicBezTo>
                      <a:pt x="69" y="187"/>
                      <a:pt x="77" y="209"/>
                      <a:pt x="83" y="221"/>
                    </a:cubicBezTo>
                    <a:cubicBezTo>
                      <a:pt x="87" y="229"/>
                      <a:pt x="91" y="233"/>
                      <a:pt x="92" y="233"/>
                    </a:cubicBezTo>
                    <a:cubicBezTo>
                      <a:pt x="92" y="233"/>
                      <a:pt x="93" y="233"/>
                      <a:pt x="93" y="232"/>
                    </a:cubicBezTo>
                    <a:cubicBezTo>
                      <a:pt x="108" y="229"/>
                      <a:pt x="128" y="219"/>
                      <a:pt x="148" y="219"/>
                    </a:cubicBezTo>
                    <a:cubicBezTo>
                      <a:pt x="156" y="219"/>
                      <a:pt x="165" y="221"/>
                      <a:pt x="173" y="225"/>
                    </a:cubicBezTo>
                    <a:cubicBezTo>
                      <a:pt x="195" y="234"/>
                      <a:pt x="206" y="248"/>
                      <a:pt x="211" y="261"/>
                    </a:cubicBezTo>
                    <a:cubicBezTo>
                      <a:pt x="215" y="271"/>
                      <a:pt x="217" y="290"/>
                      <a:pt x="209" y="308"/>
                    </a:cubicBezTo>
                    <a:cubicBezTo>
                      <a:pt x="198" y="333"/>
                      <a:pt x="178" y="343"/>
                      <a:pt x="158" y="343"/>
                    </a:cubicBezTo>
                    <a:cubicBezTo>
                      <a:pt x="138" y="343"/>
                      <a:pt x="117" y="332"/>
                      <a:pt x="103" y="313"/>
                    </a:cubicBezTo>
                    <a:cubicBezTo>
                      <a:pt x="95" y="301"/>
                      <a:pt x="95" y="301"/>
                      <a:pt x="95" y="301"/>
                    </a:cubicBezTo>
                    <a:cubicBezTo>
                      <a:pt x="89" y="292"/>
                      <a:pt x="84" y="275"/>
                      <a:pt x="81" y="260"/>
                    </a:cubicBezTo>
                    <a:cubicBezTo>
                      <a:pt x="81" y="260"/>
                      <a:pt x="81" y="260"/>
                      <a:pt x="81" y="260"/>
                    </a:cubicBezTo>
                    <a:cubicBezTo>
                      <a:pt x="80" y="260"/>
                      <a:pt x="78" y="260"/>
                      <a:pt x="74" y="262"/>
                    </a:cubicBezTo>
                    <a:cubicBezTo>
                      <a:pt x="63" y="275"/>
                      <a:pt x="63" y="275"/>
                      <a:pt x="63" y="275"/>
                    </a:cubicBezTo>
                    <a:cubicBezTo>
                      <a:pt x="64" y="274"/>
                      <a:pt x="65" y="274"/>
                      <a:pt x="65" y="273"/>
                    </a:cubicBezTo>
                    <a:cubicBezTo>
                      <a:pt x="66" y="273"/>
                      <a:pt x="67" y="273"/>
                      <a:pt x="68" y="272"/>
                    </a:cubicBezTo>
                    <a:cubicBezTo>
                      <a:pt x="69" y="272"/>
                      <a:pt x="70" y="271"/>
                      <a:pt x="72" y="270"/>
                    </a:cubicBezTo>
                    <a:cubicBezTo>
                      <a:pt x="69" y="274"/>
                      <a:pt x="65" y="279"/>
                      <a:pt x="62" y="285"/>
                    </a:cubicBezTo>
                    <a:cubicBezTo>
                      <a:pt x="62" y="284"/>
                      <a:pt x="61" y="284"/>
                      <a:pt x="61" y="283"/>
                    </a:cubicBezTo>
                    <a:cubicBezTo>
                      <a:pt x="60" y="282"/>
                      <a:pt x="60" y="281"/>
                      <a:pt x="59" y="280"/>
                    </a:cubicBezTo>
                    <a:cubicBezTo>
                      <a:pt x="54" y="286"/>
                      <a:pt x="54" y="286"/>
                      <a:pt x="54" y="286"/>
                    </a:cubicBezTo>
                    <a:cubicBezTo>
                      <a:pt x="55" y="287"/>
                      <a:pt x="56" y="289"/>
                      <a:pt x="56" y="291"/>
                    </a:cubicBezTo>
                    <a:cubicBezTo>
                      <a:pt x="57" y="291"/>
                      <a:pt x="57" y="291"/>
                      <a:pt x="57" y="292"/>
                    </a:cubicBezTo>
                    <a:cubicBezTo>
                      <a:pt x="56" y="292"/>
                      <a:pt x="56" y="292"/>
                      <a:pt x="55" y="293"/>
                    </a:cubicBezTo>
                    <a:cubicBezTo>
                      <a:pt x="52" y="294"/>
                      <a:pt x="49" y="295"/>
                      <a:pt x="45" y="296"/>
                    </a:cubicBezTo>
                    <a:cubicBezTo>
                      <a:pt x="34" y="309"/>
                      <a:pt x="34" y="309"/>
                      <a:pt x="34" y="309"/>
                    </a:cubicBezTo>
                    <a:cubicBezTo>
                      <a:pt x="36" y="311"/>
                      <a:pt x="37" y="312"/>
                      <a:pt x="39" y="314"/>
                    </a:cubicBezTo>
                    <a:cubicBezTo>
                      <a:pt x="42" y="316"/>
                      <a:pt x="44" y="319"/>
                      <a:pt x="47" y="321"/>
                    </a:cubicBezTo>
                    <a:cubicBezTo>
                      <a:pt x="47" y="322"/>
                      <a:pt x="33" y="330"/>
                      <a:pt x="27" y="334"/>
                    </a:cubicBezTo>
                    <a:cubicBezTo>
                      <a:pt x="28" y="332"/>
                      <a:pt x="28" y="329"/>
                      <a:pt x="28" y="326"/>
                    </a:cubicBezTo>
                    <a:cubicBezTo>
                      <a:pt x="29" y="321"/>
                      <a:pt x="30" y="316"/>
                      <a:pt x="32" y="311"/>
                    </a:cubicBezTo>
                    <a:cubicBezTo>
                      <a:pt x="30" y="314"/>
                      <a:pt x="30" y="314"/>
                      <a:pt x="30" y="314"/>
                    </a:cubicBezTo>
                    <a:cubicBezTo>
                      <a:pt x="26" y="319"/>
                      <a:pt x="22" y="324"/>
                      <a:pt x="18" y="330"/>
                    </a:cubicBezTo>
                    <a:cubicBezTo>
                      <a:pt x="17" y="332"/>
                      <a:pt x="17" y="334"/>
                      <a:pt x="17" y="335"/>
                    </a:cubicBezTo>
                    <a:cubicBezTo>
                      <a:pt x="17" y="336"/>
                      <a:pt x="17" y="336"/>
                      <a:pt x="17" y="337"/>
                    </a:cubicBezTo>
                    <a:cubicBezTo>
                      <a:pt x="16" y="336"/>
                      <a:pt x="16" y="336"/>
                      <a:pt x="16" y="336"/>
                    </a:cubicBezTo>
                    <a:cubicBezTo>
                      <a:pt x="16" y="336"/>
                      <a:pt x="16" y="336"/>
                      <a:pt x="16" y="336"/>
                    </a:cubicBezTo>
                    <a:cubicBezTo>
                      <a:pt x="15" y="336"/>
                      <a:pt x="14" y="335"/>
                      <a:pt x="13" y="335"/>
                    </a:cubicBezTo>
                    <a:cubicBezTo>
                      <a:pt x="9" y="340"/>
                      <a:pt x="5" y="346"/>
                      <a:pt x="0" y="351"/>
                    </a:cubicBezTo>
                    <a:cubicBezTo>
                      <a:pt x="2" y="355"/>
                      <a:pt x="6" y="358"/>
                      <a:pt x="11" y="358"/>
                    </a:cubicBezTo>
                    <a:cubicBezTo>
                      <a:pt x="11" y="358"/>
                      <a:pt x="12" y="358"/>
                      <a:pt x="13" y="357"/>
                    </a:cubicBezTo>
                    <a:cubicBezTo>
                      <a:pt x="14" y="357"/>
                      <a:pt x="15" y="357"/>
                      <a:pt x="16" y="356"/>
                    </a:cubicBezTo>
                    <a:cubicBezTo>
                      <a:pt x="16" y="362"/>
                      <a:pt x="17" y="368"/>
                      <a:pt x="17" y="374"/>
                    </a:cubicBezTo>
                    <a:cubicBezTo>
                      <a:pt x="18" y="380"/>
                      <a:pt x="20" y="387"/>
                      <a:pt x="22" y="395"/>
                    </a:cubicBezTo>
                    <a:cubicBezTo>
                      <a:pt x="22" y="395"/>
                      <a:pt x="21" y="395"/>
                      <a:pt x="20" y="395"/>
                    </a:cubicBezTo>
                    <a:cubicBezTo>
                      <a:pt x="19" y="395"/>
                      <a:pt x="18" y="395"/>
                      <a:pt x="17" y="395"/>
                    </a:cubicBezTo>
                    <a:cubicBezTo>
                      <a:pt x="26" y="406"/>
                      <a:pt x="33" y="420"/>
                      <a:pt x="39" y="435"/>
                    </a:cubicBezTo>
                    <a:cubicBezTo>
                      <a:pt x="39" y="436"/>
                      <a:pt x="40" y="438"/>
                      <a:pt x="40" y="439"/>
                    </a:cubicBezTo>
                    <a:cubicBezTo>
                      <a:pt x="43" y="443"/>
                      <a:pt x="46" y="448"/>
                      <a:pt x="48" y="452"/>
                    </a:cubicBezTo>
                    <a:cubicBezTo>
                      <a:pt x="47" y="452"/>
                      <a:pt x="45" y="453"/>
                      <a:pt x="44" y="455"/>
                    </a:cubicBezTo>
                    <a:cubicBezTo>
                      <a:pt x="45" y="461"/>
                      <a:pt x="46" y="467"/>
                      <a:pt x="47" y="473"/>
                    </a:cubicBezTo>
                    <a:cubicBezTo>
                      <a:pt x="48" y="474"/>
                      <a:pt x="49" y="474"/>
                      <a:pt x="50" y="475"/>
                    </a:cubicBezTo>
                    <a:cubicBezTo>
                      <a:pt x="51" y="475"/>
                      <a:pt x="51" y="475"/>
                      <a:pt x="51" y="475"/>
                    </a:cubicBezTo>
                    <a:cubicBezTo>
                      <a:pt x="52" y="476"/>
                      <a:pt x="54" y="476"/>
                      <a:pt x="56" y="476"/>
                    </a:cubicBezTo>
                    <a:cubicBezTo>
                      <a:pt x="59" y="476"/>
                      <a:pt x="62" y="475"/>
                      <a:pt x="64" y="472"/>
                    </a:cubicBezTo>
                    <a:cubicBezTo>
                      <a:pt x="64" y="472"/>
                      <a:pt x="64" y="472"/>
                      <a:pt x="64" y="472"/>
                    </a:cubicBezTo>
                    <a:cubicBezTo>
                      <a:pt x="73" y="481"/>
                      <a:pt x="82" y="490"/>
                      <a:pt x="92" y="497"/>
                    </a:cubicBezTo>
                    <a:cubicBezTo>
                      <a:pt x="88" y="497"/>
                      <a:pt x="85" y="499"/>
                      <a:pt x="83" y="503"/>
                    </a:cubicBezTo>
                    <a:cubicBezTo>
                      <a:pt x="83" y="504"/>
                      <a:pt x="83" y="504"/>
                      <a:pt x="83" y="504"/>
                    </a:cubicBezTo>
                    <a:cubicBezTo>
                      <a:pt x="83" y="504"/>
                      <a:pt x="83" y="504"/>
                      <a:pt x="83" y="504"/>
                    </a:cubicBezTo>
                    <a:cubicBezTo>
                      <a:pt x="83" y="505"/>
                      <a:pt x="83" y="507"/>
                      <a:pt x="83" y="508"/>
                    </a:cubicBezTo>
                    <a:cubicBezTo>
                      <a:pt x="83" y="511"/>
                      <a:pt x="83" y="513"/>
                      <a:pt x="85" y="516"/>
                    </a:cubicBezTo>
                    <a:cubicBezTo>
                      <a:pt x="87" y="518"/>
                      <a:pt x="90" y="519"/>
                      <a:pt x="92" y="519"/>
                    </a:cubicBezTo>
                    <a:cubicBezTo>
                      <a:pt x="93" y="519"/>
                      <a:pt x="93" y="519"/>
                      <a:pt x="93" y="519"/>
                    </a:cubicBezTo>
                    <a:cubicBezTo>
                      <a:pt x="95" y="519"/>
                      <a:pt x="97" y="519"/>
                      <a:pt x="99" y="518"/>
                    </a:cubicBezTo>
                    <a:cubicBezTo>
                      <a:pt x="100" y="518"/>
                      <a:pt x="100" y="517"/>
                      <a:pt x="101" y="517"/>
                    </a:cubicBezTo>
                    <a:cubicBezTo>
                      <a:pt x="105" y="515"/>
                      <a:pt x="106" y="510"/>
                      <a:pt x="105" y="505"/>
                    </a:cubicBezTo>
                    <a:cubicBezTo>
                      <a:pt x="120" y="515"/>
                      <a:pt x="137" y="522"/>
                      <a:pt x="153" y="528"/>
                    </a:cubicBezTo>
                    <a:cubicBezTo>
                      <a:pt x="153" y="528"/>
                      <a:pt x="152" y="529"/>
                      <a:pt x="152" y="530"/>
                    </a:cubicBezTo>
                    <a:cubicBezTo>
                      <a:pt x="152" y="530"/>
                      <a:pt x="152" y="531"/>
                      <a:pt x="152" y="531"/>
                    </a:cubicBezTo>
                    <a:cubicBezTo>
                      <a:pt x="148" y="537"/>
                      <a:pt x="150" y="548"/>
                      <a:pt x="157" y="551"/>
                    </a:cubicBezTo>
                    <a:cubicBezTo>
                      <a:pt x="159" y="551"/>
                      <a:pt x="161" y="552"/>
                      <a:pt x="162" y="552"/>
                    </a:cubicBezTo>
                    <a:cubicBezTo>
                      <a:pt x="166" y="552"/>
                      <a:pt x="169" y="551"/>
                      <a:pt x="171" y="547"/>
                    </a:cubicBezTo>
                    <a:cubicBezTo>
                      <a:pt x="174" y="544"/>
                      <a:pt x="173" y="537"/>
                      <a:pt x="169" y="534"/>
                    </a:cubicBezTo>
                    <a:cubicBezTo>
                      <a:pt x="169" y="533"/>
                      <a:pt x="168" y="533"/>
                      <a:pt x="167" y="533"/>
                    </a:cubicBezTo>
                    <a:cubicBezTo>
                      <a:pt x="166" y="532"/>
                      <a:pt x="166" y="532"/>
                      <a:pt x="166" y="532"/>
                    </a:cubicBezTo>
                    <a:cubicBezTo>
                      <a:pt x="178" y="535"/>
                      <a:pt x="190" y="538"/>
                      <a:pt x="203" y="540"/>
                    </a:cubicBezTo>
                    <a:cubicBezTo>
                      <a:pt x="204" y="540"/>
                      <a:pt x="208" y="541"/>
                      <a:pt x="214" y="542"/>
                    </a:cubicBezTo>
                    <a:cubicBezTo>
                      <a:pt x="213" y="543"/>
                      <a:pt x="212" y="545"/>
                      <a:pt x="211" y="547"/>
                    </a:cubicBezTo>
                    <a:cubicBezTo>
                      <a:pt x="209" y="554"/>
                      <a:pt x="213" y="562"/>
                      <a:pt x="220" y="562"/>
                    </a:cubicBezTo>
                    <a:cubicBezTo>
                      <a:pt x="223" y="562"/>
                      <a:pt x="225" y="562"/>
                      <a:pt x="227" y="560"/>
                    </a:cubicBezTo>
                    <a:cubicBezTo>
                      <a:pt x="228" y="560"/>
                      <a:pt x="228" y="560"/>
                      <a:pt x="228" y="560"/>
                    </a:cubicBezTo>
                    <a:cubicBezTo>
                      <a:pt x="231" y="558"/>
                      <a:pt x="232" y="552"/>
                      <a:pt x="231" y="547"/>
                    </a:cubicBezTo>
                    <a:cubicBezTo>
                      <a:pt x="230" y="546"/>
                      <a:pt x="230" y="546"/>
                      <a:pt x="230" y="545"/>
                    </a:cubicBezTo>
                    <a:cubicBezTo>
                      <a:pt x="229" y="544"/>
                      <a:pt x="229" y="544"/>
                      <a:pt x="229" y="544"/>
                    </a:cubicBezTo>
                    <a:cubicBezTo>
                      <a:pt x="238" y="545"/>
                      <a:pt x="250" y="545"/>
                      <a:pt x="264" y="546"/>
                    </a:cubicBezTo>
                    <a:cubicBezTo>
                      <a:pt x="263" y="547"/>
                      <a:pt x="263" y="548"/>
                      <a:pt x="263" y="550"/>
                    </a:cubicBezTo>
                    <a:cubicBezTo>
                      <a:pt x="262" y="553"/>
                      <a:pt x="261" y="556"/>
                      <a:pt x="262" y="559"/>
                    </a:cubicBezTo>
                    <a:cubicBezTo>
                      <a:pt x="264" y="563"/>
                      <a:pt x="267" y="566"/>
                      <a:pt x="271" y="566"/>
                    </a:cubicBezTo>
                    <a:cubicBezTo>
                      <a:pt x="273" y="566"/>
                      <a:pt x="276" y="565"/>
                      <a:pt x="277" y="563"/>
                    </a:cubicBezTo>
                    <a:cubicBezTo>
                      <a:pt x="279" y="561"/>
                      <a:pt x="279" y="559"/>
                      <a:pt x="280" y="556"/>
                    </a:cubicBezTo>
                    <a:cubicBezTo>
                      <a:pt x="280" y="555"/>
                      <a:pt x="280" y="555"/>
                      <a:pt x="280" y="555"/>
                    </a:cubicBezTo>
                    <a:cubicBezTo>
                      <a:pt x="282" y="552"/>
                      <a:pt x="281" y="548"/>
                      <a:pt x="277" y="546"/>
                    </a:cubicBezTo>
                    <a:cubicBezTo>
                      <a:pt x="277" y="546"/>
                      <a:pt x="277" y="546"/>
                      <a:pt x="277" y="546"/>
                    </a:cubicBezTo>
                    <a:cubicBezTo>
                      <a:pt x="293" y="545"/>
                      <a:pt x="311" y="544"/>
                      <a:pt x="332" y="542"/>
                    </a:cubicBezTo>
                    <a:cubicBezTo>
                      <a:pt x="331" y="546"/>
                      <a:pt x="332" y="552"/>
                      <a:pt x="334" y="555"/>
                    </a:cubicBezTo>
                    <a:cubicBezTo>
                      <a:pt x="336" y="557"/>
                      <a:pt x="339" y="559"/>
                      <a:pt x="341" y="559"/>
                    </a:cubicBezTo>
                    <a:cubicBezTo>
                      <a:pt x="342" y="559"/>
                      <a:pt x="343" y="559"/>
                      <a:pt x="344" y="558"/>
                    </a:cubicBezTo>
                    <a:cubicBezTo>
                      <a:pt x="347" y="557"/>
                      <a:pt x="349" y="555"/>
                      <a:pt x="350" y="552"/>
                    </a:cubicBezTo>
                    <a:cubicBezTo>
                      <a:pt x="351" y="550"/>
                      <a:pt x="351" y="548"/>
                      <a:pt x="350" y="546"/>
                    </a:cubicBezTo>
                    <a:cubicBezTo>
                      <a:pt x="350" y="544"/>
                      <a:pt x="350" y="542"/>
                      <a:pt x="348" y="540"/>
                    </a:cubicBezTo>
                    <a:cubicBezTo>
                      <a:pt x="357" y="539"/>
                      <a:pt x="366" y="538"/>
                      <a:pt x="375" y="537"/>
                    </a:cubicBezTo>
                    <a:cubicBezTo>
                      <a:pt x="374" y="539"/>
                      <a:pt x="374" y="541"/>
                      <a:pt x="375" y="543"/>
                    </a:cubicBezTo>
                    <a:cubicBezTo>
                      <a:pt x="376" y="543"/>
                      <a:pt x="376" y="543"/>
                      <a:pt x="376" y="543"/>
                    </a:cubicBezTo>
                    <a:cubicBezTo>
                      <a:pt x="377" y="546"/>
                      <a:pt x="378" y="549"/>
                      <a:pt x="381" y="551"/>
                    </a:cubicBezTo>
                    <a:cubicBezTo>
                      <a:pt x="382" y="552"/>
                      <a:pt x="384" y="553"/>
                      <a:pt x="386" y="553"/>
                    </a:cubicBezTo>
                    <a:cubicBezTo>
                      <a:pt x="391" y="553"/>
                      <a:pt x="396" y="550"/>
                      <a:pt x="398" y="546"/>
                    </a:cubicBezTo>
                    <a:cubicBezTo>
                      <a:pt x="400" y="540"/>
                      <a:pt x="397" y="535"/>
                      <a:pt x="392" y="534"/>
                    </a:cubicBezTo>
                    <a:cubicBezTo>
                      <a:pt x="403" y="532"/>
                      <a:pt x="414" y="530"/>
                      <a:pt x="425" y="527"/>
                    </a:cubicBezTo>
                    <a:cubicBezTo>
                      <a:pt x="425" y="528"/>
                      <a:pt x="425" y="528"/>
                      <a:pt x="425" y="528"/>
                    </a:cubicBezTo>
                    <a:cubicBezTo>
                      <a:pt x="425" y="528"/>
                      <a:pt x="425" y="528"/>
                      <a:pt x="425" y="528"/>
                    </a:cubicBezTo>
                    <a:cubicBezTo>
                      <a:pt x="424" y="532"/>
                      <a:pt x="425" y="536"/>
                      <a:pt x="427" y="538"/>
                    </a:cubicBezTo>
                    <a:cubicBezTo>
                      <a:pt x="429" y="541"/>
                      <a:pt x="432" y="544"/>
                      <a:pt x="436" y="544"/>
                    </a:cubicBezTo>
                    <a:cubicBezTo>
                      <a:pt x="437" y="544"/>
                      <a:pt x="439" y="543"/>
                      <a:pt x="441" y="542"/>
                    </a:cubicBezTo>
                    <a:cubicBezTo>
                      <a:pt x="447" y="538"/>
                      <a:pt x="450" y="528"/>
                      <a:pt x="443" y="524"/>
                    </a:cubicBezTo>
                    <a:cubicBezTo>
                      <a:pt x="442" y="524"/>
                      <a:pt x="442" y="524"/>
                      <a:pt x="441" y="524"/>
                    </a:cubicBezTo>
                    <a:cubicBezTo>
                      <a:pt x="453" y="520"/>
                      <a:pt x="467" y="516"/>
                      <a:pt x="479" y="511"/>
                    </a:cubicBezTo>
                    <a:cubicBezTo>
                      <a:pt x="478" y="517"/>
                      <a:pt x="481" y="525"/>
                      <a:pt x="487" y="526"/>
                    </a:cubicBezTo>
                    <a:cubicBezTo>
                      <a:pt x="488" y="526"/>
                      <a:pt x="489" y="526"/>
                      <a:pt x="490" y="526"/>
                    </a:cubicBezTo>
                    <a:cubicBezTo>
                      <a:pt x="493" y="526"/>
                      <a:pt x="496" y="525"/>
                      <a:pt x="498" y="524"/>
                    </a:cubicBezTo>
                    <a:cubicBezTo>
                      <a:pt x="502" y="523"/>
                      <a:pt x="505" y="518"/>
                      <a:pt x="503" y="514"/>
                    </a:cubicBezTo>
                    <a:cubicBezTo>
                      <a:pt x="503" y="513"/>
                      <a:pt x="502" y="512"/>
                      <a:pt x="502" y="512"/>
                    </a:cubicBezTo>
                    <a:cubicBezTo>
                      <a:pt x="502" y="509"/>
                      <a:pt x="500" y="506"/>
                      <a:pt x="498" y="504"/>
                    </a:cubicBezTo>
                    <a:cubicBezTo>
                      <a:pt x="510" y="499"/>
                      <a:pt x="525" y="492"/>
                      <a:pt x="536" y="486"/>
                    </a:cubicBezTo>
                    <a:cubicBezTo>
                      <a:pt x="536" y="488"/>
                      <a:pt x="536" y="490"/>
                      <a:pt x="537" y="492"/>
                    </a:cubicBezTo>
                    <a:cubicBezTo>
                      <a:pt x="538" y="495"/>
                      <a:pt x="540" y="499"/>
                      <a:pt x="542" y="500"/>
                    </a:cubicBezTo>
                    <a:cubicBezTo>
                      <a:pt x="544" y="501"/>
                      <a:pt x="545" y="501"/>
                      <a:pt x="546" y="501"/>
                    </a:cubicBezTo>
                    <a:cubicBezTo>
                      <a:pt x="548" y="501"/>
                      <a:pt x="549" y="500"/>
                      <a:pt x="551" y="499"/>
                    </a:cubicBezTo>
                    <a:cubicBezTo>
                      <a:pt x="554" y="498"/>
                      <a:pt x="557" y="496"/>
                      <a:pt x="557" y="491"/>
                    </a:cubicBezTo>
                    <a:cubicBezTo>
                      <a:pt x="558" y="490"/>
                      <a:pt x="557" y="489"/>
                      <a:pt x="557" y="488"/>
                    </a:cubicBezTo>
                    <a:cubicBezTo>
                      <a:pt x="557" y="486"/>
                      <a:pt x="557" y="485"/>
                      <a:pt x="555" y="484"/>
                    </a:cubicBezTo>
                    <a:cubicBezTo>
                      <a:pt x="554" y="482"/>
                      <a:pt x="553" y="482"/>
                      <a:pt x="551" y="481"/>
                    </a:cubicBezTo>
                    <a:cubicBezTo>
                      <a:pt x="551" y="481"/>
                      <a:pt x="550" y="480"/>
                      <a:pt x="549" y="480"/>
                    </a:cubicBezTo>
                    <a:cubicBezTo>
                      <a:pt x="559" y="475"/>
                      <a:pt x="575" y="467"/>
                      <a:pt x="593" y="454"/>
                    </a:cubicBezTo>
                    <a:cubicBezTo>
                      <a:pt x="593" y="455"/>
                      <a:pt x="593" y="455"/>
                      <a:pt x="593" y="456"/>
                    </a:cubicBezTo>
                    <a:cubicBezTo>
                      <a:pt x="594" y="456"/>
                      <a:pt x="594" y="456"/>
                      <a:pt x="594" y="456"/>
                    </a:cubicBezTo>
                    <a:cubicBezTo>
                      <a:pt x="594" y="460"/>
                      <a:pt x="595" y="463"/>
                      <a:pt x="597" y="465"/>
                    </a:cubicBezTo>
                    <a:cubicBezTo>
                      <a:pt x="598" y="466"/>
                      <a:pt x="598" y="467"/>
                      <a:pt x="599" y="467"/>
                    </a:cubicBezTo>
                    <a:cubicBezTo>
                      <a:pt x="600" y="468"/>
                      <a:pt x="602" y="468"/>
                      <a:pt x="603" y="468"/>
                    </a:cubicBezTo>
                    <a:cubicBezTo>
                      <a:pt x="608" y="468"/>
                      <a:pt x="612" y="465"/>
                      <a:pt x="614" y="461"/>
                    </a:cubicBezTo>
                    <a:cubicBezTo>
                      <a:pt x="616" y="456"/>
                      <a:pt x="615" y="451"/>
                      <a:pt x="611" y="448"/>
                    </a:cubicBezTo>
                    <a:cubicBezTo>
                      <a:pt x="611" y="448"/>
                      <a:pt x="611" y="448"/>
                      <a:pt x="611" y="448"/>
                    </a:cubicBezTo>
                    <a:cubicBezTo>
                      <a:pt x="610" y="446"/>
                      <a:pt x="609" y="445"/>
                      <a:pt x="607" y="444"/>
                    </a:cubicBezTo>
                    <a:cubicBezTo>
                      <a:pt x="618" y="435"/>
                      <a:pt x="631" y="425"/>
                      <a:pt x="643" y="412"/>
                    </a:cubicBezTo>
                    <a:cubicBezTo>
                      <a:pt x="643" y="412"/>
                      <a:pt x="643" y="412"/>
                      <a:pt x="643" y="412"/>
                    </a:cubicBezTo>
                    <a:cubicBezTo>
                      <a:pt x="643" y="413"/>
                      <a:pt x="643" y="413"/>
                      <a:pt x="643" y="413"/>
                    </a:cubicBezTo>
                    <a:cubicBezTo>
                      <a:pt x="643" y="413"/>
                      <a:pt x="643" y="413"/>
                      <a:pt x="643" y="413"/>
                    </a:cubicBezTo>
                    <a:cubicBezTo>
                      <a:pt x="646" y="418"/>
                      <a:pt x="652" y="422"/>
                      <a:pt x="658" y="422"/>
                    </a:cubicBezTo>
                    <a:cubicBezTo>
                      <a:pt x="660" y="422"/>
                      <a:pt x="661" y="422"/>
                      <a:pt x="663" y="421"/>
                    </a:cubicBezTo>
                    <a:cubicBezTo>
                      <a:pt x="671" y="417"/>
                      <a:pt x="670" y="406"/>
                      <a:pt x="665" y="400"/>
                    </a:cubicBezTo>
                    <a:cubicBezTo>
                      <a:pt x="663" y="399"/>
                      <a:pt x="662" y="398"/>
                      <a:pt x="660" y="398"/>
                    </a:cubicBezTo>
                    <a:cubicBezTo>
                      <a:pt x="659" y="397"/>
                      <a:pt x="658" y="397"/>
                      <a:pt x="657" y="397"/>
                    </a:cubicBezTo>
                    <a:cubicBezTo>
                      <a:pt x="663" y="390"/>
                      <a:pt x="669" y="382"/>
                      <a:pt x="674" y="375"/>
                    </a:cubicBezTo>
                    <a:cubicBezTo>
                      <a:pt x="677" y="372"/>
                      <a:pt x="679" y="369"/>
                      <a:pt x="681" y="366"/>
                    </a:cubicBezTo>
                    <a:cubicBezTo>
                      <a:pt x="681" y="366"/>
                      <a:pt x="681" y="367"/>
                      <a:pt x="682" y="367"/>
                    </a:cubicBezTo>
                    <a:cubicBezTo>
                      <a:pt x="682" y="367"/>
                      <a:pt x="682" y="367"/>
                      <a:pt x="682" y="367"/>
                    </a:cubicBezTo>
                    <a:cubicBezTo>
                      <a:pt x="684" y="369"/>
                      <a:pt x="686" y="371"/>
                      <a:pt x="689" y="371"/>
                    </a:cubicBezTo>
                    <a:cubicBezTo>
                      <a:pt x="690" y="371"/>
                      <a:pt x="691" y="370"/>
                      <a:pt x="692" y="370"/>
                    </a:cubicBezTo>
                    <a:cubicBezTo>
                      <a:pt x="694" y="369"/>
                      <a:pt x="695" y="368"/>
                      <a:pt x="696" y="367"/>
                    </a:cubicBezTo>
                    <a:cubicBezTo>
                      <a:pt x="698" y="365"/>
                      <a:pt x="700" y="363"/>
                      <a:pt x="701" y="360"/>
                    </a:cubicBezTo>
                    <a:cubicBezTo>
                      <a:pt x="701" y="356"/>
                      <a:pt x="700" y="352"/>
                      <a:pt x="698" y="349"/>
                    </a:cubicBezTo>
                    <a:cubicBezTo>
                      <a:pt x="696" y="348"/>
                      <a:pt x="694" y="347"/>
                      <a:pt x="691" y="347"/>
                    </a:cubicBezTo>
                    <a:cubicBezTo>
                      <a:pt x="695" y="339"/>
                      <a:pt x="699" y="331"/>
                      <a:pt x="703" y="322"/>
                    </a:cubicBezTo>
                    <a:cubicBezTo>
                      <a:pt x="705" y="325"/>
                      <a:pt x="708" y="327"/>
                      <a:pt x="711" y="327"/>
                    </a:cubicBezTo>
                    <a:cubicBezTo>
                      <a:pt x="712" y="327"/>
                      <a:pt x="714" y="326"/>
                      <a:pt x="715" y="325"/>
                    </a:cubicBezTo>
                    <a:cubicBezTo>
                      <a:pt x="719" y="323"/>
                      <a:pt x="721" y="317"/>
                      <a:pt x="721" y="313"/>
                    </a:cubicBezTo>
                    <a:cubicBezTo>
                      <a:pt x="720" y="307"/>
                      <a:pt x="717" y="303"/>
                      <a:pt x="711" y="303"/>
                    </a:cubicBezTo>
                    <a:cubicBezTo>
                      <a:pt x="711" y="303"/>
                      <a:pt x="711" y="303"/>
                      <a:pt x="711" y="303"/>
                    </a:cubicBezTo>
                    <a:cubicBezTo>
                      <a:pt x="710" y="303"/>
                      <a:pt x="710" y="303"/>
                      <a:pt x="710" y="303"/>
                    </a:cubicBezTo>
                    <a:cubicBezTo>
                      <a:pt x="714" y="293"/>
                      <a:pt x="717" y="283"/>
                      <a:pt x="720" y="273"/>
                    </a:cubicBezTo>
                    <a:cubicBezTo>
                      <a:pt x="720" y="273"/>
                      <a:pt x="720" y="273"/>
                      <a:pt x="720" y="273"/>
                    </a:cubicBezTo>
                    <a:cubicBezTo>
                      <a:pt x="721" y="274"/>
                      <a:pt x="721" y="274"/>
                      <a:pt x="721" y="274"/>
                    </a:cubicBezTo>
                    <a:cubicBezTo>
                      <a:pt x="721" y="277"/>
                      <a:pt x="724" y="279"/>
                      <a:pt x="726" y="279"/>
                    </a:cubicBezTo>
                    <a:cubicBezTo>
                      <a:pt x="727" y="280"/>
                      <a:pt x="729" y="280"/>
                      <a:pt x="730" y="280"/>
                    </a:cubicBezTo>
                    <a:cubicBezTo>
                      <a:pt x="730" y="280"/>
                      <a:pt x="730" y="280"/>
                      <a:pt x="730" y="280"/>
                    </a:cubicBezTo>
                    <a:cubicBezTo>
                      <a:pt x="734" y="280"/>
                      <a:pt x="736" y="277"/>
                      <a:pt x="737" y="274"/>
                    </a:cubicBezTo>
                    <a:cubicBezTo>
                      <a:pt x="739" y="269"/>
                      <a:pt x="738" y="262"/>
                      <a:pt x="733" y="260"/>
                    </a:cubicBezTo>
                    <a:cubicBezTo>
                      <a:pt x="732" y="259"/>
                      <a:pt x="731" y="259"/>
                      <a:pt x="730" y="259"/>
                    </a:cubicBezTo>
                    <a:cubicBezTo>
                      <a:pt x="729" y="258"/>
                      <a:pt x="729" y="258"/>
                      <a:pt x="728" y="257"/>
                    </a:cubicBezTo>
                    <a:cubicBezTo>
                      <a:pt x="727" y="257"/>
                      <a:pt x="726" y="257"/>
                      <a:pt x="725" y="257"/>
                    </a:cubicBezTo>
                    <a:cubicBezTo>
                      <a:pt x="725" y="257"/>
                      <a:pt x="725" y="257"/>
                      <a:pt x="725" y="257"/>
                    </a:cubicBezTo>
                    <a:cubicBezTo>
                      <a:pt x="728" y="243"/>
                      <a:pt x="731" y="229"/>
                      <a:pt x="732" y="215"/>
                    </a:cubicBezTo>
                    <a:cubicBezTo>
                      <a:pt x="735" y="217"/>
                      <a:pt x="738" y="218"/>
                      <a:pt x="741" y="218"/>
                    </a:cubicBezTo>
                    <a:cubicBezTo>
                      <a:pt x="743" y="218"/>
                      <a:pt x="745" y="218"/>
                      <a:pt x="746" y="216"/>
                    </a:cubicBezTo>
                    <a:cubicBezTo>
                      <a:pt x="749" y="214"/>
                      <a:pt x="750" y="209"/>
                      <a:pt x="750" y="206"/>
                    </a:cubicBezTo>
                    <a:cubicBezTo>
                      <a:pt x="749" y="202"/>
                      <a:pt x="748" y="198"/>
                      <a:pt x="746" y="195"/>
                    </a:cubicBezTo>
                    <a:cubicBezTo>
                      <a:pt x="744" y="194"/>
                      <a:pt x="743" y="193"/>
                      <a:pt x="741" y="192"/>
                    </a:cubicBezTo>
                    <a:cubicBezTo>
                      <a:pt x="740" y="192"/>
                      <a:pt x="739" y="192"/>
                      <a:pt x="738" y="192"/>
                    </a:cubicBezTo>
                    <a:cubicBezTo>
                      <a:pt x="738" y="192"/>
                      <a:pt x="737" y="192"/>
                      <a:pt x="736" y="192"/>
                    </a:cubicBezTo>
                    <a:cubicBezTo>
                      <a:pt x="735" y="192"/>
                      <a:pt x="735" y="192"/>
                      <a:pt x="734" y="192"/>
                    </a:cubicBezTo>
                    <a:cubicBezTo>
                      <a:pt x="735" y="180"/>
                      <a:pt x="734" y="168"/>
                      <a:pt x="733" y="156"/>
                    </a:cubicBezTo>
                    <a:cubicBezTo>
                      <a:pt x="734" y="157"/>
                      <a:pt x="735" y="157"/>
                      <a:pt x="736" y="157"/>
                    </a:cubicBezTo>
                    <a:cubicBezTo>
                      <a:pt x="736" y="157"/>
                      <a:pt x="737" y="157"/>
                      <a:pt x="737" y="157"/>
                    </a:cubicBezTo>
                    <a:cubicBezTo>
                      <a:pt x="740" y="156"/>
                      <a:pt x="741" y="154"/>
                      <a:pt x="742" y="152"/>
                    </a:cubicBezTo>
                    <a:cubicBezTo>
                      <a:pt x="744" y="150"/>
                      <a:pt x="745" y="147"/>
                      <a:pt x="745" y="143"/>
                    </a:cubicBezTo>
                    <a:cubicBezTo>
                      <a:pt x="745" y="140"/>
                      <a:pt x="744" y="133"/>
                      <a:pt x="740" y="131"/>
                    </a:cubicBezTo>
                    <a:cubicBezTo>
                      <a:pt x="739" y="129"/>
                      <a:pt x="736" y="128"/>
                      <a:pt x="734" y="128"/>
                    </a:cubicBezTo>
                    <a:cubicBezTo>
                      <a:pt x="734" y="128"/>
                      <a:pt x="733" y="128"/>
                      <a:pt x="732" y="129"/>
                    </a:cubicBezTo>
                    <a:cubicBezTo>
                      <a:pt x="732" y="129"/>
                      <a:pt x="732" y="129"/>
                      <a:pt x="732" y="129"/>
                    </a:cubicBezTo>
                    <a:cubicBezTo>
                      <a:pt x="730" y="129"/>
                      <a:pt x="728" y="130"/>
                      <a:pt x="727" y="131"/>
                    </a:cubicBezTo>
                    <a:cubicBezTo>
                      <a:pt x="727" y="132"/>
                      <a:pt x="727" y="132"/>
                      <a:pt x="727" y="132"/>
                    </a:cubicBezTo>
                    <a:cubicBezTo>
                      <a:pt x="723" y="119"/>
                      <a:pt x="719" y="108"/>
                      <a:pt x="713" y="98"/>
                    </a:cubicBezTo>
                    <a:cubicBezTo>
                      <a:pt x="714" y="98"/>
                      <a:pt x="714" y="98"/>
                      <a:pt x="715" y="97"/>
                    </a:cubicBezTo>
                    <a:cubicBezTo>
                      <a:pt x="716" y="97"/>
                      <a:pt x="716" y="97"/>
                      <a:pt x="716" y="97"/>
                    </a:cubicBezTo>
                    <a:cubicBezTo>
                      <a:pt x="717" y="97"/>
                      <a:pt x="718" y="96"/>
                      <a:pt x="719" y="95"/>
                    </a:cubicBezTo>
                    <a:cubicBezTo>
                      <a:pt x="719" y="93"/>
                      <a:pt x="719" y="92"/>
                      <a:pt x="719" y="91"/>
                    </a:cubicBezTo>
                    <a:cubicBezTo>
                      <a:pt x="719" y="88"/>
                      <a:pt x="719" y="85"/>
                      <a:pt x="718" y="83"/>
                    </a:cubicBezTo>
                    <a:cubicBezTo>
                      <a:pt x="717" y="81"/>
                      <a:pt x="716" y="80"/>
                      <a:pt x="714" y="79"/>
                    </a:cubicBezTo>
                    <a:cubicBezTo>
                      <a:pt x="712" y="78"/>
                      <a:pt x="711" y="77"/>
                      <a:pt x="709" y="77"/>
                    </a:cubicBezTo>
                    <a:cubicBezTo>
                      <a:pt x="708" y="77"/>
                      <a:pt x="708" y="77"/>
                      <a:pt x="707" y="77"/>
                    </a:cubicBezTo>
                    <a:cubicBezTo>
                      <a:pt x="704" y="77"/>
                      <a:pt x="702" y="79"/>
                      <a:pt x="701" y="81"/>
                    </a:cubicBezTo>
                    <a:cubicBezTo>
                      <a:pt x="691" y="70"/>
                      <a:pt x="678" y="61"/>
                      <a:pt x="661" y="53"/>
                    </a:cubicBezTo>
                    <a:cubicBezTo>
                      <a:pt x="662" y="52"/>
                      <a:pt x="663" y="51"/>
                      <a:pt x="663" y="50"/>
                    </a:cubicBezTo>
                    <a:cubicBezTo>
                      <a:pt x="664" y="47"/>
                      <a:pt x="664" y="43"/>
                      <a:pt x="663" y="41"/>
                    </a:cubicBezTo>
                    <a:cubicBezTo>
                      <a:pt x="661" y="37"/>
                      <a:pt x="657" y="35"/>
                      <a:pt x="653" y="35"/>
                    </a:cubicBezTo>
                    <a:cubicBezTo>
                      <a:pt x="653" y="35"/>
                      <a:pt x="653" y="35"/>
                      <a:pt x="653" y="35"/>
                    </a:cubicBezTo>
                    <a:cubicBezTo>
                      <a:pt x="652" y="35"/>
                      <a:pt x="652" y="35"/>
                      <a:pt x="652" y="35"/>
                    </a:cubicBezTo>
                    <a:cubicBezTo>
                      <a:pt x="650" y="36"/>
                      <a:pt x="648" y="37"/>
                      <a:pt x="646" y="38"/>
                    </a:cubicBezTo>
                    <a:cubicBezTo>
                      <a:pt x="644" y="40"/>
                      <a:pt x="644" y="43"/>
                      <a:pt x="644" y="46"/>
                    </a:cubicBezTo>
                    <a:cubicBezTo>
                      <a:pt x="644" y="46"/>
                      <a:pt x="644" y="47"/>
                      <a:pt x="644" y="48"/>
                    </a:cubicBezTo>
                    <a:cubicBezTo>
                      <a:pt x="640" y="46"/>
                      <a:pt x="635" y="45"/>
                      <a:pt x="630" y="44"/>
                    </a:cubicBezTo>
                    <a:cubicBezTo>
                      <a:pt x="625" y="45"/>
                      <a:pt x="619" y="46"/>
                      <a:pt x="613" y="46"/>
                    </a:cubicBezTo>
                    <a:cubicBezTo>
                      <a:pt x="613" y="46"/>
                      <a:pt x="613" y="46"/>
                      <a:pt x="613" y="46"/>
                    </a:cubicBezTo>
                    <a:cubicBezTo>
                      <a:pt x="603" y="46"/>
                      <a:pt x="594" y="44"/>
                      <a:pt x="585" y="40"/>
                    </a:cubicBezTo>
                    <a:cubicBezTo>
                      <a:pt x="575" y="42"/>
                      <a:pt x="564" y="45"/>
                      <a:pt x="555" y="50"/>
                    </a:cubicBezTo>
                    <a:cubicBezTo>
                      <a:pt x="555" y="50"/>
                      <a:pt x="555" y="49"/>
                      <a:pt x="555" y="49"/>
                    </a:cubicBezTo>
                    <a:cubicBezTo>
                      <a:pt x="555" y="48"/>
                      <a:pt x="554" y="47"/>
                      <a:pt x="554" y="47"/>
                    </a:cubicBezTo>
                    <a:cubicBezTo>
                      <a:pt x="554" y="46"/>
                      <a:pt x="553" y="46"/>
                      <a:pt x="553" y="45"/>
                    </a:cubicBezTo>
                    <a:cubicBezTo>
                      <a:pt x="552" y="44"/>
                      <a:pt x="552" y="43"/>
                      <a:pt x="551" y="43"/>
                    </a:cubicBezTo>
                    <a:cubicBezTo>
                      <a:pt x="548" y="40"/>
                      <a:pt x="545" y="38"/>
                      <a:pt x="541" y="38"/>
                    </a:cubicBezTo>
                    <a:cubicBezTo>
                      <a:pt x="541" y="38"/>
                      <a:pt x="541" y="38"/>
                      <a:pt x="541" y="38"/>
                    </a:cubicBezTo>
                    <a:cubicBezTo>
                      <a:pt x="541" y="41"/>
                      <a:pt x="541" y="44"/>
                      <a:pt x="541" y="47"/>
                    </a:cubicBezTo>
                    <a:cubicBezTo>
                      <a:pt x="541" y="52"/>
                      <a:pt x="541" y="57"/>
                      <a:pt x="540" y="62"/>
                    </a:cubicBezTo>
                    <a:cubicBezTo>
                      <a:pt x="540" y="62"/>
                      <a:pt x="540" y="62"/>
                      <a:pt x="540" y="62"/>
                    </a:cubicBezTo>
                    <a:cubicBezTo>
                      <a:pt x="540" y="62"/>
                      <a:pt x="540" y="62"/>
                      <a:pt x="540" y="62"/>
                    </a:cubicBezTo>
                    <a:cubicBezTo>
                      <a:pt x="537" y="76"/>
                      <a:pt x="532" y="88"/>
                      <a:pt x="524" y="98"/>
                    </a:cubicBezTo>
                    <a:cubicBezTo>
                      <a:pt x="522" y="106"/>
                      <a:pt x="521" y="114"/>
                      <a:pt x="522" y="122"/>
                    </a:cubicBezTo>
                    <a:cubicBezTo>
                      <a:pt x="522" y="121"/>
                      <a:pt x="522" y="121"/>
                      <a:pt x="522" y="121"/>
                    </a:cubicBezTo>
                    <a:cubicBezTo>
                      <a:pt x="520" y="120"/>
                      <a:pt x="518" y="119"/>
                      <a:pt x="515" y="119"/>
                    </a:cubicBezTo>
                    <a:cubicBezTo>
                      <a:pt x="511" y="119"/>
                      <a:pt x="508" y="121"/>
                      <a:pt x="507" y="126"/>
                    </a:cubicBezTo>
                    <a:cubicBezTo>
                      <a:pt x="506" y="130"/>
                      <a:pt x="507" y="133"/>
                      <a:pt x="509" y="135"/>
                    </a:cubicBezTo>
                    <a:cubicBezTo>
                      <a:pt x="510" y="139"/>
                      <a:pt x="513" y="141"/>
                      <a:pt x="517" y="141"/>
                    </a:cubicBezTo>
                    <a:cubicBezTo>
                      <a:pt x="519" y="141"/>
                      <a:pt x="520" y="141"/>
                      <a:pt x="522" y="139"/>
                    </a:cubicBezTo>
                    <a:cubicBezTo>
                      <a:pt x="523" y="139"/>
                      <a:pt x="525" y="138"/>
                      <a:pt x="526" y="137"/>
                    </a:cubicBezTo>
                    <a:cubicBezTo>
                      <a:pt x="527" y="139"/>
                      <a:pt x="528" y="142"/>
                      <a:pt x="530" y="144"/>
                    </a:cubicBezTo>
                    <a:cubicBezTo>
                      <a:pt x="532" y="149"/>
                      <a:pt x="538" y="157"/>
                      <a:pt x="543" y="164"/>
                    </a:cubicBezTo>
                    <a:cubicBezTo>
                      <a:pt x="543" y="164"/>
                      <a:pt x="543" y="164"/>
                      <a:pt x="543" y="164"/>
                    </a:cubicBezTo>
                    <a:cubicBezTo>
                      <a:pt x="541" y="164"/>
                      <a:pt x="539" y="165"/>
                      <a:pt x="538" y="166"/>
                    </a:cubicBezTo>
                    <a:cubicBezTo>
                      <a:pt x="537" y="167"/>
                      <a:pt x="537" y="167"/>
                      <a:pt x="537" y="168"/>
                    </a:cubicBezTo>
                    <a:cubicBezTo>
                      <a:pt x="534" y="170"/>
                      <a:pt x="533" y="173"/>
                      <a:pt x="534" y="177"/>
                    </a:cubicBezTo>
                    <a:cubicBezTo>
                      <a:pt x="534" y="179"/>
                      <a:pt x="537" y="182"/>
                      <a:pt x="539" y="183"/>
                    </a:cubicBezTo>
                    <a:cubicBezTo>
                      <a:pt x="540" y="184"/>
                      <a:pt x="541" y="184"/>
                      <a:pt x="542" y="185"/>
                    </a:cubicBezTo>
                    <a:cubicBezTo>
                      <a:pt x="543" y="185"/>
                      <a:pt x="545" y="185"/>
                      <a:pt x="547" y="185"/>
                    </a:cubicBezTo>
                    <a:cubicBezTo>
                      <a:pt x="548" y="185"/>
                      <a:pt x="549" y="185"/>
                      <a:pt x="550" y="185"/>
                    </a:cubicBezTo>
                    <a:cubicBezTo>
                      <a:pt x="549" y="189"/>
                      <a:pt x="546" y="193"/>
                      <a:pt x="543" y="195"/>
                    </a:cubicBezTo>
                    <a:cubicBezTo>
                      <a:pt x="543" y="193"/>
                      <a:pt x="542" y="192"/>
                      <a:pt x="541" y="191"/>
                    </a:cubicBezTo>
                    <a:cubicBezTo>
                      <a:pt x="540" y="190"/>
                      <a:pt x="538" y="189"/>
                      <a:pt x="537" y="189"/>
                    </a:cubicBezTo>
                    <a:cubicBezTo>
                      <a:pt x="536" y="189"/>
                      <a:pt x="536" y="189"/>
                      <a:pt x="535" y="189"/>
                    </a:cubicBezTo>
                    <a:cubicBezTo>
                      <a:pt x="534" y="186"/>
                      <a:pt x="532" y="186"/>
                      <a:pt x="530" y="186"/>
                    </a:cubicBezTo>
                    <a:cubicBezTo>
                      <a:pt x="529" y="186"/>
                      <a:pt x="529" y="186"/>
                      <a:pt x="529" y="186"/>
                    </a:cubicBezTo>
                    <a:cubicBezTo>
                      <a:pt x="523" y="186"/>
                      <a:pt x="522" y="194"/>
                      <a:pt x="523" y="199"/>
                    </a:cubicBezTo>
                    <a:cubicBezTo>
                      <a:pt x="523" y="199"/>
                      <a:pt x="523" y="200"/>
                      <a:pt x="523" y="201"/>
                    </a:cubicBezTo>
                    <a:cubicBezTo>
                      <a:pt x="523" y="201"/>
                      <a:pt x="523" y="201"/>
                      <a:pt x="523" y="201"/>
                    </a:cubicBezTo>
                    <a:cubicBezTo>
                      <a:pt x="522" y="201"/>
                      <a:pt x="522" y="201"/>
                      <a:pt x="522" y="201"/>
                    </a:cubicBezTo>
                    <a:cubicBezTo>
                      <a:pt x="513" y="200"/>
                      <a:pt x="506" y="199"/>
                      <a:pt x="498" y="194"/>
                    </a:cubicBezTo>
                    <a:cubicBezTo>
                      <a:pt x="502" y="192"/>
                      <a:pt x="505" y="188"/>
                      <a:pt x="502" y="183"/>
                    </a:cubicBezTo>
                    <a:cubicBezTo>
                      <a:pt x="502" y="183"/>
                      <a:pt x="502" y="183"/>
                      <a:pt x="502" y="183"/>
                    </a:cubicBezTo>
                    <a:cubicBezTo>
                      <a:pt x="502" y="182"/>
                      <a:pt x="502" y="182"/>
                      <a:pt x="502" y="182"/>
                    </a:cubicBezTo>
                    <a:cubicBezTo>
                      <a:pt x="503" y="180"/>
                      <a:pt x="502" y="178"/>
                      <a:pt x="501" y="176"/>
                    </a:cubicBezTo>
                    <a:cubicBezTo>
                      <a:pt x="499" y="174"/>
                      <a:pt x="497" y="172"/>
                      <a:pt x="494" y="172"/>
                    </a:cubicBezTo>
                    <a:cubicBezTo>
                      <a:pt x="494" y="172"/>
                      <a:pt x="494" y="172"/>
                      <a:pt x="493" y="172"/>
                    </a:cubicBezTo>
                    <a:cubicBezTo>
                      <a:pt x="488" y="172"/>
                      <a:pt x="485" y="178"/>
                      <a:pt x="484" y="183"/>
                    </a:cubicBezTo>
                    <a:cubicBezTo>
                      <a:pt x="482" y="181"/>
                      <a:pt x="480" y="179"/>
                      <a:pt x="477" y="176"/>
                    </a:cubicBezTo>
                    <a:cubicBezTo>
                      <a:pt x="474" y="173"/>
                      <a:pt x="470" y="169"/>
                      <a:pt x="465" y="164"/>
                    </a:cubicBezTo>
                    <a:cubicBezTo>
                      <a:pt x="466" y="163"/>
                      <a:pt x="466" y="163"/>
                      <a:pt x="466" y="163"/>
                    </a:cubicBezTo>
                    <a:cubicBezTo>
                      <a:pt x="466" y="163"/>
                      <a:pt x="467" y="163"/>
                      <a:pt x="468" y="162"/>
                    </a:cubicBezTo>
                    <a:cubicBezTo>
                      <a:pt x="469" y="161"/>
                      <a:pt x="471" y="159"/>
                      <a:pt x="471" y="157"/>
                    </a:cubicBezTo>
                    <a:cubicBezTo>
                      <a:pt x="472" y="152"/>
                      <a:pt x="471" y="147"/>
                      <a:pt x="466" y="145"/>
                    </a:cubicBezTo>
                    <a:cubicBezTo>
                      <a:pt x="466" y="144"/>
                      <a:pt x="465" y="144"/>
                      <a:pt x="464" y="144"/>
                    </a:cubicBezTo>
                    <a:cubicBezTo>
                      <a:pt x="463" y="143"/>
                      <a:pt x="461" y="143"/>
                      <a:pt x="459" y="143"/>
                    </a:cubicBezTo>
                    <a:cubicBezTo>
                      <a:pt x="457" y="143"/>
                      <a:pt x="455" y="143"/>
                      <a:pt x="454" y="144"/>
                    </a:cubicBezTo>
                    <a:cubicBezTo>
                      <a:pt x="452" y="145"/>
                      <a:pt x="451" y="147"/>
                      <a:pt x="451" y="149"/>
                    </a:cubicBezTo>
                    <a:cubicBezTo>
                      <a:pt x="444" y="142"/>
                      <a:pt x="439" y="136"/>
                      <a:pt x="435" y="132"/>
                    </a:cubicBezTo>
                    <a:cubicBezTo>
                      <a:pt x="430" y="128"/>
                      <a:pt x="426" y="123"/>
                      <a:pt x="421" y="119"/>
                    </a:cubicBezTo>
                    <a:cubicBezTo>
                      <a:pt x="422" y="119"/>
                      <a:pt x="423" y="118"/>
                      <a:pt x="424" y="117"/>
                    </a:cubicBezTo>
                    <a:cubicBezTo>
                      <a:pt x="424" y="116"/>
                      <a:pt x="425" y="116"/>
                      <a:pt x="425" y="115"/>
                    </a:cubicBezTo>
                    <a:cubicBezTo>
                      <a:pt x="419" y="111"/>
                      <a:pt x="413" y="106"/>
                      <a:pt x="408" y="100"/>
                    </a:cubicBezTo>
                    <a:cubicBezTo>
                      <a:pt x="407" y="101"/>
                      <a:pt x="407" y="101"/>
                      <a:pt x="407" y="102"/>
                    </a:cubicBezTo>
                    <a:cubicBezTo>
                      <a:pt x="407" y="103"/>
                      <a:pt x="407" y="105"/>
                      <a:pt x="407" y="106"/>
                    </a:cubicBezTo>
                    <a:cubicBezTo>
                      <a:pt x="397" y="97"/>
                      <a:pt x="388" y="90"/>
                      <a:pt x="380" y="83"/>
                    </a:cubicBezTo>
                    <a:cubicBezTo>
                      <a:pt x="381" y="83"/>
                      <a:pt x="381" y="83"/>
                      <a:pt x="382" y="82"/>
                    </a:cubicBezTo>
                    <a:cubicBezTo>
                      <a:pt x="383" y="82"/>
                      <a:pt x="384" y="81"/>
                      <a:pt x="385" y="79"/>
                    </a:cubicBezTo>
                    <a:cubicBezTo>
                      <a:pt x="387" y="78"/>
                      <a:pt x="388" y="76"/>
                      <a:pt x="388" y="73"/>
                    </a:cubicBezTo>
                    <a:cubicBezTo>
                      <a:pt x="389" y="66"/>
                      <a:pt x="383" y="61"/>
                      <a:pt x="377" y="61"/>
                    </a:cubicBezTo>
                    <a:cubicBezTo>
                      <a:pt x="376" y="61"/>
                      <a:pt x="376" y="61"/>
                      <a:pt x="376" y="61"/>
                    </a:cubicBezTo>
                    <a:cubicBezTo>
                      <a:pt x="374" y="61"/>
                      <a:pt x="372" y="62"/>
                      <a:pt x="371" y="63"/>
                    </a:cubicBezTo>
                    <a:cubicBezTo>
                      <a:pt x="370" y="63"/>
                      <a:pt x="370" y="63"/>
                      <a:pt x="369" y="63"/>
                    </a:cubicBezTo>
                    <a:cubicBezTo>
                      <a:pt x="366" y="64"/>
                      <a:pt x="363" y="66"/>
                      <a:pt x="362" y="69"/>
                    </a:cubicBezTo>
                    <a:cubicBezTo>
                      <a:pt x="348" y="59"/>
                      <a:pt x="336" y="51"/>
                      <a:pt x="326" y="45"/>
                    </a:cubicBezTo>
                    <a:cubicBezTo>
                      <a:pt x="329" y="45"/>
                      <a:pt x="331" y="43"/>
                      <a:pt x="332" y="40"/>
                    </a:cubicBezTo>
                    <a:cubicBezTo>
                      <a:pt x="332" y="39"/>
                      <a:pt x="332" y="37"/>
                      <a:pt x="332" y="36"/>
                    </a:cubicBezTo>
                    <a:cubicBezTo>
                      <a:pt x="332" y="36"/>
                      <a:pt x="332" y="36"/>
                      <a:pt x="332" y="36"/>
                    </a:cubicBezTo>
                    <a:cubicBezTo>
                      <a:pt x="326" y="35"/>
                      <a:pt x="320" y="33"/>
                      <a:pt x="315" y="31"/>
                    </a:cubicBezTo>
                    <a:cubicBezTo>
                      <a:pt x="315" y="32"/>
                      <a:pt x="315" y="33"/>
                      <a:pt x="315" y="34"/>
                    </a:cubicBezTo>
                    <a:cubicBezTo>
                      <a:pt x="315" y="34"/>
                      <a:pt x="315" y="34"/>
                      <a:pt x="315" y="34"/>
                    </a:cubicBezTo>
                    <a:cubicBezTo>
                      <a:pt x="314" y="36"/>
                      <a:pt x="315" y="38"/>
                      <a:pt x="315" y="40"/>
                    </a:cubicBezTo>
                    <a:cubicBezTo>
                      <a:pt x="304" y="34"/>
                      <a:pt x="295" y="31"/>
                      <a:pt x="289" y="30"/>
                    </a:cubicBezTo>
                    <a:cubicBezTo>
                      <a:pt x="290" y="29"/>
                      <a:pt x="290" y="29"/>
                      <a:pt x="290" y="29"/>
                    </a:cubicBezTo>
                    <a:cubicBezTo>
                      <a:pt x="293" y="26"/>
                      <a:pt x="294" y="21"/>
                      <a:pt x="292" y="17"/>
                    </a:cubicBezTo>
                    <a:cubicBezTo>
                      <a:pt x="290" y="13"/>
                      <a:pt x="286" y="9"/>
                      <a:pt x="281" y="9"/>
                    </a:cubicBezTo>
                    <a:cubicBezTo>
                      <a:pt x="280" y="9"/>
                      <a:pt x="279" y="10"/>
                      <a:pt x="277" y="11"/>
                    </a:cubicBezTo>
                    <a:cubicBezTo>
                      <a:pt x="277" y="11"/>
                      <a:pt x="276" y="11"/>
                      <a:pt x="276" y="12"/>
                    </a:cubicBezTo>
                    <a:cubicBezTo>
                      <a:pt x="275" y="13"/>
                      <a:pt x="274" y="14"/>
                      <a:pt x="273" y="15"/>
                    </a:cubicBezTo>
                    <a:cubicBezTo>
                      <a:pt x="272" y="18"/>
                      <a:pt x="271" y="22"/>
                      <a:pt x="272" y="25"/>
                    </a:cubicBezTo>
                    <a:cubicBezTo>
                      <a:pt x="263" y="22"/>
                      <a:pt x="254" y="20"/>
                      <a:pt x="245" y="19"/>
                    </a:cubicBezTo>
                    <a:cubicBezTo>
                      <a:pt x="246" y="18"/>
                      <a:pt x="246" y="17"/>
                      <a:pt x="247" y="16"/>
                    </a:cubicBezTo>
                    <a:cubicBezTo>
                      <a:pt x="248" y="15"/>
                      <a:pt x="249" y="13"/>
                      <a:pt x="249" y="11"/>
                    </a:cubicBezTo>
                    <a:cubicBezTo>
                      <a:pt x="249" y="8"/>
                      <a:pt x="248" y="5"/>
                      <a:pt x="246" y="4"/>
                    </a:cubicBezTo>
                    <a:cubicBezTo>
                      <a:pt x="245" y="3"/>
                      <a:pt x="244" y="2"/>
                      <a:pt x="242" y="1"/>
                    </a:cubicBezTo>
                    <a:cubicBezTo>
                      <a:pt x="240" y="1"/>
                      <a:pt x="238" y="0"/>
                      <a:pt x="236" y="0"/>
                    </a:cubicBezTo>
                    <a:cubicBezTo>
                      <a:pt x="233" y="0"/>
                      <a:pt x="229" y="2"/>
                      <a:pt x="227" y="6"/>
                    </a:cubicBezTo>
                    <a:cubicBezTo>
                      <a:pt x="225" y="10"/>
                      <a:pt x="227" y="14"/>
                      <a:pt x="230" y="17"/>
                    </a:cubicBezTo>
                    <a:cubicBezTo>
                      <a:pt x="220" y="16"/>
                      <a:pt x="211" y="15"/>
                      <a:pt x="201" y="14"/>
                    </a:cubicBezTo>
                    <a:cubicBezTo>
                      <a:pt x="201" y="9"/>
                      <a:pt x="197" y="4"/>
                      <a:pt x="193" y="2"/>
                    </a:cubicBezTo>
                    <a:cubicBezTo>
                      <a:pt x="191" y="1"/>
                      <a:pt x="188" y="0"/>
                      <a:pt x="18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2" name="Freeform 270"/>
              <p:cNvSpPr>
                <a:spLocks noEditPoints="1"/>
              </p:cNvSpPr>
              <p:nvPr/>
            </p:nvSpPr>
            <p:spPr bwMode="auto">
              <a:xfrm>
                <a:off x="7163" y="4310"/>
                <a:ext cx="129" cy="129"/>
              </a:xfrm>
              <a:custGeom>
                <a:avLst/>
                <a:gdLst>
                  <a:gd name="T0" fmla="*/ 170 w 261"/>
                  <a:gd name="T1" fmla="*/ 223 h 260"/>
                  <a:gd name="T2" fmla="*/ 164 w 261"/>
                  <a:gd name="T3" fmla="*/ 231 h 260"/>
                  <a:gd name="T4" fmla="*/ 176 w 261"/>
                  <a:gd name="T5" fmla="*/ 249 h 260"/>
                  <a:gd name="T6" fmla="*/ 173 w 261"/>
                  <a:gd name="T7" fmla="*/ 222 h 260"/>
                  <a:gd name="T8" fmla="*/ 13 w 261"/>
                  <a:gd name="T9" fmla="*/ 184 h 260"/>
                  <a:gd name="T10" fmla="*/ 16 w 261"/>
                  <a:gd name="T11" fmla="*/ 182 h 260"/>
                  <a:gd name="T12" fmla="*/ 0 w 261"/>
                  <a:gd name="T13" fmla="*/ 139 h 260"/>
                  <a:gd name="T14" fmla="*/ 14 w 261"/>
                  <a:gd name="T15" fmla="*/ 172 h 260"/>
                  <a:gd name="T16" fmla="*/ 114 w 261"/>
                  <a:gd name="T17" fmla="*/ 206 h 260"/>
                  <a:gd name="T18" fmla="*/ 133 w 261"/>
                  <a:gd name="T19" fmla="*/ 186 h 260"/>
                  <a:gd name="T20" fmla="*/ 114 w 261"/>
                  <a:gd name="T21" fmla="*/ 206 h 260"/>
                  <a:gd name="T22" fmla="*/ 70 w 261"/>
                  <a:gd name="T23" fmla="*/ 196 h 260"/>
                  <a:gd name="T24" fmla="*/ 93 w 261"/>
                  <a:gd name="T25" fmla="*/ 187 h 260"/>
                  <a:gd name="T26" fmla="*/ 63 w 261"/>
                  <a:gd name="T27" fmla="*/ 192 h 260"/>
                  <a:gd name="T28" fmla="*/ 45 w 261"/>
                  <a:gd name="T29" fmla="*/ 167 h 260"/>
                  <a:gd name="T30" fmla="*/ 63 w 261"/>
                  <a:gd name="T31" fmla="*/ 192 h 260"/>
                  <a:gd name="T32" fmla="*/ 170 w 261"/>
                  <a:gd name="T33" fmla="*/ 163 h 260"/>
                  <a:gd name="T34" fmla="*/ 187 w 261"/>
                  <a:gd name="T35" fmla="*/ 170 h 260"/>
                  <a:gd name="T36" fmla="*/ 157 w 261"/>
                  <a:gd name="T37" fmla="*/ 193 h 260"/>
                  <a:gd name="T38" fmla="*/ 17 w 261"/>
                  <a:gd name="T39" fmla="*/ 138 h 260"/>
                  <a:gd name="T40" fmla="*/ 31 w 261"/>
                  <a:gd name="T41" fmla="*/ 162 h 260"/>
                  <a:gd name="T42" fmla="*/ 200 w 261"/>
                  <a:gd name="T43" fmla="*/ 132 h 260"/>
                  <a:gd name="T44" fmla="*/ 215 w 261"/>
                  <a:gd name="T45" fmla="*/ 130 h 260"/>
                  <a:gd name="T46" fmla="*/ 219 w 261"/>
                  <a:gd name="T47" fmla="*/ 122 h 260"/>
                  <a:gd name="T48" fmla="*/ 206 w 261"/>
                  <a:gd name="T49" fmla="*/ 101 h 260"/>
                  <a:gd name="T50" fmla="*/ 219 w 261"/>
                  <a:gd name="T51" fmla="*/ 85 h 260"/>
                  <a:gd name="T52" fmla="*/ 219 w 261"/>
                  <a:gd name="T53" fmla="*/ 122 h 260"/>
                  <a:gd name="T54" fmla="*/ 214 w 261"/>
                  <a:gd name="T55" fmla="*/ 61 h 260"/>
                  <a:gd name="T56" fmla="*/ 225 w 261"/>
                  <a:gd name="T57" fmla="*/ 71 h 260"/>
                  <a:gd name="T58" fmla="*/ 194 w 261"/>
                  <a:gd name="T59" fmla="*/ 7 h 260"/>
                  <a:gd name="T60" fmla="*/ 210 w 261"/>
                  <a:gd name="T61" fmla="*/ 33 h 260"/>
                  <a:gd name="T62" fmla="*/ 185 w 261"/>
                  <a:gd name="T63" fmla="*/ 16 h 260"/>
                  <a:gd name="T64" fmla="*/ 182 w 261"/>
                  <a:gd name="T65" fmla="*/ 30 h 260"/>
                  <a:gd name="T66" fmla="*/ 205 w 261"/>
                  <a:gd name="T67" fmla="*/ 60 h 260"/>
                  <a:gd name="T68" fmla="*/ 217 w 261"/>
                  <a:gd name="T69" fmla="*/ 77 h 260"/>
                  <a:gd name="T70" fmla="*/ 197 w 261"/>
                  <a:gd name="T71" fmla="*/ 105 h 260"/>
                  <a:gd name="T72" fmla="*/ 193 w 261"/>
                  <a:gd name="T73" fmla="*/ 127 h 260"/>
                  <a:gd name="T74" fmla="*/ 176 w 261"/>
                  <a:gd name="T75" fmla="*/ 156 h 260"/>
                  <a:gd name="T76" fmla="*/ 156 w 261"/>
                  <a:gd name="T77" fmla="*/ 161 h 260"/>
                  <a:gd name="T78" fmla="*/ 133 w 261"/>
                  <a:gd name="T79" fmla="*/ 179 h 260"/>
                  <a:gd name="T80" fmla="*/ 111 w 261"/>
                  <a:gd name="T81" fmla="*/ 196 h 260"/>
                  <a:gd name="T82" fmla="*/ 89 w 261"/>
                  <a:gd name="T83" fmla="*/ 178 h 260"/>
                  <a:gd name="T84" fmla="*/ 61 w 261"/>
                  <a:gd name="T85" fmla="*/ 165 h 260"/>
                  <a:gd name="T86" fmla="*/ 43 w 261"/>
                  <a:gd name="T87" fmla="*/ 159 h 260"/>
                  <a:gd name="T88" fmla="*/ 25 w 261"/>
                  <a:gd name="T89" fmla="*/ 132 h 260"/>
                  <a:gd name="T90" fmla="*/ 9 w 261"/>
                  <a:gd name="T91" fmla="*/ 135 h 260"/>
                  <a:gd name="T92" fmla="*/ 45 w 261"/>
                  <a:gd name="T93" fmla="*/ 230 h 260"/>
                  <a:gd name="T94" fmla="*/ 166 w 261"/>
                  <a:gd name="T95" fmla="*/ 253 h 260"/>
                  <a:gd name="T96" fmla="*/ 167 w 261"/>
                  <a:gd name="T97" fmla="*/ 215 h 260"/>
                  <a:gd name="T98" fmla="*/ 172 w 261"/>
                  <a:gd name="T99" fmla="*/ 212 h 260"/>
                  <a:gd name="T100" fmla="*/ 252 w 261"/>
                  <a:gd name="T101" fmla="*/ 174 h 260"/>
                  <a:gd name="T102" fmla="*/ 257 w 261"/>
                  <a:gd name="T103" fmla="*/ 91 h 260"/>
                  <a:gd name="T104" fmla="*/ 230 w 261"/>
                  <a:gd name="T105" fmla="*/ 31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1" h="260">
                    <a:moveTo>
                      <a:pt x="173" y="222"/>
                    </a:moveTo>
                    <a:cubicBezTo>
                      <a:pt x="172" y="223"/>
                      <a:pt x="171" y="223"/>
                      <a:pt x="170" y="223"/>
                    </a:cubicBezTo>
                    <a:cubicBezTo>
                      <a:pt x="170" y="223"/>
                      <a:pt x="170" y="223"/>
                      <a:pt x="169" y="223"/>
                    </a:cubicBezTo>
                    <a:cubicBezTo>
                      <a:pt x="165" y="225"/>
                      <a:pt x="163" y="228"/>
                      <a:pt x="164" y="231"/>
                    </a:cubicBezTo>
                    <a:cubicBezTo>
                      <a:pt x="164" y="239"/>
                      <a:pt x="165" y="245"/>
                      <a:pt x="175" y="249"/>
                    </a:cubicBezTo>
                    <a:cubicBezTo>
                      <a:pt x="175" y="249"/>
                      <a:pt x="176" y="249"/>
                      <a:pt x="176" y="249"/>
                    </a:cubicBezTo>
                    <a:cubicBezTo>
                      <a:pt x="180" y="248"/>
                      <a:pt x="184" y="246"/>
                      <a:pt x="188" y="244"/>
                    </a:cubicBezTo>
                    <a:cubicBezTo>
                      <a:pt x="184" y="236"/>
                      <a:pt x="179" y="228"/>
                      <a:pt x="173" y="222"/>
                    </a:cubicBezTo>
                    <a:moveTo>
                      <a:pt x="16" y="182"/>
                    </a:moveTo>
                    <a:cubicBezTo>
                      <a:pt x="15" y="183"/>
                      <a:pt x="14" y="184"/>
                      <a:pt x="13" y="184"/>
                    </a:cubicBezTo>
                    <a:cubicBezTo>
                      <a:pt x="14" y="187"/>
                      <a:pt x="16" y="190"/>
                      <a:pt x="17" y="192"/>
                    </a:cubicBezTo>
                    <a:cubicBezTo>
                      <a:pt x="17" y="189"/>
                      <a:pt x="17" y="185"/>
                      <a:pt x="16" y="182"/>
                    </a:cubicBezTo>
                    <a:moveTo>
                      <a:pt x="0" y="139"/>
                    </a:moveTo>
                    <a:cubicBezTo>
                      <a:pt x="0" y="139"/>
                      <a:pt x="0" y="139"/>
                      <a:pt x="0" y="139"/>
                    </a:cubicBezTo>
                    <a:cubicBezTo>
                      <a:pt x="1" y="148"/>
                      <a:pt x="3" y="159"/>
                      <a:pt x="7" y="170"/>
                    </a:cubicBezTo>
                    <a:cubicBezTo>
                      <a:pt x="9" y="171"/>
                      <a:pt x="12" y="172"/>
                      <a:pt x="14" y="172"/>
                    </a:cubicBezTo>
                    <a:cubicBezTo>
                      <a:pt x="12" y="160"/>
                      <a:pt x="7" y="148"/>
                      <a:pt x="0" y="139"/>
                    </a:cubicBezTo>
                    <a:moveTo>
                      <a:pt x="114" y="206"/>
                    </a:moveTo>
                    <a:cubicBezTo>
                      <a:pt x="118" y="198"/>
                      <a:pt x="123" y="186"/>
                      <a:pt x="132" y="186"/>
                    </a:cubicBezTo>
                    <a:cubicBezTo>
                      <a:pt x="132" y="186"/>
                      <a:pt x="133" y="186"/>
                      <a:pt x="133" y="186"/>
                    </a:cubicBezTo>
                    <a:cubicBezTo>
                      <a:pt x="140" y="187"/>
                      <a:pt x="145" y="191"/>
                      <a:pt x="148" y="197"/>
                    </a:cubicBezTo>
                    <a:cubicBezTo>
                      <a:pt x="137" y="203"/>
                      <a:pt x="125" y="206"/>
                      <a:pt x="114" y="206"/>
                    </a:cubicBezTo>
                    <a:moveTo>
                      <a:pt x="106" y="206"/>
                    </a:moveTo>
                    <a:cubicBezTo>
                      <a:pt x="93" y="206"/>
                      <a:pt x="81" y="202"/>
                      <a:pt x="70" y="196"/>
                    </a:cubicBezTo>
                    <a:cubicBezTo>
                      <a:pt x="74" y="190"/>
                      <a:pt x="81" y="186"/>
                      <a:pt x="89" y="186"/>
                    </a:cubicBezTo>
                    <a:cubicBezTo>
                      <a:pt x="90" y="186"/>
                      <a:pt x="91" y="186"/>
                      <a:pt x="93" y="187"/>
                    </a:cubicBezTo>
                    <a:cubicBezTo>
                      <a:pt x="96" y="187"/>
                      <a:pt x="108" y="200"/>
                      <a:pt x="106" y="206"/>
                    </a:cubicBezTo>
                    <a:moveTo>
                      <a:pt x="63" y="192"/>
                    </a:moveTo>
                    <a:cubicBezTo>
                      <a:pt x="53" y="186"/>
                      <a:pt x="44" y="178"/>
                      <a:pt x="36" y="169"/>
                    </a:cubicBezTo>
                    <a:cubicBezTo>
                      <a:pt x="39" y="168"/>
                      <a:pt x="42" y="167"/>
                      <a:pt x="45" y="167"/>
                    </a:cubicBezTo>
                    <a:cubicBezTo>
                      <a:pt x="48" y="167"/>
                      <a:pt x="51" y="168"/>
                      <a:pt x="53" y="170"/>
                    </a:cubicBezTo>
                    <a:cubicBezTo>
                      <a:pt x="62" y="177"/>
                      <a:pt x="65" y="183"/>
                      <a:pt x="63" y="192"/>
                    </a:cubicBezTo>
                    <a:moveTo>
                      <a:pt x="157" y="193"/>
                    </a:moveTo>
                    <a:cubicBezTo>
                      <a:pt x="155" y="180"/>
                      <a:pt x="158" y="163"/>
                      <a:pt x="170" y="163"/>
                    </a:cubicBezTo>
                    <a:cubicBezTo>
                      <a:pt x="173" y="163"/>
                      <a:pt x="176" y="164"/>
                      <a:pt x="180" y="166"/>
                    </a:cubicBezTo>
                    <a:cubicBezTo>
                      <a:pt x="182" y="167"/>
                      <a:pt x="184" y="169"/>
                      <a:pt x="187" y="170"/>
                    </a:cubicBezTo>
                    <a:cubicBezTo>
                      <a:pt x="180" y="176"/>
                      <a:pt x="172" y="183"/>
                      <a:pt x="163" y="189"/>
                    </a:cubicBezTo>
                    <a:cubicBezTo>
                      <a:pt x="161" y="190"/>
                      <a:pt x="159" y="191"/>
                      <a:pt x="157" y="193"/>
                    </a:cubicBezTo>
                    <a:moveTo>
                      <a:pt x="31" y="162"/>
                    </a:moveTo>
                    <a:cubicBezTo>
                      <a:pt x="26" y="155"/>
                      <a:pt x="21" y="146"/>
                      <a:pt x="17" y="138"/>
                    </a:cubicBezTo>
                    <a:cubicBezTo>
                      <a:pt x="22" y="138"/>
                      <a:pt x="28" y="140"/>
                      <a:pt x="31" y="145"/>
                    </a:cubicBezTo>
                    <a:cubicBezTo>
                      <a:pt x="35" y="151"/>
                      <a:pt x="37" y="158"/>
                      <a:pt x="31" y="162"/>
                    </a:cubicBezTo>
                    <a:moveTo>
                      <a:pt x="196" y="160"/>
                    </a:moveTo>
                    <a:cubicBezTo>
                      <a:pt x="193" y="150"/>
                      <a:pt x="191" y="136"/>
                      <a:pt x="200" y="132"/>
                    </a:cubicBezTo>
                    <a:cubicBezTo>
                      <a:pt x="203" y="131"/>
                      <a:pt x="208" y="129"/>
                      <a:pt x="212" y="128"/>
                    </a:cubicBezTo>
                    <a:cubicBezTo>
                      <a:pt x="213" y="129"/>
                      <a:pt x="214" y="130"/>
                      <a:pt x="215" y="130"/>
                    </a:cubicBezTo>
                    <a:cubicBezTo>
                      <a:pt x="211" y="140"/>
                      <a:pt x="204" y="150"/>
                      <a:pt x="196" y="160"/>
                    </a:cubicBezTo>
                    <a:moveTo>
                      <a:pt x="219" y="122"/>
                    </a:moveTo>
                    <a:cubicBezTo>
                      <a:pt x="217" y="122"/>
                      <a:pt x="216" y="121"/>
                      <a:pt x="215" y="121"/>
                    </a:cubicBezTo>
                    <a:cubicBezTo>
                      <a:pt x="209" y="116"/>
                      <a:pt x="203" y="106"/>
                      <a:pt x="206" y="101"/>
                    </a:cubicBezTo>
                    <a:cubicBezTo>
                      <a:pt x="206" y="99"/>
                      <a:pt x="207" y="97"/>
                      <a:pt x="207" y="96"/>
                    </a:cubicBezTo>
                    <a:cubicBezTo>
                      <a:pt x="209" y="90"/>
                      <a:pt x="213" y="86"/>
                      <a:pt x="219" y="85"/>
                    </a:cubicBezTo>
                    <a:cubicBezTo>
                      <a:pt x="221" y="84"/>
                      <a:pt x="223" y="83"/>
                      <a:pt x="225" y="82"/>
                    </a:cubicBezTo>
                    <a:cubicBezTo>
                      <a:pt x="226" y="95"/>
                      <a:pt x="223" y="109"/>
                      <a:pt x="219" y="122"/>
                    </a:cubicBezTo>
                    <a:moveTo>
                      <a:pt x="225" y="71"/>
                    </a:moveTo>
                    <a:cubicBezTo>
                      <a:pt x="220" y="69"/>
                      <a:pt x="216" y="68"/>
                      <a:pt x="214" y="61"/>
                    </a:cubicBezTo>
                    <a:cubicBezTo>
                      <a:pt x="211" y="53"/>
                      <a:pt x="213" y="48"/>
                      <a:pt x="217" y="42"/>
                    </a:cubicBezTo>
                    <a:cubicBezTo>
                      <a:pt x="221" y="51"/>
                      <a:pt x="224" y="61"/>
                      <a:pt x="225" y="71"/>
                    </a:cubicBezTo>
                    <a:moveTo>
                      <a:pt x="201" y="0"/>
                    </a:moveTo>
                    <a:cubicBezTo>
                      <a:pt x="199" y="2"/>
                      <a:pt x="197" y="5"/>
                      <a:pt x="194" y="7"/>
                    </a:cubicBezTo>
                    <a:cubicBezTo>
                      <a:pt x="202" y="14"/>
                      <a:pt x="208" y="23"/>
                      <a:pt x="213" y="33"/>
                    </a:cubicBezTo>
                    <a:cubicBezTo>
                      <a:pt x="212" y="33"/>
                      <a:pt x="211" y="33"/>
                      <a:pt x="210" y="33"/>
                    </a:cubicBezTo>
                    <a:cubicBezTo>
                      <a:pt x="205" y="33"/>
                      <a:pt x="201" y="32"/>
                      <a:pt x="197" y="31"/>
                    </a:cubicBezTo>
                    <a:cubicBezTo>
                      <a:pt x="189" y="29"/>
                      <a:pt x="186" y="23"/>
                      <a:pt x="185" y="16"/>
                    </a:cubicBezTo>
                    <a:cubicBezTo>
                      <a:pt x="183" y="18"/>
                      <a:pt x="181" y="21"/>
                      <a:pt x="178" y="23"/>
                    </a:cubicBezTo>
                    <a:cubicBezTo>
                      <a:pt x="179" y="25"/>
                      <a:pt x="181" y="28"/>
                      <a:pt x="182" y="30"/>
                    </a:cubicBezTo>
                    <a:cubicBezTo>
                      <a:pt x="188" y="37"/>
                      <a:pt x="199" y="41"/>
                      <a:pt x="209" y="41"/>
                    </a:cubicBezTo>
                    <a:cubicBezTo>
                      <a:pt x="205" y="47"/>
                      <a:pt x="203" y="53"/>
                      <a:pt x="205" y="60"/>
                    </a:cubicBezTo>
                    <a:cubicBezTo>
                      <a:pt x="207" y="64"/>
                      <a:pt x="208" y="71"/>
                      <a:pt x="212" y="74"/>
                    </a:cubicBezTo>
                    <a:cubicBezTo>
                      <a:pt x="214" y="76"/>
                      <a:pt x="215" y="77"/>
                      <a:pt x="217" y="77"/>
                    </a:cubicBezTo>
                    <a:cubicBezTo>
                      <a:pt x="212" y="80"/>
                      <a:pt x="207" y="81"/>
                      <a:pt x="202" y="86"/>
                    </a:cubicBezTo>
                    <a:cubicBezTo>
                      <a:pt x="199" y="90"/>
                      <a:pt x="196" y="101"/>
                      <a:pt x="197" y="105"/>
                    </a:cubicBezTo>
                    <a:cubicBezTo>
                      <a:pt x="199" y="110"/>
                      <a:pt x="201" y="117"/>
                      <a:pt x="205" y="122"/>
                    </a:cubicBezTo>
                    <a:cubicBezTo>
                      <a:pt x="201" y="123"/>
                      <a:pt x="196" y="125"/>
                      <a:pt x="193" y="127"/>
                    </a:cubicBezTo>
                    <a:cubicBezTo>
                      <a:pt x="183" y="135"/>
                      <a:pt x="185" y="151"/>
                      <a:pt x="189" y="163"/>
                    </a:cubicBezTo>
                    <a:cubicBezTo>
                      <a:pt x="185" y="161"/>
                      <a:pt x="180" y="157"/>
                      <a:pt x="176" y="156"/>
                    </a:cubicBezTo>
                    <a:cubicBezTo>
                      <a:pt x="175" y="155"/>
                      <a:pt x="174" y="155"/>
                      <a:pt x="172" y="155"/>
                    </a:cubicBezTo>
                    <a:cubicBezTo>
                      <a:pt x="167" y="155"/>
                      <a:pt x="161" y="158"/>
                      <a:pt x="156" y="161"/>
                    </a:cubicBezTo>
                    <a:cubicBezTo>
                      <a:pt x="150" y="165"/>
                      <a:pt x="148" y="176"/>
                      <a:pt x="149" y="186"/>
                    </a:cubicBezTo>
                    <a:cubicBezTo>
                      <a:pt x="144" y="182"/>
                      <a:pt x="139" y="179"/>
                      <a:pt x="133" y="179"/>
                    </a:cubicBezTo>
                    <a:cubicBezTo>
                      <a:pt x="132" y="179"/>
                      <a:pt x="131" y="179"/>
                      <a:pt x="130" y="179"/>
                    </a:cubicBezTo>
                    <a:cubicBezTo>
                      <a:pt x="121" y="180"/>
                      <a:pt x="115" y="188"/>
                      <a:pt x="111" y="196"/>
                    </a:cubicBezTo>
                    <a:cubicBezTo>
                      <a:pt x="108" y="189"/>
                      <a:pt x="102" y="183"/>
                      <a:pt x="98" y="180"/>
                    </a:cubicBezTo>
                    <a:cubicBezTo>
                      <a:pt x="95" y="178"/>
                      <a:pt x="92" y="178"/>
                      <a:pt x="89" y="178"/>
                    </a:cubicBezTo>
                    <a:cubicBezTo>
                      <a:pt x="83" y="178"/>
                      <a:pt x="76" y="181"/>
                      <a:pt x="71" y="185"/>
                    </a:cubicBezTo>
                    <a:cubicBezTo>
                      <a:pt x="70" y="178"/>
                      <a:pt x="67" y="172"/>
                      <a:pt x="61" y="165"/>
                    </a:cubicBezTo>
                    <a:cubicBezTo>
                      <a:pt x="56" y="161"/>
                      <a:pt x="51" y="159"/>
                      <a:pt x="46" y="159"/>
                    </a:cubicBezTo>
                    <a:cubicBezTo>
                      <a:pt x="45" y="159"/>
                      <a:pt x="44" y="159"/>
                      <a:pt x="43" y="159"/>
                    </a:cubicBezTo>
                    <a:cubicBezTo>
                      <a:pt x="44" y="156"/>
                      <a:pt x="43" y="151"/>
                      <a:pt x="41" y="146"/>
                    </a:cubicBezTo>
                    <a:cubicBezTo>
                      <a:pt x="37" y="139"/>
                      <a:pt x="32" y="134"/>
                      <a:pt x="25" y="132"/>
                    </a:cubicBezTo>
                    <a:cubicBezTo>
                      <a:pt x="27" y="130"/>
                      <a:pt x="28" y="128"/>
                      <a:pt x="28" y="126"/>
                    </a:cubicBezTo>
                    <a:cubicBezTo>
                      <a:pt x="22" y="129"/>
                      <a:pt x="15" y="132"/>
                      <a:pt x="9" y="135"/>
                    </a:cubicBezTo>
                    <a:cubicBezTo>
                      <a:pt x="22" y="150"/>
                      <a:pt x="41" y="184"/>
                      <a:pt x="43" y="227"/>
                    </a:cubicBezTo>
                    <a:cubicBezTo>
                      <a:pt x="43" y="228"/>
                      <a:pt x="44" y="229"/>
                      <a:pt x="45" y="230"/>
                    </a:cubicBezTo>
                    <a:cubicBezTo>
                      <a:pt x="63" y="248"/>
                      <a:pt x="90" y="260"/>
                      <a:pt x="123" y="260"/>
                    </a:cubicBezTo>
                    <a:cubicBezTo>
                      <a:pt x="136" y="260"/>
                      <a:pt x="151" y="258"/>
                      <a:pt x="166" y="253"/>
                    </a:cubicBezTo>
                    <a:cubicBezTo>
                      <a:pt x="163" y="251"/>
                      <a:pt x="161" y="249"/>
                      <a:pt x="159" y="246"/>
                    </a:cubicBezTo>
                    <a:cubicBezTo>
                      <a:pt x="151" y="235"/>
                      <a:pt x="154" y="219"/>
                      <a:pt x="167" y="215"/>
                    </a:cubicBezTo>
                    <a:cubicBezTo>
                      <a:pt x="167" y="213"/>
                      <a:pt x="168" y="211"/>
                      <a:pt x="170" y="211"/>
                    </a:cubicBezTo>
                    <a:cubicBezTo>
                      <a:pt x="171" y="211"/>
                      <a:pt x="172" y="211"/>
                      <a:pt x="172" y="212"/>
                    </a:cubicBezTo>
                    <a:cubicBezTo>
                      <a:pt x="179" y="214"/>
                      <a:pt x="189" y="223"/>
                      <a:pt x="200" y="237"/>
                    </a:cubicBezTo>
                    <a:cubicBezTo>
                      <a:pt x="228" y="219"/>
                      <a:pt x="245" y="194"/>
                      <a:pt x="252" y="174"/>
                    </a:cubicBezTo>
                    <a:cubicBezTo>
                      <a:pt x="259" y="150"/>
                      <a:pt x="261" y="128"/>
                      <a:pt x="260" y="109"/>
                    </a:cubicBezTo>
                    <a:cubicBezTo>
                      <a:pt x="259" y="103"/>
                      <a:pt x="258" y="97"/>
                      <a:pt x="257" y="91"/>
                    </a:cubicBezTo>
                    <a:cubicBezTo>
                      <a:pt x="256" y="84"/>
                      <a:pt x="254" y="78"/>
                      <a:pt x="252" y="71"/>
                    </a:cubicBezTo>
                    <a:cubicBezTo>
                      <a:pt x="246" y="56"/>
                      <a:pt x="239" y="42"/>
                      <a:pt x="230" y="31"/>
                    </a:cubicBezTo>
                    <a:cubicBezTo>
                      <a:pt x="220" y="17"/>
                      <a:pt x="209" y="6"/>
                      <a:pt x="20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3" name="Freeform 271"/>
              <p:cNvSpPr>
                <a:spLocks noEditPoints="1"/>
              </p:cNvSpPr>
              <p:nvPr/>
            </p:nvSpPr>
            <p:spPr bwMode="auto">
              <a:xfrm>
                <a:off x="7056" y="4377"/>
                <a:ext cx="129" cy="117"/>
              </a:xfrm>
              <a:custGeom>
                <a:avLst/>
                <a:gdLst>
                  <a:gd name="T0" fmla="*/ 132 w 261"/>
                  <a:gd name="T1" fmla="*/ 211 h 237"/>
                  <a:gd name="T2" fmla="*/ 145 w 261"/>
                  <a:gd name="T3" fmla="*/ 236 h 237"/>
                  <a:gd name="T4" fmla="*/ 142 w 261"/>
                  <a:gd name="T5" fmla="*/ 205 h 237"/>
                  <a:gd name="T6" fmla="*/ 139 w 261"/>
                  <a:gd name="T7" fmla="*/ 205 h 237"/>
                  <a:gd name="T8" fmla="*/ 192 w 261"/>
                  <a:gd name="T9" fmla="*/ 221 h 237"/>
                  <a:gd name="T10" fmla="*/ 196 w 261"/>
                  <a:gd name="T11" fmla="*/ 206 h 237"/>
                  <a:gd name="T12" fmla="*/ 175 w 261"/>
                  <a:gd name="T13" fmla="*/ 167 h 237"/>
                  <a:gd name="T14" fmla="*/ 185 w 261"/>
                  <a:gd name="T15" fmla="*/ 178 h 237"/>
                  <a:gd name="T16" fmla="*/ 111 w 261"/>
                  <a:gd name="T17" fmla="*/ 180 h 237"/>
                  <a:gd name="T18" fmla="*/ 113 w 261"/>
                  <a:gd name="T19" fmla="*/ 163 h 237"/>
                  <a:gd name="T20" fmla="*/ 129 w 261"/>
                  <a:gd name="T21" fmla="*/ 178 h 237"/>
                  <a:gd name="T22" fmla="*/ 86 w 261"/>
                  <a:gd name="T23" fmla="*/ 176 h 237"/>
                  <a:gd name="T24" fmla="*/ 68 w 261"/>
                  <a:gd name="T25" fmla="*/ 151 h 237"/>
                  <a:gd name="T26" fmla="*/ 86 w 261"/>
                  <a:gd name="T27" fmla="*/ 176 h 237"/>
                  <a:gd name="T28" fmla="*/ 194 w 261"/>
                  <a:gd name="T29" fmla="*/ 130 h 237"/>
                  <a:gd name="T30" fmla="*/ 207 w 261"/>
                  <a:gd name="T31" fmla="*/ 129 h 237"/>
                  <a:gd name="T32" fmla="*/ 184 w 261"/>
                  <a:gd name="T33" fmla="*/ 155 h 237"/>
                  <a:gd name="T34" fmla="*/ 27 w 261"/>
                  <a:gd name="T35" fmla="*/ 121 h 237"/>
                  <a:gd name="T36" fmla="*/ 43 w 261"/>
                  <a:gd name="T37" fmla="*/ 126 h 237"/>
                  <a:gd name="T38" fmla="*/ 224 w 261"/>
                  <a:gd name="T39" fmla="*/ 89 h 237"/>
                  <a:gd name="T40" fmla="*/ 215 w 261"/>
                  <a:gd name="T41" fmla="*/ 125 h 237"/>
                  <a:gd name="T42" fmla="*/ 208 w 261"/>
                  <a:gd name="T43" fmla="*/ 100 h 237"/>
                  <a:gd name="T44" fmla="*/ 224 w 261"/>
                  <a:gd name="T45" fmla="*/ 89 h 237"/>
                  <a:gd name="T46" fmla="*/ 24 w 261"/>
                  <a:gd name="T47" fmla="*/ 113 h 237"/>
                  <a:gd name="T48" fmla="*/ 28 w 261"/>
                  <a:gd name="T49" fmla="*/ 96 h 237"/>
                  <a:gd name="T50" fmla="*/ 230 w 261"/>
                  <a:gd name="T51" fmla="*/ 49 h 237"/>
                  <a:gd name="T52" fmla="*/ 234 w 261"/>
                  <a:gd name="T53" fmla="*/ 57 h 237"/>
                  <a:gd name="T54" fmla="*/ 225 w 261"/>
                  <a:gd name="T55" fmla="*/ 65 h 237"/>
                  <a:gd name="T56" fmla="*/ 226 w 261"/>
                  <a:gd name="T57" fmla="*/ 0 h 237"/>
                  <a:gd name="T58" fmla="*/ 217 w 261"/>
                  <a:gd name="T59" fmla="*/ 4 h 237"/>
                  <a:gd name="T60" fmla="*/ 231 w 261"/>
                  <a:gd name="T61" fmla="*/ 37 h 237"/>
                  <a:gd name="T62" fmla="*/ 216 w 261"/>
                  <a:gd name="T63" fmla="*/ 30 h 237"/>
                  <a:gd name="T64" fmla="*/ 209 w 261"/>
                  <a:gd name="T65" fmla="*/ 8 h 237"/>
                  <a:gd name="T66" fmla="*/ 202 w 261"/>
                  <a:gd name="T67" fmla="*/ 26 h 237"/>
                  <a:gd name="T68" fmla="*/ 217 w 261"/>
                  <a:gd name="T69" fmla="*/ 61 h 237"/>
                  <a:gd name="T70" fmla="*/ 224 w 261"/>
                  <a:gd name="T71" fmla="*/ 81 h 237"/>
                  <a:gd name="T72" fmla="*/ 198 w 261"/>
                  <a:gd name="T73" fmla="*/ 102 h 237"/>
                  <a:gd name="T74" fmla="*/ 201 w 261"/>
                  <a:gd name="T75" fmla="*/ 121 h 237"/>
                  <a:gd name="T76" fmla="*/ 176 w 261"/>
                  <a:gd name="T77" fmla="*/ 156 h 237"/>
                  <a:gd name="T78" fmla="*/ 157 w 261"/>
                  <a:gd name="T79" fmla="*/ 143 h 237"/>
                  <a:gd name="T80" fmla="*/ 132 w 261"/>
                  <a:gd name="T81" fmla="*/ 167 h 237"/>
                  <a:gd name="T82" fmla="*/ 113 w 261"/>
                  <a:gd name="T83" fmla="*/ 156 h 237"/>
                  <a:gd name="T84" fmla="*/ 84 w 261"/>
                  <a:gd name="T85" fmla="*/ 148 h 237"/>
                  <a:gd name="T86" fmla="*/ 56 w 261"/>
                  <a:gd name="T87" fmla="*/ 145 h 237"/>
                  <a:gd name="T88" fmla="*/ 36 w 261"/>
                  <a:gd name="T89" fmla="*/ 113 h 237"/>
                  <a:gd name="T90" fmla="*/ 25 w 261"/>
                  <a:gd name="T91" fmla="*/ 82 h 237"/>
                  <a:gd name="T92" fmla="*/ 28 w 261"/>
                  <a:gd name="T93" fmla="*/ 61 h 237"/>
                  <a:gd name="T94" fmla="*/ 22 w 261"/>
                  <a:gd name="T95" fmla="*/ 67 h 237"/>
                  <a:gd name="T96" fmla="*/ 14 w 261"/>
                  <a:gd name="T97" fmla="*/ 63 h 237"/>
                  <a:gd name="T98" fmla="*/ 0 w 261"/>
                  <a:gd name="T99" fmla="*/ 80 h 237"/>
                  <a:gd name="T100" fmla="*/ 21 w 261"/>
                  <a:gd name="T101" fmla="*/ 182 h 237"/>
                  <a:gd name="T102" fmla="*/ 132 w 261"/>
                  <a:gd name="T103" fmla="*/ 237 h 237"/>
                  <a:gd name="T104" fmla="*/ 138 w 261"/>
                  <a:gd name="T105" fmla="*/ 197 h 237"/>
                  <a:gd name="T106" fmla="*/ 144 w 261"/>
                  <a:gd name="T107" fmla="*/ 195 h 237"/>
                  <a:gd name="T108" fmla="*/ 167 w 261"/>
                  <a:gd name="T109" fmla="*/ 165 h 237"/>
                  <a:gd name="T110" fmla="*/ 138 w 261"/>
                  <a:gd name="T111" fmla="*/ 176 h 237"/>
                  <a:gd name="T112" fmla="*/ 167 w 261"/>
                  <a:gd name="T113" fmla="*/ 157 h 237"/>
                  <a:gd name="T114" fmla="*/ 173 w 261"/>
                  <a:gd name="T115" fmla="*/ 159 h 237"/>
                  <a:gd name="T116" fmla="*/ 193 w 261"/>
                  <a:gd name="T117" fmla="*/ 176 h 237"/>
                  <a:gd name="T118" fmla="*/ 206 w 261"/>
                  <a:gd name="T119" fmla="*/ 208 h 237"/>
                  <a:gd name="T120" fmla="*/ 234 w 261"/>
                  <a:gd name="T121" fmla="*/ 183 h 237"/>
                  <a:gd name="T122" fmla="*/ 226 w 261"/>
                  <a:gd name="T123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1" h="237">
                    <a:moveTo>
                      <a:pt x="139" y="205"/>
                    </a:moveTo>
                    <a:cubicBezTo>
                      <a:pt x="134" y="206"/>
                      <a:pt x="132" y="208"/>
                      <a:pt x="132" y="211"/>
                    </a:cubicBezTo>
                    <a:cubicBezTo>
                      <a:pt x="130" y="219"/>
                      <a:pt x="130" y="226"/>
                      <a:pt x="138" y="231"/>
                    </a:cubicBezTo>
                    <a:cubicBezTo>
                      <a:pt x="140" y="233"/>
                      <a:pt x="142" y="234"/>
                      <a:pt x="145" y="236"/>
                    </a:cubicBezTo>
                    <a:cubicBezTo>
                      <a:pt x="147" y="236"/>
                      <a:pt x="150" y="235"/>
                      <a:pt x="153" y="235"/>
                    </a:cubicBezTo>
                    <a:cubicBezTo>
                      <a:pt x="151" y="224"/>
                      <a:pt x="147" y="214"/>
                      <a:pt x="142" y="205"/>
                    </a:cubicBezTo>
                    <a:cubicBezTo>
                      <a:pt x="142" y="205"/>
                      <a:pt x="141" y="205"/>
                      <a:pt x="141" y="205"/>
                    </a:cubicBezTo>
                    <a:cubicBezTo>
                      <a:pt x="140" y="205"/>
                      <a:pt x="139" y="205"/>
                      <a:pt x="139" y="205"/>
                    </a:cubicBezTo>
                    <a:moveTo>
                      <a:pt x="181" y="197"/>
                    </a:moveTo>
                    <a:cubicBezTo>
                      <a:pt x="184" y="205"/>
                      <a:pt x="188" y="213"/>
                      <a:pt x="192" y="221"/>
                    </a:cubicBezTo>
                    <a:cubicBezTo>
                      <a:pt x="194" y="220"/>
                      <a:pt x="197" y="219"/>
                      <a:pt x="199" y="217"/>
                    </a:cubicBezTo>
                    <a:cubicBezTo>
                      <a:pt x="199" y="214"/>
                      <a:pt x="198" y="210"/>
                      <a:pt x="196" y="206"/>
                    </a:cubicBezTo>
                    <a:cubicBezTo>
                      <a:pt x="193" y="200"/>
                      <a:pt x="187" y="198"/>
                      <a:pt x="181" y="197"/>
                    </a:cubicBezTo>
                    <a:moveTo>
                      <a:pt x="175" y="167"/>
                    </a:moveTo>
                    <a:cubicBezTo>
                      <a:pt x="175" y="174"/>
                      <a:pt x="176" y="181"/>
                      <a:pt x="178" y="189"/>
                    </a:cubicBezTo>
                    <a:cubicBezTo>
                      <a:pt x="183" y="187"/>
                      <a:pt x="187" y="184"/>
                      <a:pt x="185" y="178"/>
                    </a:cubicBezTo>
                    <a:cubicBezTo>
                      <a:pt x="184" y="175"/>
                      <a:pt x="179" y="169"/>
                      <a:pt x="175" y="167"/>
                    </a:cubicBezTo>
                    <a:moveTo>
                      <a:pt x="111" y="180"/>
                    </a:moveTo>
                    <a:cubicBezTo>
                      <a:pt x="105" y="180"/>
                      <a:pt x="99" y="179"/>
                      <a:pt x="93" y="178"/>
                    </a:cubicBezTo>
                    <a:cubicBezTo>
                      <a:pt x="98" y="171"/>
                      <a:pt x="105" y="163"/>
                      <a:pt x="113" y="163"/>
                    </a:cubicBezTo>
                    <a:cubicBezTo>
                      <a:pt x="114" y="163"/>
                      <a:pt x="115" y="163"/>
                      <a:pt x="116" y="164"/>
                    </a:cubicBezTo>
                    <a:cubicBezTo>
                      <a:pt x="123" y="166"/>
                      <a:pt x="127" y="172"/>
                      <a:pt x="129" y="178"/>
                    </a:cubicBezTo>
                    <a:cubicBezTo>
                      <a:pt x="123" y="179"/>
                      <a:pt x="117" y="180"/>
                      <a:pt x="111" y="180"/>
                    </a:cubicBezTo>
                    <a:moveTo>
                      <a:pt x="86" y="176"/>
                    </a:moveTo>
                    <a:cubicBezTo>
                      <a:pt x="73" y="172"/>
                      <a:pt x="62" y="165"/>
                      <a:pt x="53" y="156"/>
                    </a:cubicBezTo>
                    <a:cubicBezTo>
                      <a:pt x="57" y="153"/>
                      <a:pt x="62" y="151"/>
                      <a:pt x="68" y="151"/>
                    </a:cubicBezTo>
                    <a:cubicBezTo>
                      <a:pt x="71" y="151"/>
                      <a:pt x="74" y="151"/>
                      <a:pt x="77" y="153"/>
                    </a:cubicBezTo>
                    <a:cubicBezTo>
                      <a:pt x="80" y="155"/>
                      <a:pt x="89" y="170"/>
                      <a:pt x="86" y="176"/>
                    </a:cubicBezTo>
                    <a:moveTo>
                      <a:pt x="184" y="155"/>
                    </a:moveTo>
                    <a:cubicBezTo>
                      <a:pt x="183" y="145"/>
                      <a:pt x="185" y="131"/>
                      <a:pt x="194" y="130"/>
                    </a:cubicBezTo>
                    <a:cubicBezTo>
                      <a:pt x="196" y="129"/>
                      <a:pt x="199" y="129"/>
                      <a:pt x="202" y="129"/>
                    </a:cubicBezTo>
                    <a:cubicBezTo>
                      <a:pt x="204" y="129"/>
                      <a:pt x="206" y="129"/>
                      <a:pt x="207" y="129"/>
                    </a:cubicBezTo>
                    <a:cubicBezTo>
                      <a:pt x="208" y="130"/>
                      <a:pt x="209" y="131"/>
                      <a:pt x="210" y="131"/>
                    </a:cubicBezTo>
                    <a:cubicBezTo>
                      <a:pt x="203" y="140"/>
                      <a:pt x="194" y="148"/>
                      <a:pt x="184" y="155"/>
                    </a:cubicBezTo>
                    <a:moveTo>
                      <a:pt x="47" y="150"/>
                    </a:moveTo>
                    <a:cubicBezTo>
                      <a:pt x="39" y="141"/>
                      <a:pt x="32" y="131"/>
                      <a:pt x="27" y="121"/>
                    </a:cubicBezTo>
                    <a:cubicBezTo>
                      <a:pt x="29" y="120"/>
                      <a:pt x="30" y="120"/>
                      <a:pt x="31" y="120"/>
                    </a:cubicBezTo>
                    <a:cubicBezTo>
                      <a:pt x="36" y="120"/>
                      <a:pt x="40" y="122"/>
                      <a:pt x="43" y="126"/>
                    </a:cubicBezTo>
                    <a:cubicBezTo>
                      <a:pt x="50" y="135"/>
                      <a:pt x="51" y="142"/>
                      <a:pt x="47" y="150"/>
                    </a:cubicBezTo>
                    <a:moveTo>
                      <a:pt x="224" y="89"/>
                    </a:moveTo>
                    <a:cubicBezTo>
                      <a:pt x="227" y="88"/>
                      <a:pt x="229" y="88"/>
                      <a:pt x="231" y="87"/>
                    </a:cubicBezTo>
                    <a:cubicBezTo>
                      <a:pt x="228" y="100"/>
                      <a:pt x="223" y="113"/>
                      <a:pt x="215" y="125"/>
                    </a:cubicBezTo>
                    <a:cubicBezTo>
                      <a:pt x="214" y="124"/>
                      <a:pt x="213" y="123"/>
                      <a:pt x="212" y="123"/>
                    </a:cubicBezTo>
                    <a:cubicBezTo>
                      <a:pt x="207" y="116"/>
                      <a:pt x="204" y="105"/>
                      <a:pt x="208" y="100"/>
                    </a:cubicBezTo>
                    <a:cubicBezTo>
                      <a:pt x="209" y="99"/>
                      <a:pt x="209" y="98"/>
                      <a:pt x="210" y="96"/>
                    </a:cubicBezTo>
                    <a:cubicBezTo>
                      <a:pt x="214" y="91"/>
                      <a:pt x="218" y="89"/>
                      <a:pt x="224" y="89"/>
                    </a:cubicBezTo>
                    <a:cubicBezTo>
                      <a:pt x="224" y="89"/>
                      <a:pt x="224" y="89"/>
                      <a:pt x="224" y="89"/>
                    </a:cubicBezTo>
                    <a:moveTo>
                      <a:pt x="24" y="113"/>
                    </a:moveTo>
                    <a:cubicBezTo>
                      <a:pt x="20" y="104"/>
                      <a:pt x="18" y="95"/>
                      <a:pt x="16" y="86"/>
                    </a:cubicBezTo>
                    <a:cubicBezTo>
                      <a:pt x="21" y="87"/>
                      <a:pt x="26" y="90"/>
                      <a:pt x="28" y="96"/>
                    </a:cubicBezTo>
                    <a:cubicBezTo>
                      <a:pt x="30" y="103"/>
                      <a:pt x="31" y="110"/>
                      <a:pt x="24" y="113"/>
                    </a:cubicBezTo>
                    <a:moveTo>
                      <a:pt x="230" y="49"/>
                    </a:moveTo>
                    <a:cubicBezTo>
                      <a:pt x="231" y="49"/>
                      <a:pt x="232" y="48"/>
                      <a:pt x="233" y="47"/>
                    </a:cubicBezTo>
                    <a:cubicBezTo>
                      <a:pt x="234" y="50"/>
                      <a:pt x="234" y="54"/>
                      <a:pt x="234" y="57"/>
                    </a:cubicBezTo>
                    <a:cubicBezTo>
                      <a:pt x="234" y="64"/>
                      <a:pt x="234" y="70"/>
                      <a:pt x="233" y="77"/>
                    </a:cubicBezTo>
                    <a:cubicBezTo>
                      <a:pt x="229" y="74"/>
                      <a:pt x="225" y="72"/>
                      <a:pt x="225" y="65"/>
                    </a:cubicBezTo>
                    <a:cubicBezTo>
                      <a:pt x="224" y="57"/>
                      <a:pt x="226" y="53"/>
                      <a:pt x="230" y="49"/>
                    </a:cubicBezTo>
                    <a:moveTo>
                      <a:pt x="226" y="0"/>
                    </a:moveTo>
                    <a:cubicBezTo>
                      <a:pt x="223" y="2"/>
                      <a:pt x="220" y="3"/>
                      <a:pt x="217" y="4"/>
                    </a:cubicBezTo>
                    <a:cubicBezTo>
                      <a:pt x="217" y="4"/>
                      <a:pt x="217" y="4"/>
                      <a:pt x="217" y="4"/>
                    </a:cubicBezTo>
                    <a:cubicBezTo>
                      <a:pt x="217" y="4"/>
                      <a:pt x="217" y="4"/>
                      <a:pt x="217" y="4"/>
                    </a:cubicBezTo>
                    <a:cubicBezTo>
                      <a:pt x="224" y="13"/>
                      <a:pt x="229" y="25"/>
                      <a:pt x="231" y="37"/>
                    </a:cubicBezTo>
                    <a:cubicBezTo>
                      <a:pt x="229" y="37"/>
                      <a:pt x="226" y="36"/>
                      <a:pt x="224" y="35"/>
                    </a:cubicBezTo>
                    <a:cubicBezTo>
                      <a:pt x="221" y="34"/>
                      <a:pt x="218" y="32"/>
                      <a:pt x="216" y="30"/>
                    </a:cubicBezTo>
                    <a:cubicBezTo>
                      <a:pt x="208" y="26"/>
                      <a:pt x="207" y="19"/>
                      <a:pt x="209" y="11"/>
                    </a:cubicBezTo>
                    <a:cubicBezTo>
                      <a:pt x="209" y="10"/>
                      <a:pt x="209" y="9"/>
                      <a:pt x="209" y="8"/>
                    </a:cubicBezTo>
                    <a:cubicBezTo>
                      <a:pt x="206" y="9"/>
                      <a:pt x="203" y="10"/>
                      <a:pt x="200" y="12"/>
                    </a:cubicBezTo>
                    <a:cubicBezTo>
                      <a:pt x="199" y="16"/>
                      <a:pt x="200" y="21"/>
                      <a:pt x="202" y="26"/>
                    </a:cubicBezTo>
                    <a:cubicBezTo>
                      <a:pt x="206" y="34"/>
                      <a:pt x="215" y="41"/>
                      <a:pt x="225" y="44"/>
                    </a:cubicBezTo>
                    <a:cubicBezTo>
                      <a:pt x="220" y="48"/>
                      <a:pt x="216" y="53"/>
                      <a:pt x="217" y="61"/>
                    </a:cubicBezTo>
                    <a:cubicBezTo>
                      <a:pt x="217" y="65"/>
                      <a:pt x="217" y="73"/>
                      <a:pt x="220" y="77"/>
                    </a:cubicBezTo>
                    <a:cubicBezTo>
                      <a:pt x="221" y="79"/>
                      <a:pt x="223" y="80"/>
                      <a:pt x="224" y="81"/>
                    </a:cubicBezTo>
                    <a:cubicBezTo>
                      <a:pt x="219" y="82"/>
                      <a:pt x="213" y="82"/>
                      <a:pt x="208" y="86"/>
                    </a:cubicBezTo>
                    <a:cubicBezTo>
                      <a:pt x="204" y="88"/>
                      <a:pt x="198" y="98"/>
                      <a:pt x="198" y="102"/>
                    </a:cubicBezTo>
                    <a:cubicBezTo>
                      <a:pt x="198" y="108"/>
                      <a:pt x="200" y="115"/>
                      <a:pt x="202" y="121"/>
                    </a:cubicBezTo>
                    <a:cubicBezTo>
                      <a:pt x="202" y="121"/>
                      <a:pt x="201" y="121"/>
                      <a:pt x="201" y="121"/>
                    </a:cubicBezTo>
                    <a:cubicBezTo>
                      <a:pt x="196" y="121"/>
                      <a:pt x="192" y="122"/>
                      <a:pt x="189" y="123"/>
                    </a:cubicBezTo>
                    <a:cubicBezTo>
                      <a:pt x="177" y="128"/>
                      <a:pt x="176" y="144"/>
                      <a:pt x="176" y="156"/>
                    </a:cubicBezTo>
                    <a:cubicBezTo>
                      <a:pt x="172" y="153"/>
                      <a:pt x="169" y="148"/>
                      <a:pt x="166" y="146"/>
                    </a:cubicBezTo>
                    <a:cubicBezTo>
                      <a:pt x="163" y="144"/>
                      <a:pt x="160" y="143"/>
                      <a:pt x="157" y="143"/>
                    </a:cubicBezTo>
                    <a:cubicBezTo>
                      <a:pt x="153" y="143"/>
                      <a:pt x="148" y="144"/>
                      <a:pt x="145" y="145"/>
                    </a:cubicBezTo>
                    <a:cubicBezTo>
                      <a:pt x="138" y="147"/>
                      <a:pt x="134" y="157"/>
                      <a:pt x="132" y="167"/>
                    </a:cubicBezTo>
                    <a:cubicBezTo>
                      <a:pt x="128" y="161"/>
                      <a:pt x="122" y="157"/>
                      <a:pt x="115" y="156"/>
                    </a:cubicBezTo>
                    <a:cubicBezTo>
                      <a:pt x="114" y="156"/>
                      <a:pt x="113" y="156"/>
                      <a:pt x="113" y="156"/>
                    </a:cubicBezTo>
                    <a:cubicBezTo>
                      <a:pt x="105" y="156"/>
                      <a:pt x="98" y="161"/>
                      <a:pt x="93" y="167"/>
                    </a:cubicBezTo>
                    <a:cubicBezTo>
                      <a:pt x="91" y="159"/>
                      <a:pt x="87" y="152"/>
                      <a:pt x="84" y="148"/>
                    </a:cubicBezTo>
                    <a:cubicBezTo>
                      <a:pt x="81" y="144"/>
                      <a:pt x="75" y="142"/>
                      <a:pt x="70" y="142"/>
                    </a:cubicBezTo>
                    <a:cubicBezTo>
                      <a:pt x="65" y="142"/>
                      <a:pt x="61" y="143"/>
                      <a:pt x="56" y="145"/>
                    </a:cubicBezTo>
                    <a:cubicBezTo>
                      <a:pt x="58" y="138"/>
                      <a:pt x="56" y="131"/>
                      <a:pt x="52" y="124"/>
                    </a:cubicBezTo>
                    <a:cubicBezTo>
                      <a:pt x="48" y="117"/>
                      <a:pt x="42" y="114"/>
                      <a:pt x="36" y="113"/>
                    </a:cubicBezTo>
                    <a:cubicBezTo>
                      <a:pt x="38" y="110"/>
                      <a:pt x="38" y="105"/>
                      <a:pt x="37" y="100"/>
                    </a:cubicBezTo>
                    <a:cubicBezTo>
                      <a:pt x="35" y="92"/>
                      <a:pt x="31" y="86"/>
                      <a:pt x="25" y="82"/>
                    </a:cubicBezTo>
                    <a:cubicBezTo>
                      <a:pt x="30" y="79"/>
                      <a:pt x="31" y="75"/>
                      <a:pt x="29" y="66"/>
                    </a:cubicBezTo>
                    <a:cubicBezTo>
                      <a:pt x="29" y="65"/>
                      <a:pt x="29" y="63"/>
                      <a:pt x="28" y="61"/>
                    </a:cubicBezTo>
                    <a:cubicBezTo>
                      <a:pt x="25" y="61"/>
                      <a:pt x="23" y="62"/>
                      <a:pt x="20" y="62"/>
                    </a:cubicBezTo>
                    <a:cubicBezTo>
                      <a:pt x="21" y="64"/>
                      <a:pt x="22" y="66"/>
                      <a:pt x="22" y="67"/>
                    </a:cubicBezTo>
                    <a:cubicBezTo>
                      <a:pt x="23" y="73"/>
                      <a:pt x="19" y="76"/>
                      <a:pt x="15" y="77"/>
                    </a:cubicBezTo>
                    <a:cubicBezTo>
                      <a:pt x="14" y="72"/>
                      <a:pt x="14" y="68"/>
                      <a:pt x="14" y="63"/>
                    </a:cubicBezTo>
                    <a:cubicBezTo>
                      <a:pt x="11" y="64"/>
                      <a:pt x="7" y="64"/>
                      <a:pt x="3" y="65"/>
                    </a:cubicBezTo>
                    <a:cubicBezTo>
                      <a:pt x="2" y="69"/>
                      <a:pt x="1" y="74"/>
                      <a:pt x="0" y="80"/>
                    </a:cubicBezTo>
                    <a:cubicBezTo>
                      <a:pt x="8" y="94"/>
                      <a:pt x="19" y="128"/>
                      <a:pt x="14" y="168"/>
                    </a:cubicBezTo>
                    <a:cubicBezTo>
                      <a:pt x="16" y="172"/>
                      <a:pt x="18" y="177"/>
                      <a:pt x="21" y="182"/>
                    </a:cubicBezTo>
                    <a:cubicBezTo>
                      <a:pt x="38" y="212"/>
                      <a:pt x="77" y="237"/>
                      <a:pt x="128" y="237"/>
                    </a:cubicBezTo>
                    <a:cubicBezTo>
                      <a:pt x="129" y="237"/>
                      <a:pt x="131" y="237"/>
                      <a:pt x="132" y="237"/>
                    </a:cubicBezTo>
                    <a:cubicBezTo>
                      <a:pt x="128" y="233"/>
                      <a:pt x="125" y="229"/>
                      <a:pt x="123" y="225"/>
                    </a:cubicBezTo>
                    <a:cubicBezTo>
                      <a:pt x="119" y="212"/>
                      <a:pt x="125" y="197"/>
                      <a:pt x="138" y="197"/>
                    </a:cubicBezTo>
                    <a:cubicBezTo>
                      <a:pt x="139" y="195"/>
                      <a:pt x="140" y="194"/>
                      <a:pt x="142" y="194"/>
                    </a:cubicBezTo>
                    <a:cubicBezTo>
                      <a:pt x="142" y="194"/>
                      <a:pt x="143" y="194"/>
                      <a:pt x="144" y="195"/>
                    </a:cubicBezTo>
                    <a:cubicBezTo>
                      <a:pt x="150" y="199"/>
                      <a:pt x="159" y="213"/>
                      <a:pt x="167" y="231"/>
                    </a:cubicBezTo>
                    <a:cubicBezTo>
                      <a:pt x="158" y="198"/>
                      <a:pt x="165" y="173"/>
                      <a:pt x="167" y="165"/>
                    </a:cubicBezTo>
                    <a:cubicBezTo>
                      <a:pt x="160" y="168"/>
                      <a:pt x="153" y="171"/>
                      <a:pt x="145" y="174"/>
                    </a:cubicBezTo>
                    <a:cubicBezTo>
                      <a:pt x="143" y="175"/>
                      <a:pt x="140" y="175"/>
                      <a:pt x="138" y="176"/>
                    </a:cubicBezTo>
                    <a:cubicBezTo>
                      <a:pt x="139" y="165"/>
                      <a:pt x="145" y="151"/>
                      <a:pt x="155" y="151"/>
                    </a:cubicBezTo>
                    <a:cubicBezTo>
                      <a:pt x="159" y="151"/>
                      <a:pt x="163" y="153"/>
                      <a:pt x="167" y="157"/>
                    </a:cubicBezTo>
                    <a:cubicBezTo>
                      <a:pt x="168" y="158"/>
                      <a:pt x="169" y="159"/>
                      <a:pt x="170" y="160"/>
                    </a:cubicBezTo>
                    <a:cubicBezTo>
                      <a:pt x="171" y="160"/>
                      <a:pt x="172" y="159"/>
                      <a:pt x="173" y="159"/>
                    </a:cubicBezTo>
                    <a:cubicBezTo>
                      <a:pt x="173" y="159"/>
                      <a:pt x="173" y="159"/>
                      <a:pt x="173" y="159"/>
                    </a:cubicBezTo>
                    <a:cubicBezTo>
                      <a:pt x="183" y="160"/>
                      <a:pt x="190" y="168"/>
                      <a:pt x="193" y="176"/>
                    </a:cubicBezTo>
                    <a:cubicBezTo>
                      <a:pt x="196" y="185"/>
                      <a:pt x="195" y="189"/>
                      <a:pt x="191" y="192"/>
                    </a:cubicBezTo>
                    <a:cubicBezTo>
                      <a:pt x="198" y="195"/>
                      <a:pt x="203" y="200"/>
                      <a:pt x="206" y="208"/>
                    </a:cubicBezTo>
                    <a:cubicBezTo>
                      <a:pt x="207" y="210"/>
                      <a:pt x="207" y="211"/>
                      <a:pt x="207" y="212"/>
                    </a:cubicBezTo>
                    <a:cubicBezTo>
                      <a:pt x="219" y="203"/>
                      <a:pt x="228" y="193"/>
                      <a:pt x="234" y="183"/>
                    </a:cubicBezTo>
                    <a:cubicBezTo>
                      <a:pt x="255" y="151"/>
                      <a:pt x="261" y="120"/>
                      <a:pt x="260" y="92"/>
                    </a:cubicBezTo>
                    <a:cubicBezTo>
                      <a:pt x="258" y="49"/>
                      <a:pt x="239" y="15"/>
                      <a:pt x="22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4" name="Freeform 272"/>
              <p:cNvSpPr>
                <a:spLocks noEditPoints="1"/>
              </p:cNvSpPr>
              <p:nvPr/>
            </p:nvSpPr>
            <p:spPr bwMode="auto">
              <a:xfrm>
                <a:off x="7134" y="4414"/>
                <a:ext cx="154" cy="127"/>
              </a:xfrm>
              <a:custGeom>
                <a:avLst/>
                <a:gdLst>
                  <a:gd name="T0" fmla="*/ 121 w 311"/>
                  <a:gd name="T1" fmla="*/ 201 h 257"/>
                  <a:gd name="T2" fmla="*/ 144 w 311"/>
                  <a:gd name="T3" fmla="*/ 184 h 257"/>
                  <a:gd name="T4" fmla="*/ 127 w 311"/>
                  <a:gd name="T5" fmla="*/ 202 h 257"/>
                  <a:gd name="T6" fmla="*/ 73 w 311"/>
                  <a:gd name="T7" fmla="*/ 186 h 257"/>
                  <a:gd name="T8" fmla="*/ 100 w 311"/>
                  <a:gd name="T9" fmla="*/ 179 h 257"/>
                  <a:gd name="T10" fmla="*/ 170 w 311"/>
                  <a:gd name="T11" fmla="*/ 193 h 257"/>
                  <a:gd name="T12" fmla="*/ 199 w 311"/>
                  <a:gd name="T13" fmla="*/ 170 h 257"/>
                  <a:gd name="T14" fmla="*/ 177 w 311"/>
                  <a:gd name="T15" fmla="*/ 190 h 257"/>
                  <a:gd name="T16" fmla="*/ 66 w 311"/>
                  <a:gd name="T17" fmla="*/ 181 h 257"/>
                  <a:gd name="T18" fmla="*/ 48 w 311"/>
                  <a:gd name="T19" fmla="*/ 153 h 257"/>
                  <a:gd name="T20" fmla="*/ 66 w 311"/>
                  <a:gd name="T21" fmla="*/ 181 h 257"/>
                  <a:gd name="T22" fmla="*/ 224 w 311"/>
                  <a:gd name="T23" fmla="*/ 139 h 257"/>
                  <a:gd name="T24" fmla="*/ 239 w 311"/>
                  <a:gd name="T25" fmla="*/ 137 h 257"/>
                  <a:gd name="T26" fmla="*/ 217 w 311"/>
                  <a:gd name="T27" fmla="*/ 166 h 257"/>
                  <a:gd name="T28" fmla="*/ 23 w 311"/>
                  <a:gd name="T29" fmla="*/ 121 h 257"/>
                  <a:gd name="T30" fmla="*/ 41 w 311"/>
                  <a:gd name="T31" fmla="*/ 141 h 257"/>
                  <a:gd name="T32" fmla="*/ 34 w 311"/>
                  <a:gd name="T33" fmla="*/ 145 h 257"/>
                  <a:gd name="T34" fmla="*/ 242 w 311"/>
                  <a:gd name="T35" fmla="*/ 130 h 257"/>
                  <a:gd name="T36" fmla="*/ 236 w 311"/>
                  <a:gd name="T37" fmla="*/ 104 h 257"/>
                  <a:gd name="T38" fmla="*/ 259 w 311"/>
                  <a:gd name="T39" fmla="*/ 92 h 257"/>
                  <a:gd name="T40" fmla="*/ 20 w 311"/>
                  <a:gd name="T41" fmla="*/ 113 h 257"/>
                  <a:gd name="T42" fmla="*/ 27 w 311"/>
                  <a:gd name="T43" fmla="*/ 102 h 257"/>
                  <a:gd name="T44" fmla="*/ 259 w 311"/>
                  <a:gd name="T45" fmla="*/ 81 h 257"/>
                  <a:gd name="T46" fmla="*/ 255 w 311"/>
                  <a:gd name="T47" fmla="*/ 51 h 257"/>
                  <a:gd name="T48" fmla="*/ 229 w 311"/>
                  <a:gd name="T49" fmla="*/ 12 h 257"/>
                  <a:gd name="T50" fmla="*/ 247 w 311"/>
                  <a:gd name="T51" fmla="*/ 33 h 257"/>
                  <a:gd name="T52" fmla="*/ 251 w 311"/>
                  <a:gd name="T53" fmla="*/ 42 h 257"/>
                  <a:gd name="T54" fmla="*/ 234 w 311"/>
                  <a:gd name="T55" fmla="*/ 38 h 257"/>
                  <a:gd name="T56" fmla="*/ 228 w 311"/>
                  <a:gd name="T57" fmla="*/ 12 h 257"/>
                  <a:gd name="T58" fmla="*/ 229 w 311"/>
                  <a:gd name="T59" fmla="*/ 0 h 257"/>
                  <a:gd name="T60" fmla="*/ 218 w 311"/>
                  <a:gd name="T61" fmla="*/ 35 h 257"/>
                  <a:gd name="T62" fmla="*/ 245 w 311"/>
                  <a:gd name="T63" fmla="*/ 50 h 257"/>
                  <a:gd name="T64" fmla="*/ 245 w 311"/>
                  <a:gd name="T65" fmla="*/ 83 h 257"/>
                  <a:gd name="T66" fmla="*/ 233 w 311"/>
                  <a:gd name="T67" fmla="*/ 94 h 257"/>
                  <a:gd name="T68" fmla="*/ 232 w 311"/>
                  <a:gd name="T69" fmla="*/ 129 h 257"/>
                  <a:gd name="T70" fmla="*/ 209 w 311"/>
                  <a:gd name="T71" fmla="*/ 168 h 257"/>
                  <a:gd name="T72" fmla="*/ 189 w 311"/>
                  <a:gd name="T73" fmla="*/ 158 h 257"/>
                  <a:gd name="T74" fmla="*/ 162 w 311"/>
                  <a:gd name="T75" fmla="*/ 185 h 257"/>
                  <a:gd name="T76" fmla="*/ 142 w 311"/>
                  <a:gd name="T77" fmla="*/ 176 h 257"/>
                  <a:gd name="T78" fmla="*/ 107 w 311"/>
                  <a:gd name="T79" fmla="*/ 173 h 257"/>
                  <a:gd name="T80" fmla="*/ 76 w 311"/>
                  <a:gd name="T81" fmla="*/ 174 h 257"/>
                  <a:gd name="T82" fmla="*/ 49 w 311"/>
                  <a:gd name="T83" fmla="*/ 146 h 257"/>
                  <a:gd name="T84" fmla="*/ 48 w 311"/>
                  <a:gd name="T85" fmla="*/ 132 h 257"/>
                  <a:gd name="T86" fmla="*/ 35 w 311"/>
                  <a:gd name="T87" fmla="*/ 100 h 257"/>
                  <a:gd name="T88" fmla="*/ 15 w 311"/>
                  <a:gd name="T89" fmla="*/ 83 h 257"/>
                  <a:gd name="T90" fmla="*/ 12 w 311"/>
                  <a:gd name="T91" fmla="*/ 85 h 257"/>
                  <a:gd name="T92" fmla="*/ 9 w 311"/>
                  <a:gd name="T93" fmla="*/ 89 h 257"/>
                  <a:gd name="T94" fmla="*/ 15 w 311"/>
                  <a:gd name="T95" fmla="*/ 173 h 257"/>
                  <a:gd name="T96" fmla="*/ 143 w 311"/>
                  <a:gd name="T97" fmla="*/ 257 h 257"/>
                  <a:gd name="T98" fmla="*/ 276 w 311"/>
                  <a:gd name="T99" fmla="*/ 187 h 257"/>
                  <a:gd name="T100" fmla="*/ 231 w 311"/>
                  <a:gd name="T101" fmla="*/ 1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11" h="257">
                    <a:moveTo>
                      <a:pt x="127" y="202"/>
                    </a:moveTo>
                    <a:cubicBezTo>
                      <a:pt x="125" y="202"/>
                      <a:pt x="123" y="202"/>
                      <a:pt x="121" y="201"/>
                    </a:cubicBezTo>
                    <a:cubicBezTo>
                      <a:pt x="126" y="194"/>
                      <a:pt x="132" y="184"/>
                      <a:pt x="142" y="184"/>
                    </a:cubicBezTo>
                    <a:cubicBezTo>
                      <a:pt x="143" y="184"/>
                      <a:pt x="143" y="184"/>
                      <a:pt x="144" y="184"/>
                    </a:cubicBezTo>
                    <a:cubicBezTo>
                      <a:pt x="152" y="185"/>
                      <a:pt x="157" y="190"/>
                      <a:pt x="160" y="197"/>
                    </a:cubicBezTo>
                    <a:cubicBezTo>
                      <a:pt x="148" y="200"/>
                      <a:pt x="137" y="202"/>
                      <a:pt x="127" y="202"/>
                    </a:cubicBezTo>
                    <a:moveTo>
                      <a:pt x="112" y="201"/>
                    </a:moveTo>
                    <a:cubicBezTo>
                      <a:pt x="98" y="198"/>
                      <a:pt x="85" y="193"/>
                      <a:pt x="73" y="186"/>
                    </a:cubicBezTo>
                    <a:cubicBezTo>
                      <a:pt x="78" y="181"/>
                      <a:pt x="86" y="178"/>
                      <a:pt x="93" y="178"/>
                    </a:cubicBezTo>
                    <a:cubicBezTo>
                      <a:pt x="95" y="178"/>
                      <a:pt x="98" y="178"/>
                      <a:pt x="100" y="179"/>
                    </a:cubicBezTo>
                    <a:cubicBezTo>
                      <a:pt x="103" y="180"/>
                      <a:pt x="115" y="194"/>
                      <a:pt x="112" y="201"/>
                    </a:cubicBezTo>
                    <a:moveTo>
                      <a:pt x="170" y="193"/>
                    </a:moveTo>
                    <a:cubicBezTo>
                      <a:pt x="170" y="181"/>
                      <a:pt x="175" y="166"/>
                      <a:pt x="187" y="166"/>
                    </a:cubicBezTo>
                    <a:cubicBezTo>
                      <a:pt x="190" y="166"/>
                      <a:pt x="194" y="167"/>
                      <a:pt x="199" y="170"/>
                    </a:cubicBezTo>
                    <a:cubicBezTo>
                      <a:pt x="201" y="171"/>
                      <a:pt x="203" y="173"/>
                      <a:pt x="205" y="175"/>
                    </a:cubicBezTo>
                    <a:cubicBezTo>
                      <a:pt x="197" y="180"/>
                      <a:pt x="187" y="185"/>
                      <a:pt x="177" y="190"/>
                    </a:cubicBezTo>
                    <a:cubicBezTo>
                      <a:pt x="175" y="191"/>
                      <a:pt x="172" y="192"/>
                      <a:pt x="170" y="193"/>
                    </a:cubicBezTo>
                    <a:moveTo>
                      <a:pt x="66" y="181"/>
                    </a:moveTo>
                    <a:cubicBezTo>
                      <a:pt x="56" y="173"/>
                      <a:pt x="47" y="164"/>
                      <a:pt x="40" y="154"/>
                    </a:cubicBezTo>
                    <a:cubicBezTo>
                      <a:pt x="43" y="154"/>
                      <a:pt x="46" y="153"/>
                      <a:pt x="48" y="153"/>
                    </a:cubicBezTo>
                    <a:cubicBezTo>
                      <a:pt x="52" y="153"/>
                      <a:pt x="56" y="154"/>
                      <a:pt x="59" y="158"/>
                    </a:cubicBezTo>
                    <a:cubicBezTo>
                      <a:pt x="67" y="166"/>
                      <a:pt x="70" y="172"/>
                      <a:pt x="66" y="181"/>
                    </a:cubicBezTo>
                    <a:moveTo>
                      <a:pt x="217" y="166"/>
                    </a:moveTo>
                    <a:cubicBezTo>
                      <a:pt x="215" y="156"/>
                      <a:pt x="214" y="142"/>
                      <a:pt x="224" y="139"/>
                    </a:cubicBezTo>
                    <a:cubicBezTo>
                      <a:pt x="227" y="138"/>
                      <a:pt x="232" y="137"/>
                      <a:pt x="237" y="137"/>
                    </a:cubicBezTo>
                    <a:cubicBezTo>
                      <a:pt x="238" y="137"/>
                      <a:pt x="238" y="137"/>
                      <a:pt x="239" y="137"/>
                    </a:cubicBezTo>
                    <a:cubicBezTo>
                      <a:pt x="240" y="137"/>
                      <a:pt x="241" y="138"/>
                      <a:pt x="242" y="139"/>
                    </a:cubicBezTo>
                    <a:cubicBezTo>
                      <a:pt x="235" y="148"/>
                      <a:pt x="227" y="157"/>
                      <a:pt x="217" y="166"/>
                    </a:cubicBezTo>
                    <a:moveTo>
                      <a:pt x="34" y="145"/>
                    </a:moveTo>
                    <a:cubicBezTo>
                      <a:pt x="30" y="137"/>
                      <a:pt x="26" y="129"/>
                      <a:pt x="23" y="121"/>
                    </a:cubicBezTo>
                    <a:cubicBezTo>
                      <a:pt x="29" y="122"/>
                      <a:pt x="35" y="124"/>
                      <a:pt x="38" y="130"/>
                    </a:cubicBezTo>
                    <a:cubicBezTo>
                      <a:pt x="40" y="134"/>
                      <a:pt x="41" y="138"/>
                      <a:pt x="41" y="141"/>
                    </a:cubicBezTo>
                    <a:cubicBezTo>
                      <a:pt x="40" y="144"/>
                      <a:pt x="39" y="146"/>
                      <a:pt x="36" y="147"/>
                    </a:cubicBezTo>
                    <a:cubicBezTo>
                      <a:pt x="35" y="146"/>
                      <a:pt x="35" y="146"/>
                      <a:pt x="34" y="145"/>
                    </a:cubicBezTo>
                    <a:moveTo>
                      <a:pt x="246" y="131"/>
                    </a:moveTo>
                    <a:cubicBezTo>
                      <a:pt x="245" y="131"/>
                      <a:pt x="244" y="130"/>
                      <a:pt x="242" y="130"/>
                    </a:cubicBezTo>
                    <a:cubicBezTo>
                      <a:pt x="236" y="124"/>
                      <a:pt x="231" y="114"/>
                      <a:pt x="235" y="108"/>
                    </a:cubicBezTo>
                    <a:cubicBezTo>
                      <a:pt x="236" y="107"/>
                      <a:pt x="236" y="105"/>
                      <a:pt x="236" y="104"/>
                    </a:cubicBezTo>
                    <a:cubicBezTo>
                      <a:pt x="240" y="98"/>
                      <a:pt x="245" y="95"/>
                      <a:pt x="251" y="94"/>
                    </a:cubicBezTo>
                    <a:cubicBezTo>
                      <a:pt x="254" y="94"/>
                      <a:pt x="256" y="93"/>
                      <a:pt x="259" y="92"/>
                    </a:cubicBezTo>
                    <a:cubicBezTo>
                      <a:pt x="257" y="105"/>
                      <a:pt x="253" y="118"/>
                      <a:pt x="246" y="131"/>
                    </a:cubicBezTo>
                    <a:moveTo>
                      <a:pt x="20" y="113"/>
                    </a:moveTo>
                    <a:cubicBezTo>
                      <a:pt x="18" y="105"/>
                      <a:pt x="17" y="98"/>
                      <a:pt x="17" y="91"/>
                    </a:cubicBezTo>
                    <a:cubicBezTo>
                      <a:pt x="21" y="93"/>
                      <a:pt x="26" y="99"/>
                      <a:pt x="27" y="102"/>
                    </a:cubicBezTo>
                    <a:cubicBezTo>
                      <a:pt x="29" y="108"/>
                      <a:pt x="25" y="111"/>
                      <a:pt x="20" y="113"/>
                    </a:cubicBezTo>
                    <a:moveTo>
                      <a:pt x="259" y="81"/>
                    </a:moveTo>
                    <a:cubicBezTo>
                      <a:pt x="254" y="79"/>
                      <a:pt x="250" y="77"/>
                      <a:pt x="248" y="70"/>
                    </a:cubicBezTo>
                    <a:cubicBezTo>
                      <a:pt x="246" y="61"/>
                      <a:pt x="249" y="57"/>
                      <a:pt x="255" y="51"/>
                    </a:cubicBezTo>
                    <a:cubicBezTo>
                      <a:pt x="258" y="61"/>
                      <a:pt x="259" y="71"/>
                      <a:pt x="259" y="81"/>
                    </a:cubicBezTo>
                    <a:moveTo>
                      <a:pt x="229" y="12"/>
                    </a:moveTo>
                    <a:cubicBezTo>
                      <a:pt x="230" y="12"/>
                      <a:pt x="231" y="12"/>
                      <a:pt x="232" y="11"/>
                    </a:cubicBezTo>
                    <a:cubicBezTo>
                      <a:pt x="238" y="17"/>
                      <a:pt x="243" y="25"/>
                      <a:pt x="247" y="33"/>
                    </a:cubicBezTo>
                    <a:cubicBezTo>
                      <a:pt x="249" y="36"/>
                      <a:pt x="250" y="39"/>
                      <a:pt x="252" y="42"/>
                    </a:cubicBezTo>
                    <a:cubicBezTo>
                      <a:pt x="251" y="42"/>
                      <a:pt x="251" y="42"/>
                      <a:pt x="251" y="42"/>
                    </a:cubicBezTo>
                    <a:cubicBezTo>
                      <a:pt x="245" y="42"/>
                      <a:pt x="240" y="40"/>
                      <a:pt x="235" y="38"/>
                    </a:cubicBezTo>
                    <a:cubicBezTo>
                      <a:pt x="235" y="38"/>
                      <a:pt x="234" y="38"/>
                      <a:pt x="234" y="38"/>
                    </a:cubicBezTo>
                    <a:cubicBezTo>
                      <a:pt x="224" y="34"/>
                      <a:pt x="223" y="28"/>
                      <a:pt x="223" y="20"/>
                    </a:cubicBezTo>
                    <a:cubicBezTo>
                      <a:pt x="222" y="17"/>
                      <a:pt x="224" y="14"/>
                      <a:pt x="228" y="12"/>
                    </a:cubicBezTo>
                    <a:cubicBezTo>
                      <a:pt x="229" y="12"/>
                      <a:pt x="229" y="12"/>
                      <a:pt x="229" y="12"/>
                    </a:cubicBezTo>
                    <a:moveTo>
                      <a:pt x="229" y="0"/>
                    </a:moveTo>
                    <a:cubicBezTo>
                      <a:pt x="227" y="0"/>
                      <a:pt x="226" y="2"/>
                      <a:pt x="226" y="4"/>
                    </a:cubicBezTo>
                    <a:cubicBezTo>
                      <a:pt x="213" y="8"/>
                      <a:pt x="210" y="24"/>
                      <a:pt x="218" y="35"/>
                    </a:cubicBezTo>
                    <a:cubicBezTo>
                      <a:pt x="220" y="38"/>
                      <a:pt x="222" y="40"/>
                      <a:pt x="225" y="42"/>
                    </a:cubicBezTo>
                    <a:cubicBezTo>
                      <a:pt x="231" y="46"/>
                      <a:pt x="238" y="49"/>
                      <a:pt x="245" y="50"/>
                    </a:cubicBezTo>
                    <a:cubicBezTo>
                      <a:pt x="241" y="55"/>
                      <a:pt x="238" y="60"/>
                      <a:pt x="240" y="68"/>
                    </a:cubicBezTo>
                    <a:cubicBezTo>
                      <a:pt x="241" y="72"/>
                      <a:pt x="241" y="80"/>
                      <a:pt x="245" y="83"/>
                    </a:cubicBezTo>
                    <a:cubicBezTo>
                      <a:pt x="246" y="85"/>
                      <a:pt x="248" y="86"/>
                      <a:pt x="250" y="87"/>
                    </a:cubicBezTo>
                    <a:cubicBezTo>
                      <a:pt x="244" y="88"/>
                      <a:pt x="238" y="89"/>
                      <a:pt x="233" y="94"/>
                    </a:cubicBezTo>
                    <a:cubicBezTo>
                      <a:pt x="229" y="97"/>
                      <a:pt x="224" y="108"/>
                      <a:pt x="225" y="112"/>
                    </a:cubicBezTo>
                    <a:cubicBezTo>
                      <a:pt x="226" y="117"/>
                      <a:pt x="228" y="124"/>
                      <a:pt x="232" y="129"/>
                    </a:cubicBezTo>
                    <a:cubicBezTo>
                      <a:pt x="227" y="130"/>
                      <a:pt x="221" y="131"/>
                      <a:pt x="218" y="133"/>
                    </a:cubicBezTo>
                    <a:cubicBezTo>
                      <a:pt x="205" y="140"/>
                      <a:pt x="206" y="156"/>
                      <a:pt x="209" y="168"/>
                    </a:cubicBezTo>
                    <a:cubicBezTo>
                      <a:pt x="204" y="165"/>
                      <a:pt x="199" y="161"/>
                      <a:pt x="195" y="159"/>
                    </a:cubicBezTo>
                    <a:cubicBezTo>
                      <a:pt x="193" y="158"/>
                      <a:pt x="191" y="158"/>
                      <a:pt x="189" y="158"/>
                    </a:cubicBezTo>
                    <a:cubicBezTo>
                      <a:pt x="183" y="158"/>
                      <a:pt x="177" y="160"/>
                      <a:pt x="173" y="162"/>
                    </a:cubicBezTo>
                    <a:cubicBezTo>
                      <a:pt x="165" y="165"/>
                      <a:pt x="162" y="175"/>
                      <a:pt x="162" y="185"/>
                    </a:cubicBezTo>
                    <a:cubicBezTo>
                      <a:pt x="157" y="180"/>
                      <a:pt x="150" y="176"/>
                      <a:pt x="142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2" y="177"/>
                      <a:pt x="125" y="183"/>
                      <a:pt x="119" y="190"/>
                    </a:cubicBezTo>
                    <a:cubicBezTo>
                      <a:pt x="116" y="183"/>
                      <a:pt x="111" y="176"/>
                      <a:pt x="107" y="173"/>
                    </a:cubicBezTo>
                    <a:cubicBezTo>
                      <a:pt x="103" y="171"/>
                      <a:pt x="99" y="169"/>
                      <a:pt x="94" y="169"/>
                    </a:cubicBezTo>
                    <a:cubicBezTo>
                      <a:pt x="88" y="169"/>
                      <a:pt x="82" y="171"/>
                      <a:pt x="76" y="174"/>
                    </a:cubicBezTo>
                    <a:cubicBezTo>
                      <a:pt x="76" y="167"/>
                      <a:pt x="74" y="161"/>
                      <a:pt x="68" y="154"/>
                    </a:cubicBezTo>
                    <a:cubicBezTo>
                      <a:pt x="62" y="148"/>
                      <a:pt x="56" y="146"/>
                      <a:pt x="49" y="146"/>
                    </a:cubicBezTo>
                    <a:cubicBezTo>
                      <a:pt x="50" y="143"/>
                      <a:pt x="50" y="139"/>
                      <a:pt x="49" y="136"/>
                    </a:cubicBezTo>
                    <a:cubicBezTo>
                      <a:pt x="49" y="135"/>
                      <a:pt x="49" y="134"/>
                      <a:pt x="48" y="132"/>
                    </a:cubicBezTo>
                    <a:cubicBezTo>
                      <a:pt x="45" y="124"/>
                      <a:pt x="40" y="119"/>
                      <a:pt x="33" y="116"/>
                    </a:cubicBezTo>
                    <a:cubicBezTo>
                      <a:pt x="37" y="113"/>
                      <a:pt x="38" y="109"/>
                      <a:pt x="35" y="100"/>
                    </a:cubicBezTo>
                    <a:cubicBezTo>
                      <a:pt x="32" y="92"/>
                      <a:pt x="25" y="84"/>
                      <a:pt x="15" y="83"/>
                    </a:cubicBezTo>
                    <a:cubicBezTo>
                      <a:pt x="15" y="83"/>
                      <a:pt x="15" y="83"/>
                      <a:pt x="15" y="83"/>
                    </a:cubicBezTo>
                    <a:cubicBezTo>
                      <a:pt x="14" y="83"/>
                      <a:pt x="13" y="84"/>
                      <a:pt x="12" y="84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11" y="86"/>
                      <a:pt x="10" y="86"/>
                      <a:pt x="9" y="88"/>
                    </a:cubicBezTo>
                    <a:cubicBezTo>
                      <a:pt x="9" y="88"/>
                      <a:pt x="9" y="89"/>
                      <a:pt x="9" y="89"/>
                    </a:cubicBezTo>
                    <a:cubicBezTo>
                      <a:pt x="7" y="97"/>
                      <a:pt x="0" y="122"/>
                      <a:pt x="9" y="155"/>
                    </a:cubicBezTo>
                    <a:cubicBezTo>
                      <a:pt x="11" y="161"/>
                      <a:pt x="13" y="166"/>
                      <a:pt x="15" y="173"/>
                    </a:cubicBezTo>
                    <a:cubicBezTo>
                      <a:pt x="21" y="186"/>
                      <a:pt x="30" y="201"/>
                      <a:pt x="42" y="216"/>
                    </a:cubicBezTo>
                    <a:cubicBezTo>
                      <a:pt x="63" y="240"/>
                      <a:pt x="99" y="257"/>
                      <a:pt x="143" y="257"/>
                    </a:cubicBezTo>
                    <a:cubicBezTo>
                      <a:pt x="155" y="257"/>
                      <a:pt x="166" y="255"/>
                      <a:pt x="178" y="253"/>
                    </a:cubicBezTo>
                    <a:cubicBezTo>
                      <a:pt x="229" y="244"/>
                      <a:pt x="263" y="212"/>
                      <a:pt x="276" y="187"/>
                    </a:cubicBezTo>
                    <a:cubicBezTo>
                      <a:pt x="311" y="117"/>
                      <a:pt x="285" y="58"/>
                      <a:pt x="259" y="26"/>
                    </a:cubicBezTo>
                    <a:cubicBezTo>
                      <a:pt x="248" y="12"/>
                      <a:pt x="238" y="3"/>
                      <a:pt x="231" y="1"/>
                    </a:cubicBezTo>
                    <a:cubicBezTo>
                      <a:pt x="231" y="0"/>
                      <a:pt x="230" y="0"/>
                      <a:pt x="2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5" name="Freeform 273"/>
              <p:cNvSpPr>
                <a:spLocks noEditPoints="1"/>
              </p:cNvSpPr>
              <p:nvPr/>
            </p:nvSpPr>
            <p:spPr bwMode="auto">
              <a:xfrm>
                <a:off x="7005" y="4473"/>
                <a:ext cx="143" cy="114"/>
              </a:xfrm>
              <a:custGeom>
                <a:avLst/>
                <a:gdLst>
                  <a:gd name="T0" fmla="*/ 111 w 290"/>
                  <a:gd name="T1" fmla="*/ 219 h 232"/>
                  <a:gd name="T2" fmla="*/ 127 w 290"/>
                  <a:gd name="T3" fmla="*/ 230 h 232"/>
                  <a:gd name="T4" fmla="*/ 122 w 290"/>
                  <a:gd name="T5" fmla="*/ 214 h 232"/>
                  <a:gd name="T6" fmla="*/ 14 w 290"/>
                  <a:gd name="T7" fmla="*/ 31 h 232"/>
                  <a:gd name="T8" fmla="*/ 14 w 290"/>
                  <a:gd name="T9" fmla="*/ 31 h 232"/>
                  <a:gd name="T10" fmla="*/ 27 w 290"/>
                  <a:gd name="T11" fmla="*/ 27 h 232"/>
                  <a:gd name="T12" fmla="*/ 28 w 290"/>
                  <a:gd name="T13" fmla="*/ 27 h 232"/>
                  <a:gd name="T14" fmla="*/ 20 w 290"/>
                  <a:gd name="T15" fmla="*/ 25 h 232"/>
                  <a:gd name="T16" fmla="*/ 18 w 290"/>
                  <a:gd name="T17" fmla="*/ 26 h 232"/>
                  <a:gd name="T18" fmla="*/ 20 w 290"/>
                  <a:gd name="T19" fmla="*/ 25 h 232"/>
                  <a:gd name="T20" fmla="*/ 96 w 290"/>
                  <a:gd name="T21" fmla="*/ 167 h 232"/>
                  <a:gd name="T22" fmla="*/ 122 w 290"/>
                  <a:gd name="T23" fmla="*/ 156 h 232"/>
                  <a:gd name="T24" fmla="*/ 131 w 290"/>
                  <a:gd name="T25" fmla="*/ 172 h 232"/>
                  <a:gd name="T26" fmla="*/ 164 w 290"/>
                  <a:gd name="T27" fmla="*/ 148 h 232"/>
                  <a:gd name="T28" fmla="*/ 183 w 290"/>
                  <a:gd name="T29" fmla="*/ 162 h 232"/>
                  <a:gd name="T30" fmla="*/ 145 w 290"/>
                  <a:gd name="T31" fmla="*/ 171 h 232"/>
                  <a:gd name="T32" fmla="*/ 54 w 290"/>
                  <a:gd name="T33" fmla="*/ 139 h 232"/>
                  <a:gd name="T34" fmla="*/ 81 w 290"/>
                  <a:gd name="T35" fmla="*/ 139 h 232"/>
                  <a:gd name="T36" fmla="*/ 196 w 290"/>
                  <a:gd name="T37" fmla="*/ 157 h 232"/>
                  <a:gd name="T38" fmla="*/ 213 w 290"/>
                  <a:gd name="T39" fmla="*/ 133 h 232"/>
                  <a:gd name="T40" fmla="*/ 227 w 290"/>
                  <a:gd name="T41" fmla="*/ 137 h 232"/>
                  <a:gd name="T42" fmla="*/ 48 w 290"/>
                  <a:gd name="T43" fmla="*/ 132 h 232"/>
                  <a:gd name="T44" fmla="*/ 47 w 290"/>
                  <a:gd name="T45" fmla="*/ 108 h 232"/>
                  <a:gd name="T46" fmla="*/ 233 w 290"/>
                  <a:gd name="T47" fmla="*/ 131 h 232"/>
                  <a:gd name="T48" fmla="*/ 227 w 290"/>
                  <a:gd name="T49" fmla="*/ 106 h 232"/>
                  <a:gd name="T50" fmla="*/ 243 w 290"/>
                  <a:gd name="T51" fmla="*/ 96 h 232"/>
                  <a:gd name="T52" fmla="*/ 249 w 290"/>
                  <a:gd name="T53" fmla="*/ 97 h 232"/>
                  <a:gd name="T54" fmla="*/ 233 w 290"/>
                  <a:gd name="T55" fmla="*/ 131 h 232"/>
                  <a:gd name="T56" fmla="*/ 249 w 290"/>
                  <a:gd name="T57" fmla="*/ 73 h 232"/>
                  <a:gd name="T58" fmla="*/ 257 w 290"/>
                  <a:gd name="T59" fmla="*/ 86 h 232"/>
                  <a:gd name="T60" fmla="*/ 243 w 290"/>
                  <a:gd name="T61" fmla="*/ 37 h 232"/>
                  <a:gd name="T62" fmla="*/ 244 w 290"/>
                  <a:gd name="T63" fmla="*/ 11 h 232"/>
                  <a:gd name="T64" fmla="*/ 247 w 290"/>
                  <a:gd name="T65" fmla="*/ 11 h 232"/>
                  <a:gd name="T66" fmla="*/ 259 w 290"/>
                  <a:gd name="T67" fmla="*/ 46 h 232"/>
                  <a:gd name="T68" fmla="*/ 247 w 290"/>
                  <a:gd name="T69" fmla="*/ 0 h 232"/>
                  <a:gd name="T70" fmla="*/ 228 w 290"/>
                  <a:gd name="T71" fmla="*/ 31 h 232"/>
                  <a:gd name="T72" fmla="*/ 251 w 290"/>
                  <a:gd name="T73" fmla="*/ 52 h 232"/>
                  <a:gd name="T74" fmla="*/ 243 w 290"/>
                  <a:gd name="T75" fmla="*/ 84 h 232"/>
                  <a:gd name="T76" fmla="*/ 242 w 290"/>
                  <a:gd name="T77" fmla="*/ 89 h 232"/>
                  <a:gd name="T78" fmla="*/ 217 w 290"/>
                  <a:gd name="T79" fmla="*/ 107 h 232"/>
                  <a:gd name="T80" fmla="*/ 212 w 290"/>
                  <a:gd name="T81" fmla="*/ 125 h 232"/>
                  <a:gd name="T82" fmla="*/ 188 w 290"/>
                  <a:gd name="T83" fmla="*/ 157 h 232"/>
                  <a:gd name="T84" fmla="*/ 163 w 290"/>
                  <a:gd name="T85" fmla="*/ 141 h 232"/>
                  <a:gd name="T86" fmla="*/ 139 w 290"/>
                  <a:gd name="T87" fmla="*/ 162 h 232"/>
                  <a:gd name="T88" fmla="*/ 116 w 290"/>
                  <a:gd name="T89" fmla="*/ 147 h 232"/>
                  <a:gd name="T90" fmla="*/ 89 w 290"/>
                  <a:gd name="T91" fmla="*/ 136 h 232"/>
                  <a:gd name="T92" fmla="*/ 59 w 290"/>
                  <a:gd name="T93" fmla="*/ 129 h 232"/>
                  <a:gd name="T94" fmla="*/ 40 w 290"/>
                  <a:gd name="T95" fmla="*/ 94 h 232"/>
                  <a:gd name="T96" fmla="*/ 30 w 290"/>
                  <a:gd name="T97" fmla="*/ 90 h 232"/>
                  <a:gd name="T98" fmla="*/ 27 w 290"/>
                  <a:gd name="T99" fmla="*/ 91 h 232"/>
                  <a:gd name="T100" fmla="*/ 17 w 290"/>
                  <a:gd name="T101" fmla="*/ 160 h 232"/>
                  <a:gd name="T102" fmla="*/ 117 w 290"/>
                  <a:gd name="T103" fmla="*/ 205 h 232"/>
                  <a:gd name="T104" fmla="*/ 123 w 290"/>
                  <a:gd name="T105" fmla="*/ 203 h 232"/>
                  <a:gd name="T106" fmla="*/ 140 w 290"/>
                  <a:gd name="T107" fmla="*/ 232 h 232"/>
                  <a:gd name="T108" fmla="*/ 248 w 290"/>
                  <a:gd name="T109" fmla="*/ 193 h 232"/>
                  <a:gd name="T110" fmla="*/ 272 w 290"/>
                  <a:gd name="T111" fmla="*/ 37 h 232"/>
                  <a:gd name="T112" fmla="*/ 247 w 290"/>
                  <a:gd name="T113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0" h="232">
                    <a:moveTo>
                      <a:pt x="119" y="213"/>
                    </a:moveTo>
                    <a:cubicBezTo>
                      <a:pt x="114" y="213"/>
                      <a:pt x="111" y="215"/>
                      <a:pt x="111" y="219"/>
                    </a:cubicBezTo>
                    <a:cubicBezTo>
                      <a:pt x="110" y="221"/>
                      <a:pt x="109" y="224"/>
                      <a:pt x="109" y="227"/>
                    </a:cubicBezTo>
                    <a:cubicBezTo>
                      <a:pt x="115" y="228"/>
                      <a:pt x="121" y="229"/>
                      <a:pt x="127" y="230"/>
                    </a:cubicBezTo>
                    <a:cubicBezTo>
                      <a:pt x="126" y="225"/>
                      <a:pt x="124" y="219"/>
                      <a:pt x="122" y="214"/>
                    </a:cubicBezTo>
                    <a:cubicBezTo>
                      <a:pt x="122" y="214"/>
                      <a:pt x="122" y="214"/>
                      <a:pt x="122" y="214"/>
                    </a:cubicBezTo>
                    <a:cubicBezTo>
                      <a:pt x="121" y="214"/>
                      <a:pt x="119" y="214"/>
                      <a:pt x="119" y="213"/>
                    </a:cubicBezTo>
                    <a:moveTo>
                      <a:pt x="14" y="31"/>
                    </a:moveTo>
                    <a:cubicBezTo>
                      <a:pt x="14" y="31"/>
                      <a:pt x="14" y="31"/>
                      <a:pt x="14" y="3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4" y="31"/>
                      <a:pt x="14" y="31"/>
                      <a:pt x="14" y="31"/>
                    </a:cubicBezTo>
                    <a:moveTo>
                      <a:pt x="27" y="27"/>
                    </a:moveTo>
                    <a:cubicBezTo>
                      <a:pt x="27" y="27"/>
                      <a:pt x="27" y="28"/>
                      <a:pt x="27" y="28"/>
                    </a:cubicBezTo>
                    <a:cubicBezTo>
                      <a:pt x="27" y="28"/>
                      <a:pt x="27" y="28"/>
                      <a:pt x="28" y="27"/>
                    </a:cubicBezTo>
                    <a:cubicBezTo>
                      <a:pt x="27" y="27"/>
                      <a:pt x="27" y="27"/>
                      <a:pt x="27" y="27"/>
                    </a:cubicBezTo>
                    <a:moveTo>
                      <a:pt x="20" y="25"/>
                    </a:moveTo>
                    <a:cubicBezTo>
                      <a:pt x="19" y="25"/>
                      <a:pt x="19" y="25"/>
                      <a:pt x="19" y="2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9" y="26"/>
                      <a:pt x="19" y="26"/>
                      <a:pt x="19" y="27"/>
                    </a:cubicBezTo>
                    <a:cubicBezTo>
                      <a:pt x="19" y="26"/>
                      <a:pt x="20" y="25"/>
                      <a:pt x="20" y="25"/>
                    </a:cubicBezTo>
                    <a:moveTo>
                      <a:pt x="131" y="172"/>
                    </a:moveTo>
                    <a:cubicBezTo>
                      <a:pt x="118" y="172"/>
                      <a:pt x="106" y="170"/>
                      <a:pt x="96" y="167"/>
                    </a:cubicBezTo>
                    <a:cubicBezTo>
                      <a:pt x="101" y="161"/>
                      <a:pt x="109" y="155"/>
                      <a:pt x="117" y="155"/>
                    </a:cubicBezTo>
                    <a:cubicBezTo>
                      <a:pt x="118" y="155"/>
                      <a:pt x="120" y="155"/>
                      <a:pt x="122" y="156"/>
                    </a:cubicBezTo>
                    <a:cubicBezTo>
                      <a:pt x="129" y="159"/>
                      <a:pt x="133" y="165"/>
                      <a:pt x="134" y="172"/>
                    </a:cubicBezTo>
                    <a:cubicBezTo>
                      <a:pt x="133" y="172"/>
                      <a:pt x="132" y="172"/>
                      <a:pt x="131" y="172"/>
                    </a:cubicBezTo>
                    <a:moveTo>
                      <a:pt x="145" y="171"/>
                    </a:moveTo>
                    <a:cubicBezTo>
                      <a:pt x="147" y="161"/>
                      <a:pt x="154" y="148"/>
                      <a:pt x="164" y="148"/>
                    </a:cubicBezTo>
                    <a:cubicBezTo>
                      <a:pt x="168" y="148"/>
                      <a:pt x="173" y="151"/>
                      <a:pt x="178" y="156"/>
                    </a:cubicBezTo>
                    <a:cubicBezTo>
                      <a:pt x="180" y="158"/>
                      <a:pt x="181" y="160"/>
                      <a:pt x="183" y="162"/>
                    </a:cubicBezTo>
                    <a:cubicBezTo>
                      <a:pt x="174" y="166"/>
                      <a:pt x="164" y="168"/>
                      <a:pt x="152" y="170"/>
                    </a:cubicBezTo>
                    <a:cubicBezTo>
                      <a:pt x="150" y="171"/>
                      <a:pt x="147" y="171"/>
                      <a:pt x="145" y="171"/>
                    </a:cubicBezTo>
                    <a:moveTo>
                      <a:pt x="88" y="163"/>
                    </a:moveTo>
                    <a:cubicBezTo>
                      <a:pt x="75" y="158"/>
                      <a:pt x="63" y="149"/>
                      <a:pt x="54" y="139"/>
                    </a:cubicBezTo>
                    <a:cubicBezTo>
                      <a:pt x="58" y="137"/>
                      <a:pt x="62" y="136"/>
                      <a:pt x="67" y="136"/>
                    </a:cubicBezTo>
                    <a:cubicBezTo>
                      <a:pt x="72" y="136"/>
                      <a:pt x="77" y="137"/>
                      <a:pt x="81" y="139"/>
                    </a:cubicBezTo>
                    <a:cubicBezTo>
                      <a:pt x="84" y="141"/>
                      <a:pt x="92" y="158"/>
                      <a:pt x="88" y="163"/>
                    </a:cubicBezTo>
                    <a:moveTo>
                      <a:pt x="196" y="157"/>
                    </a:moveTo>
                    <a:cubicBezTo>
                      <a:pt x="197" y="147"/>
                      <a:pt x="200" y="133"/>
                      <a:pt x="210" y="133"/>
                    </a:cubicBezTo>
                    <a:cubicBezTo>
                      <a:pt x="211" y="133"/>
                      <a:pt x="212" y="133"/>
                      <a:pt x="213" y="133"/>
                    </a:cubicBezTo>
                    <a:cubicBezTo>
                      <a:pt x="216" y="133"/>
                      <a:pt x="221" y="133"/>
                      <a:pt x="224" y="135"/>
                    </a:cubicBezTo>
                    <a:cubicBezTo>
                      <a:pt x="225" y="135"/>
                      <a:pt x="226" y="136"/>
                      <a:pt x="227" y="137"/>
                    </a:cubicBezTo>
                    <a:cubicBezTo>
                      <a:pt x="218" y="145"/>
                      <a:pt x="208" y="152"/>
                      <a:pt x="196" y="157"/>
                    </a:cubicBezTo>
                    <a:moveTo>
                      <a:pt x="48" y="132"/>
                    </a:moveTo>
                    <a:cubicBezTo>
                      <a:pt x="40" y="122"/>
                      <a:pt x="34" y="111"/>
                      <a:pt x="30" y="100"/>
                    </a:cubicBezTo>
                    <a:cubicBezTo>
                      <a:pt x="37" y="100"/>
                      <a:pt x="43" y="101"/>
                      <a:pt x="47" y="108"/>
                    </a:cubicBezTo>
                    <a:cubicBezTo>
                      <a:pt x="53" y="118"/>
                      <a:pt x="54" y="125"/>
                      <a:pt x="48" y="132"/>
                    </a:cubicBezTo>
                    <a:moveTo>
                      <a:pt x="233" y="131"/>
                    </a:moveTo>
                    <a:cubicBezTo>
                      <a:pt x="232" y="130"/>
                      <a:pt x="231" y="129"/>
                      <a:pt x="229" y="129"/>
                    </a:cubicBezTo>
                    <a:cubicBezTo>
                      <a:pt x="225" y="122"/>
                      <a:pt x="223" y="110"/>
                      <a:pt x="227" y="106"/>
                    </a:cubicBezTo>
                    <a:cubicBezTo>
                      <a:pt x="228" y="105"/>
                      <a:pt x="229" y="103"/>
                      <a:pt x="230" y="102"/>
                    </a:cubicBezTo>
                    <a:cubicBezTo>
                      <a:pt x="234" y="98"/>
                      <a:pt x="238" y="96"/>
                      <a:pt x="243" y="96"/>
                    </a:cubicBezTo>
                    <a:cubicBezTo>
                      <a:pt x="244" y="96"/>
                      <a:pt x="245" y="96"/>
                      <a:pt x="246" y="97"/>
                    </a:cubicBezTo>
                    <a:cubicBezTo>
                      <a:pt x="247" y="97"/>
                      <a:pt x="248" y="97"/>
                      <a:pt x="249" y="97"/>
                    </a:cubicBezTo>
                    <a:cubicBezTo>
                      <a:pt x="251" y="97"/>
                      <a:pt x="252" y="97"/>
                      <a:pt x="254" y="96"/>
                    </a:cubicBezTo>
                    <a:cubicBezTo>
                      <a:pt x="250" y="109"/>
                      <a:pt x="243" y="121"/>
                      <a:pt x="233" y="131"/>
                    </a:cubicBezTo>
                    <a:moveTo>
                      <a:pt x="257" y="86"/>
                    </a:moveTo>
                    <a:cubicBezTo>
                      <a:pt x="253" y="83"/>
                      <a:pt x="249" y="80"/>
                      <a:pt x="249" y="73"/>
                    </a:cubicBezTo>
                    <a:cubicBezTo>
                      <a:pt x="249" y="64"/>
                      <a:pt x="253" y="60"/>
                      <a:pt x="260" y="56"/>
                    </a:cubicBezTo>
                    <a:cubicBezTo>
                      <a:pt x="260" y="66"/>
                      <a:pt x="259" y="76"/>
                      <a:pt x="257" y="86"/>
                    </a:cubicBezTo>
                    <a:moveTo>
                      <a:pt x="250" y="42"/>
                    </a:moveTo>
                    <a:cubicBezTo>
                      <a:pt x="247" y="40"/>
                      <a:pt x="245" y="39"/>
                      <a:pt x="243" y="37"/>
                    </a:cubicBezTo>
                    <a:cubicBezTo>
                      <a:pt x="235" y="32"/>
                      <a:pt x="235" y="25"/>
                      <a:pt x="237" y="17"/>
                    </a:cubicBezTo>
                    <a:cubicBezTo>
                      <a:pt x="237" y="14"/>
                      <a:pt x="239" y="12"/>
                      <a:pt x="244" y="11"/>
                    </a:cubicBezTo>
                    <a:cubicBezTo>
                      <a:pt x="244" y="11"/>
                      <a:pt x="245" y="11"/>
                      <a:pt x="246" y="11"/>
                    </a:cubicBezTo>
                    <a:cubicBezTo>
                      <a:pt x="246" y="11"/>
                      <a:pt x="247" y="11"/>
                      <a:pt x="247" y="11"/>
                    </a:cubicBezTo>
                    <a:cubicBezTo>
                      <a:pt x="252" y="20"/>
                      <a:pt x="256" y="30"/>
                      <a:pt x="258" y="41"/>
                    </a:cubicBezTo>
                    <a:cubicBezTo>
                      <a:pt x="258" y="42"/>
                      <a:pt x="259" y="44"/>
                      <a:pt x="259" y="46"/>
                    </a:cubicBezTo>
                    <a:cubicBezTo>
                      <a:pt x="256" y="45"/>
                      <a:pt x="253" y="44"/>
                      <a:pt x="250" y="42"/>
                    </a:cubicBezTo>
                    <a:moveTo>
                      <a:pt x="247" y="0"/>
                    </a:moveTo>
                    <a:cubicBezTo>
                      <a:pt x="245" y="0"/>
                      <a:pt x="244" y="1"/>
                      <a:pt x="243" y="3"/>
                    </a:cubicBezTo>
                    <a:cubicBezTo>
                      <a:pt x="230" y="3"/>
                      <a:pt x="224" y="18"/>
                      <a:pt x="228" y="31"/>
                    </a:cubicBezTo>
                    <a:cubicBezTo>
                      <a:pt x="230" y="35"/>
                      <a:pt x="233" y="39"/>
                      <a:pt x="237" y="43"/>
                    </a:cubicBezTo>
                    <a:cubicBezTo>
                      <a:pt x="241" y="47"/>
                      <a:pt x="246" y="50"/>
                      <a:pt x="251" y="52"/>
                    </a:cubicBezTo>
                    <a:cubicBezTo>
                      <a:pt x="245" y="56"/>
                      <a:pt x="241" y="60"/>
                      <a:pt x="241" y="68"/>
                    </a:cubicBezTo>
                    <a:cubicBezTo>
                      <a:pt x="241" y="72"/>
                      <a:pt x="240" y="80"/>
                      <a:pt x="243" y="84"/>
                    </a:cubicBezTo>
                    <a:cubicBezTo>
                      <a:pt x="244" y="86"/>
                      <a:pt x="245" y="88"/>
                      <a:pt x="247" y="89"/>
                    </a:cubicBezTo>
                    <a:cubicBezTo>
                      <a:pt x="245" y="89"/>
                      <a:pt x="244" y="89"/>
                      <a:pt x="242" y="89"/>
                    </a:cubicBezTo>
                    <a:cubicBezTo>
                      <a:pt x="237" y="89"/>
                      <a:pt x="233" y="89"/>
                      <a:pt x="229" y="91"/>
                    </a:cubicBezTo>
                    <a:cubicBezTo>
                      <a:pt x="224" y="93"/>
                      <a:pt x="217" y="103"/>
                      <a:pt x="217" y="107"/>
                    </a:cubicBezTo>
                    <a:cubicBezTo>
                      <a:pt x="216" y="112"/>
                      <a:pt x="217" y="119"/>
                      <a:pt x="219" y="125"/>
                    </a:cubicBezTo>
                    <a:cubicBezTo>
                      <a:pt x="217" y="125"/>
                      <a:pt x="215" y="125"/>
                      <a:pt x="212" y="125"/>
                    </a:cubicBezTo>
                    <a:cubicBezTo>
                      <a:pt x="210" y="125"/>
                      <a:pt x="207" y="125"/>
                      <a:pt x="205" y="126"/>
                    </a:cubicBezTo>
                    <a:cubicBezTo>
                      <a:pt x="192" y="129"/>
                      <a:pt x="188" y="144"/>
                      <a:pt x="188" y="157"/>
                    </a:cubicBezTo>
                    <a:cubicBezTo>
                      <a:pt x="184" y="153"/>
                      <a:pt x="181" y="148"/>
                      <a:pt x="177" y="145"/>
                    </a:cubicBezTo>
                    <a:cubicBezTo>
                      <a:pt x="174" y="142"/>
                      <a:pt x="168" y="141"/>
                      <a:pt x="163" y="141"/>
                    </a:cubicBezTo>
                    <a:cubicBezTo>
                      <a:pt x="160" y="141"/>
                      <a:pt x="158" y="141"/>
                      <a:pt x="155" y="141"/>
                    </a:cubicBezTo>
                    <a:cubicBezTo>
                      <a:pt x="147" y="142"/>
                      <a:pt x="142" y="152"/>
                      <a:pt x="139" y="162"/>
                    </a:cubicBezTo>
                    <a:cubicBezTo>
                      <a:pt x="135" y="155"/>
                      <a:pt x="130" y="150"/>
                      <a:pt x="122" y="148"/>
                    </a:cubicBezTo>
                    <a:cubicBezTo>
                      <a:pt x="120" y="147"/>
                      <a:pt x="118" y="147"/>
                      <a:pt x="116" y="147"/>
                    </a:cubicBezTo>
                    <a:cubicBezTo>
                      <a:pt x="109" y="147"/>
                      <a:pt x="102" y="151"/>
                      <a:pt x="97" y="155"/>
                    </a:cubicBezTo>
                    <a:cubicBezTo>
                      <a:pt x="96" y="148"/>
                      <a:pt x="92" y="140"/>
                      <a:pt x="89" y="136"/>
                    </a:cubicBezTo>
                    <a:cubicBezTo>
                      <a:pt x="84" y="130"/>
                      <a:pt x="77" y="127"/>
                      <a:pt x="69" y="127"/>
                    </a:cubicBezTo>
                    <a:cubicBezTo>
                      <a:pt x="66" y="127"/>
                      <a:pt x="62" y="128"/>
                      <a:pt x="59" y="129"/>
                    </a:cubicBezTo>
                    <a:cubicBezTo>
                      <a:pt x="61" y="122"/>
                      <a:pt x="60" y="115"/>
                      <a:pt x="56" y="107"/>
                    </a:cubicBezTo>
                    <a:cubicBezTo>
                      <a:pt x="52" y="99"/>
                      <a:pt x="46" y="95"/>
                      <a:pt x="40" y="94"/>
                    </a:cubicBezTo>
                    <a:cubicBezTo>
                      <a:pt x="41" y="91"/>
                      <a:pt x="42" y="89"/>
                      <a:pt x="42" y="86"/>
                    </a:cubicBezTo>
                    <a:cubicBezTo>
                      <a:pt x="39" y="87"/>
                      <a:pt x="35" y="89"/>
                      <a:pt x="30" y="90"/>
                    </a:cubicBezTo>
                    <a:cubicBezTo>
                      <a:pt x="30" y="91"/>
                      <a:pt x="28" y="91"/>
                      <a:pt x="27" y="92"/>
                    </a:cubicBezTo>
                    <a:cubicBezTo>
                      <a:pt x="27" y="92"/>
                      <a:pt x="27" y="91"/>
                      <a:pt x="27" y="91"/>
                    </a:cubicBezTo>
                    <a:cubicBezTo>
                      <a:pt x="18" y="94"/>
                      <a:pt x="9" y="95"/>
                      <a:pt x="0" y="96"/>
                    </a:cubicBezTo>
                    <a:cubicBezTo>
                      <a:pt x="1" y="114"/>
                      <a:pt x="5" y="135"/>
                      <a:pt x="17" y="160"/>
                    </a:cubicBezTo>
                    <a:cubicBezTo>
                      <a:pt x="30" y="187"/>
                      <a:pt x="60" y="212"/>
                      <a:pt x="100" y="225"/>
                    </a:cubicBezTo>
                    <a:cubicBezTo>
                      <a:pt x="100" y="214"/>
                      <a:pt x="107" y="205"/>
                      <a:pt x="117" y="205"/>
                    </a:cubicBezTo>
                    <a:cubicBezTo>
                      <a:pt x="118" y="205"/>
                      <a:pt x="119" y="205"/>
                      <a:pt x="119" y="205"/>
                    </a:cubicBezTo>
                    <a:cubicBezTo>
                      <a:pt x="120" y="204"/>
                      <a:pt x="121" y="203"/>
                      <a:pt x="123" y="203"/>
                    </a:cubicBezTo>
                    <a:cubicBezTo>
                      <a:pt x="124" y="203"/>
                      <a:pt x="125" y="203"/>
                      <a:pt x="126" y="204"/>
                    </a:cubicBezTo>
                    <a:cubicBezTo>
                      <a:pt x="130" y="208"/>
                      <a:pt x="135" y="218"/>
                      <a:pt x="140" y="232"/>
                    </a:cubicBezTo>
                    <a:cubicBezTo>
                      <a:pt x="143" y="232"/>
                      <a:pt x="147" y="232"/>
                      <a:pt x="150" y="232"/>
                    </a:cubicBezTo>
                    <a:cubicBezTo>
                      <a:pt x="196" y="232"/>
                      <a:pt x="231" y="212"/>
                      <a:pt x="248" y="193"/>
                    </a:cubicBezTo>
                    <a:cubicBezTo>
                      <a:pt x="290" y="144"/>
                      <a:pt x="289" y="93"/>
                      <a:pt x="278" y="55"/>
                    </a:cubicBezTo>
                    <a:cubicBezTo>
                      <a:pt x="276" y="48"/>
                      <a:pt x="274" y="43"/>
                      <a:pt x="272" y="37"/>
                    </a:cubicBezTo>
                    <a:cubicBezTo>
                      <a:pt x="264" y="19"/>
                      <a:pt x="255" y="5"/>
                      <a:pt x="249" y="1"/>
                    </a:cubicBezTo>
                    <a:cubicBezTo>
                      <a:pt x="248" y="0"/>
                      <a:pt x="247" y="0"/>
                      <a:pt x="2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6" name="Freeform 274"/>
              <p:cNvSpPr>
                <a:spLocks noEditPoints="1"/>
              </p:cNvSpPr>
              <p:nvPr/>
            </p:nvSpPr>
            <p:spPr bwMode="auto">
              <a:xfrm>
                <a:off x="7222" y="4023"/>
                <a:ext cx="132" cy="148"/>
              </a:xfrm>
              <a:custGeom>
                <a:avLst/>
                <a:gdLst>
                  <a:gd name="T0" fmla="*/ 0 w 267"/>
                  <a:gd name="T1" fmla="*/ 95 h 300"/>
                  <a:gd name="T2" fmla="*/ 19 w 267"/>
                  <a:gd name="T3" fmla="*/ 109 h 300"/>
                  <a:gd name="T4" fmla="*/ 42 w 267"/>
                  <a:gd name="T5" fmla="*/ 73 h 300"/>
                  <a:gd name="T6" fmla="*/ 34 w 267"/>
                  <a:gd name="T7" fmla="*/ 84 h 300"/>
                  <a:gd name="T8" fmla="*/ 11 w 267"/>
                  <a:gd name="T9" fmla="*/ 96 h 300"/>
                  <a:gd name="T10" fmla="*/ 19 w 267"/>
                  <a:gd name="T11" fmla="*/ 57 h 300"/>
                  <a:gd name="T12" fmla="*/ 27 w 267"/>
                  <a:gd name="T13" fmla="*/ 70 h 300"/>
                  <a:gd name="T14" fmla="*/ 39 w 267"/>
                  <a:gd name="T15" fmla="*/ 54 h 300"/>
                  <a:gd name="T16" fmla="*/ 31 w 267"/>
                  <a:gd name="T17" fmla="*/ 43 h 300"/>
                  <a:gd name="T18" fmla="*/ 47 w 267"/>
                  <a:gd name="T19" fmla="*/ 28 h 300"/>
                  <a:gd name="T20" fmla="*/ 47 w 267"/>
                  <a:gd name="T21" fmla="*/ 28 h 300"/>
                  <a:gd name="T22" fmla="*/ 147 w 267"/>
                  <a:gd name="T23" fmla="*/ 277 h 300"/>
                  <a:gd name="T24" fmla="*/ 162 w 267"/>
                  <a:gd name="T25" fmla="*/ 266 h 300"/>
                  <a:gd name="T26" fmla="*/ 182 w 267"/>
                  <a:gd name="T27" fmla="*/ 259 h 300"/>
                  <a:gd name="T28" fmla="*/ 162 w 267"/>
                  <a:gd name="T29" fmla="*/ 266 h 300"/>
                  <a:gd name="T30" fmla="*/ 202 w 267"/>
                  <a:gd name="T31" fmla="*/ 219 h 300"/>
                  <a:gd name="T32" fmla="*/ 209 w 267"/>
                  <a:gd name="T33" fmla="*/ 211 h 300"/>
                  <a:gd name="T34" fmla="*/ 213 w 267"/>
                  <a:gd name="T35" fmla="*/ 168 h 300"/>
                  <a:gd name="T36" fmla="*/ 190 w 267"/>
                  <a:gd name="T37" fmla="*/ 139 h 300"/>
                  <a:gd name="T38" fmla="*/ 182 w 267"/>
                  <a:gd name="T39" fmla="*/ 113 h 300"/>
                  <a:gd name="T40" fmla="*/ 187 w 267"/>
                  <a:gd name="T41" fmla="*/ 105 h 300"/>
                  <a:gd name="T42" fmla="*/ 140 w 267"/>
                  <a:gd name="T43" fmla="*/ 75 h 300"/>
                  <a:gd name="T44" fmla="*/ 125 w 267"/>
                  <a:gd name="T45" fmla="*/ 52 h 300"/>
                  <a:gd name="T46" fmla="*/ 94 w 267"/>
                  <a:gd name="T47" fmla="*/ 65 h 300"/>
                  <a:gd name="T48" fmla="*/ 90 w 267"/>
                  <a:gd name="T49" fmla="*/ 45 h 300"/>
                  <a:gd name="T50" fmla="*/ 100 w 267"/>
                  <a:gd name="T51" fmla="*/ 66 h 300"/>
                  <a:gd name="T52" fmla="*/ 94 w 267"/>
                  <a:gd name="T53" fmla="*/ 65 h 300"/>
                  <a:gd name="T54" fmla="*/ 64 w 267"/>
                  <a:gd name="T55" fmla="*/ 49 h 300"/>
                  <a:gd name="T56" fmla="*/ 52 w 267"/>
                  <a:gd name="T57" fmla="*/ 64 h 300"/>
                  <a:gd name="T58" fmla="*/ 53 w 267"/>
                  <a:gd name="T59" fmla="*/ 73 h 300"/>
                  <a:gd name="T60" fmla="*/ 75 w 267"/>
                  <a:gd name="T61" fmla="*/ 55 h 300"/>
                  <a:gd name="T62" fmla="*/ 104 w 267"/>
                  <a:gd name="T63" fmla="*/ 75 h 300"/>
                  <a:gd name="T64" fmla="*/ 140 w 267"/>
                  <a:gd name="T65" fmla="*/ 84 h 300"/>
                  <a:gd name="T66" fmla="*/ 162 w 267"/>
                  <a:gd name="T67" fmla="*/ 116 h 300"/>
                  <a:gd name="T68" fmla="*/ 183 w 267"/>
                  <a:gd name="T69" fmla="*/ 144 h 300"/>
                  <a:gd name="T70" fmla="*/ 197 w 267"/>
                  <a:gd name="T71" fmla="*/ 211 h 300"/>
                  <a:gd name="T72" fmla="*/ 175 w 267"/>
                  <a:gd name="T73" fmla="*/ 246 h 300"/>
                  <a:gd name="T74" fmla="*/ 154 w 267"/>
                  <a:gd name="T75" fmla="*/ 269 h 300"/>
                  <a:gd name="T76" fmla="*/ 128 w 267"/>
                  <a:gd name="T77" fmla="*/ 295 h 300"/>
                  <a:gd name="T78" fmla="*/ 134 w 267"/>
                  <a:gd name="T79" fmla="*/ 300 h 300"/>
                  <a:gd name="T80" fmla="*/ 238 w 267"/>
                  <a:gd name="T81" fmla="*/ 243 h 300"/>
                  <a:gd name="T82" fmla="*/ 240 w 267"/>
                  <a:gd name="T83" fmla="*/ 78 h 300"/>
                  <a:gd name="T84" fmla="*/ 160 w 267"/>
                  <a:gd name="T85" fmla="*/ 5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7" h="300">
                    <a:moveTo>
                      <a:pt x="19" y="57"/>
                    </a:moveTo>
                    <a:cubicBezTo>
                      <a:pt x="18" y="60"/>
                      <a:pt x="16" y="62"/>
                      <a:pt x="14" y="65"/>
                    </a:cubicBezTo>
                    <a:cubicBezTo>
                      <a:pt x="6" y="78"/>
                      <a:pt x="1" y="89"/>
                      <a:pt x="0" y="95"/>
                    </a:cubicBezTo>
                    <a:cubicBezTo>
                      <a:pt x="0" y="99"/>
                      <a:pt x="2" y="100"/>
                      <a:pt x="4" y="100"/>
                    </a:cubicBezTo>
                    <a:cubicBezTo>
                      <a:pt x="4" y="100"/>
                      <a:pt x="4" y="100"/>
                      <a:pt x="5" y="100"/>
                    </a:cubicBezTo>
                    <a:cubicBezTo>
                      <a:pt x="8" y="106"/>
                      <a:pt x="13" y="109"/>
                      <a:pt x="19" y="109"/>
                    </a:cubicBezTo>
                    <a:cubicBezTo>
                      <a:pt x="25" y="109"/>
                      <a:pt x="31" y="106"/>
                      <a:pt x="35" y="101"/>
                    </a:cubicBezTo>
                    <a:cubicBezTo>
                      <a:pt x="38" y="98"/>
                      <a:pt x="40" y="93"/>
                      <a:pt x="41" y="88"/>
                    </a:cubicBezTo>
                    <a:cubicBezTo>
                      <a:pt x="42" y="83"/>
                      <a:pt x="42" y="78"/>
                      <a:pt x="42" y="73"/>
                    </a:cubicBezTo>
                    <a:cubicBezTo>
                      <a:pt x="39" y="75"/>
                      <a:pt x="36" y="78"/>
                      <a:pt x="34" y="79"/>
                    </a:cubicBezTo>
                    <a:cubicBezTo>
                      <a:pt x="34" y="80"/>
                      <a:pt x="34" y="81"/>
                      <a:pt x="34" y="82"/>
                    </a:cubicBezTo>
                    <a:cubicBezTo>
                      <a:pt x="34" y="83"/>
                      <a:pt x="34" y="83"/>
                      <a:pt x="34" y="84"/>
                    </a:cubicBezTo>
                    <a:cubicBezTo>
                      <a:pt x="33" y="94"/>
                      <a:pt x="28" y="98"/>
                      <a:pt x="20" y="99"/>
                    </a:cubicBezTo>
                    <a:cubicBezTo>
                      <a:pt x="19" y="100"/>
                      <a:pt x="18" y="100"/>
                      <a:pt x="17" y="100"/>
                    </a:cubicBezTo>
                    <a:cubicBezTo>
                      <a:pt x="15" y="100"/>
                      <a:pt x="13" y="99"/>
                      <a:pt x="11" y="96"/>
                    </a:cubicBezTo>
                    <a:cubicBezTo>
                      <a:pt x="11" y="95"/>
                      <a:pt x="11" y="94"/>
                      <a:pt x="10" y="93"/>
                    </a:cubicBezTo>
                    <a:cubicBezTo>
                      <a:pt x="13" y="87"/>
                      <a:pt x="17" y="81"/>
                      <a:pt x="22" y="76"/>
                    </a:cubicBezTo>
                    <a:cubicBezTo>
                      <a:pt x="18" y="70"/>
                      <a:pt x="18" y="64"/>
                      <a:pt x="19" y="57"/>
                    </a:cubicBezTo>
                    <a:moveTo>
                      <a:pt x="34" y="53"/>
                    </a:moveTo>
                    <a:cubicBezTo>
                      <a:pt x="31" y="53"/>
                      <a:pt x="29" y="54"/>
                      <a:pt x="27" y="58"/>
                    </a:cubicBezTo>
                    <a:cubicBezTo>
                      <a:pt x="26" y="60"/>
                      <a:pt x="26" y="66"/>
                      <a:pt x="27" y="70"/>
                    </a:cubicBezTo>
                    <a:cubicBezTo>
                      <a:pt x="29" y="68"/>
                      <a:pt x="31" y="67"/>
                      <a:pt x="33" y="65"/>
                    </a:cubicBezTo>
                    <a:cubicBezTo>
                      <a:pt x="33" y="65"/>
                      <a:pt x="33" y="65"/>
                      <a:pt x="33" y="65"/>
                    </a:cubicBezTo>
                    <a:cubicBezTo>
                      <a:pt x="35" y="62"/>
                      <a:pt x="37" y="58"/>
                      <a:pt x="39" y="54"/>
                    </a:cubicBezTo>
                    <a:cubicBezTo>
                      <a:pt x="37" y="54"/>
                      <a:pt x="35" y="53"/>
                      <a:pt x="34" y="53"/>
                    </a:cubicBezTo>
                    <a:moveTo>
                      <a:pt x="31" y="43"/>
                    </a:moveTo>
                    <a:cubicBezTo>
                      <a:pt x="31" y="43"/>
                      <a:pt x="31" y="43"/>
                      <a:pt x="31" y="43"/>
                    </a:cubicBezTo>
                    <a:cubicBezTo>
                      <a:pt x="31" y="43"/>
                      <a:pt x="32" y="43"/>
                      <a:pt x="32" y="43"/>
                    </a:cubicBezTo>
                    <a:cubicBezTo>
                      <a:pt x="32" y="43"/>
                      <a:pt x="32" y="43"/>
                      <a:pt x="31" y="43"/>
                    </a:cubicBezTo>
                    <a:moveTo>
                      <a:pt x="47" y="28"/>
                    </a:moveTo>
                    <a:cubicBezTo>
                      <a:pt x="44" y="31"/>
                      <a:pt x="40" y="34"/>
                      <a:pt x="37" y="37"/>
                    </a:cubicBezTo>
                    <a:cubicBezTo>
                      <a:pt x="38" y="40"/>
                      <a:pt x="40" y="43"/>
                      <a:pt x="42" y="46"/>
                    </a:cubicBezTo>
                    <a:cubicBezTo>
                      <a:pt x="44" y="40"/>
                      <a:pt x="46" y="34"/>
                      <a:pt x="47" y="28"/>
                    </a:cubicBezTo>
                    <a:moveTo>
                      <a:pt x="135" y="291"/>
                    </a:moveTo>
                    <a:cubicBezTo>
                      <a:pt x="136" y="286"/>
                      <a:pt x="140" y="280"/>
                      <a:pt x="143" y="278"/>
                    </a:cubicBezTo>
                    <a:cubicBezTo>
                      <a:pt x="144" y="277"/>
                      <a:pt x="146" y="277"/>
                      <a:pt x="147" y="277"/>
                    </a:cubicBezTo>
                    <a:cubicBezTo>
                      <a:pt x="150" y="277"/>
                      <a:pt x="152" y="279"/>
                      <a:pt x="154" y="282"/>
                    </a:cubicBezTo>
                    <a:cubicBezTo>
                      <a:pt x="148" y="286"/>
                      <a:pt x="141" y="289"/>
                      <a:pt x="135" y="291"/>
                    </a:cubicBezTo>
                    <a:moveTo>
                      <a:pt x="162" y="266"/>
                    </a:moveTo>
                    <a:cubicBezTo>
                      <a:pt x="163" y="264"/>
                      <a:pt x="164" y="262"/>
                      <a:pt x="166" y="260"/>
                    </a:cubicBezTo>
                    <a:cubicBezTo>
                      <a:pt x="169" y="257"/>
                      <a:pt x="172" y="255"/>
                      <a:pt x="176" y="255"/>
                    </a:cubicBezTo>
                    <a:cubicBezTo>
                      <a:pt x="178" y="255"/>
                      <a:pt x="180" y="256"/>
                      <a:pt x="182" y="259"/>
                    </a:cubicBezTo>
                    <a:cubicBezTo>
                      <a:pt x="177" y="265"/>
                      <a:pt x="171" y="270"/>
                      <a:pt x="165" y="275"/>
                    </a:cubicBezTo>
                    <a:cubicBezTo>
                      <a:pt x="164" y="276"/>
                      <a:pt x="163" y="277"/>
                      <a:pt x="161" y="278"/>
                    </a:cubicBezTo>
                    <a:cubicBezTo>
                      <a:pt x="161" y="274"/>
                      <a:pt x="161" y="269"/>
                      <a:pt x="162" y="266"/>
                    </a:cubicBezTo>
                    <a:moveTo>
                      <a:pt x="188" y="252"/>
                    </a:moveTo>
                    <a:cubicBezTo>
                      <a:pt x="184" y="246"/>
                      <a:pt x="183" y="239"/>
                      <a:pt x="186" y="232"/>
                    </a:cubicBezTo>
                    <a:cubicBezTo>
                      <a:pt x="191" y="223"/>
                      <a:pt x="195" y="219"/>
                      <a:pt x="202" y="219"/>
                    </a:cubicBezTo>
                    <a:cubicBezTo>
                      <a:pt x="203" y="219"/>
                      <a:pt x="204" y="219"/>
                      <a:pt x="206" y="219"/>
                    </a:cubicBezTo>
                    <a:cubicBezTo>
                      <a:pt x="201" y="231"/>
                      <a:pt x="195" y="242"/>
                      <a:pt x="188" y="252"/>
                    </a:cubicBezTo>
                    <a:moveTo>
                      <a:pt x="209" y="211"/>
                    </a:moveTo>
                    <a:cubicBezTo>
                      <a:pt x="201" y="206"/>
                      <a:pt x="195" y="195"/>
                      <a:pt x="196" y="186"/>
                    </a:cubicBezTo>
                    <a:cubicBezTo>
                      <a:pt x="196" y="182"/>
                      <a:pt x="206" y="168"/>
                      <a:pt x="212" y="168"/>
                    </a:cubicBezTo>
                    <a:cubicBezTo>
                      <a:pt x="212" y="168"/>
                      <a:pt x="212" y="168"/>
                      <a:pt x="213" y="168"/>
                    </a:cubicBezTo>
                    <a:cubicBezTo>
                      <a:pt x="214" y="183"/>
                      <a:pt x="213" y="197"/>
                      <a:pt x="209" y="211"/>
                    </a:cubicBezTo>
                    <a:moveTo>
                      <a:pt x="211" y="158"/>
                    </a:moveTo>
                    <a:cubicBezTo>
                      <a:pt x="202" y="156"/>
                      <a:pt x="191" y="151"/>
                      <a:pt x="190" y="139"/>
                    </a:cubicBezTo>
                    <a:cubicBezTo>
                      <a:pt x="189" y="132"/>
                      <a:pt x="193" y="125"/>
                      <a:pt x="197" y="120"/>
                    </a:cubicBezTo>
                    <a:cubicBezTo>
                      <a:pt x="205" y="133"/>
                      <a:pt x="209" y="146"/>
                      <a:pt x="211" y="158"/>
                    </a:cubicBezTo>
                    <a:moveTo>
                      <a:pt x="182" y="113"/>
                    </a:moveTo>
                    <a:cubicBezTo>
                      <a:pt x="170" y="113"/>
                      <a:pt x="158" y="107"/>
                      <a:pt x="164" y="88"/>
                    </a:cubicBezTo>
                    <a:cubicBezTo>
                      <a:pt x="164" y="85"/>
                      <a:pt x="166" y="83"/>
                      <a:pt x="166" y="80"/>
                    </a:cubicBezTo>
                    <a:cubicBezTo>
                      <a:pt x="174" y="87"/>
                      <a:pt x="181" y="95"/>
                      <a:pt x="187" y="105"/>
                    </a:cubicBezTo>
                    <a:cubicBezTo>
                      <a:pt x="189" y="107"/>
                      <a:pt x="191" y="109"/>
                      <a:pt x="192" y="111"/>
                    </a:cubicBezTo>
                    <a:cubicBezTo>
                      <a:pt x="189" y="112"/>
                      <a:pt x="185" y="113"/>
                      <a:pt x="182" y="113"/>
                    </a:cubicBezTo>
                    <a:moveTo>
                      <a:pt x="140" y="75"/>
                    </a:moveTo>
                    <a:cubicBezTo>
                      <a:pt x="135" y="75"/>
                      <a:pt x="131" y="73"/>
                      <a:pt x="129" y="69"/>
                    </a:cubicBezTo>
                    <a:cubicBezTo>
                      <a:pt x="127" y="66"/>
                      <a:pt x="124" y="60"/>
                      <a:pt x="124" y="55"/>
                    </a:cubicBezTo>
                    <a:cubicBezTo>
                      <a:pt x="124" y="54"/>
                      <a:pt x="124" y="53"/>
                      <a:pt x="125" y="52"/>
                    </a:cubicBezTo>
                    <a:cubicBezTo>
                      <a:pt x="135" y="56"/>
                      <a:pt x="145" y="62"/>
                      <a:pt x="156" y="70"/>
                    </a:cubicBezTo>
                    <a:cubicBezTo>
                      <a:pt x="151" y="73"/>
                      <a:pt x="145" y="75"/>
                      <a:pt x="140" y="75"/>
                    </a:cubicBezTo>
                    <a:moveTo>
                      <a:pt x="94" y="65"/>
                    </a:moveTo>
                    <a:cubicBezTo>
                      <a:pt x="88" y="63"/>
                      <a:pt x="83" y="59"/>
                      <a:pt x="81" y="52"/>
                    </a:cubicBezTo>
                    <a:cubicBezTo>
                      <a:pt x="80" y="50"/>
                      <a:pt x="79" y="48"/>
                      <a:pt x="78" y="46"/>
                    </a:cubicBezTo>
                    <a:cubicBezTo>
                      <a:pt x="82" y="45"/>
                      <a:pt x="86" y="45"/>
                      <a:pt x="90" y="45"/>
                    </a:cubicBezTo>
                    <a:cubicBezTo>
                      <a:pt x="99" y="45"/>
                      <a:pt x="107" y="46"/>
                      <a:pt x="117" y="49"/>
                    </a:cubicBezTo>
                    <a:cubicBezTo>
                      <a:pt x="116" y="50"/>
                      <a:pt x="116" y="52"/>
                      <a:pt x="116" y="53"/>
                    </a:cubicBezTo>
                    <a:cubicBezTo>
                      <a:pt x="113" y="60"/>
                      <a:pt x="106" y="66"/>
                      <a:pt x="100" y="66"/>
                    </a:cubicBezTo>
                    <a:cubicBezTo>
                      <a:pt x="100" y="66"/>
                      <a:pt x="99" y="66"/>
                      <a:pt x="98" y="66"/>
                    </a:cubicBezTo>
                    <a:cubicBezTo>
                      <a:pt x="97" y="65"/>
                      <a:pt x="96" y="65"/>
                      <a:pt x="95" y="65"/>
                    </a:cubicBezTo>
                    <a:cubicBezTo>
                      <a:pt x="95" y="65"/>
                      <a:pt x="94" y="65"/>
                      <a:pt x="94" y="65"/>
                    </a:cubicBezTo>
                    <a:moveTo>
                      <a:pt x="125" y="0"/>
                    </a:moveTo>
                    <a:cubicBezTo>
                      <a:pt x="109" y="0"/>
                      <a:pt x="94" y="3"/>
                      <a:pt x="81" y="8"/>
                    </a:cubicBezTo>
                    <a:cubicBezTo>
                      <a:pt x="77" y="25"/>
                      <a:pt x="70" y="38"/>
                      <a:pt x="64" y="49"/>
                    </a:cubicBezTo>
                    <a:cubicBezTo>
                      <a:pt x="65" y="48"/>
                      <a:pt x="66" y="48"/>
                      <a:pt x="68" y="48"/>
                    </a:cubicBezTo>
                    <a:cubicBezTo>
                      <a:pt x="67" y="53"/>
                      <a:pt x="66" y="58"/>
                      <a:pt x="60" y="61"/>
                    </a:cubicBezTo>
                    <a:cubicBezTo>
                      <a:pt x="57" y="63"/>
                      <a:pt x="55" y="64"/>
                      <a:pt x="52" y="64"/>
                    </a:cubicBezTo>
                    <a:cubicBezTo>
                      <a:pt x="52" y="64"/>
                      <a:pt x="52" y="64"/>
                      <a:pt x="52" y="64"/>
                    </a:cubicBezTo>
                    <a:cubicBezTo>
                      <a:pt x="49" y="66"/>
                      <a:pt x="47" y="69"/>
                      <a:pt x="44" y="71"/>
                    </a:cubicBezTo>
                    <a:cubicBezTo>
                      <a:pt x="47" y="72"/>
                      <a:pt x="50" y="73"/>
                      <a:pt x="53" y="73"/>
                    </a:cubicBezTo>
                    <a:cubicBezTo>
                      <a:pt x="55" y="73"/>
                      <a:pt x="58" y="72"/>
                      <a:pt x="60" y="71"/>
                    </a:cubicBezTo>
                    <a:cubicBezTo>
                      <a:pt x="64" y="69"/>
                      <a:pt x="71" y="66"/>
                      <a:pt x="73" y="62"/>
                    </a:cubicBezTo>
                    <a:cubicBezTo>
                      <a:pt x="74" y="60"/>
                      <a:pt x="74" y="58"/>
                      <a:pt x="75" y="55"/>
                    </a:cubicBezTo>
                    <a:cubicBezTo>
                      <a:pt x="78" y="61"/>
                      <a:pt x="80" y="67"/>
                      <a:pt x="85" y="72"/>
                    </a:cubicBezTo>
                    <a:cubicBezTo>
                      <a:pt x="88" y="74"/>
                      <a:pt x="95" y="76"/>
                      <a:pt x="100" y="76"/>
                    </a:cubicBezTo>
                    <a:cubicBezTo>
                      <a:pt x="102" y="76"/>
                      <a:pt x="103" y="75"/>
                      <a:pt x="104" y="75"/>
                    </a:cubicBezTo>
                    <a:cubicBezTo>
                      <a:pt x="109" y="73"/>
                      <a:pt x="114" y="69"/>
                      <a:pt x="118" y="64"/>
                    </a:cubicBezTo>
                    <a:cubicBezTo>
                      <a:pt x="120" y="69"/>
                      <a:pt x="123" y="74"/>
                      <a:pt x="125" y="77"/>
                    </a:cubicBezTo>
                    <a:cubicBezTo>
                      <a:pt x="129" y="82"/>
                      <a:pt x="134" y="84"/>
                      <a:pt x="140" y="84"/>
                    </a:cubicBezTo>
                    <a:cubicBezTo>
                      <a:pt x="146" y="84"/>
                      <a:pt x="154" y="81"/>
                      <a:pt x="160" y="78"/>
                    </a:cubicBezTo>
                    <a:cubicBezTo>
                      <a:pt x="158" y="83"/>
                      <a:pt x="155" y="89"/>
                      <a:pt x="155" y="93"/>
                    </a:cubicBezTo>
                    <a:cubicBezTo>
                      <a:pt x="153" y="101"/>
                      <a:pt x="158" y="110"/>
                      <a:pt x="162" y="116"/>
                    </a:cubicBezTo>
                    <a:cubicBezTo>
                      <a:pt x="165" y="121"/>
                      <a:pt x="171" y="122"/>
                      <a:pt x="178" y="122"/>
                    </a:cubicBezTo>
                    <a:cubicBezTo>
                      <a:pt x="181" y="122"/>
                      <a:pt x="184" y="122"/>
                      <a:pt x="187" y="121"/>
                    </a:cubicBezTo>
                    <a:cubicBezTo>
                      <a:pt x="183" y="128"/>
                      <a:pt x="181" y="135"/>
                      <a:pt x="183" y="144"/>
                    </a:cubicBezTo>
                    <a:cubicBezTo>
                      <a:pt x="186" y="154"/>
                      <a:pt x="193" y="160"/>
                      <a:pt x="202" y="163"/>
                    </a:cubicBezTo>
                    <a:cubicBezTo>
                      <a:pt x="196" y="168"/>
                      <a:pt x="191" y="175"/>
                      <a:pt x="189" y="180"/>
                    </a:cubicBezTo>
                    <a:cubicBezTo>
                      <a:pt x="185" y="190"/>
                      <a:pt x="190" y="202"/>
                      <a:pt x="197" y="211"/>
                    </a:cubicBezTo>
                    <a:cubicBezTo>
                      <a:pt x="191" y="212"/>
                      <a:pt x="186" y="217"/>
                      <a:pt x="181" y="224"/>
                    </a:cubicBezTo>
                    <a:cubicBezTo>
                      <a:pt x="176" y="231"/>
                      <a:pt x="176" y="239"/>
                      <a:pt x="178" y="246"/>
                    </a:cubicBezTo>
                    <a:cubicBezTo>
                      <a:pt x="177" y="246"/>
                      <a:pt x="176" y="246"/>
                      <a:pt x="175" y="246"/>
                    </a:cubicBezTo>
                    <a:cubicBezTo>
                      <a:pt x="172" y="246"/>
                      <a:pt x="169" y="247"/>
                      <a:pt x="166" y="249"/>
                    </a:cubicBezTo>
                    <a:cubicBezTo>
                      <a:pt x="163" y="252"/>
                      <a:pt x="161" y="254"/>
                      <a:pt x="159" y="257"/>
                    </a:cubicBezTo>
                    <a:cubicBezTo>
                      <a:pt x="156" y="260"/>
                      <a:pt x="155" y="264"/>
                      <a:pt x="154" y="269"/>
                    </a:cubicBezTo>
                    <a:cubicBezTo>
                      <a:pt x="153" y="267"/>
                      <a:pt x="151" y="266"/>
                      <a:pt x="149" y="266"/>
                    </a:cubicBezTo>
                    <a:cubicBezTo>
                      <a:pt x="146" y="266"/>
                      <a:pt x="143" y="268"/>
                      <a:pt x="139" y="271"/>
                    </a:cubicBezTo>
                    <a:cubicBezTo>
                      <a:pt x="132" y="276"/>
                      <a:pt x="127" y="285"/>
                      <a:pt x="128" y="295"/>
                    </a:cubicBezTo>
                    <a:cubicBezTo>
                      <a:pt x="129" y="297"/>
                      <a:pt x="130" y="298"/>
                      <a:pt x="131" y="298"/>
                    </a:cubicBezTo>
                    <a:cubicBezTo>
                      <a:pt x="132" y="299"/>
                      <a:pt x="133" y="300"/>
                      <a:pt x="134" y="300"/>
                    </a:cubicBezTo>
                    <a:cubicBezTo>
                      <a:pt x="134" y="300"/>
                      <a:pt x="134" y="300"/>
                      <a:pt x="134" y="300"/>
                    </a:cubicBezTo>
                    <a:cubicBezTo>
                      <a:pt x="139" y="299"/>
                      <a:pt x="153" y="300"/>
                      <a:pt x="172" y="295"/>
                    </a:cubicBezTo>
                    <a:cubicBezTo>
                      <a:pt x="173" y="294"/>
                      <a:pt x="174" y="294"/>
                      <a:pt x="175" y="294"/>
                    </a:cubicBezTo>
                    <a:cubicBezTo>
                      <a:pt x="193" y="287"/>
                      <a:pt x="216" y="273"/>
                      <a:pt x="238" y="243"/>
                    </a:cubicBezTo>
                    <a:cubicBezTo>
                      <a:pt x="240" y="241"/>
                      <a:pt x="242" y="238"/>
                      <a:pt x="243" y="235"/>
                    </a:cubicBezTo>
                    <a:cubicBezTo>
                      <a:pt x="260" y="210"/>
                      <a:pt x="267" y="170"/>
                      <a:pt x="258" y="127"/>
                    </a:cubicBezTo>
                    <a:cubicBezTo>
                      <a:pt x="246" y="111"/>
                      <a:pt x="241" y="94"/>
                      <a:pt x="240" y="78"/>
                    </a:cubicBezTo>
                    <a:cubicBezTo>
                      <a:pt x="226" y="49"/>
                      <a:pt x="205" y="28"/>
                      <a:pt x="186" y="16"/>
                    </a:cubicBezTo>
                    <a:cubicBezTo>
                      <a:pt x="179" y="14"/>
                      <a:pt x="173" y="11"/>
                      <a:pt x="166" y="7"/>
                    </a:cubicBezTo>
                    <a:cubicBezTo>
                      <a:pt x="164" y="6"/>
                      <a:pt x="162" y="5"/>
                      <a:pt x="160" y="5"/>
                    </a:cubicBezTo>
                    <a:cubicBezTo>
                      <a:pt x="148" y="2"/>
                      <a:pt x="136" y="0"/>
                      <a:pt x="12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7" name="Freeform 275"/>
              <p:cNvSpPr>
                <a:spLocks noEditPoints="1"/>
              </p:cNvSpPr>
              <p:nvPr/>
            </p:nvSpPr>
            <p:spPr bwMode="auto">
              <a:xfrm>
                <a:off x="7126" y="3932"/>
                <a:ext cx="138" cy="131"/>
              </a:xfrm>
              <a:custGeom>
                <a:avLst/>
                <a:gdLst>
                  <a:gd name="T0" fmla="*/ 221 w 280"/>
                  <a:gd name="T1" fmla="*/ 241 h 264"/>
                  <a:gd name="T2" fmla="*/ 233 w 280"/>
                  <a:gd name="T3" fmla="*/ 237 h 264"/>
                  <a:gd name="T4" fmla="*/ 222 w 280"/>
                  <a:gd name="T5" fmla="*/ 256 h 264"/>
                  <a:gd name="T6" fmla="*/ 231 w 280"/>
                  <a:gd name="T7" fmla="*/ 220 h 264"/>
                  <a:gd name="T8" fmla="*/ 240 w 280"/>
                  <a:gd name="T9" fmla="*/ 200 h 264"/>
                  <a:gd name="T10" fmla="*/ 241 w 280"/>
                  <a:gd name="T11" fmla="*/ 211 h 264"/>
                  <a:gd name="T12" fmla="*/ 231 w 280"/>
                  <a:gd name="T13" fmla="*/ 220 h 264"/>
                  <a:gd name="T14" fmla="*/ 232 w 280"/>
                  <a:gd name="T15" fmla="*/ 177 h 264"/>
                  <a:gd name="T16" fmla="*/ 244 w 280"/>
                  <a:gd name="T17" fmla="*/ 192 h 264"/>
                  <a:gd name="T18" fmla="*/ 16 w 280"/>
                  <a:gd name="T19" fmla="*/ 133 h 264"/>
                  <a:gd name="T20" fmla="*/ 29 w 280"/>
                  <a:gd name="T21" fmla="*/ 154 h 264"/>
                  <a:gd name="T22" fmla="*/ 18 w 280"/>
                  <a:gd name="T23" fmla="*/ 172 h 264"/>
                  <a:gd name="T24" fmla="*/ 12 w 280"/>
                  <a:gd name="T25" fmla="*/ 170 h 264"/>
                  <a:gd name="T26" fmla="*/ 237 w 280"/>
                  <a:gd name="T27" fmla="*/ 146 h 264"/>
                  <a:gd name="T28" fmla="*/ 218 w 280"/>
                  <a:gd name="T29" fmla="*/ 108 h 264"/>
                  <a:gd name="T30" fmla="*/ 237 w 280"/>
                  <a:gd name="T31" fmla="*/ 146 h 264"/>
                  <a:gd name="T32" fmla="*/ 34 w 280"/>
                  <a:gd name="T33" fmla="*/ 98 h 264"/>
                  <a:gd name="T34" fmla="*/ 19 w 280"/>
                  <a:gd name="T35" fmla="*/ 123 h 264"/>
                  <a:gd name="T36" fmla="*/ 185 w 280"/>
                  <a:gd name="T37" fmla="*/ 99 h 264"/>
                  <a:gd name="T38" fmla="*/ 212 w 280"/>
                  <a:gd name="T39" fmla="*/ 101 h 264"/>
                  <a:gd name="T40" fmla="*/ 60 w 280"/>
                  <a:gd name="T41" fmla="*/ 97 h 264"/>
                  <a:gd name="T42" fmla="*/ 41 w 280"/>
                  <a:gd name="T43" fmla="*/ 90 h 264"/>
                  <a:gd name="T44" fmla="*/ 77 w 280"/>
                  <a:gd name="T45" fmla="*/ 73 h 264"/>
                  <a:gd name="T46" fmla="*/ 65 w 280"/>
                  <a:gd name="T47" fmla="*/ 96 h 264"/>
                  <a:gd name="T48" fmla="*/ 150 w 280"/>
                  <a:gd name="T49" fmla="*/ 87 h 264"/>
                  <a:gd name="T50" fmla="*/ 133 w 280"/>
                  <a:gd name="T51" fmla="*/ 64 h 264"/>
                  <a:gd name="T52" fmla="*/ 171 w 280"/>
                  <a:gd name="T53" fmla="*/ 74 h 264"/>
                  <a:gd name="T54" fmla="*/ 101 w 280"/>
                  <a:gd name="T55" fmla="*/ 79 h 264"/>
                  <a:gd name="T56" fmla="*/ 84 w 280"/>
                  <a:gd name="T57" fmla="*/ 70 h 264"/>
                  <a:gd name="T58" fmla="*/ 113 w 280"/>
                  <a:gd name="T59" fmla="*/ 63 h 264"/>
                  <a:gd name="T60" fmla="*/ 101 w 280"/>
                  <a:gd name="T61" fmla="*/ 79 h 264"/>
                  <a:gd name="T62" fmla="*/ 87 w 280"/>
                  <a:gd name="T63" fmla="*/ 7 h 264"/>
                  <a:gd name="T64" fmla="*/ 18 w 280"/>
                  <a:gd name="T65" fmla="*/ 68 h 264"/>
                  <a:gd name="T66" fmla="*/ 0 w 280"/>
                  <a:gd name="T67" fmla="*/ 140 h 264"/>
                  <a:gd name="T68" fmla="*/ 5 w 280"/>
                  <a:gd name="T69" fmla="*/ 178 h 264"/>
                  <a:gd name="T70" fmla="*/ 12 w 280"/>
                  <a:gd name="T71" fmla="*/ 179 h 264"/>
                  <a:gd name="T72" fmla="*/ 37 w 280"/>
                  <a:gd name="T73" fmla="*/ 161 h 264"/>
                  <a:gd name="T74" fmla="*/ 25 w 280"/>
                  <a:gd name="T75" fmla="*/ 131 h 264"/>
                  <a:gd name="T76" fmla="*/ 46 w 280"/>
                  <a:gd name="T77" fmla="*/ 106 h 264"/>
                  <a:gd name="T78" fmla="*/ 62 w 280"/>
                  <a:gd name="T79" fmla="*/ 107 h 264"/>
                  <a:gd name="T80" fmla="*/ 79 w 280"/>
                  <a:gd name="T81" fmla="*/ 98 h 264"/>
                  <a:gd name="T82" fmla="*/ 98 w 280"/>
                  <a:gd name="T83" fmla="*/ 87 h 264"/>
                  <a:gd name="T84" fmla="*/ 126 w 280"/>
                  <a:gd name="T85" fmla="*/ 67 h 264"/>
                  <a:gd name="T86" fmla="*/ 149 w 280"/>
                  <a:gd name="T87" fmla="*/ 96 h 264"/>
                  <a:gd name="T88" fmla="*/ 172 w 280"/>
                  <a:gd name="T89" fmla="*/ 86 h 264"/>
                  <a:gd name="T90" fmla="*/ 198 w 280"/>
                  <a:gd name="T91" fmla="*/ 112 h 264"/>
                  <a:gd name="T92" fmla="*/ 206 w 280"/>
                  <a:gd name="T93" fmla="*/ 132 h 264"/>
                  <a:gd name="T94" fmla="*/ 223 w 280"/>
                  <a:gd name="T95" fmla="*/ 174 h 264"/>
                  <a:gd name="T96" fmla="*/ 225 w 280"/>
                  <a:gd name="T97" fmla="*/ 203 h 264"/>
                  <a:gd name="T98" fmla="*/ 226 w 280"/>
                  <a:gd name="T99" fmla="*/ 226 h 264"/>
                  <a:gd name="T100" fmla="*/ 224 w 280"/>
                  <a:gd name="T101" fmla="*/ 226 h 264"/>
                  <a:gd name="T102" fmla="*/ 213 w 280"/>
                  <a:gd name="T103" fmla="*/ 240 h 264"/>
                  <a:gd name="T104" fmla="*/ 218 w 280"/>
                  <a:gd name="T105" fmla="*/ 263 h 264"/>
                  <a:gd name="T106" fmla="*/ 223 w 280"/>
                  <a:gd name="T107" fmla="*/ 264 h 264"/>
                  <a:gd name="T108" fmla="*/ 226 w 280"/>
                  <a:gd name="T109" fmla="*/ 264 h 264"/>
                  <a:gd name="T110" fmla="*/ 228 w 280"/>
                  <a:gd name="T111" fmla="*/ 262 h 264"/>
                  <a:gd name="T112" fmla="*/ 238 w 280"/>
                  <a:gd name="T113" fmla="*/ 254 h 264"/>
                  <a:gd name="T114" fmla="*/ 258 w 280"/>
                  <a:gd name="T115" fmla="*/ 232 h 264"/>
                  <a:gd name="T116" fmla="*/ 280 w 280"/>
                  <a:gd name="T117" fmla="*/ 144 h 264"/>
                  <a:gd name="T118" fmla="*/ 247 w 280"/>
                  <a:gd name="T119" fmla="*/ 71 h 264"/>
                  <a:gd name="T120" fmla="*/ 243 w 280"/>
                  <a:gd name="T121" fmla="*/ 71 h 264"/>
                  <a:gd name="T122" fmla="*/ 191 w 280"/>
                  <a:gd name="T123" fmla="*/ 17 h 264"/>
                  <a:gd name="T124" fmla="*/ 148 w 280"/>
                  <a:gd name="T125" fmla="*/ 2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0" h="264">
                    <a:moveTo>
                      <a:pt x="221" y="253"/>
                    </a:moveTo>
                    <a:cubicBezTo>
                      <a:pt x="220" y="249"/>
                      <a:pt x="220" y="243"/>
                      <a:pt x="221" y="241"/>
                    </a:cubicBezTo>
                    <a:cubicBezTo>
                      <a:pt x="223" y="237"/>
                      <a:pt x="225" y="236"/>
                      <a:pt x="228" y="236"/>
                    </a:cubicBezTo>
                    <a:cubicBezTo>
                      <a:pt x="229" y="236"/>
                      <a:pt x="231" y="237"/>
                      <a:pt x="233" y="237"/>
                    </a:cubicBezTo>
                    <a:cubicBezTo>
                      <a:pt x="231" y="241"/>
                      <a:pt x="229" y="245"/>
                      <a:pt x="227" y="248"/>
                    </a:cubicBezTo>
                    <a:cubicBezTo>
                      <a:pt x="226" y="251"/>
                      <a:pt x="224" y="253"/>
                      <a:pt x="222" y="256"/>
                    </a:cubicBezTo>
                    <a:cubicBezTo>
                      <a:pt x="222" y="255"/>
                      <a:pt x="222" y="254"/>
                      <a:pt x="221" y="253"/>
                    </a:cubicBezTo>
                    <a:moveTo>
                      <a:pt x="231" y="220"/>
                    </a:moveTo>
                    <a:cubicBezTo>
                      <a:pt x="230" y="218"/>
                      <a:pt x="230" y="215"/>
                      <a:pt x="230" y="213"/>
                    </a:cubicBezTo>
                    <a:cubicBezTo>
                      <a:pt x="232" y="206"/>
                      <a:pt x="234" y="200"/>
                      <a:pt x="240" y="200"/>
                    </a:cubicBezTo>
                    <a:cubicBezTo>
                      <a:pt x="241" y="200"/>
                      <a:pt x="242" y="201"/>
                      <a:pt x="243" y="201"/>
                    </a:cubicBezTo>
                    <a:cubicBezTo>
                      <a:pt x="243" y="204"/>
                      <a:pt x="242" y="208"/>
                      <a:pt x="241" y="211"/>
                    </a:cubicBezTo>
                    <a:cubicBezTo>
                      <a:pt x="240" y="217"/>
                      <a:pt x="238" y="223"/>
                      <a:pt x="236" y="229"/>
                    </a:cubicBezTo>
                    <a:cubicBezTo>
                      <a:pt x="234" y="226"/>
                      <a:pt x="232" y="223"/>
                      <a:pt x="231" y="220"/>
                    </a:cubicBezTo>
                    <a:moveTo>
                      <a:pt x="244" y="192"/>
                    </a:moveTo>
                    <a:cubicBezTo>
                      <a:pt x="238" y="189"/>
                      <a:pt x="233" y="185"/>
                      <a:pt x="232" y="177"/>
                    </a:cubicBezTo>
                    <a:cubicBezTo>
                      <a:pt x="231" y="165"/>
                      <a:pt x="233" y="159"/>
                      <a:pt x="241" y="155"/>
                    </a:cubicBezTo>
                    <a:cubicBezTo>
                      <a:pt x="244" y="167"/>
                      <a:pt x="245" y="180"/>
                      <a:pt x="244" y="192"/>
                    </a:cubicBezTo>
                    <a:moveTo>
                      <a:pt x="12" y="153"/>
                    </a:moveTo>
                    <a:cubicBezTo>
                      <a:pt x="13" y="146"/>
                      <a:pt x="14" y="139"/>
                      <a:pt x="16" y="133"/>
                    </a:cubicBezTo>
                    <a:cubicBezTo>
                      <a:pt x="20" y="137"/>
                      <a:pt x="24" y="143"/>
                      <a:pt x="27" y="148"/>
                    </a:cubicBezTo>
                    <a:cubicBezTo>
                      <a:pt x="28" y="151"/>
                      <a:pt x="29" y="153"/>
                      <a:pt x="29" y="154"/>
                    </a:cubicBezTo>
                    <a:cubicBezTo>
                      <a:pt x="30" y="160"/>
                      <a:pt x="27" y="164"/>
                      <a:pt x="24" y="169"/>
                    </a:cubicBezTo>
                    <a:cubicBezTo>
                      <a:pt x="23" y="171"/>
                      <a:pt x="21" y="172"/>
                      <a:pt x="18" y="172"/>
                    </a:cubicBezTo>
                    <a:cubicBezTo>
                      <a:pt x="17" y="172"/>
                      <a:pt x="16" y="172"/>
                      <a:pt x="15" y="172"/>
                    </a:cubicBezTo>
                    <a:cubicBezTo>
                      <a:pt x="14" y="171"/>
                      <a:pt x="13" y="170"/>
                      <a:pt x="12" y="170"/>
                    </a:cubicBezTo>
                    <a:cubicBezTo>
                      <a:pt x="11" y="164"/>
                      <a:pt x="11" y="158"/>
                      <a:pt x="12" y="153"/>
                    </a:cubicBezTo>
                    <a:moveTo>
                      <a:pt x="237" y="146"/>
                    </a:moveTo>
                    <a:cubicBezTo>
                      <a:pt x="229" y="146"/>
                      <a:pt x="219" y="140"/>
                      <a:pt x="215" y="133"/>
                    </a:cubicBezTo>
                    <a:cubicBezTo>
                      <a:pt x="213" y="129"/>
                      <a:pt x="213" y="111"/>
                      <a:pt x="218" y="108"/>
                    </a:cubicBezTo>
                    <a:cubicBezTo>
                      <a:pt x="228" y="119"/>
                      <a:pt x="235" y="132"/>
                      <a:pt x="239" y="146"/>
                    </a:cubicBezTo>
                    <a:cubicBezTo>
                      <a:pt x="238" y="146"/>
                      <a:pt x="238" y="146"/>
                      <a:pt x="237" y="146"/>
                    </a:cubicBezTo>
                    <a:moveTo>
                      <a:pt x="19" y="123"/>
                    </a:moveTo>
                    <a:cubicBezTo>
                      <a:pt x="23" y="114"/>
                      <a:pt x="28" y="105"/>
                      <a:pt x="34" y="98"/>
                    </a:cubicBezTo>
                    <a:cubicBezTo>
                      <a:pt x="37" y="103"/>
                      <a:pt x="39" y="107"/>
                      <a:pt x="36" y="114"/>
                    </a:cubicBezTo>
                    <a:cubicBezTo>
                      <a:pt x="32" y="122"/>
                      <a:pt x="27" y="123"/>
                      <a:pt x="19" y="123"/>
                    </a:cubicBezTo>
                    <a:moveTo>
                      <a:pt x="197" y="104"/>
                    </a:moveTo>
                    <a:cubicBezTo>
                      <a:pt x="193" y="104"/>
                      <a:pt x="188" y="103"/>
                      <a:pt x="185" y="99"/>
                    </a:cubicBezTo>
                    <a:cubicBezTo>
                      <a:pt x="180" y="93"/>
                      <a:pt x="179" y="85"/>
                      <a:pt x="180" y="78"/>
                    </a:cubicBezTo>
                    <a:cubicBezTo>
                      <a:pt x="193" y="85"/>
                      <a:pt x="204" y="93"/>
                      <a:pt x="212" y="101"/>
                    </a:cubicBezTo>
                    <a:cubicBezTo>
                      <a:pt x="208" y="103"/>
                      <a:pt x="202" y="104"/>
                      <a:pt x="197" y="104"/>
                    </a:cubicBezTo>
                    <a:moveTo>
                      <a:pt x="60" y="97"/>
                    </a:moveTo>
                    <a:cubicBezTo>
                      <a:pt x="56" y="97"/>
                      <a:pt x="52" y="96"/>
                      <a:pt x="48" y="93"/>
                    </a:cubicBezTo>
                    <a:cubicBezTo>
                      <a:pt x="46" y="92"/>
                      <a:pt x="44" y="91"/>
                      <a:pt x="41" y="90"/>
                    </a:cubicBezTo>
                    <a:cubicBezTo>
                      <a:pt x="51" y="81"/>
                      <a:pt x="62" y="74"/>
                      <a:pt x="75" y="69"/>
                    </a:cubicBezTo>
                    <a:cubicBezTo>
                      <a:pt x="76" y="70"/>
                      <a:pt x="76" y="71"/>
                      <a:pt x="77" y="73"/>
                    </a:cubicBezTo>
                    <a:cubicBezTo>
                      <a:pt x="78" y="81"/>
                      <a:pt x="75" y="92"/>
                      <a:pt x="69" y="94"/>
                    </a:cubicBezTo>
                    <a:cubicBezTo>
                      <a:pt x="68" y="95"/>
                      <a:pt x="67" y="95"/>
                      <a:pt x="65" y="96"/>
                    </a:cubicBezTo>
                    <a:cubicBezTo>
                      <a:pt x="63" y="97"/>
                      <a:pt x="62" y="97"/>
                      <a:pt x="60" y="97"/>
                    </a:cubicBezTo>
                    <a:moveTo>
                      <a:pt x="150" y="87"/>
                    </a:moveTo>
                    <a:cubicBezTo>
                      <a:pt x="144" y="87"/>
                      <a:pt x="138" y="83"/>
                      <a:pt x="135" y="72"/>
                    </a:cubicBezTo>
                    <a:cubicBezTo>
                      <a:pt x="134" y="70"/>
                      <a:pt x="134" y="67"/>
                      <a:pt x="133" y="64"/>
                    </a:cubicBezTo>
                    <a:cubicBezTo>
                      <a:pt x="142" y="66"/>
                      <a:pt x="153" y="68"/>
                      <a:pt x="164" y="72"/>
                    </a:cubicBezTo>
                    <a:cubicBezTo>
                      <a:pt x="166" y="73"/>
                      <a:pt x="169" y="73"/>
                      <a:pt x="171" y="74"/>
                    </a:cubicBezTo>
                    <a:cubicBezTo>
                      <a:pt x="166" y="81"/>
                      <a:pt x="157" y="87"/>
                      <a:pt x="150" y="87"/>
                    </a:cubicBezTo>
                    <a:moveTo>
                      <a:pt x="101" y="79"/>
                    </a:moveTo>
                    <a:cubicBezTo>
                      <a:pt x="99" y="79"/>
                      <a:pt x="98" y="79"/>
                      <a:pt x="97" y="78"/>
                    </a:cubicBezTo>
                    <a:cubicBezTo>
                      <a:pt x="93" y="76"/>
                      <a:pt x="88" y="74"/>
                      <a:pt x="84" y="70"/>
                    </a:cubicBezTo>
                    <a:cubicBezTo>
                      <a:pt x="84" y="69"/>
                      <a:pt x="84" y="68"/>
                      <a:pt x="83" y="66"/>
                    </a:cubicBezTo>
                    <a:cubicBezTo>
                      <a:pt x="92" y="64"/>
                      <a:pt x="102" y="63"/>
                      <a:pt x="113" y="63"/>
                    </a:cubicBezTo>
                    <a:cubicBezTo>
                      <a:pt x="115" y="63"/>
                      <a:pt x="117" y="63"/>
                      <a:pt x="119" y="63"/>
                    </a:cubicBezTo>
                    <a:cubicBezTo>
                      <a:pt x="115" y="70"/>
                      <a:pt x="108" y="79"/>
                      <a:pt x="101" y="79"/>
                    </a:cubicBezTo>
                    <a:moveTo>
                      <a:pt x="124" y="0"/>
                    </a:moveTo>
                    <a:cubicBezTo>
                      <a:pt x="110" y="0"/>
                      <a:pt x="97" y="2"/>
                      <a:pt x="87" y="7"/>
                    </a:cubicBezTo>
                    <a:cubicBezTo>
                      <a:pt x="56" y="19"/>
                      <a:pt x="36" y="38"/>
                      <a:pt x="23" y="59"/>
                    </a:cubicBezTo>
                    <a:cubicBezTo>
                      <a:pt x="21" y="62"/>
                      <a:pt x="19" y="65"/>
                      <a:pt x="18" y="68"/>
                    </a:cubicBezTo>
                    <a:cubicBezTo>
                      <a:pt x="15" y="73"/>
                      <a:pt x="13" y="77"/>
                      <a:pt x="11" y="82"/>
                    </a:cubicBezTo>
                    <a:cubicBezTo>
                      <a:pt x="3" y="102"/>
                      <a:pt x="0" y="123"/>
                      <a:pt x="0" y="140"/>
                    </a:cubicBezTo>
                    <a:cubicBezTo>
                      <a:pt x="0" y="145"/>
                      <a:pt x="0" y="149"/>
                      <a:pt x="0" y="153"/>
                    </a:cubicBezTo>
                    <a:cubicBezTo>
                      <a:pt x="1" y="164"/>
                      <a:pt x="3" y="173"/>
                      <a:pt x="5" y="178"/>
                    </a:cubicBezTo>
                    <a:cubicBezTo>
                      <a:pt x="6" y="180"/>
                      <a:pt x="8" y="180"/>
                      <a:pt x="9" y="180"/>
                    </a:cubicBezTo>
                    <a:cubicBezTo>
                      <a:pt x="10" y="180"/>
                      <a:pt x="11" y="180"/>
                      <a:pt x="12" y="179"/>
                    </a:cubicBezTo>
                    <a:cubicBezTo>
                      <a:pt x="14" y="180"/>
                      <a:pt x="17" y="181"/>
                      <a:pt x="19" y="181"/>
                    </a:cubicBezTo>
                    <a:cubicBezTo>
                      <a:pt x="28" y="181"/>
                      <a:pt x="36" y="172"/>
                      <a:pt x="37" y="161"/>
                    </a:cubicBezTo>
                    <a:cubicBezTo>
                      <a:pt x="37" y="159"/>
                      <a:pt x="37" y="157"/>
                      <a:pt x="37" y="156"/>
                    </a:cubicBezTo>
                    <a:cubicBezTo>
                      <a:pt x="36" y="147"/>
                      <a:pt x="31" y="138"/>
                      <a:pt x="25" y="131"/>
                    </a:cubicBezTo>
                    <a:cubicBezTo>
                      <a:pt x="32" y="131"/>
                      <a:pt x="38" y="128"/>
                      <a:pt x="41" y="121"/>
                    </a:cubicBezTo>
                    <a:cubicBezTo>
                      <a:pt x="43" y="117"/>
                      <a:pt x="47" y="111"/>
                      <a:pt x="46" y="106"/>
                    </a:cubicBezTo>
                    <a:cubicBezTo>
                      <a:pt x="46" y="104"/>
                      <a:pt x="45" y="102"/>
                      <a:pt x="44" y="100"/>
                    </a:cubicBezTo>
                    <a:cubicBezTo>
                      <a:pt x="50" y="103"/>
                      <a:pt x="55" y="106"/>
                      <a:pt x="62" y="107"/>
                    </a:cubicBezTo>
                    <a:cubicBezTo>
                      <a:pt x="62" y="107"/>
                      <a:pt x="62" y="107"/>
                      <a:pt x="62" y="107"/>
                    </a:cubicBezTo>
                    <a:cubicBezTo>
                      <a:pt x="67" y="107"/>
                      <a:pt x="77" y="102"/>
                      <a:pt x="79" y="98"/>
                    </a:cubicBezTo>
                    <a:cubicBezTo>
                      <a:pt x="82" y="93"/>
                      <a:pt x="84" y="87"/>
                      <a:pt x="85" y="80"/>
                    </a:cubicBezTo>
                    <a:cubicBezTo>
                      <a:pt x="89" y="83"/>
                      <a:pt x="94" y="86"/>
                      <a:pt x="98" y="87"/>
                    </a:cubicBezTo>
                    <a:cubicBezTo>
                      <a:pt x="99" y="87"/>
                      <a:pt x="101" y="88"/>
                      <a:pt x="102" y="88"/>
                    </a:cubicBezTo>
                    <a:cubicBezTo>
                      <a:pt x="113" y="88"/>
                      <a:pt x="121" y="77"/>
                      <a:pt x="126" y="67"/>
                    </a:cubicBezTo>
                    <a:cubicBezTo>
                      <a:pt x="128" y="72"/>
                      <a:pt x="129" y="79"/>
                      <a:pt x="131" y="83"/>
                    </a:cubicBezTo>
                    <a:cubicBezTo>
                      <a:pt x="134" y="89"/>
                      <a:pt x="143" y="94"/>
                      <a:pt x="149" y="96"/>
                    </a:cubicBezTo>
                    <a:cubicBezTo>
                      <a:pt x="150" y="97"/>
                      <a:pt x="152" y="97"/>
                      <a:pt x="153" y="97"/>
                    </a:cubicBezTo>
                    <a:cubicBezTo>
                      <a:pt x="160" y="97"/>
                      <a:pt x="167" y="92"/>
                      <a:pt x="172" y="86"/>
                    </a:cubicBezTo>
                    <a:cubicBezTo>
                      <a:pt x="173" y="93"/>
                      <a:pt x="175" y="101"/>
                      <a:pt x="182" y="106"/>
                    </a:cubicBezTo>
                    <a:cubicBezTo>
                      <a:pt x="187" y="111"/>
                      <a:pt x="192" y="112"/>
                      <a:pt x="198" y="112"/>
                    </a:cubicBezTo>
                    <a:cubicBezTo>
                      <a:pt x="201" y="112"/>
                      <a:pt x="204" y="112"/>
                      <a:pt x="207" y="111"/>
                    </a:cubicBezTo>
                    <a:cubicBezTo>
                      <a:pt x="205" y="118"/>
                      <a:pt x="205" y="127"/>
                      <a:pt x="206" y="132"/>
                    </a:cubicBezTo>
                    <a:cubicBezTo>
                      <a:pt x="208" y="143"/>
                      <a:pt x="219" y="150"/>
                      <a:pt x="230" y="153"/>
                    </a:cubicBezTo>
                    <a:cubicBezTo>
                      <a:pt x="225" y="158"/>
                      <a:pt x="223" y="165"/>
                      <a:pt x="223" y="174"/>
                    </a:cubicBezTo>
                    <a:cubicBezTo>
                      <a:pt x="223" y="182"/>
                      <a:pt x="227" y="188"/>
                      <a:pt x="232" y="193"/>
                    </a:cubicBezTo>
                    <a:cubicBezTo>
                      <a:pt x="229" y="195"/>
                      <a:pt x="226" y="198"/>
                      <a:pt x="225" y="203"/>
                    </a:cubicBezTo>
                    <a:cubicBezTo>
                      <a:pt x="222" y="212"/>
                      <a:pt x="222" y="219"/>
                      <a:pt x="225" y="226"/>
                    </a:cubicBezTo>
                    <a:cubicBezTo>
                      <a:pt x="226" y="226"/>
                      <a:pt x="226" y="226"/>
                      <a:pt x="226" y="226"/>
                    </a:cubicBezTo>
                    <a:cubicBezTo>
                      <a:pt x="226" y="226"/>
                      <a:pt x="225" y="226"/>
                      <a:pt x="225" y="226"/>
                    </a:cubicBezTo>
                    <a:cubicBezTo>
                      <a:pt x="225" y="226"/>
                      <a:pt x="224" y="226"/>
                      <a:pt x="224" y="226"/>
                    </a:cubicBezTo>
                    <a:cubicBezTo>
                      <a:pt x="220" y="226"/>
                      <a:pt x="217" y="229"/>
                      <a:pt x="214" y="237"/>
                    </a:cubicBezTo>
                    <a:cubicBezTo>
                      <a:pt x="214" y="238"/>
                      <a:pt x="214" y="239"/>
                      <a:pt x="213" y="240"/>
                    </a:cubicBezTo>
                    <a:cubicBezTo>
                      <a:pt x="212" y="247"/>
                      <a:pt x="212" y="253"/>
                      <a:pt x="216" y="259"/>
                    </a:cubicBezTo>
                    <a:cubicBezTo>
                      <a:pt x="216" y="261"/>
                      <a:pt x="217" y="262"/>
                      <a:pt x="218" y="263"/>
                    </a:cubicBezTo>
                    <a:cubicBezTo>
                      <a:pt x="219" y="264"/>
                      <a:pt x="220" y="264"/>
                      <a:pt x="221" y="264"/>
                    </a:cubicBezTo>
                    <a:cubicBezTo>
                      <a:pt x="222" y="264"/>
                      <a:pt x="222" y="264"/>
                      <a:pt x="223" y="264"/>
                    </a:cubicBezTo>
                    <a:cubicBezTo>
                      <a:pt x="223" y="264"/>
                      <a:pt x="224" y="264"/>
                      <a:pt x="224" y="264"/>
                    </a:cubicBezTo>
                    <a:cubicBezTo>
                      <a:pt x="225" y="264"/>
                      <a:pt x="226" y="264"/>
                      <a:pt x="226" y="264"/>
                    </a:cubicBezTo>
                    <a:cubicBezTo>
                      <a:pt x="226" y="264"/>
                      <a:pt x="226" y="263"/>
                      <a:pt x="226" y="263"/>
                    </a:cubicBezTo>
                    <a:cubicBezTo>
                      <a:pt x="227" y="263"/>
                      <a:pt x="228" y="263"/>
                      <a:pt x="228" y="262"/>
                    </a:cubicBezTo>
                    <a:cubicBezTo>
                      <a:pt x="230" y="261"/>
                      <a:pt x="233" y="258"/>
                      <a:pt x="236" y="256"/>
                    </a:cubicBezTo>
                    <a:cubicBezTo>
                      <a:pt x="237" y="255"/>
                      <a:pt x="238" y="255"/>
                      <a:pt x="238" y="254"/>
                    </a:cubicBezTo>
                    <a:cubicBezTo>
                      <a:pt x="241" y="252"/>
                      <a:pt x="243" y="249"/>
                      <a:pt x="246" y="247"/>
                    </a:cubicBezTo>
                    <a:cubicBezTo>
                      <a:pt x="250" y="243"/>
                      <a:pt x="254" y="238"/>
                      <a:pt x="258" y="232"/>
                    </a:cubicBezTo>
                    <a:cubicBezTo>
                      <a:pt x="264" y="221"/>
                      <a:pt x="271" y="208"/>
                      <a:pt x="275" y="191"/>
                    </a:cubicBezTo>
                    <a:cubicBezTo>
                      <a:pt x="278" y="178"/>
                      <a:pt x="280" y="163"/>
                      <a:pt x="280" y="144"/>
                    </a:cubicBezTo>
                    <a:cubicBezTo>
                      <a:pt x="280" y="121"/>
                      <a:pt x="271" y="94"/>
                      <a:pt x="253" y="70"/>
                    </a:cubicBezTo>
                    <a:cubicBezTo>
                      <a:pt x="251" y="70"/>
                      <a:pt x="249" y="71"/>
                      <a:pt x="247" y="71"/>
                    </a:cubicBezTo>
                    <a:cubicBezTo>
                      <a:pt x="246" y="71"/>
                      <a:pt x="245" y="71"/>
                      <a:pt x="244" y="71"/>
                    </a:cubicBezTo>
                    <a:cubicBezTo>
                      <a:pt x="244" y="71"/>
                      <a:pt x="243" y="71"/>
                      <a:pt x="243" y="71"/>
                    </a:cubicBezTo>
                    <a:cubicBezTo>
                      <a:pt x="224" y="71"/>
                      <a:pt x="206" y="63"/>
                      <a:pt x="196" y="47"/>
                    </a:cubicBezTo>
                    <a:cubicBezTo>
                      <a:pt x="191" y="38"/>
                      <a:pt x="189" y="27"/>
                      <a:pt x="191" y="17"/>
                    </a:cubicBezTo>
                    <a:cubicBezTo>
                      <a:pt x="180" y="12"/>
                      <a:pt x="170" y="8"/>
                      <a:pt x="160" y="5"/>
                    </a:cubicBezTo>
                    <a:cubicBezTo>
                      <a:pt x="156" y="4"/>
                      <a:pt x="152" y="3"/>
                      <a:pt x="148" y="2"/>
                    </a:cubicBezTo>
                    <a:cubicBezTo>
                      <a:pt x="140" y="1"/>
                      <a:pt x="132" y="0"/>
                      <a:pt x="1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8" name="Freeform 276"/>
              <p:cNvSpPr>
                <a:spLocks noEditPoints="1"/>
              </p:cNvSpPr>
              <p:nvPr/>
            </p:nvSpPr>
            <p:spPr bwMode="auto">
              <a:xfrm>
                <a:off x="6633" y="4032"/>
                <a:ext cx="129" cy="148"/>
              </a:xfrm>
              <a:custGeom>
                <a:avLst/>
                <a:gdLst>
                  <a:gd name="T0" fmla="*/ 9 w 262"/>
                  <a:gd name="T1" fmla="*/ 121 h 300"/>
                  <a:gd name="T2" fmla="*/ 239 w 262"/>
                  <a:gd name="T3" fmla="*/ 70 h 300"/>
                  <a:gd name="T4" fmla="*/ 251 w 262"/>
                  <a:gd name="T5" fmla="*/ 90 h 300"/>
                  <a:gd name="T6" fmla="*/ 238 w 262"/>
                  <a:gd name="T7" fmla="*/ 92 h 300"/>
                  <a:gd name="T8" fmla="*/ 219 w 262"/>
                  <a:gd name="T9" fmla="*/ 68 h 300"/>
                  <a:gd name="T10" fmla="*/ 243 w 262"/>
                  <a:gd name="T11" fmla="*/ 103 h 300"/>
                  <a:gd name="T12" fmla="*/ 262 w 262"/>
                  <a:gd name="T13" fmla="*/ 88 h 300"/>
                  <a:gd name="T14" fmla="*/ 227 w 262"/>
                  <a:gd name="T15" fmla="*/ 48 h 300"/>
                  <a:gd name="T16" fmla="*/ 227 w 262"/>
                  <a:gd name="T17" fmla="*/ 60 h 300"/>
                  <a:gd name="T18" fmla="*/ 227 w 262"/>
                  <a:gd name="T19" fmla="*/ 48 h 300"/>
                  <a:gd name="T20" fmla="*/ 228 w 262"/>
                  <a:gd name="T21" fmla="*/ 38 h 300"/>
                  <a:gd name="T22" fmla="*/ 217 w 262"/>
                  <a:gd name="T23" fmla="*/ 41 h 300"/>
                  <a:gd name="T24" fmla="*/ 129 w 262"/>
                  <a:gd name="T25" fmla="*/ 289 h 300"/>
                  <a:gd name="T26" fmla="*/ 128 w 262"/>
                  <a:gd name="T27" fmla="*/ 279 h 300"/>
                  <a:gd name="T28" fmla="*/ 129 w 262"/>
                  <a:gd name="T29" fmla="*/ 289 h 300"/>
                  <a:gd name="T30" fmla="*/ 95 w 262"/>
                  <a:gd name="T31" fmla="*/ 257 h 300"/>
                  <a:gd name="T32" fmla="*/ 82 w 262"/>
                  <a:gd name="T33" fmla="*/ 255 h 300"/>
                  <a:gd name="T34" fmla="*/ 83 w 262"/>
                  <a:gd name="T35" fmla="*/ 235 h 300"/>
                  <a:gd name="T36" fmla="*/ 53 w 262"/>
                  <a:gd name="T37" fmla="*/ 172 h 300"/>
                  <a:gd name="T38" fmla="*/ 59 w 262"/>
                  <a:gd name="T39" fmla="*/ 215 h 300"/>
                  <a:gd name="T40" fmla="*/ 74 w 262"/>
                  <a:gd name="T41" fmla="*/ 143 h 300"/>
                  <a:gd name="T42" fmla="*/ 71 w 262"/>
                  <a:gd name="T43" fmla="*/ 115 h 300"/>
                  <a:gd name="T44" fmla="*/ 98 w 262"/>
                  <a:gd name="T45" fmla="*/ 89 h 300"/>
                  <a:gd name="T46" fmla="*/ 105 w 262"/>
                  <a:gd name="T47" fmla="*/ 72 h 300"/>
                  <a:gd name="T48" fmla="*/ 132 w 262"/>
                  <a:gd name="T49" fmla="*/ 69 h 300"/>
                  <a:gd name="T50" fmla="*/ 144 w 262"/>
                  <a:gd name="T51" fmla="*/ 52 h 300"/>
                  <a:gd name="T52" fmla="*/ 182 w 262"/>
                  <a:gd name="T53" fmla="*/ 43 h 300"/>
                  <a:gd name="T54" fmla="*/ 166 w 262"/>
                  <a:gd name="T55" fmla="*/ 63 h 300"/>
                  <a:gd name="T56" fmla="*/ 139 w 262"/>
                  <a:gd name="T57" fmla="*/ 0 h 300"/>
                  <a:gd name="T58" fmla="*/ 34 w 262"/>
                  <a:gd name="T59" fmla="*/ 74 h 300"/>
                  <a:gd name="T60" fmla="*/ 5 w 262"/>
                  <a:gd name="T61" fmla="*/ 144 h 300"/>
                  <a:gd name="T62" fmla="*/ 97 w 262"/>
                  <a:gd name="T63" fmla="*/ 296 h 300"/>
                  <a:gd name="T64" fmla="*/ 126 w 262"/>
                  <a:gd name="T65" fmla="*/ 300 h 300"/>
                  <a:gd name="T66" fmla="*/ 138 w 262"/>
                  <a:gd name="T67" fmla="*/ 300 h 300"/>
                  <a:gd name="T68" fmla="*/ 141 w 262"/>
                  <a:gd name="T69" fmla="*/ 297 h 300"/>
                  <a:gd name="T70" fmla="*/ 132 w 262"/>
                  <a:gd name="T71" fmla="*/ 271 h 300"/>
                  <a:gd name="T72" fmla="*/ 104 w 262"/>
                  <a:gd name="T73" fmla="*/ 251 h 300"/>
                  <a:gd name="T74" fmla="*/ 88 w 262"/>
                  <a:gd name="T75" fmla="*/ 227 h 300"/>
                  <a:gd name="T76" fmla="*/ 64 w 262"/>
                  <a:gd name="T77" fmla="*/ 167 h 300"/>
                  <a:gd name="T78" fmla="*/ 83 w 262"/>
                  <a:gd name="T79" fmla="*/ 125 h 300"/>
                  <a:gd name="T80" fmla="*/ 102 w 262"/>
                  <a:gd name="T81" fmla="*/ 79 h 300"/>
                  <a:gd name="T82" fmla="*/ 142 w 262"/>
                  <a:gd name="T83" fmla="*/ 63 h 300"/>
                  <a:gd name="T84" fmla="*/ 175 w 262"/>
                  <a:gd name="T85" fmla="*/ 69 h 300"/>
                  <a:gd name="T86" fmla="*/ 201 w 262"/>
                  <a:gd name="T87" fmla="*/ 67 h 300"/>
                  <a:gd name="T88" fmla="*/ 209 w 262"/>
                  <a:gd name="T89" fmla="*/ 59 h 300"/>
                  <a:gd name="T90" fmla="*/ 192 w 262"/>
                  <a:gd name="T91" fmla="*/ 44 h 300"/>
                  <a:gd name="T92" fmla="*/ 139 w 262"/>
                  <a:gd name="T93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300">
                    <a:moveTo>
                      <a:pt x="21" y="84"/>
                    </a:moveTo>
                    <a:cubicBezTo>
                      <a:pt x="19" y="87"/>
                      <a:pt x="18" y="91"/>
                      <a:pt x="17" y="94"/>
                    </a:cubicBezTo>
                    <a:cubicBezTo>
                      <a:pt x="13" y="103"/>
                      <a:pt x="11" y="112"/>
                      <a:pt x="9" y="121"/>
                    </a:cubicBezTo>
                    <a:cubicBezTo>
                      <a:pt x="16" y="111"/>
                      <a:pt x="20" y="98"/>
                      <a:pt x="21" y="84"/>
                    </a:cubicBezTo>
                    <a:moveTo>
                      <a:pt x="241" y="51"/>
                    </a:moveTo>
                    <a:cubicBezTo>
                      <a:pt x="242" y="57"/>
                      <a:pt x="242" y="64"/>
                      <a:pt x="239" y="70"/>
                    </a:cubicBezTo>
                    <a:cubicBezTo>
                      <a:pt x="243" y="74"/>
                      <a:pt x="246" y="77"/>
                      <a:pt x="248" y="81"/>
                    </a:cubicBezTo>
                    <a:cubicBezTo>
                      <a:pt x="250" y="83"/>
                      <a:pt x="251" y="84"/>
                      <a:pt x="252" y="86"/>
                    </a:cubicBezTo>
                    <a:cubicBezTo>
                      <a:pt x="251" y="87"/>
                      <a:pt x="251" y="88"/>
                      <a:pt x="251" y="90"/>
                    </a:cubicBezTo>
                    <a:cubicBezTo>
                      <a:pt x="249" y="92"/>
                      <a:pt x="247" y="94"/>
                      <a:pt x="245" y="94"/>
                    </a:cubicBezTo>
                    <a:cubicBezTo>
                      <a:pt x="244" y="94"/>
                      <a:pt x="243" y="94"/>
                      <a:pt x="242" y="93"/>
                    </a:cubicBezTo>
                    <a:cubicBezTo>
                      <a:pt x="241" y="93"/>
                      <a:pt x="239" y="93"/>
                      <a:pt x="238" y="92"/>
                    </a:cubicBezTo>
                    <a:cubicBezTo>
                      <a:pt x="232" y="90"/>
                      <a:pt x="229" y="87"/>
                      <a:pt x="228" y="79"/>
                    </a:cubicBezTo>
                    <a:cubicBezTo>
                      <a:pt x="227" y="77"/>
                      <a:pt x="227" y="76"/>
                      <a:pt x="227" y="74"/>
                    </a:cubicBezTo>
                    <a:cubicBezTo>
                      <a:pt x="225" y="72"/>
                      <a:pt x="222" y="70"/>
                      <a:pt x="219" y="68"/>
                    </a:cubicBezTo>
                    <a:cubicBezTo>
                      <a:pt x="219" y="78"/>
                      <a:pt x="222" y="89"/>
                      <a:pt x="227" y="95"/>
                    </a:cubicBezTo>
                    <a:cubicBezTo>
                      <a:pt x="228" y="97"/>
                      <a:pt x="230" y="98"/>
                      <a:pt x="231" y="99"/>
                    </a:cubicBezTo>
                    <a:cubicBezTo>
                      <a:pt x="235" y="102"/>
                      <a:pt x="239" y="103"/>
                      <a:pt x="243" y="103"/>
                    </a:cubicBezTo>
                    <a:cubicBezTo>
                      <a:pt x="249" y="103"/>
                      <a:pt x="254" y="100"/>
                      <a:pt x="257" y="93"/>
                    </a:cubicBezTo>
                    <a:cubicBezTo>
                      <a:pt x="258" y="93"/>
                      <a:pt x="258" y="93"/>
                      <a:pt x="258" y="93"/>
                    </a:cubicBezTo>
                    <a:cubicBezTo>
                      <a:pt x="260" y="93"/>
                      <a:pt x="262" y="91"/>
                      <a:pt x="262" y="88"/>
                    </a:cubicBezTo>
                    <a:cubicBezTo>
                      <a:pt x="261" y="85"/>
                      <a:pt x="259" y="80"/>
                      <a:pt x="256" y="74"/>
                    </a:cubicBezTo>
                    <a:cubicBezTo>
                      <a:pt x="252" y="67"/>
                      <a:pt x="247" y="59"/>
                      <a:pt x="241" y="51"/>
                    </a:cubicBezTo>
                    <a:moveTo>
                      <a:pt x="227" y="48"/>
                    </a:moveTo>
                    <a:cubicBezTo>
                      <a:pt x="225" y="48"/>
                      <a:pt x="223" y="48"/>
                      <a:pt x="221" y="49"/>
                    </a:cubicBezTo>
                    <a:cubicBezTo>
                      <a:pt x="223" y="53"/>
                      <a:pt x="225" y="57"/>
                      <a:pt x="227" y="60"/>
                    </a:cubicBezTo>
                    <a:cubicBezTo>
                      <a:pt x="227" y="60"/>
                      <a:pt x="227" y="60"/>
                      <a:pt x="227" y="60"/>
                    </a:cubicBezTo>
                    <a:cubicBezTo>
                      <a:pt x="229" y="61"/>
                      <a:pt x="231" y="63"/>
                      <a:pt x="233" y="64"/>
                    </a:cubicBezTo>
                    <a:cubicBezTo>
                      <a:pt x="234" y="60"/>
                      <a:pt x="234" y="55"/>
                      <a:pt x="233" y="52"/>
                    </a:cubicBezTo>
                    <a:cubicBezTo>
                      <a:pt x="231" y="49"/>
                      <a:pt x="229" y="48"/>
                      <a:pt x="227" y="48"/>
                    </a:cubicBezTo>
                    <a:moveTo>
                      <a:pt x="228" y="37"/>
                    </a:moveTo>
                    <a:cubicBezTo>
                      <a:pt x="228" y="38"/>
                      <a:pt x="228" y="38"/>
                      <a:pt x="228" y="38"/>
                    </a:cubicBezTo>
                    <a:cubicBezTo>
                      <a:pt x="228" y="38"/>
                      <a:pt x="228" y="38"/>
                      <a:pt x="228" y="38"/>
                    </a:cubicBezTo>
                    <a:cubicBezTo>
                      <a:pt x="228" y="38"/>
                      <a:pt x="228" y="37"/>
                      <a:pt x="228" y="37"/>
                    </a:cubicBezTo>
                    <a:moveTo>
                      <a:pt x="211" y="24"/>
                    </a:moveTo>
                    <a:cubicBezTo>
                      <a:pt x="213" y="30"/>
                      <a:pt x="215" y="36"/>
                      <a:pt x="217" y="41"/>
                    </a:cubicBezTo>
                    <a:cubicBezTo>
                      <a:pt x="219" y="38"/>
                      <a:pt x="221" y="35"/>
                      <a:pt x="222" y="32"/>
                    </a:cubicBezTo>
                    <a:cubicBezTo>
                      <a:pt x="219" y="29"/>
                      <a:pt x="215" y="26"/>
                      <a:pt x="211" y="24"/>
                    </a:cubicBezTo>
                    <a:moveTo>
                      <a:pt x="129" y="289"/>
                    </a:moveTo>
                    <a:cubicBezTo>
                      <a:pt x="125" y="287"/>
                      <a:pt x="121" y="285"/>
                      <a:pt x="117" y="283"/>
                    </a:cubicBezTo>
                    <a:cubicBezTo>
                      <a:pt x="119" y="280"/>
                      <a:pt x="121" y="277"/>
                      <a:pt x="124" y="277"/>
                    </a:cubicBezTo>
                    <a:cubicBezTo>
                      <a:pt x="126" y="277"/>
                      <a:pt x="127" y="278"/>
                      <a:pt x="128" y="279"/>
                    </a:cubicBezTo>
                    <a:cubicBezTo>
                      <a:pt x="129" y="279"/>
                      <a:pt x="130" y="280"/>
                      <a:pt x="131" y="281"/>
                    </a:cubicBezTo>
                    <a:cubicBezTo>
                      <a:pt x="133" y="283"/>
                      <a:pt x="136" y="287"/>
                      <a:pt x="136" y="291"/>
                    </a:cubicBezTo>
                    <a:cubicBezTo>
                      <a:pt x="134" y="290"/>
                      <a:pt x="131" y="289"/>
                      <a:pt x="129" y="289"/>
                    </a:cubicBezTo>
                    <a:moveTo>
                      <a:pt x="110" y="279"/>
                    </a:moveTo>
                    <a:cubicBezTo>
                      <a:pt x="102" y="274"/>
                      <a:pt x="95" y="268"/>
                      <a:pt x="88" y="261"/>
                    </a:cubicBezTo>
                    <a:cubicBezTo>
                      <a:pt x="90" y="258"/>
                      <a:pt x="92" y="257"/>
                      <a:pt x="95" y="257"/>
                    </a:cubicBezTo>
                    <a:cubicBezTo>
                      <a:pt x="98" y="257"/>
                      <a:pt x="102" y="259"/>
                      <a:pt x="105" y="262"/>
                    </a:cubicBezTo>
                    <a:cubicBezTo>
                      <a:pt x="109" y="266"/>
                      <a:pt x="110" y="273"/>
                      <a:pt x="110" y="279"/>
                    </a:cubicBezTo>
                    <a:moveTo>
                      <a:pt x="82" y="255"/>
                    </a:moveTo>
                    <a:cubicBezTo>
                      <a:pt x="74" y="246"/>
                      <a:pt x="68" y="235"/>
                      <a:pt x="63" y="223"/>
                    </a:cubicBezTo>
                    <a:cubicBezTo>
                      <a:pt x="64" y="223"/>
                      <a:pt x="66" y="223"/>
                      <a:pt x="67" y="223"/>
                    </a:cubicBezTo>
                    <a:cubicBezTo>
                      <a:pt x="73" y="223"/>
                      <a:pt x="78" y="227"/>
                      <a:pt x="83" y="235"/>
                    </a:cubicBezTo>
                    <a:cubicBezTo>
                      <a:pt x="87" y="242"/>
                      <a:pt x="85" y="248"/>
                      <a:pt x="82" y="255"/>
                    </a:cubicBezTo>
                    <a:moveTo>
                      <a:pt x="59" y="215"/>
                    </a:moveTo>
                    <a:cubicBezTo>
                      <a:pt x="55" y="202"/>
                      <a:pt x="52" y="187"/>
                      <a:pt x="53" y="172"/>
                    </a:cubicBezTo>
                    <a:cubicBezTo>
                      <a:pt x="53" y="172"/>
                      <a:pt x="54" y="172"/>
                      <a:pt x="54" y="172"/>
                    </a:cubicBezTo>
                    <a:cubicBezTo>
                      <a:pt x="60" y="172"/>
                      <a:pt x="70" y="185"/>
                      <a:pt x="71" y="189"/>
                    </a:cubicBezTo>
                    <a:cubicBezTo>
                      <a:pt x="72" y="198"/>
                      <a:pt x="66" y="210"/>
                      <a:pt x="59" y="215"/>
                    </a:cubicBezTo>
                    <a:moveTo>
                      <a:pt x="54" y="163"/>
                    </a:moveTo>
                    <a:cubicBezTo>
                      <a:pt x="56" y="150"/>
                      <a:pt x="59" y="137"/>
                      <a:pt x="66" y="124"/>
                    </a:cubicBezTo>
                    <a:cubicBezTo>
                      <a:pt x="71" y="129"/>
                      <a:pt x="75" y="135"/>
                      <a:pt x="74" y="143"/>
                    </a:cubicBezTo>
                    <a:cubicBezTo>
                      <a:pt x="74" y="154"/>
                      <a:pt x="63" y="159"/>
                      <a:pt x="54" y="163"/>
                    </a:cubicBezTo>
                    <a:moveTo>
                      <a:pt x="79" y="115"/>
                    </a:moveTo>
                    <a:cubicBezTo>
                      <a:pt x="76" y="115"/>
                      <a:pt x="73" y="115"/>
                      <a:pt x="71" y="115"/>
                    </a:cubicBezTo>
                    <a:cubicBezTo>
                      <a:pt x="72" y="112"/>
                      <a:pt x="74" y="110"/>
                      <a:pt x="75" y="108"/>
                    </a:cubicBezTo>
                    <a:cubicBezTo>
                      <a:pt x="81" y="98"/>
                      <a:pt x="88" y="89"/>
                      <a:pt x="95" y="82"/>
                    </a:cubicBezTo>
                    <a:cubicBezTo>
                      <a:pt x="96" y="84"/>
                      <a:pt x="97" y="87"/>
                      <a:pt x="98" y="89"/>
                    </a:cubicBezTo>
                    <a:cubicBezTo>
                      <a:pt x="105" y="109"/>
                      <a:pt x="92" y="115"/>
                      <a:pt x="79" y="115"/>
                    </a:cubicBezTo>
                    <a:moveTo>
                      <a:pt x="120" y="75"/>
                    </a:moveTo>
                    <a:cubicBezTo>
                      <a:pt x="115" y="75"/>
                      <a:pt x="110" y="74"/>
                      <a:pt x="105" y="72"/>
                    </a:cubicBezTo>
                    <a:cubicBezTo>
                      <a:pt x="115" y="63"/>
                      <a:pt x="125" y="56"/>
                      <a:pt x="135" y="51"/>
                    </a:cubicBezTo>
                    <a:cubicBezTo>
                      <a:pt x="136" y="52"/>
                      <a:pt x="136" y="54"/>
                      <a:pt x="137" y="55"/>
                    </a:cubicBezTo>
                    <a:cubicBezTo>
                      <a:pt x="136" y="60"/>
                      <a:pt x="133" y="66"/>
                      <a:pt x="132" y="69"/>
                    </a:cubicBezTo>
                    <a:cubicBezTo>
                      <a:pt x="129" y="74"/>
                      <a:pt x="125" y="75"/>
                      <a:pt x="120" y="75"/>
                    </a:cubicBezTo>
                    <a:moveTo>
                      <a:pt x="160" y="64"/>
                    </a:moveTo>
                    <a:cubicBezTo>
                      <a:pt x="154" y="64"/>
                      <a:pt x="147" y="59"/>
                      <a:pt x="144" y="52"/>
                    </a:cubicBezTo>
                    <a:cubicBezTo>
                      <a:pt x="144" y="51"/>
                      <a:pt x="143" y="49"/>
                      <a:pt x="143" y="48"/>
                    </a:cubicBezTo>
                    <a:cubicBezTo>
                      <a:pt x="154" y="44"/>
                      <a:pt x="164" y="42"/>
                      <a:pt x="174" y="42"/>
                    </a:cubicBezTo>
                    <a:cubicBezTo>
                      <a:pt x="177" y="42"/>
                      <a:pt x="179" y="42"/>
                      <a:pt x="182" y="43"/>
                    </a:cubicBezTo>
                    <a:cubicBezTo>
                      <a:pt x="181" y="45"/>
                      <a:pt x="180" y="47"/>
                      <a:pt x="179" y="50"/>
                    </a:cubicBezTo>
                    <a:cubicBezTo>
                      <a:pt x="177" y="56"/>
                      <a:pt x="173" y="61"/>
                      <a:pt x="167" y="63"/>
                    </a:cubicBezTo>
                    <a:cubicBezTo>
                      <a:pt x="167" y="63"/>
                      <a:pt x="166" y="63"/>
                      <a:pt x="166" y="63"/>
                    </a:cubicBezTo>
                    <a:cubicBezTo>
                      <a:pt x="165" y="63"/>
                      <a:pt x="164" y="63"/>
                      <a:pt x="162" y="64"/>
                    </a:cubicBezTo>
                    <a:cubicBezTo>
                      <a:pt x="162" y="64"/>
                      <a:pt x="161" y="64"/>
                      <a:pt x="160" y="64"/>
                    </a:cubicBezTo>
                    <a:moveTo>
                      <a:pt x="139" y="0"/>
                    </a:moveTo>
                    <a:cubicBezTo>
                      <a:pt x="126" y="0"/>
                      <a:pt x="112" y="2"/>
                      <a:pt x="97" y="7"/>
                    </a:cubicBezTo>
                    <a:cubicBezTo>
                      <a:pt x="92" y="8"/>
                      <a:pt x="87" y="11"/>
                      <a:pt x="81" y="14"/>
                    </a:cubicBezTo>
                    <a:cubicBezTo>
                      <a:pt x="75" y="34"/>
                      <a:pt x="60" y="58"/>
                      <a:pt x="34" y="74"/>
                    </a:cubicBezTo>
                    <a:cubicBezTo>
                      <a:pt x="33" y="74"/>
                      <a:pt x="33" y="74"/>
                      <a:pt x="33" y="74"/>
                    </a:cubicBezTo>
                    <a:cubicBezTo>
                      <a:pt x="33" y="77"/>
                      <a:pt x="33" y="79"/>
                      <a:pt x="33" y="82"/>
                    </a:cubicBezTo>
                    <a:cubicBezTo>
                      <a:pt x="33" y="107"/>
                      <a:pt x="22" y="129"/>
                      <a:pt x="5" y="144"/>
                    </a:cubicBezTo>
                    <a:cubicBezTo>
                      <a:pt x="0" y="183"/>
                      <a:pt x="9" y="218"/>
                      <a:pt x="26" y="241"/>
                    </a:cubicBezTo>
                    <a:cubicBezTo>
                      <a:pt x="29" y="245"/>
                      <a:pt x="32" y="249"/>
                      <a:pt x="35" y="253"/>
                    </a:cubicBezTo>
                    <a:cubicBezTo>
                      <a:pt x="57" y="279"/>
                      <a:pt x="79" y="290"/>
                      <a:pt x="97" y="296"/>
                    </a:cubicBezTo>
                    <a:cubicBezTo>
                      <a:pt x="98" y="296"/>
                      <a:pt x="98" y="296"/>
                      <a:pt x="99" y="296"/>
                    </a:cubicBezTo>
                    <a:cubicBezTo>
                      <a:pt x="106" y="298"/>
                      <a:pt x="112" y="299"/>
                      <a:pt x="117" y="299"/>
                    </a:cubicBezTo>
                    <a:cubicBezTo>
                      <a:pt x="121" y="300"/>
                      <a:pt x="124" y="300"/>
                      <a:pt x="126" y="300"/>
                    </a:cubicBezTo>
                    <a:cubicBezTo>
                      <a:pt x="127" y="300"/>
                      <a:pt x="127" y="300"/>
                      <a:pt x="127" y="300"/>
                    </a:cubicBezTo>
                    <a:cubicBezTo>
                      <a:pt x="129" y="300"/>
                      <a:pt x="132" y="300"/>
                      <a:pt x="133" y="300"/>
                    </a:cubicBezTo>
                    <a:cubicBezTo>
                      <a:pt x="135" y="300"/>
                      <a:pt x="137" y="300"/>
                      <a:pt x="138" y="300"/>
                    </a:cubicBezTo>
                    <a:cubicBezTo>
                      <a:pt x="138" y="300"/>
                      <a:pt x="138" y="300"/>
                      <a:pt x="138" y="300"/>
                    </a:cubicBezTo>
                    <a:cubicBezTo>
                      <a:pt x="138" y="300"/>
                      <a:pt x="138" y="300"/>
                      <a:pt x="138" y="300"/>
                    </a:cubicBezTo>
                    <a:cubicBezTo>
                      <a:pt x="139" y="300"/>
                      <a:pt x="140" y="299"/>
                      <a:pt x="141" y="297"/>
                    </a:cubicBezTo>
                    <a:cubicBezTo>
                      <a:pt x="142" y="297"/>
                      <a:pt x="143" y="296"/>
                      <a:pt x="144" y="294"/>
                    </a:cubicBezTo>
                    <a:cubicBezTo>
                      <a:pt x="145" y="285"/>
                      <a:pt x="139" y="277"/>
                      <a:pt x="133" y="272"/>
                    </a:cubicBezTo>
                    <a:cubicBezTo>
                      <a:pt x="133" y="271"/>
                      <a:pt x="132" y="271"/>
                      <a:pt x="132" y="271"/>
                    </a:cubicBezTo>
                    <a:cubicBezTo>
                      <a:pt x="128" y="268"/>
                      <a:pt x="125" y="267"/>
                      <a:pt x="122" y="267"/>
                    </a:cubicBezTo>
                    <a:cubicBezTo>
                      <a:pt x="120" y="267"/>
                      <a:pt x="118" y="268"/>
                      <a:pt x="116" y="270"/>
                    </a:cubicBezTo>
                    <a:cubicBezTo>
                      <a:pt x="115" y="262"/>
                      <a:pt x="111" y="256"/>
                      <a:pt x="104" y="251"/>
                    </a:cubicBezTo>
                    <a:cubicBezTo>
                      <a:pt x="101" y="249"/>
                      <a:pt x="98" y="248"/>
                      <a:pt x="95" y="248"/>
                    </a:cubicBezTo>
                    <a:cubicBezTo>
                      <a:pt x="94" y="248"/>
                      <a:pt x="93" y="248"/>
                      <a:pt x="92" y="248"/>
                    </a:cubicBezTo>
                    <a:cubicBezTo>
                      <a:pt x="93" y="241"/>
                      <a:pt x="93" y="234"/>
                      <a:pt x="88" y="227"/>
                    </a:cubicBezTo>
                    <a:cubicBezTo>
                      <a:pt x="83" y="219"/>
                      <a:pt x="77" y="215"/>
                      <a:pt x="70" y="214"/>
                    </a:cubicBezTo>
                    <a:cubicBezTo>
                      <a:pt x="77" y="205"/>
                      <a:pt x="82" y="193"/>
                      <a:pt x="77" y="183"/>
                    </a:cubicBezTo>
                    <a:cubicBezTo>
                      <a:pt x="75" y="178"/>
                      <a:pt x="70" y="171"/>
                      <a:pt x="64" y="167"/>
                    </a:cubicBezTo>
                    <a:cubicBezTo>
                      <a:pt x="72" y="163"/>
                      <a:pt x="79" y="157"/>
                      <a:pt x="81" y="147"/>
                    </a:cubicBezTo>
                    <a:cubicBezTo>
                      <a:pt x="83" y="138"/>
                      <a:pt x="81" y="131"/>
                      <a:pt x="77" y="124"/>
                    </a:cubicBezTo>
                    <a:cubicBezTo>
                      <a:pt x="79" y="125"/>
                      <a:pt x="81" y="125"/>
                      <a:pt x="83" y="125"/>
                    </a:cubicBezTo>
                    <a:cubicBezTo>
                      <a:pt x="91" y="125"/>
                      <a:pt x="98" y="123"/>
                      <a:pt x="101" y="117"/>
                    </a:cubicBezTo>
                    <a:cubicBezTo>
                      <a:pt x="104" y="111"/>
                      <a:pt x="109" y="102"/>
                      <a:pt x="107" y="95"/>
                    </a:cubicBezTo>
                    <a:cubicBezTo>
                      <a:pt x="107" y="91"/>
                      <a:pt x="103" y="85"/>
                      <a:pt x="102" y="79"/>
                    </a:cubicBezTo>
                    <a:cubicBezTo>
                      <a:pt x="107" y="82"/>
                      <a:pt x="114" y="84"/>
                      <a:pt x="120" y="84"/>
                    </a:cubicBezTo>
                    <a:cubicBezTo>
                      <a:pt x="126" y="84"/>
                      <a:pt x="132" y="82"/>
                      <a:pt x="136" y="77"/>
                    </a:cubicBezTo>
                    <a:cubicBezTo>
                      <a:pt x="138" y="73"/>
                      <a:pt x="141" y="68"/>
                      <a:pt x="142" y="63"/>
                    </a:cubicBezTo>
                    <a:cubicBezTo>
                      <a:pt x="147" y="68"/>
                      <a:pt x="152" y="72"/>
                      <a:pt x="157" y="74"/>
                    </a:cubicBezTo>
                    <a:cubicBezTo>
                      <a:pt x="158" y="74"/>
                      <a:pt x="159" y="74"/>
                      <a:pt x="160" y="74"/>
                    </a:cubicBezTo>
                    <a:cubicBezTo>
                      <a:pt x="165" y="74"/>
                      <a:pt x="173" y="72"/>
                      <a:pt x="175" y="69"/>
                    </a:cubicBezTo>
                    <a:cubicBezTo>
                      <a:pt x="180" y="64"/>
                      <a:pt x="183" y="58"/>
                      <a:pt x="185" y="52"/>
                    </a:cubicBezTo>
                    <a:cubicBezTo>
                      <a:pt x="186" y="55"/>
                      <a:pt x="186" y="57"/>
                      <a:pt x="188" y="59"/>
                    </a:cubicBezTo>
                    <a:cubicBezTo>
                      <a:pt x="190" y="63"/>
                      <a:pt x="197" y="65"/>
                      <a:pt x="201" y="67"/>
                    </a:cubicBezTo>
                    <a:cubicBezTo>
                      <a:pt x="203" y="68"/>
                      <a:pt x="205" y="69"/>
                      <a:pt x="207" y="69"/>
                    </a:cubicBezTo>
                    <a:cubicBezTo>
                      <a:pt x="211" y="69"/>
                      <a:pt x="214" y="68"/>
                      <a:pt x="216" y="66"/>
                    </a:cubicBezTo>
                    <a:cubicBezTo>
                      <a:pt x="214" y="64"/>
                      <a:pt x="211" y="62"/>
                      <a:pt x="209" y="59"/>
                    </a:cubicBezTo>
                    <a:cubicBezTo>
                      <a:pt x="208" y="59"/>
                      <a:pt x="208" y="59"/>
                      <a:pt x="208" y="59"/>
                    </a:cubicBezTo>
                    <a:cubicBezTo>
                      <a:pt x="205" y="59"/>
                      <a:pt x="203" y="59"/>
                      <a:pt x="200" y="57"/>
                    </a:cubicBezTo>
                    <a:cubicBezTo>
                      <a:pt x="194" y="54"/>
                      <a:pt x="193" y="50"/>
                      <a:pt x="192" y="44"/>
                    </a:cubicBezTo>
                    <a:cubicBezTo>
                      <a:pt x="193" y="44"/>
                      <a:pt x="195" y="45"/>
                      <a:pt x="196" y="45"/>
                    </a:cubicBezTo>
                    <a:cubicBezTo>
                      <a:pt x="189" y="35"/>
                      <a:pt x="182" y="22"/>
                      <a:pt x="177" y="6"/>
                    </a:cubicBezTo>
                    <a:cubicBezTo>
                      <a:pt x="165" y="2"/>
                      <a:pt x="153" y="0"/>
                      <a:pt x="1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9" name="Freeform 277"/>
              <p:cNvSpPr>
                <a:spLocks noEditPoints="1"/>
              </p:cNvSpPr>
              <p:nvPr/>
            </p:nvSpPr>
            <p:spPr bwMode="auto">
              <a:xfrm>
                <a:off x="6716" y="3936"/>
                <a:ext cx="138" cy="134"/>
              </a:xfrm>
              <a:custGeom>
                <a:avLst/>
                <a:gdLst>
                  <a:gd name="T0" fmla="*/ 9 w 280"/>
                  <a:gd name="T1" fmla="*/ 107 h 270"/>
                  <a:gd name="T2" fmla="*/ 58 w 280"/>
                  <a:gd name="T3" fmla="*/ 254 h 270"/>
                  <a:gd name="T4" fmla="*/ 58 w 280"/>
                  <a:gd name="T5" fmla="*/ 242 h 270"/>
                  <a:gd name="T6" fmla="*/ 64 w 280"/>
                  <a:gd name="T7" fmla="*/ 258 h 270"/>
                  <a:gd name="T8" fmla="*/ 58 w 280"/>
                  <a:gd name="T9" fmla="*/ 254 h 270"/>
                  <a:gd name="T10" fmla="*/ 40 w 280"/>
                  <a:gd name="T11" fmla="*/ 207 h 270"/>
                  <a:gd name="T12" fmla="*/ 53 w 280"/>
                  <a:gd name="T13" fmla="*/ 218 h 270"/>
                  <a:gd name="T14" fmla="*/ 48 w 280"/>
                  <a:gd name="T15" fmla="*/ 235 h 270"/>
                  <a:gd name="T16" fmla="*/ 39 w 280"/>
                  <a:gd name="T17" fmla="*/ 199 h 270"/>
                  <a:gd name="T18" fmla="*/ 50 w 280"/>
                  <a:gd name="T19" fmla="*/ 183 h 270"/>
                  <a:gd name="T20" fmla="*/ 252 w 280"/>
                  <a:gd name="T21" fmla="*/ 155 h 270"/>
                  <a:gd name="T22" fmla="*/ 264 w 280"/>
                  <a:gd name="T23" fmla="*/ 127 h 270"/>
                  <a:gd name="T24" fmla="*/ 269 w 280"/>
                  <a:gd name="T25" fmla="*/ 163 h 270"/>
                  <a:gd name="T26" fmla="*/ 263 w 280"/>
                  <a:gd name="T27" fmla="*/ 167 h 270"/>
                  <a:gd name="T28" fmla="*/ 252 w 280"/>
                  <a:gd name="T29" fmla="*/ 155 h 270"/>
                  <a:gd name="T30" fmla="*/ 42 w 280"/>
                  <a:gd name="T31" fmla="*/ 152 h 270"/>
                  <a:gd name="T32" fmla="*/ 65 w 280"/>
                  <a:gd name="T33" fmla="*/ 138 h 270"/>
                  <a:gd name="T34" fmla="*/ 258 w 280"/>
                  <a:gd name="T35" fmla="*/ 118 h 270"/>
                  <a:gd name="T36" fmla="*/ 243 w 280"/>
                  <a:gd name="T37" fmla="*/ 93 h 270"/>
                  <a:gd name="T38" fmla="*/ 258 w 280"/>
                  <a:gd name="T39" fmla="*/ 118 h 270"/>
                  <a:gd name="T40" fmla="*/ 66 w 280"/>
                  <a:gd name="T41" fmla="*/ 106 h 270"/>
                  <a:gd name="T42" fmla="*/ 93 w 280"/>
                  <a:gd name="T43" fmla="*/ 102 h 270"/>
                  <a:gd name="T44" fmla="*/ 217 w 280"/>
                  <a:gd name="T45" fmla="*/ 94 h 270"/>
                  <a:gd name="T46" fmla="*/ 208 w 280"/>
                  <a:gd name="T47" fmla="*/ 91 h 270"/>
                  <a:gd name="T48" fmla="*/ 201 w 280"/>
                  <a:gd name="T49" fmla="*/ 66 h 270"/>
                  <a:gd name="T50" fmla="*/ 229 w 280"/>
                  <a:gd name="T51" fmla="*/ 89 h 270"/>
                  <a:gd name="T52" fmla="*/ 127 w 280"/>
                  <a:gd name="T53" fmla="*/ 89 h 270"/>
                  <a:gd name="T54" fmla="*/ 113 w 280"/>
                  <a:gd name="T55" fmla="*/ 74 h 270"/>
                  <a:gd name="T56" fmla="*/ 142 w 280"/>
                  <a:gd name="T57" fmla="*/ 73 h 270"/>
                  <a:gd name="T58" fmla="*/ 176 w 280"/>
                  <a:gd name="T59" fmla="*/ 78 h 270"/>
                  <a:gd name="T60" fmla="*/ 170 w 280"/>
                  <a:gd name="T61" fmla="*/ 62 h 270"/>
                  <a:gd name="T62" fmla="*/ 192 w 280"/>
                  <a:gd name="T63" fmla="*/ 68 h 270"/>
                  <a:gd name="T64" fmla="*/ 176 w 280"/>
                  <a:gd name="T65" fmla="*/ 78 h 270"/>
                  <a:gd name="T66" fmla="*/ 149 w 280"/>
                  <a:gd name="T67" fmla="*/ 0 h 270"/>
                  <a:gd name="T68" fmla="*/ 73 w 280"/>
                  <a:gd name="T69" fmla="*/ 28 h 270"/>
                  <a:gd name="T70" fmla="*/ 30 w 280"/>
                  <a:gd name="T71" fmla="*/ 71 h 270"/>
                  <a:gd name="T72" fmla="*/ 0 w 280"/>
                  <a:gd name="T73" fmla="*/ 153 h 270"/>
                  <a:gd name="T74" fmla="*/ 27 w 280"/>
                  <a:gd name="T75" fmla="*/ 239 h 270"/>
                  <a:gd name="T76" fmla="*/ 47 w 280"/>
                  <a:gd name="T77" fmla="*/ 260 h 270"/>
                  <a:gd name="T78" fmla="*/ 58 w 280"/>
                  <a:gd name="T79" fmla="*/ 268 h 270"/>
                  <a:gd name="T80" fmla="*/ 62 w 280"/>
                  <a:gd name="T81" fmla="*/ 270 h 270"/>
                  <a:gd name="T82" fmla="*/ 65 w 280"/>
                  <a:gd name="T83" fmla="*/ 270 h 270"/>
                  <a:gd name="T84" fmla="*/ 70 w 280"/>
                  <a:gd name="T85" fmla="*/ 264 h 270"/>
                  <a:gd name="T86" fmla="*/ 70 w 280"/>
                  <a:gd name="T87" fmla="*/ 242 h 270"/>
                  <a:gd name="T88" fmla="*/ 59 w 280"/>
                  <a:gd name="T89" fmla="*/ 232 h 270"/>
                  <a:gd name="T90" fmla="*/ 59 w 280"/>
                  <a:gd name="T91" fmla="*/ 231 h 270"/>
                  <a:gd name="T92" fmla="*/ 50 w 280"/>
                  <a:gd name="T93" fmla="*/ 199 h 270"/>
                  <a:gd name="T94" fmla="*/ 51 w 280"/>
                  <a:gd name="T95" fmla="*/ 159 h 270"/>
                  <a:gd name="T96" fmla="*/ 72 w 280"/>
                  <a:gd name="T97" fmla="*/ 116 h 270"/>
                  <a:gd name="T98" fmla="*/ 97 w 280"/>
                  <a:gd name="T99" fmla="*/ 110 h 270"/>
                  <a:gd name="T100" fmla="*/ 124 w 280"/>
                  <a:gd name="T101" fmla="*/ 99 h 270"/>
                  <a:gd name="T102" fmla="*/ 147 w 280"/>
                  <a:gd name="T103" fmla="*/ 83 h 270"/>
                  <a:gd name="T104" fmla="*/ 174 w 280"/>
                  <a:gd name="T105" fmla="*/ 87 h 270"/>
                  <a:gd name="T106" fmla="*/ 192 w 280"/>
                  <a:gd name="T107" fmla="*/ 78 h 270"/>
                  <a:gd name="T108" fmla="*/ 215 w 280"/>
                  <a:gd name="T109" fmla="*/ 103 h 270"/>
                  <a:gd name="T110" fmla="*/ 233 w 280"/>
                  <a:gd name="T111" fmla="*/ 96 h 270"/>
                  <a:gd name="T112" fmla="*/ 238 w 280"/>
                  <a:gd name="T113" fmla="*/ 117 h 270"/>
                  <a:gd name="T114" fmla="*/ 244 w 280"/>
                  <a:gd name="T115" fmla="*/ 156 h 270"/>
                  <a:gd name="T116" fmla="*/ 262 w 280"/>
                  <a:gd name="T117" fmla="*/ 175 h 270"/>
                  <a:gd name="T118" fmla="*/ 273 w 280"/>
                  <a:gd name="T119" fmla="*/ 174 h 270"/>
                  <a:gd name="T120" fmla="*/ 280 w 280"/>
                  <a:gd name="T121" fmla="*/ 147 h 270"/>
                  <a:gd name="T122" fmla="*/ 271 w 280"/>
                  <a:gd name="T123" fmla="*/ 89 h 270"/>
                  <a:gd name="T124" fmla="*/ 156 w 280"/>
                  <a:gd name="T125" fmla="*/ 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0" h="270">
                    <a:moveTo>
                      <a:pt x="15" y="92"/>
                    </a:moveTo>
                    <a:cubicBezTo>
                      <a:pt x="13" y="97"/>
                      <a:pt x="10" y="102"/>
                      <a:pt x="9" y="107"/>
                    </a:cubicBezTo>
                    <a:cubicBezTo>
                      <a:pt x="11" y="102"/>
                      <a:pt x="14" y="97"/>
                      <a:pt x="15" y="92"/>
                    </a:cubicBezTo>
                    <a:moveTo>
                      <a:pt x="58" y="254"/>
                    </a:moveTo>
                    <a:cubicBezTo>
                      <a:pt x="56" y="251"/>
                      <a:pt x="54" y="247"/>
                      <a:pt x="52" y="243"/>
                    </a:cubicBezTo>
                    <a:cubicBezTo>
                      <a:pt x="54" y="242"/>
                      <a:pt x="56" y="242"/>
                      <a:pt x="58" y="242"/>
                    </a:cubicBezTo>
                    <a:cubicBezTo>
                      <a:pt x="60" y="242"/>
                      <a:pt x="62" y="243"/>
                      <a:pt x="64" y="246"/>
                    </a:cubicBezTo>
                    <a:cubicBezTo>
                      <a:pt x="65" y="249"/>
                      <a:pt x="65" y="254"/>
                      <a:pt x="64" y="258"/>
                    </a:cubicBezTo>
                    <a:cubicBezTo>
                      <a:pt x="64" y="259"/>
                      <a:pt x="64" y="260"/>
                      <a:pt x="63" y="261"/>
                    </a:cubicBezTo>
                    <a:cubicBezTo>
                      <a:pt x="62" y="259"/>
                      <a:pt x="60" y="256"/>
                      <a:pt x="58" y="254"/>
                    </a:cubicBezTo>
                    <a:moveTo>
                      <a:pt x="42" y="218"/>
                    </a:moveTo>
                    <a:cubicBezTo>
                      <a:pt x="42" y="214"/>
                      <a:pt x="41" y="211"/>
                      <a:pt x="40" y="207"/>
                    </a:cubicBezTo>
                    <a:cubicBezTo>
                      <a:pt x="41" y="207"/>
                      <a:pt x="42" y="207"/>
                      <a:pt x="43" y="207"/>
                    </a:cubicBezTo>
                    <a:cubicBezTo>
                      <a:pt x="49" y="207"/>
                      <a:pt x="52" y="212"/>
                      <a:pt x="53" y="218"/>
                    </a:cubicBezTo>
                    <a:cubicBezTo>
                      <a:pt x="54" y="221"/>
                      <a:pt x="54" y="224"/>
                      <a:pt x="53" y="226"/>
                    </a:cubicBezTo>
                    <a:cubicBezTo>
                      <a:pt x="52" y="229"/>
                      <a:pt x="50" y="232"/>
                      <a:pt x="48" y="235"/>
                    </a:cubicBezTo>
                    <a:cubicBezTo>
                      <a:pt x="46" y="230"/>
                      <a:pt x="44" y="224"/>
                      <a:pt x="42" y="218"/>
                    </a:cubicBezTo>
                    <a:moveTo>
                      <a:pt x="39" y="199"/>
                    </a:moveTo>
                    <a:cubicBezTo>
                      <a:pt x="38" y="187"/>
                      <a:pt x="38" y="174"/>
                      <a:pt x="40" y="161"/>
                    </a:cubicBezTo>
                    <a:cubicBezTo>
                      <a:pt x="48" y="165"/>
                      <a:pt x="51" y="171"/>
                      <a:pt x="50" y="183"/>
                    </a:cubicBezTo>
                    <a:cubicBezTo>
                      <a:pt x="50" y="191"/>
                      <a:pt x="45" y="195"/>
                      <a:pt x="39" y="199"/>
                    </a:cubicBezTo>
                    <a:moveTo>
                      <a:pt x="252" y="155"/>
                    </a:moveTo>
                    <a:cubicBezTo>
                      <a:pt x="251" y="152"/>
                      <a:pt x="251" y="148"/>
                      <a:pt x="254" y="143"/>
                    </a:cubicBezTo>
                    <a:cubicBezTo>
                      <a:pt x="256" y="138"/>
                      <a:pt x="259" y="131"/>
                      <a:pt x="264" y="127"/>
                    </a:cubicBezTo>
                    <a:cubicBezTo>
                      <a:pt x="266" y="135"/>
                      <a:pt x="268" y="142"/>
                      <a:pt x="269" y="150"/>
                    </a:cubicBezTo>
                    <a:cubicBezTo>
                      <a:pt x="269" y="155"/>
                      <a:pt x="270" y="159"/>
                      <a:pt x="269" y="163"/>
                    </a:cubicBezTo>
                    <a:cubicBezTo>
                      <a:pt x="268" y="164"/>
                      <a:pt x="267" y="165"/>
                      <a:pt x="267" y="166"/>
                    </a:cubicBezTo>
                    <a:cubicBezTo>
                      <a:pt x="265" y="166"/>
                      <a:pt x="264" y="167"/>
                      <a:pt x="263" y="167"/>
                    </a:cubicBezTo>
                    <a:cubicBezTo>
                      <a:pt x="260" y="167"/>
                      <a:pt x="259" y="166"/>
                      <a:pt x="258" y="163"/>
                    </a:cubicBezTo>
                    <a:cubicBezTo>
                      <a:pt x="255" y="161"/>
                      <a:pt x="253" y="158"/>
                      <a:pt x="252" y="155"/>
                    </a:cubicBezTo>
                    <a:moveTo>
                      <a:pt x="42" y="152"/>
                    </a:moveTo>
                    <a:cubicBezTo>
                      <a:pt x="42" y="152"/>
                      <a:pt x="42" y="152"/>
                      <a:pt x="42" y="152"/>
                    </a:cubicBezTo>
                    <a:cubicBezTo>
                      <a:pt x="45" y="139"/>
                      <a:pt x="51" y="125"/>
                      <a:pt x="60" y="113"/>
                    </a:cubicBezTo>
                    <a:cubicBezTo>
                      <a:pt x="66" y="116"/>
                      <a:pt x="67" y="134"/>
                      <a:pt x="65" y="138"/>
                    </a:cubicBezTo>
                    <a:cubicBezTo>
                      <a:pt x="61" y="146"/>
                      <a:pt x="51" y="152"/>
                      <a:pt x="42" y="152"/>
                    </a:cubicBezTo>
                    <a:moveTo>
                      <a:pt x="258" y="118"/>
                    </a:moveTo>
                    <a:cubicBezTo>
                      <a:pt x="252" y="118"/>
                      <a:pt x="247" y="116"/>
                      <a:pt x="243" y="109"/>
                    </a:cubicBezTo>
                    <a:cubicBezTo>
                      <a:pt x="239" y="102"/>
                      <a:pt x="241" y="98"/>
                      <a:pt x="243" y="93"/>
                    </a:cubicBezTo>
                    <a:cubicBezTo>
                      <a:pt x="250" y="100"/>
                      <a:pt x="256" y="109"/>
                      <a:pt x="260" y="118"/>
                    </a:cubicBezTo>
                    <a:cubicBezTo>
                      <a:pt x="259" y="118"/>
                      <a:pt x="259" y="118"/>
                      <a:pt x="258" y="118"/>
                    </a:cubicBezTo>
                    <a:moveTo>
                      <a:pt x="79" y="109"/>
                    </a:moveTo>
                    <a:cubicBezTo>
                      <a:pt x="75" y="109"/>
                      <a:pt x="70" y="107"/>
                      <a:pt x="66" y="106"/>
                    </a:cubicBezTo>
                    <a:cubicBezTo>
                      <a:pt x="74" y="97"/>
                      <a:pt x="84" y="89"/>
                      <a:pt x="97" y="82"/>
                    </a:cubicBezTo>
                    <a:cubicBezTo>
                      <a:pt x="98" y="89"/>
                      <a:pt x="98" y="96"/>
                      <a:pt x="93" y="102"/>
                    </a:cubicBezTo>
                    <a:cubicBezTo>
                      <a:pt x="90" y="107"/>
                      <a:pt x="85" y="109"/>
                      <a:pt x="79" y="109"/>
                    </a:cubicBezTo>
                    <a:moveTo>
                      <a:pt x="217" y="94"/>
                    </a:moveTo>
                    <a:cubicBezTo>
                      <a:pt x="216" y="94"/>
                      <a:pt x="214" y="94"/>
                      <a:pt x="212" y="93"/>
                    </a:cubicBezTo>
                    <a:cubicBezTo>
                      <a:pt x="211" y="92"/>
                      <a:pt x="210" y="92"/>
                      <a:pt x="208" y="91"/>
                    </a:cubicBezTo>
                    <a:cubicBezTo>
                      <a:pt x="202" y="90"/>
                      <a:pt x="199" y="79"/>
                      <a:pt x="199" y="70"/>
                    </a:cubicBezTo>
                    <a:cubicBezTo>
                      <a:pt x="200" y="69"/>
                      <a:pt x="201" y="68"/>
                      <a:pt x="201" y="66"/>
                    </a:cubicBezTo>
                    <a:cubicBezTo>
                      <a:pt x="215" y="71"/>
                      <a:pt x="226" y="77"/>
                      <a:pt x="236" y="86"/>
                    </a:cubicBezTo>
                    <a:cubicBezTo>
                      <a:pt x="234" y="87"/>
                      <a:pt x="232" y="88"/>
                      <a:pt x="229" y="89"/>
                    </a:cubicBezTo>
                    <a:cubicBezTo>
                      <a:pt x="226" y="92"/>
                      <a:pt x="222" y="94"/>
                      <a:pt x="217" y="94"/>
                    </a:cubicBezTo>
                    <a:moveTo>
                      <a:pt x="127" y="89"/>
                    </a:moveTo>
                    <a:cubicBezTo>
                      <a:pt x="120" y="89"/>
                      <a:pt x="111" y="83"/>
                      <a:pt x="106" y="77"/>
                    </a:cubicBezTo>
                    <a:cubicBezTo>
                      <a:pt x="108" y="76"/>
                      <a:pt x="111" y="75"/>
                      <a:pt x="113" y="74"/>
                    </a:cubicBezTo>
                    <a:cubicBezTo>
                      <a:pt x="124" y="70"/>
                      <a:pt x="134" y="67"/>
                      <a:pt x="143" y="65"/>
                    </a:cubicBezTo>
                    <a:cubicBezTo>
                      <a:pt x="143" y="68"/>
                      <a:pt x="142" y="70"/>
                      <a:pt x="142" y="73"/>
                    </a:cubicBezTo>
                    <a:cubicBezTo>
                      <a:pt x="139" y="85"/>
                      <a:pt x="133" y="89"/>
                      <a:pt x="127" y="89"/>
                    </a:cubicBezTo>
                    <a:moveTo>
                      <a:pt x="176" y="78"/>
                    </a:moveTo>
                    <a:cubicBezTo>
                      <a:pt x="168" y="78"/>
                      <a:pt x="162" y="70"/>
                      <a:pt x="157" y="63"/>
                    </a:cubicBezTo>
                    <a:cubicBezTo>
                      <a:pt x="162" y="62"/>
                      <a:pt x="166" y="62"/>
                      <a:pt x="170" y="62"/>
                    </a:cubicBezTo>
                    <a:cubicBezTo>
                      <a:pt x="178" y="62"/>
                      <a:pt x="186" y="63"/>
                      <a:pt x="193" y="64"/>
                    </a:cubicBezTo>
                    <a:cubicBezTo>
                      <a:pt x="193" y="66"/>
                      <a:pt x="192" y="67"/>
                      <a:pt x="192" y="68"/>
                    </a:cubicBezTo>
                    <a:cubicBezTo>
                      <a:pt x="189" y="72"/>
                      <a:pt x="184" y="75"/>
                      <a:pt x="180" y="77"/>
                    </a:cubicBezTo>
                    <a:cubicBezTo>
                      <a:pt x="179" y="78"/>
                      <a:pt x="177" y="78"/>
                      <a:pt x="176" y="78"/>
                    </a:cubicBezTo>
                    <a:moveTo>
                      <a:pt x="156" y="0"/>
                    </a:moveTo>
                    <a:cubicBezTo>
                      <a:pt x="154" y="0"/>
                      <a:pt x="151" y="0"/>
                      <a:pt x="149" y="0"/>
                    </a:cubicBezTo>
                    <a:cubicBezTo>
                      <a:pt x="133" y="1"/>
                      <a:pt x="115" y="5"/>
                      <a:pt x="97" y="14"/>
                    </a:cubicBezTo>
                    <a:cubicBezTo>
                      <a:pt x="89" y="17"/>
                      <a:pt x="81" y="22"/>
                      <a:pt x="73" y="28"/>
                    </a:cubicBezTo>
                    <a:cubicBezTo>
                      <a:pt x="55" y="40"/>
                      <a:pt x="41" y="53"/>
                      <a:pt x="30" y="68"/>
                    </a:cubicBezTo>
                    <a:cubicBezTo>
                      <a:pt x="30" y="69"/>
                      <a:pt x="30" y="70"/>
                      <a:pt x="30" y="71"/>
                    </a:cubicBezTo>
                    <a:cubicBezTo>
                      <a:pt x="30" y="96"/>
                      <a:pt x="19" y="119"/>
                      <a:pt x="1" y="133"/>
                    </a:cubicBezTo>
                    <a:cubicBezTo>
                      <a:pt x="0" y="140"/>
                      <a:pt x="0" y="147"/>
                      <a:pt x="0" y="153"/>
                    </a:cubicBezTo>
                    <a:cubicBezTo>
                      <a:pt x="1" y="171"/>
                      <a:pt x="4" y="187"/>
                      <a:pt x="8" y="200"/>
                    </a:cubicBezTo>
                    <a:cubicBezTo>
                      <a:pt x="13" y="216"/>
                      <a:pt x="20" y="229"/>
                      <a:pt x="27" y="239"/>
                    </a:cubicBezTo>
                    <a:cubicBezTo>
                      <a:pt x="31" y="245"/>
                      <a:pt x="36" y="249"/>
                      <a:pt x="40" y="253"/>
                    </a:cubicBezTo>
                    <a:cubicBezTo>
                      <a:pt x="42" y="256"/>
                      <a:pt x="45" y="258"/>
                      <a:pt x="47" y="260"/>
                    </a:cubicBezTo>
                    <a:cubicBezTo>
                      <a:pt x="48" y="261"/>
                      <a:pt x="49" y="261"/>
                      <a:pt x="50" y="262"/>
                    </a:cubicBezTo>
                    <a:cubicBezTo>
                      <a:pt x="53" y="264"/>
                      <a:pt x="56" y="266"/>
                      <a:pt x="58" y="268"/>
                    </a:cubicBezTo>
                    <a:cubicBezTo>
                      <a:pt x="59" y="268"/>
                      <a:pt x="59" y="269"/>
                      <a:pt x="60" y="269"/>
                    </a:cubicBezTo>
                    <a:cubicBezTo>
                      <a:pt x="61" y="270"/>
                      <a:pt x="61" y="270"/>
                      <a:pt x="62" y="270"/>
                    </a:cubicBezTo>
                    <a:cubicBezTo>
                      <a:pt x="63" y="270"/>
                      <a:pt x="63" y="270"/>
                      <a:pt x="64" y="269"/>
                    </a:cubicBezTo>
                    <a:cubicBezTo>
                      <a:pt x="64" y="270"/>
                      <a:pt x="64" y="270"/>
                      <a:pt x="65" y="270"/>
                    </a:cubicBezTo>
                    <a:cubicBezTo>
                      <a:pt x="66" y="270"/>
                      <a:pt x="67" y="269"/>
                      <a:pt x="68" y="268"/>
                    </a:cubicBezTo>
                    <a:cubicBezTo>
                      <a:pt x="69" y="267"/>
                      <a:pt x="70" y="266"/>
                      <a:pt x="70" y="264"/>
                    </a:cubicBezTo>
                    <a:cubicBezTo>
                      <a:pt x="73" y="258"/>
                      <a:pt x="73" y="251"/>
                      <a:pt x="72" y="245"/>
                    </a:cubicBezTo>
                    <a:cubicBezTo>
                      <a:pt x="71" y="244"/>
                      <a:pt x="71" y="243"/>
                      <a:pt x="70" y="242"/>
                    </a:cubicBezTo>
                    <a:cubicBezTo>
                      <a:pt x="68" y="235"/>
                      <a:pt x="65" y="232"/>
                      <a:pt x="61" y="232"/>
                    </a:cubicBezTo>
                    <a:cubicBezTo>
                      <a:pt x="60" y="232"/>
                      <a:pt x="60" y="232"/>
                      <a:pt x="59" y="232"/>
                    </a:cubicBezTo>
                    <a:cubicBezTo>
                      <a:pt x="59" y="232"/>
                      <a:pt x="59" y="232"/>
                      <a:pt x="59" y="232"/>
                    </a:cubicBezTo>
                    <a:cubicBezTo>
                      <a:pt x="59" y="232"/>
                      <a:pt x="59" y="232"/>
                      <a:pt x="59" y="231"/>
                    </a:cubicBezTo>
                    <a:cubicBezTo>
                      <a:pt x="62" y="224"/>
                      <a:pt x="62" y="217"/>
                      <a:pt x="59" y="209"/>
                    </a:cubicBezTo>
                    <a:cubicBezTo>
                      <a:pt x="57" y="204"/>
                      <a:pt x="54" y="201"/>
                      <a:pt x="50" y="199"/>
                    </a:cubicBezTo>
                    <a:cubicBezTo>
                      <a:pt x="55" y="194"/>
                      <a:pt x="59" y="188"/>
                      <a:pt x="59" y="179"/>
                    </a:cubicBezTo>
                    <a:cubicBezTo>
                      <a:pt x="58" y="170"/>
                      <a:pt x="56" y="163"/>
                      <a:pt x="51" y="159"/>
                    </a:cubicBezTo>
                    <a:cubicBezTo>
                      <a:pt x="62" y="155"/>
                      <a:pt x="72" y="147"/>
                      <a:pt x="74" y="137"/>
                    </a:cubicBezTo>
                    <a:cubicBezTo>
                      <a:pt x="75" y="132"/>
                      <a:pt x="74" y="123"/>
                      <a:pt x="72" y="116"/>
                    </a:cubicBezTo>
                    <a:cubicBezTo>
                      <a:pt x="74" y="116"/>
                      <a:pt x="76" y="116"/>
                      <a:pt x="79" y="116"/>
                    </a:cubicBezTo>
                    <a:cubicBezTo>
                      <a:pt x="85" y="116"/>
                      <a:pt x="92" y="115"/>
                      <a:pt x="97" y="110"/>
                    </a:cubicBezTo>
                    <a:cubicBezTo>
                      <a:pt x="103" y="104"/>
                      <a:pt x="105" y="96"/>
                      <a:pt x="105" y="89"/>
                    </a:cubicBezTo>
                    <a:cubicBezTo>
                      <a:pt x="111" y="94"/>
                      <a:pt x="118" y="99"/>
                      <a:pt x="124" y="99"/>
                    </a:cubicBezTo>
                    <a:cubicBezTo>
                      <a:pt x="126" y="99"/>
                      <a:pt x="127" y="98"/>
                      <a:pt x="129" y="98"/>
                    </a:cubicBezTo>
                    <a:cubicBezTo>
                      <a:pt x="135" y="95"/>
                      <a:pt x="144" y="90"/>
                      <a:pt x="147" y="83"/>
                    </a:cubicBezTo>
                    <a:cubicBezTo>
                      <a:pt x="148" y="79"/>
                      <a:pt x="149" y="72"/>
                      <a:pt x="150" y="67"/>
                    </a:cubicBezTo>
                    <a:cubicBezTo>
                      <a:pt x="156" y="76"/>
                      <a:pt x="164" y="87"/>
                      <a:pt x="174" y="87"/>
                    </a:cubicBezTo>
                    <a:cubicBezTo>
                      <a:pt x="176" y="87"/>
                      <a:pt x="178" y="86"/>
                      <a:pt x="179" y="86"/>
                    </a:cubicBezTo>
                    <a:cubicBezTo>
                      <a:pt x="183" y="84"/>
                      <a:pt x="188" y="82"/>
                      <a:pt x="192" y="78"/>
                    </a:cubicBezTo>
                    <a:cubicBezTo>
                      <a:pt x="193" y="85"/>
                      <a:pt x="196" y="91"/>
                      <a:pt x="199" y="96"/>
                    </a:cubicBezTo>
                    <a:cubicBezTo>
                      <a:pt x="201" y="99"/>
                      <a:pt x="211" y="103"/>
                      <a:pt x="215" y="103"/>
                    </a:cubicBezTo>
                    <a:cubicBezTo>
                      <a:pt x="216" y="103"/>
                      <a:pt x="216" y="103"/>
                      <a:pt x="216" y="103"/>
                    </a:cubicBezTo>
                    <a:cubicBezTo>
                      <a:pt x="223" y="103"/>
                      <a:pt x="228" y="99"/>
                      <a:pt x="233" y="96"/>
                    </a:cubicBezTo>
                    <a:cubicBezTo>
                      <a:pt x="233" y="98"/>
                      <a:pt x="232" y="100"/>
                      <a:pt x="232" y="102"/>
                    </a:cubicBezTo>
                    <a:cubicBezTo>
                      <a:pt x="231" y="107"/>
                      <a:pt x="236" y="113"/>
                      <a:pt x="238" y="117"/>
                    </a:cubicBezTo>
                    <a:cubicBezTo>
                      <a:pt x="242" y="124"/>
                      <a:pt x="247" y="126"/>
                      <a:pt x="254" y="126"/>
                    </a:cubicBezTo>
                    <a:cubicBezTo>
                      <a:pt x="247" y="135"/>
                      <a:pt x="243" y="147"/>
                      <a:pt x="244" y="156"/>
                    </a:cubicBezTo>
                    <a:cubicBezTo>
                      <a:pt x="244" y="157"/>
                      <a:pt x="244" y="158"/>
                      <a:pt x="244" y="158"/>
                    </a:cubicBezTo>
                    <a:cubicBezTo>
                      <a:pt x="247" y="168"/>
                      <a:pt x="254" y="175"/>
                      <a:pt x="262" y="175"/>
                    </a:cubicBezTo>
                    <a:cubicBezTo>
                      <a:pt x="265" y="175"/>
                      <a:pt x="267" y="174"/>
                      <a:pt x="270" y="173"/>
                    </a:cubicBezTo>
                    <a:cubicBezTo>
                      <a:pt x="271" y="174"/>
                      <a:pt x="272" y="174"/>
                      <a:pt x="273" y="174"/>
                    </a:cubicBezTo>
                    <a:cubicBezTo>
                      <a:pt x="274" y="174"/>
                      <a:pt x="275" y="173"/>
                      <a:pt x="276" y="171"/>
                    </a:cubicBezTo>
                    <a:cubicBezTo>
                      <a:pt x="278" y="167"/>
                      <a:pt x="280" y="158"/>
                      <a:pt x="280" y="147"/>
                    </a:cubicBezTo>
                    <a:cubicBezTo>
                      <a:pt x="280" y="137"/>
                      <a:pt x="279" y="125"/>
                      <a:pt x="277" y="112"/>
                    </a:cubicBezTo>
                    <a:cubicBezTo>
                      <a:pt x="276" y="105"/>
                      <a:pt x="274" y="97"/>
                      <a:pt x="271" y="89"/>
                    </a:cubicBezTo>
                    <a:cubicBezTo>
                      <a:pt x="259" y="56"/>
                      <a:pt x="235" y="22"/>
                      <a:pt x="186" y="5"/>
                    </a:cubicBezTo>
                    <a:cubicBezTo>
                      <a:pt x="178" y="2"/>
                      <a:pt x="167" y="0"/>
                      <a:pt x="15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0" name="Freeform 278"/>
              <p:cNvSpPr>
                <a:spLocks noEditPoints="1"/>
              </p:cNvSpPr>
              <p:nvPr/>
            </p:nvSpPr>
            <p:spPr bwMode="auto">
              <a:xfrm>
                <a:off x="6937" y="4573"/>
                <a:ext cx="147" cy="107"/>
              </a:xfrm>
              <a:custGeom>
                <a:avLst/>
                <a:gdLst>
                  <a:gd name="T0" fmla="*/ 136 w 296"/>
                  <a:gd name="T1" fmla="*/ 154 h 217"/>
                  <a:gd name="T2" fmla="*/ 171 w 296"/>
                  <a:gd name="T3" fmla="*/ 145 h 217"/>
                  <a:gd name="T4" fmla="*/ 143 w 296"/>
                  <a:gd name="T5" fmla="*/ 155 h 217"/>
                  <a:gd name="T6" fmla="*/ 125 w 296"/>
                  <a:gd name="T7" fmla="*/ 154 h 217"/>
                  <a:gd name="T8" fmla="*/ 108 w 296"/>
                  <a:gd name="T9" fmla="*/ 134 h 217"/>
                  <a:gd name="T10" fmla="*/ 125 w 296"/>
                  <a:gd name="T11" fmla="*/ 154 h 217"/>
                  <a:gd name="T12" fmla="*/ 204 w 296"/>
                  <a:gd name="T13" fmla="*/ 126 h 217"/>
                  <a:gd name="T14" fmla="*/ 219 w 296"/>
                  <a:gd name="T15" fmla="*/ 130 h 217"/>
                  <a:gd name="T16" fmla="*/ 188 w 296"/>
                  <a:gd name="T17" fmla="*/ 148 h 217"/>
                  <a:gd name="T18" fmla="*/ 50 w 296"/>
                  <a:gd name="T19" fmla="*/ 109 h 217"/>
                  <a:gd name="T20" fmla="*/ 77 w 296"/>
                  <a:gd name="T21" fmla="*/ 114 h 217"/>
                  <a:gd name="T22" fmla="*/ 228 w 296"/>
                  <a:gd name="T23" fmla="*/ 128 h 217"/>
                  <a:gd name="T24" fmla="*/ 226 w 296"/>
                  <a:gd name="T25" fmla="*/ 102 h 217"/>
                  <a:gd name="T26" fmla="*/ 240 w 296"/>
                  <a:gd name="T27" fmla="*/ 95 h 217"/>
                  <a:gd name="T28" fmla="*/ 254 w 296"/>
                  <a:gd name="T29" fmla="*/ 96 h 217"/>
                  <a:gd name="T30" fmla="*/ 45 w 296"/>
                  <a:gd name="T31" fmla="*/ 102 h 217"/>
                  <a:gd name="T32" fmla="*/ 47 w 296"/>
                  <a:gd name="T33" fmla="*/ 77 h 217"/>
                  <a:gd name="T34" fmla="*/ 258 w 296"/>
                  <a:gd name="T35" fmla="*/ 87 h 217"/>
                  <a:gd name="T36" fmla="*/ 265 w 296"/>
                  <a:gd name="T37" fmla="*/ 57 h 217"/>
                  <a:gd name="T38" fmla="*/ 245 w 296"/>
                  <a:gd name="T39" fmla="*/ 24 h 217"/>
                  <a:gd name="T40" fmla="*/ 255 w 296"/>
                  <a:gd name="T41" fmla="*/ 10 h 217"/>
                  <a:gd name="T42" fmla="*/ 258 w 296"/>
                  <a:gd name="T43" fmla="*/ 11 h 217"/>
                  <a:gd name="T44" fmla="*/ 265 w 296"/>
                  <a:gd name="T45" fmla="*/ 47 h 217"/>
                  <a:gd name="T46" fmla="*/ 245 w 296"/>
                  <a:gd name="T47" fmla="*/ 24 h 217"/>
                  <a:gd name="T48" fmla="*/ 255 w 296"/>
                  <a:gd name="T49" fmla="*/ 2 h 217"/>
                  <a:gd name="T50" fmla="*/ 236 w 296"/>
                  <a:gd name="T51" fmla="*/ 22 h 217"/>
                  <a:gd name="T52" fmla="*/ 257 w 296"/>
                  <a:gd name="T53" fmla="*/ 52 h 217"/>
                  <a:gd name="T54" fmla="*/ 244 w 296"/>
                  <a:gd name="T55" fmla="*/ 82 h 217"/>
                  <a:gd name="T56" fmla="*/ 236 w 296"/>
                  <a:gd name="T57" fmla="*/ 87 h 217"/>
                  <a:gd name="T58" fmla="*/ 216 w 296"/>
                  <a:gd name="T59" fmla="*/ 101 h 217"/>
                  <a:gd name="T60" fmla="*/ 203 w 296"/>
                  <a:gd name="T61" fmla="*/ 118 h 217"/>
                  <a:gd name="T62" fmla="*/ 180 w 296"/>
                  <a:gd name="T63" fmla="*/ 147 h 217"/>
                  <a:gd name="T64" fmla="*/ 150 w 296"/>
                  <a:gd name="T65" fmla="*/ 127 h 217"/>
                  <a:gd name="T66" fmla="*/ 131 w 296"/>
                  <a:gd name="T67" fmla="*/ 144 h 217"/>
                  <a:gd name="T68" fmla="*/ 107 w 296"/>
                  <a:gd name="T69" fmla="*/ 126 h 217"/>
                  <a:gd name="T70" fmla="*/ 85 w 296"/>
                  <a:gd name="T71" fmla="*/ 111 h 217"/>
                  <a:gd name="T72" fmla="*/ 56 w 296"/>
                  <a:gd name="T73" fmla="*/ 100 h 217"/>
                  <a:gd name="T74" fmla="*/ 42 w 296"/>
                  <a:gd name="T75" fmla="*/ 62 h 217"/>
                  <a:gd name="T76" fmla="*/ 45 w 296"/>
                  <a:gd name="T77" fmla="*/ 43 h 217"/>
                  <a:gd name="T78" fmla="*/ 29 w 296"/>
                  <a:gd name="T79" fmla="*/ 58 h 217"/>
                  <a:gd name="T80" fmla="*/ 3 w 296"/>
                  <a:gd name="T81" fmla="*/ 51 h 217"/>
                  <a:gd name="T82" fmla="*/ 122 w 296"/>
                  <a:gd name="T83" fmla="*/ 213 h 217"/>
                  <a:gd name="T84" fmla="*/ 235 w 296"/>
                  <a:gd name="T85" fmla="*/ 191 h 217"/>
                  <a:gd name="T86" fmla="*/ 262 w 296"/>
                  <a:gd name="T87" fmla="*/ 1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96" h="217">
                    <a:moveTo>
                      <a:pt x="142" y="155"/>
                    </a:moveTo>
                    <a:cubicBezTo>
                      <a:pt x="140" y="155"/>
                      <a:pt x="138" y="154"/>
                      <a:pt x="136" y="154"/>
                    </a:cubicBezTo>
                    <a:cubicBezTo>
                      <a:pt x="139" y="145"/>
                      <a:pt x="147" y="135"/>
                      <a:pt x="156" y="135"/>
                    </a:cubicBezTo>
                    <a:cubicBezTo>
                      <a:pt x="161" y="135"/>
                      <a:pt x="166" y="137"/>
                      <a:pt x="171" y="145"/>
                    </a:cubicBezTo>
                    <a:cubicBezTo>
                      <a:pt x="172" y="147"/>
                      <a:pt x="173" y="149"/>
                      <a:pt x="175" y="151"/>
                    </a:cubicBezTo>
                    <a:cubicBezTo>
                      <a:pt x="165" y="153"/>
                      <a:pt x="155" y="154"/>
                      <a:pt x="143" y="155"/>
                    </a:cubicBezTo>
                    <a:cubicBezTo>
                      <a:pt x="143" y="155"/>
                      <a:pt x="142" y="155"/>
                      <a:pt x="142" y="155"/>
                    </a:cubicBezTo>
                    <a:moveTo>
                      <a:pt x="125" y="154"/>
                    </a:moveTo>
                    <a:cubicBezTo>
                      <a:pt x="111" y="152"/>
                      <a:pt x="99" y="148"/>
                      <a:pt x="88" y="143"/>
                    </a:cubicBezTo>
                    <a:cubicBezTo>
                      <a:pt x="94" y="139"/>
                      <a:pt x="101" y="134"/>
                      <a:pt x="108" y="134"/>
                    </a:cubicBezTo>
                    <a:cubicBezTo>
                      <a:pt x="110" y="134"/>
                      <a:pt x="113" y="134"/>
                      <a:pt x="115" y="136"/>
                    </a:cubicBezTo>
                    <a:cubicBezTo>
                      <a:pt x="122" y="140"/>
                      <a:pt x="125" y="147"/>
                      <a:pt x="125" y="154"/>
                    </a:cubicBezTo>
                    <a:moveTo>
                      <a:pt x="188" y="148"/>
                    </a:moveTo>
                    <a:cubicBezTo>
                      <a:pt x="190" y="139"/>
                      <a:pt x="195" y="126"/>
                      <a:pt x="204" y="126"/>
                    </a:cubicBezTo>
                    <a:cubicBezTo>
                      <a:pt x="204" y="126"/>
                      <a:pt x="205" y="126"/>
                      <a:pt x="205" y="126"/>
                    </a:cubicBezTo>
                    <a:cubicBezTo>
                      <a:pt x="209" y="127"/>
                      <a:pt x="215" y="127"/>
                      <a:pt x="219" y="130"/>
                    </a:cubicBezTo>
                    <a:cubicBezTo>
                      <a:pt x="220" y="131"/>
                      <a:pt x="220" y="132"/>
                      <a:pt x="221" y="133"/>
                    </a:cubicBezTo>
                    <a:cubicBezTo>
                      <a:pt x="212" y="139"/>
                      <a:pt x="201" y="144"/>
                      <a:pt x="188" y="148"/>
                    </a:cubicBezTo>
                    <a:moveTo>
                      <a:pt x="80" y="138"/>
                    </a:moveTo>
                    <a:cubicBezTo>
                      <a:pt x="68" y="131"/>
                      <a:pt x="58" y="121"/>
                      <a:pt x="50" y="109"/>
                    </a:cubicBezTo>
                    <a:cubicBezTo>
                      <a:pt x="53" y="108"/>
                      <a:pt x="56" y="107"/>
                      <a:pt x="59" y="107"/>
                    </a:cubicBezTo>
                    <a:cubicBezTo>
                      <a:pt x="66" y="107"/>
                      <a:pt x="72" y="110"/>
                      <a:pt x="77" y="114"/>
                    </a:cubicBezTo>
                    <a:cubicBezTo>
                      <a:pt x="79" y="116"/>
                      <a:pt x="85" y="133"/>
                      <a:pt x="80" y="138"/>
                    </a:cubicBezTo>
                    <a:moveTo>
                      <a:pt x="228" y="128"/>
                    </a:moveTo>
                    <a:cubicBezTo>
                      <a:pt x="227" y="127"/>
                      <a:pt x="226" y="126"/>
                      <a:pt x="225" y="125"/>
                    </a:cubicBezTo>
                    <a:cubicBezTo>
                      <a:pt x="221" y="117"/>
                      <a:pt x="221" y="106"/>
                      <a:pt x="226" y="102"/>
                    </a:cubicBezTo>
                    <a:cubicBezTo>
                      <a:pt x="227" y="101"/>
                      <a:pt x="228" y="100"/>
                      <a:pt x="229" y="98"/>
                    </a:cubicBezTo>
                    <a:cubicBezTo>
                      <a:pt x="233" y="96"/>
                      <a:pt x="236" y="95"/>
                      <a:pt x="240" y="95"/>
                    </a:cubicBezTo>
                    <a:cubicBezTo>
                      <a:pt x="242" y="95"/>
                      <a:pt x="244" y="95"/>
                      <a:pt x="246" y="95"/>
                    </a:cubicBezTo>
                    <a:cubicBezTo>
                      <a:pt x="249" y="96"/>
                      <a:pt x="251" y="96"/>
                      <a:pt x="254" y="96"/>
                    </a:cubicBezTo>
                    <a:cubicBezTo>
                      <a:pt x="248" y="108"/>
                      <a:pt x="239" y="119"/>
                      <a:pt x="228" y="128"/>
                    </a:cubicBezTo>
                    <a:moveTo>
                      <a:pt x="45" y="102"/>
                    </a:moveTo>
                    <a:cubicBezTo>
                      <a:pt x="39" y="91"/>
                      <a:pt x="34" y="79"/>
                      <a:pt x="31" y="67"/>
                    </a:cubicBezTo>
                    <a:cubicBezTo>
                      <a:pt x="38" y="68"/>
                      <a:pt x="44" y="70"/>
                      <a:pt x="47" y="77"/>
                    </a:cubicBezTo>
                    <a:cubicBezTo>
                      <a:pt x="52" y="88"/>
                      <a:pt x="52" y="95"/>
                      <a:pt x="45" y="102"/>
                    </a:cubicBezTo>
                    <a:moveTo>
                      <a:pt x="258" y="87"/>
                    </a:moveTo>
                    <a:cubicBezTo>
                      <a:pt x="254" y="83"/>
                      <a:pt x="251" y="79"/>
                      <a:pt x="252" y="72"/>
                    </a:cubicBezTo>
                    <a:cubicBezTo>
                      <a:pt x="253" y="63"/>
                      <a:pt x="258" y="60"/>
                      <a:pt x="265" y="57"/>
                    </a:cubicBezTo>
                    <a:cubicBezTo>
                      <a:pt x="264" y="67"/>
                      <a:pt x="262" y="77"/>
                      <a:pt x="258" y="87"/>
                    </a:cubicBezTo>
                    <a:moveTo>
                      <a:pt x="245" y="24"/>
                    </a:moveTo>
                    <a:cubicBezTo>
                      <a:pt x="245" y="21"/>
                      <a:pt x="246" y="18"/>
                      <a:pt x="247" y="16"/>
                    </a:cubicBezTo>
                    <a:cubicBezTo>
                      <a:pt x="247" y="12"/>
                      <a:pt x="250" y="10"/>
                      <a:pt x="255" y="10"/>
                    </a:cubicBezTo>
                    <a:cubicBezTo>
                      <a:pt x="255" y="11"/>
                      <a:pt x="257" y="11"/>
                      <a:pt x="258" y="11"/>
                    </a:cubicBezTo>
                    <a:cubicBezTo>
                      <a:pt x="258" y="11"/>
                      <a:pt x="258" y="11"/>
                      <a:pt x="258" y="11"/>
                    </a:cubicBezTo>
                    <a:cubicBezTo>
                      <a:pt x="260" y="16"/>
                      <a:pt x="262" y="22"/>
                      <a:pt x="263" y="27"/>
                    </a:cubicBezTo>
                    <a:cubicBezTo>
                      <a:pt x="264" y="34"/>
                      <a:pt x="265" y="40"/>
                      <a:pt x="265" y="47"/>
                    </a:cubicBezTo>
                    <a:cubicBezTo>
                      <a:pt x="260" y="45"/>
                      <a:pt x="255" y="40"/>
                      <a:pt x="250" y="36"/>
                    </a:cubicBezTo>
                    <a:cubicBezTo>
                      <a:pt x="246" y="32"/>
                      <a:pt x="244" y="28"/>
                      <a:pt x="245" y="24"/>
                    </a:cubicBezTo>
                    <a:moveTo>
                      <a:pt x="259" y="0"/>
                    </a:moveTo>
                    <a:cubicBezTo>
                      <a:pt x="257" y="0"/>
                      <a:pt x="256" y="1"/>
                      <a:pt x="255" y="2"/>
                    </a:cubicBezTo>
                    <a:cubicBezTo>
                      <a:pt x="255" y="2"/>
                      <a:pt x="254" y="2"/>
                      <a:pt x="253" y="2"/>
                    </a:cubicBezTo>
                    <a:cubicBezTo>
                      <a:pt x="243" y="2"/>
                      <a:pt x="236" y="11"/>
                      <a:pt x="236" y="22"/>
                    </a:cubicBezTo>
                    <a:cubicBezTo>
                      <a:pt x="236" y="24"/>
                      <a:pt x="236" y="26"/>
                      <a:pt x="237" y="28"/>
                    </a:cubicBezTo>
                    <a:cubicBezTo>
                      <a:pt x="239" y="37"/>
                      <a:pt x="247" y="46"/>
                      <a:pt x="257" y="52"/>
                    </a:cubicBezTo>
                    <a:cubicBezTo>
                      <a:pt x="251" y="55"/>
                      <a:pt x="246" y="59"/>
                      <a:pt x="245" y="67"/>
                    </a:cubicBezTo>
                    <a:cubicBezTo>
                      <a:pt x="244" y="71"/>
                      <a:pt x="242" y="78"/>
                      <a:pt x="244" y="82"/>
                    </a:cubicBezTo>
                    <a:cubicBezTo>
                      <a:pt x="245" y="85"/>
                      <a:pt x="246" y="87"/>
                      <a:pt x="248" y="88"/>
                    </a:cubicBezTo>
                    <a:cubicBezTo>
                      <a:pt x="244" y="87"/>
                      <a:pt x="240" y="87"/>
                      <a:pt x="236" y="87"/>
                    </a:cubicBezTo>
                    <a:cubicBezTo>
                      <a:pt x="234" y="87"/>
                      <a:pt x="232" y="87"/>
                      <a:pt x="229" y="88"/>
                    </a:cubicBezTo>
                    <a:cubicBezTo>
                      <a:pt x="225" y="89"/>
                      <a:pt x="216" y="97"/>
                      <a:pt x="216" y="101"/>
                    </a:cubicBezTo>
                    <a:cubicBezTo>
                      <a:pt x="214" y="107"/>
                      <a:pt x="214" y="114"/>
                      <a:pt x="216" y="120"/>
                    </a:cubicBezTo>
                    <a:cubicBezTo>
                      <a:pt x="211" y="119"/>
                      <a:pt x="207" y="118"/>
                      <a:pt x="203" y="118"/>
                    </a:cubicBezTo>
                    <a:cubicBezTo>
                      <a:pt x="202" y="118"/>
                      <a:pt x="202" y="118"/>
                      <a:pt x="201" y="118"/>
                    </a:cubicBezTo>
                    <a:cubicBezTo>
                      <a:pt x="188" y="119"/>
                      <a:pt x="182" y="134"/>
                      <a:pt x="180" y="147"/>
                    </a:cubicBezTo>
                    <a:cubicBezTo>
                      <a:pt x="177" y="143"/>
                      <a:pt x="174" y="136"/>
                      <a:pt x="171" y="133"/>
                    </a:cubicBezTo>
                    <a:cubicBezTo>
                      <a:pt x="166" y="128"/>
                      <a:pt x="157" y="127"/>
                      <a:pt x="150" y="127"/>
                    </a:cubicBezTo>
                    <a:cubicBezTo>
                      <a:pt x="150" y="127"/>
                      <a:pt x="150" y="127"/>
                      <a:pt x="150" y="127"/>
                    </a:cubicBezTo>
                    <a:cubicBezTo>
                      <a:pt x="142" y="127"/>
                      <a:pt x="135" y="135"/>
                      <a:pt x="131" y="144"/>
                    </a:cubicBezTo>
                    <a:cubicBezTo>
                      <a:pt x="128" y="137"/>
                      <a:pt x="124" y="131"/>
                      <a:pt x="116" y="128"/>
                    </a:cubicBezTo>
                    <a:cubicBezTo>
                      <a:pt x="113" y="127"/>
                      <a:pt x="110" y="126"/>
                      <a:pt x="107" y="126"/>
                    </a:cubicBezTo>
                    <a:cubicBezTo>
                      <a:pt x="101" y="126"/>
                      <a:pt x="95" y="128"/>
                      <a:pt x="90" y="132"/>
                    </a:cubicBezTo>
                    <a:cubicBezTo>
                      <a:pt x="90" y="124"/>
                      <a:pt x="88" y="115"/>
                      <a:pt x="85" y="111"/>
                    </a:cubicBezTo>
                    <a:cubicBezTo>
                      <a:pt x="80" y="103"/>
                      <a:pt x="70" y="100"/>
                      <a:pt x="60" y="100"/>
                    </a:cubicBezTo>
                    <a:cubicBezTo>
                      <a:pt x="59" y="100"/>
                      <a:pt x="58" y="100"/>
                      <a:pt x="56" y="100"/>
                    </a:cubicBezTo>
                    <a:cubicBezTo>
                      <a:pt x="59" y="94"/>
                      <a:pt x="59" y="86"/>
                      <a:pt x="56" y="78"/>
                    </a:cubicBezTo>
                    <a:cubicBezTo>
                      <a:pt x="53" y="70"/>
                      <a:pt x="48" y="65"/>
                      <a:pt x="42" y="62"/>
                    </a:cubicBezTo>
                    <a:cubicBezTo>
                      <a:pt x="45" y="59"/>
                      <a:pt x="46" y="55"/>
                      <a:pt x="46" y="50"/>
                    </a:cubicBezTo>
                    <a:cubicBezTo>
                      <a:pt x="46" y="47"/>
                      <a:pt x="46" y="45"/>
                      <a:pt x="45" y="43"/>
                    </a:cubicBezTo>
                    <a:cubicBezTo>
                      <a:pt x="43" y="44"/>
                      <a:pt x="41" y="45"/>
                      <a:pt x="38" y="46"/>
                    </a:cubicBezTo>
                    <a:cubicBezTo>
                      <a:pt x="38" y="52"/>
                      <a:pt x="37" y="58"/>
                      <a:pt x="29" y="58"/>
                    </a:cubicBezTo>
                    <a:cubicBezTo>
                      <a:pt x="29" y="55"/>
                      <a:pt x="28" y="51"/>
                      <a:pt x="28" y="48"/>
                    </a:cubicBezTo>
                    <a:cubicBezTo>
                      <a:pt x="20" y="50"/>
                      <a:pt x="12" y="50"/>
                      <a:pt x="3" y="51"/>
                    </a:cubicBezTo>
                    <a:cubicBezTo>
                      <a:pt x="0" y="70"/>
                      <a:pt x="1" y="95"/>
                      <a:pt x="11" y="125"/>
                    </a:cubicBezTo>
                    <a:cubicBezTo>
                      <a:pt x="23" y="162"/>
                      <a:pt x="63" y="200"/>
                      <a:pt x="122" y="213"/>
                    </a:cubicBezTo>
                    <a:cubicBezTo>
                      <a:pt x="133" y="216"/>
                      <a:pt x="145" y="217"/>
                      <a:pt x="156" y="217"/>
                    </a:cubicBezTo>
                    <a:cubicBezTo>
                      <a:pt x="191" y="217"/>
                      <a:pt x="220" y="205"/>
                      <a:pt x="235" y="191"/>
                    </a:cubicBezTo>
                    <a:cubicBezTo>
                      <a:pt x="296" y="137"/>
                      <a:pt x="290" y="68"/>
                      <a:pt x="276" y="29"/>
                    </a:cubicBezTo>
                    <a:cubicBezTo>
                      <a:pt x="271" y="15"/>
                      <a:pt x="266" y="5"/>
                      <a:pt x="262" y="1"/>
                    </a:cubicBezTo>
                    <a:cubicBezTo>
                      <a:pt x="261" y="0"/>
                      <a:pt x="260" y="0"/>
                      <a:pt x="25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1" name="Freeform 279"/>
              <p:cNvSpPr>
                <a:spLocks noEditPoints="1"/>
              </p:cNvSpPr>
              <p:nvPr/>
            </p:nvSpPr>
            <p:spPr bwMode="auto">
              <a:xfrm>
                <a:off x="6856" y="4497"/>
                <a:ext cx="146" cy="101"/>
              </a:xfrm>
              <a:custGeom>
                <a:avLst/>
                <a:gdLst>
                  <a:gd name="T0" fmla="*/ 137 w 295"/>
                  <a:gd name="T1" fmla="*/ 137 h 204"/>
                  <a:gd name="T2" fmla="*/ 150 w 295"/>
                  <a:gd name="T3" fmla="*/ 119 h 204"/>
                  <a:gd name="T4" fmla="*/ 170 w 295"/>
                  <a:gd name="T5" fmla="*/ 139 h 204"/>
                  <a:gd name="T6" fmla="*/ 184 w 295"/>
                  <a:gd name="T7" fmla="*/ 138 h 204"/>
                  <a:gd name="T8" fmla="*/ 203 w 295"/>
                  <a:gd name="T9" fmla="*/ 118 h 204"/>
                  <a:gd name="T10" fmla="*/ 219 w 295"/>
                  <a:gd name="T11" fmla="*/ 127 h 204"/>
                  <a:gd name="T12" fmla="*/ 119 w 295"/>
                  <a:gd name="T13" fmla="*/ 134 h 204"/>
                  <a:gd name="T14" fmla="*/ 100 w 295"/>
                  <a:gd name="T15" fmla="*/ 111 h 204"/>
                  <a:gd name="T16" fmla="*/ 119 w 295"/>
                  <a:gd name="T17" fmla="*/ 134 h 204"/>
                  <a:gd name="T18" fmla="*/ 224 w 295"/>
                  <a:gd name="T19" fmla="*/ 120 h 204"/>
                  <a:gd name="T20" fmla="*/ 231 w 295"/>
                  <a:gd name="T21" fmla="*/ 94 h 204"/>
                  <a:gd name="T22" fmla="*/ 249 w 295"/>
                  <a:gd name="T23" fmla="*/ 94 h 204"/>
                  <a:gd name="T24" fmla="*/ 227 w 295"/>
                  <a:gd name="T25" fmla="*/ 123 h 204"/>
                  <a:gd name="T26" fmla="*/ 46 w 295"/>
                  <a:gd name="T27" fmla="*/ 78 h 204"/>
                  <a:gd name="T28" fmla="*/ 73 w 295"/>
                  <a:gd name="T29" fmla="*/ 86 h 204"/>
                  <a:gd name="T30" fmla="*/ 262 w 295"/>
                  <a:gd name="T31" fmla="*/ 87 h 204"/>
                  <a:gd name="T32" fmla="*/ 272 w 295"/>
                  <a:gd name="T33" fmla="*/ 59 h 204"/>
                  <a:gd name="T34" fmla="*/ 42 w 295"/>
                  <a:gd name="T35" fmla="*/ 70 h 204"/>
                  <a:gd name="T36" fmla="*/ 47 w 295"/>
                  <a:gd name="T37" fmla="*/ 45 h 204"/>
                  <a:gd name="T38" fmla="*/ 16 w 295"/>
                  <a:gd name="T39" fmla="*/ 0 h 204"/>
                  <a:gd name="T40" fmla="*/ 5 w 295"/>
                  <a:gd name="T41" fmla="*/ 87 h 204"/>
                  <a:gd name="T42" fmla="*/ 166 w 295"/>
                  <a:gd name="T43" fmla="*/ 204 h 204"/>
                  <a:gd name="T44" fmla="*/ 193 w 295"/>
                  <a:gd name="T45" fmla="*/ 201 h 204"/>
                  <a:gd name="T46" fmla="*/ 210 w 295"/>
                  <a:gd name="T47" fmla="*/ 196 h 204"/>
                  <a:gd name="T48" fmla="*/ 289 w 295"/>
                  <a:gd name="T49" fmla="*/ 46 h 204"/>
                  <a:gd name="T50" fmla="*/ 273 w 295"/>
                  <a:gd name="T51" fmla="*/ 49 h 204"/>
                  <a:gd name="T52" fmla="*/ 262 w 295"/>
                  <a:gd name="T53" fmla="*/ 43 h 204"/>
                  <a:gd name="T54" fmla="*/ 264 w 295"/>
                  <a:gd name="T55" fmla="*/ 52 h 204"/>
                  <a:gd name="T56" fmla="*/ 248 w 295"/>
                  <a:gd name="T57" fmla="*/ 81 h 204"/>
                  <a:gd name="T58" fmla="*/ 235 w 295"/>
                  <a:gd name="T59" fmla="*/ 83 h 204"/>
                  <a:gd name="T60" fmla="*/ 217 w 295"/>
                  <a:gd name="T61" fmla="*/ 95 h 204"/>
                  <a:gd name="T62" fmla="*/ 200 w 295"/>
                  <a:gd name="T63" fmla="*/ 110 h 204"/>
                  <a:gd name="T64" fmla="*/ 176 w 295"/>
                  <a:gd name="T65" fmla="*/ 135 h 204"/>
                  <a:gd name="T66" fmla="*/ 147 w 295"/>
                  <a:gd name="T67" fmla="*/ 110 h 204"/>
                  <a:gd name="T68" fmla="*/ 125 w 295"/>
                  <a:gd name="T69" fmla="*/ 125 h 204"/>
                  <a:gd name="T70" fmla="*/ 99 w 295"/>
                  <a:gd name="T71" fmla="*/ 103 h 204"/>
                  <a:gd name="T72" fmla="*/ 82 w 295"/>
                  <a:gd name="T73" fmla="*/ 85 h 204"/>
                  <a:gd name="T74" fmla="*/ 56 w 295"/>
                  <a:gd name="T75" fmla="*/ 47 h 204"/>
                  <a:gd name="T76" fmla="*/ 49 w 295"/>
                  <a:gd name="T77" fmla="*/ 18 h 204"/>
                  <a:gd name="T78" fmla="*/ 42 w 295"/>
                  <a:gd name="T79" fmla="*/ 4 h 204"/>
                  <a:gd name="T80" fmla="*/ 41 w 295"/>
                  <a:gd name="T81" fmla="*/ 10 h 204"/>
                  <a:gd name="T82" fmla="*/ 31 w 295"/>
                  <a:gd name="T83" fmla="*/ 24 h 204"/>
                  <a:gd name="T84" fmla="*/ 16 w 295"/>
                  <a:gd name="T85" fmla="*/ 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95" h="204">
                    <a:moveTo>
                      <a:pt x="162" y="139"/>
                    </a:moveTo>
                    <a:cubicBezTo>
                      <a:pt x="154" y="139"/>
                      <a:pt x="146" y="139"/>
                      <a:pt x="137" y="137"/>
                    </a:cubicBezTo>
                    <a:cubicBezTo>
                      <a:pt x="134" y="137"/>
                      <a:pt x="132" y="137"/>
                      <a:pt x="129" y="136"/>
                    </a:cubicBezTo>
                    <a:cubicBezTo>
                      <a:pt x="134" y="128"/>
                      <a:pt x="142" y="119"/>
                      <a:pt x="150" y="119"/>
                    </a:cubicBezTo>
                    <a:cubicBezTo>
                      <a:pt x="156" y="119"/>
                      <a:pt x="161" y="123"/>
                      <a:pt x="166" y="132"/>
                    </a:cubicBezTo>
                    <a:cubicBezTo>
                      <a:pt x="167" y="134"/>
                      <a:pt x="168" y="136"/>
                      <a:pt x="170" y="139"/>
                    </a:cubicBezTo>
                    <a:cubicBezTo>
                      <a:pt x="167" y="139"/>
                      <a:pt x="165" y="139"/>
                      <a:pt x="162" y="139"/>
                    </a:cubicBezTo>
                    <a:moveTo>
                      <a:pt x="184" y="138"/>
                    </a:moveTo>
                    <a:cubicBezTo>
                      <a:pt x="187" y="129"/>
                      <a:pt x="192" y="118"/>
                      <a:pt x="200" y="118"/>
                    </a:cubicBezTo>
                    <a:cubicBezTo>
                      <a:pt x="201" y="118"/>
                      <a:pt x="202" y="118"/>
                      <a:pt x="203" y="118"/>
                    </a:cubicBezTo>
                    <a:cubicBezTo>
                      <a:pt x="207" y="119"/>
                      <a:pt x="213" y="121"/>
                      <a:pt x="217" y="124"/>
                    </a:cubicBezTo>
                    <a:cubicBezTo>
                      <a:pt x="218" y="125"/>
                      <a:pt x="218" y="126"/>
                      <a:pt x="219" y="127"/>
                    </a:cubicBezTo>
                    <a:cubicBezTo>
                      <a:pt x="209" y="132"/>
                      <a:pt x="197" y="136"/>
                      <a:pt x="184" y="138"/>
                    </a:cubicBezTo>
                    <a:moveTo>
                      <a:pt x="119" y="134"/>
                    </a:moveTo>
                    <a:cubicBezTo>
                      <a:pt x="105" y="130"/>
                      <a:pt x="92" y="124"/>
                      <a:pt x="82" y="117"/>
                    </a:cubicBezTo>
                    <a:cubicBezTo>
                      <a:pt x="87" y="114"/>
                      <a:pt x="94" y="111"/>
                      <a:pt x="100" y="111"/>
                    </a:cubicBezTo>
                    <a:cubicBezTo>
                      <a:pt x="104" y="111"/>
                      <a:pt x="107" y="112"/>
                      <a:pt x="110" y="114"/>
                    </a:cubicBezTo>
                    <a:cubicBezTo>
                      <a:pt x="117" y="119"/>
                      <a:pt x="119" y="127"/>
                      <a:pt x="119" y="134"/>
                    </a:cubicBezTo>
                    <a:moveTo>
                      <a:pt x="227" y="123"/>
                    </a:moveTo>
                    <a:cubicBezTo>
                      <a:pt x="226" y="122"/>
                      <a:pt x="225" y="121"/>
                      <a:pt x="224" y="120"/>
                    </a:cubicBezTo>
                    <a:cubicBezTo>
                      <a:pt x="221" y="112"/>
                      <a:pt x="222" y="100"/>
                      <a:pt x="227" y="97"/>
                    </a:cubicBezTo>
                    <a:cubicBezTo>
                      <a:pt x="229" y="97"/>
                      <a:pt x="230" y="95"/>
                      <a:pt x="231" y="94"/>
                    </a:cubicBezTo>
                    <a:cubicBezTo>
                      <a:pt x="234" y="93"/>
                      <a:pt x="237" y="92"/>
                      <a:pt x="240" y="92"/>
                    </a:cubicBezTo>
                    <a:cubicBezTo>
                      <a:pt x="243" y="92"/>
                      <a:pt x="246" y="93"/>
                      <a:pt x="249" y="94"/>
                    </a:cubicBezTo>
                    <a:cubicBezTo>
                      <a:pt x="251" y="95"/>
                      <a:pt x="254" y="96"/>
                      <a:pt x="256" y="96"/>
                    </a:cubicBezTo>
                    <a:cubicBezTo>
                      <a:pt x="249" y="107"/>
                      <a:pt x="239" y="116"/>
                      <a:pt x="227" y="123"/>
                    </a:cubicBezTo>
                    <a:moveTo>
                      <a:pt x="74" y="112"/>
                    </a:moveTo>
                    <a:cubicBezTo>
                      <a:pt x="62" y="102"/>
                      <a:pt x="53" y="90"/>
                      <a:pt x="46" y="78"/>
                    </a:cubicBezTo>
                    <a:cubicBezTo>
                      <a:pt x="48" y="77"/>
                      <a:pt x="50" y="77"/>
                      <a:pt x="52" y="77"/>
                    </a:cubicBezTo>
                    <a:cubicBezTo>
                      <a:pt x="60" y="77"/>
                      <a:pt x="68" y="81"/>
                      <a:pt x="73" y="86"/>
                    </a:cubicBezTo>
                    <a:cubicBezTo>
                      <a:pt x="76" y="89"/>
                      <a:pt x="79" y="107"/>
                      <a:pt x="74" y="112"/>
                    </a:cubicBezTo>
                    <a:moveTo>
                      <a:pt x="262" y="87"/>
                    </a:moveTo>
                    <a:cubicBezTo>
                      <a:pt x="258" y="82"/>
                      <a:pt x="255" y="79"/>
                      <a:pt x="257" y="72"/>
                    </a:cubicBezTo>
                    <a:cubicBezTo>
                      <a:pt x="259" y="63"/>
                      <a:pt x="264" y="60"/>
                      <a:pt x="272" y="59"/>
                    </a:cubicBezTo>
                    <a:cubicBezTo>
                      <a:pt x="270" y="69"/>
                      <a:pt x="267" y="78"/>
                      <a:pt x="262" y="87"/>
                    </a:cubicBezTo>
                    <a:moveTo>
                      <a:pt x="42" y="70"/>
                    </a:moveTo>
                    <a:cubicBezTo>
                      <a:pt x="37" y="58"/>
                      <a:pt x="33" y="45"/>
                      <a:pt x="32" y="33"/>
                    </a:cubicBezTo>
                    <a:cubicBezTo>
                      <a:pt x="38" y="35"/>
                      <a:pt x="44" y="38"/>
                      <a:pt x="47" y="45"/>
                    </a:cubicBezTo>
                    <a:cubicBezTo>
                      <a:pt x="50" y="57"/>
                      <a:pt x="50" y="64"/>
                      <a:pt x="42" y="70"/>
                    </a:cubicBezTo>
                    <a:moveTo>
                      <a:pt x="16" y="0"/>
                    </a:moveTo>
                    <a:cubicBezTo>
                      <a:pt x="13" y="15"/>
                      <a:pt x="9" y="32"/>
                      <a:pt x="0" y="48"/>
                    </a:cubicBezTo>
                    <a:cubicBezTo>
                      <a:pt x="0" y="60"/>
                      <a:pt x="1" y="73"/>
                      <a:pt x="5" y="87"/>
                    </a:cubicBezTo>
                    <a:cubicBezTo>
                      <a:pt x="13" y="127"/>
                      <a:pt x="50" y="170"/>
                      <a:pt x="109" y="193"/>
                    </a:cubicBezTo>
                    <a:cubicBezTo>
                      <a:pt x="129" y="200"/>
                      <a:pt x="148" y="204"/>
                      <a:pt x="166" y="204"/>
                    </a:cubicBezTo>
                    <a:cubicBezTo>
                      <a:pt x="166" y="204"/>
                      <a:pt x="167" y="204"/>
                      <a:pt x="168" y="204"/>
                    </a:cubicBezTo>
                    <a:cubicBezTo>
                      <a:pt x="177" y="203"/>
                      <a:pt x="185" y="203"/>
                      <a:pt x="193" y="201"/>
                    </a:cubicBezTo>
                    <a:cubicBezTo>
                      <a:pt x="196" y="200"/>
                      <a:pt x="200" y="199"/>
                      <a:pt x="203" y="199"/>
                    </a:cubicBezTo>
                    <a:cubicBezTo>
                      <a:pt x="206" y="198"/>
                      <a:pt x="208" y="197"/>
                      <a:pt x="210" y="196"/>
                    </a:cubicBezTo>
                    <a:cubicBezTo>
                      <a:pt x="217" y="194"/>
                      <a:pt x="223" y="191"/>
                      <a:pt x="227" y="188"/>
                    </a:cubicBezTo>
                    <a:cubicBezTo>
                      <a:pt x="288" y="148"/>
                      <a:pt x="295" y="88"/>
                      <a:pt x="289" y="46"/>
                    </a:cubicBezTo>
                    <a:cubicBezTo>
                      <a:pt x="284" y="46"/>
                      <a:pt x="279" y="46"/>
                      <a:pt x="274" y="45"/>
                    </a:cubicBezTo>
                    <a:cubicBezTo>
                      <a:pt x="273" y="46"/>
                      <a:pt x="273" y="47"/>
                      <a:pt x="273" y="49"/>
                    </a:cubicBezTo>
                    <a:cubicBezTo>
                      <a:pt x="271" y="47"/>
                      <a:pt x="269" y="46"/>
                      <a:pt x="267" y="44"/>
                    </a:cubicBezTo>
                    <a:cubicBezTo>
                      <a:pt x="265" y="43"/>
                      <a:pt x="264" y="43"/>
                      <a:pt x="262" y="43"/>
                    </a:cubicBezTo>
                    <a:cubicBezTo>
                      <a:pt x="259" y="42"/>
                      <a:pt x="256" y="41"/>
                      <a:pt x="253" y="40"/>
                    </a:cubicBezTo>
                    <a:cubicBezTo>
                      <a:pt x="256" y="45"/>
                      <a:pt x="260" y="49"/>
                      <a:pt x="264" y="52"/>
                    </a:cubicBezTo>
                    <a:cubicBezTo>
                      <a:pt x="257" y="54"/>
                      <a:pt x="252" y="57"/>
                      <a:pt x="250" y="65"/>
                    </a:cubicBezTo>
                    <a:cubicBezTo>
                      <a:pt x="249" y="69"/>
                      <a:pt x="246" y="76"/>
                      <a:pt x="248" y="81"/>
                    </a:cubicBezTo>
                    <a:cubicBezTo>
                      <a:pt x="249" y="83"/>
                      <a:pt x="250" y="85"/>
                      <a:pt x="251" y="87"/>
                    </a:cubicBezTo>
                    <a:cubicBezTo>
                      <a:pt x="246" y="85"/>
                      <a:pt x="241" y="83"/>
                      <a:pt x="235" y="83"/>
                    </a:cubicBezTo>
                    <a:cubicBezTo>
                      <a:pt x="234" y="83"/>
                      <a:pt x="233" y="83"/>
                      <a:pt x="232" y="84"/>
                    </a:cubicBezTo>
                    <a:cubicBezTo>
                      <a:pt x="228" y="84"/>
                      <a:pt x="218" y="91"/>
                      <a:pt x="217" y="95"/>
                    </a:cubicBezTo>
                    <a:cubicBezTo>
                      <a:pt x="215" y="100"/>
                      <a:pt x="214" y="107"/>
                      <a:pt x="215" y="114"/>
                    </a:cubicBezTo>
                    <a:cubicBezTo>
                      <a:pt x="210" y="112"/>
                      <a:pt x="204" y="110"/>
                      <a:pt x="200" y="110"/>
                    </a:cubicBezTo>
                    <a:cubicBezTo>
                      <a:pt x="200" y="110"/>
                      <a:pt x="199" y="110"/>
                      <a:pt x="199" y="110"/>
                    </a:cubicBezTo>
                    <a:cubicBezTo>
                      <a:pt x="186" y="110"/>
                      <a:pt x="179" y="123"/>
                      <a:pt x="176" y="135"/>
                    </a:cubicBezTo>
                    <a:cubicBezTo>
                      <a:pt x="173" y="131"/>
                      <a:pt x="171" y="124"/>
                      <a:pt x="168" y="120"/>
                    </a:cubicBezTo>
                    <a:cubicBezTo>
                      <a:pt x="164" y="114"/>
                      <a:pt x="154" y="112"/>
                      <a:pt x="147" y="110"/>
                    </a:cubicBezTo>
                    <a:cubicBezTo>
                      <a:pt x="146" y="110"/>
                      <a:pt x="145" y="110"/>
                      <a:pt x="145" y="110"/>
                    </a:cubicBezTo>
                    <a:cubicBezTo>
                      <a:pt x="137" y="110"/>
                      <a:pt x="130" y="117"/>
                      <a:pt x="125" y="125"/>
                    </a:cubicBezTo>
                    <a:cubicBezTo>
                      <a:pt x="124" y="118"/>
                      <a:pt x="119" y="111"/>
                      <a:pt x="112" y="106"/>
                    </a:cubicBezTo>
                    <a:cubicBezTo>
                      <a:pt x="108" y="104"/>
                      <a:pt x="104" y="103"/>
                      <a:pt x="99" y="103"/>
                    </a:cubicBezTo>
                    <a:cubicBezTo>
                      <a:pt x="95" y="103"/>
                      <a:pt x="90" y="104"/>
                      <a:pt x="85" y="106"/>
                    </a:cubicBezTo>
                    <a:cubicBezTo>
                      <a:pt x="86" y="99"/>
                      <a:pt x="84" y="90"/>
                      <a:pt x="82" y="85"/>
                    </a:cubicBezTo>
                    <a:cubicBezTo>
                      <a:pt x="78" y="75"/>
                      <a:pt x="65" y="70"/>
                      <a:pt x="54" y="69"/>
                    </a:cubicBezTo>
                    <a:cubicBezTo>
                      <a:pt x="58" y="64"/>
                      <a:pt x="58" y="56"/>
                      <a:pt x="56" y="47"/>
                    </a:cubicBezTo>
                    <a:cubicBezTo>
                      <a:pt x="54" y="39"/>
                      <a:pt x="49" y="33"/>
                      <a:pt x="43" y="30"/>
                    </a:cubicBezTo>
                    <a:cubicBezTo>
                      <a:pt x="46" y="27"/>
                      <a:pt x="48" y="23"/>
                      <a:pt x="49" y="18"/>
                    </a:cubicBezTo>
                    <a:cubicBezTo>
                      <a:pt x="49" y="13"/>
                      <a:pt x="49" y="9"/>
                      <a:pt x="47" y="4"/>
                    </a:cubicBezTo>
                    <a:cubicBezTo>
                      <a:pt x="46" y="4"/>
                      <a:pt x="44" y="4"/>
                      <a:pt x="42" y="4"/>
                    </a:cubicBezTo>
                    <a:cubicBezTo>
                      <a:pt x="41" y="4"/>
                      <a:pt x="40" y="4"/>
                      <a:pt x="40" y="4"/>
                    </a:cubicBezTo>
                    <a:cubicBezTo>
                      <a:pt x="40" y="6"/>
                      <a:pt x="41" y="8"/>
                      <a:pt x="41" y="10"/>
                    </a:cubicBezTo>
                    <a:cubicBezTo>
                      <a:pt x="41" y="17"/>
                      <a:pt x="39" y="24"/>
                      <a:pt x="32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0" y="17"/>
                      <a:pt x="30" y="10"/>
                      <a:pt x="31" y="3"/>
                    </a:cubicBezTo>
                    <a:cubicBezTo>
                      <a:pt x="26" y="2"/>
                      <a:pt x="21" y="1"/>
                      <a:pt x="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2" name="Freeform 280"/>
              <p:cNvSpPr>
                <a:spLocks noEditPoints="1"/>
              </p:cNvSpPr>
              <p:nvPr/>
            </p:nvSpPr>
            <p:spPr bwMode="auto">
              <a:xfrm>
                <a:off x="6729" y="4438"/>
                <a:ext cx="135" cy="119"/>
              </a:xfrm>
              <a:custGeom>
                <a:avLst/>
                <a:gdLst>
                  <a:gd name="T0" fmla="*/ 153 w 274"/>
                  <a:gd name="T1" fmla="*/ 180 h 241"/>
                  <a:gd name="T2" fmla="*/ 176 w 274"/>
                  <a:gd name="T3" fmla="*/ 166 h 241"/>
                  <a:gd name="T4" fmla="*/ 189 w 274"/>
                  <a:gd name="T5" fmla="*/ 178 h 241"/>
                  <a:gd name="T6" fmla="*/ 140 w 274"/>
                  <a:gd name="T7" fmla="*/ 178 h 241"/>
                  <a:gd name="T8" fmla="*/ 103 w 274"/>
                  <a:gd name="T9" fmla="*/ 166 h 241"/>
                  <a:gd name="T10" fmla="*/ 139 w 274"/>
                  <a:gd name="T11" fmla="*/ 170 h 241"/>
                  <a:gd name="T12" fmla="*/ 197 w 274"/>
                  <a:gd name="T13" fmla="*/ 176 h 241"/>
                  <a:gd name="T14" fmla="*/ 204 w 274"/>
                  <a:gd name="T15" fmla="*/ 151 h 241"/>
                  <a:gd name="T16" fmla="*/ 213 w 274"/>
                  <a:gd name="T17" fmla="*/ 149 h 241"/>
                  <a:gd name="T18" fmla="*/ 231 w 274"/>
                  <a:gd name="T19" fmla="*/ 157 h 241"/>
                  <a:gd name="T20" fmla="*/ 95 w 274"/>
                  <a:gd name="T21" fmla="*/ 162 h 241"/>
                  <a:gd name="T22" fmla="*/ 79 w 274"/>
                  <a:gd name="T23" fmla="*/ 136 h 241"/>
                  <a:gd name="T24" fmla="*/ 95 w 274"/>
                  <a:gd name="T25" fmla="*/ 162 h 241"/>
                  <a:gd name="T26" fmla="*/ 238 w 274"/>
                  <a:gd name="T27" fmla="*/ 134 h 241"/>
                  <a:gd name="T28" fmla="*/ 256 w 274"/>
                  <a:gd name="T29" fmla="*/ 125 h 241"/>
                  <a:gd name="T30" fmla="*/ 60 w 274"/>
                  <a:gd name="T31" fmla="*/ 131 h 241"/>
                  <a:gd name="T32" fmla="*/ 44 w 274"/>
                  <a:gd name="T33" fmla="*/ 93 h 241"/>
                  <a:gd name="T34" fmla="*/ 60 w 274"/>
                  <a:gd name="T35" fmla="*/ 131 h 241"/>
                  <a:gd name="T36" fmla="*/ 42 w 274"/>
                  <a:gd name="T37" fmla="*/ 48 h 241"/>
                  <a:gd name="T38" fmla="*/ 42 w 274"/>
                  <a:gd name="T39" fmla="*/ 85 h 241"/>
                  <a:gd name="T40" fmla="*/ 43 w 274"/>
                  <a:gd name="T41" fmla="*/ 39 h 241"/>
                  <a:gd name="T42" fmla="*/ 56 w 274"/>
                  <a:gd name="T43" fmla="*/ 28 h 241"/>
                  <a:gd name="T44" fmla="*/ 38 w 274"/>
                  <a:gd name="T45" fmla="*/ 0 h 241"/>
                  <a:gd name="T46" fmla="*/ 69 w 274"/>
                  <a:gd name="T47" fmla="*/ 215 h 241"/>
                  <a:gd name="T48" fmla="*/ 180 w 274"/>
                  <a:gd name="T49" fmla="*/ 236 h 241"/>
                  <a:gd name="T50" fmla="*/ 274 w 274"/>
                  <a:gd name="T51" fmla="*/ 121 h 241"/>
                  <a:gd name="T52" fmla="*/ 250 w 274"/>
                  <a:gd name="T53" fmla="*/ 117 h 241"/>
                  <a:gd name="T54" fmla="*/ 228 w 274"/>
                  <a:gd name="T55" fmla="*/ 140 h 241"/>
                  <a:gd name="T56" fmla="*/ 212 w 274"/>
                  <a:gd name="T57" fmla="*/ 139 h 241"/>
                  <a:gd name="T58" fmla="*/ 195 w 274"/>
                  <a:gd name="T59" fmla="*/ 147 h 241"/>
                  <a:gd name="T60" fmla="*/ 176 w 274"/>
                  <a:gd name="T61" fmla="*/ 157 h 241"/>
                  <a:gd name="T62" fmla="*/ 147 w 274"/>
                  <a:gd name="T63" fmla="*/ 176 h 241"/>
                  <a:gd name="T64" fmla="*/ 127 w 274"/>
                  <a:gd name="T65" fmla="*/ 146 h 241"/>
                  <a:gd name="T66" fmla="*/ 103 w 274"/>
                  <a:gd name="T67" fmla="*/ 155 h 241"/>
                  <a:gd name="T68" fmla="*/ 78 w 274"/>
                  <a:gd name="T69" fmla="*/ 128 h 241"/>
                  <a:gd name="T70" fmla="*/ 74 w 274"/>
                  <a:gd name="T71" fmla="*/ 108 h 241"/>
                  <a:gd name="T72" fmla="*/ 60 w 274"/>
                  <a:gd name="T73" fmla="*/ 67 h 241"/>
                  <a:gd name="T74" fmla="*/ 61 w 274"/>
                  <a:gd name="T75" fmla="*/ 37 h 241"/>
                  <a:gd name="T76" fmla="*/ 64 w 274"/>
                  <a:gd name="T77" fmla="*/ 15 h 241"/>
                  <a:gd name="T78" fmla="*/ 49 w 274"/>
                  <a:gd name="T79" fmla="*/ 5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74" h="241">
                    <a:moveTo>
                      <a:pt x="165" y="180"/>
                    </a:moveTo>
                    <a:cubicBezTo>
                      <a:pt x="161" y="180"/>
                      <a:pt x="157" y="180"/>
                      <a:pt x="153" y="180"/>
                    </a:cubicBezTo>
                    <a:cubicBezTo>
                      <a:pt x="158" y="173"/>
                      <a:pt x="165" y="165"/>
                      <a:pt x="172" y="165"/>
                    </a:cubicBezTo>
                    <a:cubicBezTo>
                      <a:pt x="173" y="165"/>
                      <a:pt x="175" y="165"/>
                      <a:pt x="176" y="166"/>
                    </a:cubicBezTo>
                    <a:cubicBezTo>
                      <a:pt x="180" y="168"/>
                      <a:pt x="185" y="171"/>
                      <a:pt x="188" y="174"/>
                    </a:cubicBezTo>
                    <a:cubicBezTo>
                      <a:pt x="188" y="176"/>
                      <a:pt x="188" y="177"/>
                      <a:pt x="189" y="178"/>
                    </a:cubicBezTo>
                    <a:cubicBezTo>
                      <a:pt x="181" y="179"/>
                      <a:pt x="173" y="180"/>
                      <a:pt x="165" y="180"/>
                    </a:cubicBezTo>
                    <a:moveTo>
                      <a:pt x="140" y="178"/>
                    </a:moveTo>
                    <a:cubicBezTo>
                      <a:pt x="131" y="176"/>
                      <a:pt x="121" y="173"/>
                      <a:pt x="111" y="169"/>
                    </a:cubicBezTo>
                    <a:cubicBezTo>
                      <a:pt x="108" y="168"/>
                      <a:pt x="106" y="167"/>
                      <a:pt x="103" y="166"/>
                    </a:cubicBezTo>
                    <a:cubicBezTo>
                      <a:pt x="109" y="160"/>
                      <a:pt x="117" y="155"/>
                      <a:pt x="125" y="155"/>
                    </a:cubicBezTo>
                    <a:cubicBezTo>
                      <a:pt x="131" y="155"/>
                      <a:pt x="136" y="159"/>
                      <a:pt x="139" y="170"/>
                    </a:cubicBezTo>
                    <a:cubicBezTo>
                      <a:pt x="139" y="172"/>
                      <a:pt x="139" y="175"/>
                      <a:pt x="140" y="178"/>
                    </a:cubicBezTo>
                    <a:moveTo>
                      <a:pt x="197" y="176"/>
                    </a:moveTo>
                    <a:cubicBezTo>
                      <a:pt x="196" y="174"/>
                      <a:pt x="196" y="173"/>
                      <a:pt x="195" y="172"/>
                    </a:cubicBezTo>
                    <a:cubicBezTo>
                      <a:pt x="194" y="164"/>
                      <a:pt x="198" y="153"/>
                      <a:pt x="204" y="151"/>
                    </a:cubicBezTo>
                    <a:cubicBezTo>
                      <a:pt x="206" y="151"/>
                      <a:pt x="207" y="150"/>
                      <a:pt x="208" y="149"/>
                    </a:cubicBezTo>
                    <a:cubicBezTo>
                      <a:pt x="210" y="149"/>
                      <a:pt x="212" y="149"/>
                      <a:pt x="213" y="149"/>
                    </a:cubicBezTo>
                    <a:cubicBezTo>
                      <a:pt x="217" y="149"/>
                      <a:pt x="221" y="150"/>
                      <a:pt x="225" y="153"/>
                    </a:cubicBezTo>
                    <a:cubicBezTo>
                      <a:pt x="227" y="154"/>
                      <a:pt x="229" y="155"/>
                      <a:pt x="231" y="157"/>
                    </a:cubicBezTo>
                    <a:cubicBezTo>
                      <a:pt x="221" y="165"/>
                      <a:pt x="210" y="172"/>
                      <a:pt x="197" y="176"/>
                    </a:cubicBezTo>
                    <a:moveTo>
                      <a:pt x="95" y="162"/>
                    </a:moveTo>
                    <a:cubicBezTo>
                      <a:pt x="83" y="155"/>
                      <a:pt x="73" y="147"/>
                      <a:pt x="65" y="138"/>
                    </a:cubicBezTo>
                    <a:cubicBezTo>
                      <a:pt x="69" y="137"/>
                      <a:pt x="74" y="136"/>
                      <a:pt x="79" y="136"/>
                    </a:cubicBezTo>
                    <a:cubicBezTo>
                      <a:pt x="84" y="136"/>
                      <a:pt x="89" y="137"/>
                      <a:pt x="92" y="142"/>
                    </a:cubicBezTo>
                    <a:cubicBezTo>
                      <a:pt x="96" y="148"/>
                      <a:pt x="96" y="155"/>
                      <a:pt x="95" y="162"/>
                    </a:cubicBezTo>
                    <a:moveTo>
                      <a:pt x="239" y="149"/>
                    </a:moveTo>
                    <a:cubicBezTo>
                      <a:pt x="236" y="144"/>
                      <a:pt x="235" y="140"/>
                      <a:pt x="238" y="134"/>
                    </a:cubicBezTo>
                    <a:cubicBezTo>
                      <a:pt x="243" y="126"/>
                      <a:pt x="248" y="125"/>
                      <a:pt x="254" y="125"/>
                    </a:cubicBezTo>
                    <a:cubicBezTo>
                      <a:pt x="255" y="125"/>
                      <a:pt x="255" y="125"/>
                      <a:pt x="256" y="125"/>
                    </a:cubicBezTo>
                    <a:cubicBezTo>
                      <a:pt x="251" y="134"/>
                      <a:pt x="245" y="142"/>
                      <a:pt x="239" y="149"/>
                    </a:cubicBezTo>
                    <a:moveTo>
                      <a:pt x="60" y="131"/>
                    </a:moveTo>
                    <a:cubicBezTo>
                      <a:pt x="51" y="120"/>
                      <a:pt x="46" y="107"/>
                      <a:pt x="43" y="93"/>
                    </a:cubicBezTo>
                    <a:cubicBezTo>
                      <a:pt x="43" y="93"/>
                      <a:pt x="43" y="93"/>
                      <a:pt x="44" y="93"/>
                    </a:cubicBezTo>
                    <a:cubicBezTo>
                      <a:pt x="52" y="93"/>
                      <a:pt x="62" y="99"/>
                      <a:pt x="66" y="107"/>
                    </a:cubicBezTo>
                    <a:cubicBezTo>
                      <a:pt x="67" y="110"/>
                      <a:pt x="66" y="128"/>
                      <a:pt x="60" y="131"/>
                    </a:cubicBezTo>
                    <a:moveTo>
                      <a:pt x="42" y="85"/>
                    </a:moveTo>
                    <a:cubicBezTo>
                      <a:pt x="40" y="72"/>
                      <a:pt x="40" y="60"/>
                      <a:pt x="42" y="48"/>
                    </a:cubicBezTo>
                    <a:cubicBezTo>
                      <a:pt x="47" y="51"/>
                      <a:pt x="52" y="55"/>
                      <a:pt x="52" y="63"/>
                    </a:cubicBezTo>
                    <a:cubicBezTo>
                      <a:pt x="52" y="75"/>
                      <a:pt x="50" y="81"/>
                      <a:pt x="42" y="85"/>
                    </a:cubicBezTo>
                    <a:moveTo>
                      <a:pt x="46" y="40"/>
                    </a:moveTo>
                    <a:cubicBezTo>
                      <a:pt x="45" y="40"/>
                      <a:pt x="44" y="40"/>
                      <a:pt x="43" y="39"/>
                    </a:cubicBezTo>
                    <a:cubicBezTo>
                      <a:pt x="45" y="29"/>
                      <a:pt x="48" y="20"/>
                      <a:pt x="52" y="12"/>
                    </a:cubicBezTo>
                    <a:cubicBezTo>
                      <a:pt x="55" y="17"/>
                      <a:pt x="58" y="22"/>
                      <a:pt x="56" y="28"/>
                    </a:cubicBezTo>
                    <a:cubicBezTo>
                      <a:pt x="55" y="34"/>
                      <a:pt x="52" y="40"/>
                      <a:pt x="46" y="40"/>
                    </a:cubicBezTo>
                    <a:moveTo>
                      <a:pt x="38" y="0"/>
                    </a:moveTo>
                    <a:cubicBezTo>
                      <a:pt x="23" y="17"/>
                      <a:pt x="6" y="46"/>
                      <a:pt x="2" y="93"/>
                    </a:cubicBezTo>
                    <a:cubicBezTo>
                      <a:pt x="0" y="132"/>
                      <a:pt x="21" y="181"/>
                      <a:pt x="69" y="215"/>
                    </a:cubicBezTo>
                    <a:cubicBezTo>
                      <a:pt x="97" y="234"/>
                      <a:pt x="125" y="241"/>
                      <a:pt x="149" y="241"/>
                    </a:cubicBezTo>
                    <a:cubicBezTo>
                      <a:pt x="161" y="241"/>
                      <a:pt x="171" y="239"/>
                      <a:pt x="180" y="236"/>
                    </a:cubicBezTo>
                    <a:cubicBezTo>
                      <a:pt x="220" y="222"/>
                      <a:pt x="244" y="196"/>
                      <a:pt x="258" y="169"/>
                    </a:cubicBezTo>
                    <a:cubicBezTo>
                      <a:pt x="267" y="153"/>
                      <a:pt x="271" y="136"/>
                      <a:pt x="274" y="121"/>
                    </a:cubicBezTo>
                    <a:cubicBezTo>
                      <a:pt x="264" y="118"/>
                      <a:pt x="254" y="114"/>
                      <a:pt x="246" y="110"/>
                    </a:cubicBezTo>
                    <a:cubicBezTo>
                      <a:pt x="247" y="112"/>
                      <a:pt x="249" y="115"/>
                      <a:pt x="250" y="117"/>
                    </a:cubicBezTo>
                    <a:cubicBezTo>
                      <a:pt x="244" y="117"/>
                      <a:pt x="238" y="119"/>
                      <a:pt x="234" y="126"/>
                    </a:cubicBezTo>
                    <a:cubicBezTo>
                      <a:pt x="232" y="130"/>
                      <a:pt x="227" y="135"/>
                      <a:pt x="228" y="140"/>
                    </a:cubicBezTo>
                    <a:cubicBezTo>
                      <a:pt x="228" y="143"/>
                      <a:pt x="228" y="145"/>
                      <a:pt x="229" y="147"/>
                    </a:cubicBezTo>
                    <a:cubicBezTo>
                      <a:pt x="224" y="144"/>
                      <a:pt x="219" y="140"/>
                      <a:pt x="212" y="139"/>
                    </a:cubicBezTo>
                    <a:cubicBezTo>
                      <a:pt x="212" y="139"/>
                      <a:pt x="212" y="139"/>
                      <a:pt x="212" y="139"/>
                    </a:cubicBezTo>
                    <a:cubicBezTo>
                      <a:pt x="207" y="139"/>
                      <a:pt x="197" y="144"/>
                      <a:pt x="195" y="147"/>
                    </a:cubicBezTo>
                    <a:cubicBezTo>
                      <a:pt x="192" y="151"/>
                      <a:pt x="189" y="158"/>
                      <a:pt x="188" y="164"/>
                    </a:cubicBezTo>
                    <a:cubicBezTo>
                      <a:pt x="184" y="161"/>
                      <a:pt x="180" y="158"/>
                      <a:pt x="176" y="157"/>
                    </a:cubicBezTo>
                    <a:cubicBezTo>
                      <a:pt x="174" y="156"/>
                      <a:pt x="172" y="156"/>
                      <a:pt x="171" y="156"/>
                    </a:cubicBezTo>
                    <a:cubicBezTo>
                      <a:pt x="161" y="156"/>
                      <a:pt x="152" y="166"/>
                      <a:pt x="147" y="176"/>
                    </a:cubicBezTo>
                    <a:cubicBezTo>
                      <a:pt x="145" y="170"/>
                      <a:pt x="145" y="164"/>
                      <a:pt x="144" y="160"/>
                    </a:cubicBezTo>
                    <a:cubicBezTo>
                      <a:pt x="141" y="153"/>
                      <a:pt x="133" y="149"/>
                      <a:pt x="127" y="146"/>
                    </a:cubicBezTo>
                    <a:cubicBezTo>
                      <a:pt x="125" y="145"/>
                      <a:pt x="124" y="145"/>
                      <a:pt x="122" y="145"/>
                    </a:cubicBezTo>
                    <a:cubicBezTo>
                      <a:pt x="116" y="145"/>
                      <a:pt x="109" y="150"/>
                      <a:pt x="103" y="155"/>
                    </a:cubicBezTo>
                    <a:cubicBezTo>
                      <a:pt x="103" y="148"/>
                      <a:pt x="101" y="140"/>
                      <a:pt x="96" y="134"/>
                    </a:cubicBezTo>
                    <a:cubicBezTo>
                      <a:pt x="91" y="130"/>
                      <a:pt x="85" y="128"/>
                      <a:pt x="78" y="128"/>
                    </a:cubicBezTo>
                    <a:cubicBezTo>
                      <a:pt x="76" y="128"/>
                      <a:pt x="73" y="128"/>
                      <a:pt x="71" y="129"/>
                    </a:cubicBezTo>
                    <a:cubicBezTo>
                      <a:pt x="74" y="122"/>
                      <a:pt x="75" y="113"/>
                      <a:pt x="74" y="108"/>
                    </a:cubicBezTo>
                    <a:cubicBezTo>
                      <a:pt x="73" y="98"/>
                      <a:pt x="63" y="90"/>
                      <a:pt x="52" y="87"/>
                    </a:cubicBezTo>
                    <a:cubicBezTo>
                      <a:pt x="57" y="82"/>
                      <a:pt x="60" y="76"/>
                      <a:pt x="60" y="67"/>
                    </a:cubicBezTo>
                    <a:cubicBezTo>
                      <a:pt x="61" y="58"/>
                      <a:pt x="58" y="52"/>
                      <a:pt x="53" y="47"/>
                    </a:cubicBezTo>
                    <a:cubicBezTo>
                      <a:pt x="56" y="46"/>
                      <a:pt x="59" y="43"/>
                      <a:pt x="61" y="37"/>
                    </a:cubicBezTo>
                    <a:cubicBezTo>
                      <a:pt x="64" y="29"/>
                      <a:pt x="65" y="22"/>
                      <a:pt x="62" y="15"/>
                    </a:cubicBezTo>
                    <a:cubicBezTo>
                      <a:pt x="63" y="15"/>
                      <a:pt x="63" y="15"/>
                      <a:pt x="64" y="15"/>
                    </a:cubicBezTo>
                    <a:cubicBezTo>
                      <a:pt x="67" y="15"/>
                      <a:pt x="69" y="14"/>
                      <a:pt x="71" y="11"/>
                    </a:cubicBezTo>
                    <a:cubicBezTo>
                      <a:pt x="64" y="9"/>
                      <a:pt x="57" y="7"/>
                      <a:pt x="49" y="5"/>
                    </a:cubicBezTo>
                    <a:cubicBezTo>
                      <a:pt x="45" y="3"/>
                      <a:pt x="42" y="2"/>
                      <a:pt x="3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3" name="Freeform 281"/>
              <p:cNvSpPr>
                <a:spLocks noEditPoints="1"/>
              </p:cNvSpPr>
              <p:nvPr/>
            </p:nvSpPr>
            <p:spPr bwMode="auto">
              <a:xfrm>
                <a:off x="6708" y="4319"/>
                <a:ext cx="129" cy="125"/>
              </a:xfrm>
              <a:custGeom>
                <a:avLst/>
                <a:gdLst>
                  <a:gd name="T0" fmla="*/ 246 w 262"/>
                  <a:gd name="T1" fmla="*/ 187 h 254"/>
                  <a:gd name="T2" fmla="*/ 246 w 262"/>
                  <a:gd name="T3" fmla="*/ 176 h 254"/>
                  <a:gd name="T4" fmla="*/ 248 w 262"/>
                  <a:gd name="T5" fmla="*/ 167 h 254"/>
                  <a:gd name="T6" fmla="*/ 262 w 262"/>
                  <a:gd name="T7" fmla="*/ 135 h 254"/>
                  <a:gd name="T8" fmla="*/ 148 w 262"/>
                  <a:gd name="T9" fmla="*/ 201 h 254"/>
                  <a:gd name="T10" fmla="*/ 130 w 262"/>
                  <a:gd name="T11" fmla="*/ 181 h 254"/>
                  <a:gd name="T12" fmla="*/ 148 w 262"/>
                  <a:gd name="T13" fmla="*/ 201 h 254"/>
                  <a:gd name="T14" fmla="*/ 170 w 262"/>
                  <a:gd name="T15" fmla="*/ 181 h 254"/>
                  <a:gd name="T16" fmla="*/ 193 w 262"/>
                  <a:gd name="T17" fmla="*/ 191 h 254"/>
                  <a:gd name="T18" fmla="*/ 200 w 262"/>
                  <a:gd name="T19" fmla="*/ 187 h 254"/>
                  <a:gd name="T20" fmla="*/ 218 w 262"/>
                  <a:gd name="T21" fmla="*/ 161 h 254"/>
                  <a:gd name="T22" fmla="*/ 200 w 262"/>
                  <a:gd name="T23" fmla="*/ 187 h 254"/>
                  <a:gd name="T24" fmla="*/ 99 w 262"/>
                  <a:gd name="T25" fmla="*/ 183 h 254"/>
                  <a:gd name="T26" fmla="*/ 82 w 262"/>
                  <a:gd name="T27" fmla="*/ 161 h 254"/>
                  <a:gd name="T28" fmla="*/ 106 w 262"/>
                  <a:gd name="T29" fmla="*/ 187 h 254"/>
                  <a:gd name="T30" fmla="*/ 231 w 262"/>
                  <a:gd name="T31" fmla="*/ 139 h 254"/>
                  <a:gd name="T32" fmla="*/ 231 w 262"/>
                  <a:gd name="T33" fmla="*/ 157 h 254"/>
                  <a:gd name="T34" fmla="*/ 47 w 262"/>
                  <a:gd name="T35" fmla="*/ 125 h 254"/>
                  <a:gd name="T36" fmla="*/ 63 w 262"/>
                  <a:gd name="T37" fmla="*/ 127 h 254"/>
                  <a:gd name="T38" fmla="*/ 44 w 262"/>
                  <a:gd name="T39" fmla="*/ 117 h 254"/>
                  <a:gd name="T40" fmla="*/ 43 w 262"/>
                  <a:gd name="T41" fmla="*/ 79 h 254"/>
                  <a:gd name="T42" fmla="*/ 57 w 262"/>
                  <a:gd name="T43" fmla="*/ 95 h 254"/>
                  <a:gd name="T44" fmla="*/ 44 w 262"/>
                  <a:gd name="T45" fmla="*/ 117 h 254"/>
                  <a:gd name="T46" fmla="*/ 45 w 262"/>
                  <a:gd name="T47" fmla="*/ 36 h 254"/>
                  <a:gd name="T48" fmla="*/ 38 w 262"/>
                  <a:gd name="T49" fmla="*/ 66 h 254"/>
                  <a:gd name="T50" fmla="*/ 22 w 262"/>
                  <a:gd name="T51" fmla="*/ 42 h 254"/>
                  <a:gd name="T52" fmla="*/ 11 w 262"/>
                  <a:gd name="T53" fmla="*/ 168 h 254"/>
                  <a:gd name="T54" fmla="*/ 91 w 262"/>
                  <a:gd name="T55" fmla="*/ 246 h 254"/>
                  <a:gd name="T56" fmla="*/ 140 w 262"/>
                  <a:gd name="T57" fmla="*/ 254 h 254"/>
                  <a:gd name="T58" fmla="*/ 220 w 262"/>
                  <a:gd name="T59" fmla="*/ 222 h 254"/>
                  <a:gd name="T60" fmla="*/ 236 w 262"/>
                  <a:gd name="T61" fmla="*/ 124 h 254"/>
                  <a:gd name="T62" fmla="*/ 222 w 262"/>
                  <a:gd name="T63" fmla="*/ 141 h 254"/>
                  <a:gd name="T64" fmla="*/ 217 w 262"/>
                  <a:gd name="T65" fmla="*/ 154 h 254"/>
                  <a:gd name="T66" fmla="*/ 192 w 262"/>
                  <a:gd name="T67" fmla="*/ 179 h 254"/>
                  <a:gd name="T68" fmla="*/ 164 w 262"/>
                  <a:gd name="T69" fmla="*/ 175 h 254"/>
                  <a:gd name="T70" fmla="*/ 133 w 262"/>
                  <a:gd name="T71" fmla="*/ 174 h 254"/>
                  <a:gd name="T72" fmla="*/ 114 w 262"/>
                  <a:gd name="T73" fmla="*/ 180 h 254"/>
                  <a:gd name="T74" fmla="*/ 90 w 262"/>
                  <a:gd name="T75" fmla="*/ 150 h 254"/>
                  <a:gd name="T76" fmla="*/ 74 w 262"/>
                  <a:gd name="T77" fmla="*/ 158 h 254"/>
                  <a:gd name="T78" fmla="*/ 57 w 262"/>
                  <a:gd name="T79" fmla="*/ 116 h 254"/>
                  <a:gd name="T80" fmla="*/ 60 w 262"/>
                  <a:gd name="T81" fmla="*/ 81 h 254"/>
                  <a:gd name="T82" fmla="*/ 51 w 262"/>
                  <a:gd name="T83" fmla="*/ 69 h 254"/>
                  <a:gd name="T84" fmla="*/ 54 w 262"/>
                  <a:gd name="T85" fmla="*/ 36 h 254"/>
                  <a:gd name="T86" fmla="*/ 74 w 262"/>
                  <a:gd name="T87" fmla="*/ 20 h 254"/>
                  <a:gd name="T88" fmla="*/ 53 w 262"/>
                  <a:gd name="T89" fmla="*/ 28 h 254"/>
                  <a:gd name="T90" fmla="*/ 62 w 262"/>
                  <a:gd name="T91" fmla="*/ 8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2" h="254">
                    <a:moveTo>
                      <a:pt x="246" y="176"/>
                    </a:moveTo>
                    <a:cubicBezTo>
                      <a:pt x="246" y="180"/>
                      <a:pt x="246" y="183"/>
                      <a:pt x="246" y="187"/>
                    </a:cubicBezTo>
                    <a:cubicBezTo>
                      <a:pt x="247" y="184"/>
                      <a:pt x="248" y="182"/>
                      <a:pt x="250" y="179"/>
                    </a:cubicBezTo>
                    <a:cubicBezTo>
                      <a:pt x="249" y="178"/>
                      <a:pt x="248" y="177"/>
                      <a:pt x="246" y="176"/>
                    </a:cubicBezTo>
                    <a:moveTo>
                      <a:pt x="261" y="135"/>
                    </a:moveTo>
                    <a:cubicBezTo>
                      <a:pt x="255" y="144"/>
                      <a:pt x="251" y="155"/>
                      <a:pt x="248" y="167"/>
                    </a:cubicBezTo>
                    <a:cubicBezTo>
                      <a:pt x="251" y="166"/>
                      <a:pt x="253" y="166"/>
                      <a:pt x="255" y="164"/>
                    </a:cubicBezTo>
                    <a:cubicBezTo>
                      <a:pt x="259" y="154"/>
                      <a:pt x="261" y="144"/>
                      <a:pt x="262" y="135"/>
                    </a:cubicBezTo>
                    <a:cubicBezTo>
                      <a:pt x="262" y="135"/>
                      <a:pt x="262" y="135"/>
                      <a:pt x="261" y="135"/>
                    </a:cubicBezTo>
                    <a:moveTo>
                      <a:pt x="148" y="201"/>
                    </a:moveTo>
                    <a:cubicBezTo>
                      <a:pt x="137" y="200"/>
                      <a:pt x="126" y="197"/>
                      <a:pt x="114" y="192"/>
                    </a:cubicBezTo>
                    <a:cubicBezTo>
                      <a:pt x="118" y="186"/>
                      <a:pt x="123" y="181"/>
                      <a:pt x="130" y="181"/>
                    </a:cubicBezTo>
                    <a:cubicBezTo>
                      <a:pt x="130" y="181"/>
                      <a:pt x="130" y="181"/>
                      <a:pt x="130" y="181"/>
                    </a:cubicBezTo>
                    <a:cubicBezTo>
                      <a:pt x="140" y="181"/>
                      <a:pt x="145" y="192"/>
                      <a:pt x="148" y="201"/>
                    </a:cubicBezTo>
                    <a:moveTo>
                      <a:pt x="156" y="201"/>
                    </a:moveTo>
                    <a:cubicBezTo>
                      <a:pt x="155" y="194"/>
                      <a:pt x="167" y="182"/>
                      <a:pt x="170" y="181"/>
                    </a:cubicBezTo>
                    <a:cubicBezTo>
                      <a:pt x="171" y="181"/>
                      <a:pt x="173" y="181"/>
                      <a:pt x="174" y="181"/>
                    </a:cubicBezTo>
                    <a:cubicBezTo>
                      <a:pt x="181" y="181"/>
                      <a:pt x="189" y="185"/>
                      <a:pt x="193" y="191"/>
                    </a:cubicBezTo>
                    <a:cubicBezTo>
                      <a:pt x="182" y="197"/>
                      <a:pt x="169" y="201"/>
                      <a:pt x="156" y="201"/>
                    </a:cubicBezTo>
                    <a:moveTo>
                      <a:pt x="200" y="187"/>
                    </a:moveTo>
                    <a:cubicBezTo>
                      <a:pt x="198" y="178"/>
                      <a:pt x="201" y="172"/>
                      <a:pt x="209" y="165"/>
                    </a:cubicBezTo>
                    <a:cubicBezTo>
                      <a:pt x="212" y="162"/>
                      <a:pt x="215" y="161"/>
                      <a:pt x="218" y="161"/>
                    </a:cubicBezTo>
                    <a:cubicBezTo>
                      <a:pt x="220" y="161"/>
                      <a:pt x="223" y="162"/>
                      <a:pt x="226" y="164"/>
                    </a:cubicBezTo>
                    <a:cubicBezTo>
                      <a:pt x="219" y="173"/>
                      <a:pt x="210" y="181"/>
                      <a:pt x="200" y="187"/>
                    </a:cubicBezTo>
                    <a:moveTo>
                      <a:pt x="106" y="187"/>
                    </a:moveTo>
                    <a:cubicBezTo>
                      <a:pt x="104" y="186"/>
                      <a:pt x="102" y="185"/>
                      <a:pt x="99" y="183"/>
                    </a:cubicBezTo>
                    <a:cubicBezTo>
                      <a:pt x="91" y="177"/>
                      <a:pt x="83" y="171"/>
                      <a:pt x="76" y="165"/>
                    </a:cubicBezTo>
                    <a:cubicBezTo>
                      <a:pt x="78" y="163"/>
                      <a:pt x="80" y="162"/>
                      <a:pt x="82" y="161"/>
                    </a:cubicBezTo>
                    <a:cubicBezTo>
                      <a:pt x="86" y="159"/>
                      <a:pt x="89" y="158"/>
                      <a:pt x="92" y="158"/>
                    </a:cubicBezTo>
                    <a:cubicBezTo>
                      <a:pt x="104" y="158"/>
                      <a:pt x="107" y="175"/>
                      <a:pt x="106" y="187"/>
                    </a:cubicBezTo>
                    <a:moveTo>
                      <a:pt x="231" y="157"/>
                    </a:moveTo>
                    <a:cubicBezTo>
                      <a:pt x="225" y="153"/>
                      <a:pt x="227" y="145"/>
                      <a:pt x="231" y="139"/>
                    </a:cubicBezTo>
                    <a:cubicBezTo>
                      <a:pt x="234" y="134"/>
                      <a:pt x="240" y="133"/>
                      <a:pt x="246" y="133"/>
                    </a:cubicBezTo>
                    <a:cubicBezTo>
                      <a:pt x="242" y="141"/>
                      <a:pt x="237" y="149"/>
                      <a:pt x="231" y="157"/>
                    </a:cubicBezTo>
                    <a:moveTo>
                      <a:pt x="67" y="155"/>
                    </a:moveTo>
                    <a:cubicBezTo>
                      <a:pt x="58" y="145"/>
                      <a:pt x="52" y="135"/>
                      <a:pt x="47" y="125"/>
                    </a:cubicBezTo>
                    <a:cubicBezTo>
                      <a:pt x="48" y="124"/>
                      <a:pt x="49" y="124"/>
                      <a:pt x="50" y="123"/>
                    </a:cubicBezTo>
                    <a:cubicBezTo>
                      <a:pt x="55" y="123"/>
                      <a:pt x="60" y="126"/>
                      <a:pt x="63" y="127"/>
                    </a:cubicBezTo>
                    <a:cubicBezTo>
                      <a:pt x="71" y="131"/>
                      <a:pt x="69" y="145"/>
                      <a:pt x="67" y="155"/>
                    </a:cubicBezTo>
                    <a:moveTo>
                      <a:pt x="44" y="117"/>
                    </a:moveTo>
                    <a:cubicBezTo>
                      <a:pt x="39" y="103"/>
                      <a:pt x="37" y="89"/>
                      <a:pt x="37" y="76"/>
                    </a:cubicBezTo>
                    <a:cubicBezTo>
                      <a:pt x="39" y="77"/>
                      <a:pt x="41" y="78"/>
                      <a:pt x="43" y="79"/>
                    </a:cubicBezTo>
                    <a:cubicBezTo>
                      <a:pt x="49" y="81"/>
                      <a:pt x="53" y="84"/>
                      <a:pt x="56" y="91"/>
                    </a:cubicBezTo>
                    <a:cubicBezTo>
                      <a:pt x="56" y="92"/>
                      <a:pt x="56" y="94"/>
                      <a:pt x="57" y="95"/>
                    </a:cubicBezTo>
                    <a:cubicBezTo>
                      <a:pt x="59" y="101"/>
                      <a:pt x="54" y="111"/>
                      <a:pt x="48" y="116"/>
                    </a:cubicBezTo>
                    <a:cubicBezTo>
                      <a:pt x="46" y="116"/>
                      <a:pt x="45" y="116"/>
                      <a:pt x="44" y="117"/>
                    </a:cubicBezTo>
                    <a:moveTo>
                      <a:pt x="38" y="66"/>
                    </a:moveTo>
                    <a:cubicBezTo>
                      <a:pt x="39" y="55"/>
                      <a:pt x="42" y="46"/>
                      <a:pt x="45" y="36"/>
                    </a:cubicBezTo>
                    <a:cubicBezTo>
                      <a:pt x="50" y="42"/>
                      <a:pt x="52" y="47"/>
                      <a:pt x="49" y="56"/>
                    </a:cubicBezTo>
                    <a:cubicBezTo>
                      <a:pt x="47" y="63"/>
                      <a:pt x="43" y="64"/>
                      <a:pt x="38" y="66"/>
                    </a:cubicBezTo>
                    <a:moveTo>
                      <a:pt x="55" y="0"/>
                    </a:moveTo>
                    <a:cubicBezTo>
                      <a:pt x="45" y="9"/>
                      <a:pt x="32" y="23"/>
                      <a:pt x="22" y="42"/>
                    </a:cubicBezTo>
                    <a:cubicBezTo>
                      <a:pt x="15" y="54"/>
                      <a:pt x="9" y="69"/>
                      <a:pt x="6" y="85"/>
                    </a:cubicBezTo>
                    <a:cubicBezTo>
                      <a:pt x="0" y="109"/>
                      <a:pt x="1" y="137"/>
                      <a:pt x="11" y="168"/>
                    </a:cubicBezTo>
                    <a:cubicBezTo>
                      <a:pt x="19" y="193"/>
                      <a:pt x="42" y="224"/>
                      <a:pt x="80" y="241"/>
                    </a:cubicBezTo>
                    <a:cubicBezTo>
                      <a:pt x="84" y="243"/>
                      <a:pt x="87" y="244"/>
                      <a:pt x="91" y="246"/>
                    </a:cubicBezTo>
                    <a:cubicBezTo>
                      <a:pt x="99" y="248"/>
                      <a:pt x="106" y="250"/>
                      <a:pt x="113" y="252"/>
                    </a:cubicBezTo>
                    <a:cubicBezTo>
                      <a:pt x="122" y="253"/>
                      <a:pt x="131" y="254"/>
                      <a:pt x="140" y="254"/>
                    </a:cubicBezTo>
                    <a:cubicBezTo>
                      <a:pt x="172" y="254"/>
                      <a:pt x="200" y="242"/>
                      <a:pt x="217" y="224"/>
                    </a:cubicBezTo>
                    <a:cubicBezTo>
                      <a:pt x="218" y="223"/>
                      <a:pt x="219" y="223"/>
                      <a:pt x="220" y="222"/>
                    </a:cubicBezTo>
                    <a:cubicBezTo>
                      <a:pt x="222" y="180"/>
                      <a:pt x="240" y="147"/>
                      <a:pt x="253" y="131"/>
                    </a:cubicBezTo>
                    <a:cubicBezTo>
                      <a:pt x="247" y="129"/>
                      <a:pt x="241" y="127"/>
                      <a:pt x="236" y="124"/>
                    </a:cubicBezTo>
                    <a:cubicBezTo>
                      <a:pt x="236" y="125"/>
                      <a:pt x="237" y="126"/>
                      <a:pt x="237" y="126"/>
                    </a:cubicBezTo>
                    <a:cubicBezTo>
                      <a:pt x="231" y="129"/>
                      <a:pt x="226" y="133"/>
                      <a:pt x="222" y="141"/>
                    </a:cubicBezTo>
                    <a:cubicBezTo>
                      <a:pt x="219" y="146"/>
                      <a:pt x="219" y="150"/>
                      <a:pt x="220" y="154"/>
                    </a:cubicBezTo>
                    <a:cubicBezTo>
                      <a:pt x="219" y="154"/>
                      <a:pt x="218" y="154"/>
                      <a:pt x="217" y="154"/>
                    </a:cubicBezTo>
                    <a:cubicBezTo>
                      <a:pt x="211" y="154"/>
                      <a:pt x="206" y="156"/>
                      <a:pt x="202" y="160"/>
                    </a:cubicBezTo>
                    <a:cubicBezTo>
                      <a:pt x="196" y="166"/>
                      <a:pt x="192" y="172"/>
                      <a:pt x="192" y="179"/>
                    </a:cubicBezTo>
                    <a:cubicBezTo>
                      <a:pt x="187" y="175"/>
                      <a:pt x="180" y="172"/>
                      <a:pt x="173" y="172"/>
                    </a:cubicBezTo>
                    <a:cubicBezTo>
                      <a:pt x="170" y="172"/>
                      <a:pt x="167" y="173"/>
                      <a:pt x="164" y="175"/>
                    </a:cubicBezTo>
                    <a:cubicBezTo>
                      <a:pt x="160" y="177"/>
                      <a:pt x="155" y="184"/>
                      <a:pt x="152" y="190"/>
                    </a:cubicBezTo>
                    <a:cubicBezTo>
                      <a:pt x="147" y="182"/>
                      <a:pt x="142" y="175"/>
                      <a:pt x="133" y="174"/>
                    </a:cubicBezTo>
                    <a:cubicBezTo>
                      <a:pt x="132" y="174"/>
                      <a:pt x="131" y="174"/>
                      <a:pt x="130" y="174"/>
                    </a:cubicBezTo>
                    <a:cubicBezTo>
                      <a:pt x="124" y="174"/>
                      <a:pt x="118" y="176"/>
                      <a:pt x="114" y="180"/>
                    </a:cubicBezTo>
                    <a:cubicBezTo>
                      <a:pt x="114" y="170"/>
                      <a:pt x="113" y="159"/>
                      <a:pt x="106" y="155"/>
                    </a:cubicBezTo>
                    <a:cubicBezTo>
                      <a:pt x="102" y="153"/>
                      <a:pt x="96" y="150"/>
                      <a:pt x="90" y="150"/>
                    </a:cubicBezTo>
                    <a:cubicBezTo>
                      <a:pt x="89" y="150"/>
                      <a:pt x="88" y="150"/>
                      <a:pt x="86" y="150"/>
                    </a:cubicBezTo>
                    <a:cubicBezTo>
                      <a:pt x="83" y="152"/>
                      <a:pt x="78" y="156"/>
                      <a:pt x="74" y="158"/>
                    </a:cubicBezTo>
                    <a:cubicBezTo>
                      <a:pt x="77" y="146"/>
                      <a:pt x="80" y="130"/>
                      <a:pt x="69" y="122"/>
                    </a:cubicBezTo>
                    <a:cubicBezTo>
                      <a:pt x="66" y="120"/>
                      <a:pt x="62" y="118"/>
                      <a:pt x="57" y="116"/>
                    </a:cubicBezTo>
                    <a:cubicBezTo>
                      <a:pt x="61" y="111"/>
                      <a:pt x="64" y="105"/>
                      <a:pt x="65" y="100"/>
                    </a:cubicBezTo>
                    <a:cubicBezTo>
                      <a:pt x="66" y="96"/>
                      <a:pt x="63" y="84"/>
                      <a:pt x="60" y="81"/>
                    </a:cubicBezTo>
                    <a:cubicBezTo>
                      <a:pt x="56" y="76"/>
                      <a:pt x="51" y="74"/>
                      <a:pt x="45" y="72"/>
                    </a:cubicBezTo>
                    <a:cubicBezTo>
                      <a:pt x="47" y="71"/>
                      <a:pt x="49" y="71"/>
                      <a:pt x="51" y="69"/>
                    </a:cubicBezTo>
                    <a:cubicBezTo>
                      <a:pt x="54" y="66"/>
                      <a:pt x="56" y="59"/>
                      <a:pt x="57" y="55"/>
                    </a:cubicBezTo>
                    <a:cubicBezTo>
                      <a:pt x="60" y="47"/>
                      <a:pt x="58" y="41"/>
                      <a:pt x="54" y="36"/>
                    </a:cubicBezTo>
                    <a:cubicBezTo>
                      <a:pt x="64" y="36"/>
                      <a:pt x="74" y="32"/>
                      <a:pt x="80" y="25"/>
                    </a:cubicBezTo>
                    <a:cubicBezTo>
                      <a:pt x="78" y="23"/>
                      <a:pt x="76" y="21"/>
                      <a:pt x="74" y="20"/>
                    </a:cubicBezTo>
                    <a:cubicBezTo>
                      <a:pt x="73" y="22"/>
                      <a:pt x="70" y="24"/>
                      <a:pt x="66" y="25"/>
                    </a:cubicBezTo>
                    <a:cubicBezTo>
                      <a:pt x="62" y="26"/>
                      <a:pt x="57" y="28"/>
                      <a:pt x="53" y="28"/>
                    </a:cubicBezTo>
                    <a:cubicBezTo>
                      <a:pt x="51" y="28"/>
                      <a:pt x="50" y="28"/>
                      <a:pt x="49" y="27"/>
                    </a:cubicBezTo>
                    <a:cubicBezTo>
                      <a:pt x="53" y="20"/>
                      <a:pt x="57" y="13"/>
                      <a:pt x="62" y="8"/>
                    </a:cubicBezTo>
                    <a:cubicBezTo>
                      <a:pt x="60" y="5"/>
                      <a:pt x="58" y="2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4" name="Freeform 282"/>
              <p:cNvSpPr>
                <a:spLocks noEditPoints="1"/>
              </p:cNvSpPr>
              <p:nvPr/>
            </p:nvSpPr>
            <p:spPr bwMode="auto">
              <a:xfrm>
                <a:off x="6816" y="4383"/>
                <a:ext cx="128" cy="117"/>
              </a:xfrm>
              <a:custGeom>
                <a:avLst/>
                <a:gdLst>
                  <a:gd name="T0" fmla="*/ 132 w 259"/>
                  <a:gd name="T1" fmla="*/ 177 h 236"/>
                  <a:gd name="T2" fmla="*/ 148 w 259"/>
                  <a:gd name="T3" fmla="*/ 162 h 236"/>
                  <a:gd name="T4" fmla="*/ 149 w 259"/>
                  <a:gd name="T5" fmla="*/ 178 h 236"/>
                  <a:gd name="T6" fmla="*/ 116 w 259"/>
                  <a:gd name="T7" fmla="*/ 173 h 236"/>
                  <a:gd name="T8" fmla="*/ 94 w 259"/>
                  <a:gd name="T9" fmla="*/ 155 h 236"/>
                  <a:gd name="T10" fmla="*/ 123 w 259"/>
                  <a:gd name="T11" fmla="*/ 175 h 236"/>
                  <a:gd name="T12" fmla="*/ 183 w 259"/>
                  <a:gd name="T13" fmla="*/ 152 h 236"/>
                  <a:gd name="T14" fmla="*/ 208 w 259"/>
                  <a:gd name="T15" fmla="*/ 155 h 236"/>
                  <a:gd name="T16" fmla="*/ 77 w 259"/>
                  <a:gd name="T17" fmla="*/ 154 h 236"/>
                  <a:gd name="T18" fmla="*/ 53 w 259"/>
                  <a:gd name="T19" fmla="*/ 128 h 236"/>
                  <a:gd name="T20" fmla="*/ 67 w 259"/>
                  <a:gd name="T21" fmla="*/ 128 h 236"/>
                  <a:gd name="T22" fmla="*/ 214 w 259"/>
                  <a:gd name="T23" fmla="*/ 149 h 236"/>
                  <a:gd name="T24" fmla="*/ 229 w 259"/>
                  <a:gd name="T25" fmla="*/ 119 h 236"/>
                  <a:gd name="T26" fmla="*/ 214 w 259"/>
                  <a:gd name="T27" fmla="*/ 149 h 236"/>
                  <a:gd name="T28" fmla="*/ 29 w 259"/>
                  <a:gd name="T29" fmla="*/ 86 h 236"/>
                  <a:gd name="T30" fmla="*/ 37 w 259"/>
                  <a:gd name="T31" fmla="*/ 87 h 236"/>
                  <a:gd name="T32" fmla="*/ 53 w 259"/>
                  <a:gd name="T33" fmla="*/ 99 h 236"/>
                  <a:gd name="T34" fmla="*/ 46 w 259"/>
                  <a:gd name="T35" fmla="*/ 123 h 236"/>
                  <a:gd name="T36" fmla="*/ 232 w 259"/>
                  <a:gd name="T37" fmla="*/ 94 h 236"/>
                  <a:gd name="T38" fmla="*/ 237 w 259"/>
                  <a:gd name="T39" fmla="*/ 112 h 236"/>
                  <a:gd name="T40" fmla="*/ 238 w 259"/>
                  <a:gd name="T41" fmla="*/ 66 h 236"/>
                  <a:gd name="T42" fmla="*/ 246 w 259"/>
                  <a:gd name="T43" fmla="*/ 75 h 236"/>
                  <a:gd name="T44" fmla="*/ 27 w 259"/>
                  <a:gd name="T45" fmla="*/ 45 h 236"/>
                  <a:gd name="T46" fmla="*/ 36 w 259"/>
                  <a:gd name="T47" fmla="*/ 63 h 236"/>
                  <a:gd name="T48" fmla="*/ 27 w 259"/>
                  <a:gd name="T49" fmla="*/ 56 h 236"/>
                  <a:gd name="T50" fmla="*/ 1 w 259"/>
                  <a:gd name="T51" fmla="*/ 91 h 236"/>
                  <a:gd name="T52" fmla="*/ 69 w 259"/>
                  <a:gd name="T53" fmla="*/ 220 h 236"/>
                  <a:gd name="T54" fmla="*/ 112 w 259"/>
                  <a:gd name="T55" fmla="*/ 234 h 236"/>
                  <a:gd name="T56" fmla="*/ 123 w 259"/>
                  <a:gd name="T57" fmla="*/ 235 h 236"/>
                  <a:gd name="T58" fmla="*/ 133 w 259"/>
                  <a:gd name="T59" fmla="*/ 236 h 236"/>
                  <a:gd name="T60" fmla="*/ 243 w 259"/>
                  <a:gd name="T61" fmla="*/ 175 h 236"/>
                  <a:gd name="T62" fmla="*/ 254 w 259"/>
                  <a:gd name="T63" fmla="*/ 53 h 236"/>
                  <a:gd name="T64" fmla="*/ 231 w 259"/>
                  <a:gd name="T65" fmla="*/ 65 h 236"/>
                  <a:gd name="T66" fmla="*/ 224 w 259"/>
                  <a:gd name="T67" fmla="*/ 99 h 236"/>
                  <a:gd name="T68" fmla="*/ 209 w 259"/>
                  <a:gd name="T69" fmla="*/ 122 h 236"/>
                  <a:gd name="T70" fmla="*/ 191 w 259"/>
                  <a:gd name="T71" fmla="*/ 141 h 236"/>
                  <a:gd name="T72" fmla="*/ 168 w 259"/>
                  <a:gd name="T73" fmla="*/ 165 h 236"/>
                  <a:gd name="T74" fmla="*/ 146 w 259"/>
                  <a:gd name="T75" fmla="*/ 154 h 236"/>
                  <a:gd name="T76" fmla="*/ 115 w 259"/>
                  <a:gd name="T77" fmla="*/ 144 h 236"/>
                  <a:gd name="T78" fmla="*/ 95 w 259"/>
                  <a:gd name="T79" fmla="*/ 144 h 236"/>
                  <a:gd name="T80" fmla="*/ 72 w 259"/>
                  <a:gd name="T81" fmla="*/ 122 h 236"/>
                  <a:gd name="T82" fmla="*/ 58 w 259"/>
                  <a:gd name="T83" fmla="*/ 119 h 236"/>
                  <a:gd name="T84" fmla="*/ 53 w 259"/>
                  <a:gd name="T85" fmla="*/ 84 h 236"/>
                  <a:gd name="T86" fmla="*/ 41 w 259"/>
                  <a:gd name="T87" fmla="*/ 75 h 236"/>
                  <a:gd name="T88" fmla="*/ 36 w 259"/>
                  <a:gd name="T89" fmla="*/ 42 h 236"/>
                  <a:gd name="T90" fmla="*/ 61 w 259"/>
                  <a:gd name="T91" fmla="*/ 10 h 236"/>
                  <a:gd name="T92" fmla="*/ 52 w 259"/>
                  <a:gd name="T93" fmla="*/ 10 h 236"/>
                  <a:gd name="T94" fmla="*/ 36 w 259"/>
                  <a:gd name="T95" fmla="*/ 33 h 236"/>
                  <a:gd name="T96" fmla="*/ 42 w 259"/>
                  <a:gd name="T97" fmla="*/ 4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9" h="236">
                    <a:moveTo>
                      <a:pt x="149" y="178"/>
                    </a:moveTo>
                    <a:cubicBezTo>
                      <a:pt x="144" y="178"/>
                      <a:pt x="138" y="178"/>
                      <a:pt x="132" y="177"/>
                    </a:cubicBezTo>
                    <a:cubicBezTo>
                      <a:pt x="134" y="170"/>
                      <a:pt x="138" y="164"/>
                      <a:pt x="144" y="162"/>
                    </a:cubicBezTo>
                    <a:cubicBezTo>
                      <a:pt x="146" y="162"/>
                      <a:pt x="147" y="162"/>
                      <a:pt x="148" y="162"/>
                    </a:cubicBezTo>
                    <a:cubicBezTo>
                      <a:pt x="156" y="162"/>
                      <a:pt x="162" y="170"/>
                      <a:pt x="167" y="176"/>
                    </a:cubicBezTo>
                    <a:cubicBezTo>
                      <a:pt x="161" y="178"/>
                      <a:pt x="156" y="178"/>
                      <a:pt x="149" y="178"/>
                    </a:cubicBezTo>
                    <a:moveTo>
                      <a:pt x="123" y="175"/>
                    </a:moveTo>
                    <a:cubicBezTo>
                      <a:pt x="120" y="174"/>
                      <a:pt x="118" y="173"/>
                      <a:pt x="116" y="173"/>
                    </a:cubicBezTo>
                    <a:cubicBezTo>
                      <a:pt x="106" y="169"/>
                      <a:pt x="96" y="165"/>
                      <a:pt x="88" y="161"/>
                    </a:cubicBezTo>
                    <a:cubicBezTo>
                      <a:pt x="90" y="159"/>
                      <a:pt x="92" y="157"/>
                      <a:pt x="94" y="155"/>
                    </a:cubicBezTo>
                    <a:cubicBezTo>
                      <a:pt x="98" y="151"/>
                      <a:pt x="102" y="149"/>
                      <a:pt x="105" y="149"/>
                    </a:cubicBezTo>
                    <a:cubicBezTo>
                      <a:pt x="115" y="149"/>
                      <a:pt x="121" y="163"/>
                      <a:pt x="123" y="175"/>
                    </a:cubicBezTo>
                    <a:moveTo>
                      <a:pt x="175" y="174"/>
                    </a:moveTo>
                    <a:cubicBezTo>
                      <a:pt x="172" y="168"/>
                      <a:pt x="180" y="153"/>
                      <a:pt x="183" y="152"/>
                    </a:cubicBezTo>
                    <a:cubicBezTo>
                      <a:pt x="186" y="150"/>
                      <a:pt x="189" y="149"/>
                      <a:pt x="193" y="149"/>
                    </a:cubicBezTo>
                    <a:cubicBezTo>
                      <a:pt x="198" y="149"/>
                      <a:pt x="204" y="151"/>
                      <a:pt x="208" y="155"/>
                    </a:cubicBezTo>
                    <a:cubicBezTo>
                      <a:pt x="199" y="164"/>
                      <a:pt x="188" y="170"/>
                      <a:pt x="175" y="174"/>
                    </a:cubicBezTo>
                    <a:moveTo>
                      <a:pt x="77" y="154"/>
                    </a:moveTo>
                    <a:cubicBezTo>
                      <a:pt x="66" y="147"/>
                      <a:pt x="58" y="139"/>
                      <a:pt x="51" y="130"/>
                    </a:cubicBezTo>
                    <a:cubicBezTo>
                      <a:pt x="52" y="129"/>
                      <a:pt x="53" y="129"/>
                      <a:pt x="53" y="128"/>
                    </a:cubicBezTo>
                    <a:cubicBezTo>
                      <a:pt x="55" y="127"/>
                      <a:pt x="56" y="127"/>
                      <a:pt x="58" y="127"/>
                    </a:cubicBezTo>
                    <a:cubicBezTo>
                      <a:pt x="61" y="127"/>
                      <a:pt x="64" y="128"/>
                      <a:pt x="67" y="128"/>
                    </a:cubicBezTo>
                    <a:cubicBezTo>
                      <a:pt x="76" y="130"/>
                      <a:pt x="77" y="144"/>
                      <a:pt x="77" y="154"/>
                    </a:cubicBezTo>
                    <a:moveTo>
                      <a:pt x="214" y="149"/>
                    </a:moveTo>
                    <a:cubicBezTo>
                      <a:pt x="209" y="141"/>
                      <a:pt x="211" y="134"/>
                      <a:pt x="217" y="125"/>
                    </a:cubicBezTo>
                    <a:cubicBezTo>
                      <a:pt x="220" y="120"/>
                      <a:pt x="225" y="119"/>
                      <a:pt x="229" y="119"/>
                    </a:cubicBezTo>
                    <a:cubicBezTo>
                      <a:pt x="231" y="119"/>
                      <a:pt x="232" y="119"/>
                      <a:pt x="233" y="119"/>
                    </a:cubicBezTo>
                    <a:cubicBezTo>
                      <a:pt x="228" y="130"/>
                      <a:pt x="222" y="140"/>
                      <a:pt x="214" y="149"/>
                    </a:cubicBezTo>
                    <a:moveTo>
                      <a:pt x="46" y="123"/>
                    </a:moveTo>
                    <a:cubicBezTo>
                      <a:pt x="38" y="111"/>
                      <a:pt x="32" y="99"/>
                      <a:pt x="29" y="86"/>
                    </a:cubicBezTo>
                    <a:cubicBezTo>
                      <a:pt x="32" y="87"/>
                      <a:pt x="34" y="87"/>
                      <a:pt x="36" y="87"/>
                    </a:cubicBezTo>
                    <a:cubicBezTo>
                      <a:pt x="36" y="87"/>
                      <a:pt x="37" y="87"/>
                      <a:pt x="37" y="87"/>
                    </a:cubicBezTo>
                    <a:cubicBezTo>
                      <a:pt x="42" y="87"/>
                      <a:pt x="47" y="90"/>
                      <a:pt x="51" y="95"/>
                    </a:cubicBezTo>
                    <a:cubicBezTo>
                      <a:pt x="51" y="96"/>
                      <a:pt x="52" y="98"/>
                      <a:pt x="53" y="99"/>
                    </a:cubicBezTo>
                    <a:cubicBezTo>
                      <a:pt x="57" y="104"/>
                      <a:pt x="54" y="115"/>
                      <a:pt x="49" y="121"/>
                    </a:cubicBezTo>
                    <a:cubicBezTo>
                      <a:pt x="48" y="122"/>
                      <a:pt x="47" y="123"/>
                      <a:pt x="46" y="123"/>
                    </a:cubicBezTo>
                    <a:moveTo>
                      <a:pt x="237" y="112"/>
                    </a:moveTo>
                    <a:cubicBezTo>
                      <a:pt x="230" y="109"/>
                      <a:pt x="230" y="101"/>
                      <a:pt x="232" y="94"/>
                    </a:cubicBezTo>
                    <a:cubicBezTo>
                      <a:pt x="234" y="89"/>
                      <a:pt x="239" y="86"/>
                      <a:pt x="244" y="84"/>
                    </a:cubicBezTo>
                    <a:cubicBezTo>
                      <a:pt x="243" y="93"/>
                      <a:pt x="240" y="103"/>
                      <a:pt x="237" y="112"/>
                    </a:cubicBezTo>
                    <a:moveTo>
                      <a:pt x="246" y="75"/>
                    </a:moveTo>
                    <a:cubicBezTo>
                      <a:pt x="241" y="74"/>
                      <a:pt x="238" y="72"/>
                      <a:pt x="238" y="66"/>
                    </a:cubicBezTo>
                    <a:cubicBezTo>
                      <a:pt x="239" y="63"/>
                      <a:pt x="242" y="56"/>
                      <a:pt x="246" y="54"/>
                    </a:cubicBezTo>
                    <a:cubicBezTo>
                      <a:pt x="247" y="61"/>
                      <a:pt x="247" y="68"/>
                      <a:pt x="246" y="75"/>
                    </a:cubicBezTo>
                    <a:moveTo>
                      <a:pt x="27" y="56"/>
                    </a:moveTo>
                    <a:cubicBezTo>
                      <a:pt x="27" y="52"/>
                      <a:pt x="27" y="49"/>
                      <a:pt x="27" y="45"/>
                    </a:cubicBezTo>
                    <a:cubicBezTo>
                      <a:pt x="29" y="46"/>
                      <a:pt x="30" y="47"/>
                      <a:pt x="31" y="48"/>
                    </a:cubicBezTo>
                    <a:cubicBezTo>
                      <a:pt x="34" y="52"/>
                      <a:pt x="36" y="56"/>
                      <a:pt x="36" y="63"/>
                    </a:cubicBezTo>
                    <a:cubicBezTo>
                      <a:pt x="35" y="71"/>
                      <a:pt x="32" y="73"/>
                      <a:pt x="27" y="76"/>
                    </a:cubicBezTo>
                    <a:cubicBezTo>
                      <a:pt x="27" y="69"/>
                      <a:pt x="26" y="62"/>
                      <a:pt x="27" y="56"/>
                    </a:cubicBezTo>
                    <a:moveTo>
                      <a:pt x="34" y="0"/>
                    </a:moveTo>
                    <a:cubicBezTo>
                      <a:pt x="21" y="16"/>
                      <a:pt x="3" y="49"/>
                      <a:pt x="1" y="91"/>
                    </a:cubicBezTo>
                    <a:cubicBezTo>
                      <a:pt x="0" y="118"/>
                      <a:pt x="6" y="150"/>
                      <a:pt x="26" y="182"/>
                    </a:cubicBezTo>
                    <a:cubicBezTo>
                      <a:pt x="35" y="195"/>
                      <a:pt x="49" y="209"/>
                      <a:pt x="69" y="220"/>
                    </a:cubicBezTo>
                    <a:cubicBezTo>
                      <a:pt x="77" y="224"/>
                      <a:pt x="87" y="228"/>
                      <a:pt x="97" y="231"/>
                    </a:cubicBezTo>
                    <a:cubicBezTo>
                      <a:pt x="102" y="232"/>
                      <a:pt x="107" y="233"/>
                      <a:pt x="112" y="234"/>
                    </a:cubicBezTo>
                    <a:cubicBezTo>
                      <a:pt x="114" y="234"/>
                      <a:pt x="117" y="235"/>
                      <a:pt x="121" y="235"/>
                    </a:cubicBezTo>
                    <a:cubicBezTo>
                      <a:pt x="121" y="235"/>
                      <a:pt x="122" y="235"/>
                      <a:pt x="123" y="235"/>
                    </a:cubicBezTo>
                    <a:cubicBezTo>
                      <a:pt x="125" y="235"/>
                      <a:pt x="127" y="235"/>
                      <a:pt x="128" y="235"/>
                    </a:cubicBezTo>
                    <a:cubicBezTo>
                      <a:pt x="130" y="235"/>
                      <a:pt x="131" y="236"/>
                      <a:pt x="133" y="236"/>
                    </a:cubicBezTo>
                    <a:cubicBezTo>
                      <a:pt x="183" y="236"/>
                      <a:pt x="222" y="211"/>
                      <a:pt x="240" y="180"/>
                    </a:cubicBezTo>
                    <a:cubicBezTo>
                      <a:pt x="241" y="178"/>
                      <a:pt x="242" y="177"/>
                      <a:pt x="243" y="175"/>
                    </a:cubicBezTo>
                    <a:cubicBezTo>
                      <a:pt x="232" y="122"/>
                      <a:pt x="248" y="88"/>
                      <a:pt x="259" y="70"/>
                    </a:cubicBezTo>
                    <a:cubicBezTo>
                      <a:pt x="257" y="62"/>
                      <a:pt x="255" y="56"/>
                      <a:pt x="254" y="53"/>
                    </a:cubicBezTo>
                    <a:cubicBezTo>
                      <a:pt x="248" y="52"/>
                      <a:pt x="243" y="51"/>
                      <a:pt x="238" y="51"/>
                    </a:cubicBezTo>
                    <a:cubicBezTo>
                      <a:pt x="234" y="55"/>
                      <a:pt x="232" y="60"/>
                      <a:pt x="231" y="65"/>
                    </a:cubicBezTo>
                    <a:cubicBezTo>
                      <a:pt x="229" y="74"/>
                      <a:pt x="231" y="78"/>
                      <a:pt x="235" y="80"/>
                    </a:cubicBezTo>
                    <a:cubicBezTo>
                      <a:pt x="229" y="84"/>
                      <a:pt x="225" y="90"/>
                      <a:pt x="224" y="99"/>
                    </a:cubicBezTo>
                    <a:cubicBezTo>
                      <a:pt x="222" y="104"/>
                      <a:pt x="223" y="108"/>
                      <a:pt x="225" y="112"/>
                    </a:cubicBezTo>
                    <a:cubicBezTo>
                      <a:pt x="218" y="113"/>
                      <a:pt x="213" y="116"/>
                      <a:pt x="209" y="122"/>
                    </a:cubicBezTo>
                    <a:cubicBezTo>
                      <a:pt x="204" y="130"/>
                      <a:pt x="203" y="137"/>
                      <a:pt x="204" y="144"/>
                    </a:cubicBezTo>
                    <a:cubicBezTo>
                      <a:pt x="200" y="142"/>
                      <a:pt x="195" y="141"/>
                      <a:pt x="191" y="141"/>
                    </a:cubicBezTo>
                    <a:cubicBezTo>
                      <a:pt x="185" y="141"/>
                      <a:pt x="180" y="143"/>
                      <a:pt x="176" y="147"/>
                    </a:cubicBezTo>
                    <a:cubicBezTo>
                      <a:pt x="173" y="150"/>
                      <a:pt x="169" y="158"/>
                      <a:pt x="168" y="165"/>
                    </a:cubicBezTo>
                    <a:cubicBezTo>
                      <a:pt x="162" y="159"/>
                      <a:pt x="156" y="154"/>
                      <a:pt x="148" y="154"/>
                    </a:cubicBezTo>
                    <a:cubicBezTo>
                      <a:pt x="147" y="154"/>
                      <a:pt x="146" y="154"/>
                      <a:pt x="146" y="154"/>
                    </a:cubicBezTo>
                    <a:cubicBezTo>
                      <a:pt x="138" y="155"/>
                      <a:pt x="133" y="160"/>
                      <a:pt x="129" y="166"/>
                    </a:cubicBezTo>
                    <a:cubicBezTo>
                      <a:pt x="127" y="156"/>
                      <a:pt x="123" y="146"/>
                      <a:pt x="115" y="144"/>
                    </a:cubicBezTo>
                    <a:cubicBezTo>
                      <a:pt x="112" y="143"/>
                      <a:pt x="108" y="142"/>
                      <a:pt x="104" y="142"/>
                    </a:cubicBezTo>
                    <a:cubicBezTo>
                      <a:pt x="101" y="142"/>
                      <a:pt x="97" y="143"/>
                      <a:pt x="95" y="144"/>
                    </a:cubicBezTo>
                    <a:cubicBezTo>
                      <a:pt x="92" y="146"/>
                      <a:pt x="88" y="152"/>
                      <a:pt x="84" y="155"/>
                    </a:cubicBezTo>
                    <a:cubicBezTo>
                      <a:pt x="85" y="142"/>
                      <a:pt x="83" y="126"/>
                      <a:pt x="72" y="122"/>
                    </a:cubicBezTo>
                    <a:cubicBezTo>
                      <a:pt x="68" y="120"/>
                      <a:pt x="64" y="119"/>
                      <a:pt x="60" y="119"/>
                    </a:cubicBezTo>
                    <a:cubicBezTo>
                      <a:pt x="59" y="119"/>
                      <a:pt x="59" y="119"/>
                      <a:pt x="58" y="119"/>
                    </a:cubicBezTo>
                    <a:cubicBezTo>
                      <a:pt x="61" y="113"/>
                      <a:pt x="62" y="107"/>
                      <a:pt x="62" y="101"/>
                    </a:cubicBezTo>
                    <a:cubicBezTo>
                      <a:pt x="62" y="97"/>
                      <a:pt x="57" y="87"/>
                      <a:pt x="53" y="84"/>
                    </a:cubicBezTo>
                    <a:cubicBezTo>
                      <a:pt x="48" y="81"/>
                      <a:pt x="42" y="80"/>
                      <a:pt x="36" y="80"/>
                    </a:cubicBezTo>
                    <a:cubicBezTo>
                      <a:pt x="38" y="79"/>
                      <a:pt x="39" y="77"/>
                      <a:pt x="41" y="75"/>
                    </a:cubicBezTo>
                    <a:cubicBezTo>
                      <a:pt x="43" y="72"/>
                      <a:pt x="43" y="64"/>
                      <a:pt x="44" y="60"/>
                    </a:cubicBezTo>
                    <a:cubicBezTo>
                      <a:pt x="44" y="52"/>
                      <a:pt x="41" y="47"/>
                      <a:pt x="36" y="42"/>
                    </a:cubicBezTo>
                    <a:cubicBezTo>
                      <a:pt x="45" y="40"/>
                      <a:pt x="55" y="33"/>
                      <a:pt x="58" y="24"/>
                    </a:cubicBezTo>
                    <a:cubicBezTo>
                      <a:pt x="60" y="20"/>
                      <a:pt x="61" y="15"/>
                      <a:pt x="61" y="10"/>
                    </a:cubicBezTo>
                    <a:cubicBezTo>
                      <a:pt x="58" y="9"/>
                      <a:pt x="55" y="8"/>
                      <a:pt x="52" y="7"/>
                    </a:cubicBezTo>
                    <a:cubicBezTo>
                      <a:pt x="52" y="8"/>
                      <a:pt x="52" y="9"/>
                      <a:pt x="52" y="10"/>
                    </a:cubicBezTo>
                    <a:cubicBezTo>
                      <a:pt x="53" y="18"/>
                      <a:pt x="53" y="24"/>
                      <a:pt x="45" y="29"/>
                    </a:cubicBezTo>
                    <a:cubicBezTo>
                      <a:pt x="42" y="31"/>
                      <a:pt x="39" y="32"/>
                      <a:pt x="36" y="33"/>
                    </a:cubicBezTo>
                    <a:cubicBezTo>
                      <a:pt x="34" y="35"/>
                      <a:pt x="32" y="35"/>
                      <a:pt x="29" y="36"/>
                    </a:cubicBezTo>
                    <a:cubicBezTo>
                      <a:pt x="32" y="24"/>
                      <a:pt x="36" y="13"/>
                      <a:pt x="42" y="4"/>
                    </a:cubicBezTo>
                    <a:cubicBezTo>
                      <a:pt x="39" y="3"/>
                      <a:pt x="36" y="1"/>
                      <a:pt x="3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5" name="Freeform 283"/>
              <p:cNvSpPr>
                <a:spLocks noEditPoints="1"/>
              </p:cNvSpPr>
              <p:nvPr/>
            </p:nvSpPr>
            <p:spPr bwMode="auto">
              <a:xfrm>
                <a:off x="6930" y="4410"/>
                <a:ext cx="136" cy="110"/>
              </a:xfrm>
              <a:custGeom>
                <a:avLst/>
                <a:gdLst>
                  <a:gd name="T0" fmla="*/ 127 w 274"/>
                  <a:gd name="T1" fmla="*/ 161 h 222"/>
                  <a:gd name="T2" fmla="*/ 160 w 274"/>
                  <a:gd name="T3" fmla="*/ 151 h 222"/>
                  <a:gd name="T4" fmla="*/ 164 w 274"/>
                  <a:gd name="T5" fmla="*/ 157 h 222"/>
                  <a:gd name="T6" fmla="*/ 135 w 274"/>
                  <a:gd name="T7" fmla="*/ 161 h 222"/>
                  <a:gd name="T8" fmla="*/ 118 w 274"/>
                  <a:gd name="T9" fmla="*/ 160 h 222"/>
                  <a:gd name="T10" fmla="*/ 103 w 274"/>
                  <a:gd name="T11" fmla="*/ 140 h 222"/>
                  <a:gd name="T12" fmla="*/ 118 w 274"/>
                  <a:gd name="T13" fmla="*/ 160 h 222"/>
                  <a:gd name="T14" fmla="*/ 192 w 274"/>
                  <a:gd name="T15" fmla="*/ 132 h 222"/>
                  <a:gd name="T16" fmla="*/ 206 w 274"/>
                  <a:gd name="T17" fmla="*/ 136 h 222"/>
                  <a:gd name="T18" fmla="*/ 178 w 274"/>
                  <a:gd name="T19" fmla="*/ 153 h 222"/>
                  <a:gd name="T20" fmla="*/ 177 w 274"/>
                  <a:gd name="T21" fmla="*/ 153 h 222"/>
                  <a:gd name="T22" fmla="*/ 50 w 274"/>
                  <a:gd name="T23" fmla="*/ 117 h 222"/>
                  <a:gd name="T24" fmla="*/ 75 w 274"/>
                  <a:gd name="T25" fmla="*/ 121 h 222"/>
                  <a:gd name="T26" fmla="*/ 215 w 274"/>
                  <a:gd name="T27" fmla="*/ 133 h 222"/>
                  <a:gd name="T28" fmla="*/ 214 w 274"/>
                  <a:gd name="T29" fmla="*/ 108 h 222"/>
                  <a:gd name="T30" fmla="*/ 228 w 274"/>
                  <a:gd name="T31" fmla="*/ 101 h 222"/>
                  <a:gd name="T32" fmla="*/ 240 w 274"/>
                  <a:gd name="T33" fmla="*/ 102 h 222"/>
                  <a:gd name="T34" fmla="*/ 46 w 274"/>
                  <a:gd name="T35" fmla="*/ 109 h 222"/>
                  <a:gd name="T36" fmla="*/ 49 w 274"/>
                  <a:gd name="T37" fmla="*/ 85 h 222"/>
                  <a:gd name="T38" fmla="*/ 244 w 274"/>
                  <a:gd name="T39" fmla="*/ 93 h 222"/>
                  <a:gd name="T40" fmla="*/ 252 w 274"/>
                  <a:gd name="T41" fmla="*/ 64 h 222"/>
                  <a:gd name="T42" fmla="*/ 34 w 274"/>
                  <a:gd name="T43" fmla="*/ 67 h 222"/>
                  <a:gd name="T44" fmla="*/ 43 w 274"/>
                  <a:gd name="T45" fmla="*/ 52 h 222"/>
                  <a:gd name="T46" fmla="*/ 253 w 274"/>
                  <a:gd name="T47" fmla="*/ 54 h 222"/>
                  <a:gd name="T48" fmla="*/ 238 w 274"/>
                  <a:gd name="T49" fmla="*/ 23 h 222"/>
                  <a:gd name="T50" fmla="*/ 248 w 274"/>
                  <a:gd name="T51" fmla="*/ 18 h 222"/>
                  <a:gd name="T52" fmla="*/ 253 w 274"/>
                  <a:gd name="T53" fmla="*/ 54 h 222"/>
                  <a:gd name="T54" fmla="*/ 35 w 274"/>
                  <a:gd name="T55" fmla="*/ 29 h 222"/>
                  <a:gd name="T56" fmla="*/ 44 w 274"/>
                  <a:gd name="T57" fmla="*/ 22 h 222"/>
                  <a:gd name="T58" fmla="*/ 40 w 274"/>
                  <a:gd name="T59" fmla="*/ 0 h 222"/>
                  <a:gd name="T60" fmla="*/ 37 w 274"/>
                  <a:gd name="T61" fmla="*/ 1 h 222"/>
                  <a:gd name="T62" fmla="*/ 27 w 274"/>
                  <a:gd name="T63" fmla="*/ 15 h 222"/>
                  <a:gd name="T64" fmla="*/ 13 w 274"/>
                  <a:gd name="T65" fmla="*/ 132 h 222"/>
                  <a:gd name="T66" fmla="*/ 111 w 274"/>
                  <a:gd name="T67" fmla="*/ 219 h 222"/>
                  <a:gd name="T68" fmla="*/ 123 w 274"/>
                  <a:gd name="T69" fmla="*/ 221 h 222"/>
                  <a:gd name="T70" fmla="*/ 142 w 274"/>
                  <a:gd name="T71" fmla="*/ 222 h 222"/>
                  <a:gd name="T72" fmla="*/ 177 w 274"/>
                  <a:gd name="T73" fmla="*/ 217 h 222"/>
                  <a:gd name="T74" fmla="*/ 192 w 274"/>
                  <a:gd name="T75" fmla="*/ 212 h 222"/>
                  <a:gd name="T76" fmla="*/ 269 w 274"/>
                  <a:gd name="T77" fmla="*/ 100 h 222"/>
                  <a:gd name="T78" fmla="*/ 252 w 274"/>
                  <a:gd name="T79" fmla="*/ 8 h 222"/>
                  <a:gd name="T80" fmla="*/ 246 w 274"/>
                  <a:gd name="T81" fmla="*/ 9 h 222"/>
                  <a:gd name="T82" fmla="*/ 228 w 274"/>
                  <a:gd name="T83" fmla="*/ 35 h 222"/>
                  <a:gd name="T84" fmla="*/ 233 w 274"/>
                  <a:gd name="T85" fmla="*/ 73 h 222"/>
                  <a:gd name="T86" fmla="*/ 235 w 274"/>
                  <a:gd name="T87" fmla="*/ 94 h 222"/>
                  <a:gd name="T88" fmla="*/ 218 w 274"/>
                  <a:gd name="T89" fmla="*/ 94 h 222"/>
                  <a:gd name="T90" fmla="*/ 203 w 274"/>
                  <a:gd name="T91" fmla="*/ 126 h 222"/>
                  <a:gd name="T92" fmla="*/ 190 w 274"/>
                  <a:gd name="T93" fmla="*/ 124 h 222"/>
                  <a:gd name="T94" fmla="*/ 169 w 274"/>
                  <a:gd name="T95" fmla="*/ 153 h 222"/>
                  <a:gd name="T96" fmla="*/ 162 w 274"/>
                  <a:gd name="T97" fmla="*/ 139 h 222"/>
                  <a:gd name="T98" fmla="*/ 142 w 274"/>
                  <a:gd name="T99" fmla="*/ 133 h 222"/>
                  <a:gd name="T100" fmla="*/ 111 w 274"/>
                  <a:gd name="T101" fmla="*/ 134 h 222"/>
                  <a:gd name="T102" fmla="*/ 86 w 274"/>
                  <a:gd name="T103" fmla="*/ 138 h 222"/>
                  <a:gd name="T104" fmla="*/ 61 w 274"/>
                  <a:gd name="T105" fmla="*/ 107 h 222"/>
                  <a:gd name="T106" fmla="*/ 58 w 274"/>
                  <a:gd name="T107" fmla="*/ 85 h 222"/>
                  <a:gd name="T108" fmla="*/ 50 w 274"/>
                  <a:gd name="T109" fmla="*/ 58 h 222"/>
                  <a:gd name="T110" fmla="*/ 51 w 274"/>
                  <a:gd name="T111" fmla="*/ 24 h 222"/>
                  <a:gd name="T112" fmla="*/ 40 w 274"/>
                  <a:gd name="T113" fmla="*/ 0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4" h="222">
                    <a:moveTo>
                      <a:pt x="132" y="161"/>
                    </a:moveTo>
                    <a:cubicBezTo>
                      <a:pt x="130" y="161"/>
                      <a:pt x="129" y="161"/>
                      <a:pt x="127" y="161"/>
                    </a:cubicBezTo>
                    <a:cubicBezTo>
                      <a:pt x="131" y="151"/>
                      <a:pt x="139" y="141"/>
                      <a:pt x="148" y="141"/>
                    </a:cubicBezTo>
                    <a:cubicBezTo>
                      <a:pt x="152" y="141"/>
                      <a:pt x="156" y="144"/>
                      <a:pt x="160" y="151"/>
                    </a:cubicBezTo>
                    <a:cubicBezTo>
                      <a:pt x="161" y="153"/>
                      <a:pt x="162" y="155"/>
                      <a:pt x="164" y="157"/>
                    </a:cubicBezTo>
                    <a:cubicBezTo>
                      <a:pt x="164" y="157"/>
                      <a:pt x="164" y="157"/>
                      <a:pt x="164" y="157"/>
                    </a:cubicBezTo>
                    <a:cubicBezTo>
                      <a:pt x="164" y="157"/>
                      <a:pt x="164" y="157"/>
                      <a:pt x="164" y="157"/>
                    </a:cubicBezTo>
                    <a:cubicBezTo>
                      <a:pt x="155" y="159"/>
                      <a:pt x="145" y="160"/>
                      <a:pt x="135" y="161"/>
                    </a:cubicBezTo>
                    <a:cubicBezTo>
                      <a:pt x="134" y="161"/>
                      <a:pt x="133" y="161"/>
                      <a:pt x="132" y="161"/>
                    </a:cubicBezTo>
                    <a:moveTo>
                      <a:pt x="118" y="160"/>
                    </a:moveTo>
                    <a:cubicBezTo>
                      <a:pt x="105" y="158"/>
                      <a:pt x="94" y="155"/>
                      <a:pt x="84" y="149"/>
                    </a:cubicBezTo>
                    <a:cubicBezTo>
                      <a:pt x="89" y="145"/>
                      <a:pt x="96" y="140"/>
                      <a:pt x="103" y="140"/>
                    </a:cubicBezTo>
                    <a:cubicBezTo>
                      <a:pt x="105" y="140"/>
                      <a:pt x="107" y="141"/>
                      <a:pt x="110" y="142"/>
                    </a:cubicBezTo>
                    <a:cubicBezTo>
                      <a:pt x="115" y="146"/>
                      <a:pt x="118" y="153"/>
                      <a:pt x="118" y="160"/>
                    </a:cubicBezTo>
                    <a:moveTo>
                      <a:pt x="177" y="153"/>
                    </a:moveTo>
                    <a:cubicBezTo>
                      <a:pt x="179" y="144"/>
                      <a:pt x="184" y="132"/>
                      <a:pt x="192" y="132"/>
                    </a:cubicBezTo>
                    <a:cubicBezTo>
                      <a:pt x="192" y="132"/>
                      <a:pt x="193" y="132"/>
                      <a:pt x="193" y="132"/>
                    </a:cubicBezTo>
                    <a:cubicBezTo>
                      <a:pt x="197" y="132"/>
                      <a:pt x="202" y="133"/>
                      <a:pt x="206" y="136"/>
                    </a:cubicBezTo>
                    <a:cubicBezTo>
                      <a:pt x="207" y="137"/>
                      <a:pt x="207" y="138"/>
                      <a:pt x="208" y="138"/>
                    </a:cubicBezTo>
                    <a:cubicBezTo>
                      <a:pt x="199" y="145"/>
                      <a:pt x="189" y="150"/>
                      <a:pt x="178" y="153"/>
                    </a:cubicBezTo>
                    <a:cubicBezTo>
                      <a:pt x="177" y="154"/>
                      <a:pt x="177" y="154"/>
                      <a:pt x="177" y="154"/>
                    </a:cubicBezTo>
                    <a:cubicBezTo>
                      <a:pt x="177" y="154"/>
                      <a:pt x="177" y="153"/>
                      <a:pt x="177" y="153"/>
                    </a:cubicBezTo>
                    <a:moveTo>
                      <a:pt x="77" y="145"/>
                    </a:moveTo>
                    <a:cubicBezTo>
                      <a:pt x="66" y="138"/>
                      <a:pt x="57" y="128"/>
                      <a:pt x="50" y="117"/>
                    </a:cubicBezTo>
                    <a:cubicBezTo>
                      <a:pt x="53" y="116"/>
                      <a:pt x="56" y="115"/>
                      <a:pt x="59" y="115"/>
                    </a:cubicBezTo>
                    <a:cubicBezTo>
                      <a:pt x="65" y="115"/>
                      <a:pt x="71" y="117"/>
                      <a:pt x="75" y="121"/>
                    </a:cubicBezTo>
                    <a:cubicBezTo>
                      <a:pt x="77" y="123"/>
                      <a:pt x="82" y="140"/>
                      <a:pt x="77" y="145"/>
                    </a:cubicBezTo>
                    <a:moveTo>
                      <a:pt x="215" y="133"/>
                    </a:moveTo>
                    <a:cubicBezTo>
                      <a:pt x="214" y="132"/>
                      <a:pt x="213" y="131"/>
                      <a:pt x="212" y="131"/>
                    </a:cubicBezTo>
                    <a:cubicBezTo>
                      <a:pt x="209" y="123"/>
                      <a:pt x="209" y="112"/>
                      <a:pt x="214" y="108"/>
                    </a:cubicBezTo>
                    <a:cubicBezTo>
                      <a:pt x="215" y="107"/>
                      <a:pt x="216" y="106"/>
                      <a:pt x="217" y="104"/>
                    </a:cubicBezTo>
                    <a:cubicBezTo>
                      <a:pt x="220" y="102"/>
                      <a:pt x="224" y="101"/>
                      <a:pt x="228" y="101"/>
                    </a:cubicBezTo>
                    <a:cubicBezTo>
                      <a:pt x="230" y="101"/>
                      <a:pt x="231" y="101"/>
                      <a:pt x="233" y="102"/>
                    </a:cubicBezTo>
                    <a:cubicBezTo>
                      <a:pt x="235" y="102"/>
                      <a:pt x="238" y="102"/>
                      <a:pt x="240" y="102"/>
                    </a:cubicBezTo>
                    <a:cubicBezTo>
                      <a:pt x="234" y="114"/>
                      <a:pt x="225" y="124"/>
                      <a:pt x="215" y="133"/>
                    </a:cubicBezTo>
                    <a:moveTo>
                      <a:pt x="46" y="109"/>
                    </a:moveTo>
                    <a:cubicBezTo>
                      <a:pt x="41" y="99"/>
                      <a:pt x="37" y="87"/>
                      <a:pt x="35" y="75"/>
                    </a:cubicBezTo>
                    <a:cubicBezTo>
                      <a:pt x="41" y="76"/>
                      <a:pt x="47" y="78"/>
                      <a:pt x="49" y="85"/>
                    </a:cubicBezTo>
                    <a:cubicBezTo>
                      <a:pt x="53" y="96"/>
                      <a:pt x="53" y="103"/>
                      <a:pt x="46" y="109"/>
                    </a:cubicBezTo>
                    <a:moveTo>
                      <a:pt x="244" y="93"/>
                    </a:moveTo>
                    <a:cubicBezTo>
                      <a:pt x="241" y="89"/>
                      <a:pt x="238" y="86"/>
                      <a:pt x="240" y="78"/>
                    </a:cubicBezTo>
                    <a:cubicBezTo>
                      <a:pt x="241" y="70"/>
                      <a:pt x="246" y="66"/>
                      <a:pt x="252" y="64"/>
                    </a:cubicBezTo>
                    <a:cubicBezTo>
                      <a:pt x="251" y="74"/>
                      <a:pt x="248" y="83"/>
                      <a:pt x="244" y="93"/>
                    </a:cubicBezTo>
                    <a:moveTo>
                      <a:pt x="34" y="67"/>
                    </a:moveTo>
                    <a:cubicBezTo>
                      <a:pt x="33" y="57"/>
                      <a:pt x="33" y="47"/>
                      <a:pt x="34" y="38"/>
                    </a:cubicBezTo>
                    <a:cubicBezTo>
                      <a:pt x="38" y="41"/>
                      <a:pt x="42" y="46"/>
                      <a:pt x="43" y="52"/>
                    </a:cubicBezTo>
                    <a:cubicBezTo>
                      <a:pt x="43" y="59"/>
                      <a:pt x="41" y="66"/>
                      <a:pt x="34" y="67"/>
                    </a:cubicBezTo>
                    <a:moveTo>
                      <a:pt x="253" y="54"/>
                    </a:moveTo>
                    <a:cubicBezTo>
                      <a:pt x="248" y="52"/>
                      <a:pt x="244" y="47"/>
                      <a:pt x="240" y="43"/>
                    </a:cubicBezTo>
                    <a:cubicBezTo>
                      <a:pt x="234" y="36"/>
                      <a:pt x="235" y="30"/>
                      <a:pt x="238" y="23"/>
                    </a:cubicBezTo>
                    <a:cubicBezTo>
                      <a:pt x="238" y="19"/>
                      <a:pt x="241" y="17"/>
                      <a:pt x="245" y="17"/>
                    </a:cubicBezTo>
                    <a:cubicBezTo>
                      <a:pt x="246" y="18"/>
                      <a:pt x="247" y="18"/>
                      <a:pt x="248" y="18"/>
                    </a:cubicBezTo>
                    <a:cubicBezTo>
                      <a:pt x="248" y="18"/>
                      <a:pt x="248" y="18"/>
                      <a:pt x="248" y="18"/>
                    </a:cubicBezTo>
                    <a:cubicBezTo>
                      <a:pt x="252" y="29"/>
                      <a:pt x="254" y="41"/>
                      <a:pt x="253" y="54"/>
                    </a:cubicBezTo>
                    <a:moveTo>
                      <a:pt x="36" y="29"/>
                    </a:moveTo>
                    <a:cubicBezTo>
                      <a:pt x="35" y="29"/>
                      <a:pt x="35" y="29"/>
                      <a:pt x="35" y="29"/>
                    </a:cubicBezTo>
                    <a:cubicBezTo>
                      <a:pt x="36" y="22"/>
                      <a:pt x="38" y="15"/>
                      <a:pt x="40" y="9"/>
                    </a:cubicBezTo>
                    <a:cubicBezTo>
                      <a:pt x="43" y="12"/>
                      <a:pt x="45" y="19"/>
                      <a:pt x="44" y="22"/>
                    </a:cubicBezTo>
                    <a:cubicBezTo>
                      <a:pt x="43" y="28"/>
                      <a:pt x="40" y="29"/>
                      <a:pt x="36" y="29"/>
                    </a:cubicBezTo>
                    <a:moveTo>
                      <a:pt x="40" y="0"/>
                    </a:moveTo>
                    <a:cubicBezTo>
                      <a:pt x="39" y="0"/>
                      <a:pt x="39" y="1"/>
                      <a:pt x="38" y="1"/>
                    </a:cubicBezTo>
                    <a:cubicBezTo>
                      <a:pt x="38" y="1"/>
                      <a:pt x="38" y="1"/>
                      <a:pt x="37" y="1"/>
                    </a:cubicBezTo>
                    <a:cubicBezTo>
                      <a:pt x="36" y="1"/>
                      <a:pt x="35" y="2"/>
                      <a:pt x="35" y="3"/>
                    </a:cubicBezTo>
                    <a:cubicBezTo>
                      <a:pt x="33" y="5"/>
                      <a:pt x="30" y="9"/>
                      <a:pt x="27" y="15"/>
                    </a:cubicBezTo>
                    <a:cubicBezTo>
                      <a:pt x="16" y="33"/>
                      <a:pt x="0" y="67"/>
                      <a:pt x="11" y="120"/>
                    </a:cubicBezTo>
                    <a:cubicBezTo>
                      <a:pt x="11" y="124"/>
                      <a:pt x="12" y="128"/>
                      <a:pt x="13" y="132"/>
                    </a:cubicBezTo>
                    <a:cubicBezTo>
                      <a:pt x="22" y="167"/>
                      <a:pt x="53" y="202"/>
                      <a:pt x="102" y="216"/>
                    </a:cubicBezTo>
                    <a:cubicBezTo>
                      <a:pt x="105" y="217"/>
                      <a:pt x="108" y="218"/>
                      <a:pt x="111" y="219"/>
                    </a:cubicBezTo>
                    <a:cubicBezTo>
                      <a:pt x="113" y="219"/>
                      <a:pt x="114" y="219"/>
                      <a:pt x="116" y="220"/>
                    </a:cubicBezTo>
                    <a:cubicBezTo>
                      <a:pt x="118" y="220"/>
                      <a:pt x="120" y="221"/>
                      <a:pt x="123" y="221"/>
                    </a:cubicBezTo>
                    <a:cubicBezTo>
                      <a:pt x="128" y="222"/>
                      <a:pt x="133" y="222"/>
                      <a:pt x="138" y="222"/>
                    </a:cubicBezTo>
                    <a:cubicBezTo>
                      <a:pt x="139" y="222"/>
                      <a:pt x="140" y="222"/>
                      <a:pt x="142" y="222"/>
                    </a:cubicBezTo>
                    <a:cubicBezTo>
                      <a:pt x="144" y="222"/>
                      <a:pt x="147" y="222"/>
                      <a:pt x="150" y="222"/>
                    </a:cubicBezTo>
                    <a:cubicBezTo>
                      <a:pt x="159" y="221"/>
                      <a:pt x="168" y="220"/>
                      <a:pt x="177" y="217"/>
                    </a:cubicBezTo>
                    <a:cubicBezTo>
                      <a:pt x="178" y="217"/>
                      <a:pt x="179" y="217"/>
                      <a:pt x="180" y="216"/>
                    </a:cubicBezTo>
                    <a:cubicBezTo>
                      <a:pt x="185" y="215"/>
                      <a:pt x="189" y="213"/>
                      <a:pt x="192" y="212"/>
                    </a:cubicBezTo>
                    <a:cubicBezTo>
                      <a:pt x="203" y="207"/>
                      <a:pt x="211" y="201"/>
                      <a:pt x="218" y="196"/>
                    </a:cubicBezTo>
                    <a:cubicBezTo>
                      <a:pt x="251" y="166"/>
                      <a:pt x="265" y="131"/>
                      <a:pt x="269" y="100"/>
                    </a:cubicBezTo>
                    <a:cubicBezTo>
                      <a:pt x="274" y="60"/>
                      <a:pt x="263" y="26"/>
                      <a:pt x="255" y="12"/>
                    </a:cubicBezTo>
                    <a:cubicBezTo>
                      <a:pt x="254" y="11"/>
                      <a:pt x="253" y="9"/>
                      <a:pt x="252" y="8"/>
                    </a:cubicBezTo>
                    <a:cubicBezTo>
                      <a:pt x="251" y="7"/>
                      <a:pt x="250" y="7"/>
                      <a:pt x="250" y="7"/>
                    </a:cubicBezTo>
                    <a:cubicBezTo>
                      <a:pt x="248" y="7"/>
                      <a:pt x="247" y="8"/>
                      <a:pt x="246" y="9"/>
                    </a:cubicBezTo>
                    <a:cubicBezTo>
                      <a:pt x="246" y="9"/>
                      <a:pt x="245" y="9"/>
                      <a:pt x="245" y="9"/>
                    </a:cubicBezTo>
                    <a:cubicBezTo>
                      <a:pt x="233" y="9"/>
                      <a:pt x="226" y="22"/>
                      <a:pt x="228" y="35"/>
                    </a:cubicBezTo>
                    <a:cubicBezTo>
                      <a:pt x="229" y="44"/>
                      <a:pt x="237" y="53"/>
                      <a:pt x="245" y="58"/>
                    </a:cubicBezTo>
                    <a:cubicBezTo>
                      <a:pt x="239" y="61"/>
                      <a:pt x="234" y="65"/>
                      <a:pt x="233" y="73"/>
                    </a:cubicBezTo>
                    <a:cubicBezTo>
                      <a:pt x="232" y="77"/>
                      <a:pt x="230" y="84"/>
                      <a:pt x="232" y="89"/>
                    </a:cubicBezTo>
                    <a:cubicBezTo>
                      <a:pt x="233" y="91"/>
                      <a:pt x="234" y="93"/>
                      <a:pt x="235" y="94"/>
                    </a:cubicBezTo>
                    <a:cubicBezTo>
                      <a:pt x="231" y="94"/>
                      <a:pt x="228" y="93"/>
                      <a:pt x="224" y="93"/>
                    </a:cubicBezTo>
                    <a:cubicBezTo>
                      <a:pt x="222" y="93"/>
                      <a:pt x="220" y="93"/>
                      <a:pt x="218" y="94"/>
                    </a:cubicBezTo>
                    <a:cubicBezTo>
                      <a:pt x="214" y="95"/>
                      <a:pt x="205" y="103"/>
                      <a:pt x="204" y="107"/>
                    </a:cubicBezTo>
                    <a:cubicBezTo>
                      <a:pt x="203" y="113"/>
                      <a:pt x="202" y="120"/>
                      <a:pt x="203" y="126"/>
                    </a:cubicBezTo>
                    <a:cubicBezTo>
                      <a:pt x="200" y="125"/>
                      <a:pt x="196" y="124"/>
                      <a:pt x="192" y="124"/>
                    </a:cubicBezTo>
                    <a:cubicBezTo>
                      <a:pt x="191" y="124"/>
                      <a:pt x="191" y="124"/>
                      <a:pt x="190" y="124"/>
                    </a:cubicBezTo>
                    <a:cubicBezTo>
                      <a:pt x="178" y="125"/>
                      <a:pt x="173" y="139"/>
                      <a:pt x="170" y="151"/>
                    </a:cubicBezTo>
                    <a:cubicBezTo>
                      <a:pt x="170" y="151"/>
                      <a:pt x="169" y="152"/>
                      <a:pt x="169" y="153"/>
                    </a:cubicBezTo>
                    <a:cubicBezTo>
                      <a:pt x="169" y="152"/>
                      <a:pt x="169" y="152"/>
                      <a:pt x="168" y="152"/>
                    </a:cubicBezTo>
                    <a:cubicBezTo>
                      <a:pt x="166" y="147"/>
                      <a:pt x="164" y="142"/>
                      <a:pt x="162" y="139"/>
                    </a:cubicBezTo>
                    <a:cubicBezTo>
                      <a:pt x="157" y="134"/>
                      <a:pt x="148" y="133"/>
                      <a:pt x="142" y="133"/>
                    </a:cubicBezTo>
                    <a:cubicBezTo>
                      <a:pt x="142" y="133"/>
                      <a:pt x="142" y="133"/>
                      <a:pt x="142" y="133"/>
                    </a:cubicBezTo>
                    <a:cubicBezTo>
                      <a:pt x="134" y="133"/>
                      <a:pt x="128" y="142"/>
                      <a:pt x="124" y="150"/>
                    </a:cubicBezTo>
                    <a:cubicBezTo>
                      <a:pt x="122" y="143"/>
                      <a:pt x="117" y="138"/>
                      <a:pt x="111" y="134"/>
                    </a:cubicBezTo>
                    <a:cubicBezTo>
                      <a:pt x="108" y="133"/>
                      <a:pt x="105" y="133"/>
                      <a:pt x="103" y="133"/>
                    </a:cubicBezTo>
                    <a:cubicBezTo>
                      <a:pt x="97" y="133"/>
                      <a:pt x="92" y="135"/>
                      <a:pt x="86" y="138"/>
                    </a:cubicBezTo>
                    <a:cubicBezTo>
                      <a:pt x="87" y="131"/>
                      <a:pt x="85" y="123"/>
                      <a:pt x="83" y="118"/>
                    </a:cubicBezTo>
                    <a:cubicBezTo>
                      <a:pt x="79" y="111"/>
                      <a:pt x="70" y="107"/>
                      <a:pt x="61" y="107"/>
                    </a:cubicBezTo>
                    <a:cubicBezTo>
                      <a:pt x="60" y="107"/>
                      <a:pt x="58" y="107"/>
                      <a:pt x="57" y="107"/>
                    </a:cubicBezTo>
                    <a:cubicBezTo>
                      <a:pt x="60" y="101"/>
                      <a:pt x="60" y="94"/>
                      <a:pt x="58" y="85"/>
                    </a:cubicBezTo>
                    <a:cubicBezTo>
                      <a:pt x="56" y="78"/>
                      <a:pt x="51" y="73"/>
                      <a:pt x="45" y="70"/>
                    </a:cubicBezTo>
                    <a:cubicBezTo>
                      <a:pt x="48" y="68"/>
                      <a:pt x="50" y="64"/>
                      <a:pt x="50" y="58"/>
                    </a:cubicBezTo>
                    <a:cubicBezTo>
                      <a:pt x="50" y="50"/>
                      <a:pt x="48" y="43"/>
                      <a:pt x="44" y="37"/>
                    </a:cubicBezTo>
                    <a:cubicBezTo>
                      <a:pt x="48" y="36"/>
                      <a:pt x="51" y="33"/>
                      <a:pt x="51" y="24"/>
                    </a:cubicBezTo>
                    <a:cubicBezTo>
                      <a:pt x="52" y="15"/>
                      <a:pt x="49" y="5"/>
                      <a:pt x="42" y="1"/>
                    </a:cubicBezTo>
                    <a:cubicBezTo>
                      <a:pt x="41" y="0"/>
                      <a:pt x="41" y="0"/>
                      <a:pt x="4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6" name="Freeform 284"/>
              <p:cNvSpPr>
                <a:spLocks noEditPoints="1"/>
              </p:cNvSpPr>
              <p:nvPr/>
            </p:nvSpPr>
            <p:spPr bwMode="auto">
              <a:xfrm>
                <a:off x="6693" y="4259"/>
                <a:ext cx="613" cy="153"/>
              </a:xfrm>
              <a:custGeom>
                <a:avLst/>
                <a:gdLst>
                  <a:gd name="T0" fmla="*/ 536 w 1241"/>
                  <a:gd name="T1" fmla="*/ 182 h 310"/>
                  <a:gd name="T2" fmla="*/ 623 w 1241"/>
                  <a:gd name="T3" fmla="*/ 272 h 310"/>
                  <a:gd name="T4" fmla="*/ 632 w 1241"/>
                  <a:gd name="T5" fmla="*/ 166 h 310"/>
                  <a:gd name="T6" fmla="*/ 628 w 1241"/>
                  <a:gd name="T7" fmla="*/ 272 h 310"/>
                  <a:gd name="T8" fmla="*/ 687 w 1241"/>
                  <a:gd name="T9" fmla="*/ 269 h 310"/>
                  <a:gd name="T10" fmla="*/ 660 w 1241"/>
                  <a:gd name="T11" fmla="*/ 167 h 310"/>
                  <a:gd name="T12" fmla="*/ 742 w 1241"/>
                  <a:gd name="T13" fmla="*/ 184 h 310"/>
                  <a:gd name="T14" fmla="*/ 552 w 1241"/>
                  <a:gd name="T15" fmla="*/ 199 h 310"/>
                  <a:gd name="T16" fmla="*/ 611 w 1241"/>
                  <a:gd name="T17" fmla="*/ 208 h 310"/>
                  <a:gd name="T18" fmla="*/ 817 w 1241"/>
                  <a:gd name="T19" fmla="*/ 170 h 310"/>
                  <a:gd name="T20" fmla="*/ 790 w 1241"/>
                  <a:gd name="T21" fmla="*/ 255 h 310"/>
                  <a:gd name="T22" fmla="*/ 806 w 1241"/>
                  <a:gd name="T23" fmla="*/ 180 h 310"/>
                  <a:gd name="T24" fmla="*/ 396 w 1241"/>
                  <a:gd name="T25" fmla="*/ 246 h 310"/>
                  <a:gd name="T26" fmla="*/ 455 w 1241"/>
                  <a:gd name="T27" fmla="*/ 163 h 310"/>
                  <a:gd name="T28" fmla="*/ 477 w 1241"/>
                  <a:gd name="T29" fmla="*/ 249 h 310"/>
                  <a:gd name="T30" fmla="*/ 527 w 1241"/>
                  <a:gd name="T31" fmla="*/ 161 h 310"/>
                  <a:gd name="T32" fmla="*/ 885 w 1241"/>
                  <a:gd name="T33" fmla="*/ 170 h 310"/>
                  <a:gd name="T34" fmla="*/ 863 w 1241"/>
                  <a:gd name="T35" fmla="*/ 232 h 310"/>
                  <a:gd name="T36" fmla="*/ 863 w 1241"/>
                  <a:gd name="T37" fmla="*/ 232 h 310"/>
                  <a:gd name="T38" fmla="*/ 348 w 1241"/>
                  <a:gd name="T39" fmla="*/ 144 h 310"/>
                  <a:gd name="T40" fmla="*/ 936 w 1241"/>
                  <a:gd name="T41" fmla="*/ 206 h 310"/>
                  <a:gd name="T42" fmla="*/ 936 w 1241"/>
                  <a:gd name="T43" fmla="*/ 208 h 310"/>
                  <a:gd name="T44" fmla="*/ 934 w 1241"/>
                  <a:gd name="T45" fmla="*/ 175 h 310"/>
                  <a:gd name="T46" fmla="*/ 370 w 1241"/>
                  <a:gd name="T47" fmla="*/ 183 h 310"/>
                  <a:gd name="T48" fmla="*/ 390 w 1241"/>
                  <a:gd name="T49" fmla="*/ 241 h 310"/>
                  <a:gd name="T50" fmla="*/ 269 w 1241"/>
                  <a:gd name="T51" fmla="*/ 130 h 310"/>
                  <a:gd name="T52" fmla="*/ 968 w 1241"/>
                  <a:gd name="T53" fmla="*/ 152 h 310"/>
                  <a:gd name="T54" fmla="*/ 996 w 1241"/>
                  <a:gd name="T55" fmla="*/ 178 h 310"/>
                  <a:gd name="T56" fmla="*/ 1005 w 1241"/>
                  <a:gd name="T57" fmla="*/ 173 h 310"/>
                  <a:gd name="T58" fmla="*/ 274 w 1241"/>
                  <a:gd name="T59" fmla="*/ 124 h 310"/>
                  <a:gd name="T60" fmla="*/ 298 w 1241"/>
                  <a:gd name="T61" fmla="*/ 212 h 310"/>
                  <a:gd name="T62" fmla="*/ 1051 w 1241"/>
                  <a:gd name="T63" fmla="*/ 144 h 310"/>
                  <a:gd name="T64" fmla="*/ 209 w 1241"/>
                  <a:gd name="T65" fmla="*/ 109 h 310"/>
                  <a:gd name="T66" fmla="*/ 215 w 1241"/>
                  <a:gd name="T67" fmla="*/ 176 h 310"/>
                  <a:gd name="T68" fmla="*/ 199 w 1241"/>
                  <a:gd name="T69" fmla="*/ 107 h 310"/>
                  <a:gd name="T70" fmla="*/ 164 w 1241"/>
                  <a:gd name="T71" fmla="*/ 141 h 310"/>
                  <a:gd name="T72" fmla="*/ 169 w 1241"/>
                  <a:gd name="T73" fmla="*/ 140 h 310"/>
                  <a:gd name="T74" fmla="*/ 152 w 1241"/>
                  <a:gd name="T75" fmla="*/ 99 h 310"/>
                  <a:gd name="T76" fmla="*/ 1068 w 1241"/>
                  <a:gd name="T77" fmla="*/ 109 h 310"/>
                  <a:gd name="T78" fmla="*/ 121 w 1241"/>
                  <a:gd name="T79" fmla="*/ 97 h 310"/>
                  <a:gd name="T80" fmla="*/ 103 w 1241"/>
                  <a:gd name="T81" fmla="*/ 81 h 310"/>
                  <a:gd name="T82" fmla="*/ 1234 w 1241"/>
                  <a:gd name="T83" fmla="*/ 3 h 310"/>
                  <a:gd name="T84" fmla="*/ 1171 w 1241"/>
                  <a:gd name="T85" fmla="*/ 31 h 310"/>
                  <a:gd name="T86" fmla="*/ 758 w 1241"/>
                  <a:gd name="T87" fmla="*/ 125 h 310"/>
                  <a:gd name="T88" fmla="*/ 471 w 1241"/>
                  <a:gd name="T89" fmla="*/ 116 h 310"/>
                  <a:gd name="T90" fmla="*/ 78 w 1241"/>
                  <a:gd name="T91" fmla="*/ 33 h 310"/>
                  <a:gd name="T92" fmla="*/ 36 w 1241"/>
                  <a:gd name="T93" fmla="*/ 54 h 310"/>
                  <a:gd name="T94" fmla="*/ 191 w 1241"/>
                  <a:gd name="T95" fmla="*/ 206 h 310"/>
                  <a:gd name="T96" fmla="*/ 310 w 1241"/>
                  <a:gd name="T97" fmla="*/ 261 h 310"/>
                  <a:gd name="T98" fmla="*/ 750 w 1241"/>
                  <a:gd name="T99" fmla="*/ 301 h 310"/>
                  <a:gd name="T100" fmla="*/ 962 w 1241"/>
                  <a:gd name="T101" fmla="*/ 238 h 310"/>
                  <a:gd name="T102" fmla="*/ 1154 w 1241"/>
                  <a:gd name="T103" fmla="*/ 103 h 310"/>
                  <a:gd name="T104" fmla="*/ 1200 w 1241"/>
                  <a:gd name="T105" fmla="*/ 48 h 310"/>
                  <a:gd name="T106" fmla="*/ 1241 w 1241"/>
                  <a:gd name="T107" fmla="*/ 0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41" h="310">
                    <a:moveTo>
                      <a:pt x="578" y="270"/>
                    </a:moveTo>
                    <a:cubicBezTo>
                      <a:pt x="544" y="269"/>
                      <a:pt x="512" y="266"/>
                      <a:pt x="481" y="262"/>
                    </a:cubicBezTo>
                    <a:cubicBezTo>
                      <a:pt x="484" y="258"/>
                      <a:pt x="486" y="253"/>
                      <a:pt x="488" y="249"/>
                    </a:cubicBezTo>
                    <a:cubicBezTo>
                      <a:pt x="493" y="240"/>
                      <a:pt x="498" y="232"/>
                      <a:pt x="502" y="224"/>
                    </a:cubicBezTo>
                    <a:cubicBezTo>
                      <a:pt x="512" y="206"/>
                      <a:pt x="521" y="188"/>
                      <a:pt x="530" y="170"/>
                    </a:cubicBezTo>
                    <a:cubicBezTo>
                      <a:pt x="533" y="174"/>
                      <a:pt x="534" y="179"/>
                      <a:pt x="536" y="182"/>
                    </a:cubicBezTo>
                    <a:cubicBezTo>
                      <a:pt x="539" y="188"/>
                      <a:pt x="541" y="193"/>
                      <a:pt x="544" y="198"/>
                    </a:cubicBezTo>
                    <a:cubicBezTo>
                      <a:pt x="548" y="208"/>
                      <a:pt x="553" y="218"/>
                      <a:pt x="557" y="228"/>
                    </a:cubicBezTo>
                    <a:cubicBezTo>
                      <a:pt x="562" y="237"/>
                      <a:pt x="565" y="247"/>
                      <a:pt x="570" y="256"/>
                    </a:cubicBezTo>
                    <a:cubicBezTo>
                      <a:pt x="572" y="260"/>
                      <a:pt x="576" y="265"/>
                      <a:pt x="578" y="270"/>
                    </a:cubicBezTo>
                    <a:moveTo>
                      <a:pt x="628" y="272"/>
                    </a:moveTo>
                    <a:cubicBezTo>
                      <a:pt x="626" y="272"/>
                      <a:pt x="625" y="272"/>
                      <a:pt x="623" y="272"/>
                    </a:cubicBezTo>
                    <a:cubicBezTo>
                      <a:pt x="612" y="271"/>
                      <a:pt x="602" y="271"/>
                      <a:pt x="592" y="271"/>
                    </a:cubicBezTo>
                    <a:cubicBezTo>
                      <a:pt x="592" y="269"/>
                      <a:pt x="593" y="267"/>
                      <a:pt x="593" y="265"/>
                    </a:cubicBezTo>
                    <a:cubicBezTo>
                      <a:pt x="594" y="259"/>
                      <a:pt x="597" y="255"/>
                      <a:pt x="600" y="250"/>
                    </a:cubicBezTo>
                    <a:cubicBezTo>
                      <a:pt x="605" y="238"/>
                      <a:pt x="610" y="226"/>
                      <a:pt x="616" y="214"/>
                    </a:cubicBezTo>
                    <a:cubicBezTo>
                      <a:pt x="620" y="206"/>
                      <a:pt x="626" y="197"/>
                      <a:pt x="628" y="187"/>
                    </a:cubicBezTo>
                    <a:cubicBezTo>
                      <a:pt x="629" y="183"/>
                      <a:pt x="630" y="173"/>
                      <a:pt x="632" y="166"/>
                    </a:cubicBezTo>
                    <a:cubicBezTo>
                      <a:pt x="633" y="167"/>
                      <a:pt x="634" y="167"/>
                      <a:pt x="635" y="167"/>
                    </a:cubicBezTo>
                    <a:cubicBezTo>
                      <a:pt x="636" y="170"/>
                      <a:pt x="638" y="174"/>
                      <a:pt x="639" y="178"/>
                    </a:cubicBezTo>
                    <a:cubicBezTo>
                      <a:pt x="642" y="183"/>
                      <a:pt x="645" y="189"/>
                      <a:pt x="648" y="195"/>
                    </a:cubicBezTo>
                    <a:cubicBezTo>
                      <a:pt x="654" y="206"/>
                      <a:pt x="661" y="218"/>
                      <a:pt x="665" y="231"/>
                    </a:cubicBezTo>
                    <a:cubicBezTo>
                      <a:pt x="670" y="244"/>
                      <a:pt x="675" y="256"/>
                      <a:pt x="678" y="270"/>
                    </a:cubicBezTo>
                    <a:cubicBezTo>
                      <a:pt x="662" y="271"/>
                      <a:pt x="645" y="272"/>
                      <a:pt x="628" y="272"/>
                    </a:cubicBezTo>
                    <a:moveTo>
                      <a:pt x="660" y="167"/>
                    </a:moveTo>
                    <a:cubicBezTo>
                      <a:pt x="661" y="167"/>
                      <a:pt x="661" y="167"/>
                      <a:pt x="661" y="167"/>
                    </a:cubicBezTo>
                    <a:cubicBezTo>
                      <a:pt x="683" y="167"/>
                      <a:pt x="704" y="166"/>
                      <a:pt x="724" y="165"/>
                    </a:cubicBezTo>
                    <a:cubicBezTo>
                      <a:pt x="720" y="189"/>
                      <a:pt x="713" y="210"/>
                      <a:pt x="703" y="232"/>
                    </a:cubicBezTo>
                    <a:cubicBezTo>
                      <a:pt x="700" y="241"/>
                      <a:pt x="693" y="250"/>
                      <a:pt x="690" y="259"/>
                    </a:cubicBezTo>
                    <a:cubicBezTo>
                      <a:pt x="689" y="262"/>
                      <a:pt x="688" y="266"/>
                      <a:pt x="687" y="269"/>
                    </a:cubicBezTo>
                    <a:cubicBezTo>
                      <a:pt x="686" y="269"/>
                      <a:pt x="686" y="269"/>
                      <a:pt x="686" y="269"/>
                    </a:cubicBezTo>
                    <a:cubicBezTo>
                      <a:pt x="686" y="268"/>
                      <a:pt x="683" y="260"/>
                      <a:pt x="683" y="259"/>
                    </a:cubicBezTo>
                    <a:cubicBezTo>
                      <a:pt x="677" y="240"/>
                      <a:pt x="670" y="222"/>
                      <a:pt x="661" y="205"/>
                    </a:cubicBezTo>
                    <a:cubicBezTo>
                      <a:pt x="657" y="195"/>
                      <a:pt x="651" y="187"/>
                      <a:pt x="647" y="177"/>
                    </a:cubicBezTo>
                    <a:cubicBezTo>
                      <a:pt x="645" y="174"/>
                      <a:pt x="644" y="170"/>
                      <a:pt x="643" y="167"/>
                    </a:cubicBezTo>
                    <a:cubicBezTo>
                      <a:pt x="649" y="167"/>
                      <a:pt x="654" y="167"/>
                      <a:pt x="660" y="167"/>
                    </a:cubicBezTo>
                    <a:moveTo>
                      <a:pt x="695" y="269"/>
                    </a:moveTo>
                    <a:cubicBezTo>
                      <a:pt x="696" y="264"/>
                      <a:pt x="697" y="260"/>
                      <a:pt x="699" y="256"/>
                    </a:cubicBezTo>
                    <a:cubicBezTo>
                      <a:pt x="706" y="246"/>
                      <a:pt x="710" y="234"/>
                      <a:pt x="715" y="223"/>
                    </a:cubicBezTo>
                    <a:cubicBezTo>
                      <a:pt x="724" y="205"/>
                      <a:pt x="728" y="185"/>
                      <a:pt x="732" y="165"/>
                    </a:cubicBezTo>
                    <a:cubicBezTo>
                      <a:pt x="733" y="165"/>
                      <a:pt x="733" y="165"/>
                      <a:pt x="733" y="165"/>
                    </a:cubicBezTo>
                    <a:cubicBezTo>
                      <a:pt x="736" y="171"/>
                      <a:pt x="739" y="178"/>
                      <a:pt x="742" y="184"/>
                    </a:cubicBezTo>
                    <a:cubicBezTo>
                      <a:pt x="747" y="195"/>
                      <a:pt x="752" y="205"/>
                      <a:pt x="756" y="216"/>
                    </a:cubicBezTo>
                    <a:cubicBezTo>
                      <a:pt x="761" y="229"/>
                      <a:pt x="764" y="245"/>
                      <a:pt x="771" y="258"/>
                    </a:cubicBezTo>
                    <a:cubicBezTo>
                      <a:pt x="747" y="263"/>
                      <a:pt x="721" y="266"/>
                      <a:pt x="695" y="269"/>
                    </a:cubicBezTo>
                    <a:moveTo>
                      <a:pt x="585" y="268"/>
                    </a:moveTo>
                    <a:cubicBezTo>
                      <a:pt x="583" y="256"/>
                      <a:pt x="573" y="244"/>
                      <a:pt x="568" y="232"/>
                    </a:cubicBezTo>
                    <a:cubicBezTo>
                      <a:pt x="563" y="221"/>
                      <a:pt x="557" y="210"/>
                      <a:pt x="552" y="199"/>
                    </a:cubicBezTo>
                    <a:cubicBezTo>
                      <a:pt x="548" y="190"/>
                      <a:pt x="543" y="180"/>
                      <a:pt x="539" y="171"/>
                    </a:cubicBezTo>
                    <a:cubicBezTo>
                      <a:pt x="537" y="167"/>
                      <a:pt x="536" y="164"/>
                      <a:pt x="533" y="161"/>
                    </a:cubicBezTo>
                    <a:cubicBezTo>
                      <a:pt x="556" y="163"/>
                      <a:pt x="578" y="164"/>
                      <a:pt x="600" y="165"/>
                    </a:cubicBezTo>
                    <a:cubicBezTo>
                      <a:pt x="609" y="166"/>
                      <a:pt x="617" y="166"/>
                      <a:pt x="625" y="166"/>
                    </a:cubicBezTo>
                    <a:cubicBezTo>
                      <a:pt x="625" y="167"/>
                      <a:pt x="625" y="167"/>
                      <a:pt x="625" y="167"/>
                    </a:cubicBezTo>
                    <a:cubicBezTo>
                      <a:pt x="621" y="182"/>
                      <a:pt x="618" y="194"/>
                      <a:pt x="611" y="208"/>
                    </a:cubicBezTo>
                    <a:cubicBezTo>
                      <a:pt x="605" y="220"/>
                      <a:pt x="600" y="234"/>
                      <a:pt x="594" y="246"/>
                    </a:cubicBezTo>
                    <a:cubicBezTo>
                      <a:pt x="591" y="250"/>
                      <a:pt x="588" y="254"/>
                      <a:pt x="587" y="259"/>
                    </a:cubicBezTo>
                    <a:cubicBezTo>
                      <a:pt x="586" y="262"/>
                      <a:pt x="586" y="266"/>
                      <a:pt x="585" y="268"/>
                    </a:cubicBezTo>
                    <a:moveTo>
                      <a:pt x="790" y="255"/>
                    </a:moveTo>
                    <a:cubicBezTo>
                      <a:pt x="794" y="245"/>
                      <a:pt x="796" y="233"/>
                      <a:pt x="799" y="224"/>
                    </a:cubicBezTo>
                    <a:cubicBezTo>
                      <a:pt x="806" y="207"/>
                      <a:pt x="812" y="188"/>
                      <a:pt x="817" y="170"/>
                    </a:cubicBezTo>
                    <a:cubicBezTo>
                      <a:pt x="817" y="167"/>
                      <a:pt x="817" y="163"/>
                      <a:pt x="818" y="160"/>
                    </a:cubicBezTo>
                    <a:cubicBezTo>
                      <a:pt x="823" y="167"/>
                      <a:pt x="823" y="167"/>
                      <a:pt x="823" y="167"/>
                    </a:cubicBezTo>
                    <a:cubicBezTo>
                      <a:pt x="829" y="176"/>
                      <a:pt x="835" y="185"/>
                      <a:pt x="839" y="194"/>
                    </a:cubicBezTo>
                    <a:cubicBezTo>
                      <a:pt x="844" y="204"/>
                      <a:pt x="848" y="214"/>
                      <a:pt x="852" y="224"/>
                    </a:cubicBezTo>
                    <a:cubicBezTo>
                      <a:pt x="854" y="228"/>
                      <a:pt x="855" y="233"/>
                      <a:pt x="858" y="237"/>
                    </a:cubicBezTo>
                    <a:cubicBezTo>
                      <a:pt x="836" y="244"/>
                      <a:pt x="814" y="250"/>
                      <a:pt x="790" y="255"/>
                    </a:cubicBezTo>
                    <a:moveTo>
                      <a:pt x="779" y="257"/>
                    </a:moveTo>
                    <a:cubicBezTo>
                      <a:pt x="770" y="242"/>
                      <a:pt x="766" y="221"/>
                      <a:pt x="760" y="205"/>
                    </a:cubicBezTo>
                    <a:cubicBezTo>
                      <a:pt x="756" y="194"/>
                      <a:pt x="750" y="185"/>
                      <a:pt x="745" y="174"/>
                    </a:cubicBezTo>
                    <a:cubicBezTo>
                      <a:pt x="744" y="171"/>
                      <a:pt x="742" y="168"/>
                      <a:pt x="741" y="165"/>
                    </a:cubicBezTo>
                    <a:cubicBezTo>
                      <a:pt x="765" y="163"/>
                      <a:pt x="788" y="161"/>
                      <a:pt x="811" y="159"/>
                    </a:cubicBezTo>
                    <a:cubicBezTo>
                      <a:pt x="808" y="165"/>
                      <a:pt x="807" y="174"/>
                      <a:pt x="806" y="180"/>
                    </a:cubicBezTo>
                    <a:cubicBezTo>
                      <a:pt x="804" y="189"/>
                      <a:pt x="801" y="201"/>
                      <a:pt x="797" y="209"/>
                    </a:cubicBezTo>
                    <a:cubicBezTo>
                      <a:pt x="794" y="218"/>
                      <a:pt x="790" y="227"/>
                      <a:pt x="787" y="237"/>
                    </a:cubicBezTo>
                    <a:cubicBezTo>
                      <a:pt x="785" y="242"/>
                      <a:pt x="784" y="251"/>
                      <a:pt x="781" y="257"/>
                    </a:cubicBezTo>
                    <a:cubicBezTo>
                      <a:pt x="780" y="257"/>
                      <a:pt x="780" y="257"/>
                      <a:pt x="779" y="257"/>
                    </a:cubicBezTo>
                    <a:moveTo>
                      <a:pt x="470" y="260"/>
                    </a:moveTo>
                    <a:cubicBezTo>
                      <a:pt x="445" y="257"/>
                      <a:pt x="420" y="252"/>
                      <a:pt x="396" y="246"/>
                    </a:cubicBezTo>
                    <a:cubicBezTo>
                      <a:pt x="398" y="243"/>
                      <a:pt x="400" y="240"/>
                      <a:pt x="403" y="237"/>
                    </a:cubicBezTo>
                    <a:cubicBezTo>
                      <a:pt x="409" y="231"/>
                      <a:pt x="415" y="224"/>
                      <a:pt x="421" y="217"/>
                    </a:cubicBezTo>
                    <a:cubicBezTo>
                      <a:pt x="433" y="204"/>
                      <a:pt x="441" y="190"/>
                      <a:pt x="446" y="173"/>
                    </a:cubicBezTo>
                    <a:cubicBezTo>
                      <a:pt x="447" y="169"/>
                      <a:pt x="448" y="163"/>
                      <a:pt x="451" y="159"/>
                    </a:cubicBezTo>
                    <a:cubicBezTo>
                      <a:pt x="452" y="158"/>
                      <a:pt x="453" y="157"/>
                      <a:pt x="454" y="157"/>
                    </a:cubicBezTo>
                    <a:cubicBezTo>
                      <a:pt x="455" y="157"/>
                      <a:pt x="455" y="161"/>
                      <a:pt x="455" y="163"/>
                    </a:cubicBezTo>
                    <a:cubicBezTo>
                      <a:pt x="457" y="171"/>
                      <a:pt x="459" y="179"/>
                      <a:pt x="461" y="186"/>
                    </a:cubicBezTo>
                    <a:cubicBezTo>
                      <a:pt x="463" y="196"/>
                      <a:pt x="466" y="206"/>
                      <a:pt x="467" y="215"/>
                    </a:cubicBezTo>
                    <a:cubicBezTo>
                      <a:pt x="469" y="223"/>
                      <a:pt x="468" y="231"/>
                      <a:pt x="469" y="239"/>
                    </a:cubicBezTo>
                    <a:cubicBezTo>
                      <a:pt x="470" y="245"/>
                      <a:pt x="468" y="254"/>
                      <a:pt x="470" y="260"/>
                    </a:cubicBezTo>
                    <a:moveTo>
                      <a:pt x="477" y="255"/>
                    </a:moveTo>
                    <a:cubicBezTo>
                      <a:pt x="477" y="253"/>
                      <a:pt x="478" y="250"/>
                      <a:pt x="477" y="249"/>
                    </a:cubicBezTo>
                    <a:cubicBezTo>
                      <a:pt x="477" y="244"/>
                      <a:pt x="476" y="239"/>
                      <a:pt x="476" y="234"/>
                    </a:cubicBezTo>
                    <a:cubicBezTo>
                      <a:pt x="475" y="221"/>
                      <a:pt x="474" y="210"/>
                      <a:pt x="471" y="198"/>
                    </a:cubicBezTo>
                    <a:cubicBezTo>
                      <a:pt x="468" y="186"/>
                      <a:pt x="465" y="174"/>
                      <a:pt x="462" y="162"/>
                    </a:cubicBezTo>
                    <a:cubicBezTo>
                      <a:pt x="462" y="159"/>
                      <a:pt x="461" y="157"/>
                      <a:pt x="460" y="154"/>
                    </a:cubicBezTo>
                    <a:cubicBezTo>
                      <a:pt x="483" y="157"/>
                      <a:pt x="505" y="159"/>
                      <a:pt x="527" y="161"/>
                    </a:cubicBezTo>
                    <a:cubicBezTo>
                      <a:pt x="527" y="161"/>
                      <a:pt x="527" y="161"/>
                      <a:pt x="527" y="161"/>
                    </a:cubicBezTo>
                    <a:cubicBezTo>
                      <a:pt x="517" y="179"/>
                      <a:pt x="508" y="198"/>
                      <a:pt x="498" y="216"/>
                    </a:cubicBezTo>
                    <a:cubicBezTo>
                      <a:pt x="494" y="225"/>
                      <a:pt x="488" y="232"/>
                      <a:pt x="484" y="241"/>
                    </a:cubicBezTo>
                    <a:cubicBezTo>
                      <a:pt x="482" y="245"/>
                      <a:pt x="480" y="251"/>
                      <a:pt x="477" y="255"/>
                    </a:cubicBezTo>
                    <a:moveTo>
                      <a:pt x="870" y="233"/>
                    </a:moveTo>
                    <a:cubicBezTo>
                      <a:pt x="874" y="221"/>
                      <a:pt x="876" y="208"/>
                      <a:pt x="878" y="196"/>
                    </a:cubicBezTo>
                    <a:cubicBezTo>
                      <a:pt x="881" y="187"/>
                      <a:pt x="884" y="179"/>
                      <a:pt x="885" y="170"/>
                    </a:cubicBezTo>
                    <a:cubicBezTo>
                      <a:pt x="887" y="164"/>
                      <a:pt x="888" y="157"/>
                      <a:pt x="889" y="151"/>
                    </a:cubicBezTo>
                    <a:cubicBezTo>
                      <a:pt x="896" y="160"/>
                      <a:pt x="901" y="172"/>
                      <a:pt x="907" y="181"/>
                    </a:cubicBezTo>
                    <a:cubicBezTo>
                      <a:pt x="912" y="188"/>
                      <a:pt x="917" y="196"/>
                      <a:pt x="920" y="205"/>
                    </a:cubicBezTo>
                    <a:cubicBezTo>
                      <a:pt x="921" y="208"/>
                      <a:pt x="922" y="211"/>
                      <a:pt x="923" y="213"/>
                    </a:cubicBezTo>
                    <a:cubicBezTo>
                      <a:pt x="907" y="220"/>
                      <a:pt x="889" y="227"/>
                      <a:pt x="870" y="233"/>
                    </a:cubicBezTo>
                    <a:moveTo>
                      <a:pt x="863" y="232"/>
                    </a:moveTo>
                    <a:cubicBezTo>
                      <a:pt x="857" y="224"/>
                      <a:pt x="855" y="210"/>
                      <a:pt x="851" y="202"/>
                    </a:cubicBezTo>
                    <a:cubicBezTo>
                      <a:pt x="848" y="194"/>
                      <a:pt x="844" y="187"/>
                      <a:pt x="840" y="180"/>
                    </a:cubicBezTo>
                    <a:cubicBezTo>
                      <a:pt x="839" y="178"/>
                      <a:pt x="832" y="165"/>
                      <a:pt x="826" y="157"/>
                    </a:cubicBezTo>
                    <a:cubicBezTo>
                      <a:pt x="845" y="155"/>
                      <a:pt x="864" y="152"/>
                      <a:pt x="882" y="149"/>
                    </a:cubicBezTo>
                    <a:cubicBezTo>
                      <a:pt x="879" y="162"/>
                      <a:pt x="877" y="174"/>
                      <a:pt x="874" y="186"/>
                    </a:cubicBezTo>
                    <a:cubicBezTo>
                      <a:pt x="869" y="201"/>
                      <a:pt x="869" y="218"/>
                      <a:pt x="863" y="232"/>
                    </a:cubicBezTo>
                    <a:moveTo>
                      <a:pt x="381" y="243"/>
                    </a:moveTo>
                    <a:cubicBezTo>
                      <a:pt x="354" y="236"/>
                      <a:pt x="328" y="228"/>
                      <a:pt x="303" y="218"/>
                    </a:cubicBezTo>
                    <a:cubicBezTo>
                      <a:pt x="306" y="215"/>
                      <a:pt x="308" y="211"/>
                      <a:pt x="310" y="208"/>
                    </a:cubicBezTo>
                    <a:cubicBezTo>
                      <a:pt x="316" y="201"/>
                      <a:pt x="321" y="193"/>
                      <a:pt x="326" y="186"/>
                    </a:cubicBezTo>
                    <a:cubicBezTo>
                      <a:pt x="331" y="178"/>
                      <a:pt x="337" y="170"/>
                      <a:pt x="342" y="162"/>
                    </a:cubicBezTo>
                    <a:cubicBezTo>
                      <a:pt x="345" y="157"/>
                      <a:pt x="346" y="149"/>
                      <a:pt x="348" y="144"/>
                    </a:cubicBezTo>
                    <a:cubicBezTo>
                      <a:pt x="352" y="150"/>
                      <a:pt x="355" y="160"/>
                      <a:pt x="357" y="167"/>
                    </a:cubicBezTo>
                    <a:cubicBezTo>
                      <a:pt x="359" y="175"/>
                      <a:pt x="362" y="182"/>
                      <a:pt x="365" y="190"/>
                    </a:cubicBezTo>
                    <a:cubicBezTo>
                      <a:pt x="370" y="206"/>
                      <a:pt x="376" y="223"/>
                      <a:pt x="380" y="239"/>
                    </a:cubicBezTo>
                    <a:cubicBezTo>
                      <a:pt x="381" y="240"/>
                      <a:pt x="381" y="241"/>
                      <a:pt x="381" y="243"/>
                    </a:cubicBezTo>
                    <a:moveTo>
                      <a:pt x="936" y="208"/>
                    </a:moveTo>
                    <a:cubicBezTo>
                      <a:pt x="936" y="207"/>
                      <a:pt x="936" y="207"/>
                      <a:pt x="936" y="206"/>
                    </a:cubicBezTo>
                    <a:cubicBezTo>
                      <a:pt x="937" y="199"/>
                      <a:pt x="939" y="192"/>
                      <a:pt x="940" y="185"/>
                    </a:cubicBezTo>
                    <a:cubicBezTo>
                      <a:pt x="942" y="171"/>
                      <a:pt x="945" y="157"/>
                      <a:pt x="946" y="143"/>
                    </a:cubicBezTo>
                    <a:cubicBezTo>
                      <a:pt x="952" y="149"/>
                      <a:pt x="960" y="154"/>
                      <a:pt x="964" y="162"/>
                    </a:cubicBezTo>
                    <a:cubicBezTo>
                      <a:pt x="967" y="168"/>
                      <a:pt x="974" y="171"/>
                      <a:pt x="978" y="176"/>
                    </a:cubicBezTo>
                    <a:cubicBezTo>
                      <a:pt x="979" y="179"/>
                      <a:pt x="981" y="182"/>
                      <a:pt x="983" y="185"/>
                    </a:cubicBezTo>
                    <a:cubicBezTo>
                      <a:pt x="968" y="193"/>
                      <a:pt x="953" y="200"/>
                      <a:pt x="936" y="208"/>
                    </a:cubicBezTo>
                    <a:moveTo>
                      <a:pt x="929" y="207"/>
                    </a:moveTo>
                    <a:cubicBezTo>
                      <a:pt x="926" y="203"/>
                      <a:pt x="925" y="197"/>
                      <a:pt x="922" y="192"/>
                    </a:cubicBezTo>
                    <a:cubicBezTo>
                      <a:pt x="918" y="184"/>
                      <a:pt x="913" y="177"/>
                      <a:pt x="909" y="169"/>
                    </a:cubicBezTo>
                    <a:cubicBezTo>
                      <a:pt x="905" y="162"/>
                      <a:pt x="901" y="154"/>
                      <a:pt x="896" y="147"/>
                    </a:cubicBezTo>
                    <a:cubicBezTo>
                      <a:pt x="911" y="145"/>
                      <a:pt x="925" y="142"/>
                      <a:pt x="939" y="139"/>
                    </a:cubicBezTo>
                    <a:cubicBezTo>
                      <a:pt x="938" y="151"/>
                      <a:pt x="936" y="163"/>
                      <a:pt x="934" y="175"/>
                    </a:cubicBezTo>
                    <a:cubicBezTo>
                      <a:pt x="933" y="181"/>
                      <a:pt x="930" y="188"/>
                      <a:pt x="930" y="195"/>
                    </a:cubicBezTo>
                    <a:cubicBezTo>
                      <a:pt x="929" y="199"/>
                      <a:pt x="929" y="203"/>
                      <a:pt x="929" y="207"/>
                    </a:cubicBezTo>
                    <a:moveTo>
                      <a:pt x="390" y="241"/>
                    </a:moveTo>
                    <a:cubicBezTo>
                      <a:pt x="389" y="241"/>
                      <a:pt x="386" y="233"/>
                      <a:pt x="386" y="233"/>
                    </a:cubicBezTo>
                    <a:cubicBezTo>
                      <a:pt x="385" y="228"/>
                      <a:pt x="383" y="223"/>
                      <a:pt x="381" y="219"/>
                    </a:cubicBezTo>
                    <a:cubicBezTo>
                      <a:pt x="378" y="207"/>
                      <a:pt x="374" y="195"/>
                      <a:pt x="370" y="183"/>
                    </a:cubicBezTo>
                    <a:cubicBezTo>
                      <a:pt x="366" y="173"/>
                      <a:pt x="364" y="163"/>
                      <a:pt x="360" y="153"/>
                    </a:cubicBezTo>
                    <a:cubicBezTo>
                      <a:pt x="358" y="148"/>
                      <a:pt x="357" y="143"/>
                      <a:pt x="354" y="139"/>
                    </a:cubicBezTo>
                    <a:cubicBezTo>
                      <a:pt x="385" y="144"/>
                      <a:pt x="416" y="149"/>
                      <a:pt x="447" y="153"/>
                    </a:cubicBezTo>
                    <a:cubicBezTo>
                      <a:pt x="439" y="162"/>
                      <a:pt x="438" y="177"/>
                      <a:pt x="432" y="188"/>
                    </a:cubicBezTo>
                    <a:cubicBezTo>
                      <a:pt x="427" y="200"/>
                      <a:pt x="419" y="209"/>
                      <a:pt x="410" y="218"/>
                    </a:cubicBezTo>
                    <a:cubicBezTo>
                      <a:pt x="404" y="225"/>
                      <a:pt x="395" y="232"/>
                      <a:pt x="390" y="241"/>
                    </a:cubicBezTo>
                    <a:cubicBezTo>
                      <a:pt x="390" y="241"/>
                      <a:pt x="390" y="241"/>
                      <a:pt x="390" y="241"/>
                    </a:cubicBezTo>
                    <a:moveTo>
                      <a:pt x="289" y="212"/>
                    </a:moveTo>
                    <a:cubicBezTo>
                      <a:pt x="270" y="205"/>
                      <a:pt x="252" y="196"/>
                      <a:pt x="236" y="187"/>
                    </a:cubicBezTo>
                    <a:cubicBezTo>
                      <a:pt x="240" y="181"/>
                      <a:pt x="244" y="174"/>
                      <a:pt x="249" y="168"/>
                    </a:cubicBezTo>
                    <a:cubicBezTo>
                      <a:pt x="255" y="162"/>
                      <a:pt x="258" y="155"/>
                      <a:pt x="262" y="147"/>
                    </a:cubicBezTo>
                    <a:cubicBezTo>
                      <a:pt x="263" y="145"/>
                      <a:pt x="267" y="135"/>
                      <a:pt x="269" y="130"/>
                    </a:cubicBezTo>
                    <a:cubicBezTo>
                      <a:pt x="274" y="137"/>
                      <a:pt x="277" y="148"/>
                      <a:pt x="279" y="155"/>
                    </a:cubicBezTo>
                    <a:cubicBezTo>
                      <a:pt x="282" y="163"/>
                      <a:pt x="283" y="174"/>
                      <a:pt x="284" y="183"/>
                    </a:cubicBezTo>
                    <a:cubicBezTo>
                      <a:pt x="285" y="187"/>
                      <a:pt x="286" y="202"/>
                      <a:pt x="289" y="212"/>
                    </a:cubicBezTo>
                    <a:moveTo>
                      <a:pt x="988" y="180"/>
                    </a:moveTo>
                    <a:cubicBezTo>
                      <a:pt x="986" y="176"/>
                      <a:pt x="984" y="171"/>
                      <a:pt x="980" y="168"/>
                    </a:cubicBezTo>
                    <a:cubicBezTo>
                      <a:pt x="975" y="163"/>
                      <a:pt x="970" y="159"/>
                      <a:pt x="968" y="152"/>
                    </a:cubicBezTo>
                    <a:cubicBezTo>
                      <a:pt x="965" y="145"/>
                      <a:pt x="957" y="142"/>
                      <a:pt x="951" y="137"/>
                    </a:cubicBezTo>
                    <a:cubicBezTo>
                      <a:pt x="969" y="133"/>
                      <a:pt x="987" y="129"/>
                      <a:pt x="1003" y="125"/>
                    </a:cubicBezTo>
                    <a:cubicBezTo>
                      <a:pt x="1003" y="128"/>
                      <a:pt x="1003" y="130"/>
                      <a:pt x="1003" y="134"/>
                    </a:cubicBezTo>
                    <a:cubicBezTo>
                      <a:pt x="1002" y="141"/>
                      <a:pt x="998" y="148"/>
                      <a:pt x="996" y="155"/>
                    </a:cubicBezTo>
                    <a:cubicBezTo>
                      <a:pt x="993" y="163"/>
                      <a:pt x="990" y="172"/>
                      <a:pt x="988" y="180"/>
                    </a:cubicBezTo>
                    <a:moveTo>
                      <a:pt x="996" y="178"/>
                    </a:moveTo>
                    <a:cubicBezTo>
                      <a:pt x="999" y="168"/>
                      <a:pt x="1002" y="159"/>
                      <a:pt x="1005" y="151"/>
                    </a:cubicBezTo>
                    <a:cubicBezTo>
                      <a:pt x="1009" y="141"/>
                      <a:pt x="1009" y="133"/>
                      <a:pt x="1011" y="124"/>
                    </a:cubicBezTo>
                    <a:cubicBezTo>
                      <a:pt x="1014" y="127"/>
                      <a:pt x="1016" y="134"/>
                      <a:pt x="1018" y="136"/>
                    </a:cubicBezTo>
                    <a:cubicBezTo>
                      <a:pt x="1021" y="140"/>
                      <a:pt x="1024" y="144"/>
                      <a:pt x="1027" y="148"/>
                    </a:cubicBezTo>
                    <a:cubicBezTo>
                      <a:pt x="1030" y="150"/>
                      <a:pt x="1032" y="153"/>
                      <a:pt x="1034" y="155"/>
                    </a:cubicBezTo>
                    <a:cubicBezTo>
                      <a:pt x="1025" y="161"/>
                      <a:pt x="1015" y="167"/>
                      <a:pt x="1005" y="173"/>
                    </a:cubicBezTo>
                    <a:cubicBezTo>
                      <a:pt x="1002" y="174"/>
                      <a:pt x="999" y="176"/>
                      <a:pt x="996" y="178"/>
                    </a:cubicBezTo>
                    <a:moveTo>
                      <a:pt x="298" y="212"/>
                    </a:moveTo>
                    <a:cubicBezTo>
                      <a:pt x="297" y="212"/>
                      <a:pt x="296" y="210"/>
                      <a:pt x="295" y="207"/>
                    </a:cubicBezTo>
                    <a:cubicBezTo>
                      <a:pt x="293" y="190"/>
                      <a:pt x="291" y="173"/>
                      <a:pt x="287" y="156"/>
                    </a:cubicBezTo>
                    <a:cubicBezTo>
                      <a:pt x="286" y="149"/>
                      <a:pt x="282" y="142"/>
                      <a:pt x="280" y="137"/>
                    </a:cubicBezTo>
                    <a:cubicBezTo>
                      <a:pt x="278" y="132"/>
                      <a:pt x="277" y="128"/>
                      <a:pt x="274" y="124"/>
                    </a:cubicBezTo>
                    <a:cubicBezTo>
                      <a:pt x="297" y="129"/>
                      <a:pt x="320" y="133"/>
                      <a:pt x="343" y="137"/>
                    </a:cubicBezTo>
                    <a:cubicBezTo>
                      <a:pt x="341" y="143"/>
                      <a:pt x="341" y="149"/>
                      <a:pt x="338" y="155"/>
                    </a:cubicBezTo>
                    <a:cubicBezTo>
                      <a:pt x="334" y="162"/>
                      <a:pt x="329" y="168"/>
                      <a:pt x="324" y="175"/>
                    </a:cubicBezTo>
                    <a:cubicBezTo>
                      <a:pt x="320" y="181"/>
                      <a:pt x="315" y="187"/>
                      <a:pt x="311" y="194"/>
                    </a:cubicBezTo>
                    <a:cubicBezTo>
                      <a:pt x="309" y="198"/>
                      <a:pt x="305" y="202"/>
                      <a:pt x="302" y="206"/>
                    </a:cubicBezTo>
                    <a:cubicBezTo>
                      <a:pt x="302" y="207"/>
                      <a:pt x="299" y="212"/>
                      <a:pt x="298" y="212"/>
                    </a:cubicBezTo>
                    <a:moveTo>
                      <a:pt x="1040" y="151"/>
                    </a:moveTo>
                    <a:cubicBezTo>
                      <a:pt x="1033" y="144"/>
                      <a:pt x="1026" y="135"/>
                      <a:pt x="1021" y="127"/>
                    </a:cubicBezTo>
                    <a:cubicBezTo>
                      <a:pt x="1020" y="125"/>
                      <a:pt x="1019" y="123"/>
                      <a:pt x="1018" y="122"/>
                    </a:cubicBezTo>
                    <a:cubicBezTo>
                      <a:pt x="1033" y="118"/>
                      <a:pt x="1047" y="114"/>
                      <a:pt x="1060" y="110"/>
                    </a:cubicBezTo>
                    <a:cubicBezTo>
                      <a:pt x="1059" y="114"/>
                      <a:pt x="1059" y="118"/>
                      <a:pt x="1058" y="120"/>
                    </a:cubicBezTo>
                    <a:cubicBezTo>
                      <a:pt x="1055" y="128"/>
                      <a:pt x="1054" y="136"/>
                      <a:pt x="1051" y="144"/>
                    </a:cubicBezTo>
                    <a:cubicBezTo>
                      <a:pt x="1048" y="146"/>
                      <a:pt x="1044" y="149"/>
                      <a:pt x="1040" y="151"/>
                    </a:cubicBezTo>
                    <a:moveTo>
                      <a:pt x="229" y="184"/>
                    </a:moveTo>
                    <a:cubicBezTo>
                      <a:pt x="227" y="182"/>
                      <a:pt x="224" y="181"/>
                      <a:pt x="222" y="180"/>
                    </a:cubicBezTo>
                    <a:cubicBezTo>
                      <a:pt x="222" y="175"/>
                      <a:pt x="222" y="170"/>
                      <a:pt x="221" y="165"/>
                    </a:cubicBezTo>
                    <a:cubicBezTo>
                      <a:pt x="218" y="153"/>
                      <a:pt x="218" y="141"/>
                      <a:pt x="215" y="130"/>
                    </a:cubicBezTo>
                    <a:cubicBezTo>
                      <a:pt x="214" y="123"/>
                      <a:pt x="211" y="116"/>
                      <a:pt x="209" y="109"/>
                    </a:cubicBezTo>
                    <a:cubicBezTo>
                      <a:pt x="228" y="114"/>
                      <a:pt x="247" y="118"/>
                      <a:pt x="266" y="122"/>
                    </a:cubicBezTo>
                    <a:cubicBezTo>
                      <a:pt x="263" y="125"/>
                      <a:pt x="263" y="129"/>
                      <a:pt x="260" y="134"/>
                    </a:cubicBezTo>
                    <a:cubicBezTo>
                      <a:pt x="257" y="140"/>
                      <a:pt x="254" y="148"/>
                      <a:pt x="250" y="154"/>
                    </a:cubicBezTo>
                    <a:cubicBezTo>
                      <a:pt x="246" y="160"/>
                      <a:pt x="240" y="165"/>
                      <a:pt x="237" y="172"/>
                    </a:cubicBezTo>
                    <a:cubicBezTo>
                      <a:pt x="235" y="176"/>
                      <a:pt x="232" y="180"/>
                      <a:pt x="229" y="184"/>
                    </a:cubicBezTo>
                    <a:moveTo>
                      <a:pt x="215" y="176"/>
                    </a:moveTo>
                    <a:cubicBezTo>
                      <a:pt x="213" y="175"/>
                      <a:pt x="211" y="174"/>
                      <a:pt x="210" y="173"/>
                    </a:cubicBezTo>
                    <a:cubicBezTo>
                      <a:pt x="196" y="164"/>
                      <a:pt x="183" y="156"/>
                      <a:pt x="172" y="147"/>
                    </a:cubicBezTo>
                    <a:cubicBezTo>
                      <a:pt x="173" y="146"/>
                      <a:pt x="174" y="145"/>
                      <a:pt x="176" y="144"/>
                    </a:cubicBezTo>
                    <a:cubicBezTo>
                      <a:pt x="180" y="141"/>
                      <a:pt x="185" y="139"/>
                      <a:pt x="188" y="134"/>
                    </a:cubicBezTo>
                    <a:cubicBezTo>
                      <a:pt x="191" y="128"/>
                      <a:pt x="194" y="121"/>
                      <a:pt x="197" y="115"/>
                    </a:cubicBezTo>
                    <a:cubicBezTo>
                      <a:pt x="198" y="113"/>
                      <a:pt x="198" y="110"/>
                      <a:pt x="199" y="107"/>
                    </a:cubicBezTo>
                    <a:cubicBezTo>
                      <a:pt x="200" y="107"/>
                      <a:pt x="201" y="107"/>
                      <a:pt x="202" y="108"/>
                    </a:cubicBezTo>
                    <a:cubicBezTo>
                      <a:pt x="203" y="111"/>
                      <a:pt x="204" y="115"/>
                      <a:pt x="205" y="117"/>
                    </a:cubicBezTo>
                    <a:cubicBezTo>
                      <a:pt x="208" y="127"/>
                      <a:pt x="209" y="138"/>
                      <a:pt x="210" y="148"/>
                    </a:cubicBezTo>
                    <a:cubicBezTo>
                      <a:pt x="212" y="157"/>
                      <a:pt x="215" y="167"/>
                      <a:pt x="215" y="176"/>
                    </a:cubicBezTo>
                    <a:moveTo>
                      <a:pt x="166" y="143"/>
                    </a:moveTo>
                    <a:cubicBezTo>
                      <a:pt x="166" y="142"/>
                      <a:pt x="165" y="142"/>
                      <a:pt x="164" y="141"/>
                    </a:cubicBezTo>
                    <a:cubicBezTo>
                      <a:pt x="164" y="141"/>
                      <a:pt x="164" y="141"/>
                      <a:pt x="164" y="141"/>
                    </a:cubicBezTo>
                    <a:cubicBezTo>
                      <a:pt x="164" y="134"/>
                      <a:pt x="165" y="126"/>
                      <a:pt x="164" y="119"/>
                    </a:cubicBezTo>
                    <a:cubicBezTo>
                      <a:pt x="164" y="111"/>
                      <a:pt x="161" y="104"/>
                      <a:pt x="158" y="96"/>
                    </a:cubicBezTo>
                    <a:cubicBezTo>
                      <a:pt x="169" y="99"/>
                      <a:pt x="181" y="102"/>
                      <a:pt x="192" y="105"/>
                    </a:cubicBezTo>
                    <a:cubicBezTo>
                      <a:pt x="190" y="110"/>
                      <a:pt x="189" y="116"/>
                      <a:pt x="187" y="120"/>
                    </a:cubicBezTo>
                    <a:cubicBezTo>
                      <a:pt x="182" y="130"/>
                      <a:pt x="176" y="133"/>
                      <a:pt x="169" y="140"/>
                    </a:cubicBezTo>
                    <a:cubicBezTo>
                      <a:pt x="168" y="141"/>
                      <a:pt x="167" y="142"/>
                      <a:pt x="166" y="143"/>
                    </a:cubicBezTo>
                    <a:moveTo>
                      <a:pt x="157" y="135"/>
                    </a:moveTo>
                    <a:cubicBezTo>
                      <a:pt x="150" y="130"/>
                      <a:pt x="143" y="124"/>
                      <a:pt x="137" y="118"/>
                    </a:cubicBezTo>
                    <a:cubicBezTo>
                      <a:pt x="142" y="111"/>
                      <a:pt x="146" y="102"/>
                      <a:pt x="150" y="94"/>
                    </a:cubicBezTo>
                    <a:cubicBezTo>
                      <a:pt x="150" y="94"/>
                      <a:pt x="150" y="94"/>
                      <a:pt x="150" y="94"/>
                    </a:cubicBezTo>
                    <a:cubicBezTo>
                      <a:pt x="151" y="96"/>
                      <a:pt x="151" y="97"/>
                      <a:pt x="152" y="99"/>
                    </a:cubicBezTo>
                    <a:cubicBezTo>
                      <a:pt x="154" y="104"/>
                      <a:pt x="153" y="111"/>
                      <a:pt x="156" y="115"/>
                    </a:cubicBezTo>
                    <a:cubicBezTo>
                      <a:pt x="159" y="120"/>
                      <a:pt x="156" y="130"/>
                      <a:pt x="157" y="135"/>
                    </a:cubicBezTo>
                    <a:cubicBezTo>
                      <a:pt x="157" y="135"/>
                      <a:pt x="157" y="135"/>
                      <a:pt x="157" y="135"/>
                    </a:cubicBezTo>
                    <a:moveTo>
                      <a:pt x="1060" y="138"/>
                    </a:moveTo>
                    <a:cubicBezTo>
                      <a:pt x="1060" y="136"/>
                      <a:pt x="1061" y="135"/>
                      <a:pt x="1061" y="133"/>
                    </a:cubicBezTo>
                    <a:cubicBezTo>
                      <a:pt x="1064" y="125"/>
                      <a:pt x="1067" y="117"/>
                      <a:pt x="1068" y="109"/>
                    </a:cubicBezTo>
                    <a:cubicBezTo>
                      <a:pt x="1068" y="109"/>
                      <a:pt x="1068" y="108"/>
                      <a:pt x="1068" y="108"/>
                    </a:cubicBezTo>
                    <a:cubicBezTo>
                      <a:pt x="1087" y="102"/>
                      <a:pt x="1104" y="97"/>
                      <a:pt x="1118" y="92"/>
                    </a:cubicBezTo>
                    <a:cubicBezTo>
                      <a:pt x="1102" y="106"/>
                      <a:pt x="1083" y="122"/>
                      <a:pt x="1060" y="138"/>
                    </a:cubicBezTo>
                    <a:moveTo>
                      <a:pt x="131" y="113"/>
                    </a:moveTo>
                    <a:cubicBezTo>
                      <a:pt x="128" y="110"/>
                      <a:pt x="126" y="108"/>
                      <a:pt x="123" y="105"/>
                    </a:cubicBezTo>
                    <a:cubicBezTo>
                      <a:pt x="122" y="101"/>
                      <a:pt x="122" y="98"/>
                      <a:pt x="121" y="97"/>
                    </a:cubicBezTo>
                    <a:cubicBezTo>
                      <a:pt x="121" y="93"/>
                      <a:pt x="120" y="89"/>
                      <a:pt x="119" y="85"/>
                    </a:cubicBezTo>
                    <a:cubicBezTo>
                      <a:pt x="127" y="88"/>
                      <a:pt x="135" y="90"/>
                      <a:pt x="143" y="92"/>
                    </a:cubicBezTo>
                    <a:cubicBezTo>
                      <a:pt x="140" y="99"/>
                      <a:pt x="136" y="107"/>
                      <a:pt x="131" y="113"/>
                    </a:cubicBezTo>
                    <a:moveTo>
                      <a:pt x="101" y="80"/>
                    </a:moveTo>
                    <a:cubicBezTo>
                      <a:pt x="100" y="80"/>
                      <a:pt x="100" y="80"/>
                      <a:pt x="100" y="80"/>
                    </a:cubicBezTo>
                    <a:cubicBezTo>
                      <a:pt x="101" y="80"/>
                      <a:pt x="102" y="80"/>
                      <a:pt x="103" y="81"/>
                    </a:cubicBezTo>
                    <a:cubicBezTo>
                      <a:pt x="105" y="81"/>
                      <a:pt x="108" y="82"/>
                      <a:pt x="110" y="83"/>
                    </a:cubicBezTo>
                    <a:cubicBezTo>
                      <a:pt x="111" y="87"/>
                      <a:pt x="112" y="91"/>
                      <a:pt x="113" y="95"/>
                    </a:cubicBezTo>
                    <a:cubicBezTo>
                      <a:pt x="108" y="90"/>
                      <a:pt x="104" y="85"/>
                      <a:pt x="101" y="80"/>
                    </a:cubicBezTo>
                    <a:moveTo>
                      <a:pt x="1241" y="0"/>
                    </a:moveTo>
                    <a:cubicBezTo>
                      <a:pt x="1236" y="2"/>
                      <a:pt x="1236" y="2"/>
                      <a:pt x="1236" y="2"/>
                    </a:cubicBezTo>
                    <a:cubicBezTo>
                      <a:pt x="1234" y="3"/>
                      <a:pt x="1234" y="3"/>
                      <a:pt x="1234" y="3"/>
                    </a:cubicBezTo>
                    <a:cubicBezTo>
                      <a:pt x="1220" y="9"/>
                      <a:pt x="1220" y="9"/>
                      <a:pt x="1220" y="9"/>
                    </a:cubicBezTo>
                    <a:cubicBezTo>
                      <a:pt x="1194" y="20"/>
                      <a:pt x="1194" y="20"/>
                      <a:pt x="1194" y="20"/>
                    </a:cubicBezTo>
                    <a:cubicBezTo>
                      <a:pt x="1194" y="20"/>
                      <a:pt x="1194" y="20"/>
                      <a:pt x="1194" y="20"/>
                    </a:cubicBezTo>
                    <a:cubicBezTo>
                      <a:pt x="1192" y="20"/>
                      <a:pt x="1190" y="21"/>
                      <a:pt x="1188" y="21"/>
                    </a:cubicBezTo>
                    <a:cubicBezTo>
                      <a:pt x="1184" y="22"/>
                      <a:pt x="1180" y="25"/>
                      <a:pt x="1177" y="28"/>
                    </a:cubicBezTo>
                    <a:cubicBezTo>
                      <a:pt x="1175" y="29"/>
                      <a:pt x="1173" y="30"/>
                      <a:pt x="1171" y="31"/>
                    </a:cubicBezTo>
                    <a:cubicBezTo>
                      <a:pt x="1167" y="32"/>
                      <a:pt x="1162" y="34"/>
                      <a:pt x="1157" y="36"/>
                    </a:cubicBezTo>
                    <a:cubicBezTo>
                      <a:pt x="1157" y="36"/>
                      <a:pt x="1157" y="37"/>
                      <a:pt x="1156" y="37"/>
                    </a:cubicBezTo>
                    <a:cubicBezTo>
                      <a:pt x="1147" y="40"/>
                      <a:pt x="1135" y="45"/>
                      <a:pt x="1122" y="50"/>
                    </a:cubicBezTo>
                    <a:cubicBezTo>
                      <a:pt x="1106" y="55"/>
                      <a:pt x="1088" y="61"/>
                      <a:pt x="1068" y="67"/>
                    </a:cubicBezTo>
                    <a:cubicBezTo>
                      <a:pt x="1043" y="75"/>
                      <a:pt x="1014" y="83"/>
                      <a:pt x="982" y="90"/>
                    </a:cubicBezTo>
                    <a:cubicBezTo>
                      <a:pt x="919" y="105"/>
                      <a:pt x="843" y="119"/>
                      <a:pt x="758" y="125"/>
                    </a:cubicBezTo>
                    <a:cubicBezTo>
                      <a:pt x="733" y="126"/>
                      <a:pt x="706" y="128"/>
                      <a:pt x="679" y="128"/>
                    </a:cubicBezTo>
                    <a:cubicBezTo>
                      <a:pt x="673" y="128"/>
                      <a:pt x="667" y="128"/>
                      <a:pt x="661" y="128"/>
                    </a:cubicBezTo>
                    <a:cubicBezTo>
                      <a:pt x="661" y="128"/>
                      <a:pt x="661" y="128"/>
                      <a:pt x="661" y="128"/>
                    </a:cubicBezTo>
                    <a:cubicBezTo>
                      <a:pt x="642" y="128"/>
                      <a:pt x="622" y="128"/>
                      <a:pt x="602" y="127"/>
                    </a:cubicBezTo>
                    <a:cubicBezTo>
                      <a:pt x="595" y="126"/>
                      <a:pt x="589" y="126"/>
                      <a:pt x="582" y="126"/>
                    </a:cubicBezTo>
                    <a:cubicBezTo>
                      <a:pt x="545" y="124"/>
                      <a:pt x="508" y="121"/>
                      <a:pt x="471" y="116"/>
                    </a:cubicBezTo>
                    <a:cubicBezTo>
                      <a:pt x="406" y="109"/>
                      <a:pt x="342" y="99"/>
                      <a:pt x="278" y="85"/>
                    </a:cubicBezTo>
                    <a:cubicBezTo>
                      <a:pt x="247" y="79"/>
                      <a:pt x="217" y="72"/>
                      <a:pt x="186" y="64"/>
                    </a:cubicBezTo>
                    <a:cubicBezTo>
                      <a:pt x="168" y="59"/>
                      <a:pt x="151" y="54"/>
                      <a:pt x="133" y="49"/>
                    </a:cubicBezTo>
                    <a:cubicBezTo>
                      <a:pt x="123" y="46"/>
                      <a:pt x="113" y="43"/>
                      <a:pt x="102" y="40"/>
                    </a:cubicBezTo>
                    <a:cubicBezTo>
                      <a:pt x="97" y="38"/>
                      <a:pt x="91" y="37"/>
                      <a:pt x="86" y="35"/>
                    </a:cubicBezTo>
                    <a:cubicBezTo>
                      <a:pt x="83" y="34"/>
                      <a:pt x="81" y="34"/>
                      <a:pt x="78" y="33"/>
                    </a:cubicBezTo>
                    <a:cubicBezTo>
                      <a:pt x="69" y="30"/>
                      <a:pt x="64" y="28"/>
                      <a:pt x="61" y="28"/>
                    </a:cubicBezTo>
                    <a:cubicBezTo>
                      <a:pt x="59" y="26"/>
                      <a:pt x="56" y="25"/>
                      <a:pt x="53" y="25"/>
                    </a:cubicBezTo>
                    <a:cubicBezTo>
                      <a:pt x="52" y="25"/>
                      <a:pt x="51" y="26"/>
                      <a:pt x="51" y="26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6" y="54"/>
                      <a:pt x="36" y="54"/>
                      <a:pt x="36" y="54"/>
                    </a:cubicBezTo>
                    <a:cubicBezTo>
                      <a:pt x="37" y="57"/>
                      <a:pt x="39" y="59"/>
                      <a:pt x="42" y="61"/>
                    </a:cubicBezTo>
                    <a:cubicBezTo>
                      <a:pt x="48" y="72"/>
                      <a:pt x="62" y="94"/>
                      <a:pt x="85" y="120"/>
                    </a:cubicBezTo>
                    <a:cubicBezTo>
                      <a:pt x="88" y="122"/>
                      <a:pt x="90" y="125"/>
                      <a:pt x="92" y="128"/>
                    </a:cubicBezTo>
                    <a:cubicBezTo>
                      <a:pt x="96" y="132"/>
                      <a:pt x="100" y="136"/>
                      <a:pt x="104" y="140"/>
                    </a:cubicBezTo>
                    <a:cubicBezTo>
                      <a:pt x="106" y="141"/>
                      <a:pt x="108" y="143"/>
                      <a:pt x="110" y="145"/>
                    </a:cubicBezTo>
                    <a:cubicBezTo>
                      <a:pt x="131" y="165"/>
                      <a:pt x="158" y="186"/>
                      <a:pt x="191" y="206"/>
                    </a:cubicBezTo>
                    <a:cubicBezTo>
                      <a:pt x="215" y="220"/>
                      <a:pt x="239" y="233"/>
                      <a:pt x="266" y="244"/>
                    </a:cubicBezTo>
                    <a:cubicBezTo>
                      <a:pt x="271" y="247"/>
                      <a:pt x="277" y="249"/>
                      <a:pt x="283" y="251"/>
                    </a:cubicBezTo>
                    <a:cubicBezTo>
                      <a:pt x="285" y="252"/>
                      <a:pt x="288" y="254"/>
                      <a:pt x="291" y="255"/>
                    </a:cubicBezTo>
                    <a:cubicBezTo>
                      <a:pt x="292" y="255"/>
                      <a:pt x="292" y="255"/>
                      <a:pt x="292" y="255"/>
                    </a:cubicBezTo>
                    <a:cubicBezTo>
                      <a:pt x="295" y="256"/>
                      <a:pt x="298" y="257"/>
                      <a:pt x="301" y="258"/>
                    </a:cubicBezTo>
                    <a:cubicBezTo>
                      <a:pt x="304" y="259"/>
                      <a:pt x="307" y="260"/>
                      <a:pt x="310" y="261"/>
                    </a:cubicBezTo>
                    <a:cubicBezTo>
                      <a:pt x="363" y="280"/>
                      <a:pt x="423" y="294"/>
                      <a:pt x="487" y="302"/>
                    </a:cubicBezTo>
                    <a:cubicBezTo>
                      <a:pt x="492" y="302"/>
                      <a:pt x="497" y="303"/>
                      <a:pt x="503" y="304"/>
                    </a:cubicBezTo>
                    <a:cubicBezTo>
                      <a:pt x="541" y="308"/>
                      <a:pt x="581" y="310"/>
                      <a:pt x="622" y="310"/>
                    </a:cubicBezTo>
                    <a:cubicBezTo>
                      <a:pt x="624" y="310"/>
                      <a:pt x="626" y="310"/>
                      <a:pt x="628" y="310"/>
                    </a:cubicBezTo>
                    <a:cubicBezTo>
                      <a:pt x="666" y="310"/>
                      <a:pt x="703" y="308"/>
                      <a:pt x="739" y="303"/>
                    </a:cubicBezTo>
                    <a:cubicBezTo>
                      <a:pt x="743" y="302"/>
                      <a:pt x="747" y="302"/>
                      <a:pt x="750" y="301"/>
                    </a:cubicBezTo>
                    <a:cubicBezTo>
                      <a:pt x="752" y="301"/>
                      <a:pt x="754" y="301"/>
                      <a:pt x="756" y="300"/>
                    </a:cubicBezTo>
                    <a:cubicBezTo>
                      <a:pt x="759" y="300"/>
                      <a:pt x="761" y="299"/>
                      <a:pt x="764" y="299"/>
                    </a:cubicBezTo>
                    <a:cubicBezTo>
                      <a:pt x="823" y="289"/>
                      <a:pt x="881" y="272"/>
                      <a:pt x="936" y="250"/>
                    </a:cubicBezTo>
                    <a:cubicBezTo>
                      <a:pt x="939" y="248"/>
                      <a:pt x="942" y="247"/>
                      <a:pt x="945" y="246"/>
                    </a:cubicBezTo>
                    <a:cubicBezTo>
                      <a:pt x="948" y="244"/>
                      <a:pt x="951" y="243"/>
                      <a:pt x="953" y="242"/>
                    </a:cubicBezTo>
                    <a:cubicBezTo>
                      <a:pt x="956" y="241"/>
                      <a:pt x="959" y="240"/>
                      <a:pt x="962" y="238"/>
                    </a:cubicBezTo>
                    <a:cubicBezTo>
                      <a:pt x="968" y="235"/>
                      <a:pt x="975" y="232"/>
                      <a:pt x="981" y="229"/>
                    </a:cubicBezTo>
                    <a:cubicBezTo>
                      <a:pt x="995" y="222"/>
                      <a:pt x="1009" y="215"/>
                      <a:pt x="1023" y="207"/>
                    </a:cubicBezTo>
                    <a:cubicBezTo>
                      <a:pt x="1068" y="181"/>
                      <a:pt x="1104" y="152"/>
                      <a:pt x="1131" y="126"/>
                    </a:cubicBezTo>
                    <a:cubicBezTo>
                      <a:pt x="1134" y="124"/>
                      <a:pt x="1136" y="121"/>
                      <a:pt x="1138" y="119"/>
                    </a:cubicBezTo>
                    <a:cubicBezTo>
                      <a:pt x="1142" y="116"/>
                      <a:pt x="1145" y="113"/>
                      <a:pt x="1147" y="110"/>
                    </a:cubicBezTo>
                    <a:cubicBezTo>
                      <a:pt x="1150" y="108"/>
                      <a:pt x="1152" y="105"/>
                      <a:pt x="1154" y="103"/>
                    </a:cubicBezTo>
                    <a:cubicBezTo>
                      <a:pt x="1158" y="99"/>
                      <a:pt x="1162" y="94"/>
                      <a:pt x="1166" y="90"/>
                    </a:cubicBezTo>
                    <a:cubicBezTo>
                      <a:pt x="1171" y="85"/>
                      <a:pt x="1175" y="79"/>
                      <a:pt x="1179" y="74"/>
                    </a:cubicBezTo>
                    <a:cubicBezTo>
                      <a:pt x="1181" y="72"/>
                      <a:pt x="1182" y="71"/>
                      <a:pt x="1184" y="69"/>
                    </a:cubicBezTo>
                    <a:cubicBezTo>
                      <a:pt x="1188" y="63"/>
                      <a:pt x="1192" y="58"/>
                      <a:pt x="1196" y="53"/>
                    </a:cubicBezTo>
                    <a:cubicBezTo>
                      <a:pt x="1198" y="50"/>
                      <a:pt x="1198" y="50"/>
                      <a:pt x="1198" y="50"/>
                    </a:cubicBezTo>
                    <a:cubicBezTo>
                      <a:pt x="1200" y="48"/>
                      <a:pt x="1200" y="48"/>
                      <a:pt x="1200" y="48"/>
                    </a:cubicBezTo>
                    <a:cubicBezTo>
                      <a:pt x="1211" y="35"/>
                      <a:pt x="1211" y="35"/>
                      <a:pt x="1211" y="35"/>
                    </a:cubicBezTo>
                    <a:cubicBezTo>
                      <a:pt x="1220" y="25"/>
                      <a:pt x="1220" y="25"/>
                      <a:pt x="1220" y="25"/>
                    </a:cubicBezTo>
                    <a:cubicBezTo>
                      <a:pt x="1225" y="19"/>
                      <a:pt x="1225" y="19"/>
                      <a:pt x="1225" y="19"/>
                    </a:cubicBezTo>
                    <a:cubicBezTo>
                      <a:pt x="1229" y="14"/>
                      <a:pt x="1229" y="14"/>
                      <a:pt x="1229" y="14"/>
                    </a:cubicBezTo>
                    <a:cubicBezTo>
                      <a:pt x="1240" y="1"/>
                      <a:pt x="1240" y="1"/>
                      <a:pt x="1240" y="1"/>
                    </a:cubicBezTo>
                    <a:cubicBezTo>
                      <a:pt x="1241" y="0"/>
                      <a:pt x="1241" y="0"/>
                      <a:pt x="12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7" name="Freeform 285"/>
              <p:cNvSpPr>
                <a:spLocks noEditPoints="1"/>
              </p:cNvSpPr>
              <p:nvPr/>
            </p:nvSpPr>
            <p:spPr bwMode="auto">
              <a:xfrm>
                <a:off x="7044" y="3663"/>
                <a:ext cx="262" cy="304"/>
              </a:xfrm>
              <a:custGeom>
                <a:avLst/>
                <a:gdLst>
                  <a:gd name="T0" fmla="*/ 347 w 531"/>
                  <a:gd name="T1" fmla="*/ 64 h 616"/>
                  <a:gd name="T2" fmla="*/ 284 w 531"/>
                  <a:gd name="T3" fmla="*/ 50 h 616"/>
                  <a:gd name="T4" fmla="*/ 398 w 531"/>
                  <a:gd name="T5" fmla="*/ 576 h 616"/>
                  <a:gd name="T6" fmla="*/ 407 w 531"/>
                  <a:gd name="T7" fmla="*/ 579 h 616"/>
                  <a:gd name="T8" fmla="*/ 430 w 531"/>
                  <a:gd name="T9" fmla="*/ 572 h 616"/>
                  <a:gd name="T10" fmla="*/ 437 w 531"/>
                  <a:gd name="T11" fmla="*/ 574 h 616"/>
                  <a:gd name="T12" fmla="*/ 435 w 531"/>
                  <a:gd name="T13" fmla="*/ 584 h 616"/>
                  <a:gd name="T14" fmla="*/ 464 w 531"/>
                  <a:gd name="T15" fmla="*/ 524 h 616"/>
                  <a:gd name="T16" fmla="*/ 472 w 531"/>
                  <a:gd name="T17" fmla="*/ 490 h 616"/>
                  <a:gd name="T18" fmla="*/ 493 w 531"/>
                  <a:gd name="T19" fmla="*/ 503 h 616"/>
                  <a:gd name="T20" fmla="*/ 488 w 531"/>
                  <a:gd name="T21" fmla="*/ 462 h 616"/>
                  <a:gd name="T22" fmla="*/ 132 w 531"/>
                  <a:gd name="T23" fmla="*/ 317 h 616"/>
                  <a:gd name="T24" fmla="*/ 132 w 531"/>
                  <a:gd name="T25" fmla="*/ 241 h 616"/>
                  <a:gd name="T26" fmla="*/ 157 w 531"/>
                  <a:gd name="T27" fmla="*/ 290 h 616"/>
                  <a:gd name="T28" fmla="*/ 224 w 531"/>
                  <a:gd name="T29" fmla="*/ 327 h 616"/>
                  <a:gd name="T30" fmla="*/ 91 w 531"/>
                  <a:gd name="T31" fmla="*/ 306 h 616"/>
                  <a:gd name="T32" fmla="*/ 113 w 531"/>
                  <a:gd name="T33" fmla="*/ 240 h 616"/>
                  <a:gd name="T34" fmla="*/ 88 w 531"/>
                  <a:gd name="T35" fmla="*/ 230 h 616"/>
                  <a:gd name="T36" fmla="*/ 235 w 531"/>
                  <a:gd name="T37" fmla="*/ 326 h 616"/>
                  <a:gd name="T38" fmla="*/ 172 w 531"/>
                  <a:gd name="T39" fmla="*/ 229 h 616"/>
                  <a:gd name="T40" fmla="*/ 260 w 531"/>
                  <a:gd name="T41" fmla="*/ 326 h 616"/>
                  <a:gd name="T42" fmla="*/ 72 w 531"/>
                  <a:gd name="T43" fmla="*/ 219 h 616"/>
                  <a:gd name="T44" fmla="*/ 285 w 531"/>
                  <a:gd name="T45" fmla="*/ 308 h 616"/>
                  <a:gd name="T46" fmla="*/ 200 w 531"/>
                  <a:gd name="T47" fmla="*/ 223 h 616"/>
                  <a:gd name="T48" fmla="*/ 394 w 531"/>
                  <a:gd name="T49" fmla="*/ 349 h 616"/>
                  <a:gd name="T50" fmla="*/ 59 w 531"/>
                  <a:gd name="T51" fmla="*/ 205 h 616"/>
                  <a:gd name="T52" fmla="*/ 479 w 531"/>
                  <a:gd name="T53" fmla="*/ 435 h 616"/>
                  <a:gd name="T54" fmla="*/ 327 w 531"/>
                  <a:gd name="T55" fmla="*/ 289 h 616"/>
                  <a:gd name="T56" fmla="*/ 232 w 531"/>
                  <a:gd name="T57" fmla="*/ 211 h 616"/>
                  <a:gd name="T58" fmla="*/ 457 w 531"/>
                  <a:gd name="T59" fmla="*/ 359 h 616"/>
                  <a:gd name="T60" fmla="*/ 491 w 531"/>
                  <a:gd name="T61" fmla="*/ 386 h 616"/>
                  <a:gd name="T62" fmla="*/ 201 w 531"/>
                  <a:gd name="T63" fmla="*/ 192 h 616"/>
                  <a:gd name="T64" fmla="*/ 467 w 531"/>
                  <a:gd name="T65" fmla="*/ 309 h 616"/>
                  <a:gd name="T66" fmla="*/ 46 w 531"/>
                  <a:gd name="T67" fmla="*/ 209 h 616"/>
                  <a:gd name="T68" fmla="*/ 277 w 531"/>
                  <a:gd name="T69" fmla="*/ 190 h 616"/>
                  <a:gd name="T70" fmla="*/ 333 w 531"/>
                  <a:gd name="T71" fmla="*/ 173 h 616"/>
                  <a:gd name="T72" fmla="*/ 205 w 531"/>
                  <a:gd name="T73" fmla="*/ 131 h 616"/>
                  <a:gd name="T74" fmla="*/ 342 w 531"/>
                  <a:gd name="T75" fmla="*/ 126 h 616"/>
                  <a:gd name="T76" fmla="*/ 334 w 531"/>
                  <a:gd name="T77" fmla="*/ 165 h 616"/>
                  <a:gd name="T78" fmla="*/ 213 w 531"/>
                  <a:gd name="T79" fmla="*/ 94 h 616"/>
                  <a:gd name="T80" fmla="*/ 336 w 531"/>
                  <a:gd name="T81" fmla="*/ 116 h 616"/>
                  <a:gd name="T82" fmla="*/ 63 w 531"/>
                  <a:gd name="T83" fmla="*/ 99 h 616"/>
                  <a:gd name="T84" fmla="*/ 91 w 531"/>
                  <a:gd name="T85" fmla="*/ 77 h 616"/>
                  <a:gd name="T86" fmla="*/ 100 w 531"/>
                  <a:gd name="T87" fmla="*/ 73 h 616"/>
                  <a:gd name="T88" fmla="*/ 166 w 531"/>
                  <a:gd name="T89" fmla="*/ 74 h 616"/>
                  <a:gd name="T90" fmla="*/ 227 w 531"/>
                  <a:gd name="T91" fmla="*/ 81 h 616"/>
                  <a:gd name="T92" fmla="*/ 109 w 531"/>
                  <a:gd name="T93" fmla="*/ 63 h 616"/>
                  <a:gd name="T94" fmla="*/ 108 w 531"/>
                  <a:gd name="T95" fmla="*/ 70 h 616"/>
                  <a:gd name="T96" fmla="*/ 178 w 531"/>
                  <a:gd name="T97" fmla="*/ 37 h 616"/>
                  <a:gd name="T98" fmla="*/ 145 w 531"/>
                  <a:gd name="T99" fmla="*/ 68 h 616"/>
                  <a:gd name="T100" fmla="*/ 158 w 531"/>
                  <a:gd name="T101" fmla="*/ 47 h 616"/>
                  <a:gd name="T102" fmla="*/ 71 w 531"/>
                  <a:gd name="T103" fmla="*/ 83 h 616"/>
                  <a:gd name="T104" fmla="*/ 107 w 531"/>
                  <a:gd name="T105" fmla="*/ 97 h 616"/>
                  <a:gd name="T106" fmla="*/ 46 w 531"/>
                  <a:gd name="T107" fmla="*/ 153 h 616"/>
                  <a:gd name="T108" fmla="*/ 32 w 531"/>
                  <a:gd name="T109" fmla="*/ 320 h 616"/>
                  <a:gd name="T110" fmla="*/ 198 w 531"/>
                  <a:gd name="T111" fmla="*/ 372 h 616"/>
                  <a:gd name="T112" fmla="*/ 357 w 531"/>
                  <a:gd name="T113" fmla="*/ 377 h 616"/>
                  <a:gd name="T114" fmla="*/ 365 w 531"/>
                  <a:gd name="T115" fmla="*/ 544 h 616"/>
                  <a:gd name="T116" fmla="*/ 414 w 531"/>
                  <a:gd name="T117" fmla="*/ 616 h 616"/>
                  <a:gd name="T118" fmla="*/ 521 w 531"/>
                  <a:gd name="T119" fmla="*/ 374 h 616"/>
                  <a:gd name="T120" fmla="*/ 414 w 531"/>
                  <a:gd name="T121" fmla="*/ 131 h 616"/>
                  <a:gd name="T122" fmla="*/ 284 w 531"/>
                  <a:gd name="T123" fmla="*/ 62 h 6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31" h="616">
                    <a:moveTo>
                      <a:pt x="436" y="162"/>
                    </a:moveTo>
                    <a:cubicBezTo>
                      <a:pt x="435" y="167"/>
                      <a:pt x="434" y="171"/>
                      <a:pt x="434" y="176"/>
                    </a:cubicBezTo>
                    <a:cubicBezTo>
                      <a:pt x="434" y="206"/>
                      <a:pt x="452" y="231"/>
                      <a:pt x="478" y="241"/>
                    </a:cubicBezTo>
                    <a:cubicBezTo>
                      <a:pt x="465" y="213"/>
                      <a:pt x="451" y="186"/>
                      <a:pt x="436" y="162"/>
                    </a:cubicBezTo>
                    <a:moveTo>
                      <a:pt x="347" y="64"/>
                    </a:moveTo>
                    <a:cubicBezTo>
                      <a:pt x="353" y="92"/>
                      <a:pt x="375" y="115"/>
                      <a:pt x="403" y="118"/>
                    </a:cubicBezTo>
                    <a:cubicBezTo>
                      <a:pt x="386" y="98"/>
                      <a:pt x="368" y="80"/>
                      <a:pt x="347" y="64"/>
                    </a:cubicBezTo>
                    <a:moveTo>
                      <a:pt x="222" y="4"/>
                    </a:moveTo>
                    <a:cubicBezTo>
                      <a:pt x="231" y="31"/>
                      <a:pt x="255" y="50"/>
                      <a:pt x="283" y="50"/>
                    </a:cubicBezTo>
                    <a:cubicBezTo>
                      <a:pt x="283" y="50"/>
                      <a:pt x="283" y="50"/>
                      <a:pt x="284" y="50"/>
                    </a:cubicBezTo>
                    <a:cubicBezTo>
                      <a:pt x="295" y="50"/>
                      <a:pt x="306" y="47"/>
                      <a:pt x="315" y="41"/>
                    </a:cubicBezTo>
                    <a:cubicBezTo>
                      <a:pt x="287" y="24"/>
                      <a:pt x="256" y="11"/>
                      <a:pt x="222" y="4"/>
                    </a:cubicBezTo>
                    <a:moveTo>
                      <a:pt x="391" y="583"/>
                    </a:moveTo>
                    <a:cubicBezTo>
                      <a:pt x="384" y="575"/>
                      <a:pt x="388" y="563"/>
                      <a:pt x="410" y="555"/>
                    </a:cubicBezTo>
                    <a:cubicBezTo>
                      <a:pt x="409" y="563"/>
                      <a:pt x="404" y="572"/>
                      <a:pt x="398" y="576"/>
                    </a:cubicBezTo>
                    <a:cubicBezTo>
                      <a:pt x="395" y="578"/>
                      <a:pt x="393" y="581"/>
                      <a:pt x="391" y="583"/>
                    </a:cubicBezTo>
                    <a:moveTo>
                      <a:pt x="411" y="592"/>
                    </a:moveTo>
                    <a:cubicBezTo>
                      <a:pt x="405" y="592"/>
                      <a:pt x="400" y="590"/>
                      <a:pt x="396" y="588"/>
                    </a:cubicBezTo>
                    <a:cubicBezTo>
                      <a:pt x="397" y="587"/>
                      <a:pt x="397" y="586"/>
                      <a:pt x="398" y="585"/>
                    </a:cubicBezTo>
                    <a:cubicBezTo>
                      <a:pt x="401" y="582"/>
                      <a:pt x="405" y="582"/>
                      <a:pt x="407" y="579"/>
                    </a:cubicBezTo>
                    <a:cubicBezTo>
                      <a:pt x="409" y="577"/>
                      <a:pt x="410" y="575"/>
                      <a:pt x="411" y="573"/>
                    </a:cubicBezTo>
                    <a:cubicBezTo>
                      <a:pt x="415" y="566"/>
                      <a:pt x="418" y="559"/>
                      <a:pt x="418" y="552"/>
                    </a:cubicBezTo>
                    <a:cubicBezTo>
                      <a:pt x="418" y="552"/>
                      <a:pt x="418" y="552"/>
                      <a:pt x="418" y="552"/>
                    </a:cubicBezTo>
                    <a:cubicBezTo>
                      <a:pt x="422" y="551"/>
                      <a:pt x="425" y="550"/>
                      <a:pt x="428" y="549"/>
                    </a:cubicBezTo>
                    <a:cubicBezTo>
                      <a:pt x="429" y="557"/>
                      <a:pt x="431" y="564"/>
                      <a:pt x="430" y="572"/>
                    </a:cubicBezTo>
                    <a:cubicBezTo>
                      <a:pt x="429" y="579"/>
                      <a:pt x="426" y="584"/>
                      <a:pt x="423" y="589"/>
                    </a:cubicBezTo>
                    <a:cubicBezTo>
                      <a:pt x="423" y="589"/>
                      <a:pt x="423" y="589"/>
                      <a:pt x="423" y="589"/>
                    </a:cubicBezTo>
                    <a:cubicBezTo>
                      <a:pt x="419" y="591"/>
                      <a:pt x="415" y="592"/>
                      <a:pt x="411" y="592"/>
                    </a:cubicBezTo>
                    <a:moveTo>
                      <a:pt x="435" y="584"/>
                    </a:moveTo>
                    <a:cubicBezTo>
                      <a:pt x="436" y="581"/>
                      <a:pt x="437" y="577"/>
                      <a:pt x="437" y="574"/>
                    </a:cubicBezTo>
                    <a:cubicBezTo>
                      <a:pt x="439" y="564"/>
                      <a:pt x="437" y="555"/>
                      <a:pt x="435" y="546"/>
                    </a:cubicBezTo>
                    <a:cubicBezTo>
                      <a:pt x="440" y="544"/>
                      <a:pt x="444" y="541"/>
                      <a:pt x="448" y="538"/>
                    </a:cubicBezTo>
                    <a:cubicBezTo>
                      <a:pt x="449" y="542"/>
                      <a:pt x="450" y="546"/>
                      <a:pt x="451" y="550"/>
                    </a:cubicBezTo>
                    <a:cubicBezTo>
                      <a:pt x="452" y="553"/>
                      <a:pt x="457" y="561"/>
                      <a:pt x="458" y="567"/>
                    </a:cubicBezTo>
                    <a:cubicBezTo>
                      <a:pt x="451" y="574"/>
                      <a:pt x="444" y="579"/>
                      <a:pt x="435" y="584"/>
                    </a:cubicBezTo>
                    <a:moveTo>
                      <a:pt x="464" y="561"/>
                    </a:moveTo>
                    <a:cubicBezTo>
                      <a:pt x="462" y="556"/>
                      <a:pt x="460" y="551"/>
                      <a:pt x="458" y="547"/>
                    </a:cubicBezTo>
                    <a:cubicBezTo>
                      <a:pt x="456" y="542"/>
                      <a:pt x="455" y="537"/>
                      <a:pt x="455" y="532"/>
                    </a:cubicBezTo>
                    <a:cubicBezTo>
                      <a:pt x="458" y="529"/>
                      <a:pt x="460" y="525"/>
                      <a:pt x="463" y="521"/>
                    </a:cubicBezTo>
                    <a:cubicBezTo>
                      <a:pt x="463" y="522"/>
                      <a:pt x="463" y="523"/>
                      <a:pt x="464" y="524"/>
                    </a:cubicBezTo>
                    <a:cubicBezTo>
                      <a:pt x="468" y="533"/>
                      <a:pt x="470" y="541"/>
                      <a:pt x="472" y="551"/>
                    </a:cubicBezTo>
                    <a:cubicBezTo>
                      <a:pt x="469" y="554"/>
                      <a:pt x="467" y="558"/>
                      <a:pt x="464" y="561"/>
                    </a:cubicBezTo>
                    <a:moveTo>
                      <a:pt x="477" y="542"/>
                    </a:moveTo>
                    <a:cubicBezTo>
                      <a:pt x="474" y="531"/>
                      <a:pt x="471" y="520"/>
                      <a:pt x="468" y="509"/>
                    </a:cubicBezTo>
                    <a:cubicBezTo>
                      <a:pt x="470" y="503"/>
                      <a:pt x="471" y="496"/>
                      <a:pt x="472" y="490"/>
                    </a:cubicBezTo>
                    <a:cubicBezTo>
                      <a:pt x="473" y="488"/>
                      <a:pt x="473" y="485"/>
                      <a:pt x="474" y="483"/>
                    </a:cubicBezTo>
                    <a:cubicBezTo>
                      <a:pt x="476" y="486"/>
                      <a:pt x="478" y="490"/>
                      <a:pt x="480" y="493"/>
                    </a:cubicBezTo>
                    <a:cubicBezTo>
                      <a:pt x="483" y="500"/>
                      <a:pt x="487" y="507"/>
                      <a:pt x="489" y="514"/>
                    </a:cubicBezTo>
                    <a:cubicBezTo>
                      <a:pt x="486" y="524"/>
                      <a:pt x="482" y="533"/>
                      <a:pt x="477" y="542"/>
                    </a:cubicBezTo>
                    <a:moveTo>
                      <a:pt x="493" y="503"/>
                    </a:moveTo>
                    <a:cubicBezTo>
                      <a:pt x="491" y="499"/>
                      <a:pt x="488" y="494"/>
                      <a:pt x="486" y="489"/>
                    </a:cubicBezTo>
                    <a:cubicBezTo>
                      <a:pt x="483" y="484"/>
                      <a:pt x="480" y="479"/>
                      <a:pt x="477" y="474"/>
                    </a:cubicBezTo>
                    <a:cubicBezTo>
                      <a:pt x="476" y="473"/>
                      <a:pt x="476" y="472"/>
                      <a:pt x="475" y="471"/>
                    </a:cubicBezTo>
                    <a:cubicBezTo>
                      <a:pt x="475" y="459"/>
                      <a:pt x="474" y="448"/>
                      <a:pt x="471" y="437"/>
                    </a:cubicBezTo>
                    <a:cubicBezTo>
                      <a:pt x="477" y="445"/>
                      <a:pt x="483" y="453"/>
                      <a:pt x="488" y="462"/>
                    </a:cubicBezTo>
                    <a:cubicBezTo>
                      <a:pt x="491" y="466"/>
                      <a:pt x="495" y="471"/>
                      <a:pt x="498" y="476"/>
                    </a:cubicBezTo>
                    <a:cubicBezTo>
                      <a:pt x="497" y="485"/>
                      <a:pt x="495" y="494"/>
                      <a:pt x="493" y="503"/>
                    </a:cubicBezTo>
                    <a:moveTo>
                      <a:pt x="172" y="328"/>
                    </a:moveTo>
                    <a:cubicBezTo>
                      <a:pt x="159" y="328"/>
                      <a:pt x="146" y="327"/>
                      <a:pt x="134" y="325"/>
                    </a:cubicBezTo>
                    <a:cubicBezTo>
                      <a:pt x="133" y="323"/>
                      <a:pt x="133" y="320"/>
                      <a:pt x="132" y="317"/>
                    </a:cubicBezTo>
                    <a:cubicBezTo>
                      <a:pt x="130" y="307"/>
                      <a:pt x="128" y="296"/>
                      <a:pt x="126" y="286"/>
                    </a:cubicBezTo>
                    <a:cubicBezTo>
                      <a:pt x="123" y="276"/>
                      <a:pt x="124" y="265"/>
                      <a:pt x="122" y="254"/>
                    </a:cubicBezTo>
                    <a:cubicBezTo>
                      <a:pt x="122" y="253"/>
                      <a:pt x="121" y="246"/>
                      <a:pt x="121" y="241"/>
                    </a:cubicBezTo>
                    <a:cubicBezTo>
                      <a:pt x="123" y="241"/>
                      <a:pt x="126" y="241"/>
                      <a:pt x="128" y="241"/>
                    </a:cubicBezTo>
                    <a:cubicBezTo>
                      <a:pt x="130" y="241"/>
                      <a:pt x="131" y="241"/>
                      <a:pt x="132" y="241"/>
                    </a:cubicBezTo>
                    <a:cubicBezTo>
                      <a:pt x="141" y="263"/>
                      <a:pt x="146" y="285"/>
                      <a:pt x="157" y="305"/>
                    </a:cubicBezTo>
                    <a:cubicBezTo>
                      <a:pt x="161" y="314"/>
                      <a:pt x="167" y="321"/>
                      <a:pt x="172" y="328"/>
                    </a:cubicBezTo>
                    <a:moveTo>
                      <a:pt x="180" y="328"/>
                    </a:moveTo>
                    <a:cubicBezTo>
                      <a:pt x="178" y="325"/>
                      <a:pt x="177" y="323"/>
                      <a:pt x="176" y="322"/>
                    </a:cubicBezTo>
                    <a:cubicBezTo>
                      <a:pt x="169" y="313"/>
                      <a:pt x="163" y="301"/>
                      <a:pt x="157" y="290"/>
                    </a:cubicBezTo>
                    <a:cubicBezTo>
                      <a:pt x="150" y="274"/>
                      <a:pt x="146" y="257"/>
                      <a:pt x="140" y="240"/>
                    </a:cubicBezTo>
                    <a:cubicBezTo>
                      <a:pt x="143" y="240"/>
                      <a:pt x="147" y="239"/>
                      <a:pt x="151" y="238"/>
                    </a:cubicBezTo>
                    <a:cubicBezTo>
                      <a:pt x="155" y="245"/>
                      <a:pt x="159" y="251"/>
                      <a:pt x="163" y="256"/>
                    </a:cubicBezTo>
                    <a:cubicBezTo>
                      <a:pt x="173" y="269"/>
                      <a:pt x="182" y="281"/>
                      <a:pt x="193" y="292"/>
                    </a:cubicBezTo>
                    <a:cubicBezTo>
                      <a:pt x="203" y="304"/>
                      <a:pt x="213" y="316"/>
                      <a:pt x="224" y="327"/>
                    </a:cubicBezTo>
                    <a:cubicBezTo>
                      <a:pt x="209" y="327"/>
                      <a:pt x="194" y="328"/>
                      <a:pt x="180" y="328"/>
                    </a:cubicBezTo>
                    <a:moveTo>
                      <a:pt x="126" y="324"/>
                    </a:moveTo>
                    <a:cubicBezTo>
                      <a:pt x="114" y="322"/>
                      <a:pt x="103" y="318"/>
                      <a:pt x="92" y="313"/>
                    </a:cubicBezTo>
                    <a:cubicBezTo>
                      <a:pt x="92" y="313"/>
                      <a:pt x="92" y="313"/>
                      <a:pt x="92" y="313"/>
                    </a:cubicBezTo>
                    <a:cubicBezTo>
                      <a:pt x="91" y="309"/>
                      <a:pt x="91" y="307"/>
                      <a:pt x="91" y="306"/>
                    </a:cubicBezTo>
                    <a:cubicBezTo>
                      <a:pt x="90" y="294"/>
                      <a:pt x="91" y="283"/>
                      <a:pt x="93" y="272"/>
                    </a:cubicBezTo>
                    <a:cubicBezTo>
                      <a:pt x="94" y="264"/>
                      <a:pt x="96" y="257"/>
                      <a:pt x="98" y="249"/>
                    </a:cubicBezTo>
                    <a:cubicBezTo>
                      <a:pt x="100" y="245"/>
                      <a:pt x="102" y="241"/>
                      <a:pt x="103" y="237"/>
                    </a:cubicBezTo>
                    <a:cubicBezTo>
                      <a:pt x="105" y="238"/>
                      <a:pt x="106" y="238"/>
                      <a:pt x="108" y="238"/>
                    </a:cubicBezTo>
                    <a:cubicBezTo>
                      <a:pt x="109" y="239"/>
                      <a:pt x="111" y="239"/>
                      <a:pt x="113" y="240"/>
                    </a:cubicBezTo>
                    <a:cubicBezTo>
                      <a:pt x="113" y="249"/>
                      <a:pt x="116" y="261"/>
                      <a:pt x="116" y="266"/>
                    </a:cubicBezTo>
                    <a:cubicBezTo>
                      <a:pt x="116" y="285"/>
                      <a:pt x="120" y="306"/>
                      <a:pt x="126" y="324"/>
                    </a:cubicBezTo>
                    <a:moveTo>
                      <a:pt x="83" y="308"/>
                    </a:moveTo>
                    <a:cubicBezTo>
                      <a:pt x="77" y="304"/>
                      <a:pt x="71" y="299"/>
                      <a:pt x="66" y="294"/>
                    </a:cubicBezTo>
                    <a:cubicBezTo>
                      <a:pt x="67" y="272"/>
                      <a:pt x="77" y="248"/>
                      <a:pt x="88" y="230"/>
                    </a:cubicBezTo>
                    <a:cubicBezTo>
                      <a:pt x="91" y="231"/>
                      <a:pt x="94" y="233"/>
                      <a:pt x="97" y="234"/>
                    </a:cubicBezTo>
                    <a:cubicBezTo>
                      <a:pt x="95" y="241"/>
                      <a:pt x="91" y="249"/>
                      <a:pt x="89" y="254"/>
                    </a:cubicBezTo>
                    <a:cubicBezTo>
                      <a:pt x="86" y="264"/>
                      <a:pt x="85" y="274"/>
                      <a:pt x="84" y="284"/>
                    </a:cubicBezTo>
                    <a:cubicBezTo>
                      <a:pt x="83" y="291"/>
                      <a:pt x="82" y="300"/>
                      <a:pt x="83" y="308"/>
                    </a:cubicBezTo>
                    <a:moveTo>
                      <a:pt x="235" y="326"/>
                    </a:moveTo>
                    <a:cubicBezTo>
                      <a:pt x="233" y="325"/>
                      <a:pt x="232" y="323"/>
                      <a:pt x="231" y="322"/>
                    </a:cubicBezTo>
                    <a:cubicBezTo>
                      <a:pt x="220" y="312"/>
                      <a:pt x="210" y="303"/>
                      <a:pt x="201" y="291"/>
                    </a:cubicBezTo>
                    <a:cubicBezTo>
                      <a:pt x="194" y="282"/>
                      <a:pt x="186" y="274"/>
                      <a:pt x="179" y="265"/>
                    </a:cubicBezTo>
                    <a:cubicBezTo>
                      <a:pt x="172" y="257"/>
                      <a:pt x="164" y="247"/>
                      <a:pt x="158" y="236"/>
                    </a:cubicBezTo>
                    <a:cubicBezTo>
                      <a:pt x="163" y="234"/>
                      <a:pt x="168" y="232"/>
                      <a:pt x="172" y="229"/>
                    </a:cubicBezTo>
                    <a:cubicBezTo>
                      <a:pt x="176" y="232"/>
                      <a:pt x="180" y="235"/>
                      <a:pt x="182" y="237"/>
                    </a:cubicBezTo>
                    <a:cubicBezTo>
                      <a:pt x="189" y="243"/>
                      <a:pt x="196" y="248"/>
                      <a:pt x="202" y="254"/>
                    </a:cubicBezTo>
                    <a:cubicBezTo>
                      <a:pt x="217" y="269"/>
                      <a:pt x="236" y="278"/>
                      <a:pt x="252" y="291"/>
                    </a:cubicBezTo>
                    <a:cubicBezTo>
                      <a:pt x="267" y="302"/>
                      <a:pt x="282" y="315"/>
                      <a:pt x="296" y="327"/>
                    </a:cubicBezTo>
                    <a:cubicBezTo>
                      <a:pt x="284" y="326"/>
                      <a:pt x="272" y="326"/>
                      <a:pt x="260" y="326"/>
                    </a:cubicBezTo>
                    <a:cubicBezTo>
                      <a:pt x="252" y="326"/>
                      <a:pt x="243" y="326"/>
                      <a:pt x="235" y="326"/>
                    </a:cubicBezTo>
                    <a:moveTo>
                      <a:pt x="59" y="287"/>
                    </a:moveTo>
                    <a:cubicBezTo>
                      <a:pt x="56" y="284"/>
                      <a:pt x="53" y="280"/>
                      <a:pt x="51" y="276"/>
                    </a:cubicBezTo>
                    <a:cubicBezTo>
                      <a:pt x="51" y="264"/>
                      <a:pt x="57" y="252"/>
                      <a:pt x="62" y="242"/>
                    </a:cubicBezTo>
                    <a:cubicBezTo>
                      <a:pt x="65" y="235"/>
                      <a:pt x="68" y="226"/>
                      <a:pt x="72" y="219"/>
                    </a:cubicBezTo>
                    <a:cubicBezTo>
                      <a:pt x="75" y="221"/>
                      <a:pt x="79" y="224"/>
                      <a:pt x="82" y="226"/>
                    </a:cubicBezTo>
                    <a:cubicBezTo>
                      <a:pt x="71" y="244"/>
                      <a:pt x="61" y="265"/>
                      <a:pt x="59" y="287"/>
                    </a:cubicBezTo>
                    <a:moveTo>
                      <a:pt x="394" y="349"/>
                    </a:moveTo>
                    <a:cubicBezTo>
                      <a:pt x="365" y="337"/>
                      <a:pt x="337" y="331"/>
                      <a:pt x="308" y="328"/>
                    </a:cubicBezTo>
                    <a:cubicBezTo>
                      <a:pt x="301" y="322"/>
                      <a:pt x="293" y="315"/>
                      <a:pt x="285" y="308"/>
                    </a:cubicBezTo>
                    <a:cubicBezTo>
                      <a:pt x="271" y="296"/>
                      <a:pt x="257" y="285"/>
                      <a:pt x="242" y="274"/>
                    </a:cubicBezTo>
                    <a:cubicBezTo>
                      <a:pt x="225" y="262"/>
                      <a:pt x="209" y="249"/>
                      <a:pt x="192" y="236"/>
                    </a:cubicBezTo>
                    <a:cubicBezTo>
                      <a:pt x="188" y="232"/>
                      <a:pt x="184" y="228"/>
                      <a:pt x="179" y="224"/>
                    </a:cubicBezTo>
                    <a:cubicBezTo>
                      <a:pt x="182" y="222"/>
                      <a:pt x="184" y="220"/>
                      <a:pt x="187" y="217"/>
                    </a:cubicBezTo>
                    <a:cubicBezTo>
                      <a:pt x="192" y="219"/>
                      <a:pt x="197" y="222"/>
                      <a:pt x="200" y="223"/>
                    </a:cubicBezTo>
                    <a:cubicBezTo>
                      <a:pt x="205" y="226"/>
                      <a:pt x="210" y="229"/>
                      <a:pt x="216" y="231"/>
                    </a:cubicBezTo>
                    <a:cubicBezTo>
                      <a:pt x="227" y="237"/>
                      <a:pt x="238" y="243"/>
                      <a:pt x="249" y="249"/>
                    </a:cubicBezTo>
                    <a:cubicBezTo>
                      <a:pt x="276" y="264"/>
                      <a:pt x="301" y="279"/>
                      <a:pt x="326" y="298"/>
                    </a:cubicBezTo>
                    <a:cubicBezTo>
                      <a:pt x="348" y="314"/>
                      <a:pt x="371" y="329"/>
                      <a:pt x="392" y="347"/>
                    </a:cubicBezTo>
                    <a:cubicBezTo>
                      <a:pt x="392" y="348"/>
                      <a:pt x="393" y="349"/>
                      <a:pt x="394" y="349"/>
                    </a:cubicBezTo>
                    <a:moveTo>
                      <a:pt x="45" y="265"/>
                    </a:moveTo>
                    <a:cubicBezTo>
                      <a:pt x="40" y="257"/>
                      <a:pt x="37" y="247"/>
                      <a:pt x="36" y="238"/>
                    </a:cubicBezTo>
                    <a:cubicBezTo>
                      <a:pt x="37" y="235"/>
                      <a:pt x="39" y="232"/>
                      <a:pt x="40" y="229"/>
                    </a:cubicBezTo>
                    <a:cubicBezTo>
                      <a:pt x="44" y="224"/>
                      <a:pt x="49" y="219"/>
                      <a:pt x="52" y="213"/>
                    </a:cubicBezTo>
                    <a:cubicBezTo>
                      <a:pt x="53" y="211"/>
                      <a:pt x="56" y="208"/>
                      <a:pt x="59" y="205"/>
                    </a:cubicBezTo>
                    <a:cubicBezTo>
                      <a:pt x="61" y="208"/>
                      <a:pt x="64" y="211"/>
                      <a:pt x="66" y="214"/>
                    </a:cubicBezTo>
                    <a:cubicBezTo>
                      <a:pt x="62" y="220"/>
                      <a:pt x="60" y="228"/>
                      <a:pt x="56" y="236"/>
                    </a:cubicBezTo>
                    <a:cubicBezTo>
                      <a:pt x="52" y="244"/>
                      <a:pt x="47" y="255"/>
                      <a:pt x="45" y="265"/>
                    </a:cubicBezTo>
                    <a:moveTo>
                      <a:pt x="499" y="465"/>
                    </a:moveTo>
                    <a:cubicBezTo>
                      <a:pt x="492" y="455"/>
                      <a:pt x="487" y="445"/>
                      <a:pt x="479" y="435"/>
                    </a:cubicBezTo>
                    <a:cubicBezTo>
                      <a:pt x="474" y="430"/>
                      <a:pt x="470" y="424"/>
                      <a:pt x="465" y="418"/>
                    </a:cubicBezTo>
                    <a:cubicBezTo>
                      <a:pt x="456" y="397"/>
                      <a:pt x="442" y="378"/>
                      <a:pt x="425" y="366"/>
                    </a:cubicBezTo>
                    <a:cubicBezTo>
                      <a:pt x="417" y="358"/>
                      <a:pt x="408" y="350"/>
                      <a:pt x="399" y="344"/>
                    </a:cubicBezTo>
                    <a:cubicBezTo>
                      <a:pt x="388" y="335"/>
                      <a:pt x="378" y="325"/>
                      <a:pt x="367" y="318"/>
                    </a:cubicBezTo>
                    <a:cubicBezTo>
                      <a:pt x="353" y="309"/>
                      <a:pt x="340" y="299"/>
                      <a:pt x="327" y="289"/>
                    </a:cubicBezTo>
                    <a:cubicBezTo>
                      <a:pt x="300" y="269"/>
                      <a:pt x="271" y="251"/>
                      <a:pt x="241" y="236"/>
                    </a:cubicBezTo>
                    <a:cubicBezTo>
                      <a:pt x="226" y="228"/>
                      <a:pt x="211" y="220"/>
                      <a:pt x="195" y="213"/>
                    </a:cubicBezTo>
                    <a:cubicBezTo>
                      <a:pt x="194" y="212"/>
                      <a:pt x="193" y="212"/>
                      <a:pt x="191" y="211"/>
                    </a:cubicBezTo>
                    <a:cubicBezTo>
                      <a:pt x="194" y="207"/>
                      <a:pt x="196" y="204"/>
                      <a:pt x="198" y="200"/>
                    </a:cubicBezTo>
                    <a:cubicBezTo>
                      <a:pt x="209" y="202"/>
                      <a:pt x="221" y="207"/>
                      <a:pt x="232" y="211"/>
                    </a:cubicBezTo>
                    <a:cubicBezTo>
                      <a:pt x="249" y="217"/>
                      <a:pt x="266" y="224"/>
                      <a:pt x="283" y="233"/>
                    </a:cubicBezTo>
                    <a:cubicBezTo>
                      <a:pt x="316" y="250"/>
                      <a:pt x="348" y="268"/>
                      <a:pt x="378" y="292"/>
                    </a:cubicBezTo>
                    <a:cubicBezTo>
                      <a:pt x="384" y="297"/>
                      <a:pt x="391" y="302"/>
                      <a:pt x="397" y="306"/>
                    </a:cubicBezTo>
                    <a:cubicBezTo>
                      <a:pt x="406" y="313"/>
                      <a:pt x="413" y="322"/>
                      <a:pt x="422" y="327"/>
                    </a:cubicBezTo>
                    <a:cubicBezTo>
                      <a:pt x="435" y="336"/>
                      <a:pt x="447" y="347"/>
                      <a:pt x="457" y="359"/>
                    </a:cubicBezTo>
                    <a:cubicBezTo>
                      <a:pt x="469" y="372"/>
                      <a:pt x="481" y="385"/>
                      <a:pt x="491" y="400"/>
                    </a:cubicBezTo>
                    <a:cubicBezTo>
                      <a:pt x="493" y="402"/>
                      <a:pt x="494" y="404"/>
                      <a:pt x="495" y="407"/>
                    </a:cubicBezTo>
                    <a:cubicBezTo>
                      <a:pt x="499" y="428"/>
                      <a:pt x="500" y="447"/>
                      <a:pt x="499" y="460"/>
                    </a:cubicBezTo>
                    <a:cubicBezTo>
                      <a:pt x="499" y="462"/>
                      <a:pt x="499" y="463"/>
                      <a:pt x="499" y="465"/>
                    </a:cubicBezTo>
                    <a:moveTo>
                      <a:pt x="491" y="386"/>
                    </a:moveTo>
                    <a:cubicBezTo>
                      <a:pt x="483" y="374"/>
                      <a:pt x="472" y="364"/>
                      <a:pt x="462" y="353"/>
                    </a:cubicBezTo>
                    <a:cubicBezTo>
                      <a:pt x="439" y="325"/>
                      <a:pt x="407" y="306"/>
                      <a:pt x="379" y="283"/>
                    </a:cubicBezTo>
                    <a:cubicBezTo>
                      <a:pt x="349" y="259"/>
                      <a:pt x="316" y="242"/>
                      <a:pt x="282" y="224"/>
                    </a:cubicBezTo>
                    <a:cubicBezTo>
                      <a:pt x="266" y="215"/>
                      <a:pt x="248" y="208"/>
                      <a:pt x="231" y="203"/>
                    </a:cubicBezTo>
                    <a:cubicBezTo>
                      <a:pt x="222" y="199"/>
                      <a:pt x="211" y="195"/>
                      <a:pt x="201" y="192"/>
                    </a:cubicBezTo>
                    <a:cubicBezTo>
                      <a:pt x="202" y="189"/>
                      <a:pt x="203" y="186"/>
                      <a:pt x="204" y="182"/>
                    </a:cubicBezTo>
                    <a:cubicBezTo>
                      <a:pt x="211" y="182"/>
                      <a:pt x="218" y="184"/>
                      <a:pt x="226" y="185"/>
                    </a:cubicBezTo>
                    <a:cubicBezTo>
                      <a:pt x="240" y="187"/>
                      <a:pt x="254" y="191"/>
                      <a:pt x="268" y="195"/>
                    </a:cubicBezTo>
                    <a:cubicBezTo>
                      <a:pt x="296" y="204"/>
                      <a:pt x="322" y="216"/>
                      <a:pt x="349" y="228"/>
                    </a:cubicBezTo>
                    <a:cubicBezTo>
                      <a:pt x="392" y="247"/>
                      <a:pt x="434" y="273"/>
                      <a:pt x="467" y="309"/>
                    </a:cubicBezTo>
                    <a:cubicBezTo>
                      <a:pt x="478" y="336"/>
                      <a:pt x="486" y="363"/>
                      <a:pt x="491" y="386"/>
                    </a:cubicBezTo>
                    <a:moveTo>
                      <a:pt x="34" y="226"/>
                    </a:moveTo>
                    <a:cubicBezTo>
                      <a:pt x="31" y="203"/>
                      <a:pt x="37" y="181"/>
                      <a:pt x="47" y="168"/>
                    </a:cubicBezTo>
                    <a:cubicBezTo>
                      <a:pt x="46" y="180"/>
                      <a:pt x="50" y="190"/>
                      <a:pt x="55" y="199"/>
                    </a:cubicBezTo>
                    <a:cubicBezTo>
                      <a:pt x="51" y="202"/>
                      <a:pt x="48" y="206"/>
                      <a:pt x="46" y="209"/>
                    </a:cubicBezTo>
                    <a:cubicBezTo>
                      <a:pt x="42" y="214"/>
                      <a:pt x="39" y="219"/>
                      <a:pt x="35" y="224"/>
                    </a:cubicBezTo>
                    <a:cubicBezTo>
                      <a:pt x="34" y="225"/>
                      <a:pt x="34" y="225"/>
                      <a:pt x="34" y="226"/>
                    </a:cubicBezTo>
                    <a:moveTo>
                      <a:pt x="459" y="290"/>
                    </a:moveTo>
                    <a:cubicBezTo>
                      <a:pt x="430" y="263"/>
                      <a:pt x="396" y="243"/>
                      <a:pt x="360" y="225"/>
                    </a:cubicBezTo>
                    <a:cubicBezTo>
                      <a:pt x="334" y="211"/>
                      <a:pt x="305" y="199"/>
                      <a:pt x="277" y="190"/>
                    </a:cubicBezTo>
                    <a:cubicBezTo>
                      <a:pt x="264" y="185"/>
                      <a:pt x="249" y="180"/>
                      <a:pt x="235" y="179"/>
                    </a:cubicBezTo>
                    <a:cubicBezTo>
                      <a:pt x="225" y="177"/>
                      <a:pt x="215" y="175"/>
                      <a:pt x="205" y="174"/>
                    </a:cubicBezTo>
                    <a:cubicBezTo>
                      <a:pt x="206" y="170"/>
                      <a:pt x="206" y="166"/>
                      <a:pt x="207" y="162"/>
                    </a:cubicBezTo>
                    <a:cubicBezTo>
                      <a:pt x="214" y="161"/>
                      <a:pt x="221" y="161"/>
                      <a:pt x="228" y="161"/>
                    </a:cubicBezTo>
                    <a:cubicBezTo>
                      <a:pt x="263" y="161"/>
                      <a:pt x="298" y="170"/>
                      <a:pt x="333" y="173"/>
                    </a:cubicBezTo>
                    <a:cubicBezTo>
                      <a:pt x="353" y="175"/>
                      <a:pt x="374" y="183"/>
                      <a:pt x="391" y="193"/>
                    </a:cubicBezTo>
                    <a:cubicBezTo>
                      <a:pt x="398" y="196"/>
                      <a:pt x="405" y="200"/>
                      <a:pt x="412" y="204"/>
                    </a:cubicBezTo>
                    <a:cubicBezTo>
                      <a:pt x="431" y="232"/>
                      <a:pt x="447" y="262"/>
                      <a:pt x="459" y="290"/>
                    </a:cubicBezTo>
                    <a:moveTo>
                      <a:pt x="207" y="154"/>
                    </a:moveTo>
                    <a:cubicBezTo>
                      <a:pt x="207" y="146"/>
                      <a:pt x="206" y="138"/>
                      <a:pt x="205" y="131"/>
                    </a:cubicBezTo>
                    <a:cubicBezTo>
                      <a:pt x="216" y="129"/>
                      <a:pt x="227" y="126"/>
                      <a:pt x="237" y="124"/>
                    </a:cubicBezTo>
                    <a:cubicBezTo>
                      <a:pt x="254" y="120"/>
                      <a:pt x="271" y="121"/>
                      <a:pt x="288" y="120"/>
                    </a:cubicBezTo>
                    <a:cubicBezTo>
                      <a:pt x="292" y="120"/>
                      <a:pt x="297" y="120"/>
                      <a:pt x="301" y="120"/>
                    </a:cubicBezTo>
                    <a:cubicBezTo>
                      <a:pt x="307" y="120"/>
                      <a:pt x="312" y="120"/>
                      <a:pt x="318" y="121"/>
                    </a:cubicBezTo>
                    <a:cubicBezTo>
                      <a:pt x="326" y="121"/>
                      <a:pt x="334" y="124"/>
                      <a:pt x="342" y="126"/>
                    </a:cubicBezTo>
                    <a:cubicBezTo>
                      <a:pt x="344" y="126"/>
                      <a:pt x="346" y="127"/>
                      <a:pt x="348" y="127"/>
                    </a:cubicBezTo>
                    <a:cubicBezTo>
                      <a:pt x="368" y="146"/>
                      <a:pt x="386" y="167"/>
                      <a:pt x="401" y="188"/>
                    </a:cubicBezTo>
                    <a:cubicBezTo>
                      <a:pt x="399" y="187"/>
                      <a:pt x="396" y="186"/>
                      <a:pt x="394" y="185"/>
                    </a:cubicBezTo>
                    <a:cubicBezTo>
                      <a:pt x="387" y="182"/>
                      <a:pt x="381" y="179"/>
                      <a:pt x="374" y="176"/>
                    </a:cubicBezTo>
                    <a:cubicBezTo>
                      <a:pt x="362" y="171"/>
                      <a:pt x="347" y="167"/>
                      <a:pt x="334" y="165"/>
                    </a:cubicBezTo>
                    <a:cubicBezTo>
                      <a:pt x="300" y="161"/>
                      <a:pt x="264" y="153"/>
                      <a:pt x="229" y="153"/>
                    </a:cubicBezTo>
                    <a:cubicBezTo>
                      <a:pt x="222" y="153"/>
                      <a:pt x="214" y="153"/>
                      <a:pt x="207" y="154"/>
                    </a:cubicBezTo>
                    <a:moveTo>
                      <a:pt x="203" y="124"/>
                    </a:moveTo>
                    <a:cubicBezTo>
                      <a:pt x="201" y="116"/>
                      <a:pt x="197" y="108"/>
                      <a:pt x="193" y="102"/>
                    </a:cubicBezTo>
                    <a:cubicBezTo>
                      <a:pt x="200" y="99"/>
                      <a:pt x="206" y="96"/>
                      <a:pt x="213" y="94"/>
                    </a:cubicBezTo>
                    <a:cubicBezTo>
                      <a:pt x="224" y="91"/>
                      <a:pt x="234" y="87"/>
                      <a:pt x="245" y="84"/>
                    </a:cubicBezTo>
                    <a:cubicBezTo>
                      <a:pt x="257" y="82"/>
                      <a:pt x="269" y="80"/>
                      <a:pt x="281" y="80"/>
                    </a:cubicBezTo>
                    <a:cubicBezTo>
                      <a:pt x="284" y="80"/>
                      <a:pt x="287" y="80"/>
                      <a:pt x="290" y="80"/>
                    </a:cubicBezTo>
                    <a:cubicBezTo>
                      <a:pt x="307" y="91"/>
                      <a:pt x="323" y="104"/>
                      <a:pt x="337" y="116"/>
                    </a:cubicBezTo>
                    <a:cubicBezTo>
                      <a:pt x="336" y="116"/>
                      <a:pt x="336" y="116"/>
                      <a:pt x="336" y="116"/>
                    </a:cubicBezTo>
                    <a:cubicBezTo>
                      <a:pt x="326" y="113"/>
                      <a:pt x="314" y="112"/>
                      <a:pt x="303" y="112"/>
                    </a:cubicBezTo>
                    <a:cubicBezTo>
                      <a:pt x="298" y="112"/>
                      <a:pt x="293" y="112"/>
                      <a:pt x="288" y="112"/>
                    </a:cubicBezTo>
                    <a:cubicBezTo>
                      <a:pt x="272" y="113"/>
                      <a:pt x="256" y="113"/>
                      <a:pt x="240" y="115"/>
                    </a:cubicBezTo>
                    <a:cubicBezTo>
                      <a:pt x="228" y="118"/>
                      <a:pt x="215" y="121"/>
                      <a:pt x="203" y="124"/>
                    </a:cubicBezTo>
                    <a:moveTo>
                      <a:pt x="63" y="99"/>
                    </a:moveTo>
                    <a:cubicBezTo>
                      <a:pt x="70" y="88"/>
                      <a:pt x="76" y="80"/>
                      <a:pt x="82" y="72"/>
                    </a:cubicBezTo>
                    <a:cubicBezTo>
                      <a:pt x="83" y="75"/>
                      <a:pt x="83" y="78"/>
                      <a:pt x="84" y="81"/>
                    </a:cubicBezTo>
                    <a:cubicBezTo>
                      <a:pt x="84" y="82"/>
                      <a:pt x="84" y="82"/>
                      <a:pt x="84" y="82"/>
                    </a:cubicBezTo>
                    <a:cubicBezTo>
                      <a:pt x="77" y="87"/>
                      <a:pt x="67" y="95"/>
                      <a:pt x="63" y="99"/>
                    </a:cubicBezTo>
                    <a:moveTo>
                      <a:pt x="91" y="77"/>
                    </a:moveTo>
                    <a:cubicBezTo>
                      <a:pt x="90" y="74"/>
                      <a:pt x="89" y="70"/>
                      <a:pt x="89" y="66"/>
                    </a:cubicBezTo>
                    <a:cubicBezTo>
                      <a:pt x="93" y="62"/>
                      <a:pt x="97" y="59"/>
                      <a:pt x="102" y="56"/>
                    </a:cubicBezTo>
                    <a:cubicBezTo>
                      <a:pt x="102" y="58"/>
                      <a:pt x="102" y="60"/>
                      <a:pt x="102" y="62"/>
                    </a:cubicBezTo>
                    <a:cubicBezTo>
                      <a:pt x="101" y="65"/>
                      <a:pt x="101" y="69"/>
                      <a:pt x="100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98" y="74"/>
                      <a:pt x="95" y="75"/>
                      <a:pt x="92" y="77"/>
                    </a:cubicBezTo>
                    <a:cubicBezTo>
                      <a:pt x="92" y="77"/>
                      <a:pt x="91" y="77"/>
                      <a:pt x="91" y="77"/>
                    </a:cubicBezTo>
                    <a:moveTo>
                      <a:pt x="189" y="96"/>
                    </a:moveTo>
                    <a:cubicBezTo>
                      <a:pt x="182" y="87"/>
                      <a:pt x="174" y="81"/>
                      <a:pt x="164" y="75"/>
                    </a:cubicBezTo>
                    <a:cubicBezTo>
                      <a:pt x="165" y="75"/>
                      <a:pt x="166" y="75"/>
                      <a:pt x="166" y="74"/>
                    </a:cubicBezTo>
                    <a:cubicBezTo>
                      <a:pt x="178" y="67"/>
                      <a:pt x="189" y="60"/>
                      <a:pt x="202" y="55"/>
                    </a:cubicBezTo>
                    <a:cubicBezTo>
                      <a:pt x="210" y="52"/>
                      <a:pt x="218" y="49"/>
                      <a:pt x="227" y="48"/>
                    </a:cubicBezTo>
                    <a:cubicBezTo>
                      <a:pt x="244" y="54"/>
                      <a:pt x="260" y="62"/>
                      <a:pt x="276" y="72"/>
                    </a:cubicBezTo>
                    <a:cubicBezTo>
                      <a:pt x="264" y="72"/>
                      <a:pt x="252" y="75"/>
                      <a:pt x="240" y="77"/>
                    </a:cubicBezTo>
                    <a:cubicBezTo>
                      <a:pt x="235" y="78"/>
                      <a:pt x="231" y="79"/>
                      <a:pt x="227" y="81"/>
                    </a:cubicBezTo>
                    <a:cubicBezTo>
                      <a:pt x="222" y="83"/>
                      <a:pt x="217" y="83"/>
                      <a:pt x="212" y="86"/>
                    </a:cubicBezTo>
                    <a:cubicBezTo>
                      <a:pt x="208" y="89"/>
                      <a:pt x="201" y="90"/>
                      <a:pt x="196" y="92"/>
                    </a:cubicBezTo>
                    <a:cubicBezTo>
                      <a:pt x="194" y="93"/>
                      <a:pt x="191" y="94"/>
                      <a:pt x="189" y="96"/>
                    </a:cubicBezTo>
                    <a:moveTo>
                      <a:pt x="108" y="70"/>
                    </a:moveTo>
                    <a:cubicBezTo>
                      <a:pt x="108" y="68"/>
                      <a:pt x="108" y="66"/>
                      <a:pt x="109" y="63"/>
                    </a:cubicBezTo>
                    <a:cubicBezTo>
                      <a:pt x="110" y="59"/>
                      <a:pt x="109" y="56"/>
                      <a:pt x="109" y="52"/>
                    </a:cubicBezTo>
                    <a:cubicBezTo>
                      <a:pt x="115" y="48"/>
                      <a:pt x="122" y="45"/>
                      <a:pt x="131" y="43"/>
                    </a:cubicBezTo>
                    <a:cubicBezTo>
                      <a:pt x="130" y="49"/>
                      <a:pt x="127" y="55"/>
                      <a:pt x="125" y="60"/>
                    </a:cubicBezTo>
                    <a:cubicBezTo>
                      <a:pt x="124" y="62"/>
                      <a:pt x="123" y="64"/>
                      <a:pt x="123" y="66"/>
                    </a:cubicBezTo>
                    <a:cubicBezTo>
                      <a:pt x="118" y="67"/>
                      <a:pt x="113" y="68"/>
                      <a:pt x="108" y="70"/>
                    </a:cubicBezTo>
                    <a:moveTo>
                      <a:pt x="156" y="72"/>
                    </a:moveTo>
                    <a:cubicBezTo>
                      <a:pt x="155" y="71"/>
                      <a:pt x="154" y="70"/>
                      <a:pt x="152" y="70"/>
                    </a:cubicBezTo>
                    <a:cubicBezTo>
                      <a:pt x="156" y="62"/>
                      <a:pt x="162" y="55"/>
                      <a:pt x="165" y="50"/>
                    </a:cubicBezTo>
                    <a:cubicBezTo>
                      <a:pt x="168" y="46"/>
                      <a:pt x="172" y="43"/>
                      <a:pt x="175" y="40"/>
                    </a:cubicBezTo>
                    <a:cubicBezTo>
                      <a:pt x="176" y="39"/>
                      <a:pt x="177" y="38"/>
                      <a:pt x="178" y="37"/>
                    </a:cubicBezTo>
                    <a:cubicBezTo>
                      <a:pt x="189" y="37"/>
                      <a:pt x="201" y="40"/>
                      <a:pt x="213" y="43"/>
                    </a:cubicBezTo>
                    <a:cubicBezTo>
                      <a:pt x="209" y="44"/>
                      <a:pt x="204" y="46"/>
                      <a:pt x="200" y="48"/>
                    </a:cubicBezTo>
                    <a:cubicBezTo>
                      <a:pt x="186" y="52"/>
                      <a:pt x="175" y="61"/>
                      <a:pt x="162" y="68"/>
                    </a:cubicBezTo>
                    <a:cubicBezTo>
                      <a:pt x="160" y="69"/>
                      <a:pt x="158" y="70"/>
                      <a:pt x="156" y="72"/>
                    </a:cubicBezTo>
                    <a:moveTo>
                      <a:pt x="145" y="68"/>
                    </a:moveTo>
                    <a:cubicBezTo>
                      <a:pt x="140" y="66"/>
                      <a:pt x="135" y="66"/>
                      <a:pt x="131" y="66"/>
                    </a:cubicBezTo>
                    <a:cubicBezTo>
                      <a:pt x="134" y="57"/>
                      <a:pt x="138" y="49"/>
                      <a:pt x="139" y="40"/>
                    </a:cubicBezTo>
                    <a:cubicBezTo>
                      <a:pt x="139" y="40"/>
                      <a:pt x="139" y="40"/>
                      <a:pt x="139" y="40"/>
                    </a:cubicBezTo>
                    <a:cubicBezTo>
                      <a:pt x="148" y="38"/>
                      <a:pt x="158" y="36"/>
                      <a:pt x="168" y="36"/>
                    </a:cubicBezTo>
                    <a:cubicBezTo>
                      <a:pt x="164" y="40"/>
                      <a:pt x="161" y="43"/>
                      <a:pt x="158" y="47"/>
                    </a:cubicBezTo>
                    <a:cubicBezTo>
                      <a:pt x="154" y="53"/>
                      <a:pt x="149" y="60"/>
                      <a:pt x="145" y="68"/>
                    </a:cubicBezTo>
                    <a:moveTo>
                      <a:pt x="183" y="0"/>
                    </a:moveTo>
                    <a:cubicBezTo>
                      <a:pt x="166" y="0"/>
                      <a:pt x="147" y="3"/>
                      <a:pt x="131" y="6"/>
                    </a:cubicBezTo>
                    <a:cubicBezTo>
                      <a:pt x="125" y="8"/>
                      <a:pt x="108" y="15"/>
                      <a:pt x="95" y="21"/>
                    </a:cubicBezTo>
                    <a:cubicBezTo>
                      <a:pt x="88" y="41"/>
                      <a:pt x="80" y="62"/>
                      <a:pt x="71" y="83"/>
                    </a:cubicBezTo>
                    <a:cubicBezTo>
                      <a:pt x="66" y="94"/>
                      <a:pt x="61" y="105"/>
                      <a:pt x="55" y="116"/>
                    </a:cubicBezTo>
                    <a:cubicBezTo>
                      <a:pt x="68" y="108"/>
                      <a:pt x="86" y="101"/>
                      <a:pt x="95" y="98"/>
                    </a:cubicBezTo>
                    <a:cubicBezTo>
                      <a:pt x="96" y="98"/>
                      <a:pt x="96" y="98"/>
                      <a:pt x="96" y="98"/>
                    </a:cubicBezTo>
                    <a:cubicBezTo>
                      <a:pt x="98" y="98"/>
                      <a:pt x="99" y="97"/>
                      <a:pt x="100" y="97"/>
                    </a:cubicBezTo>
                    <a:cubicBezTo>
                      <a:pt x="102" y="97"/>
                      <a:pt x="104" y="97"/>
                      <a:pt x="107" y="97"/>
                    </a:cubicBezTo>
                    <a:cubicBezTo>
                      <a:pt x="133" y="97"/>
                      <a:pt x="169" y="119"/>
                      <a:pt x="161" y="168"/>
                    </a:cubicBezTo>
                    <a:cubicBezTo>
                      <a:pt x="160" y="178"/>
                      <a:pt x="154" y="185"/>
                      <a:pt x="145" y="191"/>
                    </a:cubicBezTo>
                    <a:cubicBezTo>
                      <a:pt x="136" y="196"/>
                      <a:pt x="126" y="199"/>
                      <a:pt x="116" y="199"/>
                    </a:cubicBezTo>
                    <a:cubicBezTo>
                      <a:pt x="113" y="199"/>
                      <a:pt x="109" y="199"/>
                      <a:pt x="106" y="198"/>
                    </a:cubicBezTo>
                    <a:cubicBezTo>
                      <a:pt x="87" y="193"/>
                      <a:pt x="46" y="153"/>
                      <a:pt x="46" y="153"/>
                    </a:cubicBezTo>
                    <a:cubicBezTo>
                      <a:pt x="46" y="153"/>
                      <a:pt x="42" y="154"/>
                      <a:pt x="36" y="158"/>
                    </a:cubicBezTo>
                    <a:cubicBezTo>
                      <a:pt x="30" y="169"/>
                      <a:pt x="25" y="179"/>
                      <a:pt x="20" y="190"/>
                    </a:cubicBezTo>
                    <a:cubicBezTo>
                      <a:pt x="14" y="202"/>
                      <a:pt x="9" y="213"/>
                      <a:pt x="3" y="225"/>
                    </a:cubicBezTo>
                    <a:cubicBezTo>
                      <a:pt x="3" y="226"/>
                      <a:pt x="3" y="226"/>
                      <a:pt x="3" y="227"/>
                    </a:cubicBezTo>
                    <a:cubicBezTo>
                      <a:pt x="0" y="261"/>
                      <a:pt x="10" y="295"/>
                      <a:pt x="32" y="320"/>
                    </a:cubicBezTo>
                    <a:cubicBezTo>
                      <a:pt x="39" y="328"/>
                      <a:pt x="46" y="335"/>
                      <a:pt x="54" y="341"/>
                    </a:cubicBezTo>
                    <a:cubicBezTo>
                      <a:pt x="76" y="341"/>
                      <a:pt x="96" y="351"/>
                      <a:pt x="110" y="367"/>
                    </a:cubicBezTo>
                    <a:cubicBezTo>
                      <a:pt x="130" y="372"/>
                      <a:pt x="152" y="375"/>
                      <a:pt x="173" y="376"/>
                    </a:cubicBezTo>
                    <a:cubicBezTo>
                      <a:pt x="181" y="373"/>
                      <a:pt x="189" y="372"/>
                      <a:pt x="197" y="372"/>
                    </a:cubicBezTo>
                    <a:cubicBezTo>
                      <a:pt x="198" y="372"/>
                      <a:pt x="198" y="372"/>
                      <a:pt x="198" y="372"/>
                    </a:cubicBezTo>
                    <a:cubicBezTo>
                      <a:pt x="206" y="372"/>
                      <a:pt x="213" y="373"/>
                      <a:pt x="220" y="375"/>
                    </a:cubicBezTo>
                    <a:cubicBezTo>
                      <a:pt x="246" y="374"/>
                      <a:pt x="273" y="372"/>
                      <a:pt x="299" y="372"/>
                    </a:cubicBezTo>
                    <a:cubicBezTo>
                      <a:pt x="307" y="372"/>
                      <a:pt x="315" y="372"/>
                      <a:pt x="324" y="372"/>
                    </a:cubicBezTo>
                    <a:cubicBezTo>
                      <a:pt x="328" y="373"/>
                      <a:pt x="333" y="373"/>
                      <a:pt x="338" y="374"/>
                    </a:cubicBezTo>
                    <a:cubicBezTo>
                      <a:pt x="344" y="374"/>
                      <a:pt x="351" y="375"/>
                      <a:pt x="357" y="377"/>
                    </a:cubicBezTo>
                    <a:cubicBezTo>
                      <a:pt x="389" y="384"/>
                      <a:pt x="420" y="400"/>
                      <a:pt x="437" y="430"/>
                    </a:cubicBezTo>
                    <a:cubicBezTo>
                      <a:pt x="449" y="453"/>
                      <a:pt x="450" y="482"/>
                      <a:pt x="441" y="506"/>
                    </a:cubicBezTo>
                    <a:cubicBezTo>
                      <a:pt x="435" y="520"/>
                      <a:pt x="431" y="527"/>
                      <a:pt x="418" y="529"/>
                    </a:cubicBezTo>
                    <a:cubicBezTo>
                      <a:pt x="406" y="531"/>
                      <a:pt x="394" y="529"/>
                      <a:pt x="383" y="532"/>
                    </a:cubicBezTo>
                    <a:cubicBezTo>
                      <a:pt x="377" y="537"/>
                      <a:pt x="372" y="541"/>
                      <a:pt x="365" y="544"/>
                    </a:cubicBezTo>
                    <a:cubicBezTo>
                      <a:pt x="361" y="549"/>
                      <a:pt x="359" y="555"/>
                      <a:pt x="358" y="562"/>
                    </a:cubicBezTo>
                    <a:cubicBezTo>
                      <a:pt x="356" y="572"/>
                      <a:pt x="358" y="583"/>
                      <a:pt x="363" y="592"/>
                    </a:cubicBezTo>
                    <a:cubicBezTo>
                      <a:pt x="373" y="608"/>
                      <a:pt x="391" y="616"/>
                      <a:pt x="410" y="616"/>
                    </a:cubicBezTo>
                    <a:cubicBezTo>
                      <a:pt x="410" y="616"/>
                      <a:pt x="411" y="616"/>
                      <a:pt x="411" y="616"/>
                    </a:cubicBezTo>
                    <a:cubicBezTo>
                      <a:pt x="412" y="616"/>
                      <a:pt x="413" y="616"/>
                      <a:pt x="414" y="616"/>
                    </a:cubicBezTo>
                    <a:cubicBezTo>
                      <a:pt x="416" y="616"/>
                      <a:pt x="418" y="615"/>
                      <a:pt x="420" y="615"/>
                    </a:cubicBezTo>
                    <a:cubicBezTo>
                      <a:pt x="437" y="612"/>
                      <a:pt x="454" y="603"/>
                      <a:pt x="467" y="591"/>
                    </a:cubicBezTo>
                    <a:cubicBezTo>
                      <a:pt x="516" y="549"/>
                      <a:pt x="531" y="484"/>
                      <a:pt x="527" y="420"/>
                    </a:cubicBezTo>
                    <a:cubicBezTo>
                      <a:pt x="523" y="409"/>
                      <a:pt x="520" y="398"/>
                      <a:pt x="520" y="386"/>
                    </a:cubicBezTo>
                    <a:cubicBezTo>
                      <a:pt x="521" y="382"/>
                      <a:pt x="521" y="378"/>
                      <a:pt x="521" y="374"/>
                    </a:cubicBezTo>
                    <a:cubicBezTo>
                      <a:pt x="520" y="364"/>
                      <a:pt x="517" y="354"/>
                      <a:pt x="515" y="345"/>
                    </a:cubicBezTo>
                    <a:cubicBezTo>
                      <a:pt x="507" y="316"/>
                      <a:pt x="497" y="285"/>
                      <a:pt x="484" y="256"/>
                    </a:cubicBezTo>
                    <a:cubicBezTo>
                      <a:pt x="449" y="248"/>
                      <a:pt x="422" y="215"/>
                      <a:pt x="422" y="175"/>
                    </a:cubicBezTo>
                    <a:cubicBezTo>
                      <a:pt x="423" y="166"/>
                      <a:pt x="424" y="158"/>
                      <a:pt x="427" y="149"/>
                    </a:cubicBezTo>
                    <a:cubicBezTo>
                      <a:pt x="423" y="143"/>
                      <a:pt x="418" y="137"/>
                      <a:pt x="414" y="131"/>
                    </a:cubicBezTo>
                    <a:cubicBezTo>
                      <a:pt x="413" y="131"/>
                      <a:pt x="412" y="131"/>
                      <a:pt x="411" y="131"/>
                    </a:cubicBezTo>
                    <a:cubicBezTo>
                      <a:pt x="411" y="131"/>
                      <a:pt x="411" y="131"/>
                      <a:pt x="410" y="131"/>
                    </a:cubicBezTo>
                    <a:cubicBezTo>
                      <a:pt x="369" y="131"/>
                      <a:pt x="336" y="97"/>
                      <a:pt x="334" y="54"/>
                    </a:cubicBezTo>
                    <a:cubicBezTo>
                      <a:pt x="332" y="52"/>
                      <a:pt x="329" y="50"/>
                      <a:pt x="327" y="49"/>
                    </a:cubicBezTo>
                    <a:cubicBezTo>
                      <a:pt x="314" y="57"/>
                      <a:pt x="300" y="62"/>
                      <a:pt x="284" y="62"/>
                    </a:cubicBezTo>
                    <a:cubicBezTo>
                      <a:pt x="283" y="62"/>
                      <a:pt x="283" y="62"/>
                      <a:pt x="283" y="62"/>
                    </a:cubicBezTo>
                    <a:cubicBezTo>
                      <a:pt x="248" y="62"/>
                      <a:pt x="218" y="36"/>
                      <a:pt x="209" y="2"/>
                    </a:cubicBezTo>
                    <a:cubicBezTo>
                      <a:pt x="204" y="1"/>
                      <a:pt x="199" y="1"/>
                      <a:pt x="194" y="0"/>
                    </a:cubicBezTo>
                    <a:cubicBezTo>
                      <a:pt x="190" y="0"/>
                      <a:pt x="187" y="0"/>
                      <a:pt x="18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8" name="Freeform 286"/>
              <p:cNvSpPr>
                <a:spLocks noEditPoints="1"/>
              </p:cNvSpPr>
              <p:nvPr/>
            </p:nvSpPr>
            <p:spPr bwMode="auto">
              <a:xfrm>
                <a:off x="6061" y="4113"/>
                <a:ext cx="324" cy="212"/>
              </a:xfrm>
              <a:custGeom>
                <a:avLst/>
                <a:gdLst>
                  <a:gd name="T0" fmla="*/ 358 w 657"/>
                  <a:gd name="T1" fmla="*/ 409 h 430"/>
                  <a:gd name="T2" fmla="*/ 377 w 657"/>
                  <a:gd name="T3" fmla="*/ 408 h 430"/>
                  <a:gd name="T4" fmla="*/ 143 w 657"/>
                  <a:gd name="T5" fmla="*/ 388 h 430"/>
                  <a:gd name="T6" fmla="*/ 577 w 657"/>
                  <a:gd name="T7" fmla="*/ 311 h 430"/>
                  <a:gd name="T8" fmla="*/ 564 w 657"/>
                  <a:gd name="T9" fmla="*/ 302 h 430"/>
                  <a:gd name="T10" fmla="*/ 548 w 657"/>
                  <a:gd name="T11" fmla="*/ 275 h 430"/>
                  <a:gd name="T12" fmla="*/ 555 w 657"/>
                  <a:gd name="T13" fmla="*/ 278 h 430"/>
                  <a:gd name="T14" fmla="*/ 2 w 657"/>
                  <a:gd name="T15" fmla="*/ 228 h 430"/>
                  <a:gd name="T16" fmla="*/ 89 w 657"/>
                  <a:gd name="T17" fmla="*/ 268 h 430"/>
                  <a:gd name="T18" fmla="*/ 133 w 657"/>
                  <a:gd name="T19" fmla="*/ 312 h 430"/>
                  <a:gd name="T20" fmla="*/ 133 w 657"/>
                  <a:gd name="T21" fmla="*/ 293 h 430"/>
                  <a:gd name="T22" fmla="*/ 230 w 657"/>
                  <a:gd name="T23" fmla="*/ 378 h 430"/>
                  <a:gd name="T24" fmla="*/ 81 w 657"/>
                  <a:gd name="T25" fmla="*/ 262 h 430"/>
                  <a:gd name="T26" fmla="*/ 240 w 657"/>
                  <a:gd name="T27" fmla="*/ 376 h 430"/>
                  <a:gd name="T28" fmla="*/ 263 w 657"/>
                  <a:gd name="T29" fmla="*/ 344 h 430"/>
                  <a:gd name="T30" fmla="*/ 47 w 657"/>
                  <a:gd name="T31" fmla="*/ 268 h 430"/>
                  <a:gd name="T32" fmla="*/ 43 w 657"/>
                  <a:gd name="T33" fmla="*/ 260 h 430"/>
                  <a:gd name="T34" fmla="*/ 43 w 657"/>
                  <a:gd name="T35" fmla="*/ 260 h 430"/>
                  <a:gd name="T36" fmla="*/ 196 w 657"/>
                  <a:gd name="T37" fmla="*/ 219 h 430"/>
                  <a:gd name="T38" fmla="*/ 524 w 657"/>
                  <a:gd name="T39" fmla="*/ 327 h 430"/>
                  <a:gd name="T40" fmla="*/ 594 w 657"/>
                  <a:gd name="T41" fmla="*/ 248 h 430"/>
                  <a:gd name="T42" fmla="*/ 633 w 657"/>
                  <a:gd name="T43" fmla="*/ 191 h 430"/>
                  <a:gd name="T44" fmla="*/ 619 w 657"/>
                  <a:gd name="T45" fmla="*/ 196 h 430"/>
                  <a:gd name="T46" fmla="*/ 234 w 657"/>
                  <a:gd name="T47" fmla="*/ 206 h 430"/>
                  <a:gd name="T48" fmla="*/ 334 w 657"/>
                  <a:gd name="T49" fmla="*/ 212 h 430"/>
                  <a:gd name="T50" fmla="*/ 41 w 657"/>
                  <a:gd name="T51" fmla="*/ 197 h 430"/>
                  <a:gd name="T52" fmla="*/ 205 w 657"/>
                  <a:gd name="T53" fmla="*/ 172 h 430"/>
                  <a:gd name="T54" fmla="*/ 273 w 657"/>
                  <a:gd name="T55" fmla="*/ 155 h 430"/>
                  <a:gd name="T56" fmla="*/ 624 w 657"/>
                  <a:gd name="T57" fmla="*/ 162 h 430"/>
                  <a:gd name="T58" fmla="*/ 606 w 657"/>
                  <a:gd name="T59" fmla="*/ 194 h 430"/>
                  <a:gd name="T60" fmla="*/ 608 w 657"/>
                  <a:gd name="T61" fmla="*/ 123 h 430"/>
                  <a:gd name="T62" fmla="*/ 594 w 657"/>
                  <a:gd name="T63" fmla="*/ 153 h 430"/>
                  <a:gd name="T64" fmla="*/ 239 w 657"/>
                  <a:gd name="T65" fmla="*/ 121 h 430"/>
                  <a:gd name="T66" fmla="*/ 218 w 657"/>
                  <a:gd name="T67" fmla="*/ 148 h 430"/>
                  <a:gd name="T68" fmla="*/ 242 w 657"/>
                  <a:gd name="T69" fmla="*/ 83 h 430"/>
                  <a:gd name="T70" fmla="*/ 112 w 657"/>
                  <a:gd name="T71" fmla="*/ 63 h 430"/>
                  <a:gd name="T72" fmla="*/ 169 w 657"/>
                  <a:gd name="T73" fmla="*/ 114 h 430"/>
                  <a:gd name="T74" fmla="*/ 213 w 657"/>
                  <a:gd name="T75" fmla="*/ 54 h 430"/>
                  <a:gd name="T76" fmla="*/ 119 w 657"/>
                  <a:gd name="T77" fmla="*/ 66 h 430"/>
                  <a:gd name="T78" fmla="*/ 114 w 657"/>
                  <a:gd name="T79" fmla="*/ 97 h 430"/>
                  <a:gd name="T80" fmla="*/ 169 w 657"/>
                  <a:gd name="T81" fmla="*/ 89 h 430"/>
                  <a:gd name="T82" fmla="*/ 170 w 657"/>
                  <a:gd name="T83" fmla="*/ 44 h 430"/>
                  <a:gd name="T84" fmla="*/ 68 w 657"/>
                  <a:gd name="T85" fmla="*/ 120 h 430"/>
                  <a:gd name="T86" fmla="*/ 61 w 657"/>
                  <a:gd name="T87" fmla="*/ 196 h 430"/>
                  <a:gd name="T88" fmla="*/ 42 w 657"/>
                  <a:gd name="T89" fmla="*/ 205 h 430"/>
                  <a:gd name="T90" fmla="*/ 35 w 657"/>
                  <a:gd name="T91" fmla="*/ 230 h 430"/>
                  <a:gd name="T92" fmla="*/ 142 w 657"/>
                  <a:gd name="T93" fmla="*/ 379 h 430"/>
                  <a:gd name="T94" fmla="*/ 343 w 657"/>
                  <a:gd name="T95" fmla="*/ 425 h 430"/>
                  <a:gd name="T96" fmla="*/ 320 w 657"/>
                  <a:gd name="T97" fmla="*/ 372 h 430"/>
                  <a:gd name="T98" fmla="*/ 323 w 657"/>
                  <a:gd name="T99" fmla="*/ 326 h 430"/>
                  <a:gd name="T100" fmla="*/ 510 w 657"/>
                  <a:gd name="T101" fmla="*/ 372 h 430"/>
                  <a:gd name="T102" fmla="*/ 535 w 657"/>
                  <a:gd name="T103" fmla="*/ 318 h 430"/>
                  <a:gd name="T104" fmla="*/ 279 w 657"/>
                  <a:gd name="T105" fmla="*/ 259 h 430"/>
                  <a:gd name="T106" fmla="*/ 348 w 657"/>
                  <a:gd name="T107" fmla="*/ 258 h 430"/>
                  <a:gd name="T108" fmla="*/ 536 w 657"/>
                  <a:gd name="T109" fmla="*/ 285 h 430"/>
                  <a:gd name="T110" fmla="*/ 579 w 657"/>
                  <a:gd name="T111" fmla="*/ 258 h 430"/>
                  <a:gd name="T112" fmla="*/ 575 w 657"/>
                  <a:gd name="T113" fmla="*/ 283 h 430"/>
                  <a:gd name="T114" fmla="*/ 633 w 657"/>
                  <a:gd name="T115" fmla="*/ 265 h 430"/>
                  <a:gd name="T116" fmla="*/ 656 w 657"/>
                  <a:gd name="T117" fmla="*/ 175 h 430"/>
                  <a:gd name="T118" fmla="*/ 644 w 657"/>
                  <a:gd name="T119" fmla="*/ 122 h 430"/>
                  <a:gd name="T120" fmla="*/ 580 w 657"/>
                  <a:gd name="T121" fmla="*/ 175 h 430"/>
                  <a:gd name="T122" fmla="*/ 406 w 657"/>
                  <a:gd name="T123" fmla="*/ 201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57" h="430">
                    <a:moveTo>
                      <a:pt x="357" y="409"/>
                    </a:moveTo>
                    <a:cubicBezTo>
                      <a:pt x="353" y="410"/>
                      <a:pt x="351" y="413"/>
                      <a:pt x="351" y="416"/>
                    </a:cubicBezTo>
                    <a:cubicBezTo>
                      <a:pt x="351" y="419"/>
                      <a:pt x="350" y="422"/>
                      <a:pt x="351" y="424"/>
                    </a:cubicBezTo>
                    <a:cubicBezTo>
                      <a:pt x="354" y="423"/>
                      <a:pt x="358" y="423"/>
                      <a:pt x="362" y="422"/>
                    </a:cubicBezTo>
                    <a:cubicBezTo>
                      <a:pt x="361" y="417"/>
                      <a:pt x="360" y="413"/>
                      <a:pt x="360" y="409"/>
                    </a:cubicBezTo>
                    <a:cubicBezTo>
                      <a:pt x="359" y="409"/>
                      <a:pt x="359" y="409"/>
                      <a:pt x="358" y="409"/>
                    </a:cubicBezTo>
                    <a:cubicBezTo>
                      <a:pt x="358" y="409"/>
                      <a:pt x="357" y="409"/>
                      <a:pt x="357" y="409"/>
                    </a:cubicBezTo>
                    <a:moveTo>
                      <a:pt x="377" y="408"/>
                    </a:moveTo>
                    <a:cubicBezTo>
                      <a:pt x="378" y="411"/>
                      <a:pt x="380" y="414"/>
                      <a:pt x="382" y="418"/>
                    </a:cubicBezTo>
                    <a:cubicBezTo>
                      <a:pt x="385" y="417"/>
                      <a:pt x="388" y="416"/>
                      <a:pt x="391" y="415"/>
                    </a:cubicBezTo>
                    <a:cubicBezTo>
                      <a:pt x="391" y="415"/>
                      <a:pt x="391" y="415"/>
                      <a:pt x="391" y="414"/>
                    </a:cubicBezTo>
                    <a:cubicBezTo>
                      <a:pt x="388" y="409"/>
                      <a:pt x="382" y="408"/>
                      <a:pt x="377" y="408"/>
                    </a:cubicBezTo>
                    <a:moveTo>
                      <a:pt x="140" y="387"/>
                    </a:moveTo>
                    <a:cubicBezTo>
                      <a:pt x="135" y="387"/>
                      <a:pt x="132" y="389"/>
                      <a:pt x="132" y="392"/>
                    </a:cubicBezTo>
                    <a:cubicBezTo>
                      <a:pt x="131" y="393"/>
                      <a:pt x="131" y="394"/>
                      <a:pt x="130" y="395"/>
                    </a:cubicBezTo>
                    <a:cubicBezTo>
                      <a:pt x="136" y="398"/>
                      <a:pt x="142" y="401"/>
                      <a:pt x="148" y="404"/>
                    </a:cubicBezTo>
                    <a:cubicBezTo>
                      <a:pt x="147" y="398"/>
                      <a:pt x="146" y="393"/>
                      <a:pt x="144" y="388"/>
                    </a:cubicBezTo>
                    <a:cubicBezTo>
                      <a:pt x="143" y="388"/>
                      <a:pt x="143" y="388"/>
                      <a:pt x="143" y="388"/>
                    </a:cubicBezTo>
                    <a:cubicBezTo>
                      <a:pt x="142" y="388"/>
                      <a:pt x="141" y="387"/>
                      <a:pt x="140" y="387"/>
                    </a:cubicBezTo>
                    <a:moveTo>
                      <a:pt x="368" y="379"/>
                    </a:moveTo>
                    <a:cubicBezTo>
                      <a:pt x="369" y="385"/>
                      <a:pt x="371" y="392"/>
                      <a:pt x="373" y="399"/>
                    </a:cubicBezTo>
                    <a:cubicBezTo>
                      <a:pt x="377" y="397"/>
                      <a:pt x="380" y="394"/>
                      <a:pt x="378" y="388"/>
                    </a:cubicBezTo>
                    <a:cubicBezTo>
                      <a:pt x="377" y="385"/>
                      <a:pt x="372" y="380"/>
                      <a:pt x="368" y="379"/>
                    </a:cubicBezTo>
                    <a:moveTo>
                      <a:pt x="577" y="311"/>
                    </a:moveTo>
                    <a:cubicBezTo>
                      <a:pt x="572" y="317"/>
                      <a:pt x="570" y="322"/>
                      <a:pt x="573" y="331"/>
                    </a:cubicBezTo>
                    <a:cubicBezTo>
                      <a:pt x="573" y="332"/>
                      <a:pt x="574" y="332"/>
                      <a:pt x="574" y="333"/>
                    </a:cubicBezTo>
                    <a:cubicBezTo>
                      <a:pt x="576" y="330"/>
                      <a:pt x="579" y="328"/>
                      <a:pt x="582" y="326"/>
                    </a:cubicBezTo>
                    <a:cubicBezTo>
                      <a:pt x="580" y="321"/>
                      <a:pt x="579" y="316"/>
                      <a:pt x="577" y="311"/>
                    </a:cubicBezTo>
                    <a:moveTo>
                      <a:pt x="570" y="297"/>
                    </a:moveTo>
                    <a:cubicBezTo>
                      <a:pt x="568" y="299"/>
                      <a:pt x="566" y="300"/>
                      <a:pt x="564" y="302"/>
                    </a:cubicBezTo>
                    <a:cubicBezTo>
                      <a:pt x="565" y="302"/>
                      <a:pt x="567" y="303"/>
                      <a:pt x="569" y="303"/>
                    </a:cubicBezTo>
                    <a:cubicBezTo>
                      <a:pt x="571" y="303"/>
                      <a:pt x="572" y="303"/>
                      <a:pt x="573" y="302"/>
                    </a:cubicBezTo>
                    <a:cubicBezTo>
                      <a:pt x="572" y="301"/>
                      <a:pt x="571" y="299"/>
                      <a:pt x="570" y="297"/>
                    </a:cubicBezTo>
                    <a:moveTo>
                      <a:pt x="551" y="274"/>
                    </a:moveTo>
                    <a:cubicBezTo>
                      <a:pt x="551" y="275"/>
                      <a:pt x="550" y="275"/>
                      <a:pt x="549" y="275"/>
                    </a:cubicBezTo>
                    <a:cubicBezTo>
                      <a:pt x="549" y="275"/>
                      <a:pt x="548" y="275"/>
                      <a:pt x="548" y="275"/>
                    </a:cubicBezTo>
                    <a:cubicBezTo>
                      <a:pt x="545" y="278"/>
                      <a:pt x="543" y="281"/>
                      <a:pt x="545" y="284"/>
                    </a:cubicBezTo>
                    <a:cubicBezTo>
                      <a:pt x="545" y="284"/>
                      <a:pt x="545" y="285"/>
                      <a:pt x="545" y="285"/>
                    </a:cubicBezTo>
                    <a:cubicBezTo>
                      <a:pt x="547" y="285"/>
                      <a:pt x="550" y="285"/>
                      <a:pt x="552" y="285"/>
                    </a:cubicBezTo>
                    <a:cubicBezTo>
                      <a:pt x="552" y="285"/>
                      <a:pt x="552" y="285"/>
                      <a:pt x="553" y="285"/>
                    </a:cubicBezTo>
                    <a:cubicBezTo>
                      <a:pt x="555" y="285"/>
                      <a:pt x="558" y="285"/>
                      <a:pt x="561" y="285"/>
                    </a:cubicBezTo>
                    <a:cubicBezTo>
                      <a:pt x="559" y="282"/>
                      <a:pt x="557" y="280"/>
                      <a:pt x="555" y="278"/>
                    </a:cubicBezTo>
                    <a:cubicBezTo>
                      <a:pt x="552" y="278"/>
                      <a:pt x="550" y="278"/>
                      <a:pt x="548" y="278"/>
                    </a:cubicBezTo>
                    <a:cubicBezTo>
                      <a:pt x="549" y="277"/>
                      <a:pt x="551" y="276"/>
                      <a:pt x="552" y="275"/>
                    </a:cubicBezTo>
                    <a:cubicBezTo>
                      <a:pt x="552" y="275"/>
                      <a:pt x="552" y="275"/>
                      <a:pt x="551" y="274"/>
                    </a:cubicBezTo>
                    <a:moveTo>
                      <a:pt x="2" y="210"/>
                    </a:moveTo>
                    <a:cubicBezTo>
                      <a:pt x="1" y="215"/>
                      <a:pt x="0" y="221"/>
                      <a:pt x="1" y="227"/>
                    </a:cubicBezTo>
                    <a:cubicBezTo>
                      <a:pt x="1" y="228"/>
                      <a:pt x="2" y="228"/>
                      <a:pt x="2" y="228"/>
                    </a:cubicBezTo>
                    <a:cubicBezTo>
                      <a:pt x="3" y="223"/>
                      <a:pt x="4" y="217"/>
                      <a:pt x="4" y="211"/>
                    </a:cubicBezTo>
                    <a:cubicBezTo>
                      <a:pt x="3" y="211"/>
                      <a:pt x="2" y="210"/>
                      <a:pt x="2" y="210"/>
                    </a:cubicBezTo>
                    <a:moveTo>
                      <a:pt x="158" y="358"/>
                    </a:moveTo>
                    <a:cubicBezTo>
                      <a:pt x="141" y="351"/>
                      <a:pt x="124" y="343"/>
                      <a:pt x="109" y="334"/>
                    </a:cubicBezTo>
                    <a:cubicBezTo>
                      <a:pt x="104" y="326"/>
                      <a:pt x="101" y="317"/>
                      <a:pt x="98" y="309"/>
                    </a:cubicBezTo>
                    <a:cubicBezTo>
                      <a:pt x="93" y="296"/>
                      <a:pt x="91" y="282"/>
                      <a:pt x="89" y="268"/>
                    </a:cubicBezTo>
                    <a:cubicBezTo>
                      <a:pt x="89" y="267"/>
                      <a:pt x="89" y="266"/>
                      <a:pt x="89" y="266"/>
                    </a:cubicBezTo>
                    <a:cubicBezTo>
                      <a:pt x="98" y="270"/>
                      <a:pt x="108" y="272"/>
                      <a:pt x="118" y="272"/>
                    </a:cubicBezTo>
                    <a:cubicBezTo>
                      <a:pt x="119" y="272"/>
                      <a:pt x="119" y="272"/>
                      <a:pt x="119" y="272"/>
                    </a:cubicBezTo>
                    <a:cubicBezTo>
                      <a:pt x="120" y="275"/>
                      <a:pt x="120" y="278"/>
                      <a:pt x="121" y="281"/>
                    </a:cubicBezTo>
                    <a:cubicBezTo>
                      <a:pt x="123" y="286"/>
                      <a:pt x="126" y="292"/>
                      <a:pt x="127" y="297"/>
                    </a:cubicBezTo>
                    <a:cubicBezTo>
                      <a:pt x="128" y="303"/>
                      <a:pt x="131" y="307"/>
                      <a:pt x="133" y="312"/>
                    </a:cubicBezTo>
                    <a:cubicBezTo>
                      <a:pt x="135" y="317"/>
                      <a:pt x="137" y="321"/>
                      <a:pt x="139" y="325"/>
                    </a:cubicBezTo>
                    <a:cubicBezTo>
                      <a:pt x="145" y="336"/>
                      <a:pt x="151" y="348"/>
                      <a:pt x="158" y="358"/>
                    </a:cubicBezTo>
                    <a:moveTo>
                      <a:pt x="230" y="378"/>
                    </a:moveTo>
                    <a:cubicBezTo>
                      <a:pt x="212" y="375"/>
                      <a:pt x="193" y="370"/>
                      <a:pt x="173" y="364"/>
                    </a:cubicBezTo>
                    <a:cubicBezTo>
                      <a:pt x="162" y="352"/>
                      <a:pt x="155" y="339"/>
                      <a:pt x="147" y="325"/>
                    </a:cubicBezTo>
                    <a:cubicBezTo>
                      <a:pt x="142" y="315"/>
                      <a:pt x="139" y="303"/>
                      <a:pt x="133" y="293"/>
                    </a:cubicBezTo>
                    <a:cubicBezTo>
                      <a:pt x="130" y="286"/>
                      <a:pt x="128" y="279"/>
                      <a:pt x="126" y="272"/>
                    </a:cubicBezTo>
                    <a:cubicBezTo>
                      <a:pt x="134" y="271"/>
                      <a:pt x="141" y="269"/>
                      <a:pt x="148" y="265"/>
                    </a:cubicBezTo>
                    <a:cubicBezTo>
                      <a:pt x="154" y="277"/>
                      <a:pt x="160" y="289"/>
                      <a:pt x="166" y="301"/>
                    </a:cubicBezTo>
                    <a:cubicBezTo>
                      <a:pt x="175" y="315"/>
                      <a:pt x="185" y="328"/>
                      <a:pt x="195" y="341"/>
                    </a:cubicBezTo>
                    <a:cubicBezTo>
                      <a:pt x="205" y="354"/>
                      <a:pt x="216" y="368"/>
                      <a:pt x="229" y="377"/>
                    </a:cubicBezTo>
                    <a:cubicBezTo>
                      <a:pt x="230" y="378"/>
                      <a:pt x="230" y="378"/>
                      <a:pt x="230" y="378"/>
                    </a:cubicBezTo>
                    <a:moveTo>
                      <a:pt x="97" y="326"/>
                    </a:moveTo>
                    <a:cubicBezTo>
                      <a:pt x="87" y="319"/>
                      <a:pt x="77" y="310"/>
                      <a:pt x="69" y="302"/>
                    </a:cubicBezTo>
                    <a:cubicBezTo>
                      <a:pt x="69" y="300"/>
                      <a:pt x="70" y="298"/>
                      <a:pt x="70" y="297"/>
                    </a:cubicBezTo>
                    <a:cubicBezTo>
                      <a:pt x="70" y="293"/>
                      <a:pt x="70" y="288"/>
                      <a:pt x="71" y="283"/>
                    </a:cubicBezTo>
                    <a:cubicBezTo>
                      <a:pt x="72" y="277"/>
                      <a:pt x="74" y="267"/>
                      <a:pt x="77" y="259"/>
                    </a:cubicBezTo>
                    <a:cubicBezTo>
                      <a:pt x="78" y="260"/>
                      <a:pt x="79" y="261"/>
                      <a:pt x="81" y="262"/>
                    </a:cubicBezTo>
                    <a:cubicBezTo>
                      <a:pt x="81" y="264"/>
                      <a:pt x="81" y="267"/>
                      <a:pt x="82" y="269"/>
                    </a:cubicBezTo>
                    <a:cubicBezTo>
                      <a:pt x="85" y="284"/>
                      <a:pt x="86" y="298"/>
                      <a:pt x="92" y="312"/>
                    </a:cubicBezTo>
                    <a:cubicBezTo>
                      <a:pt x="93" y="317"/>
                      <a:pt x="95" y="321"/>
                      <a:pt x="97" y="326"/>
                    </a:cubicBezTo>
                    <a:moveTo>
                      <a:pt x="299" y="383"/>
                    </a:moveTo>
                    <a:cubicBezTo>
                      <a:pt x="281" y="383"/>
                      <a:pt x="263" y="382"/>
                      <a:pt x="245" y="380"/>
                    </a:cubicBezTo>
                    <a:cubicBezTo>
                      <a:pt x="243" y="379"/>
                      <a:pt x="242" y="377"/>
                      <a:pt x="240" y="376"/>
                    </a:cubicBezTo>
                    <a:cubicBezTo>
                      <a:pt x="234" y="370"/>
                      <a:pt x="227" y="366"/>
                      <a:pt x="221" y="360"/>
                    </a:cubicBezTo>
                    <a:cubicBezTo>
                      <a:pt x="214" y="352"/>
                      <a:pt x="207" y="344"/>
                      <a:pt x="201" y="336"/>
                    </a:cubicBezTo>
                    <a:cubicBezTo>
                      <a:pt x="190" y="322"/>
                      <a:pt x="179" y="309"/>
                      <a:pt x="171" y="293"/>
                    </a:cubicBezTo>
                    <a:cubicBezTo>
                      <a:pt x="166" y="283"/>
                      <a:pt x="160" y="272"/>
                      <a:pt x="155" y="262"/>
                    </a:cubicBezTo>
                    <a:cubicBezTo>
                      <a:pt x="161" y="259"/>
                      <a:pt x="167" y="254"/>
                      <a:pt x="173" y="249"/>
                    </a:cubicBezTo>
                    <a:cubicBezTo>
                      <a:pt x="197" y="286"/>
                      <a:pt x="233" y="313"/>
                      <a:pt x="263" y="344"/>
                    </a:cubicBezTo>
                    <a:cubicBezTo>
                      <a:pt x="273" y="354"/>
                      <a:pt x="285" y="362"/>
                      <a:pt x="297" y="369"/>
                    </a:cubicBezTo>
                    <a:cubicBezTo>
                      <a:pt x="303" y="373"/>
                      <a:pt x="310" y="376"/>
                      <a:pt x="317" y="379"/>
                    </a:cubicBezTo>
                    <a:cubicBezTo>
                      <a:pt x="319" y="380"/>
                      <a:pt x="321" y="381"/>
                      <a:pt x="323" y="383"/>
                    </a:cubicBezTo>
                    <a:cubicBezTo>
                      <a:pt x="315" y="383"/>
                      <a:pt x="307" y="383"/>
                      <a:pt x="299" y="383"/>
                    </a:cubicBezTo>
                    <a:moveTo>
                      <a:pt x="62" y="294"/>
                    </a:moveTo>
                    <a:cubicBezTo>
                      <a:pt x="56" y="286"/>
                      <a:pt x="51" y="277"/>
                      <a:pt x="47" y="268"/>
                    </a:cubicBezTo>
                    <a:cubicBezTo>
                      <a:pt x="46" y="268"/>
                      <a:pt x="46" y="268"/>
                      <a:pt x="46" y="268"/>
                    </a:cubicBezTo>
                    <a:cubicBezTo>
                      <a:pt x="52" y="262"/>
                      <a:pt x="55" y="253"/>
                      <a:pt x="59" y="245"/>
                    </a:cubicBezTo>
                    <a:cubicBezTo>
                      <a:pt x="62" y="249"/>
                      <a:pt x="66" y="252"/>
                      <a:pt x="71" y="255"/>
                    </a:cubicBezTo>
                    <a:cubicBezTo>
                      <a:pt x="67" y="263"/>
                      <a:pt x="66" y="272"/>
                      <a:pt x="64" y="279"/>
                    </a:cubicBezTo>
                    <a:cubicBezTo>
                      <a:pt x="63" y="284"/>
                      <a:pt x="63" y="289"/>
                      <a:pt x="62" y="294"/>
                    </a:cubicBezTo>
                    <a:moveTo>
                      <a:pt x="43" y="260"/>
                    </a:moveTo>
                    <a:cubicBezTo>
                      <a:pt x="40" y="252"/>
                      <a:pt x="37" y="244"/>
                      <a:pt x="35" y="236"/>
                    </a:cubicBezTo>
                    <a:cubicBezTo>
                      <a:pt x="38" y="234"/>
                      <a:pt x="41" y="232"/>
                      <a:pt x="44" y="229"/>
                    </a:cubicBezTo>
                    <a:cubicBezTo>
                      <a:pt x="45" y="227"/>
                      <a:pt x="47" y="225"/>
                      <a:pt x="48" y="224"/>
                    </a:cubicBezTo>
                    <a:cubicBezTo>
                      <a:pt x="50" y="229"/>
                      <a:pt x="52" y="234"/>
                      <a:pt x="55" y="238"/>
                    </a:cubicBezTo>
                    <a:cubicBezTo>
                      <a:pt x="54" y="240"/>
                      <a:pt x="53" y="242"/>
                      <a:pt x="52" y="243"/>
                    </a:cubicBezTo>
                    <a:cubicBezTo>
                      <a:pt x="50" y="248"/>
                      <a:pt x="47" y="255"/>
                      <a:pt x="43" y="260"/>
                    </a:cubicBezTo>
                    <a:moveTo>
                      <a:pt x="453" y="357"/>
                    </a:moveTo>
                    <a:cubicBezTo>
                      <a:pt x="406" y="354"/>
                      <a:pt x="360" y="337"/>
                      <a:pt x="318" y="315"/>
                    </a:cubicBezTo>
                    <a:cubicBezTo>
                      <a:pt x="292" y="301"/>
                      <a:pt x="266" y="288"/>
                      <a:pt x="242" y="271"/>
                    </a:cubicBezTo>
                    <a:cubicBezTo>
                      <a:pt x="230" y="263"/>
                      <a:pt x="218" y="254"/>
                      <a:pt x="207" y="244"/>
                    </a:cubicBezTo>
                    <a:cubicBezTo>
                      <a:pt x="202" y="239"/>
                      <a:pt x="196" y="234"/>
                      <a:pt x="191" y="228"/>
                    </a:cubicBezTo>
                    <a:cubicBezTo>
                      <a:pt x="193" y="225"/>
                      <a:pt x="195" y="222"/>
                      <a:pt x="196" y="219"/>
                    </a:cubicBezTo>
                    <a:cubicBezTo>
                      <a:pt x="205" y="226"/>
                      <a:pt x="215" y="231"/>
                      <a:pt x="223" y="237"/>
                    </a:cubicBezTo>
                    <a:cubicBezTo>
                      <a:pt x="239" y="247"/>
                      <a:pt x="255" y="257"/>
                      <a:pt x="272" y="264"/>
                    </a:cubicBezTo>
                    <a:cubicBezTo>
                      <a:pt x="306" y="279"/>
                      <a:pt x="341" y="295"/>
                      <a:pt x="378" y="303"/>
                    </a:cubicBezTo>
                    <a:cubicBezTo>
                      <a:pt x="412" y="311"/>
                      <a:pt x="446" y="325"/>
                      <a:pt x="482" y="325"/>
                    </a:cubicBezTo>
                    <a:cubicBezTo>
                      <a:pt x="493" y="326"/>
                      <a:pt x="504" y="327"/>
                      <a:pt x="515" y="327"/>
                    </a:cubicBezTo>
                    <a:cubicBezTo>
                      <a:pt x="518" y="327"/>
                      <a:pt x="521" y="327"/>
                      <a:pt x="524" y="327"/>
                    </a:cubicBezTo>
                    <a:cubicBezTo>
                      <a:pt x="504" y="338"/>
                      <a:pt x="480" y="348"/>
                      <a:pt x="453" y="357"/>
                    </a:cubicBezTo>
                    <a:moveTo>
                      <a:pt x="611" y="222"/>
                    </a:moveTo>
                    <a:cubicBezTo>
                      <a:pt x="617" y="220"/>
                      <a:pt x="622" y="217"/>
                      <a:pt x="628" y="215"/>
                    </a:cubicBezTo>
                    <a:cubicBezTo>
                      <a:pt x="626" y="222"/>
                      <a:pt x="623" y="229"/>
                      <a:pt x="619" y="235"/>
                    </a:cubicBezTo>
                    <a:cubicBezTo>
                      <a:pt x="618" y="238"/>
                      <a:pt x="617" y="240"/>
                      <a:pt x="616" y="242"/>
                    </a:cubicBezTo>
                    <a:cubicBezTo>
                      <a:pt x="609" y="245"/>
                      <a:pt x="601" y="247"/>
                      <a:pt x="594" y="248"/>
                    </a:cubicBezTo>
                    <a:cubicBezTo>
                      <a:pt x="590" y="249"/>
                      <a:pt x="587" y="250"/>
                      <a:pt x="583" y="250"/>
                    </a:cubicBezTo>
                    <a:cubicBezTo>
                      <a:pt x="584" y="248"/>
                      <a:pt x="586" y="246"/>
                      <a:pt x="587" y="244"/>
                    </a:cubicBezTo>
                    <a:cubicBezTo>
                      <a:pt x="591" y="239"/>
                      <a:pt x="595" y="234"/>
                      <a:pt x="598" y="228"/>
                    </a:cubicBezTo>
                    <a:cubicBezTo>
                      <a:pt x="602" y="226"/>
                      <a:pt x="607" y="224"/>
                      <a:pt x="611" y="222"/>
                    </a:cubicBezTo>
                    <a:moveTo>
                      <a:pt x="630" y="193"/>
                    </a:moveTo>
                    <a:cubicBezTo>
                      <a:pt x="631" y="192"/>
                      <a:pt x="632" y="192"/>
                      <a:pt x="633" y="191"/>
                    </a:cubicBezTo>
                    <a:cubicBezTo>
                      <a:pt x="632" y="196"/>
                      <a:pt x="631" y="200"/>
                      <a:pt x="631" y="205"/>
                    </a:cubicBezTo>
                    <a:cubicBezTo>
                      <a:pt x="623" y="209"/>
                      <a:pt x="616" y="213"/>
                      <a:pt x="608" y="215"/>
                    </a:cubicBezTo>
                    <a:cubicBezTo>
                      <a:pt x="607" y="215"/>
                      <a:pt x="607" y="215"/>
                      <a:pt x="606" y="215"/>
                    </a:cubicBezTo>
                    <a:cubicBezTo>
                      <a:pt x="605" y="216"/>
                      <a:pt x="604" y="216"/>
                      <a:pt x="603" y="216"/>
                    </a:cubicBezTo>
                    <a:cubicBezTo>
                      <a:pt x="605" y="212"/>
                      <a:pt x="606" y="207"/>
                      <a:pt x="606" y="203"/>
                    </a:cubicBezTo>
                    <a:cubicBezTo>
                      <a:pt x="610" y="200"/>
                      <a:pt x="614" y="198"/>
                      <a:pt x="619" y="196"/>
                    </a:cubicBezTo>
                    <a:cubicBezTo>
                      <a:pt x="622" y="195"/>
                      <a:pt x="626" y="194"/>
                      <a:pt x="630" y="193"/>
                    </a:cubicBezTo>
                    <a:moveTo>
                      <a:pt x="435" y="273"/>
                    </a:moveTo>
                    <a:cubicBezTo>
                      <a:pt x="434" y="272"/>
                      <a:pt x="433" y="272"/>
                      <a:pt x="432" y="272"/>
                    </a:cubicBezTo>
                    <a:cubicBezTo>
                      <a:pt x="405" y="267"/>
                      <a:pt x="380" y="259"/>
                      <a:pt x="354" y="252"/>
                    </a:cubicBezTo>
                    <a:cubicBezTo>
                      <a:pt x="324" y="243"/>
                      <a:pt x="297" y="233"/>
                      <a:pt x="269" y="221"/>
                    </a:cubicBezTo>
                    <a:cubicBezTo>
                      <a:pt x="257" y="216"/>
                      <a:pt x="245" y="211"/>
                      <a:pt x="234" y="206"/>
                    </a:cubicBezTo>
                    <a:cubicBezTo>
                      <a:pt x="229" y="203"/>
                      <a:pt x="224" y="200"/>
                      <a:pt x="218" y="198"/>
                    </a:cubicBezTo>
                    <a:cubicBezTo>
                      <a:pt x="215" y="197"/>
                      <a:pt x="210" y="194"/>
                      <a:pt x="205" y="192"/>
                    </a:cubicBezTo>
                    <a:cubicBezTo>
                      <a:pt x="205" y="188"/>
                      <a:pt x="206" y="185"/>
                      <a:pt x="205" y="181"/>
                    </a:cubicBezTo>
                    <a:cubicBezTo>
                      <a:pt x="211" y="183"/>
                      <a:pt x="217" y="183"/>
                      <a:pt x="222" y="184"/>
                    </a:cubicBezTo>
                    <a:cubicBezTo>
                      <a:pt x="242" y="189"/>
                      <a:pt x="262" y="193"/>
                      <a:pt x="282" y="199"/>
                    </a:cubicBezTo>
                    <a:cubicBezTo>
                      <a:pt x="299" y="204"/>
                      <a:pt x="317" y="208"/>
                      <a:pt x="334" y="212"/>
                    </a:cubicBezTo>
                    <a:cubicBezTo>
                      <a:pt x="344" y="214"/>
                      <a:pt x="354" y="215"/>
                      <a:pt x="364" y="218"/>
                    </a:cubicBezTo>
                    <a:cubicBezTo>
                      <a:pt x="384" y="238"/>
                      <a:pt x="407" y="258"/>
                      <a:pt x="435" y="273"/>
                    </a:cubicBezTo>
                    <a:moveTo>
                      <a:pt x="33" y="202"/>
                    </a:moveTo>
                    <a:cubicBezTo>
                      <a:pt x="34" y="192"/>
                      <a:pt x="36" y="181"/>
                      <a:pt x="40" y="169"/>
                    </a:cubicBezTo>
                    <a:cubicBezTo>
                      <a:pt x="39" y="175"/>
                      <a:pt x="40" y="188"/>
                      <a:pt x="41" y="197"/>
                    </a:cubicBezTo>
                    <a:cubicBezTo>
                      <a:pt x="41" y="197"/>
                      <a:pt x="41" y="197"/>
                      <a:pt x="41" y="197"/>
                    </a:cubicBezTo>
                    <a:cubicBezTo>
                      <a:pt x="38" y="199"/>
                      <a:pt x="35" y="200"/>
                      <a:pt x="33" y="202"/>
                    </a:cubicBezTo>
                    <a:moveTo>
                      <a:pt x="355" y="208"/>
                    </a:moveTo>
                    <a:cubicBezTo>
                      <a:pt x="337" y="205"/>
                      <a:pt x="319" y="201"/>
                      <a:pt x="301" y="196"/>
                    </a:cubicBezTo>
                    <a:cubicBezTo>
                      <a:pt x="281" y="192"/>
                      <a:pt x="262" y="183"/>
                      <a:pt x="242" y="180"/>
                    </a:cubicBezTo>
                    <a:cubicBezTo>
                      <a:pt x="233" y="179"/>
                      <a:pt x="225" y="177"/>
                      <a:pt x="217" y="175"/>
                    </a:cubicBezTo>
                    <a:cubicBezTo>
                      <a:pt x="214" y="175"/>
                      <a:pt x="209" y="174"/>
                      <a:pt x="205" y="172"/>
                    </a:cubicBezTo>
                    <a:cubicBezTo>
                      <a:pt x="204" y="167"/>
                      <a:pt x="202" y="161"/>
                      <a:pt x="200" y="156"/>
                    </a:cubicBezTo>
                    <a:cubicBezTo>
                      <a:pt x="209" y="155"/>
                      <a:pt x="218" y="154"/>
                      <a:pt x="227" y="154"/>
                    </a:cubicBezTo>
                    <a:cubicBezTo>
                      <a:pt x="229" y="154"/>
                      <a:pt x="232" y="154"/>
                      <a:pt x="234" y="154"/>
                    </a:cubicBezTo>
                    <a:cubicBezTo>
                      <a:pt x="244" y="155"/>
                      <a:pt x="254" y="156"/>
                      <a:pt x="263" y="156"/>
                    </a:cubicBezTo>
                    <a:cubicBezTo>
                      <a:pt x="265" y="156"/>
                      <a:pt x="266" y="156"/>
                      <a:pt x="268" y="155"/>
                    </a:cubicBezTo>
                    <a:cubicBezTo>
                      <a:pt x="270" y="155"/>
                      <a:pt x="271" y="155"/>
                      <a:pt x="273" y="155"/>
                    </a:cubicBezTo>
                    <a:cubicBezTo>
                      <a:pt x="285" y="155"/>
                      <a:pt x="297" y="157"/>
                      <a:pt x="309" y="159"/>
                    </a:cubicBezTo>
                    <a:cubicBezTo>
                      <a:pt x="311" y="159"/>
                      <a:pt x="313" y="159"/>
                      <a:pt x="315" y="159"/>
                    </a:cubicBezTo>
                    <a:cubicBezTo>
                      <a:pt x="327" y="176"/>
                      <a:pt x="341" y="192"/>
                      <a:pt x="355" y="208"/>
                    </a:cubicBezTo>
                    <a:moveTo>
                      <a:pt x="606" y="194"/>
                    </a:moveTo>
                    <a:cubicBezTo>
                      <a:pt x="606" y="189"/>
                      <a:pt x="605" y="183"/>
                      <a:pt x="603" y="178"/>
                    </a:cubicBezTo>
                    <a:cubicBezTo>
                      <a:pt x="611" y="173"/>
                      <a:pt x="619" y="169"/>
                      <a:pt x="624" y="162"/>
                    </a:cubicBezTo>
                    <a:cubicBezTo>
                      <a:pt x="627" y="159"/>
                      <a:pt x="629" y="156"/>
                      <a:pt x="630" y="153"/>
                    </a:cubicBezTo>
                    <a:cubicBezTo>
                      <a:pt x="633" y="163"/>
                      <a:pt x="634" y="173"/>
                      <a:pt x="633" y="183"/>
                    </a:cubicBezTo>
                    <a:cubicBezTo>
                      <a:pt x="633" y="183"/>
                      <a:pt x="633" y="183"/>
                      <a:pt x="633" y="183"/>
                    </a:cubicBezTo>
                    <a:cubicBezTo>
                      <a:pt x="633" y="183"/>
                      <a:pt x="633" y="183"/>
                      <a:pt x="633" y="183"/>
                    </a:cubicBezTo>
                    <a:cubicBezTo>
                      <a:pt x="628" y="186"/>
                      <a:pt x="619" y="188"/>
                      <a:pt x="617" y="189"/>
                    </a:cubicBezTo>
                    <a:cubicBezTo>
                      <a:pt x="613" y="190"/>
                      <a:pt x="610" y="192"/>
                      <a:pt x="606" y="194"/>
                    </a:cubicBezTo>
                    <a:moveTo>
                      <a:pt x="601" y="170"/>
                    </a:moveTo>
                    <a:cubicBezTo>
                      <a:pt x="600" y="167"/>
                      <a:pt x="598" y="164"/>
                      <a:pt x="597" y="161"/>
                    </a:cubicBezTo>
                    <a:cubicBezTo>
                      <a:pt x="597" y="160"/>
                      <a:pt x="597" y="160"/>
                      <a:pt x="597" y="160"/>
                    </a:cubicBezTo>
                    <a:cubicBezTo>
                      <a:pt x="602" y="156"/>
                      <a:pt x="605" y="149"/>
                      <a:pt x="607" y="142"/>
                    </a:cubicBezTo>
                    <a:cubicBezTo>
                      <a:pt x="608" y="139"/>
                      <a:pt x="609" y="137"/>
                      <a:pt x="609" y="134"/>
                    </a:cubicBezTo>
                    <a:cubicBezTo>
                      <a:pt x="609" y="130"/>
                      <a:pt x="607" y="127"/>
                      <a:pt x="608" y="123"/>
                    </a:cubicBezTo>
                    <a:cubicBezTo>
                      <a:pt x="608" y="122"/>
                      <a:pt x="608" y="121"/>
                      <a:pt x="608" y="119"/>
                    </a:cubicBezTo>
                    <a:cubicBezTo>
                      <a:pt x="616" y="122"/>
                      <a:pt x="623" y="129"/>
                      <a:pt x="627" y="140"/>
                    </a:cubicBezTo>
                    <a:cubicBezTo>
                      <a:pt x="627" y="141"/>
                      <a:pt x="627" y="141"/>
                      <a:pt x="627" y="141"/>
                    </a:cubicBezTo>
                    <a:cubicBezTo>
                      <a:pt x="625" y="146"/>
                      <a:pt x="623" y="152"/>
                      <a:pt x="619" y="157"/>
                    </a:cubicBezTo>
                    <a:cubicBezTo>
                      <a:pt x="614" y="163"/>
                      <a:pt x="607" y="166"/>
                      <a:pt x="601" y="170"/>
                    </a:cubicBezTo>
                    <a:moveTo>
                      <a:pt x="594" y="153"/>
                    </a:moveTo>
                    <a:cubicBezTo>
                      <a:pt x="585" y="129"/>
                      <a:pt x="591" y="118"/>
                      <a:pt x="601" y="118"/>
                    </a:cubicBezTo>
                    <a:cubicBezTo>
                      <a:pt x="601" y="122"/>
                      <a:pt x="600" y="125"/>
                      <a:pt x="601" y="129"/>
                    </a:cubicBezTo>
                    <a:cubicBezTo>
                      <a:pt x="602" y="136"/>
                      <a:pt x="599" y="146"/>
                      <a:pt x="594" y="153"/>
                    </a:cubicBezTo>
                    <a:moveTo>
                      <a:pt x="197" y="149"/>
                    </a:moveTo>
                    <a:cubicBezTo>
                      <a:pt x="196" y="146"/>
                      <a:pt x="194" y="142"/>
                      <a:pt x="192" y="139"/>
                    </a:cubicBezTo>
                    <a:cubicBezTo>
                      <a:pt x="207" y="133"/>
                      <a:pt x="222" y="125"/>
                      <a:pt x="239" y="121"/>
                    </a:cubicBezTo>
                    <a:cubicBezTo>
                      <a:pt x="250" y="118"/>
                      <a:pt x="262" y="116"/>
                      <a:pt x="274" y="115"/>
                    </a:cubicBezTo>
                    <a:cubicBezTo>
                      <a:pt x="275" y="115"/>
                      <a:pt x="278" y="115"/>
                      <a:pt x="281" y="114"/>
                    </a:cubicBezTo>
                    <a:cubicBezTo>
                      <a:pt x="290" y="126"/>
                      <a:pt x="299" y="138"/>
                      <a:pt x="308" y="151"/>
                    </a:cubicBezTo>
                    <a:cubicBezTo>
                      <a:pt x="293" y="149"/>
                      <a:pt x="279" y="149"/>
                      <a:pt x="263" y="148"/>
                    </a:cubicBezTo>
                    <a:cubicBezTo>
                      <a:pt x="255" y="147"/>
                      <a:pt x="246" y="147"/>
                      <a:pt x="238" y="147"/>
                    </a:cubicBezTo>
                    <a:cubicBezTo>
                      <a:pt x="231" y="147"/>
                      <a:pt x="225" y="147"/>
                      <a:pt x="218" y="148"/>
                    </a:cubicBezTo>
                    <a:cubicBezTo>
                      <a:pt x="212" y="148"/>
                      <a:pt x="204" y="148"/>
                      <a:pt x="197" y="149"/>
                    </a:cubicBezTo>
                    <a:moveTo>
                      <a:pt x="187" y="132"/>
                    </a:moveTo>
                    <a:cubicBezTo>
                      <a:pt x="185" y="129"/>
                      <a:pt x="182" y="126"/>
                      <a:pt x="180" y="124"/>
                    </a:cubicBezTo>
                    <a:cubicBezTo>
                      <a:pt x="184" y="120"/>
                      <a:pt x="189" y="116"/>
                      <a:pt x="190" y="116"/>
                    </a:cubicBezTo>
                    <a:cubicBezTo>
                      <a:pt x="199" y="111"/>
                      <a:pt x="206" y="103"/>
                      <a:pt x="215" y="98"/>
                    </a:cubicBezTo>
                    <a:cubicBezTo>
                      <a:pt x="224" y="93"/>
                      <a:pt x="233" y="88"/>
                      <a:pt x="242" y="83"/>
                    </a:cubicBezTo>
                    <a:cubicBezTo>
                      <a:pt x="244" y="81"/>
                      <a:pt x="246" y="80"/>
                      <a:pt x="249" y="79"/>
                    </a:cubicBezTo>
                    <a:cubicBezTo>
                      <a:pt x="258" y="88"/>
                      <a:pt x="267" y="98"/>
                      <a:pt x="275" y="108"/>
                    </a:cubicBezTo>
                    <a:cubicBezTo>
                      <a:pt x="267" y="109"/>
                      <a:pt x="258" y="109"/>
                      <a:pt x="250" y="111"/>
                    </a:cubicBezTo>
                    <a:cubicBezTo>
                      <a:pt x="228" y="115"/>
                      <a:pt x="208" y="125"/>
                      <a:pt x="187" y="132"/>
                    </a:cubicBezTo>
                    <a:moveTo>
                      <a:pt x="79" y="111"/>
                    </a:moveTo>
                    <a:cubicBezTo>
                      <a:pt x="82" y="95"/>
                      <a:pt x="94" y="76"/>
                      <a:pt x="112" y="63"/>
                    </a:cubicBezTo>
                    <a:cubicBezTo>
                      <a:pt x="112" y="64"/>
                      <a:pt x="112" y="64"/>
                      <a:pt x="112" y="65"/>
                    </a:cubicBezTo>
                    <a:cubicBezTo>
                      <a:pt x="111" y="71"/>
                      <a:pt x="109" y="77"/>
                      <a:pt x="108" y="84"/>
                    </a:cubicBezTo>
                    <a:cubicBezTo>
                      <a:pt x="107" y="87"/>
                      <a:pt x="106" y="93"/>
                      <a:pt x="106" y="98"/>
                    </a:cubicBezTo>
                    <a:cubicBezTo>
                      <a:pt x="97" y="99"/>
                      <a:pt x="87" y="103"/>
                      <a:pt x="79" y="111"/>
                    </a:cubicBezTo>
                    <a:moveTo>
                      <a:pt x="174" y="118"/>
                    </a:moveTo>
                    <a:cubicBezTo>
                      <a:pt x="172" y="117"/>
                      <a:pt x="171" y="115"/>
                      <a:pt x="169" y="114"/>
                    </a:cubicBezTo>
                    <a:cubicBezTo>
                      <a:pt x="168" y="114"/>
                      <a:pt x="167" y="113"/>
                      <a:pt x="165" y="112"/>
                    </a:cubicBezTo>
                    <a:cubicBezTo>
                      <a:pt x="167" y="108"/>
                      <a:pt x="169" y="103"/>
                      <a:pt x="171" y="100"/>
                    </a:cubicBezTo>
                    <a:cubicBezTo>
                      <a:pt x="175" y="93"/>
                      <a:pt x="179" y="86"/>
                      <a:pt x="184" y="80"/>
                    </a:cubicBezTo>
                    <a:cubicBezTo>
                      <a:pt x="191" y="72"/>
                      <a:pt x="198" y="63"/>
                      <a:pt x="207" y="57"/>
                    </a:cubicBezTo>
                    <a:cubicBezTo>
                      <a:pt x="208" y="57"/>
                      <a:pt x="210" y="55"/>
                      <a:pt x="213" y="53"/>
                    </a:cubicBezTo>
                    <a:cubicBezTo>
                      <a:pt x="213" y="54"/>
                      <a:pt x="213" y="54"/>
                      <a:pt x="213" y="54"/>
                    </a:cubicBezTo>
                    <a:cubicBezTo>
                      <a:pt x="224" y="59"/>
                      <a:pt x="234" y="66"/>
                      <a:pt x="243" y="74"/>
                    </a:cubicBezTo>
                    <a:cubicBezTo>
                      <a:pt x="226" y="81"/>
                      <a:pt x="209" y="91"/>
                      <a:pt x="195" y="103"/>
                    </a:cubicBezTo>
                    <a:cubicBezTo>
                      <a:pt x="191" y="107"/>
                      <a:pt x="181" y="112"/>
                      <a:pt x="174" y="118"/>
                    </a:cubicBezTo>
                    <a:moveTo>
                      <a:pt x="114" y="97"/>
                    </a:moveTo>
                    <a:cubicBezTo>
                      <a:pt x="114" y="93"/>
                      <a:pt x="114" y="88"/>
                      <a:pt x="115" y="86"/>
                    </a:cubicBezTo>
                    <a:cubicBezTo>
                      <a:pt x="117" y="79"/>
                      <a:pt x="118" y="73"/>
                      <a:pt x="119" y="66"/>
                    </a:cubicBezTo>
                    <a:cubicBezTo>
                      <a:pt x="120" y="63"/>
                      <a:pt x="121" y="60"/>
                      <a:pt x="122" y="57"/>
                    </a:cubicBezTo>
                    <a:cubicBezTo>
                      <a:pt x="130" y="52"/>
                      <a:pt x="139" y="49"/>
                      <a:pt x="148" y="46"/>
                    </a:cubicBezTo>
                    <a:cubicBezTo>
                      <a:pt x="142" y="55"/>
                      <a:pt x="137" y="66"/>
                      <a:pt x="134" y="75"/>
                    </a:cubicBezTo>
                    <a:cubicBezTo>
                      <a:pt x="131" y="82"/>
                      <a:pt x="127" y="89"/>
                      <a:pt x="125" y="97"/>
                    </a:cubicBezTo>
                    <a:cubicBezTo>
                      <a:pt x="122" y="97"/>
                      <a:pt x="119" y="97"/>
                      <a:pt x="116" y="97"/>
                    </a:cubicBezTo>
                    <a:cubicBezTo>
                      <a:pt x="115" y="97"/>
                      <a:pt x="115" y="97"/>
                      <a:pt x="114" y="97"/>
                    </a:cubicBezTo>
                    <a:moveTo>
                      <a:pt x="159" y="108"/>
                    </a:moveTo>
                    <a:cubicBezTo>
                      <a:pt x="156" y="107"/>
                      <a:pt x="153" y="106"/>
                      <a:pt x="150" y="104"/>
                    </a:cubicBezTo>
                    <a:cubicBezTo>
                      <a:pt x="156" y="83"/>
                      <a:pt x="167" y="60"/>
                      <a:pt x="182" y="44"/>
                    </a:cubicBezTo>
                    <a:cubicBezTo>
                      <a:pt x="189" y="45"/>
                      <a:pt x="196" y="47"/>
                      <a:pt x="203" y="50"/>
                    </a:cubicBezTo>
                    <a:cubicBezTo>
                      <a:pt x="197" y="54"/>
                      <a:pt x="191" y="60"/>
                      <a:pt x="186" y="66"/>
                    </a:cubicBezTo>
                    <a:cubicBezTo>
                      <a:pt x="180" y="73"/>
                      <a:pt x="174" y="81"/>
                      <a:pt x="169" y="89"/>
                    </a:cubicBezTo>
                    <a:cubicBezTo>
                      <a:pt x="166" y="94"/>
                      <a:pt x="163" y="103"/>
                      <a:pt x="159" y="108"/>
                    </a:cubicBezTo>
                    <a:moveTo>
                      <a:pt x="143" y="102"/>
                    </a:moveTo>
                    <a:cubicBezTo>
                      <a:pt x="140" y="100"/>
                      <a:pt x="136" y="99"/>
                      <a:pt x="132" y="99"/>
                    </a:cubicBezTo>
                    <a:cubicBezTo>
                      <a:pt x="134" y="90"/>
                      <a:pt x="139" y="82"/>
                      <a:pt x="142" y="75"/>
                    </a:cubicBezTo>
                    <a:cubicBezTo>
                      <a:pt x="147" y="65"/>
                      <a:pt x="151" y="52"/>
                      <a:pt x="159" y="44"/>
                    </a:cubicBezTo>
                    <a:cubicBezTo>
                      <a:pt x="163" y="44"/>
                      <a:pt x="167" y="44"/>
                      <a:pt x="170" y="44"/>
                    </a:cubicBezTo>
                    <a:cubicBezTo>
                      <a:pt x="171" y="44"/>
                      <a:pt x="172" y="44"/>
                      <a:pt x="173" y="44"/>
                    </a:cubicBezTo>
                    <a:cubicBezTo>
                      <a:pt x="159" y="60"/>
                      <a:pt x="149" y="81"/>
                      <a:pt x="143" y="102"/>
                    </a:cubicBezTo>
                    <a:moveTo>
                      <a:pt x="174" y="0"/>
                    </a:moveTo>
                    <a:cubicBezTo>
                      <a:pt x="171" y="0"/>
                      <a:pt x="168" y="1"/>
                      <a:pt x="165" y="1"/>
                    </a:cubicBezTo>
                    <a:cubicBezTo>
                      <a:pt x="148" y="18"/>
                      <a:pt x="124" y="34"/>
                      <a:pt x="92" y="38"/>
                    </a:cubicBezTo>
                    <a:cubicBezTo>
                      <a:pt x="51" y="84"/>
                      <a:pt x="68" y="120"/>
                      <a:pt x="68" y="120"/>
                    </a:cubicBezTo>
                    <a:cubicBezTo>
                      <a:pt x="68" y="120"/>
                      <a:pt x="124" y="127"/>
                      <a:pt x="139" y="139"/>
                    </a:cubicBezTo>
                    <a:cubicBezTo>
                      <a:pt x="150" y="147"/>
                      <a:pt x="157" y="162"/>
                      <a:pt x="159" y="175"/>
                    </a:cubicBezTo>
                    <a:cubicBezTo>
                      <a:pt x="161" y="186"/>
                      <a:pt x="159" y="195"/>
                      <a:pt x="153" y="203"/>
                    </a:cubicBezTo>
                    <a:cubicBezTo>
                      <a:pt x="139" y="220"/>
                      <a:pt x="124" y="227"/>
                      <a:pt x="109" y="227"/>
                    </a:cubicBezTo>
                    <a:cubicBezTo>
                      <a:pt x="89" y="227"/>
                      <a:pt x="70" y="214"/>
                      <a:pt x="62" y="199"/>
                    </a:cubicBezTo>
                    <a:cubicBezTo>
                      <a:pt x="62" y="199"/>
                      <a:pt x="61" y="198"/>
                      <a:pt x="61" y="196"/>
                    </a:cubicBezTo>
                    <a:cubicBezTo>
                      <a:pt x="60" y="195"/>
                      <a:pt x="60" y="195"/>
                      <a:pt x="60" y="195"/>
                    </a:cubicBezTo>
                    <a:cubicBezTo>
                      <a:pt x="56" y="185"/>
                      <a:pt x="47" y="161"/>
                      <a:pt x="47" y="145"/>
                    </a:cubicBezTo>
                    <a:cubicBezTo>
                      <a:pt x="47" y="145"/>
                      <a:pt x="47" y="145"/>
                      <a:pt x="47" y="145"/>
                    </a:cubicBezTo>
                    <a:cubicBezTo>
                      <a:pt x="47" y="145"/>
                      <a:pt x="31" y="156"/>
                      <a:pt x="18" y="174"/>
                    </a:cubicBezTo>
                    <a:cubicBezTo>
                      <a:pt x="25" y="184"/>
                      <a:pt x="32" y="196"/>
                      <a:pt x="34" y="210"/>
                    </a:cubicBezTo>
                    <a:cubicBezTo>
                      <a:pt x="37" y="208"/>
                      <a:pt x="40" y="207"/>
                      <a:pt x="42" y="205"/>
                    </a:cubicBezTo>
                    <a:cubicBezTo>
                      <a:pt x="43" y="206"/>
                      <a:pt x="43" y="206"/>
                      <a:pt x="43" y="207"/>
                    </a:cubicBezTo>
                    <a:cubicBezTo>
                      <a:pt x="44" y="210"/>
                      <a:pt x="44" y="213"/>
                      <a:pt x="45" y="216"/>
                    </a:cubicBezTo>
                    <a:cubicBezTo>
                      <a:pt x="45" y="216"/>
                      <a:pt x="45" y="216"/>
                      <a:pt x="45" y="216"/>
                    </a:cubicBezTo>
                    <a:cubicBezTo>
                      <a:pt x="42" y="219"/>
                      <a:pt x="40" y="221"/>
                      <a:pt x="38" y="224"/>
                    </a:cubicBezTo>
                    <a:cubicBezTo>
                      <a:pt x="37" y="225"/>
                      <a:pt x="36" y="226"/>
                      <a:pt x="35" y="227"/>
                    </a:cubicBezTo>
                    <a:cubicBezTo>
                      <a:pt x="35" y="228"/>
                      <a:pt x="35" y="229"/>
                      <a:pt x="35" y="230"/>
                    </a:cubicBezTo>
                    <a:cubicBezTo>
                      <a:pt x="34" y="241"/>
                      <a:pt x="23" y="276"/>
                      <a:pt x="19" y="284"/>
                    </a:cubicBezTo>
                    <a:cubicBezTo>
                      <a:pt x="19" y="284"/>
                      <a:pt x="18" y="285"/>
                      <a:pt x="18" y="286"/>
                    </a:cubicBezTo>
                    <a:cubicBezTo>
                      <a:pt x="27" y="303"/>
                      <a:pt x="40" y="324"/>
                      <a:pt x="53" y="338"/>
                    </a:cubicBezTo>
                    <a:cubicBezTo>
                      <a:pt x="74" y="360"/>
                      <a:pt x="97" y="377"/>
                      <a:pt x="122" y="391"/>
                    </a:cubicBezTo>
                    <a:cubicBezTo>
                      <a:pt x="125" y="384"/>
                      <a:pt x="131" y="379"/>
                      <a:pt x="140" y="379"/>
                    </a:cubicBezTo>
                    <a:cubicBezTo>
                      <a:pt x="140" y="379"/>
                      <a:pt x="141" y="379"/>
                      <a:pt x="142" y="379"/>
                    </a:cubicBezTo>
                    <a:cubicBezTo>
                      <a:pt x="142" y="377"/>
                      <a:pt x="144" y="376"/>
                      <a:pt x="145" y="376"/>
                    </a:cubicBezTo>
                    <a:cubicBezTo>
                      <a:pt x="146" y="376"/>
                      <a:pt x="147" y="377"/>
                      <a:pt x="148" y="378"/>
                    </a:cubicBezTo>
                    <a:cubicBezTo>
                      <a:pt x="152" y="382"/>
                      <a:pt x="158" y="394"/>
                      <a:pt x="162" y="409"/>
                    </a:cubicBezTo>
                    <a:cubicBezTo>
                      <a:pt x="201" y="423"/>
                      <a:pt x="242" y="430"/>
                      <a:pt x="282" y="430"/>
                    </a:cubicBezTo>
                    <a:cubicBezTo>
                      <a:pt x="295" y="430"/>
                      <a:pt x="308" y="429"/>
                      <a:pt x="321" y="428"/>
                    </a:cubicBezTo>
                    <a:cubicBezTo>
                      <a:pt x="328" y="427"/>
                      <a:pt x="336" y="426"/>
                      <a:pt x="343" y="425"/>
                    </a:cubicBezTo>
                    <a:cubicBezTo>
                      <a:pt x="341" y="414"/>
                      <a:pt x="345" y="402"/>
                      <a:pt x="356" y="401"/>
                    </a:cubicBezTo>
                    <a:cubicBezTo>
                      <a:pt x="356" y="399"/>
                      <a:pt x="357" y="397"/>
                      <a:pt x="359" y="397"/>
                    </a:cubicBezTo>
                    <a:cubicBezTo>
                      <a:pt x="359" y="397"/>
                      <a:pt x="359" y="397"/>
                      <a:pt x="359" y="397"/>
                    </a:cubicBezTo>
                    <a:cubicBezTo>
                      <a:pt x="359" y="389"/>
                      <a:pt x="360" y="383"/>
                      <a:pt x="360" y="379"/>
                    </a:cubicBezTo>
                    <a:cubicBezTo>
                      <a:pt x="354" y="380"/>
                      <a:pt x="348" y="381"/>
                      <a:pt x="342" y="381"/>
                    </a:cubicBezTo>
                    <a:cubicBezTo>
                      <a:pt x="334" y="379"/>
                      <a:pt x="327" y="375"/>
                      <a:pt x="320" y="372"/>
                    </a:cubicBezTo>
                    <a:cubicBezTo>
                      <a:pt x="302" y="364"/>
                      <a:pt x="282" y="353"/>
                      <a:pt x="268" y="338"/>
                    </a:cubicBezTo>
                    <a:cubicBezTo>
                      <a:pt x="238" y="307"/>
                      <a:pt x="202" y="281"/>
                      <a:pt x="178" y="244"/>
                    </a:cubicBezTo>
                    <a:cubicBezTo>
                      <a:pt x="181" y="241"/>
                      <a:pt x="184" y="238"/>
                      <a:pt x="186" y="235"/>
                    </a:cubicBezTo>
                    <a:cubicBezTo>
                      <a:pt x="193" y="242"/>
                      <a:pt x="202" y="249"/>
                      <a:pt x="209" y="256"/>
                    </a:cubicBezTo>
                    <a:cubicBezTo>
                      <a:pt x="219" y="266"/>
                      <a:pt x="232" y="274"/>
                      <a:pt x="244" y="282"/>
                    </a:cubicBezTo>
                    <a:cubicBezTo>
                      <a:pt x="269" y="298"/>
                      <a:pt x="296" y="314"/>
                      <a:pt x="323" y="326"/>
                    </a:cubicBezTo>
                    <a:cubicBezTo>
                      <a:pt x="359" y="343"/>
                      <a:pt x="396" y="358"/>
                      <a:pt x="435" y="363"/>
                    </a:cubicBezTo>
                    <a:cubicBezTo>
                      <a:pt x="417" y="369"/>
                      <a:pt x="398" y="373"/>
                      <a:pt x="378" y="376"/>
                    </a:cubicBezTo>
                    <a:cubicBezTo>
                      <a:pt x="381" y="379"/>
                      <a:pt x="383" y="382"/>
                      <a:pt x="385" y="385"/>
                    </a:cubicBezTo>
                    <a:cubicBezTo>
                      <a:pt x="389" y="394"/>
                      <a:pt x="388" y="398"/>
                      <a:pt x="385" y="401"/>
                    </a:cubicBezTo>
                    <a:cubicBezTo>
                      <a:pt x="390" y="403"/>
                      <a:pt x="395" y="407"/>
                      <a:pt x="399" y="414"/>
                    </a:cubicBezTo>
                    <a:cubicBezTo>
                      <a:pt x="438" y="403"/>
                      <a:pt x="476" y="389"/>
                      <a:pt x="510" y="372"/>
                    </a:cubicBezTo>
                    <a:cubicBezTo>
                      <a:pt x="530" y="363"/>
                      <a:pt x="549" y="351"/>
                      <a:pt x="567" y="338"/>
                    </a:cubicBezTo>
                    <a:cubicBezTo>
                      <a:pt x="566" y="335"/>
                      <a:pt x="566" y="332"/>
                      <a:pt x="565" y="330"/>
                    </a:cubicBezTo>
                    <a:cubicBezTo>
                      <a:pt x="562" y="322"/>
                      <a:pt x="564" y="316"/>
                      <a:pt x="568" y="311"/>
                    </a:cubicBezTo>
                    <a:cubicBezTo>
                      <a:pt x="564" y="311"/>
                      <a:pt x="559" y="310"/>
                      <a:pt x="555" y="308"/>
                    </a:cubicBezTo>
                    <a:cubicBezTo>
                      <a:pt x="551" y="311"/>
                      <a:pt x="546" y="314"/>
                      <a:pt x="542" y="317"/>
                    </a:cubicBezTo>
                    <a:cubicBezTo>
                      <a:pt x="539" y="317"/>
                      <a:pt x="537" y="318"/>
                      <a:pt x="535" y="318"/>
                    </a:cubicBezTo>
                    <a:cubicBezTo>
                      <a:pt x="529" y="319"/>
                      <a:pt x="522" y="319"/>
                      <a:pt x="517" y="319"/>
                    </a:cubicBezTo>
                    <a:cubicBezTo>
                      <a:pt x="505" y="319"/>
                      <a:pt x="494" y="318"/>
                      <a:pt x="483" y="318"/>
                    </a:cubicBezTo>
                    <a:cubicBezTo>
                      <a:pt x="468" y="317"/>
                      <a:pt x="451" y="314"/>
                      <a:pt x="437" y="309"/>
                    </a:cubicBezTo>
                    <a:cubicBezTo>
                      <a:pt x="427" y="306"/>
                      <a:pt x="416" y="306"/>
                      <a:pt x="406" y="303"/>
                    </a:cubicBezTo>
                    <a:cubicBezTo>
                      <a:pt x="398" y="301"/>
                      <a:pt x="391" y="299"/>
                      <a:pt x="383" y="297"/>
                    </a:cubicBezTo>
                    <a:cubicBezTo>
                      <a:pt x="346" y="288"/>
                      <a:pt x="313" y="274"/>
                      <a:pt x="279" y="259"/>
                    </a:cubicBezTo>
                    <a:cubicBezTo>
                      <a:pt x="262" y="251"/>
                      <a:pt x="246" y="242"/>
                      <a:pt x="230" y="232"/>
                    </a:cubicBezTo>
                    <a:cubicBezTo>
                      <a:pt x="221" y="226"/>
                      <a:pt x="209" y="220"/>
                      <a:pt x="200" y="212"/>
                    </a:cubicBezTo>
                    <a:cubicBezTo>
                      <a:pt x="201" y="208"/>
                      <a:pt x="203" y="204"/>
                      <a:pt x="204" y="199"/>
                    </a:cubicBezTo>
                    <a:cubicBezTo>
                      <a:pt x="205" y="200"/>
                      <a:pt x="206" y="201"/>
                      <a:pt x="208" y="201"/>
                    </a:cubicBezTo>
                    <a:cubicBezTo>
                      <a:pt x="223" y="209"/>
                      <a:pt x="239" y="216"/>
                      <a:pt x="254" y="223"/>
                    </a:cubicBezTo>
                    <a:cubicBezTo>
                      <a:pt x="285" y="238"/>
                      <a:pt x="316" y="249"/>
                      <a:pt x="348" y="258"/>
                    </a:cubicBezTo>
                    <a:cubicBezTo>
                      <a:pt x="364" y="262"/>
                      <a:pt x="379" y="266"/>
                      <a:pt x="394" y="271"/>
                    </a:cubicBezTo>
                    <a:cubicBezTo>
                      <a:pt x="407" y="275"/>
                      <a:pt x="421" y="277"/>
                      <a:pt x="434" y="280"/>
                    </a:cubicBezTo>
                    <a:cubicBezTo>
                      <a:pt x="445" y="283"/>
                      <a:pt x="456" y="286"/>
                      <a:pt x="467" y="287"/>
                    </a:cubicBezTo>
                    <a:cubicBezTo>
                      <a:pt x="476" y="289"/>
                      <a:pt x="485" y="291"/>
                      <a:pt x="495" y="291"/>
                    </a:cubicBezTo>
                    <a:cubicBezTo>
                      <a:pt x="507" y="291"/>
                      <a:pt x="519" y="289"/>
                      <a:pt x="530" y="285"/>
                    </a:cubicBezTo>
                    <a:cubicBezTo>
                      <a:pt x="532" y="285"/>
                      <a:pt x="534" y="285"/>
                      <a:pt x="536" y="285"/>
                    </a:cubicBezTo>
                    <a:cubicBezTo>
                      <a:pt x="536" y="278"/>
                      <a:pt x="539" y="271"/>
                      <a:pt x="545" y="268"/>
                    </a:cubicBezTo>
                    <a:cubicBezTo>
                      <a:pt x="545" y="266"/>
                      <a:pt x="546" y="264"/>
                      <a:pt x="549" y="264"/>
                    </a:cubicBezTo>
                    <a:cubicBezTo>
                      <a:pt x="549" y="264"/>
                      <a:pt x="549" y="264"/>
                      <a:pt x="550" y="264"/>
                    </a:cubicBezTo>
                    <a:cubicBezTo>
                      <a:pt x="553" y="265"/>
                      <a:pt x="556" y="267"/>
                      <a:pt x="561" y="270"/>
                    </a:cubicBezTo>
                    <a:cubicBezTo>
                      <a:pt x="566" y="267"/>
                      <a:pt x="571" y="263"/>
                      <a:pt x="575" y="259"/>
                    </a:cubicBezTo>
                    <a:cubicBezTo>
                      <a:pt x="576" y="259"/>
                      <a:pt x="577" y="259"/>
                      <a:pt x="579" y="258"/>
                    </a:cubicBezTo>
                    <a:cubicBezTo>
                      <a:pt x="584" y="258"/>
                      <a:pt x="590" y="257"/>
                      <a:pt x="595" y="256"/>
                    </a:cubicBezTo>
                    <a:cubicBezTo>
                      <a:pt x="600" y="255"/>
                      <a:pt x="605" y="253"/>
                      <a:pt x="610" y="252"/>
                    </a:cubicBezTo>
                    <a:cubicBezTo>
                      <a:pt x="605" y="260"/>
                      <a:pt x="599" y="267"/>
                      <a:pt x="593" y="274"/>
                    </a:cubicBezTo>
                    <a:cubicBezTo>
                      <a:pt x="588" y="275"/>
                      <a:pt x="582" y="275"/>
                      <a:pt x="577" y="275"/>
                    </a:cubicBezTo>
                    <a:cubicBezTo>
                      <a:pt x="574" y="276"/>
                      <a:pt x="571" y="276"/>
                      <a:pt x="568" y="276"/>
                    </a:cubicBezTo>
                    <a:cubicBezTo>
                      <a:pt x="571" y="278"/>
                      <a:pt x="573" y="281"/>
                      <a:pt x="575" y="283"/>
                    </a:cubicBezTo>
                    <a:cubicBezTo>
                      <a:pt x="579" y="283"/>
                      <a:pt x="583" y="282"/>
                      <a:pt x="586" y="282"/>
                    </a:cubicBezTo>
                    <a:cubicBezTo>
                      <a:pt x="585" y="283"/>
                      <a:pt x="584" y="284"/>
                      <a:pt x="583" y="285"/>
                    </a:cubicBezTo>
                    <a:cubicBezTo>
                      <a:pt x="582" y="286"/>
                      <a:pt x="581" y="287"/>
                      <a:pt x="580" y="288"/>
                    </a:cubicBezTo>
                    <a:cubicBezTo>
                      <a:pt x="586" y="295"/>
                      <a:pt x="592" y="303"/>
                      <a:pt x="597" y="311"/>
                    </a:cubicBezTo>
                    <a:cubicBezTo>
                      <a:pt x="605" y="304"/>
                      <a:pt x="612" y="296"/>
                      <a:pt x="618" y="288"/>
                    </a:cubicBezTo>
                    <a:cubicBezTo>
                      <a:pt x="623" y="281"/>
                      <a:pt x="628" y="273"/>
                      <a:pt x="633" y="265"/>
                    </a:cubicBezTo>
                    <a:cubicBezTo>
                      <a:pt x="638" y="257"/>
                      <a:pt x="641" y="249"/>
                      <a:pt x="645" y="241"/>
                    </a:cubicBezTo>
                    <a:cubicBezTo>
                      <a:pt x="646" y="238"/>
                      <a:pt x="647" y="236"/>
                      <a:pt x="647" y="234"/>
                    </a:cubicBezTo>
                    <a:cubicBezTo>
                      <a:pt x="649" y="230"/>
                      <a:pt x="650" y="226"/>
                      <a:pt x="651" y="222"/>
                    </a:cubicBezTo>
                    <a:cubicBezTo>
                      <a:pt x="652" y="219"/>
                      <a:pt x="653" y="216"/>
                      <a:pt x="653" y="213"/>
                    </a:cubicBezTo>
                    <a:cubicBezTo>
                      <a:pt x="655" y="205"/>
                      <a:pt x="656" y="197"/>
                      <a:pt x="656" y="189"/>
                    </a:cubicBezTo>
                    <a:cubicBezTo>
                      <a:pt x="657" y="184"/>
                      <a:pt x="657" y="180"/>
                      <a:pt x="656" y="175"/>
                    </a:cubicBezTo>
                    <a:cubicBezTo>
                      <a:pt x="656" y="175"/>
                      <a:pt x="656" y="175"/>
                      <a:pt x="656" y="175"/>
                    </a:cubicBezTo>
                    <a:cubicBezTo>
                      <a:pt x="656" y="173"/>
                      <a:pt x="656" y="171"/>
                      <a:pt x="656" y="169"/>
                    </a:cubicBezTo>
                    <a:cubicBezTo>
                      <a:pt x="656" y="167"/>
                      <a:pt x="656" y="164"/>
                      <a:pt x="656" y="161"/>
                    </a:cubicBezTo>
                    <a:cubicBezTo>
                      <a:pt x="656" y="161"/>
                      <a:pt x="655" y="161"/>
                      <a:pt x="655" y="161"/>
                    </a:cubicBezTo>
                    <a:cubicBezTo>
                      <a:pt x="655" y="157"/>
                      <a:pt x="654" y="154"/>
                      <a:pt x="654" y="150"/>
                    </a:cubicBezTo>
                    <a:cubicBezTo>
                      <a:pt x="652" y="140"/>
                      <a:pt x="649" y="131"/>
                      <a:pt x="644" y="122"/>
                    </a:cubicBezTo>
                    <a:cubicBezTo>
                      <a:pt x="628" y="116"/>
                      <a:pt x="615" y="105"/>
                      <a:pt x="607" y="92"/>
                    </a:cubicBezTo>
                    <a:cubicBezTo>
                      <a:pt x="603" y="91"/>
                      <a:pt x="599" y="90"/>
                      <a:pt x="596" y="90"/>
                    </a:cubicBezTo>
                    <a:cubicBezTo>
                      <a:pt x="594" y="90"/>
                      <a:pt x="592" y="91"/>
                      <a:pt x="590" y="91"/>
                    </a:cubicBezTo>
                    <a:cubicBezTo>
                      <a:pt x="576" y="93"/>
                      <a:pt x="563" y="104"/>
                      <a:pt x="558" y="118"/>
                    </a:cubicBezTo>
                    <a:cubicBezTo>
                      <a:pt x="563" y="129"/>
                      <a:pt x="566" y="142"/>
                      <a:pt x="566" y="156"/>
                    </a:cubicBezTo>
                    <a:cubicBezTo>
                      <a:pt x="571" y="162"/>
                      <a:pt x="576" y="168"/>
                      <a:pt x="580" y="175"/>
                    </a:cubicBezTo>
                    <a:cubicBezTo>
                      <a:pt x="587" y="187"/>
                      <a:pt x="584" y="195"/>
                      <a:pt x="578" y="208"/>
                    </a:cubicBezTo>
                    <a:cubicBezTo>
                      <a:pt x="567" y="232"/>
                      <a:pt x="545" y="250"/>
                      <a:pt x="521" y="255"/>
                    </a:cubicBezTo>
                    <a:cubicBezTo>
                      <a:pt x="515" y="256"/>
                      <a:pt x="510" y="256"/>
                      <a:pt x="505" y="256"/>
                    </a:cubicBezTo>
                    <a:cubicBezTo>
                      <a:pt x="487" y="256"/>
                      <a:pt x="468" y="250"/>
                      <a:pt x="451" y="240"/>
                    </a:cubicBezTo>
                    <a:cubicBezTo>
                      <a:pt x="436" y="233"/>
                      <a:pt x="422" y="222"/>
                      <a:pt x="412" y="208"/>
                    </a:cubicBezTo>
                    <a:cubicBezTo>
                      <a:pt x="410" y="206"/>
                      <a:pt x="408" y="203"/>
                      <a:pt x="406" y="201"/>
                    </a:cubicBezTo>
                    <a:cubicBezTo>
                      <a:pt x="378" y="171"/>
                      <a:pt x="356" y="136"/>
                      <a:pt x="331" y="103"/>
                    </a:cubicBezTo>
                    <a:cubicBezTo>
                      <a:pt x="317" y="94"/>
                      <a:pt x="305" y="81"/>
                      <a:pt x="299" y="65"/>
                    </a:cubicBezTo>
                    <a:cubicBezTo>
                      <a:pt x="266" y="30"/>
                      <a:pt x="226" y="3"/>
                      <a:pt x="179" y="1"/>
                    </a:cubicBezTo>
                    <a:cubicBezTo>
                      <a:pt x="178" y="0"/>
                      <a:pt x="176" y="0"/>
                      <a:pt x="17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9" name="Freeform 287"/>
              <p:cNvSpPr>
                <a:spLocks noEditPoints="1"/>
              </p:cNvSpPr>
              <p:nvPr/>
            </p:nvSpPr>
            <p:spPr bwMode="auto">
              <a:xfrm>
                <a:off x="5754" y="4113"/>
                <a:ext cx="325" cy="212"/>
              </a:xfrm>
              <a:custGeom>
                <a:avLst/>
                <a:gdLst>
                  <a:gd name="T0" fmla="*/ 324 w 658"/>
                  <a:gd name="T1" fmla="*/ 420 h 430"/>
                  <a:gd name="T2" fmla="*/ 303 w 658"/>
                  <a:gd name="T3" fmla="*/ 400 h 430"/>
                  <a:gd name="T4" fmla="*/ 529 w 658"/>
                  <a:gd name="T5" fmla="*/ 382 h 430"/>
                  <a:gd name="T6" fmla="*/ 109 w 658"/>
                  <a:gd name="T7" fmla="*/ 312 h 430"/>
                  <a:gd name="T8" fmla="*/ 332 w 658"/>
                  <a:gd name="T9" fmla="*/ 96 h 430"/>
                  <a:gd name="T10" fmla="*/ 549 w 658"/>
                  <a:gd name="T11" fmla="*/ 334 h 430"/>
                  <a:gd name="T12" fmla="*/ 539 w 658"/>
                  <a:gd name="T13" fmla="*/ 272 h 430"/>
                  <a:gd name="T14" fmla="*/ 510 w 658"/>
                  <a:gd name="T15" fmla="*/ 265 h 430"/>
                  <a:gd name="T16" fmla="*/ 561 w 658"/>
                  <a:gd name="T17" fmla="*/ 326 h 430"/>
                  <a:gd name="T18" fmla="*/ 588 w 658"/>
                  <a:gd name="T19" fmla="*/ 297 h 430"/>
                  <a:gd name="T20" fmla="*/ 48 w 658"/>
                  <a:gd name="T21" fmla="*/ 252 h 430"/>
                  <a:gd name="T22" fmla="*/ 335 w 658"/>
                  <a:gd name="T23" fmla="*/ 383 h 430"/>
                  <a:gd name="T24" fmla="*/ 487 w 658"/>
                  <a:gd name="T25" fmla="*/ 293 h 430"/>
                  <a:gd name="T26" fmla="*/ 596 w 658"/>
                  <a:gd name="T27" fmla="*/ 294 h 430"/>
                  <a:gd name="T28" fmla="*/ 596 w 658"/>
                  <a:gd name="T29" fmla="*/ 294 h 430"/>
                  <a:gd name="T30" fmla="*/ 472 w 658"/>
                  <a:gd name="T31" fmla="*/ 235 h 430"/>
                  <a:gd name="T32" fmla="*/ 606 w 658"/>
                  <a:gd name="T33" fmla="*/ 243 h 430"/>
                  <a:gd name="T34" fmla="*/ 143 w 658"/>
                  <a:gd name="T35" fmla="*/ 327 h 430"/>
                  <a:gd name="T36" fmla="*/ 467 w 658"/>
                  <a:gd name="T37" fmla="*/ 228 h 430"/>
                  <a:gd name="T38" fmla="*/ 143 w 658"/>
                  <a:gd name="T39" fmla="*/ 327 h 430"/>
                  <a:gd name="T40" fmla="*/ 71 w 658"/>
                  <a:gd name="T41" fmla="*/ 244 h 430"/>
                  <a:gd name="T42" fmla="*/ 615 w 658"/>
                  <a:gd name="T43" fmla="*/ 207 h 430"/>
                  <a:gd name="T44" fmla="*/ 55 w 658"/>
                  <a:gd name="T45" fmla="*/ 216 h 430"/>
                  <a:gd name="T46" fmla="*/ 55 w 658"/>
                  <a:gd name="T47" fmla="*/ 216 h 430"/>
                  <a:gd name="T48" fmla="*/ 453 w 658"/>
                  <a:gd name="T49" fmla="*/ 181 h 430"/>
                  <a:gd name="T50" fmla="*/ 226 w 658"/>
                  <a:gd name="T51" fmla="*/ 272 h 430"/>
                  <a:gd name="T52" fmla="*/ 625 w 658"/>
                  <a:gd name="T53" fmla="*/ 202 h 430"/>
                  <a:gd name="T54" fmla="*/ 441 w 658"/>
                  <a:gd name="T55" fmla="*/ 175 h 430"/>
                  <a:gd name="T56" fmla="*/ 385 w 658"/>
                  <a:gd name="T57" fmla="*/ 155 h 430"/>
                  <a:gd name="T58" fmla="*/ 27 w 658"/>
                  <a:gd name="T59" fmla="*/ 153 h 430"/>
                  <a:gd name="T60" fmla="*/ 31 w 658"/>
                  <a:gd name="T61" fmla="*/ 141 h 430"/>
                  <a:gd name="T62" fmla="*/ 61 w 658"/>
                  <a:gd name="T63" fmla="*/ 160 h 430"/>
                  <a:gd name="T64" fmla="*/ 64 w 658"/>
                  <a:gd name="T65" fmla="*/ 153 h 430"/>
                  <a:gd name="T66" fmla="*/ 461 w 658"/>
                  <a:gd name="T67" fmla="*/ 149 h 430"/>
                  <a:gd name="T68" fmla="*/ 408 w 658"/>
                  <a:gd name="T69" fmla="*/ 111 h 430"/>
                  <a:gd name="T70" fmla="*/ 478 w 658"/>
                  <a:gd name="T71" fmla="*/ 124 h 430"/>
                  <a:gd name="T72" fmla="*/ 546 w 658"/>
                  <a:gd name="T73" fmla="*/ 63 h 430"/>
                  <a:gd name="T74" fmla="*/ 445 w 658"/>
                  <a:gd name="T75" fmla="*/ 53 h 430"/>
                  <a:gd name="T76" fmla="*/ 484 w 658"/>
                  <a:gd name="T77" fmla="*/ 118 h 430"/>
                  <a:gd name="T78" fmla="*/ 543 w 658"/>
                  <a:gd name="T79" fmla="*/ 86 h 430"/>
                  <a:gd name="T80" fmla="*/ 472 w 658"/>
                  <a:gd name="T81" fmla="*/ 66 h 430"/>
                  <a:gd name="T82" fmla="*/ 485 w 658"/>
                  <a:gd name="T83" fmla="*/ 44 h 430"/>
                  <a:gd name="T84" fmla="*/ 484 w 658"/>
                  <a:gd name="T85" fmla="*/ 0 h 430"/>
                  <a:gd name="T86" fmla="*/ 188 w 658"/>
                  <a:gd name="T87" fmla="*/ 249 h 430"/>
                  <a:gd name="T88" fmla="*/ 102 w 658"/>
                  <a:gd name="T89" fmla="*/ 129 h 430"/>
                  <a:gd name="T90" fmla="*/ 18 w 658"/>
                  <a:gd name="T91" fmla="*/ 116 h 430"/>
                  <a:gd name="T92" fmla="*/ 105 w 658"/>
                  <a:gd name="T93" fmla="*/ 285 h 430"/>
                  <a:gd name="T94" fmla="*/ 143 w 658"/>
                  <a:gd name="T95" fmla="*/ 289 h 430"/>
                  <a:gd name="T96" fmla="*/ 404 w 658"/>
                  <a:gd name="T97" fmla="*/ 223 h 430"/>
                  <a:gd name="T98" fmla="*/ 275 w 658"/>
                  <a:gd name="T99" fmla="*/ 297 h 430"/>
                  <a:gd name="T100" fmla="*/ 113 w 658"/>
                  <a:gd name="T101" fmla="*/ 322 h 430"/>
                  <a:gd name="T102" fmla="*/ 296 w 658"/>
                  <a:gd name="T103" fmla="*/ 413 h 430"/>
                  <a:gd name="T104" fmla="*/ 321 w 658"/>
                  <a:gd name="T105" fmla="*/ 409 h 430"/>
                  <a:gd name="T106" fmla="*/ 524 w 658"/>
                  <a:gd name="T107" fmla="*/ 376 h 430"/>
                  <a:gd name="T108" fmla="*/ 605 w 658"/>
                  <a:gd name="T109" fmla="*/ 338 h 430"/>
                  <a:gd name="T110" fmla="*/ 640 w 658"/>
                  <a:gd name="T111" fmla="*/ 174 h 430"/>
                  <a:gd name="T112" fmla="*/ 549 w 658"/>
                  <a:gd name="T113" fmla="*/ 227 h 430"/>
                  <a:gd name="T114" fmla="*/ 484 w 658"/>
                  <a:gd name="T115" fmla="*/ 0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58" h="430">
                    <a:moveTo>
                      <a:pt x="324" y="420"/>
                    </a:moveTo>
                    <a:cubicBezTo>
                      <a:pt x="323" y="420"/>
                      <a:pt x="323" y="421"/>
                      <a:pt x="322" y="421"/>
                    </a:cubicBezTo>
                    <a:cubicBezTo>
                      <a:pt x="322" y="421"/>
                      <a:pt x="321" y="421"/>
                      <a:pt x="321" y="420"/>
                    </a:cubicBezTo>
                    <a:cubicBezTo>
                      <a:pt x="321" y="422"/>
                      <a:pt x="320" y="424"/>
                      <a:pt x="320" y="426"/>
                    </a:cubicBezTo>
                    <a:cubicBezTo>
                      <a:pt x="323" y="426"/>
                      <a:pt x="326" y="427"/>
                      <a:pt x="329" y="427"/>
                    </a:cubicBezTo>
                    <a:cubicBezTo>
                      <a:pt x="330" y="424"/>
                      <a:pt x="328" y="422"/>
                      <a:pt x="324" y="420"/>
                    </a:cubicBezTo>
                    <a:moveTo>
                      <a:pt x="304" y="419"/>
                    </a:moveTo>
                    <a:cubicBezTo>
                      <a:pt x="301" y="419"/>
                      <a:pt x="297" y="420"/>
                      <a:pt x="294" y="422"/>
                    </a:cubicBezTo>
                    <a:cubicBezTo>
                      <a:pt x="297" y="422"/>
                      <a:pt x="300" y="423"/>
                      <a:pt x="302" y="423"/>
                    </a:cubicBezTo>
                    <a:cubicBezTo>
                      <a:pt x="303" y="422"/>
                      <a:pt x="303" y="421"/>
                      <a:pt x="304" y="419"/>
                    </a:cubicBezTo>
                    <a:moveTo>
                      <a:pt x="313" y="391"/>
                    </a:moveTo>
                    <a:cubicBezTo>
                      <a:pt x="309" y="392"/>
                      <a:pt x="304" y="397"/>
                      <a:pt x="303" y="400"/>
                    </a:cubicBezTo>
                    <a:cubicBezTo>
                      <a:pt x="300" y="406"/>
                      <a:pt x="303" y="409"/>
                      <a:pt x="307" y="411"/>
                    </a:cubicBezTo>
                    <a:cubicBezTo>
                      <a:pt x="310" y="404"/>
                      <a:pt x="312" y="397"/>
                      <a:pt x="313" y="391"/>
                    </a:cubicBezTo>
                    <a:moveTo>
                      <a:pt x="529" y="382"/>
                    </a:moveTo>
                    <a:cubicBezTo>
                      <a:pt x="527" y="387"/>
                      <a:pt x="526" y="392"/>
                      <a:pt x="524" y="397"/>
                    </a:cubicBezTo>
                    <a:cubicBezTo>
                      <a:pt x="527" y="396"/>
                      <a:pt x="531" y="394"/>
                      <a:pt x="534" y="392"/>
                    </a:cubicBezTo>
                    <a:cubicBezTo>
                      <a:pt x="533" y="389"/>
                      <a:pt x="532" y="384"/>
                      <a:pt x="529" y="382"/>
                    </a:cubicBezTo>
                    <a:moveTo>
                      <a:pt x="104" y="323"/>
                    </a:moveTo>
                    <a:cubicBezTo>
                      <a:pt x="101" y="329"/>
                      <a:pt x="99" y="336"/>
                      <a:pt x="98" y="343"/>
                    </a:cubicBezTo>
                    <a:cubicBezTo>
                      <a:pt x="100" y="345"/>
                      <a:pt x="102" y="346"/>
                      <a:pt x="105" y="348"/>
                    </a:cubicBezTo>
                    <a:cubicBezTo>
                      <a:pt x="106" y="346"/>
                      <a:pt x="107" y="345"/>
                      <a:pt x="107" y="343"/>
                    </a:cubicBezTo>
                    <a:cubicBezTo>
                      <a:pt x="110" y="334"/>
                      <a:pt x="108" y="329"/>
                      <a:pt x="104" y="323"/>
                    </a:cubicBezTo>
                    <a:moveTo>
                      <a:pt x="109" y="312"/>
                    </a:moveTo>
                    <a:cubicBezTo>
                      <a:pt x="108" y="313"/>
                      <a:pt x="108" y="313"/>
                      <a:pt x="108" y="314"/>
                    </a:cubicBezTo>
                    <a:cubicBezTo>
                      <a:pt x="109" y="314"/>
                      <a:pt x="110" y="314"/>
                      <a:pt x="111" y="314"/>
                    </a:cubicBezTo>
                    <a:cubicBezTo>
                      <a:pt x="112" y="314"/>
                      <a:pt x="112" y="314"/>
                      <a:pt x="112" y="314"/>
                    </a:cubicBezTo>
                    <a:cubicBezTo>
                      <a:pt x="111" y="314"/>
                      <a:pt x="110" y="313"/>
                      <a:pt x="109" y="312"/>
                    </a:cubicBezTo>
                    <a:moveTo>
                      <a:pt x="379" y="46"/>
                    </a:moveTo>
                    <a:cubicBezTo>
                      <a:pt x="362" y="61"/>
                      <a:pt x="346" y="78"/>
                      <a:pt x="332" y="96"/>
                    </a:cubicBezTo>
                    <a:cubicBezTo>
                      <a:pt x="355" y="89"/>
                      <a:pt x="374" y="70"/>
                      <a:pt x="379" y="46"/>
                    </a:cubicBezTo>
                    <a:moveTo>
                      <a:pt x="540" y="272"/>
                    </a:moveTo>
                    <a:cubicBezTo>
                      <a:pt x="550" y="272"/>
                      <a:pt x="560" y="270"/>
                      <a:pt x="569" y="266"/>
                    </a:cubicBezTo>
                    <a:cubicBezTo>
                      <a:pt x="569" y="266"/>
                      <a:pt x="569" y="267"/>
                      <a:pt x="569" y="268"/>
                    </a:cubicBezTo>
                    <a:cubicBezTo>
                      <a:pt x="567" y="282"/>
                      <a:pt x="565" y="296"/>
                      <a:pt x="560" y="309"/>
                    </a:cubicBezTo>
                    <a:cubicBezTo>
                      <a:pt x="557" y="317"/>
                      <a:pt x="554" y="326"/>
                      <a:pt x="549" y="334"/>
                    </a:cubicBezTo>
                    <a:cubicBezTo>
                      <a:pt x="534" y="343"/>
                      <a:pt x="517" y="351"/>
                      <a:pt x="500" y="358"/>
                    </a:cubicBezTo>
                    <a:cubicBezTo>
                      <a:pt x="507" y="348"/>
                      <a:pt x="513" y="336"/>
                      <a:pt x="519" y="325"/>
                    </a:cubicBezTo>
                    <a:cubicBezTo>
                      <a:pt x="521" y="321"/>
                      <a:pt x="523" y="317"/>
                      <a:pt x="525" y="312"/>
                    </a:cubicBezTo>
                    <a:cubicBezTo>
                      <a:pt x="527" y="307"/>
                      <a:pt x="530" y="303"/>
                      <a:pt x="531" y="297"/>
                    </a:cubicBezTo>
                    <a:cubicBezTo>
                      <a:pt x="532" y="292"/>
                      <a:pt x="535" y="286"/>
                      <a:pt x="537" y="281"/>
                    </a:cubicBezTo>
                    <a:cubicBezTo>
                      <a:pt x="538" y="278"/>
                      <a:pt x="538" y="275"/>
                      <a:pt x="539" y="272"/>
                    </a:cubicBezTo>
                    <a:cubicBezTo>
                      <a:pt x="539" y="272"/>
                      <a:pt x="539" y="272"/>
                      <a:pt x="540" y="272"/>
                    </a:cubicBezTo>
                    <a:moveTo>
                      <a:pt x="428" y="378"/>
                    </a:moveTo>
                    <a:cubicBezTo>
                      <a:pt x="429" y="377"/>
                      <a:pt x="429" y="377"/>
                      <a:pt x="429" y="377"/>
                    </a:cubicBezTo>
                    <a:cubicBezTo>
                      <a:pt x="442" y="368"/>
                      <a:pt x="453" y="354"/>
                      <a:pt x="463" y="341"/>
                    </a:cubicBezTo>
                    <a:cubicBezTo>
                      <a:pt x="473" y="328"/>
                      <a:pt x="483" y="315"/>
                      <a:pt x="492" y="301"/>
                    </a:cubicBezTo>
                    <a:cubicBezTo>
                      <a:pt x="498" y="289"/>
                      <a:pt x="504" y="277"/>
                      <a:pt x="510" y="265"/>
                    </a:cubicBezTo>
                    <a:cubicBezTo>
                      <a:pt x="517" y="269"/>
                      <a:pt x="524" y="271"/>
                      <a:pt x="532" y="272"/>
                    </a:cubicBezTo>
                    <a:cubicBezTo>
                      <a:pt x="530" y="279"/>
                      <a:pt x="528" y="286"/>
                      <a:pt x="525" y="293"/>
                    </a:cubicBezTo>
                    <a:cubicBezTo>
                      <a:pt x="519" y="303"/>
                      <a:pt x="516" y="315"/>
                      <a:pt x="511" y="325"/>
                    </a:cubicBezTo>
                    <a:cubicBezTo>
                      <a:pt x="503" y="339"/>
                      <a:pt x="496" y="352"/>
                      <a:pt x="485" y="364"/>
                    </a:cubicBezTo>
                    <a:cubicBezTo>
                      <a:pt x="465" y="370"/>
                      <a:pt x="446" y="375"/>
                      <a:pt x="428" y="378"/>
                    </a:cubicBezTo>
                    <a:moveTo>
                      <a:pt x="561" y="326"/>
                    </a:moveTo>
                    <a:cubicBezTo>
                      <a:pt x="563" y="321"/>
                      <a:pt x="565" y="317"/>
                      <a:pt x="566" y="312"/>
                    </a:cubicBezTo>
                    <a:cubicBezTo>
                      <a:pt x="572" y="298"/>
                      <a:pt x="573" y="284"/>
                      <a:pt x="576" y="269"/>
                    </a:cubicBezTo>
                    <a:cubicBezTo>
                      <a:pt x="577" y="267"/>
                      <a:pt x="577" y="264"/>
                      <a:pt x="577" y="262"/>
                    </a:cubicBezTo>
                    <a:cubicBezTo>
                      <a:pt x="579" y="261"/>
                      <a:pt x="580" y="260"/>
                      <a:pt x="581" y="259"/>
                    </a:cubicBezTo>
                    <a:cubicBezTo>
                      <a:pt x="584" y="267"/>
                      <a:pt x="586" y="277"/>
                      <a:pt x="587" y="283"/>
                    </a:cubicBezTo>
                    <a:cubicBezTo>
                      <a:pt x="588" y="288"/>
                      <a:pt x="588" y="293"/>
                      <a:pt x="588" y="297"/>
                    </a:cubicBezTo>
                    <a:cubicBezTo>
                      <a:pt x="588" y="298"/>
                      <a:pt x="589" y="300"/>
                      <a:pt x="589" y="302"/>
                    </a:cubicBezTo>
                    <a:cubicBezTo>
                      <a:pt x="581" y="310"/>
                      <a:pt x="571" y="319"/>
                      <a:pt x="561" y="326"/>
                    </a:cubicBezTo>
                    <a:moveTo>
                      <a:pt x="110" y="278"/>
                    </a:moveTo>
                    <a:cubicBezTo>
                      <a:pt x="100" y="278"/>
                      <a:pt x="91" y="276"/>
                      <a:pt x="81" y="275"/>
                    </a:cubicBezTo>
                    <a:cubicBezTo>
                      <a:pt x="76" y="275"/>
                      <a:pt x="70" y="275"/>
                      <a:pt x="65" y="274"/>
                    </a:cubicBezTo>
                    <a:cubicBezTo>
                      <a:pt x="59" y="267"/>
                      <a:pt x="53" y="260"/>
                      <a:pt x="48" y="252"/>
                    </a:cubicBezTo>
                    <a:cubicBezTo>
                      <a:pt x="53" y="253"/>
                      <a:pt x="58" y="255"/>
                      <a:pt x="63" y="256"/>
                    </a:cubicBezTo>
                    <a:cubicBezTo>
                      <a:pt x="68" y="257"/>
                      <a:pt x="74" y="258"/>
                      <a:pt x="79" y="258"/>
                    </a:cubicBezTo>
                    <a:cubicBezTo>
                      <a:pt x="81" y="259"/>
                      <a:pt x="82" y="259"/>
                      <a:pt x="83" y="259"/>
                    </a:cubicBezTo>
                    <a:cubicBezTo>
                      <a:pt x="91" y="266"/>
                      <a:pt x="100" y="273"/>
                      <a:pt x="110" y="278"/>
                    </a:cubicBezTo>
                    <a:moveTo>
                      <a:pt x="359" y="383"/>
                    </a:moveTo>
                    <a:cubicBezTo>
                      <a:pt x="351" y="383"/>
                      <a:pt x="343" y="383"/>
                      <a:pt x="335" y="383"/>
                    </a:cubicBezTo>
                    <a:cubicBezTo>
                      <a:pt x="337" y="381"/>
                      <a:pt x="339" y="380"/>
                      <a:pt x="341" y="379"/>
                    </a:cubicBezTo>
                    <a:cubicBezTo>
                      <a:pt x="348" y="376"/>
                      <a:pt x="355" y="373"/>
                      <a:pt x="361" y="369"/>
                    </a:cubicBezTo>
                    <a:cubicBezTo>
                      <a:pt x="373" y="362"/>
                      <a:pt x="385" y="354"/>
                      <a:pt x="395" y="344"/>
                    </a:cubicBezTo>
                    <a:cubicBezTo>
                      <a:pt x="425" y="313"/>
                      <a:pt x="461" y="286"/>
                      <a:pt x="485" y="249"/>
                    </a:cubicBezTo>
                    <a:cubicBezTo>
                      <a:pt x="491" y="254"/>
                      <a:pt x="497" y="259"/>
                      <a:pt x="503" y="262"/>
                    </a:cubicBezTo>
                    <a:cubicBezTo>
                      <a:pt x="498" y="272"/>
                      <a:pt x="492" y="283"/>
                      <a:pt x="487" y="293"/>
                    </a:cubicBezTo>
                    <a:cubicBezTo>
                      <a:pt x="479" y="309"/>
                      <a:pt x="468" y="322"/>
                      <a:pt x="457" y="336"/>
                    </a:cubicBezTo>
                    <a:cubicBezTo>
                      <a:pt x="451" y="344"/>
                      <a:pt x="444" y="352"/>
                      <a:pt x="437" y="360"/>
                    </a:cubicBezTo>
                    <a:cubicBezTo>
                      <a:pt x="431" y="366"/>
                      <a:pt x="424" y="370"/>
                      <a:pt x="418" y="376"/>
                    </a:cubicBezTo>
                    <a:cubicBezTo>
                      <a:pt x="416" y="377"/>
                      <a:pt x="415" y="379"/>
                      <a:pt x="413" y="380"/>
                    </a:cubicBezTo>
                    <a:cubicBezTo>
                      <a:pt x="395" y="382"/>
                      <a:pt x="377" y="383"/>
                      <a:pt x="359" y="383"/>
                    </a:cubicBezTo>
                    <a:moveTo>
                      <a:pt x="596" y="294"/>
                    </a:moveTo>
                    <a:cubicBezTo>
                      <a:pt x="595" y="289"/>
                      <a:pt x="595" y="284"/>
                      <a:pt x="594" y="279"/>
                    </a:cubicBezTo>
                    <a:cubicBezTo>
                      <a:pt x="592" y="272"/>
                      <a:pt x="591" y="263"/>
                      <a:pt x="587" y="255"/>
                    </a:cubicBezTo>
                    <a:cubicBezTo>
                      <a:pt x="592" y="252"/>
                      <a:pt x="596" y="249"/>
                      <a:pt x="599" y="245"/>
                    </a:cubicBezTo>
                    <a:cubicBezTo>
                      <a:pt x="603" y="253"/>
                      <a:pt x="606" y="262"/>
                      <a:pt x="612" y="268"/>
                    </a:cubicBezTo>
                    <a:cubicBezTo>
                      <a:pt x="611" y="268"/>
                      <a:pt x="611" y="268"/>
                      <a:pt x="611" y="268"/>
                    </a:cubicBezTo>
                    <a:cubicBezTo>
                      <a:pt x="607" y="277"/>
                      <a:pt x="602" y="286"/>
                      <a:pt x="596" y="294"/>
                    </a:cubicBezTo>
                    <a:moveTo>
                      <a:pt x="316" y="381"/>
                    </a:moveTo>
                    <a:cubicBezTo>
                      <a:pt x="283" y="378"/>
                      <a:pt x="252" y="372"/>
                      <a:pt x="223" y="363"/>
                    </a:cubicBezTo>
                    <a:cubicBezTo>
                      <a:pt x="262" y="358"/>
                      <a:pt x="299" y="343"/>
                      <a:pt x="335" y="326"/>
                    </a:cubicBezTo>
                    <a:cubicBezTo>
                      <a:pt x="362" y="314"/>
                      <a:pt x="389" y="298"/>
                      <a:pt x="414" y="282"/>
                    </a:cubicBezTo>
                    <a:cubicBezTo>
                      <a:pt x="426" y="274"/>
                      <a:pt x="439" y="266"/>
                      <a:pt x="449" y="256"/>
                    </a:cubicBezTo>
                    <a:cubicBezTo>
                      <a:pt x="456" y="249"/>
                      <a:pt x="465" y="242"/>
                      <a:pt x="472" y="235"/>
                    </a:cubicBezTo>
                    <a:cubicBezTo>
                      <a:pt x="474" y="238"/>
                      <a:pt x="477" y="241"/>
                      <a:pt x="480" y="244"/>
                    </a:cubicBezTo>
                    <a:cubicBezTo>
                      <a:pt x="456" y="281"/>
                      <a:pt x="420" y="307"/>
                      <a:pt x="390" y="338"/>
                    </a:cubicBezTo>
                    <a:cubicBezTo>
                      <a:pt x="376" y="353"/>
                      <a:pt x="356" y="364"/>
                      <a:pt x="338" y="372"/>
                    </a:cubicBezTo>
                    <a:cubicBezTo>
                      <a:pt x="331" y="375"/>
                      <a:pt x="324" y="379"/>
                      <a:pt x="316" y="381"/>
                    </a:cubicBezTo>
                    <a:moveTo>
                      <a:pt x="615" y="260"/>
                    </a:moveTo>
                    <a:cubicBezTo>
                      <a:pt x="611" y="255"/>
                      <a:pt x="608" y="248"/>
                      <a:pt x="606" y="243"/>
                    </a:cubicBezTo>
                    <a:cubicBezTo>
                      <a:pt x="605" y="242"/>
                      <a:pt x="604" y="240"/>
                      <a:pt x="603" y="238"/>
                    </a:cubicBezTo>
                    <a:cubicBezTo>
                      <a:pt x="606" y="234"/>
                      <a:pt x="608" y="229"/>
                      <a:pt x="610" y="224"/>
                    </a:cubicBezTo>
                    <a:cubicBezTo>
                      <a:pt x="612" y="225"/>
                      <a:pt x="613" y="227"/>
                      <a:pt x="614" y="229"/>
                    </a:cubicBezTo>
                    <a:cubicBezTo>
                      <a:pt x="617" y="232"/>
                      <a:pt x="619" y="234"/>
                      <a:pt x="623" y="236"/>
                    </a:cubicBezTo>
                    <a:cubicBezTo>
                      <a:pt x="621" y="244"/>
                      <a:pt x="618" y="252"/>
                      <a:pt x="615" y="260"/>
                    </a:cubicBezTo>
                    <a:moveTo>
                      <a:pt x="143" y="327"/>
                    </a:moveTo>
                    <a:cubicBezTo>
                      <a:pt x="154" y="327"/>
                      <a:pt x="165" y="326"/>
                      <a:pt x="176" y="325"/>
                    </a:cubicBezTo>
                    <a:cubicBezTo>
                      <a:pt x="211" y="325"/>
                      <a:pt x="246" y="311"/>
                      <a:pt x="280" y="303"/>
                    </a:cubicBezTo>
                    <a:cubicBezTo>
                      <a:pt x="317" y="295"/>
                      <a:pt x="352" y="279"/>
                      <a:pt x="386" y="264"/>
                    </a:cubicBezTo>
                    <a:cubicBezTo>
                      <a:pt x="403" y="257"/>
                      <a:pt x="419" y="247"/>
                      <a:pt x="435" y="237"/>
                    </a:cubicBezTo>
                    <a:cubicBezTo>
                      <a:pt x="443" y="231"/>
                      <a:pt x="453" y="226"/>
                      <a:pt x="462" y="219"/>
                    </a:cubicBezTo>
                    <a:cubicBezTo>
                      <a:pt x="463" y="222"/>
                      <a:pt x="465" y="225"/>
                      <a:pt x="467" y="228"/>
                    </a:cubicBezTo>
                    <a:cubicBezTo>
                      <a:pt x="462" y="234"/>
                      <a:pt x="456" y="239"/>
                      <a:pt x="451" y="244"/>
                    </a:cubicBezTo>
                    <a:cubicBezTo>
                      <a:pt x="440" y="254"/>
                      <a:pt x="428" y="263"/>
                      <a:pt x="416" y="271"/>
                    </a:cubicBezTo>
                    <a:cubicBezTo>
                      <a:pt x="392" y="288"/>
                      <a:pt x="366" y="301"/>
                      <a:pt x="340" y="315"/>
                    </a:cubicBezTo>
                    <a:cubicBezTo>
                      <a:pt x="298" y="337"/>
                      <a:pt x="252" y="354"/>
                      <a:pt x="205" y="357"/>
                    </a:cubicBezTo>
                    <a:cubicBezTo>
                      <a:pt x="178" y="348"/>
                      <a:pt x="154" y="338"/>
                      <a:pt x="133" y="327"/>
                    </a:cubicBezTo>
                    <a:cubicBezTo>
                      <a:pt x="137" y="327"/>
                      <a:pt x="140" y="327"/>
                      <a:pt x="143" y="327"/>
                    </a:cubicBezTo>
                    <a:moveTo>
                      <a:pt x="75" y="250"/>
                    </a:moveTo>
                    <a:cubicBezTo>
                      <a:pt x="71" y="250"/>
                      <a:pt x="68" y="249"/>
                      <a:pt x="64" y="248"/>
                    </a:cubicBezTo>
                    <a:cubicBezTo>
                      <a:pt x="56" y="247"/>
                      <a:pt x="49" y="245"/>
                      <a:pt x="42" y="242"/>
                    </a:cubicBezTo>
                    <a:cubicBezTo>
                      <a:pt x="37" y="234"/>
                      <a:pt x="33" y="224"/>
                      <a:pt x="30" y="215"/>
                    </a:cubicBezTo>
                    <a:cubicBezTo>
                      <a:pt x="40" y="220"/>
                      <a:pt x="50" y="223"/>
                      <a:pt x="60" y="228"/>
                    </a:cubicBezTo>
                    <a:cubicBezTo>
                      <a:pt x="63" y="234"/>
                      <a:pt x="67" y="239"/>
                      <a:pt x="71" y="244"/>
                    </a:cubicBezTo>
                    <a:cubicBezTo>
                      <a:pt x="72" y="246"/>
                      <a:pt x="74" y="248"/>
                      <a:pt x="75" y="250"/>
                    </a:cubicBezTo>
                    <a:moveTo>
                      <a:pt x="623" y="227"/>
                    </a:moveTo>
                    <a:cubicBezTo>
                      <a:pt x="622" y="226"/>
                      <a:pt x="621" y="225"/>
                      <a:pt x="620" y="224"/>
                    </a:cubicBezTo>
                    <a:cubicBezTo>
                      <a:pt x="618" y="221"/>
                      <a:pt x="616" y="219"/>
                      <a:pt x="613" y="216"/>
                    </a:cubicBezTo>
                    <a:cubicBezTo>
                      <a:pt x="613" y="216"/>
                      <a:pt x="613" y="216"/>
                      <a:pt x="613" y="216"/>
                    </a:cubicBezTo>
                    <a:cubicBezTo>
                      <a:pt x="614" y="213"/>
                      <a:pt x="614" y="210"/>
                      <a:pt x="615" y="207"/>
                    </a:cubicBezTo>
                    <a:cubicBezTo>
                      <a:pt x="615" y="206"/>
                      <a:pt x="615" y="206"/>
                      <a:pt x="616" y="205"/>
                    </a:cubicBezTo>
                    <a:cubicBezTo>
                      <a:pt x="618" y="207"/>
                      <a:pt x="621" y="208"/>
                      <a:pt x="624" y="210"/>
                    </a:cubicBezTo>
                    <a:cubicBezTo>
                      <a:pt x="624" y="210"/>
                      <a:pt x="625" y="211"/>
                      <a:pt x="626" y="211"/>
                    </a:cubicBezTo>
                    <a:cubicBezTo>
                      <a:pt x="626" y="217"/>
                      <a:pt x="625" y="223"/>
                      <a:pt x="624" y="228"/>
                    </a:cubicBezTo>
                    <a:cubicBezTo>
                      <a:pt x="624" y="228"/>
                      <a:pt x="623" y="228"/>
                      <a:pt x="623" y="227"/>
                    </a:cubicBezTo>
                    <a:moveTo>
                      <a:pt x="55" y="216"/>
                    </a:moveTo>
                    <a:cubicBezTo>
                      <a:pt x="54" y="216"/>
                      <a:pt x="53" y="216"/>
                      <a:pt x="52" y="215"/>
                    </a:cubicBezTo>
                    <a:cubicBezTo>
                      <a:pt x="43" y="213"/>
                      <a:pt x="35" y="209"/>
                      <a:pt x="27" y="205"/>
                    </a:cubicBezTo>
                    <a:cubicBezTo>
                      <a:pt x="27" y="200"/>
                      <a:pt x="26" y="196"/>
                      <a:pt x="25" y="191"/>
                    </a:cubicBezTo>
                    <a:cubicBezTo>
                      <a:pt x="30" y="193"/>
                      <a:pt x="35" y="195"/>
                      <a:pt x="39" y="196"/>
                    </a:cubicBezTo>
                    <a:cubicBezTo>
                      <a:pt x="44" y="198"/>
                      <a:pt x="48" y="200"/>
                      <a:pt x="52" y="203"/>
                    </a:cubicBezTo>
                    <a:cubicBezTo>
                      <a:pt x="52" y="207"/>
                      <a:pt x="53" y="212"/>
                      <a:pt x="55" y="216"/>
                    </a:cubicBezTo>
                    <a:moveTo>
                      <a:pt x="223" y="273"/>
                    </a:moveTo>
                    <a:cubicBezTo>
                      <a:pt x="251" y="258"/>
                      <a:pt x="274" y="238"/>
                      <a:pt x="294" y="218"/>
                    </a:cubicBezTo>
                    <a:cubicBezTo>
                      <a:pt x="304" y="215"/>
                      <a:pt x="314" y="214"/>
                      <a:pt x="324" y="212"/>
                    </a:cubicBezTo>
                    <a:cubicBezTo>
                      <a:pt x="341" y="208"/>
                      <a:pt x="359" y="204"/>
                      <a:pt x="376" y="199"/>
                    </a:cubicBezTo>
                    <a:cubicBezTo>
                      <a:pt x="396" y="193"/>
                      <a:pt x="416" y="189"/>
                      <a:pt x="436" y="184"/>
                    </a:cubicBezTo>
                    <a:cubicBezTo>
                      <a:pt x="441" y="183"/>
                      <a:pt x="447" y="183"/>
                      <a:pt x="453" y="181"/>
                    </a:cubicBezTo>
                    <a:cubicBezTo>
                      <a:pt x="452" y="185"/>
                      <a:pt x="453" y="188"/>
                      <a:pt x="453" y="192"/>
                    </a:cubicBezTo>
                    <a:cubicBezTo>
                      <a:pt x="448" y="194"/>
                      <a:pt x="443" y="197"/>
                      <a:pt x="440" y="198"/>
                    </a:cubicBezTo>
                    <a:cubicBezTo>
                      <a:pt x="434" y="200"/>
                      <a:pt x="429" y="203"/>
                      <a:pt x="424" y="206"/>
                    </a:cubicBezTo>
                    <a:cubicBezTo>
                      <a:pt x="413" y="211"/>
                      <a:pt x="401" y="216"/>
                      <a:pt x="389" y="221"/>
                    </a:cubicBezTo>
                    <a:cubicBezTo>
                      <a:pt x="361" y="233"/>
                      <a:pt x="334" y="243"/>
                      <a:pt x="304" y="252"/>
                    </a:cubicBezTo>
                    <a:cubicBezTo>
                      <a:pt x="278" y="259"/>
                      <a:pt x="253" y="267"/>
                      <a:pt x="226" y="272"/>
                    </a:cubicBezTo>
                    <a:cubicBezTo>
                      <a:pt x="225" y="272"/>
                      <a:pt x="224" y="272"/>
                      <a:pt x="223" y="273"/>
                    </a:cubicBezTo>
                    <a:moveTo>
                      <a:pt x="625" y="202"/>
                    </a:moveTo>
                    <a:cubicBezTo>
                      <a:pt x="623" y="200"/>
                      <a:pt x="620" y="199"/>
                      <a:pt x="617" y="197"/>
                    </a:cubicBezTo>
                    <a:cubicBezTo>
                      <a:pt x="617" y="197"/>
                      <a:pt x="617" y="197"/>
                      <a:pt x="617" y="197"/>
                    </a:cubicBezTo>
                    <a:cubicBezTo>
                      <a:pt x="618" y="188"/>
                      <a:pt x="619" y="175"/>
                      <a:pt x="618" y="169"/>
                    </a:cubicBezTo>
                    <a:cubicBezTo>
                      <a:pt x="622" y="181"/>
                      <a:pt x="624" y="192"/>
                      <a:pt x="625" y="202"/>
                    </a:cubicBezTo>
                    <a:moveTo>
                      <a:pt x="395" y="156"/>
                    </a:moveTo>
                    <a:cubicBezTo>
                      <a:pt x="404" y="156"/>
                      <a:pt x="414" y="155"/>
                      <a:pt x="424" y="154"/>
                    </a:cubicBezTo>
                    <a:cubicBezTo>
                      <a:pt x="426" y="154"/>
                      <a:pt x="429" y="154"/>
                      <a:pt x="431" y="154"/>
                    </a:cubicBezTo>
                    <a:cubicBezTo>
                      <a:pt x="440" y="154"/>
                      <a:pt x="449" y="155"/>
                      <a:pt x="458" y="156"/>
                    </a:cubicBezTo>
                    <a:cubicBezTo>
                      <a:pt x="456" y="161"/>
                      <a:pt x="454" y="167"/>
                      <a:pt x="453" y="172"/>
                    </a:cubicBezTo>
                    <a:cubicBezTo>
                      <a:pt x="449" y="174"/>
                      <a:pt x="444" y="175"/>
                      <a:pt x="441" y="175"/>
                    </a:cubicBezTo>
                    <a:cubicBezTo>
                      <a:pt x="433" y="177"/>
                      <a:pt x="425" y="179"/>
                      <a:pt x="416" y="180"/>
                    </a:cubicBezTo>
                    <a:cubicBezTo>
                      <a:pt x="396" y="183"/>
                      <a:pt x="377" y="192"/>
                      <a:pt x="357" y="196"/>
                    </a:cubicBezTo>
                    <a:cubicBezTo>
                      <a:pt x="339" y="201"/>
                      <a:pt x="321" y="205"/>
                      <a:pt x="303" y="208"/>
                    </a:cubicBezTo>
                    <a:cubicBezTo>
                      <a:pt x="317" y="192"/>
                      <a:pt x="331" y="176"/>
                      <a:pt x="343" y="159"/>
                    </a:cubicBezTo>
                    <a:cubicBezTo>
                      <a:pt x="345" y="159"/>
                      <a:pt x="347" y="159"/>
                      <a:pt x="349" y="159"/>
                    </a:cubicBezTo>
                    <a:cubicBezTo>
                      <a:pt x="361" y="157"/>
                      <a:pt x="373" y="155"/>
                      <a:pt x="385" y="155"/>
                    </a:cubicBezTo>
                    <a:cubicBezTo>
                      <a:pt x="387" y="155"/>
                      <a:pt x="388" y="155"/>
                      <a:pt x="390" y="155"/>
                    </a:cubicBezTo>
                    <a:cubicBezTo>
                      <a:pt x="392" y="156"/>
                      <a:pt x="393" y="156"/>
                      <a:pt x="395" y="156"/>
                    </a:cubicBezTo>
                    <a:moveTo>
                      <a:pt x="52" y="194"/>
                    </a:moveTo>
                    <a:cubicBezTo>
                      <a:pt x="48" y="192"/>
                      <a:pt x="45" y="190"/>
                      <a:pt x="41" y="189"/>
                    </a:cubicBezTo>
                    <a:cubicBezTo>
                      <a:pt x="39" y="188"/>
                      <a:pt x="30" y="186"/>
                      <a:pt x="25" y="183"/>
                    </a:cubicBezTo>
                    <a:cubicBezTo>
                      <a:pt x="24" y="173"/>
                      <a:pt x="25" y="163"/>
                      <a:pt x="27" y="153"/>
                    </a:cubicBezTo>
                    <a:cubicBezTo>
                      <a:pt x="29" y="156"/>
                      <a:pt x="31" y="159"/>
                      <a:pt x="34" y="162"/>
                    </a:cubicBezTo>
                    <a:cubicBezTo>
                      <a:pt x="39" y="169"/>
                      <a:pt x="47" y="173"/>
                      <a:pt x="55" y="178"/>
                    </a:cubicBezTo>
                    <a:cubicBezTo>
                      <a:pt x="53" y="183"/>
                      <a:pt x="52" y="189"/>
                      <a:pt x="52" y="194"/>
                    </a:cubicBezTo>
                    <a:moveTo>
                      <a:pt x="57" y="170"/>
                    </a:moveTo>
                    <a:cubicBezTo>
                      <a:pt x="51" y="166"/>
                      <a:pt x="44" y="163"/>
                      <a:pt x="39" y="157"/>
                    </a:cubicBezTo>
                    <a:cubicBezTo>
                      <a:pt x="35" y="152"/>
                      <a:pt x="33" y="146"/>
                      <a:pt x="31" y="141"/>
                    </a:cubicBezTo>
                    <a:cubicBezTo>
                      <a:pt x="31" y="140"/>
                      <a:pt x="31" y="140"/>
                      <a:pt x="31" y="140"/>
                    </a:cubicBezTo>
                    <a:cubicBezTo>
                      <a:pt x="35" y="129"/>
                      <a:pt x="42" y="122"/>
                      <a:pt x="50" y="119"/>
                    </a:cubicBezTo>
                    <a:cubicBezTo>
                      <a:pt x="50" y="121"/>
                      <a:pt x="50" y="122"/>
                      <a:pt x="50" y="123"/>
                    </a:cubicBezTo>
                    <a:cubicBezTo>
                      <a:pt x="51" y="127"/>
                      <a:pt x="49" y="130"/>
                      <a:pt x="49" y="134"/>
                    </a:cubicBezTo>
                    <a:cubicBezTo>
                      <a:pt x="49" y="137"/>
                      <a:pt x="50" y="139"/>
                      <a:pt x="51" y="142"/>
                    </a:cubicBezTo>
                    <a:cubicBezTo>
                      <a:pt x="53" y="149"/>
                      <a:pt x="56" y="156"/>
                      <a:pt x="61" y="160"/>
                    </a:cubicBezTo>
                    <a:cubicBezTo>
                      <a:pt x="61" y="161"/>
                      <a:pt x="61" y="161"/>
                      <a:pt x="61" y="161"/>
                    </a:cubicBezTo>
                    <a:cubicBezTo>
                      <a:pt x="59" y="164"/>
                      <a:pt x="58" y="167"/>
                      <a:pt x="57" y="170"/>
                    </a:cubicBezTo>
                    <a:moveTo>
                      <a:pt x="64" y="153"/>
                    </a:moveTo>
                    <a:cubicBezTo>
                      <a:pt x="59" y="146"/>
                      <a:pt x="56" y="136"/>
                      <a:pt x="57" y="129"/>
                    </a:cubicBezTo>
                    <a:cubicBezTo>
                      <a:pt x="58" y="125"/>
                      <a:pt x="57" y="122"/>
                      <a:pt x="57" y="118"/>
                    </a:cubicBezTo>
                    <a:cubicBezTo>
                      <a:pt x="67" y="118"/>
                      <a:pt x="73" y="129"/>
                      <a:pt x="64" y="153"/>
                    </a:cubicBezTo>
                    <a:moveTo>
                      <a:pt x="350" y="151"/>
                    </a:moveTo>
                    <a:cubicBezTo>
                      <a:pt x="359" y="138"/>
                      <a:pt x="368" y="126"/>
                      <a:pt x="377" y="114"/>
                    </a:cubicBezTo>
                    <a:cubicBezTo>
                      <a:pt x="380" y="115"/>
                      <a:pt x="383" y="115"/>
                      <a:pt x="384" y="115"/>
                    </a:cubicBezTo>
                    <a:cubicBezTo>
                      <a:pt x="396" y="116"/>
                      <a:pt x="408" y="118"/>
                      <a:pt x="419" y="121"/>
                    </a:cubicBezTo>
                    <a:cubicBezTo>
                      <a:pt x="436" y="125"/>
                      <a:pt x="451" y="133"/>
                      <a:pt x="466" y="139"/>
                    </a:cubicBezTo>
                    <a:cubicBezTo>
                      <a:pt x="464" y="142"/>
                      <a:pt x="462" y="146"/>
                      <a:pt x="461" y="149"/>
                    </a:cubicBezTo>
                    <a:cubicBezTo>
                      <a:pt x="454" y="148"/>
                      <a:pt x="446" y="148"/>
                      <a:pt x="440" y="148"/>
                    </a:cubicBezTo>
                    <a:cubicBezTo>
                      <a:pt x="433" y="147"/>
                      <a:pt x="427" y="147"/>
                      <a:pt x="420" y="147"/>
                    </a:cubicBezTo>
                    <a:cubicBezTo>
                      <a:pt x="412" y="147"/>
                      <a:pt x="403" y="147"/>
                      <a:pt x="395" y="148"/>
                    </a:cubicBezTo>
                    <a:cubicBezTo>
                      <a:pt x="379" y="149"/>
                      <a:pt x="365" y="149"/>
                      <a:pt x="350" y="151"/>
                    </a:cubicBezTo>
                    <a:moveTo>
                      <a:pt x="471" y="132"/>
                    </a:moveTo>
                    <a:cubicBezTo>
                      <a:pt x="450" y="125"/>
                      <a:pt x="430" y="115"/>
                      <a:pt x="408" y="111"/>
                    </a:cubicBezTo>
                    <a:cubicBezTo>
                      <a:pt x="400" y="109"/>
                      <a:pt x="391" y="109"/>
                      <a:pt x="383" y="108"/>
                    </a:cubicBezTo>
                    <a:cubicBezTo>
                      <a:pt x="391" y="98"/>
                      <a:pt x="400" y="88"/>
                      <a:pt x="409" y="79"/>
                    </a:cubicBezTo>
                    <a:cubicBezTo>
                      <a:pt x="412" y="80"/>
                      <a:pt x="414" y="81"/>
                      <a:pt x="416" y="83"/>
                    </a:cubicBezTo>
                    <a:cubicBezTo>
                      <a:pt x="425" y="88"/>
                      <a:pt x="434" y="93"/>
                      <a:pt x="443" y="98"/>
                    </a:cubicBezTo>
                    <a:cubicBezTo>
                      <a:pt x="452" y="103"/>
                      <a:pt x="459" y="111"/>
                      <a:pt x="468" y="116"/>
                    </a:cubicBezTo>
                    <a:cubicBezTo>
                      <a:pt x="469" y="116"/>
                      <a:pt x="474" y="120"/>
                      <a:pt x="478" y="124"/>
                    </a:cubicBezTo>
                    <a:cubicBezTo>
                      <a:pt x="476" y="126"/>
                      <a:pt x="473" y="129"/>
                      <a:pt x="471" y="132"/>
                    </a:cubicBezTo>
                    <a:moveTo>
                      <a:pt x="579" y="111"/>
                    </a:moveTo>
                    <a:cubicBezTo>
                      <a:pt x="571" y="103"/>
                      <a:pt x="561" y="99"/>
                      <a:pt x="552" y="98"/>
                    </a:cubicBezTo>
                    <a:cubicBezTo>
                      <a:pt x="552" y="93"/>
                      <a:pt x="551" y="87"/>
                      <a:pt x="550" y="84"/>
                    </a:cubicBezTo>
                    <a:cubicBezTo>
                      <a:pt x="549" y="77"/>
                      <a:pt x="547" y="71"/>
                      <a:pt x="546" y="65"/>
                    </a:cubicBezTo>
                    <a:cubicBezTo>
                      <a:pt x="546" y="64"/>
                      <a:pt x="546" y="64"/>
                      <a:pt x="546" y="63"/>
                    </a:cubicBezTo>
                    <a:cubicBezTo>
                      <a:pt x="564" y="76"/>
                      <a:pt x="576" y="95"/>
                      <a:pt x="579" y="111"/>
                    </a:cubicBezTo>
                    <a:moveTo>
                      <a:pt x="484" y="118"/>
                    </a:moveTo>
                    <a:cubicBezTo>
                      <a:pt x="477" y="112"/>
                      <a:pt x="467" y="107"/>
                      <a:pt x="463" y="103"/>
                    </a:cubicBezTo>
                    <a:cubicBezTo>
                      <a:pt x="449" y="91"/>
                      <a:pt x="432" y="81"/>
                      <a:pt x="415" y="74"/>
                    </a:cubicBezTo>
                    <a:cubicBezTo>
                      <a:pt x="424" y="66"/>
                      <a:pt x="434" y="59"/>
                      <a:pt x="445" y="54"/>
                    </a:cubicBezTo>
                    <a:cubicBezTo>
                      <a:pt x="445" y="53"/>
                      <a:pt x="445" y="53"/>
                      <a:pt x="445" y="53"/>
                    </a:cubicBezTo>
                    <a:cubicBezTo>
                      <a:pt x="448" y="55"/>
                      <a:pt x="450" y="57"/>
                      <a:pt x="451" y="57"/>
                    </a:cubicBezTo>
                    <a:cubicBezTo>
                      <a:pt x="460" y="63"/>
                      <a:pt x="467" y="72"/>
                      <a:pt x="474" y="80"/>
                    </a:cubicBezTo>
                    <a:cubicBezTo>
                      <a:pt x="479" y="86"/>
                      <a:pt x="483" y="93"/>
                      <a:pt x="487" y="100"/>
                    </a:cubicBezTo>
                    <a:cubicBezTo>
                      <a:pt x="489" y="103"/>
                      <a:pt x="491" y="108"/>
                      <a:pt x="493" y="112"/>
                    </a:cubicBezTo>
                    <a:cubicBezTo>
                      <a:pt x="491" y="113"/>
                      <a:pt x="490" y="114"/>
                      <a:pt x="489" y="114"/>
                    </a:cubicBezTo>
                    <a:cubicBezTo>
                      <a:pt x="487" y="115"/>
                      <a:pt x="486" y="117"/>
                      <a:pt x="484" y="118"/>
                    </a:cubicBezTo>
                    <a:moveTo>
                      <a:pt x="533" y="97"/>
                    </a:moveTo>
                    <a:cubicBezTo>
                      <a:pt x="531" y="89"/>
                      <a:pt x="527" y="82"/>
                      <a:pt x="524" y="75"/>
                    </a:cubicBezTo>
                    <a:cubicBezTo>
                      <a:pt x="521" y="66"/>
                      <a:pt x="516" y="55"/>
                      <a:pt x="510" y="46"/>
                    </a:cubicBezTo>
                    <a:cubicBezTo>
                      <a:pt x="519" y="49"/>
                      <a:pt x="528" y="52"/>
                      <a:pt x="536" y="57"/>
                    </a:cubicBezTo>
                    <a:cubicBezTo>
                      <a:pt x="537" y="60"/>
                      <a:pt x="538" y="63"/>
                      <a:pt x="539" y="66"/>
                    </a:cubicBezTo>
                    <a:cubicBezTo>
                      <a:pt x="540" y="73"/>
                      <a:pt x="541" y="79"/>
                      <a:pt x="543" y="86"/>
                    </a:cubicBezTo>
                    <a:cubicBezTo>
                      <a:pt x="544" y="88"/>
                      <a:pt x="544" y="93"/>
                      <a:pt x="544" y="97"/>
                    </a:cubicBezTo>
                    <a:cubicBezTo>
                      <a:pt x="543" y="97"/>
                      <a:pt x="543" y="97"/>
                      <a:pt x="542" y="97"/>
                    </a:cubicBezTo>
                    <a:cubicBezTo>
                      <a:pt x="539" y="97"/>
                      <a:pt x="536" y="97"/>
                      <a:pt x="533" y="97"/>
                    </a:cubicBezTo>
                    <a:moveTo>
                      <a:pt x="499" y="108"/>
                    </a:moveTo>
                    <a:cubicBezTo>
                      <a:pt x="495" y="103"/>
                      <a:pt x="492" y="94"/>
                      <a:pt x="489" y="89"/>
                    </a:cubicBezTo>
                    <a:cubicBezTo>
                      <a:pt x="484" y="81"/>
                      <a:pt x="478" y="73"/>
                      <a:pt x="472" y="66"/>
                    </a:cubicBezTo>
                    <a:cubicBezTo>
                      <a:pt x="467" y="60"/>
                      <a:pt x="461" y="54"/>
                      <a:pt x="455" y="50"/>
                    </a:cubicBezTo>
                    <a:cubicBezTo>
                      <a:pt x="462" y="47"/>
                      <a:pt x="469" y="45"/>
                      <a:pt x="476" y="44"/>
                    </a:cubicBezTo>
                    <a:cubicBezTo>
                      <a:pt x="491" y="60"/>
                      <a:pt x="502" y="83"/>
                      <a:pt x="508" y="104"/>
                    </a:cubicBezTo>
                    <a:cubicBezTo>
                      <a:pt x="504" y="106"/>
                      <a:pt x="502" y="107"/>
                      <a:pt x="499" y="108"/>
                    </a:cubicBezTo>
                    <a:moveTo>
                      <a:pt x="514" y="102"/>
                    </a:moveTo>
                    <a:cubicBezTo>
                      <a:pt x="509" y="81"/>
                      <a:pt x="499" y="60"/>
                      <a:pt x="485" y="44"/>
                    </a:cubicBezTo>
                    <a:cubicBezTo>
                      <a:pt x="486" y="44"/>
                      <a:pt x="487" y="44"/>
                      <a:pt x="488" y="44"/>
                    </a:cubicBezTo>
                    <a:cubicBezTo>
                      <a:pt x="491" y="44"/>
                      <a:pt x="495" y="44"/>
                      <a:pt x="499" y="44"/>
                    </a:cubicBezTo>
                    <a:cubicBezTo>
                      <a:pt x="507" y="52"/>
                      <a:pt x="511" y="65"/>
                      <a:pt x="516" y="75"/>
                    </a:cubicBezTo>
                    <a:cubicBezTo>
                      <a:pt x="519" y="82"/>
                      <a:pt x="524" y="90"/>
                      <a:pt x="526" y="99"/>
                    </a:cubicBezTo>
                    <a:cubicBezTo>
                      <a:pt x="522" y="99"/>
                      <a:pt x="518" y="100"/>
                      <a:pt x="514" y="102"/>
                    </a:cubicBezTo>
                    <a:moveTo>
                      <a:pt x="484" y="0"/>
                    </a:moveTo>
                    <a:cubicBezTo>
                      <a:pt x="482" y="0"/>
                      <a:pt x="481" y="0"/>
                      <a:pt x="479" y="1"/>
                    </a:cubicBezTo>
                    <a:cubicBezTo>
                      <a:pt x="447" y="2"/>
                      <a:pt x="418" y="15"/>
                      <a:pt x="393" y="35"/>
                    </a:cubicBezTo>
                    <a:cubicBezTo>
                      <a:pt x="391" y="75"/>
                      <a:pt x="360" y="107"/>
                      <a:pt x="321" y="111"/>
                    </a:cubicBezTo>
                    <a:cubicBezTo>
                      <a:pt x="298" y="141"/>
                      <a:pt x="277" y="173"/>
                      <a:pt x="252" y="201"/>
                    </a:cubicBezTo>
                    <a:cubicBezTo>
                      <a:pt x="245" y="208"/>
                      <a:pt x="238" y="215"/>
                      <a:pt x="231" y="222"/>
                    </a:cubicBezTo>
                    <a:cubicBezTo>
                      <a:pt x="220" y="235"/>
                      <a:pt x="205" y="245"/>
                      <a:pt x="188" y="249"/>
                    </a:cubicBezTo>
                    <a:cubicBezTo>
                      <a:pt x="176" y="253"/>
                      <a:pt x="165" y="256"/>
                      <a:pt x="153" y="256"/>
                    </a:cubicBezTo>
                    <a:cubicBezTo>
                      <a:pt x="148" y="256"/>
                      <a:pt x="143" y="256"/>
                      <a:pt x="138" y="255"/>
                    </a:cubicBezTo>
                    <a:cubicBezTo>
                      <a:pt x="113" y="250"/>
                      <a:pt x="91" y="232"/>
                      <a:pt x="80" y="208"/>
                    </a:cubicBezTo>
                    <a:cubicBezTo>
                      <a:pt x="74" y="195"/>
                      <a:pt x="71" y="187"/>
                      <a:pt x="78" y="175"/>
                    </a:cubicBezTo>
                    <a:cubicBezTo>
                      <a:pt x="82" y="168"/>
                      <a:pt x="88" y="162"/>
                      <a:pt x="93" y="155"/>
                    </a:cubicBezTo>
                    <a:cubicBezTo>
                      <a:pt x="95" y="146"/>
                      <a:pt x="98" y="137"/>
                      <a:pt x="102" y="129"/>
                    </a:cubicBezTo>
                    <a:cubicBezTo>
                      <a:pt x="102" y="117"/>
                      <a:pt x="95" y="106"/>
                      <a:pt x="86" y="98"/>
                    </a:cubicBezTo>
                    <a:cubicBezTo>
                      <a:pt x="81" y="95"/>
                      <a:pt x="77" y="93"/>
                      <a:pt x="71" y="91"/>
                    </a:cubicBezTo>
                    <a:cubicBezTo>
                      <a:pt x="70" y="91"/>
                      <a:pt x="69" y="91"/>
                      <a:pt x="68" y="91"/>
                    </a:cubicBezTo>
                    <a:cubicBezTo>
                      <a:pt x="66" y="91"/>
                      <a:pt x="64" y="90"/>
                      <a:pt x="62" y="90"/>
                    </a:cubicBezTo>
                    <a:cubicBezTo>
                      <a:pt x="46" y="90"/>
                      <a:pt x="30" y="100"/>
                      <a:pt x="20" y="114"/>
                    </a:cubicBezTo>
                    <a:cubicBezTo>
                      <a:pt x="19" y="114"/>
                      <a:pt x="18" y="115"/>
                      <a:pt x="18" y="116"/>
                    </a:cubicBezTo>
                    <a:cubicBezTo>
                      <a:pt x="6" y="133"/>
                      <a:pt x="2" y="154"/>
                      <a:pt x="1" y="175"/>
                    </a:cubicBezTo>
                    <a:cubicBezTo>
                      <a:pt x="0" y="239"/>
                      <a:pt x="34" y="291"/>
                      <a:pt x="80" y="329"/>
                    </a:cubicBezTo>
                    <a:cubicBezTo>
                      <a:pt x="85" y="319"/>
                      <a:pt x="91" y="311"/>
                      <a:pt x="97" y="304"/>
                    </a:cubicBezTo>
                    <a:cubicBezTo>
                      <a:pt x="88" y="297"/>
                      <a:pt x="80" y="291"/>
                      <a:pt x="75" y="285"/>
                    </a:cubicBezTo>
                    <a:cubicBezTo>
                      <a:pt x="74" y="284"/>
                      <a:pt x="73" y="283"/>
                      <a:pt x="72" y="282"/>
                    </a:cubicBezTo>
                    <a:cubicBezTo>
                      <a:pt x="83" y="283"/>
                      <a:pt x="94" y="285"/>
                      <a:pt x="105" y="285"/>
                    </a:cubicBezTo>
                    <a:cubicBezTo>
                      <a:pt x="106" y="285"/>
                      <a:pt x="106" y="285"/>
                      <a:pt x="106" y="285"/>
                    </a:cubicBezTo>
                    <a:cubicBezTo>
                      <a:pt x="109" y="285"/>
                      <a:pt x="112" y="285"/>
                      <a:pt x="115" y="285"/>
                    </a:cubicBezTo>
                    <a:cubicBezTo>
                      <a:pt x="122" y="280"/>
                      <a:pt x="127" y="277"/>
                      <a:pt x="131" y="275"/>
                    </a:cubicBezTo>
                    <a:cubicBezTo>
                      <a:pt x="131" y="275"/>
                      <a:pt x="132" y="275"/>
                      <a:pt x="132" y="275"/>
                    </a:cubicBezTo>
                    <a:cubicBezTo>
                      <a:pt x="134" y="275"/>
                      <a:pt x="135" y="277"/>
                      <a:pt x="135" y="279"/>
                    </a:cubicBezTo>
                    <a:cubicBezTo>
                      <a:pt x="139" y="281"/>
                      <a:pt x="142" y="285"/>
                      <a:pt x="143" y="289"/>
                    </a:cubicBezTo>
                    <a:cubicBezTo>
                      <a:pt x="150" y="290"/>
                      <a:pt x="157" y="291"/>
                      <a:pt x="163" y="291"/>
                    </a:cubicBezTo>
                    <a:cubicBezTo>
                      <a:pt x="173" y="291"/>
                      <a:pt x="182" y="289"/>
                      <a:pt x="191" y="287"/>
                    </a:cubicBezTo>
                    <a:cubicBezTo>
                      <a:pt x="202" y="286"/>
                      <a:pt x="213" y="283"/>
                      <a:pt x="224" y="280"/>
                    </a:cubicBezTo>
                    <a:cubicBezTo>
                      <a:pt x="237" y="277"/>
                      <a:pt x="251" y="275"/>
                      <a:pt x="264" y="271"/>
                    </a:cubicBezTo>
                    <a:cubicBezTo>
                      <a:pt x="279" y="266"/>
                      <a:pt x="294" y="262"/>
                      <a:pt x="310" y="258"/>
                    </a:cubicBezTo>
                    <a:cubicBezTo>
                      <a:pt x="342" y="249"/>
                      <a:pt x="373" y="238"/>
                      <a:pt x="404" y="223"/>
                    </a:cubicBezTo>
                    <a:cubicBezTo>
                      <a:pt x="420" y="216"/>
                      <a:pt x="435" y="209"/>
                      <a:pt x="450" y="201"/>
                    </a:cubicBezTo>
                    <a:cubicBezTo>
                      <a:pt x="452" y="201"/>
                      <a:pt x="453" y="200"/>
                      <a:pt x="454" y="199"/>
                    </a:cubicBezTo>
                    <a:cubicBezTo>
                      <a:pt x="455" y="204"/>
                      <a:pt x="457" y="208"/>
                      <a:pt x="458" y="212"/>
                    </a:cubicBezTo>
                    <a:cubicBezTo>
                      <a:pt x="449" y="220"/>
                      <a:pt x="437" y="226"/>
                      <a:pt x="428" y="232"/>
                    </a:cubicBezTo>
                    <a:cubicBezTo>
                      <a:pt x="412" y="242"/>
                      <a:pt x="396" y="251"/>
                      <a:pt x="379" y="259"/>
                    </a:cubicBezTo>
                    <a:cubicBezTo>
                      <a:pt x="345" y="274"/>
                      <a:pt x="312" y="288"/>
                      <a:pt x="275" y="297"/>
                    </a:cubicBezTo>
                    <a:cubicBezTo>
                      <a:pt x="267" y="299"/>
                      <a:pt x="260" y="301"/>
                      <a:pt x="252" y="303"/>
                    </a:cubicBezTo>
                    <a:cubicBezTo>
                      <a:pt x="242" y="306"/>
                      <a:pt x="231" y="306"/>
                      <a:pt x="221" y="309"/>
                    </a:cubicBezTo>
                    <a:cubicBezTo>
                      <a:pt x="207" y="314"/>
                      <a:pt x="190" y="317"/>
                      <a:pt x="175" y="318"/>
                    </a:cubicBezTo>
                    <a:cubicBezTo>
                      <a:pt x="164" y="318"/>
                      <a:pt x="153" y="319"/>
                      <a:pt x="141" y="319"/>
                    </a:cubicBezTo>
                    <a:cubicBezTo>
                      <a:pt x="137" y="319"/>
                      <a:pt x="133" y="319"/>
                      <a:pt x="129" y="318"/>
                    </a:cubicBezTo>
                    <a:cubicBezTo>
                      <a:pt x="124" y="321"/>
                      <a:pt x="118" y="322"/>
                      <a:pt x="113" y="322"/>
                    </a:cubicBezTo>
                    <a:cubicBezTo>
                      <a:pt x="113" y="322"/>
                      <a:pt x="113" y="322"/>
                      <a:pt x="112" y="322"/>
                    </a:cubicBezTo>
                    <a:cubicBezTo>
                      <a:pt x="116" y="328"/>
                      <a:pt x="118" y="334"/>
                      <a:pt x="116" y="341"/>
                    </a:cubicBezTo>
                    <a:cubicBezTo>
                      <a:pt x="115" y="344"/>
                      <a:pt x="114" y="349"/>
                      <a:pt x="112" y="352"/>
                    </a:cubicBezTo>
                    <a:cubicBezTo>
                      <a:pt x="124" y="360"/>
                      <a:pt x="136" y="367"/>
                      <a:pt x="148" y="372"/>
                    </a:cubicBezTo>
                    <a:cubicBezTo>
                      <a:pt x="189" y="393"/>
                      <a:pt x="238" y="410"/>
                      <a:pt x="286" y="420"/>
                    </a:cubicBezTo>
                    <a:cubicBezTo>
                      <a:pt x="289" y="417"/>
                      <a:pt x="292" y="414"/>
                      <a:pt x="296" y="413"/>
                    </a:cubicBezTo>
                    <a:cubicBezTo>
                      <a:pt x="292" y="410"/>
                      <a:pt x="292" y="405"/>
                      <a:pt x="296" y="397"/>
                    </a:cubicBezTo>
                    <a:cubicBezTo>
                      <a:pt x="299" y="389"/>
                      <a:pt x="306" y="383"/>
                      <a:pt x="315" y="383"/>
                    </a:cubicBezTo>
                    <a:cubicBezTo>
                      <a:pt x="315" y="383"/>
                      <a:pt x="315" y="383"/>
                      <a:pt x="315" y="383"/>
                    </a:cubicBezTo>
                    <a:cubicBezTo>
                      <a:pt x="317" y="383"/>
                      <a:pt x="318" y="384"/>
                      <a:pt x="318" y="385"/>
                    </a:cubicBezTo>
                    <a:cubicBezTo>
                      <a:pt x="319" y="385"/>
                      <a:pt x="320" y="386"/>
                      <a:pt x="320" y="388"/>
                    </a:cubicBezTo>
                    <a:cubicBezTo>
                      <a:pt x="320" y="392"/>
                      <a:pt x="321" y="399"/>
                      <a:pt x="321" y="409"/>
                    </a:cubicBezTo>
                    <a:cubicBezTo>
                      <a:pt x="321" y="409"/>
                      <a:pt x="321" y="409"/>
                      <a:pt x="322" y="409"/>
                    </a:cubicBezTo>
                    <a:cubicBezTo>
                      <a:pt x="323" y="409"/>
                      <a:pt x="325" y="410"/>
                      <a:pt x="325" y="412"/>
                    </a:cubicBezTo>
                    <a:cubicBezTo>
                      <a:pt x="333" y="414"/>
                      <a:pt x="337" y="420"/>
                      <a:pt x="338" y="428"/>
                    </a:cubicBezTo>
                    <a:cubicBezTo>
                      <a:pt x="350" y="429"/>
                      <a:pt x="363" y="430"/>
                      <a:pt x="376" y="430"/>
                    </a:cubicBezTo>
                    <a:cubicBezTo>
                      <a:pt x="419" y="430"/>
                      <a:pt x="463" y="422"/>
                      <a:pt x="504" y="406"/>
                    </a:cubicBezTo>
                    <a:cubicBezTo>
                      <a:pt x="512" y="390"/>
                      <a:pt x="521" y="380"/>
                      <a:pt x="524" y="376"/>
                    </a:cubicBezTo>
                    <a:cubicBezTo>
                      <a:pt x="524" y="375"/>
                      <a:pt x="526" y="374"/>
                      <a:pt x="527" y="374"/>
                    </a:cubicBezTo>
                    <a:cubicBezTo>
                      <a:pt x="527" y="374"/>
                      <a:pt x="527" y="374"/>
                      <a:pt x="527" y="374"/>
                    </a:cubicBezTo>
                    <a:cubicBezTo>
                      <a:pt x="528" y="374"/>
                      <a:pt x="529" y="373"/>
                      <a:pt x="530" y="373"/>
                    </a:cubicBezTo>
                    <a:cubicBezTo>
                      <a:pt x="530" y="373"/>
                      <a:pt x="531" y="374"/>
                      <a:pt x="532" y="374"/>
                    </a:cubicBezTo>
                    <a:cubicBezTo>
                      <a:pt x="537" y="377"/>
                      <a:pt x="540" y="382"/>
                      <a:pt x="542" y="388"/>
                    </a:cubicBezTo>
                    <a:cubicBezTo>
                      <a:pt x="565" y="375"/>
                      <a:pt x="586" y="358"/>
                      <a:pt x="605" y="338"/>
                    </a:cubicBezTo>
                    <a:cubicBezTo>
                      <a:pt x="618" y="324"/>
                      <a:pt x="631" y="303"/>
                      <a:pt x="640" y="286"/>
                    </a:cubicBezTo>
                    <a:cubicBezTo>
                      <a:pt x="640" y="285"/>
                      <a:pt x="641" y="284"/>
                      <a:pt x="641" y="284"/>
                    </a:cubicBezTo>
                    <a:cubicBezTo>
                      <a:pt x="645" y="276"/>
                      <a:pt x="656" y="241"/>
                      <a:pt x="657" y="230"/>
                    </a:cubicBezTo>
                    <a:cubicBezTo>
                      <a:pt x="657" y="229"/>
                      <a:pt x="657" y="228"/>
                      <a:pt x="657" y="227"/>
                    </a:cubicBezTo>
                    <a:cubicBezTo>
                      <a:pt x="658" y="221"/>
                      <a:pt x="657" y="215"/>
                      <a:pt x="656" y="210"/>
                    </a:cubicBezTo>
                    <a:cubicBezTo>
                      <a:pt x="654" y="196"/>
                      <a:pt x="647" y="184"/>
                      <a:pt x="640" y="174"/>
                    </a:cubicBezTo>
                    <a:cubicBezTo>
                      <a:pt x="627" y="156"/>
                      <a:pt x="611" y="145"/>
                      <a:pt x="611" y="145"/>
                    </a:cubicBezTo>
                    <a:cubicBezTo>
                      <a:pt x="611" y="145"/>
                      <a:pt x="611" y="145"/>
                      <a:pt x="611" y="145"/>
                    </a:cubicBezTo>
                    <a:cubicBezTo>
                      <a:pt x="611" y="161"/>
                      <a:pt x="602" y="185"/>
                      <a:pt x="598" y="195"/>
                    </a:cubicBezTo>
                    <a:cubicBezTo>
                      <a:pt x="597" y="196"/>
                      <a:pt x="597" y="196"/>
                      <a:pt x="597" y="196"/>
                    </a:cubicBezTo>
                    <a:cubicBezTo>
                      <a:pt x="597" y="198"/>
                      <a:pt x="596" y="199"/>
                      <a:pt x="596" y="199"/>
                    </a:cubicBezTo>
                    <a:cubicBezTo>
                      <a:pt x="588" y="214"/>
                      <a:pt x="569" y="227"/>
                      <a:pt x="549" y="227"/>
                    </a:cubicBezTo>
                    <a:cubicBezTo>
                      <a:pt x="534" y="227"/>
                      <a:pt x="519" y="220"/>
                      <a:pt x="505" y="203"/>
                    </a:cubicBezTo>
                    <a:cubicBezTo>
                      <a:pt x="499" y="195"/>
                      <a:pt x="497" y="186"/>
                      <a:pt x="499" y="175"/>
                    </a:cubicBezTo>
                    <a:cubicBezTo>
                      <a:pt x="501" y="162"/>
                      <a:pt x="508" y="147"/>
                      <a:pt x="519" y="139"/>
                    </a:cubicBezTo>
                    <a:cubicBezTo>
                      <a:pt x="534" y="127"/>
                      <a:pt x="590" y="120"/>
                      <a:pt x="590" y="120"/>
                    </a:cubicBezTo>
                    <a:cubicBezTo>
                      <a:pt x="590" y="120"/>
                      <a:pt x="607" y="83"/>
                      <a:pt x="565" y="38"/>
                    </a:cubicBezTo>
                    <a:cubicBezTo>
                      <a:pt x="544" y="14"/>
                      <a:pt x="514" y="0"/>
                      <a:pt x="4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0" name="Freeform 288"/>
              <p:cNvSpPr>
                <a:spLocks noEditPoints="1"/>
              </p:cNvSpPr>
              <p:nvPr/>
            </p:nvSpPr>
            <p:spPr bwMode="auto">
              <a:xfrm>
                <a:off x="6238" y="4243"/>
                <a:ext cx="133" cy="131"/>
              </a:xfrm>
              <a:custGeom>
                <a:avLst/>
                <a:gdLst>
                  <a:gd name="T0" fmla="*/ 14 w 270"/>
                  <a:gd name="T1" fmla="*/ 190 h 265"/>
                  <a:gd name="T2" fmla="*/ 17 w 270"/>
                  <a:gd name="T3" fmla="*/ 187 h 265"/>
                  <a:gd name="T4" fmla="*/ 1 w 270"/>
                  <a:gd name="T5" fmla="*/ 145 h 265"/>
                  <a:gd name="T6" fmla="*/ 8 w 270"/>
                  <a:gd name="T7" fmla="*/ 175 h 265"/>
                  <a:gd name="T8" fmla="*/ 1 w 270"/>
                  <a:gd name="T9" fmla="*/ 145 h 265"/>
                  <a:gd name="T10" fmla="*/ 133 w 270"/>
                  <a:gd name="T11" fmla="*/ 192 h 265"/>
                  <a:gd name="T12" fmla="*/ 149 w 270"/>
                  <a:gd name="T13" fmla="*/ 203 h 265"/>
                  <a:gd name="T14" fmla="*/ 107 w 270"/>
                  <a:gd name="T15" fmla="*/ 212 h 265"/>
                  <a:gd name="T16" fmla="*/ 89 w 270"/>
                  <a:gd name="T17" fmla="*/ 192 h 265"/>
                  <a:gd name="T18" fmla="*/ 107 w 270"/>
                  <a:gd name="T19" fmla="*/ 212 h 265"/>
                  <a:gd name="T20" fmla="*/ 37 w 270"/>
                  <a:gd name="T21" fmla="*/ 175 h 265"/>
                  <a:gd name="T22" fmla="*/ 54 w 270"/>
                  <a:gd name="T23" fmla="*/ 176 h 265"/>
                  <a:gd name="T24" fmla="*/ 157 w 270"/>
                  <a:gd name="T25" fmla="*/ 198 h 265"/>
                  <a:gd name="T26" fmla="*/ 181 w 270"/>
                  <a:gd name="T27" fmla="*/ 172 h 265"/>
                  <a:gd name="T28" fmla="*/ 164 w 270"/>
                  <a:gd name="T29" fmla="*/ 194 h 265"/>
                  <a:gd name="T30" fmla="*/ 23 w 270"/>
                  <a:gd name="T31" fmla="*/ 154 h 265"/>
                  <a:gd name="T32" fmla="*/ 32 w 270"/>
                  <a:gd name="T33" fmla="*/ 150 h 265"/>
                  <a:gd name="T34" fmla="*/ 32 w 270"/>
                  <a:gd name="T35" fmla="*/ 168 h 265"/>
                  <a:gd name="T36" fmla="*/ 196 w 270"/>
                  <a:gd name="T37" fmla="*/ 166 h 265"/>
                  <a:gd name="T38" fmla="*/ 213 w 270"/>
                  <a:gd name="T39" fmla="*/ 134 h 265"/>
                  <a:gd name="T40" fmla="*/ 196 w 270"/>
                  <a:gd name="T41" fmla="*/ 166 h 265"/>
                  <a:gd name="T42" fmla="*/ 9 w 270"/>
                  <a:gd name="T43" fmla="*/ 115 h 265"/>
                  <a:gd name="T44" fmla="*/ 14 w 270"/>
                  <a:gd name="T45" fmla="*/ 135 h 265"/>
                  <a:gd name="T46" fmla="*/ 215 w 270"/>
                  <a:gd name="T47" fmla="*/ 127 h 265"/>
                  <a:gd name="T48" fmla="*/ 207 w 270"/>
                  <a:gd name="T49" fmla="*/ 102 h 265"/>
                  <a:gd name="T50" fmla="*/ 226 w 270"/>
                  <a:gd name="T51" fmla="*/ 87 h 265"/>
                  <a:gd name="T52" fmla="*/ 215 w 270"/>
                  <a:gd name="T53" fmla="*/ 69 h 265"/>
                  <a:gd name="T54" fmla="*/ 218 w 270"/>
                  <a:gd name="T55" fmla="*/ 47 h 265"/>
                  <a:gd name="T56" fmla="*/ 225 w 270"/>
                  <a:gd name="T57" fmla="*/ 77 h 265"/>
                  <a:gd name="T58" fmla="*/ 190 w 270"/>
                  <a:gd name="T59" fmla="*/ 11 h 265"/>
                  <a:gd name="T60" fmla="*/ 193 w 270"/>
                  <a:gd name="T61" fmla="*/ 11 h 265"/>
                  <a:gd name="T62" fmla="*/ 202 w 270"/>
                  <a:gd name="T63" fmla="*/ 21 h 265"/>
                  <a:gd name="T64" fmla="*/ 214 w 270"/>
                  <a:gd name="T65" fmla="*/ 38 h 265"/>
                  <a:gd name="T66" fmla="*/ 205 w 270"/>
                  <a:gd name="T67" fmla="*/ 38 h 265"/>
                  <a:gd name="T68" fmla="*/ 186 w 270"/>
                  <a:gd name="T69" fmla="*/ 21 h 265"/>
                  <a:gd name="T70" fmla="*/ 189 w 270"/>
                  <a:gd name="T71" fmla="*/ 11 h 265"/>
                  <a:gd name="T72" fmla="*/ 190 w 270"/>
                  <a:gd name="T73" fmla="*/ 0 h 265"/>
                  <a:gd name="T74" fmla="*/ 177 w 270"/>
                  <a:gd name="T75" fmla="*/ 21 h 265"/>
                  <a:gd name="T76" fmla="*/ 196 w 270"/>
                  <a:gd name="T77" fmla="*/ 44 h 265"/>
                  <a:gd name="T78" fmla="*/ 206 w 270"/>
                  <a:gd name="T79" fmla="*/ 66 h 265"/>
                  <a:gd name="T80" fmla="*/ 212 w 270"/>
                  <a:gd name="T81" fmla="*/ 80 h 265"/>
                  <a:gd name="T82" fmla="*/ 203 w 270"/>
                  <a:gd name="T83" fmla="*/ 92 h 265"/>
                  <a:gd name="T84" fmla="*/ 206 w 270"/>
                  <a:gd name="T85" fmla="*/ 127 h 265"/>
                  <a:gd name="T86" fmla="*/ 190 w 270"/>
                  <a:gd name="T87" fmla="*/ 169 h 265"/>
                  <a:gd name="T88" fmla="*/ 173 w 270"/>
                  <a:gd name="T89" fmla="*/ 161 h 265"/>
                  <a:gd name="T90" fmla="*/ 149 w 270"/>
                  <a:gd name="T91" fmla="*/ 191 h 265"/>
                  <a:gd name="T92" fmla="*/ 130 w 270"/>
                  <a:gd name="T93" fmla="*/ 185 h 265"/>
                  <a:gd name="T94" fmla="*/ 99 w 270"/>
                  <a:gd name="T95" fmla="*/ 186 h 265"/>
                  <a:gd name="T96" fmla="*/ 71 w 270"/>
                  <a:gd name="T97" fmla="*/ 190 h 265"/>
                  <a:gd name="T98" fmla="*/ 46 w 270"/>
                  <a:gd name="T99" fmla="*/ 165 h 265"/>
                  <a:gd name="T100" fmla="*/ 41 w 270"/>
                  <a:gd name="T101" fmla="*/ 152 h 265"/>
                  <a:gd name="T102" fmla="*/ 26 w 270"/>
                  <a:gd name="T103" fmla="*/ 137 h 265"/>
                  <a:gd name="T104" fmla="*/ 19 w 270"/>
                  <a:gd name="T105" fmla="*/ 112 h 265"/>
                  <a:gd name="T106" fmla="*/ 6 w 270"/>
                  <a:gd name="T107" fmla="*/ 107 h 265"/>
                  <a:gd name="T108" fmla="*/ 1 w 270"/>
                  <a:gd name="T109" fmla="*/ 113 h 265"/>
                  <a:gd name="T110" fmla="*/ 0 w 270"/>
                  <a:gd name="T111" fmla="*/ 133 h 265"/>
                  <a:gd name="T112" fmla="*/ 43 w 270"/>
                  <a:gd name="T113" fmla="*/ 233 h 265"/>
                  <a:gd name="T114" fmla="*/ 123 w 270"/>
                  <a:gd name="T115" fmla="*/ 265 h 265"/>
                  <a:gd name="T116" fmla="*/ 252 w 270"/>
                  <a:gd name="T117" fmla="*/ 179 h 265"/>
                  <a:gd name="T118" fmla="*/ 221 w 270"/>
                  <a:gd name="T119" fmla="*/ 24 h 265"/>
                  <a:gd name="T120" fmla="*/ 209 w 270"/>
                  <a:gd name="T121" fmla="*/ 12 h 265"/>
                  <a:gd name="T122" fmla="*/ 191 w 270"/>
                  <a:gd name="T123" fmla="*/ 0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0" h="265">
                    <a:moveTo>
                      <a:pt x="17" y="187"/>
                    </a:moveTo>
                    <a:cubicBezTo>
                      <a:pt x="15" y="188"/>
                      <a:pt x="14" y="189"/>
                      <a:pt x="14" y="190"/>
                    </a:cubicBezTo>
                    <a:cubicBezTo>
                      <a:pt x="15" y="193"/>
                      <a:pt x="16" y="195"/>
                      <a:pt x="18" y="198"/>
                    </a:cubicBezTo>
                    <a:cubicBezTo>
                      <a:pt x="17" y="194"/>
                      <a:pt x="17" y="191"/>
                      <a:pt x="17" y="187"/>
                    </a:cubicBezTo>
                    <a:moveTo>
                      <a:pt x="1" y="145"/>
                    </a:moveTo>
                    <a:cubicBezTo>
                      <a:pt x="1" y="145"/>
                      <a:pt x="1" y="145"/>
                      <a:pt x="1" y="145"/>
                    </a:cubicBezTo>
                    <a:cubicBezTo>
                      <a:pt x="1" y="149"/>
                      <a:pt x="2" y="153"/>
                      <a:pt x="3" y="158"/>
                    </a:cubicBezTo>
                    <a:cubicBezTo>
                      <a:pt x="4" y="163"/>
                      <a:pt x="5" y="169"/>
                      <a:pt x="8" y="175"/>
                    </a:cubicBezTo>
                    <a:cubicBezTo>
                      <a:pt x="10" y="177"/>
                      <a:pt x="12" y="177"/>
                      <a:pt x="15" y="178"/>
                    </a:cubicBezTo>
                    <a:cubicBezTo>
                      <a:pt x="12" y="165"/>
                      <a:pt x="7" y="154"/>
                      <a:pt x="1" y="145"/>
                    </a:cubicBezTo>
                    <a:moveTo>
                      <a:pt x="115" y="212"/>
                    </a:moveTo>
                    <a:cubicBezTo>
                      <a:pt x="118" y="203"/>
                      <a:pt x="123" y="192"/>
                      <a:pt x="133" y="192"/>
                    </a:cubicBezTo>
                    <a:cubicBezTo>
                      <a:pt x="133" y="192"/>
                      <a:pt x="133" y="192"/>
                      <a:pt x="133" y="192"/>
                    </a:cubicBezTo>
                    <a:cubicBezTo>
                      <a:pt x="140" y="192"/>
                      <a:pt x="145" y="197"/>
                      <a:pt x="149" y="203"/>
                    </a:cubicBezTo>
                    <a:cubicBezTo>
                      <a:pt x="137" y="208"/>
                      <a:pt x="126" y="211"/>
                      <a:pt x="115" y="212"/>
                    </a:cubicBezTo>
                    <a:moveTo>
                      <a:pt x="107" y="212"/>
                    </a:moveTo>
                    <a:cubicBezTo>
                      <a:pt x="94" y="212"/>
                      <a:pt x="81" y="208"/>
                      <a:pt x="70" y="202"/>
                    </a:cubicBezTo>
                    <a:cubicBezTo>
                      <a:pt x="74" y="196"/>
                      <a:pt x="82" y="192"/>
                      <a:pt x="89" y="192"/>
                    </a:cubicBezTo>
                    <a:cubicBezTo>
                      <a:pt x="91" y="192"/>
                      <a:pt x="92" y="192"/>
                      <a:pt x="93" y="192"/>
                    </a:cubicBezTo>
                    <a:cubicBezTo>
                      <a:pt x="96" y="193"/>
                      <a:pt x="108" y="205"/>
                      <a:pt x="107" y="212"/>
                    </a:cubicBezTo>
                    <a:moveTo>
                      <a:pt x="63" y="198"/>
                    </a:moveTo>
                    <a:cubicBezTo>
                      <a:pt x="53" y="192"/>
                      <a:pt x="44" y="184"/>
                      <a:pt x="37" y="175"/>
                    </a:cubicBezTo>
                    <a:cubicBezTo>
                      <a:pt x="40" y="173"/>
                      <a:pt x="43" y="172"/>
                      <a:pt x="45" y="172"/>
                    </a:cubicBezTo>
                    <a:cubicBezTo>
                      <a:pt x="48" y="172"/>
                      <a:pt x="51" y="173"/>
                      <a:pt x="54" y="176"/>
                    </a:cubicBezTo>
                    <a:cubicBezTo>
                      <a:pt x="62" y="183"/>
                      <a:pt x="65" y="189"/>
                      <a:pt x="63" y="198"/>
                    </a:cubicBezTo>
                    <a:moveTo>
                      <a:pt x="157" y="198"/>
                    </a:moveTo>
                    <a:cubicBezTo>
                      <a:pt x="156" y="186"/>
                      <a:pt x="159" y="169"/>
                      <a:pt x="171" y="169"/>
                    </a:cubicBezTo>
                    <a:cubicBezTo>
                      <a:pt x="174" y="169"/>
                      <a:pt x="177" y="170"/>
                      <a:pt x="181" y="172"/>
                    </a:cubicBezTo>
                    <a:cubicBezTo>
                      <a:pt x="183" y="173"/>
                      <a:pt x="185" y="174"/>
                      <a:pt x="187" y="176"/>
                    </a:cubicBezTo>
                    <a:cubicBezTo>
                      <a:pt x="180" y="182"/>
                      <a:pt x="173" y="188"/>
                      <a:pt x="164" y="194"/>
                    </a:cubicBezTo>
                    <a:cubicBezTo>
                      <a:pt x="162" y="196"/>
                      <a:pt x="159" y="197"/>
                      <a:pt x="157" y="198"/>
                    </a:cubicBezTo>
                    <a:moveTo>
                      <a:pt x="23" y="154"/>
                    </a:moveTo>
                    <a:cubicBezTo>
                      <a:pt x="21" y="150"/>
                      <a:pt x="19" y="147"/>
                      <a:pt x="18" y="144"/>
                    </a:cubicBezTo>
                    <a:cubicBezTo>
                      <a:pt x="23" y="144"/>
                      <a:pt x="29" y="145"/>
                      <a:pt x="32" y="150"/>
                    </a:cubicBezTo>
                    <a:cubicBezTo>
                      <a:pt x="32" y="151"/>
                      <a:pt x="32" y="151"/>
                      <a:pt x="32" y="151"/>
                    </a:cubicBezTo>
                    <a:cubicBezTo>
                      <a:pt x="36" y="157"/>
                      <a:pt x="38" y="164"/>
                      <a:pt x="32" y="168"/>
                    </a:cubicBezTo>
                    <a:cubicBezTo>
                      <a:pt x="28" y="163"/>
                      <a:pt x="25" y="159"/>
                      <a:pt x="23" y="154"/>
                    </a:cubicBezTo>
                    <a:moveTo>
                      <a:pt x="196" y="166"/>
                    </a:moveTo>
                    <a:cubicBezTo>
                      <a:pt x="194" y="156"/>
                      <a:pt x="192" y="142"/>
                      <a:pt x="200" y="138"/>
                    </a:cubicBezTo>
                    <a:cubicBezTo>
                      <a:pt x="203" y="137"/>
                      <a:pt x="208" y="134"/>
                      <a:pt x="213" y="134"/>
                    </a:cubicBezTo>
                    <a:cubicBezTo>
                      <a:pt x="214" y="135"/>
                      <a:pt x="215" y="135"/>
                      <a:pt x="216" y="136"/>
                    </a:cubicBezTo>
                    <a:cubicBezTo>
                      <a:pt x="211" y="146"/>
                      <a:pt x="205" y="156"/>
                      <a:pt x="196" y="166"/>
                    </a:cubicBezTo>
                    <a:moveTo>
                      <a:pt x="14" y="135"/>
                    </a:moveTo>
                    <a:cubicBezTo>
                      <a:pt x="12" y="128"/>
                      <a:pt x="10" y="121"/>
                      <a:pt x="9" y="115"/>
                    </a:cubicBezTo>
                    <a:cubicBezTo>
                      <a:pt x="13" y="116"/>
                      <a:pt x="18" y="121"/>
                      <a:pt x="19" y="124"/>
                    </a:cubicBezTo>
                    <a:cubicBezTo>
                      <a:pt x="21" y="130"/>
                      <a:pt x="18" y="133"/>
                      <a:pt x="14" y="135"/>
                    </a:cubicBezTo>
                    <a:moveTo>
                      <a:pt x="219" y="128"/>
                    </a:moveTo>
                    <a:cubicBezTo>
                      <a:pt x="218" y="127"/>
                      <a:pt x="217" y="127"/>
                      <a:pt x="215" y="127"/>
                    </a:cubicBezTo>
                    <a:cubicBezTo>
                      <a:pt x="209" y="122"/>
                      <a:pt x="204" y="112"/>
                      <a:pt x="206" y="106"/>
                    </a:cubicBezTo>
                    <a:cubicBezTo>
                      <a:pt x="207" y="105"/>
                      <a:pt x="207" y="103"/>
                      <a:pt x="207" y="102"/>
                    </a:cubicBezTo>
                    <a:cubicBezTo>
                      <a:pt x="210" y="95"/>
                      <a:pt x="214" y="92"/>
                      <a:pt x="220" y="90"/>
                    </a:cubicBezTo>
                    <a:cubicBezTo>
                      <a:pt x="222" y="89"/>
                      <a:pt x="224" y="88"/>
                      <a:pt x="226" y="87"/>
                    </a:cubicBezTo>
                    <a:cubicBezTo>
                      <a:pt x="226" y="100"/>
                      <a:pt x="224" y="114"/>
                      <a:pt x="219" y="128"/>
                    </a:cubicBezTo>
                    <a:moveTo>
                      <a:pt x="215" y="69"/>
                    </a:moveTo>
                    <a:cubicBezTo>
                      <a:pt x="215" y="68"/>
                      <a:pt x="214" y="68"/>
                      <a:pt x="214" y="67"/>
                    </a:cubicBezTo>
                    <a:cubicBezTo>
                      <a:pt x="211" y="58"/>
                      <a:pt x="213" y="53"/>
                      <a:pt x="218" y="47"/>
                    </a:cubicBezTo>
                    <a:cubicBezTo>
                      <a:pt x="220" y="52"/>
                      <a:pt x="221" y="57"/>
                      <a:pt x="223" y="62"/>
                    </a:cubicBezTo>
                    <a:cubicBezTo>
                      <a:pt x="224" y="67"/>
                      <a:pt x="225" y="72"/>
                      <a:pt x="225" y="77"/>
                    </a:cubicBezTo>
                    <a:cubicBezTo>
                      <a:pt x="221" y="75"/>
                      <a:pt x="217" y="74"/>
                      <a:pt x="215" y="69"/>
                    </a:cubicBezTo>
                    <a:moveTo>
                      <a:pt x="190" y="11"/>
                    </a:moveTo>
                    <a:cubicBezTo>
                      <a:pt x="191" y="11"/>
                      <a:pt x="192" y="11"/>
                      <a:pt x="192" y="10"/>
                    </a:cubicBezTo>
                    <a:cubicBezTo>
                      <a:pt x="193" y="11"/>
                      <a:pt x="193" y="11"/>
                      <a:pt x="193" y="11"/>
                    </a:cubicBezTo>
                    <a:cubicBezTo>
                      <a:pt x="194" y="12"/>
                      <a:pt x="195" y="13"/>
                      <a:pt x="196" y="14"/>
                    </a:cubicBezTo>
                    <a:cubicBezTo>
                      <a:pt x="198" y="16"/>
                      <a:pt x="200" y="18"/>
                      <a:pt x="202" y="21"/>
                    </a:cubicBezTo>
                    <a:cubicBezTo>
                      <a:pt x="205" y="25"/>
                      <a:pt x="208" y="29"/>
                      <a:pt x="211" y="33"/>
                    </a:cubicBezTo>
                    <a:cubicBezTo>
                      <a:pt x="212" y="35"/>
                      <a:pt x="213" y="37"/>
                      <a:pt x="214" y="38"/>
                    </a:cubicBezTo>
                    <a:cubicBezTo>
                      <a:pt x="213" y="39"/>
                      <a:pt x="212" y="39"/>
                      <a:pt x="210" y="39"/>
                    </a:cubicBezTo>
                    <a:cubicBezTo>
                      <a:pt x="208" y="39"/>
                      <a:pt x="206" y="38"/>
                      <a:pt x="205" y="38"/>
                    </a:cubicBezTo>
                    <a:cubicBezTo>
                      <a:pt x="202" y="38"/>
                      <a:pt x="199" y="37"/>
                      <a:pt x="197" y="36"/>
                    </a:cubicBezTo>
                    <a:cubicBezTo>
                      <a:pt x="189" y="34"/>
                      <a:pt x="187" y="29"/>
                      <a:pt x="186" y="21"/>
                    </a:cubicBezTo>
                    <a:cubicBezTo>
                      <a:pt x="186" y="21"/>
                      <a:pt x="186" y="20"/>
                      <a:pt x="186" y="20"/>
                    </a:cubicBezTo>
                    <a:cubicBezTo>
                      <a:pt x="184" y="17"/>
                      <a:pt x="186" y="14"/>
                      <a:pt x="189" y="11"/>
                    </a:cubicBezTo>
                    <a:cubicBezTo>
                      <a:pt x="189" y="11"/>
                      <a:pt x="190" y="11"/>
                      <a:pt x="190" y="11"/>
                    </a:cubicBezTo>
                    <a:moveTo>
                      <a:pt x="190" y="0"/>
                    </a:moveTo>
                    <a:cubicBezTo>
                      <a:pt x="187" y="0"/>
                      <a:pt x="186" y="2"/>
                      <a:pt x="186" y="4"/>
                    </a:cubicBezTo>
                    <a:cubicBezTo>
                      <a:pt x="180" y="7"/>
                      <a:pt x="177" y="14"/>
                      <a:pt x="177" y="21"/>
                    </a:cubicBezTo>
                    <a:cubicBezTo>
                      <a:pt x="178" y="26"/>
                      <a:pt x="179" y="31"/>
                      <a:pt x="183" y="36"/>
                    </a:cubicBezTo>
                    <a:cubicBezTo>
                      <a:pt x="186" y="39"/>
                      <a:pt x="191" y="42"/>
                      <a:pt x="196" y="44"/>
                    </a:cubicBezTo>
                    <a:cubicBezTo>
                      <a:pt x="200" y="46"/>
                      <a:pt x="205" y="47"/>
                      <a:pt x="209" y="47"/>
                    </a:cubicBezTo>
                    <a:cubicBezTo>
                      <a:pt x="205" y="52"/>
                      <a:pt x="203" y="58"/>
                      <a:pt x="206" y="66"/>
                    </a:cubicBezTo>
                    <a:cubicBezTo>
                      <a:pt x="207" y="68"/>
                      <a:pt x="207" y="71"/>
                      <a:pt x="208" y="74"/>
                    </a:cubicBezTo>
                    <a:cubicBezTo>
                      <a:pt x="209" y="76"/>
                      <a:pt x="211" y="79"/>
                      <a:pt x="212" y="80"/>
                    </a:cubicBezTo>
                    <a:cubicBezTo>
                      <a:pt x="214" y="82"/>
                      <a:pt x="216" y="82"/>
                      <a:pt x="218" y="83"/>
                    </a:cubicBezTo>
                    <a:cubicBezTo>
                      <a:pt x="212" y="85"/>
                      <a:pt x="207" y="87"/>
                      <a:pt x="203" y="92"/>
                    </a:cubicBezTo>
                    <a:cubicBezTo>
                      <a:pt x="200" y="95"/>
                      <a:pt x="197" y="107"/>
                      <a:pt x="198" y="111"/>
                    </a:cubicBezTo>
                    <a:cubicBezTo>
                      <a:pt x="199" y="116"/>
                      <a:pt x="202" y="122"/>
                      <a:pt x="206" y="127"/>
                    </a:cubicBezTo>
                    <a:cubicBezTo>
                      <a:pt x="201" y="129"/>
                      <a:pt x="197" y="131"/>
                      <a:pt x="194" y="133"/>
                    </a:cubicBezTo>
                    <a:cubicBezTo>
                      <a:pt x="183" y="141"/>
                      <a:pt x="186" y="157"/>
                      <a:pt x="190" y="169"/>
                    </a:cubicBezTo>
                    <a:cubicBezTo>
                      <a:pt x="185" y="167"/>
                      <a:pt x="180" y="163"/>
                      <a:pt x="177" y="161"/>
                    </a:cubicBezTo>
                    <a:cubicBezTo>
                      <a:pt x="175" y="161"/>
                      <a:pt x="174" y="161"/>
                      <a:pt x="173" y="161"/>
                    </a:cubicBezTo>
                    <a:cubicBezTo>
                      <a:pt x="167" y="161"/>
                      <a:pt x="161" y="164"/>
                      <a:pt x="157" y="166"/>
                    </a:cubicBezTo>
                    <a:cubicBezTo>
                      <a:pt x="150" y="170"/>
                      <a:pt x="149" y="181"/>
                      <a:pt x="149" y="191"/>
                    </a:cubicBezTo>
                    <a:cubicBezTo>
                      <a:pt x="145" y="187"/>
                      <a:pt x="139" y="185"/>
                      <a:pt x="133" y="185"/>
                    </a:cubicBezTo>
                    <a:cubicBezTo>
                      <a:pt x="132" y="185"/>
                      <a:pt x="131" y="185"/>
                      <a:pt x="130" y="185"/>
                    </a:cubicBezTo>
                    <a:cubicBezTo>
                      <a:pt x="121" y="186"/>
                      <a:pt x="116" y="193"/>
                      <a:pt x="112" y="201"/>
                    </a:cubicBezTo>
                    <a:cubicBezTo>
                      <a:pt x="108" y="195"/>
                      <a:pt x="103" y="188"/>
                      <a:pt x="99" y="186"/>
                    </a:cubicBezTo>
                    <a:cubicBezTo>
                      <a:pt x="96" y="184"/>
                      <a:pt x="93" y="183"/>
                      <a:pt x="90" y="183"/>
                    </a:cubicBezTo>
                    <a:cubicBezTo>
                      <a:pt x="83" y="183"/>
                      <a:pt x="77" y="186"/>
                      <a:pt x="71" y="190"/>
                    </a:cubicBezTo>
                    <a:cubicBezTo>
                      <a:pt x="71" y="183"/>
                      <a:pt x="67" y="177"/>
                      <a:pt x="61" y="171"/>
                    </a:cubicBezTo>
                    <a:cubicBezTo>
                      <a:pt x="57" y="167"/>
                      <a:pt x="52" y="165"/>
                      <a:pt x="46" y="165"/>
                    </a:cubicBezTo>
                    <a:cubicBezTo>
                      <a:pt x="45" y="165"/>
                      <a:pt x="44" y="165"/>
                      <a:pt x="43" y="165"/>
                    </a:cubicBezTo>
                    <a:cubicBezTo>
                      <a:pt x="44" y="161"/>
                      <a:pt x="44" y="157"/>
                      <a:pt x="41" y="152"/>
                    </a:cubicBezTo>
                    <a:cubicBezTo>
                      <a:pt x="41" y="151"/>
                      <a:pt x="40" y="150"/>
                      <a:pt x="40" y="150"/>
                    </a:cubicBezTo>
                    <a:cubicBezTo>
                      <a:pt x="36" y="143"/>
                      <a:pt x="31" y="139"/>
                      <a:pt x="26" y="137"/>
                    </a:cubicBezTo>
                    <a:cubicBezTo>
                      <a:pt x="29" y="134"/>
                      <a:pt x="30" y="130"/>
                      <a:pt x="26" y="121"/>
                    </a:cubicBezTo>
                    <a:cubicBezTo>
                      <a:pt x="24" y="118"/>
                      <a:pt x="22" y="115"/>
                      <a:pt x="19" y="112"/>
                    </a:cubicBezTo>
                    <a:cubicBezTo>
                      <a:pt x="16" y="109"/>
                      <a:pt x="12" y="107"/>
                      <a:pt x="7" y="107"/>
                    </a:cubicBezTo>
                    <a:cubicBezTo>
                      <a:pt x="7" y="107"/>
                      <a:pt x="7" y="107"/>
                      <a:pt x="6" y="107"/>
                    </a:cubicBezTo>
                    <a:cubicBezTo>
                      <a:pt x="5" y="107"/>
                      <a:pt x="4" y="108"/>
                      <a:pt x="3" y="109"/>
                    </a:cubicBezTo>
                    <a:cubicBezTo>
                      <a:pt x="2" y="110"/>
                      <a:pt x="1" y="111"/>
                      <a:pt x="1" y="113"/>
                    </a:cubicBezTo>
                    <a:cubicBezTo>
                      <a:pt x="1" y="113"/>
                      <a:pt x="1" y="114"/>
                      <a:pt x="1" y="115"/>
                    </a:cubicBezTo>
                    <a:cubicBezTo>
                      <a:pt x="1" y="119"/>
                      <a:pt x="0" y="125"/>
                      <a:pt x="0" y="133"/>
                    </a:cubicBezTo>
                    <a:cubicBezTo>
                      <a:pt x="1" y="133"/>
                      <a:pt x="1" y="134"/>
                      <a:pt x="2" y="134"/>
                    </a:cubicBezTo>
                    <a:cubicBezTo>
                      <a:pt x="13" y="142"/>
                      <a:pt x="41" y="181"/>
                      <a:pt x="43" y="233"/>
                    </a:cubicBezTo>
                    <a:cubicBezTo>
                      <a:pt x="44" y="234"/>
                      <a:pt x="45" y="234"/>
                      <a:pt x="46" y="235"/>
                    </a:cubicBezTo>
                    <a:cubicBezTo>
                      <a:pt x="63" y="253"/>
                      <a:pt x="91" y="265"/>
                      <a:pt x="123" y="265"/>
                    </a:cubicBezTo>
                    <a:cubicBezTo>
                      <a:pt x="139" y="265"/>
                      <a:pt x="155" y="263"/>
                      <a:pt x="172" y="257"/>
                    </a:cubicBezTo>
                    <a:cubicBezTo>
                      <a:pt x="216" y="241"/>
                      <a:pt x="244" y="206"/>
                      <a:pt x="252" y="179"/>
                    </a:cubicBezTo>
                    <a:cubicBezTo>
                      <a:pt x="270" y="124"/>
                      <a:pt x="257" y="79"/>
                      <a:pt x="238" y="47"/>
                    </a:cubicBezTo>
                    <a:cubicBezTo>
                      <a:pt x="233" y="39"/>
                      <a:pt x="227" y="31"/>
                      <a:pt x="221" y="24"/>
                    </a:cubicBezTo>
                    <a:cubicBezTo>
                      <a:pt x="220" y="22"/>
                      <a:pt x="218" y="21"/>
                      <a:pt x="216" y="19"/>
                    </a:cubicBezTo>
                    <a:cubicBezTo>
                      <a:pt x="214" y="17"/>
                      <a:pt x="212" y="14"/>
                      <a:pt x="209" y="12"/>
                    </a:cubicBezTo>
                    <a:cubicBezTo>
                      <a:pt x="207" y="10"/>
                      <a:pt x="204" y="8"/>
                      <a:pt x="202" y="6"/>
                    </a:cubicBezTo>
                    <a:cubicBezTo>
                      <a:pt x="197" y="3"/>
                      <a:pt x="194" y="1"/>
                      <a:pt x="191" y="0"/>
                    </a:cubicBezTo>
                    <a:cubicBezTo>
                      <a:pt x="190" y="0"/>
                      <a:pt x="190" y="0"/>
                      <a:pt x="19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1" name="Freeform 289"/>
              <p:cNvSpPr>
                <a:spLocks noEditPoints="1"/>
              </p:cNvSpPr>
              <p:nvPr/>
            </p:nvSpPr>
            <p:spPr bwMode="auto">
              <a:xfrm>
                <a:off x="6131" y="4309"/>
                <a:ext cx="129" cy="121"/>
              </a:xfrm>
              <a:custGeom>
                <a:avLst/>
                <a:gdLst>
                  <a:gd name="T0" fmla="*/ 94 w 261"/>
                  <a:gd name="T1" fmla="*/ 186 h 245"/>
                  <a:gd name="T2" fmla="*/ 117 w 261"/>
                  <a:gd name="T3" fmla="*/ 171 h 245"/>
                  <a:gd name="T4" fmla="*/ 112 w 261"/>
                  <a:gd name="T5" fmla="*/ 187 h 245"/>
                  <a:gd name="T6" fmla="*/ 156 w 261"/>
                  <a:gd name="T7" fmla="*/ 158 h 245"/>
                  <a:gd name="T8" fmla="*/ 173 w 261"/>
                  <a:gd name="T9" fmla="*/ 170 h 245"/>
                  <a:gd name="T10" fmla="*/ 138 w 261"/>
                  <a:gd name="T11" fmla="*/ 184 h 245"/>
                  <a:gd name="T12" fmla="*/ 53 w 261"/>
                  <a:gd name="T13" fmla="*/ 164 h 245"/>
                  <a:gd name="T14" fmla="*/ 78 w 261"/>
                  <a:gd name="T15" fmla="*/ 161 h 245"/>
                  <a:gd name="T16" fmla="*/ 184 w 261"/>
                  <a:gd name="T17" fmla="*/ 163 h 245"/>
                  <a:gd name="T18" fmla="*/ 203 w 261"/>
                  <a:gd name="T19" fmla="*/ 136 h 245"/>
                  <a:gd name="T20" fmla="*/ 210 w 261"/>
                  <a:gd name="T21" fmla="*/ 139 h 245"/>
                  <a:gd name="T22" fmla="*/ 47 w 261"/>
                  <a:gd name="T23" fmla="*/ 158 h 245"/>
                  <a:gd name="T24" fmla="*/ 32 w 261"/>
                  <a:gd name="T25" fmla="*/ 128 h 245"/>
                  <a:gd name="T26" fmla="*/ 47 w 261"/>
                  <a:gd name="T27" fmla="*/ 158 h 245"/>
                  <a:gd name="T28" fmla="*/ 232 w 261"/>
                  <a:gd name="T29" fmla="*/ 95 h 245"/>
                  <a:gd name="T30" fmla="*/ 212 w 261"/>
                  <a:gd name="T31" fmla="*/ 130 h 245"/>
                  <a:gd name="T32" fmla="*/ 210 w 261"/>
                  <a:gd name="T33" fmla="*/ 104 h 245"/>
                  <a:gd name="T34" fmla="*/ 225 w 261"/>
                  <a:gd name="T35" fmla="*/ 96 h 245"/>
                  <a:gd name="T36" fmla="*/ 234 w 261"/>
                  <a:gd name="T37" fmla="*/ 54 h 245"/>
                  <a:gd name="T38" fmla="*/ 234 w 261"/>
                  <a:gd name="T39" fmla="*/ 85 h 245"/>
                  <a:gd name="T40" fmla="*/ 231 w 261"/>
                  <a:gd name="T41" fmla="*/ 57 h 245"/>
                  <a:gd name="T42" fmla="*/ 209 w 261"/>
                  <a:gd name="T43" fmla="*/ 19 h 245"/>
                  <a:gd name="T44" fmla="*/ 216 w 261"/>
                  <a:gd name="T45" fmla="*/ 12 h 245"/>
                  <a:gd name="T46" fmla="*/ 218 w 261"/>
                  <a:gd name="T47" fmla="*/ 12 h 245"/>
                  <a:gd name="T48" fmla="*/ 225 w 261"/>
                  <a:gd name="T49" fmla="*/ 42 h 245"/>
                  <a:gd name="T50" fmla="*/ 209 w 261"/>
                  <a:gd name="T51" fmla="*/ 27 h 245"/>
                  <a:gd name="T52" fmla="*/ 214 w 261"/>
                  <a:gd name="T53" fmla="*/ 4 h 245"/>
                  <a:gd name="T54" fmla="*/ 203 w 261"/>
                  <a:gd name="T55" fmla="*/ 33 h 245"/>
                  <a:gd name="T56" fmla="*/ 218 w 261"/>
                  <a:gd name="T57" fmla="*/ 69 h 245"/>
                  <a:gd name="T58" fmla="*/ 225 w 261"/>
                  <a:gd name="T59" fmla="*/ 89 h 245"/>
                  <a:gd name="T60" fmla="*/ 199 w 261"/>
                  <a:gd name="T61" fmla="*/ 110 h 245"/>
                  <a:gd name="T62" fmla="*/ 201 w 261"/>
                  <a:gd name="T63" fmla="*/ 128 h 245"/>
                  <a:gd name="T64" fmla="*/ 177 w 261"/>
                  <a:gd name="T65" fmla="*/ 164 h 245"/>
                  <a:gd name="T66" fmla="*/ 157 w 261"/>
                  <a:gd name="T67" fmla="*/ 151 h 245"/>
                  <a:gd name="T68" fmla="*/ 132 w 261"/>
                  <a:gd name="T69" fmla="*/ 175 h 245"/>
                  <a:gd name="T70" fmla="*/ 113 w 261"/>
                  <a:gd name="T71" fmla="*/ 163 h 245"/>
                  <a:gd name="T72" fmla="*/ 85 w 261"/>
                  <a:gd name="T73" fmla="*/ 156 h 245"/>
                  <a:gd name="T74" fmla="*/ 57 w 261"/>
                  <a:gd name="T75" fmla="*/ 153 h 245"/>
                  <a:gd name="T76" fmla="*/ 36 w 261"/>
                  <a:gd name="T77" fmla="*/ 121 h 245"/>
                  <a:gd name="T78" fmla="*/ 26 w 261"/>
                  <a:gd name="T79" fmla="*/ 89 h 245"/>
                  <a:gd name="T80" fmla="*/ 25 w 261"/>
                  <a:gd name="T81" fmla="*/ 61 h 245"/>
                  <a:gd name="T82" fmla="*/ 22 w 261"/>
                  <a:gd name="T83" fmla="*/ 80 h 245"/>
                  <a:gd name="T84" fmla="*/ 29 w 261"/>
                  <a:gd name="T85" fmla="*/ 104 h 245"/>
                  <a:gd name="T86" fmla="*/ 17 w 261"/>
                  <a:gd name="T87" fmla="*/ 97 h 245"/>
                  <a:gd name="T88" fmla="*/ 4 w 261"/>
                  <a:gd name="T89" fmla="*/ 148 h 245"/>
                  <a:gd name="T90" fmla="*/ 21 w 261"/>
                  <a:gd name="T91" fmla="*/ 189 h 245"/>
                  <a:gd name="T92" fmla="*/ 138 w 261"/>
                  <a:gd name="T93" fmla="*/ 244 h 245"/>
                  <a:gd name="T94" fmla="*/ 260 w 261"/>
                  <a:gd name="T95" fmla="*/ 100 h 245"/>
                  <a:gd name="T96" fmla="*/ 217 w 261"/>
                  <a:gd name="T97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1" h="245">
                    <a:moveTo>
                      <a:pt x="112" y="187"/>
                    </a:moveTo>
                    <a:cubicBezTo>
                      <a:pt x="105" y="187"/>
                      <a:pt x="100" y="187"/>
                      <a:pt x="94" y="186"/>
                    </a:cubicBezTo>
                    <a:cubicBezTo>
                      <a:pt x="99" y="179"/>
                      <a:pt x="105" y="171"/>
                      <a:pt x="113" y="171"/>
                    </a:cubicBezTo>
                    <a:cubicBezTo>
                      <a:pt x="114" y="171"/>
                      <a:pt x="116" y="171"/>
                      <a:pt x="117" y="171"/>
                    </a:cubicBezTo>
                    <a:cubicBezTo>
                      <a:pt x="123" y="173"/>
                      <a:pt x="127" y="179"/>
                      <a:pt x="129" y="186"/>
                    </a:cubicBezTo>
                    <a:cubicBezTo>
                      <a:pt x="123" y="187"/>
                      <a:pt x="117" y="187"/>
                      <a:pt x="112" y="187"/>
                    </a:cubicBezTo>
                    <a:moveTo>
                      <a:pt x="138" y="184"/>
                    </a:moveTo>
                    <a:cubicBezTo>
                      <a:pt x="140" y="172"/>
                      <a:pt x="146" y="158"/>
                      <a:pt x="156" y="158"/>
                    </a:cubicBezTo>
                    <a:cubicBezTo>
                      <a:pt x="159" y="158"/>
                      <a:pt x="163" y="160"/>
                      <a:pt x="167" y="164"/>
                    </a:cubicBezTo>
                    <a:cubicBezTo>
                      <a:pt x="169" y="166"/>
                      <a:pt x="171" y="168"/>
                      <a:pt x="173" y="170"/>
                    </a:cubicBezTo>
                    <a:cubicBezTo>
                      <a:pt x="165" y="174"/>
                      <a:pt x="156" y="178"/>
                      <a:pt x="145" y="182"/>
                    </a:cubicBezTo>
                    <a:cubicBezTo>
                      <a:pt x="143" y="182"/>
                      <a:pt x="141" y="183"/>
                      <a:pt x="138" y="184"/>
                    </a:cubicBezTo>
                    <a:moveTo>
                      <a:pt x="86" y="183"/>
                    </a:moveTo>
                    <a:cubicBezTo>
                      <a:pt x="74" y="179"/>
                      <a:pt x="63" y="173"/>
                      <a:pt x="53" y="164"/>
                    </a:cubicBezTo>
                    <a:cubicBezTo>
                      <a:pt x="57" y="160"/>
                      <a:pt x="63" y="158"/>
                      <a:pt x="68" y="158"/>
                    </a:cubicBezTo>
                    <a:cubicBezTo>
                      <a:pt x="72" y="158"/>
                      <a:pt x="75" y="159"/>
                      <a:pt x="78" y="161"/>
                    </a:cubicBezTo>
                    <a:cubicBezTo>
                      <a:pt x="81" y="162"/>
                      <a:pt x="89" y="177"/>
                      <a:pt x="86" y="183"/>
                    </a:cubicBezTo>
                    <a:moveTo>
                      <a:pt x="184" y="163"/>
                    </a:moveTo>
                    <a:cubicBezTo>
                      <a:pt x="184" y="153"/>
                      <a:pt x="185" y="139"/>
                      <a:pt x="194" y="137"/>
                    </a:cubicBezTo>
                    <a:cubicBezTo>
                      <a:pt x="197" y="137"/>
                      <a:pt x="200" y="136"/>
                      <a:pt x="203" y="136"/>
                    </a:cubicBezTo>
                    <a:cubicBezTo>
                      <a:pt x="205" y="136"/>
                      <a:pt x="206" y="136"/>
                      <a:pt x="208" y="137"/>
                    </a:cubicBezTo>
                    <a:cubicBezTo>
                      <a:pt x="209" y="138"/>
                      <a:pt x="209" y="138"/>
                      <a:pt x="210" y="139"/>
                    </a:cubicBezTo>
                    <a:cubicBezTo>
                      <a:pt x="203" y="148"/>
                      <a:pt x="195" y="156"/>
                      <a:pt x="184" y="163"/>
                    </a:cubicBezTo>
                    <a:moveTo>
                      <a:pt x="47" y="158"/>
                    </a:moveTo>
                    <a:cubicBezTo>
                      <a:pt x="39" y="149"/>
                      <a:pt x="33" y="139"/>
                      <a:pt x="28" y="128"/>
                    </a:cubicBezTo>
                    <a:cubicBezTo>
                      <a:pt x="29" y="128"/>
                      <a:pt x="31" y="128"/>
                      <a:pt x="32" y="128"/>
                    </a:cubicBezTo>
                    <a:cubicBezTo>
                      <a:pt x="36" y="128"/>
                      <a:pt x="41" y="129"/>
                      <a:pt x="44" y="134"/>
                    </a:cubicBezTo>
                    <a:cubicBezTo>
                      <a:pt x="50" y="143"/>
                      <a:pt x="52" y="150"/>
                      <a:pt x="47" y="158"/>
                    </a:cubicBezTo>
                    <a:moveTo>
                      <a:pt x="225" y="96"/>
                    </a:moveTo>
                    <a:cubicBezTo>
                      <a:pt x="227" y="96"/>
                      <a:pt x="229" y="96"/>
                      <a:pt x="232" y="95"/>
                    </a:cubicBezTo>
                    <a:cubicBezTo>
                      <a:pt x="229" y="108"/>
                      <a:pt x="223" y="120"/>
                      <a:pt x="215" y="132"/>
                    </a:cubicBezTo>
                    <a:cubicBezTo>
                      <a:pt x="214" y="131"/>
                      <a:pt x="213" y="131"/>
                      <a:pt x="212" y="130"/>
                    </a:cubicBezTo>
                    <a:cubicBezTo>
                      <a:pt x="207" y="124"/>
                      <a:pt x="204" y="113"/>
                      <a:pt x="208" y="108"/>
                    </a:cubicBezTo>
                    <a:cubicBezTo>
                      <a:pt x="209" y="107"/>
                      <a:pt x="210" y="105"/>
                      <a:pt x="210" y="104"/>
                    </a:cubicBezTo>
                    <a:cubicBezTo>
                      <a:pt x="214" y="99"/>
                      <a:pt x="219" y="96"/>
                      <a:pt x="224" y="96"/>
                    </a:cubicBezTo>
                    <a:cubicBezTo>
                      <a:pt x="224" y="96"/>
                      <a:pt x="225" y="96"/>
                      <a:pt x="225" y="96"/>
                    </a:cubicBezTo>
                    <a:moveTo>
                      <a:pt x="231" y="57"/>
                    </a:moveTo>
                    <a:cubicBezTo>
                      <a:pt x="231" y="56"/>
                      <a:pt x="232" y="55"/>
                      <a:pt x="234" y="54"/>
                    </a:cubicBezTo>
                    <a:cubicBezTo>
                      <a:pt x="234" y="58"/>
                      <a:pt x="234" y="61"/>
                      <a:pt x="235" y="65"/>
                    </a:cubicBezTo>
                    <a:cubicBezTo>
                      <a:pt x="235" y="71"/>
                      <a:pt x="234" y="78"/>
                      <a:pt x="234" y="85"/>
                    </a:cubicBezTo>
                    <a:cubicBezTo>
                      <a:pt x="229" y="82"/>
                      <a:pt x="226" y="80"/>
                      <a:pt x="225" y="72"/>
                    </a:cubicBezTo>
                    <a:cubicBezTo>
                      <a:pt x="225" y="65"/>
                      <a:pt x="227" y="61"/>
                      <a:pt x="231" y="57"/>
                    </a:cubicBezTo>
                    <a:moveTo>
                      <a:pt x="209" y="27"/>
                    </a:moveTo>
                    <a:cubicBezTo>
                      <a:pt x="208" y="25"/>
                      <a:pt x="209" y="22"/>
                      <a:pt x="209" y="19"/>
                    </a:cubicBezTo>
                    <a:cubicBezTo>
                      <a:pt x="209" y="16"/>
                      <a:pt x="211" y="13"/>
                      <a:pt x="215" y="12"/>
                    </a:cubicBezTo>
                    <a:cubicBezTo>
                      <a:pt x="215" y="12"/>
                      <a:pt x="216" y="12"/>
                      <a:pt x="216" y="12"/>
                    </a:cubicBezTo>
                    <a:cubicBezTo>
                      <a:pt x="217" y="12"/>
                      <a:pt x="217" y="12"/>
                      <a:pt x="218" y="12"/>
                    </a:cubicBezTo>
                    <a:cubicBezTo>
                      <a:pt x="218" y="12"/>
                      <a:pt x="218" y="12"/>
                      <a:pt x="218" y="12"/>
                    </a:cubicBezTo>
                    <a:cubicBezTo>
                      <a:pt x="224" y="21"/>
                      <a:pt x="229" y="32"/>
                      <a:pt x="232" y="45"/>
                    </a:cubicBezTo>
                    <a:cubicBezTo>
                      <a:pt x="229" y="44"/>
                      <a:pt x="227" y="44"/>
                      <a:pt x="225" y="42"/>
                    </a:cubicBezTo>
                    <a:cubicBezTo>
                      <a:pt x="222" y="41"/>
                      <a:pt x="219" y="40"/>
                      <a:pt x="216" y="38"/>
                    </a:cubicBezTo>
                    <a:cubicBezTo>
                      <a:pt x="211" y="35"/>
                      <a:pt x="209" y="31"/>
                      <a:pt x="209" y="27"/>
                    </a:cubicBezTo>
                    <a:moveTo>
                      <a:pt x="217" y="0"/>
                    </a:moveTo>
                    <a:cubicBezTo>
                      <a:pt x="215" y="0"/>
                      <a:pt x="214" y="2"/>
                      <a:pt x="214" y="4"/>
                    </a:cubicBezTo>
                    <a:cubicBezTo>
                      <a:pt x="203" y="5"/>
                      <a:pt x="199" y="17"/>
                      <a:pt x="201" y="28"/>
                    </a:cubicBezTo>
                    <a:cubicBezTo>
                      <a:pt x="201" y="30"/>
                      <a:pt x="202" y="32"/>
                      <a:pt x="203" y="33"/>
                    </a:cubicBezTo>
                    <a:cubicBezTo>
                      <a:pt x="206" y="42"/>
                      <a:pt x="216" y="49"/>
                      <a:pt x="225" y="51"/>
                    </a:cubicBezTo>
                    <a:cubicBezTo>
                      <a:pt x="220" y="56"/>
                      <a:pt x="217" y="61"/>
                      <a:pt x="218" y="69"/>
                    </a:cubicBezTo>
                    <a:cubicBezTo>
                      <a:pt x="218" y="73"/>
                      <a:pt x="218" y="81"/>
                      <a:pt x="220" y="84"/>
                    </a:cubicBezTo>
                    <a:cubicBezTo>
                      <a:pt x="222" y="86"/>
                      <a:pt x="223" y="88"/>
                      <a:pt x="225" y="89"/>
                    </a:cubicBezTo>
                    <a:cubicBezTo>
                      <a:pt x="219" y="89"/>
                      <a:pt x="213" y="90"/>
                      <a:pt x="208" y="93"/>
                    </a:cubicBezTo>
                    <a:cubicBezTo>
                      <a:pt x="205" y="96"/>
                      <a:pt x="199" y="106"/>
                      <a:pt x="199" y="110"/>
                    </a:cubicBezTo>
                    <a:cubicBezTo>
                      <a:pt x="199" y="116"/>
                      <a:pt x="200" y="122"/>
                      <a:pt x="203" y="128"/>
                    </a:cubicBezTo>
                    <a:cubicBezTo>
                      <a:pt x="202" y="128"/>
                      <a:pt x="202" y="128"/>
                      <a:pt x="201" y="128"/>
                    </a:cubicBezTo>
                    <a:cubicBezTo>
                      <a:pt x="197" y="128"/>
                      <a:pt x="193" y="129"/>
                      <a:pt x="189" y="131"/>
                    </a:cubicBezTo>
                    <a:cubicBezTo>
                      <a:pt x="178" y="135"/>
                      <a:pt x="176" y="151"/>
                      <a:pt x="177" y="164"/>
                    </a:cubicBezTo>
                    <a:cubicBezTo>
                      <a:pt x="173" y="161"/>
                      <a:pt x="169" y="155"/>
                      <a:pt x="166" y="153"/>
                    </a:cubicBezTo>
                    <a:cubicBezTo>
                      <a:pt x="164" y="152"/>
                      <a:pt x="160" y="151"/>
                      <a:pt x="157" y="151"/>
                    </a:cubicBezTo>
                    <a:cubicBezTo>
                      <a:pt x="153" y="151"/>
                      <a:pt x="149" y="152"/>
                      <a:pt x="146" y="153"/>
                    </a:cubicBezTo>
                    <a:cubicBezTo>
                      <a:pt x="138" y="155"/>
                      <a:pt x="134" y="165"/>
                      <a:pt x="132" y="175"/>
                    </a:cubicBezTo>
                    <a:cubicBezTo>
                      <a:pt x="128" y="169"/>
                      <a:pt x="123" y="164"/>
                      <a:pt x="116" y="163"/>
                    </a:cubicBezTo>
                    <a:cubicBezTo>
                      <a:pt x="115" y="163"/>
                      <a:pt x="114" y="163"/>
                      <a:pt x="113" y="163"/>
                    </a:cubicBezTo>
                    <a:cubicBezTo>
                      <a:pt x="105" y="163"/>
                      <a:pt x="99" y="168"/>
                      <a:pt x="93" y="174"/>
                    </a:cubicBezTo>
                    <a:cubicBezTo>
                      <a:pt x="92" y="167"/>
                      <a:pt x="88" y="159"/>
                      <a:pt x="85" y="156"/>
                    </a:cubicBezTo>
                    <a:cubicBezTo>
                      <a:pt x="81" y="152"/>
                      <a:pt x="76" y="150"/>
                      <a:pt x="70" y="150"/>
                    </a:cubicBezTo>
                    <a:cubicBezTo>
                      <a:pt x="66" y="150"/>
                      <a:pt x="61" y="151"/>
                      <a:pt x="57" y="153"/>
                    </a:cubicBezTo>
                    <a:cubicBezTo>
                      <a:pt x="58" y="146"/>
                      <a:pt x="57" y="139"/>
                      <a:pt x="52" y="131"/>
                    </a:cubicBezTo>
                    <a:cubicBezTo>
                      <a:pt x="48" y="125"/>
                      <a:pt x="43" y="122"/>
                      <a:pt x="36" y="121"/>
                    </a:cubicBezTo>
                    <a:cubicBezTo>
                      <a:pt x="38" y="117"/>
                      <a:pt x="39" y="113"/>
                      <a:pt x="37" y="108"/>
                    </a:cubicBezTo>
                    <a:cubicBezTo>
                      <a:pt x="36" y="99"/>
                      <a:pt x="32" y="93"/>
                      <a:pt x="26" y="89"/>
                    </a:cubicBezTo>
                    <a:cubicBezTo>
                      <a:pt x="30" y="87"/>
                      <a:pt x="32" y="83"/>
                      <a:pt x="30" y="74"/>
                    </a:cubicBezTo>
                    <a:cubicBezTo>
                      <a:pt x="29" y="69"/>
                      <a:pt x="27" y="65"/>
                      <a:pt x="25" y="61"/>
                    </a:cubicBezTo>
                    <a:cubicBezTo>
                      <a:pt x="24" y="66"/>
                      <a:pt x="24" y="71"/>
                      <a:pt x="23" y="76"/>
                    </a:cubicBezTo>
                    <a:cubicBezTo>
                      <a:pt x="23" y="78"/>
                      <a:pt x="23" y="79"/>
                      <a:pt x="22" y="80"/>
                    </a:cubicBezTo>
                    <a:cubicBezTo>
                      <a:pt x="21" y="85"/>
                      <a:pt x="20" y="89"/>
                      <a:pt x="18" y="94"/>
                    </a:cubicBezTo>
                    <a:cubicBezTo>
                      <a:pt x="23" y="95"/>
                      <a:pt x="27" y="98"/>
                      <a:pt x="29" y="104"/>
                    </a:cubicBezTo>
                    <a:cubicBezTo>
                      <a:pt x="31" y="110"/>
                      <a:pt x="31" y="118"/>
                      <a:pt x="24" y="121"/>
                    </a:cubicBezTo>
                    <a:cubicBezTo>
                      <a:pt x="21" y="113"/>
                      <a:pt x="19" y="105"/>
                      <a:pt x="17" y="97"/>
                    </a:cubicBezTo>
                    <a:cubicBezTo>
                      <a:pt x="13" y="108"/>
                      <a:pt x="8" y="119"/>
                      <a:pt x="0" y="130"/>
                    </a:cubicBezTo>
                    <a:cubicBezTo>
                      <a:pt x="1" y="136"/>
                      <a:pt x="2" y="142"/>
                      <a:pt x="4" y="148"/>
                    </a:cubicBezTo>
                    <a:cubicBezTo>
                      <a:pt x="8" y="153"/>
                      <a:pt x="12" y="164"/>
                      <a:pt x="16" y="179"/>
                    </a:cubicBezTo>
                    <a:cubicBezTo>
                      <a:pt x="18" y="182"/>
                      <a:pt x="19" y="186"/>
                      <a:pt x="21" y="189"/>
                    </a:cubicBezTo>
                    <a:cubicBezTo>
                      <a:pt x="39" y="220"/>
                      <a:pt x="78" y="245"/>
                      <a:pt x="128" y="245"/>
                    </a:cubicBezTo>
                    <a:cubicBezTo>
                      <a:pt x="131" y="245"/>
                      <a:pt x="135" y="244"/>
                      <a:pt x="138" y="244"/>
                    </a:cubicBezTo>
                    <a:cubicBezTo>
                      <a:pt x="185" y="241"/>
                      <a:pt x="220" y="215"/>
                      <a:pt x="235" y="191"/>
                    </a:cubicBezTo>
                    <a:cubicBezTo>
                      <a:pt x="255" y="159"/>
                      <a:pt x="261" y="127"/>
                      <a:pt x="260" y="100"/>
                    </a:cubicBezTo>
                    <a:cubicBezTo>
                      <a:pt x="258" y="48"/>
                      <a:pt x="230" y="9"/>
                      <a:pt x="219" y="1"/>
                    </a:cubicBezTo>
                    <a:cubicBezTo>
                      <a:pt x="218" y="1"/>
                      <a:pt x="218" y="0"/>
                      <a:pt x="217" y="0"/>
                    </a:cubicBezTo>
                    <a:cubicBezTo>
                      <a:pt x="217" y="0"/>
                      <a:pt x="217" y="0"/>
                      <a:pt x="2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2" name="Freeform 290"/>
              <p:cNvSpPr>
                <a:spLocks noEditPoints="1"/>
              </p:cNvSpPr>
              <p:nvPr/>
            </p:nvSpPr>
            <p:spPr bwMode="auto">
              <a:xfrm>
                <a:off x="5780" y="4248"/>
                <a:ext cx="132" cy="132"/>
              </a:xfrm>
              <a:custGeom>
                <a:avLst/>
                <a:gdLst>
                  <a:gd name="T0" fmla="*/ 251 w 268"/>
                  <a:gd name="T1" fmla="*/ 198 h 266"/>
                  <a:gd name="T2" fmla="*/ 252 w 268"/>
                  <a:gd name="T3" fmla="*/ 188 h 266"/>
                  <a:gd name="T4" fmla="*/ 254 w 268"/>
                  <a:gd name="T5" fmla="*/ 178 h 266"/>
                  <a:gd name="T6" fmla="*/ 267 w 268"/>
                  <a:gd name="T7" fmla="*/ 151 h 266"/>
                  <a:gd name="T8" fmla="*/ 268 w 268"/>
                  <a:gd name="T9" fmla="*/ 145 h 266"/>
                  <a:gd name="T10" fmla="*/ 120 w 268"/>
                  <a:gd name="T11" fmla="*/ 203 h 266"/>
                  <a:gd name="T12" fmla="*/ 136 w 268"/>
                  <a:gd name="T13" fmla="*/ 193 h 266"/>
                  <a:gd name="T14" fmla="*/ 162 w 268"/>
                  <a:gd name="T15" fmla="*/ 213 h 266"/>
                  <a:gd name="T16" fmla="*/ 179 w 268"/>
                  <a:gd name="T17" fmla="*/ 193 h 266"/>
                  <a:gd name="T18" fmla="*/ 162 w 268"/>
                  <a:gd name="T19" fmla="*/ 213 h 266"/>
                  <a:gd name="T20" fmla="*/ 215 w 268"/>
                  <a:gd name="T21" fmla="*/ 176 h 266"/>
                  <a:gd name="T22" fmla="*/ 232 w 268"/>
                  <a:gd name="T23" fmla="*/ 175 h 266"/>
                  <a:gd name="T24" fmla="*/ 111 w 268"/>
                  <a:gd name="T25" fmla="*/ 199 h 266"/>
                  <a:gd name="T26" fmla="*/ 81 w 268"/>
                  <a:gd name="T27" fmla="*/ 176 h 266"/>
                  <a:gd name="T28" fmla="*/ 98 w 268"/>
                  <a:gd name="T29" fmla="*/ 169 h 266"/>
                  <a:gd name="T30" fmla="*/ 241 w 268"/>
                  <a:gd name="T31" fmla="*/ 147 h 266"/>
                  <a:gd name="T32" fmla="*/ 249 w 268"/>
                  <a:gd name="T33" fmla="*/ 148 h 266"/>
                  <a:gd name="T34" fmla="*/ 237 w 268"/>
                  <a:gd name="T35" fmla="*/ 151 h 266"/>
                  <a:gd name="T36" fmla="*/ 72 w 268"/>
                  <a:gd name="T37" fmla="*/ 166 h 266"/>
                  <a:gd name="T38" fmla="*/ 56 w 268"/>
                  <a:gd name="T39" fmla="*/ 135 h 266"/>
                  <a:gd name="T40" fmla="*/ 72 w 268"/>
                  <a:gd name="T41" fmla="*/ 166 h 266"/>
                  <a:gd name="T42" fmla="*/ 250 w 268"/>
                  <a:gd name="T43" fmla="*/ 125 h 266"/>
                  <a:gd name="T44" fmla="*/ 254 w 268"/>
                  <a:gd name="T45" fmla="*/ 136 h 266"/>
                  <a:gd name="T46" fmla="*/ 43 w 268"/>
                  <a:gd name="T47" fmla="*/ 88 h 266"/>
                  <a:gd name="T48" fmla="*/ 61 w 268"/>
                  <a:gd name="T49" fmla="*/ 102 h 266"/>
                  <a:gd name="T50" fmla="*/ 53 w 268"/>
                  <a:gd name="T51" fmla="*/ 127 h 266"/>
                  <a:gd name="T52" fmla="*/ 45 w 268"/>
                  <a:gd name="T53" fmla="*/ 68 h 266"/>
                  <a:gd name="T54" fmla="*/ 54 w 268"/>
                  <a:gd name="T55" fmla="*/ 68 h 266"/>
                  <a:gd name="T56" fmla="*/ 43 w 268"/>
                  <a:gd name="T57" fmla="*/ 77 h 266"/>
                  <a:gd name="T58" fmla="*/ 56 w 268"/>
                  <a:gd name="T59" fmla="*/ 37 h 266"/>
                  <a:gd name="T60" fmla="*/ 79 w 268"/>
                  <a:gd name="T61" fmla="*/ 12 h 266"/>
                  <a:gd name="T62" fmla="*/ 83 w 268"/>
                  <a:gd name="T63" fmla="*/ 21 h 266"/>
                  <a:gd name="T64" fmla="*/ 59 w 268"/>
                  <a:gd name="T65" fmla="*/ 39 h 266"/>
                  <a:gd name="T66" fmla="*/ 55 w 268"/>
                  <a:gd name="T67" fmla="*/ 39 h 266"/>
                  <a:gd name="T68" fmla="*/ 79 w 268"/>
                  <a:gd name="T69" fmla="*/ 0 h 266"/>
                  <a:gd name="T70" fmla="*/ 62 w 268"/>
                  <a:gd name="T71" fmla="*/ 10 h 266"/>
                  <a:gd name="T72" fmla="*/ 27 w 268"/>
                  <a:gd name="T73" fmla="*/ 54 h 266"/>
                  <a:gd name="T74" fmla="*/ 97 w 268"/>
                  <a:gd name="T75" fmla="*/ 257 h 266"/>
                  <a:gd name="T76" fmla="*/ 223 w 268"/>
                  <a:gd name="T77" fmla="*/ 236 h 266"/>
                  <a:gd name="T78" fmla="*/ 266 w 268"/>
                  <a:gd name="T79" fmla="*/ 135 h 266"/>
                  <a:gd name="T80" fmla="*/ 267 w 268"/>
                  <a:gd name="T81" fmla="*/ 113 h 266"/>
                  <a:gd name="T82" fmla="*/ 262 w 268"/>
                  <a:gd name="T83" fmla="*/ 108 h 266"/>
                  <a:gd name="T84" fmla="*/ 243 w 268"/>
                  <a:gd name="T85" fmla="*/ 122 h 266"/>
                  <a:gd name="T86" fmla="*/ 233 w 268"/>
                  <a:gd name="T87" fmla="*/ 145 h 266"/>
                  <a:gd name="T88" fmla="*/ 225 w 268"/>
                  <a:gd name="T89" fmla="*/ 166 h 266"/>
                  <a:gd name="T90" fmla="*/ 207 w 268"/>
                  <a:gd name="T91" fmla="*/ 172 h 266"/>
                  <a:gd name="T92" fmla="*/ 179 w 268"/>
                  <a:gd name="T93" fmla="*/ 184 h 266"/>
                  <a:gd name="T94" fmla="*/ 157 w 268"/>
                  <a:gd name="T95" fmla="*/ 202 h 266"/>
                  <a:gd name="T96" fmla="*/ 135 w 268"/>
                  <a:gd name="T97" fmla="*/ 185 h 266"/>
                  <a:gd name="T98" fmla="*/ 112 w 268"/>
                  <a:gd name="T99" fmla="*/ 167 h 266"/>
                  <a:gd name="T100" fmla="*/ 92 w 268"/>
                  <a:gd name="T101" fmla="*/ 162 h 266"/>
                  <a:gd name="T102" fmla="*/ 75 w 268"/>
                  <a:gd name="T103" fmla="*/ 134 h 266"/>
                  <a:gd name="T104" fmla="*/ 71 w 268"/>
                  <a:gd name="T105" fmla="*/ 111 h 266"/>
                  <a:gd name="T106" fmla="*/ 51 w 268"/>
                  <a:gd name="T107" fmla="*/ 84 h 266"/>
                  <a:gd name="T108" fmla="*/ 59 w 268"/>
                  <a:gd name="T109" fmla="*/ 77 h 266"/>
                  <a:gd name="T110" fmla="*/ 59 w 268"/>
                  <a:gd name="T111" fmla="*/ 47 h 266"/>
                  <a:gd name="T112" fmla="*/ 76 w 268"/>
                  <a:gd name="T113" fmla="*/ 43 h 266"/>
                  <a:gd name="T114" fmla="*/ 90 w 268"/>
                  <a:gd name="T115" fmla="*/ 14 h 266"/>
                  <a:gd name="T116" fmla="*/ 79 w 268"/>
                  <a:gd name="T117" fmla="*/ 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68" h="266">
                    <a:moveTo>
                      <a:pt x="252" y="188"/>
                    </a:moveTo>
                    <a:cubicBezTo>
                      <a:pt x="251" y="191"/>
                      <a:pt x="251" y="195"/>
                      <a:pt x="251" y="198"/>
                    </a:cubicBezTo>
                    <a:cubicBezTo>
                      <a:pt x="252" y="196"/>
                      <a:pt x="254" y="193"/>
                      <a:pt x="255" y="191"/>
                    </a:cubicBezTo>
                    <a:cubicBezTo>
                      <a:pt x="254" y="190"/>
                      <a:pt x="253" y="189"/>
                      <a:pt x="252" y="188"/>
                    </a:cubicBezTo>
                    <a:moveTo>
                      <a:pt x="268" y="145"/>
                    </a:moveTo>
                    <a:cubicBezTo>
                      <a:pt x="261" y="155"/>
                      <a:pt x="256" y="166"/>
                      <a:pt x="254" y="178"/>
                    </a:cubicBezTo>
                    <a:cubicBezTo>
                      <a:pt x="256" y="178"/>
                      <a:pt x="259" y="177"/>
                      <a:pt x="261" y="176"/>
                    </a:cubicBezTo>
                    <a:cubicBezTo>
                      <a:pt x="264" y="167"/>
                      <a:pt x="266" y="159"/>
                      <a:pt x="267" y="151"/>
                    </a:cubicBezTo>
                    <a:cubicBezTo>
                      <a:pt x="267" y="149"/>
                      <a:pt x="268" y="147"/>
                      <a:pt x="268" y="145"/>
                    </a:cubicBezTo>
                    <a:cubicBezTo>
                      <a:pt x="268" y="145"/>
                      <a:pt x="268" y="145"/>
                      <a:pt x="268" y="145"/>
                    </a:cubicBezTo>
                    <a:moveTo>
                      <a:pt x="154" y="213"/>
                    </a:moveTo>
                    <a:cubicBezTo>
                      <a:pt x="143" y="212"/>
                      <a:pt x="131" y="209"/>
                      <a:pt x="120" y="203"/>
                    </a:cubicBezTo>
                    <a:cubicBezTo>
                      <a:pt x="123" y="198"/>
                      <a:pt x="128" y="193"/>
                      <a:pt x="135" y="193"/>
                    </a:cubicBezTo>
                    <a:cubicBezTo>
                      <a:pt x="135" y="193"/>
                      <a:pt x="136" y="193"/>
                      <a:pt x="136" y="193"/>
                    </a:cubicBezTo>
                    <a:cubicBezTo>
                      <a:pt x="145" y="193"/>
                      <a:pt x="150" y="204"/>
                      <a:pt x="154" y="213"/>
                    </a:cubicBezTo>
                    <a:moveTo>
                      <a:pt x="162" y="213"/>
                    </a:moveTo>
                    <a:cubicBezTo>
                      <a:pt x="160" y="206"/>
                      <a:pt x="172" y="194"/>
                      <a:pt x="175" y="193"/>
                    </a:cubicBezTo>
                    <a:cubicBezTo>
                      <a:pt x="177" y="193"/>
                      <a:pt x="178" y="193"/>
                      <a:pt x="179" y="193"/>
                    </a:cubicBezTo>
                    <a:cubicBezTo>
                      <a:pt x="187" y="193"/>
                      <a:pt x="194" y="197"/>
                      <a:pt x="198" y="203"/>
                    </a:cubicBezTo>
                    <a:cubicBezTo>
                      <a:pt x="187" y="209"/>
                      <a:pt x="175" y="212"/>
                      <a:pt x="162" y="213"/>
                    </a:cubicBezTo>
                    <a:moveTo>
                      <a:pt x="206" y="199"/>
                    </a:moveTo>
                    <a:cubicBezTo>
                      <a:pt x="203" y="189"/>
                      <a:pt x="206" y="183"/>
                      <a:pt x="215" y="176"/>
                    </a:cubicBezTo>
                    <a:cubicBezTo>
                      <a:pt x="217" y="174"/>
                      <a:pt x="220" y="173"/>
                      <a:pt x="223" y="173"/>
                    </a:cubicBezTo>
                    <a:cubicBezTo>
                      <a:pt x="226" y="173"/>
                      <a:pt x="229" y="174"/>
                      <a:pt x="232" y="175"/>
                    </a:cubicBezTo>
                    <a:cubicBezTo>
                      <a:pt x="224" y="184"/>
                      <a:pt x="215" y="192"/>
                      <a:pt x="206" y="199"/>
                    </a:cubicBezTo>
                    <a:moveTo>
                      <a:pt x="111" y="199"/>
                    </a:moveTo>
                    <a:cubicBezTo>
                      <a:pt x="109" y="198"/>
                      <a:pt x="107" y="196"/>
                      <a:pt x="105" y="195"/>
                    </a:cubicBezTo>
                    <a:cubicBezTo>
                      <a:pt x="96" y="189"/>
                      <a:pt x="88" y="183"/>
                      <a:pt x="81" y="176"/>
                    </a:cubicBezTo>
                    <a:cubicBezTo>
                      <a:pt x="84" y="175"/>
                      <a:pt x="86" y="173"/>
                      <a:pt x="88" y="172"/>
                    </a:cubicBezTo>
                    <a:cubicBezTo>
                      <a:pt x="92" y="170"/>
                      <a:pt x="95" y="169"/>
                      <a:pt x="98" y="169"/>
                    </a:cubicBezTo>
                    <a:cubicBezTo>
                      <a:pt x="110" y="169"/>
                      <a:pt x="113" y="186"/>
                      <a:pt x="111" y="199"/>
                    </a:cubicBezTo>
                    <a:moveTo>
                      <a:pt x="241" y="147"/>
                    </a:moveTo>
                    <a:cubicBezTo>
                      <a:pt x="244" y="145"/>
                      <a:pt x="248" y="144"/>
                      <a:pt x="251" y="144"/>
                    </a:cubicBezTo>
                    <a:cubicBezTo>
                      <a:pt x="250" y="146"/>
                      <a:pt x="250" y="147"/>
                      <a:pt x="249" y="148"/>
                    </a:cubicBezTo>
                    <a:cubicBezTo>
                      <a:pt x="246" y="155"/>
                      <a:pt x="242" y="162"/>
                      <a:pt x="237" y="169"/>
                    </a:cubicBezTo>
                    <a:cubicBezTo>
                      <a:pt x="231" y="164"/>
                      <a:pt x="233" y="157"/>
                      <a:pt x="237" y="151"/>
                    </a:cubicBezTo>
                    <a:cubicBezTo>
                      <a:pt x="238" y="149"/>
                      <a:pt x="240" y="148"/>
                      <a:pt x="241" y="147"/>
                    </a:cubicBezTo>
                    <a:moveTo>
                      <a:pt x="72" y="166"/>
                    </a:moveTo>
                    <a:cubicBezTo>
                      <a:pt x="64" y="157"/>
                      <a:pt x="57" y="147"/>
                      <a:pt x="53" y="136"/>
                    </a:cubicBezTo>
                    <a:cubicBezTo>
                      <a:pt x="54" y="136"/>
                      <a:pt x="55" y="135"/>
                      <a:pt x="56" y="135"/>
                    </a:cubicBezTo>
                    <a:cubicBezTo>
                      <a:pt x="60" y="135"/>
                      <a:pt x="65" y="137"/>
                      <a:pt x="68" y="139"/>
                    </a:cubicBezTo>
                    <a:cubicBezTo>
                      <a:pt x="77" y="143"/>
                      <a:pt x="75" y="157"/>
                      <a:pt x="72" y="166"/>
                    </a:cubicBezTo>
                    <a:moveTo>
                      <a:pt x="254" y="136"/>
                    </a:moveTo>
                    <a:cubicBezTo>
                      <a:pt x="250" y="134"/>
                      <a:pt x="247" y="131"/>
                      <a:pt x="250" y="125"/>
                    </a:cubicBezTo>
                    <a:cubicBezTo>
                      <a:pt x="251" y="122"/>
                      <a:pt x="256" y="117"/>
                      <a:pt x="260" y="116"/>
                    </a:cubicBezTo>
                    <a:cubicBezTo>
                      <a:pt x="259" y="122"/>
                      <a:pt x="257" y="129"/>
                      <a:pt x="254" y="136"/>
                    </a:cubicBezTo>
                    <a:moveTo>
                      <a:pt x="49" y="128"/>
                    </a:moveTo>
                    <a:cubicBezTo>
                      <a:pt x="45" y="115"/>
                      <a:pt x="42" y="101"/>
                      <a:pt x="43" y="88"/>
                    </a:cubicBezTo>
                    <a:cubicBezTo>
                      <a:pt x="45" y="89"/>
                      <a:pt x="47" y="90"/>
                      <a:pt x="49" y="91"/>
                    </a:cubicBezTo>
                    <a:cubicBezTo>
                      <a:pt x="55" y="92"/>
                      <a:pt x="59" y="96"/>
                      <a:pt x="61" y="102"/>
                    </a:cubicBezTo>
                    <a:cubicBezTo>
                      <a:pt x="61" y="104"/>
                      <a:pt x="62" y="105"/>
                      <a:pt x="62" y="107"/>
                    </a:cubicBezTo>
                    <a:cubicBezTo>
                      <a:pt x="65" y="113"/>
                      <a:pt x="59" y="123"/>
                      <a:pt x="53" y="127"/>
                    </a:cubicBezTo>
                    <a:cubicBezTo>
                      <a:pt x="52" y="128"/>
                      <a:pt x="51" y="128"/>
                      <a:pt x="49" y="128"/>
                    </a:cubicBezTo>
                    <a:moveTo>
                      <a:pt x="45" y="68"/>
                    </a:moveTo>
                    <a:cubicBezTo>
                      <a:pt x="46" y="61"/>
                      <a:pt x="48" y="54"/>
                      <a:pt x="51" y="48"/>
                    </a:cubicBezTo>
                    <a:cubicBezTo>
                      <a:pt x="55" y="54"/>
                      <a:pt x="57" y="59"/>
                      <a:pt x="54" y="68"/>
                    </a:cubicBezTo>
                    <a:cubicBezTo>
                      <a:pt x="54" y="70"/>
                      <a:pt x="53" y="71"/>
                      <a:pt x="52" y="73"/>
                    </a:cubicBezTo>
                    <a:cubicBezTo>
                      <a:pt x="50" y="75"/>
                      <a:pt x="47" y="76"/>
                      <a:pt x="43" y="77"/>
                    </a:cubicBezTo>
                    <a:cubicBezTo>
                      <a:pt x="44" y="74"/>
                      <a:pt x="44" y="71"/>
                      <a:pt x="45" y="68"/>
                    </a:cubicBezTo>
                    <a:moveTo>
                      <a:pt x="56" y="37"/>
                    </a:moveTo>
                    <a:cubicBezTo>
                      <a:pt x="61" y="27"/>
                      <a:pt x="68" y="18"/>
                      <a:pt x="76" y="11"/>
                    </a:cubicBezTo>
                    <a:cubicBezTo>
                      <a:pt x="77" y="12"/>
                      <a:pt x="78" y="12"/>
                      <a:pt x="79" y="12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83" y="14"/>
                      <a:pt x="84" y="17"/>
                      <a:pt x="83" y="21"/>
                    </a:cubicBezTo>
                    <a:cubicBezTo>
                      <a:pt x="82" y="29"/>
                      <a:pt x="80" y="35"/>
                      <a:pt x="71" y="37"/>
                    </a:cubicBezTo>
                    <a:cubicBezTo>
                      <a:pt x="68" y="38"/>
                      <a:pt x="63" y="39"/>
                      <a:pt x="59" y="39"/>
                    </a:cubicBezTo>
                    <a:cubicBezTo>
                      <a:pt x="59" y="39"/>
                      <a:pt x="59" y="39"/>
                      <a:pt x="58" y="39"/>
                    </a:cubicBezTo>
                    <a:cubicBezTo>
                      <a:pt x="57" y="39"/>
                      <a:pt x="56" y="39"/>
                      <a:pt x="55" y="39"/>
                    </a:cubicBezTo>
                    <a:cubicBezTo>
                      <a:pt x="55" y="38"/>
                      <a:pt x="55" y="38"/>
                      <a:pt x="56" y="37"/>
                    </a:cubicBezTo>
                    <a:moveTo>
                      <a:pt x="79" y="0"/>
                    </a:moveTo>
                    <a:cubicBezTo>
                      <a:pt x="79" y="0"/>
                      <a:pt x="78" y="0"/>
                      <a:pt x="78" y="0"/>
                    </a:cubicBezTo>
                    <a:cubicBezTo>
                      <a:pt x="74" y="2"/>
                      <a:pt x="69" y="5"/>
                      <a:pt x="62" y="10"/>
                    </a:cubicBezTo>
                    <a:cubicBezTo>
                      <a:pt x="57" y="15"/>
                      <a:pt x="50" y="21"/>
                      <a:pt x="44" y="29"/>
                    </a:cubicBezTo>
                    <a:cubicBezTo>
                      <a:pt x="38" y="36"/>
                      <a:pt x="32" y="44"/>
                      <a:pt x="27" y="54"/>
                    </a:cubicBezTo>
                    <a:cubicBezTo>
                      <a:pt x="10" y="85"/>
                      <a:pt x="0" y="128"/>
                      <a:pt x="16" y="180"/>
                    </a:cubicBezTo>
                    <a:cubicBezTo>
                      <a:pt x="25" y="207"/>
                      <a:pt x="52" y="242"/>
                      <a:pt x="97" y="257"/>
                    </a:cubicBezTo>
                    <a:cubicBezTo>
                      <a:pt x="114" y="263"/>
                      <a:pt x="130" y="266"/>
                      <a:pt x="145" y="266"/>
                    </a:cubicBezTo>
                    <a:cubicBezTo>
                      <a:pt x="178" y="266"/>
                      <a:pt x="205" y="254"/>
                      <a:pt x="223" y="236"/>
                    </a:cubicBezTo>
                    <a:cubicBezTo>
                      <a:pt x="224" y="235"/>
                      <a:pt x="225" y="234"/>
                      <a:pt x="225" y="233"/>
                    </a:cubicBezTo>
                    <a:cubicBezTo>
                      <a:pt x="228" y="182"/>
                      <a:pt x="255" y="142"/>
                      <a:pt x="266" y="135"/>
                    </a:cubicBezTo>
                    <a:cubicBezTo>
                      <a:pt x="267" y="134"/>
                      <a:pt x="268" y="134"/>
                      <a:pt x="268" y="134"/>
                    </a:cubicBezTo>
                    <a:cubicBezTo>
                      <a:pt x="268" y="124"/>
                      <a:pt x="267" y="117"/>
                      <a:pt x="267" y="113"/>
                    </a:cubicBezTo>
                    <a:cubicBezTo>
                      <a:pt x="267" y="111"/>
                      <a:pt x="266" y="110"/>
                      <a:pt x="265" y="110"/>
                    </a:cubicBezTo>
                    <a:cubicBezTo>
                      <a:pt x="265" y="109"/>
                      <a:pt x="264" y="108"/>
                      <a:pt x="262" y="108"/>
                    </a:cubicBezTo>
                    <a:cubicBezTo>
                      <a:pt x="262" y="108"/>
                      <a:pt x="262" y="108"/>
                      <a:pt x="262" y="108"/>
                    </a:cubicBezTo>
                    <a:cubicBezTo>
                      <a:pt x="253" y="108"/>
                      <a:pt x="246" y="114"/>
                      <a:pt x="243" y="122"/>
                    </a:cubicBezTo>
                    <a:cubicBezTo>
                      <a:pt x="239" y="130"/>
                      <a:pt x="239" y="135"/>
                      <a:pt x="243" y="138"/>
                    </a:cubicBezTo>
                    <a:cubicBezTo>
                      <a:pt x="239" y="139"/>
                      <a:pt x="236" y="142"/>
                      <a:pt x="233" y="145"/>
                    </a:cubicBezTo>
                    <a:cubicBezTo>
                      <a:pt x="231" y="147"/>
                      <a:pt x="229" y="150"/>
                      <a:pt x="227" y="153"/>
                    </a:cubicBezTo>
                    <a:cubicBezTo>
                      <a:pt x="225" y="157"/>
                      <a:pt x="224" y="162"/>
                      <a:pt x="225" y="166"/>
                    </a:cubicBezTo>
                    <a:cubicBezTo>
                      <a:pt x="224" y="166"/>
                      <a:pt x="223" y="165"/>
                      <a:pt x="222" y="165"/>
                    </a:cubicBezTo>
                    <a:cubicBezTo>
                      <a:pt x="217" y="165"/>
                      <a:pt x="212" y="167"/>
                      <a:pt x="207" y="172"/>
                    </a:cubicBezTo>
                    <a:cubicBezTo>
                      <a:pt x="201" y="178"/>
                      <a:pt x="198" y="184"/>
                      <a:pt x="197" y="191"/>
                    </a:cubicBezTo>
                    <a:cubicBezTo>
                      <a:pt x="192" y="187"/>
                      <a:pt x="185" y="184"/>
                      <a:pt x="179" y="184"/>
                    </a:cubicBezTo>
                    <a:cubicBezTo>
                      <a:pt x="176" y="184"/>
                      <a:pt x="173" y="185"/>
                      <a:pt x="170" y="186"/>
                    </a:cubicBezTo>
                    <a:cubicBezTo>
                      <a:pt x="166" y="189"/>
                      <a:pt x="160" y="195"/>
                      <a:pt x="157" y="202"/>
                    </a:cubicBezTo>
                    <a:cubicBezTo>
                      <a:pt x="153" y="194"/>
                      <a:pt x="147" y="187"/>
                      <a:pt x="138" y="185"/>
                    </a:cubicBezTo>
                    <a:cubicBezTo>
                      <a:pt x="137" y="185"/>
                      <a:pt x="136" y="185"/>
                      <a:pt x="135" y="185"/>
                    </a:cubicBezTo>
                    <a:cubicBezTo>
                      <a:pt x="129" y="185"/>
                      <a:pt x="124" y="188"/>
                      <a:pt x="119" y="192"/>
                    </a:cubicBezTo>
                    <a:cubicBezTo>
                      <a:pt x="120" y="182"/>
                      <a:pt x="118" y="171"/>
                      <a:pt x="112" y="167"/>
                    </a:cubicBezTo>
                    <a:cubicBezTo>
                      <a:pt x="108" y="165"/>
                      <a:pt x="101" y="161"/>
                      <a:pt x="96" y="161"/>
                    </a:cubicBezTo>
                    <a:cubicBezTo>
                      <a:pt x="94" y="161"/>
                      <a:pt x="93" y="162"/>
                      <a:pt x="92" y="162"/>
                    </a:cubicBezTo>
                    <a:cubicBezTo>
                      <a:pt x="88" y="163"/>
                      <a:pt x="83" y="167"/>
                      <a:pt x="79" y="169"/>
                    </a:cubicBezTo>
                    <a:cubicBezTo>
                      <a:pt x="83" y="157"/>
                      <a:pt x="85" y="141"/>
                      <a:pt x="75" y="134"/>
                    </a:cubicBezTo>
                    <a:cubicBezTo>
                      <a:pt x="72" y="131"/>
                      <a:pt x="67" y="129"/>
                      <a:pt x="63" y="128"/>
                    </a:cubicBezTo>
                    <a:cubicBezTo>
                      <a:pt x="67" y="123"/>
                      <a:pt x="69" y="117"/>
                      <a:pt x="71" y="111"/>
                    </a:cubicBezTo>
                    <a:cubicBezTo>
                      <a:pt x="72" y="108"/>
                      <a:pt x="69" y="96"/>
                      <a:pt x="66" y="93"/>
                    </a:cubicBezTo>
                    <a:cubicBezTo>
                      <a:pt x="61" y="88"/>
                      <a:pt x="56" y="86"/>
                      <a:pt x="51" y="84"/>
                    </a:cubicBezTo>
                    <a:cubicBezTo>
                      <a:pt x="53" y="83"/>
                      <a:pt x="55" y="82"/>
                      <a:pt x="56" y="81"/>
                    </a:cubicBezTo>
                    <a:cubicBezTo>
                      <a:pt x="57" y="80"/>
                      <a:pt x="58" y="79"/>
                      <a:pt x="59" y="77"/>
                    </a:cubicBezTo>
                    <a:cubicBezTo>
                      <a:pt x="61" y="74"/>
                      <a:pt x="62" y="69"/>
                      <a:pt x="63" y="66"/>
                    </a:cubicBezTo>
                    <a:cubicBezTo>
                      <a:pt x="65" y="59"/>
                      <a:pt x="63" y="53"/>
                      <a:pt x="59" y="47"/>
                    </a:cubicBezTo>
                    <a:cubicBezTo>
                      <a:pt x="60" y="47"/>
                      <a:pt x="60" y="47"/>
                      <a:pt x="60" y="47"/>
                    </a:cubicBezTo>
                    <a:cubicBezTo>
                      <a:pt x="65" y="47"/>
                      <a:pt x="71" y="46"/>
                      <a:pt x="76" y="43"/>
                    </a:cubicBezTo>
                    <a:cubicBezTo>
                      <a:pt x="80" y="42"/>
                      <a:pt x="83" y="39"/>
                      <a:pt x="86" y="36"/>
                    </a:cubicBezTo>
                    <a:cubicBezTo>
                      <a:pt x="91" y="30"/>
                      <a:pt x="93" y="21"/>
                      <a:pt x="90" y="14"/>
                    </a:cubicBezTo>
                    <a:cubicBezTo>
                      <a:pt x="89" y="10"/>
                      <a:pt x="86" y="6"/>
                      <a:pt x="82" y="4"/>
                    </a:cubicBezTo>
                    <a:cubicBezTo>
                      <a:pt x="82" y="2"/>
                      <a:pt x="81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3" name="Freeform 291"/>
              <p:cNvSpPr>
                <a:spLocks noEditPoints="1"/>
              </p:cNvSpPr>
              <p:nvPr/>
            </p:nvSpPr>
            <p:spPr bwMode="auto">
              <a:xfrm>
                <a:off x="5890" y="4315"/>
                <a:ext cx="128" cy="120"/>
              </a:xfrm>
              <a:custGeom>
                <a:avLst/>
                <a:gdLst>
                  <a:gd name="T0" fmla="*/ 258 w 258"/>
                  <a:gd name="T1" fmla="*/ 74 h 244"/>
                  <a:gd name="T2" fmla="*/ 253 w 258"/>
                  <a:gd name="T3" fmla="*/ 58 h 244"/>
                  <a:gd name="T4" fmla="*/ 250 w 258"/>
                  <a:gd name="T5" fmla="*/ 55 h 244"/>
                  <a:gd name="T6" fmla="*/ 132 w 258"/>
                  <a:gd name="T7" fmla="*/ 185 h 244"/>
                  <a:gd name="T8" fmla="*/ 148 w 258"/>
                  <a:gd name="T9" fmla="*/ 170 h 244"/>
                  <a:gd name="T10" fmla="*/ 150 w 258"/>
                  <a:gd name="T11" fmla="*/ 187 h 244"/>
                  <a:gd name="T12" fmla="*/ 116 w 258"/>
                  <a:gd name="T13" fmla="*/ 181 h 244"/>
                  <a:gd name="T14" fmla="*/ 94 w 258"/>
                  <a:gd name="T15" fmla="*/ 164 h 244"/>
                  <a:gd name="T16" fmla="*/ 123 w 258"/>
                  <a:gd name="T17" fmla="*/ 183 h 244"/>
                  <a:gd name="T18" fmla="*/ 184 w 258"/>
                  <a:gd name="T19" fmla="*/ 160 h 244"/>
                  <a:gd name="T20" fmla="*/ 208 w 258"/>
                  <a:gd name="T21" fmla="*/ 163 h 244"/>
                  <a:gd name="T22" fmla="*/ 77 w 258"/>
                  <a:gd name="T23" fmla="*/ 163 h 244"/>
                  <a:gd name="T24" fmla="*/ 54 w 258"/>
                  <a:gd name="T25" fmla="*/ 136 h 244"/>
                  <a:gd name="T26" fmla="*/ 67 w 258"/>
                  <a:gd name="T27" fmla="*/ 137 h 244"/>
                  <a:gd name="T28" fmla="*/ 214 w 258"/>
                  <a:gd name="T29" fmla="*/ 158 h 244"/>
                  <a:gd name="T30" fmla="*/ 230 w 258"/>
                  <a:gd name="T31" fmla="*/ 128 h 244"/>
                  <a:gd name="T32" fmla="*/ 214 w 258"/>
                  <a:gd name="T33" fmla="*/ 158 h 244"/>
                  <a:gd name="T34" fmla="*/ 30 w 258"/>
                  <a:gd name="T35" fmla="*/ 95 h 244"/>
                  <a:gd name="T36" fmla="*/ 37 w 258"/>
                  <a:gd name="T37" fmla="*/ 96 h 244"/>
                  <a:gd name="T38" fmla="*/ 53 w 258"/>
                  <a:gd name="T39" fmla="*/ 108 h 244"/>
                  <a:gd name="T40" fmla="*/ 46 w 258"/>
                  <a:gd name="T41" fmla="*/ 132 h 244"/>
                  <a:gd name="T42" fmla="*/ 28 w 258"/>
                  <a:gd name="T43" fmla="*/ 54 h 244"/>
                  <a:gd name="T44" fmla="*/ 36 w 258"/>
                  <a:gd name="T45" fmla="*/ 72 h 244"/>
                  <a:gd name="T46" fmla="*/ 27 w 258"/>
                  <a:gd name="T47" fmla="*/ 64 h 244"/>
                  <a:gd name="T48" fmla="*/ 47 w 258"/>
                  <a:gd name="T49" fmla="*/ 11 h 244"/>
                  <a:gd name="T50" fmla="*/ 52 w 258"/>
                  <a:gd name="T51" fmla="*/ 19 h 244"/>
                  <a:gd name="T52" fmla="*/ 37 w 258"/>
                  <a:gd name="T53" fmla="*/ 42 h 244"/>
                  <a:gd name="T54" fmla="*/ 44 w 258"/>
                  <a:gd name="T55" fmla="*/ 11 h 244"/>
                  <a:gd name="T56" fmla="*/ 45 w 258"/>
                  <a:gd name="T57" fmla="*/ 12 h 244"/>
                  <a:gd name="T58" fmla="*/ 44 w 258"/>
                  <a:gd name="T59" fmla="*/ 0 h 244"/>
                  <a:gd name="T60" fmla="*/ 1 w 258"/>
                  <a:gd name="T61" fmla="*/ 99 h 244"/>
                  <a:gd name="T62" fmla="*/ 123 w 258"/>
                  <a:gd name="T63" fmla="*/ 244 h 244"/>
                  <a:gd name="T64" fmla="*/ 240 w 258"/>
                  <a:gd name="T65" fmla="*/ 189 h 244"/>
                  <a:gd name="T66" fmla="*/ 224 w 258"/>
                  <a:gd name="T67" fmla="*/ 108 h 244"/>
                  <a:gd name="T68" fmla="*/ 209 w 258"/>
                  <a:gd name="T69" fmla="*/ 131 h 244"/>
                  <a:gd name="T70" fmla="*/ 191 w 258"/>
                  <a:gd name="T71" fmla="*/ 150 h 244"/>
                  <a:gd name="T72" fmla="*/ 168 w 258"/>
                  <a:gd name="T73" fmla="*/ 174 h 244"/>
                  <a:gd name="T74" fmla="*/ 146 w 258"/>
                  <a:gd name="T75" fmla="*/ 163 h 244"/>
                  <a:gd name="T76" fmla="*/ 116 w 258"/>
                  <a:gd name="T77" fmla="*/ 152 h 244"/>
                  <a:gd name="T78" fmla="*/ 95 w 258"/>
                  <a:gd name="T79" fmla="*/ 153 h 244"/>
                  <a:gd name="T80" fmla="*/ 72 w 258"/>
                  <a:gd name="T81" fmla="*/ 130 h 244"/>
                  <a:gd name="T82" fmla="*/ 59 w 258"/>
                  <a:gd name="T83" fmla="*/ 128 h 244"/>
                  <a:gd name="T84" fmla="*/ 53 w 258"/>
                  <a:gd name="T85" fmla="*/ 93 h 244"/>
                  <a:gd name="T86" fmla="*/ 41 w 258"/>
                  <a:gd name="T87" fmla="*/ 84 h 244"/>
                  <a:gd name="T88" fmla="*/ 36 w 258"/>
                  <a:gd name="T89" fmla="*/ 51 h 244"/>
                  <a:gd name="T90" fmla="*/ 61 w 258"/>
                  <a:gd name="T91" fmla="*/ 19 h 244"/>
                  <a:gd name="T92" fmla="*/ 45 w 258"/>
                  <a:gd name="T93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8" h="244">
                    <a:moveTo>
                      <a:pt x="250" y="55"/>
                    </a:moveTo>
                    <a:cubicBezTo>
                      <a:pt x="252" y="61"/>
                      <a:pt x="255" y="68"/>
                      <a:pt x="258" y="74"/>
                    </a:cubicBezTo>
                    <a:cubicBezTo>
                      <a:pt x="258" y="74"/>
                      <a:pt x="258" y="74"/>
                      <a:pt x="258" y="74"/>
                    </a:cubicBezTo>
                    <a:cubicBezTo>
                      <a:pt x="256" y="66"/>
                      <a:pt x="254" y="61"/>
                      <a:pt x="253" y="58"/>
                    </a:cubicBezTo>
                    <a:cubicBezTo>
                      <a:pt x="253" y="57"/>
                      <a:pt x="251" y="56"/>
                      <a:pt x="250" y="56"/>
                    </a:cubicBezTo>
                    <a:cubicBezTo>
                      <a:pt x="250" y="55"/>
                      <a:pt x="250" y="55"/>
                      <a:pt x="250" y="55"/>
                    </a:cubicBezTo>
                    <a:moveTo>
                      <a:pt x="150" y="187"/>
                    </a:moveTo>
                    <a:cubicBezTo>
                      <a:pt x="144" y="187"/>
                      <a:pt x="138" y="186"/>
                      <a:pt x="132" y="185"/>
                    </a:cubicBezTo>
                    <a:cubicBezTo>
                      <a:pt x="134" y="179"/>
                      <a:pt x="138" y="173"/>
                      <a:pt x="145" y="171"/>
                    </a:cubicBezTo>
                    <a:cubicBezTo>
                      <a:pt x="146" y="171"/>
                      <a:pt x="147" y="170"/>
                      <a:pt x="148" y="170"/>
                    </a:cubicBezTo>
                    <a:cubicBezTo>
                      <a:pt x="156" y="170"/>
                      <a:pt x="163" y="179"/>
                      <a:pt x="168" y="185"/>
                    </a:cubicBezTo>
                    <a:cubicBezTo>
                      <a:pt x="162" y="186"/>
                      <a:pt x="156" y="187"/>
                      <a:pt x="150" y="187"/>
                    </a:cubicBezTo>
                    <a:moveTo>
                      <a:pt x="123" y="183"/>
                    </a:moveTo>
                    <a:cubicBezTo>
                      <a:pt x="121" y="183"/>
                      <a:pt x="118" y="182"/>
                      <a:pt x="116" y="181"/>
                    </a:cubicBezTo>
                    <a:cubicBezTo>
                      <a:pt x="106" y="178"/>
                      <a:pt x="97" y="174"/>
                      <a:pt x="89" y="170"/>
                    </a:cubicBezTo>
                    <a:cubicBezTo>
                      <a:pt x="91" y="168"/>
                      <a:pt x="92" y="166"/>
                      <a:pt x="94" y="164"/>
                    </a:cubicBezTo>
                    <a:cubicBezTo>
                      <a:pt x="98" y="160"/>
                      <a:pt x="102" y="158"/>
                      <a:pt x="106" y="158"/>
                    </a:cubicBezTo>
                    <a:cubicBezTo>
                      <a:pt x="116" y="158"/>
                      <a:pt x="122" y="172"/>
                      <a:pt x="123" y="183"/>
                    </a:cubicBezTo>
                    <a:moveTo>
                      <a:pt x="175" y="183"/>
                    </a:moveTo>
                    <a:cubicBezTo>
                      <a:pt x="172" y="177"/>
                      <a:pt x="181" y="162"/>
                      <a:pt x="184" y="160"/>
                    </a:cubicBezTo>
                    <a:cubicBezTo>
                      <a:pt x="187" y="159"/>
                      <a:pt x="190" y="158"/>
                      <a:pt x="193" y="158"/>
                    </a:cubicBezTo>
                    <a:cubicBezTo>
                      <a:pt x="199" y="158"/>
                      <a:pt x="204" y="160"/>
                      <a:pt x="208" y="163"/>
                    </a:cubicBezTo>
                    <a:cubicBezTo>
                      <a:pt x="199" y="172"/>
                      <a:pt x="188" y="179"/>
                      <a:pt x="175" y="183"/>
                    </a:cubicBezTo>
                    <a:moveTo>
                      <a:pt x="77" y="163"/>
                    </a:moveTo>
                    <a:cubicBezTo>
                      <a:pt x="67" y="155"/>
                      <a:pt x="58" y="147"/>
                      <a:pt x="51" y="139"/>
                    </a:cubicBezTo>
                    <a:cubicBezTo>
                      <a:pt x="52" y="138"/>
                      <a:pt x="53" y="137"/>
                      <a:pt x="54" y="136"/>
                    </a:cubicBezTo>
                    <a:cubicBezTo>
                      <a:pt x="55" y="136"/>
                      <a:pt x="57" y="136"/>
                      <a:pt x="59" y="136"/>
                    </a:cubicBezTo>
                    <a:cubicBezTo>
                      <a:pt x="62" y="136"/>
                      <a:pt x="65" y="136"/>
                      <a:pt x="67" y="137"/>
                    </a:cubicBezTo>
                    <a:cubicBezTo>
                      <a:pt x="76" y="138"/>
                      <a:pt x="78" y="152"/>
                      <a:pt x="77" y="163"/>
                    </a:cubicBezTo>
                    <a:moveTo>
                      <a:pt x="214" y="158"/>
                    </a:moveTo>
                    <a:cubicBezTo>
                      <a:pt x="210" y="149"/>
                      <a:pt x="211" y="143"/>
                      <a:pt x="218" y="134"/>
                    </a:cubicBezTo>
                    <a:cubicBezTo>
                      <a:pt x="221" y="129"/>
                      <a:pt x="225" y="128"/>
                      <a:pt x="230" y="128"/>
                    </a:cubicBezTo>
                    <a:cubicBezTo>
                      <a:pt x="231" y="128"/>
                      <a:pt x="232" y="128"/>
                      <a:pt x="234" y="128"/>
                    </a:cubicBezTo>
                    <a:cubicBezTo>
                      <a:pt x="229" y="139"/>
                      <a:pt x="222" y="149"/>
                      <a:pt x="214" y="158"/>
                    </a:cubicBezTo>
                    <a:moveTo>
                      <a:pt x="46" y="132"/>
                    </a:moveTo>
                    <a:cubicBezTo>
                      <a:pt x="38" y="120"/>
                      <a:pt x="33" y="108"/>
                      <a:pt x="30" y="95"/>
                    </a:cubicBezTo>
                    <a:cubicBezTo>
                      <a:pt x="32" y="95"/>
                      <a:pt x="34" y="96"/>
                      <a:pt x="37" y="96"/>
                    </a:cubicBezTo>
                    <a:cubicBezTo>
                      <a:pt x="37" y="96"/>
                      <a:pt x="37" y="96"/>
                      <a:pt x="37" y="96"/>
                    </a:cubicBezTo>
                    <a:cubicBezTo>
                      <a:pt x="43" y="96"/>
                      <a:pt x="48" y="98"/>
                      <a:pt x="51" y="103"/>
                    </a:cubicBezTo>
                    <a:cubicBezTo>
                      <a:pt x="52" y="105"/>
                      <a:pt x="53" y="106"/>
                      <a:pt x="53" y="108"/>
                    </a:cubicBezTo>
                    <a:cubicBezTo>
                      <a:pt x="57" y="113"/>
                      <a:pt x="54" y="124"/>
                      <a:pt x="50" y="130"/>
                    </a:cubicBezTo>
                    <a:cubicBezTo>
                      <a:pt x="48" y="131"/>
                      <a:pt x="47" y="131"/>
                      <a:pt x="46" y="132"/>
                    </a:cubicBezTo>
                    <a:moveTo>
                      <a:pt x="27" y="64"/>
                    </a:moveTo>
                    <a:cubicBezTo>
                      <a:pt x="27" y="61"/>
                      <a:pt x="27" y="57"/>
                      <a:pt x="28" y="54"/>
                    </a:cubicBezTo>
                    <a:cubicBezTo>
                      <a:pt x="29" y="55"/>
                      <a:pt x="30" y="56"/>
                      <a:pt x="31" y="57"/>
                    </a:cubicBezTo>
                    <a:cubicBezTo>
                      <a:pt x="35" y="60"/>
                      <a:pt x="37" y="65"/>
                      <a:pt x="36" y="72"/>
                    </a:cubicBezTo>
                    <a:cubicBezTo>
                      <a:pt x="36" y="79"/>
                      <a:pt x="32" y="81"/>
                      <a:pt x="28" y="84"/>
                    </a:cubicBezTo>
                    <a:cubicBezTo>
                      <a:pt x="27" y="78"/>
                      <a:pt x="27" y="71"/>
                      <a:pt x="27" y="64"/>
                    </a:cubicBezTo>
                    <a:moveTo>
                      <a:pt x="45" y="12"/>
                    </a:moveTo>
                    <a:cubicBezTo>
                      <a:pt x="46" y="12"/>
                      <a:pt x="46" y="11"/>
                      <a:pt x="47" y="11"/>
                    </a:cubicBezTo>
                    <a:cubicBezTo>
                      <a:pt x="51" y="13"/>
                      <a:pt x="53" y="15"/>
                      <a:pt x="52" y="18"/>
                    </a:cubicBezTo>
                    <a:cubicBezTo>
                      <a:pt x="52" y="18"/>
                      <a:pt x="52" y="19"/>
                      <a:pt x="52" y="19"/>
                    </a:cubicBezTo>
                    <a:cubicBezTo>
                      <a:pt x="54" y="27"/>
                      <a:pt x="53" y="33"/>
                      <a:pt x="45" y="38"/>
                    </a:cubicBezTo>
                    <a:cubicBezTo>
                      <a:pt x="43" y="39"/>
                      <a:pt x="40" y="41"/>
                      <a:pt x="37" y="42"/>
                    </a:cubicBezTo>
                    <a:cubicBezTo>
                      <a:pt x="35" y="43"/>
                      <a:pt x="32" y="44"/>
                      <a:pt x="30" y="44"/>
                    </a:cubicBezTo>
                    <a:cubicBezTo>
                      <a:pt x="32" y="32"/>
                      <a:pt x="37" y="21"/>
                      <a:pt x="44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2"/>
                      <a:pt x="45" y="12"/>
                      <a:pt x="45" y="12"/>
                    </a:cubicBezTo>
                    <a:moveTo>
                      <a:pt x="45" y="0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43" y="0"/>
                      <a:pt x="42" y="1"/>
                    </a:cubicBezTo>
                    <a:cubicBezTo>
                      <a:pt x="31" y="8"/>
                      <a:pt x="4" y="48"/>
                      <a:pt x="1" y="99"/>
                    </a:cubicBezTo>
                    <a:cubicBezTo>
                      <a:pt x="0" y="127"/>
                      <a:pt x="7" y="159"/>
                      <a:pt x="27" y="191"/>
                    </a:cubicBezTo>
                    <a:cubicBezTo>
                      <a:pt x="42" y="214"/>
                      <a:pt x="77" y="241"/>
                      <a:pt x="123" y="244"/>
                    </a:cubicBezTo>
                    <a:cubicBezTo>
                      <a:pt x="127" y="244"/>
                      <a:pt x="130" y="244"/>
                      <a:pt x="133" y="244"/>
                    </a:cubicBezTo>
                    <a:cubicBezTo>
                      <a:pt x="184" y="244"/>
                      <a:pt x="223" y="220"/>
                      <a:pt x="240" y="189"/>
                    </a:cubicBezTo>
                    <a:cubicBezTo>
                      <a:pt x="248" y="175"/>
                      <a:pt x="253" y="162"/>
                      <a:pt x="257" y="150"/>
                    </a:cubicBezTo>
                    <a:cubicBezTo>
                      <a:pt x="241" y="138"/>
                      <a:pt x="230" y="123"/>
                      <a:pt x="224" y="108"/>
                    </a:cubicBezTo>
                    <a:cubicBezTo>
                      <a:pt x="223" y="113"/>
                      <a:pt x="224" y="117"/>
                      <a:pt x="225" y="120"/>
                    </a:cubicBezTo>
                    <a:cubicBezTo>
                      <a:pt x="219" y="121"/>
                      <a:pt x="213" y="124"/>
                      <a:pt x="209" y="131"/>
                    </a:cubicBezTo>
                    <a:cubicBezTo>
                      <a:pt x="205" y="139"/>
                      <a:pt x="203" y="146"/>
                      <a:pt x="205" y="152"/>
                    </a:cubicBezTo>
                    <a:cubicBezTo>
                      <a:pt x="200" y="151"/>
                      <a:pt x="196" y="150"/>
                      <a:pt x="191" y="150"/>
                    </a:cubicBezTo>
                    <a:cubicBezTo>
                      <a:pt x="186" y="150"/>
                      <a:pt x="180" y="151"/>
                      <a:pt x="177" y="155"/>
                    </a:cubicBezTo>
                    <a:cubicBezTo>
                      <a:pt x="174" y="159"/>
                      <a:pt x="170" y="166"/>
                      <a:pt x="168" y="174"/>
                    </a:cubicBezTo>
                    <a:cubicBezTo>
                      <a:pt x="163" y="168"/>
                      <a:pt x="156" y="163"/>
                      <a:pt x="149" y="163"/>
                    </a:cubicBezTo>
                    <a:cubicBezTo>
                      <a:pt x="148" y="163"/>
                      <a:pt x="147" y="163"/>
                      <a:pt x="146" y="163"/>
                    </a:cubicBezTo>
                    <a:cubicBezTo>
                      <a:pt x="139" y="164"/>
                      <a:pt x="133" y="168"/>
                      <a:pt x="129" y="175"/>
                    </a:cubicBezTo>
                    <a:cubicBezTo>
                      <a:pt x="127" y="165"/>
                      <a:pt x="123" y="154"/>
                      <a:pt x="116" y="152"/>
                    </a:cubicBezTo>
                    <a:cubicBezTo>
                      <a:pt x="113" y="152"/>
                      <a:pt x="108" y="151"/>
                      <a:pt x="104" y="151"/>
                    </a:cubicBezTo>
                    <a:cubicBezTo>
                      <a:pt x="101" y="151"/>
                      <a:pt x="98" y="151"/>
                      <a:pt x="95" y="153"/>
                    </a:cubicBezTo>
                    <a:cubicBezTo>
                      <a:pt x="92" y="155"/>
                      <a:pt x="89" y="160"/>
                      <a:pt x="85" y="164"/>
                    </a:cubicBezTo>
                    <a:cubicBezTo>
                      <a:pt x="85" y="151"/>
                      <a:pt x="84" y="135"/>
                      <a:pt x="72" y="130"/>
                    </a:cubicBezTo>
                    <a:cubicBezTo>
                      <a:pt x="69" y="129"/>
                      <a:pt x="65" y="128"/>
                      <a:pt x="60" y="128"/>
                    </a:cubicBezTo>
                    <a:cubicBezTo>
                      <a:pt x="60" y="128"/>
                      <a:pt x="59" y="128"/>
                      <a:pt x="59" y="128"/>
                    </a:cubicBezTo>
                    <a:cubicBezTo>
                      <a:pt x="61" y="122"/>
                      <a:pt x="63" y="115"/>
                      <a:pt x="63" y="110"/>
                    </a:cubicBezTo>
                    <a:cubicBezTo>
                      <a:pt x="63" y="106"/>
                      <a:pt x="57" y="95"/>
                      <a:pt x="53" y="93"/>
                    </a:cubicBezTo>
                    <a:cubicBezTo>
                      <a:pt x="48" y="89"/>
                      <a:pt x="43" y="89"/>
                      <a:pt x="37" y="88"/>
                    </a:cubicBezTo>
                    <a:cubicBezTo>
                      <a:pt x="38" y="87"/>
                      <a:pt x="40" y="86"/>
                      <a:pt x="41" y="84"/>
                    </a:cubicBezTo>
                    <a:cubicBezTo>
                      <a:pt x="44" y="80"/>
                      <a:pt x="44" y="73"/>
                      <a:pt x="44" y="68"/>
                    </a:cubicBezTo>
                    <a:cubicBezTo>
                      <a:pt x="45" y="61"/>
                      <a:pt x="41" y="55"/>
                      <a:pt x="36" y="51"/>
                    </a:cubicBezTo>
                    <a:cubicBezTo>
                      <a:pt x="46" y="48"/>
                      <a:pt x="55" y="41"/>
                      <a:pt x="59" y="33"/>
                    </a:cubicBezTo>
                    <a:cubicBezTo>
                      <a:pt x="61" y="29"/>
                      <a:pt x="62" y="24"/>
                      <a:pt x="61" y="19"/>
                    </a:cubicBezTo>
                    <a:cubicBezTo>
                      <a:pt x="60" y="11"/>
                      <a:pt x="56" y="5"/>
                      <a:pt x="48" y="3"/>
                    </a:cubicBezTo>
                    <a:cubicBezTo>
                      <a:pt x="48" y="1"/>
                      <a:pt x="46" y="0"/>
                      <a:pt x="4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4" name="Freeform 292"/>
              <p:cNvSpPr>
                <a:spLocks noEditPoints="1"/>
              </p:cNvSpPr>
              <p:nvPr/>
            </p:nvSpPr>
            <p:spPr bwMode="auto">
              <a:xfrm>
                <a:off x="6008" y="4380"/>
                <a:ext cx="135" cy="106"/>
              </a:xfrm>
              <a:custGeom>
                <a:avLst/>
                <a:gdLst>
                  <a:gd name="T0" fmla="*/ 127 w 274"/>
                  <a:gd name="T1" fmla="*/ 153 h 215"/>
                  <a:gd name="T2" fmla="*/ 160 w 274"/>
                  <a:gd name="T3" fmla="*/ 143 h 215"/>
                  <a:gd name="T4" fmla="*/ 134 w 274"/>
                  <a:gd name="T5" fmla="*/ 153 h 215"/>
                  <a:gd name="T6" fmla="*/ 117 w 274"/>
                  <a:gd name="T7" fmla="*/ 153 h 215"/>
                  <a:gd name="T8" fmla="*/ 102 w 274"/>
                  <a:gd name="T9" fmla="*/ 133 h 215"/>
                  <a:gd name="T10" fmla="*/ 117 w 274"/>
                  <a:gd name="T11" fmla="*/ 153 h 215"/>
                  <a:gd name="T12" fmla="*/ 192 w 274"/>
                  <a:gd name="T13" fmla="*/ 125 h 215"/>
                  <a:gd name="T14" fmla="*/ 206 w 274"/>
                  <a:gd name="T15" fmla="*/ 128 h 215"/>
                  <a:gd name="T16" fmla="*/ 176 w 274"/>
                  <a:gd name="T17" fmla="*/ 147 h 215"/>
                  <a:gd name="T18" fmla="*/ 50 w 274"/>
                  <a:gd name="T19" fmla="*/ 110 h 215"/>
                  <a:gd name="T20" fmla="*/ 74 w 274"/>
                  <a:gd name="T21" fmla="*/ 114 h 215"/>
                  <a:gd name="T22" fmla="*/ 214 w 274"/>
                  <a:gd name="T23" fmla="*/ 126 h 215"/>
                  <a:gd name="T24" fmla="*/ 213 w 274"/>
                  <a:gd name="T25" fmla="*/ 101 h 215"/>
                  <a:gd name="T26" fmla="*/ 227 w 274"/>
                  <a:gd name="T27" fmla="*/ 93 h 215"/>
                  <a:gd name="T28" fmla="*/ 239 w 274"/>
                  <a:gd name="T29" fmla="*/ 95 h 215"/>
                  <a:gd name="T30" fmla="*/ 46 w 274"/>
                  <a:gd name="T31" fmla="*/ 102 h 215"/>
                  <a:gd name="T32" fmla="*/ 49 w 274"/>
                  <a:gd name="T33" fmla="*/ 78 h 215"/>
                  <a:gd name="T34" fmla="*/ 244 w 274"/>
                  <a:gd name="T35" fmla="*/ 86 h 215"/>
                  <a:gd name="T36" fmla="*/ 252 w 274"/>
                  <a:gd name="T37" fmla="*/ 56 h 215"/>
                  <a:gd name="T38" fmla="*/ 33 w 274"/>
                  <a:gd name="T39" fmla="*/ 60 h 215"/>
                  <a:gd name="T40" fmla="*/ 42 w 274"/>
                  <a:gd name="T41" fmla="*/ 44 h 215"/>
                  <a:gd name="T42" fmla="*/ 253 w 274"/>
                  <a:gd name="T43" fmla="*/ 46 h 215"/>
                  <a:gd name="T44" fmla="*/ 237 w 274"/>
                  <a:gd name="T45" fmla="*/ 15 h 215"/>
                  <a:gd name="T46" fmla="*/ 248 w 274"/>
                  <a:gd name="T47" fmla="*/ 11 h 215"/>
                  <a:gd name="T48" fmla="*/ 253 w 274"/>
                  <a:gd name="T49" fmla="*/ 46 h 215"/>
                  <a:gd name="T50" fmla="*/ 246 w 274"/>
                  <a:gd name="T51" fmla="*/ 2 h 215"/>
                  <a:gd name="T52" fmla="*/ 227 w 274"/>
                  <a:gd name="T53" fmla="*/ 27 h 215"/>
                  <a:gd name="T54" fmla="*/ 233 w 274"/>
                  <a:gd name="T55" fmla="*/ 66 h 215"/>
                  <a:gd name="T56" fmla="*/ 234 w 274"/>
                  <a:gd name="T57" fmla="*/ 87 h 215"/>
                  <a:gd name="T58" fmla="*/ 217 w 274"/>
                  <a:gd name="T59" fmla="*/ 87 h 215"/>
                  <a:gd name="T60" fmla="*/ 203 w 274"/>
                  <a:gd name="T61" fmla="*/ 119 h 215"/>
                  <a:gd name="T62" fmla="*/ 189 w 274"/>
                  <a:gd name="T63" fmla="*/ 117 h 215"/>
                  <a:gd name="T64" fmla="*/ 161 w 274"/>
                  <a:gd name="T65" fmla="*/ 132 h 215"/>
                  <a:gd name="T66" fmla="*/ 141 w 274"/>
                  <a:gd name="T67" fmla="*/ 126 h 215"/>
                  <a:gd name="T68" fmla="*/ 110 w 274"/>
                  <a:gd name="T69" fmla="*/ 127 h 215"/>
                  <a:gd name="T70" fmla="*/ 86 w 274"/>
                  <a:gd name="T71" fmla="*/ 131 h 215"/>
                  <a:gd name="T72" fmla="*/ 60 w 274"/>
                  <a:gd name="T73" fmla="*/ 100 h 215"/>
                  <a:gd name="T74" fmla="*/ 57 w 274"/>
                  <a:gd name="T75" fmla="*/ 78 h 215"/>
                  <a:gd name="T76" fmla="*/ 49 w 274"/>
                  <a:gd name="T77" fmla="*/ 51 h 215"/>
                  <a:gd name="T78" fmla="*/ 20 w 274"/>
                  <a:gd name="T79" fmla="*/ 18 h 215"/>
                  <a:gd name="T80" fmla="*/ 111 w 274"/>
                  <a:gd name="T81" fmla="*/ 211 h 215"/>
                  <a:gd name="T82" fmla="*/ 217 w 274"/>
                  <a:gd name="T83" fmla="*/ 188 h 215"/>
                  <a:gd name="T84" fmla="*/ 253 w 274"/>
                  <a:gd name="T85" fmla="*/ 3 h 215"/>
                  <a:gd name="T86" fmla="*/ 249 w 274"/>
                  <a:gd name="T87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74" h="215">
                    <a:moveTo>
                      <a:pt x="131" y="153"/>
                    </a:moveTo>
                    <a:cubicBezTo>
                      <a:pt x="130" y="153"/>
                      <a:pt x="128" y="153"/>
                      <a:pt x="127" y="153"/>
                    </a:cubicBezTo>
                    <a:cubicBezTo>
                      <a:pt x="131" y="144"/>
                      <a:pt x="139" y="134"/>
                      <a:pt x="147" y="134"/>
                    </a:cubicBezTo>
                    <a:cubicBezTo>
                      <a:pt x="151" y="134"/>
                      <a:pt x="156" y="136"/>
                      <a:pt x="160" y="143"/>
                    </a:cubicBezTo>
                    <a:cubicBezTo>
                      <a:pt x="161" y="145"/>
                      <a:pt x="162" y="148"/>
                      <a:pt x="163" y="150"/>
                    </a:cubicBezTo>
                    <a:cubicBezTo>
                      <a:pt x="154" y="152"/>
                      <a:pt x="145" y="153"/>
                      <a:pt x="134" y="153"/>
                    </a:cubicBezTo>
                    <a:cubicBezTo>
                      <a:pt x="133" y="153"/>
                      <a:pt x="132" y="153"/>
                      <a:pt x="131" y="153"/>
                    </a:cubicBezTo>
                    <a:moveTo>
                      <a:pt x="117" y="153"/>
                    </a:moveTo>
                    <a:cubicBezTo>
                      <a:pt x="104" y="151"/>
                      <a:pt x="93" y="147"/>
                      <a:pt x="83" y="142"/>
                    </a:cubicBezTo>
                    <a:cubicBezTo>
                      <a:pt x="89" y="138"/>
                      <a:pt x="96" y="133"/>
                      <a:pt x="102" y="133"/>
                    </a:cubicBezTo>
                    <a:cubicBezTo>
                      <a:pt x="105" y="133"/>
                      <a:pt x="107" y="134"/>
                      <a:pt x="109" y="135"/>
                    </a:cubicBezTo>
                    <a:cubicBezTo>
                      <a:pt x="115" y="139"/>
                      <a:pt x="117" y="146"/>
                      <a:pt x="117" y="153"/>
                    </a:cubicBezTo>
                    <a:moveTo>
                      <a:pt x="176" y="147"/>
                    </a:moveTo>
                    <a:cubicBezTo>
                      <a:pt x="178" y="137"/>
                      <a:pt x="183" y="125"/>
                      <a:pt x="192" y="125"/>
                    </a:cubicBezTo>
                    <a:cubicBezTo>
                      <a:pt x="192" y="125"/>
                      <a:pt x="192" y="125"/>
                      <a:pt x="193" y="125"/>
                    </a:cubicBezTo>
                    <a:cubicBezTo>
                      <a:pt x="196" y="125"/>
                      <a:pt x="202" y="126"/>
                      <a:pt x="206" y="128"/>
                    </a:cubicBezTo>
                    <a:cubicBezTo>
                      <a:pt x="206" y="129"/>
                      <a:pt x="207" y="130"/>
                      <a:pt x="207" y="131"/>
                    </a:cubicBezTo>
                    <a:cubicBezTo>
                      <a:pt x="198" y="137"/>
                      <a:pt x="188" y="143"/>
                      <a:pt x="176" y="147"/>
                    </a:cubicBezTo>
                    <a:moveTo>
                      <a:pt x="77" y="138"/>
                    </a:moveTo>
                    <a:cubicBezTo>
                      <a:pt x="65" y="130"/>
                      <a:pt x="57" y="121"/>
                      <a:pt x="50" y="110"/>
                    </a:cubicBezTo>
                    <a:cubicBezTo>
                      <a:pt x="53" y="108"/>
                      <a:pt x="56" y="108"/>
                      <a:pt x="59" y="108"/>
                    </a:cubicBezTo>
                    <a:cubicBezTo>
                      <a:pt x="65" y="108"/>
                      <a:pt x="70" y="110"/>
                      <a:pt x="74" y="114"/>
                    </a:cubicBezTo>
                    <a:cubicBezTo>
                      <a:pt x="77" y="116"/>
                      <a:pt x="81" y="133"/>
                      <a:pt x="77" y="138"/>
                    </a:cubicBezTo>
                    <a:moveTo>
                      <a:pt x="214" y="126"/>
                    </a:moveTo>
                    <a:cubicBezTo>
                      <a:pt x="213" y="125"/>
                      <a:pt x="212" y="124"/>
                      <a:pt x="211" y="123"/>
                    </a:cubicBezTo>
                    <a:cubicBezTo>
                      <a:pt x="208" y="116"/>
                      <a:pt x="208" y="104"/>
                      <a:pt x="213" y="101"/>
                    </a:cubicBezTo>
                    <a:cubicBezTo>
                      <a:pt x="215" y="100"/>
                      <a:pt x="216" y="99"/>
                      <a:pt x="216" y="97"/>
                    </a:cubicBezTo>
                    <a:cubicBezTo>
                      <a:pt x="220" y="95"/>
                      <a:pt x="224" y="93"/>
                      <a:pt x="227" y="93"/>
                    </a:cubicBezTo>
                    <a:cubicBezTo>
                      <a:pt x="229" y="93"/>
                      <a:pt x="231" y="94"/>
                      <a:pt x="232" y="94"/>
                    </a:cubicBezTo>
                    <a:cubicBezTo>
                      <a:pt x="235" y="95"/>
                      <a:pt x="237" y="95"/>
                      <a:pt x="239" y="95"/>
                    </a:cubicBezTo>
                    <a:cubicBezTo>
                      <a:pt x="233" y="106"/>
                      <a:pt x="225" y="117"/>
                      <a:pt x="214" y="126"/>
                    </a:cubicBezTo>
                    <a:moveTo>
                      <a:pt x="46" y="102"/>
                    </a:moveTo>
                    <a:cubicBezTo>
                      <a:pt x="40" y="91"/>
                      <a:pt x="37" y="80"/>
                      <a:pt x="35" y="68"/>
                    </a:cubicBezTo>
                    <a:cubicBezTo>
                      <a:pt x="41" y="69"/>
                      <a:pt x="46" y="71"/>
                      <a:pt x="49" y="78"/>
                    </a:cubicBezTo>
                    <a:cubicBezTo>
                      <a:pt x="53" y="89"/>
                      <a:pt x="52" y="96"/>
                      <a:pt x="46" y="102"/>
                    </a:cubicBezTo>
                    <a:moveTo>
                      <a:pt x="244" y="86"/>
                    </a:moveTo>
                    <a:cubicBezTo>
                      <a:pt x="240" y="82"/>
                      <a:pt x="238" y="78"/>
                      <a:pt x="239" y="71"/>
                    </a:cubicBezTo>
                    <a:cubicBezTo>
                      <a:pt x="241" y="62"/>
                      <a:pt x="245" y="59"/>
                      <a:pt x="252" y="56"/>
                    </a:cubicBezTo>
                    <a:cubicBezTo>
                      <a:pt x="250" y="66"/>
                      <a:pt x="248" y="76"/>
                      <a:pt x="244" y="86"/>
                    </a:cubicBezTo>
                    <a:moveTo>
                      <a:pt x="33" y="60"/>
                    </a:moveTo>
                    <a:cubicBezTo>
                      <a:pt x="32" y="50"/>
                      <a:pt x="32" y="40"/>
                      <a:pt x="33" y="31"/>
                    </a:cubicBezTo>
                    <a:cubicBezTo>
                      <a:pt x="38" y="34"/>
                      <a:pt x="42" y="38"/>
                      <a:pt x="42" y="44"/>
                    </a:cubicBezTo>
                    <a:cubicBezTo>
                      <a:pt x="42" y="52"/>
                      <a:pt x="41" y="59"/>
                      <a:pt x="33" y="60"/>
                    </a:cubicBezTo>
                    <a:moveTo>
                      <a:pt x="253" y="46"/>
                    </a:moveTo>
                    <a:cubicBezTo>
                      <a:pt x="248" y="44"/>
                      <a:pt x="243" y="40"/>
                      <a:pt x="239" y="36"/>
                    </a:cubicBezTo>
                    <a:cubicBezTo>
                      <a:pt x="233" y="29"/>
                      <a:pt x="234" y="23"/>
                      <a:pt x="237" y="15"/>
                    </a:cubicBezTo>
                    <a:cubicBezTo>
                      <a:pt x="238" y="12"/>
                      <a:pt x="240" y="10"/>
                      <a:pt x="245" y="10"/>
                    </a:cubicBezTo>
                    <a:cubicBezTo>
                      <a:pt x="246" y="11"/>
                      <a:pt x="247" y="11"/>
                      <a:pt x="248" y="11"/>
                    </a:cubicBezTo>
                    <a:cubicBezTo>
                      <a:pt x="248" y="11"/>
                      <a:pt x="248" y="11"/>
                      <a:pt x="248" y="11"/>
                    </a:cubicBezTo>
                    <a:cubicBezTo>
                      <a:pt x="251" y="22"/>
                      <a:pt x="253" y="34"/>
                      <a:pt x="253" y="46"/>
                    </a:cubicBezTo>
                    <a:moveTo>
                      <a:pt x="249" y="0"/>
                    </a:moveTo>
                    <a:cubicBezTo>
                      <a:pt x="248" y="0"/>
                      <a:pt x="246" y="1"/>
                      <a:pt x="246" y="2"/>
                    </a:cubicBezTo>
                    <a:cubicBezTo>
                      <a:pt x="245" y="2"/>
                      <a:pt x="245" y="2"/>
                      <a:pt x="244" y="2"/>
                    </a:cubicBezTo>
                    <a:cubicBezTo>
                      <a:pt x="233" y="2"/>
                      <a:pt x="225" y="15"/>
                      <a:pt x="227" y="27"/>
                    </a:cubicBezTo>
                    <a:cubicBezTo>
                      <a:pt x="229" y="36"/>
                      <a:pt x="236" y="46"/>
                      <a:pt x="244" y="51"/>
                    </a:cubicBezTo>
                    <a:cubicBezTo>
                      <a:pt x="239" y="54"/>
                      <a:pt x="234" y="58"/>
                      <a:pt x="233" y="66"/>
                    </a:cubicBezTo>
                    <a:cubicBezTo>
                      <a:pt x="232" y="70"/>
                      <a:pt x="230" y="77"/>
                      <a:pt x="231" y="81"/>
                    </a:cubicBezTo>
                    <a:cubicBezTo>
                      <a:pt x="232" y="84"/>
                      <a:pt x="233" y="85"/>
                      <a:pt x="234" y="87"/>
                    </a:cubicBezTo>
                    <a:cubicBezTo>
                      <a:pt x="231" y="86"/>
                      <a:pt x="227" y="86"/>
                      <a:pt x="224" y="86"/>
                    </a:cubicBezTo>
                    <a:cubicBezTo>
                      <a:pt x="222" y="86"/>
                      <a:pt x="219" y="86"/>
                      <a:pt x="217" y="87"/>
                    </a:cubicBezTo>
                    <a:cubicBezTo>
                      <a:pt x="213" y="88"/>
                      <a:pt x="205" y="96"/>
                      <a:pt x="204" y="100"/>
                    </a:cubicBezTo>
                    <a:cubicBezTo>
                      <a:pt x="202" y="105"/>
                      <a:pt x="202" y="112"/>
                      <a:pt x="203" y="119"/>
                    </a:cubicBezTo>
                    <a:cubicBezTo>
                      <a:pt x="199" y="117"/>
                      <a:pt x="195" y="117"/>
                      <a:pt x="192" y="117"/>
                    </a:cubicBezTo>
                    <a:cubicBezTo>
                      <a:pt x="191" y="117"/>
                      <a:pt x="190" y="117"/>
                      <a:pt x="189" y="117"/>
                    </a:cubicBezTo>
                    <a:cubicBezTo>
                      <a:pt x="177" y="118"/>
                      <a:pt x="171" y="133"/>
                      <a:pt x="169" y="145"/>
                    </a:cubicBezTo>
                    <a:cubicBezTo>
                      <a:pt x="166" y="141"/>
                      <a:pt x="164" y="135"/>
                      <a:pt x="161" y="132"/>
                    </a:cubicBezTo>
                    <a:cubicBezTo>
                      <a:pt x="157" y="127"/>
                      <a:pt x="148" y="126"/>
                      <a:pt x="142" y="126"/>
                    </a:cubicBezTo>
                    <a:cubicBezTo>
                      <a:pt x="141" y="126"/>
                      <a:pt x="141" y="126"/>
                      <a:pt x="141" y="126"/>
                    </a:cubicBezTo>
                    <a:cubicBezTo>
                      <a:pt x="134" y="126"/>
                      <a:pt x="127" y="134"/>
                      <a:pt x="123" y="143"/>
                    </a:cubicBezTo>
                    <a:cubicBezTo>
                      <a:pt x="121" y="136"/>
                      <a:pt x="117" y="130"/>
                      <a:pt x="110" y="127"/>
                    </a:cubicBezTo>
                    <a:cubicBezTo>
                      <a:pt x="107" y="126"/>
                      <a:pt x="105" y="126"/>
                      <a:pt x="102" y="126"/>
                    </a:cubicBezTo>
                    <a:cubicBezTo>
                      <a:pt x="97" y="126"/>
                      <a:pt x="91" y="128"/>
                      <a:pt x="86" y="131"/>
                    </a:cubicBezTo>
                    <a:cubicBezTo>
                      <a:pt x="86" y="124"/>
                      <a:pt x="84" y="115"/>
                      <a:pt x="82" y="111"/>
                    </a:cubicBezTo>
                    <a:cubicBezTo>
                      <a:pt x="78" y="103"/>
                      <a:pt x="69" y="100"/>
                      <a:pt x="60" y="100"/>
                    </a:cubicBezTo>
                    <a:cubicBezTo>
                      <a:pt x="59" y="100"/>
                      <a:pt x="58" y="100"/>
                      <a:pt x="56" y="100"/>
                    </a:cubicBezTo>
                    <a:cubicBezTo>
                      <a:pt x="59" y="94"/>
                      <a:pt x="60" y="87"/>
                      <a:pt x="57" y="78"/>
                    </a:cubicBezTo>
                    <a:cubicBezTo>
                      <a:pt x="55" y="70"/>
                      <a:pt x="51" y="66"/>
                      <a:pt x="45" y="63"/>
                    </a:cubicBezTo>
                    <a:cubicBezTo>
                      <a:pt x="47" y="60"/>
                      <a:pt x="49" y="56"/>
                      <a:pt x="49" y="51"/>
                    </a:cubicBezTo>
                    <a:cubicBezTo>
                      <a:pt x="50" y="44"/>
                      <a:pt x="48" y="39"/>
                      <a:pt x="46" y="34"/>
                    </a:cubicBezTo>
                    <a:cubicBezTo>
                      <a:pt x="36" y="29"/>
                      <a:pt x="28" y="24"/>
                      <a:pt x="20" y="18"/>
                    </a:cubicBezTo>
                    <a:cubicBezTo>
                      <a:pt x="10" y="39"/>
                      <a:pt x="0" y="75"/>
                      <a:pt x="13" y="125"/>
                    </a:cubicBezTo>
                    <a:cubicBezTo>
                      <a:pt x="22" y="162"/>
                      <a:pt x="57" y="199"/>
                      <a:pt x="111" y="211"/>
                    </a:cubicBezTo>
                    <a:cubicBezTo>
                      <a:pt x="121" y="214"/>
                      <a:pt x="131" y="215"/>
                      <a:pt x="141" y="215"/>
                    </a:cubicBezTo>
                    <a:cubicBezTo>
                      <a:pt x="174" y="215"/>
                      <a:pt x="202" y="202"/>
                      <a:pt x="217" y="188"/>
                    </a:cubicBezTo>
                    <a:cubicBezTo>
                      <a:pt x="274" y="138"/>
                      <a:pt x="274" y="73"/>
                      <a:pt x="265" y="34"/>
                    </a:cubicBezTo>
                    <a:cubicBezTo>
                      <a:pt x="261" y="19"/>
                      <a:pt x="257" y="8"/>
                      <a:pt x="253" y="3"/>
                    </a:cubicBezTo>
                    <a:cubicBezTo>
                      <a:pt x="253" y="2"/>
                      <a:pt x="252" y="2"/>
                      <a:pt x="252" y="1"/>
                    </a:cubicBezTo>
                    <a:cubicBezTo>
                      <a:pt x="251" y="0"/>
                      <a:pt x="250" y="0"/>
                      <a:pt x="2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5" name="Freeform 293"/>
              <p:cNvSpPr>
                <a:spLocks noEditPoints="1"/>
              </p:cNvSpPr>
              <p:nvPr/>
            </p:nvSpPr>
            <p:spPr bwMode="auto">
              <a:xfrm>
                <a:off x="5993" y="4297"/>
                <a:ext cx="151" cy="109"/>
              </a:xfrm>
              <a:custGeom>
                <a:avLst/>
                <a:gdLst>
                  <a:gd name="T0" fmla="*/ 92 w 305"/>
                  <a:gd name="T1" fmla="*/ 149 h 221"/>
                  <a:gd name="T2" fmla="*/ 121 w 305"/>
                  <a:gd name="T3" fmla="*/ 142 h 221"/>
                  <a:gd name="T4" fmla="*/ 144 w 305"/>
                  <a:gd name="T5" fmla="*/ 160 h 221"/>
                  <a:gd name="T6" fmla="*/ 164 w 305"/>
                  <a:gd name="T7" fmla="*/ 139 h 221"/>
                  <a:gd name="T8" fmla="*/ 182 w 305"/>
                  <a:gd name="T9" fmla="*/ 156 h 221"/>
                  <a:gd name="T10" fmla="*/ 144 w 305"/>
                  <a:gd name="T11" fmla="*/ 160 h 221"/>
                  <a:gd name="T12" fmla="*/ 215 w 305"/>
                  <a:gd name="T13" fmla="*/ 130 h 221"/>
                  <a:gd name="T14" fmla="*/ 231 w 305"/>
                  <a:gd name="T15" fmla="*/ 133 h 221"/>
                  <a:gd name="T16" fmla="*/ 197 w 305"/>
                  <a:gd name="T17" fmla="*/ 152 h 221"/>
                  <a:gd name="T18" fmla="*/ 54 w 305"/>
                  <a:gd name="T19" fmla="*/ 117 h 221"/>
                  <a:gd name="T20" fmla="*/ 82 w 305"/>
                  <a:gd name="T21" fmla="*/ 121 h 221"/>
                  <a:gd name="T22" fmla="*/ 240 w 305"/>
                  <a:gd name="T23" fmla="*/ 131 h 221"/>
                  <a:gd name="T24" fmla="*/ 240 w 305"/>
                  <a:gd name="T25" fmla="*/ 105 h 221"/>
                  <a:gd name="T26" fmla="*/ 256 w 305"/>
                  <a:gd name="T27" fmla="*/ 98 h 221"/>
                  <a:gd name="T28" fmla="*/ 270 w 305"/>
                  <a:gd name="T29" fmla="*/ 99 h 221"/>
                  <a:gd name="T30" fmla="*/ 42 w 305"/>
                  <a:gd name="T31" fmla="*/ 91 h 221"/>
                  <a:gd name="T32" fmla="*/ 54 w 305"/>
                  <a:gd name="T33" fmla="*/ 86 h 221"/>
                  <a:gd name="T34" fmla="*/ 50 w 305"/>
                  <a:gd name="T35" fmla="*/ 110 h 221"/>
                  <a:gd name="T36" fmla="*/ 275 w 305"/>
                  <a:gd name="T37" fmla="*/ 90 h 221"/>
                  <a:gd name="T38" fmla="*/ 284 w 305"/>
                  <a:gd name="T39" fmla="*/ 60 h 221"/>
                  <a:gd name="T40" fmla="*/ 37 w 305"/>
                  <a:gd name="T41" fmla="*/ 67 h 221"/>
                  <a:gd name="T42" fmla="*/ 47 w 305"/>
                  <a:gd name="T43" fmla="*/ 52 h 221"/>
                  <a:gd name="T44" fmla="*/ 267 w 305"/>
                  <a:gd name="T45" fmla="*/ 22 h 221"/>
                  <a:gd name="T46" fmla="*/ 277 w 305"/>
                  <a:gd name="T47" fmla="*/ 14 h 221"/>
                  <a:gd name="T48" fmla="*/ 281 w 305"/>
                  <a:gd name="T49" fmla="*/ 15 h 221"/>
                  <a:gd name="T50" fmla="*/ 286 w 305"/>
                  <a:gd name="T51" fmla="*/ 50 h 221"/>
                  <a:gd name="T52" fmla="*/ 267 w 305"/>
                  <a:gd name="T53" fmla="*/ 22 h 221"/>
                  <a:gd name="T54" fmla="*/ 44 w 305"/>
                  <a:gd name="T55" fmla="*/ 9 h 221"/>
                  <a:gd name="T56" fmla="*/ 49 w 305"/>
                  <a:gd name="T57" fmla="*/ 23 h 221"/>
                  <a:gd name="T58" fmla="*/ 38 w 305"/>
                  <a:gd name="T59" fmla="*/ 30 h 221"/>
                  <a:gd name="T60" fmla="*/ 45 w 305"/>
                  <a:gd name="T61" fmla="*/ 0 h 221"/>
                  <a:gd name="T62" fmla="*/ 42 w 305"/>
                  <a:gd name="T63" fmla="*/ 1 h 221"/>
                  <a:gd name="T64" fmla="*/ 19 w 305"/>
                  <a:gd name="T65" fmla="*/ 33 h 221"/>
                  <a:gd name="T66" fmla="*/ 16 w 305"/>
                  <a:gd name="T67" fmla="*/ 144 h 221"/>
                  <a:gd name="T68" fmla="*/ 50 w 305"/>
                  <a:gd name="T69" fmla="*/ 187 h 221"/>
                  <a:gd name="T70" fmla="*/ 122 w 305"/>
                  <a:gd name="T71" fmla="*/ 218 h 221"/>
                  <a:gd name="T72" fmla="*/ 243 w 305"/>
                  <a:gd name="T73" fmla="*/ 193 h 221"/>
                  <a:gd name="T74" fmla="*/ 296 w 305"/>
                  <a:gd name="T75" fmla="*/ 121 h 221"/>
                  <a:gd name="T76" fmla="*/ 301 w 305"/>
                  <a:gd name="T77" fmla="*/ 104 h 221"/>
                  <a:gd name="T78" fmla="*/ 304 w 305"/>
                  <a:gd name="T79" fmla="*/ 85 h 221"/>
                  <a:gd name="T80" fmla="*/ 285 w 305"/>
                  <a:gd name="T81" fmla="*/ 5 h 221"/>
                  <a:gd name="T82" fmla="*/ 279 w 305"/>
                  <a:gd name="T83" fmla="*/ 6 h 221"/>
                  <a:gd name="T84" fmla="*/ 259 w 305"/>
                  <a:gd name="T85" fmla="*/ 18 h 221"/>
                  <a:gd name="T86" fmla="*/ 276 w 305"/>
                  <a:gd name="T87" fmla="*/ 55 h 221"/>
                  <a:gd name="T88" fmla="*/ 261 w 305"/>
                  <a:gd name="T89" fmla="*/ 86 h 221"/>
                  <a:gd name="T90" fmla="*/ 253 w 305"/>
                  <a:gd name="T91" fmla="*/ 90 h 221"/>
                  <a:gd name="T92" fmla="*/ 229 w 305"/>
                  <a:gd name="T93" fmla="*/ 105 h 221"/>
                  <a:gd name="T94" fmla="*/ 216 w 305"/>
                  <a:gd name="T95" fmla="*/ 122 h 221"/>
                  <a:gd name="T96" fmla="*/ 189 w 305"/>
                  <a:gd name="T97" fmla="*/ 151 h 221"/>
                  <a:gd name="T98" fmla="*/ 158 w 305"/>
                  <a:gd name="T99" fmla="*/ 132 h 221"/>
                  <a:gd name="T100" fmla="*/ 137 w 305"/>
                  <a:gd name="T101" fmla="*/ 149 h 221"/>
                  <a:gd name="T102" fmla="*/ 114 w 305"/>
                  <a:gd name="T103" fmla="*/ 132 h 221"/>
                  <a:gd name="T104" fmla="*/ 91 w 305"/>
                  <a:gd name="T105" fmla="*/ 118 h 221"/>
                  <a:gd name="T106" fmla="*/ 62 w 305"/>
                  <a:gd name="T107" fmla="*/ 108 h 221"/>
                  <a:gd name="T108" fmla="*/ 49 w 305"/>
                  <a:gd name="T109" fmla="*/ 71 h 221"/>
                  <a:gd name="T110" fmla="*/ 48 w 305"/>
                  <a:gd name="T111" fmla="*/ 38 h 221"/>
                  <a:gd name="T112" fmla="*/ 57 w 305"/>
                  <a:gd name="T113" fmla="*/ 15 h 221"/>
                  <a:gd name="T114" fmla="*/ 45 w 305"/>
                  <a:gd name="T115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05" h="221">
                    <a:moveTo>
                      <a:pt x="130" y="159"/>
                    </a:moveTo>
                    <a:cubicBezTo>
                      <a:pt x="116" y="158"/>
                      <a:pt x="103" y="154"/>
                      <a:pt x="92" y="149"/>
                    </a:cubicBezTo>
                    <a:cubicBezTo>
                      <a:pt x="98" y="145"/>
                      <a:pt x="106" y="140"/>
                      <a:pt x="114" y="140"/>
                    </a:cubicBezTo>
                    <a:cubicBezTo>
                      <a:pt x="116" y="140"/>
                      <a:pt x="119" y="140"/>
                      <a:pt x="121" y="142"/>
                    </a:cubicBezTo>
                    <a:cubicBezTo>
                      <a:pt x="128" y="146"/>
                      <a:pt x="130" y="152"/>
                      <a:pt x="130" y="159"/>
                    </a:cubicBezTo>
                    <a:moveTo>
                      <a:pt x="144" y="160"/>
                    </a:moveTo>
                    <a:cubicBezTo>
                      <a:pt x="143" y="160"/>
                      <a:pt x="142" y="160"/>
                      <a:pt x="141" y="160"/>
                    </a:cubicBezTo>
                    <a:cubicBezTo>
                      <a:pt x="146" y="150"/>
                      <a:pt x="155" y="139"/>
                      <a:pt x="164" y="139"/>
                    </a:cubicBezTo>
                    <a:cubicBezTo>
                      <a:pt x="169" y="139"/>
                      <a:pt x="174" y="142"/>
                      <a:pt x="178" y="149"/>
                    </a:cubicBezTo>
                    <a:cubicBezTo>
                      <a:pt x="180" y="151"/>
                      <a:pt x="181" y="153"/>
                      <a:pt x="182" y="156"/>
                    </a:cubicBezTo>
                    <a:cubicBezTo>
                      <a:pt x="172" y="158"/>
                      <a:pt x="161" y="159"/>
                      <a:pt x="149" y="159"/>
                    </a:cubicBezTo>
                    <a:cubicBezTo>
                      <a:pt x="147" y="160"/>
                      <a:pt x="146" y="160"/>
                      <a:pt x="144" y="160"/>
                    </a:cubicBezTo>
                    <a:moveTo>
                      <a:pt x="197" y="152"/>
                    </a:moveTo>
                    <a:cubicBezTo>
                      <a:pt x="200" y="142"/>
                      <a:pt x="205" y="130"/>
                      <a:pt x="215" y="130"/>
                    </a:cubicBezTo>
                    <a:cubicBezTo>
                      <a:pt x="215" y="130"/>
                      <a:pt x="216" y="130"/>
                      <a:pt x="216" y="130"/>
                    </a:cubicBezTo>
                    <a:cubicBezTo>
                      <a:pt x="220" y="130"/>
                      <a:pt x="226" y="131"/>
                      <a:pt x="231" y="133"/>
                    </a:cubicBezTo>
                    <a:cubicBezTo>
                      <a:pt x="231" y="134"/>
                      <a:pt x="232" y="135"/>
                      <a:pt x="233" y="136"/>
                    </a:cubicBezTo>
                    <a:cubicBezTo>
                      <a:pt x="222" y="142"/>
                      <a:pt x="210" y="148"/>
                      <a:pt x="197" y="152"/>
                    </a:cubicBezTo>
                    <a:moveTo>
                      <a:pt x="84" y="145"/>
                    </a:moveTo>
                    <a:cubicBezTo>
                      <a:pt x="72" y="138"/>
                      <a:pt x="62" y="128"/>
                      <a:pt x="54" y="117"/>
                    </a:cubicBezTo>
                    <a:cubicBezTo>
                      <a:pt x="58" y="116"/>
                      <a:pt x="61" y="115"/>
                      <a:pt x="65" y="115"/>
                    </a:cubicBezTo>
                    <a:cubicBezTo>
                      <a:pt x="72" y="115"/>
                      <a:pt x="78" y="117"/>
                      <a:pt x="82" y="121"/>
                    </a:cubicBezTo>
                    <a:cubicBezTo>
                      <a:pt x="85" y="123"/>
                      <a:pt x="89" y="140"/>
                      <a:pt x="84" y="145"/>
                    </a:cubicBezTo>
                    <a:moveTo>
                      <a:pt x="240" y="131"/>
                    </a:moveTo>
                    <a:cubicBezTo>
                      <a:pt x="239" y="130"/>
                      <a:pt x="238" y="129"/>
                      <a:pt x="237" y="128"/>
                    </a:cubicBezTo>
                    <a:cubicBezTo>
                      <a:pt x="234" y="121"/>
                      <a:pt x="234" y="109"/>
                      <a:pt x="240" y="105"/>
                    </a:cubicBezTo>
                    <a:cubicBezTo>
                      <a:pt x="241" y="104"/>
                      <a:pt x="243" y="103"/>
                      <a:pt x="244" y="102"/>
                    </a:cubicBezTo>
                    <a:cubicBezTo>
                      <a:pt x="248" y="99"/>
                      <a:pt x="252" y="98"/>
                      <a:pt x="256" y="98"/>
                    </a:cubicBezTo>
                    <a:cubicBezTo>
                      <a:pt x="258" y="98"/>
                      <a:pt x="260" y="98"/>
                      <a:pt x="262" y="98"/>
                    </a:cubicBezTo>
                    <a:cubicBezTo>
                      <a:pt x="265" y="99"/>
                      <a:pt x="267" y="99"/>
                      <a:pt x="270" y="99"/>
                    </a:cubicBezTo>
                    <a:cubicBezTo>
                      <a:pt x="262" y="111"/>
                      <a:pt x="253" y="121"/>
                      <a:pt x="240" y="131"/>
                    </a:cubicBezTo>
                    <a:moveTo>
                      <a:pt x="42" y="91"/>
                    </a:moveTo>
                    <a:cubicBezTo>
                      <a:pt x="40" y="86"/>
                      <a:pt x="39" y="81"/>
                      <a:pt x="38" y="76"/>
                    </a:cubicBezTo>
                    <a:cubicBezTo>
                      <a:pt x="45" y="77"/>
                      <a:pt x="51" y="79"/>
                      <a:pt x="54" y="86"/>
                    </a:cubicBezTo>
                    <a:cubicBezTo>
                      <a:pt x="58" y="96"/>
                      <a:pt x="57" y="103"/>
                      <a:pt x="50" y="110"/>
                    </a:cubicBezTo>
                    <a:cubicBezTo>
                      <a:pt x="50" y="110"/>
                      <a:pt x="50" y="110"/>
                      <a:pt x="50" y="110"/>
                    </a:cubicBezTo>
                    <a:cubicBezTo>
                      <a:pt x="47" y="104"/>
                      <a:pt x="44" y="97"/>
                      <a:pt x="42" y="91"/>
                    </a:cubicBezTo>
                    <a:moveTo>
                      <a:pt x="275" y="90"/>
                    </a:moveTo>
                    <a:cubicBezTo>
                      <a:pt x="271" y="86"/>
                      <a:pt x="268" y="83"/>
                      <a:pt x="270" y="75"/>
                    </a:cubicBezTo>
                    <a:cubicBezTo>
                      <a:pt x="272" y="66"/>
                      <a:pt x="277" y="63"/>
                      <a:pt x="284" y="60"/>
                    </a:cubicBezTo>
                    <a:cubicBezTo>
                      <a:pt x="283" y="70"/>
                      <a:pt x="280" y="80"/>
                      <a:pt x="275" y="90"/>
                    </a:cubicBezTo>
                    <a:moveTo>
                      <a:pt x="37" y="67"/>
                    </a:moveTo>
                    <a:cubicBezTo>
                      <a:pt x="36" y="58"/>
                      <a:pt x="36" y="48"/>
                      <a:pt x="37" y="39"/>
                    </a:cubicBezTo>
                    <a:cubicBezTo>
                      <a:pt x="42" y="42"/>
                      <a:pt x="46" y="46"/>
                      <a:pt x="47" y="52"/>
                    </a:cubicBezTo>
                    <a:cubicBezTo>
                      <a:pt x="47" y="59"/>
                      <a:pt x="45" y="67"/>
                      <a:pt x="37" y="67"/>
                    </a:cubicBezTo>
                    <a:moveTo>
                      <a:pt x="267" y="22"/>
                    </a:moveTo>
                    <a:cubicBezTo>
                      <a:pt x="268" y="21"/>
                      <a:pt x="268" y="20"/>
                      <a:pt x="269" y="19"/>
                    </a:cubicBezTo>
                    <a:cubicBezTo>
                      <a:pt x="269" y="16"/>
                      <a:pt x="272" y="14"/>
                      <a:pt x="277" y="14"/>
                    </a:cubicBezTo>
                    <a:cubicBezTo>
                      <a:pt x="278" y="14"/>
                      <a:pt x="279" y="15"/>
                      <a:pt x="280" y="15"/>
                    </a:cubicBezTo>
                    <a:cubicBezTo>
                      <a:pt x="280" y="15"/>
                      <a:pt x="280" y="15"/>
                      <a:pt x="281" y="15"/>
                    </a:cubicBezTo>
                    <a:cubicBezTo>
                      <a:pt x="283" y="20"/>
                      <a:pt x="284" y="25"/>
                      <a:pt x="285" y="31"/>
                    </a:cubicBezTo>
                    <a:cubicBezTo>
                      <a:pt x="286" y="37"/>
                      <a:pt x="286" y="43"/>
                      <a:pt x="286" y="50"/>
                    </a:cubicBezTo>
                    <a:cubicBezTo>
                      <a:pt x="280" y="48"/>
                      <a:pt x="275" y="44"/>
                      <a:pt x="271" y="40"/>
                    </a:cubicBezTo>
                    <a:cubicBezTo>
                      <a:pt x="265" y="34"/>
                      <a:pt x="265" y="29"/>
                      <a:pt x="267" y="22"/>
                    </a:cubicBezTo>
                    <a:moveTo>
                      <a:pt x="39" y="24"/>
                    </a:moveTo>
                    <a:cubicBezTo>
                      <a:pt x="41" y="19"/>
                      <a:pt x="42" y="14"/>
                      <a:pt x="44" y="9"/>
                    </a:cubicBezTo>
                    <a:cubicBezTo>
                      <a:pt x="47" y="11"/>
                      <a:pt x="48" y="16"/>
                      <a:pt x="49" y="19"/>
                    </a:cubicBezTo>
                    <a:cubicBezTo>
                      <a:pt x="49" y="21"/>
                      <a:pt x="49" y="22"/>
                      <a:pt x="49" y="23"/>
                    </a:cubicBezTo>
                    <a:cubicBezTo>
                      <a:pt x="48" y="28"/>
                      <a:pt x="44" y="30"/>
                      <a:pt x="39" y="30"/>
                    </a:cubicBezTo>
                    <a:cubicBezTo>
                      <a:pt x="39" y="30"/>
                      <a:pt x="38" y="30"/>
                      <a:pt x="38" y="30"/>
                    </a:cubicBezTo>
                    <a:cubicBezTo>
                      <a:pt x="38" y="28"/>
                      <a:pt x="39" y="26"/>
                      <a:pt x="39" y="24"/>
                    </a:cubicBezTo>
                    <a:moveTo>
                      <a:pt x="45" y="0"/>
                    </a:moveTo>
                    <a:cubicBezTo>
                      <a:pt x="44" y="0"/>
                      <a:pt x="43" y="1"/>
                      <a:pt x="42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6" y="7"/>
                      <a:pt x="27" y="17"/>
                      <a:pt x="19" y="33"/>
                    </a:cubicBezTo>
                    <a:cubicBezTo>
                      <a:pt x="8" y="55"/>
                      <a:pt x="0" y="88"/>
                      <a:pt x="12" y="133"/>
                    </a:cubicBezTo>
                    <a:cubicBezTo>
                      <a:pt x="13" y="137"/>
                      <a:pt x="14" y="140"/>
                      <a:pt x="16" y="144"/>
                    </a:cubicBezTo>
                    <a:cubicBezTo>
                      <a:pt x="22" y="159"/>
                      <a:pt x="33" y="174"/>
                      <a:pt x="49" y="186"/>
                    </a:cubicBezTo>
                    <a:cubicBezTo>
                      <a:pt x="49" y="186"/>
                      <a:pt x="50" y="187"/>
                      <a:pt x="50" y="187"/>
                    </a:cubicBezTo>
                    <a:cubicBezTo>
                      <a:pt x="58" y="193"/>
                      <a:pt x="66" y="198"/>
                      <a:pt x="76" y="203"/>
                    </a:cubicBezTo>
                    <a:cubicBezTo>
                      <a:pt x="89" y="210"/>
                      <a:pt x="105" y="215"/>
                      <a:pt x="122" y="218"/>
                    </a:cubicBezTo>
                    <a:cubicBezTo>
                      <a:pt x="133" y="220"/>
                      <a:pt x="143" y="221"/>
                      <a:pt x="153" y="221"/>
                    </a:cubicBezTo>
                    <a:cubicBezTo>
                      <a:pt x="192" y="221"/>
                      <a:pt x="225" y="208"/>
                      <a:pt x="243" y="193"/>
                    </a:cubicBezTo>
                    <a:cubicBezTo>
                      <a:pt x="259" y="181"/>
                      <a:pt x="270" y="168"/>
                      <a:pt x="279" y="154"/>
                    </a:cubicBezTo>
                    <a:cubicBezTo>
                      <a:pt x="287" y="143"/>
                      <a:pt x="292" y="132"/>
                      <a:pt x="296" y="121"/>
                    </a:cubicBezTo>
                    <a:cubicBezTo>
                      <a:pt x="297" y="120"/>
                      <a:pt x="297" y="119"/>
                      <a:pt x="297" y="118"/>
                    </a:cubicBezTo>
                    <a:cubicBezTo>
                      <a:pt x="299" y="113"/>
                      <a:pt x="300" y="109"/>
                      <a:pt x="301" y="104"/>
                    </a:cubicBezTo>
                    <a:cubicBezTo>
                      <a:pt x="301" y="103"/>
                      <a:pt x="301" y="101"/>
                      <a:pt x="302" y="100"/>
                    </a:cubicBezTo>
                    <a:cubicBezTo>
                      <a:pt x="303" y="95"/>
                      <a:pt x="303" y="90"/>
                      <a:pt x="304" y="85"/>
                    </a:cubicBezTo>
                    <a:cubicBezTo>
                      <a:pt x="305" y="67"/>
                      <a:pt x="303" y="50"/>
                      <a:pt x="299" y="36"/>
                    </a:cubicBezTo>
                    <a:cubicBezTo>
                      <a:pt x="295" y="21"/>
                      <a:pt x="289" y="9"/>
                      <a:pt x="285" y="5"/>
                    </a:cubicBezTo>
                    <a:cubicBezTo>
                      <a:pt x="284" y="4"/>
                      <a:pt x="283" y="3"/>
                      <a:pt x="282" y="3"/>
                    </a:cubicBezTo>
                    <a:cubicBezTo>
                      <a:pt x="281" y="3"/>
                      <a:pt x="279" y="4"/>
                      <a:pt x="279" y="6"/>
                    </a:cubicBezTo>
                    <a:cubicBezTo>
                      <a:pt x="278" y="6"/>
                      <a:pt x="277" y="6"/>
                      <a:pt x="277" y="6"/>
                    </a:cubicBezTo>
                    <a:cubicBezTo>
                      <a:pt x="268" y="6"/>
                      <a:pt x="262" y="11"/>
                      <a:pt x="259" y="18"/>
                    </a:cubicBezTo>
                    <a:cubicBezTo>
                      <a:pt x="257" y="22"/>
                      <a:pt x="256" y="27"/>
                      <a:pt x="257" y="32"/>
                    </a:cubicBezTo>
                    <a:cubicBezTo>
                      <a:pt x="259" y="40"/>
                      <a:pt x="267" y="50"/>
                      <a:pt x="276" y="55"/>
                    </a:cubicBezTo>
                    <a:cubicBezTo>
                      <a:pt x="270" y="58"/>
                      <a:pt x="264" y="62"/>
                      <a:pt x="262" y="70"/>
                    </a:cubicBezTo>
                    <a:cubicBezTo>
                      <a:pt x="262" y="74"/>
                      <a:pt x="259" y="81"/>
                      <a:pt x="261" y="86"/>
                    </a:cubicBezTo>
                    <a:cubicBezTo>
                      <a:pt x="261" y="88"/>
                      <a:pt x="263" y="90"/>
                      <a:pt x="264" y="91"/>
                    </a:cubicBezTo>
                    <a:cubicBezTo>
                      <a:pt x="260" y="91"/>
                      <a:pt x="257" y="90"/>
                      <a:pt x="253" y="90"/>
                    </a:cubicBezTo>
                    <a:cubicBezTo>
                      <a:pt x="250" y="90"/>
                      <a:pt x="247" y="90"/>
                      <a:pt x="245" y="91"/>
                    </a:cubicBezTo>
                    <a:cubicBezTo>
                      <a:pt x="240" y="92"/>
                      <a:pt x="230" y="101"/>
                      <a:pt x="229" y="105"/>
                    </a:cubicBezTo>
                    <a:cubicBezTo>
                      <a:pt x="228" y="110"/>
                      <a:pt x="227" y="117"/>
                      <a:pt x="228" y="124"/>
                    </a:cubicBezTo>
                    <a:cubicBezTo>
                      <a:pt x="224" y="122"/>
                      <a:pt x="220" y="122"/>
                      <a:pt x="216" y="122"/>
                    </a:cubicBezTo>
                    <a:cubicBezTo>
                      <a:pt x="215" y="122"/>
                      <a:pt x="214" y="122"/>
                      <a:pt x="213" y="122"/>
                    </a:cubicBezTo>
                    <a:cubicBezTo>
                      <a:pt x="198" y="123"/>
                      <a:pt x="192" y="138"/>
                      <a:pt x="189" y="151"/>
                    </a:cubicBezTo>
                    <a:cubicBezTo>
                      <a:pt x="186" y="147"/>
                      <a:pt x="183" y="141"/>
                      <a:pt x="180" y="138"/>
                    </a:cubicBezTo>
                    <a:cubicBezTo>
                      <a:pt x="175" y="132"/>
                      <a:pt x="165" y="132"/>
                      <a:pt x="158" y="132"/>
                    </a:cubicBezTo>
                    <a:cubicBezTo>
                      <a:pt x="158" y="132"/>
                      <a:pt x="158" y="132"/>
                      <a:pt x="158" y="132"/>
                    </a:cubicBezTo>
                    <a:cubicBezTo>
                      <a:pt x="150" y="132"/>
                      <a:pt x="142" y="140"/>
                      <a:pt x="137" y="149"/>
                    </a:cubicBezTo>
                    <a:cubicBezTo>
                      <a:pt x="135" y="143"/>
                      <a:pt x="130" y="137"/>
                      <a:pt x="122" y="134"/>
                    </a:cubicBezTo>
                    <a:cubicBezTo>
                      <a:pt x="120" y="133"/>
                      <a:pt x="117" y="132"/>
                      <a:pt x="114" y="132"/>
                    </a:cubicBezTo>
                    <a:cubicBezTo>
                      <a:pt x="108" y="132"/>
                      <a:pt x="101" y="135"/>
                      <a:pt x="95" y="138"/>
                    </a:cubicBezTo>
                    <a:cubicBezTo>
                      <a:pt x="96" y="131"/>
                      <a:pt x="94" y="122"/>
                      <a:pt x="91" y="118"/>
                    </a:cubicBezTo>
                    <a:cubicBezTo>
                      <a:pt x="87" y="110"/>
                      <a:pt x="77" y="107"/>
                      <a:pt x="67" y="107"/>
                    </a:cubicBezTo>
                    <a:cubicBezTo>
                      <a:pt x="66" y="107"/>
                      <a:pt x="64" y="107"/>
                      <a:pt x="62" y="108"/>
                    </a:cubicBezTo>
                    <a:cubicBezTo>
                      <a:pt x="66" y="101"/>
                      <a:pt x="66" y="94"/>
                      <a:pt x="63" y="86"/>
                    </a:cubicBezTo>
                    <a:cubicBezTo>
                      <a:pt x="61" y="78"/>
                      <a:pt x="56" y="73"/>
                      <a:pt x="49" y="71"/>
                    </a:cubicBezTo>
                    <a:cubicBezTo>
                      <a:pt x="53" y="68"/>
                      <a:pt x="55" y="64"/>
                      <a:pt x="55" y="58"/>
                    </a:cubicBezTo>
                    <a:cubicBezTo>
                      <a:pt x="55" y="50"/>
                      <a:pt x="53" y="43"/>
                      <a:pt x="48" y="38"/>
                    </a:cubicBezTo>
                    <a:cubicBezTo>
                      <a:pt x="53" y="37"/>
                      <a:pt x="56" y="33"/>
                      <a:pt x="57" y="24"/>
                    </a:cubicBezTo>
                    <a:cubicBezTo>
                      <a:pt x="57" y="21"/>
                      <a:pt x="57" y="18"/>
                      <a:pt x="57" y="15"/>
                    </a:cubicBezTo>
                    <a:cubicBezTo>
                      <a:pt x="55" y="9"/>
                      <a:pt x="52" y="4"/>
                      <a:pt x="47" y="1"/>
                    </a:cubicBezTo>
                    <a:cubicBezTo>
                      <a:pt x="46" y="1"/>
                      <a:pt x="45" y="0"/>
                      <a:pt x="4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6" name="Freeform 294"/>
              <p:cNvSpPr>
                <a:spLocks noEditPoints="1"/>
              </p:cNvSpPr>
              <p:nvPr/>
            </p:nvSpPr>
            <p:spPr bwMode="auto">
              <a:xfrm>
                <a:off x="6041" y="2653"/>
                <a:ext cx="324" cy="212"/>
              </a:xfrm>
              <a:custGeom>
                <a:avLst/>
                <a:gdLst>
                  <a:gd name="T0" fmla="*/ 189 w 656"/>
                  <a:gd name="T1" fmla="*/ 429 h 429"/>
                  <a:gd name="T2" fmla="*/ 158 w 656"/>
                  <a:gd name="T3" fmla="*/ 419 h 429"/>
                  <a:gd name="T4" fmla="*/ 177 w 656"/>
                  <a:gd name="T5" fmla="*/ 424 h 429"/>
                  <a:gd name="T6" fmla="*/ 3 w 656"/>
                  <a:gd name="T7" fmla="*/ 219 h 429"/>
                  <a:gd name="T8" fmla="*/ 549 w 656"/>
                  <a:gd name="T9" fmla="*/ 155 h 429"/>
                  <a:gd name="T10" fmla="*/ 569 w 656"/>
                  <a:gd name="T11" fmla="*/ 127 h 429"/>
                  <a:gd name="T12" fmla="*/ 577 w 656"/>
                  <a:gd name="T13" fmla="*/ 119 h 429"/>
                  <a:gd name="T14" fmla="*/ 147 w 656"/>
                  <a:gd name="T15" fmla="*/ 26 h 429"/>
                  <a:gd name="T16" fmla="*/ 381 w 656"/>
                  <a:gd name="T17" fmla="*/ 12 h 429"/>
                  <a:gd name="T18" fmla="*/ 356 w 656"/>
                  <a:gd name="T19" fmla="*/ 21 h 429"/>
                  <a:gd name="T20" fmla="*/ 134 w 656"/>
                  <a:gd name="T21" fmla="*/ 355 h 429"/>
                  <a:gd name="T22" fmla="*/ 170 w 656"/>
                  <a:gd name="T23" fmla="*/ 386 h 429"/>
                  <a:gd name="T24" fmla="*/ 182 w 656"/>
                  <a:gd name="T25" fmla="*/ 386 h 429"/>
                  <a:gd name="T26" fmla="*/ 112 w 656"/>
                  <a:gd name="T27" fmla="*/ 367 h 429"/>
                  <a:gd name="T28" fmla="*/ 207 w 656"/>
                  <a:gd name="T29" fmla="*/ 373 h 429"/>
                  <a:gd name="T30" fmla="*/ 243 w 656"/>
                  <a:gd name="T31" fmla="*/ 356 h 429"/>
                  <a:gd name="T32" fmla="*/ 179 w 656"/>
                  <a:gd name="T33" fmla="*/ 306 h 429"/>
                  <a:gd name="T34" fmla="*/ 308 w 656"/>
                  <a:gd name="T35" fmla="*/ 279 h 429"/>
                  <a:gd name="T36" fmla="*/ 238 w 656"/>
                  <a:gd name="T37" fmla="*/ 283 h 429"/>
                  <a:gd name="T38" fmla="*/ 609 w 656"/>
                  <a:gd name="T39" fmla="*/ 296 h 429"/>
                  <a:gd name="T40" fmla="*/ 627 w 656"/>
                  <a:gd name="T41" fmla="*/ 290 h 429"/>
                  <a:gd name="T42" fmla="*/ 633 w 656"/>
                  <a:gd name="T43" fmla="*/ 247 h 429"/>
                  <a:gd name="T44" fmla="*/ 226 w 656"/>
                  <a:gd name="T45" fmla="*/ 276 h 429"/>
                  <a:gd name="T46" fmla="*/ 315 w 656"/>
                  <a:gd name="T47" fmla="*/ 271 h 429"/>
                  <a:gd name="T48" fmla="*/ 632 w 656"/>
                  <a:gd name="T49" fmla="*/ 239 h 429"/>
                  <a:gd name="T50" fmla="*/ 628 w 656"/>
                  <a:gd name="T51" fmla="*/ 215 h 429"/>
                  <a:gd name="T52" fmla="*/ 48 w 656"/>
                  <a:gd name="T53" fmla="*/ 206 h 429"/>
                  <a:gd name="T54" fmla="*/ 205 w 656"/>
                  <a:gd name="T55" fmla="*/ 249 h 429"/>
                  <a:gd name="T56" fmla="*/ 435 w 656"/>
                  <a:gd name="T57" fmla="*/ 157 h 429"/>
                  <a:gd name="T58" fmla="*/ 46 w 656"/>
                  <a:gd name="T59" fmla="*/ 162 h 429"/>
                  <a:gd name="T60" fmla="*/ 70 w 656"/>
                  <a:gd name="T61" fmla="*/ 147 h 429"/>
                  <a:gd name="T62" fmla="*/ 76 w 656"/>
                  <a:gd name="T63" fmla="*/ 171 h 429"/>
                  <a:gd name="T64" fmla="*/ 524 w 656"/>
                  <a:gd name="T65" fmla="*/ 103 h 429"/>
                  <a:gd name="T66" fmla="*/ 88 w 656"/>
                  <a:gd name="T67" fmla="*/ 164 h 429"/>
                  <a:gd name="T68" fmla="*/ 127 w 656"/>
                  <a:gd name="T69" fmla="*/ 133 h 429"/>
                  <a:gd name="T70" fmla="*/ 133 w 656"/>
                  <a:gd name="T71" fmla="*/ 137 h 429"/>
                  <a:gd name="T72" fmla="*/ 148 w 656"/>
                  <a:gd name="T73" fmla="*/ 164 h 429"/>
                  <a:gd name="T74" fmla="*/ 245 w 656"/>
                  <a:gd name="T75" fmla="*/ 50 h 429"/>
                  <a:gd name="T76" fmla="*/ 282 w 656"/>
                  <a:gd name="T77" fmla="*/ 0 h 429"/>
                  <a:gd name="T78" fmla="*/ 53 w 656"/>
                  <a:gd name="T79" fmla="*/ 92 h 429"/>
                  <a:gd name="T80" fmla="*/ 45 w 656"/>
                  <a:gd name="T81" fmla="*/ 214 h 429"/>
                  <a:gd name="T82" fmla="*/ 60 w 656"/>
                  <a:gd name="T83" fmla="*/ 235 h 429"/>
                  <a:gd name="T84" fmla="*/ 67 w 656"/>
                  <a:gd name="T85" fmla="*/ 310 h 429"/>
                  <a:gd name="T86" fmla="*/ 378 w 656"/>
                  <a:gd name="T87" fmla="*/ 262 h 429"/>
                  <a:gd name="T88" fmla="*/ 563 w 656"/>
                  <a:gd name="T89" fmla="*/ 322 h 429"/>
                  <a:gd name="T90" fmla="*/ 651 w 656"/>
                  <a:gd name="T91" fmla="*/ 253 h 429"/>
                  <a:gd name="T92" fmla="*/ 597 w 656"/>
                  <a:gd name="T93" fmla="*/ 119 h 429"/>
                  <a:gd name="T94" fmla="*/ 593 w 656"/>
                  <a:gd name="T95" fmla="*/ 156 h 429"/>
                  <a:gd name="T96" fmla="*/ 548 w 656"/>
                  <a:gd name="T97" fmla="*/ 166 h 429"/>
                  <a:gd name="T98" fmla="*/ 394 w 656"/>
                  <a:gd name="T99" fmla="*/ 159 h 429"/>
                  <a:gd name="T100" fmla="*/ 278 w 656"/>
                  <a:gd name="T101" fmla="*/ 171 h 429"/>
                  <a:gd name="T102" fmla="*/ 541 w 656"/>
                  <a:gd name="T103" fmla="*/ 113 h 429"/>
                  <a:gd name="T104" fmla="*/ 384 w 656"/>
                  <a:gd name="T105" fmla="*/ 29 h 429"/>
                  <a:gd name="T106" fmla="*/ 186 w 656"/>
                  <a:gd name="T107" fmla="*/ 195 h 429"/>
                  <a:gd name="T108" fmla="*/ 359 w 656"/>
                  <a:gd name="T109" fmla="*/ 33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56" h="429">
                    <a:moveTo>
                      <a:pt x="163" y="425"/>
                    </a:moveTo>
                    <a:cubicBezTo>
                      <a:pt x="163" y="426"/>
                      <a:pt x="163" y="428"/>
                      <a:pt x="163" y="429"/>
                    </a:cubicBezTo>
                    <a:cubicBezTo>
                      <a:pt x="165" y="429"/>
                      <a:pt x="166" y="429"/>
                      <a:pt x="168" y="429"/>
                    </a:cubicBezTo>
                    <a:cubicBezTo>
                      <a:pt x="168" y="429"/>
                      <a:pt x="167" y="429"/>
                      <a:pt x="167" y="429"/>
                    </a:cubicBezTo>
                    <a:cubicBezTo>
                      <a:pt x="165" y="428"/>
                      <a:pt x="164" y="426"/>
                      <a:pt x="163" y="425"/>
                    </a:cubicBezTo>
                    <a:moveTo>
                      <a:pt x="194" y="424"/>
                    </a:moveTo>
                    <a:cubicBezTo>
                      <a:pt x="193" y="426"/>
                      <a:pt x="191" y="427"/>
                      <a:pt x="189" y="429"/>
                    </a:cubicBezTo>
                    <a:cubicBezTo>
                      <a:pt x="191" y="428"/>
                      <a:pt x="193" y="428"/>
                      <a:pt x="196" y="428"/>
                    </a:cubicBezTo>
                    <a:cubicBezTo>
                      <a:pt x="195" y="426"/>
                      <a:pt x="195" y="425"/>
                      <a:pt x="194" y="424"/>
                    </a:cubicBezTo>
                    <a:moveTo>
                      <a:pt x="158" y="419"/>
                    </a:moveTo>
                    <a:cubicBezTo>
                      <a:pt x="153" y="420"/>
                      <a:pt x="148" y="422"/>
                      <a:pt x="143" y="425"/>
                    </a:cubicBezTo>
                    <a:cubicBezTo>
                      <a:pt x="148" y="426"/>
                      <a:pt x="152" y="427"/>
                      <a:pt x="157" y="428"/>
                    </a:cubicBezTo>
                    <a:cubicBezTo>
                      <a:pt x="157" y="427"/>
                      <a:pt x="157" y="426"/>
                      <a:pt x="157" y="425"/>
                    </a:cubicBezTo>
                    <a:cubicBezTo>
                      <a:pt x="157" y="423"/>
                      <a:pt x="158" y="421"/>
                      <a:pt x="158" y="419"/>
                    </a:cubicBezTo>
                    <a:moveTo>
                      <a:pt x="200" y="418"/>
                    </a:moveTo>
                    <a:cubicBezTo>
                      <a:pt x="200" y="420"/>
                      <a:pt x="201" y="423"/>
                      <a:pt x="203" y="426"/>
                    </a:cubicBezTo>
                    <a:cubicBezTo>
                      <a:pt x="207" y="425"/>
                      <a:pt x="211" y="424"/>
                      <a:pt x="215" y="422"/>
                    </a:cubicBezTo>
                    <a:cubicBezTo>
                      <a:pt x="210" y="420"/>
                      <a:pt x="205" y="419"/>
                      <a:pt x="200" y="418"/>
                    </a:cubicBezTo>
                    <a:moveTo>
                      <a:pt x="182" y="416"/>
                    </a:moveTo>
                    <a:cubicBezTo>
                      <a:pt x="177" y="416"/>
                      <a:pt x="172" y="416"/>
                      <a:pt x="167" y="417"/>
                    </a:cubicBezTo>
                    <a:cubicBezTo>
                      <a:pt x="169" y="421"/>
                      <a:pt x="171" y="424"/>
                      <a:pt x="177" y="424"/>
                    </a:cubicBezTo>
                    <a:cubicBezTo>
                      <a:pt x="177" y="424"/>
                      <a:pt x="178" y="424"/>
                      <a:pt x="178" y="424"/>
                    </a:cubicBezTo>
                    <a:cubicBezTo>
                      <a:pt x="185" y="424"/>
                      <a:pt x="188" y="421"/>
                      <a:pt x="192" y="416"/>
                    </a:cubicBezTo>
                    <a:cubicBezTo>
                      <a:pt x="188" y="416"/>
                      <a:pt x="185" y="416"/>
                      <a:pt x="182" y="416"/>
                    </a:cubicBezTo>
                    <a:moveTo>
                      <a:pt x="2" y="202"/>
                    </a:moveTo>
                    <a:cubicBezTo>
                      <a:pt x="1" y="202"/>
                      <a:pt x="1" y="203"/>
                      <a:pt x="0" y="203"/>
                    </a:cubicBezTo>
                    <a:cubicBezTo>
                      <a:pt x="0" y="209"/>
                      <a:pt x="0" y="215"/>
                      <a:pt x="1" y="220"/>
                    </a:cubicBezTo>
                    <a:cubicBezTo>
                      <a:pt x="2" y="220"/>
                      <a:pt x="3" y="219"/>
                      <a:pt x="3" y="219"/>
                    </a:cubicBezTo>
                    <a:cubicBezTo>
                      <a:pt x="3" y="213"/>
                      <a:pt x="3" y="207"/>
                      <a:pt x="2" y="202"/>
                    </a:cubicBezTo>
                    <a:moveTo>
                      <a:pt x="552" y="145"/>
                    </a:moveTo>
                    <a:cubicBezTo>
                      <a:pt x="552" y="145"/>
                      <a:pt x="552" y="145"/>
                      <a:pt x="552" y="145"/>
                    </a:cubicBezTo>
                    <a:cubicBezTo>
                      <a:pt x="549" y="145"/>
                      <a:pt x="547" y="145"/>
                      <a:pt x="544" y="145"/>
                    </a:cubicBezTo>
                    <a:cubicBezTo>
                      <a:pt x="544" y="145"/>
                      <a:pt x="544" y="146"/>
                      <a:pt x="544" y="146"/>
                    </a:cubicBezTo>
                    <a:cubicBezTo>
                      <a:pt x="543" y="149"/>
                      <a:pt x="544" y="152"/>
                      <a:pt x="548" y="155"/>
                    </a:cubicBezTo>
                    <a:cubicBezTo>
                      <a:pt x="548" y="155"/>
                      <a:pt x="548" y="155"/>
                      <a:pt x="549" y="155"/>
                    </a:cubicBezTo>
                    <a:cubicBezTo>
                      <a:pt x="549" y="155"/>
                      <a:pt x="550" y="155"/>
                      <a:pt x="551" y="156"/>
                    </a:cubicBezTo>
                    <a:cubicBezTo>
                      <a:pt x="551" y="155"/>
                      <a:pt x="552" y="155"/>
                      <a:pt x="552" y="155"/>
                    </a:cubicBezTo>
                    <a:cubicBezTo>
                      <a:pt x="551" y="154"/>
                      <a:pt x="549" y="153"/>
                      <a:pt x="548" y="152"/>
                    </a:cubicBezTo>
                    <a:cubicBezTo>
                      <a:pt x="550" y="152"/>
                      <a:pt x="552" y="152"/>
                      <a:pt x="554" y="152"/>
                    </a:cubicBezTo>
                    <a:cubicBezTo>
                      <a:pt x="557" y="150"/>
                      <a:pt x="559" y="148"/>
                      <a:pt x="561" y="145"/>
                    </a:cubicBezTo>
                    <a:cubicBezTo>
                      <a:pt x="558" y="145"/>
                      <a:pt x="555" y="145"/>
                      <a:pt x="552" y="145"/>
                    </a:cubicBezTo>
                    <a:moveTo>
                      <a:pt x="569" y="127"/>
                    </a:moveTo>
                    <a:cubicBezTo>
                      <a:pt x="567" y="127"/>
                      <a:pt x="565" y="128"/>
                      <a:pt x="563" y="128"/>
                    </a:cubicBezTo>
                    <a:cubicBezTo>
                      <a:pt x="565" y="130"/>
                      <a:pt x="568" y="131"/>
                      <a:pt x="570" y="133"/>
                    </a:cubicBezTo>
                    <a:cubicBezTo>
                      <a:pt x="571" y="131"/>
                      <a:pt x="572" y="129"/>
                      <a:pt x="572" y="128"/>
                    </a:cubicBezTo>
                    <a:cubicBezTo>
                      <a:pt x="571" y="127"/>
                      <a:pt x="570" y="127"/>
                      <a:pt x="569" y="127"/>
                    </a:cubicBezTo>
                    <a:moveTo>
                      <a:pt x="573" y="97"/>
                    </a:moveTo>
                    <a:cubicBezTo>
                      <a:pt x="573" y="98"/>
                      <a:pt x="573" y="98"/>
                      <a:pt x="573" y="99"/>
                    </a:cubicBezTo>
                    <a:cubicBezTo>
                      <a:pt x="570" y="108"/>
                      <a:pt x="572" y="113"/>
                      <a:pt x="577" y="119"/>
                    </a:cubicBezTo>
                    <a:cubicBezTo>
                      <a:pt x="578" y="114"/>
                      <a:pt x="580" y="109"/>
                      <a:pt x="581" y="104"/>
                    </a:cubicBezTo>
                    <a:cubicBezTo>
                      <a:pt x="579" y="102"/>
                      <a:pt x="576" y="100"/>
                      <a:pt x="573" y="97"/>
                    </a:cubicBezTo>
                    <a:moveTo>
                      <a:pt x="373" y="31"/>
                    </a:moveTo>
                    <a:cubicBezTo>
                      <a:pt x="370" y="38"/>
                      <a:pt x="368" y="45"/>
                      <a:pt x="367" y="51"/>
                    </a:cubicBezTo>
                    <a:cubicBezTo>
                      <a:pt x="372" y="50"/>
                      <a:pt x="376" y="45"/>
                      <a:pt x="378" y="42"/>
                    </a:cubicBezTo>
                    <a:cubicBezTo>
                      <a:pt x="380" y="36"/>
                      <a:pt x="377" y="33"/>
                      <a:pt x="373" y="31"/>
                    </a:cubicBezTo>
                    <a:moveTo>
                      <a:pt x="147" y="26"/>
                    </a:moveTo>
                    <a:cubicBezTo>
                      <a:pt x="142" y="29"/>
                      <a:pt x="136" y="32"/>
                      <a:pt x="130" y="35"/>
                    </a:cubicBezTo>
                    <a:cubicBezTo>
                      <a:pt x="130" y="36"/>
                      <a:pt x="131" y="37"/>
                      <a:pt x="131" y="38"/>
                    </a:cubicBezTo>
                    <a:cubicBezTo>
                      <a:pt x="132" y="41"/>
                      <a:pt x="135" y="43"/>
                      <a:pt x="140" y="43"/>
                    </a:cubicBezTo>
                    <a:cubicBezTo>
                      <a:pt x="141" y="43"/>
                      <a:pt x="142" y="42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ubicBezTo>
                      <a:pt x="145" y="37"/>
                      <a:pt x="147" y="32"/>
                      <a:pt x="147" y="26"/>
                    </a:cubicBezTo>
                    <a:moveTo>
                      <a:pt x="381" y="12"/>
                    </a:moveTo>
                    <a:cubicBezTo>
                      <a:pt x="379" y="16"/>
                      <a:pt x="378" y="19"/>
                      <a:pt x="376" y="22"/>
                    </a:cubicBezTo>
                    <a:cubicBezTo>
                      <a:pt x="382" y="22"/>
                      <a:pt x="387" y="21"/>
                      <a:pt x="391" y="16"/>
                    </a:cubicBezTo>
                    <a:cubicBezTo>
                      <a:pt x="391" y="15"/>
                      <a:pt x="391" y="15"/>
                      <a:pt x="391" y="15"/>
                    </a:cubicBezTo>
                    <a:cubicBezTo>
                      <a:pt x="388" y="14"/>
                      <a:pt x="385" y="13"/>
                      <a:pt x="381" y="12"/>
                    </a:cubicBezTo>
                    <a:moveTo>
                      <a:pt x="350" y="6"/>
                    </a:moveTo>
                    <a:cubicBezTo>
                      <a:pt x="350" y="8"/>
                      <a:pt x="350" y="11"/>
                      <a:pt x="351" y="14"/>
                    </a:cubicBezTo>
                    <a:cubicBezTo>
                      <a:pt x="350" y="17"/>
                      <a:pt x="352" y="20"/>
                      <a:pt x="356" y="21"/>
                    </a:cubicBezTo>
                    <a:cubicBezTo>
                      <a:pt x="357" y="21"/>
                      <a:pt x="358" y="21"/>
                      <a:pt x="358" y="21"/>
                    </a:cubicBezTo>
                    <a:cubicBezTo>
                      <a:pt x="359" y="21"/>
                      <a:pt x="359" y="21"/>
                      <a:pt x="360" y="21"/>
                    </a:cubicBezTo>
                    <a:cubicBezTo>
                      <a:pt x="360" y="17"/>
                      <a:pt x="361" y="13"/>
                      <a:pt x="362" y="8"/>
                    </a:cubicBezTo>
                    <a:cubicBezTo>
                      <a:pt x="358" y="7"/>
                      <a:pt x="354" y="7"/>
                      <a:pt x="350" y="6"/>
                    </a:cubicBezTo>
                    <a:moveTo>
                      <a:pt x="116" y="333"/>
                    </a:moveTo>
                    <a:cubicBezTo>
                      <a:pt x="119" y="333"/>
                      <a:pt x="121" y="333"/>
                      <a:pt x="124" y="333"/>
                    </a:cubicBezTo>
                    <a:cubicBezTo>
                      <a:pt x="126" y="341"/>
                      <a:pt x="131" y="348"/>
                      <a:pt x="134" y="355"/>
                    </a:cubicBezTo>
                    <a:cubicBezTo>
                      <a:pt x="137" y="364"/>
                      <a:pt x="142" y="375"/>
                      <a:pt x="148" y="384"/>
                    </a:cubicBezTo>
                    <a:cubicBezTo>
                      <a:pt x="138" y="381"/>
                      <a:pt x="130" y="378"/>
                      <a:pt x="122" y="374"/>
                    </a:cubicBezTo>
                    <a:cubicBezTo>
                      <a:pt x="121" y="370"/>
                      <a:pt x="119" y="367"/>
                      <a:pt x="119" y="364"/>
                    </a:cubicBezTo>
                    <a:cubicBezTo>
                      <a:pt x="117" y="357"/>
                      <a:pt x="117" y="351"/>
                      <a:pt x="115" y="344"/>
                    </a:cubicBezTo>
                    <a:cubicBezTo>
                      <a:pt x="114" y="342"/>
                      <a:pt x="113" y="337"/>
                      <a:pt x="113" y="333"/>
                    </a:cubicBezTo>
                    <a:cubicBezTo>
                      <a:pt x="114" y="333"/>
                      <a:pt x="115" y="333"/>
                      <a:pt x="116" y="333"/>
                    </a:cubicBezTo>
                    <a:moveTo>
                      <a:pt x="170" y="386"/>
                    </a:moveTo>
                    <a:cubicBezTo>
                      <a:pt x="166" y="386"/>
                      <a:pt x="163" y="386"/>
                      <a:pt x="159" y="386"/>
                    </a:cubicBezTo>
                    <a:cubicBezTo>
                      <a:pt x="151" y="378"/>
                      <a:pt x="146" y="365"/>
                      <a:pt x="142" y="355"/>
                    </a:cubicBezTo>
                    <a:cubicBezTo>
                      <a:pt x="138" y="348"/>
                      <a:pt x="134" y="340"/>
                      <a:pt x="132" y="331"/>
                    </a:cubicBezTo>
                    <a:cubicBezTo>
                      <a:pt x="136" y="331"/>
                      <a:pt x="139" y="330"/>
                      <a:pt x="143" y="328"/>
                    </a:cubicBezTo>
                    <a:cubicBezTo>
                      <a:pt x="149" y="349"/>
                      <a:pt x="158" y="370"/>
                      <a:pt x="172" y="386"/>
                    </a:cubicBezTo>
                    <a:cubicBezTo>
                      <a:pt x="172" y="386"/>
                      <a:pt x="171" y="386"/>
                      <a:pt x="170" y="386"/>
                    </a:cubicBezTo>
                    <a:moveTo>
                      <a:pt x="182" y="386"/>
                    </a:moveTo>
                    <a:cubicBezTo>
                      <a:pt x="166" y="370"/>
                      <a:pt x="156" y="347"/>
                      <a:pt x="150" y="326"/>
                    </a:cubicBezTo>
                    <a:cubicBezTo>
                      <a:pt x="153" y="324"/>
                      <a:pt x="156" y="323"/>
                      <a:pt x="159" y="322"/>
                    </a:cubicBezTo>
                    <a:cubicBezTo>
                      <a:pt x="163" y="327"/>
                      <a:pt x="165" y="336"/>
                      <a:pt x="168" y="341"/>
                    </a:cubicBezTo>
                    <a:cubicBezTo>
                      <a:pt x="173" y="349"/>
                      <a:pt x="180" y="357"/>
                      <a:pt x="186" y="364"/>
                    </a:cubicBezTo>
                    <a:cubicBezTo>
                      <a:pt x="191" y="370"/>
                      <a:pt x="197" y="376"/>
                      <a:pt x="203" y="380"/>
                    </a:cubicBezTo>
                    <a:cubicBezTo>
                      <a:pt x="196" y="383"/>
                      <a:pt x="189" y="385"/>
                      <a:pt x="182" y="386"/>
                    </a:cubicBezTo>
                    <a:moveTo>
                      <a:pt x="112" y="367"/>
                    </a:moveTo>
                    <a:cubicBezTo>
                      <a:pt x="94" y="354"/>
                      <a:pt x="81" y="335"/>
                      <a:pt x="79" y="319"/>
                    </a:cubicBezTo>
                    <a:cubicBezTo>
                      <a:pt x="87" y="327"/>
                      <a:pt x="96" y="331"/>
                      <a:pt x="106" y="332"/>
                    </a:cubicBezTo>
                    <a:cubicBezTo>
                      <a:pt x="106" y="337"/>
                      <a:pt x="107" y="343"/>
                      <a:pt x="108" y="346"/>
                    </a:cubicBezTo>
                    <a:cubicBezTo>
                      <a:pt x="109" y="353"/>
                      <a:pt x="110" y="359"/>
                      <a:pt x="111" y="365"/>
                    </a:cubicBezTo>
                    <a:cubicBezTo>
                      <a:pt x="112" y="366"/>
                      <a:pt x="112" y="366"/>
                      <a:pt x="112" y="367"/>
                    </a:cubicBezTo>
                    <a:moveTo>
                      <a:pt x="212" y="377"/>
                    </a:moveTo>
                    <a:cubicBezTo>
                      <a:pt x="210" y="375"/>
                      <a:pt x="207" y="373"/>
                      <a:pt x="207" y="373"/>
                    </a:cubicBezTo>
                    <a:cubicBezTo>
                      <a:pt x="198" y="367"/>
                      <a:pt x="191" y="358"/>
                      <a:pt x="183" y="350"/>
                    </a:cubicBezTo>
                    <a:cubicBezTo>
                      <a:pt x="179" y="344"/>
                      <a:pt x="175" y="337"/>
                      <a:pt x="171" y="330"/>
                    </a:cubicBezTo>
                    <a:cubicBezTo>
                      <a:pt x="169" y="327"/>
                      <a:pt x="167" y="322"/>
                      <a:pt x="165" y="318"/>
                    </a:cubicBezTo>
                    <a:cubicBezTo>
                      <a:pt x="166" y="317"/>
                      <a:pt x="168" y="316"/>
                      <a:pt x="169" y="316"/>
                    </a:cubicBezTo>
                    <a:cubicBezTo>
                      <a:pt x="170" y="315"/>
                      <a:pt x="172" y="313"/>
                      <a:pt x="174" y="312"/>
                    </a:cubicBezTo>
                    <a:cubicBezTo>
                      <a:pt x="180" y="318"/>
                      <a:pt x="190" y="324"/>
                      <a:pt x="194" y="327"/>
                    </a:cubicBezTo>
                    <a:cubicBezTo>
                      <a:pt x="208" y="339"/>
                      <a:pt x="225" y="349"/>
                      <a:pt x="243" y="356"/>
                    </a:cubicBezTo>
                    <a:cubicBezTo>
                      <a:pt x="233" y="364"/>
                      <a:pt x="224" y="371"/>
                      <a:pt x="213" y="376"/>
                    </a:cubicBezTo>
                    <a:cubicBezTo>
                      <a:pt x="212" y="377"/>
                      <a:pt x="212" y="377"/>
                      <a:pt x="212" y="377"/>
                    </a:cubicBezTo>
                    <a:moveTo>
                      <a:pt x="249" y="351"/>
                    </a:moveTo>
                    <a:cubicBezTo>
                      <a:pt x="246" y="350"/>
                      <a:pt x="244" y="349"/>
                      <a:pt x="241" y="347"/>
                    </a:cubicBezTo>
                    <a:cubicBezTo>
                      <a:pt x="233" y="342"/>
                      <a:pt x="224" y="337"/>
                      <a:pt x="215" y="332"/>
                    </a:cubicBezTo>
                    <a:cubicBezTo>
                      <a:pt x="206" y="327"/>
                      <a:pt x="199" y="319"/>
                      <a:pt x="190" y="314"/>
                    </a:cubicBezTo>
                    <a:cubicBezTo>
                      <a:pt x="189" y="314"/>
                      <a:pt x="183" y="310"/>
                      <a:pt x="179" y="306"/>
                    </a:cubicBezTo>
                    <a:cubicBezTo>
                      <a:pt x="182" y="304"/>
                      <a:pt x="184" y="301"/>
                      <a:pt x="187" y="298"/>
                    </a:cubicBezTo>
                    <a:cubicBezTo>
                      <a:pt x="208" y="305"/>
                      <a:pt x="227" y="315"/>
                      <a:pt x="249" y="319"/>
                    </a:cubicBezTo>
                    <a:cubicBezTo>
                      <a:pt x="258" y="321"/>
                      <a:pt x="266" y="321"/>
                      <a:pt x="275" y="322"/>
                    </a:cubicBezTo>
                    <a:cubicBezTo>
                      <a:pt x="266" y="332"/>
                      <a:pt x="258" y="342"/>
                      <a:pt x="249" y="351"/>
                    </a:cubicBezTo>
                    <a:moveTo>
                      <a:pt x="238" y="283"/>
                    </a:moveTo>
                    <a:cubicBezTo>
                      <a:pt x="246" y="283"/>
                      <a:pt x="255" y="283"/>
                      <a:pt x="263" y="282"/>
                    </a:cubicBezTo>
                    <a:cubicBezTo>
                      <a:pt x="278" y="281"/>
                      <a:pt x="293" y="281"/>
                      <a:pt x="308" y="279"/>
                    </a:cubicBezTo>
                    <a:cubicBezTo>
                      <a:pt x="299" y="292"/>
                      <a:pt x="289" y="304"/>
                      <a:pt x="280" y="316"/>
                    </a:cubicBezTo>
                    <a:cubicBezTo>
                      <a:pt x="277" y="315"/>
                      <a:pt x="275" y="315"/>
                      <a:pt x="274" y="315"/>
                    </a:cubicBezTo>
                    <a:cubicBezTo>
                      <a:pt x="262" y="314"/>
                      <a:pt x="250" y="312"/>
                      <a:pt x="238" y="309"/>
                    </a:cubicBezTo>
                    <a:cubicBezTo>
                      <a:pt x="222" y="305"/>
                      <a:pt x="207" y="297"/>
                      <a:pt x="191" y="291"/>
                    </a:cubicBezTo>
                    <a:cubicBezTo>
                      <a:pt x="193" y="288"/>
                      <a:pt x="195" y="284"/>
                      <a:pt x="197" y="281"/>
                    </a:cubicBezTo>
                    <a:cubicBezTo>
                      <a:pt x="204" y="282"/>
                      <a:pt x="211" y="282"/>
                      <a:pt x="218" y="282"/>
                    </a:cubicBezTo>
                    <a:cubicBezTo>
                      <a:pt x="224" y="283"/>
                      <a:pt x="231" y="283"/>
                      <a:pt x="238" y="283"/>
                    </a:cubicBezTo>
                    <a:moveTo>
                      <a:pt x="601" y="312"/>
                    </a:moveTo>
                    <a:cubicBezTo>
                      <a:pt x="591" y="312"/>
                      <a:pt x="584" y="301"/>
                      <a:pt x="593" y="277"/>
                    </a:cubicBezTo>
                    <a:cubicBezTo>
                      <a:pt x="599" y="284"/>
                      <a:pt x="601" y="294"/>
                      <a:pt x="600" y="302"/>
                    </a:cubicBezTo>
                    <a:cubicBezTo>
                      <a:pt x="600" y="305"/>
                      <a:pt x="600" y="308"/>
                      <a:pt x="601" y="312"/>
                    </a:cubicBezTo>
                    <a:moveTo>
                      <a:pt x="608" y="311"/>
                    </a:moveTo>
                    <a:cubicBezTo>
                      <a:pt x="608" y="309"/>
                      <a:pt x="607" y="308"/>
                      <a:pt x="607" y="307"/>
                    </a:cubicBezTo>
                    <a:cubicBezTo>
                      <a:pt x="607" y="303"/>
                      <a:pt x="609" y="300"/>
                      <a:pt x="609" y="296"/>
                    </a:cubicBezTo>
                    <a:cubicBezTo>
                      <a:pt x="608" y="293"/>
                      <a:pt x="608" y="291"/>
                      <a:pt x="607" y="288"/>
                    </a:cubicBezTo>
                    <a:cubicBezTo>
                      <a:pt x="604" y="281"/>
                      <a:pt x="601" y="275"/>
                      <a:pt x="596" y="270"/>
                    </a:cubicBezTo>
                    <a:cubicBezTo>
                      <a:pt x="597" y="269"/>
                      <a:pt x="597" y="269"/>
                      <a:pt x="597" y="269"/>
                    </a:cubicBezTo>
                    <a:cubicBezTo>
                      <a:pt x="598" y="266"/>
                      <a:pt x="599" y="263"/>
                      <a:pt x="601" y="260"/>
                    </a:cubicBezTo>
                    <a:cubicBezTo>
                      <a:pt x="607" y="264"/>
                      <a:pt x="613" y="267"/>
                      <a:pt x="618" y="273"/>
                    </a:cubicBezTo>
                    <a:cubicBezTo>
                      <a:pt x="623" y="278"/>
                      <a:pt x="624" y="284"/>
                      <a:pt x="627" y="289"/>
                    </a:cubicBezTo>
                    <a:cubicBezTo>
                      <a:pt x="627" y="290"/>
                      <a:pt x="627" y="290"/>
                      <a:pt x="627" y="290"/>
                    </a:cubicBezTo>
                    <a:cubicBezTo>
                      <a:pt x="623" y="301"/>
                      <a:pt x="615" y="308"/>
                      <a:pt x="608" y="311"/>
                    </a:cubicBezTo>
                    <a:moveTo>
                      <a:pt x="630" y="277"/>
                    </a:moveTo>
                    <a:cubicBezTo>
                      <a:pt x="628" y="274"/>
                      <a:pt x="626" y="271"/>
                      <a:pt x="624" y="268"/>
                    </a:cubicBezTo>
                    <a:cubicBezTo>
                      <a:pt x="619" y="261"/>
                      <a:pt x="611" y="257"/>
                      <a:pt x="603" y="252"/>
                    </a:cubicBezTo>
                    <a:cubicBezTo>
                      <a:pt x="605" y="247"/>
                      <a:pt x="606" y="241"/>
                      <a:pt x="606" y="236"/>
                    </a:cubicBezTo>
                    <a:cubicBezTo>
                      <a:pt x="609" y="238"/>
                      <a:pt x="613" y="240"/>
                      <a:pt x="616" y="241"/>
                    </a:cubicBezTo>
                    <a:cubicBezTo>
                      <a:pt x="619" y="242"/>
                      <a:pt x="628" y="244"/>
                      <a:pt x="633" y="247"/>
                    </a:cubicBezTo>
                    <a:cubicBezTo>
                      <a:pt x="633" y="257"/>
                      <a:pt x="633" y="267"/>
                      <a:pt x="630" y="277"/>
                    </a:cubicBezTo>
                    <a:moveTo>
                      <a:pt x="40" y="261"/>
                    </a:moveTo>
                    <a:cubicBezTo>
                      <a:pt x="36" y="249"/>
                      <a:pt x="34" y="238"/>
                      <a:pt x="33" y="228"/>
                    </a:cubicBezTo>
                    <a:cubicBezTo>
                      <a:pt x="35" y="230"/>
                      <a:pt x="38" y="231"/>
                      <a:pt x="41" y="233"/>
                    </a:cubicBezTo>
                    <a:cubicBezTo>
                      <a:pt x="41" y="233"/>
                      <a:pt x="41" y="233"/>
                      <a:pt x="41" y="233"/>
                    </a:cubicBezTo>
                    <a:cubicBezTo>
                      <a:pt x="40" y="242"/>
                      <a:pt x="39" y="255"/>
                      <a:pt x="40" y="261"/>
                    </a:cubicBezTo>
                    <a:moveTo>
                      <a:pt x="226" y="276"/>
                    </a:moveTo>
                    <a:cubicBezTo>
                      <a:pt x="218" y="276"/>
                      <a:pt x="208" y="275"/>
                      <a:pt x="200" y="274"/>
                    </a:cubicBezTo>
                    <a:cubicBezTo>
                      <a:pt x="202" y="269"/>
                      <a:pt x="203" y="263"/>
                      <a:pt x="204" y="258"/>
                    </a:cubicBezTo>
                    <a:cubicBezTo>
                      <a:pt x="209" y="256"/>
                      <a:pt x="214" y="255"/>
                      <a:pt x="216" y="255"/>
                    </a:cubicBezTo>
                    <a:cubicBezTo>
                      <a:pt x="225" y="253"/>
                      <a:pt x="233" y="251"/>
                      <a:pt x="242" y="250"/>
                    </a:cubicBezTo>
                    <a:cubicBezTo>
                      <a:pt x="262" y="247"/>
                      <a:pt x="281" y="238"/>
                      <a:pt x="300" y="234"/>
                    </a:cubicBezTo>
                    <a:cubicBezTo>
                      <a:pt x="318" y="229"/>
                      <a:pt x="337" y="225"/>
                      <a:pt x="355" y="222"/>
                    </a:cubicBezTo>
                    <a:cubicBezTo>
                      <a:pt x="340" y="238"/>
                      <a:pt x="327" y="254"/>
                      <a:pt x="315" y="271"/>
                    </a:cubicBezTo>
                    <a:cubicBezTo>
                      <a:pt x="313" y="271"/>
                      <a:pt x="311" y="271"/>
                      <a:pt x="309" y="271"/>
                    </a:cubicBezTo>
                    <a:cubicBezTo>
                      <a:pt x="296" y="273"/>
                      <a:pt x="285" y="275"/>
                      <a:pt x="272" y="275"/>
                    </a:cubicBezTo>
                    <a:cubicBezTo>
                      <a:pt x="271" y="275"/>
                      <a:pt x="269" y="275"/>
                      <a:pt x="268" y="275"/>
                    </a:cubicBezTo>
                    <a:cubicBezTo>
                      <a:pt x="266" y="274"/>
                      <a:pt x="265" y="274"/>
                      <a:pt x="263" y="274"/>
                    </a:cubicBezTo>
                    <a:cubicBezTo>
                      <a:pt x="254" y="274"/>
                      <a:pt x="244" y="275"/>
                      <a:pt x="234" y="276"/>
                    </a:cubicBezTo>
                    <a:cubicBezTo>
                      <a:pt x="232" y="276"/>
                      <a:pt x="229" y="276"/>
                      <a:pt x="226" y="276"/>
                    </a:cubicBezTo>
                    <a:moveTo>
                      <a:pt x="632" y="239"/>
                    </a:moveTo>
                    <a:cubicBezTo>
                      <a:pt x="628" y="237"/>
                      <a:pt x="623" y="235"/>
                      <a:pt x="618" y="234"/>
                    </a:cubicBezTo>
                    <a:cubicBezTo>
                      <a:pt x="614" y="232"/>
                      <a:pt x="610" y="230"/>
                      <a:pt x="606" y="227"/>
                    </a:cubicBezTo>
                    <a:cubicBezTo>
                      <a:pt x="605" y="223"/>
                      <a:pt x="604" y="218"/>
                      <a:pt x="603" y="214"/>
                    </a:cubicBezTo>
                    <a:cubicBezTo>
                      <a:pt x="604" y="214"/>
                      <a:pt x="605" y="214"/>
                      <a:pt x="606" y="215"/>
                    </a:cubicBezTo>
                    <a:cubicBezTo>
                      <a:pt x="615" y="217"/>
                      <a:pt x="622" y="221"/>
                      <a:pt x="630" y="225"/>
                    </a:cubicBezTo>
                    <a:cubicBezTo>
                      <a:pt x="631" y="230"/>
                      <a:pt x="632" y="234"/>
                      <a:pt x="632" y="239"/>
                    </a:cubicBezTo>
                    <a:moveTo>
                      <a:pt x="628" y="215"/>
                    </a:moveTo>
                    <a:cubicBezTo>
                      <a:pt x="618" y="210"/>
                      <a:pt x="607" y="207"/>
                      <a:pt x="598" y="202"/>
                    </a:cubicBezTo>
                    <a:cubicBezTo>
                      <a:pt x="594" y="196"/>
                      <a:pt x="591" y="191"/>
                      <a:pt x="587" y="186"/>
                    </a:cubicBezTo>
                    <a:cubicBezTo>
                      <a:pt x="586" y="184"/>
                      <a:pt x="584" y="182"/>
                      <a:pt x="582" y="180"/>
                    </a:cubicBezTo>
                    <a:cubicBezTo>
                      <a:pt x="586" y="180"/>
                      <a:pt x="590" y="181"/>
                      <a:pt x="594" y="182"/>
                    </a:cubicBezTo>
                    <a:cubicBezTo>
                      <a:pt x="601" y="183"/>
                      <a:pt x="608" y="185"/>
                      <a:pt x="615" y="188"/>
                    </a:cubicBezTo>
                    <a:cubicBezTo>
                      <a:pt x="620" y="196"/>
                      <a:pt x="624" y="206"/>
                      <a:pt x="628" y="215"/>
                    </a:cubicBezTo>
                    <a:moveTo>
                      <a:pt x="48" y="206"/>
                    </a:moveTo>
                    <a:cubicBezTo>
                      <a:pt x="46" y="205"/>
                      <a:pt x="45" y="203"/>
                      <a:pt x="44" y="201"/>
                    </a:cubicBezTo>
                    <a:cubicBezTo>
                      <a:pt x="41" y="198"/>
                      <a:pt x="38" y="196"/>
                      <a:pt x="35" y="194"/>
                    </a:cubicBezTo>
                    <a:cubicBezTo>
                      <a:pt x="37" y="186"/>
                      <a:pt x="39" y="178"/>
                      <a:pt x="43" y="170"/>
                    </a:cubicBezTo>
                    <a:cubicBezTo>
                      <a:pt x="47" y="175"/>
                      <a:pt x="49" y="182"/>
                      <a:pt x="52" y="187"/>
                    </a:cubicBezTo>
                    <a:cubicBezTo>
                      <a:pt x="52" y="188"/>
                      <a:pt x="53" y="190"/>
                      <a:pt x="54" y="192"/>
                    </a:cubicBezTo>
                    <a:cubicBezTo>
                      <a:pt x="52" y="196"/>
                      <a:pt x="49" y="201"/>
                      <a:pt x="48" y="206"/>
                    </a:cubicBezTo>
                    <a:moveTo>
                      <a:pt x="205" y="249"/>
                    </a:moveTo>
                    <a:cubicBezTo>
                      <a:pt x="205" y="245"/>
                      <a:pt x="205" y="242"/>
                      <a:pt x="205" y="238"/>
                    </a:cubicBezTo>
                    <a:cubicBezTo>
                      <a:pt x="210" y="236"/>
                      <a:pt x="215" y="233"/>
                      <a:pt x="218" y="232"/>
                    </a:cubicBezTo>
                    <a:cubicBezTo>
                      <a:pt x="223" y="230"/>
                      <a:pt x="228" y="227"/>
                      <a:pt x="234" y="224"/>
                    </a:cubicBezTo>
                    <a:cubicBezTo>
                      <a:pt x="245" y="219"/>
                      <a:pt x="257" y="214"/>
                      <a:pt x="268" y="209"/>
                    </a:cubicBezTo>
                    <a:cubicBezTo>
                      <a:pt x="296" y="197"/>
                      <a:pt x="324" y="187"/>
                      <a:pt x="353" y="178"/>
                    </a:cubicBezTo>
                    <a:cubicBezTo>
                      <a:pt x="380" y="171"/>
                      <a:pt x="405" y="163"/>
                      <a:pt x="432" y="158"/>
                    </a:cubicBezTo>
                    <a:cubicBezTo>
                      <a:pt x="433" y="158"/>
                      <a:pt x="434" y="158"/>
                      <a:pt x="435" y="157"/>
                    </a:cubicBezTo>
                    <a:cubicBezTo>
                      <a:pt x="407" y="173"/>
                      <a:pt x="384" y="192"/>
                      <a:pt x="364" y="212"/>
                    </a:cubicBezTo>
                    <a:cubicBezTo>
                      <a:pt x="354" y="215"/>
                      <a:pt x="344" y="216"/>
                      <a:pt x="334" y="218"/>
                    </a:cubicBezTo>
                    <a:cubicBezTo>
                      <a:pt x="316" y="222"/>
                      <a:pt x="299" y="226"/>
                      <a:pt x="282" y="231"/>
                    </a:cubicBezTo>
                    <a:cubicBezTo>
                      <a:pt x="262" y="237"/>
                      <a:pt x="242" y="241"/>
                      <a:pt x="222" y="246"/>
                    </a:cubicBezTo>
                    <a:cubicBezTo>
                      <a:pt x="217" y="247"/>
                      <a:pt x="211" y="247"/>
                      <a:pt x="205" y="249"/>
                    </a:cubicBezTo>
                    <a:moveTo>
                      <a:pt x="59" y="185"/>
                    </a:moveTo>
                    <a:cubicBezTo>
                      <a:pt x="55" y="177"/>
                      <a:pt x="52" y="168"/>
                      <a:pt x="46" y="162"/>
                    </a:cubicBezTo>
                    <a:cubicBezTo>
                      <a:pt x="46" y="162"/>
                      <a:pt x="46" y="162"/>
                      <a:pt x="46" y="162"/>
                    </a:cubicBezTo>
                    <a:cubicBezTo>
                      <a:pt x="50" y="153"/>
                      <a:pt x="56" y="144"/>
                      <a:pt x="62" y="136"/>
                    </a:cubicBezTo>
                    <a:cubicBezTo>
                      <a:pt x="63" y="141"/>
                      <a:pt x="63" y="146"/>
                      <a:pt x="64" y="151"/>
                    </a:cubicBezTo>
                    <a:cubicBezTo>
                      <a:pt x="65" y="158"/>
                      <a:pt x="67" y="167"/>
                      <a:pt x="70" y="175"/>
                    </a:cubicBezTo>
                    <a:cubicBezTo>
                      <a:pt x="66" y="178"/>
                      <a:pt x="62" y="182"/>
                      <a:pt x="59" y="185"/>
                    </a:cubicBezTo>
                    <a:moveTo>
                      <a:pt x="76" y="171"/>
                    </a:moveTo>
                    <a:cubicBezTo>
                      <a:pt x="73" y="163"/>
                      <a:pt x="72" y="153"/>
                      <a:pt x="70" y="147"/>
                    </a:cubicBezTo>
                    <a:cubicBezTo>
                      <a:pt x="69" y="142"/>
                      <a:pt x="70" y="137"/>
                      <a:pt x="69" y="133"/>
                    </a:cubicBezTo>
                    <a:cubicBezTo>
                      <a:pt x="69" y="132"/>
                      <a:pt x="69" y="130"/>
                      <a:pt x="69" y="128"/>
                    </a:cubicBezTo>
                    <a:cubicBezTo>
                      <a:pt x="77" y="120"/>
                      <a:pt x="86" y="111"/>
                      <a:pt x="97" y="104"/>
                    </a:cubicBezTo>
                    <a:cubicBezTo>
                      <a:pt x="95" y="109"/>
                      <a:pt x="93" y="113"/>
                      <a:pt x="91" y="118"/>
                    </a:cubicBezTo>
                    <a:cubicBezTo>
                      <a:pt x="86" y="132"/>
                      <a:pt x="85" y="146"/>
                      <a:pt x="81" y="161"/>
                    </a:cubicBezTo>
                    <a:cubicBezTo>
                      <a:pt x="81" y="163"/>
                      <a:pt x="80" y="166"/>
                      <a:pt x="80" y="168"/>
                    </a:cubicBezTo>
                    <a:cubicBezTo>
                      <a:pt x="79" y="169"/>
                      <a:pt x="78" y="170"/>
                      <a:pt x="76" y="171"/>
                    </a:cubicBezTo>
                    <a:moveTo>
                      <a:pt x="196" y="211"/>
                    </a:moveTo>
                    <a:cubicBezTo>
                      <a:pt x="194" y="208"/>
                      <a:pt x="193" y="205"/>
                      <a:pt x="190" y="202"/>
                    </a:cubicBezTo>
                    <a:cubicBezTo>
                      <a:pt x="196" y="196"/>
                      <a:pt x="202" y="191"/>
                      <a:pt x="207" y="186"/>
                    </a:cubicBezTo>
                    <a:cubicBezTo>
                      <a:pt x="218" y="176"/>
                      <a:pt x="230" y="167"/>
                      <a:pt x="242" y="159"/>
                    </a:cubicBezTo>
                    <a:cubicBezTo>
                      <a:pt x="266" y="142"/>
                      <a:pt x="292" y="129"/>
                      <a:pt x="318" y="115"/>
                    </a:cubicBezTo>
                    <a:cubicBezTo>
                      <a:pt x="360" y="93"/>
                      <a:pt x="406" y="76"/>
                      <a:pt x="453" y="73"/>
                    </a:cubicBezTo>
                    <a:cubicBezTo>
                      <a:pt x="480" y="82"/>
                      <a:pt x="504" y="92"/>
                      <a:pt x="524" y="103"/>
                    </a:cubicBezTo>
                    <a:cubicBezTo>
                      <a:pt x="521" y="103"/>
                      <a:pt x="518" y="103"/>
                      <a:pt x="514" y="103"/>
                    </a:cubicBezTo>
                    <a:cubicBezTo>
                      <a:pt x="503" y="103"/>
                      <a:pt x="492" y="104"/>
                      <a:pt x="481" y="105"/>
                    </a:cubicBezTo>
                    <a:cubicBezTo>
                      <a:pt x="446" y="105"/>
                      <a:pt x="411" y="119"/>
                      <a:pt x="377" y="127"/>
                    </a:cubicBezTo>
                    <a:cubicBezTo>
                      <a:pt x="340" y="135"/>
                      <a:pt x="306" y="151"/>
                      <a:pt x="271" y="166"/>
                    </a:cubicBezTo>
                    <a:cubicBezTo>
                      <a:pt x="255" y="173"/>
                      <a:pt x="239" y="183"/>
                      <a:pt x="223" y="193"/>
                    </a:cubicBezTo>
                    <a:cubicBezTo>
                      <a:pt x="215" y="199"/>
                      <a:pt x="205" y="204"/>
                      <a:pt x="196" y="211"/>
                    </a:cubicBezTo>
                    <a:moveTo>
                      <a:pt x="88" y="164"/>
                    </a:moveTo>
                    <a:cubicBezTo>
                      <a:pt x="88" y="164"/>
                      <a:pt x="88" y="163"/>
                      <a:pt x="89" y="162"/>
                    </a:cubicBezTo>
                    <a:cubicBezTo>
                      <a:pt x="91" y="148"/>
                      <a:pt x="93" y="134"/>
                      <a:pt x="98" y="121"/>
                    </a:cubicBezTo>
                    <a:cubicBezTo>
                      <a:pt x="101" y="113"/>
                      <a:pt x="104" y="104"/>
                      <a:pt x="108" y="96"/>
                    </a:cubicBezTo>
                    <a:cubicBezTo>
                      <a:pt x="124" y="87"/>
                      <a:pt x="141" y="79"/>
                      <a:pt x="158" y="72"/>
                    </a:cubicBezTo>
                    <a:cubicBezTo>
                      <a:pt x="150" y="82"/>
                      <a:pt x="144" y="94"/>
                      <a:pt x="139" y="105"/>
                    </a:cubicBezTo>
                    <a:cubicBezTo>
                      <a:pt x="136" y="109"/>
                      <a:pt x="134" y="113"/>
                      <a:pt x="133" y="118"/>
                    </a:cubicBezTo>
                    <a:cubicBezTo>
                      <a:pt x="131" y="123"/>
                      <a:pt x="127" y="127"/>
                      <a:pt x="127" y="133"/>
                    </a:cubicBezTo>
                    <a:cubicBezTo>
                      <a:pt x="126" y="138"/>
                      <a:pt x="122" y="144"/>
                      <a:pt x="121" y="149"/>
                    </a:cubicBezTo>
                    <a:cubicBezTo>
                      <a:pt x="120" y="152"/>
                      <a:pt x="119" y="155"/>
                      <a:pt x="119" y="158"/>
                    </a:cubicBezTo>
                    <a:cubicBezTo>
                      <a:pt x="118" y="158"/>
                      <a:pt x="118" y="158"/>
                      <a:pt x="118" y="158"/>
                    </a:cubicBezTo>
                    <a:cubicBezTo>
                      <a:pt x="108" y="158"/>
                      <a:pt x="98" y="160"/>
                      <a:pt x="88" y="164"/>
                    </a:cubicBezTo>
                    <a:moveTo>
                      <a:pt x="148" y="164"/>
                    </a:moveTo>
                    <a:cubicBezTo>
                      <a:pt x="141" y="161"/>
                      <a:pt x="133" y="159"/>
                      <a:pt x="126" y="158"/>
                    </a:cubicBezTo>
                    <a:cubicBezTo>
                      <a:pt x="128" y="151"/>
                      <a:pt x="130" y="144"/>
                      <a:pt x="133" y="137"/>
                    </a:cubicBezTo>
                    <a:cubicBezTo>
                      <a:pt x="138" y="127"/>
                      <a:pt x="142" y="115"/>
                      <a:pt x="147" y="105"/>
                    </a:cubicBezTo>
                    <a:cubicBezTo>
                      <a:pt x="154" y="91"/>
                      <a:pt x="162" y="78"/>
                      <a:pt x="173" y="66"/>
                    </a:cubicBezTo>
                    <a:cubicBezTo>
                      <a:pt x="192" y="60"/>
                      <a:pt x="212" y="55"/>
                      <a:pt x="230" y="52"/>
                    </a:cubicBezTo>
                    <a:cubicBezTo>
                      <a:pt x="229" y="53"/>
                      <a:pt x="229" y="53"/>
                      <a:pt x="229" y="53"/>
                    </a:cubicBezTo>
                    <a:cubicBezTo>
                      <a:pt x="215" y="62"/>
                      <a:pt x="205" y="76"/>
                      <a:pt x="195" y="89"/>
                    </a:cubicBezTo>
                    <a:cubicBezTo>
                      <a:pt x="185" y="102"/>
                      <a:pt x="174" y="115"/>
                      <a:pt x="166" y="129"/>
                    </a:cubicBezTo>
                    <a:cubicBezTo>
                      <a:pt x="160" y="141"/>
                      <a:pt x="154" y="153"/>
                      <a:pt x="148" y="164"/>
                    </a:cubicBezTo>
                    <a:moveTo>
                      <a:pt x="173" y="181"/>
                    </a:moveTo>
                    <a:cubicBezTo>
                      <a:pt x="167" y="176"/>
                      <a:pt x="161" y="171"/>
                      <a:pt x="155" y="168"/>
                    </a:cubicBezTo>
                    <a:cubicBezTo>
                      <a:pt x="160" y="158"/>
                      <a:pt x="165" y="147"/>
                      <a:pt x="170" y="137"/>
                    </a:cubicBezTo>
                    <a:cubicBezTo>
                      <a:pt x="178" y="121"/>
                      <a:pt x="190" y="108"/>
                      <a:pt x="201" y="94"/>
                    </a:cubicBezTo>
                    <a:cubicBezTo>
                      <a:pt x="207" y="86"/>
                      <a:pt x="213" y="78"/>
                      <a:pt x="220" y="70"/>
                    </a:cubicBezTo>
                    <a:cubicBezTo>
                      <a:pt x="226" y="64"/>
                      <a:pt x="233" y="60"/>
                      <a:pt x="240" y="54"/>
                    </a:cubicBezTo>
                    <a:cubicBezTo>
                      <a:pt x="241" y="53"/>
                      <a:pt x="243" y="51"/>
                      <a:pt x="245" y="50"/>
                    </a:cubicBezTo>
                    <a:cubicBezTo>
                      <a:pt x="263" y="48"/>
                      <a:pt x="281" y="47"/>
                      <a:pt x="298" y="47"/>
                    </a:cubicBezTo>
                    <a:cubicBezTo>
                      <a:pt x="307" y="47"/>
                      <a:pt x="315" y="47"/>
                      <a:pt x="323" y="47"/>
                    </a:cubicBezTo>
                    <a:cubicBezTo>
                      <a:pt x="321" y="49"/>
                      <a:pt x="318" y="50"/>
                      <a:pt x="316" y="51"/>
                    </a:cubicBezTo>
                    <a:cubicBezTo>
                      <a:pt x="310" y="54"/>
                      <a:pt x="303" y="57"/>
                      <a:pt x="297" y="61"/>
                    </a:cubicBezTo>
                    <a:cubicBezTo>
                      <a:pt x="285" y="68"/>
                      <a:pt x="273" y="76"/>
                      <a:pt x="263" y="86"/>
                    </a:cubicBezTo>
                    <a:cubicBezTo>
                      <a:pt x="233" y="117"/>
                      <a:pt x="197" y="144"/>
                      <a:pt x="173" y="181"/>
                    </a:cubicBezTo>
                    <a:moveTo>
                      <a:pt x="282" y="0"/>
                    </a:moveTo>
                    <a:cubicBezTo>
                      <a:pt x="241" y="0"/>
                      <a:pt x="200" y="7"/>
                      <a:pt x="162" y="21"/>
                    </a:cubicBezTo>
                    <a:cubicBezTo>
                      <a:pt x="158" y="36"/>
                      <a:pt x="152" y="48"/>
                      <a:pt x="148" y="52"/>
                    </a:cubicBezTo>
                    <a:cubicBezTo>
                      <a:pt x="147" y="53"/>
                      <a:pt x="146" y="54"/>
                      <a:pt x="145" y="54"/>
                    </a:cubicBezTo>
                    <a:cubicBezTo>
                      <a:pt x="143" y="54"/>
                      <a:pt x="142" y="53"/>
                      <a:pt x="141" y="51"/>
                    </a:cubicBezTo>
                    <a:cubicBezTo>
                      <a:pt x="141" y="51"/>
                      <a:pt x="140" y="51"/>
                      <a:pt x="139" y="51"/>
                    </a:cubicBezTo>
                    <a:cubicBezTo>
                      <a:pt x="131" y="51"/>
                      <a:pt x="125" y="46"/>
                      <a:pt x="122" y="39"/>
                    </a:cubicBezTo>
                    <a:cubicBezTo>
                      <a:pt x="97" y="53"/>
                      <a:pt x="73" y="70"/>
                      <a:pt x="53" y="92"/>
                    </a:cubicBezTo>
                    <a:cubicBezTo>
                      <a:pt x="40" y="106"/>
                      <a:pt x="27" y="127"/>
                      <a:pt x="18" y="144"/>
                    </a:cubicBezTo>
                    <a:cubicBezTo>
                      <a:pt x="18" y="145"/>
                      <a:pt x="18" y="146"/>
                      <a:pt x="19" y="146"/>
                    </a:cubicBezTo>
                    <a:cubicBezTo>
                      <a:pt x="23" y="154"/>
                      <a:pt x="33" y="189"/>
                      <a:pt x="35" y="200"/>
                    </a:cubicBezTo>
                    <a:cubicBezTo>
                      <a:pt x="35" y="201"/>
                      <a:pt x="35" y="202"/>
                      <a:pt x="35" y="203"/>
                    </a:cubicBezTo>
                    <a:cubicBezTo>
                      <a:pt x="36" y="204"/>
                      <a:pt x="37" y="205"/>
                      <a:pt x="38" y="206"/>
                    </a:cubicBezTo>
                    <a:cubicBezTo>
                      <a:pt x="40" y="209"/>
                      <a:pt x="42" y="211"/>
                      <a:pt x="44" y="214"/>
                    </a:cubicBezTo>
                    <a:cubicBezTo>
                      <a:pt x="45" y="214"/>
                      <a:pt x="45" y="214"/>
                      <a:pt x="45" y="214"/>
                    </a:cubicBezTo>
                    <a:cubicBezTo>
                      <a:pt x="44" y="217"/>
                      <a:pt x="43" y="220"/>
                      <a:pt x="42" y="223"/>
                    </a:cubicBezTo>
                    <a:cubicBezTo>
                      <a:pt x="42" y="224"/>
                      <a:pt x="42" y="224"/>
                      <a:pt x="42" y="225"/>
                    </a:cubicBezTo>
                    <a:cubicBezTo>
                      <a:pt x="39" y="223"/>
                      <a:pt x="37" y="222"/>
                      <a:pt x="34" y="220"/>
                    </a:cubicBezTo>
                    <a:cubicBezTo>
                      <a:pt x="32" y="234"/>
                      <a:pt x="25" y="246"/>
                      <a:pt x="18" y="256"/>
                    </a:cubicBezTo>
                    <a:cubicBezTo>
                      <a:pt x="31" y="274"/>
                      <a:pt x="46" y="285"/>
                      <a:pt x="47" y="285"/>
                    </a:cubicBezTo>
                    <a:cubicBezTo>
                      <a:pt x="47" y="285"/>
                      <a:pt x="47" y="285"/>
                      <a:pt x="47" y="285"/>
                    </a:cubicBezTo>
                    <a:cubicBezTo>
                      <a:pt x="47" y="269"/>
                      <a:pt x="56" y="245"/>
                      <a:pt x="60" y="235"/>
                    </a:cubicBezTo>
                    <a:cubicBezTo>
                      <a:pt x="60" y="234"/>
                      <a:pt x="60" y="234"/>
                      <a:pt x="60" y="234"/>
                    </a:cubicBezTo>
                    <a:cubicBezTo>
                      <a:pt x="61" y="232"/>
                      <a:pt x="62" y="231"/>
                      <a:pt x="62" y="231"/>
                    </a:cubicBezTo>
                    <a:cubicBezTo>
                      <a:pt x="70" y="216"/>
                      <a:pt x="88" y="203"/>
                      <a:pt x="109" y="203"/>
                    </a:cubicBezTo>
                    <a:cubicBezTo>
                      <a:pt x="123" y="203"/>
                      <a:pt x="139" y="210"/>
                      <a:pt x="153" y="227"/>
                    </a:cubicBezTo>
                    <a:cubicBezTo>
                      <a:pt x="159" y="235"/>
                      <a:pt x="161" y="244"/>
                      <a:pt x="159" y="255"/>
                    </a:cubicBezTo>
                    <a:cubicBezTo>
                      <a:pt x="156" y="268"/>
                      <a:pt x="149" y="283"/>
                      <a:pt x="139" y="291"/>
                    </a:cubicBezTo>
                    <a:cubicBezTo>
                      <a:pt x="123" y="303"/>
                      <a:pt x="67" y="310"/>
                      <a:pt x="67" y="310"/>
                    </a:cubicBezTo>
                    <a:cubicBezTo>
                      <a:pt x="67" y="310"/>
                      <a:pt x="50" y="347"/>
                      <a:pt x="93" y="392"/>
                    </a:cubicBezTo>
                    <a:cubicBezTo>
                      <a:pt x="96" y="397"/>
                      <a:pt x="100" y="400"/>
                      <a:pt x="105" y="404"/>
                    </a:cubicBezTo>
                    <a:cubicBezTo>
                      <a:pt x="121" y="397"/>
                      <a:pt x="137" y="394"/>
                      <a:pt x="152" y="394"/>
                    </a:cubicBezTo>
                    <a:cubicBezTo>
                      <a:pt x="184" y="394"/>
                      <a:pt x="210" y="407"/>
                      <a:pt x="225" y="417"/>
                    </a:cubicBezTo>
                    <a:cubicBezTo>
                      <a:pt x="239" y="385"/>
                      <a:pt x="267" y="348"/>
                      <a:pt x="320" y="333"/>
                    </a:cubicBezTo>
                    <a:cubicBezTo>
                      <a:pt x="323" y="332"/>
                      <a:pt x="325" y="331"/>
                      <a:pt x="328" y="331"/>
                    </a:cubicBezTo>
                    <a:cubicBezTo>
                      <a:pt x="345" y="309"/>
                      <a:pt x="361" y="285"/>
                      <a:pt x="378" y="262"/>
                    </a:cubicBezTo>
                    <a:cubicBezTo>
                      <a:pt x="385" y="239"/>
                      <a:pt x="402" y="221"/>
                      <a:pt x="423" y="212"/>
                    </a:cubicBezTo>
                    <a:cubicBezTo>
                      <a:pt x="447" y="190"/>
                      <a:pt x="475" y="174"/>
                      <a:pt x="505" y="174"/>
                    </a:cubicBezTo>
                    <a:cubicBezTo>
                      <a:pt x="510" y="174"/>
                      <a:pt x="515" y="174"/>
                      <a:pt x="520" y="175"/>
                    </a:cubicBezTo>
                    <a:cubicBezTo>
                      <a:pt x="545" y="180"/>
                      <a:pt x="567" y="198"/>
                      <a:pt x="578" y="222"/>
                    </a:cubicBezTo>
                    <a:cubicBezTo>
                      <a:pt x="584" y="235"/>
                      <a:pt x="587" y="243"/>
                      <a:pt x="580" y="255"/>
                    </a:cubicBezTo>
                    <a:cubicBezTo>
                      <a:pt x="571" y="269"/>
                      <a:pt x="558" y="279"/>
                      <a:pt x="556" y="296"/>
                    </a:cubicBezTo>
                    <a:cubicBezTo>
                      <a:pt x="555" y="305"/>
                      <a:pt x="557" y="315"/>
                      <a:pt x="563" y="322"/>
                    </a:cubicBezTo>
                    <a:cubicBezTo>
                      <a:pt x="577" y="324"/>
                      <a:pt x="590" y="330"/>
                      <a:pt x="600" y="339"/>
                    </a:cubicBezTo>
                    <a:cubicBezTo>
                      <a:pt x="615" y="338"/>
                      <a:pt x="629" y="329"/>
                      <a:pt x="638" y="317"/>
                    </a:cubicBezTo>
                    <a:cubicBezTo>
                      <a:pt x="639" y="316"/>
                      <a:pt x="639" y="315"/>
                      <a:pt x="640" y="314"/>
                    </a:cubicBezTo>
                    <a:cubicBezTo>
                      <a:pt x="648" y="302"/>
                      <a:pt x="652" y="289"/>
                      <a:pt x="654" y="275"/>
                    </a:cubicBezTo>
                    <a:cubicBezTo>
                      <a:pt x="654" y="275"/>
                      <a:pt x="653" y="274"/>
                      <a:pt x="653" y="274"/>
                    </a:cubicBezTo>
                    <a:cubicBezTo>
                      <a:pt x="650" y="272"/>
                      <a:pt x="648" y="265"/>
                      <a:pt x="648" y="262"/>
                    </a:cubicBezTo>
                    <a:cubicBezTo>
                      <a:pt x="648" y="258"/>
                      <a:pt x="649" y="255"/>
                      <a:pt x="651" y="253"/>
                    </a:cubicBezTo>
                    <a:cubicBezTo>
                      <a:pt x="652" y="251"/>
                      <a:pt x="653" y="248"/>
                      <a:pt x="656" y="248"/>
                    </a:cubicBezTo>
                    <a:cubicBezTo>
                      <a:pt x="656" y="248"/>
                      <a:pt x="656" y="248"/>
                      <a:pt x="656" y="248"/>
                    </a:cubicBezTo>
                    <a:cubicBezTo>
                      <a:pt x="656" y="236"/>
                      <a:pt x="654" y="224"/>
                      <a:pt x="652" y="213"/>
                    </a:cubicBezTo>
                    <a:cubicBezTo>
                      <a:pt x="650" y="212"/>
                      <a:pt x="649" y="211"/>
                      <a:pt x="648" y="210"/>
                    </a:cubicBezTo>
                    <a:cubicBezTo>
                      <a:pt x="645" y="207"/>
                      <a:pt x="644" y="203"/>
                      <a:pt x="644" y="199"/>
                    </a:cubicBezTo>
                    <a:cubicBezTo>
                      <a:pt x="644" y="196"/>
                      <a:pt x="644" y="193"/>
                      <a:pt x="645" y="191"/>
                    </a:cubicBezTo>
                    <a:cubicBezTo>
                      <a:pt x="635" y="164"/>
                      <a:pt x="618" y="139"/>
                      <a:pt x="597" y="119"/>
                    </a:cubicBezTo>
                    <a:cubicBezTo>
                      <a:pt x="592" y="127"/>
                      <a:pt x="586" y="135"/>
                      <a:pt x="580" y="142"/>
                    </a:cubicBezTo>
                    <a:cubicBezTo>
                      <a:pt x="581" y="143"/>
                      <a:pt x="582" y="144"/>
                      <a:pt x="583" y="145"/>
                    </a:cubicBezTo>
                    <a:cubicBezTo>
                      <a:pt x="584" y="146"/>
                      <a:pt x="585" y="147"/>
                      <a:pt x="586" y="148"/>
                    </a:cubicBezTo>
                    <a:cubicBezTo>
                      <a:pt x="582" y="148"/>
                      <a:pt x="579" y="147"/>
                      <a:pt x="575" y="147"/>
                    </a:cubicBezTo>
                    <a:cubicBezTo>
                      <a:pt x="573" y="149"/>
                      <a:pt x="570" y="152"/>
                      <a:pt x="568" y="154"/>
                    </a:cubicBezTo>
                    <a:cubicBezTo>
                      <a:pt x="571" y="154"/>
                      <a:pt x="574" y="154"/>
                      <a:pt x="577" y="155"/>
                    </a:cubicBezTo>
                    <a:cubicBezTo>
                      <a:pt x="582" y="155"/>
                      <a:pt x="588" y="155"/>
                      <a:pt x="593" y="156"/>
                    </a:cubicBezTo>
                    <a:cubicBezTo>
                      <a:pt x="599" y="163"/>
                      <a:pt x="604" y="170"/>
                      <a:pt x="609" y="178"/>
                    </a:cubicBezTo>
                    <a:cubicBezTo>
                      <a:pt x="605" y="177"/>
                      <a:pt x="600" y="175"/>
                      <a:pt x="595" y="174"/>
                    </a:cubicBezTo>
                    <a:cubicBezTo>
                      <a:pt x="590" y="173"/>
                      <a:pt x="584" y="172"/>
                      <a:pt x="578" y="172"/>
                    </a:cubicBezTo>
                    <a:cubicBezTo>
                      <a:pt x="577" y="171"/>
                      <a:pt x="576" y="171"/>
                      <a:pt x="575" y="171"/>
                    </a:cubicBezTo>
                    <a:cubicBezTo>
                      <a:pt x="570" y="167"/>
                      <a:pt x="565" y="163"/>
                      <a:pt x="561" y="160"/>
                    </a:cubicBezTo>
                    <a:cubicBezTo>
                      <a:pt x="556" y="163"/>
                      <a:pt x="552" y="165"/>
                      <a:pt x="550" y="166"/>
                    </a:cubicBezTo>
                    <a:cubicBezTo>
                      <a:pt x="549" y="166"/>
                      <a:pt x="549" y="166"/>
                      <a:pt x="548" y="166"/>
                    </a:cubicBezTo>
                    <a:cubicBezTo>
                      <a:pt x="546" y="166"/>
                      <a:pt x="545" y="164"/>
                      <a:pt x="545" y="162"/>
                    </a:cubicBezTo>
                    <a:cubicBezTo>
                      <a:pt x="538" y="159"/>
                      <a:pt x="535" y="152"/>
                      <a:pt x="536" y="145"/>
                    </a:cubicBezTo>
                    <a:cubicBezTo>
                      <a:pt x="534" y="145"/>
                      <a:pt x="532" y="145"/>
                      <a:pt x="530" y="145"/>
                    </a:cubicBezTo>
                    <a:cubicBezTo>
                      <a:pt x="518" y="141"/>
                      <a:pt x="506" y="139"/>
                      <a:pt x="495" y="139"/>
                    </a:cubicBezTo>
                    <a:cubicBezTo>
                      <a:pt x="485" y="139"/>
                      <a:pt x="476" y="141"/>
                      <a:pt x="467" y="143"/>
                    </a:cubicBezTo>
                    <a:cubicBezTo>
                      <a:pt x="456" y="144"/>
                      <a:pt x="444" y="147"/>
                      <a:pt x="434" y="150"/>
                    </a:cubicBezTo>
                    <a:cubicBezTo>
                      <a:pt x="420" y="153"/>
                      <a:pt x="407" y="155"/>
                      <a:pt x="394" y="159"/>
                    </a:cubicBezTo>
                    <a:cubicBezTo>
                      <a:pt x="379" y="164"/>
                      <a:pt x="363" y="168"/>
                      <a:pt x="348" y="172"/>
                    </a:cubicBezTo>
                    <a:cubicBezTo>
                      <a:pt x="316" y="181"/>
                      <a:pt x="284" y="192"/>
                      <a:pt x="254" y="207"/>
                    </a:cubicBezTo>
                    <a:cubicBezTo>
                      <a:pt x="238" y="214"/>
                      <a:pt x="222" y="221"/>
                      <a:pt x="207" y="229"/>
                    </a:cubicBezTo>
                    <a:cubicBezTo>
                      <a:pt x="206" y="229"/>
                      <a:pt x="205" y="230"/>
                      <a:pt x="203" y="231"/>
                    </a:cubicBezTo>
                    <a:cubicBezTo>
                      <a:pt x="202" y="226"/>
                      <a:pt x="201" y="222"/>
                      <a:pt x="199" y="218"/>
                    </a:cubicBezTo>
                    <a:cubicBezTo>
                      <a:pt x="209" y="210"/>
                      <a:pt x="220" y="204"/>
                      <a:pt x="230" y="198"/>
                    </a:cubicBezTo>
                    <a:cubicBezTo>
                      <a:pt x="245" y="188"/>
                      <a:pt x="261" y="179"/>
                      <a:pt x="278" y="171"/>
                    </a:cubicBezTo>
                    <a:cubicBezTo>
                      <a:pt x="312" y="156"/>
                      <a:pt x="346" y="142"/>
                      <a:pt x="382" y="133"/>
                    </a:cubicBezTo>
                    <a:cubicBezTo>
                      <a:pt x="390" y="131"/>
                      <a:pt x="398" y="129"/>
                      <a:pt x="406" y="127"/>
                    </a:cubicBezTo>
                    <a:cubicBezTo>
                      <a:pt x="416" y="124"/>
                      <a:pt x="427" y="124"/>
                      <a:pt x="437" y="120"/>
                    </a:cubicBezTo>
                    <a:cubicBezTo>
                      <a:pt x="451" y="116"/>
                      <a:pt x="467" y="113"/>
                      <a:pt x="482" y="112"/>
                    </a:cubicBezTo>
                    <a:cubicBezTo>
                      <a:pt x="494" y="112"/>
                      <a:pt x="505" y="111"/>
                      <a:pt x="516" y="111"/>
                    </a:cubicBezTo>
                    <a:cubicBezTo>
                      <a:pt x="522" y="111"/>
                      <a:pt x="528" y="111"/>
                      <a:pt x="534" y="112"/>
                    </a:cubicBezTo>
                    <a:cubicBezTo>
                      <a:pt x="537" y="112"/>
                      <a:pt x="539" y="113"/>
                      <a:pt x="541" y="113"/>
                    </a:cubicBezTo>
                    <a:cubicBezTo>
                      <a:pt x="546" y="116"/>
                      <a:pt x="550" y="119"/>
                      <a:pt x="554" y="122"/>
                    </a:cubicBezTo>
                    <a:cubicBezTo>
                      <a:pt x="559" y="120"/>
                      <a:pt x="563" y="119"/>
                      <a:pt x="568" y="119"/>
                    </a:cubicBezTo>
                    <a:cubicBezTo>
                      <a:pt x="564" y="114"/>
                      <a:pt x="562" y="108"/>
                      <a:pt x="565" y="100"/>
                    </a:cubicBezTo>
                    <a:cubicBezTo>
                      <a:pt x="565" y="98"/>
                      <a:pt x="566" y="95"/>
                      <a:pt x="567" y="92"/>
                    </a:cubicBezTo>
                    <a:cubicBezTo>
                      <a:pt x="549" y="79"/>
                      <a:pt x="529" y="67"/>
                      <a:pt x="510" y="58"/>
                    </a:cubicBezTo>
                    <a:cubicBezTo>
                      <a:pt x="476" y="41"/>
                      <a:pt x="437" y="27"/>
                      <a:pt x="399" y="16"/>
                    </a:cubicBezTo>
                    <a:cubicBezTo>
                      <a:pt x="395" y="23"/>
                      <a:pt x="390" y="27"/>
                      <a:pt x="384" y="29"/>
                    </a:cubicBezTo>
                    <a:cubicBezTo>
                      <a:pt x="388" y="32"/>
                      <a:pt x="388" y="36"/>
                      <a:pt x="384" y="45"/>
                    </a:cubicBezTo>
                    <a:cubicBezTo>
                      <a:pt x="383" y="48"/>
                      <a:pt x="381" y="51"/>
                      <a:pt x="378" y="54"/>
                    </a:cubicBezTo>
                    <a:cubicBezTo>
                      <a:pt x="398" y="57"/>
                      <a:pt x="417" y="62"/>
                      <a:pt x="435" y="67"/>
                    </a:cubicBezTo>
                    <a:cubicBezTo>
                      <a:pt x="396" y="72"/>
                      <a:pt x="359" y="87"/>
                      <a:pt x="323" y="104"/>
                    </a:cubicBezTo>
                    <a:cubicBezTo>
                      <a:pt x="296" y="116"/>
                      <a:pt x="269" y="132"/>
                      <a:pt x="244" y="148"/>
                    </a:cubicBezTo>
                    <a:cubicBezTo>
                      <a:pt x="232" y="156"/>
                      <a:pt x="219" y="164"/>
                      <a:pt x="209" y="174"/>
                    </a:cubicBezTo>
                    <a:cubicBezTo>
                      <a:pt x="201" y="181"/>
                      <a:pt x="193" y="188"/>
                      <a:pt x="186" y="195"/>
                    </a:cubicBezTo>
                    <a:cubicBezTo>
                      <a:pt x="183" y="192"/>
                      <a:pt x="181" y="189"/>
                      <a:pt x="178" y="186"/>
                    </a:cubicBezTo>
                    <a:cubicBezTo>
                      <a:pt x="202" y="149"/>
                      <a:pt x="238" y="123"/>
                      <a:pt x="268" y="92"/>
                    </a:cubicBezTo>
                    <a:cubicBezTo>
                      <a:pt x="282" y="77"/>
                      <a:pt x="302" y="66"/>
                      <a:pt x="320" y="58"/>
                    </a:cubicBezTo>
                    <a:cubicBezTo>
                      <a:pt x="327" y="55"/>
                      <a:pt x="334" y="51"/>
                      <a:pt x="341" y="49"/>
                    </a:cubicBezTo>
                    <a:cubicBezTo>
                      <a:pt x="347" y="49"/>
                      <a:pt x="354" y="50"/>
                      <a:pt x="360" y="51"/>
                    </a:cubicBezTo>
                    <a:cubicBezTo>
                      <a:pt x="359" y="47"/>
                      <a:pt x="359" y="41"/>
                      <a:pt x="359" y="33"/>
                    </a:cubicBezTo>
                    <a:cubicBezTo>
                      <a:pt x="359" y="33"/>
                      <a:pt x="359" y="33"/>
                      <a:pt x="359" y="33"/>
                    </a:cubicBezTo>
                    <a:cubicBezTo>
                      <a:pt x="357" y="33"/>
                      <a:pt x="356" y="31"/>
                      <a:pt x="355" y="29"/>
                    </a:cubicBezTo>
                    <a:cubicBezTo>
                      <a:pt x="345" y="28"/>
                      <a:pt x="340" y="16"/>
                      <a:pt x="343" y="5"/>
                    </a:cubicBezTo>
                    <a:cubicBezTo>
                      <a:pt x="335" y="4"/>
                      <a:pt x="328" y="3"/>
                      <a:pt x="321" y="2"/>
                    </a:cubicBezTo>
                    <a:cubicBezTo>
                      <a:pt x="308" y="1"/>
                      <a:pt x="295" y="0"/>
                      <a:pt x="28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7" name="Freeform 295"/>
              <p:cNvSpPr>
                <a:spLocks noEditPoints="1"/>
              </p:cNvSpPr>
              <p:nvPr/>
            </p:nvSpPr>
            <p:spPr bwMode="auto">
              <a:xfrm>
                <a:off x="5734" y="2653"/>
                <a:ext cx="324" cy="213"/>
              </a:xfrm>
              <a:custGeom>
                <a:avLst/>
                <a:gdLst>
                  <a:gd name="T0" fmla="*/ 14 w 656"/>
                  <a:gd name="T1" fmla="*/ 309 h 430"/>
                  <a:gd name="T2" fmla="*/ 3 w 656"/>
                  <a:gd name="T3" fmla="*/ 279 h 430"/>
                  <a:gd name="T4" fmla="*/ 21 w 656"/>
                  <a:gd name="T5" fmla="*/ 242 h 430"/>
                  <a:gd name="T6" fmla="*/ 20 w 656"/>
                  <a:gd name="T7" fmla="*/ 225 h 430"/>
                  <a:gd name="T8" fmla="*/ 103 w 656"/>
                  <a:gd name="T9" fmla="*/ 82 h 430"/>
                  <a:gd name="T10" fmla="*/ 533 w 656"/>
                  <a:gd name="T11" fmla="*/ 38 h 430"/>
                  <a:gd name="T12" fmla="*/ 293 w 656"/>
                  <a:gd name="T13" fmla="*/ 8 h 430"/>
                  <a:gd name="T14" fmla="*/ 323 w 656"/>
                  <a:gd name="T15" fmla="*/ 10 h 430"/>
                  <a:gd name="T16" fmla="*/ 542 w 656"/>
                  <a:gd name="T17" fmla="*/ 344 h 430"/>
                  <a:gd name="T18" fmla="*/ 525 w 656"/>
                  <a:gd name="T19" fmla="*/ 331 h 430"/>
                  <a:gd name="T20" fmla="*/ 488 w 656"/>
                  <a:gd name="T21" fmla="*/ 341 h 430"/>
                  <a:gd name="T22" fmla="*/ 550 w 656"/>
                  <a:gd name="T23" fmla="*/ 332 h 430"/>
                  <a:gd name="T24" fmla="*/ 483 w 656"/>
                  <a:gd name="T25" fmla="*/ 312 h 430"/>
                  <a:gd name="T26" fmla="*/ 408 w 656"/>
                  <a:gd name="T27" fmla="*/ 351 h 430"/>
                  <a:gd name="T28" fmla="*/ 415 w 656"/>
                  <a:gd name="T29" fmla="*/ 347 h 430"/>
                  <a:gd name="T30" fmla="*/ 459 w 656"/>
                  <a:gd name="T31" fmla="*/ 281 h 430"/>
                  <a:gd name="T32" fmla="*/ 63 w 656"/>
                  <a:gd name="T33" fmla="*/ 277 h 430"/>
                  <a:gd name="T34" fmla="*/ 384 w 656"/>
                  <a:gd name="T35" fmla="*/ 275 h 430"/>
                  <a:gd name="T36" fmla="*/ 452 w 656"/>
                  <a:gd name="T37" fmla="*/ 258 h 430"/>
                  <a:gd name="T38" fmla="*/ 621 w 656"/>
                  <a:gd name="T39" fmla="*/ 203 h 430"/>
                  <a:gd name="T40" fmla="*/ 612 w 656"/>
                  <a:gd name="T41" fmla="*/ 214 h 430"/>
                  <a:gd name="T42" fmla="*/ 69 w 656"/>
                  <a:gd name="T43" fmla="*/ 186 h 430"/>
                  <a:gd name="T44" fmla="*/ 621 w 656"/>
                  <a:gd name="T45" fmla="*/ 194 h 430"/>
                  <a:gd name="T46" fmla="*/ 293 w 656"/>
                  <a:gd name="T47" fmla="*/ 212 h 430"/>
                  <a:gd name="T48" fmla="*/ 452 w 656"/>
                  <a:gd name="T49" fmla="*/ 238 h 430"/>
                  <a:gd name="T50" fmla="*/ 78 w 656"/>
                  <a:gd name="T51" fmla="*/ 172 h 430"/>
                  <a:gd name="T52" fmla="*/ 610 w 656"/>
                  <a:gd name="T53" fmla="*/ 162 h 430"/>
                  <a:gd name="T54" fmla="*/ 560 w 656"/>
                  <a:gd name="T55" fmla="*/ 104 h 430"/>
                  <a:gd name="T56" fmla="*/ 339 w 656"/>
                  <a:gd name="T57" fmla="*/ 115 h 430"/>
                  <a:gd name="T58" fmla="*/ 279 w 656"/>
                  <a:gd name="T59" fmla="*/ 127 h 430"/>
                  <a:gd name="T60" fmla="*/ 524 w 656"/>
                  <a:gd name="T61" fmla="*/ 118 h 430"/>
                  <a:gd name="T62" fmla="*/ 538 w 656"/>
                  <a:gd name="T63" fmla="*/ 158 h 430"/>
                  <a:gd name="T64" fmla="*/ 484 w 656"/>
                  <a:gd name="T65" fmla="*/ 66 h 430"/>
                  <a:gd name="T66" fmla="*/ 413 w 656"/>
                  <a:gd name="T67" fmla="*/ 148 h 430"/>
                  <a:gd name="T68" fmla="*/ 470 w 656"/>
                  <a:gd name="T69" fmla="*/ 195 h 430"/>
                  <a:gd name="T70" fmla="*/ 411 w 656"/>
                  <a:gd name="T71" fmla="*/ 50 h 430"/>
                  <a:gd name="T72" fmla="*/ 374 w 656"/>
                  <a:gd name="T73" fmla="*/ 0 h 430"/>
                  <a:gd name="T74" fmla="*/ 314 w 656"/>
                  <a:gd name="T75" fmla="*/ 47 h 430"/>
                  <a:gd name="T76" fmla="*/ 114 w 656"/>
                  <a:gd name="T77" fmla="*/ 89 h 430"/>
                  <a:gd name="T78" fmla="*/ 274 w 656"/>
                  <a:gd name="T79" fmla="*/ 133 h 430"/>
                  <a:gd name="T80" fmla="*/ 308 w 656"/>
                  <a:gd name="T81" fmla="*/ 172 h 430"/>
                  <a:gd name="T82" fmla="*/ 131 w 656"/>
                  <a:gd name="T83" fmla="*/ 155 h 430"/>
                  <a:gd name="T84" fmla="*/ 96 w 656"/>
                  <a:gd name="T85" fmla="*/ 126 h 430"/>
                  <a:gd name="T86" fmla="*/ 19 w 656"/>
                  <a:gd name="T87" fmla="*/ 183 h 430"/>
                  <a:gd name="T88" fmla="*/ 44 w 656"/>
                  <a:gd name="T89" fmla="*/ 231 h 430"/>
                  <a:gd name="T90" fmla="*/ 27 w 656"/>
                  <a:gd name="T91" fmla="*/ 283 h 430"/>
                  <a:gd name="T92" fmla="*/ 60 w 656"/>
                  <a:gd name="T93" fmla="*/ 270 h 430"/>
                  <a:gd name="T94" fmla="*/ 28 w 656"/>
                  <a:gd name="T95" fmla="*/ 311 h 430"/>
                  <a:gd name="T96" fmla="*/ 61 w 656"/>
                  <a:gd name="T97" fmla="*/ 340 h 430"/>
                  <a:gd name="T98" fmla="*/ 151 w 656"/>
                  <a:gd name="T99" fmla="*/ 174 h 430"/>
                  <a:gd name="T100" fmla="*/ 445 w 656"/>
                  <a:gd name="T101" fmla="*/ 424 h 430"/>
                  <a:gd name="T102" fmla="*/ 564 w 656"/>
                  <a:gd name="T103" fmla="*/ 392 h 430"/>
                  <a:gd name="T104" fmla="*/ 596 w 656"/>
                  <a:gd name="T105" fmla="*/ 234 h 430"/>
                  <a:gd name="T106" fmla="*/ 656 w 656"/>
                  <a:gd name="T107" fmla="*/ 200 h 430"/>
                  <a:gd name="T108" fmla="*/ 526 w 656"/>
                  <a:gd name="T109" fmla="*/ 56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56" h="430">
                    <a:moveTo>
                      <a:pt x="324" y="325"/>
                    </a:moveTo>
                    <a:cubicBezTo>
                      <a:pt x="326" y="327"/>
                      <a:pt x="328" y="330"/>
                      <a:pt x="329" y="332"/>
                    </a:cubicBezTo>
                    <a:cubicBezTo>
                      <a:pt x="340" y="345"/>
                      <a:pt x="351" y="359"/>
                      <a:pt x="364" y="372"/>
                    </a:cubicBezTo>
                    <a:cubicBezTo>
                      <a:pt x="358" y="351"/>
                      <a:pt x="343" y="334"/>
                      <a:pt x="324" y="325"/>
                    </a:cubicBezTo>
                    <a:moveTo>
                      <a:pt x="17" y="293"/>
                    </a:moveTo>
                    <a:cubicBezTo>
                      <a:pt x="14" y="294"/>
                      <a:pt x="11" y="295"/>
                      <a:pt x="7" y="295"/>
                    </a:cubicBezTo>
                    <a:cubicBezTo>
                      <a:pt x="9" y="300"/>
                      <a:pt x="11" y="305"/>
                      <a:pt x="14" y="309"/>
                    </a:cubicBezTo>
                    <a:cubicBezTo>
                      <a:pt x="14" y="309"/>
                      <a:pt x="14" y="309"/>
                      <a:pt x="14" y="308"/>
                    </a:cubicBezTo>
                    <a:cubicBezTo>
                      <a:pt x="15" y="304"/>
                      <a:pt x="16" y="298"/>
                      <a:pt x="17" y="293"/>
                    </a:cubicBezTo>
                    <a:moveTo>
                      <a:pt x="3" y="279"/>
                    </a:moveTo>
                    <a:cubicBezTo>
                      <a:pt x="3" y="282"/>
                      <a:pt x="4" y="285"/>
                      <a:pt x="5" y="288"/>
                    </a:cubicBezTo>
                    <a:cubicBezTo>
                      <a:pt x="7" y="287"/>
                      <a:pt x="10" y="287"/>
                      <a:pt x="13" y="286"/>
                    </a:cubicBezTo>
                    <a:cubicBezTo>
                      <a:pt x="11" y="286"/>
                      <a:pt x="10" y="285"/>
                      <a:pt x="9" y="285"/>
                    </a:cubicBezTo>
                    <a:cubicBezTo>
                      <a:pt x="7" y="283"/>
                      <a:pt x="5" y="281"/>
                      <a:pt x="3" y="279"/>
                    </a:cubicBezTo>
                    <a:moveTo>
                      <a:pt x="21" y="242"/>
                    </a:moveTo>
                    <a:cubicBezTo>
                      <a:pt x="15" y="246"/>
                      <a:pt x="7" y="249"/>
                      <a:pt x="0" y="252"/>
                    </a:cubicBezTo>
                    <a:cubicBezTo>
                      <a:pt x="0" y="253"/>
                      <a:pt x="0" y="254"/>
                      <a:pt x="0" y="255"/>
                    </a:cubicBezTo>
                    <a:cubicBezTo>
                      <a:pt x="0" y="260"/>
                      <a:pt x="1" y="264"/>
                      <a:pt x="1" y="268"/>
                    </a:cubicBezTo>
                    <a:cubicBezTo>
                      <a:pt x="3" y="270"/>
                      <a:pt x="6" y="272"/>
                      <a:pt x="8" y="274"/>
                    </a:cubicBezTo>
                    <a:cubicBezTo>
                      <a:pt x="11" y="277"/>
                      <a:pt x="16" y="279"/>
                      <a:pt x="19" y="282"/>
                    </a:cubicBezTo>
                    <a:cubicBezTo>
                      <a:pt x="21" y="269"/>
                      <a:pt x="22" y="255"/>
                      <a:pt x="21" y="242"/>
                    </a:cubicBezTo>
                    <a:moveTo>
                      <a:pt x="2" y="227"/>
                    </a:moveTo>
                    <a:cubicBezTo>
                      <a:pt x="1" y="233"/>
                      <a:pt x="0" y="238"/>
                      <a:pt x="0" y="244"/>
                    </a:cubicBezTo>
                    <a:cubicBezTo>
                      <a:pt x="7" y="241"/>
                      <a:pt x="14" y="238"/>
                      <a:pt x="19" y="233"/>
                    </a:cubicBezTo>
                    <a:cubicBezTo>
                      <a:pt x="14" y="231"/>
                      <a:pt x="8" y="230"/>
                      <a:pt x="2" y="227"/>
                    </a:cubicBezTo>
                    <a:moveTo>
                      <a:pt x="13" y="187"/>
                    </a:moveTo>
                    <a:cubicBezTo>
                      <a:pt x="8" y="197"/>
                      <a:pt x="5" y="208"/>
                      <a:pt x="3" y="219"/>
                    </a:cubicBezTo>
                    <a:cubicBezTo>
                      <a:pt x="8" y="222"/>
                      <a:pt x="14" y="223"/>
                      <a:pt x="20" y="225"/>
                    </a:cubicBezTo>
                    <a:cubicBezTo>
                      <a:pt x="18" y="213"/>
                      <a:pt x="16" y="200"/>
                      <a:pt x="13" y="187"/>
                    </a:cubicBezTo>
                    <a:moveTo>
                      <a:pt x="110" y="116"/>
                    </a:moveTo>
                    <a:cubicBezTo>
                      <a:pt x="109" y="116"/>
                      <a:pt x="108" y="116"/>
                      <a:pt x="106" y="116"/>
                    </a:cubicBezTo>
                    <a:cubicBezTo>
                      <a:pt x="107" y="117"/>
                      <a:pt x="107" y="117"/>
                      <a:pt x="107" y="118"/>
                    </a:cubicBezTo>
                    <a:cubicBezTo>
                      <a:pt x="109" y="117"/>
                      <a:pt x="110" y="116"/>
                      <a:pt x="111" y="116"/>
                    </a:cubicBezTo>
                    <a:cubicBezTo>
                      <a:pt x="111" y="116"/>
                      <a:pt x="110" y="116"/>
                      <a:pt x="110" y="116"/>
                    </a:cubicBezTo>
                    <a:moveTo>
                      <a:pt x="103" y="82"/>
                    </a:moveTo>
                    <a:cubicBezTo>
                      <a:pt x="101" y="84"/>
                      <a:pt x="99" y="85"/>
                      <a:pt x="96" y="87"/>
                    </a:cubicBezTo>
                    <a:cubicBezTo>
                      <a:pt x="98" y="94"/>
                      <a:pt x="100" y="101"/>
                      <a:pt x="102" y="107"/>
                    </a:cubicBezTo>
                    <a:cubicBezTo>
                      <a:pt x="107" y="101"/>
                      <a:pt x="109" y="96"/>
                      <a:pt x="106" y="87"/>
                    </a:cubicBezTo>
                    <a:cubicBezTo>
                      <a:pt x="105" y="85"/>
                      <a:pt x="104" y="84"/>
                      <a:pt x="103" y="82"/>
                    </a:cubicBezTo>
                    <a:moveTo>
                      <a:pt x="523" y="33"/>
                    </a:moveTo>
                    <a:cubicBezTo>
                      <a:pt x="524" y="38"/>
                      <a:pt x="526" y="43"/>
                      <a:pt x="528" y="48"/>
                    </a:cubicBezTo>
                    <a:cubicBezTo>
                      <a:pt x="530" y="46"/>
                      <a:pt x="532" y="41"/>
                      <a:pt x="533" y="38"/>
                    </a:cubicBezTo>
                    <a:cubicBezTo>
                      <a:pt x="529" y="36"/>
                      <a:pt x="526" y="34"/>
                      <a:pt x="523" y="33"/>
                    </a:cubicBezTo>
                    <a:moveTo>
                      <a:pt x="306" y="19"/>
                    </a:moveTo>
                    <a:cubicBezTo>
                      <a:pt x="302" y="21"/>
                      <a:pt x="299" y="24"/>
                      <a:pt x="301" y="30"/>
                    </a:cubicBezTo>
                    <a:cubicBezTo>
                      <a:pt x="302" y="33"/>
                      <a:pt x="307" y="38"/>
                      <a:pt x="311" y="40"/>
                    </a:cubicBezTo>
                    <a:cubicBezTo>
                      <a:pt x="310" y="33"/>
                      <a:pt x="309" y="26"/>
                      <a:pt x="306" y="19"/>
                    </a:cubicBezTo>
                    <a:moveTo>
                      <a:pt x="301" y="7"/>
                    </a:moveTo>
                    <a:cubicBezTo>
                      <a:pt x="298" y="7"/>
                      <a:pt x="296" y="8"/>
                      <a:pt x="293" y="8"/>
                    </a:cubicBezTo>
                    <a:cubicBezTo>
                      <a:pt x="296" y="10"/>
                      <a:pt x="299" y="11"/>
                      <a:pt x="303" y="11"/>
                    </a:cubicBezTo>
                    <a:cubicBezTo>
                      <a:pt x="302" y="9"/>
                      <a:pt x="302" y="8"/>
                      <a:pt x="301" y="7"/>
                    </a:cubicBezTo>
                    <a:moveTo>
                      <a:pt x="328" y="3"/>
                    </a:moveTo>
                    <a:cubicBezTo>
                      <a:pt x="325" y="3"/>
                      <a:pt x="322" y="4"/>
                      <a:pt x="319" y="4"/>
                    </a:cubicBezTo>
                    <a:cubicBezTo>
                      <a:pt x="319" y="6"/>
                      <a:pt x="319" y="8"/>
                      <a:pt x="319" y="10"/>
                    </a:cubicBezTo>
                    <a:cubicBezTo>
                      <a:pt x="320" y="10"/>
                      <a:pt x="320" y="9"/>
                      <a:pt x="321" y="9"/>
                    </a:cubicBezTo>
                    <a:cubicBezTo>
                      <a:pt x="321" y="9"/>
                      <a:pt x="322" y="10"/>
                      <a:pt x="323" y="10"/>
                    </a:cubicBezTo>
                    <a:cubicBezTo>
                      <a:pt x="326" y="8"/>
                      <a:pt x="328" y="6"/>
                      <a:pt x="328" y="3"/>
                    </a:cubicBezTo>
                    <a:moveTo>
                      <a:pt x="509" y="384"/>
                    </a:moveTo>
                    <a:cubicBezTo>
                      <a:pt x="515" y="375"/>
                      <a:pt x="519" y="364"/>
                      <a:pt x="523" y="355"/>
                    </a:cubicBezTo>
                    <a:cubicBezTo>
                      <a:pt x="526" y="348"/>
                      <a:pt x="530" y="341"/>
                      <a:pt x="532" y="333"/>
                    </a:cubicBezTo>
                    <a:cubicBezTo>
                      <a:pt x="535" y="333"/>
                      <a:pt x="538" y="333"/>
                      <a:pt x="540" y="333"/>
                    </a:cubicBezTo>
                    <a:cubicBezTo>
                      <a:pt x="541" y="333"/>
                      <a:pt x="542" y="333"/>
                      <a:pt x="543" y="333"/>
                    </a:cubicBezTo>
                    <a:cubicBezTo>
                      <a:pt x="543" y="337"/>
                      <a:pt x="542" y="342"/>
                      <a:pt x="542" y="344"/>
                    </a:cubicBezTo>
                    <a:cubicBezTo>
                      <a:pt x="540" y="351"/>
                      <a:pt x="539" y="357"/>
                      <a:pt x="538" y="364"/>
                    </a:cubicBezTo>
                    <a:cubicBezTo>
                      <a:pt x="537" y="367"/>
                      <a:pt x="536" y="370"/>
                      <a:pt x="534" y="374"/>
                    </a:cubicBezTo>
                    <a:cubicBezTo>
                      <a:pt x="526" y="378"/>
                      <a:pt x="518" y="381"/>
                      <a:pt x="509" y="384"/>
                    </a:cubicBezTo>
                    <a:moveTo>
                      <a:pt x="486" y="386"/>
                    </a:moveTo>
                    <a:cubicBezTo>
                      <a:pt x="486" y="386"/>
                      <a:pt x="485" y="386"/>
                      <a:pt x="484" y="386"/>
                    </a:cubicBezTo>
                    <a:cubicBezTo>
                      <a:pt x="498" y="370"/>
                      <a:pt x="508" y="349"/>
                      <a:pt x="513" y="328"/>
                    </a:cubicBezTo>
                    <a:cubicBezTo>
                      <a:pt x="517" y="330"/>
                      <a:pt x="521" y="331"/>
                      <a:pt x="525" y="331"/>
                    </a:cubicBezTo>
                    <a:cubicBezTo>
                      <a:pt x="522" y="340"/>
                      <a:pt x="518" y="348"/>
                      <a:pt x="515" y="355"/>
                    </a:cubicBezTo>
                    <a:cubicBezTo>
                      <a:pt x="510" y="365"/>
                      <a:pt x="505" y="378"/>
                      <a:pt x="497" y="386"/>
                    </a:cubicBezTo>
                    <a:cubicBezTo>
                      <a:pt x="494" y="386"/>
                      <a:pt x="490" y="386"/>
                      <a:pt x="486" y="386"/>
                    </a:cubicBezTo>
                    <a:moveTo>
                      <a:pt x="474" y="386"/>
                    </a:moveTo>
                    <a:cubicBezTo>
                      <a:pt x="467" y="385"/>
                      <a:pt x="460" y="383"/>
                      <a:pt x="453" y="380"/>
                    </a:cubicBezTo>
                    <a:cubicBezTo>
                      <a:pt x="460" y="376"/>
                      <a:pt x="466" y="370"/>
                      <a:pt x="470" y="364"/>
                    </a:cubicBezTo>
                    <a:cubicBezTo>
                      <a:pt x="477" y="357"/>
                      <a:pt x="483" y="349"/>
                      <a:pt x="488" y="341"/>
                    </a:cubicBezTo>
                    <a:cubicBezTo>
                      <a:pt x="491" y="336"/>
                      <a:pt x="494" y="327"/>
                      <a:pt x="498" y="322"/>
                    </a:cubicBezTo>
                    <a:cubicBezTo>
                      <a:pt x="500" y="323"/>
                      <a:pt x="503" y="324"/>
                      <a:pt x="506" y="326"/>
                    </a:cubicBezTo>
                    <a:cubicBezTo>
                      <a:pt x="500" y="347"/>
                      <a:pt x="490" y="370"/>
                      <a:pt x="474" y="386"/>
                    </a:cubicBezTo>
                    <a:moveTo>
                      <a:pt x="544" y="367"/>
                    </a:moveTo>
                    <a:cubicBezTo>
                      <a:pt x="545" y="366"/>
                      <a:pt x="545" y="366"/>
                      <a:pt x="545" y="365"/>
                    </a:cubicBezTo>
                    <a:cubicBezTo>
                      <a:pt x="546" y="359"/>
                      <a:pt x="547" y="353"/>
                      <a:pt x="549" y="346"/>
                    </a:cubicBezTo>
                    <a:cubicBezTo>
                      <a:pt x="549" y="343"/>
                      <a:pt x="550" y="337"/>
                      <a:pt x="550" y="332"/>
                    </a:cubicBezTo>
                    <a:cubicBezTo>
                      <a:pt x="560" y="331"/>
                      <a:pt x="569" y="327"/>
                      <a:pt x="577" y="319"/>
                    </a:cubicBezTo>
                    <a:cubicBezTo>
                      <a:pt x="575" y="335"/>
                      <a:pt x="563" y="354"/>
                      <a:pt x="544" y="367"/>
                    </a:cubicBezTo>
                    <a:moveTo>
                      <a:pt x="444" y="377"/>
                    </a:moveTo>
                    <a:cubicBezTo>
                      <a:pt x="443" y="376"/>
                      <a:pt x="443" y="376"/>
                      <a:pt x="443" y="376"/>
                    </a:cubicBezTo>
                    <a:cubicBezTo>
                      <a:pt x="433" y="371"/>
                      <a:pt x="423" y="364"/>
                      <a:pt x="413" y="356"/>
                    </a:cubicBezTo>
                    <a:cubicBezTo>
                      <a:pt x="431" y="349"/>
                      <a:pt x="448" y="339"/>
                      <a:pt x="462" y="327"/>
                    </a:cubicBezTo>
                    <a:cubicBezTo>
                      <a:pt x="466" y="324"/>
                      <a:pt x="476" y="318"/>
                      <a:pt x="483" y="312"/>
                    </a:cubicBezTo>
                    <a:cubicBezTo>
                      <a:pt x="484" y="313"/>
                      <a:pt x="486" y="315"/>
                      <a:pt x="487" y="316"/>
                    </a:cubicBezTo>
                    <a:cubicBezTo>
                      <a:pt x="489" y="316"/>
                      <a:pt x="490" y="317"/>
                      <a:pt x="491" y="318"/>
                    </a:cubicBezTo>
                    <a:cubicBezTo>
                      <a:pt x="489" y="322"/>
                      <a:pt x="488" y="327"/>
                      <a:pt x="486" y="330"/>
                    </a:cubicBezTo>
                    <a:cubicBezTo>
                      <a:pt x="482" y="337"/>
                      <a:pt x="478" y="344"/>
                      <a:pt x="473" y="350"/>
                    </a:cubicBezTo>
                    <a:cubicBezTo>
                      <a:pt x="466" y="358"/>
                      <a:pt x="459" y="367"/>
                      <a:pt x="450" y="373"/>
                    </a:cubicBezTo>
                    <a:cubicBezTo>
                      <a:pt x="449" y="373"/>
                      <a:pt x="447" y="375"/>
                      <a:pt x="444" y="377"/>
                    </a:cubicBezTo>
                    <a:moveTo>
                      <a:pt x="408" y="351"/>
                    </a:moveTo>
                    <a:cubicBezTo>
                      <a:pt x="399" y="342"/>
                      <a:pt x="390" y="332"/>
                      <a:pt x="381" y="322"/>
                    </a:cubicBezTo>
                    <a:cubicBezTo>
                      <a:pt x="390" y="321"/>
                      <a:pt x="398" y="321"/>
                      <a:pt x="407" y="319"/>
                    </a:cubicBezTo>
                    <a:cubicBezTo>
                      <a:pt x="429" y="315"/>
                      <a:pt x="449" y="305"/>
                      <a:pt x="470" y="298"/>
                    </a:cubicBezTo>
                    <a:cubicBezTo>
                      <a:pt x="472" y="301"/>
                      <a:pt x="475" y="304"/>
                      <a:pt x="477" y="306"/>
                    </a:cubicBezTo>
                    <a:cubicBezTo>
                      <a:pt x="473" y="310"/>
                      <a:pt x="468" y="314"/>
                      <a:pt x="467" y="314"/>
                    </a:cubicBezTo>
                    <a:cubicBezTo>
                      <a:pt x="458" y="319"/>
                      <a:pt x="451" y="327"/>
                      <a:pt x="442" y="332"/>
                    </a:cubicBezTo>
                    <a:cubicBezTo>
                      <a:pt x="433" y="337"/>
                      <a:pt x="424" y="342"/>
                      <a:pt x="415" y="347"/>
                    </a:cubicBezTo>
                    <a:cubicBezTo>
                      <a:pt x="413" y="349"/>
                      <a:pt x="410" y="350"/>
                      <a:pt x="408" y="351"/>
                    </a:cubicBezTo>
                    <a:moveTo>
                      <a:pt x="376" y="316"/>
                    </a:moveTo>
                    <a:cubicBezTo>
                      <a:pt x="367" y="304"/>
                      <a:pt x="358" y="292"/>
                      <a:pt x="348" y="279"/>
                    </a:cubicBezTo>
                    <a:cubicBezTo>
                      <a:pt x="363" y="281"/>
                      <a:pt x="378" y="281"/>
                      <a:pt x="393" y="282"/>
                    </a:cubicBezTo>
                    <a:cubicBezTo>
                      <a:pt x="402" y="283"/>
                      <a:pt x="410" y="283"/>
                      <a:pt x="419" y="283"/>
                    </a:cubicBezTo>
                    <a:cubicBezTo>
                      <a:pt x="425" y="283"/>
                      <a:pt x="432" y="283"/>
                      <a:pt x="439" y="282"/>
                    </a:cubicBezTo>
                    <a:cubicBezTo>
                      <a:pt x="445" y="282"/>
                      <a:pt x="452" y="282"/>
                      <a:pt x="459" y="281"/>
                    </a:cubicBezTo>
                    <a:cubicBezTo>
                      <a:pt x="461" y="284"/>
                      <a:pt x="463" y="288"/>
                      <a:pt x="465" y="291"/>
                    </a:cubicBezTo>
                    <a:cubicBezTo>
                      <a:pt x="449" y="297"/>
                      <a:pt x="434" y="305"/>
                      <a:pt x="418" y="309"/>
                    </a:cubicBezTo>
                    <a:cubicBezTo>
                      <a:pt x="406" y="312"/>
                      <a:pt x="394" y="314"/>
                      <a:pt x="382" y="315"/>
                    </a:cubicBezTo>
                    <a:cubicBezTo>
                      <a:pt x="381" y="315"/>
                      <a:pt x="379" y="315"/>
                      <a:pt x="376" y="316"/>
                    </a:cubicBezTo>
                    <a:moveTo>
                      <a:pt x="55" y="312"/>
                    </a:moveTo>
                    <a:cubicBezTo>
                      <a:pt x="56" y="308"/>
                      <a:pt x="57" y="305"/>
                      <a:pt x="56" y="302"/>
                    </a:cubicBezTo>
                    <a:cubicBezTo>
                      <a:pt x="55" y="294"/>
                      <a:pt x="58" y="284"/>
                      <a:pt x="63" y="277"/>
                    </a:cubicBezTo>
                    <a:cubicBezTo>
                      <a:pt x="72" y="301"/>
                      <a:pt x="65" y="312"/>
                      <a:pt x="55" y="312"/>
                    </a:cubicBezTo>
                    <a:moveTo>
                      <a:pt x="616" y="261"/>
                    </a:moveTo>
                    <a:cubicBezTo>
                      <a:pt x="617" y="255"/>
                      <a:pt x="617" y="242"/>
                      <a:pt x="616" y="233"/>
                    </a:cubicBezTo>
                    <a:cubicBezTo>
                      <a:pt x="616" y="233"/>
                      <a:pt x="616" y="233"/>
                      <a:pt x="616" y="233"/>
                    </a:cubicBezTo>
                    <a:cubicBezTo>
                      <a:pt x="619" y="231"/>
                      <a:pt x="621" y="230"/>
                      <a:pt x="624" y="228"/>
                    </a:cubicBezTo>
                    <a:cubicBezTo>
                      <a:pt x="623" y="238"/>
                      <a:pt x="620" y="249"/>
                      <a:pt x="616" y="261"/>
                    </a:cubicBezTo>
                    <a:moveTo>
                      <a:pt x="384" y="275"/>
                    </a:moveTo>
                    <a:cubicBezTo>
                      <a:pt x="371" y="275"/>
                      <a:pt x="360" y="273"/>
                      <a:pt x="347" y="271"/>
                    </a:cubicBezTo>
                    <a:cubicBezTo>
                      <a:pt x="346" y="271"/>
                      <a:pt x="344" y="271"/>
                      <a:pt x="342" y="271"/>
                    </a:cubicBezTo>
                    <a:cubicBezTo>
                      <a:pt x="329" y="254"/>
                      <a:pt x="316" y="238"/>
                      <a:pt x="302" y="222"/>
                    </a:cubicBezTo>
                    <a:cubicBezTo>
                      <a:pt x="320" y="225"/>
                      <a:pt x="338" y="229"/>
                      <a:pt x="356" y="234"/>
                    </a:cubicBezTo>
                    <a:cubicBezTo>
                      <a:pt x="375" y="238"/>
                      <a:pt x="395" y="247"/>
                      <a:pt x="415" y="250"/>
                    </a:cubicBezTo>
                    <a:cubicBezTo>
                      <a:pt x="423" y="251"/>
                      <a:pt x="432" y="253"/>
                      <a:pt x="440" y="255"/>
                    </a:cubicBezTo>
                    <a:cubicBezTo>
                      <a:pt x="443" y="255"/>
                      <a:pt x="447" y="256"/>
                      <a:pt x="452" y="258"/>
                    </a:cubicBezTo>
                    <a:cubicBezTo>
                      <a:pt x="453" y="263"/>
                      <a:pt x="454" y="269"/>
                      <a:pt x="456" y="274"/>
                    </a:cubicBezTo>
                    <a:cubicBezTo>
                      <a:pt x="448" y="275"/>
                      <a:pt x="439" y="276"/>
                      <a:pt x="430" y="276"/>
                    </a:cubicBezTo>
                    <a:cubicBezTo>
                      <a:pt x="427" y="276"/>
                      <a:pt x="425" y="276"/>
                      <a:pt x="422" y="276"/>
                    </a:cubicBezTo>
                    <a:cubicBezTo>
                      <a:pt x="413" y="275"/>
                      <a:pt x="403" y="274"/>
                      <a:pt x="393" y="274"/>
                    </a:cubicBezTo>
                    <a:cubicBezTo>
                      <a:pt x="392" y="274"/>
                      <a:pt x="390" y="274"/>
                      <a:pt x="389" y="275"/>
                    </a:cubicBezTo>
                    <a:cubicBezTo>
                      <a:pt x="387" y="275"/>
                      <a:pt x="385" y="275"/>
                      <a:pt x="384" y="275"/>
                    </a:cubicBezTo>
                    <a:moveTo>
                      <a:pt x="621" y="203"/>
                    </a:moveTo>
                    <a:cubicBezTo>
                      <a:pt x="622" y="203"/>
                      <a:pt x="622" y="202"/>
                      <a:pt x="623" y="202"/>
                    </a:cubicBezTo>
                    <a:cubicBezTo>
                      <a:pt x="624" y="207"/>
                      <a:pt x="624" y="213"/>
                      <a:pt x="624" y="219"/>
                    </a:cubicBezTo>
                    <a:cubicBezTo>
                      <a:pt x="624" y="219"/>
                      <a:pt x="623" y="220"/>
                      <a:pt x="622" y="220"/>
                    </a:cubicBezTo>
                    <a:cubicBezTo>
                      <a:pt x="620" y="222"/>
                      <a:pt x="617" y="223"/>
                      <a:pt x="614" y="225"/>
                    </a:cubicBezTo>
                    <a:cubicBezTo>
                      <a:pt x="614" y="224"/>
                      <a:pt x="614" y="224"/>
                      <a:pt x="614" y="223"/>
                    </a:cubicBezTo>
                    <a:cubicBezTo>
                      <a:pt x="613" y="220"/>
                      <a:pt x="612" y="217"/>
                      <a:pt x="611" y="214"/>
                    </a:cubicBezTo>
                    <a:cubicBezTo>
                      <a:pt x="612" y="214"/>
                      <a:pt x="612" y="214"/>
                      <a:pt x="612" y="214"/>
                    </a:cubicBezTo>
                    <a:cubicBezTo>
                      <a:pt x="614" y="211"/>
                      <a:pt x="617" y="209"/>
                      <a:pt x="619" y="206"/>
                    </a:cubicBezTo>
                    <a:cubicBezTo>
                      <a:pt x="619" y="205"/>
                      <a:pt x="620" y="204"/>
                      <a:pt x="621" y="203"/>
                    </a:cubicBezTo>
                    <a:moveTo>
                      <a:pt x="29" y="215"/>
                    </a:moveTo>
                    <a:cubicBezTo>
                      <a:pt x="32" y="206"/>
                      <a:pt x="36" y="196"/>
                      <a:pt x="41" y="188"/>
                    </a:cubicBezTo>
                    <a:cubicBezTo>
                      <a:pt x="48" y="185"/>
                      <a:pt x="55" y="183"/>
                      <a:pt x="63" y="182"/>
                    </a:cubicBezTo>
                    <a:cubicBezTo>
                      <a:pt x="66" y="181"/>
                      <a:pt x="70" y="180"/>
                      <a:pt x="74" y="180"/>
                    </a:cubicBezTo>
                    <a:cubicBezTo>
                      <a:pt x="72" y="182"/>
                      <a:pt x="71" y="184"/>
                      <a:pt x="69" y="186"/>
                    </a:cubicBezTo>
                    <a:cubicBezTo>
                      <a:pt x="66" y="191"/>
                      <a:pt x="62" y="196"/>
                      <a:pt x="59" y="202"/>
                    </a:cubicBezTo>
                    <a:cubicBezTo>
                      <a:pt x="49" y="207"/>
                      <a:pt x="39" y="210"/>
                      <a:pt x="29" y="215"/>
                    </a:cubicBezTo>
                    <a:moveTo>
                      <a:pt x="609" y="206"/>
                    </a:moveTo>
                    <a:cubicBezTo>
                      <a:pt x="607" y="201"/>
                      <a:pt x="605" y="196"/>
                      <a:pt x="602" y="192"/>
                    </a:cubicBezTo>
                    <a:cubicBezTo>
                      <a:pt x="603" y="190"/>
                      <a:pt x="604" y="188"/>
                      <a:pt x="605" y="187"/>
                    </a:cubicBezTo>
                    <a:cubicBezTo>
                      <a:pt x="607" y="182"/>
                      <a:pt x="610" y="175"/>
                      <a:pt x="614" y="170"/>
                    </a:cubicBezTo>
                    <a:cubicBezTo>
                      <a:pt x="617" y="178"/>
                      <a:pt x="620" y="186"/>
                      <a:pt x="621" y="194"/>
                    </a:cubicBezTo>
                    <a:cubicBezTo>
                      <a:pt x="618" y="196"/>
                      <a:pt x="615" y="198"/>
                      <a:pt x="613" y="201"/>
                    </a:cubicBezTo>
                    <a:cubicBezTo>
                      <a:pt x="611" y="203"/>
                      <a:pt x="610" y="205"/>
                      <a:pt x="609" y="206"/>
                    </a:cubicBezTo>
                    <a:moveTo>
                      <a:pt x="451" y="249"/>
                    </a:moveTo>
                    <a:cubicBezTo>
                      <a:pt x="445" y="247"/>
                      <a:pt x="439" y="247"/>
                      <a:pt x="434" y="246"/>
                    </a:cubicBezTo>
                    <a:cubicBezTo>
                      <a:pt x="414" y="241"/>
                      <a:pt x="395" y="237"/>
                      <a:pt x="375" y="231"/>
                    </a:cubicBezTo>
                    <a:cubicBezTo>
                      <a:pt x="357" y="226"/>
                      <a:pt x="340" y="222"/>
                      <a:pt x="322" y="218"/>
                    </a:cubicBezTo>
                    <a:cubicBezTo>
                      <a:pt x="312" y="216"/>
                      <a:pt x="302" y="215"/>
                      <a:pt x="293" y="212"/>
                    </a:cubicBezTo>
                    <a:cubicBezTo>
                      <a:pt x="272" y="192"/>
                      <a:pt x="249" y="173"/>
                      <a:pt x="222" y="157"/>
                    </a:cubicBezTo>
                    <a:cubicBezTo>
                      <a:pt x="223" y="158"/>
                      <a:pt x="224" y="158"/>
                      <a:pt x="225" y="158"/>
                    </a:cubicBezTo>
                    <a:cubicBezTo>
                      <a:pt x="251" y="163"/>
                      <a:pt x="277" y="171"/>
                      <a:pt x="303" y="178"/>
                    </a:cubicBezTo>
                    <a:cubicBezTo>
                      <a:pt x="332" y="187"/>
                      <a:pt x="360" y="197"/>
                      <a:pt x="388" y="209"/>
                    </a:cubicBezTo>
                    <a:cubicBezTo>
                      <a:pt x="399" y="214"/>
                      <a:pt x="411" y="219"/>
                      <a:pt x="422" y="224"/>
                    </a:cubicBezTo>
                    <a:cubicBezTo>
                      <a:pt x="428" y="227"/>
                      <a:pt x="433" y="230"/>
                      <a:pt x="439" y="232"/>
                    </a:cubicBezTo>
                    <a:cubicBezTo>
                      <a:pt x="442" y="233"/>
                      <a:pt x="447" y="236"/>
                      <a:pt x="452" y="238"/>
                    </a:cubicBezTo>
                    <a:cubicBezTo>
                      <a:pt x="451" y="242"/>
                      <a:pt x="451" y="245"/>
                      <a:pt x="451" y="249"/>
                    </a:cubicBezTo>
                    <a:moveTo>
                      <a:pt x="47" y="178"/>
                    </a:moveTo>
                    <a:cubicBezTo>
                      <a:pt x="52" y="170"/>
                      <a:pt x="57" y="163"/>
                      <a:pt x="63" y="156"/>
                    </a:cubicBezTo>
                    <a:cubicBezTo>
                      <a:pt x="69" y="155"/>
                      <a:pt x="74" y="155"/>
                      <a:pt x="80" y="155"/>
                    </a:cubicBezTo>
                    <a:cubicBezTo>
                      <a:pt x="89" y="154"/>
                      <a:pt x="99" y="152"/>
                      <a:pt x="109" y="152"/>
                    </a:cubicBezTo>
                    <a:cubicBezTo>
                      <a:pt x="99" y="157"/>
                      <a:pt x="90" y="164"/>
                      <a:pt x="82" y="171"/>
                    </a:cubicBezTo>
                    <a:cubicBezTo>
                      <a:pt x="80" y="171"/>
                      <a:pt x="79" y="171"/>
                      <a:pt x="78" y="172"/>
                    </a:cubicBezTo>
                    <a:cubicBezTo>
                      <a:pt x="73" y="172"/>
                      <a:pt x="67" y="173"/>
                      <a:pt x="61" y="174"/>
                    </a:cubicBezTo>
                    <a:cubicBezTo>
                      <a:pt x="56" y="175"/>
                      <a:pt x="52" y="177"/>
                      <a:pt x="47" y="178"/>
                    </a:cubicBezTo>
                    <a:moveTo>
                      <a:pt x="597" y="185"/>
                    </a:moveTo>
                    <a:cubicBezTo>
                      <a:pt x="594" y="182"/>
                      <a:pt x="591" y="178"/>
                      <a:pt x="586" y="175"/>
                    </a:cubicBezTo>
                    <a:cubicBezTo>
                      <a:pt x="589" y="167"/>
                      <a:pt x="591" y="158"/>
                      <a:pt x="593" y="151"/>
                    </a:cubicBezTo>
                    <a:cubicBezTo>
                      <a:pt x="594" y="146"/>
                      <a:pt x="594" y="141"/>
                      <a:pt x="594" y="136"/>
                    </a:cubicBezTo>
                    <a:cubicBezTo>
                      <a:pt x="601" y="144"/>
                      <a:pt x="606" y="153"/>
                      <a:pt x="610" y="162"/>
                    </a:cubicBezTo>
                    <a:cubicBezTo>
                      <a:pt x="610" y="162"/>
                      <a:pt x="610" y="162"/>
                      <a:pt x="610" y="162"/>
                    </a:cubicBezTo>
                    <a:cubicBezTo>
                      <a:pt x="605" y="168"/>
                      <a:pt x="601" y="177"/>
                      <a:pt x="597" y="185"/>
                    </a:cubicBezTo>
                    <a:moveTo>
                      <a:pt x="580" y="171"/>
                    </a:moveTo>
                    <a:cubicBezTo>
                      <a:pt x="579" y="170"/>
                      <a:pt x="577" y="169"/>
                      <a:pt x="576" y="168"/>
                    </a:cubicBezTo>
                    <a:cubicBezTo>
                      <a:pt x="576" y="166"/>
                      <a:pt x="576" y="163"/>
                      <a:pt x="575" y="161"/>
                    </a:cubicBezTo>
                    <a:cubicBezTo>
                      <a:pt x="572" y="146"/>
                      <a:pt x="571" y="132"/>
                      <a:pt x="565" y="118"/>
                    </a:cubicBezTo>
                    <a:cubicBezTo>
                      <a:pt x="563" y="113"/>
                      <a:pt x="562" y="109"/>
                      <a:pt x="560" y="104"/>
                    </a:cubicBezTo>
                    <a:cubicBezTo>
                      <a:pt x="570" y="111"/>
                      <a:pt x="579" y="120"/>
                      <a:pt x="588" y="128"/>
                    </a:cubicBezTo>
                    <a:cubicBezTo>
                      <a:pt x="587" y="130"/>
                      <a:pt x="587" y="132"/>
                      <a:pt x="587" y="133"/>
                    </a:cubicBezTo>
                    <a:cubicBezTo>
                      <a:pt x="586" y="137"/>
                      <a:pt x="587" y="142"/>
                      <a:pt x="586" y="147"/>
                    </a:cubicBezTo>
                    <a:cubicBezTo>
                      <a:pt x="584" y="153"/>
                      <a:pt x="583" y="163"/>
                      <a:pt x="580" y="171"/>
                    </a:cubicBezTo>
                    <a:moveTo>
                      <a:pt x="132" y="103"/>
                    </a:moveTo>
                    <a:cubicBezTo>
                      <a:pt x="153" y="92"/>
                      <a:pt x="177" y="82"/>
                      <a:pt x="203" y="73"/>
                    </a:cubicBezTo>
                    <a:cubicBezTo>
                      <a:pt x="251" y="76"/>
                      <a:pt x="297" y="93"/>
                      <a:pt x="339" y="115"/>
                    </a:cubicBezTo>
                    <a:cubicBezTo>
                      <a:pt x="364" y="129"/>
                      <a:pt x="391" y="142"/>
                      <a:pt x="415" y="159"/>
                    </a:cubicBezTo>
                    <a:cubicBezTo>
                      <a:pt x="427" y="167"/>
                      <a:pt x="438" y="176"/>
                      <a:pt x="449" y="186"/>
                    </a:cubicBezTo>
                    <a:cubicBezTo>
                      <a:pt x="455" y="191"/>
                      <a:pt x="461" y="196"/>
                      <a:pt x="466" y="202"/>
                    </a:cubicBezTo>
                    <a:cubicBezTo>
                      <a:pt x="464" y="205"/>
                      <a:pt x="462" y="208"/>
                      <a:pt x="460" y="211"/>
                    </a:cubicBezTo>
                    <a:cubicBezTo>
                      <a:pt x="452" y="204"/>
                      <a:pt x="442" y="199"/>
                      <a:pt x="433" y="193"/>
                    </a:cubicBezTo>
                    <a:cubicBezTo>
                      <a:pt x="418" y="183"/>
                      <a:pt x="402" y="173"/>
                      <a:pt x="385" y="166"/>
                    </a:cubicBezTo>
                    <a:cubicBezTo>
                      <a:pt x="350" y="151"/>
                      <a:pt x="316" y="135"/>
                      <a:pt x="279" y="127"/>
                    </a:cubicBezTo>
                    <a:cubicBezTo>
                      <a:pt x="245" y="119"/>
                      <a:pt x="210" y="105"/>
                      <a:pt x="175" y="105"/>
                    </a:cubicBezTo>
                    <a:cubicBezTo>
                      <a:pt x="164" y="104"/>
                      <a:pt x="153" y="103"/>
                      <a:pt x="142" y="103"/>
                    </a:cubicBezTo>
                    <a:cubicBezTo>
                      <a:pt x="139" y="103"/>
                      <a:pt x="135" y="103"/>
                      <a:pt x="132" y="103"/>
                    </a:cubicBezTo>
                    <a:moveTo>
                      <a:pt x="538" y="158"/>
                    </a:moveTo>
                    <a:cubicBezTo>
                      <a:pt x="537" y="155"/>
                      <a:pt x="536" y="152"/>
                      <a:pt x="535" y="149"/>
                    </a:cubicBezTo>
                    <a:cubicBezTo>
                      <a:pt x="534" y="144"/>
                      <a:pt x="531" y="138"/>
                      <a:pt x="530" y="133"/>
                    </a:cubicBezTo>
                    <a:cubicBezTo>
                      <a:pt x="529" y="127"/>
                      <a:pt x="525" y="123"/>
                      <a:pt x="524" y="118"/>
                    </a:cubicBezTo>
                    <a:cubicBezTo>
                      <a:pt x="522" y="113"/>
                      <a:pt x="520" y="109"/>
                      <a:pt x="518" y="105"/>
                    </a:cubicBezTo>
                    <a:cubicBezTo>
                      <a:pt x="512" y="94"/>
                      <a:pt x="506" y="82"/>
                      <a:pt x="498" y="72"/>
                    </a:cubicBezTo>
                    <a:cubicBezTo>
                      <a:pt x="516" y="79"/>
                      <a:pt x="532" y="87"/>
                      <a:pt x="548" y="96"/>
                    </a:cubicBezTo>
                    <a:cubicBezTo>
                      <a:pt x="552" y="104"/>
                      <a:pt x="556" y="113"/>
                      <a:pt x="559" y="121"/>
                    </a:cubicBezTo>
                    <a:cubicBezTo>
                      <a:pt x="563" y="134"/>
                      <a:pt x="565" y="148"/>
                      <a:pt x="568" y="162"/>
                    </a:cubicBezTo>
                    <a:cubicBezTo>
                      <a:pt x="568" y="163"/>
                      <a:pt x="568" y="164"/>
                      <a:pt x="568" y="164"/>
                    </a:cubicBezTo>
                    <a:cubicBezTo>
                      <a:pt x="558" y="160"/>
                      <a:pt x="548" y="158"/>
                      <a:pt x="538" y="158"/>
                    </a:cubicBezTo>
                    <a:cubicBezTo>
                      <a:pt x="538" y="158"/>
                      <a:pt x="538" y="158"/>
                      <a:pt x="538" y="158"/>
                    </a:cubicBezTo>
                    <a:moveTo>
                      <a:pt x="508" y="164"/>
                    </a:moveTo>
                    <a:cubicBezTo>
                      <a:pt x="503" y="153"/>
                      <a:pt x="497" y="141"/>
                      <a:pt x="490" y="129"/>
                    </a:cubicBezTo>
                    <a:cubicBezTo>
                      <a:pt x="482" y="115"/>
                      <a:pt x="471" y="102"/>
                      <a:pt x="461" y="89"/>
                    </a:cubicBezTo>
                    <a:cubicBezTo>
                      <a:pt x="451" y="76"/>
                      <a:pt x="441" y="62"/>
                      <a:pt x="427" y="53"/>
                    </a:cubicBezTo>
                    <a:cubicBezTo>
                      <a:pt x="427" y="52"/>
                      <a:pt x="427" y="52"/>
                      <a:pt x="427" y="52"/>
                    </a:cubicBezTo>
                    <a:cubicBezTo>
                      <a:pt x="445" y="55"/>
                      <a:pt x="464" y="60"/>
                      <a:pt x="484" y="66"/>
                    </a:cubicBezTo>
                    <a:cubicBezTo>
                      <a:pt x="494" y="78"/>
                      <a:pt x="502" y="91"/>
                      <a:pt x="509" y="105"/>
                    </a:cubicBezTo>
                    <a:cubicBezTo>
                      <a:pt x="515" y="115"/>
                      <a:pt x="518" y="127"/>
                      <a:pt x="523" y="137"/>
                    </a:cubicBezTo>
                    <a:cubicBezTo>
                      <a:pt x="527" y="144"/>
                      <a:pt x="529" y="151"/>
                      <a:pt x="531" y="158"/>
                    </a:cubicBezTo>
                    <a:cubicBezTo>
                      <a:pt x="523" y="159"/>
                      <a:pt x="516" y="161"/>
                      <a:pt x="508" y="164"/>
                    </a:cubicBezTo>
                    <a:moveTo>
                      <a:pt x="470" y="195"/>
                    </a:moveTo>
                    <a:cubicBezTo>
                      <a:pt x="463" y="188"/>
                      <a:pt x="455" y="181"/>
                      <a:pt x="448" y="174"/>
                    </a:cubicBezTo>
                    <a:cubicBezTo>
                      <a:pt x="438" y="164"/>
                      <a:pt x="424" y="156"/>
                      <a:pt x="413" y="148"/>
                    </a:cubicBezTo>
                    <a:cubicBezTo>
                      <a:pt x="387" y="132"/>
                      <a:pt x="361" y="116"/>
                      <a:pt x="334" y="104"/>
                    </a:cubicBezTo>
                    <a:cubicBezTo>
                      <a:pt x="297" y="87"/>
                      <a:pt x="260" y="72"/>
                      <a:pt x="222" y="67"/>
                    </a:cubicBezTo>
                    <a:cubicBezTo>
                      <a:pt x="251" y="58"/>
                      <a:pt x="282" y="52"/>
                      <a:pt x="315" y="49"/>
                    </a:cubicBezTo>
                    <a:cubicBezTo>
                      <a:pt x="322" y="51"/>
                      <a:pt x="329" y="55"/>
                      <a:pt x="337" y="58"/>
                    </a:cubicBezTo>
                    <a:cubicBezTo>
                      <a:pt x="355" y="66"/>
                      <a:pt x="374" y="77"/>
                      <a:pt x="389" y="92"/>
                    </a:cubicBezTo>
                    <a:cubicBezTo>
                      <a:pt x="418" y="123"/>
                      <a:pt x="455" y="149"/>
                      <a:pt x="478" y="186"/>
                    </a:cubicBezTo>
                    <a:cubicBezTo>
                      <a:pt x="476" y="189"/>
                      <a:pt x="473" y="192"/>
                      <a:pt x="470" y="195"/>
                    </a:cubicBezTo>
                    <a:moveTo>
                      <a:pt x="484" y="181"/>
                    </a:moveTo>
                    <a:cubicBezTo>
                      <a:pt x="460" y="144"/>
                      <a:pt x="424" y="117"/>
                      <a:pt x="393" y="86"/>
                    </a:cubicBezTo>
                    <a:cubicBezTo>
                      <a:pt x="384" y="76"/>
                      <a:pt x="371" y="68"/>
                      <a:pt x="360" y="61"/>
                    </a:cubicBezTo>
                    <a:cubicBezTo>
                      <a:pt x="353" y="57"/>
                      <a:pt x="347" y="54"/>
                      <a:pt x="340" y="51"/>
                    </a:cubicBezTo>
                    <a:cubicBezTo>
                      <a:pt x="338" y="50"/>
                      <a:pt x="336" y="49"/>
                      <a:pt x="333" y="47"/>
                    </a:cubicBezTo>
                    <a:cubicBezTo>
                      <a:pt x="341" y="47"/>
                      <a:pt x="350" y="47"/>
                      <a:pt x="358" y="47"/>
                    </a:cubicBezTo>
                    <a:cubicBezTo>
                      <a:pt x="375" y="47"/>
                      <a:pt x="393" y="48"/>
                      <a:pt x="411" y="50"/>
                    </a:cubicBezTo>
                    <a:cubicBezTo>
                      <a:pt x="413" y="51"/>
                      <a:pt x="415" y="53"/>
                      <a:pt x="417" y="54"/>
                    </a:cubicBezTo>
                    <a:cubicBezTo>
                      <a:pt x="423" y="60"/>
                      <a:pt x="430" y="64"/>
                      <a:pt x="436" y="70"/>
                    </a:cubicBezTo>
                    <a:cubicBezTo>
                      <a:pt x="443" y="78"/>
                      <a:pt x="449" y="86"/>
                      <a:pt x="456" y="94"/>
                    </a:cubicBezTo>
                    <a:cubicBezTo>
                      <a:pt x="466" y="108"/>
                      <a:pt x="478" y="121"/>
                      <a:pt x="486" y="137"/>
                    </a:cubicBezTo>
                    <a:cubicBezTo>
                      <a:pt x="491" y="147"/>
                      <a:pt x="496" y="158"/>
                      <a:pt x="502" y="168"/>
                    </a:cubicBezTo>
                    <a:cubicBezTo>
                      <a:pt x="495" y="171"/>
                      <a:pt x="489" y="176"/>
                      <a:pt x="484" y="181"/>
                    </a:cubicBezTo>
                    <a:moveTo>
                      <a:pt x="374" y="0"/>
                    </a:moveTo>
                    <a:cubicBezTo>
                      <a:pt x="362" y="0"/>
                      <a:pt x="349" y="1"/>
                      <a:pt x="337" y="2"/>
                    </a:cubicBezTo>
                    <a:cubicBezTo>
                      <a:pt x="336" y="10"/>
                      <a:pt x="331" y="16"/>
                      <a:pt x="323" y="18"/>
                    </a:cubicBezTo>
                    <a:cubicBezTo>
                      <a:pt x="323" y="20"/>
                      <a:pt x="322" y="21"/>
                      <a:pt x="320" y="21"/>
                    </a:cubicBezTo>
                    <a:cubicBezTo>
                      <a:pt x="320" y="21"/>
                      <a:pt x="320" y="21"/>
                      <a:pt x="320" y="21"/>
                    </a:cubicBezTo>
                    <a:cubicBezTo>
                      <a:pt x="320" y="31"/>
                      <a:pt x="319" y="38"/>
                      <a:pt x="319" y="42"/>
                    </a:cubicBezTo>
                    <a:cubicBezTo>
                      <a:pt x="319" y="44"/>
                      <a:pt x="318" y="45"/>
                      <a:pt x="317" y="45"/>
                    </a:cubicBezTo>
                    <a:cubicBezTo>
                      <a:pt x="317" y="46"/>
                      <a:pt x="316" y="47"/>
                      <a:pt x="314" y="47"/>
                    </a:cubicBezTo>
                    <a:cubicBezTo>
                      <a:pt x="314" y="47"/>
                      <a:pt x="313" y="47"/>
                      <a:pt x="313" y="47"/>
                    </a:cubicBezTo>
                    <a:cubicBezTo>
                      <a:pt x="305" y="47"/>
                      <a:pt x="298" y="41"/>
                      <a:pt x="294" y="33"/>
                    </a:cubicBezTo>
                    <a:cubicBezTo>
                      <a:pt x="291" y="25"/>
                      <a:pt x="291" y="20"/>
                      <a:pt x="295" y="17"/>
                    </a:cubicBezTo>
                    <a:cubicBezTo>
                      <a:pt x="291" y="16"/>
                      <a:pt x="287" y="13"/>
                      <a:pt x="284" y="10"/>
                    </a:cubicBezTo>
                    <a:cubicBezTo>
                      <a:pt x="237" y="20"/>
                      <a:pt x="188" y="37"/>
                      <a:pt x="146" y="58"/>
                    </a:cubicBezTo>
                    <a:cubicBezTo>
                      <a:pt x="134" y="63"/>
                      <a:pt x="122" y="70"/>
                      <a:pt x="110" y="78"/>
                    </a:cubicBezTo>
                    <a:cubicBezTo>
                      <a:pt x="112" y="81"/>
                      <a:pt x="113" y="86"/>
                      <a:pt x="114" y="89"/>
                    </a:cubicBezTo>
                    <a:cubicBezTo>
                      <a:pt x="117" y="96"/>
                      <a:pt x="115" y="102"/>
                      <a:pt x="111" y="108"/>
                    </a:cubicBezTo>
                    <a:cubicBezTo>
                      <a:pt x="117" y="108"/>
                      <a:pt x="123" y="109"/>
                      <a:pt x="128" y="112"/>
                    </a:cubicBezTo>
                    <a:cubicBezTo>
                      <a:pt x="132" y="111"/>
                      <a:pt x="136" y="111"/>
                      <a:pt x="140" y="111"/>
                    </a:cubicBezTo>
                    <a:cubicBezTo>
                      <a:pt x="151" y="111"/>
                      <a:pt x="162" y="112"/>
                      <a:pt x="174" y="112"/>
                    </a:cubicBezTo>
                    <a:cubicBezTo>
                      <a:pt x="189" y="113"/>
                      <a:pt x="205" y="116"/>
                      <a:pt x="219" y="120"/>
                    </a:cubicBezTo>
                    <a:cubicBezTo>
                      <a:pt x="229" y="124"/>
                      <a:pt x="240" y="124"/>
                      <a:pt x="250" y="127"/>
                    </a:cubicBezTo>
                    <a:cubicBezTo>
                      <a:pt x="258" y="129"/>
                      <a:pt x="266" y="131"/>
                      <a:pt x="274" y="133"/>
                    </a:cubicBezTo>
                    <a:cubicBezTo>
                      <a:pt x="310" y="142"/>
                      <a:pt x="344" y="156"/>
                      <a:pt x="378" y="171"/>
                    </a:cubicBezTo>
                    <a:cubicBezTo>
                      <a:pt x="395" y="179"/>
                      <a:pt x="411" y="188"/>
                      <a:pt x="427" y="198"/>
                    </a:cubicBezTo>
                    <a:cubicBezTo>
                      <a:pt x="436" y="204"/>
                      <a:pt x="448" y="210"/>
                      <a:pt x="457" y="218"/>
                    </a:cubicBezTo>
                    <a:cubicBezTo>
                      <a:pt x="455" y="222"/>
                      <a:pt x="454" y="226"/>
                      <a:pt x="453" y="231"/>
                    </a:cubicBezTo>
                    <a:cubicBezTo>
                      <a:pt x="452" y="230"/>
                      <a:pt x="450" y="229"/>
                      <a:pt x="449" y="229"/>
                    </a:cubicBezTo>
                    <a:cubicBezTo>
                      <a:pt x="434" y="221"/>
                      <a:pt x="418" y="214"/>
                      <a:pt x="403" y="207"/>
                    </a:cubicBezTo>
                    <a:cubicBezTo>
                      <a:pt x="372" y="192"/>
                      <a:pt x="341" y="181"/>
                      <a:pt x="308" y="172"/>
                    </a:cubicBezTo>
                    <a:cubicBezTo>
                      <a:pt x="293" y="168"/>
                      <a:pt x="277" y="164"/>
                      <a:pt x="263" y="159"/>
                    </a:cubicBezTo>
                    <a:cubicBezTo>
                      <a:pt x="249" y="155"/>
                      <a:pt x="236" y="153"/>
                      <a:pt x="223" y="150"/>
                    </a:cubicBezTo>
                    <a:cubicBezTo>
                      <a:pt x="212" y="147"/>
                      <a:pt x="201" y="144"/>
                      <a:pt x="190" y="143"/>
                    </a:cubicBezTo>
                    <a:cubicBezTo>
                      <a:pt x="181" y="141"/>
                      <a:pt x="171" y="139"/>
                      <a:pt x="162" y="139"/>
                    </a:cubicBezTo>
                    <a:cubicBezTo>
                      <a:pt x="155" y="139"/>
                      <a:pt x="149" y="140"/>
                      <a:pt x="142" y="141"/>
                    </a:cubicBezTo>
                    <a:cubicBezTo>
                      <a:pt x="141" y="145"/>
                      <a:pt x="138" y="149"/>
                      <a:pt x="134" y="151"/>
                    </a:cubicBezTo>
                    <a:cubicBezTo>
                      <a:pt x="134" y="153"/>
                      <a:pt x="133" y="155"/>
                      <a:pt x="131" y="155"/>
                    </a:cubicBezTo>
                    <a:cubicBezTo>
                      <a:pt x="130" y="155"/>
                      <a:pt x="130" y="155"/>
                      <a:pt x="129" y="155"/>
                    </a:cubicBezTo>
                    <a:cubicBezTo>
                      <a:pt x="126" y="153"/>
                      <a:pt x="120" y="150"/>
                      <a:pt x="114" y="145"/>
                    </a:cubicBezTo>
                    <a:cubicBezTo>
                      <a:pt x="111" y="145"/>
                      <a:pt x="108" y="145"/>
                      <a:pt x="104" y="145"/>
                    </a:cubicBezTo>
                    <a:cubicBezTo>
                      <a:pt x="104" y="145"/>
                      <a:pt x="104" y="145"/>
                      <a:pt x="104" y="145"/>
                    </a:cubicBezTo>
                    <a:cubicBezTo>
                      <a:pt x="93" y="145"/>
                      <a:pt x="82" y="147"/>
                      <a:pt x="70" y="148"/>
                    </a:cubicBezTo>
                    <a:cubicBezTo>
                      <a:pt x="71" y="147"/>
                      <a:pt x="72" y="146"/>
                      <a:pt x="73" y="145"/>
                    </a:cubicBezTo>
                    <a:cubicBezTo>
                      <a:pt x="79" y="139"/>
                      <a:pt x="87" y="133"/>
                      <a:pt x="96" y="126"/>
                    </a:cubicBezTo>
                    <a:cubicBezTo>
                      <a:pt x="90" y="119"/>
                      <a:pt x="84" y="111"/>
                      <a:pt x="79" y="101"/>
                    </a:cubicBezTo>
                    <a:cubicBezTo>
                      <a:pt x="58" y="118"/>
                      <a:pt x="40" y="138"/>
                      <a:pt x="27" y="160"/>
                    </a:cubicBezTo>
                    <a:cubicBezTo>
                      <a:pt x="29" y="161"/>
                      <a:pt x="30" y="163"/>
                      <a:pt x="31" y="166"/>
                    </a:cubicBezTo>
                    <a:cubicBezTo>
                      <a:pt x="33" y="171"/>
                      <a:pt x="32" y="178"/>
                      <a:pt x="27" y="180"/>
                    </a:cubicBezTo>
                    <a:cubicBezTo>
                      <a:pt x="26" y="180"/>
                      <a:pt x="25" y="181"/>
                      <a:pt x="24" y="181"/>
                    </a:cubicBezTo>
                    <a:cubicBezTo>
                      <a:pt x="24" y="181"/>
                      <a:pt x="23" y="182"/>
                      <a:pt x="22" y="182"/>
                    </a:cubicBezTo>
                    <a:cubicBezTo>
                      <a:pt x="21" y="183"/>
                      <a:pt x="20" y="183"/>
                      <a:pt x="19" y="183"/>
                    </a:cubicBezTo>
                    <a:cubicBezTo>
                      <a:pt x="19" y="183"/>
                      <a:pt x="19" y="183"/>
                      <a:pt x="19" y="183"/>
                    </a:cubicBezTo>
                    <a:cubicBezTo>
                      <a:pt x="22" y="197"/>
                      <a:pt x="25" y="211"/>
                      <a:pt x="27" y="225"/>
                    </a:cubicBezTo>
                    <a:cubicBezTo>
                      <a:pt x="28" y="223"/>
                      <a:pt x="31" y="222"/>
                      <a:pt x="33" y="222"/>
                    </a:cubicBezTo>
                    <a:cubicBezTo>
                      <a:pt x="39" y="219"/>
                      <a:pt x="44" y="216"/>
                      <a:pt x="51" y="215"/>
                    </a:cubicBezTo>
                    <a:cubicBezTo>
                      <a:pt x="51" y="214"/>
                      <a:pt x="52" y="214"/>
                      <a:pt x="53" y="214"/>
                    </a:cubicBezTo>
                    <a:cubicBezTo>
                      <a:pt x="52" y="218"/>
                      <a:pt x="51" y="223"/>
                      <a:pt x="50" y="227"/>
                    </a:cubicBezTo>
                    <a:cubicBezTo>
                      <a:pt x="48" y="229"/>
                      <a:pt x="46" y="230"/>
                      <a:pt x="44" y="231"/>
                    </a:cubicBezTo>
                    <a:cubicBezTo>
                      <a:pt x="44" y="232"/>
                      <a:pt x="44" y="233"/>
                      <a:pt x="44" y="234"/>
                    </a:cubicBezTo>
                    <a:cubicBezTo>
                      <a:pt x="44" y="236"/>
                      <a:pt x="43" y="238"/>
                      <a:pt x="42" y="240"/>
                    </a:cubicBezTo>
                    <a:cubicBezTo>
                      <a:pt x="45" y="239"/>
                      <a:pt x="48" y="238"/>
                      <a:pt x="50" y="236"/>
                    </a:cubicBezTo>
                    <a:cubicBezTo>
                      <a:pt x="51" y="241"/>
                      <a:pt x="52" y="247"/>
                      <a:pt x="53" y="252"/>
                    </a:cubicBezTo>
                    <a:cubicBezTo>
                      <a:pt x="46" y="257"/>
                      <a:pt x="38" y="261"/>
                      <a:pt x="32" y="268"/>
                    </a:cubicBezTo>
                    <a:cubicBezTo>
                      <a:pt x="31" y="270"/>
                      <a:pt x="29" y="272"/>
                      <a:pt x="28" y="274"/>
                    </a:cubicBezTo>
                    <a:cubicBezTo>
                      <a:pt x="28" y="277"/>
                      <a:pt x="27" y="280"/>
                      <a:pt x="27" y="283"/>
                    </a:cubicBezTo>
                    <a:cubicBezTo>
                      <a:pt x="28" y="283"/>
                      <a:pt x="29" y="282"/>
                      <a:pt x="30" y="282"/>
                    </a:cubicBezTo>
                    <a:cubicBezTo>
                      <a:pt x="30" y="282"/>
                      <a:pt x="31" y="283"/>
                      <a:pt x="31" y="283"/>
                    </a:cubicBezTo>
                    <a:cubicBezTo>
                      <a:pt x="32" y="283"/>
                      <a:pt x="32" y="283"/>
                      <a:pt x="32" y="283"/>
                    </a:cubicBezTo>
                    <a:cubicBezTo>
                      <a:pt x="34" y="279"/>
                      <a:pt x="35" y="276"/>
                      <a:pt x="38" y="273"/>
                    </a:cubicBezTo>
                    <a:cubicBezTo>
                      <a:pt x="43" y="267"/>
                      <a:pt x="49" y="264"/>
                      <a:pt x="56" y="260"/>
                    </a:cubicBezTo>
                    <a:cubicBezTo>
                      <a:pt x="57" y="263"/>
                      <a:pt x="58" y="266"/>
                      <a:pt x="60" y="269"/>
                    </a:cubicBezTo>
                    <a:cubicBezTo>
                      <a:pt x="60" y="270"/>
                      <a:pt x="60" y="270"/>
                      <a:pt x="60" y="270"/>
                    </a:cubicBezTo>
                    <a:cubicBezTo>
                      <a:pt x="55" y="275"/>
                      <a:pt x="52" y="281"/>
                      <a:pt x="50" y="288"/>
                    </a:cubicBezTo>
                    <a:cubicBezTo>
                      <a:pt x="49" y="291"/>
                      <a:pt x="48" y="293"/>
                      <a:pt x="48" y="296"/>
                    </a:cubicBezTo>
                    <a:cubicBezTo>
                      <a:pt x="48" y="300"/>
                      <a:pt x="49" y="303"/>
                      <a:pt x="49" y="307"/>
                    </a:cubicBezTo>
                    <a:cubicBezTo>
                      <a:pt x="49" y="308"/>
                      <a:pt x="49" y="309"/>
                      <a:pt x="49" y="311"/>
                    </a:cubicBezTo>
                    <a:cubicBezTo>
                      <a:pt x="45" y="309"/>
                      <a:pt x="41" y="307"/>
                      <a:pt x="38" y="303"/>
                    </a:cubicBezTo>
                    <a:cubicBezTo>
                      <a:pt x="37" y="306"/>
                      <a:pt x="36" y="308"/>
                      <a:pt x="34" y="309"/>
                    </a:cubicBezTo>
                    <a:cubicBezTo>
                      <a:pt x="33" y="310"/>
                      <a:pt x="31" y="311"/>
                      <a:pt x="28" y="311"/>
                    </a:cubicBezTo>
                    <a:cubicBezTo>
                      <a:pt x="28" y="311"/>
                      <a:pt x="27" y="311"/>
                      <a:pt x="27" y="311"/>
                    </a:cubicBezTo>
                    <a:cubicBezTo>
                      <a:pt x="26" y="311"/>
                      <a:pt x="26" y="311"/>
                      <a:pt x="26" y="311"/>
                    </a:cubicBezTo>
                    <a:cubicBezTo>
                      <a:pt x="24" y="311"/>
                      <a:pt x="23" y="310"/>
                      <a:pt x="22" y="308"/>
                    </a:cubicBezTo>
                    <a:cubicBezTo>
                      <a:pt x="21" y="308"/>
                      <a:pt x="21" y="308"/>
                      <a:pt x="21" y="308"/>
                    </a:cubicBezTo>
                    <a:cubicBezTo>
                      <a:pt x="20" y="311"/>
                      <a:pt x="19" y="314"/>
                      <a:pt x="18" y="316"/>
                    </a:cubicBezTo>
                    <a:cubicBezTo>
                      <a:pt x="18" y="316"/>
                      <a:pt x="18" y="316"/>
                      <a:pt x="18" y="317"/>
                    </a:cubicBezTo>
                    <a:cubicBezTo>
                      <a:pt x="29" y="330"/>
                      <a:pt x="45" y="340"/>
                      <a:pt x="61" y="340"/>
                    </a:cubicBezTo>
                    <a:cubicBezTo>
                      <a:pt x="63" y="340"/>
                      <a:pt x="65" y="339"/>
                      <a:pt x="67" y="339"/>
                    </a:cubicBezTo>
                    <a:cubicBezTo>
                      <a:pt x="83" y="337"/>
                      <a:pt x="98" y="322"/>
                      <a:pt x="101" y="305"/>
                    </a:cubicBezTo>
                    <a:cubicBezTo>
                      <a:pt x="97" y="297"/>
                      <a:pt x="95" y="289"/>
                      <a:pt x="95" y="280"/>
                    </a:cubicBezTo>
                    <a:cubicBezTo>
                      <a:pt x="89" y="271"/>
                      <a:pt x="82" y="264"/>
                      <a:pt x="77" y="255"/>
                    </a:cubicBezTo>
                    <a:cubicBezTo>
                      <a:pt x="69" y="243"/>
                      <a:pt x="72" y="235"/>
                      <a:pt x="78" y="222"/>
                    </a:cubicBezTo>
                    <a:cubicBezTo>
                      <a:pt x="89" y="198"/>
                      <a:pt x="112" y="180"/>
                      <a:pt x="136" y="175"/>
                    </a:cubicBezTo>
                    <a:cubicBezTo>
                      <a:pt x="141" y="174"/>
                      <a:pt x="146" y="174"/>
                      <a:pt x="151" y="174"/>
                    </a:cubicBezTo>
                    <a:cubicBezTo>
                      <a:pt x="172" y="174"/>
                      <a:pt x="191" y="181"/>
                      <a:pt x="209" y="193"/>
                    </a:cubicBezTo>
                    <a:cubicBezTo>
                      <a:pt x="226" y="200"/>
                      <a:pt x="240" y="212"/>
                      <a:pt x="250" y="228"/>
                    </a:cubicBezTo>
                    <a:cubicBezTo>
                      <a:pt x="250" y="228"/>
                      <a:pt x="250" y="228"/>
                      <a:pt x="251" y="229"/>
                    </a:cubicBezTo>
                    <a:cubicBezTo>
                      <a:pt x="273" y="253"/>
                      <a:pt x="292" y="280"/>
                      <a:pt x="311" y="307"/>
                    </a:cubicBezTo>
                    <a:cubicBezTo>
                      <a:pt x="348" y="314"/>
                      <a:pt x="377" y="347"/>
                      <a:pt x="380" y="386"/>
                    </a:cubicBezTo>
                    <a:cubicBezTo>
                      <a:pt x="394" y="398"/>
                      <a:pt x="409" y="408"/>
                      <a:pt x="425" y="416"/>
                    </a:cubicBezTo>
                    <a:cubicBezTo>
                      <a:pt x="431" y="419"/>
                      <a:pt x="438" y="422"/>
                      <a:pt x="445" y="424"/>
                    </a:cubicBezTo>
                    <a:cubicBezTo>
                      <a:pt x="445" y="424"/>
                      <a:pt x="445" y="424"/>
                      <a:pt x="446" y="424"/>
                    </a:cubicBezTo>
                    <a:cubicBezTo>
                      <a:pt x="455" y="427"/>
                      <a:pt x="464" y="428"/>
                      <a:pt x="473" y="429"/>
                    </a:cubicBezTo>
                    <a:cubicBezTo>
                      <a:pt x="475" y="429"/>
                      <a:pt x="476" y="429"/>
                      <a:pt x="477" y="429"/>
                    </a:cubicBezTo>
                    <a:cubicBezTo>
                      <a:pt x="477" y="429"/>
                      <a:pt x="477" y="429"/>
                      <a:pt x="478" y="429"/>
                    </a:cubicBezTo>
                    <a:cubicBezTo>
                      <a:pt x="479" y="429"/>
                      <a:pt x="481" y="430"/>
                      <a:pt x="482" y="430"/>
                    </a:cubicBezTo>
                    <a:cubicBezTo>
                      <a:pt x="492" y="430"/>
                      <a:pt x="502" y="428"/>
                      <a:pt x="511" y="425"/>
                    </a:cubicBezTo>
                    <a:cubicBezTo>
                      <a:pt x="531" y="420"/>
                      <a:pt x="549" y="408"/>
                      <a:pt x="564" y="392"/>
                    </a:cubicBezTo>
                    <a:cubicBezTo>
                      <a:pt x="606" y="347"/>
                      <a:pt x="589" y="310"/>
                      <a:pt x="589" y="310"/>
                    </a:cubicBezTo>
                    <a:cubicBezTo>
                      <a:pt x="589" y="310"/>
                      <a:pt x="533" y="303"/>
                      <a:pt x="517" y="291"/>
                    </a:cubicBezTo>
                    <a:cubicBezTo>
                      <a:pt x="507" y="283"/>
                      <a:pt x="500" y="268"/>
                      <a:pt x="498" y="255"/>
                    </a:cubicBezTo>
                    <a:cubicBezTo>
                      <a:pt x="496" y="244"/>
                      <a:pt x="497" y="235"/>
                      <a:pt x="504" y="227"/>
                    </a:cubicBezTo>
                    <a:cubicBezTo>
                      <a:pt x="517" y="210"/>
                      <a:pt x="533" y="203"/>
                      <a:pt x="547" y="203"/>
                    </a:cubicBezTo>
                    <a:cubicBezTo>
                      <a:pt x="568" y="203"/>
                      <a:pt x="586" y="216"/>
                      <a:pt x="594" y="231"/>
                    </a:cubicBezTo>
                    <a:cubicBezTo>
                      <a:pt x="595" y="231"/>
                      <a:pt x="595" y="232"/>
                      <a:pt x="596" y="234"/>
                    </a:cubicBezTo>
                    <a:cubicBezTo>
                      <a:pt x="596" y="235"/>
                      <a:pt x="596" y="235"/>
                      <a:pt x="596" y="235"/>
                    </a:cubicBezTo>
                    <a:cubicBezTo>
                      <a:pt x="601" y="245"/>
                      <a:pt x="609" y="269"/>
                      <a:pt x="610" y="285"/>
                    </a:cubicBezTo>
                    <a:cubicBezTo>
                      <a:pt x="610" y="285"/>
                      <a:pt x="610" y="285"/>
                      <a:pt x="610" y="285"/>
                    </a:cubicBezTo>
                    <a:cubicBezTo>
                      <a:pt x="610" y="285"/>
                      <a:pt x="626" y="274"/>
                      <a:pt x="639" y="256"/>
                    </a:cubicBezTo>
                    <a:cubicBezTo>
                      <a:pt x="646" y="246"/>
                      <a:pt x="653" y="234"/>
                      <a:pt x="655" y="220"/>
                    </a:cubicBezTo>
                    <a:cubicBezTo>
                      <a:pt x="656" y="215"/>
                      <a:pt x="656" y="209"/>
                      <a:pt x="656" y="203"/>
                    </a:cubicBezTo>
                    <a:cubicBezTo>
                      <a:pt x="656" y="202"/>
                      <a:pt x="656" y="201"/>
                      <a:pt x="656" y="200"/>
                    </a:cubicBezTo>
                    <a:cubicBezTo>
                      <a:pt x="654" y="189"/>
                      <a:pt x="644" y="154"/>
                      <a:pt x="640" y="146"/>
                    </a:cubicBezTo>
                    <a:cubicBezTo>
                      <a:pt x="639" y="146"/>
                      <a:pt x="639" y="145"/>
                      <a:pt x="639" y="144"/>
                    </a:cubicBezTo>
                    <a:cubicBezTo>
                      <a:pt x="629" y="127"/>
                      <a:pt x="617" y="106"/>
                      <a:pt x="603" y="92"/>
                    </a:cubicBezTo>
                    <a:cubicBezTo>
                      <a:pt x="584" y="72"/>
                      <a:pt x="563" y="55"/>
                      <a:pt x="540" y="42"/>
                    </a:cubicBezTo>
                    <a:cubicBezTo>
                      <a:pt x="539" y="48"/>
                      <a:pt x="536" y="53"/>
                      <a:pt x="530" y="56"/>
                    </a:cubicBezTo>
                    <a:cubicBezTo>
                      <a:pt x="530" y="56"/>
                      <a:pt x="529" y="57"/>
                      <a:pt x="528" y="57"/>
                    </a:cubicBezTo>
                    <a:cubicBezTo>
                      <a:pt x="527" y="57"/>
                      <a:pt x="527" y="56"/>
                      <a:pt x="526" y="56"/>
                    </a:cubicBezTo>
                    <a:cubicBezTo>
                      <a:pt x="526" y="56"/>
                      <a:pt x="526" y="56"/>
                      <a:pt x="525" y="56"/>
                    </a:cubicBezTo>
                    <a:cubicBezTo>
                      <a:pt x="524" y="56"/>
                      <a:pt x="523" y="55"/>
                      <a:pt x="522" y="54"/>
                    </a:cubicBezTo>
                    <a:cubicBezTo>
                      <a:pt x="519" y="50"/>
                      <a:pt x="510" y="40"/>
                      <a:pt x="502" y="24"/>
                    </a:cubicBezTo>
                    <a:cubicBezTo>
                      <a:pt x="462" y="8"/>
                      <a:pt x="418" y="0"/>
                      <a:pt x="37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8" name="Freeform 296"/>
              <p:cNvSpPr>
                <a:spLocks noEditPoints="1"/>
              </p:cNvSpPr>
              <p:nvPr/>
            </p:nvSpPr>
            <p:spPr bwMode="auto">
              <a:xfrm>
                <a:off x="6218" y="2605"/>
                <a:ext cx="133" cy="130"/>
              </a:xfrm>
              <a:custGeom>
                <a:avLst/>
                <a:gdLst>
                  <a:gd name="T0" fmla="*/ 7 w 270"/>
                  <a:gd name="T1" fmla="*/ 90 h 265"/>
                  <a:gd name="T2" fmla="*/ 1 w 270"/>
                  <a:gd name="T3" fmla="*/ 120 h 265"/>
                  <a:gd name="T4" fmla="*/ 14 w 270"/>
                  <a:gd name="T5" fmla="*/ 87 h 265"/>
                  <a:gd name="T6" fmla="*/ 13 w 270"/>
                  <a:gd name="T7" fmla="*/ 75 h 265"/>
                  <a:gd name="T8" fmla="*/ 17 w 270"/>
                  <a:gd name="T9" fmla="*/ 67 h 265"/>
                  <a:gd name="T10" fmla="*/ 210 w 270"/>
                  <a:gd name="T11" fmla="*/ 226 h 265"/>
                  <a:gd name="T12" fmla="*/ 211 w 270"/>
                  <a:gd name="T13" fmla="*/ 232 h 265"/>
                  <a:gd name="T14" fmla="*/ 195 w 270"/>
                  <a:gd name="T15" fmla="*/ 251 h 265"/>
                  <a:gd name="T16" fmla="*/ 192 w 270"/>
                  <a:gd name="T17" fmla="*/ 255 h 265"/>
                  <a:gd name="T18" fmla="*/ 189 w 270"/>
                  <a:gd name="T19" fmla="*/ 254 h 265"/>
                  <a:gd name="T20" fmla="*/ 185 w 270"/>
                  <a:gd name="T21" fmla="*/ 244 h 265"/>
                  <a:gd name="T22" fmla="*/ 204 w 270"/>
                  <a:gd name="T23" fmla="*/ 227 h 265"/>
                  <a:gd name="T24" fmla="*/ 225 w 270"/>
                  <a:gd name="T25" fmla="*/ 188 h 265"/>
                  <a:gd name="T26" fmla="*/ 218 w 270"/>
                  <a:gd name="T27" fmla="*/ 218 h 265"/>
                  <a:gd name="T28" fmla="*/ 214 w 270"/>
                  <a:gd name="T29" fmla="*/ 196 h 265"/>
                  <a:gd name="T30" fmla="*/ 219 w 270"/>
                  <a:gd name="T31" fmla="*/ 175 h 265"/>
                  <a:gd name="T32" fmla="*/ 206 w 270"/>
                  <a:gd name="T33" fmla="*/ 159 h 265"/>
                  <a:gd name="T34" fmla="*/ 219 w 270"/>
                  <a:gd name="T35" fmla="*/ 137 h 265"/>
                  <a:gd name="T36" fmla="*/ 8 w 270"/>
                  <a:gd name="T37" fmla="*/ 150 h 265"/>
                  <a:gd name="T38" fmla="*/ 19 w 270"/>
                  <a:gd name="T39" fmla="*/ 141 h 265"/>
                  <a:gd name="T40" fmla="*/ 213 w 270"/>
                  <a:gd name="T41" fmla="*/ 131 h 265"/>
                  <a:gd name="T42" fmla="*/ 196 w 270"/>
                  <a:gd name="T43" fmla="*/ 99 h 265"/>
                  <a:gd name="T44" fmla="*/ 213 w 270"/>
                  <a:gd name="T45" fmla="*/ 131 h 265"/>
                  <a:gd name="T46" fmla="*/ 31 w 270"/>
                  <a:gd name="T47" fmla="*/ 97 h 265"/>
                  <a:gd name="T48" fmla="*/ 32 w 270"/>
                  <a:gd name="T49" fmla="*/ 115 h 265"/>
                  <a:gd name="T50" fmla="*/ 22 w 270"/>
                  <a:gd name="T51" fmla="*/ 111 h 265"/>
                  <a:gd name="T52" fmla="*/ 37 w 270"/>
                  <a:gd name="T53" fmla="*/ 90 h 265"/>
                  <a:gd name="T54" fmla="*/ 53 w 270"/>
                  <a:gd name="T55" fmla="*/ 89 h 265"/>
                  <a:gd name="T56" fmla="*/ 171 w 270"/>
                  <a:gd name="T57" fmla="*/ 96 h 265"/>
                  <a:gd name="T58" fmla="*/ 163 w 270"/>
                  <a:gd name="T59" fmla="*/ 71 h 265"/>
                  <a:gd name="T60" fmla="*/ 180 w 270"/>
                  <a:gd name="T61" fmla="*/ 93 h 265"/>
                  <a:gd name="T62" fmla="*/ 132 w 270"/>
                  <a:gd name="T63" fmla="*/ 73 h 265"/>
                  <a:gd name="T64" fmla="*/ 149 w 270"/>
                  <a:gd name="T65" fmla="*/ 62 h 265"/>
                  <a:gd name="T66" fmla="*/ 132 w 270"/>
                  <a:gd name="T67" fmla="*/ 73 h 265"/>
                  <a:gd name="T68" fmla="*/ 70 w 270"/>
                  <a:gd name="T69" fmla="*/ 63 h 265"/>
                  <a:gd name="T70" fmla="*/ 93 w 270"/>
                  <a:gd name="T71" fmla="*/ 73 h 265"/>
                  <a:gd name="T72" fmla="*/ 123 w 270"/>
                  <a:gd name="T73" fmla="*/ 0 h 265"/>
                  <a:gd name="T74" fmla="*/ 43 w 270"/>
                  <a:gd name="T75" fmla="*/ 32 h 265"/>
                  <a:gd name="T76" fmla="*/ 0 w 270"/>
                  <a:gd name="T77" fmla="*/ 132 h 265"/>
                  <a:gd name="T78" fmla="*/ 1 w 270"/>
                  <a:gd name="T79" fmla="*/ 152 h 265"/>
                  <a:gd name="T80" fmla="*/ 6 w 270"/>
                  <a:gd name="T81" fmla="*/ 158 h 265"/>
                  <a:gd name="T82" fmla="*/ 19 w 270"/>
                  <a:gd name="T83" fmla="*/ 153 h 265"/>
                  <a:gd name="T84" fmla="*/ 25 w 270"/>
                  <a:gd name="T85" fmla="*/ 128 h 265"/>
                  <a:gd name="T86" fmla="*/ 41 w 270"/>
                  <a:gd name="T87" fmla="*/ 113 h 265"/>
                  <a:gd name="T88" fmla="*/ 46 w 270"/>
                  <a:gd name="T89" fmla="*/ 100 h 265"/>
                  <a:gd name="T90" fmla="*/ 71 w 270"/>
                  <a:gd name="T91" fmla="*/ 75 h 265"/>
                  <a:gd name="T92" fmla="*/ 98 w 270"/>
                  <a:gd name="T93" fmla="*/ 79 h 265"/>
                  <a:gd name="T94" fmla="*/ 130 w 270"/>
                  <a:gd name="T95" fmla="*/ 80 h 265"/>
                  <a:gd name="T96" fmla="*/ 149 w 270"/>
                  <a:gd name="T97" fmla="*/ 74 h 265"/>
                  <a:gd name="T98" fmla="*/ 172 w 270"/>
                  <a:gd name="T99" fmla="*/ 104 h 265"/>
                  <a:gd name="T100" fmla="*/ 189 w 270"/>
                  <a:gd name="T101" fmla="*/ 96 h 265"/>
                  <a:gd name="T102" fmla="*/ 206 w 270"/>
                  <a:gd name="T103" fmla="*/ 138 h 265"/>
                  <a:gd name="T104" fmla="*/ 202 w 270"/>
                  <a:gd name="T105" fmla="*/ 173 h 265"/>
                  <a:gd name="T106" fmla="*/ 212 w 270"/>
                  <a:gd name="T107" fmla="*/ 185 h 265"/>
                  <a:gd name="T108" fmla="*/ 206 w 270"/>
                  <a:gd name="T109" fmla="*/ 199 h 265"/>
                  <a:gd name="T110" fmla="*/ 195 w 270"/>
                  <a:gd name="T111" fmla="*/ 221 h 265"/>
                  <a:gd name="T112" fmla="*/ 177 w 270"/>
                  <a:gd name="T113" fmla="*/ 244 h 265"/>
                  <a:gd name="T114" fmla="*/ 189 w 270"/>
                  <a:gd name="T115" fmla="*/ 265 h 265"/>
                  <a:gd name="T116" fmla="*/ 202 w 270"/>
                  <a:gd name="T117" fmla="*/ 259 h 265"/>
                  <a:gd name="T118" fmla="*/ 216 w 270"/>
                  <a:gd name="T119" fmla="*/ 246 h 265"/>
                  <a:gd name="T120" fmla="*/ 238 w 270"/>
                  <a:gd name="T121" fmla="*/ 218 h 265"/>
                  <a:gd name="T122" fmla="*/ 171 w 270"/>
                  <a:gd name="T123" fmla="*/ 8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0" h="265">
                    <a:moveTo>
                      <a:pt x="14" y="87"/>
                    </a:moveTo>
                    <a:cubicBezTo>
                      <a:pt x="12" y="88"/>
                      <a:pt x="10" y="88"/>
                      <a:pt x="7" y="90"/>
                    </a:cubicBezTo>
                    <a:cubicBezTo>
                      <a:pt x="5" y="96"/>
                      <a:pt x="4" y="102"/>
                      <a:pt x="3" y="107"/>
                    </a:cubicBezTo>
                    <a:cubicBezTo>
                      <a:pt x="2" y="112"/>
                      <a:pt x="1" y="116"/>
                      <a:pt x="1" y="120"/>
                    </a:cubicBezTo>
                    <a:cubicBezTo>
                      <a:pt x="1" y="120"/>
                      <a:pt x="1" y="120"/>
                      <a:pt x="1" y="120"/>
                    </a:cubicBezTo>
                    <a:cubicBezTo>
                      <a:pt x="7" y="111"/>
                      <a:pt x="12" y="100"/>
                      <a:pt x="14" y="87"/>
                    </a:cubicBezTo>
                    <a:moveTo>
                      <a:pt x="17" y="67"/>
                    </a:moveTo>
                    <a:cubicBezTo>
                      <a:pt x="16" y="70"/>
                      <a:pt x="14" y="72"/>
                      <a:pt x="13" y="75"/>
                    </a:cubicBezTo>
                    <a:cubicBezTo>
                      <a:pt x="14" y="76"/>
                      <a:pt x="15" y="77"/>
                      <a:pt x="16" y="78"/>
                    </a:cubicBezTo>
                    <a:cubicBezTo>
                      <a:pt x="17" y="74"/>
                      <a:pt x="17" y="71"/>
                      <a:pt x="17" y="67"/>
                    </a:cubicBezTo>
                    <a:moveTo>
                      <a:pt x="204" y="227"/>
                    </a:moveTo>
                    <a:cubicBezTo>
                      <a:pt x="206" y="227"/>
                      <a:pt x="208" y="226"/>
                      <a:pt x="210" y="226"/>
                    </a:cubicBezTo>
                    <a:cubicBezTo>
                      <a:pt x="211" y="226"/>
                      <a:pt x="212" y="226"/>
                      <a:pt x="213" y="227"/>
                    </a:cubicBezTo>
                    <a:cubicBezTo>
                      <a:pt x="213" y="228"/>
                      <a:pt x="212" y="230"/>
                      <a:pt x="211" y="232"/>
                    </a:cubicBezTo>
                    <a:cubicBezTo>
                      <a:pt x="208" y="236"/>
                      <a:pt x="205" y="240"/>
                      <a:pt x="202" y="244"/>
                    </a:cubicBezTo>
                    <a:cubicBezTo>
                      <a:pt x="200" y="247"/>
                      <a:pt x="198" y="249"/>
                      <a:pt x="195" y="251"/>
                    </a:cubicBezTo>
                    <a:cubicBezTo>
                      <a:pt x="195" y="252"/>
                      <a:pt x="194" y="253"/>
                      <a:pt x="193" y="254"/>
                    </a:cubicBezTo>
                    <a:cubicBezTo>
                      <a:pt x="193" y="254"/>
                      <a:pt x="192" y="254"/>
                      <a:pt x="192" y="255"/>
                    </a:cubicBezTo>
                    <a:cubicBezTo>
                      <a:pt x="191" y="254"/>
                      <a:pt x="190" y="254"/>
                      <a:pt x="190" y="254"/>
                    </a:cubicBezTo>
                    <a:cubicBezTo>
                      <a:pt x="189" y="254"/>
                      <a:pt x="189" y="254"/>
                      <a:pt x="189" y="254"/>
                    </a:cubicBezTo>
                    <a:cubicBezTo>
                      <a:pt x="185" y="251"/>
                      <a:pt x="184" y="248"/>
                      <a:pt x="185" y="245"/>
                    </a:cubicBezTo>
                    <a:cubicBezTo>
                      <a:pt x="185" y="245"/>
                      <a:pt x="185" y="244"/>
                      <a:pt x="185" y="244"/>
                    </a:cubicBezTo>
                    <a:cubicBezTo>
                      <a:pt x="186" y="236"/>
                      <a:pt x="189" y="231"/>
                      <a:pt x="197" y="229"/>
                    </a:cubicBezTo>
                    <a:cubicBezTo>
                      <a:pt x="199" y="228"/>
                      <a:pt x="202" y="227"/>
                      <a:pt x="204" y="227"/>
                    </a:cubicBezTo>
                    <a:moveTo>
                      <a:pt x="214" y="196"/>
                    </a:moveTo>
                    <a:cubicBezTo>
                      <a:pt x="217" y="191"/>
                      <a:pt x="220" y="190"/>
                      <a:pt x="225" y="188"/>
                    </a:cubicBezTo>
                    <a:cubicBezTo>
                      <a:pt x="224" y="193"/>
                      <a:pt x="223" y="198"/>
                      <a:pt x="222" y="203"/>
                    </a:cubicBezTo>
                    <a:cubicBezTo>
                      <a:pt x="221" y="208"/>
                      <a:pt x="219" y="213"/>
                      <a:pt x="218" y="218"/>
                    </a:cubicBezTo>
                    <a:cubicBezTo>
                      <a:pt x="213" y="212"/>
                      <a:pt x="211" y="207"/>
                      <a:pt x="214" y="198"/>
                    </a:cubicBezTo>
                    <a:cubicBezTo>
                      <a:pt x="214" y="197"/>
                      <a:pt x="214" y="197"/>
                      <a:pt x="214" y="196"/>
                    </a:cubicBezTo>
                    <a:moveTo>
                      <a:pt x="226" y="178"/>
                    </a:moveTo>
                    <a:cubicBezTo>
                      <a:pt x="224" y="177"/>
                      <a:pt x="222" y="176"/>
                      <a:pt x="219" y="175"/>
                    </a:cubicBezTo>
                    <a:cubicBezTo>
                      <a:pt x="214" y="173"/>
                      <a:pt x="210" y="170"/>
                      <a:pt x="207" y="163"/>
                    </a:cubicBezTo>
                    <a:cubicBezTo>
                      <a:pt x="207" y="162"/>
                      <a:pt x="207" y="160"/>
                      <a:pt x="206" y="159"/>
                    </a:cubicBezTo>
                    <a:cubicBezTo>
                      <a:pt x="204" y="153"/>
                      <a:pt x="209" y="143"/>
                      <a:pt x="215" y="138"/>
                    </a:cubicBezTo>
                    <a:cubicBezTo>
                      <a:pt x="216" y="138"/>
                      <a:pt x="218" y="138"/>
                      <a:pt x="219" y="137"/>
                    </a:cubicBezTo>
                    <a:cubicBezTo>
                      <a:pt x="224" y="151"/>
                      <a:pt x="226" y="165"/>
                      <a:pt x="226" y="178"/>
                    </a:cubicBezTo>
                    <a:moveTo>
                      <a:pt x="8" y="150"/>
                    </a:moveTo>
                    <a:cubicBezTo>
                      <a:pt x="9" y="144"/>
                      <a:pt x="11" y="137"/>
                      <a:pt x="14" y="130"/>
                    </a:cubicBezTo>
                    <a:cubicBezTo>
                      <a:pt x="18" y="132"/>
                      <a:pt x="21" y="135"/>
                      <a:pt x="19" y="141"/>
                    </a:cubicBezTo>
                    <a:cubicBezTo>
                      <a:pt x="17" y="144"/>
                      <a:pt x="13" y="149"/>
                      <a:pt x="8" y="150"/>
                    </a:cubicBezTo>
                    <a:moveTo>
                      <a:pt x="213" y="131"/>
                    </a:moveTo>
                    <a:cubicBezTo>
                      <a:pt x="208" y="131"/>
                      <a:pt x="203" y="128"/>
                      <a:pt x="200" y="127"/>
                    </a:cubicBezTo>
                    <a:cubicBezTo>
                      <a:pt x="191" y="123"/>
                      <a:pt x="193" y="109"/>
                      <a:pt x="196" y="99"/>
                    </a:cubicBezTo>
                    <a:cubicBezTo>
                      <a:pt x="204" y="109"/>
                      <a:pt x="211" y="119"/>
                      <a:pt x="215" y="129"/>
                    </a:cubicBezTo>
                    <a:cubicBezTo>
                      <a:pt x="215" y="130"/>
                      <a:pt x="214" y="130"/>
                      <a:pt x="213" y="131"/>
                    </a:cubicBezTo>
                    <a:moveTo>
                      <a:pt x="22" y="111"/>
                    </a:moveTo>
                    <a:cubicBezTo>
                      <a:pt x="25" y="106"/>
                      <a:pt x="28" y="102"/>
                      <a:pt x="31" y="97"/>
                    </a:cubicBezTo>
                    <a:cubicBezTo>
                      <a:pt x="37" y="101"/>
                      <a:pt x="36" y="108"/>
                      <a:pt x="32" y="114"/>
                    </a:cubicBezTo>
                    <a:cubicBezTo>
                      <a:pt x="32" y="114"/>
                      <a:pt x="32" y="114"/>
                      <a:pt x="32" y="115"/>
                    </a:cubicBezTo>
                    <a:cubicBezTo>
                      <a:pt x="28" y="120"/>
                      <a:pt x="23" y="121"/>
                      <a:pt x="17" y="121"/>
                    </a:cubicBezTo>
                    <a:cubicBezTo>
                      <a:pt x="19" y="118"/>
                      <a:pt x="20" y="115"/>
                      <a:pt x="22" y="111"/>
                    </a:cubicBezTo>
                    <a:moveTo>
                      <a:pt x="45" y="93"/>
                    </a:moveTo>
                    <a:cubicBezTo>
                      <a:pt x="42" y="93"/>
                      <a:pt x="39" y="92"/>
                      <a:pt x="37" y="90"/>
                    </a:cubicBezTo>
                    <a:cubicBezTo>
                      <a:pt x="44" y="81"/>
                      <a:pt x="53" y="73"/>
                      <a:pt x="63" y="67"/>
                    </a:cubicBezTo>
                    <a:cubicBezTo>
                      <a:pt x="65" y="76"/>
                      <a:pt x="62" y="82"/>
                      <a:pt x="53" y="89"/>
                    </a:cubicBezTo>
                    <a:cubicBezTo>
                      <a:pt x="51" y="92"/>
                      <a:pt x="48" y="93"/>
                      <a:pt x="45" y="93"/>
                    </a:cubicBezTo>
                    <a:moveTo>
                      <a:pt x="171" y="96"/>
                    </a:moveTo>
                    <a:cubicBezTo>
                      <a:pt x="159" y="96"/>
                      <a:pt x="156" y="79"/>
                      <a:pt x="157" y="67"/>
                    </a:cubicBezTo>
                    <a:cubicBezTo>
                      <a:pt x="159" y="68"/>
                      <a:pt x="161" y="69"/>
                      <a:pt x="163" y="71"/>
                    </a:cubicBezTo>
                    <a:cubicBezTo>
                      <a:pt x="172" y="77"/>
                      <a:pt x="180" y="83"/>
                      <a:pt x="187" y="89"/>
                    </a:cubicBezTo>
                    <a:cubicBezTo>
                      <a:pt x="185" y="91"/>
                      <a:pt x="182" y="92"/>
                      <a:pt x="180" y="93"/>
                    </a:cubicBezTo>
                    <a:cubicBezTo>
                      <a:pt x="177" y="95"/>
                      <a:pt x="173" y="96"/>
                      <a:pt x="171" y="96"/>
                    </a:cubicBezTo>
                    <a:moveTo>
                      <a:pt x="132" y="73"/>
                    </a:moveTo>
                    <a:cubicBezTo>
                      <a:pt x="123" y="73"/>
                      <a:pt x="118" y="62"/>
                      <a:pt x="114" y="53"/>
                    </a:cubicBezTo>
                    <a:cubicBezTo>
                      <a:pt x="125" y="54"/>
                      <a:pt x="137" y="57"/>
                      <a:pt x="149" y="62"/>
                    </a:cubicBezTo>
                    <a:cubicBezTo>
                      <a:pt x="145" y="68"/>
                      <a:pt x="140" y="73"/>
                      <a:pt x="133" y="73"/>
                    </a:cubicBezTo>
                    <a:cubicBezTo>
                      <a:pt x="133" y="73"/>
                      <a:pt x="133" y="73"/>
                      <a:pt x="132" y="73"/>
                    </a:cubicBezTo>
                    <a:moveTo>
                      <a:pt x="89" y="73"/>
                    </a:moveTo>
                    <a:cubicBezTo>
                      <a:pt x="82" y="73"/>
                      <a:pt x="74" y="69"/>
                      <a:pt x="70" y="63"/>
                    </a:cubicBezTo>
                    <a:cubicBezTo>
                      <a:pt x="81" y="57"/>
                      <a:pt x="93" y="53"/>
                      <a:pt x="106" y="53"/>
                    </a:cubicBezTo>
                    <a:cubicBezTo>
                      <a:pt x="108" y="60"/>
                      <a:pt x="96" y="72"/>
                      <a:pt x="93" y="73"/>
                    </a:cubicBezTo>
                    <a:cubicBezTo>
                      <a:pt x="92" y="73"/>
                      <a:pt x="90" y="73"/>
                      <a:pt x="89" y="73"/>
                    </a:cubicBezTo>
                    <a:moveTo>
                      <a:pt x="123" y="0"/>
                    </a:moveTo>
                    <a:cubicBezTo>
                      <a:pt x="91" y="0"/>
                      <a:pt x="63" y="12"/>
                      <a:pt x="45" y="30"/>
                    </a:cubicBezTo>
                    <a:cubicBezTo>
                      <a:pt x="44" y="31"/>
                      <a:pt x="44" y="31"/>
                      <a:pt x="43" y="32"/>
                    </a:cubicBezTo>
                    <a:cubicBezTo>
                      <a:pt x="41" y="84"/>
                      <a:pt x="13" y="123"/>
                      <a:pt x="2" y="131"/>
                    </a:cubicBezTo>
                    <a:cubicBezTo>
                      <a:pt x="1" y="131"/>
                      <a:pt x="1" y="132"/>
                      <a:pt x="0" y="132"/>
                    </a:cubicBezTo>
                    <a:cubicBezTo>
                      <a:pt x="0" y="140"/>
                      <a:pt x="0" y="146"/>
                      <a:pt x="1" y="150"/>
                    </a:cubicBezTo>
                    <a:cubicBezTo>
                      <a:pt x="1" y="151"/>
                      <a:pt x="1" y="152"/>
                      <a:pt x="1" y="152"/>
                    </a:cubicBezTo>
                    <a:cubicBezTo>
                      <a:pt x="1" y="154"/>
                      <a:pt x="2" y="155"/>
                      <a:pt x="3" y="156"/>
                    </a:cubicBezTo>
                    <a:cubicBezTo>
                      <a:pt x="3" y="157"/>
                      <a:pt x="4" y="158"/>
                      <a:pt x="6" y="158"/>
                    </a:cubicBezTo>
                    <a:cubicBezTo>
                      <a:pt x="6" y="158"/>
                      <a:pt x="6" y="158"/>
                      <a:pt x="7" y="158"/>
                    </a:cubicBezTo>
                    <a:cubicBezTo>
                      <a:pt x="11" y="158"/>
                      <a:pt x="16" y="156"/>
                      <a:pt x="19" y="153"/>
                    </a:cubicBezTo>
                    <a:cubicBezTo>
                      <a:pt x="22" y="150"/>
                      <a:pt x="24" y="147"/>
                      <a:pt x="25" y="144"/>
                    </a:cubicBezTo>
                    <a:cubicBezTo>
                      <a:pt x="29" y="135"/>
                      <a:pt x="29" y="131"/>
                      <a:pt x="25" y="128"/>
                    </a:cubicBezTo>
                    <a:cubicBezTo>
                      <a:pt x="31" y="126"/>
                      <a:pt x="36" y="122"/>
                      <a:pt x="40" y="115"/>
                    </a:cubicBezTo>
                    <a:cubicBezTo>
                      <a:pt x="40" y="115"/>
                      <a:pt x="41" y="114"/>
                      <a:pt x="41" y="113"/>
                    </a:cubicBezTo>
                    <a:cubicBezTo>
                      <a:pt x="43" y="108"/>
                      <a:pt x="44" y="104"/>
                      <a:pt x="43" y="100"/>
                    </a:cubicBezTo>
                    <a:cubicBezTo>
                      <a:pt x="44" y="100"/>
                      <a:pt x="45" y="100"/>
                      <a:pt x="46" y="100"/>
                    </a:cubicBezTo>
                    <a:cubicBezTo>
                      <a:pt x="51" y="100"/>
                      <a:pt x="56" y="98"/>
                      <a:pt x="61" y="94"/>
                    </a:cubicBezTo>
                    <a:cubicBezTo>
                      <a:pt x="67" y="88"/>
                      <a:pt x="70" y="82"/>
                      <a:pt x="71" y="75"/>
                    </a:cubicBezTo>
                    <a:cubicBezTo>
                      <a:pt x="76" y="79"/>
                      <a:pt x="83" y="82"/>
                      <a:pt x="89" y="82"/>
                    </a:cubicBezTo>
                    <a:cubicBezTo>
                      <a:pt x="93" y="82"/>
                      <a:pt x="96" y="81"/>
                      <a:pt x="98" y="79"/>
                    </a:cubicBezTo>
                    <a:cubicBezTo>
                      <a:pt x="102" y="77"/>
                      <a:pt x="108" y="70"/>
                      <a:pt x="111" y="64"/>
                    </a:cubicBezTo>
                    <a:cubicBezTo>
                      <a:pt x="115" y="72"/>
                      <a:pt x="121" y="79"/>
                      <a:pt x="130" y="80"/>
                    </a:cubicBezTo>
                    <a:cubicBezTo>
                      <a:pt x="131" y="80"/>
                      <a:pt x="132" y="80"/>
                      <a:pt x="133" y="80"/>
                    </a:cubicBezTo>
                    <a:cubicBezTo>
                      <a:pt x="139" y="80"/>
                      <a:pt x="145" y="78"/>
                      <a:pt x="149" y="74"/>
                    </a:cubicBezTo>
                    <a:cubicBezTo>
                      <a:pt x="148" y="84"/>
                      <a:pt x="150" y="95"/>
                      <a:pt x="156" y="99"/>
                    </a:cubicBezTo>
                    <a:cubicBezTo>
                      <a:pt x="161" y="101"/>
                      <a:pt x="167" y="104"/>
                      <a:pt x="172" y="104"/>
                    </a:cubicBezTo>
                    <a:cubicBezTo>
                      <a:pt x="174" y="104"/>
                      <a:pt x="175" y="104"/>
                      <a:pt x="176" y="104"/>
                    </a:cubicBezTo>
                    <a:cubicBezTo>
                      <a:pt x="180" y="102"/>
                      <a:pt x="185" y="98"/>
                      <a:pt x="189" y="96"/>
                    </a:cubicBezTo>
                    <a:cubicBezTo>
                      <a:pt x="185" y="108"/>
                      <a:pt x="183" y="124"/>
                      <a:pt x="193" y="132"/>
                    </a:cubicBezTo>
                    <a:cubicBezTo>
                      <a:pt x="196" y="134"/>
                      <a:pt x="201" y="136"/>
                      <a:pt x="206" y="138"/>
                    </a:cubicBezTo>
                    <a:cubicBezTo>
                      <a:pt x="202" y="143"/>
                      <a:pt x="199" y="149"/>
                      <a:pt x="197" y="154"/>
                    </a:cubicBezTo>
                    <a:cubicBezTo>
                      <a:pt x="196" y="158"/>
                      <a:pt x="199" y="170"/>
                      <a:pt x="202" y="173"/>
                    </a:cubicBezTo>
                    <a:cubicBezTo>
                      <a:pt x="207" y="178"/>
                      <a:pt x="212" y="180"/>
                      <a:pt x="217" y="182"/>
                    </a:cubicBezTo>
                    <a:cubicBezTo>
                      <a:pt x="216" y="183"/>
                      <a:pt x="214" y="183"/>
                      <a:pt x="212" y="185"/>
                    </a:cubicBezTo>
                    <a:cubicBezTo>
                      <a:pt x="210" y="186"/>
                      <a:pt x="209" y="189"/>
                      <a:pt x="208" y="191"/>
                    </a:cubicBezTo>
                    <a:cubicBezTo>
                      <a:pt x="207" y="194"/>
                      <a:pt x="206" y="197"/>
                      <a:pt x="206" y="199"/>
                    </a:cubicBezTo>
                    <a:cubicBezTo>
                      <a:pt x="203" y="207"/>
                      <a:pt x="205" y="213"/>
                      <a:pt x="209" y="218"/>
                    </a:cubicBezTo>
                    <a:cubicBezTo>
                      <a:pt x="204" y="218"/>
                      <a:pt x="200" y="219"/>
                      <a:pt x="195" y="221"/>
                    </a:cubicBezTo>
                    <a:cubicBezTo>
                      <a:pt x="190" y="223"/>
                      <a:pt x="186" y="226"/>
                      <a:pt x="182" y="229"/>
                    </a:cubicBezTo>
                    <a:cubicBezTo>
                      <a:pt x="179" y="234"/>
                      <a:pt x="177" y="239"/>
                      <a:pt x="177" y="244"/>
                    </a:cubicBezTo>
                    <a:cubicBezTo>
                      <a:pt x="176" y="251"/>
                      <a:pt x="179" y="258"/>
                      <a:pt x="186" y="261"/>
                    </a:cubicBezTo>
                    <a:cubicBezTo>
                      <a:pt x="186" y="263"/>
                      <a:pt x="187" y="265"/>
                      <a:pt x="189" y="265"/>
                    </a:cubicBezTo>
                    <a:cubicBezTo>
                      <a:pt x="190" y="265"/>
                      <a:pt x="190" y="265"/>
                      <a:pt x="191" y="265"/>
                    </a:cubicBezTo>
                    <a:cubicBezTo>
                      <a:pt x="193" y="264"/>
                      <a:pt x="197" y="262"/>
                      <a:pt x="202" y="259"/>
                    </a:cubicBezTo>
                    <a:cubicBezTo>
                      <a:pt x="204" y="257"/>
                      <a:pt x="206" y="255"/>
                      <a:pt x="209" y="253"/>
                    </a:cubicBezTo>
                    <a:cubicBezTo>
                      <a:pt x="211" y="251"/>
                      <a:pt x="214" y="248"/>
                      <a:pt x="216" y="246"/>
                    </a:cubicBezTo>
                    <a:cubicBezTo>
                      <a:pt x="218" y="244"/>
                      <a:pt x="219" y="243"/>
                      <a:pt x="221" y="241"/>
                    </a:cubicBezTo>
                    <a:cubicBezTo>
                      <a:pt x="227" y="234"/>
                      <a:pt x="233" y="226"/>
                      <a:pt x="238" y="218"/>
                    </a:cubicBezTo>
                    <a:cubicBezTo>
                      <a:pt x="257" y="186"/>
                      <a:pt x="270" y="141"/>
                      <a:pt x="252" y="86"/>
                    </a:cubicBezTo>
                    <a:cubicBezTo>
                      <a:pt x="243" y="59"/>
                      <a:pt x="216" y="24"/>
                      <a:pt x="171" y="8"/>
                    </a:cubicBezTo>
                    <a:cubicBezTo>
                      <a:pt x="155" y="2"/>
                      <a:pt x="138" y="0"/>
                      <a:pt x="1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9" name="Freeform 297"/>
              <p:cNvSpPr>
                <a:spLocks noEditPoints="1"/>
              </p:cNvSpPr>
              <p:nvPr/>
            </p:nvSpPr>
            <p:spPr bwMode="auto">
              <a:xfrm>
                <a:off x="6111" y="2549"/>
                <a:ext cx="129" cy="121"/>
              </a:xfrm>
              <a:custGeom>
                <a:avLst/>
                <a:gdLst>
                  <a:gd name="T0" fmla="*/ 231 w 261"/>
                  <a:gd name="T1" fmla="*/ 200 h 245"/>
                  <a:gd name="T2" fmla="*/ 218 w 261"/>
                  <a:gd name="T3" fmla="*/ 233 h 245"/>
                  <a:gd name="T4" fmla="*/ 214 w 261"/>
                  <a:gd name="T5" fmla="*/ 233 h 245"/>
                  <a:gd name="T6" fmla="*/ 208 w 261"/>
                  <a:gd name="T7" fmla="*/ 218 h 245"/>
                  <a:gd name="T8" fmla="*/ 224 w 261"/>
                  <a:gd name="T9" fmla="*/ 203 h 245"/>
                  <a:gd name="T10" fmla="*/ 225 w 261"/>
                  <a:gd name="T11" fmla="*/ 173 h 245"/>
                  <a:gd name="T12" fmla="*/ 234 w 261"/>
                  <a:gd name="T13" fmla="*/ 180 h 245"/>
                  <a:gd name="T14" fmla="*/ 230 w 261"/>
                  <a:gd name="T15" fmla="*/ 188 h 245"/>
                  <a:gd name="T16" fmla="*/ 210 w 261"/>
                  <a:gd name="T17" fmla="*/ 141 h 245"/>
                  <a:gd name="T18" fmla="*/ 212 w 261"/>
                  <a:gd name="T19" fmla="*/ 115 h 245"/>
                  <a:gd name="T20" fmla="*/ 231 w 261"/>
                  <a:gd name="T21" fmla="*/ 150 h 245"/>
                  <a:gd name="T22" fmla="*/ 224 w 261"/>
                  <a:gd name="T23" fmla="*/ 149 h 245"/>
                  <a:gd name="T24" fmla="*/ 27 w 261"/>
                  <a:gd name="T25" fmla="*/ 117 h 245"/>
                  <a:gd name="T26" fmla="*/ 44 w 261"/>
                  <a:gd name="T27" fmla="*/ 111 h 245"/>
                  <a:gd name="T28" fmla="*/ 203 w 261"/>
                  <a:gd name="T29" fmla="*/ 109 h 245"/>
                  <a:gd name="T30" fmla="*/ 184 w 261"/>
                  <a:gd name="T31" fmla="*/ 82 h 245"/>
                  <a:gd name="T32" fmla="*/ 207 w 261"/>
                  <a:gd name="T33" fmla="*/ 108 h 245"/>
                  <a:gd name="T34" fmla="*/ 68 w 261"/>
                  <a:gd name="T35" fmla="*/ 87 h 245"/>
                  <a:gd name="T36" fmla="*/ 86 w 261"/>
                  <a:gd name="T37" fmla="*/ 62 h 245"/>
                  <a:gd name="T38" fmla="*/ 68 w 261"/>
                  <a:gd name="T39" fmla="*/ 87 h 245"/>
                  <a:gd name="T40" fmla="*/ 138 w 261"/>
                  <a:gd name="T41" fmla="*/ 61 h 245"/>
                  <a:gd name="T42" fmla="*/ 172 w 261"/>
                  <a:gd name="T43" fmla="*/ 75 h 245"/>
                  <a:gd name="T44" fmla="*/ 155 w 261"/>
                  <a:gd name="T45" fmla="*/ 87 h 245"/>
                  <a:gd name="T46" fmla="*/ 94 w 261"/>
                  <a:gd name="T47" fmla="*/ 60 h 245"/>
                  <a:gd name="T48" fmla="*/ 129 w 261"/>
                  <a:gd name="T49" fmla="*/ 59 h 245"/>
                  <a:gd name="T50" fmla="*/ 113 w 261"/>
                  <a:gd name="T51" fmla="*/ 74 h 245"/>
                  <a:gd name="T52" fmla="*/ 21 w 261"/>
                  <a:gd name="T53" fmla="*/ 56 h 245"/>
                  <a:gd name="T54" fmla="*/ 4 w 261"/>
                  <a:gd name="T55" fmla="*/ 97 h 245"/>
                  <a:gd name="T56" fmla="*/ 17 w 261"/>
                  <a:gd name="T57" fmla="*/ 148 h 245"/>
                  <a:gd name="T58" fmla="*/ 28 w 261"/>
                  <a:gd name="T59" fmla="*/ 142 h 245"/>
                  <a:gd name="T60" fmla="*/ 21 w 261"/>
                  <a:gd name="T61" fmla="*/ 165 h 245"/>
                  <a:gd name="T62" fmla="*/ 24 w 261"/>
                  <a:gd name="T63" fmla="*/ 184 h 245"/>
                  <a:gd name="T64" fmla="*/ 26 w 261"/>
                  <a:gd name="T65" fmla="*/ 156 h 245"/>
                  <a:gd name="T66" fmla="*/ 36 w 261"/>
                  <a:gd name="T67" fmla="*/ 124 h 245"/>
                  <a:gd name="T68" fmla="*/ 57 w 261"/>
                  <a:gd name="T69" fmla="*/ 92 h 245"/>
                  <a:gd name="T70" fmla="*/ 84 w 261"/>
                  <a:gd name="T71" fmla="*/ 89 h 245"/>
                  <a:gd name="T72" fmla="*/ 113 w 261"/>
                  <a:gd name="T73" fmla="*/ 82 h 245"/>
                  <a:gd name="T74" fmla="*/ 132 w 261"/>
                  <a:gd name="T75" fmla="*/ 70 h 245"/>
                  <a:gd name="T76" fmla="*/ 157 w 261"/>
                  <a:gd name="T77" fmla="*/ 94 h 245"/>
                  <a:gd name="T78" fmla="*/ 176 w 261"/>
                  <a:gd name="T79" fmla="*/ 81 h 245"/>
                  <a:gd name="T80" fmla="*/ 201 w 261"/>
                  <a:gd name="T81" fmla="*/ 117 h 245"/>
                  <a:gd name="T82" fmla="*/ 198 w 261"/>
                  <a:gd name="T83" fmla="*/ 135 h 245"/>
                  <a:gd name="T84" fmla="*/ 224 w 261"/>
                  <a:gd name="T85" fmla="*/ 156 h 245"/>
                  <a:gd name="T86" fmla="*/ 217 w 261"/>
                  <a:gd name="T87" fmla="*/ 176 h 245"/>
                  <a:gd name="T88" fmla="*/ 202 w 261"/>
                  <a:gd name="T89" fmla="*/ 212 h 245"/>
                  <a:gd name="T90" fmla="*/ 213 w 261"/>
                  <a:gd name="T91" fmla="*/ 241 h 245"/>
                  <a:gd name="T92" fmla="*/ 217 w 261"/>
                  <a:gd name="T93" fmla="*/ 245 h 245"/>
                  <a:gd name="T94" fmla="*/ 260 w 261"/>
                  <a:gd name="T95" fmla="*/ 145 h 245"/>
                  <a:gd name="T96" fmla="*/ 138 w 261"/>
                  <a:gd name="T97" fmla="*/ 1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1" h="245">
                    <a:moveTo>
                      <a:pt x="224" y="203"/>
                    </a:moveTo>
                    <a:cubicBezTo>
                      <a:pt x="227" y="201"/>
                      <a:pt x="229" y="201"/>
                      <a:pt x="231" y="200"/>
                    </a:cubicBezTo>
                    <a:cubicBezTo>
                      <a:pt x="229" y="213"/>
                      <a:pt x="224" y="224"/>
                      <a:pt x="218" y="233"/>
                    </a:cubicBezTo>
                    <a:cubicBezTo>
                      <a:pt x="218" y="233"/>
                      <a:pt x="218" y="233"/>
                      <a:pt x="218" y="233"/>
                    </a:cubicBezTo>
                    <a:cubicBezTo>
                      <a:pt x="217" y="233"/>
                      <a:pt x="217" y="233"/>
                      <a:pt x="216" y="233"/>
                    </a:cubicBezTo>
                    <a:cubicBezTo>
                      <a:pt x="216" y="233"/>
                      <a:pt x="215" y="233"/>
                      <a:pt x="214" y="233"/>
                    </a:cubicBezTo>
                    <a:cubicBezTo>
                      <a:pt x="210" y="232"/>
                      <a:pt x="208" y="229"/>
                      <a:pt x="209" y="226"/>
                    </a:cubicBezTo>
                    <a:cubicBezTo>
                      <a:pt x="208" y="223"/>
                      <a:pt x="208" y="220"/>
                      <a:pt x="208" y="218"/>
                    </a:cubicBezTo>
                    <a:cubicBezTo>
                      <a:pt x="209" y="214"/>
                      <a:pt x="211" y="210"/>
                      <a:pt x="216" y="207"/>
                    </a:cubicBezTo>
                    <a:cubicBezTo>
                      <a:pt x="218" y="205"/>
                      <a:pt x="221" y="204"/>
                      <a:pt x="224" y="203"/>
                    </a:cubicBezTo>
                    <a:moveTo>
                      <a:pt x="230" y="188"/>
                    </a:moveTo>
                    <a:cubicBezTo>
                      <a:pt x="226" y="184"/>
                      <a:pt x="224" y="180"/>
                      <a:pt x="225" y="173"/>
                    </a:cubicBezTo>
                    <a:cubicBezTo>
                      <a:pt x="225" y="165"/>
                      <a:pt x="229" y="163"/>
                      <a:pt x="233" y="160"/>
                    </a:cubicBezTo>
                    <a:cubicBezTo>
                      <a:pt x="234" y="167"/>
                      <a:pt x="234" y="174"/>
                      <a:pt x="234" y="180"/>
                    </a:cubicBezTo>
                    <a:cubicBezTo>
                      <a:pt x="234" y="184"/>
                      <a:pt x="234" y="187"/>
                      <a:pt x="233" y="191"/>
                    </a:cubicBezTo>
                    <a:cubicBezTo>
                      <a:pt x="232" y="190"/>
                      <a:pt x="231" y="189"/>
                      <a:pt x="230" y="188"/>
                    </a:cubicBezTo>
                    <a:moveTo>
                      <a:pt x="224" y="149"/>
                    </a:moveTo>
                    <a:cubicBezTo>
                      <a:pt x="219" y="149"/>
                      <a:pt x="214" y="146"/>
                      <a:pt x="210" y="141"/>
                    </a:cubicBezTo>
                    <a:cubicBezTo>
                      <a:pt x="209" y="140"/>
                      <a:pt x="209" y="138"/>
                      <a:pt x="208" y="137"/>
                    </a:cubicBezTo>
                    <a:cubicBezTo>
                      <a:pt x="204" y="132"/>
                      <a:pt x="207" y="121"/>
                      <a:pt x="212" y="115"/>
                    </a:cubicBezTo>
                    <a:cubicBezTo>
                      <a:pt x="213" y="114"/>
                      <a:pt x="214" y="114"/>
                      <a:pt x="215" y="113"/>
                    </a:cubicBezTo>
                    <a:cubicBezTo>
                      <a:pt x="223" y="124"/>
                      <a:pt x="228" y="137"/>
                      <a:pt x="231" y="150"/>
                    </a:cubicBezTo>
                    <a:cubicBezTo>
                      <a:pt x="229" y="149"/>
                      <a:pt x="227" y="149"/>
                      <a:pt x="225" y="149"/>
                    </a:cubicBezTo>
                    <a:cubicBezTo>
                      <a:pt x="224" y="149"/>
                      <a:pt x="224" y="149"/>
                      <a:pt x="224" y="149"/>
                    </a:cubicBezTo>
                    <a:moveTo>
                      <a:pt x="32" y="117"/>
                    </a:moveTo>
                    <a:cubicBezTo>
                      <a:pt x="30" y="117"/>
                      <a:pt x="29" y="117"/>
                      <a:pt x="27" y="117"/>
                    </a:cubicBezTo>
                    <a:cubicBezTo>
                      <a:pt x="33" y="106"/>
                      <a:pt x="39" y="96"/>
                      <a:pt x="47" y="87"/>
                    </a:cubicBezTo>
                    <a:cubicBezTo>
                      <a:pt x="52" y="95"/>
                      <a:pt x="50" y="102"/>
                      <a:pt x="44" y="111"/>
                    </a:cubicBezTo>
                    <a:cubicBezTo>
                      <a:pt x="40" y="116"/>
                      <a:pt x="36" y="117"/>
                      <a:pt x="32" y="117"/>
                    </a:cubicBezTo>
                    <a:moveTo>
                      <a:pt x="203" y="109"/>
                    </a:moveTo>
                    <a:cubicBezTo>
                      <a:pt x="200" y="109"/>
                      <a:pt x="196" y="108"/>
                      <a:pt x="194" y="108"/>
                    </a:cubicBezTo>
                    <a:cubicBezTo>
                      <a:pt x="185" y="106"/>
                      <a:pt x="184" y="92"/>
                      <a:pt x="184" y="82"/>
                    </a:cubicBezTo>
                    <a:cubicBezTo>
                      <a:pt x="194" y="89"/>
                      <a:pt x="203" y="97"/>
                      <a:pt x="210" y="106"/>
                    </a:cubicBezTo>
                    <a:cubicBezTo>
                      <a:pt x="209" y="107"/>
                      <a:pt x="208" y="107"/>
                      <a:pt x="207" y="108"/>
                    </a:cubicBezTo>
                    <a:cubicBezTo>
                      <a:pt x="206" y="109"/>
                      <a:pt x="204" y="109"/>
                      <a:pt x="203" y="109"/>
                    </a:cubicBezTo>
                    <a:moveTo>
                      <a:pt x="68" y="87"/>
                    </a:moveTo>
                    <a:cubicBezTo>
                      <a:pt x="63" y="87"/>
                      <a:pt x="57" y="85"/>
                      <a:pt x="53" y="81"/>
                    </a:cubicBezTo>
                    <a:cubicBezTo>
                      <a:pt x="62" y="72"/>
                      <a:pt x="73" y="66"/>
                      <a:pt x="86" y="62"/>
                    </a:cubicBezTo>
                    <a:cubicBezTo>
                      <a:pt x="89" y="68"/>
                      <a:pt x="80" y="83"/>
                      <a:pt x="77" y="84"/>
                    </a:cubicBezTo>
                    <a:cubicBezTo>
                      <a:pt x="75" y="86"/>
                      <a:pt x="71" y="87"/>
                      <a:pt x="68" y="87"/>
                    </a:cubicBezTo>
                    <a:moveTo>
                      <a:pt x="155" y="87"/>
                    </a:moveTo>
                    <a:cubicBezTo>
                      <a:pt x="146" y="87"/>
                      <a:pt x="140" y="73"/>
                      <a:pt x="138" y="61"/>
                    </a:cubicBezTo>
                    <a:cubicBezTo>
                      <a:pt x="140" y="62"/>
                      <a:pt x="143" y="63"/>
                      <a:pt x="145" y="63"/>
                    </a:cubicBezTo>
                    <a:cubicBezTo>
                      <a:pt x="155" y="67"/>
                      <a:pt x="164" y="71"/>
                      <a:pt x="172" y="75"/>
                    </a:cubicBezTo>
                    <a:cubicBezTo>
                      <a:pt x="171" y="77"/>
                      <a:pt x="169" y="79"/>
                      <a:pt x="167" y="81"/>
                    </a:cubicBezTo>
                    <a:cubicBezTo>
                      <a:pt x="163" y="85"/>
                      <a:pt x="159" y="87"/>
                      <a:pt x="155" y="87"/>
                    </a:cubicBezTo>
                    <a:moveTo>
                      <a:pt x="113" y="74"/>
                    </a:moveTo>
                    <a:cubicBezTo>
                      <a:pt x="105" y="74"/>
                      <a:pt x="98" y="66"/>
                      <a:pt x="94" y="60"/>
                    </a:cubicBezTo>
                    <a:cubicBezTo>
                      <a:pt x="99" y="58"/>
                      <a:pt x="105" y="58"/>
                      <a:pt x="111" y="58"/>
                    </a:cubicBezTo>
                    <a:cubicBezTo>
                      <a:pt x="117" y="58"/>
                      <a:pt x="123" y="58"/>
                      <a:pt x="129" y="59"/>
                    </a:cubicBezTo>
                    <a:cubicBezTo>
                      <a:pt x="127" y="66"/>
                      <a:pt x="123" y="72"/>
                      <a:pt x="116" y="74"/>
                    </a:cubicBezTo>
                    <a:cubicBezTo>
                      <a:pt x="115" y="74"/>
                      <a:pt x="114" y="74"/>
                      <a:pt x="113" y="74"/>
                    </a:cubicBezTo>
                    <a:moveTo>
                      <a:pt x="128" y="0"/>
                    </a:moveTo>
                    <a:cubicBezTo>
                      <a:pt x="78" y="0"/>
                      <a:pt x="39" y="25"/>
                      <a:pt x="21" y="56"/>
                    </a:cubicBezTo>
                    <a:cubicBezTo>
                      <a:pt x="19" y="59"/>
                      <a:pt x="17" y="63"/>
                      <a:pt x="16" y="66"/>
                    </a:cubicBezTo>
                    <a:cubicBezTo>
                      <a:pt x="12" y="81"/>
                      <a:pt x="7" y="92"/>
                      <a:pt x="4" y="97"/>
                    </a:cubicBezTo>
                    <a:cubicBezTo>
                      <a:pt x="2" y="103"/>
                      <a:pt x="1" y="109"/>
                      <a:pt x="0" y="115"/>
                    </a:cubicBezTo>
                    <a:cubicBezTo>
                      <a:pt x="8" y="126"/>
                      <a:pt x="13" y="137"/>
                      <a:pt x="17" y="148"/>
                    </a:cubicBezTo>
                    <a:cubicBezTo>
                      <a:pt x="19" y="140"/>
                      <a:pt x="21" y="132"/>
                      <a:pt x="24" y="124"/>
                    </a:cubicBezTo>
                    <a:cubicBezTo>
                      <a:pt x="31" y="127"/>
                      <a:pt x="31" y="135"/>
                      <a:pt x="28" y="142"/>
                    </a:cubicBezTo>
                    <a:cubicBezTo>
                      <a:pt x="27" y="147"/>
                      <a:pt x="22" y="150"/>
                      <a:pt x="18" y="151"/>
                    </a:cubicBezTo>
                    <a:cubicBezTo>
                      <a:pt x="19" y="156"/>
                      <a:pt x="20" y="160"/>
                      <a:pt x="21" y="165"/>
                    </a:cubicBezTo>
                    <a:cubicBezTo>
                      <a:pt x="22" y="166"/>
                      <a:pt x="23" y="167"/>
                      <a:pt x="22" y="170"/>
                    </a:cubicBezTo>
                    <a:cubicBezTo>
                      <a:pt x="23" y="174"/>
                      <a:pt x="24" y="179"/>
                      <a:pt x="24" y="184"/>
                    </a:cubicBezTo>
                    <a:cubicBezTo>
                      <a:pt x="27" y="180"/>
                      <a:pt x="29" y="176"/>
                      <a:pt x="30" y="171"/>
                    </a:cubicBezTo>
                    <a:cubicBezTo>
                      <a:pt x="31" y="162"/>
                      <a:pt x="30" y="158"/>
                      <a:pt x="26" y="156"/>
                    </a:cubicBezTo>
                    <a:cubicBezTo>
                      <a:pt x="31" y="152"/>
                      <a:pt x="35" y="146"/>
                      <a:pt x="37" y="137"/>
                    </a:cubicBezTo>
                    <a:cubicBezTo>
                      <a:pt x="38" y="132"/>
                      <a:pt x="38" y="128"/>
                      <a:pt x="36" y="124"/>
                    </a:cubicBezTo>
                    <a:cubicBezTo>
                      <a:pt x="42" y="123"/>
                      <a:pt x="48" y="120"/>
                      <a:pt x="52" y="114"/>
                    </a:cubicBezTo>
                    <a:cubicBezTo>
                      <a:pt x="56" y="106"/>
                      <a:pt x="58" y="99"/>
                      <a:pt x="57" y="92"/>
                    </a:cubicBezTo>
                    <a:cubicBezTo>
                      <a:pt x="61" y="94"/>
                      <a:pt x="65" y="95"/>
                      <a:pt x="70" y="95"/>
                    </a:cubicBezTo>
                    <a:cubicBezTo>
                      <a:pt x="76" y="95"/>
                      <a:pt x="81" y="93"/>
                      <a:pt x="84" y="89"/>
                    </a:cubicBezTo>
                    <a:cubicBezTo>
                      <a:pt x="88" y="86"/>
                      <a:pt x="92" y="78"/>
                      <a:pt x="93" y="71"/>
                    </a:cubicBezTo>
                    <a:cubicBezTo>
                      <a:pt x="99" y="77"/>
                      <a:pt x="105" y="82"/>
                      <a:pt x="113" y="82"/>
                    </a:cubicBezTo>
                    <a:cubicBezTo>
                      <a:pt x="114" y="82"/>
                      <a:pt x="114" y="82"/>
                      <a:pt x="115" y="82"/>
                    </a:cubicBezTo>
                    <a:cubicBezTo>
                      <a:pt x="123" y="81"/>
                      <a:pt x="128" y="76"/>
                      <a:pt x="132" y="70"/>
                    </a:cubicBezTo>
                    <a:cubicBezTo>
                      <a:pt x="134" y="80"/>
                      <a:pt x="138" y="90"/>
                      <a:pt x="145" y="92"/>
                    </a:cubicBezTo>
                    <a:cubicBezTo>
                      <a:pt x="149" y="93"/>
                      <a:pt x="153" y="94"/>
                      <a:pt x="157" y="94"/>
                    </a:cubicBezTo>
                    <a:cubicBezTo>
                      <a:pt x="160" y="94"/>
                      <a:pt x="163" y="93"/>
                      <a:pt x="166" y="92"/>
                    </a:cubicBezTo>
                    <a:cubicBezTo>
                      <a:pt x="169" y="90"/>
                      <a:pt x="173" y="84"/>
                      <a:pt x="176" y="81"/>
                    </a:cubicBezTo>
                    <a:cubicBezTo>
                      <a:pt x="176" y="94"/>
                      <a:pt x="177" y="110"/>
                      <a:pt x="189" y="114"/>
                    </a:cubicBezTo>
                    <a:cubicBezTo>
                      <a:pt x="192" y="116"/>
                      <a:pt x="197" y="117"/>
                      <a:pt x="201" y="117"/>
                    </a:cubicBezTo>
                    <a:cubicBezTo>
                      <a:pt x="201" y="117"/>
                      <a:pt x="202" y="117"/>
                      <a:pt x="202" y="117"/>
                    </a:cubicBezTo>
                    <a:cubicBezTo>
                      <a:pt x="200" y="123"/>
                      <a:pt x="198" y="129"/>
                      <a:pt x="198" y="135"/>
                    </a:cubicBezTo>
                    <a:cubicBezTo>
                      <a:pt x="198" y="139"/>
                      <a:pt x="204" y="149"/>
                      <a:pt x="208" y="152"/>
                    </a:cubicBezTo>
                    <a:cubicBezTo>
                      <a:pt x="213" y="155"/>
                      <a:pt x="219" y="156"/>
                      <a:pt x="224" y="156"/>
                    </a:cubicBezTo>
                    <a:cubicBezTo>
                      <a:pt x="223" y="157"/>
                      <a:pt x="221" y="159"/>
                      <a:pt x="220" y="161"/>
                    </a:cubicBezTo>
                    <a:cubicBezTo>
                      <a:pt x="217" y="164"/>
                      <a:pt x="218" y="172"/>
                      <a:pt x="217" y="176"/>
                    </a:cubicBezTo>
                    <a:cubicBezTo>
                      <a:pt x="217" y="184"/>
                      <a:pt x="220" y="189"/>
                      <a:pt x="225" y="194"/>
                    </a:cubicBezTo>
                    <a:cubicBezTo>
                      <a:pt x="215" y="196"/>
                      <a:pt x="206" y="203"/>
                      <a:pt x="202" y="212"/>
                    </a:cubicBezTo>
                    <a:cubicBezTo>
                      <a:pt x="202" y="213"/>
                      <a:pt x="201" y="215"/>
                      <a:pt x="201" y="217"/>
                    </a:cubicBezTo>
                    <a:cubicBezTo>
                      <a:pt x="198" y="228"/>
                      <a:pt x="203" y="240"/>
                      <a:pt x="213" y="241"/>
                    </a:cubicBezTo>
                    <a:cubicBezTo>
                      <a:pt x="214" y="243"/>
                      <a:pt x="215" y="245"/>
                      <a:pt x="217" y="245"/>
                    </a:cubicBezTo>
                    <a:cubicBezTo>
                      <a:pt x="217" y="245"/>
                      <a:pt x="217" y="245"/>
                      <a:pt x="217" y="245"/>
                    </a:cubicBezTo>
                    <a:cubicBezTo>
                      <a:pt x="218" y="245"/>
                      <a:pt x="218" y="244"/>
                      <a:pt x="219" y="244"/>
                    </a:cubicBezTo>
                    <a:cubicBezTo>
                      <a:pt x="230" y="236"/>
                      <a:pt x="258" y="197"/>
                      <a:pt x="260" y="145"/>
                    </a:cubicBezTo>
                    <a:cubicBezTo>
                      <a:pt x="261" y="118"/>
                      <a:pt x="255" y="86"/>
                      <a:pt x="234" y="54"/>
                    </a:cubicBezTo>
                    <a:cubicBezTo>
                      <a:pt x="220" y="30"/>
                      <a:pt x="185" y="4"/>
                      <a:pt x="138" y="1"/>
                    </a:cubicBezTo>
                    <a:cubicBezTo>
                      <a:pt x="135" y="1"/>
                      <a:pt x="131" y="0"/>
                      <a:pt x="12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0" name="Freeform 298"/>
              <p:cNvSpPr>
                <a:spLocks noEditPoints="1"/>
              </p:cNvSpPr>
              <p:nvPr/>
            </p:nvSpPr>
            <p:spPr bwMode="auto">
              <a:xfrm>
                <a:off x="5760" y="2599"/>
                <a:ext cx="132" cy="131"/>
              </a:xfrm>
              <a:custGeom>
                <a:avLst/>
                <a:gdLst>
                  <a:gd name="T0" fmla="*/ 268 w 269"/>
                  <a:gd name="T1" fmla="*/ 121 h 266"/>
                  <a:gd name="T2" fmla="*/ 268 w 269"/>
                  <a:gd name="T3" fmla="*/ 115 h 266"/>
                  <a:gd name="T4" fmla="*/ 254 w 269"/>
                  <a:gd name="T5" fmla="*/ 88 h 266"/>
                  <a:gd name="T6" fmla="*/ 253 w 269"/>
                  <a:gd name="T7" fmla="*/ 78 h 266"/>
                  <a:gd name="T8" fmla="*/ 252 w 269"/>
                  <a:gd name="T9" fmla="*/ 68 h 266"/>
                  <a:gd name="T10" fmla="*/ 55 w 269"/>
                  <a:gd name="T11" fmla="*/ 227 h 266"/>
                  <a:gd name="T12" fmla="*/ 60 w 269"/>
                  <a:gd name="T13" fmla="*/ 227 h 266"/>
                  <a:gd name="T14" fmla="*/ 84 w 269"/>
                  <a:gd name="T15" fmla="*/ 245 h 266"/>
                  <a:gd name="T16" fmla="*/ 79 w 269"/>
                  <a:gd name="T17" fmla="*/ 254 h 266"/>
                  <a:gd name="T18" fmla="*/ 56 w 269"/>
                  <a:gd name="T19" fmla="*/ 229 h 266"/>
                  <a:gd name="T20" fmla="*/ 44 w 269"/>
                  <a:gd name="T21" fmla="*/ 189 h 266"/>
                  <a:gd name="T22" fmla="*/ 55 w 269"/>
                  <a:gd name="T23" fmla="*/ 198 h 266"/>
                  <a:gd name="T24" fmla="*/ 45 w 269"/>
                  <a:gd name="T25" fmla="*/ 198 h 266"/>
                  <a:gd name="T26" fmla="*/ 50 w 269"/>
                  <a:gd name="T27" fmla="*/ 138 h 266"/>
                  <a:gd name="T28" fmla="*/ 63 w 269"/>
                  <a:gd name="T29" fmla="*/ 159 h 266"/>
                  <a:gd name="T30" fmla="*/ 50 w 269"/>
                  <a:gd name="T31" fmla="*/ 175 h 266"/>
                  <a:gd name="T32" fmla="*/ 260 w 269"/>
                  <a:gd name="T33" fmla="*/ 151 h 266"/>
                  <a:gd name="T34" fmla="*/ 255 w 269"/>
                  <a:gd name="T35" fmla="*/ 130 h 266"/>
                  <a:gd name="T36" fmla="*/ 56 w 269"/>
                  <a:gd name="T37" fmla="*/ 131 h 266"/>
                  <a:gd name="T38" fmla="*/ 73 w 269"/>
                  <a:gd name="T39" fmla="*/ 100 h 266"/>
                  <a:gd name="T40" fmla="*/ 56 w 269"/>
                  <a:gd name="T41" fmla="*/ 131 h 266"/>
                  <a:gd name="T42" fmla="*/ 237 w 269"/>
                  <a:gd name="T43" fmla="*/ 115 h 266"/>
                  <a:gd name="T44" fmla="*/ 250 w 269"/>
                  <a:gd name="T45" fmla="*/ 118 h 266"/>
                  <a:gd name="T46" fmla="*/ 242 w 269"/>
                  <a:gd name="T47" fmla="*/ 119 h 266"/>
                  <a:gd name="T48" fmla="*/ 215 w 269"/>
                  <a:gd name="T49" fmla="*/ 90 h 266"/>
                  <a:gd name="T50" fmla="*/ 232 w 269"/>
                  <a:gd name="T51" fmla="*/ 91 h 266"/>
                  <a:gd name="T52" fmla="*/ 98 w 269"/>
                  <a:gd name="T53" fmla="*/ 97 h 266"/>
                  <a:gd name="T54" fmla="*/ 82 w 269"/>
                  <a:gd name="T55" fmla="*/ 90 h 266"/>
                  <a:gd name="T56" fmla="*/ 112 w 269"/>
                  <a:gd name="T57" fmla="*/ 67 h 266"/>
                  <a:gd name="T58" fmla="*/ 136 w 269"/>
                  <a:gd name="T59" fmla="*/ 73 h 266"/>
                  <a:gd name="T60" fmla="*/ 120 w 269"/>
                  <a:gd name="T61" fmla="*/ 63 h 266"/>
                  <a:gd name="T62" fmla="*/ 136 w 269"/>
                  <a:gd name="T63" fmla="*/ 73 h 266"/>
                  <a:gd name="T64" fmla="*/ 176 w 269"/>
                  <a:gd name="T65" fmla="*/ 73 h 266"/>
                  <a:gd name="T66" fmla="*/ 199 w 269"/>
                  <a:gd name="T67" fmla="*/ 63 h 266"/>
                  <a:gd name="T68" fmla="*/ 146 w 269"/>
                  <a:gd name="T69" fmla="*/ 0 h 266"/>
                  <a:gd name="T70" fmla="*/ 17 w 269"/>
                  <a:gd name="T71" fmla="*/ 86 h 266"/>
                  <a:gd name="T72" fmla="*/ 45 w 269"/>
                  <a:gd name="T73" fmla="*/ 237 h 266"/>
                  <a:gd name="T74" fmla="*/ 78 w 269"/>
                  <a:gd name="T75" fmla="*/ 266 h 266"/>
                  <a:gd name="T76" fmla="*/ 83 w 269"/>
                  <a:gd name="T77" fmla="*/ 262 h 266"/>
                  <a:gd name="T78" fmla="*/ 86 w 269"/>
                  <a:gd name="T79" fmla="*/ 230 h 266"/>
                  <a:gd name="T80" fmla="*/ 60 w 269"/>
                  <a:gd name="T81" fmla="*/ 219 h 266"/>
                  <a:gd name="T82" fmla="*/ 59 w 269"/>
                  <a:gd name="T83" fmla="*/ 189 h 266"/>
                  <a:gd name="T84" fmla="*/ 52 w 269"/>
                  <a:gd name="T85" fmla="*/ 182 h 266"/>
                  <a:gd name="T86" fmla="*/ 72 w 269"/>
                  <a:gd name="T87" fmla="*/ 155 h 266"/>
                  <a:gd name="T88" fmla="*/ 76 w 269"/>
                  <a:gd name="T89" fmla="*/ 132 h 266"/>
                  <a:gd name="T90" fmla="*/ 93 w 269"/>
                  <a:gd name="T91" fmla="*/ 104 h 266"/>
                  <a:gd name="T92" fmla="*/ 113 w 269"/>
                  <a:gd name="T93" fmla="*/ 99 h 266"/>
                  <a:gd name="T94" fmla="*/ 136 w 269"/>
                  <a:gd name="T95" fmla="*/ 81 h 266"/>
                  <a:gd name="T96" fmla="*/ 158 w 269"/>
                  <a:gd name="T97" fmla="*/ 64 h 266"/>
                  <a:gd name="T98" fmla="*/ 180 w 269"/>
                  <a:gd name="T99" fmla="*/ 82 h 266"/>
                  <a:gd name="T100" fmla="*/ 208 w 269"/>
                  <a:gd name="T101" fmla="*/ 94 h 266"/>
                  <a:gd name="T102" fmla="*/ 226 w 269"/>
                  <a:gd name="T103" fmla="*/ 100 h 266"/>
                  <a:gd name="T104" fmla="*/ 233 w 269"/>
                  <a:gd name="T105" fmla="*/ 121 h 266"/>
                  <a:gd name="T106" fmla="*/ 243 w 269"/>
                  <a:gd name="T107" fmla="*/ 144 h 266"/>
                  <a:gd name="T108" fmla="*/ 263 w 269"/>
                  <a:gd name="T109" fmla="*/ 158 h 266"/>
                  <a:gd name="T110" fmla="*/ 268 w 269"/>
                  <a:gd name="T111" fmla="*/ 153 h 266"/>
                  <a:gd name="T112" fmla="*/ 267 w 269"/>
                  <a:gd name="T113" fmla="*/ 131 h 266"/>
                  <a:gd name="T114" fmla="*/ 224 w 269"/>
                  <a:gd name="T115" fmla="*/ 3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69" h="266">
                    <a:moveTo>
                      <a:pt x="254" y="88"/>
                    </a:moveTo>
                    <a:cubicBezTo>
                      <a:pt x="257" y="100"/>
                      <a:pt x="262" y="111"/>
                      <a:pt x="268" y="121"/>
                    </a:cubicBezTo>
                    <a:cubicBezTo>
                      <a:pt x="268" y="121"/>
                      <a:pt x="268" y="121"/>
                      <a:pt x="268" y="121"/>
                    </a:cubicBezTo>
                    <a:cubicBezTo>
                      <a:pt x="268" y="119"/>
                      <a:pt x="268" y="117"/>
                      <a:pt x="268" y="115"/>
                    </a:cubicBezTo>
                    <a:cubicBezTo>
                      <a:pt x="267" y="107"/>
                      <a:pt x="265" y="99"/>
                      <a:pt x="262" y="90"/>
                    </a:cubicBezTo>
                    <a:cubicBezTo>
                      <a:pt x="259" y="89"/>
                      <a:pt x="257" y="88"/>
                      <a:pt x="254" y="88"/>
                    </a:cubicBezTo>
                    <a:moveTo>
                      <a:pt x="252" y="68"/>
                    </a:moveTo>
                    <a:cubicBezTo>
                      <a:pt x="252" y="71"/>
                      <a:pt x="252" y="75"/>
                      <a:pt x="253" y="78"/>
                    </a:cubicBezTo>
                    <a:cubicBezTo>
                      <a:pt x="254" y="77"/>
                      <a:pt x="255" y="76"/>
                      <a:pt x="256" y="75"/>
                    </a:cubicBezTo>
                    <a:cubicBezTo>
                      <a:pt x="254" y="73"/>
                      <a:pt x="253" y="70"/>
                      <a:pt x="252" y="68"/>
                    </a:cubicBezTo>
                    <a:moveTo>
                      <a:pt x="56" y="229"/>
                    </a:moveTo>
                    <a:cubicBezTo>
                      <a:pt x="56" y="228"/>
                      <a:pt x="56" y="228"/>
                      <a:pt x="55" y="227"/>
                    </a:cubicBezTo>
                    <a:cubicBezTo>
                      <a:pt x="57" y="227"/>
                      <a:pt x="58" y="227"/>
                      <a:pt x="59" y="227"/>
                    </a:cubicBezTo>
                    <a:cubicBezTo>
                      <a:pt x="59" y="227"/>
                      <a:pt x="60" y="227"/>
                      <a:pt x="60" y="227"/>
                    </a:cubicBezTo>
                    <a:cubicBezTo>
                      <a:pt x="64" y="227"/>
                      <a:pt x="68" y="228"/>
                      <a:pt x="72" y="229"/>
                    </a:cubicBezTo>
                    <a:cubicBezTo>
                      <a:pt x="81" y="231"/>
                      <a:pt x="83" y="237"/>
                      <a:pt x="84" y="245"/>
                    </a:cubicBezTo>
                    <a:cubicBezTo>
                      <a:pt x="85" y="249"/>
                      <a:pt x="84" y="252"/>
                      <a:pt x="80" y="254"/>
                    </a:cubicBezTo>
                    <a:cubicBezTo>
                      <a:pt x="80" y="254"/>
                      <a:pt x="80" y="254"/>
                      <a:pt x="79" y="254"/>
                    </a:cubicBezTo>
                    <a:cubicBezTo>
                      <a:pt x="78" y="254"/>
                      <a:pt x="78" y="254"/>
                      <a:pt x="77" y="255"/>
                    </a:cubicBezTo>
                    <a:cubicBezTo>
                      <a:pt x="69" y="248"/>
                      <a:pt x="62" y="239"/>
                      <a:pt x="56" y="229"/>
                    </a:cubicBezTo>
                    <a:moveTo>
                      <a:pt x="45" y="198"/>
                    </a:moveTo>
                    <a:cubicBezTo>
                      <a:pt x="45" y="195"/>
                      <a:pt x="44" y="192"/>
                      <a:pt x="44" y="189"/>
                    </a:cubicBezTo>
                    <a:cubicBezTo>
                      <a:pt x="47" y="190"/>
                      <a:pt x="50" y="191"/>
                      <a:pt x="52" y="193"/>
                    </a:cubicBezTo>
                    <a:cubicBezTo>
                      <a:pt x="53" y="195"/>
                      <a:pt x="54" y="196"/>
                      <a:pt x="55" y="198"/>
                    </a:cubicBezTo>
                    <a:cubicBezTo>
                      <a:pt x="58" y="207"/>
                      <a:pt x="56" y="212"/>
                      <a:pt x="51" y="218"/>
                    </a:cubicBezTo>
                    <a:cubicBezTo>
                      <a:pt x="49" y="212"/>
                      <a:pt x="47" y="205"/>
                      <a:pt x="45" y="198"/>
                    </a:cubicBezTo>
                    <a:moveTo>
                      <a:pt x="43" y="178"/>
                    </a:moveTo>
                    <a:cubicBezTo>
                      <a:pt x="43" y="165"/>
                      <a:pt x="45" y="151"/>
                      <a:pt x="50" y="138"/>
                    </a:cubicBezTo>
                    <a:cubicBezTo>
                      <a:pt x="51" y="138"/>
                      <a:pt x="53" y="138"/>
                      <a:pt x="54" y="139"/>
                    </a:cubicBezTo>
                    <a:cubicBezTo>
                      <a:pt x="60" y="143"/>
                      <a:pt x="65" y="153"/>
                      <a:pt x="63" y="159"/>
                    </a:cubicBezTo>
                    <a:cubicBezTo>
                      <a:pt x="62" y="161"/>
                      <a:pt x="62" y="162"/>
                      <a:pt x="62" y="164"/>
                    </a:cubicBezTo>
                    <a:cubicBezTo>
                      <a:pt x="59" y="170"/>
                      <a:pt x="55" y="174"/>
                      <a:pt x="50" y="175"/>
                    </a:cubicBezTo>
                    <a:cubicBezTo>
                      <a:pt x="47" y="176"/>
                      <a:pt x="45" y="177"/>
                      <a:pt x="43" y="178"/>
                    </a:cubicBezTo>
                    <a:moveTo>
                      <a:pt x="260" y="151"/>
                    </a:moveTo>
                    <a:cubicBezTo>
                      <a:pt x="256" y="149"/>
                      <a:pt x="251" y="144"/>
                      <a:pt x="250" y="141"/>
                    </a:cubicBezTo>
                    <a:cubicBezTo>
                      <a:pt x="248" y="135"/>
                      <a:pt x="251" y="132"/>
                      <a:pt x="255" y="130"/>
                    </a:cubicBezTo>
                    <a:cubicBezTo>
                      <a:pt x="258" y="137"/>
                      <a:pt x="259" y="144"/>
                      <a:pt x="260" y="151"/>
                    </a:cubicBezTo>
                    <a:moveTo>
                      <a:pt x="56" y="131"/>
                    </a:moveTo>
                    <a:cubicBezTo>
                      <a:pt x="55" y="131"/>
                      <a:pt x="54" y="130"/>
                      <a:pt x="53" y="130"/>
                    </a:cubicBezTo>
                    <a:cubicBezTo>
                      <a:pt x="58" y="119"/>
                      <a:pt x="64" y="109"/>
                      <a:pt x="73" y="100"/>
                    </a:cubicBezTo>
                    <a:cubicBezTo>
                      <a:pt x="75" y="109"/>
                      <a:pt x="77" y="123"/>
                      <a:pt x="69" y="127"/>
                    </a:cubicBezTo>
                    <a:cubicBezTo>
                      <a:pt x="66" y="129"/>
                      <a:pt x="61" y="131"/>
                      <a:pt x="56" y="131"/>
                    </a:cubicBezTo>
                    <a:moveTo>
                      <a:pt x="242" y="119"/>
                    </a:moveTo>
                    <a:cubicBezTo>
                      <a:pt x="240" y="118"/>
                      <a:pt x="239" y="117"/>
                      <a:pt x="237" y="115"/>
                    </a:cubicBezTo>
                    <a:cubicBezTo>
                      <a:pt x="234" y="109"/>
                      <a:pt x="231" y="102"/>
                      <a:pt x="237" y="97"/>
                    </a:cubicBezTo>
                    <a:cubicBezTo>
                      <a:pt x="242" y="104"/>
                      <a:pt x="247" y="111"/>
                      <a:pt x="250" y="118"/>
                    </a:cubicBezTo>
                    <a:cubicBezTo>
                      <a:pt x="251" y="119"/>
                      <a:pt x="251" y="120"/>
                      <a:pt x="252" y="122"/>
                    </a:cubicBezTo>
                    <a:cubicBezTo>
                      <a:pt x="248" y="122"/>
                      <a:pt x="245" y="121"/>
                      <a:pt x="242" y="119"/>
                    </a:cubicBezTo>
                    <a:moveTo>
                      <a:pt x="224" y="93"/>
                    </a:moveTo>
                    <a:cubicBezTo>
                      <a:pt x="221" y="93"/>
                      <a:pt x="218" y="92"/>
                      <a:pt x="215" y="90"/>
                    </a:cubicBezTo>
                    <a:cubicBezTo>
                      <a:pt x="207" y="83"/>
                      <a:pt x="204" y="77"/>
                      <a:pt x="206" y="67"/>
                    </a:cubicBezTo>
                    <a:cubicBezTo>
                      <a:pt x="216" y="74"/>
                      <a:pt x="225" y="82"/>
                      <a:pt x="232" y="91"/>
                    </a:cubicBezTo>
                    <a:cubicBezTo>
                      <a:pt x="229" y="92"/>
                      <a:pt x="227" y="93"/>
                      <a:pt x="224" y="93"/>
                    </a:cubicBezTo>
                    <a:moveTo>
                      <a:pt x="98" y="97"/>
                    </a:moveTo>
                    <a:cubicBezTo>
                      <a:pt x="96" y="97"/>
                      <a:pt x="92" y="96"/>
                      <a:pt x="88" y="94"/>
                    </a:cubicBezTo>
                    <a:cubicBezTo>
                      <a:pt x="86" y="93"/>
                      <a:pt x="84" y="91"/>
                      <a:pt x="82" y="90"/>
                    </a:cubicBezTo>
                    <a:cubicBezTo>
                      <a:pt x="89" y="83"/>
                      <a:pt x="97" y="77"/>
                      <a:pt x="106" y="71"/>
                    </a:cubicBezTo>
                    <a:cubicBezTo>
                      <a:pt x="108" y="70"/>
                      <a:pt x="110" y="68"/>
                      <a:pt x="112" y="67"/>
                    </a:cubicBezTo>
                    <a:cubicBezTo>
                      <a:pt x="113" y="80"/>
                      <a:pt x="110" y="97"/>
                      <a:pt x="98" y="97"/>
                    </a:cubicBezTo>
                    <a:moveTo>
                      <a:pt x="136" y="73"/>
                    </a:moveTo>
                    <a:cubicBezTo>
                      <a:pt x="136" y="73"/>
                      <a:pt x="136" y="73"/>
                      <a:pt x="136" y="73"/>
                    </a:cubicBezTo>
                    <a:cubicBezTo>
                      <a:pt x="129" y="73"/>
                      <a:pt x="124" y="68"/>
                      <a:pt x="120" y="63"/>
                    </a:cubicBezTo>
                    <a:cubicBezTo>
                      <a:pt x="132" y="57"/>
                      <a:pt x="144" y="54"/>
                      <a:pt x="154" y="53"/>
                    </a:cubicBezTo>
                    <a:cubicBezTo>
                      <a:pt x="151" y="62"/>
                      <a:pt x="146" y="73"/>
                      <a:pt x="136" y="73"/>
                    </a:cubicBezTo>
                    <a:moveTo>
                      <a:pt x="180" y="73"/>
                    </a:moveTo>
                    <a:cubicBezTo>
                      <a:pt x="179" y="73"/>
                      <a:pt x="177" y="73"/>
                      <a:pt x="176" y="73"/>
                    </a:cubicBezTo>
                    <a:cubicBezTo>
                      <a:pt x="173" y="72"/>
                      <a:pt x="161" y="60"/>
                      <a:pt x="162" y="53"/>
                    </a:cubicBezTo>
                    <a:cubicBezTo>
                      <a:pt x="176" y="54"/>
                      <a:pt x="188" y="57"/>
                      <a:pt x="199" y="63"/>
                    </a:cubicBezTo>
                    <a:cubicBezTo>
                      <a:pt x="195" y="69"/>
                      <a:pt x="187" y="73"/>
                      <a:pt x="180" y="73"/>
                    </a:cubicBezTo>
                    <a:moveTo>
                      <a:pt x="146" y="0"/>
                    </a:moveTo>
                    <a:cubicBezTo>
                      <a:pt x="131" y="0"/>
                      <a:pt x="114" y="3"/>
                      <a:pt x="97" y="9"/>
                    </a:cubicBezTo>
                    <a:cubicBezTo>
                      <a:pt x="53" y="24"/>
                      <a:pt x="26" y="59"/>
                      <a:pt x="17" y="86"/>
                    </a:cubicBezTo>
                    <a:cubicBezTo>
                      <a:pt x="0" y="138"/>
                      <a:pt x="11" y="181"/>
                      <a:pt x="28" y="212"/>
                    </a:cubicBezTo>
                    <a:cubicBezTo>
                      <a:pt x="33" y="222"/>
                      <a:pt x="39" y="230"/>
                      <a:pt x="45" y="237"/>
                    </a:cubicBezTo>
                    <a:cubicBezTo>
                      <a:pt x="51" y="245"/>
                      <a:pt x="57" y="251"/>
                      <a:pt x="63" y="256"/>
                    </a:cubicBezTo>
                    <a:cubicBezTo>
                      <a:pt x="69" y="261"/>
                      <a:pt x="75" y="264"/>
                      <a:pt x="78" y="266"/>
                    </a:cubicBezTo>
                    <a:cubicBezTo>
                      <a:pt x="79" y="266"/>
                      <a:pt x="79" y="266"/>
                      <a:pt x="80" y="266"/>
                    </a:cubicBezTo>
                    <a:cubicBezTo>
                      <a:pt x="82" y="266"/>
                      <a:pt x="83" y="264"/>
                      <a:pt x="83" y="262"/>
                    </a:cubicBezTo>
                    <a:cubicBezTo>
                      <a:pt x="87" y="260"/>
                      <a:pt x="90" y="256"/>
                      <a:pt x="91" y="252"/>
                    </a:cubicBezTo>
                    <a:cubicBezTo>
                      <a:pt x="93" y="245"/>
                      <a:pt x="92" y="236"/>
                      <a:pt x="86" y="230"/>
                    </a:cubicBezTo>
                    <a:cubicBezTo>
                      <a:pt x="84" y="227"/>
                      <a:pt x="81" y="224"/>
                      <a:pt x="77" y="223"/>
                    </a:cubicBezTo>
                    <a:cubicBezTo>
                      <a:pt x="72" y="220"/>
                      <a:pt x="66" y="219"/>
                      <a:pt x="60" y="219"/>
                    </a:cubicBezTo>
                    <a:cubicBezTo>
                      <a:pt x="64" y="213"/>
                      <a:pt x="66" y="207"/>
                      <a:pt x="63" y="200"/>
                    </a:cubicBezTo>
                    <a:cubicBezTo>
                      <a:pt x="62" y="197"/>
                      <a:pt x="61" y="192"/>
                      <a:pt x="59" y="189"/>
                    </a:cubicBezTo>
                    <a:cubicBezTo>
                      <a:pt x="59" y="187"/>
                      <a:pt x="58" y="186"/>
                      <a:pt x="57" y="185"/>
                    </a:cubicBezTo>
                    <a:cubicBezTo>
                      <a:pt x="55" y="184"/>
                      <a:pt x="53" y="183"/>
                      <a:pt x="52" y="182"/>
                    </a:cubicBezTo>
                    <a:cubicBezTo>
                      <a:pt x="57" y="180"/>
                      <a:pt x="62" y="178"/>
                      <a:pt x="67" y="173"/>
                    </a:cubicBezTo>
                    <a:cubicBezTo>
                      <a:pt x="69" y="170"/>
                      <a:pt x="73" y="158"/>
                      <a:pt x="72" y="155"/>
                    </a:cubicBezTo>
                    <a:cubicBezTo>
                      <a:pt x="70" y="149"/>
                      <a:pt x="67" y="143"/>
                      <a:pt x="63" y="138"/>
                    </a:cubicBezTo>
                    <a:cubicBezTo>
                      <a:pt x="68" y="137"/>
                      <a:pt x="72" y="135"/>
                      <a:pt x="76" y="132"/>
                    </a:cubicBezTo>
                    <a:cubicBezTo>
                      <a:pt x="86" y="125"/>
                      <a:pt x="83" y="109"/>
                      <a:pt x="80" y="97"/>
                    </a:cubicBezTo>
                    <a:cubicBezTo>
                      <a:pt x="84" y="99"/>
                      <a:pt x="89" y="103"/>
                      <a:pt x="93" y="104"/>
                    </a:cubicBezTo>
                    <a:cubicBezTo>
                      <a:pt x="94" y="105"/>
                      <a:pt x="95" y="105"/>
                      <a:pt x="97" y="105"/>
                    </a:cubicBezTo>
                    <a:cubicBezTo>
                      <a:pt x="102" y="105"/>
                      <a:pt x="108" y="101"/>
                      <a:pt x="113" y="99"/>
                    </a:cubicBezTo>
                    <a:cubicBezTo>
                      <a:pt x="119" y="95"/>
                      <a:pt x="120" y="84"/>
                      <a:pt x="120" y="74"/>
                    </a:cubicBezTo>
                    <a:cubicBezTo>
                      <a:pt x="124" y="78"/>
                      <a:pt x="130" y="81"/>
                      <a:pt x="136" y="81"/>
                    </a:cubicBezTo>
                    <a:cubicBezTo>
                      <a:pt x="137" y="81"/>
                      <a:pt x="138" y="81"/>
                      <a:pt x="139" y="81"/>
                    </a:cubicBezTo>
                    <a:cubicBezTo>
                      <a:pt x="148" y="79"/>
                      <a:pt x="154" y="72"/>
                      <a:pt x="158" y="64"/>
                    </a:cubicBezTo>
                    <a:cubicBezTo>
                      <a:pt x="161" y="71"/>
                      <a:pt x="167" y="77"/>
                      <a:pt x="171" y="80"/>
                    </a:cubicBezTo>
                    <a:cubicBezTo>
                      <a:pt x="173" y="81"/>
                      <a:pt x="176" y="82"/>
                      <a:pt x="180" y="82"/>
                    </a:cubicBezTo>
                    <a:cubicBezTo>
                      <a:pt x="186" y="82"/>
                      <a:pt x="193" y="79"/>
                      <a:pt x="198" y="75"/>
                    </a:cubicBezTo>
                    <a:cubicBezTo>
                      <a:pt x="199" y="82"/>
                      <a:pt x="202" y="88"/>
                      <a:pt x="208" y="94"/>
                    </a:cubicBezTo>
                    <a:cubicBezTo>
                      <a:pt x="213" y="99"/>
                      <a:pt x="218" y="101"/>
                      <a:pt x="223" y="101"/>
                    </a:cubicBezTo>
                    <a:cubicBezTo>
                      <a:pt x="224" y="101"/>
                      <a:pt x="225" y="101"/>
                      <a:pt x="226" y="100"/>
                    </a:cubicBezTo>
                    <a:cubicBezTo>
                      <a:pt x="225" y="104"/>
                      <a:pt x="226" y="109"/>
                      <a:pt x="228" y="113"/>
                    </a:cubicBezTo>
                    <a:cubicBezTo>
                      <a:pt x="230" y="116"/>
                      <a:pt x="231" y="119"/>
                      <a:pt x="233" y="121"/>
                    </a:cubicBezTo>
                    <a:cubicBezTo>
                      <a:pt x="236" y="124"/>
                      <a:pt x="240" y="127"/>
                      <a:pt x="244" y="128"/>
                    </a:cubicBezTo>
                    <a:cubicBezTo>
                      <a:pt x="240" y="131"/>
                      <a:pt x="240" y="136"/>
                      <a:pt x="243" y="144"/>
                    </a:cubicBezTo>
                    <a:cubicBezTo>
                      <a:pt x="247" y="152"/>
                      <a:pt x="254" y="158"/>
                      <a:pt x="262" y="158"/>
                    </a:cubicBezTo>
                    <a:cubicBezTo>
                      <a:pt x="262" y="158"/>
                      <a:pt x="263" y="158"/>
                      <a:pt x="263" y="158"/>
                    </a:cubicBezTo>
                    <a:cubicBezTo>
                      <a:pt x="265" y="158"/>
                      <a:pt x="266" y="157"/>
                      <a:pt x="266" y="156"/>
                    </a:cubicBezTo>
                    <a:cubicBezTo>
                      <a:pt x="267" y="156"/>
                      <a:pt x="268" y="155"/>
                      <a:pt x="268" y="153"/>
                    </a:cubicBezTo>
                    <a:cubicBezTo>
                      <a:pt x="268" y="149"/>
                      <a:pt x="269" y="142"/>
                      <a:pt x="269" y="132"/>
                    </a:cubicBezTo>
                    <a:cubicBezTo>
                      <a:pt x="268" y="132"/>
                      <a:pt x="268" y="132"/>
                      <a:pt x="267" y="131"/>
                    </a:cubicBezTo>
                    <a:cubicBezTo>
                      <a:pt x="256" y="124"/>
                      <a:pt x="228" y="84"/>
                      <a:pt x="226" y="33"/>
                    </a:cubicBezTo>
                    <a:cubicBezTo>
                      <a:pt x="225" y="32"/>
                      <a:pt x="224" y="31"/>
                      <a:pt x="224" y="30"/>
                    </a:cubicBezTo>
                    <a:cubicBezTo>
                      <a:pt x="206" y="12"/>
                      <a:pt x="178" y="0"/>
                      <a:pt x="14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1" name="Freeform 299"/>
              <p:cNvSpPr>
                <a:spLocks noEditPoints="1"/>
              </p:cNvSpPr>
              <p:nvPr/>
            </p:nvSpPr>
            <p:spPr bwMode="auto">
              <a:xfrm>
                <a:off x="5871" y="2543"/>
                <a:ext cx="127" cy="121"/>
              </a:xfrm>
              <a:custGeom>
                <a:avLst/>
                <a:gdLst>
                  <a:gd name="T0" fmla="*/ 249 w 258"/>
                  <a:gd name="T1" fmla="*/ 189 h 244"/>
                  <a:gd name="T2" fmla="*/ 253 w 258"/>
                  <a:gd name="T3" fmla="*/ 186 h 244"/>
                  <a:gd name="T4" fmla="*/ 258 w 258"/>
                  <a:gd name="T5" fmla="*/ 170 h 244"/>
                  <a:gd name="T6" fmla="*/ 29 w 258"/>
                  <a:gd name="T7" fmla="*/ 200 h 244"/>
                  <a:gd name="T8" fmla="*/ 45 w 258"/>
                  <a:gd name="T9" fmla="*/ 206 h 244"/>
                  <a:gd name="T10" fmla="*/ 52 w 258"/>
                  <a:gd name="T11" fmla="*/ 226 h 244"/>
                  <a:gd name="T12" fmla="*/ 45 w 258"/>
                  <a:gd name="T13" fmla="*/ 232 h 244"/>
                  <a:gd name="T14" fmla="*/ 43 w 258"/>
                  <a:gd name="T15" fmla="*/ 233 h 244"/>
                  <a:gd name="T16" fmla="*/ 28 w 258"/>
                  <a:gd name="T17" fmla="*/ 160 h 244"/>
                  <a:gd name="T18" fmla="*/ 31 w 258"/>
                  <a:gd name="T19" fmla="*/ 187 h 244"/>
                  <a:gd name="T20" fmla="*/ 27 w 258"/>
                  <a:gd name="T21" fmla="*/ 180 h 244"/>
                  <a:gd name="T22" fmla="*/ 46 w 258"/>
                  <a:gd name="T23" fmla="*/ 112 h 244"/>
                  <a:gd name="T24" fmla="*/ 53 w 258"/>
                  <a:gd name="T25" fmla="*/ 136 h 244"/>
                  <a:gd name="T26" fmla="*/ 37 w 258"/>
                  <a:gd name="T27" fmla="*/ 148 h 244"/>
                  <a:gd name="T28" fmla="*/ 30 w 258"/>
                  <a:gd name="T29" fmla="*/ 149 h 244"/>
                  <a:gd name="T30" fmla="*/ 217 w 258"/>
                  <a:gd name="T31" fmla="*/ 111 h 244"/>
                  <a:gd name="T32" fmla="*/ 233 w 258"/>
                  <a:gd name="T33" fmla="*/ 116 h 244"/>
                  <a:gd name="T34" fmla="*/ 58 w 258"/>
                  <a:gd name="T35" fmla="*/ 108 h 244"/>
                  <a:gd name="T36" fmla="*/ 51 w 258"/>
                  <a:gd name="T37" fmla="*/ 105 h 244"/>
                  <a:gd name="T38" fmla="*/ 67 w 258"/>
                  <a:gd name="T39" fmla="*/ 107 h 244"/>
                  <a:gd name="T40" fmla="*/ 193 w 258"/>
                  <a:gd name="T41" fmla="*/ 86 h 244"/>
                  <a:gd name="T42" fmla="*/ 175 w 258"/>
                  <a:gd name="T43" fmla="*/ 61 h 244"/>
                  <a:gd name="T44" fmla="*/ 193 w 258"/>
                  <a:gd name="T45" fmla="*/ 86 h 244"/>
                  <a:gd name="T46" fmla="*/ 94 w 258"/>
                  <a:gd name="T47" fmla="*/ 80 h 244"/>
                  <a:gd name="T48" fmla="*/ 116 w 258"/>
                  <a:gd name="T49" fmla="*/ 63 h 244"/>
                  <a:gd name="T50" fmla="*/ 106 w 258"/>
                  <a:gd name="T51" fmla="*/ 86 h 244"/>
                  <a:gd name="T52" fmla="*/ 144 w 258"/>
                  <a:gd name="T53" fmla="*/ 73 h 244"/>
                  <a:gd name="T54" fmla="*/ 150 w 258"/>
                  <a:gd name="T55" fmla="*/ 57 h 244"/>
                  <a:gd name="T56" fmla="*/ 148 w 258"/>
                  <a:gd name="T57" fmla="*/ 74 h 244"/>
                  <a:gd name="T58" fmla="*/ 123 w 258"/>
                  <a:gd name="T59" fmla="*/ 0 h 244"/>
                  <a:gd name="T60" fmla="*/ 1 w 258"/>
                  <a:gd name="T61" fmla="*/ 145 h 244"/>
                  <a:gd name="T62" fmla="*/ 44 w 258"/>
                  <a:gd name="T63" fmla="*/ 244 h 244"/>
                  <a:gd name="T64" fmla="*/ 47 w 258"/>
                  <a:gd name="T65" fmla="*/ 241 h 244"/>
                  <a:gd name="T66" fmla="*/ 59 w 258"/>
                  <a:gd name="T67" fmla="*/ 211 h 244"/>
                  <a:gd name="T68" fmla="*/ 44 w 258"/>
                  <a:gd name="T69" fmla="*/ 176 h 244"/>
                  <a:gd name="T70" fmla="*/ 36 w 258"/>
                  <a:gd name="T71" fmla="*/ 156 h 244"/>
                  <a:gd name="T72" fmla="*/ 62 w 258"/>
                  <a:gd name="T73" fmla="*/ 134 h 244"/>
                  <a:gd name="T74" fmla="*/ 60 w 258"/>
                  <a:gd name="T75" fmla="*/ 116 h 244"/>
                  <a:gd name="T76" fmla="*/ 85 w 258"/>
                  <a:gd name="T77" fmla="*/ 80 h 244"/>
                  <a:gd name="T78" fmla="*/ 104 w 258"/>
                  <a:gd name="T79" fmla="*/ 93 h 244"/>
                  <a:gd name="T80" fmla="*/ 129 w 258"/>
                  <a:gd name="T81" fmla="*/ 69 h 244"/>
                  <a:gd name="T82" fmla="*/ 148 w 258"/>
                  <a:gd name="T83" fmla="*/ 81 h 244"/>
                  <a:gd name="T84" fmla="*/ 176 w 258"/>
                  <a:gd name="T85" fmla="*/ 89 h 244"/>
                  <a:gd name="T86" fmla="*/ 204 w 258"/>
                  <a:gd name="T87" fmla="*/ 92 h 244"/>
                  <a:gd name="T88" fmla="*/ 225 w 258"/>
                  <a:gd name="T89" fmla="*/ 124 h 244"/>
                  <a:gd name="T90" fmla="*/ 257 w 258"/>
                  <a:gd name="T91" fmla="*/ 94 h 244"/>
                  <a:gd name="T92" fmla="*/ 133 w 258"/>
                  <a:gd name="T93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8" h="244">
                    <a:moveTo>
                      <a:pt x="258" y="170"/>
                    </a:moveTo>
                    <a:cubicBezTo>
                      <a:pt x="254" y="176"/>
                      <a:pt x="252" y="183"/>
                      <a:pt x="249" y="189"/>
                    </a:cubicBezTo>
                    <a:cubicBezTo>
                      <a:pt x="250" y="189"/>
                      <a:pt x="250" y="189"/>
                      <a:pt x="250" y="188"/>
                    </a:cubicBezTo>
                    <a:cubicBezTo>
                      <a:pt x="251" y="188"/>
                      <a:pt x="252" y="187"/>
                      <a:pt x="253" y="186"/>
                    </a:cubicBezTo>
                    <a:cubicBezTo>
                      <a:pt x="254" y="183"/>
                      <a:pt x="256" y="178"/>
                      <a:pt x="258" y="170"/>
                    </a:cubicBezTo>
                    <a:cubicBezTo>
                      <a:pt x="258" y="170"/>
                      <a:pt x="258" y="170"/>
                      <a:pt x="258" y="170"/>
                    </a:cubicBezTo>
                    <a:moveTo>
                      <a:pt x="43" y="233"/>
                    </a:moveTo>
                    <a:cubicBezTo>
                      <a:pt x="37" y="223"/>
                      <a:pt x="32" y="212"/>
                      <a:pt x="29" y="200"/>
                    </a:cubicBezTo>
                    <a:cubicBezTo>
                      <a:pt x="32" y="200"/>
                      <a:pt x="34" y="201"/>
                      <a:pt x="37" y="202"/>
                    </a:cubicBezTo>
                    <a:cubicBezTo>
                      <a:pt x="40" y="203"/>
                      <a:pt x="42" y="205"/>
                      <a:pt x="45" y="206"/>
                    </a:cubicBezTo>
                    <a:cubicBezTo>
                      <a:pt x="53" y="211"/>
                      <a:pt x="53" y="217"/>
                      <a:pt x="52" y="225"/>
                    </a:cubicBezTo>
                    <a:cubicBezTo>
                      <a:pt x="52" y="226"/>
                      <a:pt x="52" y="226"/>
                      <a:pt x="52" y="226"/>
                    </a:cubicBezTo>
                    <a:cubicBezTo>
                      <a:pt x="52" y="229"/>
                      <a:pt x="50" y="231"/>
                      <a:pt x="47" y="233"/>
                    </a:cubicBezTo>
                    <a:cubicBezTo>
                      <a:pt x="46" y="233"/>
                      <a:pt x="45" y="232"/>
                      <a:pt x="45" y="232"/>
                    </a:cubicBezTo>
                    <a:cubicBezTo>
                      <a:pt x="44" y="232"/>
                      <a:pt x="44" y="233"/>
                      <a:pt x="43" y="233"/>
                    </a:cubicBezTo>
                    <a:cubicBezTo>
                      <a:pt x="43" y="233"/>
                      <a:pt x="43" y="233"/>
                      <a:pt x="43" y="233"/>
                    </a:cubicBezTo>
                    <a:moveTo>
                      <a:pt x="27" y="180"/>
                    </a:moveTo>
                    <a:cubicBezTo>
                      <a:pt x="26" y="173"/>
                      <a:pt x="27" y="166"/>
                      <a:pt x="28" y="160"/>
                    </a:cubicBezTo>
                    <a:cubicBezTo>
                      <a:pt x="32" y="163"/>
                      <a:pt x="35" y="165"/>
                      <a:pt x="36" y="172"/>
                    </a:cubicBezTo>
                    <a:cubicBezTo>
                      <a:pt x="37" y="179"/>
                      <a:pt x="35" y="184"/>
                      <a:pt x="31" y="187"/>
                    </a:cubicBezTo>
                    <a:cubicBezTo>
                      <a:pt x="30" y="188"/>
                      <a:pt x="29" y="189"/>
                      <a:pt x="28" y="190"/>
                    </a:cubicBezTo>
                    <a:cubicBezTo>
                      <a:pt x="27" y="187"/>
                      <a:pt x="27" y="183"/>
                      <a:pt x="27" y="180"/>
                    </a:cubicBezTo>
                    <a:moveTo>
                      <a:pt x="30" y="149"/>
                    </a:moveTo>
                    <a:cubicBezTo>
                      <a:pt x="33" y="136"/>
                      <a:pt x="38" y="124"/>
                      <a:pt x="46" y="112"/>
                    </a:cubicBezTo>
                    <a:cubicBezTo>
                      <a:pt x="47" y="113"/>
                      <a:pt x="48" y="113"/>
                      <a:pt x="49" y="114"/>
                    </a:cubicBezTo>
                    <a:cubicBezTo>
                      <a:pt x="54" y="120"/>
                      <a:pt x="57" y="131"/>
                      <a:pt x="53" y="136"/>
                    </a:cubicBezTo>
                    <a:cubicBezTo>
                      <a:pt x="52" y="138"/>
                      <a:pt x="52" y="139"/>
                      <a:pt x="51" y="141"/>
                    </a:cubicBezTo>
                    <a:cubicBezTo>
                      <a:pt x="47" y="146"/>
                      <a:pt x="42" y="148"/>
                      <a:pt x="37" y="148"/>
                    </a:cubicBezTo>
                    <a:cubicBezTo>
                      <a:pt x="37" y="148"/>
                      <a:pt x="37" y="148"/>
                      <a:pt x="36" y="148"/>
                    </a:cubicBezTo>
                    <a:cubicBezTo>
                      <a:pt x="34" y="148"/>
                      <a:pt x="32" y="149"/>
                      <a:pt x="30" y="149"/>
                    </a:cubicBezTo>
                    <a:moveTo>
                      <a:pt x="229" y="116"/>
                    </a:moveTo>
                    <a:cubicBezTo>
                      <a:pt x="225" y="116"/>
                      <a:pt x="221" y="115"/>
                      <a:pt x="217" y="111"/>
                    </a:cubicBezTo>
                    <a:cubicBezTo>
                      <a:pt x="211" y="101"/>
                      <a:pt x="209" y="95"/>
                      <a:pt x="214" y="86"/>
                    </a:cubicBezTo>
                    <a:cubicBezTo>
                      <a:pt x="222" y="95"/>
                      <a:pt x="228" y="105"/>
                      <a:pt x="233" y="116"/>
                    </a:cubicBezTo>
                    <a:cubicBezTo>
                      <a:pt x="232" y="116"/>
                      <a:pt x="231" y="116"/>
                      <a:pt x="229" y="116"/>
                    </a:cubicBezTo>
                    <a:moveTo>
                      <a:pt x="58" y="108"/>
                    </a:moveTo>
                    <a:cubicBezTo>
                      <a:pt x="57" y="108"/>
                      <a:pt x="55" y="108"/>
                      <a:pt x="53" y="108"/>
                    </a:cubicBezTo>
                    <a:cubicBezTo>
                      <a:pt x="53" y="107"/>
                      <a:pt x="52" y="106"/>
                      <a:pt x="51" y="105"/>
                    </a:cubicBezTo>
                    <a:cubicBezTo>
                      <a:pt x="58" y="97"/>
                      <a:pt x="67" y="89"/>
                      <a:pt x="77" y="81"/>
                    </a:cubicBezTo>
                    <a:cubicBezTo>
                      <a:pt x="77" y="92"/>
                      <a:pt x="76" y="106"/>
                      <a:pt x="67" y="107"/>
                    </a:cubicBezTo>
                    <a:cubicBezTo>
                      <a:pt x="65" y="108"/>
                      <a:pt x="61" y="108"/>
                      <a:pt x="58" y="108"/>
                    </a:cubicBezTo>
                    <a:moveTo>
                      <a:pt x="193" y="86"/>
                    </a:moveTo>
                    <a:cubicBezTo>
                      <a:pt x="190" y="86"/>
                      <a:pt x="186" y="85"/>
                      <a:pt x="183" y="84"/>
                    </a:cubicBezTo>
                    <a:cubicBezTo>
                      <a:pt x="180" y="82"/>
                      <a:pt x="172" y="67"/>
                      <a:pt x="175" y="61"/>
                    </a:cubicBezTo>
                    <a:cubicBezTo>
                      <a:pt x="188" y="65"/>
                      <a:pt x="199" y="72"/>
                      <a:pt x="208" y="81"/>
                    </a:cubicBezTo>
                    <a:cubicBezTo>
                      <a:pt x="204" y="84"/>
                      <a:pt x="198" y="86"/>
                      <a:pt x="193" y="86"/>
                    </a:cubicBezTo>
                    <a:moveTo>
                      <a:pt x="106" y="86"/>
                    </a:moveTo>
                    <a:cubicBezTo>
                      <a:pt x="102" y="86"/>
                      <a:pt x="98" y="84"/>
                      <a:pt x="94" y="80"/>
                    </a:cubicBezTo>
                    <a:cubicBezTo>
                      <a:pt x="92" y="78"/>
                      <a:pt x="90" y="76"/>
                      <a:pt x="89" y="75"/>
                    </a:cubicBezTo>
                    <a:cubicBezTo>
                      <a:pt x="97" y="70"/>
                      <a:pt x="106" y="66"/>
                      <a:pt x="116" y="63"/>
                    </a:cubicBezTo>
                    <a:cubicBezTo>
                      <a:pt x="118" y="62"/>
                      <a:pt x="120" y="61"/>
                      <a:pt x="123" y="61"/>
                    </a:cubicBezTo>
                    <a:cubicBezTo>
                      <a:pt x="121" y="72"/>
                      <a:pt x="115" y="86"/>
                      <a:pt x="106" y="86"/>
                    </a:cubicBezTo>
                    <a:moveTo>
                      <a:pt x="148" y="74"/>
                    </a:moveTo>
                    <a:cubicBezTo>
                      <a:pt x="147" y="74"/>
                      <a:pt x="146" y="73"/>
                      <a:pt x="144" y="73"/>
                    </a:cubicBezTo>
                    <a:cubicBezTo>
                      <a:pt x="138" y="71"/>
                      <a:pt x="134" y="65"/>
                      <a:pt x="132" y="59"/>
                    </a:cubicBezTo>
                    <a:cubicBezTo>
                      <a:pt x="138" y="58"/>
                      <a:pt x="144" y="57"/>
                      <a:pt x="150" y="57"/>
                    </a:cubicBezTo>
                    <a:cubicBezTo>
                      <a:pt x="156" y="57"/>
                      <a:pt x="162" y="58"/>
                      <a:pt x="167" y="59"/>
                    </a:cubicBezTo>
                    <a:cubicBezTo>
                      <a:pt x="163" y="66"/>
                      <a:pt x="156" y="74"/>
                      <a:pt x="148" y="74"/>
                    </a:cubicBezTo>
                    <a:moveTo>
                      <a:pt x="133" y="0"/>
                    </a:moveTo>
                    <a:cubicBezTo>
                      <a:pt x="130" y="0"/>
                      <a:pt x="126" y="0"/>
                      <a:pt x="123" y="0"/>
                    </a:cubicBezTo>
                    <a:cubicBezTo>
                      <a:pt x="76" y="3"/>
                      <a:pt x="41" y="30"/>
                      <a:pt x="26" y="53"/>
                    </a:cubicBezTo>
                    <a:cubicBezTo>
                      <a:pt x="6" y="85"/>
                      <a:pt x="0" y="117"/>
                      <a:pt x="1" y="145"/>
                    </a:cubicBezTo>
                    <a:cubicBezTo>
                      <a:pt x="3" y="196"/>
                      <a:pt x="31" y="236"/>
                      <a:pt x="42" y="243"/>
                    </a:cubicBezTo>
                    <a:cubicBezTo>
                      <a:pt x="43" y="244"/>
                      <a:pt x="43" y="244"/>
                      <a:pt x="44" y="244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6" y="244"/>
                      <a:pt x="47" y="243"/>
                      <a:pt x="47" y="241"/>
                    </a:cubicBezTo>
                    <a:cubicBezTo>
                      <a:pt x="55" y="239"/>
                      <a:pt x="60" y="233"/>
                      <a:pt x="61" y="225"/>
                    </a:cubicBezTo>
                    <a:cubicBezTo>
                      <a:pt x="61" y="220"/>
                      <a:pt x="61" y="215"/>
                      <a:pt x="59" y="211"/>
                    </a:cubicBezTo>
                    <a:cubicBezTo>
                      <a:pt x="55" y="203"/>
                      <a:pt x="45" y="196"/>
                      <a:pt x="36" y="193"/>
                    </a:cubicBezTo>
                    <a:cubicBezTo>
                      <a:pt x="41" y="189"/>
                      <a:pt x="44" y="183"/>
                      <a:pt x="44" y="176"/>
                    </a:cubicBezTo>
                    <a:cubicBezTo>
                      <a:pt x="43" y="171"/>
                      <a:pt x="44" y="164"/>
                      <a:pt x="41" y="160"/>
                    </a:cubicBezTo>
                    <a:cubicBezTo>
                      <a:pt x="40" y="158"/>
                      <a:pt x="38" y="157"/>
                      <a:pt x="36" y="156"/>
                    </a:cubicBezTo>
                    <a:cubicBezTo>
                      <a:pt x="42" y="155"/>
                      <a:pt x="48" y="155"/>
                      <a:pt x="53" y="151"/>
                    </a:cubicBezTo>
                    <a:cubicBezTo>
                      <a:pt x="57" y="149"/>
                      <a:pt x="62" y="138"/>
                      <a:pt x="62" y="134"/>
                    </a:cubicBezTo>
                    <a:cubicBezTo>
                      <a:pt x="62" y="129"/>
                      <a:pt x="61" y="122"/>
                      <a:pt x="59" y="116"/>
                    </a:cubicBezTo>
                    <a:cubicBezTo>
                      <a:pt x="59" y="116"/>
                      <a:pt x="59" y="116"/>
                      <a:pt x="60" y="116"/>
                    </a:cubicBezTo>
                    <a:cubicBezTo>
                      <a:pt x="64" y="116"/>
                      <a:pt x="69" y="115"/>
                      <a:pt x="72" y="114"/>
                    </a:cubicBezTo>
                    <a:cubicBezTo>
                      <a:pt x="84" y="109"/>
                      <a:pt x="85" y="93"/>
                      <a:pt x="85" y="80"/>
                    </a:cubicBezTo>
                    <a:cubicBezTo>
                      <a:pt x="88" y="84"/>
                      <a:pt x="92" y="89"/>
                      <a:pt x="95" y="91"/>
                    </a:cubicBezTo>
                    <a:cubicBezTo>
                      <a:pt x="98" y="93"/>
                      <a:pt x="101" y="93"/>
                      <a:pt x="104" y="93"/>
                    </a:cubicBezTo>
                    <a:cubicBezTo>
                      <a:pt x="108" y="93"/>
                      <a:pt x="112" y="92"/>
                      <a:pt x="116" y="92"/>
                    </a:cubicBezTo>
                    <a:cubicBezTo>
                      <a:pt x="123" y="90"/>
                      <a:pt x="127" y="79"/>
                      <a:pt x="129" y="69"/>
                    </a:cubicBezTo>
                    <a:cubicBezTo>
                      <a:pt x="133" y="75"/>
                      <a:pt x="138" y="80"/>
                      <a:pt x="146" y="81"/>
                    </a:cubicBezTo>
                    <a:cubicBezTo>
                      <a:pt x="147" y="81"/>
                      <a:pt x="147" y="81"/>
                      <a:pt x="148" y="81"/>
                    </a:cubicBezTo>
                    <a:cubicBezTo>
                      <a:pt x="156" y="81"/>
                      <a:pt x="162" y="76"/>
                      <a:pt x="168" y="70"/>
                    </a:cubicBezTo>
                    <a:cubicBezTo>
                      <a:pt x="169" y="78"/>
                      <a:pt x="173" y="85"/>
                      <a:pt x="176" y="89"/>
                    </a:cubicBezTo>
                    <a:cubicBezTo>
                      <a:pt x="180" y="93"/>
                      <a:pt x="185" y="94"/>
                      <a:pt x="191" y="94"/>
                    </a:cubicBezTo>
                    <a:cubicBezTo>
                      <a:pt x="195" y="94"/>
                      <a:pt x="200" y="93"/>
                      <a:pt x="204" y="92"/>
                    </a:cubicBezTo>
                    <a:cubicBezTo>
                      <a:pt x="203" y="98"/>
                      <a:pt x="205" y="105"/>
                      <a:pt x="209" y="113"/>
                    </a:cubicBezTo>
                    <a:cubicBezTo>
                      <a:pt x="213" y="120"/>
                      <a:pt x="219" y="123"/>
                      <a:pt x="225" y="124"/>
                    </a:cubicBezTo>
                    <a:cubicBezTo>
                      <a:pt x="223" y="127"/>
                      <a:pt x="223" y="131"/>
                      <a:pt x="224" y="136"/>
                    </a:cubicBezTo>
                    <a:cubicBezTo>
                      <a:pt x="230" y="121"/>
                      <a:pt x="241" y="106"/>
                      <a:pt x="257" y="94"/>
                    </a:cubicBezTo>
                    <a:cubicBezTo>
                      <a:pt x="253" y="82"/>
                      <a:pt x="248" y="69"/>
                      <a:pt x="240" y="55"/>
                    </a:cubicBezTo>
                    <a:cubicBezTo>
                      <a:pt x="222" y="24"/>
                      <a:pt x="183" y="0"/>
                      <a:pt x="1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2" name="Freeform 300"/>
              <p:cNvSpPr>
                <a:spLocks noEditPoints="1"/>
              </p:cNvSpPr>
              <p:nvPr/>
            </p:nvSpPr>
            <p:spPr bwMode="auto">
              <a:xfrm>
                <a:off x="5988" y="2492"/>
                <a:ext cx="135" cy="106"/>
              </a:xfrm>
              <a:custGeom>
                <a:avLst/>
                <a:gdLst>
                  <a:gd name="T0" fmla="*/ 237 w 274"/>
                  <a:gd name="T1" fmla="*/ 200 h 215"/>
                  <a:gd name="T2" fmla="*/ 252 w 274"/>
                  <a:gd name="T3" fmla="*/ 169 h 215"/>
                  <a:gd name="T4" fmla="*/ 247 w 274"/>
                  <a:gd name="T5" fmla="*/ 204 h 215"/>
                  <a:gd name="T6" fmla="*/ 33 w 274"/>
                  <a:gd name="T7" fmla="*/ 184 h 215"/>
                  <a:gd name="T8" fmla="*/ 42 w 274"/>
                  <a:gd name="T9" fmla="*/ 171 h 215"/>
                  <a:gd name="T10" fmla="*/ 251 w 274"/>
                  <a:gd name="T11" fmla="*/ 159 h 215"/>
                  <a:gd name="T12" fmla="*/ 244 w 274"/>
                  <a:gd name="T13" fmla="*/ 129 h 215"/>
                  <a:gd name="T14" fmla="*/ 34 w 274"/>
                  <a:gd name="T15" fmla="*/ 147 h 215"/>
                  <a:gd name="T16" fmla="*/ 48 w 274"/>
                  <a:gd name="T17" fmla="*/ 137 h 215"/>
                  <a:gd name="T18" fmla="*/ 227 w 274"/>
                  <a:gd name="T19" fmla="*/ 122 h 215"/>
                  <a:gd name="T20" fmla="*/ 213 w 274"/>
                  <a:gd name="T21" fmla="*/ 114 h 215"/>
                  <a:gd name="T22" fmla="*/ 214 w 274"/>
                  <a:gd name="T23" fmla="*/ 89 h 215"/>
                  <a:gd name="T24" fmla="*/ 232 w 274"/>
                  <a:gd name="T25" fmla="*/ 121 h 215"/>
                  <a:gd name="T26" fmla="*/ 59 w 274"/>
                  <a:gd name="T27" fmla="*/ 107 h 215"/>
                  <a:gd name="T28" fmla="*/ 76 w 274"/>
                  <a:gd name="T29" fmla="*/ 77 h 215"/>
                  <a:gd name="T30" fmla="*/ 59 w 274"/>
                  <a:gd name="T31" fmla="*/ 107 h 215"/>
                  <a:gd name="T32" fmla="*/ 176 w 274"/>
                  <a:gd name="T33" fmla="*/ 68 h 215"/>
                  <a:gd name="T34" fmla="*/ 205 w 274"/>
                  <a:gd name="T35" fmla="*/ 87 h 215"/>
                  <a:gd name="T36" fmla="*/ 191 w 274"/>
                  <a:gd name="T37" fmla="*/ 90 h 215"/>
                  <a:gd name="T38" fmla="*/ 83 w 274"/>
                  <a:gd name="T39" fmla="*/ 73 h 215"/>
                  <a:gd name="T40" fmla="*/ 109 w 274"/>
                  <a:gd name="T41" fmla="*/ 80 h 215"/>
                  <a:gd name="T42" fmla="*/ 147 w 274"/>
                  <a:gd name="T43" fmla="*/ 81 h 215"/>
                  <a:gd name="T44" fmla="*/ 130 w 274"/>
                  <a:gd name="T45" fmla="*/ 62 h 215"/>
                  <a:gd name="T46" fmla="*/ 163 w 274"/>
                  <a:gd name="T47" fmla="*/ 65 h 215"/>
                  <a:gd name="T48" fmla="*/ 147 w 274"/>
                  <a:gd name="T49" fmla="*/ 81 h 215"/>
                  <a:gd name="T50" fmla="*/ 110 w 274"/>
                  <a:gd name="T51" fmla="*/ 4 h 215"/>
                  <a:gd name="T52" fmla="*/ 20 w 274"/>
                  <a:gd name="T53" fmla="*/ 197 h 215"/>
                  <a:gd name="T54" fmla="*/ 49 w 274"/>
                  <a:gd name="T55" fmla="*/ 164 h 215"/>
                  <a:gd name="T56" fmla="*/ 57 w 274"/>
                  <a:gd name="T57" fmla="*/ 137 h 215"/>
                  <a:gd name="T58" fmla="*/ 60 w 274"/>
                  <a:gd name="T59" fmla="*/ 115 h 215"/>
                  <a:gd name="T60" fmla="*/ 86 w 274"/>
                  <a:gd name="T61" fmla="*/ 84 h 215"/>
                  <a:gd name="T62" fmla="*/ 110 w 274"/>
                  <a:gd name="T63" fmla="*/ 88 h 215"/>
                  <a:gd name="T64" fmla="*/ 141 w 274"/>
                  <a:gd name="T65" fmla="*/ 89 h 215"/>
                  <a:gd name="T66" fmla="*/ 161 w 274"/>
                  <a:gd name="T67" fmla="*/ 83 h 215"/>
                  <a:gd name="T68" fmla="*/ 189 w 274"/>
                  <a:gd name="T69" fmla="*/ 98 h 215"/>
                  <a:gd name="T70" fmla="*/ 202 w 274"/>
                  <a:gd name="T71" fmla="*/ 96 h 215"/>
                  <a:gd name="T72" fmla="*/ 217 w 274"/>
                  <a:gd name="T73" fmla="*/ 128 h 215"/>
                  <a:gd name="T74" fmla="*/ 234 w 274"/>
                  <a:gd name="T75" fmla="*/ 128 h 215"/>
                  <a:gd name="T76" fmla="*/ 232 w 274"/>
                  <a:gd name="T77" fmla="*/ 149 h 215"/>
                  <a:gd name="T78" fmla="*/ 227 w 274"/>
                  <a:gd name="T79" fmla="*/ 188 h 215"/>
                  <a:gd name="T80" fmla="*/ 246 w 274"/>
                  <a:gd name="T81" fmla="*/ 213 h 215"/>
                  <a:gd name="T82" fmla="*/ 251 w 274"/>
                  <a:gd name="T83" fmla="*/ 214 h 215"/>
                  <a:gd name="T84" fmla="*/ 265 w 274"/>
                  <a:gd name="T85" fmla="*/ 181 h 215"/>
                  <a:gd name="T86" fmla="*/ 141 w 274"/>
                  <a:gd name="T87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74" h="215">
                    <a:moveTo>
                      <a:pt x="244" y="205"/>
                    </a:moveTo>
                    <a:cubicBezTo>
                      <a:pt x="240" y="205"/>
                      <a:pt x="238" y="203"/>
                      <a:pt x="237" y="200"/>
                    </a:cubicBezTo>
                    <a:cubicBezTo>
                      <a:pt x="234" y="192"/>
                      <a:pt x="233" y="186"/>
                      <a:pt x="239" y="179"/>
                    </a:cubicBezTo>
                    <a:cubicBezTo>
                      <a:pt x="243" y="175"/>
                      <a:pt x="247" y="171"/>
                      <a:pt x="252" y="169"/>
                    </a:cubicBezTo>
                    <a:cubicBezTo>
                      <a:pt x="253" y="181"/>
                      <a:pt x="251" y="193"/>
                      <a:pt x="247" y="204"/>
                    </a:cubicBezTo>
                    <a:cubicBezTo>
                      <a:pt x="247" y="204"/>
                      <a:pt x="247" y="204"/>
                      <a:pt x="247" y="204"/>
                    </a:cubicBezTo>
                    <a:cubicBezTo>
                      <a:pt x="246" y="204"/>
                      <a:pt x="245" y="205"/>
                      <a:pt x="244" y="205"/>
                    </a:cubicBezTo>
                    <a:moveTo>
                      <a:pt x="33" y="184"/>
                    </a:moveTo>
                    <a:cubicBezTo>
                      <a:pt x="32" y="175"/>
                      <a:pt x="32" y="165"/>
                      <a:pt x="33" y="155"/>
                    </a:cubicBezTo>
                    <a:cubicBezTo>
                      <a:pt x="41" y="156"/>
                      <a:pt x="42" y="163"/>
                      <a:pt x="42" y="171"/>
                    </a:cubicBezTo>
                    <a:cubicBezTo>
                      <a:pt x="41" y="177"/>
                      <a:pt x="37" y="181"/>
                      <a:pt x="33" y="184"/>
                    </a:cubicBezTo>
                    <a:moveTo>
                      <a:pt x="251" y="159"/>
                    </a:moveTo>
                    <a:cubicBezTo>
                      <a:pt x="245" y="156"/>
                      <a:pt x="240" y="153"/>
                      <a:pt x="239" y="144"/>
                    </a:cubicBezTo>
                    <a:cubicBezTo>
                      <a:pt x="237" y="137"/>
                      <a:pt x="240" y="133"/>
                      <a:pt x="244" y="129"/>
                    </a:cubicBezTo>
                    <a:cubicBezTo>
                      <a:pt x="248" y="139"/>
                      <a:pt x="250" y="149"/>
                      <a:pt x="251" y="159"/>
                    </a:cubicBezTo>
                    <a:moveTo>
                      <a:pt x="34" y="147"/>
                    </a:moveTo>
                    <a:cubicBezTo>
                      <a:pt x="36" y="135"/>
                      <a:pt x="40" y="124"/>
                      <a:pt x="45" y="113"/>
                    </a:cubicBezTo>
                    <a:cubicBezTo>
                      <a:pt x="52" y="119"/>
                      <a:pt x="52" y="126"/>
                      <a:pt x="48" y="137"/>
                    </a:cubicBezTo>
                    <a:cubicBezTo>
                      <a:pt x="46" y="144"/>
                      <a:pt x="41" y="146"/>
                      <a:pt x="34" y="147"/>
                    </a:cubicBezTo>
                    <a:moveTo>
                      <a:pt x="227" y="122"/>
                    </a:moveTo>
                    <a:cubicBezTo>
                      <a:pt x="223" y="122"/>
                      <a:pt x="220" y="120"/>
                      <a:pt x="216" y="118"/>
                    </a:cubicBezTo>
                    <a:cubicBezTo>
                      <a:pt x="215" y="116"/>
                      <a:pt x="214" y="115"/>
                      <a:pt x="213" y="114"/>
                    </a:cubicBezTo>
                    <a:cubicBezTo>
                      <a:pt x="208" y="111"/>
                      <a:pt x="208" y="99"/>
                      <a:pt x="211" y="92"/>
                    </a:cubicBezTo>
                    <a:cubicBezTo>
                      <a:pt x="212" y="91"/>
                      <a:pt x="213" y="90"/>
                      <a:pt x="214" y="89"/>
                    </a:cubicBezTo>
                    <a:cubicBezTo>
                      <a:pt x="224" y="98"/>
                      <a:pt x="233" y="109"/>
                      <a:pt x="239" y="120"/>
                    </a:cubicBezTo>
                    <a:cubicBezTo>
                      <a:pt x="237" y="120"/>
                      <a:pt x="235" y="120"/>
                      <a:pt x="232" y="121"/>
                    </a:cubicBezTo>
                    <a:cubicBezTo>
                      <a:pt x="230" y="121"/>
                      <a:pt x="229" y="122"/>
                      <a:pt x="227" y="122"/>
                    </a:cubicBezTo>
                    <a:moveTo>
                      <a:pt x="59" y="107"/>
                    </a:moveTo>
                    <a:cubicBezTo>
                      <a:pt x="55" y="107"/>
                      <a:pt x="52" y="107"/>
                      <a:pt x="50" y="105"/>
                    </a:cubicBezTo>
                    <a:cubicBezTo>
                      <a:pt x="56" y="94"/>
                      <a:pt x="65" y="85"/>
                      <a:pt x="76" y="77"/>
                    </a:cubicBezTo>
                    <a:cubicBezTo>
                      <a:pt x="81" y="82"/>
                      <a:pt x="76" y="99"/>
                      <a:pt x="74" y="101"/>
                    </a:cubicBezTo>
                    <a:cubicBezTo>
                      <a:pt x="70" y="105"/>
                      <a:pt x="64" y="107"/>
                      <a:pt x="59" y="107"/>
                    </a:cubicBezTo>
                    <a:moveTo>
                      <a:pt x="191" y="90"/>
                    </a:moveTo>
                    <a:cubicBezTo>
                      <a:pt x="183" y="90"/>
                      <a:pt x="178" y="78"/>
                      <a:pt x="176" y="68"/>
                    </a:cubicBezTo>
                    <a:cubicBezTo>
                      <a:pt x="188" y="72"/>
                      <a:pt x="198" y="78"/>
                      <a:pt x="207" y="84"/>
                    </a:cubicBezTo>
                    <a:cubicBezTo>
                      <a:pt x="206" y="85"/>
                      <a:pt x="206" y="86"/>
                      <a:pt x="205" y="87"/>
                    </a:cubicBezTo>
                    <a:cubicBezTo>
                      <a:pt x="201" y="89"/>
                      <a:pt x="196" y="90"/>
                      <a:pt x="192" y="90"/>
                    </a:cubicBezTo>
                    <a:cubicBezTo>
                      <a:pt x="192" y="90"/>
                      <a:pt x="192" y="90"/>
                      <a:pt x="191" y="90"/>
                    </a:cubicBezTo>
                    <a:moveTo>
                      <a:pt x="102" y="82"/>
                    </a:moveTo>
                    <a:cubicBezTo>
                      <a:pt x="95" y="82"/>
                      <a:pt x="88" y="77"/>
                      <a:pt x="83" y="73"/>
                    </a:cubicBezTo>
                    <a:cubicBezTo>
                      <a:pt x="93" y="68"/>
                      <a:pt x="104" y="64"/>
                      <a:pt x="117" y="62"/>
                    </a:cubicBezTo>
                    <a:cubicBezTo>
                      <a:pt x="117" y="69"/>
                      <a:pt x="114" y="76"/>
                      <a:pt x="109" y="80"/>
                    </a:cubicBezTo>
                    <a:cubicBezTo>
                      <a:pt x="107" y="81"/>
                      <a:pt x="104" y="82"/>
                      <a:pt x="102" y="82"/>
                    </a:cubicBezTo>
                    <a:moveTo>
                      <a:pt x="147" y="81"/>
                    </a:moveTo>
                    <a:cubicBezTo>
                      <a:pt x="138" y="81"/>
                      <a:pt x="130" y="71"/>
                      <a:pt x="126" y="62"/>
                    </a:cubicBezTo>
                    <a:cubicBezTo>
                      <a:pt x="128" y="62"/>
                      <a:pt x="129" y="62"/>
                      <a:pt x="130" y="62"/>
                    </a:cubicBezTo>
                    <a:cubicBezTo>
                      <a:pt x="132" y="62"/>
                      <a:pt x="133" y="62"/>
                      <a:pt x="134" y="62"/>
                    </a:cubicBezTo>
                    <a:cubicBezTo>
                      <a:pt x="144" y="62"/>
                      <a:pt x="154" y="63"/>
                      <a:pt x="163" y="65"/>
                    </a:cubicBezTo>
                    <a:cubicBezTo>
                      <a:pt x="162" y="67"/>
                      <a:pt x="161" y="70"/>
                      <a:pt x="159" y="72"/>
                    </a:cubicBezTo>
                    <a:cubicBezTo>
                      <a:pt x="155" y="79"/>
                      <a:pt x="151" y="81"/>
                      <a:pt x="147" y="81"/>
                    </a:cubicBezTo>
                    <a:moveTo>
                      <a:pt x="141" y="0"/>
                    </a:moveTo>
                    <a:cubicBezTo>
                      <a:pt x="131" y="0"/>
                      <a:pt x="121" y="1"/>
                      <a:pt x="110" y="4"/>
                    </a:cubicBezTo>
                    <a:cubicBezTo>
                      <a:pt x="56" y="16"/>
                      <a:pt x="22" y="53"/>
                      <a:pt x="12" y="90"/>
                    </a:cubicBezTo>
                    <a:cubicBezTo>
                      <a:pt x="0" y="140"/>
                      <a:pt x="10" y="176"/>
                      <a:pt x="20" y="197"/>
                    </a:cubicBezTo>
                    <a:cubicBezTo>
                      <a:pt x="28" y="191"/>
                      <a:pt x="36" y="186"/>
                      <a:pt x="45" y="181"/>
                    </a:cubicBezTo>
                    <a:cubicBezTo>
                      <a:pt x="48" y="176"/>
                      <a:pt x="49" y="171"/>
                      <a:pt x="49" y="164"/>
                    </a:cubicBezTo>
                    <a:cubicBezTo>
                      <a:pt x="49" y="159"/>
                      <a:pt x="47" y="155"/>
                      <a:pt x="44" y="152"/>
                    </a:cubicBezTo>
                    <a:cubicBezTo>
                      <a:pt x="50" y="149"/>
                      <a:pt x="55" y="145"/>
                      <a:pt x="57" y="137"/>
                    </a:cubicBezTo>
                    <a:cubicBezTo>
                      <a:pt x="59" y="128"/>
                      <a:pt x="59" y="121"/>
                      <a:pt x="56" y="115"/>
                    </a:cubicBezTo>
                    <a:cubicBezTo>
                      <a:pt x="57" y="115"/>
                      <a:pt x="59" y="115"/>
                      <a:pt x="60" y="115"/>
                    </a:cubicBezTo>
                    <a:cubicBezTo>
                      <a:pt x="69" y="115"/>
                      <a:pt x="78" y="112"/>
                      <a:pt x="82" y="104"/>
                    </a:cubicBezTo>
                    <a:cubicBezTo>
                      <a:pt x="84" y="100"/>
                      <a:pt x="86" y="91"/>
                      <a:pt x="86" y="84"/>
                    </a:cubicBezTo>
                    <a:cubicBezTo>
                      <a:pt x="91" y="87"/>
                      <a:pt x="96" y="89"/>
                      <a:pt x="102" y="89"/>
                    </a:cubicBezTo>
                    <a:cubicBezTo>
                      <a:pt x="105" y="89"/>
                      <a:pt x="107" y="89"/>
                      <a:pt x="110" y="88"/>
                    </a:cubicBezTo>
                    <a:cubicBezTo>
                      <a:pt x="117" y="85"/>
                      <a:pt x="121" y="79"/>
                      <a:pt x="123" y="72"/>
                    </a:cubicBezTo>
                    <a:cubicBezTo>
                      <a:pt x="127" y="81"/>
                      <a:pt x="134" y="89"/>
                      <a:pt x="141" y="89"/>
                    </a:cubicBezTo>
                    <a:cubicBezTo>
                      <a:pt x="141" y="89"/>
                      <a:pt x="141" y="89"/>
                      <a:pt x="141" y="89"/>
                    </a:cubicBezTo>
                    <a:cubicBezTo>
                      <a:pt x="147" y="89"/>
                      <a:pt x="156" y="88"/>
                      <a:pt x="161" y="83"/>
                    </a:cubicBezTo>
                    <a:cubicBezTo>
                      <a:pt x="163" y="80"/>
                      <a:pt x="166" y="74"/>
                      <a:pt x="168" y="69"/>
                    </a:cubicBezTo>
                    <a:cubicBezTo>
                      <a:pt x="171" y="82"/>
                      <a:pt x="177" y="97"/>
                      <a:pt x="189" y="98"/>
                    </a:cubicBezTo>
                    <a:cubicBezTo>
                      <a:pt x="190" y="98"/>
                      <a:pt x="191" y="98"/>
                      <a:pt x="191" y="98"/>
                    </a:cubicBezTo>
                    <a:cubicBezTo>
                      <a:pt x="195" y="98"/>
                      <a:pt x="199" y="98"/>
                      <a:pt x="202" y="96"/>
                    </a:cubicBezTo>
                    <a:cubicBezTo>
                      <a:pt x="202" y="103"/>
                      <a:pt x="202" y="110"/>
                      <a:pt x="203" y="115"/>
                    </a:cubicBezTo>
                    <a:cubicBezTo>
                      <a:pt x="204" y="119"/>
                      <a:pt x="213" y="127"/>
                      <a:pt x="217" y="128"/>
                    </a:cubicBezTo>
                    <a:cubicBezTo>
                      <a:pt x="219" y="129"/>
                      <a:pt x="221" y="129"/>
                      <a:pt x="224" y="129"/>
                    </a:cubicBezTo>
                    <a:cubicBezTo>
                      <a:pt x="227" y="129"/>
                      <a:pt x="230" y="129"/>
                      <a:pt x="234" y="128"/>
                    </a:cubicBezTo>
                    <a:cubicBezTo>
                      <a:pt x="233" y="130"/>
                      <a:pt x="232" y="131"/>
                      <a:pt x="231" y="134"/>
                    </a:cubicBezTo>
                    <a:cubicBezTo>
                      <a:pt x="229" y="138"/>
                      <a:pt x="232" y="145"/>
                      <a:pt x="232" y="149"/>
                    </a:cubicBezTo>
                    <a:cubicBezTo>
                      <a:pt x="234" y="157"/>
                      <a:pt x="238" y="161"/>
                      <a:pt x="244" y="164"/>
                    </a:cubicBezTo>
                    <a:cubicBezTo>
                      <a:pt x="236" y="169"/>
                      <a:pt x="228" y="179"/>
                      <a:pt x="227" y="188"/>
                    </a:cubicBezTo>
                    <a:cubicBezTo>
                      <a:pt x="225" y="200"/>
                      <a:pt x="232" y="213"/>
                      <a:pt x="244" y="213"/>
                    </a:cubicBezTo>
                    <a:cubicBezTo>
                      <a:pt x="244" y="213"/>
                      <a:pt x="245" y="213"/>
                      <a:pt x="246" y="213"/>
                    </a:cubicBezTo>
                    <a:cubicBezTo>
                      <a:pt x="246" y="215"/>
                      <a:pt x="247" y="215"/>
                      <a:pt x="249" y="215"/>
                    </a:cubicBezTo>
                    <a:cubicBezTo>
                      <a:pt x="250" y="215"/>
                      <a:pt x="251" y="215"/>
                      <a:pt x="251" y="214"/>
                    </a:cubicBezTo>
                    <a:cubicBezTo>
                      <a:pt x="252" y="213"/>
                      <a:pt x="252" y="213"/>
                      <a:pt x="253" y="212"/>
                    </a:cubicBezTo>
                    <a:cubicBezTo>
                      <a:pt x="256" y="207"/>
                      <a:pt x="261" y="196"/>
                      <a:pt x="265" y="181"/>
                    </a:cubicBezTo>
                    <a:cubicBezTo>
                      <a:pt x="274" y="142"/>
                      <a:pt x="273" y="77"/>
                      <a:pt x="217" y="27"/>
                    </a:cubicBezTo>
                    <a:cubicBezTo>
                      <a:pt x="201" y="13"/>
                      <a:pt x="174" y="0"/>
                      <a:pt x="1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3" name="Freeform 301"/>
              <p:cNvSpPr>
                <a:spLocks noEditPoints="1"/>
              </p:cNvSpPr>
              <p:nvPr/>
            </p:nvSpPr>
            <p:spPr bwMode="auto">
              <a:xfrm>
                <a:off x="5973" y="2572"/>
                <a:ext cx="151" cy="110"/>
              </a:xfrm>
              <a:custGeom>
                <a:avLst/>
                <a:gdLst>
                  <a:gd name="T0" fmla="*/ 38 w 305"/>
                  <a:gd name="T1" fmla="*/ 191 h 221"/>
                  <a:gd name="T2" fmla="*/ 49 w 305"/>
                  <a:gd name="T3" fmla="*/ 198 h 221"/>
                  <a:gd name="T4" fmla="*/ 44 w 305"/>
                  <a:gd name="T5" fmla="*/ 212 h 221"/>
                  <a:gd name="T6" fmla="*/ 267 w 305"/>
                  <a:gd name="T7" fmla="*/ 199 h 221"/>
                  <a:gd name="T8" fmla="*/ 285 w 305"/>
                  <a:gd name="T9" fmla="*/ 171 h 221"/>
                  <a:gd name="T10" fmla="*/ 280 w 305"/>
                  <a:gd name="T11" fmla="*/ 206 h 221"/>
                  <a:gd name="T12" fmla="*/ 277 w 305"/>
                  <a:gd name="T13" fmla="*/ 207 h 221"/>
                  <a:gd name="T14" fmla="*/ 267 w 305"/>
                  <a:gd name="T15" fmla="*/ 199 h 221"/>
                  <a:gd name="T16" fmla="*/ 36 w 305"/>
                  <a:gd name="T17" fmla="*/ 154 h 221"/>
                  <a:gd name="T18" fmla="*/ 36 w 305"/>
                  <a:gd name="T19" fmla="*/ 182 h 221"/>
                  <a:gd name="T20" fmla="*/ 269 w 305"/>
                  <a:gd name="T21" fmla="*/ 146 h 221"/>
                  <a:gd name="T22" fmla="*/ 284 w 305"/>
                  <a:gd name="T23" fmla="*/ 161 h 221"/>
                  <a:gd name="T24" fmla="*/ 50 w 305"/>
                  <a:gd name="T25" fmla="*/ 111 h 221"/>
                  <a:gd name="T26" fmla="*/ 53 w 305"/>
                  <a:gd name="T27" fmla="*/ 135 h 221"/>
                  <a:gd name="T28" fmla="*/ 41 w 305"/>
                  <a:gd name="T29" fmla="*/ 130 h 221"/>
                  <a:gd name="T30" fmla="*/ 243 w 305"/>
                  <a:gd name="T31" fmla="*/ 119 h 221"/>
                  <a:gd name="T32" fmla="*/ 237 w 305"/>
                  <a:gd name="T33" fmla="*/ 93 h 221"/>
                  <a:gd name="T34" fmla="*/ 269 w 305"/>
                  <a:gd name="T35" fmla="*/ 122 h 221"/>
                  <a:gd name="T36" fmla="*/ 256 w 305"/>
                  <a:gd name="T37" fmla="*/ 123 h 221"/>
                  <a:gd name="T38" fmla="*/ 54 w 305"/>
                  <a:gd name="T39" fmla="*/ 104 h 221"/>
                  <a:gd name="T40" fmla="*/ 82 w 305"/>
                  <a:gd name="T41" fmla="*/ 100 h 221"/>
                  <a:gd name="T42" fmla="*/ 215 w 305"/>
                  <a:gd name="T43" fmla="*/ 91 h 221"/>
                  <a:gd name="T44" fmla="*/ 232 w 305"/>
                  <a:gd name="T45" fmla="*/ 85 h 221"/>
                  <a:gd name="T46" fmla="*/ 216 w 305"/>
                  <a:gd name="T47" fmla="*/ 91 h 221"/>
                  <a:gd name="T48" fmla="*/ 114 w 305"/>
                  <a:gd name="T49" fmla="*/ 81 h 221"/>
                  <a:gd name="T50" fmla="*/ 130 w 305"/>
                  <a:gd name="T51" fmla="*/ 62 h 221"/>
                  <a:gd name="T52" fmla="*/ 114 w 305"/>
                  <a:gd name="T53" fmla="*/ 81 h 221"/>
                  <a:gd name="T54" fmla="*/ 141 w 305"/>
                  <a:gd name="T55" fmla="*/ 61 h 221"/>
                  <a:gd name="T56" fmla="*/ 149 w 305"/>
                  <a:gd name="T57" fmla="*/ 62 h 221"/>
                  <a:gd name="T58" fmla="*/ 178 w 305"/>
                  <a:gd name="T59" fmla="*/ 72 h 221"/>
                  <a:gd name="T60" fmla="*/ 153 w 305"/>
                  <a:gd name="T61" fmla="*/ 0 h 221"/>
                  <a:gd name="T62" fmla="*/ 75 w 305"/>
                  <a:gd name="T63" fmla="*/ 18 h 221"/>
                  <a:gd name="T64" fmla="*/ 49 w 305"/>
                  <a:gd name="T65" fmla="*/ 35 h 221"/>
                  <a:gd name="T66" fmla="*/ 12 w 305"/>
                  <a:gd name="T67" fmla="*/ 88 h 221"/>
                  <a:gd name="T68" fmla="*/ 38 w 305"/>
                  <a:gd name="T69" fmla="*/ 218 h 221"/>
                  <a:gd name="T70" fmla="*/ 42 w 305"/>
                  <a:gd name="T71" fmla="*/ 220 h 221"/>
                  <a:gd name="T72" fmla="*/ 46 w 305"/>
                  <a:gd name="T73" fmla="*/ 220 h 221"/>
                  <a:gd name="T74" fmla="*/ 57 w 305"/>
                  <a:gd name="T75" fmla="*/ 197 h 221"/>
                  <a:gd name="T76" fmla="*/ 55 w 305"/>
                  <a:gd name="T77" fmla="*/ 163 h 221"/>
                  <a:gd name="T78" fmla="*/ 63 w 305"/>
                  <a:gd name="T79" fmla="*/ 135 h 221"/>
                  <a:gd name="T80" fmla="*/ 67 w 305"/>
                  <a:gd name="T81" fmla="*/ 114 h 221"/>
                  <a:gd name="T82" fmla="*/ 95 w 305"/>
                  <a:gd name="T83" fmla="*/ 83 h 221"/>
                  <a:gd name="T84" fmla="*/ 122 w 305"/>
                  <a:gd name="T85" fmla="*/ 87 h 221"/>
                  <a:gd name="T86" fmla="*/ 158 w 305"/>
                  <a:gd name="T87" fmla="*/ 89 h 221"/>
                  <a:gd name="T88" fmla="*/ 180 w 305"/>
                  <a:gd name="T89" fmla="*/ 83 h 221"/>
                  <a:gd name="T90" fmla="*/ 212 w 305"/>
                  <a:gd name="T91" fmla="*/ 99 h 221"/>
                  <a:gd name="T92" fmla="*/ 228 w 305"/>
                  <a:gd name="T93" fmla="*/ 97 h 221"/>
                  <a:gd name="T94" fmla="*/ 244 w 305"/>
                  <a:gd name="T95" fmla="*/ 130 h 221"/>
                  <a:gd name="T96" fmla="*/ 264 w 305"/>
                  <a:gd name="T97" fmla="*/ 130 h 221"/>
                  <a:gd name="T98" fmla="*/ 262 w 305"/>
                  <a:gd name="T99" fmla="*/ 151 h 221"/>
                  <a:gd name="T100" fmla="*/ 257 w 305"/>
                  <a:gd name="T101" fmla="*/ 190 h 221"/>
                  <a:gd name="T102" fmla="*/ 276 w 305"/>
                  <a:gd name="T103" fmla="*/ 215 h 221"/>
                  <a:gd name="T104" fmla="*/ 282 w 305"/>
                  <a:gd name="T105" fmla="*/ 218 h 221"/>
                  <a:gd name="T106" fmla="*/ 299 w 305"/>
                  <a:gd name="T107" fmla="*/ 185 h 221"/>
                  <a:gd name="T108" fmla="*/ 301 w 305"/>
                  <a:gd name="T109" fmla="*/ 122 h 221"/>
                  <a:gd name="T110" fmla="*/ 297 w 305"/>
                  <a:gd name="T111" fmla="*/ 103 h 221"/>
                  <a:gd name="T112" fmla="*/ 279 w 305"/>
                  <a:gd name="T113" fmla="*/ 67 h 221"/>
                  <a:gd name="T114" fmla="*/ 153 w 305"/>
                  <a:gd name="T115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05" h="221">
                    <a:moveTo>
                      <a:pt x="39" y="197"/>
                    </a:moveTo>
                    <a:cubicBezTo>
                      <a:pt x="38" y="195"/>
                      <a:pt x="38" y="193"/>
                      <a:pt x="38" y="191"/>
                    </a:cubicBezTo>
                    <a:cubicBezTo>
                      <a:pt x="38" y="191"/>
                      <a:pt x="38" y="191"/>
                      <a:pt x="39" y="191"/>
                    </a:cubicBezTo>
                    <a:cubicBezTo>
                      <a:pt x="44" y="191"/>
                      <a:pt x="48" y="193"/>
                      <a:pt x="49" y="198"/>
                    </a:cubicBezTo>
                    <a:cubicBezTo>
                      <a:pt x="49" y="199"/>
                      <a:pt x="49" y="200"/>
                      <a:pt x="49" y="202"/>
                    </a:cubicBezTo>
                    <a:cubicBezTo>
                      <a:pt x="48" y="205"/>
                      <a:pt x="46" y="210"/>
                      <a:pt x="44" y="212"/>
                    </a:cubicBezTo>
                    <a:cubicBezTo>
                      <a:pt x="42" y="207"/>
                      <a:pt x="40" y="202"/>
                      <a:pt x="39" y="197"/>
                    </a:cubicBezTo>
                    <a:moveTo>
                      <a:pt x="267" y="199"/>
                    </a:moveTo>
                    <a:cubicBezTo>
                      <a:pt x="264" y="192"/>
                      <a:pt x="264" y="187"/>
                      <a:pt x="270" y="181"/>
                    </a:cubicBezTo>
                    <a:cubicBezTo>
                      <a:pt x="274" y="177"/>
                      <a:pt x="279" y="173"/>
                      <a:pt x="285" y="171"/>
                    </a:cubicBezTo>
                    <a:cubicBezTo>
                      <a:pt x="286" y="178"/>
                      <a:pt x="285" y="184"/>
                      <a:pt x="284" y="190"/>
                    </a:cubicBezTo>
                    <a:cubicBezTo>
                      <a:pt x="284" y="196"/>
                      <a:pt x="282" y="201"/>
                      <a:pt x="280" y="206"/>
                    </a:cubicBezTo>
                    <a:cubicBezTo>
                      <a:pt x="280" y="206"/>
                      <a:pt x="280" y="206"/>
                      <a:pt x="280" y="206"/>
                    </a:cubicBezTo>
                    <a:cubicBezTo>
                      <a:pt x="279" y="206"/>
                      <a:pt x="278" y="207"/>
                      <a:pt x="277" y="207"/>
                    </a:cubicBezTo>
                    <a:cubicBezTo>
                      <a:pt x="272" y="207"/>
                      <a:pt x="269" y="205"/>
                      <a:pt x="268" y="202"/>
                    </a:cubicBezTo>
                    <a:cubicBezTo>
                      <a:pt x="268" y="201"/>
                      <a:pt x="267" y="200"/>
                      <a:pt x="267" y="199"/>
                    </a:cubicBezTo>
                    <a:moveTo>
                      <a:pt x="36" y="182"/>
                    </a:moveTo>
                    <a:cubicBezTo>
                      <a:pt x="35" y="173"/>
                      <a:pt x="35" y="163"/>
                      <a:pt x="36" y="154"/>
                    </a:cubicBezTo>
                    <a:cubicBezTo>
                      <a:pt x="45" y="154"/>
                      <a:pt x="47" y="162"/>
                      <a:pt x="46" y="169"/>
                    </a:cubicBezTo>
                    <a:cubicBezTo>
                      <a:pt x="46" y="175"/>
                      <a:pt x="41" y="179"/>
                      <a:pt x="36" y="182"/>
                    </a:cubicBezTo>
                    <a:moveTo>
                      <a:pt x="284" y="161"/>
                    </a:moveTo>
                    <a:cubicBezTo>
                      <a:pt x="276" y="158"/>
                      <a:pt x="271" y="155"/>
                      <a:pt x="269" y="146"/>
                    </a:cubicBezTo>
                    <a:cubicBezTo>
                      <a:pt x="268" y="138"/>
                      <a:pt x="271" y="135"/>
                      <a:pt x="275" y="131"/>
                    </a:cubicBezTo>
                    <a:cubicBezTo>
                      <a:pt x="279" y="141"/>
                      <a:pt x="282" y="151"/>
                      <a:pt x="284" y="161"/>
                    </a:cubicBezTo>
                    <a:moveTo>
                      <a:pt x="41" y="130"/>
                    </a:moveTo>
                    <a:cubicBezTo>
                      <a:pt x="44" y="124"/>
                      <a:pt x="46" y="117"/>
                      <a:pt x="50" y="111"/>
                    </a:cubicBezTo>
                    <a:cubicBezTo>
                      <a:pt x="50" y="111"/>
                      <a:pt x="50" y="111"/>
                      <a:pt x="50" y="111"/>
                    </a:cubicBezTo>
                    <a:cubicBezTo>
                      <a:pt x="57" y="118"/>
                      <a:pt x="58" y="125"/>
                      <a:pt x="53" y="135"/>
                    </a:cubicBezTo>
                    <a:cubicBezTo>
                      <a:pt x="51" y="142"/>
                      <a:pt x="45" y="144"/>
                      <a:pt x="38" y="145"/>
                    </a:cubicBezTo>
                    <a:cubicBezTo>
                      <a:pt x="39" y="140"/>
                      <a:pt x="40" y="135"/>
                      <a:pt x="41" y="130"/>
                    </a:cubicBezTo>
                    <a:moveTo>
                      <a:pt x="256" y="123"/>
                    </a:moveTo>
                    <a:cubicBezTo>
                      <a:pt x="252" y="123"/>
                      <a:pt x="247" y="122"/>
                      <a:pt x="243" y="119"/>
                    </a:cubicBezTo>
                    <a:cubicBezTo>
                      <a:pt x="242" y="118"/>
                      <a:pt x="241" y="117"/>
                      <a:pt x="240" y="116"/>
                    </a:cubicBezTo>
                    <a:cubicBezTo>
                      <a:pt x="234" y="112"/>
                      <a:pt x="234" y="100"/>
                      <a:pt x="237" y="93"/>
                    </a:cubicBezTo>
                    <a:cubicBezTo>
                      <a:pt x="238" y="92"/>
                      <a:pt x="239" y="91"/>
                      <a:pt x="240" y="90"/>
                    </a:cubicBezTo>
                    <a:cubicBezTo>
                      <a:pt x="252" y="100"/>
                      <a:pt x="262" y="110"/>
                      <a:pt x="269" y="122"/>
                    </a:cubicBezTo>
                    <a:cubicBezTo>
                      <a:pt x="267" y="122"/>
                      <a:pt x="264" y="122"/>
                      <a:pt x="262" y="123"/>
                    </a:cubicBezTo>
                    <a:cubicBezTo>
                      <a:pt x="260" y="123"/>
                      <a:pt x="258" y="123"/>
                      <a:pt x="256" y="123"/>
                    </a:cubicBezTo>
                    <a:moveTo>
                      <a:pt x="65" y="106"/>
                    </a:moveTo>
                    <a:cubicBezTo>
                      <a:pt x="61" y="106"/>
                      <a:pt x="57" y="105"/>
                      <a:pt x="54" y="104"/>
                    </a:cubicBezTo>
                    <a:cubicBezTo>
                      <a:pt x="62" y="93"/>
                      <a:pt x="71" y="83"/>
                      <a:pt x="84" y="76"/>
                    </a:cubicBezTo>
                    <a:cubicBezTo>
                      <a:pt x="89" y="81"/>
                      <a:pt x="85" y="98"/>
                      <a:pt x="82" y="100"/>
                    </a:cubicBezTo>
                    <a:cubicBezTo>
                      <a:pt x="78" y="104"/>
                      <a:pt x="71" y="106"/>
                      <a:pt x="65" y="106"/>
                    </a:cubicBezTo>
                    <a:moveTo>
                      <a:pt x="215" y="91"/>
                    </a:moveTo>
                    <a:cubicBezTo>
                      <a:pt x="205" y="91"/>
                      <a:pt x="199" y="79"/>
                      <a:pt x="197" y="69"/>
                    </a:cubicBezTo>
                    <a:cubicBezTo>
                      <a:pt x="210" y="73"/>
                      <a:pt x="222" y="79"/>
                      <a:pt x="232" y="85"/>
                    </a:cubicBezTo>
                    <a:cubicBezTo>
                      <a:pt x="232" y="86"/>
                      <a:pt x="231" y="87"/>
                      <a:pt x="230" y="88"/>
                    </a:cubicBezTo>
                    <a:cubicBezTo>
                      <a:pt x="226" y="90"/>
                      <a:pt x="220" y="91"/>
                      <a:pt x="216" y="91"/>
                    </a:cubicBezTo>
                    <a:cubicBezTo>
                      <a:pt x="216" y="91"/>
                      <a:pt x="215" y="91"/>
                      <a:pt x="215" y="91"/>
                    </a:cubicBezTo>
                    <a:moveTo>
                      <a:pt x="114" y="81"/>
                    </a:moveTo>
                    <a:cubicBezTo>
                      <a:pt x="106" y="81"/>
                      <a:pt x="98" y="76"/>
                      <a:pt x="92" y="72"/>
                    </a:cubicBezTo>
                    <a:cubicBezTo>
                      <a:pt x="103" y="67"/>
                      <a:pt x="115" y="63"/>
                      <a:pt x="130" y="62"/>
                    </a:cubicBezTo>
                    <a:cubicBezTo>
                      <a:pt x="130" y="69"/>
                      <a:pt x="127" y="75"/>
                      <a:pt x="121" y="79"/>
                    </a:cubicBezTo>
                    <a:cubicBezTo>
                      <a:pt x="119" y="81"/>
                      <a:pt x="116" y="81"/>
                      <a:pt x="114" y="81"/>
                    </a:cubicBezTo>
                    <a:moveTo>
                      <a:pt x="164" y="82"/>
                    </a:moveTo>
                    <a:cubicBezTo>
                      <a:pt x="155" y="82"/>
                      <a:pt x="145" y="71"/>
                      <a:pt x="141" y="61"/>
                    </a:cubicBezTo>
                    <a:cubicBezTo>
                      <a:pt x="141" y="61"/>
                      <a:pt x="142" y="61"/>
                      <a:pt x="143" y="61"/>
                    </a:cubicBezTo>
                    <a:cubicBezTo>
                      <a:pt x="145" y="61"/>
                      <a:pt x="147" y="61"/>
                      <a:pt x="149" y="62"/>
                    </a:cubicBezTo>
                    <a:cubicBezTo>
                      <a:pt x="161" y="62"/>
                      <a:pt x="172" y="63"/>
                      <a:pt x="182" y="65"/>
                    </a:cubicBezTo>
                    <a:cubicBezTo>
                      <a:pt x="181" y="68"/>
                      <a:pt x="179" y="70"/>
                      <a:pt x="178" y="72"/>
                    </a:cubicBezTo>
                    <a:cubicBezTo>
                      <a:pt x="174" y="79"/>
                      <a:pt x="169" y="82"/>
                      <a:pt x="164" y="82"/>
                    </a:cubicBezTo>
                    <a:moveTo>
                      <a:pt x="153" y="0"/>
                    </a:moveTo>
                    <a:cubicBezTo>
                      <a:pt x="143" y="0"/>
                      <a:pt x="132" y="1"/>
                      <a:pt x="122" y="3"/>
                    </a:cubicBezTo>
                    <a:cubicBezTo>
                      <a:pt x="104" y="6"/>
                      <a:pt x="89" y="11"/>
                      <a:pt x="75" y="18"/>
                    </a:cubicBezTo>
                    <a:cubicBezTo>
                      <a:pt x="66" y="23"/>
                      <a:pt x="58" y="28"/>
                      <a:pt x="50" y="34"/>
                    </a:cubicBezTo>
                    <a:cubicBezTo>
                      <a:pt x="50" y="34"/>
                      <a:pt x="49" y="35"/>
                      <a:pt x="49" y="35"/>
                    </a:cubicBezTo>
                    <a:cubicBezTo>
                      <a:pt x="33" y="47"/>
                      <a:pt x="22" y="62"/>
                      <a:pt x="16" y="77"/>
                    </a:cubicBezTo>
                    <a:cubicBezTo>
                      <a:pt x="14" y="81"/>
                      <a:pt x="13" y="84"/>
                      <a:pt x="12" y="88"/>
                    </a:cubicBezTo>
                    <a:cubicBezTo>
                      <a:pt x="0" y="133"/>
                      <a:pt x="8" y="166"/>
                      <a:pt x="18" y="188"/>
                    </a:cubicBezTo>
                    <a:cubicBezTo>
                      <a:pt x="26" y="204"/>
                      <a:pt x="35" y="214"/>
                      <a:pt x="38" y="218"/>
                    </a:cubicBezTo>
                    <a:cubicBezTo>
                      <a:pt x="39" y="219"/>
                      <a:pt x="40" y="220"/>
                      <a:pt x="41" y="220"/>
                    </a:cubicBezTo>
                    <a:cubicBezTo>
                      <a:pt x="42" y="220"/>
                      <a:pt x="42" y="220"/>
                      <a:pt x="42" y="220"/>
                    </a:cubicBezTo>
                    <a:cubicBezTo>
                      <a:pt x="43" y="220"/>
                      <a:pt x="43" y="221"/>
                      <a:pt x="44" y="221"/>
                    </a:cubicBezTo>
                    <a:cubicBezTo>
                      <a:pt x="45" y="221"/>
                      <a:pt x="46" y="220"/>
                      <a:pt x="46" y="220"/>
                    </a:cubicBezTo>
                    <a:cubicBezTo>
                      <a:pt x="52" y="217"/>
                      <a:pt x="55" y="212"/>
                      <a:pt x="56" y="206"/>
                    </a:cubicBezTo>
                    <a:cubicBezTo>
                      <a:pt x="57" y="203"/>
                      <a:pt x="57" y="200"/>
                      <a:pt x="57" y="197"/>
                    </a:cubicBezTo>
                    <a:cubicBezTo>
                      <a:pt x="56" y="188"/>
                      <a:pt x="53" y="185"/>
                      <a:pt x="48" y="183"/>
                    </a:cubicBezTo>
                    <a:cubicBezTo>
                      <a:pt x="53" y="178"/>
                      <a:pt x="55" y="171"/>
                      <a:pt x="55" y="163"/>
                    </a:cubicBezTo>
                    <a:cubicBezTo>
                      <a:pt x="54" y="157"/>
                      <a:pt x="52" y="153"/>
                      <a:pt x="49" y="150"/>
                    </a:cubicBezTo>
                    <a:cubicBezTo>
                      <a:pt x="56" y="148"/>
                      <a:pt x="61" y="143"/>
                      <a:pt x="63" y="135"/>
                    </a:cubicBezTo>
                    <a:cubicBezTo>
                      <a:pt x="66" y="127"/>
                      <a:pt x="65" y="120"/>
                      <a:pt x="62" y="113"/>
                    </a:cubicBezTo>
                    <a:cubicBezTo>
                      <a:pt x="63" y="114"/>
                      <a:pt x="65" y="114"/>
                      <a:pt x="67" y="114"/>
                    </a:cubicBezTo>
                    <a:cubicBezTo>
                      <a:pt x="77" y="114"/>
                      <a:pt x="87" y="111"/>
                      <a:pt x="91" y="103"/>
                    </a:cubicBezTo>
                    <a:cubicBezTo>
                      <a:pt x="93" y="99"/>
                      <a:pt x="95" y="90"/>
                      <a:pt x="95" y="83"/>
                    </a:cubicBezTo>
                    <a:cubicBezTo>
                      <a:pt x="101" y="86"/>
                      <a:pt x="107" y="89"/>
                      <a:pt x="114" y="89"/>
                    </a:cubicBezTo>
                    <a:cubicBezTo>
                      <a:pt x="117" y="89"/>
                      <a:pt x="119" y="88"/>
                      <a:pt x="122" y="87"/>
                    </a:cubicBezTo>
                    <a:cubicBezTo>
                      <a:pt x="130" y="84"/>
                      <a:pt x="134" y="78"/>
                      <a:pt x="137" y="72"/>
                    </a:cubicBezTo>
                    <a:cubicBezTo>
                      <a:pt x="142" y="81"/>
                      <a:pt x="149" y="89"/>
                      <a:pt x="158" y="89"/>
                    </a:cubicBezTo>
                    <a:cubicBezTo>
                      <a:pt x="158" y="89"/>
                      <a:pt x="158" y="89"/>
                      <a:pt x="158" y="89"/>
                    </a:cubicBezTo>
                    <a:cubicBezTo>
                      <a:pt x="165" y="89"/>
                      <a:pt x="175" y="89"/>
                      <a:pt x="180" y="83"/>
                    </a:cubicBezTo>
                    <a:cubicBezTo>
                      <a:pt x="183" y="80"/>
                      <a:pt x="185" y="74"/>
                      <a:pt x="188" y="70"/>
                    </a:cubicBezTo>
                    <a:cubicBezTo>
                      <a:pt x="192" y="83"/>
                      <a:pt x="198" y="98"/>
                      <a:pt x="212" y="99"/>
                    </a:cubicBezTo>
                    <a:cubicBezTo>
                      <a:pt x="213" y="99"/>
                      <a:pt x="214" y="99"/>
                      <a:pt x="216" y="99"/>
                    </a:cubicBezTo>
                    <a:cubicBezTo>
                      <a:pt x="219" y="99"/>
                      <a:pt x="224" y="99"/>
                      <a:pt x="228" y="97"/>
                    </a:cubicBezTo>
                    <a:cubicBezTo>
                      <a:pt x="227" y="104"/>
                      <a:pt x="227" y="111"/>
                      <a:pt x="229" y="116"/>
                    </a:cubicBezTo>
                    <a:cubicBezTo>
                      <a:pt x="230" y="120"/>
                      <a:pt x="240" y="129"/>
                      <a:pt x="244" y="130"/>
                    </a:cubicBezTo>
                    <a:cubicBezTo>
                      <a:pt x="247" y="131"/>
                      <a:pt x="250" y="131"/>
                      <a:pt x="252" y="131"/>
                    </a:cubicBezTo>
                    <a:cubicBezTo>
                      <a:pt x="256" y="131"/>
                      <a:pt x="260" y="130"/>
                      <a:pt x="264" y="130"/>
                    </a:cubicBezTo>
                    <a:cubicBezTo>
                      <a:pt x="262" y="131"/>
                      <a:pt x="261" y="133"/>
                      <a:pt x="260" y="135"/>
                    </a:cubicBezTo>
                    <a:cubicBezTo>
                      <a:pt x="259" y="140"/>
                      <a:pt x="261" y="147"/>
                      <a:pt x="262" y="151"/>
                    </a:cubicBezTo>
                    <a:cubicBezTo>
                      <a:pt x="264" y="159"/>
                      <a:pt x="269" y="163"/>
                      <a:pt x="276" y="166"/>
                    </a:cubicBezTo>
                    <a:cubicBezTo>
                      <a:pt x="266" y="171"/>
                      <a:pt x="258" y="181"/>
                      <a:pt x="257" y="190"/>
                    </a:cubicBezTo>
                    <a:cubicBezTo>
                      <a:pt x="256" y="194"/>
                      <a:pt x="257" y="199"/>
                      <a:pt x="259" y="203"/>
                    </a:cubicBezTo>
                    <a:cubicBezTo>
                      <a:pt x="262" y="210"/>
                      <a:pt x="268" y="215"/>
                      <a:pt x="276" y="215"/>
                    </a:cubicBezTo>
                    <a:cubicBezTo>
                      <a:pt x="277" y="215"/>
                      <a:pt x="278" y="215"/>
                      <a:pt x="278" y="215"/>
                    </a:cubicBezTo>
                    <a:cubicBezTo>
                      <a:pt x="279" y="217"/>
                      <a:pt x="280" y="218"/>
                      <a:pt x="282" y="218"/>
                    </a:cubicBezTo>
                    <a:cubicBezTo>
                      <a:pt x="283" y="218"/>
                      <a:pt x="284" y="217"/>
                      <a:pt x="285" y="216"/>
                    </a:cubicBezTo>
                    <a:cubicBezTo>
                      <a:pt x="289" y="212"/>
                      <a:pt x="295" y="200"/>
                      <a:pt x="299" y="185"/>
                    </a:cubicBezTo>
                    <a:cubicBezTo>
                      <a:pt x="303" y="171"/>
                      <a:pt x="305" y="154"/>
                      <a:pt x="303" y="136"/>
                    </a:cubicBezTo>
                    <a:cubicBezTo>
                      <a:pt x="303" y="131"/>
                      <a:pt x="302" y="126"/>
                      <a:pt x="301" y="122"/>
                    </a:cubicBezTo>
                    <a:cubicBezTo>
                      <a:pt x="301" y="120"/>
                      <a:pt x="301" y="118"/>
                      <a:pt x="300" y="117"/>
                    </a:cubicBezTo>
                    <a:cubicBezTo>
                      <a:pt x="299" y="112"/>
                      <a:pt x="298" y="108"/>
                      <a:pt x="297" y="103"/>
                    </a:cubicBezTo>
                    <a:cubicBezTo>
                      <a:pt x="297" y="102"/>
                      <a:pt x="296" y="101"/>
                      <a:pt x="296" y="100"/>
                    </a:cubicBezTo>
                    <a:cubicBezTo>
                      <a:pt x="292" y="89"/>
                      <a:pt x="287" y="78"/>
                      <a:pt x="279" y="67"/>
                    </a:cubicBezTo>
                    <a:cubicBezTo>
                      <a:pt x="270" y="53"/>
                      <a:pt x="258" y="40"/>
                      <a:pt x="243" y="28"/>
                    </a:cubicBezTo>
                    <a:cubicBezTo>
                      <a:pt x="224" y="13"/>
                      <a:pt x="191" y="0"/>
                      <a:pt x="15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4" name="Freeform 302"/>
              <p:cNvSpPr>
                <a:spLocks noEditPoints="1"/>
              </p:cNvSpPr>
              <p:nvPr/>
            </p:nvSpPr>
            <p:spPr bwMode="auto">
              <a:xfrm>
                <a:off x="6866" y="2679"/>
                <a:ext cx="274" cy="226"/>
              </a:xfrm>
              <a:custGeom>
                <a:avLst/>
                <a:gdLst>
                  <a:gd name="T0" fmla="*/ 234 w 556"/>
                  <a:gd name="T1" fmla="*/ 439 h 459"/>
                  <a:gd name="T2" fmla="*/ 308 w 556"/>
                  <a:gd name="T3" fmla="*/ 390 h 459"/>
                  <a:gd name="T4" fmla="*/ 296 w 556"/>
                  <a:gd name="T5" fmla="*/ 431 h 459"/>
                  <a:gd name="T6" fmla="*/ 348 w 556"/>
                  <a:gd name="T7" fmla="*/ 423 h 459"/>
                  <a:gd name="T8" fmla="*/ 378 w 556"/>
                  <a:gd name="T9" fmla="*/ 378 h 459"/>
                  <a:gd name="T10" fmla="*/ 201 w 556"/>
                  <a:gd name="T11" fmla="*/ 371 h 459"/>
                  <a:gd name="T12" fmla="*/ 381 w 556"/>
                  <a:gd name="T13" fmla="*/ 338 h 459"/>
                  <a:gd name="T14" fmla="*/ 189 w 556"/>
                  <a:gd name="T15" fmla="*/ 336 h 459"/>
                  <a:gd name="T16" fmla="*/ 203 w 556"/>
                  <a:gd name="T17" fmla="*/ 317 h 459"/>
                  <a:gd name="T18" fmla="*/ 195 w 556"/>
                  <a:gd name="T19" fmla="*/ 294 h 459"/>
                  <a:gd name="T20" fmla="*/ 395 w 556"/>
                  <a:gd name="T21" fmla="*/ 274 h 459"/>
                  <a:gd name="T22" fmla="*/ 396 w 556"/>
                  <a:gd name="T23" fmla="*/ 268 h 459"/>
                  <a:gd name="T24" fmla="*/ 176 w 556"/>
                  <a:gd name="T25" fmla="*/ 246 h 459"/>
                  <a:gd name="T26" fmla="*/ 135 w 556"/>
                  <a:gd name="T27" fmla="*/ 258 h 459"/>
                  <a:gd name="T28" fmla="*/ 74 w 556"/>
                  <a:gd name="T29" fmla="*/ 294 h 459"/>
                  <a:gd name="T30" fmla="*/ 417 w 556"/>
                  <a:gd name="T31" fmla="*/ 238 h 459"/>
                  <a:gd name="T32" fmla="*/ 71 w 556"/>
                  <a:gd name="T33" fmla="*/ 239 h 459"/>
                  <a:gd name="T34" fmla="*/ 460 w 556"/>
                  <a:gd name="T35" fmla="*/ 260 h 459"/>
                  <a:gd name="T36" fmla="*/ 477 w 556"/>
                  <a:gd name="T37" fmla="*/ 220 h 459"/>
                  <a:gd name="T38" fmla="*/ 418 w 556"/>
                  <a:gd name="T39" fmla="*/ 220 h 459"/>
                  <a:gd name="T40" fmla="*/ 175 w 556"/>
                  <a:gd name="T41" fmla="*/ 212 h 459"/>
                  <a:gd name="T42" fmla="*/ 420 w 556"/>
                  <a:gd name="T43" fmla="*/ 206 h 459"/>
                  <a:gd name="T44" fmla="*/ 57 w 556"/>
                  <a:gd name="T45" fmla="*/ 196 h 459"/>
                  <a:gd name="T46" fmla="*/ 405 w 556"/>
                  <a:gd name="T47" fmla="*/ 206 h 459"/>
                  <a:gd name="T48" fmla="*/ 46 w 556"/>
                  <a:gd name="T49" fmla="*/ 162 h 459"/>
                  <a:gd name="T50" fmla="*/ 36 w 556"/>
                  <a:gd name="T51" fmla="*/ 135 h 459"/>
                  <a:gd name="T52" fmla="*/ 228 w 556"/>
                  <a:gd name="T53" fmla="*/ 101 h 459"/>
                  <a:gd name="T54" fmla="*/ 261 w 556"/>
                  <a:gd name="T55" fmla="*/ 313 h 459"/>
                  <a:gd name="T56" fmla="*/ 253 w 556"/>
                  <a:gd name="T57" fmla="*/ 94 h 459"/>
                  <a:gd name="T58" fmla="*/ 172 w 556"/>
                  <a:gd name="T59" fmla="*/ 174 h 459"/>
                  <a:gd name="T60" fmla="*/ 147 w 556"/>
                  <a:gd name="T61" fmla="*/ 178 h 459"/>
                  <a:gd name="T62" fmla="*/ 285 w 556"/>
                  <a:gd name="T63" fmla="*/ 318 h 459"/>
                  <a:gd name="T64" fmla="*/ 309 w 556"/>
                  <a:gd name="T65" fmla="*/ 316 h 459"/>
                  <a:gd name="T66" fmla="*/ 219 w 556"/>
                  <a:gd name="T67" fmla="*/ 172 h 459"/>
                  <a:gd name="T68" fmla="*/ 294 w 556"/>
                  <a:gd name="T69" fmla="*/ 104 h 459"/>
                  <a:gd name="T70" fmla="*/ 512 w 556"/>
                  <a:gd name="T71" fmla="*/ 74 h 459"/>
                  <a:gd name="T72" fmla="*/ 107 w 556"/>
                  <a:gd name="T73" fmla="*/ 168 h 459"/>
                  <a:gd name="T74" fmla="*/ 326 w 556"/>
                  <a:gd name="T75" fmla="*/ 54 h 459"/>
                  <a:gd name="T76" fmla="*/ 289 w 556"/>
                  <a:gd name="T77" fmla="*/ 38 h 459"/>
                  <a:gd name="T78" fmla="*/ 166 w 556"/>
                  <a:gd name="T79" fmla="*/ 66 h 459"/>
                  <a:gd name="T80" fmla="*/ 357 w 556"/>
                  <a:gd name="T81" fmla="*/ 48 h 459"/>
                  <a:gd name="T82" fmla="*/ 201 w 556"/>
                  <a:gd name="T83" fmla="*/ 30 h 459"/>
                  <a:gd name="T84" fmla="*/ 221 w 556"/>
                  <a:gd name="T85" fmla="*/ 18 h 459"/>
                  <a:gd name="T86" fmla="*/ 125 w 556"/>
                  <a:gd name="T87" fmla="*/ 47 h 459"/>
                  <a:gd name="T88" fmla="*/ 92 w 556"/>
                  <a:gd name="T89" fmla="*/ 43 h 459"/>
                  <a:gd name="T90" fmla="*/ 22 w 556"/>
                  <a:gd name="T91" fmla="*/ 116 h 459"/>
                  <a:gd name="T92" fmla="*/ 12 w 556"/>
                  <a:gd name="T93" fmla="*/ 243 h 459"/>
                  <a:gd name="T94" fmla="*/ 92 w 556"/>
                  <a:gd name="T95" fmla="*/ 305 h 459"/>
                  <a:gd name="T96" fmla="*/ 166 w 556"/>
                  <a:gd name="T97" fmla="*/ 278 h 459"/>
                  <a:gd name="T98" fmla="*/ 176 w 556"/>
                  <a:gd name="T99" fmla="*/ 326 h 459"/>
                  <a:gd name="T100" fmla="*/ 197 w 556"/>
                  <a:gd name="T101" fmla="*/ 396 h 459"/>
                  <a:gd name="T102" fmla="*/ 330 w 556"/>
                  <a:gd name="T103" fmla="*/ 437 h 459"/>
                  <a:gd name="T104" fmla="*/ 415 w 556"/>
                  <a:gd name="T105" fmla="*/ 395 h 459"/>
                  <a:gd name="T106" fmla="*/ 436 w 556"/>
                  <a:gd name="T107" fmla="*/ 273 h 459"/>
                  <a:gd name="T108" fmla="*/ 473 w 556"/>
                  <a:gd name="T109" fmla="*/ 283 h 459"/>
                  <a:gd name="T110" fmla="*/ 551 w 556"/>
                  <a:gd name="T111" fmla="*/ 248 h 459"/>
                  <a:gd name="T112" fmla="*/ 521 w 556"/>
                  <a:gd name="T113" fmla="*/ 179 h 459"/>
                  <a:gd name="T114" fmla="*/ 527 w 556"/>
                  <a:gd name="T115" fmla="*/ 134 h 459"/>
                  <a:gd name="T116" fmla="*/ 538 w 556"/>
                  <a:gd name="T117" fmla="*/ 84 h 459"/>
                  <a:gd name="T118" fmla="*/ 408 w 556"/>
                  <a:gd name="T119" fmla="*/ 3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56" h="459">
                    <a:moveTo>
                      <a:pt x="363" y="448"/>
                    </a:moveTo>
                    <a:cubicBezTo>
                      <a:pt x="357" y="448"/>
                      <a:pt x="351" y="450"/>
                      <a:pt x="345" y="453"/>
                    </a:cubicBezTo>
                    <a:cubicBezTo>
                      <a:pt x="346" y="453"/>
                      <a:pt x="347" y="454"/>
                      <a:pt x="348" y="454"/>
                    </a:cubicBezTo>
                    <a:cubicBezTo>
                      <a:pt x="348" y="454"/>
                      <a:pt x="348" y="454"/>
                      <a:pt x="348" y="454"/>
                    </a:cubicBezTo>
                    <a:cubicBezTo>
                      <a:pt x="349" y="454"/>
                      <a:pt x="350" y="453"/>
                      <a:pt x="350" y="453"/>
                    </a:cubicBezTo>
                    <a:cubicBezTo>
                      <a:pt x="352" y="454"/>
                      <a:pt x="353" y="454"/>
                      <a:pt x="354" y="454"/>
                    </a:cubicBezTo>
                    <a:cubicBezTo>
                      <a:pt x="355" y="454"/>
                      <a:pt x="355" y="454"/>
                      <a:pt x="355" y="454"/>
                    </a:cubicBezTo>
                    <a:cubicBezTo>
                      <a:pt x="358" y="454"/>
                      <a:pt x="363" y="451"/>
                      <a:pt x="363" y="448"/>
                    </a:cubicBezTo>
                    <a:cubicBezTo>
                      <a:pt x="363" y="448"/>
                      <a:pt x="363" y="448"/>
                      <a:pt x="363" y="448"/>
                    </a:cubicBezTo>
                    <a:moveTo>
                      <a:pt x="219" y="426"/>
                    </a:moveTo>
                    <a:cubicBezTo>
                      <a:pt x="219" y="426"/>
                      <a:pt x="219" y="427"/>
                      <a:pt x="219" y="428"/>
                    </a:cubicBezTo>
                    <a:cubicBezTo>
                      <a:pt x="219" y="430"/>
                      <a:pt x="220" y="432"/>
                      <a:pt x="221" y="434"/>
                    </a:cubicBezTo>
                    <a:cubicBezTo>
                      <a:pt x="223" y="437"/>
                      <a:pt x="227" y="440"/>
                      <a:pt x="231" y="440"/>
                    </a:cubicBezTo>
                    <a:cubicBezTo>
                      <a:pt x="231" y="440"/>
                      <a:pt x="232" y="440"/>
                      <a:pt x="233" y="440"/>
                    </a:cubicBezTo>
                    <a:cubicBezTo>
                      <a:pt x="233" y="440"/>
                      <a:pt x="234" y="439"/>
                      <a:pt x="234" y="439"/>
                    </a:cubicBezTo>
                    <a:cubicBezTo>
                      <a:pt x="235" y="439"/>
                      <a:pt x="236" y="439"/>
                      <a:pt x="238" y="438"/>
                    </a:cubicBezTo>
                    <a:cubicBezTo>
                      <a:pt x="232" y="433"/>
                      <a:pt x="226" y="429"/>
                      <a:pt x="219" y="426"/>
                    </a:cubicBezTo>
                    <a:moveTo>
                      <a:pt x="171" y="345"/>
                    </a:moveTo>
                    <a:cubicBezTo>
                      <a:pt x="171" y="347"/>
                      <a:pt x="172" y="350"/>
                      <a:pt x="173" y="351"/>
                    </a:cubicBezTo>
                    <a:cubicBezTo>
                      <a:pt x="172" y="349"/>
                      <a:pt x="172" y="347"/>
                      <a:pt x="171" y="345"/>
                    </a:cubicBezTo>
                    <a:moveTo>
                      <a:pt x="286" y="431"/>
                    </a:moveTo>
                    <a:cubicBezTo>
                      <a:pt x="271" y="430"/>
                      <a:pt x="255" y="428"/>
                      <a:pt x="242" y="419"/>
                    </a:cubicBezTo>
                    <a:cubicBezTo>
                      <a:pt x="246" y="415"/>
                      <a:pt x="249" y="410"/>
                      <a:pt x="252" y="406"/>
                    </a:cubicBezTo>
                    <a:cubicBezTo>
                      <a:pt x="256" y="401"/>
                      <a:pt x="261" y="396"/>
                      <a:pt x="265" y="391"/>
                    </a:cubicBezTo>
                    <a:cubicBezTo>
                      <a:pt x="266" y="390"/>
                      <a:pt x="270" y="383"/>
                      <a:pt x="272" y="379"/>
                    </a:cubicBezTo>
                    <a:cubicBezTo>
                      <a:pt x="276" y="396"/>
                      <a:pt x="284" y="412"/>
                      <a:pt x="286" y="430"/>
                    </a:cubicBezTo>
                    <a:cubicBezTo>
                      <a:pt x="286" y="431"/>
                      <a:pt x="286" y="431"/>
                      <a:pt x="286" y="431"/>
                    </a:cubicBezTo>
                    <a:moveTo>
                      <a:pt x="296" y="374"/>
                    </a:moveTo>
                    <a:cubicBezTo>
                      <a:pt x="302" y="374"/>
                      <a:pt x="308" y="374"/>
                      <a:pt x="314" y="373"/>
                    </a:cubicBezTo>
                    <a:cubicBezTo>
                      <a:pt x="311" y="378"/>
                      <a:pt x="309" y="385"/>
                      <a:pt x="308" y="390"/>
                    </a:cubicBezTo>
                    <a:cubicBezTo>
                      <a:pt x="307" y="393"/>
                      <a:pt x="297" y="416"/>
                      <a:pt x="292" y="424"/>
                    </a:cubicBezTo>
                    <a:cubicBezTo>
                      <a:pt x="289" y="407"/>
                      <a:pt x="282" y="391"/>
                      <a:pt x="279" y="373"/>
                    </a:cubicBezTo>
                    <a:cubicBezTo>
                      <a:pt x="283" y="374"/>
                      <a:pt x="288" y="374"/>
                      <a:pt x="293" y="374"/>
                    </a:cubicBezTo>
                    <a:cubicBezTo>
                      <a:pt x="294" y="374"/>
                      <a:pt x="295" y="374"/>
                      <a:pt x="296" y="374"/>
                    </a:cubicBezTo>
                    <a:moveTo>
                      <a:pt x="296" y="431"/>
                    </a:moveTo>
                    <a:cubicBezTo>
                      <a:pt x="301" y="426"/>
                      <a:pt x="303" y="416"/>
                      <a:pt x="306" y="411"/>
                    </a:cubicBezTo>
                    <a:cubicBezTo>
                      <a:pt x="309" y="405"/>
                      <a:pt x="313" y="399"/>
                      <a:pt x="315" y="393"/>
                    </a:cubicBezTo>
                    <a:cubicBezTo>
                      <a:pt x="317" y="387"/>
                      <a:pt x="319" y="378"/>
                      <a:pt x="322" y="372"/>
                    </a:cubicBezTo>
                    <a:cubicBezTo>
                      <a:pt x="329" y="383"/>
                      <a:pt x="332" y="399"/>
                      <a:pt x="336" y="410"/>
                    </a:cubicBezTo>
                    <a:cubicBezTo>
                      <a:pt x="337" y="416"/>
                      <a:pt x="340" y="421"/>
                      <a:pt x="341" y="427"/>
                    </a:cubicBezTo>
                    <a:cubicBezTo>
                      <a:pt x="342" y="427"/>
                      <a:pt x="342" y="428"/>
                      <a:pt x="342" y="428"/>
                    </a:cubicBezTo>
                    <a:cubicBezTo>
                      <a:pt x="331" y="429"/>
                      <a:pt x="319" y="430"/>
                      <a:pt x="308" y="431"/>
                    </a:cubicBezTo>
                    <a:cubicBezTo>
                      <a:pt x="305" y="431"/>
                      <a:pt x="301" y="431"/>
                      <a:pt x="298" y="431"/>
                    </a:cubicBezTo>
                    <a:cubicBezTo>
                      <a:pt x="297" y="431"/>
                      <a:pt x="297" y="431"/>
                      <a:pt x="297" y="431"/>
                    </a:cubicBezTo>
                    <a:cubicBezTo>
                      <a:pt x="296" y="431"/>
                      <a:pt x="296" y="431"/>
                      <a:pt x="296" y="431"/>
                    </a:cubicBezTo>
                    <a:moveTo>
                      <a:pt x="231" y="409"/>
                    </a:moveTo>
                    <a:cubicBezTo>
                      <a:pt x="228" y="407"/>
                      <a:pt x="225" y="405"/>
                      <a:pt x="222" y="402"/>
                    </a:cubicBezTo>
                    <a:cubicBezTo>
                      <a:pt x="218" y="397"/>
                      <a:pt x="214" y="392"/>
                      <a:pt x="210" y="386"/>
                    </a:cubicBezTo>
                    <a:cubicBezTo>
                      <a:pt x="209" y="384"/>
                      <a:pt x="208" y="383"/>
                      <a:pt x="208" y="382"/>
                    </a:cubicBezTo>
                    <a:cubicBezTo>
                      <a:pt x="215" y="379"/>
                      <a:pt x="226" y="372"/>
                      <a:pt x="233" y="367"/>
                    </a:cubicBezTo>
                    <a:cubicBezTo>
                      <a:pt x="232" y="373"/>
                      <a:pt x="231" y="380"/>
                      <a:pt x="231" y="386"/>
                    </a:cubicBezTo>
                    <a:cubicBezTo>
                      <a:pt x="232" y="394"/>
                      <a:pt x="231" y="402"/>
                      <a:pt x="231" y="409"/>
                    </a:cubicBezTo>
                    <a:moveTo>
                      <a:pt x="238" y="413"/>
                    </a:moveTo>
                    <a:cubicBezTo>
                      <a:pt x="238" y="405"/>
                      <a:pt x="239" y="398"/>
                      <a:pt x="239" y="390"/>
                    </a:cubicBezTo>
                    <a:cubicBezTo>
                      <a:pt x="239" y="382"/>
                      <a:pt x="240" y="373"/>
                      <a:pt x="240" y="365"/>
                    </a:cubicBezTo>
                    <a:cubicBezTo>
                      <a:pt x="249" y="369"/>
                      <a:pt x="258" y="371"/>
                      <a:pt x="267" y="372"/>
                    </a:cubicBezTo>
                    <a:cubicBezTo>
                      <a:pt x="265" y="376"/>
                      <a:pt x="264" y="380"/>
                      <a:pt x="261" y="384"/>
                    </a:cubicBezTo>
                    <a:cubicBezTo>
                      <a:pt x="258" y="389"/>
                      <a:pt x="253" y="394"/>
                      <a:pt x="249" y="399"/>
                    </a:cubicBezTo>
                    <a:cubicBezTo>
                      <a:pt x="246" y="402"/>
                      <a:pt x="242" y="409"/>
                      <a:pt x="238" y="413"/>
                    </a:cubicBezTo>
                    <a:moveTo>
                      <a:pt x="348" y="423"/>
                    </a:moveTo>
                    <a:cubicBezTo>
                      <a:pt x="348" y="423"/>
                      <a:pt x="348" y="422"/>
                      <a:pt x="347" y="421"/>
                    </a:cubicBezTo>
                    <a:cubicBezTo>
                      <a:pt x="347" y="419"/>
                      <a:pt x="346" y="417"/>
                      <a:pt x="346" y="415"/>
                    </a:cubicBezTo>
                    <a:cubicBezTo>
                      <a:pt x="344" y="408"/>
                      <a:pt x="341" y="401"/>
                      <a:pt x="338" y="394"/>
                    </a:cubicBezTo>
                    <a:cubicBezTo>
                      <a:pt x="335" y="386"/>
                      <a:pt x="333" y="377"/>
                      <a:pt x="329" y="369"/>
                    </a:cubicBezTo>
                    <a:cubicBezTo>
                      <a:pt x="335" y="367"/>
                      <a:pt x="341" y="364"/>
                      <a:pt x="346" y="361"/>
                    </a:cubicBezTo>
                    <a:cubicBezTo>
                      <a:pt x="347" y="366"/>
                      <a:pt x="348" y="370"/>
                      <a:pt x="348" y="374"/>
                    </a:cubicBezTo>
                    <a:cubicBezTo>
                      <a:pt x="349" y="390"/>
                      <a:pt x="352" y="404"/>
                      <a:pt x="348" y="420"/>
                    </a:cubicBezTo>
                    <a:cubicBezTo>
                      <a:pt x="348" y="422"/>
                      <a:pt x="348" y="423"/>
                      <a:pt x="348" y="423"/>
                    </a:cubicBezTo>
                    <a:moveTo>
                      <a:pt x="354" y="427"/>
                    </a:moveTo>
                    <a:cubicBezTo>
                      <a:pt x="357" y="421"/>
                      <a:pt x="358" y="411"/>
                      <a:pt x="358" y="406"/>
                    </a:cubicBezTo>
                    <a:cubicBezTo>
                      <a:pt x="358" y="396"/>
                      <a:pt x="358" y="386"/>
                      <a:pt x="356" y="376"/>
                    </a:cubicBezTo>
                    <a:cubicBezTo>
                      <a:pt x="355" y="374"/>
                      <a:pt x="353" y="363"/>
                      <a:pt x="354" y="357"/>
                    </a:cubicBezTo>
                    <a:cubicBezTo>
                      <a:pt x="354" y="357"/>
                      <a:pt x="354" y="357"/>
                      <a:pt x="354" y="357"/>
                    </a:cubicBezTo>
                    <a:cubicBezTo>
                      <a:pt x="356" y="359"/>
                      <a:pt x="359" y="362"/>
                      <a:pt x="361" y="364"/>
                    </a:cubicBezTo>
                    <a:cubicBezTo>
                      <a:pt x="367" y="369"/>
                      <a:pt x="372" y="373"/>
                      <a:pt x="378" y="378"/>
                    </a:cubicBezTo>
                    <a:cubicBezTo>
                      <a:pt x="381" y="382"/>
                      <a:pt x="384" y="385"/>
                      <a:pt x="387" y="388"/>
                    </a:cubicBezTo>
                    <a:cubicBezTo>
                      <a:pt x="389" y="391"/>
                      <a:pt x="395" y="393"/>
                      <a:pt x="396" y="396"/>
                    </a:cubicBezTo>
                    <a:cubicBezTo>
                      <a:pt x="396" y="397"/>
                      <a:pt x="396" y="398"/>
                      <a:pt x="396" y="399"/>
                    </a:cubicBezTo>
                    <a:cubicBezTo>
                      <a:pt x="397" y="400"/>
                      <a:pt x="398" y="401"/>
                      <a:pt x="399" y="401"/>
                    </a:cubicBezTo>
                    <a:cubicBezTo>
                      <a:pt x="396" y="404"/>
                      <a:pt x="394" y="406"/>
                      <a:pt x="391" y="408"/>
                    </a:cubicBezTo>
                    <a:cubicBezTo>
                      <a:pt x="378" y="417"/>
                      <a:pt x="369" y="425"/>
                      <a:pt x="354" y="427"/>
                    </a:cubicBezTo>
                    <a:moveTo>
                      <a:pt x="208" y="374"/>
                    </a:moveTo>
                    <a:cubicBezTo>
                      <a:pt x="209" y="369"/>
                      <a:pt x="213" y="363"/>
                      <a:pt x="215" y="358"/>
                    </a:cubicBezTo>
                    <a:cubicBezTo>
                      <a:pt x="215" y="357"/>
                      <a:pt x="217" y="351"/>
                      <a:pt x="219" y="346"/>
                    </a:cubicBezTo>
                    <a:cubicBezTo>
                      <a:pt x="220" y="348"/>
                      <a:pt x="221" y="349"/>
                      <a:pt x="222" y="350"/>
                    </a:cubicBezTo>
                    <a:cubicBezTo>
                      <a:pt x="225" y="354"/>
                      <a:pt x="228" y="356"/>
                      <a:pt x="231" y="359"/>
                    </a:cubicBezTo>
                    <a:cubicBezTo>
                      <a:pt x="227" y="362"/>
                      <a:pt x="222" y="365"/>
                      <a:pt x="217" y="368"/>
                    </a:cubicBezTo>
                    <a:cubicBezTo>
                      <a:pt x="215" y="369"/>
                      <a:pt x="212" y="371"/>
                      <a:pt x="210" y="372"/>
                    </a:cubicBezTo>
                    <a:cubicBezTo>
                      <a:pt x="209" y="373"/>
                      <a:pt x="208" y="373"/>
                      <a:pt x="208" y="374"/>
                    </a:cubicBezTo>
                    <a:moveTo>
                      <a:pt x="201" y="371"/>
                    </a:moveTo>
                    <a:cubicBezTo>
                      <a:pt x="198" y="363"/>
                      <a:pt x="194" y="355"/>
                      <a:pt x="192" y="347"/>
                    </a:cubicBezTo>
                    <a:cubicBezTo>
                      <a:pt x="199" y="347"/>
                      <a:pt x="205" y="345"/>
                      <a:pt x="212" y="344"/>
                    </a:cubicBezTo>
                    <a:cubicBezTo>
                      <a:pt x="212" y="345"/>
                      <a:pt x="211" y="346"/>
                      <a:pt x="211" y="348"/>
                    </a:cubicBezTo>
                    <a:cubicBezTo>
                      <a:pt x="209" y="354"/>
                      <a:pt x="206" y="359"/>
                      <a:pt x="204" y="365"/>
                    </a:cubicBezTo>
                    <a:cubicBezTo>
                      <a:pt x="203" y="367"/>
                      <a:pt x="202" y="369"/>
                      <a:pt x="201" y="371"/>
                    </a:cubicBezTo>
                    <a:moveTo>
                      <a:pt x="393" y="383"/>
                    </a:moveTo>
                    <a:cubicBezTo>
                      <a:pt x="390" y="380"/>
                      <a:pt x="386" y="376"/>
                      <a:pt x="383" y="373"/>
                    </a:cubicBezTo>
                    <a:cubicBezTo>
                      <a:pt x="378" y="368"/>
                      <a:pt x="373" y="364"/>
                      <a:pt x="368" y="360"/>
                    </a:cubicBezTo>
                    <a:cubicBezTo>
                      <a:pt x="365" y="358"/>
                      <a:pt x="363" y="355"/>
                      <a:pt x="360" y="353"/>
                    </a:cubicBezTo>
                    <a:cubicBezTo>
                      <a:pt x="361" y="352"/>
                      <a:pt x="361" y="352"/>
                      <a:pt x="362" y="351"/>
                    </a:cubicBezTo>
                    <a:cubicBezTo>
                      <a:pt x="365" y="348"/>
                      <a:pt x="369" y="344"/>
                      <a:pt x="372" y="339"/>
                    </a:cubicBezTo>
                    <a:cubicBezTo>
                      <a:pt x="384" y="351"/>
                      <a:pt x="390" y="367"/>
                      <a:pt x="393" y="383"/>
                    </a:cubicBezTo>
                    <a:moveTo>
                      <a:pt x="404" y="397"/>
                    </a:moveTo>
                    <a:cubicBezTo>
                      <a:pt x="404" y="395"/>
                      <a:pt x="403" y="394"/>
                      <a:pt x="403" y="393"/>
                    </a:cubicBezTo>
                    <a:cubicBezTo>
                      <a:pt x="399" y="372"/>
                      <a:pt x="393" y="353"/>
                      <a:pt x="381" y="338"/>
                    </a:cubicBezTo>
                    <a:cubicBezTo>
                      <a:pt x="387" y="340"/>
                      <a:pt x="393" y="343"/>
                      <a:pt x="399" y="345"/>
                    </a:cubicBezTo>
                    <a:cubicBezTo>
                      <a:pt x="407" y="348"/>
                      <a:pt x="417" y="354"/>
                      <a:pt x="426" y="354"/>
                    </a:cubicBezTo>
                    <a:cubicBezTo>
                      <a:pt x="426" y="354"/>
                      <a:pt x="426" y="354"/>
                      <a:pt x="426" y="354"/>
                    </a:cubicBezTo>
                    <a:cubicBezTo>
                      <a:pt x="424" y="364"/>
                      <a:pt x="419" y="375"/>
                      <a:pt x="414" y="382"/>
                    </a:cubicBezTo>
                    <a:cubicBezTo>
                      <a:pt x="411" y="387"/>
                      <a:pt x="408" y="392"/>
                      <a:pt x="404" y="397"/>
                    </a:cubicBezTo>
                    <a:moveTo>
                      <a:pt x="196" y="339"/>
                    </a:moveTo>
                    <a:cubicBezTo>
                      <a:pt x="200" y="335"/>
                      <a:pt x="205" y="330"/>
                      <a:pt x="207" y="326"/>
                    </a:cubicBezTo>
                    <a:cubicBezTo>
                      <a:pt x="208" y="329"/>
                      <a:pt x="210" y="333"/>
                      <a:pt x="212" y="336"/>
                    </a:cubicBezTo>
                    <a:cubicBezTo>
                      <a:pt x="207" y="337"/>
                      <a:pt x="201" y="338"/>
                      <a:pt x="196" y="339"/>
                    </a:cubicBezTo>
                    <a:moveTo>
                      <a:pt x="191" y="325"/>
                    </a:moveTo>
                    <a:cubicBezTo>
                      <a:pt x="193" y="325"/>
                      <a:pt x="195" y="324"/>
                      <a:pt x="197" y="324"/>
                    </a:cubicBezTo>
                    <a:cubicBezTo>
                      <a:pt x="198" y="323"/>
                      <a:pt x="199" y="323"/>
                      <a:pt x="200" y="323"/>
                    </a:cubicBezTo>
                    <a:cubicBezTo>
                      <a:pt x="200" y="323"/>
                      <a:pt x="199" y="323"/>
                      <a:pt x="198" y="324"/>
                    </a:cubicBezTo>
                    <a:cubicBezTo>
                      <a:pt x="195" y="327"/>
                      <a:pt x="193" y="330"/>
                      <a:pt x="191" y="334"/>
                    </a:cubicBezTo>
                    <a:cubicBezTo>
                      <a:pt x="190" y="334"/>
                      <a:pt x="190" y="335"/>
                      <a:pt x="189" y="336"/>
                    </a:cubicBezTo>
                    <a:cubicBezTo>
                      <a:pt x="188" y="335"/>
                      <a:pt x="188" y="335"/>
                      <a:pt x="188" y="335"/>
                    </a:cubicBezTo>
                    <a:cubicBezTo>
                      <a:pt x="188" y="331"/>
                      <a:pt x="187" y="328"/>
                      <a:pt x="187" y="324"/>
                    </a:cubicBezTo>
                    <a:cubicBezTo>
                      <a:pt x="188" y="325"/>
                      <a:pt x="190" y="325"/>
                      <a:pt x="191" y="325"/>
                    </a:cubicBezTo>
                    <a:moveTo>
                      <a:pt x="419" y="345"/>
                    </a:moveTo>
                    <a:cubicBezTo>
                      <a:pt x="412" y="343"/>
                      <a:pt x="404" y="339"/>
                      <a:pt x="398" y="337"/>
                    </a:cubicBezTo>
                    <a:cubicBezTo>
                      <a:pt x="392" y="334"/>
                      <a:pt x="385" y="331"/>
                      <a:pt x="378" y="329"/>
                    </a:cubicBezTo>
                    <a:cubicBezTo>
                      <a:pt x="379" y="326"/>
                      <a:pt x="381" y="323"/>
                      <a:pt x="382" y="321"/>
                    </a:cubicBezTo>
                    <a:cubicBezTo>
                      <a:pt x="384" y="317"/>
                      <a:pt x="386" y="312"/>
                      <a:pt x="387" y="308"/>
                    </a:cubicBezTo>
                    <a:cubicBezTo>
                      <a:pt x="392" y="310"/>
                      <a:pt x="397" y="317"/>
                      <a:pt x="401" y="321"/>
                    </a:cubicBezTo>
                    <a:cubicBezTo>
                      <a:pt x="407" y="327"/>
                      <a:pt x="411" y="333"/>
                      <a:pt x="415" y="340"/>
                    </a:cubicBezTo>
                    <a:cubicBezTo>
                      <a:pt x="416" y="342"/>
                      <a:pt x="418" y="343"/>
                      <a:pt x="419" y="345"/>
                    </a:cubicBezTo>
                    <a:moveTo>
                      <a:pt x="191" y="318"/>
                    </a:moveTo>
                    <a:cubicBezTo>
                      <a:pt x="190" y="318"/>
                      <a:pt x="189" y="318"/>
                      <a:pt x="189" y="318"/>
                    </a:cubicBezTo>
                    <a:cubicBezTo>
                      <a:pt x="192" y="314"/>
                      <a:pt x="196" y="310"/>
                      <a:pt x="199" y="306"/>
                    </a:cubicBezTo>
                    <a:cubicBezTo>
                      <a:pt x="200" y="310"/>
                      <a:pt x="202" y="313"/>
                      <a:pt x="203" y="317"/>
                    </a:cubicBezTo>
                    <a:cubicBezTo>
                      <a:pt x="202" y="317"/>
                      <a:pt x="201" y="317"/>
                      <a:pt x="200" y="317"/>
                    </a:cubicBezTo>
                    <a:cubicBezTo>
                      <a:pt x="199" y="317"/>
                      <a:pt x="197" y="317"/>
                      <a:pt x="195" y="317"/>
                    </a:cubicBezTo>
                    <a:cubicBezTo>
                      <a:pt x="194" y="318"/>
                      <a:pt x="192" y="318"/>
                      <a:pt x="191" y="318"/>
                    </a:cubicBezTo>
                    <a:moveTo>
                      <a:pt x="185" y="302"/>
                    </a:moveTo>
                    <a:cubicBezTo>
                      <a:pt x="188" y="302"/>
                      <a:pt x="190" y="302"/>
                      <a:pt x="193" y="302"/>
                    </a:cubicBezTo>
                    <a:cubicBezTo>
                      <a:pt x="190" y="305"/>
                      <a:pt x="188" y="307"/>
                      <a:pt x="185" y="310"/>
                    </a:cubicBezTo>
                    <a:cubicBezTo>
                      <a:pt x="185" y="309"/>
                      <a:pt x="185" y="307"/>
                      <a:pt x="185" y="306"/>
                    </a:cubicBezTo>
                    <a:cubicBezTo>
                      <a:pt x="185" y="305"/>
                      <a:pt x="185" y="304"/>
                      <a:pt x="185" y="302"/>
                    </a:cubicBezTo>
                    <a:cubicBezTo>
                      <a:pt x="185" y="302"/>
                      <a:pt x="185" y="302"/>
                      <a:pt x="185" y="302"/>
                    </a:cubicBezTo>
                    <a:moveTo>
                      <a:pt x="191" y="295"/>
                    </a:moveTo>
                    <a:cubicBezTo>
                      <a:pt x="192" y="294"/>
                      <a:pt x="194" y="292"/>
                      <a:pt x="195" y="290"/>
                    </a:cubicBezTo>
                    <a:cubicBezTo>
                      <a:pt x="196" y="291"/>
                      <a:pt x="196" y="293"/>
                      <a:pt x="196" y="295"/>
                    </a:cubicBezTo>
                    <a:cubicBezTo>
                      <a:pt x="196" y="295"/>
                      <a:pt x="196" y="295"/>
                      <a:pt x="196" y="295"/>
                    </a:cubicBezTo>
                    <a:cubicBezTo>
                      <a:pt x="196" y="295"/>
                      <a:pt x="196" y="295"/>
                      <a:pt x="196" y="295"/>
                    </a:cubicBezTo>
                    <a:cubicBezTo>
                      <a:pt x="196" y="295"/>
                      <a:pt x="196" y="294"/>
                      <a:pt x="195" y="294"/>
                    </a:cubicBezTo>
                    <a:cubicBezTo>
                      <a:pt x="195" y="294"/>
                      <a:pt x="195" y="295"/>
                      <a:pt x="195" y="295"/>
                    </a:cubicBezTo>
                    <a:cubicBezTo>
                      <a:pt x="193" y="295"/>
                      <a:pt x="192" y="295"/>
                      <a:pt x="191" y="295"/>
                    </a:cubicBezTo>
                    <a:moveTo>
                      <a:pt x="428" y="344"/>
                    </a:moveTo>
                    <a:cubicBezTo>
                      <a:pt x="424" y="337"/>
                      <a:pt x="419" y="330"/>
                      <a:pt x="414" y="324"/>
                    </a:cubicBezTo>
                    <a:cubicBezTo>
                      <a:pt x="409" y="319"/>
                      <a:pt x="404" y="313"/>
                      <a:pt x="399" y="307"/>
                    </a:cubicBezTo>
                    <a:cubicBezTo>
                      <a:pt x="396" y="305"/>
                      <a:pt x="393" y="303"/>
                      <a:pt x="390" y="301"/>
                    </a:cubicBezTo>
                    <a:cubicBezTo>
                      <a:pt x="400" y="297"/>
                      <a:pt x="411" y="294"/>
                      <a:pt x="422" y="289"/>
                    </a:cubicBezTo>
                    <a:cubicBezTo>
                      <a:pt x="422" y="289"/>
                      <a:pt x="422" y="289"/>
                      <a:pt x="422" y="289"/>
                    </a:cubicBezTo>
                    <a:cubicBezTo>
                      <a:pt x="422" y="290"/>
                      <a:pt x="422" y="291"/>
                      <a:pt x="423" y="292"/>
                    </a:cubicBezTo>
                    <a:cubicBezTo>
                      <a:pt x="425" y="306"/>
                      <a:pt x="427" y="321"/>
                      <a:pt x="428" y="337"/>
                    </a:cubicBezTo>
                    <a:cubicBezTo>
                      <a:pt x="428" y="339"/>
                      <a:pt x="428" y="341"/>
                      <a:pt x="428" y="344"/>
                    </a:cubicBezTo>
                    <a:moveTo>
                      <a:pt x="391" y="293"/>
                    </a:moveTo>
                    <a:cubicBezTo>
                      <a:pt x="391" y="288"/>
                      <a:pt x="392" y="284"/>
                      <a:pt x="393" y="280"/>
                    </a:cubicBezTo>
                    <a:cubicBezTo>
                      <a:pt x="393" y="278"/>
                      <a:pt x="393" y="276"/>
                      <a:pt x="393" y="274"/>
                    </a:cubicBezTo>
                    <a:cubicBezTo>
                      <a:pt x="394" y="274"/>
                      <a:pt x="395" y="274"/>
                      <a:pt x="395" y="274"/>
                    </a:cubicBezTo>
                    <a:cubicBezTo>
                      <a:pt x="399" y="276"/>
                      <a:pt x="403" y="279"/>
                      <a:pt x="406" y="281"/>
                    </a:cubicBezTo>
                    <a:cubicBezTo>
                      <a:pt x="408" y="282"/>
                      <a:pt x="411" y="283"/>
                      <a:pt x="414" y="284"/>
                    </a:cubicBezTo>
                    <a:cubicBezTo>
                      <a:pt x="406" y="287"/>
                      <a:pt x="398" y="290"/>
                      <a:pt x="391" y="293"/>
                    </a:cubicBezTo>
                    <a:moveTo>
                      <a:pt x="183" y="288"/>
                    </a:moveTo>
                    <a:cubicBezTo>
                      <a:pt x="183" y="288"/>
                      <a:pt x="183" y="287"/>
                      <a:pt x="183" y="287"/>
                    </a:cubicBezTo>
                    <a:cubicBezTo>
                      <a:pt x="183" y="284"/>
                      <a:pt x="183" y="282"/>
                      <a:pt x="183" y="280"/>
                    </a:cubicBezTo>
                    <a:cubicBezTo>
                      <a:pt x="182" y="277"/>
                      <a:pt x="182" y="274"/>
                      <a:pt x="182" y="271"/>
                    </a:cubicBezTo>
                    <a:cubicBezTo>
                      <a:pt x="183" y="273"/>
                      <a:pt x="184" y="274"/>
                      <a:pt x="185" y="275"/>
                    </a:cubicBezTo>
                    <a:cubicBezTo>
                      <a:pt x="187" y="277"/>
                      <a:pt x="190" y="278"/>
                      <a:pt x="193" y="279"/>
                    </a:cubicBezTo>
                    <a:cubicBezTo>
                      <a:pt x="191" y="283"/>
                      <a:pt x="187" y="286"/>
                      <a:pt x="183" y="288"/>
                    </a:cubicBezTo>
                    <a:moveTo>
                      <a:pt x="192" y="270"/>
                    </a:moveTo>
                    <a:cubicBezTo>
                      <a:pt x="192" y="269"/>
                      <a:pt x="191" y="268"/>
                      <a:pt x="190" y="268"/>
                    </a:cubicBezTo>
                    <a:cubicBezTo>
                      <a:pt x="191" y="268"/>
                      <a:pt x="192" y="267"/>
                      <a:pt x="192" y="267"/>
                    </a:cubicBezTo>
                    <a:cubicBezTo>
                      <a:pt x="192" y="268"/>
                      <a:pt x="192" y="269"/>
                      <a:pt x="192" y="270"/>
                    </a:cubicBezTo>
                    <a:moveTo>
                      <a:pt x="396" y="268"/>
                    </a:moveTo>
                    <a:cubicBezTo>
                      <a:pt x="400" y="264"/>
                      <a:pt x="406" y="262"/>
                      <a:pt x="411" y="260"/>
                    </a:cubicBezTo>
                    <a:cubicBezTo>
                      <a:pt x="412" y="259"/>
                      <a:pt x="413" y="258"/>
                      <a:pt x="414" y="258"/>
                    </a:cubicBezTo>
                    <a:cubicBezTo>
                      <a:pt x="414" y="259"/>
                      <a:pt x="415" y="260"/>
                      <a:pt x="416" y="261"/>
                    </a:cubicBezTo>
                    <a:cubicBezTo>
                      <a:pt x="416" y="261"/>
                      <a:pt x="416" y="261"/>
                      <a:pt x="416" y="261"/>
                    </a:cubicBezTo>
                    <a:cubicBezTo>
                      <a:pt x="418" y="268"/>
                      <a:pt x="419" y="274"/>
                      <a:pt x="421" y="280"/>
                    </a:cubicBezTo>
                    <a:cubicBezTo>
                      <a:pt x="418" y="277"/>
                      <a:pt x="414" y="276"/>
                      <a:pt x="410" y="274"/>
                    </a:cubicBezTo>
                    <a:cubicBezTo>
                      <a:pt x="407" y="273"/>
                      <a:pt x="401" y="267"/>
                      <a:pt x="397" y="267"/>
                    </a:cubicBezTo>
                    <a:cubicBezTo>
                      <a:pt x="397" y="267"/>
                      <a:pt x="396" y="267"/>
                      <a:pt x="396" y="268"/>
                    </a:cubicBezTo>
                    <a:moveTo>
                      <a:pt x="182" y="263"/>
                    </a:moveTo>
                    <a:cubicBezTo>
                      <a:pt x="183" y="262"/>
                      <a:pt x="183" y="262"/>
                      <a:pt x="183" y="262"/>
                    </a:cubicBezTo>
                    <a:cubicBezTo>
                      <a:pt x="183" y="260"/>
                      <a:pt x="183" y="258"/>
                      <a:pt x="183" y="256"/>
                    </a:cubicBezTo>
                    <a:cubicBezTo>
                      <a:pt x="183" y="256"/>
                      <a:pt x="183" y="255"/>
                      <a:pt x="183" y="255"/>
                    </a:cubicBezTo>
                    <a:cubicBezTo>
                      <a:pt x="186" y="257"/>
                      <a:pt x="194" y="262"/>
                      <a:pt x="182" y="263"/>
                    </a:cubicBezTo>
                    <a:moveTo>
                      <a:pt x="173" y="250"/>
                    </a:moveTo>
                    <a:cubicBezTo>
                      <a:pt x="174" y="249"/>
                      <a:pt x="175" y="247"/>
                      <a:pt x="176" y="246"/>
                    </a:cubicBezTo>
                    <a:cubicBezTo>
                      <a:pt x="175" y="247"/>
                      <a:pt x="175" y="249"/>
                      <a:pt x="175" y="250"/>
                    </a:cubicBezTo>
                    <a:cubicBezTo>
                      <a:pt x="175" y="250"/>
                      <a:pt x="175" y="250"/>
                      <a:pt x="174" y="250"/>
                    </a:cubicBezTo>
                    <a:cubicBezTo>
                      <a:pt x="174" y="250"/>
                      <a:pt x="173" y="250"/>
                      <a:pt x="173" y="250"/>
                    </a:cubicBezTo>
                    <a:moveTo>
                      <a:pt x="191" y="251"/>
                    </a:moveTo>
                    <a:cubicBezTo>
                      <a:pt x="187" y="249"/>
                      <a:pt x="185" y="247"/>
                      <a:pt x="188" y="245"/>
                    </a:cubicBezTo>
                    <a:cubicBezTo>
                      <a:pt x="189" y="245"/>
                      <a:pt x="189" y="244"/>
                      <a:pt x="190" y="243"/>
                    </a:cubicBezTo>
                    <a:cubicBezTo>
                      <a:pt x="190" y="246"/>
                      <a:pt x="190" y="248"/>
                      <a:pt x="191" y="251"/>
                    </a:cubicBezTo>
                    <a:moveTo>
                      <a:pt x="394" y="259"/>
                    </a:moveTo>
                    <a:cubicBezTo>
                      <a:pt x="395" y="253"/>
                      <a:pt x="395" y="247"/>
                      <a:pt x="394" y="241"/>
                    </a:cubicBezTo>
                    <a:cubicBezTo>
                      <a:pt x="396" y="242"/>
                      <a:pt x="397" y="243"/>
                      <a:pt x="399" y="244"/>
                    </a:cubicBezTo>
                    <a:cubicBezTo>
                      <a:pt x="402" y="246"/>
                      <a:pt x="412" y="251"/>
                      <a:pt x="406" y="253"/>
                    </a:cubicBezTo>
                    <a:cubicBezTo>
                      <a:pt x="403" y="255"/>
                      <a:pt x="398" y="257"/>
                      <a:pt x="394" y="259"/>
                    </a:cubicBezTo>
                    <a:moveTo>
                      <a:pt x="128" y="286"/>
                    </a:moveTo>
                    <a:cubicBezTo>
                      <a:pt x="130" y="283"/>
                      <a:pt x="131" y="279"/>
                      <a:pt x="132" y="275"/>
                    </a:cubicBezTo>
                    <a:cubicBezTo>
                      <a:pt x="133" y="269"/>
                      <a:pt x="135" y="264"/>
                      <a:pt x="135" y="258"/>
                    </a:cubicBezTo>
                    <a:cubicBezTo>
                      <a:pt x="136" y="253"/>
                      <a:pt x="137" y="249"/>
                      <a:pt x="137" y="244"/>
                    </a:cubicBezTo>
                    <a:cubicBezTo>
                      <a:pt x="137" y="243"/>
                      <a:pt x="137" y="241"/>
                      <a:pt x="137" y="238"/>
                    </a:cubicBezTo>
                    <a:cubicBezTo>
                      <a:pt x="139" y="241"/>
                      <a:pt x="141" y="243"/>
                      <a:pt x="142" y="246"/>
                    </a:cubicBezTo>
                    <a:cubicBezTo>
                      <a:pt x="145" y="252"/>
                      <a:pt x="151" y="257"/>
                      <a:pt x="154" y="263"/>
                    </a:cubicBezTo>
                    <a:cubicBezTo>
                      <a:pt x="150" y="269"/>
                      <a:pt x="145" y="274"/>
                      <a:pt x="139" y="278"/>
                    </a:cubicBezTo>
                    <a:cubicBezTo>
                      <a:pt x="136" y="281"/>
                      <a:pt x="132" y="284"/>
                      <a:pt x="128" y="286"/>
                    </a:cubicBezTo>
                    <a:moveTo>
                      <a:pt x="125" y="235"/>
                    </a:moveTo>
                    <a:cubicBezTo>
                      <a:pt x="126" y="235"/>
                      <a:pt x="128" y="234"/>
                      <a:pt x="130" y="234"/>
                    </a:cubicBezTo>
                    <a:cubicBezTo>
                      <a:pt x="129" y="248"/>
                      <a:pt x="127" y="274"/>
                      <a:pt x="123" y="281"/>
                    </a:cubicBezTo>
                    <a:cubicBezTo>
                      <a:pt x="122" y="273"/>
                      <a:pt x="122" y="264"/>
                      <a:pt x="121" y="256"/>
                    </a:cubicBezTo>
                    <a:cubicBezTo>
                      <a:pt x="120" y="251"/>
                      <a:pt x="120" y="246"/>
                      <a:pt x="120" y="241"/>
                    </a:cubicBezTo>
                    <a:cubicBezTo>
                      <a:pt x="120" y="239"/>
                      <a:pt x="119" y="237"/>
                      <a:pt x="119" y="234"/>
                    </a:cubicBezTo>
                    <a:cubicBezTo>
                      <a:pt x="121" y="234"/>
                      <a:pt x="123" y="235"/>
                      <a:pt x="125" y="235"/>
                    </a:cubicBezTo>
                    <a:moveTo>
                      <a:pt x="95" y="298"/>
                    </a:moveTo>
                    <a:cubicBezTo>
                      <a:pt x="89" y="298"/>
                      <a:pt x="82" y="296"/>
                      <a:pt x="74" y="294"/>
                    </a:cubicBezTo>
                    <a:cubicBezTo>
                      <a:pt x="74" y="293"/>
                      <a:pt x="73" y="293"/>
                      <a:pt x="72" y="293"/>
                    </a:cubicBezTo>
                    <a:cubicBezTo>
                      <a:pt x="71" y="292"/>
                      <a:pt x="71" y="292"/>
                      <a:pt x="71" y="292"/>
                    </a:cubicBezTo>
                    <a:cubicBezTo>
                      <a:pt x="71" y="292"/>
                      <a:pt x="71" y="292"/>
                      <a:pt x="71" y="292"/>
                    </a:cubicBezTo>
                    <a:cubicBezTo>
                      <a:pt x="78" y="285"/>
                      <a:pt x="85" y="277"/>
                      <a:pt x="90" y="269"/>
                    </a:cubicBezTo>
                    <a:cubicBezTo>
                      <a:pt x="95" y="263"/>
                      <a:pt x="99" y="255"/>
                      <a:pt x="103" y="249"/>
                    </a:cubicBezTo>
                    <a:cubicBezTo>
                      <a:pt x="105" y="246"/>
                      <a:pt x="108" y="238"/>
                      <a:pt x="111" y="233"/>
                    </a:cubicBezTo>
                    <a:cubicBezTo>
                      <a:pt x="112" y="242"/>
                      <a:pt x="112" y="250"/>
                      <a:pt x="114" y="258"/>
                    </a:cubicBezTo>
                    <a:cubicBezTo>
                      <a:pt x="115" y="268"/>
                      <a:pt x="114" y="278"/>
                      <a:pt x="117" y="287"/>
                    </a:cubicBezTo>
                    <a:cubicBezTo>
                      <a:pt x="118" y="289"/>
                      <a:pt x="119" y="290"/>
                      <a:pt x="121" y="290"/>
                    </a:cubicBezTo>
                    <a:cubicBezTo>
                      <a:pt x="117" y="292"/>
                      <a:pt x="113" y="294"/>
                      <a:pt x="110" y="295"/>
                    </a:cubicBezTo>
                    <a:cubicBezTo>
                      <a:pt x="105" y="297"/>
                      <a:pt x="100" y="298"/>
                      <a:pt x="95" y="298"/>
                    </a:cubicBezTo>
                    <a:moveTo>
                      <a:pt x="417" y="238"/>
                    </a:moveTo>
                    <a:cubicBezTo>
                      <a:pt x="416" y="236"/>
                      <a:pt x="416" y="233"/>
                      <a:pt x="415" y="231"/>
                    </a:cubicBezTo>
                    <a:cubicBezTo>
                      <a:pt x="416" y="233"/>
                      <a:pt x="417" y="235"/>
                      <a:pt x="419" y="237"/>
                    </a:cubicBezTo>
                    <a:cubicBezTo>
                      <a:pt x="418" y="238"/>
                      <a:pt x="418" y="238"/>
                      <a:pt x="417" y="238"/>
                    </a:cubicBezTo>
                    <a:moveTo>
                      <a:pt x="157" y="254"/>
                    </a:moveTo>
                    <a:cubicBezTo>
                      <a:pt x="156" y="253"/>
                      <a:pt x="156" y="252"/>
                      <a:pt x="155" y="251"/>
                    </a:cubicBezTo>
                    <a:cubicBezTo>
                      <a:pt x="150" y="246"/>
                      <a:pt x="146" y="239"/>
                      <a:pt x="142" y="232"/>
                    </a:cubicBezTo>
                    <a:cubicBezTo>
                      <a:pt x="146" y="230"/>
                      <a:pt x="150" y="229"/>
                      <a:pt x="154" y="227"/>
                    </a:cubicBezTo>
                    <a:cubicBezTo>
                      <a:pt x="154" y="232"/>
                      <a:pt x="155" y="237"/>
                      <a:pt x="155" y="242"/>
                    </a:cubicBezTo>
                    <a:cubicBezTo>
                      <a:pt x="156" y="244"/>
                      <a:pt x="156" y="249"/>
                      <a:pt x="157" y="254"/>
                    </a:cubicBezTo>
                    <a:moveTo>
                      <a:pt x="60" y="288"/>
                    </a:moveTo>
                    <a:cubicBezTo>
                      <a:pt x="45" y="280"/>
                      <a:pt x="32" y="268"/>
                      <a:pt x="24" y="253"/>
                    </a:cubicBezTo>
                    <a:cubicBezTo>
                      <a:pt x="24" y="253"/>
                      <a:pt x="24" y="252"/>
                      <a:pt x="23" y="252"/>
                    </a:cubicBezTo>
                    <a:cubicBezTo>
                      <a:pt x="24" y="252"/>
                      <a:pt x="24" y="252"/>
                      <a:pt x="25" y="252"/>
                    </a:cubicBezTo>
                    <a:cubicBezTo>
                      <a:pt x="30" y="250"/>
                      <a:pt x="35" y="247"/>
                      <a:pt x="39" y="245"/>
                    </a:cubicBezTo>
                    <a:cubicBezTo>
                      <a:pt x="44" y="242"/>
                      <a:pt x="50" y="240"/>
                      <a:pt x="55" y="237"/>
                    </a:cubicBezTo>
                    <a:cubicBezTo>
                      <a:pt x="61" y="233"/>
                      <a:pt x="68" y="231"/>
                      <a:pt x="73" y="226"/>
                    </a:cubicBezTo>
                    <a:cubicBezTo>
                      <a:pt x="74" y="226"/>
                      <a:pt x="75" y="225"/>
                      <a:pt x="76" y="224"/>
                    </a:cubicBezTo>
                    <a:cubicBezTo>
                      <a:pt x="74" y="229"/>
                      <a:pt x="72" y="235"/>
                      <a:pt x="71" y="239"/>
                    </a:cubicBezTo>
                    <a:cubicBezTo>
                      <a:pt x="68" y="249"/>
                      <a:pt x="66" y="259"/>
                      <a:pt x="64" y="269"/>
                    </a:cubicBezTo>
                    <a:cubicBezTo>
                      <a:pt x="63" y="272"/>
                      <a:pt x="60" y="281"/>
                      <a:pt x="60" y="288"/>
                    </a:cubicBezTo>
                    <a:moveTo>
                      <a:pt x="163" y="251"/>
                    </a:moveTo>
                    <a:cubicBezTo>
                      <a:pt x="163" y="242"/>
                      <a:pt x="161" y="232"/>
                      <a:pt x="160" y="223"/>
                    </a:cubicBezTo>
                    <a:cubicBezTo>
                      <a:pt x="161" y="222"/>
                      <a:pt x="161" y="222"/>
                      <a:pt x="161" y="222"/>
                    </a:cubicBezTo>
                    <a:cubicBezTo>
                      <a:pt x="164" y="225"/>
                      <a:pt x="167" y="227"/>
                      <a:pt x="170" y="229"/>
                    </a:cubicBezTo>
                    <a:cubicBezTo>
                      <a:pt x="171" y="230"/>
                      <a:pt x="172" y="232"/>
                      <a:pt x="174" y="233"/>
                    </a:cubicBezTo>
                    <a:cubicBezTo>
                      <a:pt x="171" y="239"/>
                      <a:pt x="167" y="245"/>
                      <a:pt x="163" y="251"/>
                    </a:cubicBezTo>
                    <a:moveTo>
                      <a:pt x="460" y="260"/>
                    </a:moveTo>
                    <a:cubicBezTo>
                      <a:pt x="451" y="256"/>
                      <a:pt x="442" y="250"/>
                      <a:pt x="434" y="242"/>
                    </a:cubicBezTo>
                    <a:cubicBezTo>
                      <a:pt x="440" y="237"/>
                      <a:pt x="444" y="230"/>
                      <a:pt x="449" y="224"/>
                    </a:cubicBezTo>
                    <a:cubicBezTo>
                      <a:pt x="449" y="223"/>
                      <a:pt x="450" y="222"/>
                      <a:pt x="450" y="222"/>
                    </a:cubicBezTo>
                    <a:cubicBezTo>
                      <a:pt x="451" y="223"/>
                      <a:pt x="451" y="224"/>
                      <a:pt x="452" y="225"/>
                    </a:cubicBezTo>
                    <a:cubicBezTo>
                      <a:pt x="455" y="235"/>
                      <a:pt x="457" y="245"/>
                      <a:pt x="459" y="255"/>
                    </a:cubicBezTo>
                    <a:cubicBezTo>
                      <a:pt x="459" y="257"/>
                      <a:pt x="459" y="258"/>
                      <a:pt x="460" y="260"/>
                    </a:cubicBezTo>
                    <a:moveTo>
                      <a:pt x="68" y="284"/>
                    </a:moveTo>
                    <a:cubicBezTo>
                      <a:pt x="67" y="284"/>
                      <a:pt x="68" y="280"/>
                      <a:pt x="69" y="277"/>
                    </a:cubicBezTo>
                    <a:cubicBezTo>
                      <a:pt x="72" y="269"/>
                      <a:pt x="73" y="262"/>
                      <a:pt x="75" y="254"/>
                    </a:cubicBezTo>
                    <a:cubicBezTo>
                      <a:pt x="77" y="244"/>
                      <a:pt x="79" y="235"/>
                      <a:pt x="82" y="226"/>
                    </a:cubicBezTo>
                    <a:cubicBezTo>
                      <a:pt x="83" y="224"/>
                      <a:pt x="83" y="223"/>
                      <a:pt x="84" y="221"/>
                    </a:cubicBezTo>
                    <a:cubicBezTo>
                      <a:pt x="91" y="225"/>
                      <a:pt x="99" y="228"/>
                      <a:pt x="105" y="231"/>
                    </a:cubicBezTo>
                    <a:cubicBezTo>
                      <a:pt x="103" y="233"/>
                      <a:pt x="102" y="236"/>
                      <a:pt x="101" y="238"/>
                    </a:cubicBezTo>
                    <a:cubicBezTo>
                      <a:pt x="94" y="254"/>
                      <a:pt x="82" y="268"/>
                      <a:pt x="71" y="281"/>
                    </a:cubicBezTo>
                    <a:cubicBezTo>
                      <a:pt x="69" y="283"/>
                      <a:pt x="68" y="284"/>
                      <a:pt x="68" y="284"/>
                    </a:cubicBezTo>
                    <a:moveTo>
                      <a:pt x="491" y="266"/>
                    </a:moveTo>
                    <a:cubicBezTo>
                      <a:pt x="486" y="266"/>
                      <a:pt x="481" y="265"/>
                      <a:pt x="476" y="264"/>
                    </a:cubicBezTo>
                    <a:cubicBezTo>
                      <a:pt x="475" y="263"/>
                      <a:pt x="473" y="262"/>
                      <a:pt x="471" y="262"/>
                    </a:cubicBezTo>
                    <a:cubicBezTo>
                      <a:pt x="473" y="258"/>
                      <a:pt x="473" y="254"/>
                      <a:pt x="473" y="250"/>
                    </a:cubicBezTo>
                    <a:cubicBezTo>
                      <a:pt x="474" y="244"/>
                      <a:pt x="475" y="237"/>
                      <a:pt x="477" y="231"/>
                    </a:cubicBezTo>
                    <a:cubicBezTo>
                      <a:pt x="477" y="227"/>
                      <a:pt x="477" y="224"/>
                      <a:pt x="477" y="220"/>
                    </a:cubicBezTo>
                    <a:cubicBezTo>
                      <a:pt x="483" y="227"/>
                      <a:pt x="487" y="235"/>
                      <a:pt x="493" y="241"/>
                    </a:cubicBezTo>
                    <a:cubicBezTo>
                      <a:pt x="497" y="245"/>
                      <a:pt x="502" y="250"/>
                      <a:pt x="505" y="255"/>
                    </a:cubicBezTo>
                    <a:cubicBezTo>
                      <a:pt x="507" y="258"/>
                      <a:pt x="511" y="260"/>
                      <a:pt x="512" y="263"/>
                    </a:cubicBezTo>
                    <a:cubicBezTo>
                      <a:pt x="512" y="263"/>
                      <a:pt x="512" y="263"/>
                      <a:pt x="512" y="263"/>
                    </a:cubicBezTo>
                    <a:cubicBezTo>
                      <a:pt x="505" y="265"/>
                      <a:pt x="498" y="266"/>
                      <a:pt x="491" y="266"/>
                    </a:cubicBezTo>
                    <a:moveTo>
                      <a:pt x="185" y="237"/>
                    </a:moveTo>
                    <a:cubicBezTo>
                      <a:pt x="185" y="233"/>
                      <a:pt x="185" y="229"/>
                      <a:pt x="186" y="226"/>
                    </a:cubicBezTo>
                    <a:cubicBezTo>
                      <a:pt x="186" y="225"/>
                      <a:pt x="186" y="224"/>
                      <a:pt x="187" y="224"/>
                    </a:cubicBezTo>
                    <a:cubicBezTo>
                      <a:pt x="188" y="221"/>
                      <a:pt x="189" y="218"/>
                      <a:pt x="190" y="215"/>
                    </a:cubicBezTo>
                    <a:cubicBezTo>
                      <a:pt x="190" y="221"/>
                      <a:pt x="190" y="226"/>
                      <a:pt x="190" y="232"/>
                    </a:cubicBezTo>
                    <a:cubicBezTo>
                      <a:pt x="188" y="234"/>
                      <a:pt x="187" y="235"/>
                      <a:pt x="185" y="237"/>
                    </a:cubicBezTo>
                    <a:moveTo>
                      <a:pt x="423" y="230"/>
                    </a:moveTo>
                    <a:cubicBezTo>
                      <a:pt x="421" y="227"/>
                      <a:pt x="420" y="225"/>
                      <a:pt x="418" y="223"/>
                    </a:cubicBezTo>
                    <a:cubicBezTo>
                      <a:pt x="418" y="222"/>
                      <a:pt x="417" y="221"/>
                      <a:pt x="417" y="220"/>
                    </a:cubicBezTo>
                    <a:cubicBezTo>
                      <a:pt x="418" y="220"/>
                      <a:pt x="418" y="220"/>
                      <a:pt x="418" y="220"/>
                    </a:cubicBezTo>
                    <a:cubicBezTo>
                      <a:pt x="419" y="218"/>
                      <a:pt x="421" y="215"/>
                      <a:pt x="421" y="215"/>
                    </a:cubicBezTo>
                    <a:cubicBezTo>
                      <a:pt x="422" y="215"/>
                      <a:pt x="422" y="216"/>
                      <a:pt x="422" y="217"/>
                    </a:cubicBezTo>
                    <a:cubicBezTo>
                      <a:pt x="422" y="221"/>
                      <a:pt x="422" y="225"/>
                      <a:pt x="423" y="230"/>
                    </a:cubicBezTo>
                    <a:moveTo>
                      <a:pt x="461" y="215"/>
                    </a:moveTo>
                    <a:cubicBezTo>
                      <a:pt x="464" y="215"/>
                      <a:pt x="467" y="214"/>
                      <a:pt x="470" y="214"/>
                    </a:cubicBezTo>
                    <a:cubicBezTo>
                      <a:pt x="469" y="221"/>
                      <a:pt x="470" y="228"/>
                      <a:pt x="468" y="236"/>
                    </a:cubicBezTo>
                    <a:cubicBezTo>
                      <a:pt x="467" y="240"/>
                      <a:pt x="467" y="249"/>
                      <a:pt x="466" y="255"/>
                    </a:cubicBezTo>
                    <a:cubicBezTo>
                      <a:pt x="465" y="252"/>
                      <a:pt x="465" y="248"/>
                      <a:pt x="464" y="246"/>
                    </a:cubicBezTo>
                    <a:cubicBezTo>
                      <a:pt x="462" y="238"/>
                      <a:pt x="461" y="231"/>
                      <a:pt x="459" y="223"/>
                    </a:cubicBezTo>
                    <a:cubicBezTo>
                      <a:pt x="458" y="220"/>
                      <a:pt x="457" y="217"/>
                      <a:pt x="456" y="214"/>
                    </a:cubicBezTo>
                    <a:cubicBezTo>
                      <a:pt x="457" y="215"/>
                      <a:pt x="459" y="215"/>
                      <a:pt x="461" y="215"/>
                    </a:cubicBezTo>
                    <a:moveTo>
                      <a:pt x="175" y="223"/>
                    </a:moveTo>
                    <a:cubicBezTo>
                      <a:pt x="174" y="223"/>
                      <a:pt x="174" y="223"/>
                      <a:pt x="174" y="223"/>
                    </a:cubicBezTo>
                    <a:cubicBezTo>
                      <a:pt x="172" y="221"/>
                      <a:pt x="170" y="219"/>
                      <a:pt x="167" y="218"/>
                    </a:cubicBezTo>
                    <a:cubicBezTo>
                      <a:pt x="170" y="216"/>
                      <a:pt x="172" y="214"/>
                      <a:pt x="175" y="212"/>
                    </a:cubicBezTo>
                    <a:cubicBezTo>
                      <a:pt x="175" y="216"/>
                      <a:pt x="174" y="220"/>
                      <a:pt x="175" y="223"/>
                    </a:cubicBezTo>
                    <a:moveTo>
                      <a:pt x="432" y="234"/>
                    </a:moveTo>
                    <a:cubicBezTo>
                      <a:pt x="431" y="231"/>
                      <a:pt x="431" y="228"/>
                      <a:pt x="431" y="226"/>
                    </a:cubicBezTo>
                    <a:cubicBezTo>
                      <a:pt x="430" y="221"/>
                      <a:pt x="430" y="213"/>
                      <a:pt x="428" y="209"/>
                    </a:cubicBezTo>
                    <a:cubicBezTo>
                      <a:pt x="434" y="210"/>
                      <a:pt x="440" y="212"/>
                      <a:pt x="445" y="213"/>
                    </a:cubicBezTo>
                    <a:cubicBezTo>
                      <a:pt x="444" y="216"/>
                      <a:pt x="444" y="219"/>
                      <a:pt x="441" y="221"/>
                    </a:cubicBezTo>
                    <a:cubicBezTo>
                      <a:pt x="438" y="225"/>
                      <a:pt x="435" y="230"/>
                      <a:pt x="432" y="234"/>
                    </a:cubicBezTo>
                    <a:moveTo>
                      <a:pt x="411" y="243"/>
                    </a:moveTo>
                    <a:cubicBezTo>
                      <a:pt x="405" y="238"/>
                      <a:pt x="397" y="235"/>
                      <a:pt x="394" y="232"/>
                    </a:cubicBezTo>
                    <a:cubicBezTo>
                      <a:pt x="393" y="222"/>
                      <a:pt x="392" y="212"/>
                      <a:pt x="390" y="203"/>
                    </a:cubicBezTo>
                    <a:cubicBezTo>
                      <a:pt x="393" y="208"/>
                      <a:pt x="397" y="212"/>
                      <a:pt x="401" y="217"/>
                    </a:cubicBezTo>
                    <a:cubicBezTo>
                      <a:pt x="406" y="224"/>
                      <a:pt x="409" y="234"/>
                      <a:pt x="411" y="243"/>
                    </a:cubicBezTo>
                    <a:moveTo>
                      <a:pt x="413" y="213"/>
                    </a:moveTo>
                    <a:cubicBezTo>
                      <a:pt x="412" y="210"/>
                      <a:pt x="412" y="206"/>
                      <a:pt x="412" y="202"/>
                    </a:cubicBezTo>
                    <a:cubicBezTo>
                      <a:pt x="414" y="204"/>
                      <a:pt x="417" y="205"/>
                      <a:pt x="420" y="206"/>
                    </a:cubicBezTo>
                    <a:cubicBezTo>
                      <a:pt x="418" y="208"/>
                      <a:pt x="415" y="211"/>
                      <a:pt x="413" y="213"/>
                    </a:cubicBezTo>
                    <a:moveTo>
                      <a:pt x="511" y="249"/>
                    </a:moveTo>
                    <a:cubicBezTo>
                      <a:pt x="508" y="246"/>
                      <a:pt x="505" y="243"/>
                      <a:pt x="502" y="240"/>
                    </a:cubicBezTo>
                    <a:cubicBezTo>
                      <a:pt x="494" y="232"/>
                      <a:pt x="488" y="220"/>
                      <a:pt x="480" y="211"/>
                    </a:cubicBezTo>
                    <a:cubicBezTo>
                      <a:pt x="486" y="209"/>
                      <a:pt x="492" y="206"/>
                      <a:pt x="498" y="202"/>
                    </a:cubicBezTo>
                    <a:cubicBezTo>
                      <a:pt x="501" y="209"/>
                      <a:pt x="504" y="215"/>
                      <a:pt x="506" y="221"/>
                    </a:cubicBezTo>
                    <a:cubicBezTo>
                      <a:pt x="509" y="230"/>
                      <a:pt x="510" y="239"/>
                      <a:pt x="511" y="249"/>
                    </a:cubicBezTo>
                    <a:moveTo>
                      <a:pt x="183" y="210"/>
                    </a:moveTo>
                    <a:cubicBezTo>
                      <a:pt x="182" y="208"/>
                      <a:pt x="182" y="206"/>
                      <a:pt x="182" y="204"/>
                    </a:cubicBezTo>
                    <a:cubicBezTo>
                      <a:pt x="183" y="203"/>
                      <a:pt x="184" y="201"/>
                      <a:pt x="186" y="200"/>
                    </a:cubicBezTo>
                    <a:cubicBezTo>
                      <a:pt x="185" y="204"/>
                      <a:pt x="184" y="207"/>
                      <a:pt x="183" y="210"/>
                    </a:cubicBezTo>
                    <a:moveTo>
                      <a:pt x="27" y="242"/>
                    </a:moveTo>
                    <a:cubicBezTo>
                      <a:pt x="30" y="231"/>
                      <a:pt x="43" y="216"/>
                      <a:pt x="48" y="209"/>
                    </a:cubicBezTo>
                    <a:cubicBezTo>
                      <a:pt x="51" y="206"/>
                      <a:pt x="54" y="202"/>
                      <a:pt x="56" y="198"/>
                    </a:cubicBezTo>
                    <a:cubicBezTo>
                      <a:pt x="56" y="198"/>
                      <a:pt x="57" y="197"/>
                      <a:pt x="57" y="196"/>
                    </a:cubicBezTo>
                    <a:cubicBezTo>
                      <a:pt x="62" y="204"/>
                      <a:pt x="68" y="210"/>
                      <a:pt x="74" y="215"/>
                    </a:cubicBezTo>
                    <a:cubicBezTo>
                      <a:pt x="68" y="220"/>
                      <a:pt x="62" y="224"/>
                      <a:pt x="54" y="229"/>
                    </a:cubicBezTo>
                    <a:cubicBezTo>
                      <a:pt x="49" y="232"/>
                      <a:pt x="43" y="232"/>
                      <a:pt x="38" y="236"/>
                    </a:cubicBezTo>
                    <a:cubicBezTo>
                      <a:pt x="35" y="238"/>
                      <a:pt x="31" y="241"/>
                      <a:pt x="27" y="242"/>
                    </a:cubicBezTo>
                    <a:moveTo>
                      <a:pt x="17" y="200"/>
                    </a:moveTo>
                    <a:cubicBezTo>
                      <a:pt x="28" y="200"/>
                      <a:pt x="39" y="196"/>
                      <a:pt x="51" y="194"/>
                    </a:cubicBezTo>
                    <a:cubicBezTo>
                      <a:pt x="47" y="198"/>
                      <a:pt x="44" y="203"/>
                      <a:pt x="41" y="207"/>
                    </a:cubicBezTo>
                    <a:cubicBezTo>
                      <a:pt x="34" y="216"/>
                      <a:pt x="21" y="230"/>
                      <a:pt x="20" y="243"/>
                    </a:cubicBezTo>
                    <a:cubicBezTo>
                      <a:pt x="15" y="230"/>
                      <a:pt x="12" y="214"/>
                      <a:pt x="11" y="200"/>
                    </a:cubicBezTo>
                    <a:cubicBezTo>
                      <a:pt x="13" y="200"/>
                      <a:pt x="15" y="200"/>
                      <a:pt x="17" y="200"/>
                    </a:cubicBezTo>
                    <a:moveTo>
                      <a:pt x="405" y="206"/>
                    </a:moveTo>
                    <a:cubicBezTo>
                      <a:pt x="404" y="205"/>
                      <a:pt x="403" y="204"/>
                      <a:pt x="402" y="203"/>
                    </a:cubicBezTo>
                    <a:cubicBezTo>
                      <a:pt x="400" y="198"/>
                      <a:pt x="397" y="194"/>
                      <a:pt x="394" y="189"/>
                    </a:cubicBezTo>
                    <a:cubicBezTo>
                      <a:pt x="397" y="192"/>
                      <a:pt x="401" y="195"/>
                      <a:pt x="404" y="197"/>
                    </a:cubicBezTo>
                    <a:cubicBezTo>
                      <a:pt x="404" y="200"/>
                      <a:pt x="404" y="203"/>
                      <a:pt x="405" y="206"/>
                    </a:cubicBezTo>
                    <a:moveTo>
                      <a:pt x="17" y="192"/>
                    </a:moveTo>
                    <a:cubicBezTo>
                      <a:pt x="19" y="190"/>
                      <a:pt x="22" y="188"/>
                      <a:pt x="24" y="187"/>
                    </a:cubicBezTo>
                    <a:cubicBezTo>
                      <a:pt x="29" y="182"/>
                      <a:pt x="35" y="177"/>
                      <a:pt x="41" y="173"/>
                    </a:cubicBezTo>
                    <a:cubicBezTo>
                      <a:pt x="43" y="172"/>
                      <a:pt x="45" y="171"/>
                      <a:pt x="47" y="169"/>
                    </a:cubicBezTo>
                    <a:cubicBezTo>
                      <a:pt x="49" y="175"/>
                      <a:pt x="51" y="180"/>
                      <a:pt x="53" y="186"/>
                    </a:cubicBezTo>
                    <a:cubicBezTo>
                      <a:pt x="50" y="186"/>
                      <a:pt x="47" y="186"/>
                      <a:pt x="45" y="187"/>
                    </a:cubicBezTo>
                    <a:cubicBezTo>
                      <a:pt x="36" y="188"/>
                      <a:pt x="26" y="192"/>
                      <a:pt x="17" y="192"/>
                    </a:cubicBezTo>
                    <a:moveTo>
                      <a:pt x="12" y="186"/>
                    </a:moveTo>
                    <a:cubicBezTo>
                      <a:pt x="13" y="177"/>
                      <a:pt x="17" y="169"/>
                      <a:pt x="19" y="160"/>
                    </a:cubicBezTo>
                    <a:cubicBezTo>
                      <a:pt x="20" y="157"/>
                      <a:pt x="21" y="155"/>
                      <a:pt x="21" y="153"/>
                    </a:cubicBezTo>
                    <a:cubicBezTo>
                      <a:pt x="24" y="155"/>
                      <a:pt x="26" y="157"/>
                      <a:pt x="29" y="158"/>
                    </a:cubicBezTo>
                    <a:cubicBezTo>
                      <a:pt x="33" y="159"/>
                      <a:pt x="37" y="161"/>
                      <a:pt x="41" y="162"/>
                    </a:cubicBezTo>
                    <a:cubicBezTo>
                      <a:pt x="41" y="162"/>
                      <a:pt x="41" y="162"/>
                      <a:pt x="42" y="162"/>
                    </a:cubicBezTo>
                    <a:cubicBezTo>
                      <a:pt x="43" y="162"/>
                      <a:pt x="44" y="161"/>
                      <a:pt x="46" y="161"/>
                    </a:cubicBezTo>
                    <a:cubicBezTo>
                      <a:pt x="46" y="162"/>
                      <a:pt x="46" y="162"/>
                      <a:pt x="46" y="162"/>
                    </a:cubicBezTo>
                    <a:cubicBezTo>
                      <a:pt x="43" y="163"/>
                      <a:pt x="40" y="165"/>
                      <a:pt x="37" y="167"/>
                    </a:cubicBezTo>
                    <a:cubicBezTo>
                      <a:pt x="32" y="170"/>
                      <a:pt x="27" y="174"/>
                      <a:pt x="22" y="178"/>
                    </a:cubicBezTo>
                    <a:cubicBezTo>
                      <a:pt x="19" y="180"/>
                      <a:pt x="15" y="183"/>
                      <a:pt x="12" y="186"/>
                    </a:cubicBezTo>
                    <a:moveTo>
                      <a:pt x="45" y="154"/>
                    </a:moveTo>
                    <a:cubicBezTo>
                      <a:pt x="40" y="154"/>
                      <a:pt x="33" y="152"/>
                      <a:pt x="28" y="149"/>
                    </a:cubicBezTo>
                    <a:cubicBezTo>
                      <a:pt x="32" y="147"/>
                      <a:pt x="35" y="144"/>
                      <a:pt x="39" y="143"/>
                    </a:cubicBezTo>
                    <a:cubicBezTo>
                      <a:pt x="41" y="142"/>
                      <a:pt x="42" y="141"/>
                      <a:pt x="44" y="141"/>
                    </a:cubicBezTo>
                    <a:cubicBezTo>
                      <a:pt x="44" y="145"/>
                      <a:pt x="44" y="150"/>
                      <a:pt x="45" y="154"/>
                    </a:cubicBezTo>
                    <a:moveTo>
                      <a:pt x="26" y="141"/>
                    </a:moveTo>
                    <a:cubicBezTo>
                      <a:pt x="26" y="141"/>
                      <a:pt x="26" y="141"/>
                      <a:pt x="26" y="141"/>
                    </a:cubicBezTo>
                    <a:cubicBezTo>
                      <a:pt x="28" y="138"/>
                      <a:pt x="30" y="134"/>
                      <a:pt x="32" y="131"/>
                    </a:cubicBezTo>
                    <a:cubicBezTo>
                      <a:pt x="33" y="128"/>
                      <a:pt x="34" y="126"/>
                      <a:pt x="35" y="124"/>
                    </a:cubicBezTo>
                    <a:cubicBezTo>
                      <a:pt x="37" y="128"/>
                      <a:pt x="40" y="131"/>
                      <a:pt x="44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1" y="134"/>
                      <a:pt x="39" y="135"/>
                      <a:pt x="36" y="135"/>
                    </a:cubicBezTo>
                    <a:cubicBezTo>
                      <a:pt x="32" y="137"/>
                      <a:pt x="30" y="139"/>
                      <a:pt x="26" y="141"/>
                    </a:cubicBezTo>
                    <a:moveTo>
                      <a:pt x="47" y="125"/>
                    </a:moveTo>
                    <a:cubicBezTo>
                      <a:pt x="46" y="124"/>
                      <a:pt x="44" y="123"/>
                      <a:pt x="43" y="122"/>
                    </a:cubicBezTo>
                    <a:cubicBezTo>
                      <a:pt x="45" y="121"/>
                      <a:pt x="47" y="120"/>
                      <a:pt x="48" y="119"/>
                    </a:cubicBezTo>
                    <a:cubicBezTo>
                      <a:pt x="48" y="121"/>
                      <a:pt x="47" y="123"/>
                      <a:pt x="47" y="125"/>
                    </a:cubicBezTo>
                    <a:moveTo>
                      <a:pt x="521" y="129"/>
                    </a:moveTo>
                    <a:cubicBezTo>
                      <a:pt x="520" y="121"/>
                      <a:pt x="519" y="115"/>
                      <a:pt x="518" y="110"/>
                    </a:cubicBezTo>
                    <a:cubicBezTo>
                      <a:pt x="518" y="109"/>
                      <a:pt x="518" y="109"/>
                      <a:pt x="517" y="108"/>
                    </a:cubicBezTo>
                    <a:cubicBezTo>
                      <a:pt x="523" y="111"/>
                      <a:pt x="529" y="112"/>
                      <a:pt x="535" y="116"/>
                    </a:cubicBezTo>
                    <a:cubicBezTo>
                      <a:pt x="543" y="122"/>
                      <a:pt x="532" y="122"/>
                      <a:pt x="527" y="125"/>
                    </a:cubicBezTo>
                    <a:cubicBezTo>
                      <a:pt x="525" y="127"/>
                      <a:pt x="523" y="128"/>
                      <a:pt x="521" y="129"/>
                    </a:cubicBezTo>
                    <a:moveTo>
                      <a:pt x="222" y="123"/>
                    </a:moveTo>
                    <a:cubicBezTo>
                      <a:pt x="221" y="122"/>
                      <a:pt x="220" y="122"/>
                      <a:pt x="219" y="121"/>
                    </a:cubicBezTo>
                    <a:cubicBezTo>
                      <a:pt x="222" y="112"/>
                      <a:pt x="225" y="103"/>
                      <a:pt x="230" y="94"/>
                    </a:cubicBezTo>
                    <a:cubicBezTo>
                      <a:pt x="229" y="96"/>
                      <a:pt x="228" y="99"/>
                      <a:pt x="228" y="101"/>
                    </a:cubicBezTo>
                    <a:cubicBezTo>
                      <a:pt x="226" y="109"/>
                      <a:pt x="224" y="116"/>
                      <a:pt x="222" y="123"/>
                    </a:cubicBezTo>
                    <a:moveTo>
                      <a:pt x="536" y="107"/>
                    </a:moveTo>
                    <a:cubicBezTo>
                      <a:pt x="532" y="104"/>
                      <a:pt x="525" y="101"/>
                      <a:pt x="521" y="101"/>
                    </a:cubicBezTo>
                    <a:cubicBezTo>
                      <a:pt x="520" y="100"/>
                      <a:pt x="523" y="95"/>
                      <a:pt x="526" y="92"/>
                    </a:cubicBezTo>
                    <a:cubicBezTo>
                      <a:pt x="526" y="92"/>
                      <a:pt x="526" y="92"/>
                      <a:pt x="527" y="92"/>
                    </a:cubicBezTo>
                    <a:cubicBezTo>
                      <a:pt x="528" y="93"/>
                      <a:pt x="528" y="94"/>
                      <a:pt x="529" y="95"/>
                    </a:cubicBezTo>
                    <a:cubicBezTo>
                      <a:pt x="531" y="99"/>
                      <a:pt x="534" y="103"/>
                      <a:pt x="536" y="107"/>
                    </a:cubicBezTo>
                    <a:moveTo>
                      <a:pt x="41" y="114"/>
                    </a:moveTo>
                    <a:cubicBezTo>
                      <a:pt x="41" y="114"/>
                      <a:pt x="41" y="114"/>
                      <a:pt x="41" y="114"/>
                    </a:cubicBezTo>
                    <a:cubicBezTo>
                      <a:pt x="47" y="105"/>
                      <a:pt x="54" y="97"/>
                      <a:pt x="61" y="89"/>
                    </a:cubicBezTo>
                    <a:cubicBezTo>
                      <a:pt x="61" y="89"/>
                      <a:pt x="61" y="88"/>
                      <a:pt x="62" y="88"/>
                    </a:cubicBezTo>
                    <a:cubicBezTo>
                      <a:pt x="58" y="96"/>
                      <a:pt x="54" y="103"/>
                      <a:pt x="52" y="110"/>
                    </a:cubicBezTo>
                    <a:cubicBezTo>
                      <a:pt x="48" y="111"/>
                      <a:pt x="45" y="112"/>
                      <a:pt x="41" y="114"/>
                    </a:cubicBezTo>
                    <a:moveTo>
                      <a:pt x="278" y="317"/>
                    </a:moveTo>
                    <a:cubicBezTo>
                      <a:pt x="272" y="317"/>
                      <a:pt x="266" y="315"/>
                      <a:pt x="261" y="313"/>
                    </a:cubicBezTo>
                    <a:cubicBezTo>
                      <a:pt x="262" y="291"/>
                      <a:pt x="265" y="268"/>
                      <a:pt x="266" y="246"/>
                    </a:cubicBezTo>
                    <a:cubicBezTo>
                      <a:pt x="267" y="222"/>
                      <a:pt x="267" y="198"/>
                      <a:pt x="266" y="173"/>
                    </a:cubicBezTo>
                    <a:cubicBezTo>
                      <a:pt x="266" y="154"/>
                      <a:pt x="264" y="135"/>
                      <a:pt x="265" y="116"/>
                    </a:cubicBezTo>
                    <a:cubicBezTo>
                      <a:pt x="266" y="99"/>
                      <a:pt x="264" y="82"/>
                      <a:pt x="265" y="65"/>
                    </a:cubicBezTo>
                    <a:cubicBezTo>
                      <a:pt x="265" y="66"/>
                      <a:pt x="265" y="67"/>
                      <a:pt x="265" y="67"/>
                    </a:cubicBezTo>
                    <a:cubicBezTo>
                      <a:pt x="267" y="81"/>
                      <a:pt x="269" y="95"/>
                      <a:pt x="271" y="109"/>
                    </a:cubicBezTo>
                    <a:cubicBezTo>
                      <a:pt x="273" y="134"/>
                      <a:pt x="277" y="159"/>
                      <a:pt x="280" y="184"/>
                    </a:cubicBezTo>
                    <a:cubicBezTo>
                      <a:pt x="282" y="206"/>
                      <a:pt x="282" y="229"/>
                      <a:pt x="281" y="251"/>
                    </a:cubicBezTo>
                    <a:cubicBezTo>
                      <a:pt x="280" y="263"/>
                      <a:pt x="280" y="275"/>
                      <a:pt x="280" y="286"/>
                    </a:cubicBezTo>
                    <a:cubicBezTo>
                      <a:pt x="279" y="296"/>
                      <a:pt x="279" y="307"/>
                      <a:pt x="278" y="317"/>
                    </a:cubicBezTo>
                    <a:moveTo>
                      <a:pt x="254" y="310"/>
                    </a:moveTo>
                    <a:cubicBezTo>
                      <a:pt x="249" y="308"/>
                      <a:pt x="245" y="305"/>
                      <a:pt x="241" y="302"/>
                    </a:cubicBezTo>
                    <a:cubicBezTo>
                      <a:pt x="241" y="301"/>
                      <a:pt x="242" y="301"/>
                      <a:pt x="242" y="300"/>
                    </a:cubicBezTo>
                    <a:cubicBezTo>
                      <a:pt x="245" y="255"/>
                      <a:pt x="249" y="211"/>
                      <a:pt x="250" y="166"/>
                    </a:cubicBezTo>
                    <a:cubicBezTo>
                      <a:pt x="251" y="142"/>
                      <a:pt x="251" y="118"/>
                      <a:pt x="253" y="94"/>
                    </a:cubicBezTo>
                    <a:cubicBezTo>
                      <a:pt x="254" y="84"/>
                      <a:pt x="254" y="73"/>
                      <a:pt x="257" y="63"/>
                    </a:cubicBezTo>
                    <a:cubicBezTo>
                      <a:pt x="257" y="61"/>
                      <a:pt x="258" y="56"/>
                      <a:pt x="259" y="52"/>
                    </a:cubicBezTo>
                    <a:cubicBezTo>
                      <a:pt x="256" y="69"/>
                      <a:pt x="257" y="89"/>
                      <a:pt x="257" y="106"/>
                    </a:cubicBezTo>
                    <a:cubicBezTo>
                      <a:pt x="258" y="126"/>
                      <a:pt x="259" y="146"/>
                      <a:pt x="258" y="165"/>
                    </a:cubicBezTo>
                    <a:cubicBezTo>
                      <a:pt x="258" y="189"/>
                      <a:pt x="260" y="213"/>
                      <a:pt x="259" y="237"/>
                    </a:cubicBezTo>
                    <a:cubicBezTo>
                      <a:pt x="258" y="262"/>
                      <a:pt x="255" y="286"/>
                      <a:pt x="254" y="310"/>
                    </a:cubicBezTo>
                    <a:moveTo>
                      <a:pt x="147" y="189"/>
                    </a:moveTo>
                    <a:cubicBezTo>
                      <a:pt x="153" y="183"/>
                      <a:pt x="158" y="177"/>
                      <a:pt x="162" y="170"/>
                    </a:cubicBezTo>
                    <a:cubicBezTo>
                      <a:pt x="170" y="154"/>
                      <a:pt x="179" y="139"/>
                      <a:pt x="186" y="123"/>
                    </a:cubicBezTo>
                    <a:cubicBezTo>
                      <a:pt x="193" y="108"/>
                      <a:pt x="203" y="95"/>
                      <a:pt x="210" y="80"/>
                    </a:cubicBezTo>
                    <a:cubicBezTo>
                      <a:pt x="214" y="70"/>
                      <a:pt x="220" y="60"/>
                      <a:pt x="228" y="51"/>
                    </a:cubicBezTo>
                    <a:cubicBezTo>
                      <a:pt x="225" y="55"/>
                      <a:pt x="222" y="59"/>
                      <a:pt x="220" y="64"/>
                    </a:cubicBezTo>
                    <a:cubicBezTo>
                      <a:pt x="214" y="79"/>
                      <a:pt x="207" y="94"/>
                      <a:pt x="200" y="108"/>
                    </a:cubicBezTo>
                    <a:cubicBezTo>
                      <a:pt x="193" y="122"/>
                      <a:pt x="190" y="138"/>
                      <a:pt x="183" y="152"/>
                    </a:cubicBezTo>
                    <a:cubicBezTo>
                      <a:pt x="180" y="160"/>
                      <a:pt x="176" y="167"/>
                      <a:pt x="172" y="174"/>
                    </a:cubicBezTo>
                    <a:cubicBezTo>
                      <a:pt x="169" y="179"/>
                      <a:pt x="165" y="182"/>
                      <a:pt x="162" y="186"/>
                    </a:cubicBezTo>
                    <a:cubicBezTo>
                      <a:pt x="157" y="188"/>
                      <a:pt x="152" y="189"/>
                      <a:pt x="147" y="189"/>
                    </a:cubicBezTo>
                    <a:moveTo>
                      <a:pt x="135" y="188"/>
                    </a:moveTo>
                    <a:cubicBezTo>
                      <a:pt x="130" y="187"/>
                      <a:pt x="124" y="185"/>
                      <a:pt x="119" y="181"/>
                    </a:cubicBezTo>
                    <a:cubicBezTo>
                      <a:pt x="122" y="172"/>
                      <a:pt x="135" y="164"/>
                      <a:pt x="141" y="159"/>
                    </a:cubicBezTo>
                    <a:cubicBezTo>
                      <a:pt x="146" y="155"/>
                      <a:pt x="151" y="149"/>
                      <a:pt x="155" y="143"/>
                    </a:cubicBezTo>
                    <a:cubicBezTo>
                      <a:pt x="164" y="131"/>
                      <a:pt x="173" y="118"/>
                      <a:pt x="180" y="104"/>
                    </a:cubicBezTo>
                    <a:cubicBezTo>
                      <a:pt x="188" y="89"/>
                      <a:pt x="199" y="77"/>
                      <a:pt x="208" y="63"/>
                    </a:cubicBezTo>
                    <a:cubicBezTo>
                      <a:pt x="212" y="59"/>
                      <a:pt x="216" y="54"/>
                      <a:pt x="220" y="50"/>
                    </a:cubicBezTo>
                    <a:cubicBezTo>
                      <a:pt x="217" y="53"/>
                      <a:pt x="214" y="57"/>
                      <a:pt x="212" y="61"/>
                    </a:cubicBezTo>
                    <a:cubicBezTo>
                      <a:pt x="207" y="67"/>
                      <a:pt x="204" y="75"/>
                      <a:pt x="200" y="81"/>
                    </a:cubicBezTo>
                    <a:cubicBezTo>
                      <a:pt x="196" y="88"/>
                      <a:pt x="192" y="95"/>
                      <a:pt x="188" y="103"/>
                    </a:cubicBezTo>
                    <a:cubicBezTo>
                      <a:pt x="185" y="111"/>
                      <a:pt x="180" y="119"/>
                      <a:pt x="176" y="127"/>
                    </a:cubicBezTo>
                    <a:cubicBezTo>
                      <a:pt x="172" y="136"/>
                      <a:pt x="168" y="145"/>
                      <a:pt x="163" y="153"/>
                    </a:cubicBezTo>
                    <a:cubicBezTo>
                      <a:pt x="159" y="162"/>
                      <a:pt x="153" y="171"/>
                      <a:pt x="147" y="178"/>
                    </a:cubicBezTo>
                    <a:cubicBezTo>
                      <a:pt x="144" y="183"/>
                      <a:pt x="139" y="185"/>
                      <a:pt x="135" y="188"/>
                    </a:cubicBezTo>
                    <a:moveTo>
                      <a:pt x="178" y="178"/>
                    </a:moveTo>
                    <a:cubicBezTo>
                      <a:pt x="181" y="173"/>
                      <a:pt x="184" y="167"/>
                      <a:pt x="187" y="162"/>
                    </a:cubicBezTo>
                    <a:cubicBezTo>
                      <a:pt x="194" y="149"/>
                      <a:pt x="197" y="136"/>
                      <a:pt x="202" y="123"/>
                    </a:cubicBezTo>
                    <a:cubicBezTo>
                      <a:pt x="208" y="108"/>
                      <a:pt x="214" y="93"/>
                      <a:pt x="221" y="79"/>
                    </a:cubicBezTo>
                    <a:cubicBezTo>
                      <a:pt x="225" y="70"/>
                      <a:pt x="229" y="62"/>
                      <a:pt x="234" y="55"/>
                    </a:cubicBezTo>
                    <a:cubicBezTo>
                      <a:pt x="236" y="53"/>
                      <a:pt x="238" y="50"/>
                      <a:pt x="240" y="47"/>
                    </a:cubicBezTo>
                    <a:cubicBezTo>
                      <a:pt x="234" y="59"/>
                      <a:pt x="230" y="73"/>
                      <a:pt x="226" y="85"/>
                    </a:cubicBezTo>
                    <a:cubicBezTo>
                      <a:pt x="223" y="94"/>
                      <a:pt x="217" y="102"/>
                      <a:pt x="214" y="111"/>
                    </a:cubicBezTo>
                    <a:cubicBezTo>
                      <a:pt x="213" y="116"/>
                      <a:pt x="211" y="121"/>
                      <a:pt x="210" y="126"/>
                    </a:cubicBezTo>
                    <a:cubicBezTo>
                      <a:pt x="209" y="129"/>
                      <a:pt x="208" y="133"/>
                      <a:pt x="207" y="137"/>
                    </a:cubicBezTo>
                    <a:cubicBezTo>
                      <a:pt x="204" y="143"/>
                      <a:pt x="199" y="153"/>
                      <a:pt x="191" y="167"/>
                    </a:cubicBezTo>
                    <a:cubicBezTo>
                      <a:pt x="189" y="170"/>
                      <a:pt x="184" y="175"/>
                      <a:pt x="178" y="178"/>
                    </a:cubicBezTo>
                    <a:moveTo>
                      <a:pt x="289" y="318"/>
                    </a:moveTo>
                    <a:cubicBezTo>
                      <a:pt x="287" y="318"/>
                      <a:pt x="286" y="318"/>
                      <a:pt x="285" y="318"/>
                    </a:cubicBezTo>
                    <a:cubicBezTo>
                      <a:pt x="285" y="312"/>
                      <a:pt x="285" y="307"/>
                      <a:pt x="286" y="301"/>
                    </a:cubicBezTo>
                    <a:cubicBezTo>
                      <a:pt x="288" y="287"/>
                      <a:pt x="287" y="273"/>
                      <a:pt x="288" y="259"/>
                    </a:cubicBezTo>
                    <a:cubicBezTo>
                      <a:pt x="289" y="236"/>
                      <a:pt x="288" y="214"/>
                      <a:pt x="287" y="192"/>
                    </a:cubicBezTo>
                    <a:cubicBezTo>
                      <a:pt x="287" y="170"/>
                      <a:pt x="284" y="147"/>
                      <a:pt x="280" y="125"/>
                    </a:cubicBezTo>
                    <a:cubicBezTo>
                      <a:pt x="278" y="112"/>
                      <a:pt x="277" y="99"/>
                      <a:pt x="275" y="86"/>
                    </a:cubicBezTo>
                    <a:cubicBezTo>
                      <a:pt x="274" y="78"/>
                      <a:pt x="273" y="70"/>
                      <a:pt x="272" y="62"/>
                    </a:cubicBezTo>
                    <a:cubicBezTo>
                      <a:pt x="272" y="57"/>
                      <a:pt x="270" y="51"/>
                      <a:pt x="270" y="46"/>
                    </a:cubicBezTo>
                    <a:cubicBezTo>
                      <a:pt x="270" y="47"/>
                      <a:pt x="270" y="47"/>
                      <a:pt x="270" y="47"/>
                    </a:cubicBezTo>
                    <a:cubicBezTo>
                      <a:pt x="270" y="47"/>
                      <a:pt x="270" y="48"/>
                      <a:pt x="271" y="48"/>
                    </a:cubicBezTo>
                    <a:cubicBezTo>
                      <a:pt x="279" y="67"/>
                      <a:pt x="282" y="88"/>
                      <a:pt x="287" y="108"/>
                    </a:cubicBezTo>
                    <a:cubicBezTo>
                      <a:pt x="294" y="138"/>
                      <a:pt x="299" y="167"/>
                      <a:pt x="302" y="197"/>
                    </a:cubicBezTo>
                    <a:cubicBezTo>
                      <a:pt x="305" y="219"/>
                      <a:pt x="307" y="240"/>
                      <a:pt x="307" y="262"/>
                    </a:cubicBezTo>
                    <a:cubicBezTo>
                      <a:pt x="308" y="272"/>
                      <a:pt x="309" y="283"/>
                      <a:pt x="309" y="294"/>
                    </a:cubicBezTo>
                    <a:cubicBezTo>
                      <a:pt x="309" y="300"/>
                      <a:pt x="309" y="306"/>
                      <a:pt x="309" y="312"/>
                    </a:cubicBezTo>
                    <a:cubicBezTo>
                      <a:pt x="309" y="313"/>
                      <a:pt x="309" y="314"/>
                      <a:pt x="309" y="316"/>
                    </a:cubicBezTo>
                    <a:cubicBezTo>
                      <a:pt x="305" y="317"/>
                      <a:pt x="300" y="317"/>
                      <a:pt x="295" y="318"/>
                    </a:cubicBezTo>
                    <a:cubicBezTo>
                      <a:pt x="293" y="318"/>
                      <a:pt x="291" y="318"/>
                      <a:pt x="289" y="318"/>
                    </a:cubicBezTo>
                    <a:moveTo>
                      <a:pt x="349" y="124"/>
                    </a:moveTo>
                    <a:cubicBezTo>
                      <a:pt x="343" y="112"/>
                      <a:pt x="338" y="99"/>
                      <a:pt x="330" y="87"/>
                    </a:cubicBezTo>
                    <a:cubicBezTo>
                      <a:pt x="323" y="76"/>
                      <a:pt x="317" y="62"/>
                      <a:pt x="313" y="50"/>
                    </a:cubicBezTo>
                    <a:cubicBezTo>
                      <a:pt x="312" y="49"/>
                      <a:pt x="312" y="47"/>
                      <a:pt x="311" y="46"/>
                    </a:cubicBezTo>
                    <a:cubicBezTo>
                      <a:pt x="320" y="55"/>
                      <a:pt x="326" y="67"/>
                      <a:pt x="331" y="76"/>
                    </a:cubicBezTo>
                    <a:cubicBezTo>
                      <a:pt x="339" y="90"/>
                      <a:pt x="348" y="103"/>
                      <a:pt x="355" y="117"/>
                    </a:cubicBezTo>
                    <a:cubicBezTo>
                      <a:pt x="357" y="122"/>
                      <a:pt x="359" y="126"/>
                      <a:pt x="362" y="131"/>
                    </a:cubicBezTo>
                    <a:cubicBezTo>
                      <a:pt x="358" y="128"/>
                      <a:pt x="355" y="126"/>
                      <a:pt x="354" y="125"/>
                    </a:cubicBezTo>
                    <a:cubicBezTo>
                      <a:pt x="353" y="124"/>
                      <a:pt x="352" y="124"/>
                      <a:pt x="351" y="124"/>
                    </a:cubicBezTo>
                    <a:cubicBezTo>
                      <a:pt x="350" y="124"/>
                      <a:pt x="349" y="124"/>
                      <a:pt x="349" y="124"/>
                    </a:cubicBezTo>
                    <a:moveTo>
                      <a:pt x="235" y="294"/>
                    </a:moveTo>
                    <a:cubicBezTo>
                      <a:pt x="215" y="270"/>
                      <a:pt x="215" y="234"/>
                      <a:pt x="215" y="227"/>
                    </a:cubicBezTo>
                    <a:cubicBezTo>
                      <a:pt x="215" y="221"/>
                      <a:pt x="217" y="196"/>
                      <a:pt x="219" y="172"/>
                    </a:cubicBezTo>
                    <a:cubicBezTo>
                      <a:pt x="220" y="164"/>
                      <a:pt x="222" y="156"/>
                      <a:pt x="223" y="150"/>
                    </a:cubicBezTo>
                    <a:cubicBezTo>
                      <a:pt x="225" y="142"/>
                      <a:pt x="225" y="135"/>
                      <a:pt x="228" y="127"/>
                    </a:cubicBezTo>
                    <a:cubicBezTo>
                      <a:pt x="230" y="120"/>
                      <a:pt x="233" y="114"/>
                      <a:pt x="234" y="107"/>
                    </a:cubicBezTo>
                    <a:cubicBezTo>
                      <a:pt x="236" y="95"/>
                      <a:pt x="239" y="83"/>
                      <a:pt x="243" y="71"/>
                    </a:cubicBezTo>
                    <a:cubicBezTo>
                      <a:pt x="245" y="65"/>
                      <a:pt x="249" y="52"/>
                      <a:pt x="254" y="44"/>
                    </a:cubicBezTo>
                    <a:cubicBezTo>
                      <a:pt x="253" y="45"/>
                      <a:pt x="253" y="47"/>
                      <a:pt x="252" y="49"/>
                    </a:cubicBezTo>
                    <a:cubicBezTo>
                      <a:pt x="250" y="59"/>
                      <a:pt x="247" y="70"/>
                      <a:pt x="247" y="81"/>
                    </a:cubicBezTo>
                    <a:cubicBezTo>
                      <a:pt x="247" y="92"/>
                      <a:pt x="244" y="103"/>
                      <a:pt x="244" y="115"/>
                    </a:cubicBezTo>
                    <a:cubicBezTo>
                      <a:pt x="244" y="129"/>
                      <a:pt x="244" y="142"/>
                      <a:pt x="243" y="156"/>
                    </a:cubicBezTo>
                    <a:cubicBezTo>
                      <a:pt x="242" y="180"/>
                      <a:pt x="241" y="203"/>
                      <a:pt x="240" y="227"/>
                    </a:cubicBezTo>
                    <a:cubicBezTo>
                      <a:pt x="239" y="250"/>
                      <a:pt x="236" y="272"/>
                      <a:pt x="235" y="294"/>
                    </a:cubicBezTo>
                    <a:moveTo>
                      <a:pt x="317" y="313"/>
                    </a:moveTo>
                    <a:cubicBezTo>
                      <a:pt x="317" y="296"/>
                      <a:pt x="315" y="278"/>
                      <a:pt x="315" y="261"/>
                    </a:cubicBezTo>
                    <a:cubicBezTo>
                      <a:pt x="314" y="238"/>
                      <a:pt x="312" y="215"/>
                      <a:pt x="309" y="192"/>
                    </a:cubicBezTo>
                    <a:cubicBezTo>
                      <a:pt x="305" y="162"/>
                      <a:pt x="299" y="133"/>
                      <a:pt x="294" y="104"/>
                    </a:cubicBezTo>
                    <a:cubicBezTo>
                      <a:pt x="290" y="84"/>
                      <a:pt x="286" y="64"/>
                      <a:pt x="278" y="47"/>
                    </a:cubicBezTo>
                    <a:cubicBezTo>
                      <a:pt x="280" y="46"/>
                      <a:pt x="282" y="45"/>
                      <a:pt x="283" y="44"/>
                    </a:cubicBezTo>
                    <a:cubicBezTo>
                      <a:pt x="290" y="53"/>
                      <a:pt x="292" y="64"/>
                      <a:pt x="296" y="75"/>
                    </a:cubicBezTo>
                    <a:cubicBezTo>
                      <a:pt x="300" y="84"/>
                      <a:pt x="304" y="94"/>
                      <a:pt x="308" y="104"/>
                    </a:cubicBezTo>
                    <a:cubicBezTo>
                      <a:pt x="312" y="116"/>
                      <a:pt x="316" y="129"/>
                      <a:pt x="320" y="142"/>
                    </a:cubicBezTo>
                    <a:cubicBezTo>
                      <a:pt x="324" y="154"/>
                      <a:pt x="329" y="168"/>
                      <a:pt x="330" y="180"/>
                    </a:cubicBezTo>
                    <a:cubicBezTo>
                      <a:pt x="332" y="202"/>
                      <a:pt x="338" y="223"/>
                      <a:pt x="340" y="246"/>
                    </a:cubicBezTo>
                    <a:cubicBezTo>
                      <a:pt x="341" y="258"/>
                      <a:pt x="341" y="271"/>
                      <a:pt x="341" y="283"/>
                    </a:cubicBezTo>
                    <a:cubicBezTo>
                      <a:pt x="341" y="288"/>
                      <a:pt x="341" y="294"/>
                      <a:pt x="340" y="299"/>
                    </a:cubicBezTo>
                    <a:cubicBezTo>
                      <a:pt x="334" y="305"/>
                      <a:pt x="327" y="310"/>
                      <a:pt x="317" y="313"/>
                    </a:cubicBezTo>
                    <a:moveTo>
                      <a:pt x="513" y="95"/>
                    </a:moveTo>
                    <a:cubicBezTo>
                      <a:pt x="505" y="77"/>
                      <a:pt x="491" y="56"/>
                      <a:pt x="477" y="47"/>
                    </a:cubicBezTo>
                    <a:cubicBezTo>
                      <a:pt x="475" y="45"/>
                      <a:pt x="473" y="43"/>
                      <a:pt x="471" y="42"/>
                    </a:cubicBezTo>
                    <a:cubicBezTo>
                      <a:pt x="474" y="43"/>
                      <a:pt x="477" y="44"/>
                      <a:pt x="480" y="45"/>
                    </a:cubicBezTo>
                    <a:cubicBezTo>
                      <a:pt x="492" y="49"/>
                      <a:pt x="503" y="64"/>
                      <a:pt x="512" y="74"/>
                    </a:cubicBezTo>
                    <a:cubicBezTo>
                      <a:pt x="515" y="77"/>
                      <a:pt x="518" y="80"/>
                      <a:pt x="521" y="84"/>
                    </a:cubicBezTo>
                    <a:cubicBezTo>
                      <a:pt x="521" y="85"/>
                      <a:pt x="521" y="85"/>
                      <a:pt x="521" y="85"/>
                    </a:cubicBezTo>
                    <a:cubicBezTo>
                      <a:pt x="519" y="87"/>
                      <a:pt x="516" y="91"/>
                      <a:pt x="513" y="95"/>
                    </a:cubicBezTo>
                    <a:moveTo>
                      <a:pt x="420" y="153"/>
                    </a:moveTo>
                    <a:cubicBezTo>
                      <a:pt x="412" y="143"/>
                      <a:pt x="406" y="132"/>
                      <a:pt x="399" y="123"/>
                    </a:cubicBezTo>
                    <a:cubicBezTo>
                      <a:pt x="388" y="110"/>
                      <a:pt x="379" y="94"/>
                      <a:pt x="368" y="81"/>
                    </a:cubicBezTo>
                    <a:cubicBezTo>
                      <a:pt x="357" y="67"/>
                      <a:pt x="346" y="53"/>
                      <a:pt x="334" y="40"/>
                    </a:cubicBezTo>
                    <a:cubicBezTo>
                      <a:pt x="341" y="44"/>
                      <a:pt x="346" y="50"/>
                      <a:pt x="353" y="54"/>
                    </a:cubicBezTo>
                    <a:cubicBezTo>
                      <a:pt x="366" y="62"/>
                      <a:pt x="376" y="77"/>
                      <a:pt x="387" y="87"/>
                    </a:cubicBezTo>
                    <a:cubicBezTo>
                      <a:pt x="397" y="96"/>
                      <a:pt x="407" y="104"/>
                      <a:pt x="416" y="114"/>
                    </a:cubicBezTo>
                    <a:cubicBezTo>
                      <a:pt x="418" y="117"/>
                      <a:pt x="433" y="134"/>
                      <a:pt x="442" y="145"/>
                    </a:cubicBezTo>
                    <a:cubicBezTo>
                      <a:pt x="440" y="146"/>
                      <a:pt x="439" y="147"/>
                      <a:pt x="437" y="149"/>
                    </a:cubicBezTo>
                    <a:cubicBezTo>
                      <a:pt x="432" y="152"/>
                      <a:pt x="426" y="153"/>
                      <a:pt x="420" y="153"/>
                    </a:cubicBezTo>
                    <a:moveTo>
                      <a:pt x="113" y="175"/>
                    </a:moveTo>
                    <a:cubicBezTo>
                      <a:pt x="111" y="173"/>
                      <a:pt x="109" y="171"/>
                      <a:pt x="107" y="168"/>
                    </a:cubicBezTo>
                    <a:cubicBezTo>
                      <a:pt x="109" y="167"/>
                      <a:pt x="110" y="166"/>
                      <a:pt x="110" y="165"/>
                    </a:cubicBezTo>
                    <a:cubicBezTo>
                      <a:pt x="115" y="150"/>
                      <a:pt x="130" y="136"/>
                      <a:pt x="141" y="125"/>
                    </a:cubicBezTo>
                    <a:cubicBezTo>
                      <a:pt x="154" y="111"/>
                      <a:pt x="167" y="96"/>
                      <a:pt x="179" y="79"/>
                    </a:cubicBezTo>
                    <a:cubicBezTo>
                      <a:pt x="183" y="73"/>
                      <a:pt x="188" y="66"/>
                      <a:pt x="194" y="61"/>
                    </a:cubicBezTo>
                    <a:cubicBezTo>
                      <a:pt x="200" y="56"/>
                      <a:pt x="202" y="50"/>
                      <a:pt x="209" y="46"/>
                    </a:cubicBezTo>
                    <a:cubicBezTo>
                      <a:pt x="213" y="43"/>
                      <a:pt x="217" y="41"/>
                      <a:pt x="221" y="39"/>
                    </a:cubicBezTo>
                    <a:cubicBezTo>
                      <a:pt x="216" y="43"/>
                      <a:pt x="212" y="48"/>
                      <a:pt x="207" y="53"/>
                    </a:cubicBezTo>
                    <a:cubicBezTo>
                      <a:pt x="197" y="65"/>
                      <a:pt x="186" y="79"/>
                      <a:pt x="178" y="93"/>
                    </a:cubicBezTo>
                    <a:cubicBezTo>
                      <a:pt x="166" y="113"/>
                      <a:pt x="155" y="133"/>
                      <a:pt x="139" y="151"/>
                    </a:cubicBezTo>
                    <a:cubicBezTo>
                      <a:pt x="132" y="159"/>
                      <a:pt x="118" y="165"/>
                      <a:pt x="113" y="175"/>
                    </a:cubicBezTo>
                    <a:moveTo>
                      <a:pt x="410" y="152"/>
                    </a:moveTo>
                    <a:cubicBezTo>
                      <a:pt x="399" y="150"/>
                      <a:pt x="389" y="146"/>
                      <a:pt x="380" y="141"/>
                    </a:cubicBezTo>
                    <a:cubicBezTo>
                      <a:pt x="379" y="140"/>
                      <a:pt x="378" y="140"/>
                      <a:pt x="378" y="139"/>
                    </a:cubicBezTo>
                    <a:cubicBezTo>
                      <a:pt x="367" y="126"/>
                      <a:pt x="361" y="110"/>
                      <a:pt x="351" y="96"/>
                    </a:cubicBezTo>
                    <a:cubicBezTo>
                      <a:pt x="342" y="82"/>
                      <a:pt x="335" y="67"/>
                      <a:pt x="326" y="54"/>
                    </a:cubicBezTo>
                    <a:cubicBezTo>
                      <a:pt x="321" y="47"/>
                      <a:pt x="316" y="40"/>
                      <a:pt x="310" y="35"/>
                    </a:cubicBezTo>
                    <a:cubicBezTo>
                      <a:pt x="311" y="35"/>
                      <a:pt x="312" y="35"/>
                      <a:pt x="313" y="35"/>
                    </a:cubicBezTo>
                    <a:cubicBezTo>
                      <a:pt x="318" y="37"/>
                      <a:pt x="323" y="40"/>
                      <a:pt x="327" y="44"/>
                    </a:cubicBezTo>
                    <a:cubicBezTo>
                      <a:pt x="335" y="50"/>
                      <a:pt x="341" y="60"/>
                      <a:pt x="348" y="67"/>
                    </a:cubicBezTo>
                    <a:cubicBezTo>
                      <a:pt x="355" y="74"/>
                      <a:pt x="361" y="84"/>
                      <a:pt x="368" y="92"/>
                    </a:cubicBezTo>
                    <a:cubicBezTo>
                      <a:pt x="380" y="105"/>
                      <a:pt x="390" y="122"/>
                      <a:pt x="400" y="138"/>
                    </a:cubicBezTo>
                    <a:cubicBezTo>
                      <a:pt x="403" y="142"/>
                      <a:pt x="406" y="147"/>
                      <a:pt x="410" y="152"/>
                    </a:cubicBezTo>
                    <a:moveTo>
                      <a:pt x="348" y="290"/>
                    </a:moveTo>
                    <a:cubicBezTo>
                      <a:pt x="348" y="288"/>
                      <a:pt x="348" y="286"/>
                      <a:pt x="348" y="284"/>
                    </a:cubicBezTo>
                    <a:cubicBezTo>
                      <a:pt x="349" y="272"/>
                      <a:pt x="349" y="260"/>
                      <a:pt x="348" y="248"/>
                    </a:cubicBezTo>
                    <a:cubicBezTo>
                      <a:pt x="346" y="224"/>
                      <a:pt x="341" y="200"/>
                      <a:pt x="337" y="176"/>
                    </a:cubicBezTo>
                    <a:cubicBezTo>
                      <a:pt x="335" y="164"/>
                      <a:pt x="331" y="151"/>
                      <a:pt x="327" y="139"/>
                    </a:cubicBezTo>
                    <a:cubicBezTo>
                      <a:pt x="323" y="127"/>
                      <a:pt x="320" y="116"/>
                      <a:pt x="316" y="104"/>
                    </a:cubicBezTo>
                    <a:cubicBezTo>
                      <a:pt x="312" y="95"/>
                      <a:pt x="309" y="84"/>
                      <a:pt x="304" y="75"/>
                    </a:cubicBezTo>
                    <a:cubicBezTo>
                      <a:pt x="298" y="63"/>
                      <a:pt x="297" y="49"/>
                      <a:pt x="289" y="38"/>
                    </a:cubicBezTo>
                    <a:cubicBezTo>
                      <a:pt x="289" y="38"/>
                      <a:pt x="290" y="37"/>
                      <a:pt x="291" y="37"/>
                    </a:cubicBezTo>
                    <a:cubicBezTo>
                      <a:pt x="291" y="36"/>
                      <a:pt x="292" y="36"/>
                      <a:pt x="292" y="35"/>
                    </a:cubicBezTo>
                    <a:cubicBezTo>
                      <a:pt x="293" y="36"/>
                      <a:pt x="293" y="36"/>
                      <a:pt x="293" y="36"/>
                    </a:cubicBezTo>
                    <a:cubicBezTo>
                      <a:pt x="301" y="39"/>
                      <a:pt x="306" y="53"/>
                      <a:pt x="309" y="60"/>
                    </a:cubicBezTo>
                    <a:cubicBezTo>
                      <a:pt x="315" y="70"/>
                      <a:pt x="318" y="82"/>
                      <a:pt x="324" y="92"/>
                    </a:cubicBezTo>
                    <a:cubicBezTo>
                      <a:pt x="330" y="102"/>
                      <a:pt x="335" y="113"/>
                      <a:pt x="340" y="124"/>
                    </a:cubicBezTo>
                    <a:cubicBezTo>
                      <a:pt x="343" y="129"/>
                      <a:pt x="344" y="135"/>
                      <a:pt x="346" y="140"/>
                    </a:cubicBezTo>
                    <a:cubicBezTo>
                      <a:pt x="350" y="154"/>
                      <a:pt x="357" y="177"/>
                      <a:pt x="360" y="199"/>
                    </a:cubicBezTo>
                    <a:cubicBezTo>
                      <a:pt x="364" y="235"/>
                      <a:pt x="363" y="267"/>
                      <a:pt x="348" y="290"/>
                    </a:cubicBezTo>
                    <a:moveTo>
                      <a:pt x="104" y="161"/>
                    </a:moveTo>
                    <a:cubicBezTo>
                      <a:pt x="102" y="156"/>
                      <a:pt x="100" y="151"/>
                      <a:pt x="99" y="145"/>
                    </a:cubicBezTo>
                    <a:cubicBezTo>
                      <a:pt x="104" y="138"/>
                      <a:pt x="111" y="132"/>
                      <a:pt x="116" y="124"/>
                    </a:cubicBezTo>
                    <a:cubicBezTo>
                      <a:pt x="120" y="117"/>
                      <a:pt x="127" y="110"/>
                      <a:pt x="133" y="103"/>
                    </a:cubicBezTo>
                    <a:cubicBezTo>
                      <a:pt x="139" y="97"/>
                      <a:pt x="143" y="89"/>
                      <a:pt x="150" y="84"/>
                    </a:cubicBezTo>
                    <a:cubicBezTo>
                      <a:pt x="156" y="80"/>
                      <a:pt x="161" y="72"/>
                      <a:pt x="166" y="66"/>
                    </a:cubicBezTo>
                    <a:cubicBezTo>
                      <a:pt x="174" y="58"/>
                      <a:pt x="182" y="52"/>
                      <a:pt x="191" y="46"/>
                    </a:cubicBezTo>
                    <a:cubicBezTo>
                      <a:pt x="200" y="40"/>
                      <a:pt x="210" y="33"/>
                      <a:pt x="220" y="31"/>
                    </a:cubicBezTo>
                    <a:cubicBezTo>
                      <a:pt x="214" y="34"/>
                      <a:pt x="209" y="37"/>
                      <a:pt x="203" y="40"/>
                    </a:cubicBezTo>
                    <a:cubicBezTo>
                      <a:pt x="193" y="47"/>
                      <a:pt x="185" y="60"/>
                      <a:pt x="177" y="69"/>
                    </a:cubicBezTo>
                    <a:cubicBezTo>
                      <a:pt x="164" y="85"/>
                      <a:pt x="153" y="106"/>
                      <a:pt x="136" y="119"/>
                    </a:cubicBezTo>
                    <a:cubicBezTo>
                      <a:pt x="130" y="124"/>
                      <a:pt x="125" y="132"/>
                      <a:pt x="120" y="138"/>
                    </a:cubicBezTo>
                    <a:cubicBezTo>
                      <a:pt x="117" y="141"/>
                      <a:pt x="114" y="145"/>
                      <a:pt x="111" y="149"/>
                    </a:cubicBezTo>
                    <a:cubicBezTo>
                      <a:pt x="110" y="150"/>
                      <a:pt x="103" y="160"/>
                      <a:pt x="105" y="160"/>
                    </a:cubicBezTo>
                    <a:cubicBezTo>
                      <a:pt x="105" y="160"/>
                      <a:pt x="105" y="160"/>
                      <a:pt x="105" y="160"/>
                    </a:cubicBezTo>
                    <a:cubicBezTo>
                      <a:pt x="105" y="160"/>
                      <a:pt x="104" y="161"/>
                      <a:pt x="104" y="161"/>
                    </a:cubicBezTo>
                    <a:moveTo>
                      <a:pt x="447" y="140"/>
                    </a:moveTo>
                    <a:cubicBezTo>
                      <a:pt x="442" y="134"/>
                      <a:pt x="437" y="127"/>
                      <a:pt x="432" y="121"/>
                    </a:cubicBezTo>
                    <a:cubicBezTo>
                      <a:pt x="422" y="108"/>
                      <a:pt x="408" y="90"/>
                      <a:pt x="394" y="82"/>
                    </a:cubicBezTo>
                    <a:cubicBezTo>
                      <a:pt x="387" y="78"/>
                      <a:pt x="379" y="69"/>
                      <a:pt x="373" y="62"/>
                    </a:cubicBezTo>
                    <a:cubicBezTo>
                      <a:pt x="368" y="57"/>
                      <a:pt x="363" y="52"/>
                      <a:pt x="357" y="48"/>
                    </a:cubicBezTo>
                    <a:cubicBezTo>
                      <a:pt x="351" y="43"/>
                      <a:pt x="341" y="34"/>
                      <a:pt x="332" y="30"/>
                    </a:cubicBezTo>
                    <a:cubicBezTo>
                      <a:pt x="335" y="31"/>
                      <a:pt x="338" y="31"/>
                      <a:pt x="341" y="32"/>
                    </a:cubicBezTo>
                    <a:cubicBezTo>
                      <a:pt x="358" y="38"/>
                      <a:pt x="374" y="47"/>
                      <a:pt x="389" y="58"/>
                    </a:cubicBezTo>
                    <a:cubicBezTo>
                      <a:pt x="403" y="69"/>
                      <a:pt x="416" y="80"/>
                      <a:pt x="429" y="93"/>
                    </a:cubicBezTo>
                    <a:cubicBezTo>
                      <a:pt x="435" y="98"/>
                      <a:pt x="440" y="104"/>
                      <a:pt x="445" y="111"/>
                    </a:cubicBezTo>
                    <a:cubicBezTo>
                      <a:pt x="448" y="115"/>
                      <a:pt x="453" y="119"/>
                      <a:pt x="456" y="125"/>
                    </a:cubicBezTo>
                    <a:cubicBezTo>
                      <a:pt x="455" y="130"/>
                      <a:pt x="452" y="135"/>
                      <a:pt x="447" y="140"/>
                    </a:cubicBezTo>
                    <a:moveTo>
                      <a:pt x="98" y="136"/>
                    </a:moveTo>
                    <a:cubicBezTo>
                      <a:pt x="97" y="129"/>
                      <a:pt x="98" y="121"/>
                      <a:pt x="99" y="114"/>
                    </a:cubicBezTo>
                    <a:cubicBezTo>
                      <a:pt x="100" y="113"/>
                      <a:pt x="101" y="112"/>
                      <a:pt x="101" y="111"/>
                    </a:cubicBezTo>
                    <a:cubicBezTo>
                      <a:pt x="105" y="105"/>
                      <a:pt x="111" y="100"/>
                      <a:pt x="115" y="95"/>
                    </a:cubicBezTo>
                    <a:cubicBezTo>
                      <a:pt x="125" y="84"/>
                      <a:pt x="135" y="74"/>
                      <a:pt x="145" y="64"/>
                    </a:cubicBezTo>
                    <a:cubicBezTo>
                      <a:pt x="155" y="53"/>
                      <a:pt x="169" y="43"/>
                      <a:pt x="181" y="35"/>
                    </a:cubicBezTo>
                    <a:cubicBezTo>
                      <a:pt x="188" y="30"/>
                      <a:pt x="198" y="28"/>
                      <a:pt x="208" y="27"/>
                    </a:cubicBezTo>
                    <a:cubicBezTo>
                      <a:pt x="206" y="28"/>
                      <a:pt x="203" y="29"/>
                      <a:pt x="201" y="30"/>
                    </a:cubicBezTo>
                    <a:cubicBezTo>
                      <a:pt x="184" y="41"/>
                      <a:pt x="169" y="51"/>
                      <a:pt x="156" y="67"/>
                    </a:cubicBezTo>
                    <a:cubicBezTo>
                      <a:pt x="143" y="81"/>
                      <a:pt x="130" y="94"/>
                      <a:pt x="118" y="109"/>
                    </a:cubicBezTo>
                    <a:cubicBezTo>
                      <a:pt x="113" y="116"/>
                      <a:pt x="108" y="123"/>
                      <a:pt x="103" y="129"/>
                    </a:cubicBezTo>
                    <a:cubicBezTo>
                      <a:pt x="101" y="131"/>
                      <a:pt x="100" y="134"/>
                      <a:pt x="98" y="136"/>
                    </a:cubicBezTo>
                    <a:moveTo>
                      <a:pt x="102" y="99"/>
                    </a:moveTo>
                    <a:cubicBezTo>
                      <a:pt x="103" y="92"/>
                      <a:pt x="106" y="84"/>
                      <a:pt x="109" y="77"/>
                    </a:cubicBezTo>
                    <a:cubicBezTo>
                      <a:pt x="109" y="77"/>
                      <a:pt x="109" y="77"/>
                      <a:pt x="109" y="77"/>
                    </a:cubicBezTo>
                    <a:cubicBezTo>
                      <a:pt x="110" y="75"/>
                      <a:pt x="110" y="74"/>
                      <a:pt x="111" y="73"/>
                    </a:cubicBezTo>
                    <a:cubicBezTo>
                      <a:pt x="113" y="69"/>
                      <a:pt x="117" y="66"/>
                      <a:pt x="119" y="63"/>
                    </a:cubicBezTo>
                    <a:cubicBezTo>
                      <a:pt x="123" y="58"/>
                      <a:pt x="129" y="53"/>
                      <a:pt x="134" y="48"/>
                    </a:cubicBezTo>
                    <a:cubicBezTo>
                      <a:pt x="138" y="44"/>
                      <a:pt x="144" y="41"/>
                      <a:pt x="150" y="38"/>
                    </a:cubicBezTo>
                    <a:cubicBezTo>
                      <a:pt x="156" y="35"/>
                      <a:pt x="160" y="29"/>
                      <a:pt x="166" y="26"/>
                    </a:cubicBezTo>
                    <a:cubicBezTo>
                      <a:pt x="178" y="20"/>
                      <a:pt x="192" y="19"/>
                      <a:pt x="204" y="17"/>
                    </a:cubicBezTo>
                    <a:cubicBezTo>
                      <a:pt x="206" y="17"/>
                      <a:pt x="208" y="17"/>
                      <a:pt x="209" y="17"/>
                    </a:cubicBezTo>
                    <a:cubicBezTo>
                      <a:pt x="213" y="17"/>
                      <a:pt x="217" y="17"/>
                      <a:pt x="221" y="18"/>
                    </a:cubicBezTo>
                    <a:cubicBezTo>
                      <a:pt x="207" y="19"/>
                      <a:pt x="193" y="21"/>
                      <a:pt x="180" y="27"/>
                    </a:cubicBezTo>
                    <a:cubicBezTo>
                      <a:pt x="173" y="30"/>
                      <a:pt x="167" y="36"/>
                      <a:pt x="161" y="41"/>
                    </a:cubicBezTo>
                    <a:cubicBezTo>
                      <a:pt x="155" y="47"/>
                      <a:pt x="147" y="52"/>
                      <a:pt x="141" y="58"/>
                    </a:cubicBezTo>
                    <a:cubicBezTo>
                      <a:pt x="127" y="71"/>
                      <a:pt x="115" y="87"/>
                      <a:pt x="102" y="99"/>
                    </a:cubicBezTo>
                    <a:moveTo>
                      <a:pt x="316" y="23"/>
                    </a:moveTo>
                    <a:cubicBezTo>
                      <a:pt x="319" y="22"/>
                      <a:pt x="322" y="20"/>
                      <a:pt x="325" y="19"/>
                    </a:cubicBezTo>
                    <a:cubicBezTo>
                      <a:pt x="333" y="16"/>
                      <a:pt x="340" y="15"/>
                      <a:pt x="347" y="15"/>
                    </a:cubicBezTo>
                    <a:cubicBezTo>
                      <a:pt x="377" y="15"/>
                      <a:pt x="404" y="39"/>
                      <a:pt x="409" y="44"/>
                    </a:cubicBezTo>
                    <a:cubicBezTo>
                      <a:pt x="427" y="60"/>
                      <a:pt x="455" y="86"/>
                      <a:pt x="457" y="112"/>
                    </a:cubicBezTo>
                    <a:cubicBezTo>
                      <a:pt x="450" y="103"/>
                      <a:pt x="440" y="94"/>
                      <a:pt x="434" y="87"/>
                    </a:cubicBezTo>
                    <a:cubicBezTo>
                      <a:pt x="420" y="71"/>
                      <a:pt x="402" y="58"/>
                      <a:pt x="386" y="46"/>
                    </a:cubicBezTo>
                    <a:cubicBezTo>
                      <a:pt x="374" y="38"/>
                      <a:pt x="360" y="30"/>
                      <a:pt x="346" y="26"/>
                    </a:cubicBezTo>
                    <a:cubicBezTo>
                      <a:pt x="338" y="23"/>
                      <a:pt x="331" y="23"/>
                      <a:pt x="324" y="23"/>
                    </a:cubicBezTo>
                    <a:cubicBezTo>
                      <a:pt x="321" y="23"/>
                      <a:pt x="319" y="23"/>
                      <a:pt x="316" y="23"/>
                    </a:cubicBezTo>
                    <a:moveTo>
                      <a:pt x="125" y="47"/>
                    </a:moveTo>
                    <a:cubicBezTo>
                      <a:pt x="128" y="42"/>
                      <a:pt x="132" y="38"/>
                      <a:pt x="135" y="36"/>
                    </a:cubicBezTo>
                    <a:cubicBezTo>
                      <a:pt x="157" y="15"/>
                      <a:pt x="183" y="9"/>
                      <a:pt x="198" y="9"/>
                    </a:cubicBezTo>
                    <a:cubicBezTo>
                      <a:pt x="198" y="9"/>
                      <a:pt x="198" y="9"/>
                      <a:pt x="198" y="9"/>
                    </a:cubicBezTo>
                    <a:cubicBezTo>
                      <a:pt x="200" y="9"/>
                      <a:pt x="202" y="9"/>
                      <a:pt x="205" y="10"/>
                    </a:cubicBezTo>
                    <a:cubicBezTo>
                      <a:pt x="201" y="10"/>
                      <a:pt x="198" y="10"/>
                      <a:pt x="194" y="10"/>
                    </a:cubicBezTo>
                    <a:cubicBezTo>
                      <a:pt x="179" y="13"/>
                      <a:pt x="165" y="17"/>
                      <a:pt x="153" y="25"/>
                    </a:cubicBezTo>
                    <a:cubicBezTo>
                      <a:pt x="143" y="32"/>
                      <a:pt x="134" y="39"/>
                      <a:pt x="125" y="47"/>
                    </a:cubicBezTo>
                    <a:moveTo>
                      <a:pt x="329" y="0"/>
                    </a:moveTo>
                    <a:cubicBezTo>
                      <a:pt x="325" y="1"/>
                      <a:pt x="321" y="3"/>
                      <a:pt x="317" y="4"/>
                    </a:cubicBezTo>
                    <a:cubicBezTo>
                      <a:pt x="304" y="10"/>
                      <a:pt x="291" y="20"/>
                      <a:pt x="280" y="29"/>
                    </a:cubicBezTo>
                    <a:cubicBezTo>
                      <a:pt x="278" y="31"/>
                      <a:pt x="276" y="31"/>
                      <a:pt x="275" y="31"/>
                    </a:cubicBezTo>
                    <a:cubicBezTo>
                      <a:pt x="264" y="31"/>
                      <a:pt x="250" y="15"/>
                      <a:pt x="243" y="10"/>
                    </a:cubicBezTo>
                    <a:cubicBezTo>
                      <a:pt x="240" y="7"/>
                      <a:pt x="236" y="5"/>
                      <a:pt x="232" y="2"/>
                    </a:cubicBezTo>
                    <a:cubicBezTo>
                      <a:pt x="195" y="4"/>
                      <a:pt x="158" y="7"/>
                      <a:pt x="121" y="11"/>
                    </a:cubicBezTo>
                    <a:cubicBezTo>
                      <a:pt x="112" y="19"/>
                      <a:pt x="102" y="30"/>
                      <a:pt x="92" y="43"/>
                    </a:cubicBezTo>
                    <a:cubicBezTo>
                      <a:pt x="85" y="47"/>
                      <a:pt x="79" y="56"/>
                      <a:pt x="74" y="62"/>
                    </a:cubicBezTo>
                    <a:cubicBezTo>
                      <a:pt x="71" y="66"/>
                      <a:pt x="66" y="68"/>
                      <a:pt x="63" y="72"/>
                    </a:cubicBezTo>
                    <a:cubicBezTo>
                      <a:pt x="61" y="75"/>
                      <a:pt x="60" y="79"/>
                      <a:pt x="57" y="82"/>
                    </a:cubicBezTo>
                    <a:cubicBezTo>
                      <a:pt x="53" y="88"/>
                      <a:pt x="47" y="94"/>
                      <a:pt x="43" y="100"/>
                    </a:cubicBezTo>
                    <a:cubicBezTo>
                      <a:pt x="42" y="99"/>
                      <a:pt x="42" y="99"/>
                      <a:pt x="41" y="99"/>
                    </a:cubicBezTo>
                    <a:cubicBezTo>
                      <a:pt x="40" y="98"/>
                      <a:pt x="39" y="97"/>
                      <a:pt x="37" y="97"/>
                    </a:cubicBezTo>
                    <a:cubicBezTo>
                      <a:pt x="36" y="96"/>
                      <a:pt x="35" y="96"/>
                      <a:pt x="35" y="96"/>
                    </a:cubicBezTo>
                    <a:cubicBezTo>
                      <a:pt x="35" y="96"/>
                      <a:pt x="35" y="96"/>
                      <a:pt x="35" y="96"/>
                    </a:cubicBezTo>
                    <a:cubicBezTo>
                      <a:pt x="34" y="96"/>
                      <a:pt x="34" y="96"/>
                      <a:pt x="34" y="96"/>
                    </a:cubicBezTo>
                    <a:cubicBezTo>
                      <a:pt x="34" y="96"/>
                      <a:pt x="34" y="96"/>
                      <a:pt x="34" y="96"/>
                    </a:cubicBezTo>
                    <a:cubicBezTo>
                      <a:pt x="33" y="96"/>
                      <a:pt x="33" y="96"/>
                      <a:pt x="32" y="96"/>
                    </a:cubicBezTo>
                    <a:cubicBezTo>
                      <a:pt x="32" y="96"/>
                      <a:pt x="32" y="96"/>
                      <a:pt x="32" y="96"/>
                    </a:cubicBezTo>
                    <a:cubicBezTo>
                      <a:pt x="29" y="96"/>
                      <a:pt x="27" y="96"/>
                      <a:pt x="25" y="97"/>
                    </a:cubicBezTo>
                    <a:cubicBezTo>
                      <a:pt x="20" y="100"/>
                      <a:pt x="17" y="109"/>
                      <a:pt x="20" y="114"/>
                    </a:cubicBezTo>
                    <a:cubicBezTo>
                      <a:pt x="21" y="115"/>
                      <a:pt x="21" y="116"/>
                      <a:pt x="22" y="116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4" y="119"/>
                      <a:pt x="26" y="121"/>
                      <a:pt x="28" y="122"/>
                    </a:cubicBezTo>
                    <a:cubicBezTo>
                      <a:pt x="26" y="126"/>
                      <a:pt x="24" y="129"/>
                      <a:pt x="22" y="132"/>
                    </a:cubicBezTo>
                    <a:cubicBezTo>
                      <a:pt x="21" y="132"/>
                      <a:pt x="21" y="132"/>
                      <a:pt x="21" y="132"/>
                    </a:cubicBezTo>
                    <a:cubicBezTo>
                      <a:pt x="20" y="130"/>
                      <a:pt x="18" y="129"/>
                      <a:pt x="16" y="129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5" y="129"/>
                      <a:pt x="14" y="129"/>
                      <a:pt x="14" y="130"/>
                    </a:cubicBezTo>
                    <a:cubicBezTo>
                      <a:pt x="13" y="130"/>
                      <a:pt x="12" y="130"/>
                      <a:pt x="12" y="130"/>
                    </a:cubicBezTo>
                    <a:cubicBezTo>
                      <a:pt x="9" y="131"/>
                      <a:pt x="7" y="133"/>
                      <a:pt x="6" y="136"/>
                    </a:cubicBezTo>
                    <a:cubicBezTo>
                      <a:pt x="8" y="141"/>
                      <a:pt x="9" y="146"/>
                      <a:pt x="9" y="152"/>
                    </a:cubicBezTo>
                    <a:cubicBezTo>
                      <a:pt x="10" y="153"/>
                      <a:pt x="12" y="153"/>
                      <a:pt x="13" y="153"/>
                    </a:cubicBezTo>
                    <a:cubicBezTo>
                      <a:pt x="12" y="157"/>
                      <a:pt x="12" y="160"/>
                      <a:pt x="11" y="164"/>
                    </a:cubicBezTo>
                    <a:cubicBezTo>
                      <a:pt x="12" y="184"/>
                      <a:pt x="11" y="204"/>
                      <a:pt x="7" y="224"/>
                    </a:cubicBezTo>
                    <a:cubicBezTo>
                      <a:pt x="8" y="227"/>
                      <a:pt x="9" y="229"/>
                      <a:pt x="9" y="232"/>
                    </a:cubicBezTo>
                    <a:cubicBezTo>
                      <a:pt x="10" y="236"/>
                      <a:pt x="11" y="239"/>
                      <a:pt x="12" y="243"/>
                    </a:cubicBezTo>
                    <a:cubicBezTo>
                      <a:pt x="11" y="243"/>
                      <a:pt x="10" y="242"/>
                      <a:pt x="8" y="242"/>
                    </a:cubicBezTo>
                    <a:cubicBezTo>
                      <a:pt x="7" y="242"/>
                      <a:pt x="5" y="243"/>
                      <a:pt x="4" y="243"/>
                    </a:cubicBezTo>
                    <a:cubicBezTo>
                      <a:pt x="3" y="249"/>
                      <a:pt x="1" y="255"/>
                      <a:pt x="0" y="260"/>
                    </a:cubicBezTo>
                    <a:cubicBezTo>
                      <a:pt x="0" y="261"/>
                      <a:pt x="1" y="261"/>
                      <a:pt x="1" y="262"/>
                    </a:cubicBezTo>
                    <a:cubicBezTo>
                      <a:pt x="4" y="265"/>
                      <a:pt x="8" y="267"/>
                      <a:pt x="12" y="267"/>
                    </a:cubicBezTo>
                    <a:cubicBezTo>
                      <a:pt x="15" y="267"/>
                      <a:pt x="17" y="266"/>
                      <a:pt x="19" y="264"/>
                    </a:cubicBezTo>
                    <a:cubicBezTo>
                      <a:pt x="20" y="263"/>
                      <a:pt x="20" y="263"/>
                      <a:pt x="20" y="262"/>
                    </a:cubicBezTo>
                    <a:cubicBezTo>
                      <a:pt x="28" y="276"/>
                      <a:pt x="40" y="285"/>
                      <a:pt x="53" y="292"/>
                    </a:cubicBezTo>
                    <a:cubicBezTo>
                      <a:pt x="50" y="295"/>
                      <a:pt x="49" y="300"/>
                      <a:pt x="51" y="304"/>
                    </a:cubicBezTo>
                    <a:cubicBezTo>
                      <a:pt x="51" y="305"/>
                      <a:pt x="51" y="305"/>
                      <a:pt x="52" y="306"/>
                    </a:cubicBezTo>
                    <a:cubicBezTo>
                      <a:pt x="53" y="310"/>
                      <a:pt x="56" y="313"/>
                      <a:pt x="60" y="313"/>
                    </a:cubicBezTo>
                    <a:cubicBezTo>
                      <a:pt x="61" y="313"/>
                      <a:pt x="62" y="313"/>
                      <a:pt x="63" y="312"/>
                    </a:cubicBezTo>
                    <a:cubicBezTo>
                      <a:pt x="64" y="312"/>
                      <a:pt x="64" y="312"/>
                      <a:pt x="65" y="311"/>
                    </a:cubicBezTo>
                    <a:cubicBezTo>
                      <a:pt x="70" y="311"/>
                      <a:pt x="71" y="306"/>
                      <a:pt x="72" y="301"/>
                    </a:cubicBezTo>
                    <a:cubicBezTo>
                      <a:pt x="79" y="304"/>
                      <a:pt x="85" y="305"/>
                      <a:pt x="92" y="305"/>
                    </a:cubicBezTo>
                    <a:cubicBezTo>
                      <a:pt x="94" y="305"/>
                      <a:pt x="96" y="305"/>
                      <a:pt x="99" y="305"/>
                    </a:cubicBezTo>
                    <a:cubicBezTo>
                      <a:pt x="103" y="304"/>
                      <a:pt x="108" y="303"/>
                      <a:pt x="112" y="302"/>
                    </a:cubicBezTo>
                    <a:cubicBezTo>
                      <a:pt x="115" y="301"/>
                      <a:pt x="117" y="300"/>
                      <a:pt x="119" y="299"/>
                    </a:cubicBezTo>
                    <a:cubicBezTo>
                      <a:pt x="121" y="299"/>
                      <a:pt x="122" y="298"/>
                      <a:pt x="123" y="298"/>
                    </a:cubicBezTo>
                    <a:cubicBezTo>
                      <a:pt x="123" y="298"/>
                      <a:pt x="123" y="298"/>
                      <a:pt x="123" y="298"/>
                    </a:cubicBezTo>
                    <a:cubicBezTo>
                      <a:pt x="123" y="299"/>
                      <a:pt x="123" y="301"/>
                      <a:pt x="123" y="302"/>
                    </a:cubicBezTo>
                    <a:cubicBezTo>
                      <a:pt x="130" y="302"/>
                      <a:pt x="136" y="304"/>
                      <a:pt x="143" y="306"/>
                    </a:cubicBezTo>
                    <a:cubicBezTo>
                      <a:pt x="143" y="305"/>
                      <a:pt x="144" y="303"/>
                      <a:pt x="144" y="302"/>
                    </a:cubicBezTo>
                    <a:cubicBezTo>
                      <a:pt x="146" y="299"/>
                      <a:pt x="146" y="294"/>
                      <a:pt x="144" y="291"/>
                    </a:cubicBezTo>
                    <a:cubicBezTo>
                      <a:pt x="143" y="290"/>
                      <a:pt x="142" y="288"/>
                      <a:pt x="141" y="287"/>
                    </a:cubicBezTo>
                    <a:cubicBezTo>
                      <a:pt x="147" y="282"/>
                      <a:pt x="153" y="277"/>
                      <a:pt x="158" y="271"/>
                    </a:cubicBezTo>
                    <a:cubicBezTo>
                      <a:pt x="158" y="271"/>
                      <a:pt x="158" y="272"/>
                      <a:pt x="158" y="272"/>
                    </a:cubicBezTo>
                    <a:cubicBezTo>
                      <a:pt x="159" y="276"/>
                      <a:pt x="162" y="277"/>
                      <a:pt x="165" y="277"/>
                    </a:cubicBezTo>
                    <a:cubicBezTo>
                      <a:pt x="165" y="277"/>
                      <a:pt x="165" y="277"/>
                      <a:pt x="165" y="277"/>
                    </a:cubicBezTo>
                    <a:cubicBezTo>
                      <a:pt x="165" y="278"/>
                      <a:pt x="166" y="278"/>
                      <a:pt x="166" y="278"/>
                    </a:cubicBezTo>
                    <a:cubicBezTo>
                      <a:pt x="167" y="278"/>
                      <a:pt x="167" y="278"/>
                      <a:pt x="167" y="278"/>
                    </a:cubicBezTo>
                    <a:cubicBezTo>
                      <a:pt x="166" y="280"/>
                      <a:pt x="166" y="281"/>
                      <a:pt x="166" y="283"/>
                    </a:cubicBezTo>
                    <a:cubicBezTo>
                      <a:pt x="166" y="284"/>
                      <a:pt x="166" y="284"/>
                      <a:pt x="166" y="285"/>
                    </a:cubicBezTo>
                    <a:cubicBezTo>
                      <a:pt x="166" y="287"/>
                      <a:pt x="166" y="289"/>
                      <a:pt x="167" y="291"/>
                    </a:cubicBezTo>
                    <a:cubicBezTo>
                      <a:pt x="169" y="294"/>
                      <a:pt x="172" y="295"/>
                      <a:pt x="175" y="296"/>
                    </a:cubicBezTo>
                    <a:cubicBezTo>
                      <a:pt x="175" y="296"/>
                      <a:pt x="175" y="296"/>
                      <a:pt x="175" y="296"/>
                    </a:cubicBezTo>
                    <a:cubicBezTo>
                      <a:pt x="175" y="296"/>
                      <a:pt x="175" y="296"/>
                      <a:pt x="175" y="296"/>
                    </a:cubicBezTo>
                    <a:cubicBezTo>
                      <a:pt x="175" y="296"/>
                      <a:pt x="175" y="296"/>
                      <a:pt x="175" y="296"/>
                    </a:cubicBezTo>
                    <a:cubicBezTo>
                      <a:pt x="176" y="296"/>
                      <a:pt x="176" y="296"/>
                      <a:pt x="176" y="296"/>
                    </a:cubicBezTo>
                    <a:cubicBezTo>
                      <a:pt x="177" y="299"/>
                      <a:pt x="177" y="302"/>
                      <a:pt x="177" y="306"/>
                    </a:cubicBezTo>
                    <a:cubicBezTo>
                      <a:pt x="176" y="305"/>
                      <a:pt x="174" y="305"/>
                      <a:pt x="173" y="305"/>
                    </a:cubicBezTo>
                    <a:cubicBezTo>
                      <a:pt x="171" y="305"/>
                      <a:pt x="169" y="305"/>
                      <a:pt x="167" y="307"/>
                    </a:cubicBezTo>
                    <a:cubicBezTo>
                      <a:pt x="165" y="308"/>
                      <a:pt x="163" y="310"/>
                      <a:pt x="163" y="313"/>
                    </a:cubicBezTo>
                    <a:cubicBezTo>
                      <a:pt x="163" y="318"/>
                      <a:pt x="166" y="321"/>
                      <a:pt x="169" y="323"/>
                    </a:cubicBezTo>
                    <a:cubicBezTo>
                      <a:pt x="171" y="325"/>
                      <a:pt x="173" y="326"/>
                      <a:pt x="176" y="326"/>
                    </a:cubicBezTo>
                    <a:cubicBezTo>
                      <a:pt x="177" y="326"/>
                      <a:pt x="178" y="325"/>
                      <a:pt x="180" y="325"/>
                    </a:cubicBezTo>
                    <a:cubicBezTo>
                      <a:pt x="180" y="328"/>
                      <a:pt x="181" y="331"/>
                      <a:pt x="181" y="334"/>
                    </a:cubicBezTo>
                    <a:cubicBezTo>
                      <a:pt x="180" y="334"/>
                      <a:pt x="178" y="334"/>
                      <a:pt x="177" y="335"/>
                    </a:cubicBezTo>
                    <a:cubicBezTo>
                      <a:pt x="181" y="341"/>
                      <a:pt x="184" y="348"/>
                      <a:pt x="185" y="355"/>
                    </a:cubicBezTo>
                    <a:cubicBezTo>
                      <a:pt x="186" y="355"/>
                      <a:pt x="186" y="355"/>
                      <a:pt x="186" y="355"/>
                    </a:cubicBezTo>
                    <a:cubicBezTo>
                      <a:pt x="187" y="355"/>
                      <a:pt x="187" y="355"/>
                      <a:pt x="187" y="355"/>
                    </a:cubicBezTo>
                    <a:cubicBezTo>
                      <a:pt x="188" y="359"/>
                      <a:pt x="190" y="364"/>
                      <a:pt x="192" y="368"/>
                    </a:cubicBezTo>
                    <a:cubicBezTo>
                      <a:pt x="193" y="370"/>
                      <a:pt x="194" y="373"/>
                      <a:pt x="195" y="375"/>
                    </a:cubicBezTo>
                    <a:cubicBezTo>
                      <a:pt x="194" y="375"/>
                      <a:pt x="194" y="375"/>
                      <a:pt x="194" y="375"/>
                    </a:cubicBezTo>
                    <a:cubicBezTo>
                      <a:pt x="191" y="375"/>
                      <a:pt x="189" y="376"/>
                      <a:pt x="188" y="377"/>
                    </a:cubicBezTo>
                    <a:cubicBezTo>
                      <a:pt x="188" y="381"/>
                      <a:pt x="187" y="385"/>
                      <a:pt x="186" y="389"/>
                    </a:cubicBezTo>
                    <a:cubicBezTo>
                      <a:pt x="186" y="389"/>
                      <a:pt x="187" y="389"/>
                      <a:pt x="187" y="389"/>
                    </a:cubicBezTo>
                    <a:cubicBezTo>
                      <a:pt x="188" y="393"/>
                      <a:pt x="191" y="394"/>
                      <a:pt x="193" y="394"/>
                    </a:cubicBezTo>
                    <a:cubicBezTo>
                      <a:pt x="194" y="395"/>
                      <a:pt x="195" y="396"/>
                      <a:pt x="197" y="396"/>
                    </a:cubicBezTo>
                    <a:cubicBezTo>
                      <a:pt x="197" y="396"/>
                      <a:pt x="197" y="396"/>
                      <a:pt x="197" y="396"/>
                    </a:cubicBezTo>
                    <a:cubicBezTo>
                      <a:pt x="199" y="396"/>
                      <a:pt x="201" y="395"/>
                      <a:pt x="202" y="394"/>
                    </a:cubicBezTo>
                    <a:cubicBezTo>
                      <a:pt x="203" y="393"/>
                      <a:pt x="204" y="393"/>
                      <a:pt x="205" y="392"/>
                    </a:cubicBezTo>
                    <a:cubicBezTo>
                      <a:pt x="211" y="401"/>
                      <a:pt x="218" y="410"/>
                      <a:pt x="226" y="416"/>
                    </a:cubicBezTo>
                    <a:cubicBezTo>
                      <a:pt x="232" y="420"/>
                      <a:pt x="238" y="424"/>
                      <a:pt x="243" y="429"/>
                    </a:cubicBezTo>
                    <a:cubicBezTo>
                      <a:pt x="244" y="429"/>
                      <a:pt x="244" y="429"/>
                      <a:pt x="244" y="429"/>
                    </a:cubicBezTo>
                    <a:cubicBezTo>
                      <a:pt x="257" y="435"/>
                      <a:pt x="270" y="438"/>
                      <a:pt x="284" y="439"/>
                    </a:cubicBezTo>
                    <a:cubicBezTo>
                      <a:pt x="284" y="439"/>
                      <a:pt x="284" y="439"/>
                      <a:pt x="284" y="439"/>
                    </a:cubicBezTo>
                    <a:cubicBezTo>
                      <a:pt x="284" y="440"/>
                      <a:pt x="283" y="440"/>
                      <a:pt x="283" y="441"/>
                    </a:cubicBezTo>
                    <a:cubicBezTo>
                      <a:pt x="282" y="445"/>
                      <a:pt x="282" y="449"/>
                      <a:pt x="284" y="452"/>
                    </a:cubicBezTo>
                    <a:cubicBezTo>
                      <a:pt x="284" y="452"/>
                      <a:pt x="284" y="452"/>
                      <a:pt x="284" y="452"/>
                    </a:cubicBezTo>
                    <a:cubicBezTo>
                      <a:pt x="285" y="454"/>
                      <a:pt x="285" y="456"/>
                      <a:pt x="286" y="457"/>
                    </a:cubicBezTo>
                    <a:cubicBezTo>
                      <a:pt x="288" y="458"/>
                      <a:pt x="289" y="459"/>
                      <a:pt x="291" y="459"/>
                    </a:cubicBezTo>
                    <a:cubicBezTo>
                      <a:pt x="295" y="459"/>
                      <a:pt x="298" y="456"/>
                      <a:pt x="301" y="453"/>
                    </a:cubicBezTo>
                    <a:cubicBezTo>
                      <a:pt x="303" y="450"/>
                      <a:pt x="305" y="444"/>
                      <a:pt x="305" y="439"/>
                    </a:cubicBezTo>
                    <a:cubicBezTo>
                      <a:pt x="313" y="439"/>
                      <a:pt x="322" y="438"/>
                      <a:pt x="330" y="437"/>
                    </a:cubicBezTo>
                    <a:cubicBezTo>
                      <a:pt x="334" y="437"/>
                      <a:pt x="338" y="437"/>
                      <a:pt x="342" y="437"/>
                    </a:cubicBezTo>
                    <a:cubicBezTo>
                      <a:pt x="342" y="437"/>
                      <a:pt x="342" y="437"/>
                      <a:pt x="342" y="437"/>
                    </a:cubicBezTo>
                    <a:cubicBezTo>
                      <a:pt x="341" y="438"/>
                      <a:pt x="341" y="439"/>
                      <a:pt x="341" y="441"/>
                    </a:cubicBezTo>
                    <a:cubicBezTo>
                      <a:pt x="341" y="441"/>
                      <a:pt x="341" y="442"/>
                      <a:pt x="341" y="443"/>
                    </a:cubicBezTo>
                    <a:cubicBezTo>
                      <a:pt x="348" y="439"/>
                      <a:pt x="355" y="437"/>
                      <a:pt x="363" y="436"/>
                    </a:cubicBezTo>
                    <a:cubicBezTo>
                      <a:pt x="363" y="435"/>
                      <a:pt x="363" y="434"/>
                      <a:pt x="363" y="434"/>
                    </a:cubicBezTo>
                    <a:cubicBezTo>
                      <a:pt x="366" y="433"/>
                      <a:pt x="370" y="432"/>
                      <a:pt x="373" y="430"/>
                    </a:cubicBezTo>
                    <a:cubicBezTo>
                      <a:pt x="380" y="427"/>
                      <a:pt x="386" y="422"/>
                      <a:pt x="392" y="417"/>
                    </a:cubicBezTo>
                    <a:cubicBezTo>
                      <a:pt x="394" y="415"/>
                      <a:pt x="397" y="413"/>
                      <a:pt x="399" y="411"/>
                    </a:cubicBezTo>
                    <a:cubicBezTo>
                      <a:pt x="399" y="412"/>
                      <a:pt x="400" y="413"/>
                      <a:pt x="401" y="414"/>
                    </a:cubicBezTo>
                    <a:cubicBezTo>
                      <a:pt x="402" y="418"/>
                      <a:pt x="405" y="421"/>
                      <a:pt x="409" y="421"/>
                    </a:cubicBezTo>
                    <a:cubicBezTo>
                      <a:pt x="410" y="421"/>
                      <a:pt x="410" y="421"/>
                      <a:pt x="410" y="421"/>
                    </a:cubicBezTo>
                    <a:cubicBezTo>
                      <a:pt x="415" y="420"/>
                      <a:pt x="418" y="416"/>
                      <a:pt x="419" y="411"/>
                    </a:cubicBezTo>
                    <a:cubicBezTo>
                      <a:pt x="422" y="406"/>
                      <a:pt x="422" y="400"/>
                      <a:pt x="418" y="397"/>
                    </a:cubicBezTo>
                    <a:cubicBezTo>
                      <a:pt x="417" y="396"/>
                      <a:pt x="416" y="395"/>
                      <a:pt x="415" y="395"/>
                    </a:cubicBezTo>
                    <a:cubicBezTo>
                      <a:pt x="422" y="387"/>
                      <a:pt x="427" y="376"/>
                      <a:pt x="430" y="365"/>
                    </a:cubicBezTo>
                    <a:cubicBezTo>
                      <a:pt x="431" y="366"/>
                      <a:pt x="432" y="367"/>
                      <a:pt x="434" y="368"/>
                    </a:cubicBezTo>
                    <a:cubicBezTo>
                      <a:pt x="435" y="368"/>
                      <a:pt x="435" y="368"/>
                      <a:pt x="436" y="368"/>
                    </a:cubicBezTo>
                    <a:cubicBezTo>
                      <a:pt x="437" y="368"/>
                      <a:pt x="439" y="368"/>
                      <a:pt x="440" y="367"/>
                    </a:cubicBezTo>
                    <a:cubicBezTo>
                      <a:pt x="440" y="365"/>
                      <a:pt x="439" y="363"/>
                      <a:pt x="440" y="361"/>
                    </a:cubicBezTo>
                    <a:cubicBezTo>
                      <a:pt x="440" y="355"/>
                      <a:pt x="440" y="349"/>
                      <a:pt x="442" y="343"/>
                    </a:cubicBezTo>
                    <a:cubicBezTo>
                      <a:pt x="441" y="343"/>
                      <a:pt x="440" y="343"/>
                      <a:pt x="439" y="343"/>
                    </a:cubicBezTo>
                    <a:cubicBezTo>
                      <a:pt x="437" y="343"/>
                      <a:pt x="436" y="343"/>
                      <a:pt x="435" y="344"/>
                    </a:cubicBezTo>
                    <a:cubicBezTo>
                      <a:pt x="435" y="338"/>
                      <a:pt x="435" y="333"/>
                      <a:pt x="435" y="328"/>
                    </a:cubicBezTo>
                    <a:cubicBezTo>
                      <a:pt x="434" y="318"/>
                      <a:pt x="433" y="308"/>
                      <a:pt x="431" y="298"/>
                    </a:cubicBezTo>
                    <a:cubicBezTo>
                      <a:pt x="433" y="298"/>
                      <a:pt x="435" y="297"/>
                      <a:pt x="436" y="296"/>
                    </a:cubicBezTo>
                    <a:cubicBezTo>
                      <a:pt x="441" y="294"/>
                      <a:pt x="444" y="286"/>
                      <a:pt x="444" y="281"/>
                    </a:cubicBezTo>
                    <a:cubicBezTo>
                      <a:pt x="444" y="278"/>
                      <a:pt x="443" y="274"/>
                      <a:pt x="440" y="274"/>
                    </a:cubicBezTo>
                    <a:cubicBezTo>
                      <a:pt x="439" y="273"/>
                      <a:pt x="438" y="273"/>
                      <a:pt x="437" y="273"/>
                    </a:cubicBezTo>
                    <a:cubicBezTo>
                      <a:pt x="437" y="273"/>
                      <a:pt x="437" y="273"/>
                      <a:pt x="436" y="273"/>
                    </a:cubicBezTo>
                    <a:cubicBezTo>
                      <a:pt x="436" y="273"/>
                      <a:pt x="436" y="273"/>
                      <a:pt x="436" y="273"/>
                    </a:cubicBezTo>
                    <a:cubicBezTo>
                      <a:pt x="435" y="273"/>
                      <a:pt x="433" y="274"/>
                      <a:pt x="432" y="274"/>
                    </a:cubicBezTo>
                    <a:cubicBezTo>
                      <a:pt x="432" y="274"/>
                      <a:pt x="431" y="274"/>
                      <a:pt x="431" y="273"/>
                    </a:cubicBezTo>
                    <a:cubicBezTo>
                      <a:pt x="430" y="273"/>
                      <a:pt x="430" y="273"/>
                      <a:pt x="429" y="273"/>
                    </a:cubicBezTo>
                    <a:cubicBezTo>
                      <a:pt x="429" y="273"/>
                      <a:pt x="428" y="273"/>
                      <a:pt x="427" y="274"/>
                    </a:cubicBezTo>
                    <a:cubicBezTo>
                      <a:pt x="426" y="271"/>
                      <a:pt x="425" y="267"/>
                      <a:pt x="425" y="264"/>
                    </a:cubicBezTo>
                    <a:cubicBezTo>
                      <a:pt x="425" y="264"/>
                      <a:pt x="426" y="264"/>
                      <a:pt x="426" y="264"/>
                    </a:cubicBezTo>
                    <a:cubicBezTo>
                      <a:pt x="429" y="262"/>
                      <a:pt x="431" y="258"/>
                      <a:pt x="432" y="255"/>
                    </a:cubicBezTo>
                    <a:cubicBezTo>
                      <a:pt x="433" y="254"/>
                      <a:pt x="433" y="253"/>
                      <a:pt x="434" y="252"/>
                    </a:cubicBezTo>
                    <a:cubicBezTo>
                      <a:pt x="441" y="258"/>
                      <a:pt x="450" y="263"/>
                      <a:pt x="457" y="267"/>
                    </a:cubicBezTo>
                    <a:cubicBezTo>
                      <a:pt x="458" y="267"/>
                      <a:pt x="458" y="267"/>
                      <a:pt x="458" y="267"/>
                    </a:cubicBezTo>
                    <a:cubicBezTo>
                      <a:pt x="456" y="272"/>
                      <a:pt x="456" y="278"/>
                      <a:pt x="459" y="282"/>
                    </a:cubicBezTo>
                    <a:cubicBezTo>
                      <a:pt x="460" y="283"/>
                      <a:pt x="461" y="284"/>
                      <a:pt x="463" y="285"/>
                    </a:cubicBezTo>
                    <a:cubicBezTo>
                      <a:pt x="464" y="286"/>
                      <a:pt x="465" y="286"/>
                      <a:pt x="466" y="286"/>
                    </a:cubicBezTo>
                    <a:cubicBezTo>
                      <a:pt x="468" y="286"/>
                      <a:pt x="471" y="285"/>
                      <a:pt x="473" y="283"/>
                    </a:cubicBezTo>
                    <a:cubicBezTo>
                      <a:pt x="476" y="281"/>
                      <a:pt x="478" y="277"/>
                      <a:pt x="478" y="273"/>
                    </a:cubicBezTo>
                    <a:cubicBezTo>
                      <a:pt x="482" y="273"/>
                      <a:pt x="485" y="274"/>
                      <a:pt x="489" y="274"/>
                    </a:cubicBezTo>
                    <a:cubicBezTo>
                      <a:pt x="496" y="274"/>
                      <a:pt x="503" y="273"/>
                      <a:pt x="509" y="271"/>
                    </a:cubicBezTo>
                    <a:cubicBezTo>
                      <a:pt x="509" y="273"/>
                      <a:pt x="510" y="275"/>
                      <a:pt x="511" y="277"/>
                    </a:cubicBezTo>
                    <a:cubicBezTo>
                      <a:pt x="511" y="277"/>
                      <a:pt x="511" y="277"/>
                      <a:pt x="511" y="278"/>
                    </a:cubicBezTo>
                    <a:cubicBezTo>
                      <a:pt x="512" y="279"/>
                      <a:pt x="512" y="280"/>
                      <a:pt x="512" y="281"/>
                    </a:cubicBezTo>
                    <a:cubicBezTo>
                      <a:pt x="514" y="281"/>
                      <a:pt x="515" y="281"/>
                      <a:pt x="516" y="281"/>
                    </a:cubicBezTo>
                    <a:cubicBezTo>
                      <a:pt x="517" y="281"/>
                      <a:pt x="517" y="281"/>
                      <a:pt x="517" y="281"/>
                    </a:cubicBezTo>
                    <a:cubicBezTo>
                      <a:pt x="520" y="281"/>
                      <a:pt x="523" y="281"/>
                      <a:pt x="526" y="282"/>
                    </a:cubicBezTo>
                    <a:cubicBezTo>
                      <a:pt x="529" y="280"/>
                      <a:pt x="530" y="277"/>
                      <a:pt x="531" y="275"/>
                    </a:cubicBezTo>
                    <a:cubicBezTo>
                      <a:pt x="531" y="273"/>
                      <a:pt x="532" y="272"/>
                      <a:pt x="532" y="271"/>
                    </a:cubicBezTo>
                    <a:cubicBezTo>
                      <a:pt x="532" y="269"/>
                      <a:pt x="532" y="268"/>
                      <a:pt x="532" y="267"/>
                    </a:cubicBezTo>
                    <a:cubicBezTo>
                      <a:pt x="532" y="266"/>
                      <a:pt x="532" y="264"/>
                      <a:pt x="531" y="263"/>
                    </a:cubicBezTo>
                    <a:cubicBezTo>
                      <a:pt x="531" y="263"/>
                      <a:pt x="531" y="263"/>
                      <a:pt x="531" y="263"/>
                    </a:cubicBezTo>
                    <a:cubicBezTo>
                      <a:pt x="539" y="259"/>
                      <a:pt x="545" y="254"/>
                      <a:pt x="551" y="248"/>
                    </a:cubicBezTo>
                    <a:cubicBezTo>
                      <a:pt x="551" y="245"/>
                      <a:pt x="550" y="242"/>
                      <a:pt x="549" y="239"/>
                    </a:cubicBezTo>
                    <a:cubicBezTo>
                      <a:pt x="542" y="247"/>
                      <a:pt x="534" y="253"/>
                      <a:pt x="526" y="257"/>
                    </a:cubicBezTo>
                    <a:cubicBezTo>
                      <a:pt x="526" y="257"/>
                      <a:pt x="525" y="257"/>
                      <a:pt x="525" y="257"/>
                    </a:cubicBezTo>
                    <a:cubicBezTo>
                      <a:pt x="523" y="257"/>
                      <a:pt x="521" y="257"/>
                      <a:pt x="519" y="258"/>
                    </a:cubicBezTo>
                    <a:cubicBezTo>
                      <a:pt x="518" y="247"/>
                      <a:pt x="518" y="237"/>
                      <a:pt x="515" y="226"/>
                    </a:cubicBezTo>
                    <a:cubicBezTo>
                      <a:pt x="513" y="218"/>
                      <a:pt x="509" y="209"/>
                      <a:pt x="506" y="201"/>
                    </a:cubicBezTo>
                    <a:cubicBezTo>
                      <a:pt x="509" y="203"/>
                      <a:pt x="511" y="206"/>
                      <a:pt x="514" y="208"/>
                    </a:cubicBezTo>
                    <a:cubicBezTo>
                      <a:pt x="519" y="214"/>
                      <a:pt x="526" y="217"/>
                      <a:pt x="531" y="223"/>
                    </a:cubicBezTo>
                    <a:cubicBezTo>
                      <a:pt x="535" y="227"/>
                      <a:pt x="542" y="232"/>
                      <a:pt x="548" y="235"/>
                    </a:cubicBezTo>
                    <a:cubicBezTo>
                      <a:pt x="548" y="232"/>
                      <a:pt x="547" y="228"/>
                      <a:pt x="546" y="225"/>
                    </a:cubicBezTo>
                    <a:cubicBezTo>
                      <a:pt x="541" y="221"/>
                      <a:pt x="535" y="215"/>
                      <a:pt x="530" y="211"/>
                    </a:cubicBezTo>
                    <a:cubicBezTo>
                      <a:pt x="523" y="207"/>
                      <a:pt x="516" y="199"/>
                      <a:pt x="509" y="193"/>
                    </a:cubicBezTo>
                    <a:cubicBezTo>
                      <a:pt x="512" y="190"/>
                      <a:pt x="514" y="186"/>
                      <a:pt x="516" y="182"/>
                    </a:cubicBezTo>
                    <a:cubicBezTo>
                      <a:pt x="516" y="180"/>
                      <a:pt x="517" y="178"/>
                      <a:pt x="517" y="176"/>
                    </a:cubicBezTo>
                    <a:cubicBezTo>
                      <a:pt x="519" y="177"/>
                      <a:pt x="520" y="178"/>
                      <a:pt x="521" y="179"/>
                    </a:cubicBezTo>
                    <a:cubicBezTo>
                      <a:pt x="527" y="183"/>
                      <a:pt x="531" y="191"/>
                      <a:pt x="535" y="198"/>
                    </a:cubicBezTo>
                    <a:cubicBezTo>
                      <a:pt x="538" y="204"/>
                      <a:pt x="542" y="210"/>
                      <a:pt x="545" y="216"/>
                    </a:cubicBezTo>
                    <a:cubicBezTo>
                      <a:pt x="545" y="216"/>
                      <a:pt x="545" y="217"/>
                      <a:pt x="545" y="217"/>
                    </a:cubicBezTo>
                    <a:cubicBezTo>
                      <a:pt x="544" y="210"/>
                      <a:pt x="544" y="204"/>
                      <a:pt x="543" y="197"/>
                    </a:cubicBezTo>
                    <a:cubicBezTo>
                      <a:pt x="540" y="191"/>
                      <a:pt x="537" y="185"/>
                      <a:pt x="532" y="180"/>
                    </a:cubicBezTo>
                    <a:cubicBezTo>
                      <a:pt x="530" y="177"/>
                      <a:pt x="527" y="175"/>
                      <a:pt x="524" y="172"/>
                    </a:cubicBezTo>
                    <a:cubicBezTo>
                      <a:pt x="530" y="173"/>
                      <a:pt x="536" y="173"/>
                      <a:pt x="542" y="173"/>
                    </a:cubicBezTo>
                    <a:cubicBezTo>
                      <a:pt x="542" y="171"/>
                      <a:pt x="542" y="168"/>
                      <a:pt x="542" y="165"/>
                    </a:cubicBezTo>
                    <a:cubicBezTo>
                      <a:pt x="535" y="165"/>
                      <a:pt x="528" y="165"/>
                      <a:pt x="520" y="164"/>
                    </a:cubicBezTo>
                    <a:cubicBezTo>
                      <a:pt x="521" y="157"/>
                      <a:pt x="522" y="150"/>
                      <a:pt x="522" y="144"/>
                    </a:cubicBezTo>
                    <a:cubicBezTo>
                      <a:pt x="529" y="149"/>
                      <a:pt x="536" y="153"/>
                      <a:pt x="543" y="158"/>
                    </a:cubicBezTo>
                    <a:cubicBezTo>
                      <a:pt x="543" y="155"/>
                      <a:pt x="544" y="152"/>
                      <a:pt x="544" y="148"/>
                    </a:cubicBezTo>
                    <a:cubicBezTo>
                      <a:pt x="543" y="148"/>
                      <a:pt x="542" y="147"/>
                      <a:pt x="541" y="146"/>
                    </a:cubicBezTo>
                    <a:cubicBezTo>
                      <a:pt x="538" y="145"/>
                      <a:pt x="535" y="143"/>
                      <a:pt x="532" y="141"/>
                    </a:cubicBezTo>
                    <a:cubicBezTo>
                      <a:pt x="528" y="139"/>
                      <a:pt x="520" y="138"/>
                      <a:pt x="527" y="134"/>
                    </a:cubicBezTo>
                    <a:cubicBezTo>
                      <a:pt x="531" y="132"/>
                      <a:pt x="539" y="130"/>
                      <a:pt x="543" y="126"/>
                    </a:cubicBezTo>
                    <a:cubicBezTo>
                      <a:pt x="544" y="126"/>
                      <a:pt x="544" y="126"/>
                      <a:pt x="544" y="127"/>
                    </a:cubicBezTo>
                    <a:cubicBezTo>
                      <a:pt x="545" y="127"/>
                      <a:pt x="545" y="127"/>
                      <a:pt x="545" y="127"/>
                    </a:cubicBezTo>
                    <a:cubicBezTo>
                      <a:pt x="545" y="129"/>
                      <a:pt x="546" y="131"/>
                      <a:pt x="547" y="133"/>
                    </a:cubicBezTo>
                    <a:cubicBezTo>
                      <a:pt x="549" y="123"/>
                      <a:pt x="552" y="113"/>
                      <a:pt x="556" y="104"/>
                    </a:cubicBezTo>
                    <a:cubicBezTo>
                      <a:pt x="556" y="104"/>
                      <a:pt x="556" y="104"/>
                      <a:pt x="556" y="104"/>
                    </a:cubicBezTo>
                    <a:cubicBezTo>
                      <a:pt x="555" y="103"/>
                      <a:pt x="553" y="103"/>
                      <a:pt x="552" y="102"/>
                    </a:cubicBezTo>
                    <a:cubicBezTo>
                      <a:pt x="552" y="102"/>
                      <a:pt x="552" y="102"/>
                      <a:pt x="551" y="102"/>
                    </a:cubicBezTo>
                    <a:cubicBezTo>
                      <a:pt x="550" y="102"/>
                      <a:pt x="550" y="102"/>
                      <a:pt x="549" y="103"/>
                    </a:cubicBezTo>
                    <a:cubicBezTo>
                      <a:pt x="548" y="103"/>
                      <a:pt x="548" y="103"/>
                      <a:pt x="548" y="103"/>
                    </a:cubicBezTo>
                    <a:cubicBezTo>
                      <a:pt x="546" y="103"/>
                      <a:pt x="545" y="104"/>
                      <a:pt x="544" y="106"/>
                    </a:cubicBezTo>
                    <a:cubicBezTo>
                      <a:pt x="542" y="102"/>
                      <a:pt x="539" y="98"/>
                      <a:pt x="537" y="95"/>
                    </a:cubicBezTo>
                    <a:cubicBezTo>
                      <a:pt x="536" y="92"/>
                      <a:pt x="535" y="90"/>
                      <a:pt x="534" y="89"/>
                    </a:cubicBezTo>
                    <a:cubicBezTo>
                      <a:pt x="535" y="88"/>
                      <a:pt x="536" y="87"/>
                      <a:pt x="537" y="85"/>
                    </a:cubicBezTo>
                    <a:cubicBezTo>
                      <a:pt x="538" y="84"/>
                      <a:pt x="538" y="84"/>
                      <a:pt x="538" y="84"/>
                    </a:cubicBezTo>
                    <a:cubicBezTo>
                      <a:pt x="538" y="83"/>
                      <a:pt x="539" y="82"/>
                      <a:pt x="539" y="81"/>
                    </a:cubicBezTo>
                    <a:cubicBezTo>
                      <a:pt x="541" y="78"/>
                      <a:pt x="540" y="75"/>
                      <a:pt x="539" y="72"/>
                    </a:cubicBezTo>
                    <a:cubicBezTo>
                      <a:pt x="538" y="72"/>
                      <a:pt x="538" y="72"/>
                      <a:pt x="538" y="72"/>
                    </a:cubicBezTo>
                    <a:cubicBezTo>
                      <a:pt x="538" y="71"/>
                      <a:pt x="538" y="71"/>
                      <a:pt x="538" y="71"/>
                    </a:cubicBezTo>
                    <a:cubicBezTo>
                      <a:pt x="537" y="68"/>
                      <a:pt x="535" y="67"/>
                      <a:pt x="532" y="67"/>
                    </a:cubicBezTo>
                    <a:cubicBezTo>
                      <a:pt x="531" y="67"/>
                      <a:pt x="531" y="67"/>
                      <a:pt x="531" y="67"/>
                    </a:cubicBezTo>
                    <a:cubicBezTo>
                      <a:pt x="530" y="67"/>
                      <a:pt x="528" y="67"/>
                      <a:pt x="527" y="68"/>
                    </a:cubicBezTo>
                    <a:cubicBezTo>
                      <a:pt x="526" y="68"/>
                      <a:pt x="525" y="69"/>
                      <a:pt x="524" y="69"/>
                    </a:cubicBezTo>
                    <a:cubicBezTo>
                      <a:pt x="523" y="70"/>
                      <a:pt x="522" y="72"/>
                      <a:pt x="521" y="73"/>
                    </a:cubicBezTo>
                    <a:cubicBezTo>
                      <a:pt x="519" y="70"/>
                      <a:pt x="516" y="67"/>
                      <a:pt x="513" y="64"/>
                    </a:cubicBezTo>
                    <a:cubicBezTo>
                      <a:pt x="506" y="56"/>
                      <a:pt x="498" y="47"/>
                      <a:pt x="489" y="40"/>
                    </a:cubicBezTo>
                    <a:cubicBezTo>
                      <a:pt x="483" y="36"/>
                      <a:pt x="473" y="34"/>
                      <a:pt x="466" y="30"/>
                    </a:cubicBezTo>
                    <a:cubicBezTo>
                      <a:pt x="459" y="27"/>
                      <a:pt x="451" y="25"/>
                      <a:pt x="444" y="22"/>
                    </a:cubicBezTo>
                    <a:cubicBezTo>
                      <a:pt x="441" y="21"/>
                      <a:pt x="438" y="19"/>
                      <a:pt x="435" y="17"/>
                    </a:cubicBezTo>
                    <a:cubicBezTo>
                      <a:pt x="426" y="12"/>
                      <a:pt x="417" y="7"/>
                      <a:pt x="408" y="3"/>
                    </a:cubicBezTo>
                    <a:cubicBezTo>
                      <a:pt x="383" y="1"/>
                      <a:pt x="356" y="0"/>
                      <a:pt x="3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5" name="Freeform 303"/>
              <p:cNvSpPr>
                <a:spLocks noEditPoints="1"/>
              </p:cNvSpPr>
              <p:nvPr/>
            </p:nvSpPr>
            <p:spPr bwMode="auto">
              <a:xfrm>
                <a:off x="7060" y="2697"/>
                <a:ext cx="253" cy="296"/>
              </a:xfrm>
              <a:custGeom>
                <a:avLst/>
                <a:gdLst>
                  <a:gd name="T0" fmla="*/ 151 w 511"/>
                  <a:gd name="T1" fmla="*/ 580 h 600"/>
                  <a:gd name="T2" fmla="*/ 356 w 511"/>
                  <a:gd name="T3" fmla="*/ 489 h 600"/>
                  <a:gd name="T4" fmla="*/ 344 w 511"/>
                  <a:gd name="T5" fmla="*/ 470 h 600"/>
                  <a:gd name="T6" fmla="*/ 474 w 511"/>
                  <a:gd name="T7" fmla="*/ 293 h 600"/>
                  <a:gd name="T8" fmla="*/ 503 w 511"/>
                  <a:gd name="T9" fmla="*/ 238 h 600"/>
                  <a:gd name="T10" fmla="*/ 499 w 511"/>
                  <a:gd name="T11" fmla="*/ 221 h 600"/>
                  <a:gd name="T12" fmla="*/ 510 w 511"/>
                  <a:gd name="T13" fmla="*/ 197 h 600"/>
                  <a:gd name="T14" fmla="*/ 509 w 511"/>
                  <a:gd name="T15" fmla="*/ 189 h 600"/>
                  <a:gd name="T16" fmla="*/ 487 w 511"/>
                  <a:gd name="T17" fmla="*/ 78 h 600"/>
                  <a:gd name="T18" fmla="*/ 466 w 511"/>
                  <a:gd name="T19" fmla="*/ 44 h 600"/>
                  <a:gd name="T20" fmla="*/ 461 w 511"/>
                  <a:gd name="T21" fmla="*/ 38 h 600"/>
                  <a:gd name="T22" fmla="*/ 124 w 511"/>
                  <a:gd name="T23" fmla="*/ 549 h 600"/>
                  <a:gd name="T24" fmla="*/ 124 w 511"/>
                  <a:gd name="T25" fmla="*/ 549 h 600"/>
                  <a:gd name="T26" fmla="*/ 82 w 511"/>
                  <a:gd name="T27" fmla="*/ 565 h 600"/>
                  <a:gd name="T28" fmla="*/ 157 w 511"/>
                  <a:gd name="T29" fmla="*/ 570 h 600"/>
                  <a:gd name="T30" fmla="*/ 63 w 511"/>
                  <a:gd name="T31" fmla="*/ 555 h 600"/>
                  <a:gd name="T32" fmla="*/ 30 w 511"/>
                  <a:gd name="T33" fmla="*/ 500 h 600"/>
                  <a:gd name="T34" fmla="*/ 51 w 511"/>
                  <a:gd name="T35" fmla="*/ 528 h 600"/>
                  <a:gd name="T36" fmla="*/ 39 w 511"/>
                  <a:gd name="T37" fmla="*/ 497 h 600"/>
                  <a:gd name="T38" fmla="*/ 299 w 511"/>
                  <a:gd name="T39" fmla="*/ 396 h 600"/>
                  <a:gd name="T40" fmla="*/ 348 w 511"/>
                  <a:gd name="T41" fmla="*/ 259 h 600"/>
                  <a:gd name="T42" fmla="*/ 354 w 511"/>
                  <a:gd name="T43" fmla="*/ 221 h 600"/>
                  <a:gd name="T44" fmla="*/ 167 w 511"/>
                  <a:gd name="T45" fmla="*/ 568 h 600"/>
                  <a:gd name="T46" fmla="*/ 304 w 511"/>
                  <a:gd name="T47" fmla="*/ 243 h 600"/>
                  <a:gd name="T48" fmla="*/ 283 w 511"/>
                  <a:gd name="T49" fmla="*/ 421 h 600"/>
                  <a:gd name="T50" fmla="*/ 392 w 511"/>
                  <a:gd name="T51" fmla="*/ 392 h 600"/>
                  <a:gd name="T52" fmla="*/ 422 w 511"/>
                  <a:gd name="T53" fmla="*/ 258 h 600"/>
                  <a:gd name="T54" fmla="*/ 250 w 511"/>
                  <a:gd name="T55" fmla="*/ 307 h 600"/>
                  <a:gd name="T56" fmla="*/ 294 w 511"/>
                  <a:gd name="T57" fmla="*/ 254 h 600"/>
                  <a:gd name="T58" fmla="*/ 242 w 511"/>
                  <a:gd name="T59" fmla="*/ 218 h 600"/>
                  <a:gd name="T60" fmla="*/ 236 w 511"/>
                  <a:gd name="T61" fmla="*/ 324 h 600"/>
                  <a:gd name="T62" fmla="*/ 425 w 511"/>
                  <a:gd name="T63" fmla="*/ 175 h 600"/>
                  <a:gd name="T64" fmla="*/ 231 w 511"/>
                  <a:gd name="T65" fmla="*/ 173 h 600"/>
                  <a:gd name="T66" fmla="*/ 193 w 511"/>
                  <a:gd name="T67" fmla="*/ 159 h 600"/>
                  <a:gd name="T68" fmla="*/ 201 w 511"/>
                  <a:gd name="T69" fmla="*/ 198 h 600"/>
                  <a:gd name="T70" fmla="*/ 428 w 511"/>
                  <a:gd name="T71" fmla="*/ 120 h 600"/>
                  <a:gd name="T72" fmla="*/ 435 w 511"/>
                  <a:gd name="T73" fmla="*/ 116 h 600"/>
                  <a:gd name="T74" fmla="*/ 192 w 511"/>
                  <a:gd name="T75" fmla="*/ 151 h 600"/>
                  <a:gd name="T76" fmla="*/ 264 w 511"/>
                  <a:gd name="T77" fmla="*/ 103 h 600"/>
                  <a:gd name="T78" fmla="*/ 430 w 511"/>
                  <a:gd name="T79" fmla="*/ 99 h 600"/>
                  <a:gd name="T80" fmla="*/ 202 w 511"/>
                  <a:gd name="T81" fmla="*/ 81 h 600"/>
                  <a:gd name="T82" fmla="*/ 216 w 511"/>
                  <a:gd name="T83" fmla="*/ 96 h 600"/>
                  <a:gd name="T84" fmla="*/ 268 w 511"/>
                  <a:gd name="T85" fmla="*/ 78 h 600"/>
                  <a:gd name="T86" fmla="*/ 281 w 511"/>
                  <a:gd name="T87" fmla="*/ 50 h 600"/>
                  <a:gd name="T88" fmla="*/ 257 w 511"/>
                  <a:gd name="T89" fmla="*/ 30 h 600"/>
                  <a:gd name="T90" fmla="*/ 162 w 511"/>
                  <a:gd name="T91" fmla="*/ 67 h 600"/>
                  <a:gd name="T92" fmla="*/ 151 w 511"/>
                  <a:gd name="T93" fmla="*/ 180 h 600"/>
                  <a:gd name="T94" fmla="*/ 199 w 511"/>
                  <a:gd name="T95" fmla="*/ 326 h 600"/>
                  <a:gd name="T96" fmla="*/ 199 w 511"/>
                  <a:gd name="T97" fmla="*/ 467 h 600"/>
                  <a:gd name="T98" fmla="*/ 71 w 511"/>
                  <a:gd name="T99" fmla="*/ 488 h 600"/>
                  <a:gd name="T100" fmla="*/ 41 w 511"/>
                  <a:gd name="T101" fmla="*/ 467 h 600"/>
                  <a:gd name="T102" fmla="*/ 23 w 511"/>
                  <a:gd name="T103" fmla="*/ 552 h 600"/>
                  <a:gd name="T104" fmla="*/ 138 w 511"/>
                  <a:gd name="T105" fmla="*/ 575 h 600"/>
                  <a:gd name="T106" fmla="*/ 341 w 511"/>
                  <a:gd name="T107" fmla="*/ 505 h 600"/>
                  <a:gd name="T108" fmla="*/ 429 w 511"/>
                  <a:gd name="T109" fmla="*/ 415 h 600"/>
                  <a:gd name="T110" fmla="*/ 461 w 511"/>
                  <a:gd name="T111" fmla="*/ 270 h 600"/>
                  <a:gd name="T112" fmla="*/ 488 w 511"/>
                  <a:gd name="T113" fmla="*/ 250 h 600"/>
                  <a:gd name="T114" fmla="*/ 490 w 511"/>
                  <a:gd name="T115" fmla="*/ 227 h 600"/>
                  <a:gd name="T116" fmla="*/ 481 w 511"/>
                  <a:gd name="T117" fmla="*/ 192 h 600"/>
                  <a:gd name="T118" fmla="*/ 476 w 511"/>
                  <a:gd name="T119" fmla="*/ 82 h 600"/>
                  <a:gd name="T120" fmla="*/ 425 w 511"/>
                  <a:gd name="T121" fmla="*/ 75 h 600"/>
                  <a:gd name="T122" fmla="*/ 378 w 511"/>
                  <a:gd name="T123" fmla="*/ 41 h 600"/>
                  <a:gd name="T124" fmla="*/ 300 w 511"/>
                  <a:gd name="T125" fmla="*/ 95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11" h="600">
                    <a:moveTo>
                      <a:pt x="151" y="580"/>
                    </a:moveTo>
                    <a:cubicBezTo>
                      <a:pt x="150" y="580"/>
                      <a:pt x="149" y="581"/>
                      <a:pt x="148" y="581"/>
                    </a:cubicBezTo>
                    <a:cubicBezTo>
                      <a:pt x="147" y="582"/>
                      <a:pt x="146" y="583"/>
                      <a:pt x="145" y="583"/>
                    </a:cubicBezTo>
                    <a:cubicBezTo>
                      <a:pt x="144" y="589"/>
                      <a:pt x="144" y="594"/>
                      <a:pt x="145" y="600"/>
                    </a:cubicBezTo>
                    <a:cubicBezTo>
                      <a:pt x="151" y="600"/>
                      <a:pt x="156" y="599"/>
                      <a:pt x="162" y="598"/>
                    </a:cubicBezTo>
                    <a:cubicBezTo>
                      <a:pt x="163" y="593"/>
                      <a:pt x="160" y="588"/>
                      <a:pt x="157" y="584"/>
                    </a:cubicBezTo>
                    <a:cubicBezTo>
                      <a:pt x="156" y="582"/>
                      <a:pt x="154" y="580"/>
                      <a:pt x="151" y="580"/>
                    </a:cubicBezTo>
                    <a:moveTo>
                      <a:pt x="344" y="470"/>
                    </a:moveTo>
                    <a:cubicBezTo>
                      <a:pt x="342" y="470"/>
                      <a:pt x="340" y="471"/>
                      <a:pt x="338" y="474"/>
                    </a:cubicBezTo>
                    <a:cubicBezTo>
                      <a:pt x="338" y="475"/>
                      <a:pt x="338" y="476"/>
                      <a:pt x="337" y="477"/>
                    </a:cubicBezTo>
                    <a:cubicBezTo>
                      <a:pt x="340" y="483"/>
                      <a:pt x="344" y="488"/>
                      <a:pt x="349" y="494"/>
                    </a:cubicBezTo>
                    <a:cubicBezTo>
                      <a:pt x="349" y="492"/>
                      <a:pt x="350" y="491"/>
                      <a:pt x="351" y="490"/>
                    </a:cubicBezTo>
                    <a:cubicBezTo>
                      <a:pt x="352" y="489"/>
                      <a:pt x="353" y="488"/>
                      <a:pt x="354" y="488"/>
                    </a:cubicBezTo>
                    <a:cubicBezTo>
                      <a:pt x="355" y="488"/>
                      <a:pt x="355" y="489"/>
                      <a:pt x="356" y="489"/>
                    </a:cubicBezTo>
                    <a:cubicBezTo>
                      <a:pt x="356" y="488"/>
                      <a:pt x="357" y="488"/>
                      <a:pt x="357" y="488"/>
                    </a:cubicBezTo>
                    <a:cubicBezTo>
                      <a:pt x="358" y="488"/>
                      <a:pt x="358" y="489"/>
                      <a:pt x="359" y="489"/>
                    </a:cubicBezTo>
                    <a:cubicBezTo>
                      <a:pt x="359" y="489"/>
                      <a:pt x="359" y="489"/>
                      <a:pt x="359" y="489"/>
                    </a:cubicBezTo>
                    <a:cubicBezTo>
                      <a:pt x="360" y="489"/>
                      <a:pt x="360" y="488"/>
                      <a:pt x="361" y="488"/>
                    </a:cubicBezTo>
                    <a:cubicBezTo>
                      <a:pt x="361" y="487"/>
                      <a:pt x="361" y="486"/>
                      <a:pt x="361" y="485"/>
                    </a:cubicBezTo>
                    <a:cubicBezTo>
                      <a:pt x="360" y="475"/>
                      <a:pt x="355" y="472"/>
                      <a:pt x="347" y="471"/>
                    </a:cubicBezTo>
                    <a:cubicBezTo>
                      <a:pt x="346" y="470"/>
                      <a:pt x="345" y="470"/>
                      <a:pt x="344" y="470"/>
                    </a:cubicBezTo>
                    <a:moveTo>
                      <a:pt x="488" y="292"/>
                    </a:moveTo>
                    <a:cubicBezTo>
                      <a:pt x="488" y="296"/>
                      <a:pt x="488" y="300"/>
                      <a:pt x="489" y="304"/>
                    </a:cubicBezTo>
                    <a:cubicBezTo>
                      <a:pt x="490" y="301"/>
                      <a:pt x="491" y="298"/>
                      <a:pt x="492" y="295"/>
                    </a:cubicBezTo>
                    <a:cubicBezTo>
                      <a:pt x="491" y="294"/>
                      <a:pt x="490" y="293"/>
                      <a:pt x="488" y="292"/>
                    </a:cubicBezTo>
                    <a:moveTo>
                      <a:pt x="462" y="279"/>
                    </a:moveTo>
                    <a:cubicBezTo>
                      <a:pt x="463" y="284"/>
                      <a:pt x="467" y="290"/>
                      <a:pt x="470" y="292"/>
                    </a:cubicBezTo>
                    <a:cubicBezTo>
                      <a:pt x="471" y="293"/>
                      <a:pt x="473" y="293"/>
                      <a:pt x="474" y="293"/>
                    </a:cubicBezTo>
                    <a:cubicBezTo>
                      <a:pt x="477" y="293"/>
                      <a:pt x="479" y="291"/>
                      <a:pt x="481" y="287"/>
                    </a:cubicBezTo>
                    <a:cubicBezTo>
                      <a:pt x="475" y="284"/>
                      <a:pt x="468" y="281"/>
                      <a:pt x="462" y="279"/>
                    </a:cubicBezTo>
                    <a:moveTo>
                      <a:pt x="503" y="238"/>
                    </a:moveTo>
                    <a:cubicBezTo>
                      <a:pt x="504" y="240"/>
                      <a:pt x="505" y="242"/>
                      <a:pt x="506" y="244"/>
                    </a:cubicBezTo>
                    <a:cubicBezTo>
                      <a:pt x="506" y="242"/>
                      <a:pt x="506" y="240"/>
                      <a:pt x="507" y="238"/>
                    </a:cubicBezTo>
                    <a:cubicBezTo>
                      <a:pt x="506" y="238"/>
                      <a:pt x="506" y="238"/>
                      <a:pt x="505" y="238"/>
                    </a:cubicBezTo>
                    <a:cubicBezTo>
                      <a:pt x="504" y="238"/>
                      <a:pt x="504" y="238"/>
                      <a:pt x="503" y="238"/>
                    </a:cubicBezTo>
                    <a:moveTo>
                      <a:pt x="508" y="227"/>
                    </a:moveTo>
                    <a:cubicBezTo>
                      <a:pt x="507" y="228"/>
                      <a:pt x="506" y="230"/>
                      <a:pt x="505" y="231"/>
                    </a:cubicBezTo>
                    <a:cubicBezTo>
                      <a:pt x="506" y="231"/>
                      <a:pt x="506" y="231"/>
                      <a:pt x="507" y="231"/>
                    </a:cubicBezTo>
                    <a:cubicBezTo>
                      <a:pt x="507" y="231"/>
                      <a:pt x="507" y="231"/>
                      <a:pt x="508" y="231"/>
                    </a:cubicBezTo>
                    <a:cubicBezTo>
                      <a:pt x="508" y="230"/>
                      <a:pt x="508" y="228"/>
                      <a:pt x="508" y="227"/>
                    </a:cubicBezTo>
                    <a:moveTo>
                      <a:pt x="499" y="210"/>
                    </a:moveTo>
                    <a:cubicBezTo>
                      <a:pt x="499" y="214"/>
                      <a:pt x="499" y="218"/>
                      <a:pt x="499" y="221"/>
                    </a:cubicBezTo>
                    <a:cubicBezTo>
                      <a:pt x="499" y="223"/>
                      <a:pt x="500" y="224"/>
                      <a:pt x="500" y="226"/>
                    </a:cubicBezTo>
                    <a:cubicBezTo>
                      <a:pt x="502" y="223"/>
                      <a:pt x="505" y="220"/>
                      <a:pt x="507" y="218"/>
                    </a:cubicBezTo>
                    <a:cubicBezTo>
                      <a:pt x="508" y="217"/>
                      <a:pt x="509" y="217"/>
                      <a:pt x="509" y="216"/>
                    </a:cubicBezTo>
                    <a:cubicBezTo>
                      <a:pt x="509" y="214"/>
                      <a:pt x="510" y="212"/>
                      <a:pt x="510" y="210"/>
                    </a:cubicBezTo>
                    <a:cubicBezTo>
                      <a:pt x="508" y="210"/>
                      <a:pt x="506" y="210"/>
                      <a:pt x="504" y="210"/>
                    </a:cubicBezTo>
                    <a:cubicBezTo>
                      <a:pt x="502" y="210"/>
                      <a:pt x="501" y="210"/>
                      <a:pt x="499" y="210"/>
                    </a:cubicBezTo>
                    <a:moveTo>
                      <a:pt x="510" y="197"/>
                    </a:moveTo>
                    <a:cubicBezTo>
                      <a:pt x="509" y="199"/>
                      <a:pt x="507" y="201"/>
                      <a:pt x="506" y="202"/>
                    </a:cubicBezTo>
                    <a:cubicBezTo>
                      <a:pt x="507" y="202"/>
                      <a:pt x="509" y="202"/>
                      <a:pt x="510" y="201"/>
                    </a:cubicBezTo>
                    <a:cubicBezTo>
                      <a:pt x="510" y="200"/>
                      <a:pt x="510" y="199"/>
                      <a:pt x="510" y="197"/>
                    </a:cubicBezTo>
                    <a:moveTo>
                      <a:pt x="505" y="173"/>
                    </a:moveTo>
                    <a:cubicBezTo>
                      <a:pt x="505" y="174"/>
                      <a:pt x="504" y="175"/>
                      <a:pt x="504" y="176"/>
                    </a:cubicBezTo>
                    <a:cubicBezTo>
                      <a:pt x="501" y="184"/>
                      <a:pt x="499" y="191"/>
                      <a:pt x="499" y="198"/>
                    </a:cubicBezTo>
                    <a:cubicBezTo>
                      <a:pt x="502" y="195"/>
                      <a:pt x="505" y="191"/>
                      <a:pt x="509" y="189"/>
                    </a:cubicBezTo>
                    <a:cubicBezTo>
                      <a:pt x="509" y="188"/>
                      <a:pt x="510" y="187"/>
                      <a:pt x="511" y="187"/>
                    </a:cubicBezTo>
                    <a:cubicBezTo>
                      <a:pt x="511" y="185"/>
                      <a:pt x="511" y="183"/>
                      <a:pt x="511" y="181"/>
                    </a:cubicBezTo>
                    <a:cubicBezTo>
                      <a:pt x="509" y="179"/>
                      <a:pt x="507" y="176"/>
                      <a:pt x="505" y="173"/>
                    </a:cubicBezTo>
                    <a:moveTo>
                      <a:pt x="483" y="69"/>
                    </a:moveTo>
                    <a:cubicBezTo>
                      <a:pt x="482" y="70"/>
                      <a:pt x="482" y="71"/>
                      <a:pt x="481" y="72"/>
                    </a:cubicBezTo>
                    <a:cubicBezTo>
                      <a:pt x="485" y="77"/>
                      <a:pt x="485" y="77"/>
                      <a:pt x="485" y="77"/>
                    </a:cubicBezTo>
                    <a:cubicBezTo>
                      <a:pt x="486" y="77"/>
                      <a:pt x="486" y="78"/>
                      <a:pt x="487" y="78"/>
                    </a:cubicBezTo>
                    <a:cubicBezTo>
                      <a:pt x="486" y="75"/>
                      <a:pt x="484" y="72"/>
                      <a:pt x="483" y="69"/>
                    </a:cubicBezTo>
                    <a:moveTo>
                      <a:pt x="467" y="56"/>
                    </a:moveTo>
                    <a:cubicBezTo>
                      <a:pt x="476" y="66"/>
                      <a:pt x="476" y="66"/>
                      <a:pt x="476" y="66"/>
                    </a:cubicBezTo>
                    <a:cubicBezTo>
                      <a:pt x="477" y="64"/>
                      <a:pt x="478" y="63"/>
                      <a:pt x="478" y="61"/>
                    </a:cubicBezTo>
                    <a:cubicBezTo>
                      <a:pt x="478" y="61"/>
                      <a:pt x="478" y="60"/>
                      <a:pt x="477" y="59"/>
                    </a:cubicBezTo>
                    <a:cubicBezTo>
                      <a:pt x="474" y="58"/>
                      <a:pt x="471" y="57"/>
                      <a:pt x="467" y="56"/>
                    </a:cubicBezTo>
                    <a:moveTo>
                      <a:pt x="466" y="44"/>
                    </a:moveTo>
                    <a:cubicBezTo>
                      <a:pt x="465" y="45"/>
                      <a:pt x="464" y="46"/>
                      <a:pt x="463" y="47"/>
                    </a:cubicBezTo>
                    <a:cubicBezTo>
                      <a:pt x="465" y="48"/>
                      <a:pt x="467" y="48"/>
                      <a:pt x="469" y="48"/>
                    </a:cubicBezTo>
                    <a:cubicBezTo>
                      <a:pt x="468" y="47"/>
                      <a:pt x="467" y="45"/>
                      <a:pt x="466" y="44"/>
                    </a:cubicBezTo>
                    <a:moveTo>
                      <a:pt x="450" y="26"/>
                    </a:moveTo>
                    <a:cubicBezTo>
                      <a:pt x="451" y="30"/>
                      <a:pt x="452" y="35"/>
                      <a:pt x="454" y="40"/>
                    </a:cubicBezTo>
                    <a:cubicBezTo>
                      <a:pt x="456" y="43"/>
                      <a:pt x="456" y="43"/>
                      <a:pt x="456" y="43"/>
                    </a:cubicBezTo>
                    <a:cubicBezTo>
                      <a:pt x="458" y="41"/>
                      <a:pt x="459" y="39"/>
                      <a:pt x="461" y="38"/>
                    </a:cubicBezTo>
                    <a:cubicBezTo>
                      <a:pt x="457" y="33"/>
                      <a:pt x="453" y="29"/>
                      <a:pt x="450" y="26"/>
                    </a:cubicBezTo>
                    <a:moveTo>
                      <a:pt x="438" y="16"/>
                    </a:moveTo>
                    <a:cubicBezTo>
                      <a:pt x="437" y="16"/>
                      <a:pt x="436" y="16"/>
                      <a:pt x="435" y="17"/>
                    </a:cubicBezTo>
                    <a:cubicBezTo>
                      <a:pt x="437" y="18"/>
                      <a:pt x="438" y="20"/>
                      <a:pt x="440" y="22"/>
                    </a:cubicBezTo>
                    <a:cubicBezTo>
                      <a:pt x="439" y="20"/>
                      <a:pt x="439" y="18"/>
                      <a:pt x="439" y="16"/>
                    </a:cubicBezTo>
                    <a:cubicBezTo>
                      <a:pt x="438" y="16"/>
                      <a:pt x="438" y="16"/>
                      <a:pt x="438" y="16"/>
                    </a:cubicBezTo>
                    <a:moveTo>
                      <a:pt x="124" y="549"/>
                    </a:moveTo>
                    <a:cubicBezTo>
                      <a:pt x="128" y="549"/>
                      <a:pt x="133" y="549"/>
                      <a:pt x="137" y="548"/>
                    </a:cubicBezTo>
                    <a:cubicBezTo>
                      <a:pt x="140" y="548"/>
                      <a:pt x="142" y="548"/>
                      <a:pt x="144" y="547"/>
                    </a:cubicBezTo>
                    <a:cubicBezTo>
                      <a:pt x="142" y="551"/>
                      <a:pt x="139" y="554"/>
                      <a:pt x="136" y="556"/>
                    </a:cubicBezTo>
                    <a:cubicBezTo>
                      <a:pt x="131" y="562"/>
                      <a:pt x="126" y="567"/>
                      <a:pt x="120" y="572"/>
                    </a:cubicBezTo>
                    <a:cubicBezTo>
                      <a:pt x="110" y="572"/>
                      <a:pt x="101" y="570"/>
                      <a:pt x="91" y="568"/>
                    </a:cubicBezTo>
                    <a:cubicBezTo>
                      <a:pt x="101" y="562"/>
                      <a:pt x="109" y="555"/>
                      <a:pt x="119" y="549"/>
                    </a:cubicBezTo>
                    <a:cubicBezTo>
                      <a:pt x="120" y="549"/>
                      <a:pt x="122" y="549"/>
                      <a:pt x="124" y="549"/>
                    </a:cubicBezTo>
                    <a:moveTo>
                      <a:pt x="82" y="565"/>
                    </a:moveTo>
                    <a:cubicBezTo>
                      <a:pt x="78" y="563"/>
                      <a:pt x="74" y="561"/>
                      <a:pt x="70" y="559"/>
                    </a:cubicBezTo>
                    <a:cubicBezTo>
                      <a:pt x="74" y="556"/>
                      <a:pt x="78" y="553"/>
                      <a:pt x="82" y="549"/>
                    </a:cubicBezTo>
                    <a:cubicBezTo>
                      <a:pt x="85" y="546"/>
                      <a:pt x="89" y="544"/>
                      <a:pt x="94" y="542"/>
                    </a:cubicBezTo>
                    <a:cubicBezTo>
                      <a:pt x="98" y="544"/>
                      <a:pt x="102" y="546"/>
                      <a:pt x="106" y="547"/>
                    </a:cubicBezTo>
                    <a:cubicBezTo>
                      <a:pt x="105" y="548"/>
                      <a:pt x="105" y="548"/>
                      <a:pt x="104" y="549"/>
                    </a:cubicBezTo>
                    <a:cubicBezTo>
                      <a:pt x="97" y="555"/>
                      <a:pt x="90" y="560"/>
                      <a:pt x="82" y="565"/>
                    </a:cubicBezTo>
                    <a:moveTo>
                      <a:pt x="131" y="572"/>
                    </a:moveTo>
                    <a:cubicBezTo>
                      <a:pt x="134" y="569"/>
                      <a:pt x="138" y="566"/>
                      <a:pt x="142" y="562"/>
                    </a:cubicBezTo>
                    <a:cubicBezTo>
                      <a:pt x="146" y="558"/>
                      <a:pt x="149" y="553"/>
                      <a:pt x="153" y="548"/>
                    </a:cubicBezTo>
                    <a:cubicBezTo>
                      <a:pt x="154" y="547"/>
                      <a:pt x="154" y="546"/>
                      <a:pt x="155" y="545"/>
                    </a:cubicBezTo>
                    <a:cubicBezTo>
                      <a:pt x="166" y="542"/>
                      <a:pt x="176" y="538"/>
                      <a:pt x="185" y="532"/>
                    </a:cubicBezTo>
                    <a:cubicBezTo>
                      <a:pt x="180" y="540"/>
                      <a:pt x="174" y="548"/>
                      <a:pt x="167" y="556"/>
                    </a:cubicBezTo>
                    <a:cubicBezTo>
                      <a:pt x="164" y="561"/>
                      <a:pt x="161" y="565"/>
                      <a:pt x="157" y="570"/>
                    </a:cubicBezTo>
                    <a:cubicBezTo>
                      <a:pt x="148" y="571"/>
                      <a:pt x="140" y="572"/>
                      <a:pt x="131" y="572"/>
                    </a:cubicBezTo>
                    <a:moveTo>
                      <a:pt x="44" y="536"/>
                    </a:moveTo>
                    <a:cubicBezTo>
                      <a:pt x="46" y="536"/>
                      <a:pt x="49" y="536"/>
                      <a:pt x="51" y="536"/>
                    </a:cubicBezTo>
                    <a:cubicBezTo>
                      <a:pt x="60" y="535"/>
                      <a:pt x="68" y="530"/>
                      <a:pt x="75" y="526"/>
                    </a:cubicBezTo>
                    <a:cubicBezTo>
                      <a:pt x="79" y="530"/>
                      <a:pt x="83" y="534"/>
                      <a:pt x="87" y="537"/>
                    </a:cubicBezTo>
                    <a:cubicBezTo>
                      <a:pt x="83" y="539"/>
                      <a:pt x="80" y="541"/>
                      <a:pt x="77" y="543"/>
                    </a:cubicBezTo>
                    <a:cubicBezTo>
                      <a:pt x="75" y="545"/>
                      <a:pt x="69" y="552"/>
                      <a:pt x="63" y="555"/>
                    </a:cubicBezTo>
                    <a:cubicBezTo>
                      <a:pt x="55" y="550"/>
                      <a:pt x="48" y="544"/>
                      <a:pt x="41" y="536"/>
                    </a:cubicBezTo>
                    <a:cubicBezTo>
                      <a:pt x="42" y="536"/>
                      <a:pt x="43" y="536"/>
                      <a:pt x="44" y="536"/>
                    </a:cubicBezTo>
                    <a:moveTo>
                      <a:pt x="46" y="528"/>
                    </a:moveTo>
                    <a:cubicBezTo>
                      <a:pt x="42" y="528"/>
                      <a:pt x="38" y="527"/>
                      <a:pt x="33" y="526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26" y="517"/>
                      <a:pt x="25" y="506"/>
                      <a:pt x="27" y="498"/>
                    </a:cubicBezTo>
                    <a:cubicBezTo>
                      <a:pt x="28" y="498"/>
                      <a:pt x="29" y="499"/>
                      <a:pt x="30" y="500"/>
                    </a:cubicBezTo>
                    <a:cubicBezTo>
                      <a:pt x="33" y="501"/>
                      <a:pt x="35" y="505"/>
                      <a:pt x="38" y="507"/>
                    </a:cubicBezTo>
                    <a:cubicBezTo>
                      <a:pt x="40" y="508"/>
                      <a:pt x="43" y="509"/>
                      <a:pt x="45" y="509"/>
                    </a:cubicBezTo>
                    <a:cubicBezTo>
                      <a:pt x="49" y="510"/>
                      <a:pt x="54" y="511"/>
                      <a:pt x="58" y="511"/>
                    </a:cubicBezTo>
                    <a:cubicBezTo>
                      <a:pt x="60" y="511"/>
                      <a:pt x="63" y="511"/>
                      <a:pt x="65" y="510"/>
                    </a:cubicBezTo>
                    <a:cubicBezTo>
                      <a:pt x="66" y="511"/>
                      <a:pt x="66" y="511"/>
                      <a:pt x="66" y="511"/>
                    </a:cubicBezTo>
                    <a:cubicBezTo>
                      <a:pt x="67" y="514"/>
                      <a:pt x="69" y="517"/>
                      <a:pt x="71" y="519"/>
                    </a:cubicBezTo>
                    <a:cubicBezTo>
                      <a:pt x="64" y="523"/>
                      <a:pt x="58" y="527"/>
                      <a:pt x="51" y="528"/>
                    </a:cubicBezTo>
                    <a:cubicBezTo>
                      <a:pt x="49" y="528"/>
                      <a:pt x="48" y="528"/>
                      <a:pt x="46" y="528"/>
                    </a:cubicBezTo>
                    <a:moveTo>
                      <a:pt x="36" y="494"/>
                    </a:moveTo>
                    <a:cubicBezTo>
                      <a:pt x="34" y="493"/>
                      <a:pt x="32" y="492"/>
                      <a:pt x="30" y="491"/>
                    </a:cubicBezTo>
                    <a:cubicBezTo>
                      <a:pt x="32" y="488"/>
                      <a:pt x="35" y="486"/>
                      <a:pt x="39" y="486"/>
                    </a:cubicBezTo>
                    <a:cubicBezTo>
                      <a:pt x="45" y="486"/>
                      <a:pt x="53" y="491"/>
                      <a:pt x="61" y="503"/>
                    </a:cubicBezTo>
                    <a:cubicBezTo>
                      <a:pt x="60" y="504"/>
                      <a:pt x="59" y="504"/>
                      <a:pt x="57" y="504"/>
                    </a:cubicBezTo>
                    <a:cubicBezTo>
                      <a:pt x="51" y="504"/>
                      <a:pt x="44" y="501"/>
                      <a:pt x="39" y="497"/>
                    </a:cubicBezTo>
                    <a:cubicBezTo>
                      <a:pt x="39" y="499"/>
                      <a:pt x="38" y="501"/>
                      <a:pt x="37" y="503"/>
                    </a:cubicBezTo>
                    <a:cubicBezTo>
                      <a:pt x="37" y="502"/>
                      <a:pt x="37" y="502"/>
                      <a:pt x="37" y="501"/>
                    </a:cubicBezTo>
                    <a:cubicBezTo>
                      <a:pt x="37" y="499"/>
                      <a:pt x="36" y="497"/>
                      <a:pt x="35" y="496"/>
                    </a:cubicBezTo>
                    <a:cubicBezTo>
                      <a:pt x="35" y="495"/>
                      <a:pt x="35" y="495"/>
                      <a:pt x="36" y="494"/>
                    </a:cubicBezTo>
                    <a:moveTo>
                      <a:pt x="237" y="538"/>
                    </a:moveTo>
                    <a:cubicBezTo>
                      <a:pt x="246" y="526"/>
                      <a:pt x="252" y="513"/>
                      <a:pt x="259" y="500"/>
                    </a:cubicBezTo>
                    <a:cubicBezTo>
                      <a:pt x="278" y="468"/>
                      <a:pt x="286" y="430"/>
                      <a:pt x="299" y="396"/>
                    </a:cubicBezTo>
                    <a:cubicBezTo>
                      <a:pt x="313" y="359"/>
                      <a:pt x="319" y="320"/>
                      <a:pt x="326" y="281"/>
                    </a:cubicBezTo>
                    <a:cubicBezTo>
                      <a:pt x="330" y="262"/>
                      <a:pt x="331" y="242"/>
                      <a:pt x="331" y="223"/>
                    </a:cubicBezTo>
                    <a:cubicBezTo>
                      <a:pt x="332" y="213"/>
                      <a:pt x="333" y="201"/>
                      <a:pt x="332" y="189"/>
                    </a:cubicBezTo>
                    <a:cubicBezTo>
                      <a:pt x="334" y="190"/>
                      <a:pt x="337" y="190"/>
                      <a:pt x="339" y="190"/>
                    </a:cubicBezTo>
                    <a:cubicBezTo>
                      <a:pt x="340" y="190"/>
                      <a:pt x="341" y="190"/>
                      <a:pt x="342" y="190"/>
                    </a:cubicBezTo>
                    <a:cubicBezTo>
                      <a:pt x="344" y="197"/>
                      <a:pt x="345" y="205"/>
                      <a:pt x="346" y="213"/>
                    </a:cubicBezTo>
                    <a:cubicBezTo>
                      <a:pt x="348" y="228"/>
                      <a:pt x="348" y="243"/>
                      <a:pt x="348" y="259"/>
                    </a:cubicBezTo>
                    <a:cubicBezTo>
                      <a:pt x="348" y="289"/>
                      <a:pt x="345" y="319"/>
                      <a:pt x="341" y="350"/>
                    </a:cubicBezTo>
                    <a:cubicBezTo>
                      <a:pt x="336" y="399"/>
                      <a:pt x="324" y="449"/>
                      <a:pt x="300" y="492"/>
                    </a:cubicBezTo>
                    <a:cubicBezTo>
                      <a:pt x="278" y="511"/>
                      <a:pt x="257" y="526"/>
                      <a:pt x="237" y="538"/>
                    </a:cubicBezTo>
                    <a:moveTo>
                      <a:pt x="315" y="479"/>
                    </a:moveTo>
                    <a:cubicBezTo>
                      <a:pt x="332" y="442"/>
                      <a:pt x="341" y="402"/>
                      <a:pt x="347" y="360"/>
                    </a:cubicBezTo>
                    <a:cubicBezTo>
                      <a:pt x="352" y="330"/>
                      <a:pt x="355" y="297"/>
                      <a:pt x="356" y="266"/>
                    </a:cubicBezTo>
                    <a:cubicBezTo>
                      <a:pt x="356" y="252"/>
                      <a:pt x="356" y="235"/>
                      <a:pt x="354" y="221"/>
                    </a:cubicBezTo>
                    <a:cubicBezTo>
                      <a:pt x="353" y="211"/>
                      <a:pt x="352" y="200"/>
                      <a:pt x="350" y="189"/>
                    </a:cubicBezTo>
                    <a:cubicBezTo>
                      <a:pt x="354" y="189"/>
                      <a:pt x="358" y="188"/>
                      <a:pt x="361" y="187"/>
                    </a:cubicBezTo>
                    <a:cubicBezTo>
                      <a:pt x="378" y="228"/>
                      <a:pt x="378" y="275"/>
                      <a:pt x="387" y="318"/>
                    </a:cubicBezTo>
                    <a:cubicBezTo>
                      <a:pt x="391" y="339"/>
                      <a:pt x="389" y="362"/>
                      <a:pt x="385" y="383"/>
                    </a:cubicBezTo>
                    <a:cubicBezTo>
                      <a:pt x="384" y="391"/>
                      <a:pt x="382" y="399"/>
                      <a:pt x="381" y="407"/>
                    </a:cubicBezTo>
                    <a:cubicBezTo>
                      <a:pt x="360" y="434"/>
                      <a:pt x="337" y="459"/>
                      <a:pt x="315" y="479"/>
                    </a:cubicBezTo>
                    <a:moveTo>
                      <a:pt x="167" y="568"/>
                    </a:moveTo>
                    <a:cubicBezTo>
                      <a:pt x="174" y="558"/>
                      <a:pt x="182" y="550"/>
                      <a:pt x="189" y="540"/>
                    </a:cubicBezTo>
                    <a:cubicBezTo>
                      <a:pt x="193" y="533"/>
                      <a:pt x="197" y="527"/>
                      <a:pt x="201" y="520"/>
                    </a:cubicBezTo>
                    <a:cubicBezTo>
                      <a:pt x="217" y="506"/>
                      <a:pt x="230" y="486"/>
                      <a:pt x="237" y="466"/>
                    </a:cubicBezTo>
                    <a:cubicBezTo>
                      <a:pt x="242" y="455"/>
                      <a:pt x="246" y="444"/>
                      <a:pt x="250" y="433"/>
                    </a:cubicBezTo>
                    <a:cubicBezTo>
                      <a:pt x="254" y="419"/>
                      <a:pt x="261" y="407"/>
                      <a:pt x="265" y="393"/>
                    </a:cubicBezTo>
                    <a:cubicBezTo>
                      <a:pt x="269" y="377"/>
                      <a:pt x="274" y="361"/>
                      <a:pt x="279" y="345"/>
                    </a:cubicBezTo>
                    <a:cubicBezTo>
                      <a:pt x="290" y="312"/>
                      <a:pt x="298" y="278"/>
                      <a:pt x="304" y="243"/>
                    </a:cubicBezTo>
                    <a:cubicBezTo>
                      <a:pt x="306" y="225"/>
                      <a:pt x="310" y="207"/>
                      <a:pt x="312" y="190"/>
                    </a:cubicBezTo>
                    <a:cubicBezTo>
                      <a:pt x="312" y="188"/>
                      <a:pt x="312" y="187"/>
                      <a:pt x="313" y="185"/>
                    </a:cubicBezTo>
                    <a:cubicBezTo>
                      <a:pt x="316" y="187"/>
                      <a:pt x="320" y="188"/>
                      <a:pt x="325" y="189"/>
                    </a:cubicBezTo>
                    <a:cubicBezTo>
                      <a:pt x="326" y="201"/>
                      <a:pt x="324" y="215"/>
                      <a:pt x="324" y="226"/>
                    </a:cubicBezTo>
                    <a:cubicBezTo>
                      <a:pt x="323" y="246"/>
                      <a:pt x="322" y="265"/>
                      <a:pt x="318" y="284"/>
                    </a:cubicBezTo>
                    <a:cubicBezTo>
                      <a:pt x="311" y="322"/>
                      <a:pt x="304" y="360"/>
                      <a:pt x="291" y="397"/>
                    </a:cubicBezTo>
                    <a:cubicBezTo>
                      <a:pt x="288" y="405"/>
                      <a:pt x="286" y="413"/>
                      <a:pt x="283" y="421"/>
                    </a:cubicBezTo>
                    <a:cubicBezTo>
                      <a:pt x="280" y="431"/>
                      <a:pt x="274" y="441"/>
                      <a:pt x="271" y="452"/>
                    </a:cubicBezTo>
                    <a:cubicBezTo>
                      <a:pt x="267" y="467"/>
                      <a:pt x="260" y="483"/>
                      <a:pt x="253" y="496"/>
                    </a:cubicBezTo>
                    <a:cubicBezTo>
                      <a:pt x="243" y="512"/>
                      <a:pt x="235" y="528"/>
                      <a:pt x="224" y="542"/>
                    </a:cubicBezTo>
                    <a:cubicBezTo>
                      <a:pt x="223" y="544"/>
                      <a:pt x="221" y="546"/>
                      <a:pt x="219" y="548"/>
                    </a:cubicBezTo>
                    <a:cubicBezTo>
                      <a:pt x="201" y="558"/>
                      <a:pt x="184" y="564"/>
                      <a:pt x="172" y="567"/>
                    </a:cubicBezTo>
                    <a:cubicBezTo>
                      <a:pt x="170" y="567"/>
                      <a:pt x="169" y="568"/>
                      <a:pt x="167" y="568"/>
                    </a:cubicBezTo>
                    <a:moveTo>
                      <a:pt x="392" y="392"/>
                    </a:moveTo>
                    <a:cubicBezTo>
                      <a:pt x="392" y="389"/>
                      <a:pt x="392" y="386"/>
                      <a:pt x="392" y="383"/>
                    </a:cubicBezTo>
                    <a:cubicBezTo>
                      <a:pt x="394" y="376"/>
                      <a:pt x="395" y="369"/>
                      <a:pt x="395" y="361"/>
                    </a:cubicBezTo>
                    <a:cubicBezTo>
                      <a:pt x="397" y="347"/>
                      <a:pt x="396" y="331"/>
                      <a:pt x="394" y="317"/>
                    </a:cubicBezTo>
                    <a:cubicBezTo>
                      <a:pt x="387" y="274"/>
                      <a:pt x="385" y="227"/>
                      <a:pt x="369" y="185"/>
                    </a:cubicBezTo>
                    <a:cubicBezTo>
                      <a:pt x="376" y="183"/>
                      <a:pt x="383" y="180"/>
                      <a:pt x="389" y="177"/>
                    </a:cubicBezTo>
                    <a:cubicBezTo>
                      <a:pt x="394" y="187"/>
                      <a:pt x="399" y="197"/>
                      <a:pt x="405" y="208"/>
                    </a:cubicBezTo>
                    <a:cubicBezTo>
                      <a:pt x="413" y="223"/>
                      <a:pt x="417" y="241"/>
                      <a:pt x="422" y="258"/>
                    </a:cubicBezTo>
                    <a:cubicBezTo>
                      <a:pt x="425" y="268"/>
                      <a:pt x="428" y="278"/>
                      <a:pt x="430" y="289"/>
                    </a:cubicBezTo>
                    <a:cubicBezTo>
                      <a:pt x="432" y="297"/>
                      <a:pt x="431" y="306"/>
                      <a:pt x="432" y="314"/>
                    </a:cubicBezTo>
                    <a:cubicBezTo>
                      <a:pt x="432" y="316"/>
                      <a:pt x="433" y="319"/>
                      <a:pt x="433" y="321"/>
                    </a:cubicBezTo>
                    <a:cubicBezTo>
                      <a:pt x="421" y="347"/>
                      <a:pt x="407" y="370"/>
                      <a:pt x="392" y="392"/>
                    </a:cubicBezTo>
                    <a:moveTo>
                      <a:pt x="243" y="429"/>
                    </a:moveTo>
                    <a:cubicBezTo>
                      <a:pt x="246" y="397"/>
                      <a:pt x="244" y="366"/>
                      <a:pt x="239" y="337"/>
                    </a:cubicBezTo>
                    <a:cubicBezTo>
                      <a:pt x="242" y="327"/>
                      <a:pt x="247" y="317"/>
                      <a:pt x="250" y="307"/>
                    </a:cubicBezTo>
                    <a:cubicBezTo>
                      <a:pt x="257" y="290"/>
                      <a:pt x="264" y="272"/>
                      <a:pt x="269" y="254"/>
                    </a:cubicBezTo>
                    <a:cubicBezTo>
                      <a:pt x="275" y="233"/>
                      <a:pt x="283" y="214"/>
                      <a:pt x="290" y="193"/>
                    </a:cubicBezTo>
                    <a:cubicBezTo>
                      <a:pt x="292" y="188"/>
                      <a:pt x="295" y="183"/>
                      <a:pt x="297" y="177"/>
                    </a:cubicBezTo>
                    <a:cubicBezTo>
                      <a:pt x="300" y="179"/>
                      <a:pt x="303" y="181"/>
                      <a:pt x="306" y="182"/>
                    </a:cubicBezTo>
                    <a:cubicBezTo>
                      <a:pt x="305" y="188"/>
                      <a:pt x="304" y="194"/>
                      <a:pt x="304" y="197"/>
                    </a:cubicBezTo>
                    <a:cubicBezTo>
                      <a:pt x="302" y="203"/>
                      <a:pt x="302" y="209"/>
                      <a:pt x="301" y="216"/>
                    </a:cubicBezTo>
                    <a:cubicBezTo>
                      <a:pt x="299" y="228"/>
                      <a:pt x="296" y="242"/>
                      <a:pt x="294" y="254"/>
                    </a:cubicBezTo>
                    <a:cubicBezTo>
                      <a:pt x="288" y="286"/>
                      <a:pt x="281" y="316"/>
                      <a:pt x="271" y="346"/>
                    </a:cubicBezTo>
                    <a:cubicBezTo>
                      <a:pt x="262" y="373"/>
                      <a:pt x="255" y="400"/>
                      <a:pt x="244" y="427"/>
                    </a:cubicBezTo>
                    <a:cubicBezTo>
                      <a:pt x="244" y="427"/>
                      <a:pt x="244" y="428"/>
                      <a:pt x="243" y="429"/>
                    </a:cubicBezTo>
                    <a:moveTo>
                      <a:pt x="236" y="324"/>
                    </a:moveTo>
                    <a:cubicBezTo>
                      <a:pt x="232" y="302"/>
                      <a:pt x="226" y="281"/>
                      <a:pt x="220" y="261"/>
                    </a:cubicBezTo>
                    <a:cubicBezTo>
                      <a:pt x="221" y="260"/>
                      <a:pt x="222" y="258"/>
                      <a:pt x="222" y="256"/>
                    </a:cubicBezTo>
                    <a:cubicBezTo>
                      <a:pt x="229" y="243"/>
                      <a:pt x="234" y="230"/>
                      <a:pt x="242" y="218"/>
                    </a:cubicBezTo>
                    <a:cubicBezTo>
                      <a:pt x="249" y="208"/>
                      <a:pt x="254" y="198"/>
                      <a:pt x="260" y="188"/>
                    </a:cubicBezTo>
                    <a:cubicBezTo>
                      <a:pt x="265" y="178"/>
                      <a:pt x="272" y="167"/>
                      <a:pt x="280" y="159"/>
                    </a:cubicBezTo>
                    <a:cubicBezTo>
                      <a:pt x="283" y="163"/>
                      <a:pt x="287" y="167"/>
                      <a:pt x="291" y="171"/>
                    </a:cubicBezTo>
                    <a:cubicBezTo>
                      <a:pt x="289" y="176"/>
                      <a:pt x="287" y="181"/>
                      <a:pt x="286" y="183"/>
                    </a:cubicBezTo>
                    <a:cubicBezTo>
                      <a:pt x="283" y="192"/>
                      <a:pt x="280" y="200"/>
                      <a:pt x="276" y="208"/>
                    </a:cubicBezTo>
                    <a:cubicBezTo>
                      <a:pt x="267" y="227"/>
                      <a:pt x="264" y="249"/>
                      <a:pt x="257" y="269"/>
                    </a:cubicBezTo>
                    <a:cubicBezTo>
                      <a:pt x="251" y="287"/>
                      <a:pt x="244" y="306"/>
                      <a:pt x="236" y="324"/>
                    </a:cubicBezTo>
                    <a:moveTo>
                      <a:pt x="439" y="307"/>
                    </a:moveTo>
                    <a:cubicBezTo>
                      <a:pt x="439" y="306"/>
                      <a:pt x="439" y="306"/>
                      <a:pt x="439" y="306"/>
                    </a:cubicBezTo>
                    <a:cubicBezTo>
                      <a:pt x="439" y="289"/>
                      <a:pt x="434" y="272"/>
                      <a:pt x="429" y="256"/>
                    </a:cubicBezTo>
                    <a:cubicBezTo>
                      <a:pt x="424" y="240"/>
                      <a:pt x="420" y="223"/>
                      <a:pt x="413" y="208"/>
                    </a:cubicBezTo>
                    <a:cubicBezTo>
                      <a:pt x="408" y="196"/>
                      <a:pt x="401" y="184"/>
                      <a:pt x="395" y="173"/>
                    </a:cubicBezTo>
                    <a:cubicBezTo>
                      <a:pt x="402" y="168"/>
                      <a:pt x="408" y="163"/>
                      <a:pt x="412" y="157"/>
                    </a:cubicBezTo>
                    <a:cubicBezTo>
                      <a:pt x="417" y="162"/>
                      <a:pt x="422" y="168"/>
                      <a:pt x="425" y="175"/>
                    </a:cubicBezTo>
                    <a:cubicBezTo>
                      <a:pt x="430" y="185"/>
                      <a:pt x="438" y="194"/>
                      <a:pt x="443" y="205"/>
                    </a:cubicBezTo>
                    <a:cubicBezTo>
                      <a:pt x="450" y="219"/>
                      <a:pt x="456" y="233"/>
                      <a:pt x="459" y="249"/>
                    </a:cubicBezTo>
                    <a:cubicBezTo>
                      <a:pt x="454" y="269"/>
                      <a:pt x="447" y="289"/>
                      <a:pt x="439" y="307"/>
                    </a:cubicBezTo>
                    <a:moveTo>
                      <a:pt x="217" y="251"/>
                    </a:moveTo>
                    <a:cubicBezTo>
                      <a:pt x="212" y="236"/>
                      <a:pt x="207" y="221"/>
                      <a:pt x="203" y="206"/>
                    </a:cubicBezTo>
                    <a:cubicBezTo>
                      <a:pt x="205" y="204"/>
                      <a:pt x="207" y="202"/>
                      <a:pt x="207" y="201"/>
                    </a:cubicBezTo>
                    <a:cubicBezTo>
                      <a:pt x="214" y="191"/>
                      <a:pt x="223" y="182"/>
                      <a:pt x="231" y="173"/>
                    </a:cubicBezTo>
                    <a:cubicBezTo>
                      <a:pt x="243" y="161"/>
                      <a:pt x="258" y="152"/>
                      <a:pt x="271" y="141"/>
                    </a:cubicBezTo>
                    <a:cubicBezTo>
                      <a:pt x="273" y="145"/>
                      <a:pt x="274" y="148"/>
                      <a:pt x="276" y="152"/>
                    </a:cubicBezTo>
                    <a:cubicBezTo>
                      <a:pt x="272" y="158"/>
                      <a:pt x="267" y="164"/>
                      <a:pt x="264" y="169"/>
                    </a:cubicBezTo>
                    <a:cubicBezTo>
                      <a:pt x="255" y="182"/>
                      <a:pt x="247" y="196"/>
                      <a:pt x="239" y="210"/>
                    </a:cubicBezTo>
                    <a:cubicBezTo>
                      <a:pt x="231" y="224"/>
                      <a:pt x="223" y="236"/>
                      <a:pt x="217" y="251"/>
                    </a:cubicBezTo>
                    <a:moveTo>
                      <a:pt x="201" y="198"/>
                    </a:moveTo>
                    <a:cubicBezTo>
                      <a:pt x="197" y="185"/>
                      <a:pt x="194" y="172"/>
                      <a:pt x="193" y="159"/>
                    </a:cubicBezTo>
                    <a:cubicBezTo>
                      <a:pt x="195" y="157"/>
                      <a:pt x="197" y="156"/>
                      <a:pt x="199" y="155"/>
                    </a:cubicBezTo>
                    <a:cubicBezTo>
                      <a:pt x="208" y="150"/>
                      <a:pt x="217" y="145"/>
                      <a:pt x="226" y="139"/>
                    </a:cubicBezTo>
                    <a:cubicBezTo>
                      <a:pt x="235" y="134"/>
                      <a:pt x="245" y="132"/>
                      <a:pt x="254" y="127"/>
                    </a:cubicBezTo>
                    <a:cubicBezTo>
                      <a:pt x="255" y="127"/>
                      <a:pt x="261" y="124"/>
                      <a:pt x="266" y="122"/>
                    </a:cubicBezTo>
                    <a:cubicBezTo>
                      <a:pt x="267" y="126"/>
                      <a:pt x="267" y="130"/>
                      <a:pt x="269" y="134"/>
                    </a:cubicBezTo>
                    <a:cubicBezTo>
                      <a:pt x="252" y="148"/>
                      <a:pt x="233" y="160"/>
                      <a:pt x="217" y="177"/>
                    </a:cubicBezTo>
                    <a:cubicBezTo>
                      <a:pt x="211" y="183"/>
                      <a:pt x="206" y="191"/>
                      <a:pt x="201" y="198"/>
                    </a:cubicBezTo>
                    <a:moveTo>
                      <a:pt x="463" y="233"/>
                    </a:moveTo>
                    <a:cubicBezTo>
                      <a:pt x="459" y="220"/>
                      <a:pt x="453" y="209"/>
                      <a:pt x="448" y="197"/>
                    </a:cubicBezTo>
                    <a:cubicBezTo>
                      <a:pt x="445" y="193"/>
                      <a:pt x="443" y="189"/>
                      <a:pt x="440" y="185"/>
                    </a:cubicBezTo>
                    <a:cubicBezTo>
                      <a:pt x="437" y="181"/>
                      <a:pt x="436" y="175"/>
                      <a:pt x="432" y="172"/>
                    </a:cubicBezTo>
                    <a:cubicBezTo>
                      <a:pt x="429" y="168"/>
                      <a:pt x="426" y="161"/>
                      <a:pt x="422" y="157"/>
                    </a:cubicBezTo>
                    <a:cubicBezTo>
                      <a:pt x="420" y="155"/>
                      <a:pt x="418" y="153"/>
                      <a:pt x="417" y="150"/>
                    </a:cubicBezTo>
                    <a:cubicBezTo>
                      <a:pt x="422" y="141"/>
                      <a:pt x="426" y="131"/>
                      <a:pt x="428" y="120"/>
                    </a:cubicBezTo>
                    <a:cubicBezTo>
                      <a:pt x="429" y="121"/>
                      <a:pt x="429" y="121"/>
                      <a:pt x="430" y="122"/>
                    </a:cubicBezTo>
                    <a:cubicBezTo>
                      <a:pt x="439" y="131"/>
                      <a:pt x="449" y="141"/>
                      <a:pt x="457" y="152"/>
                    </a:cubicBezTo>
                    <a:cubicBezTo>
                      <a:pt x="462" y="160"/>
                      <a:pt x="467" y="167"/>
                      <a:pt x="471" y="176"/>
                    </a:cubicBezTo>
                    <a:cubicBezTo>
                      <a:pt x="470" y="194"/>
                      <a:pt x="467" y="214"/>
                      <a:pt x="463" y="233"/>
                    </a:cubicBezTo>
                    <a:moveTo>
                      <a:pt x="471" y="161"/>
                    </a:moveTo>
                    <a:cubicBezTo>
                      <a:pt x="469" y="157"/>
                      <a:pt x="466" y="153"/>
                      <a:pt x="464" y="148"/>
                    </a:cubicBezTo>
                    <a:cubicBezTo>
                      <a:pt x="455" y="136"/>
                      <a:pt x="445" y="127"/>
                      <a:pt x="435" y="116"/>
                    </a:cubicBezTo>
                    <a:cubicBezTo>
                      <a:pt x="433" y="114"/>
                      <a:pt x="431" y="112"/>
                      <a:pt x="430" y="111"/>
                    </a:cubicBezTo>
                    <a:cubicBezTo>
                      <a:pt x="430" y="109"/>
                      <a:pt x="430" y="108"/>
                      <a:pt x="430" y="106"/>
                    </a:cubicBezTo>
                    <a:cubicBezTo>
                      <a:pt x="438" y="108"/>
                      <a:pt x="446" y="112"/>
                      <a:pt x="452" y="114"/>
                    </a:cubicBezTo>
                    <a:cubicBezTo>
                      <a:pt x="456" y="116"/>
                      <a:pt x="460" y="119"/>
                      <a:pt x="464" y="121"/>
                    </a:cubicBezTo>
                    <a:cubicBezTo>
                      <a:pt x="465" y="121"/>
                      <a:pt x="466" y="122"/>
                      <a:pt x="467" y="123"/>
                    </a:cubicBezTo>
                    <a:cubicBezTo>
                      <a:pt x="470" y="135"/>
                      <a:pt x="471" y="148"/>
                      <a:pt x="471" y="161"/>
                    </a:cubicBezTo>
                    <a:moveTo>
                      <a:pt x="192" y="151"/>
                    </a:moveTo>
                    <a:cubicBezTo>
                      <a:pt x="190" y="138"/>
                      <a:pt x="190" y="126"/>
                      <a:pt x="192" y="114"/>
                    </a:cubicBezTo>
                    <a:cubicBezTo>
                      <a:pt x="192" y="113"/>
                      <a:pt x="192" y="113"/>
                      <a:pt x="192" y="113"/>
                    </a:cubicBezTo>
                    <a:cubicBezTo>
                      <a:pt x="195" y="111"/>
                      <a:pt x="198" y="110"/>
                      <a:pt x="198" y="110"/>
                    </a:cubicBezTo>
                    <a:cubicBezTo>
                      <a:pt x="208" y="105"/>
                      <a:pt x="219" y="104"/>
                      <a:pt x="229" y="102"/>
                    </a:cubicBezTo>
                    <a:cubicBezTo>
                      <a:pt x="233" y="102"/>
                      <a:pt x="237" y="101"/>
                      <a:pt x="241" y="101"/>
                    </a:cubicBezTo>
                    <a:cubicBezTo>
                      <a:pt x="245" y="101"/>
                      <a:pt x="248" y="102"/>
                      <a:pt x="252" y="102"/>
                    </a:cubicBezTo>
                    <a:cubicBezTo>
                      <a:pt x="256" y="102"/>
                      <a:pt x="260" y="103"/>
                      <a:pt x="264" y="103"/>
                    </a:cubicBezTo>
                    <a:cubicBezTo>
                      <a:pt x="264" y="105"/>
                      <a:pt x="264" y="107"/>
                      <a:pt x="264" y="108"/>
                    </a:cubicBezTo>
                    <a:cubicBezTo>
                      <a:pt x="264" y="110"/>
                      <a:pt x="264" y="112"/>
                      <a:pt x="265" y="114"/>
                    </a:cubicBezTo>
                    <a:cubicBezTo>
                      <a:pt x="256" y="117"/>
                      <a:pt x="246" y="123"/>
                      <a:pt x="241" y="124"/>
                    </a:cubicBezTo>
                    <a:cubicBezTo>
                      <a:pt x="224" y="130"/>
                      <a:pt x="207" y="140"/>
                      <a:pt x="192" y="151"/>
                    </a:cubicBezTo>
                    <a:moveTo>
                      <a:pt x="465" y="113"/>
                    </a:moveTo>
                    <a:cubicBezTo>
                      <a:pt x="461" y="110"/>
                      <a:pt x="457" y="108"/>
                      <a:pt x="452" y="106"/>
                    </a:cubicBezTo>
                    <a:cubicBezTo>
                      <a:pt x="446" y="104"/>
                      <a:pt x="438" y="100"/>
                      <a:pt x="430" y="99"/>
                    </a:cubicBezTo>
                    <a:cubicBezTo>
                      <a:pt x="430" y="93"/>
                      <a:pt x="429" y="88"/>
                      <a:pt x="428" y="83"/>
                    </a:cubicBezTo>
                    <a:cubicBezTo>
                      <a:pt x="434" y="84"/>
                      <a:pt x="440" y="85"/>
                      <a:pt x="447" y="85"/>
                    </a:cubicBezTo>
                    <a:cubicBezTo>
                      <a:pt x="449" y="85"/>
                      <a:pt x="451" y="85"/>
                      <a:pt x="453" y="84"/>
                    </a:cubicBezTo>
                    <a:cubicBezTo>
                      <a:pt x="453" y="84"/>
                      <a:pt x="453" y="84"/>
                      <a:pt x="453" y="84"/>
                    </a:cubicBezTo>
                    <a:cubicBezTo>
                      <a:pt x="458" y="93"/>
                      <a:pt x="462" y="103"/>
                      <a:pt x="465" y="113"/>
                    </a:cubicBezTo>
                    <a:moveTo>
                      <a:pt x="194" y="103"/>
                    </a:moveTo>
                    <a:cubicBezTo>
                      <a:pt x="196" y="95"/>
                      <a:pt x="199" y="88"/>
                      <a:pt x="202" y="81"/>
                    </a:cubicBezTo>
                    <a:cubicBezTo>
                      <a:pt x="209" y="79"/>
                      <a:pt x="216" y="79"/>
                      <a:pt x="224" y="79"/>
                    </a:cubicBezTo>
                    <a:cubicBezTo>
                      <a:pt x="238" y="79"/>
                      <a:pt x="253" y="82"/>
                      <a:pt x="267" y="86"/>
                    </a:cubicBezTo>
                    <a:cubicBezTo>
                      <a:pt x="266" y="89"/>
                      <a:pt x="265" y="93"/>
                      <a:pt x="265" y="96"/>
                    </a:cubicBezTo>
                    <a:cubicBezTo>
                      <a:pt x="265" y="96"/>
                      <a:pt x="264" y="96"/>
                      <a:pt x="264" y="96"/>
                    </a:cubicBezTo>
                    <a:cubicBezTo>
                      <a:pt x="258" y="96"/>
                      <a:pt x="250" y="94"/>
                      <a:pt x="245" y="94"/>
                    </a:cubicBezTo>
                    <a:cubicBezTo>
                      <a:pt x="244" y="94"/>
                      <a:pt x="243" y="94"/>
                      <a:pt x="242" y="94"/>
                    </a:cubicBezTo>
                    <a:cubicBezTo>
                      <a:pt x="233" y="94"/>
                      <a:pt x="225" y="95"/>
                      <a:pt x="216" y="96"/>
                    </a:cubicBezTo>
                    <a:cubicBezTo>
                      <a:pt x="209" y="97"/>
                      <a:pt x="202" y="100"/>
                      <a:pt x="194" y="103"/>
                    </a:cubicBezTo>
                    <a:moveTo>
                      <a:pt x="206" y="72"/>
                    </a:moveTo>
                    <a:cubicBezTo>
                      <a:pt x="209" y="68"/>
                      <a:pt x="211" y="64"/>
                      <a:pt x="214" y="61"/>
                    </a:cubicBezTo>
                    <a:cubicBezTo>
                      <a:pt x="217" y="60"/>
                      <a:pt x="221" y="60"/>
                      <a:pt x="225" y="60"/>
                    </a:cubicBezTo>
                    <a:cubicBezTo>
                      <a:pt x="233" y="60"/>
                      <a:pt x="241" y="61"/>
                      <a:pt x="248" y="62"/>
                    </a:cubicBezTo>
                    <a:cubicBezTo>
                      <a:pt x="256" y="63"/>
                      <a:pt x="265" y="64"/>
                      <a:pt x="272" y="66"/>
                    </a:cubicBezTo>
                    <a:cubicBezTo>
                      <a:pt x="271" y="70"/>
                      <a:pt x="269" y="74"/>
                      <a:pt x="268" y="78"/>
                    </a:cubicBezTo>
                    <a:cubicBezTo>
                      <a:pt x="254" y="74"/>
                      <a:pt x="239" y="71"/>
                      <a:pt x="224" y="71"/>
                    </a:cubicBezTo>
                    <a:cubicBezTo>
                      <a:pt x="218" y="71"/>
                      <a:pt x="212" y="71"/>
                      <a:pt x="206" y="72"/>
                    </a:cubicBezTo>
                    <a:moveTo>
                      <a:pt x="222" y="52"/>
                    </a:moveTo>
                    <a:cubicBezTo>
                      <a:pt x="229" y="45"/>
                      <a:pt x="236" y="39"/>
                      <a:pt x="244" y="35"/>
                    </a:cubicBezTo>
                    <a:cubicBezTo>
                      <a:pt x="248" y="36"/>
                      <a:pt x="251" y="36"/>
                      <a:pt x="254" y="37"/>
                    </a:cubicBezTo>
                    <a:cubicBezTo>
                      <a:pt x="260" y="40"/>
                      <a:pt x="265" y="43"/>
                      <a:pt x="272" y="45"/>
                    </a:cubicBezTo>
                    <a:cubicBezTo>
                      <a:pt x="274" y="45"/>
                      <a:pt x="278" y="47"/>
                      <a:pt x="281" y="50"/>
                    </a:cubicBezTo>
                    <a:cubicBezTo>
                      <a:pt x="279" y="53"/>
                      <a:pt x="277" y="56"/>
                      <a:pt x="275" y="59"/>
                    </a:cubicBezTo>
                    <a:cubicBezTo>
                      <a:pt x="268" y="57"/>
                      <a:pt x="260" y="57"/>
                      <a:pt x="252" y="55"/>
                    </a:cubicBezTo>
                    <a:cubicBezTo>
                      <a:pt x="244" y="54"/>
                      <a:pt x="235" y="52"/>
                      <a:pt x="225" y="52"/>
                    </a:cubicBezTo>
                    <a:cubicBezTo>
                      <a:pt x="224" y="52"/>
                      <a:pt x="223" y="52"/>
                      <a:pt x="222" y="52"/>
                    </a:cubicBezTo>
                    <a:moveTo>
                      <a:pt x="286" y="43"/>
                    </a:moveTo>
                    <a:cubicBezTo>
                      <a:pt x="282" y="41"/>
                      <a:pt x="277" y="38"/>
                      <a:pt x="274" y="37"/>
                    </a:cubicBezTo>
                    <a:cubicBezTo>
                      <a:pt x="268" y="35"/>
                      <a:pt x="262" y="33"/>
                      <a:pt x="257" y="30"/>
                    </a:cubicBezTo>
                    <a:cubicBezTo>
                      <a:pt x="256" y="30"/>
                      <a:pt x="256" y="30"/>
                      <a:pt x="255" y="30"/>
                    </a:cubicBezTo>
                    <a:cubicBezTo>
                      <a:pt x="267" y="25"/>
                      <a:pt x="278" y="22"/>
                      <a:pt x="289" y="22"/>
                    </a:cubicBezTo>
                    <a:cubicBezTo>
                      <a:pt x="297" y="22"/>
                      <a:pt x="305" y="24"/>
                      <a:pt x="311" y="27"/>
                    </a:cubicBezTo>
                    <a:cubicBezTo>
                      <a:pt x="300" y="30"/>
                      <a:pt x="292" y="36"/>
                      <a:pt x="286" y="43"/>
                    </a:cubicBezTo>
                    <a:moveTo>
                      <a:pt x="238" y="0"/>
                    </a:moveTo>
                    <a:cubicBezTo>
                      <a:pt x="210" y="8"/>
                      <a:pt x="184" y="27"/>
                      <a:pt x="169" y="54"/>
                    </a:cubicBezTo>
                    <a:cubicBezTo>
                      <a:pt x="166" y="58"/>
                      <a:pt x="164" y="63"/>
                      <a:pt x="162" y="67"/>
                    </a:cubicBezTo>
                    <a:cubicBezTo>
                      <a:pt x="158" y="76"/>
                      <a:pt x="155" y="86"/>
                      <a:pt x="153" y="96"/>
                    </a:cubicBezTo>
                    <a:cubicBezTo>
                      <a:pt x="152" y="101"/>
                      <a:pt x="151" y="106"/>
                      <a:pt x="150" y="111"/>
                    </a:cubicBezTo>
                    <a:cubicBezTo>
                      <a:pt x="150" y="115"/>
                      <a:pt x="149" y="118"/>
                      <a:pt x="149" y="121"/>
                    </a:cubicBezTo>
                    <a:cubicBezTo>
                      <a:pt x="149" y="124"/>
                      <a:pt x="149" y="126"/>
                      <a:pt x="148" y="128"/>
                    </a:cubicBezTo>
                    <a:cubicBezTo>
                      <a:pt x="148" y="131"/>
                      <a:pt x="148" y="134"/>
                      <a:pt x="148" y="136"/>
                    </a:cubicBezTo>
                    <a:cubicBezTo>
                      <a:pt x="148" y="144"/>
                      <a:pt x="148" y="152"/>
                      <a:pt x="149" y="160"/>
                    </a:cubicBezTo>
                    <a:cubicBezTo>
                      <a:pt x="150" y="167"/>
                      <a:pt x="150" y="173"/>
                      <a:pt x="151" y="180"/>
                    </a:cubicBezTo>
                    <a:cubicBezTo>
                      <a:pt x="152" y="183"/>
                      <a:pt x="152" y="185"/>
                      <a:pt x="152" y="188"/>
                    </a:cubicBezTo>
                    <a:cubicBezTo>
                      <a:pt x="153" y="191"/>
                      <a:pt x="154" y="195"/>
                      <a:pt x="154" y="198"/>
                    </a:cubicBezTo>
                    <a:cubicBezTo>
                      <a:pt x="155" y="200"/>
                      <a:pt x="155" y="201"/>
                      <a:pt x="155" y="202"/>
                    </a:cubicBezTo>
                    <a:cubicBezTo>
                      <a:pt x="156" y="205"/>
                      <a:pt x="157" y="208"/>
                      <a:pt x="157" y="211"/>
                    </a:cubicBezTo>
                    <a:cubicBezTo>
                      <a:pt x="159" y="221"/>
                      <a:pt x="162" y="230"/>
                      <a:pt x="165" y="239"/>
                    </a:cubicBezTo>
                    <a:cubicBezTo>
                      <a:pt x="167" y="247"/>
                      <a:pt x="170" y="255"/>
                      <a:pt x="172" y="264"/>
                    </a:cubicBezTo>
                    <a:cubicBezTo>
                      <a:pt x="189" y="279"/>
                      <a:pt x="199" y="301"/>
                      <a:pt x="199" y="326"/>
                    </a:cubicBezTo>
                    <a:cubicBezTo>
                      <a:pt x="199" y="331"/>
                      <a:pt x="198" y="337"/>
                      <a:pt x="197" y="342"/>
                    </a:cubicBezTo>
                    <a:cubicBezTo>
                      <a:pt x="199" y="350"/>
                      <a:pt x="201" y="357"/>
                      <a:pt x="203" y="365"/>
                    </a:cubicBezTo>
                    <a:cubicBezTo>
                      <a:pt x="208" y="391"/>
                      <a:pt x="211" y="420"/>
                      <a:pt x="205" y="446"/>
                    </a:cubicBezTo>
                    <a:cubicBezTo>
                      <a:pt x="210" y="455"/>
                      <a:pt x="212" y="466"/>
                      <a:pt x="212" y="478"/>
                    </a:cubicBezTo>
                    <a:cubicBezTo>
                      <a:pt x="208" y="482"/>
                      <a:pt x="203" y="487"/>
                      <a:pt x="199" y="491"/>
                    </a:cubicBezTo>
                    <a:cubicBezTo>
                      <a:pt x="200" y="487"/>
                      <a:pt x="200" y="483"/>
                      <a:pt x="200" y="479"/>
                    </a:cubicBezTo>
                    <a:cubicBezTo>
                      <a:pt x="200" y="475"/>
                      <a:pt x="200" y="471"/>
                      <a:pt x="199" y="467"/>
                    </a:cubicBezTo>
                    <a:cubicBezTo>
                      <a:pt x="195" y="477"/>
                      <a:pt x="190" y="487"/>
                      <a:pt x="182" y="495"/>
                    </a:cubicBezTo>
                    <a:cubicBezTo>
                      <a:pt x="167" y="512"/>
                      <a:pt x="145" y="521"/>
                      <a:pt x="123" y="521"/>
                    </a:cubicBezTo>
                    <a:cubicBezTo>
                      <a:pt x="120" y="521"/>
                      <a:pt x="117" y="521"/>
                      <a:pt x="114" y="521"/>
                    </a:cubicBezTo>
                    <a:cubicBezTo>
                      <a:pt x="100" y="519"/>
                      <a:pt x="92" y="517"/>
                      <a:pt x="86" y="504"/>
                    </a:cubicBezTo>
                    <a:cubicBezTo>
                      <a:pt x="81" y="491"/>
                      <a:pt x="80" y="476"/>
                      <a:pt x="72" y="465"/>
                    </a:cubicBezTo>
                    <a:cubicBezTo>
                      <a:pt x="71" y="469"/>
                      <a:pt x="70" y="473"/>
                      <a:pt x="70" y="478"/>
                    </a:cubicBezTo>
                    <a:cubicBezTo>
                      <a:pt x="70" y="481"/>
                      <a:pt x="71" y="485"/>
                      <a:pt x="71" y="488"/>
                    </a:cubicBezTo>
                    <a:cubicBezTo>
                      <a:pt x="68" y="484"/>
                      <a:pt x="64" y="481"/>
                      <a:pt x="59" y="478"/>
                    </a:cubicBezTo>
                    <a:cubicBezTo>
                      <a:pt x="59" y="478"/>
                      <a:pt x="59" y="478"/>
                      <a:pt x="59" y="478"/>
                    </a:cubicBezTo>
                    <a:cubicBezTo>
                      <a:pt x="59" y="470"/>
                      <a:pt x="60" y="463"/>
                      <a:pt x="62" y="456"/>
                    </a:cubicBezTo>
                    <a:cubicBezTo>
                      <a:pt x="56" y="453"/>
                      <a:pt x="51" y="452"/>
                      <a:pt x="45" y="452"/>
                    </a:cubicBezTo>
                    <a:cubicBezTo>
                      <a:pt x="44" y="452"/>
                      <a:pt x="42" y="452"/>
                      <a:pt x="41" y="452"/>
                    </a:cubicBezTo>
                    <a:cubicBezTo>
                      <a:pt x="43" y="457"/>
                      <a:pt x="43" y="462"/>
                      <a:pt x="44" y="467"/>
                    </a:cubicBezTo>
                    <a:cubicBezTo>
                      <a:pt x="43" y="467"/>
                      <a:pt x="42" y="467"/>
                      <a:pt x="41" y="467"/>
                    </a:cubicBezTo>
                    <a:cubicBezTo>
                      <a:pt x="38" y="467"/>
                      <a:pt x="36" y="468"/>
                      <a:pt x="33" y="470"/>
                    </a:cubicBezTo>
                    <a:cubicBezTo>
                      <a:pt x="33" y="465"/>
                      <a:pt x="32" y="459"/>
                      <a:pt x="31" y="454"/>
                    </a:cubicBezTo>
                    <a:cubicBezTo>
                      <a:pt x="25" y="457"/>
                      <a:pt x="19" y="461"/>
                      <a:pt x="14" y="466"/>
                    </a:cubicBezTo>
                    <a:cubicBezTo>
                      <a:pt x="3" y="480"/>
                      <a:pt x="0" y="500"/>
                      <a:pt x="5" y="517"/>
                    </a:cubicBezTo>
                    <a:cubicBezTo>
                      <a:pt x="5" y="519"/>
                      <a:pt x="5" y="520"/>
                      <a:pt x="6" y="521"/>
                    </a:cubicBezTo>
                    <a:cubicBezTo>
                      <a:pt x="6" y="522"/>
                      <a:pt x="6" y="523"/>
                      <a:pt x="7" y="524"/>
                    </a:cubicBezTo>
                    <a:cubicBezTo>
                      <a:pt x="10" y="535"/>
                      <a:pt x="16" y="544"/>
                      <a:pt x="23" y="552"/>
                    </a:cubicBezTo>
                    <a:cubicBezTo>
                      <a:pt x="28" y="558"/>
                      <a:pt x="34" y="563"/>
                      <a:pt x="39" y="567"/>
                    </a:cubicBezTo>
                    <a:cubicBezTo>
                      <a:pt x="41" y="569"/>
                      <a:pt x="42" y="570"/>
                      <a:pt x="44" y="571"/>
                    </a:cubicBezTo>
                    <a:cubicBezTo>
                      <a:pt x="45" y="571"/>
                      <a:pt x="45" y="572"/>
                      <a:pt x="45" y="572"/>
                    </a:cubicBezTo>
                    <a:cubicBezTo>
                      <a:pt x="47" y="573"/>
                      <a:pt x="48" y="574"/>
                      <a:pt x="50" y="575"/>
                    </a:cubicBezTo>
                    <a:cubicBezTo>
                      <a:pt x="61" y="582"/>
                      <a:pt x="72" y="588"/>
                      <a:pt x="84" y="592"/>
                    </a:cubicBezTo>
                    <a:cubicBezTo>
                      <a:pt x="100" y="597"/>
                      <a:pt x="117" y="600"/>
                      <a:pt x="133" y="600"/>
                    </a:cubicBezTo>
                    <a:cubicBezTo>
                      <a:pt x="134" y="589"/>
                      <a:pt x="136" y="580"/>
                      <a:pt x="138" y="575"/>
                    </a:cubicBezTo>
                    <a:cubicBezTo>
                      <a:pt x="139" y="573"/>
                      <a:pt x="141" y="572"/>
                      <a:pt x="142" y="572"/>
                    </a:cubicBezTo>
                    <a:cubicBezTo>
                      <a:pt x="143" y="572"/>
                      <a:pt x="144" y="573"/>
                      <a:pt x="145" y="574"/>
                    </a:cubicBezTo>
                    <a:cubicBezTo>
                      <a:pt x="147" y="572"/>
                      <a:pt x="149" y="572"/>
                      <a:pt x="152" y="572"/>
                    </a:cubicBezTo>
                    <a:cubicBezTo>
                      <a:pt x="161" y="572"/>
                      <a:pt x="169" y="581"/>
                      <a:pt x="170" y="592"/>
                    </a:cubicBezTo>
                    <a:cubicBezTo>
                      <a:pt x="170" y="594"/>
                      <a:pt x="170" y="595"/>
                      <a:pt x="170" y="597"/>
                    </a:cubicBezTo>
                    <a:cubicBezTo>
                      <a:pt x="209" y="590"/>
                      <a:pt x="248" y="573"/>
                      <a:pt x="281" y="551"/>
                    </a:cubicBezTo>
                    <a:cubicBezTo>
                      <a:pt x="301" y="537"/>
                      <a:pt x="322" y="522"/>
                      <a:pt x="341" y="505"/>
                    </a:cubicBezTo>
                    <a:cubicBezTo>
                      <a:pt x="333" y="492"/>
                      <a:pt x="328" y="481"/>
                      <a:pt x="327" y="474"/>
                    </a:cubicBezTo>
                    <a:cubicBezTo>
                      <a:pt x="327" y="471"/>
                      <a:pt x="329" y="469"/>
                      <a:pt x="331" y="469"/>
                    </a:cubicBezTo>
                    <a:cubicBezTo>
                      <a:pt x="331" y="469"/>
                      <a:pt x="331" y="469"/>
                      <a:pt x="332" y="469"/>
                    </a:cubicBezTo>
                    <a:cubicBezTo>
                      <a:pt x="335" y="463"/>
                      <a:pt x="340" y="461"/>
                      <a:pt x="346" y="461"/>
                    </a:cubicBezTo>
                    <a:cubicBezTo>
                      <a:pt x="352" y="461"/>
                      <a:pt x="358" y="464"/>
                      <a:pt x="362" y="469"/>
                    </a:cubicBezTo>
                    <a:cubicBezTo>
                      <a:pt x="365" y="472"/>
                      <a:pt x="367" y="477"/>
                      <a:pt x="368" y="482"/>
                    </a:cubicBezTo>
                    <a:cubicBezTo>
                      <a:pt x="390" y="460"/>
                      <a:pt x="411" y="438"/>
                      <a:pt x="429" y="415"/>
                    </a:cubicBezTo>
                    <a:cubicBezTo>
                      <a:pt x="452" y="384"/>
                      <a:pt x="472" y="349"/>
                      <a:pt x="486" y="313"/>
                    </a:cubicBezTo>
                    <a:cubicBezTo>
                      <a:pt x="483" y="309"/>
                      <a:pt x="482" y="305"/>
                      <a:pt x="481" y="301"/>
                    </a:cubicBezTo>
                    <a:cubicBezTo>
                      <a:pt x="480" y="302"/>
                      <a:pt x="478" y="303"/>
                      <a:pt x="476" y="303"/>
                    </a:cubicBezTo>
                    <a:cubicBezTo>
                      <a:pt x="473" y="303"/>
                      <a:pt x="470" y="302"/>
                      <a:pt x="466" y="299"/>
                    </a:cubicBezTo>
                    <a:cubicBezTo>
                      <a:pt x="459" y="294"/>
                      <a:pt x="454" y="285"/>
                      <a:pt x="455" y="275"/>
                    </a:cubicBezTo>
                    <a:cubicBezTo>
                      <a:pt x="456" y="273"/>
                      <a:pt x="457" y="272"/>
                      <a:pt x="458" y="272"/>
                    </a:cubicBezTo>
                    <a:cubicBezTo>
                      <a:pt x="459" y="271"/>
                      <a:pt x="460" y="270"/>
                      <a:pt x="461" y="270"/>
                    </a:cubicBezTo>
                    <a:cubicBezTo>
                      <a:pt x="461" y="270"/>
                      <a:pt x="461" y="270"/>
                      <a:pt x="461" y="270"/>
                    </a:cubicBezTo>
                    <a:cubicBezTo>
                      <a:pt x="466" y="270"/>
                      <a:pt x="480" y="269"/>
                      <a:pt x="499" y="275"/>
                    </a:cubicBezTo>
                    <a:cubicBezTo>
                      <a:pt x="500" y="270"/>
                      <a:pt x="501" y="266"/>
                      <a:pt x="502" y="261"/>
                    </a:cubicBezTo>
                    <a:cubicBezTo>
                      <a:pt x="502" y="260"/>
                      <a:pt x="501" y="259"/>
                      <a:pt x="501" y="258"/>
                    </a:cubicBezTo>
                    <a:cubicBezTo>
                      <a:pt x="499" y="254"/>
                      <a:pt x="497" y="251"/>
                      <a:pt x="495" y="247"/>
                    </a:cubicBezTo>
                    <a:cubicBezTo>
                      <a:pt x="494" y="248"/>
                      <a:pt x="492" y="249"/>
                      <a:pt x="491" y="249"/>
                    </a:cubicBezTo>
                    <a:cubicBezTo>
                      <a:pt x="490" y="250"/>
                      <a:pt x="489" y="250"/>
                      <a:pt x="488" y="250"/>
                    </a:cubicBezTo>
                    <a:cubicBezTo>
                      <a:pt x="486" y="250"/>
                      <a:pt x="485" y="250"/>
                      <a:pt x="485" y="248"/>
                    </a:cubicBezTo>
                    <a:cubicBezTo>
                      <a:pt x="484" y="248"/>
                      <a:pt x="484" y="248"/>
                      <a:pt x="484" y="248"/>
                    </a:cubicBezTo>
                    <a:cubicBezTo>
                      <a:pt x="482" y="247"/>
                      <a:pt x="479" y="245"/>
                      <a:pt x="478" y="243"/>
                    </a:cubicBezTo>
                    <a:cubicBezTo>
                      <a:pt x="477" y="237"/>
                      <a:pt x="480" y="228"/>
                      <a:pt x="486" y="227"/>
                    </a:cubicBezTo>
                    <a:cubicBezTo>
                      <a:pt x="486" y="227"/>
                      <a:pt x="487" y="227"/>
                      <a:pt x="487" y="227"/>
                    </a:cubicBezTo>
                    <a:cubicBezTo>
                      <a:pt x="488" y="227"/>
                      <a:pt x="488" y="227"/>
                      <a:pt x="488" y="227"/>
                    </a:cubicBezTo>
                    <a:cubicBezTo>
                      <a:pt x="489" y="227"/>
                      <a:pt x="489" y="227"/>
                      <a:pt x="490" y="227"/>
                    </a:cubicBezTo>
                    <a:cubicBezTo>
                      <a:pt x="489" y="221"/>
                      <a:pt x="488" y="216"/>
                      <a:pt x="488" y="211"/>
                    </a:cubicBezTo>
                    <a:cubicBezTo>
                      <a:pt x="488" y="210"/>
                      <a:pt x="488" y="209"/>
                      <a:pt x="488" y="209"/>
                    </a:cubicBezTo>
                    <a:cubicBezTo>
                      <a:pt x="488" y="209"/>
                      <a:pt x="488" y="209"/>
                      <a:pt x="488" y="209"/>
                    </a:cubicBezTo>
                    <a:cubicBezTo>
                      <a:pt x="487" y="211"/>
                      <a:pt x="486" y="212"/>
                      <a:pt x="485" y="213"/>
                    </a:cubicBezTo>
                    <a:cubicBezTo>
                      <a:pt x="483" y="215"/>
                      <a:pt x="481" y="216"/>
                      <a:pt x="478" y="216"/>
                    </a:cubicBezTo>
                    <a:cubicBezTo>
                      <a:pt x="475" y="216"/>
                      <a:pt x="472" y="214"/>
                      <a:pt x="472" y="209"/>
                    </a:cubicBezTo>
                    <a:cubicBezTo>
                      <a:pt x="471" y="203"/>
                      <a:pt x="475" y="194"/>
                      <a:pt x="481" y="192"/>
                    </a:cubicBezTo>
                    <a:cubicBezTo>
                      <a:pt x="482" y="192"/>
                      <a:pt x="483" y="192"/>
                      <a:pt x="484" y="192"/>
                    </a:cubicBezTo>
                    <a:cubicBezTo>
                      <a:pt x="486" y="192"/>
                      <a:pt x="488" y="193"/>
                      <a:pt x="489" y="194"/>
                    </a:cubicBezTo>
                    <a:cubicBezTo>
                      <a:pt x="491" y="164"/>
                      <a:pt x="499" y="143"/>
                      <a:pt x="505" y="131"/>
                    </a:cubicBezTo>
                    <a:cubicBezTo>
                      <a:pt x="505" y="130"/>
                      <a:pt x="505" y="130"/>
                      <a:pt x="505" y="129"/>
                    </a:cubicBezTo>
                    <a:cubicBezTo>
                      <a:pt x="502" y="116"/>
                      <a:pt x="497" y="102"/>
                      <a:pt x="492" y="89"/>
                    </a:cubicBezTo>
                    <a:cubicBezTo>
                      <a:pt x="489" y="88"/>
                      <a:pt x="489" y="88"/>
                      <a:pt x="489" y="88"/>
                    </a:cubicBezTo>
                    <a:cubicBezTo>
                      <a:pt x="484" y="86"/>
                      <a:pt x="479" y="84"/>
                      <a:pt x="476" y="82"/>
                    </a:cubicBezTo>
                    <a:cubicBezTo>
                      <a:pt x="450" y="70"/>
                      <a:pt x="450" y="70"/>
                      <a:pt x="450" y="70"/>
                    </a:cubicBezTo>
                    <a:cubicBezTo>
                      <a:pt x="450" y="70"/>
                      <a:pt x="450" y="70"/>
                      <a:pt x="450" y="70"/>
                    </a:cubicBezTo>
                    <a:cubicBezTo>
                      <a:pt x="448" y="70"/>
                      <a:pt x="446" y="70"/>
                      <a:pt x="444" y="70"/>
                    </a:cubicBezTo>
                    <a:cubicBezTo>
                      <a:pt x="446" y="72"/>
                      <a:pt x="447" y="74"/>
                      <a:pt x="449" y="77"/>
                    </a:cubicBezTo>
                    <a:cubicBezTo>
                      <a:pt x="448" y="77"/>
                      <a:pt x="447" y="77"/>
                      <a:pt x="446" y="77"/>
                    </a:cubicBezTo>
                    <a:cubicBezTo>
                      <a:pt x="441" y="77"/>
                      <a:pt x="435" y="76"/>
                      <a:pt x="431" y="76"/>
                    </a:cubicBezTo>
                    <a:cubicBezTo>
                      <a:pt x="429" y="75"/>
                      <a:pt x="427" y="75"/>
                      <a:pt x="425" y="75"/>
                    </a:cubicBezTo>
                    <a:cubicBezTo>
                      <a:pt x="423" y="70"/>
                      <a:pt x="421" y="66"/>
                      <a:pt x="418" y="61"/>
                    </a:cubicBezTo>
                    <a:cubicBezTo>
                      <a:pt x="420" y="61"/>
                      <a:pt x="422" y="61"/>
                      <a:pt x="424" y="60"/>
                    </a:cubicBezTo>
                    <a:cubicBezTo>
                      <a:pt x="425" y="60"/>
                      <a:pt x="426" y="60"/>
                      <a:pt x="427" y="60"/>
                    </a:cubicBezTo>
                    <a:cubicBezTo>
                      <a:pt x="423" y="58"/>
                      <a:pt x="418" y="57"/>
                      <a:pt x="413" y="54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413" y="54"/>
                      <a:pt x="412" y="54"/>
                      <a:pt x="412" y="54"/>
                    </a:cubicBezTo>
                    <a:cubicBezTo>
                      <a:pt x="403" y="50"/>
                      <a:pt x="391" y="46"/>
                      <a:pt x="378" y="41"/>
                    </a:cubicBezTo>
                    <a:cubicBezTo>
                      <a:pt x="382" y="47"/>
                      <a:pt x="386" y="53"/>
                      <a:pt x="388" y="56"/>
                    </a:cubicBezTo>
                    <a:cubicBezTo>
                      <a:pt x="389" y="57"/>
                      <a:pt x="389" y="57"/>
                      <a:pt x="389" y="57"/>
                    </a:cubicBezTo>
                    <a:cubicBezTo>
                      <a:pt x="389" y="59"/>
                      <a:pt x="390" y="60"/>
                      <a:pt x="390" y="61"/>
                    </a:cubicBezTo>
                    <a:cubicBezTo>
                      <a:pt x="402" y="86"/>
                      <a:pt x="395" y="136"/>
                      <a:pt x="344" y="143"/>
                    </a:cubicBezTo>
                    <a:cubicBezTo>
                      <a:pt x="342" y="143"/>
                      <a:pt x="341" y="143"/>
                      <a:pt x="340" y="143"/>
                    </a:cubicBezTo>
                    <a:cubicBezTo>
                      <a:pt x="332" y="143"/>
                      <a:pt x="325" y="139"/>
                      <a:pt x="318" y="133"/>
                    </a:cubicBezTo>
                    <a:cubicBezTo>
                      <a:pt x="309" y="123"/>
                      <a:pt x="301" y="109"/>
                      <a:pt x="300" y="95"/>
                    </a:cubicBezTo>
                    <a:cubicBezTo>
                      <a:pt x="300" y="77"/>
                      <a:pt x="320" y="32"/>
                      <a:pt x="324" y="23"/>
                    </a:cubicBezTo>
                    <a:cubicBezTo>
                      <a:pt x="299" y="16"/>
                      <a:pt x="270" y="8"/>
                      <a:pt x="23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6" name="Freeform 304"/>
              <p:cNvSpPr>
                <a:spLocks noEditPoints="1"/>
              </p:cNvSpPr>
              <p:nvPr/>
            </p:nvSpPr>
            <p:spPr bwMode="auto">
              <a:xfrm>
                <a:off x="6693" y="2699"/>
                <a:ext cx="250" cy="296"/>
              </a:xfrm>
              <a:custGeom>
                <a:avLst/>
                <a:gdLst>
                  <a:gd name="T0" fmla="*/ 315 w 508"/>
                  <a:gd name="T1" fmla="*/ 574 h 598"/>
                  <a:gd name="T2" fmla="*/ 124 w 508"/>
                  <a:gd name="T3" fmla="*/ 452 h 598"/>
                  <a:gd name="T4" fmla="*/ 124 w 508"/>
                  <a:gd name="T5" fmla="*/ 452 h 598"/>
                  <a:gd name="T6" fmla="*/ 102 w 508"/>
                  <a:gd name="T7" fmla="*/ 5 h 598"/>
                  <a:gd name="T8" fmla="*/ 373 w 508"/>
                  <a:gd name="T9" fmla="*/ 546 h 598"/>
                  <a:gd name="T10" fmla="*/ 406 w 508"/>
                  <a:gd name="T11" fmla="*/ 547 h 598"/>
                  <a:gd name="T12" fmla="*/ 379 w 508"/>
                  <a:gd name="T13" fmla="*/ 570 h 598"/>
                  <a:gd name="T14" fmla="*/ 369 w 508"/>
                  <a:gd name="T15" fmla="*/ 560 h 598"/>
                  <a:gd name="T16" fmla="*/ 459 w 508"/>
                  <a:gd name="T17" fmla="*/ 534 h 598"/>
                  <a:gd name="T18" fmla="*/ 472 w 508"/>
                  <a:gd name="T19" fmla="*/ 505 h 598"/>
                  <a:gd name="T20" fmla="*/ 460 w 508"/>
                  <a:gd name="T21" fmla="*/ 526 h 598"/>
                  <a:gd name="T22" fmla="*/ 449 w 508"/>
                  <a:gd name="T23" fmla="*/ 501 h 598"/>
                  <a:gd name="T24" fmla="*/ 178 w 508"/>
                  <a:gd name="T25" fmla="*/ 187 h 598"/>
                  <a:gd name="T26" fmla="*/ 210 w 508"/>
                  <a:gd name="T27" fmla="*/ 490 h 598"/>
                  <a:gd name="T28" fmla="*/ 195 w 508"/>
                  <a:gd name="T29" fmla="*/ 477 h 598"/>
                  <a:gd name="T30" fmla="*/ 156 w 508"/>
                  <a:gd name="T31" fmla="*/ 219 h 598"/>
                  <a:gd name="T32" fmla="*/ 291 w 508"/>
                  <a:gd name="T33" fmla="*/ 546 h 598"/>
                  <a:gd name="T34" fmla="*/ 192 w 508"/>
                  <a:gd name="T35" fmla="*/ 282 h 598"/>
                  <a:gd name="T36" fmla="*/ 231 w 508"/>
                  <a:gd name="T37" fmla="*/ 343 h 598"/>
                  <a:gd name="T38" fmla="*/ 343 w 508"/>
                  <a:gd name="T39" fmla="*/ 566 h 598"/>
                  <a:gd name="T40" fmla="*/ 207 w 508"/>
                  <a:gd name="T41" fmla="*/ 195 h 598"/>
                  <a:gd name="T42" fmla="*/ 272 w 508"/>
                  <a:gd name="T43" fmla="*/ 335 h 598"/>
                  <a:gd name="T44" fmla="*/ 88 w 508"/>
                  <a:gd name="T45" fmla="*/ 256 h 598"/>
                  <a:gd name="T46" fmla="*/ 118 w 508"/>
                  <a:gd name="T47" fmla="*/ 381 h 598"/>
                  <a:gd name="T48" fmla="*/ 220 w 508"/>
                  <a:gd name="T49" fmla="*/ 169 h 598"/>
                  <a:gd name="T50" fmla="*/ 274 w 508"/>
                  <a:gd name="T51" fmla="*/ 322 h 598"/>
                  <a:gd name="T52" fmla="*/ 115 w 508"/>
                  <a:gd name="T53" fmla="*/ 171 h 598"/>
                  <a:gd name="T54" fmla="*/ 271 w 508"/>
                  <a:gd name="T55" fmla="*/ 207 h 598"/>
                  <a:gd name="T56" fmla="*/ 307 w 508"/>
                  <a:gd name="T57" fmla="*/ 204 h 598"/>
                  <a:gd name="T58" fmla="*/ 256 w 508"/>
                  <a:gd name="T59" fmla="*/ 125 h 598"/>
                  <a:gd name="T60" fmla="*/ 39 w 508"/>
                  <a:gd name="T61" fmla="*/ 173 h 598"/>
                  <a:gd name="T62" fmla="*/ 78 w 508"/>
                  <a:gd name="T63" fmla="*/ 169 h 598"/>
                  <a:gd name="T64" fmla="*/ 47 w 508"/>
                  <a:gd name="T65" fmla="*/ 119 h 598"/>
                  <a:gd name="T66" fmla="*/ 39 w 508"/>
                  <a:gd name="T67" fmla="*/ 159 h 598"/>
                  <a:gd name="T68" fmla="*/ 258 w 508"/>
                  <a:gd name="T69" fmla="*/ 100 h 598"/>
                  <a:gd name="T70" fmla="*/ 319 w 508"/>
                  <a:gd name="T71" fmla="*/ 149 h 598"/>
                  <a:gd name="T72" fmla="*/ 57 w 508"/>
                  <a:gd name="T73" fmla="*/ 82 h 598"/>
                  <a:gd name="T74" fmla="*/ 287 w 508"/>
                  <a:gd name="T75" fmla="*/ 76 h 598"/>
                  <a:gd name="T76" fmla="*/ 246 w 508"/>
                  <a:gd name="T77" fmla="*/ 94 h 598"/>
                  <a:gd name="T78" fmla="*/ 304 w 508"/>
                  <a:gd name="T79" fmla="*/ 70 h 598"/>
                  <a:gd name="T80" fmla="*/ 87 w 508"/>
                  <a:gd name="T81" fmla="*/ 58 h 598"/>
                  <a:gd name="T82" fmla="*/ 229 w 508"/>
                  <a:gd name="T83" fmla="*/ 48 h 598"/>
                  <a:gd name="T84" fmla="*/ 258 w 508"/>
                  <a:gd name="T85" fmla="*/ 53 h 598"/>
                  <a:gd name="T86" fmla="*/ 254 w 508"/>
                  <a:gd name="T87" fmla="*/ 28 h 598"/>
                  <a:gd name="T88" fmla="*/ 192 w 508"/>
                  <a:gd name="T89" fmla="*/ 131 h 598"/>
                  <a:gd name="T90" fmla="*/ 134 w 508"/>
                  <a:gd name="T91" fmla="*/ 36 h 598"/>
                  <a:gd name="T92" fmla="*/ 79 w 508"/>
                  <a:gd name="T93" fmla="*/ 53 h 598"/>
                  <a:gd name="T94" fmla="*/ 5 w 508"/>
                  <a:gd name="T95" fmla="*/ 127 h 598"/>
                  <a:gd name="T96" fmla="*/ 17 w 508"/>
                  <a:gd name="T97" fmla="*/ 176 h 598"/>
                  <a:gd name="T98" fmla="*/ 7 w 508"/>
                  <a:gd name="T99" fmla="*/ 187 h 598"/>
                  <a:gd name="T100" fmla="*/ 8 w 508"/>
                  <a:gd name="T101" fmla="*/ 211 h 598"/>
                  <a:gd name="T102" fmla="*/ 17 w 508"/>
                  <a:gd name="T103" fmla="*/ 246 h 598"/>
                  <a:gd name="T104" fmla="*/ 82 w 508"/>
                  <a:gd name="T105" fmla="*/ 413 h 598"/>
                  <a:gd name="T106" fmla="*/ 135 w 508"/>
                  <a:gd name="T107" fmla="*/ 472 h 598"/>
                  <a:gd name="T108" fmla="*/ 324 w 508"/>
                  <a:gd name="T109" fmla="*/ 568 h 598"/>
                  <a:gd name="T110" fmla="*/ 450 w 508"/>
                  <a:gd name="T111" fmla="*/ 579 h 598"/>
                  <a:gd name="T112" fmla="*/ 481 w 508"/>
                  <a:gd name="T113" fmla="*/ 453 h 598"/>
                  <a:gd name="T114" fmla="*/ 387 w 508"/>
                  <a:gd name="T115" fmla="*/ 519 h 598"/>
                  <a:gd name="T116" fmla="*/ 351 w 508"/>
                  <a:gd name="T117" fmla="*/ 218 h 598"/>
                  <a:gd name="T118" fmla="*/ 341 w 508"/>
                  <a:gd name="T119" fmla="*/ 52 h 5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8" h="598">
                    <a:moveTo>
                      <a:pt x="311" y="573"/>
                    </a:moveTo>
                    <a:cubicBezTo>
                      <a:pt x="308" y="573"/>
                      <a:pt x="307" y="574"/>
                      <a:pt x="306" y="576"/>
                    </a:cubicBezTo>
                    <a:cubicBezTo>
                      <a:pt x="303" y="579"/>
                      <a:pt x="301" y="581"/>
                      <a:pt x="300" y="584"/>
                    </a:cubicBezTo>
                    <a:cubicBezTo>
                      <a:pt x="306" y="586"/>
                      <a:pt x="311" y="588"/>
                      <a:pt x="317" y="590"/>
                    </a:cubicBezTo>
                    <a:cubicBezTo>
                      <a:pt x="317" y="585"/>
                      <a:pt x="318" y="581"/>
                      <a:pt x="317" y="576"/>
                    </a:cubicBezTo>
                    <a:cubicBezTo>
                      <a:pt x="316" y="576"/>
                      <a:pt x="315" y="575"/>
                      <a:pt x="315" y="574"/>
                    </a:cubicBezTo>
                    <a:cubicBezTo>
                      <a:pt x="313" y="573"/>
                      <a:pt x="312" y="573"/>
                      <a:pt x="311" y="573"/>
                    </a:cubicBezTo>
                    <a:moveTo>
                      <a:pt x="494" y="462"/>
                    </a:moveTo>
                    <a:cubicBezTo>
                      <a:pt x="497" y="469"/>
                      <a:pt x="501" y="475"/>
                      <a:pt x="505" y="481"/>
                    </a:cubicBezTo>
                    <a:cubicBezTo>
                      <a:pt x="503" y="475"/>
                      <a:pt x="500" y="469"/>
                      <a:pt x="496" y="464"/>
                    </a:cubicBezTo>
                    <a:cubicBezTo>
                      <a:pt x="495" y="463"/>
                      <a:pt x="495" y="463"/>
                      <a:pt x="494" y="462"/>
                    </a:cubicBezTo>
                    <a:moveTo>
                      <a:pt x="124" y="452"/>
                    </a:moveTo>
                    <a:cubicBezTo>
                      <a:pt x="123" y="452"/>
                      <a:pt x="122" y="452"/>
                      <a:pt x="121" y="453"/>
                    </a:cubicBezTo>
                    <a:cubicBezTo>
                      <a:pt x="120" y="453"/>
                      <a:pt x="118" y="453"/>
                      <a:pt x="117" y="454"/>
                    </a:cubicBezTo>
                    <a:cubicBezTo>
                      <a:pt x="120" y="457"/>
                      <a:pt x="124" y="461"/>
                      <a:pt x="127" y="465"/>
                    </a:cubicBezTo>
                    <a:cubicBezTo>
                      <a:pt x="129" y="463"/>
                      <a:pt x="130" y="461"/>
                      <a:pt x="131" y="460"/>
                    </a:cubicBezTo>
                    <a:cubicBezTo>
                      <a:pt x="130" y="459"/>
                      <a:pt x="130" y="457"/>
                      <a:pt x="130" y="456"/>
                    </a:cubicBezTo>
                    <a:cubicBezTo>
                      <a:pt x="128" y="453"/>
                      <a:pt x="126" y="452"/>
                      <a:pt x="124" y="452"/>
                    </a:cubicBezTo>
                    <a:moveTo>
                      <a:pt x="15" y="255"/>
                    </a:moveTo>
                    <a:cubicBezTo>
                      <a:pt x="13" y="256"/>
                      <a:pt x="10" y="256"/>
                      <a:pt x="8" y="257"/>
                    </a:cubicBezTo>
                    <a:cubicBezTo>
                      <a:pt x="8" y="260"/>
                      <a:pt x="9" y="262"/>
                      <a:pt x="10" y="265"/>
                    </a:cubicBezTo>
                    <a:cubicBezTo>
                      <a:pt x="12" y="263"/>
                      <a:pt x="15" y="258"/>
                      <a:pt x="15" y="255"/>
                    </a:cubicBezTo>
                    <a:moveTo>
                      <a:pt x="104" y="5"/>
                    </a:moveTo>
                    <a:cubicBezTo>
                      <a:pt x="103" y="5"/>
                      <a:pt x="102" y="5"/>
                      <a:pt x="102" y="5"/>
                    </a:cubicBezTo>
                    <a:cubicBezTo>
                      <a:pt x="101" y="5"/>
                      <a:pt x="101" y="6"/>
                      <a:pt x="101" y="6"/>
                    </a:cubicBezTo>
                    <a:cubicBezTo>
                      <a:pt x="102" y="6"/>
                      <a:pt x="103" y="5"/>
                      <a:pt x="104" y="5"/>
                    </a:cubicBezTo>
                    <a:moveTo>
                      <a:pt x="391" y="570"/>
                    </a:moveTo>
                    <a:cubicBezTo>
                      <a:pt x="385" y="565"/>
                      <a:pt x="379" y="560"/>
                      <a:pt x="374" y="554"/>
                    </a:cubicBezTo>
                    <a:cubicBezTo>
                      <a:pt x="371" y="551"/>
                      <a:pt x="369" y="549"/>
                      <a:pt x="366" y="545"/>
                    </a:cubicBezTo>
                    <a:cubicBezTo>
                      <a:pt x="369" y="546"/>
                      <a:pt x="371" y="546"/>
                      <a:pt x="373" y="546"/>
                    </a:cubicBezTo>
                    <a:cubicBezTo>
                      <a:pt x="378" y="547"/>
                      <a:pt x="382" y="547"/>
                      <a:pt x="387" y="547"/>
                    </a:cubicBezTo>
                    <a:cubicBezTo>
                      <a:pt x="388" y="547"/>
                      <a:pt x="390" y="547"/>
                      <a:pt x="392" y="547"/>
                    </a:cubicBezTo>
                    <a:cubicBezTo>
                      <a:pt x="401" y="553"/>
                      <a:pt x="410" y="560"/>
                      <a:pt x="419" y="566"/>
                    </a:cubicBezTo>
                    <a:cubicBezTo>
                      <a:pt x="410" y="568"/>
                      <a:pt x="400" y="570"/>
                      <a:pt x="391" y="570"/>
                    </a:cubicBezTo>
                    <a:moveTo>
                      <a:pt x="428" y="562"/>
                    </a:moveTo>
                    <a:cubicBezTo>
                      <a:pt x="420" y="558"/>
                      <a:pt x="413" y="553"/>
                      <a:pt x="406" y="547"/>
                    </a:cubicBezTo>
                    <a:cubicBezTo>
                      <a:pt x="406" y="546"/>
                      <a:pt x="405" y="546"/>
                      <a:pt x="404" y="545"/>
                    </a:cubicBezTo>
                    <a:cubicBezTo>
                      <a:pt x="408" y="544"/>
                      <a:pt x="413" y="542"/>
                      <a:pt x="417" y="540"/>
                    </a:cubicBezTo>
                    <a:cubicBezTo>
                      <a:pt x="421" y="542"/>
                      <a:pt x="425" y="544"/>
                      <a:pt x="429" y="547"/>
                    </a:cubicBezTo>
                    <a:cubicBezTo>
                      <a:pt x="432" y="551"/>
                      <a:pt x="436" y="554"/>
                      <a:pt x="440" y="557"/>
                    </a:cubicBezTo>
                    <a:cubicBezTo>
                      <a:pt x="436" y="559"/>
                      <a:pt x="432" y="561"/>
                      <a:pt x="428" y="562"/>
                    </a:cubicBezTo>
                    <a:moveTo>
                      <a:pt x="379" y="570"/>
                    </a:moveTo>
                    <a:cubicBezTo>
                      <a:pt x="371" y="570"/>
                      <a:pt x="362" y="569"/>
                      <a:pt x="353" y="568"/>
                    </a:cubicBezTo>
                    <a:cubicBezTo>
                      <a:pt x="350" y="563"/>
                      <a:pt x="346" y="559"/>
                      <a:pt x="343" y="554"/>
                    </a:cubicBezTo>
                    <a:cubicBezTo>
                      <a:pt x="337" y="546"/>
                      <a:pt x="331" y="538"/>
                      <a:pt x="325" y="530"/>
                    </a:cubicBezTo>
                    <a:cubicBezTo>
                      <a:pt x="334" y="536"/>
                      <a:pt x="345" y="540"/>
                      <a:pt x="355" y="543"/>
                    </a:cubicBezTo>
                    <a:cubicBezTo>
                      <a:pt x="356" y="544"/>
                      <a:pt x="357" y="545"/>
                      <a:pt x="357" y="546"/>
                    </a:cubicBezTo>
                    <a:cubicBezTo>
                      <a:pt x="361" y="551"/>
                      <a:pt x="364" y="556"/>
                      <a:pt x="369" y="560"/>
                    </a:cubicBezTo>
                    <a:cubicBezTo>
                      <a:pt x="372" y="563"/>
                      <a:pt x="376" y="567"/>
                      <a:pt x="379" y="570"/>
                    </a:cubicBezTo>
                    <a:moveTo>
                      <a:pt x="447" y="553"/>
                    </a:moveTo>
                    <a:cubicBezTo>
                      <a:pt x="442" y="550"/>
                      <a:pt x="436" y="543"/>
                      <a:pt x="433" y="541"/>
                    </a:cubicBezTo>
                    <a:cubicBezTo>
                      <a:pt x="430" y="539"/>
                      <a:pt x="427" y="537"/>
                      <a:pt x="424" y="535"/>
                    </a:cubicBezTo>
                    <a:cubicBezTo>
                      <a:pt x="427" y="532"/>
                      <a:pt x="431" y="528"/>
                      <a:pt x="435" y="524"/>
                    </a:cubicBezTo>
                    <a:cubicBezTo>
                      <a:pt x="442" y="528"/>
                      <a:pt x="450" y="533"/>
                      <a:pt x="459" y="534"/>
                    </a:cubicBezTo>
                    <a:cubicBezTo>
                      <a:pt x="461" y="534"/>
                      <a:pt x="464" y="534"/>
                      <a:pt x="466" y="534"/>
                    </a:cubicBezTo>
                    <a:cubicBezTo>
                      <a:pt x="467" y="534"/>
                      <a:pt x="468" y="534"/>
                      <a:pt x="469" y="534"/>
                    </a:cubicBezTo>
                    <a:cubicBezTo>
                      <a:pt x="462" y="542"/>
                      <a:pt x="455" y="548"/>
                      <a:pt x="447" y="553"/>
                    </a:cubicBezTo>
                    <a:moveTo>
                      <a:pt x="452" y="509"/>
                    </a:moveTo>
                    <a:cubicBezTo>
                      <a:pt x="457" y="509"/>
                      <a:pt x="461" y="508"/>
                      <a:pt x="465" y="507"/>
                    </a:cubicBezTo>
                    <a:cubicBezTo>
                      <a:pt x="468" y="507"/>
                      <a:pt x="470" y="506"/>
                      <a:pt x="472" y="505"/>
                    </a:cubicBezTo>
                    <a:cubicBezTo>
                      <a:pt x="475" y="503"/>
                      <a:pt x="477" y="499"/>
                      <a:pt x="480" y="498"/>
                    </a:cubicBezTo>
                    <a:cubicBezTo>
                      <a:pt x="481" y="497"/>
                      <a:pt x="482" y="496"/>
                      <a:pt x="484" y="496"/>
                    </a:cubicBezTo>
                    <a:cubicBezTo>
                      <a:pt x="485" y="504"/>
                      <a:pt x="484" y="515"/>
                      <a:pt x="477" y="524"/>
                    </a:cubicBezTo>
                    <a:cubicBezTo>
                      <a:pt x="477" y="524"/>
                      <a:pt x="477" y="524"/>
                      <a:pt x="477" y="524"/>
                    </a:cubicBezTo>
                    <a:cubicBezTo>
                      <a:pt x="473" y="525"/>
                      <a:pt x="469" y="526"/>
                      <a:pt x="464" y="526"/>
                    </a:cubicBezTo>
                    <a:cubicBezTo>
                      <a:pt x="463" y="526"/>
                      <a:pt x="461" y="526"/>
                      <a:pt x="460" y="526"/>
                    </a:cubicBezTo>
                    <a:cubicBezTo>
                      <a:pt x="452" y="524"/>
                      <a:pt x="446" y="521"/>
                      <a:pt x="439" y="517"/>
                    </a:cubicBezTo>
                    <a:cubicBezTo>
                      <a:pt x="441" y="515"/>
                      <a:pt x="443" y="512"/>
                      <a:pt x="445" y="509"/>
                    </a:cubicBezTo>
                    <a:cubicBezTo>
                      <a:pt x="445" y="508"/>
                      <a:pt x="445" y="508"/>
                      <a:pt x="445" y="508"/>
                    </a:cubicBezTo>
                    <a:cubicBezTo>
                      <a:pt x="447" y="509"/>
                      <a:pt x="450" y="509"/>
                      <a:pt x="452" y="509"/>
                    </a:cubicBezTo>
                    <a:moveTo>
                      <a:pt x="453" y="502"/>
                    </a:moveTo>
                    <a:cubicBezTo>
                      <a:pt x="452" y="502"/>
                      <a:pt x="450" y="501"/>
                      <a:pt x="449" y="501"/>
                    </a:cubicBezTo>
                    <a:cubicBezTo>
                      <a:pt x="458" y="489"/>
                      <a:pt x="465" y="484"/>
                      <a:pt x="471" y="484"/>
                    </a:cubicBezTo>
                    <a:cubicBezTo>
                      <a:pt x="475" y="484"/>
                      <a:pt x="479" y="486"/>
                      <a:pt x="481" y="489"/>
                    </a:cubicBezTo>
                    <a:cubicBezTo>
                      <a:pt x="478" y="491"/>
                      <a:pt x="475" y="492"/>
                      <a:pt x="472" y="494"/>
                    </a:cubicBezTo>
                    <a:cubicBezTo>
                      <a:pt x="468" y="499"/>
                      <a:pt x="460" y="502"/>
                      <a:pt x="453" y="502"/>
                    </a:cubicBezTo>
                    <a:moveTo>
                      <a:pt x="171" y="188"/>
                    </a:moveTo>
                    <a:cubicBezTo>
                      <a:pt x="174" y="188"/>
                      <a:pt x="176" y="188"/>
                      <a:pt x="178" y="187"/>
                    </a:cubicBezTo>
                    <a:cubicBezTo>
                      <a:pt x="178" y="199"/>
                      <a:pt x="179" y="211"/>
                      <a:pt x="179" y="221"/>
                    </a:cubicBezTo>
                    <a:cubicBezTo>
                      <a:pt x="180" y="240"/>
                      <a:pt x="181" y="260"/>
                      <a:pt x="184" y="279"/>
                    </a:cubicBezTo>
                    <a:cubicBezTo>
                      <a:pt x="191" y="318"/>
                      <a:pt x="197" y="357"/>
                      <a:pt x="211" y="394"/>
                    </a:cubicBezTo>
                    <a:cubicBezTo>
                      <a:pt x="224" y="428"/>
                      <a:pt x="232" y="466"/>
                      <a:pt x="251" y="498"/>
                    </a:cubicBezTo>
                    <a:cubicBezTo>
                      <a:pt x="259" y="510"/>
                      <a:pt x="264" y="524"/>
                      <a:pt x="274" y="536"/>
                    </a:cubicBezTo>
                    <a:cubicBezTo>
                      <a:pt x="254" y="524"/>
                      <a:pt x="232" y="509"/>
                      <a:pt x="210" y="490"/>
                    </a:cubicBezTo>
                    <a:cubicBezTo>
                      <a:pt x="187" y="447"/>
                      <a:pt x="175" y="397"/>
                      <a:pt x="169" y="347"/>
                    </a:cubicBezTo>
                    <a:cubicBezTo>
                      <a:pt x="166" y="317"/>
                      <a:pt x="162" y="287"/>
                      <a:pt x="162" y="257"/>
                    </a:cubicBezTo>
                    <a:cubicBezTo>
                      <a:pt x="162" y="241"/>
                      <a:pt x="163" y="226"/>
                      <a:pt x="165" y="211"/>
                    </a:cubicBezTo>
                    <a:cubicBezTo>
                      <a:pt x="166" y="203"/>
                      <a:pt x="166" y="195"/>
                      <a:pt x="168" y="188"/>
                    </a:cubicBezTo>
                    <a:cubicBezTo>
                      <a:pt x="169" y="188"/>
                      <a:pt x="170" y="188"/>
                      <a:pt x="171" y="188"/>
                    </a:cubicBezTo>
                    <a:moveTo>
                      <a:pt x="195" y="477"/>
                    </a:moveTo>
                    <a:cubicBezTo>
                      <a:pt x="173" y="457"/>
                      <a:pt x="150" y="432"/>
                      <a:pt x="130" y="405"/>
                    </a:cubicBezTo>
                    <a:cubicBezTo>
                      <a:pt x="128" y="397"/>
                      <a:pt x="127" y="389"/>
                      <a:pt x="125" y="381"/>
                    </a:cubicBezTo>
                    <a:cubicBezTo>
                      <a:pt x="122" y="360"/>
                      <a:pt x="120" y="337"/>
                      <a:pt x="124" y="316"/>
                    </a:cubicBezTo>
                    <a:cubicBezTo>
                      <a:pt x="132" y="273"/>
                      <a:pt x="132" y="226"/>
                      <a:pt x="149" y="185"/>
                    </a:cubicBezTo>
                    <a:cubicBezTo>
                      <a:pt x="153" y="186"/>
                      <a:pt x="156" y="187"/>
                      <a:pt x="160" y="187"/>
                    </a:cubicBezTo>
                    <a:cubicBezTo>
                      <a:pt x="158" y="198"/>
                      <a:pt x="158" y="208"/>
                      <a:pt x="156" y="219"/>
                    </a:cubicBezTo>
                    <a:cubicBezTo>
                      <a:pt x="154" y="233"/>
                      <a:pt x="154" y="250"/>
                      <a:pt x="155" y="264"/>
                    </a:cubicBezTo>
                    <a:cubicBezTo>
                      <a:pt x="155" y="295"/>
                      <a:pt x="158" y="328"/>
                      <a:pt x="163" y="358"/>
                    </a:cubicBezTo>
                    <a:cubicBezTo>
                      <a:pt x="170" y="399"/>
                      <a:pt x="179" y="440"/>
                      <a:pt x="195" y="477"/>
                    </a:cubicBezTo>
                    <a:moveTo>
                      <a:pt x="343" y="566"/>
                    </a:moveTo>
                    <a:cubicBezTo>
                      <a:pt x="341" y="566"/>
                      <a:pt x="340" y="565"/>
                      <a:pt x="339" y="565"/>
                    </a:cubicBezTo>
                    <a:cubicBezTo>
                      <a:pt x="326" y="562"/>
                      <a:pt x="309" y="556"/>
                      <a:pt x="291" y="546"/>
                    </a:cubicBezTo>
                    <a:cubicBezTo>
                      <a:pt x="289" y="544"/>
                      <a:pt x="288" y="542"/>
                      <a:pt x="286" y="540"/>
                    </a:cubicBezTo>
                    <a:cubicBezTo>
                      <a:pt x="275" y="526"/>
                      <a:pt x="267" y="510"/>
                      <a:pt x="258" y="494"/>
                    </a:cubicBezTo>
                    <a:cubicBezTo>
                      <a:pt x="250" y="481"/>
                      <a:pt x="243" y="465"/>
                      <a:pt x="239" y="450"/>
                    </a:cubicBezTo>
                    <a:cubicBezTo>
                      <a:pt x="236" y="439"/>
                      <a:pt x="231" y="429"/>
                      <a:pt x="227" y="419"/>
                    </a:cubicBezTo>
                    <a:cubicBezTo>
                      <a:pt x="224" y="411"/>
                      <a:pt x="222" y="403"/>
                      <a:pt x="219" y="395"/>
                    </a:cubicBezTo>
                    <a:cubicBezTo>
                      <a:pt x="206" y="358"/>
                      <a:pt x="199" y="320"/>
                      <a:pt x="192" y="282"/>
                    </a:cubicBezTo>
                    <a:cubicBezTo>
                      <a:pt x="189" y="263"/>
                      <a:pt x="187" y="244"/>
                      <a:pt x="186" y="224"/>
                    </a:cubicBezTo>
                    <a:cubicBezTo>
                      <a:pt x="186" y="213"/>
                      <a:pt x="185" y="199"/>
                      <a:pt x="186" y="187"/>
                    </a:cubicBezTo>
                    <a:cubicBezTo>
                      <a:pt x="190" y="186"/>
                      <a:pt x="194" y="185"/>
                      <a:pt x="198" y="183"/>
                    </a:cubicBezTo>
                    <a:cubicBezTo>
                      <a:pt x="198" y="185"/>
                      <a:pt x="198" y="186"/>
                      <a:pt x="198" y="188"/>
                    </a:cubicBezTo>
                    <a:cubicBezTo>
                      <a:pt x="201" y="205"/>
                      <a:pt x="204" y="223"/>
                      <a:pt x="207" y="241"/>
                    </a:cubicBezTo>
                    <a:cubicBezTo>
                      <a:pt x="212" y="276"/>
                      <a:pt x="220" y="309"/>
                      <a:pt x="231" y="343"/>
                    </a:cubicBezTo>
                    <a:cubicBezTo>
                      <a:pt x="236" y="359"/>
                      <a:pt x="241" y="375"/>
                      <a:pt x="246" y="391"/>
                    </a:cubicBezTo>
                    <a:cubicBezTo>
                      <a:pt x="250" y="405"/>
                      <a:pt x="256" y="417"/>
                      <a:pt x="261" y="431"/>
                    </a:cubicBezTo>
                    <a:cubicBezTo>
                      <a:pt x="264" y="442"/>
                      <a:pt x="268" y="453"/>
                      <a:pt x="273" y="464"/>
                    </a:cubicBezTo>
                    <a:cubicBezTo>
                      <a:pt x="280" y="484"/>
                      <a:pt x="293" y="504"/>
                      <a:pt x="310" y="518"/>
                    </a:cubicBezTo>
                    <a:cubicBezTo>
                      <a:pt x="314" y="525"/>
                      <a:pt x="318" y="531"/>
                      <a:pt x="322" y="538"/>
                    </a:cubicBezTo>
                    <a:cubicBezTo>
                      <a:pt x="328" y="548"/>
                      <a:pt x="336" y="556"/>
                      <a:pt x="343" y="566"/>
                    </a:cubicBezTo>
                    <a:moveTo>
                      <a:pt x="267" y="427"/>
                    </a:moveTo>
                    <a:cubicBezTo>
                      <a:pt x="267" y="426"/>
                      <a:pt x="266" y="425"/>
                      <a:pt x="266" y="425"/>
                    </a:cubicBezTo>
                    <a:cubicBezTo>
                      <a:pt x="255" y="398"/>
                      <a:pt x="248" y="371"/>
                      <a:pt x="239" y="344"/>
                    </a:cubicBezTo>
                    <a:cubicBezTo>
                      <a:pt x="229" y="314"/>
                      <a:pt x="222" y="284"/>
                      <a:pt x="216" y="252"/>
                    </a:cubicBezTo>
                    <a:cubicBezTo>
                      <a:pt x="214" y="240"/>
                      <a:pt x="211" y="226"/>
                      <a:pt x="210" y="214"/>
                    </a:cubicBezTo>
                    <a:cubicBezTo>
                      <a:pt x="209" y="207"/>
                      <a:pt x="208" y="201"/>
                      <a:pt x="207" y="195"/>
                    </a:cubicBezTo>
                    <a:cubicBezTo>
                      <a:pt x="206" y="192"/>
                      <a:pt x="205" y="186"/>
                      <a:pt x="205" y="180"/>
                    </a:cubicBezTo>
                    <a:cubicBezTo>
                      <a:pt x="208" y="178"/>
                      <a:pt x="210" y="177"/>
                      <a:pt x="213" y="175"/>
                    </a:cubicBezTo>
                    <a:cubicBezTo>
                      <a:pt x="215" y="181"/>
                      <a:pt x="218" y="186"/>
                      <a:pt x="220" y="191"/>
                    </a:cubicBezTo>
                    <a:cubicBezTo>
                      <a:pt x="227" y="212"/>
                      <a:pt x="235" y="231"/>
                      <a:pt x="241" y="252"/>
                    </a:cubicBezTo>
                    <a:cubicBezTo>
                      <a:pt x="247" y="270"/>
                      <a:pt x="253" y="288"/>
                      <a:pt x="260" y="305"/>
                    </a:cubicBezTo>
                    <a:cubicBezTo>
                      <a:pt x="264" y="315"/>
                      <a:pt x="268" y="325"/>
                      <a:pt x="272" y="335"/>
                    </a:cubicBezTo>
                    <a:cubicBezTo>
                      <a:pt x="266" y="364"/>
                      <a:pt x="264" y="395"/>
                      <a:pt x="267" y="427"/>
                    </a:cubicBezTo>
                    <a:moveTo>
                      <a:pt x="119" y="389"/>
                    </a:moveTo>
                    <a:cubicBezTo>
                      <a:pt x="104" y="368"/>
                      <a:pt x="90" y="344"/>
                      <a:pt x="78" y="319"/>
                    </a:cubicBezTo>
                    <a:cubicBezTo>
                      <a:pt x="78" y="317"/>
                      <a:pt x="78" y="314"/>
                      <a:pt x="78" y="312"/>
                    </a:cubicBezTo>
                    <a:cubicBezTo>
                      <a:pt x="79" y="304"/>
                      <a:pt x="78" y="295"/>
                      <a:pt x="80" y="287"/>
                    </a:cubicBezTo>
                    <a:cubicBezTo>
                      <a:pt x="82" y="276"/>
                      <a:pt x="85" y="266"/>
                      <a:pt x="88" y="256"/>
                    </a:cubicBezTo>
                    <a:cubicBezTo>
                      <a:pt x="93" y="239"/>
                      <a:pt x="98" y="221"/>
                      <a:pt x="106" y="206"/>
                    </a:cubicBezTo>
                    <a:cubicBezTo>
                      <a:pt x="111" y="195"/>
                      <a:pt x="116" y="185"/>
                      <a:pt x="121" y="175"/>
                    </a:cubicBezTo>
                    <a:cubicBezTo>
                      <a:pt x="128" y="178"/>
                      <a:pt x="134" y="181"/>
                      <a:pt x="142" y="183"/>
                    </a:cubicBezTo>
                    <a:cubicBezTo>
                      <a:pt x="126" y="225"/>
                      <a:pt x="124" y="272"/>
                      <a:pt x="116" y="315"/>
                    </a:cubicBezTo>
                    <a:cubicBezTo>
                      <a:pt x="114" y="329"/>
                      <a:pt x="114" y="345"/>
                      <a:pt x="115" y="359"/>
                    </a:cubicBezTo>
                    <a:cubicBezTo>
                      <a:pt x="116" y="366"/>
                      <a:pt x="117" y="374"/>
                      <a:pt x="118" y="381"/>
                    </a:cubicBezTo>
                    <a:cubicBezTo>
                      <a:pt x="118" y="384"/>
                      <a:pt x="118" y="387"/>
                      <a:pt x="119" y="389"/>
                    </a:cubicBezTo>
                    <a:moveTo>
                      <a:pt x="274" y="322"/>
                    </a:moveTo>
                    <a:cubicBezTo>
                      <a:pt x="267" y="304"/>
                      <a:pt x="260" y="285"/>
                      <a:pt x="253" y="267"/>
                    </a:cubicBezTo>
                    <a:cubicBezTo>
                      <a:pt x="247" y="247"/>
                      <a:pt x="243" y="225"/>
                      <a:pt x="234" y="206"/>
                    </a:cubicBezTo>
                    <a:cubicBezTo>
                      <a:pt x="230" y="198"/>
                      <a:pt x="227" y="190"/>
                      <a:pt x="224" y="181"/>
                    </a:cubicBezTo>
                    <a:cubicBezTo>
                      <a:pt x="223" y="179"/>
                      <a:pt x="221" y="174"/>
                      <a:pt x="220" y="169"/>
                    </a:cubicBezTo>
                    <a:cubicBezTo>
                      <a:pt x="224" y="165"/>
                      <a:pt x="227" y="161"/>
                      <a:pt x="230" y="156"/>
                    </a:cubicBezTo>
                    <a:cubicBezTo>
                      <a:pt x="238" y="165"/>
                      <a:pt x="245" y="176"/>
                      <a:pt x="250" y="185"/>
                    </a:cubicBezTo>
                    <a:cubicBezTo>
                      <a:pt x="256" y="195"/>
                      <a:pt x="261" y="206"/>
                      <a:pt x="268" y="216"/>
                    </a:cubicBezTo>
                    <a:cubicBezTo>
                      <a:pt x="276" y="228"/>
                      <a:pt x="282" y="241"/>
                      <a:pt x="288" y="254"/>
                    </a:cubicBezTo>
                    <a:cubicBezTo>
                      <a:pt x="289" y="256"/>
                      <a:pt x="290" y="257"/>
                      <a:pt x="291" y="259"/>
                    </a:cubicBezTo>
                    <a:cubicBezTo>
                      <a:pt x="285" y="279"/>
                      <a:pt x="279" y="300"/>
                      <a:pt x="274" y="322"/>
                    </a:cubicBezTo>
                    <a:moveTo>
                      <a:pt x="71" y="304"/>
                    </a:moveTo>
                    <a:cubicBezTo>
                      <a:pt x="64" y="287"/>
                      <a:pt x="57" y="267"/>
                      <a:pt x="51" y="247"/>
                    </a:cubicBezTo>
                    <a:cubicBezTo>
                      <a:pt x="54" y="231"/>
                      <a:pt x="60" y="217"/>
                      <a:pt x="67" y="203"/>
                    </a:cubicBezTo>
                    <a:cubicBezTo>
                      <a:pt x="73" y="192"/>
                      <a:pt x="80" y="183"/>
                      <a:pt x="85" y="173"/>
                    </a:cubicBezTo>
                    <a:cubicBezTo>
                      <a:pt x="89" y="166"/>
                      <a:pt x="93" y="160"/>
                      <a:pt x="98" y="154"/>
                    </a:cubicBezTo>
                    <a:cubicBezTo>
                      <a:pt x="103" y="161"/>
                      <a:pt x="109" y="166"/>
                      <a:pt x="115" y="171"/>
                    </a:cubicBezTo>
                    <a:cubicBezTo>
                      <a:pt x="109" y="182"/>
                      <a:pt x="103" y="194"/>
                      <a:pt x="97" y="206"/>
                    </a:cubicBezTo>
                    <a:cubicBezTo>
                      <a:pt x="90" y="221"/>
                      <a:pt x="86" y="238"/>
                      <a:pt x="81" y="254"/>
                    </a:cubicBezTo>
                    <a:cubicBezTo>
                      <a:pt x="76" y="270"/>
                      <a:pt x="71" y="287"/>
                      <a:pt x="71" y="304"/>
                    </a:cubicBezTo>
                    <a:cubicBezTo>
                      <a:pt x="71" y="304"/>
                      <a:pt x="71" y="304"/>
                      <a:pt x="71" y="304"/>
                    </a:cubicBezTo>
                    <a:moveTo>
                      <a:pt x="294" y="249"/>
                    </a:moveTo>
                    <a:cubicBezTo>
                      <a:pt x="287" y="234"/>
                      <a:pt x="279" y="222"/>
                      <a:pt x="271" y="207"/>
                    </a:cubicBezTo>
                    <a:cubicBezTo>
                      <a:pt x="264" y="193"/>
                      <a:pt x="256" y="180"/>
                      <a:pt x="247" y="167"/>
                    </a:cubicBezTo>
                    <a:cubicBezTo>
                      <a:pt x="243" y="162"/>
                      <a:pt x="239" y="155"/>
                      <a:pt x="234" y="150"/>
                    </a:cubicBezTo>
                    <a:cubicBezTo>
                      <a:pt x="236" y="146"/>
                      <a:pt x="238" y="143"/>
                      <a:pt x="239" y="139"/>
                    </a:cubicBezTo>
                    <a:cubicBezTo>
                      <a:pt x="252" y="150"/>
                      <a:pt x="267" y="159"/>
                      <a:pt x="279" y="171"/>
                    </a:cubicBezTo>
                    <a:cubicBezTo>
                      <a:pt x="288" y="180"/>
                      <a:pt x="296" y="189"/>
                      <a:pt x="303" y="199"/>
                    </a:cubicBezTo>
                    <a:cubicBezTo>
                      <a:pt x="304" y="200"/>
                      <a:pt x="305" y="202"/>
                      <a:pt x="307" y="204"/>
                    </a:cubicBezTo>
                    <a:cubicBezTo>
                      <a:pt x="303" y="219"/>
                      <a:pt x="298" y="234"/>
                      <a:pt x="294" y="249"/>
                    </a:cubicBezTo>
                    <a:moveTo>
                      <a:pt x="309" y="196"/>
                    </a:moveTo>
                    <a:cubicBezTo>
                      <a:pt x="304" y="189"/>
                      <a:pt x="299" y="181"/>
                      <a:pt x="293" y="175"/>
                    </a:cubicBezTo>
                    <a:cubicBezTo>
                      <a:pt x="278" y="158"/>
                      <a:pt x="259" y="146"/>
                      <a:pt x="242" y="132"/>
                    </a:cubicBezTo>
                    <a:cubicBezTo>
                      <a:pt x="243" y="128"/>
                      <a:pt x="244" y="124"/>
                      <a:pt x="245" y="120"/>
                    </a:cubicBezTo>
                    <a:cubicBezTo>
                      <a:pt x="249" y="122"/>
                      <a:pt x="255" y="125"/>
                      <a:pt x="256" y="125"/>
                    </a:cubicBezTo>
                    <a:cubicBezTo>
                      <a:pt x="265" y="130"/>
                      <a:pt x="275" y="132"/>
                      <a:pt x="284" y="137"/>
                    </a:cubicBezTo>
                    <a:cubicBezTo>
                      <a:pt x="293" y="143"/>
                      <a:pt x="302" y="148"/>
                      <a:pt x="311" y="153"/>
                    </a:cubicBezTo>
                    <a:cubicBezTo>
                      <a:pt x="313" y="154"/>
                      <a:pt x="316" y="155"/>
                      <a:pt x="318" y="157"/>
                    </a:cubicBezTo>
                    <a:cubicBezTo>
                      <a:pt x="316" y="170"/>
                      <a:pt x="313" y="183"/>
                      <a:pt x="309" y="196"/>
                    </a:cubicBezTo>
                    <a:moveTo>
                      <a:pt x="47" y="231"/>
                    </a:moveTo>
                    <a:cubicBezTo>
                      <a:pt x="43" y="212"/>
                      <a:pt x="40" y="192"/>
                      <a:pt x="39" y="173"/>
                    </a:cubicBezTo>
                    <a:cubicBezTo>
                      <a:pt x="43" y="165"/>
                      <a:pt x="48" y="158"/>
                      <a:pt x="53" y="150"/>
                    </a:cubicBezTo>
                    <a:cubicBezTo>
                      <a:pt x="61" y="139"/>
                      <a:pt x="71" y="129"/>
                      <a:pt x="80" y="120"/>
                    </a:cubicBezTo>
                    <a:cubicBezTo>
                      <a:pt x="81" y="119"/>
                      <a:pt x="82" y="119"/>
                      <a:pt x="82" y="118"/>
                    </a:cubicBezTo>
                    <a:cubicBezTo>
                      <a:pt x="84" y="129"/>
                      <a:pt x="88" y="139"/>
                      <a:pt x="94" y="148"/>
                    </a:cubicBezTo>
                    <a:cubicBezTo>
                      <a:pt x="92" y="151"/>
                      <a:pt x="90" y="153"/>
                      <a:pt x="88" y="155"/>
                    </a:cubicBezTo>
                    <a:cubicBezTo>
                      <a:pt x="85" y="159"/>
                      <a:pt x="82" y="166"/>
                      <a:pt x="78" y="169"/>
                    </a:cubicBezTo>
                    <a:cubicBezTo>
                      <a:pt x="74" y="173"/>
                      <a:pt x="73" y="179"/>
                      <a:pt x="70" y="183"/>
                    </a:cubicBezTo>
                    <a:cubicBezTo>
                      <a:pt x="67" y="187"/>
                      <a:pt x="65" y="191"/>
                      <a:pt x="63" y="195"/>
                    </a:cubicBezTo>
                    <a:cubicBezTo>
                      <a:pt x="57" y="207"/>
                      <a:pt x="51" y="218"/>
                      <a:pt x="47" y="231"/>
                    </a:cubicBezTo>
                    <a:moveTo>
                      <a:pt x="39" y="159"/>
                    </a:moveTo>
                    <a:cubicBezTo>
                      <a:pt x="39" y="146"/>
                      <a:pt x="40" y="133"/>
                      <a:pt x="43" y="121"/>
                    </a:cubicBezTo>
                    <a:cubicBezTo>
                      <a:pt x="44" y="120"/>
                      <a:pt x="46" y="119"/>
                      <a:pt x="47" y="119"/>
                    </a:cubicBezTo>
                    <a:cubicBezTo>
                      <a:pt x="51" y="117"/>
                      <a:pt x="54" y="113"/>
                      <a:pt x="58" y="112"/>
                    </a:cubicBezTo>
                    <a:cubicBezTo>
                      <a:pt x="64" y="110"/>
                      <a:pt x="73" y="106"/>
                      <a:pt x="80" y="104"/>
                    </a:cubicBezTo>
                    <a:cubicBezTo>
                      <a:pt x="81" y="106"/>
                      <a:pt x="81" y="107"/>
                      <a:pt x="81" y="109"/>
                    </a:cubicBezTo>
                    <a:cubicBezTo>
                      <a:pt x="79" y="110"/>
                      <a:pt x="77" y="112"/>
                      <a:pt x="76" y="114"/>
                    </a:cubicBezTo>
                    <a:cubicBezTo>
                      <a:pt x="66" y="125"/>
                      <a:pt x="55" y="134"/>
                      <a:pt x="47" y="146"/>
                    </a:cubicBezTo>
                    <a:cubicBezTo>
                      <a:pt x="44" y="151"/>
                      <a:pt x="41" y="155"/>
                      <a:pt x="39" y="159"/>
                    </a:cubicBezTo>
                    <a:moveTo>
                      <a:pt x="319" y="149"/>
                    </a:moveTo>
                    <a:cubicBezTo>
                      <a:pt x="304" y="138"/>
                      <a:pt x="286" y="128"/>
                      <a:pt x="269" y="122"/>
                    </a:cubicBezTo>
                    <a:cubicBezTo>
                      <a:pt x="264" y="121"/>
                      <a:pt x="254" y="115"/>
                      <a:pt x="246" y="112"/>
                    </a:cubicBezTo>
                    <a:cubicBezTo>
                      <a:pt x="246" y="110"/>
                      <a:pt x="246" y="108"/>
                      <a:pt x="246" y="106"/>
                    </a:cubicBezTo>
                    <a:cubicBezTo>
                      <a:pt x="246" y="105"/>
                      <a:pt x="246" y="103"/>
                      <a:pt x="246" y="101"/>
                    </a:cubicBezTo>
                    <a:cubicBezTo>
                      <a:pt x="250" y="101"/>
                      <a:pt x="255" y="100"/>
                      <a:pt x="258" y="100"/>
                    </a:cubicBezTo>
                    <a:cubicBezTo>
                      <a:pt x="262" y="100"/>
                      <a:pt x="265" y="99"/>
                      <a:pt x="269" y="99"/>
                    </a:cubicBezTo>
                    <a:cubicBezTo>
                      <a:pt x="273" y="99"/>
                      <a:pt x="277" y="100"/>
                      <a:pt x="281" y="100"/>
                    </a:cubicBezTo>
                    <a:cubicBezTo>
                      <a:pt x="292" y="102"/>
                      <a:pt x="302" y="103"/>
                      <a:pt x="312" y="108"/>
                    </a:cubicBezTo>
                    <a:cubicBezTo>
                      <a:pt x="313" y="108"/>
                      <a:pt x="315" y="109"/>
                      <a:pt x="318" y="111"/>
                    </a:cubicBezTo>
                    <a:cubicBezTo>
                      <a:pt x="318" y="111"/>
                      <a:pt x="318" y="111"/>
                      <a:pt x="318" y="111"/>
                    </a:cubicBezTo>
                    <a:cubicBezTo>
                      <a:pt x="320" y="124"/>
                      <a:pt x="320" y="136"/>
                      <a:pt x="319" y="149"/>
                    </a:cubicBezTo>
                    <a:moveTo>
                      <a:pt x="64" y="83"/>
                    </a:moveTo>
                    <a:cubicBezTo>
                      <a:pt x="70" y="83"/>
                      <a:pt x="76" y="82"/>
                      <a:pt x="82" y="81"/>
                    </a:cubicBezTo>
                    <a:cubicBezTo>
                      <a:pt x="81" y="86"/>
                      <a:pt x="81" y="91"/>
                      <a:pt x="80" y="97"/>
                    </a:cubicBezTo>
                    <a:cubicBezTo>
                      <a:pt x="72" y="98"/>
                      <a:pt x="64" y="101"/>
                      <a:pt x="58" y="104"/>
                    </a:cubicBezTo>
                    <a:cubicBezTo>
                      <a:pt x="54" y="106"/>
                      <a:pt x="50" y="108"/>
                      <a:pt x="45" y="111"/>
                    </a:cubicBezTo>
                    <a:cubicBezTo>
                      <a:pt x="48" y="101"/>
                      <a:pt x="52" y="91"/>
                      <a:pt x="57" y="82"/>
                    </a:cubicBezTo>
                    <a:cubicBezTo>
                      <a:pt x="57" y="82"/>
                      <a:pt x="57" y="82"/>
                      <a:pt x="57" y="82"/>
                    </a:cubicBezTo>
                    <a:cubicBezTo>
                      <a:pt x="59" y="83"/>
                      <a:pt x="62" y="83"/>
                      <a:pt x="64" y="83"/>
                    </a:cubicBezTo>
                    <a:moveTo>
                      <a:pt x="246" y="94"/>
                    </a:moveTo>
                    <a:cubicBezTo>
                      <a:pt x="246" y="94"/>
                      <a:pt x="246" y="94"/>
                      <a:pt x="245" y="94"/>
                    </a:cubicBezTo>
                    <a:cubicBezTo>
                      <a:pt x="245" y="91"/>
                      <a:pt x="244" y="87"/>
                      <a:pt x="244" y="84"/>
                    </a:cubicBezTo>
                    <a:cubicBezTo>
                      <a:pt x="257" y="80"/>
                      <a:pt x="272" y="76"/>
                      <a:pt x="287" y="76"/>
                    </a:cubicBezTo>
                    <a:cubicBezTo>
                      <a:pt x="294" y="76"/>
                      <a:pt x="302" y="77"/>
                      <a:pt x="309" y="79"/>
                    </a:cubicBezTo>
                    <a:cubicBezTo>
                      <a:pt x="312" y="86"/>
                      <a:pt x="314" y="93"/>
                      <a:pt x="316" y="101"/>
                    </a:cubicBezTo>
                    <a:cubicBezTo>
                      <a:pt x="309" y="98"/>
                      <a:pt x="301" y="95"/>
                      <a:pt x="294" y="94"/>
                    </a:cubicBezTo>
                    <a:cubicBezTo>
                      <a:pt x="285" y="93"/>
                      <a:pt x="277" y="92"/>
                      <a:pt x="268" y="92"/>
                    </a:cubicBezTo>
                    <a:cubicBezTo>
                      <a:pt x="267" y="92"/>
                      <a:pt x="267" y="92"/>
                      <a:pt x="266" y="92"/>
                    </a:cubicBezTo>
                    <a:cubicBezTo>
                      <a:pt x="260" y="92"/>
                      <a:pt x="253" y="94"/>
                      <a:pt x="246" y="94"/>
                    </a:cubicBezTo>
                    <a:moveTo>
                      <a:pt x="242" y="76"/>
                    </a:moveTo>
                    <a:cubicBezTo>
                      <a:pt x="241" y="72"/>
                      <a:pt x="240" y="68"/>
                      <a:pt x="238" y="64"/>
                    </a:cubicBezTo>
                    <a:cubicBezTo>
                      <a:pt x="246" y="62"/>
                      <a:pt x="254" y="61"/>
                      <a:pt x="262" y="60"/>
                    </a:cubicBezTo>
                    <a:cubicBezTo>
                      <a:pt x="269" y="59"/>
                      <a:pt x="278" y="58"/>
                      <a:pt x="286" y="58"/>
                    </a:cubicBezTo>
                    <a:cubicBezTo>
                      <a:pt x="289" y="58"/>
                      <a:pt x="293" y="58"/>
                      <a:pt x="296" y="59"/>
                    </a:cubicBezTo>
                    <a:cubicBezTo>
                      <a:pt x="299" y="62"/>
                      <a:pt x="301" y="66"/>
                      <a:pt x="304" y="70"/>
                    </a:cubicBezTo>
                    <a:cubicBezTo>
                      <a:pt x="298" y="69"/>
                      <a:pt x="292" y="69"/>
                      <a:pt x="286" y="69"/>
                    </a:cubicBezTo>
                    <a:cubicBezTo>
                      <a:pt x="271" y="69"/>
                      <a:pt x="256" y="72"/>
                      <a:pt x="242" y="76"/>
                    </a:cubicBezTo>
                    <a:moveTo>
                      <a:pt x="64" y="75"/>
                    </a:moveTo>
                    <a:cubicBezTo>
                      <a:pt x="63" y="75"/>
                      <a:pt x="62" y="75"/>
                      <a:pt x="61" y="75"/>
                    </a:cubicBezTo>
                    <a:cubicBezTo>
                      <a:pt x="66" y="67"/>
                      <a:pt x="71" y="61"/>
                      <a:pt x="76" y="55"/>
                    </a:cubicBezTo>
                    <a:cubicBezTo>
                      <a:pt x="79" y="57"/>
                      <a:pt x="83" y="58"/>
                      <a:pt x="87" y="58"/>
                    </a:cubicBezTo>
                    <a:cubicBezTo>
                      <a:pt x="89" y="59"/>
                      <a:pt x="91" y="59"/>
                      <a:pt x="93" y="59"/>
                    </a:cubicBezTo>
                    <a:cubicBezTo>
                      <a:pt x="90" y="64"/>
                      <a:pt x="87" y="68"/>
                      <a:pt x="85" y="73"/>
                    </a:cubicBezTo>
                    <a:cubicBezTo>
                      <a:pt x="83" y="73"/>
                      <a:pt x="81" y="73"/>
                      <a:pt x="79" y="74"/>
                    </a:cubicBezTo>
                    <a:cubicBezTo>
                      <a:pt x="75" y="74"/>
                      <a:pt x="70" y="75"/>
                      <a:pt x="64" y="75"/>
                    </a:cubicBezTo>
                    <a:moveTo>
                      <a:pt x="235" y="57"/>
                    </a:moveTo>
                    <a:cubicBezTo>
                      <a:pt x="233" y="54"/>
                      <a:pt x="231" y="51"/>
                      <a:pt x="229" y="48"/>
                    </a:cubicBezTo>
                    <a:cubicBezTo>
                      <a:pt x="233" y="45"/>
                      <a:pt x="236" y="43"/>
                      <a:pt x="239" y="43"/>
                    </a:cubicBezTo>
                    <a:cubicBezTo>
                      <a:pt x="245" y="41"/>
                      <a:pt x="251" y="38"/>
                      <a:pt x="257" y="35"/>
                    </a:cubicBezTo>
                    <a:cubicBezTo>
                      <a:pt x="259" y="34"/>
                      <a:pt x="263" y="34"/>
                      <a:pt x="266" y="33"/>
                    </a:cubicBezTo>
                    <a:cubicBezTo>
                      <a:pt x="274" y="37"/>
                      <a:pt x="281" y="43"/>
                      <a:pt x="288" y="50"/>
                    </a:cubicBezTo>
                    <a:cubicBezTo>
                      <a:pt x="287" y="50"/>
                      <a:pt x="286" y="50"/>
                      <a:pt x="285" y="50"/>
                    </a:cubicBezTo>
                    <a:cubicBezTo>
                      <a:pt x="276" y="50"/>
                      <a:pt x="266" y="52"/>
                      <a:pt x="258" y="53"/>
                    </a:cubicBezTo>
                    <a:cubicBezTo>
                      <a:pt x="250" y="55"/>
                      <a:pt x="242" y="55"/>
                      <a:pt x="235" y="57"/>
                    </a:cubicBezTo>
                    <a:moveTo>
                      <a:pt x="225" y="41"/>
                    </a:moveTo>
                    <a:cubicBezTo>
                      <a:pt x="218" y="34"/>
                      <a:pt x="210" y="28"/>
                      <a:pt x="199" y="25"/>
                    </a:cubicBezTo>
                    <a:cubicBezTo>
                      <a:pt x="206" y="22"/>
                      <a:pt x="213" y="20"/>
                      <a:pt x="222" y="20"/>
                    </a:cubicBezTo>
                    <a:cubicBezTo>
                      <a:pt x="232" y="20"/>
                      <a:pt x="244" y="23"/>
                      <a:pt x="255" y="28"/>
                    </a:cubicBezTo>
                    <a:cubicBezTo>
                      <a:pt x="255" y="28"/>
                      <a:pt x="254" y="28"/>
                      <a:pt x="254" y="28"/>
                    </a:cubicBezTo>
                    <a:cubicBezTo>
                      <a:pt x="248" y="31"/>
                      <a:pt x="242" y="33"/>
                      <a:pt x="237" y="35"/>
                    </a:cubicBezTo>
                    <a:cubicBezTo>
                      <a:pt x="233" y="36"/>
                      <a:pt x="229" y="39"/>
                      <a:pt x="225" y="41"/>
                    </a:cubicBezTo>
                    <a:moveTo>
                      <a:pt x="279" y="0"/>
                    </a:moveTo>
                    <a:cubicBezTo>
                      <a:pt x="248" y="7"/>
                      <a:pt x="218" y="14"/>
                      <a:pt x="187" y="22"/>
                    </a:cubicBezTo>
                    <a:cubicBezTo>
                      <a:pt x="192" y="33"/>
                      <a:pt x="211" y="76"/>
                      <a:pt x="210" y="93"/>
                    </a:cubicBezTo>
                    <a:cubicBezTo>
                      <a:pt x="209" y="107"/>
                      <a:pt x="202" y="121"/>
                      <a:pt x="192" y="131"/>
                    </a:cubicBezTo>
                    <a:cubicBezTo>
                      <a:pt x="186" y="137"/>
                      <a:pt x="179" y="141"/>
                      <a:pt x="170" y="141"/>
                    </a:cubicBezTo>
                    <a:cubicBezTo>
                      <a:pt x="169" y="141"/>
                      <a:pt x="168" y="141"/>
                      <a:pt x="167" y="141"/>
                    </a:cubicBezTo>
                    <a:cubicBezTo>
                      <a:pt x="115" y="134"/>
                      <a:pt x="108" y="84"/>
                      <a:pt x="120" y="58"/>
                    </a:cubicBezTo>
                    <a:cubicBezTo>
                      <a:pt x="120" y="58"/>
                      <a:pt x="121" y="57"/>
                      <a:pt x="122" y="55"/>
                    </a:cubicBezTo>
                    <a:cubicBezTo>
                      <a:pt x="122" y="54"/>
                      <a:pt x="122" y="54"/>
                      <a:pt x="122" y="54"/>
                    </a:cubicBezTo>
                    <a:cubicBezTo>
                      <a:pt x="125" y="50"/>
                      <a:pt x="129" y="43"/>
                      <a:pt x="134" y="36"/>
                    </a:cubicBezTo>
                    <a:cubicBezTo>
                      <a:pt x="124" y="39"/>
                      <a:pt x="114" y="42"/>
                      <a:pt x="103" y="46"/>
                    </a:cubicBezTo>
                    <a:cubicBezTo>
                      <a:pt x="101" y="48"/>
                      <a:pt x="99" y="50"/>
                      <a:pt x="98" y="53"/>
                    </a:cubicBezTo>
                    <a:cubicBezTo>
                      <a:pt x="97" y="52"/>
                      <a:pt x="97" y="52"/>
                      <a:pt x="97" y="52"/>
                    </a:cubicBezTo>
                    <a:cubicBezTo>
                      <a:pt x="94" y="52"/>
                      <a:pt x="90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4" y="51"/>
                      <a:pt x="82" y="52"/>
                      <a:pt x="79" y="53"/>
                    </a:cubicBezTo>
                    <a:cubicBezTo>
                      <a:pt x="70" y="56"/>
                      <a:pt x="65" y="57"/>
                      <a:pt x="62" y="58"/>
                    </a:cubicBezTo>
                    <a:cubicBezTo>
                      <a:pt x="59" y="60"/>
                      <a:pt x="57" y="60"/>
                      <a:pt x="54" y="60"/>
                    </a:cubicBezTo>
                    <a:cubicBezTo>
                      <a:pt x="53" y="60"/>
                      <a:pt x="52" y="60"/>
                      <a:pt x="52" y="60"/>
                    </a:cubicBezTo>
                    <a:cubicBezTo>
                      <a:pt x="29" y="65"/>
                      <a:pt x="29" y="65"/>
                      <a:pt x="29" y="65"/>
                    </a:cubicBezTo>
                    <a:cubicBezTo>
                      <a:pt x="29" y="65"/>
                      <a:pt x="28" y="65"/>
                      <a:pt x="28" y="65"/>
                    </a:cubicBezTo>
                    <a:cubicBezTo>
                      <a:pt x="19" y="83"/>
                      <a:pt x="10" y="106"/>
                      <a:pt x="5" y="127"/>
                    </a:cubicBezTo>
                    <a:cubicBezTo>
                      <a:pt x="5" y="130"/>
                      <a:pt x="4" y="132"/>
                      <a:pt x="4" y="135"/>
                    </a:cubicBezTo>
                    <a:cubicBezTo>
                      <a:pt x="5" y="141"/>
                      <a:pt x="6" y="147"/>
                      <a:pt x="6" y="154"/>
                    </a:cubicBezTo>
                    <a:cubicBezTo>
                      <a:pt x="8" y="153"/>
                      <a:pt x="10" y="152"/>
                      <a:pt x="12" y="152"/>
                    </a:cubicBezTo>
                    <a:cubicBezTo>
                      <a:pt x="12" y="152"/>
                      <a:pt x="13" y="152"/>
                      <a:pt x="14" y="153"/>
                    </a:cubicBezTo>
                    <a:cubicBezTo>
                      <a:pt x="21" y="155"/>
                      <a:pt x="24" y="163"/>
                      <a:pt x="23" y="170"/>
                    </a:cubicBezTo>
                    <a:cubicBezTo>
                      <a:pt x="23" y="174"/>
                      <a:pt x="20" y="176"/>
                      <a:pt x="17" y="176"/>
                    </a:cubicBezTo>
                    <a:cubicBezTo>
                      <a:pt x="14" y="176"/>
                      <a:pt x="12" y="175"/>
                      <a:pt x="10" y="173"/>
                    </a:cubicBezTo>
                    <a:cubicBezTo>
                      <a:pt x="9" y="172"/>
                      <a:pt x="8" y="171"/>
                      <a:pt x="8" y="170"/>
                    </a:cubicBezTo>
                    <a:cubicBezTo>
                      <a:pt x="7" y="169"/>
                      <a:pt x="7" y="169"/>
                      <a:pt x="7" y="169"/>
                    </a:cubicBezTo>
                    <a:cubicBezTo>
                      <a:pt x="7" y="170"/>
                      <a:pt x="7" y="170"/>
                      <a:pt x="7" y="171"/>
                    </a:cubicBezTo>
                    <a:cubicBezTo>
                      <a:pt x="7" y="176"/>
                      <a:pt x="6" y="182"/>
                      <a:pt x="5" y="187"/>
                    </a:cubicBezTo>
                    <a:cubicBezTo>
                      <a:pt x="6" y="187"/>
                      <a:pt x="6" y="187"/>
                      <a:pt x="7" y="187"/>
                    </a:cubicBezTo>
                    <a:cubicBezTo>
                      <a:pt x="7" y="187"/>
                      <a:pt x="8" y="187"/>
                      <a:pt x="8" y="187"/>
                    </a:cubicBezTo>
                    <a:cubicBezTo>
                      <a:pt x="8" y="187"/>
                      <a:pt x="9" y="187"/>
                      <a:pt x="9" y="187"/>
                    </a:cubicBezTo>
                    <a:cubicBezTo>
                      <a:pt x="15" y="188"/>
                      <a:pt x="18" y="197"/>
                      <a:pt x="17" y="203"/>
                    </a:cubicBezTo>
                    <a:cubicBezTo>
                      <a:pt x="16" y="206"/>
                      <a:pt x="14" y="207"/>
                      <a:pt x="11" y="208"/>
                    </a:cubicBezTo>
                    <a:cubicBezTo>
                      <a:pt x="10" y="208"/>
                      <a:pt x="10" y="208"/>
                      <a:pt x="10" y="208"/>
                    </a:cubicBezTo>
                    <a:cubicBezTo>
                      <a:pt x="10" y="210"/>
                      <a:pt x="9" y="211"/>
                      <a:pt x="8" y="211"/>
                    </a:cubicBezTo>
                    <a:cubicBezTo>
                      <a:pt x="6" y="211"/>
                      <a:pt x="5" y="210"/>
                      <a:pt x="5" y="209"/>
                    </a:cubicBezTo>
                    <a:cubicBezTo>
                      <a:pt x="3" y="209"/>
                      <a:pt x="2" y="208"/>
                      <a:pt x="0" y="207"/>
                    </a:cubicBezTo>
                    <a:cubicBezTo>
                      <a:pt x="1" y="220"/>
                      <a:pt x="3" y="233"/>
                      <a:pt x="5" y="246"/>
                    </a:cubicBezTo>
                    <a:cubicBezTo>
                      <a:pt x="6" y="246"/>
                      <a:pt x="6" y="246"/>
                      <a:pt x="6" y="246"/>
                    </a:cubicBezTo>
                    <a:cubicBezTo>
                      <a:pt x="8" y="246"/>
                      <a:pt x="11" y="246"/>
                      <a:pt x="12" y="246"/>
                    </a:cubicBezTo>
                    <a:cubicBezTo>
                      <a:pt x="14" y="246"/>
                      <a:pt x="16" y="246"/>
                      <a:pt x="17" y="246"/>
                    </a:cubicBezTo>
                    <a:cubicBezTo>
                      <a:pt x="17" y="246"/>
                      <a:pt x="17" y="246"/>
                      <a:pt x="17" y="246"/>
                    </a:cubicBezTo>
                    <a:cubicBezTo>
                      <a:pt x="17" y="246"/>
                      <a:pt x="17" y="246"/>
                      <a:pt x="17" y="246"/>
                    </a:cubicBezTo>
                    <a:cubicBezTo>
                      <a:pt x="18" y="246"/>
                      <a:pt x="19" y="247"/>
                      <a:pt x="20" y="248"/>
                    </a:cubicBezTo>
                    <a:cubicBezTo>
                      <a:pt x="21" y="249"/>
                      <a:pt x="22" y="250"/>
                      <a:pt x="23" y="252"/>
                    </a:cubicBezTo>
                    <a:cubicBezTo>
                      <a:pt x="24" y="261"/>
                      <a:pt x="18" y="269"/>
                      <a:pt x="12" y="274"/>
                    </a:cubicBezTo>
                    <a:cubicBezTo>
                      <a:pt x="26" y="324"/>
                      <a:pt x="51" y="371"/>
                      <a:pt x="82" y="413"/>
                    </a:cubicBezTo>
                    <a:cubicBezTo>
                      <a:pt x="91" y="424"/>
                      <a:pt x="100" y="435"/>
                      <a:pt x="110" y="447"/>
                    </a:cubicBezTo>
                    <a:cubicBezTo>
                      <a:pt x="114" y="444"/>
                      <a:pt x="118" y="443"/>
                      <a:pt x="122" y="443"/>
                    </a:cubicBezTo>
                    <a:cubicBezTo>
                      <a:pt x="128" y="443"/>
                      <a:pt x="133" y="446"/>
                      <a:pt x="136" y="452"/>
                    </a:cubicBezTo>
                    <a:cubicBezTo>
                      <a:pt x="137" y="452"/>
                      <a:pt x="137" y="452"/>
                      <a:pt x="137" y="452"/>
                    </a:cubicBezTo>
                    <a:cubicBezTo>
                      <a:pt x="139" y="452"/>
                      <a:pt x="141" y="454"/>
                      <a:pt x="141" y="457"/>
                    </a:cubicBezTo>
                    <a:cubicBezTo>
                      <a:pt x="140" y="461"/>
                      <a:pt x="138" y="466"/>
                      <a:pt x="135" y="472"/>
                    </a:cubicBezTo>
                    <a:cubicBezTo>
                      <a:pt x="164" y="501"/>
                      <a:pt x="197" y="528"/>
                      <a:pt x="230" y="549"/>
                    </a:cubicBezTo>
                    <a:cubicBezTo>
                      <a:pt x="249" y="561"/>
                      <a:pt x="270" y="573"/>
                      <a:pt x="292" y="581"/>
                    </a:cubicBezTo>
                    <a:cubicBezTo>
                      <a:pt x="295" y="572"/>
                      <a:pt x="302" y="565"/>
                      <a:pt x="310" y="565"/>
                    </a:cubicBezTo>
                    <a:cubicBezTo>
                      <a:pt x="313" y="565"/>
                      <a:pt x="315" y="565"/>
                      <a:pt x="318" y="567"/>
                    </a:cubicBezTo>
                    <a:cubicBezTo>
                      <a:pt x="319" y="566"/>
                      <a:pt x="320" y="566"/>
                      <a:pt x="321" y="566"/>
                    </a:cubicBezTo>
                    <a:cubicBezTo>
                      <a:pt x="322" y="566"/>
                      <a:pt x="324" y="566"/>
                      <a:pt x="324" y="568"/>
                    </a:cubicBezTo>
                    <a:cubicBezTo>
                      <a:pt x="326" y="573"/>
                      <a:pt x="328" y="581"/>
                      <a:pt x="328" y="592"/>
                    </a:cubicBezTo>
                    <a:cubicBezTo>
                      <a:pt x="344" y="596"/>
                      <a:pt x="359" y="598"/>
                      <a:pt x="375" y="598"/>
                    </a:cubicBezTo>
                    <a:cubicBezTo>
                      <a:pt x="383" y="598"/>
                      <a:pt x="390" y="598"/>
                      <a:pt x="398" y="597"/>
                    </a:cubicBezTo>
                    <a:cubicBezTo>
                      <a:pt x="400" y="593"/>
                      <a:pt x="402" y="590"/>
                      <a:pt x="404" y="587"/>
                    </a:cubicBezTo>
                    <a:cubicBezTo>
                      <a:pt x="413" y="594"/>
                      <a:pt x="413" y="594"/>
                      <a:pt x="413" y="594"/>
                    </a:cubicBezTo>
                    <a:cubicBezTo>
                      <a:pt x="426" y="591"/>
                      <a:pt x="438" y="586"/>
                      <a:pt x="450" y="579"/>
                    </a:cubicBezTo>
                    <a:cubicBezTo>
                      <a:pt x="455" y="576"/>
                      <a:pt x="461" y="573"/>
                      <a:pt x="466" y="569"/>
                    </a:cubicBezTo>
                    <a:cubicBezTo>
                      <a:pt x="476" y="562"/>
                      <a:pt x="485" y="553"/>
                      <a:pt x="493" y="543"/>
                    </a:cubicBezTo>
                    <a:cubicBezTo>
                      <a:pt x="497" y="537"/>
                      <a:pt x="501" y="530"/>
                      <a:pt x="504" y="522"/>
                    </a:cubicBezTo>
                    <a:cubicBezTo>
                      <a:pt x="504" y="521"/>
                      <a:pt x="504" y="520"/>
                      <a:pt x="505" y="519"/>
                    </a:cubicBezTo>
                    <a:cubicBezTo>
                      <a:pt x="507" y="512"/>
                      <a:pt x="508" y="505"/>
                      <a:pt x="508" y="499"/>
                    </a:cubicBezTo>
                    <a:cubicBezTo>
                      <a:pt x="494" y="488"/>
                      <a:pt x="484" y="471"/>
                      <a:pt x="481" y="453"/>
                    </a:cubicBezTo>
                    <a:cubicBezTo>
                      <a:pt x="476" y="451"/>
                      <a:pt x="471" y="450"/>
                      <a:pt x="465" y="450"/>
                    </a:cubicBezTo>
                    <a:cubicBezTo>
                      <a:pt x="459" y="450"/>
                      <a:pt x="453" y="451"/>
                      <a:pt x="448" y="454"/>
                    </a:cubicBezTo>
                    <a:cubicBezTo>
                      <a:pt x="445" y="469"/>
                      <a:pt x="437" y="482"/>
                      <a:pt x="427" y="492"/>
                    </a:cubicBezTo>
                    <a:cubicBezTo>
                      <a:pt x="426" y="495"/>
                      <a:pt x="425" y="498"/>
                      <a:pt x="424" y="501"/>
                    </a:cubicBezTo>
                    <a:cubicBezTo>
                      <a:pt x="419" y="515"/>
                      <a:pt x="410" y="517"/>
                      <a:pt x="397" y="518"/>
                    </a:cubicBezTo>
                    <a:cubicBezTo>
                      <a:pt x="394" y="519"/>
                      <a:pt x="390" y="519"/>
                      <a:pt x="387" y="519"/>
                    </a:cubicBezTo>
                    <a:cubicBezTo>
                      <a:pt x="377" y="519"/>
                      <a:pt x="366" y="517"/>
                      <a:pt x="356" y="513"/>
                    </a:cubicBezTo>
                    <a:cubicBezTo>
                      <a:pt x="322" y="504"/>
                      <a:pt x="297" y="471"/>
                      <a:pt x="297" y="433"/>
                    </a:cubicBezTo>
                    <a:cubicBezTo>
                      <a:pt x="297" y="423"/>
                      <a:pt x="299" y="414"/>
                      <a:pt x="302" y="405"/>
                    </a:cubicBezTo>
                    <a:cubicBezTo>
                      <a:pt x="303" y="391"/>
                      <a:pt x="305" y="376"/>
                      <a:pt x="308" y="363"/>
                    </a:cubicBezTo>
                    <a:cubicBezTo>
                      <a:pt x="317" y="320"/>
                      <a:pt x="333" y="279"/>
                      <a:pt x="346" y="237"/>
                    </a:cubicBezTo>
                    <a:cubicBezTo>
                      <a:pt x="348" y="231"/>
                      <a:pt x="349" y="224"/>
                      <a:pt x="351" y="218"/>
                    </a:cubicBezTo>
                    <a:cubicBezTo>
                      <a:pt x="352" y="213"/>
                      <a:pt x="354" y="207"/>
                      <a:pt x="355" y="201"/>
                    </a:cubicBezTo>
                    <a:cubicBezTo>
                      <a:pt x="356" y="195"/>
                      <a:pt x="357" y="189"/>
                      <a:pt x="358" y="182"/>
                    </a:cubicBezTo>
                    <a:cubicBezTo>
                      <a:pt x="362" y="162"/>
                      <a:pt x="363" y="142"/>
                      <a:pt x="362" y="122"/>
                    </a:cubicBezTo>
                    <a:cubicBezTo>
                      <a:pt x="361" y="118"/>
                      <a:pt x="361" y="114"/>
                      <a:pt x="360" y="110"/>
                    </a:cubicBezTo>
                    <a:cubicBezTo>
                      <a:pt x="360" y="104"/>
                      <a:pt x="359" y="99"/>
                      <a:pt x="357" y="94"/>
                    </a:cubicBezTo>
                    <a:cubicBezTo>
                      <a:pt x="354" y="79"/>
                      <a:pt x="349" y="65"/>
                      <a:pt x="341" y="52"/>
                    </a:cubicBezTo>
                    <a:cubicBezTo>
                      <a:pt x="328" y="27"/>
                      <a:pt x="305" y="9"/>
                      <a:pt x="2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7" name="Freeform 305"/>
              <p:cNvSpPr>
                <a:spLocks noEditPoints="1"/>
              </p:cNvSpPr>
              <p:nvPr/>
            </p:nvSpPr>
            <p:spPr bwMode="auto">
              <a:xfrm>
                <a:off x="6359" y="2574"/>
                <a:ext cx="371" cy="280"/>
              </a:xfrm>
              <a:custGeom>
                <a:avLst/>
                <a:gdLst>
                  <a:gd name="T0" fmla="*/ 571 w 751"/>
                  <a:gd name="T1" fmla="*/ 506 h 566"/>
                  <a:gd name="T2" fmla="*/ 558 w 751"/>
                  <a:gd name="T3" fmla="*/ 523 h 566"/>
                  <a:gd name="T4" fmla="*/ 521 w 751"/>
                  <a:gd name="T5" fmla="*/ 521 h 566"/>
                  <a:gd name="T6" fmla="*/ 611 w 751"/>
                  <a:gd name="T7" fmla="*/ 473 h 566"/>
                  <a:gd name="T8" fmla="*/ 70 w 751"/>
                  <a:gd name="T9" fmla="*/ 470 h 566"/>
                  <a:gd name="T10" fmla="*/ 637 w 751"/>
                  <a:gd name="T11" fmla="*/ 466 h 566"/>
                  <a:gd name="T12" fmla="*/ 666 w 751"/>
                  <a:gd name="T13" fmla="*/ 453 h 566"/>
                  <a:gd name="T14" fmla="*/ 71 w 751"/>
                  <a:gd name="T15" fmla="*/ 431 h 566"/>
                  <a:gd name="T16" fmla="*/ 174 w 751"/>
                  <a:gd name="T17" fmla="*/ 436 h 566"/>
                  <a:gd name="T18" fmla="*/ 666 w 751"/>
                  <a:gd name="T19" fmla="*/ 417 h 566"/>
                  <a:gd name="T20" fmla="*/ 102 w 751"/>
                  <a:gd name="T21" fmla="*/ 435 h 566"/>
                  <a:gd name="T22" fmla="*/ 197 w 751"/>
                  <a:gd name="T23" fmla="*/ 400 h 566"/>
                  <a:gd name="T24" fmla="*/ 191 w 751"/>
                  <a:gd name="T25" fmla="*/ 382 h 566"/>
                  <a:gd name="T26" fmla="*/ 315 w 751"/>
                  <a:gd name="T27" fmla="*/ 399 h 566"/>
                  <a:gd name="T28" fmla="*/ 612 w 751"/>
                  <a:gd name="T29" fmla="*/ 409 h 566"/>
                  <a:gd name="T30" fmla="*/ 550 w 751"/>
                  <a:gd name="T31" fmla="*/ 360 h 566"/>
                  <a:gd name="T32" fmla="*/ 192 w 751"/>
                  <a:gd name="T33" fmla="*/ 372 h 566"/>
                  <a:gd name="T34" fmla="*/ 620 w 751"/>
                  <a:gd name="T35" fmla="*/ 366 h 566"/>
                  <a:gd name="T36" fmla="*/ 354 w 751"/>
                  <a:gd name="T37" fmla="*/ 368 h 566"/>
                  <a:gd name="T38" fmla="*/ 172 w 751"/>
                  <a:gd name="T39" fmla="*/ 337 h 566"/>
                  <a:gd name="T40" fmla="*/ 499 w 751"/>
                  <a:gd name="T41" fmla="*/ 313 h 566"/>
                  <a:gd name="T42" fmla="*/ 240 w 751"/>
                  <a:gd name="T43" fmla="*/ 356 h 566"/>
                  <a:gd name="T44" fmla="*/ 184 w 751"/>
                  <a:gd name="T45" fmla="*/ 300 h 566"/>
                  <a:gd name="T46" fmla="*/ 97 w 751"/>
                  <a:gd name="T47" fmla="*/ 322 h 566"/>
                  <a:gd name="T48" fmla="*/ 505 w 751"/>
                  <a:gd name="T49" fmla="*/ 295 h 566"/>
                  <a:gd name="T50" fmla="*/ 93 w 751"/>
                  <a:gd name="T51" fmla="*/ 270 h 566"/>
                  <a:gd name="T52" fmla="*/ 209 w 751"/>
                  <a:gd name="T53" fmla="*/ 231 h 566"/>
                  <a:gd name="T54" fmla="*/ 248 w 751"/>
                  <a:gd name="T55" fmla="*/ 256 h 566"/>
                  <a:gd name="T56" fmla="*/ 77 w 751"/>
                  <a:gd name="T57" fmla="*/ 257 h 566"/>
                  <a:gd name="T58" fmla="*/ 645 w 751"/>
                  <a:gd name="T59" fmla="*/ 211 h 566"/>
                  <a:gd name="T60" fmla="*/ 699 w 751"/>
                  <a:gd name="T61" fmla="*/ 206 h 566"/>
                  <a:gd name="T62" fmla="*/ 693 w 751"/>
                  <a:gd name="T63" fmla="*/ 174 h 566"/>
                  <a:gd name="T64" fmla="*/ 619 w 751"/>
                  <a:gd name="T65" fmla="*/ 176 h 566"/>
                  <a:gd name="T66" fmla="*/ 143 w 751"/>
                  <a:gd name="T67" fmla="*/ 176 h 566"/>
                  <a:gd name="T68" fmla="*/ 688 w 751"/>
                  <a:gd name="T69" fmla="*/ 156 h 566"/>
                  <a:gd name="T70" fmla="*/ 522 w 751"/>
                  <a:gd name="T71" fmla="*/ 180 h 566"/>
                  <a:gd name="T72" fmla="*/ 214 w 751"/>
                  <a:gd name="T73" fmla="*/ 122 h 566"/>
                  <a:gd name="T74" fmla="*/ 641 w 751"/>
                  <a:gd name="T75" fmla="*/ 131 h 566"/>
                  <a:gd name="T76" fmla="*/ 260 w 751"/>
                  <a:gd name="T77" fmla="*/ 71 h 566"/>
                  <a:gd name="T78" fmla="*/ 596 w 751"/>
                  <a:gd name="T79" fmla="*/ 101 h 566"/>
                  <a:gd name="T80" fmla="*/ 361 w 751"/>
                  <a:gd name="T81" fmla="*/ 42 h 566"/>
                  <a:gd name="T82" fmla="*/ 404 w 751"/>
                  <a:gd name="T83" fmla="*/ 69 h 566"/>
                  <a:gd name="T84" fmla="*/ 541 w 751"/>
                  <a:gd name="T85" fmla="*/ 33 h 566"/>
                  <a:gd name="T86" fmla="*/ 417 w 751"/>
                  <a:gd name="T87" fmla="*/ 24 h 566"/>
                  <a:gd name="T88" fmla="*/ 307 w 751"/>
                  <a:gd name="T89" fmla="*/ 42 h 566"/>
                  <a:gd name="T90" fmla="*/ 156 w 751"/>
                  <a:gd name="T91" fmla="*/ 110 h 566"/>
                  <a:gd name="T92" fmla="*/ 60 w 751"/>
                  <a:gd name="T93" fmla="*/ 195 h 566"/>
                  <a:gd name="T94" fmla="*/ 16 w 751"/>
                  <a:gd name="T95" fmla="*/ 306 h 566"/>
                  <a:gd name="T96" fmla="*/ 4 w 751"/>
                  <a:gd name="T97" fmla="*/ 423 h 566"/>
                  <a:gd name="T98" fmla="*/ 86 w 751"/>
                  <a:gd name="T99" fmla="*/ 525 h 566"/>
                  <a:gd name="T100" fmla="*/ 195 w 751"/>
                  <a:gd name="T101" fmla="*/ 519 h 566"/>
                  <a:gd name="T102" fmla="*/ 228 w 751"/>
                  <a:gd name="T103" fmla="*/ 427 h 566"/>
                  <a:gd name="T104" fmla="*/ 227 w 751"/>
                  <a:gd name="T105" fmla="*/ 365 h 566"/>
                  <a:gd name="T106" fmla="*/ 328 w 751"/>
                  <a:gd name="T107" fmla="*/ 447 h 566"/>
                  <a:gd name="T108" fmla="*/ 417 w 751"/>
                  <a:gd name="T109" fmla="*/ 526 h 566"/>
                  <a:gd name="T110" fmla="*/ 507 w 751"/>
                  <a:gd name="T111" fmla="*/ 565 h 566"/>
                  <a:gd name="T112" fmla="*/ 681 w 751"/>
                  <a:gd name="T113" fmla="*/ 463 h 566"/>
                  <a:gd name="T114" fmla="*/ 657 w 751"/>
                  <a:gd name="T115" fmla="*/ 334 h 566"/>
                  <a:gd name="T116" fmla="*/ 732 w 751"/>
                  <a:gd name="T117" fmla="*/ 192 h 566"/>
                  <a:gd name="T118" fmla="*/ 644 w 751"/>
                  <a:gd name="T119" fmla="*/ 61 h 566"/>
                  <a:gd name="T120" fmla="*/ 485 w 751"/>
                  <a:gd name="T121" fmla="*/ 20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51" h="566">
                    <a:moveTo>
                      <a:pt x="540" y="542"/>
                    </a:moveTo>
                    <a:cubicBezTo>
                      <a:pt x="534" y="542"/>
                      <a:pt x="528" y="542"/>
                      <a:pt x="522" y="541"/>
                    </a:cubicBezTo>
                    <a:cubicBezTo>
                      <a:pt x="523" y="536"/>
                      <a:pt x="526" y="532"/>
                      <a:pt x="527" y="527"/>
                    </a:cubicBezTo>
                    <a:cubicBezTo>
                      <a:pt x="528" y="521"/>
                      <a:pt x="530" y="516"/>
                      <a:pt x="531" y="511"/>
                    </a:cubicBezTo>
                    <a:cubicBezTo>
                      <a:pt x="533" y="505"/>
                      <a:pt x="533" y="498"/>
                      <a:pt x="535" y="492"/>
                    </a:cubicBezTo>
                    <a:cubicBezTo>
                      <a:pt x="536" y="491"/>
                      <a:pt x="536" y="488"/>
                      <a:pt x="536" y="486"/>
                    </a:cubicBezTo>
                    <a:cubicBezTo>
                      <a:pt x="537" y="488"/>
                      <a:pt x="537" y="490"/>
                      <a:pt x="538" y="491"/>
                    </a:cubicBezTo>
                    <a:cubicBezTo>
                      <a:pt x="542" y="500"/>
                      <a:pt x="546" y="509"/>
                      <a:pt x="549" y="518"/>
                    </a:cubicBezTo>
                    <a:cubicBezTo>
                      <a:pt x="551" y="524"/>
                      <a:pt x="553" y="533"/>
                      <a:pt x="556" y="541"/>
                    </a:cubicBezTo>
                    <a:cubicBezTo>
                      <a:pt x="551" y="542"/>
                      <a:pt x="546" y="542"/>
                      <a:pt x="540" y="542"/>
                    </a:cubicBezTo>
                    <a:moveTo>
                      <a:pt x="511" y="540"/>
                    </a:moveTo>
                    <a:cubicBezTo>
                      <a:pt x="501" y="538"/>
                      <a:pt x="490" y="536"/>
                      <a:pt x="479" y="533"/>
                    </a:cubicBezTo>
                    <a:cubicBezTo>
                      <a:pt x="484" y="527"/>
                      <a:pt x="486" y="514"/>
                      <a:pt x="489" y="508"/>
                    </a:cubicBezTo>
                    <a:cubicBezTo>
                      <a:pt x="492" y="502"/>
                      <a:pt x="495" y="495"/>
                      <a:pt x="499" y="489"/>
                    </a:cubicBezTo>
                    <a:cubicBezTo>
                      <a:pt x="500" y="487"/>
                      <a:pt x="500" y="485"/>
                      <a:pt x="502" y="483"/>
                    </a:cubicBezTo>
                    <a:cubicBezTo>
                      <a:pt x="502" y="489"/>
                      <a:pt x="501" y="495"/>
                      <a:pt x="503" y="501"/>
                    </a:cubicBezTo>
                    <a:cubicBezTo>
                      <a:pt x="505" y="508"/>
                      <a:pt x="506" y="516"/>
                      <a:pt x="507" y="524"/>
                    </a:cubicBezTo>
                    <a:cubicBezTo>
                      <a:pt x="508" y="526"/>
                      <a:pt x="511" y="535"/>
                      <a:pt x="511" y="540"/>
                    </a:cubicBezTo>
                    <a:moveTo>
                      <a:pt x="569" y="539"/>
                    </a:moveTo>
                    <a:cubicBezTo>
                      <a:pt x="570" y="528"/>
                      <a:pt x="570" y="517"/>
                      <a:pt x="571" y="506"/>
                    </a:cubicBezTo>
                    <a:cubicBezTo>
                      <a:pt x="572" y="500"/>
                      <a:pt x="573" y="493"/>
                      <a:pt x="574" y="487"/>
                    </a:cubicBezTo>
                    <a:cubicBezTo>
                      <a:pt x="574" y="484"/>
                      <a:pt x="575" y="482"/>
                      <a:pt x="575" y="481"/>
                    </a:cubicBezTo>
                    <a:cubicBezTo>
                      <a:pt x="575" y="482"/>
                      <a:pt x="575" y="483"/>
                      <a:pt x="576" y="483"/>
                    </a:cubicBezTo>
                    <a:cubicBezTo>
                      <a:pt x="583" y="493"/>
                      <a:pt x="592" y="502"/>
                      <a:pt x="599" y="511"/>
                    </a:cubicBezTo>
                    <a:cubicBezTo>
                      <a:pt x="603" y="515"/>
                      <a:pt x="606" y="521"/>
                      <a:pt x="610" y="525"/>
                    </a:cubicBezTo>
                    <a:cubicBezTo>
                      <a:pt x="599" y="531"/>
                      <a:pt x="585" y="536"/>
                      <a:pt x="569" y="539"/>
                    </a:cubicBezTo>
                    <a:moveTo>
                      <a:pt x="143" y="515"/>
                    </a:moveTo>
                    <a:cubicBezTo>
                      <a:pt x="133" y="515"/>
                      <a:pt x="121" y="514"/>
                      <a:pt x="107" y="510"/>
                    </a:cubicBezTo>
                    <a:cubicBezTo>
                      <a:pt x="107" y="510"/>
                      <a:pt x="106" y="509"/>
                      <a:pt x="105" y="509"/>
                    </a:cubicBezTo>
                    <a:cubicBezTo>
                      <a:pt x="108" y="506"/>
                      <a:pt x="110" y="502"/>
                      <a:pt x="112" y="499"/>
                    </a:cubicBezTo>
                    <a:cubicBezTo>
                      <a:pt x="116" y="493"/>
                      <a:pt x="120" y="485"/>
                      <a:pt x="125" y="480"/>
                    </a:cubicBezTo>
                    <a:cubicBezTo>
                      <a:pt x="125" y="482"/>
                      <a:pt x="126" y="484"/>
                      <a:pt x="127" y="486"/>
                    </a:cubicBezTo>
                    <a:cubicBezTo>
                      <a:pt x="129" y="490"/>
                      <a:pt x="131" y="495"/>
                      <a:pt x="133" y="499"/>
                    </a:cubicBezTo>
                    <a:cubicBezTo>
                      <a:pt x="136" y="504"/>
                      <a:pt x="140" y="510"/>
                      <a:pt x="143" y="515"/>
                    </a:cubicBezTo>
                    <a:moveTo>
                      <a:pt x="546" y="478"/>
                    </a:moveTo>
                    <a:cubicBezTo>
                      <a:pt x="553" y="478"/>
                      <a:pt x="560" y="478"/>
                      <a:pt x="567" y="476"/>
                    </a:cubicBezTo>
                    <a:cubicBezTo>
                      <a:pt x="568" y="476"/>
                      <a:pt x="568" y="476"/>
                      <a:pt x="568" y="476"/>
                    </a:cubicBezTo>
                    <a:cubicBezTo>
                      <a:pt x="565" y="483"/>
                      <a:pt x="565" y="497"/>
                      <a:pt x="565" y="501"/>
                    </a:cubicBezTo>
                    <a:cubicBezTo>
                      <a:pt x="563" y="512"/>
                      <a:pt x="563" y="524"/>
                      <a:pt x="562" y="536"/>
                    </a:cubicBezTo>
                    <a:cubicBezTo>
                      <a:pt x="560" y="531"/>
                      <a:pt x="559" y="526"/>
                      <a:pt x="558" y="523"/>
                    </a:cubicBezTo>
                    <a:cubicBezTo>
                      <a:pt x="556" y="516"/>
                      <a:pt x="553" y="508"/>
                      <a:pt x="550" y="501"/>
                    </a:cubicBezTo>
                    <a:cubicBezTo>
                      <a:pt x="547" y="494"/>
                      <a:pt x="545" y="485"/>
                      <a:pt x="541" y="478"/>
                    </a:cubicBezTo>
                    <a:cubicBezTo>
                      <a:pt x="543" y="478"/>
                      <a:pt x="544" y="478"/>
                      <a:pt x="546" y="478"/>
                    </a:cubicBezTo>
                    <a:moveTo>
                      <a:pt x="133" y="478"/>
                    </a:moveTo>
                    <a:cubicBezTo>
                      <a:pt x="138" y="478"/>
                      <a:pt x="143" y="477"/>
                      <a:pt x="148" y="475"/>
                    </a:cubicBezTo>
                    <a:cubicBezTo>
                      <a:pt x="148" y="475"/>
                      <a:pt x="149" y="475"/>
                      <a:pt x="150" y="475"/>
                    </a:cubicBezTo>
                    <a:cubicBezTo>
                      <a:pt x="149" y="478"/>
                      <a:pt x="150" y="482"/>
                      <a:pt x="150" y="485"/>
                    </a:cubicBezTo>
                    <a:cubicBezTo>
                      <a:pt x="149" y="488"/>
                      <a:pt x="148" y="491"/>
                      <a:pt x="148" y="494"/>
                    </a:cubicBezTo>
                    <a:cubicBezTo>
                      <a:pt x="148" y="499"/>
                      <a:pt x="147" y="503"/>
                      <a:pt x="147" y="507"/>
                    </a:cubicBezTo>
                    <a:cubicBezTo>
                      <a:pt x="144" y="502"/>
                      <a:pt x="141" y="497"/>
                      <a:pt x="138" y="492"/>
                    </a:cubicBezTo>
                    <a:cubicBezTo>
                      <a:pt x="136" y="488"/>
                      <a:pt x="133" y="484"/>
                      <a:pt x="132" y="480"/>
                    </a:cubicBezTo>
                    <a:cubicBezTo>
                      <a:pt x="132" y="479"/>
                      <a:pt x="132" y="479"/>
                      <a:pt x="132" y="478"/>
                    </a:cubicBezTo>
                    <a:cubicBezTo>
                      <a:pt x="132" y="478"/>
                      <a:pt x="132" y="478"/>
                      <a:pt x="133" y="478"/>
                    </a:cubicBezTo>
                    <a:moveTo>
                      <a:pt x="517" y="532"/>
                    </a:moveTo>
                    <a:cubicBezTo>
                      <a:pt x="516" y="526"/>
                      <a:pt x="514" y="519"/>
                      <a:pt x="513" y="513"/>
                    </a:cubicBezTo>
                    <a:cubicBezTo>
                      <a:pt x="511" y="504"/>
                      <a:pt x="508" y="494"/>
                      <a:pt x="508" y="485"/>
                    </a:cubicBezTo>
                    <a:cubicBezTo>
                      <a:pt x="508" y="481"/>
                      <a:pt x="509" y="477"/>
                      <a:pt x="508" y="473"/>
                    </a:cubicBezTo>
                    <a:cubicBezTo>
                      <a:pt x="515" y="475"/>
                      <a:pt x="522" y="476"/>
                      <a:pt x="530" y="477"/>
                    </a:cubicBezTo>
                    <a:cubicBezTo>
                      <a:pt x="527" y="484"/>
                      <a:pt x="527" y="493"/>
                      <a:pt x="526" y="499"/>
                    </a:cubicBezTo>
                    <a:cubicBezTo>
                      <a:pt x="525" y="507"/>
                      <a:pt x="522" y="514"/>
                      <a:pt x="521" y="521"/>
                    </a:cubicBezTo>
                    <a:cubicBezTo>
                      <a:pt x="520" y="525"/>
                      <a:pt x="518" y="529"/>
                      <a:pt x="517" y="532"/>
                    </a:cubicBezTo>
                    <a:moveTo>
                      <a:pt x="153" y="515"/>
                    </a:moveTo>
                    <a:cubicBezTo>
                      <a:pt x="153" y="509"/>
                      <a:pt x="154" y="501"/>
                      <a:pt x="155" y="496"/>
                    </a:cubicBezTo>
                    <a:cubicBezTo>
                      <a:pt x="156" y="491"/>
                      <a:pt x="157" y="486"/>
                      <a:pt x="157" y="481"/>
                    </a:cubicBezTo>
                    <a:cubicBezTo>
                      <a:pt x="157" y="479"/>
                      <a:pt x="157" y="475"/>
                      <a:pt x="157" y="472"/>
                    </a:cubicBezTo>
                    <a:cubicBezTo>
                      <a:pt x="170" y="483"/>
                      <a:pt x="182" y="495"/>
                      <a:pt x="194" y="507"/>
                    </a:cubicBezTo>
                    <a:cubicBezTo>
                      <a:pt x="183" y="514"/>
                      <a:pt x="170" y="514"/>
                      <a:pt x="155" y="515"/>
                    </a:cubicBezTo>
                    <a:cubicBezTo>
                      <a:pt x="154" y="515"/>
                      <a:pt x="154" y="515"/>
                      <a:pt x="153" y="515"/>
                    </a:cubicBezTo>
                    <a:moveTo>
                      <a:pt x="468" y="530"/>
                    </a:moveTo>
                    <a:cubicBezTo>
                      <a:pt x="458" y="527"/>
                      <a:pt x="449" y="523"/>
                      <a:pt x="439" y="518"/>
                    </a:cubicBezTo>
                    <a:cubicBezTo>
                      <a:pt x="439" y="518"/>
                      <a:pt x="438" y="517"/>
                      <a:pt x="437" y="517"/>
                    </a:cubicBezTo>
                    <a:cubicBezTo>
                      <a:pt x="439" y="514"/>
                      <a:pt x="440" y="511"/>
                      <a:pt x="441" y="509"/>
                    </a:cubicBezTo>
                    <a:cubicBezTo>
                      <a:pt x="444" y="502"/>
                      <a:pt x="448" y="495"/>
                      <a:pt x="452" y="489"/>
                    </a:cubicBezTo>
                    <a:cubicBezTo>
                      <a:pt x="456" y="482"/>
                      <a:pt x="461" y="474"/>
                      <a:pt x="466" y="467"/>
                    </a:cubicBezTo>
                    <a:cubicBezTo>
                      <a:pt x="466" y="472"/>
                      <a:pt x="466" y="477"/>
                      <a:pt x="466" y="481"/>
                    </a:cubicBezTo>
                    <a:cubicBezTo>
                      <a:pt x="466" y="488"/>
                      <a:pt x="467" y="494"/>
                      <a:pt x="467" y="500"/>
                    </a:cubicBezTo>
                    <a:cubicBezTo>
                      <a:pt x="467" y="509"/>
                      <a:pt x="467" y="520"/>
                      <a:pt x="468" y="530"/>
                    </a:cubicBezTo>
                    <a:moveTo>
                      <a:pt x="620" y="518"/>
                    </a:moveTo>
                    <a:cubicBezTo>
                      <a:pt x="619" y="509"/>
                      <a:pt x="616" y="499"/>
                      <a:pt x="614" y="490"/>
                    </a:cubicBezTo>
                    <a:cubicBezTo>
                      <a:pt x="613" y="484"/>
                      <a:pt x="612" y="478"/>
                      <a:pt x="611" y="473"/>
                    </a:cubicBezTo>
                    <a:cubicBezTo>
                      <a:pt x="610" y="471"/>
                      <a:pt x="610" y="469"/>
                      <a:pt x="609" y="467"/>
                    </a:cubicBezTo>
                    <a:cubicBezTo>
                      <a:pt x="609" y="467"/>
                      <a:pt x="609" y="467"/>
                      <a:pt x="609" y="467"/>
                    </a:cubicBezTo>
                    <a:cubicBezTo>
                      <a:pt x="620" y="476"/>
                      <a:pt x="634" y="487"/>
                      <a:pt x="648" y="490"/>
                    </a:cubicBezTo>
                    <a:cubicBezTo>
                      <a:pt x="641" y="499"/>
                      <a:pt x="632" y="509"/>
                      <a:pt x="620" y="518"/>
                    </a:cubicBezTo>
                    <a:moveTo>
                      <a:pt x="99" y="505"/>
                    </a:moveTo>
                    <a:cubicBezTo>
                      <a:pt x="98" y="499"/>
                      <a:pt x="98" y="492"/>
                      <a:pt x="98" y="485"/>
                    </a:cubicBezTo>
                    <a:cubicBezTo>
                      <a:pt x="98" y="479"/>
                      <a:pt x="99" y="472"/>
                      <a:pt x="99" y="466"/>
                    </a:cubicBezTo>
                    <a:cubicBezTo>
                      <a:pt x="105" y="471"/>
                      <a:pt x="111" y="474"/>
                      <a:pt x="119" y="476"/>
                    </a:cubicBezTo>
                    <a:cubicBezTo>
                      <a:pt x="116" y="480"/>
                      <a:pt x="113" y="485"/>
                      <a:pt x="110" y="489"/>
                    </a:cubicBezTo>
                    <a:cubicBezTo>
                      <a:pt x="108" y="492"/>
                      <a:pt x="103" y="502"/>
                      <a:pt x="99" y="505"/>
                    </a:cubicBezTo>
                    <a:moveTo>
                      <a:pt x="613" y="516"/>
                    </a:moveTo>
                    <a:cubicBezTo>
                      <a:pt x="611" y="515"/>
                      <a:pt x="610" y="513"/>
                      <a:pt x="609" y="512"/>
                    </a:cubicBezTo>
                    <a:cubicBezTo>
                      <a:pt x="603" y="504"/>
                      <a:pt x="596" y="496"/>
                      <a:pt x="590" y="489"/>
                    </a:cubicBezTo>
                    <a:cubicBezTo>
                      <a:pt x="587" y="485"/>
                      <a:pt x="583" y="477"/>
                      <a:pt x="578" y="474"/>
                    </a:cubicBezTo>
                    <a:cubicBezTo>
                      <a:pt x="586" y="471"/>
                      <a:pt x="594" y="468"/>
                      <a:pt x="601" y="463"/>
                    </a:cubicBezTo>
                    <a:cubicBezTo>
                      <a:pt x="602" y="471"/>
                      <a:pt x="605" y="479"/>
                      <a:pt x="606" y="487"/>
                    </a:cubicBezTo>
                    <a:cubicBezTo>
                      <a:pt x="608" y="496"/>
                      <a:pt x="611" y="506"/>
                      <a:pt x="613" y="516"/>
                    </a:cubicBezTo>
                    <a:moveTo>
                      <a:pt x="92" y="504"/>
                    </a:moveTo>
                    <a:cubicBezTo>
                      <a:pt x="75" y="497"/>
                      <a:pt x="62" y="488"/>
                      <a:pt x="51" y="475"/>
                    </a:cubicBezTo>
                    <a:cubicBezTo>
                      <a:pt x="57" y="475"/>
                      <a:pt x="64" y="473"/>
                      <a:pt x="70" y="470"/>
                    </a:cubicBezTo>
                    <a:cubicBezTo>
                      <a:pt x="75" y="467"/>
                      <a:pt x="84" y="463"/>
                      <a:pt x="91" y="462"/>
                    </a:cubicBezTo>
                    <a:cubicBezTo>
                      <a:pt x="92" y="471"/>
                      <a:pt x="90" y="480"/>
                      <a:pt x="90" y="488"/>
                    </a:cubicBezTo>
                    <a:cubicBezTo>
                      <a:pt x="90" y="493"/>
                      <a:pt x="91" y="499"/>
                      <a:pt x="92" y="504"/>
                    </a:cubicBezTo>
                    <a:moveTo>
                      <a:pt x="475" y="526"/>
                    </a:moveTo>
                    <a:cubicBezTo>
                      <a:pt x="474" y="514"/>
                      <a:pt x="475" y="502"/>
                      <a:pt x="474" y="491"/>
                    </a:cubicBezTo>
                    <a:cubicBezTo>
                      <a:pt x="472" y="481"/>
                      <a:pt x="474" y="470"/>
                      <a:pt x="473" y="460"/>
                    </a:cubicBezTo>
                    <a:cubicBezTo>
                      <a:pt x="482" y="464"/>
                      <a:pt x="491" y="468"/>
                      <a:pt x="500" y="471"/>
                    </a:cubicBezTo>
                    <a:cubicBezTo>
                      <a:pt x="498" y="473"/>
                      <a:pt x="496" y="477"/>
                      <a:pt x="495" y="480"/>
                    </a:cubicBezTo>
                    <a:cubicBezTo>
                      <a:pt x="492" y="485"/>
                      <a:pt x="489" y="489"/>
                      <a:pt x="487" y="495"/>
                    </a:cubicBezTo>
                    <a:cubicBezTo>
                      <a:pt x="486" y="498"/>
                      <a:pt x="479" y="518"/>
                      <a:pt x="475" y="526"/>
                    </a:cubicBezTo>
                    <a:moveTo>
                      <a:pt x="193" y="495"/>
                    </a:moveTo>
                    <a:cubicBezTo>
                      <a:pt x="183" y="485"/>
                      <a:pt x="173" y="475"/>
                      <a:pt x="162" y="466"/>
                    </a:cubicBezTo>
                    <a:cubicBezTo>
                      <a:pt x="166" y="461"/>
                      <a:pt x="170" y="456"/>
                      <a:pt x="172" y="450"/>
                    </a:cubicBezTo>
                    <a:cubicBezTo>
                      <a:pt x="175" y="455"/>
                      <a:pt x="178" y="460"/>
                      <a:pt x="180" y="464"/>
                    </a:cubicBezTo>
                    <a:cubicBezTo>
                      <a:pt x="185" y="473"/>
                      <a:pt x="190" y="484"/>
                      <a:pt x="193" y="495"/>
                    </a:cubicBezTo>
                    <a:moveTo>
                      <a:pt x="646" y="482"/>
                    </a:moveTo>
                    <a:cubicBezTo>
                      <a:pt x="637" y="479"/>
                      <a:pt x="629" y="472"/>
                      <a:pt x="622" y="466"/>
                    </a:cubicBezTo>
                    <a:cubicBezTo>
                      <a:pt x="619" y="464"/>
                      <a:pt x="615" y="459"/>
                      <a:pt x="610" y="457"/>
                    </a:cubicBezTo>
                    <a:cubicBezTo>
                      <a:pt x="615" y="453"/>
                      <a:pt x="620" y="449"/>
                      <a:pt x="625" y="445"/>
                    </a:cubicBezTo>
                    <a:cubicBezTo>
                      <a:pt x="628" y="452"/>
                      <a:pt x="632" y="459"/>
                      <a:pt x="637" y="466"/>
                    </a:cubicBezTo>
                    <a:cubicBezTo>
                      <a:pt x="640" y="471"/>
                      <a:pt x="643" y="477"/>
                      <a:pt x="646" y="482"/>
                    </a:cubicBezTo>
                    <a:moveTo>
                      <a:pt x="202" y="500"/>
                    </a:moveTo>
                    <a:cubicBezTo>
                      <a:pt x="198" y="483"/>
                      <a:pt x="191" y="466"/>
                      <a:pt x="183" y="452"/>
                    </a:cubicBezTo>
                    <a:cubicBezTo>
                      <a:pt x="181" y="450"/>
                      <a:pt x="180" y="447"/>
                      <a:pt x="178" y="445"/>
                    </a:cubicBezTo>
                    <a:cubicBezTo>
                      <a:pt x="178" y="444"/>
                      <a:pt x="178" y="444"/>
                      <a:pt x="178" y="444"/>
                    </a:cubicBezTo>
                    <a:cubicBezTo>
                      <a:pt x="182" y="444"/>
                      <a:pt x="186" y="444"/>
                      <a:pt x="190" y="444"/>
                    </a:cubicBezTo>
                    <a:cubicBezTo>
                      <a:pt x="190" y="444"/>
                      <a:pt x="190" y="444"/>
                      <a:pt x="190" y="444"/>
                    </a:cubicBezTo>
                    <a:cubicBezTo>
                      <a:pt x="190" y="444"/>
                      <a:pt x="190" y="444"/>
                      <a:pt x="190" y="444"/>
                    </a:cubicBezTo>
                    <a:cubicBezTo>
                      <a:pt x="194" y="444"/>
                      <a:pt x="197" y="444"/>
                      <a:pt x="200" y="445"/>
                    </a:cubicBezTo>
                    <a:cubicBezTo>
                      <a:pt x="203" y="445"/>
                      <a:pt x="207" y="445"/>
                      <a:pt x="210" y="445"/>
                    </a:cubicBezTo>
                    <a:cubicBezTo>
                      <a:pt x="213" y="445"/>
                      <a:pt x="216" y="445"/>
                      <a:pt x="219" y="444"/>
                    </a:cubicBezTo>
                    <a:cubicBezTo>
                      <a:pt x="220" y="447"/>
                      <a:pt x="220" y="449"/>
                      <a:pt x="220" y="451"/>
                    </a:cubicBezTo>
                    <a:cubicBezTo>
                      <a:pt x="220" y="467"/>
                      <a:pt x="216" y="482"/>
                      <a:pt x="207" y="495"/>
                    </a:cubicBezTo>
                    <a:cubicBezTo>
                      <a:pt x="205" y="497"/>
                      <a:pt x="204" y="498"/>
                      <a:pt x="202" y="500"/>
                    </a:cubicBezTo>
                    <a:moveTo>
                      <a:pt x="654" y="481"/>
                    </a:moveTo>
                    <a:cubicBezTo>
                      <a:pt x="650" y="475"/>
                      <a:pt x="647" y="468"/>
                      <a:pt x="643" y="462"/>
                    </a:cubicBezTo>
                    <a:cubicBezTo>
                      <a:pt x="639" y="456"/>
                      <a:pt x="635" y="449"/>
                      <a:pt x="632" y="443"/>
                    </a:cubicBezTo>
                    <a:cubicBezTo>
                      <a:pt x="635" y="445"/>
                      <a:pt x="639" y="447"/>
                      <a:pt x="640" y="448"/>
                    </a:cubicBezTo>
                    <a:cubicBezTo>
                      <a:pt x="644" y="449"/>
                      <a:pt x="648" y="450"/>
                      <a:pt x="652" y="450"/>
                    </a:cubicBezTo>
                    <a:cubicBezTo>
                      <a:pt x="656" y="451"/>
                      <a:pt x="661" y="453"/>
                      <a:pt x="666" y="453"/>
                    </a:cubicBezTo>
                    <a:cubicBezTo>
                      <a:pt x="667" y="453"/>
                      <a:pt x="668" y="452"/>
                      <a:pt x="668" y="452"/>
                    </a:cubicBezTo>
                    <a:cubicBezTo>
                      <a:pt x="665" y="460"/>
                      <a:pt x="661" y="468"/>
                      <a:pt x="656" y="476"/>
                    </a:cubicBezTo>
                    <a:cubicBezTo>
                      <a:pt x="656" y="477"/>
                      <a:pt x="655" y="479"/>
                      <a:pt x="654" y="481"/>
                    </a:cubicBezTo>
                    <a:moveTo>
                      <a:pt x="428" y="512"/>
                    </a:moveTo>
                    <a:cubicBezTo>
                      <a:pt x="418" y="506"/>
                      <a:pt x="405" y="497"/>
                      <a:pt x="389" y="485"/>
                    </a:cubicBezTo>
                    <a:cubicBezTo>
                      <a:pt x="395" y="481"/>
                      <a:pt x="400" y="473"/>
                      <a:pt x="405" y="468"/>
                    </a:cubicBezTo>
                    <a:cubicBezTo>
                      <a:pt x="414" y="459"/>
                      <a:pt x="420" y="447"/>
                      <a:pt x="431" y="440"/>
                    </a:cubicBezTo>
                    <a:cubicBezTo>
                      <a:pt x="431" y="453"/>
                      <a:pt x="428" y="466"/>
                      <a:pt x="428" y="479"/>
                    </a:cubicBezTo>
                    <a:cubicBezTo>
                      <a:pt x="428" y="489"/>
                      <a:pt x="427" y="501"/>
                      <a:pt x="428" y="512"/>
                    </a:cubicBezTo>
                    <a:moveTo>
                      <a:pt x="435" y="504"/>
                    </a:moveTo>
                    <a:cubicBezTo>
                      <a:pt x="435" y="494"/>
                      <a:pt x="435" y="484"/>
                      <a:pt x="436" y="475"/>
                    </a:cubicBezTo>
                    <a:cubicBezTo>
                      <a:pt x="437" y="467"/>
                      <a:pt x="437" y="459"/>
                      <a:pt x="438" y="451"/>
                    </a:cubicBezTo>
                    <a:cubicBezTo>
                      <a:pt x="438" y="447"/>
                      <a:pt x="438" y="443"/>
                      <a:pt x="438" y="439"/>
                    </a:cubicBezTo>
                    <a:cubicBezTo>
                      <a:pt x="447" y="445"/>
                      <a:pt x="456" y="451"/>
                      <a:pt x="465" y="456"/>
                    </a:cubicBezTo>
                    <a:cubicBezTo>
                      <a:pt x="459" y="464"/>
                      <a:pt x="453" y="473"/>
                      <a:pt x="447" y="483"/>
                    </a:cubicBezTo>
                    <a:cubicBezTo>
                      <a:pt x="443" y="489"/>
                      <a:pt x="440" y="495"/>
                      <a:pt x="436" y="501"/>
                    </a:cubicBezTo>
                    <a:cubicBezTo>
                      <a:pt x="436" y="502"/>
                      <a:pt x="435" y="503"/>
                      <a:pt x="435" y="504"/>
                    </a:cubicBezTo>
                    <a:moveTo>
                      <a:pt x="50" y="468"/>
                    </a:moveTo>
                    <a:cubicBezTo>
                      <a:pt x="53" y="460"/>
                      <a:pt x="57" y="455"/>
                      <a:pt x="61" y="448"/>
                    </a:cubicBezTo>
                    <a:cubicBezTo>
                      <a:pt x="65" y="442"/>
                      <a:pt x="67" y="436"/>
                      <a:pt x="71" y="431"/>
                    </a:cubicBezTo>
                    <a:cubicBezTo>
                      <a:pt x="72" y="430"/>
                      <a:pt x="72" y="429"/>
                      <a:pt x="72" y="428"/>
                    </a:cubicBezTo>
                    <a:cubicBezTo>
                      <a:pt x="76" y="438"/>
                      <a:pt x="81" y="447"/>
                      <a:pt x="88" y="455"/>
                    </a:cubicBezTo>
                    <a:cubicBezTo>
                      <a:pt x="75" y="457"/>
                      <a:pt x="63" y="467"/>
                      <a:pt x="50" y="468"/>
                    </a:cubicBezTo>
                    <a:moveTo>
                      <a:pt x="671" y="440"/>
                    </a:moveTo>
                    <a:cubicBezTo>
                      <a:pt x="669" y="437"/>
                      <a:pt x="666" y="435"/>
                      <a:pt x="664" y="432"/>
                    </a:cubicBezTo>
                    <a:cubicBezTo>
                      <a:pt x="661" y="429"/>
                      <a:pt x="658" y="427"/>
                      <a:pt x="654" y="424"/>
                    </a:cubicBezTo>
                    <a:cubicBezTo>
                      <a:pt x="655" y="424"/>
                      <a:pt x="657" y="424"/>
                      <a:pt x="658" y="424"/>
                    </a:cubicBezTo>
                    <a:cubicBezTo>
                      <a:pt x="661" y="425"/>
                      <a:pt x="664" y="425"/>
                      <a:pt x="667" y="425"/>
                    </a:cubicBezTo>
                    <a:cubicBezTo>
                      <a:pt x="669" y="425"/>
                      <a:pt x="670" y="425"/>
                      <a:pt x="672" y="425"/>
                    </a:cubicBezTo>
                    <a:cubicBezTo>
                      <a:pt x="672" y="428"/>
                      <a:pt x="672" y="432"/>
                      <a:pt x="672" y="436"/>
                    </a:cubicBezTo>
                    <a:cubicBezTo>
                      <a:pt x="672" y="437"/>
                      <a:pt x="672" y="439"/>
                      <a:pt x="671" y="440"/>
                    </a:cubicBezTo>
                    <a:moveTo>
                      <a:pt x="174" y="436"/>
                    </a:moveTo>
                    <a:cubicBezTo>
                      <a:pt x="174" y="432"/>
                      <a:pt x="173" y="429"/>
                      <a:pt x="172" y="426"/>
                    </a:cubicBezTo>
                    <a:cubicBezTo>
                      <a:pt x="172" y="425"/>
                      <a:pt x="172" y="424"/>
                      <a:pt x="171" y="423"/>
                    </a:cubicBezTo>
                    <a:cubicBezTo>
                      <a:pt x="179" y="425"/>
                      <a:pt x="188" y="426"/>
                      <a:pt x="196" y="428"/>
                    </a:cubicBezTo>
                    <a:cubicBezTo>
                      <a:pt x="201" y="429"/>
                      <a:pt x="210" y="432"/>
                      <a:pt x="214" y="437"/>
                    </a:cubicBezTo>
                    <a:cubicBezTo>
                      <a:pt x="213" y="437"/>
                      <a:pt x="213" y="437"/>
                      <a:pt x="212" y="437"/>
                    </a:cubicBezTo>
                    <a:cubicBezTo>
                      <a:pt x="207" y="437"/>
                      <a:pt x="202" y="437"/>
                      <a:pt x="197" y="436"/>
                    </a:cubicBezTo>
                    <a:cubicBezTo>
                      <a:pt x="192" y="436"/>
                      <a:pt x="186" y="436"/>
                      <a:pt x="181" y="436"/>
                    </a:cubicBezTo>
                    <a:cubicBezTo>
                      <a:pt x="179" y="436"/>
                      <a:pt x="176" y="436"/>
                      <a:pt x="174" y="436"/>
                    </a:cubicBezTo>
                    <a:moveTo>
                      <a:pt x="665" y="445"/>
                    </a:moveTo>
                    <a:cubicBezTo>
                      <a:pt x="658" y="445"/>
                      <a:pt x="648" y="443"/>
                      <a:pt x="643" y="441"/>
                    </a:cubicBezTo>
                    <a:cubicBezTo>
                      <a:pt x="641" y="439"/>
                      <a:pt x="637" y="437"/>
                      <a:pt x="634" y="435"/>
                    </a:cubicBezTo>
                    <a:cubicBezTo>
                      <a:pt x="637" y="431"/>
                      <a:pt x="640" y="427"/>
                      <a:pt x="643" y="423"/>
                    </a:cubicBezTo>
                    <a:cubicBezTo>
                      <a:pt x="648" y="428"/>
                      <a:pt x="653" y="433"/>
                      <a:pt x="658" y="438"/>
                    </a:cubicBezTo>
                    <a:cubicBezTo>
                      <a:pt x="660" y="439"/>
                      <a:pt x="664" y="442"/>
                      <a:pt x="666" y="445"/>
                    </a:cubicBezTo>
                    <a:cubicBezTo>
                      <a:pt x="666" y="445"/>
                      <a:pt x="665" y="445"/>
                      <a:pt x="665" y="445"/>
                    </a:cubicBezTo>
                    <a:moveTo>
                      <a:pt x="43" y="465"/>
                    </a:moveTo>
                    <a:cubicBezTo>
                      <a:pt x="38" y="456"/>
                      <a:pt x="33" y="446"/>
                      <a:pt x="30" y="435"/>
                    </a:cubicBezTo>
                    <a:cubicBezTo>
                      <a:pt x="28" y="430"/>
                      <a:pt x="27" y="425"/>
                      <a:pt x="26" y="420"/>
                    </a:cubicBezTo>
                    <a:cubicBezTo>
                      <a:pt x="31" y="421"/>
                      <a:pt x="37" y="422"/>
                      <a:pt x="42" y="422"/>
                    </a:cubicBezTo>
                    <a:cubicBezTo>
                      <a:pt x="45" y="423"/>
                      <a:pt x="60" y="427"/>
                      <a:pt x="64" y="427"/>
                    </a:cubicBezTo>
                    <a:cubicBezTo>
                      <a:pt x="64" y="427"/>
                      <a:pt x="65" y="427"/>
                      <a:pt x="65" y="426"/>
                    </a:cubicBezTo>
                    <a:cubicBezTo>
                      <a:pt x="59" y="433"/>
                      <a:pt x="55" y="443"/>
                      <a:pt x="51" y="450"/>
                    </a:cubicBezTo>
                    <a:cubicBezTo>
                      <a:pt x="48" y="455"/>
                      <a:pt x="45" y="460"/>
                      <a:pt x="43" y="465"/>
                    </a:cubicBezTo>
                    <a:moveTo>
                      <a:pt x="131" y="451"/>
                    </a:moveTo>
                    <a:cubicBezTo>
                      <a:pt x="131" y="448"/>
                      <a:pt x="131" y="444"/>
                      <a:pt x="130" y="441"/>
                    </a:cubicBezTo>
                    <a:cubicBezTo>
                      <a:pt x="127" y="434"/>
                      <a:pt x="128" y="423"/>
                      <a:pt x="132" y="416"/>
                    </a:cubicBezTo>
                    <a:cubicBezTo>
                      <a:pt x="145" y="437"/>
                      <a:pt x="141" y="449"/>
                      <a:pt x="131" y="451"/>
                    </a:cubicBezTo>
                    <a:moveTo>
                      <a:pt x="666" y="417"/>
                    </a:moveTo>
                    <a:cubicBezTo>
                      <a:pt x="660" y="416"/>
                      <a:pt x="656" y="414"/>
                      <a:pt x="651" y="412"/>
                    </a:cubicBezTo>
                    <a:cubicBezTo>
                      <a:pt x="652" y="410"/>
                      <a:pt x="653" y="408"/>
                      <a:pt x="654" y="405"/>
                    </a:cubicBezTo>
                    <a:cubicBezTo>
                      <a:pt x="655" y="406"/>
                      <a:pt x="655" y="406"/>
                      <a:pt x="656" y="407"/>
                    </a:cubicBezTo>
                    <a:cubicBezTo>
                      <a:pt x="659" y="410"/>
                      <a:pt x="662" y="413"/>
                      <a:pt x="666" y="417"/>
                    </a:cubicBezTo>
                    <a:moveTo>
                      <a:pt x="377" y="476"/>
                    </a:moveTo>
                    <a:cubicBezTo>
                      <a:pt x="367" y="468"/>
                      <a:pt x="356" y="459"/>
                      <a:pt x="344" y="449"/>
                    </a:cubicBezTo>
                    <a:cubicBezTo>
                      <a:pt x="361" y="438"/>
                      <a:pt x="370" y="418"/>
                      <a:pt x="384" y="404"/>
                    </a:cubicBezTo>
                    <a:cubicBezTo>
                      <a:pt x="384" y="409"/>
                      <a:pt x="382" y="414"/>
                      <a:pt x="382" y="419"/>
                    </a:cubicBezTo>
                    <a:cubicBezTo>
                      <a:pt x="381" y="427"/>
                      <a:pt x="379" y="436"/>
                      <a:pt x="379" y="445"/>
                    </a:cubicBezTo>
                    <a:cubicBezTo>
                      <a:pt x="378" y="456"/>
                      <a:pt x="377" y="466"/>
                      <a:pt x="377" y="476"/>
                    </a:cubicBezTo>
                    <a:moveTo>
                      <a:pt x="384" y="479"/>
                    </a:moveTo>
                    <a:cubicBezTo>
                      <a:pt x="383" y="466"/>
                      <a:pt x="385" y="452"/>
                      <a:pt x="387" y="438"/>
                    </a:cubicBezTo>
                    <a:cubicBezTo>
                      <a:pt x="389" y="427"/>
                      <a:pt x="392" y="414"/>
                      <a:pt x="392" y="403"/>
                    </a:cubicBezTo>
                    <a:cubicBezTo>
                      <a:pt x="396" y="406"/>
                      <a:pt x="399" y="409"/>
                      <a:pt x="403" y="412"/>
                    </a:cubicBezTo>
                    <a:cubicBezTo>
                      <a:pt x="411" y="419"/>
                      <a:pt x="420" y="426"/>
                      <a:pt x="429" y="433"/>
                    </a:cubicBezTo>
                    <a:cubicBezTo>
                      <a:pt x="421" y="438"/>
                      <a:pt x="415" y="445"/>
                      <a:pt x="409" y="452"/>
                    </a:cubicBezTo>
                    <a:cubicBezTo>
                      <a:pt x="404" y="457"/>
                      <a:pt x="399" y="462"/>
                      <a:pt x="394" y="468"/>
                    </a:cubicBezTo>
                    <a:cubicBezTo>
                      <a:pt x="392" y="471"/>
                      <a:pt x="388" y="477"/>
                      <a:pt x="384" y="479"/>
                    </a:cubicBezTo>
                    <a:moveTo>
                      <a:pt x="124" y="451"/>
                    </a:moveTo>
                    <a:cubicBezTo>
                      <a:pt x="116" y="450"/>
                      <a:pt x="108" y="445"/>
                      <a:pt x="102" y="435"/>
                    </a:cubicBezTo>
                    <a:cubicBezTo>
                      <a:pt x="102" y="435"/>
                      <a:pt x="102" y="435"/>
                      <a:pt x="102" y="435"/>
                    </a:cubicBezTo>
                    <a:cubicBezTo>
                      <a:pt x="103" y="429"/>
                      <a:pt x="103" y="423"/>
                      <a:pt x="107" y="417"/>
                    </a:cubicBezTo>
                    <a:cubicBezTo>
                      <a:pt x="111" y="410"/>
                      <a:pt x="116" y="405"/>
                      <a:pt x="122" y="400"/>
                    </a:cubicBezTo>
                    <a:cubicBezTo>
                      <a:pt x="123" y="403"/>
                      <a:pt x="125" y="406"/>
                      <a:pt x="127" y="409"/>
                    </a:cubicBezTo>
                    <a:cubicBezTo>
                      <a:pt x="128" y="409"/>
                      <a:pt x="128" y="409"/>
                      <a:pt x="128" y="409"/>
                    </a:cubicBezTo>
                    <a:cubicBezTo>
                      <a:pt x="123" y="415"/>
                      <a:pt x="122" y="422"/>
                      <a:pt x="121" y="429"/>
                    </a:cubicBezTo>
                    <a:cubicBezTo>
                      <a:pt x="121" y="432"/>
                      <a:pt x="120" y="434"/>
                      <a:pt x="121" y="437"/>
                    </a:cubicBezTo>
                    <a:cubicBezTo>
                      <a:pt x="121" y="441"/>
                      <a:pt x="123" y="444"/>
                      <a:pt x="124" y="447"/>
                    </a:cubicBezTo>
                    <a:cubicBezTo>
                      <a:pt x="124" y="449"/>
                      <a:pt x="124" y="450"/>
                      <a:pt x="124" y="451"/>
                    </a:cubicBezTo>
                    <a:moveTo>
                      <a:pt x="166" y="415"/>
                    </a:moveTo>
                    <a:cubicBezTo>
                      <a:pt x="165" y="412"/>
                      <a:pt x="162" y="410"/>
                      <a:pt x="160" y="408"/>
                    </a:cubicBezTo>
                    <a:cubicBezTo>
                      <a:pt x="166" y="407"/>
                      <a:pt x="173" y="406"/>
                      <a:pt x="179" y="403"/>
                    </a:cubicBezTo>
                    <a:cubicBezTo>
                      <a:pt x="182" y="403"/>
                      <a:pt x="185" y="401"/>
                      <a:pt x="188" y="400"/>
                    </a:cubicBezTo>
                    <a:cubicBezTo>
                      <a:pt x="183" y="407"/>
                      <a:pt x="177" y="410"/>
                      <a:pt x="170" y="413"/>
                    </a:cubicBezTo>
                    <a:cubicBezTo>
                      <a:pt x="168" y="413"/>
                      <a:pt x="167" y="414"/>
                      <a:pt x="166" y="415"/>
                    </a:cubicBezTo>
                    <a:moveTo>
                      <a:pt x="214" y="427"/>
                    </a:moveTo>
                    <a:cubicBezTo>
                      <a:pt x="211" y="425"/>
                      <a:pt x="207" y="424"/>
                      <a:pt x="204" y="422"/>
                    </a:cubicBezTo>
                    <a:cubicBezTo>
                      <a:pt x="196" y="419"/>
                      <a:pt x="188" y="418"/>
                      <a:pt x="180" y="417"/>
                    </a:cubicBezTo>
                    <a:cubicBezTo>
                      <a:pt x="183" y="415"/>
                      <a:pt x="186" y="413"/>
                      <a:pt x="186" y="413"/>
                    </a:cubicBezTo>
                    <a:cubicBezTo>
                      <a:pt x="191" y="410"/>
                      <a:pt x="194" y="405"/>
                      <a:pt x="197" y="400"/>
                    </a:cubicBezTo>
                    <a:cubicBezTo>
                      <a:pt x="202" y="411"/>
                      <a:pt x="211" y="421"/>
                      <a:pt x="213" y="426"/>
                    </a:cubicBezTo>
                    <a:cubicBezTo>
                      <a:pt x="213" y="426"/>
                      <a:pt x="214" y="427"/>
                      <a:pt x="214" y="427"/>
                    </a:cubicBezTo>
                    <a:moveTo>
                      <a:pt x="70" y="420"/>
                    </a:moveTo>
                    <a:cubicBezTo>
                      <a:pt x="63" y="416"/>
                      <a:pt x="52" y="416"/>
                      <a:pt x="46" y="415"/>
                    </a:cubicBezTo>
                    <a:cubicBezTo>
                      <a:pt x="41" y="415"/>
                      <a:pt x="36" y="413"/>
                      <a:pt x="31" y="413"/>
                    </a:cubicBezTo>
                    <a:cubicBezTo>
                      <a:pt x="32" y="412"/>
                      <a:pt x="33" y="411"/>
                      <a:pt x="34" y="411"/>
                    </a:cubicBezTo>
                    <a:cubicBezTo>
                      <a:pt x="38" y="408"/>
                      <a:pt x="42" y="403"/>
                      <a:pt x="47" y="401"/>
                    </a:cubicBezTo>
                    <a:cubicBezTo>
                      <a:pt x="51" y="399"/>
                      <a:pt x="53" y="395"/>
                      <a:pt x="57" y="393"/>
                    </a:cubicBezTo>
                    <a:cubicBezTo>
                      <a:pt x="60" y="392"/>
                      <a:pt x="62" y="392"/>
                      <a:pt x="63" y="390"/>
                    </a:cubicBezTo>
                    <a:cubicBezTo>
                      <a:pt x="64" y="396"/>
                      <a:pt x="65" y="402"/>
                      <a:pt x="66" y="407"/>
                    </a:cubicBezTo>
                    <a:cubicBezTo>
                      <a:pt x="67" y="411"/>
                      <a:pt x="68" y="416"/>
                      <a:pt x="70" y="420"/>
                    </a:cubicBezTo>
                    <a:moveTo>
                      <a:pt x="672" y="413"/>
                    </a:moveTo>
                    <a:cubicBezTo>
                      <a:pt x="669" y="409"/>
                      <a:pt x="666" y="406"/>
                      <a:pt x="663" y="403"/>
                    </a:cubicBezTo>
                    <a:cubicBezTo>
                      <a:pt x="661" y="401"/>
                      <a:pt x="659" y="400"/>
                      <a:pt x="657" y="398"/>
                    </a:cubicBezTo>
                    <a:cubicBezTo>
                      <a:pt x="657" y="398"/>
                      <a:pt x="657" y="398"/>
                      <a:pt x="657" y="398"/>
                    </a:cubicBezTo>
                    <a:cubicBezTo>
                      <a:pt x="660" y="397"/>
                      <a:pt x="664" y="392"/>
                      <a:pt x="666" y="387"/>
                    </a:cubicBezTo>
                    <a:cubicBezTo>
                      <a:pt x="667" y="388"/>
                      <a:pt x="667" y="389"/>
                      <a:pt x="668" y="391"/>
                    </a:cubicBezTo>
                    <a:cubicBezTo>
                      <a:pt x="671" y="398"/>
                      <a:pt x="672" y="405"/>
                      <a:pt x="672" y="413"/>
                    </a:cubicBezTo>
                    <a:moveTo>
                      <a:pt x="178" y="396"/>
                    </a:moveTo>
                    <a:cubicBezTo>
                      <a:pt x="183" y="391"/>
                      <a:pt x="187" y="386"/>
                      <a:pt x="191" y="382"/>
                    </a:cubicBezTo>
                    <a:cubicBezTo>
                      <a:pt x="191" y="385"/>
                      <a:pt x="192" y="388"/>
                      <a:pt x="193" y="391"/>
                    </a:cubicBezTo>
                    <a:cubicBezTo>
                      <a:pt x="193" y="391"/>
                      <a:pt x="192" y="391"/>
                      <a:pt x="192" y="391"/>
                    </a:cubicBezTo>
                    <a:cubicBezTo>
                      <a:pt x="191" y="391"/>
                      <a:pt x="190" y="391"/>
                      <a:pt x="189" y="391"/>
                    </a:cubicBezTo>
                    <a:cubicBezTo>
                      <a:pt x="185" y="392"/>
                      <a:pt x="182" y="394"/>
                      <a:pt x="178" y="396"/>
                    </a:cubicBezTo>
                    <a:moveTo>
                      <a:pt x="96" y="423"/>
                    </a:moveTo>
                    <a:cubicBezTo>
                      <a:pt x="92" y="414"/>
                      <a:pt x="89" y="404"/>
                      <a:pt x="87" y="394"/>
                    </a:cubicBezTo>
                    <a:cubicBezTo>
                      <a:pt x="92" y="390"/>
                      <a:pt x="100" y="387"/>
                      <a:pt x="103" y="385"/>
                    </a:cubicBezTo>
                    <a:cubicBezTo>
                      <a:pt x="106" y="383"/>
                      <a:pt x="109" y="381"/>
                      <a:pt x="112" y="378"/>
                    </a:cubicBezTo>
                    <a:cubicBezTo>
                      <a:pt x="113" y="383"/>
                      <a:pt x="115" y="388"/>
                      <a:pt x="118" y="393"/>
                    </a:cubicBezTo>
                    <a:cubicBezTo>
                      <a:pt x="111" y="399"/>
                      <a:pt x="104" y="405"/>
                      <a:pt x="100" y="413"/>
                    </a:cubicBezTo>
                    <a:cubicBezTo>
                      <a:pt x="98" y="417"/>
                      <a:pt x="97" y="420"/>
                      <a:pt x="96" y="423"/>
                    </a:cubicBezTo>
                    <a:moveTo>
                      <a:pt x="345" y="439"/>
                    </a:moveTo>
                    <a:cubicBezTo>
                      <a:pt x="348" y="425"/>
                      <a:pt x="352" y="411"/>
                      <a:pt x="356" y="397"/>
                    </a:cubicBezTo>
                    <a:cubicBezTo>
                      <a:pt x="357" y="392"/>
                      <a:pt x="362" y="383"/>
                      <a:pt x="363" y="376"/>
                    </a:cubicBezTo>
                    <a:cubicBezTo>
                      <a:pt x="370" y="382"/>
                      <a:pt x="377" y="389"/>
                      <a:pt x="384" y="395"/>
                    </a:cubicBezTo>
                    <a:cubicBezTo>
                      <a:pt x="376" y="401"/>
                      <a:pt x="370" y="409"/>
                      <a:pt x="364" y="416"/>
                    </a:cubicBezTo>
                    <a:cubicBezTo>
                      <a:pt x="362" y="419"/>
                      <a:pt x="351" y="433"/>
                      <a:pt x="345" y="439"/>
                    </a:cubicBezTo>
                    <a:moveTo>
                      <a:pt x="337" y="442"/>
                    </a:moveTo>
                    <a:cubicBezTo>
                      <a:pt x="325" y="432"/>
                      <a:pt x="313" y="420"/>
                      <a:pt x="300" y="407"/>
                    </a:cubicBezTo>
                    <a:cubicBezTo>
                      <a:pt x="305" y="405"/>
                      <a:pt x="310" y="401"/>
                      <a:pt x="315" y="399"/>
                    </a:cubicBezTo>
                    <a:cubicBezTo>
                      <a:pt x="328" y="392"/>
                      <a:pt x="341" y="385"/>
                      <a:pt x="354" y="376"/>
                    </a:cubicBezTo>
                    <a:cubicBezTo>
                      <a:pt x="355" y="376"/>
                      <a:pt x="355" y="376"/>
                      <a:pt x="355" y="376"/>
                    </a:cubicBezTo>
                    <a:cubicBezTo>
                      <a:pt x="355" y="376"/>
                      <a:pt x="355" y="376"/>
                      <a:pt x="355" y="376"/>
                    </a:cubicBezTo>
                    <a:cubicBezTo>
                      <a:pt x="354" y="379"/>
                      <a:pt x="354" y="381"/>
                      <a:pt x="353" y="383"/>
                    </a:cubicBezTo>
                    <a:cubicBezTo>
                      <a:pt x="350" y="390"/>
                      <a:pt x="347" y="398"/>
                      <a:pt x="345" y="406"/>
                    </a:cubicBezTo>
                    <a:cubicBezTo>
                      <a:pt x="343" y="418"/>
                      <a:pt x="340" y="430"/>
                      <a:pt x="337" y="442"/>
                    </a:cubicBezTo>
                    <a:moveTo>
                      <a:pt x="565" y="433"/>
                    </a:moveTo>
                    <a:cubicBezTo>
                      <a:pt x="576" y="414"/>
                      <a:pt x="581" y="391"/>
                      <a:pt x="583" y="370"/>
                    </a:cubicBezTo>
                    <a:cubicBezTo>
                      <a:pt x="586" y="370"/>
                      <a:pt x="590" y="370"/>
                      <a:pt x="594" y="370"/>
                    </a:cubicBezTo>
                    <a:cubicBezTo>
                      <a:pt x="594" y="370"/>
                      <a:pt x="594" y="370"/>
                      <a:pt x="595" y="370"/>
                    </a:cubicBezTo>
                    <a:cubicBezTo>
                      <a:pt x="594" y="379"/>
                      <a:pt x="591" y="388"/>
                      <a:pt x="589" y="395"/>
                    </a:cubicBezTo>
                    <a:cubicBezTo>
                      <a:pt x="587" y="406"/>
                      <a:pt x="584" y="420"/>
                      <a:pt x="578" y="429"/>
                    </a:cubicBezTo>
                    <a:cubicBezTo>
                      <a:pt x="574" y="431"/>
                      <a:pt x="570" y="432"/>
                      <a:pt x="565" y="433"/>
                    </a:cubicBezTo>
                    <a:moveTo>
                      <a:pt x="589" y="425"/>
                    </a:moveTo>
                    <a:cubicBezTo>
                      <a:pt x="593" y="415"/>
                      <a:pt x="595" y="403"/>
                      <a:pt x="597" y="394"/>
                    </a:cubicBezTo>
                    <a:cubicBezTo>
                      <a:pt x="599" y="386"/>
                      <a:pt x="601" y="378"/>
                      <a:pt x="602" y="370"/>
                    </a:cubicBezTo>
                    <a:cubicBezTo>
                      <a:pt x="606" y="369"/>
                      <a:pt x="609" y="369"/>
                      <a:pt x="613" y="368"/>
                    </a:cubicBezTo>
                    <a:cubicBezTo>
                      <a:pt x="613" y="372"/>
                      <a:pt x="614" y="377"/>
                      <a:pt x="614" y="379"/>
                    </a:cubicBezTo>
                    <a:cubicBezTo>
                      <a:pt x="613" y="386"/>
                      <a:pt x="613" y="392"/>
                      <a:pt x="613" y="399"/>
                    </a:cubicBezTo>
                    <a:cubicBezTo>
                      <a:pt x="613" y="402"/>
                      <a:pt x="613" y="406"/>
                      <a:pt x="612" y="409"/>
                    </a:cubicBezTo>
                    <a:cubicBezTo>
                      <a:pt x="605" y="415"/>
                      <a:pt x="597" y="421"/>
                      <a:pt x="589" y="425"/>
                    </a:cubicBezTo>
                    <a:moveTo>
                      <a:pt x="24" y="408"/>
                    </a:moveTo>
                    <a:cubicBezTo>
                      <a:pt x="22" y="395"/>
                      <a:pt x="22" y="381"/>
                      <a:pt x="22" y="368"/>
                    </a:cubicBezTo>
                    <a:cubicBezTo>
                      <a:pt x="33" y="375"/>
                      <a:pt x="46" y="378"/>
                      <a:pt x="56" y="386"/>
                    </a:cubicBezTo>
                    <a:cubicBezTo>
                      <a:pt x="54" y="387"/>
                      <a:pt x="51" y="388"/>
                      <a:pt x="49" y="390"/>
                    </a:cubicBezTo>
                    <a:cubicBezTo>
                      <a:pt x="44" y="393"/>
                      <a:pt x="40" y="397"/>
                      <a:pt x="35" y="400"/>
                    </a:cubicBezTo>
                    <a:cubicBezTo>
                      <a:pt x="32" y="403"/>
                      <a:pt x="28" y="405"/>
                      <a:pt x="24" y="408"/>
                    </a:cubicBezTo>
                    <a:moveTo>
                      <a:pt x="547" y="434"/>
                    </a:moveTo>
                    <a:cubicBezTo>
                      <a:pt x="543" y="434"/>
                      <a:pt x="538" y="434"/>
                      <a:pt x="534" y="434"/>
                    </a:cubicBezTo>
                    <a:cubicBezTo>
                      <a:pt x="539" y="427"/>
                      <a:pt x="544" y="421"/>
                      <a:pt x="548" y="414"/>
                    </a:cubicBezTo>
                    <a:cubicBezTo>
                      <a:pt x="552" y="405"/>
                      <a:pt x="557" y="397"/>
                      <a:pt x="560" y="387"/>
                    </a:cubicBezTo>
                    <a:cubicBezTo>
                      <a:pt x="562" y="382"/>
                      <a:pt x="564" y="373"/>
                      <a:pt x="566" y="367"/>
                    </a:cubicBezTo>
                    <a:cubicBezTo>
                      <a:pt x="569" y="367"/>
                      <a:pt x="572" y="368"/>
                      <a:pt x="575" y="369"/>
                    </a:cubicBezTo>
                    <a:cubicBezTo>
                      <a:pt x="574" y="391"/>
                      <a:pt x="568" y="416"/>
                      <a:pt x="556" y="434"/>
                    </a:cubicBezTo>
                    <a:cubicBezTo>
                      <a:pt x="553" y="434"/>
                      <a:pt x="550" y="434"/>
                      <a:pt x="547" y="434"/>
                    </a:cubicBezTo>
                    <a:moveTo>
                      <a:pt x="524" y="432"/>
                    </a:moveTo>
                    <a:cubicBezTo>
                      <a:pt x="523" y="432"/>
                      <a:pt x="523" y="432"/>
                      <a:pt x="523" y="432"/>
                    </a:cubicBezTo>
                    <a:cubicBezTo>
                      <a:pt x="512" y="429"/>
                      <a:pt x="501" y="424"/>
                      <a:pt x="490" y="418"/>
                    </a:cubicBezTo>
                    <a:cubicBezTo>
                      <a:pt x="506" y="407"/>
                      <a:pt x="521" y="394"/>
                      <a:pt x="532" y="379"/>
                    </a:cubicBezTo>
                    <a:cubicBezTo>
                      <a:pt x="535" y="375"/>
                      <a:pt x="544" y="368"/>
                      <a:pt x="550" y="360"/>
                    </a:cubicBezTo>
                    <a:cubicBezTo>
                      <a:pt x="552" y="361"/>
                      <a:pt x="553" y="362"/>
                      <a:pt x="555" y="363"/>
                    </a:cubicBezTo>
                    <a:cubicBezTo>
                      <a:pt x="556" y="363"/>
                      <a:pt x="558" y="364"/>
                      <a:pt x="559" y="364"/>
                    </a:cubicBezTo>
                    <a:cubicBezTo>
                      <a:pt x="558" y="369"/>
                      <a:pt x="557" y="374"/>
                      <a:pt x="556" y="377"/>
                    </a:cubicBezTo>
                    <a:cubicBezTo>
                      <a:pt x="553" y="385"/>
                      <a:pt x="551" y="392"/>
                      <a:pt x="547" y="399"/>
                    </a:cubicBezTo>
                    <a:cubicBezTo>
                      <a:pt x="542" y="409"/>
                      <a:pt x="537" y="419"/>
                      <a:pt x="529" y="427"/>
                    </a:cubicBezTo>
                    <a:cubicBezTo>
                      <a:pt x="528" y="427"/>
                      <a:pt x="526" y="429"/>
                      <a:pt x="524" y="432"/>
                    </a:cubicBezTo>
                    <a:moveTo>
                      <a:pt x="153" y="402"/>
                    </a:moveTo>
                    <a:cubicBezTo>
                      <a:pt x="149" y="398"/>
                      <a:pt x="145" y="395"/>
                      <a:pt x="141" y="391"/>
                    </a:cubicBezTo>
                    <a:cubicBezTo>
                      <a:pt x="132" y="381"/>
                      <a:pt x="133" y="373"/>
                      <a:pt x="136" y="360"/>
                    </a:cubicBezTo>
                    <a:cubicBezTo>
                      <a:pt x="142" y="363"/>
                      <a:pt x="150" y="366"/>
                      <a:pt x="157" y="369"/>
                    </a:cubicBezTo>
                    <a:cubicBezTo>
                      <a:pt x="163" y="371"/>
                      <a:pt x="169" y="374"/>
                      <a:pt x="175" y="375"/>
                    </a:cubicBezTo>
                    <a:cubicBezTo>
                      <a:pt x="178" y="376"/>
                      <a:pt x="182" y="376"/>
                      <a:pt x="185" y="377"/>
                    </a:cubicBezTo>
                    <a:cubicBezTo>
                      <a:pt x="177" y="387"/>
                      <a:pt x="167" y="399"/>
                      <a:pt x="155" y="400"/>
                    </a:cubicBezTo>
                    <a:cubicBezTo>
                      <a:pt x="154" y="400"/>
                      <a:pt x="153" y="401"/>
                      <a:pt x="153" y="402"/>
                    </a:cubicBezTo>
                    <a:moveTo>
                      <a:pt x="192" y="372"/>
                    </a:moveTo>
                    <a:cubicBezTo>
                      <a:pt x="184" y="367"/>
                      <a:pt x="172" y="367"/>
                      <a:pt x="163" y="363"/>
                    </a:cubicBezTo>
                    <a:cubicBezTo>
                      <a:pt x="158" y="361"/>
                      <a:pt x="153" y="359"/>
                      <a:pt x="147" y="357"/>
                    </a:cubicBezTo>
                    <a:cubicBezTo>
                      <a:pt x="155" y="357"/>
                      <a:pt x="163" y="359"/>
                      <a:pt x="169" y="361"/>
                    </a:cubicBezTo>
                    <a:cubicBezTo>
                      <a:pt x="176" y="363"/>
                      <a:pt x="185" y="369"/>
                      <a:pt x="193" y="371"/>
                    </a:cubicBezTo>
                    <a:cubicBezTo>
                      <a:pt x="193" y="371"/>
                      <a:pt x="193" y="371"/>
                      <a:pt x="192" y="372"/>
                    </a:cubicBezTo>
                    <a:moveTo>
                      <a:pt x="86" y="386"/>
                    </a:moveTo>
                    <a:cubicBezTo>
                      <a:pt x="86" y="382"/>
                      <a:pt x="86" y="377"/>
                      <a:pt x="86" y="373"/>
                    </a:cubicBezTo>
                    <a:cubicBezTo>
                      <a:pt x="93" y="366"/>
                      <a:pt x="100" y="361"/>
                      <a:pt x="108" y="357"/>
                    </a:cubicBezTo>
                    <a:cubicBezTo>
                      <a:pt x="109" y="356"/>
                      <a:pt x="110" y="356"/>
                      <a:pt x="110" y="355"/>
                    </a:cubicBezTo>
                    <a:cubicBezTo>
                      <a:pt x="110" y="360"/>
                      <a:pt x="110" y="365"/>
                      <a:pt x="110" y="370"/>
                    </a:cubicBezTo>
                    <a:cubicBezTo>
                      <a:pt x="107" y="373"/>
                      <a:pt x="103" y="376"/>
                      <a:pt x="99" y="379"/>
                    </a:cubicBezTo>
                    <a:cubicBezTo>
                      <a:pt x="95" y="381"/>
                      <a:pt x="90" y="383"/>
                      <a:pt x="86" y="386"/>
                    </a:cubicBezTo>
                    <a:moveTo>
                      <a:pt x="484" y="414"/>
                    </a:moveTo>
                    <a:cubicBezTo>
                      <a:pt x="473" y="408"/>
                      <a:pt x="463" y="400"/>
                      <a:pt x="452" y="391"/>
                    </a:cubicBezTo>
                    <a:cubicBezTo>
                      <a:pt x="461" y="389"/>
                      <a:pt x="469" y="387"/>
                      <a:pt x="477" y="384"/>
                    </a:cubicBezTo>
                    <a:cubicBezTo>
                      <a:pt x="498" y="374"/>
                      <a:pt x="515" y="360"/>
                      <a:pt x="534" y="349"/>
                    </a:cubicBezTo>
                    <a:cubicBezTo>
                      <a:pt x="537" y="352"/>
                      <a:pt x="540" y="354"/>
                      <a:pt x="543" y="356"/>
                    </a:cubicBezTo>
                    <a:cubicBezTo>
                      <a:pt x="540" y="360"/>
                      <a:pt x="535" y="365"/>
                      <a:pt x="534" y="366"/>
                    </a:cubicBezTo>
                    <a:cubicBezTo>
                      <a:pt x="527" y="373"/>
                      <a:pt x="521" y="382"/>
                      <a:pt x="513" y="389"/>
                    </a:cubicBezTo>
                    <a:cubicBezTo>
                      <a:pt x="505" y="395"/>
                      <a:pt x="498" y="402"/>
                      <a:pt x="490" y="409"/>
                    </a:cubicBezTo>
                    <a:cubicBezTo>
                      <a:pt x="488" y="411"/>
                      <a:pt x="486" y="413"/>
                      <a:pt x="484" y="414"/>
                    </a:cubicBezTo>
                    <a:moveTo>
                      <a:pt x="621" y="401"/>
                    </a:moveTo>
                    <a:cubicBezTo>
                      <a:pt x="621" y="400"/>
                      <a:pt x="621" y="399"/>
                      <a:pt x="621" y="399"/>
                    </a:cubicBezTo>
                    <a:cubicBezTo>
                      <a:pt x="621" y="392"/>
                      <a:pt x="621" y="386"/>
                      <a:pt x="621" y="380"/>
                    </a:cubicBezTo>
                    <a:cubicBezTo>
                      <a:pt x="621" y="376"/>
                      <a:pt x="621" y="371"/>
                      <a:pt x="620" y="366"/>
                    </a:cubicBezTo>
                    <a:cubicBezTo>
                      <a:pt x="629" y="362"/>
                      <a:pt x="637" y="356"/>
                      <a:pt x="644" y="347"/>
                    </a:cubicBezTo>
                    <a:cubicBezTo>
                      <a:pt x="645" y="363"/>
                      <a:pt x="636" y="384"/>
                      <a:pt x="621" y="401"/>
                    </a:cubicBezTo>
                    <a:moveTo>
                      <a:pt x="63" y="381"/>
                    </a:moveTo>
                    <a:cubicBezTo>
                      <a:pt x="51" y="372"/>
                      <a:pt x="35" y="369"/>
                      <a:pt x="24" y="360"/>
                    </a:cubicBezTo>
                    <a:cubicBezTo>
                      <a:pt x="32" y="356"/>
                      <a:pt x="42" y="355"/>
                      <a:pt x="49" y="350"/>
                    </a:cubicBezTo>
                    <a:cubicBezTo>
                      <a:pt x="53" y="347"/>
                      <a:pt x="61" y="341"/>
                      <a:pt x="65" y="340"/>
                    </a:cubicBezTo>
                    <a:cubicBezTo>
                      <a:pt x="63" y="353"/>
                      <a:pt x="62" y="367"/>
                      <a:pt x="63" y="381"/>
                    </a:cubicBezTo>
                    <a:moveTo>
                      <a:pt x="446" y="386"/>
                    </a:moveTo>
                    <a:cubicBezTo>
                      <a:pt x="435" y="377"/>
                      <a:pt x="423" y="367"/>
                      <a:pt x="412" y="357"/>
                    </a:cubicBezTo>
                    <a:cubicBezTo>
                      <a:pt x="427" y="356"/>
                      <a:pt x="441" y="352"/>
                      <a:pt x="456" y="350"/>
                    </a:cubicBezTo>
                    <a:cubicBezTo>
                      <a:pt x="472" y="348"/>
                      <a:pt x="486" y="345"/>
                      <a:pt x="501" y="341"/>
                    </a:cubicBezTo>
                    <a:cubicBezTo>
                      <a:pt x="507" y="339"/>
                      <a:pt x="514" y="337"/>
                      <a:pt x="521" y="335"/>
                    </a:cubicBezTo>
                    <a:cubicBezTo>
                      <a:pt x="523" y="338"/>
                      <a:pt x="526" y="341"/>
                      <a:pt x="528" y="343"/>
                    </a:cubicBezTo>
                    <a:cubicBezTo>
                      <a:pt x="514" y="353"/>
                      <a:pt x="501" y="364"/>
                      <a:pt x="486" y="371"/>
                    </a:cubicBezTo>
                    <a:cubicBezTo>
                      <a:pt x="475" y="376"/>
                      <a:pt x="464" y="381"/>
                      <a:pt x="452" y="384"/>
                    </a:cubicBezTo>
                    <a:cubicBezTo>
                      <a:pt x="451" y="384"/>
                      <a:pt x="449" y="385"/>
                      <a:pt x="446" y="386"/>
                    </a:cubicBezTo>
                    <a:moveTo>
                      <a:pt x="298" y="399"/>
                    </a:moveTo>
                    <a:cubicBezTo>
                      <a:pt x="299" y="388"/>
                      <a:pt x="306" y="377"/>
                      <a:pt x="309" y="367"/>
                    </a:cubicBezTo>
                    <a:cubicBezTo>
                      <a:pt x="312" y="356"/>
                      <a:pt x="314" y="345"/>
                      <a:pt x="314" y="334"/>
                    </a:cubicBezTo>
                    <a:cubicBezTo>
                      <a:pt x="328" y="344"/>
                      <a:pt x="341" y="356"/>
                      <a:pt x="354" y="368"/>
                    </a:cubicBezTo>
                    <a:cubicBezTo>
                      <a:pt x="344" y="371"/>
                      <a:pt x="335" y="379"/>
                      <a:pt x="327" y="384"/>
                    </a:cubicBezTo>
                    <a:cubicBezTo>
                      <a:pt x="320" y="388"/>
                      <a:pt x="313" y="392"/>
                      <a:pt x="306" y="395"/>
                    </a:cubicBezTo>
                    <a:cubicBezTo>
                      <a:pt x="304" y="396"/>
                      <a:pt x="301" y="398"/>
                      <a:pt x="298" y="399"/>
                    </a:cubicBezTo>
                    <a:moveTo>
                      <a:pt x="291" y="397"/>
                    </a:moveTo>
                    <a:cubicBezTo>
                      <a:pt x="279" y="386"/>
                      <a:pt x="270" y="377"/>
                      <a:pt x="263" y="371"/>
                    </a:cubicBezTo>
                    <a:cubicBezTo>
                      <a:pt x="269" y="362"/>
                      <a:pt x="278" y="354"/>
                      <a:pt x="286" y="348"/>
                    </a:cubicBezTo>
                    <a:cubicBezTo>
                      <a:pt x="293" y="343"/>
                      <a:pt x="299" y="337"/>
                      <a:pt x="306" y="332"/>
                    </a:cubicBezTo>
                    <a:cubicBezTo>
                      <a:pt x="307" y="345"/>
                      <a:pt x="305" y="359"/>
                      <a:pt x="300" y="371"/>
                    </a:cubicBezTo>
                    <a:cubicBezTo>
                      <a:pt x="297" y="379"/>
                      <a:pt x="292" y="388"/>
                      <a:pt x="291" y="397"/>
                    </a:cubicBezTo>
                    <a:moveTo>
                      <a:pt x="87" y="362"/>
                    </a:moveTo>
                    <a:cubicBezTo>
                      <a:pt x="88" y="352"/>
                      <a:pt x="90" y="342"/>
                      <a:pt x="93" y="333"/>
                    </a:cubicBezTo>
                    <a:cubicBezTo>
                      <a:pt x="100" y="329"/>
                      <a:pt x="106" y="325"/>
                      <a:pt x="113" y="322"/>
                    </a:cubicBezTo>
                    <a:cubicBezTo>
                      <a:pt x="117" y="321"/>
                      <a:pt x="120" y="319"/>
                      <a:pt x="124" y="318"/>
                    </a:cubicBezTo>
                    <a:cubicBezTo>
                      <a:pt x="123" y="320"/>
                      <a:pt x="122" y="322"/>
                      <a:pt x="121" y="324"/>
                    </a:cubicBezTo>
                    <a:cubicBezTo>
                      <a:pt x="118" y="330"/>
                      <a:pt x="115" y="336"/>
                      <a:pt x="113" y="343"/>
                    </a:cubicBezTo>
                    <a:cubicBezTo>
                      <a:pt x="105" y="349"/>
                      <a:pt x="95" y="355"/>
                      <a:pt x="87" y="362"/>
                    </a:cubicBezTo>
                    <a:moveTo>
                      <a:pt x="139" y="349"/>
                    </a:moveTo>
                    <a:cubicBezTo>
                      <a:pt x="144" y="337"/>
                      <a:pt x="151" y="326"/>
                      <a:pt x="160" y="317"/>
                    </a:cubicBezTo>
                    <a:cubicBezTo>
                      <a:pt x="160" y="318"/>
                      <a:pt x="161" y="319"/>
                      <a:pt x="162" y="321"/>
                    </a:cubicBezTo>
                    <a:cubicBezTo>
                      <a:pt x="166" y="326"/>
                      <a:pt x="168" y="332"/>
                      <a:pt x="172" y="337"/>
                    </a:cubicBezTo>
                    <a:cubicBezTo>
                      <a:pt x="177" y="342"/>
                      <a:pt x="182" y="350"/>
                      <a:pt x="186" y="356"/>
                    </a:cubicBezTo>
                    <a:cubicBezTo>
                      <a:pt x="187" y="357"/>
                      <a:pt x="188" y="359"/>
                      <a:pt x="190" y="361"/>
                    </a:cubicBezTo>
                    <a:cubicBezTo>
                      <a:pt x="186" y="359"/>
                      <a:pt x="182" y="357"/>
                      <a:pt x="179" y="356"/>
                    </a:cubicBezTo>
                    <a:cubicBezTo>
                      <a:pt x="174" y="354"/>
                      <a:pt x="169" y="353"/>
                      <a:pt x="163" y="352"/>
                    </a:cubicBezTo>
                    <a:cubicBezTo>
                      <a:pt x="155" y="351"/>
                      <a:pt x="147" y="349"/>
                      <a:pt x="140" y="349"/>
                    </a:cubicBezTo>
                    <a:cubicBezTo>
                      <a:pt x="139" y="349"/>
                      <a:pt x="139" y="349"/>
                      <a:pt x="139" y="349"/>
                    </a:cubicBezTo>
                    <a:moveTo>
                      <a:pt x="200" y="362"/>
                    </a:moveTo>
                    <a:cubicBezTo>
                      <a:pt x="195" y="352"/>
                      <a:pt x="184" y="344"/>
                      <a:pt x="180" y="335"/>
                    </a:cubicBezTo>
                    <a:cubicBezTo>
                      <a:pt x="177" y="329"/>
                      <a:pt x="171" y="323"/>
                      <a:pt x="167" y="317"/>
                    </a:cubicBezTo>
                    <a:cubicBezTo>
                      <a:pt x="174" y="322"/>
                      <a:pt x="180" y="330"/>
                      <a:pt x="185" y="335"/>
                    </a:cubicBezTo>
                    <a:cubicBezTo>
                      <a:pt x="192" y="343"/>
                      <a:pt x="199" y="350"/>
                      <a:pt x="205" y="358"/>
                    </a:cubicBezTo>
                    <a:cubicBezTo>
                      <a:pt x="203" y="359"/>
                      <a:pt x="201" y="361"/>
                      <a:pt x="200" y="362"/>
                    </a:cubicBezTo>
                    <a:moveTo>
                      <a:pt x="404" y="350"/>
                    </a:moveTo>
                    <a:cubicBezTo>
                      <a:pt x="388" y="336"/>
                      <a:pt x="372" y="323"/>
                      <a:pt x="355" y="311"/>
                    </a:cubicBezTo>
                    <a:cubicBezTo>
                      <a:pt x="365" y="310"/>
                      <a:pt x="376" y="310"/>
                      <a:pt x="386" y="310"/>
                    </a:cubicBezTo>
                    <a:cubicBezTo>
                      <a:pt x="394" y="310"/>
                      <a:pt x="402" y="310"/>
                      <a:pt x="411" y="310"/>
                    </a:cubicBezTo>
                    <a:cubicBezTo>
                      <a:pt x="427" y="311"/>
                      <a:pt x="445" y="314"/>
                      <a:pt x="461" y="314"/>
                    </a:cubicBezTo>
                    <a:cubicBezTo>
                      <a:pt x="465" y="314"/>
                      <a:pt x="468" y="314"/>
                      <a:pt x="471" y="314"/>
                    </a:cubicBezTo>
                    <a:cubicBezTo>
                      <a:pt x="480" y="313"/>
                      <a:pt x="488" y="313"/>
                      <a:pt x="497" y="313"/>
                    </a:cubicBezTo>
                    <a:cubicBezTo>
                      <a:pt x="498" y="313"/>
                      <a:pt x="498" y="313"/>
                      <a:pt x="499" y="313"/>
                    </a:cubicBezTo>
                    <a:cubicBezTo>
                      <a:pt x="502" y="313"/>
                      <a:pt x="506" y="313"/>
                      <a:pt x="509" y="313"/>
                    </a:cubicBezTo>
                    <a:cubicBezTo>
                      <a:pt x="511" y="319"/>
                      <a:pt x="514" y="324"/>
                      <a:pt x="517" y="328"/>
                    </a:cubicBezTo>
                    <a:cubicBezTo>
                      <a:pt x="506" y="333"/>
                      <a:pt x="494" y="336"/>
                      <a:pt x="483" y="337"/>
                    </a:cubicBezTo>
                    <a:cubicBezTo>
                      <a:pt x="473" y="340"/>
                      <a:pt x="461" y="341"/>
                      <a:pt x="450" y="344"/>
                    </a:cubicBezTo>
                    <a:cubicBezTo>
                      <a:pt x="436" y="347"/>
                      <a:pt x="423" y="348"/>
                      <a:pt x="409" y="349"/>
                    </a:cubicBezTo>
                    <a:cubicBezTo>
                      <a:pt x="408" y="349"/>
                      <a:pt x="406" y="349"/>
                      <a:pt x="404" y="350"/>
                    </a:cubicBezTo>
                    <a:moveTo>
                      <a:pt x="24" y="351"/>
                    </a:moveTo>
                    <a:cubicBezTo>
                      <a:pt x="25" y="336"/>
                      <a:pt x="28" y="321"/>
                      <a:pt x="33" y="306"/>
                    </a:cubicBezTo>
                    <a:cubicBezTo>
                      <a:pt x="41" y="316"/>
                      <a:pt x="54" y="323"/>
                      <a:pt x="63" y="333"/>
                    </a:cubicBezTo>
                    <a:cubicBezTo>
                      <a:pt x="62" y="333"/>
                      <a:pt x="61" y="333"/>
                      <a:pt x="60" y="334"/>
                    </a:cubicBezTo>
                    <a:cubicBezTo>
                      <a:pt x="55" y="337"/>
                      <a:pt x="50" y="340"/>
                      <a:pt x="46" y="343"/>
                    </a:cubicBezTo>
                    <a:cubicBezTo>
                      <a:pt x="39" y="347"/>
                      <a:pt x="31" y="348"/>
                      <a:pt x="24" y="351"/>
                    </a:cubicBezTo>
                    <a:moveTo>
                      <a:pt x="262" y="359"/>
                    </a:moveTo>
                    <a:cubicBezTo>
                      <a:pt x="263" y="349"/>
                      <a:pt x="264" y="339"/>
                      <a:pt x="266" y="330"/>
                    </a:cubicBezTo>
                    <a:cubicBezTo>
                      <a:pt x="268" y="323"/>
                      <a:pt x="268" y="314"/>
                      <a:pt x="267" y="305"/>
                    </a:cubicBezTo>
                    <a:cubicBezTo>
                      <a:pt x="280" y="311"/>
                      <a:pt x="291" y="318"/>
                      <a:pt x="302" y="325"/>
                    </a:cubicBezTo>
                    <a:cubicBezTo>
                      <a:pt x="294" y="331"/>
                      <a:pt x="286" y="340"/>
                      <a:pt x="277" y="345"/>
                    </a:cubicBezTo>
                    <a:cubicBezTo>
                      <a:pt x="272" y="349"/>
                      <a:pt x="267" y="354"/>
                      <a:pt x="262" y="359"/>
                    </a:cubicBezTo>
                    <a:moveTo>
                      <a:pt x="254" y="364"/>
                    </a:moveTo>
                    <a:cubicBezTo>
                      <a:pt x="249" y="360"/>
                      <a:pt x="244" y="357"/>
                      <a:pt x="240" y="356"/>
                    </a:cubicBezTo>
                    <a:cubicBezTo>
                      <a:pt x="244" y="348"/>
                      <a:pt x="245" y="336"/>
                      <a:pt x="247" y="330"/>
                    </a:cubicBezTo>
                    <a:cubicBezTo>
                      <a:pt x="250" y="323"/>
                      <a:pt x="254" y="311"/>
                      <a:pt x="260" y="304"/>
                    </a:cubicBezTo>
                    <a:cubicBezTo>
                      <a:pt x="261" y="324"/>
                      <a:pt x="254" y="344"/>
                      <a:pt x="254" y="364"/>
                    </a:cubicBezTo>
                    <a:moveTo>
                      <a:pt x="68" y="327"/>
                    </a:moveTo>
                    <a:cubicBezTo>
                      <a:pt x="59" y="318"/>
                      <a:pt x="47" y="311"/>
                      <a:pt x="38" y="301"/>
                    </a:cubicBezTo>
                    <a:cubicBezTo>
                      <a:pt x="44" y="299"/>
                      <a:pt x="51" y="298"/>
                      <a:pt x="57" y="298"/>
                    </a:cubicBezTo>
                    <a:cubicBezTo>
                      <a:pt x="65" y="298"/>
                      <a:pt x="72" y="299"/>
                      <a:pt x="77" y="299"/>
                    </a:cubicBezTo>
                    <a:cubicBezTo>
                      <a:pt x="74" y="308"/>
                      <a:pt x="70" y="318"/>
                      <a:pt x="68" y="327"/>
                    </a:cubicBezTo>
                    <a:moveTo>
                      <a:pt x="214" y="355"/>
                    </a:moveTo>
                    <a:cubicBezTo>
                      <a:pt x="213" y="345"/>
                      <a:pt x="210" y="335"/>
                      <a:pt x="210" y="324"/>
                    </a:cubicBezTo>
                    <a:cubicBezTo>
                      <a:pt x="210" y="316"/>
                      <a:pt x="209" y="307"/>
                      <a:pt x="210" y="298"/>
                    </a:cubicBezTo>
                    <a:cubicBezTo>
                      <a:pt x="212" y="304"/>
                      <a:pt x="214" y="311"/>
                      <a:pt x="214" y="314"/>
                    </a:cubicBezTo>
                    <a:cubicBezTo>
                      <a:pt x="216" y="321"/>
                      <a:pt x="217" y="327"/>
                      <a:pt x="219" y="333"/>
                    </a:cubicBezTo>
                    <a:cubicBezTo>
                      <a:pt x="221" y="339"/>
                      <a:pt x="223" y="347"/>
                      <a:pt x="226" y="353"/>
                    </a:cubicBezTo>
                    <a:cubicBezTo>
                      <a:pt x="222" y="354"/>
                      <a:pt x="219" y="354"/>
                      <a:pt x="215" y="355"/>
                    </a:cubicBezTo>
                    <a:cubicBezTo>
                      <a:pt x="214" y="355"/>
                      <a:pt x="214" y="355"/>
                      <a:pt x="214" y="355"/>
                    </a:cubicBezTo>
                    <a:moveTo>
                      <a:pt x="206" y="347"/>
                    </a:moveTo>
                    <a:cubicBezTo>
                      <a:pt x="199" y="340"/>
                      <a:pt x="193" y="333"/>
                      <a:pt x="186" y="325"/>
                    </a:cubicBezTo>
                    <a:cubicBezTo>
                      <a:pt x="181" y="319"/>
                      <a:pt x="175" y="313"/>
                      <a:pt x="169" y="309"/>
                    </a:cubicBezTo>
                    <a:cubicBezTo>
                      <a:pt x="174" y="306"/>
                      <a:pt x="179" y="303"/>
                      <a:pt x="184" y="300"/>
                    </a:cubicBezTo>
                    <a:cubicBezTo>
                      <a:pt x="190" y="298"/>
                      <a:pt x="196" y="296"/>
                      <a:pt x="202" y="295"/>
                    </a:cubicBezTo>
                    <a:cubicBezTo>
                      <a:pt x="202" y="306"/>
                      <a:pt x="202" y="317"/>
                      <a:pt x="203" y="328"/>
                    </a:cubicBezTo>
                    <a:cubicBezTo>
                      <a:pt x="203" y="334"/>
                      <a:pt x="205" y="341"/>
                      <a:pt x="206" y="347"/>
                    </a:cubicBezTo>
                    <a:moveTo>
                      <a:pt x="233" y="352"/>
                    </a:moveTo>
                    <a:cubicBezTo>
                      <a:pt x="231" y="347"/>
                      <a:pt x="230" y="341"/>
                      <a:pt x="229" y="338"/>
                    </a:cubicBezTo>
                    <a:cubicBezTo>
                      <a:pt x="225" y="328"/>
                      <a:pt x="223" y="319"/>
                      <a:pt x="220" y="309"/>
                    </a:cubicBezTo>
                    <a:cubicBezTo>
                      <a:pt x="219" y="304"/>
                      <a:pt x="218" y="299"/>
                      <a:pt x="216" y="294"/>
                    </a:cubicBezTo>
                    <a:cubicBezTo>
                      <a:pt x="216" y="294"/>
                      <a:pt x="217" y="294"/>
                      <a:pt x="217" y="294"/>
                    </a:cubicBezTo>
                    <a:cubicBezTo>
                      <a:pt x="229" y="294"/>
                      <a:pt x="242" y="296"/>
                      <a:pt x="254" y="300"/>
                    </a:cubicBezTo>
                    <a:cubicBezTo>
                      <a:pt x="250" y="305"/>
                      <a:pt x="248" y="310"/>
                      <a:pt x="245" y="315"/>
                    </a:cubicBezTo>
                    <a:cubicBezTo>
                      <a:pt x="242" y="321"/>
                      <a:pt x="240" y="328"/>
                      <a:pt x="238" y="334"/>
                    </a:cubicBezTo>
                    <a:cubicBezTo>
                      <a:pt x="237" y="338"/>
                      <a:pt x="236" y="346"/>
                      <a:pt x="233" y="352"/>
                    </a:cubicBezTo>
                    <a:moveTo>
                      <a:pt x="97" y="322"/>
                    </a:moveTo>
                    <a:cubicBezTo>
                      <a:pt x="101" y="313"/>
                      <a:pt x="105" y="305"/>
                      <a:pt x="109" y="297"/>
                    </a:cubicBezTo>
                    <a:cubicBezTo>
                      <a:pt x="114" y="295"/>
                      <a:pt x="120" y="294"/>
                      <a:pt x="125" y="292"/>
                    </a:cubicBezTo>
                    <a:cubicBezTo>
                      <a:pt x="134" y="289"/>
                      <a:pt x="143" y="286"/>
                      <a:pt x="153" y="283"/>
                    </a:cubicBezTo>
                    <a:cubicBezTo>
                      <a:pt x="144" y="290"/>
                      <a:pt x="136" y="299"/>
                      <a:pt x="130" y="308"/>
                    </a:cubicBezTo>
                    <a:cubicBezTo>
                      <a:pt x="129" y="308"/>
                      <a:pt x="128" y="309"/>
                      <a:pt x="127" y="309"/>
                    </a:cubicBezTo>
                    <a:cubicBezTo>
                      <a:pt x="121" y="311"/>
                      <a:pt x="116" y="312"/>
                      <a:pt x="111" y="315"/>
                    </a:cubicBezTo>
                    <a:cubicBezTo>
                      <a:pt x="106" y="317"/>
                      <a:pt x="101" y="319"/>
                      <a:pt x="97" y="322"/>
                    </a:cubicBezTo>
                    <a:moveTo>
                      <a:pt x="677" y="296"/>
                    </a:moveTo>
                    <a:cubicBezTo>
                      <a:pt x="680" y="292"/>
                      <a:pt x="684" y="287"/>
                      <a:pt x="687" y="281"/>
                    </a:cubicBezTo>
                    <a:cubicBezTo>
                      <a:pt x="688" y="283"/>
                      <a:pt x="690" y="285"/>
                      <a:pt x="691" y="287"/>
                    </a:cubicBezTo>
                    <a:cubicBezTo>
                      <a:pt x="688" y="290"/>
                      <a:pt x="685" y="292"/>
                      <a:pt x="682" y="294"/>
                    </a:cubicBezTo>
                    <a:cubicBezTo>
                      <a:pt x="680" y="294"/>
                      <a:pt x="679" y="295"/>
                      <a:pt x="677" y="296"/>
                    </a:cubicBezTo>
                    <a:moveTo>
                      <a:pt x="697" y="283"/>
                    </a:moveTo>
                    <a:cubicBezTo>
                      <a:pt x="695" y="280"/>
                      <a:pt x="694" y="277"/>
                      <a:pt x="692" y="274"/>
                    </a:cubicBezTo>
                    <a:cubicBezTo>
                      <a:pt x="697" y="271"/>
                      <a:pt x="703" y="270"/>
                      <a:pt x="709" y="269"/>
                    </a:cubicBezTo>
                    <a:cubicBezTo>
                      <a:pt x="707" y="272"/>
                      <a:pt x="704" y="276"/>
                      <a:pt x="701" y="278"/>
                    </a:cubicBezTo>
                    <a:cubicBezTo>
                      <a:pt x="700" y="280"/>
                      <a:pt x="699" y="281"/>
                      <a:pt x="697" y="283"/>
                    </a:cubicBezTo>
                    <a:moveTo>
                      <a:pt x="345" y="303"/>
                    </a:moveTo>
                    <a:cubicBezTo>
                      <a:pt x="345" y="303"/>
                      <a:pt x="345" y="303"/>
                      <a:pt x="344" y="303"/>
                    </a:cubicBezTo>
                    <a:cubicBezTo>
                      <a:pt x="321" y="287"/>
                      <a:pt x="294" y="273"/>
                      <a:pt x="265" y="264"/>
                    </a:cubicBezTo>
                    <a:cubicBezTo>
                      <a:pt x="266" y="264"/>
                      <a:pt x="267" y="264"/>
                      <a:pt x="267" y="264"/>
                    </a:cubicBezTo>
                    <a:cubicBezTo>
                      <a:pt x="271" y="264"/>
                      <a:pt x="274" y="264"/>
                      <a:pt x="277" y="264"/>
                    </a:cubicBezTo>
                    <a:cubicBezTo>
                      <a:pt x="301" y="264"/>
                      <a:pt x="324" y="266"/>
                      <a:pt x="348" y="268"/>
                    </a:cubicBezTo>
                    <a:cubicBezTo>
                      <a:pt x="378" y="269"/>
                      <a:pt x="408" y="274"/>
                      <a:pt x="437" y="279"/>
                    </a:cubicBezTo>
                    <a:cubicBezTo>
                      <a:pt x="449" y="282"/>
                      <a:pt x="462" y="284"/>
                      <a:pt x="474" y="287"/>
                    </a:cubicBezTo>
                    <a:cubicBezTo>
                      <a:pt x="480" y="289"/>
                      <a:pt x="485" y="290"/>
                      <a:pt x="491" y="291"/>
                    </a:cubicBezTo>
                    <a:cubicBezTo>
                      <a:pt x="494" y="292"/>
                      <a:pt x="500" y="293"/>
                      <a:pt x="505" y="295"/>
                    </a:cubicBezTo>
                    <a:cubicBezTo>
                      <a:pt x="505" y="298"/>
                      <a:pt x="506" y="302"/>
                      <a:pt x="507" y="305"/>
                    </a:cubicBezTo>
                    <a:cubicBezTo>
                      <a:pt x="501" y="305"/>
                      <a:pt x="495" y="306"/>
                      <a:pt x="490" y="306"/>
                    </a:cubicBezTo>
                    <a:cubicBezTo>
                      <a:pt x="490" y="306"/>
                      <a:pt x="490" y="306"/>
                      <a:pt x="490" y="306"/>
                    </a:cubicBezTo>
                    <a:cubicBezTo>
                      <a:pt x="469" y="305"/>
                      <a:pt x="449" y="305"/>
                      <a:pt x="428" y="304"/>
                    </a:cubicBezTo>
                    <a:cubicBezTo>
                      <a:pt x="412" y="303"/>
                      <a:pt x="397" y="302"/>
                      <a:pt x="381" y="302"/>
                    </a:cubicBezTo>
                    <a:cubicBezTo>
                      <a:pt x="379" y="302"/>
                      <a:pt x="377" y="302"/>
                      <a:pt x="375" y="302"/>
                    </a:cubicBezTo>
                    <a:cubicBezTo>
                      <a:pt x="365" y="302"/>
                      <a:pt x="355" y="303"/>
                      <a:pt x="345" y="303"/>
                    </a:cubicBezTo>
                    <a:moveTo>
                      <a:pt x="36" y="293"/>
                    </a:moveTo>
                    <a:cubicBezTo>
                      <a:pt x="39" y="283"/>
                      <a:pt x="43" y="273"/>
                      <a:pt x="47" y="263"/>
                    </a:cubicBezTo>
                    <a:cubicBezTo>
                      <a:pt x="53" y="273"/>
                      <a:pt x="62" y="282"/>
                      <a:pt x="70" y="291"/>
                    </a:cubicBezTo>
                    <a:cubicBezTo>
                      <a:pt x="66" y="291"/>
                      <a:pt x="61" y="291"/>
                      <a:pt x="57" y="291"/>
                    </a:cubicBezTo>
                    <a:cubicBezTo>
                      <a:pt x="50" y="291"/>
                      <a:pt x="43" y="291"/>
                      <a:pt x="36" y="293"/>
                    </a:cubicBezTo>
                    <a:moveTo>
                      <a:pt x="81" y="293"/>
                    </a:moveTo>
                    <a:cubicBezTo>
                      <a:pt x="75" y="285"/>
                      <a:pt x="69" y="278"/>
                      <a:pt x="62" y="271"/>
                    </a:cubicBezTo>
                    <a:cubicBezTo>
                      <a:pt x="60" y="268"/>
                      <a:pt x="57" y="265"/>
                      <a:pt x="55" y="261"/>
                    </a:cubicBezTo>
                    <a:cubicBezTo>
                      <a:pt x="58" y="262"/>
                      <a:pt x="60" y="263"/>
                      <a:pt x="64" y="263"/>
                    </a:cubicBezTo>
                    <a:cubicBezTo>
                      <a:pt x="68" y="263"/>
                      <a:pt x="74" y="264"/>
                      <a:pt x="79" y="265"/>
                    </a:cubicBezTo>
                    <a:cubicBezTo>
                      <a:pt x="79" y="265"/>
                      <a:pt x="84" y="266"/>
                      <a:pt x="88" y="266"/>
                    </a:cubicBezTo>
                    <a:cubicBezTo>
                      <a:pt x="89" y="267"/>
                      <a:pt x="90" y="268"/>
                      <a:pt x="91" y="269"/>
                    </a:cubicBezTo>
                    <a:cubicBezTo>
                      <a:pt x="91" y="270"/>
                      <a:pt x="92" y="270"/>
                      <a:pt x="93" y="270"/>
                    </a:cubicBezTo>
                    <a:cubicBezTo>
                      <a:pt x="88" y="277"/>
                      <a:pt x="84" y="285"/>
                      <a:pt x="81" y="293"/>
                    </a:cubicBezTo>
                    <a:moveTo>
                      <a:pt x="695" y="265"/>
                    </a:moveTo>
                    <a:cubicBezTo>
                      <a:pt x="696" y="261"/>
                      <a:pt x="698" y="256"/>
                      <a:pt x="699" y="252"/>
                    </a:cubicBezTo>
                    <a:cubicBezTo>
                      <a:pt x="702" y="255"/>
                      <a:pt x="706" y="259"/>
                      <a:pt x="709" y="261"/>
                    </a:cubicBezTo>
                    <a:cubicBezTo>
                      <a:pt x="704" y="262"/>
                      <a:pt x="699" y="263"/>
                      <a:pt x="695" y="265"/>
                    </a:cubicBezTo>
                    <a:moveTo>
                      <a:pt x="671" y="282"/>
                    </a:moveTo>
                    <a:cubicBezTo>
                      <a:pt x="671" y="276"/>
                      <a:pt x="668" y="263"/>
                      <a:pt x="665" y="254"/>
                    </a:cubicBezTo>
                    <a:cubicBezTo>
                      <a:pt x="665" y="254"/>
                      <a:pt x="665" y="254"/>
                      <a:pt x="665" y="254"/>
                    </a:cubicBezTo>
                    <a:cubicBezTo>
                      <a:pt x="667" y="252"/>
                      <a:pt x="670" y="250"/>
                      <a:pt x="672" y="248"/>
                    </a:cubicBezTo>
                    <a:cubicBezTo>
                      <a:pt x="673" y="258"/>
                      <a:pt x="672" y="269"/>
                      <a:pt x="671" y="282"/>
                    </a:cubicBezTo>
                    <a:moveTo>
                      <a:pt x="716" y="259"/>
                    </a:moveTo>
                    <a:cubicBezTo>
                      <a:pt x="712" y="253"/>
                      <a:pt x="707" y="249"/>
                      <a:pt x="703" y="245"/>
                    </a:cubicBezTo>
                    <a:cubicBezTo>
                      <a:pt x="702" y="244"/>
                      <a:pt x="716" y="236"/>
                      <a:pt x="722" y="232"/>
                    </a:cubicBezTo>
                    <a:cubicBezTo>
                      <a:pt x="721" y="240"/>
                      <a:pt x="719" y="248"/>
                      <a:pt x="717" y="256"/>
                    </a:cubicBezTo>
                    <a:cubicBezTo>
                      <a:pt x="716" y="257"/>
                      <a:pt x="716" y="258"/>
                      <a:pt x="716" y="259"/>
                    </a:cubicBezTo>
                    <a:moveTo>
                      <a:pt x="115" y="287"/>
                    </a:moveTo>
                    <a:cubicBezTo>
                      <a:pt x="115" y="286"/>
                      <a:pt x="116" y="285"/>
                      <a:pt x="117" y="284"/>
                    </a:cubicBezTo>
                    <a:cubicBezTo>
                      <a:pt x="124" y="272"/>
                      <a:pt x="136" y="259"/>
                      <a:pt x="151" y="244"/>
                    </a:cubicBezTo>
                    <a:cubicBezTo>
                      <a:pt x="154" y="243"/>
                      <a:pt x="156" y="242"/>
                      <a:pt x="158" y="241"/>
                    </a:cubicBezTo>
                    <a:cubicBezTo>
                      <a:pt x="175" y="236"/>
                      <a:pt x="192" y="234"/>
                      <a:pt x="209" y="231"/>
                    </a:cubicBezTo>
                    <a:cubicBezTo>
                      <a:pt x="219" y="229"/>
                      <a:pt x="229" y="228"/>
                      <a:pt x="239" y="228"/>
                    </a:cubicBezTo>
                    <a:cubicBezTo>
                      <a:pt x="244" y="228"/>
                      <a:pt x="250" y="228"/>
                      <a:pt x="255" y="229"/>
                    </a:cubicBezTo>
                    <a:cubicBezTo>
                      <a:pt x="258" y="229"/>
                      <a:pt x="260" y="229"/>
                      <a:pt x="263" y="229"/>
                    </a:cubicBezTo>
                    <a:cubicBezTo>
                      <a:pt x="266" y="229"/>
                      <a:pt x="269" y="229"/>
                      <a:pt x="273" y="229"/>
                    </a:cubicBezTo>
                    <a:cubicBezTo>
                      <a:pt x="276" y="229"/>
                      <a:pt x="280" y="228"/>
                      <a:pt x="283" y="228"/>
                    </a:cubicBezTo>
                    <a:cubicBezTo>
                      <a:pt x="285" y="228"/>
                      <a:pt x="286" y="228"/>
                      <a:pt x="287" y="228"/>
                    </a:cubicBezTo>
                    <a:cubicBezTo>
                      <a:pt x="295" y="229"/>
                      <a:pt x="303" y="230"/>
                      <a:pt x="311" y="230"/>
                    </a:cubicBezTo>
                    <a:cubicBezTo>
                      <a:pt x="348" y="230"/>
                      <a:pt x="384" y="237"/>
                      <a:pt x="420" y="245"/>
                    </a:cubicBezTo>
                    <a:cubicBezTo>
                      <a:pt x="438" y="248"/>
                      <a:pt x="456" y="254"/>
                      <a:pt x="473" y="260"/>
                    </a:cubicBezTo>
                    <a:cubicBezTo>
                      <a:pt x="483" y="264"/>
                      <a:pt x="496" y="268"/>
                      <a:pt x="507" y="274"/>
                    </a:cubicBezTo>
                    <a:cubicBezTo>
                      <a:pt x="506" y="278"/>
                      <a:pt x="505" y="283"/>
                      <a:pt x="505" y="287"/>
                    </a:cubicBezTo>
                    <a:cubicBezTo>
                      <a:pt x="504" y="286"/>
                      <a:pt x="502" y="286"/>
                      <a:pt x="501" y="286"/>
                    </a:cubicBezTo>
                    <a:cubicBezTo>
                      <a:pt x="484" y="281"/>
                      <a:pt x="468" y="278"/>
                      <a:pt x="451" y="274"/>
                    </a:cubicBezTo>
                    <a:cubicBezTo>
                      <a:pt x="418" y="267"/>
                      <a:pt x="386" y="262"/>
                      <a:pt x="352" y="260"/>
                    </a:cubicBezTo>
                    <a:cubicBezTo>
                      <a:pt x="336" y="259"/>
                      <a:pt x="320" y="259"/>
                      <a:pt x="305" y="257"/>
                    </a:cubicBezTo>
                    <a:cubicBezTo>
                      <a:pt x="301" y="257"/>
                      <a:pt x="297" y="257"/>
                      <a:pt x="293" y="257"/>
                    </a:cubicBezTo>
                    <a:cubicBezTo>
                      <a:pt x="289" y="257"/>
                      <a:pt x="286" y="257"/>
                      <a:pt x="282" y="257"/>
                    </a:cubicBezTo>
                    <a:cubicBezTo>
                      <a:pt x="278" y="257"/>
                      <a:pt x="275" y="257"/>
                      <a:pt x="271" y="257"/>
                    </a:cubicBezTo>
                    <a:cubicBezTo>
                      <a:pt x="269" y="257"/>
                      <a:pt x="266" y="257"/>
                      <a:pt x="264" y="257"/>
                    </a:cubicBezTo>
                    <a:cubicBezTo>
                      <a:pt x="259" y="257"/>
                      <a:pt x="253" y="256"/>
                      <a:pt x="248" y="256"/>
                    </a:cubicBezTo>
                    <a:cubicBezTo>
                      <a:pt x="242" y="256"/>
                      <a:pt x="236" y="257"/>
                      <a:pt x="230" y="257"/>
                    </a:cubicBezTo>
                    <a:cubicBezTo>
                      <a:pt x="228" y="257"/>
                      <a:pt x="226" y="257"/>
                      <a:pt x="224" y="257"/>
                    </a:cubicBezTo>
                    <a:cubicBezTo>
                      <a:pt x="206" y="257"/>
                      <a:pt x="186" y="263"/>
                      <a:pt x="169" y="273"/>
                    </a:cubicBezTo>
                    <a:cubicBezTo>
                      <a:pt x="162" y="274"/>
                      <a:pt x="154" y="276"/>
                      <a:pt x="147" y="277"/>
                    </a:cubicBezTo>
                    <a:cubicBezTo>
                      <a:pt x="136" y="280"/>
                      <a:pt x="126" y="285"/>
                      <a:pt x="115" y="287"/>
                    </a:cubicBezTo>
                    <a:moveTo>
                      <a:pt x="662" y="246"/>
                    </a:moveTo>
                    <a:cubicBezTo>
                      <a:pt x="662" y="246"/>
                      <a:pt x="661" y="246"/>
                      <a:pt x="661" y="245"/>
                    </a:cubicBezTo>
                    <a:cubicBezTo>
                      <a:pt x="660" y="242"/>
                      <a:pt x="658" y="240"/>
                      <a:pt x="657" y="237"/>
                    </a:cubicBezTo>
                    <a:cubicBezTo>
                      <a:pt x="658" y="236"/>
                      <a:pt x="658" y="236"/>
                      <a:pt x="658" y="236"/>
                    </a:cubicBezTo>
                    <a:cubicBezTo>
                      <a:pt x="659" y="233"/>
                      <a:pt x="661" y="230"/>
                      <a:pt x="663" y="227"/>
                    </a:cubicBezTo>
                    <a:cubicBezTo>
                      <a:pt x="663" y="225"/>
                      <a:pt x="665" y="224"/>
                      <a:pt x="666" y="222"/>
                    </a:cubicBezTo>
                    <a:cubicBezTo>
                      <a:pt x="668" y="228"/>
                      <a:pt x="670" y="233"/>
                      <a:pt x="671" y="239"/>
                    </a:cubicBezTo>
                    <a:cubicBezTo>
                      <a:pt x="668" y="241"/>
                      <a:pt x="665" y="244"/>
                      <a:pt x="662" y="246"/>
                    </a:cubicBezTo>
                    <a:moveTo>
                      <a:pt x="51" y="253"/>
                    </a:moveTo>
                    <a:cubicBezTo>
                      <a:pt x="55" y="245"/>
                      <a:pt x="59" y="236"/>
                      <a:pt x="63" y="228"/>
                    </a:cubicBezTo>
                    <a:cubicBezTo>
                      <a:pt x="64" y="225"/>
                      <a:pt x="66" y="222"/>
                      <a:pt x="67" y="220"/>
                    </a:cubicBezTo>
                    <a:cubicBezTo>
                      <a:pt x="67" y="220"/>
                      <a:pt x="68" y="220"/>
                      <a:pt x="68" y="221"/>
                    </a:cubicBezTo>
                    <a:cubicBezTo>
                      <a:pt x="71" y="225"/>
                      <a:pt x="73" y="231"/>
                      <a:pt x="76" y="236"/>
                    </a:cubicBezTo>
                    <a:cubicBezTo>
                      <a:pt x="79" y="243"/>
                      <a:pt x="80" y="250"/>
                      <a:pt x="83" y="257"/>
                    </a:cubicBezTo>
                    <a:cubicBezTo>
                      <a:pt x="81" y="257"/>
                      <a:pt x="79" y="257"/>
                      <a:pt x="77" y="257"/>
                    </a:cubicBezTo>
                    <a:cubicBezTo>
                      <a:pt x="69" y="256"/>
                      <a:pt x="60" y="253"/>
                      <a:pt x="52" y="253"/>
                    </a:cubicBezTo>
                    <a:cubicBezTo>
                      <a:pt x="52" y="253"/>
                      <a:pt x="51" y="253"/>
                      <a:pt x="51" y="253"/>
                    </a:cubicBezTo>
                    <a:moveTo>
                      <a:pt x="99" y="260"/>
                    </a:moveTo>
                    <a:cubicBezTo>
                      <a:pt x="97" y="259"/>
                      <a:pt x="95" y="259"/>
                      <a:pt x="93" y="259"/>
                    </a:cubicBezTo>
                    <a:cubicBezTo>
                      <a:pt x="93" y="259"/>
                      <a:pt x="93" y="259"/>
                      <a:pt x="93" y="259"/>
                    </a:cubicBezTo>
                    <a:cubicBezTo>
                      <a:pt x="88" y="251"/>
                      <a:pt x="87" y="243"/>
                      <a:pt x="83" y="235"/>
                    </a:cubicBezTo>
                    <a:cubicBezTo>
                      <a:pt x="81" y="231"/>
                      <a:pt x="80" y="226"/>
                      <a:pt x="77" y="222"/>
                    </a:cubicBezTo>
                    <a:cubicBezTo>
                      <a:pt x="77" y="220"/>
                      <a:pt x="76" y="219"/>
                      <a:pt x="75" y="218"/>
                    </a:cubicBezTo>
                    <a:cubicBezTo>
                      <a:pt x="75" y="218"/>
                      <a:pt x="75" y="218"/>
                      <a:pt x="75" y="218"/>
                    </a:cubicBezTo>
                    <a:cubicBezTo>
                      <a:pt x="92" y="219"/>
                      <a:pt x="107" y="226"/>
                      <a:pt x="124" y="228"/>
                    </a:cubicBezTo>
                    <a:cubicBezTo>
                      <a:pt x="115" y="238"/>
                      <a:pt x="106" y="249"/>
                      <a:pt x="99" y="260"/>
                    </a:cubicBezTo>
                    <a:moveTo>
                      <a:pt x="701" y="235"/>
                    </a:moveTo>
                    <a:cubicBezTo>
                      <a:pt x="701" y="228"/>
                      <a:pt x="700" y="221"/>
                      <a:pt x="698" y="214"/>
                    </a:cubicBezTo>
                    <a:cubicBezTo>
                      <a:pt x="701" y="216"/>
                      <a:pt x="704" y="217"/>
                      <a:pt x="707" y="218"/>
                    </a:cubicBezTo>
                    <a:cubicBezTo>
                      <a:pt x="709" y="219"/>
                      <a:pt x="712" y="220"/>
                      <a:pt x="715" y="221"/>
                    </a:cubicBezTo>
                    <a:cubicBezTo>
                      <a:pt x="721" y="223"/>
                      <a:pt x="722" y="224"/>
                      <a:pt x="718" y="225"/>
                    </a:cubicBezTo>
                    <a:cubicBezTo>
                      <a:pt x="712" y="228"/>
                      <a:pt x="707" y="232"/>
                      <a:pt x="701" y="235"/>
                    </a:cubicBezTo>
                    <a:moveTo>
                      <a:pt x="653" y="230"/>
                    </a:moveTo>
                    <a:cubicBezTo>
                      <a:pt x="650" y="225"/>
                      <a:pt x="647" y="221"/>
                      <a:pt x="644" y="217"/>
                    </a:cubicBezTo>
                    <a:cubicBezTo>
                      <a:pt x="644" y="215"/>
                      <a:pt x="645" y="213"/>
                      <a:pt x="645" y="211"/>
                    </a:cubicBezTo>
                    <a:cubicBezTo>
                      <a:pt x="647" y="206"/>
                      <a:pt x="648" y="199"/>
                      <a:pt x="651" y="193"/>
                    </a:cubicBezTo>
                    <a:cubicBezTo>
                      <a:pt x="656" y="201"/>
                      <a:pt x="660" y="208"/>
                      <a:pt x="663" y="215"/>
                    </a:cubicBezTo>
                    <a:cubicBezTo>
                      <a:pt x="660" y="217"/>
                      <a:pt x="658" y="220"/>
                      <a:pt x="656" y="224"/>
                    </a:cubicBezTo>
                    <a:cubicBezTo>
                      <a:pt x="655" y="226"/>
                      <a:pt x="654" y="228"/>
                      <a:pt x="653" y="230"/>
                    </a:cubicBezTo>
                    <a:moveTo>
                      <a:pt x="166" y="231"/>
                    </a:moveTo>
                    <a:cubicBezTo>
                      <a:pt x="184" y="215"/>
                      <a:pt x="206" y="200"/>
                      <a:pt x="230" y="185"/>
                    </a:cubicBezTo>
                    <a:cubicBezTo>
                      <a:pt x="243" y="183"/>
                      <a:pt x="256" y="182"/>
                      <a:pt x="269" y="182"/>
                    </a:cubicBezTo>
                    <a:cubicBezTo>
                      <a:pt x="303" y="182"/>
                      <a:pt x="338" y="189"/>
                      <a:pt x="371" y="198"/>
                    </a:cubicBezTo>
                    <a:cubicBezTo>
                      <a:pt x="399" y="206"/>
                      <a:pt x="427" y="213"/>
                      <a:pt x="454" y="225"/>
                    </a:cubicBezTo>
                    <a:cubicBezTo>
                      <a:pt x="467" y="230"/>
                      <a:pt x="480" y="237"/>
                      <a:pt x="493" y="244"/>
                    </a:cubicBezTo>
                    <a:cubicBezTo>
                      <a:pt x="499" y="248"/>
                      <a:pt x="506" y="251"/>
                      <a:pt x="512" y="256"/>
                    </a:cubicBezTo>
                    <a:cubicBezTo>
                      <a:pt x="511" y="259"/>
                      <a:pt x="509" y="263"/>
                      <a:pt x="508" y="266"/>
                    </a:cubicBezTo>
                    <a:cubicBezTo>
                      <a:pt x="499" y="261"/>
                      <a:pt x="488" y="258"/>
                      <a:pt x="479" y="254"/>
                    </a:cubicBezTo>
                    <a:cubicBezTo>
                      <a:pt x="461" y="248"/>
                      <a:pt x="444" y="242"/>
                      <a:pt x="426" y="238"/>
                    </a:cubicBezTo>
                    <a:cubicBezTo>
                      <a:pt x="389" y="230"/>
                      <a:pt x="353" y="222"/>
                      <a:pt x="315" y="222"/>
                    </a:cubicBezTo>
                    <a:cubicBezTo>
                      <a:pt x="293" y="222"/>
                      <a:pt x="270" y="220"/>
                      <a:pt x="247" y="220"/>
                    </a:cubicBezTo>
                    <a:cubicBezTo>
                      <a:pt x="234" y="220"/>
                      <a:pt x="221" y="220"/>
                      <a:pt x="209" y="223"/>
                    </a:cubicBezTo>
                    <a:cubicBezTo>
                      <a:pt x="195" y="226"/>
                      <a:pt x="180" y="226"/>
                      <a:pt x="166" y="231"/>
                    </a:cubicBezTo>
                    <a:moveTo>
                      <a:pt x="723" y="217"/>
                    </a:moveTo>
                    <a:cubicBezTo>
                      <a:pt x="715" y="213"/>
                      <a:pt x="707" y="210"/>
                      <a:pt x="699" y="206"/>
                    </a:cubicBezTo>
                    <a:cubicBezTo>
                      <a:pt x="704" y="201"/>
                      <a:pt x="708" y="196"/>
                      <a:pt x="712" y="190"/>
                    </a:cubicBezTo>
                    <a:cubicBezTo>
                      <a:pt x="715" y="185"/>
                      <a:pt x="716" y="180"/>
                      <a:pt x="717" y="175"/>
                    </a:cubicBezTo>
                    <a:cubicBezTo>
                      <a:pt x="721" y="187"/>
                      <a:pt x="723" y="201"/>
                      <a:pt x="723" y="217"/>
                    </a:cubicBezTo>
                    <a:moveTo>
                      <a:pt x="110" y="175"/>
                    </a:moveTo>
                    <a:cubicBezTo>
                      <a:pt x="110" y="175"/>
                      <a:pt x="110" y="174"/>
                      <a:pt x="109" y="173"/>
                    </a:cubicBezTo>
                    <a:cubicBezTo>
                      <a:pt x="117" y="175"/>
                      <a:pt x="126" y="179"/>
                      <a:pt x="132" y="181"/>
                    </a:cubicBezTo>
                    <a:cubicBezTo>
                      <a:pt x="141" y="183"/>
                      <a:pt x="151" y="191"/>
                      <a:pt x="161" y="192"/>
                    </a:cubicBezTo>
                    <a:cubicBezTo>
                      <a:pt x="150" y="200"/>
                      <a:pt x="140" y="210"/>
                      <a:pt x="130" y="220"/>
                    </a:cubicBezTo>
                    <a:cubicBezTo>
                      <a:pt x="127" y="210"/>
                      <a:pt x="123" y="201"/>
                      <a:pt x="119" y="191"/>
                    </a:cubicBezTo>
                    <a:cubicBezTo>
                      <a:pt x="116" y="185"/>
                      <a:pt x="114" y="179"/>
                      <a:pt x="110" y="175"/>
                    </a:cubicBezTo>
                    <a:cubicBezTo>
                      <a:pt x="110" y="175"/>
                      <a:pt x="110" y="175"/>
                      <a:pt x="110" y="175"/>
                    </a:cubicBezTo>
                    <a:moveTo>
                      <a:pt x="73" y="209"/>
                    </a:moveTo>
                    <a:cubicBezTo>
                      <a:pt x="81" y="196"/>
                      <a:pt x="90" y="183"/>
                      <a:pt x="100" y="172"/>
                    </a:cubicBezTo>
                    <a:cubicBezTo>
                      <a:pt x="103" y="181"/>
                      <a:pt x="110" y="188"/>
                      <a:pt x="114" y="197"/>
                    </a:cubicBezTo>
                    <a:cubicBezTo>
                      <a:pt x="117" y="205"/>
                      <a:pt x="120" y="212"/>
                      <a:pt x="122" y="220"/>
                    </a:cubicBezTo>
                    <a:cubicBezTo>
                      <a:pt x="110" y="218"/>
                      <a:pt x="98" y="214"/>
                      <a:pt x="86" y="211"/>
                    </a:cubicBezTo>
                    <a:cubicBezTo>
                      <a:pt x="83" y="211"/>
                      <a:pt x="78" y="209"/>
                      <a:pt x="74" y="209"/>
                    </a:cubicBezTo>
                    <a:cubicBezTo>
                      <a:pt x="74" y="209"/>
                      <a:pt x="73" y="209"/>
                      <a:pt x="73" y="209"/>
                    </a:cubicBezTo>
                    <a:moveTo>
                      <a:pt x="683" y="175"/>
                    </a:moveTo>
                    <a:cubicBezTo>
                      <a:pt x="687" y="175"/>
                      <a:pt x="691" y="175"/>
                      <a:pt x="693" y="174"/>
                    </a:cubicBezTo>
                    <a:cubicBezTo>
                      <a:pt x="699" y="174"/>
                      <a:pt x="705" y="172"/>
                      <a:pt x="710" y="172"/>
                    </a:cubicBezTo>
                    <a:cubicBezTo>
                      <a:pt x="708" y="179"/>
                      <a:pt x="706" y="185"/>
                      <a:pt x="702" y="191"/>
                    </a:cubicBezTo>
                    <a:cubicBezTo>
                      <a:pt x="699" y="195"/>
                      <a:pt x="696" y="199"/>
                      <a:pt x="693" y="202"/>
                    </a:cubicBezTo>
                    <a:cubicBezTo>
                      <a:pt x="689" y="193"/>
                      <a:pt x="683" y="183"/>
                      <a:pt x="678" y="175"/>
                    </a:cubicBezTo>
                    <a:cubicBezTo>
                      <a:pt x="680" y="175"/>
                      <a:pt x="682" y="175"/>
                      <a:pt x="683" y="175"/>
                    </a:cubicBezTo>
                    <a:moveTo>
                      <a:pt x="638" y="211"/>
                    </a:moveTo>
                    <a:cubicBezTo>
                      <a:pt x="634" y="209"/>
                      <a:pt x="630" y="206"/>
                      <a:pt x="625" y="204"/>
                    </a:cubicBezTo>
                    <a:cubicBezTo>
                      <a:pt x="626" y="195"/>
                      <a:pt x="626" y="186"/>
                      <a:pt x="626" y="179"/>
                    </a:cubicBezTo>
                    <a:cubicBezTo>
                      <a:pt x="627" y="174"/>
                      <a:pt x="626" y="169"/>
                      <a:pt x="625" y="164"/>
                    </a:cubicBezTo>
                    <a:cubicBezTo>
                      <a:pt x="633" y="171"/>
                      <a:pt x="640" y="178"/>
                      <a:pt x="646" y="186"/>
                    </a:cubicBezTo>
                    <a:cubicBezTo>
                      <a:pt x="646" y="186"/>
                      <a:pt x="646" y="186"/>
                      <a:pt x="646" y="186"/>
                    </a:cubicBezTo>
                    <a:cubicBezTo>
                      <a:pt x="642" y="194"/>
                      <a:pt x="640" y="203"/>
                      <a:pt x="638" y="211"/>
                    </a:cubicBezTo>
                    <a:moveTo>
                      <a:pt x="618" y="201"/>
                    </a:moveTo>
                    <a:cubicBezTo>
                      <a:pt x="617" y="200"/>
                      <a:pt x="615" y="200"/>
                      <a:pt x="614" y="199"/>
                    </a:cubicBezTo>
                    <a:cubicBezTo>
                      <a:pt x="613" y="197"/>
                      <a:pt x="612" y="195"/>
                      <a:pt x="611" y="192"/>
                    </a:cubicBezTo>
                    <a:cubicBezTo>
                      <a:pt x="605" y="179"/>
                      <a:pt x="601" y="165"/>
                      <a:pt x="593" y="152"/>
                    </a:cubicBezTo>
                    <a:cubicBezTo>
                      <a:pt x="591" y="148"/>
                      <a:pt x="588" y="144"/>
                      <a:pt x="585" y="140"/>
                    </a:cubicBezTo>
                    <a:cubicBezTo>
                      <a:pt x="597" y="145"/>
                      <a:pt x="608" y="151"/>
                      <a:pt x="617" y="158"/>
                    </a:cubicBezTo>
                    <a:cubicBezTo>
                      <a:pt x="617" y="160"/>
                      <a:pt x="617" y="161"/>
                      <a:pt x="617" y="162"/>
                    </a:cubicBezTo>
                    <a:cubicBezTo>
                      <a:pt x="618" y="167"/>
                      <a:pt x="619" y="172"/>
                      <a:pt x="619" y="176"/>
                    </a:cubicBezTo>
                    <a:cubicBezTo>
                      <a:pt x="619" y="183"/>
                      <a:pt x="619" y="193"/>
                      <a:pt x="618" y="201"/>
                    </a:cubicBezTo>
                    <a:moveTo>
                      <a:pt x="247" y="176"/>
                    </a:moveTo>
                    <a:cubicBezTo>
                      <a:pt x="274" y="161"/>
                      <a:pt x="303" y="148"/>
                      <a:pt x="335" y="138"/>
                    </a:cubicBezTo>
                    <a:cubicBezTo>
                      <a:pt x="343" y="139"/>
                      <a:pt x="350" y="141"/>
                      <a:pt x="358" y="142"/>
                    </a:cubicBezTo>
                    <a:cubicBezTo>
                      <a:pt x="377" y="147"/>
                      <a:pt x="399" y="153"/>
                      <a:pt x="415" y="165"/>
                    </a:cubicBezTo>
                    <a:cubicBezTo>
                      <a:pt x="451" y="189"/>
                      <a:pt x="491" y="207"/>
                      <a:pt x="521" y="238"/>
                    </a:cubicBezTo>
                    <a:cubicBezTo>
                      <a:pt x="519" y="242"/>
                      <a:pt x="517" y="245"/>
                      <a:pt x="515" y="249"/>
                    </a:cubicBezTo>
                    <a:cubicBezTo>
                      <a:pt x="507" y="243"/>
                      <a:pt x="498" y="238"/>
                      <a:pt x="489" y="233"/>
                    </a:cubicBezTo>
                    <a:cubicBezTo>
                      <a:pt x="477" y="225"/>
                      <a:pt x="463" y="219"/>
                      <a:pt x="450" y="214"/>
                    </a:cubicBezTo>
                    <a:cubicBezTo>
                      <a:pt x="422" y="204"/>
                      <a:pt x="393" y="195"/>
                      <a:pt x="364" y="188"/>
                    </a:cubicBezTo>
                    <a:cubicBezTo>
                      <a:pt x="331" y="181"/>
                      <a:pt x="299" y="175"/>
                      <a:pt x="266" y="175"/>
                    </a:cubicBezTo>
                    <a:cubicBezTo>
                      <a:pt x="260" y="175"/>
                      <a:pt x="254" y="175"/>
                      <a:pt x="247" y="176"/>
                    </a:cubicBezTo>
                    <a:moveTo>
                      <a:pt x="166" y="187"/>
                    </a:moveTo>
                    <a:cubicBezTo>
                      <a:pt x="167" y="167"/>
                      <a:pt x="158" y="148"/>
                      <a:pt x="158" y="128"/>
                    </a:cubicBezTo>
                    <a:cubicBezTo>
                      <a:pt x="167" y="132"/>
                      <a:pt x="177" y="135"/>
                      <a:pt x="184" y="142"/>
                    </a:cubicBezTo>
                    <a:cubicBezTo>
                      <a:pt x="191" y="148"/>
                      <a:pt x="203" y="149"/>
                      <a:pt x="210" y="155"/>
                    </a:cubicBezTo>
                    <a:cubicBezTo>
                      <a:pt x="197" y="164"/>
                      <a:pt x="184" y="173"/>
                      <a:pt x="172" y="183"/>
                    </a:cubicBezTo>
                    <a:cubicBezTo>
                      <a:pt x="170" y="184"/>
                      <a:pt x="168" y="186"/>
                      <a:pt x="166" y="187"/>
                    </a:cubicBezTo>
                    <a:moveTo>
                      <a:pt x="159" y="183"/>
                    </a:moveTo>
                    <a:cubicBezTo>
                      <a:pt x="153" y="182"/>
                      <a:pt x="149" y="178"/>
                      <a:pt x="143" y="176"/>
                    </a:cubicBezTo>
                    <a:cubicBezTo>
                      <a:pt x="138" y="174"/>
                      <a:pt x="133" y="173"/>
                      <a:pt x="127" y="171"/>
                    </a:cubicBezTo>
                    <a:cubicBezTo>
                      <a:pt x="121" y="169"/>
                      <a:pt x="114" y="167"/>
                      <a:pt x="107" y="166"/>
                    </a:cubicBezTo>
                    <a:cubicBezTo>
                      <a:pt x="108" y="165"/>
                      <a:pt x="108" y="164"/>
                      <a:pt x="108" y="164"/>
                    </a:cubicBezTo>
                    <a:cubicBezTo>
                      <a:pt x="122" y="148"/>
                      <a:pt x="137" y="136"/>
                      <a:pt x="151" y="126"/>
                    </a:cubicBezTo>
                    <a:cubicBezTo>
                      <a:pt x="150" y="146"/>
                      <a:pt x="159" y="164"/>
                      <a:pt x="159" y="183"/>
                    </a:cubicBezTo>
                    <a:moveTo>
                      <a:pt x="574" y="198"/>
                    </a:moveTo>
                    <a:cubicBezTo>
                      <a:pt x="573" y="195"/>
                      <a:pt x="571" y="192"/>
                      <a:pt x="570" y="190"/>
                    </a:cubicBezTo>
                    <a:cubicBezTo>
                      <a:pt x="568" y="185"/>
                      <a:pt x="563" y="179"/>
                      <a:pt x="561" y="174"/>
                    </a:cubicBezTo>
                    <a:cubicBezTo>
                      <a:pt x="560" y="169"/>
                      <a:pt x="555" y="166"/>
                      <a:pt x="553" y="161"/>
                    </a:cubicBezTo>
                    <a:cubicBezTo>
                      <a:pt x="550" y="157"/>
                      <a:pt x="547" y="154"/>
                      <a:pt x="544" y="150"/>
                    </a:cubicBezTo>
                    <a:cubicBezTo>
                      <a:pt x="536" y="140"/>
                      <a:pt x="529" y="130"/>
                      <a:pt x="519" y="122"/>
                    </a:cubicBezTo>
                    <a:cubicBezTo>
                      <a:pt x="537" y="125"/>
                      <a:pt x="555" y="129"/>
                      <a:pt x="572" y="135"/>
                    </a:cubicBezTo>
                    <a:cubicBezTo>
                      <a:pt x="578" y="142"/>
                      <a:pt x="583" y="149"/>
                      <a:pt x="588" y="157"/>
                    </a:cubicBezTo>
                    <a:cubicBezTo>
                      <a:pt x="595" y="169"/>
                      <a:pt x="599" y="182"/>
                      <a:pt x="604" y="195"/>
                    </a:cubicBezTo>
                    <a:cubicBezTo>
                      <a:pt x="605" y="196"/>
                      <a:pt x="605" y="197"/>
                      <a:pt x="605" y="197"/>
                    </a:cubicBezTo>
                    <a:cubicBezTo>
                      <a:pt x="600" y="196"/>
                      <a:pt x="595" y="196"/>
                      <a:pt x="590" y="196"/>
                    </a:cubicBezTo>
                    <a:cubicBezTo>
                      <a:pt x="585" y="196"/>
                      <a:pt x="579" y="196"/>
                      <a:pt x="574" y="198"/>
                    </a:cubicBezTo>
                    <a:moveTo>
                      <a:pt x="684" y="167"/>
                    </a:moveTo>
                    <a:cubicBezTo>
                      <a:pt x="683" y="167"/>
                      <a:pt x="682" y="167"/>
                      <a:pt x="681" y="167"/>
                    </a:cubicBezTo>
                    <a:cubicBezTo>
                      <a:pt x="683" y="163"/>
                      <a:pt x="686" y="160"/>
                      <a:pt x="688" y="156"/>
                    </a:cubicBezTo>
                    <a:cubicBezTo>
                      <a:pt x="689" y="151"/>
                      <a:pt x="691" y="145"/>
                      <a:pt x="691" y="140"/>
                    </a:cubicBezTo>
                    <a:cubicBezTo>
                      <a:pt x="691" y="134"/>
                      <a:pt x="692" y="128"/>
                      <a:pt x="692" y="121"/>
                    </a:cubicBezTo>
                    <a:cubicBezTo>
                      <a:pt x="700" y="133"/>
                      <a:pt x="707" y="147"/>
                      <a:pt x="712" y="160"/>
                    </a:cubicBezTo>
                    <a:cubicBezTo>
                      <a:pt x="713" y="161"/>
                      <a:pt x="713" y="163"/>
                      <a:pt x="714" y="164"/>
                    </a:cubicBezTo>
                    <a:cubicBezTo>
                      <a:pt x="707" y="164"/>
                      <a:pt x="700" y="166"/>
                      <a:pt x="693" y="167"/>
                    </a:cubicBezTo>
                    <a:cubicBezTo>
                      <a:pt x="691" y="167"/>
                      <a:pt x="687" y="167"/>
                      <a:pt x="684" y="167"/>
                    </a:cubicBezTo>
                    <a:moveTo>
                      <a:pt x="526" y="232"/>
                    </a:moveTo>
                    <a:cubicBezTo>
                      <a:pt x="495" y="201"/>
                      <a:pt x="455" y="181"/>
                      <a:pt x="419" y="158"/>
                    </a:cubicBezTo>
                    <a:cubicBezTo>
                      <a:pt x="408" y="151"/>
                      <a:pt x="394" y="145"/>
                      <a:pt x="381" y="140"/>
                    </a:cubicBezTo>
                    <a:cubicBezTo>
                      <a:pt x="374" y="138"/>
                      <a:pt x="367" y="137"/>
                      <a:pt x="360" y="135"/>
                    </a:cubicBezTo>
                    <a:cubicBezTo>
                      <a:pt x="358" y="135"/>
                      <a:pt x="355" y="134"/>
                      <a:pt x="353" y="133"/>
                    </a:cubicBezTo>
                    <a:cubicBezTo>
                      <a:pt x="377" y="126"/>
                      <a:pt x="403" y="121"/>
                      <a:pt x="430" y="119"/>
                    </a:cubicBezTo>
                    <a:cubicBezTo>
                      <a:pt x="432" y="120"/>
                      <a:pt x="434" y="121"/>
                      <a:pt x="436" y="122"/>
                    </a:cubicBezTo>
                    <a:cubicBezTo>
                      <a:pt x="443" y="126"/>
                      <a:pt x="451" y="128"/>
                      <a:pt x="458" y="133"/>
                    </a:cubicBezTo>
                    <a:cubicBezTo>
                      <a:pt x="466" y="139"/>
                      <a:pt x="474" y="146"/>
                      <a:pt x="481" y="152"/>
                    </a:cubicBezTo>
                    <a:cubicBezTo>
                      <a:pt x="494" y="164"/>
                      <a:pt x="509" y="174"/>
                      <a:pt x="519" y="188"/>
                    </a:cubicBezTo>
                    <a:cubicBezTo>
                      <a:pt x="526" y="197"/>
                      <a:pt x="533" y="206"/>
                      <a:pt x="541" y="215"/>
                    </a:cubicBezTo>
                    <a:cubicBezTo>
                      <a:pt x="535" y="220"/>
                      <a:pt x="530" y="225"/>
                      <a:pt x="526" y="232"/>
                    </a:cubicBezTo>
                    <a:moveTo>
                      <a:pt x="547" y="210"/>
                    </a:moveTo>
                    <a:cubicBezTo>
                      <a:pt x="539" y="200"/>
                      <a:pt x="531" y="189"/>
                      <a:pt x="522" y="180"/>
                    </a:cubicBezTo>
                    <a:cubicBezTo>
                      <a:pt x="511" y="167"/>
                      <a:pt x="498" y="157"/>
                      <a:pt x="486" y="146"/>
                    </a:cubicBezTo>
                    <a:cubicBezTo>
                      <a:pt x="474" y="135"/>
                      <a:pt x="461" y="124"/>
                      <a:pt x="446" y="118"/>
                    </a:cubicBezTo>
                    <a:cubicBezTo>
                      <a:pt x="445" y="118"/>
                      <a:pt x="445" y="118"/>
                      <a:pt x="445" y="118"/>
                    </a:cubicBezTo>
                    <a:cubicBezTo>
                      <a:pt x="451" y="117"/>
                      <a:pt x="456" y="117"/>
                      <a:pt x="462" y="117"/>
                    </a:cubicBezTo>
                    <a:cubicBezTo>
                      <a:pt x="475" y="117"/>
                      <a:pt x="489" y="118"/>
                      <a:pt x="504" y="120"/>
                    </a:cubicBezTo>
                    <a:cubicBezTo>
                      <a:pt x="516" y="128"/>
                      <a:pt x="526" y="139"/>
                      <a:pt x="536" y="152"/>
                    </a:cubicBezTo>
                    <a:cubicBezTo>
                      <a:pt x="543" y="161"/>
                      <a:pt x="549" y="171"/>
                      <a:pt x="556" y="180"/>
                    </a:cubicBezTo>
                    <a:cubicBezTo>
                      <a:pt x="560" y="186"/>
                      <a:pt x="564" y="193"/>
                      <a:pt x="567" y="200"/>
                    </a:cubicBezTo>
                    <a:cubicBezTo>
                      <a:pt x="560" y="202"/>
                      <a:pt x="553" y="206"/>
                      <a:pt x="547" y="210"/>
                    </a:cubicBezTo>
                    <a:moveTo>
                      <a:pt x="673" y="166"/>
                    </a:moveTo>
                    <a:cubicBezTo>
                      <a:pt x="673" y="166"/>
                      <a:pt x="672" y="165"/>
                      <a:pt x="672" y="164"/>
                    </a:cubicBezTo>
                    <a:cubicBezTo>
                      <a:pt x="666" y="157"/>
                      <a:pt x="658" y="148"/>
                      <a:pt x="651" y="141"/>
                    </a:cubicBezTo>
                    <a:cubicBezTo>
                      <a:pt x="663" y="134"/>
                      <a:pt x="674" y="127"/>
                      <a:pt x="684" y="117"/>
                    </a:cubicBezTo>
                    <a:cubicBezTo>
                      <a:pt x="685" y="117"/>
                      <a:pt x="685" y="116"/>
                      <a:pt x="685" y="116"/>
                    </a:cubicBezTo>
                    <a:cubicBezTo>
                      <a:pt x="685" y="116"/>
                      <a:pt x="684" y="118"/>
                      <a:pt x="684" y="122"/>
                    </a:cubicBezTo>
                    <a:cubicBezTo>
                      <a:pt x="684" y="129"/>
                      <a:pt x="685" y="136"/>
                      <a:pt x="683" y="142"/>
                    </a:cubicBezTo>
                    <a:cubicBezTo>
                      <a:pt x="682" y="150"/>
                      <a:pt x="680" y="158"/>
                      <a:pt x="674" y="164"/>
                    </a:cubicBezTo>
                    <a:cubicBezTo>
                      <a:pt x="674" y="165"/>
                      <a:pt x="673" y="166"/>
                      <a:pt x="673" y="166"/>
                    </a:cubicBezTo>
                    <a:moveTo>
                      <a:pt x="218" y="150"/>
                    </a:moveTo>
                    <a:cubicBezTo>
                      <a:pt x="216" y="141"/>
                      <a:pt x="216" y="131"/>
                      <a:pt x="214" y="122"/>
                    </a:cubicBezTo>
                    <a:cubicBezTo>
                      <a:pt x="213" y="115"/>
                      <a:pt x="213" y="106"/>
                      <a:pt x="213" y="98"/>
                    </a:cubicBezTo>
                    <a:cubicBezTo>
                      <a:pt x="223" y="102"/>
                      <a:pt x="231" y="108"/>
                      <a:pt x="240" y="113"/>
                    </a:cubicBezTo>
                    <a:cubicBezTo>
                      <a:pt x="245" y="117"/>
                      <a:pt x="250" y="121"/>
                      <a:pt x="255" y="125"/>
                    </a:cubicBezTo>
                    <a:cubicBezTo>
                      <a:pt x="256" y="125"/>
                      <a:pt x="257" y="126"/>
                      <a:pt x="259" y="126"/>
                    </a:cubicBezTo>
                    <a:cubicBezTo>
                      <a:pt x="245" y="134"/>
                      <a:pt x="231" y="142"/>
                      <a:pt x="218" y="150"/>
                    </a:cubicBezTo>
                    <a:moveTo>
                      <a:pt x="210" y="146"/>
                    </a:moveTo>
                    <a:cubicBezTo>
                      <a:pt x="204" y="142"/>
                      <a:pt x="196" y="138"/>
                      <a:pt x="190" y="136"/>
                    </a:cubicBezTo>
                    <a:cubicBezTo>
                      <a:pt x="179" y="132"/>
                      <a:pt x="169" y="125"/>
                      <a:pt x="159" y="120"/>
                    </a:cubicBezTo>
                    <a:cubicBezTo>
                      <a:pt x="180" y="107"/>
                      <a:pt x="197" y="99"/>
                      <a:pt x="206" y="95"/>
                    </a:cubicBezTo>
                    <a:cubicBezTo>
                      <a:pt x="206" y="108"/>
                      <a:pt x="207" y="121"/>
                      <a:pt x="209" y="135"/>
                    </a:cubicBezTo>
                    <a:cubicBezTo>
                      <a:pt x="209" y="138"/>
                      <a:pt x="209" y="142"/>
                      <a:pt x="210" y="146"/>
                    </a:cubicBezTo>
                    <a:moveTo>
                      <a:pt x="641" y="131"/>
                    </a:moveTo>
                    <a:cubicBezTo>
                      <a:pt x="636" y="127"/>
                      <a:pt x="631" y="123"/>
                      <a:pt x="626" y="119"/>
                    </a:cubicBezTo>
                    <a:cubicBezTo>
                      <a:pt x="619" y="115"/>
                      <a:pt x="613" y="111"/>
                      <a:pt x="607" y="107"/>
                    </a:cubicBezTo>
                    <a:cubicBezTo>
                      <a:pt x="615" y="102"/>
                      <a:pt x="622" y="96"/>
                      <a:pt x="630" y="91"/>
                    </a:cubicBezTo>
                    <a:cubicBezTo>
                      <a:pt x="636" y="87"/>
                      <a:pt x="642" y="83"/>
                      <a:pt x="647" y="78"/>
                    </a:cubicBezTo>
                    <a:cubicBezTo>
                      <a:pt x="647" y="82"/>
                      <a:pt x="647" y="87"/>
                      <a:pt x="647" y="90"/>
                    </a:cubicBezTo>
                    <a:cubicBezTo>
                      <a:pt x="646" y="96"/>
                      <a:pt x="645" y="103"/>
                      <a:pt x="644" y="109"/>
                    </a:cubicBezTo>
                    <a:cubicBezTo>
                      <a:pt x="643" y="115"/>
                      <a:pt x="641" y="122"/>
                      <a:pt x="641" y="129"/>
                    </a:cubicBezTo>
                    <a:cubicBezTo>
                      <a:pt x="642" y="130"/>
                      <a:pt x="641" y="130"/>
                      <a:pt x="641" y="131"/>
                    </a:cubicBezTo>
                    <a:moveTo>
                      <a:pt x="647" y="134"/>
                    </a:moveTo>
                    <a:cubicBezTo>
                      <a:pt x="648" y="129"/>
                      <a:pt x="650" y="124"/>
                      <a:pt x="650" y="119"/>
                    </a:cubicBezTo>
                    <a:cubicBezTo>
                      <a:pt x="651" y="113"/>
                      <a:pt x="653" y="107"/>
                      <a:pt x="653" y="101"/>
                    </a:cubicBezTo>
                    <a:cubicBezTo>
                      <a:pt x="653" y="95"/>
                      <a:pt x="655" y="86"/>
                      <a:pt x="655" y="78"/>
                    </a:cubicBezTo>
                    <a:cubicBezTo>
                      <a:pt x="665" y="86"/>
                      <a:pt x="675" y="96"/>
                      <a:pt x="682" y="107"/>
                    </a:cubicBezTo>
                    <a:cubicBezTo>
                      <a:pt x="683" y="107"/>
                      <a:pt x="683" y="108"/>
                      <a:pt x="684" y="108"/>
                    </a:cubicBezTo>
                    <a:cubicBezTo>
                      <a:pt x="678" y="111"/>
                      <a:pt x="674" y="117"/>
                      <a:pt x="669" y="120"/>
                    </a:cubicBezTo>
                    <a:cubicBezTo>
                      <a:pt x="664" y="122"/>
                      <a:pt x="661" y="126"/>
                      <a:pt x="657" y="129"/>
                    </a:cubicBezTo>
                    <a:cubicBezTo>
                      <a:pt x="654" y="131"/>
                      <a:pt x="651" y="132"/>
                      <a:pt x="647" y="134"/>
                    </a:cubicBezTo>
                    <a:moveTo>
                      <a:pt x="264" y="123"/>
                    </a:moveTo>
                    <a:cubicBezTo>
                      <a:pt x="266" y="119"/>
                      <a:pt x="266" y="113"/>
                      <a:pt x="266" y="109"/>
                    </a:cubicBezTo>
                    <a:cubicBezTo>
                      <a:pt x="266" y="97"/>
                      <a:pt x="266" y="84"/>
                      <a:pt x="267" y="72"/>
                    </a:cubicBezTo>
                    <a:cubicBezTo>
                      <a:pt x="277" y="76"/>
                      <a:pt x="288" y="81"/>
                      <a:pt x="297" y="88"/>
                    </a:cubicBezTo>
                    <a:cubicBezTo>
                      <a:pt x="302" y="91"/>
                      <a:pt x="307" y="97"/>
                      <a:pt x="313" y="100"/>
                    </a:cubicBezTo>
                    <a:cubicBezTo>
                      <a:pt x="297" y="107"/>
                      <a:pt x="280" y="115"/>
                      <a:pt x="264" y="123"/>
                    </a:cubicBezTo>
                    <a:moveTo>
                      <a:pt x="258" y="120"/>
                    </a:moveTo>
                    <a:cubicBezTo>
                      <a:pt x="258" y="114"/>
                      <a:pt x="245" y="106"/>
                      <a:pt x="240" y="104"/>
                    </a:cubicBezTo>
                    <a:cubicBezTo>
                      <a:pt x="236" y="102"/>
                      <a:pt x="232" y="98"/>
                      <a:pt x="227" y="96"/>
                    </a:cubicBezTo>
                    <a:cubicBezTo>
                      <a:pt x="223" y="94"/>
                      <a:pt x="219" y="92"/>
                      <a:pt x="215" y="91"/>
                    </a:cubicBezTo>
                    <a:cubicBezTo>
                      <a:pt x="223" y="87"/>
                      <a:pt x="238" y="79"/>
                      <a:pt x="260" y="71"/>
                    </a:cubicBezTo>
                    <a:cubicBezTo>
                      <a:pt x="258" y="87"/>
                      <a:pt x="260" y="103"/>
                      <a:pt x="258" y="120"/>
                    </a:cubicBezTo>
                    <a:moveTo>
                      <a:pt x="325" y="95"/>
                    </a:moveTo>
                    <a:cubicBezTo>
                      <a:pt x="326" y="91"/>
                      <a:pt x="325" y="86"/>
                      <a:pt x="325" y="82"/>
                    </a:cubicBezTo>
                    <a:cubicBezTo>
                      <a:pt x="325" y="74"/>
                      <a:pt x="323" y="65"/>
                      <a:pt x="323" y="56"/>
                    </a:cubicBezTo>
                    <a:cubicBezTo>
                      <a:pt x="329" y="60"/>
                      <a:pt x="334" y="67"/>
                      <a:pt x="339" y="71"/>
                    </a:cubicBezTo>
                    <a:cubicBezTo>
                      <a:pt x="345" y="75"/>
                      <a:pt x="348" y="81"/>
                      <a:pt x="353" y="86"/>
                    </a:cubicBezTo>
                    <a:cubicBezTo>
                      <a:pt x="351" y="87"/>
                      <a:pt x="348" y="87"/>
                      <a:pt x="346" y="88"/>
                    </a:cubicBezTo>
                    <a:cubicBezTo>
                      <a:pt x="339" y="90"/>
                      <a:pt x="332" y="93"/>
                      <a:pt x="325" y="95"/>
                    </a:cubicBezTo>
                    <a:moveTo>
                      <a:pt x="317" y="93"/>
                    </a:moveTo>
                    <a:cubicBezTo>
                      <a:pt x="317" y="93"/>
                      <a:pt x="316" y="92"/>
                      <a:pt x="315" y="92"/>
                    </a:cubicBezTo>
                    <a:cubicBezTo>
                      <a:pt x="301" y="83"/>
                      <a:pt x="288" y="73"/>
                      <a:pt x="273" y="66"/>
                    </a:cubicBezTo>
                    <a:cubicBezTo>
                      <a:pt x="285" y="62"/>
                      <a:pt x="299" y="57"/>
                      <a:pt x="316" y="52"/>
                    </a:cubicBezTo>
                    <a:cubicBezTo>
                      <a:pt x="315" y="61"/>
                      <a:pt x="317" y="69"/>
                      <a:pt x="317" y="77"/>
                    </a:cubicBezTo>
                    <a:cubicBezTo>
                      <a:pt x="317" y="82"/>
                      <a:pt x="317" y="87"/>
                      <a:pt x="317" y="92"/>
                    </a:cubicBezTo>
                    <a:cubicBezTo>
                      <a:pt x="317" y="92"/>
                      <a:pt x="317" y="93"/>
                      <a:pt x="317" y="93"/>
                    </a:cubicBezTo>
                    <a:moveTo>
                      <a:pt x="363" y="83"/>
                    </a:moveTo>
                    <a:cubicBezTo>
                      <a:pt x="367" y="73"/>
                      <a:pt x="368" y="61"/>
                      <a:pt x="368" y="50"/>
                    </a:cubicBezTo>
                    <a:cubicBezTo>
                      <a:pt x="378" y="59"/>
                      <a:pt x="390" y="66"/>
                      <a:pt x="400" y="75"/>
                    </a:cubicBezTo>
                    <a:cubicBezTo>
                      <a:pt x="388" y="77"/>
                      <a:pt x="375" y="80"/>
                      <a:pt x="363" y="83"/>
                    </a:cubicBezTo>
                    <a:moveTo>
                      <a:pt x="596" y="101"/>
                    </a:moveTo>
                    <a:cubicBezTo>
                      <a:pt x="584" y="95"/>
                      <a:pt x="572" y="90"/>
                      <a:pt x="560" y="85"/>
                    </a:cubicBezTo>
                    <a:cubicBezTo>
                      <a:pt x="563" y="80"/>
                      <a:pt x="568" y="74"/>
                      <a:pt x="571" y="69"/>
                    </a:cubicBezTo>
                    <a:cubicBezTo>
                      <a:pt x="574" y="63"/>
                      <a:pt x="576" y="58"/>
                      <a:pt x="579" y="53"/>
                    </a:cubicBezTo>
                    <a:cubicBezTo>
                      <a:pt x="579" y="52"/>
                      <a:pt x="580" y="50"/>
                      <a:pt x="581" y="48"/>
                    </a:cubicBezTo>
                    <a:cubicBezTo>
                      <a:pt x="585" y="57"/>
                      <a:pt x="588" y="67"/>
                      <a:pt x="592" y="77"/>
                    </a:cubicBezTo>
                    <a:cubicBezTo>
                      <a:pt x="594" y="85"/>
                      <a:pt x="596" y="91"/>
                      <a:pt x="596" y="100"/>
                    </a:cubicBezTo>
                    <a:cubicBezTo>
                      <a:pt x="596" y="100"/>
                      <a:pt x="596" y="100"/>
                      <a:pt x="596" y="101"/>
                    </a:cubicBezTo>
                    <a:moveTo>
                      <a:pt x="603" y="100"/>
                    </a:moveTo>
                    <a:cubicBezTo>
                      <a:pt x="602" y="96"/>
                      <a:pt x="603" y="91"/>
                      <a:pt x="602" y="87"/>
                    </a:cubicBezTo>
                    <a:cubicBezTo>
                      <a:pt x="600" y="80"/>
                      <a:pt x="599" y="73"/>
                      <a:pt x="596" y="66"/>
                    </a:cubicBezTo>
                    <a:cubicBezTo>
                      <a:pt x="593" y="59"/>
                      <a:pt x="590" y="51"/>
                      <a:pt x="587" y="43"/>
                    </a:cubicBezTo>
                    <a:cubicBezTo>
                      <a:pt x="589" y="44"/>
                      <a:pt x="592" y="45"/>
                      <a:pt x="594" y="45"/>
                    </a:cubicBezTo>
                    <a:cubicBezTo>
                      <a:pt x="612" y="51"/>
                      <a:pt x="629" y="59"/>
                      <a:pt x="645" y="70"/>
                    </a:cubicBezTo>
                    <a:cubicBezTo>
                      <a:pt x="631" y="81"/>
                      <a:pt x="618" y="92"/>
                      <a:pt x="603" y="100"/>
                    </a:cubicBezTo>
                    <a:moveTo>
                      <a:pt x="357" y="79"/>
                    </a:moveTo>
                    <a:cubicBezTo>
                      <a:pt x="354" y="76"/>
                      <a:pt x="352" y="73"/>
                      <a:pt x="350" y="70"/>
                    </a:cubicBezTo>
                    <a:cubicBezTo>
                      <a:pt x="346" y="67"/>
                      <a:pt x="343" y="63"/>
                      <a:pt x="339" y="60"/>
                    </a:cubicBezTo>
                    <a:cubicBezTo>
                      <a:pt x="336" y="56"/>
                      <a:pt x="331" y="52"/>
                      <a:pt x="327" y="49"/>
                    </a:cubicBezTo>
                    <a:cubicBezTo>
                      <a:pt x="338" y="47"/>
                      <a:pt x="349" y="44"/>
                      <a:pt x="361" y="41"/>
                    </a:cubicBezTo>
                    <a:cubicBezTo>
                      <a:pt x="361" y="42"/>
                      <a:pt x="361" y="42"/>
                      <a:pt x="361" y="42"/>
                    </a:cubicBezTo>
                    <a:cubicBezTo>
                      <a:pt x="361" y="53"/>
                      <a:pt x="360" y="68"/>
                      <a:pt x="357" y="79"/>
                    </a:cubicBezTo>
                    <a:moveTo>
                      <a:pt x="413" y="73"/>
                    </a:moveTo>
                    <a:cubicBezTo>
                      <a:pt x="413" y="62"/>
                      <a:pt x="413" y="50"/>
                      <a:pt x="413" y="39"/>
                    </a:cubicBezTo>
                    <a:cubicBezTo>
                      <a:pt x="417" y="42"/>
                      <a:pt x="420" y="45"/>
                      <a:pt x="424" y="47"/>
                    </a:cubicBezTo>
                    <a:cubicBezTo>
                      <a:pt x="432" y="53"/>
                      <a:pt x="438" y="61"/>
                      <a:pt x="444" y="70"/>
                    </a:cubicBezTo>
                    <a:cubicBezTo>
                      <a:pt x="434" y="70"/>
                      <a:pt x="423" y="71"/>
                      <a:pt x="413" y="73"/>
                    </a:cubicBezTo>
                    <a:moveTo>
                      <a:pt x="549" y="82"/>
                    </a:moveTo>
                    <a:cubicBezTo>
                      <a:pt x="533" y="77"/>
                      <a:pt x="517" y="74"/>
                      <a:pt x="500" y="72"/>
                    </a:cubicBezTo>
                    <a:cubicBezTo>
                      <a:pt x="504" y="67"/>
                      <a:pt x="506" y="60"/>
                      <a:pt x="510" y="56"/>
                    </a:cubicBezTo>
                    <a:cubicBezTo>
                      <a:pt x="514" y="50"/>
                      <a:pt x="520" y="40"/>
                      <a:pt x="526" y="35"/>
                    </a:cubicBezTo>
                    <a:cubicBezTo>
                      <a:pt x="531" y="45"/>
                      <a:pt x="547" y="78"/>
                      <a:pt x="550" y="81"/>
                    </a:cubicBezTo>
                    <a:cubicBezTo>
                      <a:pt x="550" y="81"/>
                      <a:pt x="550" y="81"/>
                      <a:pt x="549" y="82"/>
                    </a:cubicBezTo>
                    <a:moveTo>
                      <a:pt x="453" y="70"/>
                    </a:moveTo>
                    <a:cubicBezTo>
                      <a:pt x="457" y="64"/>
                      <a:pt x="461" y="58"/>
                      <a:pt x="465" y="52"/>
                    </a:cubicBezTo>
                    <a:cubicBezTo>
                      <a:pt x="469" y="46"/>
                      <a:pt x="472" y="40"/>
                      <a:pt x="475" y="34"/>
                    </a:cubicBezTo>
                    <a:cubicBezTo>
                      <a:pt x="482" y="44"/>
                      <a:pt x="490" y="60"/>
                      <a:pt x="491" y="71"/>
                    </a:cubicBezTo>
                    <a:cubicBezTo>
                      <a:pt x="481" y="70"/>
                      <a:pt x="471" y="69"/>
                      <a:pt x="462" y="69"/>
                    </a:cubicBezTo>
                    <a:cubicBezTo>
                      <a:pt x="459" y="69"/>
                      <a:pt x="456" y="69"/>
                      <a:pt x="453" y="70"/>
                    </a:cubicBezTo>
                    <a:moveTo>
                      <a:pt x="406" y="69"/>
                    </a:moveTo>
                    <a:cubicBezTo>
                      <a:pt x="405" y="69"/>
                      <a:pt x="405" y="69"/>
                      <a:pt x="404" y="69"/>
                    </a:cubicBezTo>
                    <a:cubicBezTo>
                      <a:pt x="393" y="59"/>
                      <a:pt x="379" y="50"/>
                      <a:pt x="369" y="40"/>
                    </a:cubicBezTo>
                    <a:cubicBezTo>
                      <a:pt x="376" y="38"/>
                      <a:pt x="383" y="37"/>
                      <a:pt x="390" y="36"/>
                    </a:cubicBezTo>
                    <a:cubicBezTo>
                      <a:pt x="395" y="35"/>
                      <a:pt x="401" y="34"/>
                      <a:pt x="406" y="33"/>
                    </a:cubicBezTo>
                    <a:cubicBezTo>
                      <a:pt x="406" y="45"/>
                      <a:pt x="406" y="57"/>
                      <a:pt x="406" y="69"/>
                    </a:cubicBezTo>
                    <a:moveTo>
                      <a:pt x="313" y="35"/>
                    </a:moveTo>
                    <a:cubicBezTo>
                      <a:pt x="313" y="35"/>
                      <a:pt x="313" y="35"/>
                      <a:pt x="313" y="35"/>
                    </a:cubicBezTo>
                    <a:cubicBezTo>
                      <a:pt x="313" y="34"/>
                      <a:pt x="313" y="34"/>
                      <a:pt x="313" y="33"/>
                    </a:cubicBezTo>
                    <a:cubicBezTo>
                      <a:pt x="313" y="33"/>
                      <a:pt x="313" y="33"/>
                      <a:pt x="313" y="33"/>
                    </a:cubicBezTo>
                    <a:cubicBezTo>
                      <a:pt x="314" y="32"/>
                      <a:pt x="314" y="32"/>
                      <a:pt x="315" y="32"/>
                    </a:cubicBezTo>
                    <a:cubicBezTo>
                      <a:pt x="315" y="32"/>
                      <a:pt x="316" y="32"/>
                      <a:pt x="316" y="33"/>
                    </a:cubicBezTo>
                    <a:cubicBezTo>
                      <a:pt x="316" y="33"/>
                      <a:pt x="316" y="33"/>
                      <a:pt x="316" y="33"/>
                    </a:cubicBezTo>
                    <a:cubicBezTo>
                      <a:pt x="316" y="33"/>
                      <a:pt x="316" y="33"/>
                      <a:pt x="316" y="33"/>
                    </a:cubicBezTo>
                    <a:cubicBezTo>
                      <a:pt x="315" y="33"/>
                      <a:pt x="314" y="34"/>
                      <a:pt x="314" y="34"/>
                    </a:cubicBezTo>
                    <a:cubicBezTo>
                      <a:pt x="313" y="35"/>
                      <a:pt x="313" y="35"/>
                      <a:pt x="313" y="35"/>
                    </a:cubicBezTo>
                    <a:cubicBezTo>
                      <a:pt x="313" y="35"/>
                      <a:pt x="313" y="35"/>
                      <a:pt x="313" y="35"/>
                    </a:cubicBezTo>
                    <a:moveTo>
                      <a:pt x="556" y="77"/>
                    </a:moveTo>
                    <a:cubicBezTo>
                      <a:pt x="555" y="72"/>
                      <a:pt x="551" y="67"/>
                      <a:pt x="549" y="64"/>
                    </a:cubicBezTo>
                    <a:cubicBezTo>
                      <a:pt x="545" y="57"/>
                      <a:pt x="541" y="49"/>
                      <a:pt x="537" y="42"/>
                    </a:cubicBezTo>
                    <a:cubicBezTo>
                      <a:pt x="536" y="39"/>
                      <a:pt x="534" y="35"/>
                      <a:pt x="533" y="32"/>
                    </a:cubicBezTo>
                    <a:cubicBezTo>
                      <a:pt x="536" y="32"/>
                      <a:pt x="539" y="33"/>
                      <a:pt x="541" y="33"/>
                    </a:cubicBezTo>
                    <a:cubicBezTo>
                      <a:pt x="553" y="35"/>
                      <a:pt x="565" y="37"/>
                      <a:pt x="576" y="40"/>
                    </a:cubicBezTo>
                    <a:cubicBezTo>
                      <a:pt x="572" y="45"/>
                      <a:pt x="570" y="53"/>
                      <a:pt x="567" y="58"/>
                    </a:cubicBezTo>
                    <a:cubicBezTo>
                      <a:pt x="565" y="65"/>
                      <a:pt x="560" y="71"/>
                      <a:pt x="556" y="77"/>
                    </a:cubicBezTo>
                    <a:moveTo>
                      <a:pt x="448" y="63"/>
                    </a:moveTo>
                    <a:cubicBezTo>
                      <a:pt x="444" y="57"/>
                      <a:pt x="440" y="52"/>
                      <a:pt x="434" y="47"/>
                    </a:cubicBezTo>
                    <a:cubicBezTo>
                      <a:pt x="429" y="41"/>
                      <a:pt x="422" y="37"/>
                      <a:pt x="416" y="32"/>
                    </a:cubicBezTo>
                    <a:cubicBezTo>
                      <a:pt x="437" y="29"/>
                      <a:pt x="455" y="28"/>
                      <a:pt x="471" y="27"/>
                    </a:cubicBezTo>
                    <a:cubicBezTo>
                      <a:pt x="462" y="38"/>
                      <a:pt x="457" y="52"/>
                      <a:pt x="448" y="63"/>
                    </a:cubicBezTo>
                    <a:moveTo>
                      <a:pt x="497" y="64"/>
                    </a:moveTo>
                    <a:cubicBezTo>
                      <a:pt x="494" y="51"/>
                      <a:pt x="487" y="37"/>
                      <a:pt x="480" y="27"/>
                    </a:cubicBezTo>
                    <a:cubicBezTo>
                      <a:pt x="496" y="27"/>
                      <a:pt x="510" y="29"/>
                      <a:pt x="520" y="30"/>
                    </a:cubicBezTo>
                    <a:cubicBezTo>
                      <a:pt x="515" y="35"/>
                      <a:pt x="510" y="42"/>
                      <a:pt x="506" y="48"/>
                    </a:cubicBezTo>
                    <a:cubicBezTo>
                      <a:pt x="504" y="51"/>
                      <a:pt x="500" y="58"/>
                      <a:pt x="497" y="64"/>
                    </a:cubicBezTo>
                    <a:moveTo>
                      <a:pt x="478" y="0"/>
                    </a:moveTo>
                    <a:cubicBezTo>
                      <a:pt x="476" y="0"/>
                      <a:pt x="474" y="1"/>
                      <a:pt x="472" y="3"/>
                    </a:cubicBezTo>
                    <a:cubicBezTo>
                      <a:pt x="471" y="5"/>
                      <a:pt x="470" y="7"/>
                      <a:pt x="469" y="10"/>
                    </a:cubicBezTo>
                    <a:cubicBezTo>
                      <a:pt x="469" y="11"/>
                      <a:pt x="469" y="11"/>
                      <a:pt x="469" y="11"/>
                    </a:cubicBezTo>
                    <a:cubicBezTo>
                      <a:pt x="467" y="14"/>
                      <a:pt x="469" y="18"/>
                      <a:pt x="472" y="20"/>
                    </a:cubicBezTo>
                    <a:cubicBezTo>
                      <a:pt x="472" y="20"/>
                      <a:pt x="472" y="20"/>
                      <a:pt x="472" y="20"/>
                    </a:cubicBezTo>
                    <a:cubicBezTo>
                      <a:pt x="457" y="21"/>
                      <a:pt x="438" y="22"/>
                      <a:pt x="417" y="24"/>
                    </a:cubicBezTo>
                    <a:cubicBezTo>
                      <a:pt x="418" y="20"/>
                      <a:pt x="417" y="14"/>
                      <a:pt x="415" y="11"/>
                    </a:cubicBezTo>
                    <a:cubicBezTo>
                      <a:pt x="413" y="9"/>
                      <a:pt x="411" y="7"/>
                      <a:pt x="408" y="7"/>
                    </a:cubicBezTo>
                    <a:cubicBezTo>
                      <a:pt x="407" y="7"/>
                      <a:pt x="406" y="7"/>
                      <a:pt x="405" y="8"/>
                    </a:cubicBezTo>
                    <a:cubicBezTo>
                      <a:pt x="403" y="9"/>
                      <a:pt x="400" y="11"/>
                      <a:pt x="399" y="14"/>
                    </a:cubicBezTo>
                    <a:cubicBezTo>
                      <a:pt x="399" y="16"/>
                      <a:pt x="398" y="18"/>
                      <a:pt x="399" y="20"/>
                    </a:cubicBezTo>
                    <a:cubicBezTo>
                      <a:pt x="399" y="22"/>
                      <a:pt x="400" y="24"/>
                      <a:pt x="401" y="26"/>
                    </a:cubicBezTo>
                    <a:cubicBezTo>
                      <a:pt x="392" y="27"/>
                      <a:pt x="384" y="28"/>
                      <a:pt x="375" y="29"/>
                    </a:cubicBezTo>
                    <a:cubicBezTo>
                      <a:pt x="375" y="27"/>
                      <a:pt x="375" y="25"/>
                      <a:pt x="374" y="23"/>
                    </a:cubicBezTo>
                    <a:cubicBezTo>
                      <a:pt x="373" y="23"/>
                      <a:pt x="373" y="23"/>
                      <a:pt x="373" y="23"/>
                    </a:cubicBezTo>
                    <a:cubicBezTo>
                      <a:pt x="373" y="20"/>
                      <a:pt x="371" y="17"/>
                      <a:pt x="369" y="15"/>
                    </a:cubicBezTo>
                    <a:cubicBezTo>
                      <a:pt x="367" y="14"/>
                      <a:pt x="365" y="13"/>
                      <a:pt x="363" y="13"/>
                    </a:cubicBezTo>
                    <a:cubicBezTo>
                      <a:pt x="358" y="13"/>
                      <a:pt x="353" y="16"/>
                      <a:pt x="351" y="20"/>
                    </a:cubicBezTo>
                    <a:cubicBezTo>
                      <a:pt x="349" y="26"/>
                      <a:pt x="352" y="31"/>
                      <a:pt x="357" y="32"/>
                    </a:cubicBezTo>
                    <a:cubicBezTo>
                      <a:pt x="346" y="34"/>
                      <a:pt x="336" y="36"/>
                      <a:pt x="324" y="39"/>
                    </a:cubicBezTo>
                    <a:cubicBezTo>
                      <a:pt x="324" y="38"/>
                      <a:pt x="324" y="38"/>
                      <a:pt x="324" y="38"/>
                    </a:cubicBezTo>
                    <a:cubicBezTo>
                      <a:pt x="324" y="38"/>
                      <a:pt x="324" y="38"/>
                      <a:pt x="324" y="38"/>
                    </a:cubicBezTo>
                    <a:cubicBezTo>
                      <a:pt x="325" y="34"/>
                      <a:pt x="324" y="30"/>
                      <a:pt x="322" y="28"/>
                    </a:cubicBezTo>
                    <a:cubicBezTo>
                      <a:pt x="320" y="24"/>
                      <a:pt x="317" y="22"/>
                      <a:pt x="313" y="22"/>
                    </a:cubicBezTo>
                    <a:cubicBezTo>
                      <a:pt x="312" y="22"/>
                      <a:pt x="310" y="23"/>
                      <a:pt x="308" y="24"/>
                    </a:cubicBezTo>
                    <a:cubicBezTo>
                      <a:pt x="302" y="28"/>
                      <a:pt x="299" y="38"/>
                      <a:pt x="307" y="42"/>
                    </a:cubicBezTo>
                    <a:cubicBezTo>
                      <a:pt x="307" y="42"/>
                      <a:pt x="308" y="42"/>
                      <a:pt x="308" y="42"/>
                    </a:cubicBezTo>
                    <a:cubicBezTo>
                      <a:pt x="296" y="45"/>
                      <a:pt x="283" y="50"/>
                      <a:pt x="270" y="54"/>
                    </a:cubicBezTo>
                    <a:cubicBezTo>
                      <a:pt x="271" y="49"/>
                      <a:pt x="268" y="41"/>
                      <a:pt x="263" y="40"/>
                    </a:cubicBezTo>
                    <a:cubicBezTo>
                      <a:pt x="261" y="40"/>
                      <a:pt x="260" y="40"/>
                      <a:pt x="259" y="40"/>
                    </a:cubicBezTo>
                    <a:cubicBezTo>
                      <a:pt x="256" y="40"/>
                      <a:pt x="253" y="41"/>
                      <a:pt x="251" y="42"/>
                    </a:cubicBezTo>
                    <a:cubicBezTo>
                      <a:pt x="248" y="43"/>
                      <a:pt x="245" y="48"/>
                      <a:pt x="246" y="52"/>
                    </a:cubicBezTo>
                    <a:cubicBezTo>
                      <a:pt x="246" y="53"/>
                      <a:pt x="247" y="54"/>
                      <a:pt x="247" y="54"/>
                    </a:cubicBezTo>
                    <a:cubicBezTo>
                      <a:pt x="247" y="57"/>
                      <a:pt x="249" y="60"/>
                      <a:pt x="251" y="62"/>
                    </a:cubicBezTo>
                    <a:cubicBezTo>
                      <a:pt x="239" y="67"/>
                      <a:pt x="224" y="74"/>
                      <a:pt x="213" y="80"/>
                    </a:cubicBezTo>
                    <a:cubicBezTo>
                      <a:pt x="213" y="78"/>
                      <a:pt x="213" y="76"/>
                      <a:pt x="212" y="74"/>
                    </a:cubicBezTo>
                    <a:cubicBezTo>
                      <a:pt x="212" y="71"/>
                      <a:pt x="210" y="67"/>
                      <a:pt x="207" y="66"/>
                    </a:cubicBezTo>
                    <a:cubicBezTo>
                      <a:pt x="206" y="65"/>
                      <a:pt x="204" y="65"/>
                      <a:pt x="203" y="65"/>
                    </a:cubicBezTo>
                    <a:cubicBezTo>
                      <a:pt x="202" y="65"/>
                      <a:pt x="200" y="66"/>
                      <a:pt x="198" y="67"/>
                    </a:cubicBezTo>
                    <a:cubicBezTo>
                      <a:pt x="195" y="67"/>
                      <a:pt x="192" y="70"/>
                      <a:pt x="192" y="75"/>
                    </a:cubicBezTo>
                    <a:cubicBezTo>
                      <a:pt x="192" y="76"/>
                      <a:pt x="192" y="77"/>
                      <a:pt x="192" y="78"/>
                    </a:cubicBezTo>
                    <a:cubicBezTo>
                      <a:pt x="192" y="80"/>
                      <a:pt x="193" y="81"/>
                      <a:pt x="194" y="82"/>
                    </a:cubicBezTo>
                    <a:cubicBezTo>
                      <a:pt x="195" y="83"/>
                      <a:pt x="196" y="84"/>
                      <a:pt x="198" y="85"/>
                    </a:cubicBezTo>
                    <a:cubicBezTo>
                      <a:pt x="199" y="85"/>
                      <a:pt x="200" y="86"/>
                      <a:pt x="201" y="86"/>
                    </a:cubicBezTo>
                    <a:cubicBezTo>
                      <a:pt x="190" y="91"/>
                      <a:pt x="174" y="99"/>
                      <a:pt x="156" y="112"/>
                    </a:cubicBezTo>
                    <a:cubicBezTo>
                      <a:pt x="156" y="111"/>
                      <a:pt x="156" y="111"/>
                      <a:pt x="156" y="110"/>
                    </a:cubicBezTo>
                    <a:cubicBezTo>
                      <a:pt x="156" y="110"/>
                      <a:pt x="156" y="110"/>
                      <a:pt x="156" y="110"/>
                    </a:cubicBezTo>
                    <a:cubicBezTo>
                      <a:pt x="156" y="106"/>
                      <a:pt x="154" y="103"/>
                      <a:pt x="152" y="100"/>
                    </a:cubicBezTo>
                    <a:cubicBezTo>
                      <a:pt x="152" y="100"/>
                      <a:pt x="151" y="99"/>
                      <a:pt x="150" y="99"/>
                    </a:cubicBezTo>
                    <a:cubicBezTo>
                      <a:pt x="149" y="98"/>
                      <a:pt x="147" y="98"/>
                      <a:pt x="146" y="98"/>
                    </a:cubicBezTo>
                    <a:cubicBezTo>
                      <a:pt x="141" y="98"/>
                      <a:pt x="137" y="101"/>
                      <a:pt x="135" y="105"/>
                    </a:cubicBezTo>
                    <a:cubicBezTo>
                      <a:pt x="133" y="110"/>
                      <a:pt x="134" y="115"/>
                      <a:pt x="138" y="118"/>
                    </a:cubicBezTo>
                    <a:cubicBezTo>
                      <a:pt x="138" y="118"/>
                      <a:pt x="138" y="118"/>
                      <a:pt x="138" y="118"/>
                    </a:cubicBezTo>
                    <a:cubicBezTo>
                      <a:pt x="139" y="120"/>
                      <a:pt x="141" y="121"/>
                      <a:pt x="142" y="122"/>
                    </a:cubicBezTo>
                    <a:cubicBezTo>
                      <a:pt x="131" y="131"/>
                      <a:pt x="118" y="141"/>
                      <a:pt x="106" y="154"/>
                    </a:cubicBezTo>
                    <a:cubicBezTo>
                      <a:pt x="106" y="154"/>
                      <a:pt x="106" y="154"/>
                      <a:pt x="106" y="154"/>
                    </a:cubicBezTo>
                    <a:cubicBezTo>
                      <a:pt x="106" y="153"/>
                      <a:pt x="106" y="153"/>
                      <a:pt x="106" y="153"/>
                    </a:cubicBezTo>
                    <a:cubicBezTo>
                      <a:pt x="103" y="148"/>
                      <a:pt x="97" y="144"/>
                      <a:pt x="91" y="144"/>
                    </a:cubicBezTo>
                    <a:cubicBezTo>
                      <a:pt x="90" y="144"/>
                      <a:pt x="88" y="144"/>
                      <a:pt x="86" y="145"/>
                    </a:cubicBezTo>
                    <a:cubicBezTo>
                      <a:pt x="78" y="149"/>
                      <a:pt x="79" y="160"/>
                      <a:pt x="85" y="166"/>
                    </a:cubicBezTo>
                    <a:cubicBezTo>
                      <a:pt x="86" y="167"/>
                      <a:pt x="88" y="168"/>
                      <a:pt x="89" y="168"/>
                    </a:cubicBezTo>
                    <a:cubicBezTo>
                      <a:pt x="90" y="169"/>
                      <a:pt x="91" y="169"/>
                      <a:pt x="92" y="169"/>
                    </a:cubicBezTo>
                    <a:cubicBezTo>
                      <a:pt x="86" y="176"/>
                      <a:pt x="80" y="183"/>
                      <a:pt x="75" y="191"/>
                    </a:cubicBezTo>
                    <a:cubicBezTo>
                      <a:pt x="73" y="194"/>
                      <a:pt x="71" y="197"/>
                      <a:pt x="69" y="200"/>
                    </a:cubicBezTo>
                    <a:cubicBezTo>
                      <a:pt x="68" y="200"/>
                      <a:pt x="68" y="199"/>
                      <a:pt x="67" y="199"/>
                    </a:cubicBezTo>
                    <a:cubicBezTo>
                      <a:pt x="65" y="197"/>
                      <a:pt x="63" y="195"/>
                      <a:pt x="60" y="195"/>
                    </a:cubicBezTo>
                    <a:cubicBezTo>
                      <a:pt x="59" y="195"/>
                      <a:pt x="58" y="196"/>
                      <a:pt x="57" y="196"/>
                    </a:cubicBezTo>
                    <a:cubicBezTo>
                      <a:pt x="56" y="197"/>
                      <a:pt x="54" y="198"/>
                      <a:pt x="54" y="199"/>
                    </a:cubicBezTo>
                    <a:cubicBezTo>
                      <a:pt x="51" y="201"/>
                      <a:pt x="49" y="203"/>
                      <a:pt x="49" y="206"/>
                    </a:cubicBezTo>
                    <a:cubicBezTo>
                      <a:pt x="48" y="210"/>
                      <a:pt x="49" y="214"/>
                      <a:pt x="52" y="217"/>
                    </a:cubicBezTo>
                    <a:cubicBezTo>
                      <a:pt x="53" y="218"/>
                      <a:pt x="56" y="219"/>
                      <a:pt x="58" y="219"/>
                    </a:cubicBezTo>
                    <a:cubicBezTo>
                      <a:pt x="54" y="227"/>
                      <a:pt x="50" y="235"/>
                      <a:pt x="46" y="244"/>
                    </a:cubicBezTo>
                    <a:cubicBezTo>
                      <a:pt x="45" y="241"/>
                      <a:pt x="42" y="239"/>
                      <a:pt x="39" y="239"/>
                    </a:cubicBezTo>
                    <a:cubicBezTo>
                      <a:pt x="37" y="239"/>
                      <a:pt x="35" y="240"/>
                      <a:pt x="34" y="241"/>
                    </a:cubicBezTo>
                    <a:cubicBezTo>
                      <a:pt x="30" y="243"/>
                      <a:pt x="28" y="249"/>
                      <a:pt x="29" y="253"/>
                    </a:cubicBezTo>
                    <a:cubicBezTo>
                      <a:pt x="29" y="259"/>
                      <a:pt x="32" y="263"/>
                      <a:pt x="38" y="263"/>
                    </a:cubicBezTo>
                    <a:cubicBezTo>
                      <a:pt x="38" y="263"/>
                      <a:pt x="38" y="263"/>
                      <a:pt x="38" y="263"/>
                    </a:cubicBezTo>
                    <a:cubicBezTo>
                      <a:pt x="39" y="263"/>
                      <a:pt x="39" y="263"/>
                      <a:pt x="39" y="263"/>
                    </a:cubicBezTo>
                    <a:cubicBezTo>
                      <a:pt x="35" y="273"/>
                      <a:pt x="32" y="283"/>
                      <a:pt x="29" y="293"/>
                    </a:cubicBezTo>
                    <a:cubicBezTo>
                      <a:pt x="29" y="293"/>
                      <a:pt x="29" y="293"/>
                      <a:pt x="29" y="293"/>
                    </a:cubicBezTo>
                    <a:cubicBezTo>
                      <a:pt x="29" y="292"/>
                      <a:pt x="29" y="292"/>
                      <a:pt x="29" y="292"/>
                    </a:cubicBezTo>
                    <a:cubicBezTo>
                      <a:pt x="28" y="289"/>
                      <a:pt x="26" y="287"/>
                      <a:pt x="23" y="287"/>
                    </a:cubicBezTo>
                    <a:cubicBezTo>
                      <a:pt x="22" y="286"/>
                      <a:pt x="21" y="286"/>
                      <a:pt x="20" y="286"/>
                    </a:cubicBezTo>
                    <a:cubicBezTo>
                      <a:pt x="19" y="286"/>
                      <a:pt x="19" y="286"/>
                      <a:pt x="19" y="286"/>
                    </a:cubicBezTo>
                    <a:cubicBezTo>
                      <a:pt x="15" y="286"/>
                      <a:pt x="13" y="289"/>
                      <a:pt x="12" y="292"/>
                    </a:cubicBezTo>
                    <a:cubicBezTo>
                      <a:pt x="11" y="297"/>
                      <a:pt x="11" y="304"/>
                      <a:pt x="16" y="306"/>
                    </a:cubicBezTo>
                    <a:cubicBezTo>
                      <a:pt x="17" y="307"/>
                      <a:pt x="18" y="307"/>
                      <a:pt x="19" y="307"/>
                    </a:cubicBezTo>
                    <a:cubicBezTo>
                      <a:pt x="20" y="308"/>
                      <a:pt x="21" y="308"/>
                      <a:pt x="21" y="309"/>
                    </a:cubicBezTo>
                    <a:cubicBezTo>
                      <a:pt x="23" y="309"/>
                      <a:pt x="24" y="309"/>
                      <a:pt x="25" y="309"/>
                    </a:cubicBezTo>
                    <a:cubicBezTo>
                      <a:pt x="21" y="323"/>
                      <a:pt x="18" y="337"/>
                      <a:pt x="17" y="351"/>
                    </a:cubicBezTo>
                    <a:cubicBezTo>
                      <a:pt x="15" y="349"/>
                      <a:pt x="12" y="348"/>
                      <a:pt x="9" y="348"/>
                    </a:cubicBezTo>
                    <a:cubicBezTo>
                      <a:pt x="6" y="348"/>
                      <a:pt x="4" y="348"/>
                      <a:pt x="3" y="350"/>
                    </a:cubicBezTo>
                    <a:cubicBezTo>
                      <a:pt x="2" y="350"/>
                      <a:pt x="2" y="351"/>
                      <a:pt x="1" y="352"/>
                    </a:cubicBezTo>
                    <a:cubicBezTo>
                      <a:pt x="0" y="354"/>
                      <a:pt x="0" y="357"/>
                      <a:pt x="0" y="360"/>
                    </a:cubicBezTo>
                    <a:cubicBezTo>
                      <a:pt x="0" y="364"/>
                      <a:pt x="1" y="368"/>
                      <a:pt x="4" y="371"/>
                    </a:cubicBezTo>
                    <a:cubicBezTo>
                      <a:pt x="5" y="372"/>
                      <a:pt x="6" y="373"/>
                      <a:pt x="8" y="374"/>
                    </a:cubicBezTo>
                    <a:cubicBezTo>
                      <a:pt x="8" y="374"/>
                      <a:pt x="8" y="374"/>
                      <a:pt x="8" y="374"/>
                    </a:cubicBezTo>
                    <a:cubicBezTo>
                      <a:pt x="9" y="374"/>
                      <a:pt x="10" y="374"/>
                      <a:pt x="11" y="374"/>
                    </a:cubicBezTo>
                    <a:cubicBezTo>
                      <a:pt x="12" y="374"/>
                      <a:pt x="12" y="374"/>
                      <a:pt x="13" y="374"/>
                    </a:cubicBezTo>
                    <a:cubicBezTo>
                      <a:pt x="14" y="374"/>
                      <a:pt x="14" y="374"/>
                      <a:pt x="15" y="374"/>
                    </a:cubicBezTo>
                    <a:cubicBezTo>
                      <a:pt x="14" y="386"/>
                      <a:pt x="15" y="398"/>
                      <a:pt x="16" y="410"/>
                    </a:cubicBezTo>
                    <a:cubicBezTo>
                      <a:pt x="15" y="409"/>
                      <a:pt x="14" y="409"/>
                      <a:pt x="13" y="409"/>
                    </a:cubicBezTo>
                    <a:cubicBezTo>
                      <a:pt x="13" y="409"/>
                      <a:pt x="13" y="409"/>
                      <a:pt x="12" y="409"/>
                    </a:cubicBezTo>
                    <a:cubicBezTo>
                      <a:pt x="12" y="409"/>
                      <a:pt x="12" y="409"/>
                      <a:pt x="12" y="409"/>
                    </a:cubicBezTo>
                    <a:cubicBezTo>
                      <a:pt x="9" y="409"/>
                      <a:pt x="8" y="412"/>
                      <a:pt x="7" y="414"/>
                    </a:cubicBezTo>
                    <a:cubicBezTo>
                      <a:pt x="5" y="416"/>
                      <a:pt x="4" y="419"/>
                      <a:pt x="4" y="423"/>
                    </a:cubicBezTo>
                    <a:cubicBezTo>
                      <a:pt x="4" y="426"/>
                      <a:pt x="6" y="433"/>
                      <a:pt x="9" y="435"/>
                    </a:cubicBezTo>
                    <a:cubicBezTo>
                      <a:pt x="9" y="435"/>
                      <a:pt x="10" y="436"/>
                      <a:pt x="10" y="436"/>
                    </a:cubicBezTo>
                    <a:cubicBezTo>
                      <a:pt x="12" y="437"/>
                      <a:pt x="13" y="438"/>
                      <a:pt x="15" y="438"/>
                    </a:cubicBezTo>
                    <a:cubicBezTo>
                      <a:pt x="16" y="438"/>
                      <a:pt x="16" y="438"/>
                      <a:pt x="17" y="437"/>
                    </a:cubicBezTo>
                    <a:cubicBezTo>
                      <a:pt x="17" y="437"/>
                      <a:pt x="17" y="437"/>
                      <a:pt x="17" y="437"/>
                    </a:cubicBezTo>
                    <a:cubicBezTo>
                      <a:pt x="19" y="437"/>
                      <a:pt x="21" y="436"/>
                      <a:pt x="22" y="435"/>
                    </a:cubicBezTo>
                    <a:cubicBezTo>
                      <a:pt x="22" y="434"/>
                      <a:pt x="22" y="434"/>
                      <a:pt x="22" y="434"/>
                    </a:cubicBezTo>
                    <a:cubicBezTo>
                      <a:pt x="26" y="447"/>
                      <a:pt x="31" y="458"/>
                      <a:pt x="36" y="468"/>
                    </a:cubicBezTo>
                    <a:cubicBezTo>
                      <a:pt x="35" y="468"/>
                      <a:pt x="35" y="468"/>
                      <a:pt x="34" y="469"/>
                    </a:cubicBezTo>
                    <a:cubicBezTo>
                      <a:pt x="33" y="469"/>
                      <a:pt x="33" y="469"/>
                      <a:pt x="33" y="469"/>
                    </a:cubicBezTo>
                    <a:cubicBezTo>
                      <a:pt x="32" y="469"/>
                      <a:pt x="31" y="470"/>
                      <a:pt x="31" y="471"/>
                    </a:cubicBezTo>
                    <a:cubicBezTo>
                      <a:pt x="30" y="473"/>
                      <a:pt x="30" y="474"/>
                      <a:pt x="30" y="475"/>
                    </a:cubicBezTo>
                    <a:cubicBezTo>
                      <a:pt x="30" y="478"/>
                      <a:pt x="30" y="481"/>
                      <a:pt x="31" y="483"/>
                    </a:cubicBezTo>
                    <a:cubicBezTo>
                      <a:pt x="32" y="485"/>
                      <a:pt x="34" y="486"/>
                      <a:pt x="35" y="487"/>
                    </a:cubicBezTo>
                    <a:cubicBezTo>
                      <a:pt x="37" y="488"/>
                      <a:pt x="39" y="489"/>
                      <a:pt x="40" y="489"/>
                    </a:cubicBezTo>
                    <a:cubicBezTo>
                      <a:pt x="41" y="489"/>
                      <a:pt x="41" y="489"/>
                      <a:pt x="42" y="489"/>
                    </a:cubicBezTo>
                    <a:cubicBezTo>
                      <a:pt x="45" y="489"/>
                      <a:pt x="47" y="487"/>
                      <a:pt x="48" y="485"/>
                    </a:cubicBezTo>
                    <a:cubicBezTo>
                      <a:pt x="58" y="496"/>
                      <a:pt x="71" y="505"/>
                      <a:pt x="89" y="513"/>
                    </a:cubicBezTo>
                    <a:cubicBezTo>
                      <a:pt x="87" y="514"/>
                      <a:pt x="87" y="515"/>
                      <a:pt x="86" y="516"/>
                    </a:cubicBezTo>
                    <a:cubicBezTo>
                      <a:pt x="85" y="519"/>
                      <a:pt x="85" y="523"/>
                      <a:pt x="86" y="525"/>
                    </a:cubicBezTo>
                    <a:cubicBezTo>
                      <a:pt x="88" y="529"/>
                      <a:pt x="92" y="531"/>
                      <a:pt x="96" y="531"/>
                    </a:cubicBezTo>
                    <a:cubicBezTo>
                      <a:pt x="97" y="531"/>
                      <a:pt x="97" y="531"/>
                      <a:pt x="98" y="531"/>
                    </a:cubicBezTo>
                    <a:cubicBezTo>
                      <a:pt x="98" y="531"/>
                      <a:pt x="99" y="531"/>
                      <a:pt x="99" y="531"/>
                    </a:cubicBezTo>
                    <a:cubicBezTo>
                      <a:pt x="100" y="530"/>
                      <a:pt x="100" y="530"/>
                      <a:pt x="100" y="530"/>
                    </a:cubicBezTo>
                    <a:cubicBezTo>
                      <a:pt x="100" y="530"/>
                      <a:pt x="101" y="530"/>
                      <a:pt x="101" y="530"/>
                    </a:cubicBezTo>
                    <a:cubicBezTo>
                      <a:pt x="104" y="528"/>
                      <a:pt x="106" y="524"/>
                      <a:pt x="105" y="520"/>
                    </a:cubicBezTo>
                    <a:cubicBezTo>
                      <a:pt x="105" y="520"/>
                      <a:pt x="105" y="519"/>
                      <a:pt x="105" y="518"/>
                    </a:cubicBezTo>
                    <a:cubicBezTo>
                      <a:pt x="113" y="521"/>
                      <a:pt x="123" y="523"/>
                      <a:pt x="133" y="525"/>
                    </a:cubicBezTo>
                    <a:cubicBezTo>
                      <a:pt x="135" y="525"/>
                      <a:pt x="136" y="525"/>
                      <a:pt x="138" y="526"/>
                    </a:cubicBezTo>
                    <a:cubicBezTo>
                      <a:pt x="137" y="527"/>
                      <a:pt x="138" y="529"/>
                      <a:pt x="139" y="531"/>
                    </a:cubicBezTo>
                    <a:cubicBezTo>
                      <a:pt x="140" y="534"/>
                      <a:pt x="142" y="536"/>
                      <a:pt x="144" y="537"/>
                    </a:cubicBezTo>
                    <a:cubicBezTo>
                      <a:pt x="146" y="538"/>
                      <a:pt x="148" y="538"/>
                      <a:pt x="150" y="538"/>
                    </a:cubicBezTo>
                    <a:cubicBezTo>
                      <a:pt x="151" y="538"/>
                      <a:pt x="152" y="538"/>
                      <a:pt x="153" y="538"/>
                    </a:cubicBezTo>
                    <a:cubicBezTo>
                      <a:pt x="153" y="538"/>
                      <a:pt x="153" y="538"/>
                      <a:pt x="153" y="538"/>
                    </a:cubicBezTo>
                    <a:cubicBezTo>
                      <a:pt x="156" y="538"/>
                      <a:pt x="159" y="536"/>
                      <a:pt x="160" y="534"/>
                    </a:cubicBezTo>
                    <a:cubicBezTo>
                      <a:pt x="161" y="533"/>
                      <a:pt x="162" y="531"/>
                      <a:pt x="162" y="529"/>
                    </a:cubicBezTo>
                    <a:cubicBezTo>
                      <a:pt x="161" y="528"/>
                      <a:pt x="161" y="527"/>
                      <a:pt x="161" y="526"/>
                    </a:cubicBezTo>
                    <a:cubicBezTo>
                      <a:pt x="172" y="525"/>
                      <a:pt x="184" y="522"/>
                      <a:pt x="194" y="516"/>
                    </a:cubicBezTo>
                    <a:cubicBezTo>
                      <a:pt x="194" y="516"/>
                      <a:pt x="194" y="517"/>
                      <a:pt x="195" y="517"/>
                    </a:cubicBezTo>
                    <a:cubicBezTo>
                      <a:pt x="195" y="518"/>
                      <a:pt x="195" y="519"/>
                      <a:pt x="195" y="519"/>
                    </a:cubicBezTo>
                    <a:cubicBezTo>
                      <a:pt x="196" y="520"/>
                      <a:pt x="196" y="520"/>
                      <a:pt x="197" y="521"/>
                    </a:cubicBezTo>
                    <a:cubicBezTo>
                      <a:pt x="197" y="522"/>
                      <a:pt x="198" y="523"/>
                      <a:pt x="198" y="523"/>
                    </a:cubicBezTo>
                    <a:cubicBezTo>
                      <a:pt x="201" y="526"/>
                      <a:pt x="204" y="528"/>
                      <a:pt x="207" y="528"/>
                    </a:cubicBezTo>
                    <a:cubicBezTo>
                      <a:pt x="207" y="528"/>
                      <a:pt x="208" y="528"/>
                      <a:pt x="208" y="528"/>
                    </a:cubicBezTo>
                    <a:cubicBezTo>
                      <a:pt x="208" y="528"/>
                      <a:pt x="208" y="528"/>
                      <a:pt x="209" y="528"/>
                    </a:cubicBezTo>
                    <a:cubicBezTo>
                      <a:pt x="209" y="528"/>
                      <a:pt x="210" y="528"/>
                      <a:pt x="210" y="528"/>
                    </a:cubicBezTo>
                    <a:cubicBezTo>
                      <a:pt x="213" y="527"/>
                      <a:pt x="216" y="526"/>
                      <a:pt x="216" y="523"/>
                    </a:cubicBezTo>
                    <a:cubicBezTo>
                      <a:pt x="217" y="519"/>
                      <a:pt x="216" y="514"/>
                      <a:pt x="214" y="511"/>
                    </a:cubicBezTo>
                    <a:cubicBezTo>
                      <a:pt x="214" y="510"/>
                      <a:pt x="214" y="510"/>
                      <a:pt x="214" y="510"/>
                    </a:cubicBezTo>
                    <a:cubicBezTo>
                      <a:pt x="214" y="510"/>
                      <a:pt x="214" y="510"/>
                      <a:pt x="214" y="510"/>
                    </a:cubicBezTo>
                    <a:cubicBezTo>
                      <a:pt x="214" y="509"/>
                      <a:pt x="213" y="508"/>
                      <a:pt x="213" y="507"/>
                    </a:cubicBezTo>
                    <a:cubicBezTo>
                      <a:pt x="212" y="506"/>
                      <a:pt x="211" y="505"/>
                      <a:pt x="209" y="504"/>
                    </a:cubicBezTo>
                    <a:cubicBezTo>
                      <a:pt x="211" y="501"/>
                      <a:pt x="213" y="499"/>
                      <a:pt x="215" y="496"/>
                    </a:cubicBezTo>
                    <a:cubicBezTo>
                      <a:pt x="223" y="481"/>
                      <a:pt x="229" y="462"/>
                      <a:pt x="227" y="444"/>
                    </a:cubicBezTo>
                    <a:cubicBezTo>
                      <a:pt x="227" y="445"/>
                      <a:pt x="227" y="445"/>
                      <a:pt x="227" y="445"/>
                    </a:cubicBezTo>
                    <a:cubicBezTo>
                      <a:pt x="229" y="446"/>
                      <a:pt x="232" y="447"/>
                      <a:pt x="234" y="447"/>
                    </a:cubicBezTo>
                    <a:cubicBezTo>
                      <a:pt x="238" y="447"/>
                      <a:pt x="242" y="444"/>
                      <a:pt x="243" y="440"/>
                    </a:cubicBezTo>
                    <a:cubicBezTo>
                      <a:pt x="243" y="436"/>
                      <a:pt x="242" y="433"/>
                      <a:pt x="241" y="431"/>
                    </a:cubicBezTo>
                    <a:cubicBezTo>
                      <a:pt x="239" y="427"/>
                      <a:pt x="236" y="425"/>
                      <a:pt x="232" y="425"/>
                    </a:cubicBezTo>
                    <a:cubicBezTo>
                      <a:pt x="231" y="425"/>
                      <a:pt x="229" y="425"/>
                      <a:pt x="228" y="427"/>
                    </a:cubicBezTo>
                    <a:cubicBezTo>
                      <a:pt x="226" y="427"/>
                      <a:pt x="224" y="428"/>
                      <a:pt x="223" y="429"/>
                    </a:cubicBezTo>
                    <a:cubicBezTo>
                      <a:pt x="222" y="427"/>
                      <a:pt x="221" y="424"/>
                      <a:pt x="220" y="422"/>
                    </a:cubicBezTo>
                    <a:cubicBezTo>
                      <a:pt x="217" y="417"/>
                      <a:pt x="211" y="409"/>
                      <a:pt x="206" y="402"/>
                    </a:cubicBezTo>
                    <a:cubicBezTo>
                      <a:pt x="206" y="402"/>
                      <a:pt x="206" y="402"/>
                      <a:pt x="207" y="402"/>
                    </a:cubicBezTo>
                    <a:cubicBezTo>
                      <a:pt x="208" y="402"/>
                      <a:pt x="210" y="401"/>
                      <a:pt x="211" y="400"/>
                    </a:cubicBezTo>
                    <a:cubicBezTo>
                      <a:pt x="212" y="399"/>
                      <a:pt x="212" y="399"/>
                      <a:pt x="212" y="398"/>
                    </a:cubicBezTo>
                    <a:cubicBezTo>
                      <a:pt x="215" y="396"/>
                      <a:pt x="216" y="393"/>
                      <a:pt x="215" y="389"/>
                    </a:cubicBezTo>
                    <a:cubicBezTo>
                      <a:pt x="215" y="387"/>
                      <a:pt x="213" y="384"/>
                      <a:pt x="210" y="383"/>
                    </a:cubicBezTo>
                    <a:cubicBezTo>
                      <a:pt x="209" y="382"/>
                      <a:pt x="208" y="382"/>
                      <a:pt x="208" y="381"/>
                    </a:cubicBezTo>
                    <a:cubicBezTo>
                      <a:pt x="206" y="381"/>
                      <a:pt x="204" y="380"/>
                      <a:pt x="202" y="380"/>
                    </a:cubicBezTo>
                    <a:cubicBezTo>
                      <a:pt x="201" y="380"/>
                      <a:pt x="200" y="381"/>
                      <a:pt x="200" y="381"/>
                    </a:cubicBezTo>
                    <a:cubicBezTo>
                      <a:pt x="201" y="376"/>
                      <a:pt x="203" y="373"/>
                      <a:pt x="206" y="371"/>
                    </a:cubicBezTo>
                    <a:cubicBezTo>
                      <a:pt x="206" y="373"/>
                      <a:pt x="207" y="374"/>
                      <a:pt x="208" y="375"/>
                    </a:cubicBezTo>
                    <a:cubicBezTo>
                      <a:pt x="209" y="376"/>
                      <a:pt x="211" y="376"/>
                      <a:pt x="212" y="377"/>
                    </a:cubicBezTo>
                    <a:cubicBezTo>
                      <a:pt x="213" y="377"/>
                      <a:pt x="213" y="377"/>
                      <a:pt x="214" y="377"/>
                    </a:cubicBezTo>
                    <a:cubicBezTo>
                      <a:pt x="215" y="380"/>
                      <a:pt x="217" y="380"/>
                      <a:pt x="219" y="380"/>
                    </a:cubicBezTo>
                    <a:cubicBezTo>
                      <a:pt x="220" y="380"/>
                      <a:pt x="220" y="380"/>
                      <a:pt x="220" y="380"/>
                    </a:cubicBezTo>
                    <a:cubicBezTo>
                      <a:pt x="226" y="380"/>
                      <a:pt x="228" y="372"/>
                      <a:pt x="226" y="367"/>
                    </a:cubicBezTo>
                    <a:cubicBezTo>
                      <a:pt x="226" y="367"/>
                      <a:pt x="226" y="366"/>
                      <a:pt x="226" y="365"/>
                    </a:cubicBezTo>
                    <a:cubicBezTo>
                      <a:pt x="226" y="365"/>
                      <a:pt x="227" y="365"/>
                      <a:pt x="227" y="365"/>
                    </a:cubicBezTo>
                    <a:cubicBezTo>
                      <a:pt x="236" y="366"/>
                      <a:pt x="243" y="367"/>
                      <a:pt x="251" y="372"/>
                    </a:cubicBezTo>
                    <a:cubicBezTo>
                      <a:pt x="247" y="374"/>
                      <a:pt x="245" y="378"/>
                      <a:pt x="247" y="383"/>
                    </a:cubicBezTo>
                    <a:cubicBezTo>
                      <a:pt x="247" y="383"/>
                      <a:pt x="247" y="383"/>
                      <a:pt x="247" y="383"/>
                    </a:cubicBezTo>
                    <a:cubicBezTo>
                      <a:pt x="247" y="384"/>
                      <a:pt x="247" y="384"/>
                      <a:pt x="247" y="384"/>
                    </a:cubicBezTo>
                    <a:cubicBezTo>
                      <a:pt x="247" y="386"/>
                      <a:pt x="247" y="388"/>
                      <a:pt x="248" y="390"/>
                    </a:cubicBezTo>
                    <a:cubicBezTo>
                      <a:pt x="250" y="392"/>
                      <a:pt x="252" y="394"/>
                      <a:pt x="255" y="394"/>
                    </a:cubicBezTo>
                    <a:cubicBezTo>
                      <a:pt x="255" y="394"/>
                      <a:pt x="256" y="394"/>
                      <a:pt x="256" y="394"/>
                    </a:cubicBezTo>
                    <a:cubicBezTo>
                      <a:pt x="261" y="394"/>
                      <a:pt x="265" y="388"/>
                      <a:pt x="265" y="383"/>
                    </a:cubicBezTo>
                    <a:cubicBezTo>
                      <a:pt x="267" y="385"/>
                      <a:pt x="269" y="387"/>
                      <a:pt x="272" y="390"/>
                    </a:cubicBezTo>
                    <a:cubicBezTo>
                      <a:pt x="275" y="393"/>
                      <a:pt x="279" y="397"/>
                      <a:pt x="284" y="402"/>
                    </a:cubicBezTo>
                    <a:cubicBezTo>
                      <a:pt x="284" y="403"/>
                      <a:pt x="284" y="403"/>
                      <a:pt x="284" y="403"/>
                    </a:cubicBezTo>
                    <a:cubicBezTo>
                      <a:pt x="283" y="403"/>
                      <a:pt x="282" y="403"/>
                      <a:pt x="282" y="404"/>
                    </a:cubicBezTo>
                    <a:cubicBezTo>
                      <a:pt x="280" y="405"/>
                      <a:pt x="279" y="407"/>
                      <a:pt x="279" y="409"/>
                    </a:cubicBezTo>
                    <a:cubicBezTo>
                      <a:pt x="277" y="414"/>
                      <a:pt x="278" y="419"/>
                      <a:pt x="283" y="421"/>
                    </a:cubicBezTo>
                    <a:cubicBezTo>
                      <a:pt x="283" y="422"/>
                      <a:pt x="284" y="422"/>
                      <a:pt x="285" y="422"/>
                    </a:cubicBezTo>
                    <a:cubicBezTo>
                      <a:pt x="287" y="423"/>
                      <a:pt x="289" y="423"/>
                      <a:pt x="290" y="423"/>
                    </a:cubicBezTo>
                    <a:cubicBezTo>
                      <a:pt x="292" y="423"/>
                      <a:pt x="294" y="423"/>
                      <a:pt x="295" y="422"/>
                    </a:cubicBezTo>
                    <a:cubicBezTo>
                      <a:pt x="297" y="421"/>
                      <a:pt x="298" y="419"/>
                      <a:pt x="299" y="417"/>
                    </a:cubicBezTo>
                    <a:cubicBezTo>
                      <a:pt x="305" y="424"/>
                      <a:pt x="311" y="430"/>
                      <a:pt x="314" y="434"/>
                    </a:cubicBezTo>
                    <a:cubicBezTo>
                      <a:pt x="319" y="438"/>
                      <a:pt x="324" y="442"/>
                      <a:pt x="328" y="447"/>
                    </a:cubicBezTo>
                    <a:cubicBezTo>
                      <a:pt x="327" y="447"/>
                      <a:pt x="326" y="448"/>
                      <a:pt x="325" y="449"/>
                    </a:cubicBezTo>
                    <a:cubicBezTo>
                      <a:pt x="324" y="450"/>
                      <a:pt x="323" y="452"/>
                      <a:pt x="323" y="454"/>
                    </a:cubicBezTo>
                    <a:cubicBezTo>
                      <a:pt x="323" y="457"/>
                      <a:pt x="323" y="460"/>
                      <a:pt x="324" y="463"/>
                    </a:cubicBezTo>
                    <a:cubicBezTo>
                      <a:pt x="326" y="465"/>
                      <a:pt x="328" y="468"/>
                      <a:pt x="331" y="468"/>
                    </a:cubicBezTo>
                    <a:cubicBezTo>
                      <a:pt x="332" y="469"/>
                      <a:pt x="332" y="469"/>
                      <a:pt x="333" y="469"/>
                    </a:cubicBezTo>
                    <a:cubicBezTo>
                      <a:pt x="333" y="469"/>
                      <a:pt x="334" y="469"/>
                      <a:pt x="334" y="469"/>
                    </a:cubicBezTo>
                    <a:cubicBezTo>
                      <a:pt x="334" y="469"/>
                      <a:pt x="335" y="469"/>
                      <a:pt x="335" y="469"/>
                    </a:cubicBezTo>
                    <a:cubicBezTo>
                      <a:pt x="338" y="469"/>
                      <a:pt x="342" y="467"/>
                      <a:pt x="342" y="464"/>
                    </a:cubicBezTo>
                    <a:cubicBezTo>
                      <a:pt x="343" y="462"/>
                      <a:pt x="343" y="461"/>
                      <a:pt x="343" y="460"/>
                    </a:cubicBezTo>
                    <a:cubicBezTo>
                      <a:pt x="352" y="469"/>
                      <a:pt x="361" y="476"/>
                      <a:pt x="369" y="483"/>
                    </a:cubicBezTo>
                    <a:cubicBezTo>
                      <a:pt x="369" y="483"/>
                      <a:pt x="368" y="483"/>
                      <a:pt x="367" y="484"/>
                    </a:cubicBezTo>
                    <a:cubicBezTo>
                      <a:pt x="366" y="484"/>
                      <a:pt x="365" y="485"/>
                      <a:pt x="364" y="487"/>
                    </a:cubicBezTo>
                    <a:cubicBezTo>
                      <a:pt x="362" y="488"/>
                      <a:pt x="361" y="490"/>
                      <a:pt x="361" y="493"/>
                    </a:cubicBezTo>
                    <a:cubicBezTo>
                      <a:pt x="361" y="500"/>
                      <a:pt x="366" y="505"/>
                      <a:pt x="373" y="505"/>
                    </a:cubicBezTo>
                    <a:cubicBezTo>
                      <a:pt x="373" y="505"/>
                      <a:pt x="373" y="505"/>
                      <a:pt x="374" y="505"/>
                    </a:cubicBezTo>
                    <a:cubicBezTo>
                      <a:pt x="375" y="505"/>
                      <a:pt x="377" y="504"/>
                      <a:pt x="378" y="503"/>
                    </a:cubicBezTo>
                    <a:cubicBezTo>
                      <a:pt x="379" y="503"/>
                      <a:pt x="380" y="503"/>
                      <a:pt x="380" y="503"/>
                    </a:cubicBezTo>
                    <a:cubicBezTo>
                      <a:pt x="383" y="502"/>
                      <a:pt x="386" y="500"/>
                      <a:pt x="387" y="497"/>
                    </a:cubicBezTo>
                    <a:cubicBezTo>
                      <a:pt x="401" y="507"/>
                      <a:pt x="413" y="515"/>
                      <a:pt x="423" y="520"/>
                    </a:cubicBezTo>
                    <a:cubicBezTo>
                      <a:pt x="420" y="521"/>
                      <a:pt x="418" y="523"/>
                      <a:pt x="417" y="526"/>
                    </a:cubicBezTo>
                    <a:cubicBezTo>
                      <a:pt x="417" y="527"/>
                      <a:pt x="417" y="529"/>
                      <a:pt x="417" y="530"/>
                    </a:cubicBezTo>
                    <a:cubicBezTo>
                      <a:pt x="417" y="534"/>
                      <a:pt x="418" y="539"/>
                      <a:pt x="422" y="541"/>
                    </a:cubicBezTo>
                    <a:cubicBezTo>
                      <a:pt x="424" y="542"/>
                      <a:pt x="425" y="542"/>
                      <a:pt x="426" y="542"/>
                    </a:cubicBezTo>
                    <a:cubicBezTo>
                      <a:pt x="430" y="542"/>
                      <a:pt x="433" y="540"/>
                      <a:pt x="434" y="536"/>
                    </a:cubicBezTo>
                    <a:cubicBezTo>
                      <a:pt x="435" y="535"/>
                      <a:pt x="435" y="533"/>
                      <a:pt x="435" y="532"/>
                    </a:cubicBezTo>
                    <a:cubicBezTo>
                      <a:pt x="435" y="531"/>
                      <a:pt x="435" y="531"/>
                      <a:pt x="435" y="531"/>
                    </a:cubicBezTo>
                    <a:cubicBezTo>
                      <a:pt x="435" y="530"/>
                      <a:pt x="435" y="528"/>
                      <a:pt x="434" y="526"/>
                    </a:cubicBezTo>
                    <a:cubicBezTo>
                      <a:pt x="446" y="532"/>
                      <a:pt x="454" y="535"/>
                      <a:pt x="460" y="536"/>
                    </a:cubicBezTo>
                    <a:cubicBezTo>
                      <a:pt x="460" y="537"/>
                      <a:pt x="460" y="537"/>
                      <a:pt x="460" y="537"/>
                    </a:cubicBezTo>
                    <a:cubicBezTo>
                      <a:pt x="457" y="540"/>
                      <a:pt x="455" y="545"/>
                      <a:pt x="457" y="549"/>
                    </a:cubicBezTo>
                    <a:cubicBezTo>
                      <a:pt x="459" y="553"/>
                      <a:pt x="463" y="557"/>
                      <a:pt x="468" y="557"/>
                    </a:cubicBezTo>
                    <a:cubicBezTo>
                      <a:pt x="469" y="557"/>
                      <a:pt x="471" y="556"/>
                      <a:pt x="472" y="555"/>
                    </a:cubicBezTo>
                    <a:cubicBezTo>
                      <a:pt x="472" y="555"/>
                      <a:pt x="473" y="554"/>
                      <a:pt x="473" y="554"/>
                    </a:cubicBezTo>
                    <a:cubicBezTo>
                      <a:pt x="475" y="553"/>
                      <a:pt x="476" y="552"/>
                      <a:pt x="476" y="551"/>
                    </a:cubicBezTo>
                    <a:cubicBezTo>
                      <a:pt x="478" y="548"/>
                      <a:pt x="478" y="544"/>
                      <a:pt x="477" y="541"/>
                    </a:cubicBezTo>
                    <a:cubicBezTo>
                      <a:pt x="486" y="544"/>
                      <a:pt x="495" y="546"/>
                      <a:pt x="504" y="547"/>
                    </a:cubicBezTo>
                    <a:cubicBezTo>
                      <a:pt x="503" y="548"/>
                      <a:pt x="503" y="549"/>
                      <a:pt x="502" y="550"/>
                    </a:cubicBezTo>
                    <a:cubicBezTo>
                      <a:pt x="501" y="551"/>
                      <a:pt x="500" y="553"/>
                      <a:pt x="500" y="555"/>
                    </a:cubicBezTo>
                    <a:cubicBezTo>
                      <a:pt x="500" y="558"/>
                      <a:pt x="501" y="561"/>
                      <a:pt x="503" y="562"/>
                    </a:cubicBezTo>
                    <a:cubicBezTo>
                      <a:pt x="504" y="563"/>
                      <a:pt x="506" y="564"/>
                      <a:pt x="507" y="565"/>
                    </a:cubicBezTo>
                    <a:cubicBezTo>
                      <a:pt x="509" y="565"/>
                      <a:pt x="511" y="566"/>
                      <a:pt x="513" y="566"/>
                    </a:cubicBezTo>
                    <a:cubicBezTo>
                      <a:pt x="517" y="566"/>
                      <a:pt x="520" y="564"/>
                      <a:pt x="522" y="560"/>
                    </a:cubicBezTo>
                    <a:cubicBezTo>
                      <a:pt x="524" y="556"/>
                      <a:pt x="522" y="552"/>
                      <a:pt x="520" y="549"/>
                    </a:cubicBezTo>
                    <a:cubicBezTo>
                      <a:pt x="529" y="550"/>
                      <a:pt x="538" y="551"/>
                      <a:pt x="548" y="552"/>
                    </a:cubicBezTo>
                    <a:cubicBezTo>
                      <a:pt x="548" y="557"/>
                      <a:pt x="552" y="562"/>
                      <a:pt x="556" y="564"/>
                    </a:cubicBezTo>
                    <a:cubicBezTo>
                      <a:pt x="558" y="565"/>
                      <a:pt x="561" y="566"/>
                      <a:pt x="564" y="566"/>
                    </a:cubicBezTo>
                    <a:cubicBezTo>
                      <a:pt x="567" y="566"/>
                      <a:pt x="571" y="565"/>
                      <a:pt x="573" y="562"/>
                    </a:cubicBezTo>
                    <a:cubicBezTo>
                      <a:pt x="576" y="559"/>
                      <a:pt x="575" y="554"/>
                      <a:pt x="572" y="550"/>
                    </a:cubicBezTo>
                    <a:cubicBezTo>
                      <a:pt x="578" y="550"/>
                      <a:pt x="584" y="548"/>
                      <a:pt x="590" y="546"/>
                    </a:cubicBezTo>
                    <a:cubicBezTo>
                      <a:pt x="612" y="521"/>
                      <a:pt x="634" y="509"/>
                      <a:pt x="652" y="504"/>
                    </a:cubicBezTo>
                    <a:cubicBezTo>
                      <a:pt x="652" y="504"/>
                      <a:pt x="653" y="503"/>
                      <a:pt x="653" y="502"/>
                    </a:cubicBezTo>
                    <a:cubicBezTo>
                      <a:pt x="653" y="503"/>
                      <a:pt x="654" y="503"/>
                      <a:pt x="654" y="504"/>
                    </a:cubicBezTo>
                    <a:cubicBezTo>
                      <a:pt x="661" y="502"/>
                      <a:pt x="667" y="501"/>
                      <a:pt x="672" y="500"/>
                    </a:cubicBezTo>
                    <a:cubicBezTo>
                      <a:pt x="672" y="500"/>
                      <a:pt x="672" y="500"/>
                      <a:pt x="672" y="499"/>
                    </a:cubicBezTo>
                    <a:cubicBezTo>
                      <a:pt x="672" y="496"/>
                      <a:pt x="672" y="493"/>
                      <a:pt x="670" y="491"/>
                    </a:cubicBezTo>
                    <a:cubicBezTo>
                      <a:pt x="668" y="488"/>
                      <a:pt x="667" y="486"/>
                      <a:pt x="664" y="486"/>
                    </a:cubicBezTo>
                    <a:cubicBezTo>
                      <a:pt x="666" y="481"/>
                      <a:pt x="668" y="476"/>
                      <a:pt x="671" y="472"/>
                    </a:cubicBezTo>
                    <a:cubicBezTo>
                      <a:pt x="673" y="469"/>
                      <a:pt x="674" y="465"/>
                      <a:pt x="676" y="461"/>
                    </a:cubicBezTo>
                    <a:cubicBezTo>
                      <a:pt x="676" y="461"/>
                      <a:pt x="676" y="461"/>
                      <a:pt x="676" y="461"/>
                    </a:cubicBezTo>
                    <a:cubicBezTo>
                      <a:pt x="678" y="462"/>
                      <a:pt x="679" y="463"/>
                      <a:pt x="681" y="463"/>
                    </a:cubicBezTo>
                    <a:cubicBezTo>
                      <a:pt x="681" y="464"/>
                      <a:pt x="682" y="465"/>
                      <a:pt x="684" y="465"/>
                    </a:cubicBezTo>
                    <a:cubicBezTo>
                      <a:pt x="685" y="465"/>
                      <a:pt x="686" y="464"/>
                      <a:pt x="686" y="462"/>
                    </a:cubicBezTo>
                    <a:cubicBezTo>
                      <a:pt x="687" y="462"/>
                      <a:pt x="687" y="462"/>
                      <a:pt x="687" y="462"/>
                    </a:cubicBezTo>
                    <a:cubicBezTo>
                      <a:pt x="690" y="461"/>
                      <a:pt x="692" y="460"/>
                      <a:pt x="693" y="457"/>
                    </a:cubicBezTo>
                    <a:cubicBezTo>
                      <a:pt x="694" y="451"/>
                      <a:pt x="691" y="442"/>
                      <a:pt x="685" y="441"/>
                    </a:cubicBezTo>
                    <a:cubicBezTo>
                      <a:pt x="685" y="441"/>
                      <a:pt x="684" y="441"/>
                      <a:pt x="684" y="441"/>
                    </a:cubicBezTo>
                    <a:cubicBezTo>
                      <a:pt x="684" y="441"/>
                      <a:pt x="683" y="441"/>
                      <a:pt x="683" y="441"/>
                    </a:cubicBezTo>
                    <a:cubicBezTo>
                      <a:pt x="682" y="441"/>
                      <a:pt x="682" y="441"/>
                      <a:pt x="681" y="441"/>
                    </a:cubicBezTo>
                    <a:cubicBezTo>
                      <a:pt x="682" y="436"/>
                      <a:pt x="683" y="430"/>
                      <a:pt x="683" y="425"/>
                    </a:cubicBezTo>
                    <a:cubicBezTo>
                      <a:pt x="683" y="424"/>
                      <a:pt x="683" y="424"/>
                      <a:pt x="683" y="423"/>
                    </a:cubicBezTo>
                    <a:cubicBezTo>
                      <a:pt x="684" y="424"/>
                      <a:pt x="684" y="424"/>
                      <a:pt x="684" y="424"/>
                    </a:cubicBezTo>
                    <a:cubicBezTo>
                      <a:pt x="684" y="425"/>
                      <a:pt x="685" y="426"/>
                      <a:pt x="686" y="427"/>
                    </a:cubicBezTo>
                    <a:cubicBezTo>
                      <a:pt x="688" y="429"/>
                      <a:pt x="690" y="430"/>
                      <a:pt x="693" y="430"/>
                    </a:cubicBezTo>
                    <a:cubicBezTo>
                      <a:pt x="696" y="430"/>
                      <a:pt x="699" y="428"/>
                      <a:pt x="699" y="424"/>
                    </a:cubicBezTo>
                    <a:cubicBezTo>
                      <a:pt x="700" y="417"/>
                      <a:pt x="697" y="409"/>
                      <a:pt x="690" y="407"/>
                    </a:cubicBezTo>
                    <a:cubicBezTo>
                      <a:pt x="689" y="406"/>
                      <a:pt x="688" y="406"/>
                      <a:pt x="688" y="406"/>
                    </a:cubicBezTo>
                    <a:cubicBezTo>
                      <a:pt x="686" y="406"/>
                      <a:pt x="684" y="407"/>
                      <a:pt x="682" y="408"/>
                    </a:cubicBezTo>
                    <a:cubicBezTo>
                      <a:pt x="682" y="401"/>
                      <a:pt x="681" y="395"/>
                      <a:pt x="680" y="389"/>
                    </a:cubicBezTo>
                    <a:cubicBezTo>
                      <a:pt x="674" y="353"/>
                      <a:pt x="660" y="333"/>
                      <a:pt x="657" y="333"/>
                    </a:cubicBezTo>
                    <a:cubicBezTo>
                      <a:pt x="657" y="333"/>
                      <a:pt x="657" y="333"/>
                      <a:pt x="657" y="334"/>
                    </a:cubicBezTo>
                    <a:cubicBezTo>
                      <a:pt x="641" y="337"/>
                      <a:pt x="622" y="347"/>
                      <a:pt x="601" y="347"/>
                    </a:cubicBezTo>
                    <a:cubicBezTo>
                      <a:pt x="593" y="347"/>
                      <a:pt x="584" y="345"/>
                      <a:pt x="576" y="341"/>
                    </a:cubicBezTo>
                    <a:cubicBezTo>
                      <a:pt x="555" y="332"/>
                      <a:pt x="543" y="318"/>
                      <a:pt x="538" y="305"/>
                    </a:cubicBezTo>
                    <a:cubicBezTo>
                      <a:pt x="534" y="295"/>
                      <a:pt x="533" y="276"/>
                      <a:pt x="541" y="258"/>
                    </a:cubicBezTo>
                    <a:cubicBezTo>
                      <a:pt x="552" y="233"/>
                      <a:pt x="571" y="223"/>
                      <a:pt x="591" y="223"/>
                    </a:cubicBezTo>
                    <a:cubicBezTo>
                      <a:pt x="611" y="223"/>
                      <a:pt x="632" y="234"/>
                      <a:pt x="646" y="253"/>
                    </a:cubicBezTo>
                    <a:cubicBezTo>
                      <a:pt x="654" y="265"/>
                      <a:pt x="654" y="265"/>
                      <a:pt x="654" y="265"/>
                    </a:cubicBezTo>
                    <a:cubicBezTo>
                      <a:pt x="660" y="273"/>
                      <a:pt x="666" y="291"/>
                      <a:pt x="669" y="306"/>
                    </a:cubicBezTo>
                    <a:cubicBezTo>
                      <a:pt x="669" y="306"/>
                      <a:pt x="669" y="306"/>
                      <a:pt x="669" y="306"/>
                    </a:cubicBezTo>
                    <a:cubicBezTo>
                      <a:pt x="669" y="306"/>
                      <a:pt x="694" y="298"/>
                      <a:pt x="698" y="294"/>
                    </a:cubicBezTo>
                    <a:cubicBezTo>
                      <a:pt x="702" y="290"/>
                      <a:pt x="728" y="275"/>
                      <a:pt x="732" y="229"/>
                    </a:cubicBezTo>
                    <a:cubicBezTo>
                      <a:pt x="733" y="230"/>
                      <a:pt x="733" y="230"/>
                      <a:pt x="733" y="230"/>
                    </a:cubicBezTo>
                    <a:cubicBezTo>
                      <a:pt x="734" y="230"/>
                      <a:pt x="736" y="231"/>
                      <a:pt x="738" y="231"/>
                    </a:cubicBezTo>
                    <a:cubicBezTo>
                      <a:pt x="738" y="231"/>
                      <a:pt x="738" y="231"/>
                      <a:pt x="738" y="231"/>
                    </a:cubicBezTo>
                    <a:cubicBezTo>
                      <a:pt x="739" y="232"/>
                      <a:pt x="740" y="232"/>
                      <a:pt x="741" y="232"/>
                    </a:cubicBezTo>
                    <a:cubicBezTo>
                      <a:pt x="747" y="232"/>
                      <a:pt x="751" y="227"/>
                      <a:pt x="751" y="220"/>
                    </a:cubicBezTo>
                    <a:cubicBezTo>
                      <a:pt x="751" y="213"/>
                      <a:pt x="745" y="208"/>
                      <a:pt x="738" y="208"/>
                    </a:cubicBezTo>
                    <a:cubicBezTo>
                      <a:pt x="738" y="208"/>
                      <a:pt x="737" y="208"/>
                      <a:pt x="736" y="209"/>
                    </a:cubicBezTo>
                    <a:cubicBezTo>
                      <a:pt x="735" y="209"/>
                      <a:pt x="734" y="209"/>
                      <a:pt x="733" y="209"/>
                    </a:cubicBezTo>
                    <a:cubicBezTo>
                      <a:pt x="733" y="204"/>
                      <a:pt x="733" y="198"/>
                      <a:pt x="732" y="192"/>
                    </a:cubicBezTo>
                    <a:cubicBezTo>
                      <a:pt x="731" y="188"/>
                      <a:pt x="730" y="183"/>
                      <a:pt x="729" y="178"/>
                    </a:cubicBezTo>
                    <a:cubicBezTo>
                      <a:pt x="722" y="166"/>
                      <a:pt x="716" y="151"/>
                      <a:pt x="713" y="135"/>
                    </a:cubicBezTo>
                    <a:cubicBezTo>
                      <a:pt x="711" y="132"/>
                      <a:pt x="710" y="130"/>
                      <a:pt x="709" y="127"/>
                    </a:cubicBezTo>
                    <a:cubicBezTo>
                      <a:pt x="706" y="123"/>
                      <a:pt x="704" y="118"/>
                      <a:pt x="701" y="114"/>
                    </a:cubicBezTo>
                    <a:cubicBezTo>
                      <a:pt x="704" y="113"/>
                      <a:pt x="706" y="112"/>
                      <a:pt x="706" y="108"/>
                    </a:cubicBezTo>
                    <a:cubicBezTo>
                      <a:pt x="707" y="101"/>
                      <a:pt x="706" y="94"/>
                      <a:pt x="699" y="91"/>
                    </a:cubicBezTo>
                    <a:cubicBezTo>
                      <a:pt x="698" y="91"/>
                      <a:pt x="698" y="91"/>
                      <a:pt x="698" y="91"/>
                    </a:cubicBezTo>
                    <a:cubicBezTo>
                      <a:pt x="697" y="90"/>
                      <a:pt x="695" y="90"/>
                      <a:pt x="693" y="90"/>
                    </a:cubicBezTo>
                    <a:cubicBezTo>
                      <a:pt x="690" y="90"/>
                      <a:pt x="687" y="91"/>
                      <a:pt x="685" y="94"/>
                    </a:cubicBezTo>
                    <a:cubicBezTo>
                      <a:pt x="685" y="94"/>
                      <a:pt x="685" y="94"/>
                      <a:pt x="685" y="94"/>
                    </a:cubicBezTo>
                    <a:cubicBezTo>
                      <a:pt x="677" y="85"/>
                      <a:pt x="667" y="76"/>
                      <a:pt x="657" y="69"/>
                    </a:cubicBezTo>
                    <a:cubicBezTo>
                      <a:pt x="661" y="69"/>
                      <a:pt x="664" y="67"/>
                      <a:pt x="666" y="63"/>
                    </a:cubicBezTo>
                    <a:cubicBezTo>
                      <a:pt x="666" y="62"/>
                      <a:pt x="666" y="62"/>
                      <a:pt x="666" y="62"/>
                    </a:cubicBezTo>
                    <a:cubicBezTo>
                      <a:pt x="666" y="61"/>
                      <a:pt x="666" y="59"/>
                      <a:pt x="666" y="58"/>
                    </a:cubicBezTo>
                    <a:cubicBezTo>
                      <a:pt x="666" y="55"/>
                      <a:pt x="666" y="53"/>
                      <a:pt x="664" y="50"/>
                    </a:cubicBezTo>
                    <a:cubicBezTo>
                      <a:pt x="663" y="48"/>
                      <a:pt x="660" y="47"/>
                      <a:pt x="657" y="47"/>
                    </a:cubicBezTo>
                    <a:cubicBezTo>
                      <a:pt x="657" y="46"/>
                      <a:pt x="656" y="46"/>
                      <a:pt x="656" y="46"/>
                    </a:cubicBezTo>
                    <a:cubicBezTo>
                      <a:pt x="654" y="46"/>
                      <a:pt x="652" y="47"/>
                      <a:pt x="650" y="48"/>
                    </a:cubicBezTo>
                    <a:cubicBezTo>
                      <a:pt x="650" y="48"/>
                      <a:pt x="649" y="49"/>
                      <a:pt x="648" y="49"/>
                    </a:cubicBezTo>
                    <a:cubicBezTo>
                      <a:pt x="644" y="51"/>
                      <a:pt x="643" y="56"/>
                      <a:pt x="644" y="61"/>
                    </a:cubicBezTo>
                    <a:cubicBezTo>
                      <a:pt x="629" y="51"/>
                      <a:pt x="613" y="44"/>
                      <a:pt x="596" y="38"/>
                    </a:cubicBezTo>
                    <a:cubicBezTo>
                      <a:pt x="596" y="38"/>
                      <a:pt x="597" y="37"/>
                      <a:pt x="597" y="36"/>
                    </a:cubicBezTo>
                    <a:cubicBezTo>
                      <a:pt x="597" y="36"/>
                      <a:pt x="597" y="35"/>
                      <a:pt x="597" y="34"/>
                    </a:cubicBezTo>
                    <a:cubicBezTo>
                      <a:pt x="601" y="29"/>
                      <a:pt x="599" y="18"/>
                      <a:pt x="592" y="15"/>
                    </a:cubicBezTo>
                    <a:cubicBezTo>
                      <a:pt x="590" y="15"/>
                      <a:pt x="589" y="14"/>
                      <a:pt x="587" y="14"/>
                    </a:cubicBezTo>
                    <a:cubicBezTo>
                      <a:pt x="584" y="14"/>
                      <a:pt x="580" y="15"/>
                      <a:pt x="579" y="18"/>
                    </a:cubicBezTo>
                    <a:cubicBezTo>
                      <a:pt x="575" y="22"/>
                      <a:pt x="576" y="29"/>
                      <a:pt x="580" y="32"/>
                    </a:cubicBezTo>
                    <a:cubicBezTo>
                      <a:pt x="581" y="33"/>
                      <a:pt x="582" y="33"/>
                      <a:pt x="582" y="33"/>
                    </a:cubicBezTo>
                    <a:cubicBezTo>
                      <a:pt x="583" y="34"/>
                      <a:pt x="583" y="34"/>
                      <a:pt x="583" y="34"/>
                    </a:cubicBezTo>
                    <a:cubicBezTo>
                      <a:pt x="571" y="31"/>
                      <a:pt x="559" y="28"/>
                      <a:pt x="547" y="26"/>
                    </a:cubicBezTo>
                    <a:cubicBezTo>
                      <a:pt x="545" y="26"/>
                      <a:pt x="541" y="25"/>
                      <a:pt x="535" y="24"/>
                    </a:cubicBezTo>
                    <a:cubicBezTo>
                      <a:pt x="536" y="23"/>
                      <a:pt x="538" y="21"/>
                      <a:pt x="538" y="19"/>
                    </a:cubicBezTo>
                    <a:cubicBezTo>
                      <a:pt x="541" y="12"/>
                      <a:pt x="537" y="4"/>
                      <a:pt x="529" y="4"/>
                    </a:cubicBezTo>
                    <a:cubicBezTo>
                      <a:pt x="529" y="4"/>
                      <a:pt x="529" y="4"/>
                      <a:pt x="529" y="4"/>
                    </a:cubicBezTo>
                    <a:cubicBezTo>
                      <a:pt x="526" y="4"/>
                      <a:pt x="524" y="4"/>
                      <a:pt x="522" y="6"/>
                    </a:cubicBezTo>
                    <a:cubicBezTo>
                      <a:pt x="522" y="6"/>
                      <a:pt x="522" y="6"/>
                      <a:pt x="522" y="6"/>
                    </a:cubicBezTo>
                    <a:cubicBezTo>
                      <a:pt x="518" y="8"/>
                      <a:pt x="517" y="14"/>
                      <a:pt x="518" y="18"/>
                    </a:cubicBezTo>
                    <a:cubicBezTo>
                      <a:pt x="519" y="19"/>
                      <a:pt x="519" y="20"/>
                      <a:pt x="520" y="21"/>
                    </a:cubicBezTo>
                    <a:cubicBezTo>
                      <a:pt x="520" y="22"/>
                      <a:pt x="520" y="22"/>
                      <a:pt x="520" y="22"/>
                    </a:cubicBezTo>
                    <a:cubicBezTo>
                      <a:pt x="511" y="21"/>
                      <a:pt x="499" y="21"/>
                      <a:pt x="485" y="20"/>
                    </a:cubicBezTo>
                    <a:cubicBezTo>
                      <a:pt x="486" y="19"/>
                      <a:pt x="486" y="18"/>
                      <a:pt x="486" y="16"/>
                    </a:cubicBezTo>
                    <a:cubicBezTo>
                      <a:pt x="488" y="13"/>
                      <a:pt x="488" y="10"/>
                      <a:pt x="487" y="7"/>
                    </a:cubicBezTo>
                    <a:cubicBezTo>
                      <a:pt x="485" y="3"/>
                      <a:pt x="482" y="0"/>
                      <a:pt x="4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8" name="Freeform 306"/>
              <p:cNvSpPr>
                <a:spLocks noEditPoints="1"/>
              </p:cNvSpPr>
              <p:nvPr/>
            </p:nvSpPr>
            <p:spPr bwMode="auto">
              <a:xfrm>
                <a:off x="7269" y="2591"/>
                <a:ext cx="370" cy="280"/>
              </a:xfrm>
              <a:custGeom>
                <a:avLst/>
                <a:gdLst>
                  <a:gd name="T0" fmla="*/ 270 w 750"/>
                  <a:gd name="T1" fmla="*/ 533 h 566"/>
                  <a:gd name="T2" fmla="*/ 181 w 750"/>
                  <a:gd name="T3" fmla="*/ 476 h 566"/>
                  <a:gd name="T4" fmla="*/ 220 w 750"/>
                  <a:gd name="T5" fmla="*/ 477 h 566"/>
                  <a:gd name="T6" fmla="*/ 281 w 750"/>
                  <a:gd name="T7" fmla="*/ 530 h 566"/>
                  <a:gd name="T8" fmla="*/ 136 w 750"/>
                  <a:gd name="T9" fmla="*/ 516 h 566"/>
                  <a:gd name="T10" fmla="*/ 112 w 750"/>
                  <a:gd name="T11" fmla="*/ 466 h 566"/>
                  <a:gd name="T12" fmla="*/ 96 w 750"/>
                  <a:gd name="T13" fmla="*/ 481 h 566"/>
                  <a:gd name="T14" fmla="*/ 699 w 750"/>
                  <a:gd name="T15" fmla="*/ 467 h 566"/>
                  <a:gd name="T16" fmla="*/ 106 w 750"/>
                  <a:gd name="T17" fmla="*/ 440 h 566"/>
                  <a:gd name="T18" fmla="*/ 685 w 750"/>
                  <a:gd name="T19" fmla="*/ 426 h 566"/>
                  <a:gd name="T20" fmla="*/ 355 w 750"/>
                  <a:gd name="T21" fmla="*/ 467 h 566"/>
                  <a:gd name="T22" fmla="*/ 561 w 750"/>
                  <a:gd name="T23" fmla="*/ 400 h 566"/>
                  <a:gd name="T24" fmla="*/ 680 w 750"/>
                  <a:gd name="T25" fmla="*/ 420 h 566"/>
                  <a:gd name="T26" fmla="*/ 647 w 750"/>
                  <a:gd name="T27" fmla="*/ 385 h 566"/>
                  <a:gd name="T28" fmla="*/ 184 w 750"/>
                  <a:gd name="T29" fmla="*/ 433 h 566"/>
                  <a:gd name="T30" fmla="*/ 194 w 750"/>
                  <a:gd name="T31" fmla="*/ 434 h 566"/>
                  <a:gd name="T32" fmla="*/ 564 w 750"/>
                  <a:gd name="T33" fmla="*/ 377 h 566"/>
                  <a:gd name="T34" fmla="*/ 259 w 750"/>
                  <a:gd name="T35" fmla="*/ 409 h 566"/>
                  <a:gd name="T36" fmla="*/ 297 w 750"/>
                  <a:gd name="T37" fmla="*/ 384 h 566"/>
                  <a:gd name="T38" fmla="*/ 458 w 750"/>
                  <a:gd name="T39" fmla="*/ 397 h 566"/>
                  <a:gd name="T40" fmla="*/ 564 w 750"/>
                  <a:gd name="T41" fmla="*/ 335 h 566"/>
                  <a:gd name="T42" fmla="*/ 689 w 750"/>
                  <a:gd name="T43" fmla="*/ 334 h 566"/>
                  <a:gd name="T44" fmla="*/ 535 w 750"/>
                  <a:gd name="T45" fmla="*/ 355 h 566"/>
                  <a:gd name="T46" fmla="*/ 534 w 750"/>
                  <a:gd name="T47" fmla="*/ 293 h 566"/>
                  <a:gd name="T48" fmla="*/ 482 w 750"/>
                  <a:gd name="T49" fmla="*/ 264 h 566"/>
                  <a:gd name="T50" fmla="*/ 695 w 750"/>
                  <a:gd name="T51" fmla="*/ 261 h 566"/>
                  <a:gd name="T52" fmla="*/ 632 w 750"/>
                  <a:gd name="T53" fmla="*/ 284 h 566"/>
                  <a:gd name="T54" fmla="*/ 462 w 750"/>
                  <a:gd name="T55" fmla="*/ 228 h 566"/>
                  <a:gd name="T56" fmla="*/ 666 w 750"/>
                  <a:gd name="T57" fmla="*/ 257 h 566"/>
                  <a:gd name="T58" fmla="*/ 104 w 750"/>
                  <a:gd name="T59" fmla="*/ 211 h 566"/>
                  <a:gd name="T60" fmla="*/ 50 w 750"/>
                  <a:gd name="T61" fmla="*/ 206 h 566"/>
                  <a:gd name="T62" fmla="*/ 56 w 750"/>
                  <a:gd name="T63" fmla="*/ 174 h 566"/>
                  <a:gd name="T64" fmla="*/ 234 w 750"/>
                  <a:gd name="T65" fmla="*/ 248 h 566"/>
                  <a:gd name="T66" fmla="*/ 642 w 750"/>
                  <a:gd name="T67" fmla="*/ 165 h 566"/>
                  <a:gd name="T68" fmla="*/ 57 w 750"/>
                  <a:gd name="T69" fmla="*/ 121 h 566"/>
                  <a:gd name="T70" fmla="*/ 213 w 750"/>
                  <a:gd name="T71" fmla="*/ 151 h 566"/>
                  <a:gd name="T72" fmla="*/ 509 w 750"/>
                  <a:gd name="T73" fmla="*/ 113 h 566"/>
                  <a:gd name="T74" fmla="*/ 108 w 750"/>
                  <a:gd name="T75" fmla="*/ 128 h 566"/>
                  <a:gd name="T76" fmla="*/ 424 w 750"/>
                  <a:gd name="T77" fmla="*/ 95 h 566"/>
                  <a:gd name="T78" fmla="*/ 158 w 750"/>
                  <a:gd name="T79" fmla="*/ 77 h 566"/>
                  <a:gd name="T80" fmla="*/ 336 w 750"/>
                  <a:gd name="T81" fmla="*/ 73 h 566"/>
                  <a:gd name="T82" fmla="*/ 380 w 750"/>
                  <a:gd name="T83" fmla="*/ 40 h 566"/>
                  <a:gd name="T84" fmla="*/ 200 w 750"/>
                  <a:gd name="T85" fmla="*/ 64 h 566"/>
                  <a:gd name="T86" fmla="*/ 227 w 750"/>
                  <a:gd name="T87" fmla="*/ 5 h 566"/>
                  <a:gd name="T88" fmla="*/ 83 w 750"/>
                  <a:gd name="T89" fmla="*/ 58 h 566"/>
                  <a:gd name="T90" fmla="*/ 11 w 750"/>
                  <a:gd name="T91" fmla="*/ 208 h 566"/>
                  <a:gd name="T92" fmla="*/ 59 w 750"/>
                  <a:gd name="T93" fmla="*/ 286 h 566"/>
                  <a:gd name="T94" fmla="*/ 67 w 750"/>
                  <a:gd name="T95" fmla="*/ 408 h 566"/>
                  <a:gd name="T96" fmla="*/ 80 w 750"/>
                  <a:gd name="T97" fmla="*/ 475 h 566"/>
                  <a:gd name="T98" fmla="*/ 276 w 750"/>
                  <a:gd name="T99" fmla="*/ 554 h 566"/>
                  <a:gd name="T100" fmla="*/ 371 w 750"/>
                  <a:gd name="T101" fmla="*/ 503 h 566"/>
                  <a:gd name="T102" fmla="*/ 459 w 750"/>
                  <a:gd name="T103" fmla="*/ 423 h 566"/>
                  <a:gd name="T104" fmla="*/ 530 w 750"/>
                  <a:gd name="T105" fmla="*/ 380 h 566"/>
                  <a:gd name="T106" fmla="*/ 515 w 750"/>
                  <a:gd name="T107" fmla="*/ 446 h 566"/>
                  <a:gd name="T108" fmla="*/ 599 w 750"/>
                  <a:gd name="T109" fmla="*/ 538 h 566"/>
                  <a:gd name="T110" fmla="*/ 719 w 750"/>
                  <a:gd name="T111" fmla="*/ 475 h 566"/>
                  <a:gd name="T112" fmla="*/ 746 w 750"/>
                  <a:gd name="T113" fmla="*/ 371 h 566"/>
                  <a:gd name="T114" fmla="*/ 721 w 750"/>
                  <a:gd name="T115" fmla="*/ 253 h 566"/>
                  <a:gd name="T116" fmla="*/ 643 w 750"/>
                  <a:gd name="T117" fmla="*/ 153 h 566"/>
                  <a:gd name="T118" fmla="*/ 542 w 750"/>
                  <a:gd name="T119" fmla="*/ 66 h 566"/>
                  <a:gd name="T120" fmla="*/ 386 w 750"/>
                  <a:gd name="T121" fmla="*/ 13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50" h="566">
                    <a:moveTo>
                      <a:pt x="54" y="296"/>
                    </a:moveTo>
                    <a:cubicBezTo>
                      <a:pt x="57" y="298"/>
                      <a:pt x="62" y="300"/>
                      <a:pt x="67" y="302"/>
                    </a:cubicBezTo>
                    <a:cubicBezTo>
                      <a:pt x="54" y="296"/>
                      <a:pt x="54" y="296"/>
                      <a:pt x="54" y="296"/>
                    </a:cubicBezTo>
                    <a:moveTo>
                      <a:pt x="209" y="542"/>
                    </a:moveTo>
                    <a:cubicBezTo>
                      <a:pt x="204" y="542"/>
                      <a:pt x="198" y="541"/>
                      <a:pt x="193" y="541"/>
                    </a:cubicBezTo>
                    <a:cubicBezTo>
                      <a:pt x="196" y="533"/>
                      <a:pt x="198" y="524"/>
                      <a:pt x="201" y="518"/>
                    </a:cubicBezTo>
                    <a:cubicBezTo>
                      <a:pt x="204" y="508"/>
                      <a:pt x="208" y="500"/>
                      <a:pt x="211" y="491"/>
                    </a:cubicBezTo>
                    <a:cubicBezTo>
                      <a:pt x="212" y="490"/>
                      <a:pt x="212" y="488"/>
                      <a:pt x="213" y="486"/>
                    </a:cubicBezTo>
                    <a:cubicBezTo>
                      <a:pt x="213" y="488"/>
                      <a:pt x="213" y="490"/>
                      <a:pt x="214" y="492"/>
                    </a:cubicBezTo>
                    <a:cubicBezTo>
                      <a:pt x="216" y="498"/>
                      <a:pt x="217" y="504"/>
                      <a:pt x="218" y="511"/>
                    </a:cubicBezTo>
                    <a:cubicBezTo>
                      <a:pt x="219" y="516"/>
                      <a:pt x="221" y="521"/>
                      <a:pt x="222" y="527"/>
                    </a:cubicBezTo>
                    <a:cubicBezTo>
                      <a:pt x="223" y="531"/>
                      <a:pt x="226" y="536"/>
                      <a:pt x="227" y="541"/>
                    </a:cubicBezTo>
                    <a:cubicBezTo>
                      <a:pt x="221" y="541"/>
                      <a:pt x="215" y="542"/>
                      <a:pt x="209" y="542"/>
                    </a:cubicBezTo>
                    <a:moveTo>
                      <a:pt x="238" y="540"/>
                    </a:moveTo>
                    <a:cubicBezTo>
                      <a:pt x="238" y="535"/>
                      <a:pt x="241" y="526"/>
                      <a:pt x="242" y="524"/>
                    </a:cubicBezTo>
                    <a:cubicBezTo>
                      <a:pt x="244" y="516"/>
                      <a:pt x="245" y="508"/>
                      <a:pt x="246" y="501"/>
                    </a:cubicBezTo>
                    <a:cubicBezTo>
                      <a:pt x="248" y="494"/>
                      <a:pt x="248" y="489"/>
                      <a:pt x="248" y="483"/>
                    </a:cubicBezTo>
                    <a:cubicBezTo>
                      <a:pt x="249" y="485"/>
                      <a:pt x="250" y="487"/>
                      <a:pt x="250" y="489"/>
                    </a:cubicBezTo>
                    <a:cubicBezTo>
                      <a:pt x="254" y="495"/>
                      <a:pt x="257" y="501"/>
                      <a:pt x="260" y="508"/>
                    </a:cubicBezTo>
                    <a:cubicBezTo>
                      <a:pt x="263" y="514"/>
                      <a:pt x="265" y="527"/>
                      <a:pt x="270" y="533"/>
                    </a:cubicBezTo>
                    <a:cubicBezTo>
                      <a:pt x="260" y="536"/>
                      <a:pt x="249" y="538"/>
                      <a:pt x="238" y="540"/>
                    </a:cubicBezTo>
                    <a:moveTo>
                      <a:pt x="180" y="539"/>
                    </a:moveTo>
                    <a:cubicBezTo>
                      <a:pt x="164" y="536"/>
                      <a:pt x="151" y="531"/>
                      <a:pt x="139" y="525"/>
                    </a:cubicBezTo>
                    <a:cubicBezTo>
                      <a:pt x="143" y="520"/>
                      <a:pt x="146" y="515"/>
                      <a:pt x="150" y="511"/>
                    </a:cubicBezTo>
                    <a:cubicBezTo>
                      <a:pt x="158" y="502"/>
                      <a:pt x="166" y="493"/>
                      <a:pt x="174" y="483"/>
                    </a:cubicBezTo>
                    <a:cubicBezTo>
                      <a:pt x="174" y="482"/>
                      <a:pt x="174" y="482"/>
                      <a:pt x="174" y="481"/>
                    </a:cubicBezTo>
                    <a:cubicBezTo>
                      <a:pt x="175" y="482"/>
                      <a:pt x="175" y="484"/>
                      <a:pt x="175" y="487"/>
                    </a:cubicBezTo>
                    <a:cubicBezTo>
                      <a:pt x="177" y="493"/>
                      <a:pt x="177" y="500"/>
                      <a:pt x="178" y="506"/>
                    </a:cubicBezTo>
                    <a:cubicBezTo>
                      <a:pt x="180" y="517"/>
                      <a:pt x="180" y="528"/>
                      <a:pt x="180" y="539"/>
                    </a:cubicBezTo>
                    <a:moveTo>
                      <a:pt x="607" y="515"/>
                    </a:moveTo>
                    <a:cubicBezTo>
                      <a:pt x="610" y="510"/>
                      <a:pt x="613" y="504"/>
                      <a:pt x="616" y="499"/>
                    </a:cubicBezTo>
                    <a:cubicBezTo>
                      <a:pt x="618" y="494"/>
                      <a:pt x="621" y="490"/>
                      <a:pt x="623" y="486"/>
                    </a:cubicBezTo>
                    <a:cubicBezTo>
                      <a:pt x="624" y="484"/>
                      <a:pt x="624" y="482"/>
                      <a:pt x="624" y="479"/>
                    </a:cubicBezTo>
                    <a:cubicBezTo>
                      <a:pt x="629" y="485"/>
                      <a:pt x="633" y="493"/>
                      <a:pt x="637" y="498"/>
                    </a:cubicBezTo>
                    <a:cubicBezTo>
                      <a:pt x="639" y="502"/>
                      <a:pt x="641" y="506"/>
                      <a:pt x="644" y="509"/>
                    </a:cubicBezTo>
                    <a:cubicBezTo>
                      <a:pt x="643" y="509"/>
                      <a:pt x="643" y="509"/>
                      <a:pt x="642" y="510"/>
                    </a:cubicBezTo>
                    <a:cubicBezTo>
                      <a:pt x="628" y="514"/>
                      <a:pt x="616" y="515"/>
                      <a:pt x="607" y="515"/>
                    </a:cubicBezTo>
                    <a:moveTo>
                      <a:pt x="187" y="535"/>
                    </a:moveTo>
                    <a:cubicBezTo>
                      <a:pt x="187" y="524"/>
                      <a:pt x="186" y="512"/>
                      <a:pt x="185" y="501"/>
                    </a:cubicBezTo>
                    <a:cubicBezTo>
                      <a:pt x="184" y="497"/>
                      <a:pt x="184" y="483"/>
                      <a:pt x="181" y="476"/>
                    </a:cubicBezTo>
                    <a:cubicBezTo>
                      <a:pt x="182" y="476"/>
                      <a:pt x="182" y="476"/>
                      <a:pt x="182" y="476"/>
                    </a:cubicBezTo>
                    <a:cubicBezTo>
                      <a:pt x="189" y="477"/>
                      <a:pt x="196" y="478"/>
                      <a:pt x="204" y="478"/>
                    </a:cubicBezTo>
                    <a:cubicBezTo>
                      <a:pt x="205" y="478"/>
                      <a:pt x="206" y="478"/>
                      <a:pt x="208" y="478"/>
                    </a:cubicBezTo>
                    <a:cubicBezTo>
                      <a:pt x="204" y="485"/>
                      <a:pt x="202" y="494"/>
                      <a:pt x="199" y="501"/>
                    </a:cubicBezTo>
                    <a:cubicBezTo>
                      <a:pt x="196" y="508"/>
                      <a:pt x="193" y="515"/>
                      <a:pt x="191" y="523"/>
                    </a:cubicBezTo>
                    <a:cubicBezTo>
                      <a:pt x="190" y="526"/>
                      <a:pt x="189" y="531"/>
                      <a:pt x="187" y="535"/>
                    </a:cubicBezTo>
                    <a:moveTo>
                      <a:pt x="603" y="507"/>
                    </a:moveTo>
                    <a:cubicBezTo>
                      <a:pt x="602" y="503"/>
                      <a:pt x="602" y="499"/>
                      <a:pt x="602" y="494"/>
                    </a:cubicBezTo>
                    <a:cubicBezTo>
                      <a:pt x="601" y="491"/>
                      <a:pt x="600" y="488"/>
                      <a:pt x="600" y="485"/>
                    </a:cubicBezTo>
                    <a:cubicBezTo>
                      <a:pt x="599" y="482"/>
                      <a:pt x="600" y="478"/>
                      <a:pt x="599" y="474"/>
                    </a:cubicBezTo>
                    <a:cubicBezTo>
                      <a:pt x="600" y="475"/>
                      <a:pt x="601" y="475"/>
                      <a:pt x="601" y="475"/>
                    </a:cubicBezTo>
                    <a:cubicBezTo>
                      <a:pt x="606" y="477"/>
                      <a:pt x="611" y="478"/>
                      <a:pt x="617" y="478"/>
                    </a:cubicBezTo>
                    <a:cubicBezTo>
                      <a:pt x="617" y="478"/>
                      <a:pt x="617" y="478"/>
                      <a:pt x="618" y="478"/>
                    </a:cubicBezTo>
                    <a:cubicBezTo>
                      <a:pt x="617" y="478"/>
                      <a:pt x="617" y="479"/>
                      <a:pt x="617" y="479"/>
                    </a:cubicBezTo>
                    <a:cubicBezTo>
                      <a:pt x="616" y="484"/>
                      <a:pt x="613" y="488"/>
                      <a:pt x="611" y="492"/>
                    </a:cubicBezTo>
                    <a:cubicBezTo>
                      <a:pt x="608" y="497"/>
                      <a:pt x="606" y="502"/>
                      <a:pt x="603" y="507"/>
                    </a:cubicBezTo>
                    <a:moveTo>
                      <a:pt x="232" y="532"/>
                    </a:moveTo>
                    <a:cubicBezTo>
                      <a:pt x="231" y="528"/>
                      <a:pt x="229" y="525"/>
                      <a:pt x="228" y="521"/>
                    </a:cubicBezTo>
                    <a:cubicBezTo>
                      <a:pt x="227" y="513"/>
                      <a:pt x="224" y="506"/>
                      <a:pt x="223" y="499"/>
                    </a:cubicBezTo>
                    <a:cubicBezTo>
                      <a:pt x="222" y="493"/>
                      <a:pt x="222" y="484"/>
                      <a:pt x="220" y="477"/>
                    </a:cubicBezTo>
                    <a:cubicBezTo>
                      <a:pt x="227" y="476"/>
                      <a:pt x="234" y="475"/>
                      <a:pt x="241" y="473"/>
                    </a:cubicBezTo>
                    <a:cubicBezTo>
                      <a:pt x="241" y="477"/>
                      <a:pt x="241" y="481"/>
                      <a:pt x="241" y="485"/>
                    </a:cubicBezTo>
                    <a:cubicBezTo>
                      <a:pt x="241" y="494"/>
                      <a:pt x="238" y="504"/>
                      <a:pt x="236" y="513"/>
                    </a:cubicBezTo>
                    <a:cubicBezTo>
                      <a:pt x="235" y="519"/>
                      <a:pt x="234" y="526"/>
                      <a:pt x="232" y="532"/>
                    </a:cubicBezTo>
                    <a:moveTo>
                      <a:pt x="596" y="515"/>
                    </a:moveTo>
                    <a:cubicBezTo>
                      <a:pt x="595" y="515"/>
                      <a:pt x="595" y="515"/>
                      <a:pt x="594" y="515"/>
                    </a:cubicBezTo>
                    <a:cubicBezTo>
                      <a:pt x="579" y="514"/>
                      <a:pt x="566" y="514"/>
                      <a:pt x="555" y="506"/>
                    </a:cubicBezTo>
                    <a:cubicBezTo>
                      <a:pt x="567" y="494"/>
                      <a:pt x="579" y="482"/>
                      <a:pt x="592" y="472"/>
                    </a:cubicBezTo>
                    <a:cubicBezTo>
                      <a:pt x="592" y="475"/>
                      <a:pt x="592" y="478"/>
                      <a:pt x="592" y="481"/>
                    </a:cubicBezTo>
                    <a:cubicBezTo>
                      <a:pt x="592" y="486"/>
                      <a:pt x="593" y="490"/>
                      <a:pt x="594" y="495"/>
                    </a:cubicBezTo>
                    <a:cubicBezTo>
                      <a:pt x="595" y="501"/>
                      <a:pt x="596" y="508"/>
                      <a:pt x="596" y="515"/>
                    </a:cubicBezTo>
                    <a:moveTo>
                      <a:pt x="281" y="530"/>
                    </a:moveTo>
                    <a:cubicBezTo>
                      <a:pt x="283" y="520"/>
                      <a:pt x="283" y="509"/>
                      <a:pt x="282" y="500"/>
                    </a:cubicBezTo>
                    <a:cubicBezTo>
                      <a:pt x="282" y="493"/>
                      <a:pt x="283" y="487"/>
                      <a:pt x="283" y="481"/>
                    </a:cubicBezTo>
                    <a:cubicBezTo>
                      <a:pt x="283" y="477"/>
                      <a:pt x="283" y="472"/>
                      <a:pt x="283" y="467"/>
                    </a:cubicBezTo>
                    <a:cubicBezTo>
                      <a:pt x="288" y="474"/>
                      <a:pt x="293" y="482"/>
                      <a:pt x="298" y="489"/>
                    </a:cubicBezTo>
                    <a:cubicBezTo>
                      <a:pt x="301" y="495"/>
                      <a:pt x="305" y="502"/>
                      <a:pt x="308" y="508"/>
                    </a:cubicBezTo>
                    <a:cubicBezTo>
                      <a:pt x="309" y="511"/>
                      <a:pt x="310" y="514"/>
                      <a:pt x="312" y="517"/>
                    </a:cubicBezTo>
                    <a:cubicBezTo>
                      <a:pt x="311" y="517"/>
                      <a:pt x="311" y="517"/>
                      <a:pt x="310" y="518"/>
                    </a:cubicBezTo>
                    <a:cubicBezTo>
                      <a:pt x="301" y="523"/>
                      <a:pt x="291" y="527"/>
                      <a:pt x="281" y="530"/>
                    </a:cubicBezTo>
                    <a:moveTo>
                      <a:pt x="129" y="518"/>
                    </a:moveTo>
                    <a:cubicBezTo>
                      <a:pt x="117" y="509"/>
                      <a:pt x="108" y="499"/>
                      <a:pt x="102" y="490"/>
                    </a:cubicBezTo>
                    <a:cubicBezTo>
                      <a:pt x="115" y="487"/>
                      <a:pt x="129" y="476"/>
                      <a:pt x="140" y="467"/>
                    </a:cubicBezTo>
                    <a:cubicBezTo>
                      <a:pt x="140" y="467"/>
                      <a:pt x="140" y="467"/>
                      <a:pt x="140" y="467"/>
                    </a:cubicBezTo>
                    <a:cubicBezTo>
                      <a:pt x="139" y="469"/>
                      <a:pt x="139" y="471"/>
                      <a:pt x="138" y="472"/>
                    </a:cubicBezTo>
                    <a:cubicBezTo>
                      <a:pt x="137" y="478"/>
                      <a:pt x="136" y="484"/>
                      <a:pt x="135" y="490"/>
                    </a:cubicBezTo>
                    <a:cubicBezTo>
                      <a:pt x="133" y="499"/>
                      <a:pt x="130" y="508"/>
                      <a:pt x="129" y="518"/>
                    </a:cubicBezTo>
                    <a:moveTo>
                      <a:pt x="650" y="505"/>
                    </a:moveTo>
                    <a:cubicBezTo>
                      <a:pt x="646" y="501"/>
                      <a:pt x="642" y="492"/>
                      <a:pt x="639" y="489"/>
                    </a:cubicBezTo>
                    <a:cubicBezTo>
                      <a:pt x="636" y="485"/>
                      <a:pt x="634" y="480"/>
                      <a:pt x="631" y="476"/>
                    </a:cubicBezTo>
                    <a:cubicBezTo>
                      <a:pt x="638" y="474"/>
                      <a:pt x="644" y="470"/>
                      <a:pt x="650" y="466"/>
                    </a:cubicBezTo>
                    <a:cubicBezTo>
                      <a:pt x="651" y="472"/>
                      <a:pt x="652" y="479"/>
                      <a:pt x="652" y="485"/>
                    </a:cubicBezTo>
                    <a:cubicBezTo>
                      <a:pt x="652" y="491"/>
                      <a:pt x="651" y="499"/>
                      <a:pt x="650" y="505"/>
                    </a:cubicBezTo>
                    <a:moveTo>
                      <a:pt x="136" y="516"/>
                    </a:moveTo>
                    <a:cubicBezTo>
                      <a:pt x="138" y="506"/>
                      <a:pt x="141" y="496"/>
                      <a:pt x="143" y="487"/>
                    </a:cubicBezTo>
                    <a:cubicBezTo>
                      <a:pt x="144" y="479"/>
                      <a:pt x="147" y="471"/>
                      <a:pt x="148" y="463"/>
                    </a:cubicBezTo>
                    <a:cubicBezTo>
                      <a:pt x="155" y="467"/>
                      <a:pt x="163" y="471"/>
                      <a:pt x="171" y="473"/>
                    </a:cubicBezTo>
                    <a:cubicBezTo>
                      <a:pt x="166" y="477"/>
                      <a:pt x="162" y="485"/>
                      <a:pt x="159" y="488"/>
                    </a:cubicBezTo>
                    <a:cubicBezTo>
                      <a:pt x="153" y="496"/>
                      <a:pt x="146" y="504"/>
                      <a:pt x="140" y="512"/>
                    </a:cubicBezTo>
                    <a:cubicBezTo>
                      <a:pt x="139" y="513"/>
                      <a:pt x="138" y="514"/>
                      <a:pt x="136" y="516"/>
                    </a:cubicBezTo>
                    <a:moveTo>
                      <a:pt x="657" y="504"/>
                    </a:moveTo>
                    <a:cubicBezTo>
                      <a:pt x="658" y="499"/>
                      <a:pt x="659" y="493"/>
                      <a:pt x="659" y="488"/>
                    </a:cubicBezTo>
                    <a:cubicBezTo>
                      <a:pt x="659" y="480"/>
                      <a:pt x="657" y="470"/>
                      <a:pt x="658" y="462"/>
                    </a:cubicBezTo>
                    <a:cubicBezTo>
                      <a:pt x="665" y="463"/>
                      <a:pt x="674" y="467"/>
                      <a:pt x="679" y="470"/>
                    </a:cubicBezTo>
                    <a:cubicBezTo>
                      <a:pt x="685" y="473"/>
                      <a:pt x="692" y="475"/>
                      <a:pt x="698" y="475"/>
                    </a:cubicBezTo>
                    <a:cubicBezTo>
                      <a:pt x="688" y="488"/>
                      <a:pt x="674" y="497"/>
                      <a:pt x="657" y="504"/>
                    </a:cubicBezTo>
                    <a:moveTo>
                      <a:pt x="274" y="525"/>
                    </a:moveTo>
                    <a:cubicBezTo>
                      <a:pt x="270" y="517"/>
                      <a:pt x="264" y="498"/>
                      <a:pt x="263" y="495"/>
                    </a:cubicBezTo>
                    <a:cubicBezTo>
                      <a:pt x="261" y="489"/>
                      <a:pt x="257" y="485"/>
                      <a:pt x="254" y="479"/>
                    </a:cubicBezTo>
                    <a:cubicBezTo>
                      <a:pt x="253" y="477"/>
                      <a:pt x="251" y="473"/>
                      <a:pt x="249" y="470"/>
                    </a:cubicBezTo>
                    <a:cubicBezTo>
                      <a:pt x="258" y="468"/>
                      <a:pt x="267" y="464"/>
                      <a:pt x="276" y="460"/>
                    </a:cubicBezTo>
                    <a:cubicBezTo>
                      <a:pt x="275" y="470"/>
                      <a:pt x="277" y="481"/>
                      <a:pt x="276" y="491"/>
                    </a:cubicBezTo>
                    <a:cubicBezTo>
                      <a:pt x="274" y="502"/>
                      <a:pt x="275" y="514"/>
                      <a:pt x="274" y="525"/>
                    </a:cubicBezTo>
                    <a:moveTo>
                      <a:pt x="556" y="495"/>
                    </a:moveTo>
                    <a:cubicBezTo>
                      <a:pt x="559" y="484"/>
                      <a:pt x="564" y="473"/>
                      <a:pt x="569" y="464"/>
                    </a:cubicBezTo>
                    <a:cubicBezTo>
                      <a:pt x="571" y="460"/>
                      <a:pt x="575" y="455"/>
                      <a:pt x="577" y="450"/>
                    </a:cubicBezTo>
                    <a:cubicBezTo>
                      <a:pt x="580" y="456"/>
                      <a:pt x="583" y="461"/>
                      <a:pt x="587" y="466"/>
                    </a:cubicBezTo>
                    <a:cubicBezTo>
                      <a:pt x="577" y="475"/>
                      <a:pt x="566" y="485"/>
                      <a:pt x="556" y="495"/>
                    </a:cubicBezTo>
                    <a:moveTo>
                      <a:pt x="104" y="481"/>
                    </a:moveTo>
                    <a:cubicBezTo>
                      <a:pt x="107" y="476"/>
                      <a:pt x="109" y="471"/>
                      <a:pt x="112" y="466"/>
                    </a:cubicBezTo>
                    <a:cubicBezTo>
                      <a:pt x="117" y="459"/>
                      <a:pt x="121" y="452"/>
                      <a:pt x="124" y="444"/>
                    </a:cubicBezTo>
                    <a:cubicBezTo>
                      <a:pt x="129" y="449"/>
                      <a:pt x="134" y="453"/>
                      <a:pt x="139" y="457"/>
                    </a:cubicBezTo>
                    <a:cubicBezTo>
                      <a:pt x="134" y="459"/>
                      <a:pt x="130" y="464"/>
                      <a:pt x="127" y="466"/>
                    </a:cubicBezTo>
                    <a:cubicBezTo>
                      <a:pt x="120" y="471"/>
                      <a:pt x="112" y="479"/>
                      <a:pt x="104" y="481"/>
                    </a:cubicBezTo>
                    <a:moveTo>
                      <a:pt x="540" y="444"/>
                    </a:moveTo>
                    <a:cubicBezTo>
                      <a:pt x="546" y="444"/>
                      <a:pt x="553" y="444"/>
                      <a:pt x="559" y="444"/>
                    </a:cubicBezTo>
                    <a:cubicBezTo>
                      <a:pt x="563" y="444"/>
                      <a:pt x="567" y="444"/>
                      <a:pt x="571" y="443"/>
                    </a:cubicBezTo>
                    <a:cubicBezTo>
                      <a:pt x="571" y="444"/>
                      <a:pt x="571" y="444"/>
                      <a:pt x="571" y="444"/>
                    </a:cubicBezTo>
                    <a:cubicBezTo>
                      <a:pt x="570" y="447"/>
                      <a:pt x="568" y="449"/>
                      <a:pt x="567" y="452"/>
                    </a:cubicBezTo>
                    <a:cubicBezTo>
                      <a:pt x="558" y="466"/>
                      <a:pt x="551" y="483"/>
                      <a:pt x="547" y="500"/>
                    </a:cubicBezTo>
                    <a:cubicBezTo>
                      <a:pt x="545" y="498"/>
                      <a:pt x="544" y="497"/>
                      <a:pt x="542" y="494"/>
                    </a:cubicBezTo>
                    <a:cubicBezTo>
                      <a:pt x="533" y="482"/>
                      <a:pt x="530" y="466"/>
                      <a:pt x="530" y="451"/>
                    </a:cubicBezTo>
                    <a:cubicBezTo>
                      <a:pt x="529" y="449"/>
                      <a:pt x="530" y="446"/>
                      <a:pt x="530" y="444"/>
                    </a:cubicBezTo>
                    <a:cubicBezTo>
                      <a:pt x="533" y="444"/>
                      <a:pt x="536" y="444"/>
                      <a:pt x="540" y="444"/>
                    </a:cubicBezTo>
                    <a:moveTo>
                      <a:pt x="85" y="452"/>
                    </a:moveTo>
                    <a:cubicBezTo>
                      <a:pt x="89" y="452"/>
                      <a:pt x="93" y="450"/>
                      <a:pt x="97" y="450"/>
                    </a:cubicBezTo>
                    <a:cubicBezTo>
                      <a:pt x="101" y="450"/>
                      <a:pt x="105" y="449"/>
                      <a:pt x="109" y="447"/>
                    </a:cubicBezTo>
                    <a:cubicBezTo>
                      <a:pt x="110" y="447"/>
                      <a:pt x="114" y="444"/>
                      <a:pt x="117" y="442"/>
                    </a:cubicBezTo>
                    <a:cubicBezTo>
                      <a:pt x="114" y="449"/>
                      <a:pt x="110" y="455"/>
                      <a:pt x="106" y="462"/>
                    </a:cubicBezTo>
                    <a:cubicBezTo>
                      <a:pt x="102" y="468"/>
                      <a:pt x="99" y="475"/>
                      <a:pt x="96" y="481"/>
                    </a:cubicBezTo>
                    <a:cubicBezTo>
                      <a:pt x="95" y="479"/>
                      <a:pt x="94" y="477"/>
                      <a:pt x="93" y="476"/>
                    </a:cubicBezTo>
                    <a:cubicBezTo>
                      <a:pt x="90" y="470"/>
                      <a:pt x="86" y="464"/>
                      <a:pt x="84" y="458"/>
                    </a:cubicBezTo>
                    <a:cubicBezTo>
                      <a:pt x="83" y="456"/>
                      <a:pt x="82" y="454"/>
                      <a:pt x="81" y="452"/>
                    </a:cubicBezTo>
                    <a:cubicBezTo>
                      <a:pt x="82" y="452"/>
                      <a:pt x="82" y="452"/>
                      <a:pt x="83" y="452"/>
                    </a:cubicBezTo>
                    <a:cubicBezTo>
                      <a:pt x="84" y="452"/>
                      <a:pt x="84" y="452"/>
                      <a:pt x="85" y="452"/>
                    </a:cubicBezTo>
                    <a:moveTo>
                      <a:pt x="321" y="511"/>
                    </a:moveTo>
                    <a:cubicBezTo>
                      <a:pt x="322" y="501"/>
                      <a:pt x="321" y="489"/>
                      <a:pt x="321" y="479"/>
                    </a:cubicBezTo>
                    <a:cubicBezTo>
                      <a:pt x="321" y="466"/>
                      <a:pt x="318" y="453"/>
                      <a:pt x="318" y="440"/>
                    </a:cubicBezTo>
                    <a:cubicBezTo>
                      <a:pt x="329" y="447"/>
                      <a:pt x="335" y="459"/>
                      <a:pt x="344" y="468"/>
                    </a:cubicBezTo>
                    <a:cubicBezTo>
                      <a:pt x="350" y="473"/>
                      <a:pt x="354" y="481"/>
                      <a:pt x="361" y="485"/>
                    </a:cubicBezTo>
                    <a:cubicBezTo>
                      <a:pt x="344" y="497"/>
                      <a:pt x="331" y="506"/>
                      <a:pt x="321" y="511"/>
                    </a:cubicBezTo>
                    <a:moveTo>
                      <a:pt x="314" y="504"/>
                    </a:moveTo>
                    <a:cubicBezTo>
                      <a:pt x="314" y="503"/>
                      <a:pt x="313" y="502"/>
                      <a:pt x="313" y="501"/>
                    </a:cubicBezTo>
                    <a:cubicBezTo>
                      <a:pt x="309" y="495"/>
                      <a:pt x="306" y="488"/>
                      <a:pt x="302" y="482"/>
                    </a:cubicBezTo>
                    <a:cubicBezTo>
                      <a:pt x="297" y="473"/>
                      <a:pt x="291" y="464"/>
                      <a:pt x="284" y="456"/>
                    </a:cubicBezTo>
                    <a:cubicBezTo>
                      <a:pt x="293" y="451"/>
                      <a:pt x="302" y="445"/>
                      <a:pt x="311" y="439"/>
                    </a:cubicBezTo>
                    <a:cubicBezTo>
                      <a:pt x="311" y="443"/>
                      <a:pt x="311" y="447"/>
                      <a:pt x="311" y="451"/>
                    </a:cubicBezTo>
                    <a:cubicBezTo>
                      <a:pt x="312" y="459"/>
                      <a:pt x="312" y="467"/>
                      <a:pt x="313" y="475"/>
                    </a:cubicBezTo>
                    <a:cubicBezTo>
                      <a:pt x="314" y="484"/>
                      <a:pt x="315" y="494"/>
                      <a:pt x="314" y="504"/>
                    </a:cubicBezTo>
                    <a:moveTo>
                      <a:pt x="699" y="467"/>
                    </a:moveTo>
                    <a:cubicBezTo>
                      <a:pt x="686" y="467"/>
                      <a:pt x="674" y="457"/>
                      <a:pt x="661" y="455"/>
                    </a:cubicBezTo>
                    <a:cubicBezTo>
                      <a:pt x="668" y="447"/>
                      <a:pt x="673" y="438"/>
                      <a:pt x="677" y="428"/>
                    </a:cubicBezTo>
                    <a:cubicBezTo>
                      <a:pt x="677" y="429"/>
                      <a:pt x="678" y="430"/>
                      <a:pt x="678" y="430"/>
                    </a:cubicBezTo>
                    <a:cubicBezTo>
                      <a:pt x="682" y="436"/>
                      <a:pt x="684" y="442"/>
                      <a:pt x="688" y="447"/>
                    </a:cubicBezTo>
                    <a:cubicBezTo>
                      <a:pt x="692" y="454"/>
                      <a:pt x="696" y="460"/>
                      <a:pt x="699" y="467"/>
                    </a:cubicBezTo>
                    <a:moveTo>
                      <a:pt x="88" y="424"/>
                    </a:moveTo>
                    <a:cubicBezTo>
                      <a:pt x="89" y="424"/>
                      <a:pt x="90" y="424"/>
                      <a:pt x="92" y="424"/>
                    </a:cubicBezTo>
                    <a:cubicBezTo>
                      <a:pt x="93" y="424"/>
                      <a:pt x="94" y="424"/>
                      <a:pt x="95" y="423"/>
                    </a:cubicBezTo>
                    <a:cubicBezTo>
                      <a:pt x="92" y="426"/>
                      <a:pt x="90" y="428"/>
                      <a:pt x="87" y="430"/>
                    </a:cubicBezTo>
                    <a:cubicBezTo>
                      <a:pt x="87" y="431"/>
                      <a:pt x="86" y="431"/>
                      <a:pt x="85" y="432"/>
                    </a:cubicBezTo>
                    <a:cubicBezTo>
                      <a:pt x="83" y="434"/>
                      <a:pt x="80" y="437"/>
                      <a:pt x="78" y="440"/>
                    </a:cubicBezTo>
                    <a:cubicBezTo>
                      <a:pt x="78" y="438"/>
                      <a:pt x="77" y="437"/>
                      <a:pt x="77" y="435"/>
                    </a:cubicBezTo>
                    <a:cubicBezTo>
                      <a:pt x="77" y="432"/>
                      <a:pt x="77" y="428"/>
                      <a:pt x="77" y="424"/>
                    </a:cubicBezTo>
                    <a:cubicBezTo>
                      <a:pt x="79" y="424"/>
                      <a:pt x="80" y="424"/>
                      <a:pt x="82" y="424"/>
                    </a:cubicBezTo>
                    <a:cubicBezTo>
                      <a:pt x="84" y="424"/>
                      <a:pt x="86" y="424"/>
                      <a:pt x="88" y="424"/>
                    </a:cubicBezTo>
                    <a:moveTo>
                      <a:pt x="86" y="441"/>
                    </a:moveTo>
                    <a:cubicBezTo>
                      <a:pt x="88" y="440"/>
                      <a:pt x="90" y="438"/>
                      <a:pt x="91" y="437"/>
                    </a:cubicBezTo>
                    <a:cubicBezTo>
                      <a:pt x="96" y="433"/>
                      <a:pt x="101" y="428"/>
                      <a:pt x="106" y="423"/>
                    </a:cubicBezTo>
                    <a:cubicBezTo>
                      <a:pt x="109" y="427"/>
                      <a:pt x="112" y="431"/>
                      <a:pt x="115" y="435"/>
                    </a:cubicBezTo>
                    <a:cubicBezTo>
                      <a:pt x="112" y="437"/>
                      <a:pt x="108" y="439"/>
                      <a:pt x="106" y="440"/>
                    </a:cubicBezTo>
                    <a:cubicBezTo>
                      <a:pt x="101" y="443"/>
                      <a:pt x="93" y="444"/>
                      <a:pt x="86" y="445"/>
                    </a:cubicBezTo>
                    <a:cubicBezTo>
                      <a:pt x="85" y="445"/>
                      <a:pt x="85" y="445"/>
                      <a:pt x="85" y="445"/>
                    </a:cubicBezTo>
                    <a:cubicBezTo>
                      <a:pt x="84" y="445"/>
                      <a:pt x="84" y="445"/>
                      <a:pt x="83" y="445"/>
                    </a:cubicBezTo>
                    <a:cubicBezTo>
                      <a:pt x="84" y="444"/>
                      <a:pt x="85" y="442"/>
                      <a:pt x="86" y="441"/>
                    </a:cubicBezTo>
                    <a:moveTo>
                      <a:pt x="537" y="437"/>
                    </a:moveTo>
                    <a:cubicBezTo>
                      <a:pt x="537" y="437"/>
                      <a:pt x="536" y="437"/>
                      <a:pt x="535" y="437"/>
                    </a:cubicBezTo>
                    <a:cubicBezTo>
                      <a:pt x="540" y="432"/>
                      <a:pt x="548" y="429"/>
                      <a:pt x="553" y="427"/>
                    </a:cubicBezTo>
                    <a:cubicBezTo>
                      <a:pt x="561" y="425"/>
                      <a:pt x="570" y="424"/>
                      <a:pt x="578" y="423"/>
                    </a:cubicBezTo>
                    <a:cubicBezTo>
                      <a:pt x="578" y="424"/>
                      <a:pt x="577" y="425"/>
                      <a:pt x="577" y="426"/>
                    </a:cubicBezTo>
                    <a:cubicBezTo>
                      <a:pt x="576" y="429"/>
                      <a:pt x="575" y="432"/>
                      <a:pt x="575" y="436"/>
                    </a:cubicBezTo>
                    <a:cubicBezTo>
                      <a:pt x="573" y="435"/>
                      <a:pt x="570" y="435"/>
                      <a:pt x="568" y="435"/>
                    </a:cubicBezTo>
                    <a:cubicBezTo>
                      <a:pt x="563" y="435"/>
                      <a:pt x="558" y="436"/>
                      <a:pt x="553" y="436"/>
                    </a:cubicBezTo>
                    <a:cubicBezTo>
                      <a:pt x="547" y="436"/>
                      <a:pt x="542" y="437"/>
                      <a:pt x="537" y="437"/>
                    </a:cubicBezTo>
                    <a:moveTo>
                      <a:pt x="685" y="426"/>
                    </a:moveTo>
                    <a:cubicBezTo>
                      <a:pt x="689" y="426"/>
                      <a:pt x="704" y="422"/>
                      <a:pt x="707" y="422"/>
                    </a:cubicBezTo>
                    <a:cubicBezTo>
                      <a:pt x="712" y="422"/>
                      <a:pt x="718" y="420"/>
                      <a:pt x="723" y="419"/>
                    </a:cubicBezTo>
                    <a:cubicBezTo>
                      <a:pt x="722" y="424"/>
                      <a:pt x="721" y="430"/>
                      <a:pt x="719" y="434"/>
                    </a:cubicBezTo>
                    <a:cubicBezTo>
                      <a:pt x="716" y="446"/>
                      <a:pt x="712" y="456"/>
                      <a:pt x="706" y="465"/>
                    </a:cubicBezTo>
                    <a:cubicBezTo>
                      <a:pt x="704" y="459"/>
                      <a:pt x="702" y="455"/>
                      <a:pt x="698" y="450"/>
                    </a:cubicBezTo>
                    <a:cubicBezTo>
                      <a:pt x="694" y="443"/>
                      <a:pt x="690" y="432"/>
                      <a:pt x="685" y="426"/>
                    </a:cubicBezTo>
                    <a:cubicBezTo>
                      <a:pt x="685" y="426"/>
                      <a:pt x="685" y="426"/>
                      <a:pt x="685" y="426"/>
                    </a:cubicBezTo>
                    <a:moveTo>
                      <a:pt x="618" y="451"/>
                    </a:moveTo>
                    <a:cubicBezTo>
                      <a:pt x="608" y="449"/>
                      <a:pt x="604" y="437"/>
                      <a:pt x="617" y="416"/>
                    </a:cubicBezTo>
                    <a:cubicBezTo>
                      <a:pt x="621" y="423"/>
                      <a:pt x="622" y="433"/>
                      <a:pt x="619" y="441"/>
                    </a:cubicBezTo>
                    <a:cubicBezTo>
                      <a:pt x="618" y="444"/>
                      <a:pt x="618" y="448"/>
                      <a:pt x="618" y="451"/>
                    </a:cubicBezTo>
                    <a:moveTo>
                      <a:pt x="88" y="411"/>
                    </a:moveTo>
                    <a:cubicBezTo>
                      <a:pt x="90" y="410"/>
                      <a:pt x="92" y="408"/>
                      <a:pt x="94" y="406"/>
                    </a:cubicBezTo>
                    <a:cubicBezTo>
                      <a:pt x="94" y="406"/>
                      <a:pt x="95" y="405"/>
                      <a:pt x="95" y="405"/>
                    </a:cubicBezTo>
                    <a:cubicBezTo>
                      <a:pt x="96" y="407"/>
                      <a:pt x="97" y="409"/>
                      <a:pt x="99" y="412"/>
                    </a:cubicBezTo>
                    <a:cubicBezTo>
                      <a:pt x="95" y="413"/>
                      <a:pt x="92" y="414"/>
                      <a:pt x="88" y="415"/>
                    </a:cubicBezTo>
                    <a:cubicBezTo>
                      <a:pt x="87" y="416"/>
                      <a:pt x="85" y="416"/>
                      <a:pt x="84" y="416"/>
                    </a:cubicBezTo>
                    <a:cubicBezTo>
                      <a:pt x="85" y="415"/>
                      <a:pt x="87" y="413"/>
                      <a:pt x="88" y="411"/>
                    </a:cubicBezTo>
                    <a:moveTo>
                      <a:pt x="373" y="476"/>
                    </a:moveTo>
                    <a:cubicBezTo>
                      <a:pt x="373" y="466"/>
                      <a:pt x="371" y="455"/>
                      <a:pt x="371" y="445"/>
                    </a:cubicBezTo>
                    <a:cubicBezTo>
                      <a:pt x="370" y="436"/>
                      <a:pt x="368" y="427"/>
                      <a:pt x="367" y="418"/>
                    </a:cubicBezTo>
                    <a:cubicBezTo>
                      <a:pt x="367" y="414"/>
                      <a:pt x="366" y="409"/>
                      <a:pt x="365" y="404"/>
                    </a:cubicBezTo>
                    <a:cubicBezTo>
                      <a:pt x="379" y="418"/>
                      <a:pt x="388" y="438"/>
                      <a:pt x="405" y="448"/>
                    </a:cubicBezTo>
                    <a:cubicBezTo>
                      <a:pt x="393" y="459"/>
                      <a:pt x="383" y="468"/>
                      <a:pt x="373" y="476"/>
                    </a:cubicBezTo>
                    <a:moveTo>
                      <a:pt x="365" y="479"/>
                    </a:moveTo>
                    <a:cubicBezTo>
                      <a:pt x="361" y="477"/>
                      <a:pt x="358" y="471"/>
                      <a:pt x="355" y="467"/>
                    </a:cubicBezTo>
                    <a:cubicBezTo>
                      <a:pt x="350" y="462"/>
                      <a:pt x="345" y="457"/>
                      <a:pt x="341" y="451"/>
                    </a:cubicBezTo>
                    <a:cubicBezTo>
                      <a:pt x="334" y="444"/>
                      <a:pt x="328" y="437"/>
                      <a:pt x="320" y="433"/>
                    </a:cubicBezTo>
                    <a:cubicBezTo>
                      <a:pt x="329" y="426"/>
                      <a:pt x="338" y="419"/>
                      <a:pt x="346" y="412"/>
                    </a:cubicBezTo>
                    <a:cubicBezTo>
                      <a:pt x="350" y="409"/>
                      <a:pt x="353" y="406"/>
                      <a:pt x="357" y="402"/>
                    </a:cubicBezTo>
                    <a:cubicBezTo>
                      <a:pt x="358" y="414"/>
                      <a:pt x="361" y="427"/>
                      <a:pt x="362" y="438"/>
                    </a:cubicBezTo>
                    <a:cubicBezTo>
                      <a:pt x="364" y="451"/>
                      <a:pt x="366" y="465"/>
                      <a:pt x="365" y="479"/>
                    </a:cubicBezTo>
                    <a:moveTo>
                      <a:pt x="625" y="451"/>
                    </a:moveTo>
                    <a:cubicBezTo>
                      <a:pt x="625" y="450"/>
                      <a:pt x="625" y="449"/>
                      <a:pt x="625" y="447"/>
                    </a:cubicBezTo>
                    <a:cubicBezTo>
                      <a:pt x="626" y="444"/>
                      <a:pt x="628" y="441"/>
                      <a:pt x="629" y="437"/>
                    </a:cubicBezTo>
                    <a:cubicBezTo>
                      <a:pt x="629" y="434"/>
                      <a:pt x="629" y="432"/>
                      <a:pt x="628" y="429"/>
                    </a:cubicBezTo>
                    <a:cubicBezTo>
                      <a:pt x="627" y="422"/>
                      <a:pt x="626" y="414"/>
                      <a:pt x="622" y="409"/>
                    </a:cubicBezTo>
                    <a:cubicBezTo>
                      <a:pt x="622" y="408"/>
                      <a:pt x="622" y="408"/>
                      <a:pt x="622" y="408"/>
                    </a:cubicBezTo>
                    <a:cubicBezTo>
                      <a:pt x="624" y="405"/>
                      <a:pt x="626" y="403"/>
                      <a:pt x="628" y="400"/>
                    </a:cubicBezTo>
                    <a:cubicBezTo>
                      <a:pt x="633" y="405"/>
                      <a:pt x="639" y="410"/>
                      <a:pt x="643" y="417"/>
                    </a:cubicBezTo>
                    <a:cubicBezTo>
                      <a:pt x="646" y="422"/>
                      <a:pt x="646" y="428"/>
                      <a:pt x="648" y="434"/>
                    </a:cubicBezTo>
                    <a:cubicBezTo>
                      <a:pt x="647" y="435"/>
                      <a:pt x="647" y="435"/>
                      <a:pt x="647" y="435"/>
                    </a:cubicBezTo>
                    <a:cubicBezTo>
                      <a:pt x="642" y="445"/>
                      <a:pt x="633" y="450"/>
                      <a:pt x="625" y="451"/>
                    </a:cubicBezTo>
                    <a:moveTo>
                      <a:pt x="583" y="415"/>
                    </a:moveTo>
                    <a:cubicBezTo>
                      <a:pt x="582" y="414"/>
                      <a:pt x="581" y="413"/>
                      <a:pt x="579" y="412"/>
                    </a:cubicBezTo>
                    <a:cubicBezTo>
                      <a:pt x="572" y="409"/>
                      <a:pt x="566" y="407"/>
                      <a:pt x="561" y="400"/>
                    </a:cubicBezTo>
                    <a:cubicBezTo>
                      <a:pt x="561" y="400"/>
                      <a:pt x="561" y="400"/>
                      <a:pt x="561" y="400"/>
                    </a:cubicBezTo>
                    <a:cubicBezTo>
                      <a:pt x="564" y="401"/>
                      <a:pt x="567" y="402"/>
                      <a:pt x="570" y="403"/>
                    </a:cubicBezTo>
                    <a:cubicBezTo>
                      <a:pt x="576" y="405"/>
                      <a:pt x="583" y="407"/>
                      <a:pt x="589" y="408"/>
                    </a:cubicBezTo>
                    <a:cubicBezTo>
                      <a:pt x="587" y="410"/>
                      <a:pt x="585" y="412"/>
                      <a:pt x="583" y="415"/>
                    </a:cubicBezTo>
                    <a:moveTo>
                      <a:pt x="535" y="427"/>
                    </a:moveTo>
                    <a:cubicBezTo>
                      <a:pt x="535" y="427"/>
                      <a:pt x="536" y="426"/>
                      <a:pt x="536" y="425"/>
                    </a:cubicBezTo>
                    <a:cubicBezTo>
                      <a:pt x="539" y="421"/>
                      <a:pt x="547" y="411"/>
                      <a:pt x="553" y="399"/>
                    </a:cubicBezTo>
                    <a:cubicBezTo>
                      <a:pt x="555" y="404"/>
                      <a:pt x="558" y="409"/>
                      <a:pt x="563" y="413"/>
                    </a:cubicBezTo>
                    <a:cubicBezTo>
                      <a:pt x="563" y="413"/>
                      <a:pt x="566" y="415"/>
                      <a:pt x="569" y="416"/>
                    </a:cubicBezTo>
                    <a:cubicBezTo>
                      <a:pt x="561" y="418"/>
                      <a:pt x="553" y="419"/>
                      <a:pt x="545" y="422"/>
                    </a:cubicBezTo>
                    <a:cubicBezTo>
                      <a:pt x="542" y="423"/>
                      <a:pt x="539" y="425"/>
                      <a:pt x="535" y="427"/>
                    </a:cubicBezTo>
                    <a:moveTo>
                      <a:pt x="680" y="420"/>
                    </a:moveTo>
                    <a:cubicBezTo>
                      <a:pt x="681" y="415"/>
                      <a:pt x="682" y="411"/>
                      <a:pt x="683" y="407"/>
                    </a:cubicBezTo>
                    <a:cubicBezTo>
                      <a:pt x="684" y="401"/>
                      <a:pt x="685" y="396"/>
                      <a:pt x="686" y="390"/>
                    </a:cubicBezTo>
                    <a:cubicBezTo>
                      <a:pt x="688" y="392"/>
                      <a:pt x="689" y="392"/>
                      <a:pt x="692" y="393"/>
                    </a:cubicBezTo>
                    <a:cubicBezTo>
                      <a:pt x="696" y="395"/>
                      <a:pt x="698" y="399"/>
                      <a:pt x="702" y="401"/>
                    </a:cubicBezTo>
                    <a:cubicBezTo>
                      <a:pt x="707" y="403"/>
                      <a:pt x="711" y="408"/>
                      <a:pt x="715" y="411"/>
                    </a:cubicBezTo>
                    <a:cubicBezTo>
                      <a:pt x="716" y="411"/>
                      <a:pt x="717" y="412"/>
                      <a:pt x="718" y="412"/>
                    </a:cubicBezTo>
                    <a:cubicBezTo>
                      <a:pt x="714" y="413"/>
                      <a:pt x="709" y="414"/>
                      <a:pt x="704" y="415"/>
                    </a:cubicBezTo>
                    <a:cubicBezTo>
                      <a:pt x="697" y="415"/>
                      <a:pt x="686" y="416"/>
                      <a:pt x="680" y="420"/>
                    </a:cubicBezTo>
                    <a:moveTo>
                      <a:pt x="77" y="412"/>
                    </a:moveTo>
                    <a:cubicBezTo>
                      <a:pt x="77" y="405"/>
                      <a:pt x="79" y="398"/>
                      <a:pt x="82" y="390"/>
                    </a:cubicBezTo>
                    <a:cubicBezTo>
                      <a:pt x="82" y="389"/>
                      <a:pt x="83" y="388"/>
                      <a:pt x="83" y="387"/>
                    </a:cubicBezTo>
                    <a:cubicBezTo>
                      <a:pt x="85" y="390"/>
                      <a:pt x="87" y="393"/>
                      <a:pt x="89" y="395"/>
                    </a:cubicBezTo>
                    <a:cubicBezTo>
                      <a:pt x="90" y="396"/>
                      <a:pt x="91" y="398"/>
                      <a:pt x="92" y="398"/>
                    </a:cubicBezTo>
                    <a:cubicBezTo>
                      <a:pt x="92" y="398"/>
                      <a:pt x="92" y="398"/>
                      <a:pt x="92" y="398"/>
                    </a:cubicBezTo>
                    <a:cubicBezTo>
                      <a:pt x="91" y="399"/>
                      <a:pt x="90" y="400"/>
                      <a:pt x="89" y="401"/>
                    </a:cubicBezTo>
                    <a:cubicBezTo>
                      <a:pt x="88" y="401"/>
                      <a:pt x="87" y="402"/>
                      <a:pt x="87" y="403"/>
                    </a:cubicBezTo>
                    <a:cubicBezTo>
                      <a:pt x="83" y="405"/>
                      <a:pt x="80" y="409"/>
                      <a:pt x="77" y="412"/>
                    </a:cubicBezTo>
                    <a:moveTo>
                      <a:pt x="556" y="391"/>
                    </a:moveTo>
                    <a:cubicBezTo>
                      <a:pt x="557" y="388"/>
                      <a:pt x="558" y="385"/>
                      <a:pt x="558" y="382"/>
                    </a:cubicBezTo>
                    <a:cubicBezTo>
                      <a:pt x="562" y="386"/>
                      <a:pt x="566" y="391"/>
                      <a:pt x="571" y="395"/>
                    </a:cubicBezTo>
                    <a:cubicBezTo>
                      <a:pt x="567" y="394"/>
                      <a:pt x="564" y="392"/>
                      <a:pt x="561" y="391"/>
                    </a:cubicBezTo>
                    <a:cubicBezTo>
                      <a:pt x="559" y="391"/>
                      <a:pt x="558" y="391"/>
                      <a:pt x="557" y="391"/>
                    </a:cubicBezTo>
                    <a:cubicBezTo>
                      <a:pt x="557" y="391"/>
                      <a:pt x="557" y="391"/>
                      <a:pt x="556" y="391"/>
                    </a:cubicBezTo>
                    <a:moveTo>
                      <a:pt x="653" y="423"/>
                    </a:moveTo>
                    <a:cubicBezTo>
                      <a:pt x="652" y="420"/>
                      <a:pt x="651" y="416"/>
                      <a:pt x="649" y="413"/>
                    </a:cubicBezTo>
                    <a:cubicBezTo>
                      <a:pt x="645" y="405"/>
                      <a:pt x="638" y="399"/>
                      <a:pt x="631" y="393"/>
                    </a:cubicBezTo>
                    <a:cubicBezTo>
                      <a:pt x="634" y="388"/>
                      <a:pt x="636" y="383"/>
                      <a:pt x="637" y="378"/>
                    </a:cubicBezTo>
                    <a:cubicBezTo>
                      <a:pt x="640" y="381"/>
                      <a:pt x="643" y="383"/>
                      <a:pt x="647" y="385"/>
                    </a:cubicBezTo>
                    <a:cubicBezTo>
                      <a:pt x="649" y="387"/>
                      <a:pt x="657" y="390"/>
                      <a:pt x="662" y="394"/>
                    </a:cubicBezTo>
                    <a:cubicBezTo>
                      <a:pt x="660" y="404"/>
                      <a:pt x="658" y="413"/>
                      <a:pt x="653" y="423"/>
                    </a:cubicBezTo>
                    <a:moveTo>
                      <a:pt x="404" y="439"/>
                    </a:moveTo>
                    <a:cubicBezTo>
                      <a:pt x="399" y="433"/>
                      <a:pt x="387" y="419"/>
                      <a:pt x="385" y="416"/>
                    </a:cubicBezTo>
                    <a:cubicBezTo>
                      <a:pt x="379" y="409"/>
                      <a:pt x="373" y="401"/>
                      <a:pt x="365" y="395"/>
                    </a:cubicBezTo>
                    <a:cubicBezTo>
                      <a:pt x="372" y="388"/>
                      <a:pt x="379" y="382"/>
                      <a:pt x="386" y="376"/>
                    </a:cubicBezTo>
                    <a:cubicBezTo>
                      <a:pt x="387" y="383"/>
                      <a:pt x="392" y="392"/>
                      <a:pt x="393" y="396"/>
                    </a:cubicBezTo>
                    <a:cubicBezTo>
                      <a:pt x="398" y="411"/>
                      <a:pt x="401" y="425"/>
                      <a:pt x="404" y="439"/>
                    </a:cubicBezTo>
                    <a:moveTo>
                      <a:pt x="413" y="442"/>
                    </a:moveTo>
                    <a:cubicBezTo>
                      <a:pt x="410" y="430"/>
                      <a:pt x="406" y="418"/>
                      <a:pt x="404" y="406"/>
                    </a:cubicBezTo>
                    <a:cubicBezTo>
                      <a:pt x="402" y="398"/>
                      <a:pt x="399" y="390"/>
                      <a:pt x="396" y="382"/>
                    </a:cubicBezTo>
                    <a:cubicBezTo>
                      <a:pt x="396" y="380"/>
                      <a:pt x="395" y="378"/>
                      <a:pt x="394" y="376"/>
                    </a:cubicBezTo>
                    <a:cubicBezTo>
                      <a:pt x="394" y="375"/>
                      <a:pt x="394" y="375"/>
                      <a:pt x="394" y="375"/>
                    </a:cubicBezTo>
                    <a:cubicBezTo>
                      <a:pt x="395" y="376"/>
                      <a:pt x="395" y="376"/>
                      <a:pt x="395" y="376"/>
                    </a:cubicBezTo>
                    <a:cubicBezTo>
                      <a:pt x="408" y="384"/>
                      <a:pt x="421" y="392"/>
                      <a:pt x="435" y="399"/>
                    </a:cubicBezTo>
                    <a:cubicBezTo>
                      <a:pt x="439" y="401"/>
                      <a:pt x="444" y="405"/>
                      <a:pt x="449" y="406"/>
                    </a:cubicBezTo>
                    <a:cubicBezTo>
                      <a:pt x="436" y="420"/>
                      <a:pt x="424" y="431"/>
                      <a:pt x="413" y="442"/>
                    </a:cubicBezTo>
                    <a:moveTo>
                      <a:pt x="155" y="370"/>
                    </a:moveTo>
                    <a:cubicBezTo>
                      <a:pt x="159" y="370"/>
                      <a:pt x="163" y="370"/>
                      <a:pt x="167" y="369"/>
                    </a:cubicBezTo>
                    <a:cubicBezTo>
                      <a:pt x="168" y="391"/>
                      <a:pt x="173" y="414"/>
                      <a:pt x="184" y="433"/>
                    </a:cubicBezTo>
                    <a:cubicBezTo>
                      <a:pt x="180" y="432"/>
                      <a:pt x="175" y="430"/>
                      <a:pt x="171" y="429"/>
                    </a:cubicBezTo>
                    <a:cubicBezTo>
                      <a:pt x="165" y="420"/>
                      <a:pt x="163" y="406"/>
                      <a:pt x="160" y="395"/>
                    </a:cubicBezTo>
                    <a:cubicBezTo>
                      <a:pt x="158" y="387"/>
                      <a:pt x="155" y="379"/>
                      <a:pt x="155" y="370"/>
                    </a:cubicBezTo>
                    <a:cubicBezTo>
                      <a:pt x="155" y="370"/>
                      <a:pt x="155" y="370"/>
                      <a:pt x="155" y="370"/>
                    </a:cubicBezTo>
                    <a:moveTo>
                      <a:pt x="160" y="425"/>
                    </a:moveTo>
                    <a:cubicBezTo>
                      <a:pt x="152" y="420"/>
                      <a:pt x="144" y="415"/>
                      <a:pt x="137" y="409"/>
                    </a:cubicBezTo>
                    <a:cubicBezTo>
                      <a:pt x="137" y="406"/>
                      <a:pt x="136" y="402"/>
                      <a:pt x="136" y="399"/>
                    </a:cubicBezTo>
                    <a:cubicBezTo>
                      <a:pt x="136" y="392"/>
                      <a:pt x="136" y="386"/>
                      <a:pt x="136" y="379"/>
                    </a:cubicBezTo>
                    <a:cubicBezTo>
                      <a:pt x="135" y="376"/>
                      <a:pt x="136" y="372"/>
                      <a:pt x="137" y="368"/>
                    </a:cubicBezTo>
                    <a:cubicBezTo>
                      <a:pt x="140" y="369"/>
                      <a:pt x="144" y="369"/>
                      <a:pt x="147" y="370"/>
                    </a:cubicBezTo>
                    <a:cubicBezTo>
                      <a:pt x="148" y="378"/>
                      <a:pt x="151" y="386"/>
                      <a:pt x="152" y="394"/>
                    </a:cubicBezTo>
                    <a:cubicBezTo>
                      <a:pt x="154" y="403"/>
                      <a:pt x="156" y="415"/>
                      <a:pt x="160" y="425"/>
                    </a:cubicBezTo>
                    <a:moveTo>
                      <a:pt x="725" y="408"/>
                    </a:moveTo>
                    <a:cubicBezTo>
                      <a:pt x="722" y="405"/>
                      <a:pt x="717" y="403"/>
                      <a:pt x="714" y="400"/>
                    </a:cubicBezTo>
                    <a:cubicBezTo>
                      <a:pt x="710" y="396"/>
                      <a:pt x="705" y="393"/>
                      <a:pt x="701" y="389"/>
                    </a:cubicBezTo>
                    <a:cubicBezTo>
                      <a:pt x="698" y="388"/>
                      <a:pt x="696" y="387"/>
                      <a:pt x="693" y="385"/>
                    </a:cubicBezTo>
                    <a:cubicBezTo>
                      <a:pt x="703" y="378"/>
                      <a:pt x="716" y="375"/>
                      <a:pt x="727" y="368"/>
                    </a:cubicBezTo>
                    <a:cubicBezTo>
                      <a:pt x="728" y="381"/>
                      <a:pt x="727" y="395"/>
                      <a:pt x="725" y="408"/>
                    </a:cubicBezTo>
                    <a:moveTo>
                      <a:pt x="202" y="434"/>
                    </a:moveTo>
                    <a:cubicBezTo>
                      <a:pt x="199" y="434"/>
                      <a:pt x="196" y="434"/>
                      <a:pt x="194" y="434"/>
                    </a:cubicBezTo>
                    <a:cubicBezTo>
                      <a:pt x="181" y="415"/>
                      <a:pt x="176" y="391"/>
                      <a:pt x="174" y="368"/>
                    </a:cubicBezTo>
                    <a:cubicBezTo>
                      <a:pt x="177" y="368"/>
                      <a:pt x="180" y="367"/>
                      <a:pt x="183" y="366"/>
                    </a:cubicBezTo>
                    <a:cubicBezTo>
                      <a:pt x="186" y="373"/>
                      <a:pt x="187" y="382"/>
                      <a:pt x="189" y="387"/>
                    </a:cubicBezTo>
                    <a:cubicBezTo>
                      <a:pt x="192" y="397"/>
                      <a:pt x="197" y="405"/>
                      <a:pt x="202" y="414"/>
                    </a:cubicBezTo>
                    <a:cubicBezTo>
                      <a:pt x="205" y="420"/>
                      <a:pt x="210" y="427"/>
                      <a:pt x="215" y="433"/>
                    </a:cubicBezTo>
                    <a:cubicBezTo>
                      <a:pt x="211" y="434"/>
                      <a:pt x="206" y="434"/>
                      <a:pt x="202" y="434"/>
                    </a:cubicBezTo>
                    <a:moveTo>
                      <a:pt x="225" y="432"/>
                    </a:moveTo>
                    <a:cubicBezTo>
                      <a:pt x="223" y="429"/>
                      <a:pt x="221" y="427"/>
                      <a:pt x="220" y="427"/>
                    </a:cubicBezTo>
                    <a:cubicBezTo>
                      <a:pt x="212" y="418"/>
                      <a:pt x="207" y="409"/>
                      <a:pt x="202" y="399"/>
                    </a:cubicBezTo>
                    <a:cubicBezTo>
                      <a:pt x="198" y="392"/>
                      <a:pt x="196" y="384"/>
                      <a:pt x="193" y="377"/>
                    </a:cubicBezTo>
                    <a:cubicBezTo>
                      <a:pt x="192" y="373"/>
                      <a:pt x="191" y="368"/>
                      <a:pt x="190" y="364"/>
                    </a:cubicBezTo>
                    <a:cubicBezTo>
                      <a:pt x="191" y="364"/>
                      <a:pt x="193" y="363"/>
                      <a:pt x="194" y="363"/>
                    </a:cubicBezTo>
                    <a:cubicBezTo>
                      <a:pt x="196" y="362"/>
                      <a:pt x="198" y="361"/>
                      <a:pt x="199" y="360"/>
                    </a:cubicBezTo>
                    <a:cubicBezTo>
                      <a:pt x="205" y="367"/>
                      <a:pt x="214" y="375"/>
                      <a:pt x="217" y="379"/>
                    </a:cubicBezTo>
                    <a:cubicBezTo>
                      <a:pt x="228" y="394"/>
                      <a:pt x="243" y="407"/>
                      <a:pt x="259" y="418"/>
                    </a:cubicBezTo>
                    <a:cubicBezTo>
                      <a:pt x="248" y="424"/>
                      <a:pt x="237" y="429"/>
                      <a:pt x="226" y="431"/>
                    </a:cubicBezTo>
                    <a:cubicBezTo>
                      <a:pt x="225" y="432"/>
                      <a:pt x="225" y="432"/>
                      <a:pt x="225" y="432"/>
                    </a:cubicBezTo>
                    <a:moveTo>
                      <a:pt x="596" y="401"/>
                    </a:moveTo>
                    <a:cubicBezTo>
                      <a:pt x="596" y="401"/>
                      <a:pt x="595" y="400"/>
                      <a:pt x="594" y="400"/>
                    </a:cubicBezTo>
                    <a:cubicBezTo>
                      <a:pt x="583" y="399"/>
                      <a:pt x="572" y="386"/>
                      <a:pt x="564" y="377"/>
                    </a:cubicBezTo>
                    <a:cubicBezTo>
                      <a:pt x="567" y="376"/>
                      <a:pt x="571" y="376"/>
                      <a:pt x="574" y="375"/>
                    </a:cubicBezTo>
                    <a:cubicBezTo>
                      <a:pt x="580" y="373"/>
                      <a:pt x="586" y="371"/>
                      <a:pt x="593" y="369"/>
                    </a:cubicBezTo>
                    <a:cubicBezTo>
                      <a:pt x="599" y="366"/>
                      <a:pt x="607" y="363"/>
                      <a:pt x="613" y="360"/>
                    </a:cubicBezTo>
                    <a:cubicBezTo>
                      <a:pt x="616" y="373"/>
                      <a:pt x="617" y="381"/>
                      <a:pt x="608" y="391"/>
                    </a:cubicBezTo>
                    <a:cubicBezTo>
                      <a:pt x="604" y="395"/>
                      <a:pt x="600" y="398"/>
                      <a:pt x="596" y="401"/>
                    </a:cubicBezTo>
                    <a:moveTo>
                      <a:pt x="557" y="371"/>
                    </a:moveTo>
                    <a:cubicBezTo>
                      <a:pt x="557" y="371"/>
                      <a:pt x="556" y="371"/>
                      <a:pt x="556" y="370"/>
                    </a:cubicBezTo>
                    <a:cubicBezTo>
                      <a:pt x="564" y="369"/>
                      <a:pt x="573" y="363"/>
                      <a:pt x="580" y="360"/>
                    </a:cubicBezTo>
                    <a:cubicBezTo>
                      <a:pt x="586" y="358"/>
                      <a:pt x="594" y="357"/>
                      <a:pt x="602" y="357"/>
                    </a:cubicBezTo>
                    <a:cubicBezTo>
                      <a:pt x="597" y="359"/>
                      <a:pt x="591" y="361"/>
                      <a:pt x="586" y="363"/>
                    </a:cubicBezTo>
                    <a:cubicBezTo>
                      <a:pt x="577" y="367"/>
                      <a:pt x="566" y="367"/>
                      <a:pt x="557" y="371"/>
                    </a:cubicBezTo>
                    <a:moveTo>
                      <a:pt x="663" y="386"/>
                    </a:moveTo>
                    <a:cubicBezTo>
                      <a:pt x="659" y="383"/>
                      <a:pt x="654" y="381"/>
                      <a:pt x="650" y="378"/>
                    </a:cubicBezTo>
                    <a:cubicBezTo>
                      <a:pt x="646" y="376"/>
                      <a:pt x="642" y="373"/>
                      <a:pt x="639" y="369"/>
                    </a:cubicBezTo>
                    <a:cubicBezTo>
                      <a:pt x="640" y="364"/>
                      <a:pt x="639" y="360"/>
                      <a:pt x="639" y="355"/>
                    </a:cubicBezTo>
                    <a:cubicBezTo>
                      <a:pt x="640" y="356"/>
                      <a:pt x="641" y="356"/>
                      <a:pt x="641" y="357"/>
                    </a:cubicBezTo>
                    <a:cubicBezTo>
                      <a:pt x="650" y="361"/>
                      <a:pt x="656" y="366"/>
                      <a:pt x="663" y="372"/>
                    </a:cubicBezTo>
                    <a:cubicBezTo>
                      <a:pt x="663" y="377"/>
                      <a:pt x="663" y="381"/>
                      <a:pt x="663" y="386"/>
                    </a:cubicBezTo>
                    <a:moveTo>
                      <a:pt x="265" y="414"/>
                    </a:moveTo>
                    <a:cubicBezTo>
                      <a:pt x="263" y="412"/>
                      <a:pt x="261" y="411"/>
                      <a:pt x="259" y="409"/>
                    </a:cubicBezTo>
                    <a:cubicBezTo>
                      <a:pt x="251" y="402"/>
                      <a:pt x="244" y="395"/>
                      <a:pt x="236" y="388"/>
                    </a:cubicBezTo>
                    <a:cubicBezTo>
                      <a:pt x="228" y="382"/>
                      <a:pt x="223" y="372"/>
                      <a:pt x="215" y="366"/>
                    </a:cubicBezTo>
                    <a:cubicBezTo>
                      <a:pt x="214" y="365"/>
                      <a:pt x="210" y="360"/>
                      <a:pt x="206" y="356"/>
                    </a:cubicBezTo>
                    <a:cubicBezTo>
                      <a:pt x="209" y="354"/>
                      <a:pt x="212" y="351"/>
                      <a:pt x="215" y="349"/>
                    </a:cubicBezTo>
                    <a:cubicBezTo>
                      <a:pt x="234" y="360"/>
                      <a:pt x="252" y="374"/>
                      <a:pt x="272" y="383"/>
                    </a:cubicBezTo>
                    <a:cubicBezTo>
                      <a:pt x="280" y="387"/>
                      <a:pt x="289" y="389"/>
                      <a:pt x="297" y="391"/>
                    </a:cubicBezTo>
                    <a:cubicBezTo>
                      <a:pt x="286" y="400"/>
                      <a:pt x="276" y="408"/>
                      <a:pt x="265" y="414"/>
                    </a:cubicBezTo>
                    <a:moveTo>
                      <a:pt x="129" y="401"/>
                    </a:moveTo>
                    <a:cubicBezTo>
                      <a:pt x="113" y="384"/>
                      <a:pt x="105" y="363"/>
                      <a:pt x="105" y="347"/>
                    </a:cubicBezTo>
                    <a:cubicBezTo>
                      <a:pt x="112" y="356"/>
                      <a:pt x="120" y="362"/>
                      <a:pt x="129" y="366"/>
                    </a:cubicBezTo>
                    <a:cubicBezTo>
                      <a:pt x="128" y="370"/>
                      <a:pt x="128" y="376"/>
                      <a:pt x="128" y="380"/>
                    </a:cubicBezTo>
                    <a:cubicBezTo>
                      <a:pt x="129" y="386"/>
                      <a:pt x="129" y="392"/>
                      <a:pt x="128" y="399"/>
                    </a:cubicBezTo>
                    <a:cubicBezTo>
                      <a:pt x="128" y="399"/>
                      <a:pt x="129" y="400"/>
                      <a:pt x="129" y="401"/>
                    </a:cubicBezTo>
                    <a:moveTo>
                      <a:pt x="687" y="381"/>
                    </a:moveTo>
                    <a:cubicBezTo>
                      <a:pt x="688" y="367"/>
                      <a:pt x="687" y="353"/>
                      <a:pt x="684" y="340"/>
                    </a:cubicBezTo>
                    <a:cubicBezTo>
                      <a:pt x="689" y="340"/>
                      <a:pt x="696" y="347"/>
                      <a:pt x="700" y="349"/>
                    </a:cubicBezTo>
                    <a:cubicBezTo>
                      <a:pt x="707" y="355"/>
                      <a:pt x="717" y="356"/>
                      <a:pt x="725" y="359"/>
                    </a:cubicBezTo>
                    <a:cubicBezTo>
                      <a:pt x="714" y="369"/>
                      <a:pt x="698" y="371"/>
                      <a:pt x="687" y="381"/>
                    </a:cubicBezTo>
                    <a:moveTo>
                      <a:pt x="303" y="386"/>
                    </a:moveTo>
                    <a:cubicBezTo>
                      <a:pt x="301" y="385"/>
                      <a:pt x="298" y="384"/>
                      <a:pt x="297" y="384"/>
                    </a:cubicBezTo>
                    <a:cubicBezTo>
                      <a:pt x="286" y="381"/>
                      <a:pt x="274" y="376"/>
                      <a:pt x="264" y="371"/>
                    </a:cubicBezTo>
                    <a:cubicBezTo>
                      <a:pt x="248" y="364"/>
                      <a:pt x="235" y="352"/>
                      <a:pt x="221" y="343"/>
                    </a:cubicBezTo>
                    <a:cubicBezTo>
                      <a:pt x="223" y="341"/>
                      <a:pt x="226" y="338"/>
                      <a:pt x="228" y="334"/>
                    </a:cubicBezTo>
                    <a:cubicBezTo>
                      <a:pt x="235" y="337"/>
                      <a:pt x="242" y="339"/>
                      <a:pt x="248" y="340"/>
                    </a:cubicBezTo>
                    <a:cubicBezTo>
                      <a:pt x="263" y="345"/>
                      <a:pt x="278" y="348"/>
                      <a:pt x="293" y="350"/>
                    </a:cubicBezTo>
                    <a:cubicBezTo>
                      <a:pt x="308" y="352"/>
                      <a:pt x="322" y="355"/>
                      <a:pt x="338" y="356"/>
                    </a:cubicBezTo>
                    <a:cubicBezTo>
                      <a:pt x="326" y="367"/>
                      <a:pt x="314" y="377"/>
                      <a:pt x="303" y="386"/>
                    </a:cubicBezTo>
                    <a:moveTo>
                      <a:pt x="451" y="399"/>
                    </a:moveTo>
                    <a:cubicBezTo>
                      <a:pt x="449" y="398"/>
                      <a:pt x="445" y="396"/>
                      <a:pt x="444" y="395"/>
                    </a:cubicBezTo>
                    <a:cubicBezTo>
                      <a:pt x="436" y="392"/>
                      <a:pt x="429" y="388"/>
                      <a:pt x="422" y="384"/>
                    </a:cubicBezTo>
                    <a:cubicBezTo>
                      <a:pt x="414" y="379"/>
                      <a:pt x="405" y="371"/>
                      <a:pt x="395" y="367"/>
                    </a:cubicBezTo>
                    <a:cubicBezTo>
                      <a:pt x="408" y="355"/>
                      <a:pt x="422" y="344"/>
                      <a:pt x="436" y="333"/>
                    </a:cubicBezTo>
                    <a:cubicBezTo>
                      <a:pt x="435" y="345"/>
                      <a:pt x="437" y="356"/>
                      <a:pt x="440" y="367"/>
                    </a:cubicBezTo>
                    <a:cubicBezTo>
                      <a:pt x="443" y="377"/>
                      <a:pt x="450" y="388"/>
                      <a:pt x="451" y="399"/>
                    </a:cubicBezTo>
                    <a:moveTo>
                      <a:pt x="458" y="397"/>
                    </a:moveTo>
                    <a:cubicBezTo>
                      <a:pt x="457" y="388"/>
                      <a:pt x="452" y="379"/>
                      <a:pt x="449" y="371"/>
                    </a:cubicBezTo>
                    <a:cubicBezTo>
                      <a:pt x="445" y="359"/>
                      <a:pt x="442" y="345"/>
                      <a:pt x="443" y="332"/>
                    </a:cubicBezTo>
                    <a:cubicBezTo>
                      <a:pt x="450" y="337"/>
                      <a:pt x="456" y="343"/>
                      <a:pt x="463" y="348"/>
                    </a:cubicBezTo>
                    <a:cubicBezTo>
                      <a:pt x="471" y="354"/>
                      <a:pt x="480" y="361"/>
                      <a:pt x="487" y="370"/>
                    </a:cubicBezTo>
                    <a:cubicBezTo>
                      <a:pt x="479" y="377"/>
                      <a:pt x="470" y="385"/>
                      <a:pt x="458" y="397"/>
                    </a:cubicBezTo>
                    <a:moveTo>
                      <a:pt x="663" y="362"/>
                    </a:moveTo>
                    <a:cubicBezTo>
                      <a:pt x="654" y="355"/>
                      <a:pt x="645" y="349"/>
                      <a:pt x="636" y="342"/>
                    </a:cubicBezTo>
                    <a:cubicBezTo>
                      <a:pt x="634" y="336"/>
                      <a:pt x="631" y="330"/>
                      <a:pt x="629" y="324"/>
                    </a:cubicBezTo>
                    <a:cubicBezTo>
                      <a:pt x="628" y="322"/>
                      <a:pt x="626" y="320"/>
                      <a:pt x="625" y="318"/>
                    </a:cubicBezTo>
                    <a:cubicBezTo>
                      <a:pt x="629" y="319"/>
                      <a:pt x="632" y="320"/>
                      <a:pt x="636" y="322"/>
                    </a:cubicBezTo>
                    <a:cubicBezTo>
                      <a:pt x="643" y="325"/>
                      <a:pt x="650" y="329"/>
                      <a:pt x="656" y="332"/>
                    </a:cubicBezTo>
                    <a:cubicBezTo>
                      <a:pt x="659" y="342"/>
                      <a:pt x="661" y="352"/>
                      <a:pt x="663" y="362"/>
                    </a:cubicBezTo>
                    <a:moveTo>
                      <a:pt x="560" y="361"/>
                    </a:moveTo>
                    <a:cubicBezTo>
                      <a:pt x="561" y="359"/>
                      <a:pt x="563" y="357"/>
                      <a:pt x="563" y="356"/>
                    </a:cubicBezTo>
                    <a:cubicBezTo>
                      <a:pt x="567" y="350"/>
                      <a:pt x="572" y="342"/>
                      <a:pt x="577" y="337"/>
                    </a:cubicBezTo>
                    <a:cubicBezTo>
                      <a:pt x="581" y="332"/>
                      <a:pt x="584" y="326"/>
                      <a:pt x="587" y="320"/>
                    </a:cubicBezTo>
                    <a:cubicBezTo>
                      <a:pt x="588" y="319"/>
                      <a:pt x="589" y="318"/>
                      <a:pt x="589" y="317"/>
                    </a:cubicBezTo>
                    <a:cubicBezTo>
                      <a:pt x="598" y="326"/>
                      <a:pt x="606" y="337"/>
                      <a:pt x="610" y="349"/>
                    </a:cubicBezTo>
                    <a:cubicBezTo>
                      <a:pt x="610" y="349"/>
                      <a:pt x="610" y="349"/>
                      <a:pt x="609" y="349"/>
                    </a:cubicBezTo>
                    <a:cubicBezTo>
                      <a:pt x="602" y="349"/>
                      <a:pt x="594" y="351"/>
                      <a:pt x="586" y="352"/>
                    </a:cubicBezTo>
                    <a:cubicBezTo>
                      <a:pt x="581" y="353"/>
                      <a:pt x="575" y="354"/>
                      <a:pt x="570" y="356"/>
                    </a:cubicBezTo>
                    <a:cubicBezTo>
                      <a:pt x="567" y="357"/>
                      <a:pt x="563" y="359"/>
                      <a:pt x="560" y="361"/>
                    </a:cubicBezTo>
                    <a:moveTo>
                      <a:pt x="550" y="362"/>
                    </a:moveTo>
                    <a:cubicBezTo>
                      <a:pt x="548" y="360"/>
                      <a:pt x="546" y="359"/>
                      <a:pt x="544" y="358"/>
                    </a:cubicBezTo>
                    <a:cubicBezTo>
                      <a:pt x="550" y="350"/>
                      <a:pt x="557" y="342"/>
                      <a:pt x="564" y="335"/>
                    </a:cubicBezTo>
                    <a:cubicBezTo>
                      <a:pt x="569" y="330"/>
                      <a:pt x="575" y="321"/>
                      <a:pt x="582" y="317"/>
                    </a:cubicBezTo>
                    <a:cubicBezTo>
                      <a:pt x="578" y="323"/>
                      <a:pt x="572" y="329"/>
                      <a:pt x="569" y="335"/>
                    </a:cubicBezTo>
                    <a:cubicBezTo>
                      <a:pt x="565" y="344"/>
                      <a:pt x="554" y="352"/>
                      <a:pt x="550" y="362"/>
                    </a:cubicBezTo>
                    <a:moveTo>
                      <a:pt x="288" y="314"/>
                    </a:moveTo>
                    <a:cubicBezTo>
                      <a:pt x="305" y="314"/>
                      <a:pt x="322" y="311"/>
                      <a:pt x="339" y="310"/>
                    </a:cubicBezTo>
                    <a:cubicBezTo>
                      <a:pt x="346" y="310"/>
                      <a:pt x="354" y="310"/>
                      <a:pt x="362" y="310"/>
                    </a:cubicBezTo>
                    <a:cubicBezTo>
                      <a:pt x="373" y="310"/>
                      <a:pt x="384" y="310"/>
                      <a:pt x="394" y="310"/>
                    </a:cubicBezTo>
                    <a:cubicBezTo>
                      <a:pt x="377" y="323"/>
                      <a:pt x="361" y="336"/>
                      <a:pt x="346" y="349"/>
                    </a:cubicBezTo>
                    <a:cubicBezTo>
                      <a:pt x="344" y="349"/>
                      <a:pt x="342" y="349"/>
                      <a:pt x="340" y="349"/>
                    </a:cubicBezTo>
                    <a:cubicBezTo>
                      <a:pt x="326" y="348"/>
                      <a:pt x="313" y="347"/>
                      <a:pt x="299" y="343"/>
                    </a:cubicBezTo>
                    <a:cubicBezTo>
                      <a:pt x="288" y="341"/>
                      <a:pt x="277" y="339"/>
                      <a:pt x="266" y="337"/>
                    </a:cubicBezTo>
                    <a:cubicBezTo>
                      <a:pt x="256" y="335"/>
                      <a:pt x="243" y="333"/>
                      <a:pt x="233" y="328"/>
                    </a:cubicBezTo>
                    <a:cubicBezTo>
                      <a:pt x="235" y="324"/>
                      <a:pt x="238" y="319"/>
                      <a:pt x="240" y="313"/>
                    </a:cubicBezTo>
                    <a:cubicBezTo>
                      <a:pt x="244" y="313"/>
                      <a:pt x="247" y="313"/>
                      <a:pt x="250" y="313"/>
                    </a:cubicBezTo>
                    <a:cubicBezTo>
                      <a:pt x="251" y="313"/>
                      <a:pt x="252" y="313"/>
                      <a:pt x="252" y="313"/>
                    </a:cubicBezTo>
                    <a:cubicBezTo>
                      <a:pt x="261" y="313"/>
                      <a:pt x="269" y="313"/>
                      <a:pt x="278" y="314"/>
                    </a:cubicBezTo>
                    <a:cubicBezTo>
                      <a:pt x="281" y="314"/>
                      <a:pt x="285" y="314"/>
                      <a:pt x="288" y="314"/>
                    </a:cubicBezTo>
                    <a:moveTo>
                      <a:pt x="725" y="351"/>
                    </a:moveTo>
                    <a:cubicBezTo>
                      <a:pt x="718" y="348"/>
                      <a:pt x="710" y="347"/>
                      <a:pt x="704" y="343"/>
                    </a:cubicBezTo>
                    <a:cubicBezTo>
                      <a:pt x="699" y="340"/>
                      <a:pt x="694" y="337"/>
                      <a:pt x="689" y="334"/>
                    </a:cubicBezTo>
                    <a:cubicBezTo>
                      <a:pt x="688" y="333"/>
                      <a:pt x="687" y="333"/>
                      <a:pt x="686" y="333"/>
                    </a:cubicBezTo>
                    <a:cubicBezTo>
                      <a:pt x="695" y="323"/>
                      <a:pt x="708" y="316"/>
                      <a:pt x="717" y="306"/>
                    </a:cubicBezTo>
                    <a:cubicBezTo>
                      <a:pt x="721" y="321"/>
                      <a:pt x="724" y="336"/>
                      <a:pt x="725" y="351"/>
                    </a:cubicBezTo>
                    <a:moveTo>
                      <a:pt x="487" y="359"/>
                    </a:moveTo>
                    <a:cubicBezTo>
                      <a:pt x="483" y="353"/>
                      <a:pt x="477" y="349"/>
                      <a:pt x="472" y="345"/>
                    </a:cubicBezTo>
                    <a:cubicBezTo>
                      <a:pt x="463" y="339"/>
                      <a:pt x="456" y="331"/>
                      <a:pt x="447" y="325"/>
                    </a:cubicBezTo>
                    <a:cubicBezTo>
                      <a:pt x="458" y="317"/>
                      <a:pt x="470" y="311"/>
                      <a:pt x="482" y="305"/>
                    </a:cubicBezTo>
                    <a:cubicBezTo>
                      <a:pt x="481" y="314"/>
                      <a:pt x="482" y="323"/>
                      <a:pt x="483" y="330"/>
                    </a:cubicBezTo>
                    <a:cubicBezTo>
                      <a:pt x="485" y="339"/>
                      <a:pt x="487" y="349"/>
                      <a:pt x="487" y="359"/>
                    </a:cubicBezTo>
                    <a:moveTo>
                      <a:pt x="495" y="364"/>
                    </a:moveTo>
                    <a:cubicBezTo>
                      <a:pt x="495" y="344"/>
                      <a:pt x="489" y="324"/>
                      <a:pt x="489" y="304"/>
                    </a:cubicBezTo>
                    <a:cubicBezTo>
                      <a:pt x="495" y="311"/>
                      <a:pt x="499" y="323"/>
                      <a:pt x="502" y="329"/>
                    </a:cubicBezTo>
                    <a:cubicBezTo>
                      <a:pt x="505" y="336"/>
                      <a:pt x="505" y="348"/>
                      <a:pt x="509" y="355"/>
                    </a:cubicBezTo>
                    <a:cubicBezTo>
                      <a:pt x="505" y="357"/>
                      <a:pt x="500" y="360"/>
                      <a:pt x="495" y="364"/>
                    </a:cubicBezTo>
                    <a:moveTo>
                      <a:pt x="681" y="327"/>
                    </a:moveTo>
                    <a:cubicBezTo>
                      <a:pt x="679" y="317"/>
                      <a:pt x="676" y="308"/>
                      <a:pt x="672" y="299"/>
                    </a:cubicBezTo>
                    <a:cubicBezTo>
                      <a:pt x="677" y="299"/>
                      <a:pt x="685" y="298"/>
                      <a:pt x="692" y="298"/>
                    </a:cubicBezTo>
                    <a:cubicBezTo>
                      <a:pt x="699" y="298"/>
                      <a:pt x="705" y="299"/>
                      <a:pt x="711" y="301"/>
                    </a:cubicBezTo>
                    <a:cubicBezTo>
                      <a:pt x="702" y="311"/>
                      <a:pt x="690" y="317"/>
                      <a:pt x="681" y="327"/>
                    </a:cubicBezTo>
                    <a:moveTo>
                      <a:pt x="535" y="355"/>
                    </a:moveTo>
                    <a:cubicBezTo>
                      <a:pt x="534" y="355"/>
                      <a:pt x="534" y="355"/>
                      <a:pt x="534" y="355"/>
                    </a:cubicBezTo>
                    <a:cubicBezTo>
                      <a:pt x="530" y="354"/>
                      <a:pt x="527" y="353"/>
                      <a:pt x="523" y="353"/>
                    </a:cubicBezTo>
                    <a:cubicBezTo>
                      <a:pt x="526" y="347"/>
                      <a:pt x="528" y="339"/>
                      <a:pt x="530" y="333"/>
                    </a:cubicBezTo>
                    <a:cubicBezTo>
                      <a:pt x="532" y="327"/>
                      <a:pt x="533" y="320"/>
                      <a:pt x="535" y="314"/>
                    </a:cubicBezTo>
                    <a:cubicBezTo>
                      <a:pt x="536" y="311"/>
                      <a:pt x="537" y="304"/>
                      <a:pt x="540" y="298"/>
                    </a:cubicBezTo>
                    <a:cubicBezTo>
                      <a:pt x="540" y="307"/>
                      <a:pt x="539" y="315"/>
                      <a:pt x="539" y="324"/>
                    </a:cubicBezTo>
                    <a:cubicBezTo>
                      <a:pt x="539" y="335"/>
                      <a:pt x="536" y="345"/>
                      <a:pt x="535" y="355"/>
                    </a:cubicBezTo>
                    <a:moveTo>
                      <a:pt x="543" y="347"/>
                    </a:moveTo>
                    <a:cubicBezTo>
                      <a:pt x="545" y="341"/>
                      <a:pt x="546" y="334"/>
                      <a:pt x="546" y="327"/>
                    </a:cubicBezTo>
                    <a:cubicBezTo>
                      <a:pt x="547" y="317"/>
                      <a:pt x="548" y="306"/>
                      <a:pt x="547" y="295"/>
                    </a:cubicBezTo>
                    <a:cubicBezTo>
                      <a:pt x="553" y="296"/>
                      <a:pt x="559" y="298"/>
                      <a:pt x="565" y="300"/>
                    </a:cubicBezTo>
                    <a:cubicBezTo>
                      <a:pt x="570" y="302"/>
                      <a:pt x="575" y="305"/>
                      <a:pt x="580" y="309"/>
                    </a:cubicBezTo>
                    <a:cubicBezTo>
                      <a:pt x="574" y="313"/>
                      <a:pt x="568" y="319"/>
                      <a:pt x="563" y="325"/>
                    </a:cubicBezTo>
                    <a:cubicBezTo>
                      <a:pt x="557" y="332"/>
                      <a:pt x="550" y="339"/>
                      <a:pt x="543" y="347"/>
                    </a:cubicBezTo>
                    <a:moveTo>
                      <a:pt x="516" y="351"/>
                    </a:moveTo>
                    <a:cubicBezTo>
                      <a:pt x="513" y="346"/>
                      <a:pt x="513" y="338"/>
                      <a:pt x="511" y="334"/>
                    </a:cubicBezTo>
                    <a:cubicBezTo>
                      <a:pt x="509" y="327"/>
                      <a:pt x="507" y="321"/>
                      <a:pt x="504" y="315"/>
                    </a:cubicBezTo>
                    <a:cubicBezTo>
                      <a:pt x="501" y="310"/>
                      <a:pt x="499" y="304"/>
                      <a:pt x="496" y="300"/>
                    </a:cubicBezTo>
                    <a:cubicBezTo>
                      <a:pt x="508" y="296"/>
                      <a:pt x="520" y="293"/>
                      <a:pt x="532" y="293"/>
                    </a:cubicBezTo>
                    <a:cubicBezTo>
                      <a:pt x="532" y="293"/>
                      <a:pt x="533" y="293"/>
                      <a:pt x="534" y="293"/>
                    </a:cubicBezTo>
                    <a:cubicBezTo>
                      <a:pt x="531" y="298"/>
                      <a:pt x="530" y="304"/>
                      <a:pt x="529" y="308"/>
                    </a:cubicBezTo>
                    <a:cubicBezTo>
                      <a:pt x="526" y="318"/>
                      <a:pt x="524" y="328"/>
                      <a:pt x="520" y="338"/>
                    </a:cubicBezTo>
                    <a:cubicBezTo>
                      <a:pt x="519" y="341"/>
                      <a:pt x="518" y="347"/>
                      <a:pt x="516" y="351"/>
                    </a:cubicBezTo>
                    <a:moveTo>
                      <a:pt x="652" y="321"/>
                    </a:moveTo>
                    <a:cubicBezTo>
                      <a:pt x="648" y="319"/>
                      <a:pt x="643" y="317"/>
                      <a:pt x="639" y="315"/>
                    </a:cubicBezTo>
                    <a:cubicBezTo>
                      <a:pt x="633" y="312"/>
                      <a:pt x="628" y="311"/>
                      <a:pt x="623" y="309"/>
                    </a:cubicBezTo>
                    <a:cubicBezTo>
                      <a:pt x="622" y="308"/>
                      <a:pt x="620" y="308"/>
                      <a:pt x="619" y="308"/>
                    </a:cubicBezTo>
                    <a:cubicBezTo>
                      <a:pt x="613" y="298"/>
                      <a:pt x="605" y="290"/>
                      <a:pt x="596" y="283"/>
                    </a:cubicBezTo>
                    <a:cubicBezTo>
                      <a:pt x="606" y="286"/>
                      <a:pt x="615" y="289"/>
                      <a:pt x="624" y="292"/>
                    </a:cubicBezTo>
                    <a:cubicBezTo>
                      <a:pt x="629" y="294"/>
                      <a:pt x="635" y="295"/>
                      <a:pt x="640" y="297"/>
                    </a:cubicBezTo>
                    <a:cubicBezTo>
                      <a:pt x="645" y="305"/>
                      <a:pt x="649" y="313"/>
                      <a:pt x="652" y="321"/>
                    </a:cubicBezTo>
                    <a:moveTo>
                      <a:pt x="259" y="305"/>
                    </a:moveTo>
                    <a:cubicBezTo>
                      <a:pt x="254" y="305"/>
                      <a:pt x="248" y="305"/>
                      <a:pt x="242" y="305"/>
                    </a:cubicBezTo>
                    <a:cubicBezTo>
                      <a:pt x="243" y="301"/>
                      <a:pt x="244" y="298"/>
                      <a:pt x="244" y="294"/>
                    </a:cubicBezTo>
                    <a:cubicBezTo>
                      <a:pt x="249" y="293"/>
                      <a:pt x="255" y="292"/>
                      <a:pt x="258" y="291"/>
                    </a:cubicBezTo>
                    <a:cubicBezTo>
                      <a:pt x="264" y="290"/>
                      <a:pt x="269" y="288"/>
                      <a:pt x="275" y="287"/>
                    </a:cubicBezTo>
                    <a:cubicBezTo>
                      <a:pt x="287" y="284"/>
                      <a:pt x="300" y="282"/>
                      <a:pt x="312" y="279"/>
                    </a:cubicBezTo>
                    <a:cubicBezTo>
                      <a:pt x="342" y="273"/>
                      <a:pt x="371" y="269"/>
                      <a:pt x="401" y="268"/>
                    </a:cubicBezTo>
                    <a:cubicBezTo>
                      <a:pt x="425" y="266"/>
                      <a:pt x="449" y="264"/>
                      <a:pt x="473" y="264"/>
                    </a:cubicBezTo>
                    <a:cubicBezTo>
                      <a:pt x="476" y="264"/>
                      <a:pt x="479" y="264"/>
                      <a:pt x="482" y="264"/>
                    </a:cubicBezTo>
                    <a:cubicBezTo>
                      <a:pt x="483" y="264"/>
                      <a:pt x="484" y="264"/>
                      <a:pt x="485" y="264"/>
                    </a:cubicBezTo>
                    <a:cubicBezTo>
                      <a:pt x="455" y="273"/>
                      <a:pt x="429" y="287"/>
                      <a:pt x="405" y="303"/>
                    </a:cubicBezTo>
                    <a:cubicBezTo>
                      <a:pt x="405" y="303"/>
                      <a:pt x="404" y="303"/>
                      <a:pt x="404" y="303"/>
                    </a:cubicBezTo>
                    <a:cubicBezTo>
                      <a:pt x="394" y="303"/>
                      <a:pt x="385" y="302"/>
                      <a:pt x="375" y="302"/>
                    </a:cubicBezTo>
                    <a:cubicBezTo>
                      <a:pt x="372" y="302"/>
                      <a:pt x="370" y="302"/>
                      <a:pt x="368" y="302"/>
                    </a:cubicBezTo>
                    <a:cubicBezTo>
                      <a:pt x="352" y="302"/>
                      <a:pt x="337" y="302"/>
                      <a:pt x="321" y="304"/>
                    </a:cubicBezTo>
                    <a:cubicBezTo>
                      <a:pt x="300" y="305"/>
                      <a:pt x="280" y="305"/>
                      <a:pt x="260" y="305"/>
                    </a:cubicBezTo>
                    <a:cubicBezTo>
                      <a:pt x="259" y="305"/>
                      <a:pt x="259" y="305"/>
                      <a:pt x="259" y="305"/>
                    </a:cubicBezTo>
                    <a:moveTo>
                      <a:pt x="680" y="291"/>
                    </a:moveTo>
                    <a:cubicBezTo>
                      <a:pt x="687" y="282"/>
                      <a:pt x="696" y="273"/>
                      <a:pt x="702" y="263"/>
                    </a:cubicBezTo>
                    <a:cubicBezTo>
                      <a:pt x="706" y="273"/>
                      <a:pt x="710" y="283"/>
                      <a:pt x="713" y="293"/>
                    </a:cubicBezTo>
                    <a:cubicBezTo>
                      <a:pt x="707" y="291"/>
                      <a:pt x="699" y="291"/>
                      <a:pt x="692" y="291"/>
                    </a:cubicBezTo>
                    <a:cubicBezTo>
                      <a:pt x="688" y="291"/>
                      <a:pt x="684" y="291"/>
                      <a:pt x="680" y="291"/>
                    </a:cubicBezTo>
                    <a:moveTo>
                      <a:pt x="669" y="292"/>
                    </a:moveTo>
                    <a:cubicBezTo>
                      <a:pt x="665" y="285"/>
                      <a:pt x="661" y="277"/>
                      <a:pt x="657" y="270"/>
                    </a:cubicBezTo>
                    <a:cubicBezTo>
                      <a:pt x="657" y="270"/>
                      <a:pt x="658" y="269"/>
                      <a:pt x="659" y="269"/>
                    </a:cubicBezTo>
                    <a:cubicBezTo>
                      <a:pt x="659" y="268"/>
                      <a:pt x="660" y="267"/>
                      <a:pt x="661" y="266"/>
                    </a:cubicBezTo>
                    <a:cubicBezTo>
                      <a:pt x="665" y="265"/>
                      <a:pt x="670" y="265"/>
                      <a:pt x="670" y="265"/>
                    </a:cubicBezTo>
                    <a:cubicBezTo>
                      <a:pt x="675" y="263"/>
                      <a:pt x="681" y="263"/>
                      <a:pt x="686" y="263"/>
                    </a:cubicBezTo>
                    <a:cubicBezTo>
                      <a:pt x="689" y="262"/>
                      <a:pt x="692" y="261"/>
                      <a:pt x="695" y="261"/>
                    </a:cubicBezTo>
                    <a:cubicBezTo>
                      <a:pt x="692" y="264"/>
                      <a:pt x="689" y="268"/>
                      <a:pt x="687" y="270"/>
                    </a:cubicBezTo>
                    <a:cubicBezTo>
                      <a:pt x="680" y="277"/>
                      <a:pt x="675" y="285"/>
                      <a:pt x="669" y="292"/>
                    </a:cubicBezTo>
                    <a:moveTo>
                      <a:pt x="44" y="258"/>
                    </a:moveTo>
                    <a:cubicBezTo>
                      <a:pt x="46" y="256"/>
                      <a:pt x="48" y="254"/>
                      <a:pt x="50" y="252"/>
                    </a:cubicBezTo>
                    <a:cubicBezTo>
                      <a:pt x="51" y="256"/>
                      <a:pt x="53" y="260"/>
                      <a:pt x="54" y="264"/>
                    </a:cubicBezTo>
                    <a:cubicBezTo>
                      <a:pt x="52" y="263"/>
                      <a:pt x="50" y="263"/>
                      <a:pt x="47" y="262"/>
                    </a:cubicBezTo>
                    <a:cubicBezTo>
                      <a:pt x="45" y="262"/>
                      <a:pt x="43" y="262"/>
                      <a:pt x="41" y="261"/>
                    </a:cubicBezTo>
                    <a:cubicBezTo>
                      <a:pt x="42" y="260"/>
                      <a:pt x="43" y="259"/>
                      <a:pt x="44" y="258"/>
                    </a:cubicBezTo>
                    <a:moveTo>
                      <a:pt x="78" y="281"/>
                    </a:moveTo>
                    <a:cubicBezTo>
                      <a:pt x="77" y="269"/>
                      <a:pt x="77" y="258"/>
                      <a:pt x="77" y="248"/>
                    </a:cubicBezTo>
                    <a:cubicBezTo>
                      <a:pt x="80" y="250"/>
                      <a:pt x="82" y="252"/>
                      <a:pt x="84" y="254"/>
                    </a:cubicBezTo>
                    <a:cubicBezTo>
                      <a:pt x="85" y="254"/>
                      <a:pt x="85" y="254"/>
                      <a:pt x="85" y="254"/>
                    </a:cubicBezTo>
                    <a:cubicBezTo>
                      <a:pt x="82" y="263"/>
                      <a:pt x="78" y="275"/>
                      <a:pt x="78" y="281"/>
                    </a:cubicBezTo>
                    <a:moveTo>
                      <a:pt x="487" y="229"/>
                    </a:moveTo>
                    <a:cubicBezTo>
                      <a:pt x="489" y="229"/>
                      <a:pt x="492" y="229"/>
                      <a:pt x="494" y="229"/>
                    </a:cubicBezTo>
                    <a:cubicBezTo>
                      <a:pt x="499" y="228"/>
                      <a:pt x="505" y="228"/>
                      <a:pt x="511" y="228"/>
                    </a:cubicBezTo>
                    <a:cubicBezTo>
                      <a:pt x="521" y="228"/>
                      <a:pt x="531" y="229"/>
                      <a:pt x="540" y="230"/>
                    </a:cubicBezTo>
                    <a:cubicBezTo>
                      <a:pt x="557" y="234"/>
                      <a:pt x="574" y="236"/>
                      <a:pt x="591" y="241"/>
                    </a:cubicBezTo>
                    <a:cubicBezTo>
                      <a:pt x="593" y="242"/>
                      <a:pt x="595" y="243"/>
                      <a:pt x="598" y="244"/>
                    </a:cubicBezTo>
                    <a:cubicBezTo>
                      <a:pt x="613" y="258"/>
                      <a:pt x="625" y="272"/>
                      <a:pt x="632" y="284"/>
                    </a:cubicBezTo>
                    <a:cubicBezTo>
                      <a:pt x="633" y="285"/>
                      <a:pt x="634" y="286"/>
                      <a:pt x="635" y="287"/>
                    </a:cubicBezTo>
                    <a:cubicBezTo>
                      <a:pt x="624" y="284"/>
                      <a:pt x="613" y="279"/>
                      <a:pt x="602" y="277"/>
                    </a:cubicBezTo>
                    <a:cubicBezTo>
                      <a:pt x="595" y="275"/>
                      <a:pt x="588" y="274"/>
                      <a:pt x="581" y="272"/>
                    </a:cubicBezTo>
                    <a:cubicBezTo>
                      <a:pt x="563" y="262"/>
                      <a:pt x="544" y="257"/>
                      <a:pt x="525" y="257"/>
                    </a:cubicBezTo>
                    <a:cubicBezTo>
                      <a:pt x="523" y="257"/>
                      <a:pt x="521" y="257"/>
                      <a:pt x="519" y="257"/>
                    </a:cubicBezTo>
                    <a:cubicBezTo>
                      <a:pt x="513" y="256"/>
                      <a:pt x="507" y="256"/>
                      <a:pt x="501" y="256"/>
                    </a:cubicBezTo>
                    <a:cubicBezTo>
                      <a:pt x="496" y="256"/>
                      <a:pt x="490" y="256"/>
                      <a:pt x="485" y="257"/>
                    </a:cubicBezTo>
                    <a:cubicBezTo>
                      <a:pt x="483" y="257"/>
                      <a:pt x="480" y="257"/>
                      <a:pt x="478" y="257"/>
                    </a:cubicBezTo>
                    <a:cubicBezTo>
                      <a:pt x="474" y="257"/>
                      <a:pt x="471" y="257"/>
                      <a:pt x="467" y="257"/>
                    </a:cubicBezTo>
                    <a:cubicBezTo>
                      <a:pt x="464" y="256"/>
                      <a:pt x="460" y="256"/>
                      <a:pt x="457" y="256"/>
                    </a:cubicBezTo>
                    <a:cubicBezTo>
                      <a:pt x="453" y="256"/>
                      <a:pt x="449" y="256"/>
                      <a:pt x="445" y="257"/>
                    </a:cubicBezTo>
                    <a:cubicBezTo>
                      <a:pt x="429" y="258"/>
                      <a:pt x="413" y="259"/>
                      <a:pt x="397" y="260"/>
                    </a:cubicBezTo>
                    <a:cubicBezTo>
                      <a:pt x="364" y="262"/>
                      <a:pt x="331" y="266"/>
                      <a:pt x="298" y="274"/>
                    </a:cubicBezTo>
                    <a:cubicBezTo>
                      <a:pt x="281" y="278"/>
                      <a:pt x="265" y="281"/>
                      <a:pt x="248" y="285"/>
                    </a:cubicBezTo>
                    <a:cubicBezTo>
                      <a:pt x="247" y="286"/>
                      <a:pt x="246" y="286"/>
                      <a:pt x="244" y="286"/>
                    </a:cubicBezTo>
                    <a:cubicBezTo>
                      <a:pt x="244" y="282"/>
                      <a:pt x="244" y="278"/>
                      <a:pt x="243" y="273"/>
                    </a:cubicBezTo>
                    <a:cubicBezTo>
                      <a:pt x="253" y="268"/>
                      <a:pt x="266" y="264"/>
                      <a:pt x="276" y="260"/>
                    </a:cubicBezTo>
                    <a:cubicBezTo>
                      <a:pt x="293" y="254"/>
                      <a:pt x="311" y="248"/>
                      <a:pt x="329" y="244"/>
                    </a:cubicBezTo>
                    <a:cubicBezTo>
                      <a:pt x="365" y="237"/>
                      <a:pt x="401" y="230"/>
                      <a:pt x="438" y="229"/>
                    </a:cubicBezTo>
                    <a:cubicBezTo>
                      <a:pt x="446" y="229"/>
                      <a:pt x="454" y="229"/>
                      <a:pt x="462" y="228"/>
                    </a:cubicBezTo>
                    <a:cubicBezTo>
                      <a:pt x="464" y="228"/>
                      <a:pt x="465" y="228"/>
                      <a:pt x="466" y="228"/>
                    </a:cubicBezTo>
                    <a:cubicBezTo>
                      <a:pt x="469" y="228"/>
                      <a:pt x="473" y="228"/>
                      <a:pt x="476" y="229"/>
                    </a:cubicBezTo>
                    <a:cubicBezTo>
                      <a:pt x="480" y="229"/>
                      <a:pt x="483" y="229"/>
                      <a:pt x="487" y="229"/>
                    </a:cubicBezTo>
                    <a:moveTo>
                      <a:pt x="87" y="246"/>
                    </a:moveTo>
                    <a:cubicBezTo>
                      <a:pt x="84" y="244"/>
                      <a:pt x="82" y="241"/>
                      <a:pt x="79" y="238"/>
                    </a:cubicBezTo>
                    <a:cubicBezTo>
                      <a:pt x="80" y="233"/>
                      <a:pt x="81" y="227"/>
                      <a:pt x="83" y="222"/>
                    </a:cubicBezTo>
                    <a:cubicBezTo>
                      <a:pt x="85" y="223"/>
                      <a:pt x="86" y="225"/>
                      <a:pt x="87" y="227"/>
                    </a:cubicBezTo>
                    <a:cubicBezTo>
                      <a:pt x="88" y="230"/>
                      <a:pt x="90" y="233"/>
                      <a:pt x="92" y="236"/>
                    </a:cubicBezTo>
                    <a:cubicBezTo>
                      <a:pt x="92" y="237"/>
                      <a:pt x="92" y="237"/>
                      <a:pt x="92" y="237"/>
                    </a:cubicBezTo>
                    <a:cubicBezTo>
                      <a:pt x="91" y="239"/>
                      <a:pt x="89" y="242"/>
                      <a:pt x="88" y="245"/>
                    </a:cubicBezTo>
                    <a:cubicBezTo>
                      <a:pt x="88" y="245"/>
                      <a:pt x="88" y="246"/>
                      <a:pt x="87" y="246"/>
                    </a:cubicBezTo>
                    <a:moveTo>
                      <a:pt x="666" y="257"/>
                    </a:moveTo>
                    <a:cubicBezTo>
                      <a:pt x="669" y="250"/>
                      <a:pt x="671" y="243"/>
                      <a:pt x="674" y="236"/>
                    </a:cubicBezTo>
                    <a:cubicBezTo>
                      <a:pt x="676" y="230"/>
                      <a:pt x="678" y="225"/>
                      <a:pt x="681" y="220"/>
                    </a:cubicBezTo>
                    <a:cubicBezTo>
                      <a:pt x="682" y="219"/>
                      <a:pt x="682" y="219"/>
                      <a:pt x="682" y="219"/>
                    </a:cubicBezTo>
                    <a:cubicBezTo>
                      <a:pt x="684" y="222"/>
                      <a:pt x="685" y="225"/>
                      <a:pt x="686" y="228"/>
                    </a:cubicBezTo>
                    <a:cubicBezTo>
                      <a:pt x="690" y="236"/>
                      <a:pt x="694" y="244"/>
                      <a:pt x="698" y="253"/>
                    </a:cubicBezTo>
                    <a:cubicBezTo>
                      <a:pt x="698" y="253"/>
                      <a:pt x="698" y="253"/>
                      <a:pt x="698" y="253"/>
                    </a:cubicBezTo>
                    <a:cubicBezTo>
                      <a:pt x="689" y="253"/>
                      <a:pt x="680" y="256"/>
                      <a:pt x="672" y="256"/>
                    </a:cubicBezTo>
                    <a:cubicBezTo>
                      <a:pt x="670" y="257"/>
                      <a:pt x="668" y="257"/>
                      <a:pt x="666" y="257"/>
                    </a:cubicBezTo>
                    <a:moveTo>
                      <a:pt x="651" y="260"/>
                    </a:moveTo>
                    <a:cubicBezTo>
                      <a:pt x="643" y="249"/>
                      <a:pt x="635" y="238"/>
                      <a:pt x="625" y="227"/>
                    </a:cubicBezTo>
                    <a:cubicBezTo>
                      <a:pt x="642" y="226"/>
                      <a:pt x="658" y="218"/>
                      <a:pt x="674" y="217"/>
                    </a:cubicBezTo>
                    <a:cubicBezTo>
                      <a:pt x="674" y="217"/>
                      <a:pt x="674" y="217"/>
                      <a:pt x="674" y="217"/>
                    </a:cubicBezTo>
                    <a:cubicBezTo>
                      <a:pt x="673" y="219"/>
                      <a:pt x="673" y="220"/>
                      <a:pt x="672" y="221"/>
                    </a:cubicBezTo>
                    <a:cubicBezTo>
                      <a:pt x="670" y="226"/>
                      <a:pt x="668" y="231"/>
                      <a:pt x="666" y="235"/>
                    </a:cubicBezTo>
                    <a:cubicBezTo>
                      <a:pt x="663" y="243"/>
                      <a:pt x="661" y="251"/>
                      <a:pt x="657" y="258"/>
                    </a:cubicBezTo>
                    <a:cubicBezTo>
                      <a:pt x="656" y="259"/>
                      <a:pt x="656" y="259"/>
                      <a:pt x="656" y="259"/>
                    </a:cubicBezTo>
                    <a:cubicBezTo>
                      <a:pt x="654" y="259"/>
                      <a:pt x="652" y="259"/>
                      <a:pt x="651" y="260"/>
                    </a:cubicBezTo>
                    <a:moveTo>
                      <a:pt x="48" y="235"/>
                    </a:moveTo>
                    <a:cubicBezTo>
                      <a:pt x="43" y="232"/>
                      <a:pt x="37" y="228"/>
                      <a:pt x="32" y="225"/>
                    </a:cubicBezTo>
                    <a:cubicBezTo>
                      <a:pt x="27" y="224"/>
                      <a:pt x="28" y="223"/>
                      <a:pt x="35" y="221"/>
                    </a:cubicBezTo>
                    <a:cubicBezTo>
                      <a:pt x="37" y="220"/>
                      <a:pt x="40" y="219"/>
                      <a:pt x="42" y="218"/>
                    </a:cubicBezTo>
                    <a:cubicBezTo>
                      <a:pt x="45" y="217"/>
                      <a:pt x="48" y="216"/>
                      <a:pt x="51" y="214"/>
                    </a:cubicBezTo>
                    <a:cubicBezTo>
                      <a:pt x="49" y="221"/>
                      <a:pt x="48" y="228"/>
                      <a:pt x="48" y="235"/>
                    </a:cubicBezTo>
                    <a:moveTo>
                      <a:pt x="96" y="229"/>
                    </a:moveTo>
                    <a:cubicBezTo>
                      <a:pt x="95" y="228"/>
                      <a:pt x="94" y="226"/>
                      <a:pt x="93" y="224"/>
                    </a:cubicBezTo>
                    <a:cubicBezTo>
                      <a:pt x="92" y="220"/>
                      <a:pt x="89" y="217"/>
                      <a:pt x="86" y="215"/>
                    </a:cubicBezTo>
                    <a:cubicBezTo>
                      <a:pt x="89" y="208"/>
                      <a:pt x="93" y="201"/>
                      <a:pt x="99" y="193"/>
                    </a:cubicBezTo>
                    <a:cubicBezTo>
                      <a:pt x="101" y="199"/>
                      <a:pt x="103" y="206"/>
                      <a:pt x="104" y="211"/>
                    </a:cubicBezTo>
                    <a:cubicBezTo>
                      <a:pt x="105" y="213"/>
                      <a:pt x="105" y="215"/>
                      <a:pt x="106" y="217"/>
                    </a:cubicBezTo>
                    <a:cubicBezTo>
                      <a:pt x="102" y="221"/>
                      <a:pt x="99" y="225"/>
                      <a:pt x="96" y="229"/>
                    </a:cubicBezTo>
                    <a:moveTo>
                      <a:pt x="241" y="266"/>
                    </a:moveTo>
                    <a:cubicBezTo>
                      <a:pt x="240" y="263"/>
                      <a:pt x="239" y="259"/>
                      <a:pt x="237" y="256"/>
                    </a:cubicBezTo>
                    <a:cubicBezTo>
                      <a:pt x="243" y="251"/>
                      <a:pt x="250" y="248"/>
                      <a:pt x="256" y="244"/>
                    </a:cubicBezTo>
                    <a:cubicBezTo>
                      <a:pt x="269" y="236"/>
                      <a:pt x="282" y="230"/>
                      <a:pt x="296" y="224"/>
                    </a:cubicBezTo>
                    <a:cubicBezTo>
                      <a:pt x="322" y="213"/>
                      <a:pt x="350" y="206"/>
                      <a:pt x="378" y="198"/>
                    </a:cubicBezTo>
                    <a:cubicBezTo>
                      <a:pt x="411" y="188"/>
                      <a:pt x="446" y="182"/>
                      <a:pt x="480" y="182"/>
                    </a:cubicBezTo>
                    <a:cubicBezTo>
                      <a:pt x="493" y="182"/>
                      <a:pt x="506" y="183"/>
                      <a:pt x="519" y="185"/>
                    </a:cubicBezTo>
                    <a:cubicBezTo>
                      <a:pt x="543" y="200"/>
                      <a:pt x="565" y="215"/>
                      <a:pt x="583" y="230"/>
                    </a:cubicBezTo>
                    <a:cubicBezTo>
                      <a:pt x="569" y="226"/>
                      <a:pt x="555" y="225"/>
                      <a:pt x="541" y="223"/>
                    </a:cubicBezTo>
                    <a:cubicBezTo>
                      <a:pt x="528" y="220"/>
                      <a:pt x="515" y="219"/>
                      <a:pt x="502" y="219"/>
                    </a:cubicBezTo>
                    <a:cubicBezTo>
                      <a:pt x="479" y="219"/>
                      <a:pt x="457" y="222"/>
                      <a:pt x="434" y="222"/>
                    </a:cubicBezTo>
                    <a:cubicBezTo>
                      <a:pt x="397" y="222"/>
                      <a:pt x="360" y="230"/>
                      <a:pt x="323" y="238"/>
                    </a:cubicBezTo>
                    <a:cubicBezTo>
                      <a:pt x="305" y="241"/>
                      <a:pt x="288" y="248"/>
                      <a:pt x="271" y="254"/>
                    </a:cubicBezTo>
                    <a:cubicBezTo>
                      <a:pt x="261" y="258"/>
                      <a:pt x="250" y="261"/>
                      <a:pt x="241" y="266"/>
                    </a:cubicBezTo>
                    <a:moveTo>
                      <a:pt x="26" y="217"/>
                    </a:moveTo>
                    <a:cubicBezTo>
                      <a:pt x="26" y="201"/>
                      <a:pt x="28" y="186"/>
                      <a:pt x="32" y="175"/>
                    </a:cubicBezTo>
                    <a:cubicBezTo>
                      <a:pt x="33" y="180"/>
                      <a:pt x="35" y="185"/>
                      <a:pt x="37" y="190"/>
                    </a:cubicBezTo>
                    <a:cubicBezTo>
                      <a:pt x="41" y="196"/>
                      <a:pt x="46" y="201"/>
                      <a:pt x="50" y="206"/>
                    </a:cubicBezTo>
                    <a:cubicBezTo>
                      <a:pt x="42" y="210"/>
                      <a:pt x="34" y="213"/>
                      <a:pt x="26" y="217"/>
                    </a:cubicBezTo>
                    <a:moveTo>
                      <a:pt x="619" y="220"/>
                    </a:moveTo>
                    <a:cubicBezTo>
                      <a:pt x="609" y="210"/>
                      <a:pt x="599" y="200"/>
                      <a:pt x="589" y="191"/>
                    </a:cubicBezTo>
                    <a:cubicBezTo>
                      <a:pt x="598" y="191"/>
                      <a:pt x="608" y="183"/>
                      <a:pt x="617" y="180"/>
                    </a:cubicBezTo>
                    <a:cubicBezTo>
                      <a:pt x="623" y="178"/>
                      <a:pt x="632" y="175"/>
                      <a:pt x="640" y="173"/>
                    </a:cubicBezTo>
                    <a:cubicBezTo>
                      <a:pt x="639" y="174"/>
                      <a:pt x="639" y="175"/>
                      <a:pt x="639" y="175"/>
                    </a:cubicBezTo>
                    <a:cubicBezTo>
                      <a:pt x="639" y="175"/>
                      <a:pt x="639" y="175"/>
                      <a:pt x="639" y="175"/>
                    </a:cubicBezTo>
                    <a:cubicBezTo>
                      <a:pt x="635" y="179"/>
                      <a:pt x="633" y="185"/>
                      <a:pt x="630" y="191"/>
                    </a:cubicBezTo>
                    <a:cubicBezTo>
                      <a:pt x="626" y="200"/>
                      <a:pt x="622" y="210"/>
                      <a:pt x="619" y="220"/>
                    </a:cubicBezTo>
                    <a:moveTo>
                      <a:pt x="627" y="219"/>
                    </a:moveTo>
                    <a:cubicBezTo>
                      <a:pt x="629" y="212"/>
                      <a:pt x="632" y="204"/>
                      <a:pt x="636" y="197"/>
                    </a:cubicBezTo>
                    <a:cubicBezTo>
                      <a:pt x="639" y="188"/>
                      <a:pt x="646" y="181"/>
                      <a:pt x="650" y="172"/>
                    </a:cubicBezTo>
                    <a:cubicBezTo>
                      <a:pt x="659" y="183"/>
                      <a:pt x="668" y="195"/>
                      <a:pt x="676" y="209"/>
                    </a:cubicBezTo>
                    <a:cubicBezTo>
                      <a:pt x="676" y="209"/>
                      <a:pt x="676" y="209"/>
                      <a:pt x="675" y="209"/>
                    </a:cubicBezTo>
                    <a:cubicBezTo>
                      <a:pt x="671" y="209"/>
                      <a:pt x="666" y="211"/>
                      <a:pt x="663" y="211"/>
                    </a:cubicBezTo>
                    <a:cubicBezTo>
                      <a:pt x="651" y="214"/>
                      <a:pt x="639" y="218"/>
                      <a:pt x="627" y="219"/>
                    </a:cubicBezTo>
                    <a:moveTo>
                      <a:pt x="56" y="202"/>
                    </a:moveTo>
                    <a:cubicBezTo>
                      <a:pt x="53" y="198"/>
                      <a:pt x="50" y="195"/>
                      <a:pt x="47" y="191"/>
                    </a:cubicBezTo>
                    <a:cubicBezTo>
                      <a:pt x="43" y="185"/>
                      <a:pt x="41" y="178"/>
                      <a:pt x="39" y="172"/>
                    </a:cubicBezTo>
                    <a:cubicBezTo>
                      <a:pt x="45" y="172"/>
                      <a:pt x="50" y="173"/>
                      <a:pt x="56" y="174"/>
                    </a:cubicBezTo>
                    <a:cubicBezTo>
                      <a:pt x="59" y="174"/>
                      <a:pt x="62" y="175"/>
                      <a:pt x="66" y="175"/>
                    </a:cubicBezTo>
                    <a:cubicBezTo>
                      <a:pt x="67" y="175"/>
                      <a:pt x="69" y="175"/>
                      <a:pt x="71" y="174"/>
                    </a:cubicBezTo>
                    <a:cubicBezTo>
                      <a:pt x="66" y="182"/>
                      <a:pt x="61" y="193"/>
                      <a:pt x="56" y="202"/>
                    </a:cubicBezTo>
                    <a:moveTo>
                      <a:pt x="112" y="211"/>
                    </a:moveTo>
                    <a:cubicBezTo>
                      <a:pt x="109" y="203"/>
                      <a:pt x="108" y="193"/>
                      <a:pt x="103" y="186"/>
                    </a:cubicBezTo>
                    <a:cubicBezTo>
                      <a:pt x="103" y="186"/>
                      <a:pt x="103" y="186"/>
                      <a:pt x="103" y="186"/>
                    </a:cubicBezTo>
                    <a:cubicBezTo>
                      <a:pt x="109" y="178"/>
                      <a:pt x="116" y="171"/>
                      <a:pt x="124" y="164"/>
                    </a:cubicBezTo>
                    <a:cubicBezTo>
                      <a:pt x="123" y="169"/>
                      <a:pt x="123" y="174"/>
                      <a:pt x="123" y="179"/>
                    </a:cubicBezTo>
                    <a:cubicBezTo>
                      <a:pt x="123" y="186"/>
                      <a:pt x="123" y="195"/>
                      <a:pt x="124" y="203"/>
                    </a:cubicBezTo>
                    <a:cubicBezTo>
                      <a:pt x="120" y="206"/>
                      <a:pt x="115" y="208"/>
                      <a:pt x="112" y="211"/>
                    </a:cubicBezTo>
                    <a:moveTo>
                      <a:pt x="131" y="201"/>
                    </a:moveTo>
                    <a:cubicBezTo>
                      <a:pt x="130" y="192"/>
                      <a:pt x="130" y="183"/>
                      <a:pt x="130" y="176"/>
                    </a:cubicBezTo>
                    <a:cubicBezTo>
                      <a:pt x="130" y="172"/>
                      <a:pt x="132" y="167"/>
                      <a:pt x="132" y="162"/>
                    </a:cubicBezTo>
                    <a:cubicBezTo>
                      <a:pt x="132" y="161"/>
                      <a:pt x="132" y="160"/>
                      <a:pt x="132" y="158"/>
                    </a:cubicBezTo>
                    <a:cubicBezTo>
                      <a:pt x="142" y="151"/>
                      <a:pt x="152" y="145"/>
                      <a:pt x="164" y="140"/>
                    </a:cubicBezTo>
                    <a:cubicBezTo>
                      <a:pt x="161" y="144"/>
                      <a:pt x="159" y="148"/>
                      <a:pt x="156" y="152"/>
                    </a:cubicBezTo>
                    <a:cubicBezTo>
                      <a:pt x="148" y="165"/>
                      <a:pt x="144" y="179"/>
                      <a:pt x="138" y="192"/>
                    </a:cubicBezTo>
                    <a:cubicBezTo>
                      <a:pt x="137" y="195"/>
                      <a:pt x="136" y="197"/>
                      <a:pt x="136" y="199"/>
                    </a:cubicBezTo>
                    <a:cubicBezTo>
                      <a:pt x="134" y="200"/>
                      <a:pt x="133" y="200"/>
                      <a:pt x="131" y="201"/>
                    </a:cubicBezTo>
                    <a:moveTo>
                      <a:pt x="234" y="248"/>
                    </a:moveTo>
                    <a:cubicBezTo>
                      <a:pt x="232" y="245"/>
                      <a:pt x="230" y="241"/>
                      <a:pt x="228" y="238"/>
                    </a:cubicBezTo>
                    <a:cubicBezTo>
                      <a:pt x="258" y="207"/>
                      <a:pt x="299" y="189"/>
                      <a:pt x="334" y="165"/>
                    </a:cubicBezTo>
                    <a:cubicBezTo>
                      <a:pt x="351" y="153"/>
                      <a:pt x="372" y="147"/>
                      <a:pt x="391" y="142"/>
                    </a:cubicBezTo>
                    <a:cubicBezTo>
                      <a:pt x="399" y="140"/>
                      <a:pt x="406" y="139"/>
                      <a:pt x="414" y="138"/>
                    </a:cubicBezTo>
                    <a:cubicBezTo>
                      <a:pt x="446" y="148"/>
                      <a:pt x="475" y="161"/>
                      <a:pt x="502" y="175"/>
                    </a:cubicBezTo>
                    <a:cubicBezTo>
                      <a:pt x="496" y="175"/>
                      <a:pt x="490" y="175"/>
                      <a:pt x="483" y="175"/>
                    </a:cubicBezTo>
                    <a:cubicBezTo>
                      <a:pt x="451" y="175"/>
                      <a:pt x="418" y="180"/>
                      <a:pt x="385" y="188"/>
                    </a:cubicBezTo>
                    <a:cubicBezTo>
                      <a:pt x="357" y="194"/>
                      <a:pt x="327" y="204"/>
                      <a:pt x="300" y="214"/>
                    </a:cubicBezTo>
                    <a:cubicBezTo>
                      <a:pt x="287" y="219"/>
                      <a:pt x="272" y="225"/>
                      <a:pt x="260" y="232"/>
                    </a:cubicBezTo>
                    <a:cubicBezTo>
                      <a:pt x="252" y="238"/>
                      <a:pt x="242" y="243"/>
                      <a:pt x="234" y="248"/>
                    </a:cubicBezTo>
                    <a:moveTo>
                      <a:pt x="583" y="187"/>
                    </a:moveTo>
                    <a:cubicBezTo>
                      <a:pt x="581" y="185"/>
                      <a:pt x="579" y="184"/>
                      <a:pt x="578" y="182"/>
                    </a:cubicBezTo>
                    <a:cubicBezTo>
                      <a:pt x="565" y="173"/>
                      <a:pt x="553" y="164"/>
                      <a:pt x="539" y="155"/>
                    </a:cubicBezTo>
                    <a:cubicBezTo>
                      <a:pt x="547" y="149"/>
                      <a:pt x="558" y="147"/>
                      <a:pt x="565" y="141"/>
                    </a:cubicBezTo>
                    <a:cubicBezTo>
                      <a:pt x="572" y="135"/>
                      <a:pt x="582" y="132"/>
                      <a:pt x="591" y="128"/>
                    </a:cubicBezTo>
                    <a:cubicBezTo>
                      <a:pt x="591" y="148"/>
                      <a:pt x="582" y="167"/>
                      <a:pt x="583" y="187"/>
                    </a:cubicBezTo>
                    <a:moveTo>
                      <a:pt x="590" y="183"/>
                    </a:moveTo>
                    <a:cubicBezTo>
                      <a:pt x="590" y="164"/>
                      <a:pt x="599" y="145"/>
                      <a:pt x="599" y="126"/>
                    </a:cubicBezTo>
                    <a:cubicBezTo>
                      <a:pt x="612" y="136"/>
                      <a:pt x="627" y="148"/>
                      <a:pt x="642" y="163"/>
                    </a:cubicBezTo>
                    <a:cubicBezTo>
                      <a:pt x="642" y="164"/>
                      <a:pt x="642" y="165"/>
                      <a:pt x="642" y="165"/>
                    </a:cubicBezTo>
                    <a:cubicBezTo>
                      <a:pt x="635" y="166"/>
                      <a:pt x="628" y="169"/>
                      <a:pt x="622" y="171"/>
                    </a:cubicBezTo>
                    <a:cubicBezTo>
                      <a:pt x="616" y="173"/>
                      <a:pt x="611" y="174"/>
                      <a:pt x="606" y="176"/>
                    </a:cubicBezTo>
                    <a:cubicBezTo>
                      <a:pt x="601" y="178"/>
                      <a:pt x="596" y="182"/>
                      <a:pt x="590" y="183"/>
                    </a:cubicBezTo>
                    <a:moveTo>
                      <a:pt x="144" y="197"/>
                    </a:moveTo>
                    <a:cubicBezTo>
                      <a:pt x="144" y="196"/>
                      <a:pt x="145" y="196"/>
                      <a:pt x="145" y="195"/>
                    </a:cubicBezTo>
                    <a:cubicBezTo>
                      <a:pt x="150" y="182"/>
                      <a:pt x="154" y="169"/>
                      <a:pt x="162" y="157"/>
                    </a:cubicBezTo>
                    <a:cubicBezTo>
                      <a:pt x="166" y="149"/>
                      <a:pt x="171" y="142"/>
                      <a:pt x="177" y="135"/>
                    </a:cubicBezTo>
                    <a:cubicBezTo>
                      <a:pt x="194" y="129"/>
                      <a:pt x="212" y="124"/>
                      <a:pt x="230" y="121"/>
                    </a:cubicBezTo>
                    <a:cubicBezTo>
                      <a:pt x="221" y="130"/>
                      <a:pt x="213" y="140"/>
                      <a:pt x="205" y="150"/>
                    </a:cubicBezTo>
                    <a:cubicBezTo>
                      <a:pt x="202" y="153"/>
                      <a:pt x="199" y="157"/>
                      <a:pt x="197" y="161"/>
                    </a:cubicBezTo>
                    <a:cubicBezTo>
                      <a:pt x="194" y="166"/>
                      <a:pt x="190" y="169"/>
                      <a:pt x="188" y="174"/>
                    </a:cubicBezTo>
                    <a:cubicBezTo>
                      <a:pt x="186" y="179"/>
                      <a:pt x="181" y="184"/>
                      <a:pt x="179" y="190"/>
                    </a:cubicBezTo>
                    <a:cubicBezTo>
                      <a:pt x="178" y="192"/>
                      <a:pt x="176" y="195"/>
                      <a:pt x="175" y="197"/>
                    </a:cubicBezTo>
                    <a:cubicBezTo>
                      <a:pt x="170" y="196"/>
                      <a:pt x="165" y="196"/>
                      <a:pt x="159" y="196"/>
                    </a:cubicBezTo>
                    <a:cubicBezTo>
                      <a:pt x="154" y="196"/>
                      <a:pt x="149" y="196"/>
                      <a:pt x="144" y="197"/>
                    </a:cubicBezTo>
                    <a:moveTo>
                      <a:pt x="66" y="167"/>
                    </a:moveTo>
                    <a:cubicBezTo>
                      <a:pt x="62" y="167"/>
                      <a:pt x="58" y="166"/>
                      <a:pt x="56" y="166"/>
                    </a:cubicBezTo>
                    <a:cubicBezTo>
                      <a:pt x="49" y="166"/>
                      <a:pt x="42" y="164"/>
                      <a:pt x="35" y="164"/>
                    </a:cubicBezTo>
                    <a:cubicBezTo>
                      <a:pt x="36" y="162"/>
                      <a:pt x="36" y="161"/>
                      <a:pt x="37" y="160"/>
                    </a:cubicBezTo>
                    <a:cubicBezTo>
                      <a:pt x="42" y="146"/>
                      <a:pt x="49" y="133"/>
                      <a:pt x="57" y="121"/>
                    </a:cubicBezTo>
                    <a:cubicBezTo>
                      <a:pt x="57" y="127"/>
                      <a:pt x="58" y="134"/>
                      <a:pt x="58" y="139"/>
                    </a:cubicBezTo>
                    <a:cubicBezTo>
                      <a:pt x="58" y="145"/>
                      <a:pt x="60" y="150"/>
                      <a:pt x="61" y="155"/>
                    </a:cubicBezTo>
                    <a:cubicBezTo>
                      <a:pt x="63" y="160"/>
                      <a:pt x="66" y="163"/>
                      <a:pt x="68" y="167"/>
                    </a:cubicBezTo>
                    <a:cubicBezTo>
                      <a:pt x="67" y="167"/>
                      <a:pt x="67" y="167"/>
                      <a:pt x="66" y="167"/>
                    </a:cubicBezTo>
                    <a:moveTo>
                      <a:pt x="224" y="232"/>
                    </a:moveTo>
                    <a:cubicBezTo>
                      <a:pt x="219" y="225"/>
                      <a:pt x="214" y="220"/>
                      <a:pt x="209" y="215"/>
                    </a:cubicBezTo>
                    <a:cubicBezTo>
                      <a:pt x="216" y="206"/>
                      <a:pt x="223" y="197"/>
                      <a:pt x="230" y="188"/>
                    </a:cubicBezTo>
                    <a:cubicBezTo>
                      <a:pt x="241" y="174"/>
                      <a:pt x="255" y="163"/>
                      <a:pt x="268" y="152"/>
                    </a:cubicBezTo>
                    <a:cubicBezTo>
                      <a:pt x="275" y="145"/>
                      <a:pt x="283" y="139"/>
                      <a:pt x="292" y="133"/>
                    </a:cubicBezTo>
                    <a:cubicBezTo>
                      <a:pt x="299" y="128"/>
                      <a:pt x="306" y="126"/>
                      <a:pt x="313" y="122"/>
                    </a:cubicBezTo>
                    <a:cubicBezTo>
                      <a:pt x="315" y="120"/>
                      <a:pt x="317" y="119"/>
                      <a:pt x="319" y="119"/>
                    </a:cubicBezTo>
                    <a:cubicBezTo>
                      <a:pt x="346" y="121"/>
                      <a:pt x="372" y="126"/>
                      <a:pt x="396" y="133"/>
                    </a:cubicBezTo>
                    <a:cubicBezTo>
                      <a:pt x="394" y="133"/>
                      <a:pt x="391" y="134"/>
                      <a:pt x="389" y="135"/>
                    </a:cubicBezTo>
                    <a:cubicBezTo>
                      <a:pt x="382" y="136"/>
                      <a:pt x="375" y="138"/>
                      <a:pt x="368" y="140"/>
                    </a:cubicBezTo>
                    <a:cubicBezTo>
                      <a:pt x="355" y="144"/>
                      <a:pt x="342" y="150"/>
                      <a:pt x="330" y="158"/>
                    </a:cubicBezTo>
                    <a:cubicBezTo>
                      <a:pt x="295" y="181"/>
                      <a:pt x="254" y="200"/>
                      <a:pt x="224" y="232"/>
                    </a:cubicBezTo>
                    <a:moveTo>
                      <a:pt x="203" y="210"/>
                    </a:moveTo>
                    <a:cubicBezTo>
                      <a:pt x="196" y="205"/>
                      <a:pt x="189" y="202"/>
                      <a:pt x="182" y="199"/>
                    </a:cubicBezTo>
                    <a:cubicBezTo>
                      <a:pt x="185" y="193"/>
                      <a:pt x="189" y="186"/>
                      <a:pt x="193" y="180"/>
                    </a:cubicBezTo>
                    <a:cubicBezTo>
                      <a:pt x="200" y="171"/>
                      <a:pt x="206" y="161"/>
                      <a:pt x="213" y="151"/>
                    </a:cubicBezTo>
                    <a:cubicBezTo>
                      <a:pt x="223" y="139"/>
                      <a:pt x="233" y="128"/>
                      <a:pt x="246" y="119"/>
                    </a:cubicBezTo>
                    <a:cubicBezTo>
                      <a:pt x="260" y="118"/>
                      <a:pt x="274" y="117"/>
                      <a:pt x="287" y="117"/>
                    </a:cubicBezTo>
                    <a:cubicBezTo>
                      <a:pt x="293" y="117"/>
                      <a:pt x="299" y="117"/>
                      <a:pt x="304" y="117"/>
                    </a:cubicBezTo>
                    <a:cubicBezTo>
                      <a:pt x="303" y="118"/>
                      <a:pt x="303" y="118"/>
                      <a:pt x="303" y="118"/>
                    </a:cubicBezTo>
                    <a:cubicBezTo>
                      <a:pt x="288" y="124"/>
                      <a:pt x="276" y="135"/>
                      <a:pt x="263" y="146"/>
                    </a:cubicBezTo>
                    <a:cubicBezTo>
                      <a:pt x="251" y="157"/>
                      <a:pt x="238" y="167"/>
                      <a:pt x="227" y="180"/>
                    </a:cubicBezTo>
                    <a:cubicBezTo>
                      <a:pt x="218" y="189"/>
                      <a:pt x="211" y="200"/>
                      <a:pt x="203" y="210"/>
                    </a:cubicBezTo>
                    <a:moveTo>
                      <a:pt x="76" y="166"/>
                    </a:moveTo>
                    <a:cubicBezTo>
                      <a:pt x="76" y="166"/>
                      <a:pt x="75" y="165"/>
                      <a:pt x="75" y="164"/>
                    </a:cubicBezTo>
                    <a:cubicBezTo>
                      <a:pt x="69" y="158"/>
                      <a:pt x="67" y="150"/>
                      <a:pt x="66" y="142"/>
                    </a:cubicBezTo>
                    <a:cubicBezTo>
                      <a:pt x="65" y="136"/>
                      <a:pt x="65" y="129"/>
                      <a:pt x="65" y="122"/>
                    </a:cubicBezTo>
                    <a:cubicBezTo>
                      <a:pt x="65" y="118"/>
                      <a:pt x="64" y="116"/>
                      <a:pt x="64" y="116"/>
                    </a:cubicBezTo>
                    <a:cubicBezTo>
                      <a:pt x="64" y="116"/>
                      <a:pt x="65" y="117"/>
                      <a:pt x="65" y="117"/>
                    </a:cubicBezTo>
                    <a:cubicBezTo>
                      <a:pt x="76" y="127"/>
                      <a:pt x="86" y="134"/>
                      <a:pt x="99" y="140"/>
                    </a:cubicBezTo>
                    <a:cubicBezTo>
                      <a:pt x="91" y="148"/>
                      <a:pt x="84" y="156"/>
                      <a:pt x="77" y="164"/>
                    </a:cubicBezTo>
                    <a:cubicBezTo>
                      <a:pt x="77" y="165"/>
                      <a:pt x="77" y="166"/>
                      <a:pt x="76" y="166"/>
                    </a:cubicBezTo>
                    <a:moveTo>
                      <a:pt x="531" y="150"/>
                    </a:moveTo>
                    <a:cubicBezTo>
                      <a:pt x="518" y="141"/>
                      <a:pt x="504" y="133"/>
                      <a:pt x="491" y="126"/>
                    </a:cubicBezTo>
                    <a:cubicBezTo>
                      <a:pt x="492" y="126"/>
                      <a:pt x="493" y="125"/>
                      <a:pt x="494" y="124"/>
                    </a:cubicBezTo>
                    <a:cubicBezTo>
                      <a:pt x="499" y="121"/>
                      <a:pt x="504" y="117"/>
                      <a:pt x="509" y="113"/>
                    </a:cubicBezTo>
                    <a:cubicBezTo>
                      <a:pt x="518" y="107"/>
                      <a:pt x="526" y="102"/>
                      <a:pt x="536" y="98"/>
                    </a:cubicBezTo>
                    <a:cubicBezTo>
                      <a:pt x="536" y="106"/>
                      <a:pt x="536" y="115"/>
                      <a:pt x="535" y="122"/>
                    </a:cubicBezTo>
                    <a:cubicBezTo>
                      <a:pt x="533" y="130"/>
                      <a:pt x="533" y="141"/>
                      <a:pt x="531" y="150"/>
                    </a:cubicBezTo>
                    <a:moveTo>
                      <a:pt x="539" y="146"/>
                    </a:moveTo>
                    <a:cubicBezTo>
                      <a:pt x="540" y="142"/>
                      <a:pt x="540" y="138"/>
                      <a:pt x="541" y="135"/>
                    </a:cubicBezTo>
                    <a:cubicBezTo>
                      <a:pt x="542" y="121"/>
                      <a:pt x="544" y="108"/>
                      <a:pt x="543" y="95"/>
                    </a:cubicBezTo>
                    <a:cubicBezTo>
                      <a:pt x="552" y="99"/>
                      <a:pt x="569" y="107"/>
                      <a:pt x="590" y="120"/>
                    </a:cubicBezTo>
                    <a:cubicBezTo>
                      <a:pt x="580" y="125"/>
                      <a:pt x="570" y="131"/>
                      <a:pt x="560" y="135"/>
                    </a:cubicBezTo>
                    <a:cubicBezTo>
                      <a:pt x="554" y="138"/>
                      <a:pt x="546" y="141"/>
                      <a:pt x="539" y="146"/>
                    </a:cubicBezTo>
                    <a:moveTo>
                      <a:pt x="102" y="134"/>
                    </a:moveTo>
                    <a:cubicBezTo>
                      <a:pt x="99" y="132"/>
                      <a:pt x="95" y="130"/>
                      <a:pt x="92" y="129"/>
                    </a:cubicBezTo>
                    <a:cubicBezTo>
                      <a:pt x="88" y="126"/>
                      <a:pt x="85" y="122"/>
                      <a:pt x="81" y="120"/>
                    </a:cubicBezTo>
                    <a:cubicBezTo>
                      <a:pt x="75" y="116"/>
                      <a:pt x="71" y="111"/>
                      <a:pt x="66" y="108"/>
                    </a:cubicBezTo>
                    <a:cubicBezTo>
                      <a:pt x="66" y="107"/>
                      <a:pt x="66" y="107"/>
                      <a:pt x="67" y="106"/>
                    </a:cubicBezTo>
                    <a:cubicBezTo>
                      <a:pt x="75" y="96"/>
                      <a:pt x="84" y="86"/>
                      <a:pt x="94" y="78"/>
                    </a:cubicBezTo>
                    <a:cubicBezTo>
                      <a:pt x="94" y="85"/>
                      <a:pt x="96" y="95"/>
                      <a:pt x="96" y="100"/>
                    </a:cubicBezTo>
                    <a:cubicBezTo>
                      <a:pt x="97" y="106"/>
                      <a:pt x="99" y="112"/>
                      <a:pt x="99" y="119"/>
                    </a:cubicBezTo>
                    <a:cubicBezTo>
                      <a:pt x="99" y="123"/>
                      <a:pt x="101" y="129"/>
                      <a:pt x="102" y="134"/>
                    </a:cubicBezTo>
                    <a:moveTo>
                      <a:pt x="108" y="131"/>
                    </a:moveTo>
                    <a:cubicBezTo>
                      <a:pt x="108" y="130"/>
                      <a:pt x="108" y="129"/>
                      <a:pt x="108" y="128"/>
                    </a:cubicBezTo>
                    <a:cubicBezTo>
                      <a:pt x="108" y="122"/>
                      <a:pt x="107" y="115"/>
                      <a:pt x="105" y="109"/>
                    </a:cubicBezTo>
                    <a:cubicBezTo>
                      <a:pt x="104" y="103"/>
                      <a:pt x="103" y="96"/>
                      <a:pt x="103" y="90"/>
                    </a:cubicBezTo>
                    <a:cubicBezTo>
                      <a:pt x="103" y="87"/>
                      <a:pt x="102" y="82"/>
                      <a:pt x="102" y="78"/>
                    </a:cubicBezTo>
                    <a:cubicBezTo>
                      <a:pt x="108" y="82"/>
                      <a:pt x="113" y="87"/>
                      <a:pt x="119" y="91"/>
                    </a:cubicBezTo>
                    <a:cubicBezTo>
                      <a:pt x="127" y="96"/>
                      <a:pt x="135" y="102"/>
                      <a:pt x="143" y="107"/>
                    </a:cubicBezTo>
                    <a:cubicBezTo>
                      <a:pt x="136" y="110"/>
                      <a:pt x="130" y="114"/>
                      <a:pt x="124" y="119"/>
                    </a:cubicBezTo>
                    <a:cubicBezTo>
                      <a:pt x="118" y="122"/>
                      <a:pt x="113" y="127"/>
                      <a:pt x="108" y="131"/>
                    </a:cubicBezTo>
                    <a:moveTo>
                      <a:pt x="485" y="123"/>
                    </a:moveTo>
                    <a:cubicBezTo>
                      <a:pt x="469" y="115"/>
                      <a:pt x="453" y="107"/>
                      <a:pt x="436" y="100"/>
                    </a:cubicBezTo>
                    <a:cubicBezTo>
                      <a:pt x="442" y="96"/>
                      <a:pt x="447" y="91"/>
                      <a:pt x="453" y="87"/>
                    </a:cubicBezTo>
                    <a:cubicBezTo>
                      <a:pt x="461" y="81"/>
                      <a:pt x="472" y="76"/>
                      <a:pt x="482" y="72"/>
                    </a:cubicBezTo>
                    <a:cubicBezTo>
                      <a:pt x="483" y="83"/>
                      <a:pt x="484" y="97"/>
                      <a:pt x="483" y="108"/>
                    </a:cubicBezTo>
                    <a:cubicBezTo>
                      <a:pt x="483" y="113"/>
                      <a:pt x="483" y="119"/>
                      <a:pt x="485" y="123"/>
                    </a:cubicBezTo>
                    <a:moveTo>
                      <a:pt x="491" y="119"/>
                    </a:moveTo>
                    <a:cubicBezTo>
                      <a:pt x="490" y="103"/>
                      <a:pt x="491" y="87"/>
                      <a:pt x="489" y="70"/>
                    </a:cubicBezTo>
                    <a:cubicBezTo>
                      <a:pt x="512" y="79"/>
                      <a:pt x="526" y="86"/>
                      <a:pt x="534" y="90"/>
                    </a:cubicBezTo>
                    <a:cubicBezTo>
                      <a:pt x="530" y="92"/>
                      <a:pt x="526" y="93"/>
                      <a:pt x="522" y="95"/>
                    </a:cubicBezTo>
                    <a:cubicBezTo>
                      <a:pt x="517" y="98"/>
                      <a:pt x="513" y="102"/>
                      <a:pt x="509" y="104"/>
                    </a:cubicBezTo>
                    <a:cubicBezTo>
                      <a:pt x="505" y="106"/>
                      <a:pt x="491" y="114"/>
                      <a:pt x="491" y="119"/>
                    </a:cubicBezTo>
                    <a:moveTo>
                      <a:pt x="424" y="95"/>
                    </a:moveTo>
                    <a:cubicBezTo>
                      <a:pt x="417" y="93"/>
                      <a:pt x="410" y="90"/>
                      <a:pt x="403" y="88"/>
                    </a:cubicBezTo>
                    <a:cubicBezTo>
                      <a:pt x="401" y="87"/>
                      <a:pt x="399" y="87"/>
                      <a:pt x="396" y="86"/>
                    </a:cubicBezTo>
                    <a:cubicBezTo>
                      <a:pt x="401" y="81"/>
                      <a:pt x="404" y="75"/>
                      <a:pt x="410" y="71"/>
                    </a:cubicBezTo>
                    <a:cubicBezTo>
                      <a:pt x="415" y="67"/>
                      <a:pt x="420" y="60"/>
                      <a:pt x="426" y="56"/>
                    </a:cubicBezTo>
                    <a:cubicBezTo>
                      <a:pt x="426" y="65"/>
                      <a:pt x="425" y="74"/>
                      <a:pt x="425" y="82"/>
                    </a:cubicBezTo>
                    <a:cubicBezTo>
                      <a:pt x="425" y="85"/>
                      <a:pt x="424" y="91"/>
                      <a:pt x="424" y="95"/>
                    </a:cubicBezTo>
                    <a:moveTo>
                      <a:pt x="432" y="93"/>
                    </a:moveTo>
                    <a:cubicBezTo>
                      <a:pt x="432" y="93"/>
                      <a:pt x="432" y="92"/>
                      <a:pt x="432" y="92"/>
                    </a:cubicBezTo>
                    <a:cubicBezTo>
                      <a:pt x="432" y="87"/>
                      <a:pt x="432" y="82"/>
                      <a:pt x="432" y="77"/>
                    </a:cubicBezTo>
                    <a:cubicBezTo>
                      <a:pt x="432" y="69"/>
                      <a:pt x="434" y="60"/>
                      <a:pt x="434" y="52"/>
                    </a:cubicBezTo>
                    <a:cubicBezTo>
                      <a:pt x="450" y="57"/>
                      <a:pt x="464" y="61"/>
                      <a:pt x="477" y="66"/>
                    </a:cubicBezTo>
                    <a:cubicBezTo>
                      <a:pt x="461" y="73"/>
                      <a:pt x="448" y="82"/>
                      <a:pt x="434" y="92"/>
                    </a:cubicBezTo>
                    <a:cubicBezTo>
                      <a:pt x="433" y="92"/>
                      <a:pt x="433" y="93"/>
                      <a:pt x="432" y="93"/>
                    </a:cubicBezTo>
                    <a:moveTo>
                      <a:pt x="386" y="83"/>
                    </a:moveTo>
                    <a:cubicBezTo>
                      <a:pt x="374" y="80"/>
                      <a:pt x="362" y="77"/>
                      <a:pt x="349" y="75"/>
                    </a:cubicBezTo>
                    <a:cubicBezTo>
                      <a:pt x="359" y="66"/>
                      <a:pt x="371" y="58"/>
                      <a:pt x="381" y="50"/>
                    </a:cubicBezTo>
                    <a:cubicBezTo>
                      <a:pt x="382" y="60"/>
                      <a:pt x="383" y="73"/>
                      <a:pt x="386" y="83"/>
                    </a:cubicBezTo>
                    <a:moveTo>
                      <a:pt x="154" y="101"/>
                    </a:moveTo>
                    <a:cubicBezTo>
                      <a:pt x="154" y="100"/>
                      <a:pt x="154" y="100"/>
                      <a:pt x="154" y="100"/>
                    </a:cubicBezTo>
                    <a:cubicBezTo>
                      <a:pt x="154" y="91"/>
                      <a:pt x="155" y="84"/>
                      <a:pt x="158" y="77"/>
                    </a:cubicBezTo>
                    <a:cubicBezTo>
                      <a:pt x="161" y="67"/>
                      <a:pt x="164" y="57"/>
                      <a:pt x="168" y="47"/>
                    </a:cubicBezTo>
                    <a:cubicBezTo>
                      <a:pt x="169" y="49"/>
                      <a:pt x="170" y="51"/>
                      <a:pt x="170" y="52"/>
                    </a:cubicBezTo>
                    <a:cubicBezTo>
                      <a:pt x="173" y="58"/>
                      <a:pt x="175" y="63"/>
                      <a:pt x="178" y="68"/>
                    </a:cubicBezTo>
                    <a:cubicBezTo>
                      <a:pt x="182" y="73"/>
                      <a:pt x="186" y="79"/>
                      <a:pt x="189" y="85"/>
                    </a:cubicBezTo>
                    <a:cubicBezTo>
                      <a:pt x="177" y="89"/>
                      <a:pt x="165" y="95"/>
                      <a:pt x="154" y="101"/>
                    </a:cubicBezTo>
                    <a:moveTo>
                      <a:pt x="146" y="100"/>
                    </a:moveTo>
                    <a:cubicBezTo>
                      <a:pt x="132" y="92"/>
                      <a:pt x="118" y="80"/>
                      <a:pt x="105" y="70"/>
                    </a:cubicBezTo>
                    <a:cubicBezTo>
                      <a:pt x="120" y="59"/>
                      <a:pt x="138" y="51"/>
                      <a:pt x="155" y="45"/>
                    </a:cubicBezTo>
                    <a:cubicBezTo>
                      <a:pt x="158" y="44"/>
                      <a:pt x="160" y="44"/>
                      <a:pt x="162" y="43"/>
                    </a:cubicBezTo>
                    <a:cubicBezTo>
                      <a:pt x="159" y="51"/>
                      <a:pt x="156" y="58"/>
                      <a:pt x="153" y="66"/>
                    </a:cubicBezTo>
                    <a:cubicBezTo>
                      <a:pt x="151" y="73"/>
                      <a:pt x="149" y="80"/>
                      <a:pt x="147" y="86"/>
                    </a:cubicBezTo>
                    <a:cubicBezTo>
                      <a:pt x="146" y="91"/>
                      <a:pt x="147" y="95"/>
                      <a:pt x="146" y="100"/>
                    </a:cubicBezTo>
                    <a:moveTo>
                      <a:pt x="392" y="79"/>
                    </a:moveTo>
                    <a:cubicBezTo>
                      <a:pt x="389" y="67"/>
                      <a:pt x="389" y="53"/>
                      <a:pt x="388" y="41"/>
                    </a:cubicBezTo>
                    <a:cubicBezTo>
                      <a:pt x="388" y="41"/>
                      <a:pt x="388" y="41"/>
                      <a:pt x="388" y="41"/>
                    </a:cubicBezTo>
                    <a:cubicBezTo>
                      <a:pt x="400" y="44"/>
                      <a:pt x="412" y="46"/>
                      <a:pt x="422" y="49"/>
                    </a:cubicBezTo>
                    <a:cubicBezTo>
                      <a:pt x="418" y="52"/>
                      <a:pt x="413" y="56"/>
                      <a:pt x="410" y="60"/>
                    </a:cubicBezTo>
                    <a:cubicBezTo>
                      <a:pt x="406" y="63"/>
                      <a:pt x="403" y="67"/>
                      <a:pt x="400" y="70"/>
                    </a:cubicBezTo>
                    <a:cubicBezTo>
                      <a:pt x="397" y="73"/>
                      <a:pt x="395" y="76"/>
                      <a:pt x="392" y="79"/>
                    </a:cubicBezTo>
                    <a:moveTo>
                      <a:pt x="336" y="73"/>
                    </a:moveTo>
                    <a:cubicBezTo>
                      <a:pt x="326" y="71"/>
                      <a:pt x="316" y="70"/>
                      <a:pt x="305" y="70"/>
                    </a:cubicBezTo>
                    <a:cubicBezTo>
                      <a:pt x="311" y="61"/>
                      <a:pt x="318" y="53"/>
                      <a:pt x="325" y="47"/>
                    </a:cubicBezTo>
                    <a:cubicBezTo>
                      <a:pt x="329" y="44"/>
                      <a:pt x="333" y="42"/>
                      <a:pt x="336" y="39"/>
                    </a:cubicBezTo>
                    <a:cubicBezTo>
                      <a:pt x="336" y="50"/>
                      <a:pt x="336" y="61"/>
                      <a:pt x="336" y="73"/>
                    </a:cubicBezTo>
                    <a:moveTo>
                      <a:pt x="200" y="82"/>
                    </a:moveTo>
                    <a:cubicBezTo>
                      <a:pt x="200" y="81"/>
                      <a:pt x="199" y="81"/>
                      <a:pt x="199" y="80"/>
                    </a:cubicBezTo>
                    <a:cubicBezTo>
                      <a:pt x="202" y="78"/>
                      <a:pt x="218" y="44"/>
                      <a:pt x="224" y="34"/>
                    </a:cubicBezTo>
                    <a:cubicBezTo>
                      <a:pt x="230" y="40"/>
                      <a:pt x="236" y="50"/>
                      <a:pt x="240" y="55"/>
                    </a:cubicBezTo>
                    <a:cubicBezTo>
                      <a:pt x="243" y="60"/>
                      <a:pt x="245" y="67"/>
                      <a:pt x="249" y="71"/>
                    </a:cubicBezTo>
                    <a:cubicBezTo>
                      <a:pt x="233" y="73"/>
                      <a:pt x="216" y="77"/>
                      <a:pt x="200" y="82"/>
                    </a:cubicBezTo>
                    <a:moveTo>
                      <a:pt x="259" y="71"/>
                    </a:moveTo>
                    <a:cubicBezTo>
                      <a:pt x="259" y="60"/>
                      <a:pt x="267" y="43"/>
                      <a:pt x="274" y="34"/>
                    </a:cubicBezTo>
                    <a:cubicBezTo>
                      <a:pt x="278" y="39"/>
                      <a:pt x="280" y="46"/>
                      <a:pt x="284" y="52"/>
                    </a:cubicBezTo>
                    <a:cubicBezTo>
                      <a:pt x="288" y="58"/>
                      <a:pt x="292" y="64"/>
                      <a:pt x="296" y="69"/>
                    </a:cubicBezTo>
                    <a:cubicBezTo>
                      <a:pt x="294" y="69"/>
                      <a:pt x="291" y="69"/>
                      <a:pt x="288" y="69"/>
                    </a:cubicBezTo>
                    <a:cubicBezTo>
                      <a:pt x="278" y="69"/>
                      <a:pt x="268" y="70"/>
                      <a:pt x="259" y="71"/>
                    </a:cubicBezTo>
                    <a:moveTo>
                      <a:pt x="344" y="69"/>
                    </a:moveTo>
                    <a:cubicBezTo>
                      <a:pt x="343" y="57"/>
                      <a:pt x="343" y="45"/>
                      <a:pt x="344" y="33"/>
                    </a:cubicBezTo>
                    <a:cubicBezTo>
                      <a:pt x="349" y="34"/>
                      <a:pt x="354" y="35"/>
                      <a:pt x="359" y="35"/>
                    </a:cubicBezTo>
                    <a:cubicBezTo>
                      <a:pt x="366" y="37"/>
                      <a:pt x="374" y="38"/>
                      <a:pt x="380" y="40"/>
                    </a:cubicBezTo>
                    <a:cubicBezTo>
                      <a:pt x="370" y="50"/>
                      <a:pt x="356" y="58"/>
                      <a:pt x="345" y="68"/>
                    </a:cubicBezTo>
                    <a:cubicBezTo>
                      <a:pt x="344" y="68"/>
                      <a:pt x="344" y="69"/>
                      <a:pt x="344" y="69"/>
                    </a:cubicBezTo>
                    <a:moveTo>
                      <a:pt x="433" y="32"/>
                    </a:moveTo>
                    <a:cubicBezTo>
                      <a:pt x="433" y="32"/>
                      <a:pt x="433" y="32"/>
                      <a:pt x="433" y="32"/>
                    </a:cubicBezTo>
                    <a:cubicBezTo>
                      <a:pt x="433" y="32"/>
                      <a:pt x="434" y="32"/>
                      <a:pt x="434" y="32"/>
                    </a:cubicBezTo>
                    <a:cubicBezTo>
                      <a:pt x="435" y="32"/>
                      <a:pt x="435" y="32"/>
                      <a:pt x="436" y="32"/>
                    </a:cubicBezTo>
                    <a:cubicBezTo>
                      <a:pt x="436" y="33"/>
                      <a:pt x="436" y="33"/>
                      <a:pt x="436" y="33"/>
                    </a:cubicBezTo>
                    <a:cubicBezTo>
                      <a:pt x="436" y="33"/>
                      <a:pt x="436" y="34"/>
                      <a:pt x="436" y="35"/>
                    </a:cubicBezTo>
                    <a:cubicBezTo>
                      <a:pt x="436" y="35"/>
                      <a:pt x="436" y="35"/>
                      <a:pt x="436" y="35"/>
                    </a:cubicBezTo>
                    <a:cubicBezTo>
                      <a:pt x="436" y="35"/>
                      <a:pt x="436" y="35"/>
                      <a:pt x="436" y="35"/>
                    </a:cubicBezTo>
                    <a:cubicBezTo>
                      <a:pt x="435" y="34"/>
                      <a:pt x="435" y="34"/>
                      <a:pt x="435" y="34"/>
                    </a:cubicBezTo>
                    <a:cubicBezTo>
                      <a:pt x="435" y="34"/>
                      <a:pt x="434" y="32"/>
                      <a:pt x="433" y="32"/>
                    </a:cubicBezTo>
                    <a:cubicBezTo>
                      <a:pt x="433" y="32"/>
                      <a:pt x="433" y="32"/>
                      <a:pt x="433" y="32"/>
                    </a:cubicBezTo>
                    <a:moveTo>
                      <a:pt x="193" y="77"/>
                    </a:moveTo>
                    <a:cubicBezTo>
                      <a:pt x="189" y="71"/>
                      <a:pt x="185" y="65"/>
                      <a:pt x="182" y="58"/>
                    </a:cubicBezTo>
                    <a:cubicBezTo>
                      <a:pt x="180" y="53"/>
                      <a:pt x="177" y="45"/>
                      <a:pt x="173" y="40"/>
                    </a:cubicBezTo>
                    <a:cubicBezTo>
                      <a:pt x="185" y="37"/>
                      <a:pt x="196" y="35"/>
                      <a:pt x="208" y="33"/>
                    </a:cubicBezTo>
                    <a:cubicBezTo>
                      <a:pt x="210" y="33"/>
                      <a:pt x="213" y="32"/>
                      <a:pt x="216" y="32"/>
                    </a:cubicBezTo>
                    <a:cubicBezTo>
                      <a:pt x="215" y="35"/>
                      <a:pt x="213" y="39"/>
                      <a:pt x="212" y="41"/>
                    </a:cubicBezTo>
                    <a:cubicBezTo>
                      <a:pt x="208" y="49"/>
                      <a:pt x="204" y="56"/>
                      <a:pt x="200" y="64"/>
                    </a:cubicBezTo>
                    <a:cubicBezTo>
                      <a:pt x="198" y="67"/>
                      <a:pt x="195" y="72"/>
                      <a:pt x="193" y="77"/>
                    </a:cubicBezTo>
                    <a:moveTo>
                      <a:pt x="301" y="63"/>
                    </a:moveTo>
                    <a:cubicBezTo>
                      <a:pt x="293" y="51"/>
                      <a:pt x="287" y="38"/>
                      <a:pt x="278" y="27"/>
                    </a:cubicBezTo>
                    <a:cubicBezTo>
                      <a:pt x="294" y="27"/>
                      <a:pt x="312" y="29"/>
                      <a:pt x="333" y="32"/>
                    </a:cubicBezTo>
                    <a:cubicBezTo>
                      <a:pt x="327" y="37"/>
                      <a:pt x="320" y="41"/>
                      <a:pt x="315" y="46"/>
                    </a:cubicBezTo>
                    <a:cubicBezTo>
                      <a:pt x="310" y="52"/>
                      <a:pt x="305" y="57"/>
                      <a:pt x="301" y="63"/>
                    </a:cubicBezTo>
                    <a:moveTo>
                      <a:pt x="252" y="63"/>
                    </a:moveTo>
                    <a:cubicBezTo>
                      <a:pt x="249" y="58"/>
                      <a:pt x="245" y="51"/>
                      <a:pt x="243" y="47"/>
                    </a:cubicBezTo>
                    <a:cubicBezTo>
                      <a:pt x="239" y="42"/>
                      <a:pt x="235" y="35"/>
                      <a:pt x="229" y="30"/>
                    </a:cubicBezTo>
                    <a:cubicBezTo>
                      <a:pt x="240" y="28"/>
                      <a:pt x="253" y="27"/>
                      <a:pt x="269" y="27"/>
                    </a:cubicBezTo>
                    <a:cubicBezTo>
                      <a:pt x="262" y="36"/>
                      <a:pt x="255" y="51"/>
                      <a:pt x="252" y="63"/>
                    </a:cubicBezTo>
                    <a:moveTo>
                      <a:pt x="271" y="0"/>
                    </a:moveTo>
                    <a:cubicBezTo>
                      <a:pt x="267" y="0"/>
                      <a:pt x="264" y="2"/>
                      <a:pt x="262" y="7"/>
                    </a:cubicBezTo>
                    <a:cubicBezTo>
                      <a:pt x="261" y="10"/>
                      <a:pt x="262" y="13"/>
                      <a:pt x="263" y="16"/>
                    </a:cubicBezTo>
                    <a:cubicBezTo>
                      <a:pt x="263" y="17"/>
                      <a:pt x="263" y="19"/>
                      <a:pt x="264" y="20"/>
                    </a:cubicBezTo>
                    <a:cubicBezTo>
                      <a:pt x="250" y="20"/>
                      <a:pt x="238" y="21"/>
                      <a:pt x="229" y="22"/>
                    </a:cubicBezTo>
                    <a:cubicBezTo>
                      <a:pt x="230" y="21"/>
                      <a:pt x="230" y="21"/>
                      <a:pt x="230" y="21"/>
                    </a:cubicBezTo>
                    <a:cubicBezTo>
                      <a:pt x="230" y="20"/>
                      <a:pt x="230" y="19"/>
                      <a:pt x="231" y="18"/>
                    </a:cubicBezTo>
                    <a:cubicBezTo>
                      <a:pt x="232" y="14"/>
                      <a:pt x="231" y="8"/>
                      <a:pt x="228" y="6"/>
                    </a:cubicBezTo>
                    <a:cubicBezTo>
                      <a:pt x="227" y="5"/>
                      <a:pt x="227" y="5"/>
                      <a:pt x="227" y="5"/>
                    </a:cubicBezTo>
                    <a:cubicBezTo>
                      <a:pt x="225" y="4"/>
                      <a:pt x="223" y="3"/>
                      <a:pt x="220" y="3"/>
                    </a:cubicBezTo>
                    <a:cubicBezTo>
                      <a:pt x="213" y="4"/>
                      <a:pt x="209" y="12"/>
                      <a:pt x="211" y="19"/>
                    </a:cubicBezTo>
                    <a:cubicBezTo>
                      <a:pt x="212" y="21"/>
                      <a:pt x="213" y="23"/>
                      <a:pt x="214" y="24"/>
                    </a:cubicBezTo>
                    <a:cubicBezTo>
                      <a:pt x="208" y="25"/>
                      <a:pt x="204" y="26"/>
                      <a:pt x="203" y="26"/>
                    </a:cubicBezTo>
                    <a:cubicBezTo>
                      <a:pt x="190" y="28"/>
                      <a:pt x="178" y="30"/>
                      <a:pt x="166" y="34"/>
                    </a:cubicBezTo>
                    <a:cubicBezTo>
                      <a:pt x="167" y="33"/>
                      <a:pt x="167" y="33"/>
                      <a:pt x="167" y="33"/>
                    </a:cubicBezTo>
                    <a:cubicBezTo>
                      <a:pt x="168" y="33"/>
                      <a:pt x="169" y="32"/>
                      <a:pt x="169" y="32"/>
                    </a:cubicBezTo>
                    <a:cubicBezTo>
                      <a:pt x="173" y="28"/>
                      <a:pt x="174" y="21"/>
                      <a:pt x="170" y="18"/>
                    </a:cubicBezTo>
                    <a:cubicBezTo>
                      <a:pt x="169" y="15"/>
                      <a:pt x="166" y="14"/>
                      <a:pt x="162" y="14"/>
                    </a:cubicBezTo>
                    <a:cubicBezTo>
                      <a:pt x="161" y="14"/>
                      <a:pt x="159" y="14"/>
                      <a:pt x="157" y="15"/>
                    </a:cubicBezTo>
                    <a:cubicBezTo>
                      <a:pt x="150" y="18"/>
                      <a:pt x="148" y="29"/>
                      <a:pt x="152" y="34"/>
                    </a:cubicBezTo>
                    <a:cubicBezTo>
                      <a:pt x="152" y="35"/>
                      <a:pt x="152" y="36"/>
                      <a:pt x="152" y="36"/>
                    </a:cubicBezTo>
                    <a:cubicBezTo>
                      <a:pt x="152" y="37"/>
                      <a:pt x="153" y="37"/>
                      <a:pt x="153" y="38"/>
                    </a:cubicBezTo>
                    <a:cubicBezTo>
                      <a:pt x="137" y="44"/>
                      <a:pt x="120" y="51"/>
                      <a:pt x="105" y="60"/>
                    </a:cubicBezTo>
                    <a:cubicBezTo>
                      <a:pt x="106" y="56"/>
                      <a:pt x="105" y="51"/>
                      <a:pt x="101" y="49"/>
                    </a:cubicBezTo>
                    <a:cubicBezTo>
                      <a:pt x="100" y="48"/>
                      <a:pt x="100" y="48"/>
                      <a:pt x="99" y="48"/>
                    </a:cubicBezTo>
                    <a:cubicBezTo>
                      <a:pt x="97" y="47"/>
                      <a:pt x="95" y="46"/>
                      <a:pt x="93" y="46"/>
                    </a:cubicBezTo>
                    <a:cubicBezTo>
                      <a:pt x="93" y="46"/>
                      <a:pt x="93" y="46"/>
                      <a:pt x="92" y="46"/>
                    </a:cubicBezTo>
                    <a:cubicBezTo>
                      <a:pt x="90" y="47"/>
                      <a:pt x="87" y="48"/>
                      <a:pt x="85" y="50"/>
                    </a:cubicBezTo>
                    <a:cubicBezTo>
                      <a:pt x="83" y="52"/>
                      <a:pt x="83" y="55"/>
                      <a:pt x="83" y="58"/>
                    </a:cubicBezTo>
                    <a:cubicBezTo>
                      <a:pt x="83" y="59"/>
                      <a:pt x="83" y="60"/>
                      <a:pt x="83" y="62"/>
                    </a:cubicBezTo>
                    <a:cubicBezTo>
                      <a:pt x="83" y="62"/>
                      <a:pt x="83" y="62"/>
                      <a:pt x="83" y="62"/>
                    </a:cubicBezTo>
                    <a:cubicBezTo>
                      <a:pt x="85" y="66"/>
                      <a:pt x="88" y="68"/>
                      <a:pt x="92" y="69"/>
                    </a:cubicBezTo>
                    <a:cubicBezTo>
                      <a:pt x="82" y="76"/>
                      <a:pt x="73" y="84"/>
                      <a:pt x="64" y="94"/>
                    </a:cubicBezTo>
                    <a:cubicBezTo>
                      <a:pt x="64" y="94"/>
                      <a:pt x="64" y="94"/>
                      <a:pt x="64" y="94"/>
                    </a:cubicBezTo>
                    <a:cubicBezTo>
                      <a:pt x="62" y="91"/>
                      <a:pt x="59" y="89"/>
                      <a:pt x="56" y="89"/>
                    </a:cubicBezTo>
                    <a:cubicBezTo>
                      <a:pt x="54" y="89"/>
                      <a:pt x="52" y="90"/>
                      <a:pt x="51" y="91"/>
                    </a:cubicBezTo>
                    <a:cubicBezTo>
                      <a:pt x="50" y="91"/>
                      <a:pt x="50" y="91"/>
                      <a:pt x="50" y="91"/>
                    </a:cubicBezTo>
                    <a:cubicBezTo>
                      <a:pt x="49" y="92"/>
                      <a:pt x="48" y="92"/>
                      <a:pt x="47" y="93"/>
                    </a:cubicBezTo>
                    <a:cubicBezTo>
                      <a:pt x="46" y="99"/>
                      <a:pt x="45" y="105"/>
                      <a:pt x="44" y="111"/>
                    </a:cubicBezTo>
                    <a:cubicBezTo>
                      <a:pt x="45" y="112"/>
                      <a:pt x="47" y="113"/>
                      <a:pt x="48" y="114"/>
                    </a:cubicBezTo>
                    <a:cubicBezTo>
                      <a:pt x="46" y="118"/>
                      <a:pt x="43" y="123"/>
                      <a:pt x="40" y="127"/>
                    </a:cubicBezTo>
                    <a:cubicBezTo>
                      <a:pt x="40" y="128"/>
                      <a:pt x="39" y="129"/>
                      <a:pt x="39" y="130"/>
                    </a:cubicBezTo>
                    <a:cubicBezTo>
                      <a:pt x="33" y="146"/>
                      <a:pt x="26" y="160"/>
                      <a:pt x="17" y="171"/>
                    </a:cubicBezTo>
                    <a:cubicBezTo>
                      <a:pt x="18" y="171"/>
                      <a:pt x="19" y="171"/>
                      <a:pt x="20" y="171"/>
                    </a:cubicBezTo>
                    <a:cubicBezTo>
                      <a:pt x="21" y="171"/>
                      <a:pt x="22" y="171"/>
                      <a:pt x="22" y="171"/>
                    </a:cubicBezTo>
                    <a:cubicBezTo>
                      <a:pt x="20" y="179"/>
                      <a:pt x="18" y="186"/>
                      <a:pt x="17" y="192"/>
                    </a:cubicBezTo>
                    <a:cubicBezTo>
                      <a:pt x="17" y="198"/>
                      <a:pt x="16" y="204"/>
                      <a:pt x="16" y="209"/>
                    </a:cubicBezTo>
                    <a:cubicBezTo>
                      <a:pt x="15" y="209"/>
                      <a:pt x="14" y="208"/>
                      <a:pt x="13" y="208"/>
                    </a:cubicBezTo>
                    <a:cubicBezTo>
                      <a:pt x="12" y="208"/>
                      <a:pt x="11" y="208"/>
                      <a:pt x="11" y="208"/>
                    </a:cubicBezTo>
                    <a:cubicBezTo>
                      <a:pt x="6" y="208"/>
                      <a:pt x="2" y="211"/>
                      <a:pt x="0" y="215"/>
                    </a:cubicBezTo>
                    <a:cubicBezTo>
                      <a:pt x="5" y="220"/>
                      <a:pt x="9" y="226"/>
                      <a:pt x="13" y="231"/>
                    </a:cubicBezTo>
                    <a:cubicBezTo>
                      <a:pt x="14" y="230"/>
                      <a:pt x="15" y="230"/>
                      <a:pt x="16" y="230"/>
                    </a:cubicBezTo>
                    <a:cubicBezTo>
                      <a:pt x="16" y="229"/>
                      <a:pt x="16" y="229"/>
                      <a:pt x="16" y="229"/>
                    </a:cubicBezTo>
                    <a:cubicBezTo>
                      <a:pt x="17" y="229"/>
                      <a:pt x="17" y="229"/>
                      <a:pt x="17" y="229"/>
                    </a:cubicBezTo>
                    <a:cubicBezTo>
                      <a:pt x="17" y="229"/>
                      <a:pt x="17" y="230"/>
                      <a:pt x="17" y="230"/>
                    </a:cubicBezTo>
                    <a:cubicBezTo>
                      <a:pt x="17" y="232"/>
                      <a:pt x="17" y="234"/>
                      <a:pt x="18" y="236"/>
                    </a:cubicBezTo>
                    <a:cubicBezTo>
                      <a:pt x="22" y="242"/>
                      <a:pt x="26" y="247"/>
                      <a:pt x="30" y="252"/>
                    </a:cubicBezTo>
                    <a:cubicBezTo>
                      <a:pt x="32" y="254"/>
                      <a:pt x="32" y="254"/>
                      <a:pt x="32" y="254"/>
                    </a:cubicBezTo>
                    <a:cubicBezTo>
                      <a:pt x="30" y="249"/>
                      <a:pt x="29" y="244"/>
                      <a:pt x="28" y="240"/>
                    </a:cubicBezTo>
                    <a:cubicBezTo>
                      <a:pt x="28" y="237"/>
                      <a:pt x="28" y="234"/>
                      <a:pt x="27" y="231"/>
                    </a:cubicBezTo>
                    <a:cubicBezTo>
                      <a:pt x="33" y="235"/>
                      <a:pt x="47" y="244"/>
                      <a:pt x="47" y="244"/>
                    </a:cubicBezTo>
                    <a:cubicBezTo>
                      <a:pt x="44" y="247"/>
                      <a:pt x="42" y="249"/>
                      <a:pt x="39" y="252"/>
                    </a:cubicBezTo>
                    <a:cubicBezTo>
                      <a:pt x="37" y="253"/>
                      <a:pt x="36" y="255"/>
                      <a:pt x="34" y="257"/>
                    </a:cubicBezTo>
                    <a:cubicBezTo>
                      <a:pt x="45" y="270"/>
                      <a:pt x="45" y="270"/>
                      <a:pt x="45" y="270"/>
                    </a:cubicBezTo>
                    <a:cubicBezTo>
                      <a:pt x="49" y="271"/>
                      <a:pt x="52" y="272"/>
                      <a:pt x="55" y="273"/>
                    </a:cubicBezTo>
                    <a:cubicBezTo>
                      <a:pt x="56" y="273"/>
                      <a:pt x="56" y="274"/>
                      <a:pt x="57" y="274"/>
                    </a:cubicBezTo>
                    <a:cubicBezTo>
                      <a:pt x="57" y="275"/>
                      <a:pt x="57" y="275"/>
                      <a:pt x="56" y="275"/>
                    </a:cubicBezTo>
                    <a:cubicBezTo>
                      <a:pt x="56" y="277"/>
                      <a:pt x="55" y="278"/>
                      <a:pt x="54" y="280"/>
                    </a:cubicBezTo>
                    <a:cubicBezTo>
                      <a:pt x="59" y="286"/>
                      <a:pt x="59" y="286"/>
                      <a:pt x="59" y="286"/>
                    </a:cubicBezTo>
                    <a:cubicBezTo>
                      <a:pt x="60" y="285"/>
                      <a:pt x="60" y="284"/>
                      <a:pt x="61" y="283"/>
                    </a:cubicBezTo>
                    <a:cubicBezTo>
                      <a:pt x="61" y="282"/>
                      <a:pt x="62" y="281"/>
                      <a:pt x="62" y="281"/>
                    </a:cubicBezTo>
                    <a:cubicBezTo>
                      <a:pt x="65" y="287"/>
                      <a:pt x="69" y="292"/>
                      <a:pt x="72" y="296"/>
                    </a:cubicBezTo>
                    <a:cubicBezTo>
                      <a:pt x="70" y="295"/>
                      <a:pt x="69" y="294"/>
                      <a:pt x="68" y="293"/>
                    </a:cubicBezTo>
                    <a:cubicBezTo>
                      <a:pt x="67" y="293"/>
                      <a:pt x="66" y="293"/>
                      <a:pt x="65" y="292"/>
                    </a:cubicBezTo>
                    <a:cubicBezTo>
                      <a:pt x="64" y="292"/>
                      <a:pt x="64" y="291"/>
                      <a:pt x="63" y="291"/>
                    </a:cubicBezTo>
                    <a:cubicBezTo>
                      <a:pt x="74" y="304"/>
                      <a:pt x="74" y="304"/>
                      <a:pt x="74" y="304"/>
                    </a:cubicBezTo>
                    <a:cubicBezTo>
                      <a:pt x="78" y="305"/>
                      <a:pt x="80" y="306"/>
                      <a:pt x="81" y="306"/>
                    </a:cubicBezTo>
                    <a:cubicBezTo>
                      <a:pt x="81" y="306"/>
                      <a:pt x="81" y="306"/>
                      <a:pt x="81" y="306"/>
                    </a:cubicBezTo>
                    <a:cubicBezTo>
                      <a:pt x="84" y="291"/>
                      <a:pt x="89" y="273"/>
                      <a:pt x="95" y="264"/>
                    </a:cubicBezTo>
                    <a:cubicBezTo>
                      <a:pt x="103" y="253"/>
                      <a:pt x="103" y="253"/>
                      <a:pt x="103" y="253"/>
                    </a:cubicBezTo>
                    <a:cubicBezTo>
                      <a:pt x="117" y="234"/>
                      <a:pt x="138" y="222"/>
                      <a:pt x="158" y="222"/>
                    </a:cubicBezTo>
                    <a:cubicBezTo>
                      <a:pt x="178" y="222"/>
                      <a:pt x="198" y="233"/>
                      <a:pt x="209" y="257"/>
                    </a:cubicBezTo>
                    <a:cubicBezTo>
                      <a:pt x="217" y="276"/>
                      <a:pt x="215" y="295"/>
                      <a:pt x="211" y="305"/>
                    </a:cubicBezTo>
                    <a:cubicBezTo>
                      <a:pt x="206" y="318"/>
                      <a:pt x="195" y="332"/>
                      <a:pt x="173" y="341"/>
                    </a:cubicBezTo>
                    <a:cubicBezTo>
                      <a:pt x="165" y="345"/>
                      <a:pt x="156" y="346"/>
                      <a:pt x="148" y="346"/>
                    </a:cubicBezTo>
                    <a:cubicBezTo>
                      <a:pt x="128" y="346"/>
                      <a:pt x="108" y="337"/>
                      <a:pt x="93" y="333"/>
                    </a:cubicBezTo>
                    <a:cubicBezTo>
                      <a:pt x="93" y="333"/>
                      <a:pt x="92" y="333"/>
                      <a:pt x="92" y="333"/>
                    </a:cubicBezTo>
                    <a:cubicBezTo>
                      <a:pt x="91" y="333"/>
                      <a:pt x="87" y="337"/>
                      <a:pt x="83" y="345"/>
                    </a:cubicBezTo>
                    <a:cubicBezTo>
                      <a:pt x="77" y="357"/>
                      <a:pt x="69" y="378"/>
                      <a:pt x="67" y="408"/>
                    </a:cubicBezTo>
                    <a:cubicBezTo>
                      <a:pt x="66" y="407"/>
                      <a:pt x="64" y="406"/>
                      <a:pt x="62" y="406"/>
                    </a:cubicBezTo>
                    <a:cubicBezTo>
                      <a:pt x="61" y="406"/>
                      <a:pt x="60" y="406"/>
                      <a:pt x="59" y="406"/>
                    </a:cubicBezTo>
                    <a:cubicBezTo>
                      <a:pt x="53" y="408"/>
                      <a:pt x="49" y="417"/>
                      <a:pt x="50" y="423"/>
                    </a:cubicBezTo>
                    <a:cubicBezTo>
                      <a:pt x="50" y="428"/>
                      <a:pt x="53" y="430"/>
                      <a:pt x="56" y="430"/>
                    </a:cubicBezTo>
                    <a:cubicBezTo>
                      <a:pt x="59" y="430"/>
                      <a:pt x="61" y="429"/>
                      <a:pt x="63" y="427"/>
                    </a:cubicBezTo>
                    <a:cubicBezTo>
                      <a:pt x="64" y="426"/>
                      <a:pt x="65" y="425"/>
                      <a:pt x="66" y="423"/>
                    </a:cubicBezTo>
                    <a:cubicBezTo>
                      <a:pt x="66" y="423"/>
                      <a:pt x="66" y="423"/>
                      <a:pt x="66" y="423"/>
                    </a:cubicBezTo>
                    <a:cubicBezTo>
                      <a:pt x="66" y="423"/>
                      <a:pt x="66" y="424"/>
                      <a:pt x="66" y="425"/>
                    </a:cubicBezTo>
                    <a:cubicBezTo>
                      <a:pt x="66" y="430"/>
                      <a:pt x="67" y="435"/>
                      <a:pt x="68" y="441"/>
                    </a:cubicBezTo>
                    <a:cubicBezTo>
                      <a:pt x="67" y="441"/>
                      <a:pt x="67" y="441"/>
                      <a:pt x="66" y="441"/>
                    </a:cubicBezTo>
                    <a:cubicBezTo>
                      <a:pt x="66" y="441"/>
                      <a:pt x="66" y="441"/>
                      <a:pt x="65" y="441"/>
                    </a:cubicBezTo>
                    <a:cubicBezTo>
                      <a:pt x="65" y="441"/>
                      <a:pt x="64" y="441"/>
                      <a:pt x="64" y="441"/>
                    </a:cubicBezTo>
                    <a:cubicBezTo>
                      <a:pt x="58" y="442"/>
                      <a:pt x="55" y="451"/>
                      <a:pt x="56" y="457"/>
                    </a:cubicBezTo>
                    <a:cubicBezTo>
                      <a:pt x="57" y="459"/>
                      <a:pt x="60" y="461"/>
                      <a:pt x="62" y="462"/>
                    </a:cubicBezTo>
                    <a:cubicBezTo>
                      <a:pt x="63" y="462"/>
                      <a:pt x="63" y="462"/>
                      <a:pt x="63" y="462"/>
                    </a:cubicBezTo>
                    <a:cubicBezTo>
                      <a:pt x="63" y="464"/>
                      <a:pt x="64" y="464"/>
                      <a:pt x="66" y="464"/>
                    </a:cubicBezTo>
                    <a:cubicBezTo>
                      <a:pt x="67" y="464"/>
                      <a:pt x="68" y="464"/>
                      <a:pt x="69" y="463"/>
                    </a:cubicBezTo>
                    <a:cubicBezTo>
                      <a:pt x="70" y="463"/>
                      <a:pt x="72" y="462"/>
                      <a:pt x="73" y="461"/>
                    </a:cubicBezTo>
                    <a:cubicBezTo>
                      <a:pt x="75" y="465"/>
                      <a:pt x="77" y="468"/>
                      <a:pt x="79" y="472"/>
                    </a:cubicBezTo>
                    <a:cubicBezTo>
                      <a:pt x="79" y="473"/>
                      <a:pt x="80" y="474"/>
                      <a:pt x="80" y="475"/>
                    </a:cubicBezTo>
                    <a:cubicBezTo>
                      <a:pt x="82" y="478"/>
                      <a:pt x="84" y="482"/>
                      <a:pt x="86" y="485"/>
                    </a:cubicBezTo>
                    <a:cubicBezTo>
                      <a:pt x="83" y="486"/>
                      <a:pt x="81" y="488"/>
                      <a:pt x="80" y="490"/>
                    </a:cubicBezTo>
                    <a:cubicBezTo>
                      <a:pt x="98" y="497"/>
                      <a:pt x="121" y="511"/>
                      <a:pt x="143" y="540"/>
                    </a:cubicBezTo>
                    <a:cubicBezTo>
                      <a:pt x="152" y="545"/>
                      <a:pt x="165" y="548"/>
                      <a:pt x="177" y="550"/>
                    </a:cubicBezTo>
                    <a:cubicBezTo>
                      <a:pt x="175" y="554"/>
                      <a:pt x="174" y="559"/>
                      <a:pt x="177" y="562"/>
                    </a:cubicBezTo>
                    <a:cubicBezTo>
                      <a:pt x="179" y="565"/>
                      <a:pt x="182" y="566"/>
                      <a:pt x="185" y="566"/>
                    </a:cubicBezTo>
                    <a:cubicBezTo>
                      <a:pt x="188" y="566"/>
                      <a:pt x="191" y="565"/>
                      <a:pt x="193" y="564"/>
                    </a:cubicBezTo>
                    <a:cubicBezTo>
                      <a:pt x="197" y="561"/>
                      <a:pt x="201" y="556"/>
                      <a:pt x="201" y="552"/>
                    </a:cubicBezTo>
                    <a:cubicBezTo>
                      <a:pt x="211" y="551"/>
                      <a:pt x="220" y="550"/>
                      <a:pt x="230" y="549"/>
                    </a:cubicBezTo>
                    <a:cubicBezTo>
                      <a:pt x="227" y="551"/>
                      <a:pt x="225" y="556"/>
                      <a:pt x="227" y="560"/>
                    </a:cubicBezTo>
                    <a:cubicBezTo>
                      <a:pt x="229" y="564"/>
                      <a:pt x="233" y="565"/>
                      <a:pt x="236" y="565"/>
                    </a:cubicBezTo>
                    <a:cubicBezTo>
                      <a:pt x="238" y="565"/>
                      <a:pt x="240" y="565"/>
                      <a:pt x="242" y="564"/>
                    </a:cubicBezTo>
                    <a:cubicBezTo>
                      <a:pt x="244" y="564"/>
                      <a:pt x="245" y="563"/>
                      <a:pt x="246" y="562"/>
                    </a:cubicBezTo>
                    <a:cubicBezTo>
                      <a:pt x="248" y="560"/>
                      <a:pt x="249" y="558"/>
                      <a:pt x="249" y="555"/>
                    </a:cubicBezTo>
                    <a:cubicBezTo>
                      <a:pt x="249" y="553"/>
                      <a:pt x="248" y="551"/>
                      <a:pt x="247" y="549"/>
                    </a:cubicBezTo>
                    <a:cubicBezTo>
                      <a:pt x="246" y="548"/>
                      <a:pt x="246" y="547"/>
                      <a:pt x="245" y="547"/>
                    </a:cubicBezTo>
                    <a:cubicBezTo>
                      <a:pt x="254" y="545"/>
                      <a:pt x="263" y="544"/>
                      <a:pt x="272" y="541"/>
                    </a:cubicBezTo>
                    <a:cubicBezTo>
                      <a:pt x="271" y="544"/>
                      <a:pt x="272" y="548"/>
                      <a:pt x="273" y="551"/>
                    </a:cubicBezTo>
                    <a:cubicBezTo>
                      <a:pt x="273" y="551"/>
                      <a:pt x="274" y="552"/>
                      <a:pt x="274" y="552"/>
                    </a:cubicBezTo>
                    <a:cubicBezTo>
                      <a:pt x="275" y="553"/>
                      <a:pt x="275" y="553"/>
                      <a:pt x="276" y="554"/>
                    </a:cubicBezTo>
                    <a:cubicBezTo>
                      <a:pt x="276" y="554"/>
                      <a:pt x="277" y="555"/>
                      <a:pt x="277" y="555"/>
                    </a:cubicBezTo>
                    <a:cubicBezTo>
                      <a:pt x="279" y="556"/>
                      <a:pt x="280" y="556"/>
                      <a:pt x="281" y="556"/>
                    </a:cubicBezTo>
                    <a:cubicBezTo>
                      <a:pt x="286" y="556"/>
                      <a:pt x="290" y="552"/>
                      <a:pt x="292" y="549"/>
                    </a:cubicBezTo>
                    <a:cubicBezTo>
                      <a:pt x="293" y="547"/>
                      <a:pt x="293" y="546"/>
                      <a:pt x="293" y="545"/>
                    </a:cubicBezTo>
                    <a:cubicBezTo>
                      <a:pt x="293" y="542"/>
                      <a:pt x="292" y="539"/>
                      <a:pt x="290" y="537"/>
                    </a:cubicBezTo>
                    <a:cubicBezTo>
                      <a:pt x="289" y="536"/>
                      <a:pt x="289" y="536"/>
                      <a:pt x="289" y="536"/>
                    </a:cubicBezTo>
                    <a:cubicBezTo>
                      <a:pt x="295" y="534"/>
                      <a:pt x="304" y="532"/>
                      <a:pt x="315" y="526"/>
                    </a:cubicBezTo>
                    <a:cubicBezTo>
                      <a:pt x="315" y="528"/>
                      <a:pt x="314" y="530"/>
                      <a:pt x="315" y="531"/>
                    </a:cubicBezTo>
                    <a:cubicBezTo>
                      <a:pt x="315" y="532"/>
                      <a:pt x="315" y="532"/>
                      <a:pt x="315" y="532"/>
                    </a:cubicBezTo>
                    <a:cubicBezTo>
                      <a:pt x="315" y="533"/>
                      <a:pt x="315" y="535"/>
                      <a:pt x="315" y="536"/>
                    </a:cubicBezTo>
                    <a:cubicBezTo>
                      <a:pt x="315" y="536"/>
                      <a:pt x="315" y="537"/>
                      <a:pt x="315" y="537"/>
                    </a:cubicBezTo>
                    <a:cubicBezTo>
                      <a:pt x="317" y="540"/>
                      <a:pt x="320" y="542"/>
                      <a:pt x="323" y="542"/>
                    </a:cubicBezTo>
                    <a:cubicBezTo>
                      <a:pt x="324" y="542"/>
                      <a:pt x="326" y="541"/>
                      <a:pt x="327" y="541"/>
                    </a:cubicBezTo>
                    <a:cubicBezTo>
                      <a:pt x="330" y="539"/>
                      <a:pt x="332" y="536"/>
                      <a:pt x="332" y="533"/>
                    </a:cubicBezTo>
                    <a:cubicBezTo>
                      <a:pt x="332" y="532"/>
                      <a:pt x="332" y="531"/>
                      <a:pt x="332" y="529"/>
                    </a:cubicBezTo>
                    <a:cubicBezTo>
                      <a:pt x="332" y="528"/>
                      <a:pt x="332" y="527"/>
                      <a:pt x="332" y="526"/>
                    </a:cubicBezTo>
                    <a:cubicBezTo>
                      <a:pt x="331" y="522"/>
                      <a:pt x="329" y="521"/>
                      <a:pt x="326" y="520"/>
                    </a:cubicBezTo>
                    <a:cubicBezTo>
                      <a:pt x="336" y="515"/>
                      <a:pt x="348" y="507"/>
                      <a:pt x="362" y="496"/>
                    </a:cubicBezTo>
                    <a:cubicBezTo>
                      <a:pt x="363" y="499"/>
                      <a:pt x="366" y="502"/>
                      <a:pt x="369" y="503"/>
                    </a:cubicBezTo>
                    <a:cubicBezTo>
                      <a:pt x="370" y="503"/>
                      <a:pt x="370" y="503"/>
                      <a:pt x="371" y="503"/>
                    </a:cubicBezTo>
                    <a:cubicBezTo>
                      <a:pt x="372" y="504"/>
                      <a:pt x="374" y="505"/>
                      <a:pt x="376" y="505"/>
                    </a:cubicBezTo>
                    <a:cubicBezTo>
                      <a:pt x="376" y="505"/>
                      <a:pt x="376" y="505"/>
                      <a:pt x="377" y="505"/>
                    </a:cubicBezTo>
                    <a:cubicBezTo>
                      <a:pt x="383" y="505"/>
                      <a:pt x="389" y="500"/>
                      <a:pt x="388" y="493"/>
                    </a:cubicBezTo>
                    <a:cubicBezTo>
                      <a:pt x="388" y="490"/>
                      <a:pt x="387" y="488"/>
                      <a:pt x="385" y="486"/>
                    </a:cubicBezTo>
                    <a:cubicBezTo>
                      <a:pt x="384" y="485"/>
                      <a:pt x="383" y="484"/>
                      <a:pt x="382" y="483"/>
                    </a:cubicBezTo>
                    <a:cubicBezTo>
                      <a:pt x="381" y="483"/>
                      <a:pt x="381" y="483"/>
                      <a:pt x="380" y="483"/>
                    </a:cubicBezTo>
                    <a:cubicBezTo>
                      <a:pt x="388" y="476"/>
                      <a:pt x="397" y="468"/>
                      <a:pt x="407" y="460"/>
                    </a:cubicBezTo>
                    <a:cubicBezTo>
                      <a:pt x="407" y="461"/>
                      <a:pt x="407" y="462"/>
                      <a:pt x="407" y="463"/>
                    </a:cubicBezTo>
                    <a:cubicBezTo>
                      <a:pt x="408" y="467"/>
                      <a:pt x="411" y="468"/>
                      <a:pt x="414" y="468"/>
                    </a:cubicBezTo>
                    <a:cubicBezTo>
                      <a:pt x="415" y="468"/>
                      <a:pt x="415" y="468"/>
                      <a:pt x="415" y="468"/>
                    </a:cubicBezTo>
                    <a:cubicBezTo>
                      <a:pt x="415" y="468"/>
                      <a:pt x="416" y="468"/>
                      <a:pt x="416" y="468"/>
                    </a:cubicBezTo>
                    <a:cubicBezTo>
                      <a:pt x="417" y="468"/>
                      <a:pt x="417" y="468"/>
                      <a:pt x="418" y="468"/>
                    </a:cubicBezTo>
                    <a:cubicBezTo>
                      <a:pt x="421" y="467"/>
                      <a:pt x="423" y="465"/>
                      <a:pt x="425" y="463"/>
                    </a:cubicBezTo>
                    <a:cubicBezTo>
                      <a:pt x="427" y="460"/>
                      <a:pt x="426" y="457"/>
                      <a:pt x="426" y="453"/>
                    </a:cubicBezTo>
                    <a:cubicBezTo>
                      <a:pt x="426" y="451"/>
                      <a:pt x="425" y="450"/>
                      <a:pt x="424" y="449"/>
                    </a:cubicBezTo>
                    <a:cubicBezTo>
                      <a:pt x="423" y="448"/>
                      <a:pt x="422" y="447"/>
                      <a:pt x="421" y="446"/>
                    </a:cubicBezTo>
                    <a:cubicBezTo>
                      <a:pt x="426" y="442"/>
                      <a:pt x="430" y="438"/>
                      <a:pt x="435" y="433"/>
                    </a:cubicBezTo>
                    <a:cubicBezTo>
                      <a:pt x="439" y="430"/>
                      <a:pt x="444" y="424"/>
                      <a:pt x="451" y="417"/>
                    </a:cubicBezTo>
                    <a:cubicBezTo>
                      <a:pt x="451" y="419"/>
                      <a:pt x="452" y="420"/>
                      <a:pt x="454" y="422"/>
                    </a:cubicBezTo>
                    <a:cubicBezTo>
                      <a:pt x="455" y="423"/>
                      <a:pt x="457" y="423"/>
                      <a:pt x="459" y="423"/>
                    </a:cubicBezTo>
                    <a:cubicBezTo>
                      <a:pt x="461" y="423"/>
                      <a:pt x="463" y="423"/>
                      <a:pt x="464" y="422"/>
                    </a:cubicBezTo>
                    <a:cubicBezTo>
                      <a:pt x="465" y="422"/>
                      <a:pt x="466" y="421"/>
                      <a:pt x="466" y="421"/>
                    </a:cubicBezTo>
                    <a:cubicBezTo>
                      <a:pt x="471" y="419"/>
                      <a:pt x="472" y="413"/>
                      <a:pt x="471" y="409"/>
                    </a:cubicBezTo>
                    <a:cubicBezTo>
                      <a:pt x="471" y="407"/>
                      <a:pt x="469" y="404"/>
                      <a:pt x="468" y="403"/>
                    </a:cubicBezTo>
                    <a:cubicBezTo>
                      <a:pt x="467" y="403"/>
                      <a:pt x="466" y="403"/>
                      <a:pt x="466" y="403"/>
                    </a:cubicBezTo>
                    <a:cubicBezTo>
                      <a:pt x="465" y="402"/>
                      <a:pt x="465" y="402"/>
                      <a:pt x="465" y="402"/>
                    </a:cubicBezTo>
                    <a:cubicBezTo>
                      <a:pt x="470" y="397"/>
                      <a:pt x="474" y="392"/>
                      <a:pt x="477" y="389"/>
                    </a:cubicBezTo>
                    <a:cubicBezTo>
                      <a:pt x="480" y="387"/>
                      <a:pt x="482" y="385"/>
                      <a:pt x="484" y="383"/>
                    </a:cubicBezTo>
                    <a:cubicBezTo>
                      <a:pt x="485" y="388"/>
                      <a:pt x="488" y="394"/>
                      <a:pt x="493" y="394"/>
                    </a:cubicBezTo>
                    <a:cubicBezTo>
                      <a:pt x="493" y="394"/>
                      <a:pt x="494" y="394"/>
                      <a:pt x="494" y="393"/>
                    </a:cubicBezTo>
                    <a:cubicBezTo>
                      <a:pt x="497" y="393"/>
                      <a:pt x="499" y="392"/>
                      <a:pt x="501" y="389"/>
                    </a:cubicBezTo>
                    <a:cubicBezTo>
                      <a:pt x="502" y="388"/>
                      <a:pt x="503" y="386"/>
                      <a:pt x="502" y="384"/>
                    </a:cubicBezTo>
                    <a:cubicBezTo>
                      <a:pt x="502" y="383"/>
                      <a:pt x="502" y="383"/>
                      <a:pt x="502" y="383"/>
                    </a:cubicBezTo>
                    <a:cubicBezTo>
                      <a:pt x="502" y="382"/>
                      <a:pt x="502" y="382"/>
                      <a:pt x="502" y="382"/>
                    </a:cubicBezTo>
                    <a:cubicBezTo>
                      <a:pt x="505" y="378"/>
                      <a:pt x="502" y="374"/>
                      <a:pt x="498" y="372"/>
                    </a:cubicBezTo>
                    <a:cubicBezTo>
                      <a:pt x="506" y="367"/>
                      <a:pt x="513" y="366"/>
                      <a:pt x="522" y="365"/>
                    </a:cubicBezTo>
                    <a:cubicBezTo>
                      <a:pt x="523" y="365"/>
                      <a:pt x="523" y="365"/>
                      <a:pt x="523" y="365"/>
                    </a:cubicBezTo>
                    <a:cubicBezTo>
                      <a:pt x="523" y="366"/>
                      <a:pt x="523" y="366"/>
                      <a:pt x="523" y="367"/>
                    </a:cubicBezTo>
                    <a:cubicBezTo>
                      <a:pt x="522" y="372"/>
                      <a:pt x="523" y="379"/>
                      <a:pt x="529" y="380"/>
                    </a:cubicBezTo>
                    <a:cubicBezTo>
                      <a:pt x="529" y="380"/>
                      <a:pt x="529" y="380"/>
                      <a:pt x="530" y="380"/>
                    </a:cubicBezTo>
                    <a:cubicBezTo>
                      <a:pt x="532" y="380"/>
                      <a:pt x="534" y="379"/>
                      <a:pt x="535" y="377"/>
                    </a:cubicBezTo>
                    <a:cubicBezTo>
                      <a:pt x="536" y="377"/>
                      <a:pt x="536" y="377"/>
                      <a:pt x="537" y="377"/>
                    </a:cubicBezTo>
                    <a:cubicBezTo>
                      <a:pt x="538" y="376"/>
                      <a:pt x="540" y="376"/>
                      <a:pt x="541" y="375"/>
                    </a:cubicBezTo>
                    <a:cubicBezTo>
                      <a:pt x="542" y="374"/>
                      <a:pt x="543" y="372"/>
                      <a:pt x="543" y="371"/>
                    </a:cubicBezTo>
                    <a:cubicBezTo>
                      <a:pt x="546" y="373"/>
                      <a:pt x="549" y="376"/>
                      <a:pt x="549" y="381"/>
                    </a:cubicBezTo>
                    <a:cubicBezTo>
                      <a:pt x="549" y="380"/>
                      <a:pt x="548" y="380"/>
                      <a:pt x="547" y="380"/>
                    </a:cubicBezTo>
                    <a:cubicBezTo>
                      <a:pt x="545" y="380"/>
                      <a:pt x="543" y="381"/>
                      <a:pt x="542" y="381"/>
                    </a:cubicBezTo>
                    <a:cubicBezTo>
                      <a:pt x="541" y="382"/>
                      <a:pt x="540" y="382"/>
                      <a:pt x="539" y="383"/>
                    </a:cubicBezTo>
                    <a:cubicBezTo>
                      <a:pt x="537" y="384"/>
                      <a:pt x="534" y="386"/>
                      <a:pt x="534" y="389"/>
                    </a:cubicBezTo>
                    <a:cubicBezTo>
                      <a:pt x="533" y="393"/>
                      <a:pt x="534" y="396"/>
                      <a:pt x="537" y="398"/>
                    </a:cubicBezTo>
                    <a:cubicBezTo>
                      <a:pt x="537" y="398"/>
                      <a:pt x="537" y="399"/>
                      <a:pt x="538" y="399"/>
                    </a:cubicBezTo>
                    <a:cubicBezTo>
                      <a:pt x="539" y="401"/>
                      <a:pt x="541" y="401"/>
                      <a:pt x="542" y="401"/>
                    </a:cubicBezTo>
                    <a:cubicBezTo>
                      <a:pt x="543" y="401"/>
                      <a:pt x="543" y="401"/>
                      <a:pt x="543" y="401"/>
                    </a:cubicBezTo>
                    <a:cubicBezTo>
                      <a:pt x="538" y="409"/>
                      <a:pt x="532" y="417"/>
                      <a:pt x="530" y="422"/>
                    </a:cubicBezTo>
                    <a:cubicBezTo>
                      <a:pt x="528" y="424"/>
                      <a:pt x="527" y="426"/>
                      <a:pt x="526" y="429"/>
                    </a:cubicBezTo>
                    <a:cubicBezTo>
                      <a:pt x="525" y="428"/>
                      <a:pt x="523" y="427"/>
                      <a:pt x="522" y="426"/>
                    </a:cubicBezTo>
                    <a:cubicBezTo>
                      <a:pt x="520" y="425"/>
                      <a:pt x="519" y="424"/>
                      <a:pt x="517" y="424"/>
                    </a:cubicBezTo>
                    <a:cubicBezTo>
                      <a:pt x="513" y="424"/>
                      <a:pt x="510" y="427"/>
                      <a:pt x="509" y="431"/>
                    </a:cubicBezTo>
                    <a:cubicBezTo>
                      <a:pt x="507" y="433"/>
                      <a:pt x="506" y="436"/>
                      <a:pt x="507" y="440"/>
                    </a:cubicBezTo>
                    <a:cubicBezTo>
                      <a:pt x="508" y="444"/>
                      <a:pt x="511" y="446"/>
                      <a:pt x="515" y="446"/>
                    </a:cubicBezTo>
                    <a:cubicBezTo>
                      <a:pt x="518" y="446"/>
                      <a:pt x="520" y="446"/>
                      <a:pt x="522" y="444"/>
                    </a:cubicBezTo>
                    <a:cubicBezTo>
                      <a:pt x="522" y="444"/>
                      <a:pt x="522" y="444"/>
                      <a:pt x="522" y="444"/>
                    </a:cubicBezTo>
                    <a:cubicBezTo>
                      <a:pt x="520" y="462"/>
                      <a:pt x="526" y="481"/>
                      <a:pt x="534" y="496"/>
                    </a:cubicBezTo>
                    <a:cubicBezTo>
                      <a:pt x="536" y="499"/>
                      <a:pt x="538" y="501"/>
                      <a:pt x="540" y="504"/>
                    </a:cubicBezTo>
                    <a:cubicBezTo>
                      <a:pt x="539" y="504"/>
                      <a:pt x="537" y="506"/>
                      <a:pt x="536" y="507"/>
                    </a:cubicBezTo>
                    <a:cubicBezTo>
                      <a:pt x="536" y="508"/>
                      <a:pt x="535" y="509"/>
                      <a:pt x="535" y="510"/>
                    </a:cubicBezTo>
                    <a:cubicBezTo>
                      <a:pt x="535" y="510"/>
                      <a:pt x="535" y="510"/>
                      <a:pt x="535" y="510"/>
                    </a:cubicBezTo>
                    <a:cubicBezTo>
                      <a:pt x="535" y="511"/>
                      <a:pt x="535" y="511"/>
                      <a:pt x="535" y="511"/>
                    </a:cubicBezTo>
                    <a:cubicBezTo>
                      <a:pt x="533" y="514"/>
                      <a:pt x="532" y="519"/>
                      <a:pt x="533" y="522"/>
                    </a:cubicBezTo>
                    <a:cubicBezTo>
                      <a:pt x="534" y="526"/>
                      <a:pt x="537" y="528"/>
                      <a:pt x="541" y="528"/>
                    </a:cubicBezTo>
                    <a:cubicBezTo>
                      <a:pt x="541" y="528"/>
                      <a:pt x="541" y="528"/>
                      <a:pt x="541" y="528"/>
                    </a:cubicBezTo>
                    <a:cubicBezTo>
                      <a:pt x="545" y="528"/>
                      <a:pt x="548" y="526"/>
                      <a:pt x="551" y="523"/>
                    </a:cubicBezTo>
                    <a:cubicBezTo>
                      <a:pt x="552" y="522"/>
                      <a:pt x="552" y="521"/>
                      <a:pt x="553" y="521"/>
                    </a:cubicBezTo>
                    <a:cubicBezTo>
                      <a:pt x="553" y="520"/>
                      <a:pt x="554" y="520"/>
                      <a:pt x="554" y="519"/>
                    </a:cubicBezTo>
                    <a:cubicBezTo>
                      <a:pt x="554" y="518"/>
                      <a:pt x="555" y="518"/>
                      <a:pt x="555" y="517"/>
                    </a:cubicBezTo>
                    <a:cubicBezTo>
                      <a:pt x="555" y="517"/>
                      <a:pt x="555" y="516"/>
                      <a:pt x="555" y="516"/>
                    </a:cubicBezTo>
                    <a:cubicBezTo>
                      <a:pt x="565" y="521"/>
                      <a:pt x="577" y="525"/>
                      <a:pt x="588" y="526"/>
                    </a:cubicBezTo>
                    <a:cubicBezTo>
                      <a:pt x="588" y="527"/>
                      <a:pt x="588" y="528"/>
                      <a:pt x="588" y="529"/>
                    </a:cubicBezTo>
                    <a:cubicBezTo>
                      <a:pt x="587" y="534"/>
                      <a:pt x="592" y="537"/>
                      <a:pt x="596" y="538"/>
                    </a:cubicBezTo>
                    <a:cubicBezTo>
                      <a:pt x="597" y="538"/>
                      <a:pt x="598" y="538"/>
                      <a:pt x="599" y="538"/>
                    </a:cubicBezTo>
                    <a:cubicBezTo>
                      <a:pt x="604" y="538"/>
                      <a:pt x="609" y="535"/>
                      <a:pt x="611" y="531"/>
                    </a:cubicBezTo>
                    <a:cubicBezTo>
                      <a:pt x="612" y="529"/>
                      <a:pt x="612" y="527"/>
                      <a:pt x="612" y="525"/>
                    </a:cubicBezTo>
                    <a:cubicBezTo>
                      <a:pt x="613" y="525"/>
                      <a:pt x="615" y="525"/>
                      <a:pt x="616" y="525"/>
                    </a:cubicBezTo>
                    <a:cubicBezTo>
                      <a:pt x="626" y="523"/>
                      <a:pt x="636" y="521"/>
                      <a:pt x="644" y="518"/>
                    </a:cubicBezTo>
                    <a:cubicBezTo>
                      <a:pt x="644" y="519"/>
                      <a:pt x="644" y="519"/>
                      <a:pt x="644" y="520"/>
                    </a:cubicBezTo>
                    <a:cubicBezTo>
                      <a:pt x="643" y="524"/>
                      <a:pt x="645" y="528"/>
                      <a:pt x="648" y="530"/>
                    </a:cubicBezTo>
                    <a:cubicBezTo>
                      <a:pt x="648" y="530"/>
                      <a:pt x="649" y="530"/>
                      <a:pt x="649" y="530"/>
                    </a:cubicBezTo>
                    <a:cubicBezTo>
                      <a:pt x="650" y="530"/>
                      <a:pt x="650" y="530"/>
                      <a:pt x="650" y="530"/>
                    </a:cubicBezTo>
                    <a:cubicBezTo>
                      <a:pt x="650" y="531"/>
                      <a:pt x="651" y="531"/>
                      <a:pt x="652" y="531"/>
                    </a:cubicBezTo>
                    <a:cubicBezTo>
                      <a:pt x="652" y="531"/>
                      <a:pt x="652" y="531"/>
                      <a:pt x="653" y="531"/>
                    </a:cubicBezTo>
                    <a:cubicBezTo>
                      <a:pt x="653" y="531"/>
                      <a:pt x="653" y="531"/>
                      <a:pt x="653" y="531"/>
                    </a:cubicBezTo>
                    <a:cubicBezTo>
                      <a:pt x="657" y="531"/>
                      <a:pt x="661" y="529"/>
                      <a:pt x="663" y="525"/>
                    </a:cubicBezTo>
                    <a:cubicBezTo>
                      <a:pt x="664" y="522"/>
                      <a:pt x="664" y="519"/>
                      <a:pt x="663" y="516"/>
                    </a:cubicBezTo>
                    <a:cubicBezTo>
                      <a:pt x="663" y="515"/>
                      <a:pt x="662" y="513"/>
                      <a:pt x="661" y="512"/>
                    </a:cubicBezTo>
                    <a:cubicBezTo>
                      <a:pt x="678" y="505"/>
                      <a:pt x="691" y="496"/>
                      <a:pt x="701" y="484"/>
                    </a:cubicBezTo>
                    <a:cubicBezTo>
                      <a:pt x="702" y="487"/>
                      <a:pt x="704" y="489"/>
                      <a:pt x="707" y="489"/>
                    </a:cubicBezTo>
                    <a:cubicBezTo>
                      <a:pt x="708" y="489"/>
                      <a:pt x="708" y="489"/>
                      <a:pt x="709" y="489"/>
                    </a:cubicBezTo>
                    <a:cubicBezTo>
                      <a:pt x="711" y="489"/>
                      <a:pt x="712" y="488"/>
                      <a:pt x="714" y="487"/>
                    </a:cubicBezTo>
                    <a:cubicBezTo>
                      <a:pt x="716" y="486"/>
                      <a:pt x="717" y="485"/>
                      <a:pt x="718" y="483"/>
                    </a:cubicBezTo>
                    <a:cubicBezTo>
                      <a:pt x="719" y="480"/>
                      <a:pt x="719" y="477"/>
                      <a:pt x="719" y="475"/>
                    </a:cubicBezTo>
                    <a:cubicBezTo>
                      <a:pt x="719" y="474"/>
                      <a:pt x="719" y="472"/>
                      <a:pt x="719" y="471"/>
                    </a:cubicBezTo>
                    <a:cubicBezTo>
                      <a:pt x="718" y="470"/>
                      <a:pt x="717" y="469"/>
                      <a:pt x="716" y="468"/>
                    </a:cubicBezTo>
                    <a:cubicBezTo>
                      <a:pt x="715" y="468"/>
                      <a:pt x="715" y="468"/>
                      <a:pt x="715" y="468"/>
                    </a:cubicBezTo>
                    <a:cubicBezTo>
                      <a:pt x="714" y="468"/>
                      <a:pt x="714" y="468"/>
                      <a:pt x="713" y="467"/>
                    </a:cubicBezTo>
                    <a:cubicBezTo>
                      <a:pt x="719" y="458"/>
                      <a:pt x="723" y="446"/>
                      <a:pt x="727" y="434"/>
                    </a:cubicBezTo>
                    <a:cubicBezTo>
                      <a:pt x="727" y="434"/>
                      <a:pt x="727" y="434"/>
                      <a:pt x="727" y="434"/>
                    </a:cubicBezTo>
                    <a:cubicBezTo>
                      <a:pt x="728" y="436"/>
                      <a:pt x="730" y="437"/>
                      <a:pt x="732" y="437"/>
                    </a:cubicBezTo>
                    <a:cubicBezTo>
                      <a:pt x="732" y="437"/>
                      <a:pt x="732" y="437"/>
                      <a:pt x="732" y="437"/>
                    </a:cubicBezTo>
                    <a:cubicBezTo>
                      <a:pt x="733" y="437"/>
                      <a:pt x="734" y="437"/>
                      <a:pt x="734" y="437"/>
                    </a:cubicBezTo>
                    <a:cubicBezTo>
                      <a:pt x="736" y="437"/>
                      <a:pt x="739" y="436"/>
                      <a:pt x="740" y="435"/>
                    </a:cubicBezTo>
                    <a:cubicBezTo>
                      <a:pt x="744" y="433"/>
                      <a:pt x="745" y="426"/>
                      <a:pt x="745" y="422"/>
                    </a:cubicBezTo>
                    <a:cubicBezTo>
                      <a:pt x="745" y="419"/>
                      <a:pt x="744" y="416"/>
                      <a:pt x="742" y="414"/>
                    </a:cubicBezTo>
                    <a:cubicBezTo>
                      <a:pt x="741" y="411"/>
                      <a:pt x="740" y="409"/>
                      <a:pt x="737" y="409"/>
                    </a:cubicBezTo>
                    <a:cubicBezTo>
                      <a:pt x="737" y="409"/>
                      <a:pt x="736" y="408"/>
                      <a:pt x="736" y="408"/>
                    </a:cubicBezTo>
                    <a:cubicBezTo>
                      <a:pt x="735" y="408"/>
                      <a:pt x="734" y="409"/>
                      <a:pt x="733" y="409"/>
                    </a:cubicBezTo>
                    <a:cubicBezTo>
                      <a:pt x="734" y="398"/>
                      <a:pt x="735" y="386"/>
                      <a:pt x="734" y="373"/>
                    </a:cubicBezTo>
                    <a:cubicBezTo>
                      <a:pt x="735" y="374"/>
                      <a:pt x="735" y="374"/>
                      <a:pt x="736" y="374"/>
                    </a:cubicBezTo>
                    <a:cubicBezTo>
                      <a:pt x="737" y="374"/>
                      <a:pt x="738" y="374"/>
                      <a:pt x="738" y="374"/>
                    </a:cubicBezTo>
                    <a:cubicBezTo>
                      <a:pt x="739" y="374"/>
                      <a:pt x="740" y="374"/>
                      <a:pt x="741" y="374"/>
                    </a:cubicBezTo>
                    <a:cubicBezTo>
                      <a:pt x="743" y="373"/>
                      <a:pt x="744" y="372"/>
                      <a:pt x="746" y="371"/>
                    </a:cubicBezTo>
                    <a:cubicBezTo>
                      <a:pt x="748" y="368"/>
                      <a:pt x="749" y="364"/>
                      <a:pt x="750" y="360"/>
                    </a:cubicBezTo>
                    <a:cubicBezTo>
                      <a:pt x="750" y="356"/>
                      <a:pt x="749" y="352"/>
                      <a:pt x="746" y="349"/>
                    </a:cubicBezTo>
                    <a:cubicBezTo>
                      <a:pt x="745" y="348"/>
                      <a:pt x="743" y="347"/>
                      <a:pt x="741" y="347"/>
                    </a:cubicBezTo>
                    <a:cubicBezTo>
                      <a:pt x="738" y="347"/>
                      <a:pt x="735" y="349"/>
                      <a:pt x="732" y="351"/>
                    </a:cubicBezTo>
                    <a:cubicBezTo>
                      <a:pt x="731" y="337"/>
                      <a:pt x="728" y="323"/>
                      <a:pt x="725" y="309"/>
                    </a:cubicBezTo>
                    <a:cubicBezTo>
                      <a:pt x="725" y="309"/>
                      <a:pt x="725" y="309"/>
                      <a:pt x="725" y="309"/>
                    </a:cubicBezTo>
                    <a:cubicBezTo>
                      <a:pt x="726" y="309"/>
                      <a:pt x="727" y="309"/>
                      <a:pt x="728" y="308"/>
                    </a:cubicBezTo>
                    <a:cubicBezTo>
                      <a:pt x="729" y="308"/>
                      <a:pt x="729" y="307"/>
                      <a:pt x="730" y="307"/>
                    </a:cubicBezTo>
                    <a:cubicBezTo>
                      <a:pt x="731" y="307"/>
                      <a:pt x="732" y="306"/>
                      <a:pt x="733" y="306"/>
                    </a:cubicBezTo>
                    <a:cubicBezTo>
                      <a:pt x="738" y="304"/>
                      <a:pt x="739" y="297"/>
                      <a:pt x="737" y="292"/>
                    </a:cubicBezTo>
                    <a:cubicBezTo>
                      <a:pt x="736" y="289"/>
                      <a:pt x="734" y="286"/>
                      <a:pt x="730" y="285"/>
                    </a:cubicBezTo>
                    <a:cubicBezTo>
                      <a:pt x="730" y="285"/>
                      <a:pt x="730" y="285"/>
                      <a:pt x="730" y="285"/>
                    </a:cubicBezTo>
                    <a:cubicBezTo>
                      <a:pt x="728" y="285"/>
                      <a:pt x="727" y="286"/>
                      <a:pt x="726" y="286"/>
                    </a:cubicBezTo>
                    <a:cubicBezTo>
                      <a:pt x="724" y="287"/>
                      <a:pt x="721" y="289"/>
                      <a:pt x="721" y="292"/>
                    </a:cubicBezTo>
                    <a:cubicBezTo>
                      <a:pt x="720" y="293"/>
                      <a:pt x="720" y="293"/>
                      <a:pt x="720" y="293"/>
                    </a:cubicBezTo>
                    <a:cubicBezTo>
                      <a:pt x="720" y="293"/>
                      <a:pt x="720" y="293"/>
                      <a:pt x="720" y="293"/>
                    </a:cubicBezTo>
                    <a:cubicBezTo>
                      <a:pt x="717" y="283"/>
                      <a:pt x="714" y="272"/>
                      <a:pt x="710" y="263"/>
                    </a:cubicBezTo>
                    <a:cubicBezTo>
                      <a:pt x="711" y="263"/>
                      <a:pt x="711" y="263"/>
                      <a:pt x="711" y="263"/>
                    </a:cubicBezTo>
                    <a:cubicBezTo>
                      <a:pt x="711" y="263"/>
                      <a:pt x="711" y="263"/>
                      <a:pt x="711" y="263"/>
                    </a:cubicBezTo>
                    <a:cubicBezTo>
                      <a:pt x="717" y="263"/>
                      <a:pt x="720" y="259"/>
                      <a:pt x="721" y="253"/>
                    </a:cubicBezTo>
                    <a:cubicBezTo>
                      <a:pt x="721" y="249"/>
                      <a:pt x="719" y="243"/>
                      <a:pt x="715" y="241"/>
                    </a:cubicBezTo>
                    <a:cubicBezTo>
                      <a:pt x="714" y="239"/>
                      <a:pt x="712" y="239"/>
                      <a:pt x="711" y="239"/>
                    </a:cubicBezTo>
                    <a:cubicBezTo>
                      <a:pt x="708" y="239"/>
                      <a:pt x="705" y="241"/>
                      <a:pt x="703" y="244"/>
                    </a:cubicBezTo>
                    <a:cubicBezTo>
                      <a:pt x="699" y="235"/>
                      <a:pt x="695" y="226"/>
                      <a:pt x="691" y="219"/>
                    </a:cubicBezTo>
                    <a:cubicBezTo>
                      <a:pt x="694" y="219"/>
                      <a:pt x="696" y="218"/>
                      <a:pt x="698" y="217"/>
                    </a:cubicBezTo>
                    <a:cubicBezTo>
                      <a:pt x="700" y="214"/>
                      <a:pt x="701" y="209"/>
                      <a:pt x="701" y="206"/>
                    </a:cubicBezTo>
                    <a:cubicBezTo>
                      <a:pt x="700" y="202"/>
                      <a:pt x="698" y="200"/>
                      <a:pt x="696" y="199"/>
                    </a:cubicBezTo>
                    <a:cubicBezTo>
                      <a:pt x="695" y="198"/>
                      <a:pt x="694" y="197"/>
                      <a:pt x="692" y="196"/>
                    </a:cubicBezTo>
                    <a:cubicBezTo>
                      <a:pt x="691" y="195"/>
                      <a:pt x="690" y="195"/>
                      <a:pt x="689" y="195"/>
                    </a:cubicBezTo>
                    <a:cubicBezTo>
                      <a:pt x="686" y="195"/>
                      <a:pt x="684" y="197"/>
                      <a:pt x="682" y="199"/>
                    </a:cubicBezTo>
                    <a:cubicBezTo>
                      <a:pt x="682" y="199"/>
                      <a:pt x="682" y="199"/>
                      <a:pt x="682" y="199"/>
                    </a:cubicBezTo>
                    <a:cubicBezTo>
                      <a:pt x="681" y="199"/>
                      <a:pt x="681" y="200"/>
                      <a:pt x="681" y="200"/>
                    </a:cubicBezTo>
                    <a:cubicBezTo>
                      <a:pt x="679" y="197"/>
                      <a:pt x="677" y="194"/>
                      <a:pt x="674" y="191"/>
                    </a:cubicBezTo>
                    <a:cubicBezTo>
                      <a:pt x="669" y="183"/>
                      <a:pt x="663" y="176"/>
                      <a:pt x="657" y="169"/>
                    </a:cubicBezTo>
                    <a:cubicBezTo>
                      <a:pt x="658" y="169"/>
                      <a:pt x="659" y="169"/>
                      <a:pt x="660" y="168"/>
                    </a:cubicBezTo>
                    <a:cubicBezTo>
                      <a:pt x="662" y="168"/>
                      <a:pt x="663" y="167"/>
                      <a:pt x="665" y="165"/>
                    </a:cubicBezTo>
                    <a:cubicBezTo>
                      <a:pt x="670" y="160"/>
                      <a:pt x="671" y="148"/>
                      <a:pt x="663" y="145"/>
                    </a:cubicBezTo>
                    <a:cubicBezTo>
                      <a:pt x="661" y="144"/>
                      <a:pt x="660" y="143"/>
                      <a:pt x="658" y="143"/>
                    </a:cubicBezTo>
                    <a:cubicBezTo>
                      <a:pt x="652" y="143"/>
                      <a:pt x="646" y="148"/>
                      <a:pt x="643" y="153"/>
                    </a:cubicBezTo>
                    <a:cubicBezTo>
                      <a:pt x="643" y="153"/>
                      <a:pt x="643" y="153"/>
                      <a:pt x="643" y="153"/>
                    </a:cubicBezTo>
                    <a:cubicBezTo>
                      <a:pt x="643" y="153"/>
                      <a:pt x="643" y="153"/>
                      <a:pt x="643" y="153"/>
                    </a:cubicBezTo>
                    <a:cubicBezTo>
                      <a:pt x="643" y="154"/>
                      <a:pt x="643" y="154"/>
                      <a:pt x="643" y="154"/>
                    </a:cubicBezTo>
                    <a:cubicBezTo>
                      <a:pt x="631" y="141"/>
                      <a:pt x="618" y="131"/>
                      <a:pt x="607" y="122"/>
                    </a:cubicBezTo>
                    <a:cubicBezTo>
                      <a:pt x="609" y="121"/>
                      <a:pt x="610" y="120"/>
                      <a:pt x="611" y="118"/>
                    </a:cubicBezTo>
                    <a:cubicBezTo>
                      <a:pt x="611" y="117"/>
                      <a:pt x="611" y="117"/>
                      <a:pt x="611" y="117"/>
                    </a:cubicBezTo>
                    <a:cubicBezTo>
                      <a:pt x="615" y="115"/>
                      <a:pt x="616" y="109"/>
                      <a:pt x="614" y="105"/>
                    </a:cubicBezTo>
                    <a:cubicBezTo>
                      <a:pt x="612" y="101"/>
                      <a:pt x="608" y="97"/>
                      <a:pt x="603" y="97"/>
                    </a:cubicBezTo>
                    <a:cubicBezTo>
                      <a:pt x="602" y="97"/>
                      <a:pt x="600" y="98"/>
                      <a:pt x="599" y="99"/>
                    </a:cubicBezTo>
                    <a:cubicBezTo>
                      <a:pt x="598" y="99"/>
                      <a:pt x="598" y="100"/>
                      <a:pt x="597" y="100"/>
                    </a:cubicBezTo>
                    <a:cubicBezTo>
                      <a:pt x="595" y="103"/>
                      <a:pt x="594" y="106"/>
                      <a:pt x="594" y="109"/>
                    </a:cubicBezTo>
                    <a:cubicBezTo>
                      <a:pt x="593" y="110"/>
                      <a:pt x="593" y="110"/>
                      <a:pt x="593" y="110"/>
                    </a:cubicBezTo>
                    <a:cubicBezTo>
                      <a:pt x="593" y="111"/>
                      <a:pt x="593" y="111"/>
                      <a:pt x="593" y="112"/>
                    </a:cubicBezTo>
                    <a:cubicBezTo>
                      <a:pt x="575" y="99"/>
                      <a:pt x="559" y="91"/>
                      <a:pt x="549" y="86"/>
                    </a:cubicBezTo>
                    <a:cubicBezTo>
                      <a:pt x="550" y="86"/>
                      <a:pt x="551" y="85"/>
                      <a:pt x="552" y="85"/>
                    </a:cubicBezTo>
                    <a:cubicBezTo>
                      <a:pt x="553" y="84"/>
                      <a:pt x="554" y="83"/>
                      <a:pt x="555" y="82"/>
                    </a:cubicBezTo>
                    <a:cubicBezTo>
                      <a:pt x="557" y="81"/>
                      <a:pt x="557" y="79"/>
                      <a:pt x="557" y="78"/>
                    </a:cubicBezTo>
                    <a:cubicBezTo>
                      <a:pt x="557" y="77"/>
                      <a:pt x="558" y="76"/>
                      <a:pt x="557" y="75"/>
                    </a:cubicBezTo>
                    <a:cubicBezTo>
                      <a:pt x="557" y="70"/>
                      <a:pt x="554" y="67"/>
                      <a:pt x="551" y="66"/>
                    </a:cubicBezTo>
                    <a:cubicBezTo>
                      <a:pt x="549" y="65"/>
                      <a:pt x="548" y="65"/>
                      <a:pt x="546" y="65"/>
                    </a:cubicBezTo>
                    <a:cubicBezTo>
                      <a:pt x="545" y="65"/>
                      <a:pt x="544" y="65"/>
                      <a:pt x="542" y="66"/>
                    </a:cubicBezTo>
                    <a:cubicBezTo>
                      <a:pt x="540" y="67"/>
                      <a:pt x="538" y="70"/>
                      <a:pt x="537" y="74"/>
                    </a:cubicBezTo>
                    <a:cubicBezTo>
                      <a:pt x="536" y="76"/>
                      <a:pt x="536" y="78"/>
                      <a:pt x="536" y="79"/>
                    </a:cubicBezTo>
                    <a:cubicBezTo>
                      <a:pt x="525" y="74"/>
                      <a:pt x="510" y="67"/>
                      <a:pt x="498" y="62"/>
                    </a:cubicBezTo>
                    <a:cubicBezTo>
                      <a:pt x="500" y="60"/>
                      <a:pt x="502" y="57"/>
                      <a:pt x="502" y="54"/>
                    </a:cubicBezTo>
                    <a:cubicBezTo>
                      <a:pt x="502" y="53"/>
                      <a:pt x="503" y="53"/>
                      <a:pt x="503" y="52"/>
                    </a:cubicBezTo>
                    <a:cubicBezTo>
                      <a:pt x="505" y="47"/>
                      <a:pt x="502" y="43"/>
                      <a:pt x="498" y="42"/>
                    </a:cubicBezTo>
                    <a:cubicBezTo>
                      <a:pt x="496" y="40"/>
                      <a:pt x="493" y="40"/>
                      <a:pt x="491" y="40"/>
                    </a:cubicBezTo>
                    <a:cubicBezTo>
                      <a:pt x="489" y="40"/>
                      <a:pt x="488" y="40"/>
                      <a:pt x="487" y="40"/>
                    </a:cubicBezTo>
                    <a:cubicBezTo>
                      <a:pt x="481" y="41"/>
                      <a:pt x="478" y="49"/>
                      <a:pt x="479" y="54"/>
                    </a:cubicBezTo>
                    <a:cubicBezTo>
                      <a:pt x="467" y="50"/>
                      <a:pt x="453" y="45"/>
                      <a:pt x="441" y="42"/>
                    </a:cubicBezTo>
                    <a:cubicBezTo>
                      <a:pt x="442" y="42"/>
                      <a:pt x="442" y="42"/>
                      <a:pt x="443" y="42"/>
                    </a:cubicBezTo>
                    <a:cubicBezTo>
                      <a:pt x="450" y="37"/>
                      <a:pt x="447" y="27"/>
                      <a:pt x="441" y="24"/>
                    </a:cubicBezTo>
                    <a:cubicBezTo>
                      <a:pt x="439" y="23"/>
                      <a:pt x="437" y="22"/>
                      <a:pt x="436" y="22"/>
                    </a:cubicBezTo>
                    <a:cubicBezTo>
                      <a:pt x="432" y="22"/>
                      <a:pt x="429" y="24"/>
                      <a:pt x="427" y="28"/>
                    </a:cubicBezTo>
                    <a:cubicBezTo>
                      <a:pt x="425" y="30"/>
                      <a:pt x="424" y="34"/>
                      <a:pt x="425" y="38"/>
                    </a:cubicBezTo>
                    <a:cubicBezTo>
                      <a:pt x="425" y="38"/>
                      <a:pt x="425" y="38"/>
                      <a:pt x="425" y="38"/>
                    </a:cubicBezTo>
                    <a:cubicBezTo>
                      <a:pt x="425" y="39"/>
                      <a:pt x="425" y="39"/>
                      <a:pt x="425" y="39"/>
                    </a:cubicBezTo>
                    <a:cubicBezTo>
                      <a:pt x="414" y="36"/>
                      <a:pt x="403" y="34"/>
                      <a:pt x="392" y="32"/>
                    </a:cubicBezTo>
                    <a:cubicBezTo>
                      <a:pt x="397" y="31"/>
                      <a:pt x="400" y="26"/>
                      <a:pt x="398" y="20"/>
                    </a:cubicBezTo>
                    <a:cubicBezTo>
                      <a:pt x="396" y="16"/>
                      <a:pt x="391" y="13"/>
                      <a:pt x="386" y="13"/>
                    </a:cubicBezTo>
                    <a:cubicBezTo>
                      <a:pt x="384" y="13"/>
                      <a:pt x="382" y="14"/>
                      <a:pt x="381" y="15"/>
                    </a:cubicBezTo>
                    <a:cubicBezTo>
                      <a:pt x="378" y="17"/>
                      <a:pt x="377" y="20"/>
                      <a:pt x="376" y="22"/>
                    </a:cubicBezTo>
                    <a:cubicBezTo>
                      <a:pt x="375" y="23"/>
                      <a:pt x="375" y="23"/>
                      <a:pt x="375" y="23"/>
                    </a:cubicBezTo>
                    <a:cubicBezTo>
                      <a:pt x="374" y="24"/>
                      <a:pt x="374" y="27"/>
                      <a:pt x="375" y="29"/>
                    </a:cubicBezTo>
                    <a:cubicBezTo>
                      <a:pt x="366" y="28"/>
                      <a:pt x="357" y="26"/>
                      <a:pt x="348" y="25"/>
                    </a:cubicBezTo>
                    <a:cubicBezTo>
                      <a:pt x="350" y="24"/>
                      <a:pt x="350" y="22"/>
                      <a:pt x="350" y="20"/>
                    </a:cubicBezTo>
                    <a:cubicBezTo>
                      <a:pt x="351" y="18"/>
                      <a:pt x="351" y="16"/>
                      <a:pt x="350" y="14"/>
                    </a:cubicBezTo>
                    <a:cubicBezTo>
                      <a:pt x="349" y="11"/>
                      <a:pt x="347" y="9"/>
                      <a:pt x="344" y="7"/>
                    </a:cubicBezTo>
                    <a:cubicBezTo>
                      <a:pt x="343" y="7"/>
                      <a:pt x="342" y="7"/>
                      <a:pt x="341" y="7"/>
                    </a:cubicBezTo>
                    <a:cubicBezTo>
                      <a:pt x="339" y="7"/>
                      <a:pt x="336" y="9"/>
                      <a:pt x="334" y="11"/>
                    </a:cubicBezTo>
                    <a:cubicBezTo>
                      <a:pt x="332" y="14"/>
                      <a:pt x="331" y="19"/>
                      <a:pt x="332" y="24"/>
                    </a:cubicBezTo>
                    <a:cubicBezTo>
                      <a:pt x="311" y="21"/>
                      <a:pt x="293" y="20"/>
                      <a:pt x="277" y="20"/>
                    </a:cubicBezTo>
                    <a:cubicBezTo>
                      <a:pt x="277" y="20"/>
                      <a:pt x="277" y="20"/>
                      <a:pt x="277" y="20"/>
                    </a:cubicBezTo>
                    <a:cubicBezTo>
                      <a:pt x="281" y="18"/>
                      <a:pt x="282" y="14"/>
                      <a:pt x="280" y="10"/>
                    </a:cubicBezTo>
                    <a:cubicBezTo>
                      <a:pt x="280" y="10"/>
                      <a:pt x="280" y="10"/>
                      <a:pt x="280" y="9"/>
                    </a:cubicBezTo>
                    <a:cubicBezTo>
                      <a:pt x="279" y="7"/>
                      <a:pt x="279" y="5"/>
                      <a:pt x="277" y="3"/>
                    </a:cubicBezTo>
                    <a:cubicBezTo>
                      <a:pt x="276" y="1"/>
                      <a:pt x="273" y="0"/>
                      <a:pt x="27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9" name="Freeform 307"/>
              <p:cNvSpPr>
                <a:spLocks noEditPoints="1"/>
              </p:cNvSpPr>
              <p:nvPr/>
            </p:nvSpPr>
            <p:spPr bwMode="auto">
              <a:xfrm>
                <a:off x="7163" y="2563"/>
                <a:ext cx="129" cy="128"/>
              </a:xfrm>
              <a:custGeom>
                <a:avLst/>
                <a:gdLst>
                  <a:gd name="T0" fmla="*/ 7 w 261"/>
                  <a:gd name="T1" fmla="*/ 90 h 259"/>
                  <a:gd name="T2" fmla="*/ 0 w 261"/>
                  <a:gd name="T3" fmla="*/ 121 h 259"/>
                  <a:gd name="T4" fmla="*/ 17 w 261"/>
                  <a:gd name="T5" fmla="*/ 68 h 259"/>
                  <a:gd name="T6" fmla="*/ 16 w 261"/>
                  <a:gd name="T7" fmla="*/ 78 h 259"/>
                  <a:gd name="T8" fmla="*/ 176 w 261"/>
                  <a:gd name="T9" fmla="*/ 10 h 259"/>
                  <a:gd name="T10" fmla="*/ 164 w 261"/>
                  <a:gd name="T11" fmla="*/ 29 h 259"/>
                  <a:gd name="T12" fmla="*/ 170 w 261"/>
                  <a:gd name="T13" fmla="*/ 37 h 259"/>
                  <a:gd name="T14" fmla="*/ 188 w 261"/>
                  <a:gd name="T15" fmla="*/ 16 h 259"/>
                  <a:gd name="T16" fmla="*/ 217 w 261"/>
                  <a:gd name="T17" fmla="*/ 218 h 259"/>
                  <a:gd name="T18" fmla="*/ 225 w 261"/>
                  <a:gd name="T19" fmla="*/ 189 h 259"/>
                  <a:gd name="T20" fmla="*/ 225 w 261"/>
                  <a:gd name="T21" fmla="*/ 178 h 259"/>
                  <a:gd name="T22" fmla="*/ 207 w 261"/>
                  <a:gd name="T23" fmla="*/ 164 h 259"/>
                  <a:gd name="T24" fmla="*/ 215 w 261"/>
                  <a:gd name="T25" fmla="*/ 139 h 259"/>
                  <a:gd name="T26" fmla="*/ 225 w 261"/>
                  <a:gd name="T27" fmla="*/ 178 h 259"/>
                  <a:gd name="T28" fmla="*/ 200 w 261"/>
                  <a:gd name="T29" fmla="*/ 127 h 259"/>
                  <a:gd name="T30" fmla="*/ 215 w 261"/>
                  <a:gd name="T31" fmla="*/ 130 h 259"/>
                  <a:gd name="T32" fmla="*/ 17 w 261"/>
                  <a:gd name="T33" fmla="*/ 122 h 259"/>
                  <a:gd name="T34" fmla="*/ 31 w 261"/>
                  <a:gd name="T35" fmla="*/ 115 h 259"/>
                  <a:gd name="T36" fmla="*/ 45 w 261"/>
                  <a:gd name="T37" fmla="*/ 93 h 259"/>
                  <a:gd name="T38" fmla="*/ 63 w 261"/>
                  <a:gd name="T39" fmla="*/ 67 h 259"/>
                  <a:gd name="T40" fmla="*/ 45 w 261"/>
                  <a:gd name="T41" fmla="*/ 93 h 259"/>
                  <a:gd name="T42" fmla="*/ 157 w 261"/>
                  <a:gd name="T43" fmla="*/ 67 h 259"/>
                  <a:gd name="T44" fmla="*/ 187 w 261"/>
                  <a:gd name="T45" fmla="*/ 90 h 259"/>
                  <a:gd name="T46" fmla="*/ 170 w 261"/>
                  <a:gd name="T47" fmla="*/ 97 h 259"/>
                  <a:gd name="T48" fmla="*/ 114 w 261"/>
                  <a:gd name="T49" fmla="*/ 53 h 259"/>
                  <a:gd name="T50" fmla="*/ 133 w 261"/>
                  <a:gd name="T51" fmla="*/ 73 h 259"/>
                  <a:gd name="T52" fmla="*/ 89 w 261"/>
                  <a:gd name="T53" fmla="*/ 74 h 259"/>
                  <a:gd name="T54" fmla="*/ 106 w 261"/>
                  <a:gd name="T55" fmla="*/ 53 h 259"/>
                  <a:gd name="T56" fmla="*/ 89 w 261"/>
                  <a:gd name="T57" fmla="*/ 74 h 259"/>
                  <a:gd name="T58" fmla="*/ 45 w 261"/>
                  <a:gd name="T59" fmla="*/ 30 h 259"/>
                  <a:gd name="T60" fmla="*/ 9 w 261"/>
                  <a:gd name="T61" fmla="*/ 125 h 259"/>
                  <a:gd name="T62" fmla="*/ 25 w 261"/>
                  <a:gd name="T63" fmla="*/ 128 h 259"/>
                  <a:gd name="T64" fmla="*/ 43 w 261"/>
                  <a:gd name="T65" fmla="*/ 100 h 259"/>
                  <a:gd name="T66" fmla="*/ 61 w 261"/>
                  <a:gd name="T67" fmla="*/ 94 h 259"/>
                  <a:gd name="T68" fmla="*/ 89 w 261"/>
                  <a:gd name="T69" fmla="*/ 82 h 259"/>
                  <a:gd name="T70" fmla="*/ 111 w 261"/>
                  <a:gd name="T71" fmla="*/ 64 h 259"/>
                  <a:gd name="T72" fmla="*/ 133 w 261"/>
                  <a:gd name="T73" fmla="*/ 81 h 259"/>
                  <a:gd name="T74" fmla="*/ 156 w 261"/>
                  <a:gd name="T75" fmla="*/ 99 h 259"/>
                  <a:gd name="T76" fmla="*/ 176 w 261"/>
                  <a:gd name="T77" fmla="*/ 104 h 259"/>
                  <a:gd name="T78" fmla="*/ 193 w 261"/>
                  <a:gd name="T79" fmla="*/ 132 h 259"/>
                  <a:gd name="T80" fmla="*/ 197 w 261"/>
                  <a:gd name="T81" fmla="*/ 155 h 259"/>
                  <a:gd name="T82" fmla="*/ 217 w 261"/>
                  <a:gd name="T83" fmla="*/ 182 h 259"/>
                  <a:gd name="T84" fmla="*/ 205 w 261"/>
                  <a:gd name="T85" fmla="*/ 200 h 259"/>
                  <a:gd name="T86" fmla="*/ 182 w 261"/>
                  <a:gd name="T87" fmla="*/ 230 h 259"/>
                  <a:gd name="T88" fmla="*/ 185 w 261"/>
                  <a:gd name="T89" fmla="*/ 244 h 259"/>
                  <a:gd name="T90" fmla="*/ 210 w 261"/>
                  <a:gd name="T91" fmla="*/ 227 h 259"/>
                  <a:gd name="T92" fmla="*/ 194 w 261"/>
                  <a:gd name="T93" fmla="*/ 253 h 259"/>
                  <a:gd name="T94" fmla="*/ 230 w 261"/>
                  <a:gd name="T95" fmla="*/ 229 h 259"/>
                  <a:gd name="T96" fmla="*/ 257 w 261"/>
                  <a:gd name="T97" fmla="*/ 169 h 259"/>
                  <a:gd name="T98" fmla="*/ 252 w 261"/>
                  <a:gd name="T99" fmla="*/ 86 h 259"/>
                  <a:gd name="T100" fmla="*/ 172 w 261"/>
                  <a:gd name="T101" fmla="*/ 48 h 259"/>
                  <a:gd name="T102" fmla="*/ 167 w 261"/>
                  <a:gd name="T103" fmla="*/ 45 h 259"/>
                  <a:gd name="T104" fmla="*/ 166 w 261"/>
                  <a:gd name="T105" fmla="*/ 7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1" h="259">
                    <a:moveTo>
                      <a:pt x="14" y="88"/>
                    </a:moveTo>
                    <a:cubicBezTo>
                      <a:pt x="12" y="88"/>
                      <a:pt x="9" y="89"/>
                      <a:pt x="7" y="90"/>
                    </a:cubicBezTo>
                    <a:cubicBezTo>
                      <a:pt x="3" y="101"/>
                      <a:pt x="1" y="112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7" y="111"/>
                      <a:pt x="12" y="100"/>
                      <a:pt x="14" y="88"/>
                    </a:cubicBezTo>
                    <a:moveTo>
                      <a:pt x="17" y="68"/>
                    </a:moveTo>
                    <a:cubicBezTo>
                      <a:pt x="16" y="70"/>
                      <a:pt x="14" y="73"/>
                      <a:pt x="13" y="75"/>
                    </a:cubicBezTo>
                    <a:cubicBezTo>
                      <a:pt x="14" y="76"/>
                      <a:pt x="15" y="77"/>
                      <a:pt x="16" y="78"/>
                    </a:cubicBezTo>
                    <a:cubicBezTo>
                      <a:pt x="17" y="75"/>
                      <a:pt x="17" y="71"/>
                      <a:pt x="17" y="68"/>
                    </a:cubicBezTo>
                    <a:moveTo>
                      <a:pt x="176" y="10"/>
                    </a:moveTo>
                    <a:cubicBezTo>
                      <a:pt x="176" y="11"/>
                      <a:pt x="175" y="11"/>
                      <a:pt x="175" y="11"/>
                    </a:cubicBezTo>
                    <a:cubicBezTo>
                      <a:pt x="165" y="14"/>
                      <a:pt x="164" y="21"/>
                      <a:pt x="164" y="29"/>
                    </a:cubicBezTo>
                    <a:cubicBezTo>
                      <a:pt x="163" y="32"/>
                      <a:pt x="165" y="35"/>
                      <a:pt x="169" y="37"/>
                    </a:cubicBezTo>
                    <a:cubicBezTo>
                      <a:pt x="170" y="37"/>
                      <a:pt x="170" y="37"/>
                      <a:pt x="170" y="37"/>
                    </a:cubicBezTo>
                    <a:cubicBezTo>
                      <a:pt x="171" y="37"/>
                      <a:pt x="172" y="37"/>
                      <a:pt x="173" y="37"/>
                    </a:cubicBezTo>
                    <a:cubicBezTo>
                      <a:pt x="179" y="31"/>
                      <a:pt x="184" y="24"/>
                      <a:pt x="188" y="16"/>
                    </a:cubicBezTo>
                    <a:cubicBezTo>
                      <a:pt x="184" y="14"/>
                      <a:pt x="180" y="12"/>
                      <a:pt x="176" y="10"/>
                    </a:cubicBezTo>
                    <a:moveTo>
                      <a:pt x="217" y="218"/>
                    </a:moveTo>
                    <a:cubicBezTo>
                      <a:pt x="213" y="212"/>
                      <a:pt x="211" y="207"/>
                      <a:pt x="214" y="198"/>
                    </a:cubicBezTo>
                    <a:cubicBezTo>
                      <a:pt x="216" y="191"/>
                      <a:pt x="220" y="190"/>
                      <a:pt x="225" y="189"/>
                    </a:cubicBezTo>
                    <a:cubicBezTo>
                      <a:pt x="224" y="199"/>
                      <a:pt x="221" y="209"/>
                      <a:pt x="217" y="218"/>
                    </a:cubicBezTo>
                    <a:moveTo>
                      <a:pt x="225" y="178"/>
                    </a:moveTo>
                    <a:cubicBezTo>
                      <a:pt x="223" y="177"/>
                      <a:pt x="221" y="176"/>
                      <a:pt x="219" y="175"/>
                    </a:cubicBezTo>
                    <a:cubicBezTo>
                      <a:pt x="213" y="174"/>
                      <a:pt x="209" y="170"/>
                      <a:pt x="207" y="164"/>
                    </a:cubicBezTo>
                    <a:cubicBezTo>
                      <a:pt x="207" y="162"/>
                      <a:pt x="206" y="161"/>
                      <a:pt x="206" y="159"/>
                    </a:cubicBezTo>
                    <a:cubicBezTo>
                      <a:pt x="203" y="153"/>
                      <a:pt x="209" y="143"/>
                      <a:pt x="215" y="139"/>
                    </a:cubicBezTo>
                    <a:cubicBezTo>
                      <a:pt x="216" y="138"/>
                      <a:pt x="217" y="138"/>
                      <a:pt x="219" y="138"/>
                    </a:cubicBezTo>
                    <a:cubicBezTo>
                      <a:pt x="223" y="151"/>
                      <a:pt x="226" y="165"/>
                      <a:pt x="225" y="178"/>
                    </a:cubicBezTo>
                    <a:moveTo>
                      <a:pt x="212" y="131"/>
                    </a:moveTo>
                    <a:cubicBezTo>
                      <a:pt x="208" y="131"/>
                      <a:pt x="203" y="129"/>
                      <a:pt x="200" y="127"/>
                    </a:cubicBezTo>
                    <a:cubicBezTo>
                      <a:pt x="191" y="123"/>
                      <a:pt x="193" y="109"/>
                      <a:pt x="196" y="100"/>
                    </a:cubicBezTo>
                    <a:cubicBezTo>
                      <a:pt x="204" y="109"/>
                      <a:pt x="211" y="119"/>
                      <a:pt x="215" y="130"/>
                    </a:cubicBezTo>
                    <a:cubicBezTo>
                      <a:pt x="214" y="130"/>
                      <a:pt x="213" y="131"/>
                      <a:pt x="212" y="131"/>
                    </a:cubicBezTo>
                    <a:moveTo>
                      <a:pt x="17" y="122"/>
                    </a:moveTo>
                    <a:cubicBezTo>
                      <a:pt x="21" y="113"/>
                      <a:pt x="26" y="105"/>
                      <a:pt x="31" y="97"/>
                    </a:cubicBezTo>
                    <a:cubicBezTo>
                      <a:pt x="37" y="102"/>
                      <a:pt x="35" y="109"/>
                      <a:pt x="31" y="115"/>
                    </a:cubicBezTo>
                    <a:cubicBezTo>
                      <a:pt x="28" y="120"/>
                      <a:pt x="22" y="121"/>
                      <a:pt x="17" y="122"/>
                    </a:cubicBezTo>
                    <a:moveTo>
                      <a:pt x="45" y="93"/>
                    </a:moveTo>
                    <a:cubicBezTo>
                      <a:pt x="42" y="93"/>
                      <a:pt x="39" y="92"/>
                      <a:pt x="36" y="91"/>
                    </a:cubicBezTo>
                    <a:cubicBezTo>
                      <a:pt x="44" y="82"/>
                      <a:pt x="53" y="74"/>
                      <a:pt x="63" y="67"/>
                    </a:cubicBezTo>
                    <a:cubicBezTo>
                      <a:pt x="65" y="77"/>
                      <a:pt x="62" y="83"/>
                      <a:pt x="53" y="90"/>
                    </a:cubicBezTo>
                    <a:cubicBezTo>
                      <a:pt x="51" y="92"/>
                      <a:pt x="48" y="93"/>
                      <a:pt x="45" y="93"/>
                    </a:cubicBezTo>
                    <a:moveTo>
                      <a:pt x="170" y="97"/>
                    </a:moveTo>
                    <a:cubicBezTo>
                      <a:pt x="158" y="97"/>
                      <a:pt x="155" y="80"/>
                      <a:pt x="157" y="67"/>
                    </a:cubicBezTo>
                    <a:cubicBezTo>
                      <a:pt x="159" y="68"/>
                      <a:pt x="161" y="70"/>
                      <a:pt x="163" y="71"/>
                    </a:cubicBezTo>
                    <a:cubicBezTo>
                      <a:pt x="172" y="77"/>
                      <a:pt x="180" y="83"/>
                      <a:pt x="187" y="90"/>
                    </a:cubicBezTo>
                    <a:cubicBezTo>
                      <a:pt x="184" y="91"/>
                      <a:pt x="182" y="93"/>
                      <a:pt x="180" y="94"/>
                    </a:cubicBezTo>
                    <a:cubicBezTo>
                      <a:pt x="176" y="96"/>
                      <a:pt x="173" y="97"/>
                      <a:pt x="170" y="97"/>
                    </a:cubicBezTo>
                    <a:moveTo>
                      <a:pt x="132" y="73"/>
                    </a:moveTo>
                    <a:cubicBezTo>
                      <a:pt x="123" y="73"/>
                      <a:pt x="118" y="62"/>
                      <a:pt x="114" y="53"/>
                    </a:cubicBezTo>
                    <a:cubicBezTo>
                      <a:pt x="125" y="54"/>
                      <a:pt x="137" y="57"/>
                      <a:pt x="148" y="63"/>
                    </a:cubicBezTo>
                    <a:cubicBezTo>
                      <a:pt x="145" y="68"/>
                      <a:pt x="140" y="73"/>
                      <a:pt x="133" y="73"/>
                    </a:cubicBezTo>
                    <a:cubicBezTo>
                      <a:pt x="133" y="73"/>
                      <a:pt x="132" y="73"/>
                      <a:pt x="132" y="73"/>
                    </a:cubicBezTo>
                    <a:moveTo>
                      <a:pt x="89" y="74"/>
                    </a:moveTo>
                    <a:cubicBezTo>
                      <a:pt x="81" y="74"/>
                      <a:pt x="74" y="69"/>
                      <a:pt x="70" y="63"/>
                    </a:cubicBezTo>
                    <a:cubicBezTo>
                      <a:pt x="81" y="57"/>
                      <a:pt x="93" y="54"/>
                      <a:pt x="106" y="53"/>
                    </a:cubicBezTo>
                    <a:cubicBezTo>
                      <a:pt x="108" y="60"/>
                      <a:pt x="96" y="72"/>
                      <a:pt x="93" y="73"/>
                    </a:cubicBezTo>
                    <a:cubicBezTo>
                      <a:pt x="91" y="73"/>
                      <a:pt x="90" y="74"/>
                      <a:pt x="89" y="74"/>
                    </a:cubicBezTo>
                    <a:moveTo>
                      <a:pt x="123" y="0"/>
                    </a:moveTo>
                    <a:cubicBezTo>
                      <a:pt x="90" y="0"/>
                      <a:pt x="63" y="12"/>
                      <a:pt x="45" y="30"/>
                    </a:cubicBezTo>
                    <a:cubicBezTo>
                      <a:pt x="44" y="31"/>
                      <a:pt x="43" y="32"/>
                      <a:pt x="43" y="33"/>
                    </a:cubicBezTo>
                    <a:cubicBezTo>
                      <a:pt x="41" y="75"/>
                      <a:pt x="22" y="110"/>
                      <a:pt x="9" y="125"/>
                    </a:cubicBezTo>
                    <a:cubicBezTo>
                      <a:pt x="15" y="127"/>
                      <a:pt x="22" y="131"/>
                      <a:pt x="28" y="134"/>
                    </a:cubicBezTo>
                    <a:cubicBezTo>
                      <a:pt x="28" y="131"/>
                      <a:pt x="27" y="129"/>
                      <a:pt x="25" y="128"/>
                    </a:cubicBezTo>
                    <a:cubicBezTo>
                      <a:pt x="32" y="126"/>
                      <a:pt x="37" y="121"/>
                      <a:pt x="41" y="113"/>
                    </a:cubicBezTo>
                    <a:cubicBezTo>
                      <a:pt x="43" y="109"/>
                      <a:pt x="44" y="104"/>
                      <a:pt x="43" y="100"/>
                    </a:cubicBezTo>
                    <a:cubicBezTo>
                      <a:pt x="44" y="101"/>
                      <a:pt x="45" y="101"/>
                      <a:pt x="46" y="101"/>
                    </a:cubicBezTo>
                    <a:cubicBezTo>
                      <a:pt x="51" y="101"/>
                      <a:pt x="56" y="99"/>
                      <a:pt x="61" y="94"/>
                    </a:cubicBezTo>
                    <a:cubicBezTo>
                      <a:pt x="67" y="88"/>
                      <a:pt x="70" y="82"/>
                      <a:pt x="71" y="75"/>
                    </a:cubicBezTo>
                    <a:cubicBezTo>
                      <a:pt x="76" y="79"/>
                      <a:pt x="83" y="82"/>
                      <a:pt x="89" y="82"/>
                    </a:cubicBezTo>
                    <a:cubicBezTo>
                      <a:pt x="92" y="82"/>
                      <a:pt x="95" y="81"/>
                      <a:pt x="98" y="80"/>
                    </a:cubicBezTo>
                    <a:cubicBezTo>
                      <a:pt x="102" y="77"/>
                      <a:pt x="108" y="71"/>
                      <a:pt x="111" y="64"/>
                    </a:cubicBezTo>
                    <a:cubicBezTo>
                      <a:pt x="115" y="72"/>
                      <a:pt x="121" y="79"/>
                      <a:pt x="130" y="81"/>
                    </a:cubicBezTo>
                    <a:cubicBezTo>
                      <a:pt x="131" y="81"/>
                      <a:pt x="132" y="81"/>
                      <a:pt x="133" y="81"/>
                    </a:cubicBezTo>
                    <a:cubicBezTo>
                      <a:pt x="139" y="81"/>
                      <a:pt x="144" y="78"/>
                      <a:pt x="149" y="74"/>
                    </a:cubicBezTo>
                    <a:cubicBezTo>
                      <a:pt x="148" y="84"/>
                      <a:pt x="150" y="95"/>
                      <a:pt x="156" y="99"/>
                    </a:cubicBezTo>
                    <a:cubicBezTo>
                      <a:pt x="161" y="101"/>
                      <a:pt x="167" y="105"/>
                      <a:pt x="172" y="105"/>
                    </a:cubicBezTo>
                    <a:cubicBezTo>
                      <a:pt x="174" y="105"/>
                      <a:pt x="175" y="105"/>
                      <a:pt x="176" y="104"/>
                    </a:cubicBezTo>
                    <a:cubicBezTo>
                      <a:pt x="180" y="103"/>
                      <a:pt x="185" y="99"/>
                      <a:pt x="189" y="97"/>
                    </a:cubicBezTo>
                    <a:cubicBezTo>
                      <a:pt x="185" y="109"/>
                      <a:pt x="183" y="125"/>
                      <a:pt x="193" y="132"/>
                    </a:cubicBezTo>
                    <a:cubicBezTo>
                      <a:pt x="196" y="135"/>
                      <a:pt x="201" y="137"/>
                      <a:pt x="205" y="138"/>
                    </a:cubicBezTo>
                    <a:cubicBezTo>
                      <a:pt x="201" y="143"/>
                      <a:pt x="199" y="149"/>
                      <a:pt x="197" y="155"/>
                    </a:cubicBezTo>
                    <a:cubicBezTo>
                      <a:pt x="196" y="158"/>
                      <a:pt x="199" y="170"/>
                      <a:pt x="202" y="173"/>
                    </a:cubicBezTo>
                    <a:cubicBezTo>
                      <a:pt x="207" y="178"/>
                      <a:pt x="212" y="180"/>
                      <a:pt x="217" y="182"/>
                    </a:cubicBezTo>
                    <a:cubicBezTo>
                      <a:pt x="215" y="183"/>
                      <a:pt x="214" y="184"/>
                      <a:pt x="212" y="185"/>
                    </a:cubicBezTo>
                    <a:cubicBezTo>
                      <a:pt x="208" y="188"/>
                      <a:pt x="207" y="196"/>
                      <a:pt x="205" y="200"/>
                    </a:cubicBezTo>
                    <a:cubicBezTo>
                      <a:pt x="203" y="207"/>
                      <a:pt x="205" y="213"/>
                      <a:pt x="209" y="219"/>
                    </a:cubicBezTo>
                    <a:cubicBezTo>
                      <a:pt x="199" y="219"/>
                      <a:pt x="188" y="223"/>
                      <a:pt x="182" y="230"/>
                    </a:cubicBezTo>
                    <a:cubicBezTo>
                      <a:pt x="181" y="232"/>
                      <a:pt x="179" y="234"/>
                      <a:pt x="178" y="237"/>
                    </a:cubicBezTo>
                    <a:cubicBezTo>
                      <a:pt x="181" y="239"/>
                      <a:pt x="183" y="241"/>
                      <a:pt x="185" y="244"/>
                    </a:cubicBezTo>
                    <a:cubicBezTo>
                      <a:pt x="186" y="236"/>
                      <a:pt x="189" y="231"/>
                      <a:pt x="197" y="229"/>
                    </a:cubicBezTo>
                    <a:cubicBezTo>
                      <a:pt x="201" y="228"/>
                      <a:pt x="205" y="227"/>
                      <a:pt x="210" y="227"/>
                    </a:cubicBezTo>
                    <a:cubicBezTo>
                      <a:pt x="211" y="227"/>
                      <a:pt x="212" y="227"/>
                      <a:pt x="213" y="227"/>
                    </a:cubicBezTo>
                    <a:cubicBezTo>
                      <a:pt x="208" y="237"/>
                      <a:pt x="202" y="246"/>
                      <a:pt x="194" y="253"/>
                    </a:cubicBezTo>
                    <a:cubicBezTo>
                      <a:pt x="197" y="255"/>
                      <a:pt x="199" y="257"/>
                      <a:pt x="201" y="259"/>
                    </a:cubicBezTo>
                    <a:cubicBezTo>
                      <a:pt x="209" y="253"/>
                      <a:pt x="220" y="243"/>
                      <a:pt x="230" y="229"/>
                    </a:cubicBezTo>
                    <a:cubicBezTo>
                      <a:pt x="239" y="218"/>
                      <a:pt x="246" y="204"/>
                      <a:pt x="252" y="188"/>
                    </a:cubicBezTo>
                    <a:cubicBezTo>
                      <a:pt x="254" y="182"/>
                      <a:pt x="256" y="176"/>
                      <a:pt x="257" y="169"/>
                    </a:cubicBezTo>
                    <a:cubicBezTo>
                      <a:pt x="258" y="163"/>
                      <a:pt x="259" y="157"/>
                      <a:pt x="260" y="151"/>
                    </a:cubicBezTo>
                    <a:cubicBezTo>
                      <a:pt x="261" y="131"/>
                      <a:pt x="259" y="110"/>
                      <a:pt x="252" y="86"/>
                    </a:cubicBezTo>
                    <a:cubicBezTo>
                      <a:pt x="245" y="66"/>
                      <a:pt x="228" y="41"/>
                      <a:pt x="200" y="23"/>
                    </a:cubicBezTo>
                    <a:cubicBezTo>
                      <a:pt x="189" y="36"/>
                      <a:pt x="179" y="45"/>
                      <a:pt x="172" y="48"/>
                    </a:cubicBezTo>
                    <a:cubicBezTo>
                      <a:pt x="172" y="48"/>
                      <a:pt x="171" y="49"/>
                      <a:pt x="170" y="49"/>
                    </a:cubicBezTo>
                    <a:cubicBezTo>
                      <a:pt x="168" y="49"/>
                      <a:pt x="167" y="47"/>
                      <a:pt x="167" y="45"/>
                    </a:cubicBezTo>
                    <a:cubicBezTo>
                      <a:pt x="154" y="41"/>
                      <a:pt x="151" y="25"/>
                      <a:pt x="159" y="14"/>
                    </a:cubicBezTo>
                    <a:cubicBezTo>
                      <a:pt x="161" y="11"/>
                      <a:pt x="163" y="9"/>
                      <a:pt x="166" y="7"/>
                    </a:cubicBezTo>
                    <a:cubicBezTo>
                      <a:pt x="151" y="2"/>
                      <a:pt x="136" y="0"/>
                      <a:pt x="1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0" name="Freeform 308"/>
              <p:cNvSpPr>
                <a:spLocks noEditPoints="1"/>
              </p:cNvSpPr>
              <p:nvPr/>
            </p:nvSpPr>
            <p:spPr bwMode="auto">
              <a:xfrm>
                <a:off x="7056" y="2507"/>
                <a:ext cx="129" cy="117"/>
              </a:xfrm>
              <a:custGeom>
                <a:avLst/>
                <a:gdLst>
                  <a:gd name="T0" fmla="*/ 175 w 261"/>
                  <a:gd name="T1" fmla="*/ 69 h 237"/>
                  <a:gd name="T2" fmla="*/ 178 w 261"/>
                  <a:gd name="T3" fmla="*/ 48 h 237"/>
                  <a:gd name="T4" fmla="*/ 181 w 261"/>
                  <a:gd name="T5" fmla="*/ 40 h 237"/>
                  <a:gd name="T6" fmla="*/ 199 w 261"/>
                  <a:gd name="T7" fmla="*/ 19 h 237"/>
                  <a:gd name="T8" fmla="*/ 145 w 261"/>
                  <a:gd name="T9" fmla="*/ 1 h 237"/>
                  <a:gd name="T10" fmla="*/ 132 w 261"/>
                  <a:gd name="T11" fmla="*/ 25 h 237"/>
                  <a:gd name="T12" fmla="*/ 141 w 261"/>
                  <a:gd name="T13" fmla="*/ 31 h 237"/>
                  <a:gd name="T14" fmla="*/ 153 w 261"/>
                  <a:gd name="T15" fmla="*/ 2 h 237"/>
                  <a:gd name="T16" fmla="*/ 230 w 261"/>
                  <a:gd name="T17" fmla="*/ 187 h 237"/>
                  <a:gd name="T18" fmla="*/ 233 w 261"/>
                  <a:gd name="T19" fmla="*/ 160 h 237"/>
                  <a:gd name="T20" fmla="*/ 233 w 261"/>
                  <a:gd name="T21" fmla="*/ 190 h 237"/>
                  <a:gd name="T22" fmla="*/ 16 w 261"/>
                  <a:gd name="T23" fmla="*/ 151 h 237"/>
                  <a:gd name="T24" fmla="*/ 28 w 261"/>
                  <a:gd name="T25" fmla="*/ 141 h 237"/>
                  <a:gd name="T26" fmla="*/ 224 w 261"/>
                  <a:gd name="T27" fmla="*/ 148 h 237"/>
                  <a:gd name="T28" fmla="*/ 208 w 261"/>
                  <a:gd name="T29" fmla="*/ 136 h 237"/>
                  <a:gd name="T30" fmla="*/ 215 w 261"/>
                  <a:gd name="T31" fmla="*/ 112 h 237"/>
                  <a:gd name="T32" fmla="*/ 224 w 261"/>
                  <a:gd name="T33" fmla="*/ 148 h 237"/>
                  <a:gd name="T34" fmla="*/ 31 w 261"/>
                  <a:gd name="T35" fmla="*/ 116 h 237"/>
                  <a:gd name="T36" fmla="*/ 47 w 261"/>
                  <a:gd name="T37" fmla="*/ 86 h 237"/>
                  <a:gd name="T38" fmla="*/ 31 w 261"/>
                  <a:gd name="T39" fmla="*/ 116 h 237"/>
                  <a:gd name="T40" fmla="*/ 194 w 261"/>
                  <a:gd name="T41" fmla="*/ 107 h 237"/>
                  <a:gd name="T42" fmla="*/ 210 w 261"/>
                  <a:gd name="T43" fmla="*/ 105 h 237"/>
                  <a:gd name="T44" fmla="*/ 203 w 261"/>
                  <a:gd name="T45" fmla="*/ 108 h 237"/>
                  <a:gd name="T46" fmla="*/ 53 w 261"/>
                  <a:gd name="T47" fmla="*/ 81 h 237"/>
                  <a:gd name="T48" fmla="*/ 77 w 261"/>
                  <a:gd name="T49" fmla="*/ 84 h 237"/>
                  <a:gd name="T50" fmla="*/ 113 w 261"/>
                  <a:gd name="T51" fmla="*/ 74 h 237"/>
                  <a:gd name="T52" fmla="*/ 111 w 261"/>
                  <a:gd name="T53" fmla="*/ 57 h 237"/>
                  <a:gd name="T54" fmla="*/ 116 w 261"/>
                  <a:gd name="T55" fmla="*/ 73 h 237"/>
                  <a:gd name="T56" fmla="*/ 128 w 261"/>
                  <a:gd name="T57" fmla="*/ 0 h 237"/>
                  <a:gd name="T58" fmla="*/ 14 w 261"/>
                  <a:gd name="T59" fmla="*/ 69 h 237"/>
                  <a:gd name="T60" fmla="*/ 3 w 261"/>
                  <a:gd name="T61" fmla="*/ 172 h 237"/>
                  <a:gd name="T62" fmla="*/ 15 w 261"/>
                  <a:gd name="T63" fmla="*/ 160 h 237"/>
                  <a:gd name="T64" fmla="*/ 20 w 261"/>
                  <a:gd name="T65" fmla="*/ 174 h 237"/>
                  <a:gd name="T66" fmla="*/ 29 w 261"/>
                  <a:gd name="T67" fmla="*/ 170 h 237"/>
                  <a:gd name="T68" fmla="*/ 37 w 261"/>
                  <a:gd name="T69" fmla="*/ 137 h 237"/>
                  <a:gd name="T70" fmla="*/ 52 w 261"/>
                  <a:gd name="T71" fmla="*/ 113 h 237"/>
                  <a:gd name="T72" fmla="*/ 70 w 261"/>
                  <a:gd name="T73" fmla="*/ 94 h 237"/>
                  <a:gd name="T74" fmla="*/ 93 w 261"/>
                  <a:gd name="T75" fmla="*/ 70 h 237"/>
                  <a:gd name="T76" fmla="*/ 115 w 261"/>
                  <a:gd name="T77" fmla="*/ 81 h 237"/>
                  <a:gd name="T78" fmla="*/ 145 w 261"/>
                  <a:gd name="T79" fmla="*/ 92 h 237"/>
                  <a:gd name="T80" fmla="*/ 166 w 261"/>
                  <a:gd name="T81" fmla="*/ 91 h 237"/>
                  <a:gd name="T82" fmla="*/ 189 w 261"/>
                  <a:gd name="T83" fmla="*/ 114 h 237"/>
                  <a:gd name="T84" fmla="*/ 202 w 261"/>
                  <a:gd name="T85" fmla="*/ 116 h 237"/>
                  <a:gd name="T86" fmla="*/ 208 w 261"/>
                  <a:gd name="T87" fmla="*/ 151 h 237"/>
                  <a:gd name="T88" fmla="*/ 220 w 261"/>
                  <a:gd name="T89" fmla="*/ 160 h 237"/>
                  <a:gd name="T90" fmla="*/ 225 w 261"/>
                  <a:gd name="T91" fmla="*/ 193 h 237"/>
                  <a:gd name="T92" fmla="*/ 200 w 261"/>
                  <a:gd name="T93" fmla="*/ 225 h 237"/>
                  <a:gd name="T94" fmla="*/ 209 w 261"/>
                  <a:gd name="T95" fmla="*/ 225 h 237"/>
                  <a:gd name="T96" fmla="*/ 224 w 261"/>
                  <a:gd name="T97" fmla="*/ 202 h 237"/>
                  <a:gd name="T98" fmla="*/ 217 w 261"/>
                  <a:gd name="T99" fmla="*/ 233 h 237"/>
                  <a:gd name="T100" fmla="*/ 217 w 261"/>
                  <a:gd name="T101" fmla="*/ 233 h 237"/>
                  <a:gd name="T102" fmla="*/ 260 w 261"/>
                  <a:gd name="T103" fmla="*/ 145 h 237"/>
                  <a:gd name="T104" fmla="*/ 207 w 261"/>
                  <a:gd name="T105" fmla="*/ 25 h 237"/>
                  <a:gd name="T106" fmla="*/ 191 w 261"/>
                  <a:gd name="T107" fmla="*/ 45 h 237"/>
                  <a:gd name="T108" fmla="*/ 173 w 261"/>
                  <a:gd name="T109" fmla="*/ 78 h 237"/>
                  <a:gd name="T110" fmla="*/ 170 w 261"/>
                  <a:gd name="T111" fmla="*/ 76 h 237"/>
                  <a:gd name="T112" fmla="*/ 155 w 261"/>
                  <a:gd name="T113" fmla="*/ 86 h 237"/>
                  <a:gd name="T114" fmla="*/ 145 w 261"/>
                  <a:gd name="T115" fmla="*/ 63 h 237"/>
                  <a:gd name="T116" fmla="*/ 167 w 261"/>
                  <a:gd name="T117" fmla="*/ 5 h 237"/>
                  <a:gd name="T118" fmla="*/ 142 w 261"/>
                  <a:gd name="T119" fmla="*/ 43 h 237"/>
                  <a:gd name="T120" fmla="*/ 123 w 261"/>
                  <a:gd name="T121" fmla="*/ 12 h 237"/>
                  <a:gd name="T122" fmla="*/ 128 w 261"/>
                  <a:gd name="T123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1" h="237">
                    <a:moveTo>
                      <a:pt x="178" y="48"/>
                    </a:moveTo>
                    <a:cubicBezTo>
                      <a:pt x="176" y="56"/>
                      <a:pt x="175" y="63"/>
                      <a:pt x="175" y="69"/>
                    </a:cubicBezTo>
                    <a:cubicBezTo>
                      <a:pt x="179" y="68"/>
                      <a:pt x="184" y="62"/>
                      <a:pt x="185" y="59"/>
                    </a:cubicBezTo>
                    <a:cubicBezTo>
                      <a:pt x="187" y="53"/>
                      <a:pt x="183" y="50"/>
                      <a:pt x="178" y="48"/>
                    </a:cubicBezTo>
                    <a:moveTo>
                      <a:pt x="192" y="16"/>
                    </a:moveTo>
                    <a:cubicBezTo>
                      <a:pt x="188" y="24"/>
                      <a:pt x="184" y="32"/>
                      <a:pt x="181" y="40"/>
                    </a:cubicBezTo>
                    <a:cubicBezTo>
                      <a:pt x="187" y="39"/>
                      <a:pt x="193" y="37"/>
                      <a:pt x="196" y="31"/>
                    </a:cubicBezTo>
                    <a:cubicBezTo>
                      <a:pt x="198" y="27"/>
                      <a:pt x="199" y="23"/>
                      <a:pt x="199" y="19"/>
                    </a:cubicBezTo>
                    <a:cubicBezTo>
                      <a:pt x="197" y="18"/>
                      <a:pt x="194" y="17"/>
                      <a:pt x="192" y="16"/>
                    </a:cubicBezTo>
                    <a:moveTo>
                      <a:pt x="145" y="1"/>
                    </a:moveTo>
                    <a:cubicBezTo>
                      <a:pt x="142" y="2"/>
                      <a:pt x="140" y="4"/>
                      <a:pt x="138" y="6"/>
                    </a:cubicBezTo>
                    <a:cubicBezTo>
                      <a:pt x="130" y="11"/>
                      <a:pt x="130" y="18"/>
                      <a:pt x="132" y="25"/>
                    </a:cubicBezTo>
                    <a:cubicBezTo>
                      <a:pt x="132" y="29"/>
                      <a:pt x="134" y="31"/>
                      <a:pt x="139" y="32"/>
                    </a:cubicBezTo>
                    <a:cubicBezTo>
                      <a:pt x="139" y="32"/>
                      <a:pt x="140" y="31"/>
                      <a:pt x="141" y="31"/>
                    </a:cubicBezTo>
                    <a:cubicBezTo>
                      <a:pt x="141" y="31"/>
                      <a:pt x="142" y="31"/>
                      <a:pt x="142" y="32"/>
                    </a:cubicBezTo>
                    <a:cubicBezTo>
                      <a:pt x="147" y="23"/>
                      <a:pt x="151" y="13"/>
                      <a:pt x="153" y="2"/>
                    </a:cubicBezTo>
                    <a:cubicBezTo>
                      <a:pt x="150" y="2"/>
                      <a:pt x="147" y="1"/>
                      <a:pt x="145" y="1"/>
                    </a:cubicBezTo>
                    <a:moveTo>
                      <a:pt x="230" y="187"/>
                    </a:moveTo>
                    <a:cubicBezTo>
                      <a:pt x="226" y="184"/>
                      <a:pt x="224" y="179"/>
                      <a:pt x="225" y="172"/>
                    </a:cubicBezTo>
                    <a:cubicBezTo>
                      <a:pt x="225" y="165"/>
                      <a:pt x="229" y="163"/>
                      <a:pt x="233" y="160"/>
                    </a:cubicBezTo>
                    <a:cubicBezTo>
                      <a:pt x="234" y="166"/>
                      <a:pt x="234" y="173"/>
                      <a:pt x="234" y="180"/>
                    </a:cubicBezTo>
                    <a:cubicBezTo>
                      <a:pt x="234" y="183"/>
                      <a:pt x="234" y="187"/>
                      <a:pt x="233" y="190"/>
                    </a:cubicBezTo>
                    <a:cubicBezTo>
                      <a:pt x="232" y="189"/>
                      <a:pt x="231" y="188"/>
                      <a:pt x="230" y="187"/>
                    </a:cubicBezTo>
                    <a:moveTo>
                      <a:pt x="16" y="151"/>
                    </a:moveTo>
                    <a:cubicBezTo>
                      <a:pt x="18" y="142"/>
                      <a:pt x="20" y="133"/>
                      <a:pt x="24" y="124"/>
                    </a:cubicBezTo>
                    <a:cubicBezTo>
                      <a:pt x="31" y="127"/>
                      <a:pt x="30" y="134"/>
                      <a:pt x="28" y="141"/>
                    </a:cubicBezTo>
                    <a:cubicBezTo>
                      <a:pt x="26" y="147"/>
                      <a:pt x="21" y="150"/>
                      <a:pt x="16" y="151"/>
                    </a:cubicBezTo>
                    <a:moveTo>
                      <a:pt x="224" y="148"/>
                    </a:moveTo>
                    <a:cubicBezTo>
                      <a:pt x="218" y="148"/>
                      <a:pt x="214" y="146"/>
                      <a:pt x="210" y="141"/>
                    </a:cubicBezTo>
                    <a:cubicBezTo>
                      <a:pt x="209" y="139"/>
                      <a:pt x="209" y="138"/>
                      <a:pt x="208" y="136"/>
                    </a:cubicBezTo>
                    <a:cubicBezTo>
                      <a:pt x="204" y="131"/>
                      <a:pt x="207" y="120"/>
                      <a:pt x="212" y="114"/>
                    </a:cubicBezTo>
                    <a:cubicBezTo>
                      <a:pt x="213" y="113"/>
                      <a:pt x="214" y="113"/>
                      <a:pt x="215" y="112"/>
                    </a:cubicBezTo>
                    <a:cubicBezTo>
                      <a:pt x="223" y="124"/>
                      <a:pt x="228" y="136"/>
                      <a:pt x="231" y="149"/>
                    </a:cubicBezTo>
                    <a:cubicBezTo>
                      <a:pt x="229" y="149"/>
                      <a:pt x="227" y="148"/>
                      <a:pt x="224" y="148"/>
                    </a:cubicBezTo>
                    <a:cubicBezTo>
                      <a:pt x="224" y="148"/>
                      <a:pt x="224" y="148"/>
                      <a:pt x="224" y="148"/>
                    </a:cubicBezTo>
                    <a:moveTo>
                      <a:pt x="31" y="116"/>
                    </a:moveTo>
                    <a:cubicBezTo>
                      <a:pt x="30" y="116"/>
                      <a:pt x="29" y="116"/>
                      <a:pt x="27" y="116"/>
                    </a:cubicBezTo>
                    <a:cubicBezTo>
                      <a:pt x="32" y="105"/>
                      <a:pt x="39" y="95"/>
                      <a:pt x="47" y="86"/>
                    </a:cubicBezTo>
                    <a:cubicBezTo>
                      <a:pt x="51" y="95"/>
                      <a:pt x="50" y="101"/>
                      <a:pt x="43" y="111"/>
                    </a:cubicBezTo>
                    <a:cubicBezTo>
                      <a:pt x="40" y="115"/>
                      <a:pt x="36" y="116"/>
                      <a:pt x="31" y="116"/>
                    </a:cubicBezTo>
                    <a:moveTo>
                      <a:pt x="203" y="108"/>
                    </a:moveTo>
                    <a:cubicBezTo>
                      <a:pt x="199" y="108"/>
                      <a:pt x="196" y="108"/>
                      <a:pt x="194" y="107"/>
                    </a:cubicBezTo>
                    <a:cubicBezTo>
                      <a:pt x="185" y="106"/>
                      <a:pt x="183" y="92"/>
                      <a:pt x="184" y="81"/>
                    </a:cubicBezTo>
                    <a:cubicBezTo>
                      <a:pt x="194" y="89"/>
                      <a:pt x="203" y="97"/>
                      <a:pt x="210" y="105"/>
                    </a:cubicBezTo>
                    <a:cubicBezTo>
                      <a:pt x="209" y="106"/>
                      <a:pt x="208" y="107"/>
                      <a:pt x="207" y="108"/>
                    </a:cubicBezTo>
                    <a:cubicBezTo>
                      <a:pt x="206" y="108"/>
                      <a:pt x="204" y="108"/>
                      <a:pt x="203" y="108"/>
                    </a:cubicBezTo>
                    <a:moveTo>
                      <a:pt x="68" y="86"/>
                    </a:moveTo>
                    <a:cubicBezTo>
                      <a:pt x="62" y="86"/>
                      <a:pt x="57" y="84"/>
                      <a:pt x="53" y="81"/>
                    </a:cubicBezTo>
                    <a:cubicBezTo>
                      <a:pt x="62" y="72"/>
                      <a:pt x="73" y="65"/>
                      <a:pt x="86" y="61"/>
                    </a:cubicBezTo>
                    <a:cubicBezTo>
                      <a:pt x="89" y="67"/>
                      <a:pt x="80" y="82"/>
                      <a:pt x="77" y="84"/>
                    </a:cubicBezTo>
                    <a:cubicBezTo>
                      <a:pt x="74" y="85"/>
                      <a:pt x="71" y="86"/>
                      <a:pt x="68" y="86"/>
                    </a:cubicBezTo>
                    <a:moveTo>
                      <a:pt x="113" y="74"/>
                    </a:moveTo>
                    <a:cubicBezTo>
                      <a:pt x="105" y="74"/>
                      <a:pt x="98" y="66"/>
                      <a:pt x="93" y="59"/>
                    </a:cubicBezTo>
                    <a:cubicBezTo>
                      <a:pt x="99" y="58"/>
                      <a:pt x="105" y="57"/>
                      <a:pt x="111" y="57"/>
                    </a:cubicBezTo>
                    <a:cubicBezTo>
                      <a:pt x="117" y="57"/>
                      <a:pt x="123" y="58"/>
                      <a:pt x="129" y="59"/>
                    </a:cubicBezTo>
                    <a:cubicBezTo>
                      <a:pt x="127" y="65"/>
                      <a:pt x="123" y="71"/>
                      <a:pt x="116" y="73"/>
                    </a:cubicBezTo>
                    <a:cubicBezTo>
                      <a:pt x="115" y="73"/>
                      <a:pt x="114" y="74"/>
                      <a:pt x="113" y="74"/>
                    </a:cubicBezTo>
                    <a:moveTo>
                      <a:pt x="128" y="0"/>
                    </a:moveTo>
                    <a:cubicBezTo>
                      <a:pt x="77" y="0"/>
                      <a:pt x="38" y="24"/>
                      <a:pt x="21" y="55"/>
                    </a:cubicBezTo>
                    <a:cubicBezTo>
                      <a:pt x="18" y="60"/>
                      <a:pt x="16" y="64"/>
                      <a:pt x="14" y="69"/>
                    </a:cubicBezTo>
                    <a:cubicBezTo>
                      <a:pt x="19" y="108"/>
                      <a:pt x="8" y="143"/>
                      <a:pt x="0" y="156"/>
                    </a:cubicBezTo>
                    <a:cubicBezTo>
                      <a:pt x="1" y="162"/>
                      <a:pt x="2" y="168"/>
                      <a:pt x="3" y="172"/>
                    </a:cubicBezTo>
                    <a:cubicBezTo>
                      <a:pt x="7" y="172"/>
                      <a:pt x="11" y="173"/>
                      <a:pt x="14" y="174"/>
                    </a:cubicBezTo>
                    <a:cubicBezTo>
                      <a:pt x="14" y="169"/>
                      <a:pt x="14" y="165"/>
                      <a:pt x="15" y="160"/>
                    </a:cubicBezTo>
                    <a:cubicBezTo>
                      <a:pt x="19" y="161"/>
                      <a:pt x="23" y="164"/>
                      <a:pt x="22" y="170"/>
                    </a:cubicBezTo>
                    <a:cubicBezTo>
                      <a:pt x="22" y="171"/>
                      <a:pt x="21" y="173"/>
                      <a:pt x="20" y="174"/>
                    </a:cubicBezTo>
                    <a:cubicBezTo>
                      <a:pt x="23" y="175"/>
                      <a:pt x="25" y="175"/>
                      <a:pt x="28" y="176"/>
                    </a:cubicBezTo>
                    <a:cubicBezTo>
                      <a:pt x="29" y="174"/>
                      <a:pt x="29" y="172"/>
                      <a:pt x="29" y="170"/>
                    </a:cubicBezTo>
                    <a:cubicBezTo>
                      <a:pt x="31" y="161"/>
                      <a:pt x="30" y="157"/>
                      <a:pt x="25" y="155"/>
                    </a:cubicBezTo>
                    <a:cubicBezTo>
                      <a:pt x="31" y="151"/>
                      <a:pt x="35" y="145"/>
                      <a:pt x="37" y="137"/>
                    </a:cubicBezTo>
                    <a:cubicBezTo>
                      <a:pt x="38" y="131"/>
                      <a:pt x="38" y="127"/>
                      <a:pt x="36" y="124"/>
                    </a:cubicBezTo>
                    <a:cubicBezTo>
                      <a:pt x="42" y="123"/>
                      <a:pt x="48" y="120"/>
                      <a:pt x="52" y="113"/>
                    </a:cubicBezTo>
                    <a:cubicBezTo>
                      <a:pt x="56" y="105"/>
                      <a:pt x="58" y="98"/>
                      <a:pt x="56" y="92"/>
                    </a:cubicBezTo>
                    <a:cubicBezTo>
                      <a:pt x="61" y="93"/>
                      <a:pt x="65" y="94"/>
                      <a:pt x="70" y="94"/>
                    </a:cubicBezTo>
                    <a:cubicBezTo>
                      <a:pt x="75" y="94"/>
                      <a:pt x="81" y="93"/>
                      <a:pt x="84" y="89"/>
                    </a:cubicBezTo>
                    <a:cubicBezTo>
                      <a:pt x="87" y="85"/>
                      <a:pt x="91" y="77"/>
                      <a:pt x="93" y="70"/>
                    </a:cubicBezTo>
                    <a:cubicBezTo>
                      <a:pt x="98" y="76"/>
                      <a:pt x="105" y="81"/>
                      <a:pt x="112" y="81"/>
                    </a:cubicBezTo>
                    <a:cubicBezTo>
                      <a:pt x="113" y="81"/>
                      <a:pt x="114" y="81"/>
                      <a:pt x="115" y="81"/>
                    </a:cubicBezTo>
                    <a:cubicBezTo>
                      <a:pt x="122" y="80"/>
                      <a:pt x="128" y="75"/>
                      <a:pt x="132" y="69"/>
                    </a:cubicBezTo>
                    <a:cubicBezTo>
                      <a:pt x="134" y="79"/>
                      <a:pt x="138" y="90"/>
                      <a:pt x="145" y="92"/>
                    </a:cubicBezTo>
                    <a:cubicBezTo>
                      <a:pt x="148" y="92"/>
                      <a:pt x="153" y="93"/>
                      <a:pt x="157" y="93"/>
                    </a:cubicBezTo>
                    <a:cubicBezTo>
                      <a:pt x="160" y="93"/>
                      <a:pt x="163" y="93"/>
                      <a:pt x="166" y="91"/>
                    </a:cubicBezTo>
                    <a:cubicBezTo>
                      <a:pt x="169" y="89"/>
                      <a:pt x="172" y="84"/>
                      <a:pt x="176" y="80"/>
                    </a:cubicBezTo>
                    <a:cubicBezTo>
                      <a:pt x="176" y="93"/>
                      <a:pt x="177" y="109"/>
                      <a:pt x="189" y="114"/>
                    </a:cubicBezTo>
                    <a:cubicBezTo>
                      <a:pt x="192" y="115"/>
                      <a:pt x="196" y="116"/>
                      <a:pt x="201" y="116"/>
                    </a:cubicBezTo>
                    <a:cubicBezTo>
                      <a:pt x="201" y="116"/>
                      <a:pt x="202" y="116"/>
                      <a:pt x="202" y="116"/>
                    </a:cubicBezTo>
                    <a:cubicBezTo>
                      <a:pt x="200" y="122"/>
                      <a:pt x="198" y="129"/>
                      <a:pt x="198" y="134"/>
                    </a:cubicBezTo>
                    <a:cubicBezTo>
                      <a:pt x="198" y="138"/>
                      <a:pt x="204" y="149"/>
                      <a:pt x="208" y="151"/>
                    </a:cubicBezTo>
                    <a:cubicBezTo>
                      <a:pt x="213" y="155"/>
                      <a:pt x="219" y="155"/>
                      <a:pt x="224" y="156"/>
                    </a:cubicBezTo>
                    <a:cubicBezTo>
                      <a:pt x="223" y="157"/>
                      <a:pt x="221" y="158"/>
                      <a:pt x="220" y="160"/>
                    </a:cubicBezTo>
                    <a:cubicBezTo>
                      <a:pt x="217" y="164"/>
                      <a:pt x="217" y="171"/>
                      <a:pt x="217" y="176"/>
                    </a:cubicBezTo>
                    <a:cubicBezTo>
                      <a:pt x="216" y="183"/>
                      <a:pt x="220" y="189"/>
                      <a:pt x="225" y="193"/>
                    </a:cubicBezTo>
                    <a:cubicBezTo>
                      <a:pt x="215" y="196"/>
                      <a:pt x="206" y="203"/>
                      <a:pt x="202" y="211"/>
                    </a:cubicBezTo>
                    <a:cubicBezTo>
                      <a:pt x="200" y="216"/>
                      <a:pt x="199" y="221"/>
                      <a:pt x="200" y="225"/>
                    </a:cubicBezTo>
                    <a:cubicBezTo>
                      <a:pt x="203" y="227"/>
                      <a:pt x="206" y="228"/>
                      <a:pt x="209" y="229"/>
                    </a:cubicBezTo>
                    <a:cubicBezTo>
                      <a:pt x="209" y="228"/>
                      <a:pt x="209" y="227"/>
                      <a:pt x="209" y="225"/>
                    </a:cubicBezTo>
                    <a:cubicBezTo>
                      <a:pt x="207" y="217"/>
                      <a:pt x="208" y="211"/>
                      <a:pt x="216" y="206"/>
                    </a:cubicBezTo>
                    <a:cubicBezTo>
                      <a:pt x="218" y="205"/>
                      <a:pt x="221" y="203"/>
                      <a:pt x="224" y="202"/>
                    </a:cubicBezTo>
                    <a:cubicBezTo>
                      <a:pt x="226" y="201"/>
                      <a:pt x="229" y="200"/>
                      <a:pt x="231" y="200"/>
                    </a:cubicBezTo>
                    <a:cubicBezTo>
                      <a:pt x="229" y="212"/>
                      <a:pt x="224" y="223"/>
                      <a:pt x="217" y="233"/>
                    </a:cubicBezTo>
                    <a:cubicBezTo>
                      <a:pt x="217" y="233"/>
                      <a:pt x="217" y="233"/>
                      <a:pt x="217" y="233"/>
                    </a:cubicBezTo>
                    <a:cubicBezTo>
                      <a:pt x="217" y="233"/>
                      <a:pt x="217" y="233"/>
                      <a:pt x="217" y="233"/>
                    </a:cubicBezTo>
                    <a:cubicBezTo>
                      <a:pt x="220" y="234"/>
                      <a:pt x="223" y="235"/>
                      <a:pt x="226" y="237"/>
                    </a:cubicBezTo>
                    <a:cubicBezTo>
                      <a:pt x="239" y="222"/>
                      <a:pt x="258" y="187"/>
                      <a:pt x="260" y="145"/>
                    </a:cubicBezTo>
                    <a:cubicBezTo>
                      <a:pt x="261" y="117"/>
                      <a:pt x="255" y="85"/>
                      <a:pt x="234" y="53"/>
                    </a:cubicBezTo>
                    <a:cubicBezTo>
                      <a:pt x="228" y="44"/>
                      <a:pt x="219" y="34"/>
                      <a:pt x="207" y="25"/>
                    </a:cubicBezTo>
                    <a:cubicBezTo>
                      <a:pt x="207" y="26"/>
                      <a:pt x="207" y="27"/>
                      <a:pt x="206" y="28"/>
                    </a:cubicBezTo>
                    <a:cubicBezTo>
                      <a:pt x="203" y="36"/>
                      <a:pt x="198" y="42"/>
                      <a:pt x="191" y="45"/>
                    </a:cubicBezTo>
                    <a:cubicBezTo>
                      <a:pt x="195" y="48"/>
                      <a:pt x="196" y="52"/>
                      <a:pt x="193" y="61"/>
                    </a:cubicBezTo>
                    <a:cubicBezTo>
                      <a:pt x="190" y="69"/>
                      <a:pt x="183" y="77"/>
                      <a:pt x="173" y="78"/>
                    </a:cubicBezTo>
                    <a:cubicBezTo>
                      <a:pt x="173" y="78"/>
                      <a:pt x="173" y="78"/>
                      <a:pt x="173" y="78"/>
                    </a:cubicBezTo>
                    <a:cubicBezTo>
                      <a:pt x="172" y="78"/>
                      <a:pt x="171" y="77"/>
                      <a:pt x="170" y="76"/>
                    </a:cubicBezTo>
                    <a:cubicBezTo>
                      <a:pt x="169" y="78"/>
                      <a:pt x="168" y="79"/>
                      <a:pt x="167" y="80"/>
                    </a:cubicBezTo>
                    <a:cubicBezTo>
                      <a:pt x="163" y="84"/>
                      <a:pt x="159" y="86"/>
                      <a:pt x="155" y="86"/>
                    </a:cubicBezTo>
                    <a:cubicBezTo>
                      <a:pt x="145" y="86"/>
                      <a:pt x="139" y="72"/>
                      <a:pt x="138" y="61"/>
                    </a:cubicBezTo>
                    <a:cubicBezTo>
                      <a:pt x="140" y="61"/>
                      <a:pt x="143" y="62"/>
                      <a:pt x="145" y="63"/>
                    </a:cubicBezTo>
                    <a:cubicBezTo>
                      <a:pt x="153" y="65"/>
                      <a:pt x="160" y="68"/>
                      <a:pt x="167" y="72"/>
                    </a:cubicBezTo>
                    <a:cubicBezTo>
                      <a:pt x="165" y="64"/>
                      <a:pt x="158" y="39"/>
                      <a:pt x="167" y="5"/>
                    </a:cubicBezTo>
                    <a:cubicBezTo>
                      <a:pt x="159" y="24"/>
                      <a:pt x="150" y="37"/>
                      <a:pt x="144" y="42"/>
                    </a:cubicBezTo>
                    <a:cubicBezTo>
                      <a:pt x="143" y="43"/>
                      <a:pt x="142" y="43"/>
                      <a:pt x="142" y="43"/>
                    </a:cubicBezTo>
                    <a:cubicBezTo>
                      <a:pt x="140" y="43"/>
                      <a:pt x="139" y="42"/>
                      <a:pt x="138" y="40"/>
                    </a:cubicBezTo>
                    <a:cubicBezTo>
                      <a:pt x="125" y="40"/>
                      <a:pt x="119" y="25"/>
                      <a:pt x="123" y="12"/>
                    </a:cubicBezTo>
                    <a:cubicBezTo>
                      <a:pt x="125" y="8"/>
                      <a:pt x="128" y="4"/>
                      <a:pt x="132" y="0"/>
                    </a:cubicBezTo>
                    <a:cubicBezTo>
                      <a:pt x="131" y="0"/>
                      <a:pt x="129" y="0"/>
                      <a:pt x="12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1" name="Freeform 309"/>
              <p:cNvSpPr>
                <a:spLocks noEditPoints="1"/>
              </p:cNvSpPr>
              <p:nvPr/>
            </p:nvSpPr>
            <p:spPr bwMode="auto">
              <a:xfrm>
                <a:off x="7134" y="2460"/>
                <a:ext cx="154" cy="127"/>
              </a:xfrm>
              <a:custGeom>
                <a:avLst/>
                <a:gdLst>
                  <a:gd name="T0" fmla="*/ 251 w 311"/>
                  <a:gd name="T1" fmla="*/ 215 h 257"/>
                  <a:gd name="T2" fmla="*/ 247 w 311"/>
                  <a:gd name="T3" fmla="*/ 224 h 257"/>
                  <a:gd name="T4" fmla="*/ 229 w 311"/>
                  <a:gd name="T5" fmla="*/ 245 h 257"/>
                  <a:gd name="T6" fmla="*/ 223 w 311"/>
                  <a:gd name="T7" fmla="*/ 237 h 257"/>
                  <a:gd name="T8" fmla="*/ 235 w 311"/>
                  <a:gd name="T9" fmla="*/ 218 h 257"/>
                  <a:gd name="T10" fmla="*/ 248 w 311"/>
                  <a:gd name="T11" fmla="*/ 187 h 257"/>
                  <a:gd name="T12" fmla="*/ 255 w 311"/>
                  <a:gd name="T13" fmla="*/ 205 h 257"/>
                  <a:gd name="T14" fmla="*/ 20 w 311"/>
                  <a:gd name="T15" fmla="*/ 144 h 257"/>
                  <a:gd name="T16" fmla="*/ 17 w 311"/>
                  <a:gd name="T17" fmla="*/ 165 h 257"/>
                  <a:gd name="T18" fmla="*/ 251 w 311"/>
                  <a:gd name="T19" fmla="*/ 163 h 257"/>
                  <a:gd name="T20" fmla="*/ 235 w 311"/>
                  <a:gd name="T21" fmla="*/ 149 h 257"/>
                  <a:gd name="T22" fmla="*/ 246 w 311"/>
                  <a:gd name="T23" fmla="*/ 126 h 257"/>
                  <a:gd name="T24" fmla="*/ 34 w 311"/>
                  <a:gd name="T25" fmla="*/ 112 h 257"/>
                  <a:gd name="T26" fmla="*/ 41 w 311"/>
                  <a:gd name="T27" fmla="*/ 115 h 257"/>
                  <a:gd name="T28" fmla="*/ 23 w 311"/>
                  <a:gd name="T29" fmla="*/ 136 h 257"/>
                  <a:gd name="T30" fmla="*/ 237 w 311"/>
                  <a:gd name="T31" fmla="*/ 120 h 257"/>
                  <a:gd name="T32" fmla="*/ 217 w 311"/>
                  <a:gd name="T33" fmla="*/ 91 h 257"/>
                  <a:gd name="T34" fmla="*/ 239 w 311"/>
                  <a:gd name="T35" fmla="*/ 120 h 257"/>
                  <a:gd name="T36" fmla="*/ 48 w 311"/>
                  <a:gd name="T37" fmla="*/ 104 h 257"/>
                  <a:gd name="T38" fmla="*/ 66 w 311"/>
                  <a:gd name="T39" fmla="*/ 76 h 257"/>
                  <a:gd name="T40" fmla="*/ 48 w 311"/>
                  <a:gd name="T41" fmla="*/ 104 h 257"/>
                  <a:gd name="T42" fmla="*/ 170 w 311"/>
                  <a:gd name="T43" fmla="*/ 64 h 257"/>
                  <a:gd name="T44" fmla="*/ 205 w 311"/>
                  <a:gd name="T45" fmla="*/ 82 h 257"/>
                  <a:gd name="T46" fmla="*/ 186 w 311"/>
                  <a:gd name="T47" fmla="*/ 91 h 257"/>
                  <a:gd name="T48" fmla="*/ 73 w 311"/>
                  <a:gd name="T49" fmla="*/ 71 h 257"/>
                  <a:gd name="T50" fmla="*/ 100 w 311"/>
                  <a:gd name="T51" fmla="*/ 78 h 257"/>
                  <a:gd name="T52" fmla="*/ 142 w 311"/>
                  <a:gd name="T53" fmla="*/ 73 h 257"/>
                  <a:gd name="T54" fmla="*/ 127 w 311"/>
                  <a:gd name="T55" fmla="*/ 55 h 257"/>
                  <a:gd name="T56" fmla="*/ 144 w 311"/>
                  <a:gd name="T57" fmla="*/ 73 h 257"/>
                  <a:gd name="T58" fmla="*/ 143 w 311"/>
                  <a:gd name="T59" fmla="*/ 0 h 257"/>
                  <a:gd name="T60" fmla="*/ 15 w 311"/>
                  <a:gd name="T61" fmla="*/ 84 h 257"/>
                  <a:gd name="T62" fmla="*/ 9 w 311"/>
                  <a:gd name="T63" fmla="*/ 168 h 257"/>
                  <a:gd name="T64" fmla="*/ 12 w 311"/>
                  <a:gd name="T65" fmla="*/ 171 h 257"/>
                  <a:gd name="T66" fmla="*/ 15 w 311"/>
                  <a:gd name="T67" fmla="*/ 174 h 257"/>
                  <a:gd name="T68" fmla="*/ 35 w 311"/>
                  <a:gd name="T69" fmla="*/ 157 h 257"/>
                  <a:gd name="T70" fmla="*/ 48 w 311"/>
                  <a:gd name="T71" fmla="*/ 124 h 257"/>
                  <a:gd name="T72" fmla="*/ 49 w 311"/>
                  <a:gd name="T73" fmla="*/ 111 h 257"/>
                  <a:gd name="T74" fmla="*/ 76 w 311"/>
                  <a:gd name="T75" fmla="*/ 82 h 257"/>
                  <a:gd name="T76" fmla="*/ 107 w 311"/>
                  <a:gd name="T77" fmla="*/ 83 h 257"/>
                  <a:gd name="T78" fmla="*/ 142 w 311"/>
                  <a:gd name="T79" fmla="*/ 80 h 257"/>
                  <a:gd name="T80" fmla="*/ 162 w 311"/>
                  <a:gd name="T81" fmla="*/ 71 h 257"/>
                  <a:gd name="T82" fmla="*/ 189 w 311"/>
                  <a:gd name="T83" fmla="*/ 99 h 257"/>
                  <a:gd name="T84" fmla="*/ 209 w 311"/>
                  <a:gd name="T85" fmla="*/ 89 h 257"/>
                  <a:gd name="T86" fmla="*/ 232 w 311"/>
                  <a:gd name="T87" fmla="*/ 128 h 257"/>
                  <a:gd name="T88" fmla="*/ 233 w 311"/>
                  <a:gd name="T89" fmla="*/ 163 h 257"/>
                  <a:gd name="T90" fmla="*/ 245 w 311"/>
                  <a:gd name="T91" fmla="*/ 174 h 257"/>
                  <a:gd name="T92" fmla="*/ 245 w 311"/>
                  <a:gd name="T93" fmla="*/ 207 h 257"/>
                  <a:gd name="T94" fmla="*/ 218 w 311"/>
                  <a:gd name="T95" fmla="*/ 222 h 257"/>
                  <a:gd name="T96" fmla="*/ 229 w 311"/>
                  <a:gd name="T97" fmla="*/ 257 h 257"/>
                  <a:gd name="T98" fmla="*/ 259 w 311"/>
                  <a:gd name="T99" fmla="*/ 231 h 257"/>
                  <a:gd name="T100" fmla="*/ 178 w 311"/>
                  <a:gd name="T101" fmla="*/ 4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11" h="257">
                    <a:moveTo>
                      <a:pt x="235" y="218"/>
                    </a:moveTo>
                    <a:cubicBezTo>
                      <a:pt x="240" y="217"/>
                      <a:pt x="246" y="215"/>
                      <a:pt x="251" y="215"/>
                    </a:cubicBezTo>
                    <a:cubicBezTo>
                      <a:pt x="251" y="215"/>
                      <a:pt x="251" y="215"/>
                      <a:pt x="252" y="215"/>
                    </a:cubicBezTo>
                    <a:cubicBezTo>
                      <a:pt x="250" y="218"/>
                      <a:pt x="249" y="221"/>
                      <a:pt x="247" y="224"/>
                    </a:cubicBezTo>
                    <a:cubicBezTo>
                      <a:pt x="243" y="232"/>
                      <a:pt x="238" y="239"/>
                      <a:pt x="232" y="245"/>
                    </a:cubicBezTo>
                    <a:cubicBezTo>
                      <a:pt x="231" y="245"/>
                      <a:pt x="230" y="245"/>
                      <a:pt x="229" y="245"/>
                    </a:cubicBezTo>
                    <a:cubicBezTo>
                      <a:pt x="229" y="245"/>
                      <a:pt x="229" y="245"/>
                      <a:pt x="228" y="245"/>
                    </a:cubicBezTo>
                    <a:cubicBezTo>
                      <a:pt x="224" y="243"/>
                      <a:pt x="222" y="240"/>
                      <a:pt x="223" y="237"/>
                    </a:cubicBezTo>
                    <a:cubicBezTo>
                      <a:pt x="223" y="229"/>
                      <a:pt x="224" y="222"/>
                      <a:pt x="234" y="219"/>
                    </a:cubicBezTo>
                    <a:cubicBezTo>
                      <a:pt x="234" y="219"/>
                      <a:pt x="235" y="219"/>
                      <a:pt x="235" y="218"/>
                    </a:cubicBezTo>
                    <a:moveTo>
                      <a:pt x="255" y="205"/>
                    </a:moveTo>
                    <a:cubicBezTo>
                      <a:pt x="249" y="200"/>
                      <a:pt x="246" y="195"/>
                      <a:pt x="248" y="187"/>
                    </a:cubicBezTo>
                    <a:cubicBezTo>
                      <a:pt x="250" y="179"/>
                      <a:pt x="254" y="178"/>
                      <a:pt x="259" y="175"/>
                    </a:cubicBezTo>
                    <a:cubicBezTo>
                      <a:pt x="259" y="186"/>
                      <a:pt x="258" y="196"/>
                      <a:pt x="255" y="205"/>
                    </a:cubicBezTo>
                    <a:moveTo>
                      <a:pt x="17" y="165"/>
                    </a:moveTo>
                    <a:cubicBezTo>
                      <a:pt x="17" y="159"/>
                      <a:pt x="18" y="152"/>
                      <a:pt x="20" y="144"/>
                    </a:cubicBezTo>
                    <a:cubicBezTo>
                      <a:pt x="25" y="146"/>
                      <a:pt x="29" y="149"/>
                      <a:pt x="27" y="155"/>
                    </a:cubicBezTo>
                    <a:cubicBezTo>
                      <a:pt x="26" y="158"/>
                      <a:pt x="21" y="164"/>
                      <a:pt x="17" y="165"/>
                    </a:cubicBezTo>
                    <a:moveTo>
                      <a:pt x="259" y="165"/>
                    </a:moveTo>
                    <a:cubicBezTo>
                      <a:pt x="256" y="164"/>
                      <a:pt x="254" y="163"/>
                      <a:pt x="251" y="163"/>
                    </a:cubicBezTo>
                    <a:cubicBezTo>
                      <a:pt x="245" y="162"/>
                      <a:pt x="240" y="159"/>
                      <a:pt x="236" y="153"/>
                    </a:cubicBezTo>
                    <a:cubicBezTo>
                      <a:pt x="236" y="151"/>
                      <a:pt x="236" y="150"/>
                      <a:pt x="235" y="149"/>
                    </a:cubicBezTo>
                    <a:cubicBezTo>
                      <a:pt x="231" y="143"/>
                      <a:pt x="236" y="133"/>
                      <a:pt x="242" y="127"/>
                    </a:cubicBezTo>
                    <a:cubicBezTo>
                      <a:pt x="244" y="127"/>
                      <a:pt x="245" y="126"/>
                      <a:pt x="246" y="126"/>
                    </a:cubicBezTo>
                    <a:cubicBezTo>
                      <a:pt x="253" y="138"/>
                      <a:pt x="257" y="152"/>
                      <a:pt x="259" y="165"/>
                    </a:cubicBezTo>
                    <a:moveTo>
                      <a:pt x="34" y="112"/>
                    </a:moveTo>
                    <a:cubicBezTo>
                      <a:pt x="35" y="111"/>
                      <a:pt x="35" y="110"/>
                      <a:pt x="36" y="110"/>
                    </a:cubicBezTo>
                    <a:cubicBezTo>
                      <a:pt x="39" y="111"/>
                      <a:pt x="40" y="113"/>
                      <a:pt x="41" y="115"/>
                    </a:cubicBezTo>
                    <a:cubicBezTo>
                      <a:pt x="41" y="119"/>
                      <a:pt x="40" y="123"/>
                      <a:pt x="38" y="127"/>
                    </a:cubicBezTo>
                    <a:cubicBezTo>
                      <a:pt x="35" y="133"/>
                      <a:pt x="29" y="135"/>
                      <a:pt x="23" y="136"/>
                    </a:cubicBezTo>
                    <a:cubicBezTo>
                      <a:pt x="26" y="128"/>
                      <a:pt x="30" y="120"/>
                      <a:pt x="34" y="112"/>
                    </a:cubicBezTo>
                    <a:moveTo>
                      <a:pt x="237" y="120"/>
                    </a:moveTo>
                    <a:cubicBezTo>
                      <a:pt x="232" y="120"/>
                      <a:pt x="227" y="119"/>
                      <a:pt x="224" y="118"/>
                    </a:cubicBezTo>
                    <a:cubicBezTo>
                      <a:pt x="214" y="115"/>
                      <a:pt x="215" y="101"/>
                      <a:pt x="217" y="91"/>
                    </a:cubicBezTo>
                    <a:cubicBezTo>
                      <a:pt x="227" y="99"/>
                      <a:pt x="235" y="108"/>
                      <a:pt x="242" y="118"/>
                    </a:cubicBezTo>
                    <a:cubicBezTo>
                      <a:pt x="241" y="119"/>
                      <a:pt x="240" y="119"/>
                      <a:pt x="239" y="120"/>
                    </a:cubicBezTo>
                    <a:cubicBezTo>
                      <a:pt x="238" y="120"/>
                      <a:pt x="238" y="120"/>
                      <a:pt x="237" y="120"/>
                    </a:cubicBezTo>
                    <a:moveTo>
                      <a:pt x="48" y="104"/>
                    </a:moveTo>
                    <a:cubicBezTo>
                      <a:pt x="46" y="104"/>
                      <a:pt x="43" y="103"/>
                      <a:pt x="40" y="102"/>
                    </a:cubicBezTo>
                    <a:cubicBezTo>
                      <a:pt x="47" y="93"/>
                      <a:pt x="56" y="83"/>
                      <a:pt x="66" y="76"/>
                    </a:cubicBezTo>
                    <a:cubicBezTo>
                      <a:pt x="70" y="85"/>
                      <a:pt x="67" y="91"/>
                      <a:pt x="59" y="99"/>
                    </a:cubicBezTo>
                    <a:cubicBezTo>
                      <a:pt x="56" y="102"/>
                      <a:pt x="52" y="104"/>
                      <a:pt x="48" y="104"/>
                    </a:cubicBezTo>
                    <a:moveTo>
                      <a:pt x="186" y="91"/>
                    </a:moveTo>
                    <a:cubicBezTo>
                      <a:pt x="175" y="91"/>
                      <a:pt x="170" y="76"/>
                      <a:pt x="170" y="64"/>
                    </a:cubicBezTo>
                    <a:cubicBezTo>
                      <a:pt x="172" y="64"/>
                      <a:pt x="175" y="66"/>
                      <a:pt x="177" y="67"/>
                    </a:cubicBezTo>
                    <a:cubicBezTo>
                      <a:pt x="187" y="71"/>
                      <a:pt x="197" y="77"/>
                      <a:pt x="205" y="82"/>
                    </a:cubicBezTo>
                    <a:cubicBezTo>
                      <a:pt x="203" y="84"/>
                      <a:pt x="201" y="85"/>
                      <a:pt x="199" y="87"/>
                    </a:cubicBezTo>
                    <a:cubicBezTo>
                      <a:pt x="194" y="90"/>
                      <a:pt x="190" y="91"/>
                      <a:pt x="186" y="91"/>
                    </a:cubicBezTo>
                    <a:moveTo>
                      <a:pt x="93" y="79"/>
                    </a:moveTo>
                    <a:cubicBezTo>
                      <a:pt x="86" y="79"/>
                      <a:pt x="78" y="76"/>
                      <a:pt x="73" y="71"/>
                    </a:cubicBezTo>
                    <a:cubicBezTo>
                      <a:pt x="85" y="64"/>
                      <a:pt x="98" y="58"/>
                      <a:pt x="112" y="56"/>
                    </a:cubicBezTo>
                    <a:cubicBezTo>
                      <a:pt x="115" y="63"/>
                      <a:pt x="103" y="76"/>
                      <a:pt x="100" y="78"/>
                    </a:cubicBezTo>
                    <a:cubicBezTo>
                      <a:pt x="98" y="78"/>
                      <a:pt x="95" y="79"/>
                      <a:pt x="93" y="79"/>
                    </a:cubicBezTo>
                    <a:moveTo>
                      <a:pt x="142" y="73"/>
                    </a:moveTo>
                    <a:cubicBezTo>
                      <a:pt x="132" y="73"/>
                      <a:pt x="126" y="63"/>
                      <a:pt x="121" y="55"/>
                    </a:cubicBezTo>
                    <a:cubicBezTo>
                      <a:pt x="123" y="55"/>
                      <a:pt x="125" y="55"/>
                      <a:pt x="127" y="55"/>
                    </a:cubicBezTo>
                    <a:cubicBezTo>
                      <a:pt x="137" y="55"/>
                      <a:pt x="148" y="57"/>
                      <a:pt x="160" y="60"/>
                    </a:cubicBezTo>
                    <a:cubicBezTo>
                      <a:pt x="157" y="66"/>
                      <a:pt x="152" y="71"/>
                      <a:pt x="144" y="73"/>
                    </a:cubicBezTo>
                    <a:cubicBezTo>
                      <a:pt x="143" y="73"/>
                      <a:pt x="143" y="73"/>
                      <a:pt x="142" y="73"/>
                    </a:cubicBezTo>
                    <a:moveTo>
                      <a:pt x="143" y="0"/>
                    </a:moveTo>
                    <a:cubicBezTo>
                      <a:pt x="99" y="0"/>
                      <a:pt x="63" y="17"/>
                      <a:pt x="42" y="41"/>
                    </a:cubicBezTo>
                    <a:cubicBezTo>
                      <a:pt x="30" y="56"/>
                      <a:pt x="21" y="71"/>
                      <a:pt x="15" y="84"/>
                    </a:cubicBezTo>
                    <a:cubicBezTo>
                      <a:pt x="13" y="90"/>
                      <a:pt x="11" y="96"/>
                      <a:pt x="9" y="101"/>
                    </a:cubicBezTo>
                    <a:cubicBezTo>
                      <a:pt x="0" y="135"/>
                      <a:pt x="7" y="160"/>
                      <a:pt x="9" y="168"/>
                    </a:cubicBezTo>
                    <a:cubicBezTo>
                      <a:pt x="9" y="168"/>
                      <a:pt x="9" y="168"/>
                      <a:pt x="9" y="169"/>
                    </a:cubicBezTo>
                    <a:cubicBezTo>
                      <a:pt x="10" y="170"/>
                      <a:pt x="11" y="171"/>
                      <a:pt x="12" y="171"/>
                    </a:cubicBezTo>
                    <a:cubicBezTo>
                      <a:pt x="12" y="172"/>
                      <a:pt x="12" y="172"/>
                      <a:pt x="12" y="172"/>
                    </a:cubicBezTo>
                    <a:cubicBezTo>
                      <a:pt x="13" y="173"/>
                      <a:pt x="14" y="174"/>
                      <a:pt x="15" y="174"/>
                    </a:cubicBezTo>
                    <a:cubicBezTo>
                      <a:pt x="15" y="174"/>
                      <a:pt x="15" y="174"/>
                      <a:pt x="15" y="174"/>
                    </a:cubicBezTo>
                    <a:cubicBezTo>
                      <a:pt x="25" y="173"/>
                      <a:pt x="32" y="165"/>
                      <a:pt x="35" y="157"/>
                    </a:cubicBezTo>
                    <a:cubicBezTo>
                      <a:pt x="38" y="148"/>
                      <a:pt x="37" y="144"/>
                      <a:pt x="33" y="141"/>
                    </a:cubicBezTo>
                    <a:cubicBezTo>
                      <a:pt x="40" y="138"/>
                      <a:pt x="45" y="132"/>
                      <a:pt x="48" y="124"/>
                    </a:cubicBezTo>
                    <a:cubicBezTo>
                      <a:pt x="49" y="123"/>
                      <a:pt x="49" y="122"/>
                      <a:pt x="49" y="121"/>
                    </a:cubicBezTo>
                    <a:cubicBezTo>
                      <a:pt x="50" y="117"/>
                      <a:pt x="50" y="114"/>
                      <a:pt x="49" y="111"/>
                    </a:cubicBezTo>
                    <a:cubicBezTo>
                      <a:pt x="56" y="111"/>
                      <a:pt x="62" y="109"/>
                      <a:pt x="68" y="103"/>
                    </a:cubicBezTo>
                    <a:cubicBezTo>
                      <a:pt x="74" y="96"/>
                      <a:pt x="76" y="89"/>
                      <a:pt x="76" y="82"/>
                    </a:cubicBezTo>
                    <a:cubicBezTo>
                      <a:pt x="81" y="85"/>
                      <a:pt x="88" y="87"/>
                      <a:pt x="94" y="87"/>
                    </a:cubicBezTo>
                    <a:cubicBezTo>
                      <a:pt x="99" y="87"/>
                      <a:pt x="103" y="86"/>
                      <a:pt x="107" y="83"/>
                    </a:cubicBezTo>
                    <a:cubicBezTo>
                      <a:pt x="111" y="80"/>
                      <a:pt x="116" y="73"/>
                      <a:pt x="119" y="66"/>
                    </a:cubicBezTo>
                    <a:cubicBezTo>
                      <a:pt x="125" y="74"/>
                      <a:pt x="132" y="80"/>
                      <a:pt x="142" y="80"/>
                    </a:cubicBezTo>
                    <a:cubicBezTo>
                      <a:pt x="142" y="80"/>
                      <a:pt x="142" y="80"/>
                      <a:pt x="142" y="80"/>
                    </a:cubicBezTo>
                    <a:cubicBezTo>
                      <a:pt x="150" y="80"/>
                      <a:pt x="157" y="77"/>
                      <a:pt x="162" y="71"/>
                    </a:cubicBezTo>
                    <a:cubicBezTo>
                      <a:pt x="162" y="81"/>
                      <a:pt x="165" y="92"/>
                      <a:pt x="173" y="95"/>
                    </a:cubicBezTo>
                    <a:cubicBezTo>
                      <a:pt x="177" y="97"/>
                      <a:pt x="183" y="99"/>
                      <a:pt x="189" y="99"/>
                    </a:cubicBezTo>
                    <a:cubicBezTo>
                      <a:pt x="191" y="99"/>
                      <a:pt x="193" y="99"/>
                      <a:pt x="195" y="98"/>
                    </a:cubicBezTo>
                    <a:cubicBezTo>
                      <a:pt x="199" y="96"/>
                      <a:pt x="204" y="91"/>
                      <a:pt x="209" y="89"/>
                    </a:cubicBezTo>
                    <a:cubicBezTo>
                      <a:pt x="206" y="101"/>
                      <a:pt x="205" y="117"/>
                      <a:pt x="218" y="124"/>
                    </a:cubicBezTo>
                    <a:cubicBezTo>
                      <a:pt x="221" y="125"/>
                      <a:pt x="227" y="127"/>
                      <a:pt x="232" y="128"/>
                    </a:cubicBezTo>
                    <a:cubicBezTo>
                      <a:pt x="228" y="133"/>
                      <a:pt x="226" y="140"/>
                      <a:pt x="225" y="145"/>
                    </a:cubicBezTo>
                    <a:cubicBezTo>
                      <a:pt x="224" y="149"/>
                      <a:pt x="229" y="160"/>
                      <a:pt x="233" y="163"/>
                    </a:cubicBezTo>
                    <a:cubicBezTo>
                      <a:pt x="238" y="167"/>
                      <a:pt x="244" y="169"/>
                      <a:pt x="250" y="170"/>
                    </a:cubicBezTo>
                    <a:cubicBezTo>
                      <a:pt x="248" y="171"/>
                      <a:pt x="247" y="172"/>
                      <a:pt x="245" y="174"/>
                    </a:cubicBezTo>
                    <a:cubicBezTo>
                      <a:pt x="241" y="177"/>
                      <a:pt x="241" y="185"/>
                      <a:pt x="240" y="189"/>
                    </a:cubicBezTo>
                    <a:cubicBezTo>
                      <a:pt x="238" y="196"/>
                      <a:pt x="241" y="202"/>
                      <a:pt x="245" y="207"/>
                    </a:cubicBezTo>
                    <a:cubicBezTo>
                      <a:pt x="238" y="208"/>
                      <a:pt x="231" y="211"/>
                      <a:pt x="225" y="215"/>
                    </a:cubicBezTo>
                    <a:cubicBezTo>
                      <a:pt x="222" y="217"/>
                      <a:pt x="220" y="219"/>
                      <a:pt x="218" y="222"/>
                    </a:cubicBezTo>
                    <a:cubicBezTo>
                      <a:pt x="210" y="233"/>
                      <a:pt x="213" y="249"/>
                      <a:pt x="226" y="253"/>
                    </a:cubicBezTo>
                    <a:cubicBezTo>
                      <a:pt x="226" y="255"/>
                      <a:pt x="227" y="257"/>
                      <a:pt x="229" y="257"/>
                    </a:cubicBezTo>
                    <a:cubicBezTo>
                      <a:pt x="230" y="257"/>
                      <a:pt x="231" y="256"/>
                      <a:pt x="231" y="256"/>
                    </a:cubicBezTo>
                    <a:cubicBezTo>
                      <a:pt x="238" y="253"/>
                      <a:pt x="248" y="244"/>
                      <a:pt x="259" y="231"/>
                    </a:cubicBezTo>
                    <a:cubicBezTo>
                      <a:pt x="285" y="199"/>
                      <a:pt x="311" y="140"/>
                      <a:pt x="276" y="70"/>
                    </a:cubicBezTo>
                    <a:cubicBezTo>
                      <a:pt x="263" y="45"/>
                      <a:pt x="229" y="13"/>
                      <a:pt x="178" y="4"/>
                    </a:cubicBezTo>
                    <a:cubicBezTo>
                      <a:pt x="166" y="1"/>
                      <a:pt x="155" y="0"/>
                      <a:pt x="14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2" name="Freeform 310"/>
              <p:cNvSpPr>
                <a:spLocks noEditPoints="1"/>
              </p:cNvSpPr>
              <p:nvPr/>
            </p:nvSpPr>
            <p:spPr bwMode="auto">
              <a:xfrm>
                <a:off x="7005" y="2414"/>
                <a:ext cx="143" cy="115"/>
              </a:xfrm>
              <a:custGeom>
                <a:avLst/>
                <a:gdLst>
                  <a:gd name="T0" fmla="*/ 18 w 290"/>
                  <a:gd name="T1" fmla="*/ 206 h 232"/>
                  <a:gd name="T2" fmla="*/ 20 w 290"/>
                  <a:gd name="T3" fmla="*/ 207 h 232"/>
                  <a:gd name="T4" fmla="*/ 27 w 290"/>
                  <a:gd name="T5" fmla="*/ 204 h 232"/>
                  <a:gd name="T6" fmla="*/ 28 w 290"/>
                  <a:gd name="T7" fmla="*/ 204 h 232"/>
                  <a:gd name="T8" fmla="*/ 14 w 290"/>
                  <a:gd name="T9" fmla="*/ 200 h 232"/>
                  <a:gd name="T10" fmla="*/ 14 w 290"/>
                  <a:gd name="T11" fmla="*/ 200 h 232"/>
                  <a:gd name="T12" fmla="*/ 127 w 290"/>
                  <a:gd name="T13" fmla="*/ 1 h 232"/>
                  <a:gd name="T14" fmla="*/ 111 w 290"/>
                  <a:gd name="T15" fmla="*/ 13 h 232"/>
                  <a:gd name="T16" fmla="*/ 122 w 290"/>
                  <a:gd name="T17" fmla="*/ 18 h 232"/>
                  <a:gd name="T18" fmla="*/ 127 w 290"/>
                  <a:gd name="T19" fmla="*/ 1 h 232"/>
                  <a:gd name="T20" fmla="*/ 259 w 290"/>
                  <a:gd name="T21" fmla="*/ 186 h 232"/>
                  <a:gd name="T22" fmla="*/ 247 w 290"/>
                  <a:gd name="T23" fmla="*/ 221 h 232"/>
                  <a:gd name="T24" fmla="*/ 244 w 290"/>
                  <a:gd name="T25" fmla="*/ 221 h 232"/>
                  <a:gd name="T26" fmla="*/ 243 w 290"/>
                  <a:gd name="T27" fmla="*/ 195 h 232"/>
                  <a:gd name="T28" fmla="*/ 260 w 290"/>
                  <a:gd name="T29" fmla="*/ 176 h 232"/>
                  <a:gd name="T30" fmla="*/ 257 w 290"/>
                  <a:gd name="T31" fmla="*/ 145 h 232"/>
                  <a:gd name="T32" fmla="*/ 243 w 290"/>
                  <a:gd name="T33" fmla="*/ 135 h 232"/>
                  <a:gd name="T34" fmla="*/ 227 w 290"/>
                  <a:gd name="T35" fmla="*/ 126 h 232"/>
                  <a:gd name="T36" fmla="*/ 233 w 290"/>
                  <a:gd name="T37" fmla="*/ 101 h 232"/>
                  <a:gd name="T38" fmla="*/ 249 w 290"/>
                  <a:gd name="T39" fmla="*/ 135 h 232"/>
                  <a:gd name="T40" fmla="*/ 243 w 290"/>
                  <a:gd name="T41" fmla="*/ 135 h 232"/>
                  <a:gd name="T42" fmla="*/ 48 w 290"/>
                  <a:gd name="T43" fmla="*/ 99 h 232"/>
                  <a:gd name="T44" fmla="*/ 30 w 290"/>
                  <a:gd name="T45" fmla="*/ 132 h 232"/>
                  <a:gd name="T46" fmla="*/ 210 w 290"/>
                  <a:gd name="T47" fmla="*/ 99 h 232"/>
                  <a:gd name="T48" fmla="*/ 227 w 290"/>
                  <a:gd name="T49" fmla="*/ 95 h 232"/>
                  <a:gd name="T50" fmla="*/ 213 w 290"/>
                  <a:gd name="T51" fmla="*/ 99 h 232"/>
                  <a:gd name="T52" fmla="*/ 54 w 290"/>
                  <a:gd name="T53" fmla="*/ 93 h 232"/>
                  <a:gd name="T54" fmla="*/ 81 w 290"/>
                  <a:gd name="T55" fmla="*/ 92 h 232"/>
                  <a:gd name="T56" fmla="*/ 164 w 290"/>
                  <a:gd name="T57" fmla="*/ 83 h 232"/>
                  <a:gd name="T58" fmla="*/ 152 w 290"/>
                  <a:gd name="T59" fmla="*/ 62 h 232"/>
                  <a:gd name="T60" fmla="*/ 178 w 290"/>
                  <a:gd name="T61" fmla="*/ 76 h 232"/>
                  <a:gd name="T62" fmla="*/ 117 w 290"/>
                  <a:gd name="T63" fmla="*/ 77 h 232"/>
                  <a:gd name="T64" fmla="*/ 130 w 290"/>
                  <a:gd name="T65" fmla="*/ 60 h 232"/>
                  <a:gd name="T66" fmla="*/ 122 w 290"/>
                  <a:gd name="T67" fmla="*/ 76 h 232"/>
                  <a:gd name="T68" fmla="*/ 151 w 290"/>
                  <a:gd name="T69" fmla="*/ 0 h 232"/>
                  <a:gd name="T70" fmla="*/ 126 w 290"/>
                  <a:gd name="T71" fmla="*/ 28 h 232"/>
                  <a:gd name="T72" fmla="*/ 119 w 290"/>
                  <a:gd name="T73" fmla="*/ 27 h 232"/>
                  <a:gd name="T74" fmla="*/ 100 w 290"/>
                  <a:gd name="T75" fmla="*/ 7 h 232"/>
                  <a:gd name="T76" fmla="*/ 0 w 290"/>
                  <a:gd name="T77" fmla="*/ 136 h 232"/>
                  <a:gd name="T78" fmla="*/ 27 w 290"/>
                  <a:gd name="T79" fmla="*/ 140 h 232"/>
                  <a:gd name="T80" fmla="*/ 42 w 290"/>
                  <a:gd name="T81" fmla="*/ 146 h 232"/>
                  <a:gd name="T82" fmla="*/ 56 w 290"/>
                  <a:gd name="T83" fmla="*/ 125 h 232"/>
                  <a:gd name="T84" fmla="*/ 69 w 290"/>
                  <a:gd name="T85" fmla="*/ 104 h 232"/>
                  <a:gd name="T86" fmla="*/ 97 w 290"/>
                  <a:gd name="T87" fmla="*/ 76 h 232"/>
                  <a:gd name="T88" fmla="*/ 122 w 290"/>
                  <a:gd name="T89" fmla="*/ 84 h 232"/>
                  <a:gd name="T90" fmla="*/ 155 w 290"/>
                  <a:gd name="T91" fmla="*/ 90 h 232"/>
                  <a:gd name="T92" fmla="*/ 177 w 290"/>
                  <a:gd name="T93" fmla="*/ 87 h 232"/>
                  <a:gd name="T94" fmla="*/ 205 w 290"/>
                  <a:gd name="T95" fmla="*/ 106 h 232"/>
                  <a:gd name="T96" fmla="*/ 219 w 290"/>
                  <a:gd name="T97" fmla="*/ 106 h 232"/>
                  <a:gd name="T98" fmla="*/ 229 w 290"/>
                  <a:gd name="T99" fmla="*/ 140 h 232"/>
                  <a:gd name="T100" fmla="*/ 247 w 290"/>
                  <a:gd name="T101" fmla="*/ 143 h 232"/>
                  <a:gd name="T102" fmla="*/ 241 w 290"/>
                  <a:gd name="T103" fmla="*/ 164 h 232"/>
                  <a:gd name="T104" fmla="*/ 237 w 290"/>
                  <a:gd name="T105" fmla="*/ 189 h 232"/>
                  <a:gd name="T106" fmla="*/ 243 w 290"/>
                  <a:gd name="T107" fmla="*/ 229 h 232"/>
                  <a:gd name="T108" fmla="*/ 249 w 290"/>
                  <a:gd name="T109" fmla="*/ 231 h 232"/>
                  <a:gd name="T110" fmla="*/ 278 w 290"/>
                  <a:gd name="T111" fmla="*/ 177 h 232"/>
                  <a:gd name="T112" fmla="*/ 151 w 290"/>
                  <a:gd name="T113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0" h="232">
                    <a:moveTo>
                      <a:pt x="19" y="205"/>
                    </a:moveTo>
                    <a:cubicBezTo>
                      <a:pt x="19" y="205"/>
                      <a:pt x="19" y="206"/>
                      <a:pt x="18" y="206"/>
                    </a:cubicBezTo>
                    <a:cubicBezTo>
                      <a:pt x="18" y="206"/>
                      <a:pt x="18" y="206"/>
                      <a:pt x="18" y="206"/>
                    </a:cubicBezTo>
                    <a:cubicBezTo>
                      <a:pt x="19" y="207"/>
                      <a:pt x="19" y="207"/>
                      <a:pt x="20" y="207"/>
                    </a:cubicBezTo>
                    <a:cubicBezTo>
                      <a:pt x="20" y="206"/>
                      <a:pt x="19" y="206"/>
                      <a:pt x="19" y="205"/>
                    </a:cubicBezTo>
                    <a:moveTo>
                      <a:pt x="27" y="204"/>
                    </a:moveTo>
                    <a:cubicBezTo>
                      <a:pt x="27" y="204"/>
                      <a:pt x="27" y="205"/>
                      <a:pt x="27" y="205"/>
                    </a:cubicBezTo>
                    <a:cubicBezTo>
                      <a:pt x="27" y="205"/>
                      <a:pt x="27" y="205"/>
                      <a:pt x="28" y="204"/>
                    </a:cubicBezTo>
                    <a:cubicBezTo>
                      <a:pt x="27" y="204"/>
                      <a:pt x="27" y="204"/>
                      <a:pt x="27" y="204"/>
                    </a:cubicBezTo>
                    <a:moveTo>
                      <a:pt x="14" y="200"/>
                    </a:moveTo>
                    <a:cubicBezTo>
                      <a:pt x="14" y="201"/>
                      <a:pt x="14" y="201"/>
                      <a:pt x="14" y="201"/>
                    </a:cubicBezTo>
                    <a:cubicBezTo>
                      <a:pt x="14" y="201"/>
                      <a:pt x="14" y="201"/>
                      <a:pt x="14" y="200"/>
                    </a:cubicBezTo>
                    <a:cubicBezTo>
                      <a:pt x="14" y="200"/>
                      <a:pt x="14" y="200"/>
                      <a:pt x="14" y="200"/>
                    </a:cubicBezTo>
                    <a:moveTo>
                      <a:pt x="127" y="1"/>
                    </a:moveTo>
                    <a:cubicBezTo>
                      <a:pt x="121" y="2"/>
                      <a:pt x="115" y="3"/>
                      <a:pt x="109" y="5"/>
                    </a:cubicBezTo>
                    <a:cubicBezTo>
                      <a:pt x="109" y="8"/>
                      <a:pt x="110" y="10"/>
                      <a:pt x="111" y="13"/>
                    </a:cubicBezTo>
                    <a:cubicBezTo>
                      <a:pt x="111" y="17"/>
                      <a:pt x="114" y="19"/>
                      <a:pt x="119" y="19"/>
                    </a:cubicBezTo>
                    <a:cubicBezTo>
                      <a:pt x="119" y="18"/>
                      <a:pt x="121" y="18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4" y="13"/>
                      <a:pt x="126" y="7"/>
                      <a:pt x="127" y="1"/>
                    </a:cubicBezTo>
                    <a:moveTo>
                      <a:pt x="250" y="190"/>
                    </a:moveTo>
                    <a:cubicBezTo>
                      <a:pt x="253" y="188"/>
                      <a:pt x="256" y="186"/>
                      <a:pt x="259" y="186"/>
                    </a:cubicBezTo>
                    <a:cubicBezTo>
                      <a:pt x="259" y="188"/>
                      <a:pt x="258" y="189"/>
                      <a:pt x="258" y="191"/>
                    </a:cubicBezTo>
                    <a:cubicBezTo>
                      <a:pt x="256" y="202"/>
                      <a:pt x="252" y="212"/>
                      <a:pt x="247" y="221"/>
                    </a:cubicBezTo>
                    <a:cubicBezTo>
                      <a:pt x="247" y="220"/>
                      <a:pt x="246" y="220"/>
                      <a:pt x="246" y="220"/>
                    </a:cubicBezTo>
                    <a:cubicBezTo>
                      <a:pt x="245" y="220"/>
                      <a:pt x="244" y="221"/>
                      <a:pt x="244" y="221"/>
                    </a:cubicBezTo>
                    <a:cubicBezTo>
                      <a:pt x="239" y="220"/>
                      <a:pt x="237" y="218"/>
                      <a:pt x="237" y="214"/>
                    </a:cubicBezTo>
                    <a:cubicBezTo>
                      <a:pt x="235" y="207"/>
                      <a:pt x="235" y="200"/>
                      <a:pt x="243" y="195"/>
                    </a:cubicBezTo>
                    <a:cubicBezTo>
                      <a:pt x="245" y="193"/>
                      <a:pt x="247" y="191"/>
                      <a:pt x="250" y="190"/>
                    </a:cubicBezTo>
                    <a:moveTo>
                      <a:pt x="260" y="176"/>
                    </a:moveTo>
                    <a:cubicBezTo>
                      <a:pt x="253" y="172"/>
                      <a:pt x="249" y="168"/>
                      <a:pt x="249" y="159"/>
                    </a:cubicBezTo>
                    <a:cubicBezTo>
                      <a:pt x="249" y="152"/>
                      <a:pt x="253" y="149"/>
                      <a:pt x="257" y="145"/>
                    </a:cubicBezTo>
                    <a:cubicBezTo>
                      <a:pt x="259" y="156"/>
                      <a:pt x="260" y="166"/>
                      <a:pt x="260" y="176"/>
                    </a:cubicBezTo>
                    <a:moveTo>
                      <a:pt x="243" y="135"/>
                    </a:moveTo>
                    <a:cubicBezTo>
                      <a:pt x="238" y="135"/>
                      <a:pt x="234" y="134"/>
                      <a:pt x="230" y="130"/>
                    </a:cubicBezTo>
                    <a:cubicBezTo>
                      <a:pt x="229" y="128"/>
                      <a:pt x="228" y="127"/>
                      <a:pt x="227" y="126"/>
                    </a:cubicBezTo>
                    <a:cubicBezTo>
                      <a:pt x="223" y="122"/>
                      <a:pt x="225" y="110"/>
                      <a:pt x="229" y="103"/>
                    </a:cubicBezTo>
                    <a:cubicBezTo>
                      <a:pt x="231" y="102"/>
                      <a:pt x="232" y="102"/>
                      <a:pt x="233" y="101"/>
                    </a:cubicBezTo>
                    <a:cubicBezTo>
                      <a:pt x="243" y="111"/>
                      <a:pt x="250" y="123"/>
                      <a:pt x="254" y="135"/>
                    </a:cubicBezTo>
                    <a:cubicBezTo>
                      <a:pt x="252" y="135"/>
                      <a:pt x="251" y="135"/>
                      <a:pt x="249" y="135"/>
                    </a:cubicBezTo>
                    <a:cubicBezTo>
                      <a:pt x="248" y="135"/>
                      <a:pt x="247" y="135"/>
                      <a:pt x="246" y="135"/>
                    </a:cubicBezTo>
                    <a:cubicBezTo>
                      <a:pt x="245" y="135"/>
                      <a:pt x="244" y="135"/>
                      <a:pt x="243" y="135"/>
                    </a:cubicBezTo>
                    <a:moveTo>
                      <a:pt x="30" y="132"/>
                    </a:moveTo>
                    <a:cubicBezTo>
                      <a:pt x="34" y="120"/>
                      <a:pt x="40" y="109"/>
                      <a:pt x="48" y="99"/>
                    </a:cubicBezTo>
                    <a:cubicBezTo>
                      <a:pt x="54" y="107"/>
                      <a:pt x="53" y="114"/>
                      <a:pt x="47" y="124"/>
                    </a:cubicBezTo>
                    <a:cubicBezTo>
                      <a:pt x="43" y="130"/>
                      <a:pt x="37" y="132"/>
                      <a:pt x="30" y="132"/>
                    </a:cubicBezTo>
                    <a:moveTo>
                      <a:pt x="213" y="99"/>
                    </a:moveTo>
                    <a:cubicBezTo>
                      <a:pt x="212" y="99"/>
                      <a:pt x="211" y="99"/>
                      <a:pt x="210" y="99"/>
                    </a:cubicBezTo>
                    <a:cubicBezTo>
                      <a:pt x="200" y="99"/>
                      <a:pt x="197" y="85"/>
                      <a:pt x="196" y="75"/>
                    </a:cubicBezTo>
                    <a:cubicBezTo>
                      <a:pt x="208" y="80"/>
                      <a:pt x="218" y="87"/>
                      <a:pt x="227" y="95"/>
                    </a:cubicBezTo>
                    <a:cubicBezTo>
                      <a:pt x="226" y="95"/>
                      <a:pt x="225" y="96"/>
                      <a:pt x="224" y="97"/>
                    </a:cubicBezTo>
                    <a:cubicBezTo>
                      <a:pt x="221" y="99"/>
                      <a:pt x="216" y="99"/>
                      <a:pt x="213" y="99"/>
                    </a:cubicBezTo>
                    <a:moveTo>
                      <a:pt x="67" y="96"/>
                    </a:moveTo>
                    <a:cubicBezTo>
                      <a:pt x="62" y="96"/>
                      <a:pt x="58" y="95"/>
                      <a:pt x="54" y="93"/>
                    </a:cubicBezTo>
                    <a:cubicBezTo>
                      <a:pt x="63" y="83"/>
                      <a:pt x="75" y="74"/>
                      <a:pt x="88" y="68"/>
                    </a:cubicBezTo>
                    <a:cubicBezTo>
                      <a:pt x="92" y="74"/>
                      <a:pt x="84" y="90"/>
                      <a:pt x="81" y="92"/>
                    </a:cubicBezTo>
                    <a:cubicBezTo>
                      <a:pt x="77" y="95"/>
                      <a:pt x="72" y="96"/>
                      <a:pt x="67" y="96"/>
                    </a:cubicBezTo>
                    <a:moveTo>
                      <a:pt x="164" y="83"/>
                    </a:moveTo>
                    <a:cubicBezTo>
                      <a:pt x="154" y="83"/>
                      <a:pt x="147" y="71"/>
                      <a:pt x="145" y="61"/>
                    </a:cubicBezTo>
                    <a:cubicBezTo>
                      <a:pt x="147" y="61"/>
                      <a:pt x="150" y="61"/>
                      <a:pt x="152" y="62"/>
                    </a:cubicBezTo>
                    <a:cubicBezTo>
                      <a:pt x="164" y="63"/>
                      <a:pt x="174" y="66"/>
                      <a:pt x="183" y="69"/>
                    </a:cubicBezTo>
                    <a:cubicBezTo>
                      <a:pt x="181" y="71"/>
                      <a:pt x="180" y="74"/>
                      <a:pt x="178" y="76"/>
                    </a:cubicBezTo>
                    <a:cubicBezTo>
                      <a:pt x="173" y="81"/>
                      <a:pt x="168" y="83"/>
                      <a:pt x="164" y="83"/>
                    </a:cubicBezTo>
                    <a:moveTo>
                      <a:pt x="117" y="77"/>
                    </a:moveTo>
                    <a:cubicBezTo>
                      <a:pt x="109" y="77"/>
                      <a:pt x="101" y="71"/>
                      <a:pt x="96" y="65"/>
                    </a:cubicBezTo>
                    <a:cubicBezTo>
                      <a:pt x="106" y="62"/>
                      <a:pt x="118" y="60"/>
                      <a:pt x="130" y="60"/>
                    </a:cubicBezTo>
                    <a:cubicBezTo>
                      <a:pt x="132" y="60"/>
                      <a:pt x="133" y="60"/>
                      <a:pt x="134" y="60"/>
                    </a:cubicBezTo>
                    <a:cubicBezTo>
                      <a:pt x="133" y="67"/>
                      <a:pt x="129" y="73"/>
                      <a:pt x="122" y="76"/>
                    </a:cubicBezTo>
                    <a:cubicBezTo>
                      <a:pt x="120" y="77"/>
                      <a:pt x="118" y="77"/>
                      <a:pt x="117" y="77"/>
                    </a:cubicBezTo>
                    <a:moveTo>
                      <a:pt x="151" y="0"/>
                    </a:moveTo>
                    <a:cubicBezTo>
                      <a:pt x="147" y="0"/>
                      <a:pt x="143" y="0"/>
                      <a:pt x="140" y="0"/>
                    </a:cubicBezTo>
                    <a:cubicBezTo>
                      <a:pt x="135" y="14"/>
                      <a:pt x="130" y="23"/>
                      <a:pt x="126" y="28"/>
                    </a:cubicBezTo>
                    <a:cubicBezTo>
                      <a:pt x="125" y="29"/>
                      <a:pt x="124" y="29"/>
                      <a:pt x="123" y="29"/>
                    </a:cubicBezTo>
                    <a:cubicBezTo>
                      <a:pt x="121" y="29"/>
                      <a:pt x="120" y="28"/>
                      <a:pt x="119" y="27"/>
                    </a:cubicBezTo>
                    <a:cubicBezTo>
                      <a:pt x="119" y="27"/>
                      <a:pt x="118" y="27"/>
                      <a:pt x="117" y="27"/>
                    </a:cubicBezTo>
                    <a:cubicBezTo>
                      <a:pt x="107" y="27"/>
                      <a:pt x="100" y="18"/>
                      <a:pt x="100" y="7"/>
                    </a:cubicBezTo>
                    <a:cubicBezTo>
                      <a:pt x="60" y="19"/>
                      <a:pt x="30" y="45"/>
                      <a:pt x="17" y="72"/>
                    </a:cubicBezTo>
                    <a:cubicBezTo>
                      <a:pt x="5" y="96"/>
                      <a:pt x="1" y="118"/>
                      <a:pt x="0" y="136"/>
                    </a:cubicBezTo>
                    <a:cubicBezTo>
                      <a:pt x="9" y="136"/>
                      <a:pt x="18" y="138"/>
                      <a:pt x="27" y="140"/>
                    </a:cubicBezTo>
                    <a:cubicBezTo>
                      <a:pt x="27" y="140"/>
                      <a:pt x="27" y="140"/>
                      <a:pt x="27" y="140"/>
                    </a:cubicBezTo>
                    <a:cubicBezTo>
                      <a:pt x="28" y="140"/>
                      <a:pt x="30" y="141"/>
                      <a:pt x="30" y="142"/>
                    </a:cubicBezTo>
                    <a:cubicBezTo>
                      <a:pt x="35" y="143"/>
                      <a:pt x="39" y="144"/>
                      <a:pt x="42" y="146"/>
                    </a:cubicBezTo>
                    <a:cubicBezTo>
                      <a:pt x="42" y="143"/>
                      <a:pt x="41" y="140"/>
                      <a:pt x="40" y="138"/>
                    </a:cubicBezTo>
                    <a:cubicBezTo>
                      <a:pt x="46" y="136"/>
                      <a:pt x="52" y="133"/>
                      <a:pt x="56" y="125"/>
                    </a:cubicBezTo>
                    <a:cubicBezTo>
                      <a:pt x="60" y="117"/>
                      <a:pt x="61" y="110"/>
                      <a:pt x="59" y="103"/>
                    </a:cubicBezTo>
                    <a:cubicBezTo>
                      <a:pt x="62" y="104"/>
                      <a:pt x="66" y="104"/>
                      <a:pt x="69" y="104"/>
                    </a:cubicBezTo>
                    <a:cubicBezTo>
                      <a:pt x="77" y="104"/>
                      <a:pt x="84" y="102"/>
                      <a:pt x="89" y="96"/>
                    </a:cubicBezTo>
                    <a:cubicBezTo>
                      <a:pt x="92" y="92"/>
                      <a:pt x="96" y="84"/>
                      <a:pt x="97" y="76"/>
                    </a:cubicBezTo>
                    <a:cubicBezTo>
                      <a:pt x="102" y="81"/>
                      <a:pt x="109" y="85"/>
                      <a:pt x="116" y="85"/>
                    </a:cubicBezTo>
                    <a:cubicBezTo>
                      <a:pt x="118" y="85"/>
                      <a:pt x="120" y="85"/>
                      <a:pt x="122" y="84"/>
                    </a:cubicBezTo>
                    <a:cubicBezTo>
                      <a:pt x="130" y="82"/>
                      <a:pt x="135" y="77"/>
                      <a:pt x="139" y="70"/>
                    </a:cubicBezTo>
                    <a:cubicBezTo>
                      <a:pt x="142" y="80"/>
                      <a:pt x="147" y="89"/>
                      <a:pt x="155" y="90"/>
                    </a:cubicBezTo>
                    <a:cubicBezTo>
                      <a:pt x="157" y="91"/>
                      <a:pt x="160" y="91"/>
                      <a:pt x="163" y="91"/>
                    </a:cubicBezTo>
                    <a:cubicBezTo>
                      <a:pt x="168" y="91"/>
                      <a:pt x="174" y="90"/>
                      <a:pt x="177" y="87"/>
                    </a:cubicBezTo>
                    <a:cubicBezTo>
                      <a:pt x="181" y="84"/>
                      <a:pt x="184" y="78"/>
                      <a:pt x="188" y="75"/>
                    </a:cubicBezTo>
                    <a:cubicBezTo>
                      <a:pt x="188" y="87"/>
                      <a:pt x="192" y="103"/>
                      <a:pt x="205" y="106"/>
                    </a:cubicBezTo>
                    <a:cubicBezTo>
                      <a:pt x="207" y="107"/>
                      <a:pt x="210" y="107"/>
                      <a:pt x="212" y="107"/>
                    </a:cubicBezTo>
                    <a:cubicBezTo>
                      <a:pt x="215" y="107"/>
                      <a:pt x="217" y="107"/>
                      <a:pt x="219" y="106"/>
                    </a:cubicBezTo>
                    <a:cubicBezTo>
                      <a:pt x="217" y="113"/>
                      <a:pt x="216" y="120"/>
                      <a:pt x="217" y="125"/>
                    </a:cubicBezTo>
                    <a:cubicBezTo>
                      <a:pt x="217" y="129"/>
                      <a:pt x="224" y="139"/>
                      <a:pt x="229" y="140"/>
                    </a:cubicBezTo>
                    <a:cubicBezTo>
                      <a:pt x="233" y="142"/>
                      <a:pt x="237" y="143"/>
                      <a:pt x="242" y="143"/>
                    </a:cubicBezTo>
                    <a:cubicBezTo>
                      <a:pt x="243" y="143"/>
                      <a:pt x="245" y="143"/>
                      <a:pt x="247" y="143"/>
                    </a:cubicBezTo>
                    <a:cubicBezTo>
                      <a:pt x="245" y="144"/>
                      <a:pt x="244" y="146"/>
                      <a:pt x="243" y="148"/>
                    </a:cubicBezTo>
                    <a:cubicBezTo>
                      <a:pt x="240" y="152"/>
                      <a:pt x="241" y="159"/>
                      <a:pt x="241" y="164"/>
                    </a:cubicBezTo>
                    <a:cubicBezTo>
                      <a:pt x="241" y="171"/>
                      <a:pt x="245" y="176"/>
                      <a:pt x="251" y="180"/>
                    </a:cubicBezTo>
                    <a:cubicBezTo>
                      <a:pt x="246" y="182"/>
                      <a:pt x="241" y="185"/>
                      <a:pt x="237" y="189"/>
                    </a:cubicBezTo>
                    <a:cubicBezTo>
                      <a:pt x="233" y="193"/>
                      <a:pt x="230" y="197"/>
                      <a:pt x="228" y="201"/>
                    </a:cubicBezTo>
                    <a:cubicBezTo>
                      <a:pt x="224" y="214"/>
                      <a:pt x="230" y="229"/>
                      <a:pt x="243" y="229"/>
                    </a:cubicBezTo>
                    <a:cubicBezTo>
                      <a:pt x="244" y="231"/>
                      <a:pt x="245" y="232"/>
                      <a:pt x="247" y="232"/>
                    </a:cubicBezTo>
                    <a:cubicBezTo>
                      <a:pt x="247" y="232"/>
                      <a:pt x="248" y="232"/>
                      <a:pt x="249" y="231"/>
                    </a:cubicBezTo>
                    <a:cubicBezTo>
                      <a:pt x="255" y="226"/>
                      <a:pt x="264" y="213"/>
                      <a:pt x="272" y="194"/>
                    </a:cubicBezTo>
                    <a:cubicBezTo>
                      <a:pt x="274" y="189"/>
                      <a:pt x="276" y="183"/>
                      <a:pt x="278" y="177"/>
                    </a:cubicBezTo>
                    <a:cubicBezTo>
                      <a:pt x="289" y="139"/>
                      <a:pt x="290" y="87"/>
                      <a:pt x="248" y="39"/>
                    </a:cubicBezTo>
                    <a:cubicBezTo>
                      <a:pt x="231" y="20"/>
                      <a:pt x="196" y="0"/>
                      <a:pt x="15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3" name="Freeform 311"/>
              <p:cNvSpPr>
                <a:spLocks noEditPoints="1"/>
              </p:cNvSpPr>
              <p:nvPr/>
            </p:nvSpPr>
            <p:spPr bwMode="auto">
              <a:xfrm>
                <a:off x="7222" y="2830"/>
                <a:ext cx="131" cy="148"/>
              </a:xfrm>
              <a:custGeom>
                <a:avLst/>
                <a:gdLst>
                  <a:gd name="T0" fmla="*/ 32 w 265"/>
                  <a:gd name="T1" fmla="*/ 258 h 300"/>
                  <a:gd name="T2" fmla="*/ 37 w 265"/>
                  <a:gd name="T3" fmla="*/ 264 h 300"/>
                  <a:gd name="T4" fmla="*/ 27 w 265"/>
                  <a:gd name="T5" fmla="*/ 231 h 300"/>
                  <a:gd name="T6" fmla="*/ 39 w 265"/>
                  <a:gd name="T7" fmla="*/ 246 h 300"/>
                  <a:gd name="T8" fmla="*/ 27 w 265"/>
                  <a:gd name="T9" fmla="*/ 231 h 300"/>
                  <a:gd name="T10" fmla="*/ 4 w 265"/>
                  <a:gd name="T11" fmla="*/ 200 h 300"/>
                  <a:gd name="T12" fmla="*/ 19 w 265"/>
                  <a:gd name="T13" fmla="*/ 243 h 300"/>
                  <a:gd name="T14" fmla="*/ 11 w 265"/>
                  <a:gd name="T15" fmla="*/ 205 h 300"/>
                  <a:gd name="T16" fmla="*/ 34 w 265"/>
                  <a:gd name="T17" fmla="*/ 216 h 300"/>
                  <a:gd name="T18" fmla="*/ 42 w 265"/>
                  <a:gd name="T19" fmla="*/ 228 h 300"/>
                  <a:gd name="T20" fmla="*/ 19 w 265"/>
                  <a:gd name="T21" fmla="*/ 192 h 300"/>
                  <a:gd name="T22" fmla="*/ 100 w 265"/>
                  <a:gd name="T23" fmla="*/ 235 h 300"/>
                  <a:gd name="T24" fmla="*/ 90 w 265"/>
                  <a:gd name="T25" fmla="*/ 256 h 300"/>
                  <a:gd name="T26" fmla="*/ 94 w 265"/>
                  <a:gd name="T27" fmla="*/ 235 h 300"/>
                  <a:gd name="T28" fmla="*/ 124 w 265"/>
                  <a:gd name="T29" fmla="*/ 246 h 300"/>
                  <a:gd name="T30" fmla="*/ 156 w 265"/>
                  <a:gd name="T31" fmla="*/ 230 h 300"/>
                  <a:gd name="T32" fmla="*/ 164 w 265"/>
                  <a:gd name="T33" fmla="*/ 213 h 300"/>
                  <a:gd name="T34" fmla="*/ 187 w 265"/>
                  <a:gd name="T35" fmla="*/ 196 h 300"/>
                  <a:gd name="T36" fmla="*/ 190 w 265"/>
                  <a:gd name="T37" fmla="*/ 161 h 300"/>
                  <a:gd name="T38" fmla="*/ 212 w 265"/>
                  <a:gd name="T39" fmla="*/ 133 h 300"/>
                  <a:gd name="T40" fmla="*/ 213 w 265"/>
                  <a:gd name="T41" fmla="*/ 133 h 300"/>
                  <a:gd name="T42" fmla="*/ 186 w 265"/>
                  <a:gd name="T43" fmla="*/ 68 h 300"/>
                  <a:gd name="T44" fmla="*/ 202 w 265"/>
                  <a:gd name="T45" fmla="*/ 82 h 300"/>
                  <a:gd name="T46" fmla="*/ 165 w 265"/>
                  <a:gd name="T47" fmla="*/ 26 h 300"/>
                  <a:gd name="T48" fmla="*/ 165 w 265"/>
                  <a:gd name="T49" fmla="*/ 40 h 300"/>
                  <a:gd name="T50" fmla="*/ 143 w 265"/>
                  <a:gd name="T51" fmla="*/ 23 h 300"/>
                  <a:gd name="T52" fmla="*/ 147 w 265"/>
                  <a:gd name="T53" fmla="*/ 24 h 300"/>
                  <a:gd name="T54" fmla="*/ 128 w 265"/>
                  <a:gd name="T55" fmla="*/ 6 h 300"/>
                  <a:gd name="T56" fmla="*/ 154 w 265"/>
                  <a:gd name="T57" fmla="*/ 32 h 300"/>
                  <a:gd name="T58" fmla="*/ 175 w 265"/>
                  <a:gd name="T59" fmla="*/ 55 h 300"/>
                  <a:gd name="T60" fmla="*/ 197 w 265"/>
                  <a:gd name="T61" fmla="*/ 90 h 300"/>
                  <a:gd name="T62" fmla="*/ 183 w 265"/>
                  <a:gd name="T63" fmla="*/ 157 h 300"/>
                  <a:gd name="T64" fmla="*/ 162 w 265"/>
                  <a:gd name="T65" fmla="*/ 185 h 300"/>
                  <a:gd name="T66" fmla="*/ 140 w 265"/>
                  <a:gd name="T67" fmla="*/ 217 h 300"/>
                  <a:gd name="T68" fmla="*/ 104 w 265"/>
                  <a:gd name="T69" fmla="*/ 226 h 300"/>
                  <a:gd name="T70" fmla="*/ 75 w 265"/>
                  <a:gd name="T71" fmla="*/ 245 h 300"/>
                  <a:gd name="T72" fmla="*/ 53 w 265"/>
                  <a:gd name="T73" fmla="*/ 228 h 300"/>
                  <a:gd name="T74" fmla="*/ 52 w 265"/>
                  <a:gd name="T75" fmla="*/ 237 h 300"/>
                  <a:gd name="T76" fmla="*/ 64 w 265"/>
                  <a:gd name="T77" fmla="*/ 252 h 300"/>
                  <a:gd name="T78" fmla="*/ 151 w 265"/>
                  <a:gd name="T79" fmla="*/ 287 h 300"/>
                  <a:gd name="T80" fmla="*/ 237 w 265"/>
                  <a:gd name="T81" fmla="*/ 229 h 300"/>
                  <a:gd name="T82" fmla="*/ 243 w 265"/>
                  <a:gd name="T83" fmla="*/ 66 h 300"/>
                  <a:gd name="T84" fmla="*/ 172 w 265"/>
                  <a:gd name="T85" fmla="*/ 6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5" h="300">
                    <a:moveTo>
                      <a:pt x="32" y="257"/>
                    </a:moveTo>
                    <a:cubicBezTo>
                      <a:pt x="32" y="257"/>
                      <a:pt x="31" y="257"/>
                      <a:pt x="31" y="257"/>
                    </a:cubicBezTo>
                    <a:cubicBezTo>
                      <a:pt x="31" y="258"/>
                      <a:pt x="31" y="258"/>
                      <a:pt x="32" y="258"/>
                    </a:cubicBezTo>
                    <a:cubicBezTo>
                      <a:pt x="32" y="258"/>
                      <a:pt x="32" y="258"/>
                      <a:pt x="32" y="257"/>
                    </a:cubicBezTo>
                    <a:moveTo>
                      <a:pt x="42" y="255"/>
                    </a:moveTo>
                    <a:cubicBezTo>
                      <a:pt x="40" y="257"/>
                      <a:pt x="38" y="260"/>
                      <a:pt x="37" y="264"/>
                    </a:cubicBezTo>
                    <a:cubicBezTo>
                      <a:pt x="40" y="267"/>
                      <a:pt x="44" y="270"/>
                      <a:pt x="47" y="273"/>
                    </a:cubicBezTo>
                    <a:cubicBezTo>
                      <a:pt x="46" y="266"/>
                      <a:pt x="44" y="260"/>
                      <a:pt x="42" y="255"/>
                    </a:cubicBezTo>
                    <a:moveTo>
                      <a:pt x="27" y="231"/>
                    </a:moveTo>
                    <a:cubicBezTo>
                      <a:pt x="26" y="235"/>
                      <a:pt x="26" y="240"/>
                      <a:pt x="27" y="243"/>
                    </a:cubicBezTo>
                    <a:cubicBezTo>
                      <a:pt x="29" y="246"/>
                      <a:pt x="31" y="248"/>
                      <a:pt x="34" y="248"/>
                    </a:cubicBezTo>
                    <a:cubicBezTo>
                      <a:pt x="35" y="248"/>
                      <a:pt x="37" y="247"/>
                      <a:pt x="39" y="246"/>
                    </a:cubicBezTo>
                    <a:cubicBezTo>
                      <a:pt x="37" y="242"/>
                      <a:pt x="35" y="239"/>
                      <a:pt x="33" y="235"/>
                    </a:cubicBezTo>
                    <a:cubicBezTo>
                      <a:pt x="33" y="236"/>
                      <a:pt x="33" y="236"/>
                      <a:pt x="33" y="236"/>
                    </a:cubicBezTo>
                    <a:cubicBezTo>
                      <a:pt x="31" y="234"/>
                      <a:pt x="29" y="232"/>
                      <a:pt x="27" y="231"/>
                    </a:cubicBezTo>
                    <a:moveTo>
                      <a:pt x="19" y="192"/>
                    </a:moveTo>
                    <a:cubicBezTo>
                      <a:pt x="13" y="192"/>
                      <a:pt x="8" y="194"/>
                      <a:pt x="5" y="200"/>
                    </a:cubicBezTo>
                    <a:cubicBezTo>
                      <a:pt x="4" y="200"/>
                      <a:pt x="4" y="200"/>
                      <a:pt x="4" y="200"/>
                    </a:cubicBezTo>
                    <a:cubicBezTo>
                      <a:pt x="2" y="200"/>
                      <a:pt x="0" y="202"/>
                      <a:pt x="0" y="205"/>
                    </a:cubicBezTo>
                    <a:cubicBezTo>
                      <a:pt x="1" y="212"/>
                      <a:pt x="6" y="223"/>
                      <a:pt x="14" y="236"/>
                    </a:cubicBezTo>
                    <a:cubicBezTo>
                      <a:pt x="16" y="239"/>
                      <a:pt x="18" y="241"/>
                      <a:pt x="19" y="243"/>
                    </a:cubicBezTo>
                    <a:cubicBezTo>
                      <a:pt x="18" y="237"/>
                      <a:pt x="18" y="230"/>
                      <a:pt x="22" y="225"/>
                    </a:cubicBezTo>
                    <a:cubicBezTo>
                      <a:pt x="17" y="219"/>
                      <a:pt x="13" y="214"/>
                      <a:pt x="10" y="208"/>
                    </a:cubicBezTo>
                    <a:cubicBezTo>
                      <a:pt x="11" y="207"/>
                      <a:pt x="11" y="206"/>
                      <a:pt x="11" y="205"/>
                    </a:cubicBezTo>
                    <a:cubicBezTo>
                      <a:pt x="13" y="202"/>
                      <a:pt x="15" y="201"/>
                      <a:pt x="17" y="201"/>
                    </a:cubicBezTo>
                    <a:cubicBezTo>
                      <a:pt x="18" y="201"/>
                      <a:pt x="19" y="201"/>
                      <a:pt x="20" y="202"/>
                    </a:cubicBezTo>
                    <a:cubicBezTo>
                      <a:pt x="28" y="203"/>
                      <a:pt x="33" y="206"/>
                      <a:pt x="34" y="216"/>
                    </a:cubicBezTo>
                    <a:cubicBezTo>
                      <a:pt x="34" y="217"/>
                      <a:pt x="34" y="218"/>
                      <a:pt x="34" y="219"/>
                    </a:cubicBezTo>
                    <a:cubicBezTo>
                      <a:pt x="34" y="220"/>
                      <a:pt x="34" y="221"/>
                      <a:pt x="34" y="222"/>
                    </a:cubicBezTo>
                    <a:cubicBezTo>
                      <a:pt x="36" y="223"/>
                      <a:pt x="39" y="225"/>
                      <a:pt x="42" y="228"/>
                    </a:cubicBezTo>
                    <a:cubicBezTo>
                      <a:pt x="42" y="223"/>
                      <a:pt x="42" y="217"/>
                      <a:pt x="41" y="213"/>
                    </a:cubicBezTo>
                    <a:cubicBezTo>
                      <a:pt x="40" y="208"/>
                      <a:pt x="38" y="203"/>
                      <a:pt x="35" y="200"/>
                    </a:cubicBezTo>
                    <a:cubicBezTo>
                      <a:pt x="31" y="195"/>
                      <a:pt x="25" y="192"/>
                      <a:pt x="19" y="192"/>
                    </a:cubicBezTo>
                    <a:moveTo>
                      <a:pt x="95" y="235"/>
                    </a:moveTo>
                    <a:cubicBezTo>
                      <a:pt x="96" y="235"/>
                      <a:pt x="97" y="235"/>
                      <a:pt x="98" y="235"/>
                    </a:cubicBezTo>
                    <a:cubicBezTo>
                      <a:pt x="99" y="235"/>
                      <a:pt x="100" y="235"/>
                      <a:pt x="100" y="235"/>
                    </a:cubicBezTo>
                    <a:cubicBezTo>
                      <a:pt x="106" y="235"/>
                      <a:pt x="113" y="241"/>
                      <a:pt x="116" y="248"/>
                    </a:cubicBezTo>
                    <a:cubicBezTo>
                      <a:pt x="116" y="249"/>
                      <a:pt x="116" y="251"/>
                      <a:pt x="117" y="252"/>
                    </a:cubicBezTo>
                    <a:cubicBezTo>
                      <a:pt x="107" y="255"/>
                      <a:pt x="99" y="256"/>
                      <a:pt x="90" y="256"/>
                    </a:cubicBezTo>
                    <a:cubicBezTo>
                      <a:pt x="86" y="256"/>
                      <a:pt x="82" y="256"/>
                      <a:pt x="78" y="255"/>
                    </a:cubicBezTo>
                    <a:cubicBezTo>
                      <a:pt x="79" y="253"/>
                      <a:pt x="80" y="251"/>
                      <a:pt x="81" y="248"/>
                    </a:cubicBezTo>
                    <a:cubicBezTo>
                      <a:pt x="83" y="242"/>
                      <a:pt x="88" y="238"/>
                      <a:pt x="94" y="235"/>
                    </a:cubicBezTo>
                    <a:cubicBezTo>
                      <a:pt x="94" y="235"/>
                      <a:pt x="95" y="235"/>
                      <a:pt x="95" y="235"/>
                    </a:cubicBezTo>
                    <a:moveTo>
                      <a:pt x="125" y="249"/>
                    </a:moveTo>
                    <a:cubicBezTo>
                      <a:pt x="124" y="248"/>
                      <a:pt x="124" y="247"/>
                      <a:pt x="124" y="246"/>
                    </a:cubicBezTo>
                    <a:cubicBezTo>
                      <a:pt x="124" y="241"/>
                      <a:pt x="127" y="235"/>
                      <a:pt x="129" y="232"/>
                    </a:cubicBezTo>
                    <a:cubicBezTo>
                      <a:pt x="131" y="227"/>
                      <a:pt x="135" y="226"/>
                      <a:pt x="140" y="226"/>
                    </a:cubicBezTo>
                    <a:cubicBezTo>
                      <a:pt x="145" y="226"/>
                      <a:pt x="151" y="228"/>
                      <a:pt x="156" y="230"/>
                    </a:cubicBezTo>
                    <a:cubicBezTo>
                      <a:pt x="145" y="239"/>
                      <a:pt x="135" y="245"/>
                      <a:pt x="125" y="249"/>
                    </a:cubicBezTo>
                    <a:moveTo>
                      <a:pt x="166" y="221"/>
                    </a:moveTo>
                    <a:cubicBezTo>
                      <a:pt x="166" y="218"/>
                      <a:pt x="164" y="216"/>
                      <a:pt x="164" y="213"/>
                    </a:cubicBezTo>
                    <a:cubicBezTo>
                      <a:pt x="158" y="194"/>
                      <a:pt x="170" y="188"/>
                      <a:pt x="182" y="188"/>
                    </a:cubicBezTo>
                    <a:cubicBezTo>
                      <a:pt x="185" y="188"/>
                      <a:pt x="189" y="189"/>
                      <a:pt x="192" y="189"/>
                    </a:cubicBezTo>
                    <a:cubicBezTo>
                      <a:pt x="191" y="192"/>
                      <a:pt x="189" y="194"/>
                      <a:pt x="187" y="196"/>
                    </a:cubicBezTo>
                    <a:cubicBezTo>
                      <a:pt x="181" y="206"/>
                      <a:pt x="174" y="214"/>
                      <a:pt x="166" y="221"/>
                    </a:cubicBezTo>
                    <a:moveTo>
                      <a:pt x="197" y="180"/>
                    </a:moveTo>
                    <a:cubicBezTo>
                      <a:pt x="193" y="176"/>
                      <a:pt x="189" y="169"/>
                      <a:pt x="190" y="161"/>
                    </a:cubicBezTo>
                    <a:cubicBezTo>
                      <a:pt x="191" y="150"/>
                      <a:pt x="202" y="145"/>
                      <a:pt x="211" y="142"/>
                    </a:cubicBezTo>
                    <a:cubicBezTo>
                      <a:pt x="209" y="155"/>
                      <a:pt x="205" y="167"/>
                      <a:pt x="197" y="180"/>
                    </a:cubicBezTo>
                    <a:moveTo>
                      <a:pt x="212" y="133"/>
                    </a:moveTo>
                    <a:cubicBezTo>
                      <a:pt x="206" y="133"/>
                      <a:pt x="196" y="119"/>
                      <a:pt x="196" y="115"/>
                    </a:cubicBezTo>
                    <a:cubicBezTo>
                      <a:pt x="195" y="106"/>
                      <a:pt x="201" y="95"/>
                      <a:pt x="209" y="90"/>
                    </a:cubicBezTo>
                    <a:cubicBezTo>
                      <a:pt x="213" y="103"/>
                      <a:pt x="214" y="118"/>
                      <a:pt x="213" y="133"/>
                    </a:cubicBezTo>
                    <a:cubicBezTo>
                      <a:pt x="212" y="133"/>
                      <a:pt x="212" y="133"/>
                      <a:pt x="212" y="133"/>
                    </a:cubicBezTo>
                    <a:moveTo>
                      <a:pt x="202" y="82"/>
                    </a:moveTo>
                    <a:cubicBezTo>
                      <a:pt x="195" y="82"/>
                      <a:pt x="191" y="77"/>
                      <a:pt x="186" y="68"/>
                    </a:cubicBezTo>
                    <a:cubicBezTo>
                      <a:pt x="183" y="61"/>
                      <a:pt x="184" y="55"/>
                      <a:pt x="188" y="49"/>
                    </a:cubicBezTo>
                    <a:cubicBezTo>
                      <a:pt x="195" y="58"/>
                      <a:pt x="201" y="69"/>
                      <a:pt x="206" y="81"/>
                    </a:cubicBezTo>
                    <a:cubicBezTo>
                      <a:pt x="204" y="82"/>
                      <a:pt x="203" y="82"/>
                      <a:pt x="202" y="82"/>
                    </a:cubicBezTo>
                    <a:moveTo>
                      <a:pt x="162" y="35"/>
                    </a:moveTo>
                    <a:cubicBezTo>
                      <a:pt x="161" y="31"/>
                      <a:pt x="161" y="27"/>
                      <a:pt x="161" y="23"/>
                    </a:cubicBezTo>
                    <a:cubicBezTo>
                      <a:pt x="163" y="24"/>
                      <a:pt x="164" y="25"/>
                      <a:pt x="165" y="26"/>
                    </a:cubicBezTo>
                    <a:cubicBezTo>
                      <a:pt x="171" y="31"/>
                      <a:pt x="177" y="36"/>
                      <a:pt x="182" y="42"/>
                    </a:cubicBezTo>
                    <a:cubicBezTo>
                      <a:pt x="180" y="45"/>
                      <a:pt x="178" y="46"/>
                      <a:pt x="176" y="46"/>
                    </a:cubicBezTo>
                    <a:cubicBezTo>
                      <a:pt x="172" y="46"/>
                      <a:pt x="169" y="43"/>
                      <a:pt x="165" y="40"/>
                    </a:cubicBezTo>
                    <a:cubicBezTo>
                      <a:pt x="164" y="39"/>
                      <a:pt x="163" y="37"/>
                      <a:pt x="162" y="35"/>
                    </a:cubicBezTo>
                    <a:moveTo>
                      <a:pt x="147" y="24"/>
                    </a:moveTo>
                    <a:cubicBezTo>
                      <a:pt x="146" y="24"/>
                      <a:pt x="144" y="24"/>
                      <a:pt x="143" y="23"/>
                    </a:cubicBezTo>
                    <a:cubicBezTo>
                      <a:pt x="140" y="21"/>
                      <a:pt x="136" y="15"/>
                      <a:pt x="135" y="10"/>
                    </a:cubicBezTo>
                    <a:cubicBezTo>
                      <a:pt x="141" y="12"/>
                      <a:pt x="148" y="15"/>
                      <a:pt x="154" y="18"/>
                    </a:cubicBezTo>
                    <a:cubicBezTo>
                      <a:pt x="152" y="22"/>
                      <a:pt x="150" y="24"/>
                      <a:pt x="147" y="24"/>
                    </a:cubicBezTo>
                    <a:moveTo>
                      <a:pt x="134" y="1"/>
                    </a:moveTo>
                    <a:cubicBezTo>
                      <a:pt x="133" y="1"/>
                      <a:pt x="132" y="2"/>
                      <a:pt x="131" y="3"/>
                    </a:cubicBezTo>
                    <a:cubicBezTo>
                      <a:pt x="130" y="3"/>
                      <a:pt x="129" y="4"/>
                      <a:pt x="128" y="6"/>
                    </a:cubicBezTo>
                    <a:cubicBezTo>
                      <a:pt x="127" y="16"/>
                      <a:pt x="132" y="25"/>
                      <a:pt x="139" y="30"/>
                    </a:cubicBezTo>
                    <a:cubicBezTo>
                      <a:pt x="143" y="33"/>
                      <a:pt x="146" y="34"/>
                      <a:pt x="149" y="34"/>
                    </a:cubicBezTo>
                    <a:cubicBezTo>
                      <a:pt x="151" y="34"/>
                      <a:pt x="153" y="33"/>
                      <a:pt x="154" y="32"/>
                    </a:cubicBezTo>
                    <a:cubicBezTo>
                      <a:pt x="155" y="36"/>
                      <a:pt x="156" y="40"/>
                      <a:pt x="159" y="44"/>
                    </a:cubicBezTo>
                    <a:cubicBezTo>
                      <a:pt x="161" y="47"/>
                      <a:pt x="163" y="49"/>
                      <a:pt x="166" y="51"/>
                    </a:cubicBezTo>
                    <a:cubicBezTo>
                      <a:pt x="169" y="54"/>
                      <a:pt x="172" y="55"/>
                      <a:pt x="175" y="55"/>
                    </a:cubicBezTo>
                    <a:cubicBezTo>
                      <a:pt x="176" y="55"/>
                      <a:pt x="177" y="55"/>
                      <a:pt x="178" y="55"/>
                    </a:cubicBezTo>
                    <a:cubicBezTo>
                      <a:pt x="176" y="62"/>
                      <a:pt x="176" y="69"/>
                      <a:pt x="181" y="76"/>
                    </a:cubicBezTo>
                    <a:cubicBezTo>
                      <a:pt x="186" y="84"/>
                      <a:pt x="191" y="89"/>
                      <a:pt x="197" y="90"/>
                    </a:cubicBezTo>
                    <a:cubicBezTo>
                      <a:pt x="190" y="98"/>
                      <a:pt x="185" y="111"/>
                      <a:pt x="189" y="121"/>
                    </a:cubicBezTo>
                    <a:cubicBezTo>
                      <a:pt x="191" y="126"/>
                      <a:pt x="196" y="133"/>
                      <a:pt x="202" y="137"/>
                    </a:cubicBezTo>
                    <a:cubicBezTo>
                      <a:pt x="193" y="141"/>
                      <a:pt x="186" y="147"/>
                      <a:pt x="183" y="157"/>
                    </a:cubicBezTo>
                    <a:cubicBezTo>
                      <a:pt x="181" y="165"/>
                      <a:pt x="183" y="173"/>
                      <a:pt x="187" y="179"/>
                    </a:cubicBezTo>
                    <a:cubicBezTo>
                      <a:pt x="184" y="179"/>
                      <a:pt x="181" y="178"/>
                      <a:pt x="178" y="178"/>
                    </a:cubicBezTo>
                    <a:cubicBezTo>
                      <a:pt x="171" y="178"/>
                      <a:pt x="165" y="180"/>
                      <a:pt x="162" y="185"/>
                    </a:cubicBezTo>
                    <a:cubicBezTo>
                      <a:pt x="158" y="191"/>
                      <a:pt x="153" y="200"/>
                      <a:pt x="155" y="207"/>
                    </a:cubicBezTo>
                    <a:cubicBezTo>
                      <a:pt x="155" y="211"/>
                      <a:pt x="158" y="218"/>
                      <a:pt x="160" y="223"/>
                    </a:cubicBezTo>
                    <a:cubicBezTo>
                      <a:pt x="154" y="220"/>
                      <a:pt x="146" y="217"/>
                      <a:pt x="140" y="217"/>
                    </a:cubicBezTo>
                    <a:cubicBezTo>
                      <a:pt x="134" y="217"/>
                      <a:pt x="129" y="219"/>
                      <a:pt x="125" y="223"/>
                    </a:cubicBezTo>
                    <a:cubicBezTo>
                      <a:pt x="123" y="227"/>
                      <a:pt x="120" y="232"/>
                      <a:pt x="118" y="237"/>
                    </a:cubicBezTo>
                    <a:cubicBezTo>
                      <a:pt x="114" y="232"/>
                      <a:pt x="109" y="228"/>
                      <a:pt x="104" y="226"/>
                    </a:cubicBezTo>
                    <a:cubicBezTo>
                      <a:pt x="103" y="225"/>
                      <a:pt x="102" y="225"/>
                      <a:pt x="100" y="225"/>
                    </a:cubicBezTo>
                    <a:cubicBezTo>
                      <a:pt x="96" y="225"/>
                      <a:pt x="88" y="227"/>
                      <a:pt x="85" y="229"/>
                    </a:cubicBezTo>
                    <a:cubicBezTo>
                      <a:pt x="80" y="234"/>
                      <a:pt x="78" y="239"/>
                      <a:pt x="75" y="245"/>
                    </a:cubicBezTo>
                    <a:cubicBezTo>
                      <a:pt x="74" y="243"/>
                      <a:pt x="74" y="241"/>
                      <a:pt x="73" y="239"/>
                    </a:cubicBezTo>
                    <a:cubicBezTo>
                      <a:pt x="71" y="234"/>
                      <a:pt x="64" y="232"/>
                      <a:pt x="60" y="230"/>
                    </a:cubicBezTo>
                    <a:cubicBezTo>
                      <a:pt x="58" y="228"/>
                      <a:pt x="55" y="228"/>
                      <a:pt x="53" y="228"/>
                    </a:cubicBezTo>
                    <a:cubicBezTo>
                      <a:pt x="50" y="228"/>
                      <a:pt x="47" y="229"/>
                      <a:pt x="44" y="230"/>
                    </a:cubicBezTo>
                    <a:cubicBezTo>
                      <a:pt x="47" y="232"/>
                      <a:pt x="49" y="234"/>
                      <a:pt x="52" y="237"/>
                    </a:cubicBezTo>
                    <a:cubicBezTo>
                      <a:pt x="52" y="237"/>
                      <a:pt x="52" y="237"/>
                      <a:pt x="52" y="237"/>
                    </a:cubicBezTo>
                    <a:cubicBezTo>
                      <a:pt x="55" y="237"/>
                      <a:pt x="57" y="238"/>
                      <a:pt x="60" y="239"/>
                    </a:cubicBezTo>
                    <a:cubicBezTo>
                      <a:pt x="66" y="243"/>
                      <a:pt x="67" y="247"/>
                      <a:pt x="68" y="253"/>
                    </a:cubicBezTo>
                    <a:cubicBezTo>
                      <a:pt x="66" y="253"/>
                      <a:pt x="65" y="252"/>
                      <a:pt x="64" y="252"/>
                    </a:cubicBezTo>
                    <a:cubicBezTo>
                      <a:pt x="70" y="262"/>
                      <a:pt x="77" y="275"/>
                      <a:pt x="81" y="292"/>
                    </a:cubicBezTo>
                    <a:cubicBezTo>
                      <a:pt x="90" y="296"/>
                      <a:pt x="100" y="298"/>
                      <a:pt x="110" y="300"/>
                    </a:cubicBezTo>
                    <a:cubicBezTo>
                      <a:pt x="122" y="292"/>
                      <a:pt x="136" y="287"/>
                      <a:pt x="151" y="287"/>
                    </a:cubicBezTo>
                    <a:cubicBezTo>
                      <a:pt x="152" y="287"/>
                      <a:pt x="152" y="287"/>
                      <a:pt x="152" y="287"/>
                    </a:cubicBezTo>
                    <a:cubicBezTo>
                      <a:pt x="160" y="287"/>
                      <a:pt x="167" y="288"/>
                      <a:pt x="174" y="291"/>
                    </a:cubicBezTo>
                    <a:cubicBezTo>
                      <a:pt x="195" y="281"/>
                      <a:pt x="220" y="260"/>
                      <a:pt x="237" y="229"/>
                    </a:cubicBezTo>
                    <a:cubicBezTo>
                      <a:pt x="240" y="224"/>
                      <a:pt x="243" y="218"/>
                      <a:pt x="245" y="213"/>
                    </a:cubicBezTo>
                    <a:cubicBezTo>
                      <a:pt x="253" y="194"/>
                      <a:pt x="258" y="176"/>
                      <a:pt x="260" y="159"/>
                    </a:cubicBezTo>
                    <a:cubicBezTo>
                      <a:pt x="265" y="122"/>
                      <a:pt x="258" y="88"/>
                      <a:pt x="243" y="66"/>
                    </a:cubicBezTo>
                    <a:cubicBezTo>
                      <a:pt x="242" y="63"/>
                      <a:pt x="240" y="60"/>
                      <a:pt x="238" y="57"/>
                    </a:cubicBezTo>
                    <a:cubicBezTo>
                      <a:pt x="216" y="28"/>
                      <a:pt x="193" y="14"/>
                      <a:pt x="175" y="7"/>
                    </a:cubicBezTo>
                    <a:cubicBezTo>
                      <a:pt x="174" y="7"/>
                      <a:pt x="173" y="6"/>
                      <a:pt x="172" y="6"/>
                    </a:cubicBezTo>
                    <a:cubicBezTo>
                      <a:pt x="153" y="0"/>
                      <a:pt x="139" y="1"/>
                      <a:pt x="134" y="1"/>
                    </a:cubicBezTo>
                    <a:cubicBezTo>
                      <a:pt x="134" y="1"/>
                      <a:pt x="134" y="1"/>
                      <a:pt x="134" y="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4" name="Freeform 312"/>
              <p:cNvSpPr>
                <a:spLocks noEditPoints="1"/>
              </p:cNvSpPr>
              <p:nvPr/>
            </p:nvSpPr>
            <p:spPr bwMode="auto">
              <a:xfrm>
                <a:off x="7125" y="2938"/>
                <a:ext cx="139" cy="131"/>
              </a:xfrm>
              <a:custGeom>
                <a:avLst/>
                <a:gdLst>
                  <a:gd name="T0" fmla="*/ 203 w 281"/>
                  <a:gd name="T1" fmla="*/ 242 h 265"/>
                  <a:gd name="T2" fmla="*/ 235 w 281"/>
                  <a:gd name="T3" fmla="*/ 191 h 265"/>
                  <a:gd name="T4" fmla="*/ 85 w 281"/>
                  <a:gd name="T5" fmla="*/ 195 h 265"/>
                  <a:gd name="T6" fmla="*/ 120 w 281"/>
                  <a:gd name="T7" fmla="*/ 202 h 265"/>
                  <a:gd name="T8" fmla="*/ 136 w 281"/>
                  <a:gd name="T9" fmla="*/ 193 h 265"/>
                  <a:gd name="T10" fmla="*/ 165 w 281"/>
                  <a:gd name="T11" fmla="*/ 193 h 265"/>
                  <a:gd name="T12" fmla="*/ 43 w 281"/>
                  <a:gd name="T13" fmla="*/ 175 h 265"/>
                  <a:gd name="T14" fmla="*/ 66 w 281"/>
                  <a:gd name="T15" fmla="*/ 168 h 265"/>
                  <a:gd name="T16" fmla="*/ 76 w 281"/>
                  <a:gd name="T17" fmla="*/ 196 h 265"/>
                  <a:gd name="T18" fmla="*/ 198 w 281"/>
                  <a:gd name="T19" fmla="*/ 160 h 265"/>
                  <a:gd name="T20" fmla="*/ 35 w 281"/>
                  <a:gd name="T21" fmla="*/ 167 h 265"/>
                  <a:gd name="T22" fmla="*/ 35 w 281"/>
                  <a:gd name="T23" fmla="*/ 167 h 265"/>
                  <a:gd name="T24" fmla="*/ 238 w 281"/>
                  <a:gd name="T25" fmla="*/ 119 h 265"/>
                  <a:gd name="T26" fmla="*/ 13 w 281"/>
                  <a:gd name="T27" fmla="*/ 112 h 265"/>
                  <a:gd name="T28" fmla="*/ 19 w 281"/>
                  <a:gd name="T29" fmla="*/ 92 h 265"/>
                  <a:gd name="T30" fmla="*/ 28 w 281"/>
                  <a:gd name="T31" fmla="*/ 116 h 265"/>
                  <a:gd name="T32" fmla="*/ 242 w 281"/>
                  <a:gd name="T33" fmla="*/ 110 h 265"/>
                  <a:gd name="T34" fmla="*/ 242 w 281"/>
                  <a:gd name="T35" fmla="*/ 110 h 265"/>
                  <a:gd name="T36" fmla="*/ 242 w 281"/>
                  <a:gd name="T37" fmla="*/ 54 h 265"/>
                  <a:gd name="T38" fmla="*/ 231 w 281"/>
                  <a:gd name="T39" fmla="*/ 52 h 265"/>
                  <a:gd name="T40" fmla="*/ 223 w 281"/>
                  <a:gd name="T41" fmla="*/ 9 h 265"/>
                  <a:gd name="T42" fmla="*/ 229 w 281"/>
                  <a:gd name="T43" fmla="*/ 29 h 265"/>
                  <a:gd name="T44" fmla="*/ 225 w 281"/>
                  <a:gd name="T45" fmla="*/ 0 h 265"/>
                  <a:gd name="T46" fmla="*/ 219 w 281"/>
                  <a:gd name="T47" fmla="*/ 2 h 265"/>
                  <a:gd name="T48" fmla="*/ 215 w 281"/>
                  <a:gd name="T49" fmla="*/ 28 h 265"/>
                  <a:gd name="T50" fmla="*/ 227 w 281"/>
                  <a:gd name="T51" fmla="*/ 38 h 265"/>
                  <a:gd name="T52" fmla="*/ 233 w 281"/>
                  <a:gd name="T53" fmla="*/ 72 h 265"/>
                  <a:gd name="T54" fmla="*/ 207 w 281"/>
                  <a:gd name="T55" fmla="*/ 132 h 265"/>
                  <a:gd name="T56" fmla="*/ 183 w 281"/>
                  <a:gd name="T57" fmla="*/ 158 h 265"/>
                  <a:gd name="T58" fmla="*/ 150 w 281"/>
                  <a:gd name="T59" fmla="*/ 169 h 265"/>
                  <a:gd name="T60" fmla="*/ 103 w 281"/>
                  <a:gd name="T61" fmla="*/ 177 h 265"/>
                  <a:gd name="T62" fmla="*/ 80 w 281"/>
                  <a:gd name="T63" fmla="*/ 166 h 265"/>
                  <a:gd name="T64" fmla="*/ 45 w 281"/>
                  <a:gd name="T65" fmla="*/ 165 h 265"/>
                  <a:gd name="T66" fmla="*/ 26 w 281"/>
                  <a:gd name="T67" fmla="*/ 134 h 265"/>
                  <a:gd name="T68" fmla="*/ 20 w 281"/>
                  <a:gd name="T69" fmla="*/ 84 h 265"/>
                  <a:gd name="T70" fmla="*/ 6 w 281"/>
                  <a:gd name="T71" fmla="*/ 87 h 265"/>
                  <a:gd name="T72" fmla="*/ 19 w 281"/>
                  <a:gd name="T73" fmla="*/ 166 h 265"/>
                  <a:gd name="T74" fmla="*/ 25 w 281"/>
                  <a:gd name="T75" fmla="*/ 169 h 265"/>
                  <a:gd name="T76" fmla="*/ 44 w 281"/>
                  <a:gd name="T77" fmla="*/ 193 h 265"/>
                  <a:gd name="T78" fmla="*/ 104 w 281"/>
                  <a:gd name="T79" fmla="*/ 263 h 265"/>
                  <a:gd name="T80" fmla="*/ 159 w 281"/>
                  <a:gd name="T81" fmla="*/ 259 h 265"/>
                  <a:gd name="T82" fmla="*/ 262 w 281"/>
                  <a:gd name="T83" fmla="*/ 183 h 265"/>
                  <a:gd name="T84" fmla="*/ 281 w 281"/>
                  <a:gd name="T85" fmla="*/ 107 h 265"/>
                  <a:gd name="T86" fmla="*/ 247 w 281"/>
                  <a:gd name="T87" fmla="*/ 18 h 265"/>
                  <a:gd name="T88" fmla="*/ 229 w 281"/>
                  <a:gd name="T89" fmla="*/ 3 h 265"/>
                  <a:gd name="T90" fmla="*/ 225 w 281"/>
                  <a:gd name="T91" fmla="*/ 0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81" h="265">
                    <a:moveTo>
                      <a:pt x="235" y="191"/>
                    </a:moveTo>
                    <a:cubicBezTo>
                      <a:pt x="200" y="191"/>
                      <a:pt x="172" y="220"/>
                      <a:pt x="170" y="257"/>
                    </a:cubicBezTo>
                    <a:cubicBezTo>
                      <a:pt x="181" y="253"/>
                      <a:pt x="192" y="248"/>
                      <a:pt x="203" y="242"/>
                    </a:cubicBezTo>
                    <a:cubicBezTo>
                      <a:pt x="225" y="228"/>
                      <a:pt x="242" y="211"/>
                      <a:pt x="255" y="194"/>
                    </a:cubicBezTo>
                    <a:cubicBezTo>
                      <a:pt x="249" y="192"/>
                      <a:pt x="242" y="191"/>
                      <a:pt x="236" y="191"/>
                    </a:cubicBezTo>
                    <a:cubicBezTo>
                      <a:pt x="236" y="191"/>
                      <a:pt x="235" y="191"/>
                      <a:pt x="235" y="191"/>
                    </a:cubicBezTo>
                    <a:moveTo>
                      <a:pt x="114" y="202"/>
                    </a:moveTo>
                    <a:cubicBezTo>
                      <a:pt x="103" y="202"/>
                      <a:pt x="93" y="201"/>
                      <a:pt x="84" y="198"/>
                    </a:cubicBezTo>
                    <a:cubicBezTo>
                      <a:pt x="85" y="197"/>
                      <a:pt x="85" y="196"/>
                      <a:pt x="85" y="195"/>
                    </a:cubicBezTo>
                    <a:cubicBezTo>
                      <a:pt x="89" y="191"/>
                      <a:pt x="94" y="188"/>
                      <a:pt x="98" y="187"/>
                    </a:cubicBezTo>
                    <a:cubicBezTo>
                      <a:pt x="99" y="186"/>
                      <a:pt x="100" y="186"/>
                      <a:pt x="102" y="186"/>
                    </a:cubicBezTo>
                    <a:cubicBezTo>
                      <a:pt x="109" y="186"/>
                      <a:pt x="116" y="195"/>
                      <a:pt x="120" y="202"/>
                    </a:cubicBezTo>
                    <a:cubicBezTo>
                      <a:pt x="118" y="202"/>
                      <a:pt x="116" y="202"/>
                      <a:pt x="114" y="202"/>
                    </a:cubicBezTo>
                    <a:moveTo>
                      <a:pt x="134" y="201"/>
                    </a:moveTo>
                    <a:cubicBezTo>
                      <a:pt x="135" y="198"/>
                      <a:pt x="135" y="195"/>
                      <a:pt x="136" y="193"/>
                    </a:cubicBezTo>
                    <a:cubicBezTo>
                      <a:pt x="139" y="182"/>
                      <a:pt x="145" y="178"/>
                      <a:pt x="151" y="178"/>
                    </a:cubicBezTo>
                    <a:cubicBezTo>
                      <a:pt x="158" y="178"/>
                      <a:pt x="167" y="184"/>
                      <a:pt x="172" y="190"/>
                    </a:cubicBezTo>
                    <a:cubicBezTo>
                      <a:pt x="170" y="191"/>
                      <a:pt x="167" y="192"/>
                      <a:pt x="165" y="193"/>
                    </a:cubicBezTo>
                    <a:cubicBezTo>
                      <a:pt x="154" y="197"/>
                      <a:pt x="143" y="199"/>
                      <a:pt x="134" y="201"/>
                    </a:cubicBezTo>
                    <a:moveTo>
                      <a:pt x="76" y="196"/>
                    </a:moveTo>
                    <a:cubicBezTo>
                      <a:pt x="63" y="191"/>
                      <a:pt x="52" y="184"/>
                      <a:pt x="43" y="175"/>
                    </a:cubicBezTo>
                    <a:cubicBezTo>
                      <a:pt x="45" y="174"/>
                      <a:pt x="47" y="173"/>
                      <a:pt x="49" y="171"/>
                    </a:cubicBezTo>
                    <a:cubicBezTo>
                      <a:pt x="53" y="169"/>
                      <a:pt x="57" y="167"/>
                      <a:pt x="61" y="167"/>
                    </a:cubicBezTo>
                    <a:cubicBezTo>
                      <a:pt x="62" y="167"/>
                      <a:pt x="64" y="168"/>
                      <a:pt x="66" y="168"/>
                    </a:cubicBezTo>
                    <a:cubicBezTo>
                      <a:pt x="68" y="169"/>
                      <a:pt x="69" y="170"/>
                      <a:pt x="70" y="171"/>
                    </a:cubicBezTo>
                    <a:cubicBezTo>
                      <a:pt x="76" y="172"/>
                      <a:pt x="79" y="184"/>
                      <a:pt x="78" y="192"/>
                    </a:cubicBezTo>
                    <a:cubicBezTo>
                      <a:pt x="77" y="193"/>
                      <a:pt x="77" y="195"/>
                      <a:pt x="76" y="196"/>
                    </a:cubicBezTo>
                    <a:moveTo>
                      <a:pt x="181" y="186"/>
                    </a:moveTo>
                    <a:cubicBezTo>
                      <a:pt x="180" y="179"/>
                      <a:pt x="181" y="172"/>
                      <a:pt x="186" y="166"/>
                    </a:cubicBezTo>
                    <a:cubicBezTo>
                      <a:pt x="189" y="162"/>
                      <a:pt x="194" y="160"/>
                      <a:pt x="198" y="160"/>
                    </a:cubicBezTo>
                    <a:cubicBezTo>
                      <a:pt x="204" y="160"/>
                      <a:pt x="209" y="162"/>
                      <a:pt x="213" y="163"/>
                    </a:cubicBezTo>
                    <a:cubicBezTo>
                      <a:pt x="205" y="172"/>
                      <a:pt x="194" y="180"/>
                      <a:pt x="181" y="186"/>
                    </a:cubicBezTo>
                    <a:moveTo>
                      <a:pt x="35" y="167"/>
                    </a:moveTo>
                    <a:cubicBezTo>
                      <a:pt x="29" y="159"/>
                      <a:pt x="24" y="151"/>
                      <a:pt x="20" y="141"/>
                    </a:cubicBezTo>
                    <a:cubicBezTo>
                      <a:pt x="28" y="142"/>
                      <a:pt x="33" y="143"/>
                      <a:pt x="37" y="151"/>
                    </a:cubicBezTo>
                    <a:cubicBezTo>
                      <a:pt x="40" y="158"/>
                      <a:pt x="38" y="162"/>
                      <a:pt x="35" y="167"/>
                    </a:cubicBezTo>
                    <a:moveTo>
                      <a:pt x="219" y="157"/>
                    </a:moveTo>
                    <a:cubicBezTo>
                      <a:pt x="214" y="154"/>
                      <a:pt x="214" y="135"/>
                      <a:pt x="216" y="132"/>
                    </a:cubicBezTo>
                    <a:cubicBezTo>
                      <a:pt x="220" y="124"/>
                      <a:pt x="230" y="119"/>
                      <a:pt x="238" y="119"/>
                    </a:cubicBezTo>
                    <a:cubicBezTo>
                      <a:pt x="239" y="119"/>
                      <a:pt x="239" y="119"/>
                      <a:pt x="240" y="119"/>
                    </a:cubicBezTo>
                    <a:cubicBezTo>
                      <a:pt x="236" y="132"/>
                      <a:pt x="229" y="145"/>
                      <a:pt x="219" y="157"/>
                    </a:cubicBezTo>
                    <a:moveTo>
                      <a:pt x="13" y="112"/>
                    </a:moveTo>
                    <a:cubicBezTo>
                      <a:pt x="12" y="106"/>
                      <a:pt x="12" y="101"/>
                      <a:pt x="13" y="95"/>
                    </a:cubicBezTo>
                    <a:cubicBezTo>
                      <a:pt x="14" y="95"/>
                      <a:pt x="15" y="94"/>
                      <a:pt x="16" y="93"/>
                    </a:cubicBezTo>
                    <a:cubicBezTo>
                      <a:pt x="17" y="93"/>
                      <a:pt x="18" y="92"/>
                      <a:pt x="19" y="92"/>
                    </a:cubicBezTo>
                    <a:cubicBezTo>
                      <a:pt x="22" y="92"/>
                      <a:pt x="24" y="94"/>
                      <a:pt x="25" y="96"/>
                    </a:cubicBezTo>
                    <a:cubicBezTo>
                      <a:pt x="28" y="100"/>
                      <a:pt x="31" y="105"/>
                      <a:pt x="30" y="110"/>
                    </a:cubicBezTo>
                    <a:cubicBezTo>
                      <a:pt x="30" y="112"/>
                      <a:pt x="29" y="114"/>
                      <a:pt x="28" y="116"/>
                    </a:cubicBezTo>
                    <a:cubicBezTo>
                      <a:pt x="25" y="122"/>
                      <a:pt x="21" y="128"/>
                      <a:pt x="17" y="132"/>
                    </a:cubicBezTo>
                    <a:cubicBezTo>
                      <a:pt x="15" y="125"/>
                      <a:pt x="14" y="119"/>
                      <a:pt x="13" y="112"/>
                    </a:cubicBezTo>
                    <a:moveTo>
                      <a:pt x="242" y="110"/>
                    </a:moveTo>
                    <a:cubicBezTo>
                      <a:pt x="234" y="106"/>
                      <a:pt x="232" y="100"/>
                      <a:pt x="233" y="88"/>
                    </a:cubicBezTo>
                    <a:cubicBezTo>
                      <a:pt x="234" y="80"/>
                      <a:pt x="239" y="76"/>
                      <a:pt x="245" y="72"/>
                    </a:cubicBezTo>
                    <a:cubicBezTo>
                      <a:pt x="246" y="85"/>
                      <a:pt x="245" y="98"/>
                      <a:pt x="242" y="110"/>
                    </a:cubicBezTo>
                    <a:moveTo>
                      <a:pt x="232" y="45"/>
                    </a:moveTo>
                    <a:cubicBezTo>
                      <a:pt x="233" y="41"/>
                      <a:pt x="235" y="38"/>
                      <a:pt x="237" y="36"/>
                    </a:cubicBezTo>
                    <a:cubicBezTo>
                      <a:pt x="239" y="41"/>
                      <a:pt x="241" y="47"/>
                      <a:pt x="242" y="54"/>
                    </a:cubicBezTo>
                    <a:cubicBezTo>
                      <a:pt x="243" y="57"/>
                      <a:pt x="244" y="60"/>
                      <a:pt x="244" y="64"/>
                    </a:cubicBezTo>
                    <a:cubicBezTo>
                      <a:pt x="243" y="64"/>
                      <a:pt x="242" y="64"/>
                      <a:pt x="241" y="64"/>
                    </a:cubicBezTo>
                    <a:cubicBezTo>
                      <a:pt x="235" y="64"/>
                      <a:pt x="233" y="58"/>
                      <a:pt x="231" y="52"/>
                    </a:cubicBezTo>
                    <a:cubicBezTo>
                      <a:pt x="231" y="50"/>
                      <a:pt x="231" y="47"/>
                      <a:pt x="232" y="45"/>
                    </a:cubicBezTo>
                    <a:moveTo>
                      <a:pt x="222" y="12"/>
                    </a:moveTo>
                    <a:cubicBezTo>
                      <a:pt x="223" y="11"/>
                      <a:pt x="223" y="10"/>
                      <a:pt x="223" y="9"/>
                    </a:cubicBezTo>
                    <a:cubicBezTo>
                      <a:pt x="225" y="11"/>
                      <a:pt x="227" y="14"/>
                      <a:pt x="228" y="16"/>
                    </a:cubicBezTo>
                    <a:cubicBezTo>
                      <a:pt x="230" y="20"/>
                      <a:pt x="232" y="23"/>
                      <a:pt x="234" y="27"/>
                    </a:cubicBezTo>
                    <a:cubicBezTo>
                      <a:pt x="232" y="28"/>
                      <a:pt x="230" y="29"/>
                      <a:pt x="229" y="29"/>
                    </a:cubicBezTo>
                    <a:cubicBezTo>
                      <a:pt x="226" y="29"/>
                      <a:pt x="224" y="27"/>
                      <a:pt x="222" y="24"/>
                    </a:cubicBezTo>
                    <a:cubicBezTo>
                      <a:pt x="221" y="21"/>
                      <a:pt x="221" y="16"/>
                      <a:pt x="222" y="12"/>
                    </a:cubicBezTo>
                    <a:moveTo>
                      <a:pt x="225" y="0"/>
                    </a:moveTo>
                    <a:cubicBezTo>
                      <a:pt x="225" y="0"/>
                      <a:pt x="224" y="0"/>
                      <a:pt x="224" y="1"/>
                    </a:cubicBezTo>
                    <a:cubicBezTo>
                      <a:pt x="223" y="1"/>
                      <a:pt x="223" y="0"/>
                      <a:pt x="222" y="0"/>
                    </a:cubicBezTo>
                    <a:cubicBezTo>
                      <a:pt x="221" y="0"/>
                      <a:pt x="220" y="1"/>
                      <a:pt x="219" y="2"/>
                    </a:cubicBezTo>
                    <a:cubicBezTo>
                      <a:pt x="218" y="3"/>
                      <a:pt x="217" y="4"/>
                      <a:pt x="217" y="6"/>
                    </a:cubicBezTo>
                    <a:cubicBezTo>
                      <a:pt x="213" y="11"/>
                      <a:pt x="213" y="18"/>
                      <a:pt x="214" y="24"/>
                    </a:cubicBezTo>
                    <a:cubicBezTo>
                      <a:pt x="215" y="26"/>
                      <a:pt x="215" y="27"/>
                      <a:pt x="215" y="28"/>
                    </a:cubicBezTo>
                    <a:cubicBezTo>
                      <a:pt x="218" y="36"/>
                      <a:pt x="221" y="38"/>
                      <a:pt x="225" y="38"/>
                    </a:cubicBezTo>
                    <a:cubicBezTo>
                      <a:pt x="225" y="38"/>
                      <a:pt x="226" y="38"/>
                      <a:pt x="226" y="38"/>
                    </a:cubicBezTo>
                    <a:cubicBezTo>
                      <a:pt x="226" y="38"/>
                      <a:pt x="227" y="38"/>
                      <a:pt x="227" y="38"/>
                    </a:cubicBezTo>
                    <a:cubicBezTo>
                      <a:pt x="227" y="39"/>
                      <a:pt x="227" y="39"/>
                      <a:pt x="227" y="39"/>
                    </a:cubicBezTo>
                    <a:cubicBezTo>
                      <a:pt x="223" y="46"/>
                      <a:pt x="223" y="53"/>
                      <a:pt x="226" y="61"/>
                    </a:cubicBezTo>
                    <a:cubicBezTo>
                      <a:pt x="227" y="67"/>
                      <a:pt x="230" y="70"/>
                      <a:pt x="233" y="72"/>
                    </a:cubicBezTo>
                    <a:cubicBezTo>
                      <a:pt x="228" y="76"/>
                      <a:pt x="224" y="82"/>
                      <a:pt x="224" y="91"/>
                    </a:cubicBezTo>
                    <a:cubicBezTo>
                      <a:pt x="224" y="100"/>
                      <a:pt x="226" y="107"/>
                      <a:pt x="231" y="112"/>
                    </a:cubicBezTo>
                    <a:cubicBezTo>
                      <a:pt x="220" y="115"/>
                      <a:pt x="209" y="122"/>
                      <a:pt x="207" y="132"/>
                    </a:cubicBezTo>
                    <a:cubicBezTo>
                      <a:pt x="206" y="137"/>
                      <a:pt x="206" y="146"/>
                      <a:pt x="208" y="154"/>
                    </a:cubicBezTo>
                    <a:cubicBezTo>
                      <a:pt x="205" y="153"/>
                      <a:pt x="202" y="153"/>
                      <a:pt x="199" y="153"/>
                    </a:cubicBezTo>
                    <a:cubicBezTo>
                      <a:pt x="193" y="153"/>
                      <a:pt x="188" y="154"/>
                      <a:pt x="183" y="158"/>
                    </a:cubicBezTo>
                    <a:cubicBezTo>
                      <a:pt x="176" y="164"/>
                      <a:pt x="174" y="171"/>
                      <a:pt x="173" y="179"/>
                    </a:cubicBezTo>
                    <a:cubicBezTo>
                      <a:pt x="168" y="173"/>
                      <a:pt x="161" y="168"/>
                      <a:pt x="154" y="168"/>
                    </a:cubicBezTo>
                    <a:cubicBezTo>
                      <a:pt x="153" y="168"/>
                      <a:pt x="151" y="168"/>
                      <a:pt x="150" y="169"/>
                    </a:cubicBezTo>
                    <a:cubicBezTo>
                      <a:pt x="144" y="171"/>
                      <a:pt x="135" y="175"/>
                      <a:pt x="132" y="182"/>
                    </a:cubicBezTo>
                    <a:cubicBezTo>
                      <a:pt x="130" y="186"/>
                      <a:pt x="129" y="193"/>
                      <a:pt x="127" y="198"/>
                    </a:cubicBezTo>
                    <a:cubicBezTo>
                      <a:pt x="122" y="188"/>
                      <a:pt x="114" y="177"/>
                      <a:pt x="103" y="177"/>
                    </a:cubicBezTo>
                    <a:cubicBezTo>
                      <a:pt x="102" y="177"/>
                      <a:pt x="100" y="177"/>
                      <a:pt x="99" y="178"/>
                    </a:cubicBezTo>
                    <a:cubicBezTo>
                      <a:pt x="95" y="179"/>
                      <a:pt x="90" y="181"/>
                      <a:pt x="86" y="185"/>
                    </a:cubicBezTo>
                    <a:cubicBezTo>
                      <a:pt x="85" y="178"/>
                      <a:pt x="83" y="171"/>
                      <a:pt x="80" y="166"/>
                    </a:cubicBezTo>
                    <a:cubicBezTo>
                      <a:pt x="78" y="163"/>
                      <a:pt x="68" y="158"/>
                      <a:pt x="63" y="158"/>
                    </a:cubicBezTo>
                    <a:cubicBezTo>
                      <a:pt x="63" y="158"/>
                      <a:pt x="63" y="158"/>
                      <a:pt x="63" y="158"/>
                    </a:cubicBezTo>
                    <a:cubicBezTo>
                      <a:pt x="56" y="159"/>
                      <a:pt x="51" y="162"/>
                      <a:pt x="45" y="165"/>
                    </a:cubicBezTo>
                    <a:cubicBezTo>
                      <a:pt x="46" y="163"/>
                      <a:pt x="47" y="161"/>
                      <a:pt x="47" y="158"/>
                    </a:cubicBezTo>
                    <a:cubicBezTo>
                      <a:pt x="48" y="153"/>
                      <a:pt x="44" y="147"/>
                      <a:pt x="42" y="143"/>
                    </a:cubicBezTo>
                    <a:cubicBezTo>
                      <a:pt x="39" y="136"/>
                      <a:pt x="33" y="134"/>
                      <a:pt x="26" y="134"/>
                    </a:cubicBezTo>
                    <a:cubicBezTo>
                      <a:pt x="32" y="127"/>
                      <a:pt x="37" y="117"/>
                      <a:pt x="38" y="109"/>
                    </a:cubicBezTo>
                    <a:cubicBezTo>
                      <a:pt x="38" y="107"/>
                      <a:pt x="38" y="106"/>
                      <a:pt x="38" y="104"/>
                    </a:cubicBezTo>
                    <a:cubicBezTo>
                      <a:pt x="37" y="93"/>
                      <a:pt x="29" y="84"/>
                      <a:pt x="20" y="84"/>
                    </a:cubicBezTo>
                    <a:cubicBezTo>
                      <a:pt x="17" y="84"/>
                      <a:pt x="15" y="84"/>
                      <a:pt x="13" y="86"/>
                    </a:cubicBezTo>
                    <a:cubicBezTo>
                      <a:pt x="12" y="85"/>
                      <a:pt x="11" y="84"/>
                      <a:pt x="10" y="84"/>
                    </a:cubicBezTo>
                    <a:cubicBezTo>
                      <a:pt x="9" y="84"/>
                      <a:pt x="7" y="85"/>
                      <a:pt x="6" y="87"/>
                    </a:cubicBezTo>
                    <a:cubicBezTo>
                      <a:pt x="4" y="92"/>
                      <a:pt x="2" y="101"/>
                      <a:pt x="1" y="112"/>
                    </a:cubicBezTo>
                    <a:cubicBezTo>
                      <a:pt x="0" y="131"/>
                      <a:pt x="2" y="156"/>
                      <a:pt x="12" y="181"/>
                    </a:cubicBezTo>
                    <a:cubicBezTo>
                      <a:pt x="19" y="166"/>
                      <a:pt x="19" y="166"/>
                      <a:pt x="19" y="166"/>
                    </a:cubicBezTo>
                    <a:cubicBezTo>
                      <a:pt x="19" y="166"/>
                      <a:pt x="20" y="166"/>
                      <a:pt x="21" y="167"/>
                    </a:cubicBezTo>
                    <a:cubicBezTo>
                      <a:pt x="21" y="167"/>
                      <a:pt x="22" y="168"/>
                      <a:pt x="23" y="168"/>
                    </a:cubicBezTo>
                    <a:cubicBezTo>
                      <a:pt x="23" y="169"/>
                      <a:pt x="24" y="169"/>
                      <a:pt x="25" y="169"/>
                    </a:cubicBezTo>
                    <a:cubicBezTo>
                      <a:pt x="25" y="170"/>
                      <a:pt x="26" y="170"/>
                      <a:pt x="26" y="171"/>
                    </a:cubicBezTo>
                    <a:cubicBezTo>
                      <a:pt x="27" y="171"/>
                      <a:pt x="28" y="172"/>
                      <a:pt x="28" y="172"/>
                    </a:cubicBezTo>
                    <a:cubicBezTo>
                      <a:pt x="34" y="177"/>
                      <a:pt x="39" y="184"/>
                      <a:pt x="44" y="193"/>
                    </a:cubicBezTo>
                    <a:cubicBezTo>
                      <a:pt x="52" y="206"/>
                      <a:pt x="60" y="224"/>
                      <a:pt x="67" y="247"/>
                    </a:cubicBezTo>
                    <a:cubicBezTo>
                      <a:pt x="78" y="237"/>
                      <a:pt x="78" y="237"/>
                      <a:pt x="78" y="237"/>
                    </a:cubicBezTo>
                    <a:cubicBezTo>
                      <a:pt x="86" y="247"/>
                      <a:pt x="95" y="255"/>
                      <a:pt x="104" y="263"/>
                    </a:cubicBezTo>
                    <a:cubicBezTo>
                      <a:pt x="110" y="264"/>
                      <a:pt x="118" y="265"/>
                      <a:pt x="125" y="265"/>
                    </a:cubicBezTo>
                    <a:cubicBezTo>
                      <a:pt x="136" y="265"/>
                      <a:pt x="147" y="263"/>
                      <a:pt x="159" y="261"/>
                    </a:cubicBezTo>
                    <a:cubicBezTo>
                      <a:pt x="158" y="260"/>
                      <a:pt x="158" y="259"/>
                      <a:pt x="159" y="259"/>
                    </a:cubicBezTo>
                    <a:cubicBezTo>
                      <a:pt x="159" y="214"/>
                      <a:pt x="193" y="178"/>
                      <a:pt x="235" y="178"/>
                    </a:cubicBezTo>
                    <a:cubicBezTo>
                      <a:pt x="235" y="178"/>
                      <a:pt x="236" y="178"/>
                      <a:pt x="236" y="178"/>
                    </a:cubicBezTo>
                    <a:cubicBezTo>
                      <a:pt x="245" y="178"/>
                      <a:pt x="254" y="180"/>
                      <a:pt x="262" y="183"/>
                    </a:cubicBezTo>
                    <a:cubicBezTo>
                      <a:pt x="265" y="177"/>
                      <a:pt x="268" y="171"/>
                      <a:pt x="271" y="165"/>
                    </a:cubicBezTo>
                    <a:cubicBezTo>
                      <a:pt x="270" y="160"/>
                      <a:pt x="270" y="154"/>
                      <a:pt x="270" y="148"/>
                    </a:cubicBezTo>
                    <a:cubicBezTo>
                      <a:pt x="270" y="133"/>
                      <a:pt x="274" y="119"/>
                      <a:pt x="281" y="107"/>
                    </a:cubicBezTo>
                    <a:cubicBezTo>
                      <a:pt x="280" y="94"/>
                      <a:pt x="279" y="83"/>
                      <a:pt x="276" y="73"/>
                    </a:cubicBezTo>
                    <a:cubicBezTo>
                      <a:pt x="272" y="56"/>
                      <a:pt x="265" y="43"/>
                      <a:pt x="259" y="33"/>
                    </a:cubicBezTo>
                    <a:cubicBezTo>
                      <a:pt x="255" y="27"/>
                      <a:pt x="251" y="22"/>
                      <a:pt x="247" y="18"/>
                    </a:cubicBezTo>
                    <a:cubicBezTo>
                      <a:pt x="244" y="15"/>
                      <a:pt x="242" y="13"/>
                      <a:pt x="239" y="11"/>
                    </a:cubicBezTo>
                    <a:cubicBezTo>
                      <a:pt x="239" y="10"/>
                      <a:pt x="238" y="10"/>
                      <a:pt x="237" y="9"/>
                    </a:cubicBezTo>
                    <a:cubicBezTo>
                      <a:pt x="234" y="6"/>
                      <a:pt x="231" y="4"/>
                      <a:pt x="229" y="3"/>
                    </a:cubicBezTo>
                    <a:cubicBezTo>
                      <a:pt x="229" y="2"/>
                      <a:pt x="228" y="2"/>
                      <a:pt x="227" y="1"/>
                    </a:cubicBezTo>
                    <a:cubicBezTo>
                      <a:pt x="227" y="1"/>
                      <a:pt x="227" y="1"/>
                      <a:pt x="227" y="1"/>
                    </a:cubicBezTo>
                    <a:cubicBezTo>
                      <a:pt x="226" y="1"/>
                      <a:pt x="226" y="0"/>
                      <a:pt x="22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5" name="Freeform 313"/>
              <p:cNvSpPr>
                <a:spLocks noEditPoints="1"/>
              </p:cNvSpPr>
              <p:nvPr/>
            </p:nvSpPr>
            <p:spPr bwMode="auto">
              <a:xfrm>
                <a:off x="6631" y="2821"/>
                <a:ext cx="131" cy="148"/>
              </a:xfrm>
              <a:custGeom>
                <a:avLst/>
                <a:gdLst>
                  <a:gd name="T0" fmla="*/ 232 w 266"/>
                  <a:gd name="T1" fmla="*/ 262 h 300"/>
                  <a:gd name="T2" fmla="*/ 215 w 266"/>
                  <a:gd name="T3" fmla="*/ 276 h 300"/>
                  <a:gd name="T4" fmla="*/ 237 w 266"/>
                  <a:gd name="T5" fmla="*/ 235 h 300"/>
                  <a:gd name="T6" fmla="*/ 225 w 266"/>
                  <a:gd name="T7" fmla="*/ 250 h 300"/>
                  <a:gd name="T8" fmla="*/ 237 w 266"/>
                  <a:gd name="T9" fmla="*/ 235 h 300"/>
                  <a:gd name="T10" fmla="*/ 231 w 266"/>
                  <a:gd name="T11" fmla="*/ 204 h 300"/>
                  <a:gd name="T12" fmla="*/ 232 w 266"/>
                  <a:gd name="T13" fmla="*/ 221 h 300"/>
                  <a:gd name="T14" fmla="*/ 249 w 266"/>
                  <a:gd name="T15" fmla="*/ 206 h 300"/>
                  <a:gd name="T16" fmla="*/ 252 w 266"/>
                  <a:gd name="T17" fmla="*/ 219 h 300"/>
                  <a:gd name="T18" fmla="*/ 260 w 266"/>
                  <a:gd name="T19" fmla="*/ 226 h 300"/>
                  <a:gd name="T20" fmla="*/ 261 w 266"/>
                  <a:gd name="T21" fmla="*/ 206 h 300"/>
                  <a:gd name="T22" fmla="*/ 147 w 266"/>
                  <a:gd name="T23" fmla="*/ 252 h 300"/>
                  <a:gd name="T24" fmla="*/ 166 w 266"/>
                  <a:gd name="T25" fmla="*/ 236 h 300"/>
                  <a:gd name="T26" fmla="*/ 183 w 266"/>
                  <a:gd name="T27" fmla="*/ 250 h 300"/>
                  <a:gd name="T28" fmla="*/ 139 w 266"/>
                  <a:gd name="T29" fmla="*/ 249 h 300"/>
                  <a:gd name="T30" fmla="*/ 136 w 266"/>
                  <a:gd name="T31" fmla="*/ 231 h 300"/>
                  <a:gd name="T32" fmla="*/ 99 w 266"/>
                  <a:gd name="T33" fmla="*/ 218 h 300"/>
                  <a:gd name="T34" fmla="*/ 83 w 266"/>
                  <a:gd name="T35" fmla="*/ 184 h 300"/>
                  <a:gd name="T36" fmla="*/ 70 w 266"/>
                  <a:gd name="T37" fmla="*/ 176 h 300"/>
                  <a:gd name="T38" fmla="*/ 70 w 266"/>
                  <a:gd name="T39" fmla="*/ 176 h 300"/>
                  <a:gd name="T40" fmla="*/ 63 w 266"/>
                  <a:gd name="T41" fmla="*/ 85 h 300"/>
                  <a:gd name="T42" fmla="*/ 71 w 266"/>
                  <a:gd name="T43" fmla="*/ 77 h 300"/>
                  <a:gd name="T44" fmla="*/ 87 w 266"/>
                  <a:gd name="T45" fmla="*/ 65 h 300"/>
                  <a:gd name="T46" fmla="*/ 92 w 266"/>
                  <a:gd name="T47" fmla="*/ 39 h 300"/>
                  <a:gd name="T48" fmla="*/ 99 w 266"/>
                  <a:gd name="T49" fmla="*/ 43 h 300"/>
                  <a:gd name="T50" fmla="*/ 135 w 266"/>
                  <a:gd name="T51" fmla="*/ 19 h 300"/>
                  <a:gd name="T52" fmla="*/ 121 w 266"/>
                  <a:gd name="T53" fmla="*/ 16 h 300"/>
                  <a:gd name="T54" fmla="*/ 130 w 266"/>
                  <a:gd name="T55" fmla="*/ 0 h 300"/>
                  <a:gd name="T56" fmla="*/ 101 w 266"/>
                  <a:gd name="T57" fmla="*/ 4 h 300"/>
                  <a:gd name="T58" fmla="*/ 15 w 266"/>
                  <a:gd name="T59" fmla="*/ 187 h 300"/>
                  <a:gd name="T60" fmla="*/ 101 w 266"/>
                  <a:gd name="T61" fmla="*/ 293 h 300"/>
                  <a:gd name="T62" fmla="*/ 200 w 266"/>
                  <a:gd name="T63" fmla="*/ 255 h 300"/>
                  <a:gd name="T64" fmla="*/ 212 w 266"/>
                  <a:gd name="T65" fmla="*/ 240 h 300"/>
                  <a:gd name="T66" fmla="*/ 211 w 266"/>
                  <a:gd name="T67" fmla="*/ 231 h 300"/>
                  <a:gd name="T68" fmla="*/ 189 w 266"/>
                  <a:gd name="T69" fmla="*/ 247 h 300"/>
                  <a:gd name="T70" fmla="*/ 161 w 266"/>
                  <a:gd name="T71" fmla="*/ 226 h 300"/>
                  <a:gd name="T72" fmla="*/ 124 w 266"/>
                  <a:gd name="T73" fmla="*/ 215 h 300"/>
                  <a:gd name="T74" fmla="*/ 105 w 266"/>
                  <a:gd name="T75" fmla="*/ 182 h 300"/>
                  <a:gd name="T76" fmla="*/ 85 w 266"/>
                  <a:gd name="T77" fmla="*/ 153 h 300"/>
                  <a:gd name="T78" fmla="*/ 74 w 266"/>
                  <a:gd name="T79" fmla="*/ 85 h 300"/>
                  <a:gd name="T80" fmla="*/ 99 w 266"/>
                  <a:gd name="T81" fmla="*/ 52 h 300"/>
                  <a:gd name="T82" fmla="*/ 126 w 266"/>
                  <a:gd name="T83" fmla="*/ 33 h 300"/>
                  <a:gd name="T84" fmla="*/ 148 w 266"/>
                  <a:gd name="T85" fmla="*/ 6 h 300"/>
                  <a:gd name="T86" fmla="*/ 142 w 266"/>
                  <a:gd name="T87" fmla="*/ 0 h 300"/>
                  <a:gd name="T88" fmla="*/ 131 w 266"/>
                  <a:gd name="T89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6" h="300">
                    <a:moveTo>
                      <a:pt x="232" y="262"/>
                    </a:moveTo>
                    <a:cubicBezTo>
                      <a:pt x="232" y="262"/>
                      <a:pt x="232" y="262"/>
                      <a:pt x="232" y="262"/>
                    </a:cubicBezTo>
                    <a:cubicBezTo>
                      <a:pt x="232" y="262"/>
                      <a:pt x="232" y="262"/>
                      <a:pt x="232" y="262"/>
                    </a:cubicBezTo>
                    <a:cubicBezTo>
                      <a:pt x="232" y="262"/>
                      <a:pt x="232" y="262"/>
                      <a:pt x="232" y="262"/>
                    </a:cubicBezTo>
                    <a:moveTo>
                      <a:pt x="221" y="258"/>
                    </a:moveTo>
                    <a:cubicBezTo>
                      <a:pt x="219" y="264"/>
                      <a:pt x="217" y="270"/>
                      <a:pt x="215" y="276"/>
                    </a:cubicBezTo>
                    <a:cubicBezTo>
                      <a:pt x="219" y="274"/>
                      <a:pt x="223" y="271"/>
                      <a:pt x="226" y="268"/>
                    </a:cubicBezTo>
                    <a:cubicBezTo>
                      <a:pt x="225" y="264"/>
                      <a:pt x="223" y="261"/>
                      <a:pt x="221" y="258"/>
                    </a:cubicBezTo>
                    <a:moveTo>
                      <a:pt x="237" y="235"/>
                    </a:moveTo>
                    <a:cubicBezTo>
                      <a:pt x="235" y="237"/>
                      <a:pt x="233" y="239"/>
                      <a:pt x="231" y="240"/>
                    </a:cubicBezTo>
                    <a:cubicBezTo>
                      <a:pt x="231" y="240"/>
                      <a:pt x="231" y="240"/>
                      <a:pt x="231" y="240"/>
                    </a:cubicBezTo>
                    <a:cubicBezTo>
                      <a:pt x="229" y="243"/>
                      <a:pt x="227" y="247"/>
                      <a:pt x="225" y="250"/>
                    </a:cubicBezTo>
                    <a:cubicBezTo>
                      <a:pt x="227" y="251"/>
                      <a:pt x="229" y="252"/>
                      <a:pt x="231" y="252"/>
                    </a:cubicBezTo>
                    <a:cubicBezTo>
                      <a:pt x="233" y="252"/>
                      <a:pt x="235" y="251"/>
                      <a:pt x="237" y="248"/>
                    </a:cubicBezTo>
                    <a:cubicBezTo>
                      <a:pt x="238" y="245"/>
                      <a:pt x="238" y="240"/>
                      <a:pt x="237" y="235"/>
                    </a:cubicBezTo>
                    <a:moveTo>
                      <a:pt x="247" y="197"/>
                    </a:moveTo>
                    <a:cubicBezTo>
                      <a:pt x="243" y="197"/>
                      <a:pt x="239" y="198"/>
                      <a:pt x="235" y="201"/>
                    </a:cubicBezTo>
                    <a:cubicBezTo>
                      <a:pt x="234" y="202"/>
                      <a:pt x="232" y="203"/>
                      <a:pt x="231" y="204"/>
                    </a:cubicBezTo>
                    <a:cubicBezTo>
                      <a:pt x="226" y="210"/>
                      <a:pt x="223" y="222"/>
                      <a:pt x="223" y="232"/>
                    </a:cubicBezTo>
                    <a:cubicBezTo>
                      <a:pt x="226" y="229"/>
                      <a:pt x="229" y="227"/>
                      <a:pt x="231" y="226"/>
                    </a:cubicBezTo>
                    <a:cubicBezTo>
                      <a:pt x="231" y="224"/>
                      <a:pt x="231" y="222"/>
                      <a:pt x="232" y="221"/>
                    </a:cubicBezTo>
                    <a:cubicBezTo>
                      <a:pt x="233" y="213"/>
                      <a:pt x="236" y="209"/>
                      <a:pt x="242" y="208"/>
                    </a:cubicBezTo>
                    <a:cubicBezTo>
                      <a:pt x="243" y="207"/>
                      <a:pt x="245" y="207"/>
                      <a:pt x="246" y="207"/>
                    </a:cubicBezTo>
                    <a:cubicBezTo>
                      <a:pt x="247" y="206"/>
                      <a:pt x="248" y="206"/>
                      <a:pt x="249" y="206"/>
                    </a:cubicBezTo>
                    <a:cubicBezTo>
                      <a:pt x="251" y="206"/>
                      <a:pt x="253" y="207"/>
                      <a:pt x="255" y="210"/>
                    </a:cubicBezTo>
                    <a:cubicBezTo>
                      <a:pt x="255" y="211"/>
                      <a:pt x="255" y="213"/>
                      <a:pt x="256" y="214"/>
                    </a:cubicBezTo>
                    <a:cubicBezTo>
                      <a:pt x="255" y="215"/>
                      <a:pt x="254" y="217"/>
                      <a:pt x="252" y="219"/>
                    </a:cubicBezTo>
                    <a:cubicBezTo>
                      <a:pt x="250" y="223"/>
                      <a:pt x="247" y="226"/>
                      <a:pt x="243" y="230"/>
                    </a:cubicBezTo>
                    <a:cubicBezTo>
                      <a:pt x="246" y="235"/>
                      <a:pt x="246" y="242"/>
                      <a:pt x="245" y="249"/>
                    </a:cubicBezTo>
                    <a:cubicBezTo>
                      <a:pt x="251" y="241"/>
                      <a:pt x="256" y="233"/>
                      <a:pt x="260" y="226"/>
                    </a:cubicBezTo>
                    <a:cubicBezTo>
                      <a:pt x="263" y="220"/>
                      <a:pt x="265" y="215"/>
                      <a:pt x="266" y="211"/>
                    </a:cubicBezTo>
                    <a:cubicBezTo>
                      <a:pt x="266" y="208"/>
                      <a:pt x="264" y="206"/>
                      <a:pt x="262" y="206"/>
                    </a:cubicBezTo>
                    <a:cubicBezTo>
                      <a:pt x="262" y="206"/>
                      <a:pt x="262" y="206"/>
                      <a:pt x="261" y="206"/>
                    </a:cubicBezTo>
                    <a:cubicBezTo>
                      <a:pt x="258" y="200"/>
                      <a:pt x="253" y="197"/>
                      <a:pt x="247" y="197"/>
                    </a:cubicBezTo>
                    <a:moveTo>
                      <a:pt x="178" y="257"/>
                    </a:moveTo>
                    <a:cubicBezTo>
                      <a:pt x="168" y="257"/>
                      <a:pt x="158" y="256"/>
                      <a:pt x="147" y="252"/>
                    </a:cubicBezTo>
                    <a:cubicBezTo>
                      <a:pt x="147" y="250"/>
                      <a:pt x="148" y="249"/>
                      <a:pt x="148" y="248"/>
                    </a:cubicBezTo>
                    <a:cubicBezTo>
                      <a:pt x="151" y="241"/>
                      <a:pt x="158" y="235"/>
                      <a:pt x="164" y="235"/>
                    </a:cubicBezTo>
                    <a:cubicBezTo>
                      <a:pt x="165" y="235"/>
                      <a:pt x="166" y="235"/>
                      <a:pt x="166" y="236"/>
                    </a:cubicBezTo>
                    <a:cubicBezTo>
                      <a:pt x="168" y="236"/>
                      <a:pt x="169" y="236"/>
                      <a:pt x="170" y="236"/>
                    </a:cubicBezTo>
                    <a:cubicBezTo>
                      <a:pt x="170" y="236"/>
                      <a:pt x="171" y="236"/>
                      <a:pt x="171" y="236"/>
                    </a:cubicBezTo>
                    <a:cubicBezTo>
                      <a:pt x="177" y="239"/>
                      <a:pt x="181" y="244"/>
                      <a:pt x="183" y="250"/>
                    </a:cubicBezTo>
                    <a:cubicBezTo>
                      <a:pt x="184" y="253"/>
                      <a:pt x="185" y="255"/>
                      <a:pt x="186" y="257"/>
                    </a:cubicBezTo>
                    <a:cubicBezTo>
                      <a:pt x="183" y="257"/>
                      <a:pt x="181" y="257"/>
                      <a:pt x="178" y="257"/>
                    </a:cubicBezTo>
                    <a:moveTo>
                      <a:pt x="139" y="249"/>
                    </a:moveTo>
                    <a:cubicBezTo>
                      <a:pt x="129" y="244"/>
                      <a:pt x="119" y="237"/>
                      <a:pt x="109" y="228"/>
                    </a:cubicBezTo>
                    <a:cubicBezTo>
                      <a:pt x="114" y="226"/>
                      <a:pt x="119" y="224"/>
                      <a:pt x="124" y="224"/>
                    </a:cubicBezTo>
                    <a:cubicBezTo>
                      <a:pt x="129" y="224"/>
                      <a:pt x="133" y="226"/>
                      <a:pt x="136" y="231"/>
                    </a:cubicBezTo>
                    <a:cubicBezTo>
                      <a:pt x="137" y="234"/>
                      <a:pt x="140" y="240"/>
                      <a:pt x="141" y="245"/>
                    </a:cubicBezTo>
                    <a:cubicBezTo>
                      <a:pt x="140" y="246"/>
                      <a:pt x="140" y="247"/>
                      <a:pt x="139" y="249"/>
                    </a:cubicBezTo>
                    <a:moveTo>
                      <a:pt x="99" y="218"/>
                    </a:moveTo>
                    <a:cubicBezTo>
                      <a:pt x="92" y="211"/>
                      <a:pt x="85" y="202"/>
                      <a:pt x="79" y="192"/>
                    </a:cubicBezTo>
                    <a:cubicBezTo>
                      <a:pt x="78" y="190"/>
                      <a:pt x="76" y="187"/>
                      <a:pt x="75" y="185"/>
                    </a:cubicBezTo>
                    <a:cubicBezTo>
                      <a:pt x="77" y="185"/>
                      <a:pt x="80" y="184"/>
                      <a:pt x="83" y="184"/>
                    </a:cubicBezTo>
                    <a:cubicBezTo>
                      <a:pt x="96" y="184"/>
                      <a:pt x="109" y="191"/>
                      <a:pt x="102" y="210"/>
                    </a:cubicBezTo>
                    <a:cubicBezTo>
                      <a:pt x="101" y="213"/>
                      <a:pt x="100" y="215"/>
                      <a:pt x="99" y="218"/>
                    </a:cubicBezTo>
                    <a:moveTo>
                      <a:pt x="70" y="176"/>
                    </a:moveTo>
                    <a:cubicBezTo>
                      <a:pt x="63" y="163"/>
                      <a:pt x="60" y="149"/>
                      <a:pt x="58" y="137"/>
                    </a:cubicBezTo>
                    <a:cubicBezTo>
                      <a:pt x="67" y="140"/>
                      <a:pt x="78" y="146"/>
                      <a:pt x="78" y="157"/>
                    </a:cubicBezTo>
                    <a:cubicBezTo>
                      <a:pt x="79" y="165"/>
                      <a:pt x="75" y="171"/>
                      <a:pt x="70" y="176"/>
                    </a:cubicBezTo>
                    <a:moveTo>
                      <a:pt x="58" y="128"/>
                    </a:moveTo>
                    <a:cubicBezTo>
                      <a:pt x="58" y="128"/>
                      <a:pt x="57" y="128"/>
                      <a:pt x="57" y="128"/>
                    </a:cubicBezTo>
                    <a:cubicBezTo>
                      <a:pt x="56" y="113"/>
                      <a:pt x="59" y="98"/>
                      <a:pt x="63" y="85"/>
                    </a:cubicBezTo>
                    <a:cubicBezTo>
                      <a:pt x="70" y="90"/>
                      <a:pt x="76" y="101"/>
                      <a:pt x="75" y="111"/>
                    </a:cubicBezTo>
                    <a:cubicBezTo>
                      <a:pt x="74" y="114"/>
                      <a:pt x="64" y="128"/>
                      <a:pt x="58" y="128"/>
                    </a:cubicBezTo>
                    <a:moveTo>
                      <a:pt x="71" y="77"/>
                    </a:moveTo>
                    <a:cubicBezTo>
                      <a:pt x="70" y="77"/>
                      <a:pt x="68" y="77"/>
                      <a:pt x="67" y="77"/>
                    </a:cubicBezTo>
                    <a:cubicBezTo>
                      <a:pt x="72" y="65"/>
                      <a:pt x="78" y="54"/>
                      <a:pt x="86" y="45"/>
                    </a:cubicBezTo>
                    <a:cubicBezTo>
                      <a:pt x="89" y="52"/>
                      <a:pt x="91" y="58"/>
                      <a:pt x="87" y="65"/>
                    </a:cubicBezTo>
                    <a:cubicBezTo>
                      <a:pt x="82" y="73"/>
                      <a:pt x="77" y="77"/>
                      <a:pt x="71" y="77"/>
                    </a:cubicBezTo>
                    <a:moveTo>
                      <a:pt x="99" y="43"/>
                    </a:moveTo>
                    <a:cubicBezTo>
                      <a:pt x="96" y="43"/>
                      <a:pt x="94" y="42"/>
                      <a:pt x="92" y="39"/>
                    </a:cubicBezTo>
                    <a:cubicBezTo>
                      <a:pt x="99" y="32"/>
                      <a:pt x="106" y="26"/>
                      <a:pt x="114" y="21"/>
                    </a:cubicBezTo>
                    <a:cubicBezTo>
                      <a:pt x="114" y="27"/>
                      <a:pt x="113" y="34"/>
                      <a:pt x="109" y="38"/>
                    </a:cubicBezTo>
                    <a:cubicBezTo>
                      <a:pt x="106" y="40"/>
                      <a:pt x="102" y="43"/>
                      <a:pt x="99" y="43"/>
                    </a:cubicBezTo>
                    <a:moveTo>
                      <a:pt x="133" y="11"/>
                    </a:moveTo>
                    <a:cubicBezTo>
                      <a:pt x="135" y="10"/>
                      <a:pt x="138" y="10"/>
                      <a:pt x="140" y="9"/>
                    </a:cubicBezTo>
                    <a:cubicBezTo>
                      <a:pt x="140" y="12"/>
                      <a:pt x="137" y="17"/>
                      <a:pt x="135" y="19"/>
                    </a:cubicBezTo>
                    <a:cubicBezTo>
                      <a:pt x="134" y="20"/>
                      <a:pt x="133" y="21"/>
                      <a:pt x="132" y="21"/>
                    </a:cubicBezTo>
                    <a:cubicBezTo>
                      <a:pt x="131" y="22"/>
                      <a:pt x="130" y="22"/>
                      <a:pt x="128" y="22"/>
                    </a:cubicBezTo>
                    <a:cubicBezTo>
                      <a:pt x="125" y="22"/>
                      <a:pt x="123" y="20"/>
                      <a:pt x="121" y="16"/>
                    </a:cubicBezTo>
                    <a:cubicBezTo>
                      <a:pt x="125" y="14"/>
                      <a:pt x="129" y="13"/>
                      <a:pt x="133" y="11"/>
                    </a:cubicBezTo>
                    <a:moveTo>
                      <a:pt x="131" y="0"/>
                    </a:moveTo>
                    <a:cubicBezTo>
                      <a:pt x="131" y="0"/>
                      <a:pt x="131" y="0"/>
                      <a:pt x="130" y="0"/>
                    </a:cubicBezTo>
                    <a:cubicBezTo>
                      <a:pt x="128" y="0"/>
                      <a:pt x="125" y="0"/>
                      <a:pt x="121" y="0"/>
                    </a:cubicBezTo>
                    <a:cubicBezTo>
                      <a:pt x="116" y="1"/>
                      <a:pt x="110" y="2"/>
                      <a:pt x="103" y="4"/>
                    </a:cubicBezTo>
                    <a:cubicBezTo>
                      <a:pt x="102" y="4"/>
                      <a:pt x="102" y="4"/>
                      <a:pt x="101" y="4"/>
                    </a:cubicBezTo>
                    <a:cubicBezTo>
                      <a:pt x="83" y="9"/>
                      <a:pt x="61" y="21"/>
                      <a:pt x="39" y="46"/>
                    </a:cubicBezTo>
                    <a:cubicBezTo>
                      <a:pt x="36" y="50"/>
                      <a:pt x="33" y="54"/>
                      <a:pt x="30" y="59"/>
                    </a:cubicBezTo>
                    <a:cubicBezTo>
                      <a:pt x="9" y="87"/>
                      <a:pt x="0" y="135"/>
                      <a:pt x="15" y="187"/>
                    </a:cubicBezTo>
                    <a:cubicBezTo>
                      <a:pt x="17" y="193"/>
                      <a:pt x="18" y="199"/>
                      <a:pt x="21" y="205"/>
                    </a:cubicBezTo>
                    <a:cubicBezTo>
                      <a:pt x="33" y="238"/>
                      <a:pt x="52" y="261"/>
                      <a:pt x="71" y="276"/>
                    </a:cubicBezTo>
                    <a:cubicBezTo>
                      <a:pt x="81" y="284"/>
                      <a:pt x="92" y="290"/>
                      <a:pt x="101" y="293"/>
                    </a:cubicBezTo>
                    <a:cubicBezTo>
                      <a:pt x="116" y="298"/>
                      <a:pt x="130" y="300"/>
                      <a:pt x="143" y="300"/>
                    </a:cubicBezTo>
                    <a:cubicBezTo>
                      <a:pt x="157" y="300"/>
                      <a:pt x="169" y="298"/>
                      <a:pt x="181" y="294"/>
                    </a:cubicBezTo>
                    <a:cubicBezTo>
                      <a:pt x="186" y="277"/>
                      <a:pt x="193" y="265"/>
                      <a:pt x="200" y="255"/>
                    </a:cubicBezTo>
                    <a:cubicBezTo>
                      <a:pt x="199" y="255"/>
                      <a:pt x="197" y="255"/>
                      <a:pt x="196" y="256"/>
                    </a:cubicBezTo>
                    <a:cubicBezTo>
                      <a:pt x="197" y="250"/>
                      <a:pt x="198" y="245"/>
                      <a:pt x="204" y="242"/>
                    </a:cubicBezTo>
                    <a:cubicBezTo>
                      <a:pt x="207" y="241"/>
                      <a:pt x="209" y="240"/>
                      <a:pt x="212" y="240"/>
                    </a:cubicBezTo>
                    <a:cubicBezTo>
                      <a:pt x="212" y="240"/>
                      <a:pt x="212" y="240"/>
                      <a:pt x="213" y="240"/>
                    </a:cubicBezTo>
                    <a:cubicBezTo>
                      <a:pt x="215" y="238"/>
                      <a:pt x="218" y="236"/>
                      <a:pt x="220" y="234"/>
                    </a:cubicBezTo>
                    <a:cubicBezTo>
                      <a:pt x="218" y="232"/>
                      <a:pt x="215" y="231"/>
                      <a:pt x="211" y="231"/>
                    </a:cubicBezTo>
                    <a:cubicBezTo>
                      <a:pt x="209" y="231"/>
                      <a:pt x="207" y="231"/>
                      <a:pt x="205" y="233"/>
                    </a:cubicBezTo>
                    <a:cubicBezTo>
                      <a:pt x="201" y="235"/>
                      <a:pt x="194" y="237"/>
                      <a:pt x="192" y="241"/>
                    </a:cubicBezTo>
                    <a:cubicBezTo>
                      <a:pt x="190" y="243"/>
                      <a:pt x="190" y="245"/>
                      <a:pt x="189" y="247"/>
                    </a:cubicBezTo>
                    <a:cubicBezTo>
                      <a:pt x="187" y="241"/>
                      <a:pt x="184" y="235"/>
                      <a:pt x="179" y="231"/>
                    </a:cubicBezTo>
                    <a:cubicBezTo>
                      <a:pt x="177" y="228"/>
                      <a:pt x="169" y="226"/>
                      <a:pt x="164" y="226"/>
                    </a:cubicBezTo>
                    <a:cubicBezTo>
                      <a:pt x="163" y="226"/>
                      <a:pt x="162" y="226"/>
                      <a:pt x="161" y="226"/>
                    </a:cubicBezTo>
                    <a:cubicBezTo>
                      <a:pt x="156" y="228"/>
                      <a:pt x="151" y="232"/>
                      <a:pt x="146" y="237"/>
                    </a:cubicBezTo>
                    <a:cubicBezTo>
                      <a:pt x="145" y="231"/>
                      <a:pt x="142" y="226"/>
                      <a:pt x="140" y="223"/>
                    </a:cubicBezTo>
                    <a:cubicBezTo>
                      <a:pt x="136" y="217"/>
                      <a:pt x="130" y="215"/>
                      <a:pt x="124" y="215"/>
                    </a:cubicBezTo>
                    <a:cubicBezTo>
                      <a:pt x="118" y="215"/>
                      <a:pt x="111" y="218"/>
                      <a:pt x="106" y="220"/>
                    </a:cubicBezTo>
                    <a:cubicBezTo>
                      <a:pt x="107" y="215"/>
                      <a:pt x="111" y="209"/>
                      <a:pt x="111" y="205"/>
                    </a:cubicBezTo>
                    <a:cubicBezTo>
                      <a:pt x="113" y="198"/>
                      <a:pt x="108" y="188"/>
                      <a:pt x="105" y="182"/>
                    </a:cubicBezTo>
                    <a:cubicBezTo>
                      <a:pt x="102" y="177"/>
                      <a:pt x="95" y="175"/>
                      <a:pt x="87" y="175"/>
                    </a:cubicBezTo>
                    <a:cubicBezTo>
                      <a:pt x="85" y="175"/>
                      <a:pt x="83" y="175"/>
                      <a:pt x="81" y="175"/>
                    </a:cubicBezTo>
                    <a:cubicBezTo>
                      <a:pt x="85" y="169"/>
                      <a:pt x="87" y="162"/>
                      <a:pt x="85" y="153"/>
                    </a:cubicBezTo>
                    <a:cubicBezTo>
                      <a:pt x="83" y="143"/>
                      <a:pt x="76" y="137"/>
                      <a:pt x="68" y="133"/>
                    </a:cubicBezTo>
                    <a:cubicBezTo>
                      <a:pt x="74" y="128"/>
                      <a:pt x="79" y="121"/>
                      <a:pt x="81" y="117"/>
                    </a:cubicBezTo>
                    <a:cubicBezTo>
                      <a:pt x="86" y="107"/>
                      <a:pt x="81" y="94"/>
                      <a:pt x="74" y="85"/>
                    </a:cubicBezTo>
                    <a:cubicBezTo>
                      <a:pt x="81" y="84"/>
                      <a:pt x="87" y="80"/>
                      <a:pt x="92" y="73"/>
                    </a:cubicBezTo>
                    <a:cubicBezTo>
                      <a:pt x="96" y="66"/>
                      <a:pt x="97" y="59"/>
                      <a:pt x="96" y="52"/>
                    </a:cubicBezTo>
                    <a:cubicBezTo>
                      <a:pt x="97" y="52"/>
                      <a:pt x="98" y="52"/>
                      <a:pt x="99" y="52"/>
                    </a:cubicBezTo>
                    <a:cubicBezTo>
                      <a:pt x="102" y="52"/>
                      <a:pt x="105" y="51"/>
                      <a:pt x="108" y="49"/>
                    </a:cubicBezTo>
                    <a:cubicBezTo>
                      <a:pt x="115" y="44"/>
                      <a:pt x="119" y="37"/>
                      <a:pt x="120" y="30"/>
                    </a:cubicBezTo>
                    <a:cubicBezTo>
                      <a:pt x="122" y="32"/>
                      <a:pt x="124" y="33"/>
                      <a:pt x="126" y="33"/>
                    </a:cubicBezTo>
                    <a:cubicBezTo>
                      <a:pt x="129" y="33"/>
                      <a:pt x="132" y="31"/>
                      <a:pt x="136" y="29"/>
                    </a:cubicBezTo>
                    <a:cubicBezTo>
                      <a:pt x="136" y="29"/>
                      <a:pt x="137" y="28"/>
                      <a:pt x="137" y="28"/>
                    </a:cubicBezTo>
                    <a:cubicBezTo>
                      <a:pt x="143" y="23"/>
                      <a:pt x="149" y="15"/>
                      <a:pt x="148" y="6"/>
                    </a:cubicBezTo>
                    <a:cubicBezTo>
                      <a:pt x="147" y="4"/>
                      <a:pt x="146" y="3"/>
                      <a:pt x="145" y="2"/>
                    </a:cubicBezTo>
                    <a:cubicBezTo>
                      <a:pt x="144" y="1"/>
                      <a:pt x="143" y="0"/>
                      <a:pt x="142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1" y="0"/>
                      <a:pt x="139" y="0"/>
                      <a:pt x="137" y="0"/>
                    </a:cubicBezTo>
                    <a:cubicBezTo>
                      <a:pt x="136" y="0"/>
                      <a:pt x="133" y="0"/>
                      <a:pt x="1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6" name="Freeform 314"/>
              <p:cNvSpPr>
                <a:spLocks noEditPoints="1"/>
              </p:cNvSpPr>
              <p:nvPr/>
            </p:nvSpPr>
            <p:spPr bwMode="auto">
              <a:xfrm>
                <a:off x="6716" y="2932"/>
                <a:ext cx="139" cy="133"/>
              </a:xfrm>
              <a:custGeom>
                <a:avLst/>
                <a:gdLst>
                  <a:gd name="T0" fmla="*/ 158 w 282"/>
                  <a:gd name="T1" fmla="*/ 207 h 270"/>
                  <a:gd name="T2" fmla="*/ 181 w 282"/>
                  <a:gd name="T3" fmla="*/ 193 h 270"/>
                  <a:gd name="T4" fmla="*/ 194 w 282"/>
                  <a:gd name="T5" fmla="*/ 205 h 270"/>
                  <a:gd name="T6" fmla="*/ 144 w 282"/>
                  <a:gd name="T7" fmla="*/ 205 h 270"/>
                  <a:gd name="T8" fmla="*/ 107 w 282"/>
                  <a:gd name="T9" fmla="*/ 193 h 270"/>
                  <a:gd name="T10" fmla="*/ 143 w 282"/>
                  <a:gd name="T11" fmla="*/ 197 h 270"/>
                  <a:gd name="T12" fmla="*/ 202 w 282"/>
                  <a:gd name="T13" fmla="*/ 203 h 270"/>
                  <a:gd name="T14" fmla="*/ 209 w 282"/>
                  <a:gd name="T15" fmla="*/ 179 h 270"/>
                  <a:gd name="T16" fmla="*/ 218 w 282"/>
                  <a:gd name="T17" fmla="*/ 176 h 270"/>
                  <a:gd name="T18" fmla="*/ 237 w 282"/>
                  <a:gd name="T19" fmla="*/ 184 h 270"/>
                  <a:gd name="T20" fmla="*/ 98 w 282"/>
                  <a:gd name="T21" fmla="*/ 188 h 270"/>
                  <a:gd name="T22" fmla="*/ 80 w 282"/>
                  <a:gd name="T23" fmla="*/ 161 h 270"/>
                  <a:gd name="T24" fmla="*/ 98 w 282"/>
                  <a:gd name="T25" fmla="*/ 188 h 270"/>
                  <a:gd name="T26" fmla="*/ 244 w 282"/>
                  <a:gd name="T27" fmla="*/ 161 h 270"/>
                  <a:gd name="T28" fmla="*/ 261 w 282"/>
                  <a:gd name="T29" fmla="*/ 152 h 270"/>
                  <a:gd name="T30" fmla="*/ 61 w 282"/>
                  <a:gd name="T31" fmla="*/ 156 h 270"/>
                  <a:gd name="T32" fmla="*/ 43 w 282"/>
                  <a:gd name="T33" fmla="*/ 118 h 270"/>
                  <a:gd name="T34" fmla="*/ 61 w 282"/>
                  <a:gd name="T35" fmla="*/ 156 h 270"/>
                  <a:gd name="T36" fmla="*/ 259 w 282"/>
                  <a:gd name="T37" fmla="*/ 106 h 270"/>
                  <a:gd name="T38" fmla="*/ 268 w 282"/>
                  <a:gd name="T39" fmla="*/ 104 h 270"/>
                  <a:gd name="T40" fmla="*/ 270 w 282"/>
                  <a:gd name="T41" fmla="*/ 120 h 270"/>
                  <a:gd name="T42" fmla="*/ 255 w 282"/>
                  <a:gd name="T43" fmla="*/ 127 h 270"/>
                  <a:gd name="T44" fmla="*/ 41 w 282"/>
                  <a:gd name="T45" fmla="*/ 109 h 270"/>
                  <a:gd name="T46" fmla="*/ 51 w 282"/>
                  <a:gd name="T47" fmla="*/ 87 h 270"/>
                  <a:gd name="T48" fmla="*/ 43 w 282"/>
                  <a:gd name="T49" fmla="*/ 52 h 270"/>
                  <a:gd name="T50" fmla="*/ 54 w 282"/>
                  <a:gd name="T51" fmla="*/ 44 h 270"/>
                  <a:gd name="T52" fmla="*/ 44 w 282"/>
                  <a:gd name="T53" fmla="*/ 63 h 270"/>
                  <a:gd name="T54" fmla="*/ 43 w 282"/>
                  <a:gd name="T55" fmla="*/ 52 h 270"/>
                  <a:gd name="T56" fmla="*/ 64 w 282"/>
                  <a:gd name="T57" fmla="*/ 9 h 270"/>
                  <a:gd name="T58" fmla="*/ 65 w 282"/>
                  <a:gd name="T59" fmla="*/ 24 h 270"/>
                  <a:gd name="T60" fmla="*/ 53 w 282"/>
                  <a:gd name="T61" fmla="*/ 26 h 270"/>
                  <a:gd name="T62" fmla="*/ 63 w 282"/>
                  <a:gd name="T63" fmla="*/ 0 h 270"/>
                  <a:gd name="T64" fmla="*/ 59 w 282"/>
                  <a:gd name="T65" fmla="*/ 2 h 270"/>
                  <a:gd name="T66" fmla="*/ 48 w 282"/>
                  <a:gd name="T67" fmla="*/ 10 h 270"/>
                  <a:gd name="T68" fmla="*/ 28 w 282"/>
                  <a:gd name="T69" fmla="*/ 31 h 270"/>
                  <a:gd name="T70" fmla="*/ 1 w 282"/>
                  <a:gd name="T71" fmla="*/ 117 h 270"/>
                  <a:gd name="T72" fmla="*/ 64 w 282"/>
                  <a:gd name="T73" fmla="*/ 235 h 270"/>
                  <a:gd name="T74" fmla="*/ 157 w 282"/>
                  <a:gd name="T75" fmla="*/ 270 h 270"/>
                  <a:gd name="T76" fmla="*/ 281 w 282"/>
                  <a:gd name="T77" fmla="*/ 122 h 270"/>
                  <a:gd name="T78" fmla="*/ 274 w 282"/>
                  <a:gd name="T79" fmla="*/ 96 h 270"/>
                  <a:gd name="T80" fmla="*/ 263 w 282"/>
                  <a:gd name="T81" fmla="*/ 95 h 270"/>
                  <a:gd name="T82" fmla="*/ 245 w 282"/>
                  <a:gd name="T83" fmla="*/ 114 h 270"/>
                  <a:gd name="T84" fmla="*/ 239 w 282"/>
                  <a:gd name="T85" fmla="*/ 153 h 270"/>
                  <a:gd name="T86" fmla="*/ 234 w 282"/>
                  <a:gd name="T87" fmla="*/ 174 h 270"/>
                  <a:gd name="T88" fmla="*/ 216 w 282"/>
                  <a:gd name="T89" fmla="*/ 166 h 270"/>
                  <a:gd name="T90" fmla="*/ 193 w 282"/>
                  <a:gd name="T91" fmla="*/ 191 h 270"/>
                  <a:gd name="T92" fmla="*/ 175 w 282"/>
                  <a:gd name="T93" fmla="*/ 183 h 270"/>
                  <a:gd name="T94" fmla="*/ 148 w 282"/>
                  <a:gd name="T95" fmla="*/ 187 h 270"/>
                  <a:gd name="T96" fmla="*/ 125 w 282"/>
                  <a:gd name="T97" fmla="*/ 171 h 270"/>
                  <a:gd name="T98" fmla="*/ 98 w 282"/>
                  <a:gd name="T99" fmla="*/ 160 h 270"/>
                  <a:gd name="T100" fmla="*/ 73 w 282"/>
                  <a:gd name="T101" fmla="*/ 154 h 270"/>
                  <a:gd name="T102" fmla="*/ 52 w 282"/>
                  <a:gd name="T103" fmla="*/ 111 h 270"/>
                  <a:gd name="T104" fmla="*/ 51 w 282"/>
                  <a:gd name="T105" fmla="*/ 71 h 270"/>
                  <a:gd name="T106" fmla="*/ 60 w 282"/>
                  <a:gd name="T107" fmla="*/ 38 h 270"/>
                  <a:gd name="T108" fmla="*/ 60 w 282"/>
                  <a:gd name="T109" fmla="*/ 38 h 270"/>
                  <a:gd name="T110" fmla="*/ 71 w 282"/>
                  <a:gd name="T111" fmla="*/ 28 h 270"/>
                  <a:gd name="T112" fmla="*/ 71 w 282"/>
                  <a:gd name="T113" fmla="*/ 6 h 270"/>
                  <a:gd name="T114" fmla="*/ 66 w 282"/>
                  <a:gd name="T115" fmla="*/ 0 h 270"/>
                  <a:gd name="T116" fmla="*/ 63 w 282"/>
                  <a:gd name="T117" fmla="*/ 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82" h="270">
                    <a:moveTo>
                      <a:pt x="171" y="208"/>
                    </a:moveTo>
                    <a:cubicBezTo>
                      <a:pt x="167" y="208"/>
                      <a:pt x="163" y="207"/>
                      <a:pt x="158" y="207"/>
                    </a:cubicBezTo>
                    <a:cubicBezTo>
                      <a:pt x="163" y="200"/>
                      <a:pt x="169" y="192"/>
                      <a:pt x="177" y="192"/>
                    </a:cubicBezTo>
                    <a:cubicBezTo>
                      <a:pt x="178" y="192"/>
                      <a:pt x="180" y="192"/>
                      <a:pt x="181" y="193"/>
                    </a:cubicBezTo>
                    <a:cubicBezTo>
                      <a:pt x="185" y="195"/>
                      <a:pt x="190" y="198"/>
                      <a:pt x="193" y="202"/>
                    </a:cubicBezTo>
                    <a:cubicBezTo>
                      <a:pt x="193" y="203"/>
                      <a:pt x="194" y="204"/>
                      <a:pt x="194" y="205"/>
                    </a:cubicBezTo>
                    <a:cubicBezTo>
                      <a:pt x="187" y="207"/>
                      <a:pt x="179" y="208"/>
                      <a:pt x="171" y="208"/>
                    </a:cubicBezTo>
                    <a:moveTo>
                      <a:pt x="144" y="205"/>
                    </a:moveTo>
                    <a:cubicBezTo>
                      <a:pt x="135" y="203"/>
                      <a:pt x="125" y="200"/>
                      <a:pt x="114" y="196"/>
                    </a:cubicBezTo>
                    <a:cubicBezTo>
                      <a:pt x="112" y="195"/>
                      <a:pt x="109" y="194"/>
                      <a:pt x="107" y="193"/>
                    </a:cubicBezTo>
                    <a:cubicBezTo>
                      <a:pt x="112" y="187"/>
                      <a:pt x="121" y="181"/>
                      <a:pt x="128" y="181"/>
                    </a:cubicBezTo>
                    <a:cubicBezTo>
                      <a:pt x="134" y="181"/>
                      <a:pt x="140" y="185"/>
                      <a:pt x="143" y="197"/>
                    </a:cubicBezTo>
                    <a:cubicBezTo>
                      <a:pt x="143" y="199"/>
                      <a:pt x="144" y="202"/>
                      <a:pt x="144" y="205"/>
                    </a:cubicBezTo>
                    <a:moveTo>
                      <a:pt x="202" y="203"/>
                    </a:moveTo>
                    <a:cubicBezTo>
                      <a:pt x="202" y="202"/>
                      <a:pt x="201" y="201"/>
                      <a:pt x="200" y="200"/>
                    </a:cubicBezTo>
                    <a:cubicBezTo>
                      <a:pt x="200" y="191"/>
                      <a:pt x="203" y="180"/>
                      <a:pt x="209" y="179"/>
                    </a:cubicBezTo>
                    <a:cubicBezTo>
                      <a:pt x="211" y="178"/>
                      <a:pt x="212" y="177"/>
                      <a:pt x="213" y="176"/>
                    </a:cubicBezTo>
                    <a:cubicBezTo>
                      <a:pt x="215" y="176"/>
                      <a:pt x="217" y="176"/>
                      <a:pt x="218" y="176"/>
                    </a:cubicBezTo>
                    <a:cubicBezTo>
                      <a:pt x="223" y="176"/>
                      <a:pt x="227" y="177"/>
                      <a:pt x="230" y="180"/>
                    </a:cubicBezTo>
                    <a:cubicBezTo>
                      <a:pt x="233" y="182"/>
                      <a:pt x="235" y="183"/>
                      <a:pt x="237" y="184"/>
                    </a:cubicBezTo>
                    <a:cubicBezTo>
                      <a:pt x="227" y="192"/>
                      <a:pt x="216" y="199"/>
                      <a:pt x="202" y="203"/>
                    </a:cubicBezTo>
                    <a:moveTo>
                      <a:pt x="98" y="188"/>
                    </a:moveTo>
                    <a:cubicBezTo>
                      <a:pt x="85" y="181"/>
                      <a:pt x="75" y="173"/>
                      <a:pt x="67" y="163"/>
                    </a:cubicBezTo>
                    <a:cubicBezTo>
                      <a:pt x="71" y="162"/>
                      <a:pt x="76" y="161"/>
                      <a:pt x="80" y="161"/>
                    </a:cubicBezTo>
                    <a:cubicBezTo>
                      <a:pt x="86" y="161"/>
                      <a:pt x="91" y="163"/>
                      <a:pt x="94" y="168"/>
                    </a:cubicBezTo>
                    <a:cubicBezTo>
                      <a:pt x="99" y="174"/>
                      <a:pt x="99" y="181"/>
                      <a:pt x="98" y="188"/>
                    </a:cubicBezTo>
                    <a:moveTo>
                      <a:pt x="244" y="177"/>
                    </a:moveTo>
                    <a:cubicBezTo>
                      <a:pt x="242" y="171"/>
                      <a:pt x="240" y="167"/>
                      <a:pt x="244" y="161"/>
                    </a:cubicBezTo>
                    <a:cubicBezTo>
                      <a:pt x="248" y="154"/>
                      <a:pt x="252" y="152"/>
                      <a:pt x="259" y="152"/>
                    </a:cubicBezTo>
                    <a:cubicBezTo>
                      <a:pt x="260" y="152"/>
                      <a:pt x="260" y="152"/>
                      <a:pt x="261" y="152"/>
                    </a:cubicBezTo>
                    <a:cubicBezTo>
                      <a:pt x="257" y="161"/>
                      <a:pt x="251" y="169"/>
                      <a:pt x="244" y="177"/>
                    </a:cubicBezTo>
                    <a:moveTo>
                      <a:pt x="61" y="156"/>
                    </a:moveTo>
                    <a:cubicBezTo>
                      <a:pt x="52" y="144"/>
                      <a:pt x="46" y="131"/>
                      <a:pt x="43" y="118"/>
                    </a:cubicBezTo>
                    <a:cubicBezTo>
                      <a:pt x="43" y="118"/>
                      <a:pt x="43" y="118"/>
                      <a:pt x="43" y="118"/>
                    </a:cubicBezTo>
                    <a:cubicBezTo>
                      <a:pt x="52" y="118"/>
                      <a:pt x="62" y="124"/>
                      <a:pt x="66" y="132"/>
                    </a:cubicBezTo>
                    <a:cubicBezTo>
                      <a:pt x="68" y="135"/>
                      <a:pt x="67" y="153"/>
                      <a:pt x="61" y="156"/>
                    </a:cubicBezTo>
                    <a:moveTo>
                      <a:pt x="253" y="114"/>
                    </a:moveTo>
                    <a:cubicBezTo>
                      <a:pt x="254" y="111"/>
                      <a:pt x="256" y="109"/>
                      <a:pt x="259" y="106"/>
                    </a:cubicBezTo>
                    <a:cubicBezTo>
                      <a:pt x="260" y="104"/>
                      <a:pt x="261" y="103"/>
                      <a:pt x="264" y="103"/>
                    </a:cubicBezTo>
                    <a:cubicBezTo>
                      <a:pt x="265" y="103"/>
                      <a:pt x="266" y="103"/>
                      <a:pt x="268" y="104"/>
                    </a:cubicBezTo>
                    <a:cubicBezTo>
                      <a:pt x="268" y="105"/>
                      <a:pt x="269" y="106"/>
                      <a:pt x="270" y="106"/>
                    </a:cubicBezTo>
                    <a:cubicBezTo>
                      <a:pt x="271" y="111"/>
                      <a:pt x="270" y="115"/>
                      <a:pt x="270" y="120"/>
                    </a:cubicBezTo>
                    <a:cubicBezTo>
                      <a:pt x="269" y="127"/>
                      <a:pt x="267" y="135"/>
                      <a:pt x="265" y="143"/>
                    </a:cubicBezTo>
                    <a:cubicBezTo>
                      <a:pt x="260" y="139"/>
                      <a:pt x="257" y="132"/>
                      <a:pt x="255" y="127"/>
                    </a:cubicBezTo>
                    <a:cubicBezTo>
                      <a:pt x="252" y="122"/>
                      <a:pt x="252" y="118"/>
                      <a:pt x="253" y="114"/>
                    </a:cubicBezTo>
                    <a:moveTo>
                      <a:pt x="41" y="109"/>
                    </a:moveTo>
                    <a:cubicBezTo>
                      <a:pt x="39" y="96"/>
                      <a:pt x="39" y="83"/>
                      <a:pt x="40" y="71"/>
                    </a:cubicBezTo>
                    <a:cubicBezTo>
                      <a:pt x="46" y="75"/>
                      <a:pt x="51" y="79"/>
                      <a:pt x="51" y="87"/>
                    </a:cubicBezTo>
                    <a:cubicBezTo>
                      <a:pt x="52" y="99"/>
                      <a:pt x="49" y="105"/>
                      <a:pt x="41" y="109"/>
                    </a:cubicBezTo>
                    <a:moveTo>
                      <a:pt x="43" y="52"/>
                    </a:moveTo>
                    <a:cubicBezTo>
                      <a:pt x="45" y="46"/>
                      <a:pt x="47" y="40"/>
                      <a:pt x="49" y="34"/>
                    </a:cubicBezTo>
                    <a:cubicBezTo>
                      <a:pt x="51" y="37"/>
                      <a:pt x="53" y="40"/>
                      <a:pt x="54" y="44"/>
                    </a:cubicBezTo>
                    <a:cubicBezTo>
                      <a:pt x="55" y="46"/>
                      <a:pt x="55" y="49"/>
                      <a:pt x="54" y="51"/>
                    </a:cubicBezTo>
                    <a:cubicBezTo>
                      <a:pt x="53" y="57"/>
                      <a:pt x="50" y="63"/>
                      <a:pt x="44" y="63"/>
                    </a:cubicBezTo>
                    <a:cubicBezTo>
                      <a:pt x="43" y="63"/>
                      <a:pt x="42" y="63"/>
                      <a:pt x="41" y="62"/>
                    </a:cubicBezTo>
                    <a:cubicBezTo>
                      <a:pt x="42" y="59"/>
                      <a:pt x="42" y="56"/>
                      <a:pt x="43" y="52"/>
                    </a:cubicBezTo>
                    <a:moveTo>
                      <a:pt x="59" y="16"/>
                    </a:moveTo>
                    <a:cubicBezTo>
                      <a:pt x="61" y="13"/>
                      <a:pt x="63" y="11"/>
                      <a:pt x="64" y="9"/>
                    </a:cubicBezTo>
                    <a:cubicBezTo>
                      <a:pt x="65" y="9"/>
                      <a:pt x="65" y="10"/>
                      <a:pt x="65" y="11"/>
                    </a:cubicBezTo>
                    <a:cubicBezTo>
                      <a:pt x="66" y="16"/>
                      <a:pt x="66" y="21"/>
                      <a:pt x="65" y="24"/>
                    </a:cubicBezTo>
                    <a:cubicBezTo>
                      <a:pt x="63" y="27"/>
                      <a:pt x="61" y="28"/>
                      <a:pt x="59" y="28"/>
                    </a:cubicBezTo>
                    <a:cubicBezTo>
                      <a:pt x="57" y="28"/>
                      <a:pt x="55" y="27"/>
                      <a:pt x="53" y="26"/>
                    </a:cubicBezTo>
                    <a:cubicBezTo>
                      <a:pt x="55" y="23"/>
                      <a:pt x="57" y="19"/>
                      <a:pt x="59" y="16"/>
                    </a:cubicBezTo>
                    <a:moveTo>
                      <a:pt x="63" y="0"/>
                    </a:moveTo>
                    <a:cubicBezTo>
                      <a:pt x="62" y="0"/>
                      <a:pt x="62" y="0"/>
                      <a:pt x="61" y="1"/>
                    </a:cubicBezTo>
                    <a:cubicBezTo>
                      <a:pt x="60" y="1"/>
                      <a:pt x="60" y="2"/>
                      <a:pt x="59" y="2"/>
                    </a:cubicBezTo>
                    <a:cubicBezTo>
                      <a:pt x="57" y="3"/>
                      <a:pt x="54" y="5"/>
                      <a:pt x="51" y="8"/>
                    </a:cubicBezTo>
                    <a:cubicBezTo>
                      <a:pt x="50" y="8"/>
                      <a:pt x="49" y="9"/>
                      <a:pt x="48" y="10"/>
                    </a:cubicBezTo>
                    <a:cubicBezTo>
                      <a:pt x="46" y="12"/>
                      <a:pt x="43" y="14"/>
                      <a:pt x="41" y="16"/>
                    </a:cubicBezTo>
                    <a:cubicBezTo>
                      <a:pt x="37" y="20"/>
                      <a:pt x="32" y="25"/>
                      <a:pt x="28" y="31"/>
                    </a:cubicBezTo>
                    <a:cubicBezTo>
                      <a:pt x="21" y="41"/>
                      <a:pt x="14" y="53"/>
                      <a:pt x="9" y="70"/>
                    </a:cubicBezTo>
                    <a:cubicBezTo>
                      <a:pt x="5" y="83"/>
                      <a:pt x="2" y="99"/>
                      <a:pt x="1" y="117"/>
                    </a:cubicBezTo>
                    <a:cubicBezTo>
                      <a:pt x="0" y="143"/>
                      <a:pt x="10" y="175"/>
                      <a:pt x="32" y="203"/>
                    </a:cubicBezTo>
                    <a:cubicBezTo>
                      <a:pt x="45" y="210"/>
                      <a:pt x="56" y="222"/>
                      <a:pt x="64" y="235"/>
                    </a:cubicBezTo>
                    <a:cubicBezTo>
                      <a:pt x="67" y="237"/>
                      <a:pt x="70" y="240"/>
                      <a:pt x="74" y="242"/>
                    </a:cubicBezTo>
                    <a:cubicBezTo>
                      <a:pt x="102" y="262"/>
                      <a:pt x="132" y="270"/>
                      <a:pt x="157" y="270"/>
                    </a:cubicBezTo>
                    <a:cubicBezTo>
                      <a:pt x="168" y="270"/>
                      <a:pt x="179" y="268"/>
                      <a:pt x="187" y="265"/>
                    </a:cubicBezTo>
                    <a:cubicBezTo>
                      <a:pt x="267" y="237"/>
                      <a:pt x="282" y="163"/>
                      <a:pt x="281" y="122"/>
                    </a:cubicBezTo>
                    <a:cubicBezTo>
                      <a:pt x="281" y="111"/>
                      <a:pt x="279" y="103"/>
                      <a:pt x="277" y="98"/>
                    </a:cubicBezTo>
                    <a:cubicBezTo>
                      <a:pt x="277" y="96"/>
                      <a:pt x="275" y="96"/>
                      <a:pt x="274" y="96"/>
                    </a:cubicBezTo>
                    <a:cubicBezTo>
                      <a:pt x="273" y="96"/>
                      <a:pt x="272" y="96"/>
                      <a:pt x="271" y="97"/>
                    </a:cubicBezTo>
                    <a:cubicBezTo>
                      <a:pt x="268" y="95"/>
                      <a:pt x="266" y="95"/>
                      <a:pt x="263" y="95"/>
                    </a:cubicBezTo>
                    <a:cubicBezTo>
                      <a:pt x="255" y="95"/>
                      <a:pt x="248" y="102"/>
                      <a:pt x="245" y="111"/>
                    </a:cubicBezTo>
                    <a:cubicBezTo>
                      <a:pt x="245" y="112"/>
                      <a:pt x="245" y="113"/>
                      <a:pt x="245" y="114"/>
                    </a:cubicBezTo>
                    <a:cubicBezTo>
                      <a:pt x="244" y="123"/>
                      <a:pt x="248" y="135"/>
                      <a:pt x="255" y="144"/>
                    </a:cubicBezTo>
                    <a:cubicBezTo>
                      <a:pt x="248" y="144"/>
                      <a:pt x="243" y="146"/>
                      <a:pt x="239" y="153"/>
                    </a:cubicBezTo>
                    <a:cubicBezTo>
                      <a:pt x="237" y="157"/>
                      <a:pt x="232" y="163"/>
                      <a:pt x="233" y="167"/>
                    </a:cubicBezTo>
                    <a:cubicBezTo>
                      <a:pt x="233" y="170"/>
                      <a:pt x="234" y="172"/>
                      <a:pt x="234" y="174"/>
                    </a:cubicBezTo>
                    <a:cubicBezTo>
                      <a:pt x="229" y="171"/>
                      <a:pt x="224" y="167"/>
                      <a:pt x="217" y="166"/>
                    </a:cubicBezTo>
                    <a:cubicBezTo>
                      <a:pt x="217" y="166"/>
                      <a:pt x="217" y="166"/>
                      <a:pt x="216" y="166"/>
                    </a:cubicBezTo>
                    <a:cubicBezTo>
                      <a:pt x="212" y="166"/>
                      <a:pt x="202" y="171"/>
                      <a:pt x="200" y="174"/>
                    </a:cubicBezTo>
                    <a:cubicBezTo>
                      <a:pt x="197" y="178"/>
                      <a:pt x="194" y="185"/>
                      <a:pt x="193" y="191"/>
                    </a:cubicBezTo>
                    <a:cubicBezTo>
                      <a:pt x="189" y="188"/>
                      <a:pt x="184" y="185"/>
                      <a:pt x="180" y="184"/>
                    </a:cubicBezTo>
                    <a:cubicBezTo>
                      <a:pt x="179" y="183"/>
                      <a:pt x="177" y="183"/>
                      <a:pt x="175" y="183"/>
                    </a:cubicBezTo>
                    <a:cubicBezTo>
                      <a:pt x="165" y="183"/>
                      <a:pt x="157" y="193"/>
                      <a:pt x="151" y="203"/>
                    </a:cubicBezTo>
                    <a:cubicBezTo>
                      <a:pt x="150" y="197"/>
                      <a:pt x="149" y="191"/>
                      <a:pt x="148" y="187"/>
                    </a:cubicBezTo>
                    <a:cubicBezTo>
                      <a:pt x="145" y="180"/>
                      <a:pt x="136" y="175"/>
                      <a:pt x="130" y="172"/>
                    </a:cubicBezTo>
                    <a:cubicBezTo>
                      <a:pt x="128" y="171"/>
                      <a:pt x="127" y="171"/>
                      <a:pt x="125" y="171"/>
                    </a:cubicBezTo>
                    <a:cubicBezTo>
                      <a:pt x="119" y="171"/>
                      <a:pt x="112" y="176"/>
                      <a:pt x="106" y="181"/>
                    </a:cubicBezTo>
                    <a:cubicBezTo>
                      <a:pt x="106" y="174"/>
                      <a:pt x="104" y="166"/>
                      <a:pt x="98" y="160"/>
                    </a:cubicBezTo>
                    <a:cubicBezTo>
                      <a:pt x="93" y="155"/>
                      <a:pt x="86" y="153"/>
                      <a:pt x="80" y="153"/>
                    </a:cubicBezTo>
                    <a:cubicBezTo>
                      <a:pt x="77" y="153"/>
                      <a:pt x="75" y="154"/>
                      <a:pt x="73" y="154"/>
                    </a:cubicBezTo>
                    <a:cubicBezTo>
                      <a:pt x="75" y="147"/>
                      <a:pt x="76" y="138"/>
                      <a:pt x="75" y="133"/>
                    </a:cubicBezTo>
                    <a:cubicBezTo>
                      <a:pt x="73" y="122"/>
                      <a:pt x="63" y="114"/>
                      <a:pt x="52" y="111"/>
                    </a:cubicBezTo>
                    <a:cubicBezTo>
                      <a:pt x="57" y="106"/>
                      <a:pt x="59" y="100"/>
                      <a:pt x="60" y="90"/>
                    </a:cubicBezTo>
                    <a:cubicBezTo>
                      <a:pt x="60" y="82"/>
                      <a:pt x="56" y="76"/>
                      <a:pt x="51" y="71"/>
                    </a:cubicBezTo>
                    <a:cubicBezTo>
                      <a:pt x="55" y="69"/>
                      <a:pt x="58" y="66"/>
                      <a:pt x="60" y="61"/>
                    </a:cubicBezTo>
                    <a:cubicBezTo>
                      <a:pt x="63" y="53"/>
                      <a:pt x="63" y="45"/>
                      <a:pt x="60" y="38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61" y="38"/>
                      <a:pt x="61" y="38"/>
                      <a:pt x="62" y="38"/>
                    </a:cubicBezTo>
                    <a:cubicBezTo>
                      <a:pt x="66" y="38"/>
                      <a:pt x="69" y="35"/>
                      <a:pt x="71" y="28"/>
                    </a:cubicBezTo>
                    <a:cubicBezTo>
                      <a:pt x="72" y="27"/>
                      <a:pt x="72" y="26"/>
                      <a:pt x="73" y="25"/>
                    </a:cubicBezTo>
                    <a:cubicBezTo>
                      <a:pt x="74" y="18"/>
                      <a:pt x="74" y="11"/>
                      <a:pt x="71" y="6"/>
                    </a:cubicBezTo>
                    <a:cubicBezTo>
                      <a:pt x="71" y="4"/>
                      <a:pt x="70" y="3"/>
                      <a:pt x="69" y="2"/>
                    </a:cubicBezTo>
                    <a:cubicBezTo>
                      <a:pt x="68" y="1"/>
                      <a:pt x="67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64" y="0"/>
                      <a:pt x="64" y="0"/>
                      <a:pt x="6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7" name="Freeform 315"/>
              <p:cNvSpPr>
                <a:spLocks noEditPoints="1"/>
              </p:cNvSpPr>
              <p:nvPr/>
            </p:nvSpPr>
            <p:spPr bwMode="auto">
              <a:xfrm>
                <a:off x="6937" y="2321"/>
                <a:ext cx="147" cy="107"/>
              </a:xfrm>
              <a:custGeom>
                <a:avLst/>
                <a:gdLst>
                  <a:gd name="T0" fmla="*/ 250 w 296"/>
                  <a:gd name="T1" fmla="*/ 181 h 217"/>
                  <a:gd name="T2" fmla="*/ 263 w 296"/>
                  <a:gd name="T3" fmla="*/ 189 h 217"/>
                  <a:gd name="T4" fmla="*/ 258 w 296"/>
                  <a:gd name="T5" fmla="*/ 206 h 217"/>
                  <a:gd name="T6" fmla="*/ 247 w 296"/>
                  <a:gd name="T7" fmla="*/ 201 h 217"/>
                  <a:gd name="T8" fmla="*/ 265 w 296"/>
                  <a:gd name="T9" fmla="*/ 159 h 217"/>
                  <a:gd name="T10" fmla="*/ 258 w 296"/>
                  <a:gd name="T11" fmla="*/ 130 h 217"/>
                  <a:gd name="T12" fmla="*/ 31 w 296"/>
                  <a:gd name="T13" fmla="*/ 150 h 217"/>
                  <a:gd name="T14" fmla="*/ 47 w 296"/>
                  <a:gd name="T15" fmla="*/ 139 h 217"/>
                  <a:gd name="T16" fmla="*/ 240 w 296"/>
                  <a:gd name="T17" fmla="*/ 122 h 217"/>
                  <a:gd name="T18" fmla="*/ 226 w 296"/>
                  <a:gd name="T19" fmla="*/ 115 h 217"/>
                  <a:gd name="T20" fmla="*/ 228 w 296"/>
                  <a:gd name="T21" fmla="*/ 89 h 217"/>
                  <a:gd name="T22" fmla="*/ 246 w 296"/>
                  <a:gd name="T23" fmla="*/ 121 h 217"/>
                  <a:gd name="T24" fmla="*/ 59 w 296"/>
                  <a:gd name="T25" fmla="*/ 109 h 217"/>
                  <a:gd name="T26" fmla="*/ 80 w 296"/>
                  <a:gd name="T27" fmla="*/ 78 h 217"/>
                  <a:gd name="T28" fmla="*/ 59 w 296"/>
                  <a:gd name="T29" fmla="*/ 109 h 217"/>
                  <a:gd name="T30" fmla="*/ 188 w 296"/>
                  <a:gd name="T31" fmla="*/ 69 h 217"/>
                  <a:gd name="T32" fmla="*/ 219 w 296"/>
                  <a:gd name="T33" fmla="*/ 87 h 217"/>
                  <a:gd name="T34" fmla="*/ 204 w 296"/>
                  <a:gd name="T35" fmla="*/ 91 h 217"/>
                  <a:gd name="T36" fmla="*/ 88 w 296"/>
                  <a:gd name="T37" fmla="*/ 74 h 217"/>
                  <a:gd name="T38" fmla="*/ 115 w 296"/>
                  <a:gd name="T39" fmla="*/ 81 h 217"/>
                  <a:gd name="T40" fmla="*/ 156 w 296"/>
                  <a:gd name="T41" fmla="*/ 82 h 217"/>
                  <a:gd name="T42" fmla="*/ 142 w 296"/>
                  <a:gd name="T43" fmla="*/ 62 h 217"/>
                  <a:gd name="T44" fmla="*/ 175 w 296"/>
                  <a:gd name="T45" fmla="*/ 65 h 217"/>
                  <a:gd name="T46" fmla="*/ 156 w 296"/>
                  <a:gd name="T47" fmla="*/ 82 h 217"/>
                  <a:gd name="T48" fmla="*/ 122 w 296"/>
                  <a:gd name="T49" fmla="*/ 3 h 217"/>
                  <a:gd name="T50" fmla="*/ 3 w 296"/>
                  <a:gd name="T51" fmla="*/ 166 h 217"/>
                  <a:gd name="T52" fmla="*/ 29 w 296"/>
                  <a:gd name="T53" fmla="*/ 158 h 217"/>
                  <a:gd name="T54" fmla="*/ 45 w 296"/>
                  <a:gd name="T55" fmla="*/ 174 h 217"/>
                  <a:gd name="T56" fmla="*/ 42 w 296"/>
                  <a:gd name="T57" fmla="*/ 155 h 217"/>
                  <a:gd name="T58" fmla="*/ 56 w 296"/>
                  <a:gd name="T59" fmla="*/ 117 h 217"/>
                  <a:gd name="T60" fmla="*/ 85 w 296"/>
                  <a:gd name="T61" fmla="*/ 106 h 217"/>
                  <a:gd name="T62" fmla="*/ 107 w 296"/>
                  <a:gd name="T63" fmla="*/ 91 h 217"/>
                  <a:gd name="T64" fmla="*/ 131 w 296"/>
                  <a:gd name="T65" fmla="*/ 73 h 217"/>
                  <a:gd name="T66" fmla="*/ 150 w 296"/>
                  <a:gd name="T67" fmla="*/ 90 h 217"/>
                  <a:gd name="T68" fmla="*/ 180 w 296"/>
                  <a:gd name="T69" fmla="*/ 70 h 217"/>
                  <a:gd name="T70" fmla="*/ 203 w 296"/>
                  <a:gd name="T71" fmla="*/ 99 h 217"/>
                  <a:gd name="T72" fmla="*/ 216 w 296"/>
                  <a:gd name="T73" fmla="*/ 116 h 217"/>
                  <a:gd name="T74" fmla="*/ 236 w 296"/>
                  <a:gd name="T75" fmla="*/ 130 h 217"/>
                  <a:gd name="T76" fmla="*/ 244 w 296"/>
                  <a:gd name="T77" fmla="*/ 134 h 217"/>
                  <a:gd name="T78" fmla="*/ 257 w 296"/>
                  <a:gd name="T79" fmla="*/ 165 h 217"/>
                  <a:gd name="T80" fmla="*/ 236 w 296"/>
                  <a:gd name="T81" fmla="*/ 195 h 217"/>
                  <a:gd name="T82" fmla="*/ 255 w 296"/>
                  <a:gd name="T83" fmla="*/ 215 h 217"/>
                  <a:gd name="T84" fmla="*/ 262 w 296"/>
                  <a:gd name="T85" fmla="*/ 216 h 217"/>
                  <a:gd name="T86" fmla="*/ 235 w 296"/>
                  <a:gd name="T87" fmla="*/ 26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96" h="217">
                    <a:moveTo>
                      <a:pt x="245" y="193"/>
                    </a:moveTo>
                    <a:cubicBezTo>
                      <a:pt x="244" y="189"/>
                      <a:pt x="246" y="185"/>
                      <a:pt x="250" y="181"/>
                    </a:cubicBezTo>
                    <a:cubicBezTo>
                      <a:pt x="254" y="177"/>
                      <a:pt x="260" y="172"/>
                      <a:pt x="265" y="170"/>
                    </a:cubicBezTo>
                    <a:cubicBezTo>
                      <a:pt x="265" y="176"/>
                      <a:pt x="264" y="183"/>
                      <a:pt x="263" y="189"/>
                    </a:cubicBezTo>
                    <a:cubicBezTo>
                      <a:pt x="262" y="195"/>
                      <a:pt x="260" y="201"/>
                      <a:pt x="258" y="206"/>
                    </a:cubicBezTo>
                    <a:cubicBezTo>
                      <a:pt x="258" y="206"/>
                      <a:pt x="258" y="206"/>
                      <a:pt x="258" y="206"/>
                    </a:cubicBezTo>
                    <a:cubicBezTo>
                      <a:pt x="257" y="206"/>
                      <a:pt x="255" y="206"/>
                      <a:pt x="255" y="207"/>
                    </a:cubicBezTo>
                    <a:cubicBezTo>
                      <a:pt x="250" y="207"/>
                      <a:pt x="247" y="205"/>
                      <a:pt x="247" y="201"/>
                    </a:cubicBezTo>
                    <a:cubicBezTo>
                      <a:pt x="246" y="198"/>
                      <a:pt x="245" y="196"/>
                      <a:pt x="245" y="193"/>
                    </a:cubicBezTo>
                    <a:moveTo>
                      <a:pt x="265" y="159"/>
                    </a:moveTo>
                    <a:cubicBezTo>
                      <a:pt x="258" y="157"/>
                      <a:pt x="253" y="154"/>
                      <a:pt x="252" y="145"/>
                    </a:cubicBezTo>
                    <a:cubicBezTo>
                      <a:pt x="251" y="137"/>
                      <a:pt x="254" y="134"/>
                      <a:pt x="258" y="130"/>
                    </a:cubicBezTo>
                    <a:cubicBezTo>
                      <a:pt x="262" y="140"/>
                      <a:pt x="264" y="149"/>
                      <a:pt x="265" y="159"/>
                    </a:cubicBezTo>
                    <a:moveTo>
                      <a:pt x="31" y="150"/>
                    </a:moveTo>
                    <a:cubicBezTo>
                      <a:pt x="34" y="138"/>
                      <a:pt x="39" y="126"/>
                      <a:pt x="45" y="115"/>
                    </a:cubicBezTo>
                    <a:cubicBezTo>
                      <a:pt x="52" y="122"/>
                      <a:pt x="52" y="128"/>
                      <a:pt x="47" y="139"/>
                    </a:cubicBezTo>
                    <a:cubicBezTo>
                      <a:pt x="44" y="147"/>
                      <a:pt x="38" y="149"/>
                      <a:pt x="31" y="150"/>
                    </a:cubicBezTo>
                    <a:moveTo>
                      <a:pt x="240" y="122"/>
                    </a:moveTo>
                    <a:cubicBezTo>
                      <a:pt x="236" y="122"/>
                      <a:pt x="233" y="121"/>
                      <a:pt x="229" y="118"/>
                    </a:cubicBezTo>
                    <a:cubicBezTo>
                      <a:pt x="228" y="117"/>
                      <a:pt x="227" y="116"/>
                      <a:pt x="226" y="115"/>
                    </a:cubicBezTo>
                    <a:cubicBezTo>
                      <a:pt x="221" y="111"/>
                      <a:pt x="221" y="100"/>
                      <a:pt x="225" y="92"/>
                    </a:cubicBezTo>
                    <a:cubicBezTo>
                      <a:pt x="226" y="91"/>
                      <a:pt x="227" y="90"/>
                      <a:pt x="228" y="89"/>
                    </a:cubicBezTo>
                    <a:cubicBezTo>
                      <a:pt x="239" y="98"/>
                      <a:pt x="248" y="109"/>
                      <a:pt x="254" y="120"/>
                    </a:cubicBezTo>
                    <a:cubicBezTo>
                      <a:pt x="251" y="120"/>
                      <a:pt x="249" y="121"/>
                      <a:pt x="246" y="121"/>
                    </a:cubicBezTo>
                    <a:cubicBezTo>
                      <a:pt x="244" y="122"/>
                      <a:pt x="242" y="122"/>
                      <a:pt x="240" y="122"/>
                    </a:cubicBezTo>
                    <a:moveTo>
                      <a:pt x="59" y="109"/>
                    </a:moveTo>
                    <a:cubicBezTo>
                      <a:pt x="56" y="109"/>
                      <a:pt x="53" y="109"/>
                      <a:pt x="50" y="107"/>
                    </a:cubicBezTo>
                    <a:cubicBezTo>
                      <a:pt x="58" y="96"/>
                      <a:pt x="68" y="86"/>
                      <a:pt x="80" y="78"/>
                    </a:cubicBezTo>
                    <a:cubicBezTo>
                      <a:pt x="85" y="83"/>
                      <a:pt x="79" y="101"/>
                      <a:pt x="77" y="103"/>
                    </a:cubicBezTo>
                    <a:cubicBezTo>
                      <a:pt x="72" y="107"/>
                      <a:pt x="66" y="109"/>
                      <a:pt x="59" y="109"/>
                    </a:cubicBezTo>
                    <a:moveTo>
                      <a:pt x="204" y="91"/>
                    </a:moveTo>
                    <a:cubicBezTo>
                      <a:pt x="195" y="91"/>
                      <a:pt x="190" y="78"/>
                      <a:pt x="188" y="69"/>
                    </a:cubicBezTo>
                    <a:cubicBezTo>
                      <a:pt x="201" y="72"/>
                      <a:pt x="212" y="78"/>
                      <a:pt x="221" y="84"/>
                    </a:cubicBezTo>
                    <a:cubicBezTo>
                      <a:pt x="220" y="85"/>
                      <a:pt x="220" y="86"/>
                      <a:pt x="219" y="87"/>
                    </a:cubicBezTo>
                    <a:cubicBezTo>
                      <a:pt x="215" y="89"/>
                      <a:pt x="209" y="90"/>
                      <a:pt x="205" y="91"/>
                    </a:cubicBezTo>
                    <a:cubicBezTo>
                      <a:pt x="205" y="91"/>
                      <a:pt x="204" y="91"/>
                      <a:pt x="204" y="91"/>
                    </a:cubicBezTo>
                    <a:moveTo>
                      <a:pt x="108" y="83"/>
                    </a:moveTo>
                    <a:cubicBezTo>
                      <a:pt x="101" y="83"/>
                      <a:pt x="94" y="78"/>
                      <a:pt x="88" y="74"/>
                    </a:cubicBezTo>
                    <a:cubicBezTo>
                      <a:pt x="99" y="69"/>
                      <a:pt x="111" y="65"/>
                      <a:pt x="125" y="63"/>
                    </a:cubicBezTo>
                    <a:cubicBezTo>
                      <a:pt x="125" y="70"/>
                      <a:pt x="122" y="77"/>
                      <a:pt x="115" y="81"/>
                    </a:cubicBezTo>
                    <a:cubicBezTo>
                      <a:pt x="113" y="82"/>
                      <a:pt x="110" y="83"/>
                      <a:pt x="108" y="83"/>
                    </a:cubicBezTo>
                    <a:moveTo>
                      <a:pt x="156" y="82"/>
                    </a:moveTo>
                    <a:cubicBezTo>
                      <a:pt x="147" y="82"/>
                      <a:pt x="139" y="72"/>
                      <a:pt x="136" y="62"/>
                    </a:cubicBezTo>
                    <a:cubicBezTo>
                      <a:pt x="138" y="62"/>
                      <a:pt x="140" y="62"/>
                      <a:pt x="142" y="62"/>
                    </a:cubicBezTo>
                    <a:cubicBezTo>
                      <a:pt x="142" y="62"/>
                      <a:pt x="143" y="62"/>
                      <a:pt x="143" y="62"/>
                    </a:cubicBezTo>
                    <a:cubicBezTo>
                      <a:pt x="155" y="62"/>
                      <a:pt x="165" y="63"/>
                      <a:pt x="175" y="65"/>
                    </a:cubicBezTo>
                    <a:cubicBezTo>
                      <a:pt x="173" y="68"/>
                      <a:pt x="172" y="70"/>
                      <a:pt x="171" y="72"/>
                    </a:cubicBezTo>
                    <a:cubicBezTo>
                      <a:pt x="166" y="79"/>
                      <a:pt x="161" y="82"/>
                      <a:pt x="156" y="82"/>
                    </a:cubicBezTo>
                    <a:moveTo>
                      <a:pt x="156" y="0"/>
                    </a:moveTo>
                    <a:cubicBezTo>
                      <a:pt x="145" y="0"/>
                      <a:pt x="133" y="1"/>
                      <a:pt x="122" y="3"/>
                    </a:cubicBezTo>
                    <a:cubicBezTo>
                      <a:pt x="63" y="17"/>
                      <a:pt x="23" y="55"/>
                      <a:pt x="11" y="92"/>
                    </a:cubicBezTo>
                    <a:cubicBezTo>
                      <a:pt x="1" y="122"/>
                      <a:pt x="0" y="147"/>
                      <a:pt x="3" y="166"/>
                    </a:cubicBezTo>
                    <a:cubicBezTo>
                      <a:pt x="12" y="166"/>
                      <a:pt x="20" y="167"/>
                      <a:pt x="28" y="169"/>
                    </a:cubicBezTo>
                    <a:cubicBezTo>
                      <a:pt x="28" y="165"/>
                      <a:pt x="29" y="162"/>
                      <a:pt x="29" y="158"/>
                    </a:cubicBezTo>
                    <a:cubicBezTo>
                      <a:pt x="37" y="159"/>
                      <a:pt x="38" y="165"/>
                      <a:pt x="38" y="171"/>
                    </a:cubicBezTo>
                    <a:cubicBezTo>
                      <a:pt x="41" y="172"/>
                      <a:pt x="43" y="173"/>
                      <a:pt x="45" y="174"/>
                    </a:cubicBezTo>
                    <a:cubicBezTo>
                      <a:pt x="46" y="172"/>
                      <a:pt x="46" y="169"/>
                      <a:pt x="46" y="167"/>
                    </a:cubicBezTo>
                    <a:cubicBezTo>
                      <a:pt x="46" y="161"/>
                      <a:pt x="45" y="157"/>
                      <a:pt x="42" y="155"/>
                    </a:cubicBezTo>
                    <a:cubicBezTo>
                      <a:pt x="48" y="152"/>
                      <a:pt x="53" y="147"/>
                      <a:pt x="56" y="139"/>
                    </a:cubicBezTo>
                    <a:cubicBezTo>
                      <a:pt x="59" y="130"/>
                      <a:pt x="59" y="123"/>
                      <a:pt x="56" y="117"/>
                    </a:cubicBezTo>
                    <a:cubicBezTo>
                      <a:pt x="58" y="117"/>
                      <a:pt x="59" y="117"/>
                      <a:pt x="60" y="117"/>
                    </a:cubicBezTo>
                    <a:cubicBezTo>
                      <a:pt x="70" y="117"/>
                      <a:pt x="81" y="114"/>
                      <a:pt x="85" y="106"/>
                    </a:cubicBezTo>
                    <a:cubicBezTo>
                      <a:pt x="88" y="101"/>
                      <a:pt x="90" y="93"/>
                      <a:pt x="90" y="85"/>
                    </a:cubicBezTo>
                    <a:cubicBezTo>
                      <a:pt x="95" y="88"/>
                      <a:pt x="101" y="91"/>
                      <a:pt x="107" y="91"/>
                    </a:cubicBezTo>
                    <a:cubicBezTo>
                      <a:pt x="110" y="91"/>
                      <a:pt x="113" y="90"/>
                      <a:pt x="116" y="89"/>
                    </a:cubicBezTo>
                    <a:cubicBezTo>
                      <a:pt x="124" y="86"/>
                      <a:pt x="128" y="80"/>
                      <a:pt x="131" y="73"/>
                    </a:cubicBezTo>
                    <a:cubicBezTo>
                      <a:pt x="135" y="82"/>
                      <a:pt x="142" y="90"/>
                      <a:pt x="150" y="90"/>
                    </a:cubicBezTo>
                    <a:cubicBezTo>
                      <a:pt x="150" y="90"/>
                      <a:pt x="150" y="90"/>
                      <a:pt x="150" y="90"/>
                    </a:cubicBezTo>
                    <a:cubicBezTo>
                      <a:pt x="157" y="90"/>
                      <a:pt x="166" y="89"/>
                      <a:pt x="171" y="84"/>
                    </a:cubicBezTo>
                    <a:cubicBezTo>
                      <a:pt x="174" y="80"/>
                      <a:pt x="177" y="74"/>
                      <a:pt x="180" y="70"/>
                    </a:cubicBezTo>
                    <a:cubicBezTo>
                      <a:pt x="182" y="83"/>
                      <a:pt x="188" y="98"/>
                      <a:pt x="201" y="99"/>
                    </a:cubicBezTo>
                    <a:cubicBezTo>
                      <a:pt x="202" y="99"/>
                      <a:pt x="202" y="99"/>
                      <a:pt x="203" y="99"/>
                    </a:cubicBezTo>
                    <a:cubicBezTo>
                      <a:pt x="207" y="99"/>
                      <a:pt x="211" y="98"/>
                      <a:pt x="216" y="97"/>
                    </a:cubicBezTo>
                    <a:cubicBezTo>
                      <a:pt x="214" y="103"/>
                      <a:pt x="214" y="110"/>
                      <a:pt x="216" y="116"/>
                    </a:cubicBezTo>
                    <a:cubicBezTo>
                      <a:pt x="216" y="120"/>
                      <a:pt x="225" y="128"/>
                      <a:pt x="229" y="129"/>
                    </a:cubicBezTo>
                    <a:cubicBezTo>
                      <a:pt x="232" y="130"/>
                      <a:pt x="234" y="130"/>
                      <a:pt x="236" y="130"/>
                    </a:cubicBezTo>
                    <a:cubicBezTo>
                      <a:pt x="240" y="130"/>
                      <a:pt x="244" y="129"/>
                      <a:pt x="248" y="129"/>
                    </a:cubicBezTo>
                    <a:cubicBezTo>
                      <a:pt x="246" y="130"/>
                      <a:pt x="245" y="132"/>
                      <a:pt x="244" y="134"/>
                    </a:cubicBezTo>
                    <a:cubicBezTo>
                      <a:pt x="242" y="139"/>
                      <a:pt x="244" y="146"/>
                      <a:pt x="245" y="150"/>
                    </a:cubicBezTo>
                    <a:cubicBezTo>
                      <a:pt x="246" y="158"/>
                      <a:pt x="251" y="162"/>
                      <a:pt x="257" y="165"/>
                    </a:cubicBezTo>
                    <a:cubicBezTo>
                      <a:pt x="247" y="170"/>
                      <a:pt x="239" y="180"/>
                      <a:pt x="237" y="189"/>
                    </a:cubicBezTo>
                    <a:cubicBezTo>
                      <a:pt x="236" y="191"/>
                      <a:pt x="236" y="193"/>
                      <a:pt x="236" y="195"/>
                    </a:cubicBezTo>
                    <a:cubicBezTo>
                      <a:pt x="236" y="206"/>
                      <a:pt x="243" y="215"/>
                      <a:pt x="253" y="215"/>
                    </a:cubicBezTo>
                    <a:cubicBezTo>
                      <a:pt x="254" y="215"/>
                      <a:pt x="255" y="215"/>
                      <a:pt x="255" y="215"/>
                    </a:cubicBezTo>
                    <a:cubicBezTo>
                      <a:pt x="256" y="216"/>
                      <a:pt x="257" y="217"/>
                      <a:pt x="259" y="217"/>
                    </a:cubicBezTo>
                    <a:cubicBezTo>
                      <a:pt x="260" y="217"/>
                      <a:pt x="261" y="217"/>
                      <a:pt x="262" y="216"/>
                    </a:cubicBezTo>
                    <a:cubicBezTo>
                      <a:pt x="266" y="211"/>
                      <a:pt x="271" y="202"/>
                      <a:pt x="276" y="188"/>
                    </a:cubicBezTo>
                    <a:cubicBezTo>
                      <a:pt x="290" y="149"/>
                      <a:pt x="296" y="79"/>
                      <a:pt x="235" y="26"/>
                    </a:cubicBezTo>
                    <a:cubicBezTo>
                      <a:pt x="219" y="12"/>
                      <a:pt x="191" y="0"/>
                      <a:pt x="15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8" name="Freeform 316"/>
              <p:cNvSpPr>
                <a:spLocks noEditPoints="1"/>
              </p:cNvSpPr>
              <p:nvPr/>
            </p:nvSpPr>
            <p:spPr bwMode="auto">
              <a:xfrm>
                <a:off x="6856" y="2403"/>
                <a:ext cx="146" cy="101"/>
              </a:xfrm>
              <a:custGeom>
                <a:avLst/>
                <a:gdLst>
                  <a:gd name="T0" fmla="*/ 42 w 295"/>
                  <a:gd name="T1" fmla="*/ 134 h 204"/>
                  <a:gd name="T2" fmla="*/ 32 w 295"/>
                  <a:gd name="T3" fmla="*/ 171 h 204"/>
                  <a:gd name="T4" fmla="*/ 257 w 295"/>
                  <a:gd name="T5" fmla="*/ 132 h 204"/>
                  <a:gd name="T6" fmla="*/ 272 w 295"/>
                  <a:gd name="T7" fmla="*/ 145 h 204"/>
                  <a:gd name="T8" fmla="*/ 46 w 295"/>
                  <a:gd name="T9" fmla="*/ 126 h 204"/>
                  <a:gd name="T10" fmla="*/ 73 w 295"/>
                  <a:gd name="T11" fmla="*/ 117 h 204"/>
                  <a:gd name="T12" fmla="*/ 240 w 295"/>
                  <a:gd name="T13" fmla="*/ 112 h 204"/>
                  <a:gd name="T14" fmla="*/ 227 w 295"/>
                  <a:gd name="T15" fmla="*/ 106 h 204"/>
                  <a:gd name="T16" fmla="*/ 227 w 295"/>
                  <a:gd name="T17" fmla="*/ 80 h 204"/>
                  <a:gd name="T18" fmla="*/ 249 w 295"/>
                  <a:gd name="T19" fmla="*/ 110 h 204"/>
                  <a:gd name="T20" fmla="*/ 100 w 295"/>
                  <a:gd name="T21" fmla="*/ 93 h 204"/>
                  <a:gd name="T22" fmla="*/ 119 w 295"/>
                  <a:gd name="T23" fmla="*/ 70 h 204"/>
                  <a:gd name="T24" fmla="*/ 100 w 295"/>
                  <a:gd name="T25" fmla="*/ 93 h 204"/>
                  <a:gd name="T26" fmla="*/ 184 w 295"/>
                  <a:gd name="T27" fmla="*/ 66 h 204"/>
                  <a:gd name="T28" fmla="*/ 217 w 295"/>
                  <a:gd name="T29" fmla="*/ 80 h 204"/>
                  <a:gd name="T30" fmla="*/ 200 w 295"/>
                  <a:gd name="T31" fmla="*/ 86 h 204"/>
                  <a:gd name="T32" fmla="*/ 129 w 295"/>
                  <a:gd name="T33" fmla="*/ 68 h 204"/>
                  <a:gd name="T34" fmla="*/ 163 w 295"/>
                  <a:gd name="T35" fmla="*/ 65 h 204"/>
                  <a:gd name="T36" fmla="*/ 166 w 295"/>
                  <a:gd name="T37" fmla="*/ 72 h 204"/>
                  <a:gd name="T38" fmla="*/ 166 w 295"/>
                  <a:gd name="T39" fmla="*/ 0 h 204"/>
                  <a:gd name="T40" fmla="*/ 5 w 295"/>
                  <a:gd name="T41" fmla="*/ 117 h 204"/>
                  <a:gd name="T42" fmla="*/ 16 w 295"/>
                  <a:gd name="T43" fmla="*/ 204 h 204"/>
                  <a:gd name="T44" fmla="*/ 31 w 295"/>
                  <a:gd name="T45" fmla="*/ 180 h 204"/>
                  <a:gd name="T46" fmla="*/ 41 w 295"/>
                  <a:gd name="T47" fmla="*/ 194 h 204"/>
                  <a:gd name="T48" fmla="*/ 42 w 295"/>
                  <a:gd name="T49" fmla="*/ 200 h 204"/>
                  <a:gd name="T50" fmla="*/ 49 w 295"/>
                  <a:gd name="T51" fmla="*/ 186 h 204"/>
                  <a:gd name="T52" fmla="*/ 56 w 295"/>
                  <a:gd name="T53" fmla="*/ 157 h 204"/>
                  <a:gd name="T54" fmla="*/ 82 w 295"/>
                  <a:gd name="T55" fmla="*/ 119 h 204"/>
                  <a:gd name="T56" fmla="*/ 99 w 295"/>
                  <a:gd name="T57" fmla="*/ 101 h 204"/>
                  <a:gd name="T58" fmla="*/ 126 w 295"/>
                  <a:gd name="T59" fmla="*/ 79 h 204"/>
                  <a:gd name="T60" fmla="*/ 147 w 295"/>
                  <a:gd name="T61" fmla="*/ 93 h 204"/>
                  <a:gd name="T62" fmla="*/ 176 w 295"/>
                  <a:gd name="T63" fmla="*/ 68 h 204"/>
                  <a:gd name="T64" fmla="*/ 200 w 295"/>
                  <a:gd name="T65" fmla="*/ 94 h 204"/>
                  <a:gd name="T66" fmla="*/ 217 w 295"/>
                  <a:gd name="T67" fmla="*/ 109 h 204"/>
                  <a:gd name="T68" fmla="*/ 235 w 295"/>
                  <a:gd name="T69" fmla="*/ 120 h 204"/>
                  <a:gd name="T70" fmla="*/ 248 w 295"/>
                  <a:gd name="T71" fmla="*/ 123 h 204"/>
                  <a:gd name="T72" fmla="*/ 264 w 295"/>
                  <a:gd name="T73" fmla="*/ 152 h 204"/>
                  <a:gd name="T74" fmla="*/ 262 w 295"/>
                  <a:gd name="T75" fmla="*/ 161 h 204"/>
                  <a:gd name="T76" fmla="*/ 273 w 295"/>
                  <a:gd name="T77" fmla="*/ 155 h 204"/>
                  <a:gd name="T78" fmla="*/ 289 w 295"/>
                  <a:gd name="T79" fmla="*/ 158 h 204"/>
                  <a:gd name="T80" fmla="*/ 210 w 295"/>
                  <a:gd name="T81" fmla="*/ 8 h 204"/>
                  <a:gd name="T82" fmla="*/ 193 w 295"/>
                  <a:gd name="T83" fmla="*/ 3 h 204"/>
                  <a:gd name="T84" fmla="*/ 166 w 295"/>
                  <a:gd name="T85" fmla="*/ 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95" h="204">
                    <a:moveTo>
                      <a:pt x="32" y="171"/>
                    </a:moveTo>
                    <a:cubicBezTo>
                      <a:pt x="33" y="159"/>
                      <a:pt x="37" y="146"/>
                      <a:pt x="42" y="134"/>
                    </a:cubicBezTo>
                    <a:cubicBezTo>
                      <a:pt x="50" y="140"/>
                      <a:pt x="50" y="147"/>
                      <a:pt x="47" y="158"/>
                    </a:cubicBezTo>
                    <a:cubicBezTo>
                      <a:pt x="44" y="166"/>
                      <a:pt x="38" y="169"/>
                      <a:pt x="32" y="171"/>
                    </a:cubicBezTo>
                    <a:moveTo>
                      <a:pt x="272" y="145"/>
                    </a:moveTo>
                    <a:cubicBezTo>
                      <a:pt x="264" y="143"/>
                      <a:pt x="259" y="141"/>
                      <a:pt x="257" y="132"/>
                    </a:cubicBezTo>
                    <a:cubicBezTo>
                      <a:pt x="255" y="125"/>
                      <a:pt x="258" y="121"/>
                      <a:pt x="262" y="117"/>
                    </a:cubicBezTo>
                    <a:cubicBezTo>
                      <a:pt x="267" y="126"/>
                      <a:pt x="270" y="135"/>
                      <a:pt x="272" y="145"/>
                    </a:cubicBezTo>
                    <a:moveTo>
                      <a:pt x="52" y="127"/>
                    </a:moveTo>
                    <a:cubicBezTo>
                      <a:pt x="50" y="127"/>
                      <a:pt x="48" y="126"/>
                      <a:pt x="46" y="126"/>
                    </a:cubicBezTo>
                    <a:cubicBezTo>
                      <a:pt x="53" y="113"/>
                      <a:pt x="62" y="102"/>
                      <a:pt x="74" y="92"/>
                    </a:cubicBezTo>
                    <a:cubicBezTo>
                      <a:pt x="79" y="96"/>
                      <a:pt x="76" y="115"/>
                      <a:pt x="73" y="117"/>
                    </a:cubicBezTo>
                    <a:cubicBezTo>
                      <a:pt x="68" y="123"/>
                      <a:pt x="60" y="127"/>
                      <a:pt x="52" y="127"/>
                    </a:cubicBezTo>
                    <a:moveTo>
                      <a:pt x="240" y="112"/>
                    </a:moveTo>
                    <a:cubicBezTo>
                      <a:pt x="237" y="112"/>
                      <a:pt x="234" y="111"/>
                      <a:pt x="231" y="109"/>
                    </a:cubicBezTo>
                    <a:cubicBezTo>
                      <a:pt x="230" y="108"/>
                      <a:pt x="229" y="107"/>
                      <a:pt x="227" y="106"/>
                    </a:cubicBezTo>
                    <a:cubicBezTo>
                      <a:pt x="222" y="104"/>
                      <a:pt x="221" y="92"/>
                      <a:pt x="224" y="84"/>
                    </a:cubicBezTo>
                    <a:cubicBezTo>
                      <a:pt x="225" y="83"/>
                      <a:pt x="226" y="82"/>
                      <a:pt x="227" y="80"/>
                    </a:cubicBezTo>
                    <a:cubicBezTo>
                      <a:pt x="239" y="88"/>
                      <a:pt x="249" y="97"/>
                      <a:pt x="256" y="108"/>
                    </a:cubicBezTo>
                    <a:cubicBezTo>
                      <a:pt x="254" y="108"/>
                      <a:pt x="251" y="109"/>
                      <a:pt x="249" y="110"/>
                    </a:cubicBezTo>
                    <a:cubicBezTo>
                      <a:pt x="246" y="111"/>
                      <a:pt x="243" y="112"/>
                      <a:pt x="240" y="112"/>
                    </a:cubicBezTo>
                    <a:moveTo>
                      <a:pt x="100" y="93"/>
                    </a:moveTo>
                    <a:cubicBezTo>
                      <a:pt x="94" y="93"/>
                      <a:pt x="87" y="90"/>
                      <a:pt x="82" y="87"/>
                    </a:cubicBezTo>
                    <a:cubicBezTo>
                      <a:pt x="92" y="79"/>
                      <a:pt x="105" y="74"/>
                      <a:pt x="119" y="70"/>
                    </a:cubicBezTo>
                    <a:cubicBezTo>
                      <a:pt x="119" y="77"/>
                      <a:pt x="117" y="84"/>
                      <a:pt x="110" y="89"/>
                    </a:cubicBezTo>
                    <a:cubicBezTo>
                      <a:pt x="107" y="92"/>
                      <a:pt x="104" y="93"/>
                      <a:pt x="100" y="93"/>
                    </a:cubicBezTo>
                    <a:moveTo>
                      <a:pt x="200" y="86"/>
                    </a:moveTo>
                    <a:cubicBezTo>
                      <a:pt x="192" y="86"/>
                      <a:pt x="187" y="75"/>
                      <a:pt x="184" y="66"/>
                    </a:cubicBezTo>
                    <a:cubicBezTo>
                      <a:pt x="197" y="68"/>
                      <a:pt x="209" y="71"/>
                      <a:pt x="219" y="76"/>
                    </a:cubicBezTo>
                    <a:cubicBezTo>
                      <a:pt x="218" y="77"/>
                      <a:pt x="218" y="78"/>
                      <a:pt x="217" y="80"/>
                    </a:cubicBezTo>
                    <a:cubicBezTo>
                      <a:pt x="213" y="83"/>
                      <a:pt x="207" y="84"/>
                      <a:pt x="203" y="85"/>
                    </a:cubicBezTo>
                    <a:cubicBezTo>
                      <a:pt x="202" y="86"/>
                      <a:pt x="201" y="86"/>
                      <a:pt x="200" y="86"/>
                    </a:cubicBezTo>
                    <a:moveTo>
                      <a:pt x="150" y="85"/>
                    </a:moveTo>
                    <a:cubicBezTo>
                      <a:pt x="142" y="85"/>
                      <a:pt x="134" y="76"/>
                      <a:pt x="129" y="68"/>
                    </a:cubicBezTo>
                    <a:cubicBezTo>
                      <a:pt x="132" y="67"/>
                      <a:pt x="134" y="67"/>
                      <a:pt x="137" y="66"/>
                    </a:cubicBezTo>
                    <a:cubicBezTo>
                      <a:pt x="146" y="65"/>
                      <a:pt x="155" y="65"/>
                      <a:pt x="163" y="65"/>
                    </a:cubicBezTo>
                    <a:cubicBezTo>
                      <a:pt x="165" y="65"/>
                      <a:pt x="167" y="65"/>
                      <a:pt x="170" y="65"/>
                    </a:cubicBezTo>
                    <a:cubicBezTo>
                      <a:pt x="168" y="67"/>
                      <a:pt x="167" y="70"/>
                      <a:pt x="166" y="72"/>
                    </a:cubicBezTo>
                    <a:cubicBezTo>
                      <a:pt x="161" y="81"/>
                      <a:pt x="156" y="85"/>
                      <a:pt x="150" y="85"/>
                    </a:cubicBezTo>
                    <a:moveTo>
                      <a:pt x="166" y="0"/>
                    </a:moveTo>
                    <a:cubicBezTo>
                      <a:pt x="148" y="0"/>
                      <a:pt x="129" y="3"/>
                      <a:pt x="109" y="11"/>
                    </a:cubicBezTo>
                    <a:cubicBezTo>
                      <a:pt x="50" y="33"/>
                      <a:pt x="13" y="77"/>
                      <a:pt x="5" y="117"/>
                    </a:cubicBezTo>
                    <a:cubicBezTo>
                      <a:pt x="1" y="131"/>
                      <a:pt x="0" y="144"/>
                      <a:pt x="0" y="155"/>
                    </a:cubicBezTo>
                    <a:cubicBezTo>
                      <a:pt x="9" y="172"/>
                      <a:pt x="13" y="189"/>
                      <a:pt x="16" y="204"/>
                    </a:cubicBezTo>
                    <a:cubicBezTo>
                      <a:pt x="21" y="203"/>
                      <a:pt x="26" y="201"/>
                      <a:pt x="31" y="201"/>
                    </a:cubicBezTo>
                    <a:cubicBezTo>
                      <a:pt x="30" y="194"/>
                      <a:pt x="30" y="187"/>
                      <a:pt x="31" y="180"/>
                    </a:cubicBezTo>
                    <a:cubicBezTo>
                      <a:pt x="31" y="180"/>
                      <a:pt x="31" y="180"/>
                      <a:pt x="32" y="180"/>
                    </a:cubicBezTo>
                    <a:cubicBezTo>
                      <a:pt x="39" y="180"/>
                      <a:pt x="41" y="187"/>
                      <a:pt x="41" y="194"/>
                    </a:cubicBezTo>
                    <a:cubicBezTo>
                      <a:pt x="41" y="196"/>
                      <a:pt x="40" y="198"/>
                      <a:pt x="40" y="200"/>
                    </a:cubicBezTo>
                    <a:cubicBezTo>
                      <a:pt x="40" y="200"/>
                      <a:pt x="41" y="200"/>
                      <a:pt x="42" y="200"/>
                    </a:cubicBezTo>
                    <a:cubicBezTo>
                      <a:pt x="44" y="199"/>
                      <a:pt x="46" y="199"/>
                      <a:pt x="47" y="199"/>
                    </a:cubicBezTo>
                    <a:cubicBezTo>
                      <a:pt x="49" y="195"/>
                      <a:pt x="49" y="191"/>
                      <a:pt x="49" y="186"/>
                    </a:cubicBezTo>
                    <a:cubicBezTo>
                      <a:pt x="48" y="180"/>
                      <a:pt x="46" y="177"/>
                      <a:pt x="43" y="174"/>
                    </a:cubicBezTo>
                    <a:cubicBezTo>
                      <a:pt x="49" y="170"/>
                      <a:pt x="54" y="165"/>
                      <a:pt x="56" y="157"/>
                    </a:cubicBezTo>
                    <a:cubicBezTo>
                      <a:pt x="58" y="147"/>
                      <a:pt x="58" y="140"/>
                      <a:pt x="54" y="134"/>
                    </a:cubicBezTo>
                    <a:cubicBezTo>
                      <a:pt x="65" y="134"/>
                      <a:pt x="78" y="129"/>
                      <a:pt x="82" y="119"/>
                    </a:cubicBezTo>
                    <a:cubicBezTo>
                      <a:pt x="84" y="114"/>
                      <a:pt x="86" y="105"/>
                      <a:pt x="85" y="97"/>
                    </a:cubicBezTo>
                    <a:cubicBezTo>
                      <a:pt x="90" y="99"/>
                      <a:pt x="95" y="101"/>
                      <a:pt x="99" y="101"/>
                    </a:cubicBezTo>
                    <a:cubicBezTo>
                      <a:pt x="104" y="101"/>
                      <a:pt x="108" y="100"/>
                      <a:pt x="112" y="97"/>
                    </a:cubicBezTo>
                    <a:cubicBezTo>
                      <a:pt x="119" y="93"/>
                      <a:pt x="124" y="86"/>
                      <a:pt x="126" y="79"/>
                    </a:cubicBezTo>
                    <a:cubicBezTo>
                      <a:pt x="130" y="86"/>
                      <a:pt x="137" y="94"/>
                      <a:pt x="145" y="94"/>
                    </a:cubicBezTo>
                    <a:cubicBezTo>
                      <a:pt x="145" y="94"/>
                      <a:pt x="146" y="93"/>
                      <a:pt x="147" y="93"/>
                    </a:cubicBezTo>
                    <a:cubicBezTo>
                      <a:pt x="154" y="92"/>
                      <a:pt x="164" y="90"/>
                      <a:pt x="168" y="83"/>
                    </a:cubicBezTo>
                    <a:cubicBezTo>
                      <a:pt x="171" y="80"/>
                      <a:pt x="173" y="73"/>
                      <a:pt x="176" y="68"/>
                    </a:cubicBezTo>
                    <a:cubicBezTo>
                      <a:pt x="179" y="80"/>
                      <a:pt x="186" y="94"/>
                      <a:pt x="199" y="94"/>
                    </a:cubicBezTo>
                    <a:cubicBezTo>
                      <a:pt x="199" y="94"/>
                      <a:pt x="200" y="94"/>
                      <a:pt x="200" y="94"/>
                    </a:cubicBezTo>
                    <a:cubicBezTo>
                      <a:pt x="204" y="94"/>
                      <a:pt x="210" y="92"/>
                      <a:pt x="215" y="90"/>
                    </a:cubicBezTo>
                    <a:cubicBezTo>
                      <a:pt x="214" y="97"/>
                      <a:pt x="215" y="104"/>
                      <a:pt x="217" y="109"/>
                    </a:cubicBezTo>
                    <a:cubicBezTo>
                      <a:pt x="218" y="113"/>
                      <a:pt x="228" y="120"/>
                      <a:pt x="232" y="120"/>
                    </a:cubicBezTo>
                    <a:cubicBezTo>
                      <a:pt x="233" y="120"/>
                      <a:pt x="234" y="120"/>
                      <a:pt x="235" y="120"/>
                    </a:cubicBezTo>
                    <a:cubicBezTo>
                      <a:pt x="241" y="120"/>
                      <a:pt x="246" y="118"/>
                      <a:pt x="251" y="117"/>
                    </a:cubicBezTo>
                    <a:cubicBezTo>
                      <a:pt x="250" y="119"/>
                      <a:pt x="249" y="120"/>
                      <a:pt x="248" y="123"/>
                    </a:cubicBezTo>
                    <a:cubicBezTo>
                      <a:pt x="246" y="128"/>
                      <a:pt x="249" y="135"/>
                      <a:pt x="250" y="139"/>
                    </a:cubicBezTo>
                    <a:cubicBezTo>
                      <a:pt x="252" y="147"/>
                      <a:pt x="257" y="150"/>
                      <a:pt x="264" y="152"/>
                    </a:cubicBezTo>
                    <a:cubicBezTo>
                      <a:pt x="260" y="155"/>
                      <a:pt x="256" y="159"/>
                      <a:pt x="253" y="164"/>
                    </a:cubicBezTo>
                    <a:cubicBezTo>
                      <a:pt x="256" y="163"/>
                      <a:pt x="259" y="162"/>
                      <a:pt x="262" y="161"/>
                    </a:cubicBezTo>
                    <a:cubicBezTo>
                      <a:pt x="264" y="161"/>
                      <a:pt x="265" y="160"/>
                      <a:pt x="267" y="160"/>
                    </a:cubicBezTo>
                    <a:cubicBezTo>
                      <a:pt x="269" y="158"/>
                      <a:pt x="271" y="156"/>
                      <a:pt x="273" y="155"/>
                    </a:cubicBezTo>
                    <a:cubicBezTo>
                      <a:pt x="273" y="156"/>
                      <a:pt x="273" y="158"/>
                      <a:pt x="274" y="159"/>
                    </a:cubicBezTo>
                    <a:cubicBezTo>
                      <a:pt x="279" y="158"/>
                      <a:pt x="284" y="158"/>
                      <a:pt x="289" y="158"/>
                    </a:cubicBezTo>
                    <a:cubicBezTo>
                      <a:pt x="295" y="116"/>
                      <a:pt x="288" y="55"/>
                      <a:pt x="227" y="16"/>
                    </a:cubicBezTo>
                    <a:cubicBezTo>
                      <a:pt x="223" y="13"/>
                      <a:pt x="217" y="10"/>
                      <a:pt x="210" y="8"/>
                    </a:cubicBezTo>
                    <a:cubicBezTo>
                      <a:pt x="208" y="7"/>
                      <a:pt x="206" y="6"/>
                      <a:pt x="203" y="5"/>
                    </a:cubicBezTo>
                    <a:cubicBezTo>
                      <a:pt x="200" y="4"/>
                      <a:pt x="196" y="3"/>
                      <a:pt x="193" y="3"/>
                    </a:cubicBezTo>
                    <a:cubicBezTo>
                      <a:pt x="185" y="1"/>
                      <a:pt x="177" y="0"/>
                      <a:pt x="168" y="0"/>
                    </a:cubicBezTo>
                    <a:cubicBezTo>
                      <a:pt x="167" y="0"/>
                      <a:pt x="166" y="0"/>
                      <a:pt x="1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9" name="Freeform 317"/>
              <p:cNvSpPr>
                <a:spLocks noEditPoints="1"/>
              </p:cNvSpPr>
              <p:nvPr/>
            </p:nvSpPr>
            <p:spPr bwMode="auto">
              <a:xfrm>
                <a:off x="6729" y="2445"/>
                <a:ext cx="135" cy="118"/>
              </a:xfrm>
              <a:custGeom>
                <a:avLst/>
                <a:gdLst>
                  <a:gd name="T0" fmla="*/ 43 w 274"/>
                  <a:gd name="T1" fmla="*/ 202 h 240"/>
                  <a:gd name="T2" fmla="*/ 56 w 274"/>
                  <a:gd name="T3" fmla="*/ 212 h 240"/>
                  <a:gd name="T4" fmla="*/ 42 w 274"/>
                  <a:gd name="T5" fmla="*/ 193 h 240"/>
                  <a:gd name="T6" fmla="*/ 52 w 274"/>
                  <a:gd name="T7" fmla="*/ 178 h 240"/>
                  <a:gd name="T8" fmla="*/ 44 w 274"/>
                  <a:gd name="T9" fmla="*/ 147 h 240"/>
                  <a:gd name="T10" fmla="*/ 60 w 274"/>
                  <a:gd name="T11" fmla="*/ 110 h 240"/>
                  <a:gd name="T12" fmla="*/ 44 w 274"/>
                  <a:gd name="T13" fmla="*/ 147 h 240"/>
                  <a:gd name="T14" fmla="*/ 238 w 274"/>
                  <a:gd name="T15" fmla="*/ 107 h 240"/>
                  <a:gd name="T16" fmla="*/ 256 w 274"/>
                  <a:gd name="T17" fmla="*/ 116 h 240"/>
                  <a:gd name="T18" fmla="*/ 79 w 274"/>
                  <a:gd name="T19" fmla="*/ 105 h 240"/>
                  <a:gd name="T20" fmla="*/ 95 w 274"/>
                  <a:gd name="T21" fmla="*/ 79 h 240"/>
                  <a:gd name="T22" fmla="*/ 79 w 274"/>
                  <a:gd name="T23" fmla="*/ 105 h 240"/>
                  <a:gd name="T24" fmla="*/ 208 w 274"/>
                  <a:gd name="T25" fmla="*/ 92 h 240"/>
                  <a:gd name="T26" fmla="*/ 195 w 274"/>
                  <a:gd name="T27" fmla="*/ 69 h 240"/>
                  <a:gd name="T28" fmla="*/ 231 w 274"/>
                  <a:gd name="T29" fmla="*/ 84 h 240"/>
                  <a:gd name="T30" fmla="*/ 213 w 274"/>
                  <a:gd name="T31" fmla="*/ 92 h 240"/>
                  <a:gd name="T32" fmla="*/ 103 w 274"/>
                  <a:gd name="T33" fmla="*/ 75 h 240"/>
                  <a:gd name="T34" fmla="*/ 140 w 274"/>
                  <a:gd name="T35" fmla="*/ 63 h 240"/>
                  <a:gd name="T36" fmla="*/ 125 w 274"/>
                  <a:gd name="T37" fmla="*/ 86 h 240"/>
                  <a:gd name="T38" fmla="*/ 153 w 274"/>
                  <a:gd name="T39" fmla="*/ 61 h 240"/>
                  <a:gd name="T40" fmla="*/ 189 w 274"/>
                  <a:gd name="T41" fmla="*/ 63 h 240"/>
                  <a:gd name="T42" fmla="*/ 176 w 274"/>
                  <a:gd name="T43" fmla="*/ 75 h 240"/>
                  <a:gd name="T44" fmla="*/ 149 w 274"/>
                  <a:gd name="T45" fmla="*/ 0 h 240"/>
                  <a:gd name="T46" fmla="*/ 2 w 274"/>
                  <a:gd name="T47" fmla="*/ 148 h 240"/>
                  <a:gd name="T48" fmla="*/ 49 w 274"/>
                  <a:gd name="T49" fmla="*/ 236 h 240"/>
                  <a:gd name="T50" fmla="*/ 64 w 274"/>
                  <a:gd name="T51" fmla="*/ 226 h 240"/>
                  <a:gd name="T52" fmla="*/ 61 w 274"/>
                  <a:gd name="T53" fmla="*/ 203 h 240"/>
                  <a:gd name="T54" fmla="*/ 60 w 274"/>
                  <a:gd name="T55" fmla="*/ 174 h 240"/>
                  <a:gd name="T56" fmla="*/ 74 w 274"/>
                  <a:gd name="T57" fmla="*/ 133 h 240"/>
                  <a:gd name="T58" fmla="*/ 78 w 274"/>
                  <a:gd name="T59" fmla="*/ 113 h 240"/>
                  <a:gd name="T60" fmla="*/ 103 w 274"/>
                  <a:gd name="T61" fmla="*/ 86 h 240"/>
                  <a:gd name="T62" fmla="*/ 127 w 274"/>
                  <a:gd name="T63" fmla="*/ 95 h 240"/>
                  <a:gd name="T64" fmla="*/ 147 w 274"/>
                  <a:gd name="T65" fmla="*/ 65 h 240"/>
                  <a:gd name="T66" fmla="*/ 176 w 274"/>
                  <a:gd name="T67" fmla="*/ 84 h 240"/>
                  <a:gd name="T68" fmla="*/ 195 w 274"/>
                  <a:gd name="T69" fmla="*/ 94 h 240"/>
                  <a:gd name="T70" fmla="*/ 212 w 274"/>
                  <a:gd name="T71" fmla="*/ 101 h 240"/>
                  <a:gd name="T72" fmla="*/ 227 w 274"/>
                  <a:gd name="T73" fmla="*/ 101 h 240"/>
                  <a:gd name="T74" fmla="*/ 250 w 274"/>
                  <a:gd name="T75" fmla="*/ 124 h 240"/>
                  <a:gd name="T76" fmla="*/ 274 w 274"/>
                  <a:gd name="T77" fmla="*/ 120 h 240"/>
                  <a:gd name="T78" fmla="*/ 180 w 274"/>
                  <a:gd name="T79" fmla="*/ 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74" h="240">
                    <a:moveTo>
                      <a:pt x="52" y="229"/>
                    </a:moveTo>
                    <a:cubicBezTo>
                      <a:pt x="48" y="221"/>
                      <a:pt x="45" y="211"/>
                      <a:pt x="43" y="202"/>
                    </a:cubicBezTo>
                    <a:cubicBezTo>
                      <a:pt x="44" y="201"/>
                      <a:pt x="45" y="201"/>
                      <a:pt x="46" y="201"/>
                    </a:cubicBezTo>
                    <a:cubicBezTo>
                      <a:pt x="52" y="201"/>
                      <a:pt x="55" y="206"/>
                      <a:pt x="56" y="212"/>
                    </a:cubicBezTo>
                    <a:cubicBezTo>
                      <a:pt x="58" y="218"/>
                      <a:pt x="55" y="224"/>
                      <a:pt x="52" y="229"/>
                    </a:cubicBezTo>
                    <a:moveTo>
                      <a:pt x="42" y="193"/>
                    </a:moveTo>
                    <a:cubicBezTo>
                      <a:pt x="40" y="181"/>
                      <a:pt x="40" y="168"/>
                      <a:pt x="42" y="156"/>
                    </a:cubicBezTo>
                    <a:cubicBezTo>
                      <a:pt x="50" y="160"/>
                      <a:pt x="52" y="166"/>
                      <a:pt x="52" y="178"/>
                    </a:cubicBezTo>
                    <a:cubicBezTo>
                      <a:pt x="52" y="185"/>
                      <a:pt x="47" y="190"/>
                      <a:pt x="42" y="193"/>
                    </a:cubicBezTo>
                    <a:moveTo>
                      <a:pt x="44" y="147"/>
                    </a:moveTo>
                    <a:cubicBezTo>
                      <a:pt x="44" y="147"/>
                      <a:pt x="43" y="147"/>
                      <a:pt x="43" y="147"/>
                    </a:cubicBezTo>
                    <a:cubicBezTo>
                      <a:pt x="46" y="134"/>
                      <a:pt x="51" y="121"/>
                      <a:pt x="60" y="110"/>
                    </a:cubicBezTo>
                    <a:cubicBezTo>
                      <a:pt x="66" y="112"/>
                      <a:pt x="67" y="130"/>
                      <a:pt x="66" y="134"/>
                    </a:cubicBezTo>
                    <a:cubicBezTo>
                      <a:pt x="62" y="142"/>
                      <a:pt x="52" y="147"/>
                      <a:pt x="44" y="147"/>
                    </a:cubicBezTo>
                    <a:moveTo>
                      <a:pt x="254" y="116"/>
                    </a:moveTo>
                    <a:cubicBezTo>
                      <a:pt x="247" y="116"/>
                      <a:pt x="243" y="114"/>
                      <a:pt x="238" y="107"/>
                    </a:cubicBezTo>
                    <a:cubicBezTo>
                      <a:pt x="235" y="101"/>
                      <a:pt x="236" y="97"/>
                      <a:pt x="239" y="91"/>
                    </a:cubicBezTo>
                    <a:cubicBezTo>
                      <a:pt x="245" y="99"/>
                      <a:pt x="251" y="107"/>
                      <a:pt x="256" y="116"/>
                    </a:cubicBezTo>
                    <a:cubicBezTo>
                      <a:pt x="255" y="116"/>
                      <a:pt x="254" y="116"/>
                      <a:pt x="254" y="116"/>
                    </a:cubicBezTo>
                    <a:moveTo>
                      <a:pt x="79" y="105"/>
                    </a:moveTo>
                    <a:cubicBezTo>
                      <a:pt x="74" y="105"/>
                      <a:pt x="69" y="104"/>
                      <a:pt x="65" y="103"/>
                    </a:cubicBezTo>
                    <a:cubicBezTo>
                      <a:pt x="73" y="94"/>
                      <a:pt x="83" y="86"/>
                      <a:pt x="95" y="79"/>
                    </a:cubicBezTo>
                    <a:cubicBezTo>
                      <a:pt x="96" y="86"/>
                      <a:pt x="96" y="93"/>
                      <a:pt x="92" y="99"/>
                    </a:cubicBezTo>
                    <a:cubicBezTo>
                      <a:pt x="89" y="104"/>
                      <a:pt x="84" y="105"/>
                      <a:pt x="79" y="105"/>
                    </a:cubicBezTo>
                    <a:moveTo>
                      <a:pt x="213" y="92"/>
                    </a:moveTo>
                    <a:cubicBezTo>
                      <a:pt x="212" y="92"/>
                      <a:pt x="210" y="92"/>
                      <a:pt x="208" y="92"/>
                    </a:cubicBezTo>
                    <a:cubicBezTo>
                      <a:pt x="207" y="91"/>
                      <a:pt x="206" y="90"/>
                      <a:pt x="204" y="89"/>
                    </a:cubicBezTo>
                    <a:cubicBezTo>
                      <a:pt x="198" y="88"/>
                      <a:pt x="194" y="77"/>
                      <a:pt x="195" y="69"/>
                    </a:cubicBezTo>
                    <a:cubicBezTo>
                      <a:pt x="196" y="68"/>
                      <a:pt x="196" y="66"/>
                      <a:pt x="197" y="65"/>
                    </a:cubicBezTo>
                    <a:cubicBezTo>
                      <a:pt x="210" y="69"/>
                      <a:pt x="221" y="76"/>
                      <a:pt x="231" y="84"/>
                    </a:cubicBezTo>
                    <a:cubicBezTo>
                      <a:pt x="229" y="85"/>
                      <a:pt x="227" y="86"/>
                      <a:pt x="225" y="88"/>
                    </a:cubicBezTo>
                    <a:cubicBezTo>
                      <a:pt x="221" y="91"/>
                      <a:pt x="217" y="92"/>
                      <a:pt x="213" y="92"/>
                    </a:cubicBezTo>
                    <a:moveTo>
                      <a:pt x="125" y="86"/>
                    </a:moveTo>
                    <a:cubicBezTo>
                      <a:pt x="117" y="86"/>
                      <a:pt x="109" y="81"/>
                      <a:pt x="103" y="75"/>
                    </a:cubicBezTo>
                    <a:cubicBezTo>
                      <a:pt x="106" y="74"/>
                      <a:pt x="108" y="73"/>
                      <a:pt x="111" y="72"/>
                    </a:cubicBezTo>
                    <a:cubicBezTo>
                      <a:pt x="121" y="68"/>
                      <a:pt x="131" y="65"/>
                      <a:pt x="140" y="63"/>
                    </a:cubicBezTo>
                    <a:cubicBezTo>
                      <a:pt x="139" y="66"/>
                      <a:pt x="139" y="68"/>
                      <a:pt x="139" y="71"/>
                    </a:cubicBezTo>
                    <a:cubicBezTo>
                      <a:pt x="136" y="82"/>
                      <a:pt x="131" y="86"/>
                      <a:pt x="125" y="86"/>
                    </a:cubicBezTo>
                    <a:moveTo>
                      <a:pt x="172" y="76"/>
                    </a:moveTo>
                    <a:cubicBezTo>
                      <a:pt x="165" y="76"/>
                      <a:pt x="158" y="68"/>
                      <a:pt x="153" y="61"/>
                    </a:cubicBezTo>
                    <a:cubicBezTo>
                      <a:pt x="157" y="61"/>
                      <a:pt x="161" y="60"/>
                      <a:pt x="165" y="60"/>
                    </a:cubicBezTo>
                    <a:cubicBezTo>
                      <a:pt x="173" y="60"/>
                      <a:pt x="181" y="61"/>
                      <a:pt x="189" y="63"/>
                    </a:cubicBezTo>
                    <a:cubicBezTo>
                      <a:pt x="188" y="64"/>
                      <a:pt x="188" y="65"/>
                      <a:pt x="188" y="66"/>
                    </a:cubicBezTo>
                    <a:cubicBezTo>
                      <a:pt x="185" y="70"/>
                      <a:pt x="180" y="73"/>
                      <a:pt x="176" y="75"/>
                    </a:cubicBezTo>
                    <a:cubicBezTo>
                      <a:pt x="175" y="76"/>
                      <a:pt x="173" y="76"/>
                      <a:pt x="172" y="76"/>
                    </a:cubicBezTo>
                    <a:moveTo>
                      <a:pt x="149" y="0"/>
                    </a:moveTo>
                    <a:cubicBezTo>
                      <a:pt x="125" y="0"/>
                      <a:pt x="96" y="7"/>
                      <a:pt x="69" y="26"/>
                    </a:cubicBezTo>
                    <a:cubicBezTo>
                      <a:pt x="21" y="60"/>
                      <a:pt x="0" y="109"/>
                      <a:pt x="2" y="148"/>
                    </a:cubicBezTo>
                    <a:cubicBezTo>
                      <a:pt x="6" y="195"/>
                      <a:pt x="23" y="224"/>
                      <a:pt x="38" y="240"/>
                    </a:cubicBezTo>
                    <a:cubicBezTo>
                      <a:pt x="42" y="239"/>
                      <a:pt x="45" y="237"/>
                      <a:pt x="49" y="236"/>
                    </a:cubicBezTo>
                    <a:cubicBezTo>
                      <a:pt x="57" y="233"/>
                      <a:pt x="64" y="231"/>
                      <a:pt x="71" y="230"/>
                    </a:cubicBezTo>
                    <a:cubicBezTo>
                      <a:pt x="69" y="227"/>
                      <a:pt x="66" y="226"/>
                      <a:pt x="64" y="226"/>
                    </a:cubicBezTo>
                    <a:cubicBezTo>
                      <a:pt x="63" y="226"/>
                      <a:pt x="63" y="226"/>
                      <a:pt x="62" y="226"/>
                    </a:cubicBezTo>
                    <a:cubicBezTo>
                      <a:pt x="65" y="219"/>
                      <a:pt x="64" y="211"/>
                      <a:pt x="61" y="203"/>
                    </a:cubicBezTo>
                    <a:cubicBezTo>
                      <a:pt x="59" y="198"/>
                      <a:pt x="56" y="195"/>
                      <a:pt x="53" y="194"/>
                    </a:cubicBezTo>
                    <a:cubicBezTo>
                      <a:pt x="58" y="189"/>
                      <a:pt x="61" y="182"/>
                      <a:pt x="60" y="174"/>
                    </a:cubicBezTo>
                    <a:cubicBezTo>
                      <a:pt x="60" y="165"/>
                      <a:pt x="57" y="158"/>
                      <a:pt x="52" y="154"/>
                    </a:cubicBezTo>
                    <a:cubicBezTo>
                      <a:pt x="63" y="151"/>
                      <a:pt x="73" y="143"/>
                      <a:pt x="74" y="133"/>
                    </a:cubicBezTo>
                    <a:cubicBezTo>
                      <a:pt x="75" y="128"/>
                      <a:pt x="74" y="119"/>
                      <a:pt x="71" y="112"/>
                    </a:cubicBezTo>
                    <a:cubicBezTo>
                      <a:pt x="73" y="113"/>
                      <a:pt x="76" y="113"/>
                      <a:pt x="78" y="113"/>
                    </a:cubicBezTo>
                    <a:cubicBezTo>
                      <a:pt x="85" y="113"/>
                      <a:pt x="91" y="111"/>
                      <a:pt x="96" y="106"/>
                    </a:cubicBezTo>
                    <a:cubicBezTo>
                      <a:pt x="101" y="100"/>
                      <a:pt x="103" y="93"/>
                      <a:pt x="103" y="86"/>
                    </a:cubicBezTo>
                    <a:cubicBezTo>
                      <a:pt x="109" y="91"/>
                      <a:pt x="116" y="96"/>
                      <a:pt x="122" y="96"/>
                    </a:cubicBezTo>
                    <a:cubicBezTo>
                      <a:pt x="124" y="96"/>
                      <a:pt x="125" y="95"/>
                      <a:pt x="127" y="95"/>
                    </a:cubicBezTo>
                    <a:cubicBezTo>
                      <a:pt x="133" y="92"/>
                      <a:pt x="141" y="88"/>
                      <a:pt x="144" y="81"/>
                    </a:cubicBezTo>
                    <a:cubicBezTo>
                      <a:pt x="145" y="77"/>
                      <a:pt x="145" y="70"/>
                      <a:pt x="147" y="65"/>
                    </a:cubicBezTo>
                    <a:cubicBezTo>
                      <a:pt x="152" y="74"/>
                      <a:pt x="161" y="84"/>
                      <a:pt x="171" y="84"/>
                    </a:cubicBezTo>
                    <a:cubicBezTo>
                      <a:pt x="172" y="84"/>
                      <a:pt x="174" y="84"/>
                      <a:pt x="176" y="84"/>
                    </a:cubicBezTo>
                    <a:cubicBezTo>
                      <a:pt x="180" y="82"/>
                      <a:pt x="184" y="80"/>
                      <a:pt x="188" y="77"/>
                    </a:cubicBezTo>
                    <a:cubicBezTo>
                      <a:pt x="189" y="83"/>
                      <a:pt x="192" y="89"/>
                      <a:pt x="195" y="94"/>
                    </a:cubicBezTo>
                    <a:cubicBezTo>
                      <a:pt x="197" y="97"/>
                      <a:pt x="207" y="101"/>
                      <a:pt x="212" y="101"/>
                    </a:cubicBezTo>
                    <a:cubicBezTo>
                      <a:pt x="212" y="101"/>
                      <a:pt x="212" y="101"/>
                      <a:pt x="212" y="101"/>
                    </a:cubicBezTo>
                    <a:cubicBezTo>
                      <a:pt x="219" y="101"/>
                      <a:pt x="224" y="97"/>
                      <a:pt x="229" y="94"/>
                    </a:cubicBezTo>
                    <a:cubicBezTo>
                      <a:pt x="228" y="96"/>
                      <a:pt x="228" y="98"/>
                      <a:pt x="227" y="101"/>
                    </a:cubicBezTo>
                    <a:cubicBezTo>
                      <a:pt x="227" y="105"/>
                      <a:pt x="232" y="111"/>
                      <a:pt x="234" y="115"/>
                    </a:cubicBezTo>
                    <a:cubicBezTo>
                      <a:pt x="238" y="122"/>
                      <a:pt x="244" y="124"/>
                      <a:pt x="250" y="124"/>
                    </a:cubicBezTo>
                    <a:cubicBezTo>
                      <a:pt x="249" y="126"/>
                      <a:pt x="247" y="128"/>
                      <a:pt x="246" y="131"/>
                    </a:cubicBezTo>
                    <a:cubicBezTo>
                      <a:pt x="254" y="126"/>
                      <a:pt x="264" y="122"/>
                      <a:pt x="274" y="120"/>
                    </a:cubicBezTo>
                    <a:cubicBezTo>
                      <a:pt x="271" y="105"/>
                      <a:pt x="267" y="88"/>
                      <a:pt x="258" y="71"/>
                    </a:cubicBezTo>
                    <a:cubicBezTo>
                      <a:pt x="244" y="44"/>
                      <a:pt x="220" y="19"/>
                      <a:pt x="180" y="5"/>
                    </a:cubicBezTo>
                    <a:cubicBezTo>
                      <a:pt x="171" y="1"/>
                      <a:pt x="161" y="0"/>
                      <a:pt x="1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0" name="Freeform 318"/>
              <p:cNvSpPr>
                <a:spLocks noEditPoints="1"/>
              </p:cNvSpPr>
              <p:nvPr/>
            </p:nvSpPr>
            <p:spPr bwMode="auto">
              <a:xfrm>
                <a:off x="6708" y="2557"/>
                <a:ext cx="129" cy="126"/>
              </a:xfrm>
              <a:custGeom>
                <a:avLst/>
                <a:gdLst>
                  <a:gd name="T0" fmla="*/ 260 w 261"/>
                  <a:gd name="T1" fmla="*/ 120 h 255"/>
                  <a:gd name="T2" fmla="*/ 254 w 261"/>
                  <a:gd name="T3" fmla="*/ 90 h 255"/>
                  <a:gd name="T4" fmla="*/ 245 w 261"/>
                  <a:gd name="T5" fmla="*/ 68 h 255"/>
                  <a:gd name="T6" fmla="*/ 249 w 261"/>
                  <a:gd name="T7" fmla="*/ 76 h 255"/>
                  <a:gd name="T8" fmla="*/ 44 w 261"/>
                  <a:gd name="T9" fmla="*/ 218 h 255"/>
                  <a:gd name="T10" fmla="*/ 48 w 261"/>
                  <a:gd name="T11" fmla="*/ 199 h 255"/>
                  <a:gd name="T12" fmla="*/ 36 w 261"/>
                  <a:gd name="T13" fmla="*/ 178 h 255"/>
                  <a:gd name="T14" fmla="*/ 47 w 261"/>
                  <a:gd name="T15" fmla="*/ 139 h 255"/>
                  <a:gd name="T16" fmla="*/ 55 w 261"/>
                  <a:gd name="T17" fmla="*/ 164 h 255"/>
                  <a:gd name="T18" fmla="*/ 36 w 261"/>
                  <a:gd name="T19" fmla="*/ 178 h 255"/>
                  <a:gd name="T20" fmla="*/ 46 w 261"/>
                  <a:gd name="T21" fmla="*/ 130 h 255"/>
                  <a:gd name="T22" fmla="*/ 62 w 261"/>
                  <a:gd name="T23" fmla="*/ 128 h 255"/>
                  <a:gd name="T24" fmla="*/ 245 w 261"/>
                  <a:gd name="T25" fmla="*/ 122 h 255"/>
                  <a:gd name="T26" fmla="*/ 230 w 261"/>
                  <a:gd name="T27" fmla="*/ 98 h 255"/>
                  <a:gd name="T28" fmla="*/ 217 w 261"/>
                  <a:gd name="T29" fmla="*/ 93 h 255"/>
                  <a:gd name="T30" fmla="*/ 199 w 261"/>
                  <a:gd name="T31" fmla="*/ 68 h 255"/>
                  <a:gd name="T32" fmla="*/ 217 w 261"/>
                  <a:gd name="T33" fmla="*/ 93 h 255"/>
                  <a:gd name="T34" fmla="*/ 81 w 261"/>
                  <a:gd name="T35" fmla="*/ 94 h 255"/>
                  <a:gd name="T36" fmla="*/ 98 w 261"/>
                  <a:gd name="T37" fmla="*/ 71 h 255"/>
                  <a:gd name="T38" fmla="*/ 91 w 261"/>
                  <a:gd name="T39" fmla="*/ 97 h 255"/>
                  <a:gd name="T40" fmla="*/ 129 w 261"/>
                  <a:gd name="T41" fmla="*/ 74 h 255"/>
                  <a:gd name="T42" fmla="*/ 147 w 261"/>
                  <a:gd name="T43" fmla="*/ 54 h 255"/>
                  <a:gd name="T44" fmla="*/ 173 w 261"/>
                  <a:gd name="T45" fmla="*/ 74 h 255"/>
                  <a:gd name="T46" fmla="*/ 155 w 261"/>
                  <a:gd name="T47" fmla="*/ 54 h 255"/>
                  <a:gd name="T48" fmla="*/ 173 w 261"/>
                  <a:gd name="T49" fmla="*/ 74 h 255"/>
                  <a:gd name="T50" fmla="*/ 112 w 261"/>
                  <a:gd name="T51" fmla="*/ 3 h 255"/>
                  <a:gd name="T52" fmla="*/ 79 w 261"/>
                  <a:gd name="T53" fmla="*/ 13 h 255"/>
                  <a:gd name="T54" fmla="*/ 5 w 261"/>
                  <a:gd name="T55" fmla="*/ 170 h 255"/>
                  <a:gd name="T56" fmla="*/ 54 w 261"/>
                  <a:gd name="T57" fmla="*/ 255 h 255"/>
                  <a:gd name="T58" fmla="*/ 48 w 261"/>
                  <a:gd name="T59" fmla="*/ 227 h 255"/>
                  <a:gd name="T60" fmla="*/ 65 w 261"/>
                  <a:gd name="T61" fmla="*/ 229 h 255"/>
                  <a:gd name="T62" fmla="*/ 79 w 261"/>
                  <a:gd name="T63" fmla="*/ 230 h 255"/>
                  <a:gd name="T64" fmla="*/ 56 w 261"/>
                  <a:gd name="T65" fmla="*/ 200 h 255"/>
                  <a:gd name="T66" fmla="*/ 44 w 261"/>
                  <a:gd name="T67" fmla="*/ 183 h 255"/>
                  <a:gd name="T68" fmla="*/ 64 w 261"/>
                  <a:gd name="T69" fmla="*/ 155 h 255"/>
                  <a:gd name="T70" fmla="*/ 68 w 261"/>
                  <a:gd name="T71" fmla="*/ 133 h 255"/>
                  <a:gd name="T72" fmla="*/ 85 w 261"/>
                  <a:gd name="T73" fmla="*/ 104 h 255"/>
                  <a:gd name="T74" fmla="*/ 105 w 261"/>
                  <a:gd name="T75" fmla="*/ 99 h 255"/>
                  <a:gd name="T76" fmla="*/ 129 w 261"/>
                  <a:gd name="T77" fmla="*/ 81 h 255"/>
                  <a:gd name="T78" fmla="*/ 151 w 261"/>
                  <a:gd name="T79" fmla="*/ 65 h 255"/>
                  <a:gd name="T80" fmla="*/ 172 w 261"/>
                  <a:gd name="T81" fmla="*/ 83 h 255"/>
                  <a:gd name="T82" fmla="*/ 201 w 261"/>
                  <a:gd name="T83" fmla="*/ 95 h 255"/>
                  <a:gd name="T84" fmla="*/ 219 w 261"/>
                  <a:gd name="T85" fmla="*/ 101 h 255"/>
                  <a:gd name="T86" fmla="*/ 236 w 261"/>
                  <a:gd name="T87" fmla="*/ 128 h 255"/>
                  <a:gd name="T88" fmla="*/ 252 w 261"/>
                  <a:gd name="T89" fmla="*/ 123 h 255"/>
                  <a:gd name="T90" fmla="*/ 216 w 261"/>
                  <a:gd name="T91" fmla="*/ 3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1" h="255">
                    <a:moveTo>
                      <a:pt x="247" y="88"/>
                    </a:moveTo>
                    <a:cubicBezTo>
                      <a:pt x="250" y="100"/>
                      <a:pt x="254" y="111"/>
                      <a:pt x="260" y="120"/>
                    </a:cubicBezTo>
                    <a:cubicBezTo>
                      <a:pt x="261" y="120"/>
                      <a:pt x="261" y="120"/>
                      <a:pt x="261" y="120"/>
                    </a:cubicBezTo>
                    <a:cubicBezTo>
                      <a:pt x="260" y="111"/>
                      <a:pt x="258" y="101"/>
                      <a:pt x="254" y="90"/>
                    </a:cubicBezTo>
                    <a:cubicBezTo>
                      <a:pt x="252" y="89"/>
                      <a:pt x="250" y="88"/>
                      <a:pt x="247" y="88"/>
                    </a:cubicBezTo>
                    <a:moveTo>
                      <a:pt x="245" y="68"/>
                    </a:moveTo>
                    <a:cubicBezTo>
                      <a:pt x="245" y="71"/>
                      <a:pt x="245" y="75"/>
                      <a:pt x="245" y="78"/>
                    </a:cubicBezTo>
                    <a:cubicBezTo>
                      <a:pt x="247" y="77"/>
                      <a:pt x="248" y="77"/>
                      <a:pt x="249" y="76"/>
                    </a:cubicBezTo>
                    <a:cubicBezTo>
                      <a:pt x="247" y="73"/>
                      <a:pt x="246" y="71"/>
                      <a:pt x="245" y="68"/>
                    </a:cubicBezTo>
                    <a:moveTo>
                      <a:pt x="44" y="218"/>
                    </a:moveTo>
                    <a:cubicBezTo>
                      <a:pt x="41" y="209"/>
                      <a:pt x="38" y="199"/>
                      <a:pt x="37" y="189"/>
                    </a:cubicBezTo>
                    <a:cubicBezTo>
                      <a:pt x="42" y="191"/>
                      <a:pt x="46" y="192"/>
                      <a:pt x="48" y="199"/>
                    </a:cubicBezTo>
                    <a:cubicBezTo>
                      <a:pt x="51" y="207"/>
                      <a:pt x="49" y="212"/>
                      <a:pt x="44" y="218"/>
                    </a:cubicBezTo>
                    <a:moveTo>
                      <a:pt x="36" y="178"/>
                    </a:moveTo>
                    <a:cubicBezTo>
                      <a:pt x="36" y="165"/>
                      <a:pt x="38" y="152"/>
                      <a:pt x="43" y="138"/>
                    </a:cubicBezTo>
                    <a:cubicBezTo>
                      <a:pt x="44" y="139"/>
                      <a:pt x="45" y="139"/>
                      <a:pt x="47" y="139"/>
                    </a:cubicBezTo>
                    <a:cubicBezTo>
                      <a:pt x="53" y="144"/>
                      <a:pt x="58" y="154"/>
                      <a:pt x="56" y="160"/>
                    </a:cubicBezTo>
                    <a:cubicBezTo>
                      <a:pt x="55" y="161"/>
                      <a:pt x="55" y="163"/>
                      <a:pt x="55" y="164"/>
                    </a:cubicBezTo>
                    <a:cubicBezTo>
                      <a:pt x="52" y="170"/>
                      <a:pt x="48" y="174"/>
                      <a:pt x="42" y="175"/>
                    </a:cubicBezTo>
                    <a:cubicBezTo>
                      <a:pt x="40" y="176"/>
                      <a:pt x="38" y="177"/>
                      <a:pt x="36" y="178"/>
                    </a:cubicBezTo>
                    <a:moveTo>
                      <a:pt x="49" y="132"/>
                    </a:moveTo>
                    <a:cubicBezTo>
                      <a:pt x="48" y="131"/>
                      <a:pt x="47" y="131"/>
                      <a:pt x="46" y="130"/>
                    </a:cubicBezTo>
                    <a:cubicBezTo>
                      <a:pt x="51" y="120"/>
                      <a:pt x="57" y="110"/>
                      <a:pt x="66" y="100"/>
                    </a:cubicBezTo>
                    <a:cubicBezTo>
                      <a:pt x="68" y="110"/>
                      <a:pt x="70" y="124"/>
                      <a:pt x="62" y="128"/>
                    </a:cubicBezTo>
                    <a:cubicBezTo>
                      <a:pt x="59" y="129"/>
                      <a:pt x="54" y="132"/>
                      <a:pt x="49" y="132"/>
                    </a:cubicBezTo>
                    <a:moveTo>
                      <a:pt x="245" y="122"/>
                    </a:moveTo>
                    <a:cubicBezTo>
                      <a:pt x="239" y="122"/>
                      <a:pt x="233" y="120"/>
                      <a:pt x="230" y="115"/>
                    </a:cubicBezTo>
                    <a:cubicBezTo>
                      <a:pt x="226" y="109"/>
                      <a:pt x="224" y="102"/>
                      <a:pt x="230" y="98"/>
                    </a:cubicBezTo>
                    <a:cubicBezTo>
                      <a:pt x="236" y="105"/>
                      <a:pt x="241" y="114"/>
                      <a:pt x="245" y="122"/>
                    </a:cubicBezTo>
                    <a:moveTo>
                      <a:pt x="217" y="93"/>
                    </a:moveTo>
                    <a:cubicBezTo>
                      <a:pt x="214" y="93"/>
                      <a:pt x="211" y="92"/>
                      <a:pt x="208" y="90"/>
                    </a:cubicBezTo>
                    <a:cubicBezTo>
                      <a:pt x="200" y="83"/>
                      <a:pt x="197" y="77"/>
                      <a:pt x="199" y="68"/>
                    </a:cubicBezTo>
                    <a:cubicBezTo>
                      <a:pt x="209" y="74"/>
                      <a:pt x="218" y="82"/>
                      <a:pt x="225" y="91"/>
                    </a:cubicBezTo>
                    <a:cubicBezTo>
                      <a:pt x="222" y="92"/>
                      <a:pt x="219" y="93"/>
                      <a:pt x="217" y="93"/>
                    </a:cubicBezTo>
                    <a:moveTo>
                      <a:pt x="91" y="97"/>
                    </a:moveTo>
                    <a:cubicBezTo>
                      <a:pt x="88" y="97"/>
                      <a:pt x="85" y="96"/>
                      <a:pt x="81" y="94"/>
                    </a:cubicBezTo>
                    <a:cubicBezTo>
                      <a:pt x="79" y="93"/>
                      <a:pt x="77" y="91"/>
                      <a:pt x="75" y="90"/>
                    </a:cubicBezTo>
                    <a:cubicBezTo>
                      <a:pt x="82" y="84"/>
                      <a:pt x="90" y="77"/>
                      <a:pt x="98" y="71"/>
                    </a:cubicBezTo>
                    <a:cubicBezTo>
                      <a:pt x="101" y="70"/>
                      <a:pt x="103" y="69"/>
                      <a:pt x="105" y="68"/>
                    </a:cubicBezTo>
                    <a:cubicBezTo>
                      <a:pt x="106" y="80"/>
                      <a:pt x="103" y="97"/>
                      <a:pt x="91" y="97"/>
                    </a:cubicBezTo>
                    <a:moveTo>
                      <a:pt x="129" y="74"/>
                    </a:moveTo>
                    <a:cubicBezTo>
                      <a:pt x="129" y="74"/>
                      <a:pt x="129" y="74"/>
                      <a:pt x="129" y="74"/>
                    </a:cubicBezTo>
                    <a:cubicBezTo>
                      <a:pt x="122" y="73"/>
                      <a:pt x="117" y="69"/>
                      <a:pt x="113" y="63"/>
                    </a:cubicBezTo>
                    <a:cubicBezTo>
                      <a:pt x="125" y="57"/>
                      <a:pt x="136" y="54"/>
                      <a:pt x="147" y="54"/>
                    </a:cubicBezTo>
                    <a:cubicBezTo>
                      <a:pt x="144" y="62"/>
                      <a:pt x="139" y="74"/>
                      <a:pt x="129" y="74"/>
                    </a:cubicBezTo>
                    <a:moveTo>
                      <a:pt x="173" y="74"/>
                    </a:moveTo>
                    <a:cubicBezTo>
                      <a:pt x="172" y="74"/>
                      <a:pt x="170" y="74"/>
                      <a:pt x="169" y="73"/>
                    </a:cubicBezTo>
                    <a:cubicBezTo>
                      <a:pt x="166" y="73"/>
                      <a:pt x="154" y="60"/>
                      <a:pt x="155" y="54"/>
                    </a:cubicBezTo>
                    <a:cubicBezTo>
                      <a:pt x="168" y="54"/>
                      <a:pt x="181" y="58"/>
                      <a:pt x="192" y="64"/>
                    </a:cubicBezTo>
                    <a:cubicBezTo>
                      <a:pt x="188" y="70"/>
                      <a:pt x="180" y="74"/>
                      <a:pt x="173" y="74"/>
                    </a:cubicBezTo>
                    <a:moveTo>
                      <a:pt x="139" y="0"/>
                    </a:moveTo>
                    <a:cubicBezTo>
                      <a:pt x="130" y="0"/>
                      <a:pt x="121" y="1"/>
                      <a:pt x="112" y="3"/>
                    </a:cubicBezTo>
                    <a:cubicBezTo>
                      <a:pt x="105" y="4"/>
                      <a:pt x="98" y="6"/>
                      <a:pt x="90" y="9"/>
                    </a:cubicBezTo>
                    <a:cubicBezTo>
                      <a:pt x="86" y="10"/>
                      <a:pt x="83" y="12"/>
                      <a:pt x="79" y="13"/>
                    </a:cubicBezTo>
                    <a:cubicBezTo>
                      <a:pt x="41" y="31"/>
                      <a:pt x="18" y="62"/>
                      <a:pt x="10" y="87"/>
                    </a:cubicBezTo>
                    <a:cubicBezTo>
                      <a:pt x="0" y="118"/>
                      <a:pt x="0" y="146"/>
                      <a:pt x="5" y="170"/>
                    </a:cubicBezTo>
                    <a:cubicBezTo>
                      <a:pt x="8" y="186"/>
                      <a:pt x="14" y="201"/>
                      <a:pt x="21" y="213"/>
                    </a:cubicBezTo>
                    <a:cubicBezTo>
                      <a:pt x="31" y="232"/>
                      <a:pt x="44" y="246"/>
                      <a:pt x="54" y="255"/>
                    </a:cubicBezTo>
                    <a:cubicBezTo>
                      <a:pt x="57" y="252"/>
                      <a:pt x="59" y="250"/>
                      <a:pt x="61" y="247"/>
                    </a:cubicBezTo>
                    <a:cubicBezTo>
                      <a:pt x="56" y="241"/>
                      <a:pt x="52" y="235"/>
                      <a:pt x="48" y="227"/>
                    </a:cubicBezTo>
                    <a:cubicBezTo>
                      <a:pt x="49" y="227"/>
                      <a:pt x="51" y="227"/>
                      <a:pt x="52" y="227"/>
                    </a:cubicBezTo>
                    <a:cubicBezTo>
                      <a:pt x="56" y="227"/>
                      <a:pt x="61" y="228"/>
                      <a:pt x="65" y="229"/>
                    </a:cubicBezTo>
                    <a:cubicBezTo>
                      <a:pt x="69" y="231"/>
                      <a:pt x="72" y="232"/>
                      <a:pt x="73" y="235"/>
                    </a:cubicBezTo>
                    <a:cubicBezTo>
                      <a:pt x="75" y="233"/>
                      <a:pt x="77" y="232"/>
                      <a:pt x="79" y="230"/>
                    </a:cubicBezTo>
                    <a:cubicBezTo>
                      <a:pt x="73" y="223"/>
                      <a:pt x="63" y="219"/>
                      <a:pt x="53" y="219"/>
                    </a:cubicBezTo>
                    <a:cubicBezTo>
                      <a:pt x="57" y="213"/>
                      <a:pt x="59" y="207"/>
                      <a:pt x="56" y="200"/>
                    </a:cubicBezTo>
                    <a:cubicBezTo>
                      <a:pt x="55" y="196"/>
                      <a:pt x="53" y="189"/>
                      <a:pt x="50" y="186"/>
                    </a:cubicBezTo>
                    <a:cubicBezTo>
                      <a:pt x="48" y="184"/>
                      <a:pt x="46" y="183"/>
                      <a:pt x="44" y="183"/>
                    </a:cubicBezTo>
                    <a:cubicBezTo>
                      <a:pt x="50" y="180"/>
                      <a:pt x="55" y="179"/>
                      <a:pt x="59" y="174"/>
                    </a:cubicBezTo>
                    <a:cubicBezTo>
                      <a:pt x="62" y="170"/>
                      <a:pt x="65" y="159"/>
                      <a:pt x="64" y="155"/>
                    </a:cubicBezTo>
                    <a:cubicBezTo>
                      <a:pt x="63" y="150"/>
                      <a:pt x="60" y="143"/>
                      <a:pt x="56" y="138"/>
                    </a:cubicBezTo>
                    <a:cubicBezTo>
                      <a:pt x="61" y="137"/>
                      <a:pt x="65" y="135"/>
                      <a:pt x="68" y="133"/>
                    </a:cubicBezTo>
                    <a:cubicBezTo>
                      <a:pt x="79" y="125"/>
                      <a:pt x="76" y="109"/>
                      <a:pt x="73" y="97"/>
                    </a:cubicBezTo>
                    <a:cubicBezTo>
                      <a:pt x="77" y="99"/>
                      <a:pt x="82" y="103"/>
                      <a:pt x="85" y="104"/>
                    </a:cubicBezTo>
                    <a:cubicBezTo>
                      <a:pt x="87" y="105"/>
                      <a:pt x="88" y="105"/>
                      <a:pt x="89" y="105"/>
                    </a:cubicBezTo>
                    <a:cubicBezTo>
                      <a:pt x="95" y="105"/>
                      <a:pt x="101" y="102"/>
                      <a:pt x="105" y="99"/>
                    </a:cubicBezTo>
                    <a:cubicBezTo>
                      <a:pt x="112" y="95"/>
                      <a:pt x="113" y="84"/>
                      <a:pt x="113" y="74"/>
                    </a:cubicBezTo>
                    <a:cubicBezTo>
                      <a:pt x="117" y="79"/>
                      <a:pt x="123" y="81"/>
                      <a:pt x="129" y="81"/>
                    </a:cubicBezTo>
                    <a:cubicBezTo>
                      <a:pt x="130" y="81"/>
                      <a:pt x="131" y="81"/>
                      <a:pt x="132" y="81"/>
                    </a:cubicBezTo>
                    <a:cubicBezTo>
                      <a:pt x="141" y="80"/>
                      <a:pt x="146" y="73"/>
                      <a:pt x="151" y="65"/>
                    </a:cubicBezTo>
                    <a:cubicBezTo>
                      <a:pt x="154" y="71"/>
                      <a:pt x="159" y="77"/>
                      <a:pt x="163" y="80"/>
                    </a:cubicBezTo>
                    <a:cubicBezTo>
                      <a:pt x="166" y="82"/>
                      <a:pt x="169" y="83"/>
                      <a:pt x="172" y="83"/>
                    </a:cubicBezTo>
                    <a:cubicBezTo>
                      <a:pt x="179" y="83"/>
                      <a:pt x="186" y="80"/>
                      <a:pt x="191" y="75"/>
                    </a:cubicBezTo>
                    <a:cubicBezTo>
                      <a:pt x="191" y="82"/>
                      <a:pt x="195" y="89"/>
                      <a:pt x="201" y="95"/>
                    </a:cubicBezTo>
                    <a:cubicBezTo>
                      <a:pt x="205" y="99"/>
                      <a:pt x="210" y="101"/>
                      <a:pt x="216" y="101"/>
                    </a:cubicBezTo>
                    <a:cubicBezTo>
                      <a:pt x="217" y="101"/>
                      <a:pt x="218" y="101"/>
                      <a:pt x="219" y="101"/>
                    </a:cubicBezTo>
                    <a:cubicBezTo>
                      <a:pt x="218" y="105"/>
                      <a:pt x="218" y="109"/>
                      <a:pt x="221" y="114"/>
                    </a:cubicBezTo>
                    <a:cubicBezTo>
                      <a:pt x="225" y="121"/>
                      <a:pt x="230" y="126"/>
                      <a:pt x="236" y="128"/>
                    </a:cubicBezTo>
                    <a:cubicBezTo>
                      <a:pt x="236" y="129"/>
                      <a:pt x="235" y="130"/>
                      <a:pt x="235" y="130"/>
                    </a:cubicBezTo>
                    <a:cubicBezTo>
                      <a:pt x="240" y="128"/>
                      <a:pt x="246" y="126"/>
                      <a:pt x="252" y="123"/>
                    </a:cubicBezTo>
                    <a:cubicBezTo>
                      <a:pt x="239" y="108"/>
                      <a:pt x="221" y="74"/>
                      <a:pt x="219" y="33"/>
                    </a:cubicBezTo>
                    <a:cubicBezTo>
                      <a:pt x="218" y="32"/>
                      <a:pt x="217" y="31"/>
                      <a:pt x="216" y="30"/>
                    </a:cubicBezTo>
                    <a:cubicBezTo>
                      <a:pt x="199" y="12"/>
                      <a:pt x="171" y="0"/>
                      <a:pt x="1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1" name="Freeform 319"/>
              <p:cNvSpPr>
                <a:spLocks noEditPoints="1"/>
              </p:cNvSpPr>
              <p:nvPr/>
            </p:nvSpPr>
            <p:spPr bwMode="auto">
              <a:xfrm>
                <a:off x="6816" y="2501"/>
                <a:ext cx="128" cy="116"/>
              </a:xfrm>
              <a:custGeom>
                <a:avLst/>
                <a:gdLst>
                  <a:gd name="T0" fmla="*/ 238 w 259"/>
                  <a:gd name="T1" fmla="*/ 170 h 235"/>
                  <a:gd name="T2" fmla="*/ 246 w 259"/>
                  <a:gd name="T3" fmla="*/ 182 h 235"/>
                  <a:gd name="T4" fmla="*/ 27 w 259"/>
                  <a:gd name="T5" fmla="*/ 160 h 235"/>
                  <a:gd name="T6" fmla="*/ 31 w 259"/>
                  <a:gd name="T7" fmla="*/ 188 h 235"/>
                  <a:gd name="T8" fmla="*/ 27 w 259"/>
                  <a:gd name="T9" fmla="*/ 180 h 235"/>
                  <a:gd name="T10" fmla="*/ 232 w 259"/>
                  <a:gd name="T11" fmla="*/ 141 h 235"/>
                  <a:gd name="T12" fmla="*/ 244 w 259"/>
                  <a:gd name="T13" fmla="*/ 152 h 235"/>
                  <a:gd name="T14" fmla="*/ 46 w 259"/>
                  <a:gd name="T15" fmla="*/ 113 h 235"/>
                  <a:gd name="T16" fmla="*/ 53 w 259"/>
                  <a:gd name="T17" fmla="*/ 137 h 235"/>
                  <a:gd name="T18" fmla="*/ 37 w 259"/>
                  <a:gd name="T19" fmla="*/ 148 h 235"/>
                  <a:gd name="T20" fmla="*/ 29 w 259"/>
                  <a:gd name="T21" fmla="*/ 150 h 235"/>
                  <a:gd name="T22" fmla="*/ 217 w 259"/>
                  <a:gd name="T23" fmla="*/ 111 h 235"/>
                  <a:gd name="T24" fmla="*/ 233 w 259"/>
                  <a:gd name="T25" fmla="*/ 116 h 235"/>
                  <a:gd name="T26" fmla="*/ 58 w 259"/>
                  <a:gd name="T27" fmla="*/ 108 h 235"/>
                  <a:gd name="T28" fmla="*/ 51 w 259"/>
                  <a:gd name="T29" fmla="*/ 106 h 235"/>
                  <a:gd name="T30" fmla="*/ 67 w 259"/>
                  <a:gd name="T31" fmla="*/ 108 h 235"/>
                  <a:gd name="T32" fmla="*/ 193 w 259"/>
                  <a:gd name="T33" fmla="*/ 86 h 235"/>
                  <a:gd name="T34" fmla="*/ 175 w 259"/>
                  <a:gd name="T35" fmla="*/ 61 h 235"/>
                  <a:gd name="T36" fmla="*/ 193 w 259"/>
                  <a:gd name="T37" fmla="*/ 86 h 235"/>
                  <a:gd name="T38" fmla="*/ 94 w 259"/>
                  <a:gd name="T39" fmla="*/ 80 h 235"/>
                  <a:gd name="T40" fmla="*/ 116 w 259"/>
                  <a:gd name="T41" fmla="*/ 63 h 235"/>
                  <a:gd name="T42" fmla="*/ 105 w 259"/>
                  <a:gd name="T43" fmla="*/ 86 h 235"/>
                  <a:gd name="T44" fmla="*/ 144 w 259"/>
                  <a:gd name="T45" fmla="*/ 73 h 235"/>
                  <a:gd name="T46" fmla="*/ 149 w 259"/>
                  <a:gd name="T47" fmla="*/ 57 h 235"/>
                  <a:gd name="T48" fmla="*/ 148 w 259"/>
                  <a:gd name="T49" fmla="*/ 74 h 235"/>
                  <a:gd name="T50" fmla="*/ 128 w 259"/>
                  <a:gd name="T51" fmla="*/ 0 h 235"/>
                  <a:gd name="T52" fmla="*/ 121 w 259"/>
                  <a:gd name="T53" fmla="*/ 1 h 235"/>
                  <a:gd name="T54" fmla="*/ 97 w 259"/>
                  <a:gd name="T55" fmla="*/ 5 h 235"/>
                  <a:gd name="T56" fmla="*/ 26 w 259"/>
                  <a:gd name="T57" fmla="*/ 54 h 235"/>
                  <a:gd name="T58" fmla="*/ 34 w 259"/>
                  <a:gd name="T59" fmla="*/ 235 h 235"/>
                  <a:gd name="T60" fmla="*/ 29 w 259"/>
                  <a:gd name="T61" fmla="*/ 200 h 235"/>
                  <a:gd name="T62" fmla="*/ 45 w 259"/>
                  <a:gd name="T63" fmla="*/ 207 h 235"/>
                  <a:gd name="T64" fmla="*/ 52 w 259"/>
                  <a:gd name="T65" fmla="*/ 229 h 235"/>
                  <a:gd name="T66" fmla="*/ 58 w 259"/>
                  <a:gd name="T67" fmla="*/ 211 h 235"/>
                  <a:gd name="T68" fmla="*/ 44 w 259"/>
                  <a:gd name="T69" fmla="*/ 176 h 235"/>
                  <a:gd name="T70" fmla="*/ 36 w 259"/>
                  <a:gd name="T71" fmla="*/ 156 h 235"/>
                  <a:gd name="T72" fmla="*/ 62 w 259"/>
                  <a:gd name="T73" fmla="*/ 135 h 235"/>
                  <a:gd name="T74" fmla="*/ 60 w 259"/>
                  <a:gd name="T75" fmla="*/ 116 h 235"/>
                  <a:gd name="T76" fmla="*/ 84 w 259"/>
                  <a:gd name="T77" fmla="*/ 81 h 235"/>
                  <a:gd name="T78" fmla="*/ 104 w 259"/>
                  <a:gd name="T79" fmla="*/ 94 h 235"/>
                  <a:gd name="T80" fmla="*/ 129 w 259"/>
                  <a:gd name="T81" fmla="*/ 70 h 235"/>
                  <a:gd name="T82" fmla="*/ 148 w 259"/>
                  <a:gd name="T83" fmla="*/ 82 h 235"/>
                  <a:gd name="T84" fmla="*/ 176 w 259"/>
                  <a:gd name="T85" fmla="*/ 89 h 235"/>
                  <a:gd name="T86" fmla="*/ 204 w 259"/>
                  <a:gd name="T87" fmla="*/ 92 h 235"/>
                  <a:gd name="T88" fmla="*/ 225 w 259"/>
                  <a:gd name="T89" fmla="*/ 124 h 235"/>
                  <a:gd name="T90" fmla="*/ 235 w 259"/>
                  <a:gd name="T91" fmla="*/ 155 h 235"/>
                  <a:gd name="T92" fmla="*/ 238 w 259"/>
                  <a:gd name="T93" fmla="*/ 185 h 235"/>
                  <a:gd name="T94" fmla="*/ 259 w 259"/>
                  <a:gd name="T95" fmla="*/ 166 h 235"/>
                  <a:gd name="T96" fmla="*/ 240 w 259"/>
                  <a:gd name="T97" fmla="*/ 55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9" h="235">
                    <a:moveTo>
                      <a:pt x="246" y="182"/>
                    </a:moveTo>
                    <a:cubicBezTo>
                      <a:pt x="242" y="180"/>
                      <a:pt x="239" y="173"/>
                      <a:pt x="238" y="170"/>
                    </a:cubicBezTo>
                    <a:cubicBezTo>
                      <a:pt x="238" y="164"/>
                      <a:pt x="241" y="162"/>
                      <a:pt x="246" y="160"/>
                    </a:cubicBezTo>
                    <a:cubicBezTo>
                      <a:pt x="247" y="168"/>
                      <a:pt x="247" y="175"/>
                      <a:pt x="246" y="182"/>
                    </a:cubicBezTo>
                    <a:moveTo>
                      <a:pt x="27" y="180"/>
                    </a:moveTo>
                    <a:cubicBezTo>
                      <a:pt x="26" y="173"/>
                      <a:pt x="27" y="167"/>
                      <a:pt x="27" y="160"/>
                    </a:cubicBezTo>
                    <a:cubicBezTo>
                      <a:pt x="32" y="163"/>
                      <a:pt x="35" y="165"/>
                      <a:pt x="36" y="173"/>
                    </a:cubicBezTo>
                    <a:cubicBezTo>
                      <a:pt x="36" y="180"/>
                      <a:pt x="34" y="184"/>
                      <a:pt x="31" y="188"/>
                    </a:cubicBezTo>
                    <a:cubicBezTo>
                      <a:pt x="30" y="189"/>
                      <a:pt x="29" y="189"/>
                      <a:pt x="27" y="190"/>
                    </a:cubicBezTo>
                    <a:cubicBezTo>
                      <a:pt x="27" y="187"/>
                      <a:pt x="27" y="183"/>
                      <a:pt x="27" y="180"/>
                    </a:cubicBezTo>
                    <a:moveTo>
                      <a:pt x="244" y="152"/>
                    </a:moveTo>
                    <a:cubicBezTo>
                      <a:pt x="239" y="150"/>
                      <a:pt x="234" y="147"/>
                      <a:pt x="232" y="141"/>
                    </a:cubicBezTo>
                    <a:cubicBezTo>
                      <a:pt x="230" y="134"/>
                      <a:pt x="230" y="127"/>
                      <a:pt x="237" y="124"/>
                    </a:cubicBezTo>
                    <a:cubicBezTo>
                      <a:pt x="240" y="133"/>
                      <a:pt x="243" y="143"/>
                      <a:pt x="244" y="152"/>
                    </a:cubicBezTo>
                    <a:moveTo>
                      <a:pt x="29" y="150"/>
                    </a:moveTo>
                    <a:cubicBezTo>
                      <a:pt x="32" y="137"/>
                      <a:pt x="38" y="124"/>
                      <a:pt x="46" y="113"/>
                    </a:cubicBezTo>
                    <a:cubicBezTo>
                      <a:pt x="47" y="113"/>
                      <a:pt x="48" y="114"/>
                      <a:pt x="49" y="114"/>
                    </a:cubicBezTo>
                    <a:cubicBezTo>
                      <a:pt x="54" y="121"/>
                      <a:pt x="57" y="132"/>
                      <a:pt x="53" y="137"/>
                    </a:cubicBezTo>
                    <a:cubicBezTo>
                      <a:pt x="52" y="138"/>
                      <a:pt x="51" y="139"/>
                      <a:pt x="51" y="141"/>
                    </a:cubicBezTo>
                    <a:cubicBezTo>
                      <a:pt x="47" y="146"/>
                      <a:pt x="42" y="148"/>
                      <a:pt x="37" y="148"/>
                    </a:cubicBezTo>
                    <a:cubicBezTo>
                      <a:pt x="37" y="148"/>
                      <a:pt x="36" y="148"/>
                      <a:pt x="36" y="148"/>
                    </a:cubicBezTo>
                    <a:cubicBezTo>
                      <a:pt x="34" y="149"/>
                      <a:pt x="32" y="149"/>
                      <a:pt x="29" y="150"/>
                    </a:cubicBezTo>
                    <a:moveTo>
                      <a:pt x="229" y="117"/>
                    </a:moveTo>
                    <a:cubicBezTo>
                      <a:pt x="225" y="117"/>
                      <a:pt x="220" y="115"/>
                      <a:pt x="217" y="111"/>
                    </a:cubicBezTo>
                    <a:cubicBezTo>
                      <a:pt x="211" y="102"/>
                      <a:pt x="209" y="95"/>
                      <a:pt x="214" y="87"/>
                    </a:cubicBezTo>
                    <a:cubicBezTo>
                      <a:pt x="222" y="96"/>
                      <a:pt x="228" y="106"/>
                      <a:pt x="233" y="116"/>
                    </a:cubicBezTo>
                    <a:cubicBezTo>
                      <a:pt x="232" y="117"/>
                      <a:pt x="230" y="117"/>
                      <a:pt x="229" y="117"/>
                    </a:cubicBezTo>
                    <a:moveTo>
                      <a:pt x="58" y="108"/>
                    </a:moveTo>
                    <a:cubicBezTo>
                      <a:pt x="56" y="108"/>
                      <a:pt x="55" y="108"/>
                      <a:pt x="53" y="108"/>
                    </a:cubicBezTo>
                    <a:cubicBezTo>
                      <a:pt x="53" y="107"/>
                      <a:pt x="52" y="106"/>
                      <a:pt x="51" y="106"/>
                    </a:cubicBezTo>
                    <a:cubicBezTo>
                      <a:pt x="58" y="97"/>
                      <a:pt x="66" y="89"/>
                      <a:pt x="77" y="82"/>
                    </a:cubicBezTo>
                    <a:cubicBezTo>
                      <a:pt x="77" y="92"/>
                      <a:pt x="76" y="106"/>
                      <a:pt x="67" y="108"/>
                    </a:cubicBezTo>
                    <a:cubicBezTo>
                      <a:pt x="64" y="108"/>
                      <a:pt x="61" y="108"/>
                      <a:pt x="58" y="108"/>
                    </a:cubicBezTo>
                    <a:moveTo>
                      <a:pt x="193" y="86"/>
                    </a:moveTo>
                    <a:cubicBezTo>
                      <a:pt x="189" y="86"/>
                      <a:pt x="186" y="86"/>
                      <a:pt x="183" y="84"/>
                    </a:cubicBezTo>
                    <a:cubicBezTo>
                      <a:pt x="180" y="83"/>
                      <a:pt x="172" y="67"/>
                      <a:pt x="175" y="61"/>
                    </a:cubicBezTo>
                    <a:cubicBezTo>
                      <a:pt x="188" y="65"/>
                      <a:pt x="199" y="72"/>
                      <a:pt x="208" y="81"/>
                    </a:cubicBezTo>
                    <a:cubicBezTo>
                      <a:pt x="204" y="84"/>
                      <a:pt x="198" y="86"/>
                      <a:pt x="193" y="86"/>
                    </a:cubicBezTo>
                    <a:moveTo>
                      <a:pt x="105" y="86"/>
                    </a:moveTo>
                    <a:cubicBezTo>
                      <a:pt x="102" y="86"/>
                      <a:pt x="98" y="85"/>
                      <a:pt x="94" y="80"/>
                    </a:cubicBezTo>
                    <a:cubicBezTo>
                      <a:pt x="92" y="79"/>
                      <a:pt x="90" y="77"/>
                      <a:pt x="88" y="75"/>
                    </a:cubicBezTo>
                    <a:cubicBezTo>
                      <a:pt x="96" y="70"/>
                      <a:pt x="106" y="66"/>
                      <a:pt x="116" y="63"/>
                    </a:cubicBezTo>
                    <a:cubicBezTo>
                      <a:pt x="118" y="62"/>
                      <a:pt x="120" y="62"/>
                      <a:pt x="123" y="61"/>
                    </a:cubicBezTo>
                    <a:cubicBezTo>
                      <a:pt x="121" y="72"/>
                      <a:pt x="115" y="86"/>
                      <a:pt x="105" y="86"/>
                    </a:cubicBezTo>
                    <a:moveTo>
                      <a:pt x="148" y="74"/>
                    </a:moveTo>
                    <a:cubicBezTo>
                      <a:pt x="147" y="74"/>
                      <a:pt x="146" y="74"/>
                      <a:pt x="144" y="73"/>
                    </a:cubicBezTo>
                    <a:cubicBezTo>
                      <a:pt x="138" y="71"/>
                      <a:pt x="134" y="66"/>
                      <a:pt x="132" y="59"/>
                    </a:cubicBezTo>
                    <a:cubicBezTo>
                      <a:pt x="138" y="58"/>
                      <a:pt x="144" y="57"/>
                      <a:pt x="149" y="57"/>
                    </a:cubicBezTo>
                    <a:cubicBezTo>
                      <a:pt x="156" y="57"/>
                      <a:pt x="161" y="58"/>
                      <a:pt x="167" y="59"/>
                    </a:cubicBezTo>
                    <a:cubicBezTo>
                      <a:pt x="162" y="66"/>
                      <a:pt x="156" y="74"/>
                      <a:pt x="148" y="74"/>
                    </a:cubicBezTo>
                    <a:moveTo>
                      <a:pt x="133" y="0"/>
                    </a:moveTo>
                    <a:cubicBezTo>
                      <a:pt x="131" y="0"/>
                      <a:pt x="130" y="0"/>
                      <a:pt x="128" y="0"/>
                    </a:cubicBezTo>
                    <a:cubicBezTo>
                      <a:pt x="127" y="0"/>
                      <a:pt x="125" y="0"/>
                      <a:pt x="123" y="1"/>
                    </a:cubicBezTo>
                    <a:cubicBezTo>
                      <a:pt x="122" y="1"/>
                      <a:pt x="121" y="1"/>
                      <a:pt x="121" y="1"/>
                    </a:cubicBezTo>
                    <a:cubicBezTo>
                      <a:pt x="117" y="1"/>
                      <a:pt x="114" y="1"/>
                      <a:pt x="112" y="2"/>
                    </a:cubicBezTo>
                    <a:cubicBezTo>
                      <a:pt x="107" y="2"/>
                      <a:pt x="102" y="4"/>
                      <a:pt x="97" y="5"/>
                    </a:cubicBezTo>
                    <a:cubicBezTo>
                      <a:pt x="87" y="7"/>
                      <a:pt x="77" y="11"/>
                      <a:pt x="69" y="16"/>
                    </a:cubicBezTo>
                    <a:cubicBezTo>
                      <a:pt x="49" y="26"/>
                      <a:pt x="35" y="40"/>
                      <a:pt x="26" y="54"/>
                    </a:cubicBezTo>
                    <a:cubicBezTo>
                      <a:pt x="6" y="86"/>
                      <a:pt x="0" y="117"/>
                      <a:pt x="1" y="145"/>
                    </a:cubicBezTo>
                    <a:cubicBezTo>
                      <a:pt x="3" y="186"/>
                      <a:pt x="21" y="220"/>
                      <a:pt x="34" y="235"/>
                    </a:cubicBezTo>
                    <a:cubicBezTo>
                      <a:pt x="36" y="234"/>
                      <a:pt x="39" y="233"/>
                      <a:pt x="42" y="232"/>
                    </a:cubicBezTo>
                    <a:cubicBezTo>
                      <a:pt x="36" y="223"/>
                      <a:pt x="32" y="212"/>
                      <a:pt x="29" y="200"/>
                    </a:cubicBezTo>
                    <a:cubicBezTo>
                      <a:pt x="32" y="200"/>
                      <a:pt x="34" y="201"/>
                      <a:pt x="36" y="202"/>
                    </a:cubicBezTo>
                    <a:cubicBezTo>
                      <a:pt x="39" y="204"/>
                      <a:pt x="42" y="205"/>
                      <a:pt x="45" y="207"/>
                    </a:cubicBezTo>
                    <a:cubicBezTo>
                      <a:pt x="53" y="211"/>
                      <a:pt x="53" y="218"/>
                      <a:pt x="52" y="226"/>
                    </a:cubicBezTo>
                    <a:cubicBezTo>
                      <a:pt x="52" y="227"/>
                      <a:pt x="52" y="228"/>
                      <a:pt x="52" y="229"/>
                    </a:cubicBezTo>
                    <a:cubicBezTo>
                      <a:pt x="55" y="227"/>
                      <a:pt x="58" y="226"/>
                      <a:pt x="61" y="225"/>
                    </a:cubicBezTo>
                    <a:cubicBezTo>
                      <a:pt x="61" y="221"/>
                      <a:pt x="60" y="216"/>
                      <a:pt x="58" y="211"/>
                    </a:cubicBezTo>
                    <a:cubicBezTo>
                      <a:pt x="55" y="203"/>
                      <a:pt x="45" y="196"/>
                      <a:pt x="36" y="193"/>
                    </a:cubicBezTo>
                    <a:cubicBezTo>
                      <a:pt x="41" y="189"/>
                      <a:pt x="44" y="184"/>
                      <a:pt x="44" y="176"/>
                    </a:cubicBezTo>
                    <a:cubicBezTo>
                      <a:pt x="43" y="172"/>
                      <a:pt x="43" y="164"/>
                      <a:pt x="41" y="160"/>
                    </a:cubicBezTo>
                    <a:cubicBezTo>
                      <a:pt x="39" y="158"/>
                      <a:pt x="38" y="157"/>
                      <a:pt x="36" y="156"/>
                    </a:cubicBezTo>
                    <a:cubicBezTo>
                      <a:pt x="42" y="155"/>
                      <a:pt x="48" y="155"/>
                      <a:pt x="53" y="151"/>
                    </a:cubicBezTo>
                    <a:cubicBezTo>
                      <a:pt x="57" y="149"/>
                      <a:pt x="62" y="139"/>
                      <a:pt x="62" y="135"/>
                    </a:cubicBezTo>
                    <a:cubicBezTo>
                      <a:pt x="62" y="129"/>
                      <a:pt x="61" y="122"/>
                      <a:pt x="58" y="116"/>
                    </a:cubicBezTo>
                    <a:cubicBezTo>
                      <a:pt x="59" y="116"/>
                      <a:pt x="59" y="116"/>
                      <a:pt x="60" y="116"/>
                    </a:cubicBezTo>
                    <a:cubicBezTo>
                      <a:pt x="64" y="116"/>
                      <a:pt x="68" y="115"/>
                      <a:pt x="72" y="114"/>
                    </a:cubicBezTo>
                    <a:cubicBezTo>
                      <a:pt x="83" y="109"/>
                      <a:pt x="85" y="93"/>
                      <a:pt x="84" y="81"/>
                    </a:cubicBezTo>
                    <a:cubicBezTo>
                      <a:pt x="88" y="84"/>
                      <a:pt x="92" y="89"/>
                      <a:pt x="95" y="91"/>
                    </a:cubicBezTo>
                    <a:cubicBezTo>
                      <a:pt x="97" y="93"/>
                      <a:pt x="101" y="94"/>
                      <a:pt x="104" y="94"/>
                    </a:cubicBezTo>
                    <a:cubicBezTo>
                      <a:pt x="108" y="94"/>
                      <a:pt x="112" y="93"/>
                      <a:pt x="115" y="92"/>
                    </a:cubicBezTo>
                    <a:cubicBezTo>
                      <a:pt x="123" y="90"/>
                      <a:pt x="127" y="80"/>
                      <a:pt x="129" y="70"/>
                    </a:cubicBezTo>
                    <a:cubicBezTo>
                      <a:pt x="133" y="76"/>
                      <a:pt x="138" y="80"/>
                      <a:pt x="146" y="81"/>
                    </a:cubicBezTo>
                    <a:cubicBezTo>
                      <a:pt x="146" y="81"/>
                      <a:pt x="147" y="82"/>
                      <a:pt x="148" y="82"/>
                    </a:cubicBezTo>
                    <a:cubicBezTo>
                      <a:pt x="156" y="82"/>
                      <a:pt x="162" y="77"/>
                      <a:pt x="168" y="71"/>
                    </a:cubicBezTo>
                    <a:cubicBezTo>
                      <a:pt x="169" y="78"/>
                      <a:pt x="173" y="85"/>
                      <a:pt x="176" y="89"/>
                    </a:cubicBezTo>
                    <a:cubicBezTo>
                      <a:pt x="180" y="93"/>
                      <a:pt x="185" y="95"/>
                      <a:pt x="191" y="95"/>
                    </a:cubicBezTo>
                    <a:cubicBezTo>
                      <a:pt x="195" y="95"/>
                      <a:pt x="200" y="94"/>
                      <a:pt x="204" y="92"/>
                    </a:cubicBezTo>
                    <a:cubicBezTo>
                      <a:pt x="203" y="99"/>
                      <a:pt x="204" y="106"/>
                      <a:pt x="209" y="113"/>
                    </a:cubicBezTo>
                    <a:cubicBezTo>
                      <a:pt x="213" y="120"/>
                      <a:pt x="218" y="123"/>
                      <a:pt x="225" y="124"/>
                    </a:cubicBezTo>
                    <a:cubicBezTo>
                      <a:pt x="223" y="127"/>
                      <a:pt x="222" y="132"/>
                      <a:pt x="224" y="137"/>
                    </a:cubicBezTo>
                    <a:cubicBezTo>
                      <a:pt x="225" y="146"/>
                      <a:pt x="229" y="152"/>
                      <a:pt x="235" y="155"/>
                    </a:cubicBezTo>
                    <a:cubicBezTo>
                      <a:pt x="231" y="158"/>
                      <a:pt x="229" y="162"/>
                      <a:pt x="231" y="171"/>
                    </a:cubicBezTo>
                    <a:cubicBezTo>
                      <a:pt x="232" y="176"/>
                      <a:pt x="234" y="181"/>
                      <a:pt x="238" y="185"/>
                    </a:cubicBezTo>
                    <a:cubicBezTo>
                      <a:pt x="243" y="184"/>
                      <a:pt x="248" y="184"/>
                      <a:pt x="254" y="183"/>
                    </a:cubicBezTo>
                    <a:cubicBezTo>
                      <a:pt x="255" y="179"/>
                      <a:pt x="257" y="173"/>
                      <a:pt x="259" y="166"/>
                    </a:cubicBezTo>
                    <a:cubicBezTo>
                      <a:pt x="248" y="148"/>
                      <a:pt x="232" y="114"/>
                      <a:pt x="243" y="61"/>
                    </a:cubicBezTo>
                    <a:cubicBezTo>
                      <a:pt x="242" y="59"/>
                      <a:pt x="241" y="57"/>
                      <a:pt x="240" y="55"/>
                    </a:cubicBezTo>
                    <a:cubicBezTo>
                      <a:pt x="222" y="25"/>
                      <a:pt x="183" y="0"/>
                      <a:pt x="1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2" name="Freeform 320"/>
              <p:cNvSpPr>
                <a:spLocks noEditPoints="1"/>
              </p:cNvSpPr>
              <p:nvPr/>
            </p:nvSpPr>
            <p:spPr bwMode="auto">
              <a:xfrm>
                <a:off x="6930" y="2481"/>
                <a:ext cx="136" cy="110"/>
              </a:xfrm>
              <a:custGeom>
                <a:avLst/>
                <a:gdLst>
                  <a:gd name="T0" fmla="*/ 35 w 274"/>
                  <a:gd name="T1" fmla="*/ 193 h 223"/>
                  <a:gd name="T2" fmla="*/ 44 w 274"/>
                  <a:gd name="T3" fmla="*/ 200 h 223"/>
                  <a:gd name="T4" fmla="*/ 245 w 274"/>
                  <a:gd name="T5" fmla="*/ 206 h 223"/>
                  <a:gd name="T6" fmla="*/ 240 w 274"/>
                  <a:gd name="T7" fmla="*/ 180 h 223"/>
                  <a:gd name="T8" fmla="*/ 248 w 274"/>
                  <a:gd name="T9" fmla="*/ 205 h 223"/>
                  <a:gd name="T10" fmla="*/ 245 w 274"/>
                  <a:gd name="T11" fmla="*/ 206 h 223"/>
                  <a:gd name="T12" fmla="*/ 34 w 274"/>
                  <a:gd name="T13" fmla="*/ 156 h 223"/>
                  <a:gd name="T14" fmla="*/ 34 w 274"/>
                  <a:gd name="T15" fmla="*/ 184 h 223"/>
                  <a:gd name="T16" fmla="*/ 240 w 274"/>
                  <a:gd name="T17" fmla="*/ 144 h 223"/>
                  <a:gd name="T18" fmla="*/ 252 w 274"/>
                  <a:gd name="T19" fmla="*/ 159 h 223"/>
                  <a:gd name="T20" fmla="*/ 46 w 274"/>
                  <a:gd name="T21" fmla="*/ 113 h 223"/>
                  <a:gd name="T22" fmla="*/ 35 w 274"/>
                  <a:gd name="T23" fmla="*/ 148 h 223"/>
                  <a:gd name="T24" fmla="*/ 217 w 274"/>
                  <a:gd name="T25" fmla="*/ 118 h 223"/>
                  <a:gd name="T26" fmla="*/ 212 w 274"/>
                  <a:gd name="T27" fmla="*/ 92 h 223"/>
                  <a:gd name="T28" fmla="*/ 240 w 274"/>
                  <a:gd name="T29" fmla="*/ 120 h 223"/>
                  <a:gd name="T30" fmla="*/ 228 w 274"/>
                  <a:gd name="T31" fmla="*/ 122 h 223"/>
                  <a:gd name="T32" fmla="*/ 50 w 274"/>
                  <a:gd name="T33" fmla="*/ 106 h 223"/>
                  <a:gd name="T34" fmla="*/ 75 w 274"/>
                  <a:gd name="T35" fmla="*/ 102 h 223"/>
                  <a:gd name="T36" fmla="*/ 177 w 274"/>
                  <a:gd name="T37" fmla="*/ 70 h 223"/>
                  <a:gd name="T38" fmla="*/ 178 w 274"/>
                  <a:gd name="T39" fmla="*/ 69 h 223"/>
                  <a:gd name="T40" fmla="*/ 206 w 274"/>
                  <a:gd name="T41" fmla="*/ 87 h 223"/>
                  <a:gd name="T42" fmla="*/ 192 w 274"/>
                  <a:gd name="T43" fmla="*/ 91 h 223"/>
                  <a:gd name="T44" fmla="*/ 103 w 274"/>
                  <a:gd name="T45" fmla="*/ 82 h 223"/>
                  <a:gd name="T46" fmla="*/ 118 w 274"/>
                  <a:gd name="T47" fmla="*/ 63 h 223"/>
                  <a:gd name="T48" fmla="*/ 103 w 274"/>
                  <a:gd name="T49" fmla="*/ 82 h 223"/>
                  <a:gd name="T50" fmla="*/ 127 w 274"/>
                  <a:gd name="T51" fmla="*/ 62 h 223"/>
                  <a:gd name="T52" fmla="*/ 135 w 274"/>
                  <a:gd name="T53" fmla="*/ 62 h 223"/>
                  <a:gd name="T54" fmla="*/ 164 w 274"/>
                  <a:gd name="T55" fmla="*/ 65 h 223"/>
                  <a:gd name="T56" fmla="*/ 160 w 274"/>
                  <a:gd name="T57" fmla="*/ 72 h 223"/>
                  <a:gd name="T58" fmla="*/ 141 w 274"/>
                  <a:gd name="T59" fmla="*/ 0 h 223"/>
                  <a:gd name="T60" fmla="*/ 123 w 274"/>
                  <a:gd name="T61" fmla="*/ 2 h 223"/>
                  <a:gd name="T62" fmla="*/ 111 w 274"/>
                  <a:gd name="T63" fmla="*/ 4 h 223"/>
                  <a:gd name="T64" fmla="*/ 13 w 274"/>
                  <a:gd name="T65" fmla="*/ 91 h 223"/>
                  <a:gd name="T66" fmla="*/ 27 w 274"/>
                  <a:gd name="T67" fmla="*/ 208 h 223"/>
                  <a:gd name="T68" fmla="*/ 37 w 274"/>
                  <a:gd name="T69" fmla="*/ 222 h 223"/>
                  <a:gd name="T70" fmla="*/ 40 w 274"/>
                  <a:gd name="T71" fmla="*/ 223 h 223"/>
                  <a:gd name="T72" fmla="*/ 51 w 274"/>
                  <a:gd name="T73" fmla="*/ 199 h 223"/>
                  <a:gd name="T74" fmla="*/ 50 w 274"/>
                  <a:gd name="T75" fmla="*/ 164 h 223"/>
                  <a:gd name="T76" fmla="*/ 58 w 274"/>
                  <a:gd name="T77" fmla="*/ 137 h 223"/>
                  <a:gd name="T78" fmla="*/ 61 w 274"/>
                  <a:gd name="T79" fmla="*/ 116 h 223"/>
                  <a:gd name="T80" fmla="*/ 86 w 274"/>
                  <a:gd name="T81" fmla="*/ 84 h 223"/>
                  <a:gd name="T82" fmla="*/ 111 w 274"/>
                  <a:gd name="T83" fmla="*/ 88 h 223"/>
                  <a:gd name="T84" fmla="*/ 142 w 274"/>
                  <a:gd name="T85" fmla="*/ 90 h 223"/>
                  <a:gd name="T86" fmla="*/ 162 w 274"/>
                  <a:gd name="T87" fmla="*/ 83 h 223"/>
                  <a:gd name="T88" fmla="*/ 169 w 274"/>
                  <a:gd name="T89" fmla="*/ 70 h 223"/>
                  <a:gd name="T90" fmla="*/ 190 w 274"/>
                  <a:gd name="T91" fmla="*/ 98 h 223"/>
                  <a:gd name="T92" fmla="*/ 203 w 274"/>
                  <a:gd name="T93" fmla="*/ 97 h 223"/>
                  <a:gd name="T94" fmla="*/ 218 w 274"/>
                  <a:gd name="T95" fmla="*/ 129 h 223"/>
                  <a:gd name="T96" fmla="*/ 235 w 274"/>
                  <a:gd name="T97" fmla="*/ 129 h 223"/>
                  <a:gd name="T98" fmla="*/ 233 w 274"/>
                  <a:gd name="T99" fmla="*/ 150 h 223"/>
                  <a:gd name="T100" fmla="*/ 228 w 274"/>
                  <a:gd name="T101" fmla="*/ 188 h 223"/>
                  <a:gd name="T102" fmla="*/ 246 w 274"/>
                  <a:gd name="T103" fmla="*/ 214 h 223"/>
                  <a:gd name="T104" fmla="*/ 252 w 274"/>
                  <a:gd name="T105" fmla="*/ 214 h 223"/>
                  <a:gd name="T106" fmla="*/ 269 w 274"/>
                  <a:gd name="T107" fmla="*/ 123 h 223"/>
                  <a:gd name="T108" fmla="*/ 192 w 274"/>
                  <a:gd name="T109" fmla="*/ 11 h 223"/>
                  <a:gd name="T110" fmla="*/ 177 w 274"/>
                  <a:gd name="T111" fmla="*/ 5 h 223"/>
                  <a:gd name="T112" fmla="*/ 141 w 274"/>
                  <a:gd name="T113" fmla="*/ 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4" h="223">
                    <a:moveTo>
                      <a:pt x="40" y="214"/>
                    </a:moveTo>
                    <a:cubicBezTo>
                      <a:pt x="38" y="208"/>
                      <a:pt x="36" y="201"/>
                      <a:pt x="35" y="193"/>
                    </a:cubicBezTo>
                    <a:cubicBezTo>
                      <a:pt x="35" y="193"/>
                      <a:pt x="36" y="193"/>
                      <a:pt x="36" y="193"/>
                    </a:cubicBezTo>
                    <a:cubicBezTo>
                      <a:pt x="40" y="193"/>
                      <a:pt x="43" y="195"/>
                      <a:pt x="44" y="200"/>
                    </a:cubicBezTo>
                    <a:cubicBezTo>
                      <a:pt x="45" y="204"/>
                      <a:pt x="43" y="211"/>
                      <a:pt x="40" y="214"/>
                    </a:cubicBezTo>
                    <a:moveTo>
                      <a:pt x="245" y="206"/>
                    </a:moveTo>
                    <a:cubicBezTo>
                      <a:pt x="241" y="205"/>
                      <a:pt x="238" y="203"/>
                      <a:pt x="238" y="200"/>
                    </a:cubicBezTo>
                    <a:cubicBezTo>
                      <a:pt x="235" y="193"/>
                      <a:pt x="234" y="186"/>
                      <a:pt x="240" y="180"/>
                    </a:cubicBezTo>
                    <a:cubicBezTo>
                      <a:pt x="244" y="176"/>
                      <a:pt x="248" y="171"/>
                      <a:pt x="253" y="169"/>
                    </a:cubicBezTo>
                    <a:cubicBezTo>
                      <a:pt x="254" y="182"/>
                      <a:pt x="252" y="194"/>
                      <a:pt x="248" y="205"/>
                    </a:cubicBezTo>
                    <a:cubicBezTo>
                      <a:pt x="248" y="205"/>
                      <a:pt x="248" y="205"/>
                      <a:pt x="248" y="205"/>
                    </a:cubicBezTo>
                    <a:cubicBezTo>
                      <a:pt x="247" y="205"/>
                      <a:pt x="246" y="205"/>
                      <a:pt x="245" y="206"/>
                    </a:cubicBezTo>
                    <a:moveTo>
                      <a:pt x="34" y="184"/>
                    </a:moveTo>
                    <a:cubicBezTo>
                      <a:pt x="33" y="175"/>
                      <a:pt x="33" y="166"/>
                      <a:pt x="34" y="156"/>
                    </a:cubicBezTo>
                    <a:cubicBezTo>
                      <a:pt x="41" y="156"/>
                      <a:pt x="43" y="164"/>
                      <a:pt x="43" y="171"/>
                    </a:cubicBezTo>
                    <a:cubicBezTo>
                      <a:pt x="42" y="177"/>
                      <a:pt x="38" y="181"/>
                      <a:pt x="34" y="184"/>
                    </a:cubicBezTo>
                    <a:moveTo>
                      <a:pt x="252" y="159"/>
                    </a:moveTo>
                    <a:cubicBezTo>
                      <a:pt x="246" y="156"/>
                      <a:pt x="241" y="153"/>
                      <a:pt x="240" y="144"/>
                    </a:cubicBezTo>
                    <a:cubicBezTo>
                      <a:pt x="238" y="137"/>
                      <a:pt x="241" y="134"/>
                      <a:pt x="244" y="130"/>
                    </a:cubicBezTo>
                    <a:cubicBezTo>
                      <a:pt x="248" y="139"/>
                      <a:pt x="251" y="149"/>
                      <a:pt x="252" y="159"/>
                    </a:cubicBezTo>
                    <a:moveTo>
                      <a:pt x="35" y="148"/>
                    </a:moveTo>
                    <a:cubicBezTo>
                      <a:pt x="37" y="136"/>
                      <a:pt x="41" y="124"/>
                      <a:pt x="46" y="113"/>
                    </a:cubicBezTo>
                    <a:cubicBezTo>
                      <a:pt x="53" y="120"/>
                      <a:pt x="53" y="127"/>
                      <a:pt x="49" y="137"/>
                    </a:cubicBezTo>
                    <a:cubicBezTo>
                      <a:pt x="47" y="144"/>
                      <a:pt x="41" y="146"/>
                      <a:pt x="35" y="148"/>
                    </a:cubicBezTo>
                    <a:moveTo>
                      <a:pt x="228" y="122"/>
                    </a:moveTo>
                    <a:cubicBezTo>
                      <a:pt x="224" y="122"/>
                      <a:pt x="220" y="121"/>
                      <a:pt x="217" y="118"/>
                    </a:cubicBezTo>
                    <a:cubicBezTo>
                      <a:pt x="216" y="117"/>
                      <a:pt x="215" y="116"/>
                      <a:pt x="214" y="115"/>
                    </a:cubicBezTo>
                    <a:cubicBezTo>
                      <a:pt x="209" y="111"/>
                      <a:pt x="209" y="100"/>
                      <a:pt x="212" y="92"/>
                    </a:cubicBezTo>
                    <a:cubicBezTo>
                      <a:pt x="213" y="91"/>
                      <a:pt x="214" y="90"/>
                      <a:pt x="215" y="89"/>
                    </a:cubicBezTo>
                    <a:cubicBezTo>
                      <a:pt x="225" y="98"/>
                      <a:pt x="234" y="109"/>
                      <a:pt x="240" y="120"/>
                    </a:cubicBezTo>
                    <a:cubicBezTo>
                      <a:pt x="238" y="120"/>
                      <a:pt x="235" y="121"/>
                      <a:pt x="233" y="121"/>
                    </a:cubicBezTo>
                    <a:cubicBezTo>
                      <a:pt x="231" y="122"/>
                      <a:pt x="230" y="122"/>
                      <a:pt x="228" y="122"/>
                    </a:cubicBezTo>
                    <a:moveTo>
                      <a:pt x="59" y="108"/>
                    </a:moveTo>
                    <a:cubicBezTo>
                      <a:pt x="56" y="108"/>
                      <a:pt x="53" y="107"/>
                      <a:pt x="50" y="106"/>
                    </a:cubicBezTo>
                    <a:cubicBezTo>
                      <a:pt x="57" y="95"/>
                      <a:pt x="66" y="85"/>
                      <a:pt x="77" y="77"/>
                    </a:cubicBezTo>
                    <a:cubicBezTo>
                      <a:pt x="82" y="82"/>
                      <a:pt x="77" y="99"/>
                      <a:pt x="75" y="102"/>
                    </a:cubicBezTo>
                    <a:cubicBezTo>
                      <a:pt x="71" y="106"/>
                      <a:pt x="65" y="108"/>
                      <a:pt x="59" y="108"/>
                    </a:cubicBezTo>
                    <a:moveTo>
                      <a:pt x="177" y="70"/>
                    </a:moveTo>
                    <a:cubicBezTo>
                      <a:pt x="177" y="70"/>
                      <a:pt x="177" y="69"/>
                      <a:pt x="177" y="69"/>
                    </a:cubicBezTo>
                    <a:cubicBezTo>
                      <a:pt x="177" y="69"/>
                      <a:pt x="177" y="69"/>
                      <a:pt x="178" y="69"/>
                    </a:cubicBezTo>
                    <a:cubicBezTo>
                      <a:pt x="189" y="73"/>
                      <a:pt x="199" y="78"/>
                      <a:pt x="208" y="84"/>
                    </a:cubicBezTo>
                    <a:cubicBezTo>
                      <a:pt x="207" y="85"/>
                      <a:pt x="207" y="86"/>
                      <a:pt x="206" y="87"/>
                    </a:cubicBezTo>
                    <a:cubicBezTo>
                      <a:pt x="202" y="89"/>
                      <a:pt x="197" y="90"/>
                      <a:pt x="193" y="91"/>
                    </a:cubicBezTo>
                    <a:cubicBezTo>
                      <a:pt x="193" y="91"/>
                      <a:pt x="192" y="91"/>
                      <a:pt x="192" y="91"/>
                    </a:cubicBezTo>
                    <a:cubicBezTo>
                      <a:pt x="184" y="91"/>
                      <a:pt x="179" y="79"/>
                      <a:pt x="177" y="70"/>
                    </a:cubicBezTo>
                    <a:moveTo>
                      <a:pt x="103" y="82"/>
                    </a:moveTo>
                    <a:cubicBezTo>
                      <a:pt x="96" y="82"/>
                      <a:pt x="89" y="78"/>
                      <a:pt x="84" y="73"/>
                    </a:cubicBezTo>
                    <a:cubicBezTo>
                      <a:pt x="94" y="68"/>
                      <a:pt x="105" y="64"/>
                      <a:pt x="118" y="63"/>
                    </a:cubicBezTo>
                    <a:cubicBezTo>
                      <a:pt x="118" y="70"/>
                      <a:pt x="115" y="76"/>
                      <a:pt x="110" y="80"/>
                    </a:cubicBezTo>
                    <a:cubicBezTo>
                      <a:pt x="107" y="82"/>
                      <a:pt x="105" y="82"/>
                      <a:pt x="103" y="82"/>
                    </a:cubicBezTo>
                    <a:moveTo>
                      <a:pt x="148" y="82"/>
                    </a:moveTo>
                    <a:cubicBezTo>
                      <a:pt x="139" y="82"/>
                      <a:pt x="131" y="72"/>
                      <a:pt x="127" y="62"/>
                    </a:cubicBezTo>
                    <a:cubicBezTo>
                      <a:pt x="129" y="62"/>
                      <a:pt x="131" y="62"/>
                      <a:pt x="133" y="62"/>
                    </a:cubicBezTo>
                    <a:cubicBezTo>
                      <a:pt x="133" y="62"/>
                      <a:pt x="134" y="62"/>
                      <a:pt x="135" y="62"/>
                    </a:cubicBezTo>
                    <a:cubicBezTo>
                      <a:pt x="145" y="62"/>
                      <a:pt x="155" y="64"/>
                      <a:pt x="164" y="65"/>
                    </a:cubicBezTo>
                    <a:cubicBezTo>
                      <a:pt x="164" y="65"/>
                      <a:pt x="164" y="65"/>
                      <a:pt x="164" y="65"/>
                    </a:cubicBezTo>
                    <a:cubicBezTo>
                      <a:pt x="164" y="66"/>
                      <a:pt x="164" y="66"/>
                      <a:pt x="164" y="66"/>
                    </a:cubicBezTo>
                    <a:cubicBezTo>
                      <a:pt x="162" y="68"/>
                      <a:pt x="161" y="70"/>
                      <a:pt x="160" y="72"/>
                    </a:cubicBezTo>
                    <a:cubicBezTo>
                      <a:pt x="156" y="79"/>
                      <a:pt x="152" y="82"/>
                      <a:pt x="148" y="82"/>
                    </a:cubicBezTo>
                    <a:moveTo>
                      <a:pt x="141" y="0"/>
                    </a:moveTo>
                    <a:cubicBezTo>
                      <a:pt x="140" y="0"/>
                      <a:pt x="139" y="1"/>
                      <a:pt x="138" y="1"/>
                    </a:cubicBezTo>
                    <a:cubicBezTo>
                      <a:pt x="133" y="1"/>
                      <a:pt x="128" y="1"/>
                      <a:pt x="123" y="2"/>
                    </a:cubicBezTo>
                    <a:cubicBezTo>
                      <a:pt x="120" y="2"/>
                      <a:pt x="118" y="3"/>
                      <a:pt x="116" y="3"/>
                    </a:cubicBezTo>
                    <a:cubicBezTo>
                      <a:pt x="114" y="3"/>
                      <a:pt x="113" y="4"/>
                      <a:pt x="111" y="4"/>
                    </a:cubicBezTo>
                    <a:cubicBezTo>
                      <a:pt x="108" y="5"/>
                      <a:pt x="105" y="6"/>
                      <a:pt x="102" y="7"/>
                    </a:cubicBezTo>
                    <a:cubicBezTo>
                      <a:pt x="53" y="21"/>
                      <a:pt x="22" y="56"/>
                      <a:pt x="13" y="91"/>
                    </a:cubicBezTo>
                    <a:cubicBezTo>
                      <a:pt x="12" y="95"/>
                      <a:pt x="11" y="99"/>
                      <a:pt x="11" y="103"/>
                    </a:cubicBezTo>
                    <a:cubicBezTo>
                      <a:pt x="0" y="156"/>
                      <a:pt x="16" y="190"/>
                      <a:pt x="27" y="208"/>
                    </a:cubicBezTo>
                    <a:cubicBezTo>
                      <a:pt x="30" y="214"/>
                      <a:pt x="33" y="218"/>
                      <a:pt x="35" y="220"/>
                    </a:cubicBezTo>
                    <a:cubicBezTo>
                      <a:pt x="35" y="221"/>
                      <a:pt x="36" y="222"/>
                      <a:pt x="37" y="222"/>
                    </a:cubicBezTo>
                    <a:cubicBezTo>
                      <a:pt x="38" y="222"/>
                      <a:pt x="38" y="222"/>
                      <a:pt x="38" y="222"/>
                    </a:cubicBezTo>
                    <a:cubicBezTo>
                      <a:pt x="39" y="222"/>
                      <a:pt x="39" y="223"/>
                      <a:pt x="40" y="223"/>
                    </a:cubicBezTo>
                    <a:cubicBezTo>
                      <a:pt x="41" y="223"/>
                      <a:pt x="41" y="222"/>
                      <a:pt x="42" y="222"/>
                    </a:cubicBezTo>
                    <a:cubicBezTo>
                      <a:pt x="49" y="218"/>
                      <a:pt x="52" y="208"/>
                      <a:pt x="51" y="199"/>
                    </a:cubicBezTo>
                    <a:cubicBezTo>
                      <a:pt x="51" y="190"/>
                      <a:pt x="48" y="186"/>
                      <a:pt x="44" y="185"/>
                    </a:cubicBezTo>
                    <a:cubicBezTo>
                      <a:pt x="48" y="180"/>
                      <a:pt x="50" y="173"/>
                      <a:pt x="50" y="164"/>
                    </a:cubicBezTo>
                    <a:cubicBezTo>
                      <a:pt x="50" y="159"/>
                      <a:pt x="48" y="155"/>
                      <a:pt x="45" y="152"/>
                    </a:cubicBezTo>
                    <a:cubicBezTo>
                      <a:pt x="51" y="150"/>
                      <a:pt x="56" y="145"/>
                      <a:pt x="58" y="137"/>
                    </a:cubicBezTo>
                    <a:cubicBezTo>
                      <a:pt x="60" y="129"/>
                      <a:pt x="60" y="122"/>
                      <a:pt x="57" y="115"/>
                    </a:cubicBezTo>
                    <a:cubicBezTo>
                      <a:pt x="58" y="116"/>
                      <a:pt x="60" y="116"/>
                      <a:pt x="61" y="116"/>
                    </a:cubicBezTo>
                    <a:cubicBezTo>
                      <a:pt x="70" y="116"/>
                      <a:pt x="79" y="112"/>
                      <a:pt x="83" y="104"/>
                    </a:cubicBezTo>
                    <a:cubicBezTo>
                      <a:pt x="85" y="100"/>
                      <a:pt x="87" y="92"/>
                      <a:pt x="86" y="84"/>
                    </a:cubicBezTo>
                    <a:cubicBezTo>
                      <a:pt x="92" y="87"/>
                      <a:pt x="97" y="90"/>
                      <a:pt x="103" y="90"/>
                    </a:cubicBezTo>
                    <a:cubicBezTo>
                      <a:pt x="105" y="90"/>
                      <a:pt x="108" y="89"/>
                      <a:pt x="111" y="88"/>
                    </a:cubicBezTo>
                    <a:cubicBezTo>
                      <a:pt x="117" y="85"/>
                      <a:pt x="122" y="79"/>
                      <a:pt x="124" y="72"/>
                    </a:cubicBezTo>
                    <a:cubicBezTo>
                      <a:pt x="128" y="81"/>
                      <a:pt x="134" y="90"/>
                      <a:pt x="142" y="90"/>
                    </a:cubicBezTo>
                    <a:cubicBezTo>
                      <a:pt x="142" y="90"/>
                      <a:pt x="142" y="90"/>
                      <a:pt x="142" y="90"/>
                    </a:cubicBezTo>
                    <a:cubicBezTo>
                      <a:pt x="148" y="90"/>
                      <a:pt x="157" y="89"/>
                      <a:pt x="162" y="83"/>
                    </a:cubicBezTo>
                    <a:cubicBezTo>
                      <a:pt x="164" y="81"/>
                      <a:pt x="166" y="75"/>
                      <a:pt x="168" y="71"/>
                    </a:cubicBezTo>
                    <a:cubicBezTo>
                      <a:pt x="169" y="71"/>
                      <a:pt x="169" y="70"/>
                      <a:pt x="169" y="70"/>
                    </a:cubicBezTo>
                    <a:cubicBezTo>
                      <a:pt x="169" y="71"/>
                      <a:pt x="170" y="71"/>
                      <a:pt x="170" y="72"/>
                    </a:cubicBezTo>
                    <a:cubicBezTo>
                      <a:pt x="173" y="84"/>
                      <a:pt x="178" y="97"/>
                      <a:pt x="190" y="98"/>
                    </a:cubicBezTo>
                    <a:cubicBezTo>
                      <a:pt x="191" y="99"/>
                      <a:pt x="191" y="99"/>
                      <a:pt x="192" y="99"/>
                    </a:cubicBezTo>
                    <a:cubicBezTo>
                      <a:pt x="196" y="99"/>
                      <a:pt x="200" y="98"/>
                      <a:pt x="203" y="97"/>
                    </a:cubicBezTo>
                    <a:cubicBezTo>
                      <a:pt x="202" y="103"/>
                      <a:pt x="203" y="110"/>
                      <a:pt x="204" y="115"/>
                    </a:cubicBezTo>
                    <a:cubicBezTo>
                      <a:pt x="205" y="119"/>
                      <a:pt x="214" y="128"/>
                      <a:pt x="218" y="129"/>
                    </a:cubicBezTo>
                    <a:cubicBezTo>
                      <a:pt x="220" y="130"/>
                      <a:pt x="222" y="130"/>
                      <a:pt x="224" y="130"/>
                    </a:cubicBezTo>
                    <a:cubicBezTo>
                      <a:pt x="228" y="130"/>
                      <a:pt x="231" y="129"/>
                      <a:pt x="235" y="129"/>
                    </a:cubicBezTo>
                    <a:cubicBezTo>
                      <a:pt x="234" y="130"/>
                      <a:pt x="233" y="132"/>
                      <a:pt x="232" y="134"/>
                    </a:cubicBezTo>
                    <a:cubicBezTo>
                      <a:pt x="230" y="138"/>
                      <a:pt x="232" y="146"/>
                      <a:pt x="233" y="150"/>
                    </a:cubicBezTo>
                    <a:cubicBezTo>
                      <a:pt x="234" y="157"/>
                      <a:pt x="239" y="161"/>
                      <a:pt x="245" y="164"/>
                    </a:cubicBezTo>
                    <a:cubicBezTo>
                      <a:pt x="237" y="170"/>
                      <a:pt x="229" y="179"/>
                      <a:pt x="228" y="188"/>
                    </a:cubicBezTo>
                    <a:cubicBezTo>
                      <a:pt x="226" y="201"/>
                      <a:pt x="233" y="214"/>
                      <a:pt x="245" y="214"/>
                    </a:cubicBezTo>
                    <a:cubicBezTo>
                      <a:pt x="245" y="214"/>
                      <a:pt x="246" y="214"/>
                      <a:pt x="246" y="214"/>
                    </a:cubicBezTo>
                    <a:cubicBezTo>
                      <a:pt x="247" y="215"/>
                      <a:pt x="248" y="216"/>
                      <a:pt x="250" y="216"/>
                    </a:cubicBezTo>
                    <a:cubicBezTo>
                      <a:pt x="250" y="216"/>
                      <a:pt x="251" y="215"/>
                      <a:pt x="252" y="214"/>
                    </a:cubicBezTo>
                    <a:cubicBezTo>
                      <a:pt x="253" y="213"/>
                      <a:pt x="254" y="212"/>
                      <a:pt x="255" y="210"/>
                    </a:cubicBezTo>
                    <a:cubicBezTo>
                      <a:pt x="263" y="197"/>
                      <a:pt x="274" y="162"/>
                      <a:pt x="269" y="123"/>
                    </a:cubicBezTo>
                    <a:cubicBezTo>
                      <a:pt x="265" y="92"/>
                      <a:pt x="251" y="57"/>
                      <a:pt x="218" y="27"/>
                    </a:cubicBezTo>
                    <a:cubicBezTo>
                      <a:pt x="211" y="21"/>
                      <a:pt x="203" y="16"/>
                      <a:pt x="192" y="11"/>
                    </a:cubicBezTo>
                    <a:cubicBezTo>
                      <a:pt x="189" y="9"/>
                      <a:pt x="185" y="8"/>
                      <a:pt x="180" y="7"/>
                    </a:cubicBezTo>
                    <a:cubicBezTo>
                      <a:pt x="179" y="6"/>
                      <a:pt x="178" y="6"/>
                      <a:pt x="177" y="5"/>
                    </a:cubicBezTo>
                    <a:cubicBezTo>
                      <a:pt x="168" y="3"/>
                      <a:pt x="159" y="1"/>
                      <a:pt x="150" y="1"/>
                    </a:cubicBezTo>
                    <a:cubicBezTo>
                      <a:pt x="147" y="1"/>
                      <a:pt x="144" y="0"/>
                      <a:pt x="1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3" name="Freeform 321"/>
              <p:cNvSpPr>
                <a:spLocks noEditPoints="1"/>
              </p:cNvSpPr>
              <p:nvPr/>
            </p:nvSpPr>
            <p:spPr bwMode="auto">
              <a:xfrm>
                <a:off x="6693" y="2588"/>
                <a:ext cx="613" cy="154"/>
              </a:xfrm>
              <a:custGeom>
                <a:avLst/>
                <a:gdLst>
                  <a:gd name="T0" fmla="*/ 101 w 1241"/>
                  <a:gd name="T1" fmla="*/ 230 h 311"/>
                  <a:gd name="T2" fmla="*/ 119 w 1241"/>
                  <a:gd name="T3" fmla="*/ 226 h 311"/>
                  <a:gd name="T4" fmla="*/ 152 w 1241"/>
                  <a:gd name="T5" fmla="*/ 212 h 311"/>
                  <a:gd name="T6" fmla="*/ 1061 w 1241"/>
                  <a:gd name="T7" fmla="*/ 177 h 311"/>
                  <a:gd name="T8" fmla="*/ 164 w 1241"/>
                  <a:gd name="T9" fmla="*/ 169 h 311"/>
                  <a:gd name="T10" fmla="*/ 1060 w 1241"/>
                  <a:gd name="T11" fmla="*/ 201 h 311"/>
                  <a:gd name="T12" fmla="*/ 1060 w 1241"/>
                  <a:gd name="T13" fmla="*/ 201 h 311"/>
                  <a:gd name="T14" fmla="*/ 210 w 1241"/>
                  <a:gd name="T15" fmla="*/ 138 h 311"/>
                  <a:gd name="T16" fmla="*/ 1011 w 1241"/>
                  <a:gd name="T17" fmla="*/ 187 h 311"/>
                  <a:gd name="T18" fmla="*/ 1018 w 1241"/>
                  <a:gd name="T19" fmla="*/ 174 h 311"/>
                  <a:gd name="T20" fmla="*/ 988 w 1241"/>
                  <a:gd name="T21" fmla="*/ 131 h 311"/>
                  <a:gd name="T22" fmla="*/ 221 w 1241"/>
                  <a:gd name="T23" fmla="*/ 145 h 311"/>
                  <a:gd name="T24" fmla="*/ 266 w 1241"/>
                  <a:gd name="T25" fmla="*/ 188 h 311"/>
                  <a:gd name="T26" fmla="*/ 929 w 1241"/>
                  <a:gd name="T27" fmla="*/ 103 h 311"/>
                  <a:gd name="T28" fmla="*/ 936 w 1241"/>
                  <a:gd name="T29" fmla="*/ 104 h 311"/>
                  <a:gd name="T30" fmla="*/ 274 w 1241"/>
                  <a:gd name="T31" fmla="*/ 187 h 311"/>
                  <a:gd name="T32" fmla="*/ 311 w 1241"/>
                  <a:gd name="T33" fmla="*/ 117 h 311"/>
                  <a:gd name="T34" fmla="*/ 262 w 1241"/>
                  <a:gd name="T35" fmla="*/ 163 h 311"/>
                  <a:gd name="T36" fmla="*/ 269 w 1241"/>
                  <a:gd name="T37" fmla="*/ 181 h 311"/>
                  <a:gd name="T38" fmla="*/ 874 w 1241"/>
                  <a:gd name="T39" fmla="*/ 124 h 311"/>
                  <a:gd name="T40" fmla="*/ 923 w 1241"/>
                  <a:gd name="T41" fmla="*/ 98 h 311"/>
                  <a:gd name="T42" fmla="*/ 370 w 1241"/>
                  <a:gd name="T43" fmla="*/ 127 h 311"/>
                  <a:gd name="T44" fmla="*/ 432 w 1241"/>
                  <a:gd name="T45" fmla="*/ 123 h 311"/>
                  <a:gd name="T46" fmla="*/ 310 w 1241"/>
                  <a:gd name="T47" fmla="*/ 103 h 311"/>
                  <a:gd name="T48" fmla="*/ 348 w 1241"/>
                  <a:gd name="T49" fmla="*/ 167 h 311"/>
                  <a:gd name="T50" fmla="*/ 852 w 1241"/>
                  <a:gd name="T51" fmla="*/ 87 h 311"/>
                  <a:gd name="T52" fmla="*/ 471 w 1241"/>
                  <a:gd name="T53" fmla="*/ 113 h 311"/>
                  <a:gd name="T54" fmla="*/ 527 w 1241"/>
                  <a:gd name="T55" fmla="*/ 150 h 311"/>
                  <a:gd name="T56" fmla="*/ 760 w 1241"/>
                  <a:gd name="T57" fmla="*/ 106 h 311"/>
                  <a:gd name="T58" fmla="*/ 811 w 1241"/>
                  <a:gd name="T59" fmla="*/ 152 h 311"/>
                  <a:gd name="T60" fmla="*/ 396 w 1241"/>
                  <a:gd name="T61" fmla="*/ 64 h 311"/>
                  <a:gd name="T62" fmla="*/ 454 w 1241"/>
                  <a:gd name="T63" fmla="*/ 153 h 311"/>
                  <a:gd name="T64" fmla="*/ 587 w 1241"/>
                  <a:gd name="T65" fmla="*/ 52 h 311"/>
                  <a:gd name="T66" fmla="*/ 533 w 1241"/>
                  <a:gd name="T67" fmla="*/ 149 h 311"/>
                  <a:gd name="T68" fmla="*/ 756 w 1241"/>
                  <a:gd name="T69" fmla="*/ 95 h 311"/>
                  <a:gd name="T70" fmla="*/ 661 w 1241"/>
                  <a:gd name="T71" fmla="*/ 106 h 311"/>
                  <a:gd name="T72" fmla="*/ 724 w 1241"/>
                  <a:gd name="T73" fmla="*/ 145 h 311"/>
                  <a:gd name="T74" fmla="*/ 481 w 1241"/>
                  <a:gd name="T75" fmla="*/ 49 h 311"/>
                  <a:gd name="T76" fmla="*/ 530 w 1241"/>
                  <a:gd name="T77" fmla="*/ 141 h 311"/>
                  <a:gd name="T78" fmla="*/ 639 w 1241"/>
                  <a:gd name="T79" fmla="*/ 133 h 311"/>
                  <a:gd name="T80" fmla="*/ 600 w 1241"/>
                  <a:gd name="T81" fmla="*/ 61 h 311"/>
                  <a:gd name="T82" fmla="*/ 622 w 1241"/>
                  <a:gd name="T83" fmla="*/ 0 h 311"/>
                  <a:gd name="T84" fmla="*/ 291 w 1241"/>
                  <a:gd name="T85" fmla="*/ 56 h 311"/>
                  <a:gd name="T86" fmla="*/ 92 w 1241"/>
                  <a:gd name="T87" fmla="*/ 183 h 311"/>
                  <a:gd name="T88" fmla="*/ 51 w 1241"/>
                  <a:gd name="T89" fmla="*/ 285 h 311"/>
                  <a:gd name="T90" fmla="*/ 133 w 1241"/>
                  <a:gd name="T91" fmla="*/ 261 h 311"/>
                  <a:gd name="T92" fmla="*/ 661 w 1241"/>
                  <a:gd name="T93" fmla="*/ 183 h 311"/>
                  <a:gd name="T94" fmla="*/ 1122 w 1241"/>
                  <a:gd name="T95" fmla="*/ 261 h 311"/>
                  <a:gd name="T96" fmla="*/ 1194 w 1241"/>
                  <a:gd name="T97" fmla="*/ 290 h 311"/>
                  <a:gd name="T98" fmla="*/ 1240 w 1241"/>
                  <a:gd name="T99" fmla="*/ 310 h 311"/>
                  <a:gd name="T100" fmla="*/ 1198 w 1241"/>
                  <a:gd name="T101" fmla="*/ 260 h 311"/>
                  <a:gd name="T102" fmla="*/ 1147 w 1241"/>
                  <a:gd name="T103" fmla="*/ 201 h 311"/>
                  <a:gd name="T104" fmla="*/ 953 w 1241"/>
                  <a:gd name="T105" fmla="*/ 69 h 311"/>
                  <a:gd name="T106" fmla="*/ 739 w 1241"/>
                  <a:gd name="T107" fmla="*/ 8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41" h="311">
                    <a:moveTo>
                      <a:pt x="101" y="230"/>
                    </a:moveTo>
                    <a:cubicBezTo>
                      <a:pt x="104" y="226"/>
                      <a:pt x="108" y="221"/>
                      <a:pt x="113" y="216"/>
                    </a:cubicBezTo>
                    <a:cubicBezTo>
                      <a:pt x="112" y="220"/>
                      <a:pt x="111" y="224"/>
                      <a:pt x="110" y="228"/>
                    </a:cubicBezTo>
                    <a:cubicBezTo>
                      <a:pt x="108" y="229"/>
                      <a:pt x="105" y="229"/>
                      <a:pt x="103" y="230"/>
                    </a:cubicBezTo>
                    <a:cubicBezTo>
                      <a:pt x="102" y="230"/>
                      <a:pt x="101" y="231"/>
                      <a:pt x="100" y="231"/>
                    </a:cubicBezTo>
                    <a:cubicBezTo>
                      <a:pt x="100" y="231"/>
                      <a:pt x="100" y="230"/>
                      <a:pt x="101" y="230"/>
                    </a:cubicBezTo>
                    <a:moveTo>
                      <a:pt x="119" y="226"/>
                    </a:moveTo>
                    <a:cubicBezTo>
                      <a:pt x="120" y="222"/>
                      <a:pt x="121" y="218"/>
                      <a:pt x="121" y="214"/>
                    </a:cubicBezTo>
                    <a:cubicBezTo>
                      <a:pt x="122" y="212"/>
                      <a:pt x="122" y="209"/>
                      <a:pt x="123" y="206"/>
                    </a:cubicBezTo>
                    <a:cubicBezTo>
                      <a:pt x="126" y="203"/>
                      <a:pt x="128" y="200"/>
                      <a:pt x="131" y="198"/>
                    </a:cubicBezTo>
                    <a:cubicBezTo>
                      <a:pt x="136" y="204"/>
                      <a:pt x="140" y="211"/>
                      <a:pt x="143" y="219"/>
                    </a:cubicBezTo>
                    <a:cubicBezTo>
                      <a:pt x="135" y="221"/>
                      <a:pt x="127" y="223"/>
                      <a:pt x="119" y="226"/>
                    </a:cubicBezTo>
                    <a:moveTo>
                      <a:pt x="150" y="217"/>
                    </a:moveTo>
                    <a:cubicBezTo>
                      <a:pt x="146" y="208"/>
                      <a:pt x="142" y="200"/>
                      <a:pt x="137" y="192"/>
                    </a:cubicBezTo>
                    <a:cubicBezTo>
                      <a:pt x="143" y="187"/>
                      <a:pt x="150" y="181"/>
                      <a:pt x="157" y="175"/>
                    </a:cubicBezTo>
                    <a:cubicBezTo>
                      <a:pt x="157" y="176"/>
                      <a:pt x="157" y="176"/>
                      <a:pt x="157" y="176"/>
                    </a:cubicBezTo>
                    <a:cubicBezTo>
                      <a:pt x="156" y="181"/>
                      <a:pt x="159" y="191"/>
                      <a:pt x="156" y="195"/>
                    </a:cubicBezTo>
                    <a:cubicBezTo>
                      <a:pt x="153" y="200"/>
                      <a:pt x="154" y="206"/>
                      <a:pt x="152" y="212"/>
                    </a:cubicBezTo>
                    <a:cubicBezTo>
                      <a:pt x="151" y="213"/>
                      <a:pt x="151" y="215"/>
                      <a:pt x="150" y="217"/>
                    </a:cubicBezTo>
                    <a:cubicBezTo>
                      <a:pt x="150" y="217"/>
                      <a:pt x="150" y="217"/>
                      <a:pt x="150" y="217"/>
                    </a:cubicBezTo>
                    <a:moveTo>
                      <a:pt x="1118" y="219"/>
                    </a:moveTo>
                    <a:cubicBezTo>
                      <a:pt x="1104" y="214"/>
                      <a:pt x="1087" y="209"/>
                      <a:pt x="1068" y="203"/>
                    </a:cubicBezTo>
                    <a:cubicBezTo>
                      <a:pt x="1068" y="203"/>
                      <a:pt x="1068" y="202"/>
                      <a:pt x="1068" y="202"/>
                    </a:cubicBezTo>
                    <a:cubicBezTo>
                      <a:pt x="1067" y="193"/>
                      <a:pt x="1064" y="186"/>
                      <a:pt x="1061" y="177"/>
                    </a:cubicBezTo>
                    <a:cubicBezTo>
                      <a:pt x="1061" y="176"/>
                      <a:pt x="1060" y="174"/>
                      <a:pt x="1060" y="173"/>
                    </a:cubicBezTo>
                    <a:cubicBezTo>
                      <a:pt x="1083" y="189"/>
                      <a:pt x="1102" y="205"/>
                      <a:pt x="1118" y="219"/>
                    </a:cubicBezTo>
                    <a:moveTo>
                      <a:pt x="158" y="214"/>
                    </a:moveTo>
                    <a:cubicBezTo>
                      <a:pt x="161" y="207"/>
                      <a:pt x="164" y="200"/>
                      <a:pt x="164" y="192"/>
                    </a:cubicBezTo>
                    <a:cubicBezTo>
                      <a:pt x="165" y="185"/>
                      <a:pt x="164" y="177"/>
                      <a:pt x="164" y="169"/>
                    </a:cubicBezTo>
                    <a:cubicBezTo>
                      <a:pt x="164" y="169"/>
                      <a:pt x="164" y="169"/>
                      <a:pt x="164" y="169"/>
                    </a:cubicBezTo>
                    <a:cubicBezTo>
                      <a:pt x="165" y="169"/>
                      <a:pt x="166" y="168"/>
                      <a:pt x="166" y="168"/>
                    </a:cubicBezTo>
                    <a:cubicBezTo>
                      <a:pt x="167" y="169"/>
                      <a:pt x="168" y="170"/>
                      <a:pt x="169" y="170"/>
                    </a:cubicBezTo>
                    <a:cubicBezTo>
                      <a:pt x="176" y="178"/>
                      <a:pt x="182" y="180"/>
                      <a:pt x="187" y="191"/>
                    </a:cubicBezTo>
                    <a:cubicBezTo>
                      <a:pt x="189" y="195"/>
                      <a:pt x="190" y="201"/>
                      <a:pt x="192" y="206"/>
                    </a:cubicBezTo>
                    <a:cubicBezTo>
                      <a:pt x="181" y="209"/>
                      <a:pt x="169" y="211"/>
                      <a:pt x="158" y="214"/>
                    </a:cubicBezTo>
                    <a:moveTo>
                      <a:pt x="1060" y="201"/>
                    </a:moveTo>
                    <a:cubicBezTo>
                      <a:pt x="1047" y="197"/>
                      <a:pt x="1033" y="193"/>
                      <a:pt x="1018" y="189"/>
                    </a:cubicBezTo>
                    <a:cubicBezTo>
                      <a:pt x="1019" y="187"/>
                      <a:pt x="1020" y="185"/>
                      <a:pt x="1021" y="183"/>
                    </a:cubicBezTo>
                    <a:cubicBezTo>
                      <a:pt x="1026" y="175"/>
                      <a:pt x="1033" y="167"/>
                      <a:pt x="1040" y="159"/>
                    </a:cubicBezTo>
                    <a:cubicBezTo>
                      <a:pt x="1044" y="162"/>
                      <a:pt x="1048" y="164"/>
                      <a:pt x="1051" y="167"/>
                    </a:cubicBezTo>
                    <a:cubicBezTo>
                      <a:pt x="1054" y="175"/>
                      <a:pt x="1055" y="183"/>
                      <a:pt x="1058" y="190"/>
                    </a:cubicBezTo>
                    <a:cubicBezTo>
                      <a:pt x="1059" y="193"/>
                      <a:pt x="1059" y="197"/>
                      <a:pt x="1060" y="201"/>
                    </a:cubicBezTo>
                    <a:moveTo>
                      <a:pt x="199" y="204"/>
                    </a:moveTo>
                    <a:cubicBezTo>
                      <a:pt x="198" y="201"/>
                      <a:pt x="198" y="198"/>
                      <a:pt x="197" y="196"/>
                    </a:cubicBezTo>
                    <a:cubicBezTo>
                      <a:pt x="194" y="189"/>
                      <a:pt x="191" y="183"/>
                      <a:pt x="188" y="177"/>
                    </a:cubicBezTo>
                    <a:cubicBezTo>
                      <a:pt x="185" y="172"/>
                      <a:pt x="180" y="170"/>
                      <a:pt x="176" y="167"/>
                    </a:cubicBezTo>
                    <a:cubicBezTo>
                      <a:pt x="174" y="166"/>
                      <a:pt x="173" y="165"/>
                      <a:pt x="172" y="163"/>
                    </a:cubicBezTo>
                    <a:cubicBezTo>
                      <a:pt x="183" y="155"/>
                      <a:pt x="196" y="147"/>
                      <a:pt x="210" y="138"/>
                    </a:cubicBezTo>
                    <a:cubicBezTo>
                      <a:pt x="212" y="137"/>
                      <a:pt x="213" y="136"/>
                      <a:pt x="215" y="135"/>
                    </a:cubicBezTo>
                    <a:cubicBezTo>
                      <a:pt x="215" y="144"/>
                      <a:pt x="212" y="153"/>
                      <a:pt x="210" y="162"/>
                    </a:cubicBezTo>
                    <a:cubicBezTo>
                      <a:pt x="209" y="173"/>
                      <a:pt x="208" y="184"/>
                      <a:pt x="205" y="194"/>
                    </a:cubicBezTo>
                    <a:cubicBezTo>
                      <a:pt x="204" y="196"/>
                      <a:pt x="203" y="199"/>
                      <a:pt x="202" y="203"/>
                    </a:cubicBezTo>
                    <a:cubicBezTo>
                      <a:pt x="201" y="203"/>
                      <a:pt x="200" y="204"/>
                      <a:pt x="199" y="204"/>
                    </a:cubicBezTo>
                    <a:moveTo>
                      <a:pt x="1011" y="187"/>
                    </a:moveTo>
                    <a:cubicBezTo>
                      <a:pt x="1009" y="178"/>
                      <a:pt x="1009" y="169"/>
                      <a:pt x="1005" y="160"/>
                    </a:cubicBezTo>
                    <a:cubicBezTo>
                      <a:pt x="1002" y="152"/>
                      <a:pt x="999" y="142"/>
                      <a:pt x="996" y="133"/>
                    </a:cubicBezTo>
                    <a:cubicBezTo>
                      <a:pt x="999" y="135"/>
                      <a:pt x="1003" y="136"/>
                      <a:pt x="1005" y="138"/>
                    </a:cubicBezTo>
                    <a:cubicBezTo>
                      <a:pt x="1015" y="144"/>
                      <a:pt x="1025" y="150"/>
                      <a:pt x="1034" y="155"/>
                    </a:cubicBezTo>
                    <a:cubicBezTo>
                      <a:pt x="1032" y="158"/>
                      <a:pt x="1030" y="161"/>
                      <a:pt x="1027" y="163"/>
                    </a:cubicBezTo>
                    <a:cubicBezTo>
                      <a:pt x="1024" y="167"/>
                      <a:pt x="1021" y="171"/>
                      <a:pt x="1018" y="174"/>
                    </a:cubicBezTo>
                    <a:cubicBezTo>
                      <a:pt x="1016" y="177"/>
                      <a:pt x="1014" y="184"/>
                      <a:pt x="1011" y="187"/>
                    </a:cubicBezTo>
                    <a:moveTo>
                      <a:pt x="1003" y="186"/>
                    </a:moveTo>
                    <a:cubicBezTo>
                      <a:pt x="987" y="181"/>
                      <a:pt x="969" y="178"/>
                      <a:pt x="951" y="174"/>
                    </a:cubicBezTo>
                    <a:cubicBezTo>
                      <a:pt x="957" y="169"/>
                      <a:pt x="965" y="165"/>
                      <a:pt x="968" y="158"/>
                    </a:cubicBezTo>
                    <a:cubicBezTo>
                      <a:pt x="970" y="152"/>
                      <a:pt x="975" y="147"/>
                      <a:pt x="980" y="143"/>
                    </a:cubicBezTo>
                    <a:cubicBezTo>
                      <a:pt x="984" y="139"/>
                      <a:pt x="986" y="135"/>
                      <a:pt x="988" y="131"/>
                    </a:cubicBezTo>
                    <a:cubicBezTo>
                      <a:pt x="990" y="139"/>
                      <a:pt x="993" y="147"/>
                      <a:pt x="996" y="155"/>
                    </a:cubicBezTo>
                    <a:cubicBezTo>
                      <a:pt x="998" y="163"/>
                      <a:pt x="1002" y="170"/>
                      <a:pt x="1003" y="177"/>
                    </a:cubicBezTo>
                    <a:cubicBezTo>
                      <a:pt x="1003" y="180"/>
                      <a:pt x="1003" y="183"/>
                      <a:pt x="1003" y="186"/>
                    </a:cubicBezTo>
                    <a:moveTo>
                      <a:pt x="209" y="202"/>
                    </a:moveTo>
                    <a:cubicBezTo>
                      <a:pt x="211" y="195"/>
                      <a:pt x="214" y="188"/>
                      <a:pt x="215" y="181"/>
                    </a:cubicBezTo>
                    <a:cubicBezTo>
                      <a:pt x="218" y="169"/>
                      <a:pt x="218" y="157"/>
                      <a:pt x="221" y="145"/>
                    </a:cubicBezTo>
                    <a:cubicBezTo>
                      <a:pt x="222" y="141"/>
                      <a:pt x="222" y="136"/>
                      <a:pt x="222" y="131"/>
                    </a:cubicBezTo>
                    <a:cubicBezTo>
                      <a:pt x="224" y="130"/>
                      <a:pt x="227" y="128"/>
                      <a:pt x="229" y="127"/>
                    </a:cubicBezTo>
                    <a:cubicBezTo>
                      <a:pt x="232" y="130"/>
                      <a:pt x="235" y="135"/>
                      <a:pt x="237" y="139"/>
                    </a:cubicBezTo>
                    <a:cubicBezTo>
                      <a:pt x="240" y="146"/>
                      <a:pt x="246" y="151"/>
                      <a:pt x="250" y="157"/>
                    </a:cubicBezTo>
                    <a:cubicBezTo>
                      <a:pt x="254" y="163"/>
                      <a:pt x="257" y="171"/>
                      <a:pt x="260" y="177"/>
                    </a:cubicBezTo>
                    <a:cubicBezTo>
                      <a:pt x="263" y="182"/>
                      <a:pt x="263" y="185"/>
                      <a:pt x="266" y="188"/>
                    </a:cubicBezTo>
                    <a:cubicBezTo>
                      <a:pt x="247" y="193"/>
                      <a:pt x="228" y="197"/>
                      <a:pt x="209" y="202"/>
                    </a:cubicBezTo>
                    <a:moveTo>
                      <a:pt x="939" y="171"/>
                    </a:moveTo>
                    <a:cubicBezTo>
                      <a:pt x="925" y="169"/>
                      <a:pt x="911" y="166"/>
                      <a:pt x="896" y="163"/>
                    </a:cubicBezTo>
                    <a:cubicBezTo>
                      <a:pt x="901" y="157"/>
                      <a:pt x="905" y="148"/>
                      <a:pt x="909" y="141"/>
                    </a:cubicBezTo>
                    <a:cubicBezTo>
                      <a:pt x="913" y="134"/>
                      <a:pt x="918" y="126"/>
                      <a:pt x="922" y="119"/>
                    </a:cubicBezTo>
                    <a:cubicBezTo>
                      <a:pt x="925" y="114"/>
                      <a:pt x="926" y="108"/>
                      <a:pt x="929" y="103"/>
                    </a:cubicBezTo>
                    <a:cubicBezTo>
                      <a:pt x="929" y="107"/>
                      <a:pt x="929" y="112"/>
                      <a:pt x="930" y="116"/>
                    </a:cubicBezTo>
                    <a:cubicBezTo>
                      <a:pt x="930" y="122"/>
                      <a:pt x="933" y="130"/>
                      <a:pt x="934" y="136"/>
                    </a:cubicBezTo>
                    <a:cubicBezTo>
                      <a:pt x="936" y="147"/>
                      <a:pt x="938" y="159"/>
                      <a:pt x="939" y="171"/>
                    </a:cubicBezTo>
                    <a:moveTo>
                      <a:pt x="946" y="168"/>
                    </a:moveTo>
                    <a:cubicBezTo>
                      <a:pt x="945" y="153"/>
                      <a:pt x="942" y="139"/>
                      <a:pt x="940" y="126"/>
                    </a:cubicBezTo>
                    <a:cubicBezTo>
                      <a:pt x="939" y="118"/>
                      <a:pt x="937" y="112"/>
                      <a:pt x="936" y="104"/>
                    </a:cubicBezTo>
                    <a:cubicBezTo>
                      <a:pt x="936" y="104"/>
                      <a:pt x="936" y="104"/>
                      <a:pt x="936" y="103"/>
                    </a:cubicBezTo>
                    <a:cubicBezTo>
                      <a:pt x="953" y="110"/>
                      <a:pt x="968" y="118"/>
                      <a:pt x="983" y="126"/>
                    </a:cubicBezTo>
                    <a:cubicBezTo>
                      <a:pt x="981" y="129"/>
                      <a:pt x="979" y="132"/>
                      <a:pt x="978" y="134"/>
                    </a:cubicBezTo>
                    <a:cubicBezTo>
                      <a:pt x="974" y="140"/>
                      <a:pt x="967" y="143"/>
                      <a:pt x="964" y="149"/>
                    </a:cubicBezTo>
                    <a:cubicBezTo>
                      <a:pt x="960" y="157"/>
                      <a:pt x="952" y="162"/>
                      <a:pt x="946" y="168"/>
                    </a:cubicBezTo>
                    <a:moveTo>
                      <a:pt x="274" y="187"/>
                    </a:moveTo>
                    <a:cubicBezTo>
                      <a:pt x="277" y="183"/>
                      <a:pt x="278" y="178"/>
                      <a:pt x="280" y="174"/>
                    </a:cubicBezTo>
                    <a:cubicBezTo>
                      <a:pt x="283" y="168"/>
                      <a:pt x="286" y="161"/>
                      <a:pt x="287" y="155"/>
                    </a:cubicBezTo>
                    <a:cubicBezTo>
                      <a:pt x="291" y="138"/>
                      <a:pt x="293" y="121"/>
                      <a:pt x="295" y="104"/>
                    </a:cubicBezTo>
                    <a:cubicBezTo>
                      <a:pt x="296" y="100"/>
                      <a:pt x="297" y="99"/>
                      <a:pt x="298" y="99"/>
                    </a:cubicBezTo>
                    <a:cubicBezTo>
                      <a:pt x="299" y="99"/>
                      <a:pt x="302" y="103"/>
                      <a:pt x="302" y="104"/>
                    </a:cubicBezTo>
                    <a:cubicBezTo>
                      <a:pt x="305" y="109"/>
                      <a:pt x="309" y="113"/>
                      <a:pt x="311" y="117"/>
                    </a:cubicBezTo>
                    <a:cubicBezTo>
                      <a:pt x="315" y="124"/>
                      <a:pt x="320" y="129"/>
                      <a:pt x="324" y="136"/>
                    </a:cubicBezTo>
                    <a:cubicBezTo>
                      <a:pt x="329" y="142"/>
                      <a:pt x="334" y="149"/>
                      <a:pt x="338" y="156"/>
                    </a:cubicBezTo>
                    <a:cubicBezTo>
                      <a:pt x="341" y="162"/>
                      <a:pt x="341" y="168"/>
                      <a:pt x="343" y="173"/>
                    </a:cubicBezTo>
                    <a:cubicBezTo>
                      <a:pt x="320" y="177"/>
                      <a:pt x="297" y="182"/>
                      <a:pt x="274" y="187"/>
                    </a:cubicBezTo>
                    <a:moveTo>
                      <a:pt x="269" y="181"/>
                    </a:moveTo>
                    <a:cubicBezTo>
                      <a:pt x="267" y="176"/>
                      <a:pt x="263" y="166"/>
                      <a:pt x="262" y="163"/>
                    </a:cubicBezTo>
                    <a:cubicBezTo>
                      <a:pt x="258" y="156"/>
                      <a:pt x="255" y="149"/>
                      <a:pt x="249" y="143"/>
                    </a:cubicBezTo>
                    <a:cubicBezTo>
                      <a:pt x="244" y="136"/>
                      <a:pt x="240" y="129"/>
                      <a:pt x="236" y="124"/>
                    </a:cubicBezTo>
                    <a:cubicBezTo>
                      <a:pt x="252" y="115"/>
                      <a:pt x="270" y="106"/>
                      <a:pt x="289" y="99"/>
                    </a:cubicBezTo>
                    <a:cubicBezTo>
                      <a:pt x="286" y="109"/>
                      <a:pt x="285" y="124"/>
                      <a:pt x="284" y="128"/>
                    </a:cubicBezTo>
                    <a:cubicBezTo>
                      <a:pt x="283" y="137"/>
                      <a:pt x="282" y="148"/>
                      <a:pt x="279" y="156"/>
                    </a:cubicBezTo>
                    <a:cubicBezTo>
                      <a:pt x="277" y="163"/>
                      <a:pt x="274" y="174"/>
                      <a:pt x="269" y="181"/>
                    </a:cubicBezTo>
                    <a:moveTo>
                      <a:pt x="882" y="161"/>
                    </a:moveTo>
                    <a:cubicBezTo>
                      <a:pt x="864" y="158"/>
                      <a:pt x="845" y="156"/>
                      <a:pt x="826" y="154"/>
                    </a:cubicBezTo>
                    <a:cubicBezTo>
                      <a:pt x="832" y="146"/>
                      <a:pt x="839" y="133"/>
                      <a:pt x="840" y="131"/>
                    </a:cubicBezTo>
                    <a:cubicBezTo>
                      <a:pt x="844" y="124"/>
                      <a:pt x="848" y="116"/>
                      <a:pt x="851" y="109"/>
                    </a:cubicBezTo>
                    <a:cubicBezTo>
                      <a:pt x="855" y="101"/>
                      <a:pt x="857" y="87"/>
                      <a:pt x="863" y="79"/>
                    </a:cubicBezTo>
                    <a:cubicBezTo>
                      <a:pt x="869" y="93"/>
                      <a:pt x="869" y="110"/>
                      <a:pt x="874" y="124"/>
                    </a:cubicBezTo>
                    <a:cubicBezTo>
                      <a:pt x="877" y="136"/>
                      <a:pt x="879" y="149"/>
                      <a:pt x="882" y="161"/>
                    </a:cubicBezTo>
                    <a:moveTo>
                      <a:pt x="889" y="160"/>
                    </a:moveTo>
                    <a:cubicBezTo>
                      <a:pt x="888" y="153"/>
                      <a:pt x="887" y="147"/>
                      <a:pt x="885" y="141"/>
                    </a:cubicBezTo>
                    <a:cubicBezTo>
                      <a:pt x="884" y="131"/>
                      <a:pt x="881" y="123"/>
                      <a:pt x="878" y="114"/>
                    </a:cubicBezTo>
                    <a:cubicBezTo>
                      <a:pt x="876" y="103"/>
                      <a:pt x="874" y="89"/>
                      <a:pt x="870" y="78"/>
                    </a:cubicBezTo>
                    <a:cubicBezTo>
                      <a:pt x="889" y="84"/>
                      <a:pt x="907" y="91"/>
                      <a:pt x="923" y="98"/>
                    </a:cubicBezTo>
                    <a:cubicBezTo>
                      <a:pt x="922" y="100"/>
                      <a:pt x="921" y="103"/>
                      <a:pt x="920" y="106"/>
                    </a:cubicBezTo>
                    <a:cubicBezTo>
                      <a:pt x="917" y="114"/>
                      <a:pt x="912" y="122"/>
                      <a:pt x="907" y="130"/>
                    </a:cubicBezTo>
                    <a:cubicBezTo>
                      <a:pt x="901" y="139"/>
                      <a:pt x="896" y="151"/>
                      <a:pt x="889" y="160"/>
                    </a:cubicBezTo>
                    <a:moveTo>
                      <a:pt x="354" y="172"/>
                    </a:moveTo>
                    <a:cubicBezTo>
                      <a:pt x="357" y="167"/>
                      <a:pt x="358" y="162"/>
                      <a:pt x="360" y="158"/>
                    </a:cubicBezTo>
                    <a:cubicBezTo>
                      <a:pt x="364" y="148"/>
                      <a:pt x="366" y="137"/>
                      <a:pt x="370" y="127"/>
                    </a:cubicBezTo>
                    <a:cubicBezTo>
                      <a:pt x="374" y="116"/>
                      <a:pt x="378" y="104"/>
                      <a:pt x="381" y="92"/>
                    </a:cubicBezTo>
                    <a:cubicBezTo>
                      <a:pt x="383" y="87"/>
                      <a:pt x="385" y="83"/>
                      <a:pt x="386" y="78"/>
                    </a:cubicBezTo>
                    <a:cubicBezTo>
                      <a:pt x="386" y="77"/>
                      <a:pt x="389" y="70"/>
                      <a:pt x="390" y="70"/>
                    </a:cubicBezTo>
                    <a:cubicBezTo>
                      <a:pt x="390" y="70"/>
                      <a:pt x="390" y="70"/>
                      <a:pt x="390" y="70"/>
                    </a:cubicBezTo>
                    <a:cubicBezTo>
                      <a:pt x="395" y="79"/>
                      <a:pt x="404" y="86"/>
                      <a:pt x="410" y="93"/>
                    </a:cubicBezTo>
                    <a:cubicBezTo>
                      <a:pt x="419" y="102"/>
                      <a:pt x="427" y="111"/>
                      <a:pt x="432" y="123"/>
                    </a:cubicBezTo>
                    <a:cubicBezTo>
                      <a:pt x="438" y="134"/>
                      <a:pt x="439" y="149"/>
                      <a:pt x="447" y="158"/>
                    </a:cubicBezTo>
                    <a:cubicBezTo>
                      <a:pt x="416" y="162"/>
                      <a:pt x="385" y="166"/>
                      <a:pt x="354" y="172"/>
                    </a:cubicBezTo>
                    <a:moveTo>
                      <a:pt x="348" y="167"/>
                    </a:moveTo>
                    <a:cubicBezTo>
                      <a:pt x="346" y="161"/>
                      <a:pt x="345" y="154"/>
                      <a:pt x="342" y="149"/>
                    </a:cubicBezTo>
                    <a:cubicBezTo>
                      <a:pt x="337" y="140"/>
                      <a:pt x="331" y="133"/>
                      <a:pt x="326" y="125"/>
                    </a:cubicBezTo>
                    <a:cubicBezTo>
                      <a:pt x="321" y="117"/>
                      <a:pt x="316" y="110"/>
                      <a:pt x="310" y="103"/>
                    </a:cubicBezTo>
                    <a:cubicBezTo>
                      <a:pt x="308" y="99"/>
                      <a:pt x="306" y="95"/>
                      <a:pt x="303" y="93"/>
                    </a:cubicBezTo>
                    <a:cubicBezTo>
                      <a:pt x="328" y="83"/>
                      <a:pt x="354" y="75"/>
                      <a:pt x="381" y="68"/>
                    </a:cubicBezTo>
                    <a:cubicBezTo>
                      <a:pt x="381" y="69"/>
                      <a:pt x="381" y="71"/>
                      <a:pt x="380" y="72"/>
                    </a:cubicBezTo>
                    <a:cubicBezTo>
                      <a:pt x="376" y="88"/>
                      <a:pt x="370" y="104"/>
                      <a:pt x="365" y="120"/>
                    </a:cubicBezTo>
                    <a:cubicBezTo>
                      <a:pt x="362" y="128"/>
                      <a:pt x="359" y="136"/>
                      <a:pt x="357" y="144"/>
                    </a:cubicBezTo>
                    <a:cubicBezTo>
                      <a:pt x="355" y="150"/>
                      <a:pt x="352" y="161"/>
                      <a:pt x="348" y="167"/>
                    </a:cubicBezTo>
                    <a:moveTo>
                      <a:pt x="818" y="151"/>
                    </a:moveTo>
                    <a:cubicBezTo>
                      <a:pt x="817" y="148"/>
                      <a:pt x="817" y="144"/>
                      <a:pt x="817" y="141"/>
                    </a:cubicBezTo>
                    <a:cubicBezTo>
                      <a:pt x="812" y="122"/>
                      <a:pt x="806" y="104"/>
                      <a:pt x="799" y="87"/>
                    </a:cubicBezTo>
                    <a:cubicBezTo>
                      <a:pt x="796" y="78"/>
                      <a:pt x="794" y="66"/>
                      <a:pt x="790" y="56"/>
                    </a:cubicBezTo>
                    <a:cubicBezTo>
                      <a:pt x="814" y="61"/>
                      <a:pt x="836" y="67"/>
                      <a:pt x="858" y="74"/>
                    </a:cubicBezTo>
                    <a:cubicBezTo>
                      <a:pt x="855" y="78"/>
                      <a:pt x="854" y="82"/>
                      <a:pt x="852" y="87"/>
                    </a:cubicBezTo>
                    <a:cubicBezTo>
                      <a:pt x="848" y="97"/>
                      <a:pt x="844" y="107"/>
                      <a:pt x="839" y="117"/>
                    </a:cubicBezTo>
                    <a:cubicBezTo>
                      <a:pt x="835" y="126"/>
                      <a:pt x="829" y="135"/>
                      <a:pt x="823" y="143"/>
                    </a:cubicBezTo>
                    <a:cubicBezTo>
                      <a:pt x="818" y="151"/>
                      <a:pt x="818" y="151"/>
                      <a:pt x="818" y="151"/>
                    </a:cubicBezTo>
                    <a:moveTo>
                      <a:pt x="460" y="157"/>
                    </a:moveTo>
                    <a:cubicBezTo>
                      <a:pt x="461" y="154"/>
                      <a:pt x="462" y="151"/>
                      <a:pt x="462" y="148"/>
                    </a:cubicBezTo>
                    <a:cubicBezTo>
                      <a:pt x="465" y="137"/>
                      <a:pt x="468" y="125"/>
                      <a:pt x="471" y="113"/>
                    </a:cubicBezTo>
                    <a:cubicBezTo>
                      <a:pt x="474" y="101"/>
                      <a:pt x="475" y="89"/>
                      <a:pt x="476" y="77"/>
                    </a:cubicBezTo>
                    <a:cubicBezTo>
                      <a:pt x="476" y="72"/>
                      <a:pt x="477" y="67"/>
                      <a:pt x="477" y="62"/>
                    </a:cubicBezTo>
                    <a:cubicBezTo>
                      <a:pt x="478" y="60"/>
                      <a:pt x="477" y="58"/>
                      <a:pt x="477" y="55"/>
                    </a:cubicBezTo>
                    <a:cubicBezTo>
                      <a:pt x="480" y="60"/>
                      <a:pt x="482" y="66"/>
                      <a:pt x="484" y="70"/>
                    </a:cubicBezTo>
                    <a:cubicBezTo>
                      <a:pt x="488" y="78"/>
                      <a:pt x="494" y="86"/>
                      <a:pt x="498" y="95"/>
                    </a:cubicBezTo>
                    <a:cubicBezTo>
                      <a:pt x="508" y="113"/>
                      <a:pt x="517" y="132"/>
                      <a:pt x="527" y="150"/>
                    </a:cubicBezTo>
                    <a:cubicBezTo>
                      <a:pt x="527" y="150"/>
                      <a:pt x="527" y="150"/>
                      <a:pt x="527" y="150"/>
                    </a:cubicBezTo>
                    <a:cubicBezTo>
                      <a:pt x="505" y="152"/>
                      <a:pt x="483" y="154"/>
                      <a:pt x="460" y="157"/>
                    </a:cubicBezTo>
                    <a:moveTo>
                      <a:pt x="811" y="152"/>
                    </a:moveTo>
                    <a:cubicBezTo>
                      <a:pt x="788" y="150"/>
                      <a:pt x="765" y="148"/>
                      <a:pt x="741" y="146"/>
                    </a:cubicBezTo>
                    <a:cubicBezTo>
                      <a:pt x="742" y="143"/>
                      <a:pt x="744" y="140"/>
                      <a:pt x="745" y="137"/>
                    </a:cubicBezTo>
                    <a:cubicBezTo>
                      <a:pt x="750" y="126"/>
                      <a:pt x="756" y="117"/>
                      <a:pt x="760" y="106"/>
                    </a:cubicBezTo>
                    <a:cubicBezTo>
                      <a:pt x="766" y="90"/>
                      <a:pt x="770" y="69"/>
                      <a:pt x="779" y="54"/>
                    </a:cubicBezTo>
                    <a:cubicBezTo>
                      <a:pt x="780" y="54"/>
                      <a:pt x="780" y="54"/>
                      <a:pt x="781" y="54"/>
                    </a:cubicBezTo>
                    <a:cubicBezTo>
                      <a:pt x="784" y="60"/>
                      <a:pt x="785" y="68"/>
                      <a:pt x="787" y="74"/>
                    </a:cubicBezTo>
                    <a:cubicBezTo>
                      <a:pt x="790" y="83"/>
                      <a:pt x="794" y="92"/>
                      <a:pt x="797" y="102"/>
                    </a:cubicBezTo>
                    <a:cubicBezTo>
                      <a:pt x="801" y="110"/>
                      <a:pt x="804" y="122"/>
                      <a:pt x="806" y="131"/>
                    </a:cubicBezTo>
                    <a:cubicBezTo>
                      <a:pt x="807" y="136"/>
                      <a:pt x="808" y="145"/>
                      <a:pt x="811" y="152"/>
                    </a:cubicBezTo>
                    <a:moveTo>
                      <a:pt x="454" y="153"/>
                    </a:moveTo>
                    <a:cubicBezTo>
                      <a:pt x="453" y="153"/>
                      <a:pt x="452" y="153"/>
                      <a:pt x="451" y="151"/>
                    </a:cubicBezTo>
                    <a:cubicBezTo>
                      <a:pt x="448" y="148"/>
                      <a:pt x="447" y="142"/>
                      <a:pt x="446" y="138"/>
                    </a:cubicBezTo>
                    <a:cubicBezTo>
                      <a:pt x="441" y="121"/>
                      <a:pt x="433" y="106"/>
                      <a:pt x="422" y="94"/>
                    </a:cubicBezTo>
                    <a:cubicBezTo>
                      <a:pt x="415" y="87"/>
                      <a:pt x="409" y="80"/>
                      <a:pt x="403" y="74"/>
                    </a:cubicBezTo>
                    <a:cubicBezTo>
                      <a:pt x="400" y="71"/>
                      <a:pt x="398" y="67"/>
                      <a:pt x="396" y="64"/>
                    </a:cubicBezTo>
                    <a:cubicBezTo>
                      <a:pt x="420" y="59"/>
                      <a:pt x="445" y="54"/>
                      <a:pt x="470" y="50"/>
                    </a:cubicBezTo>
                    <a:cubicBezTo>
                      <a:pt x="468" y="57"/>
                      <a:pt x="470" y="66"/>
                      <a:pt x="469" y="72"/>
                    </a:cubicBezTo>
                    <a:cubicBezTo>
                      <a:pt x="468" y="80"/>
                      <a:pt x="469" y="88"/>
                      <a:pt x="467" y="95"/>
                    </a:cubicBezTo>
                    <a:cubicBezTo>
                      <a:pt x="466" y="105"/>
                      <a:pt x="463" y="115"/>
                      <a:pt x="461" y="124"/>
                    </a:cubicBezTo>
                    <a:cubicBezTo>
                      <a:pt x="459" y="132"/>
                      <a:pt x="457" y="140"/>
                      <a:pt x="455" y="147"/>
                    </a:cubicBezTo>
                    <a:cubicBezTo>
                      <a:pt x="455" y="150"/>
                      <a:pt x="455" y="153"/>
                      <a:pt x="454" y="153"/>
                    </a:cubicBezTo>
                    <a:moveTo>
                      <a:pt x="533" y="149"/>
                    </a:moveTo>
                    <a:cubicBezTo>
                      <a:pt x="536" y="147"/>
                      <a:pt x="537" y="144"/>
                      <a:pt x="539" y="140"/>
                    </a:cubicBezTo>
                    <a:cubicBezTo>
                      <a:pt x="543" y="130"/>
                      <a:pt x="548" y="121"/>
                      <a:pt x="552" y="112"/>
                    </a:cubicBezTo>
                    <a:cubicBezTo>
                      <a:pt x="557" y="101"/>
                      <a:pt x="563" y="90"/>
                      <a:pt x="568" y="78"/>
                    </a:cubicBezTo>
                    <a:cubicBezTo>
                      <a:pt x="573" y="67"/>
                      <a:pt x="583" y="55"/>
                      <a:pt x="585" y="42"/>
                    </a:cubicBezTo>
                    <a:cubicBezTo>
                      <a:pt x="586" y="45"/>
                      <a:pt x="586" y="49"/>
                      <a:pt x="587" y="52"/>
                    </a:cubicBezTo>
                    <a:cubicBezTo>
                      <a:pt x="588" y="56"/>
                      <a:pt x="591" y="61"/>
                      <a:pt x="594" y="65"/>
                    </a:cubicBezTo>
                    <a:cubicBezTo>
                      <a:pt x="600" y="77"/>
                      <a:pt x="605" y="90"/>
                      <a:pt x="611" y="103"/>
                    </a:cubicBezTo>
                    <a:cubicBezTo>
                      <a:pt x="618" y="117"/>
                      <a:pt x="621" y="129"/>
                      <a:pt x="625" y="144"/>
                    </a:cubicBezTo>
                    <a:cubicBezTo>
                      <a:pt x="625" y="144"/>
                      <a:pt x="625" y="144"/>
                      <a:pt x="625" y="144"/>
                    </a:cubicBezTo>
                    <a:cubicBezTo>
                      <a:pt x="617" y="145"/>
                      <a:pt x="609" y="145"/>
                      <a:pt x="600" y="145"/>
                    </a:cubicBezTo>
                    <a:cubicBezTo>
                      <a:pt x="578" y="146"/>
                      <a:pt x="556" y="148"/>
                      <a:pt x="533" y="149"/>
                    </a:cubicBezTo>
                    <a:moveTo>
                      <a:pt x="732" y="146"/>
                    </a:moveTo>
                    <a:cubicBezTo>
                      <a:pt x="728" y="126"/>
                      <a:pt x="724" y="106"/>
                      <a:pt x="715" y="88"/>
                    </a:cubicBezTo>
                    <a:cubicBezTo>
                      <a:pt x="710" y="77"/>
                      <a:pt x="706" y="64"/>
                      <a:pt x="699" y="54"/>
                    </a:cubicBezTo>
                    <a:cubicBezTo>
                      <a:pt x="697" y="51"/>
                      <a:pt x="696" y="46"/>
                      <a:pt x="695" y="42"/>
                    </a:cubicBezTo>
                    <a:cubicBezTo>
                      <a:pt x="721" y="44"/>
                      <a:pt x="747" y="48"/>
                      <a:pt x="771" y="52"/>
                    </a:cubicBezTo>
                    <a:cubicBezTo>
                      <a:pt x="764" y="65"/>
                      <a:pt x="761" y="82"/>
                      <a:pt x="756" y="95"/>
                    </a:cubicBezTo>
                    <a:cubicBezTo>
                      <a:pt x="752" y="106"/>
                      <a:pt x="747" y="116"/>
                      <a:pt x="742" y="127"/>
                    </a:cubicBezTo>
                    <a:cubicBezTo>
                      <a:pt x="739" y="133"/>
                      <a:pt x="736" y="139"/>
                      <a:pt x="733" y="146"/>
                    </a:cubicBezTo>
                    <a:cubicBezTo>
                      <a:pt x="732" y="146"/>
                      <a:pt x="732" y="146"/>
                      <a:pt x="732" y="146"/>
                    </a:cubicBezTo>
                    <a:moveTo>
                      <a:pt x="643" y="144"/>
                    </a:moveTo>
                    <a:cubicBezTo>
                      <a:pt x="644" y="140"/>
                      <a:pt x="645" y="137"/>
                      <a:pt x="647" y="133"/>
                    </a:cubicBezTo>
                    <a:cubicBezTo>
                      <a:pt x="651" y="124"/>
                      <a:pt x="657" y="115"/>
                      <a:pt x="661" y="106"/>
                    </a:cubicBezTo>
                    <a:cubicBezTo>
                      <a:pt x="670" y="89"/>
                      <a:pt x="677" y="70"/>
                      <a:pt x="683" y="52"/>
                    </a:cubicBezTo>
                    <a:cubicBezTo>
                      <a:pt x="683" y="51"/>
                      <a:pt x="686" y="43"/>
                      <a:pt x="686" y="41"/>
                    </a:cubicBezTo>
                    <a:cubicBezTo>
                      <a:pt x="687" y="41"/>
                      <a:pt x="687" y="41"/>
                      <a:pt x="687" y="41"/>
                    </a:cubicBezTo>
                    <a:cubicBezTo>
                      <a:pt x="688" y="45"/>
                      <a:pt x="689" y="48"/>
                      <a:pt x="690" y="52"/>
                    </a:cubicBezTo>
                    <a:cubicBezTo>
                      <a:pt x="693" y="61"/>
                      <a:pt x="700" y="70"/>
                      <a:pt x="703" y="79"/>
                    </a:cubicBezTo>
                    <a:cubicBezTo>
                      <a:pt x="713" y="101"/>
                      <a:pt x="720" y="122"/>
                      <a:pt x="724" y="145"/>
                    </a:cubicBezTo>
                    <a:cubicBezTo>
                      <a:pt x="704" y="144"/>
                      <a:pt x="683" y="144"/>
                      <a:pt x="661" y="144"/>
                    </a:cubicBezTo>
                    <a:cubicBezTo>
                      <a:pt x="655" y="144"/>
                      <a:pt x="649" y="144"/>
                      <a:pt x="643" y="144"/>
                    </a:cubicBezTo>
                    <a:moveTo>
                      <a:pt x="530" y="141"/>
                    </a:moveTo>
                    <a:cubicBezTo>
                      <a:pt x="521" y="123"/>
                      <a:pt x="512" y="105"/>
                      <a:pt x="502" y="87"/>
                    </a:cubicBezTo>
                    <a:cubicBezTo>
                      <a:pt x="498" y="78"/>
                      <a:pt x="493" y="71"/>
                      <a:pt x="488" y="62"/>
                    </a:cubicBezTo>
                    <a:cubicBezTo>
                      <a:pt x="486" y="58"/>
                      <a:pt x="484" y="53"/>
                      <a:pt x="481" y="49"/>
                    </a:cubicBezTo>
                    <a:cubicBezTo>
                      <a:pt x="512" y="45"/>
                      <a:pt x="544" y="42"/>
                      <a:pt x="578" y="40"/>
                    </a:cubicBezTo>
                    <a:cubicBezTo>
                      <a:pt x="576" y="45"/>
                      <a:pt x="572" y="50"/>
                      <a:pt x="570" y="55"/>
                    </a:cubicBezTo>
                    <a:cubicBezTo>
                      <a:pt x="565" y="64"/>
                      <a:pt x="562" y="74"/>
                      <a:pt x="557" y="83"/>
                    </a:cubicBezTo>
                    <a:cubicBezTo>
                      <a:pt x="553" y="93"/>
                      <a:pt x="548" y="103"/>
                      <a:pt x="544" y="112"/>
                    </a:cubicBezTo>
                    <a:cubicBezTo>
                      <a:pt x="541" y="118"/>
                      <a:pt x="539" y="123"/>
                      <a:pt x="536" y="128"/>
                    </a:cubicBezTo>
                    <a:cubicBezTo>
                      <a:pt x="534" y="132"/>
                      <a:pt x="533" y="137"/>
                      <a:pt x="530" y="141"/>
                    </a:cubicBezTo>
                    <a:moveTo>
                      <a:pt x="625" y="39"/>
                    </a:moveTo>
                    <a:cubicBezTo>
                      <a:pt x="626" y="39"/>
                      <a:pt x="627" y="39"/>
                      <a:pt x="628" y="39"/>
                    </a:cubicBezTo>
                    <a:cubicBezTo>
                      <a:pt x="645" y="39"/>
                      <a:pt x="662" y="40"/>
                      <a:pt x="678" y="41"/>
                    </a:cubicBezTo>
                    <a:cubicBezTo>
                      <a:pt x="675" y="54"/>
                      <a:pt x="670" y="67"/>
                      <a:pt x="665" y="80"/>
                    </a:cubicBezTo>
                    <a:cubicBezTo>
                      <a:pt x="661" y="93"/>
                      <a:pt x="654" y="104"/>
                      <a:pt x="648" y="116"/>
                    </a:cubicBezTo>
                    <a:cubicBezTo>
                      <a:pt x="645" y="122"/>
                      <a:pt x="642" y="127"/>
                      <a:pt x="639" y="133"/>
                    </a:cubicBezTo>
                    <a:cubicBezTo>
                      <a:pt x="638" y="136"/>
                      <a:pt x="636" y="140"/>
                      <a:pt x="635" y="144"/>
                    </a:cubicBezTo>
                    <a:cubicBezTo>
                      <a:pt x="635" y="144"/>
                      <a:pt x="634" y="144"/>
                      <a:pt x="634" y="144"/>
                    </a:cubicBezTo>
                    <a:cubicBezTo>
                      <a:pt x="634" y="144"/>
                      <a:pt x="633" y="144"/>
                      <a:pt x="632" y="144"/>
                    </a:cubicBezTo>
                    <a:cubicBezTo>
                      <a:pt x="630" y="137"/>
                      <a:pt x="629" y="127"/>
                      <a:pt x="628" y="123"/>
                    </a:cubicBezTo>
                    <a:cubicBezTo>
                      <a:pt x="626" y="114"/>
                      <a:pt x="620" y="105"/>
                      <a:pt x="616" y="96"/>
                    </a:cubicBezTo>
                    <a:cubicBezTo>
                      <a:pt x="610" y="85"/>
                      <a:pt x="605" y="73"/>
                      <a:pt x="600" y="61"/>
                    </a:cubicBezTo>
                    <a:cubicBezTo>
                      <a:pt x="597" y="56"/>
                      <a:pt x="594" y="51"/>
                      <a:pt x="593" y="45"/>
                    </a:cubicBezTo>
                    <a:cubicBezTo>
                      <a:pt x="593" y="43"/>
                      <a:pt x="592" y="41"/>
                      <a:pt x="592" y="40"/>
                    </a:cubicBezTo>
                    <a:cubicBezTo>
                      <a:pt x="602" y="39"/>
                      <a:pt x="612" y="39"/>
                      <a:pt x="623" y="39"/>
                    </a:cubicBezTo>
                    <a:cubicBezTo>
                      <a:pt x="624" y="39"/>
                      <a:pt x="625" y="39"/>
                      <a:pt x="625" y="39"/>
                    </a:cubicBezTo>
                    <a:moveTo>
                      <a:pt x="628" y="0"/>
                    </a:moveTo>
                    <a:cubicBezTo>
                      <a:pt x="626" y="0"/>
                      <a:pt x="624" y="0"/>
                      <a:pt x="622" y="0"/>
                    </a:cubicBezTo>
                    <a:cubicBezTo>
                      <a:pt x="581" y="1"/>
                      <a:pt x="541" y="3"/>
                      <a:pt x="503" y="7"/>
                    </a:cubicBezTo>
                    <a:cubicBezTo>
                      <a:pt x="497" y="8"/>
                      <a:pt x="492" y="8"/>
                      <a:pt x="487" y="9"/>
                    </a:cubicBezTo>
                    <a:cubicBezTo>
                      <a:pt x="423" y="17"/>
                      <a:pt x="363" y="30"/>
                      <a:pt x="310" y="49"/>
                    </a:cubicBezTo>
                    <a:cubicBezTo>
                      <a:pt x="307" y="50"/>
                      <a:pt x="304" y="51"/>
                      <a:pt x="301" y="53"/>
                    </a:cubicBezTo>
                    <a:cubicBezTo>
                      <a:pt x="298" y="54"/>
                      <a:pt x="295" y="55"/>
                      <a:pt x="292" y="56"/>
                    </a:cubicBezTo>
                    <a:cubicBezTo>
                      <a:pt x="292" y="56"/>
                      <a:pt x="292" y="56"/>
                      <a:pt x="291" y="56"/>
                    </a:cubicBezTo>
                    <a:cubicBezTo>
                      <a:pt x="288" y="57"/>
                      <a:pt x="285" y="58"/>
                      <a:pt x="283" y="59"/>
                    </a:cubicBezTo>
                    <a:cubicBezTo>
                      <a:pt x="277" y="62"/>
                      <a:pt x="271" y="64"/>
                      <a:pt x="266" y="66"/>
                    </a:cubicBezTo>
                    <a:cubicBezTo>
                      <a:pt x="239" y="78"/>
                      <a:pt x="215" y="90"/>
                      <a:pt x="191" y="105"/>
                    </a:cubicBezTo>
                    <a:cubicBezTo>
                      <a:pt x="158" y="125"/>
                      <a:pt x="131" y="146"/>
                      <a:pt x="110" y="166"/>
                    </a:cubicBezTo>
                    <a:cubicBezTo>
                      <a:pt x="108" y="168"/>
                      <a:pt x="106" y="169"/>
                      <a:pt x="104" y="171"/>
                    </a:cubicBezTo>
                    <a:cubicBezTo>
                      <a:pt x="100" y="175"/>
                      <a:pt x="96" y="179"/>
                      <a:pt x="92" y="183"/>
                    </a:cubicBezTo>
                    <a:cubicBezTo>
                      <a:pt x="90" y="186"/>
                      <a:pt x="88" y="188"/>
                      <a:pt x="85" y="191"/>
                    </a:cubicBezTo>
                    <a:cubicBezTo>
                      <a:pt x="62" y="217"/>
                      <a:pt x="48" y="238"/>
                      <a:pt x="42" y="250"/>
                    </a:cubicBezTo>
                    <a:cubicBezTo>
                      <a:pt x="39" y="252"/>
                      <a:pt x="37" y="254"/>
                      <a:pt x="36" y="257"/>
                    </a:cubicBezTo>
                    <a:cubicBezTo>
                      <a:pt x="0" y="295"/>
                      <a:pt x="0" y="295"/>
                      <a:pt x="0" y="295"/>
                    </a:cubicBezTo>
                    <a:cubicBezTo>
                      <a:pt x="28" y="290"/>
                      <a:pt x="28" y="290"/>
                      <a:pt x="28" y="290"/>
                    </a:cubicBezTo>
                    <a:cubicBezTo>
                      <a:pt x="51" y="285"/>
                      <a:pt x="51" y="285"/>
                      <a:pt x="51" y="285"/>
                    </a:cubicBezTo>
                    <a:cubicBezTo>
                      <a:pt x="51" y="285"/>
                      <a:pt x="52" y="285"/>
                      <a:pt x="53" y="285"/>
                    </a:cubicBezTo>
                    <a:cubicBezTo>
                      <a:pt x="56" y="285"/>
                      <a:pt x="58" y="285"/>
                      <a:pt x="61" y="283"/>
                    </a:cubicBezTo>
                    <a:cubicBezTo>
                      <a:pt x="64" y="282"/>
                      <a:pt x="69" y="281"/>
                      <a:pt x="78" y="278"/>
                    </a:cubicBezTo>
                    <a:cubicBezTo>
                      <a:pt x="81" y="277"/>
                      <a:pt x="83" y="276"/>
                      <a:pt x="86" y="276"/>
                    </a:cubicBezTo>
                    <a:cubicBezTo>
                      <a:pt x="91" y="274"/>
                      <a:pt x="97" y="272"/>
                      <a:pt x="102" y="271"/>
                    </a:cubicBezTo>
                    <a:cubicBezTo>
                      <a:pt x="113" y="267"/>
                      <a:pt x="123" y="264"/>
                      <a:pt x="133" y="261"/>
                    </a:cubicBezTo>
                    <a:cubicBezTo>
                      <a:pt x="151" y="256"/>
                      <a:pt x="168" y="252"/>
                      <a:pt x="186" y="247"/>
                    </a:cubicBezTo>
                    <a:cubicBezTo>
                      <a:pt x="217" y="239"/>
                      <a:pt x="247" y="232"/>
                      <a:pt x="278" y="225"/>
                    </a:cubicBezTo>
                    <a:cubicBezTo>
                      <a:pt x="342" y="212"/>
                      <a:pt x="406" y="202"/>
                      <a:pt x="471" y="194"/>
                    </a:cubicBezTo>
                    <a:cubicBezTo>
                      <a:pt x="508" y="190"/>
                      <a:pt x="545" y="187"/>
                      <a:pt x="582" y="185"/>
                    </a:cubicBezTo>
                    <a:cubicBezTo>
                      <a:pt x="589" y="185"/>
                      <a:pt x="595" y="184"/>
                      <a:pt x="602" y="184"/>
                    </a:cubicBezTo>
                    <a:cubicBezTo>
                      <a:pt x="622" y="183"/>
                      <a:pt x="642" y="183"/>
                      <a:pt x="661" y="183"/>
                    </a:cubicBezTo>
                    <a:cubicBezTo>
                      <a:pt x="661" y="183"/>
                      <a:pt x="661" y="183"/>
                      <a:pt x="661" y="183"/>
                    </a:cubicBezTo>
                    <a:cubicBezTo>
                      <a:pt x="667" y="183"/>
                      <a:pt x="673" y="183"/>
                      <a:pt x="679" y="183"/>
                    </a:cubicBezTo>
                    <a:cubicBezTo>
                      <a:pt x="706" y="183"/>
                      <a:pt x="733" y="184"/>
                      <a:pt x="758" y="186"/>
                    </a:cubicBezTo>
                    <a:cubicBezTo>
                      <a:pt x="843" y="192"/>
                      <a:pt x="919" y="205"/>
                      <a:pt x="982" y="220"/>
                    </a:cubicBezTo>
                    <a:cubicBezTo>
                      <a:pt x="1014" y="228"/>
                      <a:pt x="1043" y="236"/>
                      <a:pt x="1068" y="243"/>
                    </a:cubicBezTo>
                    <a:cubicBezTo>
                      <a:pt x="1088" y="250"/>
                      <a:pt x="1106" y="256"/>
                      <a:pt x="1122" y="261"/>
                    </a:cubicBezTo>
                    <a:cubicBezTo>
                      <a:pt x="1135" y="266"/>
                      <a:pt x="1147" y="270"/>
                      <a:pt x="1156" y="274"/>
                    </a:cubicBezTo>
                    <a:cubicBezTo>
                      <a:pt x="1157" y="274"/>
                      <a:pt x="1157" y="274"/>
                      <a:pt x="1157" y="274"/>
                    </a:cubicBezTo>
                    <a:cubicBezTo>
                      <a:pt x="1162" y="277"/>
                      <a:pt x="1167" y="278"/>
                      <a:pt x="1171" y="280"/>
                    </a:cubicBezTo>
                    <a:cubicBezTo>
                      <a:pt x="1173" y="281"/>
                      <a:pt x="1175" y="282"/>
                      <a:pt x="1177" y="283"/>
                    </a:cubicBezTo>
                    <a:cubicBezTo>
                      <a:pt x="1180" y="286"/>
                      <a:pt x="1184" y="288"/>
                      <a:pt x="1188" y="290"/>
                    </a:cubicBezTo>
                    <a:cubicBezTo>
                      <a:pt x="1190" y="290"/>
                      <a:pt x="1192" y="290"/>
                      <a:pt x="1194" y="290"/>
                    </a:cubicBezTo>
                    <a:cubicBezTo>
                      <a:pt x="1194" y="290"/>
                      <a:pt x="1194" y="290"/>
                      <a:pt x="1194" y="290"/>
                    </a:cubicBezTo>
                    <a:cubicBezTo>
                      <a:pt x="1220" y="302"/>
                      <a:pt x="1220" y="302"/>
                      <a:pt x="1220" y="302"/>
                    </a:cubicBezTo>
                    <a:cubicBezTo>
                      <a:pt x="1233" y="308"/>
                      <a:pt x="1233" y="308"/>
                      <a:pt x="1233" y="308"/>
                    </a:cubicBezTo>
                    <a:cubicBezTo>
                      <a:pt x="1236" y="309"/>
                      <a:pt x="1236" y="309"/>
                      <a:pt x="1236" y="309"/>
                    </a:cubicBezTo>
                    <a:cubicBezTo>
                      <a:pt x="1241" y="311"/>
                      <a:pt x="1241" y="311"/>
                      <a:pt x="1241" y="311"/>
                    </a:cubicBezTo>
                    <a:cubicBezTo>
                      <a:pt x="1240" y="310"/>
                      <a:pt x="1240" y="310"/>
                      <a:pt x="1240" y="310"/>
                    </a:cubicBezTo>
                    <a:cubicBezTo>
                      <a:pt x="1229" y="297"/>
                      <a:pt x="1229" y="297"/>
                      <a:pt x="1229" y="297"/>
                    </a:cubicBezTo>
                    <a:cubicBezTo>
                      <a:pt x="1225" y="292"/>
                      <a:pt x="1225" y="292"/>
                      <a:pt x="1225" y="292"/>
                    </a:cubicBezTo>
                    <a:cubicBezTo>
                      <a:pt x="1220" y="286"/>
                      <a:pt x="1220" y="286"/>
                      <a:pt x="1220" y="286"/>
                    </a:cubicBezTo>
                    <a:cubicBezTo>
                      <a:pt x="1211" y="276"/>
                      <a:pt x="1211" y="276"/>
                      <a:pt x="1211" y="276"/>
                    </a:cubicBezTo>
                    <a:cubicBezTo>
                      <a:pt x="1200" y="263"/>
                      <a:pt x="1200" y="263"/>
                      <a:pt x="1200" y="263"/>
                    </a:cubicBezTo>
                    <a:cubicBezTo>
                      <a:pt x="1198" y="260"/>
                      <a:pt x="1198" y="260"/>
                      <a:pt x="1198" y="260"/>
                    </a:cubicBezTo>
                    <a:cubicBezTo>
                      <a:pt x="1196" y="258"/>
                      <a:pt x="1196" y="258"/>
                      <a:pt x="1196" y="258"/>
                    </a:cubicBezTo>
                    <a:cubicBezTo>
                      <a:pt x="1192" y="253"/>
                      <a:pt x="1188" y="248"/>
                      <a:pt x="1184" y="242"/>
                    </a:cubicBezTo>
                    <a:cubicBezTo>
                      <a:pt x="1182" y="240"/>
                      <a:pt x="1181" y="238"/>
                      <a:pt x="1179" y="237"/>
                    </a:cubicBezTo>
                    <a:cubicBezTo>
                      <a:pt x="1175" y="232"/>
                      <a:pt x="1171" y="226"/>
                      <a:pt x="1166" y="221"/>
                    </a:cubicBezTo>
                    <a:cubicBezTo>
                      <a:pt x="1162" y="216"/>
                      <a:pt x="1158" y="212"/>
                      <a:pt x="1154" y="207"/>
                    </a:cubicBezTo>
                    <a:cubicBezTo>
                      <a:pt x="1152" y="205"/>
                      <a:pt x="1150" y="203"/>
                      <a:pt x="1147" y="201"/>
                    </a:cubicBezTo>
                    <a:cubicBezTo>
                      <a:pt x="1145" y="198"/>
                      <a:pt x="1142" y="195"/>
                      <a:pt x="1138" y="192"/>
                    </a:cubicBezTo>
                    <a:cubicBezTo>
                      <a:pt x="1136" y="189"/>
                      <a:pt x="1134" y="187"/>
                      <a:pt x="1131" y="185"/>
                    </a:cubicBezTo>
                    <a:cubicBezTo>
                      <a:pt x="1104" y="158"/>
                      <a:pt x="1068" y="130"/>
                      <a:pt x="1023" y="104"/>
                    </a:cubicBezTo>
                    <a:cubicBezTo>
                      <a:pt x="1009" y="96"/>
                      <a:pt x="995" y="89"/>
                      <a:pt x="981" y="82"/>
                    </a:cubicBezTo>
                    <a:cubicBezTo>
                      <a:pt x="975" y="79"/>
                      <a:pt x="968" y="75"/>
                      <a:pt x="962" y="73"/>
                    </a:cubicBezTo>
                    <a:cubicBezTo>
                      <a:pt x="959" y="71"/>
                      <a:pt x="956" y="70"/>
                      <a:pt x="953" y="69"/>
                    </a:cubicBezTo>
                    <a:cubicBezTo>
                      <a:pt x="950" y="67"/>
                      <a:pt x="948" y="66"/>
                      <a:pt x="945" y="65"/>
                    </a:cubicBezTo>
                    <a:cubicBezTo>
                      <a:pt x="942" y="64"/>
                      <a:pt x="939" y="63"/>
                      <a:pt x="936" y="61"/>
                    </a:cubicBezTo>
                    <a:cubicBezTo>
                      <a:pt x="881" y="38"/>
                      <a:pt x="823" y="22"/>
                      <a:pt x="764" y="12"/>
                    </a:cubicBezTo>
                    <a:cubicBezTo>
                      <a:pt x="761" y="11"/>
                      <a:pt x="759" y="11"/>
                      <a:pt x="756" y="10"/>
                    </a:cubicBezTo>
                    <a:cubicBezTo>
                      <a:pt x="754" y="10"/>
                      <a:pt x="752" y="10"/>
                      <a:pt x="750" y="10"/>
                    </a:cubicBezTo>
                    <a:cubicBezTo>
                      <a:pt x="747" y="9"/>
                      <a:pt x="743" y="8"/>
                      <a:pt x="739" y="8"/>
                    </a:cubicBezTo>
                    <a:cubicBezTo>
                      <a:pt x="703" y="3"/>
                      <a:pt x="666" y="0"/>
                      <a:pt x="62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4" name="Freeform 322"/>
              <p:cNvSpPr>
                <a:spLocks noEditPoints="1"/>
              </p:cNvSpPr>
              <p:nvPr/>
            </p:nvSpPr>
            <p:spPr bwMode="auto">
              <a:xfrm>
                <a:off x="6555" y="3874"/>
                <a:ext cx="116" cy="108"/>
              </a:xfrm>
              <a:custGeom>
                <a:avLst/>
                <a:gdLst>
                  <a:gd name="T0" fmla="*/ 171 w 234"/>
                  <a:gd name="T1" fmla="*/ 198 h 219"/>
                  <a:gd name="T2" fmla="*/ 170 w 234"/>
                  <a:gd name="T3" fmla="*/ 208 h 219"/>
                  <a:gd name="T4" fmla="*/ 173 w 234"/>
                  <a:gd name="T5" fmla="*/ 197 h 219"/>
                  <a:gd name="T6" fmla="*/ 167 w 234"/>
                  <a:gd name="T7" fmla="*/ 192 h 219"/>
                  <a:gd name="T8" fmla="*/ 167 w 234"/>
                  <a:gd name="T9" fmla="*/ 192 h 219"/>
                  <a:gd name="T10" fmla="*/ 0 w 234"/>
                  <a:gd name="T11" fmla="*/ 110 h 219"/>
                  <a:gd name="T12" fmla="*/ 10 w 234"/>
                  <a:gd name="T13" fmla="*/ 101 h 219"/>
                  <a:gd name="T14" fmla="*/ 10 w 234"/>
                  <a:gd name="T15" fmla="*/ 90 h 219"/>
                  <a:gd name="T16" fmla="*/ 5 w 234"/>
                  <a:gd name="T17" fmla="*/ 89 h 219"/>
                  <a:gd name="T18" fmla="*/ 7 w 234"/>
                  <a:gd name="T19" fmla="*/ 83 h 219"/>
                  <a:gd name="T20" fmla="*/ 10 w 234"/>
                  <a:gd name="T21" fmla="*/ 83 h 219"/>
                  <a:gd name="T22" fmla="*/ 11 w 234"/>
                  <a:gd name="T23" fmla="*/ 82 h 219"/>
                  <a:gd name="T24" fmla="*/ 147 w 234"/>
                  <a:gd name="T25" fmla="*/ 212 h 219"/>
                  <a:gd name="T26" fmla="*/ 155 w 234"/>
                  <a:gd name="T27" fmla="*/ 198 h 219"/>
                  <a:gd name="T28" fmla="*/ 147 w 234"/>
                  <a:gd name="T29" fmla="*/ 212 h 219"/>
                  <a:gd name="T30" fmla="*/ 177 w 234"/>
                  <a:gd name="T31" fmla="*/ 154 h 219"/>
                  <a:gd name="T32" fmla="*/ 182 w 234"/>
                  <a:gd name="T33" fmla="*/ 168 h 219"/>
                  <a:gd name="T34" fmla="*/ 176 w 234"/>
                  <a:gd name="T35" fmla="*/ 118 h 219"/>
                  <a:gd name="T36" fmla="*/ 191 w 234"/>
                  <a:gd name="T37" fmla="*/ 132 h 219"/>
                  <a:gd name="T38" fmla="*/ 162 w 234"/>
                  <a:gd name="T39" fmla="*/ 87 h 219"/>
                  <a:gd name="T40" fmla="*/ 183 w 234"/>
                  <a:gd name="T41" fmla="*/ 93 h 219"/>
                  <a:gd name="T42" fmla="*/ 141 w 234"/>
                  <a:gd name="T43" fmla="*/ 72 h 219"/>
                  <a:gd name="T44" fmla="*/ 131 w 234"/>
                  <a:gd name="T45" fmla="*/ 51 h 219"/>
                  <a:gd name="T46" fmla="*/ 158 w 234"/>
                  <a:gd name="T47" fmla="*/ 66 h 219"/>
                  <a:gd name="T48" fmla="*/ 69 w 234"/>
                  <a:gd name="T49" fmla="*/ 64 h 219"/>
                  <a:gd name="T50" fmla="*/ 53 w 234"/>
                  <a:gd name="T51" fmla="*/ 54 h 219"/>
                  <a:gd name="T52" fmla="*/ 86 w 234"/>
                  <a:gd name="T53" fmla="*/ 48 h 219"/>
                  <a:gd name="T54" fmla="*/ 70 w 234"/>
                  <a:gd name="T55" fmla="*/ 64 h 219"/>
                  <a:gd name="T56" fmla="*/ 104 w 234"/>
                  <a:gd name="T57" fmla="*/ 57 h 219"/>
                  <a:gd name="T58" fmla="*/ 92 w 234"/>
                  <a:gd name="T59" fmla="*/ 47 h 219"/>
                  <a:gd name="T60" fmla="*/ 95 w 234"/>
                  <a:gd name="T61" fmla="*/ 44 h 219"/>
                  <a:gd name="T62" fmla="*/ 104 w 234"/>
                  <a:gd name="T63" fmla="*/ 57 h 219"/>
                  <a:gd name="T64" fmla="*/ 38 w 234"/>
                  <a:gd name="T65" fmla="*/ 36 h 219"/>
                  <a:gd name="T66" fmla="*/ 45 w 234"/>
                  <a:gd name="T67" fmla="*/ 59 h 219"/>
                  <a:gd name="T68" fmla="*/ 33 w 234"/>
                  <a:gd name="T69" fmla="*/ 76 h 219"/>
                  <a:gd name="T70" fmla="*/ 44 w 234"/>
                  <a:gd name="T71" fmla="*/ 78 h 219"/>
                  <a:gd name="T72" fmla="*/ 52 w 234"/>
                  <a:gd name="T73" fmla="*/ 62 h 219"/>
                  <a:gd name="T74" fmla="*/ 67 w 234"/>
                  <a:gd name="T75" fmla="*/ 71 h 219"/>
                  <a:gd name="T76" fmla="*/ 89 w 234"/>
                  <a:gd name="T77" fmla="*/ 55 h 219"/>
                  <a:gd name="T78" fmla="*/ 104 w 234"/>
                  <a:gd name="T79" fmla="*/ 64 h 219"/>
                  <a:gd name="T80" fmla="*/ 124 w 234"/>
                  <a:gd name="T81" fmla="*/ 65 h 219"/>
                  <a:gd name="T82" fmla="*/ 140 w 234"/>
                  <a:gd name="T83" fmla="*/ 80 h 219"/>
                  <a:gd name="T84" fmla="*/ 157 w 234"/>
                  <a:gd name="T85" fmla="*/ 92 h 219"/>
                  <a:gd name="T86" fmla="*/ 169 w 234"/>
                  <a:gd name="T87" fmla="*/ 116 h 219"/>
                  <a:gd name="T88" fmla="*/ 171 w 234"/>
                  <a:gd name="T89" fmla="*/ 150 h 219"/>
                  <a:gd name="T90" fmla="*/ 163 w 234"/>
                  <a:gd name="T91" fmla="*/ 173 h 219"/>
                  <a:gd name="T92" fmla="*/ 155 w 234"/>
                  <a:gd name="T93" fmla="*/ 190 h 219"/>
                  <a:gd name="T94" fmla="*/ 145 w 234"/>
                  <a:gd name="T95" fmla="*/ 198 h 219"/>
                  <a:gd name="T96" fmla="*/ 144 w 234"/>
                  <a:gd name="T97" fmla="*/ 219 h 219"/>
                  <a:gd name="T98" fmla="*/ 146 w 234"/>
                  <a:gd name="T99" fmla="*/ 219 h 219"/>
                  <a:gd name="T100" fmla="*/ 164 w 234"/>
                  <a:gd name="T101" fmla="*/ 211 h 219"/>
                  <a:gd name="T102" fmla="*/ 165 w 234"/>
                  <a:gd name="T103" fmla="*/ 181 h 219"/>
                  <a:gd name="T104" fmla="*/ 178 w 234"/>
                  <a:gd name="T105" fmla="*/ 174 h 219"/>
                  <a:gd name="T106" fmla="*/ 170 w 234"/>
                  <a:gd name="T107" fmla="*/ 188 h 219"/>
                  <a:gd name="T108" fmla="*/ 206 w 234"/>
                  <a:gd name="T109" fmla="*/ 173 h 219"/>
                  <a:gd name="T110" fmla="*/ 223 w 234"/>
                  <a:gd name="T111" fmla="*/ 138 h 219"/>
                  <a:gd name="T112" fmla="*/ 159 w 234"/>
                  <a:gd name="T113" fmla="*/ 6 h 219"/>
                  <a:gd name="T114" fmla="*/ 142 w 234"/>
                  <a:gd name="T115" fmla="*/ 8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34" h="219">
                    <a:moveTo>
                      <a:pt x="173" y="197"/>
                    </a:moveTo>
                    <a:cubicBezTo>
                      <a:pt x="172" y="197"/>
                      <a:pt x="171" y="198"/>
                      <a:pt x="171" y="198"/>
                    </a:cubicBezTo>
                    <a:cubicBezTo>
                      <a:pt x="168" y="200"/>
                      <a:pt x="168" y="203"/>
                      <a:pt x="169" y="205"/>
                    </a:cubicBezTo>
                    <a:cubicBezTo>
                      <a:pt x="169" y="206"/>
                      <a:pt x="170" y="207"/>
                      <a:pt x="170" y="208"/>
                    </a:cubicBezTo>
                    <a:cubicBezTo>
                      <a:pt x="173" y="206"/>
                      <a:pt x="176" y="204"/>
                      <a:pt x="180" y="202"/>
                    </a:cubicBezTo>
                    <a:cubicBezTo>
                      <a:pt x="177" y="200"/>
                      <a:pt x="175" y="198"/>
                      <a:pt x="173" y="197"/>
                    </a:cubicBezTo>
                    <a:moveTo>
                      <a:pt x="167" y="192"/>
                    </a:moveTo>
                    <a:cubicBezTo>
                      <a:pt x="167" y="192"/>
                      <a:pt x="167" y="192"/>
                      <a:pt x="167" y="192"/>
                    </a:cubicBezTo>
                    <a:cubicBezTo>
                      <a:pt x="167" y="192"/>
                      <a:pt x="167" y="192"/>
                      <a:pt x="167" y="192"/>
                    </a:cubicBezTo>
                    <a:cubicBezTo>
                      <a:pt x="167" y="192"/>
                      <a:pt x="167" y="192"/>
                      <a:pt x="167" y="192"/>
                    </a:cubicBezTo>
                    <a:moveTo>
                      <a:pt x="5" y="89"/>
                    </a:moveTo>
                    <a:cubicBezTo>
                      <a:pt x="2" y="98"/>
                      <a:pt x="0" y="105"/>
                      <a:pt x="0" y="110"/>
                    </a:cubicBezTo>
                    <a:cubicBezTo>
                      <a:pt x="3" y="108"/>
                      <a:pt x="6" y="107"/>
                      <a:pt x="9" y="105"/>
                    </a:cubicBezTo>
                    <a:cubicBezTo>
                      <a:pt x="9" y="104"/>
                      <a:pt x="9" y="103"/>
                      <a:pt x="10" y="101"/>
                    </a:cubicBezTo>
                    <a:cubicBezTo>
                      <a:pt x="10" y="99"/>
                      <a:pt x="10" y="97"/>
                      <a:pt x="10" y="94"/>
                    </a:cubicBezTo>
                    <a:cubicBezTo>
                      <a:pt x="10" y="93"/>
                      <a:pt x="10" y="91"/>
                      <a:pt x="10" y="90"/>
                    </a:cubicBezTo>
                    <a:cubicBezTo>
                      <a:pt x="10" y="90"/>
                      <a:pt x="9" y="90"/>
                      <a:pt x="9" y="90"/>
                    </a:cubicBezTo>
                    <a:cubicBezTo>
                      <a:pt x="8" y="90"/>
                      <a:pt x="6" y="90"/>
                      <a:pt x="5" y="89"/>
                    </a:cubicBezTo>
                    <a:moveTo>
                      <a:pt x="11" y="75"/>
                    </a:moveTo>
                    <a:cubicBezTo>
                      <a:pt x="10" y="77"/>
                      <a:pt x="8" y="80"/>
                      <a:pt x="7" y="83"/>
                    </a:cubicBezTo>
                    <a:cubicBezTo>
                      <a:pt x="8" y="83"/>
                      <a:pt x="8" y="83"/>
                      <a:pt x="8" y="83"/>
                    </a:cubicBezTo>
                    <a:cubicBezTo>
                      <a:pt x="9" y="83"/>
                      <a:pt x="9" y="83"/>
                      <a:pt x="10" y="83"/>
                    </a:cubicBezTo>
                    <a:cubicBezTo>
                      <a:pt x="10" y="83"/>
                      <a:pt x="10" y="83"/>
                      <a:pt x="11" y="83"/>
                    </a:cubicBezTo>
                    <a:cubicBezTo>
                      <a:pt x="11" y="82"/>
                      <a:pt x="11" y="82"/>
                      <a:pt x="11" y="82"/>
                    </a:cubicBezTo>
                    <a:cubicBezTo>
                      <a:pt x="11" y="80"/>
                      <a:pt x="11" y="77"/>
                      <a:pt x="11" y="75"/>
                    </a:cubicBezTo>
                    <a:moveTo>
                      <a:pt x="147" y="212"/>
                    </a:moveTo>
                    <a:cubicBezTo>
                      <a:pt x="146" y="209"/>
                      <a:pt x="149" y="203"/>
                      <a:pt x="151" y="201"/>
                    </a:cubicBezTo>
                    <a:cubicBezTo>
                      <a:pt x="152" y="199"/>
                      <a:pt x="154" y="198"/>
                      <a:pt x="155" y="198"/>
                    </a:cubicBezTo>
                    <a:cubicBezTo>
                      <a:pt x="157" y="198"/>
                      <a:pt x="159" y="199"/>
                      <a:pt x="160" y="200"/>
                    </a:cubicBezTo>
                    <a:cubicBezTo>
                      <a:pt x="156" y="205"/>
                      <a:pt x="152" y="209"/>
                      <a:pt x="147" y="212"/>
                    </a:cubicBezTo>
                    <a:moveTo>
                      <a:pt x="182" y="168"/>
                    </a:moveTo>
                    <a:cubicBezTo>
                      <a:pt x="178" y="164"/>
                      <a:pt x="175" y="160"/>
                      <a:pt x="177" y="154"/>
                    </a:cubicBezTo>
                    <a:cubicBezTo>
                      <a:pt x="179" y="145"/>
                      <a:pt x="182" y="140"/>
                      <a:pt x="190" y="139"/>
                    </a:cubicBezTo>
                    <a:cubicBezTo>
                      <a:pt x="189" y="149"/>
                      <a:pt x="186" y="159"/>
                      <a:pt x="182" y="168"/>
                    </a:cubicBezTo>
                    <a:moveTo>
                      <a:pt x="191" y="132"/>
                    </a:moveTo>
                    <a:cubicBezTo>
                      <a:pt x="184" y="131"/>
                      <a:pt x="177" y="125"/>
                      <a:pt x="176" y="118"/>
                    </a:cubicBezTo>
                    <a:cubicBezTo>
                      <a:pt x="175" y="115"/>
                      <a:pt x="180" y="101"/>
                      <a:pt x="186" y="100"/>
                    </a:cubicBezTo>
                    <a:cubicBezTo>
                      <a:pt x="190" y="110"/>
                      <a:pt x="191" y="121"/>
                      <a:pt x="191" y="132"/>
                    </a:cubicBezTo>
                    <a:moveTo>
                      <a:pt x="177" y="94"/>
                    </a:moveTo>
                    <a:cubicBezTo>
                      <a:pt x="171" y="94"/>
                      <a:pt x="164" y="92"/>
                      <a:pt x="162" y="87"/>
                    </a:cubicBezTo>
                    <a:cubicBezTo>
                      <a:pt x="160" y="81"/>
                      <a:pt x="161" y="75"/>
                      <a:pt x="164" y="71"/>
                    </a:cubicBezTo>
                    <a:cubicBezTo>
                      <a:pt x="172" y="78"/>
                      <a:pt x="179" y="85"/>
                      <a:pt x="183" y="93"/>
                    </a:cubicBezTo>
                    <a:cubicBezTo>
                      <a:pt x="181" y="94"/>
                      <a:pt x="179" y="94"/>
                      <a:pt x="177" y="94"/>
                    </a:cubicBezTo>
                    <a:moveTo>
                      <a:pt x="141" y="72"/>
                    </a:moveTo>
                    <a:cubicBezTo>
                      <a:pt x="135" y="72"/>
                      <a:pt x="130" y="68"/>
                      <a:pt x="131" y="58"/>
                    </a:cubicBezTo>
                    <a:cubicBezTo>
                      <a:pt x="131" y="56"/>
                      <a:pt x="131" y="53"/>
                      <a:pt x="131" y="51"/>
                    </a:cubicBezTo>
                    <a:cubicBezTo>
                      <a:pt x="138" y="54"/>
                      <a:pt x="146" y="58"/>
                      <a:pt x="153" y="62"/>
                    </a:cubicBezTo>
                    <a:cubicBezTo>
                      <a:pt x="155" y="63"/>
                      <a:pt x="156" y="65"/>
                      <a:pt x="158" y="66"/>
                    </a:cubicBezTo>
                    <a:cubicBezTo>
                      <a:pt x="153" y="69"/>
                      <a:pt x="146" y="72"/>
                      <a:pt x="141" y="72"/>
                    </a:cubicBezTo>
                    <a:moveTo>
                      <a:pt x="69" y="64"/>
                    </a:moveTo>
                    <a:cubicBezTo>
                      <a:pt x="64" y="64"/>
                      <a:pt x="60" y="62"/>
                      <a:pt x="57" y="58"/>
                    </a:cubicBezTo>
                    <a:cubicBezTo>
                      <a:pt x="56" y="57"/>
                      <a:pt x="54" y="56"/>
                      <a:pt x="53" y="54"/>
                    </a:cubicBezTo>
                    <a:cubicBezTo>
                      <a:pt x="62" y="49"/>
                      <a:pt x="73" y="46"/>
                      <a:pt x="85" y="44"/>
                    </a:cubicBezTo>
                    <a:cubicBezTo>
                      <a:pt x="85" y="46"/>
                      <a:pt x="85" y="47"/>
                      <a:pt x="86" y="48"/>
                    </a:cubicBezTo>
                    <a:cubicBezTo>
                      <a:pt x="84" y="54"/>
                      <a:pt x="79" y="62"/>
                      <a:pt x="73" y="62"/>
                    </a:cubicBezTo>
                    <a:cubicBezTo>
                      <a:pt x="72" y="63"/>
                      <a:pt x="71" y="63"/>
                      <a:pt x="70" y="64"/>
                    </a:cubicBezTo>
                    <a:cubicBezTo>
                      <a:pt x="69" y="64"/>
                      <a:pt x="69" y="64"/>
                      <a:pt x="69" y="64"/>
                    </a:cubicBezTo>
                    <a:moveTo>
                      <a:pt x="104" y="57"/>
                    </a:moveTo>
                    <a:cubicBezTo>
                      <a:pt x="102" y="57"/>
                      <a:pt x="100" y="56"/>
                      <a:pt x="99" y="55"/>
                    </a:cubicBezTo>
                    <a:cubicBezTo>
                      <a:pt x="97" y="53"/>
                      <a:pt x="93" y="50"/>
                      <a:pt x="92" y="47"/>
                    </a:cubicBezTo>
                    <a:cubicBezTo>
                      <a:pt x="92" y="46"/>
                      <a:pt x="92" y="45"/>
                      <a:pt x="92" y="44"/>
                    </a:cubicBezTo>
                    <a:cubicBezTo>
                      <a:pt x="93" y="44"/>
                      <a:pt x="94" y="44"/>
                      <a:pt x="95" y="44"/>
                    </a:cubicBezTo>
                    <a:cubicBezTo>
                      <a:pt x="103" y="44"/>
                      <a:pt x="112" y="45"/>
                      <a:pt x="121" y="48"/>
                    </a:cubicBezTo>
                    <a:cubicBezTo>
                      <a:pt x="116" y="52"/>
                      <a:pt x="109" y="57"/>
                      <a:pt x="104" y="57"/>
                    </a:cubicBezTo>
                    <a:moveTo>
                      <a:pt x="109" y="0"/>
                    </a:moveTo>
                    <a:cubicBezTo>
                      <a:pt x="78" y="5"/>
                      <a:pt x="55" y="19"/>
                      <a:pt x="38" y="36"/>
                    </a:cubicBezTo>
                    <a:cubicBezTo>
                      <a:pt x="36" y="48"/>
                      <a:pt x="35" y="58"/>
                      <a:pt x="34" y="68"/>
                    </a:cubicBezTo>
                    <a:cubicBezTo>
                      <a:pt x="37" y="64"/>
                      <a:pt x="41" y="62"/>
                      <a:pt x="45" y="59"/>
                    </a:cubicBezTo>
                    <a:cubicBezTo>
                      <a:pt x="46" y="63"/>
                      <a:pt x="46" y="67"/>
                      <a:pt x="42" y="71"/>
                    </a:cubicBezTo>
                    <a:cubicBezTo>
                      <a:pt x="39" y="74"/>
                      <a:pt x="36" y="76"/>
                      <a:pt x="33" y="76"/>
                    </a:cubicBezTo>
                    <a:cubicBezTo>
                      <a:pt x="33" y="79"/>
                      <a:pt x="33" y="81"/>
                      <a:pt x="33" y="83"/>
                    </a:cubicBezTo>
                    <a:cubicBezTo>
                      <a:pt x="37" y="83"/>
                      <a:pt x="40" y="82"/>
                      <a:pt x="44" y="78"/>
                    </a:cubicBezTo>
                    <a:cubicBezTo>
                      <a:pt x="46" y="75"/>
                      <a:pt x="51" y="72"/>
                      <a:pt x="52" y="68"/>
                    </a:cubicBezTo>
                    <a:cubicBezTo>
                      <a:pt x="53" y="66"/>
                      <a:pt x="53" y="64"/>
                      <a:pt x="52" y="62"/>
                    </a:cubicBezTo>
                    <a:cubicBezTo>
                      <a:pt x="56" y="66"/>
                      <a:pt x="59" y="69"/>
                      <a:pt x="64" y="71"/>
                    </a:cubicBezTo>
                    <a:cubicBezTo>
                      <a:pt x="65" y="71"/>
                      <a:pt x="66" y="71"/>
                      <a:pt x="67" y="71"/>
                    </a:cubicBezTo>
                    <a:cubicBezTo>
                      <a:pt x="71" y="71"/>
                      <a:pt x="78" y="69"/>
                      <a:pt x="80" y="67"/>
                    </a:cubicBezTo>
                    <a:cubicBezTo>
                      <a:pt x="83" y="64"/>
                      <a:pt x="87" y="60"/>
                      <a:pt x="89" y="55"/>
                    </a:cubicBezTo>
                    <a:cubicBezTo>
                      <a:pt x="92" y="58"/>
                      <a:pt x="95" y="61"/>
                      <a:pt x="98" y="62"/>
                    </a:cubicBezTo>
                    <a:cubicBezTo>
                      <a:pt x="100" y="63"/>
                      <a:pt x="102" y="64"/>
                      <a:pt x="104" y="64"/>
                    </a:cubicBezTo>
                    <a:cubicBezTo>
                      <a:pt x="111" y="64"/>
                      <a:pt x="119" y="58"/>
                      <a:pt x="125" y="52"/>
                    </a:cubicBezTo>
                    <a:cubicBezTo>
                      <a:pt x="125" y="56"/>
                      <a:pt x="124" y="61"/>
                      <a:pt x="124" y="65"/>
                    </a:cubicBezTo>
                    <a:cubicBezTo>
                      <a:pt x="125" y="70"/>
                      <a:pt x="131" y="75"/>
                      <a:pt x="135" y="78"/>
                    </a:cubicBezTo>
                    <a:cubicBezTo>
                      <a:pt x="136" y="79"/>
                      <a:pt x="138" y="80"/>
                      <a:pt x="140" y="80"/>
                    </a:cubicBezTo>
                    <a:cubicBezTo>
                      <a:pt x="145" y="80"/>
                      <a:pt x="151" y="77"/>
                      <a:pt x="156" y="75"/>
                    </a:cubicBezTo>
                    <a:cubicBezTo>
                      <a:pt x="154" y="80"/>
                      <a:pt x="154" y="86"/>
                      <a:pt x="157" y="92"/>
                    </a:cubicBezTo>
                    <a:cubicBezTo>
                      <a:pt x="161" y="98"/>
                      <a:pt x="169" y="100"/>
                      <a:pt x="176" y="100"/>
                    </a:cubicBezTo>
                    <a:cubicBezTo>
                      <a:pt x="172" y="105"/>
                      <a:pt x="169" y="112"/>
                      <a:pt x="169" y="116"/>
                    </a:cubicBezTo>
                    <a:cubicBezTo>
                      <a:pt x="168" y="124"/>
                      <a:pt x="174" y="132"/>
                      <a:pt x="182" y="135"/>
                    </a:cubicBezTo>
                    <a:cubicBezTo>
                      <a:pt x="177" y="138"/>
                      <a:pt x="173" y="143"/>
                      <a:pt x="171" y="150"/>
                    </a:cubicBezTo>
                    <a:cubicBezTo>
                      <a:pt x="168" y="157"/>
                      <a:pt x="170" y="162"/>
                      <a:pt x="172" y="167"/>
                    </a:cubicBezTo>
                    <a:cubicBezTo>
                      <a:pt x="169" y="167"/>
                      <a:pt x="166" y="169"/>
                      <a:pt x="163" y="173"/>
                    </a:cubicBezTo>
                    <a:cubicBezTo>
                      <a:pt x="159" y="179"/>
                      <a:pt x="157" y="185"/>
                      <a:pt x="158" y="191"/>
                    </a:cubicBezTo>
                    <a:cubicBezTo>
                      <a:pt x="157" y="190"/>
                      <a:pt x="156" y="190"/>
                      <a:pt x="155" y="190"/>
                    </a:cubicBezTo>
                    <a:cubicBezTo>
                      <a:pt x="153" y="190"/>
                      <a:pt x="150" y="192"/>
                      <a:pt x="146" y="196"/>
                    </a:cubicBezTo>
                    <a:cubicBezTo>
                      <a:pt x="146" y="197"/>
                      <a:pt x="145" y="197"/>
                      <a:pt x="145" y="198"/>
                    </a:cubicBezTo>
                    <a:cubicBezTo>
                      <a:pt x="145" y="205"/>
                      <a:pt x="144" y="212"/>
                      <a:pt x="143" y="218"/>
                    </a:cubicBezTo>
                    <a:cubicBezTo>
                      <a:pt x="143" y="218"/>
                      <a:pt x="144" y="219"/>
                      <a:pt x="144" y="219"/>
                    </a:cubicBezTo>
                    <a:cubicBezTo>
                      <a:pt x="144" y="219"/>
                      <a:pt x="145" y="218"/>
                      <a:pt x="145" y="218"/>
                    </a:cubicBezTo>
                    <a:cubicBezTo>
                      <a:pt x="145" y="219"/>
                      <a:pt x="146" y="219"/>
                      <a:pt x="146" y="219"/>
                    </a:cubicBezTo>
                    <a:cubicBezTo>
                      <a:pt x="147" y="219"/>
                      <a:pt x="147" y="219"/>
                      <a:pt x="148" y="219"/>
                    </a:cubicBezTo>
                    <a:cubicBezTo>
                      <a:pt x="150" y="218"/>
                      <a:pt x="156" y="216"/>
                      <a:pt x="164" y="211"/>
                    </a:cubicBezTo>
                    <a:cubicBezTo>
                      <a:pt x="162" y="206"/>
                      <a:pt x="161" y="199"/>
                      <a:pt x="165" y="194"/>
                    </a:cubicBezTo>
                    <a:cubicBezTo>
                      <a:pt x="164" y="190"/>
                      <a:pt x="163" y="185"/>
                      <a:pt x="165" y="181"/>
                    </a:cubicBezTo>
                    <a:cubicBezTo>
                      <a:pt x="168" y="177"/>
                      <a:pt x="171" y="173"/>
                      <a:pt x="175" y="173"/>
                    </a:cubicBezTo>
                    <a:cubicBezTo>
                      <a:pt x="176" y="173"/>
                      <a:pt x="177" y="174"/>
                      <a:pt x="178" y="174"/>
                    </a:cubicBezTo>
                    <a:cubicBezTo>
                      <a:pt x="176" y="179"/>
                      <a:pt x="173" y="184"/>
                      <a:pt x="170" y="188"/>
                    </a:cubicBezTo>
                    <a:cubicBezTo>
                      <a:pt x="170" y="188"/>
                      <a:pt x="170" y="188"/>
                      <a:pt x="170" y="188"/>
                    </a:cubicBezTo>
                    <a:cubicBezTo>
                      <a:pt x="174" y="189"/>
                      <a:pt x="179" y="192"/>
                      <a:pt x="186" y="196"/>
                    </a:cubicBezTo>
                    <a:cubicBezTo>
                      <a:pt x="193" y="190"/>
                      <a:pt x="200" y="183"/>
                      <a:pt x="206" y="173"/>
                    </a:cubicBezTo>
                    <a:cubicBezTo>
                      <a:pt x="209" y="162"/>
                      <a:pt x="215" y="151"/>
                      <a:pt x="222" y="143"/>
                    </a:cubicBezTo>
                    <a:cubicBezTo>
                      <a:pt x="222" y="141"/>
                      <a:pt x="223" y="140"/>
                      <a:pt x="223" y="138"/>
                    </a:cubicBezTo>
                    <a:cubicBezTo>
                      <a:pt x="234" y="108"/>
                      <a:pt x="228" y="66"/>
                      <a:pt x="196" y="32"/>
                    </a:cubicBezTo>
                    <a:cubicBezTo>
                      <a:pt x="185" y="20"/>
                      <a:pt x="172" y="11"/>
                      <a:pt x="159" y="6"/>
                    </a:cubicBezTo>
                    <a:cubicBezTo>
                      <a:pt x="153" y="7"/>
                      <a:pt x="148" y="8"/>
                      <a:pt x="143" y="8"/>
                    </a:cubicBezTo>
                    <a:cubicBezTo>
                      <a:pt x="142" y="8"/>
                      <a:pt x="142" y="8"/>
                      <a:pt x="142" y="8"/>
                    </a:cubicBezTo>
                    <a:cubicBezTo>
                      <a:pt x="130" y="8"/>
                      <a:pt x="119" y="5"/>
                      <a:pt x="10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5" name="Freeform 323"/>
              <p:cNvSpPr>
                <a:spLocks noEditPoints="1"/>
              </p:cNvSpPr>
              <p:nvPr/>
            </p:nvSpPr>
            <p:spPr bwMode="auto">
              <a:xfrm>
                <a:off x="6576" y="3967"/>
                <a:ext cx="100" cy="109"/>
              </a:xfrm>
              <a:custGeom>
                <a:avLst/>
                <a:gdLst>
                  <a:gd name="T0" fmla="*/ 6 w 202"/>
                  <a:gd name="T1" fmla="*/ 140 h 221"/>
                  <a:gd name="T2" fmla="*/ 9 w 202"/>
                  <a:gd name="T3" fmla="*/ 154 h 221"/>
                  <a:gd name="T4" fmla="*/ 13 w 202"/>
                  <a:gd name="T5" fmla="*/ 139 h 221"/>
                  <a:gd name="T6" fmla="*/ 85 w 202"/>
                  <a:gd name="T7" fmla="*/ 180 h 221"/>
                  <a:gd name="T8" fmla="*/ 80 w 202"/>
                  <a:gd name="T9" fmla="*/ 166 h 221"/>
                  <a:gd name="T10" fmla="*/ 94 w 202"/>
                  <a:gd name="T11" fmla="*/ 179 h 221"/>
                  <a:gd name="T12" fmla="*/ 100 w 202"/>
                  <a:gd name="T13" fmla="*/ 178 h 221"/>
                  <a:gd name="T14" fmla="*/ 113 w 202"/>
                  <a:gd name="T15" fmla="*/ 160 h 221"/>
                  <a:gd name="T16" fmla="*/ 100 w 202"/>
                  <a:gd name="T17" fmla="*/ 178 h 221"/>
                  <a:gd name="T18" fmla="*/ 36 w 202"/>
                  <a:gd name="T19" fmla="*/ 159 h 221"/>
                  <a:gd name="T20" fmla="*/ 49 w 202"/>
                  <a:gd name="T21" fmla="*/ 158 h 221"/>
                  <a:gd name="T22" fmla="*/ 130 w 202"/>
                  <a:gd name="T23" fmla="*/ 161 h 221"/>
                  <a:gd name="T24" fmla="*/ 144 w 202"/>
                  <a:gd name="T25" fmla="*/ 137 h 221"/>
                  <a:gd name="T26" fmla="*/ 134 w 202"/>
                  <a:gd name="T27" fmla="*/ 157 h 221"/>
                  <a:gd name="T28" fmla="*/ 13 w 202"/>
                  <a:gd name="T29" fmla="*/ 132 h 221"/>
                  <a:gd name="T30" fmla="*/ 15 w 202"/>
                  <a:gd name="T31" fmla="*/ 122 h 221"/>
                  <a:gd name="T32" fmla="*/ 155 w 202"/>
                  <a:gd name="T33" fmla="*/ 130 h 221"/>
                  <a:gd name="T34" fmla="*/ 163 w 202"/>
                  <a:gd name="T35" fmla="*/ 103 h 221"/>
                  <a:gd name="T36" fmla="*/ 155 w 202"/>
                  <a:gd name="T37" fmla="*/ 130 h 221"/>
                  <a:gd name="T38" fmla="*/ 154 w 202"/>
                  <a:gd name="T39" fmla="*/ 82 h 221"/>
                  <a:gd name="T40" fmla="*/ 162 w 202"/>
                  <a:gd name="T41" fmla="*/ 68 h 221"/>
                  <a:gd name="T42" fmla="*/ 167 w 202"/>
                  <a:gd name="T43" fmla="*/ 97 h 221"/>
                  <a:gd name="T44" fmla="*/ 164 w 202"/>
                  <a:gd name="T45" fmla="*/ 97 h 221"/>
                  <a:gd name="T46" fmla="*/ 155 w 202"/>
                  <a:gd name="T47" fmla="*/ 50 h 221"/>
                  <a:gd name="T48" fmla="*/ 165 w 202"/>
                  <a:gd name="T49" fmla="*/ 56 h 221"/>
                  <a:gd name="T50" fmla="*/ 127 w 202"/>
                  <a:gd name="T51" fmla="*/ 17 h 221"/>
                  <a:gd name="T52" fmla="*/ 131 w 202"/>
                  <a:gd name="T53" fmla="*/ 9 h 221"/>
                  <a:gd name="T54" fmla="*/ 151 w 202"/>
                  <a:gd name="T55" fmla="*/ 28 h 221"/>
                  <a:gd name="T56" fmla="*/ 138 w 202"/>
                  <a:gd name="T57" fmla="*/ 28 h 221"/>
                  <a:gd name="T58" fmla="*/ 128 w 202"/>
                  <a:gd name="T59" fmla="*/ 0 h 221"/>
                  <a:gd name="T60" fmla="*/ 125 w 202"/>
                  <a:gd name="T61" fmla="*/ 4 h 221"/>
                  <a:gd name="T62" fmla="*/ 123 w 202"/>
                  <a:gd name="T63" fmla="*/ 6 h 221"/>
                  <a:gd name="T64" fmla="*/ 127 w 202"/>
                  <a:gd name="T65" fmla="*/ 30 h 221"/>
                  <a:gd name="T66" fmla="*/ 148 w 202"/>
                  <a:gd name="T67" fmla="*/ 35 h 221"/>
                  <a:gd name="T68" fmla="*/ 155 w 202"/>
                  <a:gd name="T69" fmla="*/ 61 h 221"/>
                  <a:gd name="T70" fmla="*/ 150 w 202"/>
                  <a:gd name="T71" fmla="*/ 72 h 221"/>
                  <a:gd name="T72" fmla="*/ 157 w 202"/>
                  <a:gd name="T73" fmla="*/ 99 h 221"/>
                  <a:gd name="T74" fmla="*/ 150 w 202"/>
                  <a:gd name="T75" fmla="*/ 134 h 221"/>
                  <a:gd name="T76" fmla="*/ 138 w 202"/>
                  <a:gd name="T77" fmla="*/ 130 h 221"/>
                  <a:gd name="T78" fmla="*/ 123 w 202"/>
                  <a:gd name="T79" fmla="*/ 157 h 221"/>
                  <a:gd name="T80" fmla="*/ 108 w 202"/>
                  <a:gd name="T81" fmla="*/ 155 h 221"/>
                  <a:gd name="T82" fmla="*/ 84 w 202"/>
                  <a:gd name="T83" fmla="*/ 160 h 221"/>
                  <a:gd name="T84" fmla="*/ 64 w 202"/>
                  <a:gd name="T85" fmla="*/ 167 h 221"/>
                  <a:gd name="T86" fmla="*/ 45 w 202"/>
                  <a:gd name="T87" fmla="*/ 150 h 221"/>
                  <a:gd name="T88" fmla="*/ 36 w 202"/>
                  <a:gd name="T89" fmla="*/ 141 h 221"/>
                  <a:gd name="T90" fmla="*/ 20 w 202"/>
                  <a:gd name="T91" fmla="*/ 119 h 221"/>
                  <a:gd name="T92" fmla="*/ 11 w 202"/>
                  <a:gd name="T93" fmla="*/ 114 h 221"/>
                  <a:gd name="T94" fmla="*/ 0 w 202"/>
                  <a:gd name="T95" fmla="*/ 115 h 221"/>
                  <a:gd name="T96" fmla="*/ 10 w 202"/>
                  <a:gd name="T97" fmla="*/ 132 h 221"/>
                  <a:gd name="T98" fmla="*/ 19 w 202"/>
                  <a:gd name="T99" fmla="*/ 134 h 221"/>
                  <a:gd name="T100" fmla="*/ 22 w 202"/>
                  <a:gd name="T101" fmla="*/ 138 h 221"/>
                  <a:gd name="T102" fmla="*/ 31 w 202"/>
                  <a:gd name="T103" fmla="*/ 155 h 221"/>
                  <a:gd name="T104" fmla="*/ 18 w 202"/>
                  <a:gd name="T105" fmla="*/ 155 h 221"/>
                  <a:gd name="T106" fmla="*/ 28 w 202"/>
                  <a:gd name="T107" fmla="*/ 162 h 221"/>
                  <a:gd name="T108" fmla="*/ 51 w 202"/>
                  <a:gd name="T109" fmla="*/ 206 h 221"/>
                  <a:gd name="T110" fmla="*/ 136 w 202"/>
                  <a:gd name="T111" fmla="*/ 212 h 221"/>
                  <a:gd name="T112" fmla="*/ 144 w 202"/>
                  <a:gd name="T113" fmla="*/ 201 h 221"/>
                  <a:gd name="T114" fmla="*/ 148 w 202"/>
                  <a:gd name="T115" fmla="*/ 206 h 221"/>
                  <a:gd name="T116" fmla="*/ 196 w 202"/>
                  <a:gd name="T117" fmla="*/ 146 h 221"/>
                  <a:gd name="T118" fmla="*/ 194 w 202"/>
                  <a:gd name="T119" fmla="*/ 75 h 221"/>
                  <a:gd name="T120" fmla="*/ 144 w 202"/>
                  <a:gd name="T121" fmla="*/ 8 h 221"/>
                  <a:gd name="T122" fmla="*/ 128 w 202"/>
                  <a:gd name="T123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" h="221">
                    <a:moveTo>
                      <a:pt x="10" y="138"/>
                    </a:moveTo>
                    <a:cubicBezTo>
                      <a:pt x="8" y="138"/>
                      <a:pt x="7" y="139"/>
                      <a:pt x="6" y="140"/>
                    </a:cubicBezTo>
                    <a:cubicBezTo>
                      <a:pt x="6" y="140"/>
                      <a:pt x="5" y="140"/>
                      <a:pt x="4" y="141"/>
                    </a:cubicBezTo>
                    <a:cubicBezTo>
                      <a:pt x="6" y="145"/>
                      <a:pt x="7" y="150"/>
                      <a:pt x="9" y="154"/>
                    </a:cubicBezTo>
                    <a:cubicBezTo>
                      <a:pt x="11" y="150"/>
                      <a:pt x="13" y="146"/>
                      <a:pt x="15" y="141"/>
                    </a:cubicBezTo>
                    <a:cubicBezTo>
                      <a:pt x="14" y="141"/>
                      <a:pt x="13" y="140"/>
                      <a:pt x="13" y="139"/>
                    </a:cubicBezTo>
                    <a:cubicBezTo>
                      <a:pt x="12" y="138"/>
                      <a:pt x="11" y="138"/>
                      <a:pt x="10" y="138"/>
                    </a:cubicBezTo>
                    <a:moveTo>
                      <a:pt x="85" y="180"/>
                    </a:moveTo>
                    <a:cubicBezTo>
                      <a:pt x="78" y="180"/>
                      <a:pt x="71" y="179"/>
                      <a:pt x="65" y="177"/>
                    </a:cubicBezTo>
                    <a:cubicBezTo>
                      <a:pt x="67" y="170"/>
                      <a:pt x="74" y="166"/>
                      <a:pt x="80" y="166"/>
                    </a:cubicBezTo>
                    <a:cubicBezTo>
                      <a:pt x="80" y="166"/>
                      <a:pt x="80" y="166"/>
                      <a:pt x="81" y="166"/>
                    </a:cubicBezTo>
                    <a:cubicBezTo>
                      <a:pt x="83" y="166"/>
                      <a:pt x="94" y="174"/>
                      <a:pt x="94" y="179"/>
                    </a:cubicBezTo>
                    <a:cubicBezTo>
                      <a:pt x="91" y="180"/>
                      <a:pt x="88" y="180"/>
                      <a:pt x="85" y="180"/>
                    </a:cubicBezTo>
                    <a:moveTo>
                      <a:pt x="100" y="178"/>
                    </a:moveTo>
                    <a:cubicBezTo>
                      <a:pt x="101" y="171"/>
                      <a:pt x="104" y="161"/>
                      <a:pt x="111" y="160"/>
                    </a:cubicBezTo>
                    <a:cubicBezTo>
                      <a:pt x="112" y="160"/>
                      <a:pt x="112" y="160"/>
                      <a:pt x="113" y="160"/>
                    </a:cubicBezTo>
                    <a:cubicBezTo>
                      <a:pt x="117" y="160"/>
                      <a:pt x="121" y="163"/>
                      <a:pt x="124" y="166"/>
                    </a:cubicBezTo>
                    <a:cubicBezTo>
                      <a:pt x="116" y="172"/>
                      <a:pt x="108" y="176"/>
                      <a:pt x="100" y="178"/>
                    </a:cubicBezTo>
                    <a:moveTo>
                      <a:pt x="59" y="174"/>
                    </a:moveTo>
                    <a:cubicBezTo>
                      <a:pt x="50" y="171"/>
                      <a:pt x="43" y="165"/>
                      <a:pt x="36" y="159"/>
                    </a:cubicBezTo>
                    <a:cubicBezTo>
                      <a:pt x="38" y="158"/>
                      <a:pt x="41" y="156"/>
                      <a:pt x="44" y="156"/>
                    </a:cubicBezTo>
                    <a:cubicBezTo>
                      <a:pt x="45" y="156"/>
                      <a:pt x="47" y="157"/>
                      <a:pt x="49" y="158"/>
                    </a:cubicBezTo>
                    <a:cubicBezTo>
                      <a:pt x="56" y="162"/>
                      <a:pt x="59" y="167"/>
                      <a:pt x="59" y="174"/>
                    </a:cubicBezTo>
                    <a:moveTo>
                      <a:pt x="130" y="161"/>
                    </a:moveTo>
                    <a:cubicBezTo>
                      <a:pt x="127" y="151"/>
                      <a:pt x="127" y="136"/>
                      <a:pt x="138" y="136"/>
                    </a:cubicBezTo>
                    <a:cubicBezTo>
                      <a:pt x="140" y="136"/>
                      <a:pt x="142" y="137"/>
                      <a:pt x="144" y="137"/>
                    </a:cubicBezTo>
                    <a:cubicBezTo>
                      <a:pt x="146" y="138"/>
                      <a:pt x="148" y="139"/>
                      <a:pt x="149" y="139"/>
                    </a:cubicBezTo>
                    <a:cubicBezTo>
                      <a:pt x="145" y="146"/>
                      <a:pt x="140" y="152"/>
                      <a:pt x="134" y="157"/>
                    </a:cubicBezTo>
                    <a:cubicBezTo>
                      <a:pt x="133" y="159"/>
                      <a:pt x="131" y="160"/>
                      <a:pt x="130" y="161"/>
                    </a:cubicBezTo>
                    <a:moveTo>
                      <a:pt x="13" y="132"/>
                    </a:moveTo>
                    <a:cubicBezTo>
                      <a:pt x="10" y="127"/>
                      <a:pt x="8" y="121"/>
                      <a:pt x="6" y="116"/>
                    </a:cubicBezTo>
                    <a:cubicBezTo>
                      <a:pt x="10" y="117"/>
                      <a:pt x="14" y="120"/>
                      <a:pt x="15" y="122"/>
                    </a:cubicBezTo>
                    <a:cubicBezTo>
                      <a:pt x="18" y="126"/>
                      <a:pt x="16" y="129"/>
                      <a:pt x="13" y="132"/>
                    </a:cubicBezTo>
                    <a:moveTo>
                      <a:pt x="155" y="130"/>
                    </a:moveTo>
                    <a:cubicBezTo>
                      <a:pt x="152" y="123"/>
                      <a:pt x="148" y="112"/>
                      <a:pt x="154" y="108"/>
                    </a:cubicBezTo>
                    <a:cubicBezTo>
                      <a:pt x="156" y="107"/>
                      <a:pt x="160" y="104"/>
                      <a:pt x="163" y="103"/>
                    </a:cubicBezTo>
                    <a:cubicBezTo>
                      <a:pt x="164" y="104"/>
                      <a:pt x="165" y="104"/>
                      <a:pt x="166" y="104"/>
                    </a:cubicBezTo>
                    <a:cubicBezTo>
                      <a:pt x="163" y="113"/>
                      <a:pt x="160" y="122"/>
                      <a:pt x="155" y="130"/>
                    </a:cubicBezTo>
                    <a:moveTo>
                      <a:pt x="164" y="97"/>
                    </a:moveTo>
                    <a:cubicBezTo>
                      <a:pt x="159" y="94"/>
                      <a:pt x="153" y="87"/>
                      <a:pt x="154" y="82"/>
                    </a:cubicBezTo>
                    <a:cubicBezTo>
                      <a:pt x="155" y="81"/>
                      <a:pt x="155" y="80"/>
                      <a:pt x="154" y="78"/>
                    </a:cubicBezTo>
                    <a:cubicBezTo>
                      <a:pt x="156" y="73"/>
                      <a:pt x="158" y="70"/>
                      <a:pt x="162" y="68"/>
                    </a:cubicBezTo>
                    <a:cubicBezTo>
                      <a:pt x="164" y="67"/>
                      <a:pt x="165" y="66"/>
                      <a:pt x="167" y="65"/>
                    </a:cubicBezTo>
                    <a:cubicBezTo>
                      <a:pt x="169" y="75"/>
                      <a:pt x="169" y="86"/>
                      <a:pt x="167" y="97"/>
                    </a:cubicBezTo>
                    <a:cubicBezTo>
                      <a:pt x="166" y="97"/>
                      <a:pt x="165" y="97"/>
                      <a:pt x="165" y="97"/>
                    </a:cubicBezTo>
                    <a:cubicBezTo>
                      <a:pt x="165" y="97"/>
                      <a:pt x="164" y="97"/>
                      <a:pt x="164" y="97"/>
                    </a:cubicBezTo>
                    <a:moveTo>
                      <a:pt x="165" y="56"/>
                    </a:moveTo>
                    <a:cubicBezTo>
                      <a:pt x="161" y="56"/>
                      <a:pt x="158" y="55"/>
                      <a:pt x="155" y="50"/>
                    </a:cubicBezTo>
                    <a:cubicBezTo>
                      <a:pt x="152" y="44"/>
                      <a:pt x="153" y="40"/>
                      <a:pt x="155" y="34"/>
                    </a:cubicBezTo>
                    <a:cubicBezTo>
                      <a:pt x="159" y="41"/>
                      <a:pt x="162" y="48"/>
                      <a:pt x="165" y="56"/>
                    </a:cubicBezTo>
                    <a:moveTo>
                      <a:pt x="128" y="20"/>
                    </a:moveTo>
                    <a:cubicBezTo>
                      <a:pt x="128" y="19"/>
                      <a:pt x="127" y="18"/>
                      <a:pt x="127" y="17"/>
                    </a:cubicBezTo>
                    <a:cubicBezTo>
                      <a:pt x="126" y="15"/>
                      <a:pt x="126" y="12"/>
                      <a:pt x="129" y="10"/>
                    </a:cubicBezTo>
                    <a:cubicBezTo>
                      <a:pt x="129" y="10"/>
                      <a:pt x="130" y="9"/>
                      <a:pt x="131" y="9"/>
                    </a:cubicBezTo>
                    <a:cubicBezTo>
                      <a:pt x="133" y="10"/>
                      <a:pt x="135" y="12"/>
                      <a:pt x="138" y="14"/>
                    </a:cubicBezTo>
                    <a:cubicBezTo>
                      <a:pt x="142" y="17"/>
                      <a:pt x="147" y="22"/>
                      <a:pt x="151" y="28"/>
                    </a:cubicBezTo>
                    <a:cubicBezTo>
                      <a:pt x="149" y="28"/>
                      <a:pt x="146" y="29"/>
                      <a:pt x="144" y="29"/>
                    </a:cubicBezTo>
                    <a:cubicBezTo>
                      <a:pt x="142" y="29"/>
                      <a:pt x="140" y="29"/>
                      <a:pt x="138" y="28"/>
                    </a:cubicBezTo>
                    <a:cubicBezTo>
                      <a:pt x="132" y="28"/>
                      <a:pt x="130" y="25"/>
                      <a:pt x="128" y="20"/>
                    </a:cubicBezTo>
                    <a:moveTo>
                      <a:pt x="128" y="0"/>
                    </a:moveTo>
                    <a:cubicBezTo>
                      <a:pt x="126" y="0"/>
                      <a:pt x="125" y="2"/>
                      <a:pt x="125" y="4"/>
                    </a:cubicBezTo>
                    <a:cubicBezTo>
                      <a:pt x="125" y="4"/>
                      <a:pt x="125" y="4"/>
                      <a:pt x="125" y="4"/>
                    </a:cubicBezTo>
                    <a:cubicBezTo>
                      <a:pt x="125" y="4"/>
                      <a:pt x="125" y="4"/>
                      <a:pt x="125" y="4"/>
                    </a:cubicBezTo>
                    <a:cubicBezTo>
                      <a:pt x="124" y="5"/>
                      <a:pt x="124" y="6"/>
                      <a:pt x="123" y="6"/>
                    </a:cubicBezTo>
                    <a:cubicBezTo>
                      <a:pt x="119" y="11"/>
                      <a:pt x="120" y="18"/>
                      <a:pt x="122" y="23"/>
                    </a:cubicBezTo>
                    <a:cubicBezTo>
                      <a:pt x="123" y="26"/>
                      <a:pt x="125" y="28"/>
                      <a:pt x="127" y="30"/>
                    </a:cubicBezTo>
                    <a:cubicBezTo>
                      <a:pt x="131" y="33"/>
                      <a:pt x="137" y="35"/>
                      <a:pt x="144" y="35"/>
                    </a:cubicBezTo>
                    <a:cubicBezTo>
                      <a:pt x="145" y="35"/>
                      <a:pt x="147" y="35"/>
                      <a:pt x="148" y="35"/>
                    </a:cubicBezTo>
                    <a:cubicBezTo>
                      <a:pt x="146" y="40"/>
                      <a:pt x="146" y="45"/>
                      <a:pt x="149" y="50"/>
                    </a:cubicBezTo>
                    <a:cubicBezTo>
                      <a:pt x="150" y="53"/>
                      <a:pt x="152" y="59"/>
                      <a:pt x="155" y="61"/>
                    </a:cubicBezTo>
                    <a:cubicBezTo>
                      <a:pt x="157" y="62"/>
                      <a:pt x="158" y="62"/>
                      <a:pt x="160" y="62"/>
                    </a:cubicBezTo>
                    <a:cubicBezTo>
                      <a:pt x="156" y="65"/>
                      <a:pt x="152" y="67"/>
                      <a:pt x="150" y="72"/>
                    </a:cubicBezTo>
                    <a:cubicBezTo>
                      <a:pt x="148" y="74"/>
                      <a:pt x="147" y="84"/>
                      <a:pt x="149" y="87"/>
                    </a:cubicBezTo>
                    <a:cubicBezTo>
                      <a:pt x="150" y="91"/>
                      <a:pt x="153" y="95"/>
                      <a:pt x="157" y="99"/>
                    </a:cubicBezTo>
                    <a:cubicBezTo>
                      <a:pt x="154" y="100"/>
                      <a:pt x="151" y="103"/>
                      <a:pt x="148" y="105"/>
                    </a:cubicBezTo>
                    <a:cubicBezTo>
                      <a:pt x="142" y="113"/>
                      <a:pt x="146" y="125"/>
                      <a:pt x="150" y="134"/>
                    </a:cubicBezTo>
                    <a:cubicBezTo>
                      <a:pt x="147" y="133"/>
                      <a:pt x="142" y="130"/>
                      <a:pt x="140" y="130"/>
                    </a:cubicBezTo>
                    <a:cubicBezTo>
                      <a:pt x="139" y="130"/>
                      <a:pt x="139" y="130"/>
                      <a:pt x="138" y="130"/>
                    </a:cubicBezTo>
                    <a:cubicBezTo>
                      <a:pt x="133" y="130"/>
                      <a:pt x="128" y="134"/>
                      <a:pt x="125" y="136"/>
                    </a:cubicBezTo>
                    <a:cubicBezTo>
                      <a:pt x="121" y="140"/>
                      <a:pt x="121" y="149"/>
                      <a:pt x="123" y="157"/>
                    </a:cubicBezTo>
                    <a:cubicBezTo>
                      <a:pt x="120" y="155"/>
                      <a:pt x="116" y="154"/>
                      <a:pt x="113" y="154"/>
                    </a:cubicBezTo>
                    <a:cubicBezTo>
                      <a:pt x="111" y="154"/>
                      <a:pt x="109" y="154"/>
                      <a:pt x="108" y="155"/>
                    </a:cubicBezTo>
                    <a:cubicBezTo>
                      <a:pt x="101" y="157"/>
                      <a:pt x="98" y="163"/>
                      <a:pt x="96" y="170"/>
                    </a:cubicBezTo>
                    <a:cubicBezTo>
                      <a:pt x="92" y="165"/>
                      <a:pt x="87" y="161"/>
                      <a:pt x="84" y="160"/>
                    </a:cubicBezTo>
                    <a:cubicBezTo>
                      <a:pt x="82" y="159"/>
                      <a:pt x="81" y="159"/>
                      <a:pt x="79" y="159"/>
                    </a:cubicBezTo>
                    <a:cubicBezTo>
                      <a:pt x="74" y="159"/>
                      <a:pt x="68" y="162"/>
                      <a:pt x="64" y="167"/>
                    </a:cubicBezTo>
                    <a:cubicBezTo>
                      <a:pt x="63" y="162"/>
                      <a:pt x="59" y="157"/>
                      <a:pt x="54" y="153"/>
                    </a:cubicBezTo>
                    <a:cubicBezTo>
                      <a:pt x="51" y="151"/>
                      <a:pt x="48" y="150"/>
                      <a:pt x="45" y="150"/>
                    </a:cubicBezTo>
                    <a:cubicBezTo>
                      <a:pt x="43" y="150"/>
                      <a:pt x="41" y="150"/>
                      <a:pt x="39" y="151"/>
                    </a:cubicBezTo>
                    <a:cubicBezTo>
                      <a:pt x="40" y="148"/>
                      <a:pt x="39" y="144"/>
                      <a:pt x="36" y="141"/>
                    </a:cubicBezTo>
                    <a:cubicBezTo>
                      <a:pt x="32" y="136"/>
                      <a:pt x="28" y="133"/>
                      <a:pt x="22" y="132"/>
                    </a:cubicBezTo>
                    <a:cubicBezTo>
                      <a:pt x="24" y="129"/>
                      <a:pt x="24" y="125"/>
                      <a:pt x="20" y="119"/>
                    </a:cubicBezTo>
                    <a:cubicBezTo>
                      <a:pt x="19" y="117"/>
                      <a:pt x="17" y="115"/>
                      <a:pt x="15" y="114"/>
                    </a:cubicBezTo>
                    <a:cubicBezTo>
                      <a:pt x="14" y="114"/>
                      <a:pt x="12" y="114"/>
                      <a:pt x="11" y="114"/>
                    </a:cubicBezTo>
                    <a:cubicBezTo>
                      <a:pt x="7" y="114"/>
                      <a:pt x="4" y="114"/>
                      <a:pt x="1" y="113"/>
                    </a:cubicBezTo>
                    <a:cubicBezTo>
                      <a:pt x="1" y="114"/>
                      <a:pt x="0" y="114"/>
                      <a:pt x="0" y="115"/>
                    </a:cubicBezTo>
                    <a:cubicBezTo>
                      <a:pt x="1" y="118"/>
                      <a:pt x="1" y="125"/>
                      <a:pt x="3" y="134"/>
                    </a:cubicBezTo>
                    <a:cubicBezTo>
                      <a:pt x="5" y="133"/>
                      <a:pt x="8" y="132"/>
                      <a:pt x="10" y="132"/>
                    </a:cubicBezTo>
                    <a:cubicBezTo>
                      <a:pt x="13" y="132"/>
                      <a:pt x="15" y="133"/>
                      <a:pt x="18" y="135"/>
                    </a:cubicBezTo>
                    <a:cubicBezTo>
                      <a:pt x="18" y="134"/>
                      <a:pt x="19" y="134"/>
                      <a:pt x="19" y="134"/>
                    </a:cubicBezTo>
                    <a:cubicBezTo>
                      <a:pt x="20" y="134"/>
                      <a:pt x="22" y="135"/>
                      <a:pt x="22" y="137"/>
                    </a:cubicBezTo>
                    <a:cubicBezTo>
                      <a:pt x="22" y="137"/>
                      <a:pt x="22" y="137"/>
                      <a:pt x="22" y="138"/>
                    </a:cubicBezTo>
                    <a:cubicBezTo>
                      <a:pt x="24" y="138"/>
                      <a:pt x="27" y="139"/>
                      <a:pt x="29" y="141"/>
                    </a:cubicBezTo>
                    <a:cubicBezTo>
                      <a:pt x="32" y="145"/>
                      <a:pt x="35" y="151"/>
                      <a:pt x="31" y="155"/>
                    </a:cubicBezTo>
                    <a:cubicBezTo>
                      <a:pt x="27" y="151"/>
                      <a:pt x="24" y="147"/>
                      <a:pt x="21" y="143"/>
                    </a:cubicBezTo>
                    <a:cubicBezTo>
                      <a:pt x="20" y="147"/>
                      <a:pt x="19" y="150"/>
                      <a:pt x="18" y="155"/>
                    </a:cubicBezTo>
                    <a:cubicBezTo>
                      <a:pt x="19" y="153"/>
                      <a:pt x="21" y="152"/>
                      <a:pt x="22" y="151"/>
                    </a:cubicBezTo>
                    <a:cubicBezTo>
                      <a:pt x="24" y="155"/>
                      <a:pt x="26" y="158"/>
                      <a:pt x="28" y="162"/>
                    </a:cubicBezTo>
                    <a:cubicBezTo>
                      <a:pt x="24" y="165"/>
                      <a:pt x="21" y="169"/>
                      <a:pt x="19" y="173"/>
                    </a:cubicBezTo>
                    <a:cubicBezTo>
                      <a:pt x="26" y="184"/>
                      <a:pt x="36" y="195"/>
                      <a:pt x="51" y="206"/>
                    </a:cubicBezTo>
                    <a:cubicBezTo>
                      <a:pt x="63" y="215"/>
                      <a:pt x="79" y="221"/>
                      <a:pt x="97" y="221"/>
                    </a:cubicBezTo>
                    <a:cubicBezTo>
                      <a:pt x="109" y="221"/>
                      <a:pt x="123" y="218"/>
                      <a:pt x="136" y="212"/>
                    </a:cubicBezTo>
                    <a:cubicBezTo>
                      <a:pt x="136" y="208"/>
                      <a:pt x="136" y="205"/>
                      <a:pt x="135" y="201"/>
                    </a:cubicBezTo>
                    <a:cubicBezTo>
                      <a:pt x="138" y="201"/>
                      <a:pt x="141" y="201"/>
                      <a:pt x="144" y="201"/>
                    </a:cubicBezTo>
                    <a:cubicBezTo>
                      <a:pt x="145" y="200"/>
                      <a:pt x="146" y="200"/>
                      <a:pt x="147" y="200"/>
                    </a:cubicBezTo>
                    <a:cubicBezTo>
                      <a:pt x="147" y="202"/>
                      <a:pt x="147" y="204"/>
                      <a:pt x="148" y="206"/>
                    </a:cubicBezTo>
                    <a:cubicBezTo>
                      <a:pt x="148" y="206"/>
                      <a:pt x="148" y="206"/>
                      <a:pt x="149" y="206"/>
                    </a:cubicBezTo>
                    <a:cubicBezTo>
                      <a:pt x="175" y="190"/>
                      <a:pt x="190" y="166"/>
                      <a:pt x="196" y="146"/>
                    </a:cubicBezTo>
                    <a:cubicBezTo>
                      <a:pt x="198" y="141"/>
                      <a:pt x="199" y="137"/>
                      <a:pt x="199" y="133"/>
                    </a:cubicBezTo>
                    <a:cubicBezTo>
                      <a:pt x="202" y="111"/>
                      <a:pt x="200" y="91"/>
                      <a:pt x="194" y="75"/>
                    </a:cubicBezTo>
                    <a:cubicBezTo>
                      <a:pt x="178" y="63"/>
                      <a:pt x="166" y="44"/>
                      <a:pt x="162" y="22"/>
                    </a:cubicBezTo>
                    <a:cubicBezTo>
                      <a:pt x="156" y="16"/>
                      <a:pt x="150" y="12"/>
                      <a:pt x="144" y="8"/>
                    </a:cubicBezTo>
                    <a:cubicBezTo>
                      <a:pt x="137" y="4"/>
                      <a:pt x="132" y="1"/>
                      <a:pt x="128" y="0"/>
                    </a:cubicBezTo>
                    <a:cubicBezTo>
                      <a:pt x="128" y="0"/>
                      <a:pt x="128" y="0"/>
                      <a:pt x="128" y="0"/>
                    </a:cubicBezTo>
                    <a:cubicBezTo>
                      <a:pt x="128" y="0"/>
                      <a:pt x="128" y="0"/>
                      <a:pt x="12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6" name="Freeform 324"/>
              <p:cNvSpPr>
                <a:spLocks noEditPoints="1"/>
              </p:cNvSpPr>
              <p:nvPr/>
            </p:nvSpPr>
            <p:spPr bwMode="auto">
              <a:xfrm>
                <a:off x="6486" y="3987"/>
                <a:ext cx="101" cy="98"/>
              </a:xfrm>
              <a:custGeom>
                <a:avLst/>
                <a:gdLst>
                  <a:gd name="T0" fmla="*/ 6 w 205"/>
                  <a:gd name="T1" fmla="*/ 145 h 199"/>
                  <a:gd name="T2" fmla="*/ 84 w 205"/>
                  <a:gd name="T3" fmla="*/ 199 h 199"/>
                  <a:gd name="T4" fmla="*/ 21 w 205"/>
                  <a:gd name="T5" fmla="*/ 143 h 199"/>
                  <a:gd name="T6" fmla="*/ 92 w 205"/>
                  <a:gd name="T7" fmla="*/ 155 h 199"/>
                  <a:gd name="T8" fmla="*/ 112 w 205"/>
                  <a:gd name="T9" fmla="*/ 148 h 199"/>
                  <a:gd name="T10" fmla="*/ 118 w 205"/>
                  <a:gd name="T11" fmla="*/ 159 h 199"/>
                  <a:gd name="T12" fmla="*/ 125 w 205"/>
                  <a:gd name="T13" fmla="*/ 158 h 199"/>
                  <a:gd name="T14" fmla="*/ 136 w 205"/>
                  <a:gd name="T15" fmla="*/ 142 h 199"/>
                  <a:gd name="T16" fmla="*/ 140 w 205"/>
                  <a:gd name="T17" fmla="*/ 141 h 199"/>
                  <a:gd name="T18" fmla="*/ 154 w 205"/>
                  <a:gd name="T19" fmla="*/ 149 h 199"/>
                  <a:gd name="T20" fmla="*/ 82 w 205"/>
                  <a:gd name="T21" fmla="*/ 152 h 199"/>
                  <a:gd name="T22" fmla="*/ 58 w 205"/>
                  <a:gd name="T23" fmla="*/ 139 h 199"/>
                  <a:gd name="T24" fmla="*/ 83 w 205"/>
                  <a:gd name="T25" fmla="*/ 146 h 199"/>
                  <a:gd name="T26" fmla="*/ 161 w 205"/>
                  <a:gd name="T27" fmla="*/ 145 h 199"/>
                  <a:gd name="T28" fmla="*/ 175 w 205"/>
                  <a:gd name="T29" fmla="*/ 130 h 199"/>
                  <a:gd name="T30" fmla="*/ 161 w 205"/>
                  <a:gd name="T31" fmla="*/ 145 h 199"/>
                  <a:gd name="T32" fmla="*/ 37 w 205"/>
                  <a:gd name="T33" fmla="*/ 113 h 199"/>
                  <a:gd name="T34" fmla="*/ 56 w 205"/>
                  <a:gd name="T35" fmla="*/ 120 h 199"/>
                  <a:gd name="T36" fmla="*/ 187 w 205"/>
                  <a:gd name="T37" fmla="*/ 100 h 199"/>
                  <a:gd name="T38" fmla="*/ 193 w 205"/>
                  <a:gd name="T39" fmla="*/ 97 h 199"/>
                  <a:gd name="T40" fmla="*/ 198 w 205"/>
                  <a:gd name="T41" fmla="*/ 100 h 199"/>
                  <a:gd name="T42" fmla="*/ 185 w 205"/>
                  <a:gd name="T43" fmla="*/ 125 h 199"/>
                  <a:gd name="T44" fmla="*/ 187 w 205"/>
                  <a:gd name="T45" fmla="*/ 100 h 199"/>
                  <a:gd name="T46" fmla="*/ 30 w 205"/>
                  <a:gd name="T47" fmla="*/ 79 h 199"/>
                  <a:gd name="T48" fmla="*/ 34 w 205"/>
                  <a:gd name="T49" fmla="*/ 108 h 199"/>
                  <a:gd name="T50" fmla="*/ 40 w 205"/>
                  <a:gd name="T51" fmla="*/ 46 h 199"/>
                  <a:gd name="T52" fmla="*/ 31 w 205"/>
                  <a:gd name="T53" fmla="*/ 72 h 199"/>
                  <a:gd name="T54" fmla="*/ 43 w 205"/>
                  <a:gd name="T55" fmla="*/ 40 h 199"/>
                  <a:gd name="T56" fmla="*/ 55 w 205"/>
                  <a:gd name="T57" fmla="*/ 34 h 199"/>
                  <a:gd name="T58" fmla="*/ 47 w 205"/>
                  <a:gd name="T59" fmla="*/ 13 h 199"/>
                  <a:gd name="T60" fmla="*/ 5 w 205"/>
                  <a:gd name="T61" fmla="*/ 109 h 199"/>
                  <a:gd name="T62" fmla="*/ 1 w 205"/>
                  <a:gd name="T63" fmla="*/ 133 h 199"/>
                  <a:gd name="T64" fmla="*/ 21 w 205"/>
                  <a:gd name="T65" fmla="*/ 131 h 199"/>
                  <a:gd name="T66" fmla="*/ 99 w 205"/>
                  <a:gd name="T67" fmla="*/ 199 h 199"/>
                  <a:gd name="T68" fmla="*/ 201 w 205"/>
                  <a:gd name="T69" fmla="*/ 114 h 199"/>
                  <a:gd name="T70" fmla="*/ 205 w 205"/>
                  <a:gd name="T71" fmla="*/ 97 h 199"/>
                  <a:gd name="T72" fmla="*/ 202 w 205"/>
                  <a:gd name="T73" fmla="*/ 93 h 199"/>
                  <a:gd name="T74" fmla="*/ 193 w 205"/>
                  <a:gd name="T75" fmla="*/ 91 h 199"/>
                  <a:gd name="T76" fmla="*/ 178 w 205"/>
                  <a:gd name="T77" fmla="*/ 102 h 199"/>
                  <a:gd name="T78" fmla="*/ 174 w 205"/>
                  <a:gd name="T79" fmla="*/ 124 h 199"/>
                  <a:gd name="T80" fmla="*/ 155 w 205"/>
                  <a:gd name="T81" fmla="*/ 137 h 199"/>
                  <a:gd name="T82" fmla="*/ 144 w 205"/>
                  <a:gd name="T83" fmla="*/ 135 h 199"/>
                  <a:gd name="T84" fmla="*/ 130 w 205"/>
                  <a:gd name="T85" fmla="*/ 138 h 199"/>
                  <a:gd name="T86" fmla="*/ 114 w 205"/>
                  <a:gd name="T87" fmla="*/ 142 h 199"/>
                  <a:gd name="T88" fmla="*/ 88 w 205"/>
                  <a:gd name="T89" fmla="*/ 151 h 199"/>
                  <a:gd name="T90" fmla="*/ 80 w 205"/>
                  <a:gd name="T91" fmla="*/ 127 h 199"/>
                  <a:gd name="T92" fmla="*/ 61 w 205"/>
                  <a:gd name="T93" fmla="*/ 131 h 199"/>
                  <a:gd name="T94" fmla="*/ 43 w 205"/>
                  <a:gd name="T95" fmla="*/ 107 h 199"/>
                  <a:gd name="T96" fmla="*/ 39 w 205"/>
                  <a:gd name="T97" fmla="*/ 75 h 199"/>
                  <a:gd name="T98" fmla="*/ 48 w 205"/>
                  <a:gd name="T99" fmla="*/ 47 h 199"/>
                  <a:gd name="T100" fmla="*/ 62 w 205"/>
                  <a:gd name="T101" fmla="*/ 26 h 199"/>
                  <a:gd name="T102" fmla="*/ 73 w 205"/>
                  <a:gd name="T103" fmla="*/ 21 h 199"/>
                  <a:gd name="T104" fmla="*/ 75 w 205"/>
                  <a:gd name="T105" fmla="*/ 17 h 199"/>
                  <a:gd name="T106" fmla="*/ 69 w 205"/>
                  <a:gd name="T107" fmla="*/ 17 h 199"/>
                  <a:gd name="T108" fmla="*/ 60 w 205"/>
                  <a:gd name="T109" fmla="*/ 17 h 199"/>
                  <a:gd name="T110" fmla="*/ 47 w 205"/>
                  <a:gd name="T111" fmla="*/ 13 h 199"/>
                  <a:gd name="T112" fmla="*/ 72 w 205"/>
                  <a:gd name="T113" fmla="*/ 0 h 199"/>
                  <a:gd name="T114" fmla="*/ 78 w 205"/>
                  <a:gd name="T115" fmla="*/ 3 h 199"/>
                  <a:gd name="T116" fmla="*/ 76 w 205"/>
                  <a:gd name="T117" fmla="*/ 1 h 199"/>
                  <a:gd name="T118" fmla="*/ 74 w 205"/>
                  <a:gd name="T119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5" h="199">
                    <a:moveTo>
                      <a:pt x="21" y="143"/>
                    </a:moveTo>
                    <a:cubicBezTo>
                      <a:pt x="16" y="143"/>
                      <a:pt x="11" y="144"/>
                      <a:pt x="6" y="145"/>
                    </a:cubicBezTo>
                    <a:cubicBezTo>
                      <a:pt x="10" y="153"/>
                      <a:pt x="15" y="161"/>
                      <a:pt x="22" y="168"/>
                    </a:cubicBezTo>
                    <a:cubicBezTo>
                      <a:pt x="41" y="189"/>
                      <a:pt x="65" y="198"/>
                      <a:pt x="84" y="199"/>
                    </a:cubicBezTo>
                    <a:cubicBezTo>
                      <a:pt x="79" y="168"/>
                      <a:pt x="53" y="144"/>
                      <a:pt x="21" y="143"/>
                    </a:cubicBezTo>
                    <a:cubicBezTo>
                      <a:pt x="21" y="143"/>
                      <a:pt x="21" y="143"/>
                      <a:pt x="21" y="143"/>
                    </a:cubicBezTo>
                    <a:moveTo>
                      <a:pt x="116" y="159"/>
                    </a:moveTo>
                    <a:cubicBezTo>
                      <a:pt x="109" y="159"/>
                      <a:pt x="100" y="158"/>
                      <a:pt x="92" y="155"/>
                    </a:cubicBezTo>
                    <a:cubicBezTo>
                      <a:pt x="96" y="151"/>
                      <a:pt x="103" y="147"/>
                      <a:pt x="108" y="147"/>
                    </a:cubicBezTo>
                    <a:cubicBezTo>
                      <a:pt x="109" y="147"/>
                      <a:pt x="111" y="147"/>
                      <a:pt x="112" y="148"/>
                    </a:cubicBezTo>
                    <a:cubicBezTo>
                      <a:pt x="114" y="150"/>
                      <a:pt x="117" y="153"/>
                      <a:pt x="118" y="156"/>
                    </a:cubicBezTo>
                    <a:cubicBezTo>
                      <a:pt x="118" y="157"/>
                      <a:pt x="118" y="158"/>
                      <a:pt x="118" y="159"/>
                    </a:cubicBezTo>
                    <a:cubicBezTo>
                      <a:pt x="118" y="159"/>
                      <a:pt x="117" y="159"/>
                      <a:pt x="116" y="159"/>
                    </a:cubicBezTo>
                    <a:moveTo>
                      <a:pt x="125" y="158"/>
                    </a:moveTo>
                    <a:cubicBezTo>
                      <a:pt x="125" y="157"/>
                      <a:pt x="124" y="156"/>
                      <a:pt x="124" y="155"/>
                    </a:cubicBezTo>
                    <a:cubicBezTo>
                      <a:pt x="126" y="149"/>
                      <a:pt x="131" y="142"/>
                      <a:pt x="136" y="142"/>
                    </a:cubicBezTo>
                    <a:cubicBezTo>
                      <a:pt x="137" y="142"/>
                      <a:pt x="138" y="142"/>
                      <a:pt x="139" y="141"/>
                    </a:cubicBezTo>
                    <a:cubicBezTo>
                      <a:pt x="139" y="141"/>
                      <a:pt x="140" y="141"/>
                      <a:pt x="140" y="141"/>
                    </a:cubicBezTo>
                    <a:cubicBezTo>
                      <a:pt x="145" y="141"/>
                      <a:pt x="148" y="143"/>
                      <a:pt x="151" y="146"/>
                    </a:cubicBezTo>
                    <a:cubicBezTo>
                      <a:pt x="152" y="147"/>
                      <a:pt x="153" y="148"/>
                      <a:pt x="154" y="149"/>
                    </a:cubicBezTo>
                    <a:cubicBezTo>
                      <a:pt x="145" y="154"/>
                      <a:pt x="135" y="157"/>
                      <a:pt x="125" y="158"/>
                    </a:cubicBezTo>
                    <a:moveTo>
                      <a:pt x="82" y="152"/>
                    </a:moveTo>
                    <a:cubicBezTo>
                      <a:pt x="76" y="149"/>
                      <a:pt x="69" y="146"/>
                      <a:pt x="63" y="142"/>
                    </a:cubicBezTo>
                    <a:cubicBezTo>
                      <a:pt x="61" y="141"/>
                      <a:pt x="60" y="140"/>
                      <a:pt x="58" y="139"/>
                    </a:cubicBezTo>
                    <a:cubicBezTo>
                      <a:pt x="63" y="136"/>
                      <a:pt x="69" y="133"/>
                      <a:pt x="74" y="133"/>
                    </a:cubicBezTo>
                    <a:cubicBezTo>
                      <a:pt x="80" y="133"/>
                      <a:pt x="84" y="136"/>
                      <a:pt x="83" y="146"/>
                    </a:cubicBezTo>
                    <a:cubicBezTo>
                      <a:pt x="83" y="148"/>
                      <a:pt x="83" y="150"/>
                      <a:pt x="82" y="152"/>
                    </a:cubicBezTo>
                    <a:moveTo>
                      <a:pt x="161" y="145"/>
                    </a:moveTo>
                    <a:cubicBezTo>
                      <a:pt x="161" y="141"/>
                      <a:pt x="161" y="138"/>
                      <a:pt x="165" y="134"/>
                    </a:cubicBezTo>
                    <a:cubicBezTo>
                      <a:pt x="168" y="131"/>
                      <a:pt x="172" y="130"/>
                      <a:pt x="175" y="130"/>
                    </a:cubicBezTo>
                    <a:cubicBezTo>
                      <a:pt x="176" y="130"/>
                      <a:pt x="178" y="130"/>
                      <a:pt x="180" y="130"/>
                    </a:cubicBezTo>
                    <a:cubicBezTo>
                      <a:pt x="174" y="136"/>
                      <a:pt x="168" y="141"/>
                      <a:pt x="161" y="145"/>
                    </a:cubicBezTo>
                    <a:moveTo>
                      <a:pt x="53" y="134"/>
                    </a:moveTo>
                    <a:cubicBezTo>
                      <a:pt x="45" y="128"/>
                      <a:pt x="40" y="121"/>
                      <a:pt x="37" y="113"/>
                    </a:cubicBezTo>
                    <a:cubicBezTo>
                      <a:pt x="38" y="113"/>
                      <a:pt x="40" y="113"/>
                      <a:pt x="42" y="113"/>
                    </a:cubicBezTo>
                    <a:cubicBezTo>
                      <a:pt x="48" y="113"/>
                      <a:pt x="54" y="114"/>
                      <a:pt x="56" y="120"/>
                    </a:cubicBezTo>
                    <a:cubicBezTo>
                      <a:pt x="57" y="125"/>
                      <a:pt x="56" y="130"/>
                      <a:pt x="53" y="134"/>
                    </a:cubicBezTo>
                    <a:moveTo>
                      <a:pt x="187" y="100"/>
                    </a:moveTo>
                    <a:cubicBezTo>
                      <a:pt x="188" y="99"/>
                      <a:pt x="189" y="99"/>
                      <a:pt x="189" y="99"/>
                    </a:cubicBezTo>
                    <a:cubicBezTo>
                      <a:pt x="190" y="98"/>
                      <a:pt x="191" y="97"/>
                      <a:pt x="193" y="97"/>
                    </a:cubicBezTo>
                    <a:cubicBezTo>
                      <a:pt x="194" y="97"/>
                      <a:pt x="195" y="97"/>
                      <a:pt x="196" y="98"/>
                    </a:cubicBezTo>
                    <a:cubicBezTo>
                      <a:pt x="196" y="99"/>
                      <a:pt x="197" y="100"/>
                      <a:pt x="198" y="100"/>
                    </a:cubicBezTo>
                    <a:cubicBezTo>
                      <a:pt x="196" y="105"/>
                      <a:pt x="194" y="109"/>
                      <a:pt x="192" y="113"/>
                    </a:cubicBezTo>
                    <a:cubicBezTo>
                      <a:pt x="190" y="117"/>
                      <a:pt x="187" y="121"/>
                      <a:pt x="185" y="125"/>
                    </a:cubicBezTo>
                    <a:cubicBezTo>
                      <a:pt x="182" y="121"/>
                      <a:pt x="182" y="116"/>
                      <a:pt x="181" y="112"/>
                    </a:cubicBezTo>
                    <a:cubicBezTo>
                      <a:pt x="180" y="106"/>
                      <a:pt x="183" y="103"/>
                      <a:pt x="187" y="100"/>
                    </a:cubicBezTo>
                    <a:moveTo>
                      <a:pt x="34" y="108"/>
                    </a:moveTo>
                    <a:cubicBezTo>
                      <a:pt x="31" y="98"/>
                      <a:pt x="30" y="88"/>
                      <a:pt x="30" y="79"/>
                    </a:cubicBezTo>
                    <a:cubicBezTo>
                      <a:pt x="37" y="80"/>
                      <a:pt x="43" y="85"/>
                      <a:pt x="44" y="92"/>
                    </a:cubicBezTo>
                    <a:cubicBezTo>
                      <a:pt x="44" y="94"/>
                      <a:pt x="39" y="106"/>
                      <a:pt x="34" y="108"/>
                    </a:cubicBezTo>
                    <a:moveTo>
                      <a:pt x="31" y="72"/>
                    </a:moveTo>
                    <a:cubicBezTo>
                      <a:pt x="33" y="63"/>
                      <a:pt x="36" y="54"/>
                      <a:pt x="40" y="46"/>
                    </a:cubicBezTo>
                    <a:cubicBezTo>
                      <a:pt x="43" y="49"/>
                      <a:pt x="46" y="53"/>
                      <a:pt x="44" y="58"/>
                    </a:cubicBezTo>
                    <a:cubicBezTo>
                      <a:pt x="42" y="67"/>
                      <a:pt x="38" y="71"/>
                      <a:pt x="31" y="72"/>
                    </a:cubicBezTo>
                    <a:moveTo>
                      <a:pt x="46" y="41"/>
                    </a:moveTo>
                    <a:cubicBezTo>
                      <a:pt x="45" y="41"/>
                      <a:pt x="44" y="41"/>
                      <a:pt x="43" y="40"/>
                    </a:cubicBezTo>
                    <a:cubicBezTo>
                      <a:pt x="47" y="34"/>
                      <a:pt x="51" y="28"/>
                      <a:pt x="56" y="22"/>
                    </a:cubicBezTo>
                    <a:cubicBezTo>
                      <a:pt x="57" y="26"/>
                      <a:pt x="58" y="30"/>
                      <a:pt x="55" y="34"/>
                    </a:cubicBezTo>
                    <a:cubicBezTo>
                      <a:pt x="53" y="38"/>
                      <a:pt x="50" y="41"/>
                      <a:pt x="46" y="41"/>
                    </a:cubicBezTo>
                    <a:moveTo>
                      <a:pt x="47" y="13"/>
                    </a:moveTo>
                    <a:cubicBezTo>
                      <a:pt x="33" y="22"/>
                      <a:pt x="15" y="39"/>
                      <a:pt x="2" y="70"/>
                    </a:cubicBezTo>
                    <a:cubicBezTo>
                      <a:pt x="5" y="82"/>
                      <a:pt x="6" y="95"/>
                      <a:pt x="5" y="109"/>
                    </a:cubicBezTo>
                    <a:cubicBezTo>
                      <a:pt x="4" y="117"/>
                      <a:pt x="3" y="125"/>
                      <a:pt x="0" y="132"/>
                    </a:cubicBezTo>
                    <a:cubicBezTo>
                      <a:pt x="1" y="133"/>
                      <a:pt x="1" y="133"/>
                      <a:pt x="1" y="133"/>
                    </a:cubicBezTo>
                    <a:cubicBezTo>
                      <a:pt x="7" y="132"/>
                      <a:pt x="14" y="131"/>
                      <a:pt x="20" y="131"/>
                    </a:cubicBezTo>
                    <a:cubicBezTo>
                      <a:pt x="21" y="131"/>
                      <a:pt x="21" y="131"/>
                      <a:pt x="21" y="131"/>
                    </a:cubicBezTo>
                    <a:cubicBezTo>
                      <a:pt x="59" y="131"/>
                      <a:pt x="91" y="161"/>
                      <a:pt x="96" y="199"/>
                    </a:cubicBezTo>
                    <a:cubicBezTo>
                      <a:pt x="97" y="199"/>
                      <a:pt x="98" y="199"/>
                      <a:pt x="99" y="199"/>
                    </a:cubicBezTo>
                    <a:cubicBezTo>
                      <a:pt x="137" y="193"/>
                      <a:pt x="163" y="174"/>
                      <a:pt x="179" y="153"/>
                    </a:cubicBezTo>
                    <a:cubicBezTo>
                      <a:pt x="183" y="138"/>
                      <a:pt x="191" y="124"/>
                      <a:pt x="201" y="114"/>
                    </a:cubicBezTo>
                    <a:cubicBezTo>
                      <a:pt x="202" y="109"/>
                      <a:pt x="203" y="106"/>
                      <a:pt x="204" y="102"/>
                    </a:cubicBezTo>
                    <a:cubicBezTo>
                      <a:pt x="204" y="100"/>
                      <a:pt x="205" y="98"/>
                      <a:pt x="205" y="97"/>
                    </a:cubicBezTo>
                    <a:cubicBezTo>
                      <a:pt x="205" y="96"/>
                      <a:pt x="205" y="96"/>
                      <a:pt x="205" y="96"/>
                    </a:cubicBezTo>
                    <a:cubicBezTo>
                      <a:pt x="205" y="94"/>
                      <a:pt x="203" y="93"/>
                      <a:pt x="202" y="93"/>
                    </a:cubicBezTo>
                    <a:cubicBezTo>
                      <a:pt x="202" y="93"/>
                      <a:pt x="201" y="93"/>
                      <a:pt x="201" y="94"/>
                    </a:cubicBezTo>
                    <a:cubicBezTo>
                      <a:pt x="198" y="92"/>
                      <a:pt x="196" y="91"/>
                      <a:pt x="193" y="91"/>
                    </a:cubicBezTo>
                    <a:cubicBezTo>
                      <a:pt x="191" y="91"/>
                      <a:pt x="188" y="92"/>
                      <a:pt x="186" y="93"/>
                    </a:cubicBezTo>
                    <a:cubicBezTo>
                      <a:pt x="183" y="95"/>
                      <a:pt x="180" y="98"/>
                      <a:pt x="178" y="102"/>
                    </a:cubicBezTo>
                    <a:cubicBezTo>
                      <a:pt x="174" y="108"/>
                      <a:pt x="175" y="117"/>
                      <a:pt x="177" y="124"/>
                    </a:cubicBezTo>
                    <a:cubicBezTo>
                      <a:pt x="176" y="124"/>
                      <a:pt x="175" y="124"/>
                      <a:pt x="174" y="124"/>
                    </a:cubicBezTo>
                    <a:cubicBezTo>
                      <a:pt x="170" y="124"/>
                      <a:pt x="167" y="125"/>
                      <a:pt x="163" y="128"/>
                    </a:cubicBezTo>
                    <a:cubicBezTo>
                      <a:pt x="161" y="131"/>
                      <a:pt x="156" y="134"/>
                      <a:pt x="155" y="137"/>
                    </a:cubicBezTo>
                    <a:cubicBezTo>
                      <a:pt x="155" y="139"/>
                      <a:pt x="155" y="141"/>
                      <a:pt x="155" y="142"/>
                    </a:cubicBezTo>
                    <a:cubicBezTo>
                      <a:pt x="152" y="139"/>
                      <a:pt x="149" y="136"/>
                      <a:pt x="144" y="135"/>
                    </a:cubicBezTo>
                    <a:cubicBezTo>
                      <a:pt x="144" y="135"/>
                      <a:pt x="143" y="135"/>
                      <a:pt x="142" y="135"/>
                    </a:cubicBezTo>
                    <a:cubicBezTo>
                      <a:pt x="138" y="135"/>
                      <a:pt x="132" y="136"/>
                      <a:pt x="130" y="138"/>
                    </a:cubicBezTo>
                    <a:cubicBezTo>
                      <a:pt x="127" y="140"/>
                      <a:pt x="123" y="144"/>
                      <a:pt x="121" y="149"/>
                    </a:cubicBezTo>
                    <a:cubicBezTo>
                      <a:pt x="119" y="146"/>
                      <a:pt x="116" y="144"/>
                      <a:pt x="114" y="142"/>
                    </a:cubicBezTo>
                    <a:cubicBezTo>
                      <a:pt x="112" y="141"/>
                      <a:pt x="110" y="141"/>
                      <a:pt x="108" y="141"/>
                    </a:cubicBezTo>
                    <a:cubicBezTo>
                      <a:pt x="101" y="141"/>
                      <a:pt x="93" y="146"/>
                      <a:pt x="88" y="151"/>
                    </a:cubicBezTo>
                    <a:cubicBezTo>
                      <a:pt x="88" y="147"/>
                      <a:pt x="89" y="143"/>
                      <a:pt x="89" y="140"/>
                    </a:cubicBezTo>
                    <a:cubicBezTo>
                      <a:pt x="89" y="134"/>
                      <a:pt x="84" y="130"/>
                      <a:pt x="80" y="127"/>
                    </a:cubicBezTo>
                    <a:cubicBezTo>
                      <a:pt x="79" y="126"/>
                      <a:pt x="77" y="126"/>
                      <a:pt x="75" y="126"/>
                    </a:cubicBezTo>
                    <a:cubicBezTo>
                      <a:pt x="70" y="126"/>
                      <a:pt x="65" y="128"/>
                      <a:pt x="61" y="131"/>
                    </a:cubicBezTo>
                    <a:cubicBezTo>
                      <a:pt x="62" y="125"/>
                      <a:pt x="63" y="120"/>
                      <a:pt x="60" y="115"/>
                    </a:cubicBezTo>
                    <a:cubicBezTo>
                      <a:pt x="56" y="109"/>
                      <a:pt x="50" y="108"/>
                      <a:pt x="43" y="107"/>
                    </a:cubicBezTo>
                    <a:cubicBezTo>
                      <a:pt x="47" y="103"/>
                      <a:pt x="49" y="97"/>
                      <a:pt x="50" y="93"/>
                    </a:cubicBezTo>
                    <a:cubicBezTo>
                      <a:pt x="51" y="86"/>
                      <a:pt x="46" y="79"/>
                      <a:pt x="39" y="75"/>
                    </a:cubicBezTo>
                    <a:cubicBezTo>
                      <a:pt x="43" y="73"/>
                      <a:pt x="47" y="69"/>
                      <a:pt x="49" y="62"/>
                    </a:cubicBezTo>
                    <a:cubicBezTo>
                      <a:pt x="52" y="56"/>
                      <a:pt x="51" y="51"/>
                      <a:pt x="48" y="47"/>
                    </a:cubicBezTo>
                    <a:cubicBezTo>
                      <a:pt x="51" y="47"/>
                      <a:pt x="54" y="45"/>
                      <a:pt x="57" y="42"/>
                    </a:cubicBezTo>
                    <a:cubicBezTo>
                      <a:pt x="61" y="36"/>
                      <a:pt x="63" y="31"/>
                      <a:pt x="62" y="26"/>
                    </a:cubicBezTo>
                    <a:cubicBezTo>
                      <a:pt x="63" y="26"/>
                      <a:pt x="64" y="26"/>
                      <a:pt x="65" y="26"/>
                    </a:cubicBezTo>
                    <a:cubicBezTo>
                      <a:pt x="67" y="26"/>
                      <a:pt x="70" y="25"/>
                      <a:pt x="73" y="21"/>
                    </a:cubicBezTo>
                    <a:cubicBezTo>
                      <a:pt x="74" y="19"/>
                      <a:pt x="75" y="18"/>
                      <a:pt x="76" y="17"/>
                    </a:cubicBezTo>
                    <a:cubicBezTo>
                      <a:pt x="76" y="17"/>
                      <a:pt x="75" y="17"/>
                      <a:pt x="75" y="17"/>
                    </a:cubicBezTo>
                    <a:cubicBezTo>
                      <a:pt x="73" y="17"/>
                      <a:pt x="71" y="17"/>
                      <a:pt x="70" y="17"/>
                    </a:cubicBezTo>
                    <a:cubicBezTo>
                      <a:pt x="69" y="17"/>
                      <a:pt x="69" y="17"/>
                      <a:pt x="69" y="17"/>
                    </a:cubicBezTo>
                    <a:cubicBezTo>
                      <a:pt x="68" y="18"/>
                      <a:pt x="66" y="19"/>
                      <a:pt x="65" y="19"/>
                    </a:cubicBezTo>
                    <a:cubicBezTo>
                      <a:pt x="63" y="19"/>
                      <a:pt x="62" y="18"/>
                      <a:pt x="60" y="17"/>
                    </a:cubicBezTo>
                    <a:cubicBezTo>
                      <a:pt x="61" y="17"/>
                      <a:pt x="61" y="16"/>
                      <a:pt x="62" y="16"/>
                    </a:cubicBezTo>
                    <a:cubicBezTo>
                      <a:pt x="57" y="15"/>
                      <a:pt x="52" y="14"/>
                      <a:pt x="47" y="13"/>
                    </a:cubicBezTo>
                    <a:moveTo>
                      <a:pt x="74" y="0"/>
                    </a:moveTo>
                    <a:cubicBezTo>
                      <a:pt x="73" y="0"/>
                      <a:pt x="73" y="0"/>
                      <a:pt x="72" y="0"/>
                    </a:cubicBezTo>
                    <a:cubicBezTo>
                      <a:pt x="72" y="0"/>
                      <a:pt x="72" y="1"/>
                      <a:pt x="72" y="1"/>
                    </a:cubicBezTo>
                    <a:cubicBezTo>
                      <a:pt x="74" y="1"/>
                      <a:pt x="76" y="2"/>
                      <a:pt x="78" y="3"/>
                    </a:cubicBezTo>
                    <a:cubicBezTo>
                      <a:pt x="78" y="2"/>
                      <a:pt x="78" y="2"/>
                      <a:pt x="78" y="2"/>
                    </a:cubicBezTo>
                    <a:cubicBezTo>
                      <a:pt x="77" y="1"/>
                      <a:pt x="77" y="1"/>
                      <a:pt x="76" y="1"/>
                    </a:cubicBezTo>
                    <a:cubicBezTo>
                      <a:pt x="76" y="1"/>
                      <a:pt x="75" y="1"/>
                      <a:pt x="75" y="1"/>
                    </a:cubicBezTo>
                    <a:cubicBezTo>
                      <a:pt x="75" y="0"/>
                      <a:pt x="74" y="0"/>
                      <a:pt x="7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7" name="Freeform 325"/>
              <p:cNvSpPr>
                <a:spLocks noEditPoints="1"/>
              </p:cNvSpPr>
              <p:nvPr/>
            </p:nvSpPr>
            <p:spPr bwMode="auto">
              <a:xfrm>
                <a:off x="6473" y="3891"/>
                <a:ext cx="88" cy="104"/>
              </a:xfrm>
              <a:custGeom>
                <a:avLst/>
                <a:gdLst>
                  <a:gd name="T0" fmla="*/ 84 w 178"/>
                  <a:gd name="T1" fmla="*/ 190 h 212"/>
                  <a:gd name="T2" fmla="*/ 98 w 178"/>
                  <a:gd name="T3" fmla="*/ 188 h 212"/>
                  <a:gd name="T4" fmla="*/ 103 w 178"/>
                  <a:gd name="T5" fmla="*/ 198 h 212"/>
                  <a:gd name="T6" fmla="*/ 79 w 178"/>
                  <a:gd name="T7" fmla="*/ 186 h 212"/>
                  <a:gd name="T8" fmla="*/ 64 w 178"/>
                  <a:gd name="T9" fmla="*/ 167 h 212"/>
                  <a:gd name="T10" fmla="*/ 79 w 178"/>
                  <a:gd name="T11" fmla="*/ 186 h 212"/>
                  <a:gd name="T12" fmla="*/ 42 w 178"/>
                  <a:gd name="T13" fmla="*/ 135 h 212"/>
                  <a:gd name="T14" fmla="*/ 59 w 178"/>
                  <a:gd name="T15" fmla="*/ 144 h 212"/>
                  <a:gd name="T16" fmla="*/ 41 w 178"/>
                  <a:gd name="T17" fmla="*/ 129 h 212"/>
                  <a:gd name="T18" fmla="*/ 54 w 178"/>
                  <a:gd name="T19" fmla="*/ 112 h 212"/>
                  <a:gd name="T20" fmla="*/ 46 w 178"/>
                  <a:gd name="T21" fmla="*/ 93 h 212"/>
                  <a:gd name="T22" fmla="*/ 59 w 178"/>
                  <a:gd name="T23" fmla="*/ 67 h 212"/>
                  <a:gd name="T24" fmla="*/ 46 w 178"/>
                  <a:gd name="T25" fmla="*/ 93 h 212"/>
                  <a:gd name="T26" fmla="*/ 66 w 178"/>
                  <a:gd name="T27" fmla="*/ 58 h 212"/>
                  <a:gd name="T28" fmla="*/ 87 w 178"/>
                  <a:gd name="T29" fmla="*/ 41 h 212"/>
                  <a:gd name="T30" fmla="*/ 72 w 178"/>
                  <a:gd name="T31" fmla="*/ 58 h 212"/>
                  <a:gd name="T32" fmla="*/ 92 w 178"/>
                  <a:gd name="T33" fmla="*/ 38 h 212"/>
                  <a:gd name="T34" fmla="*/ 121 w 178"/>
                  <a:gd name="T35" fmla="*/ 25 h 212"/>
                  <a:gd name="T36" fmla="*/ 112 w 178"/>
                  <a:gd name="T37" fmla="*/ 42 h 212"/>
                  <a:gd name="T38" fmla="*/ 105 w 178"/>
                  <a:gd name="T39" fmla="*/ 44 h 212"/>
                  <a:gd name="T40" fmla="*/ 137 w 178"/>
                  <a:gd name="T41" fmla="*/ 32 h 212"/>
                  <a:gd name="T42" fmla="*/ 132 w 178"/>
                  <a:gd name="T43" fmla="*/ 24 h 212"/>
                  <a:gd name="T44" fmla="*/ 141 w 178"/>
                  <a:gd name="T45" fmla="*/ 32 h 212"/>
                  <a:gd name="T46" fmla="*/ 48 w 178"/>
                  <a:gd name="T47" fmla="*/ 15 h 212"/>
                  <a:gd name="T48" fmla="*/ 3 w 178"/>
                  <a:gd name="T49" fmla="*/ 107 h 212"/>
                  <a:gd name="T50" fmla="*/ 32 w 178"/>
                  <a:gd name="T51" fmla="*/ 187 h 212"/>
                  <a:gd name="T52" fmla="*/ 87 w 178"/>
                  <a:gd name="T53" fmla="*/ 211 h 212"/>
                  <a:gd name="T54" fmla="*/ 100 w 178"/>
                  <a:gd name="T55" fmla="*/ 212 h 212"/>
                  <a:gd name="T56" fmla="*/ 129 w 178"/>
                  <a:gd name="T57" fmla="*/ 207 h 212"/>
                  <a:gd name="T58" fmla="*/ 126 w 178"/>
                  <a:gd name="T59" fmla="*/ 202 h 212"/>
                  <a:gd name="T60" fmla="*/ 117 w 178"/>
                  <a:gd name="T61" fmla="*/ 194 h 212"/>
                  <a:gd name="T62" fmla="*/ 125 w 178"/>
                  <a:gd name="T63" fmla="*/ 198 h 212"/>
                  <a:gd name="T64" fmla="*/ 120 w 178"/>
                  <a:gd name="T65" fmla="*/ 189 h 212"/>
                  <a:gd name="T66" fmla="*/ 108 w 178"/>
                  <a:gd name="T67" fmla="*/ 191 h 212"/>
                  <a:gd name="T68" fmla="*/ 90 w 178"/>
                  <a:gd name="T69" fmla="*/ 179 h 212"/>
                  <a:gd name="T70" fmla="*/ 78 w 178"/>
                  <a:gd name="T71" fmla="*/ 167 h 212"/>
                  <a:gd name="T72" fmla="*/ 63 w 178"/>
                  <a:gd name="T73" fmla="*/ 161 h 212"/>
                  <a:gd name="T74" fmla="*/ 50 w 178"/>
                  <a:gd name="T75" fmla="*/ 130 h 212"/>
                  <a:gd name="T76" fmla="*/ 52 w 178"/>
                  <a:gd name="T77" fmla="*/ 99 h 212"/>
                  <a:gd name="T78" fmla="*/ 71 w 178"/>
                  <a:gd name="T79" fmla="*/ 73 h 212"/>
                  <a:gd name="T80" fmla="*/ 73 w 178"/>
                  <a:gd name="T81" fmla="*/ 65 h 212"/>
                  <a:gd name="T82" fmla="*/ 93 w 178"/>
                  <a:gd name="T83" fmla="*/ 46 h 212"/>
                  <a:gd name="T84" fmla="*/ 107 w 178"/>
                  <a:gd name="T85" fmla="*/ 50 h 212"/>
                  <a:gd name="T86" fmla="*/ 125 w 178"/>
                  <a:gd name="T87" fmla="*/ 31 h 212"/>
                  <a:gd name="T88" fmla="*/ 139 w 178"/>
                  <a:gd name="T89" fmla="*/ 38 h 212"/>
                  <a:gd name="T90" fmla="*/ 153 w 178"/>
                  <a:gd name="T91" fmla="*/ 33 h 212"/>
                  <a:gd name="T92" fmla="*/ 171 w 178"/>
                  <a:gd name="T93" fmla="*/ 55 h 212"/>
                  <a:gd name="T94" fmla="*/ 176 w 178"/>
                  <a:gd name="T95" fmla="*/ 56 h 212"/>
                  <a:gd name="T96" fmla="*/ 176 w 178"/>
                  <a:gd name="T97" fmla="*/ 49 h 212"/>
                  <a:gd name="T98" fmla="*/ 173 w 178"/>
                  <a:gd name="T99" fmla="*/ 49 h 212"/>
                  <a:gd name="T100" fmla="*/ 159 w 178"/>
                  <a:gd name="T101" fmla="*/ 28 h 212"/>
                  <a:gd name="T102" fmla="*/ 178 w 178"/>
                  <a:gd name="T103" fmla="*/ 28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8" h="212">
                    <a:moveTo>
                      <a:pt x="97" y="196"/>
                    </a:moveTo>
                    <a:cubicBezTo>
                      <a:pt x="93" y="194"/>
                      <a:pt x="88" y="192"/>
                      <a:pt x="84" y="190"/>
                    </a:cubicBezTo>
                    <a:cubicBezTo>
                      <a:pt x="86" y="187"/>
                      <a:pt x="88" y="186"/>
                      <a:pt x="91" y="186"/>
                    </a:cubicBezTo>
                    <a:cubicBezTo>
                      <a:pt x="93" y="186"/>
                      <a:pt x="95" y="186"/>
                      <a:pt x="98" y="188"/>
                    </a:cubicBezTo>
                    <a:cubicBezTo>
                      <a:pt x="102" y="189"/>
                      <a:pt x="104" y="194"/>
                      <a:pt x="104" y="198"/>
                    </a:cubicBezTo>
                    <a:cubicBezTo>
                      <a:pt x="104" y="198"/>
                      <a:pt x="103" y="198"/>
                      <a:pt x="103" y="198"/>
                    </a:cubicBezTo>
                    <a:cubicBezTo>
                      <a:pt x="101" y="197"/>
                      <a:pt x="99" y="196"/>
                      <a:pt x="97" y="196"/>
                    </a:cubicBezTo>
                    <a:moveTo>
                      <a:pt x="79" y="186"/>
                    </a:moveTo>
                    <a:cubicBezTo>
                      <a:pt x="71" y="182"/>
                      <a:pt x="64" y="176"/>
                      <a:pt x="58" y="168"/>
                    </a:cubicBezTo>
                    <a:cubicBezTo>
                      <a:pt x="60" y="167"/>
                      <a:pt x="62" y="167"/>
                      <a:pt x="64" y="167"/>
                    </a:cubicBezTo>
                    <a:cubicBezTo>
                      <a:pt x="68" y="167"/>
                      <a:pt x="72" y="169"/>
                      <a:pt x="76" y="173"/>
                    </a:cubicBezTo>
                    <a:cubicBezTo>
                      <a:pt x="80" y="177"/>
                      <a:pt x="80" y="181"/>
                      <a:pt x="79" y="186"/>
                    </a:cubicBezTo>
                    <a:moveTo>
                      <a:pt x="54" y="163"/>
                    </a:moveTo>
                    <a:cubicBezTo>
                      <a:pt x="48" y="155"/>
                      <a:pt x="44" y="146"/>
                      <a:pt x="42" y="135"/>
                    </a:cubicBezTo>
                    <a:cubicBezTo>
                      <a:pt x="42" y="135"/>
                      <a:pt x="43" y="135"/>
                      <a:pt x="44" y="135"/>
                    </a:cubicBezTo>
                    <a:cubicBezTo>
                      <a:pt x="49" y="135"/>
                      <a:pt x="58" y="141"/>
                      <a:pt x="59" y="144"/>
                    </a:cubicBezTo>
                    <a:cubicBezTo>
                      <a:pt x="61" y="150"/>
                      <a:pt x="59" y="159"/>
                      <a:pt x="54" y="163"/>
                    </a:cubicBezTo>
                    <a:moveTo>
                      <a:pt x="41" y="129"/>
                    </a:moveTo>
                    <a:cubicBezTo>
                      <a:pt x="40" y="120"/>
                      <a:pt x="41" y="110"/>
                      <a:pt x="44" y="100"/>
                    </a:cubicBezTo>
                    <a:cubicBezTo>
                      <a:pt x="49" y="103"/>
                      <a:pt x="53" y="106"/>
                      <a:pt x="54" y="112"/>
                    </a:cubicBezTo>
                    <a:cubicBezTo>
                      <a:pt x="55" y="119"/>
                      <a:pt x="47" y="125"/>
                      <a:pt x="41" y="129"/>
                    </a:cubicBezTo>
                    <a:moveTo>
                      <a:pt x="46" y="93"/>
                    </a:moveTo>
                    <a:cubicBezTo>
                      <a:pt x="47" y="91"/>
                      <a:pt x="47" y="89"/>
                      <a:pt x="48" y="88"/>
                    </a:cubicBezTo>
                    <a:cubicBezTo>
                      <a:pt x="52" y="80"/>
                      <a:pt x="55" y="73"/>
                      <a:pt x="59" y="67"/>
                    </a:cubicBezTo>
                    <a:cubicBezTo>
                      <a:pt x="61" y="68"/>
                      <a:pt x="62" y="70"/>
                      <a:pt x="63" y="71"/>
                    </a:cubicBezTo>
                    <a:cubicBezTo>
                      <a:pt x="74" y="86"/>
                      <a:pt x="58" y="93"/>
                      <a:pt x="46" y="93"/>
                    </a:cubicBezTo>
                    <a:moveTo>
                      <a:pt x="72" y="58"/>
                    </a:moveTo>
                    <a:cubicBezTo>
                      <a:pt x="70" y="58"/>
                      <a:pt x="68" y="58"/>
                      <a:pt x="66" y="58"/>
                    </a:cubicBezTo>
                    <a:cubicBezTo>
                      <a:pt x="72" y="50"/>
                      <a:pt x="79" y="44"/>
                      <a:pt x="86" y="39"/>
                    </a:cubicBezTo>
                    <a:cubicBezTo>
                      <a:pt x="86" y="40"/>
                      <a:pt x="87" y="40"/>
                      <a:pt x="87" y="41"/>
                    </a:cubicBezTo>
                    <a:cubicBezTo>
                      <a:pt x="88" y="44"/>
                      <a:pt x="87" y="49"/>
                      <a:pt x="86" y="52"/>
                    </a:cubicBezTo>
                    <a:cubicBezTo>
                      <a:pt x="84" y="57"/>
                      <a:pt x="78" y="58"/>
                      <a:pt x="72" y="58"/>
                    </a:cubicBezTo>
                    <a:moveTo>
                      <a:pt x="105" y="44"/>
                    </a:moveTo>
                    <a:cubicBezTo>
                      <a:pt x="101" y="44"/>
                      <a:pt x="96" y="41"/>
                      <a:pt x="92" y="38"/>
                    </a:cubicBezTo>
                    <a:cubicBezTo>
                      <a:pt x="92" y="37"/>
                      <a:pt x="92" y="36"/>
                      <a:pt x="91" y="35"/>
                    </a:cubicBezTo>
                    <a:cubicBezTo>
                      <a:pt x="101" y="30"/>
                      <a:pt x="111" y="26"/>
                      <a:pt x="121" y="25"/>
                    </a:cubicBezTo>
                    <a:cubicBezTo>
                      <a:pt x="120" y="27"/>
                      <a:pt x="120" y="28"/>
                      <a:pt x="119" y="30"/>
                    </a:cubicBezTo>
                    <a:cubicBezTo>
                      <a:pt x="119" y="35"/>
                      <a:pt x="117" y="39"/>
                      <a:pt x="112" y="42"/>
                    </a:cubicBezTo>
                    <a:cubicBezTo>
                      <a:pt x="111" y="42"/>
                      <a:pt x="110" y="42"/>
                      <a:pt x="109" y="43"/>
                    </a:cubicBezTo>
                    <a:cubicBezTo>
                      <a:pt x="108" y="43"/>
                      <a:pt x="107" y="44"/>
                      <a:pt x="105" y="44"/>
                    </a:cubicBezTo>
                    <a:moveTo>
                      <a:pt x="141" y="32"/>
                    </a:moveTo>
                    <a:cubicBezTo>
                      <a:pt x="140" y="32"/>
                      <a:pt x="139" y="32"/>
                      <a:pt x="137" y="32"/>
                    </a:cubicBezTo>
                    <a:cubicBezTo>
                      <a:pt x="132" y="31"/>
                      <a:pt x="131" y="28"/>
                      <a:pt x="129" y="24"/>
                    </a:cubicBezTo>
                    <a:cubicBezTo>
                      <a:pt x="130" y="24"/>
                      <a:pt x="131" y="24"/>
                      <a:pt x="132" y="24"/>
                    </a:cubicBezTo>
                    <a:cubicBezTo>
                      <a:pt x="139" y="24"/>
                      <a:pt x="145" y="25"/>
                      <a:pt x="152" y="26"/>
                    </a:cubicBezTo>
                    <a:cubicBezTo>
                      <a:pt x="148" y="30"/>
                      <a:pt x="146" y="32"/>
                      <a:pt x="141" y="32"/>
                    </a:cubicBezTo>
                    <a:moveTo>
                      <a:pt x="104" y="0"/>
                    </a:moveTo>
                    <a:cubicBezTo>
                      <a:pt x="87" y="0"/>
                      <a:pt x="68" y="5"/>
                      <a:pt x="48" y="15"/>
                    </a:cubicBezTo>
                    <a:cubicBezTo>
                      <a:pt x="30" y="25"/>
                      <a:pt x="7" y="50"/>
                      <a:pt x="1" y="87"/>
                    </a:cubicBezTo>
                    <a:cubicBezTo>
                      <a:pt x="2" y="93"/>
                      <a:pt x="3" y="100"/>
                      <a:pt x="3" y="107"/>
                    </a:cubicBezTo>
                    <a:cubicBezTo>
                      <a:pt x="3" y="114"/>
                      <a:pt x="2" y="122"/>
                      <a:pt x="0" y="129"/>
                    </a:cubicBezTo>
                    <a:cubicBezTo>
                      <a:pt x="4" y="155"/>
                      <a:pt x="17" y="175"/>
                      <a:pt x="32" y="187"/>
                    </a:cubicBezTo>
                    <a:cubicBezTo>
                      <a:pt x="47" y="198"/>
                      <a:pt x="60" y="204"/>
                      <a:pt x="72" y="208"/>
                    </a:cubicBezTo>
                    <a:cubicBezTo>
                      <a:pt x="77" y="209"/>
                      <a:pt x="82" y="210"/>
                      <a:pt x="87" y="211"/>
                    </a:cubicBezTo>
                    <a:cubicBezTo>
                      <a:pt x="89" y="211"/>
                      <a:pt x="92" y="211"/>
                      <a:pt x="95" y="212"/>
                    </a:cubicBezTo>
                    <a:cubicBezTo>
                      <a:pt x="96" y="212"/>
                      <a:pt x="98" y="212"/>
                      <a:pt x="100" y="212"/>
                    </a:cubicBezTo>
                    <a:cubicBezTo>
                      <a:pt x="100" y="212"/>
                      <a:pt x="101" y="212"/>
                      <a:pt x="101" y="212"/>
                    </a:cubicBezTo>
                    <a:cubicBezTo>
                      <a:pt x="115" y="212"/>
                      <a:pt x="125" y="208"/>
                      <a:pt x="129" y="207"/>
                    </a:cubicBezTo>
                    <a:cubicBezTo>
                      <a:pt x="128" y="205"/>
                      <a:pt x="127" y="203"/>
                      <a:pt x="126" y="202"/>
                    </a:cubicBezTo>
                    <a:cubicBezTo>
                      <a:pt x="126" y="202"/>
                      <a:pt x="126" y="202"/>
                      <a:pt x="126" y="202"/>
                    </a:cubicBezTo>
                    <a:cubicBezTo>
                      <a:pt x="121" y="202"/>
                      <a:pt x="116" y="201"/>
                      <a:pt x="111" y="200"/>
                    </a:cubicBezTo>
                    <a:cubicBezTo>
                      <a:pt x="112" y="197"/>
                      <a:pt x="114" y="194"/>
                      <a:pt x="117" y="194"/>
                    </a:cubicBezTo>
                    <a:cubicBezTo>
                      <a:pt x="117" y="194"/>
                      <a:pt x="118" y="194"/>
                      <a:pt x="119" y="195"/>
                    </a:cubicBezTo>
                    <a:cubicBezTo>
                      <a:pt x="120" y="195"/>
                      <a:pt x="123" y="197"/>
                      <a:pt x="125" y="198"/>
                    </a:cubicBezTo>
                    <a:cubicBezTo>
                      <a:pt x="124" y="195"/>
                      <a:pt x="123" y="192"/>
                      <a:pt x="121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8" y="188"/>
                      <a:pt x="116" y="188"/>
                      <a:pt x="114" y="188"/>
                    </a:cubicBezTo>
                    <a:cubicBezTo>
                      <a:pt x="111" y="188"/>
                      <a:pt x="109" y="189"/>
                      <a:pt x="108" y="191"/>
                    </a:cubicBezTo>
                    <a:cubicBezTo>
                      <a:pt x="106" y="186"/>
                      <a:pt x="101" y="182"/>
                      <a:pt x="95" y="180"/>
                    </a:cubicBezTo>
                    <a:cubicBezTo>
                      <a:pt x="93" y="179"/>
                      <a:pt x="92" y="179"/>
                      <a:pt x="90" y="179"/>
                    </a:cubicBezTo>
                    <a:cubicBezTo>
                      <a:pt x="88" y="179"/>
                      <a:pt x="87" y="180"/>
                      <a:pt x="85" y="180"/>
                    </a:cubicBezTo>
                    <a:cubicBezTo>
                      <a:pt x="85" y="175"/>
                      <a:pt x="83" y="170"/>
                      <a:pt x="78" y="167"/>
                    </a:cubicBezTo>
                    <a:cubicBezTo>
                      <a:pt x="74" y="163"/>
                      <a:pt x="69" y="161"/>
                      <a:pt x="64" y="161"/>
                    </a:cubicBezTo>
                    <a:cubicBezTo>
                      <a:pt x="64" y="161"/>
                      <a:pt x="63" y="161"/>
                      <a:pt x="63" y="161"/>
                    </a:cubicBezTo>
                    <a:cubicBezTo>
                      <a:pt x="66" y="154"/>
                      <a:pt x="68" y="144"/>
                      <a:pt x="63" y="138"/>
                    </a:cubicBezTo>
                    <a:cubicBezTo>
                      <a:pt x="60" y="136"/>
                      <a:pt x="55" y="132"/>
                      <a:pt x="50" y="130"/>
                    </a:cubicBezTo>
                    <a:cubicBezTo>
                      <a:pt x="55" y="126"/>
                      <a:pt x="60" y="120"/>
                      <a:pt x="60" y="113"/>
                    </a:cubicBezTo>
                    <a:cubicBezTo>
                      <a:pt x="59" y="107"/>
                      <a:pt x="56" y="102"/>
                      <a:pt x="52" y="99"/>
                    </a:cubicBezTo>
                    <a:cubicBezTo>
                      <a:pt x="60" y="98"/>
                      <a:pt x="68" y="96"/>
                      <a:pt x="70" y="90"/>
                    </a:cubicBezTo>
                    <a:cubicBezTo>
                      <a:pt x="72" y="85"/>
                      <a:pt x="74" y="78"/>
                      <a:pt x="71" y="73"/>
                    </a:cubicBezTo>
                    <a:cubicBezTo>
                      <a:pt x="70" y="71"/>
                      <a:pt x="66" y="67"/>
                      <a:pt x="64" y="64"/>
                    </a:cubicBezTo>
                    <a:cubicBezTo>
                      <a:pt x="67" y="64"/>
                      <a:pt x="70" y="65"/>
                      <a:pt x="73" y="65"/>
                    </a:cubicBezTo>
                    <a:cubicBezTo>
                      <a:pt x="80" y="65"/>
                      <a:pt x="87" y="63"/>
                      <a:pt x="90" y="56"/>
                    </a:cubicBezTo>
                    <a:cubicBezTo>
                      <a:pt x="92" y="53"/>
                      <a:pt x="93" y="50"/>
                      <a:pt x="93" y="46"/>
                    </a:cubicBezTo>
                    <a:cubicBezTo>
                      <a:pt x="97" y="48"/>
                      <a:pt x="102" y="50"/>
                      <a:pt x="107" y="50"/>
                    </a:cubicBezTo>
                    <a:cubicBezTo>
                      <a:pt x="107" y="50"/>
                      <a:pt x="107" y="50"/>
                      <a:pt x="107" y="50"/>
                    </a:cubicBezTo>
                    <a:cubicBezTo>
                      <a:pt x="110" y="50"/>
                      <a:pt x="118" y="47"/>
                      <a:pt x="120" y="44"/>
                    </a:cubicBezTo>
                    <a:cubicBezTo>
                      <a:pt x="123" y="40"/>
                      <a:pt x="124" y="35"/>
                      <a:pt x="125" y="31"/>
                    </a:cubicBezTo>
                    <a:cubicBezTo>
                      <a:pt x="126" y="32"/>
                      <a:pt x="126" y="34"/>
                      <a:pt x="128" y="35"/>
                    </a:cubicBezTo>
                    <a:cubicBezTo>
                      <a:pt x="130" y="37"/>
                      <a:pt x="136" y="38"/>
                      <a:pt x="139" y="38"/>
                    </a:cubicBezTo>
                    <a:cubicBezTo>
                      <a:pt x="140" y="38"/>
                      <a:pt x="141" y="38"/>
                      <a:pt x="142" y="38"/>
                    </a:cubicBezTo>
                    <a:cubicBezTo>
                      <a:pt x="147" y="38"/>
                      <a:pt x="150" y="36"/>
                      <a:pt x="153" y="33"/>
                    </a:cubicBezTo>
                    <a:cubicBezTo>
                      <a:pt x="154" y="41"/>
                      <a:pt x="159" y="49"/>
                      <a:pt x="165" y="53"/>
                    </a:cubicBezTo>
                    <a:cubicBezTo>
                      <a:pt x="167" y="54"/>
                      <a:pt x="169" y="55"/>
                      <a:pt x="171" y="55"/>
                    </a:cubicBezTo>
                    <a:cubicBezTo>
                      <a:pt x="172" y="56"/>
                      <a:pt x="174" y="56"/>
                      <a:pt x="175" y="56"/>
                    </a:cubicBezTo>
                    <a:cubicBezTo>
                      <a:pt x="175" y="56"/>
                      <a:pt x="176" y="56"/>
                      <a:pt x="176" y="56"/>
                    </a:cubicBezTo>
                    <a:cubicBezTo>
                      <a:pt x="176" y="53"/>
                      <a:pt x="176" y="51"/>
                      <a:pt x="177" y="49"/>
                    </a:cubicBezTo>
                    <a:cubicBezTo>
                      <a:pt x="176" y="49"/>
                      <a:pt x="176" y="49"/>
                      <a:pt x="176" y="49"/>
                    </a:cubicBezTo>
                    <a:cubicBezTo>
                      <a:pt x="175" y="49"/>
                      <a:pt x="175" y="49"/>
                      <a:pt x="174" y="49"/>
                    </a:cubicBezTo>
                    <a:cubicBezTo>
                      <a:pt x="174" y="49"/>
                      <a:pt x="174" y="49"/>
                      <a:pt x="173" y="49"/>
                    </a:cubicBezTo>
                    <a:cubicBezTo>
                      <a:pt x="169" y="49"/>
                      <a:pt x="165" y="47"/>
                      <a:pt x="163" y="42"/>
                    </a:cubicBezTo>
                    <a:cubicBezTo>
                      <a:pt x="161" y="38"/>
                      <a:pt x="159" y="33"/>
                      <a:pt x="159" y="28"/>
                    </a:cubicBezTo>
                    <a:cubicBezTo>
                      <a:pt x="166" y="31"/>
                      <a:pt x="172" y="34"/>
                      <a:pt x="177" y="38"/>
                    </a:cubicBezTo>
                    <a:cubicBezTo>
                      <a:pt x="177" y="35"/>
                      <a:pt x="178" y="31"/>
                      <a:pt x="178" y="28"/>
                    </a:cubicBezTo>
                    <a:cubicBezTo>
                      <a:pt x="163" y="15"/>
                      <a:pt x="137" y="0"/>
                      <a:pt x="10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8" name="Freeform 326"/>
              <p:cNvSpPr>
                <a:spLocks noEditPoints="1"/>
              </p:cNvSpPr>
              <p:nvPr/>
            </p:nvSpPr>
            <p:spPr bwMode="auto">
              <a:xfrm>
                <a:off x="6531" y="3922"/>
                <a:ext cx="96" cy="101"/>
              </a:xfrm>
              <a:custGeom>
                <a:avLst/>
                <a:gdLst>
                  <a:gd name="T0" fmla="*/ 98 w 195"/>
                  <a:gd name="T1" fmla="*/ 190 h 205"/>
                  <a:gd name="T2" fmla="*/ 97 w 195"/>
                  <a:gd name="T3" fmla="*/ 190 h 205"/>
                  <a:gd name="T4" fmla="*/ 64 w 195"/>
                  <a:gd name="T5" fmla="*/ 178 h 205"/>
                  <a:gd name="T6" fmla="*/ 63 w 195"/>
                  <a:gd name="T7" fmla="*/ 177 h 205"/>
                  <a:gd name="T8" fmla="*/ 20 w 195"/>
                  <a:gd name="T9" fmla="*/ 107 h 205"/>
                  <a:gd name="T10" fmla="*/ 98 w 195"/>
                  <a:gd name="T11" fmla="*/ 28 h 205"/>
                  <a:gd name="T12" fmla="*/ 157 w 195"/>
                  <a:gd name="T13" fmla="*/ 61 h 205"/>
                  <a:gd name="T14" fmla="*/ 131 w 195"/>
                  <a:gd name="T15" fmla="*/ 183 h 205"/>
                  <a:gd name="T16" fmla="*/ 98 w 195"/>
                  <a:gd name="T17" fmla="*/ 190 h 205"/>
                  <a:gd name="T18" fmla="*/ 96 w 195"/>
                  <a:gd name="T19" fmla="*/ 0 h 205"/>
                  <a:gd name="T20" fmla="*/ 82 w 195"/>
                  <a:gd name="T21" fmla="*/ 1 h 205"/>
                  <a:gd name="T22" fmla="*/ 82 w 195"/>
                  <a:gd name="T23" fmla="*/ 6 h 205"/>
                  <a:gd name="T24" fmla="*/ 82 w 195"/>
                  <a:gd name="T25" fmla="*/ 12 h 205"/>
                  <a:gd name="T26" fmla="*/ 60 w 195"/>
                  <a:gd name="T27" fmla="*/ 13 h 205"/>
                  <a:gd name="T28" fmla="*/ 60 w 195"/>
                  <a:gd name="T29" fmla="*/ 8 h 205"/>
                  <a:gd name="T30" fmla="*/ 59 w 195"/>
                  <a:gd name="T31" fmla="*/ 8 h 205"/>
                  <a:gd name="T32" fmla="*/ 50 w 195"/>
                  <a:gd name="T33" fmla="*/ 13 h 205"/>
                  <a:gd name="T34" fmla="*/ 18 w 195"/>
                  <a:gd name="T35" fmla="*/ 46 h 205"/>
                  <a:gd name="T36" fmla="*/ 4 w 195"/>
                  <a:gd name="T37" fmla="*/ 122 h 205"/>
                  <a:gd name="T38" fmla="*/ 5 w 195"/>
                  <a:gd name="T39" fmla="*/ 126 h 205"/>
                  <a:gd name="T40" fmla="*/ 9 w 195"/>
                  <a:gd name="T41" fmla="*/ 135 h 205"/>
                  <a:gd name="T42" fmla="*/ 10 w 195"/>
                  <a:gd name="T43" fmla="*/ 139 h 205"/>
                  <a:gd name="T44" fmla="*/ 13 w 195"/>
                  <a:gd name="T45" fmla="*/ 144 h 205"/>
                  <a:gd name="T46" fmla="*/ 25 w 195"/>
                  <a:gd name="T47" fmla="*/ 162 h 205"/>
                  <a:gd name="T48" fmla="*/ 88 w 195"/>
                  <a:gd name="T49" fmla="*/ 203 h 205"/>
                  <a:gd name="T50" fmla="*/ 93 w 195"/>
                  <a:gd name="T51" fmla="*/ 204 h 205"/>
                  <a:gd name="T52" fmla="*/ 103 w 195"/>
                  <a:gd name="T53" fmla="*/ 205 h 205"/>
                  <a:gd name="T54" fmla="*/ 107 w 195"/>
                  <a:gd name="T55" fmla="*/ 205 h 205"/>
                  <a:gd name="T56" fmla="*/ 129 w 195"/>
                  <a:gd name="T57" fmla="*/ 202 h 205"/>
                  <a:gd name="T58" fmla="*/ 180 w 195"/>
                  <a:gd name="T59" fmla="*/ 157 h 205"/>
                  <a:gd name="T60" fmla="*/ 193 w 195"/>
                  <a:gd name="T61" fmla="*/ 121 h 205"/>
                  <a:gd name="T62" fmla="*/ 195 w 195"/>
                  <a:gd name="T63" fmla="*/ 101 h 205"/>
                  <a:gd name="T64" fmla="*/ 174 w 195"/>
                  <a:gd name="T65" fmla="*/ 38 h 205"/>
                  <a:gd name="T66" fmla="*/ 96 w 195"/>
                  <a:gd name="T67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5" h="205">
                    <a:moveTo>
                      <a:pt x="98" y="190"/>
                    </a:moveTo>
                    <a:cubicBezTo>
                      <a:pt x="98" y="190"/>
                      <a:pt x="97" y="190"/>
                      <a:pt x="97" y="190"/>
                    </a:cubicBezTo>
                    <a:cubicBezTo>
                      <a:pt x="85" y="190"/>
                      <a:pt x="74" y="184"/>
                      <a:pt x="64" y="178"/>
                    </a:cubicBezTo>
                    <a:cubicBezTo>
                      <a:pt x="63" y="177"/>
                      <a:pt x="63" y="177"/>
                      <a:pt x="63" y="177"/>
                    </a:cubicBezTo>
                    <a:cubicBezTo>
                      <a:pt x="56" y="173"/>
                      <a:pt x="19" y="149"/>
                      <a:pt x="20" y="107"/>
                    </a:cubicBezTo>
                    <a:cubicBezTo>
                      <a:pt x="21" y="85"/>
                      <a:pt x="53" y="28"/>
                      <a:pt x="98" y="28"/>
                    </a:cubicBezTo>
                    <a:cubicBezTo>
                      <a:pt x="116" y="28"/>
                      <a:pt x="136" y="37"/>
                      <a:pt x="157" y="61"/>
                    </a:cubicBezTo>
                    <a:cubicBezTo>
                      <a:pt x="193" y="102"/>
                      <a:pt x="163" y="170"/>
                      <a:pt x="131" y="183"/>
                    </a:cubicBezTo>
                    <a:cubicBezTo>
                      <a:pt x="121" y="187"/>
                      <a:pt x="109" y="190"/>
                      <a:pt x="98" y="190"/>
                    </a:cubicBezTo>
                    <a:moveTo>
                      <a:pt x="96" y="0"/>
                    </a:moveTo>
                    <a:cubicBezTo>
                      <a:pt x="91" y="0"/>
                      <a:pt x="87" y="0"/>
                      <a:pt x="82" y="1"/>
                    </a:cubicBezTo>
                    <a:cubicBezTo>
                      <a:pt x="82" y="3"/>
                      <a:pt x="82" y="4"/>
                      <a:pt x="82" y="6"/>
                    </a:cubicBezTo>
                    <a:cubicBezTo>
                      <a:pt x="82" y="10"/>
                      <a:pt x="82" y="12"/>
                      <a:pt x="82" y="12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60" y="13"/>
                      <a:pt x="60" y="11"/>
                      <a:pt x="60" y="8"/>
                    </a:cubicBezTo>
                    <a:cubicBezTo>
                      <a:pt x="60" y="8"/>
                      <a:pt x="59" y="8"/>
                      <a:pt x="59" y="8"/>
                    </a:cubicBezTo>
                    <a:cubicBezTo>
                      <a:pt x="56" y="10"/>
                      <a:pt x="53" y="11"/>
                      <a:pt x="50" y="13"/>
                    </a:cubicBezTo>
                    <a:cubicBezTo>
                      <a:pt x="37" y="21"/>
                      <a:pt x="26" y="32"/>
                      <a:pt x="18" y="46"/>
                    </a:cubicBezTo>
                    <a:cubicBezTo>
                      <a:pt x="1" y="76"/>
                      <a:pt x="0" y="110"/>
                      <a:pt x="4" y="122"/>
                    </a:cubicBezTo>
                    <a:cubicBezTo>
                      <a:pt x="5" y="123"/>
                      <a:pt x="5" y="125"/>
                      <a:pt x="5" y="126"/>
                    </a:cubicBezTo>
                    <a:cubicBezTo>
                      <a:pt x="7" y="129"/>
                      <a:pt x="8" y="132"/>
                      <a:pt x="9" y="135"/>
                    </a:cubicBezTo>
                    <a:cubicBezTo>
                      <a:pt x="9" y="136"/>
                      <a:pt x="10" y="137"/>
                      <a:pt x="10" y="139"/>
                    </a:cubicBezTo>
                    <a:cubicBezTo>
                      <a:pt x="11" y="140"/>
                      <a:pt x="12" y="142"/>
                      <a:pt x="13" y="144"/>
                    </a:cubicBezTo>
                    <a:cubicBezTo>
                      <a:pt x="16" y="149"/>
                      <a:pt x="20" y="155"/>
                      <a:pt x="25" y="162"/>
                    </a:cubicBezTo>
                    <a:cubicBezTo>
                      <a:pt x="38" y="179"/>
                      <a:pt x="55" y="196"/>
                      <a:pt x="88" y="203"/>
                    </a:cubicBezTo>
                    <a:cubicBezTo>
                      <a:pt x="90" y="204"/>
                      <a:pt x="91" y="204"/>
                      <a:pt x="93" y="204"/>
                    </a:cubicBezTo>
                    <a:cubicBezTo>
                      <a:pt x="96" y="205"/>
                      <a:pt x="99" y="205"/>
                      <a:pt x="103" y="205"/>
                    </a:cubicBezTo>
                    <a:cubicBezTo>
                      <a:pt x="104" y="205"/>
                      <a:pt x="106" y="205"/>
                      <a:pt x="107" y="205"/>
                    </a:cubicBezTo>
                    <a:cubicBezTo>
                      <a:pt x="115" y="204"/>
                      <a:pt x="122" y="203"/>
                      <a:pt x="129" y="202"/>
                    </a:cubicBezTo>
                    <a:cubicBezTo>
                      <a:pt x="151" y="197"/>
                      <a:pt x="169" y="178"/>
                      <a:pt x="180" y="157"/>
                    </a:cubicBezTo>
                    <a:cubicBezTo>
                      <a:pt x="185" y="148"/>
                      <a:pt x="190" y="136"/>
                      <a:pt x="193" y="121"/>
                    </a:cubicBezTo>
                    <a:cubicBezTo>
                      <a:pt x="194" y="115"/>
                      <a:pt x="195" y="108"/>
                      <a:pt x="195" y="101"/>
                    </a:cubicBezTo>
                    <a:cubicBezTo>
                      <a:pt x="195" y="81"/>
                      <a:pt x="190" y="59"/>
                      <a:pt x="174" y="38"/>
                    </a:cubicBezTo>
                    <a:cubicBezTo>
                      <a:pt x="161" y="22"/>
                      <a:pt x="132" y="0"/>
                      <a:pt x="9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9" name="Freeform 327"/>
              <p:cNvSpPr>
                <a:spLocks noEditPoints="1"/>
              </p:cNvSpPr>
              <p:nvPr/>
            </p:nvSpPr>
            <p:spPr bwMode="auto">
              <a:xfrm>
                <a:off x="6467" y="3218"/>
                <a:ext cx="110" cy="103"/>
              </a:xfrm>
              <a:custGeom>
                <a:avLst/>
                <a:gdLst>
                  <a:gd name="T0" fmla="*/ 188 w 223"/>
                  <a:gd name="T1" fmla="*/ 181 h 209"/>
                  <a:gd name="T2" fmla="*/ 191 w 223"/>
                  <a:gd name="T3" fmla="*/ 191 h 209"/>
                  <a:gd name="T4" fmla="*/ 190 w 223"/>
                  <a:gd name="T5" fmla="*/ 179 h 209"/>
                  <a:gd name="T6" fmla="*/ 184 w 223"/>
                  <a:gd name="T7" fmla="*/ 177 h 209"/>
                  <a:gd name="T8" fmla="*/ 184 w 223"/>
                  <a:gd name="T9" fmla="*/ 176 h 209"/>
                  <a:gd name="T10" fmla="*/ 1 w 223"/>
                  <a:gd name="T11" fmla="*/ 124 h 209"/>
                  <a:gd name="T12" fmla="*/ 9 w 223"/>
                  <a:gd name="T13" fmla="*/ 139 h 209"/>
                  <a:gd name="T14" fmla="*/ 17 w 223"/>
                  <a:gd name="T15" fmla="*/ 109 h 209"/>
                  <a:gd name="T16" fmla="*/ 15 w 223"/>
                  <a:gd name="T17" fmla="*/ 114 h 209"/>
                  <a:gd name="T18" fmla="*/ 23 w 223"/>
                  <a:gd name="T19" fmla="*/ 129 h 209"/>
                  <a:gd name="T20" fmla="*/ 22 w 223"/>
                  <a:gd name="T21" fmla="*/ 111 h 209"/>
                  <a:gd name="T22" fmla="*/ 17 w 223"/>
                  <a:gd name="T23" fmla="*/ 109 h 209"/>
                  <a:gd name="T24" fmla="*/ 2 w 223"/>
                  <a:gd name="T25" fmla="*/ 117 h 209"/>
                  <a:gd name="T26" fmla="*/ 9 w 223"/>
                  <a:gd name="T27" fmla="*/ 111 h 209"/>
                  <a:gd name="T28" fmla="*/ 3 w 223"/>
                  <a:gd name="T29" fmla="*/ 108 h 209"/>
                  <a:gd name="T30" fmla="*/ 170 w 223"/>
                  <a:gd name="T31" fmla="*/ 189 h 209"/>
                  <a:gd name="T32" fmla="*/ 179 w 223"/>
                  <a:gd name="T33" fmla="*/ 186 h 209"/>
                  <a:gd name="T34" fmla="*/ 191 w 223"/>
                  <a:gd name="T35" fmla="*/ 149 h 209"/>
                  <a:gd name="T36" fmla="*/ 192 w 223"/>
                  <a:gd name="T37" fmla="*/ 119 h 209"/>
                  <a:gd name="T38" fmla="*/ 188 w 223"/>
                  <a:gd name="T39" fmla="*/ 112 h 209"/>
                  <a:gd name="T40" fmla="*/ 178 w 223"/>
                  <a:gd name="T41" fmla="*/ 82 h 209"/>
                  <a:gd name="T42" fmla="*/ 188 w 223"/>
                  <a:gd name="T43" fmla="*/ 112 h 209"/>
                  <a:gd name="T44" fmla="*/ 151 w 223"/>
                  <a:gd name="T45" fmla="*/ 76 h 209"/>
                  <a:gd name="T46" fmla="*/ 173 w 223"/>
                  <a:gd name="T47" fmla="*/ 77 h 209"/>
                  <a:gd name="T48" fmla="*/ 124 w 223"/>
                  <a:gd name="T49" fmla="*/ 69 h 209"/>
                  <a:gd name="T50" fmla="*/ 113 w 223"/>
                  <a:gd name="T51" fmla="*/ 51 h 209"/>
                  <a:gd name="T52" fmla="*/ 142 w 223"/>
                  <a:gd name="T53" fmla="*/ 57 h 209"/>
                  <a:gd name="T54" fmla="*/ 86 w 223"/>
                  <a:gd name="T55" fmla="*/ 65 h 209"/>
                  <a:gd name="T56" fmla="*/ 74 w 223"/>
                  <a:gd name="T57" fmla="*/ 58 h 209"/>
                  <a:gd name="T58" fmla="*/ 102 w 223"/>
                  <a:gd name="T59" fmla="*/ 51 h 209"/>
                  <a:gd name="T60" fmla="*/ 117 w 223"/>
                  <a:gd name="T61" fmla="*/ 0 h 209"/>
                  <a:gd name="T62" fmla="*/ 54 w 223"/>
                  <a:gd name="T63" fmla="*/ 23 h 209"/>
                  <a:gd name="T64" fmla="*/ 66 w 223"/>
                  <a:gd name="T65" fmla="*/ 58 h 209"/>
                  <a:gd name="T66" fmla="*/ 60 w 223"/>
                  <a:gd name="T67" fmla="*/ 79 h 209"/>
                  <a:gd name="T68" fmla="*/ 51 w 223"/>
                  <a:gd name="T69" fmla="*/ 82 h 209"/>
                  <a:gd name="T70" fmla="*/ 40 w 223"/>
                  <a:gd name="T71" fmla="*/ 78 h 209"/>
                  <a:gd name="T72" fmla="*/ 41 w 223"/>
                  <a:gd name="T73" fmla="*/ 90 h 209"/>
                  <a:gd name="T74" fmla="*/ 53 w 223"/>
                  <a:gd name="T75" fmla="*/ 89 h 209"/>
                  <a:gd name="T76" fmla="*/ 73 w 223"/>
                  <a:gd name="T77" fmla="*/ 67 h 209"/>
                  <a:gd name="T78" fmla="*/ 86 w 223"/>
                  <a:gd name="T79" fmla="*/ 72 h 209"/>
                  <a:gd name="T80" fmla="*/ 109 w 223"/>
                  <a:gd name="T81" fmla="*/ 66 h 209"/>
                  <a:gd name="T82" fmla="*/ 126 w 223"/>
                  <a:gd name="T83" fmla="*/ 77 h 209"/>
                  <a:gd name="T84" fmla="*/ 148 w 223"/>
                  <a:gd name="T85" fmla="*/ 83 h 209"/>
                  <a:gd name="T86" fmla="*/ 168 w 223"/>
                  <a:gd name="T87" fmla="*/ 85 h 209"/>
                  <a:gd name="T88" fmla="*/ 183 w 223"/>
                  <a:gd name="T89" fmla="*/ 118 h 209"/>
                  <a:gd name="T90" fmla="*/ 182 w 223"/>
                  <a:gd name="T91" fmla="*/ 150 h 209"/>
                  <a:gd name="T92" fmla="*/ 174 w 223"/>
                  <a:gd name="T93" fmla="*/ 178 h 209"/>
                  <a:gd name="T94" fmla="*/ 165 w 223"/>
                  <a:gd name="T95" fmla="*/ 187 h 209"/>
                  <a:gd name="T96" fmla="*/ 167 w 223"/>
                  <a:gd name="T97" fmla="*/ 208 h 209"/>
                  <a:gd name="T98" fmla="*/ 169 w 223"/>
                  <a:gd name="T99" fmla="*/ 208 h 209"/>
                  <a:gd name="T100" fmla="*/ 172 w 223"/>
                  <a:gd name="T101" fmla="*/ 208 h 209"/>
                  <a:gd name="T102" fmla="*/ 182 w 223"/>
                  <a:gd name="T103" fmla="*/ 179 h 209"/>
                  <a:gd name="T104" fmla="*/ 188 w 223"/>
                  <a:gd name="T105" fmla="*/ 156 h 209"/>
                  <a:gd name="T106" fmla="*/ 186 w 223"/>
                  <a:gd name="T107" fmla="*/ 172 h 209"/>
                  <a:gd name="T108" fmla="*/ 188 w 223"/>
                  <a:gd name="T109" fmla="*/ 172 h 209"/>
                  <a:gd name="T110" fmla="*/ 223 w 223"/>
                  <a:gd name="T111" fmla="*/ 118 h 209"/>
                  <a:gd name="T112" fmla="*/ 214 w 223"/>
                  <a:gd name="T113" fmla="*/ 60 h 209"/>
                  <a:gd name="T114" fmla="*/ 153 w 223"/>
                  <a:gd name="T115" fmla="*/ 6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3" h="209">
                    <a:moveTo>
                      <a:pt x="190" y="179"/>
                    </a:moveTo>
                    <a:cubicBezTo>
                      <a:pt x="190" y="180"/>
                      <a:pt x="189" y="181"/>
                      <a:pt x="188" y="181"/>
                    </a:cubicBezTo>
                    <a:cubicBezTo>
                      <a:pt x="187" y="184"/>
                      <a:pt x="187" y="186"/>
                      <a:pt x="189" y="188"/>
                    </a:cubicBezTo>
                    <a:cubicBezTo>
                      <a:pt x="190" y="189"/>
                      <a:pt x="190" y="190"/>
                      <a:pt x="191" y="191"/>
                    </a:cubicBezTo>
                    <a:cubicBezTo>
                      <a:pt x="193" y="188"/>
                      <a:pt x="196" y="185"/>
                      <a:pt x="198" y="182"/>
                    </a:cubicBezTo>
                    <a:cubicBezTo>
                      <a:pt x="196" y="181"/>
                      <a:pt x="193" y="180"/>
                      <a:pt x="190" y="179"/>
                    </a:cubicBezTo>
                    <a:moveTo>
                      <a:pt x="184" y="176"/>
                    </a:moveTo>
                    <a:cubicBezTo>
                      <a:pt x="184" y="176"/>
                      <a:pt x="184" y="177"/>
                      <a:pt x="184" y="177"/>
                    </a:cubicBezTo>
                    <a:cubicBezTo>
                      <a:pt x="184" y="177"/>
                      <a:pt x="184" y="177"/>
                      <a:pt x="184" y="176"/>
                    </a:cubicBezTo>
                    <a:cubicBezTo>
                      <a:pt x="184" y="176"/>
                      <a:pt x="184" y="176"/>
                      <a:pt x="184" y="176"/>
                    </a:cubicBezTo>
                    <a:moveTo>
                      <a:pt x="13" y="119"/>
                    </a:moveTo>
                    <a:cubicBezTo>
                      <a:pt x="10" y="122"/>
                      <a:pt x="6" y="124"/>
                      <a:pt x="1" y="124"/>
                    </a:cubicBezTo>
                    <a:cubicBezTo>
                      <a:pt x="0" y="133"/>
                      <a:pt x="1" y="141"/>
                      <a:pt x="2" y="146"/>
                    </a:cubicBezTo>
                    <a:cubicBezTo>
                      <a:pt x="4" y="143"/>
                      <a:pt x="6" y="141"/>
                      <a:pt x="9" y="139"/>
                    </a:cubicBezTo>
                    <a:cubicBezTo>
                      <a:pt x="9" y="132"/>
                      <a:pt x="10" y="126"/>
                      <a:pt x="13" y="119"/>
                    </a:cubicBezTo>
                    <a:moveTo>
                      <a:pt x="17" y="109"/>
                    </a:moveTo>
                    <a:cubicBezTo>
                      <a:pt x="17" y="110"/>
                      <a:pt x="16" y="110"/>
                      <a:pt x="15" y="111"/>
                    </a:cubicBezTo>
                    <a:cubicBezTo>
                      <a:pt x="15" y="112"/>
                      <a:pt x="15" y="113"/>
                      <a:pt x="15" y="114"/>
                    </a:cubicBezTo>
                    <a:cubicBezTo>
                      <a:pt x="18" y="117"/>
                      <a:pt x="20" y="121"/>
                      <a:pt x="22" y="125"/>
                    </a:cubicBezTo>
                    <a:cubicBezTo>
                      <a:pt x="23" y="126"/>
                      <a:pt x="23" y="127"/>
                      <a:pt x="23" y="129"/>
                    </a:cubicBezTo>
                    <a:cubicBezTo>
                      <a:pt x="25" y="127"/>
                      <a:pt x="27" y="126"/>
                      <a:pt x="29" y="126"/>
                    </a:cubicBezTo>
                    <a:cubicBezTo>
                      <a:pt x="28" y="120"/>
                      <a:pt x="25" y="115"/>
                      <a:pt x="22" y="111"/>
                    </a:cubicBezTo>
                    <a:cubicBezTo>
                      <a:pt x="23" y="111"/>
                      <a:pt x="25" y="111"/>
                      <a:pt x="26" y="110"/>
                    </a:cubicBezTo>
                    <a:cubicBezTo>
                      <a:pt x="17" y="109"/>
                      <a:pt x="17" y="109"/>
                      <a:pt x="17" y="109"/>
                    </a:cubicBezTo>
                    <a:moveTo>
                      <a:pt x="3" y="108"/>
                    </a:moveTo>
                    <a:cubicBezTo>
                      <a:pt x="3" y="111"/>
                      <a:pt x="2" y="114"/>
                      <a:pt x="2" y="117"/>
                    </a:cubicBezTo>
                    <a:cubicBezTo>
                      <a:pt x="3" y="117"/>
                      <a:pt x="4" y="117"/>
                      <a:pt x="5" y="117"/>
                    </a:cubicBezTo>
                    <a:cubicBezTo>
                      <a:pt x="7" y="116"/>
                      <a:pt x="9" y="115"/>
                      <a:pt x="9" y="111"/>
                    </a:cubicBezTo>
                    <a:cubicBezTo>
                      <a:pt x="9" y="110"/>
                      <a:pt x="9" y="109"/>
                      <a:pt x="9" y="109"/>
                    </a:cubicBezTo>
                    <a:cubicBezTo>
                      <a:pt x="3" y="108"/>
                      <a:pt x="3" y="108"/>
                      <a:pt x="3" y="108"/>
                    </a:cubicBezTo>
                    <a:moveTo>
                      <a:pt x="170" y="201"/>
                    </a:moveTo>
                    <a:cubicBezTo>
                      <a:pt x="168" y="198"/>
                      <a:pt x="169" y="192"/>
                      <a:pt x="170" y="189"/>
                    </a:cubicBezTo>
                    <a:cubicBezTo>
                      <a:pt x="171" y="186"/>
                      <a:pt x="173" y="185"/>
                      <a:pt x="176" y="185"/>
                    </a:cubicBezTo>
                    <a:cubicBezTo>
                      <a:pt x="177" y="185"/>
                      <a:pt x="178" y="186"/>
                      <a:pt x="179" y="186"/>
                    </a:cubicBezTo>
                    <a:cubicBezTo>
                      <a:pt x="176" y="192"/>
                      <a:pt x="173" y="197"/>
                      <a:pt x="170" y="201"/>
                    </a:cubicBezTo>
                    <a:moveTo>
                      <a:pt x="191" y="149"/>
                    </a:moveTo>
                    <a:cubicBezTo>
                      <a:pt x="187" y="147"/>
                      <a:pt x="183" y="144"/>
                      <a:pt x="183" y="137"/>
                    </a:cubicBezTo>
                    <a:cubicBezTo>
                      <a:pt x="183" y="128"/>
                      <a:pt x="185" y="122"/>
                      <a:pt x="192" y="119"/>
                    </a:cubicBezTo>
                    <a:cubicBezTo>
                      <a:pt x="193" y="129"/>
                      <a:pt x="193" y="139"/>
                      <a:pt x="191" y="149"/>
                    </a:cubicBezTo>
                    <a:moveTo>
                      <a:pt x="188" y="112"/>
                    </a:moveTo>
                    <a:cubicBezTo>
                      <a:pt x="182" y="112"/>
                      <a:pt x="175" y="108"/>
                      <a:pt x="173" y="102"/>
                    </a:cubicBezTo>
                    <a:cubicBezTo>
                      <a:pt x="171" y="100"/>
                      <a:pt x="173" y="85"/>
                      <a:pt x="178" y="82"/>
                    </a:cubicBezTo>
                    <a:cubicBezTo>
                      <a:pt x="184" y="91"/>
                      <a:pt x="188" y="101"/>
                      <a:pt x="191" y="112"/>
                    </a:cubicBezTo>
                    <a:cubicBezTo>
                      <a:pt x="190" y="112"/>
                      <a:pt x="189" y="112"/>
                      <a:pt x="188" y="112"/>
                    </a:cubicBezTo>
                    <a:moveTo>
                      <a:pt x="160" y="80"/>
                    </a:moveTo>
                    <a:cubicBezTo>
                      <a:pt x="156" y="80"/>
                      <a:pt x="153" y="79"/>
                      <a:pt x="151" y="76"/>
                    </a:cubicBezTo>
                    <a:cubicBezTo>
                      <a:pt x="148" y="72"/>
                      <a:pt x="148" y="66"/>
                      <a:pt x="149" y="60"/>
                    </a:cubicBezTo>
                    <a:cubicBezTo>
                      <a:pt x="159" y="65"/>
                      <a:pt x="167" y="70"/>
                      <a:pt x="173" y="77"/>
                    </a:cubicBezTo>
                    <a:cubicBezTo>
                      <a:pt x="169" y="79"/>
                      <a:pt x="164" y="80"/>
                      <a:pt x="160" y="80"/>
                    </a:cubicBezTo>
                    <a:moveTo>
                      <a:pt x="124" y="69"/>
                    </a:moveTo>
                    <a:cubicBezTo>
                      <a:pt x="119" y="69"/>
                      <a:pt x="115" y="66"/>
                      <a:pt x="114" y="58"/>
                    </a:cubicBezTo>
                    <a:cubicBezTo>
                      <a:pt x="113" y="56"/>
                      <a:pt x="113" y="53"/>
                      <a:pt x="113" y="51"/>
                    </a:cubicBezTo>
                    <a:cubicBezTo>
                      <a:pt x="120" y="52"/>
                      <a:pt x="128" y="53"/>
                      <a:pt x="137" y="56"/>
                    </a:cubicBezTo>
                    <a:cubicBezTo>
                      <a:pt x="139" y="56"/>
                      <a:pt x="140" y="57"/>
                      <a:pt x="142" y="57"/>
                    </a:cubicBezTo>
                    <a:cubicBezTo>
                      <a:pt x="137" y="63"/>
                      <a:pt x="130" y="69"/>
                      <a:pt x="124" y="69"/>
                    </a:cubicBezTo>
                    <a:moveTo>
                      <a:pt x="86" y="65"/>
                    </a:moveTo>
                    <a:cubicBezTo>
                      <a:pt x="85" y="65"/>
                      <a:pt x="84" y="65"/>
                      <a:pt x="83" y="64"/>
                    </a:cubicBezTo>
                    <a:cubicBezTo>
                      <a:pt x="80" y="63"/>
                      <a:pt x="76" y="61"/>
                      <a:pt x="74" y="58"/>
                    </a:cubicBezTo>
                    <a:cubicBezTo>
                      <a:pt x="74" y="58"/>
                      <a:pt x="73" y="57"/>
                      <a:pt x="73" y="56"/>
                    </a:cubicBezTo>
                    <a:cubicBezTo>
                      <a:pt x="82" y="53"/>
                      <a:pt x="91" y="51"/>
                      <a:pt x="102" y="51"/>
                    </a:cubicBezTo>
                    <a:cubicBezTo>
                      <a:pt x="98" y="57"/>
                      <a:pt x="92" y="65"/>
                      <a:pt x="86" y="65"/>
                    </a:cubicBezTo>
                    <a:moveTo>
                      <a:pt x="117" y="0"/>
                    </a:moveTo>
                    <a:cubicBezTo>
                      <a:pt x="103" y="0"/>
                      <a:pt x="90" y="3"/>
                      <a:pt x="81" y="7"/>
                    </a:cubicBezTo>
                    <a:cubicBezTo>
                      <a:pt x="71" y="12"/>
                      <a:pt x="62" y="17"/>
                      <a:pt x="54" y="23"/>
                    </a:cubicBezTo>
                    <a:cubicBezTo>
                      <a:pt x="48" y="39"/>
                      <a:pt x="44" y="57"/>
                      <a:pt x="40" y="75"/>
                    </a:cubicBezTo>
                    <a:cubicBezTo>
                      <a:pt x="48" y="68"/>
                      <a:pt x="57" y="62"/>
                      <a:pt x="66" y="58"/>
                    </a:cubicBezTo>
                    <a:cubicBezTo>
                      <a:pt x="67" y="59"/>
                      <a:pt x="67" y="60"/>
                      <a:pt x="68" y="61"/>
                    </a:cubicBezTo>
                    <a:cubicBezTo>
                      <a:pt x="68" y="68"/>
                      <a:pt x="65" y="77"/>
                      <a:pt x="60" y="79"/>
                    </a:cubicBezTo>
                    <a:cubicBezTo>
                      <a:pt x="59" y="79"/>
                      <a:pt x="58" y="80"/>
                      <a:pt x="57" y="81"/>
                    </a:cubicBezTo>
                    <a:cubicBezTo>
                      <a:pt x="55" y="82"/>
                      <a:pt x="53" y="82"/>
                      <a:pt x="51" y="82"/>
                    </a:cubicBezTo>
                    <a:cubicBezTo>
                      <a:pt x="48" y="82"/>
                      <a:pt x="46" y="81"/>
                      <a:pt x="43" y="79"/>
                    </a:cubicBezTo>
                    <a:cubicBezTo>
                      <a:pt x="42" y="79"/>
                      <a:pt x="41" y="78"/>
                      <a:pt x="40" y="78"/>
                    </a:cubicBezTo>
                    <a:cubicBezTo>
                      <a:pt x="39" y="85"/>
                      <a:pt x="37" y="93"/>
                      <a:pt x="37" y="101"/>
                    </a:cubicBezTo>
                    <a:cubicBezTo>
                      <a:pt x="38" y="97"/>
                      <a:pt x="41" y="93"/>
                      <a:pt x="41" y="90"/>
                    </a:cubicBezTo>
                    <a:cubicBezTo>
                      <a:pt x="41" y="88"/>
                      <a:pt x="40" y="86"/>
                      <a:pt x="40" y="85"/>
                    </a:cubicBezTo>
                    <a:cubicBezTo>
                      <a:pt x="44" y="87"/>
                      <a:pt x="48" y="89"/>
                      <a:pt x="53" y="89"/>
                    </a:cubicBezTo>
                    <a:cubicBezTo>
                      <a:pt x="57" y="89"/>
                      <a:pt x="66" y="85"/>
                      <a:pt x="67" y="82"/>
                    </a:cubicBezTo>
                    <a:cubicBezTo>
                      <a:pt x="70" y="78"/>
                      <a:pt x="72" y="72"/>
                      <a:pt x="73" y="67"/>
                    </a:cubicBezTo>
                    <a:cubicBezTo>
                      <a:pt x="76" y="69"/>
                      <a:pt x="80" y="71"/>
                      <a:pt x="83" y="72"/>
                    </a:cubicBezTo>
                    <a:cubicBezTo>
                      <a:pt x="84" y="72"/>
                      <a:pt x="85" y="72"/>
                      <a:pt x="86" y="72"/>
                    </a:cubicBezTo>
                    <a:cubicBezTo>
                      <a:pt x="95" y="72"/>
                      <a:pt x="102" y="62"/>
                      <a:pt x="107" y="54"/>
                    </a:cubicBezTo>
                    <a:cubicBezTo>
                      <a:pt x="108" y="58"/>
                      <a:pt x="108" y="63"/>
                      <a:pt x="109" y="66"/>
                    </a:cubicBezTo>
                    <a:cubicBezTo>
                      <a:pt x="111" y="72"/>
                      <a:pt x="118" y="75"/>
                      <a:pt x="123" y="76"/>
                    </a:cubicBezTo>
                    <a:cubicBezTo>
                      <a:pt x="124" y="76"/>
                      <a:pt x="125" y="77"/>
                      <a:pt x="126" y="77"/>
                    </a:cubicBezTo>
                    <a:cubicBezTo>
                      <a:pt x="131" y="77"/>
                      <a:pt x="137" y="72"/>
                      <a:pt x="142" y="67"/>
                    </a:cubicBezTo>
                    <a:cubicBezTo>
                      <a:pt x="142" y="73"/>
                      <a:pt x="144" y="78"/>
                      <a:pt x="148" y="83"/>
                    </a:cubicBezTo>
                    <a:cubicBezTo>
                      <a:pt x="151" y="86"/>
                      <a:pt x="155" y="87"/>
                      <a:pt x="159" y="87"/>
                    </a:cubicBezTo>
                    <a:cubicBezTo>
                      <a:pt x="162" y="87"/>
                      <a:pt x="165" y="86"/>
                      <a:pt x="168" y="85"/>
                    </a:cubicBezTo>
                    <a:cubicBezTo>
                      <a:pt x="166" y="91"/>
                      <a:pt x="165" y="99"/>
                      <a:pt x="166" y="103"/>
                    </a:cubicBezTo>
                    <a:cubicBezTo>
                      <a:pt x="167" y="111"/>
                      <a:pt x="175" y="116"/>
                      <a:pt x="183" y="118"/>
                    </a:cubicBezTo>
                    <a:cubicBezTo>
                      <a:pt x="179" y="122"/>
                      <a:pt x="177" y="128"/>
                      <a:pt x="176" y="135"/>
                    </a:cubicBezTo>
                    <a:cubicBezTo>
                      <a:pt x="176" y="142"/>
                      <a:pt x="178" y="147"/>
                      <a:pt x="182" y="150"/>
                    </a:cubicBezTo>
                    <a:cubicBezTo>
                      <a:pt x="179" y="152"/>
                      <a:pt x="177" y="155"/>
                      <a:pt x="175" y="159"/>
                    </a:cubicBezTo>
                    <a:cubicBezTo>
                      <a:pt x="173" y="166"/>
                      <a:pt x="172" y="172"/>
                      <a:pt x="174" y="178"/>
                    </a:cubicBezTo>
                    <a:cubicBezTo>
                      <a:pt x="174" y="178"/>
                      <a:pt x="174" y="178"/>
                      <a:pt x="174" y="178"/>
                    </a:cubicBezTo>
                    <a:cubicBezTo>
                      <a:pt x="170" y="178"/>
                      <a:pt x="168" y="180"/>
                      <a:pt x="165" y="187"/>
                    </a:cubicBezTo>
                    <a:cubicBezTo>
                      <a:pt x="164" y="187"/>
                      <a:pt x="164" y="188"/>
                      <a:pt x="164" y="188"/>
                    </a:cubicBezTo>
                    <a:cubicBezTo>
                      <a:pt x="166" y="195"/>
                      <a:pt x="167" y="202"/>
                      <a:pt x="167" y="208"/>
                    </a:cubicBezTo>
                    <a:cubicBezTo>
                      <a:pt x="167" y="209"/>
                      <a:pt x="168" y="209"/>
                      <a:pt x="168" y="209"/>
                    </a:cubicBezTo>
                    <a:cubicBezTo>
                      <a:pt x="168" y="209"/>
                      <a:pt x="169" y="208"/>
                      <a:pt x="169" y="208"/>
                    </a:cubicBezTo>
                    <a:cubicBezTo>
                      <a:pt x="169" y="208"/>
                      <a:pt x="170" y="208"/>
                      <a:pt x="170" y="208"/>
                    </a:cubicBezTo>
                    <a:cubicBezTo>
                      <a:pt x="171" y="208"/>
                      <a:pt x="171" y="208"/>
                      <a:pt x="172" y="208"/>
                    </a:cubicBezTo>
                    <a:cubicBezTo>
                      <a:pt x="174" y="206"/>
                      <a:pt x="180" y="202"/>
                      <a:pt x="186" y="196"/>
                    </a:cubicBezTo>
                    <a:cubicBezTo>
                      <a:pt x="182" y="191"/>
                      <a:pt x="180" y="184"/>
                      <a:pt x="182" y="179"/>
                    </a:cubicBezTo>
                    <a:cubicBezTo>
                      <a:pt x="180" y="175"/>
                      <a:pt x="178" y="171"/>
                      <a:pt x="179" y="166"/>
                    </a:cubicBezTo>
                    <a:cubicBezTo>
                      <a:pt x="181" y="161"/>
                      <a:pt x="183" y="156"/>
                      <a:pt x="188" y="156"/>
                    </a:cubicBezTo>
                    <a:cubicBezTo>
                      <a:pt x="189" y="156"/>
                      <a:pt x="189" y="156"/>
                      <a:pt x="190" y="156"/>
                    </a:cubicBezTo>
                    <a:cubicBezTo>
                      <a:pt x="189" y="162"/>
                      <a:pt x="187" y="167"/>
                      <a:pt x="186" y="172"/>
                    </a:cubicBezTo>
                    <a:cubicBezTo>
                      <a:pt x="186" y="172"/>
                      <a:pt x="186" y="172"/>
                      <a:pt x="186" y="172"/>
                    </a:cubicBezTo>
                    <a:cubicBezTo>
                      <a:pt x="186" y="172"/>
                      <a:pt x="187" y="172"/>
                      <a:pt x="188" y="172"/>
                    </a:cubicBezTo>
                    <a:cubicBezTo>
                      <a:pt x="191" y="172"/>
                      <a:pt x="197" y="173"/>
                      <a:pt x="203" y="175"/>
                    </a:cubicBezTo>
                    <a:cubicBezTo>
                      <a:pt x="212" y="161"/>
                      <a:pt x="220" y="143"/>
                      <a:pt x="223" y="118"/>
                    </a:cubicBezTo>
                    <a:cubicBezTo>
                      <a:pt x="216" y="106"/>
                      <a:pt x="212" y="91"/>
                      <a:pt x="212" y="75"/>
                    </a:cubicBezTo>
                    <a:cubicBezTo>
                      <a:pt x="212" y="70"/>
                      <a:pt x="213" y="65"/>
                      <a:pt x="214" y="60"/>
                    </a:cubicBezTo>
                    <a:cubicBezTo>
                      <a:pt x="208" y="48"/>
                      <a:pt x="199" y="37"/>
                      <a:pt x="188" y="27"/>
                    </a:cubicBezTo>
                    <a:cubicBezTo>
                      <a:pt x="175" y="24"/>
                      <a:pt x="162" y="16"/>
                      <a:pt x="153" y="6"/>
                    </a:cubicBezTo>
                    <a:cubicBezTo>
                      <a:pt x="141" y="1"/>
                      <a:pt x="129" y="0"/>
                      <a:pt x="1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0" name="Freeform 328"/>
              <p:cNvSpPr>
                <a:spLocks noEditPoints="1"/>
              </p:cNvSpPr>
              <p:nvPr/>
            </p:nvSpPr>
            <p:spPr bwMode="auto">
              <a:xfrm>
                <a:off x="6512" y="3303"/>
                <a:ext cx="99" cy="110"/>
              </a:xfrm>
              <a:custGeom>
                <a:avLst/>
                <a:gdLst>
                  <a:gd name="T0" fmla="*/ 13 w 199"/>
                  <a:gd name="T1" fmla="*/ 169 h 224"/>
                  <a:gd name="T2" fmla="*/ 19 w 199"/>
                  <a:gd name="T3" fmla="*/ 182 h 224"/>
                  <a:gd name="T4" fmla="*/ 19 w 199"/>
                  <a:gd name="T5" fmla="*/ 167 h 224"/>
                  <a:gd name="T6" fmla="*/ 72 w 199"/>
                  <a:gd name="T7" fmla="*/ 187 h 224"/>
                  <a:gd name="T8" fmla="*/ 55 w 199"/>
                  <a:gd name="T9" fmla="*/ 174 h 224"/>
                  <a:gd name="T10" fmla="*/ 72 w 199"/>
                  <a:gd name="T11" fmla="*/ 187 h 224"/>
                  <a:gd name="T12" fmla="*/ 78 w 199"/>
                  <a:gd name="T13" fmla="*/ 188 h 224"/>
                  <a:gd name="T14" fmla="*/ 91 w 199"/>
                  <a:gd name="T15" fmla="*/ 173 h 224"/>
                  <a:gd name="T16" fmla="*/ 81 w 199"/>
                  <a:gd name="T17" fmla="*/ 188 h 224"/>
                  <a:gd name="T18" fmla="*/ 119 w 199"/>
                  <a:gd name="T19" fmla="*/ 158 h 224"/>
                  <a:gd name="T20" fmla="*/ 133 w 199"/>
                  <a:gd name="T21" fmla="*/ 160 h 224"/>
                  <a:gd name="T22" fmla="*/ 17 w 199"/>
                  <a:gd name="T23" fmla="*/ 160 h 224"/>
                  <a:gd name="T24" fmla="*/ 8 w 199"/>
                  <a:gd name="T25" fmla="*/ 146 h 224"/>
                  <a:gd name="T26" fmla="*/ 17 w 199"/>
                  <a:gd name="T27" fmla="*/ 160 h 224"/>
                  <a:gd name="T28" fmla="*/ 143 w 199"/>
                  <a:gd name="T29" fmla="*/ 127 h 224"/>
                  <a:gd name="T30" fmla="*/ 150 w 199"/>
                  <a:gd name="T31" fmla="*/ 128 h 224"/>
                  <a:gd name="T32" fmla="*/ 137 w 199"/>
                  <a:gd name="T33" fmla="*/ 154 h 224"/>
                  <a:gd name="T34" fmla="*/ 147 w 199"/>
                  <a:gd name="T35" fmla="*/ 96 h 224"/>
                  <a:gd name="T36" fmla="*/ 156 w 199"/>
                  <a:gd name="T37" fmla="*/ 89 h 224"/>
                  <a:gd name="T38" fmla="*/ 153 w 199"/>
                  <a:gd name="T39" fmla="*/ 117 h 224"/>
                  <a:gd name="T40" fmla="*/ 140 w 199"/>
                  <a:gd name="T41" fmla="*/ 71 h 224"/>
                  <a:gd name="T42" fmla="*/ 144 w 199"/>
                  <a:gd name="T43" fmla="*/ 55 h 224"/>
                  <a:gd name="T44" fmla="*/ 156 w 199"/>
                  <a:gd name="T45" fmla="*/ 82 h 224"/>
                  <a:gd name="T46" fmla="*/ 140 w 199"/>
                  <a:gd name="T47" fmla="*/ 44 h 224"/>
                  <a:gd name="T48" fmla="*/ 128 w 199"/>
                  <a:gd name="T49" fmla="*/ 25 h 224"/>
                  <a:gd name="T50" fmla="*/ 140 w 199"/>
                  <a:gd name="T51" fmla="*/ 44 h 224"/>
                  <a:gd name="T52" fmla="*/ 97 w 199"/>
                  <a:gd name="T53" fmla="*/ 16 h 224"/>
                  <a:gd name="T54" fmla="*/ 98 w 199"/>
                  <a:gd name="T55" fmla="*/ 7 h 224"/>
                  <a:gd name="T56" fmla="*/ 123 w 199"/>
                  <a:gd name="T57" fmla="*/ 20 h 224"/>
                  <a:gd name="T58" fmla="*/ 108 w 199"/>
                  <a:gd name="T59" fmla="*/ 24 h 224"/>
                  <a:gd name="T60" fmla="*/ 96 w 199"/>
                  <a:gd name="T61" fmla="*/ 0 h 224"/>
                  <a:gd name="T62" fmla="*/ 94 w 199"/>
                  <a:gd name="T63" fmla="*/ 0 h 224"/>
                  <a:gd name="T64" fmla="*/ 92 w 199"/>
                  <a:gd name="T65" fmla="*/ 4 h 224"/>
                  <a:gd name="T66" fmla="*/ 90 w 199"/>
                  <a:gd name="T67" fmla="*/ 7 h 224"/>
                  <a:gd name="T68" fmla="*/ 100 w 199"/>
                  <a:gd name="T69" fmla="*/ 28 h 224"/>
                  <a:gd name="T70" fmla="*/ 122 w 199"/>
                  <a:gd name="T71" fmla="*/ 27 h 224"/>
                  <a:gd name="T72" fmla="*/ 135 w 199"/>
                  <a:gd name="T73" fmla="*/ 50 h 224"/>
                  <a:gd name="T74" fmla="*/ 140 w 199"/>
                  <a:gd name="T75" fmla="*/ 50 h 224"/>
                  <a:gd name="T76" fmla="*/ 136 w 199"/>
                  <a:gd name="T77" fmla="*/ 77 h 224"/>
                  <a:gd name="T78" fmla="*/ 140 w 199"/>
                  <a:gd name="T79" fmla="*/ 95 h 224"/>
                  <a:gd name="T80" fmla="*/ 139 w 199"/>
                  <a:gd name="T81" fmla="*/ 121 h 224"/>
                  <a:gd name="T82" fmla="*/ 126 w 199"/>
                  <a:gd name="T83" fmla="*/ 132 h 224"/>
                  <a:gd name="T84" fmla="*/ 123 w 199"/>
                  <a:gd name="T85" fmla="*/ 151 h 224"/>
                  <a:gd name="T86" fmla="*/ 107 w 199"/>
                  <a:gd name="T87" fmla="*/ 173 h 224"/>
                  <a:gd name="T88" fmla="*/ 91 w 199"/>
                  <a:gd name="T89" fmla="*/ 166 h 224"/>
                  <a:gd name="T90" fmla="*/ 62 w 199"/>
                  <a:gd name="T91" fmla="*/ 169 h 224"/>
                  <a:gd name="T92" fmla="*/ 47 w 199"/>
                  <a:gd name="T93" fmla="*/ 170 h 224"/>
                  <a:gd name="T94" fmla="*/ 28 w 199"/>
                  <a:gd name="T95" fmla="*/ 157 h 224"/>
                  <a:gd name="T96" fmla="*/ 21 w 199"/>
                  <a:gd name="T97" fmla="*/ 145 h 224"/>
                  <a:gd name="T98" fmla="*/ 1 w 199"/>
                  <a:gd name="T99" fmla="*/ 145 h 224"/>
                  <a:gd name="T100" fmla="*/ 8 w 199"/>
                  <a:gd name="T101" fmla="*/ 165 h 224"/>
                  <a:gd name="T102" fmla="*/ 22 w 199"/>
                  <a:gd name="T103" fmla="*/ 161 h 224"/>
                  <a:gd name="T104" fmla="*/ 27 w 199"/>
                  <a:gd name="T105" fmla="*/ 162 h 224"/>
                  <a:gd name="T106" fmla="*/ 29 w 199"/>
                  <a:gd name="T107" fmla="*/ 162 h 224"/>
                  <a:gd name="T108" fmla="*/ 40 w 199"/>
                  <a:gd name="T109" fmla="*/ 177 h 224"/>
                  <a:gd name="T110" fmla="*/ 27 w 199"/>
                  <a:gd name="T111" fmla="*/ 191 h 224"/>
                  <a:gd name="T112" fmla="*/ 97 w 199"/>
                  <a:gd name="T113" fmla="*/ 224 h 224"/>
                  <a:gd name="T114" fmla="*/ 196 w 199"/>
                  <a:gd name="T115" fmla="*/ 107 h 224"/>
                  <a:gd name="T116" fmla="*/ 96 w 199"/>
                  <a:gd name="T117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99" h="224">
                    <a:moveTo>
                      <a:pt x="17" y="166"/>
                    </a:moveTo>
                    <a:cubicBezTo>
                      <a:pt x="15" y="166"/>
                      <a:pt x="14" y="167"/>
                      <a:pt x="13" y="169"/>
                    </a:cubicBezTo>
                    <a:cubicBezTo>
                      <a:pt x="12" y="170"/>
                      <a:pt x="12" y="170"/>
                      <a:pt x="11" y="171"/>
                    </a:cubicBezTo>
                    <a:cubicBezTo>
                      <a:pt x="13" y="174"/>
                      <a:pt x="16" y="178"/>
                      <a:pt x="19" y="182"/>
                    </a:cubicBezTo>
                    <a:cubicBezTo>
                      <a:pt x="20" y="178"/>
                      <a:pt x="21" y="173"/>
                      <a:pt x="21" y="168"/>
                    </a:cubicBezTo>
                    <a:cubicBezTo>
                      <a:pt x="20" y="168"/>
                      <a:pt x="20" y="167"/>
                      <a:pt x="19" y="167"/>
                    </a:cubicBezTo>
                    <a:cubicBezTo>
                      <a:pt x="19" y="167"/>
                      <a:pt x="18" y="166"/>
                      <a:pt x="17" y="166"/>
                    </a:cubicBezTo>
                    <a:moveTo>
                      <a:pt x="72" y="187"/>
                    </a:moveTo>
                    <a:cubicBezTo>
                      <a:pt x="63" y="186"/>
                      <a:pt x="54" y="183"/>
                      <a:pt x="46" y="180"/>
                    </a:cubicBezTo>
                    <a:cubicBezTo>
                      <a:pt x="49" y="177"/>
                      <a:pt x="52" y="174"/>
                      <a:pt x="55" y="174"/>
                    </a:cubicBezTo>
                    <a:cubicBezTo>
                      <a:pt x="56" y="174"/>
                      <a:pt x="57" y="174"/>
                      <a:pt x="58" y="174"/>
                    </a:cubicBezTo>
                    <a:cubicBezTo>
                      <a:pt x="67" y="177"/>
                      <a:pt x="71" y="180"/>
                      <a:pt x="72" y="187"/>
                    </a:cubicBezTo>
                    <a:moveTo>
                      <a:pt x="81" y="188"/>
                    </a:moveTo>
                    <a:cubicBezTo>
                      <a:pt x="80" y="188"/>
                      <a:pt x="79" y="188"/>
                      <a:pt x="78" y="188"/>
                    </a:cubicBezTo>
                    <a:cubicBezTo>
                      <a:pt x="79" y="181"/>
                      <a:pt x="85" y="174"/>
                      <a:pt x="91" y="173"/>
                    </a:cubicBezTo>
                    <a:cubicBezTo>
                      <a:pt x="91" y="173"/>
                      <a:pt x="91" y="173"/>
                      <a:pt x="91" y="173"/>
                    </a:cubicBezTo>
                    <a:cubicBezTo>
                      <a:pt x="95" y="173"/>
                      <a:pt x="106" y="177"/>
                      <a:pt x="107" y="182"/>
                    </a:cubicBezTo>
                    <a:cubicBezTo>
                      <a:pt x="99" y="186"/>
                      <a:pt x="90" y="188"/>
                      <a:pt x="81" y="188"/>
                    </a:cubicBezTo>
                    <a:moveTo>
                      <a:pt x="113" y="179"/>
                    </a:moveTo>
                    <a:cubicBezTo>
                      <a:pt x="112" y="172"/>
                      <a:pt x="112" y="161"/>
                      <a:pt x="119" y="158"/>
                    </a:cubicBezTo>
                    <a:cubicBezTo>
                      <a:pt x="120" y="158"/>
                      <a:pt x="122" y="157"/>
                      <a:pt x="124" y="157"/>
                    </a:cubicBezTo>
                    <a:cubicBezTo>
                      <a:pt x="127" y="157"/>
                      <a:pt x="130" y="159"/>
                      <a:pt x="133" y="160"/>
                    </a:cubicBezTo>
                    <a:cubicBezTo>
                      <a:pt x="127" y="169"/>
                      <a:pt x="120" y="175"/>
                      <a:pt x="113" y="179"/>
                    </a:cubicBezTo>
                    <a:moveTo>
                      <a:pt x="17" y="160"/>
                    </a:moveTo>
                    <a:cubicBezTo>
                      <a:pt x="13" y="155"/>
                      <a:pt x="10" y="151"/>
                      <a:pt x="7" y="147"/>
                    </a:cubicBezTo>
                    <a:cubicBezTo>
                      <a:pt x="7" y="146"/>
                      <a:pt x="7" y="146"/>
                      <a:pt x="8" y="146"/>
                    </a:cubicBezTo>
                    <a:cubicBezTo>
                      <a:pt x="11" y="146"/>
                      <a:pt x="15" y="148"/>
                      <a:pt x="17" y="150"/>
                    </a:cubicBezTo>
                    <a:cubicBezTo>
                      <a:pt x="20" y="153"/>
                      <a:pt x="19" y="156"/>
                      <a:pt x="17" y="160"/>
                    </a:cubicBezTo>
                    <a:moveTo>
                      <a:pt x="137" y="154"/>
                    </a:moveTo>
                    <a:cubicBezTo>
                      <a:pt x="131" y="144"/>
                      <a:pt x="127" y="127"/>
                      <a:pt x="143" y="127"/>
                    </a:cubicBezTo>
                    <a:cubicBezTo>
                      <a:pt x="144" y="127"/>
                      <a:pt x="144" y="127"/>
                      <a:pt x="145" y="127"/>
                    </a:cubicBezTo>
                    <a:cubicBezTo>
                      <a:pt x="146" y="127"/>
                      <a:pt x="148" y="127"/>
                      <a:pt x="150" y="128"/>
                    </a:cubicBezTo>
                    <a:cubicBezTo>
                      <a:pt x="148" y="135"/>
                      <a:pt x="144" y="142"/>
                      <a:pt x="140" y="149"/>
                    </a:cubicBezTo>
                    <a:cubicBezTo>
                      <a:pt x="139" y="151"/>
                      <a:pt x="138" y="153"/>
                      <a:pt x="137" y="154"/>
                    </a:cubicBezTo>
                    <a:moveTo>
                      <a:pt x="153" y="117"/>
                    </a:moveTo>
                    <a:cubicBezTo>
                      <a:pt x="148" y="111"/>
                      <a:pt x="142" y="102"/>
                      <a:pt x="147" y="96"/>
                    </a:cubicBezTo>
                    <a:cubicBezTo>
                      <a:pt x="148" y="94"/>
                      <a:pt x="151" y="90"/>
                      <a:pt x="154" y="89"/>
                    </a:cubicBezTo>
                    <a:cubicBezTo>
                      <a:pt x="155" y="89"/>
                      <a:pt x="156" y="89"/>
                      <a:pt x="156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7" y="98"/>
                      <a:pt x="156" y="107"/>
                      <a:pt x="153" y="117"/>
                    </a:cubicBezTo>
                    <a:moveTo>
                      <a:pt x="153" y="83"/>
                    </a:moveTo>
                    <a:cubicBezTo>
                      <a:pt x="147" y="81"/>
                      <a:pt x="140" y="76"/>
                      <a:pt x="140" y="71"/>
                    </a:cubicBezTo>
                    <a:cubicBezTo>
                      <a:pt x="140" y="70"/>
                      <a:pt x="140" y="69"/>
                      <a:pt x="139" y="67"/>
                    </a:cubicBezTo>
                    <a:cubicBezTo>
                      <a:pt x="139" y="62"/>
                      <a:pt x="141" y="58"/>
                      <a:pt x="144" y="55"/>
                    </a:cubicBezTo>
                    <a:cubicBezTo>
                      <a:pt x="145" y="53"/>
                      <a:pt x="146" y="52"/>
                      <a:pt x="147" y="51"/>
                    </a:cubicBezTo>
                    <a:cubicBezTo>
                      <a:pt x="152" y="60"/>
                      <a:pt x="155" y="71"/>
                      <a:pt x="156" y="82"/>
                    </a:cubicBezTo>
                    <a:cubicBezTo>
                      <a:pt x="155" y="82"/>
                      <a:pt x="154" y="82"/>
                      <a:pt x="153" y="83"/>
                    </a:cubicBezTo>
                    <a:moveTo>
                      <a:pt x="140" y="44"/>
                    </a:moveTo>
                    <a:cubicBezTo>
                      <a:pt x="137" y="44"/>
                      <a:pt x="135" y="43"/>
                      <a:pt x="132" y="40"/>
                    </a:cubicBezTo>
                    <a:cubicBezTo>
                      <a:pt x="128" y="35"/>
                      <a:pt x="127" y="31"/>
                      <a:pt x="128" y="25"/>
                    </a:cubicBezTo>
                    <a:cubicBezTo>
                      <a:pt x="134" y="30"/>
                      <a:pt x="139" y="36"/>
                      <a:pt x="143" y="43"/>
                    </a:cubicBezTo>
                    <a:cubicBezTo>
                      <a:pt x="142" y="43"/>
                      <a:pt x="141" y="44"/>
                      <a:pt x="140" y="44"/>
                    </a:cubicBezTo>
                    <a:moveTo>
                      <a:pt x="99" y="19"/>
                    </a:moveTo>
                    <a:cubicBezTo>
                      <a:pt x="98" y="18"/>
                      <a:pt x="98" y="17"/>
                      <a:pt x="97" y="16"/>
                    </a:cubicBezTo>
                    <a:cubicBezTo>
                      <a:pt x="95" y="14"/>
                      <a:pt x="95" y="12"/>
                      <a:pt x="96" y="9"/>
                    </a:cubicBezTo>
                    <a:cubicBezTo>
                      <a:pt x="97" y="9"/>
                      <a:pt x="98" y="8"/>
                      <a:pt x="98" y="7"/>
                    </a:cubicBezTo>
                    <a:cubicBezTo>
                      <a:pt x="101" y="8"/>
                      <a:pt x="104" y="9"/>
                      <a:pt x="106" y="10"/>
                    </a:cubicBezTo>
                    <a:cubicBezTo>
                      <a:pt x="112" y="12"/>
                      <a:pt x="117" y="16"/>
                      <a:pt x="123" y="20"/>
                    </a:cubicBezTo>
                    <a:cubicBezTo>
                      <a:pt x="119" y="22"/>
                      <a:pt x="114" y="23"/>
                      <a:pt x="110" y="24"/>
                    </a:cubicBezTo>
                    <a:cubicBezTo>
                      <a:pt x="109" y="24"/>
                      <a:pt x="108" y="24"/>
                      <a:pt x="108" y="24"/>
                    </a:cubicBezTo>
                    <a:cubicBezTo>
                      <a:pt x="104" y="24"/>
                      <a:pt x="101" y="22"/>
                      <a:pt x="99" y="19"/>
                    </a:cubicBezTo>
                    <a:moveTo>
                      <a:pt x="96" y="0"/>
                    </a:moveTo>
                    <a:cubicBezTo>
                      <a:pt x="95" y="0"/>
                      <a:pt x="94" y="0"/>
                      <a:pt x="94" y="0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1" y="0"/>
                      <a:pt x="91" y="3"/>
                      <a:pt x="92" y="4"/>
                    </a:cubicBezTo>
                    <a:cubicBezTo>
                      <a:pt x="92" y="4"/>
                      <a:pt x="92" y="4"/>
                      <a:pt x="92" y="4"/>
                    </a:cubicBezTo>
                    <a:cubicBezTo>
                      <a:pt x="92" y="5"/>
                      <a:pt x="92" y="5"/>
                      <a:pt x="92" y="5"/>
                    </a:cubicBezTo>
                    <a:cubicBezTo>
                      <a:pt x="91" y="6"/>
                      <a:pt x="91" y="6"/>
                      <a:pt x="90" y="7"/>
                    </a:cubicBezTo>
                    <a:cubicBezTo>
                      <a:pt x="88" y="12"/>
                      <a:pt x="90" y="19"/>
                      <a:pt x="94" y="24"/>
                    </a:cubicBezTo>
                    <a:cubicBezTo>
                      <a:pt x="96" y="26"/>
                      <a:pt x="98" y="27"/>
                      <a:pt x="100" y="28"/>
                    </a:cubicBezTo>
                    <a:cubicBezTo>
                      <a:pt x="103" y="30"/>
                      <a:pt x="106" y="30"/>
                      <a:pt x="109" y="30"/>
                    </a:cubicBezTo>
                    <a:cubicBezTo>
                      <a:pt x="114" y="30"/>
                      <a:pt x="118" y="29"/>
                      <a:pt x="122" y="27"/>
                    </a:cubicBezTo>
                    <a:cubicBezTo>
                      <a:pt x="121" y="33"/>
                      <a:pt x="122" y="38"/>
                      <a:pt x="126" y="42"/>
                    </a:cubicBezTo>
                    <a:cubicBezTo>
                      <a:pt x="129" y="44"/>
                      <a:pt x="132" y="49"/>
                      <a:pt x="135" y="50"/>
                    </a:cubicBezTo>
                    <a:cubicBezTo>
                      <a:pt x="136" y="50"/>
                      <a:pt x="137" y="51"/>
                      <a:pt x="138" y="51"/>
                    </a:cubicBezTo>
                    <a:cubicBezTo>
                      <a:pt x="139" y="51"/>
                      <a:pt x="140" y="50"/>
                      <a:pt x="140" y="50"/>
                    </a:cubicBezTo>
                    <a:cubicBezTo>
                      <a:pt x="137" y="54"/>
                      <a:pt x="134" y="57"/>
                      <a:pt x="133" y="62"/>
                    </a:cubicBezTo>
                    <a:cubicBezTo>
                      <a:pt x="132" y="65"/>
                      <a:pt x="134" y="75"/>
                      <a:pt x="136" y="77"/>
                    </a:cubicBezTo>
                    <a:cubicBezTo>
                      <a:pt x="139" y="81"/>
                      <a:pt x="143" y="84"/>
                      <a:pt x="147" y="86"/>
                    </a:cubicBezTo>
                    <a:cubicBezTo>
                      <a:pt x="144" y="89"/>
                      <a:pt x="142" y="92"/>
                      <a:pt x="140" y="95"/>
                    </a:cubicBezTo>
                    <a:cubicBezTo>
                      <a:pt x="136" y="104"/>
                      <a:pt x="143" y="114"/>
                      <a:pt x="150" y="122"/>
                    </a:cubicBezTo>
                    <a:cubicBezTo>
                      <a:pt x="146" y="122"/>
                      <a:pt x="142" y="121"/>
                      <a:pt x="139" y="121"/>
                    </a:cubicBezTo>
                    <a:cubicBezTo>
                      <a:pt x="139" y="121"/>
                      <a:pt x="139" y="121"/>
                      <a:pt x="138" y="121"/>
                    </a:cubicBezTo>
                    <a:cubicBezTo>
                      <a:pt x="133" y="122"/>
                      <a:pt x="129" y="128"/>
                      <a:pt x="126" y="132"/>
                    </a:cubicBezTo>
                    <a:cubicBezTo>
                      <a:pt x="123" y="137"/>
                      <a:pt x="126" y="145"/>
                      <a:pt x="129" y="152"/>
                    </a:cubicBezTo>
                    <a:cubicBezTo>
                      <a:pt x="127" y="152"/>
                      <a:pt x="125" y="151"/>
                      <a:pt x="123" y="151"/>
                    </a:cubicBezTo>
                    <a:cubicBezTo>
                      <a:pt x="120" y="151"/>
                      <a:pt x="117" y="152"/>
                      <a:pt x="114" y="154"/>
                    </a:cubicBezTo>
                    <a:cubicBezTo>
                      <a:pt x="108" y="158"/>
                      <a:pt x="107" y="165"/>
                      <a:pt x="107" y="173"/>
                    </a:cubicBezTo>
                    <a:cubicBezTo>
                      <a:pt x="102" y="169"/>
                      <a:pt x="96" y="166"/>
                      <a:pt x="93" y="166"/>
                    </a:cubicBezTo>
                    <a:cubicBezTo>
                      <a:pt x="92" y="166"/>
                      <a:pt x="92" y="166"/>
                      <a:pt x="91" y="166"/>
                    </a:cubicBezTo>
                    <a:cubicBezTo>
                      <a:pt x="84" y="166"/>
                      <a:pt x="78" y="172"/>
                      <a:pt x="75" y="179"/>
                    </a:cubicBezTo>
                    <a:cubicBezTo>
                      <a:pt x="72" y="174"/>
                      <a:pt x="68" y="171"/>
                      <a:pt x="62" y="169"/>
                    </a:cubicBezTo>
                    <a:cubicBezTo>
                      <a:pt x="60" y="168"/>
                      <a:pt x="58" y="168"/>
                      <a:pt x="56" y="168"/>
                    </a:cubicBezTo>
                    <a:cubicBezTo>
                      <a:pt x="53" y="168"/>
                      <a:pt x="50" y="169"/>
                      <a:pt x="47" y="170"/>
                    </a:cubicBezTo>
                    <a:cubicBezTo>
                      <a:pt x="47" y="167"/>
                      <a:pt x="45" y="164"/>
                      <a:pt x="42" y="162"/>
                    </a:cubicBezTo>
                    <a:cubicBezTo>
                      <a:pt x="37" y="158"/>
                      <a:pt x="33" y="157"/>
                      <a:pt x="28" y="157"/>
                    </a:cubicBezTo>
                    <a:cubicBezTo>
                      <a:pt x="28" y="157"/>
                      <a:pt x="27" y="157"/>
                      <a:pt x="26" y="157"/>
                    </a:cubicBezTo>
                    <a:cubicBezTo>
                      <a:pt x="27" y="153"/>
                      <a:pt x="26" y="150"/>
                      <a:pt x="21" y="145"/>
                    </a:cubicBezTo>
                    <a:cubicBezTo>
                      <a:pt x="19" y="144"/>
                      <a:pt x="17" y="143"/>
                      <a:pt x="15" y="142"/>
                    </a:cubicBezTo>
                    <a:cubicBezTo>
                      <a:pt x="10" y="143"/>
                      <a:pt x="5" y="144"/>
                      <a:pt x="1" y="145"/>
                    </a:cubicBezTo>
                    <a:cubicBezTo>
                      <a:pt x="0" y="146"/>
                      <a:pt x="0" y="147"/>
                      <a:pt x="1" y="147"/>
                    </a:cubicBezTo>
                    <a:cubicBezTo>
                      <a:pt x="2" y="150"/>
                      <a:pt x="4" y="157"/>
                      <a:pt x="8" y="165"/>
                    </a:cubicBezTo>
                    <a:cubicBezTo>
                      <a:pt x="11" y="162"/>
                      <a:pt x="14" y="160"/>
                      <a:pt x="18" y="160"/>
                    </a:cubicBezTo>
                    <a:cubicBezTo>
                      <a:pt x="19" y="160"/>
                      <a:pt x="21" y="160"/>
                      <a:pt x="22" y="161"/>
                    </a:cubicBezTo>
                    <a:cubicBezTo>
                      <a:pt x="23" y="160"/>
                      <a:pt x="24" y="160"/>
                      <a:pt x="24" y="160"/>
                    </a:cubicBezTo>
                    <a:cubicBezTo>
                      <a:pt x="25" y="160"/>
                      <a:pt x="26" y="161"/>
                      <a:pt x="27" y="162"/>
                    </a:cubicBezTo>
                    <a:cubicBezTo>
                      <a:pt x="27" y="162"/>
                      <a:pt x="27" y="162"/>
                      <a:pt x="27" y="163"/>
                    </a:cubicBezTo>
                    <a:cubicBezTo>
                      <a:pt x="28" y="163"/>
                      <a:pt x="28" y="162"/>
                      <a:pt x="29" y="162"/>
                    </a:cubicBezTo>
                    <a:cubicBezTo>
                      <a:pt x="31" y="162"/>
                      <a:pt x="33" y="163"/>
                      <a:pt x="35" y="164"/>
                    </a:cubicBezTo>
                    <a:cubicBezTo>
                      <a:pt x="39" y="167"/>
                      <a:pt x="43" y="171"/>
                      <a:pt x="40" y="177"/>
                    </a:cubicBezTo>
                    <a:cubicBezTo>
                      <a:pt x="36" y="174"/>
                      <a:pt x="32" y="172"/>
                      <a:pt x="28" y="169"/>
                    </a:cubicBezTo>
                    <a:cubicBezTo>
                      <a:pt x="28" y="174"/>
                      <a:pt x="28" y="182"/>
                      <a:pt x="27" y="191"/>
                    </a:cubicBezTo>
                    <a:cubicBezTo>
                      <a:pt x="37" y="202"/>
                      <a:pt x="52" y="212"/>
                      <a:pt x="73" y="220"/>
                    </a:cubicBezTo>
                    <a:cubicBezTo>
                      <a:pt x="80" y="223"/>
                      <a:pt x="88" y="224"/>
                      <a:pt x="97" y="224"/>
                    </a:cubicBezTo>
                    <a:cubicBezTo>
                      <a:pt x="119" y="224"/>
                      <a:pt x="145" y="214"/>
                      <a:pt x="167" y="191"/>
                    </a:cubicBezTo>
                    <a:cubicBezTo>
                      <a:pt x="192" y="165"/>
                      <a:pt x="199" y="130"/>
                      <a:pt x="196" y="107"/>
                    </a:cubicBezTo>
                    <a:cubicBezTo>
                      <a:pt x="187" y="39"/>
                      <a:pt x="139" y="11"/>
                      <a:pt x="111" y="3"/>
                    </a:cubicBezTo>
                    <a:cubicBezTo>
                      <a:pt x="105" y="1"/>
                      <a:pt x="99" y="0"/>
                      <a:pt x="9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1" name="Freeform 329"/>
              <p:cNvSpPr>
                <a:spLocks noEditPoints="1"/>
              </p:cNvSpPr>
              <p:nvPr/>
            </p:nvSpPr>
            <p:spPr bwMode="auto">
              <a:xfrm>
                <a:off x="6425" y="3356"/>
                <a:ext cx="101" cy="94"/>
              </a:xfrm>
              <a:custGeom>
                <a:avLst/>
                <a:gdLst>
                  <a:gd name="T0" fmla="*/ 34 w 206"/>
                  <a:gd name="T1" fmla="*/ 166 h 190"/>
                  <a:gd name="T2" fmla="*/ 90 w 206"/>
                  <a:gd name="T3" fmla="*/ 190 h 190"/>
                  <a:gd name="T4" fmla="*/ 40 w 206"/>
                  <a:gd name="T5" fmla="*/ 166 h 190"/>
                  <a:gd name="T6" fmla="*/ 127 w 206"/>
                  <a:gd name="T7" fmla="*/ 131 h 190"/>
                  <a:gd name="T8" fmla="*/ 137 w 206"/>
                  <a:gd name="T9" fmla="*/ 137 h 190"/>
                  <a:gd name="T10" fmla="*/ 112 w 206"/>
                  <a:gd name="T11" fmla="*/ 144 h 190"/>
                  <a:gd name="T12" fmla="*/ 80 w 206"/>
                  <a:gd name="T13" fmla="*/ 139 h 190"/>
                  <a:gd name="T14" fmla="*/ 92 w 206"/>
                  <a:gd name="T15" fmla="*/ 127 h 190"/>
                  <a:gd name="T16" fmla="*/ 102 w 206"/>
                  <a:gd name="T17" fmla="*/ 143 h 190"/>
                  <a:gd name="T18" fmla="*/ 48 w 206"/>
                  <a:gd name="T19" fmla="*/ 119 h 190"/>
                  <a:gd name="T20" fmla="*/ 67 w 206"/>
                  <a:gd name="T21" fmla="*/ 120 h 190"/>
                  <a:gd name="T22" fmla="*/ 144 w 206"/>
                  <a:gd name="T23" fmla="*/ 137 h 190"/>
                  <a:gd name="T24" fmla="*/ 150 w 206"/>
                  <a:gd name="T25" fmla="*/ 118 h 190"/>
                  <a:gd name="T26" fmla="*/ 159 w 206"/>
                  <a:gd name="T27" fmla="*/ 116 h 190"/>
                  <a:gd name="T28" fmla="*/ 170 w 206"/>
                  <a:gd name="T29" fmla="*/ 120 h 190"/>
                  <a:gd name="T30" fmla="*/ 176 w 206"/>
                  <a:gd name="T31" fmla="*/ 114 h 190"/>
                  <a:gd name="T32" fmla="*/ 190 w 206"/>
                  <a:gd name="T33" fmla="*/ 95 h 190"/>
                  <a:gd name="T34" fmla="*/ 44 w 206"/>
                  <a:gd name="T35" fmla="*/ 115 h 190"/>
                  <a:gd name="T36" fmla="*/ 35 w 206"/>
                  <a:gd name="T37" fmla="*/ 88 h 190"/>
                  <a:gd name="T38" fmla="*/ 44 w 206"/>
                  <a:gd name="T39" fmla="*/ 115 h 190"/>
                  <a:gd name="T40" fmla="*/ 191 w 206"/>
                  <a:gd name="T41" fmla="*/ 61 h 190"/>
                  <a:gd name="T42" fmla="*/ 197 w 206"/>
                  <a:gd name="T43" fmla="*/ 59 h 190"/>
                  <a:gd name="T44" fmla="*/ 197 w 206"/>
                  <a:gd name="T45" fmla="*/ 74 h 190"/>
                  <a:gd name="T46" fmla="*/ 186 w 206"/>
                  <a:gd name="T47" fmla="*/ 77 h 190"/>
                  <a:gd name="T48" fmla="*/ 32 w 206"/>
                  <a:gd name="T49" fmla="*/ 81 h 190"/>
                  <a:gd name="T50" fmla="*/ 40 w 206"/>
                  <a:gd name="T51" fmla="*/ 64 h 190"/>
                  <a:gd name="T52" fmla="*/ 36 w 206"/>
                  <a:gd name="T53" fmla="*/ 48 h 190"/>
                  <a:gd name="T54" fmla="*/ 42 w 206"/>
                  <a:gd name="T55" fmla="*/ 26 h 190"/>
                  <a:gd name="T56" fmla="*/ 36 w 206"/>
                  <a:gd name="T57" fmla="*/ 48 h 190"/>
                  <a:gd name="T58" fmla="*/ 54 w 206"/>
                  <a:gd name="T59" fmla="*/ 17 h 190"/>
                  <a:gd name="T60" fmla="*/ 49 w 206"/>
                  <a:gd name="T61" fmla="*/ 21 h 190"/>
                  <a:gd name="T62" fmla="*/ 46 w 206"/>
                  <a:gd name="T63" fmla="*/ 18 h 190"/>
                  <a:gd name="T64" fmla="*/ 2 w 206"/>
                  <a:gd name="T65" fmla="*/ 91 h 190"/>
                  <a:gd name="T66" fmla="*/ 40 w 206"/>
                  <a:gd name="T67" fmla="*/ 153 h 190"/>
                  <a:gd name="T68" fmla="*/ 104 w 206"/>
                  <a:gd name="T69" fmla="*/ 190 h 190"/>
                  <a:gd name="T70" fmla="*/ 205 w 206"/>
                  <a:gd name="T71" fmla="*/ 83 h 190"/>
                  <a:gd name="T72" fmla="*/ 205 w 206"/>
                  <a:gd name="T73" fmla="*/ 55 h 190"/>
                  <a:gd name="T74" fmla="*/ 202 w 206"/>
                  <a:gd name="T75" fmla="*/ 52 h 190"/>
                  <a:gd name="T76" fmla="*/ 196 w 206"/>
                  <a:gd name="T77" fmla="*/ 52 h 190"/>
                  <a:gd name="T78" fmla="*/ 180 w 206"/>
                  <a:gd name="T79" fmla="*/ 68 h 190"/>
                  <a:gd name="T80" fmla="*/ 174 w 206"/>
                  <a:gd name="T81" fmla="*/ 97 h 190"/>
                  <a:gd name="T82" fmla="*/ 169 w 206"/>
                  <a:gd name="T83" fmla="*/ 113 h 190"/>
                  <a:gd name="T84" fmla="*/ 144 w 206"/>
                  <a:gd name="T85" fmla="*/ 116 h 190"/>
                  <a:gd name="T86" fmla="*/ 129 w 206"/>
                  <a:gd name="T87" fmla="*/ 125 h 190"/>
                  <a:gd name="T88" fmla="*/ 107 w 206"/>
                  <a:gd name="T89" fmla="*/ 141 h 190"/>
                  <a:gd name="T90" fmla="*/ 93 w 206"/>
                  <a:gd name="T91" fmla="*/ 120 h 190"/>
                  <a:gd name="T92" fmla="*/ 75 w 206"/>
                  <a:gd name="T93" fmla="*/ 129 h 190"/>
                  <a:gd name="T94" fmla="*/ 60 w 206"/>
                  <a:gd name="T95" fmla="*/ 111 h 190"/>
                  <a:gd name="T96" fmla="*/ 55 w 206"/>
                  <a:gd name="T97" fmla="*/ 96 h 190"/>
                  <a:gd name="T98" fmla="*/ 47 w 206"/>
                  <a:gd name="T99" fmla="*/ 66 h 190"/>
                  <a:gd name="T100" fmla="*/ 48 w 206"/>
                  <a:gd name="T101" fmla="*/ 45 h 190"/>
                  <a:gd name="T102" fmla="*/ 50 w 206"/>
                  <a:gd name="T103" fmla="*/ 28 h 190"/>
                  <a:gd name="T104" fmla="*/ 60 w 206"/>
                  <a:gd name="T105" fmla="*/ 15 h 190"/>
                  <a:gd name="T106" fmla="*/ 55 w 206"/>
                  <a:gd name="T107" fmla="*/ 0 h 190"/>
                  <a:gd name="T108" fmla="*/ 53 w 206"/>
                  <a:gd name="T109" fmla="*/ 0 h 190"/>
                  <a:gd name="T110" fmla="*/ 59 w 206"/>
                  <a:gd name="T111" fmla="*/ 1 h 190"/>
                  <a:gd name="T112" fmla="*/ 57 w 206"/>
                  <a:gd name="T113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6" h="190">
                    <a:moveTo>
                      <a:pt x="40" y="166"/>
                    </a:moveTo>
                    <a:cubicBezTo>
                      <a:pt x="38" y="166"/>
                      <a:pt x="36" y="166"/>
                      <a:pt x="34" y="166"/>
                    </a:cubicBezTo>
                    <a:cubicBezTo>
                      <a:pt x="38" y="170"/>
                      <a:pt x="43" y="173"/>
                      <a:pt x="48" y="176"/>
                    </a:cubicBezTo>
                    <a:cubicBezTo>
                      <a:pt x="62" y="185"/>
                      <a:pt x="76" y="189"/>
                      <a:pt x="90" y="190"/>
                    </a:cubicBezTo>
                    <a:cubicBezTo>
                      <a:pt x="78" y="175"/>
                      <a:pt x="60" y="166"/>
                      <a:pt x="41" y="166"/>
                    </a:cubicBezTo>
                    <a:cubicBezTo>
                      <a:pt x="40" y="166"/>
                      <a:pt x="40" y="166"/>
                      <a:pt x="40" y="166"/>
                    </a:cubicBezTo>
                    <a:moveTo>
                      <a:pt x="112" y="144"/>
                    </a:moveTo>
                    <a:cubicBezTo>
                      <a:pt x="115" y="138"/>
                      <a:pt x="121" y="131"/>
                      <a:pt x="127" y="131"/>
                    </a:cubicBezTo>
                    <a:cubicBezTo>
                      <a:pt x="128" y="131"/>
                      <a:pt x="128" y="131"/>
                      <a:pt x="129" y="131"/>
                    </a:cubicBezTo>
                    <a:cubicBezTo>
                      <a:pt x="131" y="132"/>
                      <a:pt x="135" y="134"/>
                      <a:pt x="137" y="137"/>
                    </a:cubicBezTo>
                    <a:cubicBezTo>
                      <a:pt x="138" y="138"/>
                      <a:pt x="138" y="139"/>
                      <a:pt x="138" y="139"/>
                    </a:cubicBezTo>
                    <a:cubicBezTo>
                      <a:pt x="130" y="142"/>
                      <a:pt x="121" y="143"/>
                      <a:pt x="112" y="144"/>
                    </a:cubicBezTo>
                    <a:moveTo>
                      <a:pt x="102" y="143"/>
                    </a:moveTo>
                    <a:cubicBezTo>
                      <a:pt x="95" y="143"/>
                      <a:pt x="88" y="141"/>
                      <a:pt x="80" y="139"/>
                    </a:cubicBezTo>
                    <a:cubicBezTo>
                      <a:pt x="78" y="139"/>
                      <a:pt x="77" y="138"/>
                      <a:pt x="75" y="137"/>
                    </a:cubicBezTo>
                    <a:cubicBezTo>
                      <a:pt x="80" y="132"/>
                      <a:pt x="87" y="127"/>
                      <a:pt x="92" y="127"/>
                    </a:cubicBezTo>
                    <a:cubicBezTo>
                      <a:pt x="96" y="127"/>
                      <a:pt x="100" y="130"/>
                      <a:pt x="101" y="137"/>
                    </a:cubicBezTo>
                    <a:cubicBezTo>
                      <a:pt x="101" y="139"/>
                      <a:pt x="101" y="141"/>
                      <a:pt x="102" y="143"/>
                    </a:cubicBezTo>
                    <a:moveTo>
                      <a:pt x="69" y="135"/>
                    </a:moveTo>
                    <a:cubicBezTo>
                      <a:pt x="60" y="131"/>
                      <a:pt x="53" y="126"/>
                      <a:pt x="48" y="119"/>
                    </a:cubicBezTo>
                    <a:cubicBezTo>
                      <a:pt x="51" y="118"/>
                      <a:pt x="56" y="116"/>
                      <a:pt x="60" y="116"/>
                    </a:cubicBezTo>
                    <a:cubicBezTo>
                      <a:pt x="63" y="116"/>
                      <a:pt x="66" y="117"/>
                      <a:pt x="67" y="120"/>
                    </a:cubicBezTo>
                    <a:cubicBezTo>
                      <a:pt x="70" y="124"/>
                      <a:pt x="70" y="130"/>
                      <a:pt x="69" y="135"/>
                    </a:cubicBezTo>
                    <a:moveTo>
                      <a:pt x="144" y="137"/>
                    </a:moveTo>
                    <a:cubicBezTo>
                      <a:pt x="144" y="136"/>
                      <a:pt x="143" y="135"/>
                      <a:pt x="143" y="135"/>
                    </a:cubicBezTo>
                    <a:cubicBezTo>
                      <a:pt x="143" y="128"/>
                      <a:pt x="146" y="120"/>
                      <a:pt x="150" y="118"/>
                    </a:cubicBezTo>
                    <a:cubicBezTo>
                      <a:pt x="152" y="118"/>
                      <a:pt x="153" y="117"/>
                      <a:pt x="153" y="116"/>
                    </a:cubicBezTo>
                    <a:cubicBezTo>
                      <a:pt x="155" y="116"/>
                      <a:pt x="157" y="116"/>
                      <a:pt x="159" y="116"/>
                    </a:cubicBezTo>
                    <a:cubicBezTo>
                      <a:pt x="161" y="116"/>
                      <a:pt x="164" y="116"/>
                      <a:pt x="166" y="118"/>
                    </a:cubicBezTo>
                    <a:cubicBezTo>
                      <a:pt x="167" y="119"/>
                      <a:pt x="169" y="120"/>
                      <a:pt x="170" y="120"/>
                    </a:cubicBezTo>
                    <a:cubicBezTo>
                      <a:pt x="163" y="127"/>
                      <a:pt x="154" y="133"/>
                      <a:pt x="144" y="137"/>
                    </a:cubicBezTo>
                    <a:moveTo>
                      <a:pt x="176" y="114"/>
                    </a:moveTo>
                    <a:cubicBezTo>
                      <a:pt x="175" y="110"/>
                      <a:pt x="174" y="108"/>
                      <a:pt x="177" y="102"/>
                    </a:cubicBezTo>
                    <a:cubicBezTo>
                      <a:pt x="180" y="96"/>
                      <a:pt x="184" y="95"/>
                      <a:pt x="190" y="95"/>
                    </a:cubicBezTo>
                    <a:cubicBezTo>
                      <a:pt x="186" y="101"/>
                      <a:pt x="181" y="108"/>
                      <a:pt x="176" y="114"/>
                    </a:cubicBezTo>
                    <a:moveTo>
                      <a:pt x="44" y="115"/>
                    </a:moveTo>
                    <a:cubicBezTo>
                      <a:pt x="38" y="107"/>
                      <a:pt x="34" y="98"/>
                      <a:pt x="33" y="88"/>
                    </a:cubicBezTo>
                    <a:cubicBezTo>
                      <a:pt x="33" y="88"/>
                      <a:pt x="34" y="88"/>
                      <a:pt x="35" y="88"/>
                    </a:cubicBezTo>
                    <a:cubicBezTo>
                      <a:pt x="40" y="88"/>
                      <a:pt x="47" y="91"/>
                      <a:pt x="49" y="96"/>
                    </a:cubicBezTo>
                    <a:cubicBezTo>
                      <a:pt x="50" y="99"/>
                      <a:pt x="48" y="112"/>
                      <a:pt x="44" y="115"/>
                    </a:cubicBezTo>
                    <a:moveTo>
                      <a:pt x="189" y="63"/>
                    </a:moveTo>
                    <a:cubicBezTo>
                      <a:pt x="190" y="62"/>
                      <a:pt x="190" y="62"/>
                      <a:pt x="191" y="61"/>
                    </a:cubicBezTo>
                    <a:cubicBezTo>
                      <a:pt x="192" y="59"/>
                      <a:pt x="193" y="58"/>
                      <a:pt x="195" y="58"/>
                    </a:cubicBezTo>
                    <a:cubicBezTo>
                      <a:pt x="196" y="58"/>
                      <a:pt x="197" y="59"/>
                      <a:pt x="197" y="59"/>
                    </a:cubicBezTo>
                    <a:cubicBezTo>
                      <a:pt x="198" y="59"/>
                      <a:pt x="198" y="60"/>
                      <a:pt x="199" y="60"/>
                    </a:cubicBezTo>
                    <a:cubicBezTo>
                      <a:pt x="199" y="65"/>
                      <a:pt x="198" y="70"/>
                      <a:pt x="197" y="74"/>
                    </a:cubicBezTo>
                    <a:cubicBezTo>
                      <a:pt x="196" y="79"/>
                      <a:pt x="195" y="83"/>
                      <a:pt x="193" y="87"/>
                    </a:cubicBezTo>
                    <a:cubicBezTo>
                      <a:pt x="190" y="85"/>
                      <a:pt x="188" y="80"/>
                      <a:pt x="186" y="77"/>
                    </a:cubicBezTo>
                    <a:cubicBezTo>
                      <a:pt x="184" y="71"/>
                      <a:pt x="186" y="67"/>
                      <a:pt x="189" y="63"/>
                    </a:cubicBezTo>
                    <a:moveTo>
                      <a:pt x="32" y="81"/>
                    </a:moveTo>
                    <a:cubicBezTo>
                      <a:pt x="31" y="72"/>
                      <a:pt x="32" y="63"/>
                      <a:pt x="33" y="54"/>
                    </a:cubicBezTo>
                    <a:cubicBezTo>
                      <a:pt x="37" y="56"/>
                      <a:pt x="41" y="59"/>
                      <a:pt x="40" y="64"/>
                    </a:cubicBezTo>
                    <a:cubicBezTo>
                      <a:pt x="40" y="73"/>
                      <a:pt x="38" y="78"/>
                      <a:pt x="32" y="81"/>
                    </a:cubicBezTo>
                    <a:moveTo>
                      <a:pt x="36" y="48"/>
                    </a:moveTo>
                    <a:cubicBezTo>
                      <a:pt x="36" y="48"/>
                      <a:pt x="35" y="48"/>
                      <a:pt x="35" y="47"/>
                    </a:cubicBezTo>
                    <a:cubicBezTo>
                      <a:pt x="37" y="40"/>
                      <a:pt x="39" y="33"/>
                      <a:pt x="42" y="26"/>
                    </a:cubicBezTo>
                    <a:cubicBezTo>
                      <a:pt x="45" y="30"/>
                      <a:pt x="46" y="34"/>
                      <a:pt x="45" y="38"/>
                    </a:cubicBezTo>
                    <a:cubicBezTo>
                      <a:pt x="43" y="43"/>
                      <a:pt x="41" y="48"/>
                      <a:pt x="36" y="48"/>
                    </a:cubicBezTo>
                    <a:moveTo>
                      <a:pt x="60" y="15"/>
                    </a:moveTo>
                    <a:cubicBezTo>
                      <a:pt x="58" y="16"/>
                      <a:pt x="56" y="16"/>
                      <a:pt x="54" y="17"/>
                    </a:cubicBezTo>
                    <a:cubicBezTo>
                      <a:pt x="54" y="17"/>
                      <a:pt x="54" y="17"/>
                      <a:pt x="54" y="17"/>
                    </a:cubicBezTo>
                    <a:cubicBezTo>
                      <a:pt x="53" y="20"/>
                      <a:pt x="51" y="21"/>
                      <a:pt x="49" y="21"/>
                    </a:cubicBezTo>
                    <a:cubicBezTo>
                      <a:pt x="48" y="21"/>
                      <a:pt x="47" y="20"/>
                      <a:pt x="45" y="20"/>
                    </a:cubicBezTo>
                    <a:cubicBezTo>
                      <a:pt x="46" y="19"/>
                      <a:pt x="46" y="19"/>
                      <a:pt x="46" y="18"/>
                    </a:cubicBezTo>
                    <a:cubicBezTo>
                      <a:pt x="42" y="19"/>
                      <a:pt x="37" y="19"/>
                      <a:pt x="32" y="19"/>
                    </a:cubicBezTo>
                    <a:cubicBezTo>
                      <a:pt x="20" y="33"/>
                      <a:pt x="6" y="56"/>
                      <a:pt x="2" y="91"/>
                    </a:cubicBezTo>
                    <a:cubicBezTo>
                      <a:pt x="0" y="112"/>
                      <a:pt x="7" y="135"/>
                      <a:pt x="23" y="155"/>
                    </a:cubicBezTo>
                    <a:cubicBezTo>
                      <a:pt x="29" y="154"/>
                      <a:pt x="34" y="153"/>
                      <a:pt x="40" y="153"/>
                    </a:cubicBezTo>
                    <a:cubicBezTo>
                      <a:pt x="40" y="153"/>
                      <a:pt x="40" y="153"/>
                      <a:pt x="41" y="153"/>
                    </a:cubicBezTo>
                    <a:cubicBezTo>
                      <a:pt x="67" y="154"/>
                      <a:pt x="91" y="168"/>
                      <a:pt x="104" y="190"/>
                    </a:cubicBezTo>
                    <a:cubicBezTo>
                      <a:pt x="114" y="189"/>
                      <a:pt x="122" y="187"/>
                      <a:pt x="129" y="184"/>
                    </a:cubicBezTo>
                    <a:cubicBezTo>
                      <a:pt x="182" y="160"/>
                      <a:pt x="200" y="114"/>
                      <a:pt x="205" y="83"/>
                    </a:cubicBezTo>
                    <a:cubicBezTo>
                      <a:pt x="206" y="74"/>
                      <a:pt x="206" y="66"/>
                      <a:pt x="206" y="61"/>
                    </a:cubicBezTo>
                    <a:cubicBezTo>
                      <a:pt x="206" y="58"/>
                      <a:pt x="205" y="56"/>
                      <a:pt x="205" y="55"/>
                    </a:cubicBezTo>
                    <a:cubicBezTo>
                      <a:pt x="205" y="54"/>
                      <a:pt x="205" y="54"/>
                      <a:pt x="205" y="54"/>
                    </a:cubicBezTo>
                    <a:cubicBezTo>
                      <a:pt x="204" y="53"/>
                      <a:pt x="203" y="52"/>
                      <a:pt x="202" y="52"/>
                    </a:cubicBezTo>
                    <a:cubicBezTo>
                      <a:pt x="202" y="52"/>
                      <a:pt x="201" y="52"/>
                      <a:pt x="200" y="53"/>
                    </a:cubicBezTo>
                    <a:cubicBezTo>
                      <a:pt x="199" y="52"/>
                      <a:pt x="197" y="52"/>
                      <a:pt x="196" y="52"/>
                    </a:cubicBezTo>
                    <a:cubicBezTo>
                      <a:pt x="192" y="52"/>
                      <a:pt x="189" y="54"/>
                      <a:pt x="186" y="57"/>
                    </a:cubicBezTo>
                    <a:cubicBezTo>
                      <a:pt x="183" y="60"/>
                      <a:pt x="181" y="64"/>
                      <a:pt x="180" y="68"/>
                    </a:cubicBezTo>
                    <a:cubicBezTo>
                      <a:pt x="179" y="74"/>
                      <a:pt x="181" y="83"/>
                      <a:pt x="186" y="89"/>
                    </a:cubicBezTo>
                    <a:cubicBezTo>
                      <a:pt x="181" y="90"/>
                      <a:pt x="177" y="92"/>
                      <a:pt x="174" y="97"/>
                    </a:cubicBezTo>
                    <a:cubicBezTo>
                      <a:pt x="172" y="100"/>
                      <a:pt x="168" y="105"/>
                      <a:pt x="168" y="108"/>
                    </a:cubicBezTo>
                    <a:cubicBezTo>
                      <a:pt x="168" y="110"/>
                      <a:pt x="169" y="112"/>
                      <a:pt x="169" y="113"/>
                    </a:cubicBezTo>
                    <a:cubicBezTo>
                      <a:pt x="165" y="111"/>
                      <a:pt x="162" y="109"/>
                      <a:pt x="157" y="109"/>
                    </a:cubicBezTo>
                    <a:cubicBezTo>
                      <a:pt x="154" y="109"/>
                      <a:pt x="146" y="113"/>
                      <a:pt x="144" y="116"/>
                    </a:cubicBezTo>
                    <a:cubicBezTo>
                      <a:pt x="141" y="119"/>
                      <a:pt x="139" y="124"/>
                      <a:pt x="138" y="129"/>
                    </a:cubicBezTo>
                    <a:cubicBezTo>
                      <a:pt x="135" y="127"/>
                      <a:pt x="132" y="126"/>
                      <a:pt x="129" y="125"/>
                    </a:cubicBezTo>
                    <a:cubicBezTo>
                      <a:pt x="128" y="125"/>
                      <a:pt x="127" y="125"/>
                      <a:pt x="127" y="125"/>
                    </a:cubicBezTo>
                    <a:cubicBezTo>
                      <a:pt x="119" y="125"/>
                      <a:pt x="111" y="133"/>
                      <a:pt x="107" y="141"/>
                    </a:cubicBezTo>
                    <a:cubicBezTo>
                      <a:pt x="106" y="137"/>
                      <a:pt x="106" y="132"/>
                      <a:pt x="105" y="130"/>
                    </a:cubicBezTo>
                    <a:cubicBezTo>
                      <a:pt x="103" y="125"/>
                      <a:pt x="97" y="122"/>
                      <a:pt x="93" y="120"/>
                    </a:cubicBezTo>
                    <a:cubicBezTo>
                      <a:pt x="92" y="120"/>
                      <a:pt x="91" y="120"/>
                      <a:pt x="91" y="120"/>
                    </a:cubicBezTo>
                    <a:cubicBezTo>
                      <a:pt x="86" y="120"/>
                      <a:pt x="80" y="124"/>
                      <a:pt x="75" y="129"/>
                    </a:cubicBezTo>
                    <a:cubicBezTo>
                      <a:pt x="76" y="124"/>
                      <a:pt x="74" y="118"/>
                      <a:pt x="70" y="114"/>
                    </a:cubicBezTo>
                    <a:cubicBezTo>
                      <a:pt x="67" y="112"/>
                      <a:pt x="64" y="111"/>
                      <a:pt x="60" y="111"/>
                    </a:cubicBezTo>
                    <a:cubicBezTo>
                      <a:pt x="58" y="111"/>
                      <a:pt x="55" y="111"/>
                      <a:pt x="52" y="112"/>
                    </a:cubicBezTo>
                    <a:cubicBezTo>
                      <a:pt x="55" y="106"/>
                      <a:pt x="56" y="100"/>
                      <a:pt x="55" y="96"/>
                    </a:cubicBezTo>
                    <a:cubicBezTo>
                      <a:pt x="55" y="89"/>
                      <a:pt x="47" y="84"/>
                      <a:pt x="40" y="82"/>
                    </a:cubicBezTo>
                    <a:cubicBezTo>
                      <a:pt x="44" y="78"/>
                      <a:pt x="46" y="73"/>
                      <a:pt x="47" y="66"/>
                    </a:cubicBezTo>
                    <a:cubicBezTo>
                      <a:pt x="47" y="60"/>
                      <a:pt x="45" y="56"/>
                      <a:pt x="42" y="53"/>
                    </a:cubicBezTo>
                    <a:cubicBezTo>
                      <a:pt x="44" y="51"/>
                      <a:pt x="47" y="49"/>
                      <a:pt x="48" y="45"/>
                    </a:cubicBezTo>
                    <a:cubicBezTo>
                      <a:pt x="51" y="38"/>
                      <a:pt x="51" y="33"/>
                      <a:pt x="50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3" y="28"/>
                      <a:pt x="56" y="26"/>
                      <a:pt x="59" y="20"/>
                    </a:cubicBezTo>
                    <a:cubicBezTo>
                      <a:pt x="59" y="18"/>
                      <a:pt x="60" y="17"/>
                      <a:pt x="60" y="15"/>
                    </a:cubicBezTo>
                    <a:moveTo>
                      <a:pt x="57" y="0"/>
                    </a:moveTo>
                    <a:cubicBezTo>
                      <a:pt x="56" y="0"/>
                      <a:pt x="56" y="0"/>
                      <a:pt x="55" y="0"/>
                    </a:cubicBezTo>
                    <a:cubicBezTo>
                      <a:pt x="55" y="0"/>
                      <a:pt x="55" y="0"/>
                      <a:pt x="54" y="0"/>
                    </a:cubicBezTo>
                    <a:cubicBezTo>
                      <a:pt x="54" y="0"/>
                      <a:pt x="53" y="0"/>
                      <a:pt x="53" y="0"/>
                    </a:cubicBezTo>
                    <a:cubicBezTo>
                      <a:pt x="53" y="1"/>
                      <a:pt x="52" y="1"/>
                      <a:pt x="52" y="1"/>
                    </a:cubicBezTo>
                    <a:cubicBezTo>
                      <a:pt x="54" y="1"/>
                      <a:pt x="57" y="1"/>
                      <a:pt x="59" y="1"/>
                    </a:cubicBezTo>
                    <a:cubicBezTo>
                      <a:pt x="59" y="1"/>
                      <a:pt x="58" y="1"/>
                      <a:pt x="58" y="0"/>
                    </a:cubicBezTo>
                    <a:cubicBezTo>
                      <a:pt x="58" y="0"/>
                      <a:pt x="57" y="0"/>
                      <a:pt x="5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2" name="Freeform 330"/>
              <p:cNvSpPr>
                <a:spLocks noEditPoints="1"/>
              </p:cNvSpPr>
              <p:nvPr/>
            </p:nvSpPr>
            <p:spPr bwMode="auto">
              <a:xfrm>
                <a:off x="6391" y="3260"/>
                <a:ext cx="84" cy="105"/>
              </a:xfrm>
              <a:custGeom>
                <a:avLst/>
                <a:gdLst>
                  <a:gd name="T0" fmla="*/ 107 w 171"/>
                  <a:gd name="T1" fmla="*/ 193 h 213"/>
                  <a:gd name="T2" fmla="*/ 119 w 171"/>
                  <a:gd name="T3" fmla="*/ 187 h 213"/>
                  <a:gd name="T4" fmla="*/ 128 w 171"/>
                  <a:gd name="T5" fmla="*/ 195 h 213"/>
                  <a:gd name="T6" fmla="*/ 120 w 171"/>
                  <a:gd name="T7" fmla="*/ 195 h 213"/>
                  <a:gd name="T8" fmla="*/ 76 w 171"/>
                  <a:gd name="T9" fmla="*/ 180 h 213"/>
                  <a:gd name="T10" fmla="*/ 94 w 171"/>
                  <a:gd name="T11" fmla="*/ 179 h 213"/>
                  <a:gd name="T12" fmla="*/ 71 w 171"/>
                  <a:gd name="T13" fmla="*/ 176 h 213"/>
                  <a:gd name="T14" fmla="*/ 56 w 171"/>
                  <a:gd name="T15" fmla="*/ 151 h 213"/>
                  <a:gd name="T16" fmla="*/ 71 w 171"/>
                  <a:gd name="T17" fmla="*/ 176 h 213"/>
                  <a:gd name="T18" fmla="*/ 45 w 171"/>
                  <a:gd name="T19" fmla="*/ 119 h 213"/>
                  <a:gd name="T20" fmla="*/ 49 w 171"/>
                  <a:gd name="T21" fmla="*/ 147 h 213"/>
                  <a:gd name="T22" fmla="*/ 46 w 171"/>
                  <a:gd name="T23" fmla="*/ 105 h 213"/>
                  <a:gd name="T24" fmla="*/ 55 w 171"/>
                  <a:gd name="T25" fmla="*/ 85 h 213"/>
                  <a:gd name="T26" fmla="*/ 54 w 171"/>
                  <a:gd name="T27" fmla="*/ 71 h 213"/>
                  <a:gd name="T28" fmla="*/ 71 w 171"/>
                  <a:gd name="T29" fmla="*/ 49 h 213"/>
                  <a:gd name="T30" fmla="*/ 54 w 171"/>
                  <a:gd name="T31" fmla="*/ 71 h 213"/>
                  <a:gd name="T32" fmla="*/ 75 w 171"/>
                  <a:gd name="T33" fmla="*/ 44 h 213"/>
                  <a:gd name="T34" fmla="*/ 99 w 171"/>
                  <a:gd name="T35" fmla="*/ 24 h 213"/>
                  <a:gd name="T36" fmla="*/ 95 w 171"/>
                  <a:gd name="T37" fmla="*/ 42 h 213"/>
                  <a:gd name="T38" fmla="*/ 85 w 171"/>
                  <a:gd name="T39" fmla="*/ 47 h 213"/>
                  <a:gd name="T40" fmla="*/ 106 w 171"/>
                  <a:gd name="T41" fmla="*/ 21 h 213"/>
                  <a:gd name="T42" fmla="*/ 117 w 171"/>
                  <a:gd name="T43" fmla="*/ 25 h 213"/>
                  <a:gd name="T44" fmla="*/ 108 w 171"/>
                  <a:gd name="T45" fmla="*/ 0 h 213"/>
                  <a:gd name="T46" fmla="*/ 13 w 171"/>
                  <a:gd name="T47" fmla="*/ 54 h 213"/>
                  <a:gd name="T48" fmla="*/ 8 w 171"/>
                  <a:gd name="T49" fmla="*/ 131 h 213"/>
                  <a:gd name="T50" fmla="*/ 56 w 171"/>
                  <a:gd name="T51" fmla="*/ 205 h 213"/>
                  <a:gd name="T52" fmla="*/ 100 w 171"/>
                  <a:gd name="T53" fmla="*/ 213 h 213"/>
                  <a:gd name="T54" fmla="*/ 122 w 171"/>
                  <a:gd name="T55" fmla="*/ 211 h 213"/>
                  <a:gd name="T56" fmla="*/ 154 w 171"/>
                  <a:gd name="T57" fmla="*/ 197 h 213"/>
                  <a:gd name="T58" fmla="*/ 135 w 171"/>
                  <a:gd name="T59" fmla="*/ 195 h 213"/>
                  <a:gd name="T60" fmla="*/ 141 w 171"/>
                  <a:gd name="T61" fmla="*/ 187 h 213"/>
                  <a:gd name="T62" fmla="*/ 142 w 171"/>
                  <a:gd name="T63" fmla="*/ 182 h 213"/>
                  <a:gd name="T64" fmla="*/ 141 w 171"/>
                  <a:gd name="T65" fmla="*/ 182 h 213"/>
                  <a:gd name="T66" fmla="*/ 115 w 171"/>
                  <a:gd name="T67" fmla="*/ 180 h 213"/>
                  <a:gd name="T68" fmla="*/ 105 w 171"/>
                  <a:gd name="T69" fmla="*/ 183 h 213"/>
                  <a:gd name="T70" fmla="*/ 85 w 171"/>
                  <a:gd name="T71" fmla="*/ 170 h 213"/>
                  <a:gd name="T72" fmla="*/ 73 w 171"/>
                  <a:gd name="T73" fmla="*/ 150 h 213"/>
                  <a:gd name="T74" fmla="*/ 63 w 171"/>
                  <a:gd name="T75" fmla="*/ 126 h 213"/>
                  <a:gd name="T76" fmla="*/ 67 w 171"/>
                  <a:gd name="T77" fmla="*/ 101 h 213"/>
                  <a:gd name="T78" fmla="*/ 55 w 171"/>
                  <a:gd name="T79" fmla="*/ 78 h 213"/>
                  <a:gd name="T80" fmla="*/ 78 w 171"/>
                  <a:gd name="T81" fmla="*/ 52 h 213"/>
                  <a:gd name="T82" fmla="*/ 92 w 171"/>
                  <a:gd name="T83" fmla="*/ 52 h 213"/>
                  <a:gd name="T84" fmla="*/ 105 w 171"/>
                  <a:gd name="T85" fmla="*/ 28 h 213"/>
                  <a:gd name="T86" fmla="*/ 112 w 171"/>
                  <a:gd name="T87" fmla="*/ 32 h 213"/>
                  <a:gd name="T88" fmla="*/ 132 w 171"/>
                  <a:gd name="T89" fmla="*/ 22 h 213"/>
                  <a:gd name="T90" fmla="*/ 153 w 171"/>
                  <a:gd name="T91" fmla="*/ 38 h 213"/>
                  <a:gd name="T92" fmla="*/ 167 w 171"/>
                  <a:gd name="T93" fmla="*/ 33 h 213"/>
                  <a:gd name="T94" fmla="*/ 169 w 171"/>
                  <a:gd name="T95" fmla="*/ 25 h 213"/>
                  <a:gd name="T96" fmla="*/ 163 w 171"/>
                  <a:gd name="T97" fmla="*/ 23 h 213"/>
                  <a:gd name="T98" fmla="*/ 159 w 171"/>
                  <a:gd name="T99" fmla="*/ 31 h 213"/>
                  <a:gd name="T100" fmla="*/ 152 w 171"/>
                  <a:gd name="T101" fmla="*/ 32 h 213"/>
                  <a:gd name="T102" fmla="*/ 137 w 171"/>
                  <a:gd name="T103" fmla="*/ 16 h 213"/>
                  <a:gd name="T104" fmla="*/ 151 w 171"/>
                  <a:gd name="T105" fmla="*/ 8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71" h="213">
                    <a:moveTo>
                      <a:pt x="120" y="195"/>
                    </a:moveTo>
                    <a:cubicBezTo>
                      <a:pt x="116" y="194"/>
                      <a:pt x="111" y="194"/>
                      <a:pt x="107" y="193"/>
                    </a:cubicBezTo>
                    <a:cubicBezTo>
                      <a:pt x="108" y="188"/>
                      <a:pt x="111" y="187"/>
                      <a:pt x="116" y="187"/>
                    </a:cubicBezTo>
                    <a:cubicBezTo>
                      <a:pt x="117" y="187"/>
                      <a:pt x="118" y="187"/>
                      <a:pt x="119" y="187"/>
                    </a:cubicBezTo>
                    <a:cubicBezTo>
                      <a:pt x="123" y="187"/>
                      <a:pt x="126" y="191"/>
                      <a:pt x="128" y="195"/>
                    </a:cubicBezTo>
                    <a:cubicBezTo>
                      <a:pt x="128" y="195"/>
                      <a:pt x="128" y="195"/>
                      <a:pt x="128" y="195"/>
                    </a:cubicBezTo>
                    <a:cubicBezTo>
                      <a:pt x="127" y="195"/>
                      <a:pt x="127" y="195"/>
                      <a:pt x="127" y="195"/>
                    </a:cubicBezTo>
                    <a:cubicBezTo>
                      <a:pt x="125" y="195"/>
                      <a:pt x="122" y="195"/>
                      <a:pt x="120" y="195"/>
                    </a:cubicBezTo>
                    <a:moveTo>
                      <a:pt x="101" y="191"/>
                    </a:moveTo>
                    <a:cubicBezTo>
                      <a:pt x="92" y="189"/>
                      <a:pt x="83" y="185"/>
                      <a:pt x="76" y="180"/>
                    </a:cubicBezTo>
                    <a:cubicBezTo>
                      <a:pt x="79" y="177"/>
                      <a:pt x="81" y="176"/>
                      <a:pt x="84" y="176"/>
                    </a:cubicBezTo>
                    <a:cubicBezTo>
                      <a:pt x="87" y="176"/>
                      <a:pt x="90" y="177"/>
                      <a:pt x="94" y="179"/>
                    </a:cubicBezTo>
                    <a:cubicBezTo>
                      <a:pt x="99" y="182"/>
                      <a:pt x="100" y="186"/>
                      <a:pt x="101" y="191"/>
                    </a:cubicBezTo>
                    <a:moveTo>
                      <a:pt x="71" y="176"/>
                    </a:moveTo>
                    <a:cubicBezTo>
                      <a:pt x="63" y="170"/>
                      <a:pt x="56" y="162"/>
                      <a:pt x="52" y="153"/>
                    </a:cubicBezTo>
                    <a:cubicBezTo>
                      <a:pt x="53" y="152"/>
                      <a:pt x="54" y="151"/>
                      <a:pt x="56" y="151"/>
                    </a:cubicBezTo>
                    <a:cubicBezTo>
                      <a:pt x="62" y="151"/>
                      <a:pt x="69" y="154"/>
                      <a:pt x="70" y="156"/>
                    </a:cubicBezTo>
                    <a:cubicBezTo>
                      <a:pt x="74" y="161"/>
                      <a:pt x="74" y="170"/>
                      <a:pt x="71" y="176"/>
                    </a:cubicBezTo>
                    <a:moveTo>
                      <a:pt x="49" y="147"/>
                    </a:moveTo>
                    <a:cubicBezTo>
                      <a:pt x="46" y="138"/>
                      <a:pt x="44" y="129"/>
                      <a:pt x="45" y="119"/>
                    </a:cubicBezTo>
                    <a:cubicBezTo>
                      <a:pt x="50" y="119"/>
                      <a:pt x="54" y="122"/>
                      <a:pt x="57" y="126"/>
                    </a:cubicBezTo>
                    <a:cubicBezTo>
                      <a:pt x="60" y="133"/>
                      <a:pt x="54" y="141"/>
                      <a:pt x="49" y="147"/>
                    </a:cubicBezTo>
                    <a:moveTo>
                      <a:pt x="45" y="111"/>
                    </a:moveTo>
                    <a:cubicBezTo>
                      <a:pt x="45" y="109"/>
                      <a:pt x="45" y="107"/>
                      <a:pt x="46" y="105"/>
                    </a:cubicBezTo>
                    <a:cubicBezTo>
                      <a:pt x="47" y="96"/>
                      <a:pt x="48" y="89"/>
                      <a:pt x="51" y="82"/>
                    </a:cubicBezTo>
                    <a:cubicBezTo>
                      <a:pt x="52" y="83"/>
                      <a:pt x="54" y="84"/>
                      <a:pt x="55" y="85"/>
                    </a:cubicBezTo>
                    <a:cubicBezTo>
                      <a:pt x="70" y="96"/>
                      <a:pt x="56" y="107"/>
                      <a:pt x="45" y="111"/>
                    </a:cubicBezTo>
                    <a:moveTo>
                      <a:pt x="54" y="71"/>
                    </a:moveTo>
                    <a:cubicBezTo>
                      <a:pt x="58" y="62"/>
                      <a:pt x="63" y="54"/>
                      <a:pt x="69" y="47"/>
                    </a:cubicBezTo>
                    <a:cubicBezTo>
                      <a:pt x="70" y="48"/>
                      <a:pt x="70" y="48"/>
                      <a:pt x="71" y="49"/>
                    </a:cubicBezTo>
                    <a:cubicBezTo>
                      <a:pt x="72" y="52"/>
                      <a:pt x="72" y="57"/>
                      <a:pt x="72" y="59"/>
                    </a:cubicBezTo>
                    <a:cubicBezTo>
                      <a:pt x="72" y="67"/>
                      <a:pt x="62" y="70"/>
                      <a:pt x="54" y="71"/>
                    </a:cubicBezTo>
                    <a:moveTo>
                      <a:pt x="85" y="47"/>
                    </a:moveTo>
                    <a:cubicBezTo>
                      <a:pt x="81" y="47"/>
                      <a:pt x="78" y="46"/>
                      <a:pt x="75" y="44"/>
                    </a:cubicBezTo>
                    <a:cubicBezTo>
                      <a:pt x="75" y="44"/>
                      <a:pt x="74" y="43"/>
                      <a:pt x="73" y="42"/>
                    </a:cubicBezTo>
                    <a:cubicBezTo>
                      <a:pt x="81" y="34"/>
                      <a:pt x="90" y="28"/>
                      <a:pt x="99" y="24"/>
                    </a:cubicBezTo>
                    <a:cubicBezTo>
                      <a:pt x="99" y="25"/>
                      <a:pt x="99" y="27"/>
                      <a:pt x="99" y="29"/>
                    </a:cubicBezTo>
                    <a:cubicBezTo>
                      <a:pt x="100" y="34"/>
                      <a:pt x="99" y="38"/>
                      <a:pt x="95" y="42"/>
                    </a:cubicBezTo>
                    <a:cubicBezTo>
                      <a:pt x="94" y="43"/>
                      <a:pt x="93" y="43"/>
                      <a:pt x="92" y="44"/>
                    </a:cubicBezTo>
                    <a:cubicBezTo>
                      <a:pt x="91" y="46"/>
                      <a:pt x="88" y="47"/>
                      <a:pt x="85" y="47"/>
                    </a:cubicBezTo>
                    <a:moveTo>
                      <a:pt x="115" y="26"/>
                    </a:moveTo>
                    <a:cubicBezTo>
                      <a:pt x="111" y="26"/>
                      <a:pt x="109" y="23"/>
                      <a:pt x="106" y="21"/>
                    </a:cubicBezTo>
                    <a:cubicBezTo>
                      <a:pt x="114" y="18"/>
                      <a:pt x="122" y="17"/>
                      <a:pt x="129" y="16"/>
                    </a:cubicBezTo>
                    <a:cubicBezTo>
                      <a:pt x="126" y="21"/>
                      <a:pt x="124" y="25"/>
                      <a:pt x="117" y="25"/>
                    </a:cubicBezTo>
                    <a:cubicBezTo>
                      <a:pt x="116" y="26"/>
                      <a:pt x="116" y="26"/>
                      <a:pt x="115" y="26"/>
                    </a:cubicBezTo>
                    <a:moveTo>
                      <a:pt x="108" y="0"/>
                    </a:moveTo>
                    <a:cubicBezTo>
                      <a:pt x="87" y="0"/>
                      <a:pt x="63" y="6"/>
                      <a:pt x="40" y="24"/>
                    </a:cubicBezTo>
                    <a:cubicBezTo>
                      <a:pt x="33" y="36"/>
                      <a:pt x="24" y="47"/>
                      <a:pt x="13" y="54"/>
                    </a:cubicBezTo>
                    <a:cubicBezTo>
                      <a:pt x="7" y="65"/>
                      <a:pt x="2" y="78"/>
                      <a:pt x="0" y="93"/>
                    </a:cubicBezTo>
                    <a:cubicBezTo>
                      <a:pt x="5" y="105"/>
                      <a:pt x="8" y="117"/>
                      <a:pt x="8" y="131"/>
                    </a:cubicBezTo>
                    <a:cubicBezTo>
                      <a:pt x="8" y="137"/>
                      <a:pt x="8" y="143"/>
                      <a:pt x="6" y="149"/>
                    </a:cubicBezTo>
                    <a:cubicBezTo>
                      <a:pt x="16" y="178"/>
                      <a:pt x="35" y="197"/>
                      <a:pt x="56" y="205"/>
                    </a:cubicBezTo>
                    <a:cubicBezTo>
                      <a:pt x="72" y="211"/>
                      <a:pt x="87" y="213"/>
                      <a:pt x="99" y="213"/>
                    </a:cubicBezTo>
                    <a:cubicBezTo>
                      <a:pt x="99" y="213"/>
                      <a:pt x="100" y="213"/>
                      <a:pt x="100" y="213"/>
                    </a:cubicBezTo>
                    <a:cubicBezTo>
                      <a:pt x="105" y="213"/>
                      <a:pt x="110" y="213"/>
                      <a:pt x="114" y="212"/>
                    </a:cubicBezTo>
                    <a:cubicBezTo>
                      <a:pt x="117" y="212"/>
                      <a:pt x="120" y="211"/>
                      <a:pt x="122" y="211"/>
                    </a:cubicBezTo>
                    <a:cubicBezTo>
                      <a:pt x="124" y="210"/>
                      <a:pt x="126" y="210"/>
                      <a:pt x="128" y="209"/>
                    </a:cubicBezTo>
                    <a:cubicBezTo>
                      <a:pt x="142" y="205"/>
                      <a:pt x="151" y="199"/>
                      <a:pt x="154" y="197"/>
                    </a:cubicBezTo>
                    <a:cubicBezTo>
                      <a:pt x="153" y="195"/>
                      <a:pt x="151" y="194"/>
                      <a:pt x="150" y="192"/>
                    </a:cubicBezTo>
                    <a:cubicBezTo>
                      <a:pt x="145" y="193"/>
                      <a:pt x="140" y="194"/>
                      <a:pt x="135" y="195"/>
                    </a:cubicBezTo>
                    <a:cubicBezTo>
                      <a:pt x="135" y="191"/>
                      <a:pt x="136" y="188"/>
                      <a:pt x="141" y="188"/>
                    </a:cubicBezTo>
                    <a:cubicBezTo>
                      <a:pt x="141" y="188"/>
                      <a:pt x="141" y="187"/>
                      <a:pt x="141" y="187"/>
                    </a:cubicBezTo>
                    <a:cubicBezTo>
                      <a:pt x="143" y="187"/>
                      <a:pt x="146" y="188"/>
                      <a:pt x="148" y="189"/>
                    </a:cubicBezTo>
                    <a:cubicBezTo>
                      <a:pt x="146" y="187"/>
                      <a:pt x="144" y="184"/>
                      <a:pt x="142" y="182"/>
                    </a:cubicBezTo>
                    <a:cubicBezTo>
                      <a:pt x="142" y="182"/>
                      <a:pt x="141" y="182"/>
                      <a:pt x="141" y="182"/>
                    </a:cubicBezTo>
                    <a:cubicBezTo>
                      <a:pt x="141" y="182"/>
                      <a:pt x="141" y="182"/>
                      <a:pt x="141" y="182"/>
                    </a:cubicBezTo>
                    <a:cubicBezTo>
                      <a:pt x="134" y="182"/>
                      <a:pt x="131" y="183"/>
                      <a:pt x="130" y="187"/>
                    </a:cubicBezTo>
                    <a:cubicBezTo>
                      <a:pt x="126" y="183"/>
                      <a:pt x="121" y="181"/>
                      <a:pt x="115" y="180"/>
                    </a:cubicBezTo>
                    <a:cubicBezTo>
                      <a:pt x="114" y="180"/>
                      <a:pt x="114" y="180"/>
                      <a:pt x="114" y="180"/>
                    </a:cubicBezTo>
                    <a:cubicBezTo>
                      <a:pt x="110" y="180"/>
                      <a:pt x="107" y="182"/>
                      <a:pt x="105" y="183"/>
                    </a:cubicBezTo>
                    <a:cubicBezTo>
                      <a:pt x="104" y="178"/>
                      <a:pt x="101" y="174"/>
                      <a:pt x="95" y="172"/>
                    </a:cubicBezTo>
                    <a:cubicBezTo>
                      <a:pt x="92" y="171"/>
                      <a:pt x="88" y="170"/>
                      <a:pt x="85" y="170"/>
                    </a:cubicBezTo>
                    <a:cubicBezTo>
                      <a:pt x="83" y="170"/>
                      <a:pt x="81" y="171"/>
                      <a:pt x="78" y="171"/>
                    </a:cubicBezTo>
                    <a:cubicBezTo>
                      <a:pt x="80" y="163"/>
                      <a:pt x="79" y="154"/>
                      <a:pt x="73" y="150"/>
                    </a:cubicBezTo>
                    <a:cubicBezTo>
                      <a:pt x="70" y="148"/>
                      <a:pt x="63" y="146"/>
                      <a:pt x="58" y="145"/>
                    </a:cubicBezTo>
                    <a:cubicBezTo>
                      <a:pt x="62" y="140"/>
                      <a:pt x="65" y="133"/>
                      <a:pt x="63" y="126"/>
                    </a:cubicBezTo>
                    <a:cubicBezTo>
                      <a:pt x="61" y="120"/>
                      <a:pt x="57" y="117"/>
                      <a:pt x="52" y="115"/>
                    </a:cubicBezTo>
                    <a:cubicBezTo>
                      <a:pt x="59" y="112"/>
                      <a:pt x="66" y="107"/>
                      <a:pt x="67" y="101"/>
                    </a:cubicBezTo>
                    <a:cubicBezTo>
                      <a:pt x="67" y="96"/>
                      <a:pt x="68" y="88"/>
                      <a:pt x="64" y="84"/>
                    </a:cubicBezTo>
                    <a:cubicBezTo>
                      <a:pt x="62" y="82"/>
                      <a:pt x="58" y="80"/>
                      <a:pt x="55" y="78"/>
                    </a:cubicBezTo>
                    <a:cubicBezTo>
                      <a:pt x="64" y="76"/>
                      <a:pt x="76" y="73"/>
                      <a:pt x="78" y="63"/>
                    </a:cubicBezTo>
                    <a:cubicBezTo>
                      <a:pt x="79" y="59"/>
                      <a:pt x="79" y="55"/>
                      <a:pt x="78" y="52"/>
                    </a:cubicBezTo>
                    <a:cubicBezTo>
                      <a:pt x="80" y="52"/>
                      <a:pt x="83" y="53"/>
                      <a:pt x="86" y="53"/>
                    </a:cubicBezTo>
                    <a:cubicBezTo>
                      <a:pt x="88" y="53"/>
                      <a:pt x="90" y="52"/>
                      <a:pt x="92" y="52"/>
                    </a:cubicBezTo>
                    <a:cubicBezTo>
                      <a:pt x="95" y="52"/>
                      <a:pt x="102" y="45"/>
                      <a:pt x="103" y="42"/>
                    </a:cubicBezTo>
                    <a:cubicBezTo>
                      <a:pt x="105" y="37"/>
                      <a:pt x="105" y="33"/>
                      <a:pt x="105" y="28"/>
                    </a:cubicBezTo>
                    <a:cubicBezTo>
                      <a:pt x="106" y="29"/>
                      <a:pt x="107" y="30"/>
                      <a:pt x="108" y="31"/>
                    </a:cubicBezTo>
                    <a:cubicBezTo>
                      <a:pt x="110" y="32"/>
                      <a:pt x="111" y="32"/>
                      <a:pt x="112" y="32"/>
                    </a:cubicBezTo>
                    <a:cubicBezTo>
                      <a:pt x="115" y="32"/>
                      <a:pt x="118" y="31"/>
                      <a:pt x="120" y="31"/>
                    </a:cubicBezTo>
                    <a:cubicBezTo>
                      <a:pt x="126" y="31"/>
                      <a:pt x="130" y="27"/>
                      <a:pt x="132" y="22"/>
                    </a:cubicBezTo>
                    <a:cubicBezTo>
                      <a:pt x="136" y="30"/>
                      <a:pt x="142" y="36"/>
                      <a:pt x="149" y="38"/>
                    </a:cubicBezTo>
                    <a:cubicBezTo>
                      <a:pt x="150" y="38"/>
                      <a:pt x="152" y="38"/>
                      <a:pt x="153" y="38"/>
                    </a:cubicBezTo>
                    <a:cubicBezTo>
                      <a:pt x="154" y="38"/>
                      <a:pt x="155" y="38"/>
                      <a:pt x="155" y="38"/>
                    </a:cubicBezTo>
                    <a:cubicBezTo>
                      <a:pt x="160" y="38"/>
                      <a:pt x="164" y="36"/>
                      <a:pt x="167" y="33"/>
                    </a:cubicBezTo>
                    <a:cubicBezTo>
                      <a:pt x="168" y="31"/>
                      <a:pt x="169" y="30"/>
                      <a:pt x="169" y="28"/>
                    </a:cubicBezTo>
                    <a:cubicBezTo>
                      <a:pt x="169" y="27"/>
                      <a:pt x="169" y="26"/>
                      <a:pt x="169" y="25"/>
                    </a:cubicBezTo>
                    <a:cubicBezTo>
                      <a:pt x="170" y="24"/>
                      <a:pt x="171" y="24"/>
                      <a:pt x="171" y="23"/>
                    </a:cubicBezTo>
                    <a:cubicBezTo>
                      <a:pt x="163" y="23"/>
                      <a:pt x="163" y="23"/>
                      <a:pt x="163" y="23"/>
                    </a:cubicBezTo>
                    <a:cubicBezTo>
                      <a:pt x="163" y="23"/>
                      <a:pt x="163" y="24"/>
                      <a:pt x="163" y="25"/>
                    </a:cubicBezTo>
                    <a:cubicBezTo>
                      <a:pt x="163" y="29"/>
                      <a:pt x="161" y="30"/>
                      <a:pt x="159" y="31"/>
                    </a:cubicBezTo>
                    <a:cubicBezTo>
                      <a:pt x="158" y="31"/>
                      <a:pt x="157" y="31"/>
                      <a:pt x="156" y="31"/>
                    </a:cubicBezTo>
                    <a:cubicBezTo>
                      <a:pt x="154" y="32"/>
                      <a:pt x="153" y="32"/>
                      <a:pt x="152" y="32"/>
                    </a:cubicBezTo>
                    <a:cubicBezTo>
                      <a:pt x="149" y="32"/>
                      <a:pt x="146" y="31"/>
                      <a:pt x="144" y="28"/>
                    </a:cubicBezTo>
                    <a:cubicBezTo>
                      <a:pt x="141" y="24"/>
                      <a:pt x="138" y="20"/>
                      <a:pt x="137" y="16"/>
                    </a:cubicBezTo>
                    <a:cubicBezTo>
                      <a:pt x="141" y="16"/>
                      <a:pt x="146" y="17"/>
                      <a:pt x="150" y="18"/>
                    </a:cubicBezTo>
                    <a:cubicBezTo>
                      <a:pt x="150" y="15"/>
                      <a:pt x="150" y="12"/>
                      <a:pt x="151" y="8"/>
                    </a:cubicBezTo>
                    <a:cubicBezTo>
                      <a:pt x="140" y="4"/>
                      <a:pt x="125" y="0"/>
                      <a:pt x="10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3" name="Freeform 331"/>
              <p:cNvSpPr>
                <a:spLocks noEditPoints="1"/>
              </p:cNvSpPr>
              <p:nvPr/>
            </p:nvSpPr>
            <p:spPr bwMode="auto">
              <a:xfrm>
                <a:off x="6453" y="3275"/>
                <a:ext cx="97" cy="100"/>
              </a:xfrm>
              <a:custGeom>
                <a:avLst/>
                <a:gdLst>
                  <a:gd name="T0" fmla="*/ 110 w 197"/>
                  <a:gd name="T1" fmla="*/ 188 h 202"/>
                  <a:gd name="T2" fmla="*/ 87 w 197"/>
                  <a:gd name="T3" fmla="*/ 185 h 202"/>
                  <a:gd name="T4" fmla="*/ 86 w 197"/>
                  <a:gd name="T5" fmla="*/ 184 h 202"/>
                  <a:gd name="T6" fmla="*/ 26 w 197"/>
                  <a:gd name="T7" fmla="*/ 129 h 202"/>
                  <a:gd name="T8" fmla="*/ 97 w 197"/>
                  <a:gd name="T9" fmla="*/ 28 h 202"/>
                  <a:gd name="T10" fmla="*/ 146 w 197"/>
                  <a:gd name="T11" fmla="*/ 45 h 202"/>
                  <a:gd name="T12" fmla="*/ 153 w 197"/>
                  <a:gd name="T13" fmla="*/ 170 h 202"/>
                  <a:gd name="T14" fmla="*/ 122 w 197"/>
                  <a:gd name="T15" fmla="*/ 187 h 202"/>
                  <a:gd name="T16" fmla="*/ 110 w 197"/>
                  <a:gd name="T17" fmla="*/ 188 h 202"/>
                  <a:gd name="T18" fmla="*/ 99 w 197"/>
                  <a:gd name="T19" fmla="*/ 0 h 202"/>
                  <a:gd name="T20" fmla="*/ 58 w 197"/>
                  <a:gd name="T21" fmla="*/ 10 h 202"/>
                  <a:gd name="T22" fmla="*/ 52 w 197"/>
                  <a:gd name="T23" fmla="*/ 13 h 202"/>
                  <a:gd name="T24" fmla="*/ 48 w 197"/>
                  <a:gd name="T25" fmla="*/ 15 h 202"/>
                  <a:gd name="T26" fmla="*/ 38 w 197"/>
                  <a:gd name="T27" fmla="*/ 23 h 202"/>
                  <a:gd name="T28" fmla="*/ 31 w 197"/>
                  <a:gd name="T29" fmla="*/ 30 h 202"/>
                  <a:gd name="T30" fmla="*/ 9 w 197"/>
                  <a:gd name="T31" fmla="*/ 70 h 202"/>
                  <a:gd name="T32" fmla="*/ 15 w 197"/>
                  <a:gd name="T33" fmla="*/ 148 h 202"/>
                  <a:gd name="T34" fmla="*/ 17 w 197"/>
                  <a:gd name="T35" fmla="*/ 152 h 202"/>
                  <a:gd name="T36" fmla="*/ 23 w 197"/>
                  <a:gd name="T37" fmla="*/ 159 h 202"/>
                  <a:gd name="T38" fmla="*/ 25 w 197"/>
                  <a:gd name="T39" fmla="*/ 162 h 202"/>
                  <a:gd name="T40" fmla="*/ 29 w 197"/>
                  <a:gd name="T41" fmla="*/ 167 h 202"/>
                  <a:gd name="T42" fmla="*/ 45 w 197"/>
                  <a:gd name="T43" fmla="*/ 180 h 202"/>
                  <a:gd name="T44" fmla="*/ 108 w 197"/>
                  <a:gd name="T45" fmla="*/ 202 h 202"/>
                  <a:gd name="T46" fmla="*/ 117 w 197"/>
                  <a:gd name="T47" fmla="*/ 202 h 202"/>
                  <a:gd name="T48" fmla="*/ 122 w 197"/>
                  <a:gd name="T49" fmla="*/ 201 h 202"/>
                  <a:gd name="T50" fmla="*/ 136 w 197"/>
                  <a:gd name="T51" fmla="*/ 198 h 202"/>
                  <a:gd name="T52" fmla="*/ 156 w 197"/>
                  <a:gd name="T53" fmla="*/ 188 h 202"/>
                  <a:gd name="T54" fmla="*/ 193 w 197"/>
                  <a:gd name="T55" fmla="*/ 131 h 202"/>
                  <a:gd name="T56" fmla="*/ 196 w 197"/>
                  <a:gd name="T57" fmla="*/ 92 h 202"/>
                  <a:gd name="T58" fmla="*/ 193 w 197"/>
                  <a:gd name="T59" fmla="*/ 72 h 202"/>
                  <a:gd name="T60" fmla="*/ 156 w 197"/>
                  <a:gd name="T61" fmla="*/ 18 h 202"/>
                  <a:gd name="T62" fmla="*/ 99 w 197"/>
                  <a:gd name="T63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7" h="202">
                    <a:moveTo>
                      <a:pt x="110" y="188"/>
                    </a:moveTo>
                    <a:cubicBezTo>
                      <a:pt x="102" y="188"/>
                      <a:pt x="94" y="186"/>
                      <a:pt x="87" y="185"/>
                    </a:cubicBezTo>
                    <a:cubicBezTo>
                      <a:pt x="86" y="184"/>
                      <a:pt x="86" y="184"/>
                      <a:pt x="86" y="184"/>
                    </a:cubicBezTo>
                    <a:cubicBezTo>
                      <a:pt x="78" y="182"/>
                      <a:pt x="36" y="169"/>
                      <a:pt x="26" y="129"/>
                    </a:cubicBezTo>
                    <a:cubicBezTo>
                      <a:pt x="21" y="105"/>
                      <a:pt x="42" y="28"/>
                      <a:pt x="97" y="28"/>
                    </a:cubicBezTo>
                    <a:cubicBezTo>
                      <a:pt x="111" y="28"/>
                      <a:pt x="128" y="33"/>
                      <a:pt x="146" y="45"/>
                    </a:cubicBezTo>
                    <a:cubicBezTo>
                      <a:pt x="192" y="74"/>
                      <a:pt x="180" y="148"/>
                      <a:pt x="153" y="170"/>
                    </a:cubicBezTo>
                    <a:cubicBezTo>
                      <a:pt x="144" y="177"/>
                      <a:pt x="132" y="184"/>
                      <a:pt x="122" y="187"/>
                    </a:cubicBezTo>
                    <a:cubicBezTo>
                      <a:pt x="118" y="188"/>
                      <a:pt x="114" y="188"/>
                      <a:pt x="110" y="188"/>
                    </a:cubicBezTo>
                    <a:moveTo>
                      <a:pt x="99" y="0"/>
                    </a:moveTo>
                    <a:cubicBezTo>
                      <a:pt x="85" y="0"/>
                      <a:pt x="72" y="3"/>
                      <a:pt x="58" y="10"/>
                    </a:cubicBezTo>
                    <a:cubicBezTo>
                      <a:pt x="56" y="10"/>
                      <a:pt x="54" y="11"/>
                      <a:pt x="52" y="13"/>
                    </a:cubicBezTo>
                    <a:cubicBezTo>
                      <a:pt x="51" y="13"/>
                      <a:pt x="49" y="14"/>
                      <a:pt x="48" y="15"/>
                    </a:cubicBezTo>
                    <a:cubicBezTo>
                      <a:pt x="44" y="18"/>
                      <a:pt x="41" y="20"/>
                      <a:pt x="38" y="23"/>
                    </a:cubicBezTo>
                    <a:cubicBezTo>
                      <a:pt x="35" y="25"/>
                      <a:pt x="33" y="27"/>
                      <a:pt x="31" y="30"/>
                    </a:cubicBezTo>
                    <a:cubicBezTo>
                      <a:pt x="20" y="41"/>
                      <a:pt x="13" y="55"/>
                      <a:pt x="9" y="70"/>
                    </a:cubicBezTo>
                    <a:cubicBezTo>
                      <a:pt x="0" y="105"/>
                      <a:pt x="8" y="138"/>
                      <a:pt x="15" y="148"/>
                    </a:cubicBezTo>
                    <a:cubicBezTo>
                      <a:pt x="16" y="149"/>
                      <a:pt x="16" y="150"/>
                      <a:pt x="17" y="152"/>
                    </a:cubicBezTo>
                    <a:cubicBezTo>
                      <a:pt x="19" y="154"/>
                      <a:pt x="21" y="157"/>
                      <a:pt x="23" y="159"/>
                    </a:cubicBezTo>
                    <a:cubicBezTo>
                      <a:pt x="24" y="160"/>
                      <a:pt x="24" y="161"/>
                      <a:pt x="25" y="162"/>
                    </a:cubicBezTo>
                    <a:cubicBezTo>
                      <a:pt x="26" y="164"/>
                      <a:pt x="28" y="165"/>
                      <a:pt x="29" y="167"/>
                    </a:cubicBezTo>
                    <a:cubicBezTo>
                      <a:pt x="33" y="171"/>
                      <a:pt x="38" y="175"/>
                      <a:pt x="45" y="180"/>
                    </a:cubicBezTo>
                    <a:cubicBezTo>
                      <a:pt x="60" y="191"/>
                      <a:pt x="79" y="202"/>
                      <a:pt x="108" y="202"/>
                    </a:cubicBezTo>
                    <a:cubicBezTo>
                      <a:pt x="111" y="202"/>
                      <a:pt x="114" y="202"/>
                      <a:pt x="117" y="202"/>
                    </a:cubicBezTo>
                    <a:cubicBezTo>
                      <a:pt x="119" y="202"/>
                      <a:pt x="120" y="201"/>
                      <a:pt x="122" y="201"/>
                    </a:cubicBezTo>
                    <a:cubicBezTo>
                      <a:pt x="126" y="200"/>
                      <a:pt x="131" y="199"/>
                      <a:pt x="136" y="198"/>
                    </a:cubicBezTo>
                    <a:cubicBezTo>
                      <a:pt x="143" y="195"/>
                      <a:pt x="150" y="192"/>
                      <a:pt x="156" y="188"/>
                    </a:cubicBezTo>
                    <a:cubicBezTo>
                      <a:pt x="176" y="178"/>
                      <a:pt x="188" y="154"/>
                      <a:pt x="193" y="131"/>
                    </a:cubicBezTo>
                    <a:cubicBezTo>
                      <a:pt x="195" y="121"/>
                      <a:pt x="197" y="108"/>
                      <a:pt x="196" y="92"/>
                    </a:cubicBezTo>
                    <a:cubicBezTo>
                      <a:pt x="196" y="86"/>
                      <a:pt x="195" y="79"/>
                      <a:pt x="193" y="72"/>
                    </a:cubicBezTo>
                    <a:cubicBezTo>
                      <a:pt x="188" y="53"/>
                      <a:pt x="177" y="33"/>
                      <a:pt x="156" y="18"/>
                    </a:cubicBezTo>
                    <a:cubicBezTo>
                      <a:pt x="144" y="9"/>
                      <a:pt x="123" y="0"/>
                      <a:pt x="9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4" name="Freeform 332"/>
              <p:cNvSpPr>
                <a:spLocks noEditPoints="1"/>
              </p:cNvSpPr>
              <p:nvPr/>
            </p:nvSpPr>
            <p:spPr bwMode="auto">
              <a:xfrm>
                <a:off x="6174" y="3523"/>
                <a:ext cx="123" cy="109"/>
              </a:xfrm>
              <a:custGeom>
                <a:avLst/>
                <a:gdLst>
                  <a:gd name="T0" fmla="*/ 182 w 248"/>
                  <a:gd name="T1" fmla="*/ 200 h 222"/>
                  <a:gd name="T2" fmla="*/ 180 w 248"/>
                  <a:gd name="T3" fmla="*/ 208 h 222"/>
                  <a:gd name="T4" fmla="*/ 191 w 248"/>
                  <a:gd name="T5" fmla="*/ 205 h 222"/>
                  <a:gd name="T6" fmla="*/ 178 w 248"/>
                  <a:gd name="T7" fmla="*/ 194 h 222"/>
                  <a:gd name="T8" fmla="*/ 178 w 248"/>
                  <a:gd name="T9" fmla="*/ 194 h 222"/>
                  <a:gd name="T10" fmla="*/ 20 w 248"/>
                  <a:gd name="T11" fmla="*/ 73 h 222"/>
                  <a:gd name="T12" fmla="*/ 6 w 248"/>
                  <a:gd name="T13" fmla="*/ 74 h 222"/>
                  <a:gd name="T14" fmla="*/ 9 w 248"/>
                  <a:gd name="T15" fmla="*/ 92 h 222"/>
                  <a:gd name="T16" fmla="*/ 15 w 248"/>
                  <a:gd name="T17" fmla="*/ 56 h 222"/>
                  <a:gd name="T18" fmla="*/ 11 w 248"/>
                  <a:gd name="T19" fmla="*/ 67 h 222"/>
                  <a:gd name="T20" fmla="*/ 14 w 248"/>
                  <a:gd name="T21" fmla="*/ 67 h 222"/>
                  <a:gd name="T22" fmla="*/ 19 w 248"/>
                  <a:gd name="T23" fmla="*/ 60 h 222"/>
                  <a:gd name="T24" fmla="*/ 155 w 248"/>
                  <a:gd name="T25" fmla="*/ 215 h 222"/>
                  <a:gd name="T26" fmla="*/ 165 w 248"/>
                  <a:gd name="T27" fmla="*/ 200 h 222"/>
                  <a:gd name="T28" fmla="*/ 155 w 248"/>
                  <a:gd name="T29" fmla="*/ 215 h 222"/>
                  <a:gd name="T30" fmla="*/ 190 w 248"/>
                  <a:gd name="T31" fmla="*/ 153 h 222"/>
                  <a:gd name="T32" fmla="*/ 195 w 248"/>
                  <a:gd name="T33" fmla="*/ 168 h 222"/>
                  <a:gd name="T34" fmla="*/ 190 w 248"/>
                  <a:gd name="T35" fmla="*/ 113 h 222"/>
                  <a:gd name="T36" fmla="*/ 206 w 248"/>
                  <a:gd name="T37" fmla="*/ 129 h 222"/>
                  <a:gd name="T38" fmla="*/ 177 w 248"/>
                  <a:gd name="T39" fmla="*/ 79 h 222"/>
                  <a:gd name="T40" fmla="*/ 199 w 248"/>
                  <a:gd name="T41" fmla="*/ 87 h 222"/>
                  <a:gd name="T42" fmla="*/ 36 w 248"/>
                  <a:gd name="T43" fmla="*/ 61 h 222"/>
                  <a:gd name="T44" fmla="*/ 51 w 248"/>
                  <a:gd name="T45" fmla="*/ 43 h 222"/>
                  <a:gd name="T46" fmla="*/ 36 w 248"/>
                  <a:gd name="T47" fmla="*/ 61 h 222"/>
                  <a:gd name="T48" fmla="*/ 144 w 248"/>
                  <a:gd name="T49" fmla="*/ 46 h 222"/>
                  <a:gd name="T50" fmla="*/ 168 w 248"/>
                  <a:gd name="T51" fmla="*/ 52 h 222"/>
                  <a:gd name="T52" fmla="*/ 156 w 248"/>
                  <a:gd name="T53" fmla="*/ 62 h 222"/>
                  <a:gd name="T54" fmla="*/ 64 w 248"/>
                  <a:gd name="T55" fmla="*/ 43 h 222"/>
                  <a:gd name="T56" fmla="*/ 95 w 248"/>
                  <a:gd name="T57" fmla="*/ 29 h 222"/>
                  <a:gd name="T58" fmla="*/ 82 w 248"/>
                  <a:gd name="T59" fmla="*/ 48 h 222"/>
                  <a:gd name="T60" fmla="*/ 116 w 248"/>
                  <a:gd name="T61" fmla="*/ 44 h 222"/>
                  <a:gd name="T62" fmla="*/ 102 w 248"/>
                  <a:gd name="T63" fmla="*/ 32 h 222"/>
                  <a:gd name="T64" fmla="*/ 134 w 248"/>
                  <a:gd name="T65" fmla="*/ 35 h 222"/>
                  <a:gd name="T66" fmla="*/ 133 w 248"/>
                  <a:gd name="T67" fmla="*/ 0 h 222"/>
                  <a:gd name="T68" fmla="*/ 19 w 248"/>
                  <a:gd name="T69" fmla="*/ 49 h 222"/>
                  <a:gd name="T70" fmla="*/ 26 w 248"/>
                  <a:gd name="T71" fmla="*/ 65 h 222"/>
                  <a:gd name="T72" fmla="*/ 24 w 248"/>
                  <a:gd name="T73" fmla="*/ 68 h 222"/>
                  <a:gd name="T74" fmla="*/ 28 w 248"/>
                  <a:gd name="T75" fmla="*/ 86 h 222"/>
                  <a:gd name="T76" fmla="*/ 32 w 248"/>
                  <a:gd name="T77" fmla="*/ 68 h 222"/>
                  <a:gd name="T78" fmla="*/ 49 w 248"/>
                  <a:gd name="T79" fmla="*/ 64 h 222"/>
                  <a:gd name="T80" fmla="*/ 59 w 248"/>
                  <a:gd name="T81" fmla="*/ 47 h 222"/>
                  <a:gd name="T82" fmla="*/ 75 w 248"/>
                  <a:gd name="T83" fmla="*/ 57 h 222"/>
                  <a:gd name="T84" fmla="*/ 99 w 248"/>
                  <a:gd name="T85" fmla="*/ 41 h 222"/>
                  <a:gd name="T86" fmla="*/ 116 w 248"/>
                  <a:gd name="T87" fmla="*/ 51 h 222"/>
                  <a:gd name="T88" fmla="*/ 137 w 248"/>
                  <a:gd name="T89" fmla="*/ 53 h 222"/>
                  <a:gd name="T90" fmla="*/ 155 w 248"/>
                  <a:gd name="T91" fmla="*/ 70 h 222"/>
                  <a:gd name="T92" fmla="*/ 172 w 248"/>
                  <a:gd name="T93" fmla="*/ 84 h 222"/>
                  <a:gd name="T94" fmla="*/ 183 w 248"/>
                  <a:gd name="T95" fmla="*/ 111 h 222"/>
                  <a:gd name="T96" fmla="*/ 184 w 248"/>
                  <a:gd name="T97" fmla="*/ 149 h 222"/>
                  <a:gd name="T98" fmla="*/ 175 w 248"/>
                  <a:gd name="T99" fmla="*/ 173 h 222"/>
                  <a:gd name="T100" fmla="*/ 165 w 248"/>
                  <a:gd name="T101" fmla="*/ 191 h 222"/>
                  <a:gd name="T102" fmla="*/ 154 w 248"/>
                  <a:gd name="T103" fmla="*/ 199 h 222"/>
                  <a:gd name="T104" fmla="*/ 152 w 248"/>
                  <a:gd name="T105" fmla="*/ 221 h 222"/>
                  <a:gd name="T106" fmla="*/ 154 w 248"/>
                  <a:gd name="T107" fmla="*/ 222 h 222"/>
                  <a:gd name="T108" fmla="*/ 174 w 248"/>
                  <a:gd name="T109" fmla="*/ 215 h 222"/>
                  <a:gd name="T110" fmla="*/ 177 w 248"/>
                  <a:gd name="T111" fmla="*/ 182 h 222"/>
                  <a:gd name="T112" fmla="*/ 191 w 248"/>
                  <a:gd name="T113" fmla="*/ 175 h 222"/>
                  <a:gd name="T114" fmla="*/ 182 w 248"/>
                  <a:gd name="T115" fmla="*/ 190 h 222"/>
                  <a:gd name="T116" fmla="*/ 234 w 248"/>
                  <a:gd name="T117" fmla="*/ 155 h 222"/>
                  <a:gd name="T118" fmla="*/ 248 w 248"/>
                  <a:gd name="T119" fmla="*/ 100 h 222"/>
                  <a:gd name="T120" fmla="*/ 194 w 248"/>
                  <a:gd name="T121" fmla="*/ 1 h 222"/>
                  <a:gd name="T122" fmla="*/ 133 w 248"/>
                  <a:gd name="T123" fmla="*/ 0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48" h="222">
                    <a:moveTo>
                      <a:pt x="184" y="199"/>
                    </a:moveTo>
                    <a:cubicBezTo>
                      <a:pt x="183" y="200"/>
                      <a:pt x="183" y="200"/>
                      <a:pt x="182" y="200"/>
                    </a:cubicBezTo>
                    <a:cubicBezTo>
                      <a:pt x="182" y="200"/>
                      <a:pt x="182" y="200"/>
                      <a:pt x="181" y="200"/>
                    </a:cubicBezTo>
                    <a:cubicBezTo>
                      <a:pt x="179" y="203"/>
                      <a:pt x="178" y="205"/>
                      <a:pt x="180" y="208"/>
                    </a:cubicBezTo>
                    <a:cubicBezTo>
                      <a:pt x="180" y="209"/>
                      <a:pt x="180" y="210"/>
                      <a:pt x="180" y="211"/>
                    </a:cubicBezTo>
                    <a:cubicBezTo>
                      <a:pt x="184" y="210"/>
                      <a:pt x="187" y="207"/>
                      <a:pt x="191" y="205"/>
                    </a:cubicBezTo>
                    <a:cubicBezTo>
                      <a:pt x="189" y="203"/>
                      <a:pt x="186" y="201"/>
                      <a:pt x="184" y="199"/>
                    </a:cubicBezTo>
                    <a:moveTo>
                      <a:pt x="178" y="194"/>
                    </a:moveTo>
                    <a:cubicBezTo>
                      <a:pt x="178" y="194"/>
                      <a:pt x="178" y="194"/>
                      <a:pt x="178" y="194"/>
                    </a:cubicBezTo>
                    <a:cubicBezTo>
                      <a:pt x="178" y="194"/>
                      <a:pt x="178" y="194"/>
                      <a:pt x="178" y="194"/>
                    </a:cubicBezTo>
                    <a:cubicBezTo>
                      <a:pt x="178" y="194"/>
                      <a:pt x="178" y="194"/>
                      <a:pt x="178" y="194"/>
                    </a:cubicBezTo>
                    <a:moveTo>
                      <a:pt x="20" y="73"/>
                    </a:moveTo>
                    <a:cubicBezTo>
                      <a:pt x="17" y="74"/>
                      <a:pt x="14" y="75"/>
                      <a:pt x="11" y="75"/>
                    </a:cubicBezTo>
                    <a:cubicBezTo>
                      <a:pt x="10" y="75"/>
                      <a:pt x="8" y="75"/>
                      <a:pt x="6" y="74"/>
                    </a:cubicBezTo>
                    <a:cubicBezTo>
                      <a:pt x="3" y="83"/>
                      <a:pt x="1" y="91"/>
                      <a:pt x="0" y="97"/>
                    </a:cubicBezTo>
                    <a:cubicBezTo>
                      <a:pt x="3" y="95"/>
                      <a:pt x="6" y="93"/>
                      <a:pt x="9" y="92"/>
                    </a:cubicBezTo>
                    <a:cubicBezTo>
                      <a:pt x="12" y="85"/>
                      <a:pt x="15" y="79"/>
                      <a:pt x="20" y="73"/>
                    </a:cubicBezTo>
                    <a:moveTo>
                      <a:pt x="15" y="56"/>
                    </a:moveTo>
                    <a:cubicBezTo>
                      <a:pt x="13" y="60"/>
                      <a:pt x="11" y="64"/>
                      <a:pt x="9" y="67"/>
                    </a:cubicBezTo>
                    <a:cubicBezTo>
                      <a:pt x="10" y="67"/>
                      <a:pt x="10" y="67"/>
                      <a:pt x="11" y="67"/>
                    </a:cubicBezTo>
                    <a:cubicBezTo>
                      <a:pt x="11" y="67"/>
                      <a:pt x="12" y="67"/>
                      <a:pt x="12" y="67"/>
                    </a:cubicBezTo>
                    <a:cubicBezTo>
                      <a:pt x="13" y="67"/>
                      <a:pt x="13" y="67"/>
                      <a:pt x="14" y="67"/>
                    </a:cubicBezTo>
                    <a:cubicBezTo>
                      <a:pt x="16" y="67"/>
                      <a:pt x="18" y="66"/>
                      <a:pt x="19" y="63"/>
                    </a:cubicBezTo>
                    <a:cubicBezTo>
                      <a:pt x="19" y="62"/>
                      <a:pt x="19" y="61"/>
                      <a:pt x="19" y="60"/>
                    </a:cubicBezTo>
                    <a:cubicBezTo>
                      <a:pt x="18" y="59"/>
                      <a:pt x="16" y="58"/>
                      <a:pt x="15" y="56"/>
                    </a:cubicBezTo>
                    <a:moveTo>
                      <a:pt x="155" y="215"/>
                    </a:moveTo>
                    <a:cubicBezTo>
                      <a:pt x="155" y="211"/>
                      <a:pt x="157" y="205"/>
                      <a:pt x="160" y="202"/>
                    </a:cubicBezTo>
                    <a:cubicBezTo>
                      <a:pt x="161" y="201"/>
                      <a:pt x="163" y="200"/>
                      <a:pt x="165" y="200"/>
                    </a:cubicBezTo>
                    <a:cubicBezTo>
                      <a:pt x="167" y="200"/>
                      <a:pt x="169" y="201"/>
                      <a:pt x="170" y="202"/>
                    </a:cubicBezTo>
                    <a:cubicBezTo>
                      <a:pt x="165" y="207"/>
                      <a:pt x="160" y="211"/>
                      <a:pt x="155" y="215"/>
                    </a:cubicBezTo>
                    <a:moveTo>
                      <a:pt x="195" y="168"/>
                    </a:moveTo>
                    <a:cubicBezTo>
                      <a:pt x="191" y="164"/>
                      <a:pt x="188" y="160"/>
                      <a:pt x="190" y="153"/>
                    </a:cubicBezTo>
                    <a:cubicBezTo>
                      <a:pt x="193" y="143"/>
                      <a:pt x="197" y="138"/>
                      <a:pt x="205" y="137"/>
                    </a:cubicBezTo>
                    <a:cubicBezTo>
                      <a:pt x="203" y="148"/>
                      <a:pt x="200" y="158"/>
                      <a:pt x="195" y="168"/>
                    </a:cubicBezTo>
                    <a:moveTo>
                      <a:pt x="206" y="129"/>
                    </a:moveTo>
                    <a:cubicBezTo>
                      <a:pt x="199" y="128"/>
                      <a:pt x="192" y="121"/>
                      <a:pt x="190" y="113"/>
                    </a:cubicBezTo>
                    <a:cubicBezTo>
                      <a:pt x="190" y="110"/>
                      <a:pt x="196" y="96"/>
                      <a:pt x="202" y="94"/>
                    </a:cubicBezTo>
                    <a:cubicBezTo>
                      <a:pt x="206" y="106"/>
                      <a:pt x="207" y="118"/>
                      <a:pt x="206" y="129"/>
                    </a:cubicBezTo>
                    <a:moveTo>
                      <a:pt x="195" y="87"/>
                    </a:moveTo>
                    <a:cubicBezTo>
                      <a:pt x="188" y="87"/>
                      <a:pt x="179" y="86"/>
                      <a:pt x="177" y="79"/>
                    </a:cubicBezTo>
                    <a:cubicBezTo>
                      <a:pt x="175" y="73"/>
                      <a:pt x="177" y="67"/>
                      <a:pt x="180" y="61"/>
                    </a:cubicBezTo>
                    <a:cubicBezTo>
                      <a:pt x="189" y="70"/>
                      <a:pt x="195" y="78"/>
                      <a:pt x="199" y="87"/>
                    </a:cubicBezTo>
                    <a:cubicBezTo>
                      <a:pt x="198" y="87"/>
                      <a:pt x="197" y="87"/>
                      <a:pt x="195" y="87"/>
                    </a:cubicBezTo>
                    <a:moveTo>
                      <a:pt x="36" y="61"/>
                    </a:moveTo>
                    <a:cubicBezTo>
                      <a:pt x="34" y="61"/>
                      <a:pt x="32" y="61"/>
                      <a:pt x="30" y="60"/>
                    </a:cubicBezTo>
                    <a:cubicBezTo>
                      <a:pt x="36" y="54"/>
                      <a:pt x="43" y="48"/>
                      <a:pt x="51" y="43"/>
                    </a:cubicBezTo>
                    <a:cubicBezTo>
                      <a:pt x="52" y="48"/>
                      <a:pt x="52" y="52"/>
                      <a:pt x="47" y="56"/>
                    </a:cubicBezTo>
                    <a:cubicBezTo>
                      <a:pt x="43" y="60"/>
                      <a:pt x="40" y="61"/>
                      <a:pt x="36" y="61"/>
                    </a:cubicBezTo>
                    <a:moveTo>
                      <a:pt x="156" y="62"/>
                    </a:moveTo>
                    <a:cubicBezTo>
                      <a:pt x="148" y="62"/>
                      <a:pt x="143" y="58"/>
                      <a:pt x="144" y="46"/>
                    </a:cubicBezTo>
                    <a:cubicBezTo>
                      <a:pt x="144" y="44"/>
                      <a:pt x="145" y="41"/>
                      <a:pt x="145" y="39"/>
                    </a:cubicBezTo>
                    <a:cubicBezTo>
                      <a:pt x="153" y="42"/>
                      <a:pt x="161" y="47"/>
                      <a:pt x="168" y="52"/>
                    </a:cubicBezTo>
                    <a:cubicBezTo>
                      <a:pt x="170" y="53"/>
                      <a:pt x="172" y="55"/>
                      <a:pt x="174" y="56"/>
                    </a:cubicBezTo>
                    <a:cubicBezTo>
                      <a:pt x="168" y="59"/>
                      <a:pt x="161" y="62"/>
                      <a:pt x="156" y="62"/>
                    </a:cubicBezTo>
                    <a:moveTo>
                      <a:pt x="78" y="49"/>
                    </a:moveTo>
                    <a:cubicBezTo>
                      <a:pt x="72" y="49"/>
                      <a:pt x="67" y="47"/>
                      <a:pt x="64" y="43"/>
                    </a:cubicBezTo>
                    <a:cubicBezTo>
                      <a:pt x="63" y="41"/>
                      <a:pt x="61" y="40"/>
                      <a:pt x="60" y="39"/>
                    </a:cubicBezTo>
                    <a:cubicBezTo>
                      <a:pt x="70" y="34"/>
                      <a:pt x="82" y="30"/>
                      <a:pt x="95" y="29"/>
                    </a:cubicBezTo>
                    <a:cubicBezTo>
                      <a:pt x="95" y="31"/>
                      <a:pt x="95" y="32"/>
                      <a:pt x="96" y="33"/>
                    </a:cubicBezTo>
                    <a:cubicBezTo>
                      <a:pt x="94" y="40"/>
                      <a:pt x="87" y="48"/>
                      <a:pt x="82" y="48"/>
                    </a:cubicBezTo>
                    <a:cubicBezTo>
                      <a:pt x="80" y="48"/>
                      <a:pt x="79" y="49"/>
                      <a:pt x="78" y="49"/>
                    </a:cubicBezTo>
                    <a:moveTo>
                      <a:pt x="116" y="44"/>
                    </a:moveTo>
                    <a:cubicBezTo>
                      <a:pt x="114" y="44"/>
                      <a:pt x="112" y="43"/>
                      <a:pt x="110" y="42"/>
                    </a:cubicBezTo>
                    <a:cubicBezTo>
                      <a:pt x="108" y="40"/>
                      <a:pt x="104" y="36"/>
                      <a:pt x="102" y="32"/>
                    </a:cubicBezTo>
                    <a:cubicBezTo>
                      <a:pt x="103" y="31"/>
                      <a:pt x="103" y="30"/>
                      <a:pt x="103" y="29"/>
                    </a:cubicBezTo>
                    <a:cubicBezTo>
                      <a:pt x="113" y="29"/>
                      <a:pt x="123" y="31"/>
                      <a:pt x="134" y="35"/>
                    </a:cubicBezTo>
                    <a:cubicBezTo>
                      <a:pt x="129" y="39"/>
                      <a:pt x="121" y="44"/>
                      <a:pt x="116" y="44"/>
                    </a:cubicBezTo>
                    <a:moveTo>
                      <a:pt x="133" y="0"/>
                    </a:moveTo>
                    <a:cubicBezTo>
                      <a:pt x="111" y="0"/>
                      <a:pt x="88" y="0"/>
                      <a:pt x="66" y="2"/>
                    </a:cubicBezTo>
                    <a:cubicBezTo>
                      <a:pt x="45" y="15"/>
                      <a:pt x="30" y="32"/>
                      <a:pt x="19" y="49"/>
                    </a:cubicBezTo>
                    <a:cubicBezTo>
                      <a:pt x="24" y="54"/>
                      <a:pt x="27" y="58"/>
                      <a:pt x="28" y="61"/>
                    </a:cubicBezTo>
                    <a:cubicBezTo>
                      <a:pt x="29" y="63"/>
                      <a:pt x="28" y="65"/>
                      <a:pt x="26" y="65"/>
                    </a:cubicBezTo>
                    <a:cubicBezTo>
                      <a:pt x="26" y="65"/>
                      <a:pt x="26" y="65"/>
                      <a:pt x="25" y="65"/>
                    </a:cubicBezTo>
                    <a:cubicBezTo>
                      <a:pt x="25" y="66"/>
                      <a:pt x="25" y="67"/>
                      <a:pt x="24" y="68"/>
                    </a:cubicBezTo>
                    <a:cubicBezTo>
                      <a:pt x="26" y="72"/>
                      <a:pt x="27" y="78"/>
                      <a:pt x="28" y="82"/>
                    </a:cubicBezTo>
                    <a:cubicBezTo>
                      <a:pt x="28" y="84"/>
                      <a:pt x="28" y="85"/>
                      <a:pt x="28" y="86"/>
                    </a:cubicBezTo>
                    <a:cubicBezTo>
                      <a:pt x="30" y="86"/>
                      <a:pt x="32" y="86"/>
                      <a:pt x="34" y="85"/>
                    </a:cubicBezTo>
                    <a:cubicBezTo>
                      <a:pt x="35" y="80"/>
                      <a:pt x="34" y="73"/>
                      <a:pt x="32" y="68"/>
                    </a:cubicBezTo>
                    <a:cubicBezTo>
                      <a:pt x="34" y="69"/>
                      <a:pt x="35" y="69"/>
                      <a:pt x="37" y="69"/>
                    </a:cubicBezTo>
                    <a:cubicBezTo>
                      <a:pt x="41" y="69"/>
                      <a:pt x="45" y="67"/>
                      <a:pt x="49" y="64"/>
                    </a:cubicBezTo>
                    <a:cubicBezTo>
                      <a:pt x="52" y="61"/>
                      <a:pt x="57" y="57"/>
                      <a:pt x="58" y="53"/>
                    </a:cubicBezTo>
                    <a:cubicBezTo>
                      <a:pt x="59" y="51"/>
                      <a:pt x="59" y="49"/>
                      <a:pt x="59" y="47"/>
                    </a:cubicBezTo>
                    <a:cubicBezTo>
                      <a:pt x="63" y="51"/>
                      <a:pt x="66" y="55"/>
                      <a:pt x="71" y="57"/>
                    </a:cubicBezTo>
                    <a:cubicBezTo>
                      <a:pt x="72" y="57"/>
                      <a:pt x="73" y="57"/>
                      <a:pt x="75" y="57"/>
                    </a:cubicBezTo>
                    <a:cubicBezTo>
                      <a:pt x="80" y="57"/>
                      <a:pt x="86" y="56"/>
                      <a:pt x="88" y="54"/>
                    </a:cubicBezTo>
                    <a:cubicBezTo>
                      <a:pt x="92" y="51"/>
                      <a:pt x="96" y="46"/>
                      <a:pt x="99" y="41"/>
                    </a:cubicBezTo>
                    <a:cubicBezTo>
                      <a:pt x="102" y="44"/>
                      <a:pt x="105" y="47"/>
                      <a:pt x="108" y="49"/>
                    </a:cubicBezTo>
                    <a:cubicBezTo>
                      <a:pt x="110" y="51"/>
                      <a:pt x="113" y="51"/>
                      <a:pt x="116" y="51"/>
                    </a:cubicBezTo>
                    <a:cubicBezTo>
                      <a:pt x="124" y="51"/>
                      <a:pt x="132" y="45"/>
                      <a:pt x="139" y="39"/>
                    </a:cubicBezTo>
                    <a:cubicBezTo>
                      <a:pt x="138" y="44"/>
                      <a:pt x="137" y="50"/>
                      <a:pt x="137" y="53"/>
                    </a:cubicBezTo>
                    <a:cubicBezTo>
                      <a:pt x="137" y="60"/>
                      <a:pt x="143" y="65"/>
                      <a:pt x="148" y="68"/>
                    </a:cubicBezTo>
                    <a:cubicBezTo>
                      <a:pt x="150" y="70"/>
                      <a:pt x="152" y="70"/>
                      <a:pt x="155" y="70"/>
                    </a:cubicBezTo>
                    <a:cubicBezTo>
                      <a:pt x="160" y="70"/>
                      <a:pt x="166" y="68"/>
                      <a:pt x="171" y="65"/>
                    </a:cubicBezTo>
                    <a:cubicBezTo>
                      <a:pt x="169" y="72"/>
                      <a:pt x="168" y="78"/>
                      <a:pt x="172" y="84"/>
                    </a:cubicBezTo>
                    <a:cubicBezTo>
                      <a:pt x="176" y="91"/>
                      <a:pt x="184" y="94"/>
                      <a:pt x="192" y="94"/>
                    </a:cubicBezTo>
                    <a:cubicBezTo>
                      <a:pt x="187" y="100"/>
                      <a:pt x="184" y="107"/>
                      <a:pt x="183" y="111"/>
                    </a:cubicBezTo>
                    <a:cubicBezTo>
                      <a:pt x="182" y="120"/>
                      <a:pt x="188" y="128"/>
                      <a:pt x="196" y="133"/>
                    </a:cubicBezTo>
                    <a:cubicBezTo>
                      <a:pt x="191" y="136"/>
                      <a:pt x="187" y="141"/>
                      <a:pt x="184" y="149"/>
                    </a:cubicBezTo>
                    <a:cubicBezTo>
                      <a:pt x="181" y="155"/>
                      <a:pt x="182" y="161"/>
                      <a:pt x="185" y="166"/>
                    </a:cubicBezTo>
                    <a:cubicBezTo>
                      <a:pt x="181" y="167"/>
                      <a:pt x="178" y="169"/>
                      <a:pt x="175" y="173"/>
                    </a:cubicBezTo>
                    <a:cubicBezTo>
                      <a:pt x="170" y="179"/>
                      <a:pt x="168" y="185"/>
                      <a:pt x="168" y="192"/>
                    </a:cubicBezTo>
                    <a:cubicBezTo>
                      <a:pt x="167" y="191"/>
                      <a:pt x="166" y="191"/>
                      <a:pt x="165" y="191"/>
                    </a:cubicBezTo>
                    <a:cubicBezTo>
                      <a:pt x="162" y="191"/>
                      <a:pt x="159" y="193"/>
                      <a:pt x="155" y="198"/>
                    </a:cubicBezTo>
                    <a:cubicBezTo>
                      <a:pt x="155" y="198"/>
                      <a:pt x="154" y="199"/>
                      <a:pt x="154" y="199"/>
                    </a:cubicBezTo>
                    <a:cubicBezTo>
                      <a:pt x="153" y="207"/>
                      <a:pt x="152" y="214"/>
                      <a:pt x="150" y="221"/>
                    </a:cubicBezTo>
                    <a:cubicBezTo>
                      <a:pt x="151" y="221"/>
                      <a:pt x="151" y="221"/>
                      <a:pt x="152" y="221"/>
                    </a:cubicBezTo>
                    <a:cubicBezTo>
                      <a:pt x="152" y="221"/>
                      <a:pt x="152" y="221"/>
                      <a:pt x="153" y="221"/>
                    </a:cubicBezTo>
                    <a:cubicBezTo>
                      <a:pt x="153" y="222"/>
                      <a:pt x="154" y="222"/>
                      <a:pt x="154" y="222"/>
                    </a:cubicBezTo>
                    <a:cubicBezTo>
                      <a:pt x="155" y="222"/>
                      <a:pt x="155" y="222"/>
                      <a:pt x="156" y="222"/>
                    </a:cubicBezTo>
                    <a:cubicBezTo>
                      <a:pt x="159" y="221"/>
                      <a:pt x="165" y="219"/>
                      <a:pt x="174" y="215"/>
                    </a:cubicBezTo>
                    <a:cubicBezTo>
                      <a:pt x="171" y="208"/>
                      <a:pt x="172" y="201"/>
                      <a:pt x="176" y="196"/>
                    </a:cubicBezTo>
                    <a:cubicBezTo>
                      <a:pt x="174" y="191"/>
                      <a:pt x="174" y="186"/>
                      <a:pt x="177" y="182"/>
                    </a:cubicBezTo>
                    <a:cubicBezTo>
                      <a:pt x="179" y="177"/>
                      <a:pt x="183" y="174"/>
                      <a:pt x="187" y="174"/>
                    </a:cubicBezTo>
                    <a:cubicBezTo>
                      <a:pt x="188" y="174"/>
                      <a:pt x="190" y="174"/>
                      <a:pt x="191" y="175"/>
                    </a:cubicBezTo>
                    <a:cubicBezTo>
                      <a:pt x="188" y="180"/>
                      <a:pt x="185" y="185"/>
                      <a:pt x="181" y="190"/>
                    </a:cubicBezTo>
                    <a:cubicBezTo>
                      <a:pt x="181" y="190"/>
                      <a:pt x="182" y="190"/>
                      <a:pt x="182" y="190"/>
                    </a:cubicBezTo>
                    <a:cubicBezTo>
                      <a:pt x="185" y="191"/>
                      <a:pt x="191" y="194"/>
                      <a:pt x="199" y="199"/>
                    </a:cubicBezTo>
                    <a:cubicBezTo>
                      <a:pt x="211" y="189"/>
                      <a:pt x="223" y="175"/>
                      <a:pt x="234" y="155"/>
                    </a:cubicBezTo>
                    <a:cubicBezTo>
                      <a:pt x="233" y="153"/>
                      <a:pt x="233" y="150"/>
                      <a:pt x="233" y="147"/>
                    </a:cubicBezTo>
                    <a:cubicBezTo>
                      <a:pt x="234" y="130"/>
                      <a:pt x="239" y="113"/>
                      <a:pt x="248" y="100"/>
                    </a:cubicBezTo>
                    <a:cubicBezTo>
                      <a:pt x="248" y="75"/>
                      <a:pt x="238" y="47"/>
                      <a:pt x="217" y="22"/>
                    </a:cubicBezTo>
                    <a:cubicBezTo>
                      <a:pt x="210" y="13"/>
                      <a:pt x="202" y="7"/>
                      <a:pt x="194" y="1"/>
                    </a:cubicBezTo>
                    <a:cubicBezTo>
                      <a:pt x="178" y="1"/>
                      <a:pt x="162" y="0"/>
                      <a:pt x="146" y="0"/>
                    </a:cubicBezTo>
                    <a:cubicBezTo>
                      <a:pt x="142" y="0"/>
                      <a:pt x="138" y="0"/>
                      <a:pt x="1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5" name="Freeform 333"/>
              <p:cNvSpPr>
                <a:spLocks noEditPoints="1"/>
              </p:cNvSpPr>
              <p:nvPr/>
            </p:nvSpPr>
            <p:spPr bwMode="auto">
              <a:xfrm>
                <a:off x="6193" y="3617"/>
                <a:ext cx="112" cy="117"/>
              </a:xfrm>
              <a:custGeom>
                <a:avLst/>
                <a:gdLst>
                  <a:gd name="T0" fmla="*/ 5 w 227"/>
                  <a:gd name="T1" fmla="*/ 146 h 238"/>
                  <a:gd name="T2" fmla="*/ 7 w 227"/>
                  <a:gd name="T3" fmla="*/ 161 h 238"/>
                  <a:gd name="T4" fmla="*/ 13 w 227"/>
                  <a:gd name="T5" fmla="*/ 145 h 238"/>
                  <a:gd name="T6" fmla="*/ 92 w 227"/>
                  <a:gd name="T7" fmla="*/ 193 h 238"/>
                  <a:gd name="T8" fmla="*/ 83 w 227"/>
                  <a:gd name="T9" fmla="*/ 177 h 238"/>
                  <a:gd name="T10" fmla="*/ 98 w 227"/>
                  <a:gd name="T11" fmla="*/ 193 h 238"/>
                  <a:gd name="T12" fmla="*/ 105 w 227"/>
                  <a:gd name="T13" fmla="*/ 192 h 238"/>
                  <a:gd name="T14" fmla="*/ 119 w 227"/>
                  <a:gd name="T15" fmla="*/ 173 h 238"/>
                  <a:gd name="T16" fmla="*/ 105 w 227"/>
                  <a:gd name="T17" fmla="*/ 192 h 238"/>
                  <a:gd name="T18" fmla="*/ 36 w 227"/>
                  <a:gd name="T19" fmla="*/ 168 h 238"/>
                  <a:gd name="T20" fmla="*/ 50 w 227"/>
                  <a:gd name="T21" fmla="*/ 167 h 238"/>
                  <a:gd name="T22" fmla="*/ 138 w 227"/>
                  <a:gd name="T23" fmla="*/ 175 h 238"/>
                  <a:gd name="T24" fmla="*/ 155 w 227"/>
                  <a:gd name="T25" fmla="*/ 150 h 238"/>
                  <a:gd name="T26" fmla="*/ 143 w 227"/>
                  <a:gd name="T27" fmla="*/ 171 h 238"/>
                  <a:gd name="T28" fmla="*/ 13 w 227"/>
                  <a:gd name="T29" fmla="*/ 137 h 238"/>
                  <a:gd name="T30" fmla="*/ 16 w 227"/>
                  <a:gd name="T31" fmla="*/ 127 h 238"/>
                  <a:gd name="T32" fmla="*/ 167 w 227"/>
                  <a:gd name="T33" fmla="*/ 143 h 238"/>
                  <a:gd name="T34" fmla="*/ 177 w 227"/>
                  <a:gd name="T35" fmla="*/ 113 h 238"/>
                  <a:gd name="T36" fmla="*/ 167 w 227"/>
                  <a:gd name="T37" fmla="*/ 143 h 238"/>
                  <a:gd name="T38" fmla="*/ 169 w 227"/>
                  <a:gd name="T39" fmla="*/ 90 h 238"/>
                  <a:gd name="T40" fmla="*/ 178 w 227"/>
                  <a:gd name="T41" fmla="*/ 75 h 238"/>
                  <a:gd name="T42" fmla="*/ 181 w 227"/>
                  <a:gd name="T43" fmla="*/ 107 h 238"/>
                  <a:gd name="T44" fmla="*/ 178 w 227"/>
                  <a:gd name="T45" fmla="*/ 107 h 238"/>
                  <a:gd name="T46" fmla="*/ 170 w 227"/>
                  <a:gd name="T47" fmla="*/ 55 h 238"/>
                  <a:gd name="T48" fmla="*/ 181 w 227"/>
                  <a:gd name="T49" fmla="*/ 63 h 238"/>
                  <a:gd name="T50" fmla="*/ 146 w 227"/>
                  <a:gd name="T51" fmla="*/ 9 h 238"/>
                  <a:gd name="T52" fmla="*/ 167 w 227"/>
                  <a:gd name="T53" fmla="*/ 31 h 238"/>
                  <a:gd name="T54" fmla="*/ 153 w 227"/>
                  <a:gd name="T55" fmla="*/ 31 h 238"/>
                  <a:gd name="T56" fmla="*/ 142 w 227"/>
                  <a:gd name="T57" fmla="*/ 18 h 238"/>
                  <a:gd name="T58" fmla="*/ 144 w 227"/>
                  <a:gd name="T59" fmla="*/ 10 h 238"/>
                  <a:gd name="T60" fmla="*/ 140 w 227"/>
                  <a:gd name="T61" fmla="*/ 4 h 238"/>
                  <a:gd name="T62" fmla="*/ 140 w 227"/>
                  <a:gd name="T63" fmla="*/ 4 h 238"/>
                  <a:gd name="T64" fmla="*/ 136 w 227"/>
                  <a:gd name="T65" fmla="*/ 25 h 238"/>
                  <a:gd name="T66" fmla="*/ 160 w 227"/>
                  <a:gd name="T67" fmla="*/ 39 h 238"/>
                  <a:gd name="T68" fmla="*/ 164 w 227"/>
                  <a:gd name="T69" fmla="*/ 55 h 238"/>
                  <a:gd name="T70" fmla="*/ 175 w 227"/>
                  <a:gd name="T71" fmla="*/ 69 h 238"/>
                  <a:gd name="T72" fmla="*/ 162 w 227"/>
                  <a:gd name="T73" fmla="*/ 95 h 238"/>
                  <a:gd name="T74" fmla="*/ 161 w 227"/>
                  <a:gd name="T75" fmla="*/ 115 h 238"/>
                  <a:gd name="T76" fmla="*/ 150 w 227"/>
                  <a:gd name="T77" fmla="*/ 141 h 238"/>
                  <a:gd name="T78" fmla="*/ 134 w 227"/>
                  <a:gd name="T79" fmla="*/ 148 h 238"/>
                  <a:gd name="T80" fmla="*/ 119 w 227"/>
                  <a:gd name="T81" fmla="*/ 166 h 238"/>
                  <a:gd name="T82" fmla="*/ 101 w 227"/>
                  <a:gd name="T83" fmla="*/ 183 h 238"/>
                  <a:gd name="T84" fmla="*/ 83 w 227"/>
                  <a:gd name="T85" fmla="*/ 170 h 238"/>
                  <a:gd name="T86" fmla="*/ 56 w 227"/>
                  <a:gd name="T87" fmla="*/ 163 h 238"/>
                  <a:gd name="T88" fmla="*/ 40 w 227"/>
                  <a:gd name="T89" fmla="*/ 159 h 238"/>
                  <a:gd name="T90" fmla="*/ 23 w 227"/>
                  <a:gd name="T91" fmla="*/ 138 h 238"/>
                  <a:gd name="T92" fmla="*/ 16 w 227"/>
                  <a:gd name="T93" fmla="*/ 118 h 238"/>
                  <a:gd name="T94" fmla="*/ 0 w 227"/>
                  <a:gd name="T95" fmla="*/ 116 h 238"/>
                  <a:gd name="T96" fmla="*/ 2 w 227"/>
                  <a:gd name="T97" fmla="*/ 139 h 238"/>
                  <a:gd name="T98" fmla="*/ 17 w 227"/>
                  <a:gd name="T99" fmla="*/ 141 h 238"/>
                  <a:gd name="T100" fmla="*/ 22 w 227"/>
                  <a:gd name="T101" fmla="*/ 143 h 238"/>
                  <a:gd name="T102" fmla="*/ 29 w 227"/>
                  <a:gd name="T103" fmla="*/ 148 h 238"/>
                  <a:gd name="T104" fmla="*/ 21 w 227"/>
                  <a:gd name="T105" fmla="*/ 150 h 238"/>
                  <a:gd name="T106" fmla="*/ 50 w 227"/>
                  <a:gd name="T107" fmla="*/ 220 h 238"/>
                  <a:gd name="T108" fmla="*/ 87 w 227"/>
                  <a:gd name="T109" fmla="*/ 223 h 238"/>
                  <a:gd name="T110" fmla="*/ 92 w 227"/>
                  <a:gd name="T111" fmla="*/ 225 h 238"/>
                  <a:gd name="T112" fmla="*/ 98 w 227"/>
                  <a:gd name="T113" fmla="*/ 227 h 238"/>
                  <a:gd name="T114" fmla="*/ 104 w 227"/>
                  <a:gd name="T115" fmla="*/ 238 h 238"/>
                  <a:gd name="T116" fmla="*/ 183 w 227"/>
                  <a:gd name="T117" fmla="*/ 205 h 238"/>
                  <a:gd name="T118" fmla="*/ 215 w 227"/>
                  <a:gd name="T119" fmla="*/ 148 h 238"/>
                  <a:gd name="T120" fmla="*/ 144 w 227"/>
                  <a:gd name="T121" fmla="*/ 0 h 238"/>
                  <a:gd name="T122" fmla="*/ 143 w 227"/>
                  <a:gd name="T123" fmla="*/ 0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7" h="238">
                    <a:moveTo>
                      <a:pt x="9" y="144"/>
                    </a:moveTo>
                    <a:cubicBezTo>
                      <a:pt x="7" y="144"/>
                      <a:pt x="6" y="144"/>
                      <a:pt x="5" y="146"/>
                    </a:cubicBezTo>
                    <a:cubicBezTo>
                      <a:pt x="4" y="146"/>
                      <a:pt x="4" y="146"/>
                      <a:pt x="3" y="147"/>
                    </a:cubicBezTo>
                    <a:cubicBezTo>
                      <a:pt x="4" y="151"/>
                      <a:pt x="5" y="156"/>
                      <a:pt x="7" y="161"/>
                    </a:cubicBezTo>
                    <a:cubicBezTo>
                      <a:pt x="10" y="157"/>
                      <a:pt x="12" y="152"/>
                      <a:pt x="14" y="148"/>
                    </a:cubicBezTo>
                    <a:cubicBezTo>
                      <a:pt x="13" y="147"/>
                      <a:pt x="13" y="146"/>
                      <a:pt x="13" y="145"/>
                    </a:cubicBezTo>
                    <a:cubicBezTo>
                      <a:pt x="11" y="144"/>
                      <a:pt x="10" y="144"/>
                      <a:pt x="9" y="144"/>
                    </a:cubicBezTo>
                    <a:moveTo>
                      <a:pt x="92" y="193"/>
                    </a:moveTo>
                    <a:cubicBezTo>
                      <a:pt x="83" y="193"/>
                      <a:pt x="75" y="191"/>
                      <a:pt x="67" y="188"/>
                    </a:cubicBezTo>
                    <a:cubicBezTo>
                      <a:pt x="70" y="182"/>
                      <a:pt x="77" y="177"/>
                      <a:pt x="83" y="177"/>
                    </a:cubicBezTo>
                    <a:cubicBezTo>
                      <a:pt x="84" y="177"/>
                      <a:pt x="84" y="177"/>
                      <a:pt x="85" y="177"/>
                    </a:cubicBezTo>
                    <a:cubicBezTo>
                      <a:pt x="87" y="178"/>
                      <a:pt x="99" y="187"/>
                      <a:pt x="98" y="193"/>
                    </a:cubicBezTo>
                    <a:cubicBezTo>
                      <a:pt x="96" y="193"/>
                      <a:pt x="94" y="193"/>
                      <a:pt x="92" y="193"/>
                    </a:cubicBezTo>
                    <a:moveTo>
                      <a:pt x="105" y="192"/>
                    </a:moveTo>
                    <a:cubicBezTo>
                      <a:pt x="107" y="184"/>
                      <a:pt x="110" y="173"/>
                      <a:pt x="118" y="173"/>
                    </a:cubicBezTo>
                    <a:cubicBezTo>
                      <a:pt x="118" y="173"/>
                      <a:pt x="119" y="173"/>
                      <a:pt x="119" y="173"/>
                    </a:cubicBezTo>
                    <a:cubicBezTo>
                      <a:pt x="124" y="173"/>
                      <a:pt x="129" y="176"/>
                      <a:pt x="132" y="180"/>
                    </a:cubicBezTo>
                    <a:cubicBezTo>
                      <a:pt x="123" y="186"/>
                      <a:pt x="114" y="190"/>
                      <a:pt x="105" y="192"/>
                    </a:cubicBezTo>
                    <a:moveTo>
                      <a:pt x="60" y="186"/>
                    </a:moveTo>
                    <a:cubicBezTo>
                      <a:pt x="52" y="181"/>
                      <a:pt x="43" y="175"/>
                      <a:pt x="36" y="168"/>
                    </a:cubicBezTo>
                    <a:cubicBezTo>
                      <a:pt x="39" y="167"/>
                      <a:pt x="42" y="166"/>
                      <a:pt x="44" y="166"/>
                    </a:cubicBezTo>
                    <a:cubicBezTo>
                      <a:pt x="46" y="166"/>
                      <a:pt x="48" y="166"/>
                      <a:pt x="50" y="167"/>
                    </a:cubicBezTo>
                    <a:cubicBezTo>
                      <a:pt x="58" y="173"/>
                      <a:pt x="61" y="177"/>
                      <a:pt x="60" y="186"/>
                    </a:cubicBezTo>
                    <a:moveTo>
                      <a:pt x="138" y="175"/>
                    </a:moveTo>
                    <a:cubicBezTo>
                      <a:pt x="136" y="164"/>
                      <a:pt x="137" y="148"/>
                      <a:pt x="148" y="148"/>
                    </a:cubicBezTo>
                    <a:cubicBezTo>
                      <a:pt x="150" y="148"/>
                      <a:pt x="152" y="149"/>
                      <a:pt x="155" y="150"/>
                    </a:cubicBezTo>
                    <a:cubicBezTo>
                      <a:pt x="157" y="150"/>
                      <a:pt x="159" y="151"/>
                      <a:pt x="161" y="152"/>
                    </a:cubicBezTo>
                    <a:cubicBezTo>
                      <a:pt x="156" y="159"/>
                      <a:pt x="150" y="165"/>
                      <a:pt x="143" y="171"/>
                    </a:cubicBezTo>
                    <a:cubicBezTo>
                      <a:pt x="142" y="172"/>
                      <a:pt x="140" y="174"/>
                      <a:pt x="138" y="175"/>
                    </a:cubicBezTo>
                    <a:moveTo>
                      <a:pt x="13" y="137"/>
                    </a:moveTo>
                    <a:cubicBezTo>
                      <a:pt x="10" y="131"/>
                      <a:pt x="8" y="126"/>
                      <a:pt x="6" y="120"/>
                    </a:cubicBezTo>
                    <a:cubicBezTo>
                      <a:pt x="10" y="121"/>
                      <a:pt x="14" y="125"/>
                      <a:pt x="16" y="127"/>
                    </a:cubicBezTo>
                    <a:cubicBezTo>
                      <a:pt x="18" y="132"/>
                      <a:pt x="16" y="135"/>
                      <a:pt x="13" y="137"/>
                    </a:cubicBezTo>
                    <a:moveTo>
                      <a:pt x="167" y="143"/>
                    </a:moveTo>
                    <a:cubicBezTo>
                      <a:pt x="164" y="135"/>
                      <a:pt x="161" y="123"/>
                      <a:pt x="167" y="118"/>
                    </a:cubicBezTo>
                    <a:cubicBezTo>
                      <a:pt x="169" y="117"/>
                      <a:pt x="173" y="114"/>
                      <a:pt x="177" y="113"/>
                    </a:cubicBezTo>
                    <a:cubicBezTo>
                      <a:pt x="178" y="114"/>
                      <a:pt x="179" y="114"/>
                      <a:pt x="180" y="115"/>
                    </a:cubicBezTo>
                    <a:cubicBezTo>
                      <a:pt x="177" y="124"/>
                      <a:pt x="173" y="133"/>
                      <a:pt x="167" y="143"/>
                    </a:cubicBezTo>
                    <a:moveTo>
                      <a:pt x="178" y="107"/>
                    </a:moveTo>
                    <a:cubicBezTo>
                      <a:pt x="173" y="103"/>
                      <a:pt x="167" y="95"/>
                      <a:pt x="169" y="90"/>
                    </a:cubicBezTo>
                    <a:cubicBezTo>
                      <a:pt x="169" y="89"/>
                      <a:pt x="169" y="87"/>
                      <a:pt x="169" y="86"/>
                    </a:cubicBezTo>
                    <a:cubicBezTo>
                      <a:pt x="170" y="80"/>
                      <a:pt x="173" y="77"/>
                      <a:pt x="178" y="75"/>
                    </a:cubicBezTo>
                    <a:cubicBezTo>
                      <a:pt x="179" y="74"/>
                      <a:pt x="181" y="73"/>
                      <a:pt x="183" y="72"/>
                    </a:cubicBezTo>
                    <a:cubicBezTo>
                      <a:pt x="184" y="83"/>
                      <a:pt x="184" y="95"/>
                      <a:pt x="181" y="107"/>
                    </a:cubicBezTo>
                    <a:cubicBezTo>
                      <a:pt x="181" y="107"/>
                      <a:pt x="180" y="107"/>
                      <a:pt x="179" y="107"/>
                    </a:cubicBezTo>
                    <a:cubicBezTo>
                      <a:pt x="179" y="107"/>
                      <a:pt x="179" y="107"/>
                      <a:pt x="178" y="107"/>
                    </a:cubicBezTo>
                    <a:moveTo>
                      <a:pt x="181" y="63"/>
                    </a:moveTo>
                    <a:cubicBezTo>
                      <a:pt x="176" y="62"/>
                      <a:pt x="173" y="61"/>
                      <a:pt x="170" y="55"/>
                    </a:cubicBezTo>
                    <a:cubicBezTo>
                      <a:pt x="167" y="48"/>
                      <a:pt x="168" y="44"/>
                      <a:pt x="171" y="38"/>
                    </a:cubicBezTo>
                    <a:cubicBezTo>
                      <a:pt x="175" y="45"/>
                      <a:pt x="179" y="54"/>
                      <a:pt x="181" y="63"/>
                    </a:cubicBezTo>
                    <a:moveTo>
                      <a:pt x="144" y="10"/>
                    </a:moveTo>
                    <a:cubicBezTo>
                      <a:pt x="145" y="10"/>
                      <a:pt x="145" y="10"/>
                      <a:pt x="146" y="9"/>
                    </a:cubicBezTo>
                    <a:cubicBezTo>
                      <a:pt x="148" y="11"/>
                      <a:pt x="151" y="13"/>
                      <a:pt x="153" y="15"/>
                    </a:cubicBezTo>
                    <a:cubicBezTo>
                      <a:pt x="158" y="19"/>
                      <a:pt x="163" y="25"/>
                      <a:pt x="167" y="31"/>
                    </a:cubicBezTo>
                    <a:cubicBezTo>
                      <a:pt x="165" y="31"/>
                      <a:pt x="163" y="32"/>
                      <a:pt x="161" y="32"/>
                    </a:cubicBezTo>
                    <a:cubicBezTo>
                      <a:pt x="158" y="32"/>
                      <a:pt x="155" y="31"/>
                      <a:pt x="153" y="31"/>
                    </a:cubicBezTo>
                    <a:cubicBezTo>
                      <a:pt x="147" y="30"/>
                      <a:pt x="144" y="27"/>
                      <a:pt x="142" y="21"/>
                    </a:cubicBezTo>
                    <a:cubicBezTo>
                      <a:pt x="142" y="20"/>
                      <a:pt x="142" y="19"/>
                      <a:pt x="142" y="18"/>
                    </a:cubicBezTo>
                    <a:cubicBezTo>
                      <a:pt x="140" y="15"/>
                      <a:pt x="141" y="13"/>
                      <a:pt x="143" y="10"/>
                    </a:cubicBezTo>
                    <a:cubicBezTo>
                      <a:pt x="144" y="10"/>
                      <a:pt x="144" y="10"/>
                      <a:pt x="144" y="10"/>
                    </a:cubicBezTo>
                    <a:moveTo>
                      <a:pt x="143" y="0"/>
                    </a:moveTo>
                    <a:cubicBezTo>
                      <a:pt x="141" y="0"/>
                      <a:pt x="140" y="2"/>
                      <a:pt x="140" y="4"/>
                    </a:cubicBezTo>
                    <a:cubicBezTo>
                      <a:pt x="140" y="4"/>
                      <a:pt x="140" y="4"/>
                      <a:pt x="140" y="4"/>
                    </a:cubicBezTo>
                    <a:cubicBezTo>
                      <a:pt x="140" y="4"/>
                      <a:pt x="140" y="4"/>
                      <a:pt x="140" y="4"/>
                    </a:cubicBezTo>
                    <a:cubicBezTo>
                      <a:pt x="139" y="5"/>
                      <a:pt x="138" y="5"/>
                      <a:pt x="138" y="6"/>
                    </a:cubicBezTo>
                    <a:cubicBezTo>
                      <a:pt x="134" y="11"/>
                      <a:pt x="133" y="18"/>
                      <a:pt x="136" y="25"/>
                    </a:cubicBezTo>
                    <a:cubicBezTo>
                      <a:pt x="137" y="27"/>
                      <a:pt x="139" y="30"/>
                      <a:pt x="141" y="32"/>
                    </a:cubicBezTo>
                    <a:cubicBezTo>
                      <a:pt x="145" y="36"/>
                      <a:pt x="153" y="39"/>
                      <a:pt x="160" y="39"/>
                    </a:cubicBezTo>
                    <a:cubicBezTo>
                      <a:pt x="161" y="39"/>
                      <a:pt x="163" y="39"/>
                      <a:pt x="164" y="39"/>
                    </a:cubicBezTo>
                    <a:cubicBezTo>
                      <a:pt x="162" y="44"/>
                      <a:pt x="160" y="49"/>
                      <a:pt x="164" y="55"/>
                    </a:cubicBezTo>
                    <a:cubicBezTo>
                      <a:pt x="165" y="59"/>
                      <a:pt x="167" y="65"/>
                      <a:pt x="170" y="67"/>
                    </a:cubicBezTo>
                    <a:cubicBezTo>
                      <a:pt x="172" y="68"/>
                      <a:pt x="174" y="69"/>
                      <a:pt x="175" y="69"/>
                    </a:cubicBezTo>
                    <a:cubicBezTo>
                      <a:pt x="171" y="71"/>
                      <a:pt x="167" y="74"/>
                      <a:pt x="164" y="78"/>
                    </a:cubicBezTo>
                    <a:cubicBezTo>
                      <a:pt x="162" y="81"/>
                      <a:pt x="161" y="92"/>
                      <a:pt x="162" y="95"/>
                    </a:cubicBezTo>
                    <a:cubicBezTo>
                      <a:pt x="164" y="100"/>
                      <a:pt x="167" y="105"/>
                      <a:pt x="171" y="108"/>
                    </a:cubicBezTo>
                    <a:cubicBezTo>
                      <a:pt x="167" y="110"/>
                      <a:pt x="163" y="112"/>
                      <a:pt x="161" y="115"/>
                    </a:cubicBezTo>
                    <a:cubicBezTo>
                      <a:pt x="153" y="123"/>
                      <a:pt x="157" y="136"/>
                      <a:pt x="162" y="146"/>
                    </a:cubicBezTo>
                    <a:cubicBezTo>
                      <a:pt x="158" y="145"/>
                      <a:pt x="153" y="142"/>
                      <a:pt x="150" y="141"/>
                    </a:cubicBezTo>
                    <a:cubicBezTo>
                      <a:pt x="150" y="141"/>
                      <a:pt x="149" y="141"/>
                      <a:pt x="148" y="141"/>
                    </a:cubicBezTo>
                    <a:cubicBezTo>
                      <a:pt x="143" y="141"/>
                      <a:pt x="138" y="145"/>
                      <a:pt x="134" y="148"/>
                    </a:cubicBezTo>
                    <a:cubicBezTo>
                      <a:pt x="129" y="152"/>
                      <a:pt x="129" y="162"/>
                      <a:pt x="131" y="170"/>
                    </a:cubicBezTo>
                    <a:cubicBezTo>
                      <a:pt x="128" y="168"/>
                      <a:pt x="124" y="166"/>
                      <a:pt x="119" y="166"/>
                    </a:cubicBezTo>
                    <a:cubicBezTo>
                      <a:pt x="118" y="166"/>
                      <a:pt x="116" y="166"/>
                      <a:pt x="115" y="167"/>
                    </a:cubicBezTo>
                    <a:cubicBezTo>
                      <a:pt x="107" y="169"/>
                      <a:pt x="103" y="176"/>
                      <a:pt x="101" y="183"/>
                    </a:cubicBezTo>
                    <a:cubicBezTo>
                      <a:pt x="97" y="178"/>
                      <a:pt x="92" y="173"/>
                      <a:pt x="89" y="171"/>
                    </a:cubicBezTo>
                    <a:cubicBezTo>
                      <a:pt x="87" y="170"/>
                      <a:pt x="85" y="170"/>
                      <a:pt x="83" y="170"/>
                    </a:cubicBezTo>
                    <a:cubicBezTo>
                      <a:pt x="77" y="170"/>
                      <a:pt x="71" y="173"/>
                      <a:pt x="66" y="178"/>
                    </a:cubicBezTo>
                    <a:cubicBezTo>
                      <a:pt x="65" y="172"/>
                      <a:pt x="62" y="167"/>
                      <a:pt x="56" y="163"/>
                    </a:cubicBezTo>
                    <a:cubicBezTo>
                      <a:pt x="52" y="160"/>
                      <a:pt x="49" y="159"/>
                      <a:pt x="45" y="159"/>
                    </a:cubicBezTo>
                    <a:cubicBezTo>
                      <a:pt x="44" y="159"/>
                      <a:pt x="42" y="159"/>
                      <a:pt x="40" y="159"/>
                    </a:cubicBezTo>
                    <a:cubicBezTo>
                      <a:pt x="41" y="156"/>
                      <a:pt x="40" y="152"/>
                      <a:pt x="37" y="148"/>
                    </a:cubicBezTo>
                    <a:cubicBezTo>
                      <a:pt x="33" y="142"/>
                      <a:pt x="28" y="139"/>
                      <a:pt x="23" y="138"/>
                    </a:cubicBezTo>
                    <a:cubicBezTo>
                      <a:pt x="25" y="134"/>
                      <a:pt x="25" y="130"/>
                      <a:pt x="21" y="124"/>
                    </a:cubicBezTo>
                    <a:cubicBezTo>
                      <a:pt x="20" y="122"/>
                      <a:pt x="18" y="119"/>
                      <a:pt x="16" y="118"/>
                    </a:cubicBezTo>
                    <a:cubicBezTo>
                      <a:pt x="16" y="118"/>
                      <a:pt x="15" y="118"/>
                      <a:pt x="15" y="118"/>
                    </a:cubicBezTo>
                    <a:cubicBezTo>
                      <a:pt x="10" y="118"/>
                      <a:pt x="5" y="117"/>
                      <a:pt x="0" y="116"/>
                    </a:cubicBezTo>
                    <a:cubicBezTo>
                      <a:pt x="0" y="117"/>
                      <a:pt x="0" y="118"/>
                      <a:pt x="0" y="119"/>
                    </a:cubicBezTo>
                    <a:cubicBezTo>
                      <a:pt x="0" y="122"/>
                      <a:pt x="0" y="129"/>
                      <a:pt x="2" y="139"/>
                    </a:cubicBezTo>
                    <a:cubicBezTo>
                      <a:pt x="4" y="138"/>
                      <a:pt x="7" y="137"/>
                      <a:pt x="9" y="137"/>
                    </a:cubicBezTo>
                    <a:cubicBezTo>
                      <a:pt x="12" y="137"/>
                      <a:pt x="15" y="138"/>
                      <a:pt x="17" y="141"/>
                    </a:cubicBezTo>
                    <a:cubicBezTo>
                      <a:pt x="18" y="140"/>
                      <a:pt x="19" y="140"/>
                      <a:pt x="19" y="140"/>
                    </a:cubicBezTo>
                    <a:cubicBezTo>
                      <a:pt x="21" y="140"/>
                      <a:pt x="22" y="141"/>
                      <a:pt x="22" y="143"/>
                    </a:cubicBezTo>
                    <a:cubicBezTo>
                      <a:pt x="22" y="143"/>
                      <a:pt x="22" y="144"/>
                      <a:pt x="22" y="144"/>
                    </a:cubicBezTo>
                    <a:cubicBezTo>
                      <a:pt x="25" y="144"/>
                      <a:pt x="27" y="146"/>
                      <a:pt x="29" y="148"/>
                    </a:cubicBezTo>
                    <a:cubicBezTo>
                      <a:pt x="33" y="153"/>
                      <a:pt x="36" y="159"/>
                      <a:pt x="31" y="163"/>
                    </a:cubicBezTo>
                    <a:cubicBezTo>
                      <a:pt x="27" y="159"/>
                      <a:pt x="24" y="155"/>
                      <a:pt x="21" y="150"/>
                    </a:cubicBezTo>
                    <a:cubicBezTo>
                      <a:pt x="19" y="156"/>
                      <a:pt x="17" y="164"/>
                      <a:pt x="12" y="173"/>
                    </a:cubicBezTo>
                    <a:cubicBezTo>
                      <a:pt x="20" y="188"/>
                      <a:pt x="31" y="204"/>
                      <a:pt x="50" y="220"/>
                    </a:cubicBezTo>
                    <a:cubicBezTo>
                      <a:pt x="60" y="227"/>
                      <a:pt x="71" y="233"/>
                      <a:pt x="84" y="236"/>
                    </a:cubicBezTo>
                    <a:cubicBezTo>
                      <a:pt x="85" y="232"/>
                      <a:pt x="86" y="228"/>
                      <a:pt x="87" y="223"/>
                    </a:cubicBezTo>
                    <a:cubicBezTo>
                      <a:pt x="88" y="224"/>
                      <a:pt x="88" y="224"/>
                      <a:pt x="88" y="224"/>
                    </a:cubicBezTo>
                    <a:cubicBezTo>
                      <a:pt x="89" y="225"/>
                      <a:pt x="90" y="225"/>
                      <a:pt x="92" y="225"/>
                    </a:cubicBezTo>
                    <a:cubicBezTo>
                      <a:pt x="92" y="225"/>
                      <a:pt x="92" y="225"/>
                      <a:pt x="92" y="225"/>
                    </a:cubicBezTo>
                    <a:cubicBezTo>
                      <a:pt x="94" y="225"/>
                      <a:pt x="96" y="226"/>
                      <a:pt x="98" y="227"/>
                    </a:cubicBezTo>
                    <a:cubicBezTo>
                      <a:pt x="98" y="230"/>
                      <a:pt x="97" y="234"/>
                      <a:pt x="96" y="238"/>
                    </a:cubicBezTo>
                    <a:cubicBezTo>
                      <a:pt x="99" y="238"/>
                      <a:pt x="101" y="238"/>
                      <a:pt x="104" y="238"/>
                    </a:cubicBezTo>
                    <a:cubicBezTo>
                      <a:pt x="121" y="238"/>
                      <a:pt x="139" y="234"/>
                      <a:pt x="157" y="224"/>
                    </a:cubicBezTo>
                    <a:cubicBezTo>
                      <a:pt x="167" y="219"/>
                      <a:pt x="176" y="212"/>
                      <a:pt x="183" y="205"/>
                    </a:cubicBezTo>
                    <a:cubicBezTo>
                      <a:pt x="202" y="187"/>
                      <a:pt x="212" y="165"/>
                      <a:pt x="215" y="148"/>
                    </a:cubicBezTo>
                    <a:cubicBezTo>
                      <a:pt x="215" y="148"/>
                      <a:pt x="215" y="148"/>
                      <a:pt x="215" y="148"/>
                    </a:cubicBezTo>
                    <a:cubicBezTo>
                      <a:pt x="227" y="74"/>
                      <a:pt x="187" y="28"/>
                      <a:pt x="161" y="9"/>
                    </a:cubicBezTo>
                    <a:cubicBezTo>
                      <a:pt x="153" y="4"/>
                      <a:pt x="147" y="1"/>
                      <a:pt x="144" y="0"/>
                    </a:cubicBezTo>
                    <a:cubicBezTo>
                      <a:pt x="144" y="0"/>
                      <a:pt x="143" y="0"/>
                      <a:pt x="143" y="0"/>
                    </a:cubicBezTo>
                    <a:cubicBezTo>
                      <a:pt x="143" y="0"/>
                      <a:pt x="143" y="0"/>
                      <a:pt x="14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6" name="Freeform 334"/>
              <p:cNvSpPr>
                <a:spLocks noEditPoints="1"/>
              </p:cNvSpPr>
              <p:nvPr/>
            </p:nvSpPr>
            <p:spPr bwMode="auto">
              <a:xfrm>
                <a:off x="6090" y="3633"/>
                <a:ext cx="114" cy="107"/>
              </a:xfrm>
              <a:custGeom>
                <a:avLst/>
                <a:gdLst>
                  <a:gd name="T0" fmla="*/ 106 w 231"/>
                  <a:gd name="T1" fmla="*/ 169 h 217"/>
                  <a:gd name="T2" fmla="*/ 128 w 231"/>
                  <a:gd name="T3" fmla="*/ 163 h 217"/>
                  <a:gd name="T4" fmla="*/ 134 w 231"/>
                  <a:gd name="T5" fmla="*/ 174 h 217"/>
                  <a:gd name="T6" fmla="*/ 158 w 231"/>
                  <a:gd name="T7" fmla="*/ 156 h 217"/>
                  <a:gd name="T8" fmla="*/ 174 w 231"/>
                  <a:gd name="T9" fmla="*/ 166 h 217"/>
                  <a:gd name="T10" fmla="*/ 141 w 231"/>
                  <a:gd name="T11" fmla="*/ 171 h 217"/>
                  <a:gd name="T12" fmla="*/ 154 w 231"/>
                  <a:gd name="T13" fmla="*/ 157 h 217"/>
                  <a:gd name="T14" fmla="*/ 186 w 231"/>
                  <a:gd name="T15" fmla="*/ 150 h 217"/>
                  <a:gd name="T16" fmla="*/ 202 w 231"/>
                  <a:gd name="T17" fmla="*/ 147 h 217"/>
                  <a:gd name="T18" fmla="*/ 95 w 231"/>
                  <a:gd name="T19" fmla="*/ 165 h 217"/>
                  <a:gd name="T20" fmla="*/ 70 w 231"/>
                  <a:gd name="T21" fmla="*/ 149 h 217"/>
                  <a:gd name="T22" fmla="*/ 97 w 231"/>
                  <a:gd name="T23" fmla="*/ 159 h 217"/>
                  <a:gd name="T24" fmla="*/ 64 w 231"/>
                  <a:gd name="T25" fmla="*/ 144 h 217"/>
                  <a:gd name="T26" fmla="*/ 50 w 231"/>
                  <a:gd name="T27" fmla="*/ 121 h 217"/>
                  <a:gd name="T28" fmla="*/ 64 w 231"/>
                  <a:gd name="T29" fmla="*/ 144 h 217"/>
                  <a:gd name="T30" fmla="*/ 214 w 231"/>
                  <a:gd name="T31" fmla="*/ 113 h 217"/>
                  <a:gd name="T32" fmla="*/ 222 w 231"/>
                  <a:gd name="T33" fmla="*/ 112 h 217"/>
                  <a:gd name="T34" fmla="*/ 216 w 231"/>
                  <a:gd name="T35" fmla="*/ 128 h 217"/>
                  <a:gd name="T36" fmla="*/ 205 w 231"/>
                  <a:gd name="T37" fmla="*/ 127 h 217"/>
                  <a:gd name="T38" fmla="*/ 45 w 231"/>
                  <a:gd name="T39" fmla="*/ 115 h 217"/>
                  <a:gd name="T40" fmla="*/ 56 w 231"/>
                  <a:gd name="T41" fmla="*/ 98 h 217"/>
                  <a:gd name="T42" fmla="*/ 43 w 231"/>
                  <a:gd name="T43" fmla="*/ 76 h 217"/>
                  <a:gd name="T44" fmla="*/ 58 w 231"/>
                  <a:gd name="T45" fmla="*/ 62 h 217"/>
                  <a:gd name="T46" fmla="*/ 61 w 231"/>
                  <a:gd name="T47" fmla="*/ 43 h 217"/>
                  <a:gd name="T48" fmla="*/ 72 w 231"/>
                  <a:gd name="T49" fmla="*/ 23 h 217"/>
                  <a:gd name="T50" fmla="*/ 61 w 231"/>
                  <a:gd name="T51" fmla="*/ 43 h 217"/>
                  <a:gd name="T52" fmla="*/ 10 w 231"/>
                  <a:gd name="T53" fmla="*/ 75 h 217"/>
                  <a:gd name="T54" fmla="*/ 29 w 231"/>
                  <a:gd name="T55" fmla="*/ 180 h 217"/>
                  <a:gd name="T56" fmla="*/ 102 w 231"/>
                  <a:gd name="T57" fmla="*/ 217 h 217"/>
                  <a:gd name="T58" fmla="*/ 129 w 231"/>
                  <a:gd name="T59" fmla="*/ 212 h 217"/>
                  <a:gd name="T60" fmla="*/ 157 w 231"/>
                  <a:gd name="T61" fmla="*/ 204 h 217"/>
                  <a:gd name="T62" fmla="*/ 166 w 231"/>
                  <a:gd name="T63" fmla="*/ 184 h 217"/>
                  <a:gd name="T64" fmla="*/ 221 w 231"/>
                  <a:gd name="T65" fmla="*/ 140 h 217"/>
                  <a:gd name="T66" fmla="*/ 231 w 231"/>
                  <a:gd name="T67" fmla="*/ 111 h 217"/>
                  <a:gd name="T68" fmla="*/ 228 w 231"/>
                  <a:gd name="T69" fmla="*/ 107 h 217"/>
                  <a:gd name="T70" fmla="*/ 218 w 231"/>
                  <a:gd name="T71" fmla="*/ 104 h 217"/>
                  <a:gd name="T72" fmla="*/ 201 w 231"/>
                  <a:gd name="T73" fmla="*/ 115 h 217"/>
                  <a:gd name="T74" fmla="*/ 195 w 231"/>
                  <a:gd name="T75" fmla="*/ 139 h 217"/>
                  <a:gd name="T76" fmla="*/ 175 w 231"/>
                  <a:gd name="T77" fmla="*/ 153 h 217"/>
                  <a:gd name="T78" fmla="*/ 164 w 231"/>
                  <a:gd name="T79" fmla="*/ 150 h 217"/>
                  <a:gd name="T80" fmla="*/ 148 w 231"/>
                  <a:gd name="T81" fmla="*/ 152 h 217"/>
                  <a:gd name="T82" fmla="*/ 130 w 231"/>
                  <a:gd name="T83" fmla="*/ 156 h 217"/>
                  <a:gd name="T84" fmla="*/ 101 w 231"/>
                  <a:gd name="T85" fmla="*/ 165 h 217"/>
                  <a:gd name="T86" fmla="*/ 94 w 231"/>
                  <a:gd name="T87" fmla="*/ 139 h 217"/>
                  <a:gd name="T88" fmla="*/ 73 w 231"/>
                  <a:gd name="T89" fmla="*/ 141 h 217"/>
                  <a:gd name="T90" fmla="*/ 54 w 231"/>
                  <a:gd name="T91" fmla="*/ 115 h 217"/>
                  <a:gd name="T92" fmla="*/ 51 w 231"/>
                  <a:gd name="T93" fmla="*/ 80 h 217"/>
                  <a:gd name="T94" fmla="*/ 63 w 231"/>
                  <a:gd name="T95" fmla="*/ 50 h 217"/>
                  <a:gd name="T96" fmla="*/ 79 w 231"/>
                  <a:gd name="T97" fmla="*/ 27 h 217"/>
                  <a:gd name="T98" fmla="*/ 91 w 231"/>
                  <a:gd name="T99" fmla="*/ 22 h 217"/>
                  <a:gd name="T100" fmla="*/ 87 w 231"/>
                  <a:gd name="T101" fmla="*/ 17 h 217"/>
                  <a:gd name="T102" fmla="*/ 82 w 231"/>
                  <a:gd name="T103" fmla="*/ 20 h 217"/>
                  <a:gd name="T104" fmla="*/ 79 w 231"/>
                  <a:gd name="T105" fmla="*/ 16 h 217"/>
                  <a:gd name="T106" fmla="*/ 92 w 231"/>
                  <a:gd name="T107" fmla="*/ 0 h 217"/>
                  <a:gd name="T108" fmla="*/ 91 w 231"/>
                  <a:gd name="T109" fmla="*/ 0 h 217"/>
                  <a:gd name="T110" fmla="*/ 97 w 231"/>
                  <a:gd name="T111" fmla="*/ 2 h 217"/>
                  <a:gd name="T112" fmla="*/ 94 w 231"/>
                  <a:gd name="T113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1" h="217">
                    <a:moveTo>
                      <a:pt x="134" y="174"/>
                    </a:moveTo>
                    <a:cubicBezTo>
                      <a:pt x="125" y="174"/>
                      <a:pt x="115" y="172"/>
                      <a:pt x="106" y="169"/>
                    </a:cubicBezTo>
                    <a:cubicBezTo>
                      <a:pt x="110" y="165"/>
                      <a:pt x="117" y="161"/>
                      <a:pt x="123" y="161"/>
                    </a:cubicBezTo>
                    <a:cubicBezTo>
                      <a:pt x="125" y="161"/>
                      <a:pt x="126" y="161"/>
                      <a:pt x="128" y="163"/>
                    </a:cubicBezTo>
                    <a:cubicBezTo>
                      <a:pt x="130" y="165"/>
                      <a:pt x="133" y="168"/>
                      <a:pt x="134" y="171"/>
                    </a:cubicBezTo>
                    <a:cubicBezTo>
                      <a:pt x="134" y="172"/>
                      <a:pt x="134" y="173"/>
                      <a:pt x="134" y="174"/>
                    </a:cubicBezTo>
                    <a:moveTo>
                      <a:pt x="154" y="157"/>
                    </a:moveTo>
                    <a:cubicBezTo>
                      <a:pt x="155" y="157"/>
                      <a:pt x="156" y="157"/>
                      <a:pt x="158" y="156"/>
                    </a:cubicBezTo>
                    <a:cubicBezTo>
                      <a:pt x="163" y="156"/>
                      <a:pt x="167" y="158"/>
                      <a:pt x="170" y="162"/>
                    </a:cubicBezTo>
                    <a:cubicBezTo>
                      <a:pt x="171" y="164"/>
                      <a:pt x="172" y="165"/>
                      <a:pt x="174" y="166"/>
                    </a:cubicBezTo>
                    <a:cubicBezTo>
                      <a:pt x="164" y="171"/>
                      <a:pt x="153" y="173"/>
                      <a:pt x="141" y="174"/>
                    </a:cubicBezTo>
                    <a:cubicBezTo>
                      <a:pt x="141" y="173"/>
                      <a:pt x="141" y="172"/>
                      <a:pt x="141" y="171"/>
                    </a:cubicBezTo>
                    <a:cubicBezTo>
                      <a:pt x="143" y="165"/>
                      <a:pt x="149" y="157"/>
                      <a:pt x="154" y="157"/>
                    </a:cubicBezTo>
                    <a:cubicBezTo>
                      <a:pt x="154" y="157"/>
                      <a:pt x="154" y="157"/>
                      <a:pt x="154" y="157"/>
                    </a:cubicBezTo>
                    <a:moveTo>
                      <a:pt x="182" y="162"/>
                    </a:moveTo>
                    <a:cubicBezTo>
                      <a:pt x="182" y="158"/>
                      <a:pt x="181" y="154"/>
                      <a:pt x="186" y="150"/>
                    </a:cubicBezTo>
                    <a:cubicBezTo>
                      <a:pt x="190" y="147"/>
                      <a:pt x="193" y="146"/>
                      <a:pt x="196" y="146"/>
                    </a:cubicBezTo>
                    <a:cubicBezTo>
                      <a:pt x="198" y="146"/>
                      <a:pt x="200" y="146"/>
                      <a:pt x="202" y="147"/>
                    </a:cubicBezTo>
                    <a:cubicBezTo>
                      <a:pt x="196" y="152"/>
                      <a:pt x="189" y="158"/>
                      <a:pt x="182" y="162"/>
                    </a:cubicBezTo>
                    <a:moveTo>
                      <a:pt x="95" y="165"/>
                    </a:moveTo>
                    <a:cubicBezTo>
                      <a:pt x="89" y="162"/>
                      <a:pt x="82" y="158"/>
                      <a:pt x="75" y="153"/>
                    </a:cubicBezTo>
                    <a:cubicBezTo>
                      <a:pt x="73" y="152"/>
                      <a:pt x="71" y="151"/>
                      <a:pt x="70" y="149"/>
                    </a:cubicBezTo>
                    <a:cubicBezTo>
                      <a:pt x="75" y="147"/>
                      <a:pt x="81" y="144"/>
                      <a:pt x="86" y="144"/>
                    </a:cubicBezTo>
                    <a:cubicBezTo>
                      <a:pt x="93" y="144"/>
                      <a:pt x="98" y="148"/>
                      <a:pt x="97" y="159"/>
                    </a:cubicBezTo>
                    <a:cubicBezTo>
                      <a:pt x="96" y="161"/>
                      <a:pt x="96" y="163"/>
                      <a:pt x="95" y="165"/>
                    </a:cubicBezTo>
                    <a:moveTo>
                      <a:pt x="64" y="144"/>
                    </a:moveTo>
                    <a:cubicBezTo>
                      <a:pt x="56" y="137"/>
                      <a:pt x="51" y="129"/>
                      <a:pt x="47" y="121"/>
                    </a:cubicBezTo>
                    <a:cubicBezTo>
                      <a:pt x="48" y="121"/>
                      <a:pt x="49" y="121"/>
                      <a:pt x="50" y="121"/>
                    </a:cubicBezTo>
                    <a:cubicBezTo>
                      <a:pt x="58" y="121"/>
                      <a:pt x="66" y="122"/>
                      <a:pt x="68" y="129"/>
                    </a:cubicBezTo>
                    <a:cubicBezTo>
                      <a:pt x="69" y="134"/>
                      <a:pt x="67" y="140"/>
                      <a:pt x="64" y="144"/>
                    </a:cubicBezTo>
                    <a:moveTo>
                      <a:pt x="212" y="114"/>
                    </a:moveTo>
                    <a:cubicBezTo>
                      <a:pt x="213" y="113"/>
                      <a:pt x="213" y="113"/>
                      <a:pt x="214" y="113"/>
                    </a:cubicBezTo>
                    <a:cubicBezTo>
                      <a:pt x="215" y="111"/>
                      <a:pt x="216" y="111"/>
                      <a:pt x="218" y="111"/>
                    </a:cubicBezTo>
                    <a:cubicBezTo>
                      <a:pt x="219" y="111"/>
                      <a:pt x="220" y="111"/>
                      <a:pt x="222" y="112"/>
                    </a:cubicBezTo>
                    <a:cubicBezTo>
                      <a:pt x="222" y="113"/>
                      <a:pt x="222" y="114"/>
                      <a:pt x="223" y="115"/>
                    </a:cubicBezTo>
                    <a:cubicBezTo>
                      <a:pt x="221" y="119"/>
                      <a:pt x="219" y="124"/>
                      <a:pt x="216" y="128"/>
                    </a:cubicBezTo>
                    <a:cubicBezTo>
                      <a:pt x="214" y="133"/>
                      <a:pt x="211" y="137"/>
                      <a:pt x="208" y="140"/>
                    </a:cubicBezTo>
                    <a:cubicBezTo>
                      <a:pt x="205" y="137"/>
                      <a:pt x="205" y="131"/>
                      <a:pt x="205" y="127"/>
                    </a:cubicBezTo>
                    <a:cubicBezTo>
                      <a:pt x="204" y="120"/>
                      <a:pt x="207" y="117"/>
                      <a:pt x="212" y="114"/>
                    </a:cubicBezTo>
                    <a:moveTo>
                      <a:pt x="45" y="115"/>
                    </a:moveTo>
                    <a:cubicBezTo>
                      <a:pt x="41" y="104"/>
                      <a:pt x="41" y="94"/>
                      <a:pt x="42" y="83"/>
                    </a:cubicBezTo>
                    <a:cubicBezTo>
                      <a:pt x="49" y="84"/>
                      <a:pt x="55" y="91"/>
                      <a:pt x="56" y="98"/>
                    </a:cubicBezTo>
                    <a:cubicBezTo>
                      <a:pt x="56" y="100"/>
                      <a:pt x="50" y="114"/>
                      <a:pt x="45" y="115"/>
                    </a:cubicBezTo>
                    <a:moveTo>
                      <a:pt x="43" y="76"/>
                    </a:moveTo>
                    <a:cubicBezTo>
                      <a:pt x="45" y="66"/>
                      <a:pt x="49" y="57"/>
                      <a:pt x="54" y="48"/>
                    </a:cubicBezTo>
                    <a:cubicBezTo>
                      <a:pt x="57" y="52"/>
                      <a:pt x="60" y="56"/>
                      <a:pt x="58" y="62"/>
                    </a:cubicBezTo>
                    <a:cubicBezTo>
                      <a:pt x="55" y="71"/>
                      <a:pt x="51" y="75"/>
                      <a:pt x="43" y="76"/>
                    </a:cubicBezTo>
                    <a:moveTo>
                      <a:pt x="61" y="43"/>
                    </a:moveTo>
                    <a:cubicBezTo>
                      <a:pt x="60" y="43"/>
                      <a:pt x="59" y="43"/>
                      <a:pt x="57" y="42"/>
                    </a:cubicBezTo>
                    <a:cubicBezTo>
                      <a:pt x="62" y="35"/>
                      <a:pt x="67" y="29"/>
                      <a:pt x="72" y="23"/>
                    </a:cubicBezTo>
                    <a:cubicBezTo>
                      <a:pt x="73" y="27"/>
                      <a:pt x="74" y="32"/>
                      <a:pt x="71" y="36"/>
                    </a:cubicBezTo>
                    <a:cubicBezTo>
                      <a:pt x="68" y="40"/>
                      <a:pt x="65" y="43"/>
                      <a:pt x="61" y="43"/>
                    </a:cubicBezTo>
                    <a:moveTo>
                      <a:pt x="63" y="12"/>
                    </a:moveTo>
                    <a:cubicBezTo>
                      <a:pt x="46" y="22"/>
                      <a:pt x="25" y="40"/>
                      <a:pt x="10" y="75"/>
                    </a:cubicBezTo>
                    <a:cubicBezTo>
                      <a:pt x="2" y="92"/>
                      <a:pt x="0" y="114"/>
                      <a:pt x="6" y="136"/>
                    </a:cubicBezTo>
                    <a:cubicBezTo>
                      <a:pt x="10" y="151"/>
                      <a:pt x="17" y="166"/>
                      <a:pt x="29" y="180"/>
                    </a:cubicBezTo>
                    <a:cubicBezTo>
                      <a:pt x="33" y="185"/>
                      <a:pt x="38" y="190"/>
                      <a:pt x="43" y="194"/>
                    </a:cubicBezTo>
                    <a:cubicBezTo>
                      <a:pt x="62" y="210"/>
                      <a:pt x="84" y="217"/>
                      <a:pt x="102" y="217"/>
                    </a:cubicBezTo>
                    <a:cubicBezTo>
                      <a:pt x="111" y="214"/>
                      <a:pt x="119" y="212"/>
                      <a:pt x="128" y="212"/>
                    </a:cubicBezTo>
                    <a:cubicBezTo>
                      <a:pt x="129" y="212"/>
                      <a:pt x="129" y="212"/>
                      <a:pt x="129" y="212"/>
                    </a:cubicBezTo>
                    <a:cubicBezTo>
                      <a:pt x="131" y="212"/>
                      <a:pt x="133" y="212"/>
                      <a:pt x="135" y="213"/>
                    </a:cubicBezTo>
                    <a:cubicBezTo>
                      <a:pt x="143" y="210"/>
                      <a:pt x="151" y="208"/>
                      <a:pt x="157" y="204"/>
                    </a:cubicBezTo>
                    <a:cubicBezTo>
                      <a:pt x="156" y="200"/>
                      <a:pt x="155" y="195"/>
                      <a:pt x="155" y="189"/>
                    </a:cubicBezTo>
                    <a:cubicBezTo>
                      <a:pt x="159" y="188"/>
                      <a:pt x="163" y="186"/>
                      <a:pt x="166" y="184"/>
                    </a:cubicBezTo>
                    <a:cubicBezTo>
                      <a:pt x="167" y="189"/>
                      <a:pt x="167" y="194"/>
                      <a:pt x="168" y="199"/>
                    </a:cubicBezTo>
                    <a:cubicBezTo>
                      <a:pt x="195" y="182"/>
                      <a:pt x="212" y="159"/>
                      <a:pt x="221" y="140"/>
                    </a:cubicBezTo>
                    <a:cubicBezTo>
                      <a:pt x="226" y="131"/>
                      <a:pt x="228" y="123"/>
                      <a:pt x="230" y="117"/>
                    </a:cubicBezTo>
                    <a:cubicBezTo>
                      <a:pt x="230" y="115"/>
                      <a:pt x="231" y="113"/>
                      <a:pt x="231" y="111"/>
                    </a:cubicBezTo>
                    <a:cubicBezTo>
                      <a:pt x="231" y="111"/>
                      <a:pt x="231" y="110"/>
                      <a:pt x="231" y="110"/>
                    </a:cubicBezTo>
                    <a:cubicBezTo>
                      <a:pt x="231" y="108"/>
                      <a:pt x="230" y="107"/>
                      <a:pt x="228" y="107"/>
                    </a:cubicBezTo>
                    <a:cubicBezTo>
                      <a:pt x="228" y="107"/>
                      <a:pt x="227" y="107"/>
                      <a:pt x="226" y="108"/>
                    </a:cubicBezTo>
                    <a:cubicBezTo>
                      <a:pt x="224" y="105"/>
                      <a:pt x="221" y="104"/>
                      <a:pt x="218" y="104"/>
                    </a:cubicBezTo>
                    <a:cubicBezTo>
                      <a:pt x="216" y="104"/>
                      <a:pt x="213" y="105"/>
                      <a:pt x="211" y="106"/>
                    </a:cubicBezTo>
                    <a:cubicBezTo>
                      <a:pt x="207" y="108"/>
                      <a:pt x="203" y="112"/>
                      <a:pt x="201" y="115"/>
                    </a:cubicBezTo>
                    <a:cubicBezTo>
                      <a:pt x="197" y="122"/>
                      <a:pt x="197" y="132"/>
                      <a:pt x="200" y="140"/>
                    </a:cubicBezTo>
                    <a:cubicBezTo>
                      <a:pt x="198" y="139"/>
                      <a:pt x="197" y="139"/>
                      <a:pt x="195" y="139"/>
                    </a:cubicBezTo>
                    <a:cubicBezTo>
                      <a:pt x="192" y="139"/>
                      <a:pt x="188" y="140"/>
                      <a:pt x="185" y="143"/>
                    </a:cubicBezTo>
                    <a:cubicBezTo>
                      <a:pt x="182" y="146"/>
                      <a:pt x="177" y="149"/>
                      <a:pt x="175" y="153"/>
                    </a:cubicBezTo>
                    <a:cubicBezTo>
                      <a:pt x="175" y="155"/>
                      <a:pt x="175" y="157"/>
                      <a:pt x="175" y="158"/>
                    </a:cubicBezTo>
                    <a:cubicBezTo>
                      <a:pt x="172" y="155"/>
                      <a:pt x="169" y="151"/>
                      <a:pt x="164" y="150"/>
                    </a:cubicBezTo>
                    <a:cubicBezTo>
                      <a:pt x="163" y="149"/>
                      <a:pt x="162" y="149"/>
                      <a:pt x="160" y="149"/>
                    </a:cubicBezTo>
                    <a:cubicBezTo>
                      <a:pt x="156" y="149"/>
                      <a:pt x="150" y="150"/>
                      <a:pt x="148" y="152"/>
                    </a:cubicBezTo>
                    <a:cubicBezTo>
                      <a:pt x="144" y="155"/>
                      <a:pt x="140" y="159"/>
                      <a:pt x="138" y="164"/>
                    </a:cubicBezTo>
                    <a:cubicBezTo>
                      <a:pt x="135" y="161"/>
                      <a:pt x="132" y="158"/>
                      <a:pt x="130" y="156"/>
                    </a:cubicBezTo>
                    <a:cubicBezTo>
                      <a:pt x="128" y="155"/>
                      <a:pt x="125" y="154"/>
                      <a:pt x="123" y="154"/>
                    </a:cubicBezTo>
                    <a:cubicBezTo>
                      <a:pt x="116" y="154"/>
                      <a:pt x="107" y="160"/>
                      <a:pt x="101" y="165"/>
                    </a:cubicBezTo>
                    <a:cubicBezTo>
                      <a:pt x="102" y="161"/>
                      <a:pt x="103" y="155"/>
                      <a:pt x="103" y="152"/>
                    </a:cubicBezTo>
                    <a:cubicBezTo>
                      <a:pt x="103" y="147"/>
                      <a:pt x="98" y="142"/>
                      <a:pt x="94" y="139"/>
                    </a:cubicBezTo>
                    <a:cubicBezTo>
                      <a:pt x="92" y="137"/>
                      <a:pt x="90" y="137"/>
                      <a:pt x="88" y="137"/>
                    </a:cubicBezTo>
                    <a:cubicBezTo>
                      <a:pt x="83" y="137"/>
                      <a:pt x="78" y="139"/>
                      <a:pt x="73" y="141"/>
                    </a:cubicBezTo>
                    <a:cubicBezTo>
                      <a:pt x="75" y="135"/>
                      <a:pt x="75" y="129"/>
                      <a:pt x="72" y="124"/>
                    </a:cubicBezTo>
                    <a:cubicBezTo>
                      <a:pt x="69" y="118"/>
                      <a:pt x="62" y="115"/>
                      <a:pt x="54" y="115"/>
                    </a:cubicBezTo>
                    <a:cubicBezTo>
                      <a:pt x="59" y="110"/>
                      <a:pt x="62" y="104"/>
                      <a:pt x="63" y="100"/>
                    </a:cubicBezTo>
                    <a:cubicBezTo>
                      <a:pt x="64" y="92"/>
                      <a:pt x="59" y="84"/>
                      <a:pt x="51" y="80"/>
                    </a:cubicBezTo>
                    <a:cubicBezTo>
                      <a:pt x="57" y="77"/>
                      <a:pt x="60" y="73"/>
                      <a:pt x="63" y="66"/>
                    </a:cubicBezTo>
                    <a:cubicBezTo>
                      <a:pt x="66" y="60"/>
                      <a:pt x="65" y="55"/>
                      <a:pt x="63" y="50"/>
                    </a:cubicBezTo>
                    <a:cubicBezTo>
                      <a:pt x="66" y="49"/>
                      <a:pt x="69" y="48"/>
                      <a:pt x="72" y="44"/>
                    </a:cubicBezTo>
                    <a:cubicBezTo>
                      <a:pt x="77" y="38"/>
                      <a:pt x="79" y="33"/>
                      <a:pt x="79" y="27"/>
                    </a:cubicBezTo>
                    <a:cubicBezTo>
                      <a:pt x="80" y="28"/>
                      <a:pt x="81" y="28"/>
                      <a:pt x="82" y="28"/>
                    </a:cubicBezTo>
                    <a:cubicBezTo>
                      <a:pt x="85" y="28"/>
                      <a:pt x="87" y="26"/>
                      <a:pt x="91" y="22"/>
                    </a:cubicBezTo>
                    <a:cubicBezTo>
                      <a:pt x="92" y="21"/>
                      <a:pt x="93" y="19"/>
                      <a:pt x="94" y="18"/>
                    </a:cubicBezTo>
                    <a:cubicBezTo>
                      <a:pt x="92" y="18"/>
                      <a:pt x="90" y="18"/>
                      <a:pt x="87" y="17"/>
                    </a:cubicBezTo>
                    <a:cubicBezTo>
                      <a:pt x="87" y="17"/>
                      <a:pt x="87" y="18"/>
                      <a:pt x="87" y="18"/>
                    </a:cubicBezTo>
                    <a:cubicBezTo>
                      <a:pt x="85" y="19"/>
                      <a:pt x="84" y="20"/>
                      <a:pt x="82" y="20"/>
                    </a:cubicBezTo>
                    <a:cubicBezTo>
                      <a:pt x="81" y="20"/>
                      <a:pt x="79" y="19"/>
                      <a:pt x="77" y="17"/>
                    </a:cubicBezTo>
                    <a:cubicBezTo>
                      <a:pt x="78" y="17"/>
                      <a:pt x="78" y="17"/>
                      <a:pt x="79" y="16"/>
                    </a:cubicBezTo>
                    <a:cubicBezTo>
                      <a:pt x="74" y="15"/>
                      <a:pt x="69" y="14"/>
                      <a:pt x="63" y="12"/>
                    </a:cubicBezTo>
                    <a:moveTo>
                      <a:pt x="92" y="0"/>
                    </a:moveTo>
                    <a:cubicBezTo>
                      <a:pt x="92" y="0"/>
                      <a:pt x="92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3" y="1"/>
                      <a:pt x="95" y="2"/>
                      <a:pt x="97" y="3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6" y="1"/>
                      <a:pt x="95" y="0"/>
                      <a:pt x="95" y="0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4" y="0"/>
                      <a:pt x="93" y="0"/>
                      <a:pt x="9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7" name="Freeform 335"/>
              <p:cNvSpPr>
                <a:spLocks noEditPoints="1"/>
              </p:cNvSpPr>
              <p:nvPr/>
            </p:nvSpPr>
            <p:spPr bwMode="auto">
              <a:xfrm>
                <a:off x="6083" y="3530"/>
                <a:ext cx="106" cy="112"/>
              </a:xfrm>
              <a:custGeom>
                <a:avLst/>
                <a:gdLst>
                  <a:gd name="T0" fmla="*/ 90 w 213"/>
                  <a:gd name="T1" fmla="*/ 201 h 226"/>
                  <a:gd name="T2" fmla="*/ 105 w 213"/>
                  <a:gd name="T3" fmla="*/ 199 h 226"/>
                  <a:gd name="T4" fmla="*/ 110 w 213"/>
                  <a:gd name="T5" fmla="*/ 211 h 226"/>
                  <a:gd name="T6" fmla="*/ 84 w 213"/>
                  <a:gd name="T7" fmla="*/ 197 h 226"/>
                  <a:gd name="T8" fmla="*/ 69 w 213"/>
                  <a:gd name="T9" fmla="*/ 175 h 226"/>
                  <a:gd name="T10" fmla="*/ 84 w 213"/>
                  <a:gd name="T11" fmla="*/ 197 h 226"/>
                  <a:gd name="T12" fmla="*/ 46 w 213"/>
                  <a:gd name="T13" fmla="*/ 140 h 226"/>
                  <a:gd name="T14" fmla="*/ 64 w 213"/>
                  <a:gd name="T15" fmla="*/ 150 h 226"/>
                  <a:gd name="T16" fmla="*/ 46 w 213"/>
                  <a:gd name="T17" fmla="*/ 133 h 226"/>
                  <a:gd name="T18" fmla="*/ 60 w 213"/>
                  <a:gd name="T19" fmla="*/ 115 h 226"/>
                  <a:gd name="T20" fmla="*/ 53 w 213"/>
                  <a:gd name="T21" fmla="*/ 94 h 226"/>
                  <a:gd name="T22" fmla="*/ 68 w 213"/>
                  <a:gd name="T23" fmla="*/ 66 h 226"/>
                  <a:gd name="T24" fmla="*/ 53 w 213"/>
                  <a:gd name="T25" fmla="*/ 94 h 226"/>
                  <a:gd name="T26" fmla="*/ 75 w 213"/>
                  <a:gd name="T27" fmla="*/ 57 h 226"/>
                  <a:gd name="T28" fmla="*/ 100 w 213"/>
                  <a:gd name="T29" fmla="*/ 39 h 226"/>
                  <a:gd name="T30" fmla="*/ 84 w 213"/>
                  <a:gd name="T31" fmla="*/ 58 h 226"/>
                  <a:gd name="T32" fmla="*/ 182 w 213"/>
                  <a:gd name="T33" fmla="*/ 44 h 226"/>
                  <a:gd name="T34" fmla="*/ 199 w 213"/>
                  <a:gd name="T35" fmla="*/ 41 h 226"/>
                  <a:gd name="T36" fmla="*/ 203 w 213"/>
                  <a:gd name="T37" fmla="*/ 48 h 226"/>
                  <a:gd name="T38" fmla="*/ 196 w 213"/>
                  <a:gd name="T39" fmla="*/ 52 h 226"/>
                  <a:gd name="T40" fmla="*/ 193 w 213"/>
                  <a:gd name="T41" fmla="*/ 52 h 226"/>
                  <a:gd name="T42" fmla="*/ 106 w 213"/>
                  <a:gd name="T43" fmla="*/ 37 h 226"/>
                  <a:gd name="T44" fmla="*/ 137 w 213"/>
                  <a:gd name="T45" fmla="*/ 24 h 226"/>
                  <a:gd name="T46" fmla="*/ 127 w 213"/>
                  <a:gd name="T47" fmla="*/ 41 h 226"/>
                  <a:gd name="T48" fmla="*/ 120 w 213"/>
                  <a:gd name="T49" fmla="*/ 43 h 226"/>
                  <a:gd name="T50" fmla="*/ 155 w 213"/>
                  <a:gd name="T51" fmla="*/ 32 h 226"/>
                  <a:gd name="T52" fmla="*/ 170 w 213"/>
                  <a:gd name="T53" fmla="*/ 27 h 226"/>
                  <a:gd name="T54" fmla="*/ 142 w 213"/>
                  <a:gd name="T55" fmla="*/ 0 h 226"/>
                  <a:gd name="T56" fmla="*/ 35 w 213"/>
                  <a:gd name="T57" fmla="*/ 27 h 226"/>
                  <a:gd name="T58" fmla="*/ 1 w 213"/>
                  <a:gd name="T59" fmla="*/ 126 h 226"/>
                  <a:gd name="T60" fmla="*/ 34 w 213"/>
                  <a:gd name="T61" fmla="*/ 196 h 226"/>
                  <a:gd name="T62" fmla="*/ 92 w 213"/>
                  <a:gd name="T63" fmla="*/ 224 h 226"/>
                  <a:gd name="T64" fmla="*/ 107 w 213"/>
                  <a:gd name="T65" fmla="*/ 226 h 226"/>
                  <a:gd name="T66" fmla="*/ 138 w 213"/>
                  <a:gd name="T67" fmla="*/ 223 h 226"/>
                  <a:gd name="T68" fmla="*/ 119 w 213"/>
                  <a:gd name="T69" fmla="*/ 213 h 226"/>
                  <a:gd name="T70" fmla="*/ 127 w 213"/>
                  <a:gd name="T71" fmla="*/ 208 h 226"/>
                  <a:gd name="T72" fmla="*/ 131 w 213"/>
                  <a:gd name="T73" fmla="*/ 202 h 226"/>
                  <a:gd name="T74" fmla="*/ 122 w 213"/>
                  <a:gd name="T75" fmla="*/ 200 h 226"/>
                  <a:gd name="T76" fmla="*/ 102 w 213"/>
                  <a:gd name="T77" fmla="*/ 191 h 226"/>
                  <a:gd name="T78" fmla="*/ 92 w 213"/>
                  <a:gd name="T79" fmla="*/ 191 h 226"/>
                  <a:gd name="T80" fmla="*/ 69 w 213"/>
                  <a:gd name="T81" fmla="*/ 169 h 226"/>
                  <a:gd name="T82" fmla="*/ 69 w 213"/>
                  <a:gd name="T83" fmla="*/ 144 h 226"/>
                  <a:gd name="T84" fmla="*/ 67 w 213"/>
                  <a:gd name="T85" fmla="*/ 117 h 226"/>
                  <a:gd name="T86" fmla="*/ 79 w 213"/>
                  <a:gd name="T87" fmla="*/ 92 h 226"/>
                  <a:gd name="T88" fmla="*/ 74 w 213"/>
                  <a:gd name="T89" fmla="*/ 63 h 226"/>
                  <a:gd name="T90" fmla="*/ 103 w 213"/>
                  <a:gd name="T91" fmla="*/ 56 h 226"/>
                  <a:gd name="T92" fmla="*/ 121 w 213"/>
                  <a:gd name="T93" fmla="*/ 51 h 226"/>
                  <a:gd name="T94" fmla="*/ 135 w 213"/>
                  <a:gd name="T95" fmla="*/ 44 h 226"/>
                  <a:gd name="T96" fmla="*/ 144 w 213"/>
                  <a:gd name="T97" fmla="*/ 35 h 226"/>
                  <a:gd name="T98" fmla="*/ 160 w 213"/>
                  <a:gd name="T99" fmla="*/ 40 h 226"/>
                  <a:gd name="T100" fmla="*/ 184 w 213"/>
                  <a:gd name="T101" fmla="*/ 56 h 226"/>
                  <a:gd name="T102" fmla="*/ 195 w 213"/>
                  <a:gd name="T103" fmla="*/ 60 h 226"/>
                  <a:gd name="T104" fmla="*/ 208 w 213"/>
                  <a:gd name="T105" fmla="*/ 53 h 226"/>
                  <a:gd name="T106" fmla="*/ 210 w 213"/>
                  <a:gd name="T107" fmla="*/ 50 h 226"/>
                  <a:gd name="T108" fmla="*/ 203 w 213"/>
                  <a:gd name="T109" fmla="*/ 34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13" h="226">
                    <a:moveTo>
                      <a:pt x="104" y="208"/>
                    </a:moveTo>
                    <a:cubicBezTo>
                      <a:pt x="99" y="206"/>
                      <a:pt x="95" y="204"/>
                      <a:pt x="90" y="201"/>
                    </a:cubicBezTo>
                    <a:cubicBezTo>
                      <a:pt x="92" y="198"/>
                      <a:pt x="94" y="197"/>
                      <a:pt x="97" y="197"/>
                    </a:cubicBezTo>
                    <a:cubicBezTo>
                      <a:pt x="99" y="197"/>
                      <a:pt x="102" y="198"/>
                      <a:pt x="105" y="199"/>
                    </a:cubicBezTo>
                    <a:cubicBezTo>
                      <a:pt x="109" y="202"/>
                      <a:pt x="111" y="207"/>
                      <a:pt x="112" y="211"/>
                    </a:cubicBezTo>
                    <a:cubicBezTo>
                      <a:pt x="111" y="211"/>
                      <a:pt x="111" y="211"/>
                      <a:pt x="110" y="211"/>
                    </a:cubicBezTo>
                    <a:cubicBezTo>
                      <a:pt x="108" y="210"/>
                      <a:pt x="106" y="209"/>
                      <a:pt x="104" y="208"/>
                    </a:cubicBezTo>
                    <a:moveTo>
                      <a:pt x="84" y="197"/>
                    </a:moveTo>
                    <a:cubicBezTo>
                      <a:pt x="76" y="192"/>
                      <a:pt x="69" y="185"/>
                      <a:pt x="63" y="177"/>
                    </a:cubicBezTo>
                    <a:cubicBezTo>
                      <a:pt x="65" y="176"/>
                      <a:pt x="67" y="175"/>
                      <a:pt x="69" y="175"/>
                    </a:cubicBezTo>
                    <a:cubicBezTo>
                      <a:pt x="73" y="175"/>
                      <a:pt x="77" y="178"/>
                      <a:pt x="82" y="183"/>
                    </a:cubicBezTo>
                    <a:cubicBezTo>
                      <a:pt x="86" y="187"/>
                      <a:pt x="86" y="192"/>
                      <a:pt x="84" y="197"/>
                    </a:cubicBezTo>
                    <a:moveTo>
                      <a:pt x="58" y="171"/>
                    </a:moveTo>
                    <a:cubicBezTo>
                      <a:pt x="52" y="162"/>
                      <a:pt x="48" y="151"/>
                      <a:pt x="46" y="140"/>
                    </a:cubicBezTo>
                    <a:cubicBezTo>
                      <a:pt x="47" y="140"/>
                      <a:pt x="47" y="140"/>
                      <a:pt x="48" y="140"/>
                    </a:cubicBezTo>
                    <a:cubicBezTo>
                      <a:pt x="54" y="140"/>
                      <a:pt x="63" y="147"/>
                      <a:pt x="64" y="150"/>
                    </a:cubicBezTo>
                    <a:cubicBezTo>
                      <a:pt x="67" y="157"/>
                      <a:pt x="64" y="166"/>
                      <a:pt x="58" y="171"/>
                    </a:cubicBezTo>
                    <a:moveTo>
                      <a:pt x="46" y="133"/>
                    </a:moveTo>
                    <a:cubicBezTo>
                      <a:pt x="45" y="123"/>
                      <a:pt x="47" y="113"/>
                      <a:pt x="50" y="102"/>
                    </a:cubicBezTo>
                    <a:cubicBezTo>
                      <a:pt x="55" y="105"/>
                      <a:pt x="59" y="109"/>
                      <a:pt x="60" y="115"/>
                    </a:cubicBezTo>
                    <a:cubicBezTo>
                      <a:pt x="62" y="123"/>
                      <a:pt x="53" y="129"/>
                      <a:pt x="46" y="133"/>
                    </a:cubicBezTo>
                    <a:moveTo>
                      <a:pt x="53" y="94"/>
                    </a:moveTo>
                    <a:cubicBezTo>
                      <a:pt x="54" y="92"/>
                      <a:pt x="54" y="90"/>
                      <a:pt x="55" y="88"/>
                    </a:cubicBezTo>
                    <a:cubicBezTo>
                      <a:pt x="59" y="80"/>
                      <a:pt x="64" y="73"/>
                      <a:pt x="68" y="66"/>
                    </a:cubicBezTo>
                    <a:cubicBezTo>
                      <a:pt x="70" y="68"/>
                      <a:pt x="71" y="70"/>
                      <a:pt x="72" y="71"/>
                    </a:cubicBezTo>
                    <a:cubicBezTo>
                      <a:pt x="83" y="88"/>
                      <a:pt x="66" y="94"/>
                      <a:pt x="53" y="94"/>
                    </a:cubicBezTo>
                    <a:moveTo>
                      <a:pt x="84" y="58"/>
                    </a:moveTo>
                    <a:cubicBezTo>
                      <a:pt x="81" y="58"/>
                      <a:pt x="78" y="57"/>
                      <a:pt x="75" y="57"/>
                    </a:cubicBezTo>
                    <a:cubicBezTo>
                      <a:pt x="83" y="49"/>
                      <a:pt x="90" y="42"/>
                      <a:pt x="98" y="37"/>
                    </a:cubicBezTo>
                    <a:cubicBezTo>
                      <a:pt x="99" y="38"/>
                      <a:pt x="99" y="39"/>
                      <a:pt x="100" y="39"/>
                    </a:cubicBezTo>
                    <a:cubicBezTo>
                      <a:pt x="100" y="43"/>
                      <a:pt x="99" y="48"/>
                      <a:pt x="98" y="51"/>
                    </a:cubicBezTo>
                    <a:cubicBezTo>
                      <a:pt x="96" y="56"/>
                      <a:pt x="90" y="58"/>
                      <a:pt x="84" y="58"/>
                    </a:cubicBezTo>
                    <a:moveTo>
                      <a:pt x="193" y="52"/>
                    </a:moveTo>
                    <a:cubicBezTo>
                      <a:pt x="188" y="52"/>
                      <a:pt x="184" y="50"/>
                      <a:pt x="182" y="44"/>
                    </a:cubicBezTo>
                    <a:cubicBezTo>
                      <a:pt x="180" y="40"/>
                      <a:pt x="178" y="34"/>
                      <a:pt x="178" y="29"/>
                    </a:cubicBezTo>
                    <a:cubicBezTo>
                      <a:pt x="186" y="33"/>
                      <a:pt x="193" y="36"/>
                      <a:pt x="199" y="41"/>
                    </a:cubicBezTo>
                    <a:cubicBezTo>
                      <a:pt x="200" y="43"/>
                      <a:pt x="202" y="44"/>
                      <a:pt x="203" y="45"/>
                    </a:cubicBezTo>
                    <a:cubicBezTo>
                      <a:pt x="203" y="46"/>
                      <a:pt x="203" y="47"/>
                      <a:pt x="203" y="48"/>
                    </a:cubicBezTo>
                    <a:cubicBezTo>
                      <a:pt x="202" y="51"/>
                      <a:pt x="200" y="52"/>
                      <a:pt x="198" y="52"/>
                    </a:cubicBezTo>
                    <a:cubicBezTo>
                      <a:pt x="197" y="52"/>
                      <a:pt x="197" y="52"/>
                      <a:pt x="196" y="52"/>
                    </a:cubicBezTo>
                    <a:cubicBezTo>
                      <a:pt x="196" y="52"/>
                      <a:pt x="195" y="52"/>
                      <a:pt x="195" y="52"/>
                    </a:cubicBezTo>
                    <a:cubicBezTo>
                      <a:pt x="194" y="52"/>
                      <a:pt x="194" y="52"/>
                      <a:pt x="193" y="52"/>
                    </a:cubicBezTo>
                    <a:moveTo>
                      <a:pt x="120" y="43"/>
                    </a:moveTo>
                    <a:cubicBezTo>
                      <a:pt x="115" y="43"/>
                      <a:pt x="109" y="40"/>
                      <a:pt x="106" y="37"/>
                    </a:cubicBezTo>
                    <a:cubicBezTo>
                      <a:pt x="105" y="35"/>
                      <a:pt x="105" y="34"/>
                      <a:pt x="105" y="34"/>
                    </a:cubicBezTo>
                    <a:cubicBezTo>
                      <a:pt x="115" y="28"/>
                      <a:pt x="126" y="25"/>
                      <a:pt x="137" y="24"/>
                    </a:cubicBezTo>
                    <a:cubicBezTo>
                      <a:pt x="136" y="26"/>
                      <a:pt x="136" y="27"/>
                      <a:pt x="135" y="29"/>
                    </a:cubicBezTo>
                    <a:cubicBezTo>
                      <a:pt x="135" y="34"/>
                      <a:pt x="132" y="38"/>
                      <a:pt x="127" y="41"/>
                    </a:cubicBezTo>
                    <a:cubicBezTo>
                      <a:pt x="126" y="42"/>
                      <a:pt x="125" y="42"/>
                      <a:pt x="123" y="42"/>
                    </a:cubicBezTo>
                    <a:cubicBezTo>
                      <a:pt x="122" y="43"/>
                      <a:pt x="121" y="43"/>
                      <a:pt x="120" y="43"/>
                    </a:cubicBezTo>
                    <a:moveTo>
                      <a:pt x="159" y="33"/>
                    </a:moveTo>
                    <a:cubicBezTo>
                      <a:pt x="158" y="33"/>
                      <a:pt x="156" y="32"/>
                      <a:pt x="155" y="32"/>
                    </a:cubicBezTo>
                    <a:cubicBezTo>
                      <a:pt x="149" y="31"/>
                      <a:pt x="148" y="27"/>
                      <a:pt x="146" y="23"/>
                    </a:cubicBezTo>
                    <a:cubicBezTo>
                      <a:pt x="154" y="23"/>
                      <a:pt x="163" y="24"/>
                      <a:pt x="170" y="27"/>
                    </a:cubicBezTo>
                    <a:cubicBezTo>
                      <a:pt x="167" y="30"/>
                      <a:pt x="164" y="33"/>
                      <a:pt x="159" y="33"/>
                    </a:cubicBezTo>
                    <a:moveTo>
                      <a:pt x="142" y="0"/>
                    </a:moveTo>
                    <a:cubicBezTo>
                      <a:pt x="122" y="3"/>
                      <a:pt x="102" y="8"/>
                      <a:pt x="82" y="13"/>
                    </a:cubicBezTo>
                    <a:cubicBezTo>
                      <a:pt x="66" y="17"/>
                      <a:pt x="51" y="22"/>
                      <a:pt x="35" y="27"/>
                    </a:cubicBezTo>
                    <a:cubicBezTo>
                      <a:pt x="21" y="41"/>
                      <a:pt x="9" y="61"/>
                      <a:pt x="3" y="87"/>
                    </a:cubicBezTo>
                    <a:cubicBezTo>
                      <a:pt x="0" y="101"/>
                      <a:pt x="0" y="114"/>
                      <a:pt x="1" y="126"/>
                    </a:cubicBezTo>
                    <a:cubicBezTo>
                      <a:pt x="7" y="138"/>
                      <a:pt x="11" y="152"/>
                      <a:pt x="11" y="167"/>
                    </a:cubicBezTo>
                    <a:cubicBezTo>
                      <a:pt x="17" y="178"/>
                      <a:pt x="25" y="188"/>
                      <a:pt x="34" y="196"/>
                    </a:cubicBezTo>
                    <a:cubicBezTo>
                      <a:pt x="49" y="208"/>
                      <a:pt x="63" y="216"/>
                      <a:pt x="76" y="220"/>
                    </a:cubicBezTo>
                    <a:cubicBezTo>
                      <a:pt x="82" y="222"/>
                      <a:pt x="87" y="223"/>
                      <a:pt x="92" y="224"/>
                    </a:cubicBezTo>
                    <a:cubicBezTo>
                      <a:pt x="95" y="225"/>
                      <a:pt x="98" y="225"/>
                      <a:pt x="100" y="225"/>
                    </a:cubicBezTo>
                    <a:cubicBezTo>
                      <a:pt x="103" y="226"/>
                      <a:pt x="105" y="226"/>
                      <a:pt x="107" y="226"/>
                    </a:cubicBezTo>
                    <a:cubicBezTo>
                      <a:pt x="109" y="226"/>
                      <a:pt x="110" y="226"/>
                      <a:pt x="111" y="226"/>
                    </a:cubicBezTo>
                    <a:cubicBezTo>
                      <a:pt x="124" y="226"/>
                      <a:pt x="134" y="223"/>
                      <a:pt x="138" y="223"/>
                    </a:cubicBezTo>
                    <a:cubicBezTo>
                      <a:pt x="137" y="220"/>
                      <a:pt x="136" y="218"/>
                      <a:pt x="135" y="216"/>
                    </a:cubicBezTo>
                    <a:cubicBezTo>
                      <a:pt x="130" y="216"/>
                      <a:pt x="124" y="215"/>
                      <a:pt x="119" y="213"/>
                    </a:cubicBezTo>
                    <a:cubicBezTo>
                      <a:pt x="120" y="210"/>
                      <a:pt x="122" y="208"/>
                      <a:pt x="125" y="208"/>
                    </a:cubicBezTo>
                    <a:cubicBezTo>
                      <a:pt x="126" y="208"/>
                      <a:pt x="126" y="208"/>
                      <a:pt x="127" y="208"/>
                    </a:cubicBezTo>
                    <a:cubicBezTo>
                      <a:pt x="129" y="209"/>
                      <a:pt x="132" y="210"/>
                      <a:pt x="134" y="213"/>
                    </a:cubicBezTo>
                    <a:cubicBezTo>
                      <a:pt x="133" y="209"/>
                      <a:pt x="132" y="206"/>
                      <a:pt x="131" y="202"/>
                    </a:cubicBezTo>
                    <a:cubicBezTo>
                      <a:pt x="130" y="202"/>
                      <a:pt x="130" y="202"/>
                      <a:pt x="129" y="202"/>
                    </a:cubicBezTo>
                    <a:cubicBezTo>
                      <a:pt x="126" y="201"/>
                      <a:pt x="124" y="200"/>
                      <a:pt x="122" y="200"/>
                    </a:cubicBezTo>
                    <a:cubicBezTo>
                      <a:pt x="119" y="200"/>
                      <a:pt x="117" y="201"/>
                      <a:pt x="116" y="204"/>
                    </a:cubicBezTo>
                    <a:cubicBezTo>
                      <a:pt x="113" y="198"/>
                      <a:pt x="109" y="194"/>
                      <a:pt x="102" y="191"/>
                    </a:cubicBezTo>
                    <a:cubicBezTo>
                      <a:pt x="100" y="190"/>
                      <a:pt x="98" y="190"/>
                      <a:pt x="96" y="190"/>
                    </a:cubicBezTo>
                    <a:cubicBezTo>
                      <a:pt x="94" y="190"/>
                      <a:pt x="93" y="190"/>
                      <a:pt x="92" y="191"/>
                    </a:cubicBezTo>
                    <a:cubicBezTo>
                      <a:pt x="92" y="185"/>
                      <a:pt x="90" y="180"/>
                      <a:pt x="85" y="176"/>
                    </a:cubicBezTo>
                    <a:cubicBezTo>
                      <a:pt x="79" y="171"/>
                      <a:pt x="74" y="169"/>
                      <a:pt x="69" y="169"/>
                    </a:cubicBezTo>
                    <a:cubicBezTo>
                      <a:pt x="69" y="169"/>
                      <a:pt x="68" y="169"/>
                      <a:pt x="68" y="169"/>
                    </a:cubicBezTo>
                    <a:cubicBezTo>
                      <a:pt x="72" y="161"/>
                      <a:pt x="74" y="151"/>
                      <a:pt x="69" y="144"/>
                    </a:cubicBezTo>
                    <a:cubicBezTo>
                      <a:pt x="66" y="141"/>
                      <a:pt x="61" y="137"/>
                      <a:pt x="55" y="135"/>
                    </a:cubicBezTo>
                    <a:cubicBezTo>
                      <a:pt x="61" y="130"/>
                      <a:pt x="66" y="124"/>
                      <a:pt x="67" y="117"/>
                    </a:cubicBezTo>
                    <a:cubicBezTo>
                      <a:pt x="67" y="110"/>
                      <a:pt x="64" y="105"/>
                      <a:pt x="59" y="101"/>
                    </a:cubicBezTo>
                    <a:cubicBezTo>
                      <a:pt x="68" y="100"/>
                      <a:pt x="76" y="98"/>
                      <a:pt x="79" y="92"/>
                    </a:cubicBezTo>
                    <a:cubicBezTo>
                      <a:pt x="81" y="87"/>
                      <a:pt x="84" y="79"/>
                      <a:pt x="81" y="74"/>
                    </a:cubicBezTo>
                    <a:cubicBezTo>
                      <a:pt x="80" y="71"/>
                      <a:pt x="76" y="67"/>
                      <a:pt x="74" y="63"/>
                    </a:cubicBezTo>
                    <a:cubicBezTo>
                      <a:pt x="77" y="64"/>
                      <a:pt x="81" y="65"/>
                      <a:pt x="85" y="65"/>
                    </a:cubicBezTo>
                    <a:cubicBezTo>
                      <a:pt x="92" y="65"/>
                      <a:pt x="99" y="63"/>
                      <a:pt x="103" y="56"/>
                    </a:cubicBezTo>
                    <a:cubicBezTo>
                      <a:pt x="104" y="53"/>
                      <a:pt x="106" y="49"/>
                      <a:pt x="106" y="45"/>
                    </a:cubicBezTo>
                    <a:cubicBezTo>
                      <a:pt x="111" y="48"/>
                      <a:pt x="116" y="50"/>
                      <a:pt x="121" y="51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5" y="51"/>
                      <a:pt x="133" y="47"/>
                      <a:pt x="135" y="44"/>
                    </a:cubicBezTo>
                    <a:cubicBezTo>
                      <a:pt x="139" y="40"/>
                      <a:pt x="140" y="35"/>
                      <a:pt x="141" y="30"/>
                    </a:cubicBezTo>
                    <a:cubicBezTo>
                      <a:pt x="142" y="32"/>
                      <a:pt x="143" y="33"/>
                      <a:pt x="144" y="35"/>
                    </a:cubicBezTo>
                    <a:cubicBezTo>
                      <a:pt x="147" y="38"/>
                      <a:pt x="153" y="38"/>
                      <a:pt x="157" y="39"/>
                    </a:cubicBezTo>
                    <a:cubicBezTo>
                      <a:pt x="158" y="39"/>
                      <a:pt x="159" y="40"/>
                      <a:pt x="160" y="40"/>
                    </a:cubicBezTo>
                    <a:cubicBezTo>
                      <a:pt x="165" y="40"/>
                      <a:pt x="169" y="37"/>
                      <a:pt x="172" y="34"/>
                    </a:cubicBezTo>
                    <a:cubicBezTo>
                      <a:pt x="173" y="43"/>
                      <a:pt x="178" y="52"/>
                      <a:pt x="184" y="56"/>
                    </a:cubicBezTo>
                    <a:cubicBezTo>
                      <a:pt x="186" y="58"/>
                      <a:pt x="188" y="59"/>
                      <a:pt x="190" y="59"/>
                    </a:cubicBezTo>
                    <a:cubicBezTo>
                      <a:pt x="192" y="60"/>
                      <a:pt x="194" y="60"/>
                      <a:pt x="195" y="60"/>
                    </a:cubicBezTo>
                    <a:cubicBezTo>
                      <a:pt x="198" y="60"/>
                      <a:pt x="201" y="59"/>
                      <a:pt x="204" y="58"/>
                    </a:cubicBezTo>
                    <a:cubicBezTo>
                      <a:pt x="206" y="56"/>
                      <a:pt x="207" y="55"/>
                      <a:pt x="208" y="53"/>
                    </a:cubicBezTo>
                    <a:cubicBezTo>
                      <a:pt x="209" y="52"/>
                      <a:pt x="209" y="51"/>
                      <a:pt x="209" y="50"/>
                    </a:cubicBezTo>
                    <a:cubicBezTo>
                      <a:pt x="210" y="50"/>
                      <a:pt x="210" y="50"/>
                      <a:pt x="210" y="50"/>
                    </a:cubicBezTo>
                    <a:cubicBezTo>
                      <a:pt x="212" y="50"/>
                      <a:pt x="213" y="48"/>
                      <a:pt x="212" y="46"/>
                    </a:cubicBezTo>
                    <a:cubicBezTo>
                      <a:pt x="211" y="43"/>
                      <a:pt x="208" y="39"/>
                      <a:pt x="203" y="34"/>
                    </a:cubicBezTo>
                    <a:cubicBezTo>
                      <a:pt x="191" y="22"/>
                      <a:pt x="170" y="6"/>
                      <a:pt x="14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8" name="Freeform 336"/>
              <p:cNvSpPr>
                <a:spLocks noEditPoints="1"/>
              </p:cNvSpPr>
              <p:nvPr/>
            </p:nvSpPr>
            <p:spPr bwMode="auto">
              <a:xfrm>
                <a:off x="6146" y="3565"/>
                <a:ext cx="105" cy="110"/>
              </a:xfrm>
              <a:custGeom>
                <a:avLst/>
                <a:gdLst>
                  <a:gd name="T0" fmla="*/ 105 w 213"/>
                  <a:gd name="T1" fmla="*/ 207 h 223"/>
                  <a:gd name="T2" fmla="*/ 101 w 213"/>
                  <a:gd name="T3" fmla="*/ 206 h 223"/>
                  <a:gd name="T4" fmla="*/ 65 w 213"/>
                  <a:gd name="T5" fmla="*/ 192 h 223"/>
                  <a:gd name="T6" fmla="*/ 65 w 213"/>
                  <a:gd name="T7" fmla="*/ 191 h 223"/>
                  <a:gd name="T8" fmla="*/ 21 w 213"/>
                  <a:gd name="T9" fmla="*/ 112 h 223"/>
                  <a:gd name="T10" fmla="*/ 107 w 213"/>
                  <a:gd name="T11" fmla="*/ 30 h 223"/>
                  <a:gd name="T12" fmla="*/ 172 w 213"/>
                  <a:gd name="T13" fmla="*/ 69 h 223"/>
                  <a:gd name="T14" fmla="*/ 138 w 213"/>
                  <a:gd name="T15" fmla="*/ 201 h 223"/>
                  <a:gd name="T16" fmla="*/ 105 w 213"/>
                  <a:gd name="T17" fmla="*/ 207 h 223"/>
                  <a:gd name="T18" fmla="*/ 104 w 213"/>
                  <a:gd name="T19" fmla="*/ 0 h 223"/>
                  <a:gd name="T20" fmla="*/ 92 w 213"/>
                  <a:gd name="T21" fmla="*/ 0 h 223"/>
                  <a:gd name="T22" fmla="*/ 86 w 213"/>
                  <a:gd name="T23" fmla="*/ 1 h 223"/>
                  <a:gd name="T24" fmla="*/ 80 w 213"/>
                  <a:gd name="T25" fmla="*/ 3 h 223"/>
                  <a:gd name="T26" fmla="*/ 67 w 213"/>
                  <a:gd name="T27" fmla="*/ 7 h 223"/>
                  <a:gd name="T28" fmla="*/ 58 w 213"/>
                  <a:gd name="T29" fmla="*/ 12 h 223"/>
                  <a:gd name="T30" fmla="*/ 22 w 213"/>
                  <a:gd name="T31" fmla="*/ 45 h 223"/>
                  <a:gd name="T32" fmla="*/ 3 w 213"/>
                  <a:gd name="T33" fmla="*/ 128 h 223"/>
                  <a:gd name="T34" fmla="*/ 5 w 213"/>
                  <a:gd name="T35" fmla="*/ 132 h 223"/>
                  <a:gd name="T36" fmla="*/ 8 w 213"/>
                  <a:gd name="T37" fmla="*/ 143 h 223"/>
                  <a:gd name="T38" fmla="*/ 9 w 213"/>
                  <a:gd name="T39" fmla="*/ 146 h 223"/>
                  <a:gd name="T40" fmla="*/ 12 w 213"/>
                  <a:gd name="T41" fmla="*/ 153 h 223"/>
                  <a:gd name="T42" fmla="*/ 24 w 213"/>
                  <a:gd name="T43" fmla="*/ 172 h 223"/>
                  <a:gd name="T44" fmla="*/ 91 w 213"/>
                  <a:gd name="T45" fmla="*/ 220 h 223"/>
                  <a:gd name="T46" fmla="*/ 96 w 213"/>
                  <a:gd name="T47" fmla="*/ 221 h 223"/>
                  <a:gd name="T48" fmla="*/ 111 w 213"/>
                  <a:gd name="T49" fmla="*/ 223 h 223"/>
                  <a:gd name="T50" fmla="*/ 112 w 213"/>
                  <a:gd name="T51" fmla="*/ 223 h 223"/>
                  <a:gd name="T52" fmla="*/ 136 w 213"/>
                  <a:gd name="T53" fmla="*/ 220 h 223"/>
                  <a:gd name="T54" fmla="*/ 193 w 213"/>
                  <a:gd name="T55" fmla="*/ 174 h 223"/>
                  <a:gd name="T56" fmla="*/ 208 w 213"/>
                  <a:gd name="T57" fmla="*/ 136 h 223"/>
                  <a:gd name="T58" fmla="*/ 212 w 213"/>
                  <a:gd name="T59" fmla="*/ 114 h 223"/>
                  <a:gd name="T60" fmla="*/ 191 w 213"/>
                  <a:gd name="T61" fmla="*/ 44 h 223"/>
                  <a:gd name="T62" fmla="*/ 104 w 213"/>
                  <a:gd name="T63" fmla="*/ 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3" h="223">
                    <a:moveTo>
                      <a:pt x="105" y="207"/>
                    </a:moveTo>
                    <a:cubicBezTo>
                      <a:pt x="104" y="207"/>
                      <a:pt x="103" y="206"/>
                      <a:pt x="101" y="206"/>
                    </a:cubicBezTo>
                    <a:cubicBezTo>
                      <a:pt x="88" y="205"/>
                      <a:pt x="77" y="199"/>
                      <a:pt x="65" y="192"/>
                    </a:cubicBezTo>
                    <a:cubicBezTo>
                      <a:pt x="65" y="191"/>
                      <a:pt x="65" y="191"/>
                      <a:pt x="65" y="191"/>
                    </a:cubicBezTo>
                    <a:cubicBezTo>
                      <a:pt x="57" y="186"/>
                      <a:pt x="18" y="157"/>
                      <a:pt x="21" y="112"/>
                    </a:cubicBezTo>
                    <a:cubicBezTo>
                      <a:pt x="23" y="89"/>
                      <a:pt x="59" y="30"/>
                      <a:pt x="107" y="30"/>
                    </a:cubicBezTo>
                    <a:cubicBezTo>
                      <a:pt x="127" y="30"/>
                      <a:pt x="150" y="41"/>
                      <a:pt x="172" y="69"/>
                    </a:cubicBezTo>
                    <a:cubicBezTo>
                      <a:pt x="210" y="115"/>
                      <a:pt x="174" y="188"/>
                      <a:pt x="138" y="201"/>
                    </a:cubicBezTo>
                    <a:cubicBezTo>
                      <a:pt x="129" y="204"/>
                      <a:pt x="116" y="207"/>
                      <a:pt x="105" y="207"/>
                    </a:cubicBezTo>
                    <a:moveTo>
                      <a:pt x="104" y="0"/>
                    </a:moveTo>
                    <a:cubicBezTo>
                      <a:pt x="100" y="0"/>
                      <a:pt x="96" y="0"/>
                      <a:pt x="92" y="0"/>
                    </a:cubicBezTo>
                    <a:cubicBezTo>
                      <a:pt x="90" y="1"/>
                      <a:pt x="88" y="1"/>
                      <a:pt x="86" y="1"/>
                    </a:cubicBezTo>
                    <a:cubicBezTo>
                      <a:pt x="84" y="2"/>
                      <a:pt x="82" y="2"/>
                      <a:pt x="80" y="3"/>
                    </a:cubicBezTo>
                    <a:cubicBezTo>
                      <a:pt x="76" y="4"/>
                      <a:pt x="72" y="5"/>
                      <a:pt x="67" y="7"/>
                    </a:cubicBezTo>
                    <a:cubicBezTo>
                      <a:pt x="64" y="8"/>
                      <a:pt x="61" y="10"/>
                      <a:pt x="58" y="12"/>
                    </a:cubicBezTo>
                    <a:cubicBezTo>
                      <a:pt x="44" y="20"/>
                      <a:pt x="31" y="31"/>
                      <a:pt x="22" y="45"/>
                    </a:cubicBezTo>
                    <a:cubicBezTo>
                      <a:pt x="1" y="78"/>
                      <a:pt x="0" y="115"/>
                      <a:pt x="3" y="128"/>
                    </a:cubicBezTo>
                    <a:cubicBezTo>
                      <a:pt x="4" y="129"/>
                      <a:pt x="4" y="131"/>
                      <a:pt x="5" y="132"/>
                    </a:cubicBezTo>
                    <a:cubicBezTo>
                      <a:pt x="6" y="136"/>
                      <a:pt x="7" y="139"/>
                      <a:pt x="8" y="143"/>
                    </a:cubicBezTo>
                    <a:cubicBezTo>
                      <a:pt x="8" y="144"/>
                      <a:pt x="9" y="145"/>
                      <a:pt x="9" y="146"/>
                    </a:cubicBezTo>
                    <a:cubicBezTo>
                      <a:pt x="10" y="148"/>
                      <a:pt x="11" y="150"/>
                      <a:pt x="12" y="153"/>
                    </a:cubicBezTo>
                    <a:cubicBezTo>
                      <a:pt x="15" y="158"/>
                      <a:pt x="19" y="164"/>
                      <a:pt x="24" y="172"/>
                    </a:cubicBezTo>
                    <a:cubicBezTo>
                      <a:pt x="37" y="191"/>
                      <a:pt x="55" y="211"/>
                      <a:pt x="91" y="220"/>
                    </a:cubicBezTo>
                    <a:cubicBezTo>
                      <a:pt x="93" y="221"/>
                      <a:pt x="95" y="221"/>
                      <a:pt x="96" y="221"/>
                    </a:cubicBezTo>
                    <a:cubicBezTo>
                      <a:pt x="101" y="222"/>
                      <a:pt x="106" y="223"/>
                      <a:pt x="111" y="223"/>
                    </a:cubicBezTo>
                    <a:cubicBezTo>
                      <a:pt x="111" y="223"/>
                      <a:pt x="112" y="223"/>
                      <a:pt x="112" y="223"/>
                    </a:cubicBezTo>
                    <a:cubicBezTo>
                      <a:pt x="120" y="223"/>
                      <a:pt x="128" y="222"/>
                      <a:pt x="136" y="220"/>
                    </a:cubicBezTo>
                    <a:cubicBezTo>
                      <a:pt x="160" y="217"/>
                      <a:pt x="181" y="197"/>
                      <a:pt x="193" y="174"/>
                    </a:cubicBezTo>
                    <a:cubicBezTo>
                      <a:pt x="198" y="165"/>
                      <a:pt x="205" y="152"/>
                      <a:pt x="208" y="136"/>
                    </a:cubicBezTo>
                    <a:cubicBezTo>
                      <a:pt x="210" y="129"/>
                      <a:pt x="211" y="122"/>
                      <a:pt x="212" y="114"/>
                    </a:cubicBezTo>
                    <a:cubicBezTo>
                      <a:pt x="213" y="92"/>
                      <a:pt x="208" y="68"/>
                      <a:pt x="191" y="44"/>
                    </a:cubicBezTo>
                    <a:cubicBezTo>
                      <a:pt x="178" y="26"/>
                      <a:pt x="145" y="0"/>
                      <a:pt x="10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9" name="Freeform 337"/>
              <p:cNvSpPr>
                <a:spLocks noEditPoints="1"/>
              </p:cNvSpPr>
              <p:nvPr/>
            </p:nvSpPr>
            <p:spPr bwMode="auto">
              <a:xfrm>
                <a:off x="5765" y="3166"/>
                <a:ext cx="120" cy="119"/>
              </a:xfrm>
              <a:custGeom>
                <a:avLst/>
                <a:gdLst>
                  <a:gd name="T0" fmla="*/ 214 w 244"/>
                  <a:gd name="T1" fmla="*/ 203 h 241"/>
                  <a:gd name="T2" fmla="*/ 215 w 244"/>
                  <a:gd name="T3" fmla="*/ 211 h 241"/>
                  <a:gd name="T4" fmla="*/ 222 w 244"/>
                  <a:gd name="T5" fmla="*/ 202 h 241"/>
                  <a:gd name="T6" fmla="*/ 244 w 244"/>
                  <a:gd name="T7" fmla="*/ 180 h 241"/>
                  <a:gd name="T8" fmla="*/ 233 w 244"/>
                  <a:gd name="T9" fmla="*/ 181 h 241"/>
                  <a:gd name="T10" fmla="*/ 218 w 244"/>
                  <a:gd name="T11" fmla="*/ 194 h 241"/>
                  <a:gd name="T12" fmla="*/ 244 w 244"/>
                  <a:gd name="T13" fmla="*/ 180 h 241"/>
                  <a:gd name="T14" fmla="*/ 115 w 244"/>
                  <a:gd name="T15" fmla="*/ 17 h 241"/>
                  <a:gd name="T16" fmla="*/ 116 w 244"/>
                  <a:gd name="T17" fmla="*/ 17 h 241"/>
                  <a:gd name="T18" fmla="*/ 107 w 244"/>
                  <a:gd name="T19" fmla="*/ 2 h 241"/>
                  <a:gd name="T20" fmla="*/ 113 w 244"/>
                  <a:gd name="T21" fmla="*/ 10 h 241"/>
                  <a:gd name="T22" fmla="*/ 119 w 244"/>
                  <a:gd name="T23" fmla="*/ 4 h 241"/>
                  <a:gd name="T24" fmla="*/ 177 w 244"/>
                  <a:gd name="T25" fmla="*/ 208 h 241"/>
                  <a:gd name="T26" fmla="*/ 192 w 244"/>
                  <a:gd name="T27" fmla="*/ 197 h 241"/>
                  <a:gd name="T28" fmla="*/ 177 w 244"/>
                  <a:gd name="T29" fmla="*/ 208 h 241"/>
                  <a:gd name="T30" fmla="*/ 131 w 244"/>
                  <a:gd name="T31" fmla="*/ 203 h 241"/>
                  <a:gd name="T32" fmla="*/ 148 w 244"/>
                  <a:gd name="T33" fmla="*/ 191 h 241"/>
                  <a:gd name="T34" fmla="*/ 155 w 244"/>
                  <a:gd name="T35" fmla="*/ 192 h 241"/>
                  <a:gd name="T36" fmla="*/ 167 w 244"/>
                  <a:gd name="T37" fmla="*/ 209 h 241"/>
                  <a:gd name="T38" fmla="*/ 124 w 244"/>
                  <a:gd name="T39" fmla="*/ 200 h 241"/>
                  <a:gd name="T40" fmla="*/ 111 w 244"/>
                  <a:gd name="T41" fmla="*/ 180 h 241"/>
                  <a:gd name="T42" fmla="*/ 126 w 244"/>
                  <a:gd name="T43" fmla="*/ 197 h 241"/>
                  <a:gd name="T44" fmla="*/ 89 w 244"/>
                  <a:gd name="T45" fmla="*/ 174 h 241"/>
                  <a:gd name="T46" fmla="*/ 69 w 244"/>
                  <a:gd name="T47" fmla="*/ 146 h 241"/>
                  <a:gd name="T48" fmla="*/ 92 w 244"/>
                  <a:gd name="T49" fmla="*/ 168 h 241"/>
                  <a:gd name="T50" fmla="*/ 65 w 244"/>
                  <a:gd name="T51" fmla="*/ 139 h 241"/>
                  <a:gd name="T52" fmla="*/ 74 w 244"/>
                  <a:gd name="T53" fmla="*/ 124 h 241"/>
                  <a:gd name="T54" fmla="*/ 58 w 244"/>
                  <a:gd name="T55" fmla="*/ 100 h 241"/>
                  <a:gd name="T56" fmla="*/ 66 w 244"/>
                  <a:gd name="T57" fmla="*/ 65 h 241"/>
                  <a:gd name="T58" fmla="*/ 58 w 244"/>
                  <a:gd name="T59" fmla="*/ 100 h 241"/>
                  <a:gd name="T60" fmla="*/ 70 w 244"/>
                  <a:gd name="T61" fmla="*/ 59 h 241"/>
                  <a:gd name="T62" fmla="*/ 90 w 244"/>
                  <a:gd name="T63" fmla="*/ 50 h 241"/>
                  <a:gd name="T64" fmla="*/ 132 w 244"/>
                  <a:gd name="T65" fmla="*/ 18 h 241"/>
                  <a:gd name="T66" fmla="*/ 144 w 244"/>
                  <a:gd name="T67" fmla="*/ 8 h 241"/>
                  <a:gd name="T68" fmla="*/ 132 w 244"/>
                  <a:gd name="T69" fmla="*/ 18 h 241"/>
                  <a:gd name="T70" fmla="*/ 127 w 244"/>
                  <a:gd name="T71" fmla="*/ 0 h 241"/>
                  <a:gd name="T72" fmla="*/ 112 w 244"/>
                  <a:gd name="T73" fmla="*/ 29 h 241"/>
                  <a:gd name="T74" fmla="*/ 97 w 244"/>
                  <a:gd name="T75" fmla="*/ 29 h 241"/>
                  <a:gd name="T76" fmla="*/ 111 w 244"/>
                  <a:gd name="T77" fmla="*/ 20 h 241"/>
                  <a:gd name="T78" fmla="*/ 36 w 244"/>
                  <a:gd name="T79" fmla="*/ 43 h 241"/>
                  <a:gd name="T80" fmla="*/ 85 w 244"/>
                  <a:gd name="T81" fmla="*/ 234 h 241"/>
                  <a:gd name="T82" fmla="*/ 155 w 244"/>
                  <a:gd name="T83" fmla="*/ 230 h 241"/>
                  <a:gd name="T84" fmla="*/ 177 w 244"/>
                  <a:gd name="T85" fmla="*/ 233 h 241"/>
                  <a:gd name="T86" fmla="*/ 204 w 244"/>
                  <a:gd name="T87" fmla="*/ 202 h 241"/>
                  <a:gd name="T88" fmla="*/ 209 w 244"/>
                  <a:gd name="T89" fmla="*/ 199 h 241"/>
                  <a:gd name="T90" fmla="*/ 213 w 244"/>
                  <a:gd name="T91" fmla="*/ 182 h 241"/>
                  <a:gd name="T92" fmla="*/ 208 w 244"/>
                  <a:gd name="T93" fmla="*/ 176 h 241"/>
                  <a:gd name="T94" fmla="*/ 193 w 244"/>
                  <a:gd name="T95" fmla="*/ 189 h 241"/>
                  <a:gd name="T96" fmla="*/ 174 w 244"/>
                  <a:gd name="T97" fmla="*/ 196 h 241"/>
                  <a:gd name="T98" fmla="*/ 163 w 244"/>
                  <a:gd name="T99" fmla="*/ 188 h 241"/>
                  <a:gd name="T100" fmla="*/ 147 w 244"/>
                  <a:gd name="T101" fmla="*/ 183 h 241"/>
                  <a:gd name="T102" fmla="*/ 127 w 244"/>
                  <a:gd name="T103" fmla="*/ 179 h 241"/>
                  <a:gd name="T104" fmla="*/ 95 w 244"/>
                  <a:gd name="T105" fmla="*/ 176 h 241"/>
                  <a:gd name="T106" fmla="*/ 97 w 244"/>
                  <a:gd name="T107" fmla="*/ 145 h 241"/>
                  <a:gd name="T108" fmla="*/ 75 w 244"/>
                  <a:gd name="T109" fmla="*/ 139 h 241"/>
                  <a:gd name="T110" fmla="*/ 66 w 244"/>
                  <a:gd name="T111" fmla="*/ 104 h 241"/>
                  <a:gd name="T112" fmla="*/ 76 w 244"/>
                  <a:gd name="T113" fmla="*/ 66 h 241"/>
                  <a:gd name="T114" fmla="*/ 99 w 244"/>
                  <a:gd name="T115" fmla="*/ 40 h 241"/>
                  <a:gd name="T116" fmla="*/ 111 w 244"/>
                  <a:gd name="T117" fmla="*/ 38 h 241"/>
                  <a:gd name="T118" fmla="*/ 130 w 244"/>
                  <a:gd name="T119" fmla="*/ 26 h 241"/>
                  <a:gd name="T120" fmla="*/ 140 w 244"/>
                  <a:gd name="T121" fmla="*/ 23 h 241"/>
                  <a:gd name="T122" fmla="*/ 149 w 244"/>
                  <a:gd name="T123" fmla="*/ 3 h 241"/>
                  <a:gd name="T124" fmla="*/ 130 w 244"/>
                  <a:gd name="T125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4" h="241">
                    <a:moveTo>
                      <a:pt x="218" y="201"/>
                    </a:moveTo>
                    <a:cubicBezTo>
                      <a:pt x="217" y="201"/>
                      <a:pt x="215" y="202"/>
                      <a:pt x="214" y="203"/>
                    </a:cubicBezTo>
                    <a:cubicBezTo>
                      <a:pt x="214" y="204"/>
                      <a:pt x="213" y="205"/>
                      <a:pt x="213" y="206"/>
                    </a:cubicBezTo>
                    <a:cubicBezTo>
                      <a:pt x="213" y="208"/>
                      <a:pt x="214" y="209"/>
                      <a:pt x="215" y="211"/>
                    </a:cubicBezTo>
                    <a:cubicBezTo>
                      <a:pt x="219" y="209"/>
                      <a:pt x="222" y="206"/>
                      <a:pt x="224" y="204"/>
                    </a:cubicBezTo>
                    <a:cubicBezTo>
                      <a:pt x="224" y="203"/>
                      <a:pt x="223" y="203"/>
                      <a:pt x="222" y="202"/>
                    </a:cubicBezTo>
                    <a:cubicBezTo>
                      <a:pt x="221" y="201"/>
                      <a:pt x="220" y="201"/>
                      <a:pt x="218" y="201"/>
                    </a:cubicBezTo>
                    <a:moveTo>
                      <a:pt x="244" y="180"/>
                    </a:moveTo>
                    <a:cubicBezTo>
                      <a:pt x="241" y="181"/>
                      <a:pt x="238" y="181"/>
                      <a:pt x="235" y="181"/>
                    </a:cubicBezTo>
                    <a:cubicBezTo>
                      <a:pt x="235" y="181"/>
                      <a:pt x="234" y="181"/>
                      <a:pt x="233" y="181"/>
                    </a:cubicBezTo>
                    <a:cubicBezTo>
                      <a:pt x="229" y="186"/>
                      <a:pt x="223" y="190"/>
                      <a:pt x="217" y="194"/>
                    </a:cubicBezTo>
                    <a:cubicBezTo>
                      <a:pt x="217" y="194"/>
                      <a:pt x="218" y="194"/>
                      <a:pt x="218" y="194"/>
                    </a:cubicBezTo>
                    <a:cubicBezTo>
                      <a:pt x="222" y="194"/>
                      <a:pt x="226" y="196"/>
                      <a:pt x="230" y="198"/>
                    </a:cubicBezTo>
                    <a:cubicBezTo>
                      <a:pt x="236" y="192"/>
                      <a:pt x="241" y="185"/>
                      <a:pt x="244" y="180"/>
                    </a:cubicBezTo>
                    <a:moveTo>
                      <a:pt x="116" y="17"/>
                    </a:moveTo>
                    <a:cubicBezTo>
                      <a:pt x="116" y="17"/>
                      <a:pt x="116" y="17"/>
                      <a:pt x="115" y="17"/>
                    </a:cubicBezTo>
                    <a:cubicBezTo>
                      <a:pt x="115" y="17"/>
                      <a:pt x="115" y="17"/>
                      <a:pt x="115" y="18"/>
                    </a:cubicBezTo>
                    <a:cubicBezTo>
                      <a:pt x="116" y="17"/>
                      <a:pt x="116" y="17"/>
                      <a:pt x="116" y="17"/>
                    </a:cubicBezTo>
                    <a:moveTo>
                      <a:pt x="120" y="0"/>
                    </a:moveTo>
                    <a:cubicBezTo>
                      <a:pt x="116" y="1"/>
                      <a:pt x="112" y="1"/>
                      <a:pt x="107" y="2"/>
                    </a:cubicBezTo>
                    <a:cubicBezTo>
                      <a:pt x="109" y="5"/>
                      <a:pt x="110" y="8"/>
                      <a:pt x="112" y="10"/>
                    </a:cubicBezTo>
                    <a:cubicBezTo>
                      <a:pt x="112" y="10"/>
                      <a:pt x="113" y="10"/>
                      <a:pt x="113" y="10"/>
                    </a:cubicBezTo>
                    <a:cubicBezTo>
                      <a:pt x="114" y="10"/>
                      <a:pt x="114" y="10"/>
                      <a:pt x="115" y="10"/>
                    </a:cubicBezTo>
                    <a:cubicBezTo>
                      <a:pt x="118" y="9"/>
                      <a:pt x="120" y="7"/>
                      <a:pt x="119" y="4"/>
                    </a:cubicBezTo>
                    <a:cubicBezTo>
                      <a:pt x="120" y="3"/>
                      <a:pt x="120" y="1"/>
                      <a:pt x="120" y="0"/>
                    </a:cubicBezTo>
                    <a:moveTo>
                      <a:pt x="177" y="208"/>
                    </a:moveTo>
                    <a:cubicBezTo>
                      <a:pt x="178" y="204"/>
                      <a:pt x="179" y="200"/>
                      <a:pt x="186" y="198"/>
                    </a:cubicBezTo>
                    <a:cubicBezTo>
                      <a:pt x="188" y="197"/>
                      <a:pt x="190" y="197"/>
                      <a:pt x="192" y="197"/>
                    </a:cubicBezTo>
                    <a:cubicBezTo>
                      <a:pt x="196" y="197"/>
                      <a:pt x="199" y="199"/>
                      <a:pt x="203" y="201"/>
                    </a:cubicBezTo>
                    <a:cubicBezTo>
                      <a:pt x="195" y="205"/>
                      <a:pt x="186" y="207"/>
                      <a:pt x="177" y="208"/>
                    </a:cubicBezTo>
                    <a:moveTo>
                      <a:pt x="165" y="209"/>
                    </a:moveTo>
                    <a:cubicBezTo>
                      <a:pt x="154" y="209"/>
                      <a:pt x="143" y="207"/>
                      <a:pt x="131" y="203"/>
                    </a:cubicBezTo>
                    <a:cubicBezTo>
                      <a:pt x="132" y="202"/>
                      <a:pt x="132" y="201"/>
                      <a:pt x="132" y="200"/>
                    </a:cubicBezTo>
                    <a:cubicBezTo>
                      <a:pt x="136" y="195"/>
                      <a:pt x="143" y="191"/>
                      <a:pt x="148" y="191"/>
                    </a:cubicBezTo>
                    <a:cubicBezTo>
                      <a:pt x="149" y="191"/>
                      <a:pt x="150" y="191"/>
                      <a:pt x="151" y="191"/>
                    </a:cubicBezTo>
                    <a:cubicBezTo>
                      <a:pt x="152" y="192"/>
                      <a:pt x="153" y="192"/>
                      <a:pt x="155" y="192"/>
                    </a:cubicBezTo>
                    <a:cubicBezTo>
                      <a:pt x="160" y="194"/>
                      <a:pt x="163" y="198"/>
                      <a:pt x="165" y="203"/>
                    </a:cubicBezTo>
                    <a:cubicBezTo>
                      <a:pt x="165" y="205"/>
                      <a:pt x="166" y="207"/>
                      <a:pt x="167" y="209"/>
                    </a:cubicBezTo>
                    <a:cubicBezTo>
                      <a:pt x="166" y="209"/>
                      <a:pt x="166" y="209"/>
                      <a:pt x="165" y="209"/>
                    </a:cubicBezTo>
                    <a:moveTo>
                      <a:pt x="124" y="200"/>
                    </a:moveTo>
                    <a:cubicBezTo>
                      <a:pt x="115" y="196"/>
                      <a:pt x="106" y="190"/>
                      <a:pt x="97" y="182"/>
                    </a:cubicBezTo>
                    <a:cubicBezTo>
                      <a:pt x="102" y="181"/>
                      <a:pt x="106" y="180"/>
                      <a:pt x="111" y="180"/>
                    </a:cubicBezTo>
                    <a:cubicBezTo>
                      <a:pt x="116" y="180"/>
                      <a:pt x="120" y="181"/>
                      <a:pt x="122" y="186"/>
                    </a:cubicBezTo>
                    <a:cubicBezTo>
                      <a:pt x="123" y="188"/>
                      <a:pt x="126" y="193"/>
                      <a:pt x="126" y="197"/>
                    </a:cubicBezTo>
                    <a:cubicBezTo>
                      <a:pt x="125" y="198"/>
                      <a:pt x="125" y="199"/>
                      <a:pt x="124" y="200"/>
                    </a:cubicBezTo>
                    <a:moveTo>
                      <a:pt x="89" y="174"/>
                    </a:moveTo>
                    <a:cubicBezTo>
                      <a:pt x="83" y="167"/>
                      <a:pt x="77" y="160"/>
                      <a:pt x="72" y="152"/>
                    </a:cubicBezTo>
                    <a:cubicBezTo>
                      <a:pt x="71" y="150"/>
                      <a:pt x="70" y="148"/>
                      <a:pt x="69" y="146"/>
                    </a:cubicBezTo>
                    <a:cubicBezTo>
                      <a:pt x="71" y="146"/>
                      <a:pt x="72" y="146"/>
                      <a:pt x="74" y="146"/>
                    </a:cubicBezTo>
                    <a:cubicBezTo>
                      <a:pt x="87" y="146"/>
                      <a:pt x="101" y="151"/>
                      <a:pt x="92" y="168"/>
                    </a:cubicBezTo>
                    <a:cubicBezTo>
                      <a:pt x="91" y="170"/>
                      <a:pt x="90" y="172"/>
                      <a:pt x="89" y="174"/>
                    </a:cubicBezTo>
                    <a:moveTo>
                      <a:pt x="65" y="139"/>
                    </a:moveTo>
                    <a:cubicBezTo>
                      <a:pt x="60" y="128"/>
                      <a:pt x="57" y="117"/>
                      <a:pt x="57" y="107"/>
                    </a:cubicBezTo>
                    <a:cubicBezTo>
                      <a:pt x="65" y="110"/>
                      <a:pt x="75" y="115"/>
                      <a:pt x="74" y="124"/>
                    </a:cubicBezTo>
                    <a:cubicBezTo>
                      <a:pt x="74" y="130"/>
                      <a:pt x="70" y="135"/>
                      <a:pt x="65" y="139"/>
                    </a:cubicBezTo>
                    <a:moveTo>
                      <a:pt x="58" y="100"/>
                    </a:moveTo>
                    <a:cubicBezTo>
                      <a:pt x="57" y="100"/>
                      <a:pt x="57" y="99"/>
                      <a:pt x="57" y="99"/>
                    </a:cubicBezTo>
                    <a:cubicBezTo>
                      <a:pt x="57" y="87"/>
                      <a:pt x="61" y="76"/>
                      <a:pt x="66" y="65"/>
                    </a:cubicBezTo>
                    <a:cubicBezTo>
                      <a:pt x="72" y="70"/>
                      <a:pt x="76" y="79"/>
                      <a:pt x="74" y="87"/>
                    </a:cubicBezTo>
                    <a:cubicBezTo>
                      <a:pt x="74" y="89"/>
                      <a:pt x="64" y="100"/>
                      <a:pt x="58" y="100"/>
                    </a:cubicBezTo>
                    <a:moveTo>
                      <a:pt x="75" y="59"/>
                    </a:moveTo>
                    <a:cubicBezTo>
                      <a:pt x="73" y="59"/>
                      <a:pt x="71" y="59"/>
                      <a:pt x="70" y="59"/>
                    </a:cubicBezTo>
                    <a:cubicBezTo>
                      <a:pt x="75" y="49"/>
                      <a:pt x="83" y="41"/>
                      <a:pt x="91" y="34"/>
                    </a:cubicBezTo>
                    <a:cubicBezTo>
                      <a:pt x="93" y="40"/>
                      <a:pt x="94" y="45"/>
                      <a:pt x="90" y="50"/>
                    </a:cubicBezTo>
                    <a:cubicBezTo>
                      <a:pt x="85" y="56"/>
                      <a:pt x="80" y="59"/>
                      <a:pt x="75" y="59"/>
                    </a:cubicBezTo>
                    <a:moveTo>
                      <a:pt x="132" y="18"/>
                    </a:moveTo>
                    <a:cubicBezTo>
                      <a:pt x="129" y="18"/>
                      <a:pt x="127" y="16"/>
                      <a:pt x="126" y="13"/>
                    </a:cubicBezTo>
                    <a:cubicBezTo>
                      <a:pt x="132" y="10"/>
                      <a:pt x="138" y="9"/>
                      <a:pt x="144" y="8"/>
                    </a:cubicBezTo>
                    <a:cubicBezTo>
                      <a:pt x="143" y="11"/>
                      <a:pt x="138" y="16"/>
                      <a:pt x="136" y="17"/>
                    </a:cubicBezTo>
                    <a:cubicBezTo>
                      <a:pt x="134" y="18"/>
                      <a:pt x="133" y="18"/>
                      <a:pt x="132" y="18"/>
                    </a:cubicBezTo>
                    <a:moveTo>
                      <a:pt x="130" y="0"/>
                    </a:moveTo>
                    <a:cubicBezTo>
                      <a:pt x="129" y="0"/>
                      <a:pt x="128" y="0"/>
                      <a:pt x="127" y="0"/>
                    </a:cubicBezTo>
                    <a:cubicBezTo>
                      <a:pt x="127" y="7"/>
                      <a:pt x="124" y="14"/>
                      <a:pt x="118" y="16"/>
                    </a:cubicBezTo>
                    <a:cubicBezTo>
                      <a:pt x="118" y="21"/>
                      <a:pt x="117" y="26"/>
                      <a:pt x="112" y="29"/>
                    </a:cubicBezTo>
                    <a:cubicBezTo>
                      <a:pt x="109" y="31"/>
                      <a:pt x="106" y="33"/>
                      <a:pt x="103" y="33"/>
                    </a:cubicBezTo>
                    <a:cubicBezTo>
                      <a:pt x="101" y="33"/>
                      <a:pt x="98" y="32"/>
                      <a:pt x="97" y="29"/>
                    </a:cubicBezTo>
                    <a:cubicBezTo>
                      <a:pt x="101" y="26"/>
                      <a:pt x="106" y="23"/>
                      <a:pt x="111" y="20"/>
                    </a:cubicBezTo>
                    <a:cubicBezTo>
                      <a:pt x="111" y="20"/>
                      <a:pt x="111" y="20"/>
                      <a:pt x="111" y="20"/>
                    </a:cubicBezTo>
                    <a:cubicBezTo>
                      <a:pt x="108" y="17"/>
                      <a:pt x="103" y="12"/>
                      <a:pt x="98" y="4"/>
                    </a:cubicBezTo>
                    <a:cubicBezTo>
                      <a:pt x="80" y="10"/>
                      <a:pt x="58" y="20"/>
                      <a:pt x="36" y="43"/>
                    </a:cubicBezTo>
                    <a:cubicBezTo>
                      <a:pt x="12" y="67"/>
                      <a:pt x="0" y="111"/>
                      <a:pt x="16" y="160"/>
                    </a:cubicBezTo>
                    <a:cubicBezTo>
                      <a:pt x="30" y="201"/>
                      <a:pt x="61" y="226"/>
                      <a:pt x="85" y="234"/>
                    </a:cubicBezTo>
                    <a:cubicBezTo>
                      <a:pt x="95" y="238"/>
                      <a:pt x="105" y="240"/>
                      <a:pt x="114" y="241"/>
                    </a:cubicBezTo>
                    <a:cubicBezTo>
                      <a:pt x="126" y="234"/>
                      <a:pt x="140" y="230"/>
                      <a:pt x="155" y="230"/>
                    </a:cubicBezTo>
                    <a:cubicBezTo>
                      <a:pt x="155" y="230"/>
                      <a:pt x="155" y="230"/>
                      <a:pt x="156" y="230"/>
                    </a:cubicBezTo>
                    <a:cubicBezTo>
                      <a:pt x="163" y="230"/>
                      <a:pt x="170" y="231"/>
                      <a:pt x="177" y="233"/>
                    </a:cubicBezTo>
                    <a:cubicBezTo>
                      <a:pt x="189" y="229"/>
                      <a:pt x="199" y="223"/>
                      <a:pt x="208" y="217"/>
                    </a:cubicBezTo>
                    <a:cubicBezTo>
                      <a:pt x="206" y="210"/>
                      <a:pt x="205" y="205"/>
                      <a:pt x="204" y="202"/>
                    </a:cubicBezTo>
                    <a:cubicBezTo>
                      <a:pt x="204" y="200"/>
                      <a:pt x="206" y="198"/>
                      <a:pt x="207" y="198"/>
                    </a:cubicBezTo>
                    <a:cubicBezTo>
                      <a:pt x="208" y="198"/>
                      <a:pt x="208" y="199"/>
                      <a:pt x="209" y="199"/>
                    </a:cubicBezTo>
                    <a:cubicBezTo>
                      <a:pt x="209" y="198"/>
                      <a:pt x="210" y="197"/>
                      <a:pt x="211" y="197"/>
                    </a:cubicBezTo>
                    <a:cubicBezTo>
                      <a:pt x="210" y="192"/>
                      <a:pt x="212" y="186"/>
                      <a:pt x="213" y="182"/>
                    </a:cubicBezTo>
                    <a:cubicBezTo>
                      <a:pt x="213" y="181"/>
                      <a:pt x="214" y="179"/>
                      <a:pt x="215" y="178"/>
                    </a:cubicBezTo>
                    <a:cubicBezTo>
                      <a:pt x="212" y="178"/>
                      <a:pt x="210" y="177"/>
                      <a:pt x="208" y="176"/>
                    </a:cubicBezTo>
                    <a:cubicBezTo>
                      <a:pt x="205" y="181"/>
                      <a:pt x="204" y="188"/>
                      <a:pt x="204" y="193"/>
                    </a:cubicBezTo>
                    <a:cubicBezTo>
                      <a:pt x="200" y="191"/>
                      <a:pt x="197" y="189"/>
                      <a:pt x="193" y="189"/>
                    </a:cubicBezTo>
                    <a:cubicBezTo>
                      <a:pt x="191" y="189"/>
                      <a:pt x="189" y="190"/>
                      <a:pt x="187" y="190"/>
                    </a:cubicBezTo>
                    <a:cubicBezTo>
                      <a:pt x="183" y="192"/>
                      <a:pt x="177" y="193"/>
                      <a:pt x="174" y="196"/>
                    </a:cubicBezTo>
                    <a:cubicBezTo>
                      <a:pt x="173" y="198"/>
                      <a:pt x="172" y="200"/>
                      <a:pt x="171" y="201"/>
                    </a:cubicBezTo>
                    <a:cubicBezTo>
                      <a:pt x="169" y="197"/>
                      <a:pt x="168" y="192"/>
                      <a:pt x="163" y="188"/>
                    </a:cubicBezTo>
                    <a:cubicBezTo>
                      <a:pt x="161" y="185"/>
                      <a:pt x="153" y="183"/>
                      <a:pt x="148" y="183"/>
                    </a:cubicBezTo>
                    <a:cubicBezTo>
                      <a:pt x="148" y="183"/>
                      <a:pt x="147" y="183"/>
                      <a:pt x="147" y="183"/>
                    </a:cubicBezTo>
                    <a:cubicBezTo>
                      <a:pt x="142" y="184"/>
                      <a:pt x="136" y="187"/>
                      <a:pt x="132" y="191"/>
                    </a:cubicBezTo>
                    <a:cubicBezTo>
                      <a:pt x="131" y="187"/>
                      <a:pt x="129" y="182"/>
                      <a:pt x="127" y="179"/>
                    </a:cubicBezTo>
                    <a:cubicBezTo>
                      <a:pt x="123" y="175"/>
                      <a:pt x="118" y="173"/>
                      <a:pt x="111" y="173"/>
                    </a:cubicBezTo>
                    <a:cubicBezTo>
                      <a:pt x="106" y="173"/>
                      <a:pt x="100" y="174"/>
                      <a:pt x="95" y="176"/>
                    </a:cubicBezTo>
                    <a:cubicBezTo>
                      <a:pt x="97" y="172"/>
                      <a:pt x="100" y="167"/>
                      <a:pt x="102" y="164"/>
                    </a:cubicBezTo>
                    <a:cubicBezTo>
                      <a:pt x="104" y="158"/>
                      <a:pt x="100" y="150"/>
                      <a:pt x="97" y="145"/>
                    </a:cubicBezTo>
                    <a:cubicBezTo>
                      <a:pt x="94" y="140"/>
                      <a:pt x="87" y="139"/>
                      <a:pt x="79" y="139"/>
                    </a:cubicBezTo>
                    <a:cubicBezTo>
                      <a:pt x="77" y="139"/>
                      <a:pt x="76" y="139"/>
                      <a:pt x="75" y="139"/>
                    </a:cubicBezTo>
                    <a:cubicBezTo>
                      <a:pt x="79" y="134"/>
                      <a:pt x="82" y="128"/>
                      <a:pt x="81" y="121"/>
                    </a:cubicBezTo>
                    <a:cubicBezTo>
                      <a:pt x="80" y="113"/>
                      <a:pt x="74" y="108"/>
                      <a:pt x="66" y="104"/>
                    </a:cubicBezTo>
                    <a:cubicBezTo>
                      <a:pt x="72" y="101"/>
                      <a:pt x="78" y="95"/>
                      <a:pt x="80" y="92"/>
                    </a:cubicBezTo>
                    <a:cubicBezTo>
                      <a:pt x="85" y="84"/>
                      <a:pt x="82" y="74"/>
                      <a:pt x="76" y="66"/>
                    </a:cubicBezTo>
                    <a:cubicBezTo>
                      <a:pt x="83" y="66"/>
                      <a:pt x="88" y="63"/>
                      <a:pt x="94" y="57"/>
                    </a:cubicBezTo>
                    <a:cubicBezTo>
                      <a:pt x="99" y="52"/>
                      <a:pt x="100" y="46"/>
                      <a:pt x="99" y="40"/>
                    </a:cubicBezTo>
                    <a:cubicBezTo>
                      <a:pt x="100" y="40"/>
                      <a:pt x="101" y="40"/>
                      <a:pt x="102" y="40"/>
                    </a:cubicBezTo>
                    <a:cubicBezTo>
                      <a:pt x="105" y="40"/>
                      <a:pt x="108" y="40"/>
                      <a:pt x="111" y="38"/>
                    </a:cubicBezTo>
                    <a:cubicBezTo>
                      <a:pt x="118" y="34"/>
                      <a:pt x="122" y="30"/>
                      <a:pt x="124" y="24"/>
                    </a:cubicBezTo>
                    <a:cubicBezTo>
                      <a:pt x="125" y="25"/>
                      <a:pt x="127" y="26"/>
                      <a:pt x="130" y="26"/>
                    </a:cubicBezTo>
                    <a:cubicBezTo>
                      <a:pt x="132" y="26"/>
                      <a:pt x="135" y="25"/>
                      <a:pt x="138" y="24"/>
                    </a:cubicBezTo>
                    <a:cubicBezTo>
                      <a:pt x="139" y="23"/>
                      <a:pt x="139" y="23"/>
                      <a:pt x="140" y="23"/>
                    </a:cubicBezTo>
                    <a:cubicBezTo>
                      <a:pt x="143" y="16"/>
                      <a:pt x="147" y="10"/>
                      <a:pt x="151" y="4"/>
                    </a:cubicBezTo>
                    <a:cubicBezTo>
                      <a:pt x="151" y="3"/>
                      <a:pt x="150" y="3"/>
                      <a:pt x="149" y="3"/>
                    </a:cubicBezTo>
                    <a:cubicBezTo>
                      <a:pt x="149" y="2"/>
                      <a:pt x="148" y="1"/>
                      <a:pt x="146" y="1"/>
                    </a:cubicBezTo>
                    <a:cubicBezTo>
                      <a:pt x="144" y="1"/>
                      <a:pt x="138" y="0"/>
                      <a:pt x="13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0" name="Freeform 338"/>
              <p:cNvSpPr>
                <a:spLocks noEditPoints="1"/>
              </p:cNvSpPr>
              <p:nvPr/>
            </p:nvSpPr>
            <p:spPr bwMode="auto">
              <a:xfrm>
                <a:off x="5801" y="3071"/>
                <a:ext cx="117" cy="105"/>
              </a:xfrm>
              <a:custGeom>
                <a:avLst/>
                <a:gdLst>
                  <a:gd name="T0" fmla="*/ 27 w 236"/>
                  <a:gd name="T1" fmla="*/ 175 h 213"/>
                  <a:gd name="T2" fmla="*/ 46 w 236"/>
                  <a:gd name="T3" fmla="*/ 193 h 213"/>
                  <a:gd name="T4" fmla="*/ 41 w 236"/>
                  <a:gd name="T5" fmla="*/ 203 h 213"/>
                  <a:gd name="T6" fmla="*/ 38 w 236"/>
                  <a:gd name="T7" fmla="*/ 203 h 213"/>
                  <a:gd name="T8" fmla="*/ 208 w 236"/>
                  <a:gd name="T9" fmla="*/ 159 h 213"/>
                  <a:gd name="T10" fmla="*/ 208 w 236"/>
                  <a:gd name="T11" fmla="*/ 140 h 213"/>
                  <a:gd name="T12" fmla="*/ 25 w 236"/>
                  <a:gd name="T13" fmla="*/ 166 h 213"/>
                  <a:gd name="T14" fmla="*/ 33 w 236"/>
                  <a:gd name="T15" fmla="*/ 151 h 213"/>
                  <a:gd name="T16" fmla="*/ 207 w 236"/>
                  <a:gd name="T17" fmla="*/ 132 h 213"/>
                  <a:gd name="T18" fmla="*/ 201 w 236"/>
                  <a:gd name="T19" fmla="*/ 108 h 213"/>
                  <a:gd name="T20" fmla="*/ 27 w 236"/>
                  <a:gd name="T21" fmla="*/ 131 h 213"/>
                  <a:gd name="T22" fmla="*/ 44 w 236"/>
                  <a:gd name="T23" fmla="*/ 100 h 213"/>
                  <a:gd name="T24" fmla="*/ 45 w 236"/>
                  <a:gd name="T25" fmla="*/ 123 h 213"/>
                  <a:gd name="T26" fmla="*/ 33 w 236"/>
                  <a:gd name="T27" fmla="*/ 130 h 213"/>
                  <a:gd name="T28" fmla="*/ 194 w 236"/>
                  <a:gd name="T29" fmla="*/ 102 h 213"/>
                  <a:gd name="T30" fmla="*/ 182 w 236"/>
                  <a:gd name="T31" fmla="*/ 76 h 213"/>
                  <a:gd name="T32" fmla="*/ 194 w 236"/>
                  <a:gd name="T33" fmla="*/ 102 h 213"/>
                  <a:gd name="T34" fmla="*/ 48 w 236"/>
                  <a:gd name="T35" fmla="*/ 94 h 213"/>
                  <a:gd name="T36" fmla="*/ 68 w 236"/>
                  <a:gd name="T37" fmla="*/ 71 h 213"/>
                  <a:gd name="T38" fmla="*/ 52 w 236"/>
                  <a:gd name="T39" fmla="*/ 95 h 213"/>
                  <a:gd name="T40" fmla="*/ 156 w 236"/>
                  <a:gd name="T41" fmla="*/ 73 h 213"/>
                  <a:gd name="T42" fmla="*/ 177 w 236"/>
                  <a:gd name="T43" fmla="*/ 71 h 213"/>
                  <a:gd name="T44" fmla="*/ 91 w 236"/>
                  <a:gd name="T45" fmla="*/ 75 h 213"/>
                  <a:gd name="T46" fmla="*/ 77 w 236"/>
                  <a:gd name="T47" fmla="*/ 65 h 213"/>
                  <a:gd name="T48" fmla="*/ 106 w 236"/>
                  <a:gd name="T49" fmla="*/ 53 h 213"/>
                  <a:gd name="T50" fmla="*/ 127 w 236"/>
                  <a:gd name="T51" fmla="*/ 65 h 213"/>
                  <a:gd name="T52" fmla="*/ 114 w 236"/>
                  <a:gd name="T53" fmla="*/ 52 h 213"/>
                  <a:gd name="T54" fmla="*/ 143 w 236"/>
                  <a:gd name="T55" fmla="*/ 52 h 213"/>
                  <a:gd name="T56" fmla="*/ 115 w 236"/>
                  <a:gd name="T57" fmla="*/ 0 h 213"/>
                  <a:gd name="T58" fmla="*/ 37 w 236"/>
                  <a:gd name="T59" fmla="*/ 33 h 213"/>
                  <a:gd name="T60" fmla="*/ 24 w 236"/>
                  <a:gd name="T61" fmla="*/ 197 h 213"/>
                  <a:gd name="T62" fmla="*/ 37 w 236"/>
                  <a:gd name="T63" fmla="*/ 213 h 213"/>
                  <a:gd name="T64" fmla="*/ 41 w 236"/>
                  <a:gd name="T65" fmla="*/ 211 h 213"/>
                  <a:gd name="T66" fmla="*/ 42 w 236"/>
                  <a:gd name="T67" fmla="*/ 210 h 213"/>
                  <a:gd name="T68" fmla="*/ 53 w 236"/>
                  <a:gd name="T69" fmla="*/ 193 h 213"/>
                  <a:gd name="T70" fmla="*/ 32 w 236"/>
                  <a:gd name="T71" fmla="*/ 169 h 213"/>
                  <a:gd name="T72" fmla="*/ 37 w 236"/>
                  <a:gd name="T73" fmla="*/ 140 h 213"/>
                  <a:gd name="T74" fmla="*/ 47 w 236"/>
                  <a:gd name="T75" fmla="*/ 132 h 213"/>
                  <a:gd name="T76" fmla="*/ 52 w 236"/>
                  <a:gd name="T77" fmla="*/ 102 h 213"/>
                  <a:gd name="T78" fmla="*/ 63 w 236"/>
                  <a:gd name="T79" fmla="*/ 100 h 213"/>
                  <a:gd name="T80" fmla="*/ 83 w 236"/>
                  <a:gd name="T81" fmla="*/ 80 h 213"/>
                  <a:gd name="T82" fmla="*/ 100 w 236"/>
                  <a:gd name="T83" fmla="*/ 80 h 213"/>
                  <a:gd name="T84" fmla="*/ 125 w 236"/>
                  <a:gd name="T85" fmla="*/ 71 h 213"/>
                  <a:gd name="T86" fmla="*/ 144 w 236"/>
                  <a:gd name="T87" fmla="*/ 62 h 213"/>
                  <a:gd name="T88" fmla="*/ 163 w 236"/>
                  <a:gd name="T89" fmla="*/ 83 h 213"/>
                  <a:gd name="T90" fmla="*/ 178 w 236"/>
                  <a:gd name="T91" fmla="*/ 99 h 213"/>
                  <a:gd name="T92" fmla="*/ 190 w 236"/>
                  <a:gd name="T93" fmla="*/ 120 h 213"/>
                  <a:gd name="T94" fmla="*/ 195 w 236"/>
                  <a:gd name="T95" fmla="*/ 149 h 213"/>
                  <a:gd name="T96" fmla="*/ 212 w 236"/>
                  <a:gd name="T97" fmla="*/ 164 h 213"/>
                  <a:gd name="T98" fmla="*/ 204 w 236"/>
                  <a:gd name="T99" fmla="*/ 48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36" h="213">
                    <a:moveTo>
                      <a:pt x="33" y="195"/>
                    </a:moveTo>
                    <a:cubicBezTo>
                      <a:pt x="30" y="189"/>
                      <a:pt x="28" y="182"/>
                      <a:pt x="27" y="175"/>
                    </a:cubicBezTo>
                    <a:cubicBezTo>
                      <a:pt x="31" y="175"/>
                      <a:pt x="36" y="178"/>
                      <a:pt x="40" y="180"/>
                    </a:cubicBezTo>
                    <a:cubicBezTo>
                      <a:pt x="45" y="184"/>
                      <a:pt x="46" y="188"/>
                      <a:pt x="46" y="193"/>
                    </a:cubicBezTo>
                    <a:cubicBezTo>
                      <a:pt x="46" y="194"/>
                      <a:pt x="46" y="196"/>
                      <a:pt x="45" y="197"/>
                    </a:cubicBezTo>
                    <a:cubicBezTo>
                      <a:pt x="46" y="200"/>
                      <a:pt x="44" y="202"/>
                      <a:pt x="41" y="203"/>
                    </a:cubicBezTo>
                    <a:cubicBezTo>
                      <a:pt x="40" y="203"/>
                      <a:pt x="40" y="203"/>
                      <a:pt x="39" y="203"/>
                    </a:cubicBezTo>
                    <a:cubicBezTo>
                      <a:pt x="39" y="203"/>
                      <a:pt x="38" y="203"/>
                      <a:pt x="38" y="203"/>
                    </a:cubicBezTo>
                    <a:cubicBezTo>
                      <a:pt x="36" y="201"/>
                      <a:pt x="35" y="198"/>
                      <a:pt x="33" y="195"/>
                    </a:cubicBezTo>
                    <a:moveTo>
                      <a:pt x="208" y="159"/>
                    </a:moveTo>
                    <a:cubicBezTo>
                      <a:pt x="205" y="157"/>
                      <a:pt x="202" y="151"/>
                      <a:pt x="202" y="148"/>
                    </a:cubicBezTo>
                    <a:cubicBezTo>
                      <a:pt x="201" y="143"/>
                      <a:pt x="204" y="141"/>
                      <a:pt x="208" y="140"/>
                    </a:cubicBezTo>
                    <a:cubicBezTo>
                      <a:pt x="208" y="146"/>
                      <a:pt x="208" y="153"/>
                      <a:pt x="208" y="159"/>
                    </a:cubicBezTo>
                    <a:moveTo>
                      <a:pt x="25" y="166"/>
                    </a:moveTo>
                    <a:cubicBezTo>
                      <a:pt x="24" y="158"/>
                      <a:pt x="24" y="149"/>
                      <a:pt x="26" y="140"/>
                    </a:cubicBezTo>
                    <a:cubicBezTo>
                      <a:pt x="29" y="142"/>
                      <a:pt x="32" y="144"/>
                      <a:pt x="33" y="151"/>
                    </a:cubicBezTo>
                    <a:cubicBezTo>
                      <a:pt x="33" y="158"/>
                      <a:pt x="30" y="162"/>
                      <a:pt x="25" y="166"/>
                    </a:cubicBezTo>
                    <a:moveTo>
                      <a:pt x="207" y="132"/>
                    </a:moveTo>
                    <a:cubicBezTo>
                      <a:pt x="203" y="131"/>
                      <a:pt x="198" y="128"/>
                      <a:pt x="197" y="123"/>
                    </a:cubicBezTo>
                    <a:cubicBezTo>
                      <a:pt x="195" y="117"/>
                      <a:pt x="195" y="111"/>
                      <a:pt x="201" y="108"/>
                    </a:cubicBezTo>
                    <a:cubicBezTo>
                      <a:pt x="204" y="116"/>
                      <a:pt x="206" y="124"/>
                      <a:pt x="207" y="132"/>
                    </a:cubicBezTo>
                    <a:moveTo>
                      <a:pt x="27" y="131"/>
                    </a:moveTo>
                    <a:cubicBezTo>
                      <a:pt x="30" y="119"/>
                      <a:pt x="35" y="108"/>
                      <a:pt x="41" y="98"/>
                    </a:cubicBezTo>
                    <a:cubicBezTo>
                      <a:pt x="42" y="99"/>
                      <a:pt x="43" y="99"/>
                      <a:pt x="44" y="100"/>
                    </a:cubicBezTo>
                    <a:cubicBezTo>
                      <a:pt x="48" y="105"/>
                      <a:pt x="50" y="115"/>
                      <a:pt x="47" y="119"/>
                    </a:cubicBezTo>
                    <a:cubicBezTo>
                      <a:pt x="46" y="120"/>
                      <a:pt x="46" y="122"/>
                      <a:pt x="45" y="123"/>
                    </a:cubicBezTo>
                    <a:cubicBezTo>
                      <a:pt x="42" y="128"/>
                      <a:pt x="38" y="130"/>
                      <a:pt x="33" y="130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31" y="130"/>
                      <a:pt x="29" y="130"/>
                      <a:pt x="27" y="131"/>
                    </a:cubicBezTo>
                    <a:moveTo>
                      <a:pt x="194" y="102"/>
                    </a:moveTo>
                    <a:cubicBezTo>
                      <a:pt x="191" y="102"/>
                      <a:pt x="187" y="101"/>
                      <a:pt x="185" y="97"/>
                    </a:cubicBezTo>
                    <a:cubicBezTo>
                      <a:pt x="179" y="89"/>
                      <a:pt x="178" y="83"/>
                      <a:pt x="182" y="76"/>
                    </a:cubicBezTo>
                    <a:cubicBezTo>
                      <a:pt x="188" y="83"/>
                      <a:pt x="194" y="92"/>
                      <a:pt x="198" y="102"/>
                    </a:cubicBezTo>
                    <a:cubicBezTo>
                      <a:pt x="197" y="102"/>
                      <a:pt x="196" y="102"/>
                      <a:pt x="194" y="102"/>
                    </a:cubicBezTo>
                    <a:moveTo>
                      <a:pt x="52" y="95"/>
                    </a:moveTo>
                    <a:cubicBezTo>
                      <a:pt x="50" y="95"/>
                      <a:pt x="49" y="95"/>
                      <a:pt x="48" y="94"/>
                    </a:cubicBezTo>
                    <a:cubicBezTo>
                      <a:pt x="47" y="94"/>
                      <a:pt x="46" y="93"/>
                      <a:pt x="46" y="92"/>
                    </a:cubicBezTo>
                    <a:cubicBezTo>
                      <a:pt x="52" y="85"/>
                      <a:pt x="59" y="78"/>
                      <a:pt x="68" y="71"/>
                    </a:cubicBezTo>
                    <a:cubicBezTo>
                      <a:pt x="68" y="80"/>
                      <a:pt x="66" y="93"/>
                      <a:pt x="59" y="94"/>
                    </a:cubicBezTo>
                    <a:cubicBezTo>
                      <a:pt x="57" y="94"/>
                      <a:pt x="54" y="95"/>
                      <a:pt x="52" y="95"/>
                    </a:cubicBezTo>
                    <a:moveTo>
                      <a:pt x="164" y="75"/>
                    </a:moveTo>
                    <a:cubicBezTo>
                      <a:pt x="162" y="75"/>
                      <a:pt x="159" y="75"/>
                      <a:pt x="156" y="73"/>
                    </a:cubicBezTo>
                    <a:cubicBezTo>
                      <a:pt x="154" y="72"/>
                      <a:pt x="147" y="59"/>
                      <a:pt x="150" y="54"/>
                    </a:cubicBezTo>
                    <a:cubicBezTo>
                      <a:pt x="160" y="57"/>
                      <a:pt x="169" y="63"/>
                      <a:pt x="177" y="71"/>
                    </a:cubicBezTo>
                    <a:cubicBezTo>
                      <a:pt x="174" y="74"/>
                      <a:pt x="169" y="75"/>
                      <a:pt x="164" y="75"/>
                    </a:cubicBezTo>
                    <a:moveTo>
                      <a:pt x="91" y="75"/>
                    </a:moveTo>
                    <a:cubicBezTo>
                      <a:pt x="89" y="75"/>
                      <a:pt x="85" y="74"/>
                      <a:pt x="82" y="70"/>
                    </a:cubicBezTo>
                    <a:cubicBezTo>
                      <a:pt x="80" y="69"/>
                      <a:pt x="79" y="67"/>
                      <a:pt x="77" y="65"/>
                    </a:cubicBezTo>
                    <a:cubicBezTo>
                      <a:pt x="84" y="62"/>
                      <a:pt x="92" y="58"/>
                      <a:pt x="100" y="55"/>
                    </a:cubicBezTo>
                    <a:cubicBezTo>
                      <a:pt x="102" y="54"/>
                      <a:pt x="104" y="54"/>
                      <a:pt x="106" y="53"/>
                    </a:cubicBezTo>
                    <a:cubicBezTo>
                      <a:pt x="105" y="63"/>
                      <a:pt x="100" y="75"/>
                      <a:pt x="91" y="75"/>
                    </a:cubicBezTo>
                    <a:moveTo>
                      <a:pt x="127" y="65"/>
                    </a:moveTo>
                    <a:cubicBezTo>
                      <a:pt x="126" y="65"/>
                      <a:pt x="125" y="64"/>
                      <a:pt x="124" y="64"/>
                    </a:cubicBezTo>
                    <a:cubicBezTo>
                      <a:pt x="119" y="62"/>
                      <a:pt x="116" y="57"/>
                      <a:pt x="114" y="52"/>
                    </a:cubicBezTo>
                    <a:cubicBezTo>
                      <a:pt x="119" y="51"/>
                      <a:pt x="124" y="50"/>
                      <a:pt x="129" y="50"/>
                    </a:cubicBezTo>
                    <a:cubicBezTo>
                      <a:pt x="134" y="50"/>
                      <a:pt x="139" y="51"/>
                      <a:pt x="143" y="52"/>
                    </a:cubicBezTo>
                    <a:cubicBezTo>
                      <a:pt x="139" y="58"/>
                      <a:pt x="134" y="65"/>
                      <a:pt x="127" y="65"/>
                    </a:cubicBezTo>
                    <a:moveTo>
                      <a:pt x="115" y="0"/>
                    </a:moveTo>
                    <a:cubicBezTo>
                      <a:pt x="113" y="0"/>
                      <a:pt x="110" y="0"/>
                      <a:pt x="107" y="1"/>
                    </a:cubicBezTo>
                    <a:cubicBezTo>
                      <a:pt x="77" y="3"/>
                      <a:pt x="53" y="17"/>
                      <a:pt x="37" y="33"/>
                    </a:cubicBezTo>
                    <a:cubicBezTo>
                      <a:pt x="34" y="64"/>
                      <a:pt x="21" y="90"/>
                      <a:pt x="5" y="106"/>
                    </a:cubicBezTo>
                    <a:cubicBezTo>
                      <a:pt x="0" y="145"/>
                      <a:pt x="13" y="178"/>
                      <a:pt x="24" y="197"/>
                    </a:cubicBezTo>
                    <a:cubicBezTo>
                      <a:pt x="29" y="205"/>
                      <a:pt x="34" y="210"/>
                      <a:pt x="37" y="213"/>
                    </a:cubicBezTo>
                    <a:cubicBezTo>
                      <a:pt x="37" y="213"/>
                      <a:pt x="37" y="213"/>
                      <a:pt x="37" y="213"/>
                    </a:cubicBezTo>
                    <a:cubicBezTo>
                      <a:pt x="38" y="213"/>
                      <a:pt x="38" y="213"/>
                      <a:pt x="39" y="213"/>
                    </a:cubicBezTo>
                    <a:cubicBezTo>
                      <a:pt x="40" y="213"/>
                      <a:pt x="41" y="212"/>
                      <a:pt x="41" y="211"/>
                    </a:cubicBezTo>
                    <a:cubicBezTo>
                      <a:pt x="41" y="210"/>
                      <a:pt x="41" y="210"/>
                      <a:pt x="41" y="210"/>
                    </a:cubicBezTo>
                    <a:cubicBezTo>
                      <a:pt x="42" y="210"/>
                      <a:pt x="42" y="210"/>
                      <a:pt x="42" y="210"/>
                    </a:cubicBezTo>
                    <a:cubicBezTo>
                      <a:pt x="43" y="210"/>
                      <a:pt x="44" y="210"/>
                      <a:pt x="44" y="209"/>
                    </a:cubicBezTo>
                    <a:cubicBezTo>
                      <a:pt x="50" y="207"/>
                      <a:pt x="53" y="200"/>
                      <a:pt x="53" y="193"/>
                    </a:cubicBezTo>
                    <a:cubicBezTo>
                      <a:pt x="53" y="190"/>
                      <a:pt x="52" y="187"/>
                      <a:pt x="51" y="184"/>
                    </a:cubicBezTo>
                    <a:cubicBezTo>
                      <a:pt x="48" y="177"/>
                      <a:pt x="40" y="171"/>
                      <a:pt x="32" y="169"/>
                    </a:cubicBezTo>
                    <a:cubicBezTo>
                      <a:pt x="36" y="165"/>
                      <a:pt x="39" y="160"/>
                      <a:pt x="39" y="154"/>
                    </a:cubicBezTo>
                    <a:cubicBezTo>
                      <a:pt x="39" y="150"/>
                      <a:pt x="39" y="143"/>
                      <a:pt x="37" y="140"/>
                    </a:cubicBezTo>
                    <a:cubicBezTo>
                      <a:pt x="36" y="138"/>
                      <a:pt x="34" y="137"/>
                      <a:pt x="33" y="136"/>
                    </a:cubicBezTo>
                    <a:cubicBezTo>
                      <a:pt x="38" y="136"/>
                      <a:pt x="42" y="135"/>
                      <a:pt x="47" y="132"/>
                    </a:cubicBezTo>
                    <a:cubicBezTo>
                      <a:pt x="50" y="130"/>
                      <a:pt x="55" y="121"/>
                      <a:pt x="55" y="118"/>
                    </a:cubicBezTo>
                    <a:cubicBezTo>
                      <a:pt x="55" y="113"/>
                      <a:pt x="54" y="107"/>
                      <a:pt x="52" y="102"/>
                    </a:cubicBezTo>
                    <a:cubicBezTo>
                      <a:pt x="52" y="102"/>
                      <a:pt x="53" y="102"/>
                      <a:pt x="53" y="102"/>
                    </a:cubicBezTo>
                    <a:cubicBezTo>
                      <a:pt x="57" y="102"/>
                      <a:pt x="60" y="101"/>
                      <a:pt x="63" y="100"/>
                    </a:cubicBezTo>
                    <a:cubicBezTo>
                      <a:pt x="73" y="96"/>
                      <a:pt x="74" y="82"/>
                      <a:pt x="74" y="70"/>
                    </a:cubicBezTo>
                    <a:cubicBezTo>
                      <a:pt x="77" y="73"/>
                      <a:pt x="80" y="78"/>
                      <a:pt x="83" y="80"/>
                    </a:cubicBezTo>
                    <a:cubicBezTo>
                      <a:pt x="85" y="81"/>
                      <a:pt x="87" y="82"/>
                      <a:pt x="90" y="82"/>
                    </a:cubicBezTo>
                    <a:cubicBezTo>
                      <a:pt x="94" y="82"/>
                      <a:pt x="97" y="81"/>
                      <a:pt x="100" y="80"/>
                    </a:cubicBezTo>
                    <a:cubicBezTo>
                      <a:pt x="106" y="79"/>
                      <a:pt x="109" y="70"/>
                      <a:pt x="111" y="61"/>
                    </a:cubicBezTo>
                    <a:cubicBezTo>
                      <a:pt x="114" y="66"/>
                      <a:pt x="119" y="70"/>
                      <a:pt x="125" y="71"/>
                    </a:cubicBezTo>
                    <a:cubicBezTo>
                      <a:pt x="126" y="71"/>
                      <a:pt x="126" y="71"/>
                      <a:pt x="127" y="71"/>
                    </a:cubicBezTo>
                    <a:cubicBezTo>
                      <a:pt x="134" y="71"/>
                      <a:pt x="139" y="67"/>
                      <a:pt x="144" y="62"/>
                    </a:cubicBezTo>
                    <a:cubicBezTo>
                      <a:pt x="145" y="68"/>
                      <a:pt x="148" y="75"/>
                      <a:pt x="151" y="78"/>
                    </a:cubicBezTo>
                    <a:cubicBezTo>
                      <a:pt x="154" y="81"/>
                      <a:pt x="158" y="83"/>
                      <a:pt x="163" y="83"/>
                    </a:cubicBezTo>
                    <a:cubicBezTo>
                      <a:pt x="166" y="83"/>
                      <a:pt x="170" y="82"/>
                      <a:pt x="174" y="80"/>
                    </a:cubicBezTo>
                    <a:cubicBezTo>
                      <a:pt x="173" y="86"/>
                      <a:pt x="174" y="92"/>
                      <a:pt x="178" y="99"/>
                    </a:cubicBezTo>
                    <a:cubicBezTo>
                      <a:pt x="181" y="105"/>
                      <a:pt x="185" y="107"/>
                      <a:pt x="191" y="108"/>
                    </a:cubicBezTo>
                    <a:cubicBezTo>
                      <a:pt x="189" y="111"/>
                      <a:pt x="189" y="115"/>
                      <a:pt x="190" y="120"/>
                    </a:cubicBezTo>
                    <a:cubicBezTo>
                      <a:pt x="191" y="127"/>
                      <a:pt x="194" y="132"/>
                      <a:pt x="199" y="136"/>
                    </a:cubicBezTo>
                    <a:cubicBezTo>
                      <a:pt x="195" y="138"/>
                      <a:pt x="194" y="141"/>
                      <a:pt x="195" y="149"/>
                    </a:cubicBezTo>
                    <a:cubicBezTo>
                      <a:pt x="196" y="152"/>
                      <a:pt x="197" y="154"/>
                      <a:pt x="198" y="157"/>
                    </a:cubicBezTo>
                    <a:cubicBezTo>
                      <a:pt x="203" y="159"/>
                      <a:pt x="207" y="161"/>
                      <a:pt x="212" y="164"/>
                    </a:cubicBezTo>
                    <a:cubicBezTo>
                      <a:pt x="212" y="164"/>
                      <a:pt x="213" y="163"/>
                      <a:pt x="213" y="162"/>
                    </a:cubicBezTo>
                    <a:cubicBezTo>
                      <a:pt x="216" y="153"/>
                      <a:pt x="236" y="109"/>
                      <a:pt x="204" y="48"/>
                    </a:cubicBezTo>
                    <a:cubicBezTo>
                      <a:pt x="190" y="22"/>
                      <a:pt x="157" y="0"/>
                      <a:pt x="11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1" name="Freeform 339"/>
              <p:cNvSpPr>
                <a:spLocks noEditPoints="1"/>
              </p:cNvSpPr>
              <p:nvPr/>
            </p:nvSpPr>
            <p:spPr bwMode="auto">
              <a:xfrm>
                <a:off x="5865" y="3200"/>
                <a:ext cx="115" cy="113"/>
              </a:xfrm>
              <a:custGeom>
                <a:avLst/>
                <a:gdLst>
                  <a:gd name="T0" fmla="*/ 102 w 233"/>
                  <a:gd name="T1" fmla="*/ 185 h 229"/>
                  <a:gd name="T2" fmla="*/ 114 w 233"/>
                  <a:gd name="T3" fmla="*/ 172 h 229"/>
                  <a:gd name="T4" fmla="*/ 102 w 233"/>
                  <a:gd name="T5" fmla="*/ 187 h 229"/>
                  <a:gd name="T6" fmla="*/ 62 w 233"/>
                  <a:gd name="T7" fmla="*/ 184 h 229"/>
                  <a:gd name="T8" fmla="*/ 77 w 233"/>
                  <a:gd name="T9" fmla="*/ 172 h 229"/>
                  <a:gd name="T10" fmla="*/ 81 w 233"/>
                  <a:gd name="T11" fmla="*/ 172 h 229"/>
                  <a:gd name="T12" fmla="*/ 95 w 233"/>
                  <a:gd name="T13" fmla="*/ 185 h 229"/>
                  <a:gd name="T14" fmla="*/ 89 w 233"/>
                  <a:gd name="T15" fmla="*/ 188 h 229"/>
                  <a:gd name="T16" fmla="*/ 32 w 233"/>
                  <a:gd name="T17" fmla="*/ 167 h 229"/>
                  <a:gd name="T18" fmla="*/ 48 w 233"/>
                  <a:gd name="T19" fmla="*/ 169 h 229"/>
                  <a:gd name="T20" fmla="*/ 141 w 233"/>
                  <a:gd name="T21" fmla="*/ 173 h 229"/>
                  <a:gd name="T22" fmla="*/ 151 w 233"/>
                  <a:gd name="T23" fmla="*/ 150 h 229"/>
                  <a:gd name="T24" fmla="*/ 161 w 233"/>
                  <a:gd name="T25" fmla="*/ 158 h 229"/>
                  <a:gd name="T26" fmla="*/ 11 w 233"/>
                  <a:gd name="T27" fmla="*/ 142 h 229"/>
                  <a:gd name="T28" fmla="*/ 10 w 233"/>
                  <a:gd name="T29" fmla="*/ 134 h 229"/>
                  <a:gd name="T30" fmla="*/ 18 w 233"/>
                  <a:gd name="T31" fmla="*/ 133 h 229"/>
                  <a:gd name="T32" fmla="*/ 28 w 233"/>
                  <a:gd name="T33" fmla="*/ 147 h 229"/>
                  <a:gd name="T34" fmla="*/ 11 w 233"/>
                  <a:gd name="T35" fmla="*/ 142 h 229"/>
                  <a:gd name="T36" fmla="*/ 166 w 233"/>
                  <a:gd name="T37" fmla="*/ 132 h 229"/>
                  <a:gd name="T38" fmla="*/ 171 w 233"/>
                  <a:gd name="T39" fmla="*/ 147 h 229"/>
                  <a:gd name="T40" fmla="*/ 175 w 233"/>
                  <a:gd name="T41" fmla="*/ 98 h 229"/>
                  <a:gd name="T42" fmla="*/ 188 w 233"/>
                  <a:gd name="T43" fmla="*/ 114 h 229"/>
                  <a:gd name="T44" fmla="*/ 171 w 233"/>
                  <a:gd name="T45" fmla="*/ 60 h 229"/>
                  <a:gd name="T46" fmla="*/ 187 w 233"/>
                  <a:gd name="T47" fmla="*/ 74 h 229"/>
                  <a:gd name="T48" fmla="*/ 156 w 233"/>
                  <a:gd name="T49" fmla="*/ 35 h 229"/>
                  <a:gd name="T50" fmla="*/ 170 w 233"/>
                  <a:gd name="T51" fmla="*/ 40 h 229"/>
                  <a:gd name="T52" fmla="*/ 134 w 233"/>
                  <a:gd name="T53" fmla="*/ 0 h 229"/>
                  <a:gd name="T54" fmla="*/ 148 w 233"/>
                  <a:gd name="T55" fmla="*/ 17 h 229"/>
                  <a:gd name="T56" fmla="*/ 139 w 233"/>
                  <a:gd name="T57" fmla="*/ 18 h 229"/>
                  <a:gd name="T58" fmla="*/ 134 w 233"/>
                  <a:gd name="T59" fmla="*/ 22 h 229"/>
                  <a:gd name="T60" fmla="*/ 144 w 233"/>
                  <a:gd name="T61" fmla="*/ 28 h 229"/>
                  <a:gd name="T62" fmla="*/ 155 w 233"/>
                  <a:gd name="T63" fmla="*/ 44 h 229"/>
                  <a:gd name="T64" fmla="*/ 166 w 233"/>
                  <a:gd name="T65" fmla="*/ 65 h 229"/>
                  <a:gd name="T66" fmla="*/ 169 w 233"/>
                  <a:gd name="T67" fmla="*/ 101 h 229"/>
                  <a:gd name="T68" fmla="*/ 161 w 233"/>
                  <a:gd name="T69" fmla="*/ 127 h 229"/>
                  <a:gd name="T70" fmla="*/ 149 w 233"/>
                  <a:gd name="T71" fmla="*/ 142 h 229"/>
                  <a:gd name="T72" fmla="*/ 132 w 233"/>
                  <a:gd name="T73" fmla="*/ 161 h 229"/>
                  <a:gd name="T74" fmla="*/ 114 w 233"/>
                  <a:gd name="T75" fmla="*/ 165 h 229"/>
                  <a:gd name="T76" fmla="*/ 98 w 233"/>
                  <a:gd name="T77" fmla="*/ 177 h 229"/>
                  <a:gd name="T78" fmla="*/ 78 w 233"/>
                  <a:gd name="T79" fmla="*/ 164 h 229"/>
                  <a:gd name="T80" fmla="*/ 60 w 233"/>
                  <a:gd name="T81" fmla="*/ 176 h 229"/>
                  <a:gd name="T82" fmla="*/ 49 w 233"/>
                  <a:gd name="T83" fmla="*/ 162 h 229"/>
                  <a:gd name="T84" fmla="*/ 34 w 233"/>
                  <a:gd name="T85" fmla="*/ 160 h 229"/>
                  <a:gd name="T86" fmla="*/ 26 w 233"/>
                  <a:gd name="T87" fmla="*/ 129 h 229"/>
                  <a:gd name="T88" fmla="*/ 13 w 233"/>
                  <a:gd name="T89" fmla="*/ 125 h 229"/>
                  <a:gd name="T90" fmla="*/ 5 w 233"/>
                  <a:gd name="T91" fmla="*/ 130 h 229"/>
                  <a:gd name="T92" fmla="*/ 0 w 233"/>
                  <a:gd name="T93" fmla="*/ 133 h 229"/>
                  <a:gd name="T94" fmla="*/ 80 w 233"/>
                  <a:gd name="T95" fmla="*/ 222 h 229"/>
                  <a:gd name="T96" fmla="*/ 99 w 233"/>
                  <a:gd name="T97" fmla="*/ 220 h 229"/>
                  <a:gd name="T98" fmla="*/ 200 w 233"/>
                  <a:gd name="T99" fmla="*/ 192 h 229"/>
                  <a:gd name="T100" fmla="*/ 228 w 233"/>
                  <a:gd name="T101" fmla="*/ 89 h 229"/>
                  <a:gd name="T102" fmla="*/ 158 w 233"/>
                  <a:gd name="T103" fmla="*/ 7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3" h="229">
                    <a:moveTo>
                      <a:pt x="102" y="187"/>
                    </a:moveTo>
                    <a:cubicBezTo>
                      <a:pt x="102" y="187"/>
                      <a:pt x="102" y="186"/>
                      <a:pt x="102" y="185"/>
                    </a:cubicBezTo>
                    <a:cubicBezTo>
                      <a:pt x="103" y="181"/>
                      <a:pt x="106" y="177"/>
                      <a:pt x="108" y="175"/>
                    </a:cubicBezTo>
                    <a:cubicBezTo>
                      <a:pt x="109" y="173"/>
                      <a:pt x="112" y="172"/>
                      <a:pt x="114" y="172"/>
                    </a:cubicBezTo>
                    <a:cubicBezTo>
                      <a:pt x="119" y="172"/>
                      <a:pt x="126" y="175"/>
                      <a:pt x="131" y="179"/>
                    </a:cubicBezTo>
                    <a:cubicBezTo>
                      <a:pt x="121" y="183"/>
                      <a:pt x="112" y="186"/>
                      <a:pt x="102" y="187"/>
                    </a:cubicBezTo>
                    <a:moveTo>
                      <a:pt x="89" y="188"/>
                    </a:moveTo>
                    <a:cubicBezTo>
                      <a:pt x="80" y="188"/>
                      <a:pt x="70" y="187"/>
                      <a:pt x="62" y="184"/>
                    </a:cubicBezTo>
                    <a:cubicBezTo>
                      <a:pt x="63" y="183"/>
                      <a:pt x="64" y="181"/>
                      <a:pt x="66" y="179"/>
                    </a:cubicBezTo>
                    <a:cubicBezTo>
                      <a:pt x="68" y="175"/>
                      <a:pt x="72" y="172"/>
                      <a:pt x="77" y="172"/>
                    </a:cubicBezTo>
                    <a:cubicBezTo>
                      <a:pt x="78" y="172"/>
                      <a:pt x="79" y="172"/>
                      <a:pt x="81" y="172"/>
                    </a:cubicBezTo>
                    <a:cubicBezTo>
                      <a:pt x="81" y="172"/>
                      <a:pt x="81" y="172"/>
                      <a:pt x="81" y="172"/>
                    </a:cubicBezTo>
                    <a:cubicBezTo>
                      <a:pt x="81" y="172"/>
                      <a:pt x="82" y="172"/>
                      <a:pt x="82" y="172"/>
                    </a:cubicBezTo>
                    <a:cubicBezTo>
                      <a:pt x="87" y="172"/>
                      <a:pt x="93" y="179"/>
                      <a:pt x="95" y="185"/>
                    </a:cubicBezTo>
                    <a:cubicBezTo>
                      <a:pt x="95" y="186"/>
                      <a:pt x="95" y="187"/>
                      <a:pt x="95" y="188"/>
                    </a:cubicBezTo>
                    <a:cubicBezTo>
                      <a:pt x="93" y="188"/>
                      <a:pt x="91" y="188"/>
                      <a:pt x="89" y="188"/>
                    </a:cubicBezTo>
                    <a:moveTo>
                      <a:pt x="54" y="181"/>
                    </a:moveTo>
                    <a:cubicBezTo>
                      <a:pt x="46" y="177"/>
                      <a:pt x="38" y="173"/>
                      <a:pt x="32" y="167"/>
                    </a:cubicBezTo>
                    <a:cubicBezTo>
                      <a:pt x="35" y="166"/>
                      <a:pt x="37" y="166"/>
                      <a:pt x="39" y="166"/>
                    </a:cubicBezTo>
                    <a:cubicBezTo>
                      <a:pt x="42" y="166"/>
                      <a:pt x="45" y="166"/>
                      <a:pt x="48" y="169"/>
                    </a:cubicBezTo>
                    <a:cubicBezTo>
                      <a:pt x="53" y="173"/>
                      <a:pt x="53" y="176"/>
                      <a:pt x="54" y="181"/>
                    </a:cubicBezTo>
                    <a:moveTo>
                      <a:pt x="141" y="173"/>
                    </a:moveTo>
                    <a:cubicBezTo>
                      <a:pt x="140" y="171"/>
                      <a:pt x="139" y="169"/>
                      <a:pt x="139" y="167"/>
                    </a:cubicBezTo>
                    <a:cubicBezTo>
                      <a:pt x="136" y="154"/>
                      <a:pt x="143" y="150"/>
                      <a:pt x="151" y="150"/>
                    </a:cubicBezTo>
                    <a:cubicBezTo>
                      <a:pt x="156" y="150"/>
                      <a:pt x="161" y="152"/>
                      <a:pt x="165" y="153"/>
                    </a:cubicBezTo>
                    <a:cubicBezTo>
                      <a:pt x="164" y="155"/>
                      <a:pt x="162" y="156"/>
                      <a:pt x="161" y="158"/>
                    </a:cubicBezTo>
                    <a:cubicBezTo>
                      <a:pt x="154" y="164"/>
                      <a:pt x="147" y="169"/>
                      <a:pt x="141" y="173"/>
                    </a:cubicBezTo>
                    <a:moveTo>
                      <a:pt x="11" y="142"/>
                    </a:moveTo>
                    <a:cubicBezTo>
                      <a:pt x="10" y="140"/>
                      <a:pt x="9" y="139"/>
                      <a:pt x="9" y="137"/>
                    </a:cubicBezTo>
                    <a:cubicBezTo>
                      <a:pt x="9" y="136"/>
                      <a:pt x="10" y="135"/>
                      <a:pt x="10" y="134"/>
                    </a:cubicBezTo>
                    <a:cubicBezTo>
                      <a:pt x="11" y="133"/>
                      <a:pt x="13" y="132"/>
                      <a:pt x="14" y="132"/>
                    </a:cubicBezTo>
                    <a:cubicBezTo>
                      <a:pt x="16" y="132"/>
                      <a:pt x="17" y="132"/>
                      <a:pt x="18" y="133"/>
                    </a:cubicBezTo>
                    <a:cubicBezTo>
                      <a:pt x="19" y="134"/>
                      <a:pt x="20" y="134"/>
                      <a:pt x="20" y="135"/>
                    </a:cubicBezTo>
                    <a:cubicBezTo>
                      <a:pt x="25" y="137"/>
                      <a:pt x="28" y="140"/>
                      <a:pt x="28" y="147"/>
                    </a:cubicBezTo>
                    <a:cubicBezTo>
                      <a:pt x="28" y="152"/>
                      <a:pt x="28" y="157"/>
                      <a:pt x="26" y="162"/>
                    </a:cubicBezTo>
                    <a:cubicBezTo>
                      <a:pt x="20" y="156"/>
                      <a:pt x="15" y="149"/>
                      <a:pt x="11" y="142"/>
                    </a:cubicBezTo>
                    <a:moveTo>
                      <a:pt x="171" y="147"/>
                    </a:moveTo>
                    <a:cubicBezTo>
                      <a:pt x="167" y="143"/>
                      <a:pt x="165" y="138"/>
                      <a:pt x="166" y="132"/>
                    </a:cubicBezTo>
                    <a:cubicBezTo>
                      <a:pt x="168" y="123"/>
                      <a:pt x="178" y="122"/>
                      <a:pt x="186" y="121"/>
                    </a:cubicBezTo>
                    <a:cubicBezTo>
                      <a:pt x="183" y="130"/>
                      <a:pt x="178" y="139"/>
                      <a:pt x="171" y="147"/>
                    </a:cubicBezTo>
                    <a:moveTo>
                      <a:pt x="188" y="114"/>
                    </a:moveTo>
                    <a:cubicBezTo>
                      <a:pt x="182" y="114"/>
                      <a:pt x="175" y="101"/>
                      <a:pt x="175" y="98"/>
                    </a:cubicBezTo>
                    <a:cubicBezTo>
                      <a:pt x="176" y="90"/>
                      <a:pt x="182" y="83"/>
                      <a:pt x="188" y="81"/>
                    </a:cubicBezTo>
                    <a:cubicBezTo>
                      <a:pt x="190" y="91"/>
                      <a:pt x="191" y="103"/>
                      <a:pt x="188" y="114"/>
                    </a:cubicBezTo>
                    <a:moveTo>
                      <a:pt x="187" y="74"/>
                    </a:moveTo>
                    <a:cubicBezTo>
                      <a:pt x="179" y="73"/>
                      <a:pt x="175" y="69"/>
                      <a:pt x="171" y="60"/>
                    </a:cubicBezTo>
                    <a:cubicBezTo>
                      <a:pt x="169" y="54"/>
                      <a:pt x="171" y="50"/>
                      <a:pt x="174" y="46"/>
                    </a:cubicBezTo>
                    <a:cubicBezTo>
                      <a:pt x="180" y="54"/>
                      <a:pt x="184" y="64"/>
                      <a:pt x="187" y="74"/>
                    </a:cubicBezTo>
                    <a:moveTo>
                      <a:pt x="166" y="41"/>
                    </a:moveTo>
                    <a:cubicBezTo>
                      <a:pt x="162" y="41"/>
                      <a:pt x="159" y="39"/>
                      <a:pt x="156" y="35"/>
                    </a:cubicBezTo>
                    <a:cubicBezTo>
                      <a:pt x="153" y="31"/>
                      <a:pt x="153" y="26"/>
                      <a:pt x="154" y="22"/>
                    </a:cubicBezTo>
                    <a:cubicBezTo>
                      <a:pt x="160" y="27"/>
                      <a:pt x="165" y="33"/>
                      <a:pt x="170" y="40"/>
                    </a:cubicBezTo>
                    <a:cubicBezTo>
                      <a:pt x="169" y="41"/>
                      <a:pt x="167" y="41"/>
                      <a:pt x="166" y="41"/>
                    </a:cubicBezTo>
                    <a:moveTo>
                      <a:pt x="134" y="0"/>
                    </a:moveTo>
                    <a:cubicBezTo>
                      <a:pt x="134" y="3"/>
                      <a:pt x="134" y="5"/>
                      <a:pt x="134" y="8"/>
                    </a:cubicBezTo>
                    <a:cubicBezTo>
                      <a:pt x="139" y="10"/>
                      <a:pt x="144" y="13"/>
                      <a:pt x="148" y="17"/>
                    </a:cubicBezTo>
                    <a:cubicBezTo>
                      <a:pt x="147" y="18"/>
                      <a:pt x="145" y="20"/>
                      <a:pt x="143" y="20"/>
                    </a:cubicBezTo>
                    <a:cubicBezTo>
                      <a:pt x="141" y="20"/>
                      <a:pt x="140" y="19"/>
                      <a:pt x="139" y="18"/>
                    </a:cubicBezTo>
                    <a:cubicBezTo>
                      <a:pt x="137" y="17"/>
                      <a:pt x="135" y="14"/>
                      <a:pt x="134" y="11"/>
                    </a:cubicBezTo>
                    <a:cubicBezTo>
                      <a:pt x="134" y="15"/>
                      <a:pt x="134" y="18"/>
                      <a:pt x="134" y="22"/>
                    </a:cubicBezTo>
                    <a:cubicBezTo>
                      <a:pt x="134" y="22"/>
                      <a:pt x="134" y="23"/>
                      <a:pt x="135" y="23"/>
                    </a:cubicBezTo>
                    <a:cubicBezTo>
                      <a:pt x="138" y="27"/>
                      <a:pt x="141" y="28"/>
                      <a:pt x="144" y="28"/>
                    </a:cubicBezTo>
                    <a:cubicBezTo>
                      <a:pt x="145" y="28"/>
                      <a:pt x="146" y="28"/>
                      <a:pt x="147" y="27"/>
                    </a:cubicBezTo>
                    <a:cubicBezTo>
                      <a:pt x="148" y="33"/>
                      <a:pt x="150" y="39"/>
                      <a:pt x="155" y="44"/>
                    </a:cubicBezTo>
                    <a:cubicBezTo>
                      <a:pt x="159" y="47"/>
                      <a:pt x="162" y="49"/>
                      <a:pt x="165" y="49"/>
                    </a:cubicBezTo>
                    <a:cubicBezTo>
                      <a:pt x="163" y="54"/>
                      <a:pt x="163" y="59"/>
                      <a:pt x="166" y="65"/>
                    </a:cubicBezTo>
                    <a:cubicBezTo>
                      <a:pt x="169" y="72"/>
                      <a:pt x="173" y="76"/>
                      <a:pt x="179" y="79"/>
                    </a:cubicBezTo>
                    <a:cubicBezTo>
                      <a:pt x="172" y="84"/>
                      <a:pt x="167" y="93"/>
                      <a:pt x="169" y="101"/>
                    </a:cubicBezTo>
                    <a:cubicBezTo>
                      <a:pt x="170" y="105"/>
                      <a:pt x="174" y="111"/>
                      <a:pt x="178" y="115"/>
                    </a:cubicBezTo>
                    <a:cubicBezTo>
                      <a:pt x="171" y="117"/>
                      <a:pt x="164" y="120"/>
                      <a:pt x="161" y="127"/>
                    </a:cubicBezTo>
                    <a:cubicBezTo>
                      <a:pt x="158" y="133"/>
                      <a:pt x="159" y="139"/>
                      <a:pt x="162" y="145"/>
                    </a:cubicBezTo>
                    <a:cubicBezTo>
                      <a:pt x="157" y="143"/>
                      <a:pt x="153" y="142"/>
                      <a:pt x="149" y="142"/>
                    </a:cubicBezTo>
                    <a:cubicBezTo>
                      <a:pt x="145" y="142"/>
                      <a:pt x="142" y="143"/>
                      <a:pt x="140" y="145"/>
                    </a:cubicBezTo>
                    <a:cubicBezTo>
                      <a:pt x="136" y="149"/>
                      <a:pt x="131" y="155"/>
                      <a:pt x="132" y="161"/>
                    </a:cubicBezTo>
                    <a:cubicBezTo>
                      <a:pt x="132" y="164"/>
                      <a:pt x="134" y="169"/>
                      <a:pt x="135" y="173"/>
                    </a:cubicBezTo>
                    <a:cubicBezTo>
                      <a:pt x="129" y="169"/>
                      <a:pt x="121" y="165"/>
                      <a:pt x="114" y="165"/>
                    </a:cubicBezTo>
                    <a:cubicBezTo>
                      <a:pt x="111" y="165"/>
                      <a:pt x="108" y="166"/>
                      <a:pt x="105" y="168"/>
                    </a:cubicBezTo>
                    <a:cubicBezTo>
                      <a:pt x="103" y="170"/>
                      <a:pt x="100" y="173"/>
                      <a:pt x="98" y="177"/>
                    </a:cubicBezTo>
                    <a:cubicBezTo>
                      <a:pt x="95" y="172"/>
                      <a:pt x="91" y="169"/>
                      <a:pt x="87" y="166"/>
                    </a:cubicBezTo>
                    <a:cubicBezTo>
                      <a:pt x="85" y="165"/>
                      <a:pt x="82" y="164"/>
                      <a:pt x="78" y="164"/>
                    </a:cubicBezTo>
                    <a:cubicBezTo>
                      <a:pt x="75" y="164"/>
                      <a:pt x="72" y="165"/>
                      <a:pt x="71" y="166"/>
                    </a:cubicBezTo>
                    <a:cubicBezTo>
                      <a:pt x="66" y="168"/>
                      <a:pt x="63" y="172"/>
                      <a:pt x="60" y="176"/>
                    </a:cubicBezTo>
                    <a:cubicBezTo>
                      <a:pt x="60" y="174"/>
                      <a:pt x="60" y="173"/>
                      <a:pt x="59" y="171"/>
                    </a:cubicBezTo>
                    <a:cubicBezTo>
                      <a:pt x="58" y="167"/>
                      <a:pt x="52" y="164"/>
                      <a:pt x="49" y="162"/>
                    </a:cubicBezTo>
                    <a:cubicBezTo>
                      <a:pt x="46" y="159"/>
                      <a:pt x="43" y="158"/>
                      <a:pt x="40" y="158"/>
                    </a:cubicBezTo>
                    <a:cubicBezTo>
                      <a:pt x="38" y="158"/>
                      <a:pt x="36" y="159"/>
                      <a:pt x="34" y="160"/>
                    </a:cubicBezTo>
                    <a:cubicBezTo>
                      <a:pt x="36" y="151"/>
                      <a:pt x="35" y="141"/>
                      <a:pt x="31" y="135"/>
                    </a:cubicBezTo>
                    <a:cubicBezTo>
                      <a:pt x="29" y="133"/>
                      <a:pt x="28" y="131"/>
                      <a:pt x="26" y="129"/>
                    </a:cubicBezTo>
                    <a:cubicBezTo>
                      <a:pt x="22" y="127"/>
                      <a:pt x="18" y="125"/>
                      <a:pt x="14" y="125"/>
                    </a:cubicBezTo>
                    <a:cubicBezTo>
                      <a:pt x="14" y="125"/>
                      <a:pt x="13" y="125"/>
                      <a:pt x="13" y="125"/>
                    </a:cubicBezTo>
                    <a:cubicBezTo>
                      <a:pt x="11" y="126"/>
                      <a:pt x="9" y="126"/>
                      <a:pt x="7" y="128"/>
                    </a:cubicBezTo>
                    <a:cubicBezTo>
                      <a:pt x="6" y="128"/>
                      <a:pt x="5" y="129"/>
                      <a:pt x="5" y="130"/>
                    </a:cubicBezTo>
                    <a:cubicBezTo>
                      <a:pt x="4" y="130"/>
                      <a:pt x="4" y="129"/>
                      <a:pt x="3" y="129"/>
                    </a:cubicBezTo>
                    <a:cubicBezTo>
                      <a:pt x="2" y="129"/>
                      <a:pt x="0" y="131"/>
                      <a:pt x="0" y="133"/>
                    </a:cubicBezTo>
                    <a:cubicBezTo>
                      <a:pt x="1" y="136"/>
                      <a:pt x="2" y="141"/>
                      <a:pt x="4" y="148"/>
                    </a:cubicBezTo>
                    <a:cubicBezTo>
                      <a:pt x="13" y="170"/>
                      <a:pt x="37" y="206"/>
                      <a:pt x="80" y="222"/>
                    </a:cubicBezTo>
                    <a:cubicBezTo>
                      <a:pt x="86" y="220"/>
                      <a:pt x="92" y="220"/>
                      <a:pt x="98" y="220"/>
                    </a:cubicBezTo>
                    <a:cubicBezTo>
                      <a:pt x="98" y="220"/>
                      <a:pt x="98" y="220"/>
                      <a:pt x="99" y="220"/>
                    </a:cubicBezTo>
                    <a:cubicBezTo>
                      <a:pt x="112" y="220"/>
                      <a:pt x="124" y="223"/>
                      <a:pt x="135" y="229"/>
                    </a:cubicBezTo>
                    <a:cubicBezTo>
                      <a:pt x="155" y="226"/>
                      <a:pt x="180" y="215"/>
                      <a:pt x="200" y="192"/>
                    </a:cubicBezTo>
                    <a:cubicBezTo>
                      <a:pt x="204" y="179"/>
                      <a:pt x="211" y="169"/>
                      <a:pt x="220" y="160"/>
                    </a:cubicBezTo>
                    <a:cubicBezTo>
                      <a:pt x="231" y="135"/>
                      <a:pt x="233" y="110"/>
                      <a:pt x="228" y="89"/>
                    </a:cubicBezTo>
                    <a:cubicBezTo>
                      <a:pt x="216" y="78"/>
                      <a:pt x="204" y="66"/>
                      <a:pt x="194" y="53"/>
                    </a:cubicBezTo>
                    <a:cubicBezTo>
                      <a:pt x="181" y="39"/>
                      <a:pt x="169" y="23"/>
                      <a:pt x="158" y="7"/>
                    </a:cubicBezTo>
                    <a:cubicBezTo>
                      <a:pt x="147" y="3"/>
                      <a:pt x="138" y="1"/>
                      <a:pt x="13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2" name="Freeform 340"/>
              <p:cNvSpPr>
                <a:spLocks noEditPoints="1"/>
              </p:cNvSpPr>
              <p:nvPr/>
            </p:nvSpPr>
            <p:spPr bwMode="auto">
              <a:xfrm>
                <a:off x="5827" y="3143"/>
                <a:ext cx="104" cy="113"/>
              </a:xfrm>
              <a:custGeom>
                <a:avLst/>
                <a:gdLst>
                  <a:gd name="T0" fmla="*/ 106 w 212"/>
                  <a:gd name="T1" fmla="*/ 194 h 227"/>
                  <a:gd name="T2" fmla="*/ 33 w 212"/>
                  <a:gd name="T3" fmla="*/ 127 h 227"/>
                  <a:gd name="T4" fmla="*/ 111 w 212"/>
                  <a:gd name="T5" fmla="*/ 19 h 227"/>
                  <a:gd name="T6" fmla="*/ 113 w 212"/>
                  <a:gd name="T7" fmla="*/ 19 h 227"/>
                  <a:gd name="T8" fmla="*/ 150 w 212"/>
                  <a:gd name="T9" fmla="*/ 29 h 227"/>
                  <a:gd name="T10" fmla="*/ 177 w 212"/>
                  <a:gd name="T11" fmla="*/ 57 h 227"/>
                  <a:gd name="T12" fmla="*/ 178 w 212"/>
                  <a:gd name="T13" fmla="*/ 58 h 227"/>
                  <a:gd name="T14" fmla="*/ 189 w 212"/>
                  <a:gd name="T15" fmla="*/ 148 h 227"/>
                  <a:gd name="T16" fmla="*/ 106 w 212"/>
                  <a:gd name="T17" fmla="*/ 194 h 227"/>
                  <a:gd name="T18" fmla="*/ 108 w 212"/>
                  <a:gd name="T19" fmla="*/ 0 h 227"/>
                  <a:gd name="T20" fmla="*/ 53 w 212"/>
                  <a:gd name="T21" fmla="*/ 21 h 227"/>
                  <a:gd name="T22" fmla="*/ 25 w 212"/>
                  <a:gd name="T23" fmla="*/ 50 h 227"/>
                  <a:gd name="T24" fmla="*/ 14 w 212"/>
                  <a:gd name="T25" fmla="*/ 69 h 227"/>
                  <a:gd name="T26" fmla="*/ 7 w 212"/>
                  <a:gd name="T27" fmla="*/ 141 h 227"/>
                  <a:gd name="T28" fmla="*/ 82 w 212"/>
                  <a:gd name="T29" fmla="*/ 222 h 227"/>
                  <a:gd name="T30" fmla="*/ 89 w 212"/>
                  <a:gd name="T31" fmla="*/ 224 h 227"/>
                  <a:gd name="T32" fmla="*/ 94 w 212"/>
                  <a:gd name="T33" fmla="*/ 225 h 227"/>
                  <a:gd name="T34" fmla="*/ 107 w 212"/>
                  <a:gd name="T35" fmla="*/ 227 h 227"/>
                  <a:gd name="T36" fmla="*/ 109 w 212"/>
                  <a:gd name="T37" fmla="*/ 227 h 227"/>
                  <a:gd name="T38" fmla="*/ 118 w 212"/>
                  <a:gd name="T39" fmla="*/ 226 h 227"/>
                  <a:gd name="T40" fmla="*/ 163 w 212"/>
                  <a:gd name="T41" fmla="*/ 210 h 227"/>
                  <a:gd name="T42" fmla="*/ 211 w 212"/>
                  <a:gd name="T43" fmla="*/ 142 h 227"/>
                  <a:gd name="T44" fmla="*/ 212 w 212"/>
                  <a:gd name="T45" fmla="*/ 137 h 227"/>
                  <a:gd name="T46" fmla="*/ 212 w 212"/>
                  <a:gd name="T47" fmla="*/ 126 h 227"/>
                  <a:gd name="T48" fmla="*/ 212 w 212"/>
                  <a:gd name="T49" fmla="*/ 123 h 227"/>
                  <a:gd name="T50" fmla="*/ 212 w 212"/>
                  <a:gd name="T51" fmla="*/ 115 h 227"/>
                  <a:gd name="T52" fmla="*/ 208 w 212"/>
                  <a:gd name="T53" fmla="*/ 92 h 227"/>
                  <a:gd name="T54" fmla="*/ 164 w 212"/>
                  <a:gd name="T55" fmla="*/ 20 h 227"/>
                  <a:gd name="T56" fmla="*/ 160 w 212"/>
                  <a:gd name="T57" fmla="*/ 17 h 227"/>
                  <a:gd name="T58" fmla="*/ 146 w 212"/>
                  <a:gd name="T59" fmla="*/ 10 h 227"/>
                  <a:gd name="T60" fmla="*/ 123 w 212"/>
                  <a:gd name="T61" fmla="*/ 2 h 227"/>
                  <a:gd name="T62" fmla="*/ 108 w 212"/>
                  <a:gd name="T63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2" h="227">
                    <a:moveTo>
                      <a:pt x="106" y="194"/>
                    </a:moveTo>
                    <a:cubicBezTo>
                      <a:pt x="77" y="194"/>
                      <a:pt x="49" y="178"/>
                      <a:pt x="33" y="127"/>
                    </a:cubicBezTo>
                    <a:cubicBezTo>
                      <a:pt x="16" y="70"/>
                      <a:pt x="73" y="19"/>
                      <a:pt x="111" y="19"/>
                    </a:cubicBezTo>
                    <a:cubicBezTo>
                      <a:pt x="112" y="19"/>
                      <a:pt x="112" y="19"/>
                      <a:pt x="113" y="19"/>
                    </a:cubicBezTo>
                    <a:cubicBezTo>
                      <a:pt x="125" y="20"/>
                      <a:pt x="139" y="24"/>
                      <a:pt x="150" y="29"/>
                    </a:cubicBezTo>
                    <a:cubicBezTo>
                      <a:pt x="161" y="35"/>
                      <a:pt x="169" y="46"/>
                      <a:pt x="177" y="57"/>
                    </a:cubicBezTo>
                    <a:cubicBezTo>
                      <a:pt x="178" y="58"/>
                      <a:pt x="178" y="58"/>
                      <a:pt x="178" y="58"/>
                    </a:cubicBezTo>
                    <a:cubicBezTo>
                      <a:pt x="183" y="66"/>
                      <a:pt x="208" y="108"/>
                      <a:pt x="189" y="148"/>
                    </a:cubicBezTo>
                    <a:cubicBezTo>
                      <a:pt x="180" y="166"/>
                      <a:pt x="143" y="194"/>
                      <a:pt x="106" y="194"/>
                    </a:cubicBezTo>
                    <a:moveTo>
                      <a:pt x="108" y="0"/>
                    </a:moveTo>
                    <a:cubicBezTo>
                      <a:pt x="89" y="0"/>
                      <a:pt x="69" y="8"/>
                      <a:pt x="53" y="21"/>
                    </a:cubicBezTo>
                    <a:cubicBezTo>
                      <a:pt x="45" y="27"/>
                      <a:pt x="34" y="37"/>
                      <a:pt x="25" y="50"/>
                    </a:cubicBezTo>
                    <a:cubicBezTo>
                      <a:pt x="21" y="56"/>
                      <a:pt x="17" y="62"/>
                      <a:pt x="14" y="69"/>
                    </a:cubicBezTo>
                    <a:cubicBezTo>
                      <a:pt x="5" y="88"/>
                      <a:pt x="0" y="113"/>
                      <a:pt x="7" y="141"/>
                    </a:cubicBezTo>
                    <a:cubicBezTo>
                      <a:pt x="13" y="166"/>
                      <a:pt x="37" y="208"/>
                      <a:pt x="82" y="222"/>
                    </a:cubicBezTo>
                    <a:cubicBezTo>
                      <a:pt x="84" y="223"/>
                      <a:pt x="86" y="224"/>
                      <a:pt x="89" y="224"/>
                    </a:cubicBezTo>
                    <a:cubicBezTo>
                      <a:pt x="90" y="225"/>
                      <a:pt x="92" y="225"/>
                      <a:pt x="94" y="225"/>
                    </a:cubicBezTo>
                    <a:cubicBezTo>
                      <a:pt x="98" y="226"/>
                      <a:pt x="103" y="227"/>
                      <a:pt x="107" y="227"/>
                    </a:cubicBezTo>
                    <a:cubicBezTo>
                      <a:pt x="108" y="227"/>
                      <a:pt x="109" y="227"/>
                      <a:pt x="109" y="227"/>
                    </a:cubicBezTo>
                    <a:cubicBezTo>
                      <a:pt x="112" y="227"/>
                      <a:pt x="115" y="227"/>
                      <a:pt x="118" y="226"/>
                    </a:cubicBezTo>
                    <a:cubicBezTo>
                      <a:pt x="134" y="225"/>
                      <a:pt x="150" y="219"/>
                      <a:pt x="163" y="210"/>
                    </a:cubicBezTo>
                    <a:cubicBezTo>
                      <a:pt x="194" y="188"/>
                      <a:pt x="209" y="155"/>
                      <a:pt x="211" y="142"/>
                    </a:cubicBezTo>
                    <a:cubicBezTo>
                      <a:pt x="211" y="140"/>
                      <a:pt x="211" y="139"/>
                      <a:pt x="212" y="137"/>
                    </a:cubicBezTo>
                    <a:cubicBezTo>
                      <a:pt x="212" y="133"/>
                      <a:pt x="212" y="130"/>
                      <a:pt x="212" y="126"/>
                    </a:cubicBezTo>
                    <a:cubicBezTo>
                      <a:pt x="212" y="125"/>
                      <a:pt x="212" y="124"/>
                      <a:pt x="212" y="123"/>
                    </a:cubicBezTo>
                    <a:cubicBezTo>
                      <a:pt x="212" y="120"/>
                      <a:pt x="212" y="118"/>
                      <a:pt x="212" y="115"/>
                    </a:cubicBezTo>
                    <a:cubicBezTo>
                      <a:pt x="211" y="109"/>
                      <a:pt x="210" y="102"/>
                      <a:pt x="208" y="92"/>
                    </a:cubicBezTo>
                    <a:cubicBezTo>
                      <a:pt x="203" y="70"/>
                      <a:pt x="194" y="44"/>
                      <a:pt x="164" y="20"/>
                    </a:cubicBezTo>
                    <a:cubicBezTo>
                      <a:pt x="163" y="19"/>
                      <a:pt x="161" y="18"/>
                      <a:pt x="160" y="17"/>
                    </a:cubicBezTo>
                    <a:cubicBezTo>
                      <a:pt x="155" y="14"/>
                      <a:pt x="151" y="12"/>
                      <a:pt x="146" y="10"/>
                    </a:cubicBezTo>
                    <a:cubicBezTo>
                      <a:pt x="138" y="6"/>
                      <a:pt x="130" y="4"/>
                      <a:pt x="123" y="2"/>
                    </a:cubicBezTo>
                    <a:cubicBezTo>
                      <a:pt x="118" y="1"/>
                      <a:pt x="113" y="0"/>
                      <a:pt x="10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3" name="Freeform 341"/>
              <p:cNvSpPr>
                <a:spLocks noEditPoints="1"/>
              </p:cNvSpPr>
              <p:nvPr/>
            </p:nvSpPr>
            <p:spPr bwMode="auto">
              <a:xfrm>
                <a:off x="7456" y="3649"/>
                <a:ext cx="123" cy="120"/>
              </a:xfrm>
              <a:custGeom>
                <a:avLst/>
                <a:gdLst>
                  <a:gd name="T0" fmla="*/ 143 w 248"/>
                  <a:gd name="T1" fmla="*/ 230 h 242"/>
                  <a:gd name="T2" fmla="*/ 137 w 248"/>
                  <a:gd name="T3" fmla="*/ 237 h 242"/>
                  <a:gd name="T4" fmla="*/ 149 w 248"/>
                  <a:gd name="T5" fmla="*/ 237 h 242"/>
                  <a:gd name="T6" fmla="*/ 140 w 248"/>
                  <a:gd name="T7" fmla="*/ 223 h 242"/>
                  <a:gd name="T8" fmla="*/ 140 w 248"/>
                  <a:gd name="T9" fmla="*/ 223 h 242"/>
                  <a:gd name="T10" fmla="*/ 12 w 248"/>
                  <a:gd name="T11" fmla="*/ 52 h 242"/>
                  <a:gd name="T12" fmla="*/ 10 w 248"/>
                  <a:gd name="T13" fmla="*/ 70 h 242"/>
                  <a:gd name="T14" fmla="*/ 23 w 248"/>
                  <a:gd name="T15" fmla="*/ 55 h 242"/>
                  <a:gd name="T16" fmla="*/ 26 w 248"/>
                  <a:gd name="T17" fmla="*/ 38 h 242"/>
                  <a:gd name="T18" fmla="*/ 20 w 248"/>
                  <a:gd name="T19" fmla="*/ 48 h 242"/>
                  <a:gd name="T20" fmla="*/ 28 w 248"/>
                  <a:gd name="T21" fmla="*/ 46 h 242"/>
                  <a:gd name="T22" fmla="*/ 26 w 248"/>
                  <a:gd name="T23" fmla="*/ 38 h 242"/>
                  <a:gd name="T24" fmla="*/ 120 w 248"/>
                  <a:gd name="T25" fmla="*/ 225 h 242"/>
                  <a:gd name="T26" fmla="*/ 130 w 248"/>
                  <a:gd name="T27" fmla="*/ 228 h 242"/>
                  <a:gd name="T28" fmla="*/ 164 w 248"/>
                  <a:gd name="T29" fmla="*/ 204 h 242"/>
                  <a:gd name="T30" fmla="*/ 179 w 248"/>
                  <a:gd name="T31" fmla="*/ 178 h 242"/>
                  <a:gd name="T32" fmla="*/ 164 w 248"/>
                  <a:gd name="T33" fmla="*/ 204 h 242"/>
                  <a:gd name="T34" fmla="*/ 176 w 248"/>
                  <a:gd name="T35" fmla="*/ 151 h 242"/>
                  <a:gd name="T36" fmla="*/ 193 w 248"/>
                  <a:gd name="T37" fmla="*/ 136 h 242"/>
                  <a:gd name="T38" fmla="*/ 192 w 248"/>
                  <a:gd name="T39" fmla="*/ 129 h 242"/>
                  <a:gd name="T40" fmla="*/ 181 w 248"/>
                  <a:gd name="T41" fmla="*/ 98 h 242"/>
                  <a:gd name="T42" fmla="*/ 168 w 248"/>
                  <a:gd name="T43" fmla="*/ 91 h 242"/>
                  <a:gd name="T44" fmla="*/ 155 w 248"/>
                  <a:gd name="T45" fmla="*/ 65 h 242"/>
                  <a:gd name="T46" fmla="*/ 177 w 248"/>
                  <a:gd name="T47" fmla="*/ 91 h 242"/>
                  <a:gd name="T48" fmla="*/ 130 w 248"/>
                  <a:gd name="T49" fmla="*/ 60 h 242"/>
                  <a:gd name="T50" fmla="*/ 116 w 248"/>
                  <a:gd name="T51" fmla="*/ 44 h 242"/>
                  <a:gd name="T52" fmla="*/ 146 w 248"/>
                  <a:gd name="T53" fmla="*/ 57 h 242"/>
                  <a:gd name="T54" fmla="*/ 49 w 248"/>
                  <a:gd name="T55" fmla="*/ 51 h 242"/>
                  <a:gd name="T56" fmla="*/ 65 w 248"/>
                  <a:gd name="T57" fmla="*/ 38 h 242"/>
                  <a:gd name="T58" fmla="*/ 49 w 248"/>
                  <a:gd name="T59" fmla="*/ 51 h 242"/>
                  <a:gd name="T60" fmla="*/ 77 w 248"/>
                  <a:gd name="T61" fmla="*/ 42 h 242"/>
                  <a:gd name="T62" fmla="*/ 84 w 248"/>
                  <a:gd name="T63" fmla="*/ 36 h 242"/>
                  <a:gd name="T64" fmla="*/ 110 w 248"/>
                  <a:gd name="T65" fmla="*/ 43 h 242"/>
                  <a:gd name="T66" fmla="*/ 92 w 248"/>
                  <a:gd name="T67" fmla="*/ 53 h 242"/>
                  <a:gd name="T68" fmla="*/ 88 w 248"/>
                  <a:gd name="T69" fmla="*/ 52 h 242"/>
                  <a:gd name="T70" fmla="*/ 32 w 248"/>
                  <a:gd name="T71" fmla="*/ 32 h 242"/>
                  <a:gd name="T72" fmla="*/ 35 w 248"/>
                  <a:gd name="T73" fmla="*/ 50 h 242"/>
                  <a:gd name="T74" fmla="*/ 31 w 248"/>
                  <a:gd name="T75" fmla="*/ 52 h 242"/>
                  <a:gd name="T76" fmla="*/ 29 w 248"/>
                  <a:gd name="T77" fmla="*/ 71 h 242"/>
                  <a:gd name="T78" fmla="*/ 39 w 248"/>
                  <a:gd name="T79" fmla="*/ 55 h 242"/>
                  <a:gd name="T80" fmla="*/ 56 w 248"/>
                  <a:gd name="T81" fmla="*/ 57 h 242"/>
                  <a:gd name="T82" fmla="*/ 71 w 248"/>
                  <a:gd name="T83" fmla="*/ 44 h 242"/>
                  <a:gd name="T84" fmla="*/ 94 w 248"/>
                  <a:gd name="T85" fmla="*/ 61 h 242"/>
                  <a:gd name="T86" fmla="*/ 111 w 248"/>
                  <a:gd name="T87" fmla="*/ 51 h 242"/>
                  <a:gd name="T88" fmla="*/ 130 w 248"/>
                  <a:gd name="T89" fmla="*/ 68 h 242"/>
                  <a:gd name="T90" fmla="*/ 143 w 248"/>
                  <a:gd name="T91" fmla="*/ 76 h 242"/>
                  <a:gd name="T92" fmla="*/ 163 w 248"/>
                  <a:gd name="T93" fmla="*/ 99 h 242"/>
                  <a:gd name="T94" fmla="*/ 167 w 248"/>
                  <a:gd name="T95" fmla="*/ 117 h 242"/>
                  <a:gd name="T96" fmla="*/ 170 w 248"/>
                  <a:gd name="T97" fmla="*/ 146 h 242"/>
                  <a:gd name="T98" fmla="*/ 159 w 248"/>
                  <a:gd name="T99" fmla="*/ 182 h 242"/>
                  <a:gd name="T100" fmla="*/ 152 w 248"/>
                  <a:gd name="T101" fmla="*/ 199 h 242"/>
                  <a:gd name="T102" fmla="*/ 131 w 248"/>
                  <a:gd name="T103" fmla="*/ 218 h 242"/>
                  <a:gd name="T104" fmla="*/ 117 w 248"/>
                  <a:gd name="T105" fmla="*/ 219 h 242"/>
                  <a:gd name="T106" fmla="*/ 106 w 248"/>
                  <a:gd name="T107" fmla="*/ 239 h 242"/>
                  <a:gd name="T108" fmla="*/ 110 w 248"/>
                  <a:gd name="T109" fmla="*/ 242 h 242"/>
                  <a:gd name="T110" fmla="*/ 130 w 248"/>
                  <a:gd name="T111" fmla="*/ 241 h 242"/>
                  <a:gd name="T112" fmla="*/ 142 w 248"/>
                  <a:gd name="T113" fmla="*/ 211 h 242"/>
                  <a:gd name="T114" fmla="*/ 158 w 248"/>
                  <a:gd name="T115" fmla="*/ 209 h 242"/>
                  <a:gd name="T116" fmla="*/ 145 w 248"/>
                  <a:gd name="T117" fmla="*/ 220 h 242"/>
                  <a:gd name="T118" fmla="*/ 217 w 248"/>
                  <a:gd name="T119" fmla="*/ 191 h 242"/>
                  <a:gd name="T120" fmla="*/ 154 w 248"/>
                  <a:gd name="T121" fmla="*/ 4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8" h="242">
                    <a:moveTo>
                      <a:pt x="144" y="230"/>
                    </a:moveTo>
                    <a:cubicBezTo>
                      <a:pt x="144" y="230"/>
                      <a:pt x="143" y="230"/>
                      <a:pt x="143" y="230"/>
                    </a:cubicBezTo>
                    <a:cubicBezTo>
                      <a:pt x="142" y="230"/>
                      <a:pt x="142" y="230"/>
                      <a:pt x="141" y="230"/>
                    </a:cubicBezTo>
                    <a:cubicBezTo>
                      <a:pt x="138" y="231"/>
                      <a:pt x="137" y="234"/>
                      <a:pt x="137" y="237"/>
                    </a:cubicBezTo>
                    <a:cubicBezTo>
                      <a:pt x="137" y="238"/>
                      <a:pt x="137" y="239"/>
                      <a:pt x="137" y="240"/>
                    </a:cubicBezTo>
                    <a:cubicBezTo>
                      <a:pt x="141" y="240"/>
                      <a:pt x="145" y="239"/>
                      <a:pt x="149" y="237"/>
                    </a:cubicBezTo>
                    <a:cubicBezTo>
                      <a:pt x="148" y="235"/>
                      <a:pt x="146" y="232"/>
                      <a:pt x="144" y="230"/>
                    </a:cubicBezTo>
                    <a:moveTo>
                      <a:pt x="140" y="223"/>
                    </a:moveTo>
                    <a:cubicBezTo>
                      <a:pt x="140" y="223"/>
                      <a:pt x="140" y="223"/>
                      <a:pt x="140" y="223"/>
                    </a:cubicBezTo>
                    <a:cubicBezTo>
                      <a:pt x="140" y="223"/>
                      <a:pt x="140" y="223"/>
                      <a:pt x="140" y="223"/>
                    </a:cubicBezTo>
                    <a:cubicBezTo>
                      <a:pt x="140" y="223"/>
                      <a:pt x="140" y="223"/>
                      <a:pt x="140" y="223"/>
                    </a:cubicBezTo>
                    <a:moveTo>
                      <a:pt x="12" y="52"/>
                    </a:moveTo>
                    <a:cubicBezTo>
                      <a:pt x="6" y="60"/>
                      <a:pt x="2" y="66"/>
                      <a:pt x="0" y="71"/>
                    </a:cubicBezTo>
                    <a:cubicBezTo>
                      <a:pt x="3" y="71"/>
                      <a:pt x="7" y="70"/>
                      <a:pt x="10" y="70"/>
                    </a:cubicBezTo>
                    <a:cubicBezTo>
                      <a:pt x="15" y="65"/>
                      <a:pt x="20" y="60"/>
                      <a:pt x="26" y="55"/>
                    </a:cubicBezTo>
                    <a:cubicBezTo>
                      <a:pt x="25" y="55"/>
                      <a:pt x="24" y="55"/>
                      <a:pt x="23" y="55"/>
                    </a:cubicBezTo>
                    <a:cubicBezTo>
                      <a:pt x="19" y="55"/>
                      <a:pt x="16" y="54"/>
                      <a:pt x="12" y="52"/>
                    </a:cubicBezTo>
                    <a:moveTo>
                      <a:pt x="26" y="38"/>
                    </a:moveTo>
                    <a:cubicBezTo>
                      <a:pt x="23" y="41"/>
                      <a:pt x="20" y="44"/>
                      <a:pt x="17" y="47"/>
                    </a:cubicBezTo>
                    <a:cubicBezTo>
                      <a:pt x="18" y="47"/>
                      <a:pt x="19" y="47"/>
                      <a:pt x="20" y="48"/>
                    </a:cubicBezTo>
                    <a:cubicBezTo>
                      <a:pt x="21" y="48"/>
                      <a:pt x="22" y="49"/>
                      <a:pt x="23" y="49"/>
                    </a:cubicBezTo>
                    <a:cubicBezTo>
                      <a:pt x="25" y="49"/>
                      <a:pt x="26" y="48"/>
                      <a:pt x="28" y="46"/>
                    </a:cubicBezTo>
                    <a:cubicBezTo>
                      <a:pt x="28" y="45"/>
                      <a:pt x="28" y="44"/>
                      <a:pt x="29" y="44"/>
                    </a:cubicBezTo>
                    <a:cubicBezTo>
                      <a:pt x="28" y="42"/>
                      <a:pt x="27" y="40"/>
                      <a:pt x="26" y="38"/>
                    </a:cubicBezTo>
                    <a:moveTo>
                      <a:pt x="112" y="235"/>
                    </a:moveTo>
                    <a:cubicBezTo>
                      <a:pt x="113" y="231"/>
                      <a:pt x="117" y="226"/>
                      <a:pt x="120" y="225"/>
                    </a:cubicBezTo>
                    <a:cubicBezTo>
                      <a:pt x="121" y="224"/>
                      <a:pt x="123" y="224"/>
                      <a:pt x="124" y="224"/>
                    </a:cubicBezTo>
                    <a:cubicBezTo>
                      <a:pt x="127" y="224"/>
                      <a:pt x="129" y="226"/>
                      <a:pt x="130" y="228"/>
                    </a:cubicBezTo>
                    <a:cubicBezTo>
                      <a:pt x="124" y="231"/>
                      <a:pt x="118" y="234"/>
                      <a:pt x="112" y="235"/>
                    </a:cubicBezTo>
                    <a:moveTo>
                      <a:pt x="164" y="204"/>
                    </a:moveTo>
                    <a:cubicBezTo>
                      <a:pt x="161" y="199"/>
                      <a:pt x="160" y="194"/>
                      <a:pt x="163" y="188"/>
                    </a:cubicBezTo>
                    <a:cubicBezTo>
                      <a:pt x="168" y="181"/>
                      <a:pt x="173" y="178"/>
                      <a:pt x="179" y="178"/>
                    </a:cubicBezTo>
                    <a:cubicBezTo>
                      <a:pt x="180" y="178"/>
                      <a:pt x="181" y="178"/>
                      <a:pt x="183" y="178"/>
                    </a:cubicBezTo>
                    <a:cubicBezTo>
                      <a:pt x="178" y="188"/>
                      <a:pt x="171" y="196"/>
                      <a:pt x="164" y="204"/>
                    </a:cubicBezTo>
                    <a:moveTo>
                      <a:pt x="186" y="171"/>
                    </a:moveTo>
                    <a:cubicBezTo>
                      <a:pt x="179" y="167"/>
                      <a:pt x="175" y="158"/>
                      <a:pt x="176" y="151"/>
                    </a:cubicBezTo>
                    <a:cubicBezTo>
                      <a:pt x="176" y="147"/>
                      <a:pt x="186" y="136"/>
                      <a:pt x="192" y="136"/>
                    </a:cubicBezTo>
                    <a:cubicBezTo>
                      <a:pt x="192" y="136"/>
                      <a:pt x="192" y="136"/>
                      <a:pt x="193" y="136"/>
                    </a:cubicBezTo>
                    <a:cubicBezTo>
                      <a:pt x="193" y="148"/>
                      <a:pt x="190" y="160"/>
                      <a:pt x="186" y="171"/>
                    </a:cubicBezTo>
                    <a:moveTo>
                      <a:pt x="192" y="129"/>
                    </a:moveTo>
                    <a:cubicBezTo>
                      <a:pt x="184" y="126"/>
                      <a:pt x="173" y="122"/>
                      <a:pt x="173" y="113"/>
                    </a:cubicBezTo>
                    <a:cubicBezTo>
                      <a:pt x="173" y="107"/>
                      <a:pt x="177" y="102"/>
                      <a:pt x="181" y="98"/>
                    </a:cubicBezTo>
                    <a:cubicBezTo>
                      <a:pt x="187" y="108"/>
                      <a:pt x="191" y="119"/>
                      <a:pt x="192" y="129"/>
                    </a:cubicBezTo>
                    <a:moveTo>
                      <a:pt x="168" y="91"/>
                    </a:moveTo>
                    <a:cubicBezTo>
                      <a:pt x="156" y="91"/>
                      <a:pt x="145" y="87"/>
                      <a:pt x="152" y="71"/>
                    </a:cubicBezTo>
                    <a:cubicBezTo>
                      <a:pt x="153" y="69"/>
                      <a:pt x="154" y="67"/>
                      <a:pt x="155" y="65"/>
                    </a:cubicBezTo>
                    <a:cubicBezTo>
                      <a:pt x="161" y="71"/>
                      <a:pt x="167" y="77"/>
                      <a:pt x="173" y="85"/>
                    </a:cubicBezTo>
                    <a:cubicBezTo>
                      <a:pt x="174" y="87"/>
                      <a:pt x="176" y="89"/>
                      <a:pt x="177" y="91"/>
                    </a:cubicBezTo>
                    <a:cubicBezTo>
                      <a:pt x="174" y="91"/>
                      <a:pt x="171" y="91"/>
                      <a:pt x="168" y="91"/>
                    </a:cubicBezTo>
                    <a:moveTo>
                      <a:pt x="130" y="60"/>
                    </a:moveTo>
                    <a:cubicBezTo>
                      <a:pt x="126" y="60"/>
                      <a:pt x="123" y="59"/>
                      <a:pt x="121" y="56"/>
                    </a:cubicBezTo>
                    <a:cubicBezTo>
                      <a:pt x="119" y="53"/>
                      <a:pt x="117" y="48"/>
                      <a:pt x="116" y="44"/>
                    </a:cubicBezTo>
                    <a:cubicBezTo>
                      <a:pt x="117" y="43"/>
                      <a:pt x="117" y="42"/>
                      <a:pt x="118" y="42"/>
                    </a:cubicBezTo>
                    <a:cubicBezTo>
                      <a:pt x="127" y="45"/>
                      <a:pt x="136" y="50"/>
                      <a:pt x="146" y="57"/>
                    </a:cubicBezTo>
                    <a:cubicBezTo>
                      <a:pt x="141" y="59"/>
                      <a:pt x="135" y="60"/>
                      <a:pt x="130" y="60"/>
                    </a:cubicBezTo>
                    <a:moveTo>
                      <a:pt x="49" y="51"/>
                    </a:moveTo>
                    <a:cubicBezTo>
                      <a:pt x="45" y="51"/>
                      <a:pt x="42" y="49"/>
                      <a:pt x="39" y="47"/>
                    </a:cubicBezTo>
                    <a:cubicBezTo>
                      <a:pt x="47" y="43"/>
                      <a:pt x="55" y="40"/>
                      <a:pt x="65" y="38"/>
                    </a:cubicBezTo>
                    <a:cubicBezTo>
                      <a:pt x="63" y="42"/>
                      <a:pt x="63" y="46"/>
                      <a:pt x="57" y="49"/>
                    </a:cubicBezTo>
                    <a:cubicBezTo>
                      <a:pt x="54" y="50"/>
                      <a:pt x="51" y="51"/>
                      <a:pt x="49" y="51"/>
                    </a:cubicBezTo>
                    <a:moveTo>
                      <a:pt x="88" y="52"/>
                    </a:moveTo>
                    <a:cubicBezTo>
                      <a:pt x="82" y="50"/>
                      <a:pt x="79" y="47"/>
                      <a:pt x="77" y="42"/>
                    </a:cubicBezTo>
                    <a:cubicBezTo>
                      <a:pt x="76" y="40"/>
                      <a:pt x="75" y="38"/>
                      <a:pt x="74" y="36"/>
                    </a:cubicBezTo>
                    <a:cubicBezTo>
                      <a:pt x="77" y="36"/>
                      <a:pt x="81" y="36"/>
                      <a:pt x="84" y="36"/>
                    </a:cubicBezTo>
                    <a:cubicBezTo>
                      <a:pt x="93" y="36"/>
                      <a:pt x="102" y="37"/>
                      <a:pt x="110" y="39"/>
                    </a:cubicBezTo>
                    <a:cubicBezTo>
                      <a:pt x="110" y="40"/>
                      <a:pt x="110" y="41"/>
                      <a:pt x="110" y="43"/>
                    </a:cubicBezTo>
                    <a:cubicBezTo>
                      <a:pt x="106" y="48"/>
                      <a:pt x="99" y="53"/>
                      <a:pt x="94" y="53"/>
                    </a:cubicBezTo>
                    <a:cubicBezTo>
                      <a:pt x="93" y="53"/>
                      <a:pt x="93" y="53"/>
                      <a:pt x="92" y="53"/>
                    </a:cubicBezTo>
                    <a:cubicBezTo>
                      <a:pt x="91" y="52"/>
                      <a:pt x="90" y="52"/>
                      <a:pt x="89" y="52"/>
                    </a:cubicBezTo>
                    <a:cubicBezTo>
                      <a:pt x="88" y="52"/>
                      <a:pt x="88" y="52"/>
                      <a:pt x="88" y="52"/>
                    </a:cubicBezTo>
                    <a:moveTo>
                      <a:pt x="120" y="0"/>
                    </a:moveTo>
                    <a:cubicBezTo>
                      <a:pt x="82" y="0"/>
                      <a:pt x="53" y="15"/>
                      <a:pt x="32" y="32"/>
                    </a:cubicBezTo>
                    <a:cubicBezTo>
                      <a:pt x="35" y="38"/>
                      <a:pt x="37" y="44"/>
                      <a:pt x="37" y="47"/>
                    </a:cubicBezTo>
                    <a:cubicBezTo>
                      <a:pt x="38" y="49"/>
                      <a:pt x="36" y="50"/>
                      <a:pt x="35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51"/>
                      <a:pt x="32" y="52"/>
                      <a:pt x="31" y="52"/>
                    </a:cubicBezTo>
                    <a:cubicBezTo>
                      <a:pt x="32" y="57"/>
                      <a:pt x="31" y="63"/>
                      <a:pt x="30" y="67"/>
                    </a:cubicBezTo>
                    <a:cubicBezTo>
                      <a:pt x="30" y="69"/>
                      <a:pt x="30" y="70"/>
                      <a:pt x="29" y="71"/>
                    </a:cubicBezTo>
                    <a:cubicBezTo>
                      <a:pt x="31" y="71"/>
                      <a:pt x="34" y="72"/>
                      <a:pt x="36" y="72"/>
                    </a:cubicBezTo>
                    <a:cubicBezTo>
                      <a:pt x="38" y="67"/>
                      <a:pt x="39" y="61"/>
                      <a:pt x="39" y="55"/>
                    </a:cubicBezTo>
                    <a:cubicBezTo>
                      <a:pt x="42" y="57"/>
                      <a:pt x="45" y="58"/>
                      <a:pt x="49" y="58"/>
                    </a:cubicBezTo>
                    <a:cubicBezTo>
                      <a:pt x="51" y="58"/>
                      <a:pt x="54" y="58"/>
                      <a:pt x="56" y="57"/>
                    </a:cubicBezTo>
                    <a:cubicBezTo>
                      <a:pt x="59" y="55"/>
                      <a:pt x="66" y="53"/>
                      <a:pt x="68" y="49"/>
                    </a:cubicBezTo>
                    <a:cubicBezTo>
                      <a:pt x="70" y="48"/>
                      <a:pt x="70" y="46"/>
                      <a:pt x="71" y="44"/>
                    </a:cubicBezTo>
                    <a:cubicBezTo>
                      <a:pt x="73" y="49"/>
                      <a:pt x="75" y="54"/>
                      <a:pt x="80" y="57"/>
                    </a:cubicBezTo>
                    <a:cubicBezTo>
                      <a:pt x="82" y="59"/>
                      <a:pt x="89" y="61"/>
                      <a:pt x="94" y="61"/>
                    </a:cubicBezTo>
                    <a:cubicBezTo>
                      <a:pt x="95" y="61"/>
                      <a:pt x="96" y="61"/>
                      <a:pt x="97" y="60"/>
                    </a:cubicBezTo>
                    <a:cubicBezTo>
                      <a:pt x="101" y="59"/>
                      <a:pt x="107" y="55"/>
                      <a:pt x="111" y="51"/>
                    </a:cubicBezTo>
                    <a:cubicBezTo>
                      <a:pt x="112" y="56"/>
                      <a:pt x="114" y="60"/>
                      <a:pt x="117" y="62"/>
                    </a:cubicBezTo>
                    <a:cubicBezTo>
                      <a:pt x="120" y="66"/>
                      <a:pt x="125" y="68"/>
                      <a:pt x="130" y="68"/>
                    </a:cubicBezTo>
                    <a:cubicBezTo>
                      <a:pt x="136" y="68"/>
                      <a:pt x="143" y="66"/>
                      <a:pt x="149" y="63"/>
                    </a:cubicBezTo>
                    <a:cubicBezTo>
                      <a:pt x="147" y="67"/>
                      <a:pt x="144" y="72"/>
                      <a:pt x="143" y="76"/>
                    </a:cubicBezTo>
                    <a:cubicBezTo>
                      <a:pt x="141" y="82"/>
                      <a:pt x="145" y="89"/>
                      <a:pt x="149" y="94"/>
                    </a:cubicBezTo>
                    <a:cubicBezTo>
                      <a:pt x="151" y="98"/>
                      <a:pt x="157" y="99"/>
                      <a:pt x="163" y="99"/>
                    </a:cubicBezTo>
                    <a:cubicBezTo>
                      <a:pt x="166" y="99"/>
                      <a:pt x="169" y="99"/>
                      <a:pt x="171" y="99"/>
                    </a:cubicBezTo>
                    <a:cubicBezTo>
                      <a:pt x="167" y="104"/>
                      <a:pt x="165" y="110"/>
                      <a:pt x="167" y="117"/>
                    </a:cubicBezTo>
                    <a:cubicBezTo>
                      <a:pt x="168" y="125"/>
                      <a:pt x="175" y="130"/>
                      <a:pt x="183" y="133"/>
                    </a:cubicBezTo>
                    <a:cubicBezTo>
                      <a:pt x="177" y="136"/>
                      <a:pt x="172" y="142"/>
                      <a:pt x="170" y="146"/>
                    </a:cubicBezTo>
                    <a:cubicBezTo>
                      <a:pt x="165" y="154"/>
                      <a:pt x="169" y="164"/>
                      <a:pt x="175" y="171"/>
                    </a:cubicBezTo>
                    <a:cubicBezTo>
                      <a:pt x="169" y="172"/>
                      <a:pt x="164" y="175"/>
                      <a:pt x="159" y="182"/>
                    </a:cubicBezTo>
                    <a:cubicBezTo>
                      <a:pt x="154" y="187"/>
                      <a:pt x="153" y="193"/>
                      <a:pt x="155" y="199"/>
                    </a:cubicBezTo>
                    <a:cubicBezTo>
                      <a:pt x="154" y="199"/>
                      <a:pt x="153" y="199"/>
                      <a:pt x="152" y="199"/>
                    </a:cubicBezTo>
                    <a:cubicBezTo>
                      <a:pt x="150" y="199"/>
                      <a:pt x="146" y="200"/>
                      <a:pt x="143" y="202"/>
                    </a:cubicBezTo>
                    <a:cubicBezTo>
                      <a:pt x="137" y="206"/>
                      <a:pt x="133" y="211"/>
                      <a:pt x="131" y="218"/>
                    </a:cubicBezTo>
                    <a:cubicBezTo>
                      <a:pt x="130" y="216"/>
                      <a:pt x="128" y="215"/>
                      <a:pt x="126" y="215"/>
                    </a:cubicBezTo>
                    <a:cubicBezTo>
                      <a:pt x="124" y="215"/>
                      <a:pt x="121" y="216"/>
                      <a:pt x="117" y="219"/>
                    </a:cubicBezTo>
                    <a:cubicBezTo>
                      <a:pt x="116" y="219"/>
                      <a:pt x="116" y="219"/>
                      <a:pt x="115" y="220"/>
                    </a:cubicBezTo>
                    <a:cubicBezTo>
                      <a:pt x="113" y="227"/>
                      <a:pt x="109" y="233"/>
                      <a:pt x="106" y="239"/>
                    </a:cubicBezTo>
                    <a:cubicBezTo>
                      <a:pt x="106" y="240"/>
                      <a:pt x="107" y="240"/>
                      <a:pt x="108" y="241"/>
                    </a:cubicBezTo>
                    <a:cubicBezTo>
                      <a:pt x="108" y="241"/>
                      <a:pt x="109" y="242"/>
                      <a:pt x="110" y="242"/>
                    </a:cubicBezTo>
                    <a:cubicBezTo>
                      <a:pt x="110" y="242"/>
                      <a:pt x="111" y="242"/>
                      <a:pt x="111" y="242"/>
                    </a:cubicBezTo>
                    <a:cubicBezTo>
                      <a:pt x="114" y="242"/>
                      <a:pt x="121" y="242"/>
                      <a:pt x="130" y="241"/>
                    </a:cubicBezTo>
                    <a:cubicBezTo>
                      <a:pt x="129" y="234"/>
                      <a:pt x="132" y="227"/>
                      <a:pt x="137" y="224"/>
                    </a:cubicBezTo>
                    <a:cubicBezTo>
                      <a:pt x="137" y="219"/>
                      <a:pt x="138" y="214"/>
                      <a:pt x="142" y="211"/>
                    </a:cubicBezTo>
                    <a:cubicBezTo>
                      <a:pt x="145" y="208"/>
                      <a:pt x="149" y="206"/>
                      <a:pt x="152" y="206"/>
                    </a:cubicBezTo>
                    <a:cubicBezTo>
                      <a:pt x="154" y="206"/>
                      <a:pt x="156" y="207"/>
                      <a:pt x="158" y="209"/>
                    </a:cubicBezTo>
                    <a:cubicBezTo>
                      <a:pt x="154" y="213"/>
                      <a:pt x="149" y="217"/>
                      <a:pt x="144" y="220"/>
                    </a:cubicBezTo>
                    <a:cubicBezTo>
                      <a:pt x="144" y="220"/>
                      <a:pt x="145" y="220"/>
                      <a:pt x="145" y="220"/>
                    </a:cubicBezTo>
                    <a:cubicBezTo>
                      <a:pt x="148" y="222"/>
                      <a:pt x="153" y="227"/>
                      <a:pt x="158" y="235"/>
                    </a:cubicBezTo>
                    <a:cubicBezTo>
                      <a:pt x="176" y="228"/>
                      <a:pt x="197" y="215"/>
                      <a:pt x="217" y="191"/>
                    </a:cubicBezTo>
                    <a:cubicBezTo>
                      <a:pt x="239" y="165"/>
                      <a:pt x="248" y="119"/>
                      <a:pt x="228" y="72"/>
                    </a:cubicBezTo>
                    <a:cubicBezTo>
                      <a:pt x="211" y="32"/>
                      <a:pt x="178" y="10"/>
                      <a:pt x="154" y="4"/>
                    </a:cubicBezTo>
                    <a:cubicBezTo>
                      <a:pt x="142" y="1"/>
                      <a:pt x="130" y="0"/>
                      <a:pt x="1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4" name="Freeform 342"/>
              <p:cNvSpPr>
                <a:spLocks noEditPoints="1"/>
              </p:cNvSpPr>
              <p:nvPr/>
            </p:nvSpPr>
            <p:spPr bwMode="auto">
              <a:xfrm>
                <a:off x="7440" y="3758"/>
                <a:ext cx="116" cy="108"/>
              </a:xfrm>
              <a:custGeom>
                <a:avLst/>
                <a:gdLst>
                  <a:gd name="T0" fmla="*/ 18 w 235"/>
                  <a:gd name="T1" fmla="*/ 169 h 219"/>
                  <a:gd name="T2" fmla="*/ 19 w 235"/>
                  <a:gd name="T3" fmla="*/ 161 h 219"/>
                  <a:gd name="T4" fmla="*/ 7 w 235"/>
                  <a:gd name="T5" fmla="*/ 144 h 219"/>
                  <a:gd name="T6" fmla="*/ 0 w 235"/>
                  <a:gd name="T7" fmla="*/ 99 h 219"/>
                  <a:gd name="T8" fmla="*/ 2 w 235"/>
                  <a:gd name="T9" fmla="*/ 103 h 219"/>
                  <a:gd name="T10" fmla="*/ 27 w 235"/>
                  <a:gd name="T11" fmla="*/ 96 h 219"/>
                  <a:gd name="T12" fmla="*/ 32 w 235"/>
                  <a:gd name="T13" fmla="*/ 106 h 219"/>
                  <a:gd name="T14" fmla="*/ 16 w 235"/>
                  <a:gd name="T15" fmla="*/ 68 h 219"/>
                  <a:gd name="T16" fmla="*/ 24 w 235"/>
                  <a:gd name="T17" fmla="*/ 77 h 219"/>
                  <a:gd name="T18" fmla="*/ 16 w 235"/>
                  <a:gd name="T19" fmla="*/ 68 h 219"/>
                  <a:gd name="T20" fmla="*/ 84 w 235"/>
                  <a:gd name="T21" fmla="*/ 170 h 219"/>
                  <a:gd name="T22" fmla="*/ 102 w 235"/>
                  <a:gd name="T23" fmla="*/ 156 h 219"/>
                  <a:gd name="T24" fmla="*/ 92 w 235"/>
                  <a:gd name="T25" fmla="*/ 170 h 219"/>
                  <a:gd name="T26" fmla="*/ 49 w 235"/>
                  <a:gd name="T27" fmla="*/ 154 h 219"/>
                  <a:gd name="T28" fmla="*/ 69 w 235"/>
                  <a:gd name="T29" fmla="*/ 149 h 219"/>
                  <a:gd name="T30" fmla="*/ 121 w 235"/>
                  <a:gd name="T31" fmla="*/ 165 h 219"/>
                  <a:gd name="T32" fmla="*/ 144 w 235"/>
                  <a:gd name="T33" fmla="*/ 146 h 219"/>
                  <a:gd name="T34" fmla="*/ 126 w 235"/>
                  <a:gd name="T35" fmla="*/ 163 h 219"/>
                  <a:gd name="T36" fmla="*/ 157 w 235"/>
                  <a:gd name="T37" fmla="*/ 144 h 219"/>
                  <a:gd name="T38" fmla="*/ 173 w 235"/>
                  <a:gd name="T39" fmla="*/ 119 h 219"/>
                  <a:gd name="T40" fmla="*/ 178 w 235"/>
                  <a:gd name="T41" fmla="*/ 121 h 219"/>
                  <a:gd name="T42" fmla="*/ 182 w 235"/>
                  <a:gd name="T43" fmla="*/ 115 h 219"/>
                  <a:gd name="T44" fmla="*/ 174 w 235"/>
                  <a:gd name="T45" fmla="*/ 94 h 219"/>
                  <a:gd name="T46" fmla="*/ 188 w 235"/>
                  <a:gd name="T47" fmla="*/ 83 h 219"/>
                  <a:gd name="T48" fmla="*/ 182 w 235"/>
                  <a:gd name="T49" fmla="*/ 115 h 219"/>
                  <a:gd name="T50" fmla="*/ 187 w 235"/>
                  <a:gd name="T51" fmla="*/ 62 h 219"/>
                  <a:gd name="T52" fmla="*/ 194 w 235"/>
                  <a:gd name="T53" fmla="*/ 72 h 219"/>
                  <a:gd name="T54" fmla="*/ 177 w 235"/>
                  <a:gd name="T55" fmla="*/ 10 h 219"/>
                  <a:gd name="T56" fmla="*/ 191 w 235"/>
                  <a:gd name="T57" fmla="*/ 37 h 219"/>
                  <a:gd name="T58" fmla="*/ 170 w 235"/>
                  <a:gd name="T59" fmla="*/ 20 h 219"/>
                  <a:gd name="T60" fmla="*/ 174 w 235"/>
                  <a:gd name="T61" fmla="*/ 10 h 219"/>
                  <a:gd name="T62" fmla="*/ 176 w 235"/>
                  <a:gd name="T63" fmla="*/ 0 h 219"/>
                  <a:gd name="T64" fmla="*/ 173 w 235"/>
                  <a:gd name="T65" fmla="*/ 3 h 219"/>
                  <a:gd name="T66" fmla="*/ 170 w 235"/>
                  <a:gd name="T67" fmla="*/ 4 h 219"/>
                  <a:gd name="T68" fmla="*/ 166 w 235"/>
                  <a:gd name="T69" fmla="*/ 30 h 219"/>
                  <a:gd name="T70" fmla="*/ 180 w 235"/>
                  <a:gd name="T71" fmla="*/ 59 h 219"/>
                  <a:gd name="T72" fmla="*/ 187 w 235"/>
                  <a:gd name="T73" fmla="*/ 76 h 219"/>
                  <a:gd name="T74" fmla="*/ 167 w 235"/>
                  <a:gd name="T75" fmla="*/ 97 h 219"/>
                  <a:gd name="T76" fmla="*/ 160 w 235"/>
                  <a:gd name="T77" fmla="*/ 115 h 219"/>
                  <a:gd name="T78" fmla="*/ 142 w 235"/>
                  <a:gd name="T79" fmla="*/ 137 h 219"/>
                  <a:gd name="T80" fmla="*/ 125 w 235"/>
                  <a:gd name="T81" fmla="*/ 138 h 219"/>
                  <a:gd name="T82" fmla="*/ 100 w 235"/>
                  <a:gd name="T83" fmla="*/ 149 h 219"/>
                  <a:gd name="T84" fmla="*/ 83 w 235"/>
                  <a:gd name="T85" fmla="*/ 160 h 219"/>
                  <a:gd name="T86" fmla="*/ 64 w 235"/>
                  <a:gd name="T87" fmla="*/ 140 h 219"/>
                  <a:gd name="T88" fmla="*/ 46 w 235"/>
                  <a:gd name="T89" fmla="*/ 126 h 219"/>
                  <a:gd name="T90" fmla="*/ 37 w 235"/>
                  <a:gd name="T91" fmla="*/ 127 h 219"/>
                  <a:gd name="T92" fmla="*/ 43 w 235"/>
                  <a:gd name="T93" fmla="*/ 149 h 219"/>
                  <a:gd name="T94" fmla="*/ 51 w 235"/>
                  <a:gd name="T95" fmla="*/ 205 h 219"/>
                  <a:gd name="T96" fmla="*/ 123 w 235"/>
                  <a:gd name="T97" fmla="*/ 214 h 219"/>
                  <a:gd name="T98" fmla="*/ 134 w 235"/>
                  <a:gd name="T99" fmla="*/ 215 h 219"/>
                  <a:gd name="T100" fmla="*/ 191 w 235"/>
                  <a:gd name="T101" fmla="*/ 15 h 219"/>
                  <a:gd name="T102" fmla="*/ 177 w 235"/>
                  <a:gd name="T103" fmla="*/ 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5" h="219">
                    <a:moveTo>
                      <a:pt x="19" y="161"/>
                    </a:moveTo>
                    <a:cubicBezTo>
                      <a:pt x="19" y="164"/>
                      <a:pt x="19" y="167"/>
                      <a:pt x="18" y="169"/>
                    </a:cubicBezTo>
                    <a:cubicBezTo>
                      <a:pt x="20" y="172"/>
                      <a:pt x="21" y="174"/>
                      <a:pt x="22" y="176"/>
                    </a:cubicBezTo>
                    <a:cubicBezTo>
                      <a:pt x="21" y="171"/>
                      <a:pt x="20" y="166"/>
                      <a:pt x="19" y="161"/>
                    </a:cubicBezTo>
                    <a:moveTo>
                      <a:pt x="3" y="128"/>
                    </a:moveTo>
                    <a:cubicBezTo>
                      <a:pt x="4" y="133"/>
                      <a:pt x="5" y="138"/>
                      <a:pt x="7" y="144"/>
                    </a:cubicBezTo>
                    <a:cubicBezTo>
                      <a:pt x="6" y="138"/>
                      <a:pt x="5" y="133"/>
                      <a:pt x="3" y="128"/>
                    </a:cubicBezTo>
                    <a:moveTo>
                      <a:pt x="0" y="99"/>
                    </a:moveTo>
                    <a:cubicBezTo>
                      <a:pt x="0" y="99"/>
                      <a:pt x="0" y="100"/>
                      <a:pt x="0" y="101"/>
                    </a:cubicBezTo>
                    <a:cubicBezTo>
                      <a:pt x="1" y="102"/>
                      <a:pt x="1" y="102"/>
                      <a:pt x="2" y="103"/>
                    </a:cubicBezTo>
                    <a:cubicBezTo>
                      <a:pt x="1" y="102"/>
                      <a:pt x="1" y="100"/>
                      <a:pt x="0" y="99"/>
                    </a:cubicBezTo>
                    <a:moveTo>
                      <a:pt x="27" y="96"/>
                    </a:moveTo>
                    <a:cubicBezTo>
                      <a:pt x="29" y="101"/>
                      <a:pt x="31" y="107"/>
                      <a:pt x="33" y="113"/>
                    </a:cubicBezTo>
                    <a:cubicBezTo>
                      <a:pt x="33" y="111"/>
                      <a:pt x="33" y="108"/>
                      <a:pt x="32" y="106"/>
                    </a:cubicBezTo>
                    <a:cubicBezTo>
                      <a:pt x="31" y="102"/>
                      <a:pt x="30" y="98"/>
                      <a:pt x="27" y="96"/>
                    </a:cubicBezTo>
                    <a:moveTo>
                      <a:pt x="16" y="68"/>
                    </a:moveTo>
                    <a:cubicBezTo>
                      <a:pt x="19" y="74"/>
                      <a:pt x="22" y="81"/>
                      <a:pt x="24" y="88"/>
                    </a:cubicBezTo>
                    <a:cubicBezTo>
                      <a:pt x="26" y="86"/>
                      <a:pt x="26" y="82"/>
                      <a:pt x="24" y="77"/>
                    </a:cubicBezTo>
                    <a:cubicBezTo>
                      <a:pt x="24" y="75"/>
                      <a:pt x="23" y="72"/>
                      <a:pt x="21" y="70"/>
                    </a:cubicBezTo>
                    <a:cubicBezTo>
                      <a:pt x="20" y="69"/>
                      <a:pt x="18" y="68"/>
                      <a:pt x="16" y="68"/>
                    </a:cubicBezTo>
                    <a:moveTo>
                      <a:pt x="92" y="170"/>
                    </a:moveTo>
                    <a:cubicBezTo>
                      <a:pt x="89" y="170"/>
                      <a:pt x="87" y="170"/>
                      <a:pt x="84" y="170"/>
                    </a:cubicBezTo>
                    <a:cubicBezTo>
                      <a:pt x="87" y="163"/>
                      <a:pt x="93" y="155"/>
                      <a:pt x="100" y="155"/>
                    </a:cubicBezTo>
                    <a:cubicBezTo>
                      <a:pt x="100" y="155"/>
                      <a:pt x="101" y="156"/>
                      <a:pt x="102" y="156"/>
                    </a:cubicBezTo>
                    <a:cubicBezTo>
                      <a:pt x="107" y="157"/>
                      <a:pt x="111" y="162"/>
                      <a:pt x="113" y="167"/>
                    </a:cubicBezTo>
                    <a:cubicBezTo>
                      <a:pt x="106" y="169"/>
                      <a:pt x="99" y="170"/>
                      <a:pt x="92" y="170"/>
                    </a:cubicBezTo>
                    <a:moveTo>
                      <a:pt x="77" y="168"/>
                    </a:moveTo>
                    <a:cubicBezTo>
                      <a:pt x="66" y="166"/>
                      <a:pt x="57" y="161"/>
                      <a:pt x="49" y="154"/>
                    </a:cubicBezTo>
                    <a:cubicBezTo>
                      <a:pt x="52" y="150"/>
                      <a:pt x="57" y="148"/>
                      <a:pt x="62" y="148"/>
                    </a:cubicBezTo>
                    <a:cubicBezTo>
                      <a:pt x="65" y="148"/>
                      <a:pt x="67" y="148"/>
                      <a:pt x="69" y="149"/>
                    </a:cubicBezTo>
                    <a:cubicBezTo>
                      <a:pt x="71" y="150"/>
                      <a:pt x="79" y="163"/>
                      <a:pt x="77" y="168"/>
                    </a:cubicBezTo>
                    <a:moveTo>
                      <a:pt x="121" y="165"/>
                    </a:moveTo>
                    <a:cubicBezTo>
                      <a:pt x="121" y="155"/>
                      <a:pt x="126" y="142"/>
                      <a:pt x="134" y="142"/>
                    </a:cubicBezTo>
                    <a:cubicBezTo>
                      <a:pt x="137" y="142"/>
                      <a:pt x="140" y="143"/>
                      <a:pt x="144" y="146"/>
                    </a:cubicBezTo>
                    <a:cubicBezTo>
                      <a:pt x="145" y="147"/>
                      <a:pt x="147" y="149"/>
                      <a:pt x="148" y="150"/>
                    </a:cubicBezTo>
                    <a:cubicBezTo>
                      <a:pt x="142" y="155"/>
                      <a:pt x="135" y="159"/>
                      <a:pt x="126" y="163"/>
                    </a:cubicBezTo>
                    <a:cubicBezTo>
                      <a:pt x="124" y="163"/>
                      <a:pt x="123" y="164"/>
                      <a:pt x="121" y="165"/>
                    </a:cubicBezTo>
                    <a:moveTo>
                      <a:pt x="157" y="144"/>
                    </a:moveTo>
                    <a:cubicBezTo>
                      <a:pt x="157" y="135"/>
                      <a:pt x="157" y="122"/>
                      <a:pt x="165" y="120"/>
                    </a:cubicBezTo>
                    <a:cubicBezTo>
                      <a:pt x="167" y="120"/>
                      <a:pt x="170" y="119"/>
                      <a:pt x="173" y="119"/>
                    </a:cubicBezTo>
                    <a:cubicBezTo>
                      <a:pt x="174" y="119"/>
                      <a:pt x="175" y="119"/>
                      <a:pt x="176" y="119"/>
                    </a:cubicBezTo>
                    <a:cubicBezTo>
                      <a:pt x="176" y="120"/>
                      <a:pt x="177" y="120"/>
                      <a:pt x="178" y="121"/>
                    </a:cubicBezTo>
                    <a:cubicBezTo>
                      <a:pt x="172" y="129"/>
                      <a:pt x="166" y="137"/>
                      <a:pt x="157" y="144"/>
                    </a:cubicBezTo>
                    <a:moveTo>
                      <a:pt x="182" y="115"/>
                    </a:moveTo>
                    <a:cubicBezTo>
                      <a:pt x="181" y="114"/>
                      <a:pt x="180" y="114"/>
                      <a:pt x="179" y="113"/>
                    </a:cubicBezTo>
                    <a:cubicBezTo>
                      <a:pt x="174" y="108"/>
                      <a:pt x="171" y="99"/>
                      <a:pt x="174" y="94"/>
                    </a:cubicBezTo>
                    <a:cubicBezTo>
                      <a:pt x="175" y="93"/>
                      <a:pt x="176" y="92"/>
                      <a:pt x="176" y="90"/>
                    </a:cubicBezTo>
                    <a:cubicBezTo>
                      <a:pt x="179" y="86"/>
                      <a:pt x="183" y="83"/>
                      <a:pt x="188" y="83"/>
                    </a:cubicBezTo>
                    <a:cubicBezTo>
                      <a:pt x="190" y="82"/>
                      <a:pt x="191" y="82"/>
                      <a:pt x="193" y="81"/>
                    </a:cubicBezTo>
                    <a:cubicBezTo>
                      <a:pt x="191" y="93"/>
                      <a:pt x="188" y="104"/>
                      <a:pt x="182" y="115"/>
                    </a:cubicBezTo>
                    <a:moveTo>
                      <a:pt x="194" y="72"/>
                    </a:moveTo>
                    <a:cubicBezTo>
                      <a:pt x="190" y="70"/>
                      <a:pt x="187" y="68"/>
                      <a:pt x="187" y="62"/>
                    </a:cubicBezTo>
                    <a:cubicBezTo>
                      <a:pt x="185" y="54"/>
                      <a:pt x="188" y="50"/>
                      <a:pt x="193" y="46"/>
                    </a:cubicBezTo>
                    <a:cubicBezTo>
                      <a:pt x="194" y="54"/>
                      <a:pt x="195" y="63"/>
                      <a:pt x="194" y="72"/>
                    </a:cubicBezTo>
                    <a:moveTo>
                      <a:pt x="176" y="10"/>
                    </a:moveTo>
                    <a:cubicBezTo>
                      <a:pt x="176" y="10"/>
                      <a:pt x="177" y="10"/>
                      <a:pt x="177" y="10"/>
                    </a:cubicBezTo>
                    <a:cubicBezTo>
                      <a:pt x="179" y="12"/>
                      <a:pt x="181" y="15"/>
                      <a:pt x="182" y="17"/>
                    </a:cubicBezTo>
                    <a:cubicBezTo>
                      <a:pt x="186" y="23"/>
                      <a:pt x="188" y="30"/>
                      <a:pt x="191" y="37"/>
                    </a:cubicBezTo>
                    <a:cubicBezTo>
                      <a:pt x="186" y="37"/>
                      <a:pt x="181" y="35"/>
                      <a:pt x="177" y="33"/>
                    </a:cubicBezTo>
                    <a:cubicBezTo>
                      <a:pt x="172" y="30"/>
                      <a:pt x="170" y="26"/>
                      <a:pt x="170" y="20"/>
                    </a:cubicBezTo>
                    <a:cubicBezTo>
                      <a:pt x="170" y="19"/>
                      <a:pt x="170" y="18"/>
                      <a:pt x="170" y="17"/>
                    </a:cubicBezTo>
                    <a:cubicBezTo>
                      <a:pt x="170" y="14"/>
                      <a:pt x="171" y="11"/>
                      <a:pt x="174" y="10"/>
                    </a:cubicBezTo>
                    <a:cubicBezTo>
                      <a:pt x="175" y="10"/>
                      <a:pt x="175" y="10"/>
                      <a:pt x="176" y="10"/>
                    </a:cubicBezTo>
                    <a:moveTo>
                      <a:pt x="176" y="0"/>
                    </a:moveTo>
                    <a:cubicBezTo>
                      <a:pt x="174" y="0"/>
                      <a:pt x="173" y="1"/>
                      <a:pt x="173" y="3"/>
                    </a:cubicBezTo>
                    <a:cubicBezTo>
                      <a:pt x="173" y="3"/>
                      <a:pt x="173" y="3"/>
                      <a:pt x="173" y="3"/>
                    </a:cubicBezTo>
                    <a:cubicBezTo>
                      <a:pt x="173" y="3"/>
                      <a:pt x="173" y="3"/>
                      <a:pt x="173" y="3"/>
                    </a:cubicBezTo>
                    <a:cubicBezTo>
                      <a:pt x="172" y="3"/>
                      <a:pt x="171" y="4"/>
                      <a:pt x="170" y="4"/>
                    </a:cubicBezTo>
                    <a:cubicBezTo>
                      <a:pt x="165" y="7"/>
                      <a:pt x="162" y="14"/>
                      <a:pt x="163" y="21"/>
                    </a:cubicBezTo>
                    <a:cubicBezTo>
                      <a:pt x="163" y="24"/>
                      <a:pt x="164" y="27"/>
                      <a:pt x="166" y="30"/>
                    </a:cubicBezTo>
                    <a:cubicBezTo>
                      <a:pt x="169" y="36"/>
                      <a:pt x="177" y="42"/>
                      <a:pt x="185" y="44"/>
                    </a:cubicBezTo>
                    <a:cubicBezTo>
                      <a:pt x="182" y="48"/>
                      <a:pt x="179" y="53"/>
                      <a:pt x="180" y="59"/>
                    </a:cubicBezTo>
                    <a:cubicBezTo>
                      <a:pt x="181" y="63"/>
                      <a:pt x="181" y="70"/>
                      <a:pt x="183" y="73"/>
                    </a:cubicBezTo>
                    <a:cubicBezTo>
                      <a:pt x="184" y="74"/>
                      <a:pt x="186" y="75"/>
                      <a:pt x="187" y="76"/>
                    </a:cubicBezTo>
                    <a:cubicBezTo>
                      <a:pt x="182" y="77"/>
                      <a:pt x="178" y="78"/>
                      <a:pt x="174" y="81"/>
                    </a:cubicBezTo>
                    <a:cubicBezTo>
                      <a:pt x="171" y="84"/>
                      <a:pt x="166" y="93"/>
                      <a:pt x="167" y="97"/>
                    </a:cubicBezTo>
                    <a:cubicBezTo>
                      <a:pt x="167" y="102"/>
                      <a:pt x="168" y="107"/>
                      <a:pt x="171" y="112"/>
                    </a:cubicBezTo>
                    <a:cubicBezTo>
                      <a:pt x="167" y="113"/>
                      <a:pt x="163" y="114"/>
                      <a:pt x="160" y="115"/>
                    </a:cubicBezTo>
                    <a:cubicBezTo>
                      <a:pt x="150" y="120"/>
                      <a:pt x="150" y="134"/>
                      <a:pt x="151" y="145"/>
                    </a:cubicBezTo>
                    <a:cubicBezTo>
                      <a:pt x="148" y="143"/>
                      <a:pt x="145" y="138"/>
                      <a:pt x="142" y="137"/>
                    </a:cubicBezTo>
                    <a:cubicBezTo>
                      <a:pt x="140" y="135"/>
                      <a:pt x="138" y="135"/>
                      <a:pt x="136" y="135"/>
                    </a:cubicBezTo>
                    <a:cubicBezTo>
                      <a:pt x="132" y="135"/>
                      <a:pt x="128" y="136"/>
                      <a:pt x="125" y="138"/>
                    </a:cubicBezTo>
                    <a:cubicBezTo>
                      <a:pt x="119" y="140"/>
                      <a:pt x="116" y="149"/>
                      <a:pt x="115" y="158"/>
                    </a:cubicBezTo>
                    <a:cubicBezTo>
                      <a:pt x="112" y="153"/>
                      <a:pt x="107" y="149"/>
                      <a:pt x="100" y="149"/>
                    </a:cubicBezTo>
                    <a:cubicBezTo>
                      <a:pt x="100" y="149"/>
                      <a:pt x="100" y="149"/>
                      <a:pt x="100" y="149"/>
                    </a:cubicBezTo>
                    <a:cubicBezTo>
                      <a:pt x="93" y="149"/>
                      <a:pt x="87" y="154"/>
                      <a:pt x="83" y="160"/>
                    </a:cubicBezTo>
                    <a:cubicBezTo>
                      <a:pt x="81" y="154"/>
                      <a:pt x="77" y="147"/>
                      <a:pt x="74" y="145"/>
                    </a:cubicBezTo>
                    <a:cubicBezTo>
                      <a:pt x="72" y="142"/>
                      <a:pt x="68" y="140"/>
                      <a:pt x="64" y="140"/>
                    </a:cubicBezTo>
                    <a:cubicBezTo>
                      <a:pt x="60" y="140"/>
                      <a:pt x="55" y="142"/>
                      <a:pt x="51" y="144"/>
                    </a:cubicBezTo>
                    <a:cubicBezTo>
                      <a:pt x="52" y="138"/>
                      <a:pt x="50" y="132"/>
                      <a:pt x="46" y="126"/>
                    </a:cubicBezTo>
                    <a:cubicBezTo>
                      <a:pt x="43" y="121"/>
                      <a:pt x="39" y="119"/>
                      <a:pt x="35" y="118"/>
                    </a:cubicBezTo>
                    <a:cubicBezTo>
                      <a:pt x="36" y="121"/>
                      <a:pt x="37" y="124"/>
                      <a:pt x="37" y="127"/>
                    </a:cubicBezTo>
                    <a:cubicBezTo>
                      <a:pt x="38" y="127"/>
                      <a:pt x="39" y="128"/>
                      <a:pt x="39" y="128"/>
                    </a:cubicBezTo>
                    <a:cubicBezTo>
                      <a:pt x="45" y="136"/>
                      <a:pt x="47" y="142"/>
                      <a:pt x="43" y="149"/>
                    </a:cubicBezTo>
                    <a:cubicBezTo>
                      <a:pt x="43" y="149"/>
                      <a:pt x="43" y="149"/>
                      <a:pt x="43" y="149"/>
                    </a:cubicBezTo>
                    <a:cubicBezTo>
                      <a:pt x="47" y="168"/>
                      <a:pt x="50" y="187"/>
                      <a:pt x="51" y="205"/>
                    </a:cubicBezTo>
                    <a:cubicBezTo>
                      <a:pt x="64" y="213"/>
                      <a:pt x="81" y="218"/>
                      <a:pt x="99" y="219"/>
                    </a:cubicBezTo>
                    <a:cubicBezTo>
                      <a:pt x="106" y="216"/>
                      <a:pt x="114" y="214"/>
                      <a:pt x="123" y="214"/>
                    </a:cubicBezTo>
                    <a:cubicBezTo>
                      <a:pt x="123" y="214"/>
                      <a:pt x="123" y="214"/>
                      <a:pt x="123" y="214"/>
                    </a:cubicBezTo>
                    <a:cubicBezTo>
                      <a:pt x="127" y="215"/>
                      <a:pt x="131" y="215"/>
                      <a:pt x="134" y="215"/>
                    </a:cubicBezTo>
                    <a:cubicBezTo>
                      <a:pt x="167" y="207"/>
                      <a:pt x="191" y="184"/>
                      <a:pt x="201" y="165"/>
                    </a:cubicBezTo>
                    <a:cubicBezTo>
                      <a:pt x="235" y="99"/>
                      <a:pt x="210" y="41"/>
                      <a:pt x="191" y="15"/>
                    </a:cubicBezTo>
                    <a:cubicBezTo>
                      <a:pt x="186" y="7"/>
                      <a:pt x="181" y="2"/>
                      <a:pt x="178" y="0"/>
                    </a:cubicBezTo>
                    <a:cubicBezTo>
                      <a:pt x="178" y="0"/>
                      <a:pt x="177" y="0"/>
                      <a:pt x="177" y="0"/>
                    </a:cubicBezTo>
                    <a:cubicBezTo>
                      <a:pt x="177" y="0"/>
                      <a:pt x="176" y="0"/>
                      <a:pt x="1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5" name="Freeform 343"/>
              <p:cNvSpPr>
                <a:spLocks noEditPoints="1"/>
              </p:cNvSpPr>
              <p:nvPr/>
            </p:nvSpPr>
            <p:spPr bwMode="auto">
              <a:xfrm>
                <a:off x="7362" y="3630"/>
                <a:ext cx="113" cy="110"/>
              </a:xfrm>
              <a:custGeom>
                <a:avLst/>
                <a:gdLst>
                  <a:gd name="T0" fmla="*/ 103 w 228"/>
                  <a:gd name="T1" fmla="*/ 213 h 222"/>
                  <a:gd name="T2" fmla="*/ 102 w 228"/>
                  <a:gd name="T3" fmla="*/ 206 h 222"/>
                  <a:gd name="T4" fmla="*/ 37 w 228"/>
                  <a:gd name="T5" fmla="*/ 184 h 222"/>
                  <a:gd name="T6" fmla="*/ 73 w 228"/>
                  <a:gd name="T7" fmla="*/ 222 h 222"/>
                  <a:gd name="T8" fmla="*/ 37 w 228"/>
                  <a:gd name="T9" fmla="*/ 184 h 222"/>
                  <a:gd name="T10" fmla="*/ 13 w 228"/>
                  <a:gd name="T11" fmla="*/ 169 h 222"/>
                  <a:gd name="T12" fmla="*/ 27 w 228"/>
                  <a:gd name="T13" fmla="*/ 175 h 222"/>
                  <a:gd name="T14" fmla="*/ 43 w 228"/>
                  <a:gd name="T15" fmla="*/ 113 h 222"/>
                  <a:gd name="T16" fmla="*/ 63 w 228"/>
                  <a:gd name="T17" fmla="*/ 101 h 222"/>
                  <a:gd name="T18" fmla="*/ 207 w 228"/>
                  <a:gd name="T19" fmla="*/ 86 h 222"/>
                  <a:gd name="T20" fmla="*/ 200 w 228"/>
                  <a:gd name="T21" fmla="*/ 59 h 222"/>
                  <a:gd name="T22" fmla="*/ 219 w 228"/>
                  <a:gd name="T23" fmla="*/ 83 h 222"/>
                  <a:gd name="T24" fmla="*/ 213 w 228"/>
                  <a:gd name="T25" fmla="*/ 88 h 222"/>
                  <a:gd name="T26" fmla="*/ 207 w 228"/>
                  <a:gd name="T27" fmla="*/ 86 h 222"/>
                  <a:gd name="T28" fmla="*/ 62 w 228"/>
                  <a:gd name="T29" fmla="*/ 79 h 222"/>
                  <a:gd name="T30" fmla="*/ 85 w 228"/>
                  <a:gd name="T31" fmla="*/ 57 h 222"/>
                  <a:gd name="T32" fmla="*/ 74 w 228"/>
                  <a:gd name="T33" fmla="*/ 81 h 222"/>
                  <a:gd name="T34" fmla="*/ 177 w 228"/>
                  <a:gd name="T35" fmla="*/ 54 h 222"/>
                  <a:gd name="T36" fmla="*/ 193 w 228"/>
                  <a:gd name="T37" fmla="*/ 54 h 222"/>
                  <a:gd name="T38" fmla="*/ 110 w 228"/>
                  <a:gd name="T39" fmla="*/ 56 h 222"/>
                  <a:gd name="T40" fmla="*/ 122 w 228"/>
                  <a:gd name="T41" fmla="*/ 40 h 222"/>
                  <a:gd name="T42" fmla="*/ 117 w 228"/>
                  <a:gd name="T43" fmla="*/ 53 h 222"/>
                  <a:gd name="T44" fmla="*/ 143 w 228"/>
                  <a:gd name="T45" fmla="*/ 53 h 222"/>
                  <a:gd name="T46" fmla="*/ 129 w 228"/>
                  <a:gd name="T47" fmla="*/ 38 h 222"/>
                  <a:gd name="T48" fmla="*/ 162 w 228"/>
                  <a:gd name="T49" fmla="*/ 40 h 222"/>
                  <a:gd name="T50" fmla="*/ 148 w 228"/>
                  <a:gd name="T51" fmla="*/ 53 h 222"/>
                  <a:gd name="T52" fmla="*/ 144 w 228"/>
                  <a:gd name="T53" fmla="*/ 53 h 222"/>
                  <a:gd name="T54" fmla="*/ 108 w 228"/>
                  <a:gd name="T55" fmla="*/ 0 h 222"/>
                  <a:gd name="T56" fmla="*/ 27 w 228"/>
                  <a:gd name="T57" fmla="*/ 41 h 222"/>
                  <a:gd name="T58" fmla="*/ 0 w 228"/>
                  <a:gd name="T59" fmla="*/ 116 h 222"/>
                  <a:gd name="T60" fmla="*/ 42 w 228"/>
                  <a:gd name="T61" fmla="*/ 120 h 222"/>
                  <a:gd name="T62" fmla="*/ 46 w 228"/>
                  <a:gd name="T63" fmla="*/ 153 h 222"/>
                  <a:gd name="T64" fmla="*/ 71 w 228"/>
                  <a:gd name="T65" fmla="*/ 177 h 222"/>
                  <a:gd name="T66" fmla="*/ 54 w 228"/>
                  <a:gd name="T67" fmla="*/ 155 h 222"/>
                  <a:gd name="T68" fmla="*/ 52 w 228"/>
                  <a:gd name="T69" fmla="*/ 118 h 222"/>
                  <a:gd name="T70" fmla="*/ 66 w 228"/>
                  <a:gd name="T71" fmla="*/ 87 h 222"/>
                  <a:gd name="T72" fmla="*/ 87 w 228"/>
                  <a:gd name="T73" fmla="*/ 85 h 222"/>
                  <a:gd name="T74" fmla="*/ 91 w 228"/>
                  <a:gd name="T75" fmla="*/ 57 h 222"/>
                  <a:gd name="T76" fmla="*/ 120 w 228"/>
                  <a:gd name="T77" fmla="*/ 59 h 222"/>
                  <a:gd name="T78" fmla="*/ 139 w 228"/>
                  <a:gd name="T79" fmla="*/ 60 h 222"/>
                  <a:gd name="T80" fmla="*/ 155 w 228"/>
                  <a:gd name="T81" fmla="*/ 59 h 222"/>
                  <a:gd name="T82" fmla="*/ 166 w 228"/>
                  <a:gd name="T83" fmla="*/ 53 h 222"/>
                  <a:gd name="T84" fmla="*/ 185 w 228"/>
                  <a:gd name="T85" fmla="*/ 63 h 222"/>
                  <a:gd name="T86" fmla="*/ 197 w 228"/>
                  <a:gd name="T87" fmla="*/ 86 h 222"/>
                  <a:gd name="T88" fmla="*/ 213 w 228"/>
                  <a:gd name="T89" fmla="*/ 94 h 222"/>
                  <a:gd name="T90" fmla="*/ 221 w 228"/>
                  <a:gd name="T91" fmla="*/ 91 h 222"/>
                  <a:gd name="T92" fmla="*/ 225 w 228"/>
                  <a:gd name="T93" fmla="*/ 89 h 222"/>
                  <a:gd name="T94" fmla="*/ 222 w 228"/>
                  <a:gd name="T95" fmla="*/ 71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8" h="222">
                    <a:moveTo>
                      <a:pt x="94" y="202"/>
                    </a:moveTo>
                    <a:cubicBezTo>
                      <a:pt x="97" y="206"/>
                      <a:pt x="100" y="209"/>
                      <a:pt x="103" y="213"/>
                    </a:cubicBezTo>
                    <a:cubicBezTo>
                      <a:pt x="103" y="211"/>
                      <a:pt x="103" y="209"/>
                      <a:pt x="103" y="207"/>
                    </a:cubicBezTo>
                    <a:cubicBezTo>
                      <a:pt x="103" y="207"/>
                      <a:pt x="102" y="207"/>
                      <a:pt x="102" y="206"/>
                    </a:cubicBezTo>
                    <a:cubicBezTo>
                      <a:pt x="99" y="204"/>
                      <a:pt x="96" y="203"/>
                      <a:pt x="94" y="202"/>
                    </a:cubicBezTo>
                    <a:moveTo>
                      <a:pt x="37" y="184"/>
                    </a:moveTo>
                    <a:cubicBezTo>
                      <a:pt x="35" y="187"/>
                      <a:pt x="34" y="190"/>
                      <a:pt x="32" y="193"/>
                    </a:cubicBezTo>
                    <a:cubicBezTo>
                      <a:pt x="46" y="208"/>
                      <a:pt x="61" y="217"/>
                      <a:pt x="73" y="222"/>
                    </a:cubicBezTo>
                    <a:cubicBezTo>
                      <a:pt x="65" y="212"/>
                      <a:pt x="56" y="203"/>
                      <a:pt x="47" y="194"/>
                    </a:cubicBezTo>
                    <a:cubicBezTo>
                      <a:pt x="44" y="190"/>
                      <a:pt x="40" y="187"/>
                      <a:pt x="37" y="184"/>
                    </a:cubicBezTo>
                    <a:moveTo>
                      <a:pt x="8" y="160"/>
                    </a:moveTo>
                    <a:cubicBezTo>
                      <a:pt x="10" y="163"/>
                      <a:pt x="11" y="166"/>
                      <a:pt x="13" y="169"/>
                    </a:cubicBezTo>
                    <a:cubicBezTo>
                      <a:pt x="17" y="174"/>
                      <a:pt x="20" y="179"/>
                      <a:pt x="24" y="183"/>
                    </a:cubicBezTo>
                    <a:cubicBezTo>
                      <a:pt x="25" y="181"/>
                      <a:pt x="26" y="178"/>
                      <a:pt x="27" y="175"/>
                    </a:cubicBezTo>
                    <a:cubicBezTo>
                      <a:pt x="21" y="170"/>
                      <a:pt x="15" y="165"/>
                      <a:pt x="8" y="160"/>
                    </a:cubicBezTo>
                    <a:moveTo>
                      <a:pt x="43" y="113"/>
                    </a:moveTo>
                    <a:cubicBezTo>
                      <a:pt x="46" y="104"/>
                      <a:pt x="50" y="95"/>
                      <a:pt x="57" y="85"/>
                    </a:cubicBezTo>
                    <a:cubicBezTo>
                      <a:pt x="61" y="90"/>
                      <a:pt x="63" y="95"/>
                      <a:pt x="63" y="101"/>
                    </a:cubicBezTo>
                    <a:cubicBezTo>
                      <a:pt x="61" y="109"/>
                      <a:pt x="51" y="112"/>
                      <a:pt x="43" y="113"/>
                    </a:cubicBezTo>
                    <a:moveTo>
                      <a:pt x="207" y="86"/>
                    </a:moveTo>
                    <a:cubicBezTo>
                      <a:pt x="203" y="84"/>
                      <a:pt x="199" y="80"/>
                      <a:pt x="199" y="74"/>
                    </a:cubicBezTo>
                    <a:cubicBezTo>
                      <a:pt x="199" y="69"/>
                      <a:pt x="198" y="64"/>
                      <a:pt x="200" y="59"/>
                    </a:cubicBezTo>
                    <a:cubicBezTo>
                      <a:pt x="206" y="64"/>
                      <a:pt x="212" y="71"/>
                      <a:pt x="216" y="77"/>
                    </a:cubicBezTo>
                    <a:cubicBezTo>
                      <a:pt x="217" y="79"/>
                      <a:pt x="218" y="81"/>
                      <a:pt x="219" y="83"/>
                    </a:cubicBezTo>
                    <a:cubicBezTo>
                      <a:pt x="218" y="83"/>
                      <a:pt x="218" y="84"/>
                      <a:pt x="218" y="85"/>
                    </a:cubicBezTo>
                    <a:cubicBezTo>
                      <a:pt x="216" y="87"/>
                      <a:pt x="215" y="88"/>
                      <a:pt x="213" y="88"/>
                    </a:cubicBezTo>
                    <a:cubicBezTo>
                      <a:pt x="212" y="88"/>
                      <a:pt x="211" y="87"/>
                      <a:pt x="210" y="87"/>
                    </a:cubicBezTo>
                    <a:cubicBezTo>
                      <a:pt x="209" y="86"/>
                      <a:pt x="208" y="86"/>
                      <a:pt x="207" y="86"/>
                    </a:cubicBezTo>
                    <a:moveTo>
                      <a:pt x="74" y="81"/>
                    </a:moveTo>
                    <a:cubicBezTo>
                      <a:pt x="70" y="81"/>
                      <a:pt x="65" y="80"/>
                      <a:pt x="62" y="79"/>
                    </a:cubicBezTo>
                    <a:cubicBezTo>
                      <a:pt x="63" y="77"/>
                      <a:pt x="64" y="76"/>
                      <a:pt x="66" y="74"/>
                    </a:cubicBezTo>
                    <a:cubicBezTo>
                      <a:pt x="72" y="68"/>
                      <a:pt x="78" y="62"/>
                      <a:pt x="85" y="57"/>
                    </a:cubicBezTo>
                    <a:cubicBezTo>
                      <a:pt x="85" y="60"/>
                      <a:pt x="86" y="62"/>
                      <a:pt x="87" y="64"/>
                    </a:cubicBezTo>
                    <a:cubicBezTo>
                      <a:pt x="91" y="77"/>
                      <a:pt x="83" y="81"/>
                      <a:pt x="74" y="81"/>
                    </a:cubicBezTo>
                    <a:moveTo>
                      <a:pt x="185" y="56"/>
                    </a:moveTo>
                    <a:cubicBezTo>
                      <a:pt x="183" y="56"/>
                      <a:pt x="180" y="56"/>
                      <a:pt x="177" y="54"/>
                    </a:cubicBezTo>
                    <a:cubicBezTo>
                      <a:pt x="172" y="50"/>
                      <a:pt x="171" y="47"/>
                      <a:pt x="171" y="42"/>
                    </a:cubicBezTo>
                    <a:cubicBezTo>
                      <a:pt x="179" y="45"/>
                      <a:pt x="187" y="49"/>
                      <a:pt x="193" y="54"/>
                    </a:cubicBezTo>
                    <a:cubicBezTo>
                      <a:pt x="190" y="55"/>
                      <a:pt x="188" y="56"/>
                      <a:pt x="185" y="56"/>
                    </a:cubicBezTo>
                    <a:moveTo>
                      <a:pt x="110" y="56"/>
                    </a:moveTo>
                    <a:cubicBezTo>
                      <a:pt x="105" y="56"/>
                      <a:pt x="99" y="54"/>
                      <a:pt x="94" y="51"/>
                    </a:cubicBezTo>
                    <a:cubicBezTo>
                      <a:pt x="103" y="46"/>
                      <a:pt x="113" y="42"/>
                      <a:pt x="122" y="40"/>
                    </a:cubicBezTo>
                    <a:cubicBezTo>
                      <a:pt x="122" y="41"/>
                      <a:pt x="122" y="42"/>
                      <a:pt x="123" y="43"/>
                    </a:cubicBezTo>
                    <a:cubicBezTo>
                      <a:pt x="122" y="46"/>
                      <a:pt x="119" y="50"/>
                      <a:pt x="117" y="53"/>
                    </a:cubicBezTo>
                    <a:cubicBezTo>
                      <a:pt x="116" y="55"/>
                      <a:pt x="113" y="56"/>
                      <a:pt x="110" y="56"/>
                    </a:cubicBezTo>
                    <a:moveTo>
                      <a:pt x="143" y="53"/>
                    </a:moveTo>
                    <a:cubicBezTo>
                      <a:pt x="138" y="53"/>
                      <a:pt x="131" y="47"/>
                      <a:pt x="129" y="42"/>
                    </a:cubicBezTo>
                    <a:cubicBezTo>
                      <a:pt x="129" y="41"/>
                      <a:pt x="129" y="39"/>
                      <a:pt x="129" y="38"/>
                    </a:cubicBezTo>
                    <a:cubicBezTo>
                      <a:pt x="133" y="38"/>
                      <a:pt x="138" y="37"/>
                      <a:pt x="142" y="37"/>
                    </a:cubicBezTo>
                    <a:cubicBezTo>
                      <a:pt x="149" y="37"/>
                      <a:pt x="156" y="38"/>
                      <a:pt x="162" y="40"/>
                    </a:cubicBezTo>
                    <a:cubicBezTo>
                      <a:pt x="161" y="41"/>
                      <a:pt x="160" y="43"/>
                      <a:pt x="159" y="45"/>
                    </a:cubicBezTo>
                    <a:cubicBezTo>
                      <a:pt x="157" y="49"/>
                      <a:pt x="153" y="52"/>
                      <a:pt x="148" y="53"/>
                    </a:cubicBezTo>
                    <a:cubicBezTo>
                      <a:pt x="147" y="53"/>
                      <a:pt x="146" y="53"/>
                      <a:pt x="145" y="53"/>
                    </a:cubicBezTo>
                    <a:cubicBezTo>
                      <a:pt x="145" y="53"/>
                      <a:pt x="144" y="53"/>
                      <a:pt x="144" y="53"/>
                    </a:cubicBezTo>
                    <a:cubicBezTo>
                      <a:pt x="144" y="53"/>
                      <a:pt x="143" y="53"/>
                      <a:pt x="143" y="53"/>
                    </a:cubicBezTo>
                    <a:moveTo>
                      <a:pt x="108" y="0"/>
                    </a:moveTo>
                    <a:cubicBezTo>
                      <a:pt x="103" y="0"/>
                      <a:pt x="98" y="0"/>
                      <a:pt x="92" y="0"/>
                    </a:cubicBezTo>
                    <a:cubicBezTo>
                      <a:pt x="73" y="3"/>
                      <a:pt x="46" y="15"/>
                      <a:pt x="27" y="41"/>
                    </a:cubicBezTo>
                    <a:cubicBezTo>
                      <a:pt x="23" y="49"/>
                      <a:pt x="18" y="57"/>
                      <a:pt x="13" y="63"/>
                    </a:cubicBezTo>
                    <a:cubicBezTo>
                      <a:pt x="4" y="81"/>
                      <a:pt x="0" y="100"/>
                      <a:pt x="0" y="116"/>
                    </a:cubicBezTo>
                    <a:cubicBezTo>
                      <a:pt x="15" y="127"/>
                      <a:pt x="30" y="138"/>
                      <a:pt x="43" y="151"/>
                    </a:cubicBezTo>
                    <a:cubicBezTo>
                      <a:pt x="41" y="141"/>
                      <a:pt x="40" y="131"/>
                      <a:pt x="42" y="120"/>
                    </a:cubicBezTo>
                    <a:cubicBezTo>
                      <a:pt x="48" y="120"/>
                      <a:pt x="56" y="133"/>
                      <a:pt x="56" y="136"/>
                    </a:cubicBezTo>
                    <a:cubicBezTo>
                      <a:pt x="56" y="142"/>
                      <a:pt x="52" y="149"/>
                      <a:pt x="46" y="153"/>
                    </a:cubicBezTo>
                    <a:cubicBezTo>
                      <a:pt x="53" y="159"/>
                      <a:pt x="60" y="166"/>
                      <a:pt x="66" y="172"/>
                    </a:cubicBezTo>
                    <a:cubicBezTo>
                      <a:pt x="68" y="174"/>
                      <a:pt x="69" y="175"/>
                      <a:pt x="71" y="177"/>
                    </a:cubicBezTo>
                    <a:cubicBezTo>
                      <a:pt x="71" y="173"/>
                      <a:pt x="70" y="170"/>
                      <a:pt x="68" y="167"/>
                    </a:cubicBezTo>
                    <a:cubicBezTo>
                      <a:pt x="64" y="160"/>
                      <a:pt x="59" y="156"/>
                      <a:pt x="54" y="155"/>
                    </a:cubicBezTo>
                    <a:cubicBezTo>
                      <a:pt x="60" y="149"/>
                      <a:pt x="65" y="140"/>
                      <a:pt x="62" y="132"/>
                    </a:cubicBezTo>
                    <a:cubicBezTo>
                      <a:pt x="61" y="128"/>
                      <a:pt x="56" y="122"/>
                      <a:pt x="52" y="118"/>
                    </a:cubicBezTo>
                    <a:cubicBezTo>
                      <a:pt x="59" y="116"/>
                      <a:pt x="66" y="112"/>
                      <a:pt x="68" y="105"/>
                    </a:cubicBezTo>
                    <a:cubicBezTo>
                      <a:pt x="70" y="99"/>
                      <a:pt x="69" y="92"/>
                      <a:pt x="66" y="87"/>
                    </a:cubicBezTo>
                    <a:cubicBezTo>
                      <a:pt x="69" y="88"/>
                      <a:pt x="73" y="89"/>
                      <a:pt x="77" y="89"/>
                    </a:cubicBezTo>
                    <a:cubicBezTo>
                      <a:pt x="81" y="89"/>
                      <a:pt x="85" y="88"/>
                      <a:pt x="87" y="85"/>
                    </a:cubicBezTo>
                    <a:cubicBezTo>
                      <a:pt x="91" y="81"/>
                      <a:pt x="95" y="75"/>
                      <a:pt x="95" y="69"/>
                    </a:cubicBezTo>
                    <a:cubicBezTo>
                      <a:pt x="94" y="66"/>
                      <a:pt x="92" y="61"/>
                      <a:pt x="91" y="57"/>
                    </a:cubicBezTo>
                    <a:cubicBezTo>
                      <a:pt x="96" y="60"/>
                      <a:pt x="104" y="63"/>
                      <a:pt x="110" y="63"/>
                    </a:cubicBezTo>
                    <a:cubicBezTo>
                      <a:pt x="114" y="63"/>
                      <a:pt x="117" y="62"/>
                      <a:pt x="120" y="59"/>
                    </a:cubicBezTo>
                    <a:cubicBezTo>
                      <a:pt x="123" y="57"/>
                      <a:pt x="125" y="54"/>
                      <a:pt x="127" y="50"/>
                    </a:cubicBezTo>
                    <a:cubicBezTo>
                      <a:pt x="130" y="54"/>
                      <a:pt x="135" y="58"/>
                      <a:pt x="139" y="60"/>
                    </a:cubicBezTo>
                    <a:cubicBezTo>
                      <a:pt x="140" y="61"/>
                      <a:pt x="142" y="61"/>
                      <a:pt x="145" y="61"/>
                    </a:cubicBezTo>
                    <a:cubicBezTo>
                      <a:pt x="149" y="61"/>
                      <a:pt x="153" y="60"/>
                      <a:pt x="155" y="59"/>
                    </a:cubicBezTo>
                    <a:cubicBezTo>
                      <a:pt x="160" y="56"/>
                      <a:pt x="162" y="52"/>
                      <a:pt x="165" y="48"/>
                    </a:cubicBezTo>
                    <a:cubicBezTo>
                      <a:pt x="165" y="49"/>
                      <a:pt x="165" y="51"/>
                      <a:pt x="166" y="53"/>
                    </a:cubicBezTo>
                    <a:cubicBezTo>
                      <a:pt x="168" y="56"/>
                      <a:pt x="174" y="59"/>
                      <a:pt x="177" y="61"/>
                    </a:cubicBezTo>
                    <a:cubicBezTo>
                      <a:pt x="179" y="63"/>
                      <a:pt x="182" y="63"/>
                      <a:pt x="185" y="63"/>
                    </a:cubicBezTo>
                    <a:cubicBezTo>
                      <a:pt x="187" y="63"/>
                      <a:pt x="190" y="63"/>
                      <a:pt x="192" y="62"/>
                    </a:cubicBezTo>
                    <a:cubicBezTo>
                      <a:pt x="191" y="70"/>
                      <a:pt x="193" y="80"/>
                      <a:pt x="197" y="86"/>
                    </a:cubicBezTo>
                    <a:cubicBezTo>
                      <a:pt x="199" y="88"/>
                      <a:pt x="201" y="90"/>
                      <a:pt x="202" y="91"/>
                    </a:cubicBezTo>
                    <a:cubicBezTo>
                      <a:pt x="206" y="93"/>
                      <a:pt x="209" y="94"/>
                      <a:pt x="213" y="94"/>
                    </a:cubicBezTo>
                    <a:cubicBezTo>
                      <a:pt x="214" y="94"/>
                      <a:pt x="215" y="94"/>
                      <a:pt x="216" y="94"/>
                    </a:cubicBezTo>
                    <a:cubicBezTo>
                      <a:pt x="218" y="94"/>
                      <a:pt x="220" y="93"/>
                      <a:pt x="221" y="91"/>
                    </a:cubicBezTo>
                    <a:cubicBezTo>
                      <a:pt x="222" y="91"/>
                      <a:pt x="223" y="90"/>
                      <a:pt x="224" y="89"/>
                    </a:cubicBezTo>
                    <a:cubicBezTo>
                      <a:pt x="224" y="89"/>
                      <a:pt x="224" y="89"/>
                      <a:pt x="225" y="89"/>
                    </a:cubicBezTo>
                    <a:cubicBezTo>
                      <a:pt x="226" y="89"/>
                      <a:pt x="228" y="88"/>
                      <a:pt x="227" y="86"/>
                    </a:cubicBezTo>
                    <a:cubicBezTo>
                      <a:pt x="227" y="83"/>
                      <a:pt x="225" y="77"/>
                      <a:pt x="222" y="71"/>
                    </a:cubicBezTo>
                    <a:cubicBezTo>
                      <a:pt x="209" y="45"/>
                      <a:pt x="172" y="0"/>
                      <a:pt x="10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6" name="Freeform 344"/>
              <p:cNvSpPr/>
              <p:nvPr/>
            </p:nvSpPr>
            <p:spPr bwMode="auto">
              <a:xfrm>
                <a:off x="7413" y="3684"/>
                <a:ext cx="105" cy="111"/>
              </a:xfrm>
              <a:custGeom>
                <a:avLst/>
                <a:gdLst>
                  <a:gd name="T0" fmla="*/ 103 w 213"/>
                  <a:gd name="T1" fmla="*/ 0 h 226"/>
                  <a:gd name="T2" fmla="*/ 97 w 213"/>
                  <a:gd name="T3" fmla="*/ 0 h 226"/>
                  <a:gd name="T4" fmla="*/ 87 w 213"/>
                  <a:gd name="T5" fmla="*/ 1 h 226"/>
                  <a:gd name="T6" fmla="*/ 43 w 213"/>
                  <a:gd name="T7" fmla="*/ 22 h 226"/>
                  <a:gd name="T8" fmla="*/ 0 w 213"/>
                  <a:gd name="T9" fmla="*/ 93 h 226"/>
                  <a:gd name="T10" fmla="*/ 0 w 213"/>
                  <a:gd name="T11" fmla="*/ 98 h 226"/>
                  <a:gd name="T12" fmla="*/ 0 w 213"/>
                  <a:gd name="T13" fmla="*/ 104 h 226"/>
                  <a:gd name="T14" fmla="*/ 19 w 213"/>
                  <a:gd name="T15" fmla="*/ 129 h 226"/>
                  <a:gd name="T16" fmla="*/ 22 w 213"/>
                  <a:gd name="T17" fmla="*/ 85 h 226"/>
                  <a:gd name="T18" fmla="*/ 107 w 213"/>
                  <a:gd name="T19" fmla="*/ 32 h 226"/>
                  <a:gd name="T20" fmla="*/ 179 w 213"/>
                  <a:gd name="T21" fmla="*/ 94 h 226"/>
                  <a:gd name="T22" fmla="*/ 107 w 213"/>
                  <a:gd name="T23" fmla="*/ 207 h 226"/>
                  <a:gd name="T24" fmla="*/ 106 w 213"/>
                  <a:gd name="T25" fmla="*/ 207 h 226"/>
                  <a:gd name="T26" fmla="*/ 70 w 213"/>
                  <a:gd name="T27" fmla="*/ 201 h 226"/>
                  <a:gd name="T28" fmla="*/ 59 w 213"/>
                  <a:gd name="T29" fmla="*/ 194 h 226"/>
                  <a:gd name="T30" fmla="*/ 70 w 213"/>
                  <a:gd name="T31" fmla="*/ 218 h 226"/>
                  <a:gd name="T32" fmla="*/ 75 w 213"/>
                  <a:gd name="T33" fmla="*/ 220 h 226"/>
                  <a:gd name="T34" fmla="*/ 99 w 213"/>
                  <a:gd name="T35" fmla="*/ 226 h 226"/>
                  <a:gd name="T36" fmla="*/ 109 w 213"/>
                  <a:gd name="T37" fmla="*/ 226 h 226"/>
                  <a:gd name="T38" fmla="*/ 167 w 213"/>
                  <a:gd name="T39" fmla="*/ 201 h 226"/>
                  <a:gd name="T40" fmla="*/ 193 w 213"/>
                  <a:gd name="T41" fmla="*/ 169 h 226"/>
                  <a:gd name="T42" fmla="*/ 202 w 213"/>
                  <a:gd name="T43" fmla="*/ 150 h 226"/>
                  <a:gd name="T44" fmla="*/ 204 w 213"/>
                  <a:gd name="T45" fmla="*/ 77 h 226"/>
                  <a:gd name="T46" fmla="*/ 123 w 213"/>
                  <a:gd name="T47" fmla="*/ 2 h 226"/>
                  <a:gd name="T48" fmla="*/ 116 w 213"/>
                  <a:gd name="T49" fmla="*/ 1 h 226"/>
                  <a:gd name="T50" fmla="*/ 111 w 213"/>
                  <a:gd name="T51" fmla="*/ 0 h 226"/>
                  <a:gd name="T52" fmla="*/ 103 w 213"/>
                  <a:gd name="T53" fmla="*/ 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3" h="226">
                    <a:moveTo>
                      <a:pt x="103" y="0"/>
                    </a:moveTo>
                    <a:cubicBezTo>
                      <a:pt x="101" y="0"/>
                      <a:pt x="99" y="0"/>
                      <a:pt x="97" y="0"/>
                    </a:cubicBezTo>
                    <a:cubicBezTo>
                      <a:pt x="94" y="0"/>
                      <a:pt x="90" y="1"/>
                      <a:pt x="87" y="1"/>
                    </a:cubicBezTo>
                    <a:cubicBezTo>
                      <a:pt x="71" y="4"/>
                      <a:pt x="56" y="11"/>
                      <a:pt x="43" y="22"/>
                    </a:cubicBezTo>
                    <a:cubicBezTo>
                      <a:pt x="13" y="46"/>
                      <a:pt x="1" y="80"/>
                      <a:pt x="0" y="93"/>
                    </a:cubicBezTo>
                    <a:cubicBezTo>
                      <a:pt x="0" y="95"/>
                      <a:pt x="0" y="97"/>
                      <a:pt x="0" y="98"/>
                    </a:cubicBezTo>
                    <a:cubicBezTo>
                      <a:pt x="0" y="100"/>
                      <a:pt x="0" y="102"/>
                      <a:pt x="0" y="104"/>
                    </a:cubicBezTo>
                    <a:cubicBezTo>
                      <a:pt x="7" y="112"/>
                      <a:pt x="13" y="120"/>
                      <a:pt x="19" y="129"/>
                    </a:cubicBezTo>
                    <a:cubicBezTo>
                      <a:pt x="16" y="115"/>
                      <a:pt x="16" y="100"/>
                      <a:pt x="22" y="85"/>
                    </a:cubicBezTo>
                    <a:cubicBezTo>
                      <a:pt x="30" y="66"/>
                      <a:pt x="68" y="32"/>
                      <a:pt x="107" y="32"/>
                    </a:cubicBezTo>
                    <a:cubicBezTo>
                      <a:pt x="134" y="32"/>
                      <a:pt x="161" y="48"/>
                      <a:pt x="179" y="94"/>
                    </a:cubicBezTo>
                    <a:cubicBezTo>
                      <a:pt x="200" y="150"/>
                      <a:pt x="144" y="207"/>
                      <a:pt x="107" y="207"/>
                    </a:cubicBezTo>
                    <a:cubicBezTo>
                      <a:pt x="107" y="207"/>
                      <a:pt x="106" y="207"/>
                      <a:pt x="106" y="207"/>
                    </a:cubicBezTo>
                    <a:cubicBezTo>
                      <a:pt x="95" y="207"/>
                      <a:pt x="80" y="205"/>
                      <a:pt x="70" y="201"/>
                    </a:cubicBezTo>
                    <a:cubicBezTo>
                      <a:pt x="66" y="199"/>
                      <a:pt x="62" y="196"/>
                      <a:pt x="59" y="194"/>
                    </a:cubicBezTo>
                    <a:cubicBezTo>
                      <a:pt x="63" y="202"/>
                      <a:pt x="66" y="210"/>
                      <a:pt x="70" y="218"/>
                    </a:cubicBezTo>
                    <a:cubicBezTo>
                      <a:pt x="72" y="218"/>
                      <a:pt x="74" y="219"/>
                      <a:pt x="75" y="220"/>
                    </a:cubicBezTo>
                    <a:cubicBezTo>
                      <a:pt x="83" y="222"/>
                      <a:pt x="91" y="224"/>
                      <a:pt x="99" y="226"/>
                    </a:cubicBezTo>
                    <a:cubicBezTo>
                      <a:pt x="102" y="226"/>
                      <a:pt x="106" y="226"/>
                      <a:pt x="109" y="226"/>
                    </a:cubicBezTo>
                    <a:cubicBezTo>
                      <a:pt x="130" y="226"/>
                      <a:pt x="151" y="216"/>
                      <a:pt x="167" y="201"/>
                    </a:cubicBezTo>
                    <a:cubicBezTo>
                      <a:pt x="174" y="194"/>
                      <a:pt x="184" y="183"/>
                      <a:pt x="193" y="169"/>
                    </a:cubicBezTo>
                    <a:cubicBezTo>
                      <a:pt x="196" y="163"/>
                      <a:pt x="200" y="157"/>
                      <a:pt x="202" y="150"/>
                    </a:cubicBezTo>
                    <a:cubicBezTo>
                      <a:pt x="210" y="130"/>
                      <a:pt x="213" y="105"/>
                      <a:pt x="204" y="77"/>
                    </a:cubicBezTo>
                    <a:cubicBezTo>
                      <a:pt x="196" y="53"/>
                      <a:pt x="169" y="12"/>
                      <a:pt x="123" y="2"/>
                    </a:cubicBezTo>
                    <a:cubicBezTo>
                      <a:pt x="121" y="2"/>
                      <a:pt x="118" y="1"/>
                      <a:pt x="116" y="1"/>
                    </a:cubicBezTo>
                    <a:cubicBezTo>
                      <a:pt x="114" y="1"/>
                      <a:pt x="112" y="0"/>
                      <a:pt x="111" y="0"/>
                    </a:cubicBezTo>
                    <a:cubicBezTo>
                      <a:pt x="108" y="0"/>
                      <a:pt x="105" y="0"/>
                      <a:pt x="10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7" name="Freeform 345"/>
              <p:cNvSpPr>
                <a:spLocks noEditPoints="1"/>
              </p:cNvSpPr>
              <p:nvPr/>
            </p:nvSpPr>
            <p:spPr bwMode="auto">
              <a:xfrm>
                <a:off x="6141" y="3981"/>
                <a:ext cx="112" cy="128"/>
              </a:xfrm>
              <a:custGeom>
                <a:avLst/>
                <a:gdLst>
                  <a:gd name="T0" fmla="*/ 174 w 226"/>
                  <a:gd name="T1" fmla="*/ 237 h 260"/>
                  <a:gd name="T2" fmla="*/ 15 w 226"/>
                  <a:gd name="T3" fmla="*/ 208 h 260"/>
                  <a:gd name="T4" fmla="*/ 26 w 226"/>
                  <a:gd name="T5" fmla="*/ 207 h 260"/>
                  <a:gd name="T6" fmla="*/ 31 w 226"/>
                  <a:gd name="T7" fmla="*/ 203 h 260"/>
                  <a:gd name="T8" fmla="*/ 89 w 226"/>
                  <a:gd name="T9" fmla="*/ 220 h 260"/>
                  <a:gd name="T10" fmla="*/ 71 w 226"/>
                  <a:gd name="T11" fmla="*/ 208 h 260"/>
                  <a:gd name="T12" fmla="*/ 96 w 226"/>
                  <a:gd name="T13" fmla="*/ 220 h 260"/>
                  <a:gd name="T14" fmla="*/ 128 w 226"/>
                  <a:gd name="T15" fmla="*/ 209 h 260"/>
                  <a:gd name="T16" fmla="*/ 7 w 226"/>
                  <a:gd name="T17" fmla="*/ 183 h 260"/>
                  <a:gd name="T18" fmla="*/ 22 w 226"/>
                  <a:gd name="T19" fmla="*/ 196 h 260"/>
                  <a:gd name="T20" fmla="*/ 145 w 226"/>
                  <a:gd name="T21" fmla="*/ 178 h 260"/>
                  <a:gd name="T22" fmla="*/ 159 w 226"/>
                  <a:gd name="T23" fmla="*/ 173 h 260"/>
                  <a:gd name="T24" fmla="*/ 161 w 226"/>
                  <a:gd name="T25" fmla="*/ 167 h 260"/>
                  <a:gd name="T26" fmla="*/ 160 w 226"/>
                  <a:gd name="T27" fmla="*/ 104 h 260"/>
                  <a:gd name="T28" fmla="*/ 171 w 226"/>
                  <a:gd name="T29" fmla="*/ 128 h 260"/>
                  <a:gd name="T30" fmla="*/ 147 w 226"/>
                  <a:gd name="T31" fmla="*/ 72 h 260"/>
                  <a:gd name="T32" fmla="*/ 169 w 226"/>
                  <a:gd name="T33" fmla="*/ 86 h 260"/>
                  <a:gd name="T34" fmla="*/ 135 w 226"/>
                  <a:gd name="T35" fmla="*/ 41 h 260"/>
                  <a:gd name="T36" fmla="*/ 142 w 226"/>
                  <a:gd name="T37" fmla="*/ 44 h 260"/>
                  <a:gd name="T38" fmla="*/ 126 w 226"/>
                  <a:gd name="T39" fmla="*/ 23 h 260"/>
                  <a:gd name="T40" fmla="*/ 107 w 226"/>
                  <a:gd name="T41" fmla="*/ 26 h 260"/>
                  <a:gd name="T42" fmla="*/ 121 w 226"/>
                  <a:gd name="T43" fmla="*/ 28 h 260"/>
                  <a:gd name="T44" fmla="*/ 142 w 226"/>
                  <a:gd name="T45" fmla="*/ 53 h 260"/>
                  <a:gd name="T46" fmla="*/ 145 w 226"/>
                  <a:gd name="T47" fmla="*/ 84 h 260"/>
                  <a:gd name="T48" fmla="*/ 168 w 226"/>
                  <a:gd name="T49" fmla="*/ 134 h 260"/>
                  <a:gd name="T50" fmla="*/ 161 w 226"/>
                  <a:gd name="T51" fmla="*/ 134 h 260"/>
                  <a:gd name="T52" fmla="*/ 149 w 226"/>
                  <a:gd name="T53" fmla="*/ 172 h 260"/>
                  <a:gd name="T54" fmla="*/ 126 w 226"/>
                  <a:gd name="T55" fmla="*/ 198 h 260"/>
                  <a:gd name="T56" fmla="*/ 91 w 226"/>
                  <a:gd name="T57" fmla="*/ 210 h 260"/>
                  <a:gd name="T58" fmla="*/ 58 w 226"/>
                  <a:gd name="T59" fmla="*/ 205 h 260"/>
                  <a:gd name="T60" fmla="*/ 31 w 226"/>
                  <a:gd name="T61" fmla="*/ 192 h 260"/>
                  <a:gd name="T62" fmla="*/ 8 w 226"/>
                  <a:gd name="T63" fmla="*/ 179 h 260"/>
                  <a:gd name="T64" fmla="*/ 1 w 226"/>
                  <a:gd name="T65" fmla="*/ 185 h 260"/>
                  <a:gd name="T66" fmla="*/ 29 w 226"/>
                  <a:gd name="T67" fmla="*/ 201 h 260"/>
                  <a:gd name="T68" fmla="*/ 51 w 226"/>
                  <a:gd name="T69" fmla="*/ 213 h 260"/>
                  <a:gd name="T70" fmla="*/ 30 w 226"/>
                  <a:gd name="T71" fmla="*/ 225 h 260"/>
                  <a:gd name="T72" fmla="*/ 140 w 226"/>
                  <a:gd name="T73" fmla="*/ 256 h 260"/>
                  <a:gd name="T74" fmla="*/ 219 w 226"/>
                  <a:gd name="T75" fmla="*/ 110 h 260"/>
                  <a:gd name="T76" fmla="*/ 137 w 226"/>
                  <a:gd name="T77" fmla="*/ 11 h 260"/>
                  <a:gd name="T78" fmla="*/ 123 w 226"/>
                  <a:gd name="T79" fmla="*/ 14 h 260"/>
                  <a:gd name="T80" fmla="*/ 129 w 226"/>
                  <a:gd name="T81" fmla="*/ 8 h 260"/>
                  <a:gd name="T82" fmla="*/ 89 w 226"/>
                  <a:gd name="T83" fmla="*/ 0 h 260"/>
                  <a:gd name="T84" fmla="*/ 111 w 226"/>
                  <a:gd name="T85" fmla="*/ 2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6" h="260">
                    <a:moveTo>
                      <a:pt x="174" y="237"/>
                    </a:moveTo>
                    <a:cubicBezTo>
                      <a:pt x="171" y="239"/>
                      <a:pt x="168" y="241"/>
                      <a:pt x="166" y="243"/>
                    </a:cubicBezTo>
                    <a:cubicBezTo>
                      <a:pt x="169" y="241"/>
                      <a:pt x="171" y="239"/>
                      <a:pt x="174" y="237"/>
                    </a:cubicBezTo>
                    <a:moveTo>
                      <a:pt x="21" y="205"/>
                    </a:moveTo>
                    <a:cubicBezTo>
                      <a:pt x="20" y="205"/>
                      <a:pt x="19" y="206"/>
                      <a:pt x="18" y="207"/>
                    </a:cubicBezTo>
                    <a:cubicBezTo>
                      <a:pt x="17" y="207"/>
                      <a:pt x="16" y="208"/>
                      <a:pt x="15" y="208"/>
                    </a:cubicBezTo>
                    <a:cubicBezTo>
                      <a:pt x="17" y="212"/>
                      <a:pt x="20" y="215"/>
                      <a:pt x="23" y="218"/>
                    </a:cubicBezTo>
                    <a:cubicBezTo>
                      <a:pt x="25" y="215"/>
                      <a:pt x="26" y="213"/>
                      <a:pt x="27" y="210"/>
                    </a:cubicBezTo>
                    <a:cubicBezTo>
                      <a:pt x="27" y="209"/>
                      <a:pt x="26" y="208"/>
                      <a:pt x="26" y="207"/>
                    </a:cubicBezTo>
                    <a:cubicBezTo>
                      <a:pt x="24" y="206"/>
                      <a:pt x="23" y="205"/>
                      <a:pt x="21" y="205"/>
                    </a:cubicBezTo>
                    <a:moveTo>
                      <a:pt x="31" y="202"/>
                    </a:moveTo>
                    <a:cubicBezTo>
                      <a:pt x="31" y="203"/>
                      <a:pt x="31" y="203"/>
                      <a:pt x="31" y="203"/>
                    </a:cubicBezTo>
                    <a:cubicBezTo>
                      <a:pt x="31" y="203"/>
                      <a:pt x="31" y="203"/>
                      <a:pt x="31" y="203"/>
                    </a:cubicBezTo>
                    <a:cubicBezTo>
                      <a:pt x="31" y="203"/>
                      <a:pt x="31" y="203"/>
                      <a:pt x="31" y="202"/>
                    </a:cubicBezTo>
                    <a:moveTo>
                      <a:pt x="89" y="220"/>
                    </a:moveTo>
                    <a:cubicBezTo>
                      <a:pt x="78" y="220"/>
                      <a:pt x="68" y="218"/>
                      <a:pt x="58" y="215"/>
                    </a:cubicBezTo>
                    <a:cubicBezTo>
                      <a:pt x="61" y="211"/>
                      <a:pt x="64" y="207"/>
                      <a:pt x="69" y="207"/>
                    </a:cubicBezTo>
                    <a:cubicBezTo>
                      <a:pt x="70" y="207"/>
                      <a:pt x="70" y="207"/>
                      <a:pt x="71" y="208"/>
                    </a:cubicBezTo>
                    <a:cubicBezTo>
                      <a:pt x="81" y="209"/>
                      <a:pt x="86" y="212"/>
                      <a:pt x="89" y="220"/>
                    </a:cubicBezTo>
                    <a:cubicBezTo>
                      <a:pt x="89" y="220"/>
                      <a:pt x="89" y="220"/>
                      <a:pt x="89" y="220"/>
                    </a:cubicBezTo>
                    <a:moveTo>
                      <a:pt x="96" y="220"/>
                    </a:moveTo>
                    <a:cubicBezTo>
                      <a:pt x="96" y="212"/>
                      <a:pt x="101" y="203"/>
                      <a:pt x="108" y="201"/>
                    </a:cubicBezTo>
                    <a:cubicBezTo>
                      <a:pt x="109" y="201"/>
                      <a:pt x="109" y="201"/>
                      <a:pt x="110" y="201"/>
                    </a:cubicBezTo>
                    <a:cubicBezTo>
                      <a:pt x="114" y="201"/>
                      <a:pt x="126" y="204"/>
                      <a:pt x="128" y="209"/>
                    </a:cubicBezTo>
                    <a:cubicBezTo>
                      <a:pt x="118" y="216"/>
                      <a:pt x="107" y="219"/>
                      <a:pt x="96" y="220"/>
                    </a:cubicBezTo>
                    <a:moveTo>
                      <a:pt x="22" y="196"/>
                    </a:moveTo>
                    <a:cubicBezTo>
                      <a:pt x="16" y="192"/>
                      <a:pt x="11" y="187"/>
                      <a:pt x="7" y="183"/>
                    </a:cubicBezTo>
                    <a:cubicBezTo>
                      <a:pt x="8" y="182"/>
                      <a:pt x="9" y="182"/>
                      <a:pt x="10" y="182"/>
                    </a:cubicBezTo>
                    <a:cubicBezTo>
                      <a:pt x="14" y="182"/>
                      <a:pt x="18" y="184"/>
                      <a:pt x="20" y="185"/>
                    </a:cubicBezTo>
                    <a:cubicBezTo>
                      <a:pt x="24" y="188"/>
                      <a:pt x="24" y="192"/>
                      <a:pt x="22" y="196"/>
                    </a:cubicBezTo>
                    <a:moveTo>
                      <a:pt x="134" y="205"/>
                    </a:moveTo>
                    <a:cubicBezTo>
                      <a:pt x="132" y="196"/>
                      <a:pt x="130" y="185"/>
                      <a:pt x="138" y="180"/>
                    </a:cubicBezTo>
                    <a:cubicBezTo>
                      <a:pt x="140" y="179"/>
                      <a:pt x="143" y="178"/>
                      <a:pt x="145" y="178"/>
                    </a:cubicBezTo>
                    <a:cubicBezTo>
                      <a:pt x="148" y="178"/>
                      <a:pt x="152" y="179"/>
                      <a:pt x="155" y="180"/>
                    </a:cubicBezTo>
                    <a:cubicBezTo>
                      <a:pt x="149" y="191"/>
                      <a:pt x="142" y="199"/>
                      <a:pt x="134" y="205"/>
                    </a:cubicBezTo>
                    <a:moveTo>
                      <a:pt x="159" y="173"/>
                    </a:moveTo>
                    <a:cubicBezTo>
                      <a:pt x="150" y="162"/>
                      <a:pt x="142" y="142"/>
                      <a:pt x="163" y="140"/>
                    </a:cubicBezTo>
                    <a:cubicBezTo>
                      <a:pt x="165" y="140"/>
                      <a:pt x="167" y="140"/>
                      <a:pt x="169" y="140"/>
                    </a:cubicBezTo>
                    <a:cubicBezTo>
                      <a:pt x="167" y="149"/>
                      <a:pt x="165" y="157"/>
                      <a:pt x="161" y="167"/>
                    </a:cubicBezTo>
                    <a:cubicBezTo>
                      <a:pt x="160" y="169"/>
                      <a:pt x="159" y="171"/>
                      <a:pt x="159" y="173"/>
                    </a:cubicBezTo>
                    <a:moveTo>
                      <a:pt x="171" y="128"/>
                    </a:moveTo>
                    <a:cubicBezTo>
                      <a:pt x="164" y="121"/>
                      <a:pt x="156" y="111"/>
                      <a:pt x="160" y="104"/>
                    </a:cubicBezTo>
                    <a:cubicBezTo>
                      <a:pt x="162" y="101"/>
                      <a:pt x="164" y="97"/>
                      <a:pt x="168" y="94"/>
                    </a:cubicBezTo>
                    <a:cubicBezTo>
                      <a:pt x="169" y="94"/>
                      <a:pt x="170" y="94"/>
                      <a:pt x="170" y="94"/>
                    </a:cubicBezTo>
                    <a:cubicBezTo>
                      <a:pt x="172" y="105"/>
                      <a:pt x="173" y="116"/>
                      <a:pt x="171" y="128"/>
                    </a:cubicBezTo>
                    <a:moveTo>
                      <a:pt x="166" y="87"/>
                    </a:moveTo>
                    <a:cubicBezTo>
                      <a:pt x="159" y="87"/>
                      <a:pt x="150" y="82"/>
                      <a:pt x="149" y="76"/>
                    </a:cubicBezTo>
                    <a:cubicBezTo>
                      <a:pt x="148" y="75"/>
                      <a:pt x="148" y="73"/>
                      <a:pt x="147" y="72"/>
                    </a:cubicBezTo>
                    <a:cubicBezTo>
                      <a:pt x="146" y="66"/>
                      <a:pt x="147" y="61"/>
                      <a:pt x="151" y="57"/>
                    </a:cubicBezTo>
                    <a:cubicBezTo>
                      <a:pt x="152" y="55"/>
                      <a:pt x="153" y="53"/>
                      <a:pt x="154" y="51"/>
                    </a:cubicBezTo>
                    <a:cubicBezTo>
                      <a:pt x="161" y="62"/>
                      <a:pt x="166" y="73"/>
                      <a:pt x="169" y="86"/>
                    </a:cubicBezTo>
                    <a:cubicBezTo>
                      <a:pt x="168" y="87"/>
                      <a:pt x="167" y="87"/>
                      <a:pt x="166" y="87"/>
                    </a:cubicBezTo>
                    <a:moveTo>
                      <a:pt x="142" y="44"/>
                    </a:moveTo>
                    <a:cubicBezTo>
                      <a:pt x="140" y="44"/>
                      <a:pt x="138" y="44"/>
                      <a:pt x="135" y="41"/>
                    </a:cubicBezTo>
                    <a:cubicBezTo>
                      <a:pt x="129" y="36"/>
                      <a:pt x="128" y="31"/>
                      <a:pt x="128" y="24"/>
                    </a:cubicBezTo>
                    <a:cubicBezTo>
                      <a:pt x="135" y="29"/>
                      <a:pt x="142" y="36"/>
                      <a:pt x="148" y="43"/>
                    </a:cubicBezTo>
                    <a:cubicBezTo>
                      <a:pt x="146" y="44"/>
                      <a:pt x="144" y="44"/>
                      <a:pt x="142" y="44"/>
                    </a:cubicBezTo>
                    <a:moveTo>
                      <a:pt x="137" y="11"/>
                    </a:moveTo>
                    <a:cubicBezTo>
                      <a:pt x="133" y="17"/>
                      <a:pt x="130" y="21"/>
                      <a:pt x="128" y="23"/>
                    </a:cubicBezTo>
                    <a:cubicBezTo>
                      <a:pt x="127" y="23"/>
                      <a:pt x="126" y="23"/>
                      <a:pt x="126" y="23"/>
                    </a:cubicBezTo>
                    <a:cubicBezTo>
                      <a:pt x="124" y="23"/>
                      <a:pt x="123" y="22"/>
                      <a:pt x="123" y="21"/>
                    </a:cubicBezTo>
                    <a:cubicBezTo>
                      <a:pt x="122" y="20"/>
                      <a:pt x="121" y="20"/>
                      <a:pt x="120" y="20"/>
                    </a:cubicBezTo>
                    <a:cubicBezTo>
                      <a:pt x="116" y="23"/>
                      <a:pt x="111" y="25"/>
                      <a:pt x="107" y="26"/>
                    </a:cubicBezTo>
                    <a:cubicBezTo>
                      <a:pt x="106" y="26"/>
                      <a:pt x="105" y="27"/>
                      <a:pt x="103" y="27"/>
                    </a:cubicBezTo>
                    <a:cubicBezTo>
                      <a:pt x="104" y="29"/>
                      <a:pt x="105" y="31"/>
                      <a:pt x="106" y="34"/>
                    </a:cubicBezTo>
                    <a:cubicBezTo>
                      <a:pt x="111" y="33"/>
                      <a:pt x="117" y="31"/>
                      <a:pt x="121" y="28"/>
                    </a:cubicBezTo>
                    <a:cubicBezTo>
                      <a:pt x="121" y="34"/>
                      <a:pt x="123" y="40"/>
                      <a:pt x="128" y="45"/>
                    </a:cubicBezTo>
                    <a:cubicBezTo>
                      <a:pt x="131" y="47"/>
                      <a:pt x="136" y="52"/>
                      <a:pt x="140" y="53"/>
                    </a:cubicBezTo>
                    <a:cubicBezTo>
                      <a:pt x="141" y="53"/>
                      <a:pt x="141" y="53"/>
                      <a:pt x="142" y="53"/>
                    </a:cubicBezTo>
                    <a:cubicBezTo>
                      <a:pt x="143" y="53"/>
                      <a:pt x="144" y="52"/>
                      <a:pt x="146" y="52"/>
                    </a:cubicBezTo>
                    <a:cubicBezTo>
                      <a:pt x="143" y="57"/>
                      <a:pt x="140" y="61"/>
                      <a:pt x="139" y="67"/>
                    </a:cubicBezTo>
                    <a:cubicBezTo>
                      <a:pt x="139" y="71"/>
                      <a:pt x="142" y="81"/>
                      <a:pt x="145" y="84"/>
                    </a:cubicBezTo>
                    <a:cubicBezTo>
                      <a:pt x="148" y="87"/>
                      <a:pt x="154" y="91"/>
                      <a:pt x="159" y="93"/>
                    </a:cubicBezTo>
                    <a:cubicBezTo>
                      <a:pt x="156" y="96"/>
                      <a:pt x="154" y="100"/>
                      <a:pt x="153" y="103"/>
                    </a:cubicBezTo>
                    <a:cubicBezTo>
                      <a:pt x="149" y="115"/>
                      <a:pt x="159" y="126"/>
                      <a:pt x="168" y="134"/>
                    </a:cubicBezTo>
                    <a:cubicBezTo>
                      <a:pt x="166" y="134"/>
                      <a:pt x="164" y="134"/>
                      <a:pt x="162" y="134"/>
                    </a:cubicBezTo>
                    <a:cubicBezTo>
                      <a:pt x="162" y="134"/>
                      <a:pt x="162" y="134"/>
                      <a:pt x="161" y="134"/>
                    </a:cubicBezTo>
                    <a:cubicBezTo>
                      <a:pt x="161" y="134"/>
                      <a:pt x="161" y="134"/>
                      <a:pt x="161" y="134"/>
                    </a:cubicBezTo>
                    <a:cubicBezTo>
                      <a:pt x="158" y="134"/>
                      <a:pt x="156" y="134"/>
                      <a:pt x="154" y="134"/>
                    </a:cubicBezTo>
                    <a:cubicBezTo>
                      <a:pt x="149" y="136"/>
                      <a:pt x="145" y="143"/>
                      <a:pt x="142" y="148"/>
                    </a:cubicBezTo>
                    <a:cubicBezTo>
                      <a:pt x="139" y="155"/>
                      <a:pt x="144" y="164"/>
                      <a:pt x="149" y="172"/>
                    </a:cubicBezTo>
                    <a:cubicBezTo>
                      <a:pt x="148" y="171"/>
                      <a:pt x="146" y="171"/>
                      <a:pt x="145" y="171"/>
                    </a:cubicBezTo>
                    <a:cubicBezTo>
                      <a:pt x="140" y="171"/>
                      <a:pt x="136" y="173"/>
                      <a:pt x="132" y="176"/>
                    </a:cubicBezTo>
                    <a:cubicBezTo>
                      <a:pt x="126" y="181"/>
                      <a:pt x="125" y="190"/>
                      <a:pt x="126" y="198"/>
                    </a:cubicBezTo>
                    <a:cubicBezTo>
                      <a:pt x="121" y="195"/>
                      <a:pt x="113" y="193"/>
                      <a:pt x="109" y="193"/>
                    </a:cubicBezTo>
                    <a:cubicBezTo>
                      <a:pt x="109" y="193"/>
                      <a:pt x="109" y="193"/>
                      <a:pt x="109" y="193"/>
                    </a:cubicBezTo>
                    <a:cubicBezTo>
                      <a:pt x="100" y="193"/>
                      <a:pt x="94" y="201"/>
                      <a:pt x="91" y="210"/>
                    </a:cubicBezTo>
                    <a:cubicBezTo>
                      <a:pt x="87" y="205"/>
                      <a:pt x="82" y="202"/>
                      <a:pt x="74" y="200"/>
                    </a:cubicBezTo>
                    <a:cubicBezTo>
                      <a:pt x="73" y="200"/>
                      <a:pt x="71" y="200"/>
                      <a:pt x="70" y="200"/>
                    </a:cubicBezTo>
                    <a:cubicBezTo>
                      <a:pt x="65" y="200"/>
                      <a:pt x="61" y="202"/>
                      <a:pt x="58" y="205"/>
                    </a:cubicBezTo>
                    <a:cubicBezTo>
                      <a:pt x="57" y="201"/>
                      <a:pt x="54" y="198"/>
                      <a:pt x="50" y="195"/>
                    </a:cubicBezTo>
                    <a:cubicBezTo>
                      <a:pt x="45" y="193"/>
                      <a:pt x="41" y="191"/>
                      <a:pt x="36" y="191"/>
                    </a:cubicBezTo>
                    <a:cubicBezTo>
                      <a:pt x="35" y="191"/>
                      <a:pt x="33" y="191"/>
                      <a:pt x="31" y="192"/>
                    </a:cubicBezTo>
                    <a:cubicBezTo>
                      <a:pt x="32" y="187"/>
                      <a:pt x="30" y="184"/>
                      <a:pt x="23" y="179"/>
                    </a:cubicBezTo>
                    <a:cubicBezTo>
                      <a:pt x="23" y="179"/>
                      <a:pt x="22" y="179"/>
                      <a:pt x="22" y="178"/>
                    </a:cubicBezTo>
                    <a:cubicBezTo>
                      <a:pt x="17" y="179"/>
                      <a:pt x="13" y="179"/>
                      <a:pt x="8" y="179"/>
                    </a:cubicBezTo>
                    <a:cubicBezTo>
                      <a:pt x="6" y="179"/>
                      <a:pt x="3" y="179"/>
                      <a:pt x="1" y="179"/>
                    </a:cubicBezTo>
                    <a:cubicBezTo>
                      <a:pt x="0" y="180"/>
                      <a:pt x="0" y="180"/>
                      <a:pt x="1" y="181"/>
                    </a:cubicBezTo>
                    <a:cubicBezTo>
                      <a:pt x="0" y="182"/>
                      <a:pt x="0" y="183"/>
                      <a:pt x="1" y="185"/>
                    </a:cubicBezTo>
                    <a:cubicBezTo>
                      <a:pt x="2" y="188"/>
                      <a:pt x="5" y="194"/>
                      <a:pt x="11" y="202"/>
                    </a:cubicBezTo>
                    <a:cubicBezTo>
                      <a:pt x="14" y="200"/>
                      <a:pt x="18" y="199"/>
                      <a:pt x="22" y="199"/>
                    </a:cubicBezTo>
                    <a:cubicBezTo>
                      <a:pt x="24" y="199"/>
                      <a:pt x="26" y="199"/>
                      <a:pt x="29" y="201"/>
                    </a:cubicBezTo>
                    <a:cubicBezTo>
                      <a:pt x="31" y="199"/>
                      <a:pt x="34" y="198"/>
                      <a:pt x="37" y="198"/>
                    </a:cubicBezTo>
                    <a:cubicBezTo>
                      <a:pt x="39" y="198"/>
                      <a:pt x="41" y="198"/>
                      <a:pt x="42" y="199"/>
                    </a:cubicBezTo>
                    <a:cubicBezTo>
                      <a:pt x="48" y="202"/>
                      <a:pt x="53" y="206"/>
                      <a:pt x="51" y="213"/>
                    </a:cubicBezTo>
                    <a:cubicBezTo>
                      <a:pt x="45" y="211"/>
                      <a:pt x="40" y="208"/>
                      <a:pt x="35" y="205"/>
                    </a:cubicBezTo>
                    <a:cubicBezTo>
                      <a:pt x="35" y="205"/>
                      <a:pt x="35" y="205"/>
                      <a:pt x="35" y="206"/>
                    </a:cubicBezTo>
                    <a:cubicBezTo>
                      <a:pt x="35" y="210"/>
                      <a:pt x="34" y="216"/>
                      <a:pt x="30" y="225"/>
                    </a:cubicBezTo>
                    <a:cubicBezTo>
                      <a:pt x="44" y="238"/>
                      <a:pt x="65" y="251"/>
                      <a:pt x="95" y="258"/>
                    </a:cubicBezTo>
                    <a:cubicBezTo>
                      <a:pt x="100" y="260"/>
                      <a:pt x="106" y="260"/>
                      <a:pt x="112" y="260"/>
                    </a:cubicBezTo>
                    <a:cubicBezTo>
                      <a:pt x="121" y="260"/>
                      <a:pt x="130" y="259"/>
                      <a:pt x="140" y="256"/>
                    </a:cubicBezTo>
                    <a:cubicBezTo>
                      <a:pt x="151" y="235"/>
                      <a:pt x="172" y="220"/>
                      <a:pt x="195" y="216"/>
                    </a:cubicBezTo>
                    <a:cubicBezTo>
                      <a:pt x="196" y="214"/>
                      <a:pt x="197" y="213"/>
                      <a:pt x="198" y="211"/>
                    </a:cubicBezTo>
                    <a:cubicBezTo>
                      <a:pt x="223" y="177"/>
                      <a:pt x="226" y="135"/>
                      <a:pt x="219" y="110"/>
                    </a:cubicBezTo>
                    <a:cubicBezTo>
                      <a:pt x="217" y="104"/>
                      <a:pt x="215" y="98"/>
                      <a:pt x="213" y="92"/>
                    </a:cubicBezTo>
                    <a:cubicBezTo>
                      <a:pt x="204" y="82"/>
                      <a:pt x="197" y="70"/>
                      <a:pt x="194" y="57"/>
                    </a:cubicBezTo>
                    <a:cubicBezTo>
                      <a:pt x="177" y="34"/>
                      <a:pt x="156" y="20"/>
                      <a:pt x="137" y="11"/>
                    </a:cubicBezTo>
                    <a:moveTo>
                      <a:pt x="118" y="4"/>
                    </a:moveTo>
                    <a:cubicBezTo>
                      <a:pt x="118" y="5"/>
                      <a:pt x="118" y="6"/>
                      <a:pt x="118" y="7"/>
                    </a:cubicBezTo>
                    <a:cubicBezTo>
                      <a:pt x="118" y="10"/>
                      <a:pt x="120" y="12"/>
                      <a:pt x="123" y="14"/>
                    </a:cubicBezTo>
                    <a:cubicBezTo>
                      <a:pt x="124" y="13"/>
                      <a:pt x="124" y="13"/>
                      <a:pt x="125" y="13"/>
                    </a:cubicBezTo>
                    <a:cubicBezTo>
                      <a:pt x="125" y="13"/>
                      <a:pt x="126" y="13"/>
                      <a:pt x="126" y="13"/>
                    </a:cubicBezTo>
                    <a:cubicBezTo>
                      <a:pt x="127" y="12"/>
                      <a:pt x="128" y="10"/>
                      <a:pt x="129" y="8"/>
                    </a:cubicBezTo>
                    <a:cubicBezTo>
                      <a:pt x="125" y="6"/>
                      <a:pt x="122" y="5"/>
                      <a:pt x="118" y="4"/>
                    </a:cubicBezTo>
                    <a:moveTo>
                      <a:pt x="92" y="0"/>
                    </a:moveTo>
                    <a:cubicBezTo>
                      <a:pt x="91" y="0"/>
                      <a:pt x="90" y="0"/>
                      <a:pt x="89" y="0"/>
                    </a:cubicBezTo>
                    <a:cubicBezTo>
                      <a:pt x="91" y="3"/>
                      <a:pt x="93" y="6"/>
                      <a:pt x="95" y="9"/>
                    </a:cubicBezTo>
                    <a:cubicBezTo>
                      <a:pt x="102" y="10"/>
                      <a:pt x="108" y="13"/>
                      <a:pt x="115" y="16"/>
                    </a:cubicBezTo>
                    <a:cubicBezTo>
                      <a:pt x="112" y="13"/>
                      <a:pt x="111" y="7"/>
                      <a:pt x="111" y="2"/>
                    </a:cubicBezTo>
                    <a:cubicBezTo>
                      <a:pt x="103" y="1"/>
                      <a:pt x="97" y="0"/>
                      <a:pt x="9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8" name="Freeform 346"/>
              <p:cNvSpPr>
                <a:spLocks noEditPoints="1"/>
              </p:cNvSpPr>
              <p:nvPr/>
            </p:nvSpPr>
            <p:spPr bwMode="auto">
              <a:xfrm>
                <a:off x="6042" y="4019"/>
                <a:ext cx="116" cy="113"/>
              </a:xfrm>
              <a:custGeom>
                <a:avLst/>
                <a:gdLst>
                  <a:gd name="T0" fmla="*/ 107 w 235"/>
                  <a:gd name="T1" fmla="*/ 178 h 229"/>
                  <a:gd name="T2" fmla="*/ 129 w 235"/>
                  <a:gd name="T3" fmla="*/ 174 h 229"/>
                  <a:gd name="T4" fmla="*/ 135 w 235"/>
                  <a:gd name="T5" fmla="*/ 186 h 229"/>
                  <a:gd name="T6" fmla="*/ 160 w 235"/>
                  <a:gd name="T7" fmla="*/ 169 h 229"/>
                  <a:gd name="T8" fmla="*/ 176 w 235"/>
                  <a:gd name="T9" fmla="*/ 181 h 229"/>
                  <a:gd name="T10" fmla="*/ 142 w 235"/>
                  <a:gd name="T11" fmla="*/ 187 h 229"/>
                  <a:gd name="T12" fmla="*/ 155 w 235"/>
                  <a:gd name="T13" fmla="*/ 170 h 229"/>
                  <a:gd name="T14" fmla="*/ 184 w 235"/>
                  <a:gd name="T15" fmla="*/ 178 h 229"/>
                  <a:gd name="T16" fmla="*/ 198 w 235"/>
                  <a:gd name="T17" fmla="*/ 162 h 229"/>
                  <a:gd name="T18" fmla="*/ 184 w 235"/>
                  <a:gd name="T19" fmla="*/ 178 h 229"/>
                  <a:gd name="T20" fmla="*/ 76 w 235"/>
                  <a:gd name="T21" fmla="*/ 159 h 229"/>
                  <a:gd name="T22" fmla="*/ 86 w 235"/>
                  <a:gd name="T23" fmla="*/ 150 h 229"/>
                  <a:gd name="T24" fmla="*/ 97 w 235"/>
                  <a:gd name="T25" fmla="*/ 173 h 229"/>
                  <a:gd name="T26" fmla="*/ 218 w 235"/>
                  <a:gd name="T27" fmla="*/ 129 h 229"/>
                  <a:gd name="T28" fmla="*/ 226 w 235"/>
                  <a:gd name="T29" fmla="*/ 129 h 229"/>
                  <a:gd name="T30" fmla="*/ 223 w 235"/>
                  <a:gd name="T31" fmla="*/ 140 h 229"/>
                  <a:gd name="T32" fmla="*/ 208 w 235"/>
                  <a:gd name="T33" fmla="*/ 143 h 229"/>
                  <a:gd name="T34" fmla="*/ 66 w 235"/>
                  <a:gd name="T35" fmla="*/ 149 h 229"/>
                  <a:gd name="T36" fmla="*/ 70 w 235"/>
                  <a:gd name="T37" fmla="*/ 133 h 229"/>
                  <a:gd name="T38" fmla="*/ 47 w 235"/>
                  <a:gd name="T39" fmla="*/ 116 h 229"/>
                  <a:gd name="T40" fmla="*/ 59 w 235"/>
                  <a:gd name="T41" fmla="*/ 99 h 229"/>
                  <a:gd name="T42" fmla="*/ 47 w 235"/>
                  <a:gd name="T43" fmla="*/ 75 h 229"/>
                  <a:gd name="T44" fmla="*/ 62 w 235"/>
                  <a:gd name="T45" fmla="*/ 61 h 229"/>
                  <a:gd name="T46" fmla="*/ 67 w 235"/>
                  <a:gd name="T47" fmla="*/ 42 h 229"/>
                  <a:gd name="T48" fmla="*/ 78 w 235"/>
                  <a:gd name="T49" fmla="*/ 22 h 229"/>
                  <a:gd name="T50" fmla="*/ 67 w 235"/>
                  <a:gd name="T51" fmla="*/ 42 h 229"/>
                  <a:gd name="T52" fmla="*/ 84 w 235"/>
                  <a:gd name="T53" fmla="*/ 17 h 229"/>
                  <a:gd name="T54" fmla="*/ 93 w 235"/>
                  <a:gd name="T55" fmla="*/ 18 h 229"/>
                  <a:gd name="T56" fmla="*/ 99 w 235"/>
                  <a:gd name="T57" fmla="*/ 0 h 229"/>
                  <a:gd name="T58" fmla="*/ 54 w 235"/>
                  <a:gd name="T59" fmla="*/ 20 h 229"/>
                  <a:gd name="T60" fmla="*/ 10 w 235"/>
                  <a:gd name="T61" fmla="*/ 78 h 229"/>
                  <a:gd name="T62" fmla="*/ 110 w 235"/>
                  <a:gd name="T63" fmla="*/ 229 h 229"/>
                  <a:gd name="T64" fmla="*/ 129 w 235"/>
                  <a:gd name="T65" fmla="*/ 227 h 229"/>
                  <a:gd name="T66" fmla="*/ 230 w 235"/>
                  <a:gd name="T67" fmla="*/ 147 h 229"/>
                  <a:gd name="T68" fmla="*/ 235 w 235"/>
                  <a:gd name="T69" fmla="*/ 127 h 229"/>
                  <a:gd name="T70" fmla="*/ 231 w 235"/>
                  <a:gd name="T71" fmla="*/ 125 h 229"/>
                  <a:gd name="T72" fmla="*/ 231 w 235"/>
                  <a:gd name="T73" fmla="*/ 124 h 229"/>
                  <a:gd name="T74" fmla="*/ 222 w 235"/>
                  <a:gd name="T75" fmla="*/ 121 h 229"/>
                  <a:gd name="T76" fmla="*/ 205 w 235"/>
                  <a:gd name="T77" fmla="*/ 131 h 229"/>
                  <a:gd name="T78" fmla="*/ 197 w 235"/>
                  <a:gd name="T79" fmla="*/ 155 h 229"/>
                  <a:gd name="T80" fmla="*/ 178 w 235"/>
                  <a:gd name="T81" fmla="*/ 168 h 229"/>
                  <a:gd name="T82" fmla="*/ 166 w 235"/>
                  <a:gd name="T83" fmla="*/ 163 h 229"/>
                  <a:gd name="T84" fmla="*/ 150 w 235"/>
                  <a:gd name="T85" fmla="*/ 164 h 229"/>
                  <a:gd name="T86" fmla="*/ 132 w 235"/>
                  <a:gd name="T87" fmla="*/ 167 h 229"/>
                  <a:gd name="T88" fmla="*/ 103 w 235"/>
                  <a:gd name="T89" fmla="*/ 173 h 229"/>
                  <a:gd name="T90" fmla="*/ 96 w 235"/>
                  <a:gd name="T91" fmla="*/ 145 h 229"/>
                  <a:gd name="T92" fmla="*/ 75 w 235"/>
                  <a:gd name="T93" fmla="*/ 146 h 229"/>
                  <a:gd name="T94" fmla="*/ 57 w 235"/>
                  <a:gd name="T95" fmla="*/ 117 h 229"/>
                  <a:gd name="T96" fmla="*/ 55 w 235"/>
                  <a:gd name="T97" fmla="*/ 80 h 229"/>
                  <a:gd name="T98" fmla="*/ 68 w 235"/>
                  <a:gd name="T99" fmla="*/ 50 h 229"/>
                  <a:gd name="T100" fmla="*/ 85 w 235"/>
                  <a:gd name="T101" fmla="*/ 27 h 229"/>
                  <a:gd name="T102" fmla="*/ 98 w 235"/>
                  <a:gd name="T103" fmla="*/ 23 h 229"/>
                  <a:gd name="T104" fmla="*/ 101 w 235"/>
                  <a:gd name="T105" fmla="*/ 0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35" h="229">
                    <a:moveTo>
                      <a:pt x="135" y="186"/>
                    </a:moveTo>
                    <a:cubicBezTo>
                      <a:pt x="126" y="185"/>
                      <a:pt x="116" y="183"/>
                      <a:pt x="107" y="178"/>
                    </a:cubicBezTo>
                    <a:cubicBezTo>
                      <a:pt x="111" y="175"/>
                      <a:pt x="118" y="171"/>
                      <a:pt x="123" y="171"/>
                    </a:cubicBezTo>
                    <a:cubicBezTo>
                      <a:pt x="126" y="171"/>
                      <a:pt x="128" y="172"/>
                      <a:pt x="129" y="174"/>
                    </a:cubicBezTo>
                    <a:cubicBezTo>
                      <a:pt x="131" y="176"/>
                      <a:pt x="135" y="180"/>
                      <a:pt x="136" y="183"/>
                    </a:cubicBezTo>
                    <a:cubicBezTo>
                      <a:pt x="136" y="184"/>
                      <a:pt x="135" y="185"/>
                      <a:pt x="135" y="186"/>
                    </a:cubicBezTo>
                    <a:moveTo>
                      <a:pt x="156" y="170"/>
                    </a:moveTo>
                    <a:cubicBezTo>
                      <a:pt x="157" y="170"/>
                      <a:pt x="158" y="170"/>
                      <a:pt x="160" y="169"/>
                    </a:cubicBezTo>
                    <a:cubicBezTo>
                      <a:pt x="165" y="170"/>
                      <a:pt x="169" y="172"/>
                      <a:pt x="172" y="177"/>
                    </a:cubicBezTo>
                    <a:cubicBezTo>
                      <a:pt x="173" y="178"/>
                      <a:pt x="174" y="180"/>
                      <a:pt x="176" y="181"/>
                    </a:cubicBezTo>
                    <a:cubicBezTo>
                      <a:pt x="166" y="185"/>
                      <a:pt x="156" y="187"/>
                      <a:pt x="145" y="187"/>
                    </a:cubicBezTo>
                    <a:cubicBezTo>
                      <a:pt x="144" y="187"/>
                      <a:pt x="143" y="187"/>
                      <a:pt x="142" y="187"/>
                    </a:cubicBezTo>
                    <a:cubicBezTo>
                      <a:pt x="142" y="186"/>
                      <a:pt x="142" y="184"/>
                      <a:pt x="142" y="183"/>
                    </a:cubicBezTo>
                    <a:cubicBezTo>
                      <a:pt x="144" y="177"/>
                      <a:pt x="150" y="170"/>
                      <a:pt x="155" y="170"/>
                    </a:cubicBezTo>
                    <a:cubicBezTo>
                      <a:pt x="156" y="170"/>
                      <a:pt x="156" y="170"/>
                      <a:pt x="156" y="170"/>
                    </a:cubicBezTo>
                    <a:moveTo>
                      <a:pt x="184" y="178"/>
                    </a:moveTo>
                    <a:cubicBezTo>
                      <a:pt x="184" y="173"/>
                      <a:pt x="184" y="170"/>
                      <a:pt x="189" y="166"/>
                    </a:cubicBezTo>
                    <a:cubicBezTo>
                      <a:pt x="192" y="163"/>
                      <a:pt x="195" y="162"/>
                      <a:pt x="198" y="162"/>
                    </a:cubicBezTo>
                    <a:cubicBezTo>
                      <a:pt x="200" y="162"/>
                      <a:pt x="202" y="162"/>
                      <a:pt x="205" y="163"/>
                    </a:cubicBezTo>
                    <a:cubicBezTo>
                      <a:pt x="199" y="169"/>
                      <a:pt x="192" y="174"/>
                      <a:pt x="184" y="178"/>
                    </a:cubicBezTo>
                    <a:moveTo>
                      <a:pt x="97" y="173"/>
                    </a:moveTo>
                    <a:cubicBezTo>
                      <a:pt x="90" y="169"/>
                      <a:pt x="83" y="164"/>
                      <a:pt x="76" y="159"/>
                    </a:cubicBezTo>
                    <a:cubicBezTo>
                      <a:pt x="74" y="157"/>
                      <a:pt x="73" y="156"/>
                      <a:pt x="71" y="154"/>
                    </a:cubicBezTo>
                    <a:cubicBezTo>
                      <a:pt x="76" y="152"/>
                      <a:pt x="81" y="150"/>
                      <a:pt x="86" y="150"/>
                    </a:cubicBezTo>
                    <a:cubicBezTo>
                      <a:pt x="94" y="150"/>
                      <a:pt x="100" y="155"/>
                      <a:pt x="98" y="167"/>
                    </a:cubicBezTo>
                    <a:cubicBezTo>
                      <a:pt x="98" y="169"/>
                      <a:pt x="97" y="171"/>
                      <a:pt x="97" y="173"/>
                    </a:cubicBezTo>
                    <a:moveTo>
                      <a:pt x="215" y="130"/>
                    </a:moveTo>
                    <a:cubicBezTo>
                      <a:pt x="216" y="130"/>
                      <a:pt x="217" y="129"/>
                      <a:pt x="218" y="129"/>
                    </a:cubicBezTo>
                    <a:cubicBezTo>
                      <a:pt x="219" y="128"/>
                      <a:pt x="220" y="127"/>
                      <a:pt x="221" y="127"/>
                    </a:cubicBezTo>
                    <a:cubicBezTo>
                      <a:pt x="223" y="127"/>
                      <a:pt x="224" y="128"/>
                      <a:pt x="226" y="129"/>
                    </a:cubicBezTo>
                    <a:cubicBezTo>
                      <a:pt x="226" y="130"/>
                      <a:pt x="227" y="131"/>
                      <a:pt x="227" y="132"/>
                    </a:cubicBezTo>
                    <a:cubicBezTo>
                      <a:pt x="226" y="135"/>
                      <a:pt x="225" y="137"/>
                      <a:pt x="223" y="140"/>
                    </a:cubicBezTo>
                    <a:cubicBezTo>
                      <a:pt x="220" y="146"/>
                      <a:pt x="216" y="152"/>
                      <a:pt x="211" y="157"/>
                    </a:cubicBezTo>
                    <a:cubicBezTo>
                      <a:pt x="209" y="153"/>
                      <a:pt x="208" y="148"/>
                      <a:pt x="208" y="143"/>
                    </a:cubicBezTo>
                    <a:cubicBezTo>
                      <a:pt x="208" y="136"/>
                      <a:pt x="211" y="133"/>
                      <a:pt x="215" y="130"/>
                    </a:cubicBezTo>
                    <a:moveTo>
                      <a:pt x="66" y="149"/>
                    </a:moveTo>
                    <a:cubicBezTo>
                      <a:pt x="58" y="140"/>
                      <a:pt x="53" y="132"/>
                      <a:pt x="50" y="123"/>
                    </a:cubicBezTo>
                    <a:cubicBezTo>
                      <a:pt x="57" y="123"/>
                      <a:pt x="68" y="124"/>
                      <a:pt x="70" y="133"/>
                    </a:cubicBezTo>
                    <a:cubicBezTo>
                      <a:pt x="71" y="138"/>
                      <a:pt x="69" y="144"/>
                      <a:pt x="66" y="149"/>
                    </a:cubicBezTo>
                    <a:moveTo>
                      <a:pt x="47" y="116"/>
                    </a:moveTo>
                    <a:cubicBezTo>
                      <a:pt x="44" y="105"/>
                      <a:pt x="44" y="93"/>
                      <a:pt x="46" y="82"/>
                    </a:cubicBezTo>
                    <a:cubicBezTo>
                      <a:pt x="53" y="84"/>
                      <a:pt x="59" y="92"/>
                      <a:pt x="59" y="99"/>
                    </a:cubicBezTo>
                    <a:cubicBezTo>
                      <a:pt x="60" y="102"/>
                      <a:pt x="53" y="115"/>
                      <a:pt x="47" y="116"/>
                    </a:cubicBezTo>
                    <a:moveTo>
                      <a:pt x="47" y="75"/>
                    </a:moveTo>
                    <a:cubicBezTo>
                      <a:pt x="50" y="65"/>
                      <a:pt x="54" y="56"/>
                      <a:pt x="59" y="47"/>
                    </a:cubicBezTo>
                    <a:cubicBezTo>
                      <a:pt x="62" y="51"/>
                      <a:pt x="65" y="56"/>
                      <a:pt x="62" y="61"/>
                    </a:cubicBezTo>
                    <a:cubicBezTo>
                      <a:pt x="59" y="71"/>
                      <a:pt x="55" y="75"/>
                      <a:pt x="47" y="75"/>
                    </a:cubicBezTo>
                    <a:moveTo>
                      <a:pt x="67" y="42"/>
                    </a:moveTo>
                    <a:cubicBezTo>
                      <a:pt x="65" y="42"/>
                      <a:pt x="64" y="42"/>
                      <a:pt x="63" y="41"/>
                    </a:cubicBezTo>
                    <a:cubicBezTo>
                      <a:pt x="67" y="34"/>
                      <a:pt x="72" y="28"/>
                      <a:pt x="78" y="22"/>
                    </a:cubicBezTo>
                    <a:cubicBezTo>
                      <a:pt x="79" y="27"/>
                      <a:pt x="80" y="32"/>
                      <a:pt x="76" y="36"/>
                    </a:cubicBezTo>
                    <a:cubicBezTo>
                      <a:pt x="74" y="40"/>
                      <a:pt x="70" y="42"/>
                      <a:pt x="67" y="42"/>
                    </a:cubicBezTo>
                    <a:moveTo>
                      <a:pt x="89" y="20"/>
                    </a:moveTo>
                    <a:cubicBezTo>
                      <a:pt x="87" y="20"/>
                      <a:pt x="85" y="19"/>
                      <a:pt x="84" y="17"/>
                    </a:cubicBezTo>
                    <a:cubicBezTo>
                      <a:pt x="88" y="13"/>
                      <a:pt x="93" y="10"/>
                      <a:pt x="98" y="7"/>
                    </a:cubicBezTo>
                    <a:cubicBezTo>
                      <a:pt x="98" y="11"/>
                      <a:pt x="96" y="16"/>
                      <a:pt x="93" y="18"/>
                    </a:cubicBezTo>
                    <a:cubicBezTo>
                      <a:pt x="92" y="19"/>
                      <a:pt x="90" y="20"/>
                      <a:pt x="89" y="20"/>
                    </a:cubicBezTo>
                    <a:moveTo>
                      <a:pt x="99" y="0"/>
                    </a:moveTo>
                    <a:cubicBezTo>
                      <a:pt x="99" y="0"/>
                      <a:pt x="99" y="0"/>
                      <a:pt x="98" y="0"/>
                    </a:cubicBezTo>
                    <a:cubicBezTo>
                      <a:pt x="93" y="2"/>
                      <a:pt x="74" y="5"/>
                      <a:pt x="54" y="20"/>
                    </a:cubicBezTo>
                    <a:cubicBezTo>
                      <a:pt x="40" y="31"/>
                      <a:pt x="25" y="46"/>
                      <a:pt x="13" y="71"/>
                    </a:cubicBezTo>
                    <a:cubicBezTo>
                      <a:pt x="12" y="73"/>
                      <a:pt x="11" y="76"/>
                      <a:pt x="10" y="78"/>
                    </a:cubicBezTo>
                    <a:cubicBezTo>
                      <a:pt x="0" y="107"/>
                      <a:pt x="4" y="147"/>
                      <a:pt x="29" y="183"/>
                    </a:cubicBezTo>
                    <a:cubicBezTo>
                      <a:pt x="52" y="216"/>
                      <a:pt x="87" y="229"/>
                      <a:pt x="110" y="229"/>
                    </a:cubicBezTo>
                    <a:cubicBezTo>
                      <a:pt x="110" y="229"/>
                      <a:pt x="110" y="229"/>
                      <a:pt x="110" y="229"/>
                    </a:cubicBezTo>
                    <a:cubicBezTo>
                      <a:pt x="117" y="229"/>
                      <a:pt x="123" y="228"/>
                      <a:pt x="129" y="227"/>
                    </a:cubicBezTo>
                    <a:cubicBezTo>
                      <a:pt x="161" y="223"/>
                      <a:pt x="185" y="207"/>
                      <a:pt x="202" y="190"/>
                    </a:cubicBezTo>
                    <a:cubicBezTo>
                      <a:pt x="216" y="175"/>
                      <a:pt x="225" y="160"/>
                      <a:pt x="230" y="147"/>
                    </a:cubicBezTo>
                    <a:cubicBezTo>
                      <a:pt x="234" y="138"/>
                      <a:pt x="235" y="132"/>
                      <a:pt x="235" y="128"/>
                    </a:cubicBezTo>
                    <a:cubicBezTo>
                      <a:pt x="235" y="127"/>
                      <a:pt x="235" y="127"/>
                      <a:pt x="235" y="127"/>
                    </a:cubicBezTo>
                    <a:cubicBezTo>
                      <a:pt x="235" y="125"/>
                      <a:pt x="234" y="124"/>
                      <a:pt x="233" y="124"/>
                    </a:cubicBezTo>
                    <a:cubicBezTo>
                      <a:pt x="232" y="124"/>
                      <a:pt x="232" y="125"/>
                      <a:pt x="231" y="125"/>
                    </a:cubicBezTo>
                    <a:cubicBezTo>
                      <a:pt x="231" y="125"/>
                      <a:pt x="231" y="125"/>
                      <a:pt x="231" y="125"/>
                    </a:cubicBezTo>
                    <a:cubicBezTo>
                      <a:pt x="231" y="125"/>
                      <a:pt x="231" y="125"/>
                      <a:pt x="231" y="124"/>
                    </a:cubicBezTo>
                    <a:cubicBezTo>
                      <a:pt x="230" y="124"/>
                      <a:pt x="229" y="123"/>
                      <a:pt x="229" y="123"/>
                    </a:cubicBezTo>
                    <a:cubicBezTo>
                      <a:pt x="226" y="121"/>
                      <a:pt x="224" y="121"/>
                      <a:pt x="222" y="121"/>
                    </a:cubicBezTo>
                    <a:cubicBezTo>
                      <a:pt x="218" y="121"/>
                      <a:pt x="214" y="122"/>
                      <a:pt x="211" y="124"/>
                    </a:cubicBezTo>
                    <a:cubicBezTo>
                      <a:pt x="209" y="126"/>
                      <a:pt x="207" y="128"/>
                      <a:pt x="205" y="131"/>
                    </a:cubicBezTo>
                    <a:cubicBezTo>
                      <a:pt x="201" y="137"/>
                      <a:pt x="201" y="148"/>
                      <a:pt x="203" y="156"/>
                    </a:cubicBezTo>
                    <a:cubicBezTo>
                      <a:pt x="201" y="155"/>
                      <a:pt x="199" y="155"/>
                      <a:pt x="197" y="155"/>
                    </a:cubicBezTo>
                    <a:cubicBezTo>
                      <a:pt x="194" y="155"/>
                      <a:pt x="191" y="156"/>
                      <a:pt x="187" y="158"/>
                    </a:cubicBezTo>
                    <a:cubicBezTo>
                      <a:pt x="185" y="161"/>
                      <a:pt x="179" y="164"/>
                      <a:pt x="178" y="168"/>
                    </a:cubicBezTo>
                    <a:cubicBezTo>
                      <a:pt x="177" y="170"/>
                      <a:pt x="177" y="171"/>
                      <a:pt x="177" y="173"/>
                    </a:cubicBezTo>
                    <a:cubicBezTo>
                      <a:pt x="174" y="169"/>
                      <a:pt x="171" y="165"/>
                      <a:pt x="166" y="163"/>
                    </a:cubicBezTo>
                    <a:cubicBezTo>
                      <a:pt x="165" y="162"/>
                      <a:pt x="162" y="162"/>
                      <a:pt x="160" y="162"/>
                    </a:cubicBezTo>
                    <a:cubicBezTo>
                      <a:pt x="156" y="162"/>
                      <a:pt x="152" y="163"/>
                      <a:pt x="150" y="164"/>
                    </a:cubicBezTo>
                    <a:cubicBezTo>
                      <a:pt x="146" y="167"/>
                      <a:pt x="142" y="171"/>
                      <a:pt x="139" y="176"/>
                    </a:cubicBezTo>
                    <a:cubicBezTo>
                      <a:pt x="137" y="172"/>
                      <a:pt x="134" y="169"/>
                      <a:pt x="132" y="167"/>
                    </a:cubicBezTo>
                    <a:cubicBezTo>
                      <a:pt x="129" y="165"/>
                      <a:pt x="126" y="164"/>
                      <a:pt x="123" y="164"/>
                    </a:cubicBezTo>
                    <a:cubicBezTo>
                      <a:pt x="116" y="164"/>
                      <a:pt x="109" y="169"/>
                      <a:pt x="103" y="173"/>
                    </a:cubicBezTo>
                    <a:cubicBezTo>
                      <a:pt x="103" y="169"/>
                      <a:pt x="105" y="164"/>
                      <a:pt x="105" y="160"/>
                    </a:cubicBezTo>
                    <a:cubicBezTo>
                      <a:pt x="105" y="154"/>
                      <a:pt x="100" y="149"/>
                      <a:pt x="96" y="145"/>
                    </a:cubicBezTo>
                    <a:cubicBezTo>
                      <a:pt x="94" y="143"/>
                      <a:pt x="91" y="142"/>
                      <a:pt x="88" y="142"/>
                    </a:cubicBezTo>
                    <a:cubicBezTo>
                      <a:pt x="84" y="142"/>
                      <a:pt x="79" y="144"/>
                      <a:pt x="75" y="146"/>
                    </a:cubicBezTo>
                    <a:cubicBezTo>
                      <a:pt x="77" y="140"/>
                      <a:pt x="78" y="134"/>
                      <a:pt x="75" y="128"/>
                    </a:cubicBezTo>
                    <a:cubicBezTo>
                      <a:pt x="72" y="121"/>
                      <a:pt x="64" y="118"/>
                      <a:pt x="57" y="117"/>
                    </a:cubicBezTo>
                    <a:cubicBezTo>
                      <a:pt x="61" y="112"/>
                      <a:pt x="65" y="106"/>
                      <a:pt x="66" y="102"/>
                    </a:cubicBezTo>
                    <a:cubicBezTo>
                      <a:pt x="68" y="94"/>
                      <a:pt x="62" y="85"/>
                      <a:pt x="55" y="80"/>
                    </a:cubicBezTo>
                    <a:cubicBezTo>
                      <a:pt x="60" y="78"/>
                      <a:pt x="65" y="73"/>
                      <a:pt x="68" y="66"/>
                    </a:cubicBezTo>
                    <a:cubicBezTo>
                      <a:pt x="71" y="60"/>
                      <a:pt x="70" y="55"/>
                      <a:pt x="68" y="50"/>
                    </a:cubicBezTo>
                    <a:cubicBezTo>
                      <a:pt x="71" y="49"/>
                      <a:pt x="74" y="48"/>
                      <a:pt x="78" y="44"/>
                    </a:cubicBezTo>
                    <a:cubicBezTo>
                      <a:pt x="83" y="39"/>
                      <a:pt x="85" y="33"/>
                      <a:pt x="85" y="27"/>
                    </a:cubicBezTo>
                    <a:cubicBezTo>
                      <a:pt x="86" y="28"/>
                      <a:pt x="87" y="28"/>
                      <a:pt x="88" y="28"/>
                    </a:cubicBezTo>
                    <a:cubicBezTo>
                      <a:pt x="91" y="28"/>
                      <a:pt x="94" y="27"/>
                      <a:pt x="98" y="23"/>
                    </a:cubicBezTo>
                    <a:cubicBezTo>
                      <a:pt x="99" y="21"/>
                      <a:pt x="101" y="19"/>
                      <a:pt x="102" y="17"/>
                    </a:cubicBezTo>
                    <a:cubicBezTo>
                      <a:pt x="101" y="11"/>
                      <a:pt x="101" y="6"/>
                      <a:pt x="101" y="0"/>
                    </a:cubicBezTo>
                    <a:cubicBezTo>
                      <a:pt x="100" y="0"/>
                      <a:pt x="100" y="0"/>
                      <a:pt x="9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9" name="Freeform 347"/>
              <p:cNvSpPr>
                <a:spLocks noEditPoints="1"/>
              </p:cNvSpPr>
              <p:nvPr/>
            </p:nvSpPr>
            <p:spPr bwMode="auto">
              <a:xfrm>
                <a:off x="6111" y="3889"/>
                <a:ext cx="110" cy="103"/>
              </a:xfrm>
              <a:custGeom>
                <a:avLst/>
                <a:gdLst>
                  <a:gd name="T0" fmla="*/ 186 w 224"/>
                  <a:gd name="T1" fmla="*/ 177 h 209"/>
                  <a:gd name="T2" fmla="*/ 191 w 224"/>
                  <a:gd name="T3" fmla="*/ 194 h 209"/>
                  <a:gd name="T4" fmla="*/ 187 w 224"/>
                  <a:gd name="T5" fmla="*/ 199 h 209"/>
                  <a:gd name="T6" fmla="*/ 180 w 224"/>
                  <a:gd name="T7" fmla="*/ 193 h 209"/>
                  <a:gd name="T8" fmla="*/ 199 w 224"/>
                  <a:gd name="T9" fmla="*/ 162 h 209"/>
                  <a:gd name="T10" fmla="*/ 198 w 224"/>
                  <a:gd name="T11" fmla="*/ 135 h 209"/>
                  <a:gd name="T12" fmla="*/ 17 w 224"/>
                  <a:gd name="T13" fmla="*/ 135 h 209"/>
                  <a:gd name="T14" fmla="*/ 27 w 224"/>
                  <a:gd name="T15" fmla="*/ 125 h 209"/>
                  <a:gd name="T16" fmla="*/ 190 w 224"/>
                  <a:gd name="T17" fmla="*/ 126 h 209"/>
                  <a:gd name="T18" fmla="*/ 176 w 224"/>
                  <a:gd name="T19" fmla="*/ 116 h 209"/>
                  <a:gd name="T20" fmla="*/ 181 w 224"/>
                  <a:gd name="T21" fmla="*/ 95 h 209"/>
                  <a:gd name="T22" fmla="*/ 190 w 224"/>
                  <a:gd name="T23" fmla="*/ 126 h 209"/>
                  <a:gd name="T24" fmla="*/ 27 w 224"/>
                  <a:gd name="T25" fmla="*/ 104 h 209"/>
                  <a:gd name="T26" fmla="*/ 40 w 224"/>
                  <a:gd name="T27" fmla="*/ 77 h 209"/>
                  <a:gd name="T28" fmla="*/ 27 w 224"/>
                  <a:gd name="T29" fmla="*/ 104 h 209"/>
                  <a:gd name="T30" fmla="*/ 164 w 224"/>
                  <a:gd name="T31" fmla="*/ 91 h 209"/>
                  <a:gd name="T32" fmla="*/ 177 w 224"/>
                  <a:gd name="T33" fmla="*/ 89 h 209"/>
                  <a:gd name="T34" fmla="*/ 170 w 224"/>
                  <a:gd name="T35" fmla="*/ 91 h 209"/>
                  <a:gd name="T36" fmla="*/ 45 w 224"/>
                  <a:gd name="T37" fmla="*/ 72 h 209"/>
                  <a:gd name="T38" fmla="*/ 65 w 224"/>
                  <a:gd name="T39" fmla="*/ 74 h 209"/>
                  <a:gd name="T40" fmla="*/ 130 w 224"/>
                  <a:gd name="T41" fmla="*/ 74 h 209"/>
                  <a:gd name="T42" fmla="*/ 121 w 224"/>
                  <a:gd name="T43" fmla="*/ 54 h 209"/>
                  <a:gd name="T44" fmla="*/ 140 w 224"/>
                  <a:gd name="T45" fmla="*/ 68 h 209"/>
                  <a:gd name="T46" fmla="*/ 94 w 224"/>
                  <a:gd name="T47" fmla="*/ 64 h 209"/>
                  <a:gd name="T48" fmla="*/ 95 w 224"/>
                  <a:gd name="T49" fmla="*/ 50 h 209"/>
                  <a:gd name="T50" fmla="*/ 97 w 224"/>
                  <a:gd name="T51" fmla="*/ 63 h 209"/>
                  <a:gd name="T52" fmla="*/ 100 w 224"/>
                  <a:gd name="T53" fmla="*/ 0 h 209"/>
                  <a:gd name="T54" fmla="*/ 24 w 224"/>
                  <a:gd name="T55" fmla="*/ 40 h 209"/>
                  <a:gd name="T56" fmla="*/ 17 w 224"/>
                  <a:gd name="T57" fmla="*/ 51 h 209"/>
                  <a:gd name="T58" fmla="*/ 6 w 224"/>
                  <a:gd name="T59" fmla="*/ 79 h 209"/>
                  <a:gd name="T60" fmla="*/ 3 w 224"/>
                  <a:gd name="T61" fmla="*/ 95 h 209"/>
                  <a:gd name="T62" fmla="*/ 11 w 224"/>
                  <a:gd name="T63" fmla="*/ 164 h 209"/>
                  <a:gd name="T64" fmla="*/ 16 w 224"/>
                  <a:gd name="T65" fmla="*/ 142 h 209"/>
                  <a:gd name="T66" fmla="*/ 20 w 224"/>
                  <a:gd name="T67" fmla="*/ 158 h 209"/>
                  <a:gd name="T68" fmla="*/ 29 w 224"/>
                  <a:gd name="T69" fmla="*/ 151 h 209"/>
                  <a:gd name="T70" fmla="*/ 34 w 224"/>
                  <a:gd name="T71" fmla="*/ 121 h 209"/>
                  <a:gd name="T72" fmla="*/ 45 w 224"/>
                  <a:gd name="T73" fmla="*/ 100 h 209"/>
                  <a:gd name="T74" fmla="*/ 59 w 224"/>
                  <a:gd name="T75" fmla="*/ 83 h 209"/>
                  <a:gd name="T76" fmla="*/ 78 w 224"/>
                  <a:gd name="T77" fmla="*/ 62 h 209"/>
                  <a:gd name="T78" fmla="*/ 97 w 224"/>
                  <a:gd name="T79" fmla="*/ 70 h 209"/>
                  <a:gd name="T80" fmla="*/ 122 w 224"/>
                  <a:gd name="T81" fmla="*/ 79 h 209"/>
                  <a:gd name="T82" fmla="*/ 139 w 224"/>
                  <a:gd name="T83" fmla="*/ 78 h 209"/>
                  <a:gd name="T84" fmla="*/ 160 w 224"/>
                  <a:gd name="T85" fmla="*/ 97 h 209"/>
                  <a:gd name="T86" fmla="*/ 171 w 224"/>
                  <a:gd name="T87" fmla="*/ 98 h 209"/>
                  <a:gd name="T88" fmla="*/ 177 w 224"/>
                  <a:gd name="T89" fmla="*/ 129 h 209"/>
                  <a:gd name="T90" fmla="*/ 187 w 224"/>
                  <a:gd name="T91" fmla="*/ 136 h 209"/>
                  <a:gd name="T92" fmla="*/ 193 w 224"/>
                  <a:gd name="T93" fmla="*/ 165 h 209"/>
                  <a:gd name="T94" fmla="*/ 173 w 224"/>
                  <a:gd name="T95" fmla="*/ 188 h 209"/>
                  <a:gd name="T96" fmla="*/ 182 w 224"/>
                  <a:gd name="T97" fmla="*/ 206 h 209"/>
                  <a:gd name="T98" fmla="*/ 188 w 224"/>
                  <a:gd name="T99" fmla="*/ 209 h 209"/>
                  <a:gd name="T100" fmla="*/ 199 w 224"/>
                  <a:gd name="T101" fmla="*/ 197 h 209"/>
                  <a:gd name="T102" fmla="*/ 204 w 224"/>
                  <a:gd name="T103" fmla="*/ 172 h 209"/>
                  <a:gd name="T104" fmla="*/ 214 w 224"/>
                  <a:gd name="T105" fmla="*/ 163 h 209"/>
                  <a:gd name="T106" fmla="*/ 191 w 224"/>
                  <a:gd name="T107" fmla="*/ 55 h 209"/>
                  <a:gd name="T108" fmla="*/ 184 w 224"/>
                  <a:gd name="T109" fmla="*/ 45 h 209"/>
                  <a:gd name="T110" fmla="*/ 147 w 224"/>
                  <a:gd name="T111" fmla="*/ 6 h 209"/>
                  <a:gd name="T112" fmla="*/ 133 w 224"/>
                  <a:gd name="T113" fmla="*/ 7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24" h="209">
                    <a:moveTo>
                      <a:pt x="180" y="190"/>
                    </a:moveTo>
                    <a:cubicBezTo>
                      <a:pt x="179" y="185"/>
                      <a:pt x="180" y="180"/>
                      <a:pt x="186" y="177"/>
                    </a:cubicBezTo>
                    <a:cubicBezTo>
                      <a:pt x="189" y="174"/>
                      <a:pt x="194" y="171"/>
                      <a:pt x="198" y="170"/>
                    </a:cubicBezTo>
                    <a:cubicBezTo>
                      <a:pt x="197" y="179"/>
                      <a:pt x="194" y="187"/>
                      <a:pt x="191" y="194"/>
                    </a:cubicBezTo>
                    <a:cubicBezTo>
                      <a:pt x="190" y="196"/>
                      <a:pt x="189" y="198"/>
                      <a:pt x="188" y="199"/>
                    </a:cubicBezTo>
                    <a:cubicBezTo>
                      <a:pt x="188" y="199"/>
                      <a:pt x="187" y="199"/>
                      <a:pt x="187" y="199"/>
                    </a:cubicBezTo>
                    <a:cubicBezTo>
                      <a:pt x="186" y="199"/>
                      <a:pt x="186" y="199"/>
                      <a:pt x="185" y="200"/>
                    </a:cubicBezTo>
                    <a:cubicBezTo>
                      <a:pt x="182" y="198"/>
                      <a:pt x="180" y="196"/>
                      <a:pt x="180" y="193"/>
                    </a:cubicBezTo>
                    <a:cubicBezTo>
                      <a:pt x="180" y="192"/>
                      <a:pt x="180" y="191"/>
                      <a:pt x="180" y="190"/>
                    </a:cubicBezTo>
                    <a:moveTo>
                      <a:pt x="199" y="162"/>
                    </a:moveTo>
                    <a:cubicBezTo>
                      <a:pt x="194" y="158"/>
                      <a:pt x="191" y="154"/>
                      <a:pt x="192" y="147"/>
                    </a:cubicBezTo>
                    <a:cubicBezTo>
                      <a:pt x="192" y="140"/>
                      <a:pt x="195" y="138"/>
                      <a:pt x="198" y="135"/>
                    </a:cubicBezTo>
                    <a:cubicBezTo>
                      <a:pt x="200" y="144"/>
                      <a:pt x="200" y="153"/>
                      <a:pt x="199" y="162"/>
                    </a:cubicBezTo>
                    <a:moveTo>
                      <a:pt x="17" y="135"/>
                    </a:moveTo>
                    <a:cubicBezTo>
                      <a:pt x="18" y="127"/>
                      <a:pt x="20" y="118"/>
                      <a:pt x="22" y="111"/>
                    </a:cubicBezTo>
                    <a:cubicBezTo>
                      <a:pt x="28" y="113"/>
                      <a:pt x="28" y="119"/>
                      <a:pt x="27" y="125"/>
                    </a:cubicBezTo>
                    <a:cubicBezTo>
                      <a:pt x="25" y="130"/>
                      <a:pt x="21" y="133"/>
                      <a:pt x="17" y="135"/>
                    </a:cubicBezTo>
                    <a:moveTo>
                      <a:pt x="190" y="126"/>
                    </a:moveTo>
                    <a:cubicBezTo>
                      <a:pt x="185" y="126"/>
                      <a:pt x="181" y="124"/>
                      <a:pt x="178" y="120"/>
                    </a:cubicBezTo>
                    <a:cubicBezTo>
                      <a:pt x="177" y="118"/>
                      <a:pt x="177" y="117"/>
                      <a:pt x="176" y="116"/>
                    </a:cubicBezTo>
                    <a:cubicBezTo>
                      <a:pt x="173" y="112"/>
                      <a:pt x="175" y="102"/>
                      <a:pt x="178" y="96"/>
                    </a:cubicBezTo>
                    <a:cubicBezTo>
                      <a:pt x="179" y="96"/>
                      <a:pt x="180" y="95"/>
                      <a:pt x="181" y="95"/>
                    </a:cubicBezTo>
                    <a:cubicBezTo>
                      <a:pt x="188" y="105"/>
                      <a:pt x="193" y="115"/>
                      <a:pt x="196" y="126"/>
                    </a:cubicBezTo>
                    <a:cubicBezTo>
                      <a:pt x="194" y="126"/>
                      <a:pt x="193" y="126"/>
                      <a:pt x="190" y="126"/>
                    </a:cubicBezTo>
                    <a:cubicBezTo>
                      <a:pt x="190" y="126"/>
                      <a:pt x="190" y="126"/>
                      <a:pt x="190" y="126"/>
                    </a:cubicBezTo>
                    <a:moveTo>
                      <a:pt x="27" y="104"/>
                    </a:moveTo>
                    <a:cubicBezTo>
                      <a:pt x="27" y="104"/>
                      <a:pt x="26" y="104"/>
                      <a:pt x="25" y="104"/>
                    </a:cubicBezTo>
                    <a:cubicBezTo>
                      <a:pt x="29" y="94"/>
                      <a:pt x="34" y="85"/>
                      <a:pt x="40" y="77"/>
                    </a:cubicBezTo>
                    <a:cubicBezTo>
                      <a:pt x="44" y="84"/>
                      <a:pt x="43" y="90"/>
                      <a:pt x="38" y="98"/>
                    </a:cubicBezTo>
                    <a:cubicBezTo>
                      <a:pt x="35" y="103"/>
                      <a:pt x="32" y="104"/>
                      <a:pt x="27" y="104"/>
                    </a:cubicBezTo>
                    <a:moveTo>
                      <a:pt x="170" y="91"/>
                    </a:moveTo>
                    <a:cubicBezTo>
                      <a:pt x="167" y="91"/>
                      <a:pt x="165" y="91"/>
                      <a:pt x="164" y="91"/>
                    </a:cubicBezTo>
                    <a:cubicBezTo>
                      <a:pt x="156" y="90"/>
                      <a:pt x="154" y="78"/>
                      <a:pt x="154" y="69"/>
                    </a:cubicBezTo>
                    <a:cubicBezTo>
                      <a:pt x="163" y="75"/>
                      <a:pt x="170" y="81"/>
                      <a:pt x="177" y="89"/>
                    </a:cubicBezTo>
                    <a:cubicBezTo>
                      <a:pt x="176" y="89"/>
                      <a:pt x="175" y="90"/>
                      <a:pt x="175" y="91"/>
                    </a:cubicBezTo>
                    <a:cubicBezTo>
                      <a:pt x="173" y="91"/>
                      <a:pt x="171" y="91"/>
                      <a:pt x="170" y="91"/>
                    </a:cubicBezTo>
                    <a:moveTo>
                      <a:pt x="57" y="76"/>
                    </a:moveTo>
                    <a:cubicBezTo>
                      <a:pt x="52" y="76"/>
                      <a:pt x="48" y="75"/>
                      <a:pt x="45" y="72"/>
                    </a:cubicBezTo>
                    <a:cubicBezTo>
                      <a:pt x="52" y="64"/>
                      <a:pt x="61" y="58"/>
                      <a:pt x="71" y="54"/>
                    </a:cubicBezTo>
                    <a:cubicBezTo>
                      <a:pt x="74" y="59"/>
                      <a:pt x="68" y="73"/>
                      <a:pt x="65" y="74"/>
                    </a:cubicBezTo>
                    <a:cubicBezTo>
                      <a:pt x="63" y="76"/>
                      <a:pt x="60" y="76"/>
                      <a:pt x="57" y="76"/>
                    </a:cubicBezTo>
                    <a:moveTo>
                      <a:pt x="130" y="74"/>
                    </a:moveTo>
                    <a:cubicBezTo>
                      <a:pt x="122" y="74"/>
                      <a:pt x="117" y="62"/>
                      <a:pt x="115" y="52"/>
                    </a:cubicBezTo>
                    <a:cubicBezTo>
                      <a:pt x="117" y="53"/>
                      <a:pt x="119" y="53"/>
                      <a:pt x="121" y="54"/>
                    </a:cubicBezTo>
                    <a:cubicBezTo>
                      <a:pt x="129" y="56"/>
                      <a:pt x="137" y="59"/>
                      <a:pt x="144" y="63"/>
                    </a:cubicBezTo>
                    <a:cubicBezTo>
                      <a:pt x="143" y="65"/>
                      <a:pt x="141" y="67"/>
                      <a:pt x="140" y="68"/>
                    </a:cubicBezTo>
                    <a:cubicBezTo>
                      <a:pt x="136" y="72"/>
                      <a:pt x="133" y="74"/>
                      <a:pt x="130" y="74"/>
                    </a:cubicBezTo>
                    <a:moveTo>
                      <a:pt x="94" y="64"/>
                    </a:moveTo>
                    <a:cubicBezTo>
                      <a:pt x="88" y="64"/>
                      <a:pt x="82" y="57"/>
                      <a:pt x="78" y="52"/>
                    </a:cubicBezTo>
                    <a:cubicBezTo>
                      <a:pt x="83" y="50"/>
                      <a:pt x="89" y="50"/>
                      <a:pt x="95" y="50"/>
                    </a:cubicBezTo>
                    <a:cubicBezTo>
                      <a:pt x="99" y="50"/>
                      <a:pt x="103" y="50"/>
                      <a:pt x="107" y="51"/>
                    </a:cubicBezTo>
                    <a:cubicBezTo>
                      <a:pt x="106" y="56"/>
                      <a:pt x="103" y="61"/>
                      <a:pt x="97" y="63"/>
                    </a:cubicBezTo>
                    <a:cubicBezTo>
                      <a:pt x="96" y="64"/>
                      <a:pt x="95" y="64"/>
                      <a:pt x="94" y="64"/>
                    </a:cubicBezTo>
                    <a:moveTo>
                      <a:pt x="100" y="0"/>
                    </a:moveTo>
                    <a:cubicBezTo>
                      <a:pt x="80" y="1"/>
                      <a:pt x="62" y="7"/>
                      <a:pt x="47" y="17"/>
                    </a:cubicBezTo>
                    <a:cubicBezTo>
                      <a:pt x="38" y="23"/>
                      <a:pt x="30" y="31"/>
                      <a:pt x="24" y="40"/>
                    </a:cubicBezTo>
                    <a:cubicBezTo>
                      <a:pt x="22" y="42"/>
                      <a:pt x="20" y="45"/>
                      <a:pt x="19" y="47"/>
                    </a:cubicBezTo>
                    <a:cubicBezTo>
                      <a:pt x="18" y="49"/>
                      <a:pt x="18" y="50"/>
                      <a:pt x="17" y="51"/>
                    </a:cubicBezTo>
                    <a:cubicBezTo>
                      <a:pt x="17" y="52"/>
                      <a:pt x="16" y="54"/>
                      <a:pt x="15" y="55"/>
                    </a:cubicBezTo>
                    <a:cubicBezTo>
                      <a:pt x="11" y="63"/>
                      <a:pt x="9" y="71"/>
                      <a:pt x="6" y="79"/>
                    </a:cubicBezTo>
                    <a:cubicBezTo>
                      <a:pt x="6" y="81"/>
                      <a:pt x="5" y="84"/>
                      <a:pt x="4" y="86"/>
                    </a:cubicBezTo>
                    <a:cubicBezTo>
                      <a:pt x="4" y="89"/>
                      <a:pt x="3" y="92"/>
                      <a:pt x="3" y="95"/>
                    </a:cubicBezTo>
                    <a:cubicBezTo>
                      <a:pt x="0" y="111"/>
                      <a:pt x="1" y="125"/>
                      <a:pt x="3" y="136"/>
                    </a:cubicBezTo>
                    <a:cubicBezTo>
                      <a:pt x="5" y="150"/>
                      <a:pt x="10" y="160"/>
                      <a:pt x="11" y="164"/>
                    </a:cubicBezTo>
                    <a:cubicBezTo>
                      <a:pt x="13" y="163"/>
                      <a:pt x="15" y="161"/>
                      <a:pt x="17" y="160"/>
                    </a:cubicBezTo>
                    <a:cubicBezTo>
                      <a:pt x="16" y="154"/>
                      <a:pt x="16" y="149"/>
                      <a:pt x="16" y="142"/>
                    </a:cubicBezTo>
                    <a:cubicBezTo>
                      <a:pt x="20" y="143"/>
                      <a:pt x="23" y="145"/>
                      <a:pt x="23" y="150"/>
                    </a:cubicBezTo>
                    <a:cubicBezTo>
                      <a:pt x="23" y="152"/>
                      <a:pt x="21" y="155"/>
                      <a:pt x="20" y="158"/>
                    </a:cubicBezTo>
                    <a:cubicBezTo>
                      <a:pt x="23" y="156"/>
                      <a:pt x="25" y="154"/>
                      <a:pt x="29" y="153"/>
                    </a:cubicBezTo>
                    <a:cubicBezTo>
                      <a:pt x="29" y="152"/>
                      <a:pt x="29" y="152"/>
                      <a:pt x="29" y="151"/>
                    </a:cubicBezTo>
                    <a:cubicBezTo>
                      <a:pt x="30" y="143"/>
                      <a:pt x="28" y="140"/>
                      <a:pt x="25" y="138"/>
                    </a:cubicBezTo>
                    <a:cubicBezTo>
                      <a:pt x="30" y="134"/>
                      <a:pt x="33" y="129"/>
                      <a:pt x="34" y="121"/>
                    </a:cubicBezTo>
                    <a:cubicBezTo>
                      <a:pt x="35" y="117"/>
                      <a:pt x="34" y="113"/>
                      <a:pt x="32" y="110"/>
                    </a:cubicBezTo>
                    <a:cubicBezTo>
                      <a:pt x="37" y="109"/>
                      <a:pt x="42" y="106"/>
                      <a:pt x="45" y="100"/>
                    </a:cubicBezTo>
                    <a:cubicBezTo>
                      <a:pt x="49" y="93"/>
                      <a:pt x="50" y="87"/>
                      <a:pt x="48" y="81"/>
                    </a:cubicBezTo>
                    <a:cubicBezTo>
                      <a:pt x="52" y="83"/>
                      <a:pt x="55" y="83"/>
                      <a:pt x="59" y="83"/>
                    </a:cubicBezTo>
                    <a:cubicBezTo>
                      <a:pt x="64" y="83"/>
                      <a:pt x="68" y="82"/>
                      <a:pt x="71" y="78"/>
                    </a:cubicBezTo>
                    <a:cubicBezTo>
                      <a:pt x="74" y="75"/>
                      <a:pt x="77" y="68"/>
                      <a:pt x="78" y="62"/>
                    </a:cubicBezTo>
                    <a:cubicBezTo>
                      <a:pt x="82" y="67"/>
                      <a:pt x="88" y="71"/>
                      <a:pt x="94" y="71"/>
                    </a:cubicBezTo>
                    <a:cubicBezTo>
                      <a:pt x="95" y="71"/>
                      <a:pt x="96" y="71"/>
                      <a:pt x="97" y="70"/>
                    </a:cubicBezTo>
                    <a:cubicBezTo>
                      <a:pt x="103" y="69"/>
                      <a:pt x="107" y="65"/>
                      <a:pt x="110" y="60"/>
                    </a:cubicBezTo>
                    <a:cubicBezTo>
                      <a:pt x="112" y="68"/>
                      <a:pt x="116" y="77"/>
                      <a:pt x="122" y="79"/>
                    </a:cubicBezTo>
                    <a:cubicBezTo>
                      <a:pt x="125" y="79"/>
                      <a:pt x="128" y="80"/>
                      <a:pt x="131" y="80"/>
                    </a:cubicBezTo>
                    <a:cubicBezTo>
                      <a:pt x="134" y="80"/>
                      <a:pt x="137" y="79"/>
                      <a:pt x="139" y="78"/>
                    </a:cubicBezTo>
                    <a:cubicBezTo>
                      <a:pt x="142" y="76"/>
                      <a:pt x="145" y="71"/>
                      <a:pt x="148" y="68"/>
                    </a:cubicBezTo>
                    <a:cubicBezTo>
                      <a:pt x="148" y="79"/>
                      <a:pt x="150" y="93"/>
                      <a:pt x="160" y="97"/>
                    </a:cubicBezTo>
                    <a:cubicBezTo>
                      <a:pt x="162" y="98"/>
                      <a:pt x="165" y="98"/>
                      <a:pt x="169" y="98"/>
                    </a:cubicBezTo>
                    <a:cubicBezTo>
                      <a:pt x="169" y="98"/>
                      <a:pt x="170" y="98"/>
                      <a:pt x="171" y="98"/>
                    </a:cubicBezTo>
                    <a:cubicBezTo>
                      <a:pt x="169" y="104"/>
                      <a:pt x="168" y="109"/>
                      <a:pt x="168" y="114"/>
                    </a:cubicBezTo>
                    <a:cubicBezTo>
                      <a:pt x="168" y="118"/>
                      <a:pt x="174" y="127"/>
                      <a:pt x="177" y="129"/>
                    </a:cubicBezTo>
                    <a:cubicBezTo>
                      <a:pt x="181" y="132"/>
                      <a:pt x="186" y="132"/>
                      <a:pt x="191" y="132"/>
                    </a:cubicBezTo>
                    <a:cubicBezTo>
                      <a:pt x="189" y="133"/>
                      <a:pt x="188" y="134"/>
                      <a:pt x="187" y="136"/>
                    </a:cubicBezTo>
                    <a:cubicBezTo>
                      <a:pt x="185" y="139"/>
                      <a:pt x="186" y="146"/>
                      <a:pt x="185" y="150"/>
                    </a:cubicBezTo>
                    <a:cubicBezTo>
                      <a:pt x="185" y="157"/>
                      <a:pt x="188" y="161"/>
                      <a:pt x="193" y="165"/>
                    </a:cubicBezTo>
                    <a:cubicBezTo>
                      <a:pt x="185" y="167"/>
                      <a:pt x="177" y="174"/>
                      <a:pt x="174" y="181"/>
                    </a:cubicBezTo>
                    <a:cubicBezTo>
                      <a:pt x="174" y="183"/>
                      <a:pt x="173" y="186"/>
                      <a:pt x="173" y="188"/>
                    </a:cubicBezTo>
                    <a:cubicBezTo>
                      <a:pt x="173" y="193"/>
                      <a:pt x="174" y="199"/>
                      <a:pt x="177" y="202"/>
                    </a:cubicBezTo>
                    <a:cubicBezTo>
                      <a:pt x="178" y="204"/>
                      <a:pt x="180" y="205"/>
                      <a:pt x="182" y="206"/>
                    </a:cubicBezTo>
                    <a:cubicBezTo>
                      <a:pt x="183" y="206"/>
                      <a:pt x="184" y="206"/>
                      <a:pt x="185" y="207"/>
                    </a:cubicBezTo>
                    <a:cubicBezTo>
                      <a:pt x="185" y="208"/>
                      <a:pt x="186" y="209"/>
                      <a:pt x="188" y="209"/>
                    </a:cubicBezTo>
                    <a:cubicBezTo>
                      <a:pt x="188" y="209"/>
                      <a:pt x="189" y="209"/>
                      <a:pt x="190" y="209"/>
                    </a:cubicBezTo>
                    <a:cubicBezTo>
                      <a:pt x="192" y="207"/>
                      <a:pt x="195" y="203"/>
                      <a:pt x="199" y="197"/>
                    </a:cubicBezTo>
                    <a:cubicBezTo>
                      <a:pt x="203" y="191"/>
                      <a:pt x="206" y="184"/>
                      <a:pt x="210" y="175"/>
                    </a:cubicBezTo>
                    <a:cubicBezTo>
                      <a:pt x="208" y="174"/>
                      <a:pt x="206" y="173"/>
                      <a:pt x="204" y="172"/>
                    </a:cubicBezTo>
                    <a:cubicBezTo>
                      <a:pt x="205" y="168"/>
                      <a:pt x="206" y="164"/>
                      <a:pt x="207" y="160"/>
                    </a:cubicBezTo>
                    <a:cubicBezTo>
                      <a:pt x="210" y="161"/>
                      <a:pt x="212" y="162"/>
                      <a:pt x="214" y="163"/>
                    </a:cubicBezTo>
                    <a:cubicBezTo>
                      <a:pt x="223" y="133"/>
                      <a:pt x="224" y="91"/>
                      <a:pt x="198" y="48"/>
                    </a:cubicBezTo>
                    <a:cubicBezTo>
                      <a:pt x="196" y="50"/>
                      <a:pt x="193" y="53"/>
                      <a:pt x="191" y="55"/>
                    </a:cubicBezTo>
                    <a:cubicBezTo>
                      <a:pt x="189" y="52"/>
                      <a:pt x="187" y="49"/>
                      <a:pt x="184" y="46"/>
                    </a:cubicBezTo>
                    <a:cubicBezTo>
                      <a:pt x="184" y="45"/>
                      <a:pt x="184" y="45"/>
                      <a:pt x="184" y="45"/>
                    </a:cubicBezTo>
                    <a:cubicBezTo>
                      <a:pt x="186" y="43"/>
                      <a:pt x="189" y="40"/>
                      <a:pt x="191" y="38"/>
                    </a:cubicBezTo>
                    <a:cubicBezTo>
                      <a:pt x="182" y="26"/>
                      <a:pt x="166" y="13"/>
                      <a:pt x="147" y="6"/>
                    </a:cubicBezTo>
                    <a:cubicBezTo>
                      <a:pt x="142" y="7"/>
                      <a:pt x="138" y="7"/>
                      <a:pt x="133" y="7"/>
                    </a:cubicBezTo>
                    <a:cubicBezTo>
                      <a:pt x="133" y="7"/>
                      <a:pt x="133" y="7"/>
                      <a:pt x="133" y="7"/>
                    </a:cubicBezTo>
                    <a:cubicBezTo>
                      <a:pt x="121" y="7"/>
                      <a:pt x="110" y="4"/>
                      <a:pt x="10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0" name="Freeform 348"/>
              <p:cNvSpPr>
                <a:spLocks noEditPoints="1"/>
              </p:cNvSpPr>
              <p:nvPr/>
            </p:nvSpPr>
            <p:spPr bwMode="auto">
              <a:xfrm>
                <a:off x="6092" y="3960"/>
                <a:ext cx="112" cy="109"/>
              </a:xfrm>
              <a:custGeom>
                <a:avLst/>
                <a:gdLst>
                  <a:gd name="T0" fmla="*/ 100 w 227"/>
                  <a:gd name="T1" fmla="*/ 197 h 220"/>
                  <a:gd name="T2" fmla="*/ 27 w 227"/>
                  <a:gd name="T3" fmla="*/ 159 h 220"/>
                  <a:gd name="T4" fmla="*/ 15 w 227"/>
                  <a:gd name="T5" fmla="*/ 122 h 220"/>
                  <a:gd name="T6" fmla="*/ 22 w 227"/>
                  <a:gd name="T7" fmla="*/ 82 h 220"/>
                  <a:gd name="T8" fmla="*/ 22 w 227"/>
                  <a:gd name="T9" fmla="*/ 81 h 220"/>
                  <a:gd name="T10" fmla="*/ 87 w 227"/>
                  <a:gd name="T11" fmla="*/ 21 h 220"/>
                  <a:gd name="T12" fmla="*/ 91 w 227"/>
                  <a:gd name="T13" fmla="*/ 21 h 220"/>
                  <a:gd name="T14" fmla="*/ 156 w 227"/>
                  <a:gd name="T15" fmla="*/ 170 h 220"/>
                  <a:gd name="T16" fmla="*/ 100 w 227"/>
                  <a:gd name="T17" fmla="*/ 197 h 220"/>
                  <a:gd name="T18" fmla="*/ 101 w 227"/>
                  <a:gd name="T19" fmla="*/ 0 h 220"/>
                  <a:gd name="T20" fmla="*/ 70 w 227"/>
                  <a:gd name="T21" fmla="*/ 5 h 220"/>
                  <a:gd name="T22" fmla="*/ 66 w 227"/>
                  <a:gd name="T23" fmla="*/ 8 h 220"/>
                  <a:gd name="T24" fmla="*/ 57 w 227"/>
                  <a:gd name="T25" fmla="*/ 13 h 220"/>
                  <a:gd name="T26" fmla="*/ 54 w 227"/>
                  <a:gd name="T27" fmla="*/ 15 h 220"/>
                  <a:gd name="T28" fmla="*/ 48 w 227"/>
                  <a:gd name="T29" fmla="*/ 19 h 220"/>
                  <a:gd name="T30" fmla="*/ 32 w 227"/>
                  <a:gd name="T31" fmla="*/ 35 h 220"/>
                  <a:gd name="T32" fmla="*/ 0 w 227"/>
                  <a:gd name="T33" fmla="*/ 114 h 220"/>
                  <a:gd name="T34" fmla="*/ 0 w 227"/>
                  <a:gd name="T35" fmla="*/ 119 h 220"/>
                  <a:gd name="T36" fmla="*/ 1 w 227"/>
                  <a:gd name="T37" fmla="*/ 136 h 220"/>
                  <a:gd name="T38" fmla="*/ 8 w 227"/>
                  <a:gd name="T39" fmla="*/ 160 h 220"/>
                  <a:gd name="T40" fmla="*/ 61 w 227"/>
                  <a:gd name="T41" fmla="*/ 211 h 220"/>
                  <a:gd name="T42" fmla="*/ 100 w 227"/>
                  <a:gd name="T43" fmla="*/ 220 h 220"/>
                  <a:gd name="T44" fmla="*/ 107 w 227"/>
                  <a:gd name="T45" fmla="*/ 220 h 220"/>
                  <a:gd name="T46" fmla="*/ 121 w 227"/>
                  <a:gd name="T47" fmla="*/ 219 h 220"/>
                  <a:gd name="T48" fmla="*/ 182 w 227"/>
                  <a:gd name="T49" fmla="*/ 185 h 220"/>
                  <a:gd name="T50" fmla="*/ 205 w 227"/>
                  <a:gd name="T51" fmla="*/ 75 h 220"/>
                  <a:gd name="T52" fmla="*/ 202 w 227"/>
                  <a:gd name="T53" fmla="*/ 68 h 220"/>
                  <a:gd name="T54" fmla="*/ 200 w 227"/>
                  <a:gd name="T55" fmla="*/ 62 h 220"/>
                  <a:gd name="T56" fmla="*/ 194 w 227"/>
                  <a:gd name="T57" fmla="*/ 50 h 220"/>
                  <a:gd name="T58" fmla="*/ 188 w 227"/>
                  <a:gd name="T59" fmla="*/ 41 h 220"/>
                  <a:gd name="T60" fmla="*/ 150 w 227"/>
                  <a:gd name="T61" fmla="*/ 10 h 220"/>
                  <a:gd name="T62" fmla="*/ 101 w 227"/>
                  <a:gd name="T63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7" h="220">
                    <a:moveTo>
                      <a:pt x="100" y="197"/>
                    </a:moveTo>
                    <a:cubicBezTo>
                      <a:pt x="69" y="197"/>
                      <a:pt x="38" y="180"/>
                      <a:pt x="27" y="159"/>
                    </a:cubicBezTo>
                    <a:cubicBezTo>
                      <a:pt x="21" y="148"/>
                      <a:pt x="16" y="134"/>
                      <a:pt x="15" y="122"/>
                    </a:cubicBezTo>
                    <a:cubicBezTo>
                      <a:pt x="13" y="108"/>
                      <a:pt x="17" y="95"/>
                      <a:pt x="22" y="82"/>
                    </a:cubicBezTo>
                    <a:cubicBezTo>
                      <a:pt x="22" y="81"/>
                      <a:pt x="22" y="81"/>
                      <a:pt x="22" y="81"/>
                    </a:cubicBezTo>
                    <a:cubicBezTo>
                      <a:pt x="25" y="72"/>
                      <a:pt x="45" y="26"/>
                      <a:pt x="87" y="21"/>
                    </a:cubicBezTo>
                    <a:cubicBezTo>
                      <a:pt x="88" y="21"/>
                      <a:pt x="89" y="21"/>
                      <a:pt x="91" y="21"/>
                    </a:cubicBezTo>
                    <a:cubicBezTo>
                      <a:pt x="126" y="21"/>
                      <a:pt x="227" y="77"/>
                      <a:pt x="156" y="170"/>
                    </a:cubicBezTo>
                    <a:cubicBezTo>
                      <a:pt x="141" y="189"/>
                      <a:pt x="121" y="197"/>
                      <a:pt x="100" y="197"/>
                    </a:cubicBezTo>
                    <a:moveTo>
                      <a:pt x="101" y="0"/>
                    </a:moveTo>
                    <a:cubicBezTo>
                      <a:pt x="87" y="0"/>
                      <a:pt x="75" y="2"/>
                      <a:pt x="70" y="5"/>
                    </a:cubicBezTo>
                    <a:cubicBezTo>
                      <a:pt x="68" y="6"/>
                      <a:pt x="67" y="7"/>
                      <a:pt x="66" y="8"/>
                    </a:cubicBezTo>
                    <a:cubicBezTo>
                      <a:pt x="62" y="9"/>
                      <a:pt x="60" y="11"/>
                      <a:pt x="57" y="13"/>
                    </a:cubicBezTo>
                    <a:cubicBezTo>
                      <a:pt x="56" y="14"/>
                      <a:pt x="55" y="14"/>
                      <a:pt x="54" y="15"/>
                    </a:cubicBezTo>
                    <a:cubicBezTo>
                      <a:pt x="52" y="16"/>
                      <a:pt x="50" y="18"/>
                      <a:pt x="48" y="19"/>
                    </a:cubicBezTo>
                    <a:cubicBezTo>
                      <a:pt x="44" y="23"/>
                      <a:pt x="39" y="28"/>
                      <a:pt x="32" y="35"/>
                    </a:cubicBezTo>
                    <a:cubicBezTo>
                      <a:pt x="17" y="52"/>
                      <a:pt x="2" y="74"/>
                      <a:pt x="0" y="114"/>
                    </a:cubicBezTo>
                    <a:cubicBezTo>
                      <a:pt x="0" y="116"/>
                      <a:pt x="0" y="117"/>
                      <a:pt x="0" y="119"/>
                    </a:cubicBezTo>
                    <a:cubicBezTo>
                      <a:pt x="0" y="125"/>
                      <a:pt x="0" y="130"/>
                      <a:pt x="1" y="136"/>
                    </a:cubicBezTo>
                    <a:cubicBezTo>
                      <a:pt x="3" y="144"/>
                      <a:pt x="5" y="152"/>
                      <a:pt x="8" y="160"/>
                    </a:cubicBezTo>
                    <a:cubicBezTo>
                      <a:pt x="16" y="184"/>
                      <a:pt x="38" y="202"/>
                      <a:pt x="61" y="211"/>
                    </a:cubicBezTo>
                    <a:cubicBezTo>
                      <a:pt x="71" y="215"/>
                      <a:pt x="84" y="219"/>
                      <a:pt x="100" y="220"/>
                    </a:cubicBezTo>
                    <a:cubicBezTo>
                      <a:pt x="102" y="220"/>
                      <a:pt x="105" y="220"/>
                      <a:pt x="107" y="220"/>
                    </a:cubicBezTo>
                    <a:cubicBezTo>
                      <a:pt x="112" y="220"/>
                      <a:pt x="116" y="220"/>
                      <a:pt x="121" y="219"/>
                    </a:cubicBezTo>
                    <a:cubicBezTo>
                      <a:pt x="141" y="217"/>
                      <a:pt x="163" y="207"/>
                      <a:pt x="182" y="185"/>
                    </a:cubicBezTo>
                    <a:cubicBezTo>
                      <a:pt x="198" y="167"/>
                      <a:pt x="219" y="122"/>
                      <a:pt x="205" y="75"/>
                    </a:cubicBezTo>
                    <a:cubicBezTo>
                      <a:pt x="204" y="72"/>
                      <a:pt x="203" y="70"/>
                      <a:pt x="202" y="68"/>
                    </a:cubicBezTo>
                    <a:cubicBezTo>
                      <a:pt x="202" y="66"/>
                      <a:pt x="201" y="64"/>
                      <a:pt x="200" y="62"/>
                    </a:cubicBezTo>
                    <a:cubicBezTo>
                      <a:pt x="198" y="58"/>
                      <a:pt x="196" y="54"/>
                      <a:pt x="194" y="50"/>
                    </a:cubicBezTo>
                    <a:cubicBezTo>
                      <a:pt x="192" y="47"/>
                      <a:pt x="190" y="44"/>
                      <a:pt x="188" y="41"/>
                    </a:cubicBezTo>
                    <a:cubicBezTo>
                      <a:pt x="178" y="27"/>
                      <a:pt x="165" y="17"/>
                      <a:pt x="150" y="10"/>
                    </a:cubicBezTo>
                    <a:cubicBezTo>
                      <a:pt x="133" y="2"/>
                      <a:pt x="116" y="0"/>
                      <a:pt x="10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1" name="Freeform 349"/>
              <p:cNvSpPr>
                <a:spLocks noEditPoints="1"/>
              </p:cNvSpPr>
              <p:nvPr/>
            </p:nvSpPr>
            <p:spPr bwMode="auto">
              <a:xfrm>
                <a:off x="6157" y="3397"/>
                <a:ext cx="120" cy="112"/>
              </a:xfrm>
              <a:custGeom>
                <a:avLst/>
                <a:gdLst>
                  <a:gd name="T0" fmla="*/ 238 w 244"/>
                  <a:gd name="T1" fmla="*/ 116 h 227"/>
                  <a:gd name="T2" fmla="*/ 232 w 244"/>
                  <a:gd name="T3" fmla="*/ 121 h 227"/>
                  <a:gd name="T4" fmla="*/ 238 w 244"/>
                  <a:gd name="T5" fmla="*/ 127 h 227"/>
                  <a:gd name="T6" fmla="*/ 243 w 244"/>
                  <a:gd name="T7" fmla="*/ 84 h 227"/>
                  <a:gd name="T8" fmla="*/ 229 w 244"/>
                  <a:gd name="T9" fmla="*/ 113 h 227"/>
                  <a:gd name="T10" fmla="*/ 242 w 244"/>
                  <a:gd name="T11" fmla="*/ 108 h 227"/>
                  <a:gd name="T12" fmla="*/ 49 w 244"/>
                  <a:gd name="T13" fmla="*/ 33 h 227"/>
                  <a:gd name="T14" fmla="*/ 49 w 244"/>
                  <a:gd name="T15" fmla="*/ 33 h 227"/>
                  <a:gd name="T16" fmla="*/ 43 w 244"/>
                  <a:gd name="T17" fmla="*/ 17 h 227"/>
                  <a:gd name="T18" fmla="*/ 42 w 244"/>
                  <a:gd name="T19" fmla="*/ 30 h 227"/>
                  <a:gd name="T20" fmla="*/ 44 w 244"/>
                  <a:gd name="T21" fmla="*/ 20 h 227"/>
                  <a:gd name="T22" fmla="*/ 135 w 244"/>
                  <a:gd name="T23" fmla="*/ 178 h 227"/>
                  <a:gd name="T24" fmla="*/ 145 w 244"/>
                  <a:gd name="T25" fmla="*/ 164 h 227"/>
                  <a:gd name="T26" fmla="*/ 158 w 244"/>
                  <a:gd name="T27" fmla="*/ 172 h 227"/>
                  <a:gd name="T28" fmla="*/ 135 w 244"/>
                  <a:gd name="T29" fmla="*/ 178 h 227"/>
                  <a:gd name="T30" fmla="*/ 89 w 244"/>
                  <a:gd name="T31" fmla="*/ 169 h 227"/>
                  <a:gd name="T32" fmla="*/ 103 w 244"/>
                  <a:gd name="T33" fmla="*/ 156 h 227"/>
                  <a:gd name="T34" fmla="*/ 115 w 244"/>
                  <a:gd name="T35" fmla="*/ 176 h 227"/>
                  <a:gd name="T36" fmla="*/ 164 w 244"/>
                  <a:gd name="T37" fmla="*/ 170 h 227"/>
                  <a:gd name="T38" fmla="*/ 178 w 244"/>
                  <a:gd name="T39" fmla="*/ 149 h 227"/>
                  <a:gd name="T40" fmla="*/ 193 w 244"/>
                  <a:gd name="T41" fmla="*/ 152 h 227"/>
                  <a:gd name="T42" fmla="*/ 166 w 244"/>
                  <a:gd name="T43" fmla="*/ 173 h 227"/>
                  <a:gd name="T44" fmla="*/ 51 w 244"/>
                  <a:gd name="T45" fmla="*/ 142 h 227"/>
                  <a:gd name="T46" fmla="*/ 75 w 244"/>
                  <a:gd name="T47" fmla="*/ 145 h 227"/>
                  <a:gd name="T48" fmla="*/ 205 w 244"/>
                  <a:gd name="T49" fmla="*/ 149 h 227"/>
                  <a:gd name="T50" fmla="*/ 222 w 244"/>
                  <a:gd name="T51" fmla="*/ 127 h 227"/>
                  <a:gd name="T52" fmla="*/ 205 w 244"/>
                  <a:gd name="T53" fmla="*/ 149 h 227"/>
                  <a:gd name="T54" fmla="*/ 36 w 244"/>
                  <a:gd name="T55" fmla="*/ 103 h 227"/>
                  <a:gd name="T56" fmla="*/ 54 w 244"/>
                  <a:gd name="T57" fmla="*/ 114 h 227"/>
                  <a:gd name="T58" fmla="*/ 35 w 244"/>
                  <a:gd name="T59" fmla="*/ 95 h 227"/>
                  <a:gd name="T60" fmla="*/ 46 w 244"/>
                  <a:gd name="T61" fmla="*/ 76 h 227"/>
                  <a:gd name="T62" fmla="*/ 59 w 244"/>
                  <a:gd name="T63" fmla="*/ 24 h 227"/>
                  <a:gd name="T64" fmla="*/ 66 w 244"/>
                  <a:gd name="T65" fmla="*/ 7 h 227"/>
                  <a:gd name="T66" fmla="*/ 59 w 244"/>
                  <a:gd name="T67" fmla="*/ 24 h 227"/>
                  <a:gd name="T68" fmla="*/ 64 w 244"/>
                  <a:gd name="T69" fmla="*/ 0 h 227"/>
                  <a:gd name="T70" fmla="*/ 50 w 244"/>
                  <a:gd name="T71" fmla="*/ 31 h 227"/>
                  <a:gd name="T72" fmla="*/ 43 w 244"/>
                  <a:gd name="T73" fmla="*/ 55 h 227"/>
                  <a:gd name="T74" fmla="*/ 47 w 244"/>
                  <a:gd name="T75" fmla="*/ 38 h 227"/>
                  <a:gd name="T76" fmla="*/ 46 w 244"/>
                  <a:gd name="T77" fmla="*/ 38 h 227"/>
                  <a:gd name="T78" fmla="*/ 6 w 244"/>
                  <a:gd name="T79" fmla="*/ 76 h 227"/>
                  <a:gd name="T80" fmla="*/ 0 w 244"/>
                  <a:gd name="T81" fmla="*/ 135 h 227"/>
                  <a:gd name="T82" fmla="*/ 81 w 244"/>
                  <a:gd name="T83" fmla="*/ 227 h 227"/>
                  <a:gd name="T84" fmla="*/ 235 w 244"/>
                  <a:gd name="T85" fmla="*/ 136 h 227"/>
                  <a:gd name="T86" fmla="*/ 225 w 244"/>
                  <a:gd name="T87" fmla="*/ 121 h 227"/>
                  <a:gd name="T88" fmla="*/ 220 w 244"/>
                  <a:gd name="T89" fmla="*/ 105 h 227"/>
                  <a:gd name="T90" fmla="*/ 212 w 244"/>
                  <a:gd name="T91" fmla="*/ 104 h 227"/>
                  <a:gd name="T92" fmla="*/ 203 w 244"/>
                  <a:gd name="T93" fmla="*/ 128 h 227"/>
                  <a:gd name="T94" fmla="*/ 197 w 244"/>
                  <a:gd name="T95" fmla="*/ 147 h 227"/>
                  <a:gd name="T96" fmla="*/ 182 w 244"/>
                  <a:gd name="T97" fmla="*/ 140 h 227"/>
                  <a:gd name="T98" fmla="*/ 159 w 244"/>
                  <a:gd name="T99" fmla="*/ 163 h 227"/>
                  <a:gd name="T100" fmla="*/ 144 w 244"/>
                  <a:gd name="T101" fmla="*/ 156 h 227"/>
                  <a:gd name="T102" fmla="*/ 120 w 244"/>
                  <a:gd name="T103" fmla="*/ 160 h 227"/>
                  <a:gd name="T104" fmla="*/ 102 w 244"/>
                  <a:gd name="T105" fmla="*/ 147 h 227"/>
                  <a:gd name="T106" fmla="*/ 79 w 244"/>
                  <a:gd name="T107" fmla="*/ 138 h 227"/>
                  <a:gd name="T108" fmla="*/ 58 w 244"/>
                  <a:gd name="T109" fmla="*/ 133 h 227"/>
                  <a:gd name="T110" fmla="*/ 44 w 244"/>
                  <a:gd name="T111" fmla="*/ 97 h 227"/>
                  <a:gd name="T112" fmla="*/ 48 w 244"/>
                  <a:gd name="T113" fmla="*/ 62 h 227"/>
                  <a:gd name="T114" fmla="*/ 59 w 244"/>
                  <a:gd name="T115" fmla="*/ 33 h 227"/>
                  <a:gd name="T116" fmla="*/ 70 w 244"/>
                  <a:gd name="T117" fmla="*/ 24 h 227"/>
                  <a:gd name="T118" fmla="*/ 70 w 244"/>
                  <a:gd name="T119" fmla="*/ 0 h 227"/>
                  <a:gd name="T120" fmla="*/ 68 w 244"/>
                  <a:gd name="T121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27">
                    <a:moveTo>
                      <a:pt x="241" y="115"/>
                    </a:moveTo>
                    <a:cubicBezTo>
                      <a:pt x="240" y="115"/>
                      <a:pt x="239" y="115"/>
                      <a:pt x="238" y="116"/>
                    </a:cubicBezTo>
                    <a:cubicBezTo>
                      <a:pt x="238" y="116"/>
                      <a:pt x="238" y="116"/>
                      <a:pt x="238" y="116"/>
                    </a:cubicBezTo>
                    <a:cubicBezTo>
                      <a:pt x="235" y="116"/>
                      <a:pt x="233" y="118"/>
                      <a:pt x="232" y="121"/>
                    </a:cubicBezTo>
                    <a:cubicBezTo>
                      <a:pt x="232" y="122"/>
                      <a:pt x="233" y="123"/>
                      <a:pt x="232" y="124"/>
                    </a:cubicBezTo>
                    <a:cubicBezTo>
                      <a:pt x="234" y="125"/>
                      <a:pt x="236" y="126"/>
                      <a:pt x="238" y="127"/>
                    </a:cubicBezTo>
                    <a:cubicBezTo>
                      <a:pt x="239" y="123"/>
                      <a:pt x="240" y="119"/>
                      <a:pt x="241" y="115"/>
                    </a:cubicBezTo>
                    <a:moveTo>
                      <a:pt x="243" y="84"/>
                    </a:moveTo>
                    <a:cubicBezTo>
                      <a:pt x="241" y="87"/>
                      <a:pt x="238" y="89"/>
                      <a:pt x="235" y="91"/>
                    </a:cubicBezTo>
                    <a:cubicBezTo>
                      <a:pt x="234" y="98"/>
                      <a:pt x="232" y="105"/>
                      <a:pt x="229" y="113"/>
                    </a:cubicBezTo>
                    <a:cubicBezTo>
                      <a:pt x="233" y="109"/>
                      <a:pt x="237" y="108"/>
                      <a:pt x="242" y="108"/>
                    </a:cubicBezTo>
                    <a:cubicBezTo>
                      <a:pt x="242" y="108"/>
                      <a:pt x="242" y="108"/>
                      <a:pt x="242" y="108"/>
                    </a:cubicBezTo>
                    <a:cubicBezTo>
                      <a:pt x="244" y="98"/>
                      <a:pt x="244" y="90"/>
                      <a:pt x="243" y="84"/>
                    </a:cubicBezTo>
                    <a:moveTo>
                      <a:pt x="49" y="33"/>
                    </a:moveTo>
                    <a:cubicBezTo>
                      <a:pt x="49" y="33"/>
                      <a:pt x="49" y="33"/>
                      <a:pt x="49" y="33"/>
                    </a:cubicBezTo>
                    <a:cubicBezTo>
                      <a:pt x="49" y="33"/>
                      <a:pt x="49" y="33"/>
                      <a:pt x="49" y="33"/>
                    </a:cubicBezTo>
                    <a:cubicBezTo>
                      <a:pt x="49" y="33"/>
                      <a:pt x="49" y="33"/>
                      <a:pt x="49" y="33"/>
                    </a:cubicBezTo>
                    <a:moveTo>
                      <a:pt x="43" y="17"/>
                    </a:moveTo>
                    <a:cubicBezTo>
                      <a:pt x="40" y="19"/>
                      <a:pt x="37" y="22"/>
                      <a:pt x="34" y="26"/>
                    </a:cubicBezTo>
                    <a:cubicBezTo>
                      <a:pt x="36" y="27"/>
                      <a:pt x="39" y="29"/>
                      <a:pt x="42" y="30"/>
                    </a:cubicBezTo>
                    <a:cubicBezTo>
                      <a:pt x="42" y="29"/>
                      <a:pt x="43" y="28"/>
                      <a:pt x="44" y="28"/>
                    </a:cubicBezTo>
                    <a:cubicBezTo>
                      <a:pt x="46" y="25"/>
                      <a:pt x="46" y="22"/>
                      <a:pt x="44" y="20"/>
                    </a:cubicBezTo>
                    <a:cubicBezTo>
                      <a:pt x="44" y="19"/>
                      <a:pt x="43" y="18"/>
                      <a:pt x="43" y="17"/>
                    </a:cubicBezTo>
                    <a:moveTo>
                      <a:pt x="135" y="178"/>
                    </a:moveTo>
                    <a:cubicBezTo>
                      <a:pt x="132" y="178"/>
                      <a:pt x="129" y="178"/>
                      <a:pt x="127" y="177"/>
                    </a:cubicBezTo>
                    <a:cubicBezTo>
                      <a:pt x="131" y="171"/>
                      <a:pt x="138" y="164"/>
                      <a:pt x="145" y="164"/>
                    </a:cubicBezTo>
                    <a:cubicBezTo>
                      <a:pt x="146" y="164"/>
                      <a:pt x="147" y="164"/>
                      <a:pt x="148" y="164"/>
                    </a:cubicBezTo>
                    <a:cubicBezTo>
                      <a:pt x="151" y="166"/>
                      <a:pt x="155" y="169"/>
                      <a:pt x="158" y="172"/>
                    </a:cubicBezTo>
                    <a:cubicBezTo>
                      <a:pt x="158" y="173"/>
                      <a:pt x="158" y="174"/>
                      <a:pt x="158" y="175"/>
                    </a:cubicBezTo>
                    <a:cubicBezTo>
                      <a:pt x="151" y="177"/>
                      <a:pt x="143" y="178"/>
                      <a:pt x="135" y="178"/>
                    </a:cubicBezTo>
                    <a:moveTo>
                      <a:pt x="115" y="176"/>
                    </a:moveTo>
                    <a:cubicBezTo>
                      <a:pt x="107" y="174"/>
                      <a:pt x="98" y="172"/>
                      <a:pt x="89" y="169"/>
                    </a:cubicBezTo>
                    <a:cubicBezTo>
                      <a:pt x="87" y="168"/>
                      <a:pt x="85" y="167"/>
                      <a:pt x="83" y="166"/>
                    </a:cubicBezTo>
                    <a:cubicBezTo>
                      <a:pt x="89" y="161"/>
                      <a:pt x="97" y="156"/>
                      <a:pt x="103" y="156"/>
                    </a:cubicBezTo>
                    <a:cubicBezTo>
                      <a:pt x="109" y="156"/>
                      <a:pt x="113" y="159"/>
                      <a:pt x="114" y="169"/>
                    </a:cubicBezTo>
                    <a:cubicBezTo>
                      <a:pt x="114" y="171"/>
                      <a:pt x="115" y="173"/>
                      <a:pt x="115" y="176"/>
                    </a:cubicBezTo>
                    <a:moveTo>
                      <a:pt x="166" y="173"/>
                    </a:moveTo>
                    <a:cubicBezTo>
                      <a:pt x="165" y="172"/>
                      <a:pt x="165" y="171"/>
                      <a:pt x="164" y="170"/>
                    </a:cubicBezTo>
                    <a:cubicBezTo>
                      <a:pt x="165" y="162"/>
                      <a:pt x="169" y="153"/>
                      <a:pt x="174" y="151"/>
                    </a:cubicBezTo>
                    <a:cubicBezTo>
                      <a:pt x="176" y="151"/>
                      <a:pt x="177" y="150"/>
                      <a:pt x="178" y="149"/>
                    </a:cubicBezTo>
                    <a:cubicBezTo>
                      <a:pt x="180" y="149"/>
                      <a:pt x="181" y="149"/>
                      <a:pt x="183" y="149"/>
                    </a:cubicBezTo>
                    <a:cubicBezTo>
                      <a:pt x="187" y="149"/>
                      <a:pt x="190" y="150"/>
                      <a:pt x="193" y="152"/>
                    </a:cubicBezTo>
                    <a:cubicBezTo>
                      <a:pt x="194" y="153"/>
                      <a:pt x="196" y="154"/>
                      <a:pt x="198" y="155"/>
                    </a:cubicBezTo>
                    <a:cubicBezTo>
                      <a:pt x="189" y="163"/>
                      <a:pt x="178" y="169"/>
                      <a:pt x="166" y="173"/>
                    </a:cubicBezTo>
                    <a:moveTo>
                      <a:pt x="76" y="162"/>
                    </a:moveTo>
                    <a:cubicBezTo>
                      <a:pt x="66" y="157"/>
                      <a:pt x="58" y="150"/>
                      <a:pt x="51" y="142"/>
                    </a:cubicBezTo>
                    <a:cubicBezTo>
                      <a:pt x="55" y="141"/>
                      <a:pt x="60" y="140"/>
                      <a:pt x="64" y="140"/>
                    </a:cubicBezTo>
                    <a:cubicBezTo>
                      <a:pt x="69" y="140"/>
                      <a:pt x="73" y="141"/>
                      <a:pt x="75" y="145"/>
                    </a:cubicBezTo>
                    <a:cubicBezTo>
                      <a:pt x="79" y="150"/>
                      <a:pt x="78" y="156"/>
                      <a:pt x="76" y="162"/>
                    </a:cubicBezTo>
                    <a:moveTo>
                      <a:pt x="205" y="149"/>
                    </a:moveTo>
                    <a:cubicBezTo>
                      <a:pt x="204" y="144"/>
                      <a:pt x="203" y="141"/>
                      <a:pt x="206" y="135"/>
                    </a:cubicBezTo>
                    <a:cubicBezTo>
                      <a:pt x="211" y="128"/>
                      <a:pt x="216" y="127"/>
                      <a:pt x="222" y="127"/>
                    </a:cubicBezTo>
                    <a:cubicBezTo>
                      <a:pt x="222" y="127"/>
                      <a:pt x="222" y="127"/>
                      <a:pt x="222" y="127"/>
                    </a:cubicBezTo>
                    <a:cubicBezTo>
                      <a:pt x="218" y="135"/>
                      <a:pt x="212" y="142"/>
                      <a:pt x="205" y="149"/>
                    </a:cubicBezTo>
                    <a:moveTo>
                      <a:pt x="47" y="136"/>
                    </a:moveTo>
                    <a:cubicBezTo>
                      <a:pt x="41" y="126"/>
                      <a:pt x="37" y="114"/>
                      <a:pt x="36" y="103"/>
                    </a:cubicBezTo>
                    <a:cubicBezTo>
                      <a:pt x="36" y="103"/>
                      <a:pt x="36" y="103"/>
                      <a:pt x="36" y="103"/>
                    </a:cubicBezTo>
                    <a:cubicBezTo>
                      <a:pt x="44" y="103"/>
                      <a:pt x="52" y="108"/>
                      <a:pt x="54" y="114"/>
                    </a:cubicBezTo>
                    <a:cubicBezTo>
                      <a:pt x="56" y="117"/>
                      <a:pt x="53" y="133"/>
                      <a:pt x="47" y="136"/>
                    </a:cubicBezTo>
                    <a:moveTo>
                      <a:pt x="35" y="95"/>
                    </a:moveTo>
                    <a:cubicBezTo>
                      <a:pt x="34" y="84"/>
                      <a:pt x="36" y="73"/>
                      <a:pt x="38" y="62"/>
                    </a:cubicBezTo>
                    <a:cubicBezTo>
                      <a:pt x="43" y="65"/>
                      <a:pt x="47" y="69"/>
                      <a:pt x="46" y="76"/>
                    </a:cubicBezTo>
                    <a:cubicBezTo>
                      <a:pt x="45" y="86"/>
                      <a:pt x="43" y="92"/>
                      <a:pt x="35" y="95"/>
                    </a:cubicBezTo>
                    <a:moveTo>
                      <a:pt x="59" y="24"/>
                    </a:moveTo>
                    <a:cubicBezTo>
                      <a:pt x="58" y="24"/>
                      <a:pt x="56" y="24"/>
                      <a:pt x="54" y="23"/>
                    </a:cubicBezTo>
                    <a:cubicBezTo>
                      <a:pt x="58" y="17"/>
                      <a:pt x="62" y="12"/>
                      <a:pt x="66" y="7"/>
                    </a:cubicBezTo>
                    <a:cubicBezTo>
                      <a:pt x="68" y="11"/>
                      <a:pt x="66" y="18"/>
                      <a:pt x="65" y="20"/>
                    </a:cubicBezTo>
                    <a:cubicBezTo>
                      <a:pt x="63" y="23"/>
                      <a:pt x="61" y="24"/>
                      <a:pt x="59" y="24"/>
                    </a:cubicBezTo>
                    <a:moveTo>
                      <a:pt x="66" y="0"/>
                    </a:moveTo>
                    <a:cubicBezTo>
                      <a:pt x="66" y="0"/>
                      <a:pt x="65" y="0"/>
                      <a:pt x="64" y="0"/>
                    </a:cubicBezTo>
                    <a:cubicBezTo>
                      <a:pt x="62" y="2"/>
                      <a:pt x="56" y="6"/>
                      <a:pt x="48" y="12"/>
                    </a:cubicBezTo>
                    <a:cubicBezTo>
                      <a:pt x="52" y="18"/>
                      <a:pt x="54" y="25"/>
                      <a:pt x="50" y="31"/>
                    </a:cubicBezTo>
                    <a:cubicBezTo>
                      <a:pt x="53" y="35"/>
                      <a:pt x="55" y="40"/>
                      <a:pt x="53" y="45"/>
                    </a:cubicBezTo>
                    <a:cubicBezTo>
                      <a:pt x="51" y="50"/>
                      <a:pt x="48" y="55"/>
                      <a:pt x="43" y="55"/>
                    </a:cubicBezTo>
                    <a:cubicBezTo>
                      <a:pt x="42" y="55"/>
                      <a:pt x="41" y="55"/>
                      <a:pt x="40" y="55"/>
                    </a:cubicBezTo>
                    <a:cubicBezTo>
                      <a:pt x="42" y="49"/>
                      <a:pt x="44" y="43"/>
                      <a:pt x="47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2" y="38"/>
                      <a:pt x="35" y="36"/>
                      <a:pt x="28" y="33"/>
                    </a:cubicBezTo>
                    <a:cubicBezTo>
                      <a:pt x="19" y="44"/>
                      <a:pt x="12" y="58"/>
                      <a:pt x="6" y="76"/>
                    </a:cubicBezTo>
                    <a:cubicBezTo>
                      <a:pt x="8" y="83"/>
                      <a:pt x="9" y="91"/>
                      <a:pt x="9" y="99"/>
                    </a:cubicBezTo>
                    <a:cubicBezTo>
                      <a:pt x="9" y="112"/>
                      <a:pt x="5" y="124"/>
                      <a:pt x="0" y="135"/>
                    </a:cubicBezTo>
                    <a:cubicBezTo>
                      <a:pt x="5" y="162"/>
                      <a:pt x="21" y="190"/>
                      <a:pt x="49" y="210"/>
                    </a:cubicBezTo>
                    <a:cubicBezTo>
                      <a:pt x="59" y="218"/>
                      <a:pt x="70" y="223"/>
                      <a:pt x="81" y="227"/>
                    </a:cubicBezTo>
                    <a:cubicBezTo>
                      <a:pt x="106" y="224"/>
                      <a:pt x="131" y="223"/>
                      <a:pt x="156" y="223"/>
                    </a:cubicBezTo>
                    <a:cubicBezTo>
                      <a:pt x="201" y="203"/>
                      <a:pt x="224" y="167"/>
                      <a:pt x="235" y="136"/>
                    </a:cubicBezTo>
                    <a:cubicBezTo>
                      <a:pt x="230" y="132"/>
                      <a:pt x="226" y="129"/>
                      <a:pt x="224" y="126"/>
                    </a:cubicBezTo>
                    <a:cubicBezTo>
                      <a:pt x="222" y="124"/>
                      <a:pt x="223" y="122"/>
                      <a:pt x="225" y="121"/>
                    </a:cubicBezTo>
                    <a:cubicBezTo>
                      <a:pt x="226" y="120"/>
                      <a:pt x="226" y="119"/>
                      <a:pt x="226" y="118"/>
                    </a:cubicBezTo>
                    <a:cubicBezTo>
                      <a:pt x="223" y="114"/>
                      <a:pt x="221" y="109"/>
                      <a:pt x="220" y="105"/>
                    </a:cubicBezTo>
                    <a:cubicBezTo>
                      <a:pt x="219" y="103"/>
                      <a:pt x="219" y="102"/>
                      <a:pt x="219" y="101"/>
                    </a:cubicBezTo>
                    <a:cubicBezTo>
                      <a:pt x="217" y="102"/>
                      <a:pt x="214" y="103"/>
                      <a:pt x="212" y="104"/>
                    </a:cubicBezTo>
                    <a:cubicBezTo>
                      <a:pt x="213" y="109"/>
                      <a:pt x="215" y="115"/>
                      <a:pt x="218" y="120"/>
                    </a:cubicBezTo>
                    <a:cubicBezTo>
                      <a:pt x="212" y="120"/>
                      <a:pt x="207" y="122"/>
                      <a:pt x="203" y="128"/>
                    </a:cubicBezTo>
                    <a:cubicBezTo>
                      <a:pt x="201" y="131"/>
                      <a:pt x="196" y="137"/>
                      <a:pt x="196" y="141"/>
                    </a:cubicBezTo>
                    <a:cubicBezTo>
                      <a:pt x="196" y="143"/>
                      <a:pt x="196" y="145"/>
                      <a:pt x="197" y="147"/>
                    </a:cubicBezTo>
                    <a:cubicBezTo>
                      <a:pt x="192" y="144"/>
                      <a:pt x="188" y="141"/>
                      <a:pt x="183" y="140"/>
                    </a:cubicBezTo>
                    <a:cubicBezTo>
                      <a:pt x="182" y="140"/>
                      <a:pt x="182" y="140"/>
                      <a:pt x="182" y="140"/>
                    </a:cubicBezTo>
                    <a:cubicBezTo>
                      <a:pt x="178" y="140"/>
                      <a:pt x="169" y="144"/>
                      <a:pt x="167" y="147"/>
                    </a:cubicBezTo>
                    <a:cubicBezTo>
                      <a:pt x="164" y="151"/>
                      <a:pt x="161" y="157"/>
                      <a:pt x="159" y="163"/>
                    </a:cubicBezTo>
                    <a:cubicBezTo>
                      <a:pt x="156" y="160"/>
                      <a:pt x="152" y="158"/>
                      <a:pt x="149" y="157"/>
                    </a:cubicBezTo>
                    <a:cubicBezTo>
                      <a:pt x="147" y="156"/>
                      <a:pt x="146" y="156"/>
                      <a:pt x="144" y="156"/>
                    </a:cubicBezTo>
                    <a:cubicBezTo>
                      <a:pt x="135" y="156"/>
                      <a:pt x="127" y="165"/>
                      <a:pt x="121" y="174"/>
                    </a:cubicBezTo>
                    <a:cubicBezTo>
                      <a:pt x="120" y="169"/>
                      <a:pt x="120" y="163"/>
                      <a:pt x="120" y="160"/>
                    </a:cubicBezTo>
                    <a:cubicBezTo>
                      <a:pt x="118" y="154"/>
                      <a:pt x="111" y="150"/>
                      <a:pt x="106" y="148"/>
                    </a:cubicBezTo>
                    <a:cubicBezTo>
                      <a:pt x="104" y="147"/>
                      <a:pt x="103" y="147"/>
                      <a:pt x="102" y="147"/>
                    </a:cubicBezTo>
                    <a:cubicBezTo>
                      <a:pt x="96" y="147"/>
                      <a:pt x="90" y="151"/>
                      <a:pt x="84" y="156"/>
                    </a:cubicBezTo>
                    <a:cubicBezTo>
                      <a:pt x="85" y="150"/>
                      <a:pt x="84" y="143"/>
                      <a:pt x="79" y="138"/>
                    </a:cubicBezTo>
                    <a:cubicBezTo>
                      <a:pt x="75" y="134"/>
                      <a:pt x="70" y="133"/>
                      <a:pt x="65" y="133"/>
                    </a:cubicBezTo>
                    <a:cubicBezTo>
                      <a:pt x="62" y="133"/>
                      <a:pt x="60" y="133"/>
                      <a:pt x="58" y="133"/>
                    </a:cubicBezTo>
                    <a:cubicBezTo>
                      <a:pt x="61" y="127"/>
                      <a:pt x="62" y="119"/>
                      <a:pt x="62" y="115"/>
                    </a:cubicBezTo>
                    <a:cubicBezTo>
                      <a:pt x="62" y="106"/>
                      <a:pt x="53" y="99"/>
                      <a:pt x="44" y="97"/>
                    </a:cubicBezTo>
                    <a:cubicBezTo>
                      <a:pt x="49" y="93"/>
                      <a:pt x="52" y="87"/>
                      <a:pt x="53" y="79"/>
                    </a:cubicBezTo>
                    <a:cubicBezTo>
                      <a:pt x="54" y="71"/>
                      <a:pt x="52" y="66"/>
                      <a:pt x="48" y="62"/>
                    </a:cubicBezTo>
                    <a:cubicBezTo>
                      <a:pt x="52" y="60"/>
                      <a:pt x="54" y="57"/>
                      <a:pt x="57" y="53"/>
                    </a:cubicBezTo>
                    <a:cubicBezTo>
                      <a:pt x="60" y="45"/>
                      <a:pt x="61" y="39"/>
                      <a:pt x="59" y="33"/>
                    </a:cubicBezTo>
                    <a:cubicBezTo>
                      <a:pt x="59" y="33"/>
                      <a:pt x="60" y="33"/>
                      <a:pt x="60" y="33"/>
                    </a:cubicBezTo>
                    <a:cubicBezTo>
                      <a:pt x="64" y="33"/>
                      <a:pt x="67" y="30"/>
                      <a:pt x="70" y="24"/>
                    </a:cubicBezTo>
                    <a:cubicBezTo>
                      <a:pt x="71" y="23"/>
                      <a:pt x="71" y="23"/>
                      <a:pt x="71" y="22"/>
                    </a:cubicBezTo>
                    <a:cubicBezTo>
                      <a:pt x="70" y="14"/>
                      <a:pt x="70" y="7"/>
                      <a:pt x="70" y="0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2" name="Freeform 350"/>
              <p:cNvSpPr>
                <a:spLocks noEditPoints="1"/>
              </p:cNvSpPr>
              <p:nvPr/>
            </p:nvSpPr>
            <p:spPr bwMode="auto">
              <a:xfrm>
                <a:off x="6130" y="3306"/>
                <a:ext cx="106" cy="110"/>
              </a:xfrm>
              <a:custGeom>
                <a:avLst/>
                <a:gdLst>
                  <a:gd name="T0" fmla="*/ 72 w 215"/>
                  <a:gd name="T1" fmla="*/ 198 h 222"/>
                  <a:gd name="T2" fmla="*/ 87 w 215"/>
                  <a:gd name="T3" fmla="*/ 194 h 222"/>
                  <a:gd name="T4" fmla="*/ 99 w 215"/>
                  <a:gd name="T5" fmla="*/ 204 h 222"/>
                  <a:gd name="T6" fmla="*/ 97 w 215"/>
                  <a:gd name="T7" fmla="*/ 214 h 222"/>
                  <a:gd name="T8" fmla="*/ 66 w 215"/>
                  <a:gd name="T9" fmla="*/ 192 h 222"/>
                  <a:gd name="T10" fmla="*/ 54 w 215"/>
                  <a:gd name="T11" fmla="*/ 170 h 222"/>
                  <a:gd name="T12" fmla="*/ 66 w 215"/>
                  <a:gd name="T13" fmla="*/ 192 h 222"/>
                  <a:gd name="T14" fmla="*/ 41 w 215"/>
                  <a:gd name="T15" fmla="*/ 127 h 222"/>
                  <a:gd name="T16" fmla="*/ 57 w 215"/>
                  <a:gd name="T17" fmla="*/ 140 h 222"/>
                  <a:gd name="T18" fmla="*/ 52 w 215"/>
                  <a:gd name="T19" fmla="*/ 157 h 222"/>
                  <a:gd name="T20" fmla="*/ 44 w 215"/>
                  <a:gd name="T21" fmla="*/ 120 h 222"/>
                  <a:gd name="T22" fmla="*/ 47 w 215"/>
                  <a:gd name="T23" fmla="*/ 89 h 222"/>
                  <a:gd name="T24" fmla="*/ 44 w 215"/>
                  <a:gd name="T25" fmla="*/ 120 h 222"/>
                  <a:gd name="T26" fmla="*/ 198 w 215"/>
                  <a:gd name="T27" fmla="*/ 67 h 222"/>
                  <a:gd name="T28" fmla="*/ 209 w 215"/>
                  <a:gd name="T29" fmla="*/ 71 h 222"/>
                  <a:gd name="T30" fmla="*/ 61 w 215"/>
                  <a:gd name="T31" fmla="*/ 79 h 222"/>
                  <a:gd name="T32" fmla="*/ 51 w 215"/>
                  <a:gd name="T33" fmla="*/ 78 h 222"/>
                  <a:gd name="T34" fmla="*/ 68 w 215"/>
                  <a:gd name="T35" fmla="*/ 50 h 222"/>
                  <a:gd name="T36" fmla="*/ 187 w 215"/>
                  <a:gd name="T37" fmla="*/ 52 h 222"/>
                  <a:gd name="T38" fmla="*/ 175 w 215"/>
                  <a:gd name="T39" fmla="*/ 35 h 222"/>
                  <a:gd name="T40" fmla="*/ 187 w 215"/>
                  <a:gd name="T41" fmla="*/ 52 h 222"/>
                  <a:gd name="T42" fmla="*/ 73 w 215"/>
                  <a:gd name="T43" fmla="*/ 44 h 222"/>
                  <a:gd name="T44" fmla="*/ 88 w 215"/>
                  <a:gd name="T45" fmla="*/ 48 h 222"/>
                  <a:gd name="T46" fmla="*/ 159 w 215"/>
                  <a:gd name="T47" fmla="*/ 37 h 222"/>
                  <a:gd name="T48" fmla="*/ 141 w 215"/>
                  <a:gd name="T49" fmla="*/ 21 h 222"/>
                  <a:gd name="T50" fmla="*/ 159 w 215"/>
                  <a:gd name="T51" fmla="*/ 37 h 222"/>
                  <a:gd name="T52" fmla="*/ 103 w 215"/>
                  <a:gd name="T53" fmla="*/ 23 h 222"/>
                  <a:gd name="T54" fmla="*/ 135 w 215"/>
                  <a:gd name="T55" fmla="*/ 20 h 222"/>
                  <a:gd name="T56" fmla="*/ 119 w 215"/>
                  <a:gd name="T57" fmla="*/ 35 h 222"/>
                  <a:gd name="T58" fmla="*/ 39 w 215"/>
                  <a:gd name="T59" fmla="*/ 7 h 222"/>
                  <a:gd name="T60" fmla="*/ 8 w 215"/>
                  <a:gd name="T61" fmla="*/ 67 h 222"/>
                  <a:gd name="T62" fmla="*/ 83 w 215"/>
                  <a:gd name="T63" fmla="*/ 217 h 222"/>
                  <a:gd name="T64" fmla="*/ 101 w 215"/>
                  <a:gd name="T65" fmla="*/ 222 h 222"/>
                  <a:gd name="T66" fmla="*/ 104 w 215"/>
                  <a:gd name="T67" fmla="*/ 217 h 222"/>
                  <a:gd name="T68" fmla="*/ 104 w 215"/>
                  <a:gd name="T69" fmla="*/ 217 h 222"/>
                  <a:gd name="T70" fmla="*/ 103 w 215"/>
                  <a:gd name="T71" fmla="*/ 196 h 222"/>
                  <a:gd name="T72" fmla="*/ 84 w 215"/>
                  <a:gd name="T73" fmla="*/ 187 h 222"/>
                  <a:gd name="T74" fmla="*/ 70 w 215"/>
                  <a:gd name="T75" fmla="*/ 173 h 222"/>
                  <a:gd name="T76" fmla="*/ 57 w 215"/>
                  <a:gd name="T77" fmla="*/ 163 h 222"/>
                  <a:gd name="T78" fmla="*/ 64 w 215"/>
                  <a:gd name="T79" fmla="*/ 151 h 222"/>
                  <a:gd name="T80" fmla="*/ 51 w 215"/>
                  <a:gd name="T81" fmla="*/ 123 h 222"/>
                  <a:gd name="T82" fmla="*/ 51 w 215"/>
                  <a:gd name="T83" fmla="*/ 84 h 222"/>
                  <a:gd name="T84" fmla="*/ 64 w 215"/>
                  <a:gd name="T85" fmla="*/ 86 h 222"/>
                  <a:gd name="T86" fmla="*/ 76 w 215"/>
                  <a:gd name="T87" fmla="*/ 53 h 222"/>
                  <a:gd name="T88" fmla="*/ 93 w 215"/>
                  <a:gd name="T89" fmla="*/ 53 h 222"/>
                  <a:gd name="T90" fmla="*/ 117 w 215"/>
                  <a:gd name="T91" fmla="*/ 42 h 222"/>
                  <a:gd name="T92" fmla="*/ 137 w 215"/>
                  <a:gd name="T93" fmla="*/ 30 h 222"/>
                  <a:gd name="T94" fmla="*/ 158 w 215"/>
                  <a:gd name="T95" fmla="*/ 44 h 222"/>
                  <a:gd name="T96" fmla="*/ 172 w 215"/>
                  <a:gd name="T97" fmla="*/ 51 h 222"/>
                  <a:gd name="T98" fmla="*/ 189 w 215"/>
                  <a:gd name="T99" fmla="*/ 58 h 222"/>
                  <a:gd name="T100" fmla="*/ 200 w 215"/>
                  <a:gd name="T101" fmla="*/ 76 h 222"/>
                  <a:gd name="T102" fmla="*/ 215 w 215"/>
                  <a:gd name="T103" fmla="*/ 71 h 222"/>
                  <a:gd name="T104" fmla="*/ 172 w 215"/>
                  <a:gd name="T105" fmla="*/ 19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15" h="222">
                    <a:moveTo>
                      <a:pt x="89" y="210"/>
                    </a:moveTo>
                    <a:cubicBezTo>
                      <a:pt x="83" y="207"/>
                      <a:pt x="77" y="203"/>
                      <a:pt x="72" y="198"/>
                    </a:cubicBezTo>
                    <a:cubicBezTo>
                      <a:pt x="76" y="195"/>
                      <a:pt x="81" y="195"/>
                      <a:pt x="85" y="194"/>
                    </a:cubicBezTo>
                    <a:cubicBezTo>
                      <a:pt x="86" y="194"/>
                      <a:pt x="87" y="194"/>
                      <a:pt x="87" y="194"/>
                    </a:cubicBezTo>
                    <a:cubicBezTo>
                      <a:pt x="92" y="194"/>
                      <a:pt x="95" y="197"/>
                      <a:pt x="98" y="201"/>
                    </a:cubicBezTo>
                    <a:cubicBezTo>
                      <a:pt x="98" y="202"/>
                      <a:pt x="99" y="203"/>
                      <a:pt x="99" y="204"/>
                    </a:cubicBezTo>
                    <a:cubicBezTo>
                      <a:pt x="101" y="206"/>
                      <a:pt x="101" y="209"/>
                      <a:pt x="99" y="212"/>
                    </a:cubicBezTo>
                    <a:cubicBezTo>
                      <a:pt x="98" y="212"/>
                      <a:pt x="97" y="213"/>
                      <a:pt x="97" y="214"/>
                    </a:cubicBezTo>
                    <a:cubicBezTo>
                      <a:pt x="94" y="213"/>
                      <a:pt x="91" y="211"/>
                      <a:pt x="89" y="210"/>
                    </a:cubicBezTo>
                    <a:moveTo>
                      <a:pt x="66" y="192"/>
                    </a:moveTo>
                    <a:cubicBezTo>
                      <a:pt x="60" y="185"/>
                      <a:pt x="55" y="178"/>
                      <a:pt x="51" y="170"/>
                    </a:cubicBezTo>
                    <a:cubicBezTo>
                      <a:pt x="52" y="170"/>
                      <a:pt x="53" y="170"/>
                      <a:pt x="54" y="170"/>
                    </a:cubicBezTo>
                    <a:cubicBezTo>
                      <a:pt x="57" y="170"/>
                      <a:pt x="60" y="171"/>
                      <a:pt x="63" y="174"/>
                    </a:cubicBezTo>
                    <a:cubicBezTo>
                      <a:pt x="68" y="180"/>
                      <a:pt x="68" y="185"/>
                      <a:pt x="66" y="192"/>
                    </a:cubicBezTo>
                    <a:moveTo>
                      <a:pt x="48" y="162"/>
                    </a:moveTo>
                    <a:cubicBezTo>
                      <a:pt x="43" y="151"/>
                      <a:pt x="41" y="139"/>
                      <a:pt x="41" y="127"/>
                    </a:cubicBezTo>
                    <a:cubicBezTo>
                      <a:pt x="42" y="127"/>
                      <a:pt x="43" y="127"/>
                      <a:pt x="44" y="126"/>
                    </a:cubicBezTo>
                    <a:cubicBezTo>
                      <a:pt x="50" y="128"/>
                      <a:pt x="57" y="135"/>
                      <a:pt x="57" y="140"/>
                    </a:cubicBezTo>
                    <a:cubicBezTo>
                      <a:pt x="57" y="142"/>
                      <a:pt x="57" y="143"/>
                      <a:pt x="58" y="144"/>
                    </a:cubicBezTo>
                    <a:cubicBezTo>
                      <a:pt x="58" y="150"/>
                      <a:pt x="56" y="154"/>
                      <a:pt x="52" y="157"/>
                    </a:cubicBezTo>
                    <a:cubicBezTo>
                      <a:pt x="50" y="159"/>
                      <a:pt x="49" y="160"/>
                      <a:pt x="48" y="162"/>
                    </a:cubicBezTo>
                    <a:moveTo>
                      <a:pt x="44" y="120"/>
                    </a:moveTo>
                    <a:cubicBezTo>
                      <a:pt x="43" y="119"/>
                      <a:pt x="42" y="119"/>
                      <a:pt x="41" y="119"/>
                    </a:cubicBezTo>
                    <a:cubicBezTo>
                      <a:pt x="41" y="109"/>
                      <a:pt x="43" y="99"/>
                      <a:pt x="47" y="89"/>
                    </a:cubicBezTo>
                    <a:cubicBezTo>
                      <a:pt x="52" y="96"/>
                      <a:pt x="58" y="107"/>
                      <a:pt x="52" y="112"/>
                    </a:cubicBezTo>
                    <a:cubicBezTo>
                      <a:pt x="50" y="114"/>
                      <a:pt x="47" y="118"/>
                      <a:pt x="44" y="120"/>
                    </a:cubicBezTo>
                    <a:moveTo>
                      <a:pt x="208" y="71"/>
                    </a:moveTo>
                    <a:cubicBezTo>
                      <a:pt x="205" y="71"/>
                      <a:pt x="200" y="69"/>
                      <a:pt x="198" y="67"/>
                    </a:cubicBezTo>
                    <a:cubicBezTo>
                      <a:pt x="194" y="63"/>
                      <a:pt x="196" y="60"/>
                      <a:pt x="198" y="56"/>
                    </a:cubicBezTo>
                    <a:cubicBezTo>
                      <a:pt x="202" y="61"/>
                      <a:pt x="206" y="66"/>
                      <a:pt x="209" y="71"/>
                    </a:cubicBezTo>
                    <a:cubicBezTo>
                      <a:pt x="208" y="71"/>
                      <a:pt x="208" y="71"/>
                      <a:pt x="208" y="71"/>
                    </a:cubicBezTo>
                    <a:moveTo>
                      <a:pt x="61" y="79"/>
                    </a:moveTo>
                    <a:cubicBezTo>
                      <a:pt x="60" y="79"/>
                      <a:pt x="59" y="79"/>
                      <a:pt x="57" y="79"/>
                    </a:cubicBezTo>
                    <a:cubicBezTo>
                      <a:pt x="56" y="79"/>
                      <a:pt x="53" y="78"/>
                      <a:pt x="51" y="78"/>
                    </a:cubicBezTo>
                    <a:cubicBezTo>
                      <a:pt x="55" y="70"/>
                      <a:pt x="59" y="63"/>
                      <a:pt x="64" y="55"/>
                    </a:cubicBezTo>
                    <a:cubicBezTo>
                      <a:pt x="65" y="54"/>
                      <a:pt x="66" y="52"/>
                      <a:pt x="68" y="50"/>
                    </a:cubicBezTo>
                    <a:cubicBezTo>
                      <a:pt x="73" y="61"/>
                      <a:pt x="76" y="79"/>
                      <a:pt x="61" y="79"/>
                    </a:cubicBezTo>
                    <a:moveTo>
                      <a:pt x="187" y="52"/>
                    </a:moveTo>
                    <a:cubicBezTo>
                      <a:pt x="184" y="52"/>
                      <a:pt x="182" y="51"/>
                      <a:pt x="180" y="50"/>
                    </a:cubicBezTo>
                    <a:cubicBezTo>
                      <a:pt x="175" y="46"/>
                      <a:pt x="171" y="41"/>
                      <a:pt x="175" y="35"/>
                    </a:cubicBezTo>
                    <a:cubicBezTo>
                      <a:pt x="181" y="40"/>
                      <a:pt x="188" y="45"/>
                      <a:pt x="193" y="51"/>
                    </a:cubicBezTo>
                    <a:cubicBezTo>
                      <a:pt x="191" y="51"/>
                      <a:pt x="189" y="52"/>
                      <a:pt x="187" y="52"/>
                    </a:cubicBezTo>
                    <a:moveTo>
                      <a:pt x="84" y="48"/>
                    </a:moveTo>
                    <a:cubicBezTo>
                      <a:pt x="80" y="48"/>
                      <a:pt x="76" y="46"/>
                      <a:pt x="73" y="44"/>
                    </a:cubicBezTo>
                    <a:cubicBezTo>
                      <a:pt x="80" y="36"/>
                      <a:pt x="88" y="30"/>
                      <a:pt x="97" y="26"/>
                    </a:cubicBezTo>
                    <a:cubicBezTo>
                      <a:pt x="97" y="34"/>
                      <a:pt x="96" y="45"/>
                      <a:pt x="88" y="48"/>
                    </a:cubicBezTo>
                    <a:cubicBezTo>
                      <a:pt x="87" y="48"/>
                      <a:pt x="85" y="48"/>
                      <a:pt x="84" y="48"/>
                    </a:cubicBezTo>
                    <a:moveTo>
                      <a:pt x="159" y="37"/>
                    </a:moveTo>
                    <a:cubicBezTo>
                      <a:pt x="158" y="37"/>
                      <a:pt x="157" y="37"/>
                      <a:pt x="155" y="36"/>
                    </a:cubicBezTo>
                    <a:cubicBezTo>
                      <a:pt x="146" y="33"/>
                      <a:pt x="142" y="29"/>
                      <a:pt x="141" y="21"/>
                    </a:cubicBezTo>
                    <a:cubicBezTo>
                      <a:pt x="151" y="23"/>
                      <a:pt x="160" y="27"/>
                      <a:pt x="169" y="32"/>
                    </a:cubicBezTo>
                    <a:cubicBezTo>
                      <a:pt x="166" y="35"/>
                      <a:pt x="163" y="37"/>
                      <a:pt x="159" y="37"/>
                    </a:cubicBezTo>
                    <a:moveTo>
                      <a:pt x="119" y="35"/>
                    </a:moveTo>
                    <a:cubicBezTo>
                      <a:pt x="116" y="35"/>
                      <a:pt x="104" y="29"/>
                      <a:pt x="103" y="23"/>
                    </a:cubicBezTo>
                    <a:cubicBezTo>
                      <a:pt x="110" y="20"/>
                      <a:pt x="118" y="19"/>
                      <a:pt x="125" y="19"/>
                    </a:cubicBezTo>
                    <a:cubicBezTo>
                      <a:pt x="129" y="19"/>
                      <a:pt x="132" y="19"/>
                      <a:pt x="135" y="20"/>
                    </a:cubicBezTo>
                    <a:cubicBezTo>
                      <a:pt x="133" y="27"/>
                      <a:pt x="127" y="34"/>
                      <a:pt x="120" y="35"/>
                    </a:cubicBezTo>
                    <a:cubicBezTo>
                      <a:pt x="120" y="35"/>
                      <a:pt x="119" y="35"/>
                      <a:pt x="119" y="35"/>
                    </a:cubicBezTo>
                    <a:moveTo>
                      <a:pt x="47" y="0"/>
                    </a:moveTo>
                    <a:cubicBezTo>
                      <a:pt x="45" y="2"/>
                      <a:pt x="42" y="5"/>
                      <a:pt x="39" y="7"/>
                    </a:cubicBezTo>
                    <a:cubicBezTo>
                      <a:pt x="24" y="21"/>
                      <a:pt x="13" y="37"/>
                      <a:pt x="7" y="53"/>
                    </a:cubicBezTo>
                    <a:cubicBezTo>
                      <a:pt x="8" y="57"/>
                      <a:pt x="8" y="62"/>
                      <a:pt x="8" y="67"/>
                    </a:cubicBezTo>
                    <a:cubicBezTo>
                      <a:pt x="8" y="80"/>
                      <a:pt x="5" y="92"/>
                      <a:pt x="0" y="102"/>
                    </a:cubicBezTo>
                    <a:cubicBezTo>
                      <a:pt x="7" y="172"/>
                      <a:pt x="54" y="206"/>
                      <a:pt x="83" y="217"/>
                    </a:cubicBezTo>
                    <a:cubicBezTo>
                      <a:pt x="90" y="220"/>
                      <a:pt x="97" y="222"/>
                      <a:pt x="101" y="222"/>
                    </a:cubicBezTo>
                    <a:cubicBezTo>
                      <a:pt x="101" y="222"/>
                      <a:pt x="101" y="222"/>
                      <a:pt x="101" y="222"/>
                    </a:cubicBezTo>
                    <a:cubicBezTo>
                      <a:pt x="101" y="222"/>
                      <a:pt x="101" y="222"/>
                      <a:pt x="102" y="222"/>
                    </a:cubicBezTo>
                    <a:cubicBezTo>
                      <a:pt x="104" y="221"/>
                      <a:pt x="105" y="219"/>
                      <a:pt x="104" y="217"/>
                    </a:cubicBezTo>
                    <a:cubicBezTo>
                      <a:pt x="104" y="217"/>
                      <a:pt x="104" y="217"/>
                      <a:pt x="104" y="217"/>
                    </a:cubicBezTo>
                    <a:cubicBezTo>
                      <a:pt x="104" y="217"/>
                      <a:pt x="104" y="217"/>
                      <a:pt x="104" y="217"/>
                    </a:cubicBezTo>
                    <a:cubicBezTo>
                      <a:pt x="104" y="216"/>
                      <a:pt x="105" y="215"/>
                      <a:pt x="105" y="215"/>
                    </a:cubicBezTo>
                    <a:cubicBezTo>
                      <a:pt x="109" y="209"/>
                      <a:pt x="107" y="202"/>
                      <a:pt x="103" y="196"/>
                    </a:cubicBezTo>
                    <a:cubicBezTo>
                      <a:pt x="101" y="194"/>
                      <a:pt x="99" y="192"/>
                      <a:pt x="97" y="190"/>
                    </a:cubicBezTo>
                    <a:cubicBezTo>
                      <a:pt x="93" y="188"/>
                      <a:pt x="89" y="187"/>
                      <a:pt x="84" y="187"/>
                    </a:cubicBezTo>
                    <a:cubicBezTo>
                      <a:pt x="81" y="187"/>
                      <a:pt x="76" y="188"/>
                      <a:pt x="73" y="189"/>
                    </a:cubicBezTo>
                    <a:cubicBezTo>
                      <a:pt x="74" y="184"/>
                      <a:pt x="74" y="178"/>
                      <a:pt x="70" y="173"/>
                    </a:cubicBezTo>
                    <a:cubicBezTo>
                      <a:pt x="67" y="170"/>
                      <a:pt x="64" y="165"/>
                      <a:pt x="60" y="163"/>
                    </a:cubicBezTo>
                    <a:cubicBezTo>
                      <a:pt x="59" y="163"/>
                      <a:pt x="58" y="163"/>
                      <a:pt x="57" y="163"/>
                    </a:cubicBezTo>
                    <a:cubicBezTo>
                      <a:pt x="56" y="163"/>
                      <a:pt x="56" y="163"/>
                      <a:pt x="55" y="163"/>
                    </a:cubicBezTo>
                    <a:cubicBezTo>
                      <a:pt x="59" y="159"/>
                      <a:pt x="62" y="156"/>
                      <a:pt x="64" y="151"/>
                    </a:cubicBezTo>
                    <a:cubicBezTo>
                      <a:pt x="66" y="147"/>
                      <a:pt x="64" y="137"/>
                      <a:pt x="63" y="134"/>
                    </a:cubicBezTo>
                    <a:cubicBezTo>
                      <a:pt x="60" y="130"/>
                      <a:pt x="56" y="126"/>
                      <a:pt x="51" y="123"/>
                    </a:cubicBezTo>
                    <a:cubicBezTo>
                      <a:pt x="54" y="120"/>
                      <a:pt x="57" y="117"/>
                      <a:pt x="59" y="114"/>
                    </a:cubicBezTo>
                    <a:cubicBezTo>
                      <a:pt x="65" y="105"/>
                      <a:pt x="58" y="93"/>
                      <a:pt x="51" y="84"/>
                    </a:cubicBezTo>
                    <a:cubicBezTo>
                      <a:pt x="55" y="84"/>
                      <a:pt x="60" y="86"/>
                      <a:pt x="64" y="86"/>
                    </a:cubicBezTo>
                    <a:cubicBezTo>
                      <a:pt x="64" y="86"/>
                      <a:pt x="64" y="86"/>
                      <a:pt x="64" y="86"/>
                    </a:cubicBezTo>
                    <a:cubicBezTo>
                      <a:pt x="69" y="86"/>
                      <a:pt x="75" y="80"/>
                      <a:pt x="78" y="76"/>
                    </a:cubicBezTo>
                    <a:cubicBezTo>
                      <a:pt x="82" y="71"/>
                      <a:pt x="79" y="61"/>
                      <a:pt x="76" y="53"/>
                    </a:cubicBezTo>
                    <a:cubicBezTo>
                      <a:pt x="79" y="54"/>
                      <a:pt x="81" y="55"/>
                      <a:pt x="84" y="55"/>
                    </a:cubicBezTo>
                    <a:cubicBezTo>
                      <a:pt x="87" y="55"/>
                      <a:pt x="90" y="54"/>
                      <a:pt x="93" y="53"/>
                    </a:cubicBezTo>
                    <a:cubicBezTo>
                      <a:pt x="99" y="49"/>
                      <a:pt x="102" y="41"/>
                      <a:pt x="103" y="33"/>
                    </a:cubicBezTo>
                    <a:cubicBezTo>
                      <a:pt x="107" y="38"/>
                      <a:pt x="113" y="41"/>
                      <a:pt x="117" y="42"/>
                    </a:cubicBezTo>
                    <a:cubicBezTo>
                      <a:pt x="118" y="42"/>
                      <a:pt x="119" y="42"/>
                      <a:pt x="120" y="42"/>
                    </a:cubicBezTo>
                    <a:cubicBezTo>
                      <a:pt x="127" y="42"/>
                      <a:pt x="133" y="36"/>
                      <a:pt x="137" y="30"/>
                    </a:cubicBezTo>
                    <a:cubicBezTo>
                      <a:pt x="140" y="35"/>
                      <a:pt x="144" y="39"/>
                      <a:pt x="151" y="42"/>
                    </a:cubicBezTo>
                    <a:cubicBezTo>
                      <a:pt x="153" y="43"/>
                      <a:pt x="156" y="44"/>
                      <a:pt x="158" y="44"/>
                    </a:cubicBezTo>
                    <a:cubicBezTo>
                      <a:pt x="161" y="44"/>
                      <a:pt x="164" y="43"/>
                      <a:pt x="167" y="41"/>
                    </a:cubicBezTo>
                    <a:cubicBezTo>
                      <a:pt x="167" y="45"/>
                      <a:pt x="169" y="48"/>
                      <a:pt x="172" y="51"/>
                    </a:cubicBezTo>
                    <a:cubicBezTo>
                      <a:pt x="177" y="56"/>
                      <a:pt x="182" y="58"/>
                      <a:pt x="188" y="58"/>
                    </a:cubicBezTo>
                    <a:cubicBezTo>
                      <a:pt x="188" y="58"/>
                      <a:pt x="188" y="58"/>
                      <a:pt x="189" y="58"/>
                    </a:cubicBezTo>
                    <a:cubicBezTo>
                      <a:pt x="187" y="62"/>
                      <a:pt x="188" y="66"/>
                      <a:pt x="193" y="71"/>
                    </a:cubicBezTo>
                    <a:cubicBezTo>
                      <a:pt x="195" y="73"/>
                      <a:pt x="197" y="75"/>
                      <a:pt x="200" y="76"/>
                    </a:cubicBezTo>
                    <a:cubicBezTo>
                      <a:pt x="205" y="75"/>
                      <a:pt x="210" y="74"/>
                      <a:pt x="215" y="73"/>
                    </a:cubicBezTo>
                    <a:cubicBezTo>
                      <a:pt x="215" y="73"/>
                      <a:pt x="215" y="72"/>
                      <a:pt x="215" y="71"/>
                    </a:cubicBezTo>
                    <a:cubicBezTo>
                      <a:pt x="213" y="65"/>
                      <a:pt x="209" y="45"/>
                      <a:pt x="193" y="24"/>
                    </a:cubicBezTo>
                    <a:cubicBezTo>
                      <a:pt x="186" y="22"/>
                      <a:pt x="179" y="20"/>
                      <a:pt x="172" y="19"/>
                    </a:cubicBezTo>
                    <a:cubicBezTo>
                      <a:pt x="131" y="9"/>
                      <a:pt x="90" y="3"/>
                      <a:pt x="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3" name="Freeform 351"/>
              <p:cNvSpPr>
                <a:spLocks noEditPoints="1"/>
              </p:cNvSpPr>
              <p:nvPr/>
            </p:nvSpPr>
            <p:spPr bwMode="auto">
              <a:xfrm>
                <a:off x="6267" y="3359"/>
                <a:ext cx="97" cy="114"/>
              </a:xfrm>
              <a:custGeom>
                <a:avLst/>
                <a:gdLst>
                  <a:gd name="T0" fmla="*/ 46 w 197"/>
                  <a:gd name="T1" fmla="*/ 211 h 231"/>
                  <a:gd name="T2" fmla="*/ 61 w 197"/>
                  <a:gd name="T3" fmla="*/ 202 h 231"/>
                  <a:gd name="T4" fmla="*/ 50 w 197"/>
                  <a:gd name="T5" fmla="*/ 211 h 231"/>
                  <a:gd name="T6" fmla="*/ 22 w 197"/>
                  <a:gd name="T7" fmla="*/ 192 h 231"/>
                  <a:gd name="T8" fmla="*/ 38 w 197"/>
                  <a:gd name="T9" fmla="*/ 210 h 231"/>
                  <a:gd name="T10" fmla="*/ 10 w 197"/>
                  <a:gd name="T11" fmla="*/ 201 h 231"/>
                  <a:gd name="T12" fmla="*/ 16 w 197"/>
                  <a:gd name="T13" fmla="*/ 193 h 231"/>
                  <a:gd name="T14" fmla="*/ 19 w 197"/>
                  <a:gd name="T15" fmla="*/ 192 h 231"/>
                  <a:gd name="T16" fmla="*/ 80 w 197"/>
                  <a:gd name="T17" fmla="*/ 200 h 231"/>
                  <a:gd name="T18" fmla="*/ 89 w 197"/>
                  <a:gd name="T19" fmla="*/ 184 h 231"/>
                  <a:gd name="T20" fmla="*/ 108 w 197"/>
                  <a:gd name="T21" fmla="*/ 186 h 231"/>
                  <a:gd name="T22" fmla="*/ 80 w 197"/>
                  <a:gd name="T23" fmla="*/ 206 h 231"/>
                  <a:gd name="T24" fmla="*/ 112 w 197"/>
                  <a:gd name="T25" fmla="*/ 182 h 231"/>
                  <a:gd name="T26" fmla="*/ 132 w 197"/>
                  <a:gd name="T27" fmla="*/ 159 h 231"/>
                  <a:gd name="T28" fmla="*/ 137 w 197"/>
                  <a:gd name="T29" fmla="*/ 148 h 231"/>
                  <a:gd name="T30" fmla="*/ 146 w 197"/>
                  <a:gd name="T31" fmla="*/ 117 h 231"/>
                  <a:gd name="T32" fmla="*/ 137 w 197"/>
                  <a:gd name="T33" fmla="*/ 148 h 231"/>
                  <a:gd name="T34" fmla="*/ 135 w 197"/>
                  <a:gd name="T35" fmla="*/ 99 h 231"/>
                  <a:gd name="T36" fmla="*/ 147 w 197"/>
                  <a:gd name="T37" fmla="*/ 109 h 231"/>
                  <a:gd name="T38" fmla="*/ 123 w 197"/>
                  <a:gd name="T39" fmla="*/ 65 h 231"/>
                  <a:gd name="T40" fmla="*/ 142 w 197"/>
                  <a:gd name="T41" fmla="*/ 71 h 231"/>
                  <a:gd name="T42" fmla="*/ 110 w 197"/>
                  <a:gd name="T43" fmla="*/ 42 h 231"/>
                  <a:gd name="T44" fmla="*/ 93 w 197"/>
                  <a:gd name="T45" fmla="*/ 24 h 231"/>
                  <a:gd name="T46" fmla="*/ 110 w 197"/>
                  <a:gd name="T47" fmla="*/ 42 h 231"/>
                  <a:gd name="T48" fmla="*/ 73 w 197"/>
                  <a:gd name="T49" fmla="*/ 27 h 231"/>
                  <a:gd name="T50" fmla="*/ 86 w 197"/>
                  <a:gd name="T51" fmla="*/ 22 h 231"/>
                  <a:gd name="T52" fmla="*/ 86 w 197"/>
                  <a:gd name="T53" fmla="*/ 0 h 231"/>
                  <a:gd name="T54" fmla="*/ 39 w 197"/>
                  <a:gd name="T55" fmla="*/ 19 h 231"/>
                  <a:gd name="T56" fmla="*/ 56 w 197"/>
                  <a:gd name="T57" fmla="*/ 17 h 231"/>
                  <a:gd name="T58" fmla="*/ 49 w 197"/>
                  <a:gd name="T59" fmla="*/ 24 h 231"/>
                  <a:gd name="T60" fmla="*/ 47 w 197"/>
                  <a:gd name="T61" fmla="*/ 31 h 231"/>
                  <a:gd name="T62" fmla="*/ 52 w 197"/>
                  <a:gd name="T63" fmla="*/ 31 h 231"/>
                  <a:gd name="T64" fmla="*/ 77 w 197"/>
                  <a:gd name="T65" fmla="*/ 35 h 231"/>
                  <a:gd name="T66" fmla="*/ 87 w 197"/>
                  <a:gd name="T67" fmla="*/ 32 h 231"/>
                  <a:gd name="T68" fmla="*/ 109 w 197"/>
                  <a:gd name="T69" fmla="*/ 49 h 231"/>
                  <a:gd name="T70" fmla="*/ 120 w 197"/>
                  <a:gd name="T71" fmla="*/ 72 h 231"/>
                  <a:gd name="T72" fmla="*/ 128 w 197"/>
                  <a:gd name="T73" fmla="*/ 98 h 231"/>
                  <a:gd name="T74" fmla="*/ 121 w 197"/>
                  <a:gd name="T75" fmla="*/ 126 h 231"/>
                  <a:gd name="T76" fmla="*/ 133 w 197"/>
                  <a:gd name="T77" fmla="*/ 152 h 231"/>
                  <a:gd name="T78" fmla="*/ 105 w 197"/>
                  <a:gd name="T79" fmla="*/ 178 h 231"/>
                  <a:gd name="T80" fmla="*/ 90 w 197"/>
                  <a:gd name="T81" fmla="*/ 176 h 231"/>
                  <a:gd name="T82" fmla="*/ 74 w 197"/>
                  <a:gd name="T83" fmla="*/ 201 h 231"/>
                  <a:gd name="T84" fmla="*/ 64 w 197"/>
                  <a:gd name="T85" fmla="*/ 196 h 231"/>
                  <a:gd name="T86" fmla="*/ 43 w 197"/>
                  <a:gd name="T87" fmla="*/ 204 h 231"/>
                  <a:gd name="T88" fmla="*/ 20 w 197"/>
                  <a:gd name="T89" fmla="*/ 185 h 231"/>
                  <a:gd name="T90" fmla="*/ 7 w 197"/>
                  <a:gd name="T91" fmla="*/ 190 h 231"/>
                  <a:gd name="T92" fmla="*/ 3 w 197"/>
                  <a:gd name="T93" fmla="*/ 198 h 231"/>
                  <a:gd name="T94" fmla="*/ 13 w 197"/>
                  <a:gd name="T95" fmla="*/ 213 h 231"/>
                  <a:gd name="T96" fmla="*/ 159 w 197"/>
                  <a:gd name="T97" fmla="*/ 201 h 231"/>
                  <a:gd name="T98" fmla="*/ 196 w 197"/>
                  <a:gd name="T99" fmla="*/ 106 h 231"/>
                  <a:gd name="T100" fmla="*/ 126 w 197"/>
                  <a:gd name="T101" fmla="*/ 25 h 231"/>
                  <a:gd name="T102" fmla="*/ 86 w 197"/>
                  <a:gd name="T103" fmla="*/ 0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97" h="231">
                    <a:moveTo>
                      <a:pt x="50" y="211"/>
                    </a:moveTo>
                    <a:cubicBezTo>
                      <a:pt x="49" y="211"/>
                      <a:pt x="48" y="211"/>
                      <a:pt x="46" y="211"/>
                    </a:cubicBezTo>
                    <a:cubicBezTo>
                      <a:pt x="50" y="206"/>
                      <a:pt x="53" y="202"/>
                      <a:pt x="61" y="202"/>
                    </a:cubicBezTo>
                    <a:cubicBezTo>
                      <a:pt x="61" y="202"/>
                      <a:pt x="61" y="202"/>
                      <a:pt x="61" y="202"/>
                    </a:cubicBezTo>
                    <a:cubicBezTo>
                      <a:pt x="67" y="202"/>
                      <a:pt x="69" y="205"/>
                      <a:pt x="71" y="209"/>
                    </a:cubicBezTo>
                    <a:cubicBezTo>
                      <a:pt x="64" y="210"/>
                      <a:pt x="57" y="211"/>
                      <a:pt x="50" y="211"/>
                    </a:cubicBezTo>
                    <a:moveTo>
                      <a:pt x="19" y="192"/>
                    </a:moveTo>
                    <a:cubicBezTo>
                      <a:pt x="20" y="192"/>
                      <a:pt x="21" y="192"/>
                      <a:pt x="22" y="192"/>
                    </a:cubicBezTo>
                    <a:cubicBezTo>
                      <a:pt x="26" y="192"/>
                      <a:pt x="29" y="193"/>
                      <a:pt x="32" y="197"/>
                    </a:cubicBezTo>
                    <a:cubicBezTo>
                      <a:pt x="34" y="201"/>
                      <a:pt x="37" y="206"/>
                      <a:pt x="38" y="210"/>
                    </a:cubicBezTo>
                    <a:cubicBezTo>
                      <a:pt x="30" y="209"/>
                      <a:pt x="23" y="207"/>
                      <a:pt x="16" y="204"/>
                    </a:cubicBezTo>
                    <a:cubicBezTo>
                      <a:pt x="14" y="203"/>
                      <a:pt x="12" y="202"/>
                      <a:pt x="10" y="201"/>
                    </a:cubicBezTo>
                    <a:cubicBezTo>
                      <a:pt x="11" y="200"/>
                      <a:pt x="10" y="199"/>
                      <a:pt x="10" y="198"/>
                    </a:cubicBezTo>
                    <a:cubicBezTo>
                      <a:pt x="11" y="195"/>
                      <a:pt x="13" y="193"/>
                      <a:pt x="16" y="193"/>
                    </a:cubicBezTo>
                    <a:cubicBezTo>
                      <a:pt x="16" y="193"/>
                      <a:pt x="16" y="193"/>
                      <a:pt x="16" y="193"/>
                    </a:cubicBezTo>
                    <a:cubicBezTo>
                      <a:pt x="17" y="192"/>
                      <a:pt x="18" y="192"/>
                      <a:pt x="19" y="192"/>
                    </a:cubicBezTo>
                    <a:moveTo>
                      <a:pt x="80" y="206"/>
                    </a:moveTo>
                    <a:cubicBezTo>
                      <a:pt x="80" y="204"/>
                      <a:pt x="80" y="202"/>
                      <a:pt x="80" y="200"/>
                    </a:cubicBezTo>
                    <a:cubicBezTo>
                      <a:pt x="80" y="195"/>
                      <a:pt x="82" y="190"/>
                      <a:pt x="85" y="186"/>
                    </a:cubicBezTo>
                    <a:cubicBezTo>
                      <a:pt x="87" y="186"/>
                      <a:pt x="88" y="185"/>
                      <a:pt x="89" y="184"/>
                    </a:cubicBezTo>
                    <a:cubicBezTo>
                      <a:pt x="90" y="183"/>
                      <a:pt x="93" y="182"/>
                      <a:pt x="96" y="182"/>
                    </a:cubicBezTo>
                    <a:cubicBezTo>
                      <a:pt x="100" y="182"/>
                      <a:pt x="104" y="184"/>
                      <a:pt x="108" y="186"/>
                    </a:cubicBezTo>
                    <a:cubicBezTo>
                      <a:pt x="108" y="187"/>
                      <a:pt x="109" y="188"/>
                      <a:pt x="109" y="189"/>
                    </a:cubicBezTo>
                    <a:cubicBezTo>
                      <a:pt x="100" y="197"/>
                      <a:pt x="90" y="202"/>
                      <a:pt x="80" y="206"/>
                    </a:cubicBezTo>
                    <a:moveTo>
                      <a:pt x="115" y="184"/>
                    </a:moveTo>
                    <a:cubicBezTo>
                      <a:pt x="114" y="183"/>
                      <a:pt x="113" y="182"/>
                      <a:pt x="112" y="182"/>
                    </a:cubicBezTo>
                    <a:cubicBezTo>
                      <a:pt x="111" y="178"/>
                      <a:pt x="112" y="173"/>
                      <a:pt x="112" y="170"/>
                    </a:cubicBezTo>
                    <a:cubicBezTo>
                      <a:pt x="112" y="162"/>
                      <a:pt x="124" y="159"/>
                      <a:pt x="132" y="159"/>
                    </a:cubicBezTo>
                    <a:cubicBezTo>
                      <a:pt x="127" y="168"/>
                      <a:pt x="121" y="177"/>
                      <a:pt x="115" y="184"/>
                    </a:cubicBezTo>
                    <a:moveTo>
                      <a:pt x="137" y="148"/>
                    </a:moveTo>
                    <a:cubicBezTo>
                      <a:pt x="136" y="147"/>
                      <a:pt x="134" y="145"/>
                      <a:pt x="132" y="144"/>
                    </a:cubicBezTo>
                    <a:cubicBezTo>
                      <a:pt x="118" y="131"/>
                      <a:pt x="134" y="120"/>
                      <a:pt x="146" y="117"/>
                    </a:cubicBezTo>
                    <a:cubicBezTo>
                      <a:pt x="146" y="119"/>
                      <a:pt x="145" y="121"/>
                      <a:pt x="145" y="123"/>
                    </a:cubicBezTo>
                    <a:cubicBezTo>
                      <a:pt x="143" y="132"/>
                      <a:pt x="140" y="141"/>
                      <a:pt x="137" y="148"/>
                    </a:cubicBezTo>
                    <a:moveTo>
                      <a:pt x="147" y="109"/>
                    </a:moveTo>
                    <a:cubicBezTo>
                      <a:pt x="142" y="107"/>
                      <a:pt x="137" y="104"/>
                      <a:pt x="135" y="99"/>
                    </a:cubicBezTo>
                    <a:cubicBezTo>
                      <a:pt x="131" y="91"/>
                      <a:pt x="139" y="83"/>
                      <a:pt x="145" y="78"/>
                    </a:cubicBezTo>
                    <a:cubicBezTo>
                      <a:pt x="147" y="87"/>
                      <a:pt x="148" y="97"/>
                      <a:pt x="147" y="109"/>
                    </a:cubicBezTo>
                    <a:moveTo>
                      <a:pt x="139" y="72"/>
                    </a:moveTo>
                    <a:cubicBezTo>
                      <a:pt x="133" y="72"/>
                      <a:pt x="124" y="67"/>
                      <a:pt x="123" y="65"/>
                    </a:cubicBezTo>
                    <a:cubicBezTo>
                      <a:pt x="119" y="59"/>
                      <a:pt x="120" y="50"/>
                      <a:pt x="124" y="44"/>
                    </a:cubicBezTo>
                    <a:cubicBezTo>
                      <a:pt x="132" y="51"/>
                      <a:pt x="138" y="60"/>
                      <a:pt x="142" y="71"/>
                    </a:cubicBezTo>
                    <a:cubicBezTo>
                      <a:pt x="141" y="72"/>
                      <a:pt x="140" y="72"/>
                      <a:pt x="139" y="72"/>
                    </a:cubicBezTo>
                    <a:moveTo>
                      <a:pt x="110" y="42"/>
                    </a:moveTo>
                    <a:cubicBezTo>
                      <a:pt x="107" y="42"/>
                      <a:pt x="103" y="41"/>
                      <a:pt x="99" y="38"/>
                    </a:cubicBezTo>
                    <a:cubicBezTo>
                      <a:pt x="93" y="35"/>
                      <a:pt x="93" y="30"/>
                      <a:pt x="93" y="24"/>
                    </a:cubicBezTo>
                    <a:cubicBezTo>
                      <a:pt x="102" y="28"/>
                      <a:pt x="111" y="33"/>
                      <a:pt x="119" y="39"/>
                    </a:cubicBezTo>
                    <a:cubicBezTo>
                      <a:pt x="116" y="41"/>
                      <a:pt x="113" y="42"/>
                      <a:pt x="110" y="42"/>
                    </a:cubicBezTo>
                    <a:moveTo>
                      <a:pt x="78" y="28"/>
                    </a:moveTo>
                    <a:cubicBezTo>
                      <a:pt x="76" y="28"/>
                      <a:pt x="74" y="28"/>
                      <a:pt x="73" y="27"/>
                    </a:cubicBezTo>
                    <a:cubicBezTo>
                      <a:pt x="68" y="26"/>
                      <a:pt x="65" y="22"/>
                      <a:pt x="63" y="17"/>
                    </a:cubicBezTo>
                    <a:cubicBezTo>
                      <a:pt x="71" y="18"/>
                      <a:pt x="79" y="20"/>
                      <a:pt x="86" y="22"/>
                    </a:cubicBezTo>
                    <a:cubicBezTo>
                      <a:pt x="85" y="26"/>
                      <a:pt x="82" y="28"/>
                      <a:pt x="78" y="28"/>
                    </a:cubicBezTo>
                    <a:moveTo>
                      <a:pt x="86" y="0"/>
                    </a:moveTo>
                    <a:cubicBezTo>
                      <a:pt x="59" y="0"/>
                      <a:pt x="41" y="10"/>
                      <a:pt x="35" y="13"/>
                    </a:cubicBezTo>
                    <a:cubicBezTo>
                      <a:pt x="37" y="15"/>
                      <a:pt x="38" y="17"/>
                      <a:pt x="39" y="19"/>
                    </a:cubicBezTo>
                    <a:cubicBezTo>
                      <a:pt x="44" y="18"/>
                      <a:pt x="49" y="17"/>
                      <a:pt x="55" y="17"/>
                    </a:cubicBezTo>
                    <a:cubicBezTo>
                      <a:pt x="55" y="17"/>
                      <a:pt x="56" y="17"/>
                      <a:pt x="56" y="17"/>
                    </a:cubicBezTo>
                    <a:cubicBezTo>
                      <a:pt x="55" y="21"/>
                      <a:pt x="54" y="24"/>
                      <a:pt x="49" y="24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7" y="24"/>
                      <a:pt x="44" y="23"/>
                      <a:pt x="41" y="21"/>
                    </a:cubicBezTo>
                    <a:cubicBezTo>
                      <a:pt x="43" y="24"/>
                      <a:pt x="45" y="27"/>
                      <a:pt x="47" y="31"/>
                    </a:cubicBezTo>
                    <a:cubicBezTo>
                      <a:pt x="47" y="31"/>
                      <a:pt x="48" y="31"/>
                      <a:pt x="48" y="31"/>
                    </a:cubicBezTo>
                    <a:cubicBezTo>
                      <a:pt x="50" y="31"/>
                      <a:pt x="51" y="31"/>
                      <a:pt x="52" y="31"/>
                    </a:cubicBezTo>
                    <a:cubicBezTo>
                      <a:pt x="57" y="31"/>
                      <a:pt x="59" y="29"/>
                      <a:pt x="61" y="26"/>
                    </a:cubicBezTo>
                    <a:cubicBezTo>
                      <a:pt x="64" y="31"/>
                      <a:pt x="70" y="34"/>
                      <a:pt x="77" y="35"/>
                    </a:cubicBezTo>
                    <a:cubicBezTo>
                      <a:pt x="78" y="35"/>
                      <a:pt x="79" y="35"/>
                      <a:pt x="79" y="35"/>
                    </a:cubicBezTo>
                    <a:cubicBezTo>
                      <a:pt x="83" y="35"/>
                      <a:pt x="85" y="34"/>
                      <a:pt x="87" y="32"/>
                    </a:cubicBezTo>
                    <a:cubicBezTo>
                      <a:pt x="88" y="38"/>
                      <a:pt x="91" y="42"/>
                      <a:pt x="97" y="45"/>
                    </a:cubicBezTo>
                    <a:cubicBezTo>
                      <a:pt x="102" y="48"/>
                      <a:pt x="106" y="49"/>
                      <a:pt x="109" y="49"/>
                    </a:cubicBezTo>
                    <a:cubicBezTo>
                      <a:pt x="111" y="49"/>
                      <a:pt x="113" y="48"/>
                      <a:pt x="115" y="48"/>
                    </a:cubicBezTo>
                    <a:cubicBezTo>
                      <a:pt x="113" y="57"/>
                      <a:pt x="113" y="67"/>
                      <a:pt x="120" y="72"/>
                    </a:cubicBezTo>
                    <a:cubicBezTo>
                      <a:pt x="123" y="75"/>
                      <a:pt x="129" y="77"/>
                      <a:pt x="135" y="78"/>
                    </a:cubicBezTo>
                    <a:cubicBezTo>
                      <a:pt x="130" y="84"/>
                      <a:pt x="126" y="91"/>
                      <a:pt x="128" y="98"/>
                    </a:cubicBezTo>
                    <a:cubicBezTo>
                      <a:pt x="129" y="105"/>
                      <a:pt x="133" y="109"/>
                      <a:pt x="139" y="112"/>
                    </a:cubicBezTo>
                    <a:cubicBezTo>
                      <a:pt x="131" y="115"/>
                      <a:pt x="122" y="119"/>
                      <a:pt x="121" y="126"/>
                    </a:cubicBezTo>
                    <a:cubicBezTo>
                      <a:pt x="120" y="131"/>
                      <a:pt x="119" y="139"/>
                      <a:pt x="123" y="144"/>
                    </a:cubicBezTo>
                    <a:cubicBezTo>
                      <a:pt x="125" y="146"/>
                      <a:pt x="130" y="149"/>
                      <a:pt x="133" y="152"/>
                    </a:cubicBezTo>
                    <a:cubicBezTo>
                      <a:pt x="122" y="153"/>
                      <a:pt x="109" y="155"/>
                      <a:pt x="106" y="166"/>
                    </a:cubicBezTo>
                    <a:cubicBezTo>
                      <a:pt x="105" y="169"/>
                      <a:pt x="105" y="174"/>
                      <a:pt x="105" y="178"/>
                    </a:cubicBezTo>
                    <a:cubicBezTo>
                      <a:pt x="101" y="176"/>
                      <a:pt x="97" y="176"/>
                      <a:pt x="93" y="176"/>
                    </a:cubicBezTo>
                    <a:cubicBezTo>
                      <a:pt x="92" y="176"/>
                      <a:pt x="91" y="176"/>
                      <a:pt x="90" y="176"/>
                    </a:cubicBezTo>
                    <a:cubicBezTo>
                      <a:pt x="87" y="176"/>
                      <a:pt x="78" y="182"/>
                      <a:pt x="77" y="186"/>
                    </a:cubicBezTo>
                    <a:cubicBezTo>
                      <a:pt x="74" y="191"/>
                      <a:pt x="74" y="196"/>
                      <a:pt x="74" y="201"/>
                    </a:cubicBezTo>
                    <a:cubicBezTo>
                      <a:pt x="73" y="199"/>
                      <a:pt x="72" y="198"/>
                      <a:pt x="70" y="197"/>
                    </a:cubicBezTo>
                    <a:cubicBezTo>
                      <a:pt x="69" y="196"/>
                      <a:pt x="66" y="196"/>
                      <a:pt x="64" y="196"/>
                    </a:cubicBezTo>
                    <a:cubicBezTo>
                      <a:pt x="61" y="196"/>
                      <a:pt x="59" y="196"/>
                      <a:pt x="57" y="196"/>
                    </a:cubicBezTo>
                    <a:cubicBezTo>
                      <a:pt x="51" y="196"/>
                      <a:pt x="47" y="199"/>
                      <a:pt x="43" y="204"/>
                    </a:cubicBezTo>
                    <a:cubicBezTo>
                      <a:pt x="41" y="196"/>
                      <a:pt x="34" y="188"/>
                      <a:pt x="27" y="186"/>
                    </a:cubicBezTo>
                    <a:cubicBezTo>
                      <a:pt x="25" y="185"/>
                      <a:pt x="23" y="185"/>
                      <a:pt x="20" y="185"/>
                    </a:cubicBezTo>
                    <a:cubicBezTo>
                      <a:pt x="20" y="185"/>
                      <a:pt x="20" y="185"/>
                      <a:pt x="20" y="185"/>
                    </a:cubicBezTo>
                    <a:cubicBezTo>
                      <a:pt x="15" y="185"/>
                      <a:pt x="11" y="186"/>
                      <a:pt x="7" y="190"/>
                    </a:cubicBezTo>
                    <a:cubicBezTo>
                      <a:pt x="6" y="191"/>
                      <a:pt x="5" y="193"/>
                      <a:pt x="4" y="195"/>
                    </a:cubicBezTo>
                    <a:cubicBezTo>
                      <a:pt x="4" y="196"/>
                      <a:pt x="4" y="197"/>
                      <a:pt x="3" y="198"/>
                    </a:cubicBezTo>
                    <a:cubicBezTo>
                      <a:pt x="1" y="199"/>
                      <a:pt x="0" y="201"/>
                      <a:pt x="2" y="203"/>
                    </a:cubicBezTo>
                    <a:cubicBezTo>
                      <a:pt x="4" y="206"/>
                      <a:pt x="8" y="209"/>
                      <a:pt x="13" y="213"/>
                    </a:cubicBezTo>
                    <a:cubicBezTo>
                      <a:pt x="27" y="221"/>
                      <a:pt x="51" y="231"/>
                      <a:pt x="79" y="231"/>
                    </a:cubicBezTo>
                    <a:cubicBezTo>
                      <a:pt x="103" y="231"/>
                      <a:pt x="131" y="223"/>
                      <a:pt x="159" y="201"/>
                    </a:cubicBezTo>
                    <a:cubicBezTo>
                      <a:pt x="177" y="186"/>
                      <a:pt x="197" y="153"/>
                      <a:pt x="196" y="112"/>
                    </a:cubicBezTo>
                    <a:cubicBezTo>
                      <a:pt x="196" y="110"/>
                      <a:pt x="196" y="108"/>
                      <a:pt x="196" y="106"/>
                    </a:cubicBezTo>
                    <a:cubicBezTo>
                      <a:pt x="187" y="93"/>
                      <a:pt x="177" y="80"/>
                      <a:pt x="167" y="67"/>
                    </a:cubicBezTo>
                    <a:cubicBezTo>
                      <a:pt x="155" y="53"/>
                      <a:pt x="141" y="38"/>
                      <a:pt x="126" y="25"/>
                    </a:cubicBezTo>
                    <a:cubicBezTo>
                      <a:pt x="116" y="16"/>
                      <a:pt x="106" y="8"/>
                      <a:pt x="95" y="0"/>
                    </a:cubicBezTo>
                    <a:cubicBezTo>
                      <a:pt x="92" y="0"/>
                      <a:pt x="89" y="0"/>
                      <a:pt x="8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4" name="Freeform 352"/>
              <p:cNvSpPr>
                <a:spLocks noEditPoints="1"/>
              </p:cNvSpPr>
              <p:nvPr/>
            </p:nvSpPr>
            <p:spPr bwMode="auto">
              <a:xfrm>
                <a:off x="6192" y="3342"/>
                <a:ext cx="105" cy="109"/>
              </a:xfrm>
              <a:custGeom>
                <a:avLst/>
                <a:gdLst>
                  <a:gd name="T0" fmla="*/ 107 w 214"/>
                  <a:gd name="T1" fmla="*/ 191 h 221"/>
                  <a:gd name="T2" fmla="*/ 49 w 214"/>
                  <a:gd name="T3" fmla="*/ 168 h 221"/>
                  <a:gd name="T4" fmla="*/ 54 w 214"/>
                  <a:gd name="T5" fmla="*/ 31 h 221"/>
                  <a:gd name="T6" fmla="*/ 89 w 214"/>
                  <a:gd name="T7" fmla="*/ 16 h 221"/>
                  <a:gd name="T8" fmla="*/ 97 w 214"/>
                  <a:gd name="T9" fmla="*/ 16 h 221"/>
                  <a:gd name="T10" fmla="*/ 127 w 214"/>
                  <a:gd name="T11" fmla="*/ 22 h 221"/>
                  <a:gd name="T12" fmla="*/ 128 w 214"/>
                  <a:gd name="T13" fmla="*/ 22 h 221"/>
                  <a:gd name="T14" fmla="*/ 187 w 214"/>
                  <a:gd name="T15" fmla="*/ 88 h 221"/>
                  <a:gd name="T16" fmla="*/ 107 w 214"/>
                  <a:gd name="T17" fmla="*/ 191 h 221"/>
                  <a:gd name="T18" fmla="*/ 94 w 214"/>
                  <a:gd name="T19" fmla="*/ 0 h 221"/>
                  <a:gd name="T20" fmla="*/ 90 w 214"/>
                  <a:gd name="T21" fmla="*/ 0 h 221"/>
                  <a:gd name="T22" fmla="*/ 75 w 214"/>
                  <a:gd name="T23" fmla="*/ 3 h 221"/>
                  <a:gd name="T24" fmla="*/ 52 w 214"/>
                  <a:gd name="T25" fmla="*/ 11 h 221"/>
                  <a:gd name="T26" fmla="*/ 6 w 214"/>
                  <a:gd name="T27" fmla="*/ 70 h 221"/>
                  <a:gd name="T28" fmla="*/ 0 w 214"/>
                  <a:gd name="T29" fmla="*/ 111 h 221"/>
                  <a:gd name="T30" fmla="*/ 1 w 214"/>
                  <a:gd name="T31" fmla="*/ 133 h 221"/>
                  <a:gd name="T32" fmla="*/ 36 w 214"/>
                  <a:gd name="T33" fmla="*/ 196 h 221"/>
                  <a:gd name="T34" fmla="*/ 107 w 214"/>
                  <a:gd name="T35" fmla="*/ 221 h 221"/>
                  <a:gd name="T36" fmla="*/ 142 w 214"/>
                  <a:gd name="T37" fmla="*/ 215 h 221"/>
                  <a:gd name="T38" fmla="*/ 149 w 214"/>
                  <a:gd name="T39" fmla="*/ 212 h 221"/>
                  <a:gd name="T40" fmla="*/ 154 w 214"/>
                  <a:gd name="T41" fmla="*/ 209 h 221"/>
                  <a:gd name="T42" fmla="*/ 165 w 214"/>
                  <a:gd name="T43" fmla="*/ 202 h 221"/>
                  <a:gd name="T44" fmla="*/ 173 w 214"/>
                  <a:gd name="T45" fmla="*/ 195 h 221"/>
                  <a:gd name="T46" fmla="*/ 201 w 214"/>
                  <a:gd name="T47" fmla="*/ 154 h 221"/>
                  <a:gd name="T48" fmla="*/ 201 w 214"/>
                  <a:gd name="T49" fmla="*/ 69 h 221"/>
                  <a:gd name="T50" fmla="*/ 199 w 214"/>
                  <a:gd name="T51" fmla="*/ 65 h 221"/>
                  <a:gd name="T52" fmla="*/ 193 w 214"/>
                  <a:gd name="T53" fmla="*/ 55 h 221"/>
                  <a:gd name="T54" fmla="*/ 191 w 214"/>
                  <a:gd name="T55" fmla="*/ 53 h 221"/>
                  <a:gd name="T56" fmla="*/ 187 w 214"/>
                  <a:gd name="T57" fmla="*/ 47 h 221"/>
                  <a:gd name="T58" fmla="*/ 171 w 214"/>
                  <a:gd name="T59" fmla="*/ 31 h 221"/>
                  <a:gd name="T60" fmla="*/ 95 w 214"/>
                  <a:gd name="T61" fmla="*/ 0 h 221"/>
                  <a:gd name="T62" fmla="*/ 94 w 214"/>
                  <a:gd name="T63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4" h="221">
                    <a:moveTo>
                      <a:pt x="107" y="191"/>
                    </a:moveTo>
                    <a:cubicBezTo>
                      <a:pt x="90" y="191"/>
                      <a:pt x="71" y="184"/>
                      <a:pt x="49" y="168"/>
                    </a:cubicBezTo>
                    <a:cubicBezTo>
                      <a:pt x="3" y="132"/>
                      <a:pt x="22" y="52"/>
                      <a:pt x="54" y="31"/>
                    </a:cubicBezTo>
                    <a:cubicBezTo>
                      <a:pt x="64" y="25"/>
                      <a:pt x="77" y="18"/>
                      <a:pt x="89" y="16"/>
                    </a:cubicBezTo>
                    <a:cubicBezTo>
                      <a:pt x="91" y="16"/>
                      <a:pt x="94" y="16"/>
                      <a:pt x="97" y="16"/>
                    </a:cubicBezTo>
                    <a:cubicBezTo>
                      <a:pt x="107" y="16"/>
                      <a:pt x="117" y="19"/>
                      <a:pt x="127" y="22"/>
                    </a:cubicBezTo>
                    <a:cubicBezTo>
                      <a:pt x="128" y="22"/>
                      <a:pt x="128" y="22"/>
                      <a:pt x="128" y="22"/>
                    </a:cubicBezTo>
                    <a:cubicBezTo>
                      <a:pt x="136" y="25"/>
                      <a:pt x="180" y="44"/>
                      <a:pt x="187" y="88"/>
                    </a:cubicBezTo>
                    <a:cubicBezTo>
                      <a:pt x="191" y="114"/>
                      <a:pt x="163" y="191"/>
                      <a:pt x="107" y="191"/>
                    </a:cubicBezTo>
                    <a:moveTo>
                      <a:pt x="94" y="0"/>
                    </a:moveTo>
                    <a:cubicBezTo>
                      <a:pt x="93" y="0"/>
                      <a:pt x="91" y="0"/>
                      <a:pt x="90" y="0"/>
                    </a:cubicBezTo>
                    <a:cubicBezTo>
                      <a:pt x="85" y="1"/>
                      <a:pt x="80" y="2"/>
                      <a:pt x="75" y="3"/>
                    </a:cubicBezTo>
                    <a:cubicBezTo>
                      <a:pt x="67" y="5"/>
                      <a:pt x="59" y="8"/>
                      <a:pt x="52" y="11"/>
                    </a:cubicBezTo>
                    <a:cubicBezTo>
                      <a:pt x="29" y="21"/>
                      <a:pt x="14" y="45"/>
                      <a:pt x="6" y="70"/>
                    </a:cubicBezTo>
                    <a:cubicBezTo>
                      <a:pt x="3" y="80"/>
                      <a:pt x="0" y="95"/>
                      <a:pt x="0" y="111"/>
                    </a:cubicBezTo>
                    <a:cubicBezTo>
                      <a:pt x="0" y="118"/>
                      <a:pt x="0" y="125"/>
                      <a:pt x="1" y="133"/>
                    </a:cubicBezTo>
                    <a:cubicBezTo>
                      <a:pt x="5" y="155"/>
                      <a:pt x="15" y="177"/>
                      <a:pt x="36" y="196"/>
                    </a:cubicBezTo>
                    <a:cubicBezTo>
                      <a:pt x="50" y="208"/>
                      <a:pt x="76" y="221"/>
                      <a:pt x="107" y="221"/>
                    </a:cubicBezTo>
                    <a:cubicBezTo>
                      <a:pt x="118" y="221"/>
                      <a:pt x="130" y="219"/>
                      <a:pt x="142" y="215"/>
                    </a:cubicBezTo>
                    <a:cubicBezTo>
                      <a:pt x="144" y="214"/>
                      <a:pt x="147" y="213"/>
                      <a:pt x="149" y="212"/>
                    </a:cubicBezTo>
                    <a:cubicBezTo>
                      <a:pt x="150" y="211"/>
                      <a:pt x="152" y="210"/>
                      <a:pt x="154" y="209"/>
                    </a:cubicBezTo>
                    <a:cubicBezTo>
                      <a:pt x="158" y="207"/>
                      <a:pt x="162" y="205"/>
                      <a:pt x="165" y="202"/>
                    </a:cubicBezTo>
                    <a:cubicBezTo>
                      <a:pt x="168" y="200"/>
                      <a:pt x="171" y="198"/>
                      <a:pt x="173" y="195"/>
                    </a:cubicBezTo>
                    <a:cubicBezTo>
                      <a:pt x="186" y="184"/>
                      <a:pt x="195" y="170"/>
                      <a:pt x="201" y="154"/>
                    </a:cubicBezTo>
                    <a:cubicBezTo>
                      <a:pt x="214" y="117"/>
                      <a:pt x="207" y="81"/>
                      <a:pt x="201" y="69"/>
                    </a:cubicBezTo>
                    <a:cubicBezTo>
                      <a:pt x="200" y="67"/>
                      <a:pt x="200" y="66"/>
                      <a:pt x="199" y="65"/>
                    </a:cubicBezTo>
                    <a:cubicBezTo>
                      <a:pt x="197" y="61"/>
                      <a:pt x="195" y="58"/>
                      <a:pt x="193" y="55"/>
                    </a:cubicBezTo>
                    <a:cubicBezTo>
                      <a:pt x="193" y="54"/>
                      <a:pt x="192" y="54"/>
                      <a:pt x="191" y="53"/>
                    </a:cubicBezTo>
                    <a:cubicBezTo>
                      <a:pt x="190" y="51"/>
                      <a:pt x="189" y="49"/>
                      <a:pt x="187" y="47"/>
                    </a:cubicBezTo>
                    <a:cubicBezTo>
                      <a:pt x="183" y="42"/>
                      <a:pt x="178" y="37"/>
                      <a:pt x="171" y="31"/>
                    </a:cubicBezTo>
                    <a:cubicBezTo>
                      <a:pt x="154" y="16"/>
                      <a:pt x="133" y="1"/>
                      <a:pt x="95" y="0"/>
                    </a:cubicBezTo>
                    <a:cubicBezTo>
                      <a:pt x="95" y="0"/>
                      <a:pt x="95" y="0"/>
                      <a:pt x="9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5" name="Freeform 353"/>
              <p:cNvSpPr>
                <a:spLocks noEditPoints="1"/>
              </p:cNvSpPr>
              <p:nvPr/>
            </p:nvSpPr>
            <p:spPr bwMode="auto">
              <a:xfrm>
                <a:off x="5676" y="3678"/>
                <a:ext cx="107" cy="129"/>
              </a:xfrm>
              <a:custGeom>
                <a:avLst/>
                <a:gdLst>
                  <a:gd name="T0" fmla="*/ 100 w 218"/>
                  <a:gd name="T1" fmla="*/ 248 h 260"/>
                  <a:gd name="T2" fmla="*/ 108 w 218"/>
                  <a:gd name="T3" fmla="*/ 253 h 260"/>
                  <a:gd name="T4" fmla="*/ 115 w 218"/>
                  <a:gd name="T5" fmla="*/ 258 h 260"/>
                  <a:gd name="T6" fmla="*/ 131 w 218"/>
                  <a:gd name="T7" fmla="*/ 251 h 260"/>
                  <a:gd name="T8" fmla="*/ 186 w 218"/>
                  <a:gd name="T9" fmla="*/ 54 h 260"/>
                  <a:gd name="T10" fmla="*/ 193 w 218"/>
                  <a:gd name="T11" fmla="*/ 38 h 260"/>
                  <a:gd name="T12" fmla="*/ 196 w 218"/>
                  <a:gd name="T13" fmla="*/ 51 h 260"/>
                  <a:gd name="T14" fmla="*/ 193 w 218"/>
                  <a:gd name="T15" fmla="*/ 38 h 260"/>
                  <a:gd name="T16" fmla="*/ 83 w 218"/>
                  <a:gd name="T17" fmla="*/ 217 h 260"/>
                  <a:gd name="T18" fmla="*/ 70 w 218"/>
                  <a:gd name="T19" fmla="*/ 211 h 260"/>
                  <a:gd name="T20" fmla="*/ 74 w 218"/>
                  <a:gd name="T21" fmla="*/ 186 h 260"/>
                  <a:gd name="T22" fmla="*/ 70 w 218"/>
                  <a:gd name="T23" fmla="*/ 211 h 260"/>
                  <a:gd name="T24" fmla="*/ 62 w 218"/>
                  <a:gd name="T25" fmla="*/ 159 h 260"/>
                  <a:gd name="T26" fmla="*/ 51 w 218"/>
                  <a:gd name="T27" fmla="*/ 123 h 260"/>
                  <a:gd name="T28" fmla="*/ 58 w 218"/>
                  <a:gd name="T29" fmla="*/ 123 h 260"/>
                  <a:gd name="T30" fmla="*/ 199 w 218"/>
                  <a:gd name="T31" fmla="*/ 71 h 260"/>
                  <a:gd name="T32" fmla="*/ 207 w 218"/>
                  <a:gd name="T33" fmla="*/ 73 h 260"/>
                  <a:gd name="T34" fmla="*/ 83 w 218"/>
                  <a:gd name="T35" fmla="*/ 56 h 260"/>
                  <a:gd name="T36" fmla="*/ 108 w 218"/>
                  <a:gd name="T37" fmla="*/ 60 h 260"/>
                  <a:gd name="T38" fmla="*/ 109 w 218"/>
                  <a:gd name="T39" fmla="*/ 60 h 260"/>
                  <a:gd name="T40" fmla="*/ 146 w 218"/>
                  <a:gd name="T41" fmla="*/ 51 h 260"/>
                  <a:gd name="T42" fmla="*/ 159 w 218"/>
                  <a:gd name="T43" fmla="*/ 43 h 260"/>
                  <a:gd name="T44" fmla="*/ 29 w 218"/>
                  <a:gd name="T45" fmla="*/ 39 h 260"/>
                  <a:gd name="T46" fmla="*/ 3 w 218"/>
                  <a:gd name="T47" fmla="*/ 156 h 260"/>
                  <a:gd name="T48" fmla="*/ 100 w 218"/>
                  <a:gd name="T49" fmla="*/ 238 h 260"/>
                  <a:gd name="T50" fmla="*/ 118 w 218"/>
                  <a:gd name="T51" fmla="*/ 234 h 260"/>
                  <a:gd name="T52" fmla="*/ 104 w 218"/>
                  <a:gd name="T53" fmla="*/ 233 h 260"/>
                  <a:gd name="T54" fmla="*/ 83 w 218"/>
                  <a:gd name="T55" fmla="*/ 209 h 260"/>
                  <a:gd name="T56" fmla="*/ 78 w 218"/>
                  <a:gd name="T57" fmla="*/ 178 h 260"/>
                  <a:gd name="T58" fmla="*/ 53 w 218"/>
                  <a:gd name="T59" fmla="*/ 130 h 260"/>
                  <a:gd name="T60" fmla="*/ 70 w 218"/>
                  <a:gd name="T61" fmla="*/ 91 h 260"/>
                  <a:gd name="T62" fmla="*/ 91 w 218"/>
                  <a:gd name="T63" fmla="*/ 63 h 260"/>
                  <a:gd name="T64" fmla="*/ 126 w 218"/>
                  <a:gd name="T65" fmla="*/ 49 h 260"/>
                  <a:gd name="T66" fmla="*/ 160 w 218"/>
                  <a:gd name="T67" fmla="*/ 53 h 260"/>
                  <a:gd name="T68" fmla="*/ 187 w 218"/>
                  <a:gd name="T69" fmla="*/ 65 h 260"/>
                  <a:gd name="T70" fmla="*/ 216 w 218"/>
                  <a:gd name="T71" fmla="*/ 76 h 260"/>
                  <a:gd name="T72" fmla="*/ 217 w 218"/>
                  <a:gd name="T73" fmla="*/ 70 h 260"/>
                  <a:gd name="T74" fmla="*/ 189 w 218"/>
                  <a:gd name="T75" fmla="*/ 56 h 260"/>
                  <a:gd name="T76" fmla="*/ 166 w 218"/>
                  <a:gd name="T77" fmla="*/ 45 h 260"/>
                  <a:gd name="T78" fmla="*/ 186 w 218"/>
                  <a:gd name="T79" fmla="*/ 32 h 260"/>
                  <a:gd name="T80" fmla="*/ 123 w 218"/>
                  <a:gd name="T81" fmla="*/ 18 h 260"/>
                  <a:gd name="T82" fmla="*/ 100 w 218"/>
                  <a:gd name="T83" fmla="*/ 0 h 260"/>
                  <a:gd name="T84" fmla="*/ 134 w 218"/>
                  <a:gd name="T85" fmla="*/ 4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8" h="260">
                    <a:moveTo>
                      <a:pt x="102" y="247"/>
                    </a:moveTo>
                    <a:cubicBezTo>
                      <a:pt x="102" y="248"/>
                      <a:pt x="101" y="248"/>
                      <a:pt x="101" y="248"/>
                    </a:cubicBezTo>
                    <a:cubicBezTo>
                      <a:pt x="100" y="248"/>
                      <a:pt x="100" y="248"/>
                      <a:pt x="100" y="248"/>
                    </a:cubicBezTo>
                    <a:cubicBezTo>
                      <a:pt x="99" y="249"/>
                      <a:pt x="98" y="251"/>
                      <a:pt x="97" y="253"/>
                    </a:cubicBezTo>
                    <a:cubicBezTo>
                      <a:pt x="101" y="255"/>
                      <a:pt x="105" y="256"/>
                      <a:pt x="108" y="257"/>
                    </a:cubicBezTo>
                    <a:cubicBezTo>
                      <a:pt x="108" y="256"/>
                      <a:pt x="108" y="254"/>
                      <a:pt x="108" y="253"/>
                    </a:cubicBezTo>
                    <a:cubicBezTo>
                      <a:pt x="108" y="250"/>
                      <a:pt x="106" y="248"/>
                      <a:pt x="102" y="247"/>
                    </a:cubicBezTo>
                    <a:moveTo>
                      <a:pt x="111" y="244"/>
                    </a:moveTo>
                    <a:cubicBezTo>
                      <a:pt x="114" y="248"/>
                      <a:pt x="115" y="253"/>
                      <a:pt x="115" y="258"/>
                    </a:cubicBezTo>
                    <a:cubicBezTo>
                      <a:pt x="122" y="259"/>
                      <a:pt x="127" y="260"/>
                      <a:pt x="132" y="260"/>
                    </a:cubicBezTo>
                    <a:cubicBezTo>
                      <a:pt x="134" y="260"/>
                      <a:pt x="136" y="259"/>
                      <a:pt x="137" y="259"/>
                    </a:cubicBezTo>
                    <a:cubicBezTo>
                      <a:pt x="135" y="257"/>
                      <a:pt x="133" y="254"/>
                      <a:pt x="131" y="251"/>
                    </a:cubicBezTo>
                    <a:cubicBezTo>
                      <a:pt x="124" y="250"/>
                      <a:pt x="117" y="247"/>
                      <a:pt x="111" y="244"/>
                    </a:cubicBezTo>
                    <a:moveTo>
                      <a:pt x="186" y="54"/>
                    </a:moveTo>
                    <a:cubicBezTo>
                      <a:pt x="186" y="54"/>
                      <a:pt x="186" y="54"/>
                      <a:pt x="186" y="54"/>
                    </a:cubicBezTo>
                    <a:cubicBezTo>
                      <a:pt x="187" y="54"/>
                      <a:pt x="187" y="54"/>
                      <a:pt x="187" y="54"/>
                    </a:cubicBezTo>
                    <a:cubicBezTo>
                      <a:pt x="187" y="54"/>
                      <a:pt x="187" y="54"/>
                      <a:pt x="186" y="54"/>
                    </a:cubicBezTo>
                    <a:moveTo>
                      <a:pt x="193" y="38"/>
                    </a:moveTo>
                    <a:cubicBezTo>
                      <a:pt x="192" y="41"/>
                      <a:pt x="191" y="44"/>
                      <a:pt x="190" y="47"/>
                    </a:cubicBezTo>
                    <a:cubicBezTo>
                      <a:pt x="191" y="47"/>
                      <a:pt x="191" y="48"/>
                      <a:pt x="191" y="49"/>
                    </a:cubicBezTo>
                    <a:cubicBezTo>
                      <a:pt x="193" y="50"/>
                      <a:pt x="194" y="51"/>
                      <a:pt x="196" y="51"/>
                    </a:cubicBezTo>
                    <a:cubicBezTo>
                      <a:pt x="197" y="51"/>
                      <a:pt x="198" y="50"/>
                      <a:pt x="199" y="49"/>
                    </a:cubicBezTo>
                    <a:cubicBezTo>
                      <a:pt x="200" y="49"/>
                      <a:pt x="201" y="48"/>
                      <a:pt x="202" y="48"/>
                    </a:cubicBezTo>
                    <a:cubicBezTo>
                      <a:pt x="200" y="44"/>
                      <a:pt x="197" y="41"/>
                      <a:pt x="193" y="38"/>
                    </a:cubicBezTo>
                    <a:moveTo>
                      <a:pt x="97" y="237"/>
                    </a:moveTo>
                    <a:cubicBezTo>
                      <a:pt x="90" y="232"/>
                      <a:pt x="83" y="226"/>
                      <a:pt x="76" y="219"/>
                    </a:cubicBezTo>
                    <a:cubicBezTo>
                      <a:pt x="79" y="218"/>
                      <a:pt x="81" y="217"/>
                      <a:pt x="83" y="217"/>
                    </a:cubicBezTo>
                    <a:cubicBezTo>
                      <a:pt x="85" y="217"/>
                      <a:pt x="87" y="218"/>
                      <a:pt x="90" y="220"/>
                    </a:cubicBezTo>
                    <a:cubicBezTo>
                      <a:pt x="96" y="225"/>
                      <a:pt x="97" y="230"/>
                      <a:pt x="97" y="237"/>
                    </a:cubicBezTo>
                    <a:moveTo>
                      <a:pt x="70" y="211"/>
                    </a:moveTo>
                    <a:cubicBezTo>
                      <a:pt x="63" y="201"/>
                      <a:pt x="57" y="190"/>
                      <a:pt x="54" y="177"/>
                    </a:cubicBezTo>
                    <a:cubicBezTo>
                      <a:pt x="55" y="177"/>
                      <a:pt x="56" y="176"/>
                      <a:pt x="57" y="176"/>
                    </a:cubicBezTo>
                    <a:cubicBezTo>
                      <a:pt x="64" y="176"/>
                      <a:pt x="73" y="180"/>
                      <a:pt x="74" y="186"/>
                    </a:cubicBezTo>
                    <a:cubicBezTo>
                      <a:pt x="75" y="188"/>
                      <a:pt x="75" y="189"/>
                      <a:pt x="76" y="190"/>
                    </a:cubicBezTo>
                    <a:cubicBezTo>
                      <a:pt x="78" y="196"/>
                      <a:pt x="77" y="201"/>
                      <a:pt x="73" y="205"/>
                    </a:cubicBezTo>
                    <a:cubicBezTo>
                      <a:pt x="72" y="207"/>
                      <a:pt x="71" y="209"/>
                      <a:pt x="70" y="211"/>
                    </a:cubicBezTo>
                    <a:moveTo>
                      <a:pt x="52" y="169"/>
                    </a:moveTo>
                    <a:cubicBezTo>
                      <a:pt x="50" y="159"/>
                      <a:pt x="49" y="148"/>
                      <a:pt x="50" y="136"/>
                    </a:cubicBezTo>
                    <a:cubicBezTo>
                      <a:pt x="57" y="142"/>
                      <a:pt x="66" y="151"/>
                      <a:pt x="62" y="159"/>
                    </a:cubicBezTo>
                    <a:cubicBezTo>
                      <a:pt x="60" y="161"/>
                      <a:pt x="58" y="166"/>
                      <a:pt x="55" y="169"/>
                    </a:cubicBezTo>
                    <a:cubicBezTo>
                      <a:pt x="54" y="169"/>
                      <a:pt x="53" y="169"/>
                      <a:pt x="52" y="169"/>
                    </a:cubicBezTo>
                    <a:moveTo>
                      <a:pt x="51" y="123"/>
                    </a:moveTo>
                    <a:cubicBezTo>
                      <a:pt x="53" y="115"/>
                      <a:pt x="55" y="106"/>
                      <a:pt x="58" y="96"/>
                    </a:cubicBezTo>
                    <a:cubicBezTo>
                      <a:pt x="59" y="94"/>
                      <a:pt x="60" y="92"/>
                      <a:pt x="60" y="90"/>
                    </a:cubicBezTo>
                    <a:cubicBezTo>
                      <a:pt x="70" y="101"/>
                      <a:pt x="78" y="120"/>
                      <a:pt x="58" y="123"/>
                    </a:cubicBezTo>
                    <a:cubicBezTo>
                      <a:pt x="56" y="123"/>
                      <a:pt x="53" y="123"/>
                      <a:pt x="51" y="123"/>
                    </a:cubicBezTo>
                    <a:moveTo>
                      <a:pt x="207" y="73"/>
                    </a:moveTo>
                    <a:cubicBezTo>
                      <a:pt x="204" y="73"/>
                      <a:pt x="200" y="72"/>
                      <a:pt x="199" y="71"/>
                    </a:cubicBezTo>
                    <a:cubicBezTo>
                      <a:pt x="194" y="68"/>
                      <a:pt x="194" y="64"/>
                      <a:pt x="196" y="60"/>
                    </a:cubicBezTo>
                    <a:cubicBezTo>
                      <a:pt x="202" y="64"/>
                      <a:pt x="207" y="68"/>
                      <a:pt x="211" y="73"/>
                    </a:cubicBezTo>
                    <a:cubicBezTo>
                      <a:pt x="210" y="73"/>
                      <a:pt x="209" y="73"/>
                      <a:pt x="207" y="73"/>
                    </a:cubicBezTo>
                    <a:moveTo>
                      <a:pt x="73" y="84"/>
                    </a:moveTo>
                    <a:cubicBezTo>
                      <a:pt x="70" y="84"/>
                      <a:pt x="67" y="83"/>
                      <a:pt x="64" y="82"/>
                    </a:cubicBezTo>
                    <a:cubicBezTo>
                      <a:pt x="69" y="71"/>
                      <a:pt x="76" y="63"/>
                      <a:pt x="83" y="56"/>
                    </a:cubicBezTo>
                    <a:cubicBezTo>
                      <a:pt x="86" y="65"/>
                      <a:pt x="88" y="77"/>
                      <a:pt x="81" y="82"/>
                    </a:cubicBezTo>
                    <a:cubicBezTo>
                      <a:pt x="78" y="83"/>
                      <a:pt x="75" y="84"/>
                      <a:pt x="73" y="84"/>
                    </a:cubicBezTo>
                    <a:moveTo>
                      <a:pt x="108" y="60"/>
                    </a:moveTo>
                    <a:cubicBezTo>
                      <a:pt x="103" y="60"/>
                      <a:pt x="91" y="57"/>
                      <a:pt x="89" y="52"/>
                    </a:cubicBezTo>
                    <a:cubicBezTo>
                      <a:pt x="99" y="45"/>
                      <a:pt x="110" y="41"/>
                      <a:pt x="121" y="40"/>
                    </a:cubicBezTo>
                    <a:cubicBezTo>
                      <a:pt x="121" y="48"/>
                      <a:pt x="116" y="57"/>
                      <a:pt x="109" y="60"/>
                    </a:cubicBezTo>
                    <a:cubicBezTo>
                      <a:pt x="109" y="60"/>
                      <a:pt x="108" y="60"/>
                      <a:pt x="108" y="60"/>
                    </a:cubicBezTo>
                    <a:moveTo>
                      <a:pt x="148" y="51"/>
                    </a:moveTo>
                    <a:cubicBezTo>
                      <a:pt x="147" y="51"/>
                      <a:pt x="147" y="51"/>
                      <a:pt x="146" y="51"/>
                    </a:cubicBezTo>
                    <a:cubicBezTo>
                      <a:pt x="136" y="50"/>
                      <a:pt x="131" y="47"/>
                      <a:pt x="128" y="39"/>
                    </a:cubicBezTo>
                    <a:cubicBezTo>
                      <a:pt x="129" y="39"/>
                      <a:pt x="131" y="39"/>
                      <a:pt x="132" y="39"/>
                    </a:cubicBezTo>
                    <a:cubicBezTo>
                      <a:pt x="141" y="39"/>
                      <a:pt x="150" y="40"/>
                      <a:pt x="159" y="43"/>
                    </a:cubicBezTo>
                    <a:cubicBezTo>
                      <a:pt x="156" y="47"/>
                      <a:pt x="153" y="51"/>
                      <a:pt x="148" y="51"/>
                    </a:cubicBezTo>
                    <a:moveTo>
                      <a:pt x="81" y="4"/>
                    </a:moveTo>
                    <a:cubicBezTo>
                      <a:pt x="63" y="10"/>
                      <a:pt x="45" y="21"/>
                      <a:pt x="29" y="39"/>
                    </a:cubicBezTo>
                    <a:cubicBezTo>
                      <a:pt x="37" y="77"/>
                      <a:pt x="28" y="111"/>
                      <a:pt x="10" y="132"/>
                    </a:cubicBezTo>
                    <a:cubicBezTo>
                      <a:pt x="7" y="136"/>
                      <a:pt x="3" y="140"/>
                      <a:pt x="0" y="143"/>
                    </a:cubicBezTo>
                    <a:cubicBezTo>
                      <a:pt x="0" y="148"/>
                      <a:pt x="1" y="152"/>
                      <a:pt x="3" y="156"/>
                    </a:cubicBezTo>
                    <a:cubicBezTo>
                      <a:pt x="20" y="211"/>
                      <a:pt x="57" y="238"/>
                      <a:pt x="89" y="251"/>
                    </a:cubicBezTo>
                    <a:cubicBezTo>
                      <a:pt x="92" y="245"/>
                      <a:pt x="96" y="240"/>
                      <a:pt x="98" y="238"/>
                    </a:cubicBezTo>
                    <a:cubicBezTo>
                      <a:pt x="99" y="238"/>
                      <a:pt x="99" y="238"/>
                      <a:pt x="100" y="238"/>
                    </a:cubicBezTo>
                    <a:cubicBezTo>
                      <a:pt x="101" y="238"/>
                      <a:pt x="102" y="239"/>
                      <a:pt x="103" y="240"/>
                    </a:cubicBezTo>
                    <a:cubicBezTo>
                      <a:pt x="104" y="240"/>
                      <a:pt x="105" y="241"/>
                      <a:pt x="106" y="241"/>
                    </a:cubicBezTo>
                    <a:cubicBezTo>
                      <a:pt x="109" y="238"/>
                      <a:pt x="114" y="236"/>
                      <a:pt x="118" y="234"/>
                    </a:cubicBezTo>
                    <a:cubicBezTo>
                      <a:pt x="119" y="234"/>
                      <a:pt x="121" y="233"/>
                      <a:pt x="122" y="233"/>
                    </a:cubicBezTo>
                    <a:cubicBezTo>
                      <a:pt x="121" y="231"/>
                      <a:pt x="120" y="229"/>
                      <a:pt x="119" y="226"/>
                    </a:cubicBezTo>
                    <a:cubicBezTo>
                      <a:pt x="114" y="227"/>
                      <a:pt x="108" y="229"/>
                      <a:pt x="104" y="233"/>
                    </a:cubicBezTo>
                    <a:cubicBezTo>
                      <a:pt x="104" y="226"/>
                      <a:pt x="102" y="221"/>
                      <a:pt x="96" y="217"/>
                    </a:cubicBezTo>
                    <a:cubicBezTo>
                      <a:pt x="93" y="214"/>
                      <a:pt x="88" y="210"/>
                      <a:pt x="84" y="209"/>
                    </a:cubicBezTo>
                    <a:cubicBezTo>
                      <a:pt x="84" y="209"/>
                      <a:pt x="83" y="209"/>
                      <a:pt x="83" y="209"/>
                    </a:cubicBezTo>
                    <a:cubicBezTo>
                      <a:pt x="81" y="209"/>
                      <a:pt x="80" y="209"/>
                      <a:pt x="79" y="210"/>
                    </a:cubicBezTo>
                    <a:cubicBezTo>
                      <a:pt x="81" y="205"/>
                      <a:pt x="84" y="201"/>
                      <a:pt x="84" y="195"/>
                    </a:cubicBezTo>
                    <a:cubicBezTo>
                      <a:pt x="85" y="191"/>
                      <a:pt x="81" y="181"/>
                      <a:pt x="78" y="178"/>
                    </a:cubicBezTo>
                    <a:cubicBezTo>
                      <a:pt x="74" y="175"/>
                      <a:pt x="69" y="172"/>
                      <a:pt x="63" y="170"/>
                    </a:cubicBezTo>
                    <a:cubicBezTo>
                      <a:pt x="66" y="167"/>
                      <a:pt x="68" y="163"/>
                      <a:pt x="69" y="159"/>
                    </a:cubicBezTo>
                    <a:cubicBezTo>
                      <a:pt x="72" y="148"/>
                      <a:pt x="62" y="137"/>
                      <a:pt x="53" y="130"/>
                    </a:cubicBezTo>
                    <a:cubicBezTo>
                      <a:pt x="57" y="129"/>
                      <a:pt x="63" y="129"/>
                      <a:pt x="66" y="128"/>
                    </a:cubicBezTo>
                    <a:cubicBezTo>
                      <a:pt x="72" y="127"/>
                      <a:pt x="76" y="119"/>
                      <a:pt x="78" y="114"/>
                    </a:cubicBezTo>
                    <a:cubicBezTo>
                      <a:pt x="80" y="107"/>
                      <a:pt x="76" y="98"/>
                      <a:pt x="70" y="91"/>
                    </a:cubicBezTo>
                    <a:cubicBezTo>
                      <a:pt x="71" y="91"/>
                      <a:pt x="72" y="91"/>
                      <a:pt x="73" y="91"/>
                    </a:cubicBezTo>
                    <a:cubicBezTo>
                      <a:pt x="78" y="91"/>
                      <a:pt x="83" y="89"/>
                      <a:pt x="87" y="85"/>
                    </a:cubicBezTo>
                    <a:cubicBezTo>
                      <a:pt x="93" y="80"/>
                      <a:pt x="93" y="71"/>
                      <a:pt x="91" y="63"/>
                    </a:cubicBezTo>
                    <a:cubicBezTo>
                      <a:pt x="97" y="66"/>
                      <a:pt x="104" y="68"/>
                      <a:pt x="108" y="68"/>
                    </a:cubicBezTo>
                    <a:cubicBezTo>
                      <a:pt x="108" y="68"/>
                      <a:pt x="109" y="68"/>
                      <a:pt x="109" y="68"/>
                    </a:cubicBezTo>
                    <a:cubicBezTo>
                      <a:pt x="118" y="67"/>
                      <a:pt x="124" y="59"/>
                      <a:pt x="126" y="49"/>
                    </a:cubicBezTo>
                    <a:cubicBezTo>
                      <a:pt x="130" y="54"/>
                      <a:pt x="136" y="57"/>
                      <a:pt x="143" y="59"/>
                    </a:cubicBezTo>
                    <a:cubicBezTo>
                      <a:pt x="145" y="59"/>
                      <a:pt x="146" y="59"/>
                      <a:pt x="147" y="59"/>
                    </a:cubicBezTo>
                    <a:cubicBezTo>
                      <a:pt x="152" y="59"/>
                      <a:pt x="156" y="57"/>
                      <a:pt x="160" y="53"/>
                    </a:cubicBezTo>
                    <a:cubicBezTo>
                      <a:pt x="161" y="57"/>
                      <a:pt x="164" y="60"/>
                      <a:pt x="168" y="62"/>
                    </a:cubicBezTo>
                    <a:cubicBezTo>
                      <a:pt x="172" y="65"/>
                      <a:pt x="177" y="66"/>
                      <a:pt x="181" y="66"/>
                    </a:cubicBezTo>
                    <a:cubicBezTo>
                      <a:pt x="183" y="66"/>
                      <a:pt x="185" y="65"/>
                      <a:pt x="187" y="65"/>
                    </a:cubicBezTo>
                    <a:cubicBezTo>
                      <a:pt x="186" y="69"/>
                      <a:pt x="188" y="73"/>
                      <a:pt x="195" y="77"/>
                    </a:cubicBezTo>
                    <a:cubicBezTo>
                      <a:pt x="196" y="77"/>
                      <a:pt x="196" y="78"/>
                      <a:pt x="197" y="78"/>
                    </a:cubicBezTo>
                    <a:cubicBezTo>
                      <a:pt x="203" y="77"/>
                      <a:pt x="210" y="76"/>
                      <a:pt x="216" y="76"/>
                    </a:cubicBezTo>
                    <a:cubicBezTo>
                      <a:pt x="216" y="76"/>
                      <a:pt x="217" y="76"/>
                      <a:pt x="218" y="76"/>
                    </a:cubicBezTo>
                    <a:cubicBezTo>
                      <a:pt x="218" y="76"/>
                      <a:pt x="218" y="75"/>
                      <a:pt x="218" y="74"/>
                    </a:cubicBezTo>
                    <a:cubicBezTo>
                      <a:pt x="218" y="73"/>
                      <a:pt x="218" y="72"/>
                      <a:pt x="217" y="70"/>
                    </a:cubicBezTo>
                    <a:cubicBezTo>
                      <a:pt x="216" y="68"/>
                      <a:pt x="212" y="61"/>
                      <a:pt x="207" y="53"/>
                    </a:cubicBezTo>
                    <a:cubicBezTo>
                      <a:pt x="203" y="56"/>
                      <a:pt x="199" y="58"/>
                      <a:pt x="195" y="58"/>
                    </a:cubicBezTo>
                    <a:cubicBezTo>
                      <a:pt x="193" y="58"/>
                      <a:pt x="191" y="57"/>
                      <a:pt x="189" y="56"/>
                    </a:cubicBezTo>
                    <a:cubicBezTo>
                      <a:pt x="186" y="58"/>
                      <a:pt x="183" y="59"/>
                      <a:pt x="180" y="59"/>
                    </a:cubicBezTo>
                    <a:cubicBezTo>
                      <a:pt x="178" y="59"/>
                      <a:pt x="177" y="59"/>
                      <a:pt x="176" y="58"/>
                    </a:cubicBezTo>
                    <a:cubicBezTo>
                      <a:pt x="170" y="56"/>
                      <a:pt x="164" y="52"/>
                      <a:pt x="166" y="45"/>
                    </a:cubicBezTo>
                    <a:cubicBezTo>
                      <a:pt x="172" y="47"/>
                      <a:pt x="177" y="49"/>
                      <a:pt x="182" y="52"/>
                    </a:cubicBezTo>
                    <a:cubicBezTo>
                      <a:pt x="182" y="51"/>
                      <a:pt x="182" y="51"/>
                      <a:pt x="182" y="51"/>
                    </a:cubicBezTo>
                    <a:cubicBezTo>
                      <a:pt x="182" y="47"/>
                      <a:pt x="183" y="40"/>
                      <a:pt x="186" y="32"/>
                    </a:cubicBezTo>
                    <a:cubicBezTo>
                      <a:pt x="178" y="24"/>
                      <a:pt x="167" y="17"/>
                      <a:pt x="154" y="12"/>
                    </a:cubicBezTo>
                    <a:cubicBezTo>
                      <a:pt x="145" y="15"/>
                      <a:pt x="135" y="18"/>
                      <a:pt x="124" y="18"/>
                    </a:cubicBezTo>
                    <a:cubicBezTo>
                      <a:pt x="124" y="18"/>
                      <a:pt x="124" y="18"/>
                      <a:pt x="123" y="18"/>
                    </a:cubicBezTo>
                    <a:cubicBezTo>
                      <a:pt x="108" y="17"/>
                      <a:pt x="93" y="12"/>
                      <a:pt x="81" y="4"/>
                    </a:cubicBezTo>
                    <a:moveTo>
                      <a:pt x="107" y="0"/>
                    </a:moveTo>
                    <a:cubicBezTo>
                      <a:pt x="104" y="0"/>
                      <a:pt x="102" y="0"/>
                      <a:pt x="100" y="0"/>
                    </a:cubicBezTo>
                    <a:cubicBezTo>
                      <a:pt x="107" y="3"/>
                      <a:pt x="115" y="5"/>
                      <a:pt x="124" y="5"/>
                    </a:cubicBezTo>
                    <a:cubicBezTo>
                      <a:pt x="124" y="5"/>
                      <a:pt x="124" y="5"/>
                      <a:pt x="124" y="5"/>
                    </a:cubicBezTo>
                    <a:cubicBezTo>
                      <a:pt x="127" y="5"/>
                      <a:pt x="131" y="5"/>
                      <a:pt x="134" y="4"/>
                    </a:cubicBezTo>
                    <a:cubicBezTo>
                      <a:pt x="129" y="3"/>
                      <a:pt x="125" y="2"/>
                      <a:pt x="120" y="1"/>
                    </a:cubicBezTo>
                    <a:cubicBezTo>
                      <a:pt x="116" y="1"/>
                      <a:pt x="111" y="0"/>
                      <a:pt x="10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6" name="Freeform 354"/>
              <p:cNvSpPr>
                <a:spLocks noEditPoints="1"/>
              </p:cNvSpPr>
              <p:nvPr/>
            </p:nvSpPr>
            <p:spPr bwMode="auto">
              <a:xfrm>
                <a:off x="5766" y="3651"/>
                <a:ext cx="114" cy="112"/>
              </a:xfrm>
              <a:custGeom>
                <a:avLst/>
                <a:gdLst>
                  <a:gd name="T0" fmla="*/ 146 w 231"/>
                  <a:gd name="T1" fmla="*/ 210 h 228"/>
                  <a:gd name="T2" fmla="*/ 156 w 231"/>
                  <a:gd name="T3" fmla="*/ 210 h 228"/>
                  <a:gd name="T4" fmla="*/ 162 w 231"/>
                  <a:gd name="T5" fmla="*/ 205 h 228"/>
                  <a:gd name="T6" fmla="*/ 172 w 231"/>
                  <a:gd name="T7" fmla="*/ 184 h 228"/>
                  <a:gd name="T8" fmla="*/ 162 w 231"/>
                  <a:gd name="T9" fmla="*/ 205 h 228"/>
                  <a:gd name="T10" fmla="*/ 176 w 231"/>
                  <a:gd name="T11" fmla="*/ 165 h 228"/>
                  <a:gd name="T12" fmla="*/ 180 w 231"/>
                  <a:gd name="T13" fmla="*/ 179 h 228"/>
                  <a:gd name="T14" fmla="*/ 177 w 231"/>
                  <a:gd name="T15" fmla="*/ 127 h 228"/>
                  <a:gd name="T16" fmla="*/ 191 w 231"/>
                  <a:gd name="T17" fmla="*/ 143 h 228"/>
                  <a:gd name="T18" fmla="*/ 165 w 231"/>
                  <a:gd name="T19" fmla="*/ 94 h 228"/>
                  <a:gd name="T20" fmla="*/ 186 w 231"/>
                  <a:gd name="T21" fmla="*/ 103 h 228"/>
                  <a:gd name="T22" fmla="*/ 23 w 231"/>
                  <a:gd name="T23" fmla="*/ 76 h 228"/>
                  <a:gd name="T24" fmla="*/ 20 w 231"/>
                  <a:gd name="T25" fmla="*/ 104 h 228"/>
                  <a:gd name="T26" fmla="*/ 14 w 231"/>
                  <a:gd name="T27" fmla="*/ 107 h 228"/>
                  <a:gd name="T28" fmla="*/ 8 w 231"/>
                  <a:gd name="T29" fmla="*/ 103 h 228"/>
                  <a:gd name="T30" fmla="*/ 147 w 231"/>
                  <a:gd name="T31" fmla="*/ 77 h 228"/>
                  <a:gd name="T32" fmla="*/ 137 w 231"/>
                  <a:gd name="T33" fmla="*/ 55 h 228"/>
                  <a:gd name="T34" fmla="*/ 163 w 231"/>
                  <a:gd name="T35" fmla="*/ 73 h 228"/>
                  <a:gd name="T36" fmla="*/ 35 w 231"/>
                  <a:gd name="T37" fmla="*/ 71 h 228"/>
                  <a:gd name="T38" fmla="*/ 49 w 231"/>
                  <a:gd name="T39" fmla="*/ 55 h 228"/>
                  <a:gd name="T40" fmla="*/ 35 w 231"/>
                  <a:gd name="T41" fmla="*/ 71 h 228"/>
                  <a:gd name="T42" fmla="*/ 104 w 231"/>
                  <a:gd name="T43" fmla="*/ 56 h 228"/>
                  <a:gd name="T44" fmla="*/ 97 w 231"/>
                  <a:gd name="T45" fmla="*/ 44 h 228"/>
                  <a:gd name="T46" fmla="*/ 110 w 231"/>
                  <a:gd name="T47" fmla="*/ 58 h 228"/>
                  <a:gd name="T48" fmla="*/ 61 w 231"/>
                  <a:gd name="T49" fmla="*/ 55 h 228"/>
                  <a:gd name="T50" fmla="*/ 90 w 231"/>
                  <a:gd name="T51" fmla="*/ 44 h 228"/>
                  <a:gd name="T52" fmla="*/ 78 w 231"/>
                  <a:gd name="T53" fmla="*/ 61 h 228"/>
                  <a:gd name="T54" fmla="*/ 74 w 231"/>
                  <a:gd name="T55" fmla="*/ 62 h 228"/>
                  <a:gd name="T56" fmla="*/ 89 w 231"/>
                  <a:gd name="T57" fmla="*/ 11 h 228"/>
                  <a:gd name="T58" fmla="*/ 76 w 231"/>
                  <a:gd name="T59" fmla="*/ 10 h 228"/>
                  <a:gd name="T60" fmla="*/ 0 w 231"/>
                  <a:gd name="T61" fmla="*/ 107 h 228"/>
                  <a:gd name="T62" fmla="*/ 3 w 231"/>
                  <a:gd name="T63" fmla="*/ 110 h 228"/>
                  <a:gd name="T64" fmla="*/ 4 w 231"/>
                  <a:gd name="T65" fmla="*/ 110 h 228"/>
                  <a:gd name="T66" fmla="*/ 7 w 231"/>
                  <a:gd name="T67" fmla="*/ 112 h 228"/>
                  <a:gd name="T68" fmla="*/ 25 w 231"/>
                  <a:gd name="T69" fmla="*/ 109 h 228"/>
                  <a:gd name="T70" fmla="*/ 31 w 231"/>
                  <a:gd name="T71" fmla="*/ 78 h 228"/>
                  <a:gd name="T72" fmla="*/ 47 w 231"/>
                  <a:gd name="T73" fmla="*/ 74 h 228"/>
                  <a:gd name="T74" fmla="*/ 56 w 231"/>
                  <a:gd name="T75" fmla="*/ 59 h 228"/>
                  <a:gd name="T76" fmla="*/ 72 w 231"/>
                  <a:gd name="T77" fmla="*/ 69 h 228"/>
                  <a:gd name="T78" fmla="*/ 94 w 231"/>
                  <a:gd name="T79" fmla="*/ 55 h 228"/>
                  <a:gd name="T80" fmla="*/ 110 w 231"/>
                  <a:gd name="T81" fmla="*/ 65 h 228"/>
                  <a:gd name="T82" fmla="*/ 129 w 231"/>
                  <a:gd name="T83" fmla="*/ 68 h 228"/>
                  <a:gd name="T84" fmla="*/ 146 w 231"/>
                  <a:gd name="T85" fmla="*/ 85 h 228"/>
                  <a:gd name="T86" fmla="*/ 160 w 231"/>
                  <a:gd name="T87" fmla="*/ 99 h 228"/>
                  <a:gd name="T88" fmla="*/ 170 w 231"/>
                  <a:gd name="T89" fmla="*/ 125 h 228"/>
                  <a:gd name="T90" fmla="*/ 170 w 231"/>
                  <a:gd name="T91" fmla="*/ 160 h 228"/>
                  <a:gd name="T92" fmla="*/ 161 w 231"/>
                  <a:gd name="T93" fmla="*/ 183 h 228"/>
                  <a:gd name="T94" fmla="*/ 151 w 231"/>
                  <a:gd name="T95" fmla="*/ 199 h 228"/>
                  <a:gd name="T96" fmla="*/ 138 w 231"/>
                  <a:gd name="T97" fmla="*/ 212 h 228"/>
                  <a:gd name="T98" fmla="*/ 141 w 231"/>
                  <a:gd name="T99" fmla="*/ 228 h 228"/>
                  <a:gd name="T100" fmla="*/ 172 w 231"/>
                  <a:gd name="T101" fmla="*/ 216 h 228"/>
                  <a:gd name="T102" fmla="*/ 231 w 231"/>
                  <a:gd name="T103" fmla="*/ 112 h 228"/>
                  <a:gd name="T104" fmla="*/ 168 w 231"/>
                  <a:gd name="T105" fmla="*/ 12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31" h="228">
                    <a:moveTo>
                      <a:pt x="142" y="221"/>
                    </a:moveTo>
                    <a:cubicBezTo>
                      <a:pt x="142" y="218"/>
                      <a:pt x="144" y="212"/>
                      <a:pt x="146" y="210"/>
                    </a:cubicBezTo>
                    <a:cubicBezTo>
                      <a:pt x="148" y="208"/>
                      <a:pt x="150" y="208"/>
                      <a:pt x="151" y="208"/>
                    </a:cubicBezTo>
                    <a:cubicBezTo>
                      <a:pt x="153" y="208"/>
                      <a:pt x="155" y="209"/>
                      <a:pt x="156" y="210"/>
                    </a:cubicBezTo>
                    <a:cubicBezTo>
                      <a:pt x="152" y="215"/>
                      <a:pt x="147" y="218"/>
                      <a:pt x="142" y="221"/>
                    </a:cubicBezTo>
                    <a:moveTo>
                      <a:pt x="162" y="205"/>
                    </a:moveTo>
                    <a:cubicBezTo>
                      <a:pt x="160" y="200"/>
                      <a:pt x="160" y="195"/>
                      <a:pt x="163" y="191"/>
                    </a:cubicBezTo>
                    <a:cubicBezTo>
                      <a:pt x="165" y="187"/>
                      <a:pt x="169" y="184"/>
                      <a:pt x="172" y="184"/>
                    </a:cubicBezTo>
                    <a:cubicBezTo>
                      <a:pt x="174" y="184"/>
                      <a:pt x="175" y="185"/>
                      <a:pt x="176" y="186"/>
                    </a:cubicBezTo>
                    <a:cubicBezTo>
                      <a:pt x="172" y="193"/>
                      <a:pt x="167" y="199"/>
                      <a:pt x="162" y="205"/>
                    </a:cubicBezTo>
                    <a:moveTo>
                      <a:pt x="180" y="179"/>
                    </a:moveTo>
                    <a:cubicBezTo>
                      <a:pt x="176" y="175"/>
                      <a:pt x="174" y="171"/>
                      <a:pt x="176" y="165"/>
                    </a:cubicBezTo>
                    <a:cubicBezTo>
                      <a:pt x="179" y="156"/>
                      <a:pt x="183" y="151"/>
                      <a:pt x="190" y="150"/>
                    </a:cubicBezTo>
                    <a:cubicBezTo>
                      <a:pt x="188" y="161"/>
                      <a:pt x="185" y="170"/>
                      <a:pt x="180" y="179"/>
                    </a:cubicBezTo>
                    <a:moveTo>
                      <a:pt x="191" y="143"/>
                    </a:moveTo>
                    <a:cubicBezTo>
                      <a:pt x="184" y="142"/>
                      <a:pt x="178" y="135"/>
                      <a:pt x="177" y="127"/>
                    </a:cubicBezTo>
                    <a:cubicBezTo>
                      <a:pt x="177" y="124"/>
                      <a:pt x="183" y="111"/>
                      <a:pt x="188" y="110"/>
                    </a:cubicBezTo>
                    <a:cubicBezTo>
                      <a:pt x="192" y="121"/>
                      <a:pt x="193" y="132"/>
                      <a:pt x="191" y="143"/>
                    </a:cubicBezTo>
                    <a:moveTo>
                      <a:pt x="186" y="103"/>
                    </a:moveTo>
                    <a:cubicBezTo>
                      <a:pt x="178" y="103"/>
                      <a:pt x="168" y="102"/>
                      <a:pt x="165" y="94"/>
                    </a:cubicBezTo>
                    <a:cubicBezTo>
                      <a:pt x="163" y="88"/>
                      <a:pt x="165" y="83"/>
                      <a:pt x="169" y="78"/>
                    </a:cubicBezTo>
                    <a:cubicBezTo>
                      <a:pt x="177" y="86"/>
                      <a:pt x="182" y="95"/>
                      <a:pt x="186" y="103"/>
                    </a:cubicBezTo>
                    <a:moveTo>
                      <a:pt x="11" y="94"/>
                    </a:moveTo>
                    <a:cubicBezTo>
                      <a:pt x="15" y="88"/>
                      <a:pt x="18" y="82"/>
                      <a:pt x="23" y="76"/>
                    </a:cubicBezTo>
                    <a:cubicBezTo>
                      <a:pt x="25" y="80"/>
                      <a:pt x="26" y="86"/>
                      <a:pt x="26" y="91"/>
                    </a:cubicBezTo>
                    <a:cubicBezTo>
                      <a:pt x="27" y="97"/>
                      <a:pt x="24" y="101"/>
                      <a:pt x="20" y="104"/>
                    </a:cubicBezTo>
                    <a:cubicBezTo>
                      <a:pt x="19" y="104"/>
                      <a:pt x="18" y="105"/>
                      <a:pt x="17" y="105"/>
                    </a:cubicBezTo>
                    <a:cubicBezTo>
                      <a:pt x="16" y="106"/>
                      <a:pt x="15" y="107"/>
                      <a:pt x="14" y="107"/>
                    </a:cubicBezTo>
                    <a:cubicBezTo>
                      <a:pt x="12" y="107"/>
                      <a:pt x="11" y="106"/>
                      <a:pt x="9" y="105"/>
                    </a:cubicBezTo>
                    <a:cubicBezTo>
                      <a:pt x="9" y="104"/>
                      <a:pt x="9" y="103"/>
                      <a:pt x="8" y="103"/>
                    </a:cubicBezTo>
                    <a:cubicBezTo>
                      <a:pt x="9" y="100"/>
                      <a:pt x="10" y="97"/>
                      <a:pt x="11" y="94"/>
                    </a:cubicBezTo>
                    <a:moveTo>
                      <a:pt x="147" y="77"/>
                    </a:moveTo>
                    <a:cubicBezTo>
                      <a:pt x="140" y="77"/>
                      <a:pt x="134" y="73"/>
                      <a:pt x="136" y="62"/>
                    </a:cubicBezTo>
                    <a:cubicBezTo>
                      <a:pt x="136" y="60"/>
                      <a:pt x="136" y="57"/>
                      <a:pt x="137" y="55"/>
                    </a:cubicBezTo>
                    <a:cubicBezTo>
                      <a:pt x="144" y="59"/>
                      <a:pt x="151" y="63"/>
                      <a:pt x="158" y="69"/>
                    </a:cubicBezTo>
                    <a:cubicBezTo>
                      <a:pt x="160" y="70"/>
                      <a:pt x="161" y="71"/>
                      <a:pt x="163" y="73"/>
                    </a:cubicBezTo>
                    <a:cubicBezTo>
                      <a:pt x="158" y="75"/>
                      <a:pt x="152" y="77"/>
                      <a:pt x="147" y="77"/>
                    </a:cubicBezTo>
                    <a:moveTo>
                      <a:pt x="35" y="71"/>
                    </a:moveTo>
                    <a:cubicBezTo>
                      <a:pt x="33" y="71"/>
                      <a:pt x="31" y="71"/>
                      <a:pt x="29" y="70"/>
                    </a:cubicBezTo>
                    <a:cubicBezTo>
                      <a:pt x="35" y="64"/>
                      <a:pt x="42" y="59"/>
                      <a:pt x="49" y="55"/>
                    </a:cubicBezTo>
                    <a:cubicBezTo>
                      <a:pt x="50" y="59"/>
                      <a:pt x="50" y="63"/>
                      <a:pt x="45" y="67"/>
                    </a:cubicBezTo>
                    <a:cubicBezTo>
                      <a:pt x="42" y="70"/>
                      <a:pt x="39" y="71"/>
                      <a:pt x="35" y="71"/>
                    </a:cubicBezTo>
                    <a:moveTo>
                      <a:pt x="110" y="58"/>
                    </a:moveTo>
                    <a:cubicBezTo>
                      <a:pt x="107" y="58"/>
                      <a:pt x="106" y="58"/>
                      <a:pt x="104" y="56"/>
                    </a:cubicBezTo>
                    <a:cubicBezTo>
                      <a:pt x="102" y="54"/>
                      <a:pt x="98" y="50"/>
                      <a:pt x="97" y="47"/>
                    </a:cubicBezTo>
                    <a:cubicBezTo>
                      <a:pt x="97" y="46"/>
                      <a:pt x="97" y="45"/>
                      <a:pt x="97" y="44"/>
                    </a:cubicBezTo>
                    <a:cubicBezTo>
                      <a:pt x="107" y="45"/>
                      <a:pt x="116" y="47"/>
                      <a:pt x="126" y="50"/>
                    </a:cubicBezTo>
                    <a:cubicBezTo>
                      <a:pt x="122" y="54"/>
                      <a:pt x="115" y="58"/>
                      <a:pt x="110" y="58"/>
                    </a:cubicBezTo>
                    <a:moveTo>
                      <a:pt x="74" y="62"/>
                    </a:moveTo>
                    <a:cubicBezTo>
                      <a:pt x="68" y="62"/>
                      <a:pt x="64" y="59"/>
                      <a:pt x="61" y="55"/>
                    </a:cubicBezTo>
                    <a:cubicBezTo>
                      <a:pt x="60" y="54"/>
                      <a:pt x="59" y="52"/>
                      <a:pt x="57" y="51"/>
                    </a:cubicBezTo>
                    <a:cubicBezTo>
                      <a:pt x="67" y="47"/>
                      <a:pt x="78" y="44"/>
                      <a:pt x="90" y="44"/>
                    </a:cubicBezTo>
                    <a:cubicBezTo>
                      <a:pt x="90" y="45"/>
                      <a:pt x="90" y="46"/>
                      <a:pt x="91" y="47"/>
                    </a:cubicBezTo>
                    <a:cubicBezTo>
                      <a:pt x="89" y="54"/>
                      <a:pt x="83" y="61"/>
                      <a:pt x="78" y="61"/>
                    </a:cubicBezTo>
                    <a:cubicBezTo>
                      <a:pt x="78" y="61"/>
                      <a:pt x="78" y="61"/>
                      <a:pt x="77" y="61"/>
                    </a:cubicBezTo>
                    <a:cubicBezTo>
                      <a:pt x="76" y="61"/>
                      <a:pt x="75" y="61"/>
                      <a:pt x="74" y="62"/>
                    </a:cubicBezTo>
                    <a:moveTo>
                      <a:pt x="129" y="0"/>
                    </a:moveTo>
                    <a:cubicBezTo>
                      <a:pt x="117" y="7"/>
                      <a:pt x="104" y="11"/>
                      <a:pt x="89" y="11"/>
                    </a:cubicBezTo>
                    <a:cubicBezTo>
                      <a:pt x="89" y="11"/>
                      <a:pt x="89" y="11"/>
                      <a:pt x="88" y="11"/>
                    </a:cubicBezTo>
                    <a:cubicBezTo>
                      <a:pt x="84" y="11"/>
                      <a:pt x="80" y="11"/>
                      <a:pt x="76" y="10"/>
                    </a:cubicBezTo>
                    <a:cubicBezTo>
                      <a:pt x="35" y="28"/>
                      <a:pt x="13" y="64"/>
                      <a:pt x="4" y="88"/>
                    </a:cubicBezTo>
                    <a:cubicBezTo>
                      <a:pt x="1" y="96"/>
                      <a:pt x="0" y="103"/>
                      <a:pt x="0" y="107"/>
                    </a:cubicBezTo>
                    <a:cubicBezTo>
                      <a:pt x="0" y="107"/>
                      <a:pt x="0" y="107"/>
                      <a:pt x="0" y="108"/>
                    </a:cubicBezTo>
                    <a:cubicBezTo>
                      <a:pt x="0" y="109"/>
                      <a:pt x="1" y="110"/>
                      <a:pt x="3" y="110"/>
                    </a:cubicBezTo>
                    <a:cubicBezTo>
                      <a:pt x="3" y="110"/>
                      <a:pt x="4" y="110"/>
                      <a:pt x="4" y="110"/>
                    </a:cubicBezTo>
                    <a:cubicBezTo>
                      <a:pt x="4" y="110"/>
                      <a:pt x="4" y="110"/>
                      <a:pt x="4" y="110"/>
                    </a:cubicBezTo>
                    <a:cubicBezTo>
                      <a:pt x="5" y="110"/>
                      <a:pt x="5" y="110"/>
                      <a:pt x="5" y="110"/>
                    </a:cubicBezTo>
                    <a:cubicBezTo>
                      <a:pt x="6" y="111"/>
                      <a:pt x="6" y="111"/>
                      <a:pt x="7" y="112"/>
                    </a:cubicBezTo>
                    <a:cubicBezTo>
                      <a:pt x="9" y="113"/>
                      <a:pt x="11" y="114"/>
                      <a:pt x="13" y="114"/>
                    </a:cubicBezTo>
                    <a:cubicBezTo>
                      <a:pt x="17" y="114"/>
                      <a:pt x="21" y="112"/>
                      <a:pt x="25" y="109"/>
                    </a:cubicBezTo>
                    <a:cubicBezTo>
                      <a:pt x="27" y="108"/>
                      <a:pt x="29" y="105"/>
                      <a:pt x="30" y="103"/>
                    </a:cubicBezTo>
                    <a:cubicBezTo>
                      <a:pt x="34" y="96"/>
                      <a:pt x="34" y="86"/>
                      <a:pt x="31" y="78"/>
                    </a:cubicBezTo>
                    <a:cubicBezTo>
                      <a:pt x="33" y="78"/>
                      <a:pt x="35" y="78"/>
                      <a:pt x="36" y="78"/>
                    </a:cubicBezTo>
                    <a:cubicBezTo>
                      <a:pt x="40" y="78"/>
                      <a:pt x="43" y="77"/>
                      <a:pt x="47" y="74"/>
                    </a:cubicBezTo>
                    <a:cubicBezTo>
                      <a:pt x="49" y="72"/>
                      <a:pt x="54" y="68"/>
                      <a:pt x="56" y="65"/>
                    </a:cubicBezTo>
                    <a:cubicBezTo>
                      <a:pt x="56" y="62"/>
                      <a:pt x="56" y="61"/>
                      <a:pt x="56" y="59"/>
                    </a:cubicBezTo>
                    <a:cubicBezTo>
                      <a:pt x="60" y="63"/>
                      <a:pt x="63" y="67"/>
                      <a:pt x="68" y="69"/>
                    </a:cubicBezTo>
                    <a:cubicBezTo>
                      <a:pt x="69" y="69"/>
                      <a:pt x="70" y="69"/>
                      <a:pt x="72" y="69"/>
                    </a:cubicBezTo>
                    <a:cubicBezTo>
                      <a:pt x="76" y="69"/>
                      <a:pt x="82" y="68"/>
                      <a:pt x="84" y="67"/>
                    </a:cubicBezTo>
                    <a:cubicBezTo>
                      <a:pt x="87" y="64"/>
                      <a:pt x="91" y="60"/>
                      <a:pt x="94" y="55"/>
                    </a:cubicBezTo>
                    <a:cubicBezTo>
                      <a:pt x="96" y="58"/>
                      <a:pt x="99" y="61"/>
                      <a:pt x="102" y="63"/>
                    </a:cubicBezTo>
                    <a:cubicBezTo>
                      <a:pt x="104" y="65"/>
                      <a:pt x="107" y="65"/>
                      <a:pt x="110" y="65"/>
                    </a:cubicBezTo>
                    <a:cubicBezTo>
                      <a:pt x="117" y="65"/>
                      <a:pt x="125" y="60"/>
                      <a:pt x="131" y="55"/>
                    </a:cubicBezTo>
                    <a:cubicBezTo>
                      <a:pt x="130" y="60"/>
                      <a:pt x="129" y="65"/>
                      <a:pt x="129" y="68"/>
                    </a:cubicBezTo>
                    <a:cubicBezTo>
                      <a:pt x="129" y="74"/>
                      <a:pt x="134" y="80"/>
                      <a:pt x="138" y="83"/>
                    </a:cubicBezTo>
                    <a:cubicBezTo>
                      <a:pt x="140" y="85"/>
                      <a:pt x="143" y="85"/>
                      <a:pt x="146" y="85"/>
                    </a:cubicBezTo>
                    <a:cubicBezTo>
                      <a:pt x="150" y="85"/>
                      <a:pt x="155" y="84"/>
                      <a:pt x="160" y="81"/>
                    </a:cubicBezTo>
                    <a:cubicBezTo>
                      <a:pt x="158" y="87"/>
                      <a:pt x="157" y="93"/>
                      <a:pt x="160" y="99"/>
                    </a:cubicBezTo>
                    <a:cubicBezTo>
                      <a:pt x="164" y="106"/>
                      <a:pt x="171" y="108"/>
                      <a:pt x="179" y="109"/>
                    </a:cubicBezTo>
                    <a:cubicBezTo>
                      <a:pt x="174" y="114"/>
                      <a:pt x="171" y="121"/>
                      <a:pt x="170" y="125"/>
                    </a:cubicBezTo>
                    <a:cubicBezTo>
                      <a:pt x="169" y="133"/>
                      <a:pt x="175" y="141"/>
                      <a:pt x="182" y="146"/>
                    </a:cubicBezTo>
                    <a:cubicBezTo>
                      <a:pt x="177" y="149"/>
                      <a:pt x="173" y="153"/>
                      <a:pt x="170" y="160"/>
                    </a:cubicBezTo>
                    <a:cubicBezTo>
                      <a:pt x="167" y="167"/>
                      <a:pt x="168" y="172"/>
                      <a:pt x="171" y="177"/>
                    </a:cubicBezTo>
                    <a:cubicBezTo>
                      <a:pt x="167" y="177"/>
                      <a:pt x="164" y="179"/>
                      <a:pt x="161" y="183"/>
                    </a:cubicBezTo>
                    <a:cubicBezTo>
                      <a:pt x="156" y="188"/>
                      <a:pt x="154" y="194"/>
                      <a:pt x="155" y="200"/>
                    </a:cubicBezTo>
                    <a:cubicBezTo>
                      <a:pt x="154" y="200"/>
                      <a:pt x="152" y="199"/>
                      <a:pt x="151" y="199"/>
                    </a:cubicBezTo>
                    <a:cubicBezTo>
                      <a:pt x="149" y="199"/>
                      <a:pt x="146" y="201"/>
                      <a:pt x="142" y="205"/>
                    </a:cubicBezTo>
                    <a:cubicBezTo>
                      <a:pt x="140" y="207"/>
                      <a:pt x="139" y="209"/>
                      <a:pt x="138" y="212"/>
                    </a:cubicBezTo>
                    <a:cubicBezTo>
                      <a:pt x="139" y="217"/>
                      <a:pt x="140" y="223"/>
                      <a:pt x="140" y="228"/>
                    </a:cubicBezTo>
                    <a:cubicBezTo>
                      <a:pt x="141" y="228"/>
                      <a:pt x="141" y="228"/>
                      <a:pt x="141" y="228"/>
                    </a:cubicBezTo>
                    <a:cubicBezTo>
                      <a:pt x="142" y="228"/>
                      <a:pt x="142" y="228"/>
                      <a:pt x="143" y="228"/>
                    </a:cubicBezTo>
                    <a:cubicBezTo>
                      <a:pt x="146" y="227"/>
                      <a:pt x="158" y="224"/>
                      <a:pt x="172" y="216"/>
                    </a:cubicBezTo>
                    <a:cubicBezTo>
                      <a:pt x="178" y="204"/>
                      <a:pt x="184" y="192"/>
                      <a:pt x="191" y="180"/>
                    </a:cubicBezTo>
                    <a:cubicBezTo>
                      <a:pt x="203" y="157"/>
                      <a:pt x="216" y="135"/>
                      <a:pt x="231" y="112"/>
                    </a:cubicBezTo>
                    <a:cubicBezTo>
                      <a:pt x="230" y="91"/>
                      <a:pt x="223" y="69"/>
                      <a:pt x="208" y="47"/>
                    </a:cubicBezTo>
                    <a:cubicBezTo>
                      <a:pt x="191" y="41"/>
                      <a:pt x="177" y="28"/>
                      <a:pt x="168" y="12"/>
                    </a:cubicBezTo>
                    <a:cubicBezTo>
                      <a:pt x="154" y="5"/>
                      <a:pt x="141" y="1"/>
                      <a:pt x="1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7" name="Freeform 355"/>
              <p:cNvSpPr>
                <a:spLocks noEditPoints="1"/>
              </p:cNvSpPr>
              <p:nvPr/>
            </p:nvSpPr>
            <p:spPr bwMode="auto">
              <a:xfrm>
                <a:off x="5703" y="3796"/>
                <a:ext cx="116" cy="102"/>
              </a:xfrm>
              <a:custGeom>
                <a:avLst/>
                <a:gdLst>
                  <a:gd name="T0" fmla="*/ 131 w 234"/>
                  <a:gd name="T1" fmla="*/ 154 h 206"/>
                  <a:gd name="T2" fmla="*/ 144 w 234"/>
                  <a:gd name="T3" fmla="*/ 140 h 206"/>
                  <a:gd name="T4" fmla="*/ 139 w 234"/>
                  <a:gd name="T5" fmla="*/ 155 h 206"/>
                  <a:gd name="T6" fmla="*/ 117 w 234"/>
                  <a:gd name="T7" fmla="*/ 152 h 206"/>
                  <a:gd name="T8" fmla="*/ 97 w 234"/>
                  <a:gd name="T9" fmla="*/ 139 h 206"/>
                  <a:gd name="T10" fmla="*/ 123 w 234"/>
                  <a:gd name="T11" fmla="*/ 153 h 206"/>
                  <a:gd name="T12" fmla="*/ 172 w 234"/>
                  <a:gd name="T13" fmla="*/ 129 h 206"/>
                  <a:gd name="T14" fmla="*/ 192 w 234"/>
                  <a:gd name="T15" fmla="*/ 130 h 206"/>
                  <a:gd name="T16" fmla="*/ 84 w 234"/>
                  <a:gd name="T17" fmla="*/ 138 h 206"/>
                  <a:gd name="T18" fmla="*/ 62 w 234"/>
                  <a:gd name="T19" fmla="*/ 117 h 206"/>
                  <a:gd name="T20" fmla="*/ 73 w 234"/>
                  <a:gd name="T21" fmla="*/ 117 h 206"/>
                  <a:gd name="T22" fmla="*/ 197 w 234"/>
                  <a:gd name="T23" fmla="*/ 124 h 206"/>
                  <a:gd name="T24" fmla="*/ 209 w 234"/>
                  <a:gd name="T25" fmla="*/ 97 h 206"/>
                  <a:gd name="T26" fmla="*/ 197 w 234"/>
                  <a:gd name="T27" fmla="*/ 124 h 206"/>
                  <a:gd name="T28" fmla="*/ 39 w 234"/>
                  <a:gd name="T29" fmla="*/ 83 h 206"/>
                  <a:gd name="T30" fmla="*/ 46 w 234"/>
                  <a:gd name="T31" fmla="*/ 83 h 206"/>
                  <a:gd name="T32" fmla="*/ 59 w 234"/>
                  <a:gd name="T33" fmla="*/ 92 h 206"/>
                  <a:gd name="T34" fmla="*/ 55 w 234"/>
                  <a:gd name="T35" fmla="*/ 114 h 206"/>
                  <a:gd name="T36" fmla="*/ 208 w 234"/>
                  <a:gd name="T37" fmla="*/ 76 h 206"/>
                  <a:gd name="T38" fmla="*/ 213 w 234"/>
                  <a:gd name="T39" fmla="*/ 90 h 206"/>
                  <a:gd name="T40" fmla="*/ 34 w 234"/>
                  <a:gd name="T41" fmla="*/ 48 h 206"/>
                  <a:gd name="T42" fmla="*/ 36 w 234"/>
                  <a:gd name="T43" fmla="*/ 74 h 206"/>
                  <a:gd name="T44" fmla="*/ 46 w 234"/>
                  <a:gd name="T45" fmla="*/ 9 h 206"/>
                  <a:gd name="T46" fmla="*/ 52 w 234"/>
                  <a:gd name="T47" fmla="*/ 19 h 206"/>
                  <a:gd name="T48" fmla="*/ 35 w 234"/>
                  <a:gd name="T49" fmla="*/ 39 h 206"/>
                  <a:gd name="T50" fmla="*/ 44 w 234"/>
                  <a:gd name="T51" fmla="*/ 10 h 206"/>
                  <a:gd name="T52" fmla="*/ 44 w 234"/>
                  <a:gd name="T53" fmla="*/ 0 h 206"/>
                  <a:gd name="T54" fmla="*/ 33 w 234"/>
                  <a:gd name="T55" fmla="*/ 13 h 206"/>
                  <a:gd name="T56" fmla="*/ 63 w 234"/>
                  <a:gd name="T57" fmla="*/ 185 h 206"/>
                  <a:gd name="T58" fmla="*/ 128 w 234"/>
                  <a:gd name="T59" fmla="*/ 206 h 206"/>
                  <a:gd name="T60" fmla="*/ 234 w 234"/>
                  <a:gd name="T61" fmla="*/ 89 h 206"/>
                  <a:gd name="T62" fmla="*/ 217 w 234"/>
                  <a:gd name="T63" fmla="*/ 41 h 206"/>
                  <a:gd name="T64" fmla="*/ 211 w 234"/>
                  <a:gd name="T65" fmla="*/ 51 h 206"/>
                  <a:gd name="T66" fmla="*/ 205 w 234"/>
                  <a:gd name="T67" fmla="*/ 49 h 206"/>
                  <a:gd name="T68" fmla="*/ 209 w 234"/>
                  <a:gd name="T69" fmla="*/ 63 h 206"/>
                  <a:gd name="T70" fmla="*/ 203 w 234"/>
                  <a:gd name="T71" fmla="*/ 91 h 206"/>
                  <a:gd name="T72" fmla="*/ 188 w 234"/>
                  <a:gd name="T73" fmla="*/ 121 h 206"/>
                  <a:gd name="T74" fmla="*/ 166 w 234"/>
                  <a:gd name="T75" fmla="*/ 125 h 206"/>
                  <a:gd name="T76" fmla="*/ 144 w 234"/>
                  <a:gd name="T77" fmla="*/ 134 h 206"/>
                  <a:gd name="T78" fmla="*/ 128 w 234"/>
                  <a:gd name="T79" fmla="*/ 145 h 206"/>
                  <a:gd name="T80" fmla="*/ 107 w 234"/>
                  <a:gd name="T81" fmla="*/ 126 h 206"/>
                  <a:gd name="T82" fmla="*/ 90 w 234"/>
                  <a:gd name="T83" fmla="*/ 139 h 206"/>
                  <a:gd name="T84" fmla="*/ 69 w 234"/>
                  <a:gd name="T85" fmla="*/ 110 h 206"/>
                  <a:gd name="T86" fmla="*/ 67 w 234"/>
                  <a:gd name="T87" fmla="*/ 94 h 206"/>
                  <a:gd name="T88" fmla="*/ 44 w 234"/>
                  <a:gd name="T89" fmla="*/ 77 h 206"/>
                  <a:gd name="T90" fmla="*/ 48 w 234"/>
                  <a:gd name="T91" fmla="*/ 59 h 206"/>
                  <a:gd name="T92" fmla="*/ 58 w 234"/>
                  <a:gd name="T93" fmla="*/ 27 h 206"/>
                  <a:gd name="T94" fmla="*/ 55 w 234"/>
                  <a:gd name="T95" fmla="*/ 6 h 206"/>
                  <a:gd name="T96" fmla="*/ 47 w 234"/>
                  <a:gd name="T97" fmla="*/ 2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4" h="206">
                    <a:moveTo>
                      <a:pt x="139" y="155"/>
                    </a:moveTo>
                    <a:cubicBezTo>
                      <a:pt x="137" y="155"/>
                      <a:pt x="134" y="155"/>
                      <a:pt x="131" y="154"/>
                    </a:cubicBezTo>
                    <a:cubicBezTo>
                      <a:pt x="132" y="149"/>
                      <a:pt x="135" y="143"/>
                      <a:pt x="140" y="141"/>
                    </a:cubicBezTo>
                    <a:cubicBezTo>
                      <a:pt x="141" y="140"/>
                      <a:pt x="143" y="140"/>
                      <a:pt x="144" y="140"/>
                    </a:cubicBezTo>
                    <a:cubicBezTo>
                      <a:pt x="150" y="140"/>
                      <a:pt x="156" y="146"/>
                      <a:pt x="160" y="152"/>
                    </a:cubicBezTo>
                    <a:cubicBezTo>
                      <a:pt x="154" y="154"/>
                      <a:pt x="147" y="155"/>
                      <a:pt x="139" y="155"/>
                    </a:cubicBezTo>
                    <a:moveTo>
                      <a:pt x="123" y="153"/>
                    </a:moveTo>
                    <a:cubicBezTo>
                      <a:pt x="121" y="153"/>
                      <a:pt x="119" y="152"/>
                      <a:pt x="117" y="152"/>
                    </a:cubicBezTo>
                    <a:cubicBezTo>
                      <a:pt x="108" y="150"/>
                      <a:pt x="101" y="147"/>
                      <a:pt x="94" y="144"/>
                    </a:cubicBezTo>
                    <a:cubicBezTo>
                      <a:pt x="95" y="142"/>
                      <a:pt x="96" y="140"/>
                      <a:pt x="97" y="139"/>
                    </a:cubicBezTo>
                    <a:cubicBezTo>
                      <a:pt x="101" y="134"/>
                      <a:pt x="104" y="132"/>
                      <a:pt x="108" y="132"/>
                    </a:cubicBezTo>
                    <a:cubicBezTo>
                      <a:pt x="115" y="132"/>
                      <a:pt x="121" y="144"/>
                      <a:pt x="123" y="153"/>
                    </a:cubicBezTo>
                    <a:moveTo>
                      <a:pt x="167" y="149"/>
                    </a:moveTo>
                    <a:cubicBezTo>
                      <a:pt x="164" y="144"/>
                      <a:pt x="169" y="131"/>
                      <a:pt x="172" y="129"/>
                    </a:cubicBezTo>
                    <a:cubicBezTo>
                      <a:pt x="174" y="127"/>
                      <a:pt x="178" y="126"/>
                      <a:pt x="181" y="126"/>
                    </a:cubicBezTo>
                    <a:cubicBezTo>
                      <a:pt x="185" y="126"/>
                      <a:pt x="189" y="128"/>
                      <a:pt x="192" y="130"/>
                    </a:cubicBezTo>
                    <a:cubicBezTo>
                      <a:pt x="185" y="138"/>
                      <a:pt x="177" y="145"/>
                      <a:pt x="167" y="149"/>
                    </a:cubicBezTo>
                    <a:moveTo>
                      <a:pt x="84" y="138"/>
                    </a:moveTo>
                    <a:cubicBezTo>
                      <a:pt x="74" y="133"/>
                      <a:pt x="67" y="127"/>
                      <a:pt x="60" y="120"/>
                    </a:cubicBezTo>
                    <a:cubicBezTo>
                      <a:pt x="61" y="119"/>
                      <a:pt x="61" y="118"/>
                      <a:pt x="62" y="117"/>
                    </a:cubicBezTo>
                    <a:cubicBezTo>
                      <a:pt x="64" y="117"/>
                      <a:pt x="66" y="117"/>
                      <a:pt x="68" y="117"/>
                    </a:cubicBezTo>
                    <a:cubicBezTo>
                      <a:pt x="70" y="117"/>
                      <a:pt x="72" y="117"/>
                      <a:pt x="73" y="117"/>
                    </a:cubicBezTo>
                    <a:cubicBezTo>
                      <a:pt x="81" y="118"/>
                      <a:pt x="83" y="130"/>
                      <a:pt x="84" y="138"/>
                    </a:cubicBezTo>
                    <a:moveTo>
                      <a:pt x="197" y="124"/>
                    </a:moveTo>
                    <a:cubicBezTo>
                      <a:pt x="192" y="118"/>
                      <a:pt x="193" y="112"/>
                      <a:pt x="198" y="103"/>
                    </a:cubicBezTo>
                    <a:cubicBezTo>
                      <a:pt x="201" y="98"/>
                      <a:pt x="205" y="97"/>
                      <a:pt x="209" y="97"/>
                    </a:cubicBezTo>
                    <a:cubicBezTo>
                      <a:pt x="210" y="97"/>
                      <a:pt x="210" y="97"/>
                      <a:pt x="211" y="97"/>
                    </a:cubicBezTo>
                    <a:cubicBezTo>
                      <a:pt x="208" y="107"/>
                      <a:pt x="203" y="116"/>
                      <a:pt x="197" y="124"/>
                    </a:cubicBezTo>
                    <a:moveTo>
                      <a:pt x="55" y="114"/>
                    </a:moveTo>
                    <a:cubicBezTo>
                      <a:pt x="48" y="104"/>
                      <a:pt x="42" y="94"/>
                      <a:pt x="39" y="83"/>
                    </a:cubicBezTo>
                    <a:cubicBezTo>
                      <a:pt x="41" y="83"/>
                      <a:pt x="42" y="83"/>
                      <a:pt x="45" y="83"/>
                    </a:cubicBezTo>
                    <a:cubicBezTo>
                      <a:pt x="45" y="83"/>
                      <a:pt x="46" y="83"/>
                      <a:pt x="46" y="83"/>
                    </a:cubicBezTo>
                    <a:cubicBezTo>
                      <a:pt x="50" y="83"/>
                      <a:pt x="54" y="85"/>
                      <a:pt x="57" y="89"/>
                    </a:cubicBezTo>
                    <a:cubicBezTo>
                      <a:pt x="58" y="90"/>
                      <a:pt x="58" y="91"/>
                      <a:pt x="59" y="92"/>
                    </a:cubicBezTo>
                    <a:cubicBezTo>
                      <a:pt x="63" y="96"/>
                      <a:pt x="61" y="106"/>
                      <a:pt x="58" y="112"/>
                    </a:cubicBezTo>
                    <a:cubicBezTo>
                      <a:pt x="57" y="113"/>
                      <a:pt x="56" y="113"/>
                      <a:pt x="55" y="114"/>
                    </a:cubicBezTo>
                    <a:moveTo>
                      <a:pt x="213" y="90"/>
                    </a:moveTo>
                    <a:cubicBezTo>
                      <a:pt x="207" y="89"/>
                      <a:pt x="207" y="82"/>
                      <a:pt x="208" y="76"/>
                    </a:cubicBezTo>
                    <a:cubicBezTo>
                      <a:pt x="209" y="71"/>
                      <a:pt x="213" y="68"/>
                      <a:pt x="218" y="66"/>
                    </a:cubicBezTo>
                    <a:cubicBezTo>
                      <a:pt x="217" y="74"/>
                      <a:pt x="215" y="82"/>
                      <a:pt x="213" y="90"/>
                    </a:cubicBezTo>
                    <a:moveTo>
                      <a:pt x="36" y="74"/>
                    </a:moveTo>
                    <a:cubicBezTo>
                      <a:pt x="34" y="65"/>
                      <a:pt x="34" y="56"/>
                      <a:pt x="34" y="48"/>
                    </a:cubicBezTo>
                    <a:cubicBezTo>
                      <a:pt x="39" y="51"/>
                      <a:pt x="42" y="55"/>
                      <a:pt x="42" y="63"/>
                    </a:cubicBezTo>
                    <a:cubicBezTo>
                      <a:pt x="42" y="69"/>
                      <a:pt x="40" y="71"/>
                      <a:pt x="36" y="74"/>
                    </a:cubicBezTo>
                    <a:moveTo>
                      <a:pt x="45" y="10"/>
                    </a:moveTo>
                    <a:cubicBezTo>
                      <a:pt x="45" y="10"/>
                      <a:pt x="46" y="10"/>
                      <a:pt x="46" y="9"/>
                    </a:cubicBezTo>
                    <a:cubicBezTo>
                      <a:pt x="50" y="10"/>
                      <a:pt x="52" y="12"/>
                      <a:pt x="52" y="15"/>
                    </a:cubicBezTo>
                    <a:cubicBezTo>
                      <a:pt x="52" y="16"/>
                      <a:pt x="52" y="18"/>
                      <a:pt x="52" y="19"/>
                    </a:cubicBezTo>
                    <a:cubicBezTo>
                      <a:pt x="53" y="24"/>
                      <a:pt x="52" y="28"/>
                      <a:pt x="47" y="32"/>
                    </a:cubicBezTo>
                    <a:cubicBezTo>
                      <a:pt x="44" y="35"/>
                      <a:pt x="39" y="38"/>
                      <a:pt x="35" y="39"/>
                    </a:cubicBezTo>
                    <a:cubicBezTo>
                      <a:pt x="36" y="31"/>
                      <a:pt x="38" y="23"/>
                      <a:pt x="41" y="15"/>
                    </a:cubicBezTo>
                    <a:cubicBezTo>
                      <a:pt x="42" y="13"/>
                      <a:pt x="43" y="11"/>
                      <a:pt x="44" y="10"/>
                    </a:cubicBezTo>
                    <a:cubicBezTo>
                      <a:pt x="44" y="10"/>
                      <a:pt x="44" y="10"/>
                      <a:pt x="45" y="10"/>
                    </a:cubicBezTo>
                    <a:moveTo>
                      <a:pt x="44" y="0"/>
                    </a:moveTo>
                    <a:cubicBezTo>
                      <a:pt x="43" y="0"/>
                      <a:pt x="43" y="0"/>
                      <a:pt x="42" y="0"/>
                    </a:cubicBezTo>
                    <a:cubicBezTo>
                      <a:pt x="40" y="2"/>
                      <a:pt x="36" y="7"/>
                      <a:pt x="33" y="13"/>
                    </a:cubicBezTo>
                    <a:cubicBezTo>
                      <a:pt x="18" y="39"/>
                      <a:pt x="0" y="99"/>
                      <a:pt x="38" y="159"/>
                    </a:cubicBezTo>
                    <a:cubicBezTo>
                      <a:pt x="48" y="165"/>
                      <a:pt x="57" y="175"/>
                      <a:pt x="63" y="185"/>
                    </a:cubicBezTo>
                    <a:cubicBezTo>
                      <a:pt x="79" y="197"/>
                      <a:pt x="101" y="206"/>
                      <a:pt x="126" y="206"/>
                    </a:cubicBezTo>
                    <a:cubicBezTo>
                      <a:pt x="127" y="206"/>
                      <a:pt x="127" y="206"/>
                      <a:pt x="128" y="206"/>
                    </a:cubicBezTo>
                    <a:cubicBezTo>
                      <a:pt x="174" y="205"/>
                      <a:pt x="207" y="180"/>
                      <a:pt x="220" y="151"/>
                    </a:cubicBezTo>
                    <a:cubicBezTo>
                      <a:pt x="224" y="131"/>
                      <a:pt x="228" y="111"/>
                      <a:pt x="234" y="89"/>
                    </a:cubicBezTo>
                    <a:cubicBezTo>
                      <a:pt x="234" y="61"/>
                      <a:pt x="225" y="43"/>
                      <a:pt x="222" y="36"/>
                    </a:cubicBezTo>
                    <a:cubicBezTo>
                      <a:pt x="220" y="38"/>
                      <a:pt x="218" y="39"/>
                      <a:pt x="217" y="41"/>
                    </a:cubicBezTo>
                    <a:cubicBezTo>
                      <a:pt x="217" y="46"/>
                      <a:pt x="218" y="52"/>
                      <a:pt x="218" y="58"/>
                    </a:cubicBezTo>
                    <a:cubicBezTo>
                      <a:pt x="214" y="58"/>
                      <a:pt x="211" y="56"/>
                      <a:pt x="211" y="51"/>
                    </a:cubicBezTo>
                    <a:cubicBezTo>
                      <a:pt x="211" y="49"/>
                      <a:pt x="212" y="46"/>
                      <a:pt x="214" y="43"/>
                    </a:cubicBezTo>
                    <a:cubicBezTo>
                      <a:pt x="211" y="45"/>
                      <a:pt x="208" y="47"/>
                      <a:pt x="205" y="49"/>
                    </a:cubicBezTo>
                    <a:cubicBezTo>
                      <a:pt x="205" y="49"/>
                      <a:pt x="205" y="50"/>
                      <a:pt x="205" y="50"/>
                    </a:cubicBezTo>
                    <a:cubicBezTo>
                      <a:pt x="204" y="58"/>
                      <a:pt x="206" y="62"/>
                      <a:pt x="209" y="63"/>
                    </a:cubicBezTo>
                    <a:cubicBezTo>
                      <a:pt x="205" y="67"/>
                      <a:pt x="202" y="73"/>
                      <a:pt x="201" y="80"/>
                    </a:cubicBezTo>
                    <a:cubicBezTo>
                      <a:pt x="201" y="85"/>
                      <a:pt x="201" y="89"/>
                      <a:pt x="203" y="91"/>
                    </a:cubicBezTo>
                    <a:cubicBezTo>
                      <a:pt x="198" y="93"/>
                      <a:pt x="194" y="96"/>
                      <a:pt x="191" y="102"/>
                    </a:cubicBezTo>
                    <a:cubicBezTo>
                      <a:pt x="188" y="109"/>
                      <a:pt x="187" y="115"/>
                      <a:pt x="188" y="121"/>
                    </a:cubicBezTo>
                    <a:cubicBezTo>
                      <a:pt x="186" y="120"/>
                      <a:pt x="182" y="119"/>
                      <a:pt x="179" y="119"/>
                    </a:cubicBezTo>
                    <a:cubicBezTo>
                      <a:pt x="174" y="119"/>
                      <a:pt x="169" y="121"/>
                      <a:pt x="166" y="125"/>
                    </a:cubicBezTo>
                    <a:cubicBezTo>
                      <a:pt x="163" y="129"/>
                      <a:pt x="161" y="135"/>
                      <a:pt x="160" y="142"/>
                    </a:cubicBezTo>
                    <a:cubicBezTo>
                      <a:pt x="155" y="137"/>
                      <a:pt x="150" y="134"/>
                      <a:pt x="144" y="134"/>
                    </a:cubicBezTo>
                    <a:cubicBezTo>
                      <a:pt x="143" y="134"/>
                      <a:pt x="142" y="134"/>
                      <a:pt x="141" y="134"/>
                    </a:cubicBezTo>
                    <a:cubicBezTo>
                      <a:pt x="134" y="135"/>
                      <a:pt x="130" y="140"/>
                      <a:pt x="128" y="145"/>
                    </a:cubicBezTo>
                    <a:cubicBezTo>
                      <a:pt x="125" y="137"/>
                      <a:pt x="121" y="128"/>
                      <a:pt x="115" y="127"/>
                    </a:cubicBezTo>
                    <a:cubicBezTo>
                      <a:pt x="112" y="127"/>
                      <a:pt x="110" y="126"/>
                      <a:pt x="107" y="126"/>
                    </a:cubicBezTo>
                    <a:cubicBezTo>
                      <a:pt x="104" y="126"/>
                      <a:pt x="100" y="127"/>
                      <a:pt x="98" y="129"/>
                    </a:cubicBezTo>
                    <a:cubicBezTo>
                      <a:pt x="95" y="131"/>
                      <a:pt x="93" y="136"/>
                      <a:pt x="90" y="139"/>
                    </a:cubicBezTo>
                    <a:cubicBezTo>
                      <a:pt x="89" y="128"/>
                      <a:pt x="87" y="114"/>
                      <a:pt x="77" y="111"/>
                    </a:cubicBezTo>
                    <a:cubicBezTo>
                      <a:pt x="74" y="110"/>
                      <a:pt x="72" y="110"/>
                      <a:pt x="69" y="110"/>
                    </a:cubicBezTo>
                    <a:cubicBezTo>
                      <a:pt x="68" y="110"/>
                      <a:pt x="67" y="110"/>
                      <a:pt x="65" y="110"/>
                    </a:cubicBezTo>
                    <a:cubicBezTo>
                      <a:pt x="67" y="104"/>
                      <a:pt x="68" y="98"/>
                      <a:pt x="67" y="94"/>
                    </a:cubicBezTo>
                    <a:cubicBezTo>
                      <a:pt x="67" y="90"/>
                      <a:pt x="61" y="82"/>
                      <a:pt x="58" y="80"/>
                    </a:cubicBezTo>
                    <a:cubicBezTo>
                      <a:pt x="53" y="77"/>
                      <a:pt x="49" y="77"/>
                      <a:pt x="44" y="77"/>
                    </a:cubicBezTo>
                    <a:cubicBezTo>
                      <a:pt x="45" y="76"/>
                      <a:pt x="46" y="75"/>
                      <a:pt x="47" y="73"/>
                    </a:cubicBezTo>
                    <a:cubicBezTo>
                      <a:pt x="49" y="69"/>
                      <a:pt x="48" y="63"/>
                      <a:pt x="48" y="59"/>
                    </a:cubicBezTo>
                    <a:cubicBezTo>
                      <a:pt x="48" y="52"/>
                      <a:pt x="45" y="48"/>
                      <a:pt x="41" y="45"/>
                    </a:cubicBezTo>
                    <a:cubicBezTo>
                      <a:pt x="48" y="42"/>
                      <a:pt x="56" y="35"/>
                      <a:pt x="58" y="27"/>
                    </a:cubicBezTo>
                    <a:cubicBezTo>
                      <a:pt x="59" y="25"/>
                      <a:pt x="59" y="22"/>
                      <a:pt x="59" y="20"/>
                    </a:cubicBezTo>
                    <a:cubicBezTo>
                      <a:pt x="59" y="15"/>
                      <a:pt x="58" y="10"/>
                      <a:pt x="55" y="6"/>
                    </a:cubicBezTo>
                    <a:cubicBezTo>
                      <a:pt x="53" y="5"/>
                      <a:pt x="52" y="4"/>
                      <a:pt x="50" y="3"/>
                    </a:cubicBezTo>
                    <a:cubicBezTo>
                      <a:pt x="49" y="3"/>
                      <a:pt x="48" y="2"/>
                      <a:pt x="47" y="2"/>
                    </a:cubicBezTo>
                    <a:cubicBezTo>
                      <a:pt x="46" y="1"/>
                      <a:pt x="45" y="0"/>
                      <a:pt x="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8" name="Freeform 356"/>
              <p:cNvSpPr>
                <a:spLocks noEditPoints="1"/>
              </p:cNvSpPr>
              <p:nvPr/>
            </p:nvSpPr>
            <p:spPr bwMode="auto">
              <a:xfrm>
                <a:off x="5724" y="3716"/>
                <a:ext cx="111" cy="109"/>
              </a:xfrm>
              <a:custGeom>
                <a:avLst/>
                <a:gdLst>
                  <a:gd name="T0" fmla="*/ 136 w 224"/>
                  <a:gd name="T1" fmla="*/ 198 h 221"/>
                  <a:gd name="T2" fmla="*/ 66 w 224"/>
                  <a:gd name="T3" fmla="*/ 53 h 221"/>
                  <a:gd name="T4" fmla="*/ 125 w 224"/>
                  <a:gd name="T5" fmla="*/ 23 h 221"/>
                  <a:gd name="T6" fmla="*/ 195 w 224"/>
                  <a:gd name="T7" fmla="*/ 58 h 221"/>
                  <a:gd name="T8" fmla="*/ 209 w 224"/>
                  <a:gd name="T9" fmla="*/ 94 h 221"/>
                  <a:gd name="T10" fmla="*/ 204 w 224"/>
                  <a:gd name="T11" fmla="*/ 135 h 221"/>
                  <a:gd name="T12" fmla="*/ 203 w 224"/>
                  <a:gd name="T13" fmla="*/ 136 h 221"/>
                  <a:gd name="T14" fmla="*/ 141 w 224"/>
                  <a:gd name="T15" fmla="*/ 198 h 221"/>
                  <a:gd name="T16" fmla="*/ 136 w 224"/>
                  <a:gd name="T17" fmla="*/ 198 h 221"/>
                  <a:gd name="T18" fmla="*/ 118 w 224"/>
                  <a:gd name="T19" fmla="*/ 0 h 221"/>
                  <a:gd name="T20" fmla="*/ 99 w 224"/>
                  <a:gd name="T21" fmla="*/ 2 h 221"/>
                  <a:gd name="T22" fmla="*/ 39 w 224"/>
                  <a:gd name="T23" fmla="*/ 39 h 221"/>
                  <a:gd name="T24" fmla="*/ 21 w 224"/>
                  <a:gd name="T25" fmla="*/ 150 h 221"/>
                  <a:gd name="T26" fmla="*/ 24 w 224"/>
                  <a:gd name="T27" fmla="*/ 157 h 221"/>
                  <a:gd name="T28" fmla="*/ 26 w 224"/>
                  <a:gd name="T29" fmla="*/ 163 h 221"/>
                  <a:gd name="T30" fmla="*/ 33 w 224"/>
                  <a:gd name="T31" fmla="*/ 175 h 221"/>
                  <a:gd name="T32" fmla="*/ 39 w 224"/>
                  <a:gd name="T33" fmla="*/ 183 h 221"/>
                  <a:gd name="T34" fmla="*/ 79 w 224"/>
                  <a:gd name="T35" fmla="*/ 212 h 221"/>
                  <a:gd name="T36" fmla="*/ 122 w 224"/>
                  <a:gd name="T37" fmla="*/ 221 h 221"/>
                  <a:gd name="T38" fmla="*/ 159 w 224"/>
                  <a:gd name="T39" fmla="*/ 213 h 221"/>
                  <a:gd name="T40" fmla="*/ 163 w 224"/>
                  <a:gd name="T41" fmla="*/ 211 h 221"/>
                  <a:gd name="T42" fmla="*/ 172 w 224"/>
                  <a:gd name="T43" fmla="*/ 205 h 221"/>
                  <a:gd name="T44" fmla="*/ 175 w 224"/>
                  <a:gd name="T45" fmla="*/ 203 h 221"/>
                  <a:gd name="T46" fmla="*/ 180 w 224"/>
                  <a:gd name="T47" fmla="*/ 198 h 221"/>
                  <a:gd name="T48" fmla="*/ 195 w 224"/>
                  <a:gd name="T49" fmla="*/ 181 h 221"/>
                  <a:gd name="T50" fmla="*/ 224 w 224"/>
                  <a:gd name="T51" fmla="*/ 101 h 221"/>
                  <a:gd name="T52" fmla="*/ 224 w 224"/>
                  <a:gd name="T53" fmla="*/ 96 h 221"/>
                  <a:gd name="T54" fmla="*/ 222 w 224"/>
                  <a:gd name="T55" fmla="*/ 80 h 221"/>
                  <a:gd name="T56" fmla="*/ 214 w 224"/>
                  <a:gd name="T57" fmla="*/ 55 h 221"/>
                  <a:gd name="T58" fmla="*/ 159 w 224"/>
                  <a:gd name="T59" fmla="*/ 7 h 221"/>
                  <a:gd name="T60" fmla="*/ 120 w 224"/>
                  <a:gd name="T61" fmla="*/ 0 h 221"/>
                  <a:gd name="T62" fmla="*/ 118 w 224"/>
                  <a:gd name="T63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4" h="221">
                    <a:moveTo>
                      <a:pt x="136" y="198"/>
                    </a:moveTo>
                    <a:cubicBezTo>
                      <a:pt x="98" y="198"/>
                      <a:pt x="0" y="148"/>
                      <a:pt x="66" y="53"/>
                    </a:cubicBezTo>
                    <a:cubicBezTo>
                      <a:pt x="80" y="32"/>
                      <a:pt x="102" y="23"/>
                      <a:pt x="125" y="23"/>
                    </a:cubicBezTo>
                    <a:cubicBezTo>
                      <a:pt x="154" y="23"/>
                      <a:pt x="184" y="38"/>
                      <a:pt x="195" y="58"/>
                    </a:cubicBezTo>
                    <a:cubicBezTo>
                      <a:pt x="202" y="68"/>
                      <a:pt x="207" y="82"/>
                      <a:pt x="209" y="94"/>
                    </a:cubicBezTo>
                    <a:cubicBezTo>
                      <a:pt x="211" y="108"/>
                      <a:pt x="208" y="121"/>
                      <a:pt x="204" y="135"/>
                    </a:cubicBezTo>
                    <a:cubicBezTo>
                      <a:pt x="204" y="135"/>
                      <a:pt x="203" y="135"/>
                      <a:pt x="203" y="136"/>
                    </a:cubicBezTo>
                    <a:cubicBezTo>
                      <a:pt x="200" y="144"/>
                      <a:pt x="183" y="191"/>
                      <a:pt x="141" y="198"/>
                    </a:cubicBezTo>
                    <a:cubicBezTo>
                      <a:pt x="139" y="198"/>
                      <a:pt x="138" y="198"/>
                      <a:pt x="136" y="198"/>
                    </a:cubicBezTo>
                    <a:moveTo>
                      <a:pt x="118" y="0"/>
                    </a:moveTo>
                    <a:cubicBezTo>
                      <a:pt x="112" y="0"/>
                      <a:pt x="105" y="1"/>
                      <a:pt x="99" y="2"/>
                    </a:cubicBezTo>
                    <a:cubicBezTo>
                      <a:pt x="79" y="6"/>
                      <a:pt x="57" y="16"/>
                      <a:pt x="39" y="39"/>
                    </a:cubicBezTo>
                    <a:cubicBezTo>
                      <a:pt x="24" y="58"/>
                      <a:pt x="5" y="104"/>
                      <a:pt x="21" y="150"/>
                    </a:cubicBezTo>
                    <a:cubicBezTo>
                      <a:pt x="22" y="153"/>
                      <a:pt x="23" y="155"/>
                      <a:pt x="24" y="157"/>
                    </a:cubicBezTo>
                    <a:cubicBezTo>
                      <a:pt x="25" y="159"/>
                      <a:pt x="25" y="161"/>
                      <a:pt x="26" y="163"/>
                    </a:cubicBezTo>
                    <a:cubicBezTo>
                      <a:pt x="28" y="167"/>
                      <a:pt x="30" y="171"/>
                      <a:pt x="33" y="175"/>
                    </a:cubicBezTo>
                    <a:cubicBezTo>
                      <a:pt x="35" y="178"/>
                      <a:pt x="37" y="181"/>
                      <a:pt x="39" y="183"/>
                    </a:cubicBezTo>
                    <a:cubicBezTo>
                      <a:pt x="50" y="196"/>
                      <a:pt x="64" y="206"/>
                      <a:pt x="79" y="212"/>
                    </a:cubicBezTo>
                    <a:cubicBezTo>
                      <a:pt x="94" y="218"/>
                      <a:pt x="109" y="221"/>
                      <a:pt x="122" y="221"/>
                    </a:cubicBezTo>
                    <a:cubicBezTo>
                      <a:pt x="139" y="221"/>
                      <a:pt x="153" y="217"/>
                      <a:pt x="159" y="213"/>
                    </a:cubicBezTo>
                    <a:cubicBezTo>
                      <a:pt x="160" y="212"/>
                      <a:pt x="162" y="211"/>
                      <a:pt x="163" y="211"/>
                    </a:cubicBezTo>
                    <a:cubicBezTo>
                      <a:pt x="166" y="209"/>
                      <a:pt x="169" y="207"/>
                      <a:pt x="172" y="205"/>
                    </a:cubicBezTo>
                    <a:cubicBezTo>
                      <a:pt x="173" y="204"/>
                      <a:pt x="174" y="204"/>
                      <a:pt x="175" y="203"/>
                    </a:cubicBezTo>
                    <a:cubicBezTo>
                      <a:pt x="176" y="201"/>
                      <a:pt x="178" y="200"/>
                      <a:pt x="180" y="198"/>
                    </a:cubicBezTo>
                    <a:cubicBezTo>
                      <a:pt x="184" y="194"/>
                      <a:pt x="189" y="189"/>
                      <a:pt x="195" y="181"/>
                    </a:cubicBezTo>
                    <a:cubicBezTo>
                      <a:pt x="209" y="164"/>
                      <a:pt x="224" y="141"/>
                      <a:pt x="224" y="101"/>
                    </a:cubicBezTo>
                    <a:cubicBezTo>
                      <a:pt x="224" y="100"/>
                      <a:pt x="224" y="98"/>
                      <a:pt x="224" y="96"/>
                    </a:cubicBezTo>
                    <a:cubicBezTo>
                      <a:pt x="224" y="91"/>
                      <a:pt x="223" y="85"/>
                      <a:pt x="222" y="80"/>
                    </a:cubicBezTo>
                    <a:cubicBezTo>
                      <a:pt x="220" y="71"/>
                      <a:pt x="217" y="63"/>
                      <a:pt x="214" y="55"/>
                    </a:cubicBezTo>
                    <a:cubicBezTo>
                      <a:pt x="205" y="32"/>
                      <a:pt x="182" y="15"/>
                      <a:pt x="159" y="7"/>
                    </a:cubicBezTo>
                    <a:cubicBezTo>
                      <a:pt x="149" y="4"/>
                      <a:pt x="135" y="1"/>
                      <a:pt x="120" y="0"/>
                    </a:cubicBezTo>
                    <a:cubicBezTo>
                      <a:pt x="119" y="0"/>
                      <a:pt x="118" y="0"/>
                      <a:pt x="1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9" name="Freeform 357"/>
              <p:cNvSpPr>
                <a:spLocks noEditPoints="1"/>
              </p:cNvSpPr>
              <p:nvPr/>
            </p:nvSpPr>
            <p:spPr bwMode="auto">
              <a:xfrm>
                <a:off x="6146" y="2816"/>
                <a:ext cx="125" cy="117"/>
              </a:xfrm>
              <a:custGeom>
                <a:avLst/>
                <a:gdLst>
                  <a:gd name="T0" fmla="*/ 195 w 253"/>
                  <a:gd name="T1" fmla="*/ 209 h 235"/>
                  <a:gd name="T2" fmla="*/ 196 w 253"/>
                  <a:gd name="T3" fmla="*/ 220 h 235"/>
                  <a:gd name="T4" fmla="*/ 198 w 253"/>
                  <a:gd name="T5" fmla="*/ 207 h 235"/>
                  <a:gd name="T6" fmla="*/ 191 w 253"/>
                  <a:gd name="T7" fmla="*/ 203 h 235"/>
                  <a:gd name="T8" fmla="*/ 191 w 253"/>
                  <a:gd name="T9" fmla="*/ 203 h 235"/>
                  <a:gd name="T10" fmla="*/ 5 w 253"/>
                  <a:gd name="T11" fmla="*/ 115 h 235"/>
                  <a:gd name="T12" fmla="*/ 0 w 253"/>
                  <a:gd name="T13" fmla="*/ 138 h 235"/>
                  <a:gd name="T14" fmla="*/ 16 w 253"/>
                  <a:gd name="T15" fmla="*/ 111 h 235"/>
                  <a:gd name="T16" fmla="*/ 5 w 253"/>
                  <a:gd name="T17" fmla="*/ 107 h 235"/>
                  <a:gd name="T18" fmla="*/ 9 w 253"/>
                  <a:gd name="T19" fmla="*/ 107 h 235"/>
                  <a:gd name="T20" fmla="*/ 14 w 253"/>
                  <a:gd name="T21" fmla="*/ 99 h 235"/>
                  <a:gd name="T22" fmla="*/ 172 w 253"/>
                  <a:gd name="T23" fmla="*/ 228 h 235"/>
                  <a:gd name="T24" fmla="*/ 180 w 253"/>
                  <a:gd name="T25" fmla="*/ 211 h 235"/>
                  <a:gd name="T26" fmla="*/ 172 w 253"/>
                  <a:gd name="T27" fmla="*/ 228 h 235"/>
                  <a:gd name="T28" fmla="*/ 197 w 253"/>
                  <a:gd name="T29" fmla="*/ 161 h 235"/>
                  <a:gd name="T30" fmla="*/ 204 w 253"/>
                  <a:gd name="T31" fmla="*/ 175 h 235"/>
                  <a:gd name="T32" fmla="*/ 191 w 253"/>
                  <a:gd name="T33" fmla="*/ 122 h 235"/>
                  <a:gd name="T34" fmla="*/ 209 w 253"/>
                  <a:gd name="T35" fmla="*/ 135 h 235"/>
                  <a:gd name="T36" fmla="*/ 24 w 253"/>
                  <a:gd name="T37" fmla="*/ 97 h 235"/>
                  <a:gd name="T38" fmla="*/ 41 w 253"/>
                  <a:gd name="T39" fmla="*/ 90 h 235"/>
                  <a:gd name="T40" fmla="*/ 185 w 253"/>
                  <a:gd name="T41" fmla="*/ 96 h 235"/>
                  <a:gd name="T42" fmla="*/ 173 w 253"/>
                  <a:gd name="T43" fmla="*/ 72 h 235"/>
                  <a:gd name="T44" fmla="*/ 185 w 253"/>
                  <a:gd name="T45" fmla="*/ 96 h 235"/>
                  <a:gd name="T46" fmla="*/ 135 w 253"/>
                  <a:gd name="T47" fmla="*/ 63 h 235"/>
                  <a:gd name="T48" fmla="*/ 160 w 253"/>
                  <a:gd name="T49" fmla="*/ 65 h 235"/>
                  <a:gd name="T50" fmla="*/ 146 w 253"/>
                  <a:gd name="T51" fmla="*/ 77 h 235"/>
                  <a:gd name="T52" fmla="*/ 56 w 253"/>
                  <a:gd name="T53" fmla="*/ 74 h 235"/>
                  <a:gd name="T54" fmla="*/ 84 w 253"/>
                  <a:gd name="T55" fmla="*/ 55 h 235"/>
                  <a:gd name="T56" fmla="*/ 74 w 253"/>
                  <a:gd name="T57" fmla="*/ 76 h 235"/>
                  <a:gd name="T58" fmla="*/ 66 w 253"/>
                  <a:gd name="T59" fmla="*/ 78 h 235"/>
                  <a:gd name="T60" fmla="*/ 100 w 253"/>
                  <a:gd name="T61" fmla="*/ 65 h 235"/>
                  <a:gd name="T62" fmla="*/ 91 w 253"/>
                  <a:gd name="T63" fmla="*/ 54 h 235"/>
                  <a:gd name="T64" fmla="*/ 123 w 253"/>
                  <a:gd name="T65" fmla="*/ 54 h 235"/>
                  <a:gd name="T66" fmla="*/ 130 w 253"/>
                  <a:gd name="T67" fmla="*/ 0 h 235"/>
                  <a:gd name="T68" fmla="*/ 107 w 253"/>
                  <a:gd name="T69" fmla="*/ 3 h 235"/>
                  <a:gd name="T70" fmla="*/ 23 w 253"/>
                  <a:gd name="T71" fmla="*/ 98 h 235"/>
                  <a:gd name="T72" fmla="*/ 20 w 253"/>
                  <a:gd name="T73" fmla="*/ 106 h 235"/>
                  <a:gd name="T74" fmla="*/ 26 w 253"/>
                  <a:gd name="T75" fmla="*/ 123 h 235"/>
                  <a:gd name="T76" fmla="*/ 28 w 253"/>
                  <a:gd name="T77" fmla="*/ 104 h 235"/>
                  <a:gd name="T78" fmla="*/ 43 w 253"/>
                  <a:gd name="T79" fmla="*/ 97 h 235"/>
                  <a:gd name="T80" fmla="*/ 51 w 253"/>
                  <a:gd name="T81" fmla="*/ 79 h 235"/>
                  <a:gd name="T82" fmla="*/ 66 w 253"/>
                  <a:gd name="T83" fmla="*/ 86 h 235"/>
                  <a:gd name="T84" fmla="*/ 90 w 253"/>
                  <a:gd name="T85" fmla="*/ 66 h 235"/>
                  <a:gd name="T86" fmla="*/ 105 w 253"/>
                  <a:gd name="T87" fmla="*/ 73 h 235"/>
                  <a:gd name="T88" fmla="*/ 129 w 253"/>
                  <a:gd name="T89" fmla="*/ 71 h 235"/>
                  <a:gd name="T90" fmla="*/ 146 w 253"/>
                  <a:gd name="T91" fmla="*/ 86 h 235"/>
                  <a:gd name="T92" fmla="*/ 168 w 253"/>
                  <a:gd name="T93" fmla="*/ 96 h 235"/>
                  <a:gd name="T94" fmla="*/ 189 w 253"/>
                  <a:gd name="T95" fmla="*/ 102 h 235"/>
                  <a:gd name="T96" fmla="*/ 200 w 253"/>
                  <a:gd name="T97" fmla="*/ 140 h 235"/>
                  <a:gd name="T98" fmla="*/ 194 w 253"/>
                  <a:gd name="T99" fmla="*/ 175 h 235"/>
                  <a:gd name="T100" fmla="*/ 181 w 253"/>
                  <a:gd name="T101" fmla="*/ 203 h 235"/>
                  <a:gd name="T102" fmla="*/ 169 w 253"/>
                  <a:gd name="T103" fmla="*/ 211 h 235"/>
                  <a:gd name="T104" fmla="*/ 168 w 253"/>
                  <a:gd name="T105" fmla="*/ 235 h 235"/>
                  <a:gd name="T106" fmla="*/ 170 w 253"/>
                  <a:gd name="T107" fmla="*/ 235 h 235"/>
                  <a:gd name="T108" fmla="*/ 174 w 253"/>
                  <a:gd name="T109" fmla="*/ 235 h 235"/>
                  <a:gd name="T110" fmla="*/ 189 w 253"/>
                  <a:gd name="T111" fmla="*/ 206 h 235"/>
                  <a:gd name="T112" fmla="*/ 198 w 253"/>
                  <a:gd name="T113" fmla="*/ 182 h 235"/>
                  <a:gd name="T114" fmla="*/ 194 w 253"/>
                  <a:gd name="T115" fmla="*/ 199 h 235"/>
                  <a:gd name="T116" fmla="*/ 194 w 253"/>
                  <a:gd name="T117" fmla="*/ 199 h 235"/>
                  <a:gd name="T118" fmla="*/ 245 w 253"/>
                  <a:gd name="T119" fmla="*/ 137 h 235"/>
                  <a:gd name="T120" fmla="*/ 183 w 253"/>
                  <a:gd name="T121" fmla="*/ 13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3" h="235">
                    <a:moveTo>
                      <a:pt x="198" y="207"/>
                    </a:moveTo>
                    <a:cubicBezTo>
                      <a:pt x="197" y="208"/>
                      <a:pt x="196" y="208"/>
                      <a:pt x="195" y="209"/>
                    </a:cubicBezTo>
                    <a:cubicBezTo>
                      <a:pt x="193" y="212"/>
                      <a:pt x="193" y="214"/>
                      <a:pt x="195" y="217"/>
                    </a:cubicBezTo>
                    <a:cubicBezTo>
                      <a:pt x="195" y="218"/>
                      <a:pt x="196" y="219"/>
                      <a:pt x="196" y="220"/>
                    </a:cubicBezTo>
                    <a:cubicBezTo>
                      <a:pt x="199" y="218"/>
                      <a:pt x="203" y="215"/>
                      <a:pt x="206" y="211"/>
                    </a:cubicBezTo>
                    <a:cubicBezTo>
                      <a:pt x="203" y="210"/>
                      <a:pt x="201" y="208"/>
                      <a:pt x="198" y="207"/>
                    </a:cubicBezTo>
                    <a:moveTo>
                      <a:pt x="191" y="203"/>
                    </a:moveTo>
                    <a:cubicBezTo>
                      <a:pt x="191" y="203"/>
                      <a:pt x="191" y="203"/>
                      <a:pt x="191" y="203"/>
                    </a:cubicBezTo>
                    <a:cubicBezTo>
                      <a:pt x="191" y="203"/>
                      <a:pt x="191" y="203"/>
                      <a:pt x="191" y="203"/>
                    </a:cubicBezTo>
                    <a:cubicBezTo>
                      <a:pt x="191" y="203"/>
                      <a:pt x="191" y="203"/>
                      <a:pt x="191" y="203"/>
                    </a:cubicBezTo>
                    <a:moveTo>
                      <a:pt x="16" y="111"/>
                    </a:moveTo>
                    <a:cubicBezTo>
                      <a:pt x="13" y="113"/>
                      <a:pt x="9" y="115"/>
                      <a:pt x="5" y="115"/>
                    </a:cubicBezTo>
                    <a:cubicBezTo>
                      <a:pt x="4" y="115"/>
                      <a:pt x="4" y="115"/>
                      <a:pt x="3" y="115"/>
                    </a:cubicBezTo>
                    <a:cubicBezTo>
                      <a:pt x="1" y="124"/>
                      <a:pt x="0" y="132"/>
                      <a:pt x="0" y="138"/>
                    </a:cubicBezTo>
                    <a:cubicBezTo>
                      <a:pt x="3" y="136"/>
                      <a:pt x="6" y="134"/>
                      <a:pt x="9" y="132"/>
                    </a:cubicBezTo>
                    <a:cubicBezTo>
                      <a:pt x="10" y="125"/>
                      <a:pt x="13" y="118"/>
                      <a:pt x="16" y="111"/>
                    </a:cubicBezTo>
                    <a:moveTo>
                      <a:pt x="9" y="96"/>
                    </a:moveTo>
                    <a:cubicBezTo>
                      <a:pt x="7" y="100"/>
                      <a:pt x="6" y="104"/>
                      <a:pt x="5" y="107"/>
                    </a:cubicBezTo>
                    <a:cubicBezTo>
                      <a:pt x="6" y="107"/>
                      <a:pt x="7" y="107"/>
                      <a:pt x="8" y="107"/>
                    </a:cubicBezTo>
                    <a:cubicBezTo>
                      <a:pt x="8" y="107"/>
                      <a:pt x="8" y="107"/>
                      <a:pt x="9" y="107"/>
                    </a:cubicBezTo>
                    <a:cubicBezTo>
                      <a:pt x="11" y="107"/>
                      <a:pt x="13" y="105"/>
                      <a:pt x="14" y="102"/>
                    </a:cubicBezTo>
                    <a:cubicBezTo>
                      <a:pt x="14" y="101"/>
                      <a:pt x="14" y="100"/>
                      <a:pt x="14" y="99"/>
                    </a:cubicBezTo>
                    <a:cubicBezTo>
                      <a:pt x="12" y="98"/>
                      <a:pt x="10" y="97"/>
                      <a:pt x="9" y="96"/>
                    </a:cubicBezTo>
                    <a:moveTo>
                      <a:pt x="172" y="228"/>
                    </a:moveTo>
                    <a:cubicBezTo>
                      <a:pt x="171" y="224"/>
                      <a:pt x="173" y="217"/>
                      <a:pt x="174" y="215"/>
                    </a:cubicBezTo>
                    <a:cubicBezTo>
                      <a:pt x="176" y="212"/>
                      <a:pt x="178" y="211"/>
                      <a:pt x="180" y="211"/>
                    </a:cubicBezTo>
                    <a:cubicBezTo>
                      <a:pt x="182" y="211"/>
                      <a:pt x="183" y="212"/>
                      <a:pt x="185" y="213"/>
                    </a:cubicBezTo>
                    <a:cubicBezTo>
                      <a:pt x="181" y="218"/>
                      <a:pt x="176" y="223"/>
                      <a:pt x="172" y="228"/>
                    </a:cubicBezTo>
                    <a:moveTo>
                      <a:pt x="204" y="175"/>
                    </a:moveTo>
                    <a:cubicBezTo>
                      <a:pt x="199" y="172"/>
                      <a:pt x="196" y="168"/>
                      <a:pt x="197" y="161"/>
                    </a:cubicBezTo>
                    <a:cubicBezTo>
                      <a:pt x="198" y="151"/>
                      <a:pt x="201" y="145"/>
                      <a:pt x="209" y="142"/>
                    </a:cubicBezTo>
                    <a:cubicBezTo>
                      <a:pt x="209" y="153"/>
                      <a:pt x="207" y="164"/>
                      <a:pt x="204" y="175"/>
                    </a:cubicBezTo>
                    <a:moveTo>
                      <a:pt x="209" y="135"/>
                    </a:moveTo>
                    <a:cubicBezTo>
                      <a:pt x="201" y="135"/>
                      <a:pt x="193" y="129"/>
                      <a:pt x="191" y="122"/>
                    </a:cubicBezTo>
                    <a:cubicBezTo>
                      <a:pt x="190" y="119"/>
                      <a:pt x="194" y="103"/>
                      <a:pt x="199" y="101"/>
                    </a:cubicBezTo>
                    <a:cubicBezTo>
                      <a:pt x="205" y="111"/>
                      <a:pt x="208" y="123"/>
                      <a:pt x="209" y="135"/>
                    </a:cubicBezTo>
                    <a:moveTo>
                      <a:pt x="27" y="97"/>
                    </a:moveTo>
                    <a:cubicBezTo>
                      <a:pt x="26" y="97"/>
                      <a:pt x="25" y="97"/>
                      <a:pt x="24" y="97"/>
                    </a:cubicBezTo>
                    <a:cubicBezTo>
                      <a:pt x="29" y="90"/>
                      <a:pt x="36" y="83"/>
                      <a:pt x="43" y="76"/>
                    </a:cubicBezTo>
                    <a:cubicBezTo>
                      <a:pt x="44" y="81"/>
                      <a:pt x="45" y="85"/>
                      <a:pt x="41" y="90"/>
                    </a:cubicBezTo>
                    <a:cubicBezTo>
                      <a:pt x="36" y="96"/>
                      <a:pt x="32" y="97"/>
                      <a:pt x="27" y="97"/>
                    </a:cubicBezTo>
                    <a:moveTo>
                      <a:pt x="185" y="96"/>
                    </a:moveTo>
                    <a:cubicBezTo>
                      <a:pt x="179" y="96"/>
                      <a:pt x="175" y="94"/>
                      <a:pt x="172" y="90"/>
                    </a:cubicBezTo>
                    <a:cubicBezTo>
                      <a:pt x="169" y="84"/>
                      <a:pt x="170" y="78"/>
                      <a:pt x="173" y="72"/>
                    </a:cubicBezTo>
                    <a:cubicBezTo>
                      <a:pt x="182" y="79"/>
                      <a:pt x="190" y="86"/>
                      <a:pt x="196" y="94"/>
                    </a:cubicBezTo>
                    <a:cubicBezTo>
                      <a:pt x="192" y="95"/>
                      <a:pt x="188" y="96"/>
                      <a:pt x="185" y="96"/>
                    </a:cubicBezTo>
                    <a:moveTo>
                      <a:pt x="146" y="77"/>
                    </a:moveTo>
                    <a:cubicBezTo>
                      <a:pt x="140" y="77"/>
                      <a:pt x="135" y="73"/>
                      <a:pt x="135" y="63"/>
                    </a:cubicBezTo>
                    <a:cubicBezTo>
                      <a:pt x="135" y="61"/>
                      <a:pt x="135" y="58"/>
                      <a:pt x="135" y="56"/>
                    </a:cubicBezTo>
                    <a:cubicBezTo>
                      <a:pt x="143" y="58"/>
                      <a:pt x="151" y="61"/>
                      <a:pt x="160" y="65"/>
                    </a:cubicBezTo>
                    <a:cubicBezTo>
                      <a:pt x="162" y="66"/>
                      <a:pt x="164" y="67"/>
                      <a:pt x="165" y="68"/>
                    </a:cubicBezTo>
                    <a:cubicBezTo>
                      <a:pt x="160" y="73"/>
                      <a:pt x="152" y="77"/>
                      <a:pt x="146" y="77"/>
                    </a:cubicBezTo>
                    <a:moveTo>
                      <a:pt x="66" y="78"/>
                    </a:moveTo>
                    <a:cubicBezTo>
                      <a:pt x="62" y="78"/>
                      <a:pt x="58" y="77"/>
                      <a:pt x="56" y="74"/>
                    </a:cubicBezTo>
                    <a:cubicBezTo>
                      <a:pt x="54" y="73"/>
                      <a:pt x="52" y="71"/>
                      <a:pt x="50" y="70"/>
                    </a:cubicBezTo>
                    <a:cubicBezTo>
                      <a:pt x="60" y="64"/>
                      <a:pt x="71" y="58"/>
                      <a:pt x="84" y="55"/>
                    </a:cubicBezTo>
                    <a:cubicBezTo>
                      <a:pt x="84" y="56"/>
                      <a:pt x="84" y="57"/>
                      <a:pt x="85" y="58"/>
                    </a:cubicBezTo>
                    <a:cubicBezTo>
                      <a:pt x="84" y="66"/>
                      <a:pt x="79" y="75"/>
                      <a:pt x="74" y="76"/>
                    </a:cubicBezTo>
                    <a:cubicBezTo>
                      <a:pt x="72" y="77"/>
                      <a:pt x="71" y="77"/>
                      <a:pt x="70" y="78"/>
                    </a:cubicBezTo>
                    <a:cubicBezTo>
                      <a:pt x="69" y="78"/>
                      <a:pt x="67" y="78"/>
                      <a:pt x="66" y="78"/>
                    </a:cubicBezTo>
                    <a:moveTo>
                      <a:pt x="105" y="66"/>
                    </a:moveTo>
                    <a:cubicBezTo>
                      <a:pt x="103" y="66"/>
                      <a:pt x="102" y="66"/>
                      <a:pt x="100" y="65"/>
                    </a:cubicBezTo>
                    <a:cubicBezTo>
                      <a:pt x="98" y="63"/>
                      <a:pt x="94" y="60"/>
                      <a:pt x="92" y="57"/>
                    </a:cubicBezTo>
                    <a:cubicBezTo>
                      <a:pt x="92" y="56"/>
                      <a:pt x="91" y="55"/>
                      <a:pt x="91" y="54"/>
                    </a:cubicBezTo>
                    <a:cubicBezTo>
                      <a:pt x="96" y="53"/>
                      <a:pt x="102" y="52"/>
                      <a:pt x="107" y="52"/>
                    </a:cubicBezTo>
                    <a:cubicBezTo>
                      <a:pt x="112" y="52"/>
                      <a:pt x="118" y="53"/>
                      <a:pt x="123" y="54"/>
                    </a:cubicBezTo>
                    <a:cubicBezTo>
                      <a:pt x="118" y="59"/>
                      <a:pt x="111" y="66"/>
                      <a:pt x="105" y="66"/>
                    </a:cubicBezTo>
                    <a:moveTo>
                      <a:pt x="130" y="0"/>
                    </a:moveTo>
                    <a:cubicBezTo>
                      <a:pt x="125" y="0"/>
                      <a:pt x="119" y="0"/>
                      <a:pt x="115" y="1"/>
                    </a:cubicBezTo>
                    <a:cubicBezTo>
                      <a:pt x="112" y="1"/>
                      <a:pt x="110" y="2"/>
                      <a:pt x="107" y="3"/>
                    </a:cubicBezTo>
                    <a:cubicBezTo>
                      <a:pt x="54" y="18"/>
                      <a:pt x="26" y="55"/>
                      <a:pt x="12" y="87"/>
                    </a:cubicBezTo>
                    <a:cubicBezTo>
                      <a:pt x="17" y="91"/>
                      <a:pt x="21" y="95"/>
                      <a:pt x="23" y="98"/>
                    </a:cubicBezTo>
                    <a:cubicBezTo>
                      <a:pt x="24" y="100"/>
                      <a:pt x="23" y="102"/>
                      <a:pt x="21" y="102"/>
                    </a:cubicBezTo>
                    <a:cubicBezTo>
                      <a:pt x="21" y="104"/>
                      <a:pt x="20" y="105"/>
                      <a:pt x="20" y="106"/>
                    </a:cubicBezTo>
                    <a:cubicBezTo>
                      <a:pt x="23" y="109"/>
                      <a:pt x="24" y="115"/>
                      <a:pt x="25" y="119"/>
                    </a:cubicBezTo>
                    <a:cubicBezTo>
                      <a:pt x="26" y="121"/>
                      <a:pt x="26" y="122"/>
                      <a:pt x="26" y="123"/>
                    </a:cubicBezTo>
                    <a:cubicBezTo>
                      <a:pt x="28" y="122"/>
                      <a:pt x="31" y="122"/>
                      <a:pt x="33" y="121"/>
                    </a:cubicBezTo>
                    <a:cubicBezTo>
                      <a:pt x="32" y="115"/>
                      <a:pt x="31" y="109"/>
                      <a:pt x="28" y="104"/>
                    </a:cubicBezTo>
                    <a:cubicBezTo>
                      <a:pt x="28" y="104"/>
                      <a:pt x="28" y="104"/>
                      <a:pt x="28" y="104"/>
                    </a:cubicBezTo>
                    <a:cubicBezTo>
                      <a:pt x="34" y="104"/>
                      <a:pt x="39" y="103"/>
                      <a:pt x="43" y="97"/>
                    </a:cubicBezTo>
                    <a:cubicBezTo>
                      <a:pt x="46" y="94"/>
                      <a:pt x="51" y="89"/>
                      <a:pt x="51" y="85"/>
                    </a:cubicBezTo>
                    <a:cubicBezTo>
                      <a:pt x="52" y="83"/>
                      <a:pt x="51" y="81"/>
                      <a:pt x="51" y="79"/>
                    </a:cubicBezTo>
                    <a:cubicBezTo>
                      <a:pt x="55" y="82"/>
                      <a:pt x="59" y="85"/>
                      <a:pt x="65" y="86"/>
                    </a:cubicBezTo>
                    <a:cubicBezTo>
                      <a:pt x="65" y="86"/>
                      <a:pt x="65" y="86"/>
                      <a:pt x="66" y="86"/>
                    </a:cubicBezTo>
                    <a:cubicBezTo>
                      <a:pt x="70" y="86"/>
                      <a:pt x="79" y="83"/>
                      <a:pt x="81" y="81"/>
                    </a:cubicBezTo>
                    <a:cubicBezTo>
                      <a:pt x="84" y="77"/>
                      <a:pt x="88" y="71"/>
                      <a:pt x="90" y="66"/>
                    </a:cubicBezTo>
                    <a:cubicBezTo>
                      <a:pt x="93" y="69"/>
                      <a:pt x="96" y="71"/>
                      <a:pt x="100" y="73"/>
                    </a:cubicBezTo>
                    <a:cubicBezTo>
                      <a:pt x="101" y="73"/>
                      <a:pt x="103" y="73"/>
                      <a:pt x="105" y="73"/>
                    </a:cubicBezTo>
                    <a:cubicBezTo>
                      <a:pt x="114" y="73"/>
                      <a:pt x="122" y="65"/>
                      <a:pt x="129" y="57"/>
                    </a:cubicBezTo>
                    <a:cubicBezTo>
                      <a:pt x="129" y="62"/>
                      <a:pt x="128" y="68"/>
                      <a:pt x="129" y="71"/>
                    </a:cubicBezTo>
                    <a:cubicBezTo>
                      <a:pt x="130" y="78"/>
                      <a:pt x="137" y="82"/>
                      <a:pt x="142" y="85"/>
                    </a:cubicBezTo>
                    <a:cubicBezTo>
                      <a:pt x="143" y="85"/>
                      <a:pt x="145" y="86"/>
                      <a:pt x="146" y="86"/>
                    </a:cubicBezTo>
                    <a:cubicBezTo>
                      <a:pt x="152" y="86"/>
                      <a:pt x="158" y="82"/>
                      <a:pt x="164" y="78"/>
                    </a:cubicBezTo>
                    <a:cubicBezTo>
                      <a:pt x="163" y="84"/>
                      <a:pt x="164" y="91"/>
                      <a:pt x="168" y="96"/>
                    </a:cubicBezTo>
                    <a:cubicBezTo>
                      <a:pt x="172" y="101"/>
                      <a:pt x="178" y="103"/>
                      <a:pt x="184" y="103"/>
                    </a:cubicBezTo>
                    <a:cubicBezTo>
                      <a:pt x="186" y="103"/>
                      <a:pt x="187" y="103"/>
                      <a:pt x="189" y="102"/>
                    </a:cubicBezTo>
                    <a:cubicBezTo>
                      <a:pt x="186" y="108"/>
                      <a:pt x="183" y="116"/>
                      <a:pt x="183" y="120"/>
                    </a:cubicBezTo>
                    <a:cubicBezTo>
                      <a:pt x="183" y="130"/>
                      <a:pt x="191" y="137"/>
                      <a:pt x="200" y="140"/>
                    </a:cubicBezTo>
                    <a:cubicBezTo>
                      <a:pt x="195" y="144"/>
                      <a:pt x="191" y="149"/>
                      <a:pt x="190" y="157"/>
                    </a:cubicBezTo>
                    <a:cubicBezTo>
                      <a:pt x="188" y="165"/>
                      <a:pt x="190" y="170"/>
                      <a:pt x="194" y="175"/>
                    </a:cubicBezTo>
                    <a:cubicBezTo>
                      <a:pt x="190" y="176"/>
                      <a:pt x="187" y="179"/>
                      <a:pt x="185" y="183"/>
                    </a:cubicBezTo>
                    <a:cubicBezTo>
                      <a:pt x="181" y="190"/>
                      <a:pt x="180" y="196"/>
                      <a:pt x="181" y="203"/>
                    </a:cubicBezTo>
                    <a:cubicBezTo>
                      <a:pt x="180" y="203"/>
                      <a:pt x="180" y="202"/>
                      <a:pt x="179" y="202"/>
                    </a:cubicBezTo>
                    <a:cubicBezTo>
                      <a:pt x="176" y="202"/>
                      <a:pt x="173" y="205"/>
                      <a:pt x="169" y="211"/>
                    </a:cubicBezTo>
                    <a:cubicBezTo>
                      <a:pt x="169" y="211"/>
                      <a:pt x="168" y="212"/>
                      <a:pt x="168" y="213"/>
                    </a:cubicBezTo>
                    <a:cubicBezTo>
                      <a:pt x="169" y="220"/>
                      <a:pt x="169" y="228"/>
                      <a:pt x="168" y="235"/>
                    </a:cubicBezTo>
                    <a:cubicBezTo>
                      <a:pt x="168" y="235"/>
                      <a:pt x="169" y="235"/>
                      <a:pt x="169" y="235"/>
                    </a:cubicBezTo>
                    <a:cubicBezTo>
                      <a:pt x="170" y="235"/>
                      <a:pt x="170" y="235"/>
                      <a:pt x="170" y="235"/>
                    </a:cubicBezTo>
                    <a:cubicBezTo>
                      <a:pt x="171" y="235"/>
                      <a:pt x="171" y="235"/>
                      <a:pt x="172" y="235"/>
                    </a:cubicBezTo>
                    <a:cubicBezTo>
                      <a:pt x="172" y="235"/>
                      <a:pt x="173" y="235"/>
                      <a:pt x="174" y="235"/>
                    </a:cubicBezTo>
                    <a:cubicBezTo>
                      <a:pt x="176" y="233"/>
                      <a:pt x="183" y="230"/>
                      <a:pt x="191" y="224"/>
                    </a:cubicBezTo>
                    <a:cubicBezTo>
                      <a:pt x="187" y="218"/>
                      <a:pt x="186" y="211"/>
                      <a:pt x="189" y="206"/>
                    </a:cubicBezTo>
                    <a:cubicBezTo>
                      <a:pt x="187" y="201"/>
                      <a:pt x="186" y="196"/>
                      <a:pt x="188" y="191"/>
                    </a:cubicBezTo>
                    <a:cubicBezTo>
                      <a:pt x="190" y="186"/>
                      <a:pt x="194" y="182"/>
                      <a:pt x="198" y="182"/>
                    </a:cubicBezTo>
                    <a:cubicBezTo>
                      <a:pt x="199" y="182"/>
                      <a:pt x="200" y="182"/>
                      <a:pt x="201" y="182"/>
                    </a:cubicBezTo>
                    <a:cubicBezTo>
                      <a:pt x="199" y="188"/>
                      <a:pt x="197" y="194"/>
                      <a:pt x="194" y="199"/>
                    </a:cubicBezTo>
                    <a:cubicBezTo>
                      <a:pt x="194" y="199"/>
                      <a:pt x="194" y="199"/>
                      <a:pt x="194" y="199"/>
                    </a:cubicBezTo>
                    <a:cubicBezTo>
                      <a:pt x="194" y="199"/>
                      <a:pt x="194" y="199"/>
                      <a:pt x="194" y="199"/>
                    </a:cubicBezTo>
                    <a:cubicBezTo>
                      <a:pt x="198" y="199"/>
                      <a:pt x="204" y="201"/>
                      <a:pt x="212" y="205"/>
                    </a:cubicBezTo>
                    <a:cubicBezTo>
                      <a:pt x="225" y="190"/>
                      <a:pt x="238" y="168"/>
                      <a:pt x="245" y="137"/>
                    </a:cubicBezTo>
                    <a:cubicBezTo>
                      <a:pt x="253" y="105"/>
                      <a:pt x="242" y="63"/>
                      <a:pt x="209" y="32"/>
                    </a:cubicBezTo>
                    <a:cubicBezTo>
                      <a:pt x="199" y="28"/>
                      <a:pt x="190" y="21"/>
                      <a:pt x="183" y="13"/>
                    </a:cubicBezTo>
                    <a:cubicBezTo>
                      <a:pt x="165" y="4"/>
                      <a:pt x="146" y="0"/>
                      <a:pt x="13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0" name="Freeform 358"/>
              <p:cNvSpPr>
                <a:spLocks noEditPoints="1"/>
              </p:cNvSpPr>
              <p:nvPr/>
            </p:nvSpPr>
            <p:spPr bwMode="auto">
              <a:xfrm>
                <a:off x="6181" y="2915"/>
                <a:ext cx="107" cy="119"/>
              </a:xfrm>
              <a:custGeom>
                <a:avLst/>
                <a:gdLst>
                  <a:gd name="T0" fmla="*/ 78 w 218"/>
                  <a:gd name="T1" fmla="*/ 199 h 242"/>
                  <a:gd name="T2" fmla="*/ 94 w 218"/>
                  <a:gd name="T3" fmla="*/ 185 h 242"/>
                  <a:gd name="T4" fmla="*/ 91 w 218"/>
                  <a:gd name="T5" fmla="*/ 200 h 242"/>
                  <a:gd name="T6" fmla="*/ 44 w 218"/>
                  <a:gd name="T7" fmla="*/ 184 h 242"/>
                  <a:gd name="T8" fmla="*/ 58 w 218"/>
                  <a:gd name="T9" fmla="*/ 181 h 242"/>
                  <a:gd name="T10" fmla="*/ 116 w 218"/>
                  <a:gd name="T11" fmla="*/ 196 h 242"/>
                  <a:gd name="T12" fmla="*/ 129 w 218"/>
                  <a:gd name="T13" fmla="*/ 174 h 242"/>
                  <a:gd name="T14" fmla="*/ 116 w 218"/>
                  <a:gd name="T15" fmla="*/ 196 h 242"/>
                  <a:gd name="T16" fmla="*/ 21 w 218"/>
                  <a:gd name="T17" fmla="*/ 164 h 242"/>
                  <a:gd name="T18" fmla="*/ 34 w 218"/>
                  <a:gd name="T19" fmla="*/ 166 h 242"/>
                  <a:gd name="T20" fmla="*/ 146 w 218"/>
                  <a:gd name="T21" fmla="*/ 173 h 242"/>
                  <a:gd name="T22" fmla="*/ 158 w 218"/>
                  <a:gd name="T23" fmla="*/ 145 h 242"/>
                  <a:gd name="T24" fmla="*/ 150 w 218"/>
                  <a:gd name="T25" fmla="*/ 168 h 242"/>
                  <a:gd name="T26" fmla="*/ 16 w 218"/>
                  <a:gd name="T27" fmla="*/ 158 h 242"/>
                  <a:gd name="T28" fmla="*/ 7 w 218"/>
                  <a:gd name="T29" fmla="*/ 142 h 242"/>
                  <a:gd name="T30" fmla="*/ 16 w 218"/>
                  <a:gd name="T31" fmla="*/ 158 h 242"/>
                  <a:gd name="T32" fmla="*/ 166 w 218"/>
                  <a:gd name="T33" fmla="*/ 112 h 242"/>
                  <a:gd name="T34" fmla="*/ 177 w 218"/>
                  <a:gd name="T35" fmla="*/ 106 h 242"/>
                  <a:gd name="T36" fmla="*/ 175 w 218"/>
                  <a:gd name="T37" fmla="*/ 99 h 242"/>
                  <a:gd name="T38" fmla="*/ 162 w 218"/>
                  <a:gd name="T39" fmla="*/ 80 h 242"/>
                  <a:gd name="T40" fmla="*/ 174 w 218"/>
                  <a:gd name="T41" fmla="*/ 64 h 242"/>
                  <a:gd name="T42" fmla="*/ 177 w 218"/>
                  <a:gd name="T43" fmla="*/ 99 h 242"/>
                  <a:gd name="T44" fmla="*/ 156 w 218"/>
                  <a:gd name="T45" fmla="*/ 40 h 242"/>
                  <a:gd name="T46" fmla="*/ 167 w 218"/>
                  <a:gd name="T47" fmla="*/ 47 h 242"/>
                  <a:gd name="T48" fmla="*/ 159 w 218"/>
                  <a:gd name="T49" fmla="*/ 50 h 242"/>
                  <a:gd name="T50" fmla="*/ 126 w 218"/>
                  <a:gd name="T51" fmla="*/ 21 h 242"/>
                  <a:gd name="T52" fmla="*/ 125 w 218"/>
                  <a:gd name="T53" fmla="*/ 10 h 242"/>
                  <a:gd name="T54" fmla="*/ 136 w 218"/>
                  <a:gd name="T55" fmla="*/ 12 h 242"/>
                  <a:gd name="T56" fmla="*/ 152 w 218"/>
                  <a:gd name="T57" fmla="*/ 26 h 242"/>
                  <a:gd name="T58" fmla="*/ 137 w 218"/>
                  <a:gd name="T59" fmla="*/ 29 h 242"/>
                  <a:gd name="T60" fmla="*/ 126 w 218"/>
                  <a:gd name="T61" fmla="*/ 21 h 242"/>
                  <a:gd name="T62" fmla="*/ 124 w 218"/>
                  <a:gd name="T63" fmla="*/ 0 h 242"/>
                  <a:gd name="T64" fmla="*/ 121 w 218"/>
                  <a:gd name="T65" fmla="*/ 4 h 242"/>
                  <a:gd name="T66" fmla="*/ 119 w 218"/>
                  <a:gd name="T67" fmla="*/ 7 h 242"/>
                  <a:gd name="T68" fmla="*/ 126 w 218"/>
                  <a:gd name="T69" fmla="*/ 32 h 242"/>
                  <a:gd name="T70" fmla="*/ 147 w 218"/>
                  <a:gd name="T71" fmla="*/ 35 h 242"/>
                  <a:gd name="T72" fmla="*/ 150 w 218"/>
                  <a:gd name="T73" fmla="*/ 36 h 242"/>
                  <a:gd name="T74" fmla="*/ 161 w 218"/>
                  <a:gd name="T75" fmla="*/ 61 h 242"/>
                  <a:gd name="T76" fmla="*/ 166 w 218"/>
                  <a:gd name="T77" fmla="*/ 62 h 242"/>
                  <a:gd name="T78" fmla="*/ 157 w 218"/>
                  <a:gd name="T79" fmla="*/ 90 h 242"/>
                  <a:gd name="T80" fmla="*/ 159 w 218"/>
                  <a:gd name="T81" fmla="*/ 110 h 242"/>
                  <a:gd name="T82" fmla="*/ 153 w 218"/>
                  <a:gd name="T83" fmla="*/ 138 h 242"/>
                  <a:gd name="T84" fmla="*/ 138 w 218"/>
                  <a:gd name="T85" fmla="*/ 147 h 242"/>
                  <a:gd name="T86" fmla="*/ 129 w 218"/>
                  <a:gd name="T87" fmla="*/ 167 h 242"/>
                  <a:gd name="T88" fmla="*/ 110 w 218"/>
                  <a:gd name="T89" fmla="*/ 188 h 242"/>
                  <a:gd name="T90" fmla="*/ 93 w 218"/>
                  <a:gd name="T91" fmla="*/ 177 h 242"/>
                  <a:gd name="T92" fmla="*/ 63 w 218"/>
                  <a:gd name="T93" fmla="*/ 175 h 242"/>
                  <a:gd name="T94" fmla="*/ 47 w 218"/>
                  <a:gd name="T95" fmla="*/ 175 h 242"/>
                  <a:gd name="T96" fmla="*/ 26 w 218"/>
                  <a:gd name="T97" fmla="*/ 156 h 242"/>
                  <a:gd name="T98" fmla="*/ 16 w 218"/>
                  <a:gd name="T99" fmla="*/ 138 h 242"/>
                  <a:gd name="T100" fmla="*/ 1 w 218"/>
                  <a:gd name="T101" fmla="*/ 139 h 242"/>
                  <a:gd name="T102" fmla="*/ 2 w 218"/>
                  <a:gd name="T103" fmla="*/ 147 h 242"/>
                  <a:gd name="T104" fmla="*/ 66 w 218"/>
                  <a:gd name="T105" fmla="*/ 233 h 242"/>
                  <a:gd name="T106" fmla="*/ 124 w 218"/>
                  <a:gd name="T107" fmla="*/ 237 h 242"/>
                  <a:gd name="T108" fmla="*/ 135 w 218"/>
                  <a:gd name="T109" fmla="*/ 238 h 242"/>
                  <a:gd name="T110" fmla="*/ 217 w 218"/>
                  <a:gd name="T111" fmla="*/ 133 h 242"/>
                  <a:gd name="T112" fmla="*/ 179 w 218"/>
                  <a:gd name="T113" fmla="*/ 33 h 242"/>
                  <a:gd name="T114" fmla="*/ 144 w 218"/>
                  <a:gd name="T115" fmla="*/ 6 h 242"/>
                  <a:gd name="T116" fmla="*/ 124 w 218"/>
                  <a:gd name="T117" fmla="*/ 0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8" h="242">
                    <a:moveTo>
                      <a:pt x="91" y="200"/>
                    </a:moveTo>
                    <a:cubicBezTo>
                      <a:pt x="87" y="200"/>
                      <a:pt x="82" y="200"/>
                      <a:pt x="78" y="199"/>
                    </a:cubicBezTo>
                    <a:cubicBezTo>
                      <a:pt x="80" y="192"/>
                      <a:pt x="86" y="185"/>
                      <a:pt x="93" y="185"/>
                    </a:cubicBezTo>
                    <a:cubicBezTo>
                      <a:pt x="93" y="185"/>
                      <a:pt x="94" y="185"/>
                      <a:pt x="94" y="185"/>
                    </a:cubicBezTo>
                    <a:cubicBezTo>
                      <a:pt x="97" y="185"/>
                      <a:pt x="109" y="192"/>
                      <a:pt x="109" y="198"/>
                    </a:cubicBezTo>
                    <a:cubicBezTo>
                      <a:pt x="103" y="200"/>
                      <a:pt x="97" y="200"/>
                      <a:pt x="91" y="200"/>
                    </a:cubicBezTo>
                    <a:moveTo>
                      <a:pt x="71" y="197"/>
                    </a:moveTo>
                    <a:cubicBezTo>
                      <a:pt x="61" y="194"/>
                      <a:pt x="52" y="190"/>
                      <a:pt x="44" y="184"/>
                    </a:cubicBezTo>
                    <a:cubicBezTo>
                      <a:pt x="47" y="182"/>
                      <a:pt x="50" y="180"/>
                      <a:pt x="54" y="180"/>
                    </a:cubicBezTo>
                    <a:cubicBezTo>
                      <a:pt x="55" y="180"/>
                      <a:pt x="56" y="180"/>
                      <a:pt x="58" y="181"/>
                    </a:cubicBezTo>
                    <a:cubicBezTo>
                      <a:pt x="67" y="185"/>
                      <a:pt x="71" y="189"/>
                      <a:pt x="71" y="197"/>
                    </a:cubicBezTo>
                    <a:moveTo>
                      <a:pt x="116" y="196"/>
                    </a:moveTo>
                    <a:cubicBezTo>
                      <a:pt x="116" y="187"/>
                      <a:pt x="118" y="177"/>
                      <a:pt x="126" y="174"/>
                    </a:cubicBezTo>
                    <a:cubicBezTo>
                      <a:pt x="127" y="174"/>
                      <a:pt x="128" y="174"/>
                      <a:pt x="129" y="174"/>
                    </a:cubicBezTo>
                    <a:cubicBezTo>
                      <a:pt x="133" y="174"/>
                      <a:pt x="137" y="176"/>
                      <a:pt x="141" y="179"/>
                    </a:cubicBezTo>
                    <a:cubicBezTo>
                      <a:pt x="133" y="187"/>
                      <a:pt x="124" y="192"/>
                      <a:pt x="116" y="196"/>
                    </a:cubicBezTo>
                    <a:moveTo>
                      <a:pt x="39" y="180"/>
                    </a:moveTo>
                    <a:cubicBezTo>
                      <a:pt x="32" y="175"/>
                      <a:pt x="26" y="170"/>
                      <a:pt x="21" y="164"/>
                    </a:cubicBezTo>
                    <a:cubicBezTo>
                      <a:pt x="23" y="163"/>
                      <a:pt x="25" y="163"/>
                      <a:pt x="27" y="163"/>
                    </a:cubicBezTo>
                    <a:cubicBezTo>
                      <a:pt x="29" y="163"/>
                      <a:pt x="32" y="163"/>
                      <a:pt x="34" y="166"/>
                    </a:cubicBezTo>
                    <a:cubicBezTo>
                      <a:pt x="39" y="170"/>
                      <a:pt x="42" y="175"/>
                      <a:pt x="39" y="180"/>
                    </a:cubicBezTo>
                    <a:moveTo>
                      <a:pt x="146" y="173"/>
                    </a:moveTo>
                    <a:cubicBezTo>
                      <a:pt x="142" y="162"/>
                      <a:pt x="140" y="145"/>
                      <a:pt x="154" y="145"/>
                    </a:cubicBezTo>
                    <a:cubicBezTo>
                      <a:pt x="155" y="145"/>
                      <a:pt x="157" y="145"/>
                      <a:pt x="158" y="145"/>
                    </a:cubicBezTo>
                    <a:cubicBezTo>
                      <a:pt x="160" y="146"/>
                      <a:pt x="162" y="146"/>
                      <a:pt x="164" y="147"/>
                    </a:cubicBezTo>
                    <a:cubicBezTo>
                      <a:pt x="161" y="154"/>
                      <a:pt x="156" y="161"/>
                      <a:pt x="150" y="168"/>
                    </a:cubicBezTo>
                    <a:cubicBezTo>
                      <a:pt x="149" y="170"/>
                      <a:pt x="148" y="172"/>
                      <a:pt x="146" y="173"/>
                    </a:cubicBezTo>
                    <a:moveTo>
                      <a:pt x="16" y="158"/>
                    </a:moveTo>
                    <a:cubicBezTo>
                      <a:pt x="13" y="152"/>
                      <a:pt x="9" y="147"/>
                      <a:pt x="7" y="142"/>
                    </a:cubicBezTo>
                    <a:cubicBezTo>
                      <a:pt x="7" y="142"/>
                      <a:pt x="7" y="142"/>
                      <a:pt x="7" y="142"/>
                    </a:cubicBezTo>
                    <a:cubicBezTo>
                      <a:pt x="11" y="142"/>
                      <a:pt x="16" y="145"/>
                      <a:pt x="18" y="147"/>
                    </a:cubicBezTo>
                    <a:cubicBezTo>
                      <a:pt x="21" y="151"/>
                      <a:pt x="19" y="155"/>
                      <a:pt x="16" y="158"/>
                    </a:cubicBezTo>
                    <a:moveTo>
                      <a:pt x="169" y="136"/>
                    </a:moveTo>
                    <a:cubicBezTo>
                      <a:pt x="165" y="129"/>
                      <a:pt x="160" y="118"/>
                      <a:pt x="166" y="112"/>
                    </a:cubicBezTo>
                    <a:cubicBezTo>
                      <a:pt x="168" y="110"/>
                      <a:pt x="171" y="107"/>
                      <a:pt x="175" y="106"/>
                    </a:cubicBezTo>
                    <a:cubicBezTo>
                      <a:pt x="176" y="106"/>
                      <a:pt x="177" y="106"/>
                      <a:pt x="177" y="106"/>
                    </a:cubicBezTo>
                    <a:cubicBezTo>
                      <a:pt x="176" y="116"/>
                      <a:pt x="174" y="126"/>
                      <a:pt x="169" y="136"/>
                    </a:cubicBezTo>
                    <a:moveTo>
                      <a:pt x="175" y="99"/>
                    </a:moveTo>
                    <a:cubicBezTo>
                      <a:pt x="169" y="97"/>
                      <a:pt x="162" y="90"/>
                      <a:pt x="163" y="84"/>
                    </a:cubicBezTo>
                    <a:cubicBezTo>
                      <a:pt x="163" y="83"/>
                      <a:pt x="162" y="82"/>
                      <a:pt x="162" y="80"/>
                    </a:cubicBezTo>
                    <a:cubicBezTo>
                      <a:pt x="163" y="74"/>
                      <a:pt x="165" y="70"/>
                      <a:pt x="169" y="68"/>
                    </a:cubicBezTo>
                    <a:cubicBezTo>
                      <a:pt x="171" y="66"/>
                      <a:pt x="172" y="65"/>
                      <a:pt x="174" y="64"/>
                    </a:cubicBezTo>
                    <a:cubicBezTo>
                      <a:pt x="177" y="75"/>
                      <a:pt x="179" y="86"/>
                      <a:pt x="178" y="99"/>
                    </a:cubicBezTo>
                    <a:cubicBezTo>
                      <a:pt x="178" y="99"/>
                      <a:pt x="178" y="99"/>
                      <a:pt x="177" y="99"/>
                    </a:cubicBezTo>
                    <a:cubicBezTo>
                      <a:pt x="177" y="99"/>
                      <a:pt x="176" y="99"/>
                      <a:pt x="175" y="99"/>
                    </a:cubicBezTo>
                    <a:moveTo>
                      <a:pt x="156" y="40"/>
                    </a:moveTo>
                    <a:cubicBezTo>
                      <a:pt x="156" y="38"/>
                      <a:pt x="156" y="35"/>
                      <a:pt x="157" y="32"/>
                    </a:cubicBezTo>
                    <a:cubicBezTo>
                      <a:pt x="161" y="37"/>
                      <a:pt x="164" y="42"/>
                      <a:pt x="167" y="47"/>
                    </a:cubicBezTo>
                    <a:cubicBezTo>
                      <a:pt x="168" y="50"/>
                      <a:pt x="169" y="52"/>
                      <a:pt x="170" y="55"/>
                    </a:cubicBezTo>
                    <a:cubicBezTo>
                      <a:pt x="166" y="55"/>
                      <a:pt x="163" y="55"/>
                      <a:pt x="159" y="50"/>
                    </a:cubicBezTo>
                    <a:cubicBezTo>
                      <a:pt x="157" y="46"/>
                      <a:pt x="156" y="43"/>
                      <a:pt x="156" y="40"/>
                    </a:cubicBezTo>
                    <a:moveTo>
                      <a:pt x="126" y="21"/>
                    </a:moveTo>
                    <a:cubicBezTo>
                      <a:pt x="126" y="20"/>
                      <a:pt x="125" y="19"/>
                      <a:pt x="125" y="18"/>
                    </a:cubicBezTo>
                    <a:cubicBezTo>
                      <a:pt x="123" y="15"/>
                      <a:pt x="123" y="13"/>
                      <a:pt x="125" y="10"/>
                    </a:cubicBezTo>
                    <a:cubicBezTo>
                      <a:pt x="126" y="9"/>
                      <a:pt x="127" y="9"/>
                      <a:pt x="128" y="8"/>
                    </a:cubicBezTo>
                    <a:cubicBezTo>
                      <a:pt x="131" y="9"/>
                      <a:pt x="133" y="11"/>
                      <a:pt x="136" y="12"/>
                    </a:cubicBezTo>
                    <a:cubicBezTo>
                      <a:pt x="137" y="13"/>
                      <a:pt x="137" y="13"/>
                      <a:pt x="138" y="14"/>
                    </a:cubicBezTo>
                    <a:cubicBezTo>
                      <a:pt x="143" y="17"/>
                      <a:pt x="147" y="21"/>
                      <a:pt x="152" y="26"/>
                    </a:cubicBezTo>
                    <a:cubicBezTo>
                      <a:pt x="148" y="28"/>
                      <a:pt x="142" y="28"/>
                      <a:pt x="138" y="29"/>
                    </a:cubicBezTo>
                    <a:cubicBezTo>
                      <a:pt x="138" y="29"/>
                      <a:pt x="138" y="29"/>
                      <a:pt x="137" y="29"/>
                    </a:cubicBezTo>
                    <a:cubicBezTo>
                      <a:pt x="137" y="29"/>
                      <a:pt x="137" y="29"/>
                      <a:pt x="137" y="29"/>
                    </a:cubicBezTo>
                    <a:cubicBezTo>
                      <a:pt x="132" y="28"/>
                      <a:pt x="128" y="25"/>
                      <a:pt x="126" y="21"/>
                    </a:cubicBezTo>
                    <a:moveTo>
                      <a:pt x="124" y="0"/>
                    </a:moveTo>
                    <a:cubicBezTo>
                      <a:pt x="124" y="0"/>
                      <a:pt x="124" y="0"/>
                      <a:pt x="124" y="0"/>
                    </a:cubicBezTo>
                    <a:cubicBezTo>
                      <a:pt x="121" y="0"/>
                      <a:pt x="121" y="2"/>
                      <a:pt x="121" y="4"/>
                    </a:cubicBezTo>
                    <a:cubicBezTo>
                      <a:pt x="121" y="4"/>
                      <a:pt x="121" y="4"/>
                      <a:pt x="121" y="4"/>
                    </a:cubicBezTo>
                    <a:cubicBezTo>
                      <a:pt x="121" y="4"/>
                      <a:pt x="121" y="4"/>
                      <a:pt x="121" y="4"/>
                    </a:cubicBezTo>
                    <a:cubicBezTo>
                      <a:pt x="120" y="5"/>
                      <a:pt x="120" y="6"/>
                      <a:pt x="119" y="7"/>
                    </a:cubicBezTo>
                    <a:cubicBezTo>
                      <a:pt x="116" y="12"/>
                      <a:pt x="117" y="19"/>
                      <a:pt x="121" y="25"/>
                    </a:cubicBezTo>
                    <a:cubicBezTo>
                      <a:pt x="122" y="28"/>
                      <a:pt x="124" y="30"/>
                      <a:pt x="126" y="32"/>
                    </a:cubicBezTo>
                    <a:cubicBezTo>
                      <a:pt x="130" y="34"/>
                      <a:pt x="136" y="36"/>
                      <a:pt x="141" y="36"/>
                    </a:cubicBezTo>
                    <a:cubicBezTo>
                      <a:pt x="143" y="36"/>
                      <a:pt x="145" y="35"/>
                      <a:pt x="147" y="35"/>
                    </a:cubicBezTo>
                    <a:cubicBezTo>
                      <a:pt x="148" y="35"/>
                      <a:pt x="149" y="34"/>
                      <a:pt x="150" y="34"/>
                    </a:cubicBezTo>
                    <a:cubicBezTo>
                      <a:pt x="150" y="35"/>
                      <a:pt x="150" y="36"/>
                      <a:pt x="150" y="36"/>
                    </a:cubicBezTo>
                    <a:cubicBezTo>
                      <a:pt x="149" y="41"/>
                      <a:pt x="149" y="46"/>
                      <a:pt x="152" y="51"/>
                    </a:cubicBezTo>
                    <a:cubicBezTo>
                      <a:pt x="154" y="54"/>
                      <a:pt x="157" y="60"/>
                      <a:pt x="161" y="61"/>
                    </a:cubicBezTo>
                    <a:cubicBezTo>
                      <a:pt x="163" y="62"/>
                      <a:pt x="164" y="62"/>
                      <a:pt x="166" y="62"/>
                    </a:cubicBezTo>
                    <a:cubicBezTo>
                      <a:pt x="166" y="62"/>
                      <a:pt x="166" y="62"/>
                      <a:pt x="166" y="62"/>
                    </a:cubicBezTo>
                    <a:cubicBezTo>
                      <a:pt x="162" y="65"/>
                      <a:pt x="159" y="68"/>
                      <a:pt x="156" y="73"/>
                    </a:cubicBezTo>
                    <a:cubicBezTo>
                      <a:pt x="155" y="77"/>
                      <a:pt x="155" y="87"/>
                      <a:pt x="157" y="90"/>
                    </a:cubicBezTo>
                    <a:cubicBezTo>
                      <a:pt x="159" y="94"/>
                      <a:pt x="163" y="99"/>
                      <a:pt x="168" y="102"/>
                    </a:cubicBezTo>
                    <a:cubicBezTo>
                      <a:pt x="164" y="104"/>
                      <a:pt x="161" y="107"/>
                      <a:pt x="159" y="110"/>
                    </a:cubicBezTo>
                    <a:cubicBezTo>
                      <a:pt x="153" y="119"/>
                      <a:pt x="159" y="132"/>
                      <a:pt x="165" y="141"/>
                    </a:cubicBezTo>
                    <a:cubicBezTo>
                      <a:pt x="161" y="140"/>
                      <a:pt x="156" y="138"/>
                      <a:pt x="153" y="138"/>
                    </a:cubicBezTo>
                    <a:cubicBezTo>
                      <a:pt x="152" y="138"/>
                      <a:pt x="152" y="138"/>
                      <a:pt x="152" y="138"/>
                    </a:cubicBezTo>
                    <a:cubicBezTo>
                      <a:pt x="147" y="138"/>
                      <a:pt x="141" y="143"/>
                      <a:pt x="138" y="147"/>
                    </a:cubicBezTo>
                    <a:cubicBezTo>
                      <a:pt x="134" y="152"/>
                      <a:pt x="135" y="161"/>
                      <a:pt x="138" y="170"/>
                    </a:cubicBezTo>
                    <a:cubicBezTo>
                      <a:pt x="135" y="168"/>
                      <a:pt x="132" y="167"/>
                      <a:pt x="129" y="167"/>
                    </a:cubicBezTo>
                    <a:cubicBezTo>
                      <a:pt x="126" y="167"/>
                      <a:pt x="124" y="168"/>
                      <a:pt x="121" y="169"/>
                    </a:cubicBezTo>
                    <a:cubicBezTo>
                      <a:pt x="115" y="172"/>
                      <a:pt x="112" y="180"/>
                      <a:pt x="110" y="188"/>
                    </a:cubicBezTo>
                    <a:cubicBezTo>
                      <a:pt x="106" y="183"/>
                      <a:pt x="100" y="179"/>
                      <a:pt x="96" y="178"/>
                    </a:cubicBezTo>
                    <a:cubicBezTo>
                      <a:pt x="95" y="178"/>
                      <a:pt x="94" y="177"/>
                      <a:pt x="93" y="177"/>
                    </a:cubicBezTo>
                    <a:cubicBezTo>
                      <a:pt x="86" y="177"/>
                      <a:pt x="80" y="183"/>
                      <a:pt x="75" y="189"/>
                    </a:cubicBezTo>
                    <a:cubicBezTo>
                      <a:pt x="73" y="183"/>
                      <a:pt x="69" y="179"/>
                      <a:pt x="63" y="175"/>
                    </a:cubicBezTo>
                    <a:cubicBezTo>
                      <a:pt x="60" y="174"/>
                      <a:pt x="57" y="173"/>
                      <a:pt x="54" y="173"/>
                    </a:cubicBezTo>
                    <a:cubicBezTo>
                      <a:pt x="52" y="173"/>
                      <a:pt x="49" y="174"/>
                      <a:pt x="47" y="175"/>
                    </a:cubicBezTo>
                    <a:cubicBezTo>
                      <a:pt x="47" y="171"/>
                      <a:pt x="45" y="168"/>
                      <a:pt x="42" y="165"/>
                    </a:cubicBezTo>
                    <a:cubicBezTo>
                      <a:pt x="37" y="159"/>
                      <a:pt x="32" y="156"/>
                      <a:pt x="26" y="156"/>
                    </a:cubicBezTo>
                    <a:cubicBezTo>
                      <a:pt x="28" y="153"/>
                      <a:pt x="27" y="149"/>
                      <a:pt x="22" y="143"/>
                    </a:cubicBezTo>
                    <a:cubicBezTo>
                      <a:pt x="21" y="141"/>
                      <a:pt x="19" y="139"/>
                      <a:pt x="16" y="138"/>
                    </a:cubicBezTo>
                    <a:cubicBezTo>
                      <a:pt x="11" y="139"/>
                      <a:pt x="6" y="139"/>
                      <a:pt x="1" y="139"/>
                    </a:cubicBezTo>
                    <a:cubicBezTo>
                      <a:pt x="1" y="139"/>
                      <a:pt x="1" y="139"/>
                      <a:pt x="1" y="139"/>
                    </a:cubicBezTo>
                    <a:cubicBezTo>
                      <a:pt x="0" y="140"/>
                      <a:pt x="0" y="141"/>
                      <a:pt x="0" y="142"/>
                    </a:cubicBezTo>
                    <a:cubicBezTo>
                      <a:pt x="1" y="143"/>
                      <a:pt x="1" y="145"/>
                      <a:pt x="2" y="147"/>
                    </a:cubicBezTo>
                    <a:cubicBezTo>
                      <a:pt x="10" y="162"/>
                      <a:pt x="18" y="179"/>
                      <a:pt x="24" y="197"/>
                    </a:cubicBezTo>
                    <a:cubicBezTo>
                      <a:pt x="34" y="209"/>
                      <a:pt x="47" y="222"/>
                      <a:pt x="66" y="233"/>
                    </a:cubicBezTo>
                    <a:cubicBezTo>
                      <a:pt x="75" y="238"/>
                      <a:pt x="85" y="241"/>
                      <a:pt x="96" y="242"/>
                    </a:cubicBezTo>
                    <a:cubicBezTo>
                      <a:pt x="105" y="239"/>
                      <a:pt x="114" y="237"/>
                      <a:pt x="124" y="237"/>
                    </a:cubicBezTo>
                    <a:cubicBezTo>
                      <a:pt x="124" y="237"/>
                      <a:pt x="124" y="237"/>
                      <a:pt x="124" y="237"/>
                    </a:cubicBezTo>
                    <a:cubicBezTo>
                      <a:pt x="128" y="237"/>
                      <a:pt x="131" y="238"/>
                      <a:pt x="135" y="238"/>
                    </a:cubicBezTo>
                    <a:cubicBezTo>
                      <a:pt x="147" y="234"/>
                      <a:pt x="160" y="228"/>
                      <a:pt x="172" y="218"/>
                    </a:cubicBezTo>
                    <a:cubicBezTo>
                      <a:pt x="204" y="194"/>
                      <a:pt x="217" y="158"/>
                      <a:pt x="217" y="133"/>
                    </a:cubicBezTo>
                    <a:cubicBezTo>
                      <a:pt x="218" y="111"/>
                      <a:pt x="213" y="92"/>
                      <a:pt x="207" y="76"/>
                    </a:cubicBezTo>
                    <a:cubicBezTo>
                      <a:pt x="200" y="58"/>
                      <a:pt x="190" y="44"/>
                      <a:pt x="179" y="33"/>
                    </a:cubicBezTo>
                    <a:cubicBezTo>
                      <a:pt x="174" y="27"/>
                      <a:pt x="169" y="23"/>
                      <a:pt x="163" y="19"/>
                    </a:cubicBezTo>
                    <a:cubicBezTo>
                      <a:pt x="156" y="13"/>
                      <a:pt x="150" y="9"/>
                      <a:pt x="144" y="6"/>
                    </a:cubicBezTo>
                    <a:cubicBezTo>
                      <a:pt x="143" y="6"/>
                      <a:pt x="143" y="6"/>
                      <a:pt x="142" y="6"/>
                    </a:cubicBezTo>
                    <a:cubicBezTo>
                      <a:pt x="134" y="2"/>
                      <a:pt x="128" y="0"/>
                      <a:pt x="124" y="0"/>
                    </a:cubicBezTo>
                    <a:cubicBezTo>
                      <a:pt x="124" y="0"/>
                      <a:pt x="124" y="0"/>
                      <a:pt x="1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1" name="Freeform 359"/>
              <p:cNvSpPr>
                <a:spLocks noEditPoints="1"/>
              </p:cNvSpPr>
              <p:nvPr/>
            </p:nvSpPr>
            <p:spPr bwMode="auto">
              <a:xfrm>
                <a:off x="6058" y="2848"/>
                <a:ext cx="100" cy="114"/>
              </a:xfrm>
              <a:custGeom>
                <a:avLst/>
                <a:gdLst>
                  <a:gd name="T0" fmla="*/ 105 w 203"/>
                  <a:gd name="T1" fmla="*/ 208 h 231"/>
                  <a:gd name="T2" fmla="*/ 119 w 203"/>
                  <a:gd name="T3" fmla="*/ 204 h 231"/>
                  <a:gd name="T4" fmla="*/ 99 w 203"/>
                  <a:gd name="T5" fmla="*/ 205 h 231"/>
                  <a:gd name="T6" fmla="*/ 82 w 203"/>
                  <a:gd name="T7" fmla="*/ 186 h 231"/>
                  <a:gd name="T8" fmla="*/ 99 w 203"/>
                  <a:gd name="T9" fmla="*/ 205 h 231"/>
                  <a:gd name="T10" fmla="*/ 53 w 203"/>
                  <a:gd name="T11" fmla="*/ 155 h 231"/>
                  <a:gd name="T12" fmla="*/ 72 w 203"/>
                  <a:gd name="T13" fmla="*/ 162 h 231"/>
                  <a:gd name="T14" fmla="*/ 51 w 203"/>
                  <a:gd name="T15" fmla="*/ 148 h 231"/>
                  <a:gd name="T16" fmla="*/ 62 w 203"/>
                  <a:gd name="T17" fmla="*/ 128 h 231"/>
                  <a:gd name="T18" fmla="*/ 52 w 203"/>
                  <a:gd name="T19" fmla="*/ 109 h 231"/>
                  <a:gd name="T20" fmla="*/ 63 w 203"/>
                  <a:gd name="T21" fmla="*/ 79 h 231"/>
                  <a:gd name="T22" fmla="*/ 52 w 203"/>
                  <a:gd name="T23" fmla="*/ 109 h 231"/>
                  <a:gd name="T24" fmla="*/ 88 w 203"/>
                  <a:gd name="T25" fmla="*/ 45 h 231"/>
                  <a:gd name="T26" fmla="*/ 90 w 203"/>
                  <a:gd name="T27" fmla="*/ 59 h 231"/>
                  <a:gd name="T28" fmla="*/ 109 w 203"/>
                  <a:gd name="T29" fmla="*/ 31 h 231"/>
                  <a:gd name="T30" fmla="*/ 123 w 203"/>
                  <a:gd name="T31" fmla="*/ 31 h 231"/>
                  <a:gd name="T32" fmla="*/ 117 w 203"/>
                  <a:gd name="T33" fmla="*/ 44 h 231"/>
                  <a:gd name="T34" fmla="*/ 108 w 203"/>
                  <a:gd name="T35" fmla="*/ 48 h 231"/>
                  <a:gd name="T36" fmla="*/ 94 w 203"/>
                  <a:gd name="T37" fmla="*/ 40 h 231"/>
                  <a:gd name="T38" fmla="*/ 169 w 203"/>
                  <a:gd name="T39" fmla="*/ 32 h 231"/>
                  <a:gd name="T40" fmla="*/ 181 w 203"/>
                  <a:gd name="T41" fmla="*/ 28 h 231"/>
                  <a:gd name="T42" fmla="*/ 193 w 203"/>
                  <a:gd name="T43" fmla="*/ 35 h 231"/>
                  <a:gd name="T44" fmla="*/ 188 w 203"/>
                  <a:gd name="T45" fmla="*/ 43 h 231"/>
                  <a:gd name="T46" fmla="*/ 184 w 203"/>
                  <a:gd name="T47" fmla="*/ 43 h 231"/>
                  <a:gd name="T48" fmla="*/ 171 w 203"/>
                  <a:gd name="T49" fmla="*/ 37 h 231"/>
                  <a:gd name="T50" fmla="*/ 144 w 203"/>
                  <a:gd name="T51" fmla="*/ 30 h 231"/>
                  <a:gd name="T52" fmla="*/ 133 w 203"/>
                  <a:gd name="T53" fmla="*/ 23 h 231"/>
                  <a:gd name="T54" fmla="*/ 158 w 203"/>
                  <a:gd name="T55" fmla="*/ 22 h 231"/>
                  <a:gd name="T56" fmla="*/ 118 w 203"/>
                  <a:gd name="T57" fmla="*/ 0 h 231"/>
                  <a:gd name="T58" fmla="*/ 45 w 203"/>
                  <a:gd name="T59" fmla="*/ 25 h 231"/>
                  <a:gd name="T60" fmla="*/ 41 w 203"/>
                  <a:gd name="T61" fmla="*/ 207 h 231"/>
                  <a:gd name="T62" fmla="*/ 58 w 203"/>
                  <a:gd name="T63" fmla="*/ 208 h 231"/>
                  <a:gd name="T64" fmla="*/ 112 w 203"/>
                  <a:gd name="T65" fmla="*/ 231 h 231"/>
                  <a:gd name="T66" fmla="*/ 142 w 203"/>
                  <a:gd name="T67" fmla="*/ 216 h 231"/>
                  <a:gd name="T68" fmla="*/ 142 w 203"/>
                  <a:gd name="T69" fmla="*/ 208 h 231"/>
                  <a:gd name="T70" fmla="*/ 150 w 203"/>
                  <a:gd name="T71" fmla="*/ 211 h 231"/>
                  <a:gd name="T72" fmla="*/ 145 w 203"/>
                  <a:gd name="T73" fmla="*/ 202 h 231"/>
                  <a:gd name="T74" fmla="*/ 139 w 203"/>
                  <a:gd name="T75" fmla="*/ 202 h 231"/>
                  <a:gd name="T76" fmla="*/ 116 w 203"/>
                  <a:gd name="T77" fmla="*/ 196 h 231"/>
                  <a:gd name="T78" fmla="*/ 105 w 203"/>
                  <a:gd name="T79" fmla="*/ 198 h 231"/>
                  <a:gd name="T80" fmla="*/ 83 w 203"/>
                  <a:gd name="T81" fmla="*/ 180 h 231"/>
                  <a:gd name="T82" fmla="*/ 76 w 203"/>
                  <a:gd name="T83" fmla="*/ 156 h 231"/>
                  <a:gd name="T84" fmla="*/ 69 w 203"/>
                  <a:gd name="T85" fmla="*/ 129 h 231"/>
                  <a:gd name="T86" fmla="*/ 77 w 203"/>
                  <a:gd name="T87" fmla="*/ 102 h 231"/>
                  <a:gd name="T88" fmla="*/ 68 w 203"/>
                  <a:gd name="T89" fmla="*/ 75 h 231"/>
                  <a:gd name="T90" fmla="*/ 95 w 203"/>
                  <a:gd name="T91" fmla="*/ 63 h 231"/>
                  <a:gd name="T92" fmla="*/ 111 w 203"/>
                  <a:gd name="T93" fmla="*/ 54 h 231"/>
                  <a:gd name="T94" fmla="*/ 126 w 203"/>
                  <a:gd name="T95" fmla="*/ 46 h 231"/>
                  <a:gd name="T96" fmla="*/ 129 w 203"/>
                  <a:gd name="T97" fmla="*/ 31 h 231"/>
                  <a:gd name="T98" fmla="*/ 134 w 203"/>
                  <a:gd name="T99" fmla="*/ 35 h 231"/>
                  <a:gd name="T100" fmla="*/ 147 w 203"/>
                  <a:gd name="T101" fmla="*/ 37 h 231"/>
                  <a:gd name="T102" fmla="*/ 160 w 203"/>
                  <a:gd name="T103" fmla="*/ 30 h 231"/>
                  <a:gd name="T104" fmla="*/ 175 w 203"/>
                  <a:gd name="T105" fmla="*/ 49 h 231"/>
                  <a:gd name="T106" fmla="*/ 184 w 203"/>
                  <a:gd name="T107" fmla="*/ 51 h 231"/>
                  <a:gd name="T108" fmla="*/ 199 w 203"/>
                  <a:gd name="T109" fmla="*/ 42 h 231"/>
                  <a:gd name="T110" fmla="*/ 202 w 203"/>
                  <a:gd name="T111" fmla="*/ 34 h 231"/>
                  <a:gd name="T112" fmla="*/ 118 w 203"/>
                  <a:gd name="T113" fmla="*/ 0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3" h="231">
                    <a:moveTo>
                      <a:pt x="128" y="214"/>
                    </a:moveTo>
                    <a:cubicBezTo>
                      <a:pt x="121" y="213"/>
                      <a:pt x="113" y="211"/>
                      <a:pt x="105" y="208"/>
                    </a:cubicBezTo>
                    <a:cubicBezTo>
                      <a:pt x="107" y="204"/>
                      <a:pt x="110" y="203"/>
                      <a:pt x="113" y="203"/>
                    </a:cubicBezTo>
                    <a:cubicBezTo>
                      <a:pt x="115" y="203"/>
                      <a:pt x="117" y="203"/>
                      <a:pt x="119" y="204"/>
                    </a:cubicBezTo>
                    <a:cubicBezTo>
                      <a:pt x="124" y="205"/>
                      <a:pt x="127" y="210"/>
                      <a:pt x="128" y="214"/>
                    </a:cubicBezTo>
                    <a:moveTo>
                      <a:pt x="99" y="205"/>
                    </a:moveTo>
                    <a:cubicBezTo>
                      <a:pt x="90" y="201"/>
                      <a:pt x="82" y="196"/>
                      <a:pt x="74" y="189"/>
                    </a:cubicBezTo>
                    <a:cubicBezTo>
                      <a:pt x="77" y="187"/>
                      <a:pt x="80" y="186"/>
                      <a:pt x="82" y="186"/>
                    </a:cubicBezTo>
                    <a:cubicBezTo>
                      <a:pt x="86" y="186"/>
                      <a:pt x="90" y="188"/>
                      <a:pt x="94" y="191"/>
                    </a:cubicBezTo>
                    <a:cubicBezTo>
                      <a:pt x="99" y="195"/>
                      <a:pt x="100" y="200"/>
                      <a:pt x="99" y="205"/>
                    </a:cubicBezTo>
                    <a:moveTo>
                      <a:pt x="69" y="184"/>
                    </a:moveTo>
                    <a:cubicBezTo>
                      <a:pt x="62" y="176"/>
                      <a:pt x="56" y="166"/>
                      <a:pt x="53" y="155"/>
                    </a:cubicBezTo>
                    <a:cubicBezTo>
                      <a:pt x="54" y="155"/>
                      <a:pt x="55" y="155"/>
                      <a:pt x="56" y="155"/>
                    </a:cubicBezTo>
                    <a:cubicBezTo>
                      <a:pt x="62" y="155"/>
                      <a:pt x="71" y="160"/>
                      <a:pt x="72" y="162"/>
                    </a:cubicBezTo>
                    <a:cubicBezTo>
                      <a:pt x="75" y="169"/>
                      <a:pt x="74" y="178"/>
                      <a:pt x="69" y="184"/>
                    </a:cubicBezTo>
                    <a:moveTo>
                      <a:pt x="51" y="148"/>
                    </a:moveTo>
                    <a:cubicBezTo>
                      <a:pt x="49" y="139"/>
                      <a:pt x="49" y="129"/>
                      <a:pt x="50" y="117"/>
                    </a:cubicBezTo>
                    <a:cubicBezTo>
                      <a:pt x="56" y="119"/>
                      <a:pt x="61" y="122"/>
                      <a:pt x="62" y="128"/>
                    </a:cubicBezTo>
                    <a:cubicBezTo>
                      <a:pt x="65" y="136"/>
                      <a:pt x="57" y="143"/>
                      <a:pt x="51" y="148"/>
                    </a:cubicBezTo>
                    <a:moveTo>
                      <a:pt x="52" y="109"/>
                    </a:moveTo>
                    <a:cubicBezTo>
                      <a:pt x="52" y="107"/>
                      <a:pt x="53" y="105"/>
                      <a:pt x="54" y="103"/>
                    </a:cubicBezTo>
                    <a:cubicBezTo>
                      <a:pt x="56" y="94"/>
                      <a:pt x="59" y="86"/>
                      <a:pt x="63" y="79"/>
                    </a:cubicBezTo>
                    <a:cubicBezTo>
                      <a:pt x="65" y="80"/>
                      <a:pt x="66" y="82"/>
                      <a:pt x="68" y="83"/>
                    </a:cubicBezTo>
                    <a:cubicBezTo>
                      <a:pt x="81" y="98"/>
                      <a:pt x="65" y="107"/>
                      <a:pt x="52" y="109"/>
                    </a:cubicBezTo>
                    <a:moveTo>
                      <a:pt x="69" y="68"/>
                    </a:moveTo>
                    <a:cubicBezTo>
                      <a:pt x="74" y="59"/>
                      <a:pt x="81" y="51"/>
                      <a:pt x="88" y="45"/>
                    </a:cubicBezTo>
                    <a:cubicBezTo>
                      <a:pt x="89" y="46"/>
                      <a:pt x="89" y="46"/>
                      <a:pt x="90" y="47"/>
                    </a:cubicBezTo>
                    <a:cubicBezTo>
                      <a:pt x="91" y="51"/>
                      <a:pt x="90" y="56"/>
                      <a:pt x="90" y="59"/>
                    </a:cubicBezTo>
                    <a:cubicBezTo>
                      <a:pt x="89" y="67"/>
                      <a:pt x="77" y="68"/>
                      <a:pt x="69" y="68"/>
                    </a:cubicBezTo>
                    <a:moveTo>
                      <a:pt x="109" y="31"/>
                    </a:moveTo>
                    <a:cubicBezTo>
                      <a:pt x="114" y="28"/>
                      <a:pt x="119" y="26"/>
                      <a:pt x="124" y="25"/>
                    </a:cubicBezTo>
                    <a:cubicBezTo>
                      <a:pt x="124" y="27"/>
                      <a:pt x="123" y="29"/>
                      <a:pt x="123" y="31"/>
                    </a:cubicBezTo>
                    <a:cubicBezTo>
                      <a:pt x="123" y="32"/>
                      <a:pt x="123" y="33"/>
                      <a:pt x="123" y="34"/>
                    </a:cubicBezTo>
                    <a:cubicBezTo>
                      <a:pt x="122" y="38"/>
                      <a:pt x="120" y="41"/>
                      <a:pt x="117" y="44"/>
                    </a:cubicBezTo>
                    <a:cubicBezTo>
                      <a:pt x="116" y="45"/>
                      <a:pt x="115" y="45"/>
                      <a:pt x="114" y="46"/>
                    </a:cubicBezTo>
                    <a:cubicBezTo>
                      <a:pt x="112" y="47"/>
                      <a:pt x="110" y="48"/>
                      <a:pt x="108" y="48"/>
                    </a:cubicBezTo>
                    <a:cubicBezTo>
                      <a:pt x="104" y="48"/>
                      <a:pt x="99" y="46"/>
                      <a:pt x="95" y="43"/>
                    </a:cubicBezTo>
                    <a:cubicBezTo>
                      <a:pt x="95" y="42"/>
                      <a:pt x="94" y="41"/>
                      <a:pt x="94" y="40"/>
                    </a:cubicBezTo>
                    <a:cubicBezTo>
                      <a:pt x="99" y="36"/>
                      <a:pt x="104" y="33"/>
                      <a:pt x="109" y="31"/>
                    </a:cubicBezTo>
                    <a:moveTo>
                      <a:pt x="169" y="32"/>
                    </a:moveTo>
                    <a:cubicBezTo>
                      <a:pt x="167" y="29"/>
                      <a:pt x="166" y="26"/>
                      <a:pt x="166" y="24"/>
                    </a:cubicBezTo>
                    <a:cubicBezTo>
                      <a:pt x="171" y="25"/>
                      <a:pt x="176" y="26"/>
                      <a:pt x="181" y="28"/>
                    </a:cubicBezTo>
                    <a:cubicBezTo>
                      <a:pt x="183" y="29"/>
                      <a:pt x="186" y="30"/>
                      <a:pt x="188" y="32"/>
                    </a:cubicBezTo>
                    <a:cubicBezTo>
                      <a:pt x="189" y="33"/>
                      <a:pt x="191" y="34"/>
                      <a:pt x="193" y="35"/>
                    </a:cubicBezTo>
                    <a:cubicBezTo>
                      <a:pt x="193" y="36"/>
                      <a:pt x="193" y="37"/>
                      <a:pt x="193" y="38"/>
                    </a:cubicBezTo>
                    <a:cubicBezTo>
                      <a:pt x="192" y="41"/>
                      <a:pt x="190" y="43"/>
                      <a:pt x="188" y="43"/>
                    </a:cubicBezTo>
                    <a:cubicBezTo>
                      <a:pt x="187" y="43"/>
                      <a:pt x="187" y="43"/>
                      <a:pt x="187" y="43"/>
                    </a:cubicBezTo>
                    <a:cubicBezTo>
                      <a:pt x="186" y="43"/>
                      <a:pt x="185" y="43"/>
                      <a:pt x="184" y="43"/>
                    </a:cubicBezTo>
                    <a:cubicBezTo>
                      <a:pt x="183" y="43"/>
                      <a:pt x="182" y="44"/>
                      <a:pt x="182" y="44"/>
                    </a:cubicBezTo>
                    <a:cubicBezTo>
                      <a:pt x="178" y="44"/>
                      <a:pt x="174" y="42"/>
                      <a:pt x="171" y="37"/>
                    </a:cubicBezTo>
                    <a:cubicBezTo>
                      <a:pt x="170" y="36"/>
                      <a:pt x="169" y="34"/>
                      <a:pt x="169" y="32"/>
                    </a:cubicBezTo>
                    <a:moveTo>
                      <a:pt x="144" y="30"/>
                    </a:moveTo>
                    <a:cubicBezTo>
                      <a:pt x="144" y="30"/>
                      <a:pt x="143" y="30"/>
                      <a:pt x="143" y="30"/>
                    </a:cubicBezTo>
                    <a:cubicBezTo>
                      <a:pt x="137" y="30"/>
                      <a:pt x="135" y="27"/>
                      <a:pt x="133" y="23"/>
                    </a:cubicBezTo>
                    <a:cubicBezTo>
                      <a:pt x="138" y="22"/>
                      <a:pt x="143" y="22"/>
                      <a:pt x="148" y="22"/>
                    </a:cubicBezTo>
                    <a:cubicBezTo>
                      <a:pt x="151" y="22"/>
                      <a:pt x="154" y="22"/>
                      <a:pt x="158" y="22"/>
                    </a:cubicBezTo>
                    <a:cubicBezTo>
                      <a:pt x="154" y="27"/>
                      <a:pt x="151" y="30"/>
                      <a:pt x="144" y="30"/>
                    </a:cubicBezTo>
                    <a:moveTo>
                      <a:pt x="118" y="0"/>
                    </a:moveTo>
                    <a:cubicBezTo>
                      <a:pt x="103" y="0"/>
                      <a:pt x="87" y="3"/>
                      <a:pt x="71" y="10"/>
                    </a:cubicBezTo>
                    <a:cubicBezTo>
                      <a:pt x="62" y="13"/>
                      <a:pt x="53" y="18"/>
                      <a:pt x="45" y="25"/>
                    </a:cubicBezTo>
                    <a:cubicBezTo>
                      <a:pt x="25" y="38"/>
                      <a:pt x="4" y="70"/>
                      <a:pt x="2" y="111"/>
                    </a:cubicBezTo>
                    <a:cubicBezTo>
                      <a:pt x="0" y="155"/>
                      <a:pt x="17" y="189"/>
                      <a:pt x="41" y="207"/>
                    </a:cubicBezTo>
                    <a:cubicBezTo>
                      <a:pt x="43" y="204"/>
                      <a:pt x="46" y="201"/>
                      <a:pt x="49" y="199"/>
                    </a:cubicBezTo>
                    <a:cubicBezTo>
                      <a:pt x="52" y="203"/>
                      <a:pt x="55" y="206"/>
                      <a:pt x="58" y="208"/>
                    </a:cubicBezTo>
                    <a:cubicBezTo>
                      <a:pt x="56" y="210"/>
                      <a:pt x="53" y="212"/>
                      <a:pt x="51" y="214"/>
                    </a:cubicBezTo>
                    <a:cubicBezTo>
                      <a:pt x="74" y="227"/>
                      <a:pt x="95" y="231"/>
                      <a:pt x="112" y="231"/>
                    </a:cubicBezTo>
                    <a:cubicBezTo>
                      <a:pt x="128" y="231"/>
                      <a:pt x="140" y="227"/>
                      <a:pt x="148" y="224"/>
                    </a:cubicBezTo>
                    <a:cubicBezTo>
                      <a:pt x="146" y="221"/>
                      <a:pt x="144" y="218"/>
                      <a:pt x="142" y="216"/>
                    </a:cubicBezTo>
                    <a:cubicBezTo>
                      <a:pt x="140" y="216"/>
                      <a:pt x="138" y="215"/>
                      <a:pt x="136" y="215"/>
                    </a:cubicBezTo>
                    <a:cubicBezTo>
                      <a:pt x="136" y="212"/>
                      <a:pt x="138" y="208"/>
                      <a:pt x="142" y="208"/>
                    </a:cubicBezTo>
                    <a:cubicBezTo>
                      <a:pt x="142" y="208"/>
                      <a:pt x="143" y="209"/>
                      <a:pt x="143" y="209"/>
                    </a:cubicBezTo>
                    <a:cubicBezTo>
                      <a:pt x="145" y="209"/>
                      <a:pt x="147" y="210"/>
                      <a:pt x="150" y="211"/>
                    </a:cubicBezTo>
                    <a:cubicBezTo>
                      <a:pt x="150" y="211"/>
                      <a:pt x="150" y="211"/>
                      <a:pt x="150" y="211"/>
                    </a:cubicBezTo>
                    <a:cubicBezTo>
                      <a:pt x="148" y="208"/>
                      <a:pt x="147" y="206"/>
                      <a:pt x="145" y="202"/>
                    </a:cubicBezTo>
                    <a:cubicBezTo>
                      <a:pt x="145" y="202"/>
                      <a:pt x="144" y="202"/>
                      <a:pt x="144" y="202"/>
                    </a:cubicBezTo>
                    <a:cubicBezTo>
                      <a:pt x="142" y="202"/>
                      <a:pt x="141" y="202"/>
                      <a:pt x="139" y="202"/>
                    </a:cubicBezTo>
                    <a:cubicBezTo>
                      <a:pt x="135" y="202"/>
                      <a:pt x="133" y="203"/>
                      <a:pt x="131" y="206"/>
                    </a:cubicBezTo>
                    <a:cubicBezTo>
                      <a:pt x="128" y="201"/>
                      <a:pt x="123" y="198"/>
                      <a:pt x="116" y="196"/>
                    </a:cubicBezTo>
                    <a:cubicBezTo>
                      <a:pt x="115" y="196"/>
                      <a:pt x="113" y="196"/>
                      <a:pt x="112" y="196"/>
                    </a:cubicBezTo>
                    <a:cubicBezTo>
                      <a:pt x="109" y="196"/>
                      <a:pt x="107" y="197"/>
                      <a:pt x="105" y="198"/>
                    </a:cubicBezTo>
                    <a:cubicBezTo>
                      <a:pt x="104" y="192"/>
                      <a:pt x="102" y="187"/>
                      <a:pt x="96" y="184"/>
                    </a:cubicBezTo>
                    <a:cubicBezTo>
                      <a:pt x="91" y="181"/>
                      <a:pt x="87" y="180"/>
                      <a:pt x="83" y="180"/>
                    </a:cubicBezTo>
                    <a:cubicBezTo>
                      <a:pt x="81" y="180"/>
                      <a:pt x="80" y="180"/>
                      <a:pt x="78" y="180"/>
                    </a:cubicBezTo>
                    <a:cubicBezTo>
                      <a:pt x="82" y="172"/>
                      <a:pt x="82" y="161"/>
                      <a:pt x="76" y="156"/>
                    </a:cubicBezTo>
                    <a:cubicBezTo>
                      <a:pt x="73" y="153"/>
                      <a:pt x="66" y="150"/>
                      <a:pt x="60" y="149"/>
                    </a:cubicBezTo>
                    <a:cubicBezTo>
                      <a:pt x="66" y="143"/>
                      <a:pt x="70" y="137"/>
                      <a:pt x="69" y="129"/>
                    </a:cubicBezTo>
                    <a:cubicBezTo>
                      <a:pt x="68" y="122"/>
                      <a:pt x="64" y="118"/>
                      <a:pt x="59" y="114"/>
                    </a:cubicBezTo>
                    <a:cubicBezTo>
                      <a:pt x="67" y="112"/>
                      <a:pt x="76" y="109"/>
                      <a:pt x="77" y="102"/>
                    </a:cubicBezTo>
                    <a:cubicBezTo>
                      <a:pt x="79" y="97"/>
                      <a:pt x="80" y="89"/>
                      <a:pt x="77" y="84"/>
                    </a:cubicBezTo>
                    <a:cubicBezTo>
                      <a:pt x="75" y="81"/>
                      <a:pt x="71" y="78"/>
                      <a:pt x="68" y="75"/>
                    </a:cubicBezTo>
                    <a:cubicBezTo>
                      <a:pt x="68" y="75"/>
                      <a:pt x="69" y="75"/>
                      <a:pt x="70" y="75"/>
                    </a:cubicBezTo>
                    <a:cubicBezTo>
                      <a:pt x="80" y="75"/>
                      <a:pt x="92" y="73"/>
                      <a:pt x="95" y="63"/>
                    </a:cubicBezTo>
                    <a:cubicBezTo>
                      <a:pt x="96" y="60"/>
                      <a:pt x="97" y="55"/>
                      <a:pt x="97" y="51"/>
                    </a:cubicBezTo>
                    <a:cubicBezTo>
                      <a:pt x="102" y="53"/>
                      <a:pt x="107" y="54"/>
                      <a:pt x="111" y="54"/>
                    </a:cubicBezTo>
                    <a:cubicBezTo>
                      <a:pt x="112" y="54"/>
                      <a:pt x="112" y="54"/>
                      <a:pt x="112" y="54"/>
                    </a:cubicBezTo>
                    <a:cubicBezTo>
                      <a:pt x="115" y="54"/>
                      <a:pt x="124" y="49"/>
                      <a:pt x="126" y="46"/>
                    </a:cubicBezTo>
                    <a:cubicBezTo>
                      <a:pt x="128" y="42"/>
                      <a:pt x="128" y="39"/>
                      <a:pt x="129" y="35"/>
                    </a:cubicBezTo>
                    <a:cubicBezTo>
                      <a:pt x="129" y="34"/>
                      <a:pt x="129" y="32"/>
                      <a:pt x="129" y="31"/>
                    </a:cubicBezTo>
                    <a:cubicBezTo>
                      <a:pt x="130" y="32"/>
                      <a:pt x="131" y="34"/>
                      <a:pt x="133" y="35"/>
                    </a:cubicBezTo>
                    <a:cubicBezTo>
                      <a:pt x="133" y="35"/>
                      <a:pt x="134" y="35"/>
                      <a:pt x="134" y="35"/>
                    </a:cubicBezTo>
                    <a:cubicBezTo>
                      <a:pt x="137" y="37"/>
                      <a:pt x="143" y="36"/>
                      <a:pt x="146" y="37"/>
                    </a:cubicBezTo>
                    <a:cubicBezTo>
                      <a:pt x="146" y="37"/>
                      <a:pt x="147" y="37"/>
                      <a:pt x="147" y="37"/>
                    </a:cubicBezTo>
                    <a:cubicBezTo>
                      <a:pt x="150" y="37"/>
                      <a:pt x="153" y="36"/>
                      <a:pt x="155" y="35"/>
                    </a:cubicBezTo>
                    <a:cubicBezTo>
                      <a:pt x="157" y="33"/>
                      <a:pt x="159" y="32"/>
                      <a:pt x="160" y="30"/>
                    </a:cubicBezTo>
                    <a:cubicBezTo>
                      <a:pt x="161" y="31"/>
                      <a:pt x="161" y="32"/>
                      <a:pt x="162" y="34"/>
                    </a:cubicBezTo>
                    <a:cubicBezTo>
                      <a:pt x="164" y="40"/>
                      <a:pt x="170" y="47"/>
                      <a:pt x="175" y="49"/>
                    </a:cubicBezTo>
                    <a:cubicBezTo>
                      <a:pt x="177" y="50"/>
                      <a:pt x="180" y="51"/>
                      <a:pt x="182" y="51"/>
                    </a:cubicBezTo>
                    <a:cubicBezTo>
                      <a:pt x="183" y="51"/>
                      <a:pt x="183" y="51"/>
                      <a:pt x="184" y="51"/>
                    </a:cubicBezTo>
                    <a:cubicBezTo>
                      <a:pt x="188" y="51"/>
                      <a:pt x="192" y="49"/>
                      <a:pt x="195" y="47"/>
                    </a:cubicBezTo>
                    <a:cubicBezTo>
                      <a:pt x="197" y="45"/>
                      <a:pt x="198" y="44"/>
                      <a:pt x="199" y="42"/>
                    </a:cubicBezTo>
                    <a:cubicBezTo>
                      <a:pt x="199" y="41"/>
                      <a:pt x="200" y="40"/>
                      <a:pt x="200" y="38"/>
                    </a:cubicBezTo>
                    <a:cubicBezTo>
                      <a:pt x="202" y="38"/>
                      <a:pt x="203" y="36"/>
                      <a:pt x="202" y="34"/>
                    </a:cubicBezTo>
                    <a:cubicBezTo>
                      <a:pt x="200" y="31"/>
                      <a:pt x="196" y="27"/>
                      <a:pt x="191" y="23"/>
                    </a:cubicBezTo>
                    <a:cubicBezTo>
                      <a:pt x="176" y="13"/>
                      <a:pt x="150" y="0"/>
                      <a:pt x="1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2" name="Freeform 360"/>
              <p:cNvSpPr>
                <a:spLocks noEditPoints="1"/>
              </p:cNvSpPr>
              <p:nvPr/>
            </p:nvSpPr>
            <p:spPr bwMode="auto">
              <a:xfrm>
                <a:off x="6124" y="2874"/>
                <a:ext cx="106" cy="109"/>
              </a:xfrm>
              <a:custGeom>
                <a:avLst/>
                <a:gdLst>
                  <a:gd name="T0" fmla="*/ 41 w 214"/>
                  <a:gd name="T1" fmla="*/ 189 h 221"/>
                  <a:gd name="T2" fmla="*/ 51 w 214"/>
                  <a:gd name="T3" fmla="*/ 198 h 221"/>
                  <a:gd name="T4" fmla="*/ 41 w 214"/>
                  <a:gd name="T5" fmla="*/ 189 h 221"/>
                  <a:gd name="T6" fmla="*/ 106 w 214"/>
                  <a:gd name="T7" fmla="*/ 0 h 221"/>
                  <a:gd name="T8" fmla="*/ 78 w 214"/>
                  <a:gd name="T9" fmla="*/ 4 h 221"/>
                  <a:gd name="T10" fmla="*/ 71 w 214"/>
                  <a:gd name="T11" fmla="*/ 6 h 221"/>
                  <a:gd name="T12" fmla="*/ 66 w 214"/>
                  <a:gd name="T13" fmla="*/ 8 h 221"/>
                  <a:gd name="T14" fmla="*/ 54 w 214"/>
                  <a:gd name="T15" fmla="*/ 15 h 221"/>
                  <a:gd name="T16" fmla="*/ 45 w 214"/>
                  <a:gd name="T17" fmla="*/ 21 h 221"/>
                  <a:gd name="T18" fmla="*/ 15 w 214"/>
                  <a:gd name="T19" fmla="*/ 60 h 221"/>
                  <a:gd name="T20" fmla="*/ 9 w 214"/>
                  <a:gd name="T21" fmla="*/ 145 h 221"/>
                  <a:gd name="T22" fmla="*/ 11 w 214"/>
                  <a:gd name="T23" fmla="*/ 149 h 221"/>
                  <a:gd name="T24" fmla="*/ 16 w 214"/>
                  <a:gd name="T25" fmla="*/ 158 h 221"/>
                  <a:gd name="T26" fmla="*/ 19 w 214"/>
                  <a:gd name="T27" fmla="*/ 157 h 221"/>
                  <a:gd name="T28" fmla="*/ 23 w 214"/>
                  <a:gd name="T29" fmla="*/ 162 h 221"/>
                  <a:gd name="T30" fmla="*/ 29 w 214"/>
                  <a:gd name="T31" fmla="*/ 145 h 221"/>
                  <a:gd name="T32" fmla="*/ 25 w 214"/>
                  <a:gd name="T33" fmla="*/ 127 h 221"/>
                  <a:gd name="T34" fmla="*/ 107 w 214"/>
                  <a:gd name="T35" fmla="*/ 30 h 221"/>
                  <a:gd name="T36" fmla="*/ 167 w 214"/>
                  <a:gd name="T37" fmla="*/ 58 h 221"/>
                  <a:gd name="T38" fmla="*/ 154 w 214"/>
                  <a:gd name="T39" fmla="*/ 193 h 221"/>
                  <a:gd name="T40" fmla="*/ 118 w 214"/>
                  <a:gd name="T41" fmla="*/ 206 h 221"/>
                  <a:gd name="T42" fmla="*/ 114 w 214"/>
                  <a:gd name="T43" fmla="*/ 206 h 221"/>
                  <a:gd name="T44" fmla="*/ 102 w 214"/>
                  <a:gd name="T45" fmla="*/ 204 h 221"/>
                  <a:gd name="T46" fmla="*/ 112 w 214"/>
                  <a:gd name="T47" fmla="*/ 221 h 221"/>
                  <a:gd name="T48" fmla="*/ 116 w 214"/>
                  <a:gd name="T49" fmla="*/ 221 h 221"/>
                  <a:gd name="T50" fmla="*/ 116 w 214"/>
                  <a:gd name="T51" fmla="*/ 221 h 221"/>
                  <a:gd name="T52" fmla="*/ 131 w 214"/>
                  <a:gd name="T53" fmla="*/ 220 h 221"/>
                  <a:gd name="T54" fmla="*/ 155 w 214"/>
                  <a:gd name="T55" fmla="*/ 213 h 221"/>
                  <a:gd name="T56" fmla="*/ 204 w 214"/>
                  <a:gd name="T57" fmla="*/ 158 h 221"/>
                  <a:gd name="T58" fmla="*/ 213 w 214"/>
                  <a:gd name="T59" fmla="*/ 118 h 221"/>
                  <a:gd name="T60" fmla="*/ 213 w 214"/>
                  <a:gd name="T61" fmla="*/ 96 h 221"/>
                  <a:gd name="T62" fmla="*/ 182 w 214"/>
                  <a:gd name="T63" fmla="*/ 30 h 221"/>
                  <a:gd name="T64" fmla="*/ 106 w 214"/>
                  <a:gd name="T65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4" h="221">
                    <a:moveTo>
                      <a:pt x="41" y="189"/>
                    </a:moveTo>
                    <a:cubicBezTo>
                      <a:pt x="44" y="192"/>
                      <a:pt x="47" y="195"/>
                      <a:pt x="51" y="198"/>
                    </a:cubicBezTo>
                    <a:cubicBezTo>
                      <a:pt x="47" y="194"/>
                      <a:pt x="44" y="191"/>
                      <a:pt x="41" y="189"/>
                    </a:cubicBezTo>
                    <a:moveTo>
                      <a:pt x="106" y="0"/>
                    </a:moveTo>
                    <a:cubicBezTo>
                      <a:pt x="97" y="0"/>
                      <a:pt x="87" y="1"/>
                      <a:pt x="78" y="4"/>
                    </a:cubicBezTo>
                    <a:cubicBezTo>
                      <a:pt x="76" y="5"/>
                      <a:pt x="73" y="5"/>
                      <a:pt x="71" y="6"/>
                    </a:cubicBezTo>
                    <a:cubicBezTo>
                      <a:pt x="69" y="7"/>
                      <a:pt x="68" y="8"/>
                      <a:pt x="66" y="8"/>
                    </a:cubicBezTo>
                    <a:cubicBezTo>
                      <a:pt x="62" y="10"/>
                      <a:pt x="58" y="12"/>
                      <a:pt x="54" y="15"/>
                    </a:cubicBezTo>
                    <a:cubicBezTo>
                      <a:pt x="51" y="17"/>
                      <a:pt x="48" y="19"/>
                      <a:pt x="45" y="21"/>
                    </a:cubicBezTo>
                    <a:cubicBezTo>
                      <a:pt x="32" y="31"/>
                      <a:pt x="22" y="45"/>
                      <a:pt x="15" y="60"/>
                    </a:cubicBezTo>
                    <a:cubicBezTo>
                      <a:pt x="0" y="96"/>
                      <a:pt x="4" y="133"/>
                      <a:pt x="9" y="145"/>
                    </a:cubicBezTo>
                    <a:cubicBezTo>
                      <a:pt x="10" y="146"/>
                      <a:pt x="11" y="148"/>
                      <a:pt x="11" y="149"/>
                    </a:cubicBezTo>
                    <a:cubicBezTo>
                      <a:pt x="13" y="153"/>
                      <a:pt x="14" y="155"/>
                      <a:pt x="16" y="158"/>
                    </a:cubicBezTo>
                    <a:cubicBezTo>
                      <a:pt x="17" y="158"/>
                      <a:pt x="18" y="158"/>
                      <a:pt x="19" y="157"/>
                    </a:cubicBezTo>
                    <a:cubicBezTo>
                      <a:pt x="20" y="159"/>
                      <a:pt x="22" y="161"/>
                      <a:pt x="23" y="162"/>
                    </a:cubicBezTo>
                    <a:cubicBezTo>
                      <a:pt x="29" y="145"/>
                      <a:pt x="29" y="145"/>
                      <a:pt x="29" y="145"/>
                    </a:cubicBezTo>
                    <a:cubicBezTo>
                      <a:pt x="27" y="140"/>
                      <a:pt x="25" y="134"/>
                      <a:pt x="25" y="127"/>
                    </a:cubicBezTo>
                    <a:cubicBezTo>
                      <a:pt x="23" y="101"/>
                      <a:pt x="53" y="30"/>
                      <a:pt x="107" y="30"/>
                    </a:cubicBezTo>
                    <a:cubicBezTo>
                      <a:pt x="125" y="30"/>
                      <a:pt x="145" y="38"/>
                      <a:pt x="167" y="58"/>
                    </a:cubicBezTo>
                    <a:cubicBezTo>
                      <a:pt x="211" y="96"/>
                      <a:pt x="187" y="175"/>
                      <a:pt x="154" y="193"/>
                    </a:cubicBezTo>
                    <a:cubicBezTo>
                      <a:pt x="144" y="199"/>
                      <a:pt x="130" y="204"/>
                      <a:pt x="118" y="206"/>
                    </a:cubicBezTo>
                    <a:cubicBezTo>
                      <a:pt x="117" y="206"/>
                      <a:pt x="115" y="206"/>
                      <a:pt x="114" y="206"/>
                    </a:cubicBezTo>
                    <a:cubicBezTo>
                      <a:pt x="110" y="206"/>
                      <a:pt x="106" y="205"/>
                      <a:pt x="102" y="204"/>
                    </a:cubicBezTo>
                    <a:cubicBezTo>
                      <a:pt x="105" y="210"/>
                      <a:pt x="109" y="215"/>
                      <a:pt x="112" y="221"/>
                    </a:cubicBezTo>
                    <a:cubicBezTo>
                      <a:pt x="113" y="221"/>
                      <a:pt x="115" y="221"/>
                      <a:pt x="116" y="221"/>
                    </a:cubicBezTo>
                    <a:cubicBezTo>
                      <a:pt x="116" y="221"/>
                      <a:pt x="116" y="221"/>
                      <a:pt x="116" y="221"/>
                    </a:cubicBezTo>
                    <a:cubicBezTo>
                      <a:pt x="121" y="221"/>
                      <a:pt x="126" y="221"/>
                      <a:pt x="131" y="220"/>
                    </a:cubicBezTo>
                    <a:cubicBezTo>
                      <a:pt x="139" y="218"/>
                      <a:pt x="147" y="216"/>
                      <a:pt x="155" y="213"/>
                    </a:cubicBezTo>
                    <a:cubicBezTo>
                      <a:pt x="178" y="206"/>
                      <a:pt x="195" y="183"/>
                      <a:pt x="204" y="158"/>
                    </a:cubicBezTo>
                    <a:cubicBezTo>
                      <a:pt x="208" y="148"/>
                      <a:pt x="212" y="134"/>
                      <a:pt x="213" y="118"/>
                    </a:cubicBezTo>
                    <a:cubicBezTo>
                      <a:pt x="214" y="111"/>
                      <a:pt x="214" y="103"/>
                      <a:pt x="213" y="96"/>
                    </a:cubicBezTo>
                    <a:cubicBezTo>
                      <a:pt x="211" y="74"/>
                      <a:pt x="203" y="51"/>
                      <a:pt x="182" y="30"/>
                    </a:cubicBezTo>
                    <a:cubicBezTo>
                      <a:pt x="168" y="17"/>
                      <a:pt x="140" y="0"/>
                      <a:pt x="10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3" name="Freeform 361"/>
              <p:cNvSpPr>
                <a:spLocks noEditPoints="1"/>
              </p:cNvSpPr>
              <p:nvPr/>
            </p:nvSpPr>
            <p:spPr bwMode="auto">
              <a:xfrm>
                <a:off x="7504" y="3419"/>
                <a:ext cx="103" cy="121"/>
              </a:xfrm>
              <a:custGeom>
                <a:avLst/>
                <a:gdLst>
                  <a:gd name="T0" fmla="*/ 65 w 209"/>
                  <a:gd name="T1" fmla="*/ 238 h 245"/>
                  <a:gd name="T2" fmla="*/ 76 w 209"/>
                  <a:gd name="T3" fmla="*/ 244 h 245"/>
                  <a:gd name="T4" fmla="*/ 74 w 209"/>
                  <a:gd name="T5" fmla="*/ 234 h 245"/>
                  <a:gd name="T6" fmla="*/ 73 w 209"/>
                  <a:gd name="T7" fmla="*/ 226 h 245"/>
                  <a:gd name="T8" fmla="*/ 73 w 209"/>
                  <a:gd name="T9" fmla="*/ 227 h 245"/>
                  <a:gd name="T10" fmla="*/ 18 w 209"/>
                  <a:gd name="T11" fmla="*/ 16 h 245"/>
                  <a:gd name="T12" fmla="*/ 10 w 209"/>
                  <a:gd name="T13" fmla="*/ 32 h 245"/>
                  <a:gd name="T14" fmla="*/ 18 w 209"/>
                  <a:gd name="T15" fmla="*/ 16 h 245"/>
                  <a:gd name="T16" fmla="*/ 25 w 209"/>
                  <a:gd name="T17" fmla="*/ 13 h 245"/>
                  <a:gd name="T18" fmla="*/ 31 w 209"/>
                  <a:gd name="T19" fmla="*/ 18 h 245"/>
                  <a:gd name="T20" fmla="*/ 37 w 209"/>
                  <a:gd name="T21" fmla="*/ 15 h 245"/>
                  <a:gd name="T22" fmla="*/ 56 w 209"/>
                  <a:gd name="T23" fmla="*/ 228 h 245"/>
                  <a:gd name="T24" fmla="*/ 54 w 209"/>
                  <a:gd name="T25" fmla="*/ 220 h 245"/>
                  <a:gd name="T26" fmla="*/ 62 w 209"/>
                  <a:gd name="T27" fmla="*/ 228 h 245"/>
                  <a:gd name="T28" fmla="*/ 101 w 209"/>
                  <a:gd name="T29" fmla="*/ 218 h 245"/>
                  <a:gd name="T30" fmla="*/ 120 w 209"/>
                  <a:gd name="T31" fmla="*/ 198 h 245"/>
                  <a:gd name="T32" fmla="*/ 101 w 209"/>
                  <a:gd name="T33" fmla="*/ 218 h 245"/>
                  <a:gd name="T34" fmla="*/ 132 w 209"/>
                  <a:gd name="T35" fmla="*/ 173 h 245"/>
                  <a:gd name="T36" fmla="*/ 153 w 209"/>
                  <a:gd name="T37" fmla="*/ 166 h 245"/>
                  <a:gd name="T38" fmla="*/ 155 w 209"/>
                  <a:gd name="T39" fmla="*/ 159 h 245"/>
                  <a:gd name="T40" fmla="*/ 156 w 209"/>
                  <a:gd name="T41" fmla="*/ 126 h 245"/>
                  <a:gd name="T42" fmla="*/ 155 w 209"/>
                  <a:gd name="T43" fmla="*/ 117 h 245"/>
                  <a:gd name="T44" fmla="*/ 144 w 209"/>
                  <a:gd name="T45" fmla="*/ 84 h 245"/>
                  <a:gd name="T46" fmla="*/ 155 w 209"/>
                  <a:gd name="T47" fmla="*/ 117 h 245"/>
                  <a:gd name="T48" fmla="*/ 116 w 209"/>
                  <a:gd name="T49" fmla="*/ 62 h 245"/>
                  <a:gd name="T50" fmla="*/ 118 w 209"/>
                  <a:gd name="T51" fmla="*/ 48 h 245"/>
                  <a:gd name="T52" fmla="*/ 97 w 209"/>
                  <a:gd name="T53" fmla="*/ 50 h 245"/>
                  <a:gd name="T54" fmla="*/ 87 w 209"/>
                  <a:gd name="T55" fmla="*/ 46 h 245"/>
                  <a:gd name="T56" fmla="*/ 80 w 209"/>
                  <a:gd name="T57" fmla="*/ 26 h 245"/>
                  <a:gd name="T58" fmla="*/ 111 w 209"/>
                  <a:gd name="T59" fmla="*/ 46 h 245"/>
                  <a:gd name="T60" fmla="*/ 59 w 209"/>
                  <a:gd name="T61" fmla="*/ 31 h 245"/>
                  <a:gd name="T62" fmla="*/ 53 w 209"/>
                  <a:gd name="T63" fmla="*/ 21 h 245"/>
                  <a:gd name="T64" fmla="*/ 60 w 209"/>
                  <a:gd name="T65" fmla="*/ 31 h 245"/>
                  <a:gd name="T66" fmla="*/ 71 w 209"/>
                  <a:gd name="T67" fmla="*/ 0 h 245"/>
                  <a:gd name="T68" fmla="*/ 43 w 209"/>
                  <a:gd name="T69" fmla="*/ 21 h 245"/>
                  <a:gd name="T70" fmla="*/ 38 w 209"/>
                  <a:gd name="T71" fmla="*/ 23 h 245"/>
                  <a:gd name="T72" fmla="*/ 29 w 209"/>
                  <a:gd name="T73" fmla="*/ 37 h 245"/>
                  <a:gd name="T74" fmla="*/ 32 w 209"/>
                  <a:gd name="T75" fmla="*/ 44 h 245"/>
                  <a:gd name="T76" fmla="*/ 56 w 209"/>
                  <a:gd name="T77" fmla="*/ 38 h 245"/>
                  <a:gd name="T78" fmla="*/ 58 w 209"/>
                  <a:gd name="T79" fmla="*/ 37 h 245"/>
                  <a:gd name="T80" fmla="*/ 61 w 209"/>
                  <a:gd name="T81" fmla="*/ 38 h 245"/>
                  <a:gd name="T82" fmla="*/ 74 w 209"/>
                  <a:gd name="T83" fmla="*/ 32 h 245"/>
                  <a:gd name="T84" fmla="*/ 92 w 209"/>
                  <a:gd name="T85" fmla="*/ 57 h 245"/>
                  <a:gd name="T86" fmla="*/ 109 w 209"/>
                  <a:gd name="T87" fmla="*/ 54 h 245"/>
                  <a:gd name="T88" fmla="*/ 139 w 209"/>
                  <a:gd name="T89" fmla="*/ 80 h 245"/>
                  <a:gd name="T90" fmla="*/ 129 w 209"/>
                  <a:gd name="T91" fmla="*/ 90 h 245"/>
                  <a:gd name="T92" fmla="*/ 147 w 209"/>
                  <a:gd name="T93" fmla="*/ 122 h 245"/>
                  <a:gd name="T94" fmla="*/ 145 w 209"/>
                  <a:gd name="T95" fmla="*/ 159 h 245"/>
                  <a:gd name="T96" fmla="*/ 124 w 209"/>
                  <a:gd name="T97" fmla="*/ 192 h 245"/>
                  <a:gd name="T98" fmla="*/ 105 w 209"/>
                  <a:gd name="T99" fmla="*/ 195 h 245"/>
                  <a:gd name="T100" fmla="*/ 87 w 209"/>
                  <a:gd name="T101" fmla="*/ 208 h 245"/>
                  <a:gd name="T102" fmla="*/ 67 w 209"/>
                  <a:gd name="T103" fmla="*/ 218 h 245"/>
                  <a:gd name="T104" fmla="*/ 53 w 209"/>
                  <a:gd name="T105" fmla="*/ 214 h 245"/>
                  <a:gd name="T106" fmla="*/ 35 w 209"/>
                  <a:gd name="T107" fmla="*/ 228 h 245"/>
                  <a:gd name="T108" fmla="*/ 39 w 209"/>
                  <a:gd name="T109" fmla="*/ 233 h 245"/>
                  <a:gd name="T110" fmla="*/ 70 w 209"/>
                  <a:gd name="T111" fmla="*/ 227 h 245"/>
                  <a:gd name="T112" fmla="*/ 86 w 209"/>
                  <a:gd name="T113" fmla="*/ 215 h 245"/>
                  <a:gd name="T114" fmla="*/ 78 w 209"/>
                  <a:gd name="T115" fmla="*/ 226 h 245"/>
                  <a:gd name="T116" fmla="*/ 85 w 209"/>
                  <a:gd name="T117" fmla="*/ 245 h 245"/>
                  <a:gd name="T118" fmla="*/ 155 w 209"/>
                  <a:gd name="T119" fmla="*/ 227 h 245"/>
                  <a:gd name="T120" fmla="*/ 166 w 209"/>
                  <a:gd name="T121" fmla="*/ 27 h 245"/>
                  <a:gd name="T122" fmla="*/ 97 w 209"/>
                  <a:gd name="T123" fmla="*/ 5 h 245"/>
                  <a:gd name="T124" fmla="*/ 71 w 209"/>
                  <a:gd name="T125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9" h="245">
                    <a:moveTo>
                      <a:pt x="72" y="234"/>
                    </a:moveTo>
                    <a:cubicBezTo>
                      <a:pt x="68" y="234"/>
                      <a:pt x="66" y="235"/>
                      <a:pt x="65" y="238"/>
                    </a:cubicBezTo>
                    <a:cubicBezTo>
                      <a:pt x="65" y="240"/>
                      <a:pt x="64" y="241"/>
                      <a:pt x="64" y="242"/>
                    </a:cubicBezTo>
                    <a:cubicBezTo>
                      <a:pt x="67" y="243"/>
                      <a:pt x="71" y="243"/>
                      <a:pt x="76" y="244"/>
                    </a:cubicBezTo>
                    <a:cubicBezTo>
                      <a:pt x="75" y="241"/>
                      <a:pt x="75" y="237"/>
                      <a:pt x="74" y="234"/>
                    </a:cubicBezTo>
                    <a:cubicBezTo>
                      <a:pt x="74" y="234"/>
                      <a:pt x="74" y="234"/>
                      <a:pt x="74" y="234"/>
                    </a:cubicBezTo>
                    <a:cubicBezTo>
                      <a:pt x="73" y="234"/>
                      <a:pt x="72" y="234"/>
                      <a:pt x="72" y="234"/>
                    </a:cubicBezTo>
                    <a:moveTo>
                      <a:pt x="73" y="226"/>
                    </a:moveTo>
                    <a:cubicBezTo>
                      <a:pt x="73" y="227"/>
                      <a:pt x="72" y="227"/>
                      <a:pt x="72" y="227"/>
                    </a:cubicBezTo>
                    <a:cubicBezTo>
                      <a:pt x="72" y="227"/>
                      <a:pt x="73" y="227"/>
                      <a:pt x="73" y="227"/>
                    </a:cubicBezTo>
                    <a:cubicBezTo>
                      <a:pt x="73" y="227"/>
                      <a:pt x="73" y="227"/>
                      <a:pt x="73" y="226"/>
                    </a:cubicBezTo>
                    <a:moveTo>
                      <a:pt x="18" y="16"/>
                    </a:moveTo>
                    <a:cubicBezTo>
                      <a:pt x="10" y="21"/>
                      <a:pt x="4" y="26"/>
                      <a:pt x="0" y="29"/>
                    </a:cubicBezTo>
                    <a:cubicBezTo>
                      <a:pt x="3" y="30"/>
                      <a:pt x="6" y="31"/>
                      <a:pt x="10" y="32"/>
                    </a:cubicBezTo>
                    <a:cubicBezTo>
                      <a:pt x="16" y="29"/>
                      <a:pt x="22" y="26"/>
                      <a:pt x="29" y="24"/>
                    </a:cubicBezTo>
                    <a:cubicBezTo>
                      <a:pt x="25" y="24"/>
                      <a:pt x="21" y="21"/>
                      <a:pt x="18" y="16"/>
                    </a:cubicBezTo>
                    <a:moveTo>
                      <a:pt x="36" y="8"/>
                    </a:moveTo>
                    <a:cubicBezTo>
                      <a:pt x="32" y="10"/>
                      <a:pt x="28" y="11"/>
                      <a:pt x="25" y="13"/>
                    </a:cubicBezTo>
                    <a:cubicBezTo>
                      <a:pt x="25" y="14"/>
                      <a:pt x="26" y="15"/>
                      <a:pt x="27" y="15"/>
                    </a:cubicBezTo>
                    <a:cubicBezTo>
                      <a:pt x="28" y="17"/>
                      <a:pt x="29" y="18"/>
                      <a:pt x="31" y="18"/>
                    </a:cubicBezTo>
                    <a:cubicBezTo>
                      <a:pt x="32" y="18"/>
                      <a:pt x="33" y="17"/>
                      <a:pt x="35" y="17"/>
                    </a:cubicBezTo>
                    <a:cubicBezTo>
                      <a:pt x="35" y="16"/>
                      <a:pt x="36" y="15"/>
                      <a:pt x="37" y="15"/>
                    </a:cubicBezTo>
                    <a:cubicBezTo>
                      <a:pt x="36" y="13"/>
                      <a:pt x="36" y="11"/>
                      <a:pt x="36" y="8"/>
                    </a:cubicBezTo>
                    <a:moveTo>
                      <a:pt x="56" y="228"/>
                    </a:moveTo>
                    <a:cubicBezTo>
                      <a:pt x="51" y="228"/>
                      <a:pt x="47" y="228"/>
                      <a:pt x="43" y="227"/>
                    </a:cubicBezTo>
                    <a:cubicBezTo>
                      <a:pt x="45" y="224"/>
                      <a:pt x="51" y="221"/>
                      <a:pt x="54" y="220"/>
                    </a:cubicBezTo>
                    <a:cubicBezTo>
                      <a:pt x="54" y="220"/>
                      <a:pt x="54" y="220"/>
                      <a:pt x="55" y="220"/>
                    </a:cubicBezTo>
                    <a:cubicBezTo>
                      <a:pt x="59" y="220"/>
                      <a:pt x="61" y="224"/>
                      <a:pt x="62" y="228"/>
                    </a:cubicBezTo>
                    <a:cubicBezTo>
                      <a:pt x="60" y="228"/>
                      <a:pt x="58" y="228"/>
                      <a:pt x="56" y="228"/>
                    </a:cubicBezTo>
                    <a:moveTo>
                      <a:pt x="101" y="218"/>
                    </a:moveTo>
                    <a:cubicBezTo>
                      <a:pt x="101" y="212"/>
                      <a:pt x="101" y="207"/>
                      <a:pt x="107" y="203"/>
                    </a:cubicBezTo>
                    <a:cubicBezTo>
                      <a:pt x="112" y="200"/>
                      <a:pt x="116" y="198"/>
                      <a:pt x="120" y="198"/>
                    </a:cubicBezTo>
                    <a:cubicBezTo>
                      <a:pt x="123" y="198"/>
                      <a:pt x="125" y="199"/>
                      <a:pt x="128" y="201"/>
                    </a:cubicBezTo>
                    <a:cubicBezTo>
                      <a:pt x="120" y="208"/>
                      <a:pt x="111" y="214"/>
                      <a:pt x="101" y="218"/>
                    </a:cubicBezTo>
                    <a:moveTo>
                      <a:pt x="134" y="196"/>
                    </a:moveTo>
                    <a:cubicBezTo>
                      <a:pt x="129" y="190"/>
                      <a:pt x="128" y="179"/>
                      <a:pt x="132" y="173"/>
                    </a:cubicBezTo>
                    <a:cubicBezTo>
                      <a:pt x="133" y="170"/>
                      <a:pt x="143" y="165"/>
                      <a:pt x="149" y="165"/>
                    </a:cubicBezTo>
                    <a:cubicBezTo>
                      <a:pt x="151" y="165"/>
                      <a:pt x="152" y="165"/>
                      <a:pt x="153" y="166"/>
                    </a:cubicBezTo>
                    <a:cubicBezTo>
                      <a:pt x="149" y="178"/>
                      <a:pt x="142" y="188"/>
                      <a:pt x="134" y="196"/>
                    </a:cubicBezTo>
                    <a:moveTo>
                      <a:pt x="155" y="159"/>
                    </a:moveTo>
                    <a:cubicBezTo>
                      <a:pt x="148" y="153"/>
                      <a:pt x="140" y="145"/>
                      <a:pt x="143" y="137"/>
                    </a:cubicBezTo>
                    <a:cubicBezTo>
                      <a:pt x="145" y="131"/>
                      <a:pt x="151" y="127"/>
                      <a:pt x="156" y="126"/>
                    </a:cubicBezTo>
                    <a:cubicBezTo>
                      <a:pt x="158" y="138"/>
                      <a:pt x="157" y="149"/>
                      <a:pt x="155" y="159"/>
                    </a:cubicBezTo>
                    <a:moveTo>
                      <a:pt x="155" y="117"/>
                    </a:moveTo>
                    <a:cubicBezTo>
                      <a:pt x="141" y="114"/>
                      <a:pt x="124" y="104"/>
                      <a:pt x="139" y="89"/>
                    </a:cubicBezTo>
                    <a:cubicBezTo>
                      <a:pt x="141" y="87"/>
                      <a:pt x="143" y="86"/>
                      <a:pt x="144" y="84"/>
                    </a:cubicBezTo>
                    <a:cubicBezTo>
                      <a:pt x="148" y="92"/>
                      <a:pt x="151" y="101"/>
                      <a:pt x="153" y="110"/>
                    </a:cubicBezTo>
                    <a:cubicBezTo>
                      <a:pt x="154" y="112"/>
                      <a:pt x="155" y="115"/>
                      <a:pt x="155" y="117"/>
                    </a:cubicBezTo>
                    <a:moveTo>
                      <a:pt x="139" y="73"/>
                    </a:moveTo>
                    <a:cubicBezTo>
                      <a:pt x="130" y="73"/>
                      <a:pt x="117" y="71"/>
                      <a:pt x="116" y="62"/>
                    </a:cubicBezTo>
                    <a:cubicBezTo>
                      <a:pt x="116" y="59"/>
                      <a:pt x="115" y="54"/>
                      <a:pt x="116" y="50"/>
                    </a:cubicBezTo>
                    <a:cubicBezTo>
                      <a:pt x="117" y="49"/>
                      <a:pt x="118" y="48"/>
                      <a:pt x="118" y="48"/>
                    </a:cubicBezTo>
                    <a:cubicBezTo>
                      <a:pt x="126" y="55"/>
                      <a:pt x="133" y="63"/>
                      <a:pt x="139" y="73"/>
                    </a:cubicBezTo>
                    <a:moveTo>
                      <a:pt x="97" y="50"/>
                    </a:moveTo>
                    <a:cubicBezTo>
                      <a:pt x="95" y="50"/>
                      <a:pt x="92" y="49"/>
                      <a:pt x="91" y="48"/>
                    </a:cubicBezTo>
                    <a:cubicBezTo>
                      <a:pt x="90" y="47"/>
                      <a:pt x="89" y="47"/>
                      <a:pt x="87" y="46"/>
                    </a:cubicBezTo>
                    <a:cubicBezTo>
                      <a:pt x="83" y="42"/>
                      <a:pt x="81" y="37"/>
                      <a:pt x="81" y="32"/>
                    </a:cubicBezTo>
                    <a:cubicBezTo>
                      <a:pt x="81" y="30"/>
                      <a:pt x="81" y="28"/>
                      <a:pt x="80" y="26"/>
                    </a:cubicBezTo>
                    <a:cubicBezTo>
                      <a:pt x="92" y="29"/>
                      <a:pt x="103" y="34"/>
                      <a:pt x="113" y="43"/>
                    </a:cubicBezTo>
                    <a:cubicBezTo>
                      <a:pt x="112" y="43"/>
                      <a:pt x="111" y="44"/>
                      <a:pt x="111" y="46"/>
                    </a:cubicBezTo>
                    <a:cubicBezTo>
                      <a:pt x="107" y="48"/>
                      <a:pt x="102" y="50"/>
                      <a:pt x="97" y="50"/>
                    </a:cubicBezTo>
                    <a:moveTo>
                      <a:pt x="59" y="31"/>
                    </a:moveTo>
                    <a:cubicBezTo>
                      <a:pt x="52" y="31"/>
                      <a:pt x="48" y="27"/>
                      <a:pt x="44" y="22"/>
                    </a:cubicBezTo>
                    <a:cubicBezTo>
                      <a:pt x="47" y="22"/>
                      <a:pt x="50" y="21"/>
                      <a:pt x="53" y="21"/>
                    </a:cubicBezTo>
                    <a:cubicBezTo>
                      <a:pt x="59" y="21"/>
                      <a:pt x="65" y="22"/>
                      <a:pt x="71" y="23"/>
                    </a:cubicBezTo>
                    <a:cubicBezTo>
                      <a:pt x="68" y="27"/>
                      <a:pt x="66" y="30"/>
                      <a:pt x="60" y="31"/>
                    </a:cubicBezTo>
                    <a:cubicBezTo>
                      <a:pt x="60" y="31"/>
                      <a:pt x="59" y="31"/>
                      <a:pt x="59" y="31"/>
                    </a:cubicBezTo>
                    <a:moveTo>
                      <a:pt x="71" y="0"/>
                    </a:moveTo>
                    <a:cubicBezTo>
                      <a:pt x="61" y="1"/>
                      <a:pt x="52" y="3"/>
                      <a:pt x="44" y="6"/>
                    </a:cubicBezTo>
                    <a:cubicBezTo>
                      <a:pt x="44" y="12"/>
                      <a:pt x="44" y="18"/>
                      <a:pt x="43" y="21"/>
                    </a:cubicBezTo>
                    <a:cubicBezTo>
                      <a:pt x="43" y="23"/>
                      <a:pt x="42" y="23"/>
                      <a:pt x="40" y="23"/>
                    </a:cubicBezTo>
                    <a:cubicBezTo>
                      <a:pt x="40" y="23"/>
                      <a:pt x="39" y="23"/>
                      <a:pt x="38" y="23"/>
                    </a:cubicBezTo>
                    <a:cubicBezTo>
                      <a:pt x="37" y="23"/>
                      <a:pt x="36" y="24"/>
                      <a:pt x="35" y="24"/>
                    </a:cubicBezTo>
                    <a:cubicBezTo>
                      <a:pt x="34" y="29"/>
                      <a:pt x="32" y="33"/>
                      <a:pt x="29" y="37"/>
                    </a:cubicBezTo>
                    <a:cubicBezTo>
                      <a:pt x="28" y="39"/>
                      <a:pt x="28" y="40"/>
                      <a:pt x="27" y="41"/>
                    </a:cubicBezTo>
                    <a:cubicBezTo>
                      <a:pt x="29" y="42"/>
                      <a:pt x="31" y="43"/>
                      <a:pt x="32" y="44"/>
                    </a:cubicBezTo>
                    <a:cubicBezTo>
                      <a:pt x="36" y="40"/>
                      <a:pt x="40" y="35"/>
                      <a:pt x="41" y="30"/>
                    </a:cubicBezTo>
                    <a:cubicBezTo>
                      <a:pt x="45" y="34"/>
                      <a:pt x="49" y="38"/>
                      <a:pt x="56" y="38"/>
                    </a:cubicBezTo>
                    <a:cubicBezTo>
                      <a:pt x="56" y="38"/>
                      <a:pt x="56" y="38"/>
                      <a:pt x="57" y="38"/>
                    </a:cubicBezTo>
                    <a:cubicBezTo>
                      <a:pt x="57" y="37"/>
                      <a:pt x="58" y="37"/>
                      <a:pt x="58" y="37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60" y="38"/>
                      <a:pt x="60" y="38"/>
                      <a:pt x="61" y="38"/>
                    </a:cubicBezTo>
                    <a:cubicBezTo>
                      <a:pt x="64" y="38"/>
                      <a:pt x="68" y="37"/>
                      <a:pt x="70" y="36"/>
                    </a:cubicBezTo>
                    <a:cubicBezTo>
                      <a:pt x="72" y="35"/>
                      <a:pt x="73" y="33"/>
                      <a:pt x="74" y="32"/>
                    </a:cubicBezTo>
                    <a:cubicBezTo>
                      <a:pt x="75" y="37"/>
                      <a:pt x="75" y="42"/>
                      <a:pt x="78" y="48"/>
                    </a:cubicBezTo>
                    <a:cubicBezTo>
                      <a:pt x="80" y="51"/>
                      <a:pt x="89" y="57"/>
                      <a:pt x="92" y="57"/>
                    </a:cubicBezTo>
                    <a:cubicBezTo>
                      <a:pt x="93" y="57"/>
                      <a:pt x="93" y="57"/>
                      <a:pt x="94" y="57"/>
                    </a:cubicBezTo>
                    <a:cubicBezTo>
                      <a:pt x="98" y="57"/>
                      <a:pt x="104" y="56"/>
                      <a:pt x="109" y="54"/>
                    </a:cubicBezTo>
                    <a:cubicBezTo>
                      <a:pt x="108" y="59"/>
                      <a:pt x="109" y="63"/>
                      <a:pt x="110" y="67"/>
                    </a:cubicBezTo>
                    <a:cubicBezTo>
                      <a:pt x="114" y="78"/>
                      <a:pt x="128" y="80"/>
                      <a:pt x="139" y="80"/>
                    </a:cubicBezTo>
                    <a:cubicBezTo>
                      <a:pt x="139" y="80"/>
                      <a:pt x="139" y="80"/>
                      <a:pt x="139" y="80"/>
                    </a:cubicBezTo>
                    <a:cubicBezTo>
                      <a:pt x="136" y="84"/>
                      <a:pt x="131" y="87"/>
                      <a:pt x="129" y="90"/>
                    </a:cubicBezTo>
                    <a:cubicBezTo>
                      <a:pt x="125" y="95"/>
                      <a:pt x="127" y="103"/>
                      <a:pt x="128" y="109"/>
                    </a:cubicBezTo>
                    <a:cubicBezTo>
                      <a:pt x="129" y="116"/>
                      <a:pt x="138" y="120"/>
                      <a:pt x="147" y="122"/>
                    </a:cubicBezTo>
                    <a:cubicBezTo>
                      <a:pt x="141" y="125"/>
                      <a:pt x="137" y="130"/>
                      <a:pt x="136" y="137"/>
                    </a:cubicBezTo>
                    <a:cubicBezTo>
                      <a:pt x="135" y="146"/>
                      <a:pt x="139" y="153"/>
                      <a:pt x="145" y="159"/>
                    </a:cubicBezTo>
                    <a:cubicBezTo>
                      <a:pt x="138" y="160"/>
                      <a:pt x="131" y="163"/>
                      <a:pt x="128" y="166"/>
                    </a:cubicBezTo>
                    <a:cubicBezTo>
                      <a:pt x="121" y="172"/>
                      <a:pt x="121" y="183"/>
                      <a:pt x="124" y="192"/>
                    </a:cubicBezTo>
                    <a:cubicBezTo>
                      <a:pt x="123" y="191"/>
                      <a:pt x="121" y="191"/>
                      <a:pt x="119" y="191"/>
                    </a:cubicBezTo>
                    <a:cubicBezTo>
                      <a:pt x="115" y="191"/>
                      <a:pt x="110" y="193"/>
                      <a:pt x="105" y="195"/>
                    </a:cubicBezTo>
                    <a:cubicBezTo>
                      <a:pt x="99" y="199"/>
                      <a:pt x="96" y="204"/>
                      <a:pt x="95" y="210"/>
                    </a:cubicBezTo>
                    <a:cubicBezTo>
                      <a:pt x="93" y="208"/>
                      <a:pt x="90" y="208"/>
                      <a:pt x="87" y="208"/>
                    </a:cubicBezTo>
                    <a:cubicBezTo>
                      <a:pt x="86" y="208"/>
                      <a:pt x="85" y="208"/>
                      <a:pt x="83" y="208"/>
                    </a:cubicBezTo>
                    <a:cubicBezTo>
                      <a:pt x="76" y="209"/>
                      <a:pt x="70" y="213"/>
                      <a:pt x="67" y="218"/>
                    </a:cubicBezTo>
                    <a:cubicBezTo>
                      <a:pt x="65" y="215"/>
                      <a:pt x="63" y="213"/>
                      <a:pt x="58" y="213"/>
                    </a:cubicBezTo>
                    <a:cubicBezTo>
                      <a:pt x="56" y="213"/>
                      <a:pt x="55" y="213"/>
                      <a:pt x="53" y="214"/>
                    </a:cubicBezTo>
                    <a:cubicBezTo>
                      <a:pt x="52" y="214"/>
                      <a:pt x="52" y="214"/>
                      <a:pt x="51" y="214"/>
                    </a:cubicBezTo>
                    <a:cubicBezTo>
                      <a:pt x="46" y="219"/>
                      <a:pt x="41" y="224"/>
                      <a:pt x="35" y="228"/>
                    </a:cubicBezTo>
                    <a:cubicBezTo>
                      <a:pt x="35" y="229"/>
                      <a:pt x="36" y="230"/>
                      <a:pt x="37" y="230"/>
                    </a:cubicBezTo>
                    <a:cubicBezTo>
                      <a:pt x="37" y="231"/>
                      <a:pt x="37" y="232"/>
                      <a:pt x="39" y="233"/>
                    </a:cubicBezTo>
                    <a:cubicBezTo>
                      <a:pt x="42" y="234"/>
                      <a:pt x="48" y="237"/>
                      <a:pt x="57" y="240"/>
                    </a:cubicBezTo>
                    <a:cubicBezTo>
                      <a:pt x="59" y="233"/>
                      <a:pt x="64" y="227"/>
                      <a:pt x="70" y="227"/>
                    </a:cubicBezTo>
                    <a:cubicBezTo>
                      <a:pt x="71" y="222"/>
                      <a:pt x="74" y="217"/>
                      <a:pt x="79" y="216"/>
                    </a:cubicBezTo>
                    <a:cubicBezTo>
                      <a:pt x="81" y="215"/>
                      <a:pt x="84" y="215"/>
                      <a:pt x="86" y="215"/>
                    </a:cubicBezTo>
                    <a:cubicBezTo>
                      <a:pt x="90" y="215"/>
                      <a:pt x="93" y="216"/>
                      <a:pt x="94" y="221"/>
                    </a:cubicBezTo>
                    <a:cubicBezTo>
                      <a:pt x="89" y="223"/>
                      <a:pt x="83" y="224"/>
                      <a:pt x="78" y="226"/>
                    </a:cubicBezTo>
                    <a:cubicBezTo>
                      <a:pt x="78" y="226"/>
                      <a:pt x="78" y="226"/>
                      <a:pt x="78" y="226"/>
                    </a:cubicBezTo>
                    <a:cubicBezTo>
                      <a:pt x="80" y="229"/>
                      <a:pt x="83" y="236"/>
                      <a:pt x="85" y="245"/>
                    </a:cubicBezTo>
                    <a:cubicBezTo>
                      <a:pt x="86" y="245"/>
                      <a:pt x="88" y="245"/>
                      <a:pt x="89" y="245"/>
                    </a:cubicBezTo>
                    <a:cubicBezTo>
                      <a:pt x="107" y="245"/>
                      <a:pt x="130" y="240"/>
                      <a:pt x="155" y="227"/>
                    </a:cubicBezTo>
                    <a:cubicBezTo>
                      <a:pt x="185" y="211"/>
                      <a:pt x="209" y="172"/>
                      <a:pt x="209" y="120"/>
                    </a:cubicBezTo>
                    <a:cubicBezTo>
                      <a:pt x="208" y="76"/>
                      <a:pt x="186" y="42"/>
                      <a:pt x="166" y="27"/>
                    </a:cubicBezTo>
                    <a:cubicBezTo>
                      <a:pt x="148" y="14"/>
                      <a:pt x="131" y="6"/>
                      <a:pt x="114" y="3"/>
                    </a:cubicBezTo>
                    <a:cubicBezTo>
                      <a:pt x="109" y="4"/>
                      <a:pt x="103" y="5"/>
                      <a:pt x="97" y="5"/>
                    </a:cubicBezTo>
                    <a:cubicBezTo>
                      <a:pt x="97" y="5"/>
                      <a:pt x="97" y="5"/>
                      <a:pt x="96" y="5"/>
                    </a:cubicBezTo>
                    <a:cubicBezTo>
                      <a:pt x="87" y="4"/>
                      <a:pt x="79" y="3"/>
                      <a:pt x="7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4" name="Freeform 362"/>
              <p:cNvSpPr>
                <a:spLocks noEditPoints="1"/>
              </p:cNvSpPr>
              <p:nvPr/>
            </p:nvSpPr>
            <p:spPr bwMode="auto">
              <a:xfrm>
                <a:off x="7438" y="3527"/>
                <a:ext cx="112" cy="96"/>
              </a:xfrm>
              <a:custGeom>
                <a:avLst/>
                <a:gdLst>
                  <a:gd name="T0" fmla="*/ 99 w 228"/>
                  <a:gd name="T1" fmla="*/ 140 h 194"/>
                  <a:gd name="T2" fmla="*/ 127 w 228"/>
                  <a:gd name="T3" fmla="*/ 131 h 194"/>
                  <a:gd name="T4" fmla="*/ 105 w 228"/>
                  <a:gd name="T5" fmla="*/ 140 h 194"/>
                  <a:gd name="T6" fmla="*/ 92 w 228"/>
                  <a:gd name="T7" fmla="*/ 139 h 194"/>
                  <a:gd name="T8" fmla="*/ 80 w 228"/>
                  <a:gd name="T9" fmla="*/ 122 h 194"/>
                  <a:gd name="T10" fmla="*/ 92 w 228"/>
                  <a:gd name="T11" fmla="*/ 139 h 194"/>
                  <a:gd name="T12" fmla="*/ 155 w 228"/>
                  <a:gd name="T13" fmla="*/ 115 h 194"/>
                  <a:gd name="T14" fmla="*/ 167 w 228"/>
                  <a:gd name="T15" fmla="*/ 119 h 194"/>
                  <a:gd name="T16" fmla="*/ 141 w 228"/>
                  <a:gd name="T17" fmla="*/ 134 h 194"/>
                  <a:gd name="T18" fmla="*/ 37 w 228"/>
                  <a:gd name="T19" fmla="*/ 101 h 194"/>
                  <a:gd name="T20" fmla="*/ 58 w 228"/>
                  <a:gd name="T21" fmla="*/ 105 h 194"/>
                  <a:gd name="T22" fmla="*/ 174 w 228"/>
                  <a:gd name="T23" fmla="*/ 117 h 194"/>
                  <a:gd name="T24" fmla="*/ 175 w 228"/>
                  <a:gd name="T25" fmla="*/ 95 h 194"/>
                  <a:gd name="T26" fmla="*/ 186 w 228"/>
                  <a:gd name="T27" fmla="*/ 88 h 194"/>
                  <a:gd name="T28" fmla="*/ 196 w 228"/>
                  <a:gd name="T29" fmla="*/ 90 h 194"/>
                  <a:gd name="T30" fmla="*/ 34 w 228"/>
                  <a:gd name="T31" fmla="*/ 95 h 194"/>
                  <a:gd name="T32" fmla="*/ 38 w 228"/>
                  <a:gd name="T33" fmla="*/ 74 h 194"/>
                  <a:gd name="T34" fmla="*/ 201 w 228"/>
                  <a:gd name="T35" fmla="*/ 82 h 194"/>
                  <a:gd name="T36" fmla="*/ 209 w 228"/>
                  <a:gd name="T37" fmla="*/ 56 h 194"/>
                  <a:gd name="T38" fmla="*/ 26 w 228"/>
                  <a:gd name="T39" fmla="*/ 57 h 194"/>
                  <a:gd name="T40" fmla="*/ 34 w 228"/>
                  <a:gd name="T41" fmla="*/ 44 h 194"/>
                  <a:gd name="T42" fmla="*/ 198 w 228"/>
                  <a:gd name="T43" fmla="*/ 24 h 194"/>
                  <a:gd name="T44" fmla="*/ 206 w 228"/>
                  <a:gd name="T45" fmla="*/ 16 h 194"/>
                  <a:gd name="T46" fmla="*/ 208 w 228"/>
                  <a:gd name="T47" fmla="*/ 16 h 194"/>
                  <a:gd name="T48" fmla="*/ 210 w 228"/>
                  <a:gd name="T49" fmla="*/ 48 h 194"/>
                  <a:gd name="T50" fmla="*/ 198 w 228"/>
                  <a:gd name="T51" fmla="*/ 24 h 194"/>
                  <a:gd name="T52" fmla="*/ 29 w 228"/>
                  <a:gd name="T53" fmla="*/ 25 h 194"/>
                  <a:gd name="T54" fmla="*/ 37 w 228"/>
                  <a:gd name="T55" fmla="*/ 19 h 194"/>
                  <a:gd name="T56" fmla="*/ 32 w 228"/>
                  <a:gd name="T57" fmla="*/ 0 h 194"/>
                  <a:gd name="T58" fmla="*/ 10 w 228"/>
                  <a:gd name="T59" fmla="*/ 39 h 194"/>
                  <a:gd name="T60" fmla="*/ 14 w 228"/>
                  <a:gd name="T61" fmla="*/ 139 h 194"/>
                  <a:gd name="T62" fmla="*/ 109 w 228"/>
                  <a:gd name="T63" fmla="*/ 194 h 194"/>
                  <a:gd name="T64" fmla="*/ 219 w 228"/>
                  <a:gd name="T65" fmla="*/ 27 h 194"/>
                  <a:gd name="T66" fmla="*/ 212 w 228"/>
                  <a:gd name="T67" fmla="*/ 8 h 194"/>
                  <a:gd name="T68" fmla="*/ 207 w 228"/>
                  <a:gd name="T69" fmla="*/ 8 h 194"/>
                  <a:gd name="T70" fmla="*/ 206 w 228"/>
                  <a:gd name="T71" fmla="*/ 9 h 194"/>
                  <a:gd name="T72" fmla="*/ 204 w 228"/>
                  <a:gd name="T73" fmla="*/ 9 h 194"/>
                  <a:gd name="T74" fmla="*/ 190 w 228"/>
                  <a:gd name="T75" fmla="*/ 31 h 194"/>
                  <a:gd name="T76" fmla="*/ 192 w 228"/>
                  <a:gd name="T77" fmla="*/ 64 h 194"/>
                  <a:gd name="T78" fmla="*/ 193 w 228"/>
                  <a:gd name="T79" fmla="*/ 83 h 194"/>
                  <a:gd name="T80" fmla="*/ 178 w 228"/>
                  <a:gd name="T81" fmla="*/ 82 h 194"/>
                  <a:gd name="T82" fmla="*/ 165 w 228"/>
                  <a:gd name="T83" fmla="*/ 110 h 194"/>
                  <a:gd name="T84" fmla="*/ 154 w 228"/>
                  <a:gd name="T85" fmla="*/ 109 h 194"/>
                  <a:gd name="T86" fmla="*/ 129 w 228"/>
                  <a:gd name="T87" fmla="*/ 122 h 194"/>
                  <a:gd name="T88" fmla="*/ 113 w 228"/>
                  <a:gd name="T89" fmla="*/ 116 h 194"/>
                  <a:gd name="T90" fmla="*/ 87 w 228"/>
                  <a:gd name="T91" fmla="*/ 117 h 194"/>
                  <a:gd name="T92" fmla="*/ 66 w 228"/>
                  <a:gd name="T93" fmla="*/ 120 h 194"/>
                  <a:gd name="T94" fmla="*/ 46 w 228"/>
                  <a:gd name="T95" fmla="*/ 93 h 194"/>
                  <a:gd name="T96" fmla="*/ 45 w 228"/>
                  <a:gd name="T97" fmla="*/ 74 h 194"/>
                  <a:gd name="T98" fmla="*/ 40 w 228"/>
                  <a:gd name="T99" fmla="*/ 50 h 194"/>
                  <a:gd name="T100" fmla="*/ 43 w 228"/>
                  <a:gd name="T101" fmla="*/ 20 h 194"/>
                  <a:gd name="T102" fmla="*/ 32 w 228"/>
                  <a:gd name="T103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8" h="194">
                    <a:moveTo>
                      <a:pt x="104" y="140"/>
                    </a:moveTo>
                    <a:cubicBezTo>
                      <a:pt x="102" y="140"/>
                      <a:pt x="101" y="140"/>
                      <a:pt x="99" y="140"/>
                    </a:cubicBezTo>
                    <a:cubicBezTo>
                      <a:pt x="103" y="132"/>
                      <a:pt x="110" y="123"/>
                      <a:pt x="117" y="123"/>
                    </a:cubicBezTo>
                    <a:cubicBezTo>
                      <a:pt x="121" y="123"/>
                      <a:pt x="124" y="125"/>
                      <a:pt x="127" y="131"/>
                    </a:cubicBezTo>
                    <a:cubicBezTo>
                      <a:pt x="128" y="133"/>
                      <a:pt x="129" y="135"/>
                      <a:pt x="130" y="137"/>
                    </a:cubicBezTo>
                    <a:cubicBezTo>
                      <a:pt x="122" y="139"/>
                      <a:pt x="114" y="140"/>
                      <a:pt x="105" y="140"/>
                    </a:cubicBezTo>
                    <a:cubicBezTo>
                      <a:pt x="105" y="140"/>
                      <a:pt x="104" y="140"/>
                      <a:pt x="104" y="140"/>
                    </a:cubicBezTo>
                    <a:moveTo>
                      <a:pt x="92" y="139"/>
                    </a:moveTo>
                    <a:cubicBezTo>
                      <a:pt x="81" y="138"/>
                      <a:pt x="72" y="135"/>
                      <a:pt x="64" y="130"/>
                    </a:cubicBezTo>
                    <a:cubicBezTo>
                      <a:pt x="68" y="126"/>
                      <a:pt x="74" y="122"/>
                      <a:pt x="80" y="122"/>
                    </a:cubicBezTo>
                    <a:cubicBezTo>
                      <a:pt x="82" y="122"/>
                      <a:pt x="84" y="123"/>
                      <a:pt x="85" y="124"/>
                    </a:cubicBezTo>
                    <a:cubicBezTo>
                      <a:pt x="90" y="127"/>
                      <a:pt x="92" y="133"/>
                      <a:pt x="92" y="139"/>
                    </a:cubicBezTo>
                    <a:moveTo>
                      <a:pt x="141" y="134"/>
                    </a:moveTo>
                    <a:cubicBezTo>
                      <a:pt x="143" y="126"/>
                      <a:pt x="148" y="115"/>
                      <a:pt x="155" y="115"/>
                    </a:cubicBezTo>
                    <a:cubicBezTo>
                      <a:pt x="155" y="115"/>
                      <a:pt x="156" y="115"/>
                      <a:pt x="156" y="115"/>
                    </a:cubicBezTo>
                    <a:cubicBezTo>
                      <a:pt x="159" y="116"/>
                      <a:pt x="163" y="117"/>
                      <a:pt x="167" y="119"/>
                    </a:cubicBezTo>
                    <a:cubicBezTo>
                      <a:pt x="167" y="120"/>
                      <a:pt x="167" y="120"/>
                      <a:pt x="168" y="121"/>
                    </a:cubicBezTo>
                    <a:cubicBezTo>
                      <a:pt x="160" y="127"/>
                      <a:pt x="151" y="131"/>
                      <a:pt x="141" y="134"/>
                    </a:cubicBezTo>
                    <a:moveTo>
                      <a:pt x="58" y="126"/>
                    </a:moveTo>
                    <a:cubicBezTo>
                      <a:pt x="49" y="120"/>
                      <a:pt x="42" y="111"/>
                      <a:pt x="37" y="101"/>
                    </a:cubicBezTo>
                    <a:cubicBezTo>
                      <a:pt x="40" y="100"/>
                      <a:pt x="42" y="100"/>
                      <a:pt x="45" y="100"/>
                    </a:cubicBezTo>
                    <a:cubicBezTo>
                      <a:pt x="50" y="100"/>
                      <a:pt x="54" y="101"/>
                      <a:pt x="58" y="105"/>
                    </a:cubicBezTo>
                    <a:cubicBezTo>
                      <a:pt x="59" y="107"/>
                      <a:pt x="62" y="122"/>
                      <a:pt x="58" y="126"/>
                    </a:cubicBezTo>
                    <a:moveTo>
                      <a:pt x="174" y="117"/>
                    </a:moveTo>
                    <a:cubicBezTo>
                      <a:pt x="173" y="116"/>
                      <a:pt x="172" y="115"/>
                      <a:pt x="172" y="114"/>
                    </a:cubicBezTo>
                    <a:cubicBezTo>
                      <a:pt x="169" y="108"/>
                      <a:pt x="170" y="98"/>
                      <a:pt x="175" y="95"/>
                    </a:cubicBezTo>
                    <a:cubicBezTo>
                      <a:pt x="176" y="94"/>
                      <a:pt x="176" y="93"/>
                      <a:pt x="177" y="92"/>
                    </a:cubicBezTo>
                    <a:cubicBezTo>
                      <a:pt x="180" y="89"/>
                      <a:pt x="183" y="88"/>
                      <a:pt x="186" y="88"/>
                    </a:cubicBezTo>
                    <a:cubicBezTo>
                      <a:pt x="188" y="88"/>
                      <a:pt x="189" y="89"/>
                      <a:pt x="191" y="89"/>
                    </a:cubicBezTo>
                    <a:cubicBezTo>
                      <a:pt x="193" y="90"/>
                      <a:pt x="195" y="90"/>
                      <a:pt x="196" y="90"/>
                    </a:cubicBezTo>
                    <a:cubicBezTo>
                      <a:pt x="191" y="100"/>
                      <a:pt x="183" y="109"/>
                      <a:pt x="174" y="117"/>
                    </a:cubicBezTo>
                    <a:moveTo>
                      <a:pt x="34" y="95"/>
                    </a:moveTo>
                    <a:cubicBezTo>
                      <a:pt x="30" y="85"/>
                      <a:pt x="28" y="75"/>
                      <a:pt x="27" y="65"/>
                    </a:cubicBezTo>
                    <a:cubicBezTo>
                      <a:pt x="32" y="66"/>
                      <a:pt x="36" y="68"/>
                      <a:pt x="38" y="74"/>
                    </a:cubicBezTo>
                    <a:cubicBezTo>
                      <a:pt x="41" y="83"/>
                      <a:pt x="40" y="89"/>
                      <a:pt x="34" y="95"/>
                    </a:cubicBezTo>
                    <a:moveTo>
                      <a:pt x="201" y="82"/>
                    </a:moveTo>
                    <a:cubicBezTo>
                      <a:pt x="198" y="78"/>
                      <a:pt x="196" y="75"/>
                      <a:pt x="198" y="69"/>
                    </a:cubicBezTo>
                    <a:cubicBezTo>
                      <a:pt x="199" y="61"/>
                      <a:pt x="203" y="59"/>
                      <a:pt x="209" y="56"/>
                    </a:cubicBezTo>
                    <a:cubicBezTo>
                      <a:pt x="207" y="65"/>
                      <a:pt x="205" y="73"/>
                      <a:pt x="201" y="82"/>
                    </a:cubicBezTo>
                    <a:moveTo>
                      <a:pt x="26" y="57"/>
                    </a:moveTo>
                    <a:cubicBezTo>
                      <a:pt x="26" y="49"/>
                      <a:pt x="26" y="40"/>
                      <a:pt x="27" y="32"/>
                    </a:cubicBezTo>
                    <a:cubicBezTo>
                      <a:pt x="31" y="35"/>
                      <a:pt x="34" y="39"/>
                      <a:pt x="34" y="44"/>
                    </a:cubicBezTo>
                    <a:cubicBezTo>
                      <a:pt x="34" y="51"/>
                      <a:pt x="32" y="57"/>
                      <a:pt x="26" y="57"/>
                    </a:cubicBezTo>
                    <a:moveTo>
                      <a:pt x="198" y="24"/>
                    </a:moveTo>
                    <a:cubicBezTo>
                      <a:pt x="198" y="23"/>
                      <a:pt x="199" y="22"/>
                      <a:pt x="199" y="20"/>
                    </a:cubicBezTo>
                    <a:cubicBezTo>
                      <a:pt x="200" y="17"/>
                      <a:pt x="202" y="16"/>
                      <a:pt x="206" y="16"/>
                    </a:cubicBezTo>
                    <a:cubicBezTo>
                      <a:pt x="206" y="16"/>
                      <a:pt x="207" y="16"/>
                      <a:pt x="208" y="16"/>
                    </a:cubicBezTo>
                    <a:cubicBezTo>
                      <a:pt x="208" y="16"/>
                      <a:pt x="208" y="16"/>
                      <a:pt x="208" y="16"/>
                    </a:cubicBezTo>
                    <a:cubicBezTo>
                      <a:pt x="209" y="19"/>
                      <a:pt x="209" y="23"/>
                      <a:pt x="210" y="26"/>
                    </a:cubicBezTo>
                    <a:cubicBezTo>
                      <a:pt x="211" y="33"/>
                      <a:pt x="211" y="40"/>
                      <a:pt x="210" y="48"/>
                    </a:cubicBezTo>
                    <a:cubicBezTo>
                      <a:pt x="206" y="46"/>
                      <a:pt x="203" y="42"/>
                      <a:pt x="200" y="38"/>
                    </a:cubicBezTo>
                    <a:cubicBezTo>
                      <a:pt x="196" y="33"/>
                      <a:pt x="196" y="29"/>
                      <a:pt x="198" y="24"/>
                    </a:cubicBezTo>
                    <a:moveTo>
                      <a:pt x="30" y="25"/>
                    </a:moveTo>
                    <a:cubicBezTo>
                      <a:pt x="30" y="25"/>
                      <a:pt x="29" y="25"/>
                      <a:pt x="29" y="25"/>
                    </a:cubicBezTo>
                    <a:cubicBezTo>
                      <a:pt x="30" y="18"/>
                      <a:pt x="32" y="12"/>
                      <a:pt x="34" y="7"/>
                    </a:cubicBezTo>
                    <a:cubicBezTo>
                      <a:pt x="37" y="10"/>
                      <a:pt x="38" y="16"/>
                      <a:pt x="37" y="19"/>
                    </a:cubicBezTo>
                    <a:cubicBezTo>
                      <a:pt x="36" y="23"/>
                      <a:pt x="33" y="25"/>
                      <a:pt x="30" y="25"/>
                    </a:cubicBezTo>
                    <a:moveTo>
                      <a:pt x="32" y="0"/>
                    </a:moveTo>
                    <a:cubicBezTo>
                      <a:pt x="31" y="0"/>
                      <a:pt x="31" y="1"/>
                      <a:pt x="30" y="1"/>
                    </a:cubicBezTo>
                    <a:cubicBezTo>
                      <a:pt x="27" y="6"/>
                      <a:pt x="17" y="18"/>
                      <a:pt x="10" y="39"/>
                    </a:cubicBezTo>
                    <a:cubicBezTo>
                      <a:pt x="3" y="57"/>
                      <a:pt x="0" y="82"/>
                      <a:pt x="5" y="114"/>
                    </a:cubicBezTo>
                    <a:cubicBezTo>
                      <a:pt x="7" y="122"/>
                      <a:pt x="10" y="131"/>
                      <a:pt x="14" y="139"/>
                    </a:cubicBezTo>
                    <a:cubicBezTo>
                      <a:pt x="26" y="162"/>
                      <a:pt x="50" y="182"/>
                      <a:pt x="83" y="191"/>
                    </a:cubicBezTo>
                    <a:cubicBezTo>
                      <a:pt x="92" y="193"/>
                      <a:pt x="100" y="194"/>
                      <a:pt x="109" y="194"/>
                    </a:cubicBezTo>
                    <a:cubicBezTo>
                      <a:pt x="136" y="194"/>
                      <a:pt x="160" y="183"/>
                      <a:pt x="173" y="171"/>
                    </a:cubicBezTo>
                    <a:cubicBezTo>
                      <a:pt x="228" y="123"/>
                      <a:pt x="227" y="59"/>
                      <a:pt x="219" y="27"/>
                    </a:cubicBezTo>
                    <a:cubicBezTo>
                      <a:pt x="217" y="18"/>
                      <a:pt x="214" y="11"/>
                      <a:pt x="212" y="8"/>
                    </a:cubicBezTo>
                    <a:cubicBezTo>
                      <a:pt x="212" y="8"/>
                      <a:pt x="212" y="8"/>
                      <a:pt x="212" y="8"/>
                    </a:cubicBezTo>
                    <a:cubicBezTo>
                      <a:pt x="211" y="7"/>
                      <a:pt x="210" y="7"/>
                      <a:pt x="210" y="7"/>
                    </a:cubicBezTo>
                    <a:cubicBezTo>
                      <a:pt x="209" y="7"/>
                      <a:pt x="208" y="7"/>
                      <a:pt x="207" y="8"/>
                    </a:cubicBezTo>
                    <a:cubicBezTo>
                      <a:pt x="207" y="9"/>
                      <a:pt x="207" y="9"/>
                      <a:pt x="207" y="9"/>
                    </a:cubicBezTo>
                    <a:cubicBezTo>
                      <a:pt x="207" y="9"/>
                      <a:pt x="206" y="9"/>
                      <a:pt x="206" y="9"/>
                    </a:cubicBezTo>
                    <a:cubicBezTo>
                      <a:pt x="206" y="9"/>
                      <a:pt x="206" y="9"/>
                      <a:pt x="205" y="9"/>
                    </a:cubicBezTo>
                    <a:cubicBezTo>
                      <a:pt x="205" y="9"/>
                      <a:pt x="204" y="9"/>
                      <a:pt x="204" y="9"/>
                    </a:cubicBezTo>
                    <a:cubicBezTo>
                      <a:pt x="198" y="9"/>
                      <a:pt x="193" y="15"/>
                      <a:pt x="191" y="22"/>
                    </a:cubicBezTo>
                    <a:cubicBezTo>
                      <a:pt x="190" y="25"/>
                      <a:pt x="190" y="28"/>
                      <a:pt x="190" y="31"/>
                    </a:cubicBezTo>
                    <a:cubicBezTo>
                      <a:pt x="191" y="38"/>
                      <a:pt x="196" y="47"/>
                      <a:pt x="203" y="52"/>
                    </a:cubicBezTo>
                    <a:cubicBezTo>
                      <a:pt x="198" y="54"/>
                      <a:pt x="194" y="58"/>
                      <a:pt x="192" y="64"/>
                    </a:cubicBezTo>
                    <a:cubicBezTo>
                      <a:pt x="192" y="68"/>
                      <a:pt x="189" y="74"/>
                      <a:pt x="190" y="78"/>
                    </a:cubicBezTo>
                    <a:cubicBezTo>
                      <a:pt x="191" y="80"/>
                      <a:pt x="192" y="81"/>
                      <a:pt x="193" y="83"/>
                    </a:cubicBezTo>
                    <a:cubicBezTo>
                      <a:pt x="190" y="82"/>
                      <a:pt x="187" y="82"/>
                      <a:pt x="184" y="82"/>
                    </a:cubicBezTo>
                    <a:cubicBezTo>
                      <a:pt x="182" y="82"/>
                      <a:pt x="180" y="82"/>
                      <a:pt x="178" y="82"/>
                    </a:cubicBezTo>
                    <a:cubicBezTo>
                      <a:pt x="175" y="83"/>
                      <a:pt x="168" y="91"/>
                      <a:pt x="167" y="94"/>
                    </a:cubicBezTo>
                    <a:cubicBezTo>
                      <a:pt x="165" y="99"/>
                      <a:pt x="164" y="105"/>
                      <a:pt x="165" y="110"/>
                    </a:cubicBezTo>
                    <a:cubicBezTo>
                      <a:pt x="162" y="109"/>
                      <a:pt x="158" y="109"/>
                      <a:pt x="155" y="109"/>
                    </a:cubicBezTo>
                    <a:cubicBezTo>
                      <a:pt x="155" y="109"/>
                      <a:pt x="154" y="109"/>
                      <a:pt x="154" y="109"/>
                    </a:cubicBezTo>
                    <a:cubicBezTo>
                      <a:pt x="143" y="110"/>
                      <a:pt x="138" y="122"/>
                      <a:pt x="135" y="133"/>
                    </a:cubicBezTo>
                    <a:cubicBezTo>
                      <a:pt x="133" y="130"/>
                      <a:pt x="131" y="124"/>
                      <a:pt x="129" y="122"/>
                    </a:cubicBezTo>
                    <a:cubicBezTo>
                      <a:pt x="126" y="117"/>
                      <a:pt x="118" y="116"/>
                      <a:pt x="113" y="116"/>
                    </a:cubicBezTo>
                    <a:cubicBezTo>
                      <a:pt x="113" y="116"/>
                      <a:pt x="113" y="116"/>
                      <a:pt x="113" y="116"/>
                    </a:cubicBezTo>
                    <a:cubicBezTo>
                      <a:pt x="107" y="116"/>
                      <a:pt x="101" y="123"/>
                      <a:pt x="97" y="131"/>
                    </a:cubicBezTo>
                    <a:cubicBezTo>
                      <a:pt x="95" y="125"/>
                      <a:pt x="92" y="120"/>
                      <a:pt x="87" y="117"/>
                    </a:cubicBezTo>
                    <a:cubicBezTo>
                      <a:pt x="84" y="116"/>
                      <a:pt x="82" y="115"/>
                      <a:pt x="80" y="115"/>
                    </a:cubicBezTo>
                    <a:cubicBezTo>
                      <a:pt x="75" y="115"/>
                      <a:pt x="71" y="118"/>
                      <a:pt x="66" y="120"/>
                    </a:cubicBezTo>
                    <a:cubicBezTo>
                      <a:pt x="67" y="114"/>
                      <a:pt x="66" y="106"/>
                      <a:pt x="64" y="103"/>
                    </a:cubicBezTo>
                    <a:cubicBezTo>
                      <a:pt x="62" y="96"/>
                      <a:pt x="54" y="93"/>
                      <a:pt x="46" y="93"/>
                    </a:cubicBezTo>
                    <a:cubicBezTo>
                      <a:pt x="45" y="93"/>
                      <a:pt x="44" y="93"/>
                      <a:pt x="43" y="93"/>
                    </a:cubicBezTo>
                    <a:cubicBezTo>
                      <a:pt x="46" y="88"/>
                      <a:pt x="47" y="81"/>
                      <a:pt x="45" y="74"/>
                    </a:cubicBezTo>
                    <a:cubicBezTo>
                      <a:pt x="44" y="67"/>
                      <a:pt x="40" y="63"/>
                      <a:pt x="35" y="61"/>
                    </a:cubicBezTo>
                    <a:cubicBezTo>
                      <a:pt x="38" y="58"/>
                      <a:pt x="39" y="55"/>
                      <a:pt x="40" y="50"/>
                    </a:cubicBezTo>
                    <a:cubicBezTo>
                      <a:pt x="41" y="42"/>
                      <a:pt x="39" y="36"/>
                      <a:pt x="36" y="32"/>
                    </a:cubicBezTo>
                    <a:cubicBezTo>
                      <a:pt x="40" y="31"/>
                      <a:pt x="42" y="28"/>
                      <a:pt x="43" y="20"/>
                    </a:cubicBezTo>
                    <a:cubicBezTo>
                      <a:pt x="43" y="17"/>
                      <a:pt x="43" y="14"/>
                      <a:pt x="43" y="12"/>
                    </a:cubicBezTo>
                    <a:cubicBezTo>
                      <a:pt x="39" y="8"/>
                      <a:pt x="35" y="4"/>
                      <a:pt x="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5" name="Freeform 363"/>
              <p:cNvSpPr>
                <a:spLocks noEditPoints="1"/>
              </p:cNvSpPr>
              <p:nvPr/>
            </p:nvSpPr>
            <p:spPr bwMode="auto">
              <a:xfrm>
                <a:off x="7410" y="3362"/>
                <a:ext cx="116" cy="110"/>
              </a:xfrm>
              <a:custGeom>
                <a:avLst/>
                <a:gdLst>
                  <a:gd name="T0" fmla="*/ 45 w 234"/>
                  <a:gd name="T1" fmla="*/ 173 h 222"/>
                  <a:gd name="T2" fmla="*/ 57 w 234"/>
                  <a:gd name="T3" fmla="*/ 181 h 222"/>
                  <a:gd name="T4" fmla="*/ 43 w 234"/>
                  <a:gd name="T5" fmla="*/ 166 h 222"/>
                  <a:gd name="T6" fmla="*/ 50 w 234"/>
                  <a:gd name="T7" fmla="*/ 153 h 222"/>
                  <a:gd name="T8" fmla="*/ 215 w 234"/>
                  <a:gd name="T9" fmla="*/ 128 h 222"/>
                  <a:gd name="T10" fmla="*/ 218 w 234"/>
                  <a:gd name="T11" fmla="*/ 100 h 222"/>
                  <a:gd name="T12" fmla="*/ 227 w 234"/>
                  <a:gd name="T13" fmla="*/ 130 h 222"/>
                  <a:gd name="T14" fmla="*/ 221 w 234"/>
                  <a:gd name="T15" fmla="*/ 133 h 222"/>
                  <a:gd name="T16" fmla="*/ 215 w 234"/>
                  <a:gd name="T17" fmla="*/ 128 h 222"/>
                  <a:gd name="T18" fmla="*/ 50 w 234"/>
                  <a:gd name="T19" fmla="*/ 96 h 222"/>
                  <a:gd name="T20" fmla="*/ 40 w 234"/>
                  <a:gd name="T21" fmla="*/ 128 h 222"/>
                  <a:gd name="T22" fmla="*/ 199 w 234"/>
                  <a:gd name="T23" fmla="*/ 86 h 222"/>
                  <a:gd name="T24" fmla="*/ 214 w 234"/>
                  <a:gd name="T25" fmla="*/ 93 h 222"/>
                  <a:gd name="T26" fmla="*/ 65 w 234"/>
                  <a:gd name="T27" fmla="*/ 91 h 222"/>
                  <a:gd name="T28" fmla="*/ 76 w 234"/>
                  <a:gd name="T29" fmla="*/ 69 h 222"/>
                  <a:gd name="T30" fmla="*/ 65 w 234"/>
                  <a:gd name="T31" fmla="*/ 91 h 222"/>
                  <a:gd name="T32" fmla="*/ 83 w 234"/>
                  <a:gd name="T33" fmla="*/ 65 h 222"/>
                  <a:gd name="T34" fmla="*/ 113 w 234"/>
                  <a:gd name="T35" fmla="*/ 54 h 222"/>
                  <a:gd name="T36" fmla="*/ 101 w 234"/>
                  <a:gd name="T37" fmla="*/ 73 h 222"/>
                  <a:gd name="T38" fmla="*/ 172 w 234"/>
                  <a:gd name="T39" fmla="*/ 75 h 222"/>
                  <a:gd name="T40" fmla="*/ 159 w 234"/>
                  <a:gd name="T41" fmla="*/ 56 h 222"/>
                  <a:gd name="T42" fmla="*/ 190 w 234"/>
                  <a:gd name="T43" fmla="*/ 68 h 222"/>
                  <a:gd name="T44" fmla="*/ 175 w 234"/>
                  <a:gd name="T45" fmla="*/ 75 h 222"/>
                  <a:gd name="T46" fmla="*/ 124 w 234"/>
                  <a:gd name="T47" fmla="*/ 51 h 222"/>
                  <a:gd name="T48" fmla="*/ 153 w 234"/>
                  <a:gd name="T49" fmla="*/ 52 h 222"/>
                  <a:gd name="T50" fmla="*/ 144 w 234"/>
                  <a:gd name="T51" fmla="*/ 62 h 222"/>
                  <a:gd name="T52" fmla="*/ 117 w 234"/>
                  <a:gd name="T53" fmla="*/ 0 h 222"/>
                  <a:gd name="T54" fmla="*/ 6 w 234"/>
                  <a:gd name="T55" fmla="*/ 130 h 222"/>
                  <a:gd name="T56" fmla="*/ 70 w 234"/>
                  <a:gd name="T57" fmla="*/ 215 h 222"/>
                  <a:gd name="T58" fmla="*/ 64 w 234"/>
                  <a:gd name="T59" fmla="*/ 200 h 222"/>
                  <a:gd name="T60" fmla="*/ 71 w 234"/>
                  <a:gd name="T61" fmla="*/ 212 h 222"/>
                  <a:gd name="T62" fmla="*/ 74 w 234"/>
                  <a:gd name="T63" fmla="*/ 200 h 222"/>
                  <a:gd name="T64" fmla="*/ 63 w 234"/>
                  <a:gd name="T65" fmla="*/ 192 h 222"/>
                  <a:gd name="T66" fmla="*/ 53 w 234"/>
                  <a:gd name="T67" fmla="*/ 166 h 222"/>
                  <a:gd name="T68" fmla="*/ 48 w 234"/>
                  <a:gd name="T69" fmla="*/ 133 h 222"/>
                  <a:gd name="T70" fmla="*/ 60 w 234"/>
                  <a:gd name="T71" fmla="*/ 97 h 222"/>
                  <a:gd name="T72" fmla="*/ 80 w 234"/>
                  <a:gd name="T73" fmla="*/ 91 h 222"/>
                  <a:gd name="T74" fmla="*/ 100 w 234"/>
                  <a:gd name="T75" fmla="*/ 82 h 222"/>
                  <a:gd name="T76" fmla="*/ 117 w 234"/>
                  <a:gd name="T77" fmla="*/ 68 h 222"/>
                  <a:gd name="T78" fmla="*/ 140 w 234"/>
                  <a:gd name="T79" fmla="*/ 70 h 222"/>
                  <a:gd name="T80" fmla="*/ 154 w 234"/>
                  <a:gd name="T81" fmla="*/ 63 h 222"/>
                  <a:gd name="T82" fmla="*/ 175 w 234"/>
                  <a:gd name="T83" fmla="*/ 83 h 222"/>
                  <a:gd name="T84" fmla="*/ 189 w 234"/>
                  <a:gd name="T85" fmla="*/ 76 h 222"/>
                  <a:gd name="T86" fmla="*/ 196 w 234"/>
                  <a:gd name="T87" fmla="*/ 93 h 222"/>
                  <a:gd name="T88" fmla="*/ 210 w 234"/>
                  <a:gd name="T89" fmla="*/ 100 h 222"/>
                  <a:gd name="T90" fmla="*/ 208 w 234"/>
                  <a:gd name="T91" fmla="*/ 131 h 222"/>
                  <a:gd name="T92" fmla="*/ 222 w 234"/>
                  <a:gd name="T93" fmla="*/ 140 h 222"/>
                  <a:gd name="T94" fmla="*/ 228 w 234"/>
                  <a:gd name="T95" fmla="*/ 138 h 222"/>
                  <a:gd name="T96" fmla="*/ 233 w 234"/>
                  <a:gd name="T97" fmla="*/ 136 h 222"/>
                  <a:gd name="T98" fmla="*/ 227 w 234"/>
                  <a:gd name="T99" fmla="*/ 89 h 222"/>
                  <a:gd name="T100" fmla="*/ 148 w 234"/>
                  <a:gd name="T101" fmla="*/ 6 h 222"/>
                  <a:gd name="T102" fmla="*/ 144 w 234"/>
                  <a:gd name="T103" fmla="*/ 6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4" h="222">
                    <a:moveTo>
                      <a:pt x="55" y="195"/>
                    </a:moveTo>
                    <a:cubicBezTo>
                      <a:pt x="51" y="189"/>
                      <a:pt x="48" y="181"/>
                      <a:pt x="45" y="173"/>
                    </a:cubicBezTo>
                    <a:cubicBezTo>
                      <a:pt x="46" y="173"/>
                      <a:pt x="47" y="172"/>
                      <a:pt x="48" y="172"/>
                    </a:cubicBezTo>
                    <a:cubicBezTo>
                      <a:pt x="52" y="172"/>
                      <a:pt x="55" y="177"/>
                      <a:pt x="57" y="181"/>
                    </a:cubicBezTo>
                    <a:cubicBezTo>
                      <a:pt x="59" y="186"/>
                      <a:pt x="57" y="191"/>
                      <a:pt x="55" y="195"/>
                    </a:cubicBezTo>
                    <a:moveTo>
                      <a:pt x="43" y="166"/>
                    </a:moveTo>
                    <a:cubicBezTo>
                      <a:pt x="41" y="156"/>
                      <a:pt x="39" y="146"/>
                      <a:pt x="40" y="135"/>
                    </a:cubicBezTo>
                    <a:cubicBezTo>
                      <a:pt x="47" y="138"/>
                      <a:pt x="49" y="143"/>
                      <a:pt x="50" y="153"/>
                    </a:cubicBezTo>
                    <a:cubicBezTo>
                      <a:pt x="51" y="159"/>
                      <a:pt x="47" y="163"/>
                      <a:pt x="43" y="166"/>
                    </a:cubicBezTo>
                    <a:moveTo>
                      <a:pt x="215" y="128"/>
                    </a:moveTo>
                    <a:cubicBezTo>
                      <a:pt x="211" y="124"/>
                      <a:pt x="209" y="120"/>
                      <a:pt x="211" y="114"/>
                    </a:cubicBezTo>
                    <a:cubicBezTo>
                      <a:pt x="213" y="109"/>
                      <a:pt x="215" y="104"/>
                      <a:pt x="218" y="100"/>
                    </a:cubicBezTo>
                    <a:cubicBezTo>
                      <a:pt x="221" y="108"/>
                      <a:pt x="224" y="116"/>
                      <a:pt x="226" y="123"/>
                    </a:cubicBezTo>
                    <a:cubicBezTo>
                      <a:pt x="226" y="126"/>
                      <a:pt x="226" y="128"/>
                      <a:pt x="227" y="130"/>
                    </a:cubicBezTo>
                    <a:cubicBezTo>
                      <a:pt x="226" y="130"/>
                      <a:pt x="225" y="131"/>
                      <a:pt x="225" y="132"/>
                    </a:cubicBezTo>
                    <a:cubicBezTo>
                      <a:pt x="223" y="132"/>
                      <a:pt x="222" y="133"/>
                      <a:pt x="221" y="133"/>
                    </a:cubicBezTo>
                    <a:cubicBezTo>
                      <a:pt x="219" y="133"/>
                      <a:pt x="218" y="132"/>
                      <a:pt x="217" y="130"/>
                    </a:cubicBezTo>
                    <a:cubicBezTo>
                      <a:pt x="216" y="130"/>
                      <a:pt x="215" y="129"/>
                      <a:pt x="215" y="128"/>
                    </a:cubicBezTo>
                    <a:moveTo>
                      <a:pt x="40" y="128"/>
                    </a:moveTo>
                    <a:cubicBezTo>
                      <a:pt x="41" y="117"/>
                      <a:pt x="44" y="106"/>
                      <a:pt x="50" y="96"/>
                    </a:cubicBezTo>
                    <a:cubicBezTo>
                      <a:pt x="56" y="98"/>
                      <a:pt x="58" y="113"/>
                      <a:pt x="57" y="115"/>
                    </a:cubicBezTo>
                    <a:cubicBezTo>
                      <a:pt x="55" y="122"/>
                      <a:pt x="47" y="128"/>
                      <a:pt x="40" y="128"/>
                    </a:cubicBezTo>
                    <a:moveTo>
                      <a:pt x="211" y="93"/>
                    </a:moveTo>
                    <a:cubicBezTo>
                      <a:pt x="206" y="93"/>
                      <a:pt x="202" y="92"/>
                      <a:pt x="199" y="86"/>
                    </a:cubicBezTo>
                    <a:cubicBezTo>
                      <a:pt x="195" y="81"/>
                      <a:pt x="196" y="78"/>
                      <a:pt x="197" y="73"/>
                    </a:cubicBezTo>
                    <a:cubicBezTo>
                      <a:pt x="204" y="79"/>
                      <a:pt x="209" y="86"/>
                      <a:pt x="214" y="93"/>
                    </a:cubicBezTo>
                    <a:cubicBezTo>
                      <a:pt x="213" y="93"/>
                      <a:pt x="212" y="93"/>
                      <a:pt x="211" y="93"/>
                    </a:cubicBezTo>
                    <a:moveTo>
                      <a:pt x="65" y="91"/>
                    </a:moveTo>
                    <a:cubicBezTo>
                      <a:pt x="61" y="91"/>
                      <a:pt x="57" y="90"/>
                      <a:pt x="54" y="90"/>
                    </a:cubicBezTo>
                    <a:cubicBezTo>
                      <a:pt x="60" y="82"/>
                      <a:pt x="67" y="75"/>
                      <a:pt x="76" y="69"/>
                    </a:cubicBezTo>
                    <a:cubicBezTo>
                      <a:pt x="79" y="74"/>
                      <a:pt x="79" y="80"/>
                      <a:pt x="76" y="86"/>
                    </a:cubicBezTo>
                    <a:cubicBezTo>
                      <a:pt x="74" y="90"/>
                      <a:pt x="69" y="91"/>
                      <a:pt x="65" y="91"/>
                    </a:cubicBezTo>
                    <a:moveTo>
                      <a:pt x="101" y="73"/>
                    </a:moveTo>
                    <a:cubicBezTo>
                      <a:pt x="96" y="73"/>
                      <a:pt x="88" y="69"/>
                      <a:pt x="83" y="65"/>
                    </a:cubicBezTo>
                    <a:cubicBezTo>
                      <a:pt x="85" y="64"/>
                      <a:pt x="87" y="63"/>
                      <a:pt x="89" y="62"/>
                    </a:cubicBezTo>
                    <a:cubicBezTo>
                      <a:pt x="97" y="58"/>
                      <a:pt x="105" y="55"/>
                      <a:pt x="113" y="54"/>
                    </a:cubicBezTo>
                    <a:cubicBezTo>
                      <a:pt x="112" y="56"/>
                      <a:pt x="112" y="58"/>
                      <a:pt x="112" y="60"/>
                    </a:cubicBezTo>
                    <a:cubicBezTo>
                      <a:pt x="111" y="70"/>
                      <a:pt x="107" y="73"/>
                      <a:pt x="101" y="73"/>
                    </a:cubicBezTo>
                    <a:moveTo>
                      <a:pt x="175" y="75"/>
                    </a:moveTo>
                    <a:cubicBezTo>
                      <a:pt x="174" y="75"/>
                      <a:pt x="173" y="75"/>
                      <a:pt x="172" y="75"/>
                    </a:cubicBezTo>
                    <a:cubicBezTo>
                      <a:pt x="171" y="74"/>
                      <a:pt x="170" y="73"/>
                      <a:pt x="168" y="73"/>
                    </a:cubicBezTo>
                    <a:cubicBezTo>
                      <a:pt x="163" y="72"/>
                      <a:pt x="159" y="63"/>
                      <a:pt x="159" y="56"/>
                    </a:cubicBezTo>
                    <a:cubicBezTo>
                      <a:pt x="159" y="55"/>
                      <a:pt x="160" y="54"/>
                      <a:pt x="160" y="53"/>
                    </a:cubicBezTo>
                    <a:cubicBezTo>
                      <a:pt x="171" y="56"/>
                      <a:pt x="181" y="61"/>
                      <a:pt x="190" y="68"/>
                    </a:cubicBezTo>
                    <a:cubicBezTo>
                      <a:pt x="189" y="68"/>
                      <a:pt x="187" y="70"/>
                      <a:pt x="185" y="71"/>
                    </a:cubicBezTo>
                    <a:cubicBezTo>
                      <a:pt x="183" y="74"/>
                      <a:pt x="179" y="75"/>
                      <a:pt x="175" y="75"/>
                    </a:cubicBezTo>
                    <a:moveTo>
                      <a:pt x="140" y="63"/>
                    </a:moveTo>
                    <a:cubicBezTo>
                      <a:pt x="134" y="63"/>
                      <a:pt x="128" y="57"/>
                      <a:pt x="124" y="51"/>
                    </a:cubicBezTo>
                    <a:cubicBezTo>
                      <a:pt x="128" y="51"/>
                      <a:pt x="133" y="50"/>
                      <a:pt x="138" y="50"/>
                    </a:cubicBezTo>
                    <a:cubicBezTo>
                      <a:pt x="143" y="50"/>
                      <a:pt x="148" y="51"/>
                      <a:pt x="153" y="52"/>
                    </a:cubicBezTo>
                    <a:cubicBezTo>
                      <a:pt x="153" y="52"/>
                      <a:pt x="153" y="53"/>
                      <a:pt x="153" y="54"/>
                    </a:cubicBezTo>
                    <a:cubicBezTo>
                      <a:pt x="151" y="58"/>
                      <a:pt x="146" y="60"/>
                      <a:pt x="144" y="62"/>
                    </a:cubicBezTo>
                    <a:cubicBezTo>
                      <a:pt x="143" y="63"/>
                      <a:pt x="141" y="63"/>
                      <a:pt x="140" y="63"/>
                    </a:cubicBezTo>
                    <a:moveTo>
                      <a:pt x="117" y="0"/>
                    </a:moveTo>
                    <a:cubicBezTo>
                      <a:pt x="97" y="1"/>
                      <a:pt x="72" y="8"/>
                      <a:pt x="51" y="25"/>
                    </a:cubicBezTo>
                    <a:cubicBezTo>
                      <a:pt x="14" y="56"/>
                      <a:pt x="0" y="98"/>
                      <a:pt x="6" y="130"/>
                    </a:cubicBezTo>
                    <a:cubicBezTo>
                      <a:pt x="18" y="197"/>
                      <a:pt x="59" y="217"/>
                      <a:pt x="68" y="222"/>
                    </a:cubicBezTo>
                    <a:cubicBezTo>
                      <a:pt x="68" y="220"/>
                      <a:pt x="69" y="217"/>
                      <a:pt x="70" y="215"/>
                    </a:cubicBezTo>
                    <a:cubicBezTo>
                      <a:pt x="66" y="211"/>
                      <a:pt x="62" y="207"/>
                      <a:pt x="59" y="202"/>
                    </a:cubicBezTo>
                    <a:cubicBezTo>
                      <a:pt x="60" y="201"/>
                      <a:pt x="62" y="200"/>
                      <a:pt x="64" y="200"/>
                    </a:cubicBezTo>
                    <a:cubicBezTo>
                      <a:pt x="65" y="200"/>
                      <a:pt x="67" y="201"/>
                      <a:pt x="69" y="204"/>
                    </a:cubicBezTo>
                    <a:cubicBezTo>
                      <a:pt x="70" y="205"/>
                      <a:pt x="71" y="209"/>
                      <a:pt x="71" y="212"/>
                    </a:cubicBezTo>
                    <a:cubicBezTo>
                      <a:pt x="72" y="208"/>
                      <a:pt x="73" y="205"/>
                      <a:pt x="75" y="201"/>
                    </a:cubicBezTo>
                    <a:cubicBezTo>
                      <a:pt x="74" y="201"/>
                      <a:pt x="74" y="200"/>
                      <a:pt x="74" y="200"/>
                    </a:cubicBezTo>
                    <a:cubicBezTo>
                      <a:pt x="71" y="194"/>
                      <a:pt x="68" y="192"/>
                      <a:pt x="65" y="192"/>
                    </a:cubicBezTo>
                    <a:cubicBezTo>
                      <a:pt x="64" y="192"/>
                      <a:pt x="64" y="192"/>
                      <a:pt x="63" y="192"/>
                    </a:cubicBezTo>
                    <a:cubicBezTo>
                      <a:pt x="64" y="186"/>
                      <a:pt x="64" y="180"/>
                      <a:pt x="60" y="174"/>
                    </a:cubicBezTo>
                    <a:cubicBezTo>
                      <a:pt x="58" y="169"/>
                      <a:pt x="56" y="167"/>
                      <a:pt x="53" y="166"/>
                    </a:cubicBezTo>
                    <a:cubicBezTo>
                      <a:pt x="56" y="162"/>
                      <a:pt x="58" y="156"/>
                      <a:pt x="57" y="149"/>
                    </a:cubicBezTo>
                    <a:cubicBezTo>
                      <a:pt x="56" y="142"/>
                      <a:pt x="53" y="136"/>
                      <a:pt x="48" y="133"/>
                    </a:cubicBezTo>
                    <a:cubicBezTo>
                      <a:pt x="57" y="130"/>
                      <a:pt x="64" y="123"/>
                      <a:pt x="64" y="114"/>
                    </a:cubicBezTo>
                    <a:cubicBezTo>
                      <a:pt x="64" y="110"/>
                      <a:pt x="63" y="103"/>
                      <a:pt x="60" y="97"/>
                    </a:cubicBezTo>
                    <a:cubicBezTo>
                      <a:pt x="61" y="98"/>
                      <a:pt x="63" y="98"/>
                      <a:pt x="65" y="98"/>
                    </a:cubicBezTo>
                    <a:cubicBezTo>
                      <a:pt x="70" y="98"/>
                      <a:pt x="76" y="96"/>
                      <a:pt x="80" y="91"/>
                    </a:cubicBezTo>
                    <a:cubicBezTo>
                      <a:pt x="84" y="86"/>
                      <a:pt x="85" y="80"/>
                      <a:pt x="84" y="74"/>
                    </a:cubicBezTo>
                    <a:cubicBezTo>
                      <a:pt x="89" y="78"/>
                      <a:pt x="95" y="82"/>
                      <a:pt x="100" y="82"/>
                    </a:cubicBezTo>
                    <a:cubicBezTo>
                      <a:pt x="102" y="82"/>
                      <a:pt x="103" y="81"/>
                      <a:pt x="105" y="81"/>
                    </a:cubicBezTo>
                    <a:cubicBezTo>
                      <a:pt x="109" y="78"/>
                      <a:pt x="116" y="74"/>
                      <a:pt x="117" y="68"/>
                    </a:cubicBezTo>
                    <a:cubicBezTo>
                      <a:pt x="118" y="65"/>
                      <a:pt x="118" y="59"/>
                      <a:pt x="118" y="55"/>
                    </a:cubicBezTo>
                    <a:cubicBezTo>
                      <a:pt x="124" y="62"/>
                      <a:pt x="131" y="70"/>
                      <a:pt x="140" y="70"/>
                    </a:cubicBezTo>
                    <a:cubicBezTo>
                      <a:pt x="141" y="70"/>
                      <a:pt x="143" y="70"/>
                      <a:pt x="144" y="69"/>
                    </a:cubicBezTo>
                    <a:cubicBezTo>
                      <a:pt x="147" y="68"/>
                      <a:pt x="151" y="66"/>
                      <a:pt x="154" y="63"/>
                    </a:cubicBezTo>
                    <a:cubicBezTo>
                      <a:pt x="155" y="68"/>
                      <a:pt x="158" y="73"/>
                      <a:pt x="161" y="77"/>
                    </a:cubicBezTo>
                    <a:cubicBezTo>
                      <a:pt x="163" y="80"/>
                      <a:pt x="171" y="83"/>
                      <a:pt x="175" y="83"/>
                    </a:cubicBezTo>
                    <a:cubicBezTo>
                      <a:pt x="176" y="83"/>
                      <a:pt x="176" y="83"/>
                      <a:pt x="176" y="83"/>
                    </a:cubicBezTo>
                    <a:cubicBezTo>
                      <a:pt x="182" y="82"/>
                      <a:pt x="185" y="79"/>
                      <a:pt x="189" y="76"/>
                    </a:cubicBezTo>
                    <a:cubicBezTo>
                      <a:pt x="189" y="77"/>
                      <a:pt x="189" y="79"/>
                      <a:pt x="189" y="81"/>
                    </a:cubicBezTo>
                    <a:cubicBezTo>
                      <a:pt x="189" y="85"/>
                      <a:pt x="193" y="90"/>
                      <a:pt x="196" y="93"/>
                    </a:cubicBezTo>
                    <a:cubicBezTo>
                      <a:pt x="199" y="98"/>
                      <a:pt x="204" y="100"/>
                      <a:pt x="210" y="100"/>
                    </a:cubicBezTo>
                    <a:cubicBezTo>
                      <a:pt x="210" y="100"/>
                      <a:pt x="210" y="100"/>
                      <a:pt x="210" y="100"/>
                    </a:cubicBezTo>
                    <a:cubicBezTo>
                      <a:pt x="205" y="107"/>
                      <a:pt x="203" y="117"/>
                      <a:pt x="205" y="125"/>
                    </a:cubicBezTo>
                    <a:cubicBezTo>
                      <a:pt x="206" y="127"/>
                      <a:pt x="207" y="129"/>
                      <a:pt x="208" y="131"/>
                    </a:cubicBezTo>
                    <a:cubicBezTo>
                      <a:pt x="211" y="136"/>
                      <a:pt x="215" y="139"/>
                      <a:pt x="219" y="139"/>
                    </a:cubicBezTo>
                    <a:cubicBezTo>
                      <a:pt x="220" y="140"/>
                      <a:pt x="221" y="140"/>
                      <a:pt x="222" y="140"/>
                    </a:cubicBezTo>
                    <a:cubicBezTo>
                      <a:pt x="223" y="140"/>
                      <a:pt x="224" y="139"/>
                      <a:pt x="225" y="139"/>
                    </a:cubicBezTo>
                    <a:cubicBezTo>
                      <a:pt x="226" y="139"/>
                      <a:pt x="227" y="138"/>
                      <a:pt x="228" y="138"/>
                    </a:cubicBezTo>
                    <a:cubicBezTo>
                      <a:pt x="229" y="138"/>
                      <a:pt x="230" y="138"/>
                      <a:pt x="230" y="138"/>
                    </a:cubicBezTo>
                    <a:cubicBezTo>
                      <a:pt x="232" y="138"/>
                      <a:pt x="233" y="138"/>
                      <a:pt x="233" y="136"/>
                    </a:cubicBezTo>
                    <a:cubicBezTo>
                      <a:pt x="234" y="133"/>
                      <a:pt x="234" y="127"/>
                      <a:pt x="234" y="121"/>
                    </a:cubicBezTo>
                    <a:cubicBezTo>
                      <a:pt x="233" y="112"/>
                      <a:pt x="231" y="101"/>
                      <a:pt x="227" y="89"/>
                    </a:cubicBezTo>
                    <a:cubicBezTo>
                      <a:pt x="220" y="80"/>
                      <a:pt x="215" y="69"/>
                      <a:pt x="212" y="57"/>
                    </a:cubicBezTo>
                    <a:cubicBezTo>
                      <a:pt x="199" y="36"/>
                      <a:pt x="179" y="17"/>
                      <a:pt x="148" y="6"/>
                    </a:cubicBezTo>
                    <a:cubicBezTo>
                      <a:pt x="147" y="6"/>
                      <a:pt x="146" y="6"/>
                      <a:pt x="145" y="6"/>
                    </a:cubicBezTo>
                    <a:cubicBezTo>
                      <a:pt x="145" y="6"/>
                      <a:pt x="144" y="6"/>
                      <a:pt x="144" y="6"/>
                    </a:cubicBezTo>
                    <a:cubicBezTo>
                      <a:pt x="135" y="6"/>
                      <a:pt x="126" y="4"/>
                      <a:pt x="1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6" name="Freeform 364"/>
              <p:cNvSpPr>
                <a:spLocks noEditPoints="1"/>
              </p:cNvSpPr>
              <p:nvPr/>
            </p:nvSpPr>
            <p:spPr bwMode="auto">
              <a:xfrm>
                <a:off x="7441" y="3432"/>
                <a:ext cx="103" cy="113"/>
              </a:xfrm>
              <a:custGeom>
                <a:avLst/>
                <a:gdLst>
                  <a:gd name="T0" fmla="*/ 89 w 208"/>
                  <a:gd name="T1" fmla="*/ 207 h 227"/>
                  <a:gd name="T2" fmla="*/ 70 w 208"/>
                  <a:gd name="T3" fmla="*/ 204 h 227"/>
                  <a:gd name="T4" fmla="*/ 38 w 208"/>
                  <a:gd name="T5" fmla="*/ 183 h 227"/>
                  <a:gd name="T6" fmla="*/ 20 w 208"/>
                  <a:gd name="T7" fmla="*/ 147 h 227"/>
                  <a:gd name="T8" fmla="*/ 20 w 208"/>
                  <a:gd name="T9" fmla="*/ 146 h 227"/>
                  <a:gd name="T10" fmla="*/ 37 w 208"/>
                  <a:gd name="T11" fmla="*/ 55 h 227"/>
                  <a:gd name="T12" fmla="*/ 102 w 208"/>
                  <a:gd name="T13" fmla="*/ 33 h 227"/>
                  <a:gd name="T14" fmla="*/ 177 w 208"/>
                  <a:gd name="T15" fmla="*/ 125 h 227"/>
                  <a:gd name="T16" fmla="*/ 89 w 208"/>
                  <a:gd name="T17" fmla="*/ 207 h 227"/>
                  <a:gd name="T18" fmla="*/ 106 w 208"/>
                  <a:gd name="T19" fmla="*/ 0 h 227"/>
                  <a:gd name="T20" fmla="*/ 79 w 208"/>
                  <a:gd name="T21" fmla="*/ 4 h 227"/>
                  <a:gd name="T22" fmla="*/ 14 w 208"/>
                  <a:gd name="T23" fmla="*/ 55 h 227"/>
                  <a:gd name="T24" fmla="*/ 12 w 208"/>
                  <a:gd name="T25" fmla="*/ 59 h 227"/>
                  <a:gd name="T26" fmla="*/ 8 w 208"/>
                  <a:gd name="T27" fmla="*/ 70 h 227"/>
                  <a:gd name="T28" fmla="*/ 7 w 208"/>
                  <a:gd name="T29" fmla="*/ 73 h 227"/>
                  <a:gd name="T30" fmla="*/ 5 w 208"/>
                  <a:gd name="T31" fmla="*/ 80 h 227"/>
                  <a:gd name="T32" fmla="*/ 2 w 208"/>
                  <a:gd name="T33" fmla="*/ 104 h 227"/>
                  <a:gd name="T34" fmla="*/ 22 w 208"/>
                  <a:gd name="T35" fmla="*/ 187 h 227"/>
                  <a:gd name="T36" fmla="*/ 25 w 208"/>
                  <a:gd name="T37" fmla="*/ 191 h 227"/>
                  <a:gd name="T38" fmla="*/ 36 w 208"/>
                  <a:gd name="T39" fmla="*/ 203 h 227"/>
                  <a:gd name="T40" fmla="*/ 56 w 208"/>
                  <a:gd name="T41" fmla="*/ 217 h 227"/>
                  <a:gd name="T42" fmla="*/ 92 w 208"/>
                  <a:gd name="T43" fmla="*/ 227 h 227"/>
                  <a:gd name="T44" fmla="*/ 127 w 208"/>
                  <a:gd name="T45" fmla="*/ 221 h 227"/>
                  <a:gd name="T46" fmla="*/ 162 w 208"/>
                  <a:gd name="T47" fmla="*/ 201 h 227"/>
                  <a:gd name="T48" fmla="*/ 178 w 208"/>
                  <a:gd name="T49" fmla="*/ 187 h 227"/>
                  <a:gd name="T50" fmla="*/ 206 w 208"/>
                  <a:gd name="T51" fmla="*/ 119 h 227"/>
                  <a:gd name="T52" fmla="*/ 159 w 208"/>
                  <a:gd name="T53" fmla="*/ 17 h 227"/>
                  <a:gd name="T54" fmla="*/ 154 w 208"/>
                  <a:gd name="T55" fmla="*/ 14 h 227"/>
                  <a:gd name="T56" fmla="*/ 149 w 208"/>
                  <a:gd name="T57" fmla="*/ 11 h 227"/>
                  <a:gd name="T58" fmla="*/ 137 w 208"/>
                  <a:gd name="T59" fmla="*/ 5 h 227"/>
                  <a:gd name="T60" fmla="*/ 127 w 208"/>
                  <a:gd name="T61" fmla="*/ 2 h 227"/>
                  <a:gd name="T62" fmla="*/ 106 w 208"/>
                  <a:gd name="T63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08" h="227">
                    <a:moveTo>
                      <a:pt x="89" y="207"/>
                    </a:moveTo>
                    <a:cubicBezTo>
                      <a:pt x="82" y="207"/>
                      <a:pt x="75" y="206"/>
                      <a:pt x="70" y="204"/>
                    </a:cubicBezTo>
                    <a:cubicBezTo>
                      <a:pt x="59" y="199"/>
                      <a:pt x="46" y="191"/>
                      <a:pt x="38" y="183"/>
                    </a:cubicBezTo>
                    <a:cubicBezTo>
                      <a:pt x="29" y="173"/>
                      <a:pt x="25" y="160"/>
                      <a:pt x="20" y="147"/>
                    </a:cubicBezTo>
                    <a:cubicBezTo>
                      <a:pt x="20" y="147"/>
                      <a:pt x="20" y="146"/>
                      <a:pt x="20" y="146"/>
                    </a:cubicBezTo>
                    <a:cubicBezTo>
                      <a:pt x="18" y="137"/>
                      <a:pt x="6" y="88"/>
                      <a:pt x="37" y="55"/>
                    </a:cubicBezTo>
                    <a:cubicBezTo>
                      <a:pt x="46" y="45"/>
                      <a:pt x="74" y="33"/>
                      <a:pt x="102" y="33"/>
                    </a:cubicBezTo>
                    <a:cubicBezTo>
                      <a:pt x="139" y="33"/>
                      <a:pt x="178" y="54"/>
                      <a:pt x="177" y="125"/>
                    </a:cubicBezTo>
                    <a:cubicBezTo>
                      <a:pt x="177" y="176"/>
                      <a:pt x="125" y="207"/>
                      <a:pt x="89" y="207"/>
                    </a:cubicBezTo>
                    <a:moveTo>
                      <a:pt x="106" y="0"/>
                    </a:moveTo>
                    <a:cubicBezTo>
                      <a:pt x="97" y="0"/>
                      <a:pt x="88" y="1"/>
                      <a:pt x="79" y="4"/>
                    </a:cubicBezTo>
                    <a:cubicBezTo>
                      <a:pt x="43" y="15"/>
                      <a:pt x="19" y="43"/>
                      <a:pt x="14" y="55"/>
                    </a:cubicBezTo>
                    <a:cubicBezTo>
                      <a:pt x="13" y="56"/>
                      <a:pt x="12" y="58"/>
                      <a:pt x="12" y="59"/>
                    </a:cubicBezTo>
                    <a:cubicBezTo>
                      <a:pt x="10" y="63"/>
                      <a:pt x="9" y="66"/>
                      <a:pt x="8" y="70"/>
                    </a:cubicBezTo>
                    <a:cubicBezTo>
                      <a:pt x="7" y="71"/>
                      <a:pt x="7" y="72"/>
                      <a:pt x="7" y="73"/>
                    </a:cubicBezTo>
                    <a:cubicBezTo>
                      <a:pt x="6" y="75"/>
                      <a:pt x="5" y="78"/>
                      <a:pt x="5" y="80"/>
                    </a:cubicBezTo>
                    <a:cubicBezTo>
                      <a:pt x="3" y="86"/>
                      <a:pt x="2" y="94"/>
                      <a:pt x="2" y="104"/>
                    </a:cubicBezTo>
                    <a:cubicBezTo>
                      <a:pt x="0" y="127"/>
                      <a:pt x="1" y="154"/>
                      <a:pt x="22" y="187"/>
                    </a:cubicBezTo>
                    <a:cubicBezTo>
                      <a:pt x="23" y="188"/>
                      <a:pt x="24" y="190"/>
                      <a:pt x="25" y="191"/>
                    </a:cubicBezTo>
                    <a:cubicBezTo>
                      <a:pt x="28" y="195"/>
                      <a:pt x="32" y="199"/>
                      <a:pt x="36" y="203"/>
                    </a:cubicBezTo>
                    <a:cubicBezTo>
                      <a:pt x="42" y="208"/>
                      <a:pt x="49" y="213"/>
                      <a:pt x="56" y="217"/>
                    </a:cubicBezTo>
                    <a:cubicBezTo>
                      <a:pt x="66" y="224"/>
                      <a:pt x="79" y="227"/>
                      <a:pt x="92" y="227"/>
                    </a:cubicBezTo>
                    <a:cubicBezTo>
                      <a:pt x="104" y="227"/>
                      <a:pt x="116" y="225"/>
                      <a:pt x="127" y="221"/>
                    </a:cubicBezTo>
                    <a:cubicBezTo>
                      <a:pt x="136" y="217"/>
                      <a:pt x="149" y="211"/>
                      <a:pt x="162" y="201"/>
                    </a:cubicBezTo>
                    <a:cubicBezTo>
                      <a:pt x="168" y="197"/>
                      <a:pt x="173" y="192"/>
                      <a:pt x="178" y="187"/>
                    </a:cubicBezTo>
                    <a:cubicBezTo>
                      <a:pt x="193" y="171"/>
                      <a:pt x="204" y="149"/>
                      <a:pt x="206" y="119"/>
                    </a:cubicBezTo>
                    <a:cubicBezTo>
                      <a:pt x="208" y="94"/>
                      <a:pt x="198" y="45"/>
                      <a:pt x="159" y="17"/>
                    </a:cubicBezTo>
                    <a:cubicBezTo>
                      <a:pt x="158" y="16"/>
                      <a:pt x="156" y="15"/>
                      <a:pt x="154" y="14"/>
                    </a:cubicBezTo>
                    <a:cubicBezTo>
                      <a:pt x="152" y="13"/>
                      <a:pt x="150" y="12"/>
                      <a:pt x="149" y="11"/>
                    </a:cubicBezTo>
                    <a:cubicBezTo>
                      <a:pt x="145" y="9"/>
                      <a:pt x="141" y="7"/>
                      <a:pt x="137" y="5"/>
                    </a:cubicBezTo>
                    <a:cubicBezTo>
                      <a:pt x="133" y="4"/>
                      <a:pt x="130" y="3"/>
                      <a:pt x="127" y="2"/>
                    </a:cubicBezTo>
                    <a:cubicBezTo>
                      <a:pt x="120" y="1"/>
                      <a:pt x="113" y="0"/>
                      <a:pt x="10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7" name="Freeform 365"/>
              <p:cNvSpPr>
                <a:spLocks noEditPoints="1"/>
              </p:cNvSpPr>
              <p:nvPr/>
            </p:nvSpPr>
            <p:spPr bwMode="auto">
              <a:xfrm>
                <a:off x="6308" y="3936"/>
                <a:ext cx="103" cy="107"/>
              </a:xfrm>
              <a:custGeom>
                <a:avLst/>
                <a:gdLst>
                  <a:gd name="T0" fmla="*/ 22 w 209"/>
                  <a:gd name="T1" fmla="*/ 201 h 217"/>
                  <a:gd name="T2" fmla="*/ 37 w 209"/>
                  <a:gd name="T3" fmla="*/ 207 h 217"/>
                  <a:gd name="T4" fmla="*/ 18 w 209"/>
                  <a:gd name="T5" fmla="*/ 183 h 217"/>
                  <a:gd name="T6" fmla="*/ 18 w 209"/>
                  <a:gd name="T7" fmla="*/ 195 h 217"/>
                  <a:gd name="T8" fmla="*/ 20 w 209"/>
                  <a:gd name="T9" fmla="*/ 185 h 217"/>
                  <a:gd name="T10" fmla="*/ 194 w 209"/>
                  <a:gd name="T11" fmla="*/ 118 h 217"/>
                  <a:gd name="T12" fmla="*/ 194 w 209"/>
                  <a:gd name="T13" fmla="*/ 118 h 217"/>
                  <a:gd name="T14" fmla="*/ 209 w 209"/>
                  <a:gd name="T15" fmla="*/ 113 h 217"/>
                  <a:gd name="T16" fmla="*/ 200 w 209"/>
                  <a:gd name="T17" fmla="*/ 118 h 217"/>
                  <a:gd name="T18" fmla="*/ 208 w 209"/>
                  <a:gd name="T19" fmla="*/ 125 h 217"/>
                  <a:gd name="T20" fmla="*/ 23 w 209"/>
                  <a:gd name="T21" fmla="*/ 175 h 217"/>
                  <a:gd name="T22" fmla="*/ 29 w 209"/>
                  <a:gd name="T23" fmla="*/ 159 h 217"/>
                  <a:gd name="T24" fmla="*/ 198 w 209"/>
                  <a:gd name="T25" fmla="*/ 147 h 217"/>
                  <a:gd name="T26" fmla="*/ 197 w 209"/>
                  <a:gd name="T27" fmla="*/ 129 h 217"/>
                  <a:gd name="T28" fmla="*/ 22 w 209"/>
                  <a:gd name="T29" fmla="*/ 140 h 217"/>
                  <a:gd name="T30" fmla="*/ 35 w 209"/>
                  <a:gd name="T31" fmla="*/ 107 h 217"/>
                  <a:gd name="T32" fmla="*/ 39 w 209"/>
                  <a:gd name="T33" fmla="*/ 130 h 217"/>
                  <a:gd name="T34" fmla="*/ 22 w 209"/>
                  <a:gd name="T35" fmla="*/ 140 h 217"/>
                  <a:gd name="T36" fmla="*/ 38 w 209"/>
                  <a:gd name="T37" fmla="*/ 101 h 217"/>
                  <a:gd name="T38" fmla="*/ 55 w 209"/>
                  <a:gd name="T39" fmla="*/ 77 h 217"/>
                  <a:gd name="T40" fmla="*/ 40 w 209"/>
                  <a:gd name="T41" fmla="*/ 101 h 217"/>
                  <a:gd name="T42" fmla="*/ 170 w 209"/>
                  <a:gd name="T43" fmla="*/ 89 h 217"/>
                  <a:gd name="T44" fmla="*/ 183 w 209"/>
                  <a:gd name="T45" fmla="*/ 92 h 217"/>
                  <a:gd name="T46" fmla="*/ 78 w 209"/>
                  <a:gd name="T47" fmla="*/ 78 h 217"/>
                  <a:gd name="T48" fmla="*/ 64 w 209"/>
                  <a:gd name="T49" fmla="*/ 70 h 217"/>
                  <a:gd name="T50" fmla="*/ 90 w 209"/>
                  <a:gd name="T51" fmla="*/ 54 h 217"/>
                  <a:gd name="T52" fmla="*/ 147 w 209"/>
                  <a:gd name="T53" fmla="*/ 70 h 217"/>
                  <a:gd name="T54" fmla="*/ 133 w 209"/>
                  <a:gd name="T55" fmla="*/ 50 h 217"/>
                  <a:gd name="T56" fmla="*/ 147 w 209"/>
                  <a:gd name="T57" fmla="*/ 70 h 217"/>
                  <a:gd name="T58" fmla="*/ 109 w 209"/>
                  <a:gd name="T59" fmla="*/ 63 h 217"/>
                  <a:gd name="T60" fmla="*/ 119 w 209"/>
                  <a:gd name="T61" fmla="*/ 48 h 217"/>
                  <a:gd name="T62" fmla="*/ 111 w 209"/>
                  <a:gd name="T63" fmla="*/ 63 h 217"/>
                  <a:gd name="T64" fmla="*/ 53 w 209"/>
                  <a:gd name="T65" fmla="*/ 14 h 217"/>
                  <a:gd name="T66" fmla="*/ 12 w 209"/>
                  <a:gd name="T67" fmla="*/ 57 h 217"/>
                  <a:gd name="T68" fmla="*/ 7 w 209"/>
                  <a:gd name="T69" fmla="*/ 126 h 217"/>
                  <a:gd name="T70" fmla="*/ 9 w 209"/>
                  <a:gd name="T71" fmla="*/ 178 h 217"/>
                  <a:gd name="T72" fmla="*/ 23 w 209"/>
                  <a:gd name="T73" fmla="*/ 176 h 217"/>
                  <a:gd name="T74" fmla="*/ 26 w 209"/>
                  <a:gd name="T75" fmla="*/ 183 h 217"/>
                  <a:gd name="T76" fmla="*/ 41 w 209"/>
                  <a:gd name="T77" fmla="*/ 189 h 217"/>
                  <a:gd name="T78" fmla="*/ 30 w 209"/>
                  <a:gd name="T79" fmla="*/ 177 h 217"/>
                  <a:gd name="T80" fmla="*/ 32 w 209"/>
                  <a:gd name="T81" fmla="*/ 148 h 217"/>
                  <a:gd name="T82" fmla="*/ 41 w 209"/>
                  <a:gd name="T83" fmla="*/ 139 h 217"/>
                  <a:gd name="T84" fmla="*/ 43 w 209"/>
                  <a:gd name="T85" fmla="*/ 108 h 217"/>
                  <a:gd name="T86" fmla="*/ 61 w 209"/>
                  <a:gd name="T87" fmla="*/ 75 h 217"/>
                  <a:gd name="T88" fmla="*/ 76 w 209"/>
                  <a:gd name="T89" fmla="*/ 85 h 217"/>
                  <a:gd name="T90" fmla="*/ 96 w 209"/>
                  <a:gd name="T91" fmla="*/ 61 h 217"/>
                  <a:gd name="T92" fmla="*/ 111 w 209"/>
                  <a:gd name="T93" fmla="*/ 70 h 217"/>
                  <a:gd name="T94" fmla="*/ 136 w 209"/>
                  <a:gd name="T95" fmla="*/ 74 h 217"/>
                  <a:gd name="T96" fmla="*/ 158 w 209"/>
                  <a:gd name="T97" fmla="*/ 74 h 217"/>
                  <a:gd name="T98" fmla="*/ 177 w 209"/>
                  <a:gd name="T99" fmla="*/ 99 h 217"/>
                  <a:gd name="T100" fmla="*/ 188 w 209"/>
                  <a:gd name="T101" fmla="*/ 125 h 217"/>
                  <a:gd name="T102" fmla="*/ 186 w 209"/>
                  <a:gd name="T103" fmla="*/ 141 h 217"/>
                  <a:gd name="T104" fmla="*/ 202 w 209"/>
                  <a:gd name="T105" fmla="*/ 153 h 217"/>
                  <a:gd name="T106" fmla="*/ 208 w 209"/>
                  <a:gd name="T107" fmla="*/ 132 h 217"/>
                  <a:gd name="T108" fmla="*/ 184 w 209"/>
                  <a:gd name="T109" fmla="*/ 113 h 217"/>
                  <a:gd name="T110" fmla="*/ 193 w 209"/>
                  <a:gd name="T111" fmla="*/ 114 h 217"/>
                  <a:gd name="T112" fmla="*/ 208 w 209"/>
                  <a:gd name="T113" fmla="*/ 104 h 217"/>
                  <a:gd name="T114" fmla="*/ 162 w 209"/>
                  <a:gd name="T115" fmla="*/ 16 h 217"/>
                  <a:gd name="T116" fmla="*/ 85 w 209"/>
                  <a:gd name="T117" fmla="*/ 3 h 217"/>
                  <a:gd name="T118" fmla="*/ 102 w 209"/>
                  <a:gd name="T119" fmla="*/ 0 h 217"/>
                  <a:gd name="T120" fmla="*/ 146 w 209"/>
                  <a:gd name="T121" fmla="*/ 8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09" h="217">
                    <a:moveTo>
                      <a:pt x="27" y="189"/>
                    </a:moveTo>
                    <a:cubicBezTo>
                      <a:pt x="27" y="193"/>
                      <a:pt x="25" y="198"/>
                      <a:pt x="22" y="201"/>
                    </a:cubicBezTo>
                    <a:cubicBezTo>
                      <a:pt x="27" y="208"/>
                      <a:pt x="32" y="214"/>
                      <a:pt x="35" y="217"/>
                    </a:cubicBezTo>
                    <a:cubicBezTo>
                      <a:pt x="36" y="214"/>
                      <a:pt x="36" y="210"/>
                      <a:pt x="37" y="207"/>
                    </a:cubicBezTo>
                    <a:cubicBezTo>
                      <a:pt x="33" y="202"/>
                      <a:pt x="30" y="196"/>
                      <a:pt x="27" y="189"/>
                    </a:cubicBezTo>
                    <a:moveTo>
                      <a:pt x="18" y="183"/>
                    </a:moveTo>
                    <a:cubicBezTo>
                      <a:pt x="17" y="184"/>
                      <a:pt x="15" y="185"/>
                      <a:pt x="13" y="185"/>
                    </a:cubicBezTo>
                    <a:cubicBezTo>
                      <a:pt x="15" y="189"/>
                      <a:pt x="16" y="192"/>
                      <a:pt x="18" y="195"/>
                    </a:cubicBezTo>
                    <a:cubicBezTo>
                      <a:pt x="19" y="194"/>
                      <a:pt x="19" y="193"/>
                      <a:pt x="20" y="193"/>
                    </a:cubicBezTo>
                    <a:cubicBezTo>
                      <a:pt x="22" y="191"/>
                      <a:pt x="22" y="188"/>
                      <a:pt x="20" y="185"/>
                    </a:cubicBezTo>
                    <a:cubicBezTo>
                      <a:pt x="19" y="185"/>
                      <a:pt x="19" y="184"/>
                      <a:pt x="18" y="183"/>
                    </a:cubicBezTo>
                    <a:moveTo>
                      <a:pt x="194" y="118"/>
                    </a:moveTo>
                    <a:cubicBezTo>
                      <a:pt x="194" y="118"/>
                      <a:pt x="194" y="118"/>
                      <a:pt x="194" y="119"/>
                    </a:cubicBezTo>
                    <a:cubicBezTo>
                      <a:pt x="194" y="118"/>
                      <a:pt x="194" y="118"/>
                      <a:pt x="194" y="118"/>
                    </a:cubicBezTo>
                    <a:cubicBezTo>
                      <a:pt x="194" y="118"/>
                      <a:pt x="194" y="118"/>
                      <a:pt x="194" y="118"/>
                    </a:cubicBezTo>
                    <a:moveTo>
                      <a:pt x="209" y="113"/>
                    </a:moveTo>
                    <a:cubicBezTo>
                      <a:pt x="206" y="114"/>
                      <a:pt x="203" y="115"/>
                      <a:pt x="201" y="116"/>
                    </a:cubicBezTo>
                    <a:cubicBezTo>
                      <a:pt x="201" y="117"/>
                      <a:pt x="201" y="118"/>
                      <a:pt x="200" y="118"/>
                    </a:cubicBezTo>
                    <a:cubicBezTo>
                      <a:pt x="201" y="122"/>
                      <a:pt x="203" y="124"/>
                      <a:pt x="205" y="124"/>
                    </a:cubicBezTo>
                    <a:cubicBezTo>
                      <a:pt x="206" y="124"/>
                      <a:pt x="207" y="125"/>
                      <a:pt x="208" y="125"/>
                    </a:cubicBezTo>
                    <a:cubicBezTo>
                      <a:pt x="209" y="121"/>
                      <a:pt x="209" y="117"/>
                      <a:pt x="209" y="113"/>
                    </a:cubicBezTo>
                    <a:moveTo>
                      <a:pt x="23" y="175"/>
                    </a:moveTo>
                    <a:cubicBezTo>
                      <a:pt x="22" y="167"/>
                      <a:pt x="21" y="158"/>
                      <a:pt x="21" y="149"/>
                    </a:cubicBezTo>
                    <a:cubicBezTo>
                      <a:pt x="25" y="151"/>
                      <a:pt x="28" y="152"/>
                      <a:pt x="29" y="159"/>
                    </a:cubicBezTo>
                    <a:cubicBezTo>
                      <a:pt x="30" y="166"/>
                      <a:pt x="28" y="170"/>
                      <a:pt x="23" y="175"/>
                    </a:cubicBezTo>
                    <a:moveTo>
                      <a:pt x="198" y="147"/>
                    </a:moveTo>
                    <a:cubicBezTo>
                      <a:pt x="195" y="146"/>
                      <a:pt x="192" y="140"/>
                      <a:pt x="191" y="138"/>
                    </a:cubicBezTo>
                    <a:cubicBezTo>
                      <a:pt x="190" y="133"/>
                      <a:pt x="193" y="130"/>
                      <a:pt x="197" y="129"/>
                    </a:cubicBezTo>
                    <a:cubicBezTo>
                      <a:pt x="198" y="135"/>
                      <a:pt x="198" y="141"/>
                      <a:pt x="198" y="147"/>
                    </a:cubicBezTo>
                    <a:moveTo>
                      <a:pt x="22" y="140"/>
                    </a:moveTo>
                    <a:cubicBezTo>
                      <a:pt x="23" y="128"/>
                      <a:pt x="27" y="117"/>
                      <a:pt x="32" y="106"/>
                    </a:cubicBezTo>
                    <a:cubicBezTo>
                      <a:pt x="33" y="107"/>
                      <a:pt x="34" y="107"/>
                      <a:pt x="35" y="107"/>
                    </a:cubicBezTo>
                    <a:cubicBezTo>
                      <a:pt x="40" y="112"/>
                      <a:pt x="43" y="122"/>
                      <a:pt x="40" y="126"/>
                    </a:cubicBezTo>
                    <a:cubicBezTo>
                      <a:pt x="39" y="127"/>
                      <a:pt x="39" y="129"/>
                      <a:pt x="39" y="130"/>
                    </a:cubicBezTo>
                    <a:cubicBezTo>
                      <a:pt x="36" y="135"/>
                      <a:pt x="32" y="138"/>
                      <a:pt x="27" y="138"/>
                    </a:cubicBezTo>
                    <a:cubicBezTo>
                      <a:pt x="25" y="138"/>
                      <a:pt x="24" y="139"/>
                      <a:pt x="22" y="140"/>
                    </a:cubicBezTo>
                    <a:moveTo>
                      <a:pt x="40" y="101"/>
                    </a:moveTo>
                    <a:cubicBezTo>
                      <a:pt x="39" y="101"/>
                      <a:pt x="39" y="101"/>
                      <a:pt x="38" y="101"/>
                    </a:cubicBezTo>
                    <a:cubicBezTo>
                      <a:pt x="37" y="101"/>
                      <a:pt x="37" y="100"/>
                      <a:pt x="36" y="100"/>
                    </a:cubicBezTo>
                    <a:cubicBezTo>
                      <a:pt x="41" y="91"/>
                      <a:pt x="47" y="84"/>
                      <a:pt x="55" y="77"/>
                    </a:cubicBezTo>
                    <a:cubicBezTo>
                      <a:pt x="56" y="85"/>
                      <a:pt x="56" y="98"/>
                      <a:pt x="49" y="100"/>
                    </a:cubicBezTo>
                    <a:cubicBezTo>
                      <a:pt x="47" y="100"/>
                      <a:pt x="43" y="101"/>
                      <a:pt x="40" y="101"/>
                    </a:cubicBezTo>
                    <a:moveTo>
                      <a:pt x="178" y="93"/>
                    </a:moveTo>
                    <a:cubicBezTo>
                      <a:pt x="175" y="93"/>
                      <a:pt x="173" y="92"/>
                      <a:pt x="170" y="89"/>
                    </a:cubicBezTo>
                    <a:cubicBezTo>
                      <a:pt x="164" y="81"/>
                      <a:pt x="163" y="76"/>
                      <a:pt x="166" y="68"/>
                    </a:cubicBezTo>
                    <a:cubicBezTo>
                      <a:pt x="173" y="75"/>
                      <a:pt x="179" y="83"/>
                      <a:pt x="183" y="92"/>
                    </a:cubicBezTo>
                    <a:cubicBezTo>
                      <a:pt x="182" y="92"/>
                      <a:pt x="180" y="93"/>
                      <a:pt x="178" y="93"/>
                    </a:cubicBezTo>
                    <a:moveTo>
                      <a:pt x="78" y="78"/>
                    </a:moveTo>
                    <a:cubicBezTo>
                      <a:pt x="75" y="78"/>
                      <a:pt x="72" y="77"/>
                      <a:pt x="68" y="74"/>
                    </a:cubicBezTo>
                    <a:cubicBezTo>
                      <a:pt x="67" y="72"/>
                      <a:pt x="66" y="71"/>
                      <a:pt x="64" y="70"/>
                    </a:cubicBezTo>
                    <a:cubicBezTo>
                      <a:pt x="70" y="65"/>
                      <a:pt x="77" y="61"/>
                      <a:pt x="85" y="57"/>
                    </a:cubicBezTo>
                    <a:cubicBezTo>
                      <a:pt x="87" y="56"/>
                      <a:pt x="89" y="55"/>
                      <a:pt x="90" y="54"/>
                    </a:cubicBezTo>
                    <a:cubicBezTo>
                      <a:pt x="90" y="65"/>
                      <a:pt x="86" y="78"/>
                      <a:pt x="78" y="78"/>
                    </a:cubicBezTo>
                    <a:moveTo>
                      <a:pt x="147" y="70"/>
                    </a:moveTo>
                    <a:cubicBezTo>
                      <a:pt x="145" y="70"/>
                      <a:pt x="143" y="70"/>
                      <a:pt x="141" y="69"/>
                    </a:cubicBezTo>
                    <a:cubicBezTo>
                      <a:pt x="138" y="68"/>
                      <a:pt x="131" y="55"/>
                      <a:pt x="133" y="50"/>
                    </a:cubicBezTo>
                    <a:cubicBezTo>
                      <a:pt x="143" y="52"/>
                      <a:pt x="152" y="57"/>
                      <a:pt x="160" y="64"/>
                    </a:cubicBezTo>
                    <a:cubicBezTo>
                      <a:pt x="157" y="68"/>
                      <a:pt x="152" y="70"/>
                      <a:pt x="147" y="70"/>
                    </a:cubicBezTo>
                    <a:moveTo>
                      <a:pt x="111" y="63"/>
                    </a:moveTo>
                    <a:cubicBezTo>
                      <a:pt x="110" y="63"/>
                      <a:pt x="109" y="63"/>
                      <a:pt x="109" y="63"/>
                    </a:cubicBezTo>
                    <a:cubicBezTo>
                      <a:pt x="103" y="62"/>
                      <a:pt x="100" y="57"/>
                      <a:pt x="98" y="52"/>
                    </a:cubicBezTo>
                    <a:cubicBezTo>
                      <a:pt x="105" y="49"/>
                      <a:pt x="112" y="48"/>
                      <a:pt x="119" y="48"/>
                    </a:cubicBezTo>
                    <a:cubicBezTo>
                      <a:pt x="122" y="48"/>
                      <a:pt x="124" y="49"/>
                      <a:pt x="126" y="49"/>
                    </a:cubicBezTo>
                    <a:cubicBezTo>
                      <a:pt x="123" y="55"/>
                      <a:pt x="117" y="63"/>
                      <a:pt x="111" y="63"/>
                    </a:cubicBezTo>
                    <a:moveTo>
                      <a:pt x="85" y="3"/>
                    </a:moveTo>
                    <a:cubicBezTo>
                      <a:pt x="73" y="5"/>
                      <a:pt x="62" y="9"/>
                      <a:pt x="53" y="14"/>
                    </a:cubicBezTo>
                    <a:cubicBezTo>
                      <a:pt x="45" y="31"/>
                      <a:pt x="32" y="44"/>
                      <a:pt x="16" y="51"/>
                    </a:cubicBezTo>
                    <a:cubicBezTo>
                      <a:pt x="14" y="53"/>
                      <a:pt x="13" y="55"/>
                      <a:pt x="12" y="57"/>
                    </a:cubicBezTo>
                    <a:cubicBezTo>
                      <a:pt x="7" y="70"/>
                      <a:pt x="3" y="82"/>
                      <a:pt x="0" y="93"/>
                    </a:cubicBezTo>
                    <a:cubicBezTo>
                      <a:pt x="4" y="103"/>
                      <a:pt x="7" y="114"/>
                      <a:pt x="7" y="126"/>
                    </a:cubicBezTo>
                    <a:cubicBezTo>
                      <a:pt x="6" y="136"/>
                      <a:pt x="5" y="145"/>
                      <a:pt x="2" y="154"/>
                    </a:cubicBezTo>
                    <a:cubicBezTo>
                      <a:pt x="4" y="163"/>
                      <a:pt x="6" y="171"/>
                      <a:pt x="9" y="178"/>
                    </a:cubicBezTo>
                    <a:cubicBezTo>
                      <a:pt x="14" y="177"/>
                      <a:pt x="18" y="176"/>
                      <a:pt x="21" y="176"/>
                    </a:cubicBezTo>
                    <a:cubicBezTo>
                      <a:pt x="22" y="176"/>
                      <a:pt x="22" y="176"/>
                      <a:pt x="23" y="176"/>
                    </a:cubicBezTo>
                    <a:cubicBezTo>
                      <a:pt x="25" y="177"/>
                      <a:pt x="26" y="179"/>
                      <a:pt x="25" y="181"/>
                    </a:cubicBezTo>
                    <a:cubicBezTo>
                      <a:pt x="25" y="181"/>
                      <a:pt x="26" y="182"/>
                      <a:pt x="26" y="183"/>
                    </a:cubicBezTo>
                    <a:cubicBezTo>
                      <a:pt x="30" y="183"/>
                      <a:pt x="35" y="186"/>
                      <a:pt x="38" y="187"/>
                    </a:cubicBezTo>
                    <a:cubicBezTo>
                      <a:pt x="40" y="188"/>
                      <a:pt x="41" y="189"/>
                      <a:pt x="41" y="189"/>
                    </a:cubicBezTo>
                    <a:cubicBezTo>
                      <a:pt x="42" y="187"/>
                      <a:pt x="43" y="185"/>
                      <a:pt x="44" y="183"/>
                    </a:cubicBezTo>
                    <a:cubicBezTo>
                      <a:pt x="40" y="180"/>
                      <a:pt x="35" y="178"/>
                      <a:pt x="30" y="177"/>
                    </a:cubicBezTo>
                    <a:cubicBezTo>
                      <a:pt x="34" y="172"/>
                      <a:pt x="36" y="168"/>
                      <a:pt x="35" y="161"/>
                    </a:cubicBezTo>
                    <a:cubicBezTo>
                      <a:pt x="35" y="157"/>
                      <a:pt x="34" y="151"/>
                      <a:pt x="32" y="148"/>
                    </a:cubicBezTo>
                    <a:cubicBezTo>
                      <a:pt x="31" y="146"/>
                      <a:pt x="29" y="145"/>
                      <a:pt x="28" y="144"/>
                    </a:cubicBezTo>
                    <a:cubicBezTo>
                      <a:pt x="32" y="143"/>
                      <a:pt x="37" y="142"/>
                      <a:pt x="41" y="139"/>
                    </a:cubicBezTo>
                    <a:cubicBezTo>
                      <a:pt x="44" y="136"/>
                      <a:pt x="48" y="127"/>
                      <a:pt x="47" y="124"/>
                    </a:cubicBezTo>
                    <a:cubicBezTo>
                      <a:pt x="47" y="119"/>
                      <a:pt x="45" y="113"/>
                      <a:pt x="43" y="108"/>
                    </a:cubicBezTo>
                    <a:cubicBezTo>
                      <a:pt x="47" y="108"/>
                      <a:pt x="51" y="107"/>
                      <a:pt x="53" y="105"/>
                    </a:cubicBezTo>
                    <a:cubicBezTo>
                      <a:pt x="62" y="100"/>
                      <a:pt x="63" y="86"/>
                      <a:pt x="61" y="75"/>
                    </a:cubicBezTo>
                    <a:cubicBezTo>
                      <a:pt x="64" y="77"/>
                      <a:pt x="68" y="82"/>
                      <a:pt x="70" y="83"/>
                    </a:cubicBezTo>
                    <a:cubicBezTo>
                      <a:pt x="72" y="84"/>
                      <a:pt x="74" y="85"/>
                      <a:pt x="76" y="85"/>
                    </a:cubicBezTo>
                    <a:cubicBezTo>
                      <a:pt x="80" y="85"/>
                      <a:pt x="84" y="83"/>
                      <a:pt x="87" y="82"/>
                    </a:cubicBezTo>
                    <a:cubicBezTo>
                      <a:pt x="93" y="79"/>
                      <a:pt x="95" y="70"/>
                      <a:pt x="96" y="61"/>
                    </a:cubicBezTo>
                    <a:cubicBezTo>
                      <a:pt x="100" y="66"/>
                      <a:pt x="104" y="70"/>
                      <a:pt x="110" y="70"/>
                    </a:cubicBezTo>
                    <a:cubicBezTo>
                      <a:pt x="111" y="70"/>
                      <a:pt x="111" y="70"/>
                      <a:pt x="111" y="70"/>
                    </a:cubicBezTo>
                    <a:cubicBezTo>
                      <a:pt x="118" y="70"/>
                      <a:pt x="123" y="65"/>
                      <a:pt x="127" y="58"/>
                    </a:cubicBezTo>
                    <a:cubicBezTo>
                      <a:pt x="129" y="65"/>
                      <a:pt x="133" y="71"/>
                      <a:pt x="136" y="74"/>
                    </a:cubicBezTo>
                    <a:cubicBezTo>
                      <a:pt x="138" y="76"/>
                      <a:pt x="142" y="77"/>
                      <a:pt x="146" y="77"/>
                    </a:cubicBezTo>
                    <a:cubicBezTo>
                      <a:pt x="150" y="77"/>
                      <a:pt x="154" y="76"/>
                      <a:pt x="158" y="74"/>
                    </a:cubicBezTo>
                    <a:cubicBezTo>
                      <a:pt x="158" y="80"/>
                      <a:pt x="159" y="85"/>
                      <a:pt x="164" y="91"/>
                    </a:cubicBezTo>
                    <a:cubicBezTo>
                      <a:pt x="167" y="97"/>
                      <a:pt x="172" y="99"/>
                      <a:pt x="177" y="99"/>
                    </a:cubicBezTo>
                    <a:cubicBezTo>
                      <a:pt x="176" y="102"/>
                      <a:pt x="176" y="106"/>
                      <a:pt x="177" y="111"/>
                    </a:cubicBezTo>
                    <a:cubicBezTo>
                      <a:pt x="179" y="118"/>
                      <a:pt x="183" y="123"/>
                      <a:pt x="188" y="125"/>
                    </a:cubicBezTo>
                    <a:cubicBezTo>
                      <a:pt x="185" y="128"/>
                      <a:pt x="184" y="131"/>
                      <a:pt x="186" y="139"/>
                    </a:cubicBezTo>
                    <a:cubicBezTo>
                      <a:pt x="186" y="140"/>
                      <a:pt x="186" y="140"/>
                      <a:pt x="186" y="141"/>
                    </a:cubicBezTo>
                    <a:cubicBezTo>
                      <a:pt x="192" y="145"/>
                      <a:pt x="196" y="150"/>
                      <a:pt x="201" y="154"/>
                    </a:cubicBezTo>
                    <a:cubicBezTo>
                      <a:pt x="201" y="154"/>
                      <a:pt x="202" y="153"/>
                      <a:pt x="202" y="153"/>
                    </a:cubicBezTo>
                    <a:cubicBezTo>
                      <a:pt x="203" y="152"/>
                      <a:pt x="204" y="152"/>
                      <a:pt x="204" y="150"/>
                    </a:cubicBezTo>
                    <a:cubicBezTo>
                      <a:pt x="205" y="147"/>
                      <a:pt x="206" y="141"/>
                      <a:pt x="208" y="132"/>
                    </a:cubicBezTo>
                    <a:cubicBezTo>
                      <a:pt x="201" y="131"/>
                      <a:pt x="196" y="127"/>
                      <a:pt x="195" y="121"/>
                    </a:cubicBezTo>
                    <a:cubicBezTo>
                      <a:pt x="191" y="120"/>
                      <a:pt x="186" y="118"/>
                      <a:pt x="184" y="113"/>
                    </a:cubicBezTo>
                    <a:cubicBezTo>
                      <a:pt x="182" y="108"/>
                      <a:pt x="181" y="101"/>
                      <a:pt x="187" y="98"/>
                    </a:cubicBezTo>
                    <a:cubicBezTo>
                      <a:pt x="189" y="103"/>
                      <a:pt x="191" y="109"/>
                      <a:pt x="193" y="114"/>
                    </a:cubicBezTo>
                    <a:cubicBezTo>
                      <a:pt x="193" y="114"/>
                      <a:pt x="193" y="114"/>
                      <a:pt x="193" y="113"/>
                    </a:cubicBezTo>
                    <a:cubicBezTo>
                      <a:pt x="195" y="111"/>
                      <a:pt x="201" y="107"/>
                      <a:pt x="208" y="104"/>
                    </a:cubicBezTo>
                    <a:cubicBezTo>
                      <a:pt x="206" y="86"/>
                      <a:pt x="200" y="63"/>
                      <a:pt x="184" y="39"/>
                    </a:cubicBezTo>
                    <a:cubicBezTo>
                      <a:pt x="178" y="30"/>
                      <a:pt x="171" y="22"/>
                      <a:pt x="162" y="16"/>
                    </a:cubicBezTo>
                    <a:cubicBezTo>
                      <a:pt x="153" y="20"/>
                      <a:pt x="144" y="22"/>
                      <a:pt x="134" y="22"/>
                    </a:cubicBezTo>
                    <a:cubicBezTo>
                      <a:pt x="115" y="22"/>
                      <a:pt x="98" y="14"/>
                      <a:pt x="85" y="3"/>
                    </a:cubicBezTo>
                    <a:moveTo>
                      <a:pt x="107" y="0"/>
                    </a:moveTo>
                    <a:cubicBezTo>
                      <a:pt x="106" y="0"/>
                      <a:pt x="104" y="0"/>
                      <a:pt x="102" y="0"/>
                    </a:cubicBezTo>
                    <a:cubicBezTo>
                      <a:pt x="112" y="6"/>
                      <a:pt x="122" y="9"/>
                      <a:pt x="134" y="9"/>
                    </a:cubicBezTo>
                    <a:cubicBezTo>
                      <a:pt x="138" y="9"/>
                      <a:pt x="142" y="9"/>
                      <a:pt x="146" y="8"/>
                    </a:cubicBezTo>
                    <a:cubicBezTo>
                      <a:pt x="135" y="3"/>
                      <a:pt x="122" y="0"/>
                      <a:pt x="10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8" name="Freeform 366"/>
              <p:cNvSpPr>
                <a:spLocks noEditPoints="1"/>
              </p:cNvSpPr>
              <p:nvPr/>
            </p:nvSpPr>
            <p:spPr bwMode="auto">
              <a:xfrm>
                <a:off x="6402" y="3983"/>
                <a:ext cx="87" cy="104"/>
              </a:xfrm>
              <a:custGeom>
                <a:avLst/>
                <a:gdLst>
                  <a:gd name="T0" fmla="*/ 46 w 175"/>
                  <a:gd name="T1" fmla="*/ 198 h 212"/>
                  <a:gd name="T2" fmla="*/ 41 w 175"/>
                  <a:gd name="T3" fmla="*/ 205 h 212"/>
                  <a:gd name="T4" fmla="*/ 54 w 175"/>
                  <a:gd name="T5" fmla="*/ 210 h 212"/>
                  <a:gd name="T6" fmla="*/ 163 w 175"/>
                  <a:gd name="T7" fmla="*/ 158 h 212"/>
                  <a:gd name="T8" fmla="*/ 163 w 175"/>
                  <a:gd name="T9" fmla="*/ 158 h 212"/>
                  <a:gd name="T10" fmla="*/ 23 w 175"/>
                  <a:gd name="T11" fmla="*/ 191 h 212"/>
                  <a:gd name="T12" fmla="*/ 33 w 175"/>
                  <a:gd name="T13" fmla="*/ 187 h 212"/>
                  <a:gd name="T14" fmla="*/ 74 w 175"/>
                  <a:gd name="T15" fmla="*/ 190 h 212"/>
                  <a:gd name="T16" fmla="*/ 90 w 175"/>
                  <a:gd name="T17" fmla="*/ 175 h 212"/>
                  <a:gd name="T18" fmla="*/ 74 w 175"/>
                  <a:gd name="T19" fmla="*/ 190 h 212"/>
                  <a:gd name="T20" fmla="*/ 104 w 175"/>
                  <a:gd name="T21" fmla="*/ 155 h 212"/>
                  <a:gd name="T22" fmla="*/ 122 w 175"/>
                  <a:gd name="T23" fmla="*/ 151 h 212"/>
                  <a:gd name="T24" fmla="*/ 125 w 175"/>
                  <a:gd name="T25" fmla="*/ 145 h 212"/>
                  <a:gd name="T26" fmla="*/ 129 w 175"/>
                  <a:gd name="T27" fmla="*/ 117 h 212"/>
                  <a:gd name="T28" fmla="*/ 129 w 175"/>
                  <a:gd name="T29" fmla="*/ 109 h 212"/>
                  <a:gd name="T30" fmla="*/ 122 w 175"/>
                  <a:gd name="T31" fmla="*/ 80 h 212"/>
                  <a:gd name="T32" fmla="*/ 129 w 175"/>
                  <a:gd name="T33" fmla="*/ 109 h 212"/>
                  <a:gd name="T34" fmla="*/ 101 w 175"/>
                  <a:gd name="T35" fmla="*/ 58 h 212"/>
                  <a:gd name="T36" fmla="*/ 104 w 175"/>
                  <a:gd name="T37" fmla="*/ 46 h 212"/>
                  <a:gd name="T38" fmla="*/ 88 w 175"/>
                  <a:gd name="T39" fmla="*/ 46 h 212"/>
                  <a:gd name="T40" fmla="*/ 78 w 175"/>
                  <a:gd name="T41" fmla="*/ 41 h 212"/>
                  <a:gd name="T42" fmla="*/ 74 w 175"/>
                  <a:gd name="T43" fmla="*/ 23 h 212"/>
                  <a:gd name="T44" fmla="*/ 98 w 175"/>
                  <a:gd name="T45" fmla="*/ 43 h 212"/>
                  <a:gd name="T46" fmla="*/ 18 w 175"/>
                  <a:gd name="T47" fmla="*/ 19 h 212"/>
                  <a:gd name="T48" fmla="*/ 29 w 175"/>
                  <a:gd name="T49" fmla="*/ 27 h 212"/>
                  <a:gd name="T50" fmla="*/ 17 w 175"/>
                  <a:gd name="T51" fmla="*/ 31 h 212"/>
                  <a:gd name="T52" fmla="*/ 9 w 175"/>
                  <a:gd name="T53" fmla="*/ 24 h 212"/>
                  <a:gd name="T54" fmla="*/ 18 w 175"/>
                  <a:gd name="T55" fmla="*/ 19 h 212"/>
                  <a:gd name="T56" fmla="*/ 56 w 175"/>
                  <a:gd name="T57" fmla="*/ 25 h 212"/>
                  <a:gd name="T58" fmla="*/ 66 w 175"/>
                  <a:gd name="T59" fmla="*/ 20 h 212"/>
                  <a:gd name="T60" fmla="*/ 54 w 175"/>
                  <a:gd name="T61" fmla="*/ 0 h 212"/>
                  <a:gd name="T62" fmla="*/ 2 w 175"/>
                  <a:gd name="T63" fmla="*/ 19 h 212"/>
                  <a:gd name="T64" fmla="*/ 3 w 175"/>
                  <a:gd name="T65" fmla="*/ 24 h 212"/>
                  <a:gd name="T66" fmla="*/ 3 w 175"/>
                  <a:gd name="T67" fmla="*/ 25 h 212"/>
                  <a:gd name="T68" fmla="*/ 17 w 175"/>
                  <a:gd name="T69" fmla="*/ 38 h 212"/>
                  <a:gd name="T70" fmla="*/ 24 w 175"/>
                  <a:gd name="T71" fmla="*/ 37 h 212"/>
                  <a:gd name="T72" fmla="*/ 52 w 175"/>
                  <a:gd name="T73" fmla="*/ 30 h 212"/>
                  <a:gd name="T74" fmla="*/ 64 w 175"/>
                  <a:gd name="T75" fmla="*/ 30 h 212"/>
                  <a:gd name="T76" fmla="*/ 70 w 175"/>
                  <a:gd name="T77" fmla="*/ 41 h 212"/>
                  <a:gd name="T78" fmla="*/ 87 w 175"/>
                  <a:gd name="T79" fmla="*/ 51 h 212"/>
                  <a:gd name="T80" fmla="*/ 95 w 175"/>
                  <a:gd name="T81" fmla="*/ 61 h 212"/>
                  <a:gd name="T82" fmla="*/ 109 w 175"/>
                  <a:gd name="T83" fmla="*/ 83 h 212"/>
                  <a:gd name="T84" fmla="*/ 121 w 175"/>
                  <a:gd name="T85" fmla="*/ 113 h 212"/>
                  <a:gd name="T86" fmla="*/ 116 w 175"/>
                  <a:gd name="T87" fmla="*/ 144 h 212"/>
                  <a:gd name="T88" fmla="*/ 96 w 175"/>
                  <a:gd name="T89" fmla="*/ 170 h 212"/>
                  <a:gd name="T90" fmla="*/ 79 w 175"/>
                  <a:gd name="T91" fmla="*/ 171 h 212"/>
                  <a:gd name="T92" fmla="*/ 60 w 175"/>
                  <a:gd name="T93" fmla="*/ 179 h 212"/>
                  <a:gd name="T94" fmla="*/ 44 w 175"/>
                  <a:gd name="T95" fmla="*/ 186 h 212"/>
                  <a:gd name="T96" fmla="*/ 33 w 175"/>
                  <a:gd name="T97" fmla="*/ 181 h 212"/>
                  <a:gd name="T98" fmla="*/ 18 w 175"/>
                  <a:gd name="T99" fmla="*/ 194 h 212"/>
                  <a:gd name="T100" fmla="*/ 35 w 175"/>
                  <a:gd name="T101" fmla="*/ 204 h 212"/>
                  <a:gd name="T102" fmla="*/ 46 w 175"/>
                  <a:gd name="T103" fmla="*/ 189 h 212"/>
                  <a:gd name="T104" fmla="*/ 49 w 175"/>
                  <a:gd name="T105" fmla="*/ 190 h 212"/>
                  <a:gd name="T106" fmla="*/ 59 w 175"/>
                  <a:gd name="T107" fmla="*/ 186 h 212"/>
                  <a:gd name="T108" fmla="*/ 53 w 175"/>
                  <a:gd name="T109" fmla="*/ 194 h 212"/>
                  <a:gd name="T110" fmla="*/ 74 w 175"/>
                  <a:gd name="T111" fmla="*/ 212 h 212"/>
                  <a:gd name="T112" fmla="*/ 169 w 175"/>
                  <a:gd name="T113" fmla="*/ 143 h 212"/>
                  <a:gd name="T114" fmla="*/ 174 w 175"/>
                  <a:gd name="T115" fmla="*/ 118 h 212"/>
                  <a:gd name="T116" fmla="*/ 146 w 175"/>
                  <a:gd name="T117" fmla="*/ 33 h 212"/>
                  <a:gd name="T118" fmla="*/ 70 w 175"/>
                  <a:gd name="T119" fmla="*/ 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5" h="212">
                    <a:moveTo>
                      <a:pt x="47" y="198"/>
                    </a:moveTo>
                    <a:cubicBezTo>
                      <a:pt x="47" y="198"/>
                      <a:pt x="47" y="198"/>
                      <a:pt x="46" y="198"/>
                    </a:cubicBezTo>
                    <a:cubicBezTo>
                      <a:pt x="46" y="198"/>
                      <a:pt x="45" y="198"/>
                      <a:pt x="45" y="198"/>
                    </a:cubicBezTo>
                    <a:cubicBezTo>
                      <a:pt x="42" y="200"/>
                      <a:pt x="41" y="202"/>
                      <a:pt x="41" y="205"/>
                    </a:cubicBezTo>
                    <a:cubicBezTo>
                      <a:pt x="41" y="205"/>
                      <a:pt x="41" y="206"/>
                      <a:pt x="41" y="207"/>
                    </a:cubicBezTo>
                    <a:cubicBezTo>
                      <a:pt x="45" y="208"/>
                      <a:pt x="50" y="209"/>
                      <a:pt x="54" y="210"/>
                    </a:cubicBezTo>
                    <a:cubicBezTo>
                      <a:pt x="52" y="206"/>
                      <a:pt x="50" y="202"/>
                      <a:pt x="47" y="198"/>
                    </a:cubicBezTo>
                    <a:moveTo>
                      <a:pt x="163" y="158"/>
                    </a:moveTo>
                    <a:cubicBezTo>
                      <a:pt x="147" y="166"/>
                      <a:pt x="134" y="181"/>
                      <a:pt x="128" y="199"/>
                    </a:cubicBezTo>
                    <a:cubicBezTo>
                      <a:pt x="142" y="191"/>
                      <a:pt x="155" y="177"/>
                      <a:pt x="163" y="158"/>
                    </a:cubicBezTo>
                    <a:moveTo>
                      <a:pt x="39" y="194"/>
                    </a:moveTo>
                    <a:cubicBezTo>
                      <a:pt x="33" y="194"/>
                      <a:pt x="28" y="193"/>
                      <a:pt x="23" y="191"/>
                    </a:cubicBezTo>
                    <a:cubicBezTo>
                      <a:pt x="25" y="189"/>
                      <a:pt x="30" y="187"/>
                      <a:pt x="33" y="187"/>
                    </a:cubicBezTo>
                    <a:cubicBezTo>
                      <a:pt x="33" y="187"/>
                      <a:pt x="33" y="187"/>
                      <a:pt x="33" y="187"/>
                    </a:cubicBezTo>
                    <a:cubicBezTo>
                      <a:pt x="38" y="187"/>
                      <a:pt x="39" y="190"/>
                      <a:pt x="39" y="194"/>
                    </a:cubicBezTo>
                    <a:moveTo>
                      <a:pt x="74" y="190"/>
                    </a:moveTo>
                    <a:cubicBezTo>
                      <a:pt x="74" y="185"/>
                      <a:pt x="75" y="181"/>
                      <a:pt x="80" y="178"/>
                    </a:cubicBezTo>
                    <a:cubicBezTo>
                      <a:pt x="84" y="176"/>
                      <a:pt x="87" y="175"/>
                      <a:pt x="90" y="175"/>
                    </a:cubicBezTo>
                    <a:cubicBezTo>
                      <a:pt x="93" y="175"/>
                      <a:pt x="95" y="176"/>
                      <a:pt x="98" y="179"/>
                    </a:cubicBezTo>
                    <a:cubicBezTo>
                      <a:pt x="91" y="184"/>
                      <a:pt x="82" y="188"/>
                      <a:pt x="74" y="190"/>
                    </a:cubicBezTo>
                    <a:moveTo>
                      <a:pt x="103" y="175"/>
                    </a:moveTo>
                    <a:cubicBezTo>
                      <a:pt x="100" y="169"/>
                      <a:pt x="100" y="160"/>
                      <a:pt x="104" y="155"/>
                    </a:cubicBezTo>
                    <a:cubicBezTo>
                      <a:pt x="105" y="153"/>
                      <a:pt x="112" y="150"/>
                      <a:pt x="118" y="150"/>
                    </a:cubicBezTo>
                    <a:cubicBezTo>
                      <a:pt x="120" y="150"/>
                      <a:pt x="121" y="150"/>
                      <a:pt x="122" y="151"/>
                    </a:cubicBezTo>
                    <a:cubicBezTo>
                      <a:pt x="117" y="161"/>
                      <a:pt x="111" y="168"/>
                      <a:pt x="103" y="175"/>
                    </a:cubicBezTo>
                    <a:moveTo>
                      <a:pt x="125" y="145"/>
                    </a:moveTo>
                    <a:cubicBezTo>
                      <a:pt x="119" y="140"/>
                      <a:pt x="113" y="132"/>
                      <a:pt x="117" y="125"/>
                    </a:cubicBezTo>
                    <a:cubicBezTo>
                      <a:pt x="119" y="120"/>
                      <a:pt x="124" y="118"/>
                      <a:pt x="129" y="117"/>
                    </a:cubicBezTo>
                    <a:cubicBezTo>
                      <a:pt x="129" y="128"/>
                      <a:pt x="128" y="137"/>
                      <a:pt x="125" y="145"/>
                    </a:cubicBezTo>
                    <a:moveTo>
                      <a:pt x="129" y="109"/>
                    </a:moveTo>
                    <a:cubicBezTo>
                      <a:pt x="117" y="106"/>
                      <a:pt x="104" y="95"/>
                      <a:pt x="118" y="83"/>
                    </a:cubicBezTo>
                    <a:cubicBezTo>
                      <a:pt x="119" y="82"/>
                      <a:pt x="121" y="81"/>
                      <a:pt x="122" y="80"/>
                    </a:cubicBezTo>
                    <a:cubicBezTo>
                      <a:pt x="125" y="87"/>
                      <a:pt x="127" y="95"/>
                      <a:pt x="128" y="103"/>
                    </a:cubicBezTo>
                    <a:cubicBezTo>
                      <a:pt x="128" y="105"/>
                      <a:pt x="128" y="107"/>
                      <a:pt x="129" y="109"/>
                    </a:cubicBezTo>
                    <a:moveTo>
                      <a:pt x="119" y="70"/>
                    </a:moveTo>
                    <a:cubicBezTo>
                      <a:pt x="111" y="69"/>
                      <a:pt x="101" y="66"/>
                      <a:pt x="101" y="58"/>
                    </a:cubicBezTo>
                    <a:cubicBezTo>
                      <a:pt x="101" y="55"/>
                      <a:pt x="101" y="51"/>
                      <a:pt x="102" y="47"/>
                    </a:cubicBezTo>
                    <a:cubicBezTo>
                      <a:pt x="103" y="47"/>
                      <a:pt x="103" y="46"/>
                      <a:pt x="104" y="46"/>
                    </a:cubicBezTo>
                    <a:cubicBezTo>
                      <a:pt x="110" y="53"/>
                      <a:pt x="115" y="61"/>
                      <a:pt x="119" y="70"/>
                    </a:cubicBezTo>
                    <a:moveTo>
                      <a:pt x="88" y="46"/>
                    </a:moveTo>
                    <a:cubicBezTo>
                      <a:pt x="85" y="46"/>
                      <a:pt x="82" y="45"/>
                      <a:pt x="81" y="43"/>
                    </a:cubicBezTo>
                    <a:cubicBezTo>
                      <a:pt x="80" y="42"/>
                      <a:pt x="79" y="42"/>
                      <a:pt x="78" y="41"/>
                    </a:cubicBezTo>
                    <a:cubicBezTo>
                      <a:pt x="74" y="37"/>
                      <a:pt x="73" y="33"/>
                      <a:pt x="74" y="28"/>
                    </a:cubicBezTo>
                    <a:cubicBezTo>
                      <a:pt x="74" y="26"/>
                      <a:pt x="74" y="24"/>
                      <a:pt x="74" y="23"/>
                    </a:cubicBezTo>
                    <a:cubicBezTo>
                      <a:pt x="83" y="27"/>
                      <a:pt x="92" y="33"/>
                      <a:pt x="100" y="41"/>
                    </a:cubicBezTo>
                    <a:cubicBezTo>
                      <a:pt x="99" y="41"/>
                      <a:pt x="98" y="42"/>
                      <a:pt x="98" y="43"/>
                    </a:cubicBezTo>
                    <a:cubicBezTo>
                      <a:pt x="95" y="45"/>
                      <a:pt x="91" y="46"/>
                      <a:pt x="88" y="46"/>
                    </a:cubicBezTo>
                    <a:moveTo>
                      <a:pt x="18" y="19"/>
                    </a:moveTo>
                    <a:cubicBezTo>
                      <a:pt x="23" y="17"/>
                      <a:pt x="30" y="16"/>
                      <a:pt x="36" y="15"/>
                    </a:cubicBezTo>
                    <a:cubicBezTo>
                      <a:pt x="35" y="20"/>
                      <a:pt x="32" y="24"/>
                      <a:pt x="29" y="27"/>
                    </a:cubicBezTo>
                    <a:cubicBezTo>
                      <a:pt x="27" y="30"/>
                      <a:pt x="24" y="31"/>
                      <a:pt x="21" y="31"/>
                    </a:cubicBezTo>
                    <a:cubicBezTo>
                      <a:pt x="20" y="31"/>
                      <a:pt x="19" y="31"/>
                      <a:pt x="17" y="31"/>
                    </a:cubicBezTo>
                    <a:cubicBezTo>
                      <a:pt x="16" y="31"/>
                      <a:pt x="15" y="30"/>
                      <a:pt x="14" y="30"/>
                    </a:cubicBezTo>
                    <a:cubicBezTo>
                      <a:pt x="12" y="30"/>
                      <a:pt x="10" y="28"/>
                      <a:pt x="9" y="24"/>
                    </a:cubicBezTo>
                    <a:cubicBezTo>
                      <a:pt x="10" y="24"/>
                      <a:pt x="10" y="23"/>
                      <a:pt x="10" y="22"/>
                    </a:cubicBezTo>
                    <a:cubicBezTo>
                      <a:pt x="12" y="21"/>
                      <a:pt x="15" y="20"/>
                      <a:pt x="18" y="19"/>
                    </a:cubicBezTo>
                    <a:moveTo>
                      <a:pt x="57" y="25"/>
                    </a:moveTo>
                    <a:cubicBezTo>
                      <a:pt x="57" y="25"/>
                      <a:pt x="56" y="25"/>
                      <a:pt x="56" y="25"/>
                    </a:cubicBezTo>
                    <a:cubicBezTo>
                      <a:pt x="49" y="24"/>
                      <a:pt x="46" y="21"/>
                      <a:pt x="44" y="15"/>
                    </a:cubicBezTo>
                    <a:cubicBezTo>
                      <a:pt x="51" y="16"/>
                      <a:pt x="59" y="17"/>
                      <a:pt x="66" y="20"/>
                    </a:cubicBezTo>
                    <a:cubicBezTo>
                      <a:pt x="64" y="22"/>
                      <a:pt x="62" y="25"/>
                      <a:pt x="57" y="25"/>
                    </a:cubicBezTo>
                    <a:moveTo>
                      <a:pt x="54" y="0"/>
                    </a:moveTo>
                    <a:cubicBezTo>
                      <a:pt x="39" y="1"/>
                      <a:pt x="26" y="5"/>
                      <a:pt x="17" y="10"/>
                    </a:cubicBezTo>
                    <a:cubicBezTo>
                      <a:pt x="10" y="13"/>
                      <a:pt x="4" y="17"/>
                      <a:pt x="2" y="1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0" y="21"/>
                      <a:pt x="1" y="23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4"/>
                      <a:pt x="3" y="24"/>
                      <a:pt x="3" y="25"/>
                    </a:cubicBezTo>
                    <a:cubicBezTo>
                      <a:pt x="3" y="26"/>
                      <a:pt x="3" y="26"/>
                      <a:pt x="4" y="27"/>
                    </a:cubicBezTo>
                    <a:cubicBezTo>
                      <a:pt x="5" y="33"/>
                      <a:pt x="10" y="37"/>
                      <a:pt x="17" y="38"/>
                    </a:cubicBezTo>
                    <a:cubicBezTo>
                      <a:pt x="17" y="38"/>
                      <a:pt x="18" y="38"/>
                      <a:pt x="19" y="38"/>
                    </a:cubicBezTo>
                    <a:cubicBezTo>
                      <a:pt x="21" y="38"/>
                      <a:pt x="23" y="38"/>
                      <a:pt x="24" y="37"/>
                    </a:cubicBezTo>
                    <a:cubicBezTo>
                      <a:pt x="31" y="35"/>
                      <a:pt x="37" y="29"/>
                      <a:pt x="40" y="22"/>
                    </a:cubicBezTo>
                    <a:cubicBezTo>
                      <a:pt x="43" y="26"/>
                      <a:pt x="47" y="30"/>
                      <a:pt x="52" y="30"/>
                    </a:cubicBezTo>
                    <a:cubicBezTo>
                      <a:pt x="55" y="30"/>
                      <a:pt x="58" y="31"/>
                      <a:pt x="60" y="31"/>
                    </a:cubicBezTo>
                    <a:cubicBezTo>
                      <a:pt x="62" y="31"/>
                      <a:pt x="63" y="31"/>
                      <a:pt x="64" y="30"/>
                    </a:cubicBezTo>
                    <a:cubicBezTo>
                      <a:pt x="66" y="29"/>
                      <a:pt x="67" y="28"/>
                      <a:pt x="68" y="27"/>
                    </a:cubicBezTo>
                    <a:cubicBezTo>
                      <a:pt x="68" y="32"/>
                      <a:pt x="68" y="36"/>
                      <a:pt x="70" y="41"/>
                    </a:cubicBezTo>
                    <a:cubicBezTo>
                      <a:pt x="71" y="44"/>
                      <a:pt x="78" y="50"/>
                      <a:pt x="81" y="51"/>
                    </a:cubicBezTo>
                    <a:cubicBezTo>
                      <a:pt x="83" y="51"/>
                      <a:pt x="85" y="51"/>
                      <a:pt x="87" y="51"/>
                    </a:cubicBezTo>
                    <a:cubicBezTo>
                      <a:pt x="90" y="51"/>
                      <a:pt x="92" y="51"/>
                      <a:pt x="95" y="50"/>
                    </a:cubicBezTo>
                    <a:cubicBezTo>
                      <a:pt x="94" y="54"/>
                      <a:pt x="95" y="58"/>
                      <a:pt x="95" y="61"/>
                    </a:cubicBezTo>
                    <a:cubicBezTo>
                      <a:pt x="97" y="71"/>
                      <a:pt x="109" y="75"/>
                      <a:pt x="119" y="76"/>
                    </a:cubicBezTo>
                    <a:cubicBezTo>
                      <a:pt x="116" y="79"/>
                      <a:pt x="111" y="81"/>
                      <a:pt x="109" y="83"/>
                    </a:cubicBezTo>
                    <a:cubicBezTo>
                      <a:pt x="106" y="87"/>
                      <a:pt x="106" y="94"/>
                      <a:pt x="106" y="99"/>
                    </a:cubicBezTo>
                    <a:cubicBezTo>
                      <a:pt x="107" y="106"/>
                      <a:pt x="114" y="110"/>
                      <a:pt x="121" y="113"/>
                    </a:cubicBezTo>
                    <a:cubicBezTo>
                      <a:pt x="116" y="115"/>
                      <a:pt x="112" y="119"/>
                      <a:pt x="111" y="125"/>
                    </a:cubicBezTo>
                    <a:cubicBezTo>
                      <a:pt x="109" y="132"/>
                      <a:pt x="112" y="138"/>
                      <a:pt x="116" y="144"/>
                    </a:cubicBezTo>
                    <a:cubicBezTo>
                      <a:pt x="110" y="144"/>
                      <a:pt x="104" y="146"/>
                      <a:pt x="101" y="148"/>
                    </a:cubicBezTo>
                    <a:cubicBezTo>
                      <a:pt x="95" y="153"/>
                      <a:pt x="94" y="162"/>
                      <a:pt x="96" y="170"/>
                    </a:cubicBezTo>
                    <a:cubicBezTo>
                      <a:pt x="93" y="169"/>
                      <a:pt x="91" y="169"/>
                      <a:pt x="89" y="169"/>
                    </a:cubicBezTo>
                    <a:cubicBezTo>
                      <a:pt x="86" y="169"/>
                      <a:pt x="83" y="170"/>
                      <a:pt x="79" y="171"/>
                    </a:cubicBezTo>
                    <a:cubicBezTo>
                      <a:pt x="73" y="173"/>
                      <a:pt x="70" y="177"/>
                      <a:pt x="69" y="182"/>
                    </a:cubicBezTo>
                    <a:cubicBezTo>
                      <a:pt x="67" y="180"/>
                      <a:pt x="64" y="179"/>
                      <a:pt x="60" y="179"/>
                    </a:cubicBezTo>
                    <a:cubicBezTo>
                      <a:pt x="60" y="179"/>
                      <a:pt x="60" y="179"/>
                      <a:pt x="59" y="179"/>
                    </a:cubicBezTo>
                    <a:cubicBezTo>
                      <a:pt x="53" y="180"/>
                      <a:pt x="48" y="182"/>
                      <a:pt x="44" y="186"/>
                    </a:cubicBezTo>
                    <a:cubicBezTo>
                      <a:pt x="43" y="183"/>
                      <a:pt x="40" y="181"/>
                      <a:pt x="34" y="181"/>
                    </a:cubicBezTo>
                    <a:cubicBezTo>
                      <a:pt x="34" y="181"/>
                      <a:pt x="33" y="181"/>
                      <a:pt x="33" y="181"/>
                    </a:cubicBezTo>
                    <a:cubicBezTo>
                      <a:pt x="31" y="181"/>
                      <a:pt x="29" y="181"/>
                      <a:pt x="26" y="182"/>
                    </a:cubicBezTo>
                    <a:cubicBezTo>
                      <a:pt x="24" y="186"/>
                      <a:pt x="21" y="190"/>
                      <a:pt x="18" y="194"/>
                    </a:cubicBezTo>
                    <a:cubicBezTo>
                      <a:pt x="18" y="195"/>
                      <a:pt x="18" y="195"/>
                      <a:pt x="19" y="196"/>
                    </a:cubicBezTo>
                    <a:cubicBezTo>
                      <a:pt x="22" y="197"/>
                      <a:pt x="27" y="201"/>
                      <a:pt x="35" y="204"/>
                    </a:cubicBezTo>
                    <a:cubicBezTo>
                      <a:pt x="36" y="199"/>
                      <a:pt x="39" y="193"/>
                      <a:pt x="44" y="192"/>
                    </a:cubicBezTo>
                    <a:cubicBezTo>
                      <a:pt x="44" y="190"/>
                      <a:pt x="45" y="189"/>
                      <a:pt x="46" y="189"/>
                    </a:cubicBezTo>
                    <a:cubicBezTo>
                      <a:pt x="47" y="189"/>
                      <a:pt x="47" y="189"/>
                      <a:pt x="48" y="189"/>
                    </a:cubicBezTo>
                    <a:cubicBezTo>
                      <a:pt x="48" y="190"/>
                      <a:pt x="48" y="190"/>
                      <a:pt x="49" y="190"/>
                    </a:cubicBezTo>
                    <a:cubicBezTo>
                      <a:pt x="50" y="188"/>
                      <a:pt x="52" y="186"/>
                      <a:pt x="55" y="186"/>
                    </a:cubicBezTo>
                    <a:cubicBezTo>
                      <a:pt x="56" y="186"/>
                      <a:pt x="58" y="186"/>
                      <a:pt x="59" y="186"/>
                    </a:cubicBezTo>
                    <a:cubicBezTo>
                      <a:pt x="63" y="186"/>
                      <a:pt x="67" y="187"/>
                      <a:pt x="67" y="192"/>
                    </a:cubicBezTo>
                    <a:cubicBezTo>
                      <a:pt x="63" y="193"/>
                      <a:pt x="58" y="194"/>
                      <a:pt x="53" y="194"/>
                    </a:cubicBezTo>
                    <a:cubicBezTo>
                      <a:pt x="56" y="198"/>
                      <a:pt x="61" y="204"/>
                      <a:pt x="65" y="212"/>
                    </a:cubicBezTo>
                    <a:cubicBezTo>
                      <a:pt x="68" y="212"/>
                      <a:pt x="71" y="212"/>
                      <a:pt x="74" y="212"/>
                    </a:cubicBezTo>
                    <a:cubicBezTo>
                      <a:pt x="86" y="212"/>
                      <a:pt x="99" y="210"/>
                      <a:pt x="114" y="205"/>
                    </a:cubicBezTo>
                    <a:cubicBezTo>
                      <a:pt x="120" y="175"/>
                      <a:pt x="141" y="151"/>
                      <a:pt x="169" y="143"/>
                    </a:cubicBezTo>
                    <a:cubicBezTo>
                      <a:pt x="169" y="142"/>
                      <a:pt x="169" y="142"/>
                      <a:pt x="169" y="141"/>
                    </a:cubicBezTo>
                    <a:cubicBezTo>
                      <a:pt x="172" y="134"/>
                      <a:pt x="173" y="126"/>
                      <a:pt x="174" y="118"/>
                    </a:cubicBezTo>
                    <a:cubicBezTo>
                      <a:pt x="175" y="104"/>
                      <a:pt x="174" y="91"/>
                      <a:pt x="171" y="79"/>
                    </a:cubicBezTo>
                    <a:cubicBezTo>
                      <a:pt x="166" y="59"/>
                      <a:pt x="156" y="43"/>
                      <a:pt x="146" y="33"/>
                    </a:cubicBezTo>
                    <a:cubicBezTo>
                      <a:pt x="125" y="13"/>
                      <a:pt x="103" y="4"/>
                      <a:pt x="83" y="1"/>
                    </a:cubicBezTo>
                    <a:cubicBezTo>
                      <a:pt x="79" y="1"/>
                      <a:pt x="74" y="2"/>
                      <a:pt x="70" y="2"/>
                    </a:cubicBezTo>
                    <a:cubicBezTo>
                      <a:pt x="65" y="2"/>
                      <a:pt x="59" y="1"/>
                      <a:pt x="5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9" name="Freeform 367"/>
              <p:cNvSpPr>
                <a:spLocks noEditPoints="1"/>
              </p:cNvSpPr>
              <p:nvPr/>
            </p:nvSpPr>
            <p:spPr bwMode="auto">
              <a:xfrm>
                <a:off x="6350" y="4076"/>
                <a:ext cx="99" cy="100"/>
              </a:xfrm>
              <a:custGeom>
                <a:avLst/>
                <a:gdLst>
                  <a:gd name="T0" fmla="*/ 7 w 201"/>
                  <a:gd name="T1" fmla="*/ 59 h 202"/>
                  <a:gd name="T2" fmla="*/ 5 w 201"/>
                  <a:gd name="T3" fmla="*/ 62 h 202"/>
                  <a:gd name="T4" fmla="*/ 10 w 201"/>
                  <a:gd name="T5" fmla="*/ 58 h 202"/>
                  <a:gd name="T6" fmla="*/ 80 w 201"/>
                  <a:gd name="T7" fmla="*/ 157 h 202"/>
                  <a:gd name="T8" fmla="*/ 87 w 201"/>
                  <a:gd name="T9" fmla="*/ 144 h 202"/>
                  <a:gd name="T10" fmla="*/ 99 w 201"/>
                  <a:gd name="T11" fmla="*/ 154 h 202"/>
                  <a:gd name="T12" fmla="*/ 67 w 201"/>
                  <a:gd name="T13" fmla="*/ 156 h 202"/>
                  <a:gd name="T14" fmla="*/ 55 w 201"/>
                  <a:gd name="T15" fmla="*/ 137 h 202"/>
                  <a:gd name="T16" fmla="*/ 67 w 201"/>
                  <a:gd name="T17" fmla="*/ 156 h 202"/>
                  <a:gd name="T18" fmla="*/ 117 w 201"/>
                  <a:gd name="T19" fmla="*/ 131 h 202"/>
                  <a:gd name="T20" fmla="*/ 129 w 201"/>
                  <a:gd name="T21" fmla="*/ 139 h 202"/>
                  <a:gd name="T22" fmla="*/ 105 w 201"/>
                  <a:gd name="T23" fmla="*/ 152 h 202"/>
                  <a:gd name="T24" fmla="*/ 23 w 201"/>
                  <a:gd name="T25" fmla="*/ 116 h 202"/>
                  <a:gd name="T26" fmla="*/ 35 w 201"/>
                  <a:gd name="T27" fmla="*/ 119 h 202"/>
                  <a:gd name="T28" fmla="*/ 137 w 201"/>
                  <a:gd name="T29" fmla="*/ 132 h 202"/>
                  <a:gd name="T30" fmla="*/ 151 w 201"/>
                  <a:gd name="T31" fmla="*/ 110 h 202"/>
                  <a:gd name="T32" fmla="*/ 155 w 201"/>
                  <a:gd name="T33" fmla="*/ 111 h 202"/>
                  <a:gd name="T34" fmla="*/ 20 w 201"/>
                  <a:gd name="T35" fmla="*/ 110 h 202"/>
                  <a:gd name="T36" fmla="*/ 22 w 201"/>
                  <a:gd name="T37" fmla="*/ 96 h 202"/>
                  <a:gd name="T38" fmla="*/ 158 w 201"/>
                  <a:gd name="T39" fmla="*/ 106 h 202"/>
                  <a:gd name="T40" fmla="*/ 152 w 201"/>
                  <a:gd name="T41" fmla="*/ 87 h 202"/>
                  <a:gd name="T42" fmla="*/ 163 w 201"/>
                  <a:gd name="T43" fmla="*/ 76 h 202"/>
                  <a:gd name="T44" fmla="*/ 158 w 201"/>
                  <a:gd name="T45" fmla="*/ 106 h 202"/>
                  <a:gd name="T46" fmla="*/ 162 w 201"/>
                  <a:gd name="T47" fmla="*/ 57 h 202"/>
                  <a:gd name="T48" fmla="*/ 169 w 201"/>
                  <a:gd name="T49" fmla="*/ 66 h 202"/>
                  <a:gd name="T50" fmla="*/ 154 w 201"/>
                  <a:gd name="T51" fmla="*/ 9 h 202"/>
                  <a:gd name="T52" fmla="*/ 166 w 201"/>
                  <a:gd name="T53" fmla="*/ 34 h 202"/>
                  <a:gd name="T54" fmla="*/ 148 w 201"/>
                  <a:gd name="T55" fmla="*/ 18 h 202"/>
                  <a:gd name="T56" fmla="*/ 152 w 201"/>
                  <a:gd name="T57" fmla="*/ 9 h 202"/>
                  <a:gd name="T58" fmla="*/ 153 w 201"/>
                  <a:gd name="T59" fmla="*/ 0 h 202"/>
                  <a:gd name="T60" fmla="*/ 142 w 201"/>
                  <a:gd name="T61" fmla="*/ 15 h 202"/>
                  <a:gd name="T62" fmla="*/ 162 w 201"/>
                  <a:gd name="T63" fmla="*/ 40 h 202"/>
                  <a:gd name="T64" fmla="*/ 159 w 201"/>
                  <a:gd name="T65" fmla="*/ 67 h 202"/>
                  <a:gd name="T66" fmla="*/ 151 w 201"/>
                  <a:gd name="T67" fmla="*/ 75 h 202"/>
                  <a:gd name="T68" fmla="*/ 149 w 201"/>
                  <a:gd name="T69" fmla="*/ 103 h 202"/>
                  <a:gd name="T70" fmla="*/ 132 w 201"/>
                  <a:gd name="T71" fmla="*/ 134 h 202"/>
                  <a:gd name="T72" fmla="*/ 119 w 201"/>
                  <a:gd name="T73" fmla="*/ 125 h 202"/>
                  <a:gd name="T74" fmla="*/ 100 w 201"/>
                  <a:gd name="T75" fmla="*/ 146 h 202"/>
                  <a:gd name="T76" fmla="*/ 87 w 201"/>
                  <a:gd name="T77" fmla="*/ 137 h 202"/>
                  <a:gd name="T78" fmla="*/ 65 w 201"/>
                  <a:gd name="T79" fmla="*/ 134 h 202"/>
                  <a:gd name="T80" fmla="*/ 45 w 201"/>
                  <a:gd name="T81" fmla="*/ 133 h 202"/>
                  <a:gd name="T82" fmla="*/ 28 w 201"/>
                  <a:gd name="T83" fmla="*/ 109 h 202"/>
                  <a:gd name="T84" fmla="*/ 20 w 201"/>
                  <a:gd name="T85" fmla="*/ 85 h 202"/>
                  <a:gd name="T86" fmla="*/ 20 w 201"/>
                  <a:gd name="T87" fmla="*/ 68 h 202"/>
                  <a:gd name="T88" fmla="*/ 16 w 201"/>
                  <a:gd name="T89" fmla="*/ 73 h 202"/>
                  <a:gd name="T90" fmla="*/ 11 w 201"/>
                  <a:gd name="T91" fmla="*/ 79 h 202"/>
                  <a:gd name="T92" fmla="*/ 21 w 201"/>
                  <a:gd name="T93" fmla="*/ 165 h 202"/>
                  <a:gd name="T94" fmla="*/ 59 w 201"/>
                  <a:gd name="T95" fmla="*/ 196 h 202"/>
                  <a:gd name="T96" fmla="*/ 100 w 201"/>
                  <a:gd name="T97" fmla="*/ 201 h 202"/>
                  <a:gd name="T98" fmla="*/ 140 w 201"/>
                  <a:gd name="T99" fmla="*/ 188 h 202"/>
                  <a:gd name="T100" fmla="*/ 172 w 201"/>
                  <a:gd name="T101" fmla="*/ 23 h 202"/>
                  <a:gd name="T102" fmla="*/ 156 w 201"/>
                  <a:gd name="T103" fmla="*/ 1 h 202"/>
                  <a:gd name="T104" fmla="*/ 153 w 201"/>
                  <a:gd name="T105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1" h="202">
                    <a:moveTo>
                      <a:pt x="9" y="58"/>
                    </a:moveTo>
                    <a:cubicBezTo>
                      <a:pt x="8" y="58"/>
                      <a:pt x="8" y="58"/>
                      <a:pt x="7" y="59"/>
                    </a:cubicBezTo>
                    <a:cubicBezTo>
                      <a:pt x="6" y="59"/>
                      <a:pt x="6" y="60"/>
                      <a:pt x="5" y="61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7" y="61"/>
                      <a:pt x="9" y="59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10" y="58"/>
                      <a:pt x="9" y="58"/>
                      <a:pt x="9" y="58"/>
                    </a:cubicBezTo>
                    <a:moveTo>
                      <a:pt x="80" y="157"/>
                    </a:moveTo>
                    <a:cubicBezTo>
                      <a:pt x="78" y="157"/>
                      <a:pt x="75" y="157"/>
                      <a:pt x="73" y="157"/>
                    </a:cubicBezTo>
                    <a:cubicBezTo>
                      <a:pt x="76" y="151"/>
                      <a:pt x="81" y="144"/>
                      <a:pt x="87" y="144"/>
                    </a:cubicBezTo>
                    <a:cubicBezTo>
                      <a:pt x="88" y="144"/>
                      <a:pt x="88" y="144"/>
                      <a:pt x="89" y="144"/>
                    </a:cubicBezTo>
                    <a:cubicBezTo>
                      <a:pt x="94" y="145"/>
                      <a:pt x="97" y="149"/>
                      <a:pt x="99" y="154"/>
                    </a:cubicBezTo>
                    <a:cubicBezTo>
                      <a:pt x="92" y="156"/>
                      <a:pt x="86" y="157"/>
                      <a:pt x="80" y="157"/>
                    </a:cubicBezTo>
                    <a:moveTo>
                      <a:pt x="67" y="156"/>
                    </a:moveTo>
                    <a:cubicBezTo>
                      <a:pt x="58" y="153"/>
                      <a:pt x="50" y="149"/>
                      <a:pt x="43" y="142"/>
                    </a:cubicBezTo>
                    <a:cubicBezTo>
                      <a:pt x="46" y="139"/>
                      <a:pt x="50" y="137"/>
                      <a:pt x="55" y="137"/>
                    </a:cubicBezTo>
                    <a:cubicBezTo>
                      <a:pt x="57" y="137"/>
                      <a:pt x="59" y="137"/>
                      <a:pt x="60" y="138"/>
                    </a:cubicBezTo>
                    <a:cubicBezTo>
                      <a:pt x="63" y="139"/>
                      <a:pt x="69" y="151"/>
                      <a:pt x="67" y="156"/>
                    </a:cubicBezTo>
                    <a:moveTo>
                      <a:pt x="105" y="152"/>
                    </a:moveTo>
                    <a:cubicBezTo>
                      <a:pt x="106" y="143"/>
                      <a:pt x="110" y="131"/>
                      <a:pt x="117" y="131"/>
                    </a:cubicBezTo>
                    <a:cubicBezTo>
                      <a:pt x="119" y="131"/>
                      <a:pt x="122" y="132"/>
                      <a:pt x="125" y="135"/>
                    </a:cubicBezTo>
                    <a:cubicBezTo>
                      <a:pt x="127" y="136"/>
                      <a:pt x="128" y="137"/>
                      <a:pt x="129" y="139"/>
                    </a:cubicBezTo>
                    <a:cubicBezTo>
                      <a:pt x="124" y="143"/>
                      <a:pt x="117" y="147"/>
                      <a:pt x="110" y="150"/>
                    </a:cubicBezTo>
                    <a:cubicBezTo>
                      <a:pt x="108" y="151"/>
                      <a:pt x="107" y="151"/>
                      <a:pt x="105" y="152"/>
                    </a:cubicBezTo>
                    <a:moveTo>
                      <a:pt x="38" y="138"/>
                    </a:moveTo>
                    <a:cubicBezTo>
                      <a:pt x="32" y="131"/>
                      <a:pt x="27" y="124"/>
                      <a:pt x="23" y="116"/>
                    </a:cubicBezTo>
                    <a:cubicBezTo>
                      <a:pt x="24" y="115"/>
                      <a:pt x="26" y="115"/>
                      <a:pt x="27" y="115"/>
                    </a:cubicBezTo>
                    <a:cubicBezTo>
                      <a:pt x="30" y="115"/>
                      <a:pt x="32" y="116"/>
                      <a:pt x="35" y="119"/>
                    </a:cubicBezTo>
                    <a:cubicBezTo>
                      <a:pt x="40" y="126"/>
                      <a:pt x="41" y="131"/>
                      <a:pt x="38" y="138"/>
                    </a:cubicBezTo>
                    <a:moveTo>
                      <a:pt x="137" y="132"/>
                    </a:moveTo>
                    <a:cubicBezTo>
                      <a:pt x="137" y="124"/>
                      <a:pt x="137" y="113"/>
                      <a:pt x="143" y="111"/>
                    </a:cubicBezTo>
                    <a:cubicBezTo>
                      <a:pt x="145" y="110"/>
                      <a:pt x="148" y="110"/>
                      <a:pt x="151" y="110"/>
                    </a:cubicBezTo>
                    <a:cubicBezTo>
                      <a:pt x="152" y="110"/>
                      <a:pt x="152" y="110"/>
                      <a:pt x="153" y="110"/>
                    </a:cubicBezTo>
                    <a:cubicBezTo>
                      <a:pt x="154" y="110"/>
                      <a:pt x="154" y="111"/>
                      <a:pt x="155" y="111"/>
                    </a:cubicBezTo>
                    <a:cubicBezTo>
                      <a:pt x="150" y="119"/>
                      <a:pt x="144" y="126"/>
                      <a:pt x="137" y="132"/>
                    </a:cubicBezTo>
                    <a:moveTo>
                      <a:pt x="20" y="110"/>
                    </a:moveTo>
                    <a:cubicBezTo>
                      <a:pt x="17" y="103"/>
                      <a:pt x="14" y="96"/>
                      <a:pt x="13" y="88"/>
                    </a:cubicBezTo>
                    <a:cubicBezTo>
                      <a:pt x="17" y="89"/>
                      <a:pt x="21" y="91"/>
                      <a:pt x="22" y="96"/>
                    </a:cubicBezTo>
                    <a:cubicBezTo>
                      <a:pt x="24" y="101"/>
                      <a:pt x="25" y="107"/>
                      <a:pt x="20" y="110"/>
                    </a:cubicBezTo>
                    <a:moveTo>
                      <a:pt x="158" y="106"/>
                    </a:moveTo>
                    <a:cubicBezTo>
                      <a:pt x="157" y="105"/>
                      <a:pt x="157" y="105"/>
                      <a:pt x="156" y="104"/>
                    </a:cubicBezTo>
                    <a:cubicBezTo>
                      <a:pt x="152" y="100"/>
                      <a:pt x="149" y="91"/>
                      <a:pt x="152" y="87"/>
                    </a:cubicBezTo>
                    <a:cubicBezTo>
                      <a:pt x="152" y="86"/>
                      <a:pt x="153" y="84"/>
                      <a:pt x="153" y="83"/>
                    </a:cubicBezTo>
                    <a:cubicBezTo>
                      <a:pt x="156" y="79"/>
                      <a:pt x="159" y="76"/>
                      <a:pt x="163" y="76"/>
                    </a:cubicBezTo>
                    <a:cubicBezTo>
                      <a:pt x="165" y="76"/>
                      <a:pt x="167" y="75"/>
                      <a:pt x="168" y="75"/>
                    </a:cubicBezTo>
                    <a:cubicBezTo>
                      <a:pt x="167" y="85"/>
                      <a:pt x="163" y="96"/>
                      <a:pt x="158" y="106"/>
                    </a:cubicBezTo>
                    <a:moveTo>
                      <a:pt x="169" y="66"/>
                    </a:moveTo>
                    <a:cubicBezTo>
                      <a:pt x="166" y="64"/>
                      <a:pt x="163" y="63"/>
                      <a:pt x="162" y="57"/>
                    </a:cubicBezTo>
                    <a:cubicBezTo>
                      <a:pt x="162" y="50"/>
                      <a:pt x="164" y="46"/>
                      <a:pt x="168" y="42"/>
                    </a:cubicBezTo>
                    <a:cubicBezTo>
                      <a:pt x="169" y="50"/>
                      <a:pt x="170" y="58"/>
                      <a:pt x="169" y="66"/>
                    </a:cubicBezTo>
                    <a:moveTo>
                      <a:pt x="153" y="9"/>
                    </a:moveTo>
                    <a:cubicBezTo>
                      <a:pt x="154" y="9"/>
                      <a:pt x="154" y="9"/>
                      <a:pt x="154" y="9"/>
                    </a:cubicBezTo>
                    <a:cubicBezTo>
                      <a:pt x="157" y="13"/>
                      <a:pt x="159" y="17"/>
                      <a:pt x="161" y="21"/>
                    </a:cubicBezTo>
                    <a:cubicBezTo>
                      <a:pt x="163" y="25"/>
                      <a:pt x="165" y="30"/>
                      <a:pt x="166" y="34"/>
                    </a:cubicBezTo>
                    <a:cubicBezTo>
                      <a:pt x="162" y="34"/>
                      <a:pt x="158" y="32"/>
                      <a:pt x="154" y="30"/>
                    </a:cubicBezTo>
                    <a:cubicBezTo>
                      <a:pt x="149" y="27"/>
                      <a:pt x="148" y="23"/>
                      <a:pt x="148" y="18"/>
                    </a:cubicBezTo>
                    <a:cubicBezTo>
                      <a:pt x="148" y="17"/>
                      <a:pt x="148" y="16"/>
                      <a:pt x="148" y="16"/>
                    </a:cubicBezTo>
                    <a:cubicBezTo>
                      <a:pt x="148" y="13"/>
                      <a:pt x="149" y="11"/>
                      <a:pt x="152" y="9"/>
                    </a:cubicBezTo>
                    <a:cubicBezTo>
                      <a:pt x="152" y="9"/>
                      <a:pt x="153" y="9"/>
                      <a:pt x="153" y="9"/>
                    </a:cubicBezTo>
                    <a:moveTo>
                      <a:pt x="153" y="0"/>
                    </a:moveTo>
                    <a:cubicBezTo>
                      <a:pt x="152" y="0"/>
                      <a:pt x="151" y="1"/>
                      <a:pt x="151" y="3"/>
                    </a:cubicBezTo>
                    <a:cubicBezTo>
                      <a:pt x="146" y="4"/>
                      <a:pt x="143" y="10"/>
                      <a:pt x="142" y="15"/>
                    </a:cubicBezTo>
                    <a:cubicBezTo>
                      <a:pt x="142" y="19"/>
                      <a:pt x="143" y="24"/>
                      <a:pt x="144" y="28"/>
                    </a:cubicBezTo>
                    <a:cubicBezTo>
                      <a:pt x="147" y="34"/>
                      <a:pt x="155" y="39"/>
                      <a:pt x="162" y="40"/>
                    </a:cubicBezTo>
                    <a:cubicBezTo>
                      <a:pt x="158" y="44"/>
                      <a:pt x="156" y="49"/>
                      <a:pt x="157" y="55"/>
                    </a:cubicBezTo>
                    <a:cubicBezTo>
                      <a:pt x="157" y="58"/>
                      <a:pt x="157" y="64"/>
                      <a:pt x="159" y="67"/>
                    </a:cubicBezTo>
                    <a:cubicBezTo>
                      <a:pt x="161" y="68"/>
                      <a:pt x="162" y="69"/>
                      <a:pt x="163" y="70"/>
                    </a:cubicBezTo>
                    <a:cubicBezTo>
                      <a:pt x="159" y="71"/>
                      <a:pt x="155" y="72"/>
                      <a:pt x="151" y="75"/>
                    </a:cubicBezTo>
                    <a:cubicBezTo>
                      <a:pt x="149" y="77"/>
                      <a:pt x="145" y="86"/>
                      <a:pt x="145" y="89"/>
                    </a:cubicBezTo>
                    <a:cubicBezTo>
                      <a:pt x="145" y="93"/>
                      <a:pt x="147" y="99"/>
                      <a:pt x="149" y="103"/>
                    </a:cubicBezTo>
                    <a:cubicBezTo>
                      <a:pt x="145" y="104"/>
                      <a:pt x="142" y="105"/>
                      <a:pt x="139" y="106"/>
                    </a:cubicBezTo>
                    <a:cubicBezTo>
                      <a:pt x="131" y="111"/>
                      <a:pt x="131" y="123"/>
                      <a:pt x="132" y="134"/>
                    </a:cubicBezTo>
                    <a:cubicBezTo>
                      <a:pt x="129" y="131"/>
                      <a:pt x="126" y="127"/>
                      <a:pt x="124" y="126"/>
                    </a:cubicBezTo>
                    <a:cubicBezTo>
                      <a:pt x="122" y="125"/>
                      <a:pt x="120" y="125"/>
                      <a:pt x="119" y="125"/>
                    </a:cubicBezTo>
                    <a:cubicBezTo>
                      <a:pt x="115" y="125"/>
                      <a:pt x="112" y="126"/>
                      <a:pt x="109" y="127"/>
                    </a:cubicBezTo>
                    <a:cubicBezTo>
                      <a:pt x="104" y="129"/>
                      <a:pt x="101" y="137"/>
                      <a:pt x="100" y="146"/>
                    </a:cubicBezTo>
                    <a:cubicBezTo>
                      <a:pt x="97" y="141"/>
                      <a:pt x="93" y="138"/>
                      <a:pt x="88" y="137"/>
                    </a:cubicBezTo>
                    <a:cubicBezTo>
                      <a:pt x="87" y="137"/>
                      <a:pt x="87" y="137"/>
                      <a:pt x="87" y="137"/>
                    </a:cubicBezTo>
                    <a:cubicBezTo>
                      <a:pt x="81" y="137"/>
                      <a:pt x="76" y="142"/>
                      <a:pt x="72" y="148"/>
                    </a:cubicBezTo>
                    <a:cubicBezTo>
                      <a:pt x="71" y="142"/>
                      <a:pt x="68" y="136"/>
                      <a:pt x="65" y="134"/>
                    </a:cubicBezTo>
                    <a:cubicBezTo>
                      <a:pt x="63" y="131"/>
                      <a:pt x="59" y="130"/>
                      <a:pt x="56" y="130"/>
                    </a:cubicBezTo>
                    <a:cubicBezTo>
                      <a:pt x="52" y="130"/>
                      <a:pt x="48" y="131"/>
                      <a:pt x="45" y="133"/>
                    </a:cubicBezTo>
                    <a:cubicBezTo>
                      <a:pt x="46" y="128"/>
                      <a:pt x="44" y="122"/>
                      <a:pt x="40" y="116"/>
                    </a:cubicBezTo>
                    <a:cubicBezTo>
                      <a:pt x="37" y="111"/>
                      <a:pt x="33" y="109"/>
                      <a:pt x="28" y="109"/>
                    </a:cubicBezTo>
                    <a:cubicBezTo>
                      <a:pt x="30" y="106"/>
                      <a:pt x="30" y="103"/>
                      <a:pt x="29" y="99"/>
                    </a:cubicBezTo>
                    <a:cubicBezTo>
                      <a:pt x="27" y="92"/>
                      <a:pt x="24" y="87"/>
                      <a:pt x="20" y="85"/>
                    </a:cubicBezTo>
                    <a:cubicBezTo>
                      <a:pt x="22" y="83"/>
                      <a:pt x="23" y="79"/>
                      <a:pt x="22" y="72"/>
                    </a:cubicBezTo>
                    <a:cubicBezTo>
                      <a:pt x="21" y="71"/>
                      <a:pt x="21" y="69"/>
                      <a:pt x="20" y="68"/>
                    </a:cubicBezTo>
                    <a:cubicBezTo>
                      <a:pt x="19" y="69"/>
                      <a:pt x="18" y="71"/>
                      <a:pt x="16" y="73"/>
                    </a:cubicBezTo>
                    <a:cubicBezTo>
                      <a:pt x="16" y="73"/>
                      <a:pt x="16" y="73"/>
                      <a:pt x="16" y="73"/>
                    </a:cubicBezTo>
                    <a:cubicBezTo>
                      <a:pt x="17" y="78"/>
                      <a:pt x="15" y="80"/>
                      <a:pt x="12" y="81"/>
                    </a:cubicBezTo>
                    <a:cubicBezTo>
                      <a:pt x="11" y="81"/>
                      <a:pt x="11" y="80"/>
                      <a:pt x="11" y="79"/>
                    </a:cubicBezTo>
                    <a:cubicBezTo>
                      <a:pt x="8" y="83"/>
                      <a:pt x="5" y="87"/>
                      <a:pt x="1" y="90"/>
                    </a:cubicBezTo>
                    <a:cubicBezTo>
                      <a:pt x="0" y="109"/>
                      <a:pt x="3" y="135"/>
                      <a:pt x="21" y="165"/>
                    </a:cubicBezTo>
                    <a:cubicBezTo>
                      <a:pt x="21" y="165"/>
                      <a:pt x="21" y="165"/>
                      <a:pt x="22" y="166"/>
                    </a:cubicBezTo>
                    <a:cubicBezTo>
                      <a:pt x="30" y="179"/>
                      <a:pt x="43" y="190"/>
                      <a:pt x="59" y="196"/>
                    </a:cubicBezTo>
                    <a:cubicBezTo>
                      <a:pt x="68" y="200"/>
                      <a:pt x="79" y="202"/>
                      <a:pt x="91" y="202"/>
                    </a:cubicBezTo>
                    <a:cubicBezTo>
                      <a:pt x="94" y="202"/>
                      <a:pt x="97" y="202"/>
                      <a:pt x="100" y="201"/>
                    </a:cubicBezTo>
                    <a:cubicBezTo>
                      <a:pt x="103" y="201"/>
                      <a:pt x="105" y="201"/>
                      <a:pt x="108" y="200"/>
                    </a:cubicBezTo>
                    <a:cubicBezTo>
                      <a:pt x="120" y="198"/>
                      <a:pt x="131" y="194"/>
                      <a:pt x="140" y="188"/>
                    </a:cubicBezTo>
                    <a:cubicBezTo>
                      <a:pt x="157" y="178"/>
                      <a:pt x="169" y="164"/>
                      <a:pt x="175" y="151"/>
                    </a:cubicBezTo>
                    <a:cubicBezTo>
                      <a:pt x="201" y="98"/>
                      <a:pt x="187" y="50"/>
                      <a:pt x="172" y="23"/>
                    </a:cubicBezTo>
                    <a:cubicBezTo>
                      <a:pt x="168" y="15"/>
                      <a:pt x="163" y="9"/>
                      <a:pt x="160" y="5"/>
                    </a:cubicBezTo>
                    <a:cubicBezTo>
                      <a:pt x="158" y="3"/>
                      <a:pt x="157" y="2"/>
                      <a:pt x="156" y="1"/>
                    </a:cubicBezTo>
                    <a:cubicBezTo>
                      <a:pt x="155" y="1"/>
                      <a:pt x="155" y="1"/>
                      <a:pt x="155" y="0"/>
                    </a:cubicBezTo>
                    <a:cubicBezTo>
                      <a:pt x="154" y="0"/>
                      <a:pt x="154" y="0"/>
                      <a:pt x="15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0" name="Freeform 368"/>
              <p:cNvSpPr>
                <a:spLocks noEditPoints="1"/>
              </p:cNvSpPr>
              <p:nvPr/>
            </p:nvSpPr>
            <p:spPr bwMode="auto">
              <a:xfrm>
                <a:off x="6268" y="4023"/>
                <a:ext cx="98" cy="111"/>
              </a:xfrm>
              <a:custGeom>
                <a:avLst/>
                <a:gdLst>
                  <a:gd name="T0" fmla="*/ 141 w 198"/>
                  <a:gd name="T1" fmla="*/ 174 h 225"/>
                  <a:gd name="T2" fmla="*/ 153 w 198"/>
                  <a:gd name="T3" fmla="*/ 179 h 225"/>
                  <a:gd name="T4" fmla="*/ 118 w 198"/>
                  <a:gd name="T5" fmla="*/ 188 h 225"/>
                  <a:gd name="T6" fmla="*/ 108 w 198"/>
                  <a:gd name="T7" fmla="*/ 173 h 225"/>
                  <a:gd name="T8" fmla="*/ 121 w 198"/>
                  <a:gd name="T9" fmla="*/ 188 h 225"/>
                  <a:gd name="T10" fmla="*/ 159 w 198"/>
                  <a:gd name="T11" fmla="*/ 177 h 225"/>
                  <a:gd name="T12" fmla="*/ 170 w 198"/>
                  <a:gd name="T13" fmla="*/ 162 h 225"/>
                  <a:gd name="T14" fmla="*/ 175 w 198"/>
                  <a:gd name="T15" fmla="*/ 165 h 225"/>
                  <a:gd name="T16" fmla="*/ 159 w 198"/>
                  <a:gd name="T17" fmla="*/ 177 h 225"/>
                  <a:gd name="T18" fmla="*/ 66 w 198"/>
                  <a:gd name="T19" fmla="*/ 161 h 225"/>
                  <a:gd name="T20" fmla="*/ 80 w 198"/>
                  <a:gd name="T21" fmla="*/ 159 h 225"/>
                  <a:gd name="T22" fmla="*/ 62 w 198"/>
                  <a:gd name="T23" fmla="*/ 155 h 225"/>
                  <a:gd name="T24" fmla="*/ 48 w 198"/>
                  <a:gd name="T25" fmla="*/ 128 h 225"/>
                  <a:gd name="T26" fmla="*/ 56 w 198"/>
                  <a:gd name="T27" fmla="*/ 128 h 225"/>
                  <a:gd name="T28" fmla="*/ 45 w 198"/>
                  <a:gd name="T29" fmla="*/ 118 h 225"/>
                  <a:gd name="T30" fmla="*/ 44 w 198"/>
                  <a:gd name="T31" fmla="*/ 90 h 225"/>
                  <a:gd name="T32" fmla="*/ 45 w 198"/>
                  <a:gd name="T33" fmla="*/ 118 h 225"/>
                  <a:gd name="T34" fmla="*/ 42 w 198"/>
                  <a:gd name="T35" fmla="*/ 83 h 225"/>
                  <a:gd name="T36" fmla="*/ 54 w 198"/>
                  <a:gd name="T37" fmla="*/ 56 h 225"/>
                  <a:gd name="T38" fmla="*/ 58 w 198"/>
                  <a:gd name="T39" fmla="*/ 72 h 225"/>
                  <a:gd name="T40" fmla="*/ 58 w 198"/>
                  <a:gd name="T41" fmla="*/ 44 h 225"/>
                  <a:gd name="T42" fmla="*/ 69 w 198"/>
                  <a:gd name="T43" fmla="*/ 25 h 225"/>
                  <a:gd name="T44" fmla="*/ 58 w 198"/>
                  <a:gd name="T45" fmla="*/ 44 h 225"/>
                  <a:gd name="T46" fmla="*/ 99 w 198"/>
                  <a:gd name="T47" fmla="*/ 7 h 225"/>
                  <a:gd name="T48" fmla="*/ 101 w 198"/>
                  <a:gd name="T49" fmla="*/ 17 h 225"/>
                  <a:gd name="T50" fmla="*/ 90 w 198"/>
                  <a:gd name="T51" fmla="*/ 25 h 225"/>
                  <a:gd name="T52" fmla="*/ 75 w 198"/>
                  <a:gd name="T53" fmla="*/ 20 h 225"/>
                  <a:gd name="T54" fmla="*/ 102 w 198"/>
                  <a:gd name="T55" fmla="*/ 0 h 225"/>
                  <a:gd name="T56" fmla="*/ 2 w 198"/>
                  <a:gd name="T57" fmla="*/ 109 h 225"/>
                  <a:gd name="T58" fmla="*/ 26 w 198"/>
                  <a:gd name="T59" fmla="*/ 185 h 225"/>
                  <a:gd name="T60" fmla="*/ 102 w 198"/>
                  <a:gd name="T61" fmla="*/ 225 h 225"/>
                  <a:gd name="T62" fmla="*/ 166 w 198"/>
                  <a:gd name="T63" fmla="*/ 197 h 225"/>
                  <a:gd name="T64" fmla="*/ 181 w 198"/>
                  <a:gd name="T65" fmla="*/ 180 h 225"/>
                  <a:gd name="T66" fmla="*/ 198 w 198"/>
                  <a:gd name="T67" fmla="*/ 148 h 225"/>
                  <a:gd name="T68" fmla="*/ 182 w 198"/>
                  <a:gd name="T69" fmla="*/ 159 h 225"/>
                  <a:gd name="T70" fmla="*/ 188 w 198"/>
                  <a:gd name="T71" fmla="*/ 146 h 225"/>
                  <a:gd name="T72" fmla="*/ 178 w 198"/>
                  <a:gd name="T73" fmla="*/ 145 h 225"/>
                  <a:gd name="T74" fmla="*/ 171 w 198"/>
                  <a:gd name="T75" fmla="*/ 156 h 225"/>
                  <a:gd name="T76" fmla="*/ 152 w 198"/>
                  <a:gd name="T77" fmla="*/ 170 h 225"/>
                  <a:gd name="T78" fmla="*/ 137 w 198"/>
                  <a:gd name="T79" fmla="*/ 169 h 225"/>
                  <a:gd name="T80" fmla="*/ 108 w 198"/>
                  <a:gd name="T81" fmla="*/ 166 h 225"/>
                  <a:gd name="T82" fmla="*/ 92 w 198"/>
                  <a:gd name="T83" fmla="*/ 173 h 225"/>
                  <a:gd name="T84" fmla="*/ 76 w 198"/>
                  <a:gd name="T85" fmla="*/ 152 h 225"/>
                  <a:gd name="T86" fmla="*/ 73 w 198"/>
                  <a:gd name="T87" fmla="*/ 132 h 225"/>
                  <a:gd name="T88" fmla="*/ 59 w 198"/>
                  <a:gd name="T89" fmla="*/ 122 h 225"/>
                  <a:gd name="T90" fmla="*/ 58 w 198"/>
                  <a:gd name="T91" fmla="*/ 95 h 225"/>
                  <a:gd name="T92" fmla="*/ 62 w 198"/>
                  <a:gd name="T93" fmla="*/ 78 h 225"/>
                  <a:gd name="T94" fmla="*/ 58 w 198"/>
                  <a:gd name="T95" fmla="*/ 51 h 225"/>
                  <a:gd name="T96" fmla="*/ 63 w 198"/>
                  <a:gd name="T97" fmla="*/ 51 h 225"/>
                  <a:gd name="T98" fmla="*/ 76 w 198"/>
                  <a:gd name="T99" fmla="*/ 28 h 225"/>
                  <a:gd name="T100" fmla="*/ 98 w 198"/>
                  <a:gd name="T101" fmla="*/ 29 h 225"/>
                  <a:gd name="T102" fmla="*/ 108 w 198"/>
                  <a:gd name="T103" fmla="*/ 13 h 225"/>
                  <a:gd name="T104" fmla="*/ 106 w 198"/>
                  <a:gd name="T105" fmla="*/ 5 h 225"/>
                  <a:gd name="T106" fmla="*/ 102 w 198"/>
                  <a:gd name="T107" fmla="*/ 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8" h="225">
                    <a:moveTo>
                      <a:pt x="127" y="187"/>
                    </a:moveTo>
                    <a:cubicBezTo>
                      <a:pt x="128" y="180"/>
                      <a:pt x="133" y="177"/>
                      <a:pt x="141" y="174"/>
                    </a:cubicBezTo>
                    <a:cubicBezTo>
                      <a:pt x="142" y="174"/>
                      <a:pt x="143" y="174"/>
                      <a:pt x="144" y="174"/>
                    </a:cubicBezTo>
                    <a:cubicBezTo>
                      <a:pt x="147" y="174"/>
                      <a:pt x="150" y="176"/>
                      <a:pt x="153" y="179"/>
                    </a:cubicBezTo>
                    <a:cubicBezTo>
                      <a:pt x="145" y="183"/>
                      <a:pt x="136" y="186"/>
                      <a:pt x="127" y="187"/>
                    </a:cubicBezTo>
                    <a:moveTo>
                      <a:pt x="118" y="188"/>
                    </a:moveTo>
                    <a:cubicBezTo>
                      <a:pt x="109" y="188"/>
                      <a:pt x="100" y="186"/>
                      <a:pt x="92" y="182"/>
                    </a:cubicBezTo>
                    <a:cubicBezTo>
                      <a:pt x="93" y="177"/>
                      <a:pt x="104" y="173"/>
                      <a:pt x="108" y="173"/>
                    </a:cubicBezTo>
                    <a:cubicBezTo>
                      <a:pt x="108" y="173"/>
                      <a:pt x="108" y="173"/>
                      <a:pt x="108" y="173"/>
                    </a:cubicBezTo>
                    <a:cubicBezTo>
                      <a:pt x="114" y="174"/>
                      <a:pt x="120" y="181"/>
                      <a:pt x="121" y="188"/>
                    </a:cubicBezTo>
                    <a:cubicBezTo>
                      <a:pt x="120" y="188"/>
                      <a:pt x="119" y="188"/>
                      <a:pt x="118" y="188"/>
                    </a:cubicBezTo>
                    <a:moveTo>
                      <a:pt x="159" y="177"/>
                    </a:moveTo>
                    <a:cubicBezTo>
                      <a:pt x="156" y="171"/>
                      <a:pt x="160" y="167"/>
                      <a:pt x="164" y="164"/>
                    </a:cubicBezTo>
                    <a:cubicBezTo>
                      <a:pt x="166" y="163"/>
                      <a:pt x="168" y="162"/>
                      <a:pt x="170" y="162"/>
                    </a:cubicBezTo>
                    <a:cubicBezTo>
                      <a:pt x="172" y="162"/>
                      <a:pt x="174" y="163"/>
                      <a:pt x="177" y="164"/>
                    </a:cubicBezTo>
                    <a:cubicBezTo>
                      <a:pt x="176" y="164"/>
                      <a:pt x="176" y="165"/>
                      <a:pt x="175" y="165"/>
                    </a:cubicBezTo>
                    <a:cubicBezTo>
                      <a:pt x="174" y="166"/>
                      <a:pt x="172" y="168"/>
                      <a:pt x="170" y="169"/>
                    </a:cubicBezTo>
                    <a:cubicBezTo>
                      <a:pt x="167" y="172"/>
                      <a:pt x="163" y="174"/>
                      <a:pt x="159" y="177"/>
                    </a:cubicBezTo>
                    <a:moveTo>
                      <a:pt x="87" y="180"/>
                    </a:moveTo>
                    <a:cubicBezTo>
                      <a:pt x="79" y="175"/>
                      <a:pt x="72" y="169"/>
                      <a:pt x="66" y="161"/>
                    </a:cubicBezTo>
                    <a:cubicBezTo>
                      <a:pt x="69" y="159"/>
                      <a:pt x="72" y="158"/>
                      <a:pt x="75" y="158"/>
                    </a:cubicBezTo>
                    <a:cubicBezTo>
                      <a:pt x="77" y="158"/>
                      <a:pt x="79" y="158"/>
                      <a:pt x="80" y="159"/>
                    </a:cubicBezTo>
                    <a:cubicBezTo>
                      <a:pt x="87" y="162"/>
                      <a:pt x="87" y="172"/>
                      <a:pt x="87" y="180"/>
                    </a:cubicBezTo>
                    <a:moveTo>
                      <a:pt x="62" y="155"/>
                    </a:moveTo>
                    <a:cubicBezTo>
                      <a:pt x="61" y="153"/>
                      <a:pt x="60" y="152"/>
                      <a:pt x="59" y="150"/>
                    </a:cubicBezTo>
                    <a:cubicBezTo>
                      <a:pt x="54" y="143"/>
                      <a:pt x="51" y="135"/>
                      <a:pt x="48" y="128"/>
                    </a:cubicBezTo>
                    <a:cubicBezTo>
                      <a:pt x="50" y="128"/>
                      <a:pt x="52" y="128"/>
                      <a:pt x="54" y="128"/>
                    </a:cubicBezTo>
                    <a:cubicBezTo>
                      <a:pt x="55" y="128"/>
                      <a:pt x="55" y="128"/>
                      <a:pt x="56" y="128"/>
                    </a:cubicBezTo>
                    <a:cubicBezTo>
                      <a:pt x="72" y="128"/>
                      <a:pt x="68" y="145"/>
                      <a:pt x="62" y="155"/>
                    </a:cubicBezTo>
                    <a:moveTo>
                      <a:pt x="45" y="118"/>
                    </a:moveTo>
                    <a:cubicBezTo>
                      <a:pt x="43" y="108"/>
                      <a:pt x="42" y="99"/>
                      <a:pt x="42" y="90"/>
                    </a:cubicBezTo>
                    <a:cubicBezTo>
                      <a:pt x="43" y="90"/>
                      <a:pt x="43" y="90"/>
                      <a:pt x="44" y="90"/>
                    </a:cubicBezTo>
                    <a:cubicBezTo>
                      <a:pt x="47" y="91"/>
                      <a:pt x="50" y="95"/>
                      <a:pt x="52" y="97"/>
                    </a:cubicBezTo>
                    <a:cubicBezTo>
                      <a:pt x="56" y="103"/>
                      <a:pt x="50" y="112"/>
                      <a:pt x="45" y="118"/>
                    </a:cubicBezTo>
                    <a:moveTo>
                      <a:pt x="45" y="83"/>
                    </a:moveTo>
                    <a:cubicBezTo>
                      <a:pt x="44" y="83"/>
                      <a:pt x="43" y="83"/>
                      <a:pt x="42" y="83"/>
                    </a:cubicBezTo>
                    <a:cubicBezTo>
                      <a:pt x="43" y="71"/>
                      <a:pt x="46" y="61"/>
                      <a:pt x="51" y="51"/>
                    </a:cubicBezTo>
                    <a:cubicBezTo>
                      <a:pt x="52" y="53"/>
                      <a:pt x="53" y="54"/>
                      <a:pt x="54" y="56"/>
                    </a:cubicBezTo>
                    <a:cubicBezTo>
                      <a:pt x="58" y="59"/>
                      <a:pt x="59" y="63"/>
                      <a:pt x="59" y="68"/>
                    </a:cubicBezTo>
                    <a:cubicBezTo>
                      <a:pt x="58" y="69"/>
                      <a:pt x="58" y="70"/>
                      <a:pt x="58" y="72"/>
                    </a:cubicBezTo>
                    <a:cubicBezTo>
                      <a:pt x="58" y="77"/>
                      <a:pt x="51" y="82"/>
                      <a:pt x="45" y="83"/>
                    </a:cubicBezTo>
                    <a:moveTo>
                      <a:pt x="58" y="44"/>
                    </a:moveTo>
                    <a:cubicBezTo>
                      <a:pt x="57" y="44"/>
                      <a:pt x="56" y="44"/>
                      <a:pt x="55" y="44"/>
                    </a:cubicBezTo>
                    <a:cubicBezTo>
                      <a:pt x="59" y="37"/>
                      <a:pt x="64" y="31"/>
                      <a:pt x="69" y="25"/>
                    </a:cubicBezTo>
                    <a:cubicBezTo>
                      <a:pt x="71" y="31"/>
                      <a:pt x="70" y="36"/>
                      <a:pt x="66" y="41"/>
                    </a:cubicBezTo>
                    <a:cubicBezTo>
                      <a:pt x="63" y="44"/>
                      <a:pt x="61" y="44"/>
                      <a:pt x="58" y="44"/>
                    </a:cubicBezTo>
                    <a:moveTo>
                      <a:pt x="94" y="9"/>
                    </a:moveTo>
                    <a:cubicBezTo>
                      <a:pt x="96" y="9"/>
                      <a:pt x="98" y="8"/>
                      <a:pt x="99" y="7"/>
                    </a:cubicBezTo>
                    <a:cubicBezTo>
                      <a:pt x="100" y="8"/>
                      <a:pt x="100" y="9"/>
                      <a:pt x="101" y="9"/>
                    </a:cubicBezTo>
                    <a:cubicBezTo>
                      <a:pt x="103" y="12"/>
                      <a:pt x="103" y="15"/>
                      <a:pt x="101" y="17"/>
                    </a:cubicBezTo>
                    <a:cubicBezTo>
                      <a:pt x="100" y="17"/>
                      <a:pt x="100" y="18"/>
                      <a:pt x="99" y="19"/>
                    </a:cubicBezTo>
                    <a:cubicBezTo>
                      <a:pt x="97" y="23"/>
                      <a:pt x="94" y="25"/>
                      <a:pt x="90" y="25"/>
                    </a:cubicBezTo>
                    <a:cubicBezTo>
                      <a:pt x="89" y="25"/>
                      <a:pt x="88" y="25"/>
                      <a:pt x="87" y="24"/>
                    </a:cubicBezTo>
                    <a:cubicBezTo>
                      <a:pt x="83" y="24"/>
                      <a:pt x="79" y="23"/>
                      <a:pt x="75" y="20"/>
                    </a:cubicBezTo>
                    <a:cubicBezTo>
                      <a:pt x="81" y="16"/>
                      <a:pt x="87" y="12"/>
                      <a:pt x="94" y="9"/>
                    </a:cubicBezTo>
                    <a:moveTo>
                      <a:pt x="102" y="0"/>
                    </a:moveTo>
                    <a:cubicBezTo>
                      <a:pt x="99" y="0"/>
                      <a:pt x="95" y="1"/>
                      <a:pt x="90" y="2"/>
                    </a:cubicBezTo>
                    <a:cubicBezTo>
                      <a:pt x="63" y="9"/>
                      <a:pt x="11" y="37"/>
                      <a:pt x="2" y="109"/>
                    </a:cubicBezTo>
                    <a:cubicBezTo>
                      <a:pt x="0" y="121"/>
                      <a:pt x="2" y="138"/>
                      <a:pt x="8" y="154"/>
                    </a:cubicBezTo>
                    <a:cubicBezTo>
                      <a:pt x="16" y="163"/>
                      <a:pt x="22" y="174"/>
                      <a:pt x="26" y="185"/>
                    </a:cubicBezTo>
                    <a:cubicBezTo>
                      <a:pt x="28" y="188"/>
                      <a:pt x="30" y="190"/>
                      <a:pt x="32" y="192"/>
                    </a:cubicBezTo>
                    <a:cubicBezTo>
                      <a:pt x="54" y="215"/>
                      <a:pt x="80" y="225"/>
                      <a:pt x="102" y="225"/>
                    </a:cubicBezTo>
                    <a:cubicBezTo>
                      <a:pt x="111" y="225"/>
                      <a:pt x="119" y="223"/>
                      <a:pt x="127" y="220"/>
                    </a:cubicBezTo>
                    <a:cubicBezTo>
                      <a:pt x="143" y="214"/>
                      <a:pt x="156" y="206"/>
                      <a:pt x="166" y="197"/>
                    </a:cubicBezTo>
                    <a:cubicBezTo>
                      <a:pt x="170" y="194"/>
                      <a:pt x="173" y="190"/>
                      <a:pt x="176" y="186"/>
                    </a:cubicBezTo>
                    <a:cubicBezTo>
                      <a:pt x="178" y="184"/>
                      <a:pt x="180" y="182"/>
                      <a:pt x="181" y="180"/>
                    </a:cubicBezTo>
                    <a:cubicBezTo>
                      <a:pt x="183" y="178"/>
                      <a:pt x="184" y="176"/>
                      <a:pt x="185" y="175"/>
                    </a:cubicBezTo>
                    <a:cubicBezTo>
                      <a:pt x="193" y="162"/>
                      <a:pt x="196" y="152"/>
                      <a:pt x="198" y="148"/>
                    </a:cubicBezTo>
                    <a:cubicBezTo>
                      <a:pt x="196" y="147"/>
                      <a:pt x="194" y="147"/>
                      <a:pt x="192" y="147"/>
                    </a:cubicBezTo>
                    <a:cubicBezTo>
                      <a:pt x="189" y="151"/>
                      <a:pt x="185" y="155"/>
                      <a:pt x="182" y="159"/>
                    </a:cubicBezTo>
                    <a:cubicBezTo>
                      <a:pt x="179" y="156"/>
                      <a:pt x="179" y="153"/>
                      <a:pt x="182" y="149"/>
                    </a:cubicBezTo>
                    <a:cubicBezTo>
                      <a:pt x="183" y="148"/>
                      <a:pt x="186" y="147"/>
                      <a:pt x="188" y="146"/>
                    </a:cubicBezTo>
                    <a:cubicBezTo>
                      <a:pt x="185" y="146"/>
                      <a:pt x="182" y="145"/>
                      <a:pt x="179" y="144"/>
                    </a:cubicBezTo>
                    <a:cubicBezTo>
                      <a:pt x="179" y="144"/>
                      <a:pt x="179" y="145"/>
                      <a:pt x="178" y="145"/>
                    </a:cubicBezTo>
                    <a:cubicBezTo>
                      <a:pt x="173" y="150"/>
                      <a:pt x="172" y="153"/>
                      <a:pt x="173" y="157"/>
                    </a:cubicBezTo>
                    <a:cubicBezTo>
                      <a:pt x="172" y="156"/>
                      <a:pt x="171" y="156"/>
                      <a:pt x="171" y="156"/>
                    </a:cubicBezTo>
                    <a:cubicBezTo>
                      <a:pt x="166" y="156"/>
                      <a:pt x="162" y="158"/>
                      <a:pt x="157" y="162"/>
                    </a:cubicBezTo>
                    <a:cubicBezTo>
                      <a:pt x="154" y="164"/>
                      <a:pt x="152" y="167"/>
                      <a:pt x="152" y="170"/>
                    </a:cubicBezTo>
                    <a:cubicBezTo>
                      <a:pt x="149" y="169"/>
                      <a:pt x="146" y="167"/>
                      <a:pt x="143" y="167"/>
                    </a:cubicBezTo>
                    <a:cubicBezTo>
                      <a:pt x="141" y="167"/>
                      <a:pt x="139" y="168"/>
                      <a:pt x="137" y="169"/>
                    </a:cubicBezTo>
                    <a:cubicBezTo>
                      <a:pt x="131" y="171"/>
                      <a:pt x="127" y="174"/>
                      <a:pt x="124" y="179"/>
                    </a:cubicBezTo>
                    <a:cubicBezTo>
                      <a:pt x="121" y="172"/>
                      <a:pt x="115" y="166"/>
                      <a:pt x="108" y="166"/>
                    </a:cubicBezTo>
                    <a:cubicBezTo>
                      <a:pt x="107" y="166"/>
                      <a:pt x="107" y="166"/>
                      <a:pt x="106" y="166"/>
                    </a:cubicBezTo>
                    <a:cubicBezTo>
                      <a:pt x="103" y="167"/>
                      <a:pt x="97" y="169"/>
                      <a:pt x="92" y="173"/>
                    </a:cubicBezTo>
                    <a:cubicBezTo>
                      <a:pt x="92" y="166"/>
                      <a:pt x="90" y="159"/>
                      <a:pt x="85" y="155"/>
                    </a:cubicBezTo>
                    <a:cubicBezTo>
                      <a:pt x="82" y="153"/>
                      <a:pt x="79" y="152"/>
                      <a:pt x="76" y="152"/>
                    </a:cubicBezTo>
                    <a:cubicBezTo>
                      <a:pt x="74" y="152"/>
                      <a:pt x="72" y="152"/>
                      <a:pt x="69" y="153"/>
                    </a:cubicBezTo>
                    <a:cubicBezTo>
                      <a:pt x="73" y="146"/>
                      <a:pt x="76" y="137"/>
                      <a:pt x="73" y="132"/>
                    </a:cubicBezTo>
                    <a:cubicBezTo>
                      <a:pt x="70" y="128"/>
                      <a:pt x="66" y="122"/>
                      <a:pt x="60" y="122"/>
                    </a:cubicBezTo>
                    <a:cubicBezTo>
                      <a:pt x="60" y="122"/>
                      <a:pt x="60" y="122"/>
                      <a:pt x="59" y="122"/>
                    </a:cubicBezTo>
                    <a:cubicBezTo>
                      <a:pt x="57" y="122"/>
                      <a:pt x="52" y="123"/>
                      <a:pt x="49" y="123"/>
                    </a:cubicBezTo>
                    <a:cubicBezTo>
                      <a:pt x="56" y="115"/>
                      <a:pt x="63" y="105"/>
                      <a:pt x="58" y="95"/>
                    </a:cubicBezTo>
                    <a:cubicBezTo>
                      <a:pt x="57" y="93"/>
                      <a:pt x="54" y="90"/>
                      <a:pt x="51" y="87"/>
                    </a:cubicBezTo>
                    <a:cubicBezTo>
                      <a:pt x="56" y="85"/>
                      <a:pt x="60" y="81"/>
                      <a:pt x="62" y="78"/>
                    </a:cubicBezTo>
                    <a:cubicBezTo>
                      <a:pt x="64" y="75"/>
                      <a:pt x="66" y="66"/>
                      <a:pt x="65" y="63"/>
                    </a:cubicBezTo>
                    <a:cubicBezTo>
                      <a:pt x="64" y="58"/>
                      <a:pt x="61" y="55"/>
                      <a:pt x="58" y="51"/>
                    </a:cubicBezTo>
                    <a:cubicBezTo>
                      <a:pt x="58" y="51"/>
                      <a:pt x="59" y="51"/>
                      <a:pt x="60" y="51"/>
                    </a:cubicBezTo>
                    <a:cubicBezTo>
                      <a:pt x="61" y="51"/>
                      <a:pt x="62" y="51"/>
                      <a:pt x="63" y="51"/>
                    </a:cubicBezTo>
                    <a:cubicBezTo>
                      <a:pt x="66" y="50"/>
                      <a:pt x="69" y="45"/>
                      <a:pt x="72" y="43"/>
                    </a:cubicBezTo>
                    <a:cubicBezTo>
                      <a:pt x="76" y="38"/>
                      <a:pt x="76" y="33"/>
                      <a:pt x="76" y="28"/>
                    </a:cubicBezTo>
                    <a:cubicBezTo>
                      <a:pt x="80" y="30"/>
                      <a:pt x="84" y="31"/>
                      <a:pt x="88" y="31"/>
                    </a:cubicBezTo>
                    <a:cubicBezTo>
                      <a:pt x="92" y="31"/>
                      <a:pt x="95" y="30"/>
                      <a:pt x="98" y="29"/>
                    </a:cubicBezTo>
                    <a:cubicBezTo>
                      <a:pt x="100" y="28"/>
                      <a:pt x="101" y="26"/>
                      <a:pt x="103" y="25"/>
                    </a:cubicBezTo>
                    <a:cubicBezTo>
                      <a:pt x="106" y="22"/>
                      <a:pt x="108" y="17"/>
                      <a:pt x="108" y="13"/>
                    </a:cubicBezTo>
                    <a:cubicBezTo>
                      <a:pt x="108" y="11"/>
                      <a:pt x="108" y="9"/>
                      <a:pt x="107" y="7"/>
                    </a:cubicBezTo>
                    <a:cubicBezTo>
                      <a:pt x="107" y="6"/>
                      <a:pt x="106" y="5"/>
                      <a:pt x="106" y="5"/>
                    </a:cubicBezTo>
                    <a:cubicBezTo>
                      <a:pt x="107" y="3"/>
                      <a:pt x="106" y="1"/>
                      <a:pt x="104" y="0"/>
                    </a:cubicBezTo>
                    <a:cubicBezTo>
                      <a:pt x="103" y="0"/>
                      <a:pt x="103" y="0"/>
                      <a:pt x="10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1" name="Freeform 369"/>
              <p:cNvSpPr>
                <a:spLocks noEditPoints="1"/>
              </p:cNvSpPr>
              <p:nvPr/>
            </p:nvSpPr>
            <p:spPr bwMode="auto">
              <a:xfrm>
                <a:off x="6321" y="3997"/>
                <a:ext cx="104" cy="99"/>
              </a:xfrm>
              <a:custGeom>
                <a:avLst/>
                <a:gdLst>
                  <a:gd name="T0" fmla="*/ 103 w 209"/>
                  <a:gd name="T1" fmla="*/ 186 h 201"/>
                  <a:gd name="T2" fmla="*/ 65 w 209"/>
                  <a:gd name="T3" fmla="*/ 173 h 201"/>
                  <a:gd name="T4" fmla="*/ 106 w 209"/>
                  <a:gd name="T5" fmla="*/ 28 h 201"/>
                  <a:gd name="T6" fmla="*/ 115 w 209"/>
                  <a:gd name="T7" fmla="*/ 27 h 201"/>
                  <a:gd name="T8" fmla="*/ 187 w 209"/>
                  <a:gd name="T9" fmla="*/ 120 h 201"/>
                  <a:gd name="T10" fmla="*/ 173 w 209"/>
                  <a:gd name="T11" fmla="*/ 154 h 201"/>
                  <a:gd name="T12" fmla="*/ 145 w 209"/>
                  <a:gd name="T13" fmla="*/ 176 h 201"/>
                  <a:gd name="T14" fmla="*/ 144 w 209"/>
                  <a:gd name="T15" fmla="*/ 176 h 201"/>
                  <a:gd name="T16" fmla="*/ 103 w 209"/>
                  <a:gd name="T17" fmla="*/ 186 h 201"/>
                  <a:gd name="T18" fmla="*/ 107 w 209"/>
                  <a:gd name="T19" fmla="*/ 0 h 201"/>
                  <a:gd name="T20" fmla="*/ 98 w 209"/>
                  <a:gd name="T21" fmla="*/ 0 h 201"/>
                  <a:gd name="T22" fmla="*/ 17 w 209"/>
                  <a:gd name="T23" fmla="*/ 60 h 201"/>
                  <a:gd name="T24" fmla="*/ 14 w 209"/>
                  <a:gd name="T25" fmla="*/ 66 h 201"/>
                  <a:gd name="T26" fmla="*/ 13 w 209"/>
                  <a:gd name="T27" fmla="*/ 71 h 201"/>
                  <a:gd name="T28" fmla="*/ 10 w 209"/>
                  <a:gd name="T29" fmla="*/ 84 h 201"/>
                  <a:gd name="T30" fmla="*/ 8 w 209"/>
                  <a:gd name="T31" fmla="*/ 94 h 201"/>
                  <a:gd name="T32" fmla="*/ 16 w 209"/>
                  <a:gd name="T33" fmla="*/ 140 h 201"/>
                  <a:gd name="T34" fmla="*/ 67 w 209"/>
                  <a:gd name="T35" fmla="*/ 196 h 201"/>
                  <a:gd name="T36" fmla="*/ 71 w 209"/>
                  <a:gd name="T37" fmla="*/ 197 h 201"/>
                  <a:gd name="T38" fmla="*/ 80 w 209"/>
                  <a:gd name="T39" fmla="*/ 199 h 201"/>
                  <a:gd name="T40" fmla="*/ 84 w 209"/>
                  <a:gd name="T41" fmla="*/ 200 h 201"/>
                  <a:gd name="T42" fmla="*/ 90 w 209"/>
                  <a:gd name="T43" fmla="*/ 201 h 201"/>
                  <a:gd name="T44" fmla="*/ 97 w 209"/>
                  <a:gd name="T45" fmla="*/ 201 h 201"/>
                  <a:gd name="T46" fmla="*/ 110 w 209"/>
                  <a:gd name="T47" fmla="*/ 200 h 201"/>
                  <a:gd name="T48" fmla="*/ 179 w 209"/>
                  <a:gd name="T49" fmla="*/ 169 h 201"/>
                  <a:gd name="T50" fmla="*/ 182 w 209"/>
                  <a:gd name="T51" fmla="*/ 165 h 201"/>
                  <a:gd name="T52" fmla="*/ 190 w 209"/>
                  <a:gd name="T53" fmla="*/ 153 h 201"/>
                  <a:gd name="T54" fmla="*/ 200 w 209"/>
                  <a:gd name="T55" fmla="*/ 132 h 201"/>
                  <a:gd name="T56" fmla="*/ 194 w 209"/>
                  <a:gd name="T57" fmla="*/ 62 h 201"/>
                  <a:gd name="T58" fmla="*/ 174 w 209"/>
                  <a:gd name="T59" fmla="*/ 31 h 201"/>
                  <a:gd name="T60" fmla="*/ 159 w 209"/>
                  <a:gd name="T61" fmla="*/ 18 h 201"/>
                  <a:gd name="T62" fmla="*/ 107 w 209"/>
                  <a:gd name="T63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09" h="201">
                    <a:moveTo>
                      <a:pt x="103" y="186"/>
                    </a:moveTo>
                    <a:cubicBezTo>
                      <a:pt x="91" y="186"/>
                      <a:pt x="77" y="183"/>
                      <a:pt x="65" y="173"/>
                    </a:cubicBezTo>
                    <a:cubicBezTo>
                      <a:pt x="41" y="155"/>
                      <a:pt x="0" y="45"/>
                      <a:pt x="106" y="28"/>
                    </a:cubicBezTo>
                    <a:cubicBezTo>
                      <a:pt x="110" y="27"/>
                      <a:pt x="112" y="27"/>
                      <a:pt x="115" y="27"/>
                    </a:cubicBezTo>
                    <a:cubicBezTo>
                      <a:pt x="163" y="27"/>
                      <a:pt x="194" y="87"/>
                      <a:pt x="187" y="120"/>
                    </a:cubicBezTo>
                    <a:cubicBezTo>
                      <a:pt x="184" y="131"/>
                      <a:pt x="179" y="145"/>
                      <a:pt x="173" y="154"/>
                    </a:cubicBezTo>
                    <a:cubicBezTo>
                      <a:pt x="166" y="164"/>
                      <a:pt x="155" y="170"/>
                      <a:pt x="145" y="176"/>
                    </a:cubicBezTo>
                    <a:cubicBezTo>
                      <a:pt x="144" y="176"/>
                      <a:pt x="144" y="176"/>
                      <a:pt x="144" y="176"/>
                    </a:cubicBezTo>
                    <a:cubicBezTo>
                      <a:pt x="139" y="178"/>
                      <a:pt x="123" y="186"/>
                      <a:pt x="103" y="186"/>
                    </a:cubicBezTo>
                    <a:moveTo>
                      <a:pt x="107" y="0"/>
                    </a:moveTo>
                    <a:cubicBezTo>
                      <a:pt x="104" y="0"/>
                      <a:pt x="101" y="0"/>
                      <a:pt x="98" y="0"/>
                    </a:cubicBezTo>
                    <a:cubicBezTo>
                      <a:pt x="76" y="3"/>
                      <a:pt x="36" y="19"/>
                      <a:pt x="17" y="60"/>
                    </a:cubicBezTo>
                    <a:cubicBezTo>
                      <a:pt x="16" y="62"/>
                      <a:pt x="15" y="64"/>
                      <a:pt x="14" y="66"/>
                    </a:cubicBezTo>
                    <a:cubicBezTo>
                      <a:pt x="14" y="68"/>
                      <a:pt x="13" y="70"/>
                      <a:pt x="13" y="71"/>
                    </a:cubicBezTo>
                    <a:cubicBezTo>
                      <a:pt x="11" y="76"/>
                      <a:pt x="10" y="80"/>
                      <a:pt x="10" y="84"/>
                    </a:cubicBezTo>
                    <a:cubicBezTo>
                      <a:pt x="9" y="87"/>
                      <a:pt x="9" y="91"/>
                      <a:pt x="8" y="94"/>
                    </a:cubicBezTo>
                    <a:cubicBezTo>
                      <a:pt x="7" y="110"/>
                      <a:pt x="10" y="126"/>
                      <a:pt x="16" y="140"/>
                    </a:cubicBezTo>
                    <a:cubicBezTo>
                      <a:pt x="30" y="173"/>
                      <a:pt x="56" y="192"/>
                      <a:pt x="67" y="196"/>
                    </a:cubicBezTo>
                    <a:cubicBezTo>
                      <a:pt x="69" y="196"/>
                      <a:pt x="70" y="197"/>
                      <a:pt x="71" y="197"/>
                    </a:cubicBezTo>
                    <a:cubicBezTo>
                      <a:pt x="74" y="198"/>
                      <a:pt x="77" y="199"/>
                      <a:pt x="80" y="199"/>
                    </a:cubicBezTo>
                    <a:cubicBezTo>
                      <a:pt x="81" y="199"/>
                      <a:pt x="82" y="200"/>
                      <a:pt x="84" y="200"/>
                    </a:cubicBezTo>
                    <a:cubicBezTo>
                      <a:pt x="86" y="200"/>
                      <a:pt x="88" y="200"/>
                      <a:pt x="90" y="201"/>
                    </a:cubicBezTo>
                    <a:cubicBezTo>
                      <a:pt x="92" y="201"/>
                      <a:pt x="94" y="201"/>
                      <a:pt x="97" y="201"/>
                    </a:cubicBezTo>
                    <a:cubicBezTo>
                      <a:pt x="101" y="201"/>
                      <a:pt x="105" y="201"/>
                      <a:pt x="110" y="200"/>
                    </a:cubicBezTo>
                    <a:cubicBezTo>
                      <a:pt x="130" y="199"/>
                      <a:pt x="154" y="194"/>
                      <a:pt x="179" y="169"/>
                    </a:cubicBezTo>
                    <a:cubicBezTo>
                      <a:pt x="180" y="168"/>
                      <a:pt x="181" y="166"/>
                      <a:pt x="182" y="165"/>
                    </a:cubicBezTo>
                    <a:cubicBezTo>
                      <a:pt x="185" y="161"/>
                      <a:pt x="188" y="157"/>
                      <a:pt x="190" y="153"/>
                    </a:cubicBezTo>
                    <a:cubicBezTo>
                      <a:pt x="194" y="146"/>
                      <a:pt x="198" y="139"/>
                      <a:pt x="200" y="132"/>
                    </a:cubicBezTo>
                    <a:cubicBezTo>
                      <a:pt x="209" y="111"/>
                      <a:pt x="205" y="84"/>
                      <a:pt x="194" y="62"/>
                    </a:cubicBezTo>
                    <a:cubicBezTo>
                      <a:pt x="190" y="54"/>
                      <a:pt x="183" y="42"/>
                      <a:pt x="174" y="31"/>
                    </a:cubicBezTo>
                    <a:cubicBezTo>
                      <a:pt x="169" y="27"/>
                      <a:pt x="165" y="22"/>
                      <a:pt x="159" y="18"/>
                    </a:cubicBezTo>
                    <a:cubicBezTo>
                      <a:pt x="146" y="8"/>
                      <a:pt x="128" y="0"/>
                      <a:pt x="10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2" name="Freeform 370"/>
              <p:cNvSpPr>
                <a:spLocks noEditPoints="1"/>
              </p:cNvSpPr>
              <p:nvPr/>
            </p:nvSpPr>
            <p:spPr bwMode="auto">
              <a:xfrm>
                <a:off x="6659" y="3180"/>
                <a:ext cx="107" cy="118"/>
              </a:xfrm>
              <a:custGeom>
                <a:avLst/>
                <a:gdLst>
                  <a:gd name="T0" fmla="*/ 97 w 215"/>
                  <a:gd name="T1" fmla="*/ 240 h 240"/>
                  <a:gd name="T2" fmla="*/ 65 w 215"/>
                  <a:gd name="T3" fmla="*/ 220 h 240"/>
                  <a:gd name="T4" fmla="*/ 70 w 215"/>
                  <a:gd name="T5" fmla="*/ 228 h 240"/>
                  <a:gd name="T6" fmla="*/ 65 w 215"/>
                  <a:gd name="T7" fmla="*/ 220 h 240"/>
                  <a:gd name="T8" fmla="*/ 190 w 215"/>
                  <a:gd name="T9" fmla="*/ 71 h 240"/>
                  <a:gd name="T10" fmla="*/ 195 w 215"/>
                  <a:gd name="T11" fmla="*/ 65 h 240"/>
                  <a:gd name="T12" fmla="*/ 203 w 215"/>
                  <a:gd name="T13" fmla="*/ 69 h 240"/>
                  <a:gd name="T14" fmla="*/ 124 w 215"/>
                  <a:gd name="T15" fmla="*/ 1 h 240"/>
                  <a:gd name="T16" fmla="*/ 124 w 215"/>
                  <a:gd name="T17" fmla="*/ 1 h 240"/>
                  <a:gd name="T18" fmla="*/ 52 w 215"/>
                  <a:gd name="T19" fmla="*/ 189 h 240"/>
                  <a:gd name="T20" fmla="*/ 46 w 215"/>
                  <a:gd name="T21" fmla="*/ 181 h 240"/>
                  <a:gd name="T22" fmla="*/ 55 w 215"/>
                  <a:gd name="T23" fmla="*/ 160 h 240"/>
                  <a:gd name="T24" fmla="*/ 46 w 215"/>
                  <a:gd name="T25" fmla="*/ 181 h 240"/>
                  <a:gd name="T26" fmla="*/ 44 w 215"/>
                  <a:gd name="T27" fmla="*/ 109 h 240"/>
                  <a:gd name="T28" fmla="*/ 208 w 215"/>
                  <a:gd name="T29" fmla="*/ 93 h 240"/>
                  <a:gd name="T30" fmla="*/ 208 w 215"/>
                  <a:gd name="T31" fmla="*/ 93 h 240"/>
                  <a:gd name="T32" fmla="*/ 55 w 215"/>
                  <a:gd name="T33" fmla="*/ 99 h 240"/>
                  <a:gd name="T34" fmla="*/ 65 w 215"/>
                  <a:gd name="T35" fmla="*/ 71 h 240"/>
                  <a:gd name="T36" fmla="*/ 70 w 215"/>
                  <a:gd name="T37" fmla="*/ 65 h 240"/>
                  <a:gd name="T38" fmla="*/ 82 w 215"/>
                  <a:gd name="T39" fmla="*/ 69 h 240"/>
                  <a:gd name="T40" fmla="*/ 139 w 215"/>
                  <a:gd name="T41" fmla="*/ 42 h 240"/>
                  <a:gd name="T42" fmla="*/ 117 w 215"/>
                  <a:gd name="T43" fmla="*/ 56 h 240"/>
                  <a:gd name="T44" fmla="*/ 133 w 215"/>
                  <a:gd name="T45" fmla="*/ 41 h 240"/>
                  <a:gd name="T46" fmla="*/ 106 w 215"/>
                  <a:gd name="T47" fmla="*/ 0 h 240"/>
                  <a:gd name="T48" fmla="*/ 2 w 215"/>
                  <a:gd name="T49" fmla="*/ 146 h 240"/>
                  <a:gd name="T50" fmla="*/ 66 w 215"/>
                  <a:gd name="T51" fmla="*/ 212 h 240"/>
                  <a:gd name="T52" fmla="*/ 85 w 215"/>
                  <a:gd name="T53" fmla="*/ 213 h 240"/>
                  <a:gd name="T54" fmla="*/ 88 w 215"/>
                  <a:gd name="T55" fmla="*/ 207 h 240"/>
                  <a:gd name="T56" fmla="*/ 68 w 215"/>
                  <a:gd name="T57" fmla="*/ 192 h 240"/>
                  <a:gd name="T58" fmla="*/ 54 w 215"/>
                  <a:gd name="T59" fmla="*/ 182 h 240"/>
                  <a:gd name="T60" fmla="*/ 49 w 215"/>
                  <a:gd name="T61" fmla="*/ 142 h 240"/>
                  <a:gd name="T62" fmla="*/ 61 w 215"/>
                  <a:gd name="T63" fmla="*/ 106 h 240"/>
                  <a:gd name="T64" fmla="*/ 74 w 215"/>
                  <a:gd name="T65" fmla="*/ 74 h 240"/>
                  <a:gd name="T66" fmla="*/ 100 w 215"/>
                  <a:gd name="T67" fmla="*/ 54 h 240"/>
                  <a:gd name="T68" fmla="*/ 135 w 215"/>
                  <a:gd name="T69" fmla="*/ 51 h 240"/>
                  <a:gd name="T70" fmla="*/ 165 w 215"/>
                  <a:gd name="T71" fmla="*/ 63 h 240"/>
                  <a:gd name="T72" fmla="*/ 188 w 215"/>
                  <a:gd name="T73" fmla="*/ 80 h 240"/>
                  <a:gd name="T74" fmla="*/ 214 w 215"/>
                  <a:gd name="T75" fmla="*/ 98 h 240"/>
                  <a:gd name="T76" fmla="*/ 209 w 215"/>
                  <a:gd name="T77" fmla="*/ 75 h 240"/>
                  <a:gd name="T78" fmla="*/ 186 w 215"/>
                  <a:gd name="T79" fmla="*/ 74 h 240"/>
                  <a:gd name="T80" fmla="*/ 187 w 215"/>
                  <a:gd name="T81" fmla="*/ 67 h 240"/>
                  <a:gd name="T82" fmla="*/ 175 w 215"/>
                  <a:gd name="T83" fmla="*/ 28 h 240"/>
                  <a:gd name="T84" fmla="*/ 106 w 215"/>
                  <a:gd name="T85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5" h="240">
                    <a:moveTo>
                      <a:pt x="76" y="220"/>
                    </a:moveTo>
                    <a:cubicBezTo>
                      <a:pt x="78" y="224"/>
                      <a:pt x="78" y="229"/>
                      <a:pt x="77" y="234"/>
                    </a:cubicBezTo>
                    <a:cubicBezTo>
                      <a:pt x="85" y="237"/>
                      <a:pt x="92" y="239"/>
                      <a:pt x="97" y="240"/>
                    </a:cubicBezTo>
                    <a:cubicBezTo>
                      <a:pt x="95" y="237"/>
                      <a:pt x="94" y="234"/>
                      <a:pt x="93" y="231"/>
                    </a:cubicBezTo>
                    <a:cubicBezTo>
                      <a:pt x="87" y="228"/>
                      <a:pt x="81" y="225"/>
                      <a:pt x="76" y="220"/>
                    </a:cubicBezTo>
                    <a:moveTo>
                      <a:pt x="65" y="220"/>
                    </a:moveTo>
                    <a:cubicBezTo>
                      <a:pt x="63" y="222"/>
                      <a:pt x="62" y="223"/>
                      <a:pt x="61" y="225"/>
                    </a:cubicBezTo>
                    <a:cubicBezTo>
                      <a:pt x="64" y="227"/>
                      <a:pt x="67" y="229"/>
                      <a:pt x="70" y="231"/>
                    </a:cubicBezTo>
                    <a:cubicBezTo>
                      <a:pt x="70" y="230"/>
                      <a:pt x="70" y="229"/>
                      <a:pt x="70" y="228"/>
                    </a:cubicBezTo>
                    <a:cubicBezTo>
                      <a:pt x="71" y="225"/>
                      <a:pt x="70" y="223"/>
                      <a:pt x="67" y="221"/>
                    </a:cubicBezTo>
                    <a:cubicBezTo>
                      <a:pt x="67" y="221"/>
                      <a:pt x="67" y="221"/>
                      <a:pt x="66" y="221"/>
                    </a:cubicBezTo>
                    <a:cubicBezTo>
                      <a:pt x="66" y="221"/>
                      <a:pt x="65" y="221"/>
                      <a:pt x="65" y="220"/>
                    </a:cubicBezTo>
                    <a:moveTo>
                      <a:pt x="190" y="70"/>
                    </a:moveTo>
                    <a:cubicBezTo>
                      <a:pt x="190" y="70"/>
                      <a:pt x="190" y="70"/>
                      <a:pt x="190" y="70"/>
                    </a:cubicBezTo>
                    <a:cubicBezTo>
                      <a:pt x="190" y="70"/>
                      <a:pt x="190" y="70"/>
                      <a:pt x="190" y="71"/>
                    </a:cubicBezTo>
                    <a:cubicBezTo>
                      <a:pt x="190" y="70"/>
                      <a:pt x="190" y="70"/>
                      <a:pt x="190" y="70"/>
                    </a:cubicBezTo>
                    <a:moveTo>
                      <a:pt x="200" y="58"/>
                    </a:moveTo>
                    <a:cubicBezTo>
                      <a:pt x="198" y="60"/>
                      <a:pt x="196" y="62"/>
                      <a:pt x="195" y="65"/>
                    </a:cubicBezTo>
                    <a:cubicBezTo>
                      <a:pt x="195" y="65"/>
                      <a:pt x="196" y="66"/>
                      <a:pt x="196" y="67"/>
                    </a:cubicBezTo>
                    <a:cubicBezTo>
                      <a:pt x="197" y="69"/>
                      <a:pt x="199" y="70"/>
                      <a:pt x="201" y="70"/>
                    </a:cubicBezTo>
                    <a:cubicBezTo>
                      <a:pt x="201" y="70"/>
                      <a:pt x="202" y="70"/>
                      <a:pt x="203" y="69"/>
                    </a:cubicBezTo>
                    <a:cubicBezTo>
                      <a:pt x="204" y="69"/>
                      <a:pt x="205" y="69"/>
                      <a:pt x="206" y="68"/>
                    </a:cubicBezTo>
                    <a:cubicBezTo>
                      <a:pt x="204" y="65"/>
                      <a:pt x="203" y="62"/>
                      <a:pt x="200" y="58"/>
                    </a:cubicBezTo>
                    <a:moveTo>
                      <a:pt x="124" y="1"/>
                    </a:moveTo>
                    <a:cubicBezTo>
                      <a:pt x="134" y="9"/>
                      <a:pt x="145" y="15"/>
                      <a:pt x="158" y="16"/>
                    </a:cubicBezTo>
                    <a:cubicBezTo>
                      <a:pt x="153" y="13"/>
                      <a:pt x="148" y="10"/>
                      <a:pt x="141" y="7"/>
                    </a:cubicBezTo>
                    <a:cubicBezTo>
                      <a:pt x="136" y="5"/>
                      <a:pt x="130" y="3"/>
                      <a:pt x="124" y="1"/>
                    </a:cubicBezTo>
                    <a:moveTo>
                      <a:pt x="65" y="210"/>
                    </a:moveTo>
                    <a:cubicBezTo>
                      <a:pt x="59" y="204"/>
                      <a:pt x="54" y="197"/>
                      <a:pt x="50" y="189"/>
                    </a:cubicBezTo>
                    <a:cubicBezTo>
                      <a:pt x="51" y="189"/>
                      <a:pt x="51" y="189"/>
                      <a:pt x="52" y="189"/>
                    </a:cubicBezTo>
                    <a:cubicBezTo>
                      <a:pt x="56" y="189"/>
                      <a:pt x="58" y="190"/>
                      <a:pt x="62" y="194"/>
                    </a:cubicBezTo>
                    <a:cubicBezTo>
                      <a:pt x="67" y="199"/>
                      <a:pt x="66" y="204"/>
                      <a:pt x="65" y="210"/>
                    </a:cubicBezTo>
                    <a:moveTo>
                      <a:pt x="46" y="181"/>
                    </a:moveTo>
                    <a:cubicBezTo>
                      <a:pt x="42" y="170"/>
                      <a:pt x="39" y="158"/>
                      <a:pt x="39" y="146"/>
                    </a:cubicBezTo>
                    <a:cubicBezTo>
                      <a:pt x="40" y="146"/>
                      <a:pt x="41" y="146"/>
                      <a:pt x="42" y="146"/>
                    </a:cubicBezTo>
                    <a:cubicBezTo>
                      <a:pt x="48" y="148"/>
                      <a:pt x="56" y="154"/>
                      <a:pt x="55" y="160"/>
                    </a:cubicBezTo>
                    <a:cubicBezTo>
                      <a:pt x="55" y="161"/>
                      <a:pt x="56" y="162"/>
                      <a:pt x="56" y="164"/>
                    </a:cubicBezTo>
                    <a:cubicBezTo>
                      <a:pt x="56" y="169"/>
                      <a:pt x="54" y="174"/>
                      <a:pt x="50" y="176"/>
                    </a:cubicBezTo>
                    <a:cubicBezTo>
                      <a:pt x="48" y="178"/>
                      <a:pt x="47" y="179"/>
                      <a:pt x="46" y="181"/>
                    </a:cubicBezTo>
                    <a:moveTo>
                      <a:pt x="41" y="139"/>
                    </a:moveTo>
                    <a:cubicBezTo>
                      <a:pt x="41" y="139"/>
                      <a:pt x="40" y="139"/>
                      <a:pt x="39" y="139"/>
                    </a:cubicBezTo>
                    <a:cubicBezTo>
                      <a:pt x="39" y="129"/>
                      <a:pt x="41" y="119"/>
                      <a:pt x="44" y="109"/>
                    </a:cubicBezTo>
                    <a:cubicBezTo>
                      <a:pt x="50" y="116"/>
                      <a:pt x="56" y="126"/>
                      <a:pt x="50" y="132"/>
                    </a:cubicBezTo>
                    <a:cubicBezTo>
                      <a:pt x="48" y="134"/>
                      <a:pt x="45" y="138"/>
                      <a:pt x="41" y="139"/>
                    </a:cubicBezTo>
                    <a:moveTo>
                      <a:pt x="208" y="93"/>
                    </a:moveTo>
                    <a:cubicBezTo>
                      <a:pt x="204" y="93"/>
                      <a:pt x="199" y="90"/>
                      <a:pt x="197" y="88"/>
                    </a:cubicBezTo>
                    <a:cubicBezTo>
                      <a:pt x="194" y="85"/>
                      <a:pt x="195" y="81"/>
                      <a:pt x="198" y="78"/>
                    </a:cubicBezTo>
                    <a:cubicBezTo>
                      <a:pt x="202" y="83"/>
                      <a:pt x="205" y="88"/>
                      <a:pt x="208" y="93"/>
                    </a:cubicBezTo>
                    <a:cubicBezTo>
                      <a:pt x="208" y="93"/>
                      <a:pt x="208" y="93"/>
                      <a:pt x="208" y="93"/>
                    </a:cubicBezTo>
                    <a:moveTo>
                      <a:pt x="59" y="99"/>
                    </a:moveTo>
                    <a:cubicBezTo>
                      <a:pt x="58" y="99"/>
                      <a:pt x="56" y="99"/>
                      <a:pt x="55" y="99"/>
                    </a:cubicBezTo>
                    <a:cubicBezTo>
                      <a:pt x="53" y="99"/>
                      <a:pt x="51" y="98"/>
                      <a:pt x="49" y="98"/>
                    </a:cubicBezTo>
                    <a:cubicBezTo>
                      <a:pt x="52" y="91"/>
                      <a:pt x="56" y="83"/>
                      <a:pt x="61" y="76"/>
                    </a:cubicBezTo>
                    <a:cubicBezTo>
                      <a:pt x="63" y="74"/>
                      <a:pt x="64" y="72"/>
                      <a:pt x="65" y="71"/>
                    </a:cubicBezTo>
                    <a:cubicBezTo>
                      <a:pt x="71" y="82"/>
                      <a:pt x="74" y="99"/>
                      <a:pt x="59" y="99"/>
                    </a:cubicBezTo>
                    <a:moveTo>
                      <a:pt x="82" y="69"/>
                    </a:moveTo>
                    <a:cubicBezTo>
                      <a:pt x="78" y="69"/>
                      <a:pt x="74" y="67"/>
                      <a:pt x="70" y="65"/>
                    </a:cubicBezTo>
                    <a:cubicBezTo>
                      <a:pt x="78" y="56"/>
                      <a:pt x="86" y="51"/>
                      <a:pt x="94" y="47"/>
                    </a:cubicBezTo>
                    <a:cubicBezTo>
                      <a:pt x="94" y="55"/>
                      <a:pt x="94" y="66"/>
                      <a:pt x="86" y="68"/>
                    </a:cubicBezTo>
                    <a:cubicBezTo>
                      <a:pt x="84" y="69"/>
                      <a:pt x="83" y="69"/>
                      <a:pt x="82" y="69"/>
                    </a:cubicBezTo>
                    <a:moveTo>
                      <a:pt x="158" y="58"/>
                    </a:moveTo>
                    <a:cubicBezTo>
                      <a:pt x="156" y="58"/>
                      <a:pt x="155" y="58"/>
                      <a:pt x="154" y="58"/>
                    </a:cubicBezTo>
                    <a:cubicBezTo>
                      <a:pt x="145" y="54"/>
                      <a:pt x="140" y="51"/>
                      <a:pt x="139" y="42"/>
                    </a:cubicBezTo>
                    <a:cubicBezTo>
                      <a:pt x="149" y="45"/>
                      <a:pt x="159" y="48"/>
                      <a:pt x="167" y="53"/>
                    </a:cubicBezTo>
                    <a:cubicBezTo>
                      <a:pt x="164" y="56"/>
                      <a:pt x="161" y="58"/>
                      <a:pt x="158" y="58"/>
                    </a:cubicBezTo>
                    <a:moveTo>
                      <a:pt x="117" y="56"/>
                    </a:moveTo>
                    <a:cubicBezTo>
                      <a:pt x="114" y="56"/>
                      <a:pt x="101" y="50"/>
                      <a:pt x="100" y="44"/>
                    </a:cubicBezTo>
                    <a:cubicBezTo>
                      <a:pt x="108" y="42"/>
                      <a:pt x="115" y="41"/>
                      <a:pt x="123" y="41"/>
                    </a:cubicBezTo>
                    <a:cubicBezTo>
                      <a:pt x="126" y="41"/>
                      <a:pt x="129" y="41"/>
                      <a:pt x="133" y="41"/>
                    </a:cubicBezTo>
                    <a:cubicBezTo>
                      <a:pt x="131" y="48"/>
                      <a:pt x="125" y="55"/>
                      <a:pt x="118" y="56"/>
                    </a:cubicBezTo>
                    <a:cubicBezTo>
                      <a:pt x="117" y="56"/>
                      <a:pt x="117" y="56"/>
                      <a:pt x="117" y="56"/>
                    </a:cubicBezTo>
                    <a:moveTo>
                      <a:pt x="106" y="0"/>
                    </a:moveTo>
                    <a:cubicBezTo>
                      <a:pt x="83" y="0"/>
                      <a:pt x="58" y="8"/>
                      <a:pt x="35" y="28"/>
                    </a:cubicBezTo>
                    <a:cubicBezTo>
                      <a:pt x="16" y="44"/>
                      <a:pt x="5" y="65"/>
                      <a:pt x="0" y="84"/>
                    </a:cubicBezTo>
                    <a:cubicBezTo>
                      <a:pt x="1" y="103"/>
                      <a:pt x="2" y="124"/>
                      <a:pt x="2" y="146"/>
                    </a:cubicBezTo>
                    <a:cubicBezTo>
                      <a:pt x="12" y="182"/>
                      <a:pt x="33" y="205"/>
                      <a:pt x="54" y="220"/>
                    </a:cubicBezTo>
                    <a:cubicBezTo>
                      <a:pt x="58" y="216"/>
                      <a:pt x="62" y="213"/>
                      <a:pt x="65" y="212"/>
                    </a:cubicBezTo>
                    <a:cubicBezTo>
                      <a:pt x="66" y="212"/>
                      <a:pt x="66" y="212"/>
                      <a:pt x="66" y="212"/>
                    </a:cubicBezTo>
                    <a:cubicBezTo>
                      <a:pt x="68" y="212"/>
                      <a:pt x="69" y="213"/>
                      <a:pt x="69" y="215"/>
                    </a:cubicBezTo>
                    <a:cubicBezTo>
                      <a:pt x="70" y="215"/>
                      <a:pt x="71" y="215"/>
                      <a:pt x="72" y="216"/>
                    </a:cubicBezTo>
                    <a:cubicBezTo>
                      <a:pt x="76" y="214"/>
                      <a:pt x="81" y="213"/>
                      <a:pt x="85" y="213"/>
                    </a:cubicBezTo>
                    <a:cubicBezTo>
                      <a:pt x="85" y="213"/>
                      <a:pt x="86" y="213"/>
                      <a:pt x="86" y="213"/>
                    </a:cubicBezTo>
                    <a:cubicBezTo>
                      <a:pt x="87" y="213"/>
                      <a:pt x="88" y="213"/>
                      <a:pt x="88" y="213"/>
                    </a:cubicBezTo>
                    <a:cubicBezTo>
                      <a:pt x="88" y="211"/>
                      <a:pt x="88" y="209"/>
                      <a:pt x="88" y="207"/>
                    </a:cubicBezTo>
                    <a:cubicBezTo>
                      <a:pt x="86" y="206"/>
                      <a:pt x="85" y="206"/>
                      <a:pt x="83" y="206"/>
                    </a:cubicBezTo>
                    <a:cubicBezTo>
                      <a:pt x="79" y="206"/>
                      <a:pt x="75" y="207"/>
                      <a:pt x="72" y="208"/>
                    </a:cubicBezTo>
                    <a:cubicBezTo>
                      <a:pt x="73" y="203"/>
                      <a:pt x="73" y="197"/>
                      <a:pt x="68" y="192"/>
                    </a:cubicBezTo>
                    <a:cubicBezTo>
                      <a:pt x="66" y="189"/>
                      <a:pt x="63" y="184"/>
                      <a:pt x="59" y="182"/>
                    </a:cubicBezTo>
                    <a:cubicBezTo>
                      <a:pt x="57" y="182"/>
                      <a:pt x="56" y="182"/>
                      <a:pt x="55" y="182"/>
                    </a:cubicBezTo>
                    <a:cubicBezTo>
                      <a:pt x="55" y="182"/>
                      <a:pt x="54" y="182"/>
                      <a:pt x="54" y="182"/>
                    </a:cubicBezTo>
                    <a:cubicBezTo>
                      <a:pt x="57" y="178"/>
                      <a:pt x="61" y="175"/>
                      <a:pt x="63" y="170"/>
                    </a:cubicBezTo>
                    <a:cubicBezTo>
                      <a:pt x="64" y="166"/>
                      <a:pt x="63" y="156"/>
                      <a:pt x="61" y="153"/>
                    </a:cubicBezTo>
                    <a:cubicBezTo>
                      <a:pt x="58" y="149"/>
                      <a:pt x="54" y="145"/>
                      <a:pt x="49" y="142"/>
                    </a:cubicBezTo>
                    <a:cubicBezTo>
                      <a:pt x="52" y="140"/>
                      <a:pt x="55" y="137"/>
                      <a:pt x="57" y="134"/>
                    </a:cubicBezTo>
                    <a:cubicBezTo>
                      <a:pt x="63" y="125"/>
                      <a:pt x="56" y="113"/>
                      <a:pt x="49" y="104"/>
                    </a:cubicBezTo>
                    <a:cubicBezTo>
                      <a:pt x="53" y="104"/>
                      <a:pt x="58" y="106"/>
                      <a:pt x="61" y="106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7" y="106"/>
                      <a:pt x="72" y="100"/>
                      <a:pt x="76" y="96"/>
                    </a:cubicBezTo>
                    <a:cubicBezTo>
                      <a:pt x="80" y="91"/>
                      <a:pt x="77" y="82"/>
                      <a:pt x="74" y="74"/>
                    </a:cubicBezTo>
                    <a:cubicBezTo>
                      <a:pt x="76" y="75"/>
                      <a:pt x="79" y="76"/>
                      <a:pt x="82" y="76"/>
                    </a:cubicBezTo>
                    <a:cubicBezTo>
                      <a:pt x="85" y="76"/>
                      <a:pt x="88" y="75"/>
                      <a:pt x="91" y="73"/>
                    </a:cubicBezTo>
                    <a:cubicBezTo>
                      <a:pt x="97" y="70"/>
                      <a:pt x="99" y="62"/>
                      <a:pt x="100" y="54"/>
                    </a:cubicBezTo>
                    <a:cubicBezTo>
                      <a:pt x="105" y="59"/>
                      <a:pt x="111" y="62"/>
                      <a:pt x="115" y="63"/>
                    </a:cubicBezTo>
                    <a:cubicBezTo>
                      <a:pt x="116" y="63"/>
                      <a:pt x="117" y="63"/>
                      <a:pt x="118" y="63"/>
                    </a:cubicBezTo>
                    <a:cubicBezTo>
                      <a:pt x="125" y="63"/>
                      <a:pt x="132" y="58"/>
                      <a:pt x="135" y="51"/>
                    </a:cubicBezTo>
                    <a:cubicBezTo>
                      <a:pt x="138" y="56"/>
                      <a:pt x="142" y="60"/>
                      <a:pt x="149" y="64"/>
                    </a:cubicBezTo>
                    <a:cubicBezTo>
                      <a:pt x="152" y="65"/>
                      <a:pt x="155" y="65"/>
                      <a:pt x="157" y="65"/>
                    </a:cubicBezTo>
                    <a:cubicBezTo>
                      <a:pt x="160" y="65"/>
                      <a:pt x="163" y="64"/>
                      <a:pt x="165" y="63"/>
                    </a:cubicBezTo>
                    <a:cubicBezTo>
                      <a:pt x="166" y="66"/>
                      <a:pt x="168" y="70"/>
                      <a:pt x="171" y="73"/>
                    </a:cubicBezTo>
                    <a:cubicBezTo>
                      <a:pt x="176" y="78"/>
                      <a:pt x="182" y="80"/>
                      <a:pt x="187" y="80"/>
                    </a:cubicBezTo>
                    <a:cubicBezTo>
                      <a:pt x="187" y="80"/>
                      <a:pt x="188" y="80"/>
                      <a:pt x="188" y="80"/>
                    </a:cubicBezTo>
                    <a:cubicBezTo>
                      <a:pt x="186" y="84"/>
                      <a:pt x="187" y="87"/>
                      <a:pt x="193" y="93"/>
                    </a:cubicBezTo>
                    <a:cubicBezTo>
                      <a:pt x="193" y="93"/>
                      <a:pt x="194" y="94"/>
                      <a:pt x="194" y="94"/>
                    </a:cubicBezTo>
                    <a:cubicBezTo>
                      <a:pt x="201" y="95"/>
                      <a:pt x="208" y="96"/>
                      <a:pt x="214" y="98"/>
                    </a:cubicBezTo>
                    <a:cubicBezTo>
                      <a:pt x="214" y="97"/>
                      <a:pt x="214" y="97"/>
                      <a:pt x="214" y="96"/>
                    </a:cubicBezTo>
                    <a:cubicBezTo>
                      <a:pt x="215" y="95"/>
                      <a:pt x="215" y="94"/>
                      <a:pt x="215" y="93"/>
                    </a:cubicBezTo>
                    <a:cubicBezTo>
                      <a:pt x="214" y="90"/>
                      <a:pt x="212" y="83"/>
                      <a:pt x="209" y="75"/>
                    </a:cubicBezTo>
                    <a:cubicBezTo>
                      <a:pt x="206" y="76"/>
                      <a:pt x="204" y="76"/>
                      <a:pt x="201" y="76"/>
                    </a:cubicBezTo>
                    <a:cubicBezTo>
                      <a:pt x="198" y="76"/>
                      <a:pt x="194" y="75"/>
                      <a:pt x="192" y="73"/>
                    </a:cubicBezTo>
                    <a:cubicBezTo>
                      <a:pt x="190" y="73"/>
                      <a:pt x="188" y="74"/>
                      <a:pt x="186" y="74"/>
                    </a:cubicBezTo>
                    <a:cubicBezTo>
                      <a:pt x="184" y="74"/>
                      <a:pt x="181" y="73"/>
                      <a:pt x="179" y="71"/>
                    </a:cubicBezTo>
                    <a:cubicBezTo>
                      <a:pt x="174" y="68"/>
                      <a:pt x="170" y="63"/>
                      <a:pt x="173" y="57"/>
                    </a:cubicBezTo>
                    <a:cubicBezTo>
                      <a:pt x="178" y="60"/>
                      <a:pt x="183" y="64"/>
                      <a:pt x="187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8" y="63"/>
                      <a:pt x="190" y="57"/>
                      <a:pt x="195" y="50"/>
                    </a:cubicBezTo>
                    <a:cubicBezTo>
                      <a:pt x="190" y="43"/>
                      <a:pt x="183" y="36"/>
                      <a:pt x="175" y="28"/>
                    </a:cubicBezTo>
                    <a:cubicBezTo>
                      <a:pt x="172" y="29"/>
                      <a:pt x="168" y="29"/>
                      <a:pt x="165" y="29"/>
                    </a:cubicBezTo>
                    <a:cubicBezTo>
                      <a:pt x="165" y="29"/>
                      <a:pt x="165" y="29"/>
                      <a:pt x="164" y="29"/>
                    </a:cubicBezTo>
                    <a:cubicBezTo>
                      <a:pt x="141" y="29"/>
                      <a:pt x="120" y="17"/>
                      <a:pt x="10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3" name="Freeform 371"/>
              <p:cNvSpPr>
                <a:spLocks noEditPoints="1"/>
              </p:cNvSpPr>
              <p:nvPr/>
            </p:nvSpPr>
            <p:spPr bwMode="auto">
              <a:xfrm>
                <a:off x="6751" y="3180"/>
                <a:ext cx="110" cy="103"/>
              </a:xfrm>
              <a:custGeom>
                <a:avLst/>
                <a:gdLst>
                  <a:gd name="T0" fmla="*/ 128 w 223"/>
                  <a:gd name="T1" fmla="*/ 197 h 209"/>
                  <a:gd name="T2" fmla="*/ 129 w 223"/>
                  <a:gd name="T3" fmla="*/ 206 h 209"/>
                  <a:gd name="T4" fmla="*/ 131 w 223"/>
                  <a:gd name="T5" fmla="*/ 196 h 209"/>
                  <a:gd name="T6" fmla="*/ 112 w 223"/>
                  <a:gd name="T7" fmla="*/ 194 h 209"/>
                  <a:gd name="T8" fmla="*/ 121 w 223"/>
                  <a:gd name="T9" fmla="*/ 196 h 209"/>
                  <a:gd name="T10" fmla="*/ 150 w 223"/>
                  <a:gd name="T11" fmla="*/ 175 h 209"/>
                  <a:gd name="T12" fmla="*/ 163 w 223"/>
                  <a:gd name="T13" fmla="*/ 151 h 209"/>
                  <a:gd name="T14" fmla="*/ 150 w 223"/>
                  <a:gd name="T15" fmla="*/ 175 h 209"/>
                  <a:gd name="T16" fmla="*/ 160 w 223"/>
                  <a:gd name="T17" fmla="*/ 128 h 209"/>
                  <a:gd name="T18" fmla="*/ 174 w 223"/>
                  <a:gd name="T19" fmla="*/ 115 h 209"/>
                  <a:gd name="T20" fmla="*/ 173 w 223"/>
                  <a:gd name="T21" fmla="*/ 109 h 209"/>
                  <a:gd name="T22" fmla="*/ 163 w 223"/>
                  <a:gd name="T23" fmla="*/ 82 h 209"/>
                  <a:gd name="T24" fmla="*/ 150 w 223"/>
                  <a:gd name="T25" fmla="*/ 77 h 209"/>
                  <a:gd name="T26" fmla="*/ 139 w 223"/>
                  <a:gd name="T27" fmla="*/ 54 h 209"/>
                  <a:gd name="T28" fmla="*/ 159 w 223"/>
                  <a:gd name="T29" fmla="*/ 76 h 209"/>
                  <a:gd name="T30" fmla="*/ 14 w 223"/>
                  <a:gd name="T31" fmla="*/ 57 h 209"/>
                  <a:gd name="T32" fmla="*/ 29 w 223"/>
                  <a:gd name="T33" fmla="*/ 58 h 209"/>
                  <a:gd name="T34" fmla="*/ 17 w 223"/>
                  <a:gd name="T35" fmla="*/ 68 h 209"/>
                  <a:gd name="T36" fmla="*/ 10 w 223"/>
                  <a:gd name="T37" fmla="*/ 66 h 209"/>
                  <a:gd name="T38" fmla="*/ 14 w 223"/>
                  <a:gd name="T39" fmla="*/ 57 h 209"/>
                  <a:gd name="T40" fmla="*/ 109 w 223"/>
                  <a:gd name="T41" fmla="*/ 46 h 209"/>
                  <a:gd name="T42" fmla="*/ 105 w 223"/>
                  <a:gd name="T43" fmla="*/ 34 h 209"/>
                  <a:gd name="T44" fmla="*/ 117 w 223"/>
                  <a:gd name="T45" fmla="*/ 50 h 209"/>
                  <a:gd name="T46" fmla="*/ 36 w 223"/>
                  <a:gd name="T47" fmla="*/ 40 h 209"/>
                  <a:gd name="T48" fmla="*/ 52 w 223"/>
                  <a:gd name="T49" fmla="*/ 41 h 209"/>
                  <a:gd name="T50" fmla="*/ 79 w 223"/>
                  <a:gd name="T51" fmla="*/ 44 h 209"/>
                  <a:gd name="T52" fmla="*/ 67 w 223"/>
                  <a:gd name="T53" fmla="*/ 30 h 209"/>
                  <a:gd name="T54" fmla="*/ 99 w 223"/>
                  <a:gd name="T55" fmla="*/ 32 h 209"/>
                  <a:gd name="T56" fmla="*/ 85 w 223"/>
                  <a:gd name="T57" fmla="*/ 44 h 209"/>
                  <a:gd name="T58" fmla="*/ 81 w 223"/>
                  <a:gd name="T59" fmla="*/ 44 h 209"/>
                  <a:gd name="T60" fmla="*/ 88 w 223"/>
                  <a:gd name="T61" fmla="*/ 0 h 209"/>
                  <a:gd name="T62" fmla="*/ 1 w 223"/>
                  <a:gd name="T63" fmla="*/ 66 h 209"/>
                  <a:gd name="T64" fmla="*/ 3 w 223"/>
                  <a:gd name="T65" fmla="*/ 69 h 209"/>
                  <a:gd name="T66" fmla="*/ 4 w 223"/>
                  <a:gd name="T67" fmla="*/ 69 h 209"/>
                  <a:gd name="T68" fmla="*/ 6 w 223"/>
                  <a:gd name="T69" fmla="*/ 72 h 209"/>
                  <a:gd name="T70" fmla="*/ 23 w 223"/>
                  <a:gd name="T71" fmla="*/ 74 h 209"/>
                  <a:gd name="T72" fmla="*/ 36 w 223"/>
                  <a:gd name="T73" fmla="*/ 47 h 209"/>
                  <a:gd name="T74" fmla="*/ 51 w 223"/>
                  <a:gd name="T75" fmla="*/ 48 h 209"/>
                  <a:gd name="T76" fmla="*/ 64 w 223"/>
                  <a:gd name="T77" fmla="*/ 37 h 209"/>
                  <a:gd name="T78" fmla="*/ 84 w 223"/>
                  <a:gd name="T79" fmla="*/ 51 h 209"/>
                  <a:gd name="T80" fmla="*/ 100 w 223"/>
                  <a:gd name="T81" fmla="*/ 43 h 209"/>
                  <a:gd name="T82" fmla="*/ 117 w 223"/>
                  <a:gd name="T83" fmla="*/ 57 h 209"/>
                  <a:gd name="T84" fmla="*/ 129 w 223"/>
                  <a:gd name="T85" fmla="*/ 63 h 209"/>
                  <a:gd name="T86" fmla="*/ 147 w 223"/>
                  <a:gd name="T87" fmla="*/ 83 h 209"/>
                  <a:gd name="T88" fmla="*/ 151 w 223"/>
                  <a:gd name="T89" fmla="*/ 99 h 209"/>
                  <a:gd name="T90" fmla="*/ 154 w 223"/>
                  <a:gd name="T91" fmla="*/ 124 h 209"/>
                  <a:gd name="T92" fmla="*/ 145 w 223"/>
                  <a:gd name="T93" fmla="*/ 155 h 209"/>
                  <a:gd name="T94" fmla="*/ 140 w 223"/>
                  <a:gd name="T95" fmla="*/ 170 h 209"/>
                  <a:gd name="T96" fmla="*/ 122 w 223"/>
                  <a:gd name="T97" fmla="*/ 187 h 209"/>
                  <a:gd name="T98" fmla="*/ 109 w 223"/>
                  <a:gd name="T99" fmla="*/ 188 h 209"/>
                  <a:gd name="T100" fmla="*/ 102 w 223"/>
                  <a:gd name="T101" fmla="*/ 208 h 209"/>
                  <a:gd name="T102" fmla="*/ 104 w 223"/>
                  <a:gd name="T103" fmla="*/ 209 h 209"/>
                  <a:gd name="T104" fmla="*/ 124 w 223"/>
                  <a:gd name="T105" fmla="*/ 192 h 209"/>
                  <a:gd name="T106" fmla="*/ 127 w 223"/>
                  <a:gd name="T107" fmla="*/ 188 h 209"/>
                  <a:gd name="T108" fmla="*/ 131 w 223"/>
                  <a:gd name="T109" fmla="*/ 181 h 209"/>
                  <a:gd name="T110" fmla="*/ 145 w 223"/>
                  <a:gd name="T111" fmla="*/ 179 h 209"/>
                  <a:gd name="T112" fmla="*/ 154 w 223"/>
                  <a:gd name="T113" fmla="*/ 198 h 209"/>
                  <a:gd name="T114" fmla="*/ 204 w 223"/>
                  <a:gd name="T115" fmla="*/ 59 h 209"/>
                  <a:gd name="T116" fmla="*/ 128 w 223"/>
                  <a:gd name="T117" fmla="*/ 11 h 209"/>
                  <a:gd name="T118" fmla="*/ 88 w 223"/>
                  <a:gd name="T119" fmla="*/ 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3" h="209">
                    <a:moveTo>
                      <a:pt x="131" y="196"/>
                    </a:moveTo>
                    <a:cubicBezTo>
                      <a:pt x="130" y="196"/>
                      <a:pt x="129" y="197"/>
                      <a:pt x="128" y="197"/>
                    </a:cubicBezTo>
                    <a:cubicBezTo>
                      <a:pt x="127" y="200"/>
                      <a:pt x="127" y="202"/>
                      <a:pt x="128" y="204"/>
                    </a:cubicBezTo>
                    <a:cubicBezTo>
                      <a:pt x="129" y="205"/>
                      <a:pt x="129" y="206"/>
                      <a:pt x="129" y="206"/>
                    </a:cubicBezTo>
                    <a:cubicBezTo>
                      <a:pt x="134" y="205"/>
                      <a:pt x="138" y="204"/>
                      <a:pt x="143" y="202"/>
                    </a:cubicBezTo>
                    <a:cubicBezTo>
                      <a:pt x="139" y="200"/>
                      <a:pt x="135" y="197"/>
                      <a:pt x="131" y="196"/>
                    </a:cubicBezTo>
                    <a:moveTo>
                      <a:pt x="105" y="203"/>
                    </a:moveTo>
                    <a:cubicBezTo>
                      <a:pt x="106" y="199"/>
                      <a:pt x="110" y="195"/>
                      <a:pt x="112" y="194"/>
                    </a:cubicBezTo>
                    <a:cubicBezTo>
                      <a:pt x="113" y="193"/>
                      <a:pt x="114" y="193"/>
                      <a:pt x="115" y="193"/>
                    </a:cubicBezTo>
                    <a:cubicBezTo>
                      <a:pt x="118" y="193"/>
                      <a:pt x="120" y="194"/>
                      <a:pt x="121" y="196"/>
                    </a:cubicBezTo>
                    <a:cubicBezTo>
                      <a:pt x="116" y="199"/>
                      <a:pt x="110" y="201"/>
                      <a:pt x="105" y="203"/>
                    </a:cubicBezTo>
                    <a:moveTo>
                      <a:pt x="150" y="175"/>
                    </a:moveTo>
                    <a:cubicBezTo>
                      <a:pt x="148" y="170"/>
                      <a:pt x="146" y="166"/>
                      <a:pt x="150" y="161"/>
                    </a:cubicBezTo>
                    <a:cubicBezTo>
                      <a:pt x="154" y="155"/>
                      <a:pt x="158" y="151"/>
                      <a:pt x="163" y="151"/>
                    </a:cubicBezTo>
                    <a:cubicBezTo>
                      <a:pt x="164" y="151"/>
                      <a:pt x="165" y="152"/>
                      <a:pt x="166" y="152"/>
                    </a:cubicBezTo>
                    <a:cubicBezTo>
                      <a:pt x="162" y="160"/>
                      <a:pt x="157" y="168"/>
                      <a:pt x="150" y="175"/>
                    </a:cubicBezTo>
                    <a:moveTo>
                      <a:pt x="169" y="146"/>
                    </a:moveTo>
                    <a:cubicBezTo>
                      <a:pt x="163" y="142"/>
                      <a:pt x="159" y="135"/>
                      <a:pt x="160" y="128"/>
                    </a:cubicBezTo>
                    <a:cubicBezTo>
                      <a:pt x="160" y="125"/>
                      <a:pt x="168" y="115"/>
                      <a:pt x="174" y="115"/>
                    </a:cubicBezTo>
                    <a:cubicBezTo>
                      <a:pt x="174" y="115"/>
                      <a:pt x="174" y="115"/>
                      <a:pt x="174" y="115"/>
                    </a:cubicBezTo>
                    <a:cubicBezTo>
                      <a:pt x="175" y="126"/>
                      <a:pt x="173" y="136"/>
                      <a:pt x="169" y="146"/>
                    </a:cubicBezTo>
                    <a:moveTo>
                      <a:pt x="173" y="109"/>
                    </a:moveTo>
                    <a:cubicBezTo>
                      <a:pt x="166" y="107"/>
                      <a:pt x="157" y="103"/>
                      <a:pt x="156" y="96"/>
                    </a:cubicBezTo>
                    <a:cubicBezTo>
                      <a:pt x="156" y="90"/>
                      <a:pt x="159" y="85"/>
                      <a:pt x="163" y="82"/>
                    </a:cubicBezTo>
                    <a:cubicBezTo>
                      <a:pt x="169" y="91"/>
                      <a:pt x="172" y="100"/>
                      <a:pt x="173" y="109"/>
                    </a:cubicBezTo>
                    <a:moveTo>
                      <a:pt x="150" y="77"/>
                    </a:moveTo>
                    <a:cubicBezTo>
                      <a:pt x="140" y="77"/>
                      <a:pt x="131" y="72"/>
                      <a:pt x="137" y="59"/>
                    </a:cubicBezTo>
                    <a:cubicBezTo>
                      <a:pt x="137" y="57"/>
                      <a:pt x="138" y="56"/>
                      <a:pt x="139" y="54"/>
                    </a:cubicBezTo>
                    <a:cubicBezTo>
                      <a:pt x="145" y="59"/>
                      <a:pt x="150" y="64"/>
                      <a:pt x="156" y="71"/>
                    </a:cubicBezTo>
                    <a:cubicBezTo>
                      <a:pt x="157" y="73"/>
                      <a:pt x="158" y="74"/>
                      <a:pt x="159" y="76"/>
                    </a:cubicBezTo>
                    <a:cubicBezTo>
                      <a:pt x="156" y="76"/>
                      <a:pt x="153" y="77"/>
                      <a:pt x="150" y="77"/>
                    </a:cubicBezTo>
                    <a:moveTo>
                      <a:pt x="14" y="57"/>
                    </a:moveTo>
                    <a:cubicBezTo>
                      <a:pt x="19" y="52"/>
                      <a:pt x="24" y="48"/>
                      <a:pt x="29" y="44"/>
                    </a:cubicBezTo>
                    <a:cubicBezTo>
                      <a:pt x="30" y="48"/>
                      <a:pt x="30" y="53"/>
                      <a:pt x="29" y="58"/>
                    </a:cubicBezTo>
                    <a:cubicBezTo>
                      <a:pt x="28" y="64"/>
                      <a:pt x="25" y="66"/>
                      <a:pt x="20" y="67"/>
                    </a:cubicBezTo>
                    <a:cubicBezTo>
                      <a:pt x="19" y="68"/>
                      <a:pt x="18" y="68"/>
                      <a:pt x="17" y="68"/>
                    </a:cubicBezTo>
                    <a:cubicBezTo>
                      <a:pt x="16" y="69"/>
                      <a:pt x="15" y="69"/>
                      <a:pt x="15" y="69"/>
                    </a:cubicBezTo>
                    <a:cubicBezTo>
                      <a:pt x="13" y="69"/>
                      <a:pt x="11" y="68"/>
                      <a:pt x="10" y="66"/>
                    </a:cubicBezTo>
                    <a:cubicBezTo>
                      <a:pt x="10" y="65"/>
                      <a:pt x="9" y="64"/>
                      <a:pt x="9" y="64"/>
                    </a:cubicBezTo>
                    <a:cubicBezTo>
                      <a:pt x="10" y="61"/>
                      <a:pt x="12" y="59"/>
                      <a:pt x="14" y="57"/>
                    </a:cubicBezTo>
                    <a:moveTo>
                      <a:pt x="117" y="50"/>
                    </a:moveTo>
                    <a:cubicBezTo>
                      <a:pt x="113" y="50"/>
                      <a:pt x="110" y="49"/>
                      <a:pt x="109" y="46"/>
                    </a:cubicBezTo>
                    <a:cubicBezTo>
                      <a:pt x="107" y="44"/>
                      <a:pt x="105" y="40"/>
                      <a:pt x="104" y="36"/>
                    </a:cubicBezTo>
                    <a:cubicBezTo>
                      <a:pt x="105" y="36"/>
                      <a:pt x="105" y="35"/>
                      <a:pt x="105" y="34"/>
                    </a:cubicBezTo>
                    <a:cubicBezTo>
                      <a:pt x="114" y="37"/>
                      <a:pt x="122" y="41"/>
                      <a:pt x="131" y="47"/>
                    </a:cubicBezTo>
                    <a:cubicBezTo>
                      <a:pt x="127" y="49"/>
                      <a:pt x="121" y="50"/>
                      <a:pt x="117" y="50"/>
                    </a:cubicBezTo>
                    <a:moveTo>
                      <a:pt x="45" y="43"/>
                    </a:moveTo>
                    <a:cubicBezTo>
                      <a:pt x="42" y="43"/>
                      <a:pt x="39" y="42"/>
                      <a:pt x="36" y="40"/>
                    </a:cubicBezTo>
                    <a:cubicBezTo>
                      <a:pt x="43" y="36"/>
                      <a:pt x="50" y="33"/>
                      <a:pt x="58" y="32"/>
                    </a:cubicBezTo>
                    <a:cubicBezTo>
                      <a:pt x="58" y="36"/>
                      <a:pt x="57" y="39"/>
                      <a:pt x="52" y="41"/>
                    </a:cubicBezTo>
                    <a:cubicBezTo>
                      <a:pt x="49" y="43"/>
                      <a:pt x="47" y="43"/>
                      <a:pt x="45" y="43"/>
                    </a:cubicBezTo>
                    <a:moveTo>
                      <a:pt x="79" y="44"/>
                    </a:moveTo>
                    <a:cubicBezTo>
                      <a:pt x="74" y="42"/>
                      <a:pt x="71" y="39"/>
                      <a:pt x="70" y="35"/>
                    </a:cubicBezTo>
                    <a:cubicBezTo>
                      <a:pt x="69" y="33"/>
                      <a:pt x="68" y="32"/>
                      <a:pt x="67" y="30"/>
                    </a:cubicBezTo>
                    <a:cubicBezTo>
                      <a:pt x="70" y="30"/>
                      <a:pt x="74" y="29"/>
                      <a:pt x="78" y="29"/>
                    </a:cubicBezTo>
                    <a:cubicBezTo>
                      <a:pt x="85" y="29"/>
                      <a:pt x="92" y="30"/>
                      <a:pt x="99" y="32"/>
                    </a:cubicBezTo>
                    <a:cubicBezTo>
                      <a:pt x="99" y="33"/>
                      <a:pt x="99" y="34"/>
                      <a:pt x="99" y="35"/>
                    </a:cubicBezTo>
                    <a:cubicBezTo>
                      <a:pt x="96" y="40"/>
                      <a:pt x="90" y="44"/>
                      <a:pt x="85" y="44"/>
                    </a:cubicBezTo>
                    <a:cubicBezTo>
                      <a:pt x="84" y="44"/>
                      <a:pt x="84" y="44"/>
                      <a:pt x="83" y="44"/>
                    </a:cubicBezTo>
                    <a:cubicBezTo>
                      <a:pt x="82" y="44"/>
                      <a:pt x="81" y="44"/>
                      <a:pt x="81" y="44"/>
                    </a:cubicBezTo>
                    <a:cubicBezTo>
                      <a:pt x="80" y="44"/>
                      <a:pt x="80" y="44"/>
                      <a:pt x="79" y="44"/>
                    </a:cubicBezTo>
                    <a:moveTo>
                      <a:pt x="88" y="0"/>
                    </a:moveTo>
                    <a:cubicBezTo>
                      <a:pt x="49" y="6"/>
                      <a:pt x="22" y="31"/>
                      <a:pt x="9" y="49"/>
                    </a:cubicBezTo>
                    <a:cubicBezTo>
                      <a:pt x="4" y="56"/>
                      <a:pt x="2" y="62"/>
                      <a:pt x="1" y="66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0" y="68"/>
                      <a:pt x="2" y="69"/>
                      <a:pt x="3" y="69"/>
                    </a:cubicBezTo>
                    <a:cubicBezTo>
                      <a:pt x="4" y="69"/>
                      <a:pt x="4" y="69"/>
                      <a:pt x="4" y="69"/>
                    </a:cubicBezTo>
                    <a:cubicBezTo>
                      <a:pt x="4" y="69"/>
                      <a:pt x="4" y="69"/>
                      <a:pt x="4" y="69"/>
                    </a:cubicBezTo>
                    <a:cubicBezTo>
                      <a:pt x="4" y="69"/>
                      <a:pt x="4" y="69"/>
                      <a:pt x="4" y="70"/>
                    </a:cubicBezTo>
                    <a:cubicBezTo>
                      <a:pt x="5" y="70"/>
                      <a:pt x="5" y="71"/>
                      <a:pt x="6" y="72"/>
                    </a:cubicBezTo>
                    <a:cubicBezTo>
                      <a:pt x="8" y="74"/>
                      <a:pt x="12" y="75"/>
                      <a:pt x="15" y="75"/>
                    </a:cubicBezTo>
                    <a:cubicBezTo>
                      <a:pt x="18" y="75"/>
                      <a:pt x="20" y="75"/>
                      <a:pt x="23" y="74"/>
                    </a:cubicBezTo>
                    <a:cubicBezTo>
                      <a:pt x="25" y="73"/>
                      <a:pt x="28" y="71"/>
                      <a:pt x="29" y="69"/>
                    </a:cubicBezTo>
                    <a:cubicBezTo>
                      <a:pt x="34" y="64"/>
                      <a:pt x="37" y="55"/>
                      <a:pt x="36" y="47"/>
                    </a:cubicBezTo>
                    <a:cubicBezTo>
                      <a:pt x="39" y="49"/>
                      <a:pt x="42" y="50"/>
                      <a:pt x="45" y="50"/>
                    </a:cubicBezTo>
                    <a:cubicBezTo>
                      <a:pt x="47" y="50"/>
                      <a:pt x="49" y="49"/>
                      <a:pt x="51" y="48"/>
                    </a:cubicBezTo>
                    <a:cubicBezTo>
                      <a:pt x="54" y="47"/>
                      <a:pt x="60" y="45"/>
                      <a:pt x="62" y="42"/>
                    </a:cubicBezTo>
                    <a:cubicBezTo>
                      <a:pt x="63" y="40"/>
                      <a:pt x="64" y="39"/>
                      <a:pt x="64" y="37"/>
                    </a:cubicBezTo>
                    <a:cubicBezTo>
                      <a:pt x="66" y="41"/>
                      <a:pt x="68" y="45"/>
                      <a:pt x="72" y="48"/>
                    </a:cubicBezTo>
                    <a:cubicBezTo>
                      <a:pt x="74" y="50"/>
                      <a:pt x="80" y="51"/>
                      <a:pt x="84" y="51"/>
                    </a:cubicBezTo>
                    <a:cubicBezTo>
                      <a:pt x="86" y="51"/>
                      <a:pt x="87" y="51"/>
                      <a:pt x="87" y="51"/>
                    </a:cubicBezTo>
                    <a:cubicBezTo>
                      <a:pt x="91" y="49"/>
                      <a:pt x="96" y="46"/>
                      <a:pt x="100" y="43"/>
                    </a:cubicBezTo>
                    <a:cubicBezTo>
                      <a:pt x="101" y="46"/>
                      <a:pt x="103" y="50"/>
                      <a:pt x="105" y="52"/>
                    </a:cubicBezTo>
                    <a:cubicBezTo>
                      <a:pt x="108" y="55"/>
                      <a:pt x="112" y="57"/>
                      <a:pt x="117" y="57"/>
                    </a:cubicBezTo>
                    <a:cubicBezTo>
                      <a:pt x="122" y="57"/>
                      <a:pt x="128" y="55"/>
                      <a:pt x="134" y="52"/>
                    </a:cubicBezTo>
                    <a:cubicBezTo>
                      <a:pt x="132" y="56"/>
                      <a:pt x="129" y="60"/>
                      <a:pt x="129" y="63"/>
                    </a:cubicBezTo>
                    <a:cubicBezTo>
                      <a:pt x="127" y="69"/>
                      <a:pt x="131" y="75"/>
                      <a:pt x="134" y="79"/>
                    </a:cubicBezTo>
                    <a:cubicBezTo>
                      <a:pt x="137" y="82"/>
                      <a:pt x="142" y="83"/>
                      <a:pt x="147" y="83"/>
                    </a:cubicBezTo>
                    <a:cubicBezTo>
                      <a:pt x="149" y="83"/>
                      <a:pt x="152" y="83"/>
                      <a:pt x="154" y="83"/>
                    </a:cubicBezTo>
                    <a:cubicBezTo>
                      <a:pt x="151" y="87"/>
                      <a:pt x="149" y="93"/>
                      <a:pt x="151" y="99"/>
                    </a:cubicBezTo>
                    <a:cubicBezTo>
                      <a:pt x="152" y="106"/>
                      <a:pt x="159" y="110"/>
                      <a:pt x="165" y="112"/>
                    </a:cubicBezTo>
                    <a:cubicBezTo>
                      <a:pt x="160" y="116"/>
                      <a:pt x="156" y="121"/>
                      <a:pt x="154" y="124"/>
                    </a:cubicBezTo>
                    <a:cubicBezTo>
                      <a:pt x="151" y="131"/>
                      <a:pt x="154" y="140"/>
                      <a:pt x="160" y="146"/>
                    </a:cubicBezTo>
                    <a:cubicBezTo>
                      <a:pt x="154" y="147"/>
                      <a:pt x="150" y="150"/>
                      <a:pt x="145" y="155"/>
                    </a:cubicBezTo>
                    <a:cubicBezTo>
                      <a:pt x="142" y="160"/>
                      <a:pt x="141" y="165"/>
                      <a:pt x="142" y="170"/>
                    </a:cubicBezTo>
                    <a:cubicBezTo>
                      <a:pt x="141" y="170"/>
                      <a:pt x="141" y="170"/>
                      <a:pt x="140" y="170"/>
                    </a:cubicBezTo>
                    <a:cubicBezTo>
                      <a:pt x="138" y="170"/>
                      <a:pt x="135" y="171"/>
                      <a:pt x="132" y="173"/>
                    </a:cubicBezTo>
                    <a:cubicBezTo>
                      <a:pt x="126" y="177"/>
                      <a:pt x="123" y="182"/>
                      <a:pt x="122" y="187"/>
                    </a:cubicBezTo>
                    <a:cubicBezTo>
                      <a:pt x="120" y="186"/>
                      <a:pt x="119" y="185"/>
                      <a:pt x="117" y="185"/>
                    </a:cubicBezTo>
                    <a:cubicBezTo>
                      <a:pt x="115" y="185"/>
                      <a:pt x="113" y="186"/>
                      <a:pt x="109" y="188"/>
                    </a:cubicBezTo>
                    <a:cubicBezTo>
                      <a:pt x="107" y="190"/>
                      <a:pt x="105" y="191"/>
                      <a:pt x="104" y="193"/>
                    </a:cubicBezTo>
                    <a:cubicBezTo>
                      <a:pt x="103" y="198"/>
                      <a:pt x="103" y="203"/>
                      <a:pt x="102" y="208"/>
                    </a:cubicBezTo>
                    <a:cubicBezTo>
                      <a:pt x="102" y="208"/>
                      <a:pt x="103" y="209"/>
                      <a:pt x="104" y="209"/>
                    </a:cubicBezTo>
                    <a:cubicBezTo>
                      <a:pt x="104" y="209"/>
                      <a:pt x="104" y="209"/>
                      <a:pt x="104" y="209"/>
                    </a:cubicBezTo>
                    <a:cubicBezTo>
                      <a:pt x="107" y="209"/>
                      <a:pt x="114" y="209"/>
                      <a:pt x="123" y="208"/>
                    </a:cubicBezTo>
                    <a:cubicBezTo>
                      <a:pt x="120" y="202"/>
                      <a:pt x="120" y="196"/>
                      <a:pt x="124" y="192"/>
                    </a:cubicBezTo>
                    <a:cubicBezTo>
                      <a:pt x="123" y="190"/>
                      <a:pt x="124" y="188"/>
                      <a:pt x="127" y="188"/>
                    </a:cubicBezTo>
                    <a:cubicBezTo>
                      <a:pt x="127" y="188"/>
                      <a:pt x="127" y="188"/>
                      <a:pt x="127" y="188"/>
                    </a:cubicBezTo>
                    <a:cubicBezTo>
                      <a:pt x="127" y="188"/>
                      <a:pt x="127" y="188"/>
                      <a:pt x="128" y="188"/>
                    </a:cubicBezTo>
                    <a:cubicBezTo>
                      <a:pt x="128" y="185"/>
                      <a:pt x="129" y="183"/>
                      <a:pt x="131" y="181"/>
                    </a:cubicBezTo>
                    <a:cubicBezTo>
                      <a:pt x="134" y="179"/>
                      <a:pt x="137" y="177"/>
                      <a:pt x="140" y="177"/>
                    </a:cubicBezTo>
                    <a:cubicBezTo>
                      <a:pt x="142" y="177"/>
                      <a:pt x="144" y="178"/>
                      <a:pt x="145" y="179"/>
                    </a:cubicBezTo>
                    <a:cubicBezTo>
                      <a:pt x="141" y="183"/>
                      <a:pt x="137" y="186"/>
                      <a:pt x="133" y="189"/>
                    </a:cubicBezTo>
                    <a:cubicBezTo>
                      <a:pt x="139" y="191"/>
                      <a:pt x="146" y="194"/>
                      <a:pt x="154" y="198"/>
                    </a:cubicBezTo>
                    <a:cubicBezTo>
                      <a:pt x="167" y="191"/>
                      <a:pt x="183" y="180"/>
                      <a:pt x="197" y="162"/>
                    </a:cubicBezTo>
                    <a:cubicBezTo>
                      <a:pt x="216" y="139"/>
                      <a:pt x="223" y="100"/>
                      <a:pt x="204" y="59"/>
                    </a:cubicBezTo>
                    <a:cubicBezTo>
                      <a:pt x="192" y="32"/>
                      <a:pt x="172" y="15"/>
                      <a:pt x="153" y="6"/>
                    </a:cubicBezTo>
                    <a:cubicBezTo>
                      <a:pt x="145" y="9"/>
                      <a:pt x="136" y="11"/>
                      <a:pt x="128" y="11"/>
                    </a:cubicBezTo>
                    <a:cubicBezTo>
                      <a:pt x="127" y="11"/>
                      <a:pt x="127" y="11"/>
                      <a:pt x="127" y="11"/>
                    </a:cubicBezTo>
                    <a:cubicBezTo>
                      <a:pt x="113" y="11"/>
                      <a:pt x="100" y="7"/>
                      <a:pt x="8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4" name="Freeform 372"/>
              <p:cNvSpPr>
                <a:spLocks noEditPoints="1"/>
              </p:cNvSpPr>
              <p:nvPr/>
            </p:nvSpPr>
            <p:spPr bwMode="auto">
              <a:xfrm>
                <a:off x="6762" y="3273"/>
                <a:ext cx="98" cy="109"/>
              </a:xfrm>
              <a:custGeom>
                <a:avLst/>
                <a:gdLst>
                  <a:gd name="T0" fmla="*/ 3 w 198"/>
                  <a:gd name="T1" fmla="*/ 127 h 221"/>
                  <a:gd name="T2" fmla="*/ 1 w 198"/>
                  <a:gd name="T3" fmla="*/ 132 h 221"/>
                  <a:gd name="T4" fmla="*/ 4 w 198"/>
                  <a:gd name="T5" fmla="*/ 127 h 221"/>
                  <a:gd name="T6" fmla="*/ 75 w 198"/>
                  <a:gd name="T7" fmla="*/ 182 h 221"/>
                  <a:gd name="T8" fmla="*/ 88 w 198"/>
                  <a:gd name="T9" fmla="*/ 169 h 221"/>
                  <a:gd name="T10" fmla="*/ 86 w 198"/>
                  <a:gd name="T11" fmla="*/ 183 h 221"/>
                  <a:gd name="T12" fmla="*/ 43 w 198"/>
                  <a:gd name="T13" fmla="*/ 170 h 221"/>
                  <a:gd name="T14" fmla="*/ 56 w 198"/>
                  <a:gd name="T15" fmla="*/ 166 h 221"/>
                  <a:gd name="T16" fmla="*/ 109 w 198"/>
                  <a:gd name="T17" fmla="*/ 178 h 221"/>
                  <a:gd name="T18" fmla="*/ 120 w 198"/>
                  <a:gd name="T19" fmla="*/ 158 h 221"/>
                  <a:gd name="T20" fmla="*/ 109 w 198"/>
                  <a:gd name="T21" fmla="*/ 178 h 221"/>
                  <a:gd name="T22" fmla="*/ 21 w 198"/>
                  <a:gd name="T23" fmla="*/ 152 h 221"/>
                  <a:gd name="T24" fmla="*/ 33 w 198"/>
                  <a:gd name="T25" fmla="*/ 153 h 221"/>
                  <a:gd name="T26" fmla="*/ 136 w 198"/>
                  <a:gd name="T27" fmla="*/ 157 h 221"/>
                  <a:gd name="T28" fmla="*/ 145 w 198"/>
                  <a:gd name="T29" fmla="*/ 132 h 221"/>
                  <a:gd name="T30" fmla="*/ 139 w 198"/>
                  <a:gd name="T31" fmla="*/ 153 h 221"/>
                  <a:gd name="T32" fmla="*/ 154 w 198"/>
                  <a:gd name="T33" fmla="*/ 123 h 221"/>
                  <a:gd name="T34" fmla="*/ 157 w 198"/>
                  <a:gd name="T35" fmla="*/ 95 h 221"/>
                  <a:gd name="T36" fmla="*/ 154 w 198"/>
                  <a:gd name="T37" fmla="*/ 123 h 221"/>
                  <a:gd name="T38" fmla="*/ 145 w 198"/>
                  <a:gd name="T39" fmla="*/ 76 h 221"/>
                  <a:gd name="T40" fmla="*/ 150 w 198"/>
                  <a:gd name="T41" fmla="*/ 61 h 221"/>
                  <a:gd name="T42" fmla="*/ 160 w 198"/>
                  <a:gd name="T43" fmla="*/ 89 h 221"/>
                  <a:gd name="T44" fmla="*/ 157 w 198"/>
                  <a:gd name="T45" fmla="*/ 89 h 221"/>
                  <a:gd name="T46" fmla="*/ 140 w 198"/>
                  <a:gd name="T47" fmla="*/ 44 h 221"/>
                  <a:gd name="T48" fmla="*/ 150 w 198"/>
                  <a:gd name="T49" fmla="*/ 49 h 221"/>
                  <a:gd name="T50" fmla="*/ 107 w 198"/>
                  <a:gd name="T51" fmla="*/ 18 h 221"/>
                  <a:gd name="T52" fmla="*/ 106 w 198"/>
                  <a:gd name="T53" fmla="*/ 9 h 221"/>
                  <a:gd name="T54" fmla="*/ 121 w 198"/>
                  <a:gd name="T55" fmla="*/ 14 h 221"/>
                  <a:gd name="T56" fmla="*/ 119 w 198"/>
                  <a:gd name="T57" fmla="*/ 26 h 221"/>
                  <a:gd name="T58" fmla="*/ 107 w 198"/>
                  <a:gd name="T59" fmla="*/ 18 h 221"/>
                  <a:gd name="T60" fmla="*/ 102 w 198"/>
                  <a:gd name="T61" fmla="*/ 4 h 221"/>
                  <a:gd name="T62" fmla="*/ 109 w 198"/>
                  <a:gd name="T63" fmla="*/ 29 h 221"/>
                  <a:gd name="T64" fmla="*/ 130 w 198"/>
                  <a:gd name="T65" fmla="*/ 31 h 221"/>
                  <a:gd name="T66" fmla="*/ 142 w 198"/>
                  <a:gd name="T67" fmla="*/ 55 h 221"/>
                  <a:gd name="T68" fmla="*/ 147 w 198"/>
                  <a:gd name="T69" fmla="*/ 56 h 221"/>
                  <a:gd name="T70" fmla="*/ 140 w 198"/>
                  <a:gd name="T71" fmla="*/ 81 h 221"/>
                  <a:gd name="T72" fmla="*/ 143 w 198"/>
                  <a:gd name="T73" fmla="*/ 99 h 221"/>
                  <a:gd name="T74" fmla="*/ 139 w 198"/>
                  <a:gd name="T75" fmla="*/ 125 h 221"/>
                  <a:gd name="T76" fmla="*/ 126 w 198"/>
                  <a:gd name="T77" fmla="*/ 134 h 221"/>
                  <a:gd name="T78" fmla="*/ 120 w 198"/>
                  <a:gd name="T79" fmla="*/ 152 h 221"/>
                  <a:gd name="T80" fmla="*/ 104 w 198"/>
                  <a:gd name="T81" fmla="*/ 171 h 221"/>
                  <a:gd name="T82" fmla="*/ 87 w 198"/>
                  <a:gd name="T83" fmla="*/ 162 h 221"/>
                  <a:gd name="T84" fmla="*/ 60 w 198"/>
                  <a:gd name="T85" fmla="*/ 161 h 221"/>
                  <a:gd name="T86" fmla="*/ 45 w 198"/>
                  <a:gd name="T87" fmla="*/ 161 h 221"/>
                  <a:gd name="T88" fmla="*/ 25 w 198"/>
                  <a:gd name="T89" fmla="*/ 145 h 221"/>
                  <a:gd name="T90" fmla="*/ 17 w 198"/>
                  <a:gd name="T91" fmla="*/ 130 h 221"/>
                  <a:gd name="T92" fmla="*/ 17 w 198"/>
                  <a:gd name="T93" fmla="*/ 137 h 221"/>
                  <a:gd name="T94" fmla="*/ 15 w 198"/>
                  <a:gd name="T95" fmla="*/ 145 h 221"/>
                  <a:gd name="T96" fmla="*/ 66 w 198"/>
                  <a:gd name="T97" fmla="*/ 213 h 221"/>
                  <a:gd name="T98" fmla="*/ 162 w 198"/>
                  <a:gd name="T99" fmla="*/ 197 h 221"/>
                  <a:gd name="T100" fmla="*/ 197 w 198"/>
                  <a:gd name="T101" fmla="*/ 137 h 221"/>
                  <a:gd name="T102" fmla="*/ 132 w 198"/>
                  <a:gd name="T103" fmla="*/ 10 h 221"/>
                  <a:gd name="T104" fmla="*/ 106 w 198"/>
                  <a:gd name="T105" fmla="*/ 0 h 221"/>
                  <a:gd name="T106" fmla="*/ 105 w 198"/>
                  <a:gd name="T107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8" h="221">
                    <a:moveTo>
                      <a:pt x="4" y="127"/>
                    </a:moveTo>
                    <a:cubicBezTo>
                      <a:pt x="3" y="127"/>
                      <a:pt x="3" y="127"/>
                      <a:pt x="3" y="127"/>
                    </a:cubicBezTo>
                    <a:cubicBezTo>
                      <a:pt x="2" y="127"/>
                      <a:pt x="1" y="128"/>
                      <a:pt x="1" y="129"/>
                    </a:cubicBezTo>
                    <a:cubicBezTo>
                      <a:pt x="1" y="130"/>
                      <a:pt x="0" y="131"/>
                      <a:pt x="1" y="132"/>
                    </a:cubicBezTo>
                    <a:cubicBezTo>
                      <a:pt x="1" y="132"/>
                      <a:pt x="1" y="133"/>
                      <a:pt x="1" y="133"/>
                    </a:cubicBezTo>
                    <a:cubicBezTo>
                      <a:pt x="2" y="131"/>
                      <a:pt x="3" y="129"/>
                      <a:pt x="4" y="127"/>
                    </a:cubicBezTo>
                    <a:moveTo>
                      <a:pt x="86" y="183"/>
                    </a:moveTo>
                    <a:cubicBezTo>
                      <a:pt x="82" y="183"/>
                      <a:pt x="78" y="183"/>
                      <a:pt x="75" y="182"/>
                    </a:cubicBezTo>
                    <a:cubicBezTo>
                      <a:pt x="76" y="176"/>
                      <a:pt x="82" y="170"/>
                      <a:pt x="88" y="169"/>
                    </a:cubicBezTo>
                    <a:cubicBezTo>
                      <a:pt x="88" y="169"/>
                      <a:pt x="88" y="169"/>
                      <a:pt x="88" y="169"/>
                    </a:cubicBezTo>
                    <a:cubicBezTo>
                      <a:pt x="91" y="169"/>
                      <a:pt x="103" y="175"/>
                      <a:pt x="104" y="180"/>
                    </a:cubicBezTo>
                    <a:cubicBezTo>
                      <a:pt x="98" y="182"/>
                      <a:pt x="92" y="183"/>
                      <a:pt x="86" y="183"/>
                    </a:cubicBezTo>
                    <a:moveTo>
                      <a:pt x="68" y="181"/>
                    </a:moveTo>
                    <a:cubicBezTo>
                      <a:pt x="60" y="179"/>
                      <a:pt x="51" y="175"/>
                      <a:pt x="43" y="170"/>
                    </a:cubicBezTo>
                    <a:cubicBezTo>
                      <a:pt x="46" y="167"/>
                      <a:pt x="49" y="166"/>
                      <a:pt x="52" y="166"/>
                    </a:cubicBezTo>
                    <a:cubicBezTo>
                      <a:pt x="53" y="166"/>
                      <a:pt x="54" y="166"/>
                      <a:pt x="56" y="166"/>
                    </a:cubicBezTo>
                    <a:cubicBezTo>
                      <a:pt x="64" y="170"/>
                      <a:pt x="68" y="173"/>
                      <a:pt x="68" y="181"/>
                    </a:cubicBezTo>
                    <a:moveTo>
                      <a:pt x="109" y="178"/>
                    </a:moveTo>
                    <a:cubicBezTo>
                      <a:pt x="109" y="171"/>
                      <a:pt x="110" y="161"/>
                      <a:pt x="117" y="159"/>
                    </a:cubicBezTo>
                    <a:cubicBezTo>
                      <a:pt x="118" y="158"/>
                      <a:pt x="119" y="158"/>
                      <a:pt x="120" y="158"/>
                    </a:cubicBezTo>
                    <a:cubicBezTo>
                      <a:pt x="124" y="158"/>
                      <a:pt x="128" y="160"/>
                      <a:pt x="131" y="163"/>
                    </a:cubicBezTo>
                    <a:cubicBezTo>
                      <a:pt x="124" y="170"/>
                      <a:pt x="117" y="175"/>
                      <a:pt x="109" y="178"/>
                    </a:cubicBezTo>
                    <a:moveTo>
                      <a:pt x="38" y="166"/>
                    </a:moveTo>
                    <a:cubicBezTo>
                      <a:pt x="32" y="162"/>
                      <a:pt x="26" y="157"/>
                      <a:pt x="21" y="152"/>
                    </a:cubicBezTo>
                    <a:cubicBezTo>
                      <a:pt x="23" y="151"/>
                      <a:pt x="25" y="151"/>
                      <a:pt x="26" y="151"/>
                    </a:cubicBezTo>
                    <a:cubicBezTo>
                      <a:pt x="29" y="151"/>
                      <a:pt x="31" y="151"/>
                      <a:pt x="33" y="153"/>
                    </a:cubicBezTo>
                    <a:cubicBezTo>
                      <a:pt x="37" y="157"/>
                      <a:pt x="41" y="161"/>
                      <a:pt x="38" y="166"/>
                    </a:cubicBezTo>
                    <a:moveTo>
                      <a:pt x="136" y="157"/>
                    </a:moveTo>
                    <a:cubicBezTo>
                      <a:pt x="131" y="147"/>
                      <a:pt x="128" y="131"/>
                      <a:pt x="141" y="131"/>
                    </a:cubicBezTo>
                    <a:cubicBezTo>
                      <a:pt x="142" y="131"/>
                      <a:pt x="144" y="131"/>
                      <a:pt x="145" y="132"/>
                    </a:cubicBezTo>
                    <a:cubicBezTo>
                      <a:pt x="147" y="132"/>
                      <a:pt x="149" y="132"/>
                      <a:pt x="151" y="133"/>
                    </a:cubicBezTo>
                    <a:cubicBezTo>
                      <a:pt x="148" y="139"/>
                      <a:pt x="144" y="146"/>
                      <a:pt x="139" y="153"/>
                    </a:cubicBezTo>
                    <a:cubicBezTo>
                      <a:pt x="138" y="154"/>
                      <a:pt x="137" y="156"/>
                      <a:pt x="136" y="157"/>
                    </a:cubicBezTo>
                    <a:moveTo>
                      <a:pt x="154" y="123"/>
                    </a:moveTo>
                    <a:cubicBezTo>
                      <a:pt x="150" y="116"/>
                      <a:pt x="145" y="106"/>
                      <a:pt x="149" y="101"/>
                    </a:cubicBezTo>
                    <a:cubicBezTo>
                      <a:pt x="151" y="100"/>
                      <a:pt x="154" y="96"/>
                      <a:pt x="157" y="95"/>
                    </a:cubicBezTo>
                    <a:cubicBezTo>
                      <a:pt x="158" y="95"/>
                      <a:pt x="159" y="96"/>
                      <a:pt x="160" y="96"/>
                    </a:cubicBezTo>
                    <a:cubicBezTo>
                      <a:pt x="159" y="104"/>
                      <a:pt x="158" y="114"/>
                      <a:pt x="154" y="123"/>
                    </a:cubicBezTo>
                    <a:moveTo>
                      <a:pt x="157" y="89"/>
                    </a:moveTo>
                    <a:cubicBezTo>
                      <a:pt x="151" y="87"/>
                      <a:pt x="145" y="81"/>
                      <a:pt x="145" y="76"/>
                    </a:cubicBezTo>
                    <a:cubicBezTo>
                      <a:pt x="145" y="75"/>
                      <a:pt x="145" y="73"/>
                      <a:pt x="144" y="72"/>
                    </a:cubicBezTo>
                    <a:cubicBezTo>
                      <a:pt x="145" y="67"/>
                      <a:pt x="146" y="63"/>
                      <a:pt x="150" y="61"/>
                    </a:cubicBezTo>
                    <a:cubicBezTo>
                      <a:pt x="151" y="59"/>
                      <a:pt x="153" y="58"/>
                      <a:pt x="154" y="57"/>
                    </a:cubicBezTo>
                    <a:cubicBezTo>
                      <a:pt x="157" y="67"/>
                      <a:pt x="160" y="77"/>
                      <a:pt x="160" y="89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8" y="89"/>
                      <a:pt x="157" y="89"/>
                    </a:cubicBezTo>
                    <a:moveTo>
                      <a:pt x="149" y="49"/>
                    </a:moveTo>
                    <a:cubicBezTo>
                      <a:pt x="146" y="49"/>
                      <a:pt x="143" y="49"/>
                      <a:pt x="140" y="44"/>
                    </a:cubicBezTo>
                    <a:cubicBezTo>
                      <a:pt x="135" y="39"/>
                      <a:pt x="135" y="34"/>
                      <a:pt x="137" y="29"/>
                    </a:cubicBezTo>
                    <a:cubicBezTo>
                      <a:pt x="142" y="35"/>
                      <a:pt x="147" y="42"/>
                      <a:pt x="150" y="49"/>
                    </a:cubicBezTo>
                    <a:cubicBezTo>
                      <a:pt x="150" y="49"/>
                      <a:pt x="150" y="49"/>
                      <a:pt x="149" y="49"/>
                    </a:cubicBezTo>
                    <a:moveTo>
                      <a:pt x="107" y="18"/>
                    </a:moveTo>
                    <a:cubicBezTo>
                      <a:pt x="107" y="18"/>
                      <a:pt x="107" y="17"/>
                      <a:pt x="106" y="16"/>
                    </a:cubicBezTo>
                    <a:cubicBezTo>
                      <a:pt x="105" y="14"/>
                      <a:pt x="105" y="12"/>
                      <a:pt x="106" y="9"/>
                    </a:cubicBezTo>
                    <a:cubicBezTo>
                      <a:pt x="107" y="9"/>
                      <a:pt x="108" y="8"/>
                      <a:pt x="109" y="8"/>
                    </a:cubicBezTo>
                    <a:cubicBezTo>
                      <a:pt x="113" y="9"/>
                      <a:pt x="117" y="12"/>
                      <a:pt x="121" y="14"/>
                    </a:cubicBezTo>
                    <a:cubicBezTo>
                      <a:pt x="125" y="17"/>
                      <a:pt x="128" y="20"/>
                      <a:pt x="132" y="23"/>
                    </a:cubicBezTo>
                    <a:cubicBezTo>
                      <a:pt x="128" y="25"/>
                      <a:pt x="123" y="26"/>
                      <a:pt x="119" y="26"/>
                    </a:cubicBezTo>
                    <a:cubicBezTo>
                      <a:pt x="119" y="26"/>
                      <a:pt x="118" y="26"/>
                      <a:pt x="118" y="26"/>
                    </a:cubicBezTo>
                    <a:cubicBezTo>
                      <a:pt x="113" y="26"/>
                      <a:pt x="110" y="23"/>
                      <a:pt x="107" y="18"/>
                    </a:cubicBezTo>
                    <a:moveTo>
                      <a:pt x="105" y="0"/>
                    </a:moveTo>
                    <a:cubicBezTo>
                      <a:pt x="102" y="0"/>
                      <a:pt x="101" y="2"/>
                      <a:pt x="102" y="4"/>
                    </a:cubicBezTo>
                    <a:cubicBezTo>
                      <a:pt x="98" y="8"/>
                      <a:pt x="98" y="14"/>
                      <a:pt x="101" y="20"/>
                    </a:cubicBezTo>
                    <a:cubicBezTo>
                      <a:pt x="102" y="23"/>
                      <a:pt x="105" y="27"/>
                      <a:pt x="109" y="29"/>
                    </a:cubicBezTo>
                    <a:cubicBezTo>
                      <a:pt x="112" y="31"/>
                      <a:pt x="117" y="32"/>
                      <a:pt x="121" y="32"/>
                    </a:cubicBezTo>
                    <a:cubicBezTo>
                      <a:pt x="124" y="32"/>
                      <a:pt x="128" y="32"/>
                      <a:pt x="130" y="31"/>
                    </a:cubicBezTo>
                    <a:cubicBezTo>
                      <a:pt x="129" y="36"/>
                      <a:pt x="130" y="41"/>
                      <a:pt x="134" y="46"/>
                    </a:cubicBezTo>
                    <a:cubicBezTo>
                      <a:pt x="136" y="48"/>
                      <a:pt x="139" y="53"/>
                      <a:pt x="142" y="55"/>
                    </a:cubicBezTo>
                    <a:cubicBezTo>
                      <a:pt x="144" y="55"/>
                      <a:pt x="145" y="56"/>
                      <a:pt x="146" y="56"/>
                    </a:cubicBezTo>
                    <a:cubicBezTo>
                      <a:pt x="146" y="56"/>
                      <a:pt x="147" y="56"/>
                      <a:pt x="147" y="56"/>
                    </a:cubicBezTo>
                    <a:cubicBezTo>
                      <a:pt x="144" y="59"/>
                      <a:pt x="140" y="61"/>
                      <a:pt x="139" y="66"/>
                    </a:cubicBezTo>
                    <a:cubicBezTo>
                      <a:pt x="137" y="69"/>
                      <a:pt x="138" y="79"/>
                      <a:pt x="140" y="81"/>
                    </a:cubicBezTo>
                    <a:cubicBezTo>
                      <a:pt x="143" y="85"/>
                      <a:pt x="146" y="89"/>
                      <a:pt x="151" y="92"/>
                    </a:cubicBezTo>
                    <a:cubicBezTo>
                      <a:pt x="148" y="94"/>
                      <a:pt x="145" y="97"/>
                      <a:pt x="143" y="99"/>
                    </a:cubicBezTo>
                    <a:cubicBezTo>
                      <a:pt x="138" y="108"/>
                      <a:pt x="144" y="119"/>
                      <a:pt x="150" y="127"/>
                    </a:cubicBezTo>
                    <a:cubicBezTo>
                      <a:pt x="147" y="127"/>
                      <a:pt x="142" y="125"/>
                      <a:pt x="139" y="125"/>
                    </a:cubicBezTo>
                    <a:cubicBezTo>
                      <a:pt x="139" y="125"/>
                      <a:pt x="139" y="125"/>
                      <a:pt x="139" y="125"/>
                    </a:cubicBezTo>
                    <a:cubicBezTo>
                      <a:pt x="134" y="125"/>
                      <a:pt x="129" y="130"/>
                      <a:pt x="126" y="134"/>
                    </a:cubicBezTo>
                    <a:cubicBezTo>
                      <a:pt x="123" y="138"/>
                      <a:pt x="125" y="147"/>
                      <a:pt x="128" y="154"/>
                    </a:cubicBezTo>
                    <a:cubicBezTo>
                      <a:pt x="125" y="153"/>
                      <a:pt x="123" y="152"/>
                      <a:pt x="120" y="152"/>
                    </a:cubicBezTo>
                    <a:cubicBezTo>
                      <a:pt x="117" y="152"/>
                      <a:pt x="115" y="153"/>
                      <a:pt x="113" y="154"/>
                    </a:cubicBezTo>
                    <a:cubicBezTo>
                      <a:pt x="107" y="157"/>
                      <a:pt x="105" y="164"/>
                      <a:pt x="104" y="171"/>
                    </a:cubicBezTo>
                    <a:cubicBezTo>
                      <a:pt x="100" y="167"/>
                      <a:pt x="94" y="164"/>
                      <a:pt x="91" y="163"/>
                    </a:cubicBezTo>
                    <a:cubicBezTo>
                      <a:pt x="89" y="162"/>
                      <a:pt x="88" y="162"/>
                      <a:pt x="87" y="162"/>
                    </a:cubicBezTo>
                    <a:cubicBezTo>
                      <a:pt x="81" y="162"/>
                      <a:pt x="76" y="167"/>
                      <a:pt x="72" y="173"/>
                    </a:cubicBezTo>
                    <a:cubicBezTo>
                      <a:pt x="70" y="168"/>
                      <a:pt x="66" y="164"/>
                      <a:pt x="60" y="161"/>
                    </a:cubicBezTo>
                    <a:cubicBezTo>
                      <a:pt x="57" y="160"/>
                      <a:pt x="55" y="159"/>
                      <a:pt x="52" y="159"/>
                    </a:cubicBezTo>
                    <a:cubicBezTo>
                      <a:pt x="50" y="159"/>
                      <a:pt x="47" y="160"/>
                      <a:pt x="45" y="161"/>
                    </a:cubicBezTo>
                    <a:cubicBezTo>
                      <a:pt x="45" y="158"/>
                      <a:pt x="43" y="155"/>
                      <a:pt x="40" y="152"/>
                    </a:cubicBezTo>
                    <a:cubicBezTo>
                      <a:pt x="35" y="147"/>
                      <a:pt x="30" y="145"/>
                      <a:pt x="25" y="145"/>
                    </a:cubicBezTo>
                    <a:cubicBezTo>
                      <a:pt x="27" y="141"/>
                      <a:pt x="26" y="138"/>
                      <a:pt x="21" y="133"/>
                    </a:cubicBezTo>
                    <a:cubicBezTo>
                      <a:pt x="20" y="132"/>
                      <a:pt x="18" y="131"/>
                      <a:pt x="17" y="130"/>
                    </a:cubicBezTo>
                    <a:cubicBezTo>
                      <a:pt x="17" y="132"/>
                      <a:pt x="17" y="134"/>
                      <a:pt x="16" y="137"/>
                    </a:cubicBezTo>
                    <a:cubicBezTo>
                      <a:pt x="17" y="137"/>
                      <a:pt x="17" y="137"/>
                      <a:pt x="17" y="137"/>
                    </a:cubicBezTo>
                    <a:cubicBezTo>
                      <a:pt x="20" y="140"/>
                      <a:pt x="19" y="143"/>
                      <a:pt x="16" y="146"/>
                    </a:cubicBezTo>
                    <a:cubicBezTo>
                      <a:pt x="16" y="146"/>
                      <a:pt x="16" y="145"/>
                      <a:pt x="15" y="145"/>
                    </a:cubicBezTo>
                    <a:cubicBezTo>
                      <a:pt x="14" y="150"/>
                      <a:pt x="13" y="154"/>
                      <a:pt x="11" y="160"/>
                    </a:cubicBezTo>
                    <a:cubicBezTo>
                      <a:pt x="20" y="176"/>
                      <a:pt x="36" y="197"/>
                      <a:pt x="66" y="213"/>
                    </a:cubicBezTo>
                    <a:cubicBezTo>
                      <a:pt x="76" y="218"/>
                      <a:pt x="88" y="221"/>
                      <a:pt x="101" y="221"/>
                    </a:cubicBezTo>
                    <a:cubicBezTo>
                      <a:pt x="121" y="221"/>
                      <a:pt x="142" y="214"/>
                      <a:pt x="162" y="197"/>
                    </a:cubicBezTo>
                    <a:cubicBezTo>
                      <a:pt x="164" y="196"/>
                      <a:pt x="166" y="194"/>
                      <a:pt x="168" y="192"/>
                    </a:cubicBezTo>
                    <a:cubicBezTo>
                      <a:pt x="170" y="170"/>
                      <a:pt x="181" y="150"/>
                      <a:pt x="197" y="137"/>
                    </a:cubicBezTo>
                    <a:cubicBezTo>
                      <a:pt x="198" y="131"/>
                      <a:pt x="198" y="125"/>
                      <a:pt x="198" y="119"/>
                    </a:cubicBezTo>
                    <a:cubicBezTo>
                      <a:pt x="194" y="59"/>
                      <a:pt x="159" y="25"/>
                      <a:pt x="132" y="10"/>
                    </a:cubicBezTo>
                    <a:cubicBezTo>
                      <a:pt x="124" y="6"/>
                      <a:pt x="117" y="3"/>
                      <a:pt x="111" y="1"/>
                    </a:cubicBezTo>
                    <a:cubicBezTo>
                      <a:pt x="109" y="1"/>
                      <a:pt x="107" y="0"/>
                      <a:pt x="106" y="0"/>
                    </a:cubicBezTo>
                    <a:cubicBezTo>
                      <a:pt x="105" y="0"/>
                      <a:pt x="105" y="0"/>
                      <a:pt x="105" y="0"/>
                    </a:cubicBezTo>
                    <a:cubicBezTo>
                      <a:pt x="105" y="0"/>
                      <a:pt x="105" y="0"/>
                      <a:pt x="10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5" name="Freeform 373"/>
              <p:cNvSpPr>
                <a:spLocks noEditPoints="1"/>
              </p:cNvSpPr>
              <p:nvPr/>
            </p:nvSpPr>
            <p:spPr bwMode="auto">
              <a:xfrm>
                <a:off x="6659" y="3284"/>
                <a:ext cx="112" cy="102"/>
              </a:xfrm>
              <a:custGeom>
                <a:avLst/>
                <a:gdLst>
                  <a:gd name="T0" fmla="*/ 111 w 226"/>
                  <a:gd name="T1" fmla="*/ 159 h 207"/>
                  <a:gd name="T2" fmla="*/ 124 w 226"/>
                  <a:gd name="T3" fmla="*/ 149 h 207"/>
                  <a:gd name="T4" fmla="*/ 137 w 226"/>
                  <a:gd name="T5" fmla="*/ 164 h 207"/>
                  <a:gd name="T6" fmla="*/ 155 w 226"/>
                  <a:gd name="T7" fmla="*/ 146 h 207"/>
                  <a:gd name="T8" fmla="*/ 174 w 226"/>
                  <a:gd name="T9" fmla="*/ 153 h 207"/>
                  <a:gd name="T10" fmla="*/ 104 w 226"/>
                  <a:gd name="T11" fmla="*/ 156 h 207"/>
                  <a:gd name="T12" fmla="*/ 79 w 226"/>
                  <a:gd name="T13" fmla="*/ 140 h 207"/>
                  <a:gd name="T14" fmla="*/ 93 w 226"/>
                  <a:gd name="T15" fmla="*/ 133 h 207"/>
                  <a:gd name="T16" fmla="*/ 179 w 226"/>
                  <a:gd name="T17" fmla="*/ 149 h 207"/>
                  <a:gd name="T18" fmla="*/ 193 w 226"/>
                  <a:gd name="T19" fmla="*/ 127 h 207"/>
                  <a:gd name="T20" fmla="*/ 179 w 226"/>
                  <a:gd name="T21" fmla="*/ 149 h 207"/>
                  <a:gd name="T22" fmla="*/ 54 w 226"/>
                  <a:gd name="T23" fmla="*/ 110 h 207"/>
                  <a:gd name="T24" fmla="*/ 57 w 226"/>
                  <a:gd name="T25" fmla="*/ 109 h 207"/>
                  <a:gd name="T26" fmla="*/ 71 w 226"/>
                  <a:gd name="T27" fmla="*/ 133 h 207"/>
                  <a:gd name="T28" fmla="*/ 201 w 226"/>
                  <a:gd name="T29" fmla="*/ 109 h 207"/>
                  <a:gd name="T30" fmla="*/ 212 w 226"/>
                  <a:gd name="T31" fmla="*/ 104 h 207"/>
                  <a:gd name="T32" fmla="*/ 202 w 226"/>
                  <a:gd name="T33" fmla="*/ 123 h 207"/>
                  <a:gd name="T34" fmla="*/ 43 w 226"/>
                  <a:gd name="T35" fmla="*/ 72 h 207"/>
                  <a:gd name="T36" fmla="*/ 59 w 226"/>
                  <a:gd name="T37" fmla="*/ 82 h 207"/>
                  <a:gd name="T38" fmla="*/ 54 w 226"/>
                  <a:gd name="T39" fmla="*/ 103 h 207"/>
                  <a:gd name="T40" fmla="*/ 43 w 226"/>
                  <a:gd name="T41" fmla="*/ 64 h 207"/>
                  <a:gd name="T42" fmla="*/ 51 w 226"/>
                  <a:gd name="T43" fmla="*/ 55 h 207"/>
                  <a:gd name="T44" fmla="*/ 61 w 226"/>
                  <a:gd name="T45" fmla="*/ 13 h 207"/>
                  <a:gd name="T46" fmla="*/ 66 w 226"/>
                  <a:gd name="T47" fmla="*/ 9 h 207"/>
                  <a:gd name="T48" fmla="*/ 70 w 226"/>
                  <a:gd name="T49" fmla="*/ 16 h 207"/>
                  <a:gd name="T50" fmla="*/ 62 w 226"/>
                  <a:gd name="T51" fmla="*/ 29 h 207"/>
                  <a:gd name="T52" fmla="*/ 49 w 226"/>
                  <a:gd name="T53" fmla="*/ 32 h 207"/>
                  <a:gd name="T54" fmla="*/ 66 w 226"/>
                  <a:gd name="T55" fmla="*/ 0 h 207"/>
                  <a:gd name="T56" fmla="*/ 54 w 226"/>
                  <a:gd name="T57" fmla="*/ 8 h 207"/>
                  <a:gd name="T58" fmla="*/ 97 w 226"/>
                  <a:gd name="T59" fmla="*/ 204 h 207"/>
                  <a:gd name="T60" fmla="*/ 195 w 226"/>
                  <a:gd name="T61" fmla="*/ 177 h 207"/>
                  <a:gd name="T62" fmla="*/ 223 w 226"/>
                  <a:gd name="T63" fmla="*/ 122 h 207"/>
                  <a:gd name="T64" fmla="*/ 225 w 226"/>
                  <a:gd name="T65" fmla="*/ 107 h 207"/>
                  <a:gd name="T66" fmla="*/ 217 w 226"/>
                  <a:gd name="T67" fmla="*/ 79 h 207"/>
                  <a:gd name="T68" fmla="*/ 210 w 226"/>
                  <a:gd name="T69" fmla="*/ 87 h 207"/>
                  <a:gd name="T70" fmla="*/ 205 w 226"/>
                  <a:gd name="T71" fmla="*/ 83 h 207"/>
                  <a:gd name="T72" fmla="*/ 205 w 226"/>
                  <a:gd name="T73" fmla="*/ 98 h 207"/>
                  <a:gd name="T74" fmla="*/ 193 w 226"/>
                  <a:gd name="T75" fmla="*/ 121 h 207"/>
                  <a:gd name="T76" fmla="*/ 179 w 226"/>
                  <a:gd name="T77" fmla="*/ 127 h 207"/>
                  <a:gd name="T78" fmla="*/ 159 w 226"/>
                  <a:gd name="T79" fmla="*/ 139 h 207"/>
                  <a:gd name="T80" fmla="*/ 141 w 226"/>
                  <a:gd name="T81" fmla="*/ 155 h 207"/>
                  <a:gd name="T82" fmla="*/ 124 w 226"/>
                  <a:gd name="T83" fmla="*/ 143 h 207"/>
                  <a:gd name="T84" fmla="*/ 103 w 226"/>
                  <a:gd name="T85" fmla="*/ 130 h 207"/>
                  <a:gd name="T86" fmla="*/ 87 w 226"/>
                  <a:gd name="T87" fmla="*/ 128 h 207"/>
                  <a:gd name="T88" fmla="*/ 71 w 226"/>
                  <a:gd name="T89" fmla="*/ 106 h 207"/>
                  <a:gd name="T90" fmla="*/ 67 w 226"/>
                  <a:gd name="T91" fmla="*/ 89 h 207"/>
                  <a:gd name="T92" fmla="*/ 49 w 226"/>
                  <a:gd name="T93" fmla="*/ 68 h 207"/>
                  <a:gd name="T94" fmla="*/ 57 w 226"/>
                  <a:gd name="T95" fmla="*/ 54 h 207"/>
                  <a:gd name="T96" fmla="*/ 74 w 226"/>
                  <a:gd name="T97" fmla="*/ 28 h 207"/>
                  <a:gd name="T98" fmla="*/ 76 w 226"/>
                  <a:gd name="T99" fmla="*/ 8 h 207"/>
                  <a:gd name="T100" fmla="*/ 69 w 226"/>
                  <a:gd name="T101" fmla="*/ 3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6" h="207">
                    <a:moveTo>
                      <a:pt x="137" y="164"/>
                    </a:moveTo>
                    <a:cubicBezTo>
                      <a:pt x="129" y="164"/>
                      <a:pt x="120" y="162"/>
                      <a:pt x="111" y="159"/>
                    </a:cubicBezTo>
                    <a:cubicBezTo>
                      <a:pt x="114" y="154"/>
                      <a:pt x="118" y="150"/>
                      <a:pt x="123" y="149"/>
                    </a:cubicBezTo>
                    <a:cubicBezTo>
                      <a:pt x="123" y="149"/>
                      <a:pt x="124" y="149"/>
                      <a:pt x="124" y="149"/>
                    </a:cubicBezTo>
                    <a:cubicBezTo>
                      <a:pt x="131" y="149"/>
                      <a:pt x="136" y="157"/>
                      <a:pt x="139" y="164"/>
                    </a:cubicBezTo>
                    <a:cubicBezTo>
                      <a:pt x="139" y="164"/>
                      <a:pt x="138" y="164"/>
                      <a:pt x="137" y="164"/>
                    </a:cubicBezTo>
                    <a:moveTo>
                      <a:pt x="145" y="163"/>
                    </a:moveTo>
                    <a:cubicBezTo>
                      <a:pt x="144" y="158"/>
                      <a:pt x="152" y="147"/>
                      <a:pt x="155" y="146"/>
                    </a:cubicBezTo>
                    <a:cubicBezTo>
                      <a:pt x="156" y="146"/>
                      <a:pt x="158" y="146"/>
                      <a:pt x="160" y="146"/>
                    </a:cubicBezTo>
                    <a:cubicBezTo>
                      <a:pt x="165" y="146"/>
                      <a:pt x="171" y="148"/>
                      <a:pt x="174" y="153"/>
                    </a:cubicBezTo>
                    <a:cubicBezTo>
                      <a:pt x="165" y="158"/>
                      <a:pt x="156" y="162"/>
                      <a:pt x="145" y="163"/>
                    </a:cubicBezTo>
                    <a:moveTo>
                      <a:pt x="104" y="156"/>
                    </a:moveTo>
                    <a:cubicBezTo>
                      <a:pt x="103" y="155"/>
                      <a:pt x="101" y="154"/>
                      <a:pt x="99" y="153"/>
                    </a:cubicBezTo>
                    <a:cubicBezTo>
                      <a:pt x="92" y="149"/>
                      <a:pt x="85" y="145"/>
                      <a:pt x="79" y="140"/>
                    </a:cubicBezTo>
                    <a:cubicBezTo>
                      <a:pt x="81" y="139"/>
                      <a:pt x="83" y="137"/>
                      <a:pt x="84" y="136"/>
                    </a:cubicBezTo>
                    <a:cubicBezTo>
                      <a:pt x="87" y="134"/>
                      <a:pt x="90" y="133"/>
                      <a:pt x="93" y="133"/>
                    </a:cubicBezTo>
                    <a:cubicBezTo>
                      <a:pt x="101" y="133"/>
                      <a:pt x="105" y="146"/>
                      <a:pt x="104" y="156"/>
                    </a:cubicBezTo>
                    <a:moveTo>
                      <a:pt x="179" y="149"/>
                    </a:moveTo>
                    <a:cubicBezTo>
                      <a:pt x="177" y="142"/>
                      <a:pt x="179" y="137"/>
                      <a:pt x="185" y="130"/>
                    </a:cubicBezTo>
                    <a:cubicBezTo>
                      <a:pt x="188" y="128"/>
                      <a:pt x="190" y="127"/>
                      <a:pt x="193" y="127"/>
                    </a:cubicBezTo>
                    <a:cubicBezTo>
                      <a:pt x="195" y="127"/>
                      <a:pt x="197" y="128"/>
                      <a:pt x="199" y="128"/>
                    </a:cubicBezTo>
                    <a:cubicBezTo>
                      <a:pt x="193" y="136"/>
                      <a:pt x="187" y="143"/>
                      <a:pt x="179" y="149"/>
                    </a:cubicBezTo>
                    <a:moveTo>
                      <a:pt x="71" y="133"/>
                    </a:moveTo>
                    <a:cubicBezTo>
                      <a:pt x="64" y="126"/>
                      <a:pt x="58" y="118"/>
                      <a:pt x="54" y="110"/>
                    </a:cubicBezTo>
                    <a:cubicBezTo>
                      <a:pt x="55" y="110"/>
                      <a:pt x="55" y="109"/>
                      <a:pt x="56" y="109"/>
                    </a:cubicBezTo>
                    <a:cubicBezTo>
                      <a:pt x="56" y="109"/>
                      <a:pt x="57" y="109"/>
                      <a:pt x="57" y="109"/>
                    </a:cubicBezTo>
                    <a:cubicBezTo>
                      <a:pt x="60" y="109"/>
                      <a:pt x="64" y="110"/>
                      <a:pt x="66" y="111"/>
                    </a:cubicBezTo>
                    <a:cubicBezTo>
                      <a:pt x="73" y="113"/>
                      <a:pt x="73" y="125"/>
                      <a:pt x="71" y="133"/>
                    </a:cubicBezTo>
                    <a:moveTo>
                      <a:pt x="202" y="123"/>
                    </a:moveTo>
                    <a:cubicBezTo>
                      <a:pt x="197" y="119"/>
                      <a:pt x="198" y="114"/>
                      <a:pt x="201" y="109"/>
                    </a:cubicBezTo>
                    <a:cubicBezTo>
                      <a:pt x="203" y="104"/>
                      <a:pt x="208" y="103"/>
                      <a:pt x="212" y="102"/>
                    </a:cubicBezTo>
                    <a:cubicBezTo>
                      <a:pt x="212" y="103"/>
                      <a:pt x="212" y="103"/>
                      <a:pt x="212" y="104"/>
                    </a:cubicBezTo>
                    <a:cubicBezTo>
                      <a:pt x="211" y="106"/>
                      <a:pt x="210" y="108"/>
                      <a:pt x="209" y="110"/>
                    </a:cubicBezTo>
                    <a:cubicBezTo>
                      <a:pt x="207" y="114"/>
                      <a:pt x="205" y="118"/>
                      <a:pt x="202" y="123"/>
                    </a:cubicBezTo>
                    <a:moveTo>
                      <a:pt x="51" y="104"/>
                    </a:moveTo>
                    <a:cubicBezTo>
                      <a:pt x="46" y="94"/>
                      <a:pt x="43" y="83"/>
                      <a:pt x="43" y="72"/>
                    </a:cubicBezTo>
                    <a:cubicBezTo>
                      <a:pt x="44" y="73"/>
                      <a:pt x="46" y="74"/>
                      <a:pt x="48" y="74"/>
                    </a:cubicBezTo>
                    <a:cubicBezTo>
                      <a:pt x="53" y="75"/>
                      <a:pt x="56" y="78"/>
                      <a:pt x="59" y="82"/>
                    </a:cubicBezTo>
                    <a:cubicBezTo>
                      <a:pt x="59" y="84"/>
                      <a:pt x="59" y="85"/>
                      <a:pt x="60" y="86"/>
                    </a:cubicBezTo>
                    <a:cubicBezTo>
                      <a:pt x="62" y="90"/>
                      <a:pt x="58" y="99"/>
                      <a:pt x="54" y="103"/>
                    </a:cubicBezTo>
                    <a:cubicBezTo>
                      <a:pt x="53" y="103"/>
                      <a:pt x="52" y="104"/>
                      <a:pt x="51" y="104"/>
                    </a:cubicBezTo>
                    <a:moveTo>
                      <a:pt x="43" y="64"/>
                    </a:moveTo>
                    <a:cubicBezTo>
                      <a:pt x="43" y="55"/>
                      <a:pt x="44" y="47"/>
                      <a:pt x="47" y="40"/>
                    </a:cubicBezTo>
                    <a:cubicBezTo>
                      <a:pt x="51" y="44"/>
                      <a:pt x="53" y="48"/>
                      <a:pt x="51" y="55"/>
                    </a:cubicBezTo>
                    <a:cubicBezTo>
                      <a:pt x="49" y="61"/>
                      <a:pt x="47" y="62"/>
                      <a:pt x="43" y="64"/>
                    </a:cubicBezTo>
                    <a:moveTo>
                      <a:pt x="61" y="13"/>
                    </a:moveTo>
                    <a:cubicBezTo>
                      <a:pt x="62" y="11"/>
                      <a:pt x="63" y="10"/>
                      <a:pt x="65" y="8"/>
                    </a:cubicBezTo>
                    <a:cubicBezTo>
                      <a:pt x="65" y="9"/>
                      <a:pt x="66" y="9"/>
                      <a:pt x="66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70" y="11"/>
                      <a:pt x="71" y="13"/>
                      <a:pt x="70" y="16"/>
                    </a:cubicBezTo>
                    <a:cubicBezTo>
                      <a:pt x="70" y="17"/>
                      <a:pt x="70" y="18"/>
                      <a:pt x="70" y="19"/>
                    </a:cubicBezTo>
                    <a:cubicBezTo>
                      <a:pt x="70" y="24"/>
                      <a:pt x="68" y="27"/>
                      <a:pt x="62" y="29"/>
                    </a:cubicBezTo>
                    <a:cubicBezTo>
                      <a:pt x="59" y="31"/>
                      <a:pt x="55" y="32"/>
                      <a:pt x="51" y="32"/>
                    </a:cubicBezTo>
                    <a:cubicBezTo>
                      <a:pt x="50" y="32"/>
                      <a:pt x="50" y="32"/>
                      <a:pt x="49" y="32"/>
                    </a:cubicBezTo>
                    <a:cubicBezTo>
                      <a:pt x="52" y="25"/>
                      <a:pt x="56" y="19"/>
                      <a:pt x="61" y="13"/>
                    </a:cubicBezTo>
                    <a:moveTo>
                      <a:pt x="66" y="0"/>
                    </a:moveTo>
                    <a:cubicBezTo>
                      <a:pt x="66" y="0"/>
                      <a:pt x="66" y="0"/>
                      <a:pt x="65" y="0"/>
                    </a:cubicBezTo>
                    <a:cubicBezTo>
                      <a:pt x="62" y="1"/>
                      <a:pt x="58" y="4"/>
                      <a:pt x="54" y="8"/>
                    </a:cubicBezTo>
                    <a:cubicBezTo>
                      <a:pt x="33" y="29"/>
                      <a:pt x="0" y="81"/>
                      <a:pt x="28" y="148"/>
                    </a:cubicBezTo>
                    <a:cubicBezTo>
                      <a:pt x="36" y="168"/>
                      <a:pt x="60" y="195"/>
                      <a:pt x="97" y="204"/>
                    </a:cubicBezTo>
                    <a:cubicBezTo>
                      <a:pt x="107" y="206"/>
                      <a:pt x="116" y="207"/>
                      <a:pt x="126" y="207"/>
                    </a:cubicBezTo>
                    <a:cubicBezTo>
                      <a:pt x="156" y="207"/>
                      <a:pt x="181" y="195"/>
                      <a:pt x="195" y="177"/>
                    </a:cubicBezTo>
                    <a:cubicBezTo>
                      <a:pt x="207" y="163"/>
                      <a:pt x="214" y="149"/>
                      <a:pt x="219" y="137"/>
                    </a:cubicBezTo>
                    <a:cubicBezTo>
                      <a:pt x="221" y="131"/>
                      <a:pt x="222" y="127"/>
                      <a:pt x="223" y="122"/>
                    </a:cubicBezTo>
                    <a:cubicBezTo>
                      <a:pt x="224" y="119"/>
                      <a:pt x="224" y="116"/>
                      <a:pt x="224" y="114"/>
                    </a:cubicBezTo>
                    <a:cubicBezTo>
                      <a:pt x="225" y="111"/>
                      <a:pt x="225" y="109"/>
                      <a:pt x="225" y="107"/>
                    </a:cubicBezTo>
                    <a:cubicBezTo>
                      <a:pt x="226" y="92"/>
                      <a:pt x="224" y="81"/>
                      <a:pt x="223" y="77"/>
                    </a:cubicBezTo>
                    <a:cubicBezTo>
                      <a:pt x="221" y="78"/>
                      <a:pt x="219" y="79"/>
                      <a:pt x="217" y="79"/>
                    </a:cubicBezTo>
                    <a:cubicBezTo>
                      <a:pt x="217" y="84"/>
                      <a:pt x="216" y="90"/>
                      <a:pt x="214" y="95"/>
                    </a:cubicBezTo>
                    <a:cubicBezTo>
                      <a:pt x="211" y="94"/>
                      <a:pt x="208" y="91"/>
                      <a:pt x="210" y="87"/>
                    </a:cubicBezTo>
                    <a:cubicBezTo>
                      <a:pt x="210" y="85"/>
                      <a:pt x="212" y="82"/>
                      <a:pt x="214" y="81"/>
                    </a:cubicBezTo>
                    <a:cubicBezTo>
                      <a:pt x="211" y="82"/>
                      <a:pt x="208" y="83"/>
                      <a:pt x="205" y="83"/>
                    </a:cubicBezTo>
                    <a:cubicBezTo>
                      <a:pt x="204" y="84"/>
                      <a:pt x="204" y="84"/>
                      <a:pt x="204" y="85"/>
                    </a:cubicBezTo>
                    <a:cubicBezTo>
                      <a:pt x="202" y="92"/>
                      <a:pt x="202" y="95"/>
                      <a:pt x="205" y="98"/>
                    </a:cubicBezTo>
                    <a:cubicBezTo>
                      <a:pt x="200" y="100"/>
                      <a:pt x="196" y="104"/>
                      <a:pt x="194" y="111"/>
                    </a:cubicBezTo>
                    <a:cubicBezTo>
                      <a:pt x="192" y="115"/>
                      <a:pt x="192" y="118"/>
                      <a:pt x="193" y="121"/>
                    </a:cubicBezTo>
                    <a:cubicBezTo>
                      <a:pt x="193" y="121"/>
                      <a:pt x="192" y="121"/>
                      <a:pt x="192" y="121"/>
                    </a:cubicBezTo>
                    <a:cubicBezTo>
                      <a:pt x="187" y="121"/>
                      <a:pt x="183" y="123"/>
                      <a:pt x="179" y="127"/>
                    </a:cubicBezTo>
                    <a:cubicBezTo>
                      <a:pt x="174" y="133"/>
                      <a:pt x="172" y="138"/>
                      <a:pt x="172" y="143"/>
                    </a:cubicBezTo>
                    <a:cubicBezTo>
                      <a:pt x="168" y="141"/>
                      <a:pt x="163" y="139"/>
                      <a:pt x="159" y="139"/>
                    </a:cubicBezTo>
                    <a:cubicBezTo>
                      <a:pt x="156" y="139"/>
                      <a:pt x="153" y="140"/>
                      <a:pt x="150" y="142"/>
                    </a:cubicBezTo>
                    <a:cubicBezTo>
                      <a:pt x="147" y="144"/>
                      <a:pt x="143" y="149"/>
                      <a:pt x="141" y="155"/>
                    </a:cubicBezTo>
                    <a:cubicBezTo>
                      <a:pt x="137" y="149"/>
                      <a:pt x="132" y="143"/>
                      <a:pt x="125" y="143"/>
                    </a:cubicBezTo>
                    <a:cubicBezTo>
                      <a:pt x="125" y="143"/>
                      <a:pt x="124" y="143"/>
                      <a:pt x="124" y="143"/>
                    </a:cubicBezTo>
                    <a:cubicBezTo>
                      <a:pt x="119" y="143"/>
                      <a:pt x="114" y="146"/>
                      <a:pt x="110" y="150"/>
                    </a:cubicBezTo>
                    <a:cubicBezTo>
                      <a:pt x="110" y="142"/>
                      <a:pt x="108" y="133"/>
                      <a:pt x="103" y="130"/>
                    </a:cubicBezTo>
                    <a:cubicBezTo>
                      <a:pt x="100" y="129"/>
                      <a:pt x="95" y="127"/>
                      <a:pt x="91" y="127"/>
                    </a:cubicBezTo>
                    <a:cubicBezTo>
                      <a:pt x="89" y="127"/>
                      <a:pt x="88" y="127"/>
                      <a:pt x="87" y="128"/>
                    </a:cubicBezTo>
                    <a:cubicBezTo>
                      <a:pt x="84" y="129"/>
                      <a:pt x="80" y="133"/>
                      <a:pt x="77" y="135"/>
                    </a:cubicBezTo>
                    <a:cubicBezTo>
                      <a:pt x="79" y="125"/>
                      <a:pt x="80" y="112"/>
                      <a:pt x="71" y="106"/>
                    </a:cubicBezTo>
                    <a:cubicBezTo>
                      <a:pt x="69" y="105"/>
                      <a:pt x="65" y="103"/>
                      <a:pt x="61" y="103"/>
                    </a:cubicBezTo>
                    <a:cubicBezTo>
                      <a:pt x="64" y="99"/>
                      <a:pt x="66" y="93"/>
                      <a:pt x="67" y="89"/>
                    </a:cubicBezTo>
                    <a:cubicBezTo>
                      <a:pt x="67" y="86"/>
                      <a:pt x="64" y="77"/>
                      <a:pt x="62" y="74"/>
                    </a:cubicBezTo>
                    <a:cubicBezTo>
                      <a:pt x="58" y="71"/>
                      <a:pt x="53" y="70"/>
                      <a:pt x="49" y="68"/>
                    </a:cubicBezTo>
                    <a:cubicBezTo>
                      <a:pt x="50" y="68"/>
                      <a:pt x="52" y="67"/>
                      <a:pt x="53" y="65"/>
                    </a:cubicBezTo>
                    <a:cubicBezTo>
                      <a:pt x="56" y="63"/>
                      <a:pt x="56" y="57"/>
                      <a:pt x="57" y="54"/>
                    </a:cubicBezTo>
                    <a:cubicBezTo>
                      <a:pt x="59" y="48"/>
                      <a:pt x="57" y="43"/>
                      <a:pt x="54" y="39"/>
                    </a:cubicBezTo>
                    <a:cubicBezTo>
                      <a:pt x="61" y="38"/>
                      <a:pt x="70" y="34"/>
                      <a:pt x="74" y="28"/>
                    </a:cubicBezTo>
                    <a:cubicBezTo>
                      <a:pt x="75" y="26"/>
                      <a:pt x="76" y="24"/>
                      <a:pt x="77" y="22"/>
                    </a:cubicBezTo>
                    <a:cubicBezTo>
                      <a:pt x="78" y="17"/>
                      <a:pt x="78" y="12"/>
                      <a:pt x="76" y="8"/>
                    </a:cubicBezTo>
                    <a:cubicBezTo>
                      <a:pt x="75" y="7"/>
                      <a:pt x="73" y="5"/>
                      <a:pt x="72" y="4"/>
                    </a:cubicBezTo>
                    <a:cubicBezTo>
                      <a:pt x="71" y="3"/>
                      <a:pt x="70" y="3"/>
                      <a:pt x="69" y="3"/>
                    </a:cubicBezTo>
                    <a:cubicBezTo>
                      <a:pt x="69" y="1"/>
                      <a:pt x="68" y="0"/>
                      <a:pt x="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6" name="Freeform 374"/>
              <p:cNvSpPr>
                <a:spLocks noEditPoints="1"/>
              </p:cNvSpPr>
              <p:nvPr/>
            </p:nvSpPr>
            <p:spPr bwMode="auto">
              <a:xfrm>
                <a:off x="6691" y="3226"/>
                <a:ext cx="112" cy="101"/>
              </a:xfrm>
              <a:custGeom>
                <a:avLst/>
                <a:gdLst>
                  <a:gd name="T0" fmla="*/ 129 w 226"/>
                  <a:gd name="T1" fmla="*/ 185 h 204"/>
                  <a:gd name="T2" fmla="*/ 123 w 226"/>
                  <a:gd name="T3" fmla="*/ 185 h 204"/>
                  <a:gd name="T4" fmla="*/ 88 w 226"/>
                  <a:gd name="T5" fmla="*/ 37 h 204"/>
                  <a:gd name="T6" fmla="*/ 128 w 226"/>
                  <a:gd name="T7" fmla="*/ 23 h 204"/>
                  <a:gd name="T8" fmla="*/ 206 w 226"/>
                  <a:gd name="T9" fmla="*/ 74 h 204"/>
                  <a:gd name="T10" fmla="*/ 210 w 226"/>
                  <a:gd name="T11" fmla="*/ 110 h 204"/>
                  <a:gd name="T12" fmla="*/ 196 w 226"/>
                  <a:gd name="T13" fmla="*/ 144 h 204"/>
                  <a:gd name="T14" fmla="*/ 195 w 226"/>
                  <a:gd name="T15" fmla="*/ 145 h 204"/>
                  <a:gd name="T16" fmla="*/ 129 w 226"/>
                  <a:gd name="T17" fmla="*/ 185 h 204"/>
                  <a:gd name="T18" fmla="*/ 121 w 226"/>
                  <a:gd name="T19" fmla="*/ 0 h 204"/>
                  <a:gd name="T20" fmla="*/ 66 w 226"/>
                  <a:gd name="T21" fmla="*/ 18 h 204"/>
                  <a:gd name="T22" fmla="*/ 24 w 226"/>
                  <a:gd name="T23" fmla="*/ 113 h 204"/>
                  <a:gd name="T24" fmla="*/ 24 w 226"/>
                  <a:gd name="T25" fmla="*/ 119 h 204"/>
                  <a:gd name="T26" fmla="*/ 25 w 226"/>
                  <a:gd name="T27" fmla="*/ 125 h 204"/>
                  <a:gd name="T28" fmla="*/ 29 w 226"/>
                  <a:gd name="T29" fmla="*/ 137 h 204"/>
                  <a:gd name="T30" fmla="*/ 33 w 226"/>
                  <a:gd name="T31" fmla="*/ 146 h 204"/>
                  <a:gd name="T32" fmla="*/ 62 w 226"/>
                  <a:gd name="T33" fmla="*/ 182 h 204"/>
                  <a:gd name="T34" fmla="*/ 126 w 226"/>
                  <a:gd name="T35" fmla="*/ 204 h 204"/>
                  <a:gd name="T36" fmla="*/ 136 w 226"/>
                  <a:gd name="T37" fmla="*/ 203 h 204"/>
                  <a:gd name="T38" fmla="*/ 141 w 226"/>
                  <a:gd name="T39" fmla="*/ 201 h 204"/>
                  <a:gd name="T40" fmla="*/ 150 w 226"/>
                  <a:gd name="T41" fmla="*/ 199 h 204"/>
                  <a:gd name="T42" fmla="*/ 153 w 226"/>
                  <a:gd name="T43" fmla="*/ 197 h 204"/>
                  <a:gd name="T44" fmla="*/ 159 w 226"/>
                  <a:gd name="T45" fmla="*/ 195 h 204"/>
                  <a:gd name="T46" fmla="*/ 177 w 226"/>
                  <a:gd name="T47" fmla="*/ 184 h 204"/>
                  <a:gd name="T48" fmla="*/ 223 w 226"/>
                  <a:gd name="T49" fmla="*/ 120 h 204"/>
                  <a:gd name="T50" fmla="*/ 224 w 226"/>
                  <a:gd name="T51" fmla="*/ 115 h 204"/>
                  <a:gd name="T52" fmla="*/ 226 w 226"/>
                  <a:gd name="T53" fmla="*/ 100 h 204"/>
                  <a:gd name="T54" fmla="*/ 224 w 226"/>
                  <a:gd name="T55" fmla="*/ 76 h 204"/>
                  <a:gd name="T56" fmla="*/ 184 w 226"/>
                  <a:gd name="T57" fmla="*/ 20 h 204"/>
                  <a:gd name="T58" fmla="*/ 150 w 226"/>
                  <a:gd name="T59" fmla="*/ 4 h 204"/>
                  <a:gd name="T60" fmla="*/ 130 w 226"/>
                  <a:gd name="T61" fmla="*/ 0 h 204"/>
                  <a:gd name="T62" fmla="*/ 121 w 226"/>
                  <a:gd name="T63" fmla="*/ 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6" h="204">
                    <a:moveTo>
                      <a:pt x="129" y="185"/>
                    </a:moveTo>
                    <a:cubicBezTo>
                      <a:pt x="127" y="185"/>
                      <a:pt x="125" y="185"/>
                      <a:pt x="123" y="185"/>
                    </a:cubicBezTo>
                    <a:cubicBezTo>
                      <a:pt x="92" y="181"/>
                      <a:pt x="0" y="108"/>
                      <a:pt x="88" y="37"/>
                    </a:cubicBezTo>
                    <a:cubicBezTo>
                      <a:pt x="100" y="27"/>
                      <a:pt x="114" y="23"/>
                      <a:pt x="128" y="23"/>
                    </a:cubicBezTo>
                    <a:cubicBezTo>
                      <a:pt x="163" y="23"/>
                      <a:pt x="199" y="49"/>
                      <a:pt x="206" y="74"/>
                    </a:cubicBezTo>
                    <a:cubicBezTo>
                      <a:pt x="210" y="85"/>
                      <a:pt x="211" y="99"/>
                      <a:pt x="210" y="110"/>
                    </a:cubicBezTo>
                    <a:cubicBezTo>
                      <a:pt x="209" y="122"/>
                      <a:pt x="203" y="133"/>
                      <a:pt x="196" y="144"/>
                    </a:cubicBezTo>
                    <a:cubicBezTo>
                      <a:pt x="195" y="145"/>
                      <a:pt x="195" y="145"/>
                      <a:pt x="195" y="145"/>
                    </a:cubicBezTo>
                    <a:cubicBezTo>
                      <a:pt x="191" y="152"/>
                      <a:pt x="166" y="185"/>
                      <a:pt x="129" y="185"/>
                    </a:cubicBezTo>
                    <a:moveTo>
                      <a:pt x="121" y="0"/>
                    </a:moveTo>
                    <a:cubicBezTo>
                      <a:pt x="104" y="0"/>
                      <a:pt x="85" y="4"/>
                      <a:pt x="66" y="18"/>
                    </a:cubicBezTo>
                    <a:cubicBezTo>
                      <a:pt x="48" y="31"/>
                      <a:pt x="20" y="67"/>
                      <a:pt x="24" y="113"/>
                    </a:cubicBezTo>
                    <a:cubicBezTo>
                      <a:pt x="24" y="115"/>
                      <a:pt x="24" y="117"/>
                      <a:pt x="24" y="119"/>
                    </a:cubicBezTo>
                    <a:cubicBezTo>
                      <a:pt x="25" y="121"/>
                      <a:pt x="25" y="123"/>
                      <a:pt x="25" y="125"/>
                    </a:cubicBezTo>
                    <a:cubicBezTo>
                      <a:pt x="26" y="129"/>
                      <a:pt x="27" y="133"/>
                      <a:pt x="29" y="137"/>
                    </a:cubicBezTo>
                    <a:cubicBezTo>
                      <a:pt x="30" y="140"/>
                      <a:pt x="31" y="143"/>
                      <a:pt x="33" y="146"/>
                    </a:cubicBezTo>
                    <a:cubicBezTo>
                      <a:pt x="39" y="160"/>
                      <a:pt x="50" y="173"/>
                      <a:pt x="62" y="182"/>
                    </a:cubicBezTo>
                    <a:cubicBezTo>
                      <a:pt x="85" y="198"/>
                      <a:pt x="111" y="204"/>
                      <a:pt x="126" y="204"/>
                    </a:cubicBezTo>
                    <a:cubicBezTo>
                      <a:pt x="130" y="204"/>
                      <a:pt x="134" y="203"/>
                      <a:pt x="136" y="203"/>
                    </a:cubicBezTo>
                    <a:cubicBezTo>
                      <a:pt x="138" y="202"/>
                      <a:pt x="139" y="202"/>
                      <a:pt x="141" y="201"/>
                    </a:cubicBezTo>
                    <a:cubicBezTo>
                      <a:pt x="144" y="201"/>
                      <a:pt x="147" y="200"/>
                      <a:pt x="150" y="199"/>
                    </a:cubicBezTo>
                    <a:cubicBezTo>
                      <a:pt x="151" y="198"/>
                      <a:pt x="152" y="198"/>
                      <a:pt x="153" y="197"/>
                    </a:cubicBezTo>
                    <a:cubicBezTo>
                      <a:pt x="155" y="197"/>
                      <a:pt x="157" y="196"/>
                      <a:pt x="159" y="195"/>
                    </a:cubicBezTo>
                    <a:cubicBezTo>
                      <a:pt x="164" y="192"/>
                      <a:pt x="170" y="189"/>
                      <a:pt x="177" y="184"/>
                    </a:cubicBezTo>
                    <a:cubicBezTo>
                      <a:pt x="194" y="171"/>
                      <a:pt x="213" y="155"/>
                      <a:pt x="223" y="120"/>
                    </a:cubicBezTo>
                    <a:cubicBezTo>
                      <a:pt x="223" y="118"/>
                      <a:pt x="224" y="117"/>
                      <a:pt x="224" y="115"/>
                    </a:cubicBezTo>
                    <a:cubicBezTo>
                      <a:pt x="225" y="110"/>
                      <a:pt x="225" y="105"/>
                      <a:pt x="226" y="100"/>
                    </a:cubicBezTo>
                    <a:cubicBezTo>
                      <a:pt x="226" y="92"/>
                      <a:pt x="225" y="84"/>
                      <a:pt x="224" y="76"/>
                    </a:cubicBezTo>
                    <a:cubicBezTo>
                      <a:pt x="221" y="53"/>
                      <a:pt x="204" y="33"/>
                      <a:pt x="184" y="20"/>
                    </a:cubicBezTo>
                    <a:cubicBezTo>
                      <a:pt x="176" y="14"/>
                      <a:pt x="164" y="8"/>
                      <a:pt x="150" y="4"/>
                    </a:cubicBezTo>
                    <a:cubicBezTo>
                      <a:pt x="144" y="2"/>
                      <a:pt x="137" y="1"/>
                      <a:pt x="130" y="0"/>
                    </a:cubicBezTo>
                    <a:cubicBezTo>
                      <a:pt x="127" y="0"/>
                      <a:pt x="124" y="0"/>
                      <a:pt x="12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7" name="Freeform 375"/>
              <p:cNvSpPr>
                <a:spLocks noEditPoints="1"/>
              </p:cNvSpPr>
              <p:nvPr/>
            </p:nvSpPr>
            <p:spPr bwMode="auto">
              <a:xfrm>
                <a:off x="7351" y="3074"/>
                <a:ext cx="118" cy="120"/>
              </a:xfrm>
              <a:custGeom>
                <a:avLst/>
                <a:gdLst>
                  <a:gd name="T0" fmla="*/ 201 w 238"/>
                  <a:gd name="T1" fmla="*/ 216 h 244"/>
                  <a:gd name="T2" fmla="*/ 201 w 238"/>
                  <a:gd name="T3" fmla="*/ 228 h 244"/>
                  <a:gd name="T4" fmla="*/ 203 w 238"/>
                  <a:gd name="T5" fmla="*/ 214 h 244"/>
                  <a:gd name="T6" fmla="*/ 196 w 238"/>
                  <a:gd name="T7" fmla="*/ 211 h 244"/>
                  <a:gd name="T8" fmla="*/ 196 w 238"/>
                  <a:gd name="T9" fmla="*/ 210 h 244"/>
                  <a:gd name="T10" fmla="*/ 5 w 238"/>
                  <a:gd name="T11" fmla="*/ 118 h 244"/>
                  <a:gd name="T12" fmla="*/ 0 w 238"/>
                  <a:gd name="T13" fmla="*/ 143 h 244"/>
                  <a:gd name="T14" fmla="*/ 17 w 238"/>
                  <a:gd name="T15" fmla="*/ 114 h 244"/>
                  <a:gd name="T16" fmla="*/ 5 w 238"/>
                  <a:gd name="T17" fmla="*/ 111 h 244"/>
                  <a:gd name="T18" fmla="*/ 9 w 238"/>
                  <a:gd name="T19" fmla="*/ 110 h 244"/>
                  <a:gd name="T20" fmla="*/ 15 w 238"/>
                  <a:gd name="T21" fmla="*/ 102 h 244"/>
                  <a:gd name="T22" fmla="*/ 175 w 238"/>
                  <a:gd name="T23" fmla="*/ 236 h 244"/>
                  <a:gd name="T24" fmla="*/ 184 w 238"/>
                  <a:gd name="T25" fmla="*/ 219 h 244"/>
                  <a:gd name="T26" fmla="*/ 175 w 238"/>
                  <a:gd name="T27" fmla="*/ 236 h 244"/>
                  <a:gd name="T28" fmla="*/ 203 w 238"/>
                  <a:gd name="T29" fmla="*/ 166 h 244"/>
                  <a:gd name="T30" fmla="*/ 210 w 238"/>
                  <a:gd name="T31" fmla="*/ 181 h 244"/>
                  <a:gd name="T32" fmla="*/ 198 w 238"/>
                  <a:gd name="T33" fmla="*/ 125 h 244"/>
                  <a:gd name="T34" fmla="*/ 217 w 238"/>
                  <a:gd name="T35" fmla="*/ 138 h 244"/>
                  <a:gd name="T36" fmla="*/ 26 w 238"/>
                  <a:gd name="T37" fmla="*/ 100 h 244"/>
                  <a:gd name="T38" fmla="*/ 43 w 238"/>
                  <a:gd name="T39" fmla="*/ 92 h 244"/>
                  <a:gd name="T40" fmla="*/ 192 w 238"/>
                  <a:gd name="T41" fmla="*/ 98 h 244"/>
                  <a:gd name="T42" fmla="*/ 181 w 238"/>
                  <a:gd name="T43" fmla="*/ 73 h 244"/>
                  <a:gd name="T44" fmla="*/ 192 w 238"/>
                  <a:gd name="T45" fmla="*/ 98 h 244"/>
                  <a:gd name="T46" fmla="*/ 141 w 238"/>
                  <a:gd name="T47" fmla="*/ 63 h 244"/>
                  <a:gd name="T48" fmla="*/ 167 w 238"/>
                  <a:gd name="T49" fmla="*/ 65 h 244"/>
                  <a:gd name="T50" fmla="*/ 152 w 238"/>
                  <a:gd name="T51" fmla="*/ 78 h 244"/>
                  <a:gd name="T52" fmla="*/ 59 w 238"/>
                  <a:gd name="T53" fmla="*/ 75 h 244"/>
                  <a:gd name="T54" fmla="*/ 89 w 238"/>
                  <a:gd name="T55" fmla="*/ 55 h 244"/>
                  <a:gd name="T56" fmla="*/ 78 w 238"/>
                  <a:gd name="T57" fmla="*/ 77 h 244"/>
                  <a:gd name="T58" fmla="*/ 70 w 238"/>
                  <a:gd name="T59" fmla="*/ 80 h 244"/>
                  <a:gd name="T60" fmla="*/ 106 w 238"/>
                  <a:gd name="T61" fmla="*/ 65 h 244"/>
                  <a:gd name="T62" fmla="*/ 97 w 238"/>
                  <a:gd name="T63" fmla="*/ 54 h 244"/>
                  <a:gd name="T64" fmla="*/ 129 w 238"/>
                  <a:gd name="T65" fmla="*/ 53 h 244"/>
                  <a:gd name="T66" fmla="*/ 165 w 238"/>
                  <a:gd name="T67" fmla="*/ 0 h 244"/>
                  <a:gd name="T68" fmla="*/ 13 w 238"/>
                  <a:gd name="T69" fmla="*/ 90 h 244"/>
                  <a:gd name="T70" fmla="*/ 22 w 238"/>
                  <a:gd name="T71" fmla="*/ 105 h 244"/>
                  <a:gd name="T72" fmla="*/ 26 w 238"/>
                  <a:gd name="T73" fmla="*/ 123 h 244"/>
                  <a:gd name="T74" fmla="*/ 34 w 238"/>
                  <a:gd name="T75" fmla="*/ 125 h 244"/>
                  <a:gd name="T76" fmla="*/ 29 w 238"/>
                  <a:gd name="T77" fmla="*/ 107 h 244"/>
                  <a:gd name="T78" fmla="*/ 54 w 238"/>
                  <a:gd name="T79" fmla="*/ 87 h 244"/>
                  <a:gd name="T80" fmla="*/ 68 w 238"/>
                  <a:gd name="T81" fmla="*/ 88 h 244"/>
                  <a:gd name="T82" fmla="*/ 85 w 238"/>
                  <a:gd name="T83" fmla="*/ 82 h 244"/>
                  <a:gd name="T84" fmla="*/ 105 w 238"/>
                  <a:gd name="T85" fmla="*/ 73 h 244"/>
                  <a:gd name="T86" fmla="*/ 135 w 238"/>
                  <a:gd name="T87" fmla="*/ 57 h 244"/>
                  <a:gd name="T88" fmla="*/ 148 w 238"/>
                  <a:gd name="T89" fmla="*/ 86 h 244"/>
                  <a:gd name="T90" fmla="*/ 172 w 238"/>
                  <a:gd name="T91" fmla="*/ 79 h 244"/>
                  <a:gd name="T92" fmla="*/ 192 w 238"/>
                  <a:gd name="T93" fmla="*/ 105 h 244"/>
                  <a:gd name="T94" fmla="*/ 190 w 238"/>
                  <a:gd name="T95" fmla="*/ 123 h 244"/>
                  <a:gd name="T96" fmla="*/ 196 w 238"/>
                  <a:gd name="T97" fmla="*/ 162 h 244"/>
                  <a:gd name="T98" fmla="*/ 190 w 238"/>
                  <a:gd name="T99" fmla="*/ 189 h 244"/>
                  <a:gd name="T100" fmla="*/ 184 w 238"/>
                  <a:gd name="T101" fmla="*/ 210 h 244"/>
                  <a:gd name="T102" fmla="*/ 172 w 238"/>
                  <a:gd name="T103" fmla="*/ 220 h 244"/>
                  <a:gd name="T104" fmla="*/ 173 w 238"/>
                  <a:gd name="T105" fmla="*/ 244 h 244"/>
                  <a:gd name="T106" fmla="*/ 175 w 238"/>
                  <a:gd name="T107" fmla="*/ 244 h 244"/>
                  <a:gd name="T108" fmla="*/ 195 w 238"/>
                  <a:gd name="T109" fmla="*/ 233 h 244"/>
                  <a:gd name="T110" fmla="*/ 193 w 238"/>
                  <a:gd name="T111" fmla="*/ 198 h 244"/>
                  <a:gd name="T112" fmla="*/ 207 w 238"/>
                  <a:gd name="T113" fmla="*/ 188 h 244"/>
                  <a:gd name="T114" fmla="*/ 199 w 238"/>
                  <a:gd name="T115" fmla="*/ 206 h 244"/>
                  <a:gd name="T116" fmla="*/ 218 w 238"/>
                  <a:gd name="T117" fmla="*/ 212 h 244"/>
                  <a:gd name="T118" fmla="*/ 219 w 238"/>
                  <a:gd name="T119" fmla="*/ 117 h 244"/>
                  <a:gd name="T120" fmla="*/ 213 w 238"/>
                  <a:gd name="T121" fmla="*/ 25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38" h="244">
                    <a:moveTo>
                      <a:pt x="203" y="214"/>
                    </a:moveTo>
                    <a:cubicBezTo>
                      <a:pt x="202" y="215"/>
                      <a:pt x="202" y="216"/>
                      <a:pt x="201" y="216"/>
                    </a:cubicBezTo>
                    <a:cubicBezTo>
                      <a:pt x="198" y="219"/>
                      <a:pt x="198" y="222"/>
                      <a:pt x="200" y="225"/>
                    </a:cubicBezTo>
                    <a:cubicBezTo>
                      <a:pt x="200" y="226"/>
                      <a:pt x="200" y="227"/>
                      <a:pt x="201" y="228"/>
                    </a:cubicBezTo>
                    <a:cubicBezTo>
                      <a:pt x="204" y="225"/>
                      <a:pt x="208" y="222"/>
                      <a:pt x="211" y="219"/>
                    </a:cubicBezTo>
                    <a:cubicBezTo>
                      <a:pt x="208" y="217"/>
                      <a:pt x="206" y="216"/>
                      <a:pt x="203" y="214"/>
                    </a:cubicBezTo>
                    <a:moveTo>
                      <a:pt x="196" y="210"/>
                    </a:moveTo>
                    <a:cubicBezTo>
                      <a:pt x="196" y="210"/>
                      <a:pt x="196" y="210"/>
                      <a:pt x="196" y="211"/>
                    </a:cubicBezTo>
                    <a:cubicBezTo>
                      <a:pt x="196" y="211"/>
                      <a:pt x="196" y="210"/>
                      <a:pt x="196" y="210"/>
                    </a:cubicBezTo>
                    <a:cubicBezTo>
                      <a:pt x="196" y="210"/>
                      <a:pt x="196" y="210"/>
                      <a:pt x="196" y="210"/>
                    </a:cubicBezTo>
                    <a:moveTo>
                      <a:pt x="17" y="114"/>
                    </a:moveTo>
                    <a:cubicBezTo>
                      <a:pt x="14" y="117"/>
                      <a:pt x="9" y="118"/>
                      <a:pt x="5" y="118"/>
                    </a:cubicBezTo>
                    <a:cubicBezTo>
                      <a:pt x="4" y="118"/>
                      <a:pt x="4" y="118"/>
                      <a:pt x="3" y="118"/>
                    </a:cubicBezTo>
                    <a:cubicBezTo>
                      <a:pt x="1" y="128"/>
                      <a:pt x="0" y="137"/>
                      <a:pt x="0" y="143"/>
                    </a:cubicBezTo>
                    <a:cubicBezTo>
                      <a:pt x="3" y="140"/>
                      <a:pt x="6" y="138"/>
                      <a:pt x="9" y="136"/>
                    </a:cubicBezTo>
                    <a:cubicBezTo>
                      <a:pt x="11" y="129"/>
                      <a:pt x="13" y="121"/>
                      <a:pt x="17" y="114"/>
                    </a:cubicBezTo>
                    <a:moveTo>
                      <a:pt x="9" y="98"/>
                    </a:moveTo>
                    <a:cubicBezTo>
                      <a:pt x="8" y="102"/>
                      <a:pt x="6" y="107"/>
                      <a:pt x="5" y="111"/>
                    </a:cubicBezTo>
                    <a:cubicBezTo>
                      <a:pt x="6" y="110"/>
                      <a:pt x="7" y="110"/>
                      <a:pt x="9" y="110"/>
                    </a:cubicBezTo>
                    <a:cubicBezTo>
                      <a:pt x="9" y="110"/>
                      <a:pt x="9" y="110"/>
                      <a:pt x="9" y="110"/>
                    </a:cubicBezTo>
                    <a:cubicBezTo>
                      <a:pt x="12" y="110"/>
                      <a:pt x="14" y="108"/>
                      <a:pt x="15" y="105"/>
                    </a:cubicBezTo>
                    <a:cubicBezTo>
                      <a:pt x="15" y="104"/>
                      <a:pt x="15" y="103"/>
                      <a:pt x="15" y="102"/>
                    </a:cubicBezTo>
                    <a:cubicBezTo>
                      <a:pt x="13" y="100"/>
                      <a:pt x="11" y="99"/>
                      <a:pt x="9" y="98"/>
                    </a:cubicBezTo>
                    <a:moveTo>
                      <a:pt x="175" y="236"/>
                    </a:moveTo>
                    <a:cubicBezTo>
                      <a:pt x="175" y="232"/>
                      <a:pt x="176" y="225"/>
                      <a:pt x="178" y="223"/>
                    </a:cubicBezTo>
                    <a:cubicBezTo>
                      <a:pt x="180" y="220"/>
                      <a:pt x="182" y="219"/>
                      <a:pt x="184" y="219"/>
                    </a:cubicBezTo>
                    <a:cubicBezTo>
                      <a:pt x="186" y="219"/>
                      <a:pt x="188" y="220"/>
                      <a:pt x="189" y="221"/>
                    </a:cubicBezTo>
                    <a:cubicBezTo>
                      <a:pt x="185" y="226"/>
                      <a:pt x="180" y="232"/>
                      <a:pt x="175" y="236"/>
                    </a:cubicBezTo>
                    <a:moveTo>
                      <a:pt x="210" y="181"/>
                    </a:moveTo>
                    <a:cubicBezTo>
                      <a:pt x="205" y="177"/>
                      <a:pt x="202" y="173"/>
                      <a:pt x="203" y="166"/>
                    </a:cubicBezTo>
                    <a:cubicBezTo>
                      <a:pt x="205" y="155"/>
                      <a:pt x="208" y="149"/>
                      <a:pt x="216" y="146"/>
                    </a:cubicBezTo>
                    <a:cubicBezTo>
                      <a:pt x="216" y="158"/>
                      <a:pt x="214" y="170"/>
                      <a:pt x="210" y="181"/>
                    </a:cubicBezTo>
                    <a:moveTo>
                      <a:pt x="217" y="138"/>
                    </a:moveTo>
                    <a:cubicBezTo>
                      <a:pt x="209" y="138"/>
                      <a:pt x="200" y="132"/>
                      <a:pt x="198" y="125"/>
                    </a:cubicBezTo>
                    <a:cubicBezTo>
                      <a:pt x="197" y="121"/>
                      <a:pt x="202" y="105"/>
                      <a:pt x="208" y="103"/>
                    </a:cubicBezTo>
                    <a:cubicBezTo>
                      <a:pt x="213" y="114"/>
                      <a:pt x="216" y="126"/>
                      <a:pt x="217" y="138"/>
                    </a:cubicBezTo>
                    <a:moveTo>
                      <a:pt x="28" y="100"/>
                    </a:moveTo>
                    <a:cubicBezTo>
                      <a:pt x="27" y="100"/>
                      <a:pt x="27" y="100"/>
                      <a:pt x="26" y="100"/>
                    </a:cubicBezTo>
                    <a:cubicBezTo>
                      <a:pt x="31" y="92"/>
                      <a:pt x="38" y="84"/>
                      <a:pt x="45" y="78"/>
                    </a:cubicBezTo>
                    <a:cubicBezTo>
                      <a:pt x="46" y="83"/>
                      <a:pt x="47" y="87"/>
                      <a:pt x="43" y="92"/>
                    </a:cubicBezTo>
                    <a:cubicBezTo>
                      <a:pt x="38" y="98"/>
                      <a:pt x="34" y="100"/>
                      <a:pt x="28" y="100"/>
                    </a:cubicBezTo>
                    <a:moveTo>
                      <a:pt x="192" y="98"/>
                    </a:moveTo>
                    <a:cubicBezTo>
                      <a:pt x="187" y="98"/>
                      <a:pt x="182" y="96"/>
                      <a:pt x="179" y="91"/>
                    </a:cubicBezTo>
                    <a:cubicBezTo>
                      <a:pt x="177" y="86"/>
                      <a:pt x="178" y="79"/>
                      <a:pt x="181" y="73"/>
                    </a:cubicBezTo>
                    <a:cubicBezTo>
                      <a:pt x="191" y="79"/>
                      <a:pt x="198" y="87"/>
                      <a:pt x="204" y="96"/>
                    </a:cubicBezTo>
                    <a:cubicBezTo>
                      <a:pt x="200" y="97"/>
                      <a:pt x="196" y="98"/>
                      <a:pt x="192" y="98"/>
                    </a:cubicBezTo>
                    <a:moveTo>
                      <a:pt x="152" y="78"/>
                    </a:moveTo>
                    <a:cubicBezTo>
                      <a:pt x="146" y="78"/>
                      <a:pt x="142" y="74"/>
                      <a:pt x="141" y="63"/>
                    </a:cubicBezTo>
                    <a:cubicBezTo>
                      <a:pt x="141" y="61"/>
                      <a:pt x="142" y="58"/>
                      <a:pt x="142" y="56"/>
                    </a:cubicBezTo>
                    <a:cubicBezTo>
                      <a:pt x="150" y="58"/>
                      <a:pt x="158" y="61"/>
                      <a:pt x="167" y="65"/>
                    </a:cubicBezTo>
                    <a:cubicBezTo>
                      <a:pt x="169" y="66"/>
                      <a:pt x="171" y="67"/>
                      <a:pt x="173" y="68"/>
                    </a:cubicBezTo>
                    <a:cubicBezTo>
                      <a:pt x="167" y="73"/>
                      <a:pt x="159" y="78"/>
                      <a:pt x="152" y="78"/>
                    </a:cubicBezTo>
                    <a:moveTo>
                      <a:pt x="70" y="80"/>
                    </a:moveTo>
                    <a:cubicBezTo>
                      <a:pt x="65" y="80"/>
                      <a:pt x="62" y="78"/>
                      <a:pt x="59" y="75"/>
                    </a:cubicBezTo>
                    <a:cubicBezTo>
                      <a:pt x="57" y="74"/>
                      <a:pt x="55" y="73"/>
                      <a:pt x="54" y="72"/>
                    </a:cubicBezTo>
                    <a:cubicBezTo>
                      <a:pt x="64" y="64"/>
                      <a:pt x="76" y="59"/>
                      <a:pt x="89" y="55"/>
                    </a:cubicBezTo>
                    <a:cubicBezTo>
                      <a:pt x="89" y="57"/>
                      <a:pt x="89" y="58"/>
                      <a:pt x="90" y="59"/>
                    </a:cubicBezTo>
                    <a:cubicBezTo>
                      <a:pt x="89" y="67"/>
                      <a:pt x="83" y="76"/>
                      <a:pt x="78" y="77"/>
                    </a:cubicBezTo>
                    <a:cubicBezTo>
                      <a:pt x="76" y="78"/>
                      <a:pt x="75" y="78"/>
                      <a:pt x="74" y="79"/>
                    </a:cubicBezTo>
                    <a:cubicBezTo>
                      <a:pt x="72" y="80"/>
                      <a:pt x="71" y="80"/>
                      <a:pt x="70" y="80"/>
                    </a:cubicBezTo>
                    <a:moveTo>
                      <a:pt x="110" y="67"/>
                    </a:moveTo>
                    <a:cubicBezTo>
                      <a:pt x="109" y="67"/>
                      <a:pt x="107" y="66"/>
                      <a:pt x="106" y="65"/>
                    </a:cubicBezTo>
                    <a:cubicBezTo>
                      <a:pt x="103" y="64"/>
                      <a:pt x="99" y="61"/>
                      <a:pt x="97" y="57"/>
                    </a:cubicBezTo>
                    <a:cubicBezTo>
                      <a:pt x="97" y="56"/>
                      <a:pt x="97" y="55"/>
                      <a:pt x="97" y="54"/>
                    </a:cubicBezTo>
                    <a:cubicBezTo>
                      <a:pt x="102" y="53"/>
                      <a:pt x="108" y="52"/>
                      <a:pt x="114" y="52"/>
                    </a:cubicBezTo>
                    <a:cubicBezTo>
                      <a:pt x="119" y="52"/>
                      <a:pt x="124" y="53"/>
                      <a:pt x="129" y="53"/>
                    </a:cubicBezTo>
                    <a:cubicBezTo>
                      <a:pt x="124" y="59"/>
                      <a:pt x="117" y="67"/>
                      <a:pt x="110" y="67"/>
                    </a:cubicBezTo>
                    <a:moveTo>
                      <a:pt x="165" y="0"/>
                    </a:moveTo>
                    <a:cubicBezTo>
                      <a:pt x="127" y="19"/>
                      <a:pt x="83" y="36"/>
                      <a:pt x="38" y="50"/>
                    </a:cubicBezTo>
                    <a:cubicBezTo>
                      <a:pt x="27" y="63"/>
                      <a:pt x="19" y="76"/>
                      <a:pt x="13" y="90"/>
                    </a:cubicBezTo>
                    <a:cubicBezTo>
                      <a:pt x="19" y="94"/>
                      <a:pt x="22" y="98"/>
                      <a:pt x="24" y="100"/>
                    </a:cubicBezTo>
                    <a:cubicBezTo>
                      <a:pt x="26" y="103"/>
                      <a:pt x="24" y="105"/>
                      <a:pt x="22" y="105"/>
                    </a:cubicBezTo>
                    <a:cubicBezTo>
                      <a:pt x="22" y="107"/>
                      <a:pt x="21" y="108"/>
                      <a:pt x="21" y="109"/>
                    </a:cubicBezTo>
                    <a:cubicBezTo>
                      <a:pt x="24" y="113"/>
                      <a:pt x="25" y="118"/>
                      <a:pt x="26" y="123"/>
                    </a:cubicBezTo>
                    <a:cubicBezTo>
                      <a:pt x="27" y="124"/>
                      <a:pt x="27" y="126"/>
                      <a:pt x="27" y="127"/>
                    </a:cubicBezTo>
                    <a:cubicBezTo>
                      <a:pt x="29" y="126"/>
                      <a:pt x="32" y="125"/>
                      <a:pt x="34" y="125"/>
                    </a:cubicBezTo>
                    <a:cubicBezTo>
                      <a:pt x="34" y="119"/>
                      <a:pt x="32" y="112"/>
                      <a:pt x="29" y="107"/>
                    </a:cubicBezTo>
                    <a:cubicBezTo>
                      <a:pt x="29" y="107"/>
                      <a:pt x="29" y="107"/>
                      <a:pt x="29" y="107"/>
                    </a:cubicBezTo>
                    <a:cubicBezTo>
                      <a:pt x="35" y="107"/>
                      <a:pt x="41" y="106"/>
                      <a:pt x="46" y="100"/>
                    </a:cubicBezTo>
                    <a:cubicBezTo>
                      <a:pt x="48" y="96"/>
                      <a:pt x="53" y="91"/>
                      <a:pt x="54" y="87"/>
                    </a:cubicBezTo>
                    <a:cubicBezTo>
                      <a:pt x="54" y="84"/>
                      <a:pt x="54" y="82"/>
                      <a:pt x="54" y="81"/>
                    </a:cubicBezTo>
                    <a:cubicBezTo>
                      <a:pt x="58" y="84"/>
                      <a:pt x="62" y="87"/>
                      <a:pt x="68" y="88"/>
                    </a:cubicBezTo>
                    <a:cubicBezTo>
                      <a:pt x="68" y="88"/>
                      <a:pt x="69" y="88"/>
                      <a:pt x="69" y="88"/>
                    </a:cubicBezTo>
                    <a:cubicBezTo>
                      <a:pt x="74" y="88"/>
                      <a:pt x="83" y="85"/>
                      <a:pt x="85" y="82"/>
                    </a:cubicBezTo>
                    <a:cubicBezTo>
                      <a:pt x="89" y="78"/>
                      <a:pt x="92" y="72"/>
                      <a:pt x="95" y="66"/>
                    </a:cubicBezTo>
                    <a:cubicBezTo>
                      <a:pt x="98" y="70"/>
                      <a:pt x="101" y="72"/>
                      <a:pt x="105" y="73"/>
                    </a:cubicBezTo>
                    <a:cubicBezTo>
                      <a:pt x="107" y="74"/>
                      <a:pt x="108" y="74"/>
                      <a:pt x="110" y="74"/>
                    </a:cubicBezTo>
                    <a:cubicBezTo>
                      <a:pt x="119" y="74"/>
                      <a:pt x="128" y="66"/>
                      <a:pt x="135" y="57"/>
                    </a:cubicBezTo>
                    <a:cubicBezTo>
                      <a:pt x="135" y="62"/>
                      <a:pt x="134" y="69"/>
                      <a:pt x="135" y="72"/>
                    </a:cubicBezTo>
                    <a:cubicBezTo>
                      <a:pt x="136" y="79"/>
                      <a:pt x="143" y="83"/>
                      <a:pt x="148" y="86"/>
                    </a:cubicBezTo>
                    <a:cubicBezTo>
                      <a:pt x="150" y="87"/>
                      <a:pt x="151" y="87"/>
                      <a:pt x="153" y="87"/>
                    </a:cubicBezTo>
                    <a:cubicBezTo>
                      <a:pt x="159" y="87"/>
                      <a:pt x="166" y="83"/>
                      <a:pt x="172" y="79"/>
                    </a:cubicBezTo>
                    <a:cubicBezTo>
                      <a:pt x="170" y="85"/>
                      <a:pt x="171" y="92"/>
                      <a:pt x="175" y="98"/>
                    </a:cubicBezTo>
                    <a:cubicBezTo>
                      <a:pt x="179" y="103"/>
                      <a:pt x="185" y="105"/>
                      <a:pt x="192" y="105"/>
                    </a:cubicBezTo>
                    <a:cubicBezTo>
                      <a:pt x="193" y="105"/>
                      <a:pt x="195" y="105"/>
                      <a:pt x="197" y="104"/>
                    </a:cubicBezTo>
                    <a:cubicBezTo>
                      <a:pt x="193" y="111"/>
                      <a:pt x="191" y="119"/>
                      <a:pt x="190" y="123"/>
                    </a:cubicBezTo>
                    <a:cubicBezTo>
                      <a:pt x="190" y="133"/>
                      <a:pt x="198" y="140"/>
                      <a:pt x="207" y="144"/>
                    </a:cubicBezTo>
                    <a:cubicBezTo>
                      <a:pt x="201" y="148"/>
                      <a:pt x="198" y="154"/>
                      <a:pt x="196" y="162"/>
                    </a:cubicBezTo>
                    <a:cubicBezTo>
                      <a:pt x="194" y="170"/>
                      <a:pt x="196" y="176"/>
                      <a:pt x="199" y="181"/>
                    </a:cubicBezTo>
                    <a:cubicBezTo>
                      <a:pt x="196" y="182"/>
                      <a:pt x="193" y="185"/>
                      <a:pt x="190" y="189"/>
                    </a:cubicBezTo>
                    <a:cubicBezTo>
                      <a:pt x="186" y="197"/>
                      <a:pt x="184" y="203"/>
                      <a:pt x="186" y="210"/>
                    </a:cubicBezTo>
                    <a:cubicBezTo>
                      <a:pt x="185" y="210"/>
                      <a:pt x="184" y="210"/>
                      <a:pt x="184" y="210"/>
                    </a:cubicBezTo>
                    <a:cubicBezTo>
                      <a:pt x="180" y="210"/>
                      <a:pt x="177" y="212"/>
                      <a:pt x="173" y="218"/>
                    </a:cubicBezTo>
                    <a:cubicBezTo>
                      <a:pt x="172" y="219"/>
                      <a:pt x="172" y="220"/>
                      <a:pt x="172" y="220"/>
                    </a:cubicBezTo>
                    <a:cubicBezTo>
                      <a:pt x="172" y="228"/>
                      <a:pt x="172" y="236"/>
                      <a:pt x="171" y="243"/>
                    </a:cubicBezTo>
                    <a:cubicBezTo>
                      <a:pt x="172" y="244"/>
                      <a:pt x="172" y="244"/>
                      <a:pt x="173" y="244"/>
                    </a:cubicBezTo>
                    <a:cubicBezTo>
                      <a:pt x="173" y="244"/>
                      <a:pt x="173" y="244"/>
                      <a:pt x="174" y="244"/>
                    </a:cubicBezTo>
                    <a:cubicBezTo>
                      <a:pt x="174" y="244"/>
                      <a:pt x="175" y="244"/>
                      <a:pt x="175" y="244"/>
                    </a:cubicBezTo>
                    <a:cubicBezTo>
                      <a:pt x="176" y="244"/>
                      <a:pt x="176" y="244"/>
                      <a:pt x="177" y="243"/>
                    </a:cubicBezTo>
                    <a:cubicBezTo>
                      <a:pt x="180" y="242"/>
                      <a:pt x="187" y="238"/>
                      <a:pt x="195" y="233"/>
                    </a:cubicBezTo>
                    <a:cubicBezTo>
                      <a:pt x="191" y="226"/>
                      <a:pt x="190" y="219"/>
                      <a:pt x="194" y="213"/>
                    </a:cubicBezTo>
                    <a:cubicBezTo>
                      <a:pt x="192" y="208"/>
                      <a:pt x="191" y="203"/>
                      <a:pt x="193" y="198"/>
                    </a:cubicBezTo>
                    <a:cubicBezTo>
                      <a:pt x="196" y="192"/>
                      <a:pt x="199" y="188"/>
                      <a:pt x="204" y="188"/>
                    </a:cubicBezTo>
                    <a:cubicBezTo>
                      <a:pt x="205" y="188"/>
                      <a:pt x="206" y="188"/>
                      <a:pt x="207" y="188"/>
                    </a:cubicBezTo>
                    <a:cubicBezTo>
                      <a:pt x="205" y="194"/>
                      <a:pt x="202" y="200"/>
                      <a:pt x="199" y="206"/>
                    </a:cubicBezTo>
                    <a:cubicBezTo>
                      <a:pt x="199" y="206"/>
                      <a:pt x="199" y="206"/>
                      <a:pt x="199" y="206"/>
                    </a:cubicBezTo>
                    <a:cubicBezTo>
                      <a:pt x="199" y="206"/>
                      <a:pt x="199" y="206"/>
                      <a:pt x="199" y="206"/>
                    </a:cubicBezTo>
                    <a:cubicBezTo>
                      <a:pt x="203" y="206"/>
                      <a:pt x="210" y="208"/>
                      <a:pt x="218" y="212"/>
                    </a:cubicBezTo>
                    <a:cubicBezTo>
                      <a:pt x="224" y="205"/>
                      <a:pt x="231" y="196"/>
                      <a:pt x="237" y="185"/>
                    </a:cubicBezTo>
                    <a:cubicBezTo>
                      <a:pt x="222" y="161"/>
                      <a:pt x="218" y="135"/>
                      <a:pt x="219" y="117"/>
                    </a:cubicBezTo>
                    <a:cubicBezTo>
                      <a:pt x="221" y="91"/>
                      <a:pt x="228" y="70"/>
                      <a:pt x="238" y="52"/>
                    </a:cubicBezTo>
                    <a:cubicBezTo>
                      <a:pt x="231" y="43"/>
                      <a:pt x="223" y="33"/>
                      <a:pt x="213" y="25"/>
                    </a:cubicBezTo>
                    <a:cubicBezTo>
                      <a:pt x="198" y="11"/>
                      <a:pt x="181" y="4"/>
                      <a:pt x="16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8" name="Freeform 376"/>
              <p:cNvSpPr>
                <a:spLocks noEditPoints="1"/>
              </p:cNvSpPr>
              <p:nvPr/>
            </p:nvSpPr>
            <p:spPr bwMode="auto">
              <a:xfrm>
                <a:off x="7384" y="3176"/>
                <a:ext cx="111" cy="126"/>
              </a:xfrm>
              <a:custGeom>
                <a:avLst/>
                <a:gdLst>
                  <a:gd name="T0" fmla="*/ 9 w 225"/>
                  <a:gd name="T1" fmla="*/ 176 h 255"/>
                  <a:gd name="T2" fmla="*/ 14 w 225"/>
                  <a:gd name="T3" fmla="*/ 192 h 255"/>
                  <a:gd name="T4" fmla="*/ 17 w 225"/>
                  <a:gd name="T5" fmla="*/ 175 h 255"/>
                  <a:gd name="T6" fmla="*/ 93 w 225"/>
                  <a:gd name="T7" fmla="*/ 211 h 255"/>
                  <a:gd name="T8" fmla="*/ 95 w 225"/>
                  <a:gd name="T9" fmla="*/ 194 h 255"/>
                  <a:gd name="T10" fmla="*/ 111 w 225"/>
                  <a:gd name="T11" fmla="*/ 208 h 255"/>
                  <a:gd name="T12" fmla="*/ 72 w 225"/>
                  <a:gd name="T13" fmla="*/ 207 h 255"/>
                  <a:gd name="T14" fmla="*/ 54 w 225"/>
                  <a:gd name="T15" fmla="*/ 189 h 255"/>
                  <a:gd name="T16" fmla="*/ 72 w 225"/>
                  <a:gd name="T17" fmla="*/ 207 h 255"/>
                  <a:gd name="T18" fmla="*/ 129 w 225"/>
                  <a:gd name="T19" fmla="*/ 183 h 255"/>
                  <a:gd name="T20" fmla="*/ 145 w 225"/>
                  <a:gd name="T21" fmla="*/ 188 h 255"/>
                  <a:gd name="T22" fmla="*/ 150 w 225"/>
                  <a:gd name="T23" fmla="*/ 182 h 255"/>
                  <a:gd name="T24" fmla="*/ 164 w 225"/>
                  <a:gd name="T25" fmla="*/ 153 h 255"/>
                  <a:gd name="T26" fmla="*/ 155 w 225"/>
                  <a:gd name="T27" fmla="*/ 177 h 255"/>
                  <a:gd name="T28" fmla="*/ 16 w 225"/>
                  <a:gd name="T29" fmla="*/ 166 h 255"/>
                  <a:gd name="T30" fmla="*/ 7 w 225"/>
                  <a:gd name="T31" fmla="*/ 150 h 255"/>
                  <a:gd name="T32" fmla="*/ 16 w 225"/>
                  <a:gd name="T33" fmla="*/ 166 h 255"/>
                  <a:gd name="T34" fmla="*/ 172 w 225"/>
                  <a:gd name="T35" fmla="*/ 118 h 255"/>
                  <a:gd name="T36" fmla="*/ 185 w 225"/>
                  <a:gd name="T37" fmla="*/ 112 h 255"/>
                  <a:gd name="T38" fmla="*/ 182 w 225"/>
                  <a:gd name="T39" fmla="*/ 104 h 255"/>
                  <a:gd name="T40" fmla="*/ 170 w 225"/>
                  <a:gd name="T41" fmla="*/ 84 h 255"/>
                  <a:gd name="T42" fmla="*/ 182 w 225"/>
                  <a:gd name="T43" fmla="*/ 67 h 255"/>
                  <a:gd name="T44" fmla="*/ 185 w 225"/>
                  <a:gd name="T45" fmla="*/ 104 h 255"/>
                  <a:gd name="T46" fmla="*/ 179 w 225"/>
                  <a:gd name="T47" fmla="*/ 57 h 255"/>
                  <a:gd name="T48" fmla="*/ 166 w 225"/>
                  <a:gd name="T49" fmla="*/ 34 h 255"/>
                  <a:gd name="T50" fmla="*/ 134 w 225"/>
                  <a:gd name="T51" fmla="*/ 22 h 255"/>
                  <a:gd name="T52" fmla="*/ 134 w 225"/>
                  <a:gd name="T53" fmla="*/ 10 h 255"/>
                  <a:gd name="T54" fmla="*/ 144 w 225"/>
                  <a:gd name="T55" fmla="*/ 13 h 255"/>
                  <a:gd name="T56" fmla="*/ 146 w 225"/>
                  <a:gd name="T57" fmla="*/ 30 h 255"/>
                  <a:gd name="T58" fmla="*/ 134 w 225"/>
                  <a:gd name="T59" fmla="*/ 22 h 255"/>
                  <a:gd name="T60" fmla="*/ 132 w 225"/>
                  <a:gd name="T61" fmla="*/ 0 h 255"/>
                  <a:gd name="T62" fmla="*/ 129 w 225"/>
                  <a:gd name="T63" fmla="*/ 4 h 255"/>
                  <a:gd name="T64" fmla="*/ 127 w 225"/>
                  <a:gd name="T65" fmla="*/ 7 h 255"/>
                  <a:gd name="T66" fmla="*/ 134 w 225"/>
                  <a:gd name="T67" fmla="*/ 33 h 255"/>
                  <a:gd name="T68" fmla="*/ 158 w 225"/>
                  <a:gd name="T69" fmla="*/ 36 h 255"/>
                  <a:gd name="T70" fmla="*/ 169 w 225"/>
                  <a:gd name="T71" fmla="*/ 64 h 255"/>
                  <a:gd name="T72" fmla="*/ 174 w 225"/>
                  <a:gd name="T73" fmla="*/ 65 h 255"/>
                  <a:gd name="T74" fmla="*/ 164 w 225"/>
                  <a:gd name="T75" fmla="*/ 95 h 255"/>
                  <a:gd name="T76" fmla="*/ 166 w 225"/>
                  <a:gd name="T77" fmla="*/ 115 h 255"/>
                  <a:gd name="T78" fmla="*/ 158 w 225"/>
                  <a:gd name="T79" fmla="*/ 145 h 255"/>
                  <a:gd name="T80" fmla="*/ 143 w 225"/>
                  <a:gd name="T81" fmla="*/ 154 h 255"/>
                  <a:gd name="T82" fmla="*/ 133 w 225"/>
                  <a:gd name="T83" fmla="*/ 176 h 255"/>
                  <a:gd name="T84" fmla="*/ 113 w 225"/>
                  <a:gd name="T85" fmla="*/ 197 h 255"/>
                  <a:gd name="T86" fmla="*/ 95 w 225"/>
                  <a:gd name="T87" fmla="*/ 187 h 255"/>
                  <a:gd name="T88" fmla="*/ 64 w 225"/>
                  <a:gd name="T89" fmla="*/ 184 h 255"/>
                  <a:gd name="T90" fmla="*/ 47 w 225"/>
                  <a:gd name="T91" fmla="*/ 184 h 255"/>
                  <a:gd name="T92" fmla="*/ 26 w 225"/>
                  <a:gd name="T93" fmla="*/ 165 h 255"/>
                  <a:gd name="T94" fmla="*/ 17 w 225"/>
                  <a:gd name="T95" fmla="*/ 145 h 255"/>
                  <a:gd name="T96" fmla="*/ 0 w 225"/>
                  <a:gd name="T97" fmla="*/ 147 h 255"/>
                  <a:gd name="T98" fmla="*/ 5 w 225"/>
                  <a:gd name="T99" fmla="*/ 171 h 255"/>
                  <a:gd name="T100" fmla="*/ 21 w 225"/>
                  <a:gd name="T101" fmla="*/ 169 h 255"/>
                  <a:gd name="T102" fmla="*/ 26 w 225"/>
                  <a:gd name="T103" fmla="*/ 170 h 255"/>
                  <a:gd name="T104" fmla="*/ 27 w 225"/>
                  <a:gd name="T105" fmla="*/ 171 h 255"/>
                  <a:gd name="T106" fmla="*/ 38 w 225"/>
                  <a:gd name="T107" fmla="*/ 190 h 255"/>
                  <a:gd name="T108" fmla="*/ 20 w 225"/>
                  <a:gd name="T109" fmla="*/ 203 h 255"/>
                  <a:gd name="T110" fmla="*/ 88 w 225"/>
                  <a:gd name="T111" fmla="*/ 253 h 255"/>
                  <a:gd name="T112" fmla="*/ 141 w 225"/>
                  <a:gd name="T113" fmla="*/ 249 h 255"/>
                  <a:gd name="T114" fmla="*/ 225 w 225"/>
                  <a:gd name="T115" fmla="*/ 140 h 255"/>
                  <a:gd name="T116" fmla="*/ 222 w 225"/>
                  <a:gd name="T117" fmla="*/ 116 h 255"/>
                  <a:gd name="T118" fmla="*/ 151 w 225"/>
                  <a:gd name="T119" fmla="*/ 6 h 255"/>
                  <a:gd name="T120" fmla="*/ 132 w 225"/>
                  <a:gd name="T121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5" h="255">
                    <a:moveTo>
                      <a:pt x="13" y="174"/>
                    </a:moveTo>
                    <a:cubicBezTo>
                      <a:pt x="12" y="174"/>
                      <a:pt x="10" y="175"/>
                      <a:pt x="9" y="176"/>
                    </a:cubicBezTo>
                    <a:cubicBezTo>
                      <a:pt x="8" y="177"/>
                      <a:pt x="8" y="177"/>
                      <a:pt x="7" y="178"/>
                    </a:cubicBezTo>
                    <a:cubicBezTo>
                      <a:pt x="9" y="182"/>
                      <a:pt x="11" y="187"/>
                      <a:pt x="14" y="192"/>
                    </a:cubicBezTo>
                    <a:cubicBezTo>
                      <a:pt x="16" y="187"/>
                      <a:pt x="18" y="182"/>
                      <a:pt x="19" y="177"/>
                    </a:cubicBezTo>
                    <a:cubicBezTo>
                      <a:pt x="18" y="176"/>
                      <a:pt x="17" y="176"/>
                      <a:pt x="17" y="175"/>
                    </a:cubicBezTo>
                    <a:cubicBezTo>
                      <a:pt x="16" y="174"/>
                      <a:pt x="15" y="174"/>
                      <a:pt x="13" y="174"/>
                    </a:cubicBezTo>
                    <a:moveTo>
                      <a:pt x="93" y="211"/>
                    </a:moveTo>
                    <a:cubicBezTo>
                      <a:pt x="88" y="211"/>
                      <a:pt x="83" y="210"/>
                      <a:pt x="78" y="209"/>
                    </a:cubicBezTo>
                    <a:cubicBezTo>
                      <a:pt x="81" y="202"/>
                      <a:pt x="88" y="195"/>
                      <a:pt x="95" y="194"/>
                    </a:cubicBezTo>
                    <a:cubicBezTo>
                      <a:pt x="95" y="194"/>
                      <a:pt x="95" y="194"/>
                      <a:pt x="95" y="194"/>
                    </a:cubicBezTo>
                    <a:cubicBezTo>
                      <a:pt x="99" y="194"/>
                      <a:pt x="111" y="202"/>
                      <a:pt x="111" y="208"/>
                    </a:cubicBezTo>
                    <a:cubicBezTo>
                      <a:pt x="105" y="210"/>
                      <a:pt x="99" y="211"/>
                      <a:pt x="93" y="211"/>
                    </a:cubicBezTo>
                    <a:moveTo>
                      <a:pt x="72" y="207"/>
                    </a:moveTo>
                    <a:cubicBezTo>
                      <a:pt x="62" y="205"/>
                      <a:pt x="53" y="200"/>
                      <a:pt x="44" y="194"/>
                    </a:cubicBezTo>
                    <a:cubicBezTo>
                      <a:pt x="47" y="191"/>
                      <a:pt x="50" y="189"/>
                      <a:pt x="54" y="189"/>
                    </a:cubicBezTo>
                    <a:cubicBezTo>
                      <a:pt x="56" y="189"/>
                      <a:pt x="57" y="190"/>
                      <a:pt x="59" y="190"/>
                    </a:cubicBezTo>
                    <a:cubicBezTo>
                      <a:pt x="67" y="194"/>
                      <a:pt x="71" y="199"/>
                      <a:pt x="72" y="207"/>
                    </a:cubicBezTo>
                    <a:moveTo>
                      <a:pt x="118" y="206"/>
                    </a:moveTo>
                    <a:cubicBezTo>
                      <a:pt x="119" y="197"/>
                      <a:pt x="121" y="185"/>
                      <a:pt x="129" y="183"/>
                    </a:cubicBezTo>
                    <a:cubicBezTo>
                      <a:pt x="130" y="183"/>
                      <a:pt x="131" y="183"/>
                      <a:pt x="133" y="183"/>
                    </a:cubicBezTo>
                    <a:cubicBezTo>
                      <a:pt x="137" y="183"/>
                      <a:pt x="141" y="185"/>
                      <a:pt x="145" y="188"/>
                    </a:cubicBezTo>
                    <a:cubicBezTo>
                      <a:pt x="136" y="196"/>
                      <a:pt x="127" y="202"/>
                      <a:pt x="118" y="206"/>
                    </a:cubicBezTo>
                    <a:moveTo>
                      <a:pt x="150" y="182"/>
                    </a:moveTo>
                    <a:cubicBezTo>
                      <a:pt x="146" y="170"/>
                      <a:pt x="145" y="152"/>
                      <a:pt x="159" y="152"/>
                    </a:cubicBezTo>
                    <a:cubicBezTo>
                      <a:pt x="161" y="152"/>
                      <a:pt x="162" y="152"/>
                      <a:pt x="164" y="153"/>
                    </a:cubicBezTo>
                    <a:cubicBezTo>
                      <a:pt x="166" y="153"/>
                      <a:pt x="168" y="154"/>
                      <a:pt x="170" y="154"/>
                    </a:cubicBezTo>
                    <a:cubicBezTo>
                      <a:pt x="166" y="162"/>
                      <a:pt x="161" y="169"/>
                      <a:pt x="155" y="177"/>
                    </a:cubicBezTo>
                    <a:cubicBezTo>
                      <a:pt x="153" y="179"/>
                      <a:pt x="152" y="180"/>
                      <a:pt x="150" y="182"/>
                    </a:cubicBezTo>
                    <a:moveTo>
                      <a:pt x="16" y="166"/>
                    </a:moveTo>
                    <a:cubicBezTo>
                      <a:pt x="12" y="161"/>
                      <a:pt x="9" y="155"/>
                      <a:pt x="7" y="150"/>
                    </a:cubicBezTo>
                    <a:cubicBezTo>
                      <a:pt x="7" y="150"/>
                      <a:pt x="7" y="150"/>
                      <a:pt x="7" y="150"/>
                    </a:cubicBezTo>
                    <a:cubicBezTo>
                      <a:pt x="11" y="150"/>
                      <a:pt x="16" y="153"/>
                      <a:pt x="18" y="155"/>
                    </a:cubicBezTo>
                    <a:cubicBezTo>
                      <a:pt x="21" y="159"/>
                      <a:pt x="19" y="163"/>
                      <a:pt x="16" y="166"/>
                    </a:cubicBezTo>
                    <a:moveTo>
                      <a:pt x="176" y="143"/>
                    </a:moveTo>
                    <a:cubicBezTo>
                      <a:pt x="171" y="135"/>
                      <a:pt x="166" y="124"/>
                      <a:pt x="172" y="118"/>
                    </a:cubicBezTo>
                    <a:cubicBezTo>
                      <a:pt x="174" y="116"/>
                      <a:pt x="178" y="112"/>
                      <a:pt x="182" y="111"/>
                    </a:cubicBezTo>
                    <a:cubicBezTo>
                      <a:pt x="183" y="111"/>
                      <a:pt x="184" y="111"/>
                      <a:pt x="185" y="112"/>
                    </a:cubicBezTo>
                    <a:cubicBezTo>
                      <a:pt x="183" y="122"/>
                      <a:pt x="180" y="132"/>
                      <a:pt x="176" y="143"/>
                    </a:cubicBezTo>
                    <a:moveTo>
                      <a:pt x="182" y="104"/>
                    </a:moveTo>
                    <a:cubicBezTo>
                      <a:pt x="176" y="101"/>
                      <a:pt x="169" y="94"/>
                      <a:pt x="170" y="88"/>
                    </a:cubicBezTo>
                    <a:cubicBezTo>
                      <a:pt x="170" y="87"/>
                      <a:pt x="170" y="85"/>
                      <a:pt x="170" y="84"/>
                    </a:cubicBezTo>
                    <a:cubicBezTo>
                      <a:pt x="170" y="78"/>
                      <a:pt x="173" y="74"/>
                      <a:pt x="177" y="71"/>
                    </a:cubicBezTo>
                    <a:cubicBezTo>
                      <a:pt x="179" y="69"/>
                      <a:pt x="181" y="68"/>
                      <a:pt x="182" y="67"/>
                    </a:cubicBezTo>
                    <a:cubicBezTo>
                      <a:pt x="185" y="78"/>
                      <a:pt x="187" y="90"/>
                      <a:pt x="186" y="104"/>
                    </a:cubicBezTo>
                    <a:cubicBezTo>
                      <a:pt x="185" y="104"/>
                      <a:pt x="185" y="104"/>
                      <a:pt x="185" y="104"/>
                    </a:cubicBezTo>
                    <a:cubicBezTo>
                      <a:pt x="184" y="104"/>
                      <a:pt x="183" y="104"/>
                      <a:pt x="182" y="104"/>
                    </a:cubicBezTo>
                    <a:moveTo>
                      <a:pt x="179" y="57"/>
                    </a:moveTo>
                    <a:cubicBezTo>
                      <a:pt x="174" y="57"/>
                      <a:pt x="171" y="57"/>
                      <a:pt x="167" y="52"/>
                    </a:cubicBezTo>
                    <a:cubicBezTo>
                      <a:pt x="163" y="45"/>
                      <a:pt x="164" y="40"/>
                      <a:pt x="166" y="34"/>
                    </a:cubicBezTo>
                    <a:cubicBezTo>
                      <a:pt x="171" y="41"/>
                      <a:pt x="176" y="49"/>
                      <a:pt x="179" y="57"/>
                    </a:cubicBezTo>
                    <a:moveTo>
                      <a:pt x="134" y="22"/>
                    </a:moveTo>
                    <a:cubicBezTo>
                      <a:pt x="133" y="21"/>
                      <a:pt x="133" y="20"/>
                      <a:pt x="133" y="19"/>
                    </a:cubicBezTo>
                    <a:cubicBezTo>
                      <a:pt x="131" y="16"/>
                      <a:pt x="131" y="13"/>
                      <a:pt x="134" y="10"/>
                    </a:cubicBezTo>
                    <a:cubicBezTo>
                      <a:pt x="135" y="10"/>
                      <a:pt x="135" y="9"/>
                      <a:pt x="136" y="8"/>
                    </a:cubicBezTo>
                    <a:cubicBezTo>
                      <a:pt x="139" y="10"/>
                      <a:pt x="141" y="11"/>
                      <a:pt x="144" y="13"/>
                    </a:cubicBezTo>
                    <a:cubicBezTo>
                      <a:pt x="150" y="17"/>
                      <a:pt x="155" y="22"/>
                      <a:pt x="160" y="27"/>
                    </a:cubicBezTo>
                    <a:cubicBezTo>
                      <a:pt x="156" y="29"/>
                      <a:pt x="151" y="30"/>
                      <a:pt x="146" y="30"/>
                    </a:cubicBezTo>
                    <a:cubicBezTo>
                      <a:pt x="146" y="30"/>
                      <a:pt x="146" y="30"/>
                      <a:pt x="145" y="30"/>
                    </a:cubicBezTo>
                    <a:cubicBezTo>
                      <a:pt x="139" y="30"/>
                      <a:pt x="136" y="27"/>
                      <a:pt x="134" y="22"/>
                    </a:cubicBezTo>
                    <a:moveTo>
                      <a:pt x="132" y="0"/>
                    </a:moveTo>
                    <a:cubicBezTo>
                      <a:pt x="132" y="0"/>
                      <a:pt x="132" y="0"/>
                      <a:pt x="132" y="0"/>
                    </a:cubicBezTo>
                    <a:cubicBezTo>
                      <a:pt x="130" y="0"/>
                      <a:pt x="129" y="2"/>
                      <a:pt x="129" y="4"/>
                    </a:cubicBezTo>
                    <a:cubicBezTo>
                      <a:pt x="129" y="4"/>
                      <a:pt x="129" y="4"/>
                      <a:pt x="129" y="4"/>
                    </a:cubicBezTo>
                    <a:cubicBezTo>
                      <a:pt x="129" y="4"/>
                      <a:pt x="129" y="5"/>
                      <a:pt x="129" y="5"/>
                    </a:cubicBezTo>
                    <a:cubicBezTo>
                      <a:pt x="128" y="5"/>
                      <a:pt x="128" y="6"/>
                      <a:pt x="127" y="7"/>
                    </a:cubicBezTo>
                    <a:cubicBezTo>
                      <a:pt x="123" y="13"/>
                      <a:pt x="124" y="20"/>
                      <a:pt x="128" y="27"/>
                    </a:cubicBezTo>
                    <a:cubicBezTo>
                      <a:pt x="129" y="29"/>
                      <a:pt x="131" y="31"/>
                      <a:pt x="134" y="33"/>
                    </a:cubicBezTo>
                    <a:cubicBezTo>
                      <a:pt x="138" y="36"/>
                      <a:pt x="143" y="37"/>
                      <a:pt x="149" y="37"/>
                    </a:cubicBezTo>
                    <a:cubicBezTo>
                      <a:pt x="152" y="37"/>
                      <a:pt x="155" y="37"/>
                      <a:pt x="158" y="36"/>
                    </a:cubicBezTo>
                    <a:cubicBezTo>
                      <a:pt x="157" y="42"/>
                      <a:pt x="156" y="47"/>
                      <a:pt x="160" y="53"/>
                    </a:cubicBezTo>
                    <a:cubicBezTo>
                      <a:pt x="162" y="56"/>
                      <a:pt x="165" y="62"/>
                      <a:pt x="169" y="64"/>
                    </a:cubicBezTo>
                    <a:cubicBezTo>
                      <a:pt x="171" y="65"/>
                      <a:pt x="172" y="65"/>
                      <a:pt x="174" y="65"/>
                    </a:cubicBezTo>
                    <a:cubicBezTo>
                      <a:pt x="174" y="65"/>
                      <a:pt x="174" y="65"/>
                      <a:pt x="174" y="65"/>
                    </a:cubicBezTo>
                    <a:cubicBezTo>
                      <a:pt x="170" y="68"/>
                      <a:pt x="166" y="71"/>
                      <a:pt x="164" y="77"/>
                    </a:cubicBezTo>
                    <a:cubicBezTo>
                      <a:pt x="162" y="81"/>
                      <a:pt x="162" y="92"/>
                      <a:pt x="164" y="95"/>
                    </a:cubicBezTo>
                    <a:cubicBezTo>
                      <a:pt x="166" y="99"/>
                      <a:pt x="170" y="104"/>
                      <a:pt x="175" y="107"/>
                    </a:cubicBezTo>
                    <a:cubicBezTo>
                      <a:pt x="171" y="109"/>
                      <a:pt x="168" y="112"/>
                      <a:pt x="166" y="115"/>
                    </a:cubicBezTo>
                    <a:cubicBezTo>
                      <a:pt x="159" y="125"/>
                      <a:pt x="165" y="138"/>
                      <a:pt x="171" y="148"/>
                    </a:cubicBezTo>
                    <a:cubicBezTo>
                      <a:pt x="166" y="147"/>
                      <a:pt x="161" y="145"/>
                      <a:pt x="158" y="145"/>
                    </a:cubicBezTo>
                    <a:cubicBezTo>
                      <a:pt x="158" y="145"/>
                      <a:pt x="158" y="145"/>
                      <a:pt x="158" y="145"/>
                    </a:cubicBezTo>
                    <a:cubicBezTo>
                      <a:pt x="152" y="145"/>
                      <a:pt x="146" y="150"/>
                      <a:pt x="143" y="154"/>
                    </a:cubicBezTo>
                    <a:cubicBezTo>
                      <a:pt x="138" y="160"/>
                      <a:pt x="139" y="170"/>
                      <a:pt x="142" y="178"/>
                    </a:cubicBezTo>
                    <a:cubicBezTo>
                      <a:pt x="139" y="177"/>
                      <a:pt x="136" y="176"/>
                      <a:pt x="133" y="176"/>
                    </a:cubicBezTo>
                    <a:cubicBezTo>
                      <a:pt x="130" y="176"/>
                      <a:pt x="127" y="176"/>
                      <a:pt x="125" y="178"/>
                    </a:cubicBezTo>
                    <a:cubicBezTo>
                      <a:pt x="118" y="181"/>
                      <a:pt x="114" y="189"/>
                      <a:pt x="113" y="197"/>
                    </a:cubicBezTo>
                    <a:cubicBezTo>
                      <a:pt x="109" y="192"/>
                      <a:pt x="102" y="188"/>
                      <a:pt x="99" y="187"/>
                    </a:cubicBezTo>
                    <a:cubicBezTo>
                      <a:pt x="97" y="187"/>
                      <a:pt x="96" y="187"/>
                      <a:pt x="95" y="187"/>
                    </a:cubicBezTo>
                    <a:cubicBezTo>
                      <a:pt x="88" y="187"/>
                      <a:pt x="81" y="192"/>
                      <a:pt x="77" y="199"/>
                    </a:cubicBezTo>
                    <a:cubicBezTo>
                      <a:pt x="75" y="193"/>
                      <a:pt x="70" y="188"/>
                      <a:pt x="64" y="184"/>
                    </a:cubicBezTo>
                    <a:cubicBezTo>
                      <a:pt x="61" y="183"/>
                      <a:pt x="58" y="182"/>
                      <a:pt x="55" y="182"/>
                    </a:cubicBezTo>
                    <a:cubicBezTo>
                      <a:pt x="52" y="182"/>
                      <a:pt x="50" y="183"/>
                      <a:pt x="47" y="184"/>
                    </a:cubicBezTo>
                    <a:cubicBezTo>
                      <a:pt x="47" y="180"/>
                      <a:pt x="46" y="177"/>
                      <a:pt x="43" y="173"/>
                    </a:cubicBezTo>
                    <a:cubicBezTo>
                      <a:pt x="38" y="168"/>
                      <a:pt x="32" y="165"/>
                      <a:pt x="26" y="165"/>
                    </a:cubicBezTo>
                    <a:cubicBezTo>
                      <a:pt x="28" y="161"/>
                      <a:pt x="28" y="157"/>
                      <a:pt x="23" y="151"/>
                    </a:cubicBezTo>
                    <a:cubicBezTo>
                      <a:pt x="21" y="149"/>
                      <a:pt x="19" y="147"/>
                      <a:pt x="17" y="145"/>
                    </a:cubicBezTo>
                    <a:cubicBezTo>
                      <a:pt x="11" y="146"/>
                      <a:pt x="6" y="147"/>
                      <a:pt x="1" y="147"/>
                    </a:cubicBezTo>
                    <a:cubicBezTo>
                      <a:pt x="1" y="147"/>
                      <a:pt x="0" y="147"/>
                      <a:pt x="0" y="147"/>
                    </a:cubicBezTo>
                    <a:cubicBezTo>
                      <a:pt x="0" y="148"/>
                      <a:pt x="0" y="148"/>
                      <a:pt x="0" y="150"/>
                    </a:cubicBezTo>
                    <a:cubicBezTo>
                      <a:pt x="1" y="153"/>
                      <a:pt x="2" y="160"/>
                      <a:pt x="5" y="171"/>
                    </a:cubicBezTo>
                    <a:cubicBezTo>
                      <a:pt x="8" y="168"/>
                      <a:pt x="11" y="167"/>
                      <a:pt x="15" y="167"/>
                    </a:cubicBezTo>
                    <a:cubicBezTo>
                      <a:pt x="17" y="167"/>
                      <a:pt x="19" y="167"/>
                      <a:pt x="21" y="169"/>
                    </a:cubicBezTo>
                    <a:cubicBezTo>
                      <a:pt x="22" y="168"/>
                      <a:pt x="23" y="168"/>
                      <a:pt x="24" y="168"/>
                    </a:cubicBezTo>
                    <a:cubicBezTo>
                      <a:pt x="25" y="168"/>
                      <a:pt x="26" y="169"/>
                      <a:pt x="26" y="170"/>
                    </a:cubicBezTo>
                    <a:cubicBezTo>
                      <a:pt x="26" y="171"/>
                      <a:pt x="26" y="171"/>
                      <a:pt x="26" y="172"/>
                    </a:cubicBezTo>
                    <a:cubicBezTo>
                      <a:pt x="26" y="171"/>
                      <a:pt x="26" y="171"/>
                      <a:pt x="27" y="171"/>
                    </a:cubicBezTo>
                    <a:cubicBezTo>
                      <a:pt x="29" y="171"/>
                      <a:pt x="32" y="172"/>
                      <a:pt x="34" y="174"/>
                    </a:cubicBezTo>
                    <a:cubicBezTo>
                      <a:pt x="39" y="179"/>
                      <a:pt x="42" y="184"/>
                      <a:pt x="38" y="190"/>
                    </a:cubicBezTo>
                    <a:cubicBezTo>
                      <a:pt x="34" y="186"/>
                      <a:pt x="30" y="182"/>
                      <a:pt x="26" y="178"/>
                    </a:cubicBezTo>
                    <a:cubicBezTo>
                      <a:pt x="25" y="185"/>
                      <a:pt x="24" y="193"/>
                      <a:pt x="20" y="203"/>
                    </a:cubicBezTo>
                    <a:cubicBezTo>
                      <a:pt x="29" y="216"/>
                      <a:pt x="41" y="229"/>
                      <a:pt x="59" y="240"/>
                    </a:cubicBezTo>
                    <a:cubicBezTo>
                      <a:pt x="69" y="243"/>
                      <a:pt x="79" y="247"/>
                      <a:pt x="88" y="253"/>
                    </a:cubicBezTo>
                    <a:cubicBezTo>
                      <a:pt x="94" y="254"/>
                      <a:pt x="100" y="255"/>
                      <a:pt x="106" y="255"/>
                    </a:cubicBezTo>
                    <a:cubicBezTo>
                      <a:pt x="117" y="255"/>
                      <a:pt x="129" y="253"/>
                      <a:pt x="141" y="249"/>
                    </a:cubicBezTo>
                    <a:cubicBezTo>
                      <a:pt x="152" y="236"/>
                      <a:pt x="167" y="226"/>
                      <a:pt x="184" y="223"/>
                    </a:cubicBezTo>
                    <a:cubicBezTo>
                      <a:pt x="212" y="198"/>
                      <a:pt x="225" y="163"/>
                      <a:pt x="225" y="140"/>
                    </a:cubicBezTo>
                    <a:cubicBezTo>
                      <a:pt x="225" y="139"/>
                      <a:pt x="225" y="139"/>
                      <a:pt x="225" y="139"/>
                    </a:cubicBezTo>
                    <a:cubicBezTo>
                      <a:pt x="223" y="132"/>
                      <a:pt x="222" y="124"/>
                      <a:pt x="222" y="116"/>
                    </a:cubicBezTo>
                    <a:cubicBezTo>
                      <a:pt x="222" y="112"/>
                      <a:pt x="223" y="108"/>
                      <a:pt x="223" y="105"/>
                    </a:cubicBezTo>
                    <a:cubicBezTo>
                      <a:pt x="214" y="49"/>
                      <a:pt x="176" y="18"/>
                      <a:pt x="151" y="6"/>
                    </a:cubicBezTo>
                    <a:cubicBezTo>
                      <a:pt x="143" y="2"/>
                      <a:pt x="136" y="0"/>
                      <a:pt x="132" y="0"/>
                    </a:cubicBezTo>
                    <a:cubicBezTo>
                      <a:pt x="132" y="0"/>
                      <a:pt x="132" y="0"/>
                      <a:pt x="1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9" name="Freeform 377"/>
              <p:cNvSpPr>
                <a:spLocks noEditPoints="1"/>
              </p:cNvSpPr>
              <p:nvPr/>
            </p:nvSpPr>
            <p:spPr bwMode="auto">
              <a:xfrm>
                <a:off x="7279" y="3216"/>
                <a:ext cx="118" cy="111"/>
              </a:xfrm>
              <a:custGeom>
                <a:avLst/>
                <a:gdLst>
                  <a:gd name="T0" fmla="*/ 11 w 238"/>
                  <a:gd name="T1" fmla="*/ 79 h 224"/>
                  <a:gd name="T2" fmla="*/ 132 w 238"/>
                  <a:gd name="T3" fmla="*/ 174 h 224"/>
                  <a:gd name="T4" fmla="*/ 135 w 238"/>
                  <a:gd name="T5" fmla="*/ 161 h 224"/>
                  <a:gd name="T6" fmla="*/ 147 w 238"/>
                  <a:gd name="T7" fmla="*/ 170 h 224"/>
                  <a:gd name="T8" fmla="*/ 132 w 238"/>
                  <a:gd name="T9" fmla="*/ 174 h 224"/>
                  <a:gd name="T10" fmla="*/ 83 w 238"/>
                  <a:gd name="T11" fmla="*/ 162 h 224"/>
                  <a:gd name="T12" fmla="*/ 97 w 238"/>
                  <a:gd name="T13" fmla="*/ 151 h 224"/>
                  <a:gd name="T14" fmla="*/ 106 w 238"/>
                  <a:gd name="T15" fmla="*/ 171 h 224"/>
                  <a:gd name="T16" fmla="*/ 153 w 238"/>
                  <a:gd name="T17" fmla="*/ 169 h 224"/>
                  <a:gd name="T18" fmla="*/ 169 w 238"/>
                  <a:gd name="T19" fmla="*/ 150 h 224"/>
                  <a:gd name="T20" fmla="*/ 182 w 238"/>
                  <a:gd name="T21" fmla="*/ 154 h 224"/>
                  <a:gd name="T22" fmla="*/ 154 w 238"/>
                  <a:gd name="T23" fmla="*/ 172 h 224"/>
                  <a:gd name="T24" fmla="*/ 50 w 238"/>
                  <a:gd name="T25" fmla="*/ 134 h 224"/>
                  <a:gd name="T26" fmla="*/ 73 w 238"/>
                  <a:gd name="T27" fmla="*/ 139 h 224"/>
                  <a:gd name="T28" fmla="*/ 194 w 238"/>
                  <a:gd name="T29" fmla="*/ 152 h 224"/>
                  <a:gd name="T30" fmla="*/ 211 w 238"/>
                  <a:gd name="T31" fmla="*/ 132 h 224"/>
                  <a:gd name="T32" fmla="*/ 194 w 238"/>
                  <a:gd name="T33" fmla="*/ 152 h 224"/>
                  <a:gd name="T34" fmla="*/ 40 w 238"/>
                  <a:gd name="T35" fmla="*/ 96 h 224"/>
                  <a:gd name="T36" fmla="*/ 47 w 238"/>
                  <a:gd name="T37" fmla="*/ 128 h 224"/>
                  <a:gd name="T38" fmla="*/ 221 w 238"/>
                  <a:gd name="T39" fmla="*/ 94 h 224"/>
                  <a:gd name="T40" fmla="*/ 229 w 238"/>
                  <a:gd name="T41" fmla="*/ 93 h 224"/>
                  <a:gd name="T42" fmla="*/ 226 w 238"/>
                  <a:gd name="T43" fmla="*/ 110 h 224"/>
                  <a:gd name="T44" fmla="*/ 213 w 238"/>
                  <a:gd name="T45" fmla="*/ 111 h 224"/>
                  <a:gd name="T46" fmla="*/ 40 w 238"/>
                  <a:gd name="T47" fmla="*/ 88 h 224"/>
                  <a:gd name="T48" fmla="*/ 53 w 238"/>
                  <a:gd name="T49" fmla="*/ 71 h 224"/>
                  <a:gd name="T50" fmla="*/ 53 w 238"/>
                  <a:gd name="T51" fmla="*/ 51 h 224"/>
                  <a:gd name="T52" fmla="*/ 63 w 238"/>
                  <a:gd name="T53" fmla="*/ 28 h 224"/>
                  <a:gd name="T54" fmla="*/ 53 w 238"/>
                  <a:gd name="T55" fmla="*/ 51 h 224"/>
                  <a:gd name="T56" fmla="*/ 29 w 238"/>
                  <a:gd name="T57" fmla="*/ 44 h 224"/>
                  <a:gd name="T58" fmla="*/ 3 w 238"/>
                  <a:gd name="T59" fmla="*/ 110 h 224"/>
                  <a:gd name="T60" fmla="*/ 40 w 238"/>
                  <a:gd name="T61" fmla="*/ 199 h 224"/>
                  <a:gd name="T62" fmla="*/ 107 w 238"/>
                  <a:gd name="T63" fmla="*/ 224 h 224"/>
                  <a:gd name="T64" fmla="*/ 232 w 238"/>
                  <a:gd name="T65" fmla="*/ 121 h 224"/>
                  <a:gd name="T66" fmla="*/ 238 w 238"/>
                  <a:gd name="T67" fmla="*/ 90 h 224"/>
                  <a:gd name="T68" fmla="*/ 236 w 238"/>
                  <a:gd name="T69" fmla="*/ 86 h 224"/>
                  <a:gd name="T70" fmla="*/ 227 w 238"/>
                  <a:gd name="T71" fmla="*/ 85 h 224"/>
                  <a:gd name="T72" fmla="*/ 208 w 238"/>
                  <a:gd name="T73" fmla="*/ 100 h 224"/>
                  <a:gd name="T74" fmla="*/ 210 w 238"/>
                  <a:gd name="T75" fmla="*/ 125 h 224"/>
                  <a:gd name="T76" fmla="*/ 187 w 238"/>
                  <a:gd name="T77" fmla="*/ 143 h 224"/>
                  <a:gd name="T78" fmla="*/ 174 w 238"/>
                  <a:gd name="T79" fmla="*/ 142 h 224"/>
                  <a:gd name="T80" fmla="*/ 158 w 238"/>
                  <a:gd name="T81" fmla="*/ 147 h 224"/>
                  <a:gd name="T82" fmla="*/ 140 w 238"/>
                  <a:gd name="T83" fmla="*/ 155 h 224"/>
                  <a:gd name="T84" fmla="*/ 112 w 238"/>
                  <a:gd name="T85" fmla="*/ 169 h 224"/>
                  <a:gd name="T86" fmla="*/ 101 w 238"/>
                  <a:gd name="T87" fmla="*/ 144 h 224"/>
                  <a:gd name="T88" fmla="*/ 79 w 238"/>
                  <a:gd name="T89" fmla="*/ 150 h 224"/>
                  <a:gd name="T90" fmla="*/ 62 w 238"/>
                  <a:gd name="T91" fmla="*/ 126 h 224"/>
                  <a:gd name="T92" fmla="*/ 64 w 238"/>
                  <a:gd name="T93" fmla="*/ 109 h 224"/>
                  <a:gd name="T94" fmla="*/ 60 w 238"/>
                  <a:gd name="T95" fmla="*/ 74 h 224"/>
                  <a:gd name="T96" fmla="*/ 66 w 238"/>
                  <a:gd name="T97" fmla="*/ 50 h 224"/>
                  <a:gd name="T98" fmla="*/ 72 w 238"/>
                  <a:gd name="T99" fmla="*/ 31 h 224"/>
                  <a:gd name="T100" fmla="*/ 85 w 238"/>
                  <a:gd name="T101" fmla="*/ 19 h 224"/>
                  <a:gd name="T102" fmla="*/ 78 w 238"/>
                  <a:gd name="T103" fmla="*/ 20 h 224"/>
                  <a:gd name="T104" fmla="*/ 68 w 238"/>
                  <a:gd name="T105" fmla="*/ 21 h 224"/>
                  <a:gd name="T106" fmla="*/ 52 w 238"/>
                  <a:gd name="T107" fmla="*/ 18 h 224"/>
                  <a:gd name="T108" fmla="*/ 79 w 238"/>
                  <a:gd name="T109" fmla="*/ 1 h 224"/>
                  <a:gd name="T110" fmla="*/ 86 w 238"/>
                  <a:gd name="T111" fmla="*/ 2 h 224"/>
                  <a:gd name="T112" fmla="*/ 84 w 238"/>
                  <a:gd name="T113" fmla="*/ 0 h 224"/>
                  <a:gd name="T114" fmla="*/ 81 w 238"/>
                  <a:gd name="T11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38" h="224">
                    <a:moveTo>
                      <a:pt x="14" y="72"/>
                    </a:moveTo>
                    <a:cubicBezTo>
                      <a:pt x="13" y="74"/>
                      <a:pt x="12" y="76"/>
                      <a:pt x="11" y="79"/>
                    </a:cubicBezTo>
                    <a:cubicBezTo>
                      <a:pt x="12" y="76"/>
                      <a:pt x="13" y="74"/>
                      <a:pt x="14" y="72"/>
                    </a:cubicBezTo>
                    <a:moveTo>
                      <a:pt x="132" y="174"/>
                    </a:moveTo>
                    <a:cubicBezTo>
                      <a:pt x="127" y="174"/>
                      <a:pt x="122" y="174"/>
                      <a:pt x="117" y="173"/>
                    </a:cubicBezTo>
                    <a:cubicBezTo>
                      <a:pt x="122" y="168"/>
                      <a:pt x="129" y="161"/>
                      <a:pt x="135" y="161"/>
                    </a:cubicBezTo>
                    <a:cubicBezTo>
                      <a:pt x="136" y="161"/>
                      <a:pt x="138" y="162"/>
                      <a:pt x="139" y="163"/>
                    </a:cubicBezTo>
                    <a:cubicBezTo>
                      <a:pt x="141" y="164"/>
                      <a:pt x="145" y="167"/>
                      <a:pt x="147" y="170"/>
                    </a:cubicBezTo>
                    <a:cubicBezTo>
                      <a:pt x="147" y="171"/>
                      <a:pt x="147" y="172"/>
                      <a:pt x="147" y="173"/>
                    </a:cubicBezTo>
                    <a:cubicBezTo>
                      <a:pt x="142" y="174"/>
                      <a:pt x="137" y="174"/>
                      <a:pt x="132" y="174"/>
                    </a:cubicBezTo>
                    <a:moveTo>
                      <a:pt x="106" y="171"/>
                    </a:moveTo>
                    <a:cubicBezTo>
                      <a:pt x="99" y="169"/>
                      <a:pt x="91" y="166"/>
                      <a:pt x="83" y="162"/>
                    </a:cubicBezTo>
                    <a:cubicBezTo>
                      <a:pt x="81" y="161"/>
                      <a:pt x="79" y="160"/>
                      <a:pt x="77" y="159"/>
                    </a:cubicBezTo>
                    <a:cubicBezTo>
                      <a:pt x="83" y="155"/>
                      <a:pt x="91" y="151"/>
                      <a:pt x="97" y="151"/>
                    </a:cubicBezTo>
                    <a:cubicBezTo>
                      <a:pt x="102" y="151"/>
                      <a:pt x="107" y="154"/>
                      <a:pt x="106" y="164"/>
                    </a:cubicBezTo>
                    <a:cubicBezTo>
                      <a:pt x="106" y="166"/>
                      <a:pt x="106" y="169"/>
                      <a:pt x="106" y="171"/>
                    </a:cubicBezTo>
                    <a:moveTo>
                      <a:pt x="154" y="172"/>
                    </a:moveTo>
                    <a:cubicBezTo>
                      <a:pt x="154" y="171"/>
                      <a:pt x="154" y="170"/>
                      <a:pt x="153" y="169"/>
                    </a:cubicBezTo>
                    <a:cubicBezTo>
                      <a:pt x="155" y="161"/>
                      <a:pt x="160" y="153"/>
                      <a:pt x="165" y="152"/>
                    </a:cubicBezTo>
                    <a:cubicBezTo>
                      <a:pt x="166" y="151"/>
                      <a:pt x="168" y="151"/>
                      <a:pt x="169" y="150"/>
                    </a:cubicBezTo>
                    <a:cubicBezTo>
                      <a:pt x="170" y="150"/>
                      <a:pt x="171" y="150"/>
                      <a:pt x="172" y="150"/>
                    </a:cubicBezTo>
                    <a:cubicBezTo>
                      <a:pt x="176" y="150"/>
                      <a:pt x="180" y="151"/>
                      <a:pt x="182" y="154"/>
                    </a:cubicBezTo>
                    <a:cubicBezTo>
                      <a:pt x="184" y="155"/>
                      <a:pt x="185" y="156"/>
                      <a:pt x="187" y="157"/>
                    </a:cubicBezTo>
                    <a:cubicBezTo>
                      <a:pt x="177" y="164"/>
                      <a:pt x="166" y="169"/>
                      <a:pt x="154" y="172"/>
                    </a:cubicBezTo>
                    <a:moveTo>
                      <a:pt x="71" y="155"/>
                    </a:moveTo>
                    <a:cubicBezTo>
                      <a:pt x="62" y="149"/>
                      <a:pt x="55" y="142"/>
                      <a:pt x="50" y="134"/>
                    </a:cubicBezTo>
                    <a:cubicBezTo>
                      <a:pt x="54" y="133"/>
                      <a:pt x="58" y="133"/>
                      <a:pt x="61" y="133"/>
                    </a:cubicBezTo>
                    <a:cubicBezTo>
                      <a:pt x="66" y="133"/>
                      <a:pt x="70" y="134"/>
                      <a:pt x="73" y="139"/>
                    </a:cubicBezTo>
                    <a:cubicBezTo>
                      <a:pt x="75" y="144"/>
                      <a:pt x="74" y="150"/>
                      <a:pt x="71" y="155"/>
                    </a:cubicBezTo>
                    <a:moveTo>
                      <a:pt x="194" y="152"/>
                    </a:moveTo>
                    <a:cubicBezTo>
                      <a:pt x="194" y="147"/>
                      <a:pt x="193" y="144"/>
                      <a:pt x="197" y="138"/>
                    </a:cubicBezTo>
                    <a:cubicBezTo>
                      <a:pt x="202" y="133"/>
                      <a:pt x="206" y="132"/>
                      <a:pt x="211" y="132"/>
                    </a:cubicBezTo>
                    <a:cubicBezTo>
                      <a:pt x="211" y="132"/>
                      <a:pt x="212" y="132"/>
                      <a:pt x="213" y="132"/>
                    </a:cubicBezTo>
                    <a:cubicBezTo>
                      <a:pt x="208" y="139"/>
                      <a:pt x="202" y="146"/>
                      <a:pt x="194" y="152"/>
                    </a:cubicBezTo>
                    <a:moveTo>
                      <a:pt x="47" y="128"/>
                    </a:moveTo>
                    <a:cubicBezTo>
                      <a:pt x="42" y="118"/>
                      <a:pt x="40" y="107"/>
                      <a:pt x="40" y="96"/>
                    </a:cubicBezTo>
                    <a:cubicBezTo>
                      <a:pt x="47" y="96"/>
                      <a:pt x="55" y="101"/>
                      <a:pt x="56" y="108"/>
                    </a:cubicBezTo>
                    <a:cubicBezTo>
                      <a:pt x="57" y="111"/>
                      <a:pt x="53" y="126"/>
                      <a:pt x="47" y="128"/>
                    </a:cubicBezTo>
                    <a:moveTo>
                      <a:pt x="219" y="96"/>
                    </a:moveTo>
                    <a:cubicBezTo>
                      <a:pt x="220" y="95"/>
                      <a:pt x="220" y="95"/>
                      <a:pt x="221" y="94"/>
                    </a:cubicBezTo>
                    <a:cubicBezTo>
                      <a:pt x="222" y="93"/>
                      <a:pt x="224" y="92"/>
                      <a:pt x="225" y="92"/>
                    </a:cubicBezTo>
                    <a:cubicBezTo>
                      <a:pt x="227" y="92"/>
                      <a:pt x="228" y="92"/>
                      <a:pt x="229" y="93"/>
                    </a:cubicBezTo>
                    <a:cubicBezTo>
                      <a:pt x="229" y="94"/>
                      <a:pt x="230" y="94"/>
                      <a:pt x="231" y="95"/>
                    </a:cubicBezTo>
                    <a:cubicBezTo>
                      <a:pt x="230" y="100"/>
                      <a:pt x="228" y="105"/>
                      <a:pt x="226" y="110"/>
                    </a:cubicBezTo>
                    <a:cubicBezTo>
                      <a:pt x="224" y="115"/>
                      <a:pt x="221" y="120"/>
                      <a:pt x="218" y="124"/>
                    </a:cubicBezTo>
                    <a:cubicBezTo>
                      <a:pt x="216" y="121"/>
                      <a:pt x="214" y="115"/>
                      <a:pt x="213" y="111"/>
                    </a:cubicBezTo>
                    <a:cubicBezTo>
                      <a:pt x="212" y="104"/>
                      <a:pt x="214" y="100"/>
                      <a:pt x="219" y="96"/>
                    </a:cubicBezTo>
                    <a:moveTo>
                      <a:pt x="40" y="88"/>
                    </a:moveTo>
                    <a:cubicBezTo>
                      <a:pt x="41" y="78"/>
                      <a:pt x="44" y="67"/>
                      <a:pt x="47" y="57"/>
                    </a:cubicBezTo>
                    <a:cubicBezTo>
                      <a:pt x="52" y="61"/>
                      <a:pt x="55" y="64"/>
                      <a:pt x="53" y="71"/>
                    </a:cubicBezTo>
                    <a:cubicBezTo>
                      <a:pt x="51" y="81"/>
                      <a:pt x="48" y="86"/>
                      <a:pt x="40" y="88"/>
                    </a:cubicBezTo>
                    <a:moveTo>
                      <a:pt x="53" y="51"/>
                    </a:moveTo>
                    <a:cubicBezTo>
                      <a:pt x="52" y="51"/>
                      <a:pt x="51" y="51"/>
                      <a:pt x="50" y="50"/>
                    </a:cubicBezTo>
                    <a:cubicBezTo>
                      <a:pt x="54" y="42"/>
                      <a:pt x="58" y="35"/>
                      <a:pt x="63" y="28"/>
                    </a:cubicBezTo>
                    <a:cubicBezTo>
                      <a:pt x="65" y="32"/>
                      <a:pt x="66" y="37"/>
                      <a:pt x="63" y="42"/>
                    </a:cubicBezTo>
                    <a:cubicBezTo>
                      <a:pt x="61" y="47"/>
                      <a:pt x="58" y="51"/>
                      <a:pt x="53" y="51"/>
                    </a:cubicBezTo>
                    <a:moveTo>
                      <a:pt x="52" y="18"/>
                    </a:moveTo>
                    <a:cubicBezTo>
                      <a:pt x="45" y="25"/>
                      <a:pt x="37" y="33"/>
                      <a:pt x="29" y="44"/>
                    </a:cubicBezTo>
                    <a:cubicBezTo>
                      <a:pt x="29" y="45"/>
                      <a:pt x="29" y="47"/>
                      <a:pt x="29" y="49"/>
                    </a:cubicBezTo>
                    <a:cubicBezTo>
                      <a:pt x="29" y="73"/>
                      <a:pt x="19" y="95"/>
                      <a:pt x="3" y="110"/>
                    </a:cubicBezTo>
                    <a:cubicBezTo>
                      <a:pt x="0" y="135"/>
                      <a:pt x="8" y="164"/>
                      <a:pt x="29" y="188"/>
                    </a:cubicBezTo>
                    <a:cubicBezTo>
                      <a:pt x="32" y="192"/>
                      <a:pt x="36" y="195"/>
                      <a:pt x="40" y="199"/>
                    </a:cubicBezTo>
                    <a:cubicBezTo>
                      <a:pt x="59" y="216"/>
                      <a:pt x="81" y="223"/>
                      <a:pt x="101" y="224"/>
                    </a:cubicBezTo>
                    <a:cubicBezTo>
                      <a:pt x="103" y="224"/>
                      <a:pt x="105" y="224"/>
                      <a:pt x="107" y="224"/>
                    </a:cubicBezTo>
                    <a:cubicBezTo>
                      <a:pt x="115" y="224"/>
                      <a:pt x="123" y="223"/>
                      <a:pt x="129" y="222"/>
                    </a:cubicBezTo>
                    <a:cubicBezTo>
                      <a:pt x="192" y="204"/>
                      <a:pt x="221" y="156"/>
                      <a:pt x="232" y="121"/>
                    </a:cubicBezTo>
                    <a:cubicBezTo>
                      <a:pt x="236" y="111"/>
                      <a:pt x="237" y="103"/>
                      <a:pt x="238" y="96"/>
                    </a:cubicBezTo>
                    <a:cubicBezTo>
                      <a:pt x="238" y="94"/>
                      <a:pt x="238" y="91"/>
                      <a:pt x="238" y="90"/>
                    </a:cubicBezTo>
                    <a:cubicBezTo>
                      <a:pt x="238" y="89"/>
                      <a:pt x="238" y="89"/>
                      <a:pt x="238" y="88"/>
                    </a:cubicBezTo>
                    <a:cubicBezTo>
                      <a:pt x="238" y="87"/>
                      <a:pt x="237" y="86"/>
                      <a:pt x="236" y="86"/>
                    </a:cubicBezTo>
                    <a:cubicBezTo>
                      <a:pt x="235" y="86"/>
                      <a:pt x="234" y="86"/>
                      <a:pt x="233" y="87"/>
                    </a:cubicBezTo>
                    <a:cubicBezTo>
                      <a:pt x="231" y="85"/>
                      <a:pt x="229" y="85"/>
                      <a:pt x="227" y="85"/>
                    </a:cubicBezTo>
                    <a:cubicBezTo>
                      <a:pt x="223" y="85"/>
                      <a:pt x="220" y="86"/>
                      <a:pt x="217" y="89"/>
                    </a:cubicBezTo>
                    <a:cubicBezTo>
                      <a:pt x="213" y="91"/>
                      <a:pt x="210" y="95"/>
                      <a:pt x="208" y="100"/>
                    </a:cubicBezTo>
                    <a:cubicBezTo>
                      <a:pt x="205" y="107"/>
                      <a:pt x="206" y="118"/>
                      <a:pt x="210" y="125"/>
                    </a:cubicBezTo>
                    <a:cubicBezTo>
                      <a:pt x="210" y="125"/>
                      <a:pt x="210" y="125"/>
                      <a:pt x="210" y="125"/>
                    </a:cubicBezTo>
                    <a:cubicBezTo>
                      <a:pt x="204" y="125"/>
                      <a:pt x="199" y="126"/>
                      <a:pt x="195" y="132"/>
                    </a:cubicBezTo>
                    <a:cubicBezTo>
                      <a:pt x="193" y="135"/>
                      <a:pt x="188" y="139"/>
                      <a:pt x="187" y="143"/>
                    </a:cubicBezTo>
                    <a:cubicBezTo>
                      <a:pt x="186" y="146"/>
                      <a:pt x="187" y="147"/>
                      <a:pt x="187" y="149"/>
                    </a:cubicBezTo>
                    <a:cubicBezTo>
                      <a:pt x="183" y="146"/>
                      <a:pt x="180" y="143"/>
                      <a:pt x="174" y="142"/>
                    </a:cubicBezTo>
                    <a:cubicBezTo>
                      <a:pt x="174" y="142"/>
                      <a:pt x="174" y="142"/>
                      <a:pt x="173" y="142"/>
                    </a:cubicBezTo>
                    <a:cubicBezTo>
                      <a:pt x="169" y="142"/>
                      <a:pt x="161" y="145"/>
                      <a:pt x="158" y="147"/>
                    </a:cubicBezTo>
                    <a:cubicBezTo>
                      <a:pt x="155" y="151"/>
                      <a:pt x="151" y="156"/>
                      <a:pt x="149" y="162"/>
                    </a:cubicBezTo>
                    <a:cubicBezTo>
                      <a:pt x="147" y="159"/>
                      <a:pt x="143" y="156"/>
                      <a:pt x="140" y="155"/>
                    </a:cubicBezTo>
                    <a:cubicBezTo>
                      <a:pt x="139" y="154"/>
                      <a:pt x="137" y="154"/>
                      <a:pt x="135" y="154"/>
                    </a:cubicBezTo>
                    <a:cubicBezTo>
                      <a:pt x="127" y="154"/>
                      <a:pt x="118" y="162"/>
                      <a:pt x="112" y="169"/>
                    </a:cubicBezTo>
                    <a:cubicBezTo>
                      <a:pt x="112" y="165"/>
                      <a:pt x="113" y="159"/>
                      <a:pt x="112" y="156"/>
                    </a:cubicBezTo>
                    <a:cubicBezTo>
                      <a:pt x="112" y="150"/>
                      <a:pt x="105" y="146"/>
                      <a:pt x="101" y="144"/>
                    </a:cubicBezTo>
                    <a:cubicBezTo>
                      <a:pt x="100" y="143"/>
                      <a:pt x="98" y="143"/>
                      <a:pt x="97" y="143"/>
                    </a:cubicBezTo>
                    <a:cubicBezTo>
                      <a:pt x="91" y="143"/>
                      <a:pt x="85" y="146"/>
                      <a:pt x="79" y="150"/>
                    </a:cubicBezTo>
                    <a:cubicBezTo>
                      <a:pt x="81" y="144"/>
                      <a:pt x="80" y="138"/>
                      <a:pt x="77" y="133"/>
                    </a:cubicBezTo>
                    <a:cubicBezTo>
                      <a:pt x="73" y="128"/>
                      <a:pt x="68" y="126"/>
                      <a:pt x="62" y="126"/>
                    </a:cubicBezTo>
                    <a:cubicBezTo>
                      <a:pt x="60" y="126"/>
                      <a:pt x="59" y="126"/>
                      <a:pt x="57" y="127"/>
                    </a:cubicBezTo>
                    <a:cubicBezTo>
                      <a:pt x="61" y="121"/>
                      <a:pt x="63" y="114"/>
                      <a:pt x="64" y="109"/>
                    </a:cubicBezTo>
                    <a:cubicBezTo>
                      <a:pt x="64" y="101"/>
                      <a:pt x="57" y="94"/>
                      <a:pt x="49" y="91"/>
                    </a:cubicBezTo>
                    <a:cubicBezTo>
                      <a:pt x="54" y="87"/>
                      <a:pt x="58" y="82"/>
                      <a:pt x="60" y="74"/>
                    </a:cubicBezTo>
                    <a:cubicBezTo>
                      <a:pt x="62" y="67"/>
                      <a:pt x="60" y="62"/>
                      <a:pt x="57" y="58"/>
                    </a:cubicBezTo>
                    <a:cubicBezTo>
                      <a:pt x="60" y="56"/>
                      <a:pt x="63" y="54"/>
                      <a:pt x="66" y="50"/>
                    </a:cubicBezTo>
                    <a:cubicBezTo>
                      <a:pt x="70" y="43"/>
                      <a:pt x="72" y="37"/>
                      <a:pt x="71" y="31"/>
                    </a:cubicBezTo>
                    <a:cubicBezTo>
                      <a:pt x="71" y="31"/>
                      <a:pt x="72" y="31"/>
                      <a:pt x="72" y="31"/>
                    </a:cubicBezTo>
                    <a:cubicBezTo>
                      <a:pt x="76" y="31"/>
                      <a:pt x="79" y="29"/>
                      <a:pt x="83" y="23"/>
                    </a:cubicBezTo>
                    <a:cubicBezTo>
                      <a:pt x="84" y="22"/>
                      <a:pt x="84" y="20"/>
                      <a:pt x="85" y="19"/>
                    </a:cubicBezTo>
                    <a:cubicBezTo>
                      <a:pt x="83" y="19"/>
                      <a:pt x="80" y="19"/>
                      <a:pt x="78" y="19"/>
                    </a:cubicBezTo>
                    <a:cubicBezTo>
                      <a:pt x="78" y="19"/>
                      <a:pt x="78" y="20"/>
                      <a:pt x="78" y="20"/>
                    </a:cubicBezTo>
                    <a:cubicBezTo>
                      <a:pt x="76" y="22"/>
                      <a:pt x="74" y="23"/>
                      <a:pt x="72" y="23"/>
                    </a:cubicBezTo>
                    <a:cubicBezTo>
                      <a:pt x="71" y="23"/>
                      <a:pt x="69" y="22"/>
                      <a:pt x="68" y="21"/>
                    </a:cubicBezTo>
                    <a:cubicBezTo>
                      <a:pt x="68" y="21"/>
                      <a:pt x="68" y="20"/>
                      <a:pt x="69" y="20"/>
                    </a:cubicBezTo>
                    <a:cubicBezTo>
                      <a:pt x="64" y="20"/>
                      <a:pt x="58" y="19"/>
                      <a:pt x="52" y="18"/>
                    </a:cubicBezTo>
                    <a:moveTo>
                      <a:pt x="81" y="0"/>
                    </a:moveTo>
                    <a:cubicBezTo>
                      <a:pt x="81" y="0"/>
                      <a:pt x="80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1" y="1"/>
                      <a:pt x="84" y="2"/>
                      <a:pt x="86" y="2"/>
                    </a:cubicBezTo>
                    <a:cubicBezTo>
                      <a:pt x="86" y="2"/>
                      <a:pt x="86" y="2"/>
                      <a:pt x="86" y="2"/>
                    </a:cubicBezTo>
                    <a:cubicBezTo>
                      <a:pt x="85" y="1"/>
                      <a:pt x="84" y="0"/>
                      <a:pt x="84" y="0"/>
                    </a:cubicBezTo>
                    <a:cubicBezTo>
                      <a:pt x="83" y="0"/>
                      <a:pt x="83" y="0"/>
                      <a:pt x="83" y="1"/>
                    </a:cubicBezTo>
                    <a:cubicBezTo>
                      <a:pt x="82" y="0"/>
                      <a:pt x="82" y="0"/>
                      <a:pt x="8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0" name="Freeform 378"/>
              <p:cNvSpPr>
                <a:spLocks noEditPoints="1"/>
              </p:cNvSpPr>
              <p:nvPr/>
            </p:nvSpPr>
            <p:spPr bwMode="auto">
              <a:xfrm>
                <a:off x="7258" y="3107"/>
                <a:ext cx="106" cy="119"/>
              </a:xfrm>
              <a:custGeom>
                <a:avLst/>
                <a:gdLst>
                  <a:gd name="T0" fmla="*/ 107 w 214"/>
                  <a:gd name="T1" fmla="*/ 216 h 240"/>
                  <a:gd name="T2" fmla="*/ 122 w 214"/>
                  <a:gd name="T3" fmla="*/ 212 h 240"/>
                  <a:gd name="T4" fmla="*/ 129 w 214"/>
                  <a:gd name="T5" fmla="*/ 222 h 240"/>
                  <a:gd name="T6" fmla="*/ 101 w 214"/>
                  <a:gd name="T7" fmla="*/ 213 h 240"/>
                  <a:gd name="T8" fmla="*/ 84 w 214"/>
                  <a:gd name="T9" fmla="*/ 193 h 240"/>
                  <a:gd name="T10" fmla="*/ 101 w 214"/>
                  <a:gd name="T11" fmla="*/ 213 h 240"/>
                  <a:gd name="T12" fmla="*/ 54 w 214"/>
                  <a:gd name="T13" fmla="*/ 161 h 240"/>
                  <a:gd name="T14" fmla="*/ 74 w 214"/>
                  <a:gd name="T15" fmla="*/ 168 h 240"/>
                  <a:gd name="T16" fmla="*/ 52 w 214"/>
                  <a:gd name="T17" fmla="*/ 154 h 240"/>
                  <a:gd name="T18" fmla="*/ 65 w 214"/>
                  <a:gd name="T19" fmla="*/ 132 h 240"/>
                  <a:gd name="T20" fmla="*/ 54 w 214"/>
                  <a:gd name="T21" fmla="*/ 112 h 240"/>
                  <a:gd name="T22" fmla="*/ 67 w 214"/>
                  <a:gd name="T23" fmla="*/ 80 h 240"/>
                  <a:gd name="T24" fmla="*/ 54 w 214"/>
                  <a:gd name="T25" fmla="*/ 112 h 240"/>
                  <a:gd name="T26" fmla="*/ 94 w 214"/>
                  <a:gd name="T27" fmla="*/ 45 h 240"/>
                  <a:gd name="T28" fmla="*/ 95 w 214"/>
                  <a:gd name="T29" fmla="*/ 59 h 240"/>
                  <a:gd name="T30" fmla="*/ 114 w 214"/>
                  <a:gd name="T31" fmla="*/ 47 h 240"/>
                  <a:gd name="T32" fmla="*/ 100 w 214"/>
                  <a:gd name="T33" fmla="*/ 40 h 240"/>
                  <a:gd name="T34" fmla="*/ 131 w 214"/>
                  <a:gd name="T35" fmla="*/ 30 h 240"/>
                  <a:gd name="T36" fmla="*/ 120 w 214"/>
                  <a:gd name="T37" fmla="*/ 46 h 240"/>
                  <a:gd name="T38" fmla="*/ 191 w 214"/>
                  <a:gd name="T39" fmla="*/ 43 h 240"/>
                  <a:gd name="T40" fmla="*/ 175 w 214"/>
                  <a:gd name="T41" fmla="*/ 22 h 240"/>
                  <a:gd name="T42" fmla="*/ 203 w 214"/>
                  <a:gd name="T43" fmla="*/ 34 h 240"/>
                  <a:gd name="T44" fmla="*/ 197 w 214"/>
                  <a:gd name="T45" fmla="*/ 42 h 240"/>
                  <a:gd name="T46" fmla="*/ 193 w 214"/>
                  <a:gd name="T47" fmla="*/ 43 h 240"/>
                  <a:gd name="T48" fmla="*/ 152 w 214"/>
                  <a:gd name="T49" fmla="*/ 29 h 240"/>
                  <a:gd name="T50" fmla="*/ 141 w 214"/>
                  <a:gd name="T51" fmla="*/ 21 h 240"/>
                  <a:gd name="T52" fmla="*/ 167 w 214"/>
                  <a:gd name="T53" fmla="*/ 20 h 240"/>
                  <a:gd name="T54" fmla="*/ 154 w 214"/>
                  <a:gd name="T55" fmla="*/ 0 h 240"/>
                  <a:gd name="T56" fmla="*/ 49 w 214"/>
                  <a:gd name="T57" fmla="*/ 23 h 240"/>
                  <a:gd name="T58" fmla="*/ 8 w 214"/>
                  <a:gd name="T59" fmla="*/ 85 h 240"/>
                  <a:gd name="T60" fmla="*/ 19 w 214"/>
                  <a:gd name="T61" fmla="*/ 191 h 240"/>
                  <a:gd name="T62" fmla="*/ 95 w 214"/>
                  <a:gd name="T63" fmla="*/ 238 h 240"/>
                  <a:gd name="T64" fmla="*/ 113 w 214"/>
                  <a:gd name="T65" fmla="*/ 240 h 240"/>
                  <a:gd name="T66" fmla="*/ 128 w 214"/>
                  <a:gd name="T67" fmla="*/ 239 h 240"/>
                  <a:gd name="T68" fmla="*/ 156 w 214"/>
                  <a:gd name="T69" fmla="*/ 223 h 240"/>
                  <a:gd name="T70" fmla="*/ 138 w 214"/>
                  <a:gd name="T71" fmla="*/ 223 h 240"/>
                  <a:gd name="T72" fmla="*/ 146 w 214"/>
                  <a:gd name="T73" fmla="*/ 216 h 240"/>
                  <a:gd name="T74" fmla="*/ 149 w 214"/>
                  <a:gd name="T75" fmla="*/ 210 h 240"/>
                  <a:gd name="T76" fmla="*/ 143 w 214"/>
                  <a:gd name="T77" fmla="*/ 209 h 240"/>
                  <a:gd name="T78" fmla="*/ 118 w 214"/>
                  <a:gd name="T79" fmla="*/ 204 h 240"/>
                  <a:gd name="T80" fmla="*/ 107 w 214"/>
                  <a:gd name="T81" fmla="*/ 205 h 240"/>
                  <a:gd name="T82" fmla="*/ 85 w 214"/>
                  <a:gd name="T83" fmla="*/ 186 h 240"/>
                  <a:gd name="T84" fmla="*/ 78 w 214"/>
                  <a:gd name="T85" fmla="*/ 161 h 240"/>
                  <a:gd name="T86" fmla="*/ 72 w 214"/>
                  <a:gd name="T87" fmla="*/ 133 h 240"/>
                  <a:gd name="T88" fmla="*/ 81 w 214"/>
                  <a:gd name="T89" fmla="*/ 105 h 240"/>
                  <a:gd name="T90" fmla="*/ 72 w 214"/>
                  <a:gd name="T91" fmla="*/ 76 h 240"/>
                  <a:gd name="T92" fmla="*/ 101 w 214"/>
                  <a:gd name="T93" fmla="*/ 64 h 240"/>
                  <a:gd name="T94" fmla="*/ 117 w 214"/>
                  <a:gd name="T95" fmla="*/ 54 h 240"/>
                  <a:gd name="T96" fmla="*/ 133 w 214"/>
                  <a:gd name="T97" fmla="*/ 45 h 240"/>
                  <a:gd name="T98" fmla="*/ 141 w 214"/>
                  <a:gd name="T99" fmla="*/ 34 h 240"/>
                  <a:gd name="T100" fmla="*/ 155 w 214"/>
                  <a:gd name="T101" fmla="*/ 36 h 240"/>
                  <a:gd name="T102" fmla="*/ 184 w 214"/>
                  <a:gd name="T103" fmla="*/ 49 h 240"/>
                  <a:gd name="T104" fmla="*/ 193 w 214"/>
                  <a:gd name="T105" fmla="*/ 50 h 240"/>
                  <a:gd name="T106" fmla="*/ 209 w 214"/>
                  <a:gd name="T107" fmla="*/ 41 h 240"/>
                  <a:gd name="T108" fmla="*/ 212 w 214"/>
                  <a:gd name="T109" fmla="*/ 32 h 240"/>
                  <a:gd name="T110" fmla="*/ 154 w 214"/>
                  <a:gd name="T111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4" h="240">
                    <a:moveTo>
                      <a:pt x="122" y="221"/>
                    </a:moveTo>
                    <a:cubicBezTo>
                      <a:pt x="117" y="220"/>
                      <a:pt x="112" y="218"/>
                      <a:pt x="107" y="216"/>
                    </a:cubicBezTo>
                    <a:cubicBezTo>
                      <a:pt x="109" y="212"/>
                      <a:pt x="112" y="210"/>
                      <a:pt x="116" y="210"/>
                    </a:cubicBezTo>
                    <a:cubicBezTo>
                      <a:pt x="118" y="210"/>
                      <a:pt x="120" y="211"/>
                      <a:pt x="122" y="212"/>
                    </a:cubicBezTo>
                    <a:cubicBezTo>
                      <a:pt x="127" y="213"/>
                      <a:pt x="129" y="218"/>
                      <a:pt x="131" y="223"/>
                    </a:cubicBezTo>
                    <a:cubicBezTo>
                      <a:pt x="130" y="223"/>
                      <a:pt x="130" y="222"/>
                      <a:pt x="129" y="222"/>
                    </a:cubicBezTo>
                    <a:cubicBezTo>
                      <a:pt x="127" y="222"/>
                      <a:pt x="124" y="221"/>
                      <a:pt x="122" y="221"/>
                    </a:cubicBezTo>
                    <a:moveTo>
                      <a:pt x="101" y="213"/>
                    </a:moveTo>
                    <a:cubicBezTo>
                      <a:pt x="92" y="209"/>
                      <a:pt x="83" y="203"/>
                      <a:pt x="75" y="196"/>
                    </a:cubicBezTo>
                    <a:cubicBezTo>
                      <a:pt x="78" y="194"/>
                      <a:pt x="81" y="193"/>
                      <a:pt x="84" y="193"/>
                    </a:cubicBezTo>
                    <a:cubicBezTo>
                      <a:pt x="88" y="193"/>
                      <a:pt x="91" y="195"/>
                      <a:pt x="96" y="198"/>
                    </a:cubicBezTo>
                    <a:cubicBezTo>
                      <a:pt x="101" y="202"/>
                      <a:pt x="101" y="207"/>
                      <a:pt x="101" y="213"/>
                    </a:cubicBezTo>
                    <a:moveTo>
                      <a:pt x="70" y="191"/>
                    </a:moveTo>
                    <a:cubicBezTo>
                      <a:pt x="63" y="182"/>
                      <a:pt x="57" y="172"/>
                      <a:pt x="54" y="161"/>
                    </a:cubicBezTo>
                    <a:cubicBezTo>
                      <a:pt x="55" y="160"/>
                      <a:pt x="56" y="160"/>
                      <a:pt x="57" y="160"/>
                    </a:cubicBezTo>
                    <a:cubicBezTo>
                      <a:pt x="63" y="160"/>
                      <a:pt x="72" y="166"/>
                      <a:pt x="74" y="168"/>
                    </a:cubicBezTo>
                    <a:cubicBezTo>
                      <a:pt x="77" y="175"/>
                      <a:pt x="75" y="185"/>
                      <a:pt x="70" y="191"/>
                    </a:cubicBezTo>
                    <a:moveTo>
                      <a:pt x="52" y="154"/>
                    </a:moveTo>
                    <a:cubicBezTo>
                      <a:pt x="51" y="144"/>
                      <a:pt x="50" y="133"/>
                      <a:pt x="53" y="121"/>
                    </a:cubicBezTo>
                    <a:cubicBezTo>
                      <a:pt x="58" y="123"/>
                      <a:pt x="63" y="126"/>
                      <a:pt x="65" y="132"/>
                    </a:cubicBezTo>
                    <a:cubicBezTo>
                      <a:pt x="67" y="141"/>
                      <a:pt x="59" y="148"/>
                      <a:pt x="52" y="154"/>
                    </a:cubicBezTo>
                    <a:moveTo>
                      <a:pt x="54" y="112"/>
                    </a:moveTo>
                    <a:cubicBezTo>
                      <a:pt x="55" y="110"/>
                      <a:pt x="56" y="108"/>
                      <a:pt x="56" y="106"/>
                    </a:cubicBezTo>
                    <a:cubicBezTo>
                      <a:pt x="59" y="96"/>
                      <a:pt x="63" y="88"/>
                      <a:pt x="67" y="80"/>
                    </a:cubicBezTo>
                    <a:cubicBezTo>
                      <a:pt x="68" y="82"/>
                      <a:pt x="70" y="83"/>
                      <a:pt x="71" y="85"/>
                    </a:cubicBezTo>
                    <a:cubicBezTo>
                      <a:pt x="85" y="100"/>
                      <a:pt x="68" y="110"/>
                      <a:pt x="54" y="112"/>
                    </a:cubicBezTo>
                    <a:moveTo>
                      <a:pt x="73" y="69"/>
                    </a:moveTo>
                    <a:cubicBezTo>
                      <a:pt x="79" y="60"/>
                      <a:pt x="86" y="51"/>
                      <a:pt x="94" y="45"/>
                    </a:cubicBezTo>
                    <a:cubicBezTo>
                      <a:pt x="94" y="45"/>
                      <a:pt x="95" y="46"/>
                      <a:pt x="95" y="47"/>
                    </a:cubicBezTo>
                    <a:cubicBezTo>
                      <a:pt x="96" y="51"/>
                      <a:pt x="96" y="56"/>
                      <a:pt x="95" y="59"/>
                    </a:cubicBezTo>
                    <a:cubicBezTo>
                      <a:pt x="94" y="68"/>
                      <a:pt x="81" y="69"/>
                      <a:pt x="73" y="69"/>
                    </a:cubicBezTo>
                    <a:moveTo>
                      <a:pt x="114" y="47"/>
                    </a:moveTo>
                    <a:cubicBezTo>
                      <a:pt x="110" y="47"/>
                      <a:pt x="105" y="45"/>
                      <a:pt x="101" y="43"/>
                    </a:cubicBezTo>
                    <a:cubicBezTo>
                      <a:pt x="101" y="42"/>
                      <a:pt x="100" y="41"/>
                      <a:pt x="100" y="40"/>
                    </a:cubicBezTo>
                    <a:cubicBezTo>
                      <a:pt x="110" y="32"/>
                      <a:pt x="121" y="27"/>
                      <a:pt x="132" y="24"/>
                    </a:cubicBezTo>
                    <a:cubicBezTo>
                      <a:pt x="131" y="26"/>
                      <a:pt x="131" y="28"/>
                      <a:pt x="131" y="30"/>
                    </a:cubicBezTo>
                    <a:cubicBezTo>
                      <a:pt x="131" y="35"/>
                      <a:pt x="128" y="40"/>
                      <a:pt x="124" y="44"/>
                    </a:cubicBezTo>
                    <a:cubicBezTo>
                      <a:pt x="123" y="44"/>
                      <a:pt x="121" y="45"/>
                      <a:pt x="120" y="46"/>
                    </a:cubicBezTo>
                    <a:cubicBezTo>
                      <a:pt x="119" y="47"/>
                      <a:pt x="117" y="47"/>
                      <a:pt x="114" y="47"/>
                    </a:cubicBezTo>
                    <a:moveTo>
                      <a:pt x="191" y="43"/>
                    </a:moveTo>
                    <a:cubicBezTo>
                      <a:pt x="187" y="43"/>
                      <a:pt x="183" y="41"/>
                      <a:pt x="180" y="36"/>
                    </a:cubicBezTo>
                    <a:cubicBezTo>
                      <a:pt x="178" y="32"/>
                      <a:pt x="175" y="27"/>
                      <a:pt x="175" y="22"/>
                    </a:cubicBezTo>
                    <a:cubicBezTo>
                      <a:pt x="183" y="24"/>
                      <a:pt x="191" y="26"/>
                      <a:pt x="197" y="30"/>
                    </a:cubicBezTo>
                    <a:cubicBezTo>
                      <a:pt x="199" y="31"/>
                      <a:pt x="201" y="32"/>
                      <a:pt x="203" y="34"/>
                    </a:cubicBezTo>
                    <a:cubicBezTo>
                      <a:pt x="203" y="35"/>
                      <a:pt x="203" y="36"/>
                      <a:pt x="203" y="37"/>
                    </a:cubicBezTo>
                    <a:cubicBezTo>
                      <a:pt x="202" y="40"/>
                      <a:pt x="200" y="42"/>
                      <a:pt x="197" y="42"/>
                    </a:cubicBezTo>
                    <a:cubicBezTo>
                      <a:pt x="197" y="42"/>
                      <a:pt x="197" y="42"/>
                      <a:pt x="197" y="42"/>
                    </a:cubicBezTo>
                    <a:cubicBezTo>
                      <a:pt x="195" y="42"/>
                      <a:pt x="194" y="42"/>
                      <a:pt x="193" y="43"/>
                    </a:cubicBezTo>
                    <a:cubicBezTo>
                      <a:pt x="192" y="43"/>
                      <a:pt x="192" y="43"/>
                      <a:pt x="191" y="43"/>
                    </a:cubicBezTo>
                    <a:moveTo>
                      <a:pt x="152" y="29"/>
                    </a:moveTo>
                    <a:cubicBezTo>
                      <a:pt x="152" y="29"/>
                      <a:pt x="152" y="29"/>
                      <a:pt x="151" y="29"/>
                    </a:cubicBezTo>
                    <a:cubicBezTo>
                      <a:pt x="145" y="28"/>
                      <a:pt x="143" y="25"/>
                      <a:pt x="141" y="21"/>
                    </a:cubicBezTo>
                    <a:cubicBezTo>
                      <a:pt x="146" y="20"/>
                      <a:pt x="152" y="20"/>
                      <a:pt x="157" y="20"/>
                    </a:cubicBezTo>
                    <a:cubicBezTo>
                      <a:pt x="160" y="20"/>
                      <a:pt x="163" y="20"/>
                      <a:pt x="167" y="20"/>
                    </a:cubicBezTo>
                    <a:cubicBezTo>
                      <a:pt x="163" y="26"/>
                      <a:pt x="159" y="29"/>
                      <a:pt x="152" y="29"/>
                    </a:cubicBezTo>
                    <a:moveTo>
                      <a:pt x="154" y="0"/>
                    </a:moveTo>
                    <a:cubicBezTo>
                      <a:pt x="124" y="7"/>
                      <a:pt x="94" y="11"/>
                      <a:pt x="65" y="14"/>
                    </a:cubicBezTo>
                    <a:cubicBezTo>
                      <a:pt x="60" y="16"/>
                      <a:pt x="54" y="20"/>
                      <a:pt x="49" y="23"/>
                    </a:cubicBezTo>
                    <a:cubicBezTo>
                      <a:pt x="45" y="27"/>
                      <a:pt x="40" y="31"/>
                      <a:pt x="35" y="36"/>
                    </a:cubicBezTo>
                    <a:cubicBezTo>
                      <a:pt x="32" y="55"/>
                      <a:pt x="22" y="73"/>
                      <a:pt x="8" y="85"/>
                    </a:cubicBezTo>
                    <a:cubicBezTo>
                      <a:pt x="5" y="94"/>
                      <a:pt x="3" y="104"/>
                      <a:pt x="2" y="114"/>
                    </a:cubicBezTo>
                    <a:cubicBezTo>
                      <a:pt x="0" y="145"/>
                      <a:pt x="7" y="171"/>
                      <a:pt x="19" y="191"/>
                    </a:cubicBezTo>
                    <a:cubicBezTo>
                      <a:pt x="37" y="197"/>
                      <a:pt x="53" y="211"/>
                      <a:pt x="62" y="228"/>
                    </a:cubicBezTo>
                    <a:cubicBezTo>
                      <a:pt x="74" y="234"/>
                      <a:pt x="85" y="237"/>
                      <a:pt x="95" y="238"/>
                    </a:cubicBezTo>
                    <a:cubicBezTo>
                      <a:pt x="101" y="239"/>
                      <a:pt x="107" y="240"/>
                      <a:pt x="112" y="240"/>
                    </a:cubicBezTo>
                    <a:cubicBezTo>
                      <a:pt x="112" y="240"/>
                      <a:pt x="112" y="240"/>
                      <a:pt x="113" y="240"/>
                    </a:cubicBezTo>
                    <a:cubicBezTo>
                      <a:pt x="116" y="240"/>
                      <a:pt x="118" y="240"/>
                      <a:pt x="121" y="239"/>
                    </a:cubicBezTo>
                    <a:cubicBezTo>
                      <a:pt x="123" y="239"/>
                      <a:pt x="126" y="239"/>
                      <a:pt x="128" y="239"/>
                    </a:cubicBezTo>
                    <a:cubicBezTo>
                      <a:pt x="144" y="236"/>
                      <a:pt x="155" y="231"/>
                      <a:pt x="159" y="229"/>
                    </a:cubicBezTo>
                    <a:cubicBezTo>
                      <a:pt x="158" y="227"/>
                      <a:pt x="157" y="225"/>
                      <a:pt x="156" y="223"/>
                    </a:cubicBezTo>
                    <a:cubicBezTo>
                      <a:pt x="152" y="224"/>
                      <a:pt x="149" y="224"/>
                      <a:pt x="145" y="224"/>
                    </a:cubicBezTo>
                    <a:cubicBezTo>
                      <a:pt x="143" y="224"/>
                      <a:pt x="141" y="224"/>
                      <a:pt x="138" y="223"/>
                    </a:cubicBezTo>
                    <a:cubicBezTo>
                      <a:pt x="139" y="220"/>
                      <a:pt x="141" y="216"/>
                      <a:pt x="145" y="216"/>
                    </a:cubicBezTo>
                    <a:cubicBezTo>
                      <a:pt x="146" y="216"/>
                      <a:pt x="146" y="216"/>
                      <a:pt x="146" y="216"/>
                    </a:cubicBezTo>
                    <a:cubicBezTo>
                      <a:pt x="148" y="217"/>
                      <a:pt x="151" y="218"/>
                      <a:pt x="154" y="220"/>
                    </a:cubicBezTo>
                    <a:cubicBezTo>
                      <a:pt x="152" y="217"/>
                      <a:pt x="150" y="213"/>
                      <a:pt x="149" y="210"/>
                    </a:cubicBezTo>
                    <a:cubicBezTo>
                      <a:pt x="148" y="210"/>
                      <a:pt x="148" y="210"/>
                      <a:pt x="147" y="210"/>
                    </a:cubicBezTo>
                    <a:cubicBezTo>
                      <a:pt x="146" y="209"/>
                      <a:pt x="144" y="209"/>
                      <a:pt x="143" y="209"/>
                    </a:cubicBezTo>
                    <a:cubicBezTo>
                      <a:pt x="138" y="209"/>
                      <a:pt x="136" y="211"/>
                      <a:pt x="134" y="214"/>
                    </a:cubicBezTo>
                    <a:cubicBezTo>
                      <a:pt x="131" y="209"/>
                      <a:pt x="126" y="205"/>
                      <a:pt x="118" y="204"/>
                    </a:cubicBezTo>
                    <a:cubicBezTo>
                      <a:pt x="117" y="203"/>
                      <a:pt x="116" y="203"/>
                      <a:pt x="115" y="203"/>
                    </a:cubicBezTo>
                    <a:cubicBezTo>
                      <a:pt x="112" y="203"/>
                      <a:pt x="109" y="204"/>
                      <a:pt x="107" y="205"/>
                    </a:cubicBezTo>
                    <a:cubicBezTo>
                      <a:pt x="107" y="199"/>
                      <a:pt x="104" y="194"/>
                      <a:pt x="98" y="191"/>
                    </a:cubicBezTo>
                    <a:cubicBezTo>
                      <a:pt x="93" y="188"/>
                      <a:pt x="89" y="186"/>
                      <a:pt x="85" y="186"/>
                    </a:cubicBezTo>
                    <a:cubicBezTo>
                      <a:pt x="83" y="186"/>
                      <a:pt x="81" y="187"/>
                      <a:pt x="80" y="187"/>
                    </a:cubicBezTo>
                    <a:cubicBezTo>
                      <a:pt x="83" y="178"/>
                      <a:pt x="84" y="167"/>
                      <a:pt x="78" y="161"/>
                    </a:cubicBezTo>
                    <a:cubicBezTo>
                      <a:pt x="75" y="158"/>
                      <a:pt x="68" y="155"/>
                      <a:pt x="62" y="154"/>
                    </a:cubicBezTo>
                    <a:cubicBezTo>
                      <a:pt x="68" y="148"/>
                      <a:pt x="72" y="141"/>
                      <a:pt x="72" y="133"/>
                    </a:cubicBezTo>
                    <a:cubicBezTo>
                      <a:pt x="71" y="126"/>
                      <a:pt x="67" y="121"/>
                      <a:pt x="62" y="118"/>
                    </a:cubicBezTo>
                    <a:cubicBezTo>
                      <a:pt x="70" y="116"/>
                      <a:pt x="79" y="112"/>
                      <a:pt x="81" y="105"/>
                    </a:cubicBezTo>
                    <a:cubicBezTo>
                      <a:pt x="82" y="99"/>
                      <a:pt x="84" y="91"/>
                      <a:pt x="81" y="86"/>
                    </a:cubicBezTo>
                    <a:cubicBezTo>
                      <a:pt x="79" y="83"/>
                      <a:pt x="75" y="80"/>
                      <a:pt x="72" y="76"/>
                    </a:cubicBezTo>
                    <a:cubicBezTo>
                      <a:pt x="72" y="76"/>
                      <a:pt x="73" y="76"/>
                      <a:pt x="73" y="76"/>
                    </a:cubicBezTo>
                    <a:cubicBezTo>
                      <a:pt x="84" y="76"/>
                      <a:pt x="97" y="74"/>
                      <a:pt x="101" y="64"/>
                    </a:cubicBezTo>
                    <a:cubicBezTo>
                      <a:pt x="102" y="60"/>
                      <a:pt x="103" y="56"/>
                      <a:pt x="103" y="51"/>
                    </a:cubicBezTo>
                    <a:cubicBezTo>
                      <a:pt x="107" y="53"/>
                      <a:pt x="113" y="54"/>
                      <a:pt x="117" y="54"/>
                    </a:cubicBezTo>
                    <a:cubicBezTo>
                      <a:pt x="118" y="54"/>
                      <a:pt x="118" y="54"/>
                      <a:pt x="118" y="54"/>
                    </a:cubicBezTo>
                    <a:cubicBezTo>
                      <a:pt x="122" y="54"/>
                      <a:pt x="131" y="49"/>
                      <a:pt x="133" y="45"/>
                    </a:cubicBezTo>
                    <a:cubicBezTo>
                      <a:pt x="136" y="40"/>
                      <a:pt x="136" y="35"/>
                      <a:pt x="137" y="30"/>
                    </a:cubicBezTo>
                    <a:cubicBezTo>
                      <a:pt x="138" y="31"/>
                      <a:pt x="139" y="33"/>
                      <a:pt x="141" y="34"/>
                    </a:cubicBezTo>
                    <a:cubicBezTo>
                      <a:pt x="144" y="36"/>
                      <a:pt x="150" y="36"/>
                      <a:pt x="154" y="36"/>
                    </a:cubicBezTo>
                    <a:cubicBezTo>
                      <a:pt x="154" y="36"/>
                      <a:pt x="155" y="36"/>
                      <a:pt x="155" y="36"/>
                    </a:cubicBezTo>
                    <a:cubicBezTo>
                      <a:pt x="161" y="36"/>
                      <a:pt x="165" y="33"/>
                      <a:pt x="169" y="28"/>
                    </a:cubicBezTo>
                    <a:cubicBezTo>
                      <a:pt x="171" y="37"/>
                      <a:pt x="177" y="45"/>
                      <a:pt x="184" y="49"/>
                    </a:cubicBezTo>
                    <a:cubicBezTo>
                      <a:pt x="186" y="50"/>
                      <a:pt x="189" y="50"/>
                      <a:pt x="191" y="50"/>
                    </a:cubicBezTo>
                    <a:cubicBezTo>
                      <a:pt x="192" y="50"/>
                      <a:pt x="192" y="50"/>
                      <a:pt x="193" y="50"/>
                    </a:cubicBezTo>
                    <a:cubicBezTo>
                      <a:pt x="197" y="50"/>
                      <a:pt x="202" y="49"/>
                      <a:pt x="205" y="46"/>
                    </a:cubicBezTo>
                    <a:cubicBezTo>
                      <a:pt x="207" y="45"/>
                      <a:pt x="208" y="43"/>
                      <a:pt x="209" y="41"/>
                    </a:cubicBezTo>
                    <a:cubicBezTo>
                      <a:pt x="209" y="40"/>
                      <a:pt x="210" y="39"/>
                      <a:pt x="210" y="37"/>
                    </a:cubicBezTo>
                    <a:cubicBezTo>
                      <a:pt x="212" y="37"/>
                      <a:pt x="214" y="35"/>
                      <a:pt x="212" y="32"/>
                    </a:cubicBezTo>
                    <a:cubicBezTo>
                      <a:pt x="210" y="30"/>
                      <a:pt x="207" y="26"/>
                      <a:pt x="201" y="22"/>
                    </a:cubicBezTo>
                    <a:cubicBezTo>
                      <a:pt x="191" y="14"/>
                      <a:pt x="174" y="5"/>
                      <a:pt x="15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1" name="Freeform 379"/>
              <p:cNvSpPr>
                <a:spLocks noEditPoints="1"/>
              </p:cNvSpPr>
              <p:nvPr/>
            </p:nvSpPr>
            <p:spPr bwMode="auto">
              <a:xfrm>
                <a:off x="7326" y="3133"/>
                <a:ext cx="110" cy="115"/>
              </a:xfrm>
              <a:custGeom>
                <a:avLst/>
                <a:gdLst>
                  <a:gd name="T0" fmla="*/ 115 w 222"/>
                  <a:gd name="T1" fmla="*/ 217 h 233"/>
                  <a:gd name="T2" fmla="*/ 82 w 222"/>
                  <a:gd name="T3" fmla="*/ 208 h 233"/>
                  <a:gd name="T4" fmla="*/ 81 w 222"/>
                  <a:gd name="T5" fmla="*/ 207 h 233"/>
                  <a:gd name="T6" fmla="*/ 26 w 222"/>
                  <a:gd name="T7" fmla="*/ 134 h 233"/>
                  <a:gd name="T8" fmla="*/ 114 w 222"/>
                  <a:gd name="T9" fmla="*/ 32 h 233"/>
                  <a:gd name="T10" fmla="*/ 175 w 222"/>
                  <a:gd name="T11" fmla="*/ 61 h 233"/>
                  <a:gd name="T12" fmla="*/ 158 w 222"/>
                  <a:gd name="T13" fmla="*/ 203 h 233"/>
                  <a:gd name="T14" fmla="*/ 120 w 222"/>
                  <a:gd name="T15" fmla="*/ 216 h 233"/>
                  <a:gd name="T16" fmla="*/ 115 w 222"/>
                  <a:gd name="T17" fmla="*/ 217 h 233"/>
                  <a:gd name="T18" fmla="*/ 114 w 222"/>
                  <a:gd name="T19" fmla="*/ 0 h 233"/>
                  <a:gd name="T20" fmla="*/ 84 w 222"/>
                  <a:gd name="T21" fmla="*/ 5 h 233"/>
                  <a:gd name="T22" fmla="*/ 77 w 222"/>
                  <a:gd name="T23" fmla="*/ 7 h 233"/>
                  <a:gd name="T24" fmla="*/ 71 w 222"/>
                  <a:gd name="T25" fmla="*/ 9 h 233"/>
                  <a:gd name="T26" fmla="*/ 59 w 222"/>
                  <a:gd name="T27" fmla="*/ 16 h 233"/>
                  <a:gd name="T28" fmla="*/ 50 w 222"/>
                  <a:gd name="T29" fmla="*/ 23 h 233"/>
                  <a:gd name="T30" fmla="*/ 18 w 222"/>
                  <a:gd name="T31" fmla="*/ 64 h 233"/>
                  <a:gd name="T32" fmla="*/ 9 w 222"/>
                  <a:gd name="T33" fmla="*/ 153 h 233"/>
                  <a:gd name="T34" fmla="*/ 11 w 222"/>
                  <a:gd name="T35" fmla="*/ 158 h 233"/>
                  <a:gd name="T36" fmla="*/ 16 w 222"/>
                  <a:gd name="T37" fmla="*/ 168 h 233"/>
                  <a:gd name="T38" fmla="*/ 18 w 222"/>
                  <a:gd name="T39" fmla="*/ 171 h 233"/>
                  <a:gd name="T40" fmla="*/ 21 w 222"/>
                  <a:gd name="T41" fmla="*/ 177 h 233"/>
                  <a:gd name="T42" fmla="*/ 37 w 222"/>
                  <a:gd name="T43" fmla="*/ 195 h 233"/>
                  <a:gd name="T44" fmla="*/ 112 w 222"/>
                  <a:gd name="T45" fmla="*/ 233 h 233"/>
                  <a:gd name="T46" fmla="*/ 117 w 222"/>
                  <a:gd name="T47" fmla="*/ 233 h 233"/>
                  <a:gd name="T48" fmla="*/ 118 w 222"/>
                  <a:gd name="T49" fmla="*/ 233 h 233"/>
                  <a:gd name="T50" fmla="*/ 134 w 222"/>
                  <a:gd name="T51" fmla="*/ 231 h 233"/>
                  <a:gd name="T52" fmla="*/ 158 w 222"/>
                  <a:gd name="T53" fmla="*/ 224 h 233"/>
                  <a:gd name="T54" fmla="*/ 211 w 222"/>
                  <a:gd name="T55" fmla="*/ 166 h 233"/>
                  <a:gd name="T56" fmla="*/ 221 w 222"/>
                  <a:gd name="T57" fmla="*/ 123 h 233"/>
                  <a:gd name="T58" fmla="*/ 222 w 222"/>
                  <a:gd name="T59" fmla="*/ 100 h 233"/>
                  <a:gd name="T60" fmla="*/ 191 w 222"/>
                  <a:gd name="T61" fmla="*/ 32 h 233"/>
                  <a:gd name="T62" fmla="*/ 114 w 222"/>
                  <a:gd name="T63" fmla="*/ 0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2" h="233">
                    <a:moveTo>
                      <a:pt x="115" y="217"/>
                    </a:moveTo>
                    <a:cubicBezTo>
                      <a:pt x="104" y="217"/>
                      <a:pt x="93" y="212"/>
                      <a:pt x="82" y="208"/>
                    </a:cubicBezTo>
                    <a:cubicBezTo>
                      <a:pt x="81" y="207"/>
                      <a:pt x="81" y="207"/>
                      <a:pt x="81" y="207"/>
                    </a:cubicBezTo>
                    <a:cubicBezTo>
                      <a:pt x="72" y="204"/>
                      <a:pt x="28" y="181"/>
                      <a:pt x="26" y="134"/>
                    </a:cubicBezTo>
                    <a:cubicBezTo>
                      <a:pt x="24" y="107"/>
                      <a:pt x="58" y="32"/>
                      <a:pt x="114" y="32"/>
                    </a:cubicBezTo>
                    <a:cubicBezTo>
                      <a:pt x="132" y="32"/>
                      <a:pt x="153" y="40"/>
                      <a:pt x="175" y="61"/>
                    </a:cubicBezTo>
                    <a:cubicBezTo>
                      <a:pt x="220" y="101"/>
                      <a:pt x="193" y="184"/>
                      <a:pt x="158" y="203"/>
                    </a:cubicBezTo>
                    <a:cubicBezTo>
                      <a:pt x="147" y="210"/>
                      <a:pt x="132" y="215"/>
                      <a:pt x="120" y="216"/>
                    </a:cubicBezTo>
                    <a:cubicBezTo>
                      <a:pt x="119" y="217"/>
                      <a:pt x="117" y="217"/>
                      <a:pt x="115" y="217"/>
                    </a:cubicBezTo>
                    <a:moveTo>
                      <a:pt x="114" y="0"/>
                    </a:moveTo>
                    <a:cubicBezTo>
                      <a:pt x="104" y="0"/>
                      <a:pt x="94" y="1"/>
                      <a:pt x="84" y="5"/>
                    </a:cubicBezTo>
                    <a:cubicBezTo>
                      <a:pt x="82" y="5"/>
                      <a:pt x="79" y="6"/>
                      <a:pt x="77" y="7"/>
                    </a:cubicBezTo>
                    <a:cubicBezTo>
                      <a:pt x="75" y="8"/>
                      <a:pt x="73" y="9"/>
                      <a:pt x="71" y="9"/>
                    </a:cubicBezTo>
                    <a:cubicBezTo>
                      <a:pt x="67" y="11"/>
                      <a:pt x="63" y="14"/>
                      <a:pt x="59" y="16"/>
                    </a:cubicBezTo>
                    <a:cubicBezTo>
                      <a:pt x="56" y="18"/>
                      <a:pt x="53" y="20"/>
                      <a:pt x="50" y="23"/>
                    </a:cubicBezTo>
                    <a:cubicBezTo>
                      <a:pt x="36" y="34"/>
                      <a:pt x="25" y="48"/>
                      <a:pt x="18" y="64"/>
                    </a:cubicBezTo>
                    <a:cubicBezTo>
                      <a:pt x="0" y="102"/>
                      <a:pt x="4" y="141"/>
                      <a:pt x="9" y="153"/>
                    </a:cubicBezTo>
                    <a:cubicBezTo>
                      <a:pt x="10" y="155"/>
                      <a:pt x="10" y="156"/>
                      <a:pt x="11" y="158"/>
                    </a:cubicBezTo>
                    <a:cubicBezTo>
                      <a:pt x="12" y="161"/>
                      <a:pt x="14" y="165"/>
                      <a:pt x="16" y="168"/>
                    </a:cubicBezTo>
                    <a:cubicBezTo>
                      <a:pt x="16" y="169"/>
                      <a:pt x="17" y="170"/>
                      <a:pt x="18" y="171"/>
                    </a:cubicBezTo>
                    <a:cubicBezTo>
                      <a:pt x="19" y="173"/>
                      <a:pt x="20" y="175"/>
                      <a:pt x="21" y="177"/>
                    </a:cubicBezTo>
                    <a:cubicBezTo>
                      <a:pt x="25" y="183"/>
                      <a:pt x="30" y="188"/>
                      <a:pt x="37" y="195"/>
                    </a:cubicBezTo>
                    <a:cubicBezTo>
                      <a:pt x="52" y="212"/>
                      <a:pt x="73" y="229"/>
                      <a:pt x="112" y="233"/>
                    </a:cubicBezTo>
                    <a:cubicBezTo>
                      <a:pt x="114" y="233"/>
                      <a:pt x="116" y="233"/>
                      <a:pt x="117" y="233"/>
                    </a:cubicBezTo>
                    <a:cubicBezTo>
                      <a:pt x="117" y="233"/>
                      <a:pt x="118" y="233"/>
                      <a:pt x="118" y="233"/>
                    </a:cubicBezTo>
                    <a:cubicBezTo>
                      <a:pt x="123" y="233"/>
                      <a:pt x="128" y="232"/>
                      <a:pt x="134" y="231"/>
                    </a:cubicBezTo>
                    <a:cubicBezTo>
                      <a:pt x="142" y="230"/>
                      <a:pt x="150" y="227"/>
                      <a:pt x="158" y="224"/>
                    </a:cubicBezTo>
                    <a:cubicBezTo>
                      <a:pt x="182" y="216"/>
                      <a:pt x="201" y="192"/>
                      <a:pt x="211" y="166"/>
                    </a:cubicBezTo>
                    <a:cubicBezTo>
                      <a:pt x="215" y="156"/>
                      <a:pt x="220" y="141"/>
                      <a:pt x="221" y="123"/>
                    </a:cubicBezTo>
                    <a:cubicBezTo>
                      <a:pt x="222" y="116"/>
                      <a:pt x="222" y="108"/>
                      <a:pt x="222" y="100"/>
                    </a:cubicBezTo>
                    <a:cubicBezTo>
                      <a:pt x="220" y="77"/>
                      <a:pt x="212" y="53"/>
                      <a:pt x="191" y="32"/>
                    </a:cubicBezTo>
                    <a:cubicBezTo>
                      <a:pt x="178" y="18"/>
                      <a:pt x="149" y="0"/>
                      <a:pt x="11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2" name="Freeform 380"/>
              <p:cNvSpPr>
                <a:spLocks noEditPoints="1"/>
              </p:cNvSpPr>
              <p:nvPr/>
            </p:nvSpPr>
            <p:spPr bwMode="auto">
              <a:xfrm>
                <a:off x="7496" y="2966"/>
                <a:ext cx="118" cy="125"/>
              </a:xfrm>
              <a:custGeom>
                <a:avLst/>
                <a:gdLst>
                  <a:gd name="T0" fmla="*/ 34 w 238"/>
                  <a:gd name="T1" fmla="*/ 234 h 252"/>
                  <a:gd name="T2" fmla="*/ 50 w 238"/>
                  <a:gd name="T3" fmla="*/ 241 h 252"/>
                  <a:gd name="T4" fmla="*/ 29 w 238"/>
                  <a:gd name="T5" fmla="*/ 214 h 252"/>
                  <a:gd name="T6" fmla="*/ 29 w 238"/>
                  <a:gd name="T7" fmla="*/ 228 h 252"/>
                  <a:gd name="T8" fmla="*/ 31 w 238"/>
                  <a:gd name="T9" fmla="*/ 216 h 252"/>
                  <a:gd name="T10" fmla="*/ 222 w 238"/>
                  <a:gd name="T11" fmla="*/ 132 h 252"/>
                  <a:gd name="T12" fmla="*/ 222 w 238"/>
                  <a:gd name="T13" fmla="*/ 132 h 252"/>
                  <a:gd name="T14" fmla="*/ 238 w 238"/>
                  <a:gd name="T15" fmla="*/ 126 h 252"/>
                  <a:gd name="T16" fmla="*/ 229 w 238"/>
                  <a:gd name="T17" fmla="*/ 132 h 252"/>
                  <a:gd name="T18" fmla="*/ 238 w 238"/>
                  <a:gd name="T19" fmla="*/ 140 h 252"/>
                  <a:gd name="T20" fmla="*/ 34 w 238"/>
                  <a:gd name="T21" fmla="*/ 204 h 252"/>
                  <a:gd name="T22" fmla="*/ 39 w 238"/>
                  <a:gd name="T23" fmla="*/ 185 h 252"/>
                  <a:gd name="T24" fmla="*/ 228 w 238"/>
                  <a:gd name="T25" fmla="*/ 166 h 252"/>
                  <a:gd name="T26" fmla="*/ 225 w 238"/>
                  <a:gd name="T27" fmla="*/ 145 h 252"/>
                  <a:gd name="T28" fmla="*/ 30 w 238"/>
                  <a:gd name="T29" fmla="*/ 163 h 252"/>
                  <a:gd name="T30" fmla="*/ 43 w 238"/>
                  <a:gd name="T31" fmla="*/ 126 h 252"/>
                  <a:gd name="T32" fmla="*/ 49 w 238"/>
                  <a:gd name="T33" fmla="*/ 152 h 252"/>
                  <a:gd name="T34" fmla="*/ 30 w 238"/>
                  <a:gd name="T35" fmla="*/ 163 h 252"/>
                  <a:gd name="T36" fmla="*/ 46 w 238"/>
                  <a:gd name="T37" fmla="*/ 119 h 252"/>
                  <a:gd name="T38" fmla="*/ 64 w 238"/>
                  <a:gd name="T39" fmla="*/ 90 h 252"/>
                  <a:gd name="T40" fmla="*/ 48 w 238"/>
                  <a:gd name="T41" fmla="*/ 119 h 252"/>
                  <a:gd name="T42" fmla="*/ 194 w 238"/>
                  <a:gd name="T43" fmla="*/ 99 h 252"/>
                  <a:gd name="T44" fmla="*/ 209 w 238"/>
                  <a:gd name="T45" fmla="*/ 103 h 252"/>
                  <a:gd name="T46" fmla="*/ 89 w 238"/>
                  <a:gd name="T47" fmla="*/ 90 h 252"/>
                  <a:gd name="T48" fmla="*/ 74 w 238"/>
                  <a:gd name="T49" fmla="*/ 81 h 252"/>
                  <a:gd name="T50" fmla="*/ 103 w 238"/>
                  <a:gd name="T51" fmla="*/ 63 h 252"/>
                  <a:gd name="T52" fmla="*/ 166 w 238"/>
                  <a:gd name="T53" fmla="*/ 79 h 252"/>
                  <a:gd name="T54" fmla="*/ 149 w 238"/>
                  <a:gd name="T55" fmla="*/ 56 h 252"/>
                  <a:gd name="T56" fmla="*/ 166 w 238"/>
                  <a:gd name="T57" fmla="*/ 79 h 252"/>
                  <a:gd name="T58" fmla="*/ 124 w 238"/>
                  <a:gd name="T59" fmla="*/ 72 h 252"/>
                  <a:gd name="T60" fmla="*/ 137 w 238"/>
                  <a:gd name="T61" fmla="*/ 55 h 252"/>
                  <a:gd name="T62" fmla="*/ 125 w 238"/>
                  <a:gd name="T63" fmla="*/ 72 h 252"/>
                  <a:gd name="T64" fmla="*/ 113 w 238"/>
                  <a:gd name="T65" fmla="*/ 0 h 252"/>
                  <a:gd name="T66" fmla="*/ 16 w 238"/>
                  <a:gd name="T67" fmla="*/ 69 h 252"/>
                  <a:gd name="T68" fmla="*/ 18 w 238"/>
                  <a:gd name="T69" fmla="*/ 208 h 252"/>
                  <a:gd name="T70" fmla="*/ 33 w 238"/>
                  <a:gd name="T71" fmla="*/ 206 h 252"/>
                  <a:gd name="T72" fmla="*/ 37 w 238"/>
                  <a:gd name="T73" fmla="*/ 214 h 252"/>
                  <a:gd name="T74" fmla="*/ 55 w 238"/>
                  <a:gd name="T75" fmla="*/ 220 h 252"/>
                  <a:gd name="T76" fmla="*/ 42 w 238"/>
                  <a:gd name="T77" fmla="*/ 206 h 252"/>
                  <a:gd name="T78" fmla="*/ 42 w 238"/>
                  <a:gd name="T79" fmla="*/ 173 h 252"/>
                  <a:gd name="T80" fmla="*/ 52 w 238"/>
                  <a:gd name="T81" fmla="*/ 162 h 252"/>
                  <a:gd name="T82" fmla="*/ 52 w 238"/>
                  <a:gd name="T83" fmla="*/ 126 h 252"/>
                  <a:gd name="T84" fmla="*/ 71 w 238"/>
                  <a:gd name="T85" fmla="*/ 88 h 252"/>
                  <a:gd name="T86" fmla="*/ 87 w 238"/>
                  <a:gd name="T87" fmla="*/ 98 h 252"/>
                  <a:gd name="T88" fmla="*/ 109 w 238"/>
                  <a:gd name="T89" fmla="*/ 71 h 252"/>
                  <a:gd name="T90" fmla="*/ 144 w 238"/>
                  <a:gd name="T91" fmla="*/ 66 h 252"/>
                  <a:gd name="T92" fmla="*/ 165 w 238"/>
                  <a:gd name="T93" fmla="*/ 87 h 252"/>
                  <a:gd name="T94" fmla="*/ 186 w 238"/>
                  <a:gd name="T95" fmla="*/ 103 h 252"/>
                  <a:gd name="T96" fmla="*/ 203 w 238"/>
                  <a:gd name="T97" fmla="*/ 124 h 252"/>
                  <a:gd name="T98" fmla="*/ 214 w 238"/>
                  <a:gd name="T99" fmla="*/ 157 h 252"/>
                  <a:gd name="T100" fmla="*/ 231 w 238"/>
                  <a:gd name="T101" fmla="*/ 174 h 252"/>
                  <a:gd name="T102" fmla="*/ 235 w 238"/>
                  <a:gd name="T103" fmla="*/ 169 h 252"/>
                  <a:gd name="T104" fmla="*/ 223 w 238"/>
                  <a:gd name="T105" fmla="*/ 136 h 252"/>
                  <a:gd name="T106" fmla="*/ 213 w 238"/>
                  <a:gd name="T107" fmla="*/ 110 h 252"/>
                  <a:gd name="T108" fmla="*/ 221 w 238"/>
                  <a:gd name="T109" fmla="*/ 127 h 252"/>
                  <a:gd name="T110" fmla="*/ 207 w 238"/>
                  <a:gd name="T111" fmla="*/ 41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8" h="252">
                    <a:moveTo>
                      <a:pt x="39" y="220"/>
                    </a:moveTo>
                    <a:cubicBezTo>
                      <a:pt x="39" y="225"/>
                      <a:pt x="37" y="230"/>
                      <a:pt x="34" y="234"/>
                    </a:cubicBezTo>
                    <a:cubicBezTo>
                      <a:pt x="39" y="243"/>
                      <a:pt x="45" y="249"/>
                      <a:pt x="49" y="252"/>
                    </a:cubicBezTo>
                    <a:cubicBezTo>
                      <a:pt x="50" y="248"/>
                      <a:pt x="50" y="245"/>
                      <a:pt x="50" y="241"/>
                    </a:cubicBezTo>
                    <a:cubicBezTo>
                      <a:pt x="46" y="235"/>
                      <a:pt x="42" y="228"/>
                      <a:pt x="39" y="220"/>
                    </a:cubicBezTo>
                    <a:moveTo>
                      <a:pt x="29" y="214"/>
                    </a:moveTo>
                    <a:cubicBezTo>
                      <a:pt x="27" y="215"/>
                      <a:pt x="25" y="216"/>
                      <a:pt x="23" y="217"/>
                    </a:cubicBezTo>
                    <a:cubicBezTo>
                      <a:pt x="25" y="221"/>
                      <a:pt x="27" y="224"/>
                      <a:pt x="29" y="228"/>
                    </a:cubicBezTo>
                    <a:cubicBezTo>
                      <a:pt x="30" y="227"/>
                      <a:pt x="30" y="226"/>
                      <a:pt x="31" y="225"/>
                    </a:cubicBezTo>
                    <a:cubicBezTo>
                      <a:pt x="33" y="223"/>
                      <a:pt x="33" y="220"/>
                      <a:pt x="31" y="216"/>
                    </a:cubicBezTo>
                    <a:cubicBezTo>
                      <a:pt x="30" y="216"/>
                      <a:pt x="29" y="215"/>
                      <a:pt x="29" y="214"/>
                    </a:cubicBezTo>
                    <a:moveTo>
                      <a:pt x="222" y="132"/>
                    </a:moveTo>
                    <a:cubicBezTo>
                      <a:pt x="222" y="132"/>
                      <a:pt x="222" y="133"/>
                      <a:pt x="222" y="133"/>
                    </a:cubicBezTo>
                    <a:cubicBezTo>
                      <a:pt x="222" y="133"/>
                      <a:pt x="222" y="132"/>
                      <a:pt x="222" y="132"/>
                    </a:cubicBezTo>
                    <a:cubicBezTo>
                      <a:pt x="222" y="132"/>
                      <a:pt x="222" y="132"/>
                      <a:pt x="222" y="132"/>
                    </a:cubicBezTo>
                    <a:moveTo>
                      <a:pt x="238" y="126"/>
                    </a:moveTo>
                    <a:cubicBezTo>
                      <a:pt x="235" y="127"/>
                      <a:pt x="232" y="128"/>
                      <a:pt x="229" y="129"/>
                    </a:cubicBezTo>
                    <a:cubicBezTo>
                      <a:pt x="230" y="130"/>
                      <a:pt x="229" y="132"/>
                      <a:pt x="229" y="132"/>
                    </a:cubicBezTo>
                    <a:cubicBezTo>
                      <a:pt x="230" y="136"/>
                      <a:pt x="232" y="139"/>
                      <a:pt x="235" y="139"/>
                    </a:cubicBezTo>
                    <a:cubicBezTo>
                      <a:pt x="236" y="139"/>
                      <a:pt x="237" y="139"/>
                      <a:pt x="238" y="140"/>
                    </a:cubicBezTo>
                    <a:cubicBezTo>
                      <a:pt x="238" y="135"/>
                      <a:pt x="238" y="131"/>
                      <a:pt x="238" y="126"/>
                    </a:cubicBezTo>
                    <a:moveTo>
                      <a:pt x="34" y="204"/>
                    </a:moveTo>
                    <a:cubicBezTo>
                      <a:pt x="31" y="195"/>
                      <a:pt x="30" y="184"/>
                      <a:pt x="30" y="174"/>
                    </a:cubicBezTo>
                    <a:cubicBezTo>
                      <a:pt x="34" y="176"/>
                      <a:pt x="38" y="178"/>
                      <a:pt x="39" y="185"/>
                    </a:cubicBezTo>
                    <a:cubicBezTo>
                      <a:pt x="41" y="194"/>
                      <a:pt x="38" y="199"/>
                      <a:pt x="34" y="204"/>
                    </a:cubicBezTo>
                    <a:moveTo>
                      <a:pt x="228" y="166"/>
                    </a:moveTo>
                    <a:cubicBezTo>
                      <a:pt x="225" y="164"/>
                      <a:pt x="221" y="158"/>
                      <a:pt x="220" y="155"/>
                    </a:cubicBezTo>
                    <a:cubicBezTo>
                      <a:pt x="218" y="149"/>
                      <a:pt x="221" y="146"/>
                      <a:pt x="225" y="145"/>
                    </a:cubicBezTo>
                    <a:cubicBezTo>
                      <a:pt x="227" y="152"/>
                      <a:pt x="228" y="159"/>
                      <a:pt x="228" y="166"/>
                    </a:cubicBezTo>
                    <a:moveTo>
                      <a:pt x="30" y="163"/>
                    </a:moveTo>
                    <a:cubicBezTo>
                      <a:pt x="31" y="150"/>
                      <a:pt x="35" y="137"/>
                      <a:pt x="40" y="124"/>
                    </a:cubicBezTo>
                    <a:cubicBezTo>
                      <a:pt x="41" y="125"/>
                      <a:pt x="42" y="125"/>
                      <a:pt x="43" y="126"/>
                    </a:cubicBezTo>
                    <a:cubicBezTo>
                      <a:pt x="49" y="131"/>
                      <a:pt x="53" y="142"/>
                      <a:pt x="50" y="147"/>
                    </a:cubicBezTo>
                    <a:cubicBezTo>
                      <a:pt x="49" y="149"/>
                      <a:pt x="49" y="150"/>
                      <a:pt x="49" y="152"/>
                    </a:cubicBezTo>
                    <a:cubicBezTo>
                      <a:pt x="46" y="158"/>
                      <a:pt x="41" y="161"/>
                      <a:pt x="36" y="161"/>
                    </a:cubicBezTo>
                    <a:cubicBezTo>
                      <a:pt x="34" y="162"/>
                      <a:pt x="32" y="163"/>
                      <a:pt x="30" y="163"/>
                    </a:cubicBezTo>
                    <a:moveTo>
                      <a:pt x="48" y="119"/>
                    </a:moveTo>
                    <a:cubicBezTo>
                      <a:pt x="47" y="119"/>
                      <a:pt x="47" y="119"/>
                      <a:pt x="46" y="119"/>
                    </a:cubicBezTo>
                    <a:cubicBezTo>
                      <a:pt x="46" y="118"/>
                      <a:pt x="45" y="118"/>
                      <a:pt x="44" y="117"/>
                    </a:cubicBezTo>
                    <a:cubicBezTo>
                      <a:pt x="49" y="107"/>
                      <a:pt x="56" y="98"/>
                      <a:pt x="64" y="90"/>
                    </a:cubicBezTo>
                    <a:cubicBezTo>
                      <a:pt x="66" y="100"/>
                      <a:pt x="66" y="114"/>
                      <a:pt x="58" y="117"/>
                    </a:cubicBezTo>
                    <a:cubicBezTo>
                      <a:pt x="56" y="118"/>
                      <a:pt x="52" y="119"/>
                      <a:pt x="48" y="119"/>
                    </a:cubicBezTo>
                    <a:moveTo>
                      <a:pt x="203" y="104"/>
                    </a:moveTo>
                    <a:cubicBezTo>
                      <a:pt x="199" y="104"/>
                      <a:pt x="196" y="103"/>
                      <a:pt x="194" y="99"/>
                    </a:cubicBezTo>
                    <a:cubicBezTo>
                      <a:pt x="187" y="91"/>
                      <a:pt x="184" y="85"/>
                      <a:pt x="187" y="76"/>
                    </a:cubicBezTo>
                    <a:cubicBezTo>
                      <a:pt x="196" y="83"/>
                      <a:pt x="203" y="93"/>
                      <a:pt x="209" y="103"/>
                    </a:cubicBezTo>
                    <a:cubicBezTo>
                      <a:pt x="207" y="103"/>
                      <a:pt x="205" y="104"/>
                      <a:pt x="203" y="104"/>
                    </a:cubicBezTo>
                    <a:moveTo>
                      <a:pt x="89" y="90"/>
                    </a:moveTo>
                    <a:cubicBezTo>
                      <a:pt x="86" y="90"/>
                      <a:pt x="83" y="89"/>
                      <a:pt x="79" y="86"/>
                    </a:cubicBezTo>
                    <a:cubicBezTo>
                      <a:pt x="77" y="84"/>
                      <a:pt x="76" y="83"/>
                      <a:pt x="74" y="81"/>
                    </a:cubicBezTo>
                    <a:cubicBezTo>
                      <a:pt x="80" y="76"/>
                      <a:pt x="88" y="70"/>
                      <a:pt x="97" y="66"/>
                    </a:cubicBezTo>
                    <a:cubicBezTo>
                      <a:pt x="99" y="65"/>
                      <a:pt x="101" y="64"/>
                      <a:pt x="103" y="63"/>
                    </a:cubicBezTo>
                    <a:cubicBezTo>
                      <a:pt x="103" y="75"/>
                      <a:pt x="99" y="90"/>
                      <a:pt x="89" y="90"/>
                    </a:cubicBezTo>
                    <a:moveTo>
                      <a:pt x="166" y="79"/>
                    </a:moveTo>
                    <a:cubicBezTo>
                      <a:pt x="164" y="79"/>
                      <a:pt x="162" y="78"/>
                      <a:pt x="160" y="77"/>
                    </a:cubicBezTo>
                    <a:cubicBezTo>
                      <a:pt x="157" y="76"/>
                      <a:pt x="148" y="62"/>
                      <a:pt x="149" y="56"/>
                    </a:cubicBezTo>
                    <a:cubicBezTo>
                      <a:pt x="161" y="58"/>
                      <a:pt x="172" y="63"/>
                      <a:pt x="181" y="71"/>
                    </a:cubicBezTo>
                    <a:cubicBezTo>
                      <a:pt x="178" y="76"/>
                      <a:pt x="172" y="79"/>
                      <a:pt x="166" y="79"/>
                    </a:cubicBezTo>
                    <a:moveTo>
                      <a:pt x="125" y="72"/>
                    </a:moveTo>
                    <a:cubicBezTo>
                      <a:pt x="125" y="72"/>
                      <a:pt x="124" y="72"/>
                      <a:pt x="124" y="72"/>
                    </a:cubicBezTo>
                    <a:cubicBezTo>
                      <a:pt x="118" y="71"/>
                      <a:pt x="113" y="66"/>
                      <a:pt x="111" y="59"/>
                    </a:cubicBezTo>
                    <a:cubicBezTo>
                      <a:pt x="120" y="56"/>
                      <a:pt x="129" y="55"/>
                      <a:pt x="137" y="55"/>
                    </a:cubicBezTo>
                    <a:cubicBezTo>
                      <a:pt x="139" y="55"/>
                      <a:pt x="140" y="55"/>
                      <a:pt x="142" y="55"/>
                    </a:cubicBezTo>
                    <a:cubicBezTo>
                      <a:pt x="139" y="63"/>
                      <a:pt x="133" y="72"/>
                      <a:pt x="125" y="72"/>
                    </a:cubicBezTo>
                    <a:moveTo>
                      <a:pt x="123" y="0"/>
                    </a:moveTo>
                    <a:cubicBezTo>
                      <a:pt x="119" y="0"/>
                      <a:pt x="116" y="0"/>
                      <a:pt x="113" y="0"/>
                    </a:cubicBezTo>
                    <a:cubicBezTo>
                      <a:pt x="107" y="0"/>
                      <a:pt x="101" y="1"/>
                      <a:pt x="95" y="3"/>
                    </a:cubicBezTo>
                    <a:cubicBezTo>
                      <a:pt x="54" y="12"/>
                      <a:pt x="26" y="43"/>
                      <a:pt x="16" y="69"/>
                    </a:cubicBezTo>
                    <a:cubicBezTo>
                      <a:pt x="3" y="99"/>
                      <a:pt x="0" y="127"/>
                      <a:pt x="3" y="151"/>
                    </a:cubicBezTo>
                    <a:cubicBezTo>
                      <a:pt x="5" y="173"/>
                      <a:pt x="11" y="192"/>
                      <a:pt x="18" y="208"/>
                    </a:cubicBezTo>
                    <a:cubicBezTo>
                      <a:pt x="24" y="207"/>
                      <a:pt x="29" y="206"/>
                      <a:pt x="32" y="206"/>
                    </a:cubicBezTo>
                    <a:cubicBezTo>
                      <a:pt x="32" y="206"/>
                      <a:pt x="33" y="206"/>
                      <a:pt x="33" y="206"/>
                    </a:cubicBezTo>
                    <a:cubicBezTo>
                      <a:pt x="36" y="206"/>
                      <a:pt x="37" y="209"/>
                      <a:pt x="36" y="211"/>
                    </a:cubicBezTo>
                    <a:cubicBezTo>
                      <a:pt x="36" y="212"/>
                      <a:pt x="37" y="213"/>
                      <a:pt x="37" y="214"/>
                    </a:cubicBezTo>
                    <a:cubicBezTo>
                      <a:pt x="42" y="214"/>
                      <a:pt x="47" y="216"/>
                      <a:pt x="51" y="218"/>
                    </a:cubicBezTo>
                    <a:cubicBezTo>
                      <a:pt x="53" y="219"/>
                      <a:pt x="54" y="219"/>
                      <a:pt x="55" y="220"/>
                    </a:cubicBezTo>
                    <a:cubicBezTo>
                      <a:pt x="56" y="218"/>
                      <a:pt x="56" y="215"/>
                      <a:pt x="57" y="213"/>
                    </a:cubicBezTo>
                    <a:cubicBezTo>
                      <a:pt x="53" y="209"/>
                      <a:pt x="47" y="207"/>
                      <a:pt x="42" y="206"/>
                    </a:cubicBezTo>
                    <a:cubicBezTo>
                      <a:pt x="45" y="201"/>
                      <a:pt x="48" y="195"/>
                      <a:pt x="46" y="188"/>
                    </a:cubicBezTo>
                    <a:cubicBezTo>
                      <a:pt x="45" y="183"/>
                      <a:pt x="45" y="176"/>
                      <a:pt x="42" y="173"/>
                    </a:cubicBezTo>
                    <a:cubicBezTo>
                      <a:pt x="40" y="171"/>
                      <a:pt x="39" y="170"/>
                      <a:pt x="37" y="169"/>
                    </a:cubicBezTo>
                    <a:cubicBezTo>
                      <a:pt x="42" y="167"/>
                      <a:pt x="47" y="166"/>
                      <a:pt x="52" y="162"/>
                    </a:cubicBezTo>
                    <a:cubicBezTo>
                      <a:pt x="55" y="159"/>
                      <a:pt x="58" y="148"/>
                      <a:pt x="58" y="144"/>
                    </a:cubicBezTo>
                    <a:cubicBezTo>
                      <a:pt x="57" y="139"/>
                      <a:pt x="55" y="132"/>
                      <a:pt x="52" y="126"/>
                    </a:cubicBezTo>
                    <a:cubicBezTo>
                      <a:pt x="56" y="126"/>
                      <a:pt x="61" y="124"/>
                      <a:pt x="64" y="122"/>
                    </a:cubicBezTo>
                    <a:cubicBezTo>
                      <a:pt x="74" y="116"/>
                      <a:pt x="73" y="100"/>
                      <a:pt x="71" y="88"/>
                    </a:cubicBezTo>
                    <a:cubicBezTo>
                      <a:pt x="75" y="90"/>
                      <a:pt x="79" y="95"/>
                      <a:pt x="82" y="97"/>
                    </a:cubicBezTo>
                    <a:cubicBezTo>
                      <a:pt x="83" y="98"/>
                      <a:pt x="85" y="98"/>
                      <a:pt x="87" y="98"/>
                    </a:cubicBezTo>
                    <a:cubicBezTo>
                      <a:pt x="92" y="98"/>
                      <a:pt x="97" y="96"/>
                      <a:pt x="100" y="94"/>
                    </a:cubicBezTo>
                    <a:cubicBezTo>
                      <a:pt x="106" y="91"/>
                      <a:pt x="109" y="81"/>
                      <a:pt x="109" y="71"/>
                    </a:cubicBezTo>
                    <a:cubicBezTo>
                      <a:pt x="113" y="76"/>
                      <a:pt x="119" y="80"/>
                      <a:pt x="126" y="80"/>
                    </a:cubicBezTo>
                    <a:cubicBezTo>
                      <a:pt x="134" y="80"/>
                      <a:pt x="140" y="73"/>
                      <a:pt x="144" y="66"/>
                    </a:cubicBezTo>
                    <a:cubicBezTo>
                      <a:pt x="146" y="73"/>
                      <a:pt x="151" y="80"/>
                      <a:pt x="154" y="83"/>
                    </a:cubicBezTo>
                    <a:cubicBezTo>
                      <a:pt x="157" y="86"/>
                      <a:pt x="161" y="87"/>
                      <a:pt x="165" y="87"/>
                    </a:cubicBezTo>
                    <a:cubicBezTo>
                      <a:pt x="170" y="87"/>
                      <a:pt x="175" y="85"/>
                      <a:pt x="179" y="82"/>
                    </a:cubicBezTo>
                    <a:cubicBezTo>
                      <a:pt x="179" y="89"/>
                      <a:pt x="181" y="96"/>
                      <a:pt x="186" y="103"/>
                    </a:cubicBezTo>
                    <a:cubicBezTo>
                      <a:pt x="191" y="109"/>
                      <a:pt x="196" y="111"/>
                      <a:pt x="202" y="111"/>
                    </a:cubicBezTo>
                    <a:cubicBezTo>
                      <a:pt x="201" y="115"/>
                      <a:pt x="201" y="119"/>
                      <a:pt x="203" y="124"/>
                    </a:cubicBezTo>
                    <a:cubicBezTo>
                      <a:pt x="205" y="133"/>
                      <a:pt x="210" y="138"/>
                      <a:pt x="215" y="141"/>
                    </a:cubicBezTo>
                    <a:cubicBezTo>
                      <a:pt x="212" y="144"/>
                      <a:pt x="211" y="148"/>
                      <a:pt x="214" y="157"/>
                    </a:cubicBezTo>
                    <a:cubicBezTo>
                      <a:pt x="214" y="157"/>
                      <a:pt x="214" y="158"/>
                      <a:pt x="214" y="159"/>
                    </a:cubicBezTo>
                    <a:cubicBezTo>
                      <a:pt x="220" y="163"/>
                      <a:pt x="226" y="168"/>
                      <a:pt x="231" y="174"/>
                    </a:cubicBezTo>
                    <a:cubicBezTo>
                      <a:pt x="232" y="173"/>
                      <a:pt x="232" y="173"/>
                      <a:pt x="233" y="172"/>
                    </a:cubicBezTo>
                    <a:cubicBezTo>
                      <a:pt x="234" y="172"/>
                      <a:pt x="234" y="171"/>
                      <a:pt x="235" y="169"/>
                    </a:cubicBezTo>
                    <a:cubicBezTo>
                      <a:pt x="235" y="166"/>
                      <a:pt x="237" y="158"/>
                      <a:pt x="238" y="147"/>
                    </a:cubicBezTo>
                    <a:cubicBezTo>
                      <a:pt x="231" y="147"/>
                      <a:pt x="225" y="142"/>
                      <a:pt x="223" y="136"/>
                    </a:cubicBezTo>
                    <a:cubicBezTo>
                      <a:pt x="218" y="135"/>
                      <a:pt x="213" y="133"/>
                      <a:pt x="211" y="127"/>
                    </a:cubicBezTo>
                    <a:cubicBezTo>
                      <a:pt x="208" y="121"/>
                      <a:pt x="207" y="113"/>
                      <a:pt x="213" y="110"/>
                    </a:cubicBezTo>
                    <a:cubicBezTo>
                      <a:pt x="216" y="115"/>
                      <a:pt x="218" y="121"/>
                      <a:pt x="220" y="127"/>
                    </a:cubicBezTo>
                    <a:cubicBezTo>
                      <a:pt x="220" y="127"/>
                      <a:pt x="220" y="127"/>
                      <a:pt x="221" y="127"/>
                    </a:cubicBezTo>
                    <a:cubicBezTo>
                      <a:pt x="223" y="124"/>
                      <a:pt x="229" y="120"/>
                      <a:pt x="237" y="115"/>
                    </a:cubicBezTo>
                    <a:cubicBezTo>
                      <a:pt x="234" y="94"/>
                      <a:pt x="226" y="69"/>
                      <a:pt x="207" y="41"/>
                    </a:cubicBezTo>
                    <a:cubicBezTo>
                      <a:pt x="190" y="17"/>
                      <a:pt x="160" y="0"/>
                      <a:pt x="1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3" name="Freeform 381"/>
              <p:cNvSpPr>
                <a:spLocks noEditPoints="1"/>
              </p:cNvSpPr>
              <p:nvPr/>
            </p:nvSpPr>
            <p:spPr bwMode="auto">
              <a:xfrm>
                <a:off x="7604" y="3016"/>
                <a:ext cx="99" cy="122"/>
              </a:xfrm>
              <a:custGeom>
                <a:avLst/>
                <a:gdLst>
                  <a:gd name="T0" fmla="*/ 60 w 201"/>
                  <a:gd name="T1" fmla="*/ 231 h 246"/>
                  <a:gd name="T2" fmla="*/ 55 w 201"/>
                  <a:gd name="T3" fmla="*/ 238 h 246"/>
                  <a:gd name="T4" fmla="*/ 70 w 201"/>
                  <a:gd name="T5" fmla="*/ 244 h 246"/>
                  <a:gd name="T6" fmla="*/ 52 w 201"/>
                  <a:gd name="T7" fmla="*/ 226 h 246"/>
                  <a:gd name="T8" fmla="*/ 45 w 201"/>
                  <a:gd name="T9" fmla="*/ 218 h 246"/>
                  <a:gd name="T10" fmla="*/ 52 w 201"/>
                  <a:gd name="T11" fmla="*/ 226 h 246"/>
                  <a:gd name="T12" fmla="*/ 97 w 201"/>
                  <a:gd name="T13" fmla="*/ 206 h 246"/>
                  <a:gd name="T14" fmla="*/ 117 w 201"/>
                  <a:gd name="T15" fmla="*/ 206 h 246"/>
                  <a:gd name="T16" fmla="*/ 123 w 201"/>
                  <a:gd name="T17" fmla="*/ 201 h 246"/>
                  <a:gd name="T18" fmla="*/ 138 w 201"/>
                  <a:gd name="T19" fmla="*/ 172 h 246"/>
                  <a:gd name="T20" fmla="*/ 123 w 201"/>
                  <a:gd name="T21" fmla="*/ 201 h 246"/>
                  <a:gd name="T22" fmla="*/ 135 w 201"/>
                  <a:gd name="T23" fmla="*/ 143 h 246"/>
                  <a:gd name="T24" fmla="*/ 145 w 201"/>
                  <a:gd name="T25" fmla="*/ 166 h 246"/>
                  <a:gd name="T26" fmla="*/ 134 w 201"/>
                  <a:gd name="T27" fmla="*/ 95 h 246"/>
                  <a:gd name="T28" fmla="*/ 147 w 201"/>
                  <a:gd name="T29" fmla="*/ 118 h 246"/>
                  <a:gd name="T30" fmla="*/ 135 w 201"/>
                  <a:gd name="T31" fmla="*/ 80 h 246"/>
                  <a:gd name="T32" fmla="*/ 115 w 201"/>
                  <a:gd name="T33" fmla="*/ 54 h 246"/>
                  <a:gd name="T34" fmla="*/ 135 w 201"/>
                  <a:gd name="T35" fmla="*/ 80 h 246"/>
                  <a:gd name="T36" fmla="*/ 91 w 201"/>
                  <a:gd name="T37" fmla="*/ 50 h 246"/>
                  <a:gd name="T38" fmla="*/ 82 w 201"/>
                  <a:gd name="T39" fmla="*/ 33 h 246"/>
                  <a:gd name="T40" fmla="*/ 112 w 201"/>
                  <a:gd name="T41" fmla="*/ 47 h 246"/>
                  <a:gd name="T42" fmla="*/ 99 w 201"/>
                  <a:gd name="T43" fmla="*/ 53 h 246"/>
                  <a:gd name="T44" fmla="*/ 39 w 201"/>
                  <a:gd name="T45" fmla="*/ 20 h 246"/>
                  <a:gd name="T46" fmla="*/ 23 w 201"/>
                  <a:gd name="T47" fmla="*/ 39 h 246"/>
                  <a:gd name="T48" fmla="*/ 16 w 201"/>
                  <a:gd name="T49" fmla="*/ 38 h 246"/>
                  <a:gd name="T50" fmla="*/ 10 w 201"/>
                  <a:gd name="T51" fmla="*/ 28 h 246"/>
                  <a:gd name="T52" fmla="*/ 63 w 201"/>
                  <a:gd name="T53" fmla="*/ 30 h 246"/>
                  <a:gd name="T54" fmla="*/ 48 w 201"/>
                  <a:gd name="T55" fmla="*/ 20 h 246"/>
                  <a:gd name="T56" fmla="*/ 63 w 201"/>
                  <a:gd name="T57" fmla="*/ 30 h 246"/>
                  <a:gd name="T58" fmla="*/ 18 w 201"/>
                  <a:gd name="T59" fmla="*/ 14 h 246"/>
                  <a:gd name="T60" fmla="*/ 1 w 201"/>
                  <a:gd name="T61" fmla="*/ 26 h 246"/>
                  <a:gd name="T62" fmla="*/ 3 w 201"/>
                  <a:gd name="T63" fmla="*/ 31 h 246"/>
                  <a:gd name="T64" fmla="*/ 4 w 201"/>
                  <a:gd name="T65" fmla="*/ 35 h 246"/>
                  <a:gd name="T66" fmla="*/ 21 w 201"/>
                  <a:gd name="T67" fmla="*/ 46 h 246"/>
                  <a:gd name="T68" fmla="*/ 45 w 201"/>
                  <a:gd name="T69" fmla="*/ 27 h 246"/>
                  <a:gd name="T70" fmla="*/ 67 w 201"/>
                  <a:gd name="T71" fmla="*/ 37 h 246"/>
                  <a:gd name="T72" fmla="*/ 76 w 201"/>
                  <a:gd name="T73" fmla="*/ 32 h 246"/>
                  <a:gd name="T74" fmla="*/ 92 w 201"/>
                  <a:gd name="T75" fmla="*/ 59 h 246"/>
                  <a:gd name="T76" fmla="*/ 107 w 201"/>
                  <a:gd name="T77" fmla="*/ 58 h 246"/>
                  <a:gd name="T78" fmla="*/ 135 w 201"/>
                  <a:gd name="T79" fmla="*/ 87 h 246"/>
                  <a:gd name="T80" fmla="*/ 123 w 201"/>
                  <a:gd name="T81" fmla="*/ 114 h 246"/>
                  <a:gd name="T82" fmla="*/ 129 w 201"/>
                  <a:gd name="T83" fmla="*/ 143 h 246"/>
                  <a:gd name="T84" fmla="*/ 119 w 201"/>
                  <a:gd name="T85" fmla="*/ 171 h 246"/>
                  <a:gd name="T86" fmla="*/ 107 w 201"/>
                  <a:gd name="T87" fmla="*/ 195 h 246"/>
                  <a:gd name="T88" fmla="*/ 85 w 201"/>
                  <a:gd name="T89" fmla="*/ 211 h 246"/>
                  <a:gd name="T90" fmla="*/ 74 w 201"/>
                  <a:gd name="T91" fmla="*/ 208 h 246"/>
                  <a:gd name="T92" fmla="*/ 47 w 201"/>
                  <a:gd name="T93" fmla="*/ 211 h 246"/>
                  <a:gd name="T94" fmla="*/ 37 w 201"/>
                  <a:gd name="T95" fmla="*/ 213 h 246"/>
                  <a:gd name="T96" fmla="*/ 30 w 201"/>
                  <a:gd name="T97" fmla="*/ 229 h 246"/>
                  <a:gd name="T98" fmla="*/ 58 w 201"/>
                  <a:gd name="T99" fmla="*/ 223 h 246"/>
                  <a:gd name="T100" fmla="*/ 62 w 201"/>
                  <a:gd name="T101" fmla="*/ 220 h 246"/>
                  <a:gd name="T102" fmla="*/ 70 w 201"/>
                  <a:gd name="T103" fmla="*/ 216 h 246"/>
                  <a:gd name="T104" fmla="*/ 84 w 201"/>
                  <a:gd name="T105" fmla="*/ 222 h 246"/>
                  <a:gd name="T106" fmla="*/ 83 w 201"/>
                  <a:gd name="T107" fmla="*/ 246 h 246"/>
                  <a:gd name="T108" fmla="*/ 141 w 201"/>
                  <a:gd name="T109" fmla="*/ 234 h 246"/>
                  <a:gd name="T110" fmla="*/ 163 w 201"/>
                  <a:gd name="T111" fmla="*/ 37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01" h="246">
                    <a:moveTo>
                      <a:pt x="62" y="230"/>
                    </a:moveTo>
                    <a:cubicBezTo>
                      <a:pt x="61" y="231"/>
                      <a:pt x="61" y="231"/>
                      <a:pt x="60" y="231"/>
                    </a:cubicBezTo>
                    <a:cubicBezTo>
                      <a:pt x="60" y="231"/>
                      <a:pt x="59" y="231"/>
                      <a:pt x="59" y="230"/>
                    </a:cubicBezTo>
                    <a:cubicBezTo>
                      <a:pt x="56" y="232"/>
                      <a:pt x="55" y="235"/>
                      <a:pt x="55" y="238"/>
                    </a:cubicBezTo>
                    <a:cubicBezTo>
                      <a:pt x="55" y="239"/>
                      <a:pt x="55" y="240"/>
                      <a:pt x="55" y="240"/>
                    </a:cubicBezTo>
                    <a:cubicBezTo>
                      <a:pt x="60" y="242"/>
                      <a:pt x="65" y="243"/>
                      <a:pt x="70" y="244"/>
                    </a:cubicBezTo>
                    <a:cubicBezTo>
                      <a:pt x="68" y="239"/>
                      <a:pt x="65" y="234"/>
                      <a:pt x="62" y="230"/>
                    </a:cubicBezTo>
                    <a:moveTo>
                      <a:pt x="52" y="226"/>
                    </a:moveTo>
                    <a:cubicBezTo>
                      <a:pt x="46" y="226"/>
                      <a:pt x="40" y="225"/>
                      <a:pt x="34" y="223"/>
                    </a:cubicBezTo>
                    <a:cubicBezTo>
                      <a:pt x="36" y="220"/>
                      <a:pt x="42" y="218"/>
                      <a:pt x="45" y="218"/>
                    </a:cubicBezTo>
                    <a:cubicBezTo>
                      <a:pt x="45" y="218"/>
                      <a:pt x="45" y="218"/>
                      <a:pt x="45" y="218"/>
                    </a:cubicBezTo>
                    <a:cubicBezTo>
                      <a:pt x="50" y="218"/>
                      <a:pt x="52" y="221"/>
                      <a:pt x="52" y="226"/>
                    </a:cubicBezTo>
                    <a:moveTo>
                      <a:pt x="90" y="220"/>
                    </a:moveTo>
                    <a:cubicBezTo>
                      <a:pt x="90" y="214"/>
                      <a:pt x="91" y="209"/>
                      <a:pt x="97" y="206"/>
                    </a:cubicBezTo>
                    <a:cubicBezTo>
                      <a:pt x="101" y="203"/>
                      <a:pt x="105" y="202"/>
                      <a:pt x="108" y="202"/>
                    </a:cubicBezTo>
                    <a:cubicBezTo>
                      <a:pt x="111" y="202"/>
                      <a:pt x="114" y="203"/>
                      <a:pt x="117" y="206"/>
                    </a:cubicBezTo>
                    <a:cubicBezTo>
                      <a:pt x="109" y="212"/>
                      <a:pt x="100" y="217"/>
                      <a:pt x="90" y="220"/>
                    </a:cubicBezTo>
                    <a:moveTo>
                      <a:pt x="123" y="201"/>
                    </a:moveTo>
                    <a:cubicBezTo>
                      <a:pt x="119" y="195"/>
                      <a:pt x="118" y="184"/>
                      <a:pt x="123" y="178"/>
                    </a:cubicBezTo>
                    <a:cubicBezTo>
                      <a:pt x="124" y="176"/>
                      <a:pt x="132" y="172"/>
                      <a:pt x="138" y="172"/>
                    </a:cubicBezTo>
                    <a:cubicBezTo>
                      <a:pt x="140" y="172"/>
                      <a:pt x="142" y="172"/>
                      <a:pt x="143" y="173"/>
                    </a:cubicBezTo>
                    <a:cubicBezTo>
                      <a:pt x="138" y="184"/>
                      <a:pt x="131" y="194"/>
                      <a:pt x="123" y="201"/>
                    </a:cubicBezTo>
                    <a:moveTo>
                      <a:pt x="145" y="166"/>
                    </a:moveTo>
                    <a:cubicBezTo>
                      <a:pt x="139" y="160"/>
                      <a:pt x="132" y="152"/>
                      <a:pt x="135" y="143"/>
                    </a:cubicBezTo>
                    <a:cubicBezTo>
                      <a:pt x="138" y="138"/>
                      <a:pt x="143" y="135"/>
                      <a:pt x="149" y="134"/>
                    </a:cubicBezTo>
                    <a:cubicBezTo>
                      <a:pt x="149" y="146"/>
                      <a:pt x="148" y="157"/>
                      <a:pt x="145" y="166"/>
                    </a:cubicBezTo>
                    <a:moveTo>
                      <a:pt x="148" y="125"/>
                    </a:moveTo>
                    <a:cubicBezTo>
                      <a:pt x="135" y="121"/>
                      <a:pt x="119" y="109"/>
                      <a:pt x="134" y="95"/>
                    </a:cubicBezTo>
                    <a:cubicBezTo>
                      <a:pt x="136" y="94"/>
                      <a:pt x="138" y="93"/>
                      <a:pt x="140" y="91"/>
                    </a:cubicBezTo>
                    <a:cubicBezTo>
                      <a:pt x="142" y="99"/>
                      <a:pt x="145" y="108"/>
                      <a:pt x="147" y="118"/>
                    </a:cubicBezTo>
                    <a:cubicBezTo>
                      <a:pt x="147" y="120"/>
                      <a:pt x="148" y="123"/>
                      <a:pt x="148" y="125"/>
                    </a:cubicBezTo>
                    <a:moveTo>
                      <a:pt x="135" y="80"/>
                    </a:moveTo>
                    <a:cubicBezTo>
                      <a:pt x="126" y="79"/>
                      <a:pt x="114" y="75"/>
                      <a:pt x="114" y="67"/>
                    </a:cubicBezTo>
                    <a:cubicBezTo>
                      <a:pt x="114" y="64"/>
                      <a:pt x="114" y="58"/>
                      <a:pt x="115" y="54"/>
                    </a:cubicBezTo>
                    <a:cubicBezTo>
                      <a:pt x="116" y="54"/>
                      <a:pt x="116" y="53"/>
                      <a:pt x="117" y="52"/>
                    </a:cubicBezTo>
                    <a:cubicBezTo>
                      <a:pt x="124" y="60"/>
                      <a:pt x="130" y="69"/>
                      <a:pt x="135" y="80"/>
                    </a:cubicBezTo>
                    <a:moveTo>
                      <a:pt x="99" y="53"/>
                    </a:moveTo>
                    <a:cubicBezTo>
                      <a:pt x="95" y="53"/>
                      <a:pt x="92" y="52"/>
                      <a:pt x="91" y="50"/>
                    </a:cubicBezTo>
                    <a:cubicBezTo>
                      <a:pt x="90" y="49"/>
                      <a:pt x="89" y="49"/>
                      <a:pt x="87" y="48"/>
                    </a:cubicBezTo>
                    <a:cubicBezTo>
                      <a:pt x="83" y="43"/>
                      <a:pt x="82" y="39"/>
                      <a:pt x="82" y="33"/>
                    </a:cubicBezTo>
                    <a:cubicBezTo>
                      <a:pt x="82" y="31"/>
                      <a:pt x="82" y="29"/>
                      <a:pt x="82" y="27"/>
                    </a:cubicBezTo>
                    <a:cubicBezTo>
                      <a:pt x="93" y="31"/>
                      <a:pt x="103" y="38"/>
                      <a:pt x="112" y="47"/>
                    </a:cubicBezTo>
                    <a:cubicBezTo>
                      <a:pt x="111" y="48"/>
                      <a:pt x="111" y="49"/>
                      <a:pt x="110" y="50"/>
                    </a:cubicBezTo>
                    <a:cubicBezTo>
                      <a:pt x="107" y="52"/>
                      <a:pt x="102" y="53"/>
                      <a:pt x="99" y="53"/>
                    </a:cubicBezTo>
                    <a:moveTo>
                      <a:pt x="19" y="25"/>
                    </a:moveTo>
                    <a:cubicBezTo>
                      <a:pt x="25" y="22"/>
                      <a:pt x="32" y="21"/>
                      <a:pt x="39" y="20"/>
                    </a:cubicBezTo>
                    <a:cubicBezTo>
                      <a:pt x="38" y="25"/>
                      <a:pt x="35" y="30"/>
                      <a:pt x="32" y="34"/>
                    </a:cubicBezTo>
                    <a:cubicBezTo>
                      <a:pt x="30" y="38"/>
                      <a:pt x="26" y="39"/>
                      <a:pt x="23" y="39"/>
                    </a:cubicBezTo>
                    <a:cubicBezTo>
                      <a:pt x="22" y="39"/>
                      <a:pt x="20" y="39"/>
                      <a:pt x="19" y="39"/>
                    </a:cubicBezTo>
                    <a:cubicBezTo>
                      <a:pt x="18" y="38"/>
                      <a:pt x="17" y="38"/>
                      <a:pt x="16" y="38"/>
                    </a:cubicBezTo>
                    <a:cubicBezTo>
                      <a:pt x="13" y="38"/>
                      <a:pt x="11" y="35"/>
                      <a:pt x="10" y="31"/>
                    </a:cubicBezTo>
                    <a:cubicBezTo>
                      <a:pt x="10" y="31"/>
                      <a:pt x="11" y="29"/>
                      <a:pt x="10" y="28"/>
                    </a:cubicBezTo>
                    <a:cubicBezTo>
                      <a:pt x="13" y="27"/>
                      <a:pt x="16" y="26"/>
                      <a:pt x="19" y="25"/>
                    </a:cubicBezTo>
                    <a:moveTo>
                      <a:pt x="63" y="30"/>
                    </a:moveTo>
                    <a:cubicBezTo>
                      <a:pt x="63" y="30"/>
                      <a:pt x="62" y="30"/>
                      <a:pt x="62" y="30"/>
                    </a:cubicBezTo>
                    <a:cubicBezTo>
                      <a:pt x="54" y="29"/>
                      <a:pt x="51" y="26"/>
                      <a:pt x="48" y="20"/>
                    </a:cubicBezTo>
                    <a:cubicBezTo>
                      <a:pt x="56" y="20"/>
                      <a:pt x="65" y="21"/>
                      <a:pt x="73" y="24"/>
                    </a:cubicBezTo>
                    <a:cubicBezTo>
                      <a:pt x="71" y="27"/>
                      <a:pt x="69" y="30"/>
                      <a:pt x="63" y="30"/>
                    </a:cubicBezTo>
                    <a:moveTo>
                      <a:pt x="75" y="0"/>
                    </a:moveTo>
                    <a:cubicBezTo>
                      <a:pt x="52" y="0"/>
                      <a:pt x="31" y="7"/>
                      <a:pt x="18" y="14"/>
                    </a:cubicBezTo>
                    <a:cubicBezTo>
                      <a:pt x="10" y="19"/>
                      <a:pt x="4" y="23"/>
                      <a:pt x="2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0" y="28"/>
                      <a:pt x="1" y="31"/>
                      <a:pt x="3" y="31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3" y="31"/>
                      <a:pt x="3" y="32"/>
                      <a:pt x="3" y="32"/>
                    </a:cubicBezTo>
                    <a:cubicBezTo>
                      <a:pt x="3" y="33"/>
                      <a:pt x="4" y="34"/>
                      <a:pt x="4" y="35"/>
                    </a:cubicBezTo>
                    <a:cubicBezTo>
                      <a:pt x="6" y="41"/>
                      <a:pt x="12" y="46"/>
                      <a:pt x="19" y="46"/>
                    </a:cubicBezTo>
                    <a:cubicBezTo>
                      <a:pt x="20" y="46"/>
                      <a:pt x="20" y="46"/>
                      <a:pt x="21" y="46"/>
                    </a:cubicBezTo>
                    <a:cubicBezTo>
                      <a:pt x="23" y="46"/>
                      <a:pt x="25" y="46"/>
                      <a:pt x="27" y="46"/>
                    </a:cubicBezTo>
                    <a:cubicBezTo>
                      <a:pt x="34" y="43"/>
                      <a:pt x="41" y="35"/>
                      <a:pt x="45" y="27"/>
                    </a:cubicBezTo>
                    <a:cubicBezTo>
                      <a:pt x="48" y="32"/>
                      <a:pt x="52" y="36"/>
                      <a:pt x="59" y="36"/>
                    </a:cubicBezTo>
                    <a:cubicBezTo>
                      <a:pt x="61" y="36"/>
                      <a:pt x="64" y="37"/>
                      <a:pt x="67" y="37"/>
                    </a:cubicBezTo>
                    <a:cubicBezTo>
                      <a:pt x="69" y="37"/>
                      <a:pt x="71" y="37"/>
                      <a:pt x="72" y="36"/>
                    </a:cubicBezTo>
                    <a:cubicBezTo>
                      <a:pt x="74" y="35"/>
                      <a:pt x="75" y="34"/>
                      <a:pt x="76" y="32"/>
                    </a:cubicBezTo>
                    <a:cubicBezTo>
                      <a:pt x="76" y="38"/>
                      <a:pt x="76" y="43"/>
                      <a:pt x="78" y="48"/>
                    </a:cubicBezTo>
                    <a:cubicBezTo>
                      <a:pt x="80" y="52"/>
                      <a:pt x="88" y="59"/>
                      <a:pt x="92" y="59"/>
                    </a:cubicBezTo>
                    <a:cubicBezTo>
                      <a:pt x="93" y="59"/>
                      <a:pt x="95" y="60"/>
                      <a:pt x="97" y="60"/>
                    </a:cubicBezTo>
                    <a:cubicBezTo>
                      <a:pt x="100" y="60"/>
                      <a:pt x="104" y="59"/>
                      <a:pt x="107" y="58"/>
                    </a:cubicBezTo>
                    <a:cubicBezTo>
                      <a:pt x="107" y="62"/>
                      <a:pt x="107" y="67"/>
                      <a:pt x="108" y="71"/>
                    </a:cubicBezTo>
                    <a:cubicBezTo>
                      <a:pt x="111" y="82"/>
                      <a:pt x="124" y="86"/>
                      <a:pt x="135" y="87"/>
                    </a:cubicBezTo>
                    <a:cubicBezTo>
                      <a:pt x="132" y="90"/>
                      <a:pt x="127" y="93"/>
                      <a:pt x="125" y="95"/>
                    </a:cubicBezTo>
                    <a:cubicBezTo>
                      <a:pt x="121" y="100"/>
                      <a:pt x="122" y="108"/>
                      <a:pt x="123" y="114"/>
                    </a:cubicBezTo>
                    <a:cubicBezTo>
                      <a:pt x="123" y="121"/>
                      <a:pt x="132" y="126"/>
                      <a:pt x="140" y="129"/>
                    </a:cubicBezTo>
                    <a:cubicBezTo>
                      <a:pt x="134" y="132"/>
                      <a:pt x="130" y="137"/>
                      <a:pt x="129" y="143"/>
                    </a:cubicBezTo>
                    <a:cubicBezTo>
                      <a:pt x="127" y="151"/>
                      <a:pt x="131" y="159"/>
                      <a:pt x="136" y="165"/>
                    </a:cubicBezTo>
                    <a:cubicBezTo>
                      <a:pt x="129" y="166"/>
                      <a:pt x="122" y="168"/>
                      <a:pt x="119" y="171"/>
                    </a:cubicBezTo>
                    <a:cubicBezTo>
                      <a:pt x="112" y="176"/>
                      <a:pt x="112" y="187"/>
                      <a:pt x="114" y="196"/>
                    </a:cubicBezTo>
                    <a:cubicBezTo>
                      <a:pt x="112" y="195"/>
                      <a:pt x="109" y="195"/>
                      <a:pt x="107" y="195"/>
                    </a:cubicBezTo>
                    <a:cubicBezTo>
                      <a:pt x="103" y="195"/>
                      <a:pt x="100" y="196"/>
                      <a:pt x="96" y="198"/>
                    </a:cubicBezTo>
                    <a:cubicBezTo>
                      <a:pt x="89" y="201"/>
                      <a:pt x="86" y="206"/>
                      <a:pt x="85" y="211"/>
                    </a:cubicBezTo>
                    <a:cubicBezTo>
                      <a:pt x="83" y="209"/>
                      <a:pt x="80" y="208"/>
                      <a:pt x="76" y="208"/>
                    </a:cubicBezTo>
                    <a:cubicBezTo>
                      <a:pt x="75" y="208"/>
                      <a:pt x="75" y="208"/>
                      <a:pt x="74" y="208"/>
                    </a:cubicBezTo>
                    <a:cubicBezTo>
                      <a:pt x="67" y="209"/>
                      <a:pt x="61" y="212"/>
                      <a:pt x="57" y="217"/>
                    </a:cubicBezTo>
                    <a:cubicBezTo>
                      <a:pt x="56" y="213"/>
                      <a:pt x="53" y="211"/>
                      <a:pt x="47" y="211"/>
                    </a:cubicBezTo>
                    <a:cubicBezTo>
                      <a:pt x="46" y="211"/>
                      <a:pt x="46" y="211"/>
                      <a:pt x="45" y="211"/>
                    </a:cubicBezTo>
                    <a:cubicBezTo>
                      <a:pt x="42" y="211"/>
                      <a:pt x="40" y="212"/>
                      <a:pt x="37" y="213"/>
                    </a:cubicBezTo>
                    <a:cubicBezTo>
                      <a:pt x="34" y="218"/>
                      <a:pt x="32" y="222"/>
                      <a:pt x="28" y="227"/>
                    </a:cubicBezTo>
                    <a:cubicBezTo>
                      <a:pt x="28" y="228"/>
                      <a:pt x="29" y="228"/>
                      <a:pt x="30" y="229"/>
                    </a:cubicBezTo>
                    <a:cubicBezTo>
                      <a:pt x="33" y="230"/>
                      <a:pt x="39" y="234"/>
                      <a:pt x="48" y="238"/>
                    </a:cubicBezTo>
                    <a:cubicBezTo>
                      <a:pt x="49" y="231"/>
                      <a:pt x="52" y="225"/>
                      <a:pt x="58" y="223"/>
                    </a:cubicBezTo>
                    <a:cubicBezTo>
                      <a:pt x="57" y="221"/>
                      <a:pt x="59" y="220"/>
                      <a:pt x="60" y="220"/>
                    </a:cubicBezTo>
                    <a:cubicBezTo>
                      <a:pt x="61" y="220"/>
                      <a:pt x="61" y="220"/>
                      <a:pt x="62" y="220"/>
                    </a:cubicBezTo>
                    <a:cubicBezTo>
                      <a:pt x="62" y="221"/>
                      <a:pt x="62" y="221"/>
                      <a:pt x="62" y="221"/>
                    </a:cubicBezTo>
                    <a:cubicBezTo>
                      <a:pt x="64" y="218"/>
                      <a:pt x="67" y="216"/>
                      <a:pt x="70" y="216"/>
                    </a:cubicBezTo>
                    <a:cubicBezTo>
                      <a:pt x="71" y="216"/>
                      <a:pt x="73" y="215"/>
                      <a:pt x="74" y="215"/>
                    </a:cubicBezTo>
                    <a:cubicBezTo>
                      <a:pt x="79" y="215"/>
                      <a:pt x="82" y="217"/>
                      <a:pt x="84" y="222"/>
                    </a:cubicBezTo>
                    <a:cubicBezTo>
                      <a:pt x="78" y="224"/>
                      <a:pt x="73" y="225"/>
                      <a:pt x="67" y="225"/>
                    </a:cubicBezTo>
                    <a:cubicBezTo>
                      <a:pt x="72" y="230"/>
                      <a:pt x="77" y="237"/>
                      <a:pt x="83" y="246"/>
                    </a:cubicBezTo>
                    <a:cubicBezTo>
                      <a:pt x="85" y="246"/>
                      <a:pt x="87" y="246"/>
                      <a:pt x="89" y="246"/>
                    </a:cubicBezTo>
                    <a:cubicBezTo>
                      <a:pt x="104" y="246"/>
                      <a:pt x="121" y="243"/>
                      <a:pt x="141" y="234"/>
                    </a:cubicBezTo>
                    <a:cubicBezTo>
                      <a:pt x="171" y="221"/>
                      <a:pt x="197" y="185"/>
                      <a:pt x="199" y="133"/>
                    </a:cubicBezTo>
                    <a:cubicBezTo>
                      <a:pt x="201" y="89"/>
                      <a:pt x="182" y="53"/>
                      <a:pt x="163" y="37"/>
                    </a:cubicBezTo>
                    <a:cubicBezTo>
                      <a:pt x="133" y="9"/>
                      <a:pt x="102" y="0"/>
                      <a:pt x="7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4" name="Freeform 382"/>
              <p:cNvSpPr>
                <a:spLocks noEditPoints="1"/>
              </p:cNvSpPr>
              <p:nvPr/>
            </p:nvSpPr>
            <p:spPr bwMode="auto">
              <a:xfrm>
                <a:off x="7552" y="3125"/>
                <a:ext cx="111" cy="116"/>
              </a:xfrm>
              <a:custGeom>
                <a:avLst/>
                <a:gdLst>
                  <a:gd name="T0" fmla="*/ 6 w 224"/>
                  <a:gd name="T1" fmla="*/ 74 h 235"/>
                  <a:gd name="T2" fmla="*/ 4 w 224"/>
                  <a:gd name="T3" fmla="*/ 77 h 235"/>
                  <a:gd name="T4" fmla="*/ 8 w 224"/>
                  <a:gd name="T5" fmla="*/ 72 h 235"/>
                  <a:gd name="T6" fmla="*/ 90 w 224"/>
                  <a:gd name="T7" fmla="*/ 184 h 235"/>
                  <a:gd name="T8" fmla="*/ 99 w 224"/>
                  <a:gd name="T9" fmla="*/ 168 h 235"/>
                  <a:gd name="T10" fmla="*/ 113 w 224"/>
                  <a:gd name="T11" fmla="*/ 180 h 235"/>
                  <a:gd name="T12" fmla="*/ 78 w 224"/>
                  <a:gd name="T13" fmla="*/ 183 h 235"/>
                  <a:gd name="T14" fmla="*/ 63 w 224"/>
                  <a:gd name="T15" fmla="*/ 161 h 235"/>
                  <a:gd name="T16" fmla="*/ 78 w 224"/>
                  <a:gd name="T17" fmla="*/ 183 h 235"/>
                  <a:gd name="T18" fmla="*/ 132 w 224"/>
                  <a:gd name="T19" fmla="*/ 152 h 235"/>
                  <a:gd name="T20" fmla="*/ 146 w 224"/>
                  <a:gd name="T21" fmla="*/ 161 h 235"/>
                  <a:gd name="T22" fmla="*/ 120 w 224"/>
                  <a:gd name="T23" fmla="*/ 177 h 235"/>
                  <a:gd name="T24" fmla="*/ 26 w 224"/>
                  <a:gd name="T25" fmla="*/ 138 h 235"/>
                  <a:gd name="T26" fmla="*/ 39 w 224"/>
                  <a:gd name="T27" fmla="*/ 142 h 235"/>
                  <a:gd name="T28" fmla="*/ 155 w 224"/>
                  <a:gd name="T29" fmla="*/ 153 h 235"/>
                  <a:gd name="T30" fmla="*/ 170 w 224"/>
                  <a:gd name="T31" fmla="*/ 126 h 235"/>
                  <a:gd name="T32" fmla="*/ 173 w 224"/>
                  <a:gd name="T33" fmla="*/ 128 h 235"/>
                  <a:gd name="T34" fmla="*/ 22 w 224"/>
                  <a:gd name="T35" fmla="*/ 131 h 235"/>
                  <a:gd name="T36" fmla="*/ 24 w 224"/>
                  <a:gd name="T37" fmla="*/ 115 h 235"/>
                  <a:gd name="T38" fmla="*/ 177 w 224"/>
                  <a:gd name="T39" fmla="*/ 121 h 235"/>
                  <a:gd name="T40" fmla="*/ 169 w 224"/>
                  <a:gd name="T41" fmla="*/ 100 h 235"/>
                  <a:gd name="T42" fmla="*/ 181 w 224"/>
                  <a:gd name="T43" fmla="*/ 87 h 235"/>
                  <a:gd name="T44" fmla="*/ 177 w 224"/>
                  <a:gd name="T45" fmla="*/ 121 h 235"/>
                  <a:gd name="T46" fmla="*/ 179 w 224"/>
                  <a:gd name="T47" fmla="*/ 65 h 235"/>
                  <a:gd name="T48" fmla="*/ 187 w 224"/>
                  <a:gd name="T49" fmla="*/ 76 h 235"/>
                  <a:gd name="T50" fmla="*/ 168 w 224"/>
                  <a:gd name="T51" fmla="*/ 10 h 235"/>
                  <a:gd name="T52" fmla="*/ 182 w 224"/>
                  <a:gd name="T53" fmla="*/ 39 h 235"/>
                  <a:gd name="T54" fmla="*/ 169 w 224"/>
                  <a:gd name="T55" fmla="*/ 35 h 235"/>
                  <a:gd name="T56" fmla="*/ 161 w 224"/>
                  <a:gd name="T57" fmla="*/ 18 h 235"/>
                  <a:gd name="T58" fmla="*/ 166 w 224"/>
                  <a:gd name="T59" fmla="*/ 11 h 235"/>
                  <a:gd name="T60" fmla="*/ 164 w 224"/>
                  <a:gd name="T61" fmla="*/ 3 h 235"/>
                  <a:gd name="T62" fmla="*/ 157 w 224"/>
                  <a:gd name="T63" fmla="*/ 32 h 235"/>
                  <a:gd name="T64" fmla="*/ 173 w 224"/>
                  <a:gd name="T65" fmla="*/ 63 h 235"/>
                  <a:gd name="T66" fmla="*/ 180 w 224"/>
                  <a:gd name="T67" fmla="*/ 80 h 235"/>
                  <a:gd name="T68" fmla="*/ 161 w 224"/>
                  <a:gd name="T69" fmla="*/ 103 h 235"/>
                  <a:gd name="T70" fmla="*/ 156 w 224"/>
                  <a:gd name="T71" fmla="*/ 123 h 235"/>
                  <a:gd name="T72" fmla="*/ 139 w 224"/>
                  <a:gd name="T73" fmla="*/ 146 h 235"/>
                  <a:gd name="T74" fmla="*/ 123 w 224"/>
                  <a:gd name="T75" fmla="*/ 148 h 235"/>
                  <a:gd name="T76" fmla="*/ 100 w 224"/>
                  <a:gd name="T77" fmla="*/ 161 h 235"/>
                  <a:gd name="T78" fmla="*/ 83 w 224"/>
                  <a:gd name="T79" fmla="*/ 173 h 235"/>
                  <a:gd name="T80" fmla="*/ 64 w 224"/>
                  <a:gd name="T81" fmla="*/ 153 h 235"/>
                  <a:gd name="T82" fmla="*/ 46 w 224"/>
                  <a:gd name="T83" fmla="*/ 138 h 235"/>
                  <a:gd name="T84" fmla="*/ 32 w 224"/>
                  <a:gd name="T85" fmla="*/ 118 h 235"/>
                  <a:gd name="T86" fmla="*/ 22 w 224"/>
                  <a:gd name="T87" fmla="*/ 88 h 235"/>
                  <a:gd name="T88" fmla="*/ 16 w 224"/>
                  <a:gd name="T89" fmla="*/ 89 h 235"/>
                  <a:gd name="T90" fmla="*/ 12 w 224"/>
                  <a:gd name="T91" fmla="*/ 99 h 235"/>
                  <a:gd name="T92" fmla="*/ 0 w 224"/>
                  <a:gd name="T93" fmla="*/ 110 h 235"/>
                  <a:gd name="T94" fmla="*/ 35 w 224"/>
                  <a:gd name="T95" fmla="*/ 206 h 235"/>
                  <a:gd name="T96" fmla="*/ 137 w 224"/>
                  <a:gd name="T97" fmla="*/ 225 h 235"/>
                  <a:gd name="T98" fmla="*/ 147 w 224"/>
                  <a:gd name="T99" fmla="*/ 225 h 235"/>
                  <a:gd name="T100" fmla="*/ 189 w 224"/>
                  <a:gd name="T101" fmla="*/ 26 h 235"/>
                  <a:gd name="T102" fmla="*/ 168 w 224"/>
                  <a:gd name="T103" fmla="*/ 1 h 235"/>
                  <a:gd name="T104" fmla="*/ 166 w 224"/>
                  <a:gd name="T105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4" h="235">
                    <a:moveTo>
                      <a:pt x="8" y="72"/>
                    </a:moveTo>
                    <a:cubicBezTo>
                      <a:pt x="7" y="72"/>
                      <a:pt x="6" y="73"/>
                      <a:pt x="6" y="74"/>
                    </a:cubicBezTo>
                    <a:cubicBezTo>
                      <a:pt x="5" y="74"/>
                      <a:pt x="4" y="75"/>
                      <a:pt x="4" y="76"/>
                    </a:cubicBezTo>
                    <a:cubicBezTo>
                      <a:pt x="4" y="76"/>
                      <a:pt x="4" y="77"/>
                      <a:pt x="4" y="77"/>
                    </a:cubicBezTo>
                    <a:cubicBezTo>
                      <a:pt x="5" y="75"/>
                      <a:pt x="7" y="74"/>
                      <a:pt x="9" y="72"/>
                    </a:cubicBezTo>
                    <a:cubicBezTo>
                      <a:pt x="9" y="72"/>
                      <a:pt x="9" y="72"/>
                      <a:pt x="8" y="72"/>
                    </a:cubicBezTo>
                    <a:cubicBezTo>
                      <a:pt x="8" y="72"/>
                      <a:pt x="8" y="72"/>
                      <a:pt x="8" y="72"/>
                    </a:cubicBezTo>
                    <a:moveTo>
                      <a:pt x="90" y="184"/>
                    </a:moveTo>
                    <a:cubicBezTo>
                      <a:pt x="88" y="184"/>
                      <a:pt x="86" y="184"/>
                      <a:pt x="84" y="184"/>
                    </a:cubicBezTo>
                    <a:cubicBezTo>
                      <a:pt x="88" y="177"/>
                      <a:pt x="93" y="168"/>
                      <a:pt x="99" y="168"/>
                    </a:cubicBezTo>
                    <a:cubicBezTo>
                      <a:pt x="100" y="168"/>
                      <a:pt x="101" y="168"/>
                      <a:pt x="101" y="168"/>
                    </a:cubicBezTo>
                    <a:cubicBezTo>
                      <a:pt x="107" y="169"/>
                      <a:pt x="110" y="174"/>
                      <a:pt x="113" y="180"/>
                    </a:cubicBezTo>
                    <a:cubicBezTo>
                      <a:pt x="105" y="183"/>
                      <a:pt x="98" y="184"/>
                      <a:pt x="90" y="184"/>
                    </a:cubicBezTo>
                    <a:moveTo>
                      <a:pt x="78" y="183"/>
                    </a:moveTo>
                    <a:cubicBezTo>
                      <a:pt x="67" y="180"/>
                      <a:pt x="58" y="175"/>
                      <a:pt x="50" y="168"/>
                    </a:cubicBezTo>
                    <a:cubicBezTo>
                      <a:pt x="53" y="164"/>
                      <a:pt x="58" y="161"/>
                      <a:pt x="63" y="161"/>
                    </a:cubicBezTo>
                    <a:cubicBezTo>
                      <a:pt x="65" y="161"/>
                      <a:pt x="67" y="162"/>
                      <a:pt x="69" y="162"/>
                    </a:cubicBezTo>
                    <a:cubicBezTo>
                      <a:pt x="72" y="164"/>
                      <a:pt x="80" y="177"/>
                      <a:pt x="78" y="183"/>
                    </a:cubicBezTo>
                    <a:moveTo>
                      <a:pt x="120" y="177"/>
                    </a:moveTo>
                    <a:cubicBezTo>
                      <a:pt x="120" y="166"/>
                      <a:pt x="124" y="152"/>
                      <a:pt x="132" y="152"/>
                    </a:cubicBezTo>
                    <a:cubicBezTo>
                      <a:pt x="135" y="152"/>
                      <a:pt x="138" y="153"/>
                      <a:pt x="142" y="156"/>
                    </a:cubicBezTo>
                    <a:cubicBezTo>
                      <a:pt x="143" y="158"/>
                      <a:pt x="145" y="159"/>
                      <a:pt x="146" y="161"/>
                    </a:cubicBezTo>
                    <a:cubicBezTo>
                      <a:pt x="140" y="166"/>
                      <a:pt x="133" y="170"/>
                      <a:pt x="125" y="174"/>
                    </a:cubicBezTo>
                    <a:cubicBezTo>
                      <a:pt x="124" y="175"/>
                      <a:pt x="122" y="176"/>
                      <a:pt x="120" y="177"/>
                    </a:cubicBezTo>
                    <a:moveTo>
                      <a:pt x="44" y="163"/>
                    </a:moveTo>
                    <a:cubicBezTo>
                      <a:pt x="37" y="156"/>
                      <a:pt x="31" y="147"/>
                      <a:pt x="26" y="138"/>
                    </a:cubicBezTo>
                    <a:cubicBezTo>
                      <a:pt x="28" y="138"/>
                      <a:pt x="29" y="137"/>
                      <a:pt x="31" y="137"/>
                    </a:cubicBezTo>
                    <a:cubicBezTo>
                      <a:pt x="34" y="137"/>
                      <a:pt x="37" y="138"/>
                      <a:pt x="39" y="142"/>
                    </a:cubicBezTo>
                    <a:cubicBezTo>
                      <a:pt x="45" y="149"/>
                      <a:pt x="47" y="155"/>
                      <a:pt x="44" y="163"/>
                    </a:cubicBezTo>
                    <a:moveTo>
                      <a:pt x="155" y="153"/>
                    </a:moveTo>
                    <a:cubicBezTo>
                      <a:pt x="154" y="144"/>
                      <a:pt x="153" y="131"/>
                      <a:pt x="161" y="128"/>
                    </a:cubicBezTo>
                    <a:cubicBezTo>
                      <a:pt x="163" y="127"/>
                      <a:pt x="166" y="126"/>
                      <a:pt x="170" y="126"/>
                    </a:cubicBezTo>
                    <a:cubicBezTo>
                      <a:pt x="170" y="126"/>
                      <a:pt x="171" y="126"/>
                      <a:pt x="171" y="126"/>
                    </a:cubicBezTo>
                    <a:cubicBezTo>
                      <a:pt x="172" y="127"/>
                      <a:pt x="173" y="128"/>
                      <a:pt x="173" y="128"/>
                    </a:cubicBezTo>
                    <a:cubicBezTo>
                      <a:pt x="169" y="137"/>
                      <a:pt x="162" y="145"/>
                      <a:pt x="155" y="153"/>
                    </a:cubicBezTo>
                    <a:moveTo>
                      <a:pt x="22" y="131"/>
                    </a:moveTo>
                    <a:cubicBezTo>
                      <a:pt x="19" y="124"/>
                      <a:pt x="16" y="115"/>
                      <a:pt x="13" y="107"/>
                    </a:cubicBezTo>
                    <a:cubicBezTo>
                      <a:pt x="18" y="108"/>
                      <a:pt x="22" y="110"/>
                      <a:pt x="24" y="115"/>
                    </a:cubicBezTo>
                    <a:cubicBezTo>
                      <a:pt x="27" y="121"/>
                      <a:pt x="28" y="128"/>
                      <a:pt x="22" y="131"/>
                    </a:cubicBezTo>
                    <a:moveTo>
                      <a:pt x="177" y="121"/>
                    </a:moveTo>
                    <a:cubicBezTo>
                      <a:pt x="176" y="121"/>
                      <a:pt x="175" y="120"/>
                      <a:pt x="174" y="120"/>
                    </a:cubicBezTo>
                    <a:cubicBezTo>
                      <a:pt x="170" y="115"/>
                      <a:pt x="166" y="105"/>
                      <a:pt x="169" y="100"/>
                    </a:cubicBezTo>
                    <a:cubicBezTo>
                      <a:pt x="169" y="99"/>
                      <a:pt x="170" y="97"/>
                      <a:pt x="170" y="96"/>
                    </a:cubicBezTo>
                    <a:cubicBezTo>
                      <a:pt x="173" y="91"/>
                      <a:pt x="177" y="88"/>
                      <a:pt x="181" y="87"/>
                    </a:cubicBezTo>
                    <a:cubicBezTo>
                      <a:pt x="183" y="87"/>
                      <a:pt x="185" y="86"/>
                      <a:pt x="187" y="85"/>
                    </a:cubicBezTo>
                    <a:cubicBezTo>
                      <a:pt x="185" y="98"/>
                      <a:pt x="182" y="110"/>
                      <a:pt x="177" y="121"/>
                    </a:cubicBezTo>
                    <a:moveTo>
                      <a:pt x="187" y="76"/>
                    </a:moveTo>
                    <a:cubicBezTo>
                      <a:pt x="183" y="73"/>
                      <a:pt x="180" y="72"/>
                      <a:pt x="179" y="65"/>
                    </a:cubicBezTo>
                    <a:cubicBezTo>
                      <a:pt x="178" y="57"/>
                      <a:pt x="180" y="53"/>
                      <a:pt x="184" y="48"/>
                    </a:cubicBezTo>
                    <a:cubicBezTo>
                      <a:pt x="186" y="57"/>
                      <a:pt x="187" y="66"/>
                      <a:pt x="187" y="76"/>
                    </a:cubicBezTo>
                    <a:moveTo>
                      <a:pt x="166" y="11"/>
                    </a:moveTo>
                    <a:cubicBezTo>
                      <a:pt x="167" y="11"/>
                      <a:pt x="167" y="11"/>
                      <a:pt x="168" y="10"/>
                    </a:cubicBezTo>
                    <a:cubicBezTo>
                      <a:pt x="171" y="14"/>
                      <a:pt x="174" y="19"/>
                      <a:pt x="176" y="24"/>
                    </a:cubicBezTo>
                    <a:cubicBezTo>
                      <a:pt x="178" y="29"/>
                      <a:pt x="180" y="34"/>
                      <a:pt x="182" y="39"/>
                    </a:cubicBezTo>
                    <a:cubicBezTo>
                      <a:pt x="182" y="39"/>
                      <a:pt x="182" y="39"/>
                      <a:pt x="182" y="39"/>
                    </a:cubicBezTo>
                    <a:cubicBezTo>
                      <a:pt x="177" y="39"/>
                      <a:pt x="173" y="37"/>
                      <a:pt x="169" y="35"/>
                    </a:cubicBezTo>
                    <a:cubicBezTo>
                      <a:pt x="163" y="32"/>
                      <a:pt x="161" y="27"/>
                      <a:pt x="161" y="20"/>
                    </a:cubicBezTo>
                    <a:cubicBezTo>
                      <a:pt x="161" y="20"/>
                      <a:pt x="161" y="19"/>
                      <a:pt x="161" y="18"/>
                    </a:cubicBezTo>
                    <a:cubicBezTo>
                      <a:pt x="161" y="15"/>
                      <a:pt x="162" y="12"/>
                      <a:pt x="165" y="10"/>
                    </a:cubicBezTo>
                    <a:cubicBezTo>
                      <a:pt x="165" y="11"/>
                      <a:pt x="166" y="11"/>
                      <a:pt x="166" y="11"/>
                    </a:cubicBezTo>
                    <a:moveTo>
                      <a:pt x="166" y="0"/>
                    </a:moveTo>
                    <a:cubicBezTo>
                      <a:pt x="165" y="0"/>
                      <a:pt x="163" y="1"/>
                      <a:pt x="164" y="3"/>
                    </a:cubicBezTo>
                    <a:cubicBezTo>
                      <a:pt x="158" y="5"/>
                      <a:pt x="155" y="11"/>
                      <a:pt x="154" y="18"/>
                    </a:cubicBezTo>
                    <a:cubicBezTo>
                      <a:pt x="154" y="23"/>
                      <a:pt x="155" y="28"/>
                      <a:pt x="157" y="32"/>
                    </a:cubicBezTo>
                    <a:cubicBezTo>
                      <a:pt x="161" y="39"/>
                      <a:pt x="169" y="45"/>
                      <a:pt x="177" y="46"/>
                    </a:cubicBezTo>
                    <a:cubicBezTo>
                      <a:pt x="174" y="50"/>
                      <a:pt x="171" y="56"/>
                      <a:pt x="173" y="63"/>
                    </a:cubicBezTo>
                    <a:cubicBezTo>
                      <a:pt x="173" y="67"/>
                      <a:pt x="174" y="74"/>
                      <a:pt x="176" y="77"/>
                    </a:cubicBezTo>
                    <a:cubicBezTo>
                      <a:pt x="178" y="79"/>
                      <a:pt x="179" y="80"/>
                      <a:pt x="180" y="80"/>
                    </a:cubicBezTo>
                    <a:cubicBezTo>
                      <a:pt x="176" y="82"/>
                      <a:pt x="171" y="83"/>
                      <a:pt x="167" y="86"/>
                    </a:cubicBezTo>
                    <a:cubicBezTo>
                      <a:pt x="165" y="89"/>
                      <a:pt x="161" y="99"/>
                      <a:pt x="161" y="103"/>
                    </a:cubicBezTo>
                    <a:cubicBezTo>
                      <a:pt x="162" y="108"/>
                      <a:pt x="164" y="114"/>
                      <a:pt x="166" y="119"/>
                    </a:cubicBezTo>
                    <a:cubicBezTo>
                      <a:pt x="163" y="120"/>
                      <a:pt x="159" y="121"/>
                      <a:pt x="156" y="123"/>
                    </a:cubicBezTo>
                    <a:cubicBezTo>
                      <a:pt x="147" y="128"/>
                      <a:pt x="147" y="143"/>
                      <a:pt x="149" y="155"/>
                    </a:cubicBezTo>
                    <a:cubicBezTo>
                      <a:pt x="146" y="152"/>
                      <a:pt x="142" y="148"/>
                      <a:pt x="139" y="146"/>
                    </a:cubicBezTo>
                    <a:cubicBezTo>
                      <a:pt x="138" y="145"/>
                      <a:pt x="136" y="145"/>
                      <a:pt x="134" y="145"/>
                    </a:cubicBezTo>
                    <a:cubicBezTo>
                      <a:pt x="130" y="145"/>
                      <a:pt x="126" y="146"/>
                      <a:pt x="123" y="148"/>
                    </a:cubicBezTo>
                    <a:cubicBezTo>
                      <a:pt x="117" y="151"/>
                      <a:pt x="115" y="160"/>
                      <a:pt x="114" y="170"/>
                    </a:cubicBezTo>
                    <a:cubicBezTo>
                      <a:pt x="111" y="165"/>
                      <a:pt x="106" y="161"/>
                      <a:pt x="100" y="161"/>
                    </a:cubicBezTo>
                    <a:cubicBezTo>
                      <a:pt x="100" y="161"/>
                      <a:pt x="99" y="161"/>
                      <a:pt x="99" y="161"/>
                    </a:cubicBezTo>
                    <a:cubicBezTo>
                      <a:pt x="92" y="161"/>
                      <a:pt x="87" y="167"/>
                      <a:pt x="83" y="173"/>
                    </a:cubicBezTo>
                    <a:cubicBezTo>
                      <a:pt x="81" y="167"/>
                      <a:pt x="77" y="160"/>
                      <a:pt x="74" y="157"/>
                    </a:cubicBezTo>
                    <a:cubicBezTo>
                      <a:pt x="71" y="155"/>
                      <a:pt x="68" y="153"/>
                      <a:pt x="64" y="153"/>
                    </a:cubicBezTo>
                    <a:cubicBezTo>
                      <a:pt x="60" y="153"/>
                      <a:pt x="55" y="155"/>
                      <a:pt x="52" y="158"/>
                    </a:cubicBezTo>
                    <a:cubicBezTo>
                      <a:pt x="52" y="151"/>
                      <a:pt x="50" y="145"/>
                      <a:pt x="46" y="138"/>
                    </a:cubicBezTo>
                    <a:cubicBezTo>
                      <a:pt x="42" y="133"/>
                      <a:pt x="37" y="130"/>
                      <a:pt x="32" y="130"/>
                    </a:cubicBezTo>
                    <a:cubicBezTo>
                      <a:pt x="33" y="127"/>
                      <a:pt x="33" y="123"/>
                      <a:pt x="32" y="118"/>
                    </a:cubicBezTo>
                    <a:cubicBezTo>
                      <a:pt x="29" y="111"/>
                      <a:pt x="26" y="105"/>
                      <a:pt x="21" y="103"/>
                    </a:cubicBezTo>
                    <a:cubicBezTo>
                      <a:pt x="24" y="100"/>
                      <a:pt x="25" y="96"/>
                      <a:pt x="22" y="88"/>
                    </a:cubicBezTo>
                    <a:cubicBezTo>
                      <a:pt x="22" y="86"/>
                      <a:pt x="21" y="84"/>
                      <a:pt x="20" y="83"/>
                    </a:cubicBezTo>
                    <a:cubicBezTo>
                      <a:pt x="19" y="85"/>
                      <a:pt x="18" y="87"/>
                      <a:pt x="16" y="89"/>
                    </a:cubicBezTo>
                    <a:cubicBezTo>
                      <a:pt x="17" y="89"/>
                      <a:pt x="17" y="90"/>
                      <a:pt x="17" y="90"/>
                    </a:cubicBezTo>
                    <a:cubicBezTo>
                      <a:pt x="18" y="95"/>
                      <a:pt x="15" y="98"/>
                      <a:pt x="12" y="99"/>
                    </a:cubicBezTo>
                    <a:cubicBezTo>
                      <a:pt x="11" y="98"/>
                      <a:pt x="11" y="98"/>
                      <a:pt x="11" y="97"/>
                    </a:cubicBezTo>
                    <a:cubicBezTo>
                      <a:pt x="8" y="101"/>
                      <a:pt x="4" y="105"/>
                      <a:pt x="0" y="110"/>
                    </a:cubicBezTo>
                    <a:cubicBezTo>
                      <a:pt x="0" y="123"/>
                      <a:pt x="2" y="139"/>
                      <a:pt x="8" y="157"/>
                    </a:cubicBezTo>
                    <a:cubicBezTo>
                      <a:pt x="22" y="169"/>
                      <a:pt x="32" y="186"/>
                      <a:pt x="35" y="206"/>
                    </a:cubicBezTo>
                    <a:cubicBezTo>
                      <a:pt x="50" y="223"/>
                      <a:pt x="73" y="234"/>
                      <a:pt x="100" y="235"/>
                    </a:cubicBezTo>
                    <a:cubicBezTo>
                      <a:pt x="111" y="228"/>
                      <a:pt x="124" y="225"/>
                      <a:pt x="137" y="225"/>
                    </a:cubicBezTo>
                    <a:cubicBezTo>
                      <a:pt x="137" y="225"/>
                      <a:pt x="138" y="225"/>
                      <a:pt x="138" y="225"/>
                    </a:cubicBezTo>
                    <a:cubicBezTo>
                      <a:pt x="141" y="225"/>
                      <a:pt x="144" y="225"/>
                      <a:pt x="147" y="225"/>
                    </a:cubicBezTo>
                    <a:cubicBezTo>
                      <a:pt x="173" y="213"/>
                      <a:pt x="190" y="192"/>
                      <a:pt x="198" y="173"/>
                    </a:cubicBezTo>
                    <a:cubicBezTo>
                      <a:pt x="224" y="111"/>
                      <a:pt x="207" y="56"/>
                      <a:pt x="189" y="26"/>
                    </a:cubicBezTo>
                    <a:cubicBezTo>
                      <a:pt x="183" y="17"/>
                      <a:pt x="178" y="10"/>
                      <a:pt x="173" y="5"/>
                    </a:cubicBezTo>
                    <a:cubicBezTo>
                      <a:pt x="172" y="3"/>
                      <a:pt x="170" y="2"/>
                      <a:pt x="168" y="1"/>
                    </a:cubicBezTo>
                    <a:cubicBezTo>
                      <a:pt x="168" y="1"/>
                      <a:pt x="168" y="1"/>
                      <a:pt x="168" y="0"/>
                    </a:cubicBezTo>
                    <a:cubicBezTo>
                      <a:pt x="167" y="0"/>
                      <a:pt x="167" y="0"/>
                      <a:pt x="1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5" name="Freeform 383"/>
              <p:cNvSpPr>
                <a:spLocks noEditPoints="1"/>
              </p:cNvSpPr>
              <p:nvPr/>
            </p:nvSpPr>
            <p:spPr bwMode="auto">
              <a:xfrm>
                <a:off x="7459" y="3068"/>
                <a:ext cx="109" cy="128"/>
              </a:xfrm>
              <a:custGeom>
                <a:avLst/>
                <a:gdLst>
                  <a:gd name="T0" fmla="*/ 106 w 222"/>
                  <a:gd name="T1" fmla="*/ 210 h 259"/>
                  <a:gd name="T2" fmla="*/ 123 w 222"/>
                  <a:gd name="T3" fmla="*/ 199 h 259"/>
                  <a:gd name="T4" fmla="*/ 132 w 222"/>
                  <a:gd name="T5" fmla="*/ 216 h 259"/>
                  <a:gd name="T6" fmla="*/ 160 w 222"/>
                  <a:gd name="T7" fmla="*/ 199 h 259"/>
                  <a:gd name="T8" fmla="*/ 174 w 222"/>
                  <a:gd name="T9" fmla="*/ 205 h 259"/>
                  <a:gd name="T10" fmla="*/ 180 w 222"/>
                  <a:gd name="T11" fmla="*/ 201 h 259"/>
                  <a:gd name="T12" fmla="*/ 192 w 222"/>
                  <a:gd name="T13" fmla="*/ 184 h 259"/>
                  <a:gd name="T14" fmla="*/ 198 w 222"/>
                  <a:gd name="T15" fmla="*/ 187 h 259"/>
                  <a:gd name="T16" fmla="*/ 180 w 222"/>
                  <a:gd name="T17" fmla="*/ 201 h 259"/>
                  <a:gd name="T18" fmla="*/ 75 w 222"/>
                  <a:gd name="T19" fmla="*/ 187 h 259"/>
                  <a:gd name="T20" fmla="*/ 91 w 222"/>
                  <a:gd name="T21" fmla="*/ 184 h 259"/>
                  <a:gd name="T22" fmla="*/ 70 w 222"/>
                  <a:gd name="T23" fmla="*/ 180 h 259"/>
                  <a:gd name="T24" fmla="*/ 54 w 222"/>
                  <a:gd name="T25" fmla="*/ 150 h 259"/>
                  <a:gd name="T26" fmla="*/ 63 w 222"/>
                  <a:gd name="T27" fmla="*/ 149 h 259"/>
                  <a:gd name="T28" fmla="*/ 50 w 222"/>
                  <a:gd name="T29" fmla="*/ 138 h 259"/>
                  <a:gd name="T30" fmla="*/ 47 w 222"/>
                  <a:gd name="T31" fmla="*/ 105 h 259"/>
                  <a:gd name="T32" fmla="*/ 50 w 222"/>
                  <a:gd name="T33" fmla="*/ 138 h 259"/>
                  <a:gd name="T34" fmla="*/ 45 w 222"/>
                  <a:gd name="T35" fmla="*/ 97 h 259"/>
                  <a:gd name="T36" fmla="*/ 57 w 222"/>
                  <a:gd name="T37" fmla="*/ 66 h 259"/>
                  <a:gd name="T38" fmla="*/ 62 w 222"/>
                  <a:gd name="T39" fmla="*/ 84 h 259"/>
                  <a:gd name="T40" fmla="*/ 60 w 222"/>
                  <a:gd name="T41" fmla="*/ 52 h 259"/>
                  <a:gd name="T42" fmla="*/ 72 w 222"/>
                  <a:gd name="T43" fmla="*/ 30 h 259"/>
                  <a:gd name="T44" fmla="*/ 60 w 222"/>
                  <a:gd name="T45" fmla="*/ 52 h 259"/>
                  <a:gd name="T46" fmla="*/ 105 w 222"/>
                  <a:gd name="T47" fmla="*/ 8 h 259"/>
                  <a:gd name="T48" fmla="*/ 107 w 222"/>
                  <a:gd name="T49" fmla="*/ 19 h 259"/>
                  <a:gd name="T50" fmla="*/ 95 w 222"/>
                  <a:gd name="T51" fmla="*/ 29 h 259"/>
                  <a:gd name="T52" fmla="*/ 78 w 222"/>
                  <a:gd name="T53" fmla="*/ 24 h 259"/>
                  <a:gd name="T54" fmla="*/ 108 w 222"/>
                  <a:gd name="T55" fmla="*/ 0 h 259"/>
                  <a:gd name="T56" fmla="*/ 20 w 222"/>
                  <a:gd name="T57" fmla="*/ 64 h 259"/>
                  <a:gd name="T58" fmla="*/ 19 w 222"/>
                  <a:gd name="T59" fmla="*/ 197 h 259"/>
                  <a:gd name="T60" fmla="*/ 116 w 222"/>
                  <a:gd name="T61" fmla="*/ 259 h 259"/>
                  <a:gd name="T62" fmla="*/ 145 w 222"/>
                  <a:gd name="T63" fmla="*/ 253 h 259"/>
                  <a:gd name="T64" fmla="*/ 189 w 222"/>
                  <a:gd name="T65" fmla="*/ 225 h 259"/>
                  <a:gd name="T66" fmla="*/ 205 w 222"/>
                  <a:gd name="T67" fmla="*/ 204 h 259"/>
                  <a:gd name="T68" fmla="*/ 222 w 222"/>
                  <a:gd name="T69" fmla="*/ 166 h 259"/>
                  <a:gd name="T70" fmla="*/ 205 w 222"/>
                  <a:gd name="T71" fmla="*/ 180 h 259"/>
                  <a:gd name="T72" fmla="*/ 212 w 222"/>
                  <a:gd name="T73" fmla="*/ 165 h 259"/>
                  <a:gd name="T74" fmla="*/ 200 w 222"/>
                  <a:gd name="T75" fmla="*/ 164 h 259"/>
                  <a:gd name="T76" fmla="*/ 193 w 222"/>
                  <a:gd name="T77" fmla="*/ 177 h 259"/>
                  <a:gd name="T78" fmla="*/ 172 w 222"/>
                  <a:gd name="T79" fmla="*/ 194 h 259"/>
                  <a:gd name="T80" fmla="*/ 155 w 222"/>
                  <a:gd name="T81" fmla="*/ 193 h 259"/>
                  <a:gd name="T82" fmla="*/ 123 w 222"/>
                  <a:gd name="T83" fmla="*/ 191 h 259"/>
                  <a:gd name="T84" fmla="*/ 105 w 222"/>
                  <a:gd name="T85" fmla="*/ 199 h 259"/>
                  <a:gd name="T86" fmla="*/ 86 w 222"/>
                  <a:gd name="T87" fmla="*/ 176 h 259"/>
                  <a:gd name="T88" fmla="*/ 81 w 222"/>
                  <a:gd name="T89" fmla="*/ 153 h 259"/>
                  <a:gd name="T90" fmla="*/ 66 w 222"/>
                  <a:gd name="T91" fmla="*/ 142 h 259"/>
                  <a:gd name="T92" fmla="*/ 63 w 222"/>
                  <a:gd name="T93" fmla="*/ 111 h 259"/>
                  <a:gd name="T94" fmla="*/ 67 w 222"/>
                  <a:gd name="T95" fmla="*/ 91 h 259"/>
                  <a:gd name="T96" fmla="*/ 60 w 222"/>
                  <a:gd name="T97" fmla="*/ 60 h 259"/>
                  <a:gd name="T98" fmla="*/ 66 w 222"/>
                  <a:gd name="T99" fmla="*/ 60 h 259"/>
                  <a:gd name="T100" fmla="*/ 79 w 222"/>
                  <a:gd name="T101" fmla="*/ 33 h 259"/>
                  <a:gd name="T102" fmla="*/ 104 w 222"/>
                  <a:gd name="T103" fmla="*/ 33 h 259"/>
                  <a:gd name="T104" fmla="*/ 115 w 222"/>
                  <a:gd name="T105" fmla="*/ 14 h 259"/>
                  <a:gd name="T106" fmla="*/ 112 w 222"/>
                  <a:gd name="T107" fmla="*/ 5 h 259"/>
                  <a:gd name="T108" fmla="*/ 108 w 222"/>
                  <a:gd name="T109" fmla="*/ 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2" h="259">
                    <a:moveTo>
                      <a:pt x="132" y="216"/>
                    </a:moveTo>
                    <a:cubicBezTo>
                      <a:pt x="123" y="216"/>
                      <a:pt x="114" y="214"/>
                      <a:pt x="106" y="210"/>
                    </a:cubicBezTo>
                    <a:cubicBezTo>
                      <a:pt x="107" y="205"/>
                      <a:pt x="119" y="199"/>
                      <a:pt x="123" y="199"/>
                    </a:cubicBezTo>
                    <a:cubicBezTo>
                      <a:pt x="123" y="199"/>
                      <a:pt x="123" y="199"/>
                      <a:pt x="123" y="199"/>
                    </a:cubicBezTo>
                    <a:cubicBezTo>
                      <a:pt x="130" y="200"/>
                      <a:pt x="137" y="208"/>
                      <a:pt x="138" y="216"/>
                    </a:cubicBezTo>
                    <a:cubicBezTo>
                      <a:pt x="136" y="216"/>
                      <a:pt x="134" y="216"/>
                      <a:pt x="132" y="216"/>
                    </a:cubicBezTo>
                    <a:moveTo>
                      <a:pt x="145" y="215"/>
                    </a:moveTo>
                    <a:cubicBezTo>
                      <a:pt x="146" y="206"/>
                      <a:pt x="151" y="202"/>
                      <a:pt x="160" y="199"/>
                    </a:cubicBezTo>
                    <a:cubicBezTo>
                      <a:pt x="161" y="199"/>
                      <a:pt x="162" y="199"/>
                      <a:pt x="163" y="199"/>
                    </a:cubicBezTo>
                    <a:cubicBezTo>
                      <a:pt x="167" y="199"/>
                      <a:pt x="171" y="201"/>
                      <a:pt x="174" y="205"/>
                    </a:cubicBezTo>
                    <a:cubicBezTo>
                      <a:pt x="165" y="209"/>
                      <a:pt x="155" y="213"/>
                      <a:pt x="145" y="215"/>
                    </a:cubicBezTo>
                    <a:moveTo>
                      <a:pt x="180" y="201"/>
                    </a:moveTo>
                    <a:cubicBezTo>
                      <a:pt x="176" y="195"/>
                      <a:pt x="181" y="190"/>
                      <a:pt x="186" y="186"/>
                    </a:cubicBezTo>
                    <a:cubicBezTo>
                      <a:pt x="188" y="185"/>
                      <a:pt x="190" y="184"/>
                      <a:pt x="192" y="184"/>
                    </a:cubicBezTo>
                    <a:cubicBezTo>
                      <a:pt x="194" y="184"/>
                      <a:pt x="197" y="185"/>
                      <a:pt x="199" y="186"/>
                    </a:cubicBezTo>
                    <a:cubicBezTo>
                      <a:pt x="199" y="186"/>
                      <a:pt x="198" y="187"/>
                      <a:pt x="198" y="187"/>
                    </a:cubicBezTo>
                    <a:cubicBezTo>
                      <a:pt x="196" y="189"/>
                      <a:pt x="194" y="190"/>
                      <a:pt x="193" y="192"/>
                    </a:cubicBezTo>
                    <a:cubicBezTo>
                      <a:pt x="189" y="195"/>
                      <a:pt x="184" y="198"/>
                      <a:pt x="180" y="201"/>
                    </a:cubicBezTo>
                    <a:moveTo>
                      <a:pt x="99" y="207"/>
                    </a:moveTo>
                    <a:cubicBezTo>
                      <a:pt x="91" y="203"/>
                      <a:pt x="83" y="196"/>
                      <a:pt x="75" y="187"/>
                    </a:cubicBezTo>
                    <a:cubicBezTo>
                      <a:pt x="79" y="184"/>
                      <a:pt x="82" y="183"/>
                      <a:pt x="86" y="183"/>
                    </a:cubicBezTo>
                    <a:cubicBezTo>
                      <a:pt x="88" y="183"/>
                      <a:pt x="89" y="183"/>
                      <a:pt x="91" y="184"/>
                    </a:cubicBezTo>
                    <a:cubicBezTo>
                      <a:pt x="99" y="187"/>
                      <a:pt x="100" y="199"/>
                      <a:pt x="99" y="207"/>
                    </a:cubicBezTo>
                    <a:moveTo>
                      <a:pt x="70" y="180"/>
                    </a:moveTo>
                    <a:cubicBezTo>
                      <a:pt x="69" y="178"/>
                      <a:pt x="68" y="176"/>
                      <a:pt x="66" y="174"/>
                    </a:cubicBezTo>
                    <a:cubicBezTo>
                      <a:pt x="61" y="166"/>
                      <a:pt x="57" y="158"/>
                      <a:pt x="54" y="150"/>
                    </a:cubicBezTo>
                    <a:cubicBezTo>
                      <a:pt x="56" y="149"/>
                      <a:pt x="58" y="149"/>
                      <a:pt x="60" y="149"/>
                    </a:cubicBezTo>
                    <a:cubicBezTo>
                      <a:pt x="61" y="149"/>
                      <a:pt x="62" y="149"/>
                      <a:pt x="63" y="149"/>
                    </a:cubicBezTo>
                    <a:cubicBezTo>
                      <a:pt x="80" y="149"/>
                      <a:pt x="76" y="168"/>
                      <a:pt x="70" y="180"/>
                    </a:cubicBezTo>
                    <a:moveTo>
                      <a:pt x="50" y="138"/>
                    </a:moveTo>
                    <a:cubicBezTo>
                      <a:pt x="46" y="127"/>
                      <a:pt x="45" y="116"/>
                      <a:pt x="44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51" y="107"/>
                      <a:pt x="54" y="111"/>
                      <a:pt x="56" y="113"/>
                    </a:cubicBezTo>
                    <a:cubicBezTo>
                      <a:pt x="61" y="120"/>
                      <a:pt x="55" y="131"/>
                      <a:pt x="50" y="138"/>
                    </a:cubicBezTo>
                    <a:moveTo>
                      <a:pt x="48" y="98"/>
                    </a:moveTo>
                    <a:cubicBezTo>
                      <a:pt x="47" y="98"/>
                      <a:pt x="46" y="97"/>
                      <a:pt x="45" y="97"/>
                    </a:cubicBezTo>
                    <a:cubicBezTo>
                      <a:pt x="45" y="84"/>
                      <a:pt x="48" y="72"/>
                      <a:pt x="52" y="61"/>
                    </a:cubicBezTo>
                    <a:cubicBezTo>
                      <a:pt x="54" y="62"/>
                      <a:pt x="55" y="64"/>
                      <a:pt x="57" y="66"/>
                    </a:cubicBezTo>
                    <a:cubicBezTo>
                      <a:pt x="60" y="69"/>
                      <a:pt x="63" y="74"/>
                      <a:pt x="63" y="80"/>
                    </a:cubicBezTo>
                    <a:cubicBezTo>
                      <a:pt x="62" y="81"/>
                      <a:pt x="62" y="82"/>
                      <a:pt x="62" y="84"/>
                    </a:cubicBezTo>
                    <a:cubicBezTo>
                      <a:pt x="62" y="90"/>
                      <a:pt x="54" y="96"/>
                      <a:pt x="48" y="98"/>
                    </a:cubicBezTo>
                    <a:moveTo>
                      <a:pt x="60" y="52"/>
                    </a:moveTo>
                    <a:cubicBezTo>
                      <a:pt x="59" y="52"/>
                      <a:pt x="58" y="52"/>
                      <a:pt x="57" y="52"/>
                    </a:cubicBezTo>
                    <a:cubicBezTo>
                      <a:pt x="61" y="44"/>
                      <a:pt x="66" y="36"/>
                      <a:pt x="72" y="30"/>
                    </a:cubicBezTo>
                    <a:cubicBezTo>
                      <a:pt x="74" y="37"/>
                      <a:pt x="74" y="42"/>
                      <a:pt x="69" y="48"/>
                    </a:cubicBezTo>
                    <a:cubicBezTo>
                      <a:pt x="66" y="51"/>
                      <a:pt x="63" y="52"/>
                      <a:pt x="60" y="52"/>
                    </a:cubicBezTo>
                    <a:moveTo>
                      <a:pt x="99" y="11"/>
                    </a:moveTo>
                    <a:cubicBezTo>
                      <a:pt x="101" y="10"/>
                      <a:pt x="103" y="9"/>
                      <a:pt x="105" y="8"/>
                    </a:cubicBezTo>
                    <a:cubicBezTo>
                      <a:pt x="105" y="9"/>
                      <a:pt x="106" y="10"/>
                      <a:pt x="107" y="10"/>
                    </a:cubicBezTo>
                    <a:cubicBezTo>
                      <a:pt x="109" y="14"/>
                      <a:pt x="109" y="17"/>
                      <a:pt x="107" y="19"/>
                    </a:cubicBezTo>
                    <a:cubicBezTo>
                      <a:pt x="106" y="20"/>
                      <a:pt x="106" y="21"/>
                      <a:pt x="105" y="22"/>
                    </a:cubicBezTo>
                    <a:cubicBezTo>
                      <a:pt x="103" y="26"/>
                      <a:pt x="100" y="29"/>
                      <a:pt x="95" y="29"/>
                    </a:cubicBezTo>
                    <a:cubicBezTo>
                      <a:pt x="94" y="29"/>
                      <a:pt x="93" y="28"/>
                      <a:pt x="92" y="28"/>
                    </a:cubicBezTo>
                    <a:cubicBezTo>
                      <a:pt x="88" y="28"/>
                      <a:pt x="82" y="27"/>
                      <a:pt x="78" y="24"/>
                    </a:cubicBezTo>
                    <a:cubicBezTo>
                      <a:pt x="85" y="18"/>
                      <a:pt x="92" y="14"/>
                      <a:pt x="99" y="11"/>
                    </a:cubicBezTo>
                    <a:moveTo>
                      <a:pt x="108" y="0"/>
                    </a:moveTo>
                    <a:cubicBezTo>
                      <a:pt x="105" y="0"/>
                      <a:pt x="100" y="1"/>
                      <a:pt x="94" y="2"/>
                    </a:cubicBezTo>
                    <a:cubicBezTo>
                      <a:pt x="74" y="8"/>
                      <a:pt x="41" y="27"/>
                      <a:pt x="20" y="64"/>
                    </a:cubicBezTo>
                    <a:cubicBezTo>
                      <a:pt x="10" y="82"/>
                      <a:pt x="3" y="103"/>
                      <a:pt x="1" y="129"/>
                    </a:cubicBezTo>
                    <a:cubicBezTo>
                      <a:pt x="0" y="147"/>
                      <a:pt x="4" y="173"/>
                      <a:pt x="19" y="197"/>
                    </a:cubicBezTo>
                    <a:cubicBezTo>
                      <a:pt x="24" y="207"/>
                      <a:pt x="31" y="216"/>
                      <a:pt x="39" y="224"/>
                    </a:cubicBezTo>
                    <a:cubicBezTo>
                      <a:pt x="64" y="248"/>
                      <a:pt x="92" y="259"/>
                      <a:pt x="116" y="259"/>
                    </a:cubicBezTo>
                    <a:cubicBezTo>
                      <a:pt x="118" y="259"/>
                      <a:pt x="119" y="259"/>
                      <a:pt x="121" y="259"/>
                    </a:cubicBezTo>
                    <a:cubicBezTo>
                      <a:pt x="128" y="256"/>
                      <a:pt x="136" y="254"/>
                      <a:pt x="145" y="253"/>
                    </a:cubicBezTo>
                    <a:cubicBezTo>
                      <a:pt x="145" y="253"/>
                      <a:pt x="146" y="253"/>
                      <a:pt x="146" y="253"/>
                    </a:cubicBezTo>
                    <a:cubicBezTo>
                      <a:pt x="165" y="245"/>
                      <a:pt x="178" y="235"/>
                      <a:pt x="189" y="225"/>
                    </a:cubicBezTo>
                    <a:cubicBezTo>
                      <a:pt x="193" y="220"/>
                      <a:pt x="197" y="216"/>
                      <a:pt x="200" y="212"/>
                    </a:cubicBezTo>
                    <a:cubicBezTo>
                      <a:pt x="202" y="209"/>
                      <a:pt x="204" y="207"/>
                      <a:pt x="205" y="204"/>
                    </a:cubicBezTo>
                    <a:cubicBezTo>
                      <a:pt x="207" y="202"/>
                      <a:pt x="208" y="200"/>
                      <a:pt x="209" y="198"/>
                    </a:cubicBezTo>
                    <a:cubicBezTo>
                      <a:pt x="218" y="183"/>
                      <a:pt x="221" y="171"/>
                      <a:pt x="222" y="166"/>
                    </a:cubicBezTo>
                    <a:cubicBezTo>
                      <a:pt x="220" y="166"/>
                      <a:pt x="217" y="166"/>
                      <a:pt x="215" y="166"/>
                    </a:cubicBezTo>
                    <a:cubicBezTo>
                      <a:pt x="212" y="170"/>
                      <a:pt x="209" y="175"/>
                      <a:pt x="205" y="180"/>
                    </a:cubicBezTo>
                    <a:cubicBezTo>
                      <a:pt x="202" y="177"/>
                      <a:pt x="201" y="173"/>
                      <a:pt x="204" y="169"/>
                    </a:cubicBezTo>
                    <a:cubicBezTo>
                      <a:pt x="206" y="167"/>
                      <a:pt x="209" y="166"/>
                      <a:pt x="212" y="165"/>
                    </a:cubicBezTo>
                    <a:cubicBezTo>
                      <a:pt x="208" y="164"/>
                      <a:pt x="205" y="164"/>
                      <a:pt x="201" y="163"/>
                    </a:cubicBezTo>
                    <a:cubicBezTo>
                      <a:pt x="201" y="163"/>
                      <a:pt x="200" y="164"/>
                      <a:pt x="200" y="164"/>
                    </a:cubicBezTo>
                    <a:cubicBezTo>
                      <a:pt x="194" y="169"/>
                      <a:pt x="193" y="173"/>
                      <a:pt x="195" y="177"/>
                    </a:cubicBezTo>
                    <a:cubicBezTo>
                      <a:pt x="194" y="177"/>
                      <a:pt x="194" y="177"/>
                      <a:pt x="193" y="177"/>
                    </a:cubicBezTo>
                    <a:cubicBezTo>
                      <a:pt x="188" y="177"/>
                      <a:pt x="183" y="180"/>
                      <a:pt x="178" y="184"/>
                    </a:cubicBezTo>
                    <a:cubicBezTo>
                      <a:pt x="174" y="187"/>
                      <a:pt x="172" y="191"/>
                      <a:pt x="172" y="194"/>
                    </a:cubicBezTo>
                    <a:cubicBezTo>
                      <a:pt x="169" y="192"/>
                      <a:pt x="166" y="191"/>
                      <a:pt x="162" y="191"/>
                    </a:cubicBezTo>
                    <a:cubicBezTo>
                      <a:pt x="160" y="191"/>
                      <a:pt x="158" y="192"/>
                      <a:pt x="155" y="193"/>
                    </a:cubicBezTo>
                    <a:cubicBezTo>
                      <a:pt x="148" y="196"/>
                      <a:pt x="144" y="200"/>
                      <a:pt x="141" y="205"/>
                    </a:cubicBezTo>
                    <a:cubicBezTo>
                      <a:pt x="137" y="198"/>
                      <a:pt x="130" y="191"/>
                      <a:pt x="123" y="191"/>
                    </a:cubicBezTo>
                    <a:cubicBezTo>
                      <a:pt x="122" y="191"/>
                      <a:pt x="122" y="191"/>
                      <a:pt x="121" y="191"/>
                    </a:cubicBezTo>
                    <a:cubicBezTo>
                      <a:pt x="117" y="192"/>
                      <a:pt x="110" y="195"/>
                      <a:pt x="105" y="199"/>
                    </a:cubicBezTo>
                    <a:cubicBezTo>
                      <a:pt x="105" y="191"/>
                      <a:pt x="103" y="183"/>
                      <a:pt x="96" y="179"/>
                    </a:cubicBezTo>
                    <a:cubicBezTo>
                      <a:pt x="93" y="177"/>
                      <a:pt x="90" y="176"/>
                      <a:pt x="86" y="176"/>
                    </a:cubicBezTo>
                    <a:cubicBezTo>
                      <a:pt x="84" y="176"/>
                      <a:pt x="81" y="176"/>
                      <a:pt x="79" y="177"/>
                    </a:cubicBezTo>
                    <a:cubicBezTo>
                      <a:pt x="83" y="169"/>
                      <a:pt x="85" y="159"/>
                      <a:pt x="81" y="153"/>
                    </a:cubicBezTo>
                    <a:cubicBezTo>
                      <a:pt x="78" y="149"/>
                      <a:pt x="73" y="142"/>
                      <a:pt x="67" y="142"/>
                    </a:cubicBezTo>
                    <a:cubicBezTo>
                      <a:pt x="67" y="142"/>
                      <a:pt x="66" y="142"/>
                      <a:pt x="66" y="142"/>
                    </a:cubicBezTo>
                    <a:cubicBezTo>
                      <a:pt x="63" y="142"/>
                      <a:pt x="58" y="143"/>
                      <a:pt x="54" y="143"/>
                    </a:cubicBezTo>
                    <a:cubicBezTo>
                      <a:pt x="61" y="134"/>
                      <a:pt x="68" y="122"/>
                      <a:pt x="63" y="111"/>
                    </a:cubicBezTo>
                    <a:cubicBezTo>
                      <a:pt x="61" y="108"/>
                      <a:pt x="58" y="105"/>
                      <a:pt x="55" y="102"/>
                    </a:cubicBezTo>
                    <a:cubicBezTo>
                      <a:pt x="60" y="99"/>
                      <a:pt x="64" y="95"/>
                      <a:pt x="67" y="91"/>
                    </a:cubicBezTo>
                    <a:cubicBezTo>
                      <a:pt x="69" y="88"/>
                      <a:pt x="71" y="77"/>
                      <a:pt x="69" y="73"/>
                    </a:cubicBezTo>
                    <a:cubicBezTo>
                      <a:pt x="68" y="68"/>
                      <a:pt x="64" y="64"/>
                      <a:pt x="60" y="60"/>
                    </a:cubicBezTo>
                    <a:cubicBezTo>
                      <a:pt x="61" y="60"/>
                      <a:pt x="62" y="60"/>
                      <a:pt x="62" y="60"/>
                    </a:cubicBezTo>
                    <a:cubicBezTo>
                      <a:pt x="63" y="60"/>
                      <a:pt x="64" y="60"/>
                      <a:pt x="66" y="60"/>
                    </a:cubicBezTo>
                    <a:cubicBezTo>
                      <a:pt x="69" y="58"/>
                      <a:pt x="73" y="53"/>
                      <a:pt x="76" y="50"/>
                    </a:cubicBezTo>
                    <a:cubicBezTo>
                      <a:pt x="80" y="45"/>
                      <a:pt x="80" y="39"/>
                      <a:pt x="79" y="33"/>
                    </a:cubicBezTo>
                    <a:cubicBezTo>
                      <a:pt x="83" y="35"/>
                      <a:pt x="88" y="36"/>
                      <a:pt x="93" y="36"/>
                    </a:cubicBezTo>
                    <a:cubicBezTo>
                      <a:pt x="97" y="36"/>
                      <a:pt x="101" y="35"/>
                      <a:pt x="104" y="33"/>
                    </a:cubicBezTo>
                    <a:cubicBezTo>
                      <a:pt x="106" y="32"/>
                      <a:pt x="108" y="30"/>
                      <a:pt x="110" y="28"/>
                    </a:cubicBezTo>
                    <a:cubicBezTo>
                      <a:pt x="113" y="24"/>
                      <a:pt x="115" y="19"/>
                      <a:pt x="115" y="14"/>
                    </a:cubicBezTo>
                    <a:cubicBezTo>
                      <a:pt x="115" y="12"/>
                      <a:pt x="114" y="10"/>
                      <a:pt x="113" y="8"/>
                    </a:cubicBezTo>
                    <a:cubicBezTo>
                      <a:pt x="113" y="7"/>
                      <a:pt x="112" y="6"/>
                      <a:pt x="112" y="5"/>
                    </a:cubicBezTo>
                    <a:cubicBezTo>
                      <a:pt x="113" y="3"/>
                      <a:pt x="112" y="0"/>
                      <a:pt x="109" y="0"/>
                    </a:cubicBezTo>
                    <a:cubicBezTo>
                      <a:pt x="109" y="0"/>
                      <a:pt x="108" y="0"/>
                      <a:pt x="10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6" name="Freeform 384"/>
              <p:cNvSpPr>
                <a:spLocks noEditPoints="1"/>
              </p:cNvSpPr>
              <p:nvPr/>
            </p:nvSpPr>
            <p:spPr bwMode="auto">
              <a:xfrm>
                <a:off x="7514" y="3035"/>
                <a:ext cx="118" cy="115"/>
              </a:xfrm>
              <a:custGeom>
                <a:avLst/>
                <a:gdLst>
                  <a:gd name="T0" fmla="*/ 121 w 238"/>
                  <a:gd name="T1" fmla="*/ 215 h 232"/>
                  <a:gd name="T2" fmla="*/ 80 w 238"/>
                  <a:gd name="T3" fmla="*/ 202 h 232"/>
                  <a:gd name="T4" fmla="*/ 119 w 238"/>
                  <a:gd name="T5" fmla="*/ 32 h 232"/>
                  <a:gd name="T6" fmla="*/ 131 w 238"/>
                  <a:gd name="T7" fmla="*/ 31 h 232"/>
                  <a:gd name="T8" fmla="*/ 214 w 238"/>
                  <a:gd name="T9" fmla="*/ 136 h 232"/>
                  <a:gd name="T10" fmla="*/ 200 w 238"/>
                  <a:gd name="T11" fmla="*/ 175 h 232"/>
                  <a:gd name="T12" fmla="*/ 169 w 238"/>
                  <a:gd name="T13" fmla="*/ 202 h 232"/>
                  <a:gd name="T14" fmla="*/ 168 w 238"/>
                  <a:gd name="T15" fmla="*/ 202 h 232"/>
                  <a:gd name="T16" fmla="*/ 121 w 238"/>
                  <a:gd name="T17" fmla="*/ 215 h 232"/>
                  <a:gd name="T18" fmla="*/ 121 w 238"/>
                  <a:gd name="T19" fmla="*/ 0 h 232"/>
                  <a:gd name="T20" fmla="*/ 108 w 238"/>
                  <a:gd name="T21" fmla="*/ 1 h 232"/>
                  <a:gd name="T22" fmla="*/ 20 w 238"/>
                  <a:gd name="T23" fmla="*/ 73 h 232"/>
                  <a:gd name="T24" fmla="*/ 18 w 238"/>
                  <a:gd name="T25" fmla="*/ 80 h 232"/>
                  <a:gd name="T26" fmla="*/ 16 w 238"/>
                  <a:gd name="T27" fmla="*/ 86 h 232"/>
                  <a:gd name="T28" fmla="*/ 13 w 238"/>
                  <a:gd name="T29" fmla="*/ 101 h 232"/>
                  <a:gd name="T30" fmla="*/ 12 w 238"/>
                  <a:gd name="T31" fmla="*/ 112 h 232"/>
                  <a:gd name="T32" fmla="*/ 23 w 238"/>
                  <a:gd name="T33" fmla="*/ 165 h 232"/>
                  <a:gd name="T34" fmla="*/ 83 w 238"/>
                  <a:gd name="T35" fmla="*/ 227 h 232"/>
                  <a:gd name="T36" fmla="*/ 88 w 238"/>
                  <a:gd name="T37" fmla="*/ 229 h 232"/>
                  <a:gd name="T38" fmla="*/ 99 w 238"/>
                  <a:gd name="T39" fmla="*/ 231 h 232"/>
                  <a:gd name="T40" fmla="*/ 102 w 238"/>
                  <a:gd name="T41" fmla="*/ 232 h 232"/>
                  <a:gd name="T42" fmla="*/ 109 w 238"/>
                  <a:gd name="T43" fmla="*/ 232 h 232"/>
                  <a:gd name="T44" fmla="*/ 113 w 238"/>
                  <a:gd name="T45" fmla="*/ 232 h 232"/>
                  <a:gd name="T46" fmla="*/ 132 w 238"/>
                  <a:gd name="T47" fmla="*/ 231 h 232"/>
                  <a:gd name="T48" fmla="*/ 207 w 238"/>
                  <a:gd name="T49" fmla="*/ 192 h 232"/>
                  <a:gd name="T50" fmla="*/ 210 w 238"/>
                  <a:gd name="T51" fmla="*/ 188 h 232"/>
                  <a:gd name="T52" fmla="*/ 219 w 238"/>
                  <a:gd name="T53" fmla="*/ 174 h 232"/>
                  <a:gd name="T54" fmla="*/ 229 w 238"/>
                  <a:gd name="T55" fmla="*/ 149 h 232"/>
                  <a:gd name="T56" fmla="*/ 219 w 238"/>
                  <a:gd name="T57" fmla="*/ 69 h 232"/>
                  <a:gd name="T58" fmla="*/ 194 w 238"/>
                  <a:gd name="T59" fmla="*/ 34 h 232"/>
                  <a:gd name="T60" fmla="*/ 177 w 238"/>
                  <a:gd name="T61" fmla="*/ 19 h 232"/>
                  <a:gd name="T62" fmla="*/ 121 w 238"/>
                  <a:gd name="T63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38" h="232">
                    <a:moveTo>
                      <a:pt x="121" y="215"/>
                    </a:moveTo>
                    <a:cubicBezTo>
                      <a:pt x="107" y="215"/>
                      <a:pt x="93" y="212"/>
                      <a:pt x="80" y="202"/>
                    </a:cubicBezTo>
                    <a:cubicBezTo>
                      <a:pt x="52" y="181"/>
                      <a:pt x="0" y="56"/>
                      <a:pt x="119" y="32"/>
                    </a:cubicBezTo>
                    <a:cubicBezTo>
                      <a:pt x="123" y="32"/>
                      <a:pt x="127" y="31"/>
                      <a:pt x="131" y="31"/>
                    </a:cubicBezTo>
                    <a:cubicBezTo>
                      <a:pt x="183" y="31"/>
                      <a:pt x="220" y="98"/>
                      <a:pt x="214" y="136"/>
                    </a:cubicBezTo>
                    <a:cubicBezTo>
                      <a:pt x="211" y="149"/>
                      <a:pt x="206" y="164"/>
                      <a:pt x="200" y="175"/>
                    </a:cubicBezTo>
                    <a:cubicBezTo>
                      <a:pt x="192" y="187"/>
                      <a:pt x="181" y="195"/>
                      <a:pt x="169" y="202"/>
                    </a:cubicBezTo>
                    <a:cubicBezTo>
                      <a:pt x="168" y="202"/>
                      <a:pt x="168" y="202"/>
                      <a:pt x="168" y="202"/>
                    </a:cubicBezTo>
                    <a:cubicBezTo>
                      <a:pt x="163" y="205"/>
                      <a:pt x="144" y="215"/>
                      <a:pt x="121" y="215"/>
                    </a:cubicBezTo>
                    <a:moveTo>
                      <a:pt x="121" y="0"/>
                    </a:moveTo>
                    <a:cubicBezTo>
                      <a:pt x="117" y="0"/>
                      <a:pt x="112" y="0"/>
                      <a:pt x="108" y="1"/>
                    </a:cubicBezTo>
                    <a:cubicBezTo>
                      <a:pt x="83" y="4"/>
                      <a:pt x="39" y="25"/>
                      <a:pt x="20" y="73"/>
                    </a:cubicBezTo>
                    <a:cubicBezTo>
                      <a:pt x="19" y="75"/>
                      <a:pt x="19" y="78"/>
                      <a:pt x="18" y="80"/>
                    </a:cubicBezTo>
                    <a:cubicBezTo>
                      <a:pt x="17" y="82"/>
                      <a:pt x="17" y="84"/>
                      <a:pt x="16" y="86"/>
                    </a:cubicBezTo>
                    <a:cubicBezTo>
                      <a:pt x="15" y="91"/>
                      <a:pt x="14" y="96"/>
                      <a:pt x="13" y="101"/>
                    </a:cubicBezTo>
                    <a:cubicBezTo>
                      <a:pt x="13" y="105"/>
                      <a:pt x="13" y="108"/>
                      <a:pt x="12" y="112"/>
                    </a:cubicBezTo>
                    <a:cubicBezTo>
                      <a:pt x="12" y="130"/>
                      <a:pt x="16" y="149"/>
                      <a:pt x="23" y="165"/>
                    </a:cubicBezTo>
                    <a:cubicBezTo>
                      <a:pt x="41" y="203"/>
                      <a:pt x="71" y="224"/>
                      <a:pt x="83" y="227"/>
                    </a:cubicBezTo>
                    <a:cubicBezTo>
                      <a:pt x="85" y="228"/>
                      <a:pt x="87" y="228"/>
                      <a:pt x="88" y="229"/>
                    </a:cubicBezTo>
                    <a:cubicBezTo>
                      <a:pt x="92" y="230"/>
                      <a:pt x="95" y="230"/>
                      <a:pt x="99" y="231"/>
                    </a:cubicBezTo>
                    <a:cubicBezTo>
                      <a:pt x="100" y="231"/>
                      <a:pt x="101" y="231"/>
                      <a:pt x="102" y="232"/>
                    </a:cubicBezTo>
                    <a:cubicBezTo>
                      <a:pt x="104" y="232"/>
                      <a:pt x="107" y="232"/>
                      <a:pt x="109" y="232"/>
                    </a:cubicBezTo>
                    <a:cubicBezTo>
                      <a:pt x="111" y="232"/>
                      <a:pt x="112" y="232"/>
                      <a:pt x="113" y="232"/>
                    </a:cubicBezTo>
                    <a:cubicBezTo>
                      <a:pt x="119" y="232"/>
                      <a:pt x="125" y="232"/>
                      <a:pt x="132" y="231"/>
                    </a:cubicBezTo>
                    <a:cubicBezTo>
                      <a:pt x="154" y="229"/>
                      <a:pt x="180" y="222"/>
                      <a:pt x="207" y="192"/>
                    </a:cubicBezTo>
                    <a:cubicBezTo>
                      <a:pt x="208" y="191"/>
                      <a:pt x="209" y="189"/>
                      <a:pt x="210" y="188"/>
                    </a:cubicBezTo>
                    <a:cubicBezTo>
                      <a:pt x="214" y="183"/>
                      <a:pt x="216" y="179"/>
                      <a:pt x="219" y="174"/>
                    </a:cubicBezTo>
                    <a:cubicBezTo>
                      <a:pt x="223" y="166"/>
                      <a:pt x="227" y="157"/>
                      <a:pt x="229" y="149"/>
                    </a:cubicBezTo>
                    <a:cubicBezTo>
                      <a:pt x="238" y="124"/>
                      <a:pt x="232" y="93"/>
                      <a:pt x="219" y="69"/>
                    </a:cubicBezTo>
                    <a:cubicBezTo>
                      <a:pt x="214" y="59"/>
                      <a:pt x="206" y="46"/>
                      <a:pt x="194" y="34"/>
                    </a:cubicBezTo>
                    <a:cubicBezTo>
                      <a:pt x="189" y="28"/>
                      <a:pt x="183" y="23"/>
                      <a:pt x="177" y="19"/>
                    </a:cubicBezTo>
                    <a:cubicBezTo>
                      <a:pt x="162" y="8"/>
                      <a:pt x="144" y="0"/>
                      <a:pt x="12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7" name="Freeform 385"/>
              <p:cNvSpPr>
                <a:spLocks noEditPoints="1"/>
              </p:cNvSpPr>
              <p:nvPr/>
            </p:nvSpPr>
            <p:spPr bwMode="auto">
              <a:xfrm>
                <a:off x="7421" y="3933"/>
                <a:ext cx="89" cy="112"/>
              </a:xfrm>
              <a:custGeom>
                <a:avLst/>
                <a:gdLst>
                  <a:gd name="T0" fmla="*/ 26 w 181"/>
                  <a:gd name="T1" fmla="*/ 214 h 227"/>
                  <a:gd name="T2" fmla="*/ 35 w 181"/>
                  <a:gd name="T3" fmla="*/ 221 h 227"/>
                  <a:gd name="T4" fmla="*/ 33 w 181"/>
                  <a:gd name="T5" fmla="*/ 211 h 227"/>
                  <a:gd name="T6" fmla="*/ 35 w 181"/>
                  <a:gd name="T7" fmla="*/ 205 h 227"/>
                  <a:gd name="T8" fmla="*/ 35 w 181"/>
                  <a:gd name="T9" fmla="*/ 205 h 227"/>
                  <a:gd name="T10" fmla="*/ 16 w 181"/>
                  <a:gd name="T11" fmla="*/ 7 h 227"/>
                  <a:gd name="T12" fmla="*/ 9 w 181"/>
                  <a:gd name="T13" fmla="*/ 18 h 227"/>
                  <a:gd name="T14" fmla="*/ 17 w 181"/>
                  <a:gd name="T15" fmla="*/ 11 h 227"/>
                  <a:gd name="T16" fmla="*/ 25 w 181"/>
                  <a:gd name="T17" fmla="*/ 204 h 227"/>
                  <a:gd name="T18" fmla="*/ 18 w 181"/>
                  <a:gd name="T19" fmla="*/ 195 h 227"/>
                  <a:gd name="T20" fmla="*/ 25 w 181"/>
                  <a:gd name="T21" fmla="*/ 204 h 227"/>
                  <a:gd name="T22" fmla="*/ 70 w 181"/>
                  <a:gd name="T23" fmla="*/ 191 h 227"/>
                  <a:gd name="T24" fmla="*/ 89 w 181"/>
                  <a:gd name="T25" fmla="*/ 193 h 227"/>
                  <a:gd name="T26" fmla="*/ 95 w 181"/>
                  <a:gd name="T27" fmla="*/ 189 h 227"/>
                  <a:gd name="T28" fmla="*/ 111 w 181"/>
                  <a:gd name="T29" fmla="*/ 165 h 227"/>
                  <a:gd name="T30" fmla="*/ 95 w 181"/>
                  <a:gd name="T31" fmla="*/ 189 h 227"/>
                  <a:gd name="T32" fmla="*/ 113 w 181"/>
                  <a:gd name="T33" fmla="*/ 138 h 227"/>
                  <a:gd name="T34" fmla="*/ 120 w 181"/>
                  <a:gd name="T35" fmla="*/ 160 h 227"/>
                  <a:gd name="T36" fmla="*/ 117 w 181"/>
                  <a:gd name="T37" fmla="*/ 95 h 227"/>
                  <a:gd name="T38" fmla="*/ 127 w 181"/>
                  <a:gd name="T39" fmla="*/ 117 h 227"/>
                  <a:gd name="T40" fmla="*/ 119 w 181"/>
                  <a:gd name="T41" fmla="*/ 80 h 227"/>
                  <a:gd name="T42" fmla="*/ 103 w 181"/>
                  <a:gd name="T43" fmla="*/ 55 h 227"/>
                  <a:gd name="T44" fmla="*/ 119 w 181"/>
                  <a:gd name="T45" fmla="*/ 80 h 227"/>
                  <a:gd name="T46" fmla="*/ 80 w 181"/>
                  <a:gd name="T47" fmla="*/ 48 h 227"/>
                  <a:gd name="T48" fmla="*/ 74 w 181"/>
                  <a:gd name="T49" fmla="*/ 32 h 227"/>
                  <a:gd name="T50" fmla="*/ 100 w 181"/>
                  <a:gd name="T51" fmla="*/ 48 h 227"/>
                  <a:gd name="T52" fmla="*/ 89 w 181"/>
                  <a:gd name="T53" fmla="*/ 52 h 227"/>
                  <a:gd name="T54" fmla="*/ 55 w 181"/>
                  <a:gd name="T55" fmla="*/ 27 h 227"/>
                  <a:gd name="T56" fmla="*/ 66 w 181"/>
                  <a:gd name="T57" fmla="*/ 22 h 227"/>
                  <a:gd name="T58" fmla="*/ 55 w 181"/>
                  <a:gd name="T59" fmla="*/ 0 h 227"/>
                  <a:gd name="T60" fmla="*/ 43 w 181"/>
                  <a:gd name="T61" fmla="*/ 12 h 227"/>
                  <a:gd name="T62" fmla="*/ 40 w 181"/>
                  <a:gd name="T63" fmla="*/ 16 h 227"/>
                  <a:gd name="T64" fmla="*/ 34 w 181"/>
                  <a:gd name="T65" fmla="*/ 22 h 227"/>
                  <a:gd name="T66" fmla="*/ 31 w 181"/>
                  <a:gd name="T67" fmla="*/ 24 h 227"/>
                  <a:gd name="T68" fmla="*/ 26 w 181"/>
                  <a:gd name="T69" fmla="*/ 27 h 227"/>
                  <a:gd name="T70" fmla="*/ 28 w 181"/>
                  <a:gd name="T71" fmla="*/ 33 h 227"/>
                  <a:gd name="T72" fmla="*/ 50 w 181"/>
                  <a:gd name="T73" fmla="*/ 32 h 227"/>
                  <a:gd name="T74" fmla="*/ 63 w 181"/>
                  <a:gd name="T75" fmla="*/ 33 h 227"/>
                  <a:gd name="T76" fmla="*/ 68 w 181"/>
                  <a:gd name="T77" fmla="*/ 45 h 227"/>
                  <a:gd name="T78" fmla="*/ 89 w 181"/>
                  <a:gd name="T79" fmla="*/ 58 h 227"/>
                  <a:gd name="T80" fmla="*/ 94 w 181"/>
                  <a:gd name="T81" fmla="*/ 69 h 227"/>
                  <a:gd name="T82" fmla="*/ 108 w 181"/>
                  <a:gd name="T83" fmla="*/ 93 h 227"/>
                  <a:gd name="T84" fmla="*/ 119 w 181"/>
                  <a:gd name="T85" fmla="*/ 126 h 227"/>
                  <a:gd name="T86" fmla="*/ 111 w 181"/>
                  <a:gd name="T87" fmla="*/ 158 h 227"/>
                  <a:gd name="T88" fmla="*/ 95 w 181"/>
                  <a:gd name="T89" fmla="*/ 161 h 227"/>
                  <a:gd name="T90" fmla="*/ 78 w 181"/>
                  <a:gd name="T91" fmla="*/ 182 h 227"/>
                  <a:gd name="T92" fmla="*/ 58 w 181"/>
                  <a:gd name="T93" fmla="*/ 194 h 227"/>
                  <a:gd name="T94" fmla="*/ 46 w 181"/>
                  <a:gd name="T95" fmla="*/ 190 h 227"/>
                  <a:gd name="T96" fmla="*/ 19 w 181"/>
                  <a:gd name="T97" fmla="*/ 189 h 227"/>
                  <a:gd name="T98" fmla="*/ 1 w 181"/>
                  <a:gd name="T99" fmla="*/ 199 h 227"/>
                  <a:gd name="T100" fmla="*/ 3 w 181"/>
                  <a:gd name="T101" fmla="*/ 204 h 227"/>
                  <a:gd name="T102" fmla="*/ 31 w 181"/>
                  <a:gd name="T103" fmla="*/ 204 h 227"/>
                  <a:gd name="T104" fmla="*/ 43 w 181"/>
                  <a:gd name="T105" fmla="*/ 197 h 227"/>
                  <a:gd name="T106" fmla="*/ 55 w 181"/>
                  <a:gd name="T107" fmla="*/ 204 h 227"/>
                  <a:gd name="T108" fmla="*/ 40 w 181"/>
                  <a:gd name="T109" fmla="*/ 205 h 227"/>
                  <a:gd name="T110" fmla="*/ 43 w 181"/>
                  <a:gd name="T111" fmla="*/ 223 h 227"/>
                  <a:gd name="T112" fmla="*/ 109 w 181"/>
                  <a:gd name="T113" fmla="*/ 221 h 227"/>
                  <a:gd name="T114" fmla="*/ 150 w 181"/>
                  <a:gd name="T115" fmla="*/ 193 h 227"/>
                  <a:gd name="T116" fmla="*/ 151 w 181"/>
                  <a:gd name="T117" fmla="*/ 45 h 227"/>
                  <a:gd name="T118" fmla="*/ 112 w 181"/>
                  <a:gd name="T119" fmla="*/ 14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1" h="227">
                    <a:moveTo>
                      <a:pt x="31" y="211"/>
                    </a:moveTo>
                    <a:cubicBezTo>
                      <a:pt x="29" y="211"/>
                      <a:pt x="27" y="212"/>
                      <a:pt x="26" y="214"/>
                    </a:cubicBezTo>
                    <a:cubicBezTo>
                      <a:pt x="26" y="215"/>
                      <a:pt x="25" y="216"/>
                      <a:pt x="24" y="216"/>
                    </a:cubicBezTo>
                    <a:cubicBezTo>
                      <a:pt x="28" y="218"/>
                      <a:pt x="31" y="219"/>
                      <a:pt x="35" y="221"/>
                    </a:cubicBezTo>
                    <a:cubicBezTo>
                      <a:pt x="35" y="218"/>
                      <a:pt x="35" y="215"/>
                      <a:pt x="35" y="212"/>
                    </a:cubicBezTo>
                    <a:cubicBezTo>
                      <a:pt x="34" y="212"/>
                      <a:pt x="33" y="211"/>
                      <a:pt x="33" y="211"/>
                    </a:cubicBezTo>
                    <a:cubicBezTo>
                      <a:pt x="32" y="211"/>
                      <a:pt x="32" y="211"/>
                      <a:pt x="31" y="211"/>
                    </a:cubicBezTo>
                    <a:moveTo>
                      <a:pt x="35" y="205"/>
                    </a:moveTo>
                    <a:cubicBezTo>
                      <a:pt x="35" y="205"/>
                      <a:pt x="35" y="205"/>
                      <a:pt x="35" y="205"/>
                    </a:cubicBezTo>
                    <a:cubicBezTo>
                      <a:pt x="35" y="205"/>
                      <a:pt x="35" y="205"/>
                      <a:pt x="35" y="205"/>
                    </a:cubicBezTo>
                    <a:cubicBezTo>
                      <a:pt x="35" y="205"/>
                      <a:pt x="35" y="205"/>
                      <a:pt x="35" y="205"/>
                    </a:cubicBezTo>
                    <a:moveTo>
                      <a:pt x="16" y="7"/>
                    </a:moveTo>
                    <a:cubicBezTo>
                      <a:pt x="9" y="9"/>
                      <a:pt x="4" y="11"/>
                      <a:pt x="0" y="14"/>
                    </a:cubicBezTo>
                    <a:cubicBezTo>
                      <a:pt x="3" y="15"/>
                      <a:pt x="6" y="16"/>
                      <a:pt x="9" y="18"/>
                    </a:cubicBezTo>
                    <a:cubicBezTo>
                      <a:pt x="13" y="17"/>
                      <a:pt x="17" y="16"/>
                      <a:pt x="22" y="15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0"/>
                      <a:pt x="16" y="8"/>
                      <a:pt x="16" y="7"/>
                    </a:cubicBezTo>
                    <a:moveTo>
                      <a:pt x="25" y="204"/>
                    </a:moveTo>
                    <a:cubicBezTo>
                      <a:pt x="19" y="203"/>
                      <a:pt x="13" y="201"/>
                      <a:pt x="8" y="199"/>
                    </a:cubicBezTo>
                    <a:cubicBezTo>
                      <a:pt x="10" y="197"/>
                      <a:pt x="15" y="195"/>
                      <a:pt x="18" y="195"/>
                    </a:cubicBezTo>
                    <a:cubicBezTo>
                      <a:pt x="18" y="195"/>
                      <a:pt x="19" y="195"/>
                      <a:pt x="19" y="195"/>
                    </a:cubicBezTo>
                    <a:cubicBezTo>
                      <a:pt x="24" y="196"/>
                      <a:pt x="25" y="200"/>
                      <a:pt x="25" y="204"/>
                    </a:cubicBezTo>
                    <a:moveTo>
                      <a:pt x="62" y="203"/>
                    </a:moveTo>
                    <a:cubicBezTo>
                      <a:pt x="63" y="197"/>
                      <a:pt x="64" y="193"/>
                      <a:pt x="70" y="191"/>
                    </a:cubicBezTo>
                    <a:cubicBezTo>
                      <a:pt x="73" y="189"/>
                      <a:pt x="76" y="188"/>
                      <a:pt x="79" y="188"/>
                    </a:cubicBezTo>
                    <a:cubicBezTo>
                      <a:pt x="83" y="188"/>
                      <a:pt x="86" y="190"/>
                      <a:pt x="89" y="193"/>
                    </a:cubicBezTo>
                    <a:cubicBezTo>
                      <a:pt x="81" y="198"/>
                      <a:pt x="72" y="201"/>
                      <a:pt x="62" y="203"/>
                    </a:cubicBezTo>
                    <a:moveTo>
                      <a:pt x="95" y="189"/>
                    </a:moveTo>
                    <a:cubicBezTo>
                      <a:pt x="92" y="183"/>
                      <a:pt x="93" y="174"/>
                      <a:pt x="97" y="168"/>
                    </a:cubicBezTo>
                    <a:cubicBezTo>
                      <a:pt x="98" y="167"/>
                      <a:pt x="105" y="165"/>
                      <a:pt x="111" y="165"/>
                    </a:cubicBezTo>
                    <a:cubicBezTo>
                      <a:pt x="113" y="165"/>
                      <a:pt x="116" y="165"/>
                      <a:pt x="117" y="166"/>
                    </a:cubicBezTo>
                    <a:cubicBezTo>
                      <a:pt x="111" y="176"/>
                      <a:pt x="104" y="184"/>
                      <a:pt x="95" y="189"/>
                    </a:cubicBezTo>
                    <a:moveTo>
                      <a:pt x="120" y="160"/>
                    </a:moveTo>
                    <a:cubicBezTo>
                      <a:pt x="115" y="154"/>
                      <a:pt x="109" y="145"/>
                      <a:pt x="113" y="138"/>
                    </a:cubicBezTo>
                    <a:cubicBezTo>
                      <a:pt x="116" y="133"/>
                      <a:pt x="121" y="131"/>
                      <a:pt x="127" y="131"/>
                    </a:cubicBezTo>
                    <a:cubicBezTo>
                      <a:pt x="126" y="142"/>
                      <a:pt x="124" y="152"/>
                      <a:pt x="120" y="160"/>
                    </a:cubicBezTo>
                    <a:moveTo>
                      <a:pt x="127" y="123"/>
                    </a:moveTo>
                    <a:cubicBezTo>
                      <a:pt x="115" y="118"/>
                      <a:pt x="101" y="105"/>
                      <a:pt x="117" y="95"/>
                    </a:cubicBezTo>
                    <a:cubicBezTo>
                      <a:pt x="119" y="94"/>
                      <a:pt x="121" y="93"/>
                      <a:pt x="122" y="91"/>
                    </a:cubicBezTo>
                    <a:cubicBezTo>
                      <a:pt x="124" y="99"/>
                      <a:pt x="126" y="108"/>
                      <a:pt x="127" y="117"/>
                    </a:cubicBezTo>
                    <a:cubicBezTo>
                      <a:pt x="127" y="119"/>
                      <a:pt x="127" y="121"/>
                      <a:pt x="127" y="123"/>
                    </a:cubicBezTo>
                    <a:moveTo>
                      <a:pt x="119" y="80"/>
                    </a:moveTo>
                    <a:cubicBezTo>
                      <a:pt x="111" y="78"/>
                      <a:pt x="100" y="74"/>
                      <a:pt x="100" y="66"/>
                    </a:cubicBezTo>
                    <a:cubicBezTo>
                      <a:pt x="101" y="63"/>
                      <a:pt x="101" y="58"/>
                      <a:pt x="103" y="55"/>
                    </a:cubicBezTo>
                    <a:cubicBezTo>
                      <a:pt x="103" y="55"/>
                      <a:pt x="104" y="54"/>
                      <a:pt x="105" y="54"/>
                    </a:cubicBezTo>
                    <a:cubicBezTo>
                      <a:pt x="110" y="61"/>
                      <a:pt x="115" y="70"/>
                      <a:pt x="119" y="80"/>
                    </a:cubicBezTo>
                    <a:moveTo>
                      <a:pt x="89" y="52"/>
                    </a:moveTo>
                    <a:cubicBezTo>
                      <a:pt x="85" y="52"/>
                      <a:pt x="82" y="51"/>
                      <a:pt x="80" y="48"/>
                    </a:cubicBezTo>
                    <a:cubicBezTo>
                      <a:pt x="79" y="47"/>
                      <a:pt x="78" y="47"/>
                      <a:pt x="77" y="46"/>
                    </a:cubicBezTo>
                    <a:cubicBezTo>
                      <a:pt x="73" y="41"/>
                      <a:pt x="72" y="37"/>
                      <a:pt x="74" y="32"/>
                    </a:cubicBezTo>
                    <a:cubicBezTo>
                      <a:pt x="74" y="30"/>
                      <a:pt x="74" y="28"/>
                      <a:pt x="74" y="26"/>
                    </a:cubicBezTo>
                    <a:cubicBezTo>
                      <a:pt x="84" y="31"/>
                      <a:pt x="93" y="39"/>
                      <a:pt x="100" y="48"/>
                    </a:cubicBezTo>
                    <a:cubicBezTo>
                      <a:pt x="100" y="49"/>
                      <a:pt x="99" y="49"/>
                      <a:pt x="98" y="50"/>
                    </a:cubicBezTo>
                    <a:cubicBezTo>
                      <a:pt x="96" y="51"/>
                      <a:pt x="93" y="52"/>
                      <a:pt x="89" y="52"/>
                    </a:cubicBezTo>
                    <a:moveTo>
                      <a:pt x="57" y="27"/>
                    </a:moveTo>
                    <a:cubicBezTo>
                      <a:pt x="57" y="27"/>
                      <a:pt x="56" y="27"/>
                      <a:pt x="55" y="27"/>
                    </a:cubicBezTo>
                    <a:cubicBezTo>
                      <a:pt x="47" y="25"/>
                      <a:pt x="45" y="21"/>
                      <a:pt x="42" y="16"/>
                    </a:cubicBezTo>
                    <a:cubicBezTo>
                      <a:pt x="50" y="17"/>
                      <a:pt x="58" y="19"/>
                      <a:pt x="66" y="22"/>
                    </a:cubicBezTo>
                    <a:cubicBezTo>
                      <a:pt x="63" y="25"/>
                      <a:pt x="61" y="27"/>
                      <a:pt x="57" y="27"/>
                    </a:cubicBezTo>
                    <a:moveTo>
                      <a:pt x="55" y="0"/>
                    </a:moveTo>
                    <a:cubicBezTo>
                      <a:pt x="54" y="0"/>
                      <a:pt x="53" y="0"/>
                      <a:pt x="52" y="0"/>
                    </a:cubicBezTo>
                    <a:cubicBezTo>
                      <a:pt x="49" y="5"/>
                      <a:pt x="46" y="9"/>
                      <a:pt x="43" y="12"/>
                    </a:cubicBezTo>
                    <a:cubicBezTo>
                      <a:pt x="43" y="13"/>
                      <a:pt x="42" y="14"/>
                      <a:pt x="41" y="15"/>
                    </a:cubicBezTo>
                    <a:cubicBezTo>
                      <a:pt x="41" y="15"/>
                      <a:pt x="40" y="16"/>
                      <a:pt x="40" y="16"/>
                    </a:cubicBezTo>
                    <a:cubicBezTo>
                      <a:pt x="39" y="17"/>
                      <a:pt x="39" y="17"/>
                      <a:pt x="38" y="18"/>
                    </a:cubicBezTo>
                    <a:cubicBezTo>
                      <a:pt x="37" y="20"/>
                      <a:pt x="35" y="21"/>
                      <a:pt x="34" y="22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3" y="24"/>
                      <a:pt x="32" y="24"/>
                      <a:pt x="31" y="24"/>
                    </a:cubicBezTo>
                    <a:cubicBezTo>
                      <a:pt x="30" y="24"/>
                      <a:pt x="29" y="24"/>
                      <a:pt x="29" y="23"/>
                    </a:cubicBezTo>
                    <a:cubicBezTo>
                      <a:pt x="28" y="24"/>
                      <a:pt x="27" y="26"/>
                      <a:pt x="26" y="27"/>
                    </a:cubicBezTo>
                    <a:cubicBezTo>
                      <a:pt x="25" y="28"/>
                      <a:pt x="24" y="28"/>
                      <a:pt x="23" y="29"/>
                    </a:cubicBezTo>
                    <a:cubicBezTo>
                      <a:pt x="25" y="30"/>
                      <a:pt x="26" y="32"/>
                      <a:pt x="28" y="33"/>
                    </a:cubicBezTo>
                    <a:cubicBezTo>
                      <a:pt x="32" y="31"/>
                      <a:pt x="36" y="26"/>
                      <a:pt x="38" y="22"/>
                    </a:cubicBezTo>
                    <a:cubicBezTo>
                      <a:pt x="41" y="27"/>
                      <a:pt x="44" y="31"/>
                      <a:pt x="50" y="32"/>
                    </a:cubicBezTo>
                    <a:cubicBezTo>
                      <a:pt x="53" y="33"/>
                      <a:pt x="57" y="34"/>
                      <a:pt x="60" y="34"/>
                    </a:cubicBezTo>
                    <a:cubicBezTo>
                      <a:pt x="61" y="34"/>
                      <a:pt x="62" y="34"/>
                      <a:pt x="63" y="33"/>
                    </a:cubicBezTo>
                    <a:cubicBezTo>
                      <a:pt x="65" y="33"/>
                      <a:pt x="66" y="32"/>
                      <a:pt x="68" y="30"/>
                    </a:cubicBezTo>
                    <a:cubicBezTo>
                      <a:pt x="67" y="35"/>
                      <a:pt x="66" y="40"/>
                      <a:pt x="68" y="45"/>
                    </a:cubicBezTo>
                    <a:cubicBezTo>
                      <a:pt x="69" y="49"/>
                      <a:pt x="77" y="56"/>
                      <a:pt x="80" y="57"/>
                    </a:cubicBezTo>
                    <a:cubicBezTo>
                      <a:pt x="83" y="58"/>
                      <a:pt x="86" y="58"/>
                      <a:pt x="89" y="58"/>
                    </a:cubicBezTo>
                    <a:cubicBezTo>
                      <a:pt x="91" y="58"/>
                      <a:pt x="93" y="58"/>
                      <a:pt x="95" y="58"/>
                    </a:cubicBezTo>
                    <a:cubicBezTo>
                      <a:pt x="94" y="61"/>
                      <a:pt x="94" y="66"/>
                      <a:pt x="94" y="69"/>
                    </a:cubicBezTo>
                    <a:cubicBezTo>
                      <a:pt x="96" y="80"/>
                      <a:pt x="108" y="85"/>
                      <a:pt x="118" y="87"/>
                    </a:cubicBezTo>
                    <a:cubicBezTo>
                      <a:pt x="115" y="89"/>
                      <a:pt x="110" y="91"/>
                      <a:pt x="108" y="93"/>
                    </a:cubicBezTo>
                    <a:cubicBezTo>
                      <a:pt x="104" y="97"/>
                      <a:pt x="104" y="105"/>
                      <a:pt x="104" y="110"/>
                    </a:cubicBezTo>
                    <a:cubicBezTo>
                      <a:pt x="104" y="117"/>
                      <a:pt x="111" y="122"/>
                      <a:pt x="119" y="126"/>
                    </a:cubicBezTo>
                    <a:cubicBezTo>
                      <a:pt x="113" y="128"/>
                      <a:pt x="109" y="132"/>
                      <a:pt x="106" y="138"/>
                    </a:cubicBezTo>
                    <a:cubicBezTo>
                      <a:pt x="104" y="145"/>
                      <a:pt x="107" y="152"/>
                      <a:pt x="111" y="158"/>
                    </a:cubicBezTo>
                    <a:cubicBezTo>
                      <a:pt x="110" y="158"/>
                      <a:pt x="110" y="158"/>
                      <a:pt x="110" y="158"/>
                    </a:cubicBezTo>
                    <a:cubicBezTo>
                      <a:pt x="104" y="158"/>
                      <a:pt x="98" y="160"/>
                      <a:pt x="95" y="161"/>
                    </a:cubicBezTo>
                    <a:cubicBezTo>
                      <a:pt x="88" y="165"/>
                      <a:pt x="86" y="175"/>
                      <a:pt x="87" y="184"/>
                    </a:cubicBezTo>
                    <a:cubicBezTo>
                      <a:pt x="84" y="182"/>
                      <a:pt x="81" y="182"/>
                      <a:pt x="78" y="182"/>
                    </a:cubicBezTo>
                    <a:cubicBezTo>
                      <a:pt x="75" y="182"/>
                      <a:pt x="72" y="182"/>
                      <a:pt x="69" y="183"/>
                    </a:cubicBezTo>
                    <a:cubicBezTo>
                      <a:pt x="63" y="185"/>
                      <a:pt x="60" y="189"/>
                      <a:pt x="58" y="194"/>
                    </a:cubicBezTo>
                    <a:cubicBezTo>
                      <a:pt x="55" y="192"/>
                      <a:pt x="52" y="190"/>
                      <a:pt x="48" y="190"/>
                    </a:cubicBezTo>
                    <a:cubicBezTo>
                      <a:pt x="47" y="190"/>
                      <a:pt x="47" y="190"/>
                      <a:pt x="46" y="190"/>
                    </a:cubicBezTo>
                    <a:cubicBezTo>
                      <a:pt x="40" y="190"/>
                      <a:pt x="35" y="192"/>
                      <a:pt x="31" y="196"/>
                    </a:cubicBezTo>
                    <a:cubicBezTo>
                      <a:pt x="30" y="192"/>
                      <a:pt x="27" y="190"/>
                      <a:pt x="19" y="189"/>
                    </a:cubicBezTo>
                    <a:cubicBezTo>
                      <a:pt x="19" y="189"/>
                      <a:pt x="18" y="189"/>
                      <a:pt x="18" y="189"/>
                    </a:cubicBezTo>
                    <a:cubicBezTo>
                      <a:pt x="12" y="193"/>
                      <a:pt x="6" y="196"/>
                      <a:pt x="1" y="199"/>
                    </a:cubicBezTo>
                    <a:cubicBezTo>
                      <a:pt x="1" y="200"/>
                      <a:pt x="1" y="200"/>
                      <a:pt x="2" y="201"/>
                    </a:cubicBezTo>
                    <a:cubicBezTo>
                      <a:pt x="2" y="202"/>
                      <a:pt x="2" y="203"/>
                      <a:pt x="3" y="204"/>
                    </a:cubicBezTo>
                    <a:cubicBezTo>
                      <a:pt x="6" y="205"/>
                      <a:pt x="11" y="209"/>
                      <a:pt x="19" y="213"/>
                    </a:cubicBezTo>
                    <a:cubicBezTo>
                      <a:pt x="21" y="208"/>
                      <a:pt x="26" y="204"/>
                      <a:pt x="31" y="204"/>
                    </a:cubicBezTo>
                    <a:cubicBezTo>
                      <a:pt x="32" y="204"/>
                      <a:pt x="32" y="204"/>
                      <a:pt x="32" y="204"/>
                    </a:cubicBezTo>
                    <a:cubicBezTo>
                      <a:pt x="35" y="200"/>
                      <a:pt x="38" y="197"/>
                      <a:pt x="43" y="197"/>
                    </a:cubicBezTo>
                    <a:cubicBezTo>
                      <a:pt x="43" y="197"/>
                      <a:pt x="44" y="197"/>
                      <a:pt x="44" y="197"/>
                    </a:cubicBezTo>
                    <a:cubicBezTo>
                      <a:pt x="50" y="197"/>
                      <a:pt x="55" y="198"/>
                      <a:pt x="55" y="204"/>
                    </a:cubicBezTo>
                    <a:cubicBezTo>
                      <a:pt x="51" y="205"/>
                      <a:pt x="46" y="205"/>
                      <a:pt x="41" y="205"/>
                    </a:cubicBezTo>
                    <a:cubicBezTo>
                      <a:pt x="41" y="205"/>
                      <a:pt x="40" y="205"/>
                      <a:pt x="40" y="205"/>
                    </a:cubicBezTo>
                    <a:cubicBezTo>
                      <a:pt x="40" y="205"/>
                      <a:pt x="40" y="205"/>
                      <a:pt x="40" y="205"/>
                    </a:cubicBezTo>
                    <a:cubicBezTo>
                      <a:pt x="41" y="208"/>
                      <a:pt x="43" y="215"/>
                      <a:pt x="43" y="223"/>
                    </a:cubicBezTo>
                    <a:cubicBezTo>
                      <a:pt x="52" y="225"/>
                      <a:pt x="61" y="227"/>
                      <a:pt x="72" y="227"/>
                    </a:cubicBezTo>
                    <a:cubicBezTo>
                      <a:pt x="83" y="227"/>
                      <a:pt x="96" y="225"/>
                      <a:pt x="109" y="221"/>
                    </a:cubicBezTo>
                    <a:cubicBezTo>
                      <a:pt x="113" y="220"/>
                      <a:pt x="116" y="219"/>
                      <a:pt x="119" y="218"/>
                    </a:cubicBezTo>
                    <a:cubicBezTo>
                      <a:pt x="127" y="207"/>
                      <a:pt x="138" y="198"/>
                      <a:pt x="150" y="193"/>
                    </a:cubicBezTo>
                    <a:cubicBezTo>
                      <a:pt x="162" y="179"/>
                      <a:pt x="171" y="160"/>
                      <a:pt x="175" y="136"/>
                    </a:cubicBezTo>
                    <a:cubicBezTo>
                      <a:pt x="181" y="97"/>
                      <a:pt x="167" y="62"/>
                      <a:pt x="151" y="45"/>
                    </a:cubicBezTo>
                    <a:cubicBezTo>
                      <a:pt x="145" y="38"/>
                      <a:pt x="139" y="33"/>
                      <a:pt x="133" y="28"/>
                    </a:cubicBezTo>
                    <a:cubicBezTo>
                      <a:pt x="126" y="25"/>
                      <a:pt x="118" y="20"/>
                      <a:pt x="112" y="14"/>
                    </a:cubicBezTo>
                    <a:cubicBezTo>
                      <a:pt x="92" y="4"/>
                      <a:pt x="73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8" name="Freeform 386"/>
              <p:cNvSpPr>
                <a:spLocks noEditPoints="1"/>
              </p:cNvSpPr>
              <p:nvPr/>
            </p:nvSpPr>
            <p:spPr bwMode="auto">
              <a:xfrm>
                <a:off x="7340" y="4013"/>
                <a:ext cx="103" cy="94"/>
              </a:xfrm>
              <a:custGeom>
                <a:avLst/>
                <a:gdLst>
                  <a:gd name="T0" fmla="*/ 16 w 208"/>
                  <a:gd name="T1" fmla="*/ 31 h 191"/>
                  <a:gd name="T2" fmla="*/ 30 w 208"/>
                  <a:gd name="T3" fmla="*/ 26 h 191"/>
                  <a:gd name="T4" fmla="*/ 24 w 208"/>
                  <a:gd name="T5" fmla="*/ 19 h 191"/>
                  <a:gd name="T6" fmla="*/ 134 w 208"/>
                  <a:gd name="T7" fmla="*/ 128 h 191"/>
                  <a:gd name="T8" fmla="*/ 145 w 208"/>
                  <a:gd name="T9" fmla="*/ 133 h 191"/>
                  <a:gd name="T10" fmla="*/ 120 w 208"/>
                  <a:gd name="T11" fmla="*/ 142 h 191"/>
                  <a:gd name="T12" fmla="*/ 87 w 208"/>
                  <a:gd name="T13" fmla="*/ 140 h 191"/>
                  <a:gd name="T14" fmla="*/ 98 w 208"/>
                  <a:gd name="T15" fmla="*/ 127 h 191"/>
                  <a:gd name="T16" fmla="*/ 109 w 208"/>
                  <a:gd name="T17" fmla="*/ 143 h 191"/>
                  <a:gd name="T18" fmla="*/ 50 w 208"/>
                  <a:gd name="T19" fmla="*/ 123 h 191"/>
                  <a:gd name="T20" fmla="*/ 71 w 208"/>
                  <a:gd name="T21" fmla="*/ 122 h 191"/>
                  <a:gd name="T22" fmla="*/ 152 w 208"/>
                  <a:gd name="T23" fmla="*/ 133 h 191"/>
                  <a:gd name="T24" fmla="*/ 156 w 208"/>
                  <a:gd name="T25" fmla="*/ 113 h 191"/>
                  <a:gd name="T26" fmla="*/ 165 w 208"/>
                  <a:gd name="T27" fmla="*/ 110 h 191"/>
                  <a:gd name="T28" fmla="*/ 177 w 208"/>
                  <a:gd name="T29" fmla="*/ 114 h 191"/>
                  <a:gd name="T30" fmla="*/ 46 w 208"/>
                  <a:gd name="T31" fmla="*/ 118 h 191"/>
                  <a:gd name="T32" fmla="*/ 34 w 208"/>
                  <a:gd name="T33" fmla="*/ 91 h 191"/>
                  <a:gd name="T34" fmla="*/ 46 w 208"/>
                  <a:gd name="T35" fmla="*/ 118 h 191"/>
                  <a:gd name="T36" fmla="*/ 181 w 208"/>
                  <a:gd name="T37" fmla="*/ 95 h 191"/>
                  <a:gd name="T38" fmla="*/ 182 w 208"/>
                  <a:gd name="T39" fmla="*/ 107 h 191"/>
                  <a:gd name="T40" fmla="*/ 28 w 208"/>
                  <a:gd name="T41" fmla="*/ 57 h 191"/>
                  <a:gd name="T42" fmla="*/ 30 w 208"/>
                  <a:gd name="T43" fmla="*/ 85 h 191"/>
                  <a:gd name="T44" fmla="*/ 190 w 208"/>
                  <a:gd name="T45" fmla="*/ 52 h 191"/>
                  <a:gd name="T46" fmla="*/ 197 w 208"/>
                  <a:gd name="T47" fmla="*/ 49 h 191"/>
                  <a:gd name="T48" fmla="*/ 199 w 208"/>
                  <a:gd name="T49" fmla="*/ 59 h 191"/>
                  <a:gd name="T50" fmla="*/ 188 w 208"/>
                  <a:gd name="T51" fmla="*/ 68 h 191"/>
                  <a:gd name="T52" fmla="*/ 39 w 208"/>
                  <a:gd name="T53" fmla="*/ 22 h 191"/>
                  <a:gd name="T54" fmla="*/ 44 w 208"/>
                  <a:gd name="T55" fmla="*/ 7 h 191"/>
                  <a:gd name="T56" fmla="*/ 39 w 208"/>
                  <a:gd name="T57" fmla="*/ 22 h 191"/>
                  <a:gd name="T58" fmla="*/ 41 w 208"/>
                  <a:gd name="T59" fmla="*/ 1 h 191"/>
                  <a:gd name="T60" fmla="*/ 36 w 208"/>
                  <a:gd name="T61" fmla="*/ 27 h 191"/>
                  <a:gd name="T62" fmla="*/ 36 w 208"/>
                  <a:gd name="T63" fmla="*/ 32 h 191"/>
                  <a:gd name="T64" fmla="*/ 29 w 208"/>
                  <a:gd name="T65" fmla="*/ 50 h 191"/>
                  <a:gd name="T66" fmla="*/ 31 w 208"/>
                  <a:gd name="T67" fmla="*/ 35 h 191"/>
                  <a:gd name="T68" fmla="*/ 0 w 208"/>
                  <a:gd name="T69" fmla="*/ 97 h 191"/>
                  <a:gd name="T70" fmla="*/ 18 w 208"/>
                  <a:gd name="T71" fmla="*/ 147 h 191"/>
                  <a:gd name="T72" fmla="*/ 102 w 208"/>
                  <a:gd name="T73" fmla="*/ 191 h 191"/>
                  <a:gd name="T74" fmla="*/ 125 w 208"/>
                  <a:gd name="T75" fmla="*/ 178 h 191"/>
                  <a:gd name="T76" fmla="*/ 138 w 208"/>
                  <a:gd name="T77" fmla="*/ 177 h 191"/>
                  <a:gd name="T78" fmla="*/ 143 w 208"/>
                  <a:gd name="T79" fmla="*/ 182 h 191"/>
                  <a:gd name="T80" fmla="*/ 182 w 208"/>
                  <a:gd name="T81" fmla="*/ 128 h 191"/>
                  <a:gd name="T82" fmla="*/ 188 w 208"/>
                  <a:gd name="T83" fmla="*/ 114 h 191"/>
                  <a:gd name="T84" fmla="*/ 207 w 208"/>
                  <a:gd name="T85" fmla="*/ 61 h 191"/>
                  <a:gd name="T86" fmla="*/ 204 w 208"/>
                  <a:gd name="T87" fmla="*/ 43 h 191"/>
                  <a:gd name="T88" fmla="*/ 199 w 208"/>
                  <a:gd name="T89" fmla="*/ 43 h 191"/>
                  <a:gd name="T90" fmla="*/ 199 w 208"/>
                  <a:gd name="T91" fmla="*/ 43 h 191"/>
                  <a:gd name="T92" fmla="*/ 195 w 208"/>
                  <a:gd name="T93" fmla="*/ 42 h 191"/>
                  <a:gd name="T94" fmla="*/ 180 w 208"/>
                  <a:gd name="T95" fmla="*/ 59 h 191"/>
                  <a:gd name="T96" fmla="*/ 177 w 208"/>
                  <a:gd name="T97" fmla="*/ 90 h 191"/>
                  <a:gd name="T98" fmla="*/ 175 w 208"/>
                  <a:gd name="T99" fmla="*/ 106 h 191"/>
                  <a:gd name="T100" fmla="*/ 162 w 208"/>
                  <a:gd name="T101" fmla="*/ 103 h 191"/>
                  <a:gd name="T102" fmla="*/ 145 w 208"/>
                  <a:gd name="T103" fmla="*/ 125 h 191"/>
                  <a:gd name="T104" fmla="*/ 134 w 208"/>
                  <a:gd name="T105" fmla="*/ 122 h 191"/>
                  <a:gd name="T106" fmla="*/ 111 w 208"/>
                  <a:gd name="T107" fmla="*/ 128 h 191"/>
                  <a:gd name="T108" fmla="*/ 95 w 208"/>
                  <a:gd name="T109" fmla="*/ 120 h 191"/>
                  <a:gd name="T110" fmla="*/ 73 w 208"/>
                  <a:gd name="T111" fmla="*/ 116 h 191"/>
                  <a:gd name="T112" fmla="*/ 54 w 208"/>
                  <a:gd name="T113" fmla="*/ 115 h 191"/>
                  <a:gd name="T114" fmla="*/ 38 w 208"/>
                  <a:gd name="T115" fmla="*/ 85 h 191"/>
                  <a:gd name="T116" fmla="*/ 36 w 208"/>
                  <a:gd name="T117" fmla="*/ 55 h 191"/>
                  <a:gd name="T118" fmla="*/ 41 w 208"/>
                  <a:gd name="T119" fmla="*/ 29 h 191"/>
                  <a:gd name="T120" fmla="*/ 49 w 208"/>
                  <a:gd name="T121" fmla="*/ 20 h 191"/>
                  <a:gd name="T122" fmla="*/ 43 w 208"/>
                  <a:gd name="T123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8" h="191">
                    <a:moveTo>
                      <a:pt x="24" y="19"/>
                    </a:moveTo>
                    <a:cubicBezTo>
                      <a:pt x="21" y="23"/>
                      <a:pt x="18" y="27"/>
                      <a:pt x="16" y="31"/>
                    </a:cubicBezTo>
                    <a:cubicBezTo>
                      <a:pt x="21" y="31"/>
                      <a:pt x="25" y="30"/>
                      <a:pt x="29" y="28"/>
                    </a:cubicBezTo>
                    <a:cubicBezTo>
                      <a:pt x="29" y="27"/>
                      <a:pt x="29" y="27"/>
                      <a:pt x="30" y="26"/>
                    </a:cubicBezTo>
                    <a:cubicBezTo>
                      <a:pt x="29" y="22"/>
                      <a:pt x="28" y="21"/>
                      <a:pt x="25" y="20"/>
                    </a:cubicBezTo>
                    <a:cubicBezTo>
                      <a:pt x="25" y="20"/>
                      <a:pt x="24" y="19"/>
                      <a:pt x="24" y="19"/>
                    </a:cubicBezTo>
                    <a:moveTo>
                      <a:pt x="120" y="142"/>
                    </a:moveTo>
                    <a:cubicBezTo>
                      <a:pt x="123" y="136"/>
                      <a:pt x="128" y="128"/>
                      <a:pt x="134" y="128"/>
                    </a:cubicBezTo>
                    <a:cubicBezTo>
                      <a:pt x="135" y="128"/>
                      <a:pt x="135" y="128"/>
                      <a:pt x="136" y="128"/>
                    </a:cubicBezTo>
                    <a:cubicBezTo>
                      <a:pt x="139" y="129"/>
                      <a:pt x="143" y="131"/>
                      <a:pt x="145" y="133"/>
                    </a:cubicBezTo>
                    <a:cubicBezTo>
                      <a:pt x="145" y="134"/>
                      <a:pt x="146" y="135"/>
                      <a:pt x="146" y="136"/>
                    </a:cubicBezTo>
                    <a:cubicBezTo>
                      <a:pt x="138" y="139"/>
                      <a:pt x="129" y="141"/>
                      <a:pt x="120" y="142"/>
                    </a:cubicBezTo>
                    <a:moveTo>
                      <a:pt x="109" y="143"/>
                    </a:moveTo>
                    <a:cubicBezTo>
                      <a:pt x="102" y="142"/>
                      <a:pt x="95" y="142"/>
                      <a:pt x="87" y="140"/>
                    </a:cubicBezTo>
                    <a:cubicBezTo>
                      <a:pt x="85" y="140"/>
                      <a:pt x="83" y="139"/>
                      <a:pt x="81" y="139"/>
                    </a:cubicBezTo>
                    <a:cubicBezTo>
                      <a:pt x="85" y="133"/>
                      <a:pt x="92" y="127"/>
                      <a:pt x="98" y="127"/>
                    </a:cubicBezTo>
                    <a:cubicBezTo>
                      <a:pt x="102" y="127"/>
                      <a:pt x="106" y="130"/>
                      <a:pt x="108" y="137"/>
                    </a:cubicBezTo>
                    <a:cubicBezTo>
                      <a:pt x="108" y="139"/>
                      <a:pt x="109" y="141"/>
                      <a:pt x="109" y="143"/>
                    </a:cubicBezTo>
                    <a:moveTo>
                      <a:pt x="74" y="137"/>
                    </a:moveTo>
                    <a:cubicBezTo>
                      <a:pt x="65" y="133"/>
                      <a:pt x="57" y="128"/>
                      <a:pt x="50" y="123"/>
                    </a:cubicBezTo>
                    <a:cubicBezTo>
                      <a:pt x="54" y="121"/>
                      <a:pt x="59" y="119"/>
                      <a:pt x="64" y="119"/>
                    </a:cubicBezTo>
                    <a:cubicBezTo>
                      <a:pt x="67" y="119"/>
                      <a:pt x="69" y="119"/>
                      <a:pt x="71" y="122"/>
                    </a:cubicBezTo>
                    <a:cubicBezTo>
                      <a:pt x="75" y="126"/>
                      <a:pt x="75" y="131"/>
                      <a:pt x="74" y="137"/>
                    </a:cubicBezTo>
                    <a:moveTo>
                      <a:pt x="152" y="133"/>
                    </a:moveTo>
                    <a:cubicBezTo>
                      <a:pt x="152" y="132"/>
                      <a:pt x="151" y="131"/>
                      <a:pt x="150" y="130"/>
                    </a:cubicBezTo>
                    <a:cubicBezTo>
                      <a:pt x="150" y="124"/>
                      <a:pt x="152" y="115"/>
                      <a:pt x="156" y="113"/>
                    </a:cubicBezTo>
                    <a:cubicBezTo>
                      <a:pt x="157" y="113"/>
                      <a:pt x="158" y="112"/>
                      <a:pt x="159" y="111"/>
                    </a:cubicBezTo>
                    <a:cubicBezTo>
                      <a:pt x="161" y="110"/>
                      <a:pt x="163" y="110"/>
                      <a:pt x="165" y="110"/>
                    </a:cubicBezTo>
                    <a:cubicBezTo>
                      <a:pt x="168" y="110"/>
                      <a:pt x="170" y="110"/>
                      <a:pt x="172" y="112"/>
                    </a:cubicBezTo>
                    <a:cubicBezTo>
                      <a:pt x="174" y="112"/>
                      <a:pt x="175" y="113"/>
                      <a:pt x="177" y="114"/>
                    </a:cubicBezTo>
                    <a:cubicBezTo>
                      <a:pt x="170" y="121"/>
                      <a:pt x="162" y="128"/>
                      <a:pt x="152" y="133"/>
                    </a:cubicBezTo>
                    <a:moveTo>
                      <a:pt x="46" y="118"/>
                    </a:moveTo>
                    <a:cubicBezTo>
                      <a:pt x="39" y="110"/>
                      <a:pt x="34" y="101"/>
                      <a:pt x="31" y="92"/>
                    </a:cubicBezTo>
                    <a:cubicBezTo>
                      <a:pt x="32" y="91"/>
                      <a:pt x="33" y="91"/>
                      <a:pt x="34" y="91"/>
                    </a:cubicBezTo>
                    <a:cubicBezTo>
                      <a:pt x="40" y="91"/>
                      <a:pt x="46" y="94"/>
                      <a:pt x="49" y="99"/>
                    </a:cubicBezTo>
                    <a:cubicBezTo>
                      <a:pt x="50" y="101"/>
                      <a:pt x="50" y="115"/>
                      <a:pt x="46" y="118"/>
                    </a:cubicBezTo>
                    <a:moveTo>
                      <a:pt x="182" y="107"/>
                    </a:moveTo>
                    <a:cubicBezTo>
                      <a:pt x="180" y="103"/>
                      <a:pt x="179" y="100"/>
                      <a:pt x="181" y="95"/>
                    </a:cubicBezTo>
                    <a:cubicBezTo>
                      <a:pt x="184" y="88"/>
                      <a:pt x="188" y="87"/>
                      <a:pt x="193" y="86"/>
                    </a:cubicBezTo>
                    <a:cubicBezTo>
                      <a:pt x="191" y="93"/>
                      <a:pt x="187" y="100"/>
                      <a:pt x="182" y="107"/>
                    </a:cubicBezTo>
                    <a:moveTo>
                      <a:pt x="30" y="85"/>
                    </a:moveTo>
                    <a:cubicBezTo>
                      <a:pt x="27" y="76"/>
                      <a:pt x="27" y="66"/>
                      <a:pt x="28" y="57"/>
                    </a:cubicBezTo>
                    <a:cubicBezTo>
                      <a:pt x="32" y="59"/>
                      <a:pt x="36" y="61"/>
                      <a:pt x="36" y="67"/>
                    </a:cubicBezTo>
                    <a:cubicBezTo>
                      <a:pt x="37" y="76"/>
                      <a:pt x="36" y="81"/>
                      <a:pt x="30" y="85"/>
                    </a:cubicBezTo>
                    <a:moveTo>
                      <a:pt x="188" y="54"/>
                    </a:moveTo>
                    <a:cubicBezTo>
                      <a:pt x="189" y="54"/>
                      <a:pt x="190" y="53"/>
                      <a:pt x="190" y="52"/>
                    </a:cubicBezTo>
                    <a:cubicBezTo>
                      <a:pt x="191" y="50"/>
                      <a:pt x="193" y="49"/>
                      <a:pt x="195" y="49"/>
                    </a:cubicBezTo>
                    <a:cubicBezTo>
                      <a:pt x="196" y="49"/>
                      <a:pt x="196" y="49"/>
                      <a:pt x="197" y="49"/>
                    </a:cubicBezTo>
                    <a:cubicBezTo>
                      <a:pt x="197" y="49"/>
                      <a:pt x="198" y="50"/>
                      <a:pt x="199" y="50"/>
                    </a:cubicBezTo>
                    <a:cubicBezTo>
                      <a:pt x="199" y="53"/>
                      <a:pt x="199" y="56"/>
                      <a:pt x="199" y="59"/>
                    </a:cubicBezTo>
                    <a:cubicBezTo>
                      <a:pt x="199" y="65"/>
                      <a:pt x="198" y="72"/>
                      <a:pt x="196" y="78"/>
                    </a:cubicBezTo>
                    <a:cubicBezTo>
                      <a:pt x="193" y="76"/>
                      <a:pt x="190" y="71"/>
                      <a:pt x="188" y="68"/>
                    </a:cubicBezTo>
                    <a:cubicBezTo>
                      <a:pt x="185" y="63"/>
                      <a:pt x="186" y="59"/>
                      <a:pt x="188" y="54"/>
                    </a:cubicBezTo>
                    <a:moveTo>
                      <a:pt x="39" y="22"/>
                    </a:moveTo>
                    <a:cubicBezTo>
                      <a:pt x="38" y="22"/>
                      <a:pt x="37" y="22"/>
                      <a:pt x="36" y="21"/>
                    </a:cubicBezTo>
                    <a:cubicBezTo>
                      <a:pt x="38" y="16"/>
                      <a:pt x="41" y="11"/>
                      <a:pt x="44" y="7"/>
                    </a:cubicBezTo>
                    <a:cubicBezTo>
                      <a:pt x="45" y="10"/>
                      <a:pt x="45" y="15"/>
                      <a:pt x="44" y="18"/>
                    </a:cubicBezTo>
                    <a:cubicBezTo>
                      <a:pt x="43" y="21"/>
                      <a:pt x="41" y="22"/>
                      <a:pt x="39" y="22"/>
                    </a:cubicBezTo>
                    <a:moveTo>
                      <a:pt x="43" y="0"/>
                    </a:moveTo>
                    <a:cubicBezTo>
                      <a:pt x="42" y="0"/>
                      <a:pt x="41" y="0"/>
                      <a:pt x="41" y="1"/>
                    </a:cubicBezTo>
                    <a:cubicBezTo>
                      <a:pt x="39" y="3"/>
                      <a:pt x="34" y="7"/>
                      <a:pt x="28" y="14"/>
                    </a:cubicBezTo>
                    <a:cubicBezTo>
                      <a:pt x="33" y="17"/>
                      <a:pt x="36" y="21"/>
                      <a:pt x="36" y="27"/>
                    </a:cubicBezTo>
                    <a:cubicBezTo>
                      <a:pt x="38" y="28"/>
                      <a:pt x="39" y="30"/>
                      <a:pt x="37" y="31"/>
                    </a:cubicBezTo>
                    <a:cubicBezTo>
                      <a:pt x="36" y="32"/>
                      <a:pt x="36" y="32"/>
                      <a:pt x="36" y="32"/>
                    </a:cubicBezTo>
                    <a:cubicBezTo>
                      <a:pt x="37" y="34"/>
                      <a:pt x="38" y="37"/>
                      <a:pt x="37" y="40"/>
                    </a:cubicBezTo>
                    <a:cubicBezTo>
                      <a:pt x="36" y="45"/>
                      <a:pt x="34" y="50"/>
                      <a:pt x="29" y="50"/>
                    </a:cubicBezTo>
                    <a:cubicBezTo>
                      <a:pt x="29" y="50"/>
                      <a:pt x="29" y="50"/>
                      <a:pt x="28" y="50"/>
                    </a:cubicBezTo>
                    <a:cubicBezTo>
                      <a:pt x="29" y="45"/>
                      <a:pt x="30" y="40"/>
                      <a:pt x="31" y="35"/>
                    </a:cubicBezTo>
                    <a:cubicBezTo>
                      <a:pt x="26" y="37"/>
                      <a:pt x="19" y="40"/>
                      <a:pt x="11" y="41"/>
                    </a:cubicBezTo>
                    <a:cubicBezTo>
                      <a:pt x="5" y="56"/>
                      <a:pt x="0" y="74"/>
                      <a:pt x="0" y="97"/>
                    </a:cubicBezTo>
                    <a:cubicBezTo>
                      <a:pt x="0" y="97"/>
                      <a:pt x="0" y="98"/>
                      <a:pt x="0" y="98"/>
                    </a:cubicBezTo>
                    <a:cubicBezTo>
                      <a:pt x="1" y="114"/>
                      <a:pt x="6" y="131"/>
                      <a:pt x="18" y="147"/>
                    </a:cubicBezTo>
                    <a:cubicBezTo>
                      <a:pt x="27" y="160"/>
                      <a:pt x="41" y="172"/>
                      <a:pt x="58" y="181"/>
                    </a:cubicBezTo>
                    <a:cubicBezTo>
                      <a:pt x="73" y="188"/>
                      <a:pt x="88" y="191"/>
                      <a:pt x="102" y="191"/>
                    </a:cubicBezTo>
                    <a:cubicBezTo>
                      <a:pt x="110" y="191"/>
                      <a:pt x="117" y="190"/>
                      <a:pt x="124" y="189"/>
                    </a:cubicBezTo>
                    <a:cubicBezTo>
                      <a:pt x="124" y="185"/>
                      <a:pt x="124" y="182"/>
                      <a:pt x="125" y="178"/>
                    </a:cubicBezTo>
                    <a:cubicBezTo>
                      <a:pt x="126" y="178"/>
                      <a:pt x="126" y="178"/>
                      <a:pt x="127" y="178"/>
                    </a:cubicBezTo>
                    <a:cubicBezTo>
                      <a:pt x="131" y="178"/>
                      <a:pt x="134" y="178"/>
                      <a:pt x="138" y="177"/>
                    </a:cubicBezTo>
                    <a:cubicBezTo>
                      <a:pt x="137" y="180"/>
                      <a:pt x="136" y="182"/>
                      <a:pt x="136" y="185"/>
                    </a:cubicBezTo>
                    <a:cubicBezTo>
                      <a:pt x="139" y="184"/>
                      <a:pt x="141" y="183"/>
                      <a:pt x="143" y="182"/>
                    </a:cubicBezTo>
                    <a:cubicBezTo>
                      <a:pt x="169" y="167"/>
                      <a:pt x="186" y="146"/>
                      <a:pt x="195" y="126"/>
                    </a:cubicBezTo>
                    <a:cubicBezTo>
                      <a:pt x="191" y="126"/>
                      <a:pt x="186" y="127"/>
                      <a:pt x="182" y="128"/>
                    </a:cubicBezTo>
                    <a:cubicBezTo>
                      <a:pt x="184" y="124"/>
                      <a:pt x="186" y="119"/>
                      <a:pt x="188" y="115"/>
                    </a:cubicBezTo>
                    <a:cubicBezTo>
                      <a:pt x="188" y="114"/>
                      <a:pt x="188" y="114"/>
                      <a:pt x="188" y="114"/>
                    </a:cubicBezTo>
                    <a:cubicBezTo>
                      <a:pt x="192" y="114"/>
                      <a:pt x="196" y="113"/>
                      <a:pt x="200" y="113"/>
                    </a:cubicBezTo>
                    <a:cubicBezTo>
                      <a:pt x="207" y="94"/>
                      <a:pt x="208" y="75"/>
                      <a:pt x="207" y="61"/>
                    </a:cubicBezTo>
                    <a:cubicBezTo>
                      <a:pt x="207" y="53"/>
                      <a:pt x="205" y="46"/>
                      <a:pt x="204" y="43"/>
                    </a:cubicBezTo>
                    <a:cubicBezTo>
                      <a:pt x="204" y="43"/>
                      <a:pt x="204" y="43"/>
                      <a:pt x="204" y="43"/>
                    </a:cubicBezTo>
                    <a:cubicBezTo>
                      <a:pt x="203" y="42"/>
                      <a:pt x="202" y="41"/>
                      <a:pt x="201" y="41"/>
                    </a:cubicBezTo>
                    <a:cubicBezTo>
                      <a:pt x="201" y="41"/>
                      <a:pt x="200" y="42"/>
                      <a:pt x="199" y="43"/>
                    </a:cubicBezTo>
                    <a:cubicBezTo>
                      <a:pt x="199" y="43"/>
                      <a:pt x="199" y="43"/>
                      <a:pt x="199" y="43"/>
                    </a:cubicBezTo>
                    <a:cubicBezTo>
                      <a:pt x="199" y="43"/>
                      <a:pt x="199" y="43"/>
                      <a:pt x="199" y="43"/>
                    </a:cubicBezTo>
                    <a:cubicBezTo>
                      <a:pt x="198" y="42"/>
                      <a:pt x="197" y="42"/>
                      <a:pt x="196" y="42"/>
                    </a:cubicBezTo>
                    <a:cubicBezTo>
                      <a:pt x="196" y="42"/>
                      <a:pt x="196" y="42"/>
                      <a:pt x="195" y="42"/>
                    </a:cubicBezTo>
                    <a:cubicBezTo>
                      <a:pt x="190" y="42"/>
                      <a:pt x="185" y="46"/>
                      <a:pt x="183" y="51"/>
                    </a:cubicBezTo>
                    <a:cubicBezTo>
                      <a:pt x="181" y="54"/>
                      <a:pt x="181" y="56"/>
                      <a:pt x="180" y="59"/>
                    </a:cubicBezTo>
                    <a:cubicBezTo>
                      <a:pt x="180" y="66"/>
                      <a:pt x="184" y="75"/>
                      <a:pt x="189" y="81"/>
                    </a:cubicBezTo>
                    <a:cubicBezTo>
                      <a:pt x="184" y="82"/>
                      <a:pt x="180" y="84"/>
                      <a:pt x="177" y="90"/>
                    </a:cubicBezTo>
                    <a:cubicBezTo>
                      <a:pt x="176" y="93"/>
                      <a:pt x="173" y="98"/>
                      <a:pt x="173" y="102"/>
                    </a:cubicBezTo>
                    <a:cubicBezTo>
                      <a:pt x="173" y="103"/>
                      <a:pt x="174" y="105"/>
                      <a:pt x="175" y="106"/>
                    </a:cubicBezTo>
                    <a:cubicBezTo>
                      <a:pt x="171" y="105"/>
                      <a:pt x="167" y="103"/>
                      <a:pt x="163" y="103"/>
                    </a:cubicBezTo>
                    <a:cubicBezTo>
                      <a:pt x="163" y="103"/>
                      <a:pt x="162" y="103"/>
                      <a:pt x="162" y="103"/>
                    </a:cubicBezTo>
                    <a:cubicBezTo>
                      <a:pt x="158" y="103"/>
                      <a:pt x="151" y="108"/>
                      <a:pt x="149" y="111"/>
                    </a:cubicBezTo>
                    <a:cubicBezTo>
                      <a:pt x="147" y="115"/>
                      <a:pt x="145" y="120"/>
                      <a:pt x="145" y="125"/>
                    </a:cubicBezTo>
                    <a:cubicBezTo>
                      <a:pt x="142" y="123"/>
                      <a:pt x="138" y="122"/>
                      <a:pt x="135" y="122"/>
                    </a:cubicBezTo>
                    <a:cubicBezTo>
                      <a:pt x="135" y="122"/>
                      <a:pt x="134" y="122"/>
                      <a:pt x="134" y="122"/>
                    </a:cubicBezTo>
                    <a:cubicBezTo>
                      <a:pt x="125" y="122"/>
                      <a:pt x="118" y="131"/>
                      <a:pt x="114" y="140"/>
                    </a:cubicBezTo>
                    <a:cubicBezTo>
                      <a:pt x="113" y="136"/>
                      <a:pt x="112" y="131"/>
                      <a:pt x="111" y="128"/>
                    </a:cubicBezTo>
                    <a:cubicBezTo>
                      <a:pt x="109" y="123"/>
                      <a:pt x="102" y="121"/>
                      <a:pt x="97" y="120"/>
                    </a:cubicBezTo>
                    <a:cubicBezTo>
                      <a:pt x="97" y="120"/>
                      <a:pt x="96" y="120"/>
                      <a:pt x="95" y="120"/>
                    </a:cubicBezTo>
                    <a:cubicBezTo>
                      <a:pt x="90" y="120"/>
                      <a:pt x="85" y="125"/>
                      <a:pt x="80" y="130"/>
                    </a:cubicBezTo>
                    <a:cubicBezTo>
                      <a:pt x="80" y="125"/>
                      <a:pt x="78" y="119"/>
                      <a:pt x="73" y="116"/>
                    </a:cubicBezTo>
                    <a:cubicBezTo>
                      <a:pt x="71" y="114"/>
                      <a:pt x="67" y="113"/>
                      <a:pt x="64" y="113"/>
                    </a:cubicBezTo>
                    <a:cubicBezTo>
                      <a:pt x="61" y="113"/>
                      <a:pt x="58" y="113"/>
                      <a:pt x="54" y="115"/>
                    </a:cubicBezTo>
                    <a:cubicBezTo>
                      <a:pt x="56" y="109"/>
                      <a:pt x="56" y="102"/>
                      <a:pt x="55" y="98"/>
                    </a:cubicBezTo>
                    <a:cubicBezTo>
                      <a:pt x="54" y="91"/>
                      <a:pt x="46" y="86"/>
                      <a:pt x="38" y="85"/>
                    </a:cubicBezTo>
                    <a:cubicBezTo>
                      <a:pt x="41" y="81"/>
                      <a:pt x="43" y="76"/>
                      <a:pt x="43" y="69"/>
                    </a:cubicBezTo>
                    <a:cubicBezTo>
                      <a:pt x="43" y="62"/>
                      <a:pt x="40" y="58"/>
                      <a:pt x="36" y="55"/>
                    </a:cubicBezTo>
                    <a:cubicBezTo>
                      <a:pt x="39" y="53"/>
                      <a:pt x="41" y="51"/>
                      <a:pt x="42" y="46"/>
                    </a:cubicBezTo>
                    <a:cubicBezTo>
                      <a:pt x="44" y="40"/>
                      <a:pt x="43" y="34"/>
                      <a:pt x="41" y="29"/>
                    </a:cubicBezTo>
                    <a:cubicBezTo>
                      <a:pt x="41" y="29"/>
                      <a:pt x="41" y="29"/>
                      <a:pt x="41" y="29"/>
                    </a:cubicBezTo>
                    <a:cubicBezTo>
                      <a:pt x="45" y="29"/>
                      <a:pt x="47" y="27"/>
                      <a:pt x="49" y="20"/>
                    </a:cubicBezTo>
                    <a:cubicBezTo>
                      <a:pt x="50" y="18"/>
                      <a:pt x="51" y="15"/>
                      <a:pt x="51" y="13"/>
                    </a:cubicBezTo>
                    <a:cubicBezTo>
                      <a:pt x="48" y="9"/>
                      <a:pt x="45" y="4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9" name="Freeform 387"/>
              <p:cNvSpPr>
                <a:spLocks noEditPoints="1"/>
              </p:cNvSpPr>
              <p:nvPr/>
            </p:nvSpPr>
            <p:spPr bwMode="auto">
              <a:xfrm>
                <a:off x="7275" y="3933"/>
                <a:ext cx="84" cy="102"/>
              </a:xfrm>
              <a:custGeom>
                <a:avLst/>
                <a:gdLst>
                  <a:gd name="T0" fmla="*/ 166 w 171"/>
                  <a:gd name="T1" fmla="*/ 30 h 205"/>
                  <a:gd name="T2" fmla="*/ 166 w 171"/>
                  <a:gd name="T3" fmla="*/ 26 h 205"/>
                  <a:gd name="T4" fmla="*/ 164 w 171"/>
                  <a:gd name="T5" fmla="*/ 23 h 205"/>
                  <a:gd name="T6" fmla="*/ 105 w 171"/>
                  <a:gd name="T7" fmla="*/ 185 h 205"/>
                  <a:gd name="T8" fmla="*/ 116 w 171"/>
                  <a:gd name="T9" fmla="*/ 181 h 205"/>
                  <a:gd name="T10" fmla="*/ 140 w 171"/>
                  <a:gd name="T11" fmla="*/ 192 h 205"/>
                  <a:gd name="T12" fmla="*/ 142 w 171"/>
                  <a:gd name="T13" fmla="*/ 182 h 205"/>
                  <a:gd name="T14" fmla="*/ 156 w 171"/>
                  <a:gd name="T15" fmla="*/ 180 h 205"/>
                  <a:gd name="T16" fmla="*/ 162 w 171"/>
                  <a:gd name="T17" fmla="*/ 187 h 205"/>
                  <a:gd name="T18" fmla="*/ 148 w 171"/>
                  <a:gd name="T19" fmla="*/ 192 h 205"/>
                  <a:gd name="T20" fmla="*/ 98 w 171"/>
                  <a:gd name="T21" fmla="*/ 181 h 205"/>
                  <a:gd name="T22" fmla="*/ 76 w 171"/>
                  <a:gd name="T23" fmla="*/ 159 h 205"/>
                  <a:gd name="T24" fmla="*/ 93 w 171"/>
                  <a:gd name="T25" fmla="*/ 161 h 205"/>
                  <a:gd name="T26" fmla="*/ 98 w 171"/>
                  <a:gd name="T27" fmla="*/ 176 h 205"/>
                  <a:gd name="T28" fmla="*/ 70 w 171"/>
                  <a:gd name="T29" fmla="*/ 155 h 205"/>
                  <a:gd name="T30" fmla="*/ 74 w 171"/>
                  <a:gd name="T31" fmla="*/ 144 h 205"/>
                  <a:gd name="T32" fmla="*/ 70 w 171"/>
                  <a:gd name="T33" fmla="*/ 155 h 205"/>
                  <a:gd name="T34" fmla="*/ 50 w 171"/>
                  <a:gd name="T35" fmla="*/ 98 h 205"/>
                  <a:gd name="T36" fmla="*/ 59 w 171"/>
                  <a:gd name="T37" fmla="*/ 118 h 205"/>
                  <a:gd name="T38" fmla="*/ 50 w 171"/>
                  <a:gd name="T39" fmla="*/ 85 h 205"/>
                  <a:gd name="T40" fmla="*/ 63 w 171"/>
                  <a:gd name="T41" fmla="*/ 79 h 205"/>
                  <a:gd name="T42" fmla="*/ 66 w 171"/>
                  <a:gd name="T43" fmla="*/ 55 h 205"/>
                  <a:gd name="T44" fmla="*/ 80 w 171"/>
                  <a:gd name="T45" fmla="*/ 33 h 205"/>
                  <a:gd name="T46" fmla="*/ 66 w 171"/>
                  <a:gd name="T47" fmla="*/ 55 h 205"/>
                  <a:gd name="T48" fmla="*/ 85 w 171"/>
                  <a:gd name="T49" fmla="*/ 30 h 205"/>
                  <a:gd name="T50" fmla="*/ 103 w 171"/>
                  <a:gd name="T51" fmla="*/ 33 h 205"/>
                  <a:gd name="T52" fmla="*/ 128 w 171"/>
                  <a:gd name="T53" fmla="*/ 29 h 205"/>
                  <a:gd name="T54" fmla="*/ 126 w 171"/>
                  <a:gd name="T55" fmla="*/ 21 h 205"/>
                  <a:gd name="T56" fmla="*/ 128 w 171"/>
                  <a:gd name="T57" fmla="*/ 29 h 205"/>
                  <a:gd name="T58" fmla="*/ 98 w 171"/>
                  <a:gd name="T59" fmla="*/ 0 h 205"/>
                  <a:gd name="T60" fmla="*/ 6 w 171"/>
                  <a:gd name="T61" fmla="*/ 79 h 205"/>
                  <a:gd name="T62" fmla="*/ 58 w 171"/>
                  <a:gd name="T63" fmla="*/ 188 h 205"/>
                  <a:gd name="T64" fmla="*/ 119 w 171"/>
                  <a:gd name="T65" fmla="*/ 205 h 205"/>
                  <a:gd name="T66" fmla="*/ 163 w 171"/>
                  <a:gd name="T67" fmla="*/ 196 h 205"/>
                  <a:gd name="T68" fmla="*/ 169 w 171"/>
                  <a:gd name="T69" fmla="*/ 192 h 205"/>
                  <a:gd name="T70" fmla="*/ 160 w 171"/>
                  <a:gd name="T71" fmla="*/ 175 h 205"/>
                  <a:gd name="T72" fmla="*/ 148 w 171"/>
                  <a:gd name="T73" fmla="*/ 173 h 205"/>
                  <a:gd name="T74" fmla="*/ 120 w 171"/>
                  <a:gd name="T75" fmla="*/ 176 h 205"/>
                  <a:gd name="T76" fmla="*/ 108 w 171"/>
                  <a:gd name="T77" fmla="*/ 175 h 205"/>
                  <a:gd name="T78" fmla="*/ 103 w 171"/>
                  <a:gd name="T79" fmla="*/ 164 h 205"/>
                  <a:gd name="T80" fmla="*/ 83 w 171"/>
                  <a:gd name="T81" fmla="*/ 152 h 205"/>
                  <a:gd name="T82" fmla="*/ 80 w 171"/>
                  <a:gd name="T83" fmla="*/ 142 h 205"/>
                  <a:gd name="T84" fmla="*/ 67 w 171"/>
                  <a:gd name="T85" fmla="*/ 119 h 205"/>
                  <a:gd name="T86" fmla="*/ 58 w 171"/>
                  <a:gd name="T87" fmla="*/ 90 h 205"/>
                  <a:gd name="T88" fmla="*/ 65 w 171"/>
                  <a:gd name="T89" fmla="*/ 61 h 205"/>
                  <a:gd name="T90" fmla="*/ 80 w 171"/>
                  <a:gd name="T91" fmla="*/ 59 h 205"/>
                  <a:gd name="T92" fmla="*/ 96 w 171"/>
                  <a:gd name="T93" fmla="*/ 41 h 205"/>
                  <a:gd name="T94" fmla="*/ 114 w 171"/>
                  <a:gd name="T95" fmla="*/ 30 h 205"/>
                  <a:gd name="T96" fmla="*/ 126 w 171"/>
                  <a:gd name="T97" fmla="*/ 34 h 205"/>
                  <a:gd name="T98" fmla="*/ 150 w 171"/>
                  <a:gd name="T99" fmla="*/ 36 h 205"/>
                  <a:gd name="T100" fmla="*/ 154 w 171"/>
                  <a:gd name="T101" fmla="*/ 36 h 205"/>
                  <a:gd name="T102" fmla="*/ 150 w 171"/>
                  <a:gd name="T103" fmla="*/ 30 h 205"/>
                  <a:gd name="T104" fmla="*/ 146 w 171"/>
                  <a:gd name="T105" fmla="*/ 23 h 205"/>
                  <a:gd name="T106" fmla="*/ 98 w 171"/>
                  <a:gd name="T107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1" h="205">
                    <a:moveTo>
                      <a:pt x="164" y="23"/>
                    </a:moveTo>
                    <a:cubicBezTo>
                      <a:pt x="165" y="25"/>
                      <a:pt x="165" y="28"/>
                      <a:pt x="166" y="30"/>
                    </a:cubicBezTo>
                    <a:cubicBezTo>
                      <a:pt x="166" y="29"/>
                      <a:pt x="166" y="29"/>
                      <a:pt x="166" y="29"/>
                    </a:cubicBezTo>
                    <a:cubicBezTo>
                      <a:pt x="167" y="28"/>
                      <a:pt x="167" y="27"/>
                      <a:pt x="166" y="26"/>
                    </a:cubicBezTo>
                    <a:cubicBezTo>
                      <a:pt x="166" y="25"/>
                      <a:pt x="166" y="24"/>
                      <a:pt x="165" y="24"/>
                    </a:cubicBezTo>
                    <a:cubicBezTo>
                      <a:pt x="164" y="23"/>
                      <a:pt x="164" y="23"/>
                      <a:pt x="164" y="23"/>
                    </a:cubicBezTo>
                    <a:moveTo>
                      <a:pt x="127" y="191"/>
                    </a:moveTo>
                    <a:cubicBezTo>
                      <a:pt x="120" y="190"/>
                      <a:pt x="112" y="188"/>
                      <a:pt x="105" y="185"/>
                    </a:cubicBezTo>
                    <a:cubicBezTo>
                      <a:pt x="108" y="183"/>
                      <a:pt x="109" y="181"/>
                      <a:pt x="113" y="181"/>
                    </a:cubicBezTo>
                    <a:cubicBezTo>
                      <a:pt x="114" y="181"/>
                      <a:pt x="115" y="181"/>
                      <a:pt x="116" y="181"/>
                    </a:cubicBezTo>
                    <a:cubicBezTo>
                      <a:pt x="123" y="183"/>
                      <a:pt x="125" y="186"/>
                      <a:pt x="127" y="191"/>
                    </a:cubicBezTo>
                    <a:moveTo>
                      <a:pt x="140" y="192"/>
                    </a:moveTo>
                    <a:cubicBezTo>
                      <a:pt x="138" y="192"/>
                      <a:pt x="137" y="192"/>
                      <a:pt x="135" y="192"/>
                    </a:cubicBezTo>
                    <a:cubicBezTo>
                      <a:pt x="136" y="188"/>
                      <a:pt x="140" y="185"/>
                      <a:pt x="142" y="182"/>
                    </a:cubicBezTo>
                    <a:cubicBezTo>
                      <a:pt x="145" y="180"/>
                      <a:pt x="147" y="179"/>
                      <a:pt x="150" y="179"/>
                    </a:cubicBezTo>
                    <a:cubicBezTo>
                      <a:pt x="151" y="179"/>
                      <a:pt x="153" y="179"/>
                      <a:pt x="156" y="180"/>
                    </a:cubicBezTo>
                    <a:cubicBezTo>
                      <a:pt x="156" y="180"/>
                      <a:pt x="157" y="181"/>
                      <a:pt x="157" y="181"/>
                    </a:cubicBezTo>
                    <a:cubicBezTo>
                      <a:pt x="160" y="182"/>
                      <a:pt x="161" y="183"/>
                      <a:pt x="162" y="187"/>
                    </a:cubicBezTo>
                    <a:cubicBezTo>
                      <a:pt x="161" y="188"/>
                      <a:pt x="161" y="188"/>
                      <a:pt x="161" y="189"/>
                    </a:cubicBezTo>
                    <a:cubicBezTo>
                      <a:pt x="157" y="191"/>
                      <a:pt x="153" y="192"/>
                      <a:pt x="148" y="192"/>
                    </a:cubicBezTo>
                    <a:cubicBezTo>
                      <a:pt x="145" y="192"/>
                      <a:pt x="143" y="192"/>
                      <a:pt x="140" y="192"/>
                    </a:cubicBezTo>
                    <a:moveTo>
                      <a:pt x="98" y="181"/>
                    </a:moveTo>
                    <a:cubicBezTo>
                      <a:pt x="89" y="176"/>
                      <a:pt x="81" y="169"/>
                      <a:pt x="74" y="161"/>
                    </a:cubicBezTo>
                    <a:cubicBezTo>
                      <a:pt x="75" y="160"/>
                      <a:pt x="75" y="159"/>
                      <a:pt x="76" y="159"/>
                    </a:cubicBezTo>
                    <a:cubicBezTo>
                      <a:pt x="78" y="158"/>
                      <a:pt x="81" y="157"/>
                      <a:pt x="83" y="157"/>
                    </a:cubicBezTo>
                    <a:cubicBezTo>
                      <a:pt x="87" y="157"/>
                      <a:pt x="91" y="158"/>
                      <a:pt x="93" y="161"/>
                    </a:cubicBezTo>
                    <a:cubicBezTo>
                      <a:pt x="94" y="162"/>
                      <a:pt x="95" y="162"/>
                      <a:pt x="96" y="163"/>
                    </a:cubicBezTo>
                    <a:cubicBezTo>
                      <a:pt x="99" y="167"/>
                      <a:pt x="100" y="171"/>
                      <a:pt x="98" y="176"/>
                    </a:cubicBezTo>
                    <a:cubicBezTo>
                      <a:pt x="98" y="177"/>
                      <a:pt x="98" y="179"/>
                      <a:pt x="98" y="181"/>
                    </a:cubicBezTo>
                    <a:moveTo>
                      <a:pt x="70" y="155"/>
                    </a:moveTo>
                    <a:cubicBezTo>
                      <a:pt x="65" y="148"/>
                      <a:pt x="60" y="140"/>
                      <a:pt x="57" y="131"/>
                    </a:cubicBezTo>
                    <a:cubicBezTo>
                      <a:pt x="65" y="133"/>
                      <a:pt x="75" y="137"/>
                      <a:pt x="74" y="144"/>
                    </a:cubicBezTo>
                    <a:cubicBezTo>
                      <a:pt x="74" y="147"/>
                      <a:pt x="73" y="151"/>
                      <a:pt x="72" y="154"/>
                    </a:cubicBezTo>
                    <a:cubicBezTo>
                      <a:pt x="71" y="154"/>
                      <a:pt x="70" y="155"/>
                      <a:pt x="70" y="155"/>
                    </a:cubicBezTo>
                    <a:moveTo>
                      <a:pt x="54" y="121"/>
                    </a:moveTo>
                    <a:cubicBezTo>
                      <a:pt x="52" y="114"/>
                      <a:pt x="51" y="106"/>
                      <a:pt x="50" y="98"/>
                    </a:cubicBezTo>
                    <a:cubicBezTo>
                      <a:pt x="50" y="96"/>
                      <a:pt x="50" y="94"/>
                      <a:pt x="50" y="92"/>
                    </a:cubicBezTo>
                    <a:cubicBezTo>
                      <a:pt x="61" y="97"/>
                      <a:pt x="74" y="109"/>
                      <a:pt x="59" y="118"/>
                    </a:cubicBezTo>
                    <a:cubicBezTo>
                      <a:pt x="57" y="119"/>
                      <a:pt x="56" y="120"/>
                      <a:pt x="54" y="121"/>
                    </a:cubicBezTo>
                    <a:moveTo>
                      <a:pt x="50" y="85"/>
                    </a:moveTo>
                    <a:cubicBezTo>
                      <a:pt x="51" y="75"/>
                      <a:pt x="53" y="66"/>
                      <a:pt x="57" y="59"/>
                    </a:cubicBezTo>
                    <a:cubicBezTo>
                      <a:pt x="61" y="65"/>
                      <a:pt x="67" y="73"/>
                      <a:pt x="63" y="79"/>
                    </a:cubicBezTo>
                    <a:cubicBezTo>
                      <a:pt x="60" y="83"/>
                      <a:pt x="55" y="85"/>
                      <a:pt x="50" y="85"/>
                    </a:cubicBezTo>
                    <a:moveTo>
                      <a:pt x="66" y="55"/>
                    </a:moveTo>
                    <a:cubicBezTo>
                      <a:pt x="63" y="55"/>
                      <a:pt x="61" y="55"/>
                      <a:pt x="60" y="53"/>
                    </a:cubicBezTo>
                    <a:cubicBezTo>
                      <a:pt x="65" y="45"/>
                      <a:pt x="72" y="38"/>
                      <a:pt x="80" y="33"/>
                    </a:cubicBezTo>
                    <a:cubicBezTo>
                      <a:pt x="83" y="39"/>
                      <a:pt x="82" y="48"/>
                      <a:pt x="78" y="52"/>
                    </a:cubicBezTo>
                    <a:cubicBezTo>
                      <a:pt x="77" y="54"/>
                      <a:pt x="71" y="55"/>
                      <a:pt x="66" y="55"/>
                    </a:cubicBezTo>
                    <a:moveTo>
                      <a:pt x="95" y="35"/>
                    </a:moveTo>
                    <a:cubicBezTo>
                      <a:pt x="91" y="35"/>
                      <a:pt x="88" y="33"/>
                      <a:pt x="85" y="30"/>
                    </a:cubicBezTo>
                    <a:cubicBezTo>
                      <a:pt x="93" y="26"/>
                      <a:pt x="102" y="24"/>
                      <a:pt x="110" y="22"/>
                    </a:cubicBezTo>
                    <a:cubicBezTo>
                      <a:pt x="110" y="27"/>
                      <a:pt x="109" y="31"/>
                      <a:pt x="103" y="33"/>
                    </a:cubicBezTo>
                    <a:cubicBezTo>
                      <a:pt x="100" y="34"/>
                      <a:pt x="98" y="35"/>
                      <a:pt x="95" y="35"/>
                    </a:cubicBezTo>
                    <a:moveTo>
                      <a:pt x="128" y="29"/>
                    </a:moveTo>
                    <a:cubicBezTo>
                      <a:pt x="122" y="29"/>
                      <a:pt x="117" y="27"/>
                      <a:pt x="117" y="22"/>
                    </a:cubicBezTo>
                    <a:cubicBezTo>
                      <a:pt x="120" y="21"/>
                      <a:pt x="123" y="21"/>
                      <a:pt x="126" y="21"/>
                    </a:cubicBezTo>
                    <a:cubicBezTo>
                      <a:pt x="130" y="21"/>
                      <a:pt x="134" y="21"/>
                      <a:pt x="138" y="22"/>
                    </a:cubicBezTo>
                    <a:cubicBezTo>
                      <a:pt x="136" y="25"/>
                      <a:pt x="133" y="29"/>
                      <a:pt x="128" y="29"/>
                    </a:cubicBezTo>
                    <a:cubicBezTo>
                      <a:pt x="128" y="29"/>
                      <a:pt x="128" y="29"/>
                      <a:pt x="128" y="29"/>
                    </a:cubicBezTo>
                    <a:moveTo>
                      <a:pt x="98" y="0"/>
                    </a:moveTo>
                    <a:cubicBezTo>
                      <a:pt x="88" y="0"/>
                      <a:pt x="78" y="2"/>
                      <a:pt x="67" y="4"/>
                    </a:cubicBezTo>
                    <a:cubicBezTo>
                      <a:pt x="40" y="11"/>
                      <a:pt x="14" y="37"/>
                      <a:pt x="6" y="79"/>
                    </a:cubicBezTo>
                    <a:cubicBezTo>
                      <a:pt x="0" y="114"/>
                      <a:pt x="13" y="146"/>
                      <a:pt x="28" y="162"/>
                    </a:cubicBezTo>
                    <a:cubicBezTo>
                      <a:pt x="37" y="173"/>
                      <a:pt x="48" y="181"/>
                      <a:pt x="58" y="188"/>
                    </a:cubicBezTo>
                    <a:cubicBezTo>
                      <a:pt x="65" y="192"/>
                      <a:pt x="71" y="195"/>
                      <a:pt x="78" y="197"/>
                    </a:cubicBezTo>
                    <a:cubicBezTo>
                      <a:pt x="92" y="203"/>
                      <a:pt x="107" y="205"/>
                      <a:pt x="119" y="205"/>
                    </a:cubicBezTo>
                    <a:cubicBezTo>
                      <a:pt x="128" y="205"/>
                      <a:pt x="136" y="204"/>
                      <a:pt x="143" y="202"/>
                    </a:cubicBezTo>
                    <a:cubicBezTo>
                      <a:pt x="151" y="201"/>
                      <a:pt x="158" y="198"/>
                      <a:pt x="163" y="196"/>
                    </a:cubicBezTo>
                    <a:cubicBezTo>
                      <a:pt x="165" y="195"/>
                      <a:pt x="167" y="194"/>
                      <a:pt x="168" y="193"/>
                    </a:cubicBezTo>
                    <a:cubicBezTo>
                      <a:pt x="168" y="193"/>
                      <a:pt x="168" y="193"/>
                      <a:pt x="169" y="192"/>
                    </a:cubicBezTo>
                    <a:cubicBezTo>
                      <a:pt x="171" y="191"/>
                      <a:pt x="170" y="189"/>
                      <a:pt x="168" y="188"/>
                    </a:cubicBezTo>
                    <a:cubicBezTo>
                      <a:pt x="168" y="182"/>
                      <a:pt x="165" y="178"/>
                      <a:pt x="160" y="175"/>
                    </a:cubicBezTo>
                    <a:cubicBezTo>
                      <a:pt x="157" y="174"/>
                      <a:pt x="154" y="173"/>
                      <a:pt x="151" y="173"/>
                    </a:cubicBezTo>
                    <a:cubicBezTo>
                      <a:pt x="150" y="173"/>
                      <a:pt x="149" y="173"/>
                      <a:pt x="148" y="173"/>
                    </a:cubicBezTo>
                    <a:cubicBezTo>
                      <a:pt x="142" y="174"/>
                      <a:pt x="135" y="179"/>
                      <a:pt x="131" y="186"/>
                    </a:cubicBezTo>
                    <a:cubicBezTo>
                      <a:pt x="129" y="181"/>
                      <a:pt x="125" y="178"/>
                      <a:pt x="120" y="176"/>
                    </a:cubicBezTo>
                    <a:cubicBezTo>
                      <a:pt x="117" y="176"/>
                      <a:pt x="113" y="174"/>
                      <a:pt x="110" y="174"/>
                    </a:cubicBezTo>
                    <a:cubicBezTo>
                      <a:pt x="109" y="174"/>
                      <a:pt x="109" y="175"/>
                      <a:pt x="108" y="175"/>
                    </a:cubicBezTo>
                    <a:cubicBezTo>
                      <a:pt x="106" y="175"/>
                      <a:pt x="105" y="176"/>
                      <a:pt x="104" y="177"/>
                    </a:cubicBezTo>
                    <a:cubicBezTo>
                      <a:pt x="104" y="173"/>
                      <a:pt x="105" y="169"/>
                      <a:pt x="103" y="164"/>
                    </a:cubicBezTo>
                    <a:cubicBezTo>
                      <a:pt x="102" y="161"/>
                      <a:pt x="96" y="154"/>
                      <a:pt x="93" y="153"/>
                    </a:cubicBezTo>
                    <a:cubicBezTo>
                      <a:pt x="90" y="152"/>
                      <a:pt x="87" y="152"/>
                      <a:pt x="83" y="152"/>
                    </a:cubicBezTo>
                    <a:cubicBezTo>
                      <a:pt x="82" y="152"/>
                      <a:pt x="80" y="152"/>
                      <a:pt x="79" y="152"/>
                    </a:cubicBezTo>
                    <a:cubicBezTo>
                      <a:pt x="80" y="148"/>
                      <a:pt x="80" y="145"/>
                      <a:pt x="80" y="142"/>
                    </a:cubicBezTo>
                    <a:cubicBezTo>
                      <a:pt x="78" y="132"/>
                      <a:pt x="67" y="127"/>
                      <a:pt x="58" y="125"/>
                    </a:cubicBezTo>
                    <a:cubicBezTo>
                      <a:pt x="61" y="123"/>
                      <a:pt x="65" y="121"/>
                      <a:pt x="67" y="119"/>
                    </a:cubicBezTo>
                    <a:cubicBezTo>
                      <a:pt x="71" y="116"/>
                      <a:pt x="71" y="109"/>
                      <a:pt x="71" y="104"/>
                    </a:cubicBezTo>
                    <a:cubicBezTo>
                      <a:pt x="71" y="98"/>
                      <a:pt x="65" y="93"/>
                      <a:pt x="58" y="90"/>
                    </a:cubicBezTo>
                    <a:cubicBezTo>
                      <a:pt x="63" y="88"/>
                      <a:pt x="67" y="85"/>
                      <a:pt x="69" y="80"/>
                    </a:cubicBezTo>
                    <a:cubicBezTo>
                      <a:pt x="72" y="73"/>
                      <a:pt x="69" y="67"/>
                      <a:pt x="65" y="61"/>
                    </a:cubicBezTo>
                    <a:cubicBezTo>
                      <a:pt x="66" y="61"/>
                      <a:pt x="67" y="61"/>
                      <a:pt x="67" y="61"/>
                    </a:cubicBezTo>
                    <a:cubicBezTo>
                      <a:pt x="72" y="61"/>
                      <a:pt x="77" y="60"/>
                      <a:pt x="80" y="59"/>
                    </a:cubicBezTo>
                    <a:cubicBezTo>
                      <a:pt x="87" y="55"/>
                      <a:pt x="88" y="47"/>
                      <a:pt x="87" y="39"/>
                    </a:cubicBezTo>
                    <a:cubicBezTo>
                      <a:pt x="90" y="40"/>
                      <a:pt x="93" y="41"/>
                      <a:pt x="96" y="41"/>
                    </a:cubicBezTo>
                    <a:cubicBezTo>
                      <a:pt x="99" y="41"/>
                      <a:pt x="101" y="40"/>
                      <a:pt x="104" y="40"/>
                    </a:cubicBezTo>
                    <a:cubicBezTo>
                      <a:pt x="109" y="38"/>
                      <a:pt x="113" y="35"/>
                      <a:pt x="114" y="30"/>
                    </a:cubicBezTo>
                    <a:cubicBezTo>
                      <a:pt x="117" y="32"/>
                      <a:pt x="120" y="34"/>
                      <a:pt x="124" y="34"/>
                    </a:cubicBezTo>
                    <a:cubicBezTo>
                      <a:pt x="124" y="34"/>
                      <a:pt x="125" y="34"/>
                      <a:pt x="126" y="34"/>
                    </a:cubicBezTo>
                    <a:cubicBezTo>
                      <a:pt x="131" y="34"/>
                      <a:pt x="136" y="33"/>
                      <a:pt x="139" y="30"/>
                    </a:cubicBezTo>
                    <a:cubicBezTo>
                      <a:pt x="140" y="33"/>
                      <a:pt x="143" y="35"/>
                      <a:pt x="150" y="36"/>
                    </a:cubicBezTo>
                    <a:cubicBezTo>
                      <a:pt x="150" y="36"/>
                      <a:pt x="151" y="36"/>
                      <a:pt x="152" y="36"/>
                    </a:cubicBezTo>
                    <a:cubicBezTo>
                      <a:pt x="153" y="36"/>
                      <a:pt x="153" y="36"/>
                      <a:pt x="154" y="36"/>
                    </a:cubicBezTo>
                    <a:cubicBezTo>
                      <a:pt x="153" y="34"/>
                      <a:pt x="152" y="32"/>
                      <a:pt x="150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6" y="30"/>
                      <a:pt x="145" y="27"/>
                      <a:pt x="145" y="23"/>
                    </a:cubicBezTo>
                    <a:cubicBezTo>
                      <a:pt x="145" y="23"/>
                      <a:pt x="146" y="23"/>
                      <a:pt x="146" y="23"/>
                    </a:cubicBezTo>
                    <a:cubicBezTo>
                      <a:pt x="144" y="19"/>
                      <a:pt x="142" y="14"/>
                      <a:pt x="140" y="9"/>
                    </a:cubicBezTo>
                    <a:cubicBezTo>
                      <a:pt x="130" y="4"/>
                      <a:pt x="115" y="0"/>
                      <a:pt x="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0" name="Freeform 388"/>
              <p:cNvSpPr>
                <a:spLocks noEditPoints="1"/>
              </p:cNvSpPr>
              <p:nvPr/>
            </p:nvSpPr>
            <p:spPr bwMode="auto">
              <a:xfrm>
                <a:off x="7341" y="3868"/>
                <a:ext cx="101" cy="94"/>
              </a:xfrm>
              <a:custGeom>
                <a:avLst/>
                <a:gdLst>
                  <a:gd name="T0" fmla="*/ 203 w 206"/>
                  <a:gd name="T1" fmla="*/ 148 h 191"/>
                  <a:gd name="T2" fmla="*/ 42 w 206"/>
                  <a:gd name="T3" fmla="*/ 20 h 191"/>
                  <a:gd name="T4" fmla="*/ 42 w 206"/>
                  <a:gd name="T5" fmla="*/ 20 h 191"/>
                  <a:gd name="T6" fmla="*/ 28 w 206"/>
                  <a:gd name="T7" fmla="*/ 142 h 191"/>
                  <a:gd name="T8" fmla="*/ 38 w 206"/>
                  <a:gd name="T9" fmla="*/ 152 h 191"/>
                  <a:gd name="T10" fmla="*/ 33 w 206"/>
                  <a:gd name="T11" fmla="*/ 163 h 191"/>
                  <a:gd name="T12" fmla="*/ 28 w 206"/>
                  <a:gd name="T13" fmla="*/ 135 h 191"/>
                  <a:gd name="T14" fmla="*/ 36 w 206"/>
                  <a:gd name="T15" fmla="*/ 125 h 191"/>
                  <a:gd name="T16" fmla="*/ 193 w 206"/>
                  <a:gd name="T17" fmla="*/ 104 h 191"/>
                  <a:gd name="T18" fmla="*/ 182 w 206"/>
                  <a:gd name="T19" fmla="*/ 83 h 191"/>
                  <a:gd name="T20" fmla="*/ 34 w 206"/>
                  <a:gd name="T21" fmla="*/ 101 h 191"/>
                  <a:gd name="T22" fmla="*/ 45 w 206"/>
                  <a:gd name="T23" fmla="*/ 74 h 191"/>
                  <a:gd name="T24" fmla="*/ 34 w 206"/>
                  <a:gd name="T25" fmla="*/ 101 h 191"/>
                  <a:gd name="T26" fmla="*/ 159 w 206"/>
                  <a:gd name="T27" fmla="*/ 79 h 191"/>
                  <a:gd name="T28" fmla="*/ 150 w 206"/>
                  <a:gd name="T29" fmla="*/ 60 h 191"/>
                  <a:gd name="T30" fmla="*/ 176 w 206"/>
                  <a:gd name="T31" fmla="*/ 77 h 191"/>
                  <a:gd name="T32" fmla="*/ 165 w 206"/>
                  <a:gd name="T33" fmla="*/ 81 h 191"/>
                  <a:gd name="T34" fmla="*/ 50 w 206"/>
                  <a:gd name="T35" fmla="*/ 69 h 191"/>
                  <a:gd name="T36" fmla="*/ 70 w 206"/>
                  <a:gd name="T37" fmla="*/ 70 h 191"/>
                  <a:gd name="T38" fmla="*/ 133 w 206"/>
                  <a:gd name="T39" fmla="*/ 63 h 191"/>
                  <a:gd name="T40" fmla="*/ 145 w 206"/>
                  <a:gd name="T41" fmla="*/ 55 h 191"/>
                  <a:gd name="T42" fmla="*/ 135 w 206"/>
                  <a:gd name="T43" fmla="*/ 63 h 191"/>
                  <a:gd name="T44" fmla="*/ 97 w 206"/>
                  <a:gd name="T45" fmla="*/ 64 h 191"/>
                  <a:gd name="T46" fmla="*/ 86 w 206"/>
                  <a:gd name="T47" fmla="*/ 51 h 191"/>
                  <a:gd name="T48" fmla="*/ 107 w 206"/>
                  <a:gd name="T49" fmla="*/ 54 h 191"/>
                  <a:gd name="T50" fmla="*/ 101 w 206"/>
                  <a:gd name="T51" fmla="*/ 0 h 191"/>
                  <a:gd name="T52" fmla="*/ 13 w 206"/>
                  <a:gd name="T53" fmla="*/ 52 h 191"/>
                  <a:gd name="T54" fmla="*/ 7 w 206"/>
                  <a:gd name="T55" fmla="*/ 142 h 191"/>
                  <a:gd name="T56" fmla="*/ 17 w 206"/>
                  <a:gd name="T57" fmla="*/ 163 h 191"/>
                  <a:gd name="T58" fmla="*/ 41 w 206"/>
                  <a:gd name="T59" fmla="*/ 191 h 191"/>
                  <a:gd name="T60" fmla="*/ 36 w 206"/>
                  <a:gd name="T61" fmla="*/ 171 h 191"/>
                  <a:gd name="T62" fmla="*/ 45 w 206"/>
                  <a:gd name="T63" fmla="*/ 174 h 191"/>
                  <a:gd name="T64" fmla="*/ 50 w 206"/>
                  <a:gd name="T65" fmla="*/ 174 h 191"/>
                  <a:gd name="T66" fmla="*/ 42 w 206"/>
                  <a:gd name="T67" fmla="*/ 163 h 191"/>
                  <a:gd name="T68" fmla="*/ 42 w 206"/>
                  <a:gd name="T69" fmla="*/ 146 h 191"/>
                  <a:gd name="T70" fmla="*/ 43 w 206"/>
                  <a:gd name="T71" fmla="*/ 123 h 191"/>
                  <a:gd name="T72" fmla="*/ 55 w 206"/>
                  <a:gd name="T73" fmla="*/ 93 h 191"/>
                  <a:gd name="T74" fmla="*/ 63 w 206"/>
                  <a:gd name="T75" fmla="*/ 79 h 191"/>
                  <a:gd name="T76" fmla="*/ 79 w 206"/>
                  <a:gd name="T77" fmla="*/ 61 h 191"/>
                  <a:gd name="T78" fmla="*/ 97 w 206"/>
                  <a:gd name="T79" fmla="*/ 71 h 191"/>
                  <a:gd name="T80" fmla="*/ 113 w 206"/>
                  <a:gd name="T81" fmla="*/ 51 h 191"/>
                  <a:gd name="T82" fmla="*/ 134 w 206"/>
                  <a:gd name="T83" fmla="*/ 69 h 191"/>
                  <a:gd name="T84" fmla="*/ 149 w 206"/>
                  <a:gd name="T85" fmla="*/ 80 h 191"/>
                  <a:gd name="T86" fmla="*/ 162 w 206"/>
                  <a:gd name="T87" fmla="*/ 87 h 191"/>
                  <a:gd name="T88" fmla="*/ 173 w 206"/>
                  <a:gd name="T89" fmla="*/ 89 h 191"/>
                  <a:gd name="T90" fmla="*/ 189 w 206"/>
                  <a:gd name="T91" fmla="*/ 110 h 191"/>
                  <a:gd name="T92" fmla="*/ 181 w 206"/>
                  <a:gd name="T93" fmla="*/ 135 h 191"/>
                  <a:gd name="T94" fmla="*/ 186 w 206"/>
                  <a:gd name="T95" fmla="*/ 130 h 191"/>
                  <a:gd name="T96" fmla="*/ 196 w 206"/>
                  <a:gd name="T97" fmla="*/ 112 h 191"/>
                  <a:gd name="T98" fmla="*/ 206 w 206"/>
                  <a:gd name="T99" fmla="*/ 100 h 191"/>
                  <a:gd name="T100" fmla="*/ 144 w 206"/>
                  <a:gd name="T101" fmla="*/ 14 h 191"/>
                  <a:gd name="T102" fmla="*/ 101 w 206"/>
                  <a:gd name="T103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6" h="191">
                    <a:moveTo>
                      <a:pt x="204" y="147"/>
                    </a:moveTo>
                    <a:cubicBezTo>
                      <a:pt x="204" y="147"/>
                      <a:pt x="203" y="148"/>
                      <a:pt x="203" y="148"/>
                    </a:cubicBezTo>
                    <a:cubicBezTo>
                      <a:pt x="203" y="148"/>
                      <a:pt x="204" y="147"/>
                      <a:pt x="204" y="147"/>
                    </a:cubicBezTo>
                    <a:moveTo>
                      <a:pt x="42" y="20"/>
                    </a:moveTo>
                    <a:cubicBezTo>
                      <a:pt x="37" y="23"/>
                      <a:pt x="32" y="27"/>
                      <a:pt x="28" y="32"/>
                    </a:cubicBezTo>
                    <a:cubicBezTo>
                      <a:pt x="33" y="28"/>
                      <a:pt x="38" y="24"/>
                      <a:pt x="42" y="20"/>
                    </a:cubicBezTo>
                    <a:moveTo>
                      <a:pt x="31" y="156"/>
                    </a:moveTo>
                    <a:cubicBezTo>
                      <a:pt x="30" y="152"/>
                      <a:pt x="29" y="147"/>
                      <a:pt x="28" y="142"/>
                    </a:cubicBezTo>
                    <a:cubicBezTo>
                      <a:pt x="29" y="142"/>
                      <a:pt x="29" y="142"/>
                      <a:pt x="30" y="142"/>
                    </a:cubicBezTo>
                    <a:cubicBezTo>
                      <a:pt x="34" y="142"/>
                      <a:pt x="37" y="147"/>
                      <a:pt x="38" y="152"/>
                    </a:cubicBezTo>
                    <a:cubicBezTo>
                      <a:pt x="39" y="157"/>
                      <a:pt x="36" y="161"/>
                      <a:pt x="34" y="164"/>
                    </a:cubicBezTo>
                    <a:cubicBezTo>
                      <a:pt x="33" y="164"/>
                      <a:pt x="33" y="163"/>
                      <a:pt x="33" y="163"/>
                    </a:cubicBezTo>
                    <a:cubicBezTo>
                      <a:pt x="32" y="161"/>
                      <a:pt x="32" y="158"/>
                      <a:pt x="31" y="156"/>
                    </a:cubicBezTo>
                    <a:moveTo>
                      <a:pt x="28" y="135"/>
                    </a:moveTo>
                    <a:cubicBezTo>
                      <a:pt x="27" y="126"/>
                      <a:pt x="27" y="116"/>
                      <a:pt x="29" y="107"/>
                    </a:cubicBezTo>
                    <a:cubicBezTo>
                      <a:pt x="35" y="111"/>
                      <a:pt x="37" y="116"/>
                      <a:pt x="36" y="125"/>
                    </a:cubicBezTo>
                    <a:cubicBezTo>
                      <a:pt x="36" y="131"/>
                      <a:pt x="32" y="133"/>
                      <a:pt x="28" y="135"/>
                    </a:cubicBezTo>
                    <a:moveTo>
                      <a:pt x="193" y="104"/>
                    </a:moveTo>
                    <a:cubicBezTo>
                      <a:pt x="188" y="103"/>
                      <a:pt x="184" y="102"/>
                      <a:pt x="181" y="95"/>
                    </a:cubicBezTo>
                    <a:cubicBezTo>
                      <a:pt x="178" y="90"/>
                      <a:pt x="180" y="87"/>
                      <a:pt x="182" y="83"/>
                    </a:cubicBezTo>
                    <a:cubicBezTo>
                      <a:pt x="186" y="90"/>
                      <a:pt x="190" y="97"/>
                      <a:pt x="193" y="104"/>
                    </a:cubicBezTo>
                    <a:moveTo>
                      <a:pt x="34" y="101"/>
                    </a:moveTo>
                    <a:cubicBezTo>
                      <a:pt x="33" y="101"/>
                      <a:pt x="32" y="101"/>
                      <a:pt x="31" y="101"/>
                    </a:cubicBezTo>
                    <a:cubicBezTo>
                      <a:pt x="34" y="91"/>
                      <a:pt x="38" y="82"/>
                      <a:pt x="45" y="74"/>
                    </a:cubicBezTo>
                    <a:cubicBezTo>
                      <a:pt x="50" y="77"/>
                      <a:pt x="50" y="91"/>
                      <a:pt x="49" y="93"/>
                    </a:cubicBezTo>
                    <a:cubicBezTo>
                      <a:pt x="46" y="98"/>
                      <a:pt x="40" y="101"/>
                      <a:pt x="34" y="101"/>
                    </a:cubicBezTo>
                    <a:moveTo>
                      <a:pt x="165" y="81"/>
                    </a:moveTo>
                    <a:cubicBezTo>
                      <a:pt x="163" y="81"/>
                      <a:pt x="161" y="80"/>
                      <a:pt x="159" y="79"/>
                    </a:cubicBezTo>
                    <a:cubicBezTo>
                      <a:pt x="158" y="78"/>
                      <a:pt x="157" y="78"/>
                      <a:pt x="156" y="77"/>
                    </a:cubicBezTo>
                    <a:cubicBezTo>
                      <a:pt x="151" y="75"/>
                      <a:pt x="149" y="66"/>
                      <a:pt x="150" y="60"/>
                    </a:cubicBezTo>
                    <a:cubicBezTo>
                      <a:pt x="150" y="59"/>
                      <a:pt x="151" y="59"/>
                      <a:pt x="151" y="58"/>
                    </a:cubicBezTo>
                    <a:cubicBezTo>
                      <a:pt x="161" y="63"/>
                      <a:pt x="169" y="69"/>
                      <a:pt x="176" y="77"/>
                    </a:cubicBezTo>
                    <a:cubicBezTo>
                      <a:pt x="175" y="77"/>
                      <a:pt x="173" y="78"/>
                      <a:pt x="171" y="79"/>
                    </a:cubicBezTo>
                    <a:cubicBezTo>
                      <a:pt x="169" y="80"/>
                      <a:pt x="167" y="81"/>
                      <a:pt x="165" y="81"/>
                    </a:cubicBezTo>
                    <a:moveTo>
                      <a:pt x="63" y="73"/>
                    </a:moveTo>
                    <a:cubicBezTo>
                      <a:pt x="59" y="73"/>
                      <a:pt x="54" y="71"/>
                      <a:pt x="50" y="69"/>
                    </a:cubicBezTo>
                    <a:cubicBezTo>
                      <a:pt x="56" y="63"/>
                      <a:pt x="64" y="59"/>
                      <a:pt x="73" y="55"/>
                    </a:cubicBezTo>
                    <a:cubicBezTo>
                      <a:pt x="74" y="60"/>
                      <a:pt x="74" y="66"/>
                      <a:pt x="70" y="70"/>
                    </a:cubicBezTo>
                    <a:cubicBezTo>
                      <a:pt x="68" y="72"/>
                      <a:pt x="66" y="73"/>
                      <a:pt x="63" y="73"/>
                    </a:cubicBezTo>
                    <a:moveTo>
                      <a:pt x="133" y="63"/>
                    </a:moveTo>
                    <a:cubicBezTo>
                      <a:pt x="127" y="63"/>
                      <a:pt x="122" y="55"/>
                      <a:pt x="119" y="49"/>
                    </a:cubicBezTo>
                    <a:cubicBezTo>
                      <a:pt x="128" y="50"/>
                      <a:pt x="137" y="52"/>
                      <a:pt x="145" y="55"/>
                    </a:cubicBezTo>
                    <a:cubicBezTo>
                      <a:pt x="145" y="56"/>
                      <a:pt x="145" y="57"/>
                      <a:pt x="144" y="57"/>
                    </a:cubicBezTo>
                    <a:cubicBezTo>
                      <a:pt x="142" y="60"/>
                      <a:pt x="138" y="62"/>
                      <a:pt x="135" y="63"/>
                    </a:cubicBezTo>
                    <a:cubicBezTo>
                      <a:pt x="135" y="63"/>
                      <a:pt x="134" y="63"/>
                      <a:pt x="133" y="63"/>
                    </a:cubicBezTo>
                    <a:moveTo>
                      <a:pt x="97" y="64"/>
                    </a:moveTo>
                    <a:cubicBezTo>
                      <a:pt x="91" y="64"/>
                      <a:pt x="84" y="59"/>
                      <a:pt x="80" y="53"/>
                    </a:cubicBezTo>
                    <a:cubicBezTo>
                      <a:pt x="82" y="52"/>
                      <a:pt x="84" y="52"/>
                      <a:pt x="86" y="51"/>
                    </a:cubicBezTo>
                    <a:cubicBezTo>
                      <a:pt x="94" y="50"/>
                      <a:pt x="101" y="49"/>
                      <a:pt x="108" y="49"/>
                    </a:cubicBezTo>
                    <a:cubicBezTo>
                      <a:pt x="108" y="51"/>
                      <a:pt x="107" y="53"/>
                      <a:pt x="107" y="54"/>
                    </a:cubicBezTo>
                    <a:cubicBezTo>
                      <a:pt x="105" y="62"/>
                      <a:pt x="101" y="64"/>
                      <a:pt x="97" y="64"/>
                    </a:cubicBezTo>
                    <a:moveTo>
                      <a:pt x="101" y="0"/>
                    </a:moveTo>
                    <a:cubicBezTo>
                      <a:pt x="89" y="0"/>
                      <a:pt x="77" y="2"/>
                      <a:pt x="65" y="7"/>
                    </a:cubicBezTo>
                    <a:cubicBezTo>
                      <a:pt x="55" y="29"/>
                      <a:pt x="36" y="46"/>
                      <a:pt x="13" y="52"/>
                    </a:cubicBezTo>
                    <a:cubicBezTo>
                      <a:pt x="4" y="66"/>
                      <a:pt x="0" y="81"/>
                      <a:pt x="0" y="96"/>
                    </a:cubicBezTo>
                    <a:cubicBezTo>
                      <a:pt x="0" y="114"/>
                      <a:pt x="3" y="130"/>
                      <a:pt x="7" y="142"/>
                    </a:cubicBezTo>
                    <a:cubicBezTo>
                      <a:pt x="9" y="147"/>
                      <a:pt x="11" y="152"/>
                      <a:pt x="13" y="156"/>
                    </a:cubicBezTo>
                    <a:cubicBezTo>
                      <a:pt x="15" y="159"/>
                      <a:pt x="16" y="161"/>
                      <a:pt x="17" y="163"/>
                    </a:cubicBezTo>
                    <a:cubicBezTo>
                      <a:pt x="19" y="165"/>
                      <a:pt x="20" y="167"/>
                      <a:pt x="21" y="169"/>
                    </a:cubicBezTo>
                    <a:cubicBezTo>
                      <a:pt x="29" y="181"/>
                      <a:pt x="38" y="188"/>
                      <a:pt x="41" y="191"/>
                    </a:cubicBezTo>
                    <a:cubicBezTo>
                      <a:pt x="42" y="189"/>
                      <a:pt x="43" y="187"/>
                      <a:pt x="44" y="185"/>
                    </a:cubicBezTo>
                    <a:cubicBezTo>
                      <a:pt x="41" y="181"/>
                      <a:pt x="38" y="176"/>
                      <a:pt x="36" y="171"/>
                    </a:cubicBezTo>
                    <a:cubicBezTo>
                      <a:pt x="37" y="170"/>
                      <a:pt x="38" y="170"/>
                      <a:pt x="39" y="170"/>
                    </a:cubicBezTo>
                    <a:cubicBezTo>
                      <a:pt x="42" y="170"/>
                      <a:pt x="43" y="171"/>
                      <a:pt x="45" y="174"/>
                    </a:cubicBezTo>
                    <a:cubicBezTo>
                      <a:pt x="45" y="176"/>
                      <a:pt x="46" y="179"/>
                      <a:pt x="45" y="182"/>
                    </a:cubicBezTo>
                    <a:cubicBezTo>
                      <a:pt x="47" y="179"/>
                      <a:pt x="49" y="176"/>
                      <a:pt x="50" y="174"/>
                    </a:cubicBezTo>
                    <a:cubicBezTo>
                      <a:pt x="50" y="173"/>
                      <a:pt x="50" y="173"/>
                      <a:pt x="50" y="172"/>
                    </a:cubicBezTo>
                    <a:cubicBezTo>
                      <a:pt x="48" y="165"/>
                      <a:pt x="45" y="163"/>
                      <a:pt x="42" y="163"/>
                    </a:cubicBezTo>
                    <a:cubicBezTo>
                      <a:pt x="41" y="163"/>
                      <a:pt x="41" y="163"/>
                      <a:pt x="41" y="163"/>
                    </a:cubicBezTo>
                    <a:cubicBezTo>
                      <a:pt x="44" y="158"/>
                      <a:pt x="44" y="152"/>
                      <a:pt x="42" y="146"/>
                    </a:cubicBezTo>
                    <a:cubicBezTo>
                      <a:pt x="41" y="142"/>
                      <a:pt x="39" y="139"/>
                      <a:pt x="36" y="137"/>
                    </a:cubicBezTo>
                    <a:cubicBezTo>
                      <a:pt x="40" y="134"/>
                      <a:pt x="43" y="130"/>
                      <a:pt x="43" y="123"/>
                    </a:cubicBezTo>
                    <a:cubicBezTo>
                      <a:pt x="43" y="116"/>
                      <a:pt x="41" y="111"/>
                      <a:pt x="38" y="107"/>
                    </a:cubicBezTo>
                    <a:cubicBezTo>
                      <a:pt x="46" y="106"/>
                      <a:pt x="53" y="101"/>
                      <a:pt x="55" y="93"/>
                    </a:cubicBezTo>
                    <a:cubicBezTo>
                      <a:pt x="56" y="90"/>
                      <a:pt x="55" y="83"/>
                      <a:pt x="54" y="77"/>
                    </a:cubicBezTo>
                    <a:cubicBezTo>
                      <a:pt x="57" y="78"/>
                      <a:pt x="60" y="79"/>
                      <a:pt x="63" y="79"/>
                    </a:cubicBezTo>
                    <a:cubicBezTo>
                      <a:pt x="67" y="79"/>
                      <a:pt x="70" y="78"/>
                      <a:pt x="73" y="76"/>
                    </a:cubicBezTo>
                    <a:cubicBezTo>
                      <a:pt x="77" y="72"/>
                      <a:pt x="79" y="67"/>
                      <a:pt x="79" y="61"/>
                    </a:cubicBezTo>
                    <a:cubicBezTo>
                      <a:pt x="84" y="67"/>
                      <a:pt x="90" y="72"/>
                      <a:pt x="95" y="72"/>
                    </a:cubicBezTo>
                    <a:cubicBezTo>
                      <a:pt x="95" y="72"/>
                      <a:pt x="96" y="71"/>
                      <a:pt x="97" y="71"/>
                    </a:cubicBezTo>
                    <a:cubicBezTo>
                      <a:pt x="101" y="70"/>
                      <a:pt x="108" y="68"/>
                      <a:pt x="110" y="63"/>
                    </a:cubicBezTo>
                    <a:cubicBezTo>
                      <a:pt x="111" y="60"/>
                      <a:pt x="112" y="55"/>
                      <a:pt x="113" y="51"/>
                    </a:cubicBezTo>
                    <a:cubicBezTo>
                      <a:pt x="117" y="60"/>
                      <a:pt x="124" y="69"/>
                      <a:pt x="133" y="69"/>
                    </a:cubicBezTo>
                    <a:cubicBezTo>
                      <a:pt x="133" y="69"/>
                      <a:pt x="134" y="69"/>
                      <a:pt x="134" y="69"/>
                    </a:cubicBezTo>
                    <a:cubicBezTo>
                      <a:pt x="137" y="69"/>
                      <a:pt x="141" y="67"/>
                      <a:pt x="144" y="65"/>
                    </a:cubicBezTo>
                    <a:cubicBezTo>
                      <a:pt x="145" y="70"/>
                      <a:pt x="146" y="76"/>
                      <a:pt x="149" y="80"/>
                    </a:cubicBezTo>
                    <a:cubicBezTo>
                      <a:pt x="150" y="82"/>
                      <a:pt x="158" y="87"/>
                      <a:pt x="161" y="87"/>
                    </a:cubicBezTo>
                    <a:cubicBezTo>
                      <a:pt x="162" y="87"/>
                      <a:pt x="162" y="87"/>
                      <a:pt x="162" y="87"/>
                    </a:cubicBezTo>
                    <a:cubicBezTo>
                      <a:pt x="167" y="87"/>
                      <a:pt x="170" y="86"/>
                      <a:pt x="174" y="84"/>
                    </a:cubicBezTo>
                    <a:cubicBezTo>
                      <a:pt x="173" y="85"/>
                      <a:pt x="173" y="87"/>
                      <a:pt x="173" y="89"/>
                    </a:cubicBezTo>
                    <a:cubicBezTo>
                      <a:pt x="172" y="92"/>
                      <a:pt x="176" y="97"/>
                      <a:pt x="177" y="101"/>
                    </a:cubicBezTo>
                    <a:cubicBezTo>
                      <a:pt x="179" y="106"/>
                      <a:pt x="184" y="108"/>
                      <a:pt x="189" y="110"/>
                    </a:cubicBezTo>
                    <a:cubicBezTo>
                      <a:pt x="183" y="115"/>
                      <a:pt x="180" y="124"/>
                      <a:pt x="181" y="131"/>
                    </a:cubicBezTo>
                    <a:cubicBezTo>
                      <a:pt x="181" y="132"/>
                      <a:pt x="181" y="134"/>
                      <a:pt x="181" y="135"/>
                    </a:cubicBezTo>
                    <a:cubicBezTo>
                      <a:pt x="182" y="135"/>
                      <a:pt x="183" y="134"/>
                      <a:pt x="184" y="133"/>
                    </a:cubicBezTo>
                    <a:cubicBezTo>
                      <a:pt x="184" y="132"/>
                      <a:pt x="185" y="131"/>
                      <a:pt x="186" y="130"/>
                    </a:cubicBezTo>
                    <a:cubicBezTo>
                      <a:pt x="186" y="127"/>
                      <a:pt x="186" y="125"/>
                      <a:pt x="188" y="122"/>
                    </a:cubicBezTo>
                    <a:cubicBezTo>
                      <a:pt x="190" y="119"/>
                      <a:pt x="192" y="114"/>
                      <a:pt x="196" y="112"/>
                    </a:cubicBezTo>
                    <a:cubicBezTo>
                      <a:pt x="196" y="113"/>
                      <a:pt x="196" y="114"/>
                      <a:pt x="197" y="115"/>
                    </a:cubicBezTo>
                    <a:cubicBezTo>
                      <a:pt x="200" y="111"/>
                      <a:pt x="203" y="106"/>
                      <a:pt x="206" y="100"/>
                    </a:cubicBezTo>
                    <a:cubicBezTo>
                      <a:pt x="201" y="72"/>
                      <a:pt x="186" y="37"/>
                      <a:pt x="149" y="14"/>
                    </a:cubicBezTo>
                    <a:cubicBezTo>
                      <a:pt x="148" y="14"/>
                      <a:pt x="146" y="14"/>
                      <a:pt x="144" y="14"/>
                    </a:cubicBezTo>
                    <a:cubicBezTo>
                      <a:pt x="144" y="14"/>
                      <a:pt x="143" y="14"/>
                      <a:pt x="143" y="14"/>
                    </a:cubicBezTo>
                    <a:cubicBezTo>
                      <a:pt x="127" y="14"/>
                      <a:pt x="113" y="9"/>
                      <a:pt x="10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1" name="Freeform 389"/>
              <p:cNvSpPr>
                <a:spLocks noEditPoints="1"/>
              </p:cNvSpPr>
              <p:nvPr/>
            </p:nvSpPr>
            <p:spPr bwMode="auto">
              <a:xfrm>
                <a:off x="7354" y="3935"/>
                <a:ext cx="96" cy="101"/>
              </a:xfrm>
              <a:custGeom>
                <a:avLst/>
                <a:gdLst>
                  <a:gd name="T0" fmla="*/ 86 w 196"/>
                  <a:gd name="T1" fmla="*/ 186 h 205"/>
                  <a:gd name="T2" fmla="*/ 54 w 196"/>
                  <a:gd name="T3" fmla="*/ 177 h 205"/>
                  <a:gd name="T4" fmla="*/ 29 w 196"/>
                  <a:gd name="T5" fmla="*/ 152 h 205"/>
                  <a:gd name="T6" fmla="*/ 18 w 196"/>
                  <a:gd name="T7" fmla="*/ 117 h 205"/>
                  <a:gd name="T8" fmla="*/ 19 w 196"/>
                  <a:gd name="T9" fmla="*/ 116 h 205"/>
                  <a:gd name="T10" fmla="*/ 48 w 196"/>
                  <a:gd name="T11" fmla="*/ 38 h 205"/>
                  <a:gd name="T12" fmla="*/ 88 w 196"/>
                  <a:gd name="T13" fmla="*/ 29 h 205"/>
                  <a:gd name="T14" fmla="*/ 163 w 196"/>
                  <a:gd name="T15" fmla="*/ 128 h 205"/>
                  <a:gd name="T16" fmla="*/ 86 w 196"/>
                  <a:gd name="T17" fmla="*/ 186 h 205"/>
                  <a:gd name="T18" fmla="*/ 101 w 196"/>
                  <a:gd name="T19" fmla="*/ 0 h 205"/>
                  <a:gd name="T20" fmla="*/ 94 w 196"/>
                  <a:gd name="T21" fmla="*/ 1 h 205"/>
                  <a:gd name="T22" fmla="*/ 27 w 196"/>
                  <a:gd name="T23" fmla="*/ 33 h 205"/>
                  <a:gd name="T24" fmla="*/ 24 w 196"/>
                  <a:gd name="T25" fmla="*/ 37 h 205"/>
                  <a:gd name="T26" fmla="*/ 19 w 196"/>
                  <a:gd name="T27" fmla="*/ 45 h 205"/>
                  <a:gd name="T28" fmla="*/ 18 w 196"/>
                  <a:gd name="T29" fmla="*/ 48 h 205"/>
                  <a:gd name="T30" fmla="*/ 15 w 196"/>
                  <a:gd name="T31" fmla="*/ 54 h 205"/>
                  <a:gd name="T32" fmla="*/ 8 w 196"/>
                  <a:gd name="T33" fmla="*/ 74 h 205"/>
                  <a:gd name="T34" fmla="*/ 14 w 196"/>
                  <a:gd name="T35" fmla="*/ 153 h 205"/>
                  <a:gd name="T36" fmla="*/ 16 w 196"/>
                  <a:gd name="T37" fmla="*/ 157 h 205"/>
                  <a:gd name="T38" fmla="*/ 24 w 196"/>
                  <a:gd name="T39" fmla="*/ 170 h 205"/>
                  <a:gd name="T40" fmla="*/ 39 w 196"/>
                  <a:gd name="T41" fmla="*/ 187 h 205"/>
                  <a:gd name="T42" fmla="*/ 90 w 196"/>
                  <a:gd name="T43" fmla="*/ 205 h 205"/>
                  <a:gd name="T44" fmla="*/ 103 w 196"/>
                  <a:gd name="T45" fmla="*/ 204 h 205"/>
                  <a:gd name="T46" fmla="*/ 138 w 196"/>
                  <a:gd name="T47" fmla="*/ 194 h 205"/>
                  <a:gd name="T48" fmla="*/ 155 w 196"/>
                  <a:gd name="T49" fmla="*/ 184 h 205"/>
                  <a:gd name="T50" fmla="*/ 191 w 196"/>
                  <a:gd name="T51" fmla="*/ 129 h 205"/>
                  <a:gd name="T52" fmla="*/ 165 w 196"/>
                  <a:gd name="T53" fmla="*/ 28 h 205"/>
                  <a:gd name="T54" fmla="*/ 160 w 196"/>
                  <a:gd name="T55" fmla="*/ 24 h 205"/>
                  <a:gd name="T56" fmla="*/ 156 w 196"/>
                  <a:gd name="T57" fmla="*/ 20 h 205"/>
                  <a:gd name="T58" fmla="*/ 146 w 196"/>
                  <a:gd name="T59" fmla="*/ 13 h 205"/>
                  <a:gd name="T60" fmla="*/ 137 w 196"/>
                  <a:gd name="T61" fmla="*/ 9 h 205"/>
                  <a:gd name="T62" fmla="*/ 101 w 196"/>
                  <a:gd name="T63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6" h="205">
                    <a:moveTo>
                      <a:pt x="86" y="186"/>
                    </a:moveTo>
                    <a:cubicBezTo>
                      <a:pt x="74" y="186"/>
                      <a:pt x="62" y="183"/>
                      <a:pt x="54" y="177"/>
                    </a:cubicBezTo>
                    <a:cubicBezTo>
                      <a:pt x="45" y="171"/>
                      <a:pt x="35" y="161"/>
                      <a:pt x="29" y="152"/>
                    </a:cubicBezTo>
                    <a:cubicBezTo>
                      <a:pt x="22" y="142"/>
                      <a:pt x="20" y="129"/>
                      <a:pt x="18" y="117"/>
                    </a:cubicBezTo>
                    <a:cubicBezTo>
                      <a:pt x="19" y="116"/>
                      <a:pt x="19" y="116"/>
                      <a:pt x="19" y="116"/>
                    </a:cubicBezTo>
                    <a:cubicBezTo>
                      <a:pt x="18" y="107"/>
                      <a:pt x="15" y="61"/>
                      <a:pt x="48" y="38"/>
                    </a:cubicBezTo>
                    <a:cubicBezTo>
                      <a:pt x="55" y="33"/>
                      <a:pt x="70" y="29"/>
                      <a:pt x="88" y="29"/>
                    </a:cubicBezTo>
                    <a:cubicBezTo>
                      <a:pt x="128" y="29"/>
                      <a:pt x="178" y="50"/>
                      <a:pt x="163" y="128"/>
                    </a:cubicBezTo>
                    <a:cubicBezTo>
                      <a:pt x="156" y="167"/>
                      <a:pt x="118" y="186"/>
                      <a:pt x="86" y="186"/>
                    </a:cubicBezTo>
                    <a:moveTo>
                      <a:pt x="101" y="0"/>
                    </a:moveTo>
                    <a:cubicBezTo>
                      <a:pt x="98" y="0"/>
                      <a:pt x="96" y="0"/>
                      <a:pt x="94" y="1"/>
                    </a:cubicBezTo>
                    <a:cubicBezTo>
                      <a:pt x="60" y="3"/>
                      <a:pt x="34" y="23"/>
                      <a:pt x="27" y="33"/>
                    </a:cubicBezTo>
                    <a:cubicBezTo>
                      <a:pt x="26" y="34"/>
                      <a:pt x="25" y="35"/>
                      <a:pt x="24" y="37"/>
                    </a:cubicBezTo>
                    <a:cubicBezTo>
                      <a:pt x="23" y="39"/>
                      <a:pt x="21" y="42"/>
                      <a:pt x="19" y="45"/>
                    </a:cubicBezTo>
                    <a:cubicBezTo>
                      <a:pt x="19" y="46"/>
                      <a:pt x="18" y="47"/>
                      <a:pt x="18" y="48"/>
                    </a:cubicBezTo>
                    <a:cubicBezTo>
                      <a:pt x="17" y="50"/>
                      <a:pt x="16" y="52"/>
                      <a:pt x="15" y="54"/>
                    </a:cubicBezTo>
                    <a:cubicBezTo>
                      <a:pt x="13" y="59"/>
                      <a:pt x="11" y="65"/>
                      <a:pt x="8" y="74"/>
                    </a:cubicBezTo>
                    <a:cubicBezTo>
                      <a:pt x="3" y="95"/>
                      <a:pt x="0" y="119"/>
                      <a:pt x="14" y="153"/>
                    </a:cubicBezTo>
                    <a:cubicBezTo>
                      <a:pt x="14" y="154"/>
                      <a:pt x="15" y="156"/>
                      <a:pt x="16" y="157"/>
                    </a:cubicBezTo>
                    <a:cubicBezTo>
                      <a:pt x="18" y="161"/>
                      <a:pt x="21" y="166"/>
                      <a:pt x="24" y="170"/>
                    </a:cubicBezTo>
                    <a:cubicBezTo>
                      <a:pt x="28" y="176"/>
                      <a:pt x="34" y="182"/>
                      <a:pt x="39" y="187"/>
                    </a:cubicBezTo>
                    <a:cubicBezTo>
                      <a:pt x="52" y="200"/>
                      <a:pt x="71" y="205"/>
                      <a:pt x="90" y="205"/>
                    </a:cubicBezTo>
                    <a:cubicBezTo>
                      <a:pt x="94" y="205"/>
                      <a:pt x="99" y="205"/>
                      <a:pt x="103" y="204"/>
                    </a:cubicBezTo>
                    <a:cubicBezTo>
                      <a:pt x="112" y="203"/>
                      <a:pt x="125" y="200"/>
                      <a:pt x="138" y="194"/>
                    </a:cubicBezTo>
                    <a:cubicBezTo>
                      <a:pt x="143" y="191"/>
                      <a:pt x="149" y="188"/>
                      <a:pt x="155" y="184"/>
                    </a:cubicBezTo>
                    <a:cubicBezTo>
                      <a:pt x="170" y="173"/>
                      <a:pt x="184" y="155"/>
                      <a:pt x="191" y="129"/>
                    </a:cubicBezTo>
                    <a:cubicBezTo>
                      <a:pt x="196" y="106"/>
                      <a:pt x="195" y="61"/>
                      <a:pt x="165" y="28"/>
                    </a:cubicBezTo>
                    <a:cubicBezTo>
                      <a:pt x="163" y="27"/>
                      <a:pt x="162" y="25"/>
                      <a:pt x="160" y="24"/>
                    </a:cubicBezTo>
                    <a:cubicBezTo>
                      <a:pt x="159" y="23"/>
                      <a:pt x="157" y="22"/>
                      <a:pt x="156" y="20"/>
                    </a:cubicBezTo>
                    <a:cubicBezTo>
                      <a:pt x="153" y="18"/>
                      <a:pt x="149" y="15"/>
                      <a:pt x="146" y="13"/>
                    </a:cubicBezTo>
                    <a:cubicBezTo>
                      <a:pt x="143" y="11"/>
                      <a:pt x="140" y="10"/>
                      <a:pt x="137" y="9"/>
                    </a:cubicBezTo>
                    <a:cubicBezTo>
                      <a:pt x="126" y="3"/>
                      <a:pt x="113" y="0"/>
                      <a:pt x="10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2" name="Freeform 390"/>
              <p:cNvSpPr>
                <a:spLocks noEditPoints="1"/>
              </p:cNvSpPr>
              <p:nvPr/>
            </p:nvSpPr>
            <p:spPr bwMode="auto">
              <a:xfrm>
                <a:off x="6560" y="3020"/>
                <a:ext cx="611" cy="908"/>
              </a:xfrm>
              <a:custGeom>
                <a:avLst/>
                <a:gdLst>
                  <a:gd name="T0" fmla="*/ 871 w 1237"/>
                  <a:gd name="T1" fmla="*/ 879 h 1839"/>
                  <a:gd name="T2" fmla="*/ 738 w 1237"/>
                  <a:gd name="T3" fmla="*/ 916 h 1839"/>
                  <a:gd name="T4" fmla="*/ 689 w 1237"/>
                  <a:gd name="T5" fmla="*/ 938 h 1839"/>
                  <a:gd name="T6" fmla="*/ 609 w 1237"/>
                  <a:gd name="T7" fmla="*/ 976 h 1839"/>
                  <a:gd name="T8" fmla="*/ 497 w 1237"/>
                  <a:gd name="T9" fmla="*/ 1037 h 1839"/>
                  <a:gd name="T10" fmla="*/ 423 w 1237"/>
                  <a:gd name="T11" fmla="*/ 1087 h 1839"/>
                  <a:gd name="T12" fmla="*/ 368 w 1237"/>
                  <a:gd name="T13" fmla="*/ 1133 h 1839"/>
                  <a:gd name="T14" fmla="*/ 306 w 1237"/>
                  <a:gd name="T15" fmla="*/ 1198 h 1839"/>
                  <a:gd name="T16" fmla="*/ 110 w 1237"/>
                  <a:gd name="T17" fmla="*/ 1480 h 1839"/>
                  <a:gd name="T18" fmla="*/ 46 w 1237"/>
                  <a:gd name="T19" fmla="*/ 1619 h 1839"/>
                  <a:gd name="T20" fmla="*/ 2 w 1237"/>
                  <a:gd name="T21" fmla="*/ 1791 h 1839"/>
                  <a:gd name="T22" fmla="*/ 1 w 1237"/>
                  <a:gd name="T23" fmla="*/ 1811 h 1839"/>
                  <a:gd name="T24" fmla="*/ 0 w 1237"/>
                  <a:gd name="T25" fmla="*/ 1823 h 1839"/>
                  <a:gd name="T26" fmla="*/ 0 w 1237"/>
                  <a:gd name="T27" fmla="*/ 1834 h 1839"/>
                  <a:gd name="T28" fmla="*/ 22 w 1237"/>
                  <a:gd name="T29" fmla="*/ 1832 h 1839"/>
                  <a:gd name="T30" fmla="*/ 23 w 1237"/>
                  <a:gd name="T31" fmla="*/ 1812 h 1839"/>
                  <a:gd name="T32" fmla="*/ 24 w 1237"/>
                  <a:gd name="T33" fmla="*/ 1797 h 1839"/>
                  <a:gd name="T34" fmla="*/ 56 w 1237"/>
                  <a:gd name="T35" fmla="*/ 1660 h 1839"/>
                  <a:gd name="T36" fmla="*/ 132 w 1237"/>
                  <a:gd name="T37" fmla="*/ 1493 h 1839"/>
                  <a:gd name="T38" fmla="*/ 225 w 1237"/>
                  <a:gd name="T39" fmla="*/ 1345 h 1839"/>
                  <a:gd name="T40" fmla="*/ 351 w 1237"/>
                  <a:gd name="T41" fmla="*/ 1191 h 1839"/>
                  <a:gd name="T42" fmla="*/ 426 w 1237"/>
                  <a:gd name="T43" fmla="*/ 1122 h 1839"/>
                  <a:gd name="T44" fmla="*/ 543 w 1237"/>
                  <a:gd name="T45" fmla="*/ 1045 h 1839"/>
                  <a:gd name="T46" fmla="*/ 798 w 1237"/>
                  <a:gd name="T47" fmla="*/ 920 h 1839"/>
                  <a:gd name="T48" fmla="*/ 840 w 1237"/>
                  <a:gd name="T49" fmla="*/ 858 h 1839"/>
                  <a:gd name="T50" fmla="*/ 852 w 1237"/>
                  <a:gd name="T51" fmla="*/ 851 h 1839"/>
                  <a:gd name="T52" fmla="*/ 925 w 1237"/>
                  <a:gd name="T53" fmla="*/ 832 h 1839"/>
                  <a:gd name="T54" fmla="*/ 930 w 1237"/>
                  <a:gd name="T55" fmla="*/ 823 h 1839"/>
                  <a:gd name="T56" fmla="*/ 1147 w 1237"/>
                  <a:gd name="T57" fmla="*/ 38 h 1839"/>
                  <a:gd name="T58" fmla="*/ 1164 w 1237"/>
                  <a:gd name="T59" fmla="*/ 0 h 1839"/>
                  <a:gd name="T60" fmla="*/ 1146 w 1237"/>
                  <a:gd name="T61" fmla="*/ 38 h 1839"/>
                  <a:gd name="T62" fmla="*/ 1147 w 1237"/>
                  <a:gd name="T63" fmla="*/ 38 h 1839"/>
                  <a:gd name="T64" fmla="*/ 1180 w 1237"/>
                  <a:gd name="T65" fmla="*/ 114 h 1839"/>
                  <a:gd name="T66" fmla="*/ 1194 w 1237"/>
                  <a:gd name="T67" fmla="*/ 339 h 1839"/>
                  <a:gd name="T68" fmla="*/ 1134 w 1237"/>
                  <a:gd name="T69" fmla="*/ 550 h 1839"/>
                  <a:gd name="T70" fmla="*/ 1030 w 1237"/>
                  <a:gd name="T71" fmla="*/ 702 h 1839"/>
                  <a:gd name="T72" fmla="*/ 952 w 1237"/>
                  <a:gd name="T73" fmla="*/ 778 h 1839"/>
                  <a:gd name="T74" fmla="*/ 1022 w 1237"/>
                  <a:gd name="T75" fmla="*/ 761 h 1839"/>
                  <a:gd name="T76" fmla="*/ 1043 w 1237"/>
                  <a:gd name="T77" fmla="*/ 715 h 1839"/>
                  <a:gd name="T78" fmla="*/ 1089 w 1237"/>
                  <a:gd name="T79" fmla="*/ 688 h 1839"/>
                  <a:gd name="T80" fmla="*/ 1170 w 1237"/>
                  <a:gd name="T81" fmla="*/ 559 h 1839"/>
                  <a:gd name="T82" fmla="*/ 1214 w 1237"/>
                  <a:gd name="T83" fmla="*/ 436 h 1839"/>
                  <a:gd name="T84" fmla="*/ 1227 w 1237"/>
                  <a:gd name="T85" fmla="*/ 336 h 1839"/>
                  <a:gd name="T86" fmla="*/ 1225 w 1237"/>
                  <a:gd name="T87" fmla="*/ 130 h 1839"/>
                  <a:gd name="T88" fmla="*/ 1189 w 1237"/>
                  <a:gd name="T89" fmla="*/ 27 h 1839"/>
                  <a:gd name="T90" fmla="*/ 1170 w 1237"/>
                  <a:gd name="T91" fmla="*/ 3 h 1839"/>
                  <a:gd name="T92" fmla="*/ 1164 w 1237"/>
                  <a:gd name="T93" fmla="*/ 0 h 18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37" h="1839">
                    <a:moveTo>
                      <a:pt x="871" y="879"/>
                    </a:moveTo>
                    <a:cubicBezTo>
                      <a:pt x="866" y="881"/>
                      <a:pt x="862" y="884"/>
                      <a:pt x="858" y="887"/>
                    </a:cubicBezTo>
                    <a:cubicBezTo>
                      <a:pt x="863" y="884"/>
                      <a:pt x="867" y="882"/>
                      <a:pt x="871" y="879"/>
                    </a:cubicBezTo>
                    <a:moveTo>
                      <a:pt x="840" y="858"/>
                    </a:moveTo>
                    <a:cubicBezTo>
                      <a:pt x="827" y="866"/>
                      <a:pt x="815" y="873"/>
                      <a:pt x="802" y="880"/>
                    </a:cubicBezTo>
                    <a:cubicBezTo>
                      <a:pt x="788" y="902"/>
                      <a:pt x="765" y="916"/>
                      <a:pt x="738" y="916"/>
                    </a:cubicBezTo>
                    <a:cubicBezTo>
                      <a:pt x="738" y="916"/>
                      <a:pt x="738" y="916"/>
                      <a:pt x="738" y="916"/>
                    </a:cubicBezTo>
                    <a:cubicBezTo>
                      <a:pt x="736" y="916"/>
                      <a:pt x="735" y="916"/>
                      <a:pt x="734" y="916"/>
                    </a:cubicBezTo>
                    <a:cubicBezTo>
                      <a:pt x="719" y="923"/>
                      <a:pt x="704" y="931"/>
                      <a:pt x="689" y="938"/>
                    </a:cubicBezTo>
                    <a:cubicBezTo>
                      <a:pt x="682" y="941"/>
                      <a:pt x="675" y="944"/>
                      <a:pt x="668" y="948"/>
                    </a:cubicBezTo>
                    <a:cubicBezTo>
                      <a:pt x="654" y="965"/>
                      <a:pt x="633" y="976"/>
                      <a:pt x="609" y="976"/>
                    </a:cubicBezTo>
                    <a:cubicBezTo>
                      <a:pt x="609" y="976"/>
                      <a:pt x="609" y="976"/>
                      <a:pt x="609" y="976"/>
                    </a:cubicBezTo>
                    <a:cubicBezTo>
                      <a:pt x="609" y="976"/>
                      <a:pt x="608" y="976"/>
                      <a:pt x="608" y="976"/>
                    </a:cubicBezTo>
                    <a:cubicBezTo>
                      <a:pt x="578" y="991"/>
                      <a:pt x="548" y="1007"/>
                      <a:pt x="519" y="1023"/>
                    </a:cubicBezTo>
                    <a:cubicBezTo>
                      <a:pt x="511" y="1028"/>
                      <a:pt x="504" y="1032"/>
                      <a:pt x="497" y="1037"/>
                    </a:cubicBezTo>
                    <a:cubicBezTo>
                      <a:pt x="487" y="1043"/>
                      <a:pt x="477" y="1049"/>
                      <a:pt x="467" y="1056"/>
                    </a:cubicBezTo>
                    <a:cubicBezTo>
                      <a:pt x="465" y="1057"/>
                      <a:pt x="462" y="1059"/>
                      <a:pt x="460" y="1060"/>
                    </a:cubicBezTo>
                    <a:cubicBezTo>
                      <a:pt x="447" y="1069"/>
                      <a:pt x="435" y="1078"/>
                      <a:pt x="423" y="1087"/>
                    </a:cubicBezTo>
                    <a:cubicBezTo>
                      <a:pt x="418" y="1091"/>
                      <a:pt x="413" y="1095"/>
                      <a:pt x="409" y="1098"/>
                    </a:cubicBezTo>
                    <a:cubicBezTo>
                      <a:pt x="399" y="1107"/>
                      <a:pt x="389" y="1115"/>
                      <a:pt x="379" y="1123"/>
                    </a:cubicBezTo>
                    <a:cubicBezTo>
                      <a:pt x="376" y="1127"/>
                      <a:pt x="372" y="1130"/>
                      <a:pt x="368" y="1133"/>
                    </a:cubicBezTo>
                    <a:cubicBezTo>
                      <a:pt x="362" y="1139"/>
                      <a:pt x="356" y="1146"/>
                      <a:pt x="349" y="1152"/>
                    </a:cubicBezTo>
                    <a:cubicBezTo>
                      <a:pt x="343" y="1158"/>
                      <a:pt x="337" y="1164"/>
                      <a:pt x="331" y="1171"/>
                    </a:cubicBezTo>
                    <a:cubicBezTo>
                      <a:pt x="323" y="1180"/>
                      <a:pt x="314" y="1189"/>
                      <a:pt x="306" y="1198"/>
                    </a:cubicBezTo>
                    <a:cubicBezTo>
                      <a:pt x="269" y="1240"/>
                      <a:pt x="236" y="1284"/>
                      <a:pt x="205" y="1326"/>
                    </a:cubicBezTo>
                    <a:cubicBezTo>
                      <a:pt x="192" y="1345"/>
                      <a:pt x="180" y="1364"/>
                      <a:pt x="168" y="1382"/>
                    </a:cubicBezTo>
                    <a:cubicBezTo>
                      <a:pt x="147" y="1415"/>
                      <a:pt x="127" y="1448"/>
                      <a:pt x="110" y="1480"/>
                    </a:cubicBezTo>
                    <a:cubicBezTo>
                      <a:pt x="106" y="1488"/>
                      <a:pt x="102" y="1496"/>
                      <a:pt x="98" y="1503"/>
                    </a:cubicBezTo>
                    <a:cubicBezTo>
                      <a:pt x="83" y="1532"/>
                      <a:pt x="70" y="1559"/>
                      <a:pt x="59" y="1586"/>
                    </a:cubicBezTo>
                    <a:cubicBezTo>
                      <a:pt x="54" y="1597"/>
                      <a:pt x="50" y="1608"/>
                      <a:pt x="46" y="1619"/>
                    </a:cubicBezTo>
                    <a:cubicBezTo>
                      <a:pt x="37" y="1642"/>
                      <a:pt x="29" y="1665"/>
                      <a:pt x="23" y="1685"/>
                    </a:cubicBezTo>
                    <a:cubicBezTo>
                      <a:pt x="18" y="1703"/>
                      <a:pt x="14" y="1719"/>
                      <a:pt x="11" y="1734"/>
                    </a:cubicBezTo>
                    <a:cubicBezTo>
                      <a:pt x="6" y="1756"/>
                      <a:pt x="4" y="1775"/>
                      <a:pt x="2" y="1791"/>
                    </a:cubicBezTo>
                    <a:cubicBezTo>
                      <a:pt x="2" y="1794"/>
                      <a:pt x="1" y="1798"/>
                      <a:pt x="1" y="1801"/>
                    </a:cubicBezTo>
                    <a:cubicBezTo>
                      <a:pt x="1" y="1802"/>
                      <a:pt x="1" y="1803"/>
                      <a:pt x="1" y="1804"/>
                    </a:cubicBezTo>
                    <a:cubicBezTo>
                      <a:pt x="1" y="1806"/>
                      <a:pt x="1" y="1809"/>
                      <a:pt x="1" y="1811"/>
                    </a:cubicBezTo>
                    <a:cubicBezTo>
                      <a:pt x="1" y="1811"/>
                      <a:pt x="1" y="1811"/>
                      <a:pt x="1" y="1812"/>
                    </a:cubicBezTo>
                    <a:cubicBezTo>
                      <a:pt x="0" y="1814"/>
                      <a:pt x="0" y="1816"/>
                      <a:pt x="0" y="1819"/>
                    </a:cubicBezTo>
                    <a:cubicBezTo>
                      <a:pt x="0" y="1820"/>
                      <a:pt x="0" y="1822"/>
                      <a:pt x="0" y="1823"/>
                    </a:cubicBezTo>
                    <a:cubicBezTo>
                      <a:pt x="0" y="1826"/>
                      <a:pt x="0" y="1828"/>
                      <a:pt x="0" y="1830"/>
                    </a:cubicBezTo>
                    <a:cubicBezTo>
                      <a:pt x="0" y="1831"/>
                      <a:pt x="0" y="1831"/>
                      <a:pt x="0" y="1832"/>
                    </a:cubicBezTo>
                    <a:cubicBezTo>
                      <a:pt x="0" y="1832"/>
                      <a:pt x="0" y="1833"/>
                      <a:pt x="0" y="1834"/>
                    </a:cubicBezTo>
                    <a:cubicBezTo>
                      <a:pt x="0" y="1837"/>
                      <a:pt x="0" y="1839"/>
                      <a:pt x="0" y="1839"/>
                    </a:cubicBezTo>
                    <a:cubicBezTo>
                      <a:pt x="22" y="1838"/>
                      <a:pt x="22" y="1838"/>
                      <a:pt x="22" y="1838"/>
                    </a:cubicBezTo>
                    <a:cubicBezTo>
                      <a:pt x="22" y="1838"/>
                      <a:pt x="22" y="1836"/>
                      <a:pt x="22" y="1832"/>
                    </a:cubicBezTo>
                    <a:cubicBezTo>
                      <a:pt x="22" y="1830"/>
                      <a:pt x="22" y="1829"/>
                      <a:pt x="22" y="1827"/>
                    </a:cubicBezTo>
                    <a:cubicBezTo>
                      <a:pt x="22" y="1826"/>
                      <a:pt x="22" y="1825"/>
                      <a:pt x="22" y="1824"/>
                    </a:cubicBezTo>
                    <a:cubicBezTo>
                      <a:pt x="22" y="1820"/>
                      <a:pt x="22" y="1817"/>
                      <a:pt x="23" y="1812"/>
                    </a:cubicBezTo>
                    <a:cubicBezTo>
                      <a:pt x="23" y="1812"/>
                      <a:pt x="23" y="1812"/>
                      <a:pt x="23" y="1812"/>
                    </a:cubicBezTo>
                    <a:cubicBezTo>
                      <a:pt x="23" y="1810"/>
                      <a:pt x="23" y="1808"/>
                      <a:pt x="23" y="1805"/>
                    </a:cubicBezTo>
                    <a:cubicBezTo>
                      <a:pt x="23" y="1802"/>
                      <a:pt x="24" y="1800"/>
                      <a:pt x="24" y="1797"/>
                    </a:cubicBezTo>
                    <a:cubicBezTo>
                      <a:pt x="25" y="1787"/>
                      <a:pt x="26" y="1777"/>
                      <a:pt x="28" y="1765"/>
                    </a:cubicBezTo>
                    <a:cubicBezTo>
                      <a:pt x="30" y="1757"/>
                      <a:pt x="31" y="1748"/>
                      <a:pt x="33" y="1739"/>
                    </a:cubicBezTo>
                    <a:cubicBezTo>
                      <a:pt x="38" y="1716"/>
                      <a:pt x="46" y="1689"/>
                      <a:pt x="56" y="1660"/>
                    </a:cubicBezTo>
                    <a:cubicBezTo>
                      <a:pt x="56" y="1659"/>
                      <a:pt x="56" y="1657"/>
                      <a:pt x="56" y="1655"/>
                    </a:cubicBezTo>
                    <a:cubicBezTo>
                      <a:pt x="56" y="1631"/>
                      <a:pt x="66" y="1610"/>
                      <a:pt x="81" y="1596"/>
                    </a:cubicBezTo>
                    <a:cubicBezTo>
                      <a:pt x="95" y="1563"/>
                      <a:pt x="112" y="1529"/>
                      <a:pt x="132" y="1493"/>
                    </a:cubicBezTo>
                    <a:cubicBezTo>
                      <a:pt x="136" y="1484"/>
                      <a:pt x="141" y="1476"/>
                      <a:pt x="146" y="1468"/>
                    </a:cubicBezTo>
                    <a:cubicBezTo>
                      <a:pt x="150" y="1450"/>
                      <a:pt x="160" y="1435"/>
                      <a:pt x="172" y="1424"/>
                    </a:cubicBezTo>
                    <a:cubicBezTo>
                      <a:pt x="188" y="1398"/>
                      <a:pt x="206" y="1372"/>
                      <a:pt x="225" y="1345"/>
                    </a:cubicBezTo>
                    <a:cubicBezTo>
                      <a:pt x="229" y="1317"/>
                      <a:pt x="247" y="1293"/>
                      <a:pt x="272" y="1282"/>
                    </a:cubicBezTo>
                    <a:cubicBezTo>
                      <a:pt x="283" y="1269"/>
                      <a:pt x="294" y="1255"/>
                      <a:pt x="306" y="1241"/>
                    </a:cubicBezTo>
                    <a:cubicBezTo>
                      <a:pt x="320" y="1224"/>
                      <a:pt x="335" y="1208"/>
                      <a:pt x="351" y="1191"/>
                    </a:cubicBezTo>
                    <a:cubicBezTo>
                      <a:pt x="357" y="1185"/>
                      <a:pt x="362" y="1179"/>
                      <a:pt x="369" y="1173"/>
                    </a:cubicBezTo>
                    <a:cubicBezTo>
                      <a:pt x="375" y="1167"/>
                      <a:pt x="381" y="1161"/>
                      <a:pt x="387" y="1156"/>
                    </a:cubicBezTo>
                    <a:cubicBezTo>
                      <a:pt x="399" y="1144"/>
                      <a:pt x="412" y="1133"/>
                      <a:pt x="426" y="1122"/>
                    </a:cubicBezTo>
                    <a:cubicBezTo>
                      <a:pt x="426" y="1122"/>
                      <a:pt x="426" y="1122"/>
                      <a:pt x="426" y="1122"/>
                    </a:cubicBezTo>
                    <a:cubicBezTo>
                      <a:pt x="453" y="1101"/>
                      <a:pt x="481" y="1082"/>
                      <a:pt x="511" y="1064"/>
                    </a:cubicBezTo>
                    <a:cubicBezTo>
                      <a:pt x="522" y="1057"/>
                      <a:pt x="533" y="1051"/>
                      <a:pt x="543" y="1045"/>
                    </a:cubicBezTo>
                    <a:cubicBezTo>
                      <a:pt x="579" y="1025"/>
                      <a:pt x="617" y="1007"/>
                      <a:pt x="655" y="990"/>
                    </a:cubicBezTo>
                    <a:cubicBezTo>
                      <a:pt x="670" y="982"/>
                      <a:pt x="686" y="975"/>
                      <a:pt x="701" y="968"/>
                    </a:cubicBezTo>
                    <a:cubicBezTo>
                      <a:pt x="734" y="953"/>
                      <a:pt x="766" y="937"/>
                      <a:pt x="798" y="920"/>
                    </a:cubicBezTo>
                    <a:cubicBezTo>
                      <a:pt x="809" y="915"/>
                      <a:pt x="819" y="909"/>
                      <a:pt x="829" y="903"/>
                    </a:cubicBezTo>
                    <a:cubicBezTo>
                      <a:pt x="838" y="887"/>
                      <a:pt x="851" y="874"/>
                      <a:pt x="867" y="867"/>
                    </a:cubicBezTo>
                    <a:cubicBezTo>
                      <a:pt x="857" y="866"/>
                      <a:pt x="848" y="863"/>
                      <a:pt x="840" y="858"/>
                    </a:cubicBezTo>
                    <a:moveTo>
                      <a:pt x="941" y="788"/>
                    </a:moveTo>
                    <a:cubicBezTo>
                      <a:pt x="920" y="805"/>
                      <a:pt x="898" y="821"/>
                      <a:pt x="875" y="836"/>
                    </a:cubicBezTo>
                    <a:cubicBezTo>
                      <a:pt x="867" y="841"/>
                      <a:pt x="860" y="846"/>
                      <a:pt x="852" y="851"/>
                    </a:cubicBezTo>
                    <a:cubicBezTo>
                      <a:pt x="859" y="854"/>
                      <a:pt x="867" y="855"/>
                      <a:pt x="875" y="855"/>
                    </a:cubicBezTo>
                    <a:cubicBezTo>
                      <a:pt x="875" y="855"/>
                      <a:pt x="875" y="855"/>
                      <a:pt x="876" y="855"/>
                    </a:cubicBezTo>
                    <a:cubicBezTo>
                      <a:pt x="895" y="855"/>
                      <a:pt x="913" y="846"/>
                      <a:pt x="925" y="832"/>
                    </a:cubicBezTo>
                    <a:cubicBezTo>
                      <a:pt x="925" y="831"/>
                      <a:pt x="925" y="831"/>
                      <a:pt x="925" y="831"/>
                    </a:cubicBezTo>
                    <a:cubicBezTo>
                      <a:pt x="925" y="830"/>
                      <a:pt x="925" y="829"/>
                      <a:pt x="925" y="828"/>
                    </a:cubicBezTo>
                    <a:cubicBezTo>
                      <a:pt x="927" y="826"/>
                      <a:pt x="929" y="825"/>
                      <a:pt x="930" y="823"/>
                    </a:cubicBezTo>
                    <a:cubicBezTo>
                      <a:pt x="937" y="813"/>
                      <a:pt x="940" y="801"/>
                      <a:pt x="941" y="788"/>
                    </a:cubicBezTo>
                    <a:moveTo>
                      <a:pt x="1147" y="38"/>
                    </a:moveTo>
                    <a:cubicBezTo>
                      <a:pt x="1147" y="38"/>
                      <a:pt x="1147" y="38"/>
                      <a:pt x="1147" y="38"/>
                    </a:cubicBezTo>
                    <a:cubicBezTo>
                      <a:pt x="1147" y="38"/>
                      <a:pt x="1147" y="38"/>
                      <a:pt x="1147" y="38"/>
                    </a:cubicBezTo>
                    <a:cubicBezTo>
                      <a:pt x="1147" y="38"/>
                      <a:pt x="1147" y="38"/>
                      <a:pt x="1147" y="38"/>
                    </a:cubicBezTo>
                    <a:moveTo>
                      <a:pt x="1164" y="0"/>
                    </a:moveTo>
                    <a:cubicBezTo>
                      <a:pt x="1157" y="15"/>
                      <a:pt x="1157" y="15"/>
                      <a:pt x="1157" y="15"/>
                    </a:cubicBezTo>
                    <a:cubicBezTo>
                      <a:pt x="1146" y="38"/>
                      <a:pt x="1146" y="38"/>
                      <a:pt x="1146" y="38"/>
                    </a:cubicBezTo>
                    <a:cubicBezTo>
                      <a:pt x="1146" y="38"/>
                      <a:pt x="1146" y="38"/>
                      <a:pt x="1146" y="38"/>
                    </a:cubicBezTo>
                    <a:cubicBezTo>
                      <a:pt x="1147" y="38"/>
                      <a:pt x="1147" y="38"/>
                      <a:pt x="1147" y="38"/>
                    </a:cubicBezTo>
                    <a:cubicBezTo>
                      <a:pt x="1147" y="38"/>
                      <a:pt x="1147" y="38"/>
                      <a:pt x="1147" y="38"/>
                    </a:cubicBezTo>
                    <a:cubicBezTo>
                      <a:pt x="1147" y="38"/>
                      <a:pt x="1147" y="38"/>
                      <a:pt x="1147" y="38"/>
                    </a:cubicBezTo>
                    <a:cubicBezTo>
                      <a:pt x="1148" y="39"/>
                      <a:pt x="1148" y="39"/>
                      <a:pt x="1148" y="39"/>
                    </a:cubicBezTo>
                    <a:cubicBezTo>
                      <a:pt x="1149" y="40"/>
                      <a:pt x="1152" y="43"/>
                      <a:pt x="1156" y="49"/>
                    </a:cubicBezTo>
                    <a:cubicBezTo>
                      <a:pt x="1163" y="61"/>
                      <a:pt x="1173" y="84"/>
                      <a:pt x="1180" y="114"/>
                    </a:cubicBezTo>
                    <a:cubicBezTo>
                      <a:pt x="1185" y="131"/>
                      <a:pt x="1189" y="151"/>
                      <a:pt x="1192" y="173"/>
                    </a:cubicBezTo>
                    <a:cubicBezTo>
                      <a:pt x="1195" y="190"/>
                      <a:pt x="1196" y="207"/>
                      <a:pt x="1197" y="226"/>
                    </a:cubicBezTo>
                    <a:cubicBezTo>
                      <a:pt x="1199" y="261"/>
                      <a:pt x="1199" y="298"/>
                      <a:pt x="1194" y="339"/>
                    </a:cubicBezTo>
                    <a:cubicBezTo>
                      <a:pt x="1193" y="351"/>
                      <a:pt x="1191" y="363"/>
                      <a:pt x="1189" y="375"/>
                    </a:cubicBezTo>
                    <a:cubicBezTo>
                      <a:pt x="1180" y="428"/>
                      <a:pt x="1164" y="485"/>
                      <a:pt x="1137" y="542"/>
                    </a:cubicBezTo>
                    <a:cubicBezTo>
                      <a:pt x="1136" y="544"/>
                      <a:pt x="1135" y="547"/>
                      <a:pt x="1134" y="550"/>
                    </a:cubicBezTo>
                    <a:cubicBezTo>
                      <a:pt x="1134" y="550"/>
                      <a:pt x="1134" y="551"/>
                      <a:pt x="1134" y="551"/>
                    </a:cubicBezTo>
                    <a:cubicBezTo>
                      <a:pt x="1133" y="582"/>
                      <a:pt x="1117" y="609"/>
                      <a:pt x="1092" y="622"/>
                    </a:cubicBezTo>
                    <a:cubicBezTo>
                      <a:pt x="1074" y="650"/>
                      <a:pt x="1053" y="677"/>
                      <a:pt x="1030" y="702"/>
                    </a:cubicBezTo>
                    <a:cubicBezTo>
                      <a:pt x="1027" y="706"/>
                      <a:pt x="1023" y="710"/>
                      <a:pt x="1020" y="714"/>
                    </a:cubicBezTo>
                    <a:cubicBezTo>
                      <a:pt x="1015" y="720"/>
                      <a:pt x="1010" y="725"/>
                      <a:pt x="1005" y="729"/>
                    </a:cubicBezTo>
                    <a:cubicBezTo>
                      <a:pt x="988" y="746"/>
                      <a:pt x="970" y="762"/>
                      <a:pt x="952" y="778"/>
                    </a:cubicBezTo>
                    <a:cubicBezTo>
                      <a:pt x="952" y="781"/>
                      <a:pt x="952" y="784"/>
                      <a:pt x="952" y="787"/>
                    </a:cubicBezTo>
                    <a:cubicBezTo>
                      <a:pt x="952" y="804"/>
                      <a:pt x="947" y="820"/>
                      <a:pt x="939" y="833"/>
                    </a:cubicBezTo>
                    <a:cubicBezTo>
                      <a:pt x="968" y="811"/>
                      <a:pt x="996" y="787"/>
                      <a:pt x="1022" y="761"/>
                    </a:cubicBezTo>
                    <a:cubicBezTo>
                      <a:pt x="1022" y="761"/>
                      <a:pt x="1023" y="760"/>
                      <a:pt x="1023" y="760"/>
                    </a:cubicBezTo>
                    <a:cubicBezTo>
                      <a:pt x="1025" y="737"/>
                      <a:pt x="1017" y="746"/>
                      <a:pt x="1020" y="734"/>
                    </a:cubicBezTo>
                    <a:cubicBezTo>
                      <a:pt x="1021" y="731"/>
                      <a:pt x="1043" y="715"/>
                      <a:pt x="1043" y="715"/>
                    </a:cubicBezTo>
                    <a:cubicBezTo>
                      <a:pt x="1044" y="713"/>
                      <a:pt x="1071" y="701"/>
                      <a:pt x="1071" y="701"/>
                    </a:cubicBezTo>
                    <a:cubicBezTo>
                      <a:pt x="1073" y="702"/>
                      <a:pt x="1075" y="704"/>
                      <a:pt x="1074" y="706"/>
                    </a:cubicBezTo>
                    <a:cubicBezTo>
                      <a:pt x="1079" y="700"/>
                      <a:pt x="1084" y="694"/>
                      <a:pt x="1089" y="688"/>
                    </a:cubicBezTo>
                    <a:cubicBezTo>
                      <a:pt x="1100" y="674"/>
                      <a:pt x="1110" y="660"/>
                      <a:pt x="1120" y="646"/>
                    </a:cubicBezTo>
                    <a:cubicBezTo>
                      <a:pt x="1120" y="645"/>
                      <a:pt x="1121" y="643"/>
                      <a:pt x="1122" y="642"/>
                    </a:cubicBezTo>
                    <a:cubicBezTo>
                      <a:pt x="1140" y="615"/>
                      <a:pt x="1156" y="587"/>
                      <a:pt x="1170" y="559"/>
                    </a:cubicBezTo>
                    <a:cubicBezTo>
                      <a:pt x="1179" y="539"/>
                      <a:pt x="1187" y="519"/>
                      <a:pt x="1195" y="499"/>
                    </a:cubicBezTo>
                    <a:cubicBezTo>
                      <a:pt x="1194" y="496"/>
                      <a:pt x="1194" y="493"/>
                      <a:pt x="1194" y="489"/>
                    </a:cubicBezTo>
                    <a:cubicBezTo>
                      <a:pt x="1194" y="469"/>
                      <a:pt x="1202" y="450"/>
                      <a:pt x="1214" y="436"/>
                    </a:cubicBezTo>
                    <a:cubicBezTo>
                      <a:pt x="1219" y="417"/>
                      <a:pt x="1223" y="399"/>
                      <a:pt x="1226" y="382"/>
                    </a:cubicBezTo>
                    <a:cubicBezTo>
                      <a:pt x="1227" y="374"/>
                      <a:pt x="1228" y="366"/>
                      <a:pt x="1229" y="358"/>
                    </a:cubicBezTo>
                    <a:cubicBezTo>
                      <a:pt x="1228" y="351"/>
                      <a:pt x="1227" y="343"/>
                      <a:pt x="1227" y="336"/>
                    </a:cubicBezTo>
                    <a:cubicBezTo>
                      <a:pt x="1227" y="323"/>
                      <a:pt x="1230" y="310"/>
                      <a:pt x="1235" y="299"/>
                    </a:cubicBezTo>
                    <a:cubicBezTo>
                      <a:pt x="1237" y="273"/>
                      <a:pt x="1237" y="248"/>
                      <a:pt x="1236" y="224"/>
                    </a:cubicBezTo>
                    <a:cubicBezTo>
                      <a:pt x="1234" y="189"/>
                      <a:pt x="1230" y="158"/>
                      <a:pt x="1225" y="130"/>
                    </a:cubicBezTo>
                    <a:cubicBezTo>
                      <a:pt x="1213" y="121"/>
                      <a:pt x="1202" y="110"/>
                      <a:pt x="1193" y="99"/>
                    </a:cubicBezTo>
                    <a:cubicBezTo>
                      <a:pt x="1212" y="81"/>
                      <a:pt x="1212" y="81"/>
                      <a:pt x="1212" y="81"/>
                    </a:cubicBezTo>
                    <a:cubicBezTo>
                      <a:pt x="1205" y="58"/>
                      <a:pt x="1197" y="40"/>
                      <a:pt x="1189" y="27"/>
                    </a:cubicBezTo>
                    <a:cubicBezTo>
                      <a:pt x="1184" y="18"/>
                      <a:pt x="1179" y="11"/>
                      <a:pt x="1173" y="6"/>
                    </a:cubicBezTo>
                    <a:cubicBezTo>
                      <a:pt x="1173" y="6"/>
                      <a:pt x="1172" y="5"/>
                      <a:pt x="1171" y="5"/>
                    </a:cubicBezTo>
                    <a:cubicBezTo>
                      <a:pt x="1171" y="4"/>
                      <a:pt x="1170" y="4"/>
                      <a:pt x="1170" y="3"/>
                    </a:cubicBezTo>
                    <a:cubicBezTo>
                      <a:pt x="1169" y="3"/>
                      <a:pt x="1168" y="3"/>
                      <a:pt x="1168" y="2"/>
                    </a:cubicBezTo>
                    <a:cubicBezTo>
                      <a:pt x="1167" y="2"/>
                      <a:pt x="1166" y="1"/>
                      <a:pt x="1166" y="1"/>
                    </a:cubicBezTo>
                    <a:cubicBezTo>
                      <a:pt x="1165" y="0"/>
                      <a:pt x="1164" y="0"/>
                      <a:pt x="116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3" name="Freeform 391"/>
              <p:cNvSpPr>
                <a:spLocks noEditPoints="1"/>
              </p:cNvSpPr>
              <p:nvPr/>
            </p:nvSpPr>
            <p:spPr bwMode="auto">
              <a:xfrm>
                <a:off x="5807" y="3138"/>
                <a:ext cx="853" cy="817"/>
              </a:xfrm>
              <a:custGeom>
                <a:avLst/>
                <a:gdLst>
                  <a:gd name="T0" fmla="*/ 1143 w 1729"/>
                  <a:gd name="T1" fmla="*/ 794 h 1654"/>
                  <a:gd name="T2" fmla="*/ 1210 w 1729"/>
                  <a:gd name="T3" fmla="*/ 786 h 1654"/>
                  <a:gd name="T4" fmla="*/ 1191 w 1729"/>
                  <a:gd name="T5" fmla="*/ 778 h 1654"/>
                  <a:gd name="T6" fmla="*/ 889 w 1729"/>
                  <a:gd name="T7" fmla="*/ 748 h 1654"/>
                  <a:gd name="T8" fmla="*/ 761 w 1729"/>
                  <a:gd name="T9" fmla="*/ 754 h 1654"/>
                  <a:gd name="T10" fmla="*/ 536 w 1729"/>
                  <a:gd name="T11" fmla="*/ 812 h 1654"/>
                  <a:gd name="T12" fmla="*/ 458 w 1729"/>
                  <a:gd name="T13" fmla="*/ 850 h 1654"/>
                  <a:gd name="T14" fmla="*/ 373 w 1729"/>
                  <a:gd name="T15" fmla="*/ 907 h 1654"/>
                  <a:gd name="T16" fmla="*/ 218 w 1729"/>
                  <a:gd name="T17" fmla="*/ 1055 h 1654"/>
                  <a:gd name="T18" fmla="*/ 107 w 1729"/>
                  <a:gd name="T19" fmla="*/ 1219 h 1654"/>
                  <a:gd name="T20" fmla="*/ 24 w 1729"/>
                  <a:gd name="T21" fmla="*/ 1422 h 1654"/>
                  <a:gd name="T22" fmla="*/ 0 w 1729"/>
                  <a:gd name="T23" fmla="*/ 1582 h 1654"/>
                  <a:gd name="T24" fmla="*/ 3 w 1729"/>
                  <a:gd name="T25" fmla="*/ 1647 h 1654"/>
                  <a:gd name="T26" fmla="*/ 25 w 1729"/>
                  <a:gd name="T27" fmla="*/ 1643 h 1654"/>
                  <a:gd name="T28" fmla="*/ 23 w 1729"/>
                  <a:gd name="T29" fmla="*/ 1582 h 1654"/>
                  <a:gd name="T30" fmla="*/ 56 w 1729"/>
                  <a:gd name="T31" fmla="*/ 1396 h 1654"/>
                  <a:gd name="T32" fmla="*/ 191 w 1729"/>
                  <a:gd name="T33" fmla="*/ 1133 h 1654"/>
                  <a:gd name="T34" fmla="*/ 421 w 1729"/>
                  <a:gd name="T35" fmla="*/ 907 h 1654"/>
                  <a:gd name="T36" fmla="*/ 526 w 1729"/>
                  <a:gd name="T37" fmla="*/ 848 h 1654"/>
                  <a:gd name="T38" fmla="*/ 702 w 1729"/>
                  <a:gd name="T39" fmla="*/ 795 h 1654"/>
                  <a:gd name="T40" fmla="*/ 877 w 1729"/>
                  <a:gd name="T41" fmla="*/ 780 h 1654"/>
                  <a:gd name="T42" fmla="*/ 1016 w 1729"/>
                  <a:gd name="T43" fmla="*/ 786 h 1654"/>
                  <a:gd name="T44" fmla="*/ 1179 w 1729"/>
                  <a:gd name="T45" fmla="*/ 764 h 1654"/>
                  <a:gd name="T46" fmla="*/ 1182 w 1729"/>
                  <a:gd name="T47" fmla="*/ 760 h 1654"/>
                  <a:gd name="T48" fmla="*/ 890 w 1729"/>
                  <a:gd name="T49" fmla="*/ 748 h 1654"/>
                  <a:gd name="T50" fmla="*/ 1690 w 1729"/>
                  <a:gd name="T51" fmla="*/ 237 h 1654"/>
                  <a:gd name="T52" fmla="*/ 1690 w 1729"/>
                  <a:gd name="T53" fmla="*/ 229 h 1654"/>
                  <a:gd name="T54" fmla="*/ 1660 w 1729"/>
                  <a:gd name="T55" fmla="*/ 13 h 1654"/>
                  <a:gd name="T56" fmla="*/ 1703 w 1729"/>
                  <a:gd name="T57" fmla="*/ 239 h 1654"/>
                  <a:gd name="T58" fmla="*/ 1620 w 1729"/>
                  <a:gd name="T59" fmla="*/ 501 h 1654"/>
                  <a:gd name="T60" fmla="*/ 1427 w 1729"/>
                  <a:gd name="T61" fmla="*/ 693 h 1654"/>
                  <a:gd name="T62" fmla="*/ 1389 w 1729"/>
                  <a:gd name="T63" fmla="*/ 715 h 1654"/>
                  <a:gd name="T64" fmla="*/ 1376 w 1729"/>
                  <a:gd name="T65" fmla="*/ 722 h 1654"/>
                  <a:gd name="T66" fmla="*/ 1290 w 1729"/>
                  <a:gd name="T67" fmla="*/ 757 h 1654"/>
                  <a:gd name="T68" fmla="*/ 1231 w 1729"/>
                  <a:gd name="T69" fmla="*/ 758 h 1654"/>
                  <a:gd name="T70" fmla="*/ 1231 w 1729"/>
                  <a:gd name="T71" fmla="*/ 782 h 1654"/>
                  <a:gd name="T72" fmla="*/ 1269 w 1729"/>
                  <a:gd name="T73" fmla="*/ 790 h 1654"/>
                  <a:gd name="T74" fmla="*/ 1369 w 1729"/>
                  <a:gd name="T75" fmla="*/ 765 h 1654"/>
                  <a:gd name="T76" fmla="*/ 1391 w 1729"/>
                  <a:gd name="T77" fmla="*/ 755 h 1654"/>
                  <a:gd name="T78" fmla="*/ 1399 w 1729"/>
                  <a:gd name="T79" fmla="*/ 751 h 1654"/>
                  <a:gd name="T80" fmla="*/ 1583 w 1729"/>
                  <a:gd name="T81" fmla="*/ 612 h 1654"/>
                  <a:gd name="T82" fmla="*/ 1651 w 1729"/>
                  <a:gd name="T83" fmla="*/ 521 h 1654"/>
                  <a:gd name="T84" fmla="*/ 1729 w 1729"/>
                  <a:gd name="T85" fmla="*/ 237 h 1654"/>
                  <a:gd name="T86" fmla="*/ 1718 w 1729"/>
                  <a:gd name="T87" fmla="*/ 93 h 16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29" h="1654">
                    <a:moveTo>
                      <a:pt x="1178" y="777"/>
                    </a:moveTo>
                    <a:cubicBezTo>
                      <a:pt x="1162" y="777"/>
                      <a:pt x="1147" y="783"/>
                      <a:pt x="1136" y="793"/>
                    </a:cubicBezTo>
                    <a:cubicBezTo>
                      <a:pt x="1138" y="793"/>
                      <a:pt x="1140" y="794"/>
                      <a:pt x="1143" y="794"/>
                    </a:cubicBezTo>
                    <a:cubicBezTo>
                      <a:pt x="1158" y="794"/>
                      <a:pt x="1174" y="795"/>
                      <a:pt x="1190" y="795"/>
                    </a:cubicBezTo>
                    <a:cubicBezTo>
                      <a:pt x="1200" y="795"/>
                      <a:pt x="1211" y="794"/>
                      <a:pt x="1221" y="794"/>
                    </a:cubicBezTo>
                    <a:cubicBezTo>
                      <a:pt x="1218" y="791"/>
                      <a:pt x="1214" y="788"/>
                      <a:pt x="1210" y="786"/>
                    </a:cubicBezTo>
                    <a:cubicBezTo>
                      <a:pt x="1191" y="785"/>
                      <a:pt x="1191" y="785"/>
                      <a:pt x="1191" y="785"/>
                    </a:cubicBezTo>
                    <a:cubicBezTo>
                      <a:pt x="1191" y="785"/>
                      <a:pt x="1191" y="783"/>
                      <a:pt x="1191" y="780"/>
                    </a:cubicBezTo>
                    <a:cubicBezTo>
                      <a:pt x="1191" y="779"/>
                      <a:pt x="1191" y="779"/>
                      <a:pt x="1191" y="778"/>
                    </a:cubicBezTo>
                    <a:cubicBezTo>
                      <a:pt x="1187" y="777"/>
                      <a:pt x="1183" y="777"/>
                      <a:pt x="1179" y="777"/>
                    </a:cubicBezTo>
                    <a:cubicBezTo>
                      <a:pt x="1179" y="777"/>
                      <a:pt x="1178" y="777"/>
                      <a:pt x="1178" y="777"/>
                    </a:cubicBezTo>
                    <a:moveTo>
                      <a:pt x="889" y="748"/>
                    </a:moveTo>
                    <a:cubicBezTo>
                      <a:pt x="881" y="748"/>
                      <a:pt x="873" y="748"/>
                      <a:pt x="865" y="748"/>
                    </a:cubicBezTo>
                    <a:cubicBezTo>
                      <a:pt x="840" y="748"/>
                      <a:pt x="815" y="749"/>
                      <a:pt x="790" y="752"/>
                    </a:cubicBezTo>
                    <a:cubicBezTo>
                      <a:pt x="780" y="752"/>
                      <a:pt x="771" y="753"/>
                      <a:pt x="761" y="754"/>
                    </a:cubicBezTo>
                    <a:cubicBezTo>
                      <a:pt x="719" y="759"/>
                      <a:pt x="676" y="767"/>
                      <a:pt x="635" y="778"/>
                    </a:cubicBezTo>
                    <a:cubicBezTo>
                      <a:pt x="619" y="783"/>
                      <a:pt x="603" y="788"/>
                      <a:pt x="587" y="793"/>
                    </a:cubicBezTo>
                    <a:cubicBezTo>
                      <a:pt x="574" y="805"/>
                      <a:pt x="556" y="812"/>
                      <a:pt x="536" y="812"/>
                    </a:cubicBezTo>
                    <a:cubicBezTo>
                      <a:pt x="536" y="812"/>
                      <a:pt x="536" y="812"/>
                      <a:pt x="536" y="812"/>
                    </a:cubicBezTo>
                    <a:cubicBezTo>
                      <a:pt x="529" y="815"/>
                      <a:pt x="522" y="818"/>
                      <a:pt x="516" y="821"/>
                    </a:cubicBezTo>
                    <a:cubicBezTo>
                      <a:pt x="496" y="830"/>
                      <a:pt x="477" y="840"/>
                      <a:pt x="458" y="850"/>
                    </a:cubicBezTo>
                    <a:cubicBezTo>
                      <a:pt x="441" y="860"/>
                      <a:pt x="423" y="871"/>
                      <a:pt x="407" y="883"/>
                    </a:cubicBezTo>
                    <a:cubicBezTo>
                      <a:pt x="405" y="884"/>
                      <a:pt x="404" y="884"/>
                      <a:pt x="403" y="885"/>
                    </a:cubicBezTo>
                    <a:cubicBezTo>
                      <a:pt x="392" y="892"/>
                      <a:pt x="382" y="900"/>
                      <a:pt x="373" y="907"/>
                    </a:cubicBezTo>
                    <a:cubicBezTo>
                      <a:pt x="340" y="932"/>
                      <a:pt x="310" y="958"/>
                      <a:pt x="282" y="986"/>
                    </a:cubicBezTo>
                    <a:cubicBezTo>
                      <a:pt x="264" y="1004"/>
                      <a:pt x="246" y="1023"/>
                      <a:pt x="230" y="1042"/>
                    </a:cubicBezTo>
                    <a:cubicBezTo>
                      <a:pt x="226" y="1046"/>
                      <a:pt x="222" y="1051"/>
                      <a:pt x="218" y="1055"/>
                    </a:cubicBezTo>
                    <a:cubicBezTo>
                      <a:pt x="215" y="1061"/>
                      <a:pt x="211" y="1066"/>
                      <a:pt x="206" y="1070"/>
                    </a:cubicBezTo>
                    <a:cubicBezTo>
                      <a:pt x="184" y="1097"/>
                      <a:pt x="165" y="1124"/>
                      <a:pt x="147" y="1151"/>
                    </a:cubicBezTo>
                    <a:cubicBezTo>
                      <a:pt x="132" y="1174"/>
                      <a:pt x="119" y="1196"/>
                      <a:pt x="107" y="1219"/>
                    </a:cubicBezTo>
                    <a:cubicBezTo>
                      <a:pt x="100" y="1231"/>
                      <a:pt x="94" y="1243"/>
                      <a:pt x="88" y="1255"/>
                    </a:cubicBezTo>
                    <a:cubicBezTo>
                      <a:pt x="65" y="1301"/>
                      <a:pt x="47" y="1346"/>
                      <a:pt x="34" y="1388"/>
                    </a:cubicBezTo>
                    <a:cubicBezTo>
                      <a:pt x="30" y="1399"/>
                      <a:pt x="27" y="1411"/>
                      <a:pt x="24" y="1422"/>
                    </a:cubicBezTo>
                    <a:cubicBezTo>
                      <a:pt x="18" y="1444"/>
                      <a:pt x="14" y="1464"/>
                      <a:pt x="10" y="1484"/>
                    </a:cubicBezTo>
                    <a:cubicBezTo>
                      <a:pt x="8" y="1500"/>
                      <a:pt x="6" y="1514"/>
                      <a:pt x="4" y="1528"/>
                    </a:cubicBezTo>
                    <a:cubicBezTo>
                      <a:pt x="2" y="1548"/>
                      <a:pt x="1" y="1566"/>
                      <a:pt x="0" y="1582"/>
                    </a:cubicBezTo>
                    <a:cubicBezTo>
                      <a:pt x="0" y="1597"/>
                      <a:pt x="1" y="1610"/>
                      <a:pt x="1" y="1621"/>
                    </a:cubicBezTo>
                    <a:cubicBezTo>
                      <a:pt x="2" y="1632"/>
                      <a:pt x="2" y="1640"/>
                      <a:pt x="3" y="1646"/>
                    </a:cubicBezTo>
                    <a:cubicBezTo>
                      <a:pt x="3" y="1646"/>
                      <a:pt x="3" y="1647"/>
                      <a:pt x="3" y="1647"/>
                    </a:cubicBezTo>
                    <a:cubicBezTo>
                      <a:pt x="4" y="1652"/>
                      <a:pt x="4" y="1654"/>
                      <a:pt x="4" y="1654"/>
                    </a:cubicBezTo>
                    <a:cubicBezTo>
                      <a:pt x="26" y="1651"/>
                      <a:pt x="26" y="1651"/>
                      <a:pt x="26" y="1651"/>
                    </a:cubicBezTo>
                    <a:cubicBezTo>
                      <a:pt x="26" y="1651"/>
                      <a:pt x="25" y="1648"/>
                      <a:pt x="25" y="1643"/>
                    </a:cubicBezTo>
                    <a:cubicBezTo>
                      <a:pt x="25" y="1643"/>
                      <a:pt x="25" y="1642"/>
                      <a:pt x="25" y="1641"/>
                    </a:cubicBezTo>
                    <a:cubicBezTo>
                      <a:pt x="24" y="1636"/>
                      <a:pt x="24" y="1629"/>
                      <a:pt x="23" y="1620"/>
                    </a:cubicBezTo>
                    <a:cubicBezTo>
                      <a:pt x="23" y="1610"/>
                      <a:pt x="23" y="1597"/>
                      <a:pt x="23" y="1582"/>
                    </a:cubicBezTo>
                    <a:cubicBezTo>
                      <a:pt x="23" y="1567"/>
                      <a:pt x="24" y="1550"/>
                      <a:pt x="27" y="1531"/>
                    </a:cubicBezTo>
                    <a:cubicBezTo>
                      <a:pt x="30" y="1502"/>
                      <a:pt x="36" y="1469"/>
                      <a:pt x="46" y="1432"/>
                    </a:cubicBezTo>
                    <a:cubicBezTo>
                      <a:pt x="49" y="1420"/>
                      <a:pt x="52" y="1408"/>
                      <a:pt x="56" y="1396"/>
                    </a:cubicBezTo>
                    <a:cubicBezTo>
                      <a:pt x="68" y="1359"/>
                      <a:pt x="84" y="1319"/>
                      <a:pt x="104" y="1278"/>
                    </a:cubicBezTo>
                    <a:cubicBezTo>
                      <a:pt x="111" y="1263"/>
                      <a:pt x="119" y="1247"/>
                      <a:pt x="128" y="1232"/>
                    </a:cubicBezTo>
                    <a:cubicBezTo>
                      <a:pt x="146" y="1199"/>
                      <a:pt x="167" y="1166"/>
                      <a:pt x="191" y="1133"/>
                    </a:cubicBezTo>
                    <a:cubicBezTo>
                      <a:pt x="207" y="1110"/>
                      <a:pt x="226" y="1087"/>
                      <a:pt x="245" y="1064"/>
                    </a:cubicBezTo>
                    <a:cubicBezTo>
                      <a:pt x="246" y="1063"/>
                      <a:pt x="248" y="1061"/>
                      <a:pt x="249" y="1060"/>
                    </a:cubicBezTo>
                    <a:cubicBezTo>
                      <a:pt x="298" y="1004"/>
                      <a:pt x="355" y="951"/>
                      <a:pt x="421" y="907"/>
                    </a:cubicBezTo>
                    <a:cubicBezTo>
                      <a:pt x="427" y="903"/>
                      <a:pt x="433" y="899"/>
                      <a:pt x="439" y="895"/>
                    </a:cubicBezTo>
                    <a:cubicBezTo>
                      <a:pt x="445" y="891"/>
                      <a:pt x="451" y="887"/>
                      <a:pt x="458" y="884"/>
                    </a:cubicBezTo>
                    <a:cubicBezTo>
                      <a:pt x="480" y="871"/>
                      <a:pt x="503" y="859"/>
                      <a:pt x="526" y="848"/>
                    </a:cubicBezTo>
                    <a:cubicBezTo>
                      <a:pt x="549" y="838"/>
                      <a:pt x="572" y="829"/>
                      <a:pt x="595" y="822"/>
                    </a:cubicBezTo>
                    <a:cubicBezTo>
                      <a:pt x="611" y="817"/>
                      <a:pt x="626" y="812"/>
                      <a:pt x="642" y="808"/>
                    </a:cubicBezTo>
                    <a:cubicBezTo>
                      <a:pt x="662" y="803"/>
                      <a:pt x="682" y="798"/>
                      <a:pt x="702" y="795"/>
                    </a:cubicBezTo>
                    <a:cubicBezTo>
                      <a:pt x="723" y="791"/>
                      <a:pt x="744" y="788"/>
                      <a:pt x="765" y="786"/>
                    </a:cubicBezTo>
                    <a:cubicBezTo>
                      <a:pt x="780" y="784"/>
                      <a:pt x="795" y="783"/>
                      <a:pt x="810" y="782"/>
                    </a:cubicBezTo>
                    <a:cubicBezTo>
                      <a:pt x="832" y="780"/>
                      <a:pt x="855" y="780"/>
                      <a:pt x="877" y="780"/>
                    </a:cubicBezTo>
                    <a:cubicBezTo>
                      <a:pt x="882" y="780"/>
                      <a:pt x="886" y="780"/>
                      <a:pt x="890" y="780"/>
                    </a:cubicBezTo>
                    <a:cubicBezTo>
                      <a:pt x="906" y="780"/>
                      <a:pt x="922" y="781"/>
                      <a:pt x="938" y="781"/>
                    </a:cubicBezTo>
                    <a:cubicBezTo>
                      <a:pt x="964" y="782"/>
                      <a:pt x="990" y="784"/>
                      <a:pt x="1016" y="786"/>
                    </a:cubicBezTo>
                    <a:cubicBezTo>
                      <a:pt x="1051" y="788"/>
                      <a:pt x="1085" y="791"/>
                      <a:pt x="1120" y="793"/>
                    </a:cubicBezTo>
                    <a:cubicBezTo>
                      <a:pt x="1134" y="775"/>
                      <a:pt x="1155" y="764"/>
                      <a:pt x="1178" y="764"/>
                    </a:cubicBezTo>
                    <a:cubicBezTo>
                      <a:pt x="1179" y="764"/>
                      <a:pt x="1179" y="764"/>
                      <a:pt x="1179" y="764"/>
                    </a:cubicBezTo>
                    <a:cubicBezTo>
                      <a:pt x="1183" y="764"/>
                      <a:pt x="1187" y="765"/>
                      <a:pt x="1191" y="765"/>
                    </a:cubicBezTo>
                    <a:cubicBezTo>
                      <a:pt x="1191" y="764"/>
                      <a:pt x="1191" y="762"/>
                      <a:pt x="1191" y="760"/>
                    </a:cubicBezTo>
                    <a:cubicBezTo>
                      <a:pt x="1188" y="760"/>
                      <a:pt x="1185" y="760"/>
                      <a:pt x="1182" y="760"/>
                    </a:cubicBezTo>
                    <a:cubicBezTo>
                      <a:pt x="1169" y="760"/>
                      <a:pt x="1157" y="760"/>
                      <a:pt x="1144" y="759"/>
                    </a:cubicBezTo>
                    <a:cubicBezTo>
                      <a:pt x="1102" y="758"/>
                      <a:pt x="1060" y="755"/>
                      <a:pt x="1018" y="752"/>
                    </a:cubicBezTo>
                    <a:cubicBezTo>
                      <a:pt x="976" y="750"/>
                      <a:pt x="933" y="748"/>
                      <a:pt x="890" y="748"/>
                    </a:cubicBezTo>
                    <a:cubicBezTo>
                      <a:pt x="890" y="748"/>
                      <a:pt x="889" y="748"/>
                      <a:pt x="889" y="748"/>
                    </a:cubicBezTo>
                    <a:moveTo>
                      <a:pt x="1690" y="229"/>
                    </a:moveTo>
                    <a:cubicBezTo>
                      <a:pt x="1690" y="232"/>
                      <a:pt x="1690" y="234"/>
                      <a:pt x="1690" y="237"/>
                    </a:cubicBezTo>
                    <a:cubicBezTo>
                      <a:pt x="1690" y="241"/>
                      <a:pt x="1690" y="245"/>
                      <a:pt x="1690" y="250"/>
                    </a:cubicBezTo>
                    <a:cubicBezTo>
                      <a:pt x="1690" y="246"/>
                      <a:pt x="1691" y="243"/>
                      <a:pt x="1691" y="239"/>
                    </a:cubicBezTo>
                    <a:cubicBezTo>
                      <a:pt x="1691" y="236"/>
                      <a:pt x="1691" y="232"/>
                      <a:pt x="1690" y="229"/>
                    </a:cubicBezTo>
                    <a:moveTo>
                      <a:pt x="1698" y="0"/>
                    </a:moveTo>
                    <a:cubicBezTo>
                      <a:pt x="1684" y="1"/>
                      <a:pt x="1671" y="2"/>
                      <a:pt x="1658" y="4"/>
                    </a:cubicBezTo>
                    <a:cubicBezTo>
                      <a:pt x="1659" y="7"/>
                      <a:pt x="1659" y="10"/>
                      <a:pt x="1660" y="13"/>
                    </a:cubicBezTo>
                    <a:cubicBezTo>
                      <a:pt x="1665" y="33"/>
                      <a:pt x="1673" y="62"/>
                      <a:pt x="1679" y="100"/>
                    </a:cubicBezTo>
                    <a:cubicBezTo>
                      <a:pt x="1684" y="127"/>
                      <a:pt x="1688" y="158"/>
                      <a:pt x="1689" y="193"/>
                    </a:cubicBezTo>
                    <a:cubicBezTo>
                      <a:pt x="1698" y="206"/>
                      <a:pt x="1703" y="222"/>
                      <a:pt x="1703" y="239"/>
                    </a:cubicBezTo>
                    <a:cubicBezTo>
                      <a:pt x="1702" y="257"/>
                      <a:pt x="1697" y="273"/>
                      <a:pt x="1687" y="286"/>
                    </a:cubicBezTo>
                    <a:cubicBezTo>
                      <a:pt x="1684" y="326"/>
                      <a:pt x="1676" y="368"/>
                      <a:pt x="1662" y="410"/>
                    </a:cubicBezTo>
                    <a:cubicBezTo>
                      <a:pt x="1651" y="441"/>
                      <a:pt x="1638" y="471"/>
                      <a:pt x="1620" y="501"/>
                    </a:cubicBezTo>
                    <a:cubicBezTo>
                      <a:pt x="1603" y="530"/>
                      <a:pt x="1582" y="559"/>
                      <a:pt x="1557" y="586"/>
                    </a:cubicBezTo>
                    <a:cubicBezTo>
                      <a:pt x="1533" y="613"/>
                      <a:pt x="1505" y="638"/>
                      <a:pt x="1474" y="660"/>
                    </a:cubicBezTo>
                    <a:cubicBezTo>
                      <a:pt x="1459" y="672"/>
                      <a:pt x="1443" y="683"/>
                      <a:pt x="1427" y="693"/>
                    </a:cubicBezTo>
                    <a:cubicBezTo>
                      <a:pt x="1423" y="696"/>
                      <a:pt x="1419" y="698"/>
                      <a:pt x="1414" y="701"/>
                    </a:cubicBezTo>
                    <a:cubicBezTo>
                      <a:pt x="1410" y="703"/>
                      <a:pt x="1406" y="706"/>
                      <a:pt x="1402" y="708"/>
                    </a:cubicBezTo>
                    <a:cubicBezTo>
                      <a:pt x="1397" y="710"/>
                      <a:pt x="1393" y="713"/>
                      <a:pt x="1389" y="715"/>
                    </a:cubicBezTo>
                    <a:cubicBezTo>
                      <a:pt x="1382" y="719"/>
                      <a:pt x="1382" y="719"/>
                      <a:pt x="1382" y="719"/>
                    </a:cubicBezTo>
                    <a:cubicBezTo>
                      <a:pt x="1379" y="720"/>
                      <a:pt x="1379" y="720"/>
                      <a:pt x="1379" y="720"/>
                    </a:cubicBezTo>
                    <a:cubicBezTo>
                      <a:pt x="1376" y="722"/>
                      <a:pt x="1376" y="722"/>
                      <a:pt x="1376" y="722"/>
                    </a:cubicBezTo>
                    <a:cubicBezTo>
                      <a:pt x="1365" y="728"/>
                      <a:pt x="1354" y="733"/>
                      <a:pt x="1342" y="737"/>
                    </a:cubicBezTo>
                    <a:cubicBezTo>
                      <a:pt x="1328" y="750"/>
                      <a:pt x="1310" y="757"/>
                      <a:pt x="1291" y="757"/>
                    </a:cubicBezTo>
                    <a:cubicBezTo>
                      <a:pt x="1291" y="757"/>
                      <a:pt x="1291" y="757"/>
                      <a:pt x="1290" y="757"/>
                    </a:cubicBezTo>
                    <a:cubicBezTo>
                      <a:pt x="1283" y="757"/>
                      <a:pt x="1277" y="756"/>
                      <a:pt x="1270" y="754"/>
                    </a:cubicBezTo>
                    <a:cubicBezTo>
                      <a:pt x="1269" y="755"/>
                      <a:pt x="1267" y="755"/>
                      <a:pt x="1265" y="755"/>
                    </a:cubicBezTo>
                    <a:cubicBezTo>
                      <a:pt x="1254" y="757"/>
                      <a:pt x="1242" y="758"/>
                      <a:pt x="1231" y="758"/>
                    </a:cubicBezTo>
                    <a:cubicBezTo>
                      <a:pt x="1231" y="762"/>
                      <a:pt x="1231" y="765"/>
                      <a:pt x="1231" y="768"/>
                    </a:cubicBezTo>
                    <a:cubicBezTo>
                      <a:pt x="1231" y="771"/>
                      <a:pt x="1231" y="774"/>
                      <a:pt x="1231" y="776"/>
                    </a:cubicBezTo>
                    <a:cubicBezTo>
                      <a:pt x="1231" y="779"/>
                      <a:pt x="1231" y="781"/>
                      <a:pt x="1231" y="782"/>
                    </a:cubicBezTo>
                    <a:cubicBezTo>
                      <a:pt x="1231" y="784"/>
                      <a:pt x="1231" y="785"/>
                      <a:pt x="1231" y="786"/>
                    </a:cubicBezTo>
                    <a:cubicBezTo>
                      <a:pt x="1233" y="788"/>
                      <a:pt x="1235" y="791"/>
                      <a:pt x="1237" y="793"/>
                    </a:cubicBezTo>
                    <a:cubicBezTo>
                      <a:pt x="1248" y="793"/>
                      <a:pt x="1259" y="792"/>
                      <a:pt x="1269" y="790"/>
                    </a:cubicBezTo>
                    <a:cubicBezTo>
                      <a:pt x="1290" y="788"/>
                      <a:pt x="1311" y="784"/>
                      <a:pt x="1332" y="778"/>
                    </a:cubicBezTo>
                    <a:cubicBezTo>
                      <a:pt x="1342" y="775"/>
                      <a:pt x="1352" y="772"/>
                      <a:pt x="1362" y="768"/>
                    </a:cubicBezTo>
                    <a:cubicBezTo>
                      <a:pt x="1364" y="767"/>
                      <a:pt x="1367" y="766"/>
                      <a:pt x="1369" y="765"/>
                    </a:cubicBezTo>
                    <a:cubicBezTo>
                      <a:pt x="1372" y="764"/>
                      <a:pt x="1374" y="763"/>
                      <a:pt x="1377" y="762"/>
                    </a:cubicBezTo>
                    <a:cubicBezTo>
                      <a:pt x="1384" y="758"/>
                      <a:pt x="1384" y="758"/>
                      <a:pt x="1384" y="758"/>
                    </a:cubicBezTo>
                    <a:cubicBezTo>
                      <a:pt x="1391" y="755"/>
                      <a:pt x="1391" y="755"/>
                      <a:pt x="1391" y="755"/>
                    </a:cubicBezTo>
                    <a:cubicBezTo>
                      <a:pt x="1395" y="753"/>
                      <a:pt x="1395" y="753"/>
                      <a:pt x="1395" y="753"/>
                    </a:cubicBezTo>
                    <a:cubicBezTo>
                      <a:pt x="1398" y="751"/>
                      <a:pt x="1398" y="751"/>
                      <a:pt x="1398" y="751"/>
                    </a:cubicBezTo>
                    <a:cubicBezTo>
                      <a:pt x="1399" y="751"/>
                      <a:pt x="1399" y="751"/>
                      <a:pt x="1399" y="751"/>
                    </a:cubicBezTo>
                    <a:cubicBezTo>
                      <a:pt x="1413" y="728"/>
                      <a:pt x="1436" y="713"/>
                      <a:pt x="1464" y="713"/>
                    </a:cubicBezTo>
                    <a:cubicBezTo>
                      <a:pt x="1474" y="706"/>
                      <a:pt x="1485" y="698"/>
                      <a:pt x="1495" y="691"/>
                    </a:cubicBezTo>
                    <a:cubicBezTo>
                      <a:pt x="1527" y="667"/>
                      <a:pt x="1557" y="641"/>
                      <a:pt x="1583" y="612"/>
                    </a:cubicBezTo>
                    <a:cubicBezTo>
                      <a:pt x="1591" y="604"/>
                      <a:pt x="1599" y="595"/>
                      <a:pt x="1606" y="586"/>
                    </a:cubicBezTo>
                    <a:cubicBezTo>
                      <a:pt x="1611" y="580"/>
                      <a:pt x="1616" y="574"/>
                      <a:pt x="1620" y="568"/>
                    </a:cubicBezTo>
                    <a:cubicBezTo>
                      <a:pt x="1631" y="553"/>
                      <a:pt x="1642" y="537"/>
                      <a:pt x="1651" y="521"/>
                    </a:cubicBezTo>
                    <a:cubicBezTo>
                      <a:pt x="1670" y="489"/>
                      <a:pt x="1685" y="456"/>
                      <a:pt x="1697" y="424"/>
                    </a:cubicBezTo>
                    <a:cubicBezTo>
                      <a:pt x="1708" y="391"/>
                      <a:pt x="1716" y="358"/>
                      <a:pt x="1721" y="327"/>
                    </a:cubicBezTo>
                    <a:cubicBezTo>
                      <a:pt x="1726" y="296"/>
                      <a:pt x="1728" y="266"/>
                      <a:pt x="1729" y="237"/>
                    </a:cubicBezTo>
                    <a:cubicBezTo>
                      <a:pt x="1729" y="235"/>
                      <a:pt x="1729" y="233"/>
                      <a:pt x="1729" y="231"/>
                    </a:cubicBezTo>
                    <a:cubicBezTo>
                      <a:pt x="1729" y="209"/>
                      <a:pt x="1728" y="188"/>
                      <a:pt x="1727" y="169"/>
                    </a:cubicBezTo>
                    <a:cubicBezTo>
                      <a:pt x="1725" y="141"/>
                      <a:pt x="1721" y="115"/>
                      <a:pt x="1718" y="93"/>
                    </a:cubicBezTo>
                    <a:cubicBezTo>
                      <a:pt x="1711" y="53"/>
                      <a:pt x="1704" y="22"/>
                      <a:pt x="1699" y="2"/>
                    </a:cubicBezTo>
                    <a:cubicBezTo>
                      <a:pt x="1698" y="1"/>
                      <a:pt x="1698" y="1"/>
                      <a:pt x="16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4" name="Freeform 392"/>
              <p:cNvSpPr>
                <a:spLocks noEditPoints="1"/>
              </p:cNvSpPr>
              <p:nvPr/>
            </p:nvSpPr>
            <p:spPr bwMode="auto">
              <a:xfrm>
                <a:off x="7062" y="3366"/>
                <a:ext cx="404" cy="579"/>
              </a:xfrm>
              <a:custGeom>
                <a:avLst/>
                <a:gdLst>
                  <a:gd name="T0" fmla="*/ 416 w 817"/>
                  <a:gd name="T1" fmla="*/ 601 h 1171"/>
                  <a:gd name="T2" fmla="*/ 373 w 817"/>
                  <a:gd name="T3" fmla="*/ 583 h 1171"/>
                  <a:gd name="T4" fmla="*/ 283 w 817"/>
                  <a:gd name="T5" fmla="*/ 542 h 1171"/>
                  <a:gd name="T6" fmla="*/ 246 w 817"/>
                  <a:gd name="T7" fmla="*/ 514 h 1171"/>
                  <a:gd name="T8" fmla="*/ 3 w 817"/>
                  <a:gd name="T9" fmla="*/ 33 h 1171"/>
                  <a:gd name="T10" fmla="*/ 4 w 817"/>
                  <a:gd name="T11" fmla="*/ 141 h 1171"/>
                  <a:gd name="T12" fmla="*/ 21 w 817"/>
                  <a:gd name="T13" fmla="*/ 201 h 1171"/>
                  <a:gd name="T14" fmla="*/ 32 w 817"/>
                  <a:gd name="T15" fmla="*/ 270 h 1171"/>
                  <a:gd name="T16" fmla="*/ 97 w 817"/>
                  <a:gd name="T17" fmla="*/ 386 h 1171"/>
                  <a:gd name="T18" fmla="*/ 223 w 817"/>
                  <a:gd name="T19" fmla="*/ 505 h 1171"/>
                  <a:gd name="T20" fmla="*/ 320 w 817"/>
                  <a:gd name="T21" fmla="*/ 561 h 1171"/>
                  <a:gd name="T22" fmla="*/ 373 w 817"/>
                  <a:gd name="T23" fmla="*/ 570 h 1171"/>
                  <a:gd name="T24" fmla="*/ 450 w 817"/>
                  <a:gd name="T25" fmla="*/ 612 h 1171"/>
                  <a:gd name="T26" fmla="*/ 492 w 817"/>
                  <a:gd name="T27" fmla="*/ 625 h 1171"/>
                  <a:gd name="T28" fmla="*/ 529 w 817"/>
                  <a:gd name="T29" fmla="*/ 620 h 1171"/>
                  <a:gd name="T30" fmla="*/ 527 w 817"/>
                  <a:gd name="T31" fmla="*/ 639 h 1171"/>
                  <a:gd name="T32" fmla="*/ 635 w 817"/>
                  <a:gd name="T33" fmla="*/ 709 h 1171"/>
                  <a:gd name="T34" fmla="*/ 645 w 817"/>
                  <a:gd name="T35" fmla="*/ 718 h 1171"/>
                  <a:gd name="T36" fmla="*/ 734 w 817"/>
                  <a:gd name="T37" fmla="*/ 829 h 1171"/>
                  <a:gd name="T38" fmla="*/ 785 w 817"/>
                  <a:gd name="T39" fmla="*/ 949 h 1171"/>
                  <a:gd name="T40" fmla="*/ 791 w 817"/>
                  <a:gd name="T41" fmla="*/ 1031 h 1171"/>
                  <a:gd name="T42" fmla="*/ 761 w 817"/>
                  <a:gd name="T43" fmla="*/ 1130 h 1171"/>
                  <a:gd name="T44" fmla="*/ 748 w 817"/>
                  <a:gd name="T45" fmla="*/ 1148 h 1171"/>
                  <a:gd name="T46" fmla="*/ 744 w 817"/>
                  <a:gd name="T47" fmla="*/ 1152 h 1171"/>
                  <a:gd name="T48" fmla="*/ 749 w 817"/>
                  <a:gd name="T49" fmla="*/ 1162 h 1171"/>
                  <a:gd name="T50" fmla="*/ 758 w 817"/>
                  <a:gd name="T51" fmla="*/ 1171 h 1171"/>
                  <a:gd name="T52" fmla="*/ 765 w 817"/>
                  <a:gd name="T53" fmla="*/ 1165 h 1171"/>
                  <a:gd name="T54" fmla="*/ 770 w 817"/>
                  <a:gd name="T55" fmla="*/ 1159 h 1171"/>
                  <a:gd name="T56" fmla="*/ 816 w 817"/>
                  <a:gd name="T57" fmla="*/ 1033 h 1171"/>
                  <a:gd name="T58" fmla="*/ 805 w 817"/>
                  <a:gd name="T59" fmla="*/ 927 h 1171"/>
                  <a:gd name="T60" fmla="*/ 798 w 817"/>
                  <a:gd name="T61" fmla="*/ 906 h 1171"/>
                  <a:gd name="T62" fmla="*/ 781 w 817"/>
                  <a:gd name="T63" fmla="*/ 861 h 1171"/>
                  <a:gd name="T64" fmla="*/ 730 w 817"/>
                  <a:gd name="T65" fmla="*/ 772 h 1171"/>
                  <a:gd name="T66" fmla="*/ 679 w 817"/>
                  <a:gd name="T67" fmla="*/ 711 h 1171"/>
                  <a:gd name="T68" fmla="*/ 651 w 817"/>
                  <a:gd name="T69" fmla="*/ 685 h 1171"/>
                  <a:gd name="T70" fmla="*/ 564 w 817"/>
                  <a:gd name="T71" fmla="*/ 624 h 1171"/>
                  <a:gd name="T72" fmla="*/ 501 w 817"/>
                  <a:gd name="T73" fmla="*/ 595 h 1171"/>
                  <a:gd name="T74" fmla="*/ 475 w 817"/>
                  <a:gd name="T75" fmla="*/ 587 h 1171"/>
                  <a:gd name="T76" fmla="*/ 453 w 817"/>
                  <a:gd name="T77" fmla="*/ 591 h 1171"/>
                  <a:gd name="T78" fmla="*/ 459 w 817"/>
                  <a:gd name="T79" fmla="*/ 582 h 1171"/>
                  <a:gd name="T80" fmla="*/ 361 w 817"/>
                  <a:gd name="T81" fmla="*/ 543 h 1171"/>
                  <a:gd name="T82" fmla="*/ 358 w 817"/>
                  <a:gd name="T83" fmla="*/ 562 h 1171"/>
                  <a:gd name="T84" fmla="*/ 342 w 817"/>
                  <a:gd name="T85" fmla="*/ 535 h 1171"/>
                  <a:gd name="T86" fmla="*/ 193 w 817"/>
                  <a:gd name="T87" fmla="*/ 437 h 1171"/>
                  <a:gd name="T88" fmla="*/ 176 w 817"/>
                  <a:gd name="T89" fmla="*/ 422 h 1171"/>
                  <a:gd name="T90" fmla="*/ 144 w 817"/>
                  <a:gd name="T91" fmla="*/ 388 h 1171"/>
                  <a:gd name="T92" fmla="*/ 137 w 817"/>
                  <a:gd name="T93" fmla="*/ 379 h 1171"/>
                  <a:gd name="T94" fmla="*/ 79 w 817"/>
                  <a:gd name="T95" fmla="*/ 285 h 1171"/>
                  <a:gd name="T96" fmla="*/ 45 w 817"/>
                  <a:gd name="T97" fmla="*/ 64 h 1171"/>
                  <a:gd name="T98" fmla="*/ 57 w 817"/>
                  <a:gd name="T99" fmla="*/ 6 h 1171"/>
                  <a:gd name="T100" fmla="*/ 54 w 817"/>
                  <a:gd name="T101" fmla="*/ 0 h 1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17" h="1171">
                    <a:moveTo>
                      <a:pt x="373" y="583"/>
                    </a:moveTo>
                    <a:cubicBezTo>
                      <a:pt x="372" y="583"/>
                      <a:pt x="370" y="583"/>
                      <a:pt x="369" y="583"/>
                    </a:cubicBezTo>
                    <a:cubicBezTo>
                      <a:pt x="384" y="589"/>
                      <a:pt x="400" y="595"/>
                      <a:pt x="416" y="601"/>
                    </a:cubicBezTo>
                    <a:cubicBezTo>
                      <a:pt x="416" y="601"/>
                      <a:pt x="417" y="601"/>
                      <a:pt x="417" y="601"/>
                    </a:cubicBezTo>
                    <a:cubicBezTo>
                      <a:pt x="406" y="590"/>
                      <a:pt x="391" y="583"/>
                      <a:pt x="374" y="583"/>
                    </a:cubicBezTo>
                    <a:cubicBezTo>
                      <a:pt x="373" y="583"/>
                      <a:pt x="373" y="583"/>
                      <a:pt x="373" y="583"/>
                    </a:cubicBezTo>
                    <a:moveTo>
                      <a:pt x="246" y="514"/>
                    </a:moveTo>
                    <a:cubicBezTo>
                      <a:pt x="243" y="514"/>
                      <a:pt x="240" y="514"/>
                      <a:pt x="237" y="514"/>
                    </a:cubicBezTo>
                    <a:cubicBezTo>
                      <a:pt x="252" y="524"/>
                      <a:pt x="268" y="533"/>
                      <a:pt x="283" y="542"/>
                    </a:cubicBezTo>
                    <a:cubicBezTo>
                      <a:pt x="290" y="546"/>
                      <a:pt x="297" y="550"/>
                      <a:pt x="304" y="553"/>
                    </a:cubicBezTo>
                    <a:cubicBezTo>
                      <a:pt x="294" y="530"/>
                      <a:pt x="272" y="514"/>
                      <a:pt x="246" y="514"/>
                    </a:cubicBezTo>
                    <a:cubicBezTo>
                      <a:pt x="246" y="514"/>
                      <a:pt x="246" y="514"/>
                      <a:pt x="246" y="514"/>
                    </a:cubicBezTo>
                    <a:moveTo>
                      <a:pt x="54" y="0"/>
                    </a:moveTo>
                    <a:cubicBezTo>
                      <a:pt x="54" y="0"/>
                      <a:pt x="27" y="12"/>
                      <a:pt x="26" y="14"/>
                    </a:cubicBezTo>
                    <a:cubicBezTo>
                      <a:pt x="26" y="14"/>
                      <a:pt x="4" y="30"/>
                      <a:pt x="3" y="33"/>
                    </a:cubicBezTo>
                    <a:cubicBezTo>
                      <a:pt x="0" y="45"/>
                      <a:pt x="8" y="36"/>
                      <a:pt x="6" y="59"/>
                    </a:cubicBezTo>
                    <a:cubicBezTo>
                      <a:pt x="6" y="59"/>
                      <a:pt x="5" y="60"/>
                      <a:pt x="5" y="60"/>
                    </a:cubicBezTo>
                    <a:cubicBezTo>
                      <a:pt x="3" y="83"/>
                      <a:pt x="2" y="110"/>
                      <a:pt x="4" y="141"/>
                    </a:cubicBezTo>
                    <a:cubicBezTo>
                      <a:pt x="5" y="158"/>
                      <a:pt x="7" y="175"/>
                      <a:pt x="11" y="193"/>
                    </a:cubicBezTo>
                    <a:cubicBezTo>
                      <a:pt x="13" y="192"/>
                      <a:pt x="16" y="190"/>
                      <a:pt x="19" y="189"/>
                    </a:cubicBezTo>
                    <a:cubicBezTo>
                      <a:pt x="19" y="193"/>
                      <a:pt x="20" y="197"/>
                      <a:pt x="21" y="201"/>
                    </a:cubicBezTo>
                    <a:cubicBezTo>
                      <a:pt x="19" y="203"/>
                      <a:pt x="16" y="204"/>
                      <a:pt x="13" y="206"/>
                    </a:cubicBezTo>
                    <a:cubicBezTo>
                      <a:pt x="16" y="219"/>
                      <a:pt x="20" y="232"/>
                      <a:pt x="24" y="246"/>
                    </a:cubicBezTo>
                    <a:cubicBezTo>
                      <a:pt x="26" y="254"/>
                      <a:pt x="29" y="262"/>
                      <a:pt x="32" y="270"/>
                    </a:cubicBezTo>
                    <a:cubicBezTo>
                      <a:pt x="33" y="270"/>
                      <a:pt x="34" y="271"/>
                      <a:pt x="34" y="271"/>
                    </a:cubicBezTo>
                    <a:cubicBezTo>
                      <a:pt x="64" y="256"/>
                      <a:pt x="64" y="256"/>
                      <a:pt x="64" y="256"/>
                    </a:cubicBezTo>
                    <a:cubicBezTo>
                      <a:pt x="83" y="295"/>
                      <a:pt x="94" y="339"/>
                      <a:pt x="97" y="386"/>
                    </a:cubicBezTo>
                    <a:cubicBezTo>
                      <a:pt x="103" y="395"/>
                      <a:pt x="110" y="403"/>
                      <a:pt x="118" y="412"/>
                    </a:cubicBezTo>
                    <a:cubicBezTo>
                      <a:pt x="133" y="429"/>
                      <a:pt x="149" y="445"/>
                      <a:pt x="167" y="461"/>
                    </a:cubicBezTo>
                    <a:cubicBezTo>
                      <a:pt x="184" y="476"/>
                      <a:pt x="203" y="491"/>
                      <a:pt x="223" y="505"/>
                    </a:cubicBezTo>
                    <a:cubicBezTo>
                      <a:pt x="230" y="503"/>
                      <a:pt x="238" y="501"/>
                      <a:pt x="246" y="501"/>
                    </a:cubicBezTo>
                    <a:cubicBezTo>
                      <a:pt x="246" y="501"/>
                      <a:pt x="246" y="501"/>
                      <a:pt x="246" y="501"/>
                    </a:cubicBezTo>
                    <a:cubicBezTo>
                      <a:pt x="281" y="502"/>
                      <a:pt x="311" y="527"/>
                      <a:pt x="320" y="561"/>
                    </a:cubicBezTo>
                    <a:cubicBezTo>
                      <a:pt x="329" y="565"/>
                      <a:pt x="339" y="570"/>
                      <a:pt x="348" y="574"/>
                    </a:cubicBezTo>
                    <a:cubicBezTo>
                      <a:pt x="349" y="574"/>
                      <a:pt x="349" y="574"/>
                      <a:pt x="349" y="574"/>
                    </a:cubicBezTo>
                    <a:cubicBezTo>
                      <a:pt x="357" y="572"/>
                      <a:pt x="365" y="570"/>
                      <a:pt x="373" y="570"/>
                    </a:cubicBezTo>
                    <a:cubicBezTo>
                      <a:pt x="373" y="570"/>
                      <a:pt x="374" y="570"/>
                      <a:pt x="374" y="570"/>
                    </a:cubicBezTo>
                    <a:cubicBezTo>
                      <a:pt x="401" y="571"/>
                      <a:pt x="425" y="586"/>
                      <a:pt x="438" y="608"/>
                    </a:cubicBezTo>
                    <a:cubicBezTo>
                      <a:pt x="450" y="612"/>
                      <a:pt x="450" y="612"/>
                      <a:pt x="450" y="612"/>
                    </a:cubicBezTo>
                    <a:cubicBezTo>
                      <a:pt x="461" y="616"/>
                      <a:pt x="473" y="619"/>
                      <a:pt x="484" y="623"/>
                    </a:cubicBezTo>
                    <a:cubicBezTo>
                      <a:pt x="488" y="624"/>
                      <a:pt x="488" y="624"/>
                      <a:pt x="488" y="624"/>
                    </a:cubicBezTo>
                    <a:cubicBezTo>
                      <a:pt x="492" y="625"/>
                      <a:pt x="492" y="625"/>
                      <a:pt x="492" y="625"/>
                    </a:cubicBezTo>
                    <a:cubicBezTo>
                      <a:pt x="500" y="628"/>
                      <a:pt x="500" y="628"/>
                      <a:pt x="500" y="628"/>
                    </a:cubicBezTo>
                    <a:cubicBezTo>
                      <a:pt x="505" y="630"/>
                      <a:pt x="510" y="632"/>
                      <a:pt x="515" y="634"/>
                    </a:cubicBezTo>
                    <a:cubicBezTo>
                      <a:pt x="519" y="629"/>
                      <a:pt x="524" y="624"/>
                      <a:pt x="529" y="620"/>
                    </a:cubicBezTo>
                    <a:cubicBezTo>
                      <a:pt x="532" y="624"/>
                      <a:pt x="536" y="625"/>
                      <a:pt x="540" y="627"/>
                    </a:cubicBezTo>
                    <a:cubicBezTo>
                      <a:pt x="541" y="627"/>
                      <a:pt x="541" y="627"/>
                      <a:pt x="541" y="627"/>
                    </a:cubicBezTo>
                    <a:cubicBezTo>
                      <a:pt x="536" y="630"/>
                      <a:pt x="531" y="634"/>
                      <a:pt x="527" y="639"/>
                    </a:cubicBezTo>
                    <a:cubicBezTo>
                      <a:pt x="533" y="642"/>
                      <a:pt x="540" y="645"/>
                      <a:pt x="547" y="649"/>
                    </a:cubicBezTo>
                    <a:cubicBezTo>
                      <a:pt x="571" y="661"/>
                      <a:pt x="595" y="677"/>
                      <a:pt x="616" y="694"/>
                    </a:cubicBezTo>
                    <a:cubicBezTo>
                      <a:pt x="623" y="699"/>
                      <a:pt x="629" y="704"/>
                      <a:pt x="635" y="709"/>
                    </a:cubicBezTo>
                    <a:cubicBezTo>
                      <a:pt x="636" y="707"/>
                      <a:pt x="637" y="704"/>
                      <a:pt x="637" y="702"/>
                    </a:cubicBezTo>
                    <a:cubicBezTo>
                      <a:pt x="639" y="707"/>
                      <a:pt x="642" y="711"/>
                      <a:pt x="646" y="714"/>
                    </a:cubicBezTo>
                    <a:cubicBezTo>
                      <a:pt x="645" y="715"/>
                      <a:pt x="645" y="717"/>
                      <a:pt x="645" y="718"/>
                    </a:cubicBezTo>
                    <a:cubicBezTo>
                      <a:pt x="648" y="721"/>
                      <a:pt x="652" y="724"/>
                      <a:pt x="655" y="728"/>
                    </a:cubicBezTo>
                    <a:cubicBezTo>
                      <a:pt x="664" y="737"/>
                      <a:pt x="673" y="746"/>
                      <a:pt x="681" y="756"/>
                    </a:cubicBezTo>
                    <a:cubicBezTo>
                      <a:pt x="702" y="779"/>
                      <a:pt x="719" y="803"/>
                      <a:pt x="734" y="829"/>
                    </a:cubicBezTo>
                    <a:cubicBezTo>
                      <a:pt x="746" y="849"/>
                      <a:pt x="757" y="871"/>
                      <a:pt x="765" y="892"/>
                    </a:cubicBezTo>
                    <a:cubicBezTo>
                      <a:pt x="766" y="893"/>
                      <a:pt x="766" y="895"/>
                      <a:pt x="767" y="896"/>
                    </a:cubicBezTo>
                    <a:cubicBezTo>
                      <a:pt x="778" y="910"/>
                      <a:pt x="785" y="929"/>
                      <a:pt x="785" y="949"/>
                    </a:cubicBezTo>
                    <a:cubicBezTo>
                      <a:pt x="785" y="951"/>
                      <a:pt x="785" y="953"/>
                      <a:pt x="784" y="954"/>
                    </a:cubicBezTo>
                    <a:cubicBezTo>
                      <a:pt x="785" y="959"/>
                      <a:pt x="786" y="964"/>
                      <a:pt x="787" y="969"/>
                    </a:cubicBezTo>
                    <a:cubicBezTo>
                      <a:pt x="791" y="991"/>
                      <a:pt x="792" y="1012"/>
                      <a:pt x="791" y="1031"/>
                    </a:cubicBezTo>
                    <a:cubicBezTo>
                      <a:pt x="790" y="1060"/>
                      <a:pt x="784" y="1084"/>
                      <a:pt x="776" y="1103"/>
                    </a:cubicBezTo>
                    <a:cubicBezTo>
                      <a:pt x="774" y="1107"/>
                      <a:pt x="772" y="1111"/>
                      <a:pt x="770" y="1115"/>
                    </a:cubicBezTo>
                    <a:cubicBezTo>
                      <a:pt x="767" y="1121"/>
                      <a:pt x="764" y="1126"/>
                      <a:pt x="761" y="1130"/>
                    </a:cubicBezTo>
                    <a:cubicBezTo>
                      <a:pt x="758" y="1135"/>
                      <a:pt x="755" y="1139"/>
                      <a:pt x="752" y="1142"/>
                    </a:cubicBezTo>
                    <a:cubicBezTo>
                      <a:pt x="751" y="1143"/>
                      <a:pt x="751" y="1144"/>
                      <a:pt x="750" y="1145"/>
                    </a:cubicBezTo>
                    <a:cubicBezTo>
                      <a:pt x="749" y="1146"/>
                      <a:pt x="748" y="1147"/>
                      <a:pt x="748" y="1148"/>
                    </a:cubicBezTo>
                    <a:cubicBezTo>
                      <a:pt x="747" y="1149"/>
                      <a:pt x="746" y="1150"/>
                      <a:pt x="745" y="1150"/>
                    </a:cubicBezTo>
                    <a:cubicBezTo>
                      <a:pt x="745" y="1151"/>
                      <a:pt x="745" y="1151"/>
                      <a:pt x="744" y="1152"/>
                    </a:cubicBezTo>
                    <a:cubicBezTo>
                      <a:pt x="744" y="1152"/>
                      <a:pt x="744" y="1152"/>
                      <a:pt x="744" y="1152"/>
                    </a:cubicBezTo>
                    <a:cubicBezTo>
                      <a:pt x="744" y="1152"/>
                      <a:pt x="743" y="1153"/>
                      <a:pt x="743" y="1154"/>
                    </a:cubicBezTo>
                    <a:cubicBezTo>
                      <a:pt x="743" y="1155"/>
                      <a:pt x="743" y="1157"/>
                      <a:pt x="744" y="1158"/>
                    </a:cubicBezTo>
                    <a:cubicBezTo>
                      <a:pt x="749" y="1162"/>
                      <a:pt x="749" y="1162"/>
                      <a:pt x="749" y="1162"/>
                    </a:cubicBezTo>
                    <a:cubicBezTo>
                      <a:pt x="755" y="1170"/>
                      <a:pt x="755" y="1170"/>
                      <a:pt x="755" y="1170"/>
                    </a:cubicBezTo>
                    <a:cubicBezTo>
                      <a:pt x="755" y="1170"/>
                      <a:pt x="756" y="1170"/>
                      <a:pt x="756" y="1170"/>
                    </a:cubicBezTo>
                    <a:cubicBezTo>
                      <a:pt x="756" y="1171"/>
                      <a:pt x="757" y="1171"/>
                      <a:pt x="758" y="1171"/>
                    </a:cubicBezTo>
                    <a:cubicBezTo>
                      <a:pt x="759" y="1171"/>
                      <a:pt x="760" y="1171"/>
                      <a:pt x="761" y="1170"/>
                    </a:cubicBezTo>
                    <a:cubicBezTo>
                      <a:pt x="761" y="1169"/>
                      <a:pt x="761" y="1169"/>
                      <a:pt x="761" y="1169"/>
                    </a:cubicBezTo>
                    <a:cubicBezTo>
                      <a:pt x="762" y="1168"/>
                      <a:pt x="764" y="1167"/>
                      <a:pt x="765" y="1165"/>
                    </a:cubicBezTo>
                    <a:cubicBezTo>
                      <a:pt x="766" y="1164"/>
                      <a:pt x="766" y="1164"/>
                      <a:pt x="767" y="1163"/>
                    </a:cubicBezTo>
                    <a:cubicBezTo>
                      <a:pt x="767" y="1163"/>
                      <a:pt x="768" y="1162"/>
                      <a:pt x="768" y="1162"/>
                    </a:cubicBezTo>
                    <a:cubicBezTo>
                      <a:pt x="769" y="1161"/>
                      <a:pt x="770" y="1160"/>
                      <a:pt x="770" y="1159"/>
                    </a:cubicBezTo>
                    <a:cubicBezTo>
                      <a:pt x="773" y="1156"/>
                      <a:pt x="776" y="1152"/>
                      <a:pt x="779" y="1147"/>
                    </a:cubicBezTo>
                    <a:cubicBezTo>
                      <a:pt x="785" y="1139"/>
                      <a:pt x="792" y="1127"/>
                      <a:pt x="798" y="1113"/>
                    </a:cubicBezTo>
                    <a:cubicBezTo>
                      <a:pt x="807" y="1092"/>
                      <a:pt x="815" y="1065"/>
                      <a:pt x="816" y="1033"/>
                    </a:cubicBezTo>
                    <a:cubicBezTo>
                      <a:pt x="817" y="1021"/>
                      <a:pt x="817" y="1010"/>
                      <a:pt x="816" y="998"/>
                    </a:cubicBezTo>
                    <a:cubicBezTo>
                      <a:pt x="815" y="980"/>
                      <a:pt x="812" y="961"/>
                      <a:pt x="808" y="942"/>
                    </a:cubicBezTo>
                    <a:cubicBezTo>
                      <a:pt x="807" y="937"/>
                      <a:pt x="806" y="932"/>
                      <a:pt x="805" y="927"/>
                    </a:cubicBezTo>
                    <a:cubicBezTo>
                      <a:pt x="804" y="925"/>
                      <a:pt x="803" y="922"/>
                      <a:pt x="802" y="920"/>
                    </a:cubicBezTo>
                    <a:cubicBezTo>
                      <a:pt x="802" y="917"/>
                      <a:pt x="801" y="914"/>
                      <a:pt x="800" y="911"/>
                    </a:cubicBezTo>
                    <a:cubicBezTo>
                      <a:pt x="799" y="909"/>
                      <a:pt x="799" y="907"/>
                      <a:pt x="798" y="906"/>
                    </a:cubicBezTo>
                    <a:cubicBezTo>
                      <a:pt x="796" y="900"/>
                      <a:pt x="794" y="894"/>
                      <a:pt x="792" y="889"/>
                    </a:cubicBezTo>
                    <a:cubicBezTo>
                      <a:pt x="791" y="886"/>
                      <a:pt x="790" y="884"/>
                      <a:pt x="789" y="881"/>
                    </a:cubicBezTo>
                    <a:cubicBezTo>
                      <a:pt x="787" y="874"/>
                      <a:pt x="784" y="867"/>
                      <a:pt x="781" y="861"/>
                    </a:cubicBezTo>
                    <a:cubicBezTo>
                      <a:pt x="777" y="853"/>
                      <a:pt x="774" y="845"/>
                      <a:pt x="770" y="837"/>
                    </a:cubicBezTo>
                    <a:cubicBezTo>
                      <a:pt x="766" y="829"/>
                      <a:pt x="761" y="821"/>
                      <a:pt x="757" y="814"/>
                    </a:cubicBezTo>
                    <a:cubicBezTo>
                      <a:pt x="749" y="799"/>
                      <a:pt x="740" y="785"/>
                      <a:pt x="730" y="772"/>
                    </a:cubicBezTo>
                    <a:cubicBezTo>
                      <a:pt x="724" y="763"/>
                      <a:pt x="718" y="755"/>
                      <a:pt x="711" y="747"/>
                    </a:cubicBezTo>
                    <a:cubicBezTo>
                      <a:pt x="708" y="743"/>
                      <a:pt x="705" y="740"/>
                      <a:pt x="702" y="736"/>
                    </a:cubicBezTo>
                    <a:cubicBezTo>
                      <a:pt x="695" y="728"/>
                      <a:pt x="687" y="719"/>
                      <a:pt x="679" y="711"/>
                    </a:cubicBezTo>
                    <a:cubicBezTo>
                      <a:pt x="677" y="709"/>
                      <a:pt x="676" y="708"/>
                      <a:pt x="674" y="706"/>
                    </a:cubicBezTo>
                    <a:cubicBezTo>
                      <a:pt x="668" y="700"/>
                      <a:pt x="661" y="693"/>
                      <a:pt x="654" y="687"/>
                    </a:cubicBezTo>
                    <a:cubicBezTo>
                      <a:pt x="653" y="686"/>
                      <a:pt x="652" y="685"/>
                      <a:pt x="651" y="685"/>
                    </a:cubicBezTo>
                    <a:cubicBezTo>
                      <a:pt x="638" y="672"/>
                      <a:pt x="623" y="661"/>
                      <a:pt x="608" y="650"/>
                    </a:cubicBezTo>
                    <a:cubicBezTo>
                      <a:pt x="594" y="641"/>
                      <a:pt x="580" y="632"/>
                      <a:pt x="565" y="624"/>
                    </a:cubicBezTo>
                    <a:cubicBezTo>
                      <a:pt x="565" y="624"/>
                      <a:pt x="564" y="624"/>
                      <a:pt x="564" y="624"/>
                    </a:cubicBezTo>
                    <a:cubicBezTo>
                      <a:pt x="564" y="624"/>
                      <a:pt x="564" y="624"/>
                      <a:pt x="563" y="624"/>
                    </a:cubicBezTo>
                    <a:cubicBezTo>
                      <a:pt x="541" y="624"/>
                      <a:pt x="522" y="614"/>
                      <a:pt x="508" y="598"/>
                    </a:cubicBezTo>
                    <a:cubicBezTo>
                      <a:pt x="501" y="595"/>
                      <a:pt x="501" y="595"/>
                      <a:pt x="501" y="595"/>
                    </a:cubicBezTo>
                    <a:cubicBezTo>
                      <a:pt x="497" y="594"/>
                      <a:pt x="497" y="594"/>
                      <a:pt x="497" y="594"/>
                    </a:cubicBezTo>
                    <a:cubicBezTo>
                      <a:pt x="492" y="592"/>
                      <a:pt x="492" y="592"/>
                      <a:pt x="492" y="592"/>
                    </a:cubicBezTo>
                    <a:cubicBezTo>
                      <a:pt x="487" y="591"/>
                      <a:pt x="481" y="589"/>
                      <a:pt x="475" y="587"/>
                    </a:cubicBezTo>
                    <a:cubicBezTo>
                      <a:pt x="475" y="587"/>
                      <a:pt x="474" y="586"/>
                      <a:pt x="473" y="586"/>
                    </a:cubicBezTo>
                    <a:cubicBezTo>
                      <a:pt x="469" y="590"/>
                      <a:pt x="465" y="594"/>
                      <a:pt x="461" y="597"/>
                    </a:cubicBezTo>
                    <a:cubicBezTo>
                      <a:pt x="460" y="594"/>
                      <a:pt x="457" y="592"/>
                      <a:pt x="453" y="591"/>
                    </a:cubicBezTo>
                    <a:cubicBezTo>
                      <a:pt x="451" y="591"/>
                      <a:pt x="449" y="591"/>
                      <a:pt x="446" y="591"/>
                    </a:cubicBezTo>
                    <a:cubicBezTo>
                      <a:pt x="451" y="589"/>
                      <a:pt x="456" y="586"/>
                      <a:pt x="460" y="582"/>
                    </a:cubicBezTo>
                    <a:cubicBezTo>
                      <a:pt x="459" y="582"/>
                      <a:pt x="459" y="582"/>
                      <a:pt x="459" y="582"/>
                    </a:cubicBezTo>
                    <a:cubicBezTo>
                      <a:pt x="442" y="576"/>
                      <a:pt x="442" y="576"/>
                      <a:pt x="442" y="576"/>
                    </a:cubicBezTo>
                    <a:cubicBezTo>
                      <a:pt x="437" y="574"/>
                      <a:pt x="431" y="572"/>
                      <a:pt x="426" y="570"/>
                    </a:cubicBezTo>
                    <a:cubicBezTo>
                      <a:pt x="404" y="562"/>
                      <a:pt x="382" y="553"/>
                      <a:pt x="361" y="543"/>
                    </a:cubicBezTo>
                    <a:cubicBezTo>
                      <a:pt x="359" y="542"/>
                      <a:pt x="357" y="542"/>
                      <a:pt x="355" y="541"/>
                    </a:cubicBezTo>
                    <a:cubicBezTo>
                      <a:pt x="356" y="550"/>
                      <a:pt x="360" y="559"/>
                      <a:pt x="364" y="566"/>
                    </a:cubicBezTo>
                    <a:cubicBezTo>
                      <a:pt x="362" y="565"/>
                      <a:pt x="360" y="563"/>
                      <a:pt x="358" y="562"/>
                    </a:cubicBezTo>
                    <a:cubicBezTo>
                      <a:pt x="356" y="560"/>
                      <a:pt x="353" y="558"/>
                      <a:pt x="350" y="556"/>
                    </a:cubicBezTo>
                    <a:cubicBezTo>
                      <a:pt x="349" y="555"/>
                      <a:pt x="347" y="554"/>
                      <a:pt x="346" y="554"/>
                    </a:cubicBezTo>
                    <a:cubicBezTo>
                      <a:pt x="344" y="548"/>
                      <a:pt x="343" y="541"/>
                      <a:pt x="342" y="535"/>
                    </a:cubicBezTo>
                    <a:cubicBezTo>
                      <a:pt x="327" y="527"/>
                      <a:pt x="313" y="520"/>
                      <a:pt x="299" y="512"/>
                    </a:cubicBezTo>
                    <a:cubicBezTo>
                      <a:pt x="274" y="498"/>
                      <a:pt x="250" y="482"/>
                      <a:pt x="227" y="465"/>
                    </a:cubicBezTo>
                    <a:cubicBezTo>
                      <a:pt x="215" y="456"/>
                      <a:pt x="204" y="447"/>
                      <a:pt x="193" y="437"/>
                    </a:cubicBezTo>
                    <a:cubicBezTo>
                      <a:pt x="191" y="436"/>
                      <a:pt x="190" y="434"/>
                      <a:pt x="189" y="433"/>
                    </a:cubicBezTo>
                    <a:cubicBezTo>
                      <a:pt x="186" y="431"/>
                      <a:pt x="184" y="429"/>
                      <a:pt x="181" y="426"/>
                    </a:cubicBezTo>
                    <a:cubicBezTo>
                      <a:pt x="179" y="425"/>
                      <a:pt x="178" y="423"/>
                      <a:pt x="176" y="422"/>
                    </a:cubicBezTo>
                    <a:cubicBezTo>
                      <a:pt x="172" y="418"/>
                      <a:pt x="168" y="414"/>
                      <a:pt x="164" y="410"/>
                    </a:cubicBezTo>
                    <a:cubicBezTo>
                      <a:pt x="162" y="408"/>
                      <a:pt x="161" y="406"/>
                      <a:pt x="159" y="404"/>
                    </a:cubicBezTo>
                    <a:cubicBezTo>
                      <a:pt x="154" y="399"/>
                      <a:pt x="149" y="393"/>
                      <a:pt x="144" y="388"/>
                    </a:cubicBezTo>
                    <a:cubicBezTo>
                      <a:pt x="144" y="388"/>
                      <a:pt x="144" y="387"/>
                      <a:pt x="144" y="387"/>
                    </a:cubicBezTo>
                    <a:cubicBezTo>
                      <a:pt x="142" y="385"/>
                      <a:pt x="141" y="384"/>
                      <a:pt x="140" y="382"/>
                    </a:cubicBezTo>
                    <a:cubicBezTo>
                      <a:pt x="139" y="381"/>
                      <a:pt x="138" y="380"/>
                      <a:pt x="137" y="379"/>
                    </a:cubicBezTo>
                    <a:cubicBezTo>
                      <a:pt x="126" y="366"/>
                      <a:pt x="116" y="351"/>
                      <a:pt x="107" y="337"/>
                    </a:cubicBezTo>
                    <a:cubicBezTo>
                      <a:pt x="106" y="335"/>
                      <a:pt x="105" y="334"/>
                      <a:pt x="104" y="332"/>
                    </a:cubicBezTo>
                    <a:cubicBezTo>
                      <a:pt x="94" y="317"/>
                      <a:pt x="86" y="301"/>
                      <a:pt x="79" y="285"/>
                    </a:cubicBezTo>
                    <a:cubicBezTo>
                      <a:pt x="71" y="268"/>
                      <a:pt x="64" y="251"/>
                      <a:pt x="59" y="234"/>
                    </a:cubicBezTo>
                    <a:cubicBezTo>
                      <a:pt x="49" y="200"/>
                      <a:pt x="44" y="167"/>
                      <a:pt x="42" y="138"/>
                    </a:cubicBezTo>
                    <a:cubicBezTo>
                      <a:pt x="41" y="110"/>
                      <a:pt x="42" y="84"/>
                      <a:pt x="45" y="64"/>
                    </a:cubicBezTo>
                    <a:cubicBezTo>
                      <a:pt x="47" y="43"/>
                      <a:pt x="51" y="28"/>
                      <a:pt x="53" y="17"/>
                    </a:cubicBezTo>
                    <a:cubicBezTo>
                      <a:pt x="54" y="15"/>
                      <a:pt x="55" y="12"/>
                      <a:pt x="55" y="10"/>
                    </a:cubicBezTo>
                    <a:cubicBezTo>
                      <a:pt x="56" y="8"/>
                      <a:pt x="56" y="7"/>
                      <a:pt x="57" y="6"/>
                    </a:cubicBezTo>
                    <a:cubicBezTo>
                      <a:pt x="57" y="5"/>
                      <a:pt x="57" y="5"/>
                      <a:pt x="57" y="5"/>
                    </a:cubicBezTo>
                    <a:cubicBezTo>
                      <a:pt x="57" y="5"/>
                      <a:pt x="57" y="5"/>
                      <a:pt x="57" y="5"/>
                    </a:cubicBezTo>
                    <a:cubicBezTo>
                      <a:pt x="58" y="3"/>
                      <a:pt x="56" y="1"/>
                      <a:pt x="5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5" name="Freeform 393"/>
              <p:cNvSpPr>
                <a:spLocks noEditPoints="1"/>
              </p:cNvSpPr>
              <p:nvPr/>
            </p:nvSpPr>
            <p:spPr bwMode="auto">
              <a:xfrm>
                <a:off x="5909" y="3051"/>
                <a:ext cx="506" cy="475"/>
              </a:xfrm>
              <a:custGeom>
                <a:avLst/>
                <a:gdLst>
                  <a:gd name="T0" fmla="*/ 985 w 1025"/>
                  <a:gd name="T1" fmla="*/ 955 h 961"/>
                  <a:gd name="T2" fmla="*/ 1004 w 1025"/>
                  <a:gd name="T3" fmla="*/ 961 h 961"/>
                  <a:gd name="T4" fmla="*/ 661 w 1025"/>
                  <a:gd name="T5" fmla="*/ 510 h 961"/>
                  <a:gd name="T6" fmla="*/ 687 w 1025"/>
                  <a:gd name="T7" fmla="*/ 554 h 961"/>
                  <a:gd name="T8" fmla="*/ 802 w 1025"/>
                  <a:gd name="T9" fmla="*/ 611 h 961"/>
                  <a:gd name="T10" fmla="*/ 851 w 1025"/>
                  <a:gd name="T11" fmla="*/ 648 h 961"/>
                  <a:gd name="T12" fmla="*/ 921 w 1025"/>
                  <a:gd name="T13" fmla="*/ 729 h 961"/>
                  <a:gd name="T14" fmla="*/ 965 w 1025"/>
                  <a:gd name="T15" fmla="*/ 822 h 961"/>
                  <a:gd name="T16" fmla="*/ 985 w 1025"/>
                  <a:gd name="T17" fmla="*/ 935 h 961"/>
                  <a:gd name="T18" fmla="*/ 1025 w 1025"/>
                  <a:gd name="T19" fmla="*/ 961 h 961"/>
                  <a:gd name="T20" fmla="*/ 1025 w 1025"/>
                  <a:gd name="T21" fmla="*/ 951 h 961"/>
                  <a:gd name="T22" fmla="*/ 1025 w 1025"/>
                  <a:gd name="T23" fmla="*/ 933 h 961"/>
                  <a:gd name="T24" fmla="*/ 1008 w 1025"/>
                  <a:gd name="T25" fmla="*/ 851 h 961"/>
                  <a:gd name="T26" fmla="*/ 1001 w 1025"/>
                  <a:gd name="T27" fmla="*/ 808 h 961"/>
                  <a:gd name="T28" fmla="*/ 919 w 1025"/>
                  <a:gd name="T29" fmla="*/ 664 h 961"/>
                  <a:gd name="T30" fmla="*/ 843 w 1025"/>
                  <a:gd name="T31" fmla="*/ 594 h 961"/>
                  <a:gd name="T32" fmla="*/ 761 w 1025"/>
                  <a:gd name="T33" fmla="*/ 546 h 961"/>
                  <a:gd name="T34" fmla="*/ 661 w 1025"/>
                  <a:gd name="T35" fmla="*/ 510 h 961"/>
                  <a:gd name="T36" fmla="*/ 266 w 1025"/>
                  <a:gd name="T37" fmla="*/ 444 h 961"/>
                  <a:gd name="T38" fmla="*/ 29 w 1025"/>
                  <a:gd name="T39" fmla="*/ 0 h 961"/>
                  <a:gd name="T40" fmla="*/ 24 w 1025"/>
                  <a:gd name="T41" fmla="*/ 10 h 961"/>
                  <a:gd name="T42" fmla="*/ 20 w 1025"/>
                  <a:gd name="T43" fmla="*/ 17 h 961"/>
                  <a:gd name="T44" fmla="*/ 5 w 1025"/>
                  <a:gd name="T45" fmla="*/ 152 h 961"/>
                  <a:gd name="T46" fmla="*/ 70 w 1025"/>
                  <a:gd name="T47" fmla="*/ 309 h 961"/>
                  <a:gd name="T48" fmla="*/ 140 w 1025"/>
                  <a:gd name="T49" fmla="*/ 391 h 961"/>
                  <a:gd name="T50" fmla="*/ 245 w 1025"/>
                  <a:gd name="T51" fmla="*/ 467 h 961"/>
                  <a:gd name="T52" fmla="*/ 353 w 1025"/>
                  <a:gd name="T53" fmla="*/ 505 h 961"/>
                  <a:gd name="T54" fmla="*/ 378 w 1025"/>
                  <a:gd name="T55" fmla="*/ 501 h 961"/>
                  <a:gd name="T56" fmla="*/ 429 w 1025"/>
                  <a:gd name="T57" fmla="*/ 513 h 961"/>
                  <a:gd name="T58" fmla="*/ 481 w 1025"/>
                  <a:gd name="T59" fmla="*/ 515 h 961"/>
                  <a:gd name="T60" fmla="*/ 620 w 1025"/>
                  <a:gd name="T61" fmla="*/ 535 h 961"/>
                  <a:gd name="T62" fmla="*/ 643 w 1025"/>
                  <a:gd name="T63" fmla="*/ 541 h 961"/>
                  <a:gd name="T64" fmla="*/ 483 w 1025"/>
                  <a:gd name="T65" fmla="*/ 483 h 961"/>
                  <a:gd name="T66" fmla="*/ 438 w 1025"/>
                  <a:gd name="T67" fmla="*/ 487 h 961"/>
                  <a:gd name="T68" fmla="*/ 405 w 1025"/>
                  <a:gd name="T69" fmla="*/ 481 h 961"/>
                  <a:gd name="T70" fmla="*/ 344 w 1025"/>
                  <a:gd name="T71" fmla="*/ 472 h 961"/>
                  <a:gd name="T72" fmla="*/ 279 w 1025"/>
                  <a:gd name="T73" fmla="*/ 458 h 961"/>
                  <a:gd name="T74" fmla="*/ 202 w 1025"/>
                  <a:gd name="T75" fmla="*/ 406 h 961"/>
                  <a:gd name="T76" fmla="*/ 81 w 1025"/>
                  <a:gd name="T77" fmla="*/ 277 h 961"/>
                  <a:gd name="T78" fmla="*/ 30 w 1025"/>
                  <a:gd name="T79" fmla="*/ 148 h 961"/>
                  <a:gd name="T80" fmla="*/ 38 w 1025"/>
                  <a:gd name="T81" fmla="*/ 39 h 961"/>
                  <a:gd name="T82" fmla="*/ 45 w 1025"/>
                  <a:gd name="T83" fmla="*/ 21 h 961"/>
                  <a:gd name="T84" fmla="*/ 49 w 1025"/>
                  <a:gd name="T85" fmla="*/ 13 h 961"/>
                  <a:gd name="T86" fmla="*/ 49 w 1025"/>
                  <a:gd name="T87" fmla="*/ 13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025" h="961">
                    <a:moveTo>
                      <a:pt x="985" y="953"/>
                    </a:moveTo>
                    <a:cubicBezTo>
                      <a:pt x="985" y="954"/>
                      <a:pt x="985" y="954"/>
                      <a:pt x="985" y="955"/>
                    </a:cubicBezTo>
                    <a:cubicBezTo>
                      <a:pt x="985" y="958"/>
                      <a:pt x="985" y="960"/>
                      <a:pt x="985" y="960"/>
                    </a:cubicBezTo>
                    <a:cubicBezTo>
                      <a:pt x="1004" y="961"/>
                      <a:pt x="1004" y="961"/>
                      <a:pt x="1004" y="961"/>
                    </a:cubicBezTo>
                    <a:cubicBezTo>
                      <a:pt x="999" y="957"/>
                      <a:pt x="992" y="955"/>
                      <a:pt x="985" y="953"/>
                    </a:cubicBezTo>
                    <a:moveTo>
                      <a:pt x="661" y="510"/>
                    </a:moveTo>
                    <a:cubicBezTo>
                      <a:pt x="674" y="517"/>
                      <a:pt x="686" y="523"/>
                      <a:pt x="697" y="529"/>
                    </a:cubicBezTo>
                    <a:cubicBezTo>
                      <a:pt x="687" y="554"/>
                      <a:pt x="687" y="554"/>
                      <a:pt x="687" y="554"/>
                    </a:cubicBezTo>
                    <a:cubicBezTo>
                      <a:pt x="708" y="561"/>
                      <a:pt x="727" y="570"/>
                      <a:pt x="746" y="579"/>
                    </a:cubicBezTo>
                    <a:cubicBezTo>
                      <a:pt x="766" y="588"/>
                      <a:pt x="785" y="599"/>
                      <a:pt x="802" y="611"/>
                    </a:cubicBezTo>
                    <a:cubicBezTo>
                      <a:pt x="808" y="615"/>
                      <a:pt x="814" y="619"/>
                      <a:pt x="820" y="623"/>
                    </a:cubicBezTo>
                    <a:cubicBezTo>
                      <a:pt x="831" y="631"/>
                      <a:pt x="841" y="639"/>
                      <a:pt x="851" y="648"/>
                    </a:cubicBezTo>
                    <a:cubicBezTo>
                      <a:pt x="866" y="661"/>
                      <a:pt x="880" y="676"/>
                      <a:pt x="892" y="690"/>
                    </a:cubicBezTo>
                    <a:cubicBezTo>
                      <a:pt x="902" y="703"/>
                      <a:pt x="912" y="716"/>
                      <a:pt x="921" y="729"/>
                    </a:cubicBezTo>
                    <a:cubicBezTo>
                      <a:pt x="922" y="731"/>
                      <a:pt x="923" y="733"/>
                      <a:pt x="924" y="735"/>
                    </a:cubicBezTo>
                    <a:cubicBezTo>
                      <a:pt x="943" y="764"/>
                      <a:pt x="956" y="795"/>
                      <a:pt x="965" y="822"/>
                    </a:cubicBezTo>
                    <a:cubicBezTo>
                      <a:pt x="974" y="849"/>
                      <a:pt x="979" y="874"/>
                      <a:pt x="982" y="895"/>
                    </a:cubicBezTo>
                    <a:cubicBezTo>
                      <a:pt x="984" y="911"/>
                      <a:pt x="985" y="925"/>
                      <a:pt x="985" y="935"/>
                    </a:cubicBezTo>
                    <a:cubicBezTo>
                      <a:pt x="985" y="937"/>
                      <a:pt x="985" y="939"/>
                      <a:pt x="985" y="940"/>
                    </a:cubicBezTo>
                    <a:cubicBezTo>
                      <a:pt x="1000" y="943"/>
                      <a:pt x="1014" y="951"/>
                      <a:pt x="1025" y="961"/>
                    </a:cubicBezTo>
                    <a:cubicBezTo>
                      <a:pt x="1025" y="960"/>
                      <a:pt x="1025" y="959"/>
                      <a:pt x="1025" y="957"/>
                    </a:cubicBezTo>
                    <a:cubicBezTo>
                      <a:pt x="1025" y="956"/>
                      <a:pt x="1025" y="954"/>
                      <a:pt x="1025" y="951"/>
                    </a:cubicBezTo>
                    <a:cubicBezTo>
                      <a:pt x="1025" y="949"/>
                      <a:pt x="1025" y="946"/>
                      <a:pt x="1025" y="943"/>
                    </a:cubicBezTo>
                    <a:cubicBezTo>
                      <a:pt x="1025" y="940"/>
                      <a:pt x="1025" y="937"/>
                      <a:pt x="1025" y="933"/>
                    </a:cubicBezTo>
                    <a:cubicBezTo>
                      <a:pt x="1025" y="924"/>
                      <a:pt x="1024" y="912"/>
                      <a:pt x="1022" y="898"/>
                    </a:cubicBezTo>
                    <a:cubicBezTo>
                      <a:pt x="1013" y="884"/>
                      <a:pt x="1008" y="868"/>
                      <a:pt x="1008" y="851"/>
                    </a:cubicBezTo>
                    <a:cubicBezTo>
                      <a:pt x="1008" y="845"/>
                      <a:pt x="1009" y="841"/>
                      <a:pt x="1010" y="836"/>
                    </a:cubicBezTo>
                    <a:cubicBezTo>
                      <a:pt x="1007" y="827"/>
                      <a:pt x="1004" y="818"/>
                      <a:pt x="1001" y="808"/>
                    </a:cubicBezTo>
                    <a:cubicBezTo>
                      <a:pt x="991" y="778"/>
                      <a:pt x="976" y="745"/>
                      <a:pt x="955" y="713"/>
                    </a:cubicBezTo>
                    <a:cubicBezTo>
                      <a:pt x="944" y="696"/>
                      <a:pt x="932" y="680"/>
                      <a:pt x="919" y="664"/>
                    </a:cubicBezTo>
                    <a:cubicBezTo>
                      <a:pt x="909" y="653"/>
                      <a:pt x="898" y="641"/>
                      <a:pt x="886" y="631"/>
                    </a:cubicBezTo>
                    <a:cubicBezTo>
                      <a:pt x="868" y="625"/>
                      <a:pt x="852" y="611"/>
                      <a:pt x="843" y="594"/>
                    </a:cubicBezTo>
                    <a:cubicBezTo>
                      <a:pt x="835" y="589"/>
                      <a:pt x="828" y="584"/>
                      <a:pt x="821" y="579"/>
                    </a:cubicBezTo>
                    <a:cubicBezTo>
                      <a:pt x="802" y="567"/>
                      <a:pt x="782" y="556"/>
                      <a:pt x="761" y="546"/>
                    </a:cubicBezTo>
                    <a:cubicBezTo>
                      <a:pt x="758" y="545"/>
                      <a:pt x="755" y="544"/>
                      <a:pt x="753" y="542"/>
                    </a:cubicBezTo>
                    <a:cubicBezTo>
                      <a:pt x="724" y="529"/>
                      <a:pt x="693" y="518"/>
                      <a:pt x="661" y="510"/>
                    </a:cubicBezTo>
                    <a:moveTo>
                      <a:pt x="230" y="424"/>
                    </a:moveTo>
                    <a:cubicBezTo>
                      <a:pt x="239" y="434"/>
                      <a:pt x="252" y="441"/>
                      <a:pt x="266" y="444"/>
                    </a:cubicBezTo>
                    <a:cubicBezTo>
                      <a:pt x="253" y="438"/>
                      <a:pt x="241" y="431"/>
                      <a:pt x="230" y="424"/>
                    </a:cubicBezTo>
                    <a:moveTo>
                      <a:pt x="29" y="0"/>
                    </a:moveTo>
                    <a:cubicBezTo>
                      <a:pt x="29" y="0"/>
                      <a:pt x="28" y="2"/>
                      <a:pt x="26" y="4"/>
                    </a:cubicBezTo>
                    <a:cubicBezTo>
                      <a:pt x="26" y="6"/>
                      <a:pt x="25" y="8"/>
                      <a:pt x="24" y="10"/>
                    </a:cubicBezTo>
                    <a:cubicBezTo>
                      <a:pt x="23" y="11"/>
                      <a:pt x="23" y="12"/>
                      <a:pt x="22" y="13"/>
                    </a:cubicBezTo>
                    <a:cubicBezTo>
                      <a:pt x="22" y="14"/>
                      <a:pt x="21" y="16"/>
                      <a:pt x="20" y="17"/>
                    </a:cubicBezTo>
                    <a:cubicBezTo>
                      <a:pt x="15" y="28"/>
                      <a:pt x="9" y="46"/>
                      <a:pt x="5" y="69"/>
                    </a:cubicBezTo>
                    <a:cubicBezTo>
                      <a:pt x="1" y="92"/>
                      <a:pt x="0" y="121"/>
                      <a:pt x="5" y="152"/>
                    </a:cubicBezTo>
                    <a:cubicBezTo>
                      <a:pt x="10" y="184"/>
                      <a:pt x="21" y="218"/>
                      <a:pt x="38" y="253"/>
                    </a:cubicBezTo>
                    <a:cubicBezTo>
                      <a:pt x="47" y="272"/>
                      <a:pt x="58" y="291"/>
                      <a:pt x="70" y="309"/>
                    </a:cubicBezTo>
                    <a:cubicBezTo>
                      <a:pt x="81" y="325"/>
                      <a:pt x="93" y="341"/>
                      <a:pt x="106" y="355"/>
                    </a:cubicBezTo>
                    <a:cubicBezTo>
                      <a:pt x="116" y="368"/>
                      <a:pt x="128" y="380"/>
                      <a:pt x="140" y="391"/>
                    </a:cubicBezTo>
                    <a:cubicBezTo>
                      <a:pt x="159" y="409"/>
                      <a:pt x="179" y="426"/>
                      <a:pt x="202" y="441"/>
                    </a:cubicBezTo>
                    <a:cubicBezTo>
                      <a:pt x="219" y="444"/>
                      <a:pt x="234" y="454"/>
                      <a:pt x="245" y="467"/>
                    </a:cubicBezTo>
                    <a:cubicBezTo>
                      <a:pt x="274" y="482"/>
                      <a:pt x="305" y="494"/>
                      <a:pt x="338" y="502"/>
                    </a:cubicBezTo>
                    <a:cubicBezTo>
                      <a:pt x="343" y="503"/>
                      <a:pt x="348" y="504"/>
                      <a:pt x="353" y="505"/>
                    </a:cubicBezTo>
                    <a:cubicBezTo>
                      <a:pt x="361" y="503"/>
                      <a:pt x="369" y="501"/>
                      <a:pt x="377" y="501"/>
                    </a:cubicBezTo>
                    <a:cubicBezTo>
                      <a:pt x="378" y="501"/>
                      <a:pt x="378" y="501"/>
                      <a:pt x="378" y="501"/>
                    </a:cubicBezTo>
                    <a:cubicBezTo>
                      <a:pt x="393" y="501"/>
                      <a:pt x="406" y="506"/>
                      <a:pt x="418" y="513"/>
                    </a:cubicBezTo>
                    <a:cubicBezTo>
                      <a:pt x="421" y="513"/>
                      <a:pt x="425" y="513"/>
                      <a:pt x="429" y="513"/>
                    </a:cubicBezTo>
                    <a:cubicBezTo>
                      <a:pt x="446" y="513"/>
                      <a:pt x="446" y="513"/>
                      <a:pt x="446" y="513"/>
                    </a:cubicBezTo>
                    <a:cubicBezTo>
                      <a:pt x="458" y="514"/>
                      <a:pt x="470" y="514"/>
                      <a:pt x="481" y="515"/>
                    </a:cubicBezTo>
                    <a:cubicBezTo>
                      <a:pt x="486" y="515"/>
                      <a:pt x="491" y="516"/>
                      <a:pt x="495" y="516"/>
                    </a:cubicBezTo>
                    <a:cubicBezTo>
                      <a:pt x="538" y="519"/>
                      <a:pt x="579" y="525"/>
                      <a:pt x="620" y="535"/>
                    </a:cubicBezTo>
                    <a:cubicBezTo>
                      <a:pt x="627" y="536"/>
                      <a:pt x="634" y="538"/>
                      <a:pt x="641" y="540"/>
                    </a:cubicBezTo>
                    <a:cubicBezTo>
                      <a:pt x="642" y="540"/>
                      <a:pt x="642" y="540"/>
                      <a:pt x="643" y="541"/>
                    </a:cubicBezTo>
                    <a:cubicBezTo>
                      <a:pt x="620" y="527"/>
                      <a:pt x="599" y="511"/>
                      <a:pt x="581" y="493"/>
                    </a:cubicBezTo>
                    <a:cubicBezTo>
                      <a:pt x="549" y="488"/>
                      <a:pt x="516" y="484"/>
                      <a:pt x="483" y="483"/>
                    </a:cubicBezTo>
                    <a:cubicBezTo>
                      <a:pt x="478" y="482"/>
                      <a:pt x="472" y="482"/>
                      <a:pt x="467" y="482"/>
                    </a:cubicBezTo>
                    <a:cubicBezTo>
                      <a:pt x="458" y="486"/>
                      <a:pt x="448" y="487"/>
                      <a:pt x="438" y="487"/>
                    </a:cubicBezTo>
                    <a:cubicBezTo>
                      <a:pt x="438" y="487"/>
                      <a:pt x="437" y="487"/>
                      <a:pt x="437" y="487"/>
                    </a:cubicBezTo>
                    <a:cubicBezTo>
                      <a:pt x="426" y="487"/>
                      <a:pt x="415" y="485"/>
                      <a:pt x="405" y="481"/>
                    </a:cubicBezTo>
                    <a:cubicBezTo>
                      <a:pt x="396" y="480"/>
                      <a:pt x="387" y="479"/>
                      <a:pt x="378" y="478"/>
                    </a:cubicBezTo>
                    <a:cubicBezTo>
                      <a:pt x="366" y="476"/>
                      <a:pt x="355" y="474"/>
                      <a:pt x="344" y="472"/>
                    </a:cubicBezTo>
                    <a:cubicBezTo>
                      <a:pt x="328" y="468"/>
                      <a:pt x="312" y="463"/>
                      <a:pt x="296" y="457"/>
                    </a:cubicBezTo>
                    <a:cubicBezTo>
                      <a:pt x="290" y="458"/>
                      <a:pt x="285" y="458"/>
                      <a:pt x="279" y="458"/>
                    </a:cubicBezTo>
                    <a:cubicBezTo>
                      <a:pt x="279" y="458"/>
                      <a:pt x="279" y="458"/>
                      <a:pt x="279" y="458"/>
                    </a:cubicBezTo>
                    <a:cubicBezTo>
                      <a:pt x="244" y="458"/>
                      <a:pt x="215" y="436"/>
                      <a:pt x="202" y="406"/>
                    </a:cubicBezTo>
                    <a:cubicBezTo>
                      <a:pt x="174" y="385"/>
                      <a:pt x="148" y="362"/>
                      <a:pt x="126" y="337"/>
                    </a:cubicBezTo>
                    <a:cubicBezTo>
                      <a:pt x="103" y="325"/>
                      <a:pt x="87" y="303"/>
                      <a:pt x="81" y="277"/>
                    </a:cubicBezTo>
                    <a:cubicBezTo>
                      <a:pt x="74" y="265"/>
                      <a:pt x="67" y="253"/>
                      <a:pt x="61" y="241"/>
                    </a:cubicBezTo>
                    <a:cubicBezTo>
                      <a:pt x="45" y="208"/>
                      <a:pt x="35" y="176"/>
                      <a:pt x="30" y="148"/>
                    </a:cubicBezTo>
                    <a:cubicBezTo>
                      <a:pt x="25" y="119"/>
                      <a:pt x="26" y="94"/>
                      <a:pt x="29" y="73"/>
                    </a:cubicBezTo>
                    <a:cubicBezTo>
                      <a:pt x="31" y="59"/>
                      <a:pt x="35" y="48"/>
                      <a:pt x="38" y="39"/>
                    </a:cubicBezTo>
                    <a:cubicBezTo>
                      <a:pt x="39" y="34"/>
                      <a:pt x="41" y="31"/>
                      <a:pt x="42" y="28"/>
                    </a:cubicBezTo>
                    <a:cubicBezTo>
                      <a:pt x="43" y="25"/>
                      <a:pt x="44" y="23"/>
                      <a:pt x="45" y="21"/>
                    </a:cubicBezTo>
                    <a:cubicBezTo>
                      <a:pt x="46" y="19"/>
                      <a:pt x="47" y="18"/>
                      <a:pt x="47" y="17"/>
                    </a:cubicBezTo>
                    <a:cubicBezTo>
                      <a:pt x="48" y="15"/>
                      <a:pt x="49" y="14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6" name="Freeform 394"/>
              <p:cNvSpPr>
                <a:spLocks noEditPoints="1"/>
              </p:cNvSpPr>
              <p:nvPr/>
            </p:nvSpPr>
            <p:spPr bwMode="auto">
              <a:xfrm>
                <a:off x="6982" y="3493"/>
                <a:ext cx="129" cy="402"/>
              </a:xfrm>
              <a:custGeom>
                <a:avLst/>
                <a:gdLst>
                  <a:gd name="T0" fmla="*/ 32 w 261"/>
                  <a:gd name="T1" fmla="*/ 686 h 814"/>
                  <a:gd name="T2" fmla="*/ 24 w 261"/>
                  <a:gd name="T3" fmla="*/ 710 h 814"/>
                  <a:gd name="T4" fmla="*/ 32 w 261"/>
                  <a:gd name="T5" fmla="*/ 686 h 814"/>
                  <a:gd name="T6" fmla="*/ 195 w 261"/>
                  <a:gd name="T7" fmla="*/ 30 h 814"/>
                  <a:gd name="T8" fmla="*/ 216 w 261"/>
                  <a:gd name="T9" fmla="*/ 106 h 814"/>
                  <a:gd name="T10" fmla="*/ 219 w 261"/>
                  <a:gd name="T11" fmla="*/ 84 h 814"/>
                  <a:gd name="T12" fmla="*/ 195 w 261"/>
                  <a:gd name="T13" fmla="*/ 30 h 814"/>
                  <a:gd name="T14" fmla="*/ 226 w 261"/>
                  <a:gd name="T15" fmla="*/ 0 h 814"/>
                  <a:gd name="T16" fmla="*/ 196 w 261"/>
                  <a:gd name="T17" fmla="*/ 15 h 814"/>
                  <a:gd name="T18" fmla="*/ 231 w 261"/>
                  <a:gd name="T19" fmla="*/ 84 h 814"/>
                  <a:gd name="T20" fmla="*/ 218 w 261"/>
                  <a:gd name="T21" fmla="*/ 128 h 814"/>
                  <a:gd name="T22" fmla="*/ 212 w 261"/>
                  <a:gd name="T23" fmla="*/ 241 h 814"/>
                  <a:gd name="T24" fmla="*/ 212 w 261"/>
                  <a:gd name="T25" fmla="*/ 244 h 814"/>
                  <a:gd name="T26" fmla="*/ 204 w 261"/>
                  <a:gd name="T27" fmla="*/ 278 h 814"/>
                  <a:gd name="T28" fmla="*/ 166 w 261"/>
                  <a:gd name="T29" fmla="*/ 392 h 814"/>
                  <a:gd name="T30" fmla="*/ 166 w 261"/>
                  <a:gd name="T31" fmla="*/ 393 h 814"/>
                  <a:gd name="T32" fmla="*/ 138 w 261"/>
                  <a:gd name="T33" fmla="*/ 454 h 814"/>
                  <a:gd name="T34" fmla="*/ 109 w 261"/>
                  <a:gd name="T35" fmla="*/ 515 h 814"/>
                  <a:gd name="T36" fmla="*/ 104 w 261"/>
                  <a:gd name="T37" fmla="*/ 525 h 814"/>
                  <a:gd name="T38" fmla="*/ 104 w 261"/>
                  <a:gd name="T39" fmla="*/ 529 h 814"/>
                  <a:gd name="T40" fmla="*/ 70 w 261"/>
                  <a:gd name="T41" fmla="*/ 595 h 814"/>
                  <a:gd name="T42" fmla="*/ 43 w 261"/>
                  <a:gd name="T43" fmla="*/ 657 h 814"/>
                  <a:gd name="T44" fmla="*/ 45 w 261"/>
                  <a:gd name="T45" fmla="*/ 676 h 814"/>
                  <a:gd name="T46" fmla="*/ 15 w 261"/>
                  <a:gd name="T47" fmla="*/ 739 h 814"/>
                  <a:gd name="T48" fmla="*/ 4 w 261"/>
                  <a:gd name="T49" fmla="*/ 786 h 814"/>
                  <a:gd name="T50" fmla="*/ 0 w 261"/>
                  <a:gd name="T51" fmla="*/ 806 h 814"/>
                  <a:gd name="T52" fmla="*/ 11 w 261"/>
                  <a:gd name="T53" fmla="*/ 808 h 814"/>
                  <a:gd name="T54" fmla="*/ 11 w 261"/>
                  <a:gd name="T55" fmla="*/ 809 h 814"/>
                  <a:gd name="T56" fmla="*/ 20 w 261"/>
                  <a:gd name="T57" fmla="*/ 810 h 814"/>
                  <a:gd name="T58" fmla="*/ 28 w 261"/>
                  <a:gd name="T59" fmla="*/ 812 h 814"/>
                  <a:gd name="T60" fmla="*/ 36 w 261"/>
                  <a:gd name="T61" fmla="*/ 813 h 814"/>
                  <a:gd name="T62" fmla="*/ 39 w 261"/>
                  <a:gd name="T63" fmla="*/ 814 h 814"/>
                  <a:gd name="T64" fmla="*/ 41 w 261"/>
                  <a:gd name="T65" fmla="*/ 804 h 814"/>
                  <a:gd name="T66" fmla="*/ 47 w 261"/>
                  <a:gd name="T67" fmla="*/ 774 h 814"/>
                  <a:gd name="T68" fmla="*/ 127 w 261"/>
                  <a:gd name="T69" fmla="*/ 570 h 814"/>
                  <a:gd name="T70" fmla="*/ 144 w 261"/>
                  <a:gd name="T71" fmla="*/ 535 h 814"/>
                  <a:gd name="T72" fmla="*/ 160 w 261"/>
                  <a:gd name="T73" fmla="*/ 503 h 814"/>
                  <a:gd name="T74" fmla="*/ 179 w 261"/>
                  <a:gd name="T75" fmla="*/ 461 h 814"/>
                  <a:gd name="T76" fmla="*/ 195 w 261"/>
                  <a:gd name="T77" fmla="*/ 428 h 814"/>
                  <a:gd name="T78" fmla="*/ 219 w 261"/>
                  <a:gd name="T79" fmla="*/ 366 h 814"/>
                  <a:gd name="T80" fmla="*/ 256 w 261"/>
                  <a:gd name="T81" fmla="*/ 216 h 814"/>
                  <a:gd name="T82" fmla="*/ 259 w 261"/>
                  <a:gd name="T83" fmla="*/ 130 h 814"/>
                  <a:gd name="T84" fmla="*/ 226 w 261"/>
                  <a:gd name="T85" fmla="*/ 0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1" h="814">
                    <a:moveTo>
                      <a:pt x="32" y="686"/>
                    </a:moveTo>
                    <a:cubicBezTo>
                      <a:pt x="30" y="694"/>
                      <a:pt x="27" y="702"/>
                      <a:pt x="24" y="710"/>
                    </a:cubicBezTo>
                    <a:cubicBezTo>
                      <a:pt x="28" y="703"/>
                      <a:pt x="31" y="695"/>
                      <a:pt x="32" y="686"/>
                    </a:cubicBezTo>
                    <a:moveTo>
                      <a:pt x="195" y="30"/>
                    </a:moveTo>
                    <a:cubicBezTo>
                      <a:pt x="206" y="54"/>
                      <a:pt x="212" y="80"/>
                      <a:pt x="216" y="106"/>
                    </a:cubicBezTo>
                    <a:cubicBezTo>
                      <a:pt x="218" y="99"/>
                      <a:pt x="219" y="91"/>
                      <a:pt x="219" y="84"/>
                    </a:cubicBezTo>
                    <a:cubicBezTo>
                      <a:pt x="220" y="62"/>
                      <a:pt x="210" y="43"/>
                      <a:pt x="195" y="30"/>
                    </a:cubicBezTo>
                    <a:moveTo>
                      <a:pt x="226" y="0"/>
                    </a:moveTo>
                    <a:cubicBezTo>
                      <a:pt x="196" y="15"/>
                      <a:pt x="196" y="15"/>
                      <a:pt x="196" y="15"/>
                    </a:cubicBezTo>
                    <a:cubicBezTo>
                      <a:pt x="218" y="30"/>
                      <a:pt x="232" y="55"/>
                      <a:pt x="231" y="84"/>
                    </a:cubicBezTo>
                    <a:cubicBezTo>
                      <a:pt x="231" y="100"/>
                      <a:pt x="226" y="116"/>
                      <a:pt x="218" y="128"/>
                    </a:cubicBezTo>
                    <a:cubicBezTo>
                      <a:pt x="221" y="166"/>
                      <a:pt x="218" y="204"/>
                      <a:pt x="212" y="241"/>
                    </a:cubicBezTo>
                    <a:cubicBezTo>
                      <a:pt x="212" y="242"/>
                      <a:pt x="212" y="243"/>
                      <a:pt x="212" y="244"/>
                    </a:cubicBezTo>
                    <a:cubicBezTo>
                      <a:pt x="212" y="256"/>
                      <a:pt x="209" y="268"/>
                      <a:pt x="204" y="278"/>
                    </a:cubicBezTo>
                    <a:cubicBezTo>
                      <a:pt x="194" y="319"/>
                      <a:pt x="180" y="358"/>
                      <a:pt x="166" y="392"/>
                    </a:cubicBezTo>
                    <a:cubicBezTo>
                      <a:pt x="166" y="392"/>
                      <a:pt x="166" y="393"/>
                      <a:pt x="166" y="393"/>
                    </a:cubicBezTo>
                    <a:cubicBezTo>
                      <a:pt x="166" y="417"/>
                      <a:pt x="155" y="439"/>
                      <a:pt x="138" y="454"/>
                    </a:cubicBezTo>
                    <a:cubicBezTo>
                      <a:pt x="129" y="475"/>
                      <a:pt x="118" y="495"/>
                      <a:pt x="109" y="515"/>
                    </a:cubicBezTo>
                    <a:cubicBezTo>
                      <a:pt x="107" y="519"/>
                      <a:pt x="105" y="522"/>
                      <a:pt x="104" y="525"/>
                    </a:cubicBezTo>
                    <a:cubicBezTo>
                      <a:pt x="104" y="526"/>
                      <a:pt x="104" y="528"/>
                      <a:pt x="104" y="529"/>
                    </a:cubicBezTo>
                    <a:cubicBezTo>
                      <a:pt x="104" y="556"/>
                      <a:pt x="90" y="581"/>
                      <a:pt x="70" y="595"/>
                    </a:cubicBezTo>
                    <a:cubicBezTo>
                      <a:pt x="61" y="616"/>
                      <a:pt x="52" y="636"/>
                      <a:pt x="43" y="657"/>
                    </a:cubicBezTo>
                    <a:cubicBezTo>
                      <a:pt x="45" y="663"/>
                      <a:pt x="45" y="669"/>
                      <a:pt x="45" y="676"/>
                    </a:cubicBezTo>
                    <a:cubicBezTo>
                      <a:pt x="45" y="701"/>
                      <a:pt x="33" y="724"/>
                      <a:pt x="15" y="739"/>
                    </a:cubicBezTo>
                    <a:cubicBezTo>
                      <a:pt x="11" y="754"/>
                      <a:pt x="7" y="770"/>
                      <a:pt x="4" y="786"/>
                    </a:cubicBezTo>
                    <a:cubicBezTo>
                      <a:pt x="2" y="793"/>
                      <a:pt x="1" y="799"/>
                      <a:pt x="0" y="806"/>
                    </a:cubicBezTo>
                    <a:cubicBezTo>
                      <a:pt x="11" y="808"/>
                      <a:pt x="11" y="808"/>
                      <a:pt x="11" y="808"/>
                    </a:cubicBezTo>
                    <a:cubicBezTo>
                      <a:pt x="11" y="809"/>
                      <a:pt x="11" y="809"/>
                      <a:pt x="11" y="809"/>
                    </a:cubicBezTo>
                    <a:cubicBezTo>
                      <a:pt x="20" y="810"/>
                      <a:pt x="20" y="810"/>
                      <a:pt x="20" y="810"/>
                    </a:cubicBezTo>
                    <a:cubicBezTo>
                      <a:pt x="28" y="812"/>
                      <a:pt x="28" y="812"/>
                      <a:pt x="28" y="812"/>
                    </a:cubicBezTo>
                    <a:cubicBezTo>
                      <a:pt x="36" y="813"/>
                      <a:pt x="36" y="813"/>
                      <a:pt x="36" y="813"/>
                    </a:cubicBezTo>
                    <a:cubicBezTo>
                      <a:pt x="39" y="814"/>
                      <a:pt x="39" y="814"/>
                      <a:pt x="39" y="814"/>
                    </a:cubicBezTo>
                    <a:cubicBezTo>
                      <a:pt x="40" y="810"/>
                      <a:pt x="40" y="807"/>
                      <a:pt x="41" y="804"/>
                    </a:cubicBezTo>
                    <a:cubicBezTo>
                      <a:pt x="43" y="794"/>
                      <a:pt x="45" y="784"/>
                      <a:pt x="47" y="774"/>
                    </a:cubicBezTo>
                    <a:cubicBezTo>
                      <a:pt x="65" y="703"/>
                      <a:pt x="95" y="636"/>
                      <a:pt x="127" y="570"/>
                    </a:cubicBezTo>
                    <a:cubicBezTo>
                      <a:pt x="133" y="558"/>
                      <a:pt x="138" y="547"/>
                      <a:pt x="144" y="535"/>
                    </a:cubicBezTo>
                    <a:cubicBezTo>
                      <a:pt x="149" y="524"/>
                      <a:pt x="154" y="514"/>
                      <a:pt x="160" y="503"/>
                    </a:cubicBezTo>
                    <a:cubicBezTo>
                      <a:pt x="166" y="489"/>
                      <a:pt x="173" y="475"/>
                      <a:pt x="179" y="461"/>
                    </a:cubicBezTo>
                    <a:cubicBezTo>
                      <a:pt x="185" y="450"/>
                      <a:pt x="190" y="439"/>
                      <a:pt x="195" y="428"/>
                    </a:cubicBezTo>
                    <a:cubicBezTo>
                      <a:pt x="204" y="407"/>
                      <a:pt x="212" y="386"/>
                      <a:pt x="219" y="366"/>
                    </a:cubicBezTo>
                    <a:cubicBezTo>
                      <a:pt x="238" y="313"/>
                      <a:pt x="250" y="263"/>
                      <a:pt x="256" y="216"/>
                    </a:cubicBezTo>
                    <a:cubicBezTo>
                      <a:pt x="260" y="186"/>
                      <a:pt x="261" y="157"/>
                      <a:pt x="259" y="130"/>
                    </a:cubicBezTo>
                    <a:cubicBezTo>
                      <a:pt x="256" y="83"/>
                      <a:pt x="245" y="39"/>
                      <a:pt x="22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7" name="Freeform 395"/>
              <p:cNvSpPr>
                <a:spLocks noEditPoints="1"/>
              </p:cNvSpPr>
              <p:nvPr/>
            </p:nvSpPr>
            <p:spPr bwMode="auto">
              <a:xfrm>
                <a:off x="7149" y="3026"/>
                <a:ext cx="336" cy="89"/>
              </a:xfrm>
              <a:custGeom>
                <a:avLst/>
                <a:gdLst>
                  <a:gd name="T0" fmla="*/ 136 w 681"/>
                  <a:gd name="T1" fmla="*/ 123 h 179"/>
                  <a:gd name="T2" fmla="*/ 187 w 681"/>
                  <a:gd name="T3" fmla="*/ 149 h 179"/>
                  <a:gd name="T4" fmla="*/ 187 w 681"/>
                  <a:gd name="T5" fmla="*/ 149 h 179"/>
                  <a:gd name="T6" fmla="*/ 225 w 681"/>
                  <a:gd name="T7" fmla="*/ 136 h 179"/>
                  <a:gd name="T8" fmla="*/ 136 w 681"/>
                  <a:gd name="T9" fmla="*/ 123 h 179"/>
                  <a:gd name="T10" fmla="*/ 637 w 681"/>
                  <a:gd name="T11" fmla="*/ 0 h 179"/>
                  <a:gd name="T12" fmla="*/ 637 w 681"/>
                  <a:gd name="T13" fmla="*/ 1 h 179"/>
                  <a:gd name="T14" fmla="*/ 632 w 681"/>
                  <a:gd name="T15" fmla="*/ 6 h 179"/>
                  <a:gd name="T16" fmla="*/ 619 w 681"/>
                  <a:gd name="T17" fmla="*/ 18 h 179"/>
                  <a:gd name="T18" fmla="*/ 563 w 681"/>
                  <a:gd name="T19" fmla="*/ 54 h 179"/>
                  <a:gd name="T20" fmla="*/ 409 w 681"/>
                  <a:gd name="T21" fmla="*/ 114 h 179"/>
                  <a:gd name="T22" fmla="*/ 409 w 681"/>
                  <a:gd name="T23" fmla="*/ 118 h 179"/>
                  <a:gd name="T24" fmla="*/ 398 w 681"/>
                  <a:gd name="T25" fmla="*/ 123 h 179"/>
                  <a:gd name="T26" fmla="*/ 397 w 681"/>
                  <a:gd name="T27" fmla="*/ 117 h 179"/>
                  <a:gd name="T28" fmla="*/ 269 w 681"/>
                  <a:gd name="T29" fmla="*/ 136 h 179"/>
                  <a:gd name="T30" fmla="*/ 269 w 681"/>
                  <a:gd name="T31" fmla="*/ 137 h 179"/>
                  <a:gd name="T32" fmla="*/ 266 w 681"/>
                  <a:gd name="T33" fmla="*/ 137 h 179"/>
                  <a:gd name="T34" fmla="*/ 257 w 681"/>
                  <a:gd name="T35" fmla="*/ 138 h 179"/>
                  <a:gd name="T36" fmla="*/ 257 w 681"/>
                  <a:gd name="T37" fmla="*/ 137 h 179"/>
                  <a:gd name="T38" fmla="*/ 249 w 681"/>
                  <a:gd name="T39" fmla="*/ 137 h 179"/>
                  <a:gd name="T40" fmla="*/ 242 w 681"/>
                  <a:gd name="T41" fmla="*/ 137 h 179"/>
                  <a:gd name="T42" fmla="*/ 187 w 681"/>
                  <a:gd name="T43" fmla="*/ 161 h 179"/>
                  <a:gd name="T44" fmla="*/ 187 w 681"/>
                  <a:gd name="T45" fmla="*/ 161 h 179"/>
                  <a:gd name="T46" fmla="*/ 119 w 681"/>
                  <a:gd name="T47" fmla="*/ 118 h 179"/>
                  <a:gd name="T48" fmla="*/ 56 w 681"/>
                  <a:gd name="T49" fmla="*/ 84 h 179"/>
                  <a:gd name="T50" fmla="*/ 30 w 681"/>
                  <a:gd name="T51" fmla="*/ 58 h 179"/>
                  <a:gd name="T52" fmla="*/ 19 w 681"/>
                  <a:gd name="T53" fmla="*/ 68 h 179"/>
                  <a:gd name="T54" fmla="*/ 0 w 681"/>
                  <a:gd name="T55" fmla="*/ 86 h 179"/>
                  <a:gd name="T56" fmla="*/ 32 w 681"/>
                  <a:gd name="T57" fmla="*/ 117 h 179"/>
                  <a:gd name="T58" fmla="*/ 108 w 681"/>
                  <a:gd name="T59" fmla="*/ 158 h 179"/>
                  <a:gd name="T60" fmla="*/ 116 w 681"/>
                  <a:gd name="T61" fmla="*/ 142 h 179"/>
                  <a:gd name="T62" fmla="*/ 128 w 681"/>
                  <a:gd name="T63" fmla="*/ 145 h 179"/>
                  <a:gd name="T64" fmla="*/ 120 w 681"/>
                  <a:gd name="T65" fmla="*/ 162 h 179"/>
                  <a:gd name="T66" fmla="*/ 239 w 681"/>
                  <a:gd name="T67" fmla="*/ 179 h 179"/>
                  <a:gd name="T68" fmla="*/ 245 w 681"/>
                  <a:gd name="T69" fmla="*/ 179 h 179"/>
                  <a:gd name="T70" fmla="*/ 242 w 681"/>
                  <a:gd name="T71" fmla="*/ 163 h 179"/>
                  <a:gd name="T72" fmla="*/ 254 w 681"/>
                  <a:gd name="T73" fmla="*/ 162 h 179"/>
                  <a:gd name="T74" fmla="*/ 257 w 681"/>
                  <a:gd name="T75" fmla="*/ 179 h 179"/>
                  <a:gd name="T76" fmla="*/ 286 w 681"/>
                  <a:gd name="T77" fmla="*/ 178 h 179"/>
                  <a:gd name="T78" fmla="*/ 375 w 681"/>
                  <a:gd name="T79" fmla="*/ 164 h 179"/>
                  <a:gd name="T80" fmla="*/ 447 w 681"/>
                  <a:gd name="T81" fmla="*/ 146 h 179"/>
                  <a:gd name="T82" fmla="*/ 574 w 681"/>
                  <a:gd name="T83" fmla="*/ 96 h 179"/>
                  <a:gd name="T84" fmla="*/ 635 w 681"/>
                  <a:gd name="T85" fmla="*/ 61 h 179"/>
                  <a:gd name="T86" fmla="*/ 681 w 681"/>
                  <a:gd name="T87" fmla="*/ 21 h 179"/>
                  <a:gd name="T88" fmla="*/ 653 w 681"/>
                  <a:gd name="T89" fmla="*/ 8 h 179"/>
                  <a:gd name="T90" fmla="*/ 637 w 681"/>
                  <a:gd name="T91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81" h="179">
                    <a:moveTo>
                      <a:pt x="136" y="123"/>
                    </a:moveTo>
                    <a:cubicBezTo>
                      <a:pt x="148" y="139"/>
                      <a:pt x="166" y="149"/>
                      <a:pt x="187" y="149"/>
                    </a:cubicBezTo>
                    <a:cubicBezTo>
                      <a:pt x="187" y="149"/>
                      <a:pt x="187" y="149"/>
                      <a:pt x="187" y="149"/>
                    </a:cubicBezTo>
                    <a:cubicBezTo>
                      <a:pt x="201" y="149"/>
                      <a:pt x="214" y="144"/>
                      <a:pt x="225" y="136"/>
                    </a:cubicBezTo>
                    <a:cubicBezTo>
                      <a:pt x="197" y="135"/>
                      <a:pt x="166" y="131"/>
                      <a:pt x="136" y="123"/>
                    </a:cubicBezTo>
                    <a:moveTo>
                      <a:pt x="637" y="0"/>
                    </a:moveTo>
                    <a:cubicBezTo>
                      <a:pt x="637" y="0"/>
                      <a:pt x="637" y="1"/>
                      <a:pt x="637" y="1"/>
                    </a:cubicBezTo>
                    <a:cubicBezTo>
                      <a:pt x="635" y="3"/>
                      <a:pt x="633" y="4"/>
                      <a:pt x="632" y="6"/>
                    </a:cubicBezTo>
                    <a:cubicBezTo>
                      <a:pt x="628" y="10"/>
                      <a:pt x="624" y="14"/>
                      <a:pt x="619" y="18"/>
                    </a:cubicBezTo>
                    <a:cubicBezTo>
                      <a:pt x="604" y="30"/>
                      <a:pt x="585" y="42"/>
                      <a:pt x="563" y="54"/>
                    </a:cubicBezTo>
                    <a:cubicBezTo>
                      <a:pt x="521" y="77"/>
                      <a:pt x="467" y="99"/>
                      <a:pt x="409" y="114"/>
                    </a:cubicBezTo>
                    <a:cubicBezTo>
                      <a:pt x="409" y="115"/>
                      <a:pt x="409" y="117"/>
                      <a:pt x="409" y="118"/>
                    </a:cubicBezTo>
                    <a:cubicBezTo>
                      <a:pt x="405" y="119"/>
                      <a:pt x="401" y="121"/>
                      <a:pt x="398" y="123"/>
                    </a:cubicBezTo>
                    <a:cubicBezTo>
                      <a:pt x="398" y="121"/>
                      <a:pt x="398" y="119"/>
                      <a:pt x="397" y="117"/>
                    </a:cubicBezTo>
                    <a:cubicBezTo>
                      <a:pt x="355" y="128"/>
                      <a:pt x="312" y="135"/>
                      <a:pt x="269" y="136"/>
                    </a:cubicBezTo>
                    <a:cubicBezTo>
                      <a:pt x="269" y="137"/>
                      <a:pt x="269" y="137"/>
                      <a:pt x="269" y="137"/>
                    </a:cubicBezTo>
                    <a:cubicBezTo>
                      <a:pt x="268" y="137"/>
                      <a:pt x="267" y="137"/>
                      <a:pt x="266" y="137"/>
                    </a:cubicBezTo>
                    <a:cubicBezTo>
                      <a:pt x="263" y="137"/>
                      <a:pt x="260" y="137"/>
                      <a:pt x="257" y="138"/>
                    </a:cubicBezTo>
                    <a:cubicBezTo>
                      <a:pt x="257" y="138"/>
                      <a:pt x="257" y="137"/>
                      <a:pt x="257" y="137"/>
                    </a:cubicBezTo>
                    <a:cubicBezTo>
                      <a:pt x="254" y="137"/>
                      <a:pt x="251" y="137"/>
                      <a:pt x="249" y="137"/>
                    </a:cubicBezTo>
                    <a:cubicBezTo>
                      <a:pt x="247" y="137"/>
                      <a:pt x="244" y="137"/>
                      <a:pt x="242" y="137"/>
                    </a:cubicBezTo>
                    <a:cubicBezTo>
                      <a:pt x="228" y="152"/>
                      <a:pt x="209" y="161"/>
                      <a:pt x="187" y="161"/>
                    </a:cubicBezTo>
                    <a:cubicBezTo>
                      <a:pt x="187" y="161"/>
                      <a:pt x="187" y="161"/>
                      <a:pt x="187" y="161"/>
                    </a:cubicBezTo>
                    <a:cubicBezTo>
                      <a:pt x="157" y="161"/>
                      <a:pt x="132" y="143"/>
                      <a:pt x="119" y="118"/>
                    </a:cubicBezTo>
                    <a:cubicBezTo>
                      <a:pt x="96" y="110"/>
                      <a:pt x="75" y="99"/>
                      <a:pt x="56" y="84"/>
                    </a:cubicBezTo>
                    <a:cubicBezTo>
                      <a:pt x="47" y="76"/>
                      <a:pt x="38" y="68"/>
                      <a:pt x="30" y="58"/>
                    </a:cubicBezTo>
                    <a:cubicBezTo>
                      <a:pt x="19" y="68"/>
                      <a:pt x="19" y="68"/>
                      <a:pt x="19" y="68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9" y="97"/>
                      <a:pt x="20" y="108"/>
                      <a:pt x="32" y="117"/>
                    </a:cubicBezTo>
                    <a:cubicBezTo>
                      <a:pt x="53" y="134"/>
                      <a:pt x="79" y="148"/>
                      <a:pt x="108" y="158"/>
                    </a:cubicBezTo>
                    <a:cubicBezTo>
                      <a:pt x="110" y="153"/>
                      <a:pt x="113" y="147"/>
                      <a:pt x="116" y="142"/>
                    </a:cubicBezTo>
                    <a:cubicBezTo>
                      <a:pt x="120" y="144"/>
                      <a:pt x="124" y="145"/>
                      <a:pt x="128" y="145"/>
                    </a:cubicBezTo>
                    <a:cubicBezTo>
                      <a:pt x="125" y="150"/>
                      <a:pt x="122" y="156"/>
                      <a:pt x="120" y="162"/>
                    </a:cubicBezTo>
                    <a:cubicBezTo>
                      <a:pt x="155" y="172"/>
                      <a:pt x="195" y="178"/>
                      <a:pt x="239" y="179"/>
                    </a:cubicBezTo>
                    <a:cubicBezTo>
                      <a:pt x="241" y="179"/>
                      <a:pt x="243" y="179"/>
                      <a:pt x="245" y="179"/>
                    </a:cubicBezTo>
                    <a:cubicBezTo>
                      <a:pt x="245" y="174"/>
                      <a:pt x="244" y="168"/>
                      <a:pt x="242" y="163"/>
                    </a:cubicBezTo>
                    <a:cubicBezTo>
                      <a:pt x="246" y="163"/>
                      <a:pt x="250" y="162"/>
                      <a:pt x="254" y="162"/>
                    </a:cubicBezTo>
                    <a:cubicBezTo>
                      <a:pt x="256" y="167"/>
                      <a:pt x="257" y="173"/>
                      <a:pt x="257" y="179"/>
                    </a:cubicBezTo>
                    <a:cubicBezTo>
                      <a:pt x="267" y="179"/>
                      <a:pt x="276" y="178"/>
                      <a:pt x="286" y="178"/>
                    </a:cubicBezTo>
                    <a:cubicBezTo>
                      <a:pt x="315" y="175"/>
                      <a:pt x="345" y="171"/>
                      <a:pt x="375" y="164"/>
                    </a:cubicBezTo>
                    <a:cubicBezTo>
                      <a:pt x="399" y="159"/>
                      <a:pt x="423" y="153"/>
                      <a:pt x="447" y="146"/>
                    </a:cubicBezTo>
                    <a:cubicBezTo>
                      <a:pt x="492" y="132"/>
                      <a:pt x="536" y="115"/>
                      <a:pt x="574" y="96"/>
                    </a:cubicBezTo>
                    <a:cubicBezTo>
                      <a:pt x="596" y="85"/>
                      <a:pt x="617" y="73"/>
                      <a:pt x="635" y="61"/>
                    </a:cubicBezTo>
                    <a:cubicBezTo>
                      <a:pt x="654" y="48"/>
                      <a:pt x="670" y="34"/>
                      <a:pt x="681" y="21"/>
                    </a:cubicBezTo>
                    <a:cubicBezTo>
                      <a:pt x="653" y="8"/>
                      <a:pt x="653" y="8"/>
                      <a:pt x="653" y="8"/>
                    </a:cubicBezTo>
                    <a:cubicBezTo>
                      <a:pt x="637" y="0"/>
                      <a:pt x="637" y="0"/>
                      <a:pt x="6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8" name="Freeform 396"/>
              <p:cNvSpPr>
                <a:spLocks noEditPoints="1"/>
              </p:cNvSpPr>
              <p:nvPr/>
            </p:nvSpPr>
            <p:spPr bwMode="auto">
              <a:xfrm>
                <a:off x="6465" y="2989"/>
                <a:ext cx="443" cy="283"/>
              </a:xfrm>
              <a:custGeom>
                <a:avLst/>
                <a:gdLst>
                  <a:gd name="T0" fmla="*/ 560 w 899"/>
                  <a:gd name="T1" fmla="*/ 264 h 573"/>
                  <a:gd name="T2" fmla="*/ 506 w 899"/>
                  <a:gd name="T3" fmla="*/ 295 h 573"/>
                  <a:gd name="T4" fmla="*/ 600 w 899"/>
                  <a:gd name="T5" fmla="*/ 279 h 573"/>
                  <a:gd name="T6" fmla="*/ 561 w 899"/>
                  <a:gd name="T7" fmla="*/ 265 h 573"/>
                  <a:gd name="T8" fmla="*/ 560 w 899"/>
                  <a:gd name="T9" fmla="*/ 264 h 573"/>
                  <a:gd name="T10" fmla="*/ 866 w 899"/>
                  <a:gd name="T11" fmla="*/ 0 h 573"/>
                  <a:gd name="T12" fmla="*/ 860 w 899"/>
                  <a:gd name="T13" fmla="*/ 10 h 573"/>
                  <a:gd name="T14" fmla="*/ 540 w 899"/>
                  <a:gd name="T15" fmla="*/ 248 h 573"/>
                  <a:gd name="T16" fmla="*/ 500 w 899"/>
                  <a:gd name="T17" fmla="*/ 259 h 573"/>
                  <a:gd name="T18" fmla="*/ 499 w 899"/>
                  <a:gd name="T19" fmla="*/ 259 h 573"/>
                  <a:gd name="T20" fmla="*/ 473 w 899"/>
                  <a:gd name="T21" fmla="*/ 254 h 573"/>
                  <a:gd name="T22" fmla="*/ 437 w 899"/>
                  <a:gd name="T23" fmla="*/ 255 h 573"/>
                  <a:gd name="T24" fmla="*/ 331 w 899"/>
                  <a:gd name="T25" fmla="*/ 261 h 573"/>
                  <a:gd name="T26" fmla="*/ 231 w 899"/>
                  <a:gd name="T27" fmla="*/ 280 h 573"/>
                  <a:gd name="T28" fmla="*/ 155 w 899"/>
                  <a:gd name="T29" fmla="*/ 312 h 573"/>
                  <a:gd name="T30" fmla="*/ 44 w 899"/>
                  <a:gd name="T31" fmla="*/ 421 h 573"/>
                  <a:gd name="T32" fmla="*/ 11 w 899"/>
                  <a:gd name="T33" fmla="*/ 505 h 573"/>
                  <a:gd name="T34" fmla="*/ 2 w 899"/>
                  <a:gd name="T35" fmla="*/ 556 h 573"/>
                  <a:gd name="T36" fmla="*/ 1 w 899"/>
                  <a:gd name="T37" fmla="*/ 566 h 573"/>
                  <a:gd name="T38" fmla="*/ 0 w 899"/>
                  <a:gd name="T39" fmla="*/ 569 h 573"/>
                  <a:gd name="T40" fmla="*/ 8 w 899"/>
                  <a:gd name="T41" fmla="*/ 570 h 573"/>
                  <a:gd name="T42" fmla="*/ 14 w 899"/>
                  <a:gd name="T43" fmla="*/ 571 h 573"/>
                  <a:gd name="T44" fmla="*/ 22 w 899"/>
                  <a:gd name="T45" fmla="*/ 571 h 573"/>
                  <a:gd name="T46" fmla="*/ 31 w 899"/>
                  <a:gd name="T47" fmla="*/ 572 h 573"/>
                  <a:gd name="T48" fmla="*/ 40 w 899"/>
                  <a:gd name="T49" fmla="*/ 573 h 573"/>
                  <a:gd name="T50" fmla="*/ 42 w 899"/>
                  <a:gd name="T51" fmla="*/ 563 h 573"/>
                  <a:gd name="T52" fmla="*/ 45 w 899"/>
                  <a:gd name="T53" fmla="*/ 540 h 573"/>
                  <a:gd name="T54" fmla="*/ 45 w 899"/>
                  <a:gd name="T55" fmla="*/ 537 h 573"/>
                  <a:gd name="T56" fmla="*/ 59 w 899"/>
                  <a:gd name="T57" fmla="*/ 485 h 573"/>
                  <a:gd name="T58" fmla="*/ 149 w 899"/>
                  <a:gd name="T59" fmla="*/ 364 h 573"/>
                  <a:gd name="T60" fmla="*/ 212 w 899"/>
                  <a:gd name="T61" fmla="*/ 330 h 573"/>
                  <a:gd name="T62" fmla="*/ 213 w 899"/>
                  <a:gd name="T63" fmla="*/ 330 h 573"/>
                  <a:gd name="T64" fmla="*/ 216 w 899"/>
                  <a:gd name="T65" fmla="*/ 330 h 573"/>
                  <a:gd name="T66" fmla="*/ 326 w 899"/>
                  <a:gd name="T67" fmla="*/ 304 h 573"/>
                  <a:gd name="T68" fmla="*/ 366 w 899"/>
                  <a:gd name="T69" fmla="*/ 300 h 573"/>
                  <a:gd name="T70" fmla="*/ 437 w 899"/>
                  <a:gd name="T71" fmla="*/ 298 h 573"/>
                  <a:gd name="T72" fmla="*/ 492 w 899"/>
                  <a:gd name="T73" fmla="*/ 296 h 573"/>
                  <a:gd name="T74" fmla="*/ 560 w 899"/>
                  <a:gd name="T75" fmla="*/ 252 h 573"/>
                  <a:gd name="T76" fmla="*/ 561 w 899"/>
                  <a:gd name="T77" fmla="*/ 252 h 573"/>
                  <a:gd name="T78" fmla="*/ 613 w 899"/>
                  <a:gd name="T79" fmla="*/ 275 h 573"/>
                  <a:gd name="T80" fmla="*/ 653 w 899"/>
                  <a:gd name="T81" fmla="*/ 260 h 573"/>
                  <a:gd name="T82" fmla="*/ 701 w 899"/>
                  <a:gd name="T83" fmla="*/ 235 h 573"/>
                  <a:gd name="T84" fmla="*/ 820 w 899"/>
                  <a:gd name="T85" fmla="*/ 130 h 573"/>
                  <a:gd name="T86" fmla="*/ 899 w 899"/>
                  <a:gd name="T87" fmla="*/ 25 h 573"/>
                  <a:gd name="T88" fmla="*/ 889 w 899"/>
                  <a:gd name="T89" fmla="*/ 17 h 573"/>
                  <a:gd name="T90" fmla="*/ 875 w 899"/>
                  <a:gd name="T91" fmla="*/ 7 h 573"/>
                  <a:gd name="T92" fmla="*/ 866 w 899"/>
                  <a:gd name="T93" fmla="*/ 0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99" h="573">
                    <a:moveTo>
                      <a:pt x="560" y="264"/>
                    </a:moveTo>
                    <a:cubicBezTo>
                      <a:pt x="538" y="264"/>
                      <a:pt x="518" y="276"/>
                      <a:pt x="506" y="295"/>
                    </a:cubicBezTo>
                    <a:cubicBezTo>
                      <a:pt x="540" y="292"/>
                      <a:pt x="571" y="287"/>
                      <a:pt x="600" y="279"/>
                    </a:cubicBezTo>
                    <a:cubicBezTo>
                      <a:pt x="589" y="270"/>
                      <a:pt x="575" y="265"/>
                      <a:pt x="561" y="265"/>
                    </a:cubicBezTo>
                    <a:cubicBezTo>
                      <a:pt x="560" y="264"/>
                      <a:pt x="560" y="264"/>
                      <a:pt x="560" y="264"/>
                    </a:cubicBezTo>
                    <a:moveTo>
                      <a:pt x="866" y="0"/>
                    </a:moveTo>
                    <a:cubicBezTo>
                      <a:pt x="864" y="3"/>
                      <a:pt x="862" y="6"/>
                      <a:pt x="860" y="10"/>
                    </a:cubicBezTo>
                    <a:cubicBezTo>
                      <a:pt x="756" y="161"/>
                      <a:pt x="671" y="228"/>
                      <a:pt x="540" y="248"/>
                    </a:cubicBezTo>
                    <a:cubicBezTo>
                      <a:pt x="528" y="255"/>
                      <a:pt x="514" y="259"/>
                      <a:pt x="500" y="259"/>
                    </a:cubicBezTo>
                    <a:cubicBezTo>
                      <a:pt x="499" y="259"/>
                      <a:pt x="499" y="259"/>
                      <a:pt x="499" y="259"/>
                    </a:cubicBezTo>
                    <a:cubicBezTo>
                      <a:pt x="490" y="259"/>
                      <a:pt x="481" y="257"/>
                      <a:pt x="473" y="254"/>
                    </a:cubicBezTo>
                    <a:cubicBezTo>
                      <a:pt x="462" y="255"/>
                      <a:pt x="449" y="255"/>
                      <a:pt x="437" y="255"/>
                    </a:cubicBezTo>
                    <a:cubicBezTo>
                      <a:pt x="399" y="255"/>
                      <a:pt x="364" y="257"/>
                      <a:pt x="331" y="261"/>
                    </a:cubicBezTo>
                    <a:cubicBezTo>
                      <a:pt x="294" y="265"/>
                      <a:pt x="261" y="271"/>
                      <a:pt x="231" y="280"/>
                    </a:cubicBezTo>
                    <a:cubicBezTo>
                      <a:pt x="203" y="289"/>
                      <a:pt x="178" y="299"/>
                      <a:pt x="155" y="312"/>
                    </a:cubicBezTo>
                    <a:cubicBezTo>
                      <a:pt x="107" y="339"/>
                      <a:pt x="70" y="375"/>
                      <a:pt x="44" y="421"/>
                    </a:cubicBezTo>
                    <a:cubicBezTo>
                      <a:pt x="30" y="446"/>
                      <a:pt x="19" y="474"/>
                      <a:pt x="11" y="505"/>
                    </a:cubicBezTo>
                    <a:cubicBezTo>
                      <a:pt x="7" y="521"/>
                      <a:pt x="4" y="538"/>
                      <a:pt x="2" y="556"/>
                    </a:cubicBezTo>
                    <a:cubicBezTo>
                      <a:pt x="1" y="560"/>
                      <a:pt x="1" y="563"/>
                      <a:pt x="1" y="566"/>
                    </a:cubicBezTo>
                    <a:cubicBezTo>
                      <a:pt x="1" y="567"/>
                      <a:pt x="1" y="568"/>
                      <a:pt x="0" y="569"/>
                    </a:cubicBezTo>
                    <a:cubicBezTo>
                      <a:pt x="8" y="570"/>
                      <a:pt x="8" y="570"/>
                      <a:pt x="8" y="570"/>
                    </a:cubicBezTo>
                    <a:cubicBezTo>
                      <a:pt x="14" y="571"/>
                      <a:pt x="14" y="571"/>
                      <a:pt x="14" y="571"/>
                    </a:cubicBezTo>
                    <a:cubicBezTo>
                      <a:pt x="22" y="571"/>
                      <a:pt x="22" y="571"/>
                      <a:pt x="22" y="571"/>
                    </a:cubicBezTo>
                    <a:cubicBezTo>
                      <a:pt x="31" y="572"/>
                      <a:pt x="31" y="572"/>
                      <a:pt x="31" y="572"/>
                    </a:cubicBezTo>
                    <a:cubicBezTo>
                      <a:pt x="40" y="573"/>
                      <a:pt x="40" y="573"/>
                      <a:pt x="40" y="573"/>
                    </a:cubicBezTo>
                    <a:cubicBezTo>
                      <a:pt x="41" y="570"/>
                      <a:pt x="41" y="566"/>
                      <a:pt x="42" y="563"/>
                    </a:cubicBezTo>
                    <a:cubicBezTo>
                      <a:pt x="42" y="555"/>
                      <a:pt x="44" y="547"/>
                      <a:pt x="45" y="540"/>
                    </a:cubicBezTo>
                    <a:cubicBezTo>
                      <a:pt x="45" y="539"/>
                      <a:pt x="45" y="538"/>
                      <a:pt x="45" y="537"/>
                    </a:cubicBezTo>
                    <a:cubicBezTo>
                      <a:pt x="49" y="519"/>
                      <a:pt x="53" y="501"/>
                      <a:pt x="59" y="485"/>
                    </a:cubicBezTo>
                    <a:cubicBezTo>
                      <a:pt x="77" y="434"/>
                      <a:pt x="107" y="394"/>
                      <a:pt x="149" y="364"/>
                    </a:cubicBezTo>
                    <a:cubicBezTo>
                      <a:pt x="163" y="343"/>
                      <a:pt x="186" y="330"/>
                      <a:pt x="212" y="330"/>
                    </a:cubicBezTo>
                    <a:cubicBezTo>
                      <a:pt x="212" y="330"/>
                      <a:pt x="213" y="330"/>
                      <a:pt x="213" y="330"/>
                    </a:cubicBezTo>
                    <a:cubicBezTo>
                      <a:pt x="214" y="330"/>
                      <a:pt x="215" y="330"/>
                      <a:pt x="216" y="330"/>
                    </a:cubicBezTo>
                    <a:cubicBezTo>
                      <a:pt x="248" y="318"/>
                      <a:pt x="285" y="309"/>
                      <a:pt x="326" y="304"/>
                    </a:cubicBezTo>
                    <a:cubicBezTo>
                      <a:pt x="339" y="302"/>
                      <a:pt x="352" y="301"/>
                      <a:pt x="366" y="300"/>
                    </a:cubicBezTo>
                    <a:cubicBezTo>
                      <a:pt x="388" y="298"/>
                      <a:pt x="412" y="298"/>
                      <a:pt x="437" y="298"/>
                    </a:cubicBezTo>
                    <a:cubicBezTo>
                      <a:pt x="456" y="298"/>
                      <a:pt x="474" y="297"/>
                      <a:pt x="492" y="296"/>
                    </a:cubicBezTo>
                    <a:cubicBezTo>
                      <a:pt x="505" y="270"/>
                      <a:pt x="530" y="252"/>
                      <a:pt x="560" y="252"/>
                    </a:cubicBezTo>
                    <a:cubicBezTo>
                      <a:pt x="560" y="252"/>
                      <a:pt x="561" y="252"/>
                      <a:pt x="561" y="252"/>
                    </a:cubicBezTo>
                    <a:cubicBezTo>
                      <a:pt x="581" y="252"/>
                      <a:pt x="600" y="261"/>
                      <a:pt x="613" y="275"/>
                    </a:cubicBezTo>
                    <a:cubicBezTo>
                      <a:pt x="627" y="271"/>
                      <a:pt x="640" y="266"/>
                      <a:pt x="653" y="260"/>
                    </a:cubicBezTo>
                    <a:cubicBezTo>
                      <a:pt x="665" y="246"/>
                      <a:pt x="682" y="237"/>
                      <a:pt x="701" y="235"/>
                    </a:cubicBezTo>
                    <a:cubicBezTo>
                      <a:pt x="742" y="210"/>
                      <a:pt x="780" y="177"/>
                      <a:pt x="820" y="130"/>
                    </a:cubicBezTo>
                    <a:cubicBezTo>
                      <a:pt x="845" y="101"/>
                      <a:pt x="871" y="66"/>
                      <a:pt x="899" y="25"/>
                    </a:cubicBezTo>
                    <a:cubicBezTo>
                      <a:pt x="889" y="17"/>
                      <a:pt x="889" y="17"/>
                      <a:pt x="889" y="17"/>
                    </a:cubicBezTo>
                    <a:cubicBezTo>
                      <a:pt x="875" y="7"/>
                      <a:pt x="875" y="7"/>
                      <a:pt x="875" y="7"/>
                    </a:cubicBezTo>
                    <a:cubicBezTo>
                      <a:pt x="866" y="0"/>
                      <a:pt x="866" y="0"/>
                      <a:pt x="8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9" name="Freeform 397"/>
              <p:cNvSpPr>
                <a:spLocks noEditPoints="1"/>
              </p:cNvSpPr>
              <p:nvPr/>
            </p:nvSpPr>
            <p:spPr bwMode="auto">
              <a:xfrm>
                <a:off x="6135" y="2944"/>
                <a:ext cx="118" cy="385"/>
              </a:xfrm>
              <a:custGeom>
                <a:avLst/>
                <a:gdLst>
                  <a:gd name="T0" fmla="*/ 85 w 238"/>
                  <a:gd name="T1" fmla="*/ 354 h 779"/>
                  <a:gd name="T2" fmla="*/ 68 w 238"/>
                  <a:gd name="T3" fmla="*/ 393 h 779"/>
                  <a:gd name="T4" fmla="*/ 85 w 238"/>
                  <a:gd name="T5" fmla="*/ 354 h 779"/>
                  <a:gd name="T6" fmla="*/ 7 w 238"/>
                  <a:gd name="T7" fmla="*/ 0 h 779"/>
                  <a:gd name="T8" fmla="*/ 6 w 238"/>
                  <a:gd name="T9" fmla="*/ 4 h 779"/>
                  <a:gd name="T10" fmla="*/ 0 w 238"/>
                  <a:gd name="T11" fmla="*/ 21 h 779"/>
                  <a:gd name="T12" fmla="*/ 11 w 238"/>
                  <a:gd name="T13" fmla="*/ 43 h 779"/>
                  <a:gd name="T14" fmla="*/ 18 w 238"/>
                  <a:gd name="T15" fmla="*/ 48 h 779"/>
                  <a:gd name="T16" fmla="*/ 28 w 238"/>
                  <a:gd name="T17" fmla="*/ 57 h 779"/>
                  <a:gd name="T18" fmla="*/ 77 w 238"/>
                  <a:gd name="T19" fmla="*/ 133 h 779"/>
                  <a:gd name="T20" fmla="*/ 102 w 238"/>
                  <a:gd name="T21" fmla="*/ 193 h 779"/>
                  <a:gd name="T22" fmla="*/ 100 w 238"/>
                  <a:gd name="T23" fmla="*/ 209 h 779"/>
                  <a:gd name="T24" fmla="*/ 95 w 238"/>
                  <a:gd name="T25" fmla="*/ 330 h 779"/>
                  <a:gd name="T26" fmla="*/ 97 w 238"/>
                  <a:gd name="T27" fmla="*/ 348 h 779"/>
                  <a:gd name="T28" fmla="*/ 60 w 238"/>
                  <a:gd name="T29" fmla="*/ 416 h 779"/>
                  <a:gd name="T30" fmla="*/ 47 w 238"/>
                  <a:gd name="T31" fmla="*/ 568 h 779"/>
                  <a:gd name="T32" fmla="*/ 63 w 238"/>
                  <a:gd name="T33" fmla="*/ 619 h 779"/>
                  <a:gd name="T34" fmla="*/ 63 w 238"/>
                  <a:gd name="T35" fmla="*/ 623 h 779"/>
                  <a:gd name="T36" fmla="*/ 122 w 238"/>
                  <a:gd name="T37" fmla="*/ 710 h 779"/>
                  <a:gd name="T38" fmla="*/ 184 w 238"/>
                  <a:gd name="T39" fmla="*/ 758 h 779"/>
                  <a:gd name="T40" fmla="*/ 225 w 238"/>
                  <a:gd name="T41" fmla="*/ 779 h 779"/>
                  <a:gd name="T42" fmla="*/ 228 w 238"/>
                  <a:gd name="T43" fmla="*/ 771 h 779"/>
                  <a:gd name="T44" fmla="*/ 238 w 238"/>
                  <a:gd name="T45" fmla="*/ 746 h 779"/>
                  <a:gd name="T46" fmla="*/ 202 w 238"/>
                  <a:gd name="T47" fmla="*/ 727 h 779"/>
                  <a:gd name="T48" fmla="*/ 146 w 238"/>
                  <a:gd name="T49" fmla="*/ 684 h 779"/>
                  <a:gd name="T50" fmla="*/ 115 w 238"/>
                  <a:gd name="T51" fmla="*/ 648 h 779"/>
                  <a:gd name="T52" fmla="*/ 89 w 238"/>
                  <a:gd name="T53" fmla="*/ 596 h 779"/>
                  <a:gd name="T54" fmla="*/ 82 w 238"/>
                  <a:gd name="T55" fmla="*/ 472 h 779"/>
                  <a:gd name="T56" fmla="*/ 119 w 238"/>
                  <a:gd name="T57" fmla="*/ 362 h 779"/>
                  <a:gd name="T58" fmla="*/ 138 w 238"/>
                  <a:gd name="T59" fmla="*/ 297 h 779"/>
                  <a:gd name="T60" fmla="*/ 132 w 238"/>
                  <a:gd name="T61" fmla="*/ 264 h 779"/>
                  <a:gd name="T62" fmla="*/ 138 w 238"/>
                  <a:gd name="T63" fmla="*/ 231 h 779"/>
                  <a:gd name="T64" fmla="*/ 117 w 238"/>
                  <a:gd name="T65" fmla="*/ 140 h 779"/>
                  <a:gd name="T66" fmla="*/ 116 w 238"/>
                  <a:gd name="T67" fmla="*/ 138 h 779"/>
                  <a:gd name="T68" fmla="*/ 94 w 238"/>
                  <a:gd name="T69" fmla="*/ 88 h 779"/>
                  <a:gd name="T70" fmla="*/ 89 w 238"/>
                  <a:gd name="T71" fmla="*/ 80 h 779"/>
                  <a:gd name="T72" fmla="*/ 79 w 238"/>
                  <a:gd name="T73" fmla="*/ 63 h 779"/>
                  <a:gd name="T74" fmla="*/ 7 w 238"/>
                  <a:gd name="T75" fmla="*/ 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38" h="779">
                    <a:moveTo>
                      <a:pt x="85" y="354"/>
                    </a:moveTo>
                    <a:cubicBezTo>
                      <a:pt x="79" y="367"/>
                      <a:pt x="73" y="380"/>
                      <a:pt x="68" y="393"/>
                    </a:cubicBezTo>
                    <a:cubicBezTo>
                      <a:pt x="77" y="383"/>
                      <a:pt x="83" y="369"/>
                      <a:pt x="85" y="354"/>
                    </a:cubicBezTo>
                    <a:moveTo>
                      <a:pt x="7" y="0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4" y="28"/>
                      <a:pt x="8" y="35"/>
                      <a:pt x="11" y="43"/>
                    </a:cubicBezTo>
                    <a:cubicBezTo>
                      <a:pt x="13" y="44"/>
                      <a:pt x="15" y="46"/>
                      <a:pt x="18" y="48"/>
                    </a:cubicBezTo>
                    <a:cubicBezTo>
                      <a:pt x="21" y="50"/>
                      <a:pt x="24" y="53"/>
                      <a:pt x="28" y="57"/>
                    </a:cubicBezTo>
                    <a:cubicBezTo>
                      <a:pt x="46" y="75"/>
                      <a:pt x="64" y="101"/>
                      <a:pt x="77" y="133"/>
                    </a:cubicBezTo>
                    <a:cubicBezTo>
                      <a:pt x="92" y="148"/>
                      <a:pt x="102" y="169"/>
                      <a:pt x="102" y="193"/>
                    </a:cubicBezTo>
                    <a:cubicBezTo>
                      <a:pt x="102" y="198"/>
                      <a:pt x="101" y="204"/>
                      <a:pt x="100" y="209"/>
                    </a:cubicBezTo>
                    <a:cubicBezTo>
                      <a:pt x="108" y="254"/>
                      <a:pt x="107" y="297"/>
                      <a:pt x="95" y="330"/>
                    </a:cubicBezTo>
                    <a:cubicBezTo>
                      <a:pt x="96" y="336"/>
                      <a:pt x="97" y="342"/>
                      <a:pt x="97" y="348"/>
                    </a:cubicBezTo>
                    <a:cubicBezTo>
                      <a:pt x="97" y="377"/>
                      <a:pt x="82" y="402"/>
                      <a:pt x="60" y="416"/>
                    </a:cubicBezTo>
                    <a:cubicBezTo>
                      <a:pt x="43" y="470"/>
                      <a:pt x="39" y="521"/>
                      <a:pt x="47" y="568"/>
                    </a:cubicBezTo>
                    <a:cubicBezTo>
                      <a:pt x="57" y="582"/>
                      <a:pt x="63" y="600"/>
                      <a:pt x="63" y="619"/>
                    </a:cubicBezTo>
                    <a:cubicBezTo>
                      <a:pt x="63" y="620"/>
                      <a:pt x="63" y="621"/>
                      <a:pt x="63" y="623"/>
                    </a:cubicBezTo>
                    <a:cubicBezTo>
                      <a:pt x="76" y="655"/>
                      <a:pt x="96" y="684"/>
                      <a:pt x="122" y="710"/>
                    </a:cubicBezTo>
                    <a:cubicBezTo>
                      <a:pt x="140" y="728"/>
                      <a:pt x="161" y="744"/>
                      <a:pt x="184" y="758"/>
                    </a:cubicBezTo>
                    <a:cubicBezTo>
                      <a:pt x="197" y="765"/>
                      <a:pt x="210" y="772"/>
                      <a:pt x="225" y="779"/>
                    </a:cubicBezTo>
                    <a:cubicBezTo>
                      <a:pt x="228" y="771"/>
                      <a:pt x="228" y="771"/>
                      <a:pt x="228" y="771"/>
                    </a:cubicBezTo>
                    <a:cubicBezTo>
                      <a:pt x="238" y="746"/>
                      <a:pt x="238" y="746"/>
                      <a:pt x="238" y="746"/>
                    </a:cubicBezTo>
                    <a:cubicBezTo>
                      <a:pt x="227" y="740"/>
                      <a:pt x="215" y="734"/>
                      <a:pt x="202" y="727"/>
                    </a:cubicBezTo>
                    <a:cubicBezTo>
                      <a:pt x="183" y="715"/>
                      <a:pt x="164" y="701"/>
                      <a:pt x="146" y="684"/>
                    </a:cubicBezTo>
                    <a:cubicBezTo>
                      <a:pt x="135" y="673"/>
                      <a:pt x="125" y="661"/>
                      <a:pt x="115" y="648"/>
                    </a:cubicBezTo>
                    <a:cubicBezTo>
                      <a:pt x="105" y="632"/>
                      <a:pt x="96" y="615"/>
                      <a:pt x="89" y="596"/>
                    </a:cubicBezTo>
                    <a:cubicBezTo>
                      <a:pt x="77" y="558"/>
                      <a:pt x="74" y="517"/>
                      <a:pt x="82" y="472"/>
                    </a:cubicBezTo>
                    <a:cubicBezTo>
                      <a:pt x="88" y="437"/>
                      <a:pt x="101" y="400"/>
                      <a:pt x="119" y="362"/>
                    </a:cubicBezTo>
                    <a:cubicBezTo>
                      <a:pt x="129" y="343"/>
                      <a:pt x="135" y="321"/>
                      <a:pt x="138" y="297"/>
                    </a:cubicBezTo>
                    <a:cubicBezTo>
                      <a:pt x="134" y="287"/>
                      <a:pt x="132" y="275"/>
                      <a:pt x="132" y="264"/>
                    </a:cubicBezTo>
                    <a:cubicBezTo>
                      <a:pt x="132" y="252"/>
                      <a:pt x="134" y="241"/>
                      <a:pt x="138" y="231"/>
                    </a:cubicBezTo>
                    <a:cubicBezTo>
                      <a:pt x="135" y="202"/>
                      <a:pt x="128" y="171"/>
                      <a:pt x="117" y="140"/>
                    </a:cubicBezTo>
                    <a:cubicBezTo>
                      <a:pt x="117" y="139"/>
                      <a:pt x="117" y="139"/>
                      <a:pt x="116" y="138"/>
                    </a:cubicBezTo>
                    <a:cubicBezTo>
                      <a:pt x="110" y="120"/>
                      <a:pt x="102" y="103"/>
                      <a:pt x="94" y="88"/>
                    </a:cubicBezTo>
                    <a:cubicBezTo>
                      <a:pt x="92" y="85"/>
                      <a:pt x="91" y="83"/>
                      <a:pt x="89" y="80"/>
                    </a:cubicBezTo>
                    <a:cubicBezTo>
                      <a:pt x="86" y="74"/>
                      <a:pt x="82" y="69"/>
                      <a:pt x="79" y="63"/>
                    </a:cubicBezTo>
                    <a:cubicBezTo>
                      <a:pt x="58" y="33"/>
                      <a:pt x="33" y="11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0" name="Freeform 398"/>
              <p:cNvSpPr>
                <a:spLocks noEditPoints="1"/>
              </p:cNvSpPr>
              <p:nvPr/>
            </p:nvSpPr>
            <p:spPr bwMode="auto">
              <a:xfrm>
                <a:off x="6399" y="3906"/>
                <a:ext cx="76" cy="78"/>
              </a:xfrm>
              <a:custGeom>
                <a:avLst/>
                <a:gdLst>
                  <a:gd name="T0" fmla="*/ 76 w 153"/>
                  <a:gd name="T1" fmla="*/ 145 h 158"/>
                  <a:gd name="T2" fmla="*/ 11 w 153"/>
                  <a:gd name="T3" fmla="*/ 77 h 158"/>
                  <a:gd name="T4" fmla="*/ 76 w 153"/>
                  <a:gd name="T5" fmla="*/ 8 h 158"/>
                  <a:gd name="T6" fmla="*/ 141 w 153"/>
                  <a:gd name="T7" fmla="*/ 77 h 158"/>
                  <a:gd name="T8" fmla="*/ 76 w 153"/>
                  <a:gd name="T9" fmla="*/ 145 h 158"/>
                  <a:gd name="T10" fmla="*/ 100 w 153"/>
                  <a:gd name="T11" fmla="*/ 0 h 158"/>
                  <a:gd name="T12" fmla="*/ 70 w 153"/>
                  <a:gd name="T13" fmla="*/ 6 h 158"/>
                  <a:gd name="T14" fmla="*/ 46 w 153"/>
                  <a:gd name="T15" fmla="*/ 2 h 158"/>
                  <a:gd name="T16" fmla="*/ 24 w 153"/>
                  <a:gd name="T17" fmla="*/ 17 h 158"/>
                  <a:gd name="T18" fmla="*/ 1 w 153"/>
                  <a:gd name="T19" fmla="*/ 62 h 158"/>
                  <a:gd name="T20" fmla="*/ 0 w 153"/>
                  <a:gd name="T21" fmla="*/ 77 h 158"/>
                  <a:gd name="T22" fmla="*/ 60 w 153"/>
                  <a:gd name="T23" fmla="*/ 156 h 158"/>
                  <a:gd name="T24" fmla="*/ 76 w 153"/>
                  <a:gd name="T25" fmla="*/ 158 h 158"/>
                  <a:gd name="T26" fmla="*/ 89 w 153"/>
                  <a:gd name="T27" fmla="*/ 157 h 158"/>
                  <a:gd name="T28" fmla="*/ 150 w 153"/>
                  <a:gd name="T29" fmla="*/ 99 h 158"/>
                  <a:gd name="T30" fmla="*/ 153 w 153"/>
                  <a:gd name="T31" fmla="*/ 77 h 158"/>
                  <a:gd name="T32" fmla="*/ 151 w 153"/>
                  <a:gd name="T33" fmla="*/ 57 h 158"/>
                  <a:gd name="T34" fmla="*/ 100 w 153"/>
                  <a:gd name="T35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3" h="158">
                    <a:moveTo>
                      <a:pt x="76" y="145"/>
                    </a:moveTo>
                    <a:cubicBezTo>
                      <a:pt x="40" y="145"/>
                      <a:pt x="11" y="115"/>
                      <a:pt x="11" y="77"/>
                    </a:cubicBezTo>
                    <a:cubicBezTo>
                      <a:pt x="11" y="39"/>
                      <a:pt x="40" y="8"/>
                      <a:pt x="76" y="8"/>
                    </a:cubicBezTo>
                    <a:cubicBezTo>
                      <a:pt x="112" y="8"/>
                      <a:pt x="141" y="39"/>
                      <a:pt x="141" y="77"/>
                    </a:cubicBezTo>
                    <a:cubicBezTo>
                      <a:pt x="141" y="115"/>
                      <a:pt x="112" y="145"/>
                      <a:pt x="76" y="145"/>
                    </a:cubicBezTo>
                    <a:moveTo>
                      <a:pt x="100" y="0"/>
                    </a:moveTo>
                    <a:cubicBezTo>
                      <a:pt x="91" y="4"/>
                      <a:pt x="80" y="6"/>
                      <a:pt x="70" y="6"/>
                    </a:cubicBezTo>
                    <a:cubicBezTo>
                      <a:pt x="62" y="6"/>
                      <a:pt x="54" y="5"/>
                      <a:pt x="46" y="2"/>
                    </a:cubicBezTo>
                    <a:cubicBezTo>
                      <a:pt x="38" y="6"/>
                      <a:pt x="31" y="11"/>
                      <a:pt x="24" y="17"/>
                    </a:cubicBezTo>
                    <a:cubicBezTo>
                      <a:pt x="21" y="35"/>
                      <a:pt x="13" y="51"/>
                      <a:pt x="1" y="62"/>
                    </a:cubicBezTo>
                    <a:cubicBezTo>
                      <a:pt x="0" y="67"/>
                      <a:pt x="0" y="72"/>
                      <a:pt x="0" y="77"/>
                    </a:cubicBezTo>
                    <a:cubicBezTo>
                      <a:pt x="0" y="115"/>
                      <a:pt x="25" y="148"/>
                      <a:pt x="60" y="156"/>
                    </a:cubicBezTo>
                    <a:cubicBezTo>
                      <a:pt x="65" y="157"/>
                      <a:pt x="71" y="158"/>
                      <a:pt x="76" y="158"/>
                    </a:cubicBezTo>
                    <a:cubicBezTo>
                      <a:pt x="80" y="158"/>
                      <a:pt x="85" y="157"/>
                      <a:pt x="89" y="157"/>
                    </a:cubicBezTo>
                    <a:cubicBezTo>
                      <a:pt x="118" y="152"/>
                      <a:pt x="142" y="129"/>
                      <a:pt x="150" y="99"/>
                    </a:cubicBezTo>
                    <a:cubicBezTo>
                      <a:pt x="152" y="92"/>
                      <a:pt x="153" y="84"/>
                      <a:pt x="153" y="77"/>
                    </a:cubicBezTo>
                    <a:cubicBezTo>
                      <a:pt x="153" y="70"/>
                      <a:pt x="152" y="63"/>
                      <a:pt x="151" y="57"/>
                    </a:cubicBezTo>
                    <a:cubicBezTo>
                      <a:pt x="144" y="30"/>
                      <a:pt x="125" y="8"/>
                      <a:pt x="10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1" name="Freeform 399"/>
              <p:cNvSpPr>
                <a:spLocks noEditPoints="1"/>
              </p:cNvSpPr>
              <p:nvPr/>
            </p:nvSpPr>
            <p:spPr bwMode="auto">
              <a:xfrm>
                <a:off x="6336" y="3867"/>
                <a:ext cx="76" cy="80"/>
              </a:xfrm>
              <a:custGeom>
                <a:avLst/>
                <a:gdLst>
                  <a:gd name="T0" fmla="*/ 140 w 154"/>
                  <a:gd name="T1" fmla="*/ 35 h 162"/>
                  <a:gd name="T2" fmla="*/ 144 w 154"/>
                  <a:gd name="T3" fmla="*/ 42 h 162"/>
                  <a:gd name="T4" fmla="*/ 140 w 154"/>
                  <a:gd name="T5" fmla="*/ 35 h 162"/>
                  <a:gd name="T6" fmla="*/ 77 w 154"/>
                  <a:gd name="T7" fmla="*/ 0 h 162"/>
                  <a:gd name="T8" fmla="*/ 40 w 154"/>
                  <a:gd name="T9" fmla="*/ 9 h 162"/>
                  <a:gd name="T10" fmla="*/ 9 w 154"/>
                  <a:gd name="T11" fmla="*/ 43 h 162"/>
                  <a:gd name="T12" fmla="*/ 0 w 154"/>
                  <a:gd name="T13" fmla="*/ 81 h 162"/>
                  <a:gd name="T14" fmla="*/ 1 w 154"/>
                  <a:gd name="T15" fmla="*/ 90 h 162"/>
                  <a:gd name="T16" fmla="*/ 5 w 154"/>
                  <a:gd name="T17" fmla="*/ 108 h 162"/>
                  <a:gd name="T18" fmla="*/ 28 w 154"/>
                  <a:gd name="T19" fmla="*/ 143 h 162"/>
                  <a:gd name="T20" fmla="*/ 77 w 154"/>
                  <a:gd name="T21" fmla="*/ 162 h 162"/>
                  <a:gd name="T22" fmla="*/ 105 w 154"/>
                  <a:gd name="T23" fmla="*/ 156 h 162"/>
                  <a:gd name="T24" fmla="*/ 129 w 154"/>
                  <a:gd name="T25" fmla="*/ 140 h 162"/>
                  <a:gd name="T26" fmla="*/ 152 w 154"/>
                  <a:gd name="T27" fmla="*/ 95 h 162"/>
                  <a:gd name="T28" fmla="*/ 154 w 154"/>
                  <a:gd name="T29" fmla="*/ 81 h 162"/>
                  <a:gd name="T30" fmla="*/ 153 w 154"/>
                  <a:gd name="T31" fmla="*/ 69 h 162"/>
                  <a:gd name="T32" fmla="*/ 134 w 154"/>
                  <a:gd name="T33" fmla="*/ 49 h 162"/>
                  <a:gd name="T34" fmla="*/ 142 w 154"/>
                  <a:gd name="T35" fmla="*/ 81 h 162"/>
                  <a:gd name="T36" fmla="*/ 89 w 154"/>
                  <a:gd name="T37" fmla="*/ 148 h 162"/>
                  <a:gd name="T38" fmla="*/ 77 w 154"/>
                  <a:gd name="T39" fmla="*/ 149 h 162"/>
                  <a:gd name="T40" fmla="*/ 45 w 154"/>
                  <a:gd name="T41" fmla="*/ 140 h 162"/>
                  <a:gd name="T42" fmla="*/ 12 w 154"/>
                  <a:gd name="T43" fmla="*/ 81 h 162"/>
                  <a:gd name="T44" fmla="*/ 77 w 154"/>
                  <a:gd name="T45" fmla="*/ 12 h 162"/>
                  <a:gd name="T46" fmla="*/ 130 w 154"/>
                  <a:gd name="T47" fmla="*/ 41 h 162"/>
                  <a:gd name="T48" fmla="*/ 122 w 154"/>
                  <a:gd name="T49" fmla="*/ 15 h 162"/>
                  <a:gd name="T50" fmla="*/ 77 w 15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62">
                    <a:moveTo>
                      <a:pt x="140" y="35"/>
                    </a:moveTo>
                    <a:cubicBezTo>
                      <a:pt x="142" y="37"/>
                      <a:pt x="143" y="40"/>
                      <a:pt x="144" y="42"/>
                    </a:cubicBezTo>
                    <a:cubicBezTo>
                      <a:pt x="143" y="40"/>
                      <a:pt x="142" y="37"/>
                      <a:pt x="140" y="35"/>
                    </a:cubicBezTo>
                    <a:moveTo>
                      <a:pt x="77" y="0"/>
                    </a:moveTo>
                    <a:cubicBezTo>
                      <a:pt x="64" y="0"/>
                      <a:pt x="51" y="3"/>
                      <a:pt x="40" y="9"/>
                    </a:cubicBezTo>
                    <a:cubicBezTo>
                      <a:pt x="33" y="24"/>
                      <a:pt x="22" y="36"/>
                      <a:pt x="9" y="43"/>
                    </a:cubicBezTo>
                    <a:cubicBezTo>
                      <a:pt x="3" y="54"/>
                      <a:pt x="0" y="67"/>
                      <a:pt x="0" y="81"/>
                    </a:cubicBezTo>
                    <a:cubicBezTo>
                      <a:pt x="0" y="84"/>
                      <a:pt x="0" y="87"/>
                      <a:pt x="1" y="90"/>
                    </a:cubicBezTo>
                    <a:cubicBezTo>
                      <a:pt x="3" y="95"/>
                      <a:pt x="4" y="101"/>
                      <a:pt x="5" y="108"/>
                    </a:cubicBezTo>
                    <a:cubicBezTo>
                      <a:pt x="9" y="121"/>
                      <a:pt x="17" y="133"/>
                      <a:pt x="28" y="143"/>
                    </a:cubicBezTo>
                    <a:cubicBezTo>
                      <a:pt x="41" y="154"/>
                      <a:pt x="58" y="162"/>
                      <a:pt x="77" y="162"/>
                    </a:cubicBezTo>
                    <a:cubicBezTo>
                      <a:pt x="87" y="162"/>
                      <a:pt x="96" y="160"/>
                      <a:pt x="105" y="156"/>
                    </a:cubicBezTo>
                    <a:cubicBezTo>
                      <a:pt x="114" y="152"/>
                      <a:pt x="122" y="147"/>
                      <a:pt x="129" y="140"/>
                    </a:cubicBezTo>
                    <a:cubicBezTo>
                      <a:pt x="141" y="129"/>
                      <a:pt x="149" y="113"/>
                      <a:pt x="152" y="95"/>
                    </a:cubicBezTo>
                    <a:cubicBezTo>
                      <a:pt x="153" y="90"/>
                      <a:pt x="154" y="85"/>
                      <a:pt x="154" y="81"/>
                    </a:cubicBezTo>
                    <a:cubicBezTo>
                      <a:pt x="154" y="76"/>
                      <a:pt x="153" y="73"/>
                      <a:pt x="153" y="69"/>
                    </a:cubicBezTo>
                    <a:cubicBezTo>
                      <a:pt x="146" y="63"/>
                      <a:pt x="139" y="56"/>
                      <a:pt x="134" y="49"/>
                    </a:cubicBezTo>
                    <a:cubicBezTo>
                      <a:pt x="139" y="58"/>
                      <a:pt x="142" y="69"/>
                      <a:pt x="142" y="81"/>
                    </a:cubicBezTo>
                    <a:cubicBezTo>
                      <a:pt x="142" y="114"/>
                      <a:pt x="119" y="142"/>
                      <a:pt x="89" y="148"/>
                    </a:cubicBezTo>
                    <a:cubicBezTo>
                      <a:pt x="85" y="149"/>
                      <a:pt x="81" y="149"/>
                      <a:pt x="77" y="149"/>
                    </a:cubicBezTo>
                    <a:cubicBezTo>
                      <a:pt x="65" y="149"/>
                      <a:pt x="55" y="146"/>
                      <a:pt x="45" y="140"/>
                    </a:cubicBezTo>
                    <a:cubicBezTo>
                      <a:pt x="25" y="129"/>
                      <a:pt x="12" y="106"/>
                      <a:pt x="12" y="81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99" y="12"/>
                      <a:pt x="118" y="24"/>
                      <a:pt x="130" y="41"/>
                    </a:cubicBezTo>
                    <a:cubicBezTo>
                      <a:pt x="126" y="33"/>
                      <a:pt x="123" y="24"/>
                      <a:pt x="122" y="15"/>
                    </a:cubicBezTo>
                    <a:cubicBezTo>
                      <a:pt x="109" y="5"/>
                      <a:pt x="94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2" name="Freeform 400"/>
              <p:cNvSpPr>
                <a:spLocks noEditPoints="1"/>
              </p:cNvSpPr>
              <p:nvPr/>
            </p:nvSpPr>
            <p:spPr bwMode="auto">
              <a:xfrm>
                <a:off x="6263" y="3885"/>
                <a:ext cx="76" cy="80"/>
              </a:xfrm>
              <a:custGeom>
                <a:avLst/>
                <a:gdLst>
                  <a:gd name="T0" fmla="*/ 76 w 153"/>
                  <a:gd name="T1" fmla="*/ 149 h 162"/>
                  <a:gd name="T2" fmla="*/ 11 w 153"/>
                  <a:gd name="T3" fmla="*/ 81 h 162"/>
                  <a:gd name="T4" fmla="*/ 76 w 153"/>
                  <a:gd name="T5" fmla="*/ 12 h 162"/>
                  <a:gd name="T6" fmla="*/ 141 w 153"/>
                  <a:gd name="T7" fmla="*/ 81 h 162"/>
                  <a:gd name="T8" fmla="*/ 76 w 153"/>
                  <a:gd name="T9" fmla="*/ 149 h 162"/>
                  <a:gd name="T10" fmla="*/ 73 w 153"/>
                  <a:gd name="T11" fmla="*/ 0 h 162"/>
                  <a:gd name="T12" fmla="*/ 42 w 153"/>
                  <a:gd name="T13" fmla="*/ 8 h 162"/>
                  <a:gd name="T14" fmla="*/ 11 w 153"/>
                  <a:gd name="T15" fmla="*/ 38 h 162"/>
                  <a:gd name="T16" fmla="*/ 0 w 153"/>
                  <a:gd name="T17" fmla="*/ 73 h 162"/>
                  <a:gd name="T18" fmla="*/ 8 w 153"/>
                  <a:gd name="T19" fmla="*/ 108 h 162"/>
                  <a:gd name="T20" fmla="*/ 7 w 153"/>
                  <a:gd name="T21" fmla="*/ 116 h 162"/>
                  <a:gd name="T22" fmla="*/ 36 w 153"/>
                  <a:gd name="T23" fmla="*/ 150 h 162"/>
                  <a:gd name="T24" fmla="*/ 61 w 153"/>
                  <a:gd name="T25" fmla="*/ 160 h 162"/>
                  <a:gd name="T26" fmla="*/ 76 w 153"/>
                  <a:gd name="T27" fmla="*/ 162 h 162"/>
                  <a:gd name="T28" fmla="*/ 107 w 153"/>
                  <a:gd name="T29" fmla="*/ 155 h 162"/>
                  <a:gd name="T30" fmla="*/ 144 w 153"/>
                  <a:gd name="T31" fmla="*/ 118 h 162"/>
                  <a:gd name="T32" fmla="*/ 153 w 153"/>
                  <a:gd name="T33" fmla="*/ 81 h 162"/>
                  <a:gd name="T34" fmla="*/ 153 w 153"/>
                  <a:gd name="T35" fmla="*/ 72 h 162"/>
                  <a:gd name="T36" fmla="*/ 149 w 153"/>
                  <a:gd name="T37" fmla="*/ 54 h 162"/>
                  <a:gd name="T38" fmla="*/ 124 w 153"/>
                  <a:gd name="T39" fmla="*/ 17 h 162"/>
                  <a:gd name="T40" fmla="*/ 120 w 153"/>
                  <a:gd name="T41" fmla="*/ 17 h 162"/>
                  <a:gd name="T42" fmla="*/ 73 w 153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3" h="162">
                    <a:moveTo>
                      <a:pt x="76" y="149"/>
                    </a:moveTo>
                    <a:cubicBezTo>
                      <a:pt x="40" y="149"/>
                      <a:pt x="11" y="119"/>
                      <a:pt x="11" y="81"/>
                    </a:cubicBezTo>
                    <a:cubicBezTo>
                      <a:pt x="11" y="43"/>
                      <a:pt x="40" y="12"/>
                      <a:pt x="76" y="12"/>
                    </a:cubicBezTo>
                    <a:cubicBezTo>
                      <a:pt x="112" y="12"/>
                      <a:pt x="141" y="43"/>
                      <a:pt x="141" y="81"/>
                    </a:cubicBezTo>
                    <a:cubicBezTo>
                      <a:pt x="141" y="119"/>
                      <a:pt x="112" y="149"/>
                      <a:pt x="76" y="149"/>
                    </a:cubicBezTo>
                    <a:moveTo>
                      <a:pt x="73" y="0"/>
                    </a:moveTo>
                    <a:cubicBezTo>
                      <a:pt x="62" y="0"/>
                      <a:pt x="51" y="3"/>
                      <a:pt x="42" y="8"/>
                    </a:cubicBezTo>
                    <a:cubicBezTo>
                      <a:pt x="34" y="21"/>
                      <a:pt x="24" y="31"/>
                      <a:pt x="11" y="38"/>
                    </a:cubicBezTo>
                    <a:cubicBezTo>
                      <a:pt x="5" y="48"/>
                      <a:pt x="1" y="60"/>
                      <a:pt x="0" y="73"/>
                    </a:cubicBezTo>
                    <a:cubicBezTo>
                      <a:pt x="5" y="84"/>
                      <a:pt x="8" y="96"/>
                      <a:pt x="8" y="108"/>
                    </a:cubicBezTo>
                    <a:cubicBezTo>
                      <a:pt x="8" y="111"/>
                      <a:pt x="8" y="114"/>
                      <a:pt x="7" y="116"/>
                    </a:cubicBezTo>
                    <a:cubicBezTo>
                      <a:pt x="14" y="130"/>
                      <a:pt x="24" y="142"/>
                      <a:pt x="36" y="150"/>
                    </a:cubicBezTo>
                    <a:cubicBezTo>
                      <a:pt x="45" y="151"/>
                      <a:pt x="54" y="155"/>
                      <a:pt x="61" y="160"/>
                    </a:cubicBezTo>
                    <a:cubicBezTo>
                      <a:pt x="66" y="161"/>
                      <a:pt x="71" y="162"/>
                      <a:pt x="76" y="162"/>
                    </a:cubicBezTo>
                    <a:cubicBezTo>
                      <a:pt x="87" y="162"/>
                      <a:pt x="97" y="159"/>
                      <a:pt x="107" y="155"/>
                    </a:cubicBezTo>
                    <a:cubicBezTo>
                      <a:pt x="123" y="148"/>
                      <a:pt x="136" y="135"/>
                      <a:pt x="144" y="118"/>
                    </a:cubicBezTo>
                    <a:cubicBezTo>
                      <a:pt x="150" y="107"/>
                      <a:pt x="153" y="94"/>
                      <a:pt x="153" y="81"/>
                    </a:cubicBezTo>
                    <a:cubicBezTo>
                      <a:pt x="153" y="78"/>
                      <a:pt x="153" y="75"/>
                      <a:pt x="153" y="72"/>
                    </a:cubicBezTo>
                    <a:cubicBezTo>
                      <a:pt x="152" y="65"/>
                      <a:pt x="151" y="59"/>
                      <a:pt x="149" y="54"/>
                    </a:cubicBezTo>
                    <a:cubicBezTo>
                      <a:pt x="144" y="39"/>
                      <a:pt x="135" y="26"/>
                      <a:pt x="124" y="17"/>
                    </a:cubicBezTo>
                    <a:cubicBezTo>
                      <a:pt x="122" y="17"/>
                      <a:pt x="121" y="17"/>
                      <a:pt x="120" y="17"/>
                    </a:cubicBezTo>
                    <a:cubicBezTo>
                      <a:pt x="103" y="17"/>
                      <a:pt x="86" y="11"/>
                      <a:pt x="7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3" name="Freeform 401"/>
              <p:cNvSpPr/>
              <p:nvPr/>
            </p:nvSpPr>
            <p:spPr bwMode="auto">
              <a:xfrm>
                <a:off x="6214" y="3830"/>
                <a:ext cx="75" cy="78"/>
              </a:xfrm>
              <a:custGeom>
                <a:avLst/>
                <a:gdLst>
                  <a:gd name="T0" fmla="*/ 63 w 153"/>
                  <a:gd name="T1" fmla="*/ 0 h 158"/>
                  <a:gd name="T2" fmla="*/ 32 w 153"/>
                  <a:gd name="T3" fmla="*/ 11 h 158"/>
                  <a:gd name="T4" fmla="*/ 3 w 153"/>
                  <a:gd name="T5" fmla="*/ 56 h 158"/>
                  <a:gd name="T6" fmla="*/ 0 w 153"/>
                  <a:gd name="T7" fmla="*/ 67 h 158"/>
                  <a:gd name="T8" fmla="*/ 0 w 153"/>
                  <a:gd name="T9" fmla="*/ 77 h 158"/>
                  <a:gd name="T10" fmla="*/ 27 w 153"/>
                  <a:gd name="T11" fmla="*/ 139 h 158"/>
                  <a:gd name="T12" fmla="*/ 31 w 153"/>
                  <a:gd name="T13" fmla="*/ 139 h 158"/>
                  <a:gd name="T14" fmla="*/ 80 w 153"/>
                  <a:gd name="T15" fmla="*/ 158 h 158"/>
                  <a:gd name="T16" fmla="*/ 111 w 153"/>
                  <a:gd name="T17" fmla="*/ 150 h 158"/>
                  <a:gd name="T18" fmla="*/ 142 w 153"/>
                  <a:gd name="T19" fmla="*/ 120 h 158"/>
                  <a:gd name="T20" fmla="*/ 153 w 153"/>
                  <a:gd name="T21" fmla="*/ 87 h 158"/>
                  <a:gd name="T22" fmla="*/ 144 w 153"/>
                  <a:gd name="T23" fmla="*/ 48 h 158"/>
                  <a:gd name="T24" fmla="*/ 144 w 153"/>
                  <a:gd name="T25" fmla="*/ 46 h 158"/>
                  <a:gd name="T26" fmla="*/ 135 w 153"/>
                  <a:gd name="T27" fmla="*/ 47 h 158"/>
                  <a:gd name="T28" fmla="*/ 138 w 153"/>
                  <a:gd name="T29" fmla="*/ 53 h 158"/>
                  <a:gd name="T30" fmla="*/ 142 w 153"/>
                  <a:gd name="T31" fmla="*/ 77 h 158"/>
                  <a:gd name="T32" fmla="*/ 77 w 153"/>
                  <a:gd name="T33" fmla="*/ 146 h 158"/>
                  <a:gd name="T34" fmla="*/ 12 w 153"/>
                  <a:gd name="T35" fmla="*/ 77 h 158"/>
                  <a:gd name="T36" fmla="*/ 55 w 153"/>
                  <a:gd name="T37" fmla="*/ 13 h 158"/>
                  <a:gd name="T38" fmla="*/ 62 w 153"/>
                  <a:gd name="T39" fmla="*/ 10 h 158"/>
                  <a:gd name="T40" fmla="*/ 63 w 153"/>
                  <a:gd name="T41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3" h="158">
                    <a:moveTo>
                      <a:pt x="63" y="0"/>
                    </a:moveTo>
                    <a:cubicBezTo>
                      <a:pt x="54" y="6"/>
                      <a:pt x="43" y="10"/>
                      <a:pt x="32" y="11"/>
                    </a:cubicBezTo>
                    <a:cubicBezTo>
                      <a:pt x="18" y="22"/>
                      <a:pt x="7" y="38"/>
                      <a:pt x="3" y="56"/>
                    </a:cubicBezTo>
                    <a:cubicBezTo>
                      <a:pt x="2" y="60"/>
                      <a:pt x="1" y="63"/>
                      <a:pt x="0" y="67"/>
                    </a:cubicBezTo>
                    <a:cubicBezTo>
                      <a:pt x="0" y="70"/>
                      <a:pt x="0" y="74"/>
                      <a:pt x="0" y="77"/>
                    </a:cubicBezTo>
                    <a:cubicBezTo>
                      <a:pt x="0" y="102"/>
                      <a:pt x="11" y="124"/>
                      <a:pt x="27" y="139"/>
                    </a:cubicBezTo>
                    <a:cubicBezTo>
                      <a:pt x="29" y="139"/>
                      <a:pt x="30" y="139"/>
                      <a:pt x="31" y="139"/>
                    </a:cubicBezTo>
                    <a:cubicBezTo>
                      <a:pt x="50" y="139"/>
                      <a:pt x="67" y="146"/>
                      <a:pt x="80" y="158"/>
                    </a:cubicBezTo>
                    <a:cubicBezTo>
                      <a:pt x="91" y="158"/>
                      <a:pt x="102" y="155"/>
                      <a:pt x="111" y="150"/>
                    </a:cubicBezTo>
                    <a:cubicBezTo>
                      <a:pt x="124" y="143"/>
                      <a:pt x="134" y="133"/>
                      <a:pt x="142" y="120"/>
                    </a:cubicBezTo>
                    <a:cubicBezTo>
                      <a:pt x="148" y="110"/>
                      <a:pt x="152" y="99"/>
                      <a:pt x="153" y="87"/>
                    </a:cubicBezTo>
                    <a:cubicBezTo>
                      <a:pt x="147" y="75"/>
                      <a:pt x="144" y="62"/>
                      <a:pt x="144" y="48"/>
                    </a:cubicBezTo>
                    <a:cubicBezTo>
                      <a:pt x="144" y="47"/>
                      <a:pt x="144" y="47"/>
                      <a:pt x="144" y="46"/>
                    </a:cubicBezTo>
                    <a:cubicBezTo>
                      <a:pt x="141" y="47"/>
                      <a:pt x="138" y="47"/>
                      <a:pt x="135" y="47"/>
                    </a:cubicBezTo>
                    <a:cubicBezTo>
                      <a:pt x="136" y="49"/>
                      <a:pt x="137" y="51"/>
                      <a:pt x="138" y="53"/>
                    </a:cubicBezTo>
                    <a:cubicBezTo>
                      <a:pt x="140" y="61"/>
                      <a:pt x="142" y="69"/>
                      <a:pt x="142" y="77"/>
                    </a:cubicBezTo>
                    <a:cubicBezTo>
                      <a:pt x="142" y="115"/>
                      <a:pt x="112" y="146"/>
                      <a:pt x="77" y="146"/>
                    </a:cubicBezTo>
                    <a:cubicBezTo>
                      <a:pt x="41" y="146"/>
                      <a:pt x="12" y="115"/>
                      <a:pt x="12" y="77"/>
                    </a:cubicBezTo>
                    <a:cubicBezTo>
                      <a:pt x="12" y="47"/>
                      <a:pt x="30" y="22"/>
                      <a:pt x="55" y="13"/>
                    </a:cubicBezTo>
                    <a:cubicBezTo>
                      <a:pt x="57" y="12"/>
                      <a:pt x="60" y="11"/>
                      <a:pt x="62" y="10"/>
                    </a:cubicBezTo>
                    <a:cubicBezTo>
                      <a:pt x="62" y="7"/>
                      <a:pt x="62" y="3"/>
                      <a:pt x="6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4" name="Freeform 402"/>
              <p:cNvSpPr/>
              <p:nvPr/>
            </p:nvSpPr>
            <p:spPr bwMode="auto">
              <a:xfrm>
                <a:off x="6285" y="3846"/>
                <a:ext cx="75" cy="47"/>
              </a:xfrm>
              <a:custGeom>
                <a:avLst/>
                <a:gdLst>
                  <a:gd name="T0" fmla="*/ 140 w 153"/>
                  <a:gd name="T1" fmla="*/ 0 h 95"/>
                  <a:gd name="T2" fmla="*/ 141 w 153"/>
                  <a:gd name="T3" fmla="*/ 14 h 95"/>
                  <a:gd name="T4" fmla="*/ 141 w 153"/>
                  <a:gd name="T5" fmla="*/ 14 h 95"/>
                  <a:gd name="T6" fmla="*/ 76 w 153"/>
                  <a:gd name="T7" fmla="*/ 83 h 95"/>
                  <a:gd name="T8" fmla="*/ 11 w 153"/>
                  <a:gd name="T9" fmla="*/ 17 h 95"/>
                  <a:gd name="T10" fmla="*/ 11 w 153"/>
                  <a:gd name="T11" fmla="*/ 14 h 95"/>
                  <a:gd name="T12" fmla="*/ 12 w 153"/>
                  <a:gd name="T13" fmla="*/ 7 h 95"/>
                  <a:gd name="T14" fmla="*/ 0 w 153"/>
                  <a:gd name="T15" fmla="*/ 9 h 95"/>
                  <a:gd name="T16" fmla="*/ 0 w 153"/>
                  <a:gd name="T17" fmla="*/ 12 h 95"/>
                  <a:gd name="T18" fmla="*/ 0 w 153"/>
                  <a:gd name="T19" fmla="*/ 14 h 95"/>
                  <a:gd name="T20" fmla="*/ 9 w 153"/>
                  <a:gd name="T21" fmla="*/ 53 h 95"/>
                  <a:gd name="T22" fmla="*/ 29 w 153"/>
                  <a:gd name="T23" fmla="*/ 78 h 95"/>
                  <a:gd name="T24" fmla="*/ 76 w 153"/>
                  <a:gd name="T25" fmla="*/ 95 h 95"/>
                  <a:gd name="T26" fmla="*/ 80 w 153"/>
                  <a:gd name="T27" fmla="*/ 95 h 95"/>
                  <a:gd name="T28" fmla="*/ 113 w 153"/>
                  <a:gd name="T29" fmla="*/ 85 h 95"/>
                  <a:gd name="T30" fmla="*/ 144 w 153"/>
                  <a:gd name="T31" fmla="*/ 51 h 95"/>
                  <a:gd name="T32" fmla="*/ 153 w 153"/>
                  <a:gd name="T33" fmla="*/ 15 h 95"/>
                  <a:gd name="T34" fmla="*/ 153 w 153"/>
                  <a:gd name="T35" fmla="*/ 14 h 95"/>
                  <a:gd name="T36" fmla="*/ 152 w 153"/>
                  <a:gd name="T37" fmla="*/ 1 h 95"/>
                  <a:gd name="T38" fmla="*/ 140 w 153"/>
                  <a:gd name="T3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3" h="95">
                    <a:moveTo>
                      <a:pt x="140" y="0"/>
                    </a:moveTo>
                    <a:cubicBezTo>
                      <a:pt x="141" y="5"/>
                      <a:pt x="141" y="9"/>
                      <a:pt x="141" y="14"/>
                    </a:cubicBezTo>
                    <a:cubicBezTo>
                      <a:pt x="141" y="14"/>
                      <a:pt x="141" y="14"/>
                      <a:pt x="141" y="14"/>
                    </a:cubicBezTo>
                    <a:cubicBezTo>
                      <a:pt x="141" y="52"/>
                      <a:pt x="112" y="83"/>
                      <a:pt x="76" y="83"/>
                    </a:cubicBezTo>
                    <a:cubicBezTo>
                      <a:pt x="41" y="83"/>
                      <a:pt x="13" y="53"/>
                      <a:pt x="11" y="17"/>
                    </a:cubicBezTo>
                    <a:cubicBezTo>
                      <a:pt x="11" y="16"/>
                      <a:pt x="11" y="15"/>
                      <a:pt x="11" y="14"/>
                    </a:cubicBezTo>
                    <a:cubicBezTo>
                      <a:pt x="11" y="11"/>
                      <a:pt x="12" y="9"/>
                      <a:pt x="12" y="7"/>
                    </a:cubicBezTo>
                    <a:cubicBezTo>
                      <a:pt x="8" y="7"/>
                      <a:pt x="4" y="8"/>
                      <a:pt x="0" y="9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0" y="28"/>
                      <a:pt x="3" y="41"/>
                      <a:pt x="9" y="53"/>
                    </a:cubicBezTo>
                    <a:cubicBezTo>
                      <a:pt x="14" y="62"/>
                      <a:pt x="21" y="71"/>
                      <a:pt x="29" y="78"/>
                    </a:cubicBezTo>
                    <a:cubicBezTo>
                      <a:pt x="42" y="89"/>
                      <a:pt x="59" y="95"/>
                      <a:pt x="76" y="95"/>
                    </a:cubicBezTo>
                    <a:cubicBezTo>
                      <a:pt x="77" y="95"/>
                      <a:pt x="78" y="95"/>
                      <a:pt x="80" y="95"/>
                    </a:cubicBezTo>
                    <a:cubicBezTo>
                      <a:pt x="92" y="94"/>
                      <a:pt x="103" y="91"/>
                      <a:pt x="113" y="85"/>
                    </a:cubicBezTo>
                    <a:cubicBezTo>
                      <a:pt x="126" y="78"/>
                      <a:pt x="137" y="66"/>
                      <a:pt x="144" y="51"/>
                    </a:cubicBezTo>
                    <a:cubicBezTo>
                      <a:pt x="150" y="40"/>
                      <a:pt x="153" y="28"/>
                      <a:pt x="153" y="15"/>
                    </a:cubicBezTo>
                    <a:cubicBezTo>
                      <a:pt x="153" y="15"/>
                      <a:pt x="153" y="14"/>
                      <a:pt x="153" y="14"/>
                    </a:cubicBezTo>
                    <a:cubicBezTo>
                      <a:pt x="153" y="10"/>
                      <a:pt x="153" y="5"/>
                      <a:pt x="152" y="1"/>
                    </a:cubicBezTo>
                    <a:cubicBezTo>
                      <a:pt x="148" y="1"/>
                      <a:pt x="144" y="0"/>
                      <a:pt x="14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5" name="Freeform 403"/>
              <p:cNvSpPr/>
              <p:nvPr/>
            </p:nvSpPr>
            <p:spPr bwMode="auto">
              <a:xfrm>
                <a:off x="6201" y="3898"/>
                <a:ext cx="66" cy="80"/>
              </a:xfrm>
              <a:custGeom>
                <a:avLst/>
                <a:gdLst>
                  <a:gd name="T0" fmla="*/ 56 w 133"/>
                  <a:gd name="T1" fmla="*/ 0 h 162"/>
                  <a:gd name="T2" fmla="*/ 52 w 133"/>
                  <a:gd name="T3" fmla="*/ 0 h 162"/>
                  <a:gd name="T4" fmla="*/ 7 w 133"/>
                  <a:gd name="T5" fmla="*/ 19 h 162"/>
                  <a:gd name="T6" fmla="*/ 0 w 133"/>
                  <a:gd name="T7" fmla="*/ 26 h 162"/>
                  <a:gd name="T8" fmla="*/ 0 w 133"/>
                  <a:gd name="T9" fmla="*/ 27 h 162"/>
                  <a:gd name="T10" fmla="*/ 7 w 133"/>
                  <a:gd name="T11" fmla="*/ 36 h 162"/>
                  <a:gd name="T12" fmla="*/ 14 w 133"/>
                  <a:gd name="T13" fmla="*/ 29 h 162"/>
                  <a:gd name="T14" fmla="*/ 56 w 133"/>
                  <a:gd name="T15" fmla="*/ 13 h 162"/>
                  <a:gd name="T16" fmla="*/ 121 w 133"/>
                  <a:gd name="T17" fmla="*/ 81 h 162"/>
                  <a:gd name="T18" fmla="*/ 56 w 133"/>
                  <a:gd name="T19" fmla="*/ 150 h 162"/>
                  <a:gd name="T20" fmla="*/ 30 w 133"/>
                  <a:gd name="T21" fmla="*/ 144 h 162"/>
                  <a:gd name="T22" fmla="*/ 23 w 133"/>
                  <a:gd name="T23" fmla="*/ 141 h 162"/>
                  <a:gd name="T24" fmla="*/ 20 w 133"/>
                  <a:gd name="T25" fmla="*/ 153 h 162"/>
                  <a:gd name="T26" fmla="*/ 26 w 133"/>
                  <a:gd name="T27" fmla="*/ 156 h 162"/>
                  <a:gd name="T28" fmla="*/ 56 w 133"/>
                  <a:gd name="T29" fmla="*/ 162 h 162"/>
                  <a:gd name="T30" fmla="*/ 81 w 133"/>
                  <a:gd name="T31" fmla="*/ 158 h 162"/>
                  <a:gd name="T32" fmla="*/ 120 w 133"/>
                  <a:gd name="T33" fmla="*/ 126 h 162"/>
                  <a:gd name="T34" fmla="*/ 132 w 133"/>
                  <a:gd name="T35" fmla="*/ 89 h 162"/>
                  <a:gd name="T36" fmla="*/ 133 w 133"/>
                  <a:gd name="T37" fmla="*/ 81 h 162"/>
                  <a:gd name="T38" fmla="*/ 125 w 133"/>
                  <a:gd name="T39" fmla="*/ 46 h 162"/>
                  <a:gd name="T40" fmla="*/ 105 w 133"/>
                  <a:gd name="T41" fmla="*/ 19 h 162"/>
                  <a:gd name="T42" fmla="*/ 56 w 133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3" h="162">
                    <a:moveTo>
                      <a:pt x="56" y="0"/>
                    </a:moveTo>
                    <a:cubicBezTo>
                      <a:pt x="55" y="0"/>
                      <a:pt x="54" y="0"/>
                      <a:pt x="52" y="0"/>
                    </a:cubicBezTo>
                    <a:cubicBezTo>
                      <a:pt x="35" y="1"/>
                      <a:pt x="20" y="8"/>
                      <a:pt x="7" y="19"/>
                    </a:cubicBezTo>
                    <a:cubicBezTo>
                      <a:pt x="5" y="21"/>
                      <a:pt x="2" y="24"/>
                      <a:pt x="0" y="26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3" y="30"/>
                      <a:pt x="5" y="33"/>
                      <a:pt x="7" y="36"/>
                    </a:cubicBezTo>
                    <a:cubicBezTo>
                      <a:pt x="9" y="34"/>
                      <a:pt x="12" y="31"/>
                      <a:pt x="14" y="29"/>
                    </a:cubicBezTo>
                    <a:cubicBezTo>
                      <a:pt x="26" y="19"/>
                      <a:pt x="40" y="13"/>
                      <a:pt x="56" y="13"/>
                    </a:cubicBezTo>
                    <a:cubicBezTo>
                      <a:pt x="92" y="13"/>
                      <a:pt x="121" y="44"/>
                      <a:pt x="121" y="81"/>
                    </a:cubicBezTo>
                    <a:cubicBezTo>
                      <a:pt x="121" y="119"/>
                      <a:pt x="92" y="150"/>
                      <a:pt x="56" y="150"/>
                    </a:cubicBezTo>
                    <a:cubicBezTo>
                      <a:pt x="47" y="150"/>
                      <a:pt x="38" y="148"/>
                      <a:pt x="30" y="144"/>
                    </a:cubicBezTo>
                    <a:cubicBezTo>
                      <a:pt x="28" y="143"/>
                      <a:pt x="26" y="142"/>
                      <a:pt x="23" y="141"/>
                    </a:cubicBezTo>
                    <a:cubicBezTo>
                      <a:pt x="22" y="145"/>
                      <a:pt x="21" y="149"/>
                      <a:pt x="20" y="153"/>
                    </a:cubicBezTo>
                    <a:cubicBezTo>
                      <a:pt x="22" y="154"/>
                      <a:pt x="24" y="155"/>
                      <a:pt x="26" y="156"/>
                    </a:cubicBezTo>
                    <a:cubicBezTo>
                      <a:pt x="35" y="160"/>
                      <a:pt x="45" y="162"/>
                      <a:pt x="56" y="162"/>
                    </a:cubicBezTo>
                    <a:cubicBezTo>
                      <a:pt x="65" y="162"/>
                      <a:pt x="73" y="161"/>
                      <a:pt x="81" y="158"/>
                    </a:cubicBezTo>
                    <a:cubicBezTo>
                      <a:pt x="91" y="143"/>
                      <a:pt x="104" y="132"/>
                      <a:pt x="120" y="126"/>
                    </a:cubicBezTo>
                    <a:cubicBezTo>
                      <a:pt x="127" y="115"/>
                      <a:pt x="131" y="103"/>
                      <a:pt x="132" y="89"/>
                    </a:cubicBezTo>
                    <a:cubicBezTo>
                      <a:pt x="133" y="87"/>
                      <a:pt x="133" y="84"/>
                      <a:pt x="133" y="81"/>
                    </a:cubicBezTo>
                    <a:cubicBezTo>
                      <a:pt x="133" y="69"/>
                      <a:pt x="130" y="57"/>
                      <a:pt x="125" y="46"/>
                    </a:cubicBezTo>
                    <a:cubicBezTo>
                      <a:pt x="120" y="36"/>
                      <a:pt x="113" y="26"/>
                      <a:pt x="105" y="19"/>
                    </a:cubicBezTo>
                    <a:cubicBezTo>
                      <a:pt x="92" y="7"/>
                      <a:pt x="75" y="0"/>
                      <a:pt x="5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6" name="Freeform 404"/>
              <p:cNvSpPr>
                <a:spLocks noEditPoints="1"/>
              </p:cNvSpPr>
              <p:nvPr/>
            </p:nvSpPr>
            <p:spPr bwMode="auto">
              <a:xfrm>
                <a:off x="6235" y="3958"/>
                <a:ext cx="77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0 h 162"/>
                  <a:gd name="T6" fmla="*/ 77 w 154"/>
                  <a:gd name="T7" fmla="*/ 12 h 162"/>
                  <a:gd name="T8" fmla="*/ 77 w 154"/>
                  <a:gd name="T9" fmla="*/ 12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7 w 154"/>
                  <a:gd name="T15" fmla="*/ 0 h 162"/>
                  <a:gd name="T16" fmla="*/ 51 w 154"/>
                  <a:gd name="T17" fmla="*/ 5 h 162"/>
                  <a:gd name="T18" fmla="*/ 12 w 154"/>
                  <a:gd name="T19" fmla="*/ 37 h 162"/>
                  <a:gd name="T20" fmla="*/ 0 w 154"/>
                  <a:gd name="T21" fmla="*/ 80 h 162"/>
                  <a:gd name="T22" fmla="*/ 3 w 154"/>
                  <a:gd name="T23" fmla="*/ 103 h 162"/>
                  <a:gd name="T24" fmla="*/ 22 w 154"/>
                  <a:gd name="T25" fmla="*/ 138 h 162"/>
                  <a:gd name="T26" fmla="*/ 76 w 154"/>
                  <a:gd name="T27" fmla="*/ 162 h 162"/>
                  <a:gd name="T28" fmla="*/ 77 w 154"/>
                  <a:gd name="T29" fmla="*/ 162 h 162"/>
                  <a:gd name="T30" fmla="*/ 149 w 154"/>
                  <a:gd name="T31" fmla="*/ 110 h 162"/>
                  <a:gd name="T32" fmla="*/ 154 w 154"/>
                  <a:gd name="T33" fmla="*/ 82 h 162"/>
                  <a:gd name="T34" fmla="*/ 147 w 154"/>
                  <a:gd name="T35" fmla="*/ 49 h 162"/>
                  <a:gd name="T36" fmla="*/ 117 w 154"/>
                  <a:gd name="T37" fmla="*/ 12 h 162"/>
                  <a:gd name="T38" fmla="*/ 92 w 154"/>
                  <a:gd name="T39" fmla="*/ 2 h 162"/>
                  <a:gd name="T40" fmla="*/ 77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19"/>
                      <a:pt x="112" y="150"/>
                      <a:pt x="77" y="150"/>
                    </a:cubicBezTo>
                    <a:moveTo>
                      <a:pt x="77" y="0"/>
                    </a:moveTo>
                    <a:cubicBezTo>
                      <a:pt x="68" y="0"/>
                      <a:pt x="59" y="2"/>
                      <a:pt x="51" y="5"/>
                    </a:cubicBezTo>
                    <a:cubicBezTo>
                      <a:pt x="35" y="11"/>
                      <a:pt x="22" y="22"/>
                      <a:pt x="12" y="37"/>
                    </a:cubicBezTo>
                    <a:cubicBezTo>
                      <a:pt x="5" y="49"/>
                      <a:pt x="0" y="64"/>
                      <a:pt x="0" y="80"/>
                    </a:cubicBezTo>
                    <a:cubicBezTo>
                      <a:pt x="0" y="88"/>
                      <a:pt x="1" y="96"/>
                      <a:pt x="3" y="103"/>
                    </a:cubicBezTo>
                    <a:cubicBezTo>
                      <a:pt x="6" y="116"/>
                      <a:pt x="13" y="128"/>
                      <a:pt x="22" y="138"/>
                    </a:cubicBezTo>
                    <a:cubicBezTo>
                      <a:pt x="36" y="153"/>
                      <a:pt x="55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109" y="162"/>
                      <a:pt x="137" y="140"/>
                      <a:pt x="149" y="110"/>
                    </a:cubicBezTo>
                    <a:cubicBezTo>
                      <a:pt x="152" y="101"/>
                      <a:pt x="153" y="92"/>
                      <a:pt x="154" y="82"/>
                    </a:cubicBezTo>
                    <a:cubicBezTo>
                      <a:pt x="154" y="70"/>
                      <a:pt x="151" y="59"/>
                      <a:pt x="147" y="49"/>
                    </a:cubicBezTo>
                    <a:cubicBezTo>
                      <a:pt x="141" y="34"/>
                      <a:pt x="131" y="21"/>
                      <a:pt x="117" y="12"/>
                    </a:cubicBezTo>
                    <a:cubicBezTo>
                      <a:pt x="110" y="7"/>
                      <a:pt x="101" y="3"/>
                      <a:pt x="92" y="2"/>
                    </a:cubicBezTo>
                    <a:cubicBezTo>
                      <a:pt x="87" y="1"/>
                      <a:pt x="82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7" name="Freeform 405"/>
              <p:cNvSpPr>
                <a:spLocks noEditPoints="1"/>
              </p:cNvSpPr>
              <p:nvPr/>
            </p:nvSpPr>
            <p:spPr bwMode="auto">
              <a:xfrm>
                <a:off x="6462" y="4129"/>
                <a:ext cx="76" cy="79"/>
              </a:xfrm>
              <a:custGeom>
                <a:avLst/>
                <a:gdLst>
                  <a:gd name="T0" fmla="*/ 77 w 154"/>
                  <a:gd name="T1" fmla="*/ 148 h 160"/>
                  <a:gd name="T2" fmla="*/ 76 w 154"/>
                  <a:gd name="T3" fmla="*/ 148 h 160"/>
                  <a:gd name="T4" fmla="*/ 12 w 154"/>
                  <a:gd name="T5" fmla="*/ 78 h 160"/>
                  <a:gd name="T6" fmla="*/ 77 w 154"/>
                  <a:gd name="T7" fmla="*/ 10 h 160"/>
                  <a:gd name="T8" fmla="*/ 77 w 154"/>
                  <a:gd name="T9" fmla="*/ 10 h 160"/>
                  <a:gd name="T10" fmla="*/ 142 w 154"/>
                  <a:gd name="T11" fmla="*/ 80 h 160"/>
                  <a:gd name="T12" fmla="*/ 77 w 154"/>
                  <a:gd name="T13" fmla="*/ 148 h 160"/>
                  <a:gd name="T14" fmla="*/ 94 w 154"/>
                  <a:gd name="T15" fmla="*/ 0 h 160"/>
                  <a:gd name="T16" fmla="*/ 69 w 154"/>
                  <a:gd name="T17" fmla="*/ 5 h 160"/>
                  <a:gd name="T18" fmla="*/ 68 w 154"/>
                  <a:gd name="T19" fmla="*/ 5 h 160"/>
                  <a:gd name="T20" fmla="*/ 51 w 154"/>
                  <a:gd name="T21" fmla="*/ 3 h 160"/>
                  <a:gd name="T22" fmla="*/ 0 w 154"/>
                  <a:gd name="T23" fmla="*/ 75 h 160"/>
                  <a:gd name="T24" fmla="*/ 0 w 154"/>
                  <a:gd name="T25" fmla="*/ 78 h 160"/>
                  <a:gd name="T26" fmla="*/ 2 w 154"/>
                  <a:gd name="T27" fmla="*/ 98 h 160"/>
                  <a:gd name="T28" fmla="*/ 3 w 154"/>
                  <a:gd name="T29" fmla="*/ 103 h 160"/>
                  <a:gd name="T30" fmla="*/ 14 w 154"/>
                  <a:gd name="T31" fmla="*/ 126 h 160"/>
                  <a:gd name="T32" fmla="*/ 76 w 154"/>
                  <a:gd name="T33" fmla="*/ 160 h 160"/>
                  <a:gd name="T34" fmla="*/ 77 w 154"/>
                  <a:gd name="T35" fmla="*/ 160 h 160"/>
                  <a:gd name="T36" fmla="*/ 114 w 154"/>
                  <a:gd name="T37" fmla="*/ 150 h 160"/>
                  <a:gd name="T38" fmla="*/ 131 w 154"/>
                  <a:gd name="T39" fmla="*/ 136 h 160"/>
                  <a:gd name="T40" fmla="*/ 153 w 154"/>
                  <a:gd name="T41" fmla="*/ 80 h 160"/>
                  <a:gd name="T42" fmla="*/ 150 w 154"/>
                  <a:gd name="T43" fmla="*/ 55 h 160"/>
                  <a:gd name="T44" fmla="*/ 127 w 154"/>
                  <a:gd name="T45" fmla="*/ 18 h 160"/>
                  <a:gd name="T46" fmla="*/ 94 w 154"/>
                  <a:gd name="T47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60">
                    <a:moveTo>
                      <a:pt x="77" y="148"/>
                    </a:moveTo>
                    <a:cubicBezTo>
                      <a:pt x="76" y="148"/>
                      <a:pt x="76" y="148"/>
                      <a:pt x="76" y="148"/>
                    </a:cubicBezTo>
                    <a:cubicBezTo>
                      <a:pt x="40" y="147"/>
                      <a:pt x="11" y="116"/>
                      <a:pt x="12" y="78"/>
                    </a:cubicBezTo>
                    <a:cubicBezTo>
                      <a:pt x="12" y="41"/>
                      <a:pt x="41" y="10"/>
                      <a:pt x="77" y="10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113" y="11"/>
                      <a:pt x="142" y="42"/>
                      <a:pt x="142" y="80"/>
                    </a:cubicBezTo>
                    <a:cubicBezTo>
                      <a:pt x="141" y="117"/>
                      <a:pt x="112" y="148"/>
                      <a:pt x="77" y="148"/>
                    </a:cubicBezTo>
                    <a:moveTo>
                      <a:pt x="94" y="0"/>
                    </a:moveTo>
                    <a:cubicBezTo>
                      <a:pt x="86" y="3"/>
                      <a:pt x="78" y="5"/>
                      <a:pt x="69" y="5"/>
                    </a:cubicBezTo>
                    <a:cubicBezTo>
                      <a:pt x="68" y="5"/>
                      <a:pt x="68" y="5"/>
                      <a:pt x="68" y="5"/>
                    </a:cubicBezTo>
                    <a:cubicBezTo>
                      <a:pt x="62" y="5"/>
                      <a:pt x="56" y="4"/>
                      <a:pt x="51" y="3"/>
                    </a:cubicBezTo>
                    <a:cubicBezTo>
                      <a:pt x="22" y="13"/>
                      <a:pt x="2" y="41"/>
                      <a:pt x="0" y="75"/>
                    </a:cubicBezTo>
                    <a:cubicBezTo>
                      <a:pt x="0" y="76"/>
                      <a:pt x="0" y="77"/>
                      <a:pt x="0" y="78"/>
                    </a:cubicBezTo>
                    <a:cubicBezTo>
                      <a:pt x="0" y="85"/>
                      <a:pt x="1" y="91"/>
                      <a:pt x="2" y="98"/>
                    </a:cubicBezTo>
                    <a:cubicBezTo>
                      <a:pt x="2" y="99"/>
                      <a:pt x="3" y="101"/>
                      <a:pt x="3" y="103"/>
                    </a:cubicBezTo>
                    <a:cubicBezTo>
                      <a:pt x="6" y="111"/>
                      <a:pt x="10" y="119"/>
                      <a:pt x="14" y="126"/>
                    </a:cubicBezTo>
                    <a:cubicBezTo>
                      <a:pt x="28" y="147"/>
                      <a:pt x="51" y="160"/>
                      <a:pt x="76" y="160"/>
                    </a:cubicBezTo>
                    <a:cubicBezTo>
                      <a:pt x="76" y="160"/>
                      <a:pt x="76" y="160"/>
                      <a:pt x="77" y="160"/>
                    </a:cubicBezTo>
                    <a:cubicBezTo>
                      <a:pt x="90" y="160"/>
                      <a:pt x="103" y="156"/>
                      <a:pt x="114" y="150"/>
                    </a:cubicBezTo>
                    <a:cubicBezTo>
                      <a:pt x="121" y="146"/>
                      <a:pt x="126" y="141"/>
                      <a:pt x="131" y="136"/>
                    </a:cubicBezTo>
                    <a:cubicBezTo>
                      <a:pt x="145" y="121"/>
                      <a:pt x="153" y="102"/>
                      <a:pt x="153" y="80"/>
                    </a:cubicBezTo>
                    <a:cubicBezTo>
                      <a:pt x="154" y="71"/>
                      <a:pt x="152" y="63"/>
                      <a:pt x="150" y="55"/>
                    </a:cubicBezTo>
                    <a:cubicBezTo>
                      <a:pt x="140" y="45"/>
                      <a:pt x="132" y="33"/>
                      <a:pt x="127" y="18"/>
                    </a:cubicBezTo>
                    <a:cubicBezTo>
                      <a:pt x="118" y="10"/>
                      <a:pt x="107" y="3"/>
                      <a:pt x="9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8" name="Freeform 406"/>
              <p:cNvSpPr>
                <a:spLocks noEditPoints="1"/>
              </p:cNvSpPr>
              <p:nvPr/>
            </p:nvSpPr>
            <p:spPr bwMode="auto">
              <a:xfrm>
                <a:off x="6656" y="3931"/>
                <a:ext cx="75" cy="80"/>
              </a:xfrm>
              <a:custGeom>
                <a:avLst/>
                <a:gdLst>
                  <a:gd name="T0" fmla="*/ 77 w 153"/>
                  <a:gd name="T1" fmla="*/ 149 h 162"/>
                  <a:gd name="T2" fmla="*/ 76 w 153"/>
                  <a:gd name="T3" fmla="*/ 149 h 162"/>
                  <a:gd name="T4" fmla="*/ 12 w 153"/>
                  <a:gd name="T5" fmla="*/ 80 h 162"/>
                  <a:gd name="T6" fmla="*/ 77 w 153"/>
                  <a:gd name="T7" fmla="*/ 12 h 162"/>
                  <a:gd name="T8" fmla="*/ 77 w 153"/>
                  <a:gd name="T9" fmla="*/ 12 h 162"/>
                  <a:gd name="T10" fmla="*/ 142 w 153"/>
                  <a:gd name="T11" fmla="*/ 82 h 162"/>
                  <a:gd name="T12" fmla="*/ 138 w 153"/>
                  <a:gd name="T13" fmla="*/ 103 h 162"/>
                  <a:gd name="T14" fmla="*/ 132 w 153"/>
                  <a:gd name="T15" fmla="*/ 118 h 162"/>
                  <a:gd name="T16" fmla="*/ 77 w 153"/>
                  <a:gd name="T17" fmla="*/ 149 h 162"/>
                  <a:gd name="T18" fmla="*/ 77 w 153"/>
                  <a:gd name="T19" fmla="*/ 0 h 162"/>
                  <a:gd name="T20" fmla="*/ 19 w 153"/>
                  <a:gd name="T21" fmla="*/ 28 h 162"/>
                  <a:gd name="T22" fmla="*/ 3 w 153"/>
                  <a:gd name="T23" fmla="*/ 58 h 162"/>
                  <a:gd name="T24" fmla="*/ 0 w 153"/>
                  <a:gd name="T25" fmla="*/ 80 h 162"/>
                  <a:gd name="T26" fmla="*/ 1 w 153"/>
                  <a:gd name="T27" fmla="*/ 95 h 162"/>
                  <a:gd name="T28" fmla="*/ 33 w 153"/>
                  <a:gd name="T29" fmla="*/ 148 h 162"/>
                  <a:gd name="T30" fmla="*/ 76 w 153"/>
                  <a:gd name="T31" fmla="*/ 162 h 162"/>
                  <a:gd name="T32" fmla="*/ 77 w 153"/>
                  <a:gd name="T33" fmla="*/ 162 h 162"/>
                  <a:gd name="T34" fmla="*/ 124 w 153"/>
                  <a:gd name="T35" fmla="*/ 144 h 162"/>
                  <a:gd name="T36" fmla="*/ 153 w 153"/>
                  <a:gd name="T37" fmla="*/ 82 h 162"/>
                  <a:gd name="T38" fmla="*/ 153 w 153"/>
                  <a:gd name="T39" fmla="*/ 79 h 162"/>
                  <a:gd name="T40" fmla="*/ 119 w 153"/>
                  <a:gd name="T41" fmla="*/ 14 h 162"/>
                  <a:gd name="T42" fmla="*/ 80 w 153"/>
                  <a:gd name="T43" fmla="*/ 0 h 162"/>
                  <a:gd name="T44" fmla="*/ 77 w 153"/>
                  <a:gd name="T45" fmla="*/ 0 h 162"/>
                  <a:gd name="T46" fmla="*/ 77 w 153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3" h="162">
                    <a:moveTo>
                      <a:pt x="77" y="149"/>
                    </a:moveTo>
                    <a:cubicBezTo>
                      <a:pt x="76" y="149"/>
                      <a:pt x="76" y="149"/>
                      <a:pt x="76" y="149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2" y="89"/>
                      <a:pt x="140" y="96"/>
                      <a:pt x="138" y="103"/>
                    </a:cubicBezTo>
                    <a:cubicBezTo>
                      <a:pt x="137" y="108"/>
                      <a:pt x="134" y="113"/>
                      <a:pt x="132" y="118"/>
                    </a:cubicBezTo>
                    <a:cubicBezTo>
                      <a:pt x="120" y="137"/>
                      <a:pt x="100" y="149"/>
                      <a:pt x="77" y="149"/>
                    </a:cubicBezTo>
                    <a:moveTo>
                      <a:pt x="77" y="0"/>
                    </a:moveTo>
                    <a:cubicBezTo>
                      <a:pt x="54" y="0"/>
                      <a:pt x="33" y="11"/>
                      <a:pt x="19" y="28"/>
                    </a:cubicBezTo>
                    <a:cubicBezTo>
                      <a:pt x="12" y="36"/>
                      <a:pt x="6" y="47"/>
                      <a:pt x="3" y="58"/>
                    </a:cubicBezTo>
                    <a:cubicBezTo>
                      <a:pt x="1" y="65"/>
                      <a:pt x="0" y="73"/>
                      <a:pt x="0" y="80"/>
                    </a:cubicBezTo>
                    <a:cubicBezTo>
                      <a:pt x="0" y="85"/>
                      <a:pt x="0" y="90"/>
                      <a:pt x="1" y="95"/>
                    </a:cubicBezTo>
                    <a:cubicBezTo>
                      <a:pt x="5" y="117"/>
                      <a:pt x="17" y="136"/>
                      <a:pt x="33" y="148"/>
                    </a:cubicBezTo>
                    <a:cubicBezTo>
                      <a:pt x="46" y="157"/>
                      <a:pt x="60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95" y="162"/>
                      <a:pt x="111" y="155"/>
                      <a:pt x="124" y="144"/>
                    </a:cubicBezTo>
                    <a:cubicBezTo>
                      <a:pt x="142" y="130"/>
                      <a:pt x="153" y="107"/>
                      <a:pt x="153" y="82"/>
                    </a:cubicBezTo>
                    <a:cubicBezTo>
                      <a:pt x="153" y="81"/>
                      <a:pt x="153" y="80"/>
                      <a:pt x="153" y="79"/>
                    </a:cubicBezTo>
                    <a:cubicBezTo>
                      <a:pt x="153" y="52"/>
                      <a:pt x="139" y="28"/>
                      <a:pt x="119" y="14"/>
                    </a:cubicBezTo>
                    <a:cubicBezTo>
                      <a:pt x="105" y="13"/>
                      <a:pt x="91" y="8"/>
                      <a:pt x="80" y="0"/>
                    </a:cubicBezTo>
                    <a:cubicBezTo>
                      <a:pt x="79" y="0"/>
                      <a:pt x="78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9" name="Freeform 407"/>
              <p:cNvSpPr/>
              <p:nvPr/>
            </p:nvSpPr>
            <p:spPr bwMode="auto">
              <a:xfrm>
                <a:off x="7401" y="4069"/>
                <a:ext cx="76" cy="80"/>
              </a:xfrm>
              <a:custGeom>
                <a:avLst/>
                <a:gdLst>
                  <a:gd name="T0" fmla="*/ 78 w 155"/>
                  <a:gd name="T1" fmla="*/ 0 h 162"/>
                  <a:gd name="T2" fmla="*/ 77 w 155"/>
                  <a:gd name="T3" fmla="*/ 0 h 162"/>
                  <a:gd name="T4" fmla="*/ 65 w 155"/>
                  <a:gd name="T5" fmla="*/ 1 h 162"/>
                  <a:gd name="T6" fmla="*/ 65 w 155"/>
                  <a:gd name="T7" fmla="*/ 2 h 162"/>
                  <a:gd name="T8" fmla="*/ 59 w 155"/>
                  <a:gd name="T9" fmla="*/ 15 h 162"/>
                  <a:gd name="T10" fmla="*/ 72 w 155"/>
                  <a:gd name="T11" fmla="*/ 13 h 162"/>
                  <a:gd name="T12" fmla="*/ 77 w 155"/>
                  <a:gd name="T13" fmla="*/ 13 h 162"/>
                  <a:gd name="T14" fmla="*/ 78 w 155"/>
                  <a:gd name="T15" fmla="*/ 13 h 162"/>
                  <a:gd name="T16" fmla="*/ 142 w 155"/>
                  <a:gd name="T17" fmla="*/ 82 h 162"/>
                  <a:gd name="T18" fmla="*/ 77 w 155"/>
                  <a:gd name="T19" fmla="*/ 150 h 162"/>
                  <a:gd name="T20" fmla="*/ 77 w 155"/>
                  <a:gd name="T21" fmla="*/ 150 h 162"/>
                  <a:gd name="T22" fmla="*/ 12 w 155"/>
                  <a:gd name="T23" fmla="*/ 81 h 162"/>
                  <a:gd name="T24" fmla="*/ 13 w 155"/>
                  <a:gd name="T25" fmla="*/ 72 h 162"/>
                  <a:gd name="T26" fmla="*/ 15 w 155"/>
                  <a:gd name="T27" fmla="*/ 64 h 162"/>
                  <a:gd name="T28" fmla="*/ 4 w 155"/>
                  <a:gd name="T29" fmla="*/ 65 h 162"/>
                  <a:gd name="T30" fmla="*/ 2 w 155"/>
                  <a:gd name="T31" fmla="*/ 65 h 162"/>
                  <a:gd name="T32" fmla="*/ 1 w 155"/>
                  <a:gd name="T33" fmla="*/ 76 h 162"/>
                  <a:gd name="T34" fmla="*/ 1 w 155"/>
                  <a:gd name="T35" fmla="*/ 80 h 162"/>
                  <a:gd name="T36" fmla="*/ 47 w 155"/>
                  <a:gd name="T37" fmla="*/ 156 h 162"/>
                  <a:gd name="T38" fmla="*/ 64 w 155"/>
                  <a:gd name="T39" fmla="*/ 161 h 162"/>
                  <a:gd name="T40" fmla="*/ 77 w 155"/>
                  <a:gd name="T41" fmla="*/ 162 h 162"/>
                  <a:gd name="T42" fmla="*/ 77 w 155"/>
                  <a:gd name="T43" fmla="*/ 162 h 162"/>
                  <a:gd name="T44" fmla="*/ 124 w 155"/>
                  <a:gd name="T45" fmla="*/ 146 h 162"/>
                  <a:gd name="T46" fmla="*/ 150 w 155"/>
                  <a:gd name="T47" fmla="*/ 106 h 162"/>
                  <a:gd name="T48" fmla="*/ 154 w 155"/>
                  <a:gd name="T49" fmla="*/ 82 h 162"/>
                  <a:gd name="T50" fmla="*/ 78 w 155"/>
                  <a:gd name="T51" fmla="*/ 0 h 162"/>
                  <a:gd name="T52" fmla="*/ 78 w 155"/>
                  <a:gd name="T5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5" h="162">
                    <a:moveTo>
                      <a:pt x="78" y="0"/>
                    </a:moveTo>
                    <a:cubicBezTo>
                      <a:pt x="77" y="0"/>
                      <a:pt x="77" y="0"/>
                      <a:pt x="77" y="0"/>
                    </a:cubicBezTo>
                    <a:cubicBezTo>
                      <a:pt x="73" y="0"/>
                      <a:pt x="69" y="1"/>
                      <a:pt x="65" y="1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63" y="6"/>
                      <a:pt x="61" y="11"/>
                      <a:pt x="59" y="15"/>
                    </a:cubicBezTo>
                    <a:cubicBezTo>
                      <a:pt x="63" y="14"/>
                      <a:pt x="68" y="13"/>
                      <a:pt x="72" y="13"/>
                    </a:cubicBezTo>
                    <a:cubicBezTo>
                      <a:pt x="74" y="13"/>
                      <a:pt x="76" y="13"/>
                      <a:pt x="77" y="13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114" y="13"/>
                      <a:pt x="143" y="44"/>
                      <a:pt x="142" y="82"/>
                    </a:cubicBezTo>
                    <a:cubicBezTo>
                      <a:pt x="142" y="120"/>
                      <a:pt x="113" y="150"/>
                      <a:pt x="77" y="150"/>
                    </a:cubicBezTo>
                    <a:cubicBezTo>
                      <a:pt x="77" y="150"/>
                      <a:pt x="77" y="150"/>
                      <a:pt x="77" y="150"/>
                    </a:cubicBezTo>
                    <a:cubicBezTo>
                      <a:pt x="41" y="149"/>
                      <a:pt x="12" y="118"/>
                      <a:pt x="12" y="81"/>
                    </a:cubicBezTo>
                    <a:cubicBezTo>
                      <a:pt x="12" y="78"/>
                      <a:pt x="13" y="75"/>
                      <a:pt x="13" y="72"/>
                    </a:cubicBezTo>
                    <a:cubicBezTo>
                      <a:pt x="13" y="69"/>
                      <a:pt x="14" y="67"/>
                      <a:pt x="15" y="64"/>
                    </a:cubicBezTo>
                    <a:cubicBezTo>
                      <a:pt x="11" y="65"/>
                      <a:pt x="8" y="65"/>
                      <a:pt x="4" y="65"/>
                    </a:cubicBezTo>
                    <a:cubicBezTo>
                      <a:pt x="3" y="65"/>
                      <a:pt x="3" y="65"/>
                      <a:pt x="2" y="65"/>
                    </a:cubicBezTo>
                    <a:cubicBezTo>
                      <a:pt x="1" y="69"/>
                      <a:pt x="1" y="72"/>
                      <a:pt x="1" y="76"/>
                    </a:cubicBezTo>
                    <a:cubicBezTo>
                      <a:pt x="1" y="77"/>
                      <a:pt x="1" y="79"/>
                      <a:pt x="1" y="80"/>
                    </a:cubicBezTo>
                    <a:cubicBezTo>
                      <a:pt x="0" y="114"/>
                      <a:pt x="19" y="143"/>
                      <a:pt x="47" y="156"/>
                    </a:cubicBezTo>
                    <a:cubicBezTo>
                      <a:pt x="52" y="158"/>
                      <a:pt x="58" y="160"/>
                      <a:pt x="64" y="161"/>
                    </a:cubicBezTo>
                    <a:cubicBezTo>
                      <a:pt x="68" y="162"/>
                      <a:pt x="72" y="162"/>
                      <a:pt x="77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95" y="162"/>
                      <a:pt x="111" y="156"/>
                      <a:pt x="124" y="146"/>
                    </a:cubicBezTo>
                    <a:cubicBezTo>
                      <a:pt x="129" y="130"/>
                      <a:pt x="138" y="116"/>
                      <a:pt x="150" y="106"/>
                    </a:cubicBezTo>
                    <a:cubicBezTo>
                      <a:pt x="153" y="99"/>
                      <a:pt x="154" y="91"/>
                      <a:pt x="154" y="82"/>
                    </a:cubicBezTo>
                    <a:cubicBezTo>
                      <a:pt x="155" y="37"/>
                      <a:pt x="120" y="1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0" name="Freeform 408"/>
              <p:cNvSpPr>
                <a:spLocks noEditPoints="1"/>
              </p:cNvSpPr>
              <p:nvPr/>
            </p:nvSpPr>
            <p:spPr bwMode="auto">
              <a:xfrm>
                <a:off x="7460" y="4113"/>
                <a:ext cx="76" cy="80"/>
              </a:xfrm>
              <a:custGeom>
                <a:avLst/>
                <a:gdLst>
                  <a:gd name="T0" fmla="*/ 77 w 153"/>
                  <a:gd name="T1" fmla="*/ 150 h 162"/>
                  <a:gd name="T2" fmla="*/ 76 w 153"/>
                  <a:gd name="T3" fmla="*/ 150 h 162"/>
                  <a:gd name="T4" fmla="*/ 12 w 153"/>
                  <a:gd name="T5" fmla="*/ 80 h 162"/>
                  <a:gd name="T6" fmla="*/ 77 w 153"/>
                  <a:gd name="T7" fmla="*/ 12 h 162"/>
                  <a:gd name="T8" fmla="*/ 77 w 153"/>
                  <a:gd name="T9" fmla="*/ 12 h 162"/>
                  <a:gd name="T10" fmla="*/ 142 w 153"/>
                  <a:gd name="T11" fmla="*/ 82 h 162"/>
                  <a:gd name="T12" fmla="*/ 77 w 153"/>
                  <a:gd name="T13" fmla="*/ 150 h 162"/>
                  <a:gd name="T14" fmla="*/ 68 w 153"/>
                  <a:gd name="T15" fmla="*/ 0 h 162"/>
                  <a:gd name="T16" fmla="*/ 30 w 153"/>
                  <a:gd name="T17" fmla="*/ 16 h 162"/>
                  <a:gd name="T18" fmla="*/ 4 w 153"/>
                  <a:gd name="T19" fmla="*/ 56 h 162"/>
                  <a:gd name="T20" fmla="*/ 0 w 153"/>
                  <a:gd name="T21" fmla="*/ 80 h 162"/>
                  <a:gd name="T22" fmla="*/ 20 w 153"/>
                  <a:gd name="T23" fmla="*/ 135 h 162"/>
                  <a:gd name="T24" fmla="*/ 37 w 153"/>
                  <a:gd name="T25" fmla="*/ 150 h 162"/>
                  <a:gd name="T26" fmla="*/ 76 w 153"/>
                  <a:gd name="T27" fmla="*/ 162 h 162"/>
                  <a:gd name="T28" fmla="*/ 77 w 153"/>
                  <a:gd name="T29" fmla="*/ 162 h 162"/>
                  <a:gd name="T30" fmla="*/ 136 w 153"/>
                  <a:gd name="T31" fmla="*/ 133 h 162"/>
                  <a:gd name="T32" fmla="*/ 152 w 153"/>
                  <a:gd name="T33" fmla="*/ 97 h 162"/>
                  <a:gd name="T34" fmla="*/ 152 w 153"/>
                  <a:gd name="T35" fmla="*/ 97 h 162"/>
                  <a:gd name="T36" fmla="*/ 153 w 153"/>
                  <a:gd name="T37" fmla="*/ 82 h 162"/>
                  <a:gd name="T38" fmla="*/ 153 w 153"/>
                  <a:gd name="T39" fmla="*/ 73 h 162"/>
                  <a:gd name="T40" fmla="*/ 106 w 153"/>
                  <a:gd name="T41" fmla="*/ 6 h 162"/>
                  <a:gd name="T42" fmla="*/ 96 w 153"/>
                  <a:gd name="T43" fmla="*/ 7 h 162"/>
                  <a:gd name="T44" fmla="*/ 95 w 153"/>
                  <a:gd name="T45" fmla="*/ 7 h 162"/>
                  <a:gd name="T46" fmla="*/ 68 w 153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3" h="162">
                    <a:moveTo>
                      <a:pt x="77" y="150"/>
                    </a:move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19"/>
                      <a:pt x="112" y="150"/>
                      <a:pt x="77" y="150"/>
                    </a:cubicBezTo>
                    <a:moveTo>
                      <a:pt x="68" y="0"/>
                    </a:moveTo>
                    <a:cubicBezTo>
                      <a:pt x="54" y="2"/>
                      <a:pt x="41" y="8"/>
                      <a:pt x="30" y="16"/>
                    </a:cubicBezTo>
                    <a:cubicBezTo>
                      <a:pt x="18" y="26"/>
                      <a:pt x="9" y="40"/>
                      <a:pt x="4" y="56"/>
                    </a:cubicBezTo>
                    <a:cubicBezTo>
                      <a:pt x="1" y="64"/>
                      <a:pt x="0" y="72"/>
                      <a:pt x="0" y="80"/>
                    </a:cubicBezTo>
                    <a:cubicBezTo>
                      <a:pt x="0" y="101"/>
                      <a:pt x="7" y="121"/>
                      <a:pt x="20" y="135"/>
                    </a:cubicBezTo>
                    <a:cubicBezTo>
                      <a:pt x="25" y="141"/>
                      <a:pt x="31" y="146"/>
                      <a:pt x="37" y="150"/>
                    </a:cubicBezTo>
                    <a:cubicBezTo>
                      <a:pt x="48" y="158"/>
                      <a:pt x="62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100" y="162"/>
                      <a:pt x="122" y="151"/>
                      <a:pt x="136" y="133"/>
                    </a:cubicBezTo>
                    <a:cubicBezTo>
                      <a:pt x="144" y="123"/>
                      <a:pt x="149" y="111"/>
                      <a:pt x="152" y="97"/>
                    </a:cubicBezTo>
                    <a:cubicBezTo>
                      <a:pt x="152" y="97"/>
                      <a:pt x="152" y="97"/>
                      <a:pt x="152" y="97"/>
                    </a:cubicBezTo>
                    <a:cubicBezTo>
                      <a:pt x="153" y="92"/>
                      <a:pt x="153" y="87"/>
                      <a:pt x="153" y="82"/>
                    </a:cubicBezTo>
                    <a:cubicBezTo>
                      <a:pt x="153" y="79"/>
                      <a:pt x="153" y="76"/>
                      <a:pt x="153" y="73"/>
                    </a:cubicBezTo>
                    <a:cubicBezTo>
                      <a:pt x="150" y="43"/>
                      <a:pt x="132" y="17"/>
                      <a:pt x="106" y="6"/>
                    </a:cubicBezTo>
                    <a:cubicBezTo>
                      <a:pt x="103" y="7"/>
                      <a:pt x="99" y="7"/>
                      <a:pt x="96" y="7"/>
                    </a:cubicBezTo>
                    <a:cubicBezTo>
                      <a:pt x="96" y="7"/>
                      <a:pt x="96" y="7"/>
                      <a:pt x="95" y="7"/>
                    </a:cubicBezTo>
                    <a:cubicBezTo>
                      <a:pt x="86" y="7"/>
                      <a:pt x="77" y="4"/>
                      <a:pt x="6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1" name="Freeform 409"/>
              <p:cNvSpPr>
                <a:spLocks noEditPoints="1"/>
              </p:cNvSpPr>
              <p:nvPr/>
            </p:nvSpPr>
            <p:spPr bwMode="auto">
              <a:xfrm>
                <a:off x="7533" y="4073"/>
                <a:ext cx="76" cy="80"/>
              </a:xfrm>
              <a:custGeom>
                <a:avLst/>
                <a:gdLst>
                  <a:gd name="T0" fmla="*/ 55 w 154"/>
                  <a:gd name="T1" fmla="*/ 145 h 162"/>
                  <a:gd name="T2" fmla="*/ 12 w 154"/>
                  <a:gd name="T3" fmla="*/ 80 h 162"/>
                  <a:gd name="T4" fmla="*/ 77 w 154"/>
                  <a:gd name="T5" fmla="*/ 12 h 162"/>
                  <a:gd name="T6" fmla="*/ 78 w 154"/>
                  <a:gd name="T7" fmla="*/ 12 h 162"/>
                  <a:gd name="T8" fmla="*/ 142 w 154"/>
                  <a:gd name="T9" fmla="*/ 82 h 162"/>
                  <a:gd name="T10" fmla="*/ 77 w 154"/>
                  <a:gd name="T11" fmla="*/ 149 h 162"/>
                  <a:gd name="T12" fmla="*/ 77 w 154"/>
                  <a:gd name="T13" fmla="*/ 149 h 162"/>
                  <a:gd name="T14" fmla="*/ 74 w 154"/>
                  <a:gd name="T15" fmla="*/ 149 h 162"/>
                  <a:gd name="T16" fmla="*/ 55 w 154"/>
                  <a:gd name="T17" fmla="*/ 145 h 162"/>
                  <a:gd name="T18" fmla="*/ 77 w 154"/>
                  <a:gd name="T19" fmla="*/ 0 h 162"/>
                  <a:gd name="T20" fmla="*/ 21 w 154"/>
                  <a:gd name="T21" fmla="*/ 26 h 162"/>
                  <a:gd name="T22" fmla="*/ 3 w 154"/>
                  <a:gd name="T23" fmla="*/ 60 h 162"/>
                  <a:gd name="T24" fmla="*/ 0 w 154"/>
                  <a:gd name="T25" fmla="*/ 80 h 162"/>
                  <a:gd name="T26" fmla="*/ 49 w 154"/>
                  <a:gd name="T27" fmla="*/ 156 h 162"/>
                  <a:gd name="T28" fmla="*/ 77 w 154"/>
                  <a:gd name="T29" fmla="*/ 162 h 162"/>
                  <a:gd name="T30" fmla="*/ 77 w 154"/>
                  <a:gd name="T31" fmla="*/ 162 h 162"/>
                  <a:gd name="T32" fmla="*/ 94 w 154"/>
                  <a:gd name="T33" fmla="*/ 160 h 162"/>
                  <a:gd name="T34" fmla="*/ 110 w 154"/>
                  <a:gd name="T35" fmla="*/ 154 h 162"/>
                  <a:gd name="T36" fmla="*/ 116 w 154"/>
                  <a:gd name="T37" fmla="*/ 151 h 162"/>
                  <a:gd name="T38" fmla="*/ 154 w 154"/>
                  <a:gd name="T39" fmla="*/ 82 h 162"/>
                  <a:gd name="T40" fmla="*/ 78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55" y="145"/>
                    </a:moveTo>
                    <a:cubicBezTo>
                      <a:pt x="30" y="136"/>
                      <a:pt x="12" y="110"/>
                      <a:pt x="12" y="80"/>
                    </a:cubicBezTo>
                    <a:cubicBezTo>
                      <a:pt x="13" y="43"/>
                      <a:pt x="42" y="12"/>
                      <a:pt x="77" y="12"/>
                    </a:cubicBezTo>
                    <a:cubicBezTo>
                      <a:pt x="77" y="12"/>
                      <a:pt x="78" y="12"/>
                      <a:pt x="78" y="12"/>
                    </a:cubicBezTo>
                    <a:cubicBezTo>
                      <a:pt x="114" y="13"/>
                      <a:pt x="143" y="44"/>
                      <a:pt x="142" y="82"/>
                    </a:cubicBezTo>
                    <a:cubicBezTo>
                      <a:pt x="142" y="119"/>
                      <a:pt x="113" y="149"/>
                      <a:pt x="77" y="149"/>
                    </a:cubicBezTo>
                    <a:cubicBezTo>
                      <a:pt x="77" y="149"/>
                      <a:pt x="77" y="149"/>
                      <a:pt x="77" y="149"/>
                    </a:cubicBezTo>
                    <a:cubicBezTo>
                      <a:pt x="76" y="149"/>
                      <a:pt x="75" y="149"/>
                      <a:pt x="74" y="149"/>
                    </a:cubicBezTo>
                    <a:cubicBezTo>
                      <a:pt x="67" y="149"/>
                      <a:pt x="61" y="148"/>
                      <a:pt x="55" y="145"/>
                    </a:cubicBezTo>
                    <a:moveTo>
                      <a:pt x="77" y="0"/>
                    </a:moveTo>
                    <a:cubicBezTo>
                      <a:pt x="55" y="0"/>
                      <a:pt x="35" y="10"/>
                      <a:pt x="21" y="26"/>
                    </a:cubicBezTo>
                    <a:cubicBezTo>
                      <a:pt x="17" y="39"/>
                      <a:pt x="11" y="51"/>
                      <a:pt x="3" y="60"/>
                    </a:cubicBezTo>
                    <a:cubicBezTo>
                      <a:pt x="1" y="66"/>
                      <a:pt x="1" y="73"/>
                      <a:pt x="0" y="80"/>
                    </a:cubicBezTo>
                    <a:cubicBezTo>
                      <a:pt x="0" y="115"/>
                      <a:pt x="20" y="144"/>
                      <a:pt x="49" y="156"/>
                    </a:cubicBezTo>
                    <a:cubicBezTo>
                      <a:pt x="58" y="160"/>
                      <a:pt x="67" y="162"/>
                      <a:pt x="77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83" y="162"/>
                      <a:pt x="89" y="161"/>
                      <a:pt x="94" y="160"/>
                    </a:cubicBezTo>
                    <a:cubicBezTo>
                      <a:pt x="100" y="159"/>
                      <a:pt x="105" y="157"/>
                      <a:pt x="110" y="154"/>
                    </a:cubicBezTo>
                    <a:cubicBezTo>
                      <a:pt x="112" y="153"/>
                      <a:pt x="114" y="152"/>
                      <a:pt x="116" y="151"/>
                    </a:cubicBezTo>
                    <a:cubicBezTo>
                      <a:pt x="138" y="137"/>
                      <a:pt x="154" y="111"/>
                      <a:pt x="154" y="82"/>
                    </a:cubicBezTo>
                    <a:cubicBezTo>
                      <a:pt x="154" y="37"/>
                      <a:pt x="120" y="0"/>
                      <a:pt x="78" y="0"/>
                    </a:cubicBezTo>
                    <a:cubicBezTo>
                      <a:pt x="78" y="0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2" name="Freeform 410"/>
              <p:cNvSpPr>
                <a:spLocks noEditPoints="1"/>
              </p:cNvSpPr>
              <p:nvPr/>
            </p:nvSpPr>
            <p:spPr bwMode="auto">
              <a:xfrm>
                <a:off x="7374" y="3794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37 w 154"/>
                  <a:gd name="T11" fmla="*/ 54 h 162"/>
                  <a:gd name="T12" fmla="*/ 141 w 154"/>
                  <a:gd name="T13" fmla="*/ 70 h 162"/>
                  <a:gd name="T14" fmla="*/ 142 w 154"/>
                  <a:gd name="T15" fmla="*/ 82 h 162"/>
                  <a:gd name="T16" fmla="*/ 77 w 154"/>
                  <a:gd name="T17" fmla="*/ 150 h 162"/>
                  <a:gd name="T18" fmla="*/ 77 w 154"/>
                  <a:gd name="T19" fmla="*/ 0 h 162"/>
                  <a:gd name="T20" fmla="*/ 34 w 154"/>
                  <a:gd name="T21" fmla="*/ 14 h 162"/>
                  <a:gd name="T22" fmla="*/ 12 w 154"/>
                  <a:gd name="T23" fmla="*/ 38 h 162"/>
                  <a:gd name="T24" fmla="*/ 0 w 154"/>
                  <a:gd name="T25" fmla="*/ 80 h 162"/>
                  <a:gd name="T26" fmla="*/ 2 w 154"/>
                  <a:gd name="T27" fmla="*/ 96 h 162"/>
                  <a:gd name="T28" fmla="*/ 4 w 154"/>
                  <a:gd name="T29" fmla="*/ 105 h 162"/>
                  <a:gd name="T30" fmla="*/ 34 w 154"/>
                  <a:gd name="T31" fmla="*/ 148 h 162"/>
                  <a:gd name="T32" fmla="*/ 76 w 154"/>
                  <a:gd name="T33" fmla="*/ 162 h 162"/>
                  <a:gd name="T34" fmla="*/ 77 w 154"/>
                  <a:gd name="T35" fmla="*/ 162 h 162"/>
                  <a:gd name="T36" fmla="*/ 82 w 154"/>
                  <a:gd name="T37" fmla="*/ 162 h 162"/>
                  <a:gd name="T38" fmla="*/ 152 w 154"/>
                  <a:gd name="T39" fmla="*/ 95 h 162"/>
                  <a:gd name="T40" fmla="*/ 153 w 154"/>
                  <a:gd name="T41" fmla="*/ 87 h 162"/>
                  <a:gd name="T42" fmla="*/ 154 w 154"/>
                  <a:gd name="T43" fmla="*/ 82 h 162"/>
                  <a:gd name="T44" fmla="*/ 136 w 154"/>
                  <a:gd name="T45" fmla="*/ 29 h 162"/>
                  <a:gd name="T46" fmla="*/ 134 w 154"/>
                  <a:gd name="T47" fmla="*/ 27 h 162"/>
                  <a:gd name="T48" fmla="*/ 78 w 154"/>
                  <a:gd name="T49" fmla="*/ 0 h 162"/>
                  <a:gd name="T50" fmla="*/ 77 w 15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6" y="150"/>
                      <a:pt x="76" y="150"/>
                    </a:cubicBezTo>
                    <a:cubicBezTo>
                      <a:pt x="40" y="149"/>
                      <a:pt x="12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8" y="12"/>
                    </a:cubicBezTo>
                    <a:cubicBezTo>
                      <a:pt x="104" y="13"/>
                      <a:pt x="127" y="30"/>
                      <a:pt x="137" y="54"/>
                    </a:cubicBezTo>
                    <a:cubicBezTo>
                      <a:pt x="139" y="59"/>
                      <a:pt x="140" y="64"/>
                      <a:pt x="141" y="70"/>
                    </a:cubicBezTo>
                    <a:cubicBezTo>
                      <a:pt x="142" y="74"/>
                      <a:pt x="142" y="78"/>
                      <a:pt x="142" y="82"/>
                    </a:cubicBezTo>
                    <a:cubicBezTo>
                      <a:pt x="141" y="119"/>
                      <a:pt x="112" y="150"/>
                      <a:pt x="77" y="150"/>
                    </a:cubicBezTo>
                    <a:moveTo>
                      <a:pt x="77" y="0"/>
                    </a:moveTo>
                    <a:cubicBezTo>
                      <a:pt x="61" y="0"/>
                      <a:pt x="46" y="5"/>
                      <a:pt x="34" y="14"/>
                    </a:cubicBezTo>
                    <a:cubicBezTo>
                      <a:pt x="28" y="23"/>
                      <a:pt x="21" y="32"/>
                      <a:pt x="12" y="38"/>
                    </a:cubicBezTo>
                    <a:cubicBezTo>
                      <a:pt x="5" y="50"/>
                      <a:pt x="0" y="65"/>
                      <a:pt x="0" y="80"/>
                    </a:cubicBezTo>
                    <a:cubicBezTo>
                      <a:pt x="0" y="86"/>
                      <a:pt x="1" y="91"/>
                      <a:pt x="2" y="96"/>
                    </a:cubicBezTo>
                    <a:cubicBezTo>
                      <a:pt x="2" y="99"/>
                      <a:pt x="3" y="102"/>
                      <a:pt x="4" y="105"/>
                    </a:cubicBezTo>
                    <a:cubicBezTo>
                      <a:pt x="9" y="123"/>
                      <a:pt x="20" y="138"/>
                      <a:pt x="34" y="148"/>
                    </a:cubicBezTo>
                    <a:cubicBezTo>
                      <a:pt x="46" y="157"/>
                      <a:pt x="60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79" y="162"/>
                      <a:pt x="81" y="162"/>
                      <a:pt x="82" y="162"/>
                    </a:cubicBezTo>
                    <a:cubicBezTo>
                      <a:pt x="118" y="159"/>
                      <a:pt x="146" y="131"/>
                      <a:pt x="152" y="95"/>
                    </a:cubicBezTo>
                    <a:cubicBezTo>
                      <a:pt x="153" y="93"/>
                      <a:pt x="153" y="90"/>
                      <a:pt x="153" y="87"/>
                    </a:cubicBezTo>
                    <a:cubicBezTo>
                      <a:pt x="154" y="86"/>
                      <a:pt x="154" y="84"/>
                      <a:pt x="154" y="82"/>
                    </a:cubicBezTo>
                    <a:cubicBezTo>
                      <a:pt x="154" y="62"/>
                      <a:pt x="147" y="43"/>
                      <a:pt x="136" y="29"/>
                    </a:cubicBezTo>
                    <a:cubicBezTo>
                      <a:pt x="135" y="28"/>
                      <a:pt x="135" y="28"/>
                      <a:pt x="134" y="27"/>
                    </a:cubicBezTo>
                    <a:cubicBezTo>
                      <a:pt x="120" y="11"/>
                      <a:pt x="100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3" name="Freeform 411"/>
              <p:cNvSpPr>
                <a:spLocks noEditPoints="1"/>
              </p:cNvSpPr>
              <p:nvPr/>
            </p:nvSpPr>
            <p:spPr bwMode="auto">
              <a:xfrm>
                <a:off x="7300" y="3814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7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1 h 162"/>
                  <a:gd name="T12" fmla="*/ 124 w 154"/>
                  <a:gd name="T13" fmla="*/ 128 h 162"/>
                  <a:gd name="T14" fmla="*/ 110 w 154"/>
                  <a:gd name="T15" fmla="*/ 140 h 162"/>
                  <a:gd name="T16" fmla="*/ 77 w 154"/>
                  <a:gd name="T17" fmla="*/ 149 h 162"/>
                  <a:gd name="T18" fmla="*/ 77 w 154"/>
                  <a:gd name="T19" fmla="*/ 0 h 162"/>
                  <a:gd name="T20" fmla="*/ 1 w 154"/>
                  <a:gd name="T21" fmla="*/ 68 h 162"/>
                  <a:gd name="T22" fmla="*/ 0 w 154"/>
                  <a:gd name="T23" fmla="*/ 80 h 162"/>
                  <a:gd name="T24" fmla="*/ 7 w 154"/>
                  <a:gd name="T25" fmla="*/ 114 h 162"/>
                  <a:gd name="T26" fmla="*/ 76 w 154"/>
                  <a:gd name="T27" fmla="*/ 162 h 162"/>
                  <a:gd name="T28" fmla="*/ 77 w 154"/>
                  <a:gd name="T29" fmla="*/ 162 h 162"/>
                  <a:gd name="T30" fmla="*/ 95 w 154"/>
                  <a:gd name="T31" fmla="*/ 160 h 162"/>
                  <a:gd name="T32" fmla="*/ 147 w 154"/>
                  <a:gd name="T33" fmla="*/ 115 h 162"/>
                  <a:gd name="T34" fmla="*/ 154 w 154"/>
                  <a:gd name="T35" fmla="*/ 81 h 162"/>
                  <a:gd name="T36" fmla="*/ 153 w 154"/>
                  <a:gd name="T37" fmla="*/ 65 h 162"/>
                  <a:gd name="T38" fmla="*/ 151 w 154"/>
                  <a:gd name="T39" fmla="*/ 56 h 162"/>
                  <a:gd name="T40" fmla="*/ 117 w 154"/>
                  <a:gd name="T41" fmla="*/ 12 h 162"/>
                  <a:gd name="T42" fmla="*/ 117 w 154"/>
                  <a:gd name="T43" fmla="*/ 12 h 162"/>
                  <a:gd name="T44" fmla="*/ 78 w 154"/>
                  <a:gd name="T45" fmla="*/ 0 h 162"/>
                  <a:gd name="T46" fmla="*/ 77 w 154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7" y="149"/>
                      <a:pt x="77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2"/>
                      <a:pt x="42" y="12"/>
                      <a:pt x="77" y="12"/>
                    </a:cubicBezTo>
                    <a:cubicBezTo>
                      <a:pt x="77" y="12"/>
                      <a:pt x="78" y="12"/>
                      <a:pt x="78" y="12"/>
                    </a:cubicBezTo>
                    <a:cubicBezTo>
                      <a:pt x="114" y="12"/>
                      <a:pt x="143" y="43"/>
                      <a:pt x="142" y="81"/>
                    </a:cubicBezTo>
                    <a:cubicBezTo>
                      <a:pt x="142" y="99"/>
                      <a:pt x="135" y="116"/>
                      <a:pt x="124" y="128"/>
                    </a:cubicBezTo>
                    <a:cubicBezTo>
                      <a:pt x="120" y="132"/>
                      <a:pt x="115" y="136"/>
                      <a:pt x="110" y="140"/>
                    </a:cubicBezTo>
                    <a:cubicBezTo>
                      <a:pt x="101" y="146"/>
                      <a:pt x="89" y="149"/>
                      <a:pt x="77" y="149"/>
                    </a:cubicBezTo>
                    <a:moveTo>
                      <a:pt x="77" y="0"/>
                    </a:moveTo>
                    <a:cubicBezTo>
                      <a:pt x="39" y="0"/>
                      <a:pt x="7" y="29"/>
                      <a:pt x="1" y="68"/>
                    </a:cubicBezTo>
                    <a:cubicBezTo>
                      <a:pt x="1" y="72"/>
                      <a:pt x="1" y="76"/>
                      <a:pt x="0" y="80"/>
                    </a:cubicBezTo>
                    <a:cubicBezTo>
                      <a:pt x="0" y="92"/>
                      <a:pt x="3" y="103"/>
                      <a:pt x="7" y="114"/>
                    </a:cubicBezTo>
                    <a:cubicBezTo>
                      <a:pt x="19" y="142"/>
                      <a:pt x="46" y="161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83" y="162"/>
                      <a:pt x="89" y="161"/>
                      <a:pt x="95" y="160"/>
                    </a:cubicBezTo>
                    <a:cubicBezTo>
                      <a:pt x="118" y="154"/>
                      <a:pt x="137" y="137"/>
                      <a:pt x="147" y="115"/>
                    </a:cubicBezTo>
                    <a:cubicBezTo>
                      <a:pt x="151" y="105"/>
                      <a:pt x="154" y="94"/>
                      <a:pt x="154" y="81"/>
                    </a:cubicBezTo>
                    <a:cubicBezTo>
                      <a:pt x="154" y="76"/>
                      <a:pt x="154" y="70"/>
                      <a:pt x="153" y="65"/>
                    </a:cubicBezTo>
                    <a:cubicBezTo>
                      <a:pt x="152" y="62"/>
                      <a:pt x="151" y="59"/>
                      <a:pt x="151" y="56"/>
                    </a:cubicBezTo>
                    <a:cubicBezTo>
                      <a:pt x="145" y="38"/>
                      <a:pt x="133" y="22"/>
                      <a:pt x="117" y="12"/>
                    </a:cubicBezTo>
                    <a:cubicBezTo>
                      <a:pt x="117" y="12"/>
                      <a:pt x="117" y="12"/>
                      <a:pt x="117" y="12"/>
                    </a:cubicBezTo>
                    <a:cubicBezTo>
                      <a:pt x="103" y="11"/>
                      <a:pt x="89" y="7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4" name="Freeform 412"/>
              <p:cNvSpPr>
                <a:spLocks noEditPoints="1"/>
              </p:cNvSpPr>
              <p:nvPr/>
            </p:nvSpPr>
            <p:spPr bwMode="auto">
              <a:xfrm>
                <a:off x="7208" y="3648"/>
                <a:ext cx="76" cy="80"/>
              </a:xfrm>
              <a:custGeom>
                <a:avLst/>
                <a:gdLst>
                  <a:gd name="T0" fmla="*/ 73 w 154"/>
                  <a:gd name="T1" fmla="*/ 13 h 162"/>
                  <a:gd name="T2" fmla="*/ 77 w 154"/>
                  <a:gd name="T3" fmla="*/ 13 h 162"/>
                  <a:gd name="T4" fmla="*/ 78 w 154"/>
                  <a:gd name="T5" fmla="*/ 13 h 162"/>
                  <a:gd name="T6" fmla="*/ 121 w 154"/>
                  <a:gd name="T7" fmla="*/ 31 h 162"/>
                  <a:gd name="T8" fmla="*/ 142 w 154"/>
                  <a:gd name="T9" fmla="*/ 82 h 162"/>
                  <a:gd name="T10" fmla="*/ 77 w 154"/>
                  <a:gd name="T11" fmla="*/ 150 h 162"/>
                  <a:gd name="T12" fmla="*/ 76 w 154"/>
                  <a:gd name="T13" fmla="*/ 150 h 162"/>
                  <a:gd name="T14" fmla="*/ 69 w 154"/>
                  <a:gd name="T15" fmla="*/ 149 h 162"/>
                  <a:gd name="T16" fmla="*/ 13 w 154"/>
                  <a:gd name="T17" fmla="*/ 95 h 162"/>
                  <a:gd name="T18" fmla="*/ 12 w 154"/>
                  <a:gd name="T19" fmla="*/ 81 h 162"/>
                  <a:gd name="T20" fmla="*/ 73 w 154"/>
                  <a:gd name="T21" fmla="*/ 13 h 162"/>
                  <a:gd name="T22" fmla="*/ 77 w 154"/>
                  <a:gd name="T23" fmla="*/ 0 h 162"/>
                  <a:gd name="T24" fmla="*/ 53 w 154"/>
                  <a:gd name="T25" fmla="*/ 4 h 162"/>
                  <a:gd name="T26" fmla="*/ 26 w 154"/>
                  <a:gd name="T27" fmla="*/ 21 h 162"/>
                  <a:gd name="T28" fmla="*/ 1 w 154"/>
                  <a:gd name="T29" fmla="*/ 73 h 162"/>
                  <a:gd name="T30" fmla="*/ 0 w 154"/>
                  <a:gd name="T31" fmla="*/ 81 h 162"/>
                  <a:gd name="T32" fmla="*/ 0 w 154"/>
                  <a:gd name="T33" fmla="*/ 85 h 162"/>
                  <a:gd name="T34" fmla="*/ 76 w 154"/>
                  <a:gd name="T35" fmla="*/ 162 h 162"/>
                  <a:gd name="T36" fmla="*/ 77 w 154"/>
                  <a:gd name="T37" fmla="*/ 162 h 162"/>
                  <a:gd name="T38" fmla="*/ 80 w 154"/>
                  <a:gd name="T39" fmla="*/ 162 h 162"/>
                  <a:gd name="T40" fmla="*/ 105 w 154"/>
                  <a:gd name="T41" fmla="*/ 157 h 162"/>
                  <a:gd name="T42" fmla="*/ 137 w 154"/>
                  <a:gd name="T43" fmla="*/ 132 h 162"/>
                  <a:gd name="T44" fmla="*/ 154 w 154"/>
                  <a:gd name="T45" fmla="*/ 82 h 162"/>
                  <a:gd name="T46" fmla="*/ 142 w 154"/>
                  <a:gd name="T47" fmla="*/ 38 h 162"/>
                  <a:gd name="T48" fmla="*/ 78 w 154"/>
                  <a:gd name="T49" fmla="*/ 0 h 162"/>
                  <a:gd name="T50" fmla="*/ 77 w 15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62">
                    <a:moveTo>
                      <a:pt x="73" y="13"/>
                    </a:moveTo>
                    <a:cubicBezTo>
                      <a:pt x="74" y="13"/>
                      <a:pt x="76" y="13"/>
                      <a:pt x="77" y="13"/>
                    </a:cubicBezTo>
                    <a:cubicBezTo>
                      <a:pt x="77" y="13"/>
                      <a:pt x="77" y="13"/>
                      <a:pt x="78" y="13"/>
                    </a:cubicBezTo>
                    <a:cubicBezTo>
                      <a:pt x="95" y="13"/>
                      <a:pt x="110" y="20"/>
                      <a:pt x="121" y="31"/>
                    </a:cubicBezTo>
                    <a:cubicBezTo>
                      <a:pt x="134" y="44"/>
                      <a:pt x="142" y="62"/>
                      <a:pt x="142" y="82"/>
                    </a:cubicBezTo>
                    <a:cubicBezTo>
                      <a:pt x="142" y="120"/>
                      <a:pt x="113" y="150"/>
                      <a:pt x="77" y="150"/>
                    </a:cubicBezTo>
                    <a:cubicBezTo>
                      <a:pt x="77" y="150"/>
                      <a:pt x="77" y="150"/>
                      <a:pt x="76" y="150"/>
                    </a:cubicBezTo>
                    <a:cubicBezTo>
                      <a:pt x="74" y="150"/>
                      <a:pt x="71" y="150"/>
                      <a:pt x="69" y="149"/>
                    </a:cubicBezTo>
                    <a:cubicBezTo>
                      <a:pt x="41" y="146"/>
                      <a:pt x="19" y="123"/>
                      <a:pt x="13" y="95"/>
                    </a:cubicBezTo>
                    <a:cubicBezTo>
                      <a:pt x="12" y="90"/>
                      <a:pt x="12" y="86"/>
                      <a:pt x="12" y="81"/>
                    </a:cubicBezTo>
                    <a:cubicBezTo>
                      <a:pt x="12" y="44"/>
                      <a:pt x="39" y="15"/>
                      <a:pt x="73" y="13"/>
                    </a:cubicBezTo>
                    <a:moveTo>
                      <a:pt x="77" y="0"/>
                    </a:moveTo>
                    <a:cubicBezTo>
                      <a:pt x="69" y="0"/>
                      <a:pt x="61" y="2"/>
                      <a:pt x="53" y="4"/>
                    </a:cubicBezTo>
                    <a:cubicBezTo>
                      <a:pt x="43" y="8"/>
                      <a:pt x="34" y="14"/>
                      <a:pt x="26" y="21"/>
                    </a:cubicBezTo>
                    <a:cubicBezTo>
                      <a:pt x="24" y="41"/>
                      <a:pt x="15" y="60"/>
                      <a:pt x="1" y="73"/>
                    </a:cubicBezTo>
                    <a:cubicBezTo>
                      <a:pt x="0" y="75"/>
                      <a:pt x="0" y="78"/>
                      <a:pt x="0" y="81"/>
                    </a:cubicBezTo>
                    <a:cubicBezTo>
                      <a:pt x="0" y="82"/>
                      <a:pt x="0" y="84"/>
                      <a:pt x="0" y="85"/>
                    </a:cubicBezTo>
                    <a:cubicBezTo>
                      <a:pt x="2" y="128"/>
                      <a:pt x="35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78" y="162"/>
                      <a:pt x="79" y="162"/>
                      <a:pt x="80" y="162"/>
                    </a:cubicBezTo>
                    <a:cubicBezTo>
                      <a:pt x="89" y="162"/>
                      <a:pt x="97" y="160"/>
                      <a:pt x="105" y="157"/>
                    </a:cubicBezTo>
                    <a:cubicBezTo>
                      <a:pt x="114" y="146"/>
                      <a:pt x="125" y="137"/>
                      <a:pt x="137" y="132"/>
                    </a:cubicBezTo>
                    <a:cubicBezTo>
                      <a:pt x="147" y="118"/>
                      <a:pt x="154" y="101"/>
                      <a:pt x="154" y="82"/>
                    </a:cubicBezTo>
                    <a:cubicBezTo>
                      <a:pt x="154" y="66"/>
                      <a:pt x="150" y="51"/>
                      <a:pt x="142" y="38"/>
                    </a:cubicBezTo>
                    <a:cubicBezTo>
                      <a:pt x="129" y="16"/>
                      <a:pt x="105" y="1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5" name="Freeform 413"/>
              <p:cNvSpPr>
                <a:spLocks noEditPoints="1"/>
              </p:cNvSpPr>
              <p:nvPr/>
            </p:nvSpPr>
            <p:spPr bwMode="auto">
              <a:xfrm>
                <a:off x="7146" y="3614"/>
                <a:ext cx="75" cy="80"/>
              </a:xfrm>
              <a:custGeom>
                <a:avLst/>
                <a:gdLst>
                  <a:gd name="T0" fmla="*/ 68 w 153"/>
                  <a:gd name="T1" fmla="*/ 13 h 162"/>
                  <a:gd name="T2" fmla="*/ 77 w 153"/>
                  <a:gd name="T3" fmla="*/ 13 h 162"/>
                  <a:gd name="T4" fmla="*/ 77 w 153"/>
                  <a:gd name="T5" fmla="*/ 13 h 162"/>
                  <a:gd name="T6" fmla="*/ 135 w 153"/>
                  <a:gd name="T7" fmla="*/ 52 h 162"/>
                  <a:gd name="T8" fmla="*/ 142 w 153"/>
                  <a:gd name="T9" fmla="*/ 82 h 162"/>
                  <a:gd name="T10" fmla="*/ 108 w 153"/>
                  <a:gd name="T11" fmla="*/ 141 h 162"/>
                  <a:gd name="T12" fmla="*/ 77 w 153"/>
                  <a:gd name="T13" fmla="*/ 150 h 162"/>
                  <a:gd name="T14" fmla="*/ 76 w 153"/>
                  <a:gd name="T15" fmla="*/ 150 h 162"/>
                  <a:gd name="T16" fmla="*/ 15 w 153"/>
                  <a:gd name="T17" fmla="*/ 104 h 162"/>
                  <a:gd name="T18" fmla="*/ 12 w 153"/>
                  <a:gd name="T19" fmla="*/ 81 h 162"/>
                  <a:gd name="T20" fmla="*/ 68 w 153"/>
                  <a:gd name="T21" fmla="*/ 13 h 162"/>
                  <a:gd name="T22" fmla="*/ 77 w 153"/>
                  <a:gd name="T23" fmla="*/ 0 h 162"/>
                  <a:gd name="T24" fmla="*/ 54 w 153"/>
                  <a:gd name="T25" fmla="*/ 4 h 162"/>
                  <a:gd name="T26" fmla="*/ 0 w 153"/>
                  <a:gd name="T27" fmla="*/ 81 h 162"/>
                  <a:gd name="T28" fmla="*/ 2 w 153"/>
                  <a:gd name="T29" fmla="*/ 102 h 162"/>
                  <a:gd name="T30" fmla="*/ 76 w 153"/>
                  <a:gd name="T31" fmla="*/ 162 h 162"/>
                  <a:gd name="T32" fmla="*/ 77 w 153"/>
                  <a:gd name="T33" fmla="*/ 162 h 162"/>
                  <a:gd name="T34" fmla="*/ 120 w 153"/>
                  <a:gd name="T35" fmla="*/ 149 h 162"/>
                  <a:gd name="T36" fmla="*/ 128 w 153"/>
                  <a:gd name="T37" fmla="*/ 142 h 162"/>
                  <a:gd name="T38" fmla="*/ 153 w 153"/>
                  <a:gd name="T39" fmla="*/ 90 h 162"/>
                  <a:gd name="T40" fmla="*/ 153 w 153"/>
                  <a:gd name="T41" fmla="*/ 82 h 162"/>
                  <a:gd name="T42" fmla="*/ 151 w 153"/>
                  <a:gd name="T43" fmla="*/ 60 h 162"/>
                  <a:gd name="T44" fmla="*/ 77 w 153"/>
                  <a:gd name="T45" fmla="*/ 0 h 162"/>
                  <a:gd name="T46" fmla="*/ 77 w 153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3" h="162">
                    <a:moveTo>
                      <a:pt x="68" y="13"/>
                    </a:moveTo>
                    <a:cubicBezTo>
                      <a:pt x="71" y="13"/>
                      <a:pt x="74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103" y="13"/>
                      <a:pt x="125" y="29"/>
                      <a:pt x="135" y="52"/>
                    </a:cubicBezTo>
                    <a:cubicBezTo>
                      <a:pt x="139" y="61"/>
                      <a:pt x="142" y="71"/>
                      <a:pt x="142" y="82"/>
                    </a:cubicBezTo>
                    <a:cubicBezTo>
                      <a:pt x="141" y="107"/>
                      <a:pt x="128" y="130"/>
                      <a:pt x="108" y="141"/>
                    </a:cubicBezTo>
                    <a:cubicBezTo>
                      <a:pt x="99" y="147"/>
                      <a:pt x="88" y="150"/>
                      <a:pt x="77" y="150"/>
                    </a:cubicBezTo>
                    <a:cubicBezTo>
                      <a:pt x="76" y="150"/>
                      <a:pt x="76" y="150"/>
                      <a:pt x="76" y="150"/>
                    </a:cubicBezTo>
                    <a:cubicBezTo>
                      <a:pt x="48" y="150"/>
                      <a:pt x="24" y="131"/>
                      <a:pt x="15" y="104"/>
                    </a:cubicBezTo>
                    <a:cubicBezTo>
                      <a:pt x="13" y="97"/>
                      <a:pt x="12" y="89"/>
                      <a:pt x="12" y="81"/>
                    </a:cubicBezTo>
                    <a:cubicBezTo>
                      <a:pt x="12" y="46"/>
                      <a:pt x="37" y="18"/>
                      <a:pt x="68" y="13"/>
                    </a:cubicBezTo>
                    <a:moveTo>
                      <a:pt x="77" y="0"/>
                    </a:moveTo>
                    <a:cubicBezTo>
                      <a:pt x="69" y="0"/>
                      <a:pt x="61" y="2"/>
                      <a:pt x="54" y="4"/>
                    </a:cubicBezTo>
                    <a:cubicBezTo>
                      <a:pt x="23" y="14"/>
                      <a:pt x="0" y="44"/>
                      <a:pt x="0" y="81"/>
                    </a:cubicBezTo>
                    <a:cubicBezTo>
                      <a:pt x="0" y="88"/>
                      <a:pt x="1" y="95"/>
                      <a:pt x="2" y="102"/>
                    </a:cubicBezTo>
                    <a:cubicBezTo>
                      <a:pt x="11" y="136"/>
                      <a:pt x="41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93" y="162"/>
                      <a:pt x="107" y="157"/>
                      <a:pt x="120" y="149"/>
                    </a:cubicBezTo>
                    <a:cubicBezTo>
                      <a:pt x="122" y="147"/>
                      <a:pt x="125" y="144"/>
                      <a:pt x="128" y="142"/>
                    </a:cubicBezTo>
                    <a:cubicBezTo>
                      <a:pt x="142" y="129"/>
                      <a:pt x="151" y="110"/>
                      <a:pt x="153" y="90"/>
                    </a:cubicBezTo>
                    <a:cubicBezTo>
                      <a:pt x="153" y="87"/>
                      <a:pt x="153" y="85"/>
                      <a:pt x="153" y="82"/>
                    </a:cubicBezTo>
                    <a:cubicBezTo>
                      <a:pt x="153" y="74"/>
                      <a:pt x="153" y="67"/>
                      <a:pt x="151" y="60"/>
                    </a:cubicBezTo>
                    <a:cubicBezTo>
                      <a:pt x="142" y="26"/>
                      <a:pt x="112" y="1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6" name="Freeform 414"/>
              <p:cNvSpPr>
                <a:spLocks noEditPoints="1"/>
              </p:cNvSpPr>
              <p:nvPr/>
            </p:nvSpPr>
            <p:spPr bwMode="auto">
              <a:xfrm>
                <a:off x="7304" y="3594"/>
                <a:ext cx="75" cy="80"/>
              </a:xfrm>
              <a:custGeom>
                <a:avLst/>
                <a:gdLst>
                  <a:gd name="T0" fmla="*/ 75 w 152"/>
                  <a:gd name="T1" fmla="*/ 149 h 162"/>
                  <a:gd name="T2" fmla="*/ 74 w 152"/>
                  <a:gd name="T3" fmla="*/ 149 h 162"/>
                  <a:gd name="T4" fmla="*/ 10 w 152"/>
                  <a:gd name="T5" fmla="*/ 80 h 162"/>
                  <a:gd name="T6" fmla="*/ 75 w 152"/>
                  <a:gd name="T7" fmla="*/ 12 h 162"/>
                  <a:gd name="T8" fmla="*/ 76 w 152"/>
                  <a:gd name="T9" fmla="*/ 12 h 162"/>
                  <a:gd name="T10" fmla="*/ 140 w 152"/>
                  <a:gd name="T11" fmla="*/ 81 h 162"/>
                  <a:gd name="T12" fmla="*/ 75 w 152"/>
                  <a:gd name="T13" fmla="*/ 149 h 162"/>
                  <a:gd name="T14" fmla="*/ 75 w 152"/>
                  <a:gd name="T15" fmla="*/ 0 h 162"/>
                  <a:gd name="T16" fmla="*/ 61 w 152"/>
                  <a:gd name="T17" fmla="*/ 1 h 162"/>
                  <a:gd name="T18" fmla="*/ 5 w 152"/>
                  <a:gd name="T19" fmla="*/ 49 h 162"/>
                  <a:gd name="T20" fmla="*/ 7 w 152"/>
                  <a:gd name="T21" fmla="*/ 68 h 162"/>
                  <a:gd name="T22" fmla="*/ 0 w 152"/>
                  <a:gd name="T23" fmla="*/ 99 h 162"/>
                  <a:gd name="T24" fmla="*/ 19 w 152"/>
                  <a:gd name="T25" fmla="*/ 136 h 162"/>
                  <a:gd name="T26" fmla="*/ 74 w 152"/>
                  <a:gd name="T27" fmla="*/ 162 h 162"/>
                  <a:gd name="T28" fmla="*/ 75 w 152"/>
                  <a:gd name="T29" fmla="*/ 162 h 162"/>
                  <a:gd name="T30" fmla="*/ 76 w 152"/>
                  <a:gd name="T31" fmla="*/ 162 h 162"/>
                  <a:gd name="T32" fmla="*/ 132 w 152"/>
                  <a:gd name="T33" fmla="*/ 135 h 162"/>
                  <a:gd name="T34" fmla="*/ 146 w 152"/>
                  <a:gd name="T35" fmla="*/ 113 h 162"/>
                  <a:gd name="T36" fmla="*/ 152 w 152"/>
                  <a:gd name="T37" fmla="*/ 82 h 162"/>
                  <a:gd name="T38" fmla="*/ 111 w 152"/>
                  <a:gd name="T39" fmla="*/ 9 h 162"/>
                  <a:gd name="T40" fmla="*/ 76 w 152"/>
                  <a:gd name="T41" fmla="*/ 0 h 162"/>
                  <a:gd name="T42" fmla="*/ 75 w 152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2" h="162">
                    <a:moveTo>
                      <a:pt x="75" y="149"/>
                    </a:moveTo>
                    <a:cubicBezTo>
                      <a:pt x="75" y="149"/>
                      <a:pt x="75" y="149"/>
                      <a:pt x="74" y="149"/>
                    </a:cubicBezTo>
                    <a:cubicBezTo>
                      <a:pt x="39" y="149"/>
                      <a:pt x="10" y="118"/>
                      <a:pt x="10" y="80"/>
                    </a:cubicBezTo>
                    <a:cubicBezTo>
                      <a:pt x="11" y="42"/>
                      <a:pt x="40" y="12"/>
                      <a:pt x="75" y="12"/>
                    </a:cubicBezTo>
                    <a:cubicBezTo>
                      <a:pt x="75" y="12"/>
                      <a:pt x="76" y="12"/>
                      <a:pt x="76" y="12"/>
                    </a:cubicBezTo>
                    <a:cubicBezTo>
                      <a:pt x="112" y="12"/>
                      <a:pt x="140" y="44"/>
                      <a:pt x="140" y="81"/>
                    </a:cubicBezTo>
                    <a:cubicBezTo>
                      <a:pt x="140" y="119"/>
                      <a:pt x="111" y="149"/>
                      <a:pt x="75" y="149"/>
                    </a:cubicBezTo>
                    <a:moveTo>
                      <a:pt x="75" y="0"/>
                    </a:moveTo>
                    <a:cubicBezTo>
                      <a:pt x="70" y="0"/>
                      <a:pt x="66" y="0"/>
                      <a:pt x="61" y="1"/>
                    </a:cubicBezTo>
                    <a:cubicBezTo>
                      <a:pt x="36" y="6"/>
                      <a:pt x="15" y="24"/>
                      <a:pt x="5" y="49"/>
                    </a:cubicBezTo>
                    <a:cubicBezTo>
                      <a:pt x="6" y="55"/>
                      <a:pt x="7" y="61"/>
                      <a:pt x="7" y="68"/>
                    </a:cubicBezTo>
                    <a:cubicBezTo>
                      <a:pt x="6" y="79"/>
                      <a:pt x="4" y="89"/>
                      <a:pt x="0" y="99"/>
                    </a:cubicBezTo>
                    <a:cubicBezTo>
                      <a:pt x="3" y="113"/>
                      <a:pt x="10" y="126"/>
                      <a:pt x="19" y="136"/>
                    </a:cubicBezTo>
                    <a:cubicBezTo>
                      <a:pt x="33" y="152"/>
                      <a:pt x="52" y="162"/>
                      <a:pt x="74" y="162"/>
                    </a:cubicBezTo>
                    <a:cubicBezTo>
                      <a:pt x="75" y="162"/>
                      <a:pt x="75" y="162"/>
                      <a:pt x="75" y="162"/>
                    </a:cubicBezTo>
                    <a:cubicBezTo>
                      <a:pt x="75" y="162"/>
                      <a:pt x="76" y="162"/>
                      <a:pt x="76" y="162"/>
                    </a:cubicBezTo>
                    <a:cubicBezTo>
                      <a:pt x="98" y="162"/>
                      <a:pt x="118" y="151"/>
                      <a:pt x="132" y="135"/>
                    </a:cubicBezTo>
                    <a:cubicBezTo>
                      <a:pt x="137" y="129"/>
                      <a:pt x="142" y="121"/>
                      <a:pt x="146" y="113"/>
                    </a:cubicBezTo>
                    <a:cubicBezTo>
                      <a:pt x="150" y="103"/>
                      <a:pt x="152" y="93"/>
                      <a:pt x="152" y="82"/>
                    </a:cubicBezTo>
                    <a:cubicBezTo>
                      <a:pt x="152" y="50"/>
                      <a:pt x="135" y="22"/>
                      <a:pt x="111" y="9"/>
                    </a:cubicBezTo>
                    <a:cubicBezTo>
                      <a:pt x="100" y="3"/>
                      <a:pt x="88" y="0"/>
                      <a:pt x="76" y="0"/>
                    </a:cubicBezTo>
                    <a:cubicBezTo>
                      <a:pt x="76" y="0"/>
                      <a:pt x="75" y="0"/>
                      <a:pt x="7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7" name="Freeform 415"/>
              <p:cNvSpPr/>
              <p:nvPr/>
            </p:nvSpPr>
            <p:spPr bwMode="auto">
              <a:xfrm>
                <a:off x="7231" y="3588"/>
                <a:ext cx="76" cy="73"/>
              </a:xfrm>
              <a:custGeom>
                <a:avLst/>
                <a:gdLst>
                  <a:gd name="T0" fmla="*/ 77 w 154"/>
                  <a:gd name="T1" fmla="*/ 0 h 149"/>
                  <a:gd name="T2" fmla="*/ 32 w 154"/>
                  <a:gd name="T3" fmla="*/ 15 h 149"/>
                  <a:gd name="T4" fmla="*/ 0 w 154"/>
                  <a:gd name="T5" fmla="*/ 80 h 149"/>
                  <a:gd name="T6" fmla="*/ 0 w 154"/>
                  <a:gd name="T7" fmla="*/ 87 h 149"/>
                  <a:gd name="T8" fmla="*/ 4 w 154"/>
                  <a:gd name="T9" fmla="*/ 106 h 149"/>
                  <a:gd name="T10" fmla="*/ 8 w 154"/>
                  <a:gd name="T11" fmla="*/ 108 h 149"/>
                  <a:gd name="T12" fmla="*/ 16 w 154"/>
                  <a:gd name="T13" fmla="*/ 114 h 149"/>
                  <a:gd name="T14" fmla="*/ 22 w 154"/>
                  <a:gd name="T15" fmla="*/ 118 h 149"/>
                  <a:gd name="T16" fmla="*/ 13 w 154"/>
                  <a:gd name="T17" fmla="*/ 93 h 149"/>
                  <a:gd name="T18" fmla="*/ 12 w 154"/>
                  <a:gd name="T19" fmla="*/ 80 h 149"/>
                  <a:gd name="T20" fmla="*/ 77 w 154"/>
                  <a:gd name="T21" fmla="*/ 12 h 149"/>
                  <a:gd name="T22" fmla="*/ 77 w 154"/>
                  <a:gd name="T23" fmla="*/ 12 h 149"/>
                  <a:gd name="T24" fmla="*/ 142 w 154"/>
                  <a:gd name="T25" fmla="*/ 82 h 149"/>
                  <a:gd name="T26" fmla="*/ 118 w 154"/>
                  <a:gd name="T27" fmla="*/ 134 h 149"/>
                  <a:gd name="T28" fmla="*/ 104 w 154"/>
                  <a:gd name="T29" fmla="*/ 143 h 149"/>
                  <a:gd name="T30" fmla="*/ 111 w 154"/>
                  <a:gd name="T31" fmla="*/ 143 h 149"/>
                  <a:gd name="T32" fmla="*/ 119 w 154"/>
                  <a:gd name="T33" fmla="*/ 149 h 149"/>
                  <a:gd name="T34" fmla="*/ 131 w 154"/>
                  <a:gd name="T35" fmla="*/ 138 h 149"/>
                  <a:gd name="T36" fmla="*/ 147 w 154"/>
                  <a:gd name="T37" fmla="*/ 113 h 149"/>
                  <a:gd name="T38" fmla="*/ 154 w 154"/>
                  <a:gd name="T39" fmla="*/ 82 h 149"/>
                  <a:gd name="T40" fmla="*/ 152 w 154"/>
                  <a:gd name="T41" fmla="*/ 63 h 149"/>
                  <a:gd name="T42" fmla="*/ 115 w 154"/>
                  <a:gd name="T43" fmla="*/ 10 h 149"/>
                  <a:gd name="T44" fmla="*/ 78 w 154"/>
                  <a:gd name="T45" fmla="*/ 0 h 149"/>
                  <a:gd name="T46" fmla="*/ 77 w 154"/>
                  <a:gd name="T47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49">
                    <a:moveTo>
                      <a:pt x="77" y="0"/>
                    </a:moveTo>
                    <a:cubicBezTo>
                      <a:pt x="60" y="0"/>
                      <a:pt x="45" y="5"/>
                      <a:pt x="32" y="15"/>
                    </a:cubicBezTo>
                    <a:cubicBezTo>
                      <a:pt x="13" y="30"/>
                      <a:pt x="0" y="53"/>
                      <a:pt x="0" y="80"/>
                    </a:cubicBezTo>
                    <a:cubicBezTo>
                      <a:pt x="0" y="82"/>
                      <a:pt x="0" y="84"/>
                      <a:pt x="0" y="87"/>
                    </a:cubicBezTo>
                    <a:cubicBezTo>
                      <a:pt x="1" y="93"/>
                      <a:pt x="2" y="100"/>
                      <a:pt x="4" y="106"/>
                    </a:cubicBezTo>
                    <a:cubicBezTo>
                      <a:pt x="5" y="106"/>
                      <a:pt x="7" y="107"/>
                      <a:pt x="8" y="108"/>
                    </a:cubicBezTo>
                    <a:cubicBezTo>
                      <a:pt x="11" y="110"/>
                      <a:pt x="14" y="112"/>
                      <a:pt x="16" y="114"/>
                    </a:cubicBezTo>
                    <a:cubicBezTo>
                      <a:pt x="18" y="115"/>
                      <a:pt x="20" y="117"/>
                      <a:pt x="22" y="118"/>
                    </a:cubicBezTo>
                    <a:cubicBezTo>
                      <a:pt x="18" y="111"/>
                      <a:pt x="14" y="102"/>
                      <a:pt x="13" y="93"/>
                    </a:cubicBezTo>
                    <a:cubicBezTo>
                      <a:pt x="12" y="89"/>
                      <a:pt x="12" y="84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2" y="103"/>
                      <a:pt x="132" y="122"/>
                      <a:pt x="118" y="134"/>
                    </a:cubicBezTo>
                    <a:cubicBezTo>
                      <a:pt x="114" y="138"/>
                      <a:pt x="109" y="141"/>
                      <a:pt x="104" y="143"/>
                    </a:cubicBezTo>
                    <a:cubicBezTo>
                      <a:pt x="107" y="143"/>
                      <a:pt x="109" y="143"/>
                      <a:pt x="111" y="143"/>
                    </a:cubicBezTo>
                    <a:cubicBezTo>
                      <a:pt x="115" y="144"/>
                      <a:pt x="118" y="146"/>
                      <a:pt x="119" y="149"/>
                    </a:cubicBezTo>
                    <a:cubicBezTo>
                      <a:pt x="123" y="146"/>
                      <a:pt x="127" y="142"/>
                      <a:pt x="131" y="138"/>
                    </a:cubicBezTo>
                    <a:cubicBezTo>
                      <a:pt x="138" y="131"/>
                      <a:pt x="143" y="122"/>
                      <a:pt x="147" y="113"/>
                    </a:cubicBezTo>
                    <a:cubicBezTo>
                      <a:pt x="151" y="103"/>
                      <a:pt x="153" y="93"/>
                      <a:pt x="154" y="82"/>
                    </a:cubicBezTo>
                    <a:cubicBezTo>
                      <a:pt x="154" y="75"/>
                      <a:pt x="153" y="69"/>
                      <a:pt x="152" y="63"/>
                    </a:cubicBezTo>
                    <a:cubicBezTo>
                      <a:pt x="147" y="40"/>
                      <a:pt x="133" y="21"/>
                      <a:pt x="115" y="10"/>
                    </a:cubicBezTo>
                    <a:cubicBezTo>
                      <a:pt x="104" y="4"/>
                      <a:pt x="91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8" name="Freeform 416"/>
              <p:cNvSpPr>
                <a:spLocks noEditPoints="1"/>
              </p:cNvSpPr>
              <p:nvPr/>
            </p:nvSpPr>
            <p:spPr bwMode="auto">
              <a:xfrm>
                <a:off x="7320" y="3740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6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1 h 162"/>
                  <a:gd name="T12" fmla="*/ 77 w 154"/>
                  <a:gd name="T13" fmla="*/ 149 h 162"/>
                  <a:gd name="T14" fmla="*/ 87 w 154"/>
                  <a:gd name="T15" fmla="*/ 0 h 162"/>
                  <a:gd name="T16" fmla="*/ 51 w 154"/>
                  <a:gd name="T17" fmla="*/ 10 h 162"/>
                  <a:gd name="T18" fmla="*/ 50 w 154"/>
                  <a:gd name="T19" fmla="*/ 10 h 162"/>
                  <a:gd name="T20" fmla="*/ 41 w 154"/>
                  <a:gd name="T21" fmla="*/ 9 h 162"/>
                  <a:gd name="T22" fmla="*/ 14 w 154"/>
                  <a:gd name="T23" fmla="*/ 35 h 162"/>
                  <a:gd name="T24" fmla="*/ 2 w 154"/>
                  <a:gd name="T25" fmla="*/ 66 h 162"/>
                  <a:gd name="T26" fmla="*/ 0 w 154"/>
                  <a:gd name="T27" fmla="*/ 80 h 162"/>
                  <a:gd name="T28" fmla="*/ 37 w 154"/>
                  <a:gd name="T29" fmla="*/ 150 h 162"/>
                  <a:gd name="T30" fmla="*/ 76 w 154"/>
                  <a:gd name="T31" fmla="*/ 162 h 162"/>
                  <a:gd name="T32" fmla="*/ 76 w 154"/>
                  <a:gd name="T33" fmla="*/ 162 h 162"/>
                  <a:gd name="T34" fmla="*/ 77 w 154"/>
                  <a:gd name="T35" fmla="*/ 162 h 162"/>
                  <a:gd name="T36" fmla="*/ 120 w 154"/>
                  <a:gd name="T37" fmla="*/ 148 h 162"/>
                  <a:gd name="T38" fmla="*/ 142 w 154"/>
                  <a:gd name="T39" fmla="*/ 124 h 162"/>
                  <a:gd name="T40" fmla="*/ 154 w 154"/>
                  <a:gd name="T41" fmla="*/ 81 h 162"/>
                  <a:gd name="T42" fmla="*/ 8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7" y="149"/>
                      <a:pt x="76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2" y="42"/>
                      <a:pt x="42" y="12"/>
                      <a:pt x="77" y="12"/>
                    </a:cubicBezTo>
                    <a:cubicBezTo>
                      <a:pt x="77" y="12"/>
                      <a:pt x="77" y="12"/>
                      <a:pt x="78" y="12"/>
                    </a:cubicBezTo>
                    <a:cubicBezTo>
                      <a:pt x="114" y="12"/>
                      <a:pt x="142" y="43"/>
                      <a:pt x="142" y="81"/>
                    </a:cubicBezTo>
                    <a:cubicBezTo>
                      <a:pt x="142" y="119"/>
                      <a:pt x="113" y="149"/>
                      <a:pt x="77" y="149"/>
                    </a:cubicBezTo>
                    <a:moveTo>
                      <a:pt x="87" y="0"/>
                    </a:moveTo>
                    <a:cubicBezTo>
                      <a:pt x="76" y="6"/>
                      <a:pt x="64" y="10"/>
                      <a:pt x="51" y="10"/>
                    </a:cubicBezTo>
                    <a:cubicBezTo>
                      <a:pt x="51" y="10"/>
                      <a:pt x="50" y="10"/>
                      <a:pt x="50" y="10"/>
                    </a:cubicBezTo>
                    <a:cubicBezTo>
                      <a:pt x="47" y="10"/>
                      <a:pt x="44" y="10"/>
                      <a:pt x="41" y="9"/>
                    </a:cubicBezTo>
                    <a:cubicBezTo>
                      <a:pt x="30" y="15"/>
                      <a:pt x="21" y="24"/>
                      <a:pt x="14" y="35"/>
                    </a:cubicBezTo>
                    <a:cubicBezTo>
                      <a:pt x="12" y="46"/>
                      <a:pt x="8" y="57"/>
                      <a:pt x="2" y="66"/>
                    </a:cubicBezTo>
                    <a:cubicBezTo>
                      <a:pt x="1" y="70"/>
                      <a:pt x="0" y="75"/>
                      <a:pt x="0" y="80"/>
                    </a:cubicBezTo>
                    <a:cubicBezTo>
                      <a:pt x="0" y="109"/>
                      <a:pt x="15" y="135"/>
                      <a:pt x="37" y="150"/>
                    </a:cubicBezTo>
                    <a:cubicBezTo>
                      <a:pt x="48" y="157"/>
                      <a:pt x="62" y="161"/>
                      <a:pt x="76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93" y="162"/>
                      <a:pt x="108" y="157"/>
                      <a:pt x="120" y="148"/>
                    </a:cubicBezTo>
                    <a:cubicBezTo>
                      <a:pt x="129" y="142"/>
                      <a:pt x="136" y="133"/>
                      <a:pt x="142" y="124"/>
                    </a:cubicBezTo>
                    <a:cubicBezTo>
                      <a:pt x="149" y="111"/>
                      <a:pt x="154" y="97"/>
                      <a:pt x="154" y="81"/>
                    </a:cubicBezTo>
                    <a:cubicBezTo>
                      <a:pt x="154" y="40"/>
                      <a:pt x="125" y="6"/>
                      <a:pt x="8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9" name="Freeform 417"/>
              <p:cNvSpPr>
                <a:spLocks noEditPoints="1"/>
              </p:cNvSpPr>
              <p:nvPr/>
            </p:nvSpPr>
            <p:spPr bwMode="auto">
              <a:xfrm>
                <a:off x="7252" y="3710"/>
                <a:ext cx="76" cy="80"/>
              </a:xfrm>
              <a:custGeom>
                <a:avLst/>
                <a:gdLst>
                  <a:gd name="T0" fmla="*/ 14 w 154"/>
                  <a:gd name="T1" fmla="*/ 67 h 162"/>
                  <a:gd name="T2" fmla="*/ 77 w 154"/>
                  <a:gd name="T3" fmla="*/ 13 h 162"/>
                  <a:gd name="T4" fmla="*/ 78 w 154"/>
                  <a:gd name="T5" fmla="*/ 13 h 162"/>
                  <a:gd name="T6" fmla="*/ 142 w 154"/>
                  <a:gd name="T7" fmla="*/ 82 h 162"/>
                  <a:gd name="T8" fmla="*/ 77 w 154"/>
                  <a:gd name="T9" fmla="*/ 150 h 162"/>
                  <a:gd name="T10" fmla="*/ 77 w 154"/>
                  <a:gd name="T11" fmla="*/ 150 h 162"/>
                  <a:gd name="T12" fmla="*/ 56 w 154"/>
                  <a:gd name="T13" fmla="*/ 146 h 162"/>
                  <a:gd name="T14" fmla="*/ 12 w 154"/>
                  <a:gd name="T15" fmla="*/ 81 h 162"/>
                  <a:gd name="T16" fmla="*/ 14 w 154"/>
                  <a:gd name="T17" fmla="*/ 67 h 162"/>
                  <a:gd name="T18" fmla="*/ 77 w 154"/>
                  <a:gd name="T19" fmla="*/ 0 h 162"/>
                  <a:gd name="T20" fmla="*/ 49 w 154"/>
                  <a:gd name="T21" fmla="*/ 6 h 162"/>
                  <a:gd name="T22" fmla="*/ 17 w 154"/>
                  <a:gd name="T23" fmla="*/ 31 h 162"/>
                  <a:gd name="T24" fmla="*/ 5 w 154"/>
                  <a:gd name="T25" fmla="*/ 54 h 162"/>
                  <a:gd name="T26" fmla="*/ 0 w 154"/>
                  <a:gd name="T27" fmla="*/ 80 h 162"/>
                  <a:gd name="T28" fmla="*/ 62 w 154"/>
                  <a:gd name="T29" fmla="*/ 161 h 162"/>
                  <a:gd name="T30" fmla="*/ 76 w 154"/>
                  <a:gd name="T31" fmla="*/ 162 h 162"/>
                  <a:gd name="T32" fmla="*/ 77 w 154"/>
                  <a:gd name="T33" fmla="*/ 162 h 162"/>
                  <a:gd name="T34" fmla="*/ 141 w 154"/>
                  <a:gd name="T35" fmla="*/ 127 h 162"/>
                  <a:gd name="T36" fmla="*/ 153 w 154"/>
                  <a:gd name="T37" fmla="*/ 96 h 162"/>
                  <a:gd name="T38" fmla="*/ 154 w 154"/>
                  <a:gd name="T39" fmla="*/ 82 h 162"/>
                  <a:gd name="T40" fmla="*/ 151 w 154"/>
                  <a:gd name="T41" fmla="*/ 60 h 162"/>
                  <a:gd name="T42" fmla="*/ 116 w 154"/>
                  <a:gd name="T43" fmla="*/ 11 h 162"/>
                  <a:gd name="T44" fmla="*/ 78 w 154"/>
                  <a:gd name="T45" fmla="*/ 0 h 162"/>
                  <a:gd name="T46" fmla="*/ 77 w 154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62">
                    <a:moveTo>
                      <a:pt x="14" y="67"/>
                    </a:moveTo>
                    <a:cubicBezTo>
                      <a:pt x="20" y="36"/>
                      <a:pt x="46" y="13"/>
                      <a:pt x="77" y="13"/>
                    </a:cubicBezTo>
                    <a:cubicBezTo>
                      <a:pt x="77" y="13"/>
                      <a:pt x="78" y="13"/>
                      <a:pt x="78" y="13"/>
                    </a:cubicBezTo>
                    <a:cubicBezTo>
                      <a:pt x="114" y="13"/>
                      <a:pt x="143" y="44"/>
                      <a:pt x="142" y="82"/>
                    </a:cubicBezTo>
                    <a:cubicBezTo>
                      <a:pt x="142" y="119"/>
                      <a:pt x="113" y="150"/>
                      <a:pt x="77" y="150"/>
                    </a:cubicBezTo>
                    <a:cubicBezTo>
                      <a:pt x="77" y="150"/>
                      <a:pt x="77" y="150"/>
                      <a:pt x="77" y="150"/>
                    </a:cubicBezTo>
                    <a:cubicBezTo>
                      <a:pt x="69" y="150"/>
                      <a:pt x="62" y="148"/>
                      <a:pt x="56" y="146"/>
                    </a:cubicBezTo>
                    <a:cubicBezTo>
                      <a:pt x="30" y="136"/>
                      <a:pt x="12" y="111"/>
                      <a:pt x="12" y="81"/>
                    </a:cubicBezTo>
                    <a:cubicBezTo>
                      <a:pt x="12" y="76"/>
                      <a:pt x="13" y="72"/>
                      <a:pt x="14" y="67"/>
                    </a:cubicBezTo>
                    <a:moveTo>
                      <a:pt x="77" y="0"/>
                    </a:moveTo>
                    <a:cubicBezTo>
                      <a:pt x="67" y="0"/>
                      <a:pt x="58" y="2"/>
                      <a:pt x="49" y="6"/>
                    </a:cubicBezTo>
                    <a:cubicBezTo>
                      <a:pt x="37" y="11"/>
                      <a:pt x="26" y="20"/>
                      <a:pt x="17" y="31"/>
                    </a:cubicBezTo>
                    <a:cubicBezTo>
                      <a:pt x="12" y="38"/>
                      <a:pt x="8" y="46"/>
                      <a:pt x="5" y="54"/>
                    </a:cubicBezTo>
                    <a:cubicBezTo>
                      <a:pt x="2" y="63"/>
                      <a:pt x="1" y="71"/>
                      <a:pt x="0" y="80"/>
                    </a:cubicBezTo>
                    <a:cubicBezTo>
                      <a:pt x="0" y="120"/>
                      <a:pt x="27" y="153"/>
                      <a:pt x="62" y="161"/>
                    </a:cubicBezTo>
                    <a:cubicBezTo>
                      <a:pt x="67" y="162"/>
                      <a:pt x="72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103" y="162"/>
                      <a:pt x="127" y="148"/>
                      <a:pt x="141" y="127"/>
                    </a:cubicBezTo>
                    <a:cubicBezTo>
                      <a:pt x="147" y="118"/>
                      <a:pt x="151" y="107"/>
                      <a:pt x="153" y="96"/>
                    </a:cubicBezTo>
                    <a:cubicBezTo>
                      <a:pt x="154" y="91"/>
                      <a:pt x="154" y="87"/>
                      <a:pt x="154" y="82"/>
                    </a:cubicBezTo>
                    <a:cubicBezTo>
                      <a:pt x="154" y="74"/>
                      <a:pt x="153" y="67"/>
                      <a:pt x="151" y="60"/>
                    </a:cubicBezTo>
                    <a:cubicBezTo>
                      <a:pt x="134" y="49"/>
                      <a:pt x="121" y="32"/>
                      <a:pt x="116" y="11"/>
                    </a:cubicBezTo>
                    <a:cubicBezTo>
                      <a:pt x="105" y="4"/>
                      <a:pt x="92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0" name="Freeform 418"/>
              <p:cNvSpPr/>
              <p:nvPr/>
            </p:nvSpPr>
            <p:spPr bwMode="auto">
              <a:xfrm>
                <a:off x="6933" y="3788"/>
                <a:ext cx="72" cy="78"/>
              </a:xfrm>
              <a:custGeom>
                <a:avLst/>
                <a:gdLst>
                  <a:gd name="T0" fmla="*/ 91 w 144"/>
                  <a:gd name="T1" fmla="*/ 0 h 158"/>
                  <a:gd name="T2" fmla="*/ 85 w 144"/>
                  <a:gd name="T3" fmla="*/ 11 h 158"/>
                  <a:gd name="T4" fmla="*/ 94 w 144"/>
                  <a:gd name="T5" fmla="*/ 14 h 158"/>
                  <a:gd name="T6" fmla="*/ 132 w 144"/>
                  <a:gd name="T7" fmla="*/ 77 h 158"/>
                  <a:gd name="T8" fmla="*/ 131 w 144"/>
                  <a:gd name="T9" fmla="*/ 88 h 158"/>
                  <a:gd name="T10" fmla="*/ 123 w 144"/>
                  <a:gd name="T11" fmla="*/ 112 h 158"/>
                  <a:gd name="T12" fmla="*/ 67 w 144"/>
                  <a:gd name="T13" fmla="*/ 145 h 158"/>
                  <a:gd name="T14" fmla="*/ 67 w 144"/>
                  <a:gd name="T15" fmla="*/ 145 h 158"/>
                  <a:gd name="T16" fmla="*/ 13 w 144"/>
                  <a:gd name="T17" fmla="*/ 114 h 158"/>
                  <a:gd name="T18" fmla="*/ 8 w 144"/>
                  <a:gd name="T19" fmla="*/ 105 h 158"/>
                  <a:gd name="T20" fmla="*/ 0 w 144"/>
                  <a:gd name="T21" fmla="*/ 115 h 158"/>
                  <a:gd name="T22" fmla="*/ 4 w 144"/>
                  <a:gd name="T23" fmla="*/ 122 h 158"/>
                  <a:gd name="T24" fmla="*/ 23 w 144"/>
                  <a:gd name="T25" fmla="*/ 143 h 158"/>
                  <a:gd name="T26" fmla="*/ 67 w 144"/>
                  <a:gd name="T27" fmla="*/ 158 h 158"/>
                  <a:gd name="T28" fmla="*/ 67 w 144"/>
                  <a:gd name="T29" fmla="*/ 158 h 158"/>
                  <a:gd name="T30" fmla="*/ 69 w 144"/>
                  <a:gd name="T31" fmla="*/ 158 h 158"/>
                  <a:gd name="T32" fmla="*/ 114 w 144"/>
                  <a:gd name="T33" fmla="*/ 141 h 158"/>
                  <a:gd name="T34" fmla="*/ 144 w 144"/>
                  <a:gd name="T35" fmla="*/ 78 h 158"/>
                  <a:gd name="T36" fmla="*/ 142 w 144"/>
                  <a:gd name="T37" fmla="*/ 59 h 158"/>
                  <a:gd name="T38" fmla="*/ 110 w 144"/>
                  <a:gd name="T39" fmla="*/ 9 h 158"/>
                  <a:gd name="T40" fmla="*/ 91 w 144"/>
                  <a:gd name="T41" fmla="*/ 2 h 158"/>
                  <a:gd name="T42" fmla="*/ 92 w 144"/>
                  <a:gd name="T43" fmla="*/ 0 h 158"/>
                  <a:gd name="T44" fmla="*/ 91 w 144"/>
                  <a:gd name="T45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4" h="158">
                    <a:moveTo>
                      <a:pt x="91" y="0"/>
                    </a:moveTo>
                    <a:cubicBezTo>
                      <a:pt x="90" y="3"/>
                      <a:pt x="88" y="7"/>
                      <a:pt x="85" y="11"/>
                    </a:cubicBezTo>
                    <a:cubicBezTo>
                      <a:pt x="88" y="12"/>
                      <a:pt x="91" y="13"/>
                      <a:pt x="94" y="14"/>
                    </a:cubicBezTo>
                    <a:cubicBezTo>
                      <a:pt x="117" y="25"/>
                      <a:pt x="133" y="49"/>
                      <a:pt x="132" y="77"/>
                    </a:cubicBezTo>
                    <a:cubicBezTo>
                      <a:pt x="132" y="81"/>
                      <a:pt x="132" y="85"/>
                      <a:pt x="131" y="88"/>
                    </a:cubicBezTo>
                    <a:cubicBezTo>
                      <a:pt x="130" y="97"/>
                      <a:pt x="127" y="105"/>
                      <a:pt x="123" y="112"/>
                    </a:cubicBezTo>
                    <a:cubicBezTo>
                      <a:pt x="112" y="132"/>
                      <a:pt x="91" y="145"/>
                      <a:pt x="67" y="145"/>
                    </a:cubicBezTo>
                    <a:cubicBezTo>
                      <a:pt x="67" y="145"/>
                      <a:pt x="67" y="145"/>
                      <a:pt x="67" y="145"/>
                    </a:cubicBezTo>
                    <a:cubicBezTo>
                      <a:pt x="44" y="145"/>
                      <a:pt x="24" y="132"/>
                      <a:pt x="13" y="114"/>
                    </a:cubicBezTo>
                    <a:cubicBezTo>
                      <a:pt x="11" y="111"/>
                      <a:pt x="9" y="108"/>
                      <a:pt x="8" y="105"/>
                    </a:cubicBezTo>
                    <a:cubicBezTo>
                      <a:pt x="5" y="108"/>
                      <a:pt x="2" y="112"/>
                      <a:pt x="0" y="115"/>
                    </a:cubicBezTo>
                    <a:cubicBezTo>
                      <a:pt x="1" y="117"/>
                      <a:pt x="2" y="120"/>
                      <a:pt x="4" y="122"/>
                    </a:cubicBezTo>
                    <a:cubicBezTo>
                      <a:pt x="9" y="130"/>
                      <a:pt x="15" y="137"/>
                      <a:pt x="23" y="143"/>
                    </a:cubicBezTo>
                    <a:cubicBezTo>
                      <a:pt x="35" y="152"/>
                      <a:pt x="50" y="158"/>
                      <a:pt x="67" y="158"/>
                    </a:cubicBezTo>
                    <a:cubicBezTo>
                      <a:pt x="67" y="158"/>
                      <a:pt x="67" y="158"/>
                      <a:pt x="67" y="158"/>
                    </a:cubicBezTo>
                    <a:cubicBezTo>
                      <a:pt x="68" y="158"/>
                      <a:pt x="68" y="158"/>
                      <a:pt x="69" y="158"/>
                    </a:cubicBezTo>
                    <a:cubicBezTo>
                      <a:pt x="86" y="157"/>
                      <a:pt x="102" y="151"/>
                      <a:pt x="114" y="141"/>
                    </a:cubicBezTo>
                    <a:cubicBezTo>
                      <a:pt x="132" y="126"/>
                      <a:pt x="144" y="103"/>
                      <a:pt x="144" y="78"/>
                    </a:cubicBezTo>
                    <a:cubicBezTo>
                      <a:pt x="144" y="71"/>
                      <a:pt x="144" y="65"/>
                      <a:pt x="142" y="59"/>
                    </a:cubicBezTo>
                    <a:cubicBezTo>
                      <a:pt x="138" y="39"/>
                      <a:pt x="126" y="21"/>
                      <a:pt x="110" y="9"/>
                    </a:cubicBezTo>
                    <a:cubicBezTo>
                      <a:pt x="103" y="8"/>
                      <a:pt x="97" y="5"/>
                      <a:pt x="91" y="2"/>
                    </a:cubicBezTo>
                    <a:cubicBezTo>
                      <a:pt x="91" y="1"/>
                      <a:pt x="91" y="1"/>
                      <a:pt x="92" y="0"/>
                    </a:cubicBezTo>
                    <a:cubicBezTo>
                      <a:pt x="92" y="0"/>
                      <a:pt x="91" y="0"/>
                      <a:pt x="9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1" name="Freeform 419"/>
              <p:cNvSpPr>
                <a:spLocks noEditPoints="1"/>
              </p:cNvSpPr>
              <p:nvPr/>
            </p:nvSpPr>
            <p:spPr bwMode="auto">
              <a:xfrm>
                <a:off x="6978" y="3714"/>
                <a:ext cx="56" cy="79"/>
              </a:xfrm>
              <a:custGeom>
                <a:avLst/>
                <a:gdLst>
                  <a:gd name="T0" fmla="*/ 51 w 112"/>
                  <a:gd name="T1" fmla="*/ 8 h 160"/>
                  <a:gd name="T2" fmla="*/ 50 w 112"/>
                  <a:gd name="T3" fmla="*/ 12 h 160"/>
                  <a:gd name="T4" fmla="*/ 59 w 112"/>
                  <a:gd name="T5" fmla="*/ 15 h 160"/>
                  <a:gd name="T6" fmla="*/ 100 w 112"/>
                  <a:gd name="T7" fmla="*/ 80 h 160"/>
                  <a:gd name="T8" fmla="*/ 35 w 112"/>
                  <a:gd name="T9" fmla="*/ 148 h 160"/>
                  <a:gd name="T10" fmla="*/ 34 w 112"/>
                  <a:gd name="T11" fmla="*/ 148 h 160"/>
                  <a:gd name="T12" fmla="*/ 13 w 112"/>
                  <a:gd name="T13" fmla="*/ 144 h 160"/>
                  <a:gd name="T14" fmla="*/ 5 w 112"/>
                  <a:gd name="T15" fmla="*/ 140 h 160"/>
                  <a:gd name="T16" fmla="*/ 1 w 112"/>
                  <a:gd name="T17" fmla="*/ 149 h 160"/>
                  <a:gd name="T18" fmla="*/ 0 w 112"/>
                  <a:gd name="T19" fmla="*/ 151 h 160"/>
                  <a:gd name="T20" fmla="*/ 19 w 112"/>
                  <a:gd name="T21" fmla="*/ 158 h 160"/>
                  <a:gd name="T22" fmla="*/ 34 w 112"/>
                  <a:gd name="T23" fmla="*/ 160 h 160"/>
                  <a:gd name="T24" fmla="*/ 35 w 112"/>
                  <a:gd name="T25" fmla="*/ 160 h 160"/>
                  <a:gd name="T26" fmla="*/ 78 w 112"/>
                  <a:gd name="T27" fmla="*/ 146 h 160"/>
                  <a:gd name="T28" fmla="*/ 112 w 112"/>
                  <a:gd name="T29" fmla="*/ 80 h 160"/>
                  <a:gd name="T30" fmla="*/ 112 w 112"/>
                  <a:gd name="T31" fmla="*/ 76 h 160"/>
                  <a:gd name="T32" fmla="*/ 91 w 112"/>
                  <a:gd name="T33" fmla="*/ 24 h 160"/>
                  <a:gd name="T34" fmla="*/ 51 w 112"/>
                  <a:gd name="T35" fmla="*/ 8 h 160"/>
                  <a:gd name="T36" fmla="*/ 51 w 112"/>
                  <a:gd name="T37" fmla="*/ 0 h 160"/>
                  <a:gd name="T38" fmla="*/ 51 w 112"/>
                  <a:gd name="T39" fmla="*/ 3 h 160"/>
                  <a:gd name="T40" fmla="*/ 52 w 112"/>
                  <a:gd name="T41" fmla="*/ 0 h 160"/>
                  <a:gd name="T42" fmla="*/ 51 w 112"/>
                  <a:gd name="T43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" h="160">
                    <a:moveTo>
                      <a:pt x="51" y="8"/>
                    </a:moveTo>
                    <a:cubicBezTo>
                      <a:pt x="51" y="9"/>
                      <a:pt x="51" y="11"/>
                      <a:pt x="50" y="12"/>
                    </a:cubicBezTo>
                    <a:cubicBezTo>
                      <a:pt x="53" y="13"/>
                      <a:pt x="56" y="14"/>
                      <a:pt x="59" y="15"/>
                    </a:cubicBezTo>
                    <a:cubicBezTo>
                      <a:pt x="83" y="26"/>
                      <a:pt x="100" y="51"/>
                      <a:pt x="100" y="80"/>
                    </a:cubicBezTo>
                    <a:cubicBezTo>
                      <a:pt x="100" y="117"/>
                      <a:pt x="71" y="148"/>
                      <a:pt x="35" y="148"/>
                    </a:cubicBezTo>
                    <a:cubicBezTo>
                      <a:pt x="35" y="148"/>
                      <a:pt x="35" y="148"/>
                      <a:pt x="34" y="148"/>
                    </a:cubicBezTo>
                    <a:cubicBezTo>
                      <a:pt x="27" y="148"/>
                      <a:pt x="20" y="146"/>
                      <a:pt x="13" y="144"/>
                    </a:cubicBezTo>
                    <a:cubicBezTo>
                      <a:pt x="10" y="143"/>
                      <a:pt x="8" y="141"/>
                      <a:pt x="5" y="140"/>
                    </a:cubicBezTo>
                    <a:cubicBezTo>
                      <a:pt x="4" y="143"/>
                      <a:pt x="2" y="146"/>
                      <a:pt x="1" y="149"/>
                    </a:cubicBezTo>
                    <a:cubicBezTo>
                      <a:pt x="0" y="150"/>
                      <a:pt x="0" y="150"/>
                      <a:pt x="0" y="151"/>
                    </a:cubicBezTo>
                    <a:cubicBezTo>
                      <a:pt x="6" y="154"/>
                      <a:pt x="12" y="157"/>
                      <a:pt x="19" y="158"/>
                    </a:cubicBezTo>
                    <a:cubicBezTo>
                      <a:pt x="24" y="160"/>
                      <a:pt x="29" y="160"/>
                      <a:pt x="34" y="160"/>
                    </a:cubicBezTo>
                    <a:cubicBezTo>
                      <a:pt x="35" y="160"/>
                      <a:pt x="35" y="160"/>
                      <a:pt x="35" y="160"/>
                    </a:cubicBezTo>
                    <a:cubicBezTo>
                      <a:pt x="51" y="160"/>
                      <a:pt x="66" y="155"/>
                      <a:pt x="78" y="146"/>
                    </a:cubicBezTo>
                    <a:cubicBezTo>
                      <a:pt x="98" y="132"/>
                      <a:pt x="112" y="107"/>
                      <a:pt x="112" y="80"/>
                    </a:cubicBezTo>
                    <a:cubicBezTo>
                      <a:pt x="112" y="79"/>
                      <a:pt x="112" y="77"/>
                      <a:pt x="112" y="76"/>
                    </a:cubicBezTo>
                    <a:cubicBezTo>
                      <a:pt x="111" y="56"/>
                      <a:pt x="103" y="38"/>
                      <a:pt x="91" y="24"/>
                    </a:cubicBezTo>
                    <a:cubicBezTo>
                      <a:pt x="76" y="22"/>
                      <a:pt x="62" y="17"/>
                      <a:pt x="51" y="8"/>
                    </a:cubicBezTo>
                    <a:moveTo>
                      <a:pt x="51" y="0"/>
                    </a:moveTo>
                    <a:cubicBezTo>
                      <a:pt x="51" y="1"/>
                      <a:pt x="51" y="2"/>
                      <a:pt x="51" y="3"/>
                    </a:cubicBezTo>
                    <a:cubicBezTo>
                      <a:pt x="52" y="2"/>
                      <a:pt x="52" y="1"/>
                      <a:pt x="52" y="0"/>
                    </a:cubicBezTo>
                    <a:cubicBezTo>
                      <a:pt x="52" y="0"/>
                      <a:pt x="52" y="0"/>
                      <a:pt x="5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2" name="Freeform 420"/>
              <p:cNvSpPr/>
              <p:nvPr/>
            </p:nvSpPr>
            <p:spPr bwMode="auto">
              <a:xfrm>
                <a:off x="7003" y="3646"/>
                <a:ext cx="61" cy="80"/>
              </a:xfrm>
              <a:custGeom>
                <a:avLst/>
                <a:gdLst>
                  <a:gd name="T0" fmla="*/ 41 w 124"/>
                  <a:gd name="T1" fmla="*/ 0 h 162"/>
                  <a:gd name="T2" fmla="*/ 21 w 124"/>
                  <a:gd name="T3" fmla="*/ 5 h 162"/>
                  <a:gd name="T4" fmla="*/ 13 w 124"/>
                  <a:gd name="T5" fmla="*/ 8 h 162"/>
                  <a:gd name="T6" fmla="*/ 12 w 124"/>
                  <a:gd name="T7" fmla="*/ 23 h 162"/>
                  <a:gd name="T8" fmla="*/ 21 w 124"/>
                  <a:gd name="T9" fmla="*/ 18 h 162"/>
                  <a:gd name="T10" fmla="*/ 47 w 124"/>
                  <a:gd name="T11" fmla="*/ 12 h 162"/>
                  <a:gd name="T12" fmla="*/ 48 w 124"/>
                  <a:gd name="T13" fmla="*/ 12 h 162"/>
                  <a:gd name="T14" fmla="*/ 112 w 124"/>
                  <a:gd name="T15" fmla="*/ 82 h 162"/>
                  <a:gd name="T16" fmla="*/ 47 w 124"/>
                  <a:gd name="T17" fmla="*/ 149 h 162"/>
                  <a:gd name="T18" fmla="*/ 47 w 124"/>
                  <a:gd name="T19" fmla="*/ 149 h 162"/>
                  <a:gd name="T20" fmla="*/ 12 w 124"/>
                  <a:gd name="T21" fmla="*/ 139 h 162"/>
                  <a:gd name="T22" fmla="*/ 4 w 124"/>
                  <a:gd name="T23" fmla="*/ 132 h 162"/>
                  <a:gd name="T24" fmla="*/ 2 w 124"/>
                  <a:gd name="T25" fmla="*/ 138 h 162"/>
                  <a:gd name="T26" fmla="*/ 1 w 124"/>
                  <a:gd name="T27" fmla="*/ 141 h 162"/>
                  <a:gd name="T28" fmla="*/ 0 w 124"/>
                  <a:gd name="T29" fmla="*/ 145 h 162"/>
                  <a:gd name="T30" fmla="*/ 1 w 124"/>
                  <a:gd name="T31" fmla="*/ 146 h 162"/>
                  <a:gd name="T32" fmla="*/ 41 w 124"/>
                  <a:gd name="T33" fmla="*/ 162 h 162"/>
                  <a:gd name="T34" fmla="*/ 46 w 124"/>
                  <a:gd name="T35" fmla="*/ 162 h 162"/>
                  <a:gd name="T36" fmla="*/ 47 w 124"/>
                  <a:gd name="T37" fmla="*/ 162 h 162"/>
                  <a:gd name="T38" fmla="*/ 96 w 124"/>
                  <a:gd name="T39" fmla="*/ 143 h 162"/>
                  <a:gd name="T40" fmla="*/ 124 w 124"/>
                  <a:gd name="T41" fmla="*/ 82 h 162"/>
                  <a:gd name="T42" fmla="*/ 124 w 124"/>
                  <a:gd name="T43" fmla="*/ 81 h 162"/>
                  <a:gd name="T44" fmla="*/ 90 w 124"/>
                  <a:gd name="T45" fmla="*/ 13 h 162"/>
                  <a:gd name="T46" fmla="*/ 87 w 124"/>
                  <a:gd name="T47" fmla="*/ 14 h 162"/>
                  <a:gd name="T48" fmla="*/ 86 w 124"/>
                  <a:gd name="T49" fmla="*/ 14 h 162"/>
                  <a:gd name="T50" fmla="*/ 41 w 12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4" h="162">
                    <a:moveTo>
                      <a:pt x="41" y="0"/>
                    </a:moveTo>
                    <a:cubicBezTo>
                      <a:pt x="34" y="1"/>
                      <a:pt x="27" y="2"/>
                      <a:pt x="21" y="5"/>
                    </a:cubicBezTo>
                    <a:cubicBezTo>
                      <a:pt x="18" y="6"/>
                      <a:pt x="16" y="7"/>
                      <a:pt x="13" y="8"/>
                    </a:cubicBezTo>
                    <a:cubicBezTo>
                      <a:pt x="13" y="13"/>
                      <a:pt x="13" y="18"/>
                      <a:pt x="12" y="23"/>
                    </a:cubicBezTo>
                    <a:cubicBezTo>
                      <a:pt x="15" y="21"/>
                      <a:pt x="18" y="19"/>
                      <a:pt x="21" y="18"/>
                    </a:cubicBezTo>
                    <a:cubicBezTo>
                      <a:pt x="29" y="14"/>
                      <a:pt x="38" y="12"/>
                      <a:pt x="47" y="12"/>
                    </a:cubicBezTo>
                    <a:cubicBezTo>
                      <a:pt x="47" y="12"/>
                      <a:pt x="48" y="12"/>
                      <a:pt x="48" y="12"/>
                    </a:cubicBezTo>
                    <a:cubicBezTo>
                      <a:pt x="84" y="13"/>
                      <a:pt x="112" y="44"/>
                      <a:pt x="112" y="82"/>
                    </a:cubicBezTo>
                    <a:cubicBezTo>
                      <a:pt x="112" y="119"/>
                      <a:pt x="83" y="149"/>
                      <a:pt x="47" y="149"/>
                    </a:cubicBezTo>
                    <a:cubicBezTo>
                      <a:pt x="47" y="149"/>
                      <a:pt x="47" y="149"/>
                      <a:pt x="47" y="149"/>
                    </a:cubicBezTo>
                    <a:cubicBezTo>
                      <a:pt x="34" y="149"/>
                      <a:pt x="22" y="145"/>
                      <a:pt x="12" y="139"/>
                    </a:cubicBezTo>
                    <a:cubicBezTo>
                      <a:pt x="9" y="137"/>
                      <a:pt x="6" y="134"/>
                      <a:pt x="4" y="132"/>
                    </a:cubicBezTo>
                    <a:cubicBezTo>
                      <a:pt x="3" y="134"/>
                      <a:pt x="3" y="136"/>
                      <a:pt x="2" y="138"/>
                    </a:cubicBezTo>
                    <a:cubicBezTo>
                      <a:pt x="2" y="139"/>
                      <a:pt x="2" y="140"/>
                      <a:pt x="1" y="141"/>
                    </a:cubicBezTo>
                    <a:cubicBezTo>
                      <a:pt x="1" y="142"/>
                      <a:pt x="1" y="144"/>
                      <a:pt x="0" y="145"/>
                    </a:cubicBezTo>
                    <a:cubicBezTo>
                      <a:pt x="0" y="145"/>
                      <a:pt x="1" y="145"/>
                      <a:pt x="1" y="146"/>
                    </a:cubicBezTo>
                    <a:cubicBezTo>
                      <a:pt x="12" y="155"/>
                      <a:pt x="26" y="160"/>
                      <a:pt x="41" y="162"/>
                    </a:cubicBezTo>
                    <a:cubicBezTo>
                      <a:pt x="43" y="162"/>
                      <a:pt x="45" y="162"/>
                      <a:pt x="46" y="162"/>
                    </a:cubicBezTo>
                    <a:cubicBezTo>
                      <a:pt x="47" y="162"/>
                      <a:pt x="47" y="162"/>
                      <a:pt x="47" y="162"/>
                    </a:cubicBezTo>
                    <a:cubicBezTo>
                      <a:pt x="66" y="162"/>
                      <a:pt x="83" y="155"/>
                      <a:pt x="96" y="143"/>
                    </a:cubicBezTo>
                    <a:cubicBezTo>
                      <a:pt x="113" y="128"/>
                      <a:pt x="124" y="106"/>
                      <a:pt x="124" y="82"/>
                    </a:cubicBezTo>
                    <a:cubicBezTo>
                      <a:pt x="124" y="82"/>
                      <a:pt x="124" y="81"/>
                      <a:pt x="124" y="81"/>
                    </a:cubicBezTo>
                    <a:cubicBezTo>
                      <a:pt x="124" y="53"/>
                      <a:pt x="110" y="28"/>
                      <a:pt x="90" y="13"/>
                    </a:cubicBezTo>
                    <a:cubicBezTo>
                      <a:pt x="89" y="14"/>
                      <a:pt x="88" y="14"/>
                      <a:pt x="87" y="14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69" y="13"/>
                      <a:pt x="54" y="8"/>
                      <a:pt x="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3" name="Freeform 421"/>
              <p:cNvSpPr>
                <a:spLocks noEditPoints="1"/>
              </p:cNvSpPr>
              <p:nvPr/>
            </p:nvSpPr>
            <p:spPr bwMode="auto">
              <a:xfrm>
                <a:off x="7005" y="3573"/>
                <a:ext cx="82" cy="80"/>
              </a:xfrm>
              <a:custGeom>
                <a:avLst/>
                <a:gdLst>
                  <a:gd name="T0" fmla="*/ 83 w 167"/>
                  <a:gd name="T1" fmla="*/ 150 h 163"/>
                  <a:gd name="T2" fmla="*/ 83 w 167"/>
                  <a:gd name="T3" fmla="*/ 150 h 163"/>
                  <a:gd name="T4" fmla="*/ 13 w 167"/>
                  <a:gd name="T5" fmla="*/ 81 h 163"/>
                  <a:gd name="T6" fmla="*/ 83 w 167"/>
                  <a:gd name="T7" fmla="*/ 13 h 163"/>
                  <a:gd name="T8" fmla="*/ 84 w 167"/>
                  <a:gd name="T9" fmla="*/ 13 h 163"/>
                  <a:gd name="T10" fmla="*/ 154 w 167"/>
                  <a:gd name="T11" fmla="*/ 82 h 163"/>
                  <a:gd name="T12" fmla="*/ 83 w 167"/>
                  <a:gd name="T13" fmla="*/ 150 h 163"/>
                  <a:gd name="T14" fmla="*/ 83 w 167"/>
                  <a:gd name="T15" fmla="*/ 0 h 163"/>
                  <a:gd name="T16" fmla="*/ 35 w 167"/>
                  <a:gd name="T17" fmla="*/ 16 h 163"/>
                  <a:gd name="T18" fmla="*/ 12 w 167"/>
                  <a:gd name="T19" fmla="*/ 39 h 163"/>
                  <a:gd name="T20" fmla="*/ 1 w 167"/>
                  <a:gd name="T21" fmla="*/ 67 h 163"/>
                  <a:gd name="T22" fmla="*/ 0 w 167"/>
                  <a:gd name="T23" fmla="*/ 81 h 163"/>
                  <a:gd name="T24" fmla="*/ 15 w 167"/>
                  <a:gd name="T25" fmla="*/ 127 h 163"/>
                  <a:gd name="T26" fmla="*/ 38 w 167"/>
                  <a:gd name="T27" fmla="*/ 149 h 163"/>
                  <a:gd name="T28" fmla="*/ 83 w 167"/>
                  <a:gd name="T29" fmla="*/ 163 h 163"/>
                  <a:gd name="T30" fmla="*/ 84 w 167"/>
                  <a:gd name="T31" fmla="*/ 163 h 163"/>
                  <a:gd name="T32" fmla="*/ 87 w 167"/>
                  <a:gd name="T33" fmla="*/ 162 h 163"/>
                  <a:gd name="T34" fmla="*/ 159 w 167"/>
                  <a:gd name="T35" fmla="*/ 116 h 163"/>
                  <a:gd name="T36" fmla="*/ 167 w 167"/>
                  <a:gd name="T37" fmla="*/ 82 h 163"/>
                  <a:gd name="T38" fmla="*/ 167 w 167"/>
                  <a:gd name="T39" fmla="*/ 79 h 163"/>
                  <a:gd name="T40" fmla="*/ 84 w 167"/>
                  <a:gd name="T41" fmla="*/ 0 h 163"/>
                  <a:gd name="T42" fmla="*/ 83 w 167"/>
                  <a:gd name="T43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7" h="163">
                    <a:moveTo>
                      <a:pt x="83" y="150"/>
                    </a:moveTo>
                    <a:cubicBezTo>
                      <a:pt x="83" y="150"/>
                      <a:pt x="83" y="150"/>
                      <a:pt x="83" y="150"/>
                    </a:cubicBezTo>
                    <a:cubicBezTo>
                      <a:pt x="44" y="150"/>
                      <a:pt x="13" y="119"/>
                      <a:pt x="13" y="81"/>
                    </a:cubicBezTo>
                    <a:cubicBezTo>
                      <a:pt x="13" y="43"/>
                      <a:pt x="45" y="13"/>
                      <a:pt x="83" y="13"/>
                    </a:cubicBezTo>
                    <a:cubicBezTo>
                      <a:pt x="83" y="13"/>
                      <a:pt x="84" y="13"/>
                      <a:pt x="84" y="13"/>
                    </a:cubicBezTo>
                    <a:cubicBezTo>
                      <a:pt x="123" y="13"/>
                      <a:pt x="154" y="44"/>
                      <a:pt x="154" y="82"/>
                    </a:cubicBezTo>
                    <a:cubicBezTo>
                      <a:pt x="153" y="120"/>
                      <a:pt x="122" y="150"/>
                      <a:pt x="83" y="150"/>
                    </a:cubicBezTo>
                    <a:moveTo>
                      <a:pt x="83" y="0"/>
                    </a:moveTo>
                    <a:cubicBezTo>
                      <a:pt x="65" y="0"/>
                      <a:pt x="49" y="6"/>
                      <a:pt x="35" y="16"/>
                    </a:cubicBezTo>
                    <a:cubicBezTo>
                      <a:pt x="29" y="25"/>
                      <a:pt x="21" y="33"/>
                      <a:pt x="12" y="39"/>
                    </a:cubicBezTo>
                    <a:cubicBezTo>
                      <a:pt x="7" y="48"/>
                      <a:pt x="3" y="57"/>
                      <a:pt x="1" y="67"/>
                    </a:cubicBezTo>
                    <a:cubicBezTo>
                      <a:pt x="1" y="71"/>
                      <a:pt x="0" y="76"/>
                      <a:pt x="0" y="81"/>
                    </a:cubicBezTo>
                    <a:cubicBezTo>
                      <a:pt x="0" y="98"/>
                      <a:pt x="5" y="114"/>
                      <a:pt x="15" y="127"/>
                    </a:cubicBezTo>
                    <a:cubicBezTo>
                      <a:pt x="21" y="136"/>
                      <a:pt x="29" y="143"/>
                      <a:pt x="38" y="149"/>
                    </a:cubicBezTo>
                    <a:cubicBezTo>
                      <a:pt x="51" y="157"/>
                      <a:pt x="66" y="162"/>
                      <a:pt x="83" y="163"/>
                    </a:cubicBezTo>
                    <a:cubicBezTo>
                      <a:pt x="83" y="163"/>
                      <a:pt x="83" y="163"/>
                      <a:pt x="84" y="163"/>
                    </a:cubicBezTo>
                    <a:cubicBezTo>
                      <a:pt x="85" y="163"/>
                      <a:pt x="86" y="163"/>
                      <a:pt x="87" y="162"/>
                    </a:cubicBezTo>
                    <a:cubicBezTo>
                      <a:pt x="119" y="161"/>
                      <a:pt x="146" y="143"/>
                      <a:pt x="159" y="116"/>
                    </a:cubicBezTo>
                    <a:cubicBezTo>
                      <a:pt x="164" y="106"/>
                      <a:pt x="167" y="94"/>
                      <a:pt x="167" y="82"/>
                    </a:cubicBezTo>
                    <a:cubicBezTo>
                      <a:pt x="167" y="81"/>
                      <a:pt x="167" y="80"/>
                      <a:pt x="167" y="79"/>
                    </a:cubicBezTo>
                    <a:cubicBezTo>
                      <a:pt x="165" y="36"/>
                      <a:pt x="129" y="1"/>
                      <a:pt x="84" y="0"/>
                    </a:cubicBezTo>
                    <a:cubicBezTo>
                      <a:pt x="84" y="0"/>
                      <a:pt x="84" y="0"/>
                      <a:pt x="8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4" name="Freeform 422"/>
              <p:cNvSpPr/>
              <p:nvPr/>
            </p:nvSpPr>
            <p:spPr bwMode="auto">
              <a:xfrm>
                <a:off x="7308" y="3672"/>
                <a:ext cx="73" cy="73"/>
              </a:xfrm>
              <a:custGeom>
                <a:avLst/>
                <a:gdLst>
                  <a:gd name="T0" fmla="*/ 32 w 149"/>
                  <a:gd name="T1" fmla="*/ 0 h 147"/>
                  <a:gd name="T2" fmla="*/ 18 w 149"/>
                  <a:gd name="T3" fmla="*/ 14 h 147"/>
                  <a:gd name="T4" fmla="*/ 0 w 149"/>
                  <a:gd name="T5" fmla="*/ 65 h 147"/>
                  <a:gd name="T6" fmla="*/ 3 w 149"/>
                  <a:gd name="T7" fmla="*/ 87 h 147"/>
                  <a:gd name="T8" fmla="*/ 38 w 149"/>
                  <a:gd name="T9" fmla="*/ 136 h 147"/>
                  <a:gd name="T10" fmla="*/ 67 w 149"/>
                  <a:gd name="T11" fmla="*/ 146 h 147"/>
                  <a:gd name="T12" fmla="*/ 76 w 149"/>
                  <a:gd name="T13" fmla="*/ 147 h 147"/>
                  <a:gd name="T14" fmla="*/ 77 w 149"/>
                  <a:gd name="T15" fmla="*/ 147 h 147"/>
                  <a:gd name="T16" fmla="*/ 113 w 149"/>
                  <a:gd name="T17" fmla="*/ 137 h 147"/>
                  <a:gd name="T18" fmla="*/ 143 w 149"/>
                  <a:gd name="T19" fmla="*/ 107 h 147"/>
                  <a:gd name="T20" fmla="*/ 148 w 149"/>
                  <a:gd name="T21" fmla="*/ 98 h 147"/>
                  <a:gd name="T22" fmla="*/ 149 w 149"/>
                  <a:gd name="T23" fmla="*/ 94 h 147"/>
                  <a:gd name="T24" fmla="*/ 140 w 149"/>
                  <a:gd name="T25" fmla="*/ 82 h 147"/>
                  <a:gd name="T26" fmla="*/ 138 w 149"/>
                  <a:gd name="T27" fmla="*/ 89 h 147"/>
                  <a:gd name="T28" fmla="*/ 135 w 149"/>
                  <a:gd name="T29" fmla="*/ 97 h 147"/>
                  <a:gd name="T30" fmla="*/ 77 w 149"/>
                  <a:gd name="T31" fmla="*/ 134 h 147"/>
                  <a:gd name="T32" fmla="*/ 76 w 149"/>
                  <a:gd name="T33" fmla="*/ 134 h 147"/>
                  <a:gd name="T34" fmla="*/ 12 w 149"/>
                  <a:gd name="T35" fmla="*/ 65 h 147"/>
                  <a:gd name="T36" fmla="*/ 30 w 149"/>
                  <a:gd name="T37" fmla="*/ 19 h 147"/>
                  <a:gd name="T38" fmla="*/ 44 w 149"/>
                  <a:gd name="T39" fmla="*/ 7 h 147"/>
                  <a:gd name="T40" fmla="*/ 43 w 149"/>
                  <a:gd name="T41" fmla="*/ 7 h 147"/>
                  <a:gd name="T42" fmla="*/ 32 w 149"/>
                  <a:gd name="T43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9" h="147">
                    <a:moveTo>
                      <a:pt x="32" y="0"/>
                    </a:moveTo>
                    <a:cubicBezTo>
                      <a:pt x="27" y="4"/>
                      <a:pt x="22" y="9"/>
                      <a:pt x="18" y="14"/>
                    </a:cubicBezTo>
                    <a:cubicBezTo>
                      <a:pt x="7" y="28"/>
                      <a:pt x="0" y="46"/>
                      <a:pt x="0" y="65"/>
                    </a:cubicBezTo>
                    <a:cubicBezTo>
                      <a:pt x="0" y="73"/>
                      <a:pt x="1" y="80"/>
                      <a:pt x="3" y="87"/>
                    </a:cubicBezTo>
                    <a:cubicBezTo>
                      <a:pt x="8" y="108"/>
                      <a:pt x="21" y="125"/>
                      <a:pt x="38" y="136"/>
                    </a:cubicBezTo>
                    <a:cubicBezTo>
                      <a:pt x="47" y="141"/>
                      <a:pt x="57" y="145"/>
                      <a:pt x="67" y="146"/>
                    </a:cubicBezTo>
                    <a:cubicBezTo>
                      <a:pt x="70" y="147"/>
                      <a:pt x="73" y="147"/>
                      <a:pt x="76" y="147"/>
                    </a:cubicBezTo>
                    <a:cubicBezTo>
                      <a:pt x="76" y="147"/>
                      <a:pt x="77" y="147"/>
                      <a:pt x="77" y="147"/>
                    </a:cubicBezTo>
                    <a:cubicBezTo>
                      <a:pt x="90" y="147"/>
                      <a:pt x="102" y="143"/>
                      <a:pt x="113" y="137"/>
                    </a:cubicBezTo>
                    <a:cubicBezTo>
                      <a:pt x="126" y="130"/>
                      <a:pt x="136" y="120"/>
                      <a:pt x="143" y="107"/>
                    </a:cubicBezTo>
                    <a:cubicBezTo>
                      <a:pt x="145" y="104"/>
                      <a:pt x="146" y="101"/>
                      <a:pt x="148" y="98"/>
                    </a:cubicBezTo>
                    <a:cubicBezTo>
                      <a:pt x="148" y="97"/>
                      <a:pt x="148" y="95"/>
                      <a:pt x="149" y="94"/>
                    </a:cubicBezTo>
                    <a:cubicBezTo>
                      <a:pt x="145" y="91"/>
                      <a:pt x="142" y="87"/>
                      <a:pt x="140" y="82"/>
                    </a:cubicBezTo>
                    <a:cubicBezTo>
                      <a:pt x="140" y="84"/>
                      <a:pt x="139" y="87"/>
                      <a:pt x="138" y="89"/>
                    </a:cubicBezTo>
                    <a:cubicBezTo>
                      <a:pt x="137" y="92"/>
                      <a:pt x="136" y="95"/>
                      <a:pt x="135" y="97"/>
                    </a:cubicBezTo>
                    <a:cubicBezTo>
                      <a:pt x="124" y="119"/>
                      <a:pt x="102" y="134"/>
                      <a:pt x="77" y="134"/>
                    </a:cubicBezTo>
                    <a:cubicBezTo>
                      <a:pt x="77" y="134"/>
                      <a:pt x="77" y="134"/>
                      <a:pt x="76" y="134"/>
                    </a:cubicBezTo>
                    <a:cubicBezTo>
                      <a:pt x="40" y="134"/>
                      <a:pt x="12" y="103"/>
                      <a:pt x="12" y="65"/>
                    </a:cubicBezTo>
                    <a:cubicBezTo>
                      <a:pt x="12" y="47"/>
                      <a:pt x="19" y="31"/>
                      <a:pt x="30" y="19"/>
                    </a:cubicBezTo>
                    <a:cubicBezTo>
                      <a:pt x="34" y="14"/>
                      <a:pt x="39" y="10"/>
                      <a:pt x="44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39" y="5"/>
                      <a:pt x="35" y="4"/>
                      <a:pt x="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5" name="Freeform 423"/>
              <p:cNvSpPr>
                <a:spLocks noEditPoints="1"/>
              </p:cNvSpPr>
              <p:nvPr/>
            </p:nvSpPr>
            <p:spPr bwMode="auto">
              <a:xfrm>
                <a:off x="7463" y="3864"/>
                <a:ext cx="76" cy="86"/>
              </a:xfrm>
              <a:custGeom>
                <a:avLst/>
                <a:gdLst>
                  <a:gd name="T0" fmla="*/ 76 w 154"/>
                  <a:gd name="T1" fmla="*/ 160 h 174"/>
                  <a:gd name="T2" fmla="*/ 76 w 154"/>
                  <a:gd name="T3" fmla="*/ 160 h 174"/>
                  <a:gd name="T4" fmla="*/ 12 w 154"/>
                  <a:gd name="T5" fmla="*/ 86 h 174"/>
                  <a:gd name="T6" fmla="*/ 77 w 154"/>
                  <a:gd name="T7" fmla="*/ 14 h 174"/>
                  <a:gd name="T8" fmla="*/ 77 w 154"/>
                  <a:gd name="T9" fmla="*/ 14 h 174"/>
                  <a:gd name="T10" fmla="*/ 142 w 154"/>
                  <a:gd name="T11" fmla="*/ 88 h 174"/>
                  <a:gd name="T12" fmla="*/ 76 w 154"/>
                  <a:gd name="T13" fmla="*/ 160 h 174"/>
                  <a:gd name="T14" fmla="*/ 77 w 154"/>
                  <a:gd name="T15" fmla="*/ 0 h 174"/>
                  <a:gd name="T16" fmla="*/ 53 w 154"/>
                  <a:gd name="T17" fmla="*/ 5 h 174"/>
                  <a:gd name="T18" fmla="*/ 0 w 154"/>
                  <a:gd name="T19" fmla="*/ 86 h 174"/>
                  <a:gd name="T20" fmla="*/ 28 w 154"/>
                  <a:gd name="T21" fmla="*/ 154 h 174"/>
                  <a:gd name="T22" fmla="*/ 49 w 154"/>
                  <a:gd name="T23" fmla="*/ 168 h 174"/>
                  <a:gd name="T24" fmla="*/ 76 w 154"/>
                  <a:gd name="T25" fmla="*/ 174 h 174"/>
                  <a:gd name="T26" fmla="*/ 77 w 154"/>
                  <a:gd name="T27" fmla="*/ 174 h 174"/>
                  <a:gd name="T28" fmla="*/ 153 w 154"/>
                  <a:gd name="T29" fmla="*/ 88 h 174"/>
                  <a:gd name="T30" fmla="*/ 88 w 154"/>
                  <a:gd name="T31" fmla="*/ 1 h 174"/>
                  <a:gd name="T32" fmla="*/ 77 w 154"/>
                  <a:gd name="T33" fmla="*/ 0 h 174"/>
                  <a:gd name="T34" fmla="*/ 77 w 154"/>
                  <a:gd name="T35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174">
                    <a:moveTo>
                      <a:pt x="76" y="160"/>
                    </a:moveTo>
                    <a:cubicBezTo>
                      <a:pt x="76" y="160"/>
                      <a:pt x="76" y="160"/>
                      <a:pt x="76" y="160"/>
                    </a:cubicBezTo>
                    <a:cubicBezTo>
                      <a:pt x="40" y="160"/>
                      <a:pt x="11" y="127"/>
                      <a:pt x="12" y="86"/>
                    </a:cubicBezTo>
                    <a:cubicBezTo>
                      <a:pt x="12" y="46"/>
                      <a:pt x="41" y="14"/>
                      <a:pt x="77" y="14"/>
                    </a:cubicBezTo>
                    <a:cubicBezTo>
                      <a:pt x="77" y="14"/>
                      <a:pt x="77" y="14"/>
                      <a:pt x="77" y="14"/>
                    </a:cubicBezTo>
                    <a:cubicBezTo>
                      <a:pt x="113" y="14"/>
                      <a:pt x="142" y="47"/>
                      <a:pt x="142" y="88"/>
                    </a:cubicBezTo>
                    <a:cubicBezTo>
                      <a:pt x="141" y="128"/>
                      <a:pt x="112" y="160"/>
                      <a:pt x="76" y="160"/>
                    </a:cubicBezTo>
                    <a:moveTo>
                      <a:pt x="77" y="0"/>
                    </a:moveTo>
                    <a:cubicBezTo>
                      <a:pt x="68" y="0"/>
                      <a:pt x="60" y="2"/>
                      <a:pt x="53" y="5"/>
                    </a:cubicBezTo>
                    <a:cubicBezTo>
                      <a:pt x="22" y="16"/>
                      <a:pt x="0" y="48"/>
                      <a:pt x="0" y="86"/>
                    </a:cubicBezTo>
                    <a:cubicBezTo>
                      <a:pt x="0" y="114"/>
                      <a:pt x="11" y="138"/>
                      <a:pt x="28" y="154"/>
                    </a:cubicBezTo>
                    <a:cubicBezTo>
                      <a:pt x="34" y="160"/>
                      <a:pt x="42" y="165"/>
                      <a:pt x="49" y="168"/>
                    </a:cubicBezTo>
                    <a:cubicBezTo>
                      <a:pt x="58" y="172"/>
                      <a:pt x="67" y="174"/>
                      <a:pt x="76" y="174"/>
                    </a:cubicBezTo>
                    <a:cubicBezTo>
                      <a:pt x="76" y="174"/>
                      <a:pt x="76" y="174"/>
                      <a:pt x="77" y="174"/>
                    </a:cubicBezTo>
                    <a:cubicBezTo>
                      <a:pt x="118" y="174"/>
                      <a:pt x="153" y="135"/>
                      <a:pt x="153" y="88"/>
                    </a:cubicBezTo>
                    <a:cubicBezTo>
                      <a:pt x="154" y="44"/>
                      <a:pt x="125" y="8"/>
                      <a:pt x="88" y="1"/>
                    </a:cubicBezTo>
                    <a:cubicBezTo>
                      <a:pt x="85" y="1"/>
                      <a:pt x="81" y="1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6" name="Freeform 424"/>
              <p:cNvSpPr>
                <a:spLocks noEditPoints="1"/>
              </p:cNvSpPr>
              <p:nvPr/>
            </p:nvSpPr>
            <p:spPr bwMode="auto">
              <a:xfrm>
                <a:off x="7470" y="4026"/>
                <a:ext cx="76" cy="91"/>
              </a:xfrm>
              <a:custGeom>
                <a:avLst/>
                <a:gdLst>
                  <a:gd name="T0" fmla="*/ 77 w 155"/>
                  <a:gd name="T1" fmla="*/ 170 h 184"/>
                  <a:gd name="T2" fmla="*/ 77 w 155"/>
                  <a:gd name="T3" fmla="*/ 170 h 184"/>
                  <a:gd name="T4" fmla="*/ 12 w 155"/>
                  <a:gd name="T5" fmla="*/ 91 h 184"/>
                  <a:gd name="T6" fmla="*/ 78 w 155"/>
                  <a:gd name="T7" fmla="*/ 14 h 184"/>
                  <a:gd name="T8" fmla="*/ 78 w 155"/>
                  <a:gd name="T9" fmla="*/ 14 h 184"/>
                  <a:gd name="T10" fmla="*/ 142 w 155"/>
                  <a:gd name="T11" fmla="*/ 93 h 184"/>
                  <a:gd name="T12" fmla="*/ 77 w 155"/>
                  <a:gd name="T13" fmla="*/ 170 h 184"/>
                  <a:gd name="T14" fmla="*/ 78 w 155"/>
                  <a:gd name="T15" fmla="*/ 0 h 184"/>
                  <a:gd name="T16" fmla="*/ 52 w 155"/>
                  <a:gd name="T17" fmla="*/ 5 h 184"/>
                  <a:gd name="T18" fmla="*/ 21 w 155"/>
                  <a:gd name="T19" fmla="*/ 30 h 184"/>
                  <a:gd name="T20" fmla="*/ 1 w 155"/>
                  <a:gd name="T21" fmla="*/ 91 h 184"/>
                  <a:gd name="T22" fmla="*/ 49 w 155"/>
                  <a:gd name="T23" fmla="*/ 177 h 184"/>
                  <a:gd name="T24" fmla="*/ 76 w 155"/>
                  <a:gd name="T25" fmla="*/ 184 h 184"/>
                  <a:gd name="T26" fmla="*/ 77 w 155"/>
                  <a:gd name="T27" fmla="*/ 184 h 184"/>
                  <a:gd name="T28" fmla="*/ 87 w 155"/>
                  <a:gd name="T29" fmla="*/ 183 h 184"/>
                  <a:gd name="T30" fmla="*/ 132 w 155"/>
                  <a:gd name="T31" fmla="*/ 156 h 184"/>
                  <a:gd name="T32" fmla="*/ 150 w 155"/>
                  <a:gd name="T33" fmla="*/ 122 h 184"/>
                  <a:gd name="T34" fmla="*/ 154 w 155"/>
                  <a:gd name="T35" fmla="*/ 93 h 184"/>
                  <a:gd name="T36" fmla="*/ 78 w 155"/>
                  <a:gd name="T37" fmla="*/ 0 h 184"/>
                  <a:gd name="T38" fmla="*/ 78 w 155"/>
                  <a:gd name="T39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5" h="184">
                    <a:moveTo>
                      <a:pt x="77" y="170"/>
                    </a:moveTo>
                    <a:cubicBezTo>
                      <a:pt x="77" y="170"/>
                      <a:pt x="77" y="170"/>
                      <a:pt x="77" y="170"/>
                    </a:cubicBezTo>
                    <a:cubicBezTo>
                      <a:pt x="41" y="169"/>
                      <a:pt x="12" y="134"/>
                      <a:pt x="12" y="91"/>
                    </a:cubicBezTo>
                    <a:cubicBezTo>
                      <a:pt x="13" y="49"/>
                      <a:pt x="42" y="14"/>
                      <a:pt x="78" y="14"/>
                    </a:cubicBezTo>
                    <a:cubicBezTo>
                      <a:pt x="78" y="14"/>
                      <a:pt x="78" y="14"/>
                      <a:pt x="78" y="14"/>
                    </a:cubicBezTo>
                    <a:cubicBezTo>
                      <a:pt x="114" y="15"/>
                      <a:pt x="143" y="50"/>
                      <a:pt x="142" y="93"/>
                    </a:cubicBezTo>
                    <a:cubicBezTo>
                      <a:pt x="142" y="135"/>
                      <a:pt x="113" y="170"/>
                      <a:pt x="77" y="170"/>
                    </a:cubicBezTo>
                    <a:moveTo>
                      <a:pt x="78" y="0"/>
                    </a:moveTo>
                    <a:cubicBezTo>
                      <a:pt x="69" y="0"/>
                      <a:pt x="60" y="2"/>
                      <a:pt x="52" y="5"/>
                    </a:cubicBezTo>
                    <a:cubicBezTo>
                      <a:pt x="40" y="10"/>
                      <a:pt x="29" y="19"/>
                      <a:pt x="21" y="30"/>
                    </a:cubicBezTo>
                    <a:cubicBezTo>
                      <a:pt x="8" y="46"/>
                      <a:pt x="1" y="68"/>
                      <a:pt x="1" y="91"/>
                    </a:cubicBezTo>
                    <a:cubicBezTo>
                      <a:pt x="0" y="130"/>
                      <a:pt x="20" y="164"/>
                      <a:pt x="49" y="177"/>
                    </a:cubicBezTo>
                    <a:cubicBezTo>
                      <a:pt x="58" y="181"/>
                      <a:pt x="67" y="184"/>
                      <a:pt x="76" y="184"/>
                    </a:cubicBezTo>
                    <a:cubicBezTo>
                      <a:pt x="77" y="184"/>
                      <a:pt x="77" y="184"/>
                      <a:pt x="77" y="184"/>
                    </a:cubicBezTo>
                    <a:cubicBezTo>
                      <a:pt x="80" y="184"/>
                      <a:pt x="84" y="184"/>
                      <a:pt x="87" y="183"/>
                    </a:cubicBezTo>
                    <a:cubicBezTo>
                      <a:pt x="104" y="180"/>
                      <a:pt x="120" y="171"/>
                      <a:pt x="132" y="156"/>
                    </a:cubicBezTo>
                    <a:cubicBezTo>
                      <a:pt x="140" y="147"/>
                      <a:pt x="146" y="135"/>
                      <a:pt x="150" y="122"/>
                    </a:cubicBezTo>
                    <a:cubicBezTo>
                      <a:pt x="152" y="113"/>
                      <a:pt x="154" y="103"/>
                      <a:pt x="154" y="93"/>
                    </a:cubicBezTo>
                    <a:cubicBezTo>
                      <a:pt x="155" y="42"/>
                      <a:pt x="121" y="1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7" name="Freeform 425"/>
              <p:cNvSpPr>
                <a:spLocks noEditPoints="1"/>
              </p:cNvSpPr>
              <p:nvPr/>
            </p:nvSpPr>
            <p:spPr bwMode="auto">
              <a:xfrm>
                <a:off x="7103" y="3847"/>
                <a:ext cx="76" cy="80"/>
              </a:xfrm>
              <a:custGeom>
                <a:avLst/>
                <a:gdLst>
                  <a:gd name="T0" fmla="*/ 152 w 153"/>
                  <a:gd name="T1" fmla="*/ 70 h 162"/>
                  <a:gd name="T2" fmla="*/ 150 w 153"/>
                  <a:gd name="T3" fmla="*/ 89 h 162"/>
                  <a:gd name="T4" fmla="*/ 151 w 153"/>
                  <a:gd name="T5" fmla="*/ 101 h 162"/>
                  <a:gd name="T6" fmla="*/ 153 w 153"/>
                  <a:gd name="T7" fmla="*/ 81 h 162"/>
                  <a:gd name="T8" fmla="*/ 152 w 153"/>
                  <a:gd name="T9" fmla="*/ 70 h 162"/>
                  <a:gd name="T10" fmla="*/ 76 w 153"/>
                  <a:gd name="T11" fmla="*/ 0 h 162"/>
                  <a:gd name="T12" fmla="*/ 52 w 153"/>
                  <a:gd name="T13" fmla="*/ 4 h 162"/>
                  <a:gd name="T14" fmla="*/ 9 w 153"/>
                  <a:gd name="T15" fmla="*/ 42 h 162"/>
                  <a:gd name="T16" fmla="*/ 9 w 153"/>
                  <a:gd name="T17" fmla="*/ 50 h 162"/>
                  <a:gd name="T18" fmla="*/ 0 w 153"/>
                  <a:gd name="T19" fmla="*/ 88 h 162"/>
                  <a:gd name="T20" fmla="*/ 16 w 153"/>
                  <a:gd name="T21" fmla="*/ 131 h 162"/>
                  <a:gd name="T22" fmla="*/ 31 w 153"/>
                  <a:gd name="T23" fmla="*/ 146 h 162"/>
                  <a:gd name="T24" fmla="*/ 76 w 153"/>
                  <a:gd name="T25" fmla="*/ 162 h 162"/>
                  <a:gd name="T26" fmla="*/ 76 w 153"/>
                  <a:gd name="T27" fmla="*/ 162 h 162"/>
                  <a:gd name="T28" fmla="*/ 143 w 153"/>
                  <a:gd name="T29" fmla="*/ 121 h 162"/>
                  <a:gd name="T30" fmla="*/ 139 w 153"/>
                  <a:gd name="T31" fmla="*/ 100 h 162"/>
                  <a:gd name="T32" fmla="*/ 76 w 153"/>
                  <a:gd name="T33" fmla="*/ 149 h 162"/>
                  <a:gd name="T34" fmla="*/ 76 w 153"/>
                  <a:gd name="T35" fmla="*/ 149 h 162"/>
                  <a:gd name="T36" fmla="*/ 32 w 153"/>
                  <a:gd name="T37" fmla="*/ 130 h 162"/>
                  <a:gd name="T38" fmla="*/ 30 w 153"/>
                  <a:gd name="T39" fmla="*/ 128 h 162"/>
                  <a:gd name="T40" fmla="*/ 11 w 153"/>
                  <a:gd name="T41" fmla="*/ 80 h 162"/>
                  <a:gd name="T42" fmla="*/ 76 w 153"/>
                  <a:gd name="T43" fmla="*/ 12 h 162"/>
                  <a:gd name="T44" fmla="*/ 77 w 153"/>
                  <a:gd name="T45" fmla="*/ 12 h 162"/>
                  <a:gd name="T46" fmla="*/ 140 w 153"/>
                  <a:gd name="T47" fmla="*/ 69 h 162"/>
                  <a:gd name="T48" fmla="*/ 147 w 153"/>
                  <a:gd name="T49" fmla="*/ 49 h 162"/>
                  <a:gd name="T50" fmla="*/ 99 w 153"/>
                  <a:gd name="T51" fmla="*/ 3 h 162"/>
                  <a:gd name="T52" fmla="*/ 77 w 153"/>
                  <a:gd name="T53" fmla="*/ 0 h 162"/>
                  <a:gd name="T54" fmla="*/ 76 w 153"/>
                  <a:gd name="T55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162">
                    <a:moveTo>
                      <a:pt x="152" y="70"/>
                    </a:moveTo>
                    <a:cubicBezTo>
                      <a:pt x="151" y="76"/>
                      <a:pt x="150" y="83"/>
                      <a:pt x="150" y="89"/>
                    </a:cubicBezTo>
                    <a:cubicBezTo>
                      <a:pt x="150" y="93"/>
                      <a:pt x="150" y="97"/>
                      <a:pt x="151" y="101"/>
                    </a:cubicBezTo>
                    <a:cubicBezTo>
                      <a:pt x="152" y="95"/>
                      <a:pt x="153" y="88"/>
                      <a:pt x="153" y="81"/>
                    </a:cubicBezTo>
                    <a:cubicBezTo>
                      <a:pt x="153" y="78"/>
                      <a:pt x="153" y="74"/>
                      <a:pt x="152" y="70"/>
                    </a:cubicBezTo>
                    <a:moveTo>
                      <a:pt x="76" y="0"/>
                    </a:moveTo>
                    <a:cubicBezTo>
                      <a:pt x="68" y="0"/>
                      <a:pt x="60" y="1"/>
                      <a:pt x="52" y="4"/>
                    </a:cubicBezTo>
                    <a:cubicBezTo>
                      <a:pt x="33" y="10"/>
                      <a:pt x="18" y="24"/>
                      <a:pt x="9" y="42"/>
                    </a:cubicBezTo>
                    <a:cubicBezTo>
                      <a:pt x="9" y="45"/>
                      <a:pt x="9" y="47"/>
                      <a:pt x="9" y="50"/>
                    </a:cubicBezTo>
                    <a:cubicBezTo>
                      <a:pt x="9" y="64"/>
                      <a:pt x="6" y="77"/>
                      <a:pt x="0" y="88"/>
                    </a:cubicBezTo>
                    <a:cubicBezTo>
                      <a:pt x="1" y="104"/>
                      <a:pt x="7" y="119"/>
                      <a:pt x="16" y="131"/>
                    </a:cubicBezTo>
                    <a:cubicBezTo>
                      <a:pt x="20" y="137"/>
                      <a:pt x="25" y="142"/>
                      <a:pt x="31" y="146"/>
                    </a:cubicBezTo>
                    <a:cubicBezTo>
                      <a:pt x="43" y="156"/>
                      <a:pt x="59" y="161"/>
                      <a:pt x="76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105" y="162"/>
                      <a:pt x="130" y="145"/>
                      <a:pt x="143" y="121"/>
                    </a:cubicBezTo>
                    <a:cubicBezTo>
                      <a:pt x="141" y="114"/>
                      <a:pt x="139" y="107"/>
                      <a:pt x="139" y="100"/>
                    </a:cubicBezTo>
                    <a:cubicBezTo>
                      <a:pt x="131" y="128"/>
                      <a:pt x="106" y="149"/>
                      <a:pt x="76" y="149"/>
                    </a:cubicBezTo>
                    <a:cubicBezTo>
                      <a:pt x="76" y="149"/>
                      <a:pt x="76" y="149"/>
                      <a:pt x="76" y="149"/>
                    </a:cubicBezTo>
                    <a:cubicBezTo>
                      <a:pt x="59" y="149"/>
                      <a:pt x="43" y="142"/>
                      <a:pt x="32" y="130"/>
                    </a:cubicBezTo>
                    <a:cubicBezTo>
                      <a:pt x="31" y="130"/>
                      <a:pt x="30" y="129"/>
                      <a:pt x="30" y="128"/>
                    </a:cubicBezTo>
                    <a:cubicBezTo>
                      <a:pt x="18" y="116"/>
                      <a:pt x="11" y="99"/>
                      <a:pt x="11" y="80"/>
                    </a:cubicBezTo>
                    <a:cubicBezTo>
                      <a:pt x="12" y="42"/>
                      <a:pt x="41" y="12"/>
                      <a:pt x="76" y="12"/>
                    </a:cubicBezTo>
                    <a:cubicBezTo>
                      <a:pt x="76" y="12"/>
                      <a:pt x="77" y="12"/>
                      <a:pt x="77" y="12"/>
                    </a:cubicBezTo>
                    <a:cubicBezTo>
                      <a:pt x="109" y="12"/>
                      <a:pt x="135" y="37"/>
                      <a:pt x="140" y="69"/>
                    </a:cubicBezTo>
                    <a:cubicBezTo>
                      <a:pt x="142" y="62"/>
                      <a:pt x="144" y="55"/>
                      <a:pt x="147" y="49"/>
                    </a:cubicBezTo>
                    <a:cubicBezTo>
                      <a:pt x="138" y="27"/>
                      <a:pt x="121" y="10"/>
                      <a:pt x="99" y="3"/>
                    </a:cubicBezTo>
                    <a:cubicBezTo>
                      <a:pt x="92" y="1"/>
                      <a:pt x="85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8" name="Freeform 426"/>
              <p:cNvSpPr/>
              <p:nvPr/>
            </p:nvSpPr>
            <p:spPr bwMode="auto">
              <a:xfrm>
                <a:off x="7032" y="3832"/>
                <a:ext cx="76" cy="74"/>
              </a:xfrm>
              <a:custGeom>
                <a:avLst/>
                <a:gdLst>
                  <a:gd name="T0" fmla="*/ 76 w 153"/>
                  <a:gd name="T1" fmla="*/ 0 h 151"/>
                  <a:gd name="T2" fmla="*/ 0 w 153"/>
                  <a:gd name="T3" fmla="*/ 73 h 151"/>
                  <a:gd name="T4" fmla="*/ 0 w 153"/>
                  <a:gd name="T5" fmla="*/ 80 h 151"/>
                  <a:gd name="T6" fmla="*/ 0 w 153"/>
                  <a:gd name="T7" fmla="*/ 89 h 151"/>
                  <a:gd name="T8" fmla="*/ 7 w 153"/>
                  <a:gd name="T9" fmla="*/ 86 h 151"/>
                  <a:gd name="T10" fmla="*/ 12 w 153"/>
                  <a:gd name="T11" fmla="*/ 88 h 151"/>
                  <a:gd name="T12" fmla="*/ 12 w 153"/>
                  <a:gd name="T13" fmla="*/ 80 h 151"/>
                  <a:gd name="T14" fmla="*/ 12 w 153"/>
                  <a:gd name="T15" fmla="*/ 74 h 151"/>
                  <a:gd name="T16" fmla="*/ 77 w 153"/>
                  <a:gd name="T17" fmla="*/ 12 h 151"/>
                  <a:gd name="T18" fmla="*/ 77 w 153"/>
                  <a:gd name="T19" fmla="*/ 12 h 151"/>
                  <a:gd name="T20" fmla="*/ 142 w 153"/>
                  <a:gd name="T21" fmla="*/ 81 h 151"/>
                  <a:gd name="T22" fmla="*/ 125 w 153"/>
                  <a:gd name="T23" fmla="*/ 126 h 151"/>
                  <a:gd name="T24" fmla="*/ 119 w 153"/>
                  <a:gd name="T25" fmla="*/ 133 h 151"/>
                  <a:gd name="T26" fmla="*/ 117 w 153"/>
                  <a:gd name="T27" fmla="*/ 134 h 151"/>
                  <a:gd name="T28" fmla="*/ 109 w 153"/>
                  <a:gd name="T29" fmla="*/ 140 h 151"/>
                  <a:gd name="T30" fmla="*/ 115 w 153"/>
                  <a:gd name="T31" fmla="*/ 151 h 151"/>
                  <a:gd name="T32" fmla="*/ 115 w 153"/>
                  <a:gd name="T33" fmla="*/ 151 h 151"/>
                  <a:gd name="T34" fmla="*/ 125 w 153"/>
                  <a:gd name="T35" fmla="*/ 143 h 151"/>
                  <a:gd name="T36" fmla="*/ 129 w 153"/>
                  <a:gd name="T37" fmla="*/ 139 h 151"/>
                  <a:gd name="T38" fmla="*/ 134 w 153"/>
                  <a:gd name="T39" fmla="*/ 134 h 151"/>
                  <a:gd name="T40" fmla="*/ 144 w 153"/>
                  <a:gd name="T41" fmla="*/ 119 h 151"/>
                  <a:gd name="T42" fmla="*/ 153 w 153"/>
                  <a:gd name="T43" fmla="*/ 81 h 151"/>
                  <a:gd name="T44" fmla="*/ 153 w 153"/>
                  <a:gd name="T45" fmla="*/ 73 h 151"/>
                  <a:gd name="T46" fmla="*/ 133 w 153"/>
                  <a:gd name="T47" fmla="*/ 26 h 151"/>
                  <a:gd name="T48" fmla="*/ 77 w 153"/>
                  <a:gd name="T49" fmla="*/ 0 h 151"/>
                  <a:gd name="T50" fmla="*/ 77 w 153"/>
                  <a:gd name="T51" fmla="*/ 0 h 151"/>
                  <a:gd name="T52" fmla="*/ 76 w 153"/>
                  <a:gd name="T53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3" h="151">
                    <a:moveTo>
                      <a:pt x="76" y="0"/>
                    </a:moveTo>
                    <a:cubicBezTo>
                      <a:pt x="37" y="0"/>
                      <a:pt x="4" y="32"/>
                      <a:pt x="0" y="73"/>
                    </a:cubicBezTo>
                    <a:cubicBezTo>
                      <a:pt x="0" y="76"/>
                      <a:pt x="0" y="78"/>
                      <a:pt x="0" y="80"/>
                    </a:cubicBezTo>
                    <a:cubicBezTo>
                      <a:pt x="0" y="83"/>
                      <a:pt x="0" y="86"/>
                      <a:pt x="0" y="89"/>
                    </a:cubicBezTo>
                    <a:cubicBezTo>
                      <a:pt x="2" y="87"/>
                      <a:pt x="5" y="86"/>
                      <a:pt x="7" y="86"/>
                    </a:cubicBezTo>
                    <a:cubicBezTo>
                      <a:pt x="9" y="86"/>
                      <a:pt x="10" y="86"/>
                      <a:pt x="12" y="88"/>
                    </a:cubicBezTo>
                    <a:cubicBezTo>
                      <a:pt x="12" y="85"/>
                      <a:pt x="12" y="83"/>
                      <a:pt x="12" y="80"/>
                    </a:cubicBezTo>
                    <a:cubicBezTo>
                      <a:pt x="12" y="78"/>
                      <a:pt x="12" y="76"/>
                      <a:pt x="12" y="74"/>
                    </a:cubicBezTo>
                    <a:cubicBezTo>
                      <a:pt x="15" y="39"/>
                      <a:pt x="43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2"/>
                      <a:pt x="142" y="43"/>
                      <a:pt x="142" y="81"/>
                    </a:cubicBezTo>
                    <a:cubicBezTo>
                      <a:pt x="141" y="99"/>
                      <a:pt x="135" y="114"/>
                      <a:pt x="125" y="126"/>
                    </a:cubicBezTo>
                    <a:cubicBezTo>
                      <a:pt x="123" y="129"/>
                      <a:pt x="121" y="131"/>
                      <a:pt x="119" y="133"/>
                    </a:cubicBezTo>
                    <a:cubicBezTo>
                      <a:pt x="118" y="133"/>
                      <a:pt x="118" y="134"/>
                      <a:pt x="117" y="134"/>
                    </a:cubicBezTo>
                    <a:cubicBezTo>
                      <a:pt x="114" y="136"/>
                      <a:pt x="112" y="138"/>
                      <a:pt x="109" y="140"/>
                    </a:cubicBezTo>
                    <a:cubicBezTo>
                      <a:pt x="112" y="143"/>
                      <a:pt x="114" y="146"/>
                      <a:pt x="115" y="151"/>
                    </a:cubicBezTo>
                    <a:cubicBezTo>
                      <a:pt x="115" y="151"/>
                      <a:pt x="115" y="151"/>
                      <a:pt x="115" y="151"/>
                    </a:cubicBezTo>
                    <a:cubicBezTo>
                      <a:pt x="119" y="149"/>
                      <a:pt x="122" y="146"/>
                      <a:pt x="125" y="143"/>
                    </a:cubicBezTo>
                    <a:cubicBezTo>
                      <a:pt x="127" y="142"/>
                      <a:pt x="128" y="141"/>
                      <a:pt x="129" y="139"/>
                    </a:cubicBezTo>
                    <a:cubicBezTo>
                      <a:pt x="131" y="138"/>
                      <a:pt x="133" y="136"/>
                      <a:pt x="134" y="134"/>
                    </a:cubicBezTo>
                    <a:cubicBezTo>
                      <a:pt x="138" y="130"/>
                      <a:pt x="141" y="125"/>
                      <a:pt x="144" y="119"/>
                    </a:cubicBezTo>
                    <a:cubicBezTo>
                      <a:pt x="150" y="108"/>
                      <a:pt x="153" y="95"/>
                      <a:pt x="153" y="81"/>
                    </a:cubicBezTo>
                    <a:cubicBezTo>
                      <a:pt x="153" y="78"/>
                      <a:pt x="153" y="76"/>
                      <a:pt x="153" y="73"/>
                    </a:cubicBezTo>
                    <a:cubicBezTo>
                      <a:pt x="151" y="55"/>
                      <a:pt x="144" y="38"/>
                      <a:pt x="133" y="26"/>
                    </a:cubicBezTo>
                    <a:cubicBezTo>
                      <a:pt x="119" y="10"/>
                      <a:pt x="99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9" name="Freeform 427"/>
              <p:cNvSpPr>
                <a:spLocks noEditPoints="1"/>
              </p:cNvSpPr>
              <p:nvPr/>
            </p:nvSpPr>
            <p:spPr bwMode="auto">
              <a:xfrm>
                <a:off x="6678" y="3858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7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1 h 162"/>
                  <a:gd name="T12" fmla="*/ 77 w 154"/>
                  <a:gd name="T13" fmla="*/ 149 h 162"/>
                  <a:gd name="T14" fmla="*/ 80 w 154"/>
                  <a:gd name="T15" fmla="*/ 0 h 162"/>
                  <a:gd name="T16" fmla="*/ 35 w 154"/>
                  <a:gd name="T17" fmla="*/ 15 h 162"/>
                  <a:gd name="T18" fmla="*/ 34 w 154"/>
                  <a:gd name="T19" fmla="*/ 15 h 162"/>
                  <a:gd name="T20" fmla="*/ 32 w 154"/>
                  <a:gd name="T21" fmla="*/ 15 h 162"/>
                  <a:gd name="T22" fmla="*/ 1 w 154"/>
                  <a:gd name="T23" fmla="*/ 80 h 162"/>
                  <a:gd name="T24" fmla="*/ 35 w 154"/>
                  <a:gd name="T25" fmla="*/ 148 h 162"/>
                  <a:gd name="T26" fmla="*/ 74 w 154"/>
                  <a:gd name="T27" fmla="*/ 162 h 162"/>
                  <a:gd name="T28" fmla="*/ 77 w 154"/>
                  <a:gd name="T29" fmla="*/ 162 h 162"/>
                  <a:gd name="T30" fmla="*/ 77 w 154"/>
                  <a:gd name="T31" fmla="*/ 162 h 162"/>
                  <a:gd name="T32" fmla="*/ 138 w 154"/>
                  <a:gd name="T33" fmla="*/ 130 h 162"/>
                  <a:gd name="T34" fmla="*/ 154 w 154"/>
                  <a:gd name="T35" fmla="*/ 81 h 162"/>
                  <a:gd name="T36" fmla="*/ 147 w 154"/>
                  <a:gd name="T37" fmla="*/ 46 h 162"/>
                  <a:gd name="T38" fmla="*/ 80 w 154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7" y="149"/>
                      <a:pt x="77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2"/>
                      <a:pt x="42" y="12"/>
                      <a:pt x="77" y="12"/>
                    </a:cubicBezTo>
                    <a:cubicBezTo>
                      <a:pt x="78" y="12"/>
                      <a:pt x="78" y="12"/>
                      <a:pt x="78" y="12"/>
                    </a:cubicBezTo>
                    <a:cubicBezTo>
                      <a:pt x="114" y="12"/>
                      <a:pt x="143" y="43"/>
                      <a:pt x="142" y="81"/>
                    </a:cubicBezTo>
                    <a:cubicBezTo>
                      <a:pt x="142" y="119"/>
                      <a:pt x="113" y="149"/>
                      <a:pt x="77" y="149"/>
                    </a:cubicBezTo>
                    <a:moveTo>
                      <a:pt x="80" y="0"/>
                    </a:moveTo>
                    <a:cubicBezTo>
                      <a:pt x="67" y="9"/>
                      <a:pt x="52" y="15"/>
                      <a:pt x="35" y="15"/>
                    </a:cubicBezTo>
                    <a:cubicBezTo>
                      <a:pt x="35" y="15"/>
                      <a:pt x="34" y="15"/>
                      <a:pt x="34" y="15"/>
                    </a:cubicBezTo>
                    <a:cubicBezTo>
                      <a:pt x="34" y="15"/>
                      <a:pt x="33" y="15"/>
                      <a:pt x="32" y="15"/>
                    </a:cubicBezTo>
                    <a:cubicBezTo>
                      <a:pt x="13" y="30"/>
                      <a:pt x="1" y="53"/>
                      <a:pt x="1" y="80"/>
                    </a:cubicBezTo>
                    <a:cubicBezTo>
                      <a:pt x="0" y="108"/>
                      <a:pt x="14" y="133"/>
                      <a:pt x="35" y="148"/>
                    </a:cubicBezTo>
                    <a:cubicBezTo>
                      <a:pt x="46" y="156"/>
                      <a:pt x="60" y="161"/>
                      <a:pt x="74" y="162"/>
                    </a:cubicBezTo>
                    <a:cubicBezTo>
                      <a:pt x="75" y="162"/>
                      <a:pt x="76" y="162"/>
                      <a:pt x="77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102" y="162"/>
                      <a:pt x="124" y="149"/>
                      <a:pt x="138" y="130"/>
                    </a:cubicBezTo>
                    <a:cubicBezTo>
                      <a:pt x="148" y="117"/>
                      <a:pt x="154" y="100"/>
                      <a:pt x="154" y="81"/>
                    </a:cubicBezTo>
                    <a:cubicBezTo>
                      <a:pt x="154" y="69"/>
                      <a:pt x="152" y="57"/>
                      <a:pt x="147" y="46"/>
                    </a:cubicBezTo>
                    <a:cubicBezTo>
                      <a:pt x="135" y="19"/>
                      <a:pt x="109" y="1"/>
                      <a:pt x="8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0" name="Freeform 428"/>
              <p:cNvSpPr>
                <a:spLocks noEditPoints="1"/>
              </p:cNvSpPr>
              <p:nvPr/>
            </p:nvSpPr>
            <p:spPr bwMode="auto">
              <a:xfrm>
                <a:off x="6588" y="3798"/>
                <a:ext cx="75" cy="80"/>
              </a:xfrm>
              <a:custGeom>
                <a:avLst/>
                <a:gdLst>
                  <a:gd name="T0" fmla="*/ 76 w 152"/>
                  <a:gd name="T1" fmla="*/ 149 h 162"/>
                  <a:gd name="T2" fmla="*/ 76 w 152"/>
                  <a:gd name="T3" fmla="*/ 149 h 162"/>
                  <a:gd name="T4" fmla="*/ 12 w 152"/>
                  <a:gd name="T5" fmla="*/ 80 h 162"/>
                  <a:gd name="T6" fmla="*/ 76 w 152"/>
                  <a:gd name="T7" fmla="*/ 12 h 162"/>
                  <a:gd name="T8" fmla="*/ 77 w 152"/>
                  <a:gd name="T9" fmla="*/ 12 h 162"/>
                  <a:gd name="T10" fmla="*/ 141 w 152"/>
                  <a:gd name="T11" fmla="*/ 82 h 162"/>
                  <a:gd name="T12" fmla="*/ 76 w 152"/>
                  <a:gd name="T13" fmla="*/ 149 h 162"/>
                  <a:gd name="T14" fmla="*/ 76 w 152"/>
                  <a:gd name="T15" fmla="*/ 0 h 162"/>
                  <a:gd name="T16" fmla="*/ 25 w 152"/>
                  <a:gd name="T17" fmla="*/ 21 h 162"/>
                  <a:gd name="T18" fmla="*/ 0 w 152"/>
                  <a:gd name="T19" fmla="*/ 80 h 162"/>
                  <a:gd name="T20" fmla="*/ 0 w 152"/>
                  <a:gd name="T21" fmla="*/ 85 h 162"/>
                  <a:gd name="T22" fmla="*/ 43 w 152"/>
                  <a:gd name="T23" fmla="*/ 154 h 162"/>
                  <a:gd name="T24" fmla="*/ 76 w 152"/>
                  <a:gd name="T25" fmla="*/ 162 h 162"/>
                  <a:gd name="T26" fmla="*/ 77 w 152"/>
                  <a:gd name="T27" fmla="*/ 162 h 162"/>
                  <a:gd name="T28" fmla="*/ 93 w 152"/>
                  <a:gd name="T29" fmla="*/ 160 h 162"/>
                  <a:gd name="T30" fmla="*/ 152 w 152"/>
                  <a:gd name="T31" fmla="*/ 97 h 162"/>
                  <a:gd name="T32" fmla="*/ 140 w 152"/>
                  <a:gd name="T33" fmla="*/ 54 h 162"/>
                  <a:gd name="T34" fmla="*/ 142 w 152"/>
                  <a:gd name="T35" fmla="*/ 38 h 162"/>
                  <a:gd name="T36" fmla="*/ 77 w 152"/>
                  <a:gd name="T37" fmla="*/ 0 h 162"/>
                  <a:gd name="T38" fmla="*/ 76 w 152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2" h="162">
                    <a:moveTo>
                      <a:pt x="76" y="149"/>
                    </a:moveTo>
                    <a:cubicBezTo>
                      <a:pt x="76" y="149"/>
                      <a:pt x="76" y="149"/>
                      <a:pt x="76" y="149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3"/>
                      <a:pt x="41" y="12"/>
                      <a:pt x="76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1" y="82"/>
                    </a:cubicBezTo>
                    <a:cubicBezTo>
                      <a:pt x="141" y="119"/>
                      <a:pt x="112" y="149"/>
                      <a:pt x="76" y="149"/>
                    </a:cubicBezTo>
                    <a:moveTo>
                      <a:pt x="76" y="0"/>
                    </a:moveTo>
                    <a:cubicBezTo>
                      <a:pt x="57" y="0"/>
                      <a:pt x="39" y="8"/>
                      <a:pt x="25" y="21"/>
                    </a:cubicBezTo>
                    <a:cubicBezTo>
                      <a:pt x="10" y="35"/>
                      <a:pt x="0" y="56"/>
                      <a:pt x="0" y="80"/>
                    </a:cubicBezTo>
                    <a:cubicBezTo>
                      <a:pt x="0" y="82"/>
                      <a:pt x="0" y="84"/>
                      <a:pt x="0" y="85"/>
                    </a:cubicBezTo>
                    <a:cubicBezTo>
                      <a:pt x="1" y="115"/>
                      <a:pt x="19" y="141"/>
                      <a:pt x="43" y="154"/>
                    </a:cubicBezTo>
                    <a:cubicBezTo>
                      <a:pt x="53" y="159"/>
                      <a:pt x="64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82" y="162"/>
                      <a:pt x="87" y="161"/>
                      <a:pt x="93" y="160"/>
                    </a:cubicBezTo>
                    <a:cubicBezTo>
                      <a:pt x="122" y="153"/>
                      <a:pt x="145" y="129"/>
                      <a:pt x="152" y="97"/>
                    </a:cubicBezTo>
                    <a:cubicBezTo>
                      <a:pt x="144" y="85"/>
                      <a:pt x="140" y="70"/>
                      <a:pt x="140" y="54"/>
                    </a:cubicBezTo>
                    <a:cubicBezTo>
                      <a:pt x="140" y="49"/>
                      <a:pt x="141" y="43"/>
                      <a:pt x="142" y="38"/>
                    </a:cubicBezTo>
                    <a:cubicBezTo>
                      <a:pt x="128" y="15"/>
                      <a:pt x="105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1" name="Freeform 429"/>
              <p:cNvSpPr>
                <a:spLocks noEditPoints="1"/>
              </p:cNvSpPr>
              <p:nvPr/>
            </p:nvSpPr>
            <p:spPr bwMode="auto">
              <a:xfrm>
                <a:off x="6657" y="3785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7 w 154"/>
                  <a:gd name="T15" fmla="*/ 0 h 162"/>
                  <a:gd name="T16" fmla="*/ 74 w 154"/>
                  <a:gd name="T17" fmla="*/ 0 h 162"/>
                  <a:gd name="T18" fmla="*/ 28 w 154"/>
                  <a:gd name="T19" fmla="*/ 19 h 162"/>
                  <a:gd name="T20" fmla="*/ 2 w 154"/>
                  <a:gd name="T21" fmla="*/ 64 h 162"/>
                  <a:gd name="T22" fmla="*/ 0 w 154"/>
                  <a:gd name="T23" fmla="*/ 80 h 162"/>
                  <a:gd name="T24" fmla="*/ 12 w 154"/>
                  <a:gd name="T25" fmla="*/ 123 h 162"/>
                  <a:gd name="T26" fmla="*/ 74 w 154"/>
                  <a:gd name="T27" fmla="*/ 162 h 162"/>
                  <a:gd name="T28" fmla="*/ 76 w 154"/>
                  <a:gd name="T29" fmla="*/ 162 h 162"/>
                  <a:gd name="T30" fmla="*/ 77 w 154"/>
                  <a:gd name="T31" fmla="*/ 162 h 162"/>
                  <a:gd name="T32" fmla="*/ 122 w 154"/>
                  <a:gd name="T33" fmla="*/ 147 h 162"/>
                  <a:gd name="T34" fmla="*/ 154 w 154"/>
                  <a:gd name="T35" fmla="*/ 82 h 162"/>
                  <a:gd name="T36" fmla="*/ 142 w 154"/>
                  <a:gd name="T37" fmla="*/ 37 h 162"/>
                  <a:gd name="T38" fmla="*/ 105 w 154"/>
                  <a:gd name="T39" fmla="*/ 6 h 162"/>
                  <a:gd name="T40" fmla="*/ 78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6" y="150"/>
                      <a:pt x="76" y="150"/>
                    </a:cubicBezTo>
                    <a:cubicBezTo>
                      <a:pt x="40" y="149"/>
                      <a:pt x="12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8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2" y="119"/>
                      <a:pt x="112" y="150"/>
                      <a:pt x="77" y="150"/>
                    </a:cubicBezTo>
                    <a:moveTo>
                      <a:pt x="77" y="0"/>
                    </a:moveTo>
                    <a:cubicBezTo>
                      <a:pt x="76" y="0"/>
                      <a:pt x="75" y="0"/>
                      <a:pt x="74" y="0"/>
                    </a:cubicBezTo>
                    <a:cubicBezTo>
                      <a:pt x="61" y="11"/>
                      <a:pt x="45" y="18"/>
                      <a:pt x="28" y="19"/>
                    </a:cubicBezTo>
                    <a:cubicBezTo>
                      <a:pt x="15" y="30"/>
                      <a:pt x="5" y="46"/>
                      <a:pt x="2" y="64"/>
                    </a:cubicBezTo>
                    <a:cubicBezTo>
                      <a:pt x="1" y="69"/>
                      <a:pt x="0" y="75"/>
                      <a:pt x="0" y="80"/>
                    </a:cubicBezTo>
                    <a:cubicBezTo>
                      <a:pt x="0" y="96"/>
                      <a:pt x="4" y="111"/>
                      <a:pt x="12" y="123"/>
                    </a:cubicBezTo>
                    <a:cubicBezTo>
                      <a:pt x="25" y="146"/>
                      <a:pt x="48" y="161"/>
                      <a:pt x="74" y="162"/>
                    </a:cubicBezTo>
                    <a:cubicBezTo>
                      <a:pt x="75" y="162"/>
                      <a:pt x="76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94" y="162"/>
                      <a:pt x="109" y="156"/>
                      <a:pt x="122" y="147"/>
                    </a:cubicBezTo>
                    <a:cubicBezTo>
                      <a:pt x="141" y="132"/>
                      <a:pt x="153" y="108"/>
                      <a:pt x="154" y="82"/>
                    </a:cubicBezTo>
                    <a:cubicBezTo>
                      <a:pt x="154" y="65"/>
                      <a:pt x="149" y="50"/>
                      <a:pt x="142" y="37"/>
                    </a:cubicBezTo>
                    <a:cubicBezTo>
                      <a:pt x="127" y="31"/>
                      <a:pt x="114" y="20"/>
                      <a:pt x="105" y="6"/>
                    </a:cubicBezTo>
                    <a:cubicBezTo>
                      <a:pt x="97" y="2"/>
                      <a:pt x="87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2" name="Freeform 430"/>
              <p:cNvSpPr>
                <a:spLocks noEditPoints="1"/>
              </p:cNvSpPr>
              <p:nvPr/>
            </p:nvSpPr>
            <p:spPr bwMode="auto">
              <a:xfrm>
                <a:off x="7021" y="3494"/>
                <a:ext cx="76" cy="80"/>
              </a:xfrm>
              <a:custGeom>
                <a:avLst/>
                <a:gdLst>
                  <a:gd name="T0" fmla="*/ 76 w 154"/>
                  <a:gd name="T1" fmla="*/ 150 h 162"/>
                  <a:gd name="T2" fmla="*/ 76 w 154"/>
                  <a:gd name="T3" fmla="*/ 150 h 162"/>
                  <a:gd name="T4" fmla="*/ 12 w 154"/>
                  <a:gd name="T5" fmla="*/ 81 h 162"/>
                  <a:gd name="T6" fmla="*/ 77 w 154"/>
                  <a:gd name="T7" fmla="*/ 13 h 162"/>
                  <a:gd name="T8" fmla="*/ 77 w 154"/>
                  <a:gd name="T9" fmla="*/ 13 h 162"/>
                  <a:gd name="T10" fmla="*/ 117 w 154"/>
                  <a:gd name="T11" fmla="*/ 28 h 162"/>
                  <a:gd name="T12" fmla="*/ 141 w 154"/>
                  <a:gd name="T13" fmla="*/ 82 h 162"/>
                  <a:gd name="T14" fmla="*/ 138 w 154"/>
                  <a:gd name="T15" fmla="*/ 104 h 162"/>
                  <a:gd name="T16" fmla="*/ 76 w 154"/>
                  <a:gd name="T17" fmla="*/ 150 h 162"/>
                  <a:gd name="T18" fmla="*/ 76 w 154"/>
                  <a:gd name="T19" fmla="*/ 0 h 162"/>
                  <a:gd name="T20" fmla="*/ 35 w 154"/>
                  <a:gd name="T21" fmla="*/ 13 h 162"/>
                  <a:gd name="T22" fmla="*/ 5 w 154"/>
                  <a:gd name="T23" fmla="*/ 51 h 162"/>
                  <a:gd name="T24" fmla="*/ 0 w 154"/>
                  <a:gd name="T25" fmla="*/ 80 h 162"/>
                  <a:gd name="T26" fmla="*/ 0 w 154"/>
                  <a:gd name="T27" fmla="*/ 84 h 162"/>
                  <a:gd name="T28" fmla="*/ 14 w 154"/>
                  <a:gd name="T29" fmla="*/ 129 h 162"/>
                  <a:gd name="T30" fmla="*/ 76 w 154"/>
                  <a:gd name="T31" fmla="*/ 162 h 162"/>
                  <a:gd name="T32" fmla="*/ 77 w 154"/>
                  <a:gd name="T33" fmla="*/ 162 h 162"/>
                  <a:gd name="T34" fmla="*/ 140 w 154"/>
                  <a:gd name="T35" fmla="*/ 126 h 162"/>
                  <a:gd name="T36" fmla="*/ 153 w 154"/>
                  <a:gd name="T37" fmla="*/ 82 h 162"/>
                  <a:gd name="T38" fmla="*/ 118 w 154"/>
                  <a:gd name="T39" fmla="*/ 13 h 162"/>
                  <a:gd name="T40" fmla="*/ 116 w 154"/>
                  <a:gd name="T41" fmla="*/ 12 h 162"/>
                  <a:gd name="T42" fmla="*/ 77 w 154"/>
                  <a:gd name="T43" fmla="*/ 0 h 162"/>
                  <a:gd name="T44" fmla="*/ 76 w 154"/>
                  <a:gd name="T45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4" h="162">
                    <a:moveTo>
                      <a:pt x="76" y="150"/>
                    </a:move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2" y="81"/>
                    </a:cubicBezTo>
                    <a:cubicBezTo>
                      <a:pt x="12" y="43"/>
                      <a:pt x="41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92" y="13"/>
                      <a:pt x="106" y="18"/>
                      <a:pt x="117" y="28"/>
                    </a:cubicBezTo>
                    <a:cubicBezTo>
                      <a:pt x="132" y="41"/>
                      <a:pt x="142" y="60"/>
                      <a:pt x="141" y="82"/>
                    </a:cubicBezTo>
                    <a:cubicBezTo>
                      <a:pt x="141" y="89"/>
                      <a:pt x="140" y="97"/>
                      <a:pt x="138" y="104"/>
                    </a:cubicBezTo>
                    <a:cubicBezTo>
                      <a:pt x="129" y="131"/>
                      <a:pt x="105" y="150"/>
                      <a:pt x="76" y="150"/>
                    </a:cubicBezTo>
                    <a:moveTo>
                      <a:pt x="76" y="0"/>
                    </a:moveTo>
                    <a:cubicBezTo>
                      <a:pt x="61" y="0"/>
                      <a:pt x="47" y="5"/>
                      <a:pt x="35" y="13"/>
                    </a:cubicBezTo>
                    <a:cubicBezTo>
                      <a:pt x="29" y="29"/>
                      <a:pt x="19" y="42"/>
                      <a:pt x="5" y="51"/>
                    </a:cubicBezTo>
                    <a:cubicBezTo>
                      <a:pt x="2" y="60"/>
                      <a:pt x="0" y="70"/>
                      <a:pt x="0" y="80"/>
                    </a:cubicBezTo>
                    <a:cubicBezTo>
                      <a:pt x="0" y="82"/>
                      <a:pt x="0" y="83"/>
                      <a:pt x="0" y="84"/>
                    </a:cubicBezTo>
                    <a:cubicBezTo>
                      <a:pt x="9" y="96"/>
                      <a:pt x="14" y="112"/>
                      <a:pt x="14" y="129"/>
                    </a:cubicBezTo>
                    <a:cubicBezTo>
                      <a:pt x="28" y="149"/>
                      <a:pt x="51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103" y="162"/>
                      <a:pt x="127" y="148"/>
                      <a:pt x="140" y="126"/>
                    </a:cubicBezTo>
                    <a:cubicBezTo>
                      <a:pt x="148" y="114"/>
                      <a:pt x="153" y="98"/>
                      <a:pt x="153" y="82"/>
                    </a:cubicBezTo>
                    <a:cubicBezTo>
                      <a:pt x="154" y="53"/>
                      <a:pt x="140" y="28"/>
                      <a:pt x="118" y="13"/>
                    </a:cubicBezTo>
                    <a:cubicBezTo>
                      <a:pt x="118" y="13"/>
                      <a:pt x="117" y="12"/>
                      <a:pt x="116" y="12"/>
                    </a:cubicBezTo>
                    <a:cubicBezTo>
                      <a:pt x="105" y="5"/>
                      <a:pt x="91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3" name="Freeform 431"/>
              <p:cNvSpPr/>
              <p:nvPr/>
            </p:nvSpPr>
            <p:spPr bwMode="auto">
              <a:xfrm>
                <a:off x="6957" y="3519"/>
                <a:ext cx="71" cy="79"/>
              </a:xfrm>
              <a:custGeom>
                <a:avLst/>
                <a:gdLst>
                  <a:gd name="T0" fmla="*/ 52 w 143"/>
                  <a:gd name="T1" fmla="*/ 0 h 159"/>
                  <a:gd name="T2" fmla="*/ 5 w 143"/>
                  <a:gd name="T3" fmla="*/ 31 h 159"/>
                  <a:gd name="T4" fmla="*/ 0 w 143"/>
                  <a:gd name="T5" fmla="*/ 40 h 159"/>
                  <a:gd name="T6" fmla="*/ 8 w 143"/>
                  <a:gd name="T7" fmla="*/ 49 h 159"/>
                  <a:gd name="T8" fmla="*/ 8 w 143"/>
                  <a:gd name="T9" fmla="*/ 50 h 159"/>
                  <a:gd name="T10" fmla="*/ 14 w 143"/>
                  <a:gd name="T11" fmla="*/ 39 h 159"/>
                  <a:gd name="T12" fmla="*/ 67 w 143"/>
                  <a:gd name="T13" fmla="*/ 11 h 159"/>
                  <a:gd name="T14" fmla="*/ 67 w 143"/>
                  <a:gd name="T15" fmla="*/ 11 h 159"/>
                  <a:gd name="T16" fmla="*/ 132 w 143"/>
                  <a:gd name="T17" fmla="*/ 80 h 159"/>
                  <a:gd name="T18" fmla="*/ 86 w 143"/>
                  <a:gd name="T19" fmla="*/ 145 h 159"/>
                  <a:gd name="T20" fmla="*/ 78 w 143"/>
                  <a:gd name="T21" fmla="*/ 147 h 159"/>
                  <a:gd name="T22" fmla="*/ 81 w 143"/>
                  <a:gd name="T23" fmla="*/ 159 h 159"/>
                  <a:gd name="T24" fmla="*/ 91 w 143"/>
                  <a:gd name="T25" fmla="*/ 156 h 159"/>
                  <a:gd name="T26" fmla="*/ 108 w 143"/>
                  <a:gd name="T27" fmla="*/ 147 h 159"/>
                  <a:gd name="T28" fmla="*/ 131 w 143"/>
                  <a:gd name="T29" fmla="*/ 124 h 159"/>
                  <a:gd name="T30" fmla="*/ 143 w 143"/>
                  <a:gd name="T31" fmla="*/ 80 h 159"/>
                  <a:gd name="T32" fmla="*/ 143 w 143"/>
                  <a:gd name="T33" fmla="*/ 77 h 159"/>
                  <a:gd name="T34" fmla="*/ 129 w 143"/>
                  <a:gd name="T35" fmla="*/ 32 h 159"/>
                  <a:gd name="T36" fmla="*/ 107 w 143"/>
                  <a:gd name="T37" fmla="*/ 10 h 159"/>
                  <a:gd name="T38" fmla="*/ 93 w 143"/>
                  <a:gd name="T39" fmla="*/ 12 h 159"/>
                  <a:gd name="T40" fmla="*/ 92 w 143"/>
                  <a:gd name="T41" fmla="*/ 12 h 159"/>
                  <a:gd name="T42" fmla="*/ 52 w 143"/>
                  <a:gd name="T4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3" h="159">
                    <a:moveTo>
                      <a:pt x="52" y="0"/>
                    </a:moveTo>
                    <a:cubicBezTo>
                      <a:pt x="33" y="3"/>
                      <a:pt x="17" y="15"/>
                      <a:pt x="5" y="31"/>
                    </a:cubicBezTo>
                    <a:cubicBezTo>
                      <a:pt x="3" y="34"/>
                      <a:pt x="1" y="37"/>
                      <a:pt x="0" y="40"/>
                    </a:cubicBezTo>
                    <a:cubicBezTo>
                      <a:pt x="2" y="43"/>
                      <a:pt x="5" y="46"/>
                      <a:pt x="8" y="49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10" y="46"/>
                      <a:pt x="12" y="42"/>
                      <a:pt x="14" y="39"/>
                    </a:cubicBezTo>
                    <a:cubicBezTo>
                      <a:pt x="26" y="22"/>
                      <a:pt x="45" y="11"/>
                      <a:pt x="67" y="11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103" y="11"/>
                      <a:pt x="132" y="42"/>
                      <a:pt x="132" y="80"/>
                    </a:cubicBezTo>
                    <a:cubicBezTo>
                      <a:pt x="131" y="110"/>
                      <a:pt x="112" y="136"/>
                      <a:pt x="86" y="145"/>
                    </a:cubicBezTo>
                    <a:cubicBezTo>
                      <a:pt x="84" y="145"/>
                      <a:pt x="81" y="146"/>
                      <a:pt x="78" y="147"/>
                    </a:cubicBezTo>
                    <a:cubicBezTo>
                      <a:pt x="79" y="151"/>
                      <a:pt x="80" y="155"/>
                      <a:pt x="81" y="159"/>
                    </a:cubicBezTo>
                    <a:cubicBezTo>
                      <a:pt x="84" y="158"/>
                      <a:pt x="88" y="157"/>
                      <a:pt x="91" y="156"/>
                    </a:cubicBezTo>
                    <a:cubicBezTo>
                      <a:pt x="97" y="154"/>
                      <a:pt x="103" y="151"/>
                      <a:pt x="108" y="147"/>
                    </a:cubicBezTo>
                    <a:cubicBezTo>
                      <a:pt x="117" y="141"/>
                      <a:pt x="125" y="133"/>
                      <a:pt x="131" y="124"/>
                    </a:cubicBezTo>
                    <a:cubicBezTo>
                      <a:pt x="139" y="111"/>
                      <a:pt x="143" y="96"/>
                      <a:pt x="143" y="80"/>
                    </a:cubicBezTo>
                    <a:cubicBezTo>
                      <a:pt x="143" y="79"/>
                      <a:pt x="143" y="78"/>
                      <a:pt x="143" y="77"/>
                    </a:cubicBezTo>
                    <a:cubicBezTo>
                      <a:pt x="143" y="60"/>
                      <a:pt x="138" y="44"/>
                      <a:pt x="129" y="32"/>
                    </a:cubicBezTo>
                    <a:cubicBezTo>
                      <a:pt x="123" y="23"/>
                      <a:pt x="116" y="16"/>
                      <a:pt x="107" y="10"/>
                    </a:cubicBezTo>
                    <a:cubicBezTo>
                      <a:pt x="103" y="11"/>
                      <a:pt x="98" y="12"/>
                      <a:pt x="93" y="12"/>
                    </a:cubicBezTo>
                    <a:cubicBezTo>
                      <a:pt x="93" y="12"/>
                      <a:pt x="92" y="12"/>
                      <a:pt x="92" y="12"/>
                    </a:cubicBezTo>
                    <a:cubicBezTo>
                      <a:pt x="77" y="12"/>
                      <a:pt x="64" y="7"/>
                      <a:pt x="5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4" name="Freeform 432"/>
              <p:cNvSpPr>
                <a:spLocks noEditPoints="1"/>
              </p:cNvSpPr>
              <p:nvPr/>
            </p:nvSpPr>
            <p:spPr bwMode="auto">
              <a:xfrm>
                <a:off x="6965" y="3445"/>
                <a:ext cx="76" cy="80"/>
              </a:xfrm>
              <a:custGeom>
                <a:avLst/>
                <a:gdLst>
                  <a:gd name="T0" fmla="*/ 51 w 154"/>
                  <a:gd name="T1" fmla="*/ 18 h 162"/>
                  <a:gd name="T2" fmla="*/ 77 w 154"/>
                  <a:gd name="T3" fmla="*/ 12 h 162"/>
                  <a:gd name="T4" fmla="*/ 77 w 154"/>
                  <a:gd name="T5" fmla="*/ 12 h 162"/>
                  <a:gd name="T6" fmla="*/ 142 w 154"/>
                  <a:gd name="T7" fmla="*/ 82 h 162"/>
                  <a:gd name="T8" fmla="*/ 77 w 154"/>
                  <a:gd name="T9" fmla="*/ 149 h 162"/>
                  <a:gd name="T10" fmla="*/ 76 w 154"/>
                  <a:gd name="T11" fmla="*/ 149 h 162"/>
                  <a:gd name="T12" fmla="*/ 12 w 154"/>
                  <a:gd name="T13" fmla="*/ 80 h 162"/>
                  <a:gd name="T14" fmla="*/ 38 w 154"/>
                  <a:gd name="T15" fmla="*/ 26 h 162"/>
                  <a:gd name="T16" fmla="*/ 51 w 154"/>
                  <a:gd name="T17" fmla="*/ 18 h 162"/>
                  <a:gd name="T18" fmla="*/ 85 w 154"/>
                  <a:gd name="T19" fmla="*/ 0 h 162"/>
                  <a:gd name="T20" fmla="*/ 56 w 154"/>
                  <a:gd name="T21" fmla="*/ 7 h 162"/>
                  <a:gd name="T22" fmla="*/ 55 w 154"/>
                  <a:gd name="T23" fmla="*/ 7 h 162"/>
                  <a:gd name="T24" fmla="*/ 47 w 154"/>
                  <a:gd name="T25" fmla="*/ 6 h 162"/>
                  <a:gd name="T26" fmla="*/ 9 w 154"/>
                  <a:gd name="T27" fmla="*/ 42 h 162"/>
                  <a:gd name="T28" fmla="*/ 0 w 154"/>
                  <a:gd name="T29" fmla="*/ 80 h 162"/>
                  <a:gd name="T30" fmla="*/ 36 w 154"/>
                  <a:gd name="T31" fmla="*/ 150 h 162"/>
                  <a:gd name="T32" fmla="*/ 76 w 154"/>
                  <a:gd name="T33" fmla="*/ 162 h 162"/>
                  <a:gd name="T34" fmla="*/ 77 w 154"/>
                  <a:gd name="T35" fmla="*/ 162 h 162"/>
                  <a:gd name="T36" fmla="*/ 91 w 154"/>
                  <a:gd name="T37" fmla="*/ 160 h 162"/>
                  <a:gd name="T38" fmla="*/ 118 w 154"/>
                  <a:gd name="T39" fmla="*/ 149 h 162"/>
                  <a:gd name="T40" fmla="*/ 148 w 154"/>
                  <a:gd name="T41" fmla="*/ 111 h 162"/>
                  <a:gd name="T42" fmla="*/ 154 w 154"/>
                  <a:gd name="T43" fmla="*/ 82 h 162"/>
                  <a:gd name="T44" fmla="*/ 144 w 154"/>
                  <a:gd name="T45" fmla="*/ 41 h 162"/>
                  <a:gd name="T46" fmla="*/ 114 w 154"/>
                  <a:gd name="T47" fmla="*/ 10 h 162"/>
                  <a:gd name="T48" fmla="*/ 85 w 154"/>
                  <a:gd name="T4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4" h="162">
                    <a:moveTo>
                      <a:pt x="51" y="18"/>
                    </a:moveTo>
                    <a:cubicBezTo>
                      <a:pt x="59" y="14"/>
                      <a:pt x="68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19"/>
                      <a:pt x="112" y="149"/>
                      <a:pt x="77" y="149"/>
                    </a:cubicBezTo>
                    <a:cubicBezTo>
                      <a:pt x="77" y="149"/>
                      <a:pt x="76" y="149"/>
                      <a:pt x="76" y="149"/>
                    </a:cubicBezTo>
                    <a:cubicBezTo>
                      <a:pt x="40" y="149"/>
                      <a:pt x="12" y="118"/>
                      <a:pt x="12" y="80"/>
                    </a:cubicBezTo>
                    <a:cubicBezTo>
                      <a:pt x="12" y="58"/>
                      <a:pt x="23" y="38"/>
                      <a:pt x="38" y="26"/>
                    </a:cubicBezTo>
                    <a:cubicBezTo>
                      <a:pt x="42" y="23"/>
                      <a:pt x="46" y="20"/>
                      <a:pt x="51" y="18"/>
                    </a:cubicBezTo>
                    <a:moveTo>
                      <a:pt x="85" y="0"/>
                    </a:moveTo>
                    <a:cubicBezTo>
                      <a:pt x="76" y="4"/>
                      <a:pt x="66" y="7"/>
                      <a:pt x="56" y="7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2" y="7"/>
                      <a:pt x="50" y="7"/>
                      <a:pt x="47" y="6"/>
                    </a:cubicBezTo>
                    <a:cubicBezTo>
                      <a:pt x="31" y="13"/>
                      <a:pt x="18" y="26"/>
                      <a:pt x="9" y="42"/>
                    </a:cubicBezTo>
                    <a:cubicBezTo>
                      <a:pt x="3" y="54"/>
                      <a:pt x="0" y="67"/>
                      <a:pt x="0" y="80"/>
                    </a:cubicBezTo>
                    <a:cubicBezTo>
                      <a:pt x="0" y="109"/>
                      <a:pt x="14" y="135"/>
                      <a:pt x="36" y="150"/>
                    </a:cubicBezTo>
                    <a:cubicBezTo>
                      <a:pt x="48" y="157"/>
                      <a:pt x="61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82" y="162"/>
                      <a:pt x="87" y="161"/>
                      <a:pt x="91" y="160"/>
                    </a:cubicBezTo>
                    <a:cubicBezTo>
                      <a:pt x="101" y="159"/>
                      <a:pt x="110" y="155"/>
                      <a:pt x="118" y="149"/>
                    </a:cubicBezTo>
                    <a:cubicBezTo>
                      <a:pt x="132" y="140"/>
                      <a:pt x="142" y="127"/>
                      <a:pt x="148" y="111"/>
                    </a:cubicBezTo>
                    <a:cubicBezTo>
                      <a:pt x="152" y="102"/>
                      <a:pt x="153" y="92"/>
                      <a:pt x="154" y="82"/>
                    </a:cubicBezTo>
                    <a:cubicBezTo>
                      <a:pt x="154" y="67"/>
                      <a:pt x="150" y="53"/>
                      <a:pt x="144" y="41"/>
                    </a:cubicBezTo>
                    <a:cubicBezTo>
                      <a:pt x="131" y="34"/>
                      <a:pt x="121" y="23"/>
                      <a:pt x="114" y="10"/>
                    </a:cubicBezTo>
                    <a:cubicBezTo>
                      <a:pt x="106" y="5"/>
                      <a:pt x="96" y="2"/>
                      <a:pt x="8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5" name="Freeform 433"/>
              <p:cNvSpPr>
                <a:spLocks noEditPoints="1"/>
              </p:cNvSpPr>
              <p:nvPr/>
            </p:nvSpPr>
            <p:spPr bwMode="auto">
              <a:xfrm>
                <a:off x="7044" y="3252"/>
                <a:ext cx="76" cy="80"/>
              </a:xfrm>
              <a:custGeom>
                <a:avLst/>
                <a:gdLst>
                  <a:gd name="T0" fmla="*/ 55 w 154"/>
                  <a:gd name="T1" fmla="*/ 17 h 162"/>
                  <a:gd name="T2" fmla="*/ 77 w 154"/>
                  <a:gd name="T3" fmla="*/ 13 h 162"/>
                  <a:gd name="T4" fmla="*/ 78 w 154"/>
                  <a:gd name="T5" fmla="*/ 13 h 162"/>
                  <a:gd name="T6" fmla="*/ 142 w 154"/>
                  <a:gd name="T7" fmla="*/ 82 h 162"/>
                  <a:gd name="T8" fmla="*/ 77 w 154"/>
                  <a:gd name="T9" fmla="*/ 150 h 162"/>
                  <a:gd name="T10" fmla="*/ 76 w 154"/>
                  <a:gd name="T11" fmla="*/ 150 h 162"/>
                  <a:gd name="T12" fmla="*/ 12 w 154"/>
                  <a:gd name="T13" fmla="*/ 81 h 162"/>
                  <a:gd name="T14" fmla="*/ 24 w 154"/>
                  <a:gd name="T15" fmla="*/ 42 h 162"/>
                  <a:gd name="T16" fmla="*/ 55 w 154"/>
                  <a:gd name="T17" fmla="*/ 17 h 162"/>
                  <a:gd name="T18" fmla="*/ 77 w 154"/>
                  <a:gd name="T19" fmla="*/ 0 h 162"/>
                  <a:gd name="T20" fmla="*/ 76 w 154"/>
                  <a:gd name="T21" fmla="*/ 0 h 162"/>
                  <a:gd name="T22" fmla="*/ 3 w 154"/>
                  <a:gd name="T23" fmla="*/ 61 h 162"/>
                  <a:gd name="T24" fmla="*/ 0 w 154"/>
                  <a:gd name="T25" fmla="*/ 81 h 162"/>
                  <a:gd name="T26" fmla="*/ 10 w 154"/>
                  <a:gd name="T27" fmla="*/ 121 h 162"/>
                  <a:gd name="T28" fmla="*/ 46 w 154"/>
                  <a:gd name="T29" fmla="*/ 156 h 162"/>
                  <a:gd name="T30" fmla="*/ 76 w 154"/>
                  <a:gd name="T31" fmla="*/ 162 h 162"/>
                  <a:gd name="T32" fmla="*/ 77 w 154"/>
                  <a:gd name="T33" fmla="*/ 162 h 162"/>
                  <a:gd name="T34" fmla="*/ 112 w 154"/>
                  <a:gd name="T35" fmla="*/ 153 h 162"/>
                  <a:gd name="T36" fmla="*/ 154 w 154"/>
                  <a:gd name="T37" fmla="*/ 82 h 162"/>
                  <a:gd name="T38" fmla="*/ 154 w 154"/>
                  <a:gd name="T39" fmla="*/ 81 h 162"/>
                  <a:gd name="T40" fmla="*/ 78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55" y="17"/>
                    </a:moveTo>
                    <a:cubicBezTo>
                      <a:pt x="61" y="14"/>
                      <a:pt x="69" y="13"/>
                      <a:pt x="77" y="13"/>
                    </a:cubicBezTo>
                    <a:cubicBezTo>
                      <a:pt x="77" y="13"/>
                      <a:pt x="77" y="13"/>
                      <a:pt x="78" y="13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20"/>
                      <a:pt x="112" y="150"/>
                      <a:pt x="77" y="150"/>
                    </a:cubicBezTo>
                    <a:cubicBezTo>
                      <a:pt x="77" y="150"/>
                      <a:pt x="76" y="150"/>
                      <a:pt x="76" y="150"/>
                    </a:cubicBezTo>
                    <a:cubicBezTo>
                      <a:pt x="40" y="150"/>
                      <a:pt x="12" y="119"/>
                      <a:pt x="12" y="81"/>
                    </a:cubicBezTo>
                    <a:cubicBezTo>
                      <a:pt x="12" y="66"/>
                      <a:pt x="16" y="53"/>
                      <a:pt x="24" y="42"/>
                    </a:cubicBezTo>
                    <a:cubicBezTo>
                      <a:pt x="31" y="31"/>
                      <a:pt x="42" y="22"/>
                      <a:pt x="55" y="17"/>
                    </a:cubicBezTo>
                    <a:moveTo>
                      <a:pt x="77" y="0"/>
                    </a:moveTo>
                    <a:cubicBezTo>
                      <a:pt x="77" y="0"/>
                      <a:pt x="76" y="0"/>
                      <a:pt x="76" y="0"/>
                    </a:cubicBezTo>
                    <a:cubicBezTo>
                      <a:pt x="41" y="1"/>
                      <a:pt x="11" y="26"/>
                      <a:pt x="3" y="61"/>
                    </a:cubicBezTo>
                    <a:cubicBezTo>
                      <a:pt x="1" y="67"/>
                      <a:pt x="0" y="74"/>
                      <a:pt x="0" y="81"/>
                    </a:cubicBezTo>
                    <a:cubicBezTo>
                      <a:pt x="0" y="95"/>
                      <a:pt x="4" y="109"/>
                      <a:pt x="10" y="121"/>
                    </a:cubicBezTo>
                    <a:cubicBezTo>
                      <a:pt x="25" y="128"/>
                      <a:pt x="38" y="140"/>
                      <a:pt x="46" y="156"/>
                    </a:cubicBezTo>
                    <a:cubicBezTo>
                      <a:pt x="55" y="160"/>
                      <a:pt x="65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90" y="162"/>
                      <a:pt x="102" y="159"/>
                      <a:pt x="112" y="153"/>
                    </a:cubicBezTo>
                    <a:cubicBezTo>
                      <a:pt x="137" y="140"/>
                      <a:pt x="153" y="113"/>
                      <a:pt x="154" y="82"/>
                    </a:cubicBezTo>
                    <a:cubicBezTo>
                      <a:pt x="154" y="82"/>
                      <a:pt x="154" y="81"/>
                      <a:pt x="154" y="81"/>
                    </a:cubicBezTo>
                    <a:cubicBezTo>
                      <a:pt x="153" y="37"/>
                      <a:pt x="119" y="1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6" name="Freeform 434"/>
              <p:cNvSpPr>
                <a:spLocks noEditPoints="1"/>
              </p:cNvSpPr>
              <p:nvPr/>
            </p:nvSpPr>
            <p:spPr bwMode="auto">
              <a:xfrm>
                <a:off x="6996" y="3308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1 h 162"/>
                  <a:gd name="T6" fmla="*/ 77 w 154"/>
                  <a:gd name="T7" fmla="*/ 13 h 162"/>
                  <a:gd name="T8" fmla="*/ 78 w 154"/>
                  <a:gd name="T9" fmla="*/ 13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7 w 154"/>
                  <a:gd name="T15" fmla="*/ 0 h 162"/>
                  <a:gd name="T16" fmla="*/ 39 w 154"/>
                  <a:gd name="T17" fmla="*/ 11 h 162"/>
                  <a:gd name="T18" fmla="*/ 4 w 154"/>
                  <a:gd name="T19" fmla="*/ 56 h 162"/>
                  <a:gd name="T20" fmla="*/ 0 w 154"/>
                  <a:gd name="T21" fmla="*/ 80 h 162"/>
                  <a:gd name="T22" fmla="*/ 12 w 154"/>
                  <a:gd name="T23" fmla="*/ 125 h 162"/>
                  <a:gd name="T24" fmla="*/ 58 w 154"/>
                  <a:gd name="T25" fmla="*/ 160 h 162"/>
                  <a:gd name="T26" fmla="*/ 76 w 154"/>
                  <a:gd name="T27" fmla="*/ 162 h 162"/>
                  <a:gd name="T28" fmla="*/ 77 w 154"/>
                  <a:gd name="T29" fmla="*/ 162 h 162"/>
                  <a:gd name="T30" fmla="*/ 123 w 154"/>
                  <a:gd name="T31" fmla="*/ 146 h 162"/>
                  <a:gd name="T32" fmla="*/ 138 w 154"/>
                  <a:gd name="T33" fmla="*/ 131 h 162"/>
                  <a:gd name="T34" fmla="*/ 154 w 154"/>
                  <a:gd name="T35" fmla="*/ 82 h 162"/>
                  <a:gd name="T36" fmla="*/ 144 w 154"/>
                  <a:gd name="T37" fmla="*/ 42 h 162"/>
                  <a:gd name="T38" fmla="*/ 108 w 154"/>
                  <a:gd name="T39" fmla="*/ 7 h 162"/>
                  <a:gd name="T40" fmla="*/ 78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6" y="150"/>
                      <a:pt x="76" y="150"/>
                    </a:cubicBezTo>
                    <a:cubicBezTo>
                      <a:pt x="40" y="149"/>
                      <a:pt x="12" y="118"/>
                      <a:pt x="12" y="81"/>
                    </a:cubicBezTo>
                    <a:cubicBezTo>
                      <a:pt x="12" y="43"/>
                      <a:pt x="41" y="13"/>
                      <a:pt x="77" y="13"/>
                    </a:cubicBezTo>
                    <a:cubicBezTo>
                      <a:pt x="77" y="13"/>
                      <a:pt x="77" y="13"/>
                      <a:pt x="78" y="13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20"/>
                      <a:pt x="112" y="150"/>
                      <a:pt x="77" y="150"/>
                    </a:cubicBezTo>
                    <a:moveTo>
                      <a:pt x="77" y="0"/>
                    </a:moveTo>
                    <a:cubicBezTo>
                      <a:pt x="63" y="0"/>
                      <a:pt x="50" y="4"/>
                      <a:pt x="39" y="11"/>
                    </a:cubicBezTo>
                    <a:cubicBezTo>
                      <a:pt x="23" y="20"/>
                      <a:pt x="10" y="37"/>
                      <a:pt x="4" y="56"/>
                    </a:cubicBezTo>
                    <a:cubicBezTo>
                      <a:pt x="2" y="64"/>
                      <a:pt x="0" y="72"/>
                      <a:pt x="0" y="80"/>
                    </a:cubicBezTo>
                    <a:cubicBezTo>
                      <a:pt x="0" y="97"/>
                      <a:pt x="4" y="112"/>
                      <a:pt x="12" y="125"/>
                    </a:cubicBezTo>
                    <a:cubicBezTo>
                      <a:pt x="31" y="130"/>
                      <a:pt x="48" y="143"/>
                      <a:pt x="58" y="160"/>
                    </a:cubicBezTo>
                    <a:cubicBezTo>
                      <a:pt x="64" y="161"/>
                      <a:pt x="70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94" y="162"/>
                      <a:pt x="110" y="156"/>
                      <a:pt x="123" y="146"/>
                    </a:cubicBezTo>
                    <a:cubicBezTo>
                      <a:pt x="128" y="142"/>
                      <a:pt x="133" y="137"/>
                      <a:pt x="138" y="131"/>
                    </a:cubicBezTo>
                    <a:cubicBezTo>
                      <a:pt x="148" y="117"/>
                      <a:pt x="153" y="100"/>
                      <a:pt x="154" y="82"/>
                    </a:cubicBezTo>
                    <a:cubicBezTo>
                      <a:pt x="154" y="67"/>
                      <a:pt x="150" y="54"/>
                      <a:pt x="144" y="42"/>
                    </a:cubicBezTo>
                    <a:cubicBezTo>
                      <a:pt x="136" y="26"/>
                      <a:pt x="123" y="14"/>
                      <a:pt x="108" y="7"/>
                    </a:cubicBezTo>
                    <a:cubicBezTo>
                      <a:pt x="99" y="3"/>
                      <a:pt x="88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7" name="Freeform 435"/>
              <p:cNvSpPr>
                <a:spLocks noEditPoints="1"/>
              </p:cNvSpPr>
              <p:nvPr/>
            </p:nvSpPr>
            <p:spPr bwMode="auto">
              <a:xfrm>
                <a:off x="7444" y="3285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6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1 h 162"/>
                  <a:gd name="T12" fmla="*/ 77 w 154"/>
                  <a:gd name="T13" fmla="*/ 149 h 162"/>
                  <a:gd name="T14" fmla="*/ 77 w 154"/>
                  <a:gd name="T15" fmla="*/ 0 h 162"/>
                  <a:gd name="T16" fmla="*/ 63 w 154"/>
                  <a:gd name="T17" fmla="*/ 1 h 162"/>
                  <a:gd name="T18" fmla="*/ 20 w 154"/>
                  <a:gd name="T19" fmla="*/ 27 h 162"/>
                  <a:gd name="T20" fmla="*/ 0 w 154"/>
                  <a:gd name="T21" fmla="*/ 75 h 162"/>
                  <a:gd name="T22" fmla="*/ 7 w 154"/>
                  <a:gd name="T23" fmla="*/ 112 h 162"/>
                  <a:gd name="T24" fmla="*/ 7 w 154"/>
                  <a:gd name="T25" fmla="*/ 114 h 162"/>
                  <a:gd name="T26" fmla="*/ 49 w 154"/>
                  <a:gd name="T27" fmla="*/ 156 h 162"/>
                  <a:gd name="T28" fmla="*/ 76 w 154"/>
                  <a:gd name="T29" fmla="*/ 162 h 162"/>
                  <a:gd name="T30" fmla="*/ 77 w 154"/>
                  <a:gd name="T31" fmla="*/ 162 h 162"/>
                  <a:gd name="T32" fmla="*/ 80 w 154"/>
                  <a:gd name="T33" fmla="*/ 162 h 162"/>
                  <a:gd name="T34" fmla="*/ 154 w 154"/>
                  <a:gd name="T35" fmla="*/ 82 h 162"/>
                  <a:gd name="T36" fmla="*/ 144 w 154"/>
                  <a:gd name="T37" fmla="*/ 42 h 162"/>
                  <a:gd name="T38" fmla="*/ 144 w 154"/>
                  <a:gd name="T39" fmla="*/ 41 h 162"/>
                  <a:gd name="T40" fmla="*/ 78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7" y="149"/>
                      <a:pt x="76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2" y="42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8" y="12"/>
                    </a:cubicBezTo>
                    <a:cubicBezTo>
                      <a:pt x="113" y="12"/>
                      <a:pt x="142" y="44"/>
                      <a:pt x="142" y="81"/>
                    </a:cubicBezTo>
                    <a:cubicBezTo>
                      <a:pt x="142" y="119"/>
                      <a:pt x="113" y="149"/>
                      <a:pt x="77" y="149"/>
                    </a:cubicBezTo>
                    <a:moveTo>
                      <a:pt x="77" y="0"/>
                    </a:moveTo>
                    <a:cubicBezTo>
                      <a:pt x="72" y="0"/>
                      <a:pt x="67" y="0"/>
                      <a:pt x="63" y="1"/>
                    </a:cubicBezTo>
                    <a:cubicBezTo>
                      <a:pt x="46" y="4"/>
                      <a:pt x="31" y="14"/>
                      <a:pt x="20" y="27"/>
                    </a:cubicBezTo>
                    <a:cubicBezTo>
                      <a:pt x="9" y="40"/>
                      <a:pt x="2" y="56"/>
                      <a:pt x="0" y="75"/>
                    </a:cubicBezTo>
                    <a:cubicBezTo>
                      <a:pt x="5" y="86"/>
                      <a:pt x="7" y="99"/>
                      <a:pt x="7" y="112"/>
                    </a:cubicBezTo>
                    <a:cubicBezTo>
                      <a:pt x="7" y="112"/>
                      <a:pt x="7" y="113"/>
                      <a:pt x="7" y="114"/>
                    </a:cubicBezTo>
                    <a:cubicBezTo>
                      <a:pt x="15" y="133"/>
                      <a:pt x="30" y="148"/>
                      <a:pt x="49" y="156"/>
                    </a:cubicBezTo>
                    <a:cubicBezTo>
                      <a:pt x="58" y="160"/>
                      <a:pt x="67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78" y="162"/>
                      <a:pt x="79" y="162"/>
                      <a:pt x="80" y="162"/>
                    </a:cubicBezTo>
                    <a:cubicBezTo>
                      <a:pt x="120" y="160"/>
                      <a:pt x="153" y="125"/>
                      <a:pt x="154" y="82"/>
                    </a:cubicBezTo>
                    <a:cubicBezTo>
                      <a:pt x="147" y="70"/>
                      <a:pt x="144" y="57"/>
                      <a:pt x="144" y="42"/>
                    </a:cubicBezTo>
                    <a:cubicBezTo>
                      <a:pt x="144" y="42"/>
                      <a:pt x="144" y="41"/>
                      <a:pt x="144" y="41"/>
                    </a:cubicBezTo>
                    <a:cubicBezTo>
                      <a:pt x="131" y="17"/>
                      <a:pt x="106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8" name="Freeform 436"/>
              <p:cNvSpPr>
                <a:spLocks noEditPoints="1"/>
              </p:cNvSpPr>
              <p:nvPr/>
            </p:nvSpPr>
            <p:spPr bwMode="auto">
              <a:xfrm>
                <a:off x="7494" y="3193"/>
                <a:ext cx="76" cy="80"/>
              </a:xfrm>
              <a:custGeom>
                <a:avLst/>
                <a:gdLst>
                  <a:gd name="T0" fmla="*/ 77 w 154"/>
                  <a:gd name="T1" fmla="*/ 150 h 163"/>
                  <a:gd name="T2" fmla="*/ 77 w 154"/>
                  <a:gd name="T3" fmla="*/ 150 h 163"/>
                  <a:gd name="T4" fmla="*/ 12 w 154"/>
                  <a:gd name="T5" fmla="*/ 81 h 163"/>
                  <a:gd name="T6" fmla="*/ 77 w 154"/>
                  <a:gd name="T7" fmla="*/ 13 h 163"/>
                  <a:gd name="T8" fmla="*/ 78 w 154"/>
                  <a:gd name="T9" fmla="*/ 13 h 163"/>
                  <a:gd name="T10" fmla="*/ 142 w 154"/>
                  <a:gd name="T11" fmla="*/ 82 h 163"/>
                  <a:gd name="T12" fmla="*/ 77 w 154"/>
                  <a:gd name="T13" fmla="*/ 150 h 163"/>
                  <a:gd name="T14" fmla="*/ 77 w 154"/>
                  <a:gd name="T15" fmla="*/ 0 h 163"/>
                  <a:gd name="T16" fmla="*/ 74 w 154"/>
                  <a:gd name="T17" fmla="*/ 0 h 163"/>
                  <a:gd name="T18" fmla="*/ 50 w 154"/>
                  <a:gd name="T19" fmla="*/ 6 h 163"/>
                  <a:gd name="T20" fmla="*/ 1 w 154"/>
                  <a:gd name="T21" fmla="*/ 70 h 163"/>
                  <a:gd name="T22" fmla="*/ 0 w 154"/>
                  <a:gd name="T23" fmla="*/ 81 h 163"/>
                  <a:gd name="T24" fmla="*/ 3 w 154"/>
                  <a:gd name="T25" fmla="*/ 104 h 163"/>
                  <a:gd name="T26" fmla="*/ 76 w 154"/>
                  <a:gd name="T27" fmla="*/ 162 h 163"/>
                  <a:gd name="T28" fmla="*/ 77 w 154"/>
                  <a:gd name="T29" fmla="*/ 163 h 163"/>
                  <a:gd name="T30" fmla="*/ 120 w 154"/>
                  <a:gd name="T31" fmla="*/ 149 h 163"/>
                  <a:gd name="T32" fmla="*/ 120 w 154"/>
                  <a:gd name="T33" fmla="*/ 149 h 163"/>
                  <a:gd name="T34" fmla="*/ 154 w 154"/>
                  <a:gd name="T35" fmla="*/ 82 h 163"/>
                  <a:gd name="T36" fmla="*/ 153 w 154"/>
                  <a:gd name="T37" fmla="*/ 68 h 163"/>
                  <a:gd name="T38" fmla="*/ 126 w 154"/>
                  <a:gd name="T39" fmla="*/ 19 h 163"/>
                  <a:gd name="T40" fmla="*/ 78 w 154"/>
                  <a:gd name="T41" fmla="*/ 0 h 163"/>
                  <a:gd name="T42" fmla="*/ 77 w 154"/>
                  <a:gd name="T43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3">
                    <a:moveTo>
                      <a:pt x="77" y="150"/>
                    </a:moveTo>
                    <a:cubicBezTo>
                      <a:pt x="77" y="150"/>
                      <a:pt x="77" y="150"/>
                      <a:pt x="77" y="150"/>
                    </a:cubicBezTo>
                    <a:cubicBezTo>
                      <a:pt x="41" y="150"/>
                      <a:pt x="12" y="119"/>
                      <a:pt x="12" y="81"/>
                    </a:cubicBezTo>
                    <a:cubicBezTo>
                      <a:pt x="13" y="43"/>
                      <a:pt x="42" y="13"/>
                      <a:pt x="77" y="13"/>
                    </a:cubicBezTo>
                    <a:cubicBezTo>
                      <a:pt x="77" y="13"/>
                      <a:pt x="78" y="13"/>
                      <a:pt x="78" y="13"/>
                    </a:cubicBezTo>
                    <a:cubicBezTo>
                      <a:pt x="114" y="13"/>
                      <a:pt x="143" y="44"/>
                      <a:pt x="142" y="82"/>
                    </a:cubicBezTo>
                    <a:cubicBezTo>
                      <a:pt x="142" y="120"/>
                      <a:pt x="113" y="150"/>
                      <a:pt x="77" y="150"/>
                    </a:cubicBezTo>
                    <a:moveTo>
                      <a:pt x="77" y="0"/>
                    </a:moveTo>
                    <a:cubicBezTo>
                      <a:pt x="76" y="0"/>
                      <a:pt x="75" y="0"/>
                      <a:pt x="74" y="0"/>
                    </a:cubicBezTo>
                    <a:cubicBezTo>
                      <a:pt x="65" y="1"/>
                      <a:pt x="57" y="3"/>
                      <a:pt x="50" y="6"/>
                    </a:cubicBezTo>
                    <a:cubicBezTo>
                      <a:pt x="24" y="16"/>
                      <a:pt x="5" y="40"/>
                      <a:pt x="1" y="70"/>
                    </a:cubicBezTo>
                    <a:cubicBezTo>
                      <a:pt x="1" y="73"/>
                      <a:pt x="0" y="77"/>
                      <a:pt x="0" y="81"/>
                    </a:cubicBezTo>
                    <a:cubicBezTo>
                      <a:pt x="0" y="89"/>
                      <a:pt x="1" y="97"/>
                      <a:pt x="3" y="104"/>
                    </a:cubicBezTo>
                    <a:cubicBezTo>
                      <a:pt x="13" y="137"/>
                      <a:pt x="42" y="162"/>
                      <a:pt x="76" y="162"/>
                    </a:cubicBezTo>
                    <a:cubicBezTo>
                      <a:pt x="77" y="163"/>
                      <a:pt x="77" y="163"/>
                      <a:pt x="77" y="163"/>
                    </a:cubicBezTo>
                    <a:cubicBezTo>
                      <a:pt x="89" y="154"/>
                      <a:pt x="104" y="149"/>
                      <a:pt x="120" y="149"/>
                    </a:cubicBezTo>
                    <a:cubicBezTo>
                      <a:pt x="120" y="149"/>
                      <a:pt x="120" y="149"/>
                      <a:pt x="120" y="149"/>
                    </a:cubicBezTo>
                    <a:cubicBezTo>
                      <a:pt x="140" y="134"/>
                      <a:pt x="154" y="110"/>
                      <a:pt x="154" y="82"/>
                    </a:cubicBezTo>
                    <a:cubicBezTo>
                      <a:pt x="154" y="77"/>
                      <a:pt x="154" y="73"/>
                      <a:pt x="153" y="68"/>
                    </a:cubicBezTo>
                    <a:cubicBezTo>
                      <a:pt x="150" y="48"/>
                      <a:pt x="140" y="31"/>
                      <a:pt x="126" y="19"/>
                    </a:cubicBezTo>
                    <a:cubicBezTo>
                      <a:pt x="113" y="7"/>
                      <a:pt x="96" y="1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9" name="Freeform 437"/>
              <p:cNvSpPr>
                <a:spLocks noEditPoints="1"/>
              </p:cNvSpPr>
              <p:nvPr/>
            </p:nvSpPr>
            <p:spPr bwMode="auto">
              <a:xfrm>
                <a:off x="7515" y="3266"/>
                <a:ext cx="75" cy="78"/>
              </a:xfrm>
              <a:custGeom>
                <a:avLst/>
                <a:gdLst>
                  <a:gd name="T0" fmla="*/ 77 w 153"/>
                  <a:gd name="T1" fmla="*/ 149 h 157"/>
                  <a:gd name="T2" fmla="*/ 76 w 153"/>
                  <a:gd name="T3" fmla="*/ 149 h 157"/>
                  <a:gd name="T4" fmla="*/ 12 w 153"/>
                  <a:gd name="T5" fmla="*/ 80 h 157"/>
                  <a:gd name="T6" fmla="*/ 77 w 153"/>
                  <a:gd name="T7" fmla="*/ 12 h 157"/>
                  <a:gd name="T8" fmla="*/ 77 w 153"/>
                  <a:gd name="T9" fmla="*/ 12 h 157"/>
                  <a:gd name="T10" fmla="*/ 142 w 153"/>
                  <a:gd name="T11" fmla="*/ 81 h 157"/>
                  <a:gd name="T12" fmla="*/ 77 w 153"/>
                  <a:gd name="T13" fmla="*/ 149 h 157"/>
                  <a:gd name="T14" fmla="*/ 77 w 153"/>
                  <a:gd name="T15" fmla="*/ 0 h 157"/>
                  <a:gd name="T16" fmla="*/ 34 w 153"/>
                  <a:gd name="T17" fmla="*/ 14 h 157"/>
                  <a:gd name="T18" fmla="*/ 0 w 153"/>
                  <a:gd name="T19" fmla="*/ 79 h 157"/>
                  <a:gd name="T20" fmla="*/ 0 w 153"/>
                  <a:gd name="T21" fmla="*/ 80 h 157"/>
                  <a:gd name="T22" fmla="*/ 10 w 153"/>
                  <a:gd name="T23" fmla="*/ 120 h 157"/>
                  <a:gd name="T24" fmla="*/ 49 w 153"/>
                  <a:gd name="T25" fmla="*/ 156 h 157"/>
                  <a:gd name="T26" fmla="*/ 75 w 153"/>
                  <a:gd name="T27" fmla="*/ 151 h 157"/>
                  <a:gd name="T28" fmla="*/ 76 w 153"/>
                  <a:gd name="T29" fmla="*/ 151 h 157"/>
                  <a:gd name="T30" fmla="*/ 103 w 153"/>
                  <a:gd name="T31" fmla="*/ 157 h 157"/>
                  <a:gd name="T32" fmla="*/ 131 w 153"/>
                  <a:gd name="T33" fmla="*/ 138 h 157"/>
                  <a:gd name="T34" fmla="*/ 149 w 153"/>
                  <a:gd name="T35" fmla="*/ 109 h 157"/>
                  <a:gd name="T36" fmla="*/ 153 w 153"/>
                  <a:gd name="T37" fmla="*/ 82 h 157"/>
                  <a:gd name="T38" fmla="*/ 153 w 153"/>
                  <a:gd name="T39" fmla="*/ 70 h 157"/>
                  <a:gd name="T40" fmla="*/ 136 w 153"/>
                  <a:gd name="T41" fmla="*/ 30 h 157"/>
                  <a:gd name="T42" fmla="*/ 77 w 153"/>
                  <a:gd name="T43" fmla="*/ 0 h 157"/>
                  <a:gd name="T44" fmla="*/ 77 w 153"/>
                  <a:gd name="T45" fmla="*/ 0 h 157"/>
                  <a:gd name="T46" fmla="*/ 77 w 153"/>
                  <a:gd name="T47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3" h="157">
                    <a:moveTo>
                      <a:pt x="77" y="149"/>
                    </a:moveTo>
                    <a:cubicBezTo>
                      <a:pt x="76" y="149"/>
                      <a:pt x="76" y="149"/>
                      <a:pt x="76" y="149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1"/>
                    </a:cubicBezTo>
                    <a:cubicBezTo>
                      <a:pt x="141" y="119"/>
                      <a:pt x="112" y="149"/>
                      <a:pt x="77" y="149"/>
                    </a:cubicBezTo>
                    <a:moveTo>
                      <a:pt x="77" y="0"/>
                    </a:moveTo>
                    <a:cubicBezTo>
                      <a:pt x="61" y="0"/>
                      <a:pt x="46" y="5"/>
                      <a:pt x="34" y="14"/>
                    </a:cubicBezTo>
                    <a:cubicBezTo>
                      <a:pt x="14" y="28"/>
                      <a:pt x="0" y="52"/>
                      <a:pt x="0" y="79"/>
                    </a:cubicBezTo>
                    <a:cubicBezTo>
                      <a:pt x="0" y="79"/>
                      <a:pt x="0" y="80"/>
                      <a:pt x="0" y="80"/>
                    </a:cubicBezTo>
                    <a:cubicBezTo>
                      <a:pt x="0" y="95"/>
                      <a:pt x="3" y="108"/>
                      <a:pt x="10" y="120"/>
                    </a:cubicBezTo>
                    <a:cubicBezTo>
                      <a:pt x="18" y="137"/>
                      <a:pt x="32" y="149"/>
                      <a:pt x="49" y="156"/>
                    </a:cubicBezTo>
                    <a:cubicBezTo>
                      <a:pt x="57" y="153"/>
                      <a:pt x="66" y="151"/>
                      <a:pt x="75" y="151"/>
                    </a:cubicBezTo>
                    <a:cubicBezTo>
                      <a:pt x="75" y="151"/>
                      <a:pt x="76" y="151"/>
                      <a:pt x="76" y="151"/>
                    </a:cubicBezTo>
                    <a:cubicBezTo>
                      <a:pt x="85" y="152"/>
                      <a:pt x="94" y="153"/>
                      <a:pt x="103" y="157"/>
                    </a:cubicBezTo>
                    <a:cubicBezTo>
                      <a:pt x="113" y="153"/>
                      <a:pt x="123" y="147"/>
                      <a:pt x="131" y="138"/>
                    </a:cubicBezTo>
                    <a:cubicBezTo>
                      <a:pt x="135" y="127"/>
                      <a:pt x="141" y="117"/>
                      <a:pt x="149" y="109"/>
                    </a:cubicBezTo>
                    <a:cubicBezTo>
                      <a:pt x="152" y="101"/>
                      <a:pt x="153" y="91"/>
                      <a:pt x="153" y="82"/>
                    </a:cubicBezTo>
                    <a:cubicBezTo>
                      <a:pt x="153" y="78"/>
                      <a:pt x="153" y="74"/>
                      <a:pt x="153" y="70"/>
                    </a:cubicBezTo>
                    <a:cubicBezTo>
                      <a:pt x="144" y="59"/>
                      <a:pt x="138" y="45"/>
                      <a:pt x="136" y="30"/>
                    </a:cubicBezTo>
                    <a:cubicBezTo>
                      <a:pt x="122" y="12"/>
                      <a:pt x="101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0" name="Freeform 438"/>
              <p:cNvSpPr/>
              <p:nvPr/>
            </p:nvSpPr>
            <p:spPr bwMode="auto">
              <a:xfrm>
                <a:off x="7514" y="3341"/>
                <a:ext cx="76" cy="81"/>
              </a:xfrm>
              <a:custGeom>
                <a:avLst/>
                <a:gdLst>
                  <a:gd name="T0" fmla="*/ 77 w 154"/>
                  <a:gd name="T1" fmla="*/ 0 h 163"/>
                  <a:gd name="T2" fmla="*/ 51 w 154"/>
                  <a:gd name="T3" fmla="*/ 5 h 163"/>
                  <a:gd name="T4" fmla="*/ 0 w 154"/>
                  <a:gd name="T5" fmla="*/ 81 h 163"/>
                  <a:gd name="T6" fmla="*/ 2 w 154"/>
                  <a:gd name="T7" fmla="*/ 100 h 163"/>
                  <a:gd name="T8" fmla="*/ 17 w 154"/>
                  <a:gd name="T9" fmla="*/ 132 h 163"/>
                  <a:gd name="T10" fmla="*/ 51 w 154"/>
                  <a:gd name="T11" fmla="*/ 158 h 163"/>
                  <a:gd name="T12" fmla="*/ 76 w 154"/>
                  <a:gd name="T13" fmla="*/ 163 h 163"/>
                  <a:gd name="T14" fmla="*/ 77 w 154"/>
                  <a:gd name="T15" fmla="*/ 163 h 163"/>
                  <a:gd name="T16" fmla="*/ 94 w 154"/>
                  <a:gd name="T17" fmla="*/ 161 h 163"/>
                  <a:gd name="T18" fmla="*/ 154 w 154"/>
                  <a:gd name="T19" fmla="*/ 82 h 163"/>
                  <a:gd name="T20" fmla="*/ 154 w 154"/>
                  <a:gd name="T21" fmla="*/ 77 h 163"/>
                  <a:gd name="T22" fmla="*/ 136 w 154"/>
                  <a:gd name="T23" fmla="*/ 52 h 163"/>
                  <a:gd name="T24" fmla="*/ 142 w 154"/>
                  <a:gd name="T25" fmla="*/ 82 h 163"/>
                  <a:gd name="T26" fmla="*/ 77 w 154"/>
                  <a:gd name="T27" fmla="*/ 150 h 163"/>
                  <a:gd name="T28" fmla="*/ 76 w 154"/>
                  <a:gd name="T29" fmla="*/ 150 h 163"/>
                  <a:gd name="T30" fmla="*/ 12 w 154"/>
                  <a:gd name="T31" fmla="*/ 81 h 163"/>
                  <a:gd name="T32" fmla="*/ 77 w 154"/>
                  <a:gd name="T33" fmla="*/ 13 h 163"/>
                  <a:gd name="T34" fmla="*/ 78 w 154"/>
                  <a:gd name="T35" fmla="*/ 13 h 163"/>
                  <a:gd name="T36" fmla="*/ 135 w 154"/>
                  <a:gd name="T37" fmla="*/ 51 h 163"/>
                  <a:gd name="T38" fmla="*/ 128 w 154"/>
                  <a:gd name="T39" fmla="*/ 21 h 163"/>
                  <a:gd name="T40" fmla="*/ 105 w 154"/>
                  <a:gd name="T41" fmla="*/ 6 h 163"/>
                  <a:gd name="T42" fmla="*/ 78 w 154"/>
                  <a:gd name="T43" fmla="*/ 0 h 163"/>
                  <a:gd name="T44" fmla="*/ 77 w 154"/>
                  <a:gd name="T45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4" h="163">
                    <a:moveTo>
                      <a:pt x="77" y="0"/>
                    </a:moveTo>
                    <a:cubicBezTo>
                      <a:pt x="68" y="0"/>
                      <a:pt x="59" y="2"/>
                      <a:pt x="51" y="5"/>
                    </a:cubicBezTo>
                    <a:cubicBezTo>
                      <a:pt x="22" y="17"/>
                      <a:pt x="1" y="46"/>
                      <a:pt x="0" y="81"/>
                    </a:cubicBezTo>
                    <a:cubicBezTo>
                      <a:pt x="0" y="87"/>
                      <a:pt x="1" y="94"/>
                      <a:pt x="2" y="100"/>
                    </a:cubicBezTo>
                    <a:cubicBezTo>
                      <a:pt x="5" y="112"/>
                      <a:pt x="10" y="123"/>
                      <a:pt x="17" y="132"/>
                    </a:cubicBezTo>
                    <a:cubicBezTo>
                      <a:pt x="26" y="144"/>
                      <a:pt x="38" y="153"/>
                      <a:pt x="51" y="158"/>
                    </a:cubicBezTo>
                    <a:cubicBezTo>
                      <a:pt x="59" y="161"/>
                      <a:pt x="67" y="162"/>
                      <a:pt x="76" y="163"/>
                    </a:cubicBezTo>
                    <a:cubicBezTo>
                      <a:pt x="77" y="163"/>
                      <a:pt x="77" y="163"/>
                      <a:pt x="77" y="163"/>
                    </a:cubicBezTo>
                    <a:cubicBezTo>
                      <a:pt x="83" y="163"/>
                      <a:pt x="89" y="162"/>
                      <a:pt x="94" y="161"/>
                    </a:cubicBezTo>
                    <a:cubicBezTo>
                      <a:pt x="128" y="152"/>
                      <a:pt x="153" y="121"/>
                      <a:pt x="154" y="82"/>
                    </a:cubicBezTo>
                    <a:cubicBezTo>
                      <a:pt x="154" y="80"/>
                      <a:pt x="154" y="79"/>
                      <a:pt x="154" y="77"/>
                    </a:cubicBezTo>
                    <a:cubicBezTo>
                      <a:pt x="146" y="70"/>
                      <a:pt x="140" y="61"/>
                      <a:pt x="136" y="52"/>
                    </a:cubicBezTo>
                    <a:cubicBezTo>
                      <a:pt x="140" y="61"/>
                      <a:pt x="142" y="71"/>
                      <a:pt x="142" y="82"/>
                    </a:cubicBezTo>
                    <a:cubicBezTo>
                      <a:pt x="142" y="120"/>
                      <a:pt x="113" y="150"/>
                      <a:pt x="77" y="150"/>
                    </a:cubicBezTo>
                    <a:cubicBezTo>
                      <a:pt x="77" y="150"/>
                      <a:pt x="77" y="150"/>
                      <a:pt x="76" y="150"/>
                    </a:cubicBezTo>
                    <a:cubicBezTo>
                      <a:pt x="41" y="150"/>
                      <a:pt x="12" y="119"/>
                      <a:pt x="12" y="81"/>
                    </a:cubicBezTo>
                    <a:cubicBezTo>
                      <a:pt x="12" y="43"/>
                      <a:pt x="42" y="13"/>
                      <a:pt x="77" y="13"/>
                    </a:cubicBezTo>
                    <a:cubicBezTo>
                      <a:pt x="77" y="13"/>
                      <a:pt x="77" y="13"/>
                      <a:pt x="78" y="13"/>
                    </a:cubicBezTo>
                    <a:cubicBezTo>
                      <a:pt x="103" y="13"/>
                      <a:pt x="125" y="29"/>
                      <a:pt x="135" y="51"/>
                    </a:cubicBezTo>
                    <a:cubicBezTo>
                      <a:pt x="131" y="42"/>
                      <a:pt x="128" y="32"/>
                      <a:pt x="128" y="21"/>
                    </a:cubicBezTo>
                    <a:cubicBezTo>
                      <a:pt x="121" y="14"/>
                      <a:pt x="113" y="9"/>
                      <a:pt x="105" y="6"/>
                    </a:cubicBezTo>
                    <a:cubicBezTo>
                      <a:pt x="96" y="2"/>
                      <a:pt x="87" y="1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1" name="Freeform 439"/>
              <p:cNvSpPr>
                <a:spLocks noEditPoints="1"/>
              </p:cNvSpPr>
              <p:nvPr/>
            </p:nvSpPr>
            <p:spPr bwMode="auto">
              <a:xfrm>
                <a:off x="7582" y="3236"/>
                <a:ext cx="76" cy="80"/>
              </a:xfrm>
              <a:custGeom>
                <a:avLst/>
                <a:gdLst>
                  <a:gd name="T0" fmla="*/ 68 w 154"/>
                  <a:gd name="T1" fmla="*/ 160 h 162"/>
                  <a:gd name="T2" fmla="*/ 64 w 154"/>
                  <a:gd name="T3" fmla="*/ 160 h 162"/>
                  <a:gd name="T4" fmla="*/ 76 w 154"/>
                  <a:gd name="T5" fmla="*/ 162 h 162"/>
                  <a:gd name="T6" fmla="*/ 77 w 154"/>
                  <a:gd name="T7" fmla="*/ 162 h 162"/>
                  <a:gd name="T8" fmla="*/ 80 w 154"/>
                  <a:gd name="T9" fmla="*/ 162 h 162"/>
                  <a:gd name="T10" fmla="*/ 68 w 154"/>
                  <a:gd name="T11" fmla="*/ 160 h 162"/>
                  <a:gd name="T12" fmla="*/ 68 w 154"/>
                  <a:gd name="T13" fmla="*/ 160 h 162"/>
                  <a:gd name="T14" fmla="*/ 77 w 154"/>
                  <a:gd name="T15" fmla="*/ 0 h 162"/>
                  <a:gd name="T16" fmla="*/ 40 w 154"/>
                  <a:gd name="T17" fmla="*/ 10 h 162"/>
                  <a:gd name="T18" fmla="*/ 0 w 154"/>
                  <a:gd name="T19" fmla="*/ 80 h 162"/>
                  <a:gd name="T20" fmla="*/ 1 w 154"/>
                  <a:gd name="T21" fmla="*/ 92 h 162"/>
                  <a:gd name="T22" fmla="*/ 18 w 154"/>
                  <a:gd name="T23" fmla="*/ 132 h 162"/>
                  <a:gd name="T24" fmla="*/ 42 w 154"/>
                  <a:gd name="T25" fmla="*/ 153 h 162"/>
                  <a:gd name="T26" fmla="*/ 65 w 154"/>
                  <a:gd name="T27" fmla="*/ 148 h 162"/>
                  <a:gd name="T28" fmla="*/ 12 w 154"/>
                  <a:gd name="T29" fmla="*/ 80 h 162"/>
                  <a:gd name="T30" fmla="*/ 77 w 154"/>
                  <a:gd name="T31" fmla="*/ 12 h 162"/>
                  <a:gd name="T32" fmla="*/ 78 w 154"/>
                  <a:gd name="T33" fmla="*/ 12 h 162"/>
                  <a:gd name="T34" fmla="*/ 142 w 154"/>
                  <a:gd name="T35" fmla="*/ 81 h 162"/>
                  <a:gd name="T36" fmla="*/ 81 w 154"/>
                  <a:gd name="T37" fmla="*/ 149 h 162"/>
                  <a:gd name="T38" fmla="*/ 103 w 154"/>
                  <a:gd name="T39" fmla="*/ 157 h 162"/>
                  <a:gd name="T40" fmla="*/ 154 w 154"/>
                  <a:gd name="T41" fmla="*/ 81 h 162"/>
                  <a:gd name="T42" fmla="*/ 87 w 154"/>
                  <a:gd name="T43" fmla="*/ 0 h 162"/>
                  <a:gd name="T44" fmla="*/ 78 w 154"/>
                  <a:gd name="T45" fmla="*/ 0 h 162"/>
                  <a:gd name="T46" fmla="*/ 77 w 154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62">
                    <a:moveTo>
                      <a:pt x="68" y="160"/>
                    </a:moveTo>
                    <a:cubicBezTo>
                      <a:pt x="66" y="160"/>
                      <a:pt x="65" y="160"/>
                      <a:pt x="64" y="160"/>
                    </a:cubicBezTo>
                    <a:cubicBezTo>
                      <a:pt x="68" y="161"/>
                      <a:pt x="72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78" y="162"/>
                      <a:pt x="79" y="162"/>
                      <a:pt x="80" y="162"/>
                    </a:cubicBezTo>
                    <a:cubicBezTo>
                      <a:pt x="76" y="161"/>
                      <a:pt x="72" y="160"/>
                      <a:pt x="68" y="160"/>
                    </a:cubicBezTo>
                    <a:cubicBezTo>
                      <a:pt x="68" y="160"/>
                      <a:pt x="68" y="160"/>
                      <a:pt x="68" y="160"/>
                    </a:cubicBezTo>
                    <a:moveTo>
                      <a:pt x="77" y="0"/>
                    </a:moveTo>
                    <a:cubicBezTo>
                      <a:pt x="64" y="0"/>
                      <a:pt x="51" y="3"/>
                      <a:pt x="40" y="10"/>
                    </a:cubicBezTo>
                    <a:cubicBezTo>
                      <a:pt x="16" y="24"/>
                      <a:pt x="1" y="50"/>
                      <a:pt x="0" y="80"/>
                    </a:cubicBezTo>
                    <a:cubicBezTo>
                      <a:pt x="0" y="84"/>
                      <a:pt x="1" y="88"/>
                      <a:pt x="1" y="92"/>
                    </a:cubicBezTo>
                    <a:cubicBezTo>
                      <a:pt x="3" y="107"/>
                      <a:pt x="9" y="121"/>
                      <a:pt x="18" y="132"/>
                    </a:cubicBezTo>
                    <a:cubicBezTo>
                      <a:pt x="24" y="140"/>
                      <a:pt x="33" y="147"/>
                      <a:pt x="42" y="153"/>
                    </a:cubicBezTo>
                    <a:cubicBezTo>
                      <a:pt x="49" y="150"/>
                      <a:pt x="57" y="148"/>
                      <a:pt x="65" y="148"/>
                    </a:cubicBezTo>
                    <a:cubicBezTo>
                      <a:pt x="35" y="142"/>
                      <a:pt x="12" y="114"/>
                      <a:pt x="12" y="80"/>
                    </a:cubicBezTo>
                    <a:cubicBezTo>
                      <a:pt x="13" y="42"/>
                      <a:pt x="42" y="12"/>
                      <a:pt x="77" y="12"/>
                    </a:cubicBezTo>
                    <a:cubicBezTo>
                      <a:pt x="77" y="12"/>
                      <a:pt x="78" y="12"/>
                      <a:pt x="78" y="12"/>
                    </a:cubicBezTo>
                    <a:cubicBezTo>
                      <a:pt x="114" y="12"/>
                      <a:pt x="143" y="44"/>
                      <a:pt x="142" y="81"/>
                    </a:cubicBezTo>
                    <a:cubicBezTo>
                      <a:pt x="142" y="118"/>
                      <a:pt x="115" y="147"/>
                      <a:pt x="81" y="149"/>
                    </a:cubicBezTo>
                    <a:cubicBezTo>
                      <a:pt x="89" y="151"/>
                      <a:pt x="96" y="153"/>
                      <a:pt x="103" y="157"/>
                    </a:cubicBezTo>
                    <a:cubicBezTo>
                      <a:pt x="132" y="146"/>
                      <a:pt x="154" y="116"/>
                      <a:pt x="154" y="81"/>
                    </a:cubicBezTo>
                    <a:cubicBezTo>
                      <a:pt x="154" y="40"/>
                      <a:pt x="125" y="6"/>
                      <a:pt x="87" y="0"/>
                    </a:cubicBezTo>
                    <a:cubicBezTo>
                      <a:pt x="84" y="0"/>
                      <a:pt x="81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2" name="Freeform 440"/>
              <p:cNvSpPr>
                <a:spLocks noEditPoints="1"/>
              </p:cNvSpPr>
              <p:nvPr/>
            </p:nvSpPr>
            <p:spPr bwMode="auto">
              <a:xfrm>
                <a:off x="7577" y="3309"/>
                <a:ext cx="76" cy="80"/>
              </a:xfrm>
              <a:custGeom>
                <a:avLst/>
                <a:gdLst>
                  <a:gd name="T0" fmla="*/ 73 w 153"/>
                  <a:gd name="T1" fmla="*/ 12 h 162"/>
                  <a:gd name="T2" fmla="*/ 77 w 153"/>
                  <a:gd name="T3" fmla="*/ 12 h 162"/>
                  <a:gd name="T4" fmla="*/ 77 w 153"/>
                  <a:gd name="T5" fmla="*/ 12 h 162"/>
                  <a:gd name="T6" fmla="*/ 89 w 153"/>
                  <a:gd name="T7" fmla="*/ 14 h 162"/>
                  <a:gd name="T8" fmla="*/ 141 w 153"/>
                  <a:gd name="T9" fmla="*/ 82 h 162"/>
                  <a:gd name="T10" fmla="*/ 76 w 153"/>
                  <a:gd name="T11" fmla="*/ 150 h 162"/>
                  <a:gd name="T12" fmla="*/ 76 w 153"/>
                  <a:gd name="T13" fmla="*/ 150 h 162"/>
                  <a:gd name="T14" fmla="*/ 11 w 153"/>
                  <a:gd name="T15" fmla="*/ 80 h 162"/>
                  <a:gd name="T16" fmla="*/ 73 w 153"/>
                  <a:gd name="T17" fmla="*/ 12 h 162"/>
                  <a:gd name="T18" fmla="*/ 76 w 153"/>
                  <a:gd name="T19" fmla="*/ 0 h 162"/>
                  <a:gd name="T20" fmla="*/ 74 w 153"/>
                  <a:gd name="T21" fmla="*/ 0 h 162"/>
                  <a:gd name="T22" fmla="*/ 51 w 153"/>
                  <a:gd name="T23" fmla="*/ 5 h 162"/>
                  <a:gd name="T24" fmla="*/ 23 w 153"/>
                  <a:gd name="T25" fmla="*/ 23 h 162"/>
                  <a:gd name="T26" fmla="*/ 5 w 153"/>
                  <a:gd name="T27" fmla="*/ 52 h 162"/>
                  <a:gd name="T28" fmla="*/ 0 w 153"/>
                  <a:gd name="T29" fmla="*/ 80 h 162"/>
                  <a:gd name="T30" fmla="*/ 0 w 153"/>
                  <a:gd name="T31" fmla="*/ 86 h 162"/>
                  <a:gd name="T32" fmla="*/ 7 w 153"/>
                  <a:gd name="T33" fmla="*/ 116 h 162"/>
                  <a:gd name="T34" fmla="*/ 8 w 153"/>
                  <a:gd name="T35" fmla="*/ 117 h 162"/>
                  <a:gd name="T36" fmla="*/ 26 w 153"/>
                  <a:gd name="T37" fmla="*/ 142 h 162"/>
                  <a:gd name="T38" fmla="*/ 76 w 153"/>
                  <a:gd name="T39" fmla="*/ 162 h 162"/>
                  <a:gd name="T40" fmla="*/ 76 w 153"/>
                  <a:gd name="T41" fmla="*/ 162 h 162"/>
                  <a:gd name="T42" fmla="*/ 153 w 153"/>
                  <a:gd name="T43" fmla="*/ 82 h 162"/>
                  <a:gd name="T44" fmla="*/ 112 w 153"/>
                  <a:gd name="T45" fmla="*/ 9 h 162"/>
                  <a:gd name="T46" fmla="*/ 90 w 153"/>
                  <a:gd name="T47" fmla="*/ 1 h 162"/>
                  <a:gd name="T48" fmla="*/ 77 w 153"/>
                  <a:gd name="T49" fmla="*/ 0 h 162"/>
                  <a:gd name="T50" fmla="*/ 76 w 153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3" h="162">
                    <a:moveTo>
                      <a:pt x="73" y="12"/>
                    </a:moveTo>
                    <a:cubicBezTo>
                      <a:pt x="74" y="12"/>
                      <a:pt x="75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81" y="12"/>
                      <a:pt x="85" y="13"/>
                      <a:pt x="89" y="14"/>
                    </a:cubicBezTo>
                    <a:cubicBezTo>
                      <a:pt x="119" y="20"/>
                      <a:pt x="142" y="48"/>
                      <a:pt x="141" y="82"/>
                    </a:cubicBezTo>
                    <a:cubicBezTo>
                      <a:pt x="141" y="119"/>
                      <a:pt x="112" y="150"/>
                      <a:pt x="76" y="150"/>
                    </a:cubicBez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1" y="80"/>
                    </a:cubicBezTo>
                    <a:cubicBezTo>
                      <a:pt x="12" y="44"/>
                      <a:pt x="39" y="14"/>
                      <a:pt x="73" y="12"/>
                    </a:cubicBezTo>
                    <a:moveTo>
                      <a:pt x="76" y="0"/>
                    </a:moveTo>
                    <a:cubicBezTo>
                      <a:pt x="75" y="0"/>
                      <a:pt x="75" y="0"/>
                      <a:pt x="74" y="0"/>
                    </a:cubicBezTo>
                    <a:cubicBezTo>
                      <a:pt x="66" y="0"/>
                      <a:pt x="58" y="2"/>
                      <a:pt x="51" y="5"/>
                    </a:cubicBezTo>
                    <a:cubicBezTo>
                      <a:pt x="40" y="9"/>
                      <a:pt x="30" y="15"/>
                      <a:pt x="23" y="23"/>
                    </a:cubicBezTo>
                    <a:cubicBezTo>
                      <a:pt x="15" y="31"/>
                      <a:pt x="9" y="41"/>
                      <a:pt x="5" y="52"/>
                    </a:cubicBezTo>
                    <a:cubicBezTo>
                      <a:pt x="2" y="61"/>
                      <a:pt x="0" y="70"/>
                      <a:pt x="0" y="80"/>
                    </a:cubicBezTo>
                    <a:cubicBezTo>
                      <a:pt x="0" y="82"/>
                      <a:pt x="0" y="84"/>
                      <a:pt x="0" y="86"/>
                    </a:cubicBezTo>
                    <a:cubicBezTo>
                      <a:pt x="0" y="97"/>
                      <a:pt x="3" y="107"/>
                      <a:pt x="7" y="116"/>
                    </a:cubicBezTo>
                    <a:cubicBezTo>
                      <a:pt x="7" y="116"/>
                      <a:pt x="8" y="117"/>
                      <a:pt x="8" y="117"/>
                    </a:cubicBezTo>
                    <a:cubicBezTo>
                      <a:pt x="12" y="126"/>
                      <a:pt x="18" y="135"/>
                      <a:pt x="26" y="142"/>
                    </a:cubicBezTo>
                    <a:cubicBezTo>
                      <a:pt x="39" y="154"/>
                      <a:pt x="57" y="162"/>
                      <a:pt x="76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118" y="162"/>
                      <a:pt x="153" y="126"/>
                      <a:pt x="153" y="82"/>
                    </a:cubicBezTo>
                    <a:cubicBezTo>
                      <a:pt x="153" y="50"/>
                      <a:pt x="137" y="23"/>
                      <a:pt x="112" y="9"/>
                    </a:cubicBezTo>
                    <a:cubicBezTo>
                      <a:pt x="105" y="5"/>
                      <a:pt x="98" y="3"/>
                      <a:pt x="90" y="1"/>
                    </a:cubicBezTo>
                    <a:cubicBezTo>
                      <a:pt x="86" y="0"/>
                      <a:pt x="81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3" name="Freeform 441"/>
              <p:cNvSpPr>
                <a:spLocks noEditPoints="1"/>
              </p:cNvSpPr>
              <p:nvPr/>
            </p:nvSpPr>
            <p:spPr bwMode="auto">
              <a:xfrm>
                <a:off x="7150" y="3222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0 h 162"/>
                  <a:gd name="T6" fmla="*/ 77 w 154"/>
                  <a:gd name="T7" fmla="*/ 13 h 162"/>
                  <a:gd name="T8" fmla="*/ 77 w 154"/>
                  <a:gd name="T9" fmla="*/ 13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5 w 154"/>
                  <a:gd name="T15" fmla="*/ 0 h 162"/>
                  <a:gd name="T16" fmla="*/ 20 w 154"/>
                  <a:gd name="T17" fmla="*/ 27 h 162"/>
                  <a:gd name="T18" fmla="*/ 0 w 154"/>
                  <a:gd name="T19" fmla="*/ 80 h 162"/>
                  <a:gd name="T20" fmla="*/ 1 w 154"/>
                  <a:gd name="T21" fmla="*/ 90 h 162"/>
                  <a:gd name="T22" fmla="*/ 54 w 154"/>
                  <a:gd name="T23" fmla="*/ 159 h 162"/>
                  <a:gd name="T24" fmla="*/ 76 w 154"/>
                  <a:gd name="T25" fmla="*/ 162 h 162"/>
                  <a:gd name="T26" fmla="*/ 77 w 154"/>
                  <a:gd name="T27" fmla="*/ 162 h 162"/>
                  <a:gd name="T28" fmla="*/ 122 w 154"/>
                  <a:gd name="T29" fmla="*/ 146 h 162"/>
                  <a:gd name="T30" fmla="*/ 154 w 154"/>
                  <a:gd name="T31" fmla="*/ 84 h 162"/>
                  <a:gd name="T32" fmla="*/ 139 w 154"/>
                  <a:gd name="T33" fmla="*/ 35 h 162"/>
                  <a:gd name="T34" fmla="*/ 139 w 154"/>
                  <a:gd name="T35" fmla="*/ 33 h 162"/>
                  <a:gd name="T36" fmla="*/ 111 w 154"/>
                  <a:gd name="T37" fmla="*/ 9 h 162"/>
                  <a:gd name="T38" fmla="*/ 109 w 154"/>
                  <a:gd name="T39" fmla="*/ 9 h 162"/>
                  <a:gd name="T40" fmla="*/ 109 w 154"/>
                  <a:gd name="T41" fmla="*/ 9 h 162"/>
                  <a:gd name="T42" fmla="*/ 75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6" y="150"/>
                      <a:pt x="76" y="150"/>
                    </a:cubicBezTo>
                    <a:cubicBezTo>
                      <a:pt x="40" y="149"/>
                      <a:pt x="12" y="118"/>
                      <a:pt x="12" y="80"/>
                    </a:cubicBezTo>
                    <a:cubicBezTo>
                      <a:pt x="12" y="43"/>
                      <a:pt x="41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19"/>
                      <a:pt x="112" y="150"/>
                      <a:pt x="77" y="150"/>
                    </a:cubicBezTo>
                    <a:moveTo>
                      <a:pt x="75" y="0"/>
                    </a:moveTo>
                    <a:cubicBezTo>
                      <a:pt x="53" y="1"/>
                      <a:pt x="34" y="11"/>
                      <a:pt x="20" y="27"/>
                    </a:cubicBezTo>
                    <a:cubicBezTo>
                      <a:pt x="8" y="41"/>
                      <a:pt x="0" y="60"/>
                      <a:pt x="0" y="80"/>
                    </a:cubicBezTo>
                    <a:cubicBezTo>
                      <a:pt x="0" y="84"/>
                      <a:pt x="0" y="87"/>
                      <a:pt x="1" y="90"/>
                    </a:cubicBezTo>
                    <a:cubicBezTo>
                      <a:pt x="4" y="122"/>
                      <a:pt x="25" y="149"/>
                      <a:pt x="54" y="159"/>
                    </a:cubicBezTo>
                    <a:cubicBezTo>
                      <a:pt x="61" y="161"/>
                      <a:pt x="69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94" y="162"/>
                      <a:pt x="109" y="156"/>
                      <a:pt x="122" y="146"/>
                    </a:cubicBezTo>
                    <a:cubicBezTo>
                      <a:pt x="141" y="132"/>
                      <a:pt x="153" y="110"/>
                      <a:pt x="154" y="84"/>
                    </a:cubicBezTo>
                    <a:cubicBezTo>
                      <a:pt x="144" y="70"/>
                      <a:pt x="139" y="54"/>
                      <a:pt x="139" y="35"/>
                    </a:cubicBezTo>
                    <a:cubicBezTo>
                      <a:pt x="139" y="35"/>
                      <a:pt x="139" y="34"/>
                      <a:pt x="139" y="33"/>
                    </a:cubicBezTo>
                    <a:cubicBezTo>
                      <a:pt x="132" y="23"/>
                      <a:pt x="122" y="14"/>
                      <a:pt x="111" y="9"/>
                    </a:cubicBezTo>
                    <a:cubicBezTo>
                      <a:pt x="111" y="9"/>
                      <a:pt x="110" y="9"/>
                      <a:pt x="109" y="9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97" y="9"/>
                      <a:pt x="85" y="5"/>
                      <a:pt x="7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4" name="Freeform 442"/>
              <p:cNvSpPr>
                <a:spLocks noEditPoints="1"/>
              </p:cNvSpPr>
              <p:nvPr/>
            </p:nvSpPr>
            <p:spPr bwMode="auto">
              <a:xfrm>
                <a:off x="7218" y="3200"/>
                <a:ext cx="76" cy="80"/>
              </a:xfrm>
              <a:custGeom>
                <a:avLst/>
                <a:gdLst>
                  <a:gd name="T0" fmla="*/ 77 w 153"/>
                  <a:gd name="T1" fmla="*/ 150 h 162"/>
                  <a:gd name="T2" fmla="*/ 76 w 153"/>
                  <a:gd name="T3" fmla="*/ 150 h 162"/>
                  <a:gd name="T4" fmla="*/ 12 w 153"/>
                  <a:gd name="T5" fmla="*/ 81 h 162"/>
                  <a:gd name="T6" fmla="*/ 77 w 153"/>
                  <a:gd name="T7" fmla="*/ 13 h 162"/>
                  <a:gd name="T8" fmla="*/ 77 w 153"/>
                  <a:gd name="T9" fmla="*/ 13 h 162"/>
                  <a:gd name="T10" fmla="*/ 142 w 153"/>
                  <a:gd name="T11" fmla="*/ 82 h 162"/>
                  <a:gd name="T12" fmla="*/ 138 w 153"/>
                  <a:gd name="T13" fmla="*/ 105 h 162"/>
                  <a:gd name="T14" fmla="*/ 135 w 153"/>
                  <a:gd name="T15" fmla="*/ 112 h 162"/>
                  <a:gd name="T16" fmla="*/ 77 w 153"/>
                  <a:gd name="T17" fmla="*/ 150 h 162"/>
                  <a:gd name="T18" fmla="*/ 77 w 153"/>
                  <a:gd name="T19" fmla="*/ 0 h 162"/>
                  <a:gd name="T20" fmla="*/ 38 w 153"/>
                  <a:gd name="T21" fmla="*/ 11 h 162"/>
                  <a:gd name="T22" fmla="*/ 9 w 153"/>
                  <a:gd name="T23" fmla="*/ 43 h 162"/>
                  <a:gd name="T24" fmla="*/ 0 w 153"/>
                  <a:gd name="T25" fmla="*/ 78 h 162"/>
                  <a:gd name="T26" fmla="*/ 0 w 153"/>
                  <a:gd name="T27" fmla="*/ 80 h 162"/>
                  <a:gd name="T28" fmla="*/ 15 w 153"/>
                  <a:gd name="T29" fmla="*/ 129 h 162"/>
                  <a:gd name="T30" fmla="*/ 76 w 153"/>
                  <a:gd name="T31" fmla="*/ 162 h 162"/>
                  <a:gd name="T32" fmla="*/ 77 w 153"/>
                  <a:gd name="T33" fmla="*/ 162 h 162"/>
                  <a:gd name="T34" fmla="*/ 127 w 153"/>
                  <a:gd name="T35" fmla="*/ 143 h 162"/>
                  <a:gd name="T36" fmla="*/ 153 w 153"/>
                  <a:gd name="T37" fmla="*/ 82 h 162"/>
                  <a:gd name="T38" fmla="*/ 153 w 153"/>
                  <a:gd name="T39" fmla="*/ 77 h 162"/>
                  <a:gd name="T40" fmla="*/ 143 w 153"/>
                  <a:gd name="T41" fmla="*/ 41 h 162"/>
                  <a:gd name="T42" fmla="*/ 100 w 153"/>
                  <a:gd name="T43" fmla="*/ 4 h 162"/>
                  <a:gd name="T44" fmla="*/ 77 w 153"/>
                  <a:gd name="T45" fmla="*/ 0 h 162"/>
                  <a:gd name="T46" fmla="*/ 77 w 153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3" h="162">
                    <a:moveTo>
                      <a:pt x="77" y="150"/>
                    </a:move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2" y="81"/>
                    </a:cubicBezTo>
                    <a:cubicBezTo>
                      <a:pt x="12" y="43"/>
                      <a:pt x="41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2" y="90"/>
                      <a:pt x="140" y="98"/>
                      <a:pt x="138" y="105"/>
                    </a:cubicBezTo>
                    <a:cubicBezTo>
                      <a:pt x="137" y="107"/>
                      <a:pt x="136" y="109"/>
                      <a:pt x="135" y="112"/>
                    </a:cubicBezTo>
                    <a:cubicBezTo>
                      <a:pt x="124" y="134"/>
                      <a:pt x="102" y="150"/>
                      <a:pt x="77" y="150"/>
                    </a:cubicBezTo>
                    <a:moveTo>
                      <a:pt x="77" y="0"/>
                    </a:moveTo>
                    <a:cubicBezTo>
                      <a:pt x="63" y="0"/>
                      <a:pt x="49" y="4"/>
                      <a:pt x="38" y="11"/>
                    </a:cubicBezTo>
                    <a:cubicBezTo>
                      <a:pt x="31" y="24"/>
                      <a:pt x="21" y="35"/>
                      <a:pt x="9" y="43"/>
                    </a:cubicBezTo>
                    <a:cubicBezTo>
                      <a:pt x="4" y="53"/>
                      <a:pt x="0" y="66"/>
                      <a:pt x="0" y="78"/>
                    </a:cubicBezTo>
                    <a:cubicBezTo>
                      <a:pt x="0" y="79"/>
                      <a:pt x="0" y="80"/>
                      <a:pt x="0" y="80"/>
                    </a:cubicBezTo>
                    <a:cubicBezTo>
                      <a:pt x="0" y="99"/>
                      <a:pt x="5" y="115"/>
                      <a:pt x="15" y="129"/>
                    </a:cubicBezTo>
                    <a:cubicBezTo>
                      <a:pt x="28" y="149"/>
                      <a:pt x="51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96" y="162"/>
                      <a:pt x="113" y="155"/>
                      <a:pt x="127" y="143"/>
                    </a:cubicBezTo>
                    <a:cubicBezTo>
                      <a:pt x="143" y="128"/>
                      <a:pt x="153" y="106"/>
                      <a:pt x="153" y="82"/>
                    </a:cubicBezTo>
                    <a:cubicBezTo>
                      <a:pt x="153" y="80"/>
                      <a:pt x="153" y="78"/>
                      <a:pt x="153" y="77"/>
                    </a:cubicBezTo>
                    <a:cubicBezTo>
                      <a:pt x="153" y="64"/>
                      <a:pt x="149" y="52"/>
                      <a:pt x="143" y="41"/>
                    </a:cubicBezTo>
                    <a:cubicBezTo>
                      <a:pt x="134" y="24"/>
                      <a:pt x="118" y="10"/>
                      <a:pt x="100" y="4"/>
                    </a:cubicBezTo>
                    <a:cubicBezTo>
                      <a:pt x="93" y="2"/>
                      <a:pt x="85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5" name="Freeform 443"/>
              <p:cNvSpPr>
                <a:spLocks noEditPoints="1"/>
              </p:cNvSpPr>
              <p:nvPr/>
            </p:nvSpPr>
            <p:spPr bwMode="auto">
              <a:xfrm>
                <a:off x="7166" y="3146"/>
                <a:ext cx="75" cy="80"/>
              </a:xfrm>
              <a:custGeom>
                <a:avLst/>
                <a:gdLst>
                  <a:gd name="T0" fmla="*/ 77 w 153"/>
                  <a:gd name="T1" fmla="*/ 149 h 162"/>
                  <a:gd name="T2" fmla="*/ 76 w 153"/>
                  <a:gd name="T3" fmla="*/ 149 h 162"/>
                  <a:gd name="T4" fmla="*/ 12 w 153"/>
                  <a:gd name="T5" fmla="*/ 80 h 162"/>
                  <a:gd name="T6" fmla="*/ 76 w 153"/>
                  <a:gd name="T7" fmla="*/ 12 h 162"/>
                  <a:gd name="T8" fmla="*/ 77 w 153"/>
                  <a:gd name="T9" fmla="*/ 12 h 162"/>
                  <a:gd name="T10" fmla="*/ 141 w 153"/>
                  <a:gd name="T11" fmla="*/ 81 h 162"/>
                  <a:gd name="T12" fmla="*/ 77 w 153"/>
                  <a:gd name="T13" fmla="*/ 149 h 162"/>
                  <a:gd name="T14" fmla="*/ 77 w 153"/>
                  <a:gd name="T15" fmla="*/ 0 h 162"/>
                  <a:gd name="T16" fmla="*/ 8 w 153"/>
                  <a:gd name="T17" fmla="*/ 43 h 162"/>
                  <a:gd name="T18" fmla="*/ 0 w 153"/>
                  <a:gd name="T19" fmla="*/ 80 h 162"/>
                  <a:gd name="T20" fmla="*/ 2 w 153"/>
                  <a:gd name="T21" fmla="*/ 102 h 162"/>
                  <a:gd name="T22" fmla="*/ 42 w 153"/>
                  <a:gd name="T23" fmla="*/ 153 h 162"/>
                  <a:gd name="T24" fmla="*/ 76 w 153"/>
                  <a:gd name="T25" fmla="*/ 162 h 162"/>
                  <a:gd name="T26" fmla="*/ 76 w 153"/>
                  <a:gd name="T27" fmla="*/ 162 h 162"/>
                  <a:gd name="T28" fmla="*/ 78 w 153"/>
                  <a:gd name="T29" fmla="*/ 162 h 162"/>
                  <a:gd name="T30" fmla="*/ 115 w 153"/>
                  <a:gd name="T31" fmla="*/ 151 h 162"/>
                  <a:gd name="T32" fmla="*/ 144 w 153"/>
                  <a:gd name="T33" fmla="*/ 119 h 162"/>
                  <a:gd name="T34" fmla="*/ 153 w 153"/>
                  <a:gd name="T35" fmla="*/ 81 h 162"/>
                  <a:gd name="T36" fmla="*/ 129 w 153"/>
                  <a:gd name="T37" fmla="*/ 21 h 162"/>
                  <a:gd name="T38" fmla="*/ 94 w 153"/>
                  <a:gd name="T39" fmla="*/ 2 h 162"/>
                  <a:gd name="T40" fmla="*/ 77 w 153"/>
                  <a:gd name="T41" fmla="*/ 0 h 162"/>
                  <a:gd name="T42" fmla="*/ 77 w 153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3" h="162">
                    <a:moveTo>
                      <a:pt x="77" y="149"/>
                    </a:moveTo>
                    <a:cubicBezTo>
                      <a:pt x="76" y="149"/>
                      <a:pt x="76" y="149"/>
                      <a:pt x="76" y="149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2"/>
                      <a:pt x="41" y="12"/>
                      <a:pt x="76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2"/>
                      <a:pt x="142" y="43"/>
                      <a:pt x="141" y="81"/>
                    </a:cubicBezTo>
                    <a:cubicBezTo>
                      <a:pt x="141" y="119"/>
                      <a:pt x="112" y="149"/>
                      <a:pt x="77" y="149"/>
                    </a:cubicBezTo>
                    <a:moveTo>
                      <a:pt x="77" y="0"/>
                    </a:moveTo>
                    <a:cubicBezTo>
                      <a:pt x="47" y="0"/>
                      <a:pt x="21" y="17"/>
                      <a:pt x="8" y="43"/>
                    </a:cubicBezTo>
                    <a:cubicBezTo>
                      <a:pt x="3" y="54"/>
                      <a:pt x="0" y="67"/>
                      <a:pt x="0" y="80"/>
                    </a:cubicBezTo>
                    <a:cubicBezTo>
                      <a:pt x="0" y="87"/>
                      <a:pt x="1" y="95"/>
                      <a:pt x="2" y="102"/>
                    </a:cubicBezTo>
                    <a:cubicBezTo>
                      <a:pt x="8" y="124"/>
                      <a:pt x="23" y="143"/>
                      <a:pt x="42" y="153"/>
                    </a:cubicBezTo>
                    <a:cubicBezTo>
                      <a:pt x="52" y="158"/>
                      <a:pt x="64" y="162"/>
                      <a:pt x="76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77" y="162"/>
                      <a:pt x="78" y="162"/>
                      <a:pt x="78" y="162"/>
                    </a:cubicBezTo>
                    <a:cubicBezTo>
                      <a:pt x="92" y="161"/>
                      <a:pt x="104" y="157"/>
                      <a:pt x="115" y="151"/>
                    </a:cubicBezTo>
                    <a:cubicBezTo>
                      <a:pt x="127" y="143"/>
                      <a:pt x="137" y="132"/>
                      <a:pt x="144" y="119"/>
                    </a:cubicBezTo>
                    <a:cubicBezTo>
                      <a:pt x="150" y="108"/>
                      <a:pt x="153" y="95"/>
                      <a:pt x="153" y="81"/>
                    </a:cubicBezTo>
                    <a:cubicBezTo>
                      <a:pt x="153" y="58"/>
                      <a:pt x="144" y="36"/>
                      <a:pt x="129" y="21"/>
                    </a:cubicBezTo>
                    <a:cubicBezTo>
                      <a:pt x="116" y="18"/>
                      <a:pt x="104" y="11"/>
                      <a:pt x="94" y="2"/>
                    </a:cubicBezTo>
                    <a:cubicBezTo>
                      <a:pt x="89" y="0"/>
                      <a:pt x="83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6" name="Freeform 444"/>
              <p:cNvSpPr>
                <a:spLocks noEditPoints="1"/>
              </p:cNvSpPr>
              <p:nvPr/>
            </p:nvSpPr>
            <p:spPr bwMode="auto">
              <a:xfrm>
                <a:off x="7203" y="3026"/>
                <a:ext cx="76" cy="80"/>
              </a:xfrm>
              <a:custGeom>
                <a:avLst/>
                <a:gdLst>
                  <a:gd name="T0" fmla="*/ 12 w 154"/>
                  <a:gd name="T1" fmla="*/ 79 h 162"/>
                  <a:gd name="T2" fmla="*/ 77 w 154"/>
                  <a:gd name="T3" fmla="*/ 13 h 162"/>
                  <a:gd name="T4" fmla="*/ 78 w 154"/>
                  <a:gd name="T5" fmla="*/ 13 h 162"/>
                  <a:gd name="T6" fmla="*/ 97 w 154"/>
                  <a:gd name="T7" fmla="*/ 16 h 162"/>
                  <a:gd name="T8" fmla="*/ 142 w 154"/>
                  <a:gd name="T9" fmla="*/ 82 h 162"/>
                  <a:gd name="T10" fmla="*/ 115 w 154"/>
                  <a:gd name="T11" fmla="*/ 137 h 162"/>
                  <a:gd name="T12" fmla="*/ 77 w 154"/>
                  <a:gd name="T13" fmla="*/ 150 h 162"/>
                  <a:gd name="T14" fmla="*/ 77 w 154"/>
                  <a:gd name="T15" fmla="*/ 150 h 162"/>
                  <a:gd name="T16" fmla="*/ 26 w 154"/>
                  <a:gd name="T17" fmla="*/ 124 h 162"/>
                  <a:gd name="T18" fmla="*/ 12 w 154"/>
                  <a:gd name="T19" fmla="*/ 81 h 162"/>
                  <a:gd name="T20" fmla="*/ 12 w 154"/>
                  <a:gd name="T21" fmla="*/ 79 h 162"/>
                  <a:gd name="T22" fmla="*/ 77 w 154"/>
                  <a:gd name="T23" fmla="*/ 0 h 162"/>
                  <a:gd name="T24" fmla="*/ 1 w 154"/>
                  <a:gd name="T25" fmla="*/ 81 h 162"/>
                  <a:gd name="T26" fmla="*/ 1 w 154"/>
                  <a:gd name="T27" fmla="*/ 83 h 162"/>
                  <a:gd name="T28" fmla="*/ 9 w 154"/>
                  <a:gd name="T29" fmla="*/ 119 h 162"/>
                  <a:gd name="T30" fmla="*/ 77 w 154"/>
                  <a:gd name="T31" fmla="*/ 162 h 162"/>
                  <a:gd name="T32" fmla="*/ 77 w 154"/>
                  <a:gd name="T33" fmla="*/ 162 h 162"/>
                  <a:gd name="T34" fmla="*/ 132 w 154"/>
                  <a:gd name="T35" fmla="*/ 138 h 162"/>
                  <a:gd name="T36" fmla="*/ 146 w 154"/>
                  <a:gd name="T37" fmla="*/ 117 h 162"/>
                  <a:gd name="T38" fmla="*/ 154 w 154"/>
                  <a:gd name="T39" fmla="*/ 87 h 162"/>
                  <a:gd name="T40" fmla="*/ 154 w 154"/>
                  <a:gd name="T41" fmla="*/ 82 h 162"/>
                  <a:gd name="T42" fmla="*/ 139 w 154"/>
                  <a:gd name="T43" fmla="*/ 33 h 162"/>
                  <a:gd name="T44" fmla="*/ 127 w 154"/>
                  <a:gd name="T45" fmla="*/ 20 h 162"/>
                  <a:gd name="T46" fmla="*/ 104 w 154"/>
                  <a:gd name="T47" fmla="*/ 5 h 162"/>
                  <a:gd name="T48" fmla="*/ 78 w 154"/>
                  <a:gd name="T49" fmla="*/ 0 h 162"/>
                  <a:gd name="T50" fmla="*/ 77 w 15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62">
                    <a:moveTo>
                      <a:pt x="12" y="79"/>
                    </a:moveTo>
                    <a:cubicBezTo>
                      <a:pt x="14" y="42"/>
                      <a:pt x="42" y="13"/>
                      <a:pt x="77" y="13"/>
                    </a:cubicBezTo>
                    <a:cubicBezTo>
                      <a:pt x="77" y="13"/>
                      <a:pt x="78" y="13"/>
                      <a:pt x="78" y="13"/>
                    </a:cubicBezTo>
                    <a:cubicBezTo>
                      <a:pt x="84" y="13"/>
                      <a:pt x="91" y="14"/>
                      <a:pt x="97" y="16"/>
                    </a:cubicBezTo>
                    <a:cubicBezTo>
                      <a:pt x="123" y="25"/>
                      <a:pt x="143" y="51"/>
                      <a:pt x="142" y="82"/>
                    </a:cubicBezTo>
                    <a:cubicBezTo>
                      <a:pt x="142" y="105"/>
                      <a:pt x="131" y="125"/>
                      <a:pt x="115" y="137"/>
                    </a:cubicBezTo>
                    <a:cubicBezTo>
                      <a:pt x="104" y="145"/>
                      <a:pt x="91" y="150"/>
                      <a:pt x="77" y="150"/>
                    </a:cubicBezTo>
                    <a:cubicBezTo>
                      <a:pt x="77" y="150"/>
                      <a:pt x="77" y="150"/>
                      <a:pt x="77" y="150"/>
                    </a:cubicBezTo>
                    <a:cubicBezTo>
                      <a:pt x="56" y="150"/>
                      <a:pt x="38" y="140"/>
                      <a:pt x="26" y="124"/>
                    </a:cubicBezTo>
                    <a:cubicBezTo>
                      <a:pt x="17" y="112"/>
                      <a:pt x="12" y="97"/>
                      <a:pt x="12" y="81"/>
                    </a:cubicBezTo>
                    <a:cubicBezTo>
                      <a:pt x="12" y="80"/>
                      <a:pt x="12" y="80"/>
                      <a:pt x="12" y="79"/>
                    </a:cubicBezTo>
                    <a:moveTo>
                      <a:pt x="77" y="0"/>
                    </a:moveTo>
                    <a:cubicBezTo>
                      <a:pt x="35" y="0"/>
                      <a:pt x="1" y="36"/>
                      <a:pt x="1" y="81"/>
                    </a:cubicBezTo>
                    <a:cubicBezTo>
                      <a:pt x="0" y="81"/>
                      <a:pt x="0" y="82"/>
                      <a:pt x="1" y="83"/>
                    </a:cubicBezTo>
                    <a:cubicBezTo>
                      <a:pt x="1" y="95"/>
                      <a:pt x="4" y="108"/>
                      <a:pt x="9" y="119"/>
                    </a:cubicBezTo>
                    <a:cubicBezTo>
                      <a:pt x="22" y="144"/>
                      <a:pt x="47" y="162"/>
                      <a:pt x="77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99" y="162"/>
                      <a:pt x="118" y="153"/>
                      <a:pt x="132" y="138"/>
                    </a:cubicBezTo>
                    <a:cubicBezTo>
                      <a:pt x="138" y="132"/>
                      <a:pt x="142" y="125"/>
                      <a:pt x="146" y="117"/>
                    </a:cubicBezTo>
                    <a:cubicBezTo>
                      <a:pt x="147" y="107"/>
                      <a:pt x="149" y="96"/>
                      <a:pt x="154" y="87"/>
                    </a:cubicBezTo>
                    <a:cubicBezTo>
                      <a:pt x="154" y="85"/>
                      <a:pt x="154" y="84"/>
                      <a:pt x="154" y="82"/>
                    </a:cubicBezTo>
                    <a:cubicBezTo>
                      <a:pt x="154" y="64"/>
                      <a:pt x="148" y="47"/>
                      <a:pt x="139" y="33"/>
                    </a:cubicBezTo>
                    <a:cubicBezTo>
                      <a:pt x="134" y="29"/>
                      <a:pt x="130" y="24"/>
                      <a:pt x="127" y="20"/>
                    </a:cubicBezTo>
                    <a:cubicBezTo>
                      <a:pt x="120" y="14"/>
                      <a:pt x="112" y="9"/>
                      <a:pt x="104" y="5"/>
                    </a:cubicBezTo>
                    <a:cubicBezTo>
                      <a:pt x="96" y="2"/>
                      <a:pt x="87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7" name="Freeform 445"/>
              <p:cNvSpPr>
                <a:spLocks noEditPoints="1"/>
              </p:cNvSpPr>
              <p:nvPr/>
            </p:nvSpPr>
            <p:spPr bwMode="auto">
              <a:xfrm>
                <a:off x="7083" y="2817"/>
                <a:ext cx="76" cy="80"/>
              </a:xfrm>
              <a:custGeom>
                <a:avLst/>
                <a:gdLst>
                  <a:gd name="T0" fmla="*/ 77 w 154"/>
                  <a:gd name="T1" fmla="*/ 149 h 160"/>
                  <a:gd name="T2" fmla="*/ 77 w 154"/>
                  <a:gd name="T3" fmla="*/ 149 h 160"/>
                  <a:gd name="T4" fmla="*/ 12 w 154"/>
                  <a:gd name="T5" fmla="*/ 80 h 160"/>
                  <a:gd name="T6" fmla="*/ 77 w 154"/>
                  <a:gd name="T7" fmla="*/ 12 h 160"/>
                  <a:gd name="T8" fmla="*/ 78 w 154"/>
                  <a:gd name="T9" fmla="*/ 12 h 160"/>
                  <a:gd name="T10" fmla="*/ 142 w 154"/>
                  <a:gd name="T11" fmla="*/ 82 h 160"/>
                  <a:gd name="T12" fmla="*/ 77 w 154"/>
                  <a:gd name="T13" fmla="*/ 149 h 160"/>
                  <a:gd name="T14" fmla="*/ 77 w 154"/>
                  <a:gd name="T15" fmla="*/ 0 h 160"/>
                  <a:gd name="T16" fmla="*/ 73 w 154"/>
                  <a:gd name="T17" fmla="*/ 0 h 160"/>
                  <a:gd name="T18" fmla="*/ 3 w 154"/>
                  <a:gd name="T19" fmla="*/ 62 h 160"/>
                  <a:gd name="T20" fmla="*/ 1 w 154"/>
                  <a:gd name="T21" fmla="*/ 80 h 160"/>
                  <a:gd name="T22" fmla="*/ 1 w 154"/>
                  <a:gd name="T23" fmla="*/ 86 h 160"/>
                  <a:gd name="T24" fmla="*/ 60 w 154"/>
                  <a:gd name="T25" fmla="*/ 160 h 160"/>
                  <a:gd name="T26" fmla="*/ 90 w 154"/>
                  <a:gd name="T27" fmla="*/ 153 h 160"/>
                  <a:gd name="T28" fmla="*/ 91 w 154"/>
                  <a:gd name="T29" fmla="*/ 153 h 160"/>
                  <a:gd name="T30" fmla="*/ 108 w 154"/>
                  <a:gd name="T31" fmla="*/ 155 h 160"/>
                  <a:gd name="T32" fmla="*/ 152 w 154"/>
                  <a:gd name="T33" fmla="*/ 98 h 160"/>
                  <a:gd name="T34" fmla="*/ 154 w 154"/>
                  <a:gd name="T35" fmla="*/ 82 h 160"/>
                  <a:gd name="T36" fmla="*/ 127 w 154"/>
                  <a:gd name="T37" fmla="*/ 20 h 160"/>
                  <a:gd name="T38" fmla="*/ 87 w 154"/>
                  <a:gd name="T39" fmla="*/ 1 h 160"/>
                  <a:gd name="T40" fmla="*/ 78 w 154"/>
                  <a:gd name="T41" fmla="*/ 0 h 160"/>
                  <a:gd name="T42" fmla="*/ 77 w 154"/>
                  <a:gd name="T43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0">
                    <a:moveTo>
                      <a:pt x="77" y="149"/>
                    </a:moveTo>
                    <a:cubicBezTo>
                      <a:pt x="77" y="149"/>
                      <a:pt x="77" y="149"/>
                      <a:pt x="77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3"/>
                      <a:pt x="42" y="12"/>
                      <a:pt x="77" y="12"/>
                    </a:cubicBezTo>
                    <a:cubicBezTo>
                      <a:pt x="78" y="12"/>
                      <a:pt x="78" y="12"/>
                      <a:pt x="78" y="12"/>
                    </a:cubicBezTo>
                    <a:cubicBezTo>
                      <a:pt x="114" y="13"/>
                      <a:pt x="143" y="44"/>
                      <a:pt x="142" y="82"/>
                    </a:cubicBezTo>
                    <a:cubicBezTo>
                      <a:pt x="142" y="119"/>
                      <a:pt x="113" y="149"/>
                      <a:pt x="77" y="149"/>
                    </a:cubicBezTo>
                    <a:moveTo>
                      <a:pt x="77" y="0"/>
                    </a:moveTo>
                    <a:cubicBezTo>
                      <a:pt x="76" y="0"/>
                      <a:pt x="75" y="0"/>
                      <a:pt x="73" y="0"/>
                    </a:cubicBezTo>
                    <a:cubicBezTo>
                      <a:pt x="39" y="2"/>
                      <a:pt x="10" y="28"/>
                      <a:pt x="3" y="62"/>
                    </a:cubicBezTo>
                    <a:cubicBezTo>
                      <a:pt x="1" y="68"/>
                      <a:pt x="1" y="74"/>
                      <a:pt x="1" y="80"/>
                    </a:cubicBezTo>
                    <a:cubicBezTo>
                      <a:pt x="0" y="82"/>
                      <a:pt x="1" y="84"/>
                      <a:pt x="1" y="86"/>
                    </a:cubicBezTo>
                    <a:cubicBezTo>
                      <a:pt x="3" y="122"/>
                      <a:pt x="28" y="152"/>
                      <a:pt x="60" y="160"/>
                    </a:cubicBezTo>
                    <a:cubicBezTo>
                      <a:pt x="69" y="156"/>
                      <a:pt x="80" y="153"/>
                      <a:pt x="90" y="153"/>
                    </a:cubicBezTo>
                    <a:cubicBezTo>
                      <a:pt x="91" y="153"/>
                      <a:pt x="91" y="153"/>
                      <a:pt x="91" y="153"/>
                    </a:cubicBezTo>
                    <a:cubicBezTo>
                      <a:pt x="97" y="153"/>
                      <a:pt x="102" y="154"/>
                      <a:pt x="108" y="155"/>
                    </a:cubicBezTo>
                    <a:cubicBezTo>
                      <a:pt x="130" y="145"/>
                      <a:pt x="147" y="124"/>
                      <a:pt x="152" y="98"/>
                    </a:cubicBezTo>
                    <a:cubicBezTo>
                      <a:pt x="153" y="93"/>
                      <a:pt x="154" y="87"/>
                      <a:pt x="154" y="82"/>
                    </a:cubicBezTo>
                    <a:cubicBezTo>
                      <a:pt x="154" y="57"/>
                      <a:pt x="144" y="35"/>
                      <a:pt x="127" y="20"/>
                    </a:cubicBezTo>
                    <a:cubicBezTo>
                      <a:pt x="116" y="9"/>
                      <a:pt x="103" y="3"/>
                      <a:pt x="87" y="1"/>
                    </a:cubicBezTo>
                    <a:cubicBezTo>
                      <a:pt x="84" y="0"/>
                      <a:pt x="81" y="0"/>
                      <a:pt x="78" y="0"/>
                    </a:cubicBezTo>
                    <a:cubicBezTo>
                      <a:pt x="78" y="0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8" name="Freeform 446"/>
              <p:cNvSpPr/>
              <p:nvPr/>
            </p:nvSpPr>
            <p:spPr bwMode="auto">
              <a:xfrm>
                <a:off x="7089" y="2893"/>
                <a:ext cx="76" cy="46"/>
              </a:xfrm>
              <a:custGeom>
                <a:avLst/>
                <a:gdLst>
                  <a:gd name="T0" fmla="*/ 76 w 153"/>
                  <a:gd name="T1" fmla="*/ 0 h 94"/>
                  <a:gd name="T2" fmla="*/ 46 w 153"/>
                  <a:gd name="T3" fmla="*/ 7 h 94"/>
                  <a:gd name="T4" fmla="*/ 3 w 153"/>
                  <a:gd name="T5" fmla="*/ 59 h 94"/>
                  <a:gd name="T6" fmla="*/ 0 w 153"/>
                  <a:gd name="T7" fmla="*/ 81 h 94"/>
                  <a:gd name="T8" fmla="*/ 0 w 153"/>
                  <a:gd name="T9" fmla="*/ 81 h 94"/>
                  <a:gd name="T10" fmla="*/ 12 w 153"/>
                  <a:gd name="T11" fmla="*/ 91 h 94"/>
                  <a:gd name="T12" fmla="*/ 11 w 153"/>
                  <a:gd name="T13" fmla="*/ 81 h 94"/>
                  <a:gd name="T14" fmla="*/ 13 w 153"/>
                  <a:gd name="T15" fmla="*/ 68 h 94"/>
                  <a:gd name="T16" fmla="*/ 76 w 153"/>
                  <a:gd name="T17" fmla="*/ 13 h 94"/>
                  <a:gd name="T18" fmla="*/ 77 w 153"/>
                  <a:gd name="T19" fmla="*/ 13 h 94"/>
                  <a:gd name="T20" fmla="*/ 140 w 153"/>
                  <a:gd name="T21" fmla="*/ 70 h 94"/>
                  <a:gd name="T22" fmla="*/ 141 w 153"/>
                  <a:gd name="T23" fmla="*/ 82 h 94"/>
                  <a:gd name="T24" fmla="*/ 140 w 153"/>
                  <a:gd name="T25" fmla="*/ 94 h 94"/>
                  <a:gd name="T26" fmla="*/ 153 w 153"/>
                  <a:gd name="T27" fmla="*/ 81 h 94"/>
                  <a:gd name="T28" fmla="*/ 146 w 153"/>
                  <a:gd name="T29" fmla="*/ 49 h 94"/>
                  <a:gd name="T30" fmla="*/ 94 w 153"/>
                  <a:gd name="T31" fmla="*/ 2 h 94"/>
                  <a:gd name="T32" fmla="*/ 77 w 153"/>
                  <a:gd name="T33" fmla="*/ 0 h 94"/>
                  <a:gd name="T34" fmla="*/ 76 w 153"/>
                  <a:gd name="T35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3" h="94">
                    <a:moveTo>
                      <a:pt x="76" y="0"/>
                    </a:moveTo>
                    <a:cubicBezTo>
                      <a:pt x="66" y="0"/>
                      <a:pt x="55" y="3"/>
                      <a:pt x="46" y="7"/>
                    </a:cubicBezTo>
                    <a:cubicBezTo>
                      <a:pt x="25" y="16"/>
                      <a:pt x="9" y="36"/>
                      <a:pt x="3" y="59"/>
                    </a:cubicBezTo>
                    <a:cubicBezTo>
                      <a:pt x="1" y="66"/>
                      <a:pt x="0" y="73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5" y="84"/>
                      <a:pt x="9" y="87"/>
                      <a:pt x="12" y="91"/>
                    </a:cubicBezTo>
                    <a:cubicBezTo>
                      <a:pt x="12" y="88"/>
                      <a:pt x="11" y="84"/>
                      <a:pt x="11" y="81"/>
                    </a:cubicBezTo>
                    <a:cubicBezTo>
                      <a:pt x="11" y="76"/>
                      <a:pt x="12" y="72"/>
                      <a:pt x="13" y="68"/>
                    </a:cubicBezTo>
                    <a:cubicBezTo>
                      <a:pt x="18" y="37"/>
                      <a:pt x="45" y="13"/>
                      <a:pt x="76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109" y="13"/>
                      <a:pt x="135" y="38"/>
                      <a:pt x="140" y="70"/>
                    </a:cubicBezTo>
                    <a:cubicBezTo>
                      <a:pt x="141" y="74"/>
                      <a:pt x="141" y="78"/>
                      <a:pt x="141" y="82"/>
                    </a:cubicBezTo>
                    <a:cubicBezTo>
                      <a:pt x="141" y="86"/>
                      <a:pt x="141" y="90"/>
                      <a:pt x="140" y="94"/>
                    </a:cubicBezTo>
                    <a:cubicBezTo>
                      <a:pt x="144" y="90"/>
                      <a:pt x="149" y="85"/>
                      <a:pt x="153" y="81"/>
                    </a:cubicBezTo>
                    <a:cubicBezTo>
                      <a:pt x="153" y="69"/>
                      <a:pt x="151" y="58"/>
                      <a:pt x="146" y="49"/>
                    </a:cubicBezTo>
                    <a:cubicBezTo>
                      <a:pt x="137" y="26"/>
                      <a:pt x="117" y="8"/>
                      <a:pt x="94" y="2"/>
                    </a:cubicBezTo>
                    <a:cubicBezTo>
                      <a:pt x="88" y="1"/>
                      <a:pt x="83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9" name="Freeform 447"/>
              <p:cNvSpPr>
                <a:spLocks noEditPoints="1"/>
              </p:cNvSpPr>
              <p:nvPr/>
            </p:nvSpPr>
            <p:spPr bwMode="auto">
              <a:xfrm>
                <a:off x="6839" y="2874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6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1 h 162"/>
                  <a:gd name="T12" fmla="*/ 77 w 154"/>
                  <a:gd name="T13" fmla="*/ 149 h 162"/>
                  <a:gd name="T14" fmla="*/ 77 w 154"/>
                  <a:gd name="T15" fmla="*/ 0 h 162"/>
                  <a:gd name="T16" fmla="*/ 5 w 154"/>
                  <a:gd name="T17" fmla="*/ 52 h 162"/>
                  <a:gd name="T18" fmla="*/ 0 w 154"/>
                  <a:gd name="T19" fmla="*/ 80 h 162"/>
                  <a:gd name="T20" fmla="*/ 59 w 154"/>
                  <a:gd name="T21" fmla="*/ 160 h 162"/>
                  <a:gd name="T22" fmla="*/ 76 w 154"/>
                  <a:gd name="T23" fmla="*/ 162 h 162"/>
                  <a:gd name="T24" fmla="*/ 77 w 154"/>
                  <a:gd name="T25" fmla="*/ 162 h 162"/>
                  <a:gd name="T26" fmla="*/ 130 w 154"/>
                  <a:gd name="T27" fmla="*/ 139 h 162"/>
                  <a:gd name="T28" fmla="*/ 151 w 154"/>
                  <a:gd name="T29" fmla="*/ 101 h 162"/>
                  <a:gd name="T30" fmla="*/ 154 w 154"/>
                  <a:gd name="T31" fmla="*/ 82 h 162"/>
                  <a:gd name="T32" fmla="*/ 146 w 154"/>
                  <a:gd name="T33" fmla="*/ 45 h 162"/>
                  <a:gd name="T34" fmla="*/ 111 w 154"/>
                  <a:gd name="T35" fmla="*/ 8 h 162"/>
                  <a:gd name="T36" fmla="*/ 78 w 154"/>
                  <a:gd name="T37" fmla="*/ 0 h 162"/>
                  <a:gd name="T38" fmla="*/ 77 w 154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7" y="149"/>
                      <a:pt x="76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2" y="42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8" y="12"/>
                    </a:cubicBezTo>
                    <a:cubicBezTo>
                      <a:pt x="113" y="13"/>
                      <a:pt x="142" y="44"/>
                      <a:pt x="142" y="81"/>
                    </a:cubicBezTo>
                    <a:cubicBezTo>
                      <a:pt x="142" y="119"/>
                      <a:pt x="113" y="149"/>
                      <a:pt x="77" y="149"/>
                    </a:cubicBezTo>
                    <a:moveTo>
                      <a:pt x="77" y="0"/>
                    </a:moveTo>
                    <a:cubicBezTo>
                      <a:pt x="44" y="0"/>
                      <a:pt x="16" y="22"/>
                      <a:pt x="5" y="52"/>
                    </a:cubicBezTo>
                    <a:cubicBezTo>
                      <a:pt x="2" y="61"/>
                      <a:pt x="0" y="70"/>
                      <a:pt x="0" y="80"/>
                    </a:cubicBezTo>
                    <a:cubicBezTo>
                      <a:pt x="0" y="118"/>
                      <a:pt x="25" y="151"/>
                      <a:pt x="59" y="160"/>
                    </a:cubicBezTo>
                    <a:cubicBezTo>
                      <a:pt x="65" y="161"/>
                      <a:pt x="70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98" y="162"/>
                      <a:pt x="117" y="153"/>
                      <a:pt x="130" y="139"/>
                    </a:cubicBezTo>
                    <a:cubicBezTo>
                      <a:pt x="140" y="129"/>
                      <a:pt x="148" y="116"/>
                      <a:pt x="151" y="101"/>
                    </a:cubicBezTo>
                    <a:cubicBezTo>
                      <a:pt x="153" y="95"/>
                      <a:pt x="154" y="88"/>
                      <a:pt x="154" y="82"/>
                    </a:cubicBezTo>
                    <a:cubicBezTo>
                      <a:pt x="154" y="69"/>
                      <a:pt x="151" y="56"/>
                      <a:pt x="146" y="45"/>
                    </a:cubicBezTo>
                    <a:cubicBezTo>
                      <a:pt x="130" y="38"/>
                      <a:pt x="117" y="25"/>
                      <a:pt x="111" y="8"/>
                    </a:cubicBezTo>
                    <a:cubicBezTo>
                      <a:pt x="101" y="3"/>
                      <a:pt x="90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0" name="Freeform 448"/>
              <p:cNvSpPr>
                <a:spLocks noEditPoints="1"/>
              </p:cNvSpPr>
              <p:nvPr/>
            </p:nvSpPr>
            <p:spPr bwMode="auto">
              <a:xfrm>
                <a:off x="6776" y="3105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6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7 w 154"/>
                  <a:gd name="T9" fmla="*/ 12 h 162"/>
                  <a:gd name="T10" fmla="*/ 142 w 154"/>
                  <a:gd name="T11" fmla="*/ 81 h 162"/>
                  <a:gd name="T12" fmla="*/ 77 w 154"/>
                  <a:gd name="T13" fmla="*/ 149 h 162"/>
                  <a:gd name="T14" fmla="*/ 77 w 154"/>
                  <a:gd name="T15" fmla="*/ 0 h 162"/>
                  <a:gd name="T16" fmla="*/ 69 w 154"/>
                  <a:gd name="T17" fmla="*/ 0 h 162"/>
                  <a:gd name="T18" fmla="*/ 21 w 154"/>
                  <a:gd name="T19" fmla="*/ 25 h 162"/>
                  <a:gd name="T20" fmla="*/ 0 w 154"/>
                  <a:gd name="T21" fmla="*/ 71 h 162"/>
                  <a:gd name="T22" fmla="*/ 5 w 154"/>
                  <a:gd name="T23" fmla="*/ 99 h 162"/>
                  <a:gd name="T24" fmla="*/ 4 w 154"/>
                  <a:gd name="T25" fmla="*/ 108 h 162"/>
                  <a:gd name="T26" fmla="*/ 37 w 154"/>
                  <a:gd name="T27" fmla="*/ 151 h 162"/>
                  <a:gd name="T28" fmla="*/ 76 w 154"/>
                  <a:gd name="T29" fmla="*/ 162 h 162"/>
                  <a:gd name="T30" fmla="*/ 77 w 154"/>
                  <a:gd name="T31" fmla="*/ 162 h 162"/>
                  <a:gd name="T32" fmla="*/ 102 w 154"/>
                  <a:gd name="T33" fmla="*/ 157 h 162"/>
                  <a:gd name="T34" fmla="*/ 143 w 154"/>
                  <a:gd name="T35" fmla="*/ 121 h 162"/>
                  <a:gd name="T36" fmla="*/ 153 w 154"/>
                  <a:gd name="T37" fmla="*/ 82 h 162"/>
                  <a:gd name="T38" fmla="*/ 146 w 154"/>
                  <a:gd name="T39" fmla="*/ 47 h 162"/>
                  <a:gd name="T40" fmla="*/ 77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6" y="149"/>
                      <a:pt x="76" y="149"/>
                      <a:pt x="76" y="149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1"/>
                    </a:cubicBezTo>
                    <a:cubicBezTo>
                      <a:pt x="141" y="119"/>
                      <a:pt x="112" y="149"/>
                      <a:pt x="77" y="149"/>
                    </a:cubicBezTo>
                    <a:moveTo>
                      <a:pt x="77" y="0"/>
                    </a:moveTo>
                    <a:cubicBezTo>
                      <a:pt x="74" y="0"/>
                      <a:pt x="72" y="0"/>
                      <a:pt x="69" y="0"/>
                    </a:cubicBezTo>
                    <a:cubicBezTo>
                      <a:pt x="50" y="2"/>
                      <a:pt x="33" y="11"/>
                      <a:pt x="21" y="25"/>
                    </a:cubicBezTo>
                    <a:cubicBezTo>
                      <a:pt x="10" y="38"/>
                      <a:pt x="2" y="53"/>
                      <a:pt x="0" y="71"/>
                    </a:cubicBezTo>
                    <a:cubicBezTo>
                      <a:pt x="3" y="80"/>
                      <a:pt x="5" y="89"/>
                      <a:pt x="5" y="99"/>
                    </a:cubicBezTo>
                    <a:cubicBezTo>
                      <a:pt x="5" y="102"/>
                      <a:pt x="5" y="105"/>
                      <a:pt x="4" y="108"/>
                    </a:cubicBezTo>
                    <a:cubicBezTo>
                      <a:pt x="10" y="126"/>
                      <a:pt x="22" y="141"/>
                      <a:pt x="37" y="151"/>
                    </a:cubicBezTo>
                    <a:cubicBezTo>
                      <a:pt x="49" y="158"/>
                      <a:pt x="62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85" y="162"/>
                      <a:pt x="94" y="160"/>
                      <a:pt x="102" y="157"/>
                    </a:cubicBezTo>
                    <a:cubicBezTo>
                      <a:pt x="119" y="151"/>
                      <a:pt x="134" y="138"/>
                      <a:pt x="143" y="121"/>
                    </a:cubicBezTo>
                    <a:cubicBezTo>
                      <a:pt x="150" y="110"/>
                      <a:pt x="153" y="96"/>
                      <a:pt x="153" y="82"/>
                    </a:cubicBezTo>
                    <a:cubicBezTo>
                      <a:pt x="154" y="69"/>
                      <a:pt x="151" y="57"/>
                      <a:pt x="146" y="47"/>
                    </a:cubicBezTo>
                    <a:cubicBezTo>
                      <a:pt x="134" y="19"/>
                      <a:pt x="108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1" name="Freeform 449"/>
              <p:cNvSpPr>
                <a:spLocks noEditPoints="1"/>
              </p:cNvSpPr>
              <p:nvPr/>
            </p:nvSpPr>
            <p:spPr bwMode="auto">
              <a:xfrm>
                <a:off x="6703" y="3114"/>
                <a:ext cx="76" cy="80"/>
              </a:xfrm>
              <a:custGeom>
                <a:avLst/>
                <a:gdLst>
                  <a:gd name="T0" fmla="*/ 23 w 154"/>
                  <a:gd name="T1" fmla="*/ 43 h 162"/>
                  <a:gd name="T2" fmla="*/ 77 w 154"/>
                  <a:gd name="T3" fmla="*/ 12 h 162"/>
                  <a:gd name="T4" fmla="*/ 78 w 154"/>
                  <a:gd name="T5" fmla="*/ 13 h 162"/>
                  <a:gd name="T6" fmla="*/ 117 w 154"/>
                  <a:gd name="T7" fmla="*/ 27 h 162"/>
                  <a:gd name="T8" fmla="*/ 142 w 154"/>
                  <a:gd name="T9" fmla="*/ 82 h 162"/>
                  <a:gd name="T10" fmla="*/ 77 w 154"/>
                  <a:gd name="T11" fmla="*/ 150 h 162"/>
                  <a:gd name="T12" fmla="*/ 76 w 154"/>
                  <a:gd name="T13" fmla="*/ 150 h 162"/>
                  <a:gd name="T14" fmla="*/ 70 w 154"/>
                  <a:gd name="T15" fmla="*/ 149 h 162"/>
                  <a:gd name="T16" fmla="*/ 36 w 154"/>
                  <a:gd name="T17" fmla="*/ 134 h 162"/>
                  <a:gd name="T18" fmla="*/ 12 w 154"/>
                  <a:gd name="T19" fmla="*/ 80 h 162"/>
                  <a:gd name="T20" fmla="*/ 23 w 154"/>
                  <a:gd name="T21" fmla="*/ 43 h 162"/>
                  <a:gd name="T22" fmla="*/ 77 w 154"/>
                  <a:gd name="T23" fmla="*/ 0 h 162"/>
                  <a:gd name="T24" fmla="*/ 9 w 154"/>
                  <a:gd name="T25" fmla="*/ 44 h 162"/>
                  <a:gd name="T26" fmla="*/ 0 w 154"/>
                  <a:gd name="T27" fmla="*/ 80 h 162"/>
                  <a:gd name="T28" fmla="*/ 18 w 154"/>
                  <a:gd name="T29" fmla="*/ 133 h 162"/>
                  <a:gd name="T30" fmla="*/ 76 w 154"/>
                  <a:gd name="T31" fmla="*/ 162 h 162"/>
                  <a:gd name="T32" fmla="*/ 77 w 154"/>
                  <a:gd name="T33" fmla="*/ 162 h 162"/>
                  <a:gd name="T34" fmla="*/ 87 w 154"/>
                  <a:gd name="T35" fmla="*/ 161 h 162"/>
                  <a:gd name="T36" fmla="*/ 153 w 154"/>
                  <a:gd name="T37" fmla="*/ 91 h 162"/>
                  <a:gd name="T38" fmla="*/ 154 w 154"/>
                  <a:gd name="T39" fmla="*/ 82 h 162"/>
                  <a:gd name="T40" fmla="*/ 149 w 154"/>
                  <a:gd name="T41" fmla="*/ 54 h 162"/>
                  <a:gd name="T42" fmla="*/ 130 w 154"/>
                  <a:gd name="T43" fmla="*/ 23 h 162"/>
                  <a:gd name="T44" fmla="*/ 78 w 154"/>
                  <a:gd name="T45" fmla="*/ 0 h 162"/>
                  <a:gd name="T46" fmla="*/ 77 w 154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62">
                    <a:moveTo>
                      <a:pt x="23" y="43"/>
                    </a:moveTo>
                    <a:cubicBezTo>
                      <a:pt x="35" y="24"/>
                      <a:pt x="55" y="12"/>
                      <a:pt x="77" y="12"/>
                    </a:cubicBezTo>
                    <a:cubicBezTo>
                      <a:pt x="77" y="12"/>
                      <a:pt x="77" y="12"/>
                      <a:pt x="78" y="13"/>
                    </a:cubicBezTo>
                    <a:cubicBezTo>
                      <a:pt x="92" y="13"/>
                      <a:pt x="106" y="18"/>
                      <a:pt x="117" y="27"/>
                    </a:cubicBezTo>
                    <a:cubicBezTo>
                      <a:pt x="132" y="39"/>
                      <a:pt x="142" y="59"/>
                      <a:pt x="142" y="82"/>
                    </a:cubicBezTo>
                    <a:cubicBezTo>
                      <a:pt x="142" y="119"/>
                      <a:pt x="113" y="150"/>
                      <a:pt x="77" y="150"/>
                    </a:cubicBezTo>
                    <a:cubicBezTo>
                      <a:pt x="77" y="150"/>
                      <a:pt x="77" y="150"/>
                      <a:pt x="76" y="150"/>
                    </a:cubicBezTo>
                    <a:cubicBezTo>
                      <a:pt x="74" y="150"/>
                      <a:pt x="72" y="150"/>
                      <a:pt x="70" y="149"/>
                    </a:cubicBezTo>
                    <a:cubicBezTo>
                      <a:pt x="57" y="148"/>
                      <a:pt x="46" y="142"/>
                      <a:pt x="36" y="134"/>
                    </a:cubicBezTo>
                    <a:cubicBezTo>
                      <a:pt x="21" y="122"/>
                      <a:pt x="12" y="102"/>
                      <a:pt x="12" y="80"/>
                    </a:cubicBezTo>
                    <a:cubicBezTo>
                      <a:pt x="12" y="66"/>
                      <a:pt x="16" y="54"/>
                      <a:pt x="23" y="43"/>
                    </a:cubicBezTo>
                    <a:moveTo>
                      <a:pt x="77" y="0"/>
                    </a:moveTo>
                    <a:cubicBezTo>
                      <a:pt x="47" y="0"/>
                      <a:pt x="22" y="18"/>
                      <a:pt x="9" y="44"/>
                    </a:cubicBezTo>
                    <a:cubicBezTo>
                      <a:pt x="3" y="55"/>
                      <a:pt x="0" y="67"/>
                      <a:pt x="0" y="80"/>
                    </a:cubicBezTo>
                    <a:cubicBezTo>
                      <a:pt x="0" y="100"/>
                      <a:pt x="7" y="118"/>
                      <a:pt x="18" y="133"/>
                    </a:cubicBezTo>
                    <a:cubicBezTo>
                      <a:pt x="32" y="150"/>
                      <a:pt x="53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80" y="162"/>
                      <a:pt x="84" y="162"/>
                      <a:pt x="87" y="161"/>
                    </a:cubicBezTo>
                    <a:cubicBezTo>
                      <a:pt x="122" y="157"/>
                      <a:pt x="149" y="128"/>
                      <a:pt x="153" y="91"/>
                    </a:cubicBezTo>
                    <a:cubicBezTo>
                      <a:pt x="154" y="88"/>
                      <a:pt x="154" y="85"/>
                      <a:pt x="154" y="82"/>
                    </a:cubicBezTo>
                    <a:cubicBezTo>
                      <a:pt x="154" y="72"/>
                      <a:pt x="152" y="63"/>
                      <a:pt x="149" y="54"/>
                    </a:cubicBezTo>
                    <a:cubicBezTo>
                      <a:pt x="145" y="42"/>
                      <a:pt x="139" y="31"/>
                      <a:pt x="130" y="23"/>
                    </a:cubicBezTo>
                    <a:cubicBezTo>
                      <a:pt x="117" y="9"/>
                      <a:pt x="98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2" name="Freeform 450"/>
              <p:cNvSpPr>
                <a:spLocks noEditPoints="1"/>
              </p:cNvSpPr>
              <p:nvPr/>
            </p:nvSpPr>
            <p:spPr bwMode="auto">
              <a:xfrm>
                <a:off x="6531" y="3152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6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1 h 162"/>
                  <a:gd name="T12" fmla="*/ 77 w 154"/>
                  <a:gd name="T13" fmla="*/ 149 h 162"/>
                  <a:gd name="T14" fmla="*/ 77 w 154"/>
                  <a:gd name="T15" fmla="*/ 0 h 162"/>
                  <a:gd name="T16" fmla="*/ 14 w 154"/>
                  <a:gd name="T17" fmla="*/ 34 h 162"/>
                  <a:gd name="T18" fmla="*/ 0 w 154"/>
                  <a:gd name="T19" fmla="*/ 80 h 162"/>
                  <a:gd name="T20" fmla="*/ 23 w 154"/>
                  <a:gd name="T21" fmla="*/ 138 h 162"/>
                  <a:gd name="T22" fmla="*/ 58 w 154"/>
                  <a:gd name="T23" fmla="*/ 159 h 162"/>
                  <a:gd name="T24" fmla="*/ 76 w 154"/>
                  <a:gd name="T25" fmla="*/ 162 h 162"/>
                  <a:gd name="T26" fmla="*/ 77 w 154"/>
                  <a:gd name="T27" fmla="*/ 162 h 162"/>
                  <a:gd name="T28" fmla="*/ 98 w 154"/>
                  <a:gd name="T29" fmla="*/ 159 h 162"/>
                  <a:gd name="T30" fmla="*/ 138 w 154"/>
                  <a:gd name="T31" fmla="*/ 130 h 162"/>
                  <a:gd name="T32" fmla="*/ 154 w 154"/>
                  <a:gd name="T33" fmla="*/ 81 h 162"/>
                  <a:gd name="T34" fmla="*/ 81 w 154"/>
                  <a:gd name="T35" fmla="*/ 0 h 162"/>
                  <a:gd name="T36" fmla="*/ 78 w 154"/>
                  <a:gd name="T37" fmla="*/ 0 h 162"/>
                  <a:gd name="T38" fmla="*/ 77 w 154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7" y="149"/>
                      <a:pt x="76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2"/>
                      <a:pt x="42" y="12"/>
                      <a:pt x="77" y="12"/>
                    </a:cubicBezTo>
                    <a:cubicBezTo>
                      <a:pt x="77" y="12"/>
                      <a:pt x="78" y="12"/>
                      <a:pt x="78" y="12"/>
                    </a:cubicBezTo>
                    <a:cubicBezTo>
                      <a:pt x="114" y="12"/>
                      <a:pt x="142" y="44"/>
                      <a:pt x="142" y="81"/>
                    </a:cubicBezTo>
                    <a:cubicBezTo>
                      <a:pt x="142" y="119"/>
                      <a:pt x="113" y="149"/>
                      <a:pt x="77" y="149"/>
                    </a:cubicBezTo>
                    <a:moveTo>
                      <a:pt x="77" y="0"/>
                    </a:moveTo>
                    <a:cubicBezTo>
                      <a:pt x="51" y="0"/>
                      <a:pt x="28" y="13"/>
                      <a:pt x="14" y="34"/>
                    </a:cubicBezTo>
                    <a:cubicBezTo>
                      <a:pt x="6" y="47"/>
                      <a:pt x="1" y="63"/>
                      <a:pt x="0" y="80"/>
                    </a:cubicBezTo>
                    <a:cubicBezTo>
                      <a:pt x="0" y="102"/>
                      <a:pt x="9" y="123"/>
                      <a:pt x="23" y="138"/>
                    </a:cubicBezTo>
                    <a:cubicBezTo>
                      <a:pt x="32" y="148"/>
                      <a:pt x="45" y="156"/>
                      <a:pt x="58" y="159"/>
                    </a:cubicBezTo>
                    <a:cubicBezTo>
                      <a:pt x="64" y="161"/>
                      <a:pt x="70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84" y="162"/>
                      <a:pt x="91" y="161"/>
                      <a:pt x="98" y="159"/>
                    </a:cubicBezTo>
                    <a:cubicBezTo>
                      <a:pt x="108" y="145"/>
                      <a:pt x="122" y="135"/>
                      <a:pt x="138" y="130"/>
                    </a:cubicBezTo>
                    <a:cubicBezTo>
                      <a:pt x="148" y="117"/>
                      <a:pt x="154" y="100"/>
                      <a:pt x="154" y="81"/>
                    </a:cubicBezTo>
                    <a:cubicBezTo>
                      <a:pt x="154" y="38"/>
                      <a:pt x="122" y="2"/>
                      <a:pt x="81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3" name="Freeform 451"/>
              <p:cNvSpPr>
                <a:spLocks noEditPoints="1"/>
              </p:cNvSpPr>
              <p:nvPr/>
            </p:nvSpPr>
            <p:spPr bwMode="auto">
              <a:xfrm>
                <a:off x="6572" y="3215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1 h 162"/>
                  <a:gd name="T6" fmla="*/ 77 w 154"/>
                  <a:gd name="T7" fmla="*/ 13 h 162"/>
                  <a:gd name="T8" fmla="*/ 77 w 154"/>
                  <a:gd name="T9" fmla="*/ 13 h 162"/>
                  <a:gd name="T10" fmla="*/ 141 w 154"/>
                  <a:gd name="T11" fmla="*/ 72 h 162"/>
                  <a:gd name="T12" fmla="*/ 142 w 154"/>
                  <a:gd name="T13" fmla="*/ 82 h 162"/>
                  <a:gd name="T14" fmla="*/ 141 w 154"/>
                  <a:gd name="T15" fmla="*/ 93 h 162"/>
                  <a:gd name="T16" fmla="*/ 77 w 154"/>
                  <a:gd name="T17" fmla="*/ 150 h 162"/>
                  <a:gd name="T18" fmla="*/ 77 w 154"/>
                  <a:gd name="T19" fmla="*/ 0 h 162"/>
                  <a:gd name="T20" fmla="*/ 56 w 154"/>
                  <a:gd name="T21" fmla="*/ 3 h 162"/>
                  <a:gd name="T22" fmla="*/ 16 w 154"/>
                  <a:gd name="T23" fmla="*/ 32 h 162"/>
                  <a:gd name="T24" fmla="*/ 2 w 154"/>
                  <a:gd name="T25" fmla="*/ 65 h 162"/>
                  <a:gd name="T26" fmla="*/ 0 w 154"/>
                  <a:gd name="T27" fmla="*/ 80 h 162"/>
                  <a:gd name="T28" fmla="*/ 11 w 154"/>
                  <a:gd name="T29" fmla="*/ 123 h 162"/>
                  <a:gd name="T30" fmla="*/ 76 w 154"/>
                  <a:gd name="T31" fmla="*/ 162 h 162"/>
                  <a:gd name="T32" fmla="*/ 77 w 154"/>
                  <a:gd name="T33" fmla="*/ 162 h 162"/>
                  <a:gd name="T34" fmla="*/ 138 w 154"/>
                  <a:gd name="T35" fmla="*/ 129 h 162"/>
                  <a:gd name="T36" fmla="*/ 154 w 154"/>
                  <a:gd name="T37" fmla="*/ 82 h 162"/>
                  <a:gd name="T38" fmla="*/ 140 w 154"/>
                  <a:gd name="T39" fmla="*/ 36 h 162"/>
                  <a:gd name="T40" fmla="*/ 78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6" y="150"/>
                      <a:pt x="76" y="150"/>
                    </a:cubicBezTo>
                    <a:cubicBezTo>
                      <a:pt x="40" y="149"/>
                      <a:pt x="12" y="118"/>
                      <a:pt x="12" y="81"/>
                    </a:cubicBezTo>
                    <a:cubicBezTo>
                      <a:pt x="12" y="43"/>
                      <a:pt x="41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110" y="13"/>
                      <a:pt x="137" y="39"/>
                      <a:pt x="141" y="72"/>
                    </a:cubicBezTo>
                    <a:cubicBezTo>
                      <a:pt x="142" y="75"/>
                      <a:pt x="142" y="79"/>
                      <a:pt x="142" y="82"/>
                    </a:cubicBezTo>
                    <a:cubicBezTo>
                      <a:pt x="142" y="86"/>
                      <a:pt x="141" y="89"/>
                      <a:pt x="141" y="93"/>
                    </a:cubicBezTo>
                    <a:cubicBezTo>
                      <a:pt x="136" y="125"/>
                      <a:pt x="109" y="150"/>
                      <a:pt x="77" y="150"/>
                    </a:cubicBezTo>
                    <a:moveTo>
                      <a:pt x="77" y="0"/>
                    </a:moveTo>
                    <a:cubicBezTo>
                      <a:pt x="70" y="0"/>
                      <a:pt x="62" y="1"/>
                      <a:pt x="56" y="3"/>
                    </a:cubicBezTo>
                    <a:cubicBezTo>
                      <a:pt x="40" y="8"/>
                      <a:pt x="26" y="18"/>
                      <a:pt x="16" y="32"/>
                    </a:cubicBezTo>
                    <a:cubicBezTo>
                      <a:pt x="9" y="41"/>
                      <a:pt x="4" y="52"/>
                      <a:pt x="2" y="65"/>
                    </a:cubicBezTo>
                    <a:cubicBezTo>
                      <a:pt x="1" y="70"/>
                      <a:pt x="0" y="75"/>
                      <a:pt x="0" y="80"/>
                    </a:cubicBezTo>
                    <a:cubicBezTo>
                      <a:pt x="0" y="96"/>
                      <a:pt x="4" y="111"/>
                      <a:pt x="11" y="123"/>
                    </a:cubicBezTo>
                    <a:cubicBezTo>
                      <a:pt x="24" y="146"/>
                      <a:pt x="48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102" y="162"/>
                      <a:pt x="124" y="149"/>
                      <a:pt x="138" y="129"/>
                    </a:cubicBezTo>
                    <a:cubicBezTo>
                      <a:pt x="148" y="116"/>
                      <a:pt x="153" y="100"/>
                      <a:pt x="154" y="82"/>
                    </a:cubicBezTo>
                    <a:cubicBezTo>
                      <a:pt x="154" y="65"/>
                      <a:pt x="149" y="49"/>
                      <a:pt x="140" y="36"/>
                    </a:cubicBezTo>
                    <a:cubicBezTo>
                      <a:pt x="127" y="15"/>
                      <a:pt x="104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4" name="Group 653"/>
            <p:cNvGrpSpPr/>
            <p:nvPr/>
          </p:nvGrpSpPr>
          <p:grpSpPr bwMode="auto">
            <a:xfrm>
              <a:off x="3778" y="2321"/>
              <a:ext cx="3669" cy="2359"/>
              <a:chOff x="3778" y="2321"/>
              <a:chExt cx="3669" cy="2359"/>
            </a:xfrm>
            <a:grpFill/>
          </p:grpSpPr>
          <p:sp>
            <p:nvSpPr>
              <p:cNvPr id="684" name="Freeform 453"/>
              <p:cNvSpPr>
                <a:spLocks noEditPoints="1"/>
              </p:cNvSpPr>
              <p:nvPr/>
            </p:nvSpPr>
            <p:spPr bwMode="auto">
              <a:xfrm>
                <a:off x="6406" y="3431"/>
                <a:ext cx="76" cy="80"/>
              </a:xfrm>
              <a:custGeom>
                <a:avLst/>
                <a:gdLst>
                  <a:gd name="T0" fmla="*/ 71 w 154"/>
                  <a:gd name="T1" fmla="*/ 13 h 162"/>
                  <a:gd name="T2" fmla="*/ 77 w 154"/>
                  <a:gd name="T3" fmla="*/ 13 h 162"/>
                  <a:gd name="T4" fmla="*/ 78 w 154"/>
                  <a:gd name="T5" fmla="*/ 13 h 162"/>
                  <a:gd name="T6" fmla="*/ 127 w 154"/>
                  <a:gd name="T7" fmla="*/ 37 h 162"/>
                  <a:gd name="T8" fmla="*/ 142 w 154"/>
                  <a:gd name="T9" fmla="*/ 82 h 162"/>
                  <a:gd name="T10" fmla="*/ 77 w 154"/>
                  <a:gd name="T11" fmla="*/ 150 h 162"/>
                  <a:gd name="T12" fmla="*/ 76 w 154"/>
                  <a:gd name="T13" fmla="*/ 150 h 162"/>
                  <a:gd name="T14" fmla="*/ 12 w 154"/>
                  <a:gd name="T15" fmla="*/ 81 h 162"/>
                  <a:gd name="T16" fmla="*/ 71 w 154"/>
                  <a:gd name="T17" fmla="*/ 13 h 162"/>
                  <a:gd name="T18" fmla="*/ 77 w 154"/>
                  <a:gd name="T19" fmla="*/ 0 h 162"/>
                  <a:gd name="T20" fmla="*/ 60 w 154"/>
                  <a:gd name="T21" fmla="*/ 2 h 162"/>
                  <a:gd name="T22" fmla="*/ 2 w 154"/>
                  <a:gd name="T23" fmla="*/ 66 h 162"/>
                  <a:gd name="T24" fmla="*/ 0 w 154"/>
                  <a:gd name="T25" fmla="*/ 81 h 162"/>
                  <a:gd name="T26" fmla="*/ 14 w 154"/>
                  <a:gd name="T27" fmla="*/ 128 h 162"/>
                  <a:gd name="T28" fmla="*/ 56 w 154"/>
                  <a:gd name="T29" fmla="*/ 159 h 162"/>
                  <a:gd name="T30" fmla="*/ 76 w 154"/>
                  <a:gd name="T31" fmla="*/ 162 h 162"/>
                  <a:gd name="T32" fmla="*/ 77 w 154"/>
                  <a:gd name="T33" fmla="*/ 162 h 162"/>
                  <a:gd name="T34" fmla="*/ 128 w 154"/>
                  <a:gd name="T35" fmla="*/ 142 h 162"/>
                  <a:gd name="T36" fmla="*/ 154 w 154"/>
                  <a:gd name="T37" fmla="*/ 82 h 162"/>
                  <a:gd name="T38" fmla="*/ 141 w 154"/>
                  <a:gd name="T39" fmla="*/ 37 h 162"/>
                  <a:gd name="T40" fmla="*/ 78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1" y="13"/>
                    </a:moveTo>
                    <a:cubicBezTo>
                      <a:pt x="73" y="13"/>
                      <a:pt x="75" y="13"/>
                      <a:pt x="77" y="13"/>
                    </a:cubicBezTo>
                    <a:cubicBezTo>
                      <a:pt x="77" y="13"/>
                      <a:pt x="77" y="13"/>
                      <a:pt x="78" y="13"/>
                    </a:cubicBezTo>
                    <a:cubicBezTo>
                      <a:pt x="97" y="13"/>
                      <a:pt x="115" y="22"/>
                      <a:pt x="127" y="37"/>
                    </a:cubicBezTo>
                    <a:cubicBezTo>
                      <a:pt x="136" y="49"/>
                      <a:pt x="142" y="65"/>
                      <a:pt x="142" y="82"/>
                    </a:cubicBezTo>
                    <a:cubicBezTo>
                      <a:pt x="142" y="120"/>
                      <a:pt x="113" y="150"/>
                      <a:pt x="77" y="150"/>
                    </a:cubicBezTo>
                    <a:cubicBezTo>
                      <a:pt x="77" y="150"/>
                      <a:pt x="77" y="150"/>
                      <a:pt x="76" y="150"/>
                    </a:cubicBezTo>
                    <a:cubicBezTo>
                      <a:pt x="41" y="150"/>
                      <a:pt x="12" y="118"/>
                      <a:pt x="12" y="81"/>
                    </a:cubicBezTo>
                    <a:cubicBezTo>
                      <a:pt x="12" y="45"/>
                      <a:pt x="38" y="16"/>
                      <a:pt x="71" y="13"/>
                    </a:cubicBezTo>
                    <a:moveTo>
                      <a:pt x="77" y="0"/>
                    </a:moveTo>
                    <a:cubicBezTo>
                      <a:pt x="71" y="0"/>
                      <a:pt x="66" y="1"/>
                      <a:pt x="60" y="2"/>
                    </a:cubicBezTo>
                    <a:cubicBezTo>
                      <a:pt x="31" y="9"/>
                      <a:pt x="7" y="34"/>
                      <a:pt x="2" y="66"/>
                    </a:cubicBezTo>
                    <a:cubicBezTo>
                      <a:pt x="1" y="71"/>
                      <a:pt x="0" y="75"/>
                      <a:pt x="0" y="81"/>
                    </a:cubicBezTo>
                    <a:cubicBezTo>
                      <a:pt x="0" y="98"/>
                      <a:pt x="5" y="114"/>
                      <a:pt x="14" y="128"/>
                    </a:cubicBezTo>
                    <a:cubicBezTo>
                      <a:pt x="24" y="143"/>
                      <a:pt x="39" y="154"/>
                      <a:pt x="56" y="159"/>
                    </a:cubicBezTo>
                    <a:cubicBezTo>
                      <a:pt x="63" y="161"/>
                      <a:pt x="69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96" y="162"/>
                      <a:pt x="114" y="155"/>
                      <a:pt x="128" y="142"/>
                    </a:cubicBezTo>
                    <a:cubicBezTo>
                      <a:pt x="143" y="127"/>
                      <a:pt x="154" y="106"/>
                      <a:pt x="154" y="82"/>
                    </a:cubicBezTo>
                    <a:cubicBezTo>
                      <a:pt x="154" y="65"/>
                      <a:pt x="149" y="50"/>
                      <a:pt x="141" y="37"/>
                    </a:cubicBezTo>
                    <a:cubicBezTo>
                      <a:pt x="128" y="15"/>
                      <a:pt x="104" y="1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5" name="Freeform 454"/>
              <p:cNvSpPr>
                <a:spLocks noEditPoints="1"/>
              </p:cNvSpPr>
              <p:nvPr/>
            </p:nvSpPr>
            <p:spPr bwMode="auto">
              <a:xfrm>
                <a:off x="6319" y="3284"/>
                <a:ext cx="76" cy="80"/>
              </a:xfrm>
              <a:custGeom>
                <a:avLst/>
                <a:gdLst>
                  <a:gd name="T0" fmla="*/ 77 w 153"/>
                  <a:gd name="T1" fmla="*/ 150 h 162"/>
                  <a:gd name="T2" fmla="*/ 76 w 153"/>
                  <a:gd name="T3" fmla="*/ 150 h 162"/>
                  <a:gd name="T4" fmla="*/ 12 w 153"/>
                  <a:gd name="T5" fmla="*/ 80 h 162"/>
                  <a:gd name="T6" fmla="*/ 77 w 153"/>
                  <a:gd name="T7" fmla="*/ 12 h 162"/>
                  <a:gd name="T8" fmla="*/ 77 w 153"/>
                  <a:gd name="T9" fmla="*/ 12 h 162"/>
                  <a:gd name="T10" fmla="*/ 142 w 153"/>
                  <a:gd name="T11" fmla="*/ 82 h 162"/>
                  <a:gd name="T12" fmla="*/ 77 w 153"/>
                  <a:gd name="T13" fmla="*/ 150 h 162"/>
                  <a:gd name="T14" fmla="*/ 70 w 153"/>
                  <a:gd name="T15" fmla="*/ 0 h 162"/>
                  <a:gd name="T16" fmla="*/ 0 w 153"/>
                  <a:gd name="T17" fmla="*/ 80 h 162"/>
                  <a:gd name="T18" fmla="*/ 11 w 153"/>
                  <a:gd name="T19" fmla="*/ 122 h 162"/>
                  <a:gd name="T20" fmla="*/ 54 w 153"/>
                  <a:gd name="T21" fmla="*/ 159 h 162"/>
                  <a:gd name="T22" fmla="*/ 76 w 153"/>
                  <a:gd name="T23" fmla="*/ 162 h 162"/>
                  <a:gd name="T24" fmla="*/ 77 w 153"/>
                  <a:gd name="T25" fmla="*/ 162 h 162"/>
                  <a:gd name="T26" fmla="*/ 151 w 153"/>
                  <a:gd name="T27" fmla="*/ 100 h 162"/>
                  <a:gd name="T28" fmla="*/ 153 w 153"/>
                  <a:gd name="T29" fmla="*/ 82 h 162"/>
                  <a:gd name="T30" fmla="*/ 145 w 153"/>
                  <a:gd name="T31" fmla="*/ 44 h 162"/>
                  <a:gd name="T32" fmla="*/ 124 w 153"/>
                  <a:gd name="T33" fmla="*/ 17 h 162"/>
                  <a:gd name="T34" fmla="*/ 117 w 153"/>
                  <a:gd name="T35" fmla="*/ 17 h 162"/>
                  <a:gd name="T36" fmla="*/ 117 w 153"/>
                  <a:gd name="T37" fmla="*/ 17 h 162"/>
                  <a:gd name="T38" fmla="*/ 70 w 153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3" h="162">
                    <a:moveTo>
                      <a:pt x="77" y="150"/>
                    </a:move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19"/>
                      <a:pt x="112" y="150"/>
                      <a:pt x="77" y="150"/>
                    </a:cubicBezTo>
                    <a:moveTo>
                      <a:pt x="70" y="0"/>
                    </a:moveTo>
                    <a:cubicBezTo>
                      <a:pt x="31" y="3"/>
                      <a:pt x="0" y="38"/>
                      <a:pt x="0" y="80"/>
                    </a:cubicBezTo>
                    <a:cubicBezTo>
                      <a:pt x="0" y="96"/>
                      <a:pt x="4" y="110"/>
                      <a:pt x="11" y="122"/>
                    </a:cubicBezTo>
                    <a:cubicBezTo>
                      <a:pt x="20" y="139"/>
                      <a:pt x="36" y="153"/>
                      <a:pt x="54" y="159"/>
                    </a:cubicBezTo>
                    <a:cubicBezTo>
                      <a:pt x="61" y="161"/>
                      <a:pt x="68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113" y="162"/>
                      <a:pt x="143" y="136"/>
                      <a:pt x="151" y="100"/>
                    </a:cubicBezTo>
                    <a:cubicBezTo>
                      <a:pt x="153" y="94"/>
                      <a:pt x="153" y="88"/>
                      <a:pt x="153" y="82"/>
                    </a:cubicBezTo>
                    <a:cubicBezTo>
                      <a:pt x="153" y="68"/>
                      <a:pt x="150" y="56"/>
                      <a:pt x="145" y="44"/>
                    </a:cubicBezTo>
                    <a:cubicBezTo>
                      <a:pt x="140" y="34"/>
                      <a:pt x="133" y="24"/>
                      <a:pt x="124" y="17"/>
                    </a:cubicBezTo>
                    <a:cubicBezTo>
                      <a:pt x="122" y="17"/>
                      <a:pt x="119" y="17"/>
                      <a:pt x="117" y="17"/>
                    </a:cubicBezTo>
                    <a:cubicBezTo>
                      <a:pt x="117" y="17"/>
                      <a:pt x="117" y="17"/>
                      <a:pt x="117" y="17"/>
                    </a:cubicBezTo>
                    <a:cubicBezTo>
                      <a:pt x="99" y="17"/>
                      <a:pt x="83" y="11"/>
                      <a:pt x="7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6" name="Freeform 455"/>
              <p:cNvSpPr>
                <a:spLocks noEditPoints="1"/>
              </p:cNvSpPr>
              <p:nvPr/>
            </p:nvSpPr>
            <p:spPr bwMode="auto">
              <a:xfrm>
                <a:off x="6008" y="3086"/>
                <a:ext cx="76" cy="80"/>
              </a:xfrm>
              <a:custGeom>
                <a:avLst/>
                <a:gdLst>
                  <a:gd name="T0" fmla="*/ 66 w 154"/>
                  <a:gd name="T1" fmla="*/ 14 h 162"/>
                  <a:gd name="T2" fmla="*/ 77 w 154"/>
                  <a:gd name="T3" fmla="*/ 13 h 162"/>
                  <a:gd name="T4" fmla="*/ 78 w 154"/>
                  <a:gd name="T5" fmla="*/ 13 h 162"/>
                  <a:gd name="T6" fmla="*/ 79 w 154"/>
                  <a:gd name="T7" fmla="*/ 13 h 162"/>
                  <a:gd name="T8" fmla="*/ 142 w 154"/>
                  <a:gd name="T9" fmla="*/ 82 h 162"/>
                  <a:gd name="T10" fmla="*/ 77 w 154"/>
                  <a:gd name="T11" fmla="*/ 150 h 162"/>
                  <a:gd name="T12" fmla="*/ 77 w 154"/>
                  <a:gd name="T13" fmla="*/ 150 h 162"/>
                  <a:gd name="T14" fmla="*/ 12 w 154"/>
                  <a:gd name="T15" fmla="*/ 80 h 162"/>
                  <a:gd name="T16" fmla="*/ 66 w 154"/>
                  <a:gd name="T17" fmla="*/ 14 h 162"/>
                  <a:gd name="T18" fmla="*/ 77 w 154"/>
                  <a:gd name="T19" fmla="*/ 0 h 162"/>
                  <a:gd name="T20" fmla="*/ 38 w 154"/>
                  <a:gd name="T21" fmla="*/ 12 h 162"/>
                  <a:gd name="T22" fmla="*/ 0 w 154"/>
                  <a:gd name="T23" fmla="*/ 80 h 162"/>
                  <a:gd name="T24" fmla="*/ 9 w 154"/>
                  <a:gd name="T25" fmla="*/ 118 h 162"/>
                  <a:gd name="T26" fmla="*/ 37 w 154"/>
                  <a:gd name="T27" fmla="*/ 150 h 162"/>
                  <a:gd name="T28" fmla="*/ 76 w 154"/>
                  <a:gd name="T29" fmla="*/ 162 h 162"/>
                  <a:gd name="T30" fmla="*/ 77 w 154"/>
                  <a:gd name="T31" fmla="*/ 162 h 162"/>
                  <a:gd name="T32" fmla="*/ 115 w 154"/>
                  <a:gd name="T33" fmla="*/ 152 h 162"/>
                  <a:gd name="T34" fmla="*/ 147 w 154"/>
                  <a:gd name="T35" fmla="*/ 114 h 162"/>
                  <a:gd name="T36" fmla="*/ 154 w 154"/>
                  <a:gd name="T37" fmla="*/ 82 h 162"/>
                  <a:gd name="T38" fmla="*/ 82 w 154"/>
                  <a:gd name="T39" fmla="*/ 0 h 162"/>
                  <a:gd name="T40" fmla="*/ 78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66" y="14"/>
                    </a:moveTo>
                    <a:cubicBezTo>
                      <a:pt x="69" y="13"/>
                      <a:pt x="73" y="13"/>
                      <a:pt x="77" y="13"/>
                    </a:cubicBezTo>
                    <a:cubicBezTo>
                      <a:pt x="77" y="13"/>
                      <a:pt x="78" y="13"/>
                      <a:pt x="78" y="13"/>
                    </a:cubicBezTo>
                    <a:cubicBezTo>
                      <a:pt x="78" y="13"/>
                      <a:pt x="79" y="13"/>
                      <a:pt x="79" y="13"/>
                    </a:cubicBezTo>
                    <a:cubicBezTo>
                      <a:pt x="114" y="14"/>
                      <a:pt x="142" y="45"/>
                      <a:pt x="142" y="82"/>
                    </a:cubicBezTo>
                    <a:cubicBezTo>
                      <a:pt x="142" y="119"/>
                      <a:pt x="113" y="150"/>
                      <a:pt x="77" y="150"/>
                    </a:cubicBezTo>
                    <a:cubicBezTo>
                      <a:pt x="77" y="150"/>
                      <a:pt x="77" y="150"/>
                      <a:pt x="77" y="150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7"/>
                      <a:pt x="36" y="19"/>
                      <a:pt x="66" y="14"/>
                    </a:cubicBezTo>
                    <a:moveTo>
                      <a:pt x="77" y="0"/>
                    </a:moveTo>
                    <a:cubicBezTo>
                      <a:pt x="63" y="0"/>
                      <a:pt x="49" y="4"/>
                      <a:pt x="38" y="12"/>
                    </a:cubicBezTo>
                    <a:cubicBezTo>
                      <a:pt x="16" y="26"/>
                      <a:pt x="1" y="51"/>
                      <a:pt x="0" y="80"/>
                    </a:cubicBezTo>
                    <a:cubicBezTo>
                      <a:pt x="0" y="94"/>
                      <a:pt x="3" y="107"/>
                      <a:pt x="9" y="118"/>
                    </a:cubicBezTo>
                    <a:cubicBezTo>
                      <a:pt x="21" y="126"/>
                      <a:pt x="30" y="137"/>
                      <a:pt x="37" y="150"/>
                    </a:cubicBezTo>
                    <a:cubicBezTo>
                      <a:pt x="49" y="158"/>
                      <a:pt x="62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91" y="162"/>
                      <a:pt x="104" y="158"/>
                      <a:pt x="115" y="152"/>
                    </a:cubicBezTo>
                    <a:cubicBezTo>
                      <a:pt x="122" y="136"/>
                      <a:pt x="133" y="123"/>
                      <a:pt x="147" y="114"/>
                    </a:cubicBezTo>
                    <a:cubicBezTo>
                      <a:pt x="151" y="104"/>
                      <a:pt x="154" y="93"/>
                      <a:pt x="154" y="82"/>
                    </a:cubicBezTo>
                    <a:cubicBezTo>
                      <a:pt x="154" y="39"/>
                      <a:pt x="123" y="3"/>
                      <a:pt x="82" y="0"/>
                    </a:cubicBezTo>
                    <a:cubicBezTo>
                      <a:pt x="81" y="0"/>
                      <a:pt x="79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7" name="Freeform 456"/>
              <p:cNvSpPr>
                <a:spLocks noEditPoints="1"/>
              </p:cNvSpPr>
              <p:nvPr/>
            </p:nvSpPr>
            <p:spPr bwMode="auto">
              <a:xfrm>
                <a:off x="6061" y="3137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6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1 h 162"/>
                  <a:gd name="T12" fmla="*/ 77 w 154"/>
                  <a:gd name="T13" fmla="*/ 149 h 162"/>
                  <a:gd name="T14" fmla="*/ 77 w 154"/>
                  <a:gd name="T15" fmla="*/ 0 h 162"/>
                  <a:gd name="T16" fmla="*/ 39 w 154"/>
                  <a:gd name="T17" fmla="*/ 10 h 162"/>
                  <a:gd name="T18" fmla="*/ 7 w 154"/>
                  <a:gd name="T19" fmla="*/ 48 h 162"/>
                  <a:gd name="T20" fmla="*/ 0 w 154"/>
                  <a:gd name="T21" fmla="*/ 80 h 162"/>
                  <a:gd name="T22" fmla="*/ 11 w 154"/>
                  <a:gd name="T23" fmla="*/ 122 h 162"/>
                  <a:gd name="T24" fmla="*/ 42 w 154"/>
                  <a:gd name="T25" fmla="*/ 153 h 162"/>
                  <a:gd name="T26" fmla="*/ 74 w 154"/>
                  <a:gd name="T27" fmla="*/ 162 h 162"/>
                  <a:gd name="T28" fmla="*/ 128 w 154"/>
                  <a:gd name="T29" fmla="*/ 141 h 162"/>
                  <a:gd name="T30" fmla="*/ 154 w 154"/>
                  <a:gd name="T31" fmla="*/ 81 h 162"/>
                  <a:gd name="T32" fmla="*/ 136 w 154"/>
                  <a:gd name="T33" fmla="*/ 29 h 162"/>
                  <a:gd name="T34" fmla="*/ 111 w 154"/>
                  <a:gd name="T35" fmla="*/ 8 h 162"/>
                  <a:gd name="T36" fmla="*/ 78 w 154"/>
                  <a:gd name="T37" fmla="*/ 0 h 162"/>
                  <a:gd name="T38" fmla="*/ 77 w 154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7" y="149"/>
                      <a:pt x="76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2" y="42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8" y="12"/>
                    </a:cubicBezTo>
                    <a:cubicBezTo>
                      <a:pt x="113" y="12"/>
                      <a:pt x="142" y="43"/>
                      <a:pt x="142" y="81"/>
                    </a:cubicBezTo>
                    <a:cubicBezTo>
                      <a:pt x="142" y="119"/>
                      <a:pt x="112" y="149"/>
                      <a:pt x="77" y="149"/>
                    </a:cubicBezTo>
                    <a:moveTo>
                      <a:pt x="77" y="0"/>
                    </a:moveTo>
                    <a:cubicBezTo>
                      <a:pt x="63" y="0"/>
                      <a:pt x="50" y="3"/>
                      <a:pt x="39" y="10"/>
                    </a:cubicBezTo>
                    <a:cubicBezTo>
                      <a:pt x="25" y="19"/>
                      <a:pt x="14" y="32"/>
                      <a:pt x="7" y="48"/>
                    </a:cubicBezTo>
                    <a:cubicBezTo>
                      <a:pt x="3" y="58"/>
                      <a:pt x="0" y="68"/>
                      <a:pt x="0" y="80"/>
                    </a:cubicBezTo>
                    <a:cubicBezTo>
                      <a:pt x="0" y="95"/>
                      <a:pt x="4" y="110"/>
                      <a:pt x="11" y="122"/>
                    </a:cubicBezTo>
                    <a:cubicBezTo>
                      <a:pt x="24" y="130"/>
                      <a:pt x="34" y="140"/>
                      <a:pt x="42" y="153"/>
                    </a:cubicBezTo>
                    <a:cubicBezTo>
                      <a:pt x="52" y="158"/>
                      <a:pt x="63" y="161"/>
                      <a:pt x="74" y="162"/>
                    </a:cubicBezTo>
                    <a:cubicBezTo>
                      <a:pt x="89" y="149"/>
                      <a:pt x="108" y="141"/>
                      <a:pt x="128" y="141"/>
                    </a:cubicBezTo>
                    <a:cubicBezTo>
                      <a:pt x="144" y="126"/>
                      <a:pt x="153" y="105"/>
                      <a:pt x="154" y="81"/>
                    </a:cubicBezTo>
                    <a:cubicBezTo>
                      <a:pt x="154" y="62"/>
                      <a:pt x="147" y="43"/>
                      <a:pt x="136" y="29"/>
                    </a:cubicBezTo>
                    <a:cubicBezTo>
                      <a:pt x="126" y="24"/>
                      <a:pt x="118" y="17"/>
                      <a:pt x="111" y="8"/>
                    </a:cubicBezTo>
                    <a:cubicBezTo>
                      <a:pt x="101" y="3"/>
                      <a:pt x="90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8" name="Freeform 457"/>
              <p:cNvSpPr>
                <a:spLocks noEditPoints="1"/>
              </p:cNvSpPr>
              <p:nvPr/>
            </p:nvSpPr>
            <p:spPr bwMode="auto">
              <a:xfrm>
                <a:off x="6107" y="3077"/>
                <a:ext cx="76" cy="79"/>
              </a:xfrm>
              <a:custGeom>
                <a:avLst/>
                <a:gdLst>
                  <a:gd name="T0" fmla="*/ 77 w 154"/>
                  <a:gd name="T1" fmla="*/ 147 h 160"/>
                  <a:gd name="T2" fmla="*/ 76 w 154"/>
                  <a:gd name="T3" fmla="*/ 147 h 160"/>
                  <a:gd name="T4" fmla="*/ 12 w 154"/>
                  <a:gd name="T5" fmla="*/ 78 h 160"/>
                  <a:gd name="T6" fmla="*/ 77 w 154"/>
                  <a:gd name="T7" fmla="*/ 10 h 160"/>
                  <a:gd name="T8" fmla="*/ 78 w 154"/>
                  <a:gd name="T9" fmla="*/ 10 h 160"/>
                  <a:gd name="T10" fmla="*/ 142 w 154"/>
                  <a:gd name="T11" fmla="*/ 79 h 160"/>
                  <a:gd name="T12" fmla="*/ 142 w 154"/>
                  <a:gd name="T13" fmla="*/ 85 h 160"/>
                  <a:gd name="T14" fmla="*/ 125 w 154"/>
                  <a:gd name="T15" fmla="*/ 124 h 160"/>
                  <a:gd name="T16" fmla="*/ 77 w 154"/>
                  <a:gd name="T17" fmla="*/ 147 h 160"/>
                  <a:gd name="T18" fmla="*/ 57 w 154"/>
                  <a:gd name="T19" fmla="*/ 0 h 160"/>
                  <a:gd name="T20" fmla="*/ 0 w 154"/>
                  <a:gd name="T21" fmla="*/ 78 h 160"/>
                  <a:gd name="T22" fmla="*/ 18 w 154"/>
                  <a:gd name="T23" fmla="*/ 130 h 160"/>
                  <a:gd name="T24" fmla="*/ 43 w 154"/>
                  <a:gd name="T25" fmla="*/ 151 h 160"/>
                  <a:gd name="T26" fmla="*/ 76 w 154"/>
                  <a:gd name="T27" fmla="*/ 160 h 160"/>
                  <a:gd name="T28" fmla="*/ 77 w 154"/>
                  <a:gd name="T29" fmla="*/ 160 h 160"/>
                  <a:gd name="T30" fmla="*/ 117 w 154"/>
                  <a:gd name="T31" fmla="*/ 147 h 160"/>
                  <a:gd name="T32" fmla="*/ 154 w 154"/>
                  <a:gd name="T33" fmla="*/ 79 h 160"/>
                  <a:gd name="T34" fmla="*/ 152 w 154"/>
                  <a:gd name="T35" fmla="*/ 61 h 160"/>
                  <a:gd name="T36" fmla="*/ 102 w 154"/>
                  <a:gd name="T37" fmla="*/ 2 h 160"/>
                  <a:gd name="T38" fmla="*/ 82 w 154"/>
                  <a:gd name="T39" fmla="*/ 4 h 160"/>
                  <a:gd name="T40" fmla="*/ 81 w 154"/>
                  <a:gd name="T41" fmla="*/ 4 h 160"/>
                  <a:gd name="T42" fmla="*/ 57 w 154"/>
                  <a:gd name="T43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0">
                    <a:moveTo>
                      <a:pt x="77" y="147"/>
                    </a:moveTo>
                    <a:cubicBezTo>
                      <a:pt x="77" y="147"/>
                      <a:pt x="77" y="147"/>
                      <a:pt x="76" y="147"/>
                    </a:cubicBezTo>
                    <a:cubicBezTo>
                      <a:pt x="41" y="147"/>
                      <a:pt x="12" y="116"/>
                      <a:pt x="12" y="78"/>
                    </a:cubicBezTo>
                    <a:cubicBezTo>
                      <a:pt x="12" y="40"/>
                      <a:pt x="42" y="10"/>
                      <a:pt x="77" y="10"/>
                    </a:cubicBezTo>
                    <a:cubicBezTo>
                      <a:pt x="77" y="10"/>
                      <a:pt x="77" y="10"/>
                      <a:pt x="78" y="10"/>
                    </a:cubicBezTo>
                    <a:cubicBezTo>
                      <a:pt x="114" y="10"/>
                      <a:pt x="142" y="41"/>
                      <a:pt x="142" y="79"/>
                    </a:cubicBezTo>
                    <a:cubicBezTo>
                      <a:pt x="142" y="81"/>
                      <a:pt x="142" y="83"/>
                      <a:pt x="142" y="85"/>
                    </a:cubicBezTo>
                    <a:cubicBezTo>
                      <a:pt x="140" y="100"/>
                      <a:pt x="134" y="114"/>
                      <a:pt x="125" y="124"/>
                    </a:cubicBezTo>
                    <a:cubicBezTo>
                      <a:pt x="113" y="138"/>
                      <a:pt x="96" y="147"/>
                      <a:pt x="77" y="147"/>
                    </a:cubicBezTo>
                    <a:moveTo>
                      <a:pt x="57" y="0"/>
                    </a:moveTo>
                    <a:cubicBezTo>
                      <a:pt x="25" y="9"/>
                      <a:pt x="1" y="40"/>
                      <a:pt x="0" y="78"/>
                    </a:cubicBezTo>
                    <a:cubicBezTo>
                      <a:pt x="0" y="97"/>
                      <a:pt x="7" y="116"/>
                      <a:pt x="18" y="130"/>
                    </a:cubicBezTo>
                    <a:cubicBezTo>
                      <a:pt x="25" y="139"/>
                      <a:pt x="33" y="146"/>
                      <a:pt x="43" y="151"/>
                    </a:cubicBezTo>
                    <a:cubicBezTo>
                      <a:pt x="53" y="156"/>
                      <a:pt x="64" y="159"/>
                      <a:pt x="76" y="160"/>
                    </a:cubicBezTo>
                    <a:cubicBezTo>
                      <a:pt x="77" y="160"/>
                      <a:pt x="77" y="160"/>
                      <a:pt x="77" y="160"/>
                    </a:cubicBezTo>
                    <a:cubicBezTo>
                      <a:pt x="92" y="160"/>
                      <a:pt x="106" y="155"/>
                      <a:pt x="117" y="147"/>
                    </a:cubicBezTo>
                    <a:cubicBezTo>
                      <a:pt x="139" y="133"/>
                      <a:pt x="154" y="108"/>
                      <a:pt x="154" y="79"/>
                    </a:cubicBezTo>
                    <a:cubicBezTo>
                      <a:pt x="154" y="73"/>
                      <a:pt x="153" y="67"/>
                      <a:pt x="152" y="61"/>
                    </a:cubicBezTo>
                    <a:cubicBezTo>
                      <a:pt x="146" y="33"/>
                      <a:pt x="127" y="11"/>
                      <a:pt x="102" y="2"/>
                    </a:cubicBezTo>
                    <a:cubicBezTo>
                      <a:pt x="95" y="3"/>
                      <a:pt x="89" y="4"/>
                      <a:pt x="82" y="4"/>
                    </a:cubicBezTo>
                    <a:cubicBezTo>
                      <a:pt x="82" y="4"/>
                      <a:pt x="81" y="4"/>
                      <a:pt x="81" y="4"/>
                    </a:cubicBezTo>
                    <a:cubicBezTo>
                      <a:pt x="73" y="4"/>
                      <a:pt x="65" y="3"/>
                      <a:pt x="5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9" name="Freeform 458"/>
              <p:cNvSpPr>
                <a:spLocks noEditPoints="1"/>
              </p:cNvSpPr>
              <p:nvPr/>
            </p:nvSpPr>
            <p:spPr bwMode="auto">
              <a:xfrm>
                <a:off x="6110" y="2999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1 h 162"/>
                  <a:gd name="T6" fmla="*/ 77 w 154"/>
                  <a:gd name="T7" fmla="*/ 13 h 162"/>
                  <a:gd name="T8" fmla="*/ 78 w 154"/>
                  <a:gd name="T9" fmla="*/ 13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7 w 154"/>
                  <a:gd name="T15" fmla="*/ 0 h 162"/>
                  <a:gd name="T16" fmla="*/ 54 w 154"/>
                  <a:gd name="T17" fmla="*/ 4 h 162"/>
                  <a:gd name="T18" fmla="*/ 13 w 154"/>
                  <a:gd name="T19" fmla="*/ 36 h 162"/>
                  <a:gd name="T20" fmla="*/ 0 w 154"/>
                  <a:gd name="T21" fmla="*/ 80 h 162"/>
                  <a:gd name="T22" fmla="*/ 52 w 154"/>
                  <a:gd name="T23" fmla="*/ 158 h 162"/>
                  <a:gd name="T24" fmla="*/ 76 w 154"/>
                  <a:gd name="T25" fmla="*/ 162 h 162"/>
                  <a:gd name="T26" fmla="*/ 77 w 154"/>
                  <a:gd name="T27" fmla="*/ 162 h 162"/>
                  <a:gd name="T28" fmla="*/ 97 w 154"/>
                  <a:gd name="T29" fmla="*/ 160 h 162"/>
                  <a:gd name="T30" fmla="*/ 152 w 154"/>
                  <a:gd name="T31" fmla="*/ 98 h 162"/>
                  <a:gd name="T32" fmla="*/ 154 w 154"/>
                  <a:gd name="T33" fmla="*/ 82 h 162"/>
                  <a:gd name="T34" fmla="*/ 129 w 154"/>
                  <a:gd name="T35" fmla="*/ 22 h 162"/>
                  <a:gd name="T36" fmla="*/ 78 w 154"/>
                  <a:gd name="T37" fmla="*/ 0 h 162"/>
                  <a:gd name="T38" fmla="*/ 77 w 154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7" y="150"/>
                      <a:pt x="76" y="150"/>
                    </a:cubicBezTo>
                    <a:cubicBezTo>
                      <a:pt x="41" y="149"/>
                      <a:pt x="12" y="118"/>
                      <a:pt x="12" y="81"/>
                    </a:cubicBezTo>
                    <a:cubicBezTo>
                      <a:pt x="12" y="43"/>
                      <a:pt x="41" y="13"/>
                      <a:pt x="77" y="13"/>
                    </a:cubicBezTo>
                    <a:cubicBezTo>
                      <a:pt x="77" y="13"/>
                      <a:pt x="77" y="13"/>
                      <a:pt x="78" y="13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2" y="119"/>
                      <a:pt x="113" y="150"/>
                      <a:pt x="77" y="150"/>
                    </a:cubicBezTo>
                    <a:moveTo>
                      <a:pt x="77" y="0"/>
                    </a:moveTo>
                    <a:cubicBezTo>
                      <a:pt x="69" y="0"/>
                      <a:pt x="61" y="1"/>
                      <a:pt x="54" y="4"/>
                    </a:cubicBezTo>
                    <a:cubicBezTo>
                      <a:pt x="45" y="19"/>
                      <a:pt x="30" y="31"/>
                      <a:pt x="13" y="36"/>
                    </a:cubicBezTo>
                    <a:cubicBezTo>
                      <a:pt x="5" y="49"/>
                      <a:pt x="0" y="64"/>
                      <a:pt x="0" y="80"/>
                    </a:cubicBezTo>
                    <a:cubicBezTo>
                      <a:pt x="0" y="116"/>
                      <a:pt x="22" y="147"/>
                      <a:pt x="52" y="158"/>
                    </a:cubicBezTo>
                    <a:cubicBezTo>
                      <a:pt x="60" y="161"/>
                      <a:pt x="68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84" y="162"/>
                      <a:pt x="90" y="161"/>
                      <a:pt x="97" y="160"/>
                    </a:cubicBezTo>
                    <a:cubicBezTo>
                      <a:pt x="124" y="152"/>
                      <a:pt x="146" y="128"/>
                      <a:pt x="152" y="98"/>
                    </a:cubicBezTo>
                    <a:cubicBezTo>
                      <a:pt x="153" y="93"/>
                      <a:pt x="154" y="87"/>
                      <a:pt x="154" y="82"/>
                    </a:cubicBezTo>
                    <a:cubicBezTo>
                      <a:pt x="154" y="58"/>
                      <a:pt x="144" y="37"/>
                      <a:pt x="129" y="22"/>
                    </a:cubicBezTo>
                    <a:cubicBezTo>
                      <a:pt x="116" y="9"/>
                      <a:pt x="98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0" name="Freeform 459"/>
              <p:cNvSpPr/>
              <p:nvPr/>
            </p:nvSpPr>
            <p:spPr bwMode="auto">
              <a:xfrm>
                <a:off x="6067" y="2946"/>
                <a:ext cx="76" cy="73"/>
              </a:xfrm>
              <a:custGeom>
                <a:avLst/>
                <a:gdLst>
                  <a:gd name="T0" fmla="*/ 30 w 153"/>
                  <a:gd name="T1" fmla="*/ 0 h 146"/>
                  <a:gd name="T2" fmla="*/ 22 w 153"/>
                  <a:gd name="T3" fmla="*/ 8 h 146"/>
                  <a:gd name="T4" fmla="*/ 0 w 153"/>
                  <a:gd name="T5" fmla="*/ 64 h 146"/>
                  <a:gd name="T6" fmla="*/ 5 w 153"/>
                  <a:gd name="T7" fmla="*/ 96 h 146"/>
                  <a:gd name="T8" fmla="*/ 22 w 153"/>
                  <a:gd name="T9" fmla="*/ 122 h 146"/>
                  <a:gd name="T10" fmla="*/ 76 w 153"/>
                  <a:gd name="T11" fmla="*/ 146 h 146"/>
                  <a:gd name="T12" fmla="*/ 76 w 153"/>
                  <a:gd name="T13" fmla="*/ 146 h 146"/>
                  <a:gd name="T14" fmla="*/ 99 w 153"/>
                  <a:gd name="T15" fmla="*/ 142 h 146"/>
                  <a:gd name="T16" fmla="*/ 140 w 153"/>
                  <a:gd name="T17" fmla="*/ 110 h 146"/>
                  <a:gd name="T18" fmla="*/ 153 w 153"/>
                  <a:gd name="T19" fmla="*/ 66 h 146"/>
                  <a:gd name="T20" fmla="*/ 149 w 153"/>
                  <a:gd name="T21" fmla="*/ 38 h 146"/>
                  <a:gd name="T22" fmla="*/ 138 w 153"/>
                  <a:gd name="T23" fmla="*/ 16 h 146"/>
                  <a:gd name="T24" fmla="*/ 134 w 153"/>
                  <a:gd name="T25" fmla="*/ 11 h 146"/>
                  <a:gd name="T26" fmla="*/ 131 w 153"/>
                  <a:gd name="T27" fmla="*/ 12 h 146"/>
                  <a:gd name="T28" fmla="*/ 131 w 153"/>
                  <a:gd name="T29" fmla="*/ 12 h 146"/>
                  <a:gd name="T30" fmla="*/ 121 w 153"/>
                  <a:gd name="T31" fmla="*/ 15 h 146"/>
                  <a:gd name="T32" fmla="*/ 123 w 153"/>
                  <a:gd name="T33" fmla="*/ 17 h 146"/>
                  <a:gd name="T34" fmla="*/ 129 w 153"/>
                  <a:gd name="T35" fmla="*/ 25 h 146"/>
                  <a:gd name="T36" fmla="*/ 141 w 153"/>
                  <a:gd name="T37" fmla="*/ 65 h 146"/>
                  <a:gd name="T38" fmla="*/ 76 w 153"/>
                  <a:gd name="T39" fmla="*/ 133 h 146"/>
                  <a:gd name="T40" fmla="*/ 76 w 153"/>
                  <a:gd name="T41" fmla="*/ 133 h 146"/>
                  <a:gd name="T42" fmla="*/ 25 w 153"/>
                  <a:gd name="T43" fmla="*/ 106 h 146"/>
                  <a:gd name="T44" fmla="*/ 16 w 153"/>
                  <a:gd name="T45" fmla="*/ 91 h 146"/>
                  <a:gd name="T46" fmla="*/ 11 w 153"/>
                  <a:gd name="T47" fmla="*/ 64 h 146"/>
                  <a:gd name="T48" fmla="*/ 32 w 153"/>
                  <a:gd name="T49" fmla="*/ 15 h 146"/>
                  <a:gd name="T50" fmla="*/ 39 w 153"/>
                  <a:gd name="T51" fmla="*/ 9 h 146"/>
                  <a:gd name="T52" fmla="*/ 30 w 153"/>
                  <a:gd name="T5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3" h="146">
                    <a:moveTo>
                      <a:pt x="30" y="0"/>
                    </a:moveTo>
                    <a:cubicBezTo>
                      <a:pt x="27" y="2"/>
                      <a:pt x="24" y="5"/>
                      <a:pt x="22" y="8"/>
                    </a:cubicBezTo>
                    <a:cubicBezTo>
                      <a:pt x="8" y="22"/>
                      <a:pt x="0" y="42"/>
                      <a:pt x="0" y="64"/>
                    </a:cubicBezTo>
                    <a:cubicBezTo>
                      <a:pt x="0" y="75"/>
                      <a:pt x="2" y="86"/>
                      <a:pt x="5" y="96"/>
                    </a:cubicBezTo>
                    <a:cubicBezTo>
                      <a:pt x="9" y="105"/>
                      <a:pt x="15" y="114"/>
                      <a:pt x="22" y="122"/>
                    </a:cubicBezTo>
                    <a:cubicBezTo>
                      <a:pt x="36" y="136"/>
                      <a:pt x="55" y="146"/>
                      <a:pt x="76" y="146"/>
                    </a:cubicBezTo>
                    <a:cubicBezTo>
                      <a:pt x="76" y="146"/>
                      <a:pt x="76" y="146"/>
                      <a:pt x="76" y="146"/>
                    </a:cubicBezTo>
                    <a:cubicBezTo>
                      <a:pt x="84" y="146"/>
                      <a:pt x="92" y="145"/>
                      <a:pt x="99" y="142"/>
                    </a:cubicBezTo>
                    <a:cubicBezTo>
                      <a:pt x="116" y="137"/>
                      <a:pt x="131" y="125"/>
                      <a:pt x="140" y="110"/>
                    </a:cubicBezTo>
                    <a:cubicBezTo>
                      <a:pt x="148" y="97"/>
                      <a:pt x="153" y="82"/>
                      <a:pt x="153" y="66"/>
                    </a:cubicBezTo>
                    <a:cubicBezTo>
                      <a:pt x="153" y="56"/>
                      <a:pt x="152" y="46"/>
                      <a:pt x="149" y="38"/>
                    </a:cubicBezTo>
                    <a:cubicBezTo>
                      <a:pt x="146" y="30"/>
                      <a:pt x="142" y="23"/>
                      <a:pt x="138" y="16"/>
                    </a:cubicBezTo>
                    <a:cubicBezTo>
                      <a:pt x="137" y="15"/>
                      <a:pt x="135" y="13"/>
                      <a:pt x="134" y="11"/>
                    </a:cubicBezTo>
                    <a:cubicBezTo>
                      <a:pt x="133" y="12"/>
                      <a:pt x="132" y="12"/>
                      <a:pt x="131" y="12"/>
                    </a:cubicBezTo>
                    <a:cubicBezTo>
                      <a:pt x="131" y="12"/>
                      <a:pt x="131" y="12"/>
                      <a:pt x="131" y="12"/>
                    </a:cubicBezTo>
                    <a:cubicBezTo>
                      <a:pt x="127" y="13"/>
                      <a:pt x="124" y="14"/>
                      <a:pt x="121" y="15"/>
                    </a:cubicBezTo>
                    <a:cubicBezTo>
                      <a:pt x="121" y="15"/>
                      <a:pt x="122" y="16"/>
                      <a:pt x="123" y="17"/>
                    </a:cubicBezTo>
                    <a:cubicBezTo>
                      <a:pt x="125" y="19"/>
                      <a:pt x="127" y="22"/>
                      <a:pt x="129" y="25"/>
                    </a:cubicBezTo>
                    <a:cubicBezTo>
                      <a:pt x="137" y="36"/>
                      <a:pt x="141" y="50"/>
                      <a:pt x="141" y="65"/>
                    </a:cubicBezTo>
                    <a:cubicBezTo>
                      <a:pt x="141" y="103"/>
                      <a:pt x="112" y="133"/>
                      <a:pt x="76" y="133"/>
                    </a:cubicBezTo>
                    <a:cubicBezTo>
                      <a:pt x="76" y="133"/>
                      <a:pt x="76" y="133"/>
                      <a:pt x="76" y="133"/>
                    </a:cubicBezTo>
                    <a:cubicBezTo>
                      <a:pt x="55" y="133"/>
                      <a:pt x="36" y="122"/>
                      <a:pt x="25" y="106"/>
                    </a:cubicBezTo>
                    <a:cubicBezTo>
                      <a:pt x="21" y="101"/>
                      <a:pt x="18" y="96"/>
                      <a:pt x="16" y="91"/>
                    </a:cubicBezTo>
                    <a:cubicBezTo>
                      <a:pt x="13" y="82"/>
                      <a:pt x="11" y="73"/>
                      <a:pt x="11" y="64"/>
                    </a:cubicBezTo>
                    <a:cubicBezTo>
                      <a:pt x="12" y="45"/>
                      <a:pt x="20" y="27"/>
                      <a:pt x="32" y="15"/>
                    </a:cubicBezTo>
                    <a:cubicBezTo>
                      <a:pt x="34" y="13"/>
                      <a:pt x="37" y="11"/>
                      <a:pt x="39" y="9"/>
                    </a:cubicBezTo>
                    <a:cubicBezTo>
                      <a:pt x="36" y="7"/>
                      <a:pt x="33" y="4"/>
                      <a:pt x="3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1" name="Freeform 460"/>
              <p:cNvSpPr>
                <a:spLocks noEditPoints="1"/>
              </p:cNvSpPr>
              <p:nvPr/>
            </p:nvSpPr>
            <p:spPr bwMode="auto">
              <a:xfrm>
                <a:off x="6226" y="2755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7 w 154"/>
                  <a:gd name="T15" fmla="*/ 0 h 162"/>
                  <a:gd name="T16" fmla="*/ 49 w 154"/>
                  <a:gd name="T17" fmla="*/ 6 h 162"/>
                  <a:gd name="T18" fmla="*/ 4 w 154"/>
                  <a:gd name="T19" fmla="*/ 56 h 162"/>
                  <a:gd name="T20" fmla="*/ 0 w 154"/>
                  <a:gd name="T21" fmla="*/ 80 h 162"/>
                  <a:gd name="T22" fmla="*/ 22 w 154"/>
                  <a:gd name="T23" fmla="*/ 137 h 162"/>
                  <a:gd name="T24" fmla="*/ 48 w 154"/>
                  <a:gd name="T25" fmla="*/ 156 h 162"/>
                  <a:gd name="T26" fmla="*/ 76 w 154"/>
                  <a:gd name="T27" fmla="*/ 162 h 162"/>
                  <a:gd name="T28" fmla="*/ 77 w 154"/>
                  <a:gd name="T29" fmla="*/ 162 h 162"/>
                  <a:gd name="T30" fmla="*/ 114 w 154"/>
                  <a:gd name="T31" fmla="*/ 152 h 162"/>
                  <a:gd name="T32" fmla="*/ 141 w 154"/>
                  <a:gd name="T33" fmla="*/ 126 h 162"/>
                  <a:gd name="T34" fmla="*/ 154 w 154"/>
                  <a:gd name="T35" fmla="*/ 82 h 162"/>
                  <a:gd name="T36" fmla="*/ 78 w 154"/>
                  <a:gd name="T37" fmla="*/ 0 h 162"/>
                  <a:gd name="T38" fmla="*/ 77 w 154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7" y="150"/>
                      <a:pt x="76" y="150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3"/>
                      <a:pt x="42" y="12"/>
                      <a:pt x="77" y="12"/>
                    </a:cubicBezTo>
                    <a:cubicBezTo>
                      <a:pt x="77" y="12"/>
                      <a:pt x="78" y="12"/>
                      <a:pt x="78" y="12"/>
                    </a:cubicBezTo>
                    <a:cubicBezTo>
                      <a:pt x="114" y="13"/>
                      <a:pt x="142" y="44"/>
                      <a:pt x="142" y="82"/>
                    </a:cubicBezTo>
                    <a:cubicBezTo>
                      <a:pt x="142" y="119"/>
                      <a:pt x="113" y="150"/>
                      <a:pt x="77" y="150"/>
                    </a:cubicBezTo>
                    <a:moveTo>
                      <a:pt x="77" y="0"/>
                    </a:moveTo>
                    <a:cubicBezTo>
                      <a:pt x="67" y="0"/>
                      <a:pt x="58" y="2"/>
                      <a:pt x="49" y="6"/>
                    </a:cubicBezTo>
                    <a:cubicBezTo>
                      <a:pt x="28" y="15"/>
                      <a:pt x="11" y="33"/>
                      <a:pt x="4" y="56"/>
                    </a:cubicBezTo>
                    <a:cubicBezTo>
                      <a:pt x="2" y="64"/>
                      <a:pt x="0" y="72"/>
                      <a:pt x="0" y="80"/>
                    </a:cubicBezTo>
                    <a:cubicBezTo>
                      <a:pt x="0" y="102"/>
                      <a:pt x="8" y="122"/>
                      <a:pt x="22" y="137"/>
                    </a:cubicBezTo>
                    <a:cubicBezTo>
                      <a:pt x="29" y="145"/>
                      <a:pt x="38" y="152"/>
                      <a:pt x="48" y="156"/>
                    </a:cubicBezTo>
                    <a:cubicBezTo>
                      <a:pt x="57" y="160"/>
                      <a:pt x="66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91" y="162"/>
                      <a:pt x="103" y="158"/>
                      <a:pt x="114" y="152"/>
                    </a:cubicBezTo>
                    <a:cubicBezTo>
                      <a:pt x="121" y="141"/>
                      <a:pt x="130" y="132"/>
                      <a:pt x="141" y="126"/>
                    </a:cubicBezTo>
                    <a:cubicBezTo>
                      <a:pt x="149" y="113"/>
                      <a:pt x="154" y="98"/>
                      <a:pt x="154" y="82"/>
                    </a:cubicBezTo>
                    <a:cubicBezTo>
                      <a:pt x="154" y="37"/>
                      <a:pt x="120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2" name="Freeform 461"/>
              <p:cNvSpPr/>
              <p:nvPr/>
            </p:nvSpPr>
            <p:spPr bwMode="auto">
              <a:xfrm>
                <a:off x="6275" y="2813"/>
                <a:ext cx="76" cy="78"/>
              </a:xfrm>
              <a:custGeom>
                <a:avLst/>
                <a:gdLst>
                  <a:gd name="T0" fmla="*/ 77 w 154"/>
                  <a:gd name="T1" fmla="*/ 0 h 159"/>
                  <a:gd name="T2" fmla="*/ 40 w 154"/>
                  <a:gd name="T3" fmla="*/ 10 h 159"/>
                  <a:gd name="T4" fmla="*/ 13 w 154"/>
                  <a:gd name="T5" fmla="*/ 36 h 159"/>
                  <a:gd name="T6" fmla="*/ 1 w 154"/>
                  <a:gd name="T7" fmla="*/ 80 h 159"/>
                  <a:gd name="T8" fmla="*/ 37 w 154"/>
                  <a:gd name="T9" fmla="*/ 150 h 159"/>
                  <a:gd name="T10" fmla="*/ 57 w 154"/>
                  <a:gd name="T11" fmla="*/ 159 h 159"/>
                  <a:gd name="T12" fmla="*/ 73 w 154"/>
                  <a:gd name="T13" fmla="*/ 149 h 159"/>
                  <a:gd name="T14" fmla="*/ 50 w 154"/>
                  <a:gd name="T15" fmla="*/ 143 h 159"/>
                  <a:gd name="T16" fmla="*/ 12 w 154"/>
                  <a:gd name="T17" fmla="*/ 80 h 159"/>
                  <a:gd name="T18" fmla="*/ 77 w 154"/>
                  <a:gd name="T19" fmla="*/ 12 h 159"/>
                  <a:gd name="T20" fmla="*/ 78 w 154"/>
                  <a:gd name="T21" fmla="*/ 12 h 159"/>
                  <a:gd name="T22" fmla="*/ 142 w 154"/>
                  <a:gd name="T23" fmla="*/ 81 h 159"/>
                  <a:gd name="T24" fmla="*/ 138 w 154"/>
                  <a:gd name="T25" fmla="*/ 104 h 159"/>
                  <a:gd name="T26" fmla="*/ 136 w 154"/>
                  <a:gd name="T27" fmla="*/ 109 h 159"/>
                  <a:gd name="T28" fmla="*/ 151 w 154"/>
                  <a:gd name="T29" fmla="*/ 103 h 159"/>
                  <a:gd name="T30" fmla="*/ 152 w 154"/>
                  <a:gd name="T31" fmla="*/ 99 h 159"/>
                  <a:gd name="T32" fmla="*/ 154 w 154"/>
                  <a:gd name="T33" fmla="*/ 81 h 159"/>
                  <a:gd name="T34" fmla="*/ 125 w 154"/>
                  <a:gd name="T35" fmla="*/ 17 h 159"/>
                  <a:gd name="T36" fmla="*/ 88 w 154"/>
                  <a:gd name="T37" fmla="*/ 0 h 159"/>
                  <a:gd name="T38" fmla="*/ 78 w 154"/>
                  <a:gd name="T39" fmla="*/ 0 h 159"/>
                  <a:gd name="T40" fmla="*/ 77 w 154"/>
                  <a:gd name="T41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4" h="159">
                    <a:moveTo>
                      <a:pt x="77" y="0"/>
                    </a:moveTo>
                    <a:cubicBezTo>
                      <a:pt x="64" y="0"/>
                      <a:pt x="51" y="3"/>
                      <a:pt x="40" y="10"/>
                    </a:cubicBezTo>
                    <a:cubicBezTo>
                      <a:pt x="29" y="16"/>
                      <a:pt x="20" y="25"/>
                      <a:pt x="13" y="36"/>
                    </a:cubicBezTo>
                    <a:cubicBezTo>
                      <a:pt x="5" y="48"/>
                      <a:pt x="1" y="64"/>
                      <a:pt x="1" y="80"/>
                    </a:cubicBezTo>
                    <a:cubicBezTo>
                      <a:pt x="0" y="109"/>
                      <a:pt x="15" y="135"/>
                      <a:pt x="37" y="150"/>
                    </a:cubicBezTo>
                    <a:cubicBezTo>
                      <a:pt x="43" y="154"/>
                      <a:pt x="50" y="157"/>
                      <a:pt x="57" y="159"/>
                    </a:cubicBezTo>
                    <a:cubicBezTo>
                      <a:pt x="62" y="156"/>
                      <a:pt x="68" y="152"/>
                      <a:pt x="73" y="149"/>
                    </a:cubicBezTo>
                    <a:cubicBezTo>
                      <a:pt x="65" y="148"/>
                      <a:pt x="57" y="146"/>
                      <a:pt x="50" y="143"/>
                    </a:cubicBezTo>
                    <a:cubicBezTo>
                      <a:pt x="28" y="132"/>
                      <a:pt x="12" y="108"/>
                      <a:pt x="12" y="80"/>
                    </a:cubicBezTo>
                    <a:cubicBezTo>
                      <a:pt x="13" y="42"/>
                      <a:pt x="42" y="12"/>
                      <a:pt x="77" y="12"/>
                    </a:cubicBezTo>
                    <a:cubicBezTo>
                      <a:pt x="78" y="12"/>
                      <a:pt x="78" y="12"/>
                      <a:pt x="78" y="12"/>
                    </a:cubicBezTo>
                    <a:cubicBezTo>
                      <a:pt x="114" y="12"/>
                      <a:pt x="143" y="43"/>
                      <a:pt x="142" y="81"/>
                    </a:cubicBezTo>
                    <a:cubicBezTo>
                      <a:pt x="142" y="89"/>
                      <a:pt x="141" y="97"/>
                      <a:pt x="138" y="104"/>
                    </a:cubicBezTo>
                    <a:cubicBezTo>
                      <a:pt x="138" y="106"/>
                      <a:pt x="137" y="108"/>
                      <a:pt x="136" y="109"/>
                    </a:cubicBezTo>
                    <a:cubicBezTo>
                      <a:pt x="141" y="107"/>
                      <a:pt x="146" y="105"/>
                      <a:pt x="151" y="103"/>
                    </a:cubicBezTo>
                    <a:cubicBezTo>
                      <a:pt x="152" y="102"/>
                      <a:pt x="152" y="100"/>
                      <a:pt x="152" y="99"/>
                    </a:cubicBezTo>
                    <a:cubicBezTo>
                      <a:pt x="153" y="93"/>
                      <a:pt x="154" y="87"/>
                      <a:pt x="154" y="81"/>
                    </a:cubicBezTo>
                    <a:cubicBezTo>
                      <a:pt x="154" y="56"/>
                      <a:pt x="143" y="32"/>
                      <a:pt x="125" y="17"/>
                    </a:cubicBezTo>
                    <a:cubicBezTo>
                      <a:pt x="115" y="8"/>
                      <a:pt x="102" y="2"/>
                      <a:pt x="88" y="0"/>
                    </a:cubicBezTo>
                    <a:cubicBezTo>
                      <a:pt x="85" y="0"/>
                      <a:pt x="81" y="0"/>
                      <a:pt x="78" y="0"/>
                    </a:cubicBezTo>
                    <a:cubicBezTo>
                      <a:pt x="78" y="0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3" name="Freeform 462"/>
              <p:cNvSpPr>
                <a:spLocks noEditPoints="1"/>
              </p:cNvSpPr>
              <p:nvPr/>
            </p:nvSpPr>
            <p:spPr bwMode="auto">
              <a:xfrm>
                <a:off x="6339" y="3213"/>
                <a:ext cx="77" cy="80"/>
              </a:xfrm>
              <a:custGeom>
                <a:avLst/>
                <a:gdLst>
                  <a:gd name="T0" fmla="*/ 78 w 155"/>
                  <a:gd name="T1" fmla="*/ 150 h 162"/>
                  <a:gd name="T2" fmla="*/ 77 w 155"/>
                  <a:gd name="T3" fmla="*/ 150 h 162"/>
                  <a:gd name="T4" fmla="*/ 12 w 155"/>
                  <a:gd name="T5" fmla="*/ 80 h 162"/>
                  <a:gd name="T6" fmla="*/ 77 w 155"/>
                  <a:gd name="T7" fmla="*/ 13 h 162"/>
                  <a:gd name="T8" fmla="*/ 78 w 155"/>
                  <a:gd name="T9" fmla="*/ 13 h 162"/>
                  <a:gd name="T10" fmla="*/ 142 w 155"/>
                  <a:gd name="T11" fmla="*/ 82 h 162"/>
                  <a:gd name="T12" fmla="*/ 78 w 155"/>
                  <a:gd name="T13" fmla="*/ 150 h 162"/>
                  <a:gd name="T14" fmla="*/ 77 w 155"/>
                  <a:gd name="T15" fmla="*/ 0 h 162"/>
                  <a:gd name="T16" fmla="*/ 25 w 155"/>
                  <a:gd name="T17" fmla="*/ 22 h 162"/>
                  <a:gd name="T18" fmla="*/ 1 w 155"/>
                  <a:gd name="T19" fmla="*/ 70 h 162"/>
                  <a:gd name="T20" fmla="*/ 1 w 155"/>
                  <a:gd name="T21" fmla="*/ 80 h 162"/>
                  <a:gd name="T22" fmla="*/ 30 w 155"/>
                  <a:gd name="T23" fmla="*/ 145 h 162"/>
                  <a:gd name="T24" fmla="*/ 77 w 155"/>
                  <a:gd name="T25" fmla="*/ 162 h 162"/>
                  <a:gd name="T26" fmla="*/ 77 w 155"/>
                  <a:gd name="T27" fmla="*/ 162 h 162"/>
                  <a:gd name="T28" fmla="*/ 84 w 155"/>
                  <a:gd name="T29" fmla="*/ 162 h 162"/>
                  <a:gd name="T30" fmla="*/ 118 w 155"/>
                  <a:gd name="T31" fmla="*/ 150 h 162"/>
                  <a:gd name="T32" fmla="*/ 145 w 155"/>
                  <a:gd name="T33" fmla="*/ 120 h 162"/>
                  <a:gd name="T34" fmla="*/ 154 w 155"/>
                  <a:gd name="T35" fmla="*/ 82 h 162"/>
                  <a:gd name="T36" fmla="*/ 78 w 155"/>
                  <a:gd name="T37" fmla="*/ 0 h 162"/>
                  <a:gd name="T38" fmla="*/ 77 w 155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5" h="162">
                    <a:moveTo>
                      <a:pt x="78" y="150"/>
                    </a:moveTo>
                    <a:cubicBezTo>
                      <a:pt x="77" y="150"/>
                      <a:pt x="77" y="150"/>
                      <a:pt x="77" y="150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3"/>
                      <a:pt x="42" y="13"/>
                      <a:pt x="77" y="13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114" y="13"/>
                      <a:pt x="143" y="44"/>
                      <a:pt x="142" y="82"/>
                    </a:cubicBezTo>
                    <a:cubicBezTo>
                      <a:pt x="142" y="119"/>
                      <a:pt x="113" y="150"/>
                      <a:pt x="78" y="150"/>
                    </a:cubicBezTo>
                    <a:moveTo>
                      <a:pt x="77" y="0"/>
                    </a:moveTo>
                    <a:cubicBezTo>
                      <a:pt x="57" y="0"/>
                      <a:pt x="39" y="8"/>
                      <a:pt x="25" y="22"/>
                    </a:cubicBezTo>
                    <a:cubicBezTo>
                      <a:pt x="13" y="34"/>
                      <a:pt x="4" y="51"/>
                      <a:pt x="1" y="70"/>
                    </a:cubicBezTo>
                    <a:cubicBezTo>
                      <a:pt x="1" y="73"/>
                      <a:pt x="1" y="77"/>
                      <a:pt x="1" y="80"/>
                    </a:cubicBezTo>
                    <a:cubicBezTo>
                      <a:pt x="0" y="107"/>
                      <a:pt x="12" y="130"/>
                      <a:pt x="30" y="145"/>
                    </a:cubicBezTo>
                    <a:cubicBezTo>
                      <a:pt x="43" y="156"/>
                      <a:pt x="59" y="162"/>
                      <a:pt x="77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79" y="162"/>
                      <a:pt x="82" y="162"/>
                      <a:pt x="84" y="162"/>
                    </a:cubicBezTo>
                    <a:cubicBezTo>
                      <a:pt x="96" y="161"/>
                      <a:pt x="108" y="157"/>
                      <a:pt x="118" y="150"/>
                    </a:cubicBezTo>
                    <a:cubicBezTo>
                      <a:pt x="129" y="143"/>
                      <a:pt x="138" y="132"/>
                      <a:pt x="145" y="120"/>
                    </a:cubicBezTo>
                    <a:cubicBezTo>
                      <a:pt x="151" y="109"/>
                      <a:pt x="154" y="96"/>
                      <a:pt x="154" y="82"/>
                    </a:cubicBezTo>
                    <a:cubicBezTo>
                      <a:pt x="155" y="37"/>
                      <a:pt x="121" y="1"/>
                      <a:pt x="78" y="0"/>
                    </a:cubicBezTo>
                    <a:cubicBezTo>
                      <a:pt x="78" y="0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4" name="Freeform 463"/>
              <p:cNvSpPr>
                <a:spLocks noEditPoints="1"/>
              </p:cNvSpPr>
              <p:nvPr/>
            </p:nvSpPr>
            <p:spPr bwMode="auto">
              <a:xfrm>
                <a:off x="6289" y="3556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7 w 154"/>
                  <a:gd name="T3" fmla="*/ 150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7 w 154"/>
                  <a:gd name="T15" fmla="*/ 0 h 162"/>
                  <a:gd name="T16" fmla="*/ 15 w 154"/>
                  <a:gd name="T17" fmla="*/ 33 h 162"/>
                  <a:gd name="T18" fmla="*/ 0 w 154"/>
                  <a:gd name="T19" fmla="*/ 80 h 162"/>
                  <a:gd name="T20" fmla="*/ 1 w 154"/>
                  <a:gd name="T21" fmla="*/ 88 h 162"/>
                  <a:gd name="T22" fmla="*/ 76 w 154"/>
                  <a:gd name="T23" fmla="*/ 162 h 162"/>
                  <a:gd name="T24" fmla="*/ 77 w 154"/>
                  <a:gd name="T25" fmla="*/ 162 h 162"/>
                  <a:gd name="T26" fmla="*/ 98 w 154"/>
                  <a:gd name="T27" fmla="*/ 159 h 162"/>
                  <a:gd name="T28" fmla="*/ 148 w 154"/>
                  <a:gd name="T29" fmla="*/ 112 h 162"/>
                  <a:gd name="T30" fmla="*/ 154 w 154"/>
                  <a:gd name="T31" fmla="*/ 82 h 162"/>
                  <a:gd name="T32" fmla="*/ 151 w 154"/>
                  <a:gd name="T33" fmla="*/ 60 h 162"/>
                  <a:gd name="T34" fmla="*/ 127 w 154"/>
                  <a:gd name="T35" fmla="*/ 20 h 162"/>
                  <a:gd name="T36" fmla="*/ 78 w 154"/>
                  <a:gd name="T37" fmla="*/ 0 h 162"/>
                  <a:gd name="T38" fmla="*/ 77 w 154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7" y="150"/>
                      <a:pt x="77" y="150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3"/>
                      <a:pt x="42" y="12"/>
                      <a:pt x="77" y="12"/>
                    </a:cubicBezTo>
                    <a:cubicBezTo>
                      <a:pt x="77" y="12"/>
                      <a:pt x="78" y="12"/>
                      <a:pt x="78" y="12"/>
                    </a:cubicBezTo>
                    <a:cubicBezTo>
                      <a:pt x="114" y="13"/>
                      <a:pt x="142" y="44"/>
                      <a:pt x="142" y="82"/>
                    </a:cubicBezTo>
                    <a:cubicBezTo>
                      <a:pt x="142" y="119"/>
                      <a:pt x="113" y="150"/>
                      <a:pt x="77" y="150"/>
                    </a:cubicBezTo>
                    <a:moveTo>
                      <a:pt x="77" y="0"/>
                    </a:moveTo>
                    <a:cubicBezTo>
                      <a:pt x="52" y="0"/>
                      <a:pt x="29" y="13"/>
                      <a:pt x="15" y="33"/>
                    </a:cubicBezTo>
                    <a:cubicBezTo>
                      <a:pt x="6" y="46"/>
                      <a:pt x="1" y="63"/>
                      <a:pt x="0" y="80"/>
                    </a:cubicBezTo>
                    <a:cubicBezTo>
                      <a:pt x="0" y="83"/>
                      <a:pt x="0" y="86"/>
                      <a:pt x="1" y="88"/>
                    </a:cubicBezTo>
                    <a:cubicBezTo>
                      <a:pt x="4" y="129"/>
                      <a:pt x="37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84" y="162"/>
                      <a:pt x="91" y="161"/>
                      <a:pt x="98" y="159"/>
                    </a:cubicBezTo>
                    <a:cubicBezTo>
                      <a:pt x="121" y="152"/>
                      <a:pt x="139" y="135"/>
                      <a:pt x="148" y="112"/>
                    </a:cubicBezTo>
                    <a:cubicBezTo>
                      <a:pt x="152" y="103"/>
                      <a:pt x="154" y="92"/>
                      <a:pt x="154" y="82"/>
                    </a:cubicBezTo>
                    <a:cubicBezTo>
                      <a:pt x="154" y="74"/>
                      <a:pt x="153" y="67"/>
                      <a:pt x="151" y="60"/>
                    </a:cubicBezTo>
                    <a:cubicBezTo>
                      <a:pt x="140" y="49"/>
                      <a:pt x="131" y="35"/>
                      <a:pt x="127" y="20"/>
                    </a:cubicBezTo>
                    <a:cubicBezTo>
                      <a:pt x="114" y="8"/>
                      <a:pt x="97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5" name="Freeform 464"/>
              <p:cNvSpPr>
                <a:spLocks noEditPoints="1"/>
              </p:cNvSpPr>
              <p:nvPr/>
            </p:nvSpPr>
            <p:spPr bwMode="auto">
              <a:xfrm>
                <a:off x="6351" y="3515"/>
                <a:ext cx="76" cy="80"/>
              </a:xfrm>
              <a:custGeom>
                <a:avLst/>
                <a:gdLst>
                  <a:gd name="T0" fmla="*/ 35 w 154"/>
                  <a:gd name="T1" fmla="*/ 29 h 162"/>
                  <a:gd name="T2" fmla="*/ 77 w 154"/>
                  <a:gd name="T3" fmla="*/ 13 h 162"/>
                  <a:gd name="T4" fmla="*/ 78 w 154"/>
                  <a:gd name="T5" fmla="*/ 13 h 162"/>
                  <a:gd name="T6" fmla="*/ 90 w 154"/>
                  <a:gd name="T7" fmla="*/ 14 h 162"/>
                  <a:gd name="T8" fmla="*/ 109 w 154"/>
                  <a:gd name="T9" fmla="*/ 22 h 162"/>
                  <a:gd name="T10" fmla="*/ 120 w 154"/>
                  <a:gd name="T11" fmla="*/ 30 h 162"/>
                  <a:gd name="T12" fmla="*/ 142 w 154"/>
                  <a:gd name="T13" fmla="*/ 82 h 162"/>
                  <a:gd name="T14" fmla="*/ 77 w 154"/>
                  <a:gd name="T15" fmla="*/ 150 h 162"/>
                  <a:gd name="T16" fmla="*/ 77 w 154"/>
                  <a:gd name="T17" fmla="*/ 150 h 162"/>
                  <a:gd name="T18" fmla="*/ 12 w 154"/>
                  <a:gd name="T19" fmla="*/ 81 h 162"/>
                  <a:gd name="T20" fmla="*/ 35 w 154"/>
                  <a:gd name="T21" fmla="*/ 29 h 162"/>
                  <a:gd name="T22" fmla="*/ 77 w 154"/>
                  <a:gd name="T23" fmla="*/ 0 h 162"/>
                  <a:gd name="T24" fmla="*/ 19 w 154"/>
                  <a:gd name="T25" fmla="*/ 29 h 162"/>
                  <a:gd name="T26" fmla="*/ 1 w 154"/>
                  <a:gd name="T27" fmla="*/ 81 h 162"/>
                  <a:gd name="T28" fmla="*/ 3 w 154"/>
                  <a:gd name="T29" fmla="*/ 103 h 162"/>
                  <a:gd name="T30" fmla="*/ 27 w 154"/>
                  <a:gd name="T31" fmla="*/ 143 h 162"/>
                  <a:gd name="T32" fmla="*/ 72 w 154"/>
                  <a:gd name="T33" fmla="*/ 162 h 162"/>
                  <a:gd name="T34" fmla="*/ 77 w 154"/>
                  <a:gd name="T35" fmla="*/ 162 h 162"/>
                  <a:gd name="T36" fmla="*/ 77 w 154"/>
                  <a:gd name="T37" fmla="*/ 162 h 162"/>
                  <a:gd name="T38" fmla="*/ 139 w 154"/>
                  <a:gd name="T39" fmla="*/ 130 h 162"/>
                  <a:gd name="T40" fmla="*/ 154 w 154"/>
                  <a:gd name="T41" fmla="*/ 82 h 162"/>
                  <a:gd name="T42" fmla="*/ 136 w 154"/>
                  <a:gd name="T43" fmla="*/ 29 h 162"/>
                  <a:gd name="T44" fmla="*/ 130 w 154"/>
                  <a:gd name="T45" fmla="*/ 22 h 162"/>
                  <a:gd name="T46" fmla="*/ 90 w 154"/>
                  <a:gd name="T47" fmla="*/ 1 h 162"/>
                  <a:gd name="T48" fmla="*/ 78 w 154"/>
                  <a:gd name="T49" fmla="*/ 0 h 162"/>
                  <a:gd name="T50" fmla="*/ 77 w 15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62">
                    <a:moveTo>
                      <a:pt x="35" y="29"/>
                    </a:moveTo>
                    <a:cubicBezTo>
                      <a:pt x="46" y="19"/>
                      <a:pt x="61" y="13"/>
                      <a:pt x="77" y="13"/>
                    </a:cubicBezTo>
                    <a:cubicBezTo>
                      <a:pt x="77" y="13"/>
                      <a:pt x="78" y="13"/>
                      <a:pt x="78" y="13"/>
                    </a:cubicBezTo>
                    <a:cubicBezTo>
                      <a:pt x="82" y="13"/>
                      <a:pt x="86" y="13"/>
                      <a:pt x="90" y="14"/>
                    </a:cubicBezTo>
                    <a:cubicBezTo>
                      <a:pt x="97" y="16"/>
                      <a:pt x="104" y="18"/>
                      <a:pt x="109" y="22"/>
                    </a:cubicBezTo>
                    <a:cubicBezTo>
                      <a:pt x="113" y="24"/>
                      <a:pt x="117" y="27"/>
                      <a:pt x="120" y="30"/>
                    </a:cubicBezTo>
                    <a:cubicBezTo>
                      <a:pt x="134" y="43"/>
                      <a:pt x="142" y="61"/>
                      <a:pt x="142" y="82"/>
                    </a:cubicBezTo>
                    <a:cubicBezTo>
                      <a:pt x="142" y="120"/>
                      <a:pt x="113" y="150"/>
                      <a:pt x="77" y="150"/>
                    </a:cubicBezTo>
                    <a:cubicBezTo>
                      <a:pt x="77" y="150"/>
                      <a:pt x="77" y="150"/>
                      <a:pt x="77" y="150"/>
                    </a:cubicBezTo>
                    <a:cubicBezTo>
                      <a:pt x="41" y="150"/>
                      <a:pt x="12" y="118"/>
                      <a:pt x="12" y="81"/>
                    </a:cubicBezTo>
                    <a:cubicBezTo>
                      <a:pt x="13" y="60"/>
                      <a:pt x="21" y="42"/>
                      <a:pt x="35" y="29"/>
                    </a:cubicBezTo>
                    <a:moveTo>
                      <a:pt x="77" y="0"/>
                    </a:moveTo>
                    <a:cubicBezTo>
                      <a:pt x="54" y="0"/>
                      <a:pt x="33" y="11"/>
                      <a:pt x="19" y="29"/>
                    </a:cubicBezTo>
                    <a:cubicBezTo>
                      <a:pt x="8" y="43"/>
                      <a:pt x="1" y="61"/>
                      <a:pt x="1" y="81"/>
                    </a:cubicBezTo>
                    <a:cubicBezTo>
                      <a:pt x="0" y="88"/>
                      <a:pt x="1" y="96"/>
                      <a:pt x="3" y="103"/>
                    </a:cubicBezTo>
                    <a:cubicBezTo>
                      <a:pt x="7" y="118"/>
                      <a:pt x="16" y="132"/>
                      <a:pt x="27" y="143"/>
                    </a:cubicBezTo>
                    <a:cubicBezTo>
                      <a:pt x="39" y="154"/>
                      <a:pt x="55" y="161"/>
                      <a:pt x="72" y="162"/>
                    </a:cubicBezTo>
                    <a:cubicBezTo>
                      <a:pt x="74" y="162"/>
                      <a:pt x="75" y="162"/>
                      <a:pt x="77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102" y="162"/>
                      <a:pt x="125" y="150"/>
                      <a:pt x="139" y="130"/>
                    </a:cubicBezTo>
                    <a:cubicBezTo>
                      <a:pt x="148" y="117"/>
                      <a:pt x="154" y="100"/>
                      <a:pt x="154" y="82"/>
                    </a:cubicBezTo>
                    <a:cubicBezTo>
                      <a:pt x="154" y="62"/>
                      <a:pt x="147" y="44"/>
                      <a:pt x="136" y="29"/>
                    </a:cubicBezTo>
                    <a:cubicBezTo>
                      <a:pt x="134" y="27"/>
                      <a:pt x="132" y="24"/>
                      <a:pt x="130" y="22"/>
                    </a:cubicBezTo>
                    <a:cubicBezTo>
                      <a:pt x="119" y="12"/>
                      <a:pt x="105" y="4"/>
                      <a:pt x="90" y="1"/>
                    </a:cubicBezTo>
                    <a:cubicBezTo>
                      <a:pt x="86" y="1"/>
                      <a:pt x="82" y="0"/>
                      <a:pt x="78" y="0"/>
                    </a:cubicBezTo>
                    <a:cubicBezTo>
                      <a:pt x="78" y="0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6" name="Freeform 465"/>
              <p:cNvSpPr>
                <a:spLocks noEditPoints="1"/>
              </p:cNvSpPr>
              <p:nvPr/>
            </p:nvSpPr>
            <p:spPr bwMode="auto">
              <a:xfrm>
                <a:off x="6492" y="3490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6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1 h 162"/>
                  <a:gd name="T12" fmla="*/ 77 w 154"/>
                  <a:gd name="T13" fmla="*/ 149 h 162"/>
                  <a:gd name="T14" fmla="*/ 77 w 154"/>
                  <a:gd name="T15" fmla="*/ 0 h 162"/>
                  <a:gd name="T16" fmla="*/ 77 w 154"/>
                  <a:gd name="T17" fmla="*/ 0 h 162"/>
                  <a:gd name="T18" fmla="*/ 12 w 154"/>
                  <a:gd name="T19" fmla="*/ 38 h 162"/>
                  <a:gd name="T20" fmla="*/ 0 w 154"/>
                  <a:gd name="T21" fmla="*/ 80 h 162"/>
                  <a:gd name="T22" fmla="*/ 37 w 154"/>
                  <a:gd name="T23" fmla="*/ 149 h 162"/>
                  <a:gd name="T24" fmla="*/ 76 w 154"/>
                  <a:gd name="T25" fmla="*/ 162 h 162"/>
                  <a:gd name="T26" fmla="*/ 77 w 154"/>
                  <a:gd name="T27" fmla="*/ 162 h 162"/>
                  <a:gd name="T28" fmla="*/ 98 w 154"/>
                  <a:gd name="T29" fmla="*/ 158 h 162"/>
                  <a:gd name="T30" fmla="*/ 154 w 154"/>
                  <a:gd name="T31" fmla="*/ 81 h 162"/>
                  <a:gd name="T32" fmla="*/ 78 w 154"/>
                  <a:gd name="T33" fmla="*/ 0 h 162"/>
                  <a:gd name="T34" fmla="*/ 77 w 154"/>
                  <a:gd name="T35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7" y="149"/>
                      <a:pt x="76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2"/>
                      <a:pt x="42" y="12"/>
                      <a:pt x="77" y="12"/>
                    </a:cubicBezTo>
                    <a:cubicBezTo>
                      <a:pt x="77" y="12"/>
                      <a:pt x="78" y="12"/>
                      <a:pt x="78" y="12"/>
                    </a:cubicBezTo>
                    <a:cubicBezTo>
                      <a:pt x="114" y="12"/>
                      <a:pt x="142" y="43"/>
                      <a:pt x="142" y="81"/>
                    </a:cubicBezTo>
                    <a:cubicBezTo>
                      <a:pt x="142" y="119"/>
                      <a:pt x="113" y="149"/>
                      <a:pt x="77" y="149"/>
                    </a:cubicBezTo>
                    <a:moveTo>
                      <a:pt x="77" y="0"/>
                    </a:moveTo>
                    <a:cubicBezTo>
                      <a:pt x="77" y="0"/>
                      <a:pt x="77" y="0"/>
                      <a:pt x="77" y="0"/>
                    </a:cubicBezTo>
                    <a:cubicBezTo>
                      <a:pt x="49" y="0"/>
                      <a:pt x="26" y="15"/>
                      <a:pt x="12" y="38"/>
                    </a:cubicBezTo>
                    <a:cubicBezTo>
                      <a:pt x="5" y="50"/>
                      <a:pt x="0" y="64"/>
                      <a:pt x="0" y="80"/>
                    </a:cubicBezTo>
                    <a:cubicBezTo>
                      <a:pt x="0" y="109"/>
                      <a:pt x="15" y="135"/>
                      <a:pt x="37" y="149"/>
                    </a:cubicBezTo>
                    <a:cubicBezTo>
                      <a:pt x="48" y="157"/>
                      <a:pt x="62" y="161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84" y="162"/>
                      <a:pt x="92" y="161"/>
                      <a:pt x="98" y="158"/>
                    </a:cubicBezTo>
                    <a:cubicBezTo>
                      <a:pt x="130" y="149"/>
                      <a:pt x="154" y="118"/>
                      <a:pt x="154" y="81"/>
                    </a:cubicBezTo>
                    <a:cubicBezTo>
                      <a:pt x="154" y="37"/>
                      <a:pt x="120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7" name="Freeform 466"/>
              <p:cNvSpPr>
                <a:spLocks noEditPoints="1"/>
              </p:cNvSpPr>
              <p:nvPr/>
            </p:nvSpPr>
            <p:spPr bwMode="auto">
              <a:xfrm>
                <a:off x="6007" y="3571"/>
                <a:ext cx="82" cy="86"/>
              </a:xfrm>
              <a:custGeom>
                <a:avLst/>
                <a:gdLst>
                  <a:gd name="T0" fmla="*/ 83 w 165"/>
                  <a:gd name="T1" fmla="*/ 161 h 174"/>
                  <a:gd name="T2" fmla="*/ 82 w 165"/>
                  <a:gd name="T3" fmla="*/ 161 h 174"/>
                  <a:gd name="T4" fmla="*/ 13 w 165"/>
                  <a:gd name="T5" fmla="*/ 87 h 174"/>
                  <a:gd name="T6" fmla="*/ 83 w 165"/>
                  <a:gd name="T7" fmla="*/ 14 h 174"/>
                  <a:gd name="T8" fmla="*/ 84 w 165"/>
                  <a:gd name="T9" fmla="*/ 14 h 174"/>
                  <a:gd name="T10" fmla="*/ 153 w 165"/>
                  <a:gd name="T11" fmla="*/ 88 h 174"/>
                  <a:gd name="T12" fmla="*/ 83 w 165"/>
                  <a:gd name="T13" fmla="*/ 161 h 174"/>
                  <a:gd name="T14" fmla="*/ 83 w 165"/>
                  <a:gd name="T15" fmla="*/ 0 h 174"/>
                  <a:gd name="T16" fmla="*/ 52 w 165"/>
                  <a:gd name="T17" fmla="*/ 7 h 174"/>
                  <a:gd name="T18" fmla="*/ 33 w 165"/>
                  <a:gd name="T19" fmla="*/ 18 h 174"/>
                  <a:gd name="T20" fmla="*/ 1 w 165"/>
                  <a:gd name="T21" fmla="*/ 86 h 174"/>
                  <a:gd name="T22" fmla="*/ 40 w 165"/>
                  <a:gd name="T23" fmla="*/ 161 h 174"/>
                  <a:gd name="T24" fmla="*/ 66 w 165"/>
                  <a:gd name="T25" fmla="*/ 172 h 174"/>
                  <a:gd name="T26" fmla="*/ 82 w 165"/>
                  <a:gd name="T27" fmla="*/ 174 h 174"/>
                  <a:gd name="T28" fmla="*/ 83 w 165"/>
                  <a:gd name="T29" fmla="*/ 174 h 174"/>
                  <a:gd name="T30" fmla="*/ 165 w 165"/>
                  <a:gd name="T31" fmla="*/ 88 h 174"/>
                  <a:gd name="T32" fmla="*/ 165 w 165"/>
                  <a:gd name="T33" fmla="*/ 85 h 174"/>
                  <a:gd name="T34" fmla="*/ 155 w 165"/>
                  <a:gd name="T35" fmla="*/ 44 h 174"/>
                  <a:gd name="T36" fmla="*/ 84 w 165"/>
                  <a:gd name="T37" fmla="*/ 0 h 174"/>
                  <a:gd name="T38" fmla="*/ 83 w 165"/>
                  <a:gd name="T3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5" h="174">
                    <a:moveTo>
                      <a:pt x="83" y="161"/>
                    </a:moveTo>
                    <a:cubicBezTo>
                      <a:pt x="83" y="161"/>
                      <a:pt x="83" y="161"/>
                      <a:pt x="82" y="161"/>
                    </a:cubicBezTo>
                    <a:cubicBezTo>
                      <a:pt x="44" y="161"/>
                      <a:pt x="13" y="127"/>
                      <a:pt x="13" y="87"/>
                    </a:cubicBezTo>
                    <a:cubicBezTo>
                      <a:pt x="14" y="46"/>
                      <a:pt x="45" y="14"/>
                      <a:pt x="83" y="14"/>
                    </a:cubicBezTo>
                    <a:cubicBezTo>
                      <a:pt x="83" y="14"/>
                      <a:pt x="84" y="14"/>
                      <a:pt x="84" y="14"/>
                    </a:cubicBezTo>
                    <a:cubicBezTo>
                      <a:pt x="122" y="14"/>
                      <a:pt x="153" y="47"/>
                      <a:pt x="153" y="88"/>
                    </a:cubicBezTo>
                    <a:cubicBezTo>
                      <a:pt x="152" y="128"/>
                      <a:pt x="121" y="161"/>
                      <a:pt x="83" y="161"/>
                    </a:cubicBezTo>
                    <a:moveTo>
                      <a:pt x="83" y="0"/>
                    </a:moveTo>
                    <a:cubicBezTo>
                      <a:pt x="72" y="0"/>
                      <a:pt x="61" y="3"/>
                      <a:pt x="52" y="7"/>
                    </a:cubicBezTo>
                    <a:cubicBezTo>
                      <a:pt x="45" y="10"/>
                      <a:pt x="39" y="14"/>
                      <a:pt x="33" y="18"/>
                    </a:cubicBezTo>
                    <a:cubicBezTo>
                      <a:pt x="14" y="34"/>
                      <a:pt x="1" y="59"/>
                      <a:pt x="1" y="86"/>
                    </a:cubicBezTo>
                    <a:cubicBezTo>
                      <a:pt x="0" y="118"/>
                      <a:pt x="16" y="146"/>
                      <a:pt x="40" y="161"/>
                    </a:cubicBezTo>
                    <a:cubicBezTo>
                      <a:pt x="47" y="166"/>
                      <a:pt x="56" y="170"/>
                      <a:pt x="66" y="172"/>
                    </a:cubicBezTo>
                    <a:cubicBezTo>
                      <a:pt x="71" y="174"/>
                      <a:pt x="77" y="174"/>
                      <a:pt x="82" y="174"/>
                    </a:cubicBezTo>
                    <a:cubicBezTo>
                      <a:pt x="83" y="174"/>
                      <a:pt x="83" y="174"/>
                      <a:pt x="83" y="174"/>
                    </a:cubicBezTo>
                    <a:cubicBezTo>
                      <a:pt x="128" y="174"/>
                      <a:pt x="165" y="136"/>
                      <a:pt x="165" y="88"/>
                    </a:cubicBezTo>
                    <a:cubicBezTo>
                      <a:pt x="165" y="87"/>
                      <a:pt x="165" y="86"/>
                      <a:pt x="165" y="85"/>
                    </a:cubicBezTo>
                    <a:cubicBezTo>
                      <a:pt x="165" y="70"/>
                      <a:pt x="161" y="56"/>
                      <a:pt x="155" y="44"/>
                    </a:cubicBezTo>
                    <a:cubicBezTo>
                      <a:pt x="141" y="18"/>
                      <a:pt x="114" y="1"/>
                      <a:pt x="84" y="0"/>
                    </a:cubicBezTo>
                    <a:cubicBezTo>
                      <a:pt x="84" y="0"/>
                      <a:pt x="83" y="0"/>
                      <a:pt x="8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8" name="Freeform 467"/>
              <p:cNvSpPr>
                <a:spLocks noEditPoints="1"/>
              </p:cNvSpPr>
              <p:nvPr/>
            </p:nvSpPr>
            <p:spPr bwMode="auto">
              <a:xfrm>
                <a:off x="6668" y="3026"/>
                <a:ext cx="86" cy="91"/>
              </a:xfrm>
              <a:custGeom>
                <a:avLst/>
                <a:gdLst>
                  <a:gd name="T0" fmla="*/ 87 w 173"/>
                  <a:gd name="T1" fmla="*/ 170 h 184"/>
                  <a:gd name="T2" fmla="*/ 86 w 173"/>
                  <a:gd name="T3" fmla="*/ 170 h 184"/>
                  <a:gd name="T4" fmla="*/ 13 w 173"/>
                  <a:gd name="T5" fmla="*/ 91 h 184"/>
                  <a:gd name="T6" fmla="*/ 87 w 173"/>
                  <a:gd name="T7" fmla="*/ 14 h 184"/>
                  <a:gd name="T8" fmla="*/ 87 w 173"/>
                  <a:gd name="T9" fmla="*/ 14 h 184"/>
                  <a:gd name="T10" fmla="*/ 160 w 173"/>
                  <a:gd name="T11" fmla="*/ 92 h 184"/>
                  <a:gd name="T12" fmla="*/ 87 w 173"/>
                  <a:gd name="T13" fmla="*/ 170 h 184"/>
                  <a:gd name="T14" fmla="*/ 87 w 173"/>
                  <a:gd name="T15" fmla="*/ 0 h 184"/>
                  <a:gd name="T16" fmla="*/ 18 w 173"/>
                  <a:gd name="T17" fmla="*/ 36 h 184"/>
                  <a:gd name="T18" fmla="*/ 0 w 173"/>
                  <a:gd name="T19" fmla="*/ 91 h 184"/>
                  <a:gd name="T20" fmla="*/ 0 w 173"/>
                  <a:gd name="T21" fmla="*/ 92 h 184"/>
                  <a:gd name="T22" fmla="*/ 60 w 173"/>
                  <a:gd name="T23" fmla="*/ 179 h 184"/>
                  <a:gd name="T24" fmla="*/ 86 w 173"/>
                  <a:gd name="T25" fmla="*/ 184 h 184"/>
                  <a:gd name="T26" fmla="*/ 87 w 173"/>
                  <a:gd name="T27" fmla="*/ 184 h 184"/>
                  <a:gd name="T28" fmla="*/ 127 w 173"/>
                  <a:gd name="T29" fmla="*/ 173 h 184"/>
                  <a:gd name="T30" fmla="*/ 173 w 173"/>
                  <a:gd name="T31" fmla="*/ 93 h 184"/>
                  <a:gd name="T32" fmla="*/ 160 w 173"/>
                  <a:gd name="T33" fmla="*/ 43 h 184"/>
                  <a:gd name="T34" fmla="*/ 128 w 173"/>
                  <a:gd name="T35" fmla="*/ 11 h 184"/>
                  <a:gd name="T36" fmla="*/ 87 w 173"/>
                  <a:gd name="T37" fmla="*/ 0 h 184"/>
                  <a:gd name="T38" fmla="*/ 87 w 173"/>
                  <a:gd name="T39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3" h="184">
                    <a:moveTo>
                      <a:pt x="87" y="170"/>
                    </a:moveTo>
                    <a:cubicBezTo>
                      <a:pt x="86" y="170"/>
                      <a:pt x="86" y="170"/>
                      <a:pt x="86" y="170"/>
                    </a:cubicBezTo>
                    <a:cubicBezTo>
                      <a:pt x="46" y="169"/>
                      <a:pt x="13" y="134"/>
                      <a:pt x="13" y="91"/>
                    </a:cubicBezTo>
                    <a:cubicBezTo>
                      <a:pt x="14" y="48"/>
                      <a:pt x="47" y="14"/>
                      <a:pt x="87" y="14"/>
                    </a:cubicBezTo>
                    <a:cubicBezTo>
                      <a:pt x="87" y="14"/>
                      <a:pt x="87" y="14"/>
                      <a:pt x="87" y="14"/>
                    </a:cubicBezTo>
                    <a:cubicBezTo>
                      <a:pt x="128" y="14"/>
                      <a:pt x="160" y="49"/>
                      <a:pt x="160" y="92"/>
                    </a:cubicBezTo>
                    <a:cubicBezTo>
                      <a:pt x="159" y="135"/>
                      <a:pt x="127" y="170"/>
                      <a:pt x="87" y="170"/>
                    </a:cubicBezTo>
                    <a:moveTo>
                      <a:pt x="87" y="0"/>
                    </a:moveTo>
                    <a:cubicBezTo>
                      <a:pt x="59" y="0"/>
                      <a:pt x="34" y="14"/>
                      <a:pt x="18" y="36"/>
                    </a:cubicBezTo>
                    <a:cubicBezTo>
                      <a:pt x="7" y="51"/>
                      <a:pt x="0" y="70"/>
                      <a:pt x="0" y="91"/>
                    </a:cubicBezTo>
                    <a:cubicBezTo>
                      <a:pt x="0" y="91"/>
                      <a:pt x="0" y="92"/>
                      <a:pt x="0" y="92"/>
                    </a:cubicBezTo>
                    <a:cubicBezTo>
                      <a:pt x="0" y="133"/>
                      <a:pt x="26" y="168"/>
                      <a:pt x="60" y="179"/>
                    </a:cubicBezTo>
                    <a:cubicBezTo>
                      <a:pt x="68" y="182"/>
                      <a:pt x="77" y="184"/>
                      <a:pt x="86" y="184"/>
                    </a:cubicBezTo>
                    <a:cubicBezTo>
                      <a:pt x="86" y="184"/>
                      <a:pt x="86" y="184"/>
                      <a:pt x="87" y="184"/>
                    </a:cubicBezTo>
                    <a:cubicBezTo>
                      <a:pt x="101" y="184"/>
                      <a:pt x="115" y="180"/>
                      <a:pt x="127" y="173"/>
                    </a:cubicBezTo>
                    <a:cubicBezTo>
                      <a:pt x="154" y="158"/>
                      <a:pt x="173" y="128"/>
                      <a:pt x="173" y="93"/>
                    </a:cubicBezTo>
                    <a:cubicBezTo>
                      <a:pt x="173" y="74"/>
                      <a:pt x="168" y="57"/>
                      <a:pt x="160" y="43"/>
                    </a:cubicBezTo>
                    <a:cubicBezTo>
                      <a:pt x="152" y="30"/>
                      <a:pt x="141" y="18"/>
                      <a:pt x="128" y="11"/>
                    </a:cubicBezTo>
                    <a:cubicBezTo>
                      <a:pt x="116" y="4"/>
                      <a:pt x="102" y="0"/>
                      <a:pt x="87" y="0"/>
                    </a:cubicBezTo>
                    <a:cubicBezTo>
                      <a:pt x="87" y="0"/>
                      <a:pt x="87" y="0"/>
                      <a:pt x="8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9" name="Freeform 468"/>
              <p:cNvSpPr>
                <a:spLocks noEditPoints="1"/>
              </p:cNvSpPr>
              <p:nvPr/>
            </p:nvSpPr>
            <p:spPr bwMode="auto">
              <a:xfrm>
                <a:off x="6891" y="2828"/>
                <a:ext cx="68" cy="71"/>
              </a:xfrm>
              <a:custGeom>
                <a:avLst/>
                <a:gdLst>
                  <a:gd name="T0" fmla="*/ 68 w 137"/>
                  <a:gd name="T1" fmla="*/ 133 h 144"/>
                  <a:gd name="T2" fmla="*/ 67 w 137"/>
                  <a:gd name="T3" fmla="*/ 133 h 144"/>
                  <a:gd name="T4" fmla="*/ 10 w 137"/>
                  <a:gd name="T5" fmla="*/ 71 h 144"/>
                  <a:gd name="T6" fmla="*/ 68 w 137"/>
                  <a:gd name="T7" fmla="*/ 11 h 144"/>
                  <a:gd name="T8" fmla="*/ 70 w 137"/>
                  <a:gd name="T9" fmla="*/ 11 h 144"/>
                  <a:gd name="T10" fmla="*/ 120 w 137"/>
                  <a:gd name="T11" fmla="*/ 43 h 144"/>
                  <a:gd name="T12" fmla="*/ 122 w 137"/>
                  <a:gd name="T13" fmla="*/ 49 h 144"/>
                  <a:gd name="T14" fmla="*/ 126 w 137"/>
                  <a:gd name="T15" fmla="*/ 73 h 144"/>
                  <a:gd name="T16" fmla="*/ 68 w 137"/>
                  <a:gd name="T17" fmla="*/ 133 h 144"/>
                  <a:gd name="T18" fmla="*/ 68 w 137"/>
                  <a:gd name="T19" fmla="*/ 0 h 144"/>
                  <a:gd name="T20" fmla="*/ 61 w 137"/>
                  <a:gd name="T21" fmla="*/ 0 h 144"/>
                  <a:gd name="T22" fmla="*/ 48 w 137"/>
                  <a:gd name="T23" fmla="*/ 3 h 144"/>
                  <a:gd name="T24" fmla="*/ 0 w 137"/>
                  <a:gd name="T25" fmla="*/ 71 h 144"/>
                  <a:gd name="T26" fmla="*/ 6 w 137"/>
                  <a:gd name="T27" fmla="*/ 101 h 144"/>
                  <a:gd name="T28" fmla="*/ 41 w 137"/>
                  <a:gd name="T29" fmla="*/ 138 h 144"/>
                  <a:gd name="T30" fmla="*/ 67 w 137"/>
                  <a:gd name="T31" fmla="*/ 144 h 144"/>
                  <a:gd name="T32" fmla="*/ 68 w 137"/>
                  <a:gd name="T33" fmla="*/ 144 h 144"/>
                  <a:gd name="T34" fmla="*/ 90 w 137"/>
                  <a:gd name="T35" fmla="*/ 141 h 144"/>
                  <a:gd name="T36" fmla="*/ 126 w 137"/>
                  <a:gd name="T37" fmla="*/ 112 h 144"/>
                  <a:gd name="T38" fmla="*/ 135 w 137"/>
                  <a:gd name="T39" fmla="*/ 87 h 144"/>
                  <a:gd name="T40" fmla="*/ 137 w 137"/>
                  <a:gd name="T41" fmla="*/ 75 h 144"/>
                  <a:gd name="T42" fmla="*/ 137 w 137"/>
                  <a:gd name="T43" fmla="*/ 73 h 144"/>
                  <a:gd name="T44" fmla="*/ 134 w 137"/>
                  <a:gd name="T45" fmla="*/ 53 h 144"/>
                  <a:gd name="T46" fmla="*/ 126 w 137"/>
                  <a:gd name="T47" fmla="*/ 33 h 144"/>
                  <a:gd name="T48" fmla="*/ 92 w 137"/>
                  <a:gd name="T49" fmla="*/ 4 h 144"/>
                  <a:gd name="T50" fmla="*/ 72 w 137"/>
                  <a:gd name="T51" fmla="*/ 0 h 144"/>
                  <a:gd name="T52" fmla="*/ 70 w 137"/>
                  <a:gd name="T53" fmla="*/ 0 h 144"/>
                  <a:gd name="T54" fmla="*/ 68 w 137"/>
                  <a:gd name="T55" fmla="*/ 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37" h="144">
                    <a:moveTo>
                      <a:pt x="68" y="133"/>
                    </a:moveTo>
                    <a:cubicBezTo>
                      <a:pt x="68" y="133"/>
                      <a:pt x="68" y="133"/>
                      <a:pt x="67" y="133"/>
                    </a:cubicBezTo>
                    <a:cubicBezTo>
                      <a:pt x="35" y="133"/>
                      <a:pt x="10" y="105"/>
                      <a:pt x="10" y="71"/>
                    </a:cubicBezTo>
                    <a:cubicBezTo>
                      <a:pt x="11" y="37"/>
                      <a:pt x="37" y="11"/>
                      <a:pt x="68" y="11"/>
                    </a:cubicBezTo>
                    <a:cubicBezTo>
                      <a:pt x="69" y="11"/>
                      <a:pt x="69" y="11"/>
                      <a:pt x="70" y="11"/>
                    </a:cubicBezTo>
                    <a:cubicBezTo>
                      <a:pt x="91" y="11"/>
                      <a:pt x="110" y="24"/>
                      <a:pt x="120" y="43"/>
                    </a:cubicBezTo>
                    <a:cubicBezTo>
                      <a:pt x="121" y="45"/>
                      <a:pt x="121" y="47"/>
                      <a:pt x="122" y="49"/>
                    </a:cubicBezTo>
                    <a:cubicBezTo>
                      <a:pt x="125" y="57"/>
                      <a:pt x="127" y="65"/>
                      <a:pt x="126" y="73"/>
                    </a:cubicBezTo>
                    <a:cubicBezTo>
                      <a:pt x="126" y="107"/>
                      <a:pt x="100" y="133"/>
                      <a:pt x="68" y="133"/>
                    </a:cubicBezTo>
                    <a:moveTo>
                      <a:pt x="68" y="0"/>
                    </a:moveTo>
                    <a:cubicBezTo>
                      <a:pt x="66" y="0"/>
                      <a:pt x="64" y="0"/>
                      <a:pt x="61" y="0"/>
                    </a:cubicBezTo>
                    <a:cubicBezTo>
                      <a:pt x="57" y="1"/>
                      <a:pt x="52" y="2"/>
                      <a:pt x="48" y="3"/>
                    </a:cubicBezTo>
                    <a:cubicBezTo>
                      <a:pt x="20" y="12"/>
                      <a:pt x="0" y="39"/>
                      <a:pt x="0" y="71"/>
                    </a:cubicBezTo>
                    <a:cubicBezTo>
                      <a:pt x="0" y="81"/>
                      <a:pt x="2" y="92"/>
                      <a:pt x="6" y="101"/>
                    </a:cubicBezTo>
                    <a:cubicBezTo>
                      <a:pt x="12" y="118"/>
                      <a:pt x="25" y="131"/>
                      <a:pt x="41" y="138"/>
                    </a:cubicBezTo>
                    <a:cubicBezTo>
                      <a:pt x="49" y="142"/>
                      <a:pt x="58" y="144"/>
                      <a:pt x="67" y="144"/>
                    </a:cubicBezTo>
                    <a:cubicBezTo>
                      <a:pt x="67" y="144"/>
                      <a:pt x="68" y="144"/>
                      <a:pt x="68" y="144"/>
                    </a:cubicBezTo>
                    <a:cubicBezTo>
                      <a:pt x="76" y="144"/>
                      <a:pt x="83" y="143"/>
                      <a:pt x="90" y="141"/>
                    </a:cubicBezTo>
                    <a:cubicBezTo>
                      <a:pt x="98" y="127"/>
                      <a:pt x="111" y="117"/>
                      <a:pt x="126" y="112"/>
                    </a:cubicBezTo>
                    <a:cubicBezTo>
                      <a:pt x="130" y="104"/>
                      <a:pt x="134" y="96"/>
                      <a:pt x="135" y="87"/>
                    </a:cubicBezTo>
                    <a:cubicBezTo>
                      <a:pt x="136" y="83"/>
                      <a:pt x="137" y="79"/>
                      <a:pt x="137" y="75"/>
                    </a:cubicBezTo>
                    <a:cubicBezTo>
                      <a:pt x="137" y="75"/>
                      <a:pt x="137" y="74"/>
                      <a:pt x="137" y="73"/>
                    </a:cubicBezTo>
                    <a:cubicBezTo>
                      <a:pt x="137" y="66"/>
                      <a:pt x="136" y="59"/>
                      <a:pt x="134" y="53"/>
                    </a:cubicBezTo>
                    <a:cubicBezTo>
                      <a:pt x="133" y="46"/>
                      <a:pt x="130" y="39"/>
                      <a:pt x="126" y="33"/>
                    </a:cubicBezTo>
                    <a:cubicBezTo>
                      <a:pt x="118" y="20"/>
                      <a:pt x="106" y="9"/>
                      <a:pt x="92" y="4"/>
                    </a:cubicBezTo>
                    <a:cubicBezTo>
                      <a:pt x="85" y="2"/>
                      <a:pt x="79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69" y="0"/>
                      <a:pt x="69" y="0"/>
                      <a:pt x="6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0" name="Freeform 469"/>
              <p:cNvSpPr>
                <a:spLocks noEditPoints="1"/>
              </p:cNvSpPr>
              <p:nvPr/>
            </p:nvSpPr>
            <p:spPr bwMode="auto">
              <a:xfrm>
                <a:off x="6929" y="2881"/>
                <a:ext cx="69" cy="72"/>
              </a:xfrm>
              <a:custGeom>
                <a:avLst/>
                <a:gdLst>
                  <a:gd name="T0" fmla="*/ 14 w 138"/>
                  <a:gd name="T1" fmla="*/ 94 h 145"/>
                  <a:gd name="T2" fmla="*/ 11 w 138"/>
                  <a:gd name="T3" fmla="*/ 71 h 145"/>
                  <a:gd name="T4" fmla="*/ 69 w 138"/>
                  <a:gd name="T5" fmla="*/ 11 h 145"/>
                  <a:gd name="T6" fmla="*/ 70 w 138"/>
                  <a:gd name="T7" fmla="*/ 11 h 145"/>
                  <a:gd name="T8" fmla="*/ 90 w 138"/>
                  <a:gd name="T9" fmla="*/ 16 h 145"/>
                  <a:gd name="T10" fmla="*/ 109 w 138"/>
                  <a:gd name="T11" fmla="*/ 28 h 145"/>
                  <a:gd name="T12" fmla="*/ 127 w 138"/>
                  <a:gd name="T13" fmla="*/ 74 h 145"/>
                  <a:gd name="T14" fmla="*/ 69 w 138"/>
                  <a:gd name="T15" fmla="*/ 134 h 145"/>
                  <a:gd name="T16" fmla="*/ 68 w 138"/>
                  <a:gd name="T17" fmla="*/ 134 h 145"/>
                  <a:gd name="T18" fmla="*/ 25 w 138"/>
                  <a:gd name="T19" fmla="*/ 113 h 145"/>
                  <a:gd name="T20" fmla="*/ 14 w 138"/>
                  <a:gd name="T21" fmla="*/ 94 h 145"/>
                  <a:gd name="T22" fmla="*/ 69 w 138"/>
                  <a:gd name="T23" fmla="*/ 0 h 145"/>
                  <a:gd name="T24" fmla="*/ 48 w 138"/>
                  <a:gd name="T25" fmla="*/ 4 h 145"/>
                  <a:gd name="T26" fmla="*/ 12 w 138"/>
                  <a:gd name="T27" fmla="*/ 33 h 145"/>
                  <a:gd name="T28" fmla="*/ 0 w 138"/>
                  <a:gd name="T29" fmla="*/ 71 h 145"/>
                  <a:gd name="T30" fmla="*/ 1 w 138"/>
                  <a:gd name="T31" fmla="*/ 85 h 145"/>
                  <a:gd name="T32" fmla="*/ 28 w 138"/>
                  <a:gd name="T33" fmla="*/ 131 h 145"/>
                  <a:gd name="T34" fmla="*/ 65 w 138"/>
                  <a:gd name="T35" fmla="*/ 145 h 145"/>
                  <a:gd name="T36" fmla="*/ 67 w 138"/>
                  <a:gd name="T37" fmla="*/ 145 h 145"/>
                  <a:gd name="T38" fmla="*/ 69 w 138"/>
                  <a:gd name="T39" fmla="*/ 145 h 145"/>
                  <a:gd name="T40" fmla="*/ 112 w 138"/>
                  <a:gd name="T41" fmla="*/ 129 h 145"/>
                  <a:gd name="T42" fmla="*/ 137 w 138"/>
                  <a:gd name="T43" fmla="*/ 74 h 145"/>
                  <a:gd name="T44" fmla="*/ 114 w 138"/>
                  <a:gd name="T45" fmla="*/ 19 h 145"/>
                  <a:gd name="T46" fmla="*/ 97 w 138"/>
                  <a:gd name="T47" fmla="*/ 6 h 145"/>
                  <a:gd name="T48" fmla="*/ 70 w 138"/>
                  <a:gd name="T49" fmla="*/ 0 h 145"/>
                  <a:gd name="T50" fmla="*/ 69 w 138"/>
                  <a:gd name="T51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8" h="145">
                    <a:moveTo>
                      <a:pt x="14" y="94"/>
                    </a:moveTo>
                    <a:cubicBezTo>
                      <a:pt x="12" y="87"/>
                      <a:pt x="11" y="79"/>
                      <a:pt x="11" y="71"/>
                    </a:cubicBezTo>
                    <a:cubicBezTo>
                      <a:pt x="11" y="38"/>
                      <a:pt x="37" y="11"/>
                      <a:pt x="69" y="11"/>
                    </a:cubicBezTo>
                    <a:cubicBezTo>
                      <a:pt x="69" y="11"/>
                      <a:pt x="70" y="11"/>
                      <a:pt x="70" y="11"/>
                    </a:cubicBezTo>
                    <a:cubicBezTo>
                      <a:pt x="77" y="12"/>
                      <a:pt x="84" y="13"/>
                      <a:pt x="90" y="16"/>
                    </a:cubicBezTo>
                    <a:cubicBezTo>
                      <a:pt x="97" y="19"/>
                      <a:pt x="103" y="23"/>
                      <a:pt x="109" y="28"/>
                    </a:cubicBezTo>
                    <a:cubicBezTo>
                      <a:pt x="120" y="40"/>
                      <a:pt x="127" y="56"/>
                      <a:pt x="127" y="74"/>
                    </a:cubicBezTo>
                    <a:cubicBezTo>
                      <a:pt x="126" y="107"/>
                      <a:pt x="100" y="134"/>
                      <a:pt x="69" y="134"/>
                    </a:cubicBezTo>
                    <a:cubicBezTo>
                      <a:pt x="68" y="134"/>
                      <a:pt x="68" y="134"/>
                      <a:pt x="68" y="134"/>
                    </a:cubicBezTo>
                    <a:cubicBezTo>
                      <a:pt x="51" y="134"/>
                      <a:pt x="35" y="125"/>
                      <a:pt x="25" y="113"/>
                    </a:cubicBezTo>
                    <a:cubicBezTo>
                      <a:pt x="21" y="107"/>
                      <a:pt x="17" y="101"/>
                      <a:pt x="14" y="94"/>
                    </a:cubicBezTo>
                    <a:moveTo>
                      <a:pt x="69" y="0"/>
                    </a:moveTo>
                    <a:cubicBezTo>
                      <a:pt x="61" y="0"/>
                      <a:pt x="54" y="2"/>
                      <a:pt x="48" y="4"/>
                    </a:cubicBezTo>
                    <a:cubicBezTo>
                      <a:pt x="33" y="9"/>
                      <a:pt x="20" y="19"/>
                      <a:pt x="12" y="33"/>
                    </a:cubicBezTo>
                    <a:cubicBezTo>
                      <a:pt x="5" y="44"/>
                      <a:pt x="1" y="57"/>
                      <a:pt x="0" y="71"/>
                    </a:cubicBezTo>
                    <a:cubicBezTo>
                      <a:pt x="0" y="76"/>
                      <a:pt x="1" y="80"/>
                      <a:pt x="1" y="85"/>
                    </a:cubicBezTo>
                    <a:cubicBezTo>
                      <a:pt x="4" y="103"/>
                      <a:pt x="14" y="120"/>
                      <a:pt x="28" y="131"/>
                    </a:cubicBezTo>
                    <a:cubicBezTo>
                      <a:pt x="38" y="139"/>
                      <a:pt x="51" y="144"/>
                      <a:pt x="65" y="145"/>
                    </a:cubicBezTo>
                    <a:cubicBezTo>
                      <a:pt x="66" y="145"/>
                      <a:pt x="67" y="145"/>
                      <a:pt x="67" y="145"/>
                    </a:cubicBezTo>
                    <a:cubicBezTo>
                      <a:pt x="68" y="145"/>
                      <a:pt x="68" y="145"/>
                      <a:pt x="69" y="145"/>
                    </a:cubicBezTo>
                    <a:cubicBezTo>
                      <a:pt x="85" y="145"/>
                      <a:pt x="100" y="139"/>
                      <a:pt x="112" y="129"/>
                    </a:cubicBezTo>
                    <a:cubicBezTo>
                      <a:pt x="127" y="116"/>
                      <a:pt x="137" y="96"/>
                      <a:pt x="137" y="74"/>
                    </a:cubicBezTo>
                    <a:cubicBezTo>
                      <a:pt x="138" y="52"/>
                      <a:pt x="129" y="32"/>
                      <a:pt x="114" y="19"/>
                    </a:cubicBezTo>
                    <a:cubicBezTo>
                      <a:pt x="109" y="14"/>
                      <a:pt x="103" y="10"/>
                      <a:pt x="97" y="6"/>
                    </a:cubicBezTo>
                    <a:cubicBezTo>
                      <a:pt x="88" y="3"/>
                      <a:pt x="80" y="0"/>
                      <a:pt x="70" y="0"/>
                    </a:cubicBezTo>
                    <a:cubicBezTo>
                      <a:pt x="70" y="0"/>
                      <a:pt x="69" y="0"/>
                      <a:pt x="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1" name="Freeform 470"/>
              <p:cNvSpPr/>
              <p:nvPr/>
            </p:nvSpPr>
            <p:spPr bwMode="auto">
              <a:xfrm>
                <a:off x="7078" y="2940"/>
                <a:ext cx="2" cy="5"/>
              </a:xfrm>
              <a:custGeom>
                <a:avLst/>
                <a:gdLst>
                  <a:gd name="T0" fmla="*/ 1 w 5"/>
                  <a:gd name="T1" fmla="*/ 0 h 10"/>
                  <a:gd name="T2" fmla="*/ 1 w 5"/>
                  <a:gd name="T3" fmla="*/ 1 h 10"/>
                  <a:gd name="T4" fmla="*/ 0 w 5"/>
                  <a:gd name="T5" fmla="*/ 3 h 10"/>
                  <a:gd name="T6" fmla="*/ 2 w 5"/>
                  <a:gd name="T7" fmla="*/ 8 h 10"/>
                  <a:gd name="T8" fmla="*/ 2 w 5"/>
                  <a:gd name="T9" fmla="*/ 10 h 10"/>
                  <a:gd name="T10" fmla="*/ 4 w 5"/>
                  <a:gd name="T11" fmla="*/ 4 h 10"/>
                  <a:gd name="T12" fmla="*/ 5 w 5"/>
                  <a:gd name="T13" fmla="*/ 3 h 10"/>
                  <a:gd name="T14" fmla="*/ 1 w 5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4"/>
                      <a:pt x="2" y="6"/>
                      <a:pt x="2" y="8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3" y="8"/>
                      <a:pt x="4" y="6"/>
                      <a:pt x="4" y="4"/>
                    </a:cubicBezTo>
                    <a:cubicBezTo>
                      <a:pt x="4" y="4"/>
                      <a:pt x="5" y="4"/>
                      <a:pt x="5" y="3"/>
                    </a:cubicBezTo>
                    <a:cubicBezTo>
                      <a:pt x="3" y="3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2" name="Freeform 471"/>
              <p:cNvSpPr/>
              <p:nvPr/>
            </p:nvSpPr>
            <p:spPr bwMode="auto">
              <a:xfrm>
                <a:off x="7014" y="2894"/>
                <a:ext cx="68" cy="55"/>
              </a:xfrm>
              <a:custGeom>
                <a:avLst/>
                <a:gdLst>
                  <a:gd name="T0" fmla="*/ 68 w 137"/>
                  <a:gd name="T1" fmla="*/ 0 h 112"/>
                  <a:gd name="T2" fmla="*/ 62 w 137"/>
                  <a:gd name="T3" fmla="*/ 0 h 112"/>
                  <a:gd name="T4" fmla="*/ 40 w 137"/>
                  <a:gd name="T5" fmla="*/ 7 h 112"/>
                  <a:gd name="T6" fmla="*/ 0 w 137"/>
                  <a:gd name="T7" fmla="*/ 71 h 112"/>
                  <a:gd name="T8" fmla="*/ 3 w 137"/>
                  <a:gd name="T9" fmla="*/ 95 h 112"/>
                  <a:gd name="T10" fmla="*/ 9 w 137"/>
                  <a:gd name="T11" fmla="*/ 109 h 112"/>
                  <a:gd name="T12" fmla="*/ 11 w 137"/>
                  <a:gd name="T13" fmla="*/ 109 h 112"/>
                  <a:gd name="T14" fmla="*/ 12 w 137"/>
                  <a:gd name="T15" fmla="*/ 109 h 112"/>
                  <a:gd name="T16" fmla="*/ 24 w 137"/>
                  <a:gd name="T17" fmla="*/ 112 h 112"/>
                  <a:gd name="T18" fmla="*/ 14 w 137"/>
                  <a:gd name="T19" fmla="*/ 95 h 112"/>
                  <a:gd name="T20" fmla="*/ 10 w 137"/>
                  <a:gd name="T21" fmla="*/ 71 h 112"/>
                  <a:gd name="T22" fmla="*/ 44 w 137"/>
                  <a:gd name="T23" fmla="*/ 17 h 112"/>
                  <a:gd name="T24" fmla="*/ 62 w 137"/>
                  <a:gd name="T25" fmla="*/ 12 h 112"/>
                  <a:gd name="T26" fmla="*/ 68 w 137"/>
                  <a:gd name="T27" fmla="*/ 11 h 112"/>
                  <a:gd name="T28" fmla="*/ 69 w 137"/>
                  <a:gd name="T29" fmla="*/ 11 h 112"/>
                  <a:gd name="T30" fmla="*/ 124 w 137"/>
                  <a:gd name="T31" fmla="*/ 55 h 112"/>
                  <a:gd name="T32" fmla="*/ 126 w 137"/>
                  <a:gd name="T33" fmla="*/ 71 h 112"/>
                  <a:gd name="T34" fmla="*/ 134 w 137"/>
                  <a:gd name="T35" fmla="*/ 68 h 112"/>
                  <a:gd name="T36" fmla="*/ 137 w 137"/>
                  <a:gd name="T37" fmla="*/ 68 h 112"/>
                  <a:gd name="T38" fmla="*/ 134 w 137"/>
                  <a:gd name="T39" fmla="*/ 53 h 112"/>
                  <a:gd name="T40" fmla="*/ 70 w 137"/>
                  <a:gd name="T41" fmla="*/ 0 h 112"/>
                  <a:gd name="T42" fmla="*/ 68 w 137"/>
                  <a:gd name="T43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7" h="112">
                    <a:moveTo>
                      <a:pt x="68" y="0"/>
                    </a:moveTo>
                    <a:cubicBezTo>
                      <a:pt x="66" y="0"/>
                      <a:pt x="64" y="0"/>
                      <a:pt x="62" y="0"/>
                    </a:cubicBezTo>
                    <a:cubicBezTo>
                      <a:pt x="54" y="1"/>
                      <a:pt x="47" y="3"/>
                      <a:pt x="40" y="7"/>
                    </a:cubicBezTo>
                    <a:cubicBezTo>
                      <a:pt x="17" y="18"/>
                      <a:pt x="0" y="42"/>
                      <a:pt x="0" y="71"/>
                    </a:cubicBezTo>
                    <a:cubicBezTo>
                      <a:pt x="0" y="79"/>
                      <a:pt x="1" y="87"/>
                      <a:pt x="3" y="95"/>
                    </a:cubicBezTo>
                    <a:cubicBezTo>
                      <a:pt x="5" y="100"/>
                      <a:pt x="7" y="105"/>
                      <a:pt x="9" y="109"/>
                    </a:cubicBezTo>
                    <a:cubicBezTo>
                      <a:pt x="10" y="109"/>
                      <a:pt x="10" y="109"/>
                      <a:pt x="11" y="109"/>
                    </a:cubicBezTo>
                    <a:cubicBezTo>
                      <a:pt x="11" y="109"/>
                      <a:pt x="12" y="109"/>
                      <a:pt x="12" y="109"/>
                    </a:cubicBezTo>
                    <a:cubicBezTo>
                      <a:pt x="16" y="110"/>
                      <a:pt x="20" y="111"/>
                      <a:pt x="24" y="112"/>
                    </a:cubicBezTo>
                    <a:cubicBezTo>
                      <a:pt x="20" y="107"/>
                      <a:pt x="17" y="101"/>
                      <a:pt x="14" y="95"/>
                    </a:cubicBezTo>
                    <a:cubicBezTo>
                      <a:pt x="12" y="88"/>
                      <a:pt x="10" y="80"/>
                      <a:pt x="10" y="71"/>
                    </a:cubicBezTo>
                    <a:cubicBezTo>
                      <a:pt x="11" y="47"/>
                      <a:pt x="24" y="26"/>
                      <a:pt x="44" y="17"/>
                    </a:cubicBezTo>
                    <a:cubicBezTo>
                      <a:pt x="50" y="14"/>
                      <a:pt x="56" y="12"/>
                      <a:pt x="62" y="12"/>
                    </a:cubicBezTo>
                    <a:cubicBezTo>
                      <a:pt x="64" y="11"/>
                      <a:pt x="66" y="11"/>
                      <a:pt x="68" y="11"/>
                    </a:cubicBezTo>
                    <a:cubicBezTo>
                      <a:pt x="69" y="11"/>
                      <a:pt x="69" y="11"/>
                      <a:pt x="69" y="11"/>
                    </a:cubicBezTo>
                    <a:cubicBezTo>
                      <a:pt x="95" y="12"/>
                      <a:pt x="117" y="30"/>
                      <a:pt x="124" y="55"/>
                    </a:cubicBezTo>
                    <a:cubicBezTo>
                      <a:pt x="125" y="60"/>
                      <a:pt x="126" y="66"/>
                      <a:pt x="126" y="71"/>
                    </a:cubicBezTo>
                    <a:cubicBezTo>
                      <a:pt x="129" y="69"/>
                      <a:pt x="131" y="68"/>
                      <a:pt x="134" y="68"/>
                    </a:cubicBezTo>
                    <a:cubicBezTo>
                      <a:pt x="135" y="68"/>
                      <a:pt x="136" y="68"/>
                      <a:pt x="137" y="68"/>
                    </a:cubicBezTo>
                    <a:cubicBezTo>
                      <a:pt x="136" y="63"/>
                      <a:pt x="136" y="58"/>
                      <a:pt x="134" y="53"/>
                    </a:cubicBezTo>
                    <a:cubicBezTo>
                      <a:pt x="126" y="23"/>
                      <a:pt x="100" y="1"/>
                      <a:pt x="70" y="0"/>
                    </a:cubicBezTo>
                    <a:cubicBezTo>
                      <a:pt x="69" y="0"/>
                      <a:pt x="69" y="0"/>
                      <a:pt x="6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3" name="Freeform 472"/>
              <p:cNvSpPr>
                <a:spLocks noEditPoints="1"/>
              </p:cNvSpPr>
              <p:nvPr/>
            </p:nvSpPr>
            <p:spPr bwMode="auto">
              <a:xfrm>
                <a:off x="7327" y="2990"/>
                <a:ext cx="76" cy="80"/>
              </a:xfrm>
              <a:custGeom>
                <a:avLst/>
                <a:gdLst>
                  <a:gd name="T0" fmla="*/ 76 w 153"/>
                  <a:gd name="T1" fmla="*/ 150 h 162"/>
                  <a:gd name="T2" fmla="*/ 76 w 153"/>
                  <a:gd name="T3" fmla="*/ 150 h 162"/>
                  <a:gd name="T4" fmla="*/ 11 w 153"/>
                  <a:gd name="T5" fmla="*/ 80 h 162"/>
                  <a:gd name="T6" fmla="*/ 76 w 153"/>
                  <a:gd name="T7" fmla="*/ 12 h 162"/>
                  <a:gd name="T8" fmla="*/ 77 w 153"/>
                  <a:gd name="T9" fmla="*/ 12 h 162"/>
                  <a:gd name="T10" fmla="*/ 119 w 153"/>
                  <a:gd name="T11" fmla="*/ 30 h 162"/>
                  <a:gd name="T12" fmla="*/ 140 w 153"/>
                  <a:gd name="T13" fmla="*/ 70 h 162"/>
                  <a:gd name="T14" fmla="*/ 141 w 153"/>
                  <a:gd name="T15" fmla="*/ 82 h 162"/>
                  <a:gd name="T16" fmla="*/ 76 w 153"/>
                  <a:gd name="T17" fmla="*/ 150 h 162"/>
                  <a:gd name="T18" fmla="*/ 76 w 153"/>
                  <a:gd name="T19" fmla="*/ 0 h 162"/>
                  <a:gd name="T20" fmla="*/ 14 w 153"/>
                  <a:gd name="T21" fmla="*/ 34 h 162"/>
                  <a:gd name="T22" fmla="*/ 14 w 153"/>
                  <a:gd name="T23" fmla="*/ 44 h 162"/>
                  <a:gd name="T24" fmla="*/ 0 w 153"/>
                  <a:gd name="T25" fmla="*/ 90 h 162"/>
                  <a:gd name="T26" fmla="*/ 13 w 153"/>
                  <a:gd name="T27" fmla="*/ 126 h 162"/>
                  <a:gd name="T28" fmla="*/ 35 w 153"/>
                  <a:gd name="T29" fmla="*/ 150 h 162"/>
                  <a:gd name="T30" fmla="*/ 75 w 153"/>
                  <a:gd name="T31" fmla="*/ 162 h 162"/>
                  <a:gd name="T32" fmla="*/ 76 w 153"/>
                  <a:gd name="T33" fmla="*/ 162 h 162"/>
                  <a:gd name="T34" fmla="*/ 152 w 153"/>
                  <a:gd name="T35" fmla="*/ 91 h 162"/>
                  <a:gd name="T36" fmla="*/ 153 w 153"/>
                  <a:gd name="T37" fmla="*/ 82 h 162"/>
                  <a:gd name="T38" fmla="*/ 150 w 153"/>
                  <a:gd name="T39" fmla="*/ 59 h 162"/>
                  <a:gd name="T40" fmla="*/ 143 w 153"/>
                  <a:gd name="T41" fmla="*/ 41 h 162"/>
                  <a:gd name="T42" fmla="*/ 131 w 153"/>
                  <a:gd name="T43" fmla="*/ 25 h 162"/>
                  <a:gd name="T44" fmla="*/ 90 w 153"/>
                  <a:gd name="T45" fmla="*/ 1 h 162"/>
                  <a:gd name="T46" fmla="*/ 82 w 153"/>
                  <a:gd name="T47" fmla="*/ 0 h 162"/>
                  <a:gd name="T48" fmla="*/ 77 w 153"/>
                  <a:gd name="T49" fmla="*/ 0 h 162"/>
                  <a:gd name="T50" fmla="*/ 76 w 153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3" h="162">
                    <a:moveTo>
                      <a:pt x="76" y="150"/>
                    </a:move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1" y="80"/>
                    </a:cubicBezTo>
                    <a:cubicBezTo>
                      <a:pt x="12" y="43"/>
                      <a:pt x="41" y="12"/>
                      <a:pt x="76" y="12"/>
                    </a:cubicBezTo>
                    <a:cubicBezTo>
                      <a:pt x="76" y="12"/>
                      <a:pt x="77" y="12"/>
                      <a:pt x="77" y="12"/>
                    </a:cubicBezTo>
                    <a:cubicBezTo>
                      <a:pt x="93" y="13"/>
                      <a:pt x="108" y="19"/>
                      <a:pt x="119" y="30"/>
                    </a:cubicBezTo>
                    <a:cubicBezTo>
                      <a:pt x="130" y="40"/>
                      <a:pt x="138" y="54"/>
                      <a:pt x="140" y="70"/>
                    </a:cubicBezTo>
                    <a:cubicBezTo>
                      <a:pt x="141" y="74"/>
                      <a:pt x="141" y="78"/>
                      <a:pt x="141" y="82"/>
                    </a:cubicBezTo>
                    <a:cubicBezTo>
                      <a:pt x="141" y="119"/>
                      <a:pt x="112" y="150"/>
                      <a:pt x="76" y="150"/>
                    </a:cubicBezTo>
                    <a:moveTo>
                      <a:pt x="76" y="0"/>
                    </a:moveTo>
                    <a:cubicBezTo>
                      <a:pt x="50" y="0"/>
                      <a:pt x="28" y="13"/>
                      <a:pt x="14" y="34"/>
                    </a:cubicBezTo>
                    <a:cubicBezTo>
                      <a:pt x="14" y="37"/>
                      <a:pt x="14" y="41"/>
                      <a:pt x="14" y="44"/>
                    </a:cubicBezTo>
                    <a:cubicBezTo>
                      <a:pt x="14" y="61"/>
                      <a:pt x="9" y="77"/>
                      <a:pt x="0" y="90"/>
                    </a:cubicBezTo>
                    <a:cubicBezTo>
                      <a:pt x="1" y="103"/>
                      <a:pt x="6" y="116"/>
                      <a:pt x="13" y="126"/>
                    </a:cubicBezTo>
                    <a:cubicBezTo>
                      <a:pt x="22" y="132"/>
                      <a:pt x="29" y="140"/>
                      <a:pt x="35" y="150"/>
                    </a:cubicBezTo>
                    <a:cubicBezTo>
                      <a:pt x="47" y="157"/>
                      <a:pt x="61" y="162"/>
                      <a:pt x="75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115" y="162"/>
                      <a:pt x="148" y="131"/>
                      <a:pt x="152" y="91"/>
                    </a:cubicBezTo>
                    <a:cubicBezTo>
                      <a:pt x="153" y="88"/>
                      <a:pt x="153" y="85"/>
                      <a:pt x="153" y="82"/>
                    </a:cubicBezTo>
                    <a:cubicBezTo>
                      <a:pt x="153" y="74"/>
                      <a:pt x="152" y="67"/>
                      <a:pt x="150" y="59"/>
                    </a:cubicBezTo>
                    <a:cubicBezTo>
                      <a:pt x="148" y="53"/>
                      <a:pt x="146" y="47"/>
                      <a:pt x="143" y="41"/>
                    </a:cubicBezTo>
                    <a:cubicBezTo>
                      <a:pt x="140" y="35"/>
                      <a:pt x="136" y="29"/>
                      <a:pt x="131" y="25"/>
                    </a:cubicBezTo>
                    <a:cubicBezTo>
                      <a:pt x="120" y="13"/>
                      <a:pt x="106" y="4"/>
                      <a:pt x="90" y="1"/>
                    </a:cubicBezTo>
                    <a:cubicBezTo>
                      <a:pt x="87" y="1"/>
                      <a:pt x="85" y="0"/>
                      <a:pt x="82" y="0"/>
                    </a:cubicBezTo>
                    <a:cubicBezTo>
                      <a:pt x="80" y="0"/>
                      <a:pt x="79" y="0"/>
                      <a:pt x="77" y="0"/>
                    </a:cubicBezTo>
                    <a:cubicBezTo>
                      <a:pt x="77" y="0"/>
                      <a:pt x="76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4" name="Freeform 473"/>
              <p:cNvSpPr/>
              <p:nvPr/>
            </p:nvSpPr>
            <p:spPr bwMode="auto">
              <a:xfrm>
                <a:off x="7276" y="3047"/>
                <a:ext cx="75" cy="48"/>
              </a:xfrm>
              <a:custGeom>
                <a:avLst/>
                <a:gdLst>
                  <a:gd name="T0" fmla="*/ 80 w 153"/>
                  <a:gd name="T1" fmla="*/ 0 h 97"/>
                  <a:gd name="T2" fmla="*/ 42 w 153"/>
                  <a:gd name="T3" fmla="*/ 10 h 97"/>
                  <a:gd name="T4" fmla="*/ 42 w 153"/>
                  <a:gd name="T5" fmla="*/ 10 h 97"/>
                  <a:gd name="T6" fmla="*/ 39 w 153"/>
                  <a:gd name="T7" fmla="*/ 10 h 97"/>
                  <a:gd name="T8" fmla="*/ 8 w 153"/>
                  <a:gd name="T9" fmla="*/ 45 h 97"/>
                  <a:gd name="T10" fmla="*/ 0 w 153"/>
                  <a:gd name="T11" fmla="*/ 75 h 97"/>
                  <a:gd name="T12" fmla="*/ 0 w 153"/>
                  <a:gd name="T13" fmla="*/ 80 h 97"/>
                  <a:gd name="T14" fmla="*/ 1 w 153"/>
                  <a:gd name="T15" fmla="*/ 96 h 97"/>
                  <a:gd name="T16" fmla="*/ 1 w 153"/>
                  <a:gd name="T17" fmla="*/ 97 h 97"/>
                  <a:gd name="T18" fmla="*/ 10 w 153"/>
                  <a:gd name="T19" fmla="*/ 96 h 97"/>
                  <a:gd name="T20" fmla="*/ 13 w 153"/>
                  <a:gd name="T21" fmla="*/ 96 h 97"/>
                  <a:gd name="T22" fmla="*/ 13 w 153"/>
                  <a:gd name="T23" fmla="*/ 95 h 97"/>
                  <a:gd name="T24" fmla="*/ 12 w 153"/>
                  <a:gd name="T25" fmla="*/ 80 h 97"/>
                  <a:gd name="T26" fmla="*/ 77 w 153"/>
                  <a:gd name="T27" fmla="*/ 12 h 97"/>
                  <a:gd name="T28" fmla="*/ 77 w 153"/>
                  <a:gd name="T29" fmla="*/ 12 h 97"/>
                  <a:gd name="T30" fmla="*/ 141 w 153"/>
                  <a:gd name="T31" fmla="*/ 76 h 97"/>
                  <a:gd name="T32" fmla="*/ 142 w 153"/>
                  <a:gd name="T33" fmla="*/ 82 h 97"/>
                  <a:gd name="T34" fmla="*/ 153 w 153"/>
                  <a:gd name="T35" fmla="*/ 77 h 97"/>
                  <a:gd name="T36" fmla="*/ 153 w 153"/>
                  <a:gd name="T37" fmla="*/ 73 h 97"/>
                  <a:gd name="T38" fmla="*/ 140 w 153"/>
                  <a:gd name="T39" fmla="*/ 36 h 97"/>
                  <a:gd name="T40" fmla="*/ 118 w 153"/>
                  <a:gd name="T41" fmla="*/ 12 h 97"/>
                  <a:gd name="T42" fmla="*/ 80 w 153"/>
                  <a:gd name="T43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3" h="97">
                    <a:moveTo>
                      <a:pt x="80" y="0"/>
                    </a:moveTo>
                    <a:cubicBezTo>
                      <a:pt x="69" y="6"/>
                      <a:pt x="56" y="10"/>
                      <a:pt x="42" y="10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1" y="10"/>
                      <a:pt x="40" y="10"/>
                      <a:pt x="39" y="10"/>
                    </a:cubicBezTo>
                    <a:cubicBezTo>
                      <a:pt x="26" y="18"/>
                      <a:pt x="15" y="30"/>
                      <a:pt x="8" y="45"/>
                    </a:cubicBezTo>
                    <a:cubicBezTo>
                      <a:pt x="3" y="54"/>
                      <a:pt x="1" y="65"/>
                      <a:pt x="0" y="75"/>
                    </a:cubicBezTo>
                    <a:cubicBezTo>
                      <a:pt x="0" y="77"/>
                      <a:pt x="0" y="78"/>
                      <a:pt x="0" y="80"/>
                    </a:cubicBezTo>
                    <a:cubicBezTo>
                      <a:pt x="0" y="85"/>
                      <a:pt x="0" y="91"/>
                      <a:pt x="1" y="96"/>
                    </a:cubicBezTo>
                    <a:cubicBezTo>
                      <a:pt x="1" y="96"/>
                      <a:pt x="1" y="97"/>
                      <a:pt x="1" y="97"/>
                    </a:cubicBezTo>
                    <a:cubicBezTo>
                      <a:pt x="4" y="96"/>
                      <a:pt x="7" y="96"/>
                      <a:pt x="10" y="96"/>
                    </a:cubicBezTo>
                    <a:cubicBezTo>
                      <a:pt x="11" y="96"/>
                      <a:pt x="12" y="96"/>
                      <a:pt x="13" y="96"/>
                    </a:cubicBezTo>
                    <a:cubicBezTo>
                      <a:pt x="13" y="96"/>
                      <a:pt x="13" y="96"/>
                      <a:pt x="13" y="95"/>
                    </a:cubicBezTo>
                    <a:cubicBezTo>
                      <a:pt x="12" y="91"/>
                      <a:pt x="12" y="85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1" y="13"/>
                      <a:pt x="139" y="41"/>
                      <a:pt x="141" y="76"/>
                    </a:cubicBezTo>
                    <a:cubicBezTo>
                      <a:pt x="142" y="78"/>
                      <a:pt x="142" y="80"/>
                      <a:pt x="142" y="82"/>
                    </a:cubicBezTo>
                    <a:cubicBezTo>
                      <a:pt x="145" y="80"/>
                      <a:pt x="149" y="78"/>
                      <a:pt x="153" y="77"/>
                    </a:cubicBezTo>
                    <a:cubicBezTo>
                      <a:pt x="153" y="76"/>
                      <a:pt x="153" y="74"/>
                      <a:pt x="153" y="73"/>
                    </a:cubicBezTo>
                    <a:cubicBezTo>
                      <a:pt x="152" y="59"/>
                      <a:pt x="147" y="47"/>
                      <a:pt x="140" y="36"/>
                    </a:cubicBezTo>
                    <a:cubicBezTo>
                      <a:pt x="134" y="26"/>
                      <a:pt x="127" y="18"/>
                      <a:pt x="118" y="12"/>
                    </a:cubicBezTo>
                    <a:cubicBezTo>
                      <a:pt x="106" y="5"/>
                      <a:pt x="94" y="0"/>
                      <a:pt x="8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5" name="Freeform 474"/>
              <p:cNvSpPr>
                <a:spLocks noEditPoints="1"/>
              </p:cNvSpPr>
              <p:nvPr/>
            </p:nvSpPr>
            <p:spPr bwMode="auto">
              <a:xfrm>
                <a:off x="7259" y="2972"/>
                <a:ext cx="75" cy="80"/>
              </a:xfrm>
              <a:custGeom>
                <a:avLst/>
                <a:gdLst>
                  <a:gd name="T0" fmla="*/ 76 w 153"/>
                  <a:gd name="T1" fmla="*/ 150 h 162"/>
                  <a:gd name="T2" fmla="*/ 76 w 153"/>
                  <a:gd name="T3" fmla="*/ 150 h 162"/>
                  <a:gd name="T4" fmla="*/ 11 w 153"/>
                  <a:gd name="T5" fmla="*/ 80 h 162"/>
                  <a:gd name="T6" fmla="*/ 76 w 153"/>
                  <a:gd name="T7" fmla="*/ 12 h 162"/>
                  <a:gd name="T8" fmla="*/ 77 w 153"/>
                  <a:gd name="T9" fmla="*/ 12 h 162"/>
                  <a:gd name="T10" fmla="*/ 141 w 153"/>
                  <a:gd name="T11" fmla="*/ 82 h 162"/>
                  <a:gd name="T12" fmla="*/ 76 w 153"/>
                  <a:gd name="T13" fmla="*/ 150 h 162"/>
                  <a:gd name="T14" fmla="*/ 76 w 153"/>
                  <a:gd name="T15" fmla="*/ 0 h 162"/>
                  <a:gd name="T16" fmla="*/ 35 w 153"/>
                  <a:gd name="T17" fmla="*/ 13 h 162"/>
                  <a:gd name="T18" fmla="*/ 11 w 153"/>
                  <a:gd name="T19" fmla="*/ 39 h 162"/>
                  <a:gd name="T20" fmla="*/ 0 w 153"/>
                  <a:gd name="T21" fmla="*/ 80 h 162"/>
                  <a:gd name="T22" fmla="*/ 1 w 153"/>
                  <a:gd name="T23" fmla="*/ 97 h 162"/>
                  <a:gd name="T24" fmla="*/ 15 w 153"/>
                  <a:gd name="T25" fmla="*/ 130 h 162"/>
                  <a:gd name="T26" fmla="*/ 27 w 153"/>
                  <a:gd name="T27" fmla="*/ 143 h 162"/>
                  <a:gd name="T28" fmla="*/ 73 w 153"/>
                  <a:gd name="T29" fmla="*/ 162 h 162"/>
                  <a:gd name="T30" fmla="*/ 76 w 153"/>
                  <a:gd name="T31" fmla="*/ 162 h 162"/>
                  <a:gd name="T32" fmla="*/ 76 w 153"/>
                  <a:gd name="T33" fmla="*/ 162 h 162"/>
                  <a:gd name="T34" fmla="*/ 114 w 153"/>
                  <a:gd name="T35" fmla="*/ 152 h 162"/>
                  <a:gd name="T36" fmla="*/ 139 w 153"/>
                  <a:gd name="T37" fmla="*/ 128 h 162"/>
                  <a:gd name="T38" fmla="*/ 153 w 153"/>
                  <a:gd name="T39" fmla="*/ 82 h 162"/>
                  <a:gd name="T40" fmla="*/ 153 w 153"/>
                  <a:gd name="T41" fmla="*/ 72 h 162"/>
                  <a:gd name="T42" fmla="*/ 99 w 153"/>
                  <a:gd name="T43" fmla="*/ 4 h 162"/>
                  <a:gd name="T44" fmla="*/ 77 w 153"/>
                  <a:gd name="T45" fmla="*/ 0 h 162"/>
                  <a:gd name="T46" fmla="*/ 76 w 153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3" h="162">
                    <a:moveTo>
                      <a:pt x="76" y="150"/>
                    </a:move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1" y="80"/>
                    </a:cubicBezTo>
                    <a:cubicBezTo>
                      <a:pt x="12" y="43"/>
                      <a:pt x="41" y="12"/>
                      <a:pt x="76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1" y="82"/>
                    </a:cubicBezTo>
                    <a:cubicBezTo>
                      <a:pt x="141" y="119"/>
                      <a:pt x="112" y="150"/>
                      <a:pt x="76" y="150"/>
                    </a:cubicBezTo>
                    <a:moveTo>
                      <a:pt x="76" y="0"/>
                    </a:moveTo>
                    <a:cubicBezTo>
                      <a:pt x="61" y="0"/>
                      <a:pt x="47" y="5"/>
                      <a:pt x="35" y="13"/>
                    </a:cubicBezTo>
                    <a:cubicBezTo>
                      <a:pt x="25" y="19"/>
                      <a:pt x="17" y="28"/>
                      <a:pt x="11" y="39"/>
                    </a:cubicBezTo>
                    <a:cubicBezTo>
                      <a:pt x="4" y="51"/>
                      <a:pt x="0" y="65"/>
                      <a:pt x="0" y="80"/>
                    </a:cubicBezTo>
                    <a:cubicBezTo>
                      <a:pt x="0" y="86"/>
                      <a:pt x="0" y="92"/>
                      <a:pt x="1" y="97"/>
                    </a:cubicBezTo>
                    <a:cubicBezTo>
                      <a:pt x="3" y="109"/>
                      <a:pt x="8" y="120"/>
                      <a:pt x="15" y="130"/>
                    </a:cubicBezTo>
                    <a:cubicBezTo>
                      <a:pt x="18" y="134"/>
                      <a:pt x="22" y="139"/>
                      <a:pt x="27" y="143"/>
                    </a:cubicBezTo>
                    <a:cubicBezTo>
                      <a:pt x="39" y="154"/>
                      <a:pt x="56" y="161"/>
                      <a:pt x="73" y="162"/>
                    </a:cubicBezTo>
                    <a:cubicBezTo>
                      <a:pt x="74" y="162"/>
                      <a:pt x="75" y="162"/>
                      <a:pt x="76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90" y="162"/>
                      <a:pt x="103" y="158"/>
                      <a:pt x="114" y="152"/>
                    </a:cubicBezTo>
                    <a:cubicBezTo>
                      <a:pt x="124" y="146"/>
                      <a:pt x="132" y="138"/>
                      <a:pt x="139" y="128"/>
                    </a:cubicBezTo>
                    <a:cubicBezTo>
                      <a:pt x="148" y="115"/>
                      <a:pt x="153" y="99"/>
                      <a:pt x="153" y="82"/>
                    </a:cubicBezTo>
                    <a:cubicBezTo>
                      <a:pt x="153" y="79"/>
                      <a:pt x="153" y="75"/>
                      <a:pt x="153" y="72"/>
                    </a:cubicBezTo>
                    <a:cubicBezTo>
                      <a:pt x="149" y="40"/>
                      <a:pt x="128" y="13"/>
                      <a:pt x="99" y="4"/>
                    </a:cubicBezTo>
                    <a:cubicBezTo>
                      <a:pt x="92" y="1"/>
                      <a:pt x="85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6" name="Freeform 475"/>
              <p:cNvSpPr/>
              <p:nvPr/>
            </p:nvSpPr>
            <p:spPr bwMode="auto">
              <a:xfrm>
                <a:off x="7200" y="3097"/>
                <a:ext cx="77" cy="61"/>
              </a:xfrm>
              <a:custGeom>
                <a:avLst/>
                <a:gdLst>
                  <a:gd name="T0" fmla="*/ 12 w 154"/>
                  <a:gd name="T1" fmla="*/ 0 h 125"/>
                  <a:gd name="T2" fmla="*/ 4 w 154"/>
                  <a:gd name="T3" fmla="*/ 16 h 125"/>
                  <a:gd name="T4" fmla="*/ 0 w 154"/>
                  <a:gd name="T5" fmla="*/ 43 h 125"/>
                  <a:gd name="T6" fmla="*/ 24 w 154"/>
                  <a:gd name="T7" fmla="*/ 103 h 125"/>
                  <a:gd name="T8" fmla="*/ 59 w 154"/>
                  <a:gd name="T9" fmla="*/ 122 h 125"/>
                  <a:gd name="T10" fmla="*/ 76 w 154"/>
                  <a:gd name="T11" fmla="*/ 125 h 125"/>
                  <a:gd name="T12" fmla="*/ 77 w 154"/>
                  <a:gd name="T13" fmla="*/ 125 h 125"/>
                  <a:gd name="T14" fmla="*/ 125 w 154"/>
                  <a:gd name="T15" fmla="*/ 107 h 125"/>
                  <a:gd name="T16" fmla="*/ 152 w 154"/>
                  <a:gd name="T17" fmla="*/ 58 h 125"/>
                  <a:gd name="T18" fmla="*/ 153 w 154"/>
                  <a:gd name="T19" fmla="*/ 44 h 125"/>
                  <a:gd name="T20" fmla="*/ 153 w 154"/>
                  <a:gd name="T21" fmla="*/ 37 h 125"/>
                  <a:gd name="T22" fmla="*/ 150 w 154"/>
                  <a:gd name="T23" fmla="*/ 20 h 125"/>
                  <a:gd name="T24" fmla="*/ 138 w 154"/>
                  <a:gd name="T25" fmla="*/ 21 h 125"/>
                  <a:gd name="T26" fmla="*/ 141 w 154"/>
                  <a:gd name="T27" fmla="*/ 37 h 125"/>
                  <a:gd name="T28" fmla="*/ 142 w 154"/>
                  <a:gd name="T29" fmla="*/ 44 h 125"/>
                  <a:gd name="T30" fmla="*/ 77 w 154"/>
                  <a:gd name="T31" fmla="*/ 112 h 125"/>
                  <a:gd name="T32" fmla="*/ 76 w 154"/>
                  <a:gd name="T33" fmla="*/ 112 h 125"/>
                  <a:gd name="T34" fmla="*/ 12 w 154"/>
                  <a:gd name="T35" fmla="*/ 43 h 125"/>
                  <a:gd name="T36" fmla="*/ 16 w 154"/>
                  <a:gd name="T37" fmla="*/ 20 h 125"/>
                  <a:gd name="T38" fmla="*/ 24 w 154"/>
                  <a:gd name="T39" fmla="*/ 3 h 125"/>
                  <a:gd name="T40" fmla="*/ 12 w 154"/>
                  <a:gd name="T41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4" h="125">
                    <a:moveTo>
                      <a:pt x="12" y="0"/>
                    </a:moveTo>
                    <a:cubicBezTo>
                      <a:pt x="9" y="5"/>
                      <a:pt x="6" y="11"/>
                      <a:pt x="4" y="16"/>
                    </a:cubicBezTo>
                    <a:cubicBezTo>
                      <a:pt x="2" y="25"/>
                      <a:pt x="0" y="34"/>
                      <a:pt x="0" y="43"/>
                    </a:cubicBezTo>
                    <a:cubicBezTo>
                      <a:pt x="0" y="66"/>
                      <a:pt x="9" y="88"/>
                      <a:pt x="24" y="103"/>
                    </a:cubicBezTo>
                    <a:cubicBezTo>
                      <a:pt x="34" y="112"/>
                      <a:pt x="46" y="119"/>
                      <a:pt x="59" y="122"/>
                    </a:cubicBezTo>
                    <a:cubicBezTo>
                      <a:pt x="64" y="124"/>
                      <a:pt x="70" y="125"/>
                      <a:pt x="76" y="125"/>
                    </a:cubicBezTo>
                    <a:cubicBezTo>
                      <a:pt x="76" y="125"/>
                      <a:pt x="76" y="125"/>
                      <a:pt x="77" y="125"/>
                    </a:cubicBezTo>
                    <a:cubicBezTo>
                      <a:pt x="95" y="125"/>
                      <a:pt x="112" y="118"/>
                      <a:pt x="125" y="107"/>
                    </a:cubicBezTo>
                    <a:cubicBezTo>
                      <a:pt x="139" y="95"/>
                      <a:pt x="149" y="77"/>
                      <a:pt x="152" y="58"/>
                    </a:cubicBezTo>
                    <a:cubicBezTo>
                      <a:pt x="153" y="54"/>
                      <a:pt x="153" y="49"/>
                      <a:pt x="153" y="44"/>
                    </a:cubicBezTo>
                    <a:cubicBezTo>
                      <a:pt x="154" y="42"/>
                      <a:pt x="153" y="40"/>
                      <a:pt x="153" y="37"/>
                    </a:cubicBezTo>
                    <a:cubicBezTo>
                      <a:pt x="153" y="31"/>
                      <a:pt x="152" y="25"/>
                      <a:pt x="150" y="20"/>
                    </a:cubicBezTo>
                    <a:cubicBezTo>
                      <a:pt x="146" y="20"/>
                      <a:pt x="142" y="21"/>
                      <a:pt x="138" y="21"/>
                    </a:cubicBezTo>
                    <a:cubicBezTo>
                      <a:pt x="140" y="26"/>
                      <a:pt x="141" y="32"/>
                      <a:pt x="141" y="37"/>
                    </a:cubicBezTo>
                    <a:cubicBezTo>
                      <a:pt x="142" y="40"/>
                      <a:pt x="142" y="42"/>
                      <a:pt x="142" y="44"/>
                    </a:cubicBezTo>
                    <a:cubicBezTo>
                      <a:pt x="141" y="82"/>
                      <a:pt x="112" y="112"/>
                      <a:pt x="77" y="112"/>
                    </a:cubicBezTo>
                    <a:cubicBezTo>
                      <a:pt x="77" y="112"/>
                      <a:pt x="76" y="112"/>
                      <a:pt x="76" y="112"/>
                    </a:cubicBezTo>
                    <a:cubicBezTo>
                      <a:pt x="40" y="112"/>
                      <a:pt x="11" y="81"/>
                      <a:pt x="12" y="43"/>
                    </a:cubicBezTo>
                    <a:cubicBezTo>
                      <a:pt x="12" y="35"/>
                      <a:pt x="13" y="27"/>
                      <a:pt x="16" y="20"/>
                    </a:cubicBezTo>
                    <a:cubicBezTo>
                      <a:pt x="18" y="14"/>
                      <a:pt x="21" y="8"/>
                      <a:pt x="24" y="3"/>
                    </a:cubicBezTo>
                    <a:cubicBezTo>
                      <a:pt x="20" y="3"/>
                      <a:pt x="16" y="2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7" name="Freeform 476"/>
              <p:cNvSpPr/>
              <p:nvPr/>
            </p:nvSpPr>
            <p:spPr bwMode="auto">
              <a:xfrm>
                <a:off x="6955" y="3369"/>
                <a:ext cx="75" cy="80"/>
              </a:xfrm>
              <a:custGeom>
                <a:avLst/>
                <a:gdLst>
                  <a:gd name="T0" fmla="*/ 77 w 153"/>
                  <a:gd name="T1" fmla="*/ 0 h 162"/>
                  <a:gd name="T2" fmla="*/ 40 w 153"/>
                  <a:gd name="T3" fmla="*/ 9 h 162"/>
                  <a:gd name="T4" fmla="*/ 0 w 153"/>
                  <a:gd name="T5" fmla="*/ 73 h 162"/>
                  <a:gd name="T6" fmla="*/ 0 w 153"/>
                  <a:gd name="T7" fmla="*/ 79 h 162"/>
                  <a:gd name="T8" fmla="*/ 16 w 153"/>
                  <a:gd name="T9" fmla="*/ 130 h 162"/>
                  <a:gd name="T10" fmla="*/ 16 w 153"/>
                  <a:gd name="T11" fmla="*/ 131 h 162"/>
                  <a:gd name="T12" fmla="*/ 41 w 153"/>
                  <a:gd name="T13" fmla="*/ 152 h 162"/>
                  <a:gd name="T14" fmla="*/ 68 w 153"/>
                  <a:gd name="T15" fmla="*/ 161 h 162"/>
                  <a:gd name="T16" fmla="*/ 76 w 153"/>
                  <a:gd name="T17" fmla="*/ 162 h 162"/>
                  <a:gd name="T18" fmla="*/ 77 w 153"/>
                  <a:gd name="T19" fmla="*/ 162 h 162"/>
                  <a:gd name="T20" fmla="*/ 106 w 153"/>
                  <a:gd name="T21" fmla="*/ 155 h 162"/>
                  <a:gd name="T22" fmla="*/ 127 w 153"/>
                  <a:gd name="T23" fmla="*/ 142 h 162"/>
                  <a:gd name="T24" fmla="*/ 126 w 153"/>
                  <a:gd name="T25" fmla="*/ 126 h 162"/>
                  <a:gd name="T26" fmla="*/ 77 w 153"/>
                  <a:gd name="T27" fmla="*/ 149 h 162"/>
                  <a:gd name="T28" fmla="*/ 76 w 153"/>
                  <a:gd name="T29" fmla="*/ 149 h 162"/>
                  <a:gd name="T30" fmla="*/ 53 w 153"/>
                  <a:gd name="T31" fmla="*/ 145 h 162"/>
                  <a:gd name="T32" fmla="*/ 12 w 153"/>
                  <a:gd name="T33" fmla="*/ 80 h 162"/>
                  <a:gd name="T34" fmla="*/ 12 w 153"/>
                  <a:gd name="T35" fmla="*/ 71 h 162"/>
                  <a:gd name="T36" fmla="*/ 27 w 153"/>
                  <a:gd name="T37" fmla="*/ 37 h 162"/>
                  <a:gd name="T38" fmla="*/ 77 w 153"/>
                  <a:gd name="T39" fmla="*/ 12 h 162"/>
                  <a:gd name="T40" fmla="*/ 77 w 153"/>
                  <a:gd name="T41" fmla="*/ 12 h 162"/>
                  <a:gd name="T42" fmla="*/ 142 w 153"/>
                  <a:gd name="T43" fmla="*/ 81 h 162"/>
                  <a:gd name="T44" fmla="*/ 142 w 153"/>
                  <a:gd name="T45" fmla="*/ 82 h 162"/>
                  <a:gd name="T46" fmla="*/ 131 w 153"/>
                  <a:gd name="T47" fmla="*/ 117 h 162"/>
                  <a:gd name="T48" fmla="*/ 139 w 153"/>
                  <a:gd name="T49" fmla="*/ 112 h 162"/>
                  <a:gd name="T50" fmla="*/ 137 w 153"/>
                  <a:gd name="T51" fmla="*/ 125 h 162"/>
                  <a:gd name="T52" fmla="*/ 138 w 153"/>
                  <a:gd name="T53" fmla="*/ 130 h 162"/>
                  <a:gd name="T54" fmla="*/ 140 w 153"/>
                  <a:gd name="T55" fmla="*/ 127 h 162"/>
                  <a:gd name="T56" fmla="*/ 153 w 153"/>
                  <a:gd name="T57" fmla="*/ 81 h 162"/>
                  <a:gd name="T58" fmla="*/ 153 w 153"/>
                  <a:gd name="T59" fmla="*/ 72 h 162"/>
                  <a:gd name="T60" fmla="*/ 141 w 153"/>
                  <a:gd name="T61" fmla="*/ 37 h 162"/>
                  <a:gd name="T62" fmla="*/ 95 w 153"/>
                  <a:gd name="T63" fmla="*/ 2 h 162"/>
                  <a:gd name="T64" fmla="*/ 77 w 153"/>
                  <a:gd name="T65" fmla="*/ 0 h 162"/>
                  <a:gd name="T66" fmla="*/ 77 w 153"/>
                  <a:gd name="T6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3" h="162">
                    <a:moveTo>
                      <a:pt x="77" y="0"/>
                    </a:moveTo>
                    <a:cubicBezTo>
                      <a:pt x="63" y="0"/>
                      <a:pt x="51" y="3"/>
                      <a:pt x="40" y="9"/>
                    </a:cubicBezTo>
                    <a:cubicBezTo>
                      <a:pt x="18" y="22"/>
                      <a:pt x="3" y="45"/>
                      <a:pt x="0" y="73"/>
                    </a:cubicBezTo>
                    <a:cubicBezTo>
                      <a:pt x="0" y="75"/>
                      <a:pt x="0" y="77"/>
                      <a:pt x="0" y="79"/>
                    </a:cubicBezTo>
                    <a:cubicBezTo>
                      <a:pt x="10" y="93"/>
                      <a:pt x="16" y="111"/>
                      <a:pt x="16" y="130"/>
                    </a:cubicBezTo>
                    <a:cubicBezTo>
                      <a:pt x="16" y="130"/>
                      <a:pt x="16" y="130"/>
                      <a:pt x="16" y="131"/>
                    </a:cubicBezTo>
                    <a:cubicBezTo>
                      <a:pt x="23" y="140"/>
                      <a:pt x="31" y="147"/>
                      <a:pt x="41" y="152"/>
                    </a:cubicBezTo>
                    <a:cubicBezTo>
                      <a:pt x="49" y="157"/>
                      <a:pt x="58" y="160"/>
                      <a:pt x="68" y="161"/>
                    </a:cubicBezTo>
                    <a:cubicBezTo>
                      <a:pt x="71" y="162"/>
                      <a:pt x="73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87" y="162"/>
                      <a:pt x="97" y="159"/>
                      <a:pt x="106" y="155"/>
                    </a:cubicBezTo>
                    <a:cubicBezTo>
                      <a:pt x="114" y="152"/>
                      <a:pt x="121" y="147"/>
                      <a:pt x="127" y="142"/>
                    </a:cubicBezTo>
                    <a:cubicBezTo>
                      <a:pt x="126" y="137"/>
                      <a:pt x="126" y="131"/>
                      <a:pt x="126" y="126"/>
                    </a:cubicBezTo>
                    <a:cubicBezTo>
                      <a:pt x="114" y="140"/>
                      <a:pt x="96" y="149"/>
                      <a:pt x="77" y="149"/>
                    </a:cubicBezTo>
                    <a:cubicBezTo>
                      <a:pt x="76" y="149"/>
                      <a:pt x="76" y="149"/>
                      <a:pt x="76" y="149"/>
                    </a:cubicBezTo>
                    <a:cubicBezTo>
                      <a:pt x="68" y="149"/>
                      <a:pt x="60" y="148"/>
                      <a:pt x="53" y="145"/>
                    </a:cubicBezTo>
                    <a:cubicBezTo>
                      <a:pt x="29" y="135"/>
                      <a:pt x="11" y="109"/>
                      <a:pt x="12" y="80"/>
                    </a:cubicBezTo>
                    <a:cubicBezTo>
                      <a:pt x="12" y="77"/>
                      <a:pt x="12" y="74"/>
                      <a:pt x="12" y="71"/>
                    </a:cubicBezTo>
                    <a:cubicBezTo>
                      <a:pt x="14" y="58"/>
                      <a:pt x="19" y="46"/>
                      <a:pt x="27" y="37"/>
                    </a:cubicBezTo>
                    <a:cubicBezTo>
                      <a:pt x="39" y="22"/>
                      <a:pt x="57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2"/>
                      <a:pt x="142" y="44"/>
                      <a:pt x="142" y="81"/>
                    </a:cubicBezTo>
                    <a:cubicBezTo>
                      <a:pt x="142" y="81"/>
                      <a:pt x="142" y="82"/>
                      <a:pt x="142" y="82"/>
                    </a:cubicBezTo>
                    <a:cubicBezTo>
                      <a:pt x="141" y="95"/>
                      <a:pt x="138" y="107"/>
                      <a:pt x="131" y="117"/>
                    </a:cubicBezTo>
                    <a:cubicBezTo>
                      <a:pt x="134" y="115"/>
                      <a:pt x="136" y="114"/>
                      <a:pt x="139" y="112"/>
                    </a:cubicBezTo>
                    <a:cubicBezTo>
                      <a:pt x="138" y="116"/>
                      <a:pt x="137" y="120"/>
                      <a:pt x="137" y="125"/>
                    </a:cubicBezTo>
                    <a:cubicBezTo>
                      <a:pt x="137" y="127"/>
                      <a:pt x="137" y="128"/>
                      <a:pt x="138" y="130"/>
                    </a:cubicBezTo>
                    <a:cubicBezTo>
                      <a:pt x="138" y="129"/>
                      <a:pt x="139" y="128"/>
                      <a:pt x="140" y="127"/>
                    </a:cubicBezTo>
                    <a:cubicBezTo>
                      <a:pt x="148" y="114"/>
                      <a:pt x="153" y="98"/>
                      <a:pt x="153" y="81"/>
                    </a:cubicBezTo>
                    <a:cubicBezTo>
                      <a:pt x="153" y="78"/>
                      <a:pt x="153" y="75"/>
                      <a:pt x="153" y="72"/>
                    </a:cubicBezTo>
                    <a:cubicBezTo>
                      <a:pt x="152" y="59"/>
                      <a:pt x="147" y="47"/>
                      <a:pt x="141" y="37"/>
                    </a:cubicBezTo>
                    <a:cubicBezTo>
                      <a:pt x="131" y="20"/>
                      <a:pt x="114" y="7"/>
                      <a:pt x="95" y="2"/>
                    </a:cubicBezTo>
                    <a:cubicBezTo>
                      <a:pt x="90" y="1"/>
                      <a:pt x="84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8" name="Freeform 477"/>
              <p:cNvSpPr>
                <a:spLocks noEditPoints="1"/>
              </p:cNvSpPr>
              <p:nvPr/>
            </p:nvSpPr>
            <p:spPr bwMode="auto">
              <a:xfrm>
                <a:off x="6823" y="3422"/>
                <a:ext cx="76" cy="80"/>
              </a:xfrm>
              <a:custGeom>
                <a:avLst/>
                <a:gdLst>
                  <a:gd name="T0" fmla="*/ 145 w 154"/>
                  <a:gd name="T1" fmla="*/ 43 h 162"/>
                  <a:gd name="T2" fmla="*/ 150 w 154"/>
                  <a:gd name="T3" fmla="*/ 55 h 162"/>
                  <a:gd name="T4" fmla="*/ 145 w 154"/>
                  <a:gd name="T5" fmla="*/ 43 h 162"/>
                  <a:gd name="T6" fmla="*/ 77 w 154"/>
                  <a:gd name="T7" fmla="*/ 0 h 162"/>
                  <a:gd name="T8" fmla="*/ 8 w 154"/>
                  <a:gd name="T9" fmla="*/ 46 h 162"/>
                  <a:gd name="T10" fmla="*/ 1 w 154"/>
                  <a:gd name="T11" fmla="*/ 72 h 162"/>
                  <a:gd name="T12" fmla="*/ 1 w 154"/>
                  <a:gd name="T13" fmla="*/ 81 h 162"/>
                  <a:gd name="T14" fmla="*/ 76 w 154"/>
                  <a:gd name="T15" fmla="*/ 162 h 162"/>
                  <a:gd name="T16" fmla="*/ 77 w 154"/>
                  <a:gd name="T17" fmla="*/ 162 h 162"/>
                  <a:gd name="T18" fmla="*/ 77 w 154"/>
                  <a:gd name="T19" fmla="*/ 162 h 162"/>
                  <a:gd name="T20" fmla="*/ 136 w 154"/>
                  <a:gd name="T21" fmla="*/ 134 h 162"/>
                  <a:gd name="T22" fmla="*/ 154 w 154"/>
                  <a:gd name="T23" fmla="*/ 82 h 162"/>
                  <a:gd name="T24" fmla="*/ 154 w 154"/>
                  <a:gd name="T25" fmla="*/ 80 h 162"/>
                  <a:gd name="T26" fmla="*/ 139 w 154"/>
                  <a:gd name="T27" fmla="*/ 60 h 162"/>
                  <a:gd name="T28" fmla="*/ 142 w 154"/>
                  <a:gd name="T29" fmla="*/ 82 h 162"/>
                  <a:gd name="T30" fmla="*/ 77 w 154"/>
                  <a:gd name="T31" fmla="*/ 150 h 162"/>
                  <a:gd name="T32" fmla="*/ 77 w 154"/>
                  <a:gd name="T33" fmla="*/ 150 h 162"/>
                  <a:gd name="T34" fmla="*/ 12 w 154"/>
                  <a:gd name="T35" fmla="*/ 81 h 162"/>
                  <a:gd name="T36" fmla="*/ 14 w 154"/>
                  <a:gd name="T37" fmla="*/ 65 h 162"/>
                  <a:gd name="T38" fmla="*/ 17 w 154"/>
                  <a:gd name="T39" fmla="*/ 56 h 162"/>
                  <a:gd name="T40" fmla="*/ 77 w 154"/>
                  <a:gd name="T41" fmla="*/ 13 h 162"/>
                  <a:gd name="T42" fmla="*/ 78 w 154"/>
                  <a:gd name="T43" fmla="*/ 13 h 162"/>
                  <a:gd name="T44" fmla="*/ 134 w 154"/>
                  <a:gd name="T45" fmla="*/ 47 h 162"/>
                  <a:gd name="T46" fmla="*/ 130 w 154"/>
                  <a:gd name="T47" fmla="*/ 22 h 162"/>
                  <a:gd name="T48" fmla="*/ 78 w 154"/>
                  <a:gd name="T49" fmla="*/ 0 h 162"/>
                  <a:gd name="T50" fmla="*/ 77 w 15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62">
                    <a:moveTo>
                      <a:pt x="145" y="43"/>
                    </a:moveTo>
                    <a:cubicBezTo>
                      <a:pt x="146" y="47"/>
                      <a:pt x="148" y="51"/>
                      <a:pt x="150" y="55"/>
                    </a:cubicBezTo>
                    <a:cubicBezTo>
                      <a:pt x="148" y="50"/>
                      <a:pt x="147" y="46"/>
                      <a:pt x="145" y="43"/>
                    </a:cubicBezTo>
                    <a:moveTo>
                      <a:pt x="77" y="0"/>
                    </a:moveTo>
                    <a:cubicBezTo>
                      <a:pt x="47" y="0"/>
                      <a:pt x="21" y="19"/>
                      <a:pt x="8" y="46"/>
                    </a:cubicBezTo>
                    <a:cubicBezTo>
                      <a:pt x="5" y="54"/>
                      <a:pt x="2" y="63"/>
                      <a:pt x="1" y="72"/>
                    </a:cubicBezTo>
                    <a:cubicBezTo>
                      <a:pt x="1" y="75"/>
                      <a:pt x="1" y="78"/>
                      <a:pt x="1" y="81"/>
                    </a:cubicBezTo>
                    <a:cubicBezTo>
                      <a:pt x="0" y="125"/>
                      <a:pt x="34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101" y="162"/>
                      <a:pt x="122" y="151"/>
                      <a:pt x="136" y="134"/>
                    </a:cubicBezTo>
                    <a:cubicBezTo>
                      <a:pt x="147" y="120"/>
                      <a:pt x="154" y="102"/>
                      <a:pt x="154" y="82"/>
                    </a:cubicBezTo>
                    <a:cubicBezTo>
                      <a:pt x="154" y="82"/>
                      <a:pt x="154" y="81"/>
                      <a:pt x="154" y="80"/>
                    </a:cubicBezTo>
                    <a:cubicBezTo>
                      <a:pt x="148" y="74"/>
                      <a:pt x="143" y="68"/>
                      <a:pt x="139" y="60"/>
                    </a:cubicBezTo>
                    <a:cubicBezTo>
                      <a:pt x="141" y="67"/>
                      <a:pt x="142" y="74"/>
                      <a:pt x="142" y="82"/>
                    </a:cubicBezTo>
                    <a:cubicBezTo>
                      <a:pt x="142" y="120"/>
                      <a:pt x="113" y="150"/>
                      <a:pt x="77" y="150"/>
                    </a:cubicBezTo>
                    <a:cubicBezTo>
                      <a:pt x="77" y="150"/>
                      <a:pt x="77" y="150"/>
                      <a:pt x="77" y="150"/>
                    </a:cubicBezTo>
                    <a:cubicBezTo>
                      <a:pt x="41" y="150"/>
                      <a:pt x="12" y="118"/>
                      <a:pt x="12" y="81"/>
                    </a:cubicBezTo>
                    <a:cubicBezTo>
                      <a:pt x="12" y="75"/>
                      <a:pt x="13" y="70"/>
                      <a:pt x="14" y="65"/>
                    </a:cubicBezTo>
                    <a:cubicBezTo>
                      <a:pt x="15" y="62"/>
                      <a:pt x="16" y="59"/>
                      <a:pt x="17" y="56"/>
                    </a:cubicBezTo>
                    <a:cubicBezTo>
                      <a:pt x="27" y="31"/>
                      <a:pt x="50" y="13"/>
                      <a:pt x="77" y="13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102" y="13"/>
                      <a:pt x="123" y="27"/>
                      <a:pt x="134" y="47"/>
                    </a:cubicBezTo>
                    <a:cubicBezTo>
                      <a:pt x="131" y="39"/>
                      <a:pt x="130" y="31"/>
                      <a:pt x="130" y="22"/>
                    </a:cubicBezTo>
                    <a:cubicBezTo>
                      <a:pt x="116" y="9"/>
                      <a:pt x="98" y="0"/>
                      <a:pt x="78" y="0"/>
                    </a:cubicBezTo>
                    <a:cubicBezTo>
                      <a:pt x="78" y="0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9" name="Freeform 478"/>
              <p:cNvSpPr>
                <a:spLocks noEditPoints="1"/>
              </p:cNvSpPr>
              <p:nvPr/>
            </p:nvSpPr>
            <p:spPr bwMode="auto">
              <a:xfrm>
                <a:off x="6887" y="3392"/>
                <a:ext cx="76" cy="80"/>
              </a:xfrm>
              <a:custGeom>
                <a:avLst/>
                <a:gdLst>
                  <a:gd name="T0" fmla="*/ 15 w 153"/>
                  <a:gd name="T1" fmla="*/ 103 h 162"/>
                  <a:gd name="T2" fmla="*/ 11 w 153"/>
                  <a:gd name="T3" fmla="*/ 80 h 162"/>
                  <a:gd name="T4" fmla="*/ 76 w 153"/>
                  <a:gd name="T5" fmla="*/ 12 h 162"/>
                  <a:gd name="T6" fmla="*/ 77 w 153"/>
                  <a:gd name="T7" fmla="*/ 12 h 162"/>
                  <a:gd name="T8" fmla="*/ 141 w 153"/>
                  <a:gd name="T9" fmla="*/ 81 h 162"/>
                  <a:gd name="T10" fmla="*/ 76 w 153"/>
                  <a:gd name="T11" fmla="*/ 150 h 162"/>
                  <a:gd name="T12" fmla="*/ 76 w 153"/>
                  <a:gd name="T13" fmla="*/ 150 h 162"/>
                  <a:gd name="T14" fmla="*/ 20 w 153"/>
                  <a:gd name="T15" fmla="*/ 115 h 162"/>
                  <a:gd name="T16" fmla="*/ 15 w 153"/>
                  <a:gd name="T17" fmla="*/ 103 h 162"/>
                  <a:gd name="T18" fmla="*/ 76 w 153"/>
                  <a:gd name="T19" fmla="*/ 0 h 162"/>
                  <a:gd name="T20" fmla="*/ 56 w 153"/>
                  <a:gd name="T21" fmla="*/ 3 h 162"/>
                  <a:gd name="T22" fmla="*/ 12 w 153"/>
                  <a:gd name="T23" fmla="*/ 37 h 162"/>
                  <a:gd name="T24" fmla="*/ 0 w 153"/>
                  <a:gd name="T25" fmla="*/ 80 h 162"/>
                  <a:gd name="T26" fmla="*/ 0 w 153"/>
                  <a:gd name="T27" fmla="*/ 82 h 162"/>
                  <a:gd name="T28" fmla="*/ 4 w 153"/>
                  <a:gd name="T29" fmla="*/ 107 h 162"/>
                  <a:gd name="T30" fmla="*/ 9 w 153"/>
                  <a:gd name="T31" fmla="*/ 120 h 162"/>
                  <a:gd name="T32" fmla="*/ 24 w 153"/>
                  <a:gd name="T33" fmla="*/ 140 h 162"/>
                  <a:gd name="T34" fmla="*/ 72 w 153"/>
                  <a:gd name="T35" fmla="*/ 162 h 162"/>
                  <a:gd name="T36" fmla="*/ 76 w 153"/>
                  <a:gd name="T37" fmla="*/ 162 h 162"/>
                  <a:gd name="T38" fmla="*/ 76 w 153"/>
                  <a:gd name="T39" fmla="*/ 162 h 162"/>
                  <a:gd name="T40" fmla="*/ 140 w 153"/>
                  <a:gd name="T41" fmla="*/ 126 h 162"/>
                  <a:gd name="T42" fmla="*/ 153 w 153"/>
                  <a:gd name="T43" fmla="*/ 83 h 162"/>
                  <a:gd name="T44" fmla="*/ 153 w 153"/>
                  <a:gd name="T45" fmla="*/ 82 h 162"/>
                  <a:gd name="T46" fmla="*/ 137 w 153"/>
                  <a:gd name="T47" fmla="*/ 31 h 162"/>
                  <a:gd name="T48" fmla="*/ 77 w 153"/>
                  <a:gd name="T49" fmla="*/ 0 h 162"/>
                  <a:gd name="T50" fmla="*/ 76 w 153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3" h="162">
                    <a:moveTo>
                      <a:pt x="15" y="103"/>
                    </a:moveTo>
                    <a:cubicBezTo>
                      <a:pt x="13" y="96"/>
                      <a:pt x="11" y="88"/>
                      <a:pt x="11" y="80"/>
                    </a:cubicBezTo>
                    <a:cubicBezTo>
                      <a:pt x="12" y="43"/>
                      <a:pt x="41" y="12"/>
                      <a:pt x="76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1" y="81"/>
                    </a:cubicBezTo>
                    <a:cubicBezTo>
                      <a:pt x="141" y="119"/>
                      <a:pt x="112" y="150"/>
                      <a:pt x="76" y="150"/>
                    </a:cubicBezTo>
                    <a:cubicBezTo>
                      <a:pt x="76" y="150"/>
                      <a:pt x="76" y="150"/>
                      <a:pt x="76" y="150"/>
                    </a:cubicBezTo>
                    <a:cubicBezTo>
                      <a:pt x="52" y="149"/>
                      <a:pt x="31" y="135"/>
                      <a:pt x="20" y="115"/>
                    </a:cubicBezTo>
                    <a:cubicBezTo>
                      <a:pt x="18" y="111"/>
                      <a:pt x="16" y="107"/>
                      <a:pt x="15" y="103"/>
                    </a:cubicBezTo>
                    <a:moveTo>
                      <a:pt x="76" y="0"/>
                    </a:moveTo>
                    <a:cubicBezTo>
                      <a:pt x="69" y="0"/>
                      <a:pt x="62" y="1"/>
                      <a:pt x="56" y="3"/>
                    </a:cubicBezTo>
                    <a:cubicBezTo>
                      <a:pt x="46" y="19"/>
                      <a:pt x="30" y="31"/>
                      <a:pt x="12" y="37"/>
                    </a:cubicBezTo>
                    <a:cubicBezTo>
                      <a:pt x="4" y="49"/>
                      <a:pt x="0" y="64"/>
                      <a:pt x="0" y="80"/>
                    </a:cubicBezTo>
                    <a:cubicBezTo>
                      <a:pt x="0" y="81"/>
                      <a:pt x="0" y="81"/>
                      <a:pt x="0" y="82"/>
                    </a:cubicBezTo>
                    <a:cubicBezTo>
                      <a:pt x="0" y="91"/>
                      <a:pt x="1" y="99"/>
                      <a:pt x="4" y="107"/>
                    </a:cubicBezTo>
                    <a:cubicBezTo>
                      <a:pt x="5" y="112"/>
                      <a:pt x="7" y="116"/>
                      <a:pt x="9" y="120"/>
                    </a:cubicBezTo>
                    <a:cubicBezTo>
                      <a:pt x="13" y="128"/>
                      <a:pt x="18" y="134"/>
                      <a:pt x="24" y="140"/>
                    </a:cubicBezTo>
                    <a:cubicBezTo>
                      <a:pt x="37" y="153"/>
                      <a:pt x="53" y="161"/>
                      <a:pt x="72" y="162"/>
                    </a:cubicBezTo>
                    <a:cubicBezTo>
                      <a:pt x="73" y="162"/>
                      <a:pt x="74" y="162"/>
                      <a:pt x="76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103" y="162"/>
                      <a:pt x="126" y="148"/>
                      <a:pt x="140" y="126"/>
                    </a:cubicBezTo>
                    <a:cubicBezTo>
                      <a:pt x="148" y="114"/>
                      <a:pt x="153" y="99"/>
                      <a:pt x="153" y="83"/>
                    </a:cubicBezTo>
                    <a:cubicBezTo>
                      <a:pt x="153" y="82"/>
                      <a:pt x="153" y="82"/>
                      <a:pt x="153" y="82"/>
                    </a:cubicBezTo>
                    <a:cubicBezTo>
                      <a:pt x="153" y="63"/>
                      <a:pt x="147" y="45"/>
                      <a:pt x="137" y="31"/>
                    </a:cubicBezTo>
                    <a:cubicBezTo>
                      <a:pt x="123" y="12"/>
                      <a:pt x="101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0" name="Freeform 479"/>
              <p:cNvSpPr>
                <a:spLocks noEditPoints="1"/>
              </p:cNvSpPr>
              <p:nvPr/>
            </p:nvSpPr>
            <p:spPr bwMode="auto">
              <a:xfrm>
                <a:off x="6845" y="3332"/>
                <a:ext cx="76" cy="80"/>
              </a:xfrm>
              <a:custGeom>
                <a:avLst/>
                <a:gdLst>
                  <a:gd name="T0" fmla="*/ 77 w 154"/>
                  <a:gd name="T1" fmla="*/ 150 h 163"/>
                  <a:gd name="T2" fmla="*/ 77 w 154"/>
                  <a:gd name="T3" fmla="*/ 150 h 163"/>
                  <a:gd name="T4" fmla="*/ 13 w 154"/>
                  <a:gd name="T5" fmla="*/ 81 h 163"/>
                  <a:gd name="T6" fmla="*/ 77 w 154"/>
                  <a:gd name="T7" fmla="*/ 13 h 163"/>
                  <a:gd name="T8" fmla="*/ 78 w 154"/>
                  <a:gd name="T9" fmla="*/ 13 h 163"/>
                  <a:gd name="T10" fmla="*/ 142 w 154"/>
                  <a:gd name="T11" fmla="*/ 82 h 163"/>
                  <a:gd name="T12" fmla="*/ 77 w 154"/>
                  <a:gd name="T13" fmla="*/ 150 h 163"/>
                  <a:gd name="T14" fmla="*/ 78 w 154"/>
                  <a:gd name="T15" fmla="*/ 0 h 163"/>
                  <a:gd name="T16" fmla="*/ 30 w 154"/>
                  <a:gd name="T17" fmla="*/ 18 h 163"/>
                  <a:gd name="T18" fmla="*/ 1 w 154"/>
                  <a:gd name="T19" fmla="*/ 73 h 163"/>
                  <a:gd name="T20" fmla="*/ 1 w 154"/>
                  <a:gd name="T21" fmla="*/ 81 h 163"/>
                  <a:gd name="T22" fmla="*/ 77 w 154"/>
                  <a:gd name="T23" fmla="*/ 163 h 163"/>
                  <a:gd name="T24" fmla="*/ 78 w 154"/>
                  <a:gd name="T25" fmla="*/ 163 h 163"/>
                  <a:gd name="T26" fmla="*/ 98 w 154"/>
                  <a:gd name="T27" fmla="*/ 160 h 163"/>
                  <a:gd name="T28" fmla="*/ 142 w 154"/>
                  <a:gd name="T29" fmla="*/ 126 h 163"/>
                  <a:gd name="T30" fmla="*/ 154 w 154"/>
                  <a:gd name="T31" fmla="*/ 82 h 163"/>
                  <a:gd name="T32" fmla="*/ 154 w 154"/>
                  <a:gd name="T33" fmla="*/ 72 h 163"/>
                  <a:gd name="T34" fmla="*/ 118 w 154"/>
                  <a:gd name="T35" fmla="*/ 13 h 163"/>
                  <a:gd name="T36" fmla="*/ 78 w 154"/>
                  <a:gd name="T37" fmla="*/ 0 h 163"/>
                  <a:gd name="T38" fmla="*/ 78 w 154"/>
                  <a:gd name="T39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63">
                    <a:moveTo>
                      <a:pt x="77" y="150"/>
                    </a:moveTo>
                    <a:cubicBezTo>
                      <a:pt x="77" y="150"/>
                      <a:pt x="77" y="150"/>
                      <a:pt x="77" y="150"/>
                    </a:cubicBezTo>
                    <a:cubicBezTo>
                      <a:pt x="41" y="150"/>
                      <a:pt x="12" y="119"/>
                      <a:pt x="13" y="81"/>
                    </a:cubicBezTo>
                    <a:cubicBezTo>
                      <a:pt x="13" y="43"/>
                      <a:pt x="42" y="13"/>
                      <a:pt x="77" y="13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114" y="13"/>
                      <a:pt x="143" y="44"/>
                      <a:pt x="142" y="82"/>
                    </a:cubicBezTo>
                    <a:cubicBezTo>
                      <a:pt x="142" y="120"/>
                      <a:pt x="113" y="150"/>
                      <a:pt x="77" y="150"/>
                    </a:cubicBezTo>
                    <a:moveTo>
                      <a:pt x="78" y="0"/>
                    </a:moveTo>
                    <a:cubicBezTo>
                      <a:pt x="60" y="0"/>
                      <a:pt x="43" y="7"/>
                      <a:pt x="30" y="18"/>
                    </a:cubicBezTo>
                    <a:cubicBezTo>
                      <a:pt x="14" y="31"/>
                      <a:pt x="3" y="51"/>
                      <a:pt x="1" y="73"/>
                    </a:cubicBezTo>
                    <a:cubicBezTo>
                      <a:pt x="1" y="76"/>
                      <a:pt x="1" y="78"/>
                      <a:pt x="1" y="81"/>
                    </a:cubicBezTo>
                    <a:cubicBezTo>
                      <a:pt x="0" y="126"/>
                      <a:pt x="35" y="162"/>
                      <a:pt x="77" y="163"/>
                    </a:cubicBezTo>
                    <a:cubicBezTo>
                      <a:pt x="77" y="163"/>
                      <a:pt x="77" y="163"/>
                      <a:pt x="78" y="163"/>
                    </a:cubicBezTo>
                    <a:cubicBezTo>
                      <a:pt x="85" y="163"/>
                      <a:pt x="92" y="162"/>
                      <a:pt x="98" y="160"/>
                    </a:cubicBezTo>
                    <a:cubicBezTo>
                      <a:pt x="116" y="154"/>
                      <a:pt x="132" y="142"/>
                      <a:pt x="142" y="126"/>
                    </a:cubicBezTo>
                    <a:cubicBezTo>
                      <a:pt x="149" y="113"/>
                      <a:pt x="154" y="98"/>
                      <a:pt x="154" y="82"/>
                    </a:cubicBezTo>
                    <a:cubicBezTo>
                      <a:pt x="154" y="79"/>
                      <a:pt x="154" y="76"/>
                      <a:pt x="154" y="72"/>
                    </a:cubicBezTo>
                    <a:cubicBezTo>
                      <a:pt x="151" y="47"/>
                      <a:pt x="138" y="26"/>
                      <a:pt x="118" y="13"/>
                    </a:cubicBezTo>
                    <a:cubicBezTo>
                      <a:pt x="107" y="5"/>
                      <a:pt x="93" y="1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1" name="Freeform 480"/>
              <p:cNvSpPr>
                <a:spLocks noEditPoints="1"/>
              </p:cNvSpPr>
              <p:nvPr/>
            </p:nvSpPr>
            <p:spPr bwMode="auto">
              <a:xfrm>
                <a:off x="7364" y="3294"/>
                <a:ext cx="83" cy="92"/>
              </a:xfrm>
              <a:custGeom>
                <a:avLst/>
                <a:gdLst>
                  <a:gd name="T0" fmla="*/ 85 w 169"/>
                  <a:gd name="T1" fmla="*/ 173 h 188"/>
                  <a:gd name="T2" fmla="*/ 84 w 169"/>
                  <a:gd name="T3" fmla="*/ 173 h 188"/>
                  <a:gd name="T4" fmla="*/ 13 w 169"/>
                  <a:gd name="T5" fmla="*/ 93 h 188"/>
                  <a:gd name="T6" fmla="*/ 85 w 169"/>
                  <a:gd name="T7" fmla="*/ 14 h 188"/>
                  <a:gd name="T8" fmla="*/ 85 w 169"/>
                  <a:gd name="T9" fmla="*/ 14 h 188"/>
                  <a:gd name="T10" fmla="*/ 156 w 169"/>
                  <a:gd name="T11" fmla="*/ 94 h 188"/>
                  <a:gd name="T12" fmla="*/ 85 w 169"/>
                  <a:gd name="T13" fmla="*/ 173 h 188"/>
                  <a:gd name="T14" fmla="*/ 85 w 169"/>
                  <a:gd name="T15" fmla="*/ 0 h 188"/>
                  <a:gd name="T16" fmla="*/ 0 w 169"/>
                  <a:gd name="T17" fmla="*/ 93 h 188"/>
                  <a:gd name="T18" fmla="*/ 6 w 169"/>
                  <a:gd name="T19" fmla="*/ 127 h 188"/>
                  <a:gd name="T20" fmla="*/ 51 w 169"/>
                  <a:gd name="T21" fmla="*/ 180 h 188"/>
                  <a:gd name="T22" fmla="*/ 84 w 169"/>
                  <a:gd name="T23" fmla="*/ 188 h 188"/>
                  <a:gd name="T24" fmla="*/ 85 w 169"/>
                  <a:gd name="T25" fmla="*/ 188 h 188"/>
                  <a:gd name="T26" fmla="*/ 169 w 169"/>
                  <a:gd name="T27" fmla="*/ 97 h 188"/>
                  <a:gd name="T28" fmla="*/ 169 w 169"/>
                  <a:gd name="T29" fmla="*/ 95 h 188"/>
                  <a:gd name="T30" fmla="*/ 162 w 169"/>
                  <a:gd name="T31" fmla="*/ 58 h 188"/>
                  <a:gd name="T32" fmla="*/ 129 w 169"/>
                  <a:gd name="T33" fmla="*/ 14 h 188"/>
                  <a:gd name="T34" fmla="*/ 100 w 169"/>
                  <a:gd name="T35" fmla="*/ 1 h 188"/>
                  <a:gd name="T36" fmla="*/ 85 w 169"/>
                  <a:gd name="T37" fmla="*/ 0 h 188"/>
                  <a:gd name="T38" fmla="*/ 85 w 169"/>
                  <a:gd name="T39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9" h="188">
                    <a:moveTo>
                      <a:pt x="85" y="173"/>
                    </a:moveTo>
                    <a:cubicBezTo>
                      <a:pt x="84" y="173"/>
                      <a:pt x="84" y="173"/>
                      <a:pt x="84" y="173"/>
                    </a:cubicBezTo>
                    <a:cubicBezTo>
                      <a:pt x="45" y="173"/>
                      <a:pt x="13" y="137"/>
                      <a:pt x="13" y="93"/>
                    </a:cubicBezTo>
                    <a:cubicBezTo>
                      <a:pt x="14" y="50"/>
                      <a:pt x="46" y="14"/>
                      <a:pt x="85" y="14"/>
                    </a:cubicBezTo>
                    <a:cubicBezTo>
                      <a:pt x="85" y="14"/>
                      <a:pt x="85" y="14"/>
                      <a:pt x="85" y="14"/>
                    </a:cubicBezTo>
                    <a:cubicBezTo>
                      <a:pt x="124" y="15"/>
                      <a:pt x="156" y="51"/>
                      <a:pt x="156" y="94"/>
                    </a:cubicBezTo>
                    <a:cubicBezTo>
                      <a:pt x="156" y="138"/>
                      <a:pt x="124" y="173"/>
                      <a:pt x="85" y="173"/>
                    </a:cubicBezTo>
                    <a:moveTo>
                      <a:pt x="85" y="0"/>
                    </a:moveTo>
                    <a:cubicBezTo>
                      <a:pt x="39" y="0"/>
                      <a:pt x="1" y="42"/>
                      <a:pt x="0" y="93"/>
                    </a:cubicBezTo>
                    <a:cubicBezTo>
                      <a:pt x="0" y="105"/>
                      <a:pt x="2" y="117"/>
                      <a:pt x="6" y="127"/>
                    </a:cubicBezTo>
                    <a:cubicBezTo>
                      <a:pt x="14" y="151"/>
                      <a:pt x="30" y="170"/>
                      <a:pt x="51" y="180"/>
                    </a:cubicBezTo>
                    <a:cubicBezTo>
                      <a:pt x="61" y="185"/>
                      <a:pt x="72" y="188"/>
                      <a:pt x="84" y="188"/>
                    </a:cubicBezTo>
                    <a:cubicBezTo>
                      <a:pt x="84" y="188"/>
                      <a:pt x="84" y="188"/>
                      <a:pt x="85" y="188"/>
                    </a:cubicBezTo>
                    <a:cubicBezTo>
                      <a:pt x="130" y="188"/>
                      <a:pt x="167" y="147"/>
                      <a:pt x="169" y="97"/>
                    </a:cubicBezTo>
                    <a:cubicBezTo>
                      <a:pt x="169" y="96"/>
                      <a:pt x="169" y="95"/>
                      <a:pt x="169" y="95"/>
                    </a:cubicBezTo>
                    <a:cubicBezTo>
                      <a:pt x="169" y="82"/>
                      <a:pt x="167" y="69"/>
                      <a:pt x="162" y="58"/>
                    </a:cubicBezTo>
                    <a:cubicBezTo>
                      <a:pt x="156" y="40"/>
                      <a:pt x="144" y="25"/>
                      <a:pt x="129" y="14"/>
                    </a:cubicBezTo>
                    <a:cubicBezTo>
                      <a:pt x="120" y="8"/>
                      <a:pt x="110" y="4"/>
                      <a:pt x="100" y="1"/>
                    </a:cubicBezTo>
                    <a:cubicBezTo>
                      <a:pt x="95" y="0"/>
                      <a:pt x="90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2" name="Freeform 481"/>
              <p:cNvSpPr/>
              <p:nvPr/>
            </p:nvSpPr>
            <p:spPr bwMode="auto">
              <a:xfrm>
                <a:off x="7017" y="3424"/>
                <a:ext cx="56" cy="47"/>
              </a:xfrm>
              <a:custGeom>
                <a:avLst/>
                <a:gdLst>
                  <a:gd name="T0" fmla="*/ 13 w 113"/>
                  <a:gd name="T1" fmla="*/ 0 h 95"/>
                  <a:gd name="T2" fmla="*/ 5 w 113"/>
                  <a:gd name="T3" fmla="*/ 5 h 95"/>
                  <a:gd name="T4" fmla="*/ 0 w 113"/>
                  <a:gd name="T5" fmla="*/ 10 h 95"/>
                  <a:gd name="T6" fmla="*/ 0 w 113"/>
                  <a:gd name="T7" fmla="*/ 13 h 95"/>
                  <a:gd name="T8" fmla="*/ 0 w 113"/>
                  <a:gd name="T9" fmla="*/ 14 h 95"/>
                  <a:gd name="T10" fmla="*/ 1 w 113"/>
                  <a:gd name="T11" fmla="*/ 30 h 95"/>
                  <a:gd name="T12" fmla="*/ 9 w 113"/>
                  <a:gd name="T13" fmla="*/ 53 h 95"/>
                  <a:gd name="T14" fmla="*/ 39 w 113"/>
                  <a:gd name="T15" fmla="*/ 84 h 95"/>
                  <a:gd name="T16" fmla="*/ 76 w 113"/>
                  <a:gd name="T17" fmla="*/ 95 h 95"/>
                  <a:gd name="T18" fmla="*/ 76 w 113"/>
                  <a:gd name="T19" fmla="*/ 95 h 95"/>
                  <a:gd name="T20" fmla="*/ 105 w 113"/>
                  <a:gd name="T21" fmla="*/ 89 h 95"/>
                  <a:gd name="T22" fmla="*/ 113 w 113"/>
                  <a:gd name="T23" fmla="*/ 84 h 95"/>
                  <a:gd name="T24" fmla="*/ 111 w 113"/>
                  <a:gd name="T25" fmla="*/ 72 h 95"/>
                  <a:gd name="T26" fmla="*/ 103 w 113"/>
                  <a:gd name="T27" fmla="*/ 76 h 95"/>
                  <a:gd name="T28" fmla="*/ 77 w 113"/>
                  <a:gd name="T29" fmla="*/ 82 h 95"/>
                  <a:gd name="T30" fmla="*/ 76 w 113"/>
                  <a:gd name="T31" fmla="*/ 82 h 95"/>
                  <a:gd name="T32" fmla="*/ 12 w 113"/>
                  <a:gd name="T33" fmla="*/ 18 h 95"/>
                  <a:gd name="T34" fmla="*/ 11 w 113"/>
                  <a:gd name="T35" fmla="*/ 13 h 95"/>
                  <a:gd name="T36" fmla="*/ 13 w 113"/>
                  <a:gd name="T37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3" h="95">
                    <a:moveTo>
                      <a:pt x="13" y="0"/>
                    </a:moveTo>
                    <a:cubicBezTo>
                      <a:pt x="10" y="2"/>
                      <a:pt x="8" y="3"/>
                      <a:pt x="5" y="5"/>
                    </a:cubicBezTo>
                    <a:cubicBezTo>
                      <a:pt x="4" y="7"/>
                      <a:pt x="2" y="8"/>
                      <a:pt x="0" y="10"/>
                    </a:cubicBezTo>
                    <a:cubicBezTo>
                      <a:pt x="0" y="11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0" y="19"/>
                      <a:pt x="0" y="25"/>
                      <a:pt x="1" y="30"/>
                    </a:cubicBezTo>
                    <a:cubicBezTo>
                      <a:pt x="3" y="38"/>
                      <a:pt x="6" y="46"/>
                      <a:pt x="9" y="53"/>
                    </a:cubicBezTo>
                    <a:cubicBezTo>
                      <a:pt x="16" y="66"/>
                      <a:pt x="26" y="77"/>
                      <a:pt x="39" y="84"/>
                    </a:cubicBezTo>
                    <a:cubicBezTo>
                      <a:pt x="50" y="91"/>
                      <a:pt x="62" y="94"/>
                      <a:pt x="76" y="95"/>
                    </a:cubicBezTo>
                    <a:cubicBezTo>
                      <a:pt x="76" y="95"/>
                      <a:pt x="76" y="95"/>
                      <a:pt x="76" y="95"/>
                    </a:cubicBezTo>
                    <a:cubicBezTo>
                      <a:pt x="86" y="95"/>
                      <a:pt x="96" y="92"/>
                      <a:pt x="105" y="89"/>
                    </a:cubicBezTo>
                    <a:cubicBezTo>
                      <a:pt x="108" y="87"/>
                      <a:pt x="111" y="86"/>
                      <a:pt x="113" y="84"/>
                    </a:cubicBezTo>
                    <a:cubicBezTo>
                      <a:pt x="112" y="80"/>
                      <a:pt x="111" y="76"/>
                      <a:pt x="111" y="72"/>
                    </a:cubicBezTo>
                    <a:cubicBezTo>
                      <a:pt x="108" y="73"/>
                      <a:pt x="105" y="75"/>
                      <a:pt x="103" y="76"/>
                    </a:cubicBezTo>
                    <a:cubicBezTo>
                      <a:pt x="95" y="80"/>
                      <a:pt x="86" y="82"/>
                      <a:pt x="77" y="82"/>
                    </a:cubicBezTo>
                    <a:cubicBezTo>
                      <a:pt x="76" y="82"/>
                      <a:pt x="76" y="82"/>
                      <a:pt x="76" y="82"/>
                    </a:cubicBezTo>
                    <a:cubicBezTo>
                      <a:pt x="42" y="82"/>
                      <a:pt x="14" y="53"/>
                      <a:pt x="12" y="18"/>
                    </a:cubicBezTo>
                    <a:cubicBezTo>
                      <a:pt x="11" y="16"/>
                      <a:pt x="11" y="15"/>
                      <a:pt x="11" y="13"/>
                    </a:cubicBezTo>
                    <a:cubicBezTo>
                      <a:pt x="11" y="8"/>
                      <a:pt x="12" y="4"/>
                      <a:pt x="1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3" name="Freeform 482"/>
              <p:cNvSpPr>
                <a:spLocks noEditPoints="1"/>
              </p:cNvSpPr>
              <p:nvPr/>
            </p:nvSpPr>
            <p:spPr bwMode="auto">
              <a:xfrm>
                <a:off x="7171" y="3848"/>
                <a:ext cx="76" cy="87"/>
              </a:xfrm>
              <a:custGeom>
                <a:avLst/>
                <a:gdLst>
                  <a:gd name="T0" fmla="*/ 14 w 154"/>
                  <a:gd name="T1" fmla="*/ 68 h 176"/>
                  <a:gd name="T2" fmla="*/ 77 w 154"/>
                  <a:gd name="T3" fmla="*/ 13 h 176"/>
                  <a:gd name="T4" fmla="*/ 78 w 154"/>
                  <a:gd name="T5" fmla="*/ 13 h 176"/>
                  <a:gd name="T6" fmla="*/ 142 w 154"/>
                  <a:gd name="T7" fmla="*/ 89 h 176"/>
                  <a:gd name="T8" fmla="*/ 77 w 154"/>
                  <a:gd name="T9" fmla="*/ 163 h 176"/>
                  <a:gd name="T10" fmla="*/ 76 w 154"/>
                  <a:gd name="T11" fmla="*/ 163 h 176"/>
                  <a:gd name="T12" fmla="*/ 13 w 154"/>
                  <a:gd name="T13" fmla="*/ 99 h 176"/>
                  <a:gd name="T14" fmla="*/ 12 w 154"/>
                  <a:gd name="T15" fmla="*/ 87 h 176"/>
                  <a:gd name="T16" fmla="*/ 14 w 154"/>
                  <a:gd name="T17" fmla="*/ 68 h 176"/>
                  <a:gd name="T18" fmla="*/ 77 w 154"/>
                  <a:gd name="T19" fmla="*/ 0 h 176"/>
                  <a:gd name="T20" fmla="*/ 9 w 154"/>
                  <a:gd name="T21" fmla="*/ 47 h 176"/>
                  <a:gd name="T22" fmla="*/ 2 w 154"/>
                  <a:gd name="T23" fmla="*/ 67 h 176"/>
                  <a:gd name="T24" fmla="*/ 0 w 154"/>
                  <a:gd name="T25" fmla="*/ 87 h 176"/>
                  <a:gd name="T26" fmla="*/ 1 w 154"/>
                  <a:gd name="T27" fmla="*/ 98 h 176"/>
                  <a:gd name="T28" fmla="*/ 5 w 154"/>
                  <a:gd name="T29" fmla="*/ 119 h 176"/>
                  <a:gd name="T30" fmla="*/ 56 w 154"/>
                  <a:gd name="T31" fmla="*/ 173 h 176"/>
                  <a:gd name="T32" fmla="*/ 68 w 154"/>
                  <a:gd name="T33" fmla="*/ 176 h 176"/>
                  <a:gd name="T34" fmla="*/ 76 w 154"/>
                  <a:gd name="T35" fmla="*/ 176 h 176"/>
                  <a:gd name="T36" fmla="*/ 77 w 154"/>
                  <a:gd name="T37" fmla="*/ 176 h 176"/>
                  <a:gd name="T38" fmla="*/ 106 w 154"/>
                  <a:gd name="T39" fmla="*/ 170 h 176"/>
                  <a:gd name="T40" fmla="*/ 124 w 154"/>
                  <a:gd name="T41" fmla="*/ 158 h 176"/>
                  <a:gd name="T42" fmla="*/ 154 w 154"/>
                  <a:gd name="T43" fmla="*/ 89 h 176"/>
                  <a:gd name="T44" fmla="*/ 98 w 154"/>
                  <a:gd name="T45" fmla="*/ 3 h 176"/>
                  <a:gd name="T46" fmla="*/ 79 w 154"/>
                  <a:gd name="T47" fmla="*/ 0 h 176"/>
                  <a:gd name="T48" fmla="*/ 78 w 154"/>
                  <a:gd name="T49" fmla="*/ 0 h 176"/>
                  <a:gd name="T50" fmla="*/ 77 w 154"/>
                  <a:gd name="T51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76">
                    <a:moveTo>
                      <a:pt x="14" y="68"/>
                    </a:moveTo>
                    <a:cubicBezTo>
                      <a:pt x="22" y="37"/>
                      <a:pt x="47" y="13"/>
                      <a:pt x="77" y="13"/>
                    </a:cubicBezTo>
                    <a:cubicBezTo>
                      <a:pt x="77" y="13"/>
                      <a:pt x="77" y="13"/>
                      <a:pt x="78" y="13"/>
                    </a:cubicBezTo>
                    <a:cubicBezTo>
                      <a:pt x="113" y="14"/>
                      <a:pt x="142" y="48"/>
                      <a:pt x="142" y="89"/>
                    </a:cubicBezTo>
                    <a:cubicBezTo>
                      <a:pt x="142" y="130"/>
                      <a:pt x="112" y="163"/>
                      <a:pt x="77" y="163"/>
                    </a:cubicBezTo>
                    <a:cubicBezTo>
                      <a:pt x="77" y="163"/>
                      <a:pt x="77" y="163"/>
                      <a:pt x="76" y="163"/>
                    </a:cubicBezTo>
                    <a:cubicBezTo>
                      <a:pt x="44" y="163"/>
                      <a:pt x="17" y="135"/>
                      <a:pt x="13" y="99"/>
                    </a:cubicBezTo>
                    <a:cubicBezTo>
                      <a:pt x="12" y="95"/>
                      <a:pt x="12" y="91"/>
                      <a:pt x="12" y="87"/>
                    </a:cubicBezTo>
                    <a:cubicBezTo>
                      <a:pt x="12" y="81"/>
                      <a:pt x="13" y="74"/>
                      <a:pt x="14" y="68"/>
                    </a:cubicBezTo>
                    <a:moveTo>
                      <a:pt x="77" y="0"/>
                    </a:moveTo>
                    <a:cubicBezTo>
                      <a:pt x="48" y="0"/>
                      <a:pt x="22" y="19"/>
                      <a:pt x="9" y="47"/>
                    </a:cubicBezTo>
                    <a:cubicBezTo>
                      <a:pt x="6" y="53"/>
                      <a:pt x="4" y="60"/>
                      <a:pt x="2" y="67"/>
                    </a:cubicBezTo>
                    <a:cubicBezTo>
                      <a:pt x="1" y="74"/>
                      <a:pt x="0" y="80"/>
                      <a:pt x="0" y="87"/>
                    </a:cubicBezTo>
                    <a:cubicBezTo>
                      <a:pt x="0" y="91"/>
                      <a:pt x="0" y="94"/>
                      <a:pt x="1" y="98"/>
                    </a:cubicBezTo>
                    <a:cubicBezTo>
                      <a:pt x="1" y="105"/>
                      <a:pt x="3" y="112"/>
                      <a:pt x="5" y="119"/>
                    </a:cubicBezTo>
                    <a:cubicBezTo>
                      <a:pt x="13" y="145"/>
                      <a:pt x="32" y="165"/>
                      <a:pt x="56" y="173"/>
                    </a:cubicBezTo>
                    <a:cubicBezTo>
                      <a:pt x="60" y="174"/>
                      <a:pt x="64" y="175"/>
                      <a:pt x="68" y="176"/>
                    </a:cubicBezTo>
                    <a:cubicBezTo>
                      <a:pt x="71" y="176"/>
                      <a:pt x="73" y="176"/>
                      <a:pt x="76" y="176"/>
                    </a:cubicBezTo>
                    <a:cubicBezTo>
                      <a:pt x="76" y="176"/>
                      <a:pt x="77" y="176"/>
                      <a:pt x="77" y="176"/>
                    </a:cubicBezTo>
                    <a:cubicBezTo>
                      <a:pt x="87" y="176"/>
                      <a:pt x="97" y="174"/>
                      <a:pt x="106" y="170"/>
                    </a:cubicBezTo>
                    <a:cubicBezTo>
                      <a:pt x="113" y="167"/>
                      <a:pt x="118" y="163"/>
                      <a:pt x="124" y="158"/>
                    </a:cubicBezTo>
                    <a:cubicBezTo>
                      <a:pt x="142" y="142"/>
                      <a:pt x="154" y="117"/>
                      <a:pt x="154" y="89"/>
                    </a:cubicBezTo>
                    <a:cubicBezTo>
                      <a:pt x="154" y="48"/>
                      <a:pt x="130" y="13"/>
                      <a:pt x="98" y="3"/>
                    </a:cubicBezTo>
                    <a:cubicBezTo>
                      <a:pt x="92" y="1"/>
                      <a:pt x="85" y="0"/>
                      <a:pt x="79" y="0"/>
                    </a:cubicBezTo>
                    <a:cubicBezTo>
                      <a:pt x="79" y="0"/>
                      <a:pt x="78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4" name="Freeform 483"/>
              <p:cNvSpPr/>
              <p:nvPr/>
            </p:nvSpPr>
            <p:spPr bwMode="auto">
              <a:xfrm>
                <a:off x="6703" y="3729"/>
                <a:ext cx="46" cy="77"/>
              </a:xfrm>
              <a:custGeom>
                <a:avLst/>
                <a:gdLst>
                  <a:gd name="T0" fmla="*/ 48 w 92"/>
                  <a:gd name="T1" fmla="*/ 0 h 157"/>
                  <a:gd name="T2" fmla="*/ 43 w 92"/>
                  <a:gd name="T3" fmla="*/ 3 h 157"/>
                  <a:gd name="T4" fmla="*/ 7 w 92"/>
                  <a:gd name="T5" fmla="*/ 41 h 157"/>
                  <a:gd name="T6" fmla="*/ 7 w 92"/>
                  <a:gd name="T7" fmla="*/ 53 h 157"/>
                  <a:gd name="T8" fmla="*/ 0 w 92"/>
                  <a:gd name="T9" fmla="*/ 87 h 157"/>
                  <a:gd name="T10" fmla="*/ 11 w 92"/>
                  <a:gd name="T11" fmla="*/ 120 h 157"/>
                  <a:gd name="T12" fmla="*/ 48 w 92"/>
                  <a:gd name="T13" fmla="*/ 151 h 157"/>
                  <a:gd name="T14" fmla="*/ 75 w 92"/>
                  <a:gd name="T15" fmla="*/ 157 h 157"/>
                  <a:gd name="T16" fmla="*/ 76 w 92"/>
                  <a:gd name="T17" fmla="*/ 157 h 157"/>
                  <a:gd name="T18" fmla="*/ 84 w 92"/>
                  <a:gd name="T19" fmla="*/ 157 h 157"/>
                  <a:gd name="T20" fmla="*/ 92 w 92"/>
                  <a:gd name="T21" fmla="*/ 155 h 157"/>
                  <a:gd name="T22" fmla="*/ 90 w 92"/>
                  <a:gd name="T23" fmla="*/ 143 h 157"/>
                  <a:gd name="T24" fmla="*/ 81 w 92"/>
                  <a:gd name="T25" fmla="*/ 144 h 157"/>
                  <a:gd name="T26" fmla="*/ 76 w 92"/>
                  <a:gd name="T27" fmla="*/ 145 h 157"/>
                  <a:gd name="T28" fmla="*/ 75 w 92"/>
                  <a:gd name="T29" fmla="*/ 145 h 157"/>
                  <a:gd name="T30" fmla="*/ 11 w 92"/>
                  <a:gd name="T31" fmla="*/ 75 h 157"/>
                  <a:gd name="T32" fmla="*/ 47 w 92"/>
                  <a:gd name="T33" fmla="*/ 15 h 157"/>
                  <a:gd name="T34" fmla="*/ 51 w 92"/>
                  <a:gd name="T35" fmla="*/ 13 h 157"/>
                  <a:gd name="T36" fmla="*/ 48 w 92"/>
                  <a:gd name="T37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2" h="157">
                    <a:moveTo>
                      <a:pt x="48" y="0"/>
                    </a:moveTo>
                    <a:cubicBezTo>
                      <a:pt x="47" y="1"/>
                      <a:pt x="45" y="2"/>
                      <a:pt x="43" y="3"/>
                    </a:cubicBezTo>
                    <a:cubicBezTo>
                      <a:pt x="27" y="11"/>
                      <a:pt x="14" y="24"/>
                      <a:pt x="7" y="41"/>
                    </a:cubicBezTo>
                    <a:cubicBezTo>
                      <a:pt x="7" y="45"/>
                      <a:pt x="7" y="49"/>
                      <a:pt x="7" y="53"/>
                    </a:cubicBezTo>
                    <a:cubicBezTo>
                      <a:pt x="7" y="65"/>
                      <a:pt x="5" y="76"/>
                      <a:pt x="0" y="87"/>
                    </a:cubicBezTo>
                    <a:cubicBezTo>
                      <a:pt x="1" y="99"/>
                      <a:pt x="5" y="110"/>
                      <a:pt x="11" y="120"/>
                    </a:cubicBezTo>
                    <a:cubicBezTo>
                      <a:pt x="20" y="134"/>
                      <a:pt x="33" y="145"/>
                      <a:pt x="48" y="151"/>
                    </a:cubicBezTo>
                    <a:cubicBezTo>
                      <a:pt x="56" y="155"/>
                      <a:pt x="65" y="157"/>
                      <a:pt x="75" y="157"/>
                    </a:cubicBezTo>
                    <a:cubicBezTo>
                      <a:pt x="75" y="157"/>
                      <a:pt x="76" y="157"/>
                      <a:pt x="76" y="157"/>
                    </a:cubicBezTo>
                    <a:cubicBezTo>
                      <a:pt x="78" y="157"/>
                      <a:pt x="81" y="157"/>
                      <a:pt x="84" y="157"/>
                    </a:cubicBezTo>
                    <a:cubicBezTo>
                      <a:pt x="87" y="156"/>
                      <a:pt x="89" y="156"/>
                      <a:pt x="92" y="155"/>
                    </a:cubicBezTo>
                    <a:cubicBezTo>
                      <a:pt x="92" y="151"/>
                      <a:pt x="91" y="147"/>
                      <a:pt x="90" y="143"/>
                    </a:cubicBezTo>
                    <a:cubicBezTo>
                      <a:pt x="87" y="144"/>
                      <a:pt x="85" y="144"/>
                      <a:pt x="81" y="144"/>
                    </a:cubicBezTo>
                    <a:cubicBezTo>
                      <a:pt x="80" y="145"/>
                      <a:pt x="78" y="145"/>
                      <a:pt x="76" y="145"/>
                    </a:cubicBezTo>
                    <a:cubicBezTo>
                      <a:pt x="76" y="145"/>
                      <a:pt x="76" y="145"/>
                      <a:pt x="75" y="145"/>
                    </a:cubicBezTo>
                    <a:cubicBezTo>
                      <a:pt x="40" y="144"/>
                      <a:pt x="11" y="113"/>
                      <a:pt x="11" y="75"/>
                    </a:cubicBezTo>
                    <a:cubicBezTo>
                      <a:pt x="11" y="49"/>
                      <a:pt x="26" y="26"/>
                      <a:pt x="47" y="15"/>
                    </a:cubicBezTo>
                    <a:cubicBezTo>
                      <a:pt x="48" y="14"/>
                      <a:pt x="50" y="13"/>
                      <a:pt x="51" y="13"/>
                    </a:cubicBezTo>
                    <a:cubicBezTo>
                      <a:pt x="50" y="9"/>
                      <a:pt x="49" y="5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5" name="Freeform 484"/>
              <p:cNvSpPr>
                <a:spLocks noEditPoints="1"/>
              </p:cNvSpPr>
              <p:nvPr/>
            </p:nvSpPr>
            <p:spPr bwMode="auto">
              <a:xfrm>
                <a:off x="6631" y="3714"/>
                <a:ext cx="76" cy="80"/>
              </a:xfrm>
              <a:custGeom>
                <a:avLst/>
                <a:gdLst>
                  <a:gd name="T0" fmla="*/ 77 w 153"/>
                  <a:gd name="T1" fmla="*/ 149 h 162"/>
                  <a:gd name="T2" fmla="*/ 76 w 153"/>
                  <a:gd name="T3" fmla="*/ 149 h 162"/>
                  <a:gd name="T4" fmla="*/ 12 w 153"/>
                  <a:gd name="T5" fmla="*/ 80 h 162"/>
                  <a:gd name="T6" fmla="*/ 77 w 153"/>
                  <a:gd name="T7" fmla="*/ 12 h 162"/>
                  <a:gd name="T8" fmla="*/ 77 w 153"/>
                  <a:gd name="T9" fmla="*/ 12 h 162"/>
                  <a:gd name="T10" fmla="*/ 142 w 153"/>
                  <a:gd name="T11" fmla="*/ 82 h 162"/>
                  <a:gd name="T12" fmla="*/ 77 w 153"/>
                  <a:gd name="T13" fmla="*/ 149 h 162"/>
                  <a:gd name="T14" fmla="*/ 77 w 153"/>
                  <a:gd name="T15" fmla="*/ 0 h 162"/>
                  <a:gd name="T16" fmla="*/ 28 w 153"/>
                  <a:gd name="T17" fmla="*/ 18 h 162"/>
                  <a:gd name="T18" fmla="*/ 2 w 153"/>
                  <a:gd name="T19" fmla="*/ 62 h 162"/>
                  <a:gd name="T20" fmla="*/ 0 w 153"/>
                  <a:gd name="T21" fmla="*/ 80 h 162"/>
                  <a:gd name="T22" fmla="*/ 76 w 153"/>
                  <a:gd name="T23" fmla="*/ 162 h 162"/>
                  <a:gd name="T24" fmla="*/ 77 w 153"/>
                  <a:gd name="T25" fmla="*/ 162 h 162"/>
                  <a:gd name="T26" fmla="*/ 80 w 153"/>
                  <a:gd name="T27" fmla="*/ 162 h 162"/>
                  <a:gd name="T28" fmla="*/ 126 w 153"/>
                  <a:gd name="T29" fmla="*/ 143 h 162"/>
                  <a:gd name="T30" fmla="*/ 146 w 153"/>
                  <a:gd name="T31" fmla="*/ 116 h 162"/>
                  <a:gd name="T32" fmla="*/ 153 w 153"/>
                  <a:gd name="T33" fmla="*/ 82 h 162"/>
                  <a:gd name="T34" fmla="*/ 153 w 153"/>
                  <a:gd name="T35" fmla="*/ 70 h 162"/>
                  <a:gd name="T36" fmla="*/ 136 w 153"/>
                  <a:gd name="T37" fmla="*/ 30 h 162"/>
                  <a:gd name="T38" fmla="*/ 97 w 153"/>
                  <a:gd name="T39" fmla="*/ 3 h 162"/>
                  <a:gd name="T40" fmla="*/ 77 w 153"/>
                  <a:gd name="T41" fmla="*/ 0 h 162"/>
                  <a:gd name="T42" fmla="*/ 77 w 153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3" h="162">
                    <a:moveTo>
                      <a:pt x="77" y="149"/>
                    </a:moveTo>
                    <a:cubicBezTo>
                      <a:pt x="76" y="149"/>
                      <a:pt x="76" y="149"/>
                      <a:pt x="76" y="149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19"/>
                      <a:pt x="112" y="149"/>
                      <a:pt x="77" y="149"/>
                    </a:cubicBezTo>
                    <a:moveTo>
                      <a:pt x="77" y="0"/>
                    </a:moveTo>
                    <a:cubicBezTo>
                      <a:pt x="58" y="0"/>
                      <a:pt x="42" y="7"/>
                      <a:pt x="28" y="18"/>
                    </a:cubicBezTo>
                    <a:cubicBezTo>
                      <a:pt x="16" y="29"/>
                      <a:pt x="6" y="44"/>
                      <a:pt x="2" y="62"/>
                    </a:cubicBezTo>
                    <a:cubicBezTo>
                      <a:pt x="1" y="68"/>
                      <a:pt x="0" y="74"/>
                      <a:pt x="0" y="80"/>
                    </a:cubicBezTo>
                    <a:cubicBezTo>
                      <a:pt x="0" y="125"/>
                      <a:pt x="34" y="161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78" y="162"/>
                      <a:pt x="79" y="162"/>
                      <a:pt x="80" y="162"/>
                    </a:cubicBezTo>
                    <a:cubicBezTo>
                      <a:pt x="97" y="161"/>
                      <a:pt x="113" y="154"/>
                      <a:pt x="126" y="143"/>
                    </a:cubicBezTo>
                    <a:cubicBezTo>
                      <a:pt x="134" y="136"/>
                      <a:pt x="141" y="126"/>
                      <a:pt x="146" y="116"/>
                    </a:cubicBezTo>
                    <a:cubicBezTo>
                      <a:pt x="151" y="105"/>
                      <a:pt x="153" y="94"/>
                      <a:pt x="153" y="82"/>
                    </a:cubicBezTo>
                    <a:cubicBezTo>
                      <a:pt x="153" y="78"/>
                      <a:pt x="153" y="74"/>
                      <a:pt x="153" y="70"/>
                    </a:cubicBezTo>
                    <a:cubicBezTo>
                      <a:pt x="151" y="55"/>
                      <a:pt x="145" y="41"/>
                      <a:pt x="136" y="30"/>
                    </a:cubicBezTo>
                    <a:cubicBezTo>
                      <a:pt x="121" y="25"/>
                      <a:pt x="107" y="16"/>
                      <a:pt x="97" y="3"/>
                    </a:cubicBezTo>
                    <a:cubicBezTo>
                      <a:pt x="91" y="1"/>
                      <a:pt x="84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6" name="Freeform 485"/>
              <p:cNvSpPr/>
              <p:nvPr/>
            </p:nvSpPr>
            <p:spPr bwMode="auto">
              <a:xfrm>
                <a:off x="6671" y="3650"/>
                <a:ext cx="56" cy="81"/>
              </a:xfrm>
              <a:custGeom>
                <a:avLst/>
                <a:gdLst>
                  <a:gd name="T0" fmla="*/ 77 w 114"/>
                  <a:gd name="T1" fmla="*/ 0 h 163"/>
                  <a:gd name="T2" fmla="*/ 76 w 114"/>
                  <a:gd name="T3" fmla="*/ 0 h 163"/>
                  <a:gd name="T4" fmla="*/ 48 w 114"/>
                  <a:gd name="T5" fmla="*/ 6 h 163"/>
                  <a:gd name="T6" fmla="*/ 1 w 114"/>
                  <a:gd name="T7" fmla="*/ 69 h 163"/>
                  <a:gd name="T8" fmla="*/ 0 w 114"/>
                  <a:gd name="T9" fmla="*/ 81 h 163"/>
                  <a:gd name="T10" fmla="*/ 17 w 114"/>
                  <a:gd name="T11" fmla="*/ 133 h 163"/>
                  <a:gd name="T12" fmla="*/ 56 w 114"/>
                  <a:gd name="T13" fmla="*/ 160 h 163"/>
                  <a:gd name="T14" fmla="*/ 76 w 114"/>
                  <a:gd name="T15" fmla="*/ 163 h 163"/>
                  <a:gd name="T16" fmla="*/ 77 w 114"/>
                  <a:gd name="T17" fmla="*/ 163 h 163"/>
                  <a:gd name="T18" fmla="*/ 107 w 114"/>
                  <a:gd name="T19" fmla="*/ 156 h 163"/>
                  <a:gd name="T20" fmla="*/ 114 w 114"/>
                  <a:gd name="T21" fmla="*/ 152 h 163"/>
                  <a:gd name="T22" fmla="*/ 108 w 114"/>
                  <a:gd name="T23" fmla="*/ 142 h 163"/>
                  <a:gd name="T24" fmla="*/ 104 w 114"/>
                  <a:gd name="T25" fmla="*/ 144 h 163"/>
                  <a:gd name="T26" fmla="*/ 77 w 114"/>
                  <a:gd name="T27" fmla="*/ 150 h 163"/>
                  <a:gd name="T28" fmla="*/ 76 w 114"/>
                  <a:gd name="T29" fmla="*/ 150 h 163"/>
                  <a:gd name="T30" fmla="*/ 12 w 114"/>
                  <a:gd name="T31" fmla="*/ 81 h 163"/>
                  <a:gd name="T32" fmla="*/ 76 w 114"/>
                  <a:gd name="T33" fmla="*/ 13 h 163"/>
                  <a:gd name="T34" fmla="*/ 77 w 114"/>
                  <a:gd name="T35" fmla="*/ 13 h 163"/>
                  <a:gd name="T36" fmla="*/ 77 w 114"/>
                  <a:gd name="T37" fmla="*/ 13 h 163"/>
                  <a:gd name="T38" fmla="*/ 83 w 114"/>
                  <a:gd name="T39" fmla="*/ 13 h 163"/>
                  <a:gd name="T40" fmla="*/ 85 w 114"/>
                  <a:gd name="T41" fmla="*/ 1 h 163"/>
                  <a:gd name="T42" fmla="*/ 77 w 114"/>
                  <a:gd name="T43" fmla="*/ 0 h 163"/>
                  <a:gd name="T44" fmla="*/ 77 w 114"/>
                  <a:gd name="T45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14" h="163">
                    <a:moveTo>
                      <a:pt x="77" y="0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66" y="1"/>
                      <a:pt x="57" y="3"/>
                      <a:pt x="48" y="6"/>
                    </a:cubicBezTo>
                    <a:cubicBezTo>
                      <a:pt x="23" y="17"/>
                      <a:pt x="5" y="41"/>
                      <a:pt x="1" y="69"/>
                    </a:cubicBezTo>
                    <a:cubicBezTo>
                      <a:pt x="0" y="73"/>
                      <a:pt x="0" y="77"/>
                      <a:pt x="0" y="81"/>
                    </a:cubicBezTo>
                    <a:cubicBezTo>
                      <a:pt x="0" y="100"/>
                      <a:pt x="6" y="119"/>
                      <a:pt x="17" y="133"/>
                    </a:cubicBezTo>
                    <a:cubicBezTo>
                      <a:pt x="27" y="146"/>
                      <a:pt x="41" y="155"/>
                      <a:pt x="56" y="160"/>
                    </a:cubicBezTo>
                    <a:cubicBezTo>
                      <a:pt x="62" y="161"/>
                      <a:pt x="69" y="162"/>
                      <a:pt x="76" y="163"/>
                    </a:cubicBezTo>
                    <a:cubicBezTo>
                      <a:pt x="76" y="163"/>
                      <a:pt x="77" y="163"/>
                      <a:pt x="77" y="163"/>
                    </a:cubicBezTo>
                    <a:cubicBezTo>
                      <a:pt x="88" y="163"/>
                      <a:pt x="98" y="160"/>
                      <a:pt x="107" y="156"/>
                    </a:cubicBezTo>
                    <a:cubicBezTo>
                      <a:pt x="110" y="155"/>
                      <a:pt x="112" y="154"/>
                      <a:pt x="114" y="152"/>
                    </a:cubicBezTo>
                    <a:cubicBezTo>
                      <a:pt x="112" y="149"/>
                      <a:pt x="110" y="145"/>
                      <a:pt x="108" y="142"/>
                    </a:cubicBezTo>
                    <a:cubicBezTo>
                      <a:pt x="106" y="143"/>
                      <a:pt x="105" y="143"/>
                      <a:pt x="104" y="144"/>
                    </a:cubicBezTo>
                    <a:cubicBezTo>
                      <a:pt x="96" y="148"/>
                      <a:pt x="86" y="150"/>
                      <a:pt x="77" y="150"/>
                    </a:cubicBezTo>
                    <a:cubicBezTo>
                      <a:pt x="77" y="150"/>
                      <a:pt x="76" y="150"/>
                      <a:pt x="76" y="150"/>
                    </a:cubicBezTo>
                    <a:cubicBezTo>
                      <a:pt x="40" y="150"/>
                      <a:pt x="11" y="119"/>
                      <a:pt x="12" y="81"/>
                    </a:cubicBezTo>
                    <a:cubicBezTo>
                      <a:pt x="12" y="43"/>
                      <a:pt x="41" y="13"/>
                      <a:pt x="76" y="13"/>
                    </a:cubicBezTo>
                    <a:cubicBezTo>
                      <a:pt x="76" y="13"/>
                      <a:pt x="77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79" y="13"/>
                      <a:pt x="81" y="13"/>
                      <a:pt x="83" y="13"/>
                    </a:cubicBezTo>
                    <a:cubicBezTo>
                      <a:pt x="83" y="9"/>
                      <a:pt x="84" y="5"/>
                      <a:pt x="85" y="1"/>
                    </a:cubicBezTo>
                    <a:cubicBezTo>
                      <a:pt x="82" y="1"/>
                      <a:pt x="80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7" name="Freeform 486"/>
              <p:cNvSpPr>
                <a:spLocks noEditPoints="1"/>
              </p:cNvSpPr>
              <p:nvPr/>
            </p:nvSpPr>
            <p:spPr bwMode="auto">
              <a:xfrm>
                <a:off x="6523" y="4086"/>
                <a:ext cx="76" cy="81"/>
              </a:xfrm>
              <a:custGeom>
                <a:avLst/>
                <a:gdLst>
                  <a:gd name="T0" fmla="*/ 77 w 154"/>
                  <a:gd name="T1" fmla="*/ 150 h 163"/>
                  <a:gd name="T2" fmla="*/ 76 w 154"/>
                  <a:gd name="T3" fmla="*/ 150 h 163"/>
                  <a:gd name="T4" fmla="*/ 12 w 154"/>
                  <a:gd name="T5" fmla="*/ 81 h 163"/>
                  <a:gd name="T6" fmla="*/ 77 w 154"/>
                  <a:gd name="T7" fmla="*/ 13 h 163"/>
                  <a:gd name="T8" fmla="*/ 77 w 154"/>
                  <a:gd name="T9" fmla="*/ 13 h 163"/>
                  <a:gd name="T10" fmla="*/ 142 w 154"/>
                  <a:gd name="T11" fmla="*/ 82 h 163"/>
                  <a:gd name="T12" fmla="*/ 93 w 154"/>
                  <a:gd name="T13" fmla="*/ 148 h 163"/>
                  <a:gd name="T14" fmla="*/ 89 w 154"/>
                  <a:gd name="T15" fmla="*/ 149 h 163"/>
                  <a:gd name="T16" fmla="*/ 77 w 154"/>
                  <a:gd name="T17" fmla="*/ 150 h 163"/>
                  <a:gd name="T18" fmla="*/ 77 w 154"/>
                  <a:gd name="T19" fmla="*/ 0 h 163"/>
                  <a:gd name="T20" fmla="*/ 20 w 154"/>
                  <a:gd name="T21" fmla="*/ 27 h 163"/>
                  <a:gd name="T22" fmla="*/ 2 w 154"/>
                  <a:gd name="T23" fmla="*/ 65 h 163"/>
                  <a:gd name="T24" fmla="*/ 0 w 154"/>
                  <a:gd name="T25" fmla="*/ 81 h 163"/>
                  <a:gd name="T26" fmla="*/ 3 w 154"/>
                  <a:gd name="T27" fmla="*/ 105 h 163"/>
                  <a:gd name="T28" fmla="*/ 26 w 154"/>
                  <a:gd name="T29" fmla="*/ 142 h 163"/>
                  <a:gd name="T30" fmla="*/ 76 w 154"/>
                  <a:gd name="T31" fmla="*/ 163 h 163"/>
                  <a:gd name="T32" fmla="*/ 77 w 154"/>
                  <a:gd name="T33" fmla="*/ 163 h 163"/>
                  <a:gd name="T34" fmla="*/ 84 w 154"/>
                  <a:gd name="T35" fmla="*/ 162 h 163"/>
                  <a:gd name="T36" fmla="*/ 102 w 154"/>
                  <a:gd name="T37" fmla="*/ 158 h 163"/>
                  <a:gd name="T38" fmla="*/ 123 w 154"/>
                  <a:gd name="T39" fmla="*/ 146 h 163"/>
                  <a:gd name="T40" fmla="*/ 136 w 154"/>
                  <a:gd name="T41" fmla="*/ 133 h 163"/>
                  <a:gd name="T42" fmla="*/ 154 w 154"/>
                  <a:gd name="T43" fmla="*/ 82 h 163"/>
                  <a:gd name="T44" fmla="*/ 145 w 154"/>
                  <a:gd name="T45" fmla="*/ 44 h 163"/>
                  <a:gd name="T46" fmla="*/ 110 w 154"/>
                  <a:gd name="T47" fmla="*/ 8 h 163"/>
                  <a:gd name="T48" fmla="*/ 78 w 154"/>
                  <a:gd name="T49" fmla="*/ 0 h 163"/>
                  <a:gd name="T50" fmla="*/ 77 w 154"/>
                  <a:gd name="T51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63">
                    <a:moveTo>
                      <a:pt x="77" y="150"/>
                    </a:moveTo>
                    <a:cubicBezTo>
                      <a:pt x="77" y="150"/>
                      <a:pt x="76" y="150"/>
                      <a:pt x="76" y="150"/>
                    </a:cubicBezTo>
                    <a:cubicBezTo>
                      <a:pt x="40" y="150"/>
                      <a:pt x="11" y="119"/>
                      <a:pt x="12" y="81"/>
                    </a:cubicBezTo>
                    <a:cubicBezTo>
                      <a:pt x="12" y="43"/>
                      <a:pt x="41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14"/>
                      <a:pt x="121" y="140"/>
                      <a:pt x="93" y="148"/>
                    </a:cubicBezTo>
                    <a:cubicBezTo>
                      <a:pt x="92" y="148"/>
                      <a:pt x="90" y="149"/>
                      <a:pt x="89" y="149"/>
                    </a:cubicBezTo>
                    <a:cubicBezTo>
                      <a:pt x="85" y="150"/>
                      <a:pt x="81" y="150"/>
                      <a:pt x="77" y="150"/>
                    </a:cubicBezTo>
                    <a:moveTo>
                      <a:pt x="77" y="0"/>
                    </a:moveTo>
                    <a:cubicBezTo>
                      <a:pt x="54" y="0"/>
                      <a:pt x="34" y="11"/>
                      <a:pt x="20" y="27"/>
                    </a:cubicBezTo>
                    <a:cubicBezTo>
                      <a:pt x="17" y="42"/>
                      <a:pt x="10" y="54"/>
                      <a:pt x="2" y="65"/>
                    </a:cubicBezTo>
                    <a:cubicBezTo>
                      <a:pt x="1" y="70"/>
                      <a:pt x="0" y="75"/>
                      <a:pt x="0" y="81"/>
                    </a:cubicBezTo>
                    <a:cubicBezTo>
                      <a:pt x="0" y="89"/>
                      <a:pt x="1" y="97"/>
                      <a:pt x="3" y="105"/>
                    </a:cubicBezTo>
                    <a:cubicBezTo>
                      <a:pt x="8" y="120"/>
                      <a:pt x="16" y="132"/>
                      <a:pt x="26" y="142"/>
                    </a:cubicBezTo>
                    <a:cubicBezTo>
                      <a:pt x="39" y="155"/>
                      <a:pt x="57" y="162"/>
                      <a:pt x="76" y="163"/>
                    </a:cubicBezTo>
                    <a:cubicBezTo>
                      <a:pt x="76" y="163"/>
                      <a:pt x="77" y="163"/>
                      <a:pt x="77" y="163"/>
                    </a:cubicBezTo>
                    <a:cubicBezTo>
                      <a:pt x="79" y="163"/>
                      <a:pt x="82" y="162"/>
                      <a:pt x="84" y="162"/>
                    </a:cubicBezTo>
                    <a:cubicBezTo>
                      <a:pt x="90" y="162"/>
                      <a:pt x="96" y="160"/>
                      <a:pt x="102" y="158"/>
                    </a:cubicBezTo>
                    <a:cubicBezTo>
                      <a:pt x="109" y="155"/>
                      <a:pt x="117" y="151"/>
                      <a:pt x="123" y="146"/>
                    </a:cubicBezTo>
                    <a:cubicBezTo>
                      <a:pt x="128" y="142"/>
                      <a:pt x="132" y="138"/>
                      <a:pt x="136" y="133"/>
                    </a:cubicBezTo>
                    <a:cubicBezTo>
                      <a:pt x="147" y="119"/>
                      <a:pt x="153" y="102"/>
                      <a:pt x="154" y="82"/>
                    </a:cubicBezTo>
                    <a:cubicBezTo>
                      <a:pt x="154" y="69"/>
                      <a:pt x="151" y="56"/>
                      <a:pt x="145" y="44"/>
                    </a:cubicBezTo>
                    <a:cubicBezTo>
                      <a:pt x="130" y="37"/>
                      <a:pt x="118" y="24"/>
                      <a:pt x="110" y="8"/>
                    </a:cubicBezTo>
                    <a:cubicBezTo>
                      <a:pt x="100" y="3"/>
                      <a:pt x="89" y="1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8" name="Freeform 487"/>
              <p:cNvSpPr>
                <a:spLocks noEditPoints="1"/>
              </p:cNvSpPr>
              <p:nvPr/>
            </p:nvSpPr>
            <p:spPr bwMode="auto">
              <a:xfrm>
                <a:off x="6458" y="4052"/>
                <a:ext cx="76" cy="80"/>
              </a:xfrm>
              <a:custGeom>
                <a:avLst/>
                <a:gdLst>
                  <a:gd name="T0" fmla="*/ 63 w 154"/>
                  <a:gd name="T1" fmla="*/ 14 h 162"/>
                  <a:gd name="T2" fmla="*/ 78 w 154"/>
                  <a:gd name="T3" fmla="*/ 12 h 162"/>
                  <a:gd name="T4" fmla="*/ 78 w 154"/>
                  <a:gd name="T5" fmla="*/ 12 h 162"/>
                  <a:gd name="T6" fmla="*/ 141 w 154"/>
                  <a:gd name="T7" fmla="*/ 68 h 162"/>
                  <a:gd name="T8" fmla="*/ 142 w 154"/>
                  <a:gd name="T9" fmla="*/ 81 h 162"/>
                  <a:gd name="T10" fmla="*/ 78 w 154"/>
                  <a:gd name="T11" fmla="*/ 149 h 162"/>
                  <a:gd name="T12" fmla="*/ 77 w 154"/>
                  <a:gd name="T13" fmla="*/ 149 h 162"/>
                  <a:gd name="T14" fmla="*/ 13 w 154"/>
                  <a:gd name="T15" fmla="*/ 80 h 162"/>
                  <a:gd name="T16" fmla="*/ 16 w 154"/>
                  <a:gd name="T17" fmla="*/ 59 h 162"/>
                  <a:gd name="T18" fmla="*/ 51 w 154"/>
                  <a:gd name="T19" fmla="*/ 18 h 162"/>
                  <a:gd name="T20" fmla="*/ 63 w 154"/>
                  <a:gd name="T21" fmla="*/ 14 h 162"/>
                  <a:gd name="T22" fmla="*/ 77 w 154"/>
                  <a:gd name="T23" fmla="*/ 0 h 162"/>
                  <a:gd name="T24" fmla="*/ 58 w 154"/>
                  <a:gd name="T25" fmla="*/ 2 h 162"/>
                  <a:gd name="T26" fmla="*/ 57 w 154"/>
                  <a:gd name="T27" fmla="*/ 3 h 162"/>
                  <a:gd name="T28" fmla="*/ 2 w 154"/>
                  <a:gd name="T29" fmla="*/ 65 h 162"/>
                  <a:gd name="T30" fmla="*/ 1 w 154"/>
                  <a:gd name="T31" fmla="*/ 80 h 162"/>
                  <a:gd name="T32" fmla="*/ 60 w 154"/>
                  <a:gd name="T33" fmla="*/ 160 h 162"/>
                  <a:gd name="T34" fmla="*/ 77 w 154"/>
                  <a:gd name="T35" fmla="*/ 162 h 162"/>
                  <a:gd name="T36" fmla="*/ 78 w 154"/>
                  <a:gd name="T37" fmla="*/ 162 h 162"/>
                  <a:gd name="T38" fmla="*/ 103 w 154"/>
                  <a:gd name="T39" fmla="*/ 157 h 162"/>
                  <a:gd name="T40" fmla="*/ 135 w 154"/>
                  <a:gd name="T41" fmla="*/ 135 h 162"/>
                  <a:gd name="T42" fmla="*/ 153 w 154"/>
                  <a:gd name="T43" fmla="*/ 97 h 162"/>
                  <a:gd name="T44" fmla="*/ 154 w 154"/>
                  <a:gd name="T45" fmla="*/ 82 h 162"/>
                  <a:gd name="T46" fmla="*/ 153 w 154"/>
                  <a:gd name="T47" fmla="*/ 68 h 162"/>
                  <a:gd name="T48" fmla="*/ 78 w 154"/>
                  <a:gd name="T49" fmla="*/ 0 h 162"/>
                  <a:gd name="T50" fmla="*/ 77 w 15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62">
                    <a:moveTo>
                      <a:pt x="63" y="14"/>
                    </a:moveTo>
                    <a:cubicBezTo>
                      <a:pt x="68" y="13"/>
                      <a:pt x="73" y="12"/>
                      <a:pt x="78" y="12"/>
                    </a:cubicBezTo>
                    <a:cubicBezTo>
                      <a:pt x="78" y="12"/>
                      <a:pt x="78" y="12"/>
                      <a:pt x="78" y="12"/>
                    </a:cubicBezTo>
                    <a:cubicBezTo>
                      <a:pt x="110" y="13"/>
                      <a:pt x="136" y="37"/>
                      <a:pt x="141" y="68"/>
                    </a:cubicBezTo>
                    <a:cubicBezTo>
                      <a:pt x="142" y="72"/>
                      <a:pt x="142" y="77"/>
                      <a:pt x="142" y="81"/>
                    </a:cubicBezTo>
                    <a:cubicBezTo>
                      <a:pt x="142" y="119"/>
                      <a:pt x="113" y="149"/>
                      <a:pt x="78" y="149"/>
                    </a:cubicBezTo>
                    <a:cubicBezTo>
                      <a:pt x="77" y="149"/>
                      <a:pt x="77" y="149"/>
                      <a:pt x="77" y="149"/>
                    </a:cubicBezTo>
                    <a:cubicBezTo>
                      <a:pt x="41" y="149"/>
                      <a:pt x="12" y="118"/>
                      <a:pt x="13" y="80"/>
                    </a:cubicBezTo>
                    <a:cubicBezTo>
                      <a:pt x="13" y="73"/>
                      <a:pt x="14" y="66"/>
                      <a:pt x="16" y="59"/>
                    </a:cubicBezTo>
                    <a:cubicBezTo>
                      <a:pt x="22" y="41"/>
                      <a:pt x="35" y="26"/>
                      <a:pt x="51" y="18"/>
                    </a:cubicBezTo>
                    <a:cubicBezTo>
                      <a:pt x="55" y="16"/>
                      <a:pt x="59" y="15"/>
                      <a:pt x="63" y="14"/>
                    </a:cubicBezTo>
                    <a:moveTo>
                      <a:pt x="77" y="0"/>
                    </a:moveTo>
                    <a:cubicBezTo>
                      <a:pt x="71" y="0"/>
                      <a:pt x="64" y="1"/>
                      <a:pt x="58" y="2"/>
                    </a:cubicBezTo>
                    <a:cubicBezTo>
                      <a:pt x="58" y="2"/>
                      <a:pt x="57" y="3"/>
                      <a:pt x="57" y="3"/>
                    </a:cubicBezTo>
                    <a:cubicBezTo>
                      <a:pt x="29" y="11"/>
                      <a:pt x="8" y="35"/>
                      <a:pt x="2" y="65"/>
                    </a:cubicBezTo>
                    <a:cubicBezTo>
                      <a:pt x="1" y="70"/>
                      <a:pt x="1" y="75"/>
                      <a:pt x="1" y="80"/>
                    </a:cubicBezTo>
                    <a:cubicBezTo>
                      <a:pt x="0" y="119"/>
                      <a:pt x="26" y="151"/>
                      <a:pt x="60" y="160"/>
                    </a:cubicBezTo>
                    <a:cubicBezTo>
                      <a:pt x="65" y="161"/>
                      <a:pt x="71" y="162"/>
                      <a:pt x="77" y="162"/>
                    </a:cubicBezTo>
                    <a:cubicBezTo>
                      <a:pt x="77" y="162"/>
                      <a:pt x="77" y="162"/>
                      <a:pt x="78" y="162"/>
                    </a:cubicBezTo>
                    <a:cubicBezTo>
                      <a:pt x="87" y="162"/>
                      <a:pt x="95" y="160"/>
                      <a:pt x="103" y="157"/>
                    </a:cubicBezTo>
                    <a:cubicBezTo>
                      <a:pt x="115" y="153"/>
                      <a:pt x="126" y="145"/>
                      <a:pt x="135" y="135"/>
                    </a:cubicBezTo>
                    <a:cubicBezTo>
                      <a:pt x="143" y="124"/>
                      <a:pt x="150" y="112"/>
                      <a:pt x="153" y="97"/>
                    </a:cubicBezTo>
                    <a:cubicBezTo>
                      <a:pt x="154" y="92"/>
                      <a:pt x="154" y="87"/>
                      <a:pt x="154" y="82"/>
                    </a:cubicBezTo>
                    <a:cubicBezTo>
                      <a:pt x="154" y="77"/>
                      <a:pt x="154" y="72"/>
                      <a:pt x="153" y="68"/>
                    </a:cubicBezTo>
                    <a:cubicBezTo>
                      <a:pt x="148" y="30"/>
                      <a:pt x="116" y="0"/>
                      <a:pt x="78" y="0"/>
                    </a:cubicBezTo>
                    <a:cubicBezTo>
                      <a:pt x="78" y="0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9" name="Freeform 488"/>
              <p:cNvSpPr/>
              <p:nvPr/>
            </p:nvSpPr>
            <p:spPr bwMode="auto">
              <a:xfrm>
                <a:off x="6573" y="4041"/>
                <a:ext cx="76" cy="71"/>
              </a:xfrm>
              <a:custGeom>
                <a:avLst/>
                <a:gdLst>
                  <a:gd name="T0" fmla="*/ 28 w 154"/>
                  <a:gd name="T1" fmla="*/ 0 h 143"/>
                  <a:gd name="T2" fmla="*/ 24 w 154"/>
                  <a:gd name="T3" fmla="*/ 4 h 143"/>
                  <a:gd name="T4" fmla="*/ 2 w 154"/>
                  <a:gd name="T5" fmla="*/ 43 h 143"/>
                  <a:gd name="T6" fmla="*/ 0 w 154"/>
                  <a:gd name="T7" fmla="*/ 61 h 143"/>
                  <a:gd name="T8" fmla="*/ 9 w 154"/>
                  <a:gd name="T9" fmla="*/ 99 h 143"/>
                  <a:gd name="T10" fmla="*/ 44 w 154"/>
                  <a:gd name="T11" fmla="*/ 135 h 143"/>
                  <a:gd name="T12" fmla="*/ 76 w 154"/>
                  <a:gd name="T13" fmla="*/ 143 h 143"/>
                  <a:gd name="T14" fmla="*/ 77 w 154"/>
                  <a:gd name="T15" fmla="*/ 143 h 143"/>
                  <a:gd name="T16" fmla="*/ 126 w 154"/>
                  <a:gd name="T17" fmla="*/ 125 h 143"/>
                  <a:gd name="T18" fmla="*/ 154 w 154"/>
                  <a:gd name="T19" fmla="*/ 63 h 143"/>
                  <a:gd name="T20" fmla="*/ 154 w 154"/>
                  <a:gd name="T21" fmla="*/ 55 h 143"/>
                  <a:gd name="T22" fmla="*/ 153 w 154"/>
                  <a:gd name="T23" fmla="*/ 49 h 143"/>
                  <a:gd name="T24" fmla="*/ 150 w 154"/>
                  <a:gd name="T25" fmla="*/ 50 h 143"/>
                  <a:gd name="T26" fmla="*/ 141 w 154"/>
                  <a:gd name="T27" fmla="*/ 50 h 143"/>
                  <a:gd name="T28" fmla="*/ 142 w 154"/>
                  <a:gd name="T29" fmla="*/ 61 h 143"/>
                  <a:gd name="T30" fmla="*/ 142 w 154"/>
                  <a:gd name="T31" fmla="*/ 63 h 143"/>
                  <a:gd name="T32" fmla="*/ 142 w 154"/>
                  <a:gd name="T33" fmla="*/ 65 h 143"/>
                  <a:gd name="T34" fmla="*/ 130 w 154"/>
                  <a:gd name="T35" fmla="*/ 102 h 143"/>
                  <a:gd name="T36" fmla="*/ 77 w 154"/>
                  <a:gd name="T37" fmla="*/ 131 h 143"/>
                  <a:gd name="T38" fmla="*/ 76 w 154"/>
                  <a:gd name="T39" fmla="*/ 131 h 143"/>
                  <a:gd name="T40" fmla="*/ 12 w 154"/>
                  <a:gd name="T41" fmla="*/ 61 h 143"/>
                  <a:gd name="T42" fmla="*/ 25 w 154"/>
                  <a:gd name="T43" fmla="*/ 22 h 143"/>
                  <a:gd name="T44" fmla="*/ 34 w 154"/>
                  <a:gd name="T45" fmla="*/ 11 h 143"/>
                  <a:gd name="T46" fmla="*/ 28 w 154"/>
                  <a:gd name="T47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43">
                    <a:moveTo>
                      <a:pt x="28" y="0"/>
                    </a:moveTo>
                    <a:cubicBezTo>
                      <a:pt x="27" y="1"/>
                      <a:pt x="25" y="2"/>
                      <a:pt x="24" y="4"/>
                    </a:cubicBezTo>
                    <a:cubicBezTo>
                      <a:pt x="14" y="14"/>
                      <a:pt x="6" y="28"/>
                      <a:pt x="2" y="43"/>
                    </a:cubicBezTo>
                    <a:cubicBezTo>
                      <a:pt x="1" y="49"/>
                      <a:pt x="0" y="55"/>
                      <a:pt x="0" y="61"/>
                    </a:cubicBezTo>
                    <a:cubicBezTo>
                      <a:pt x="0" y="75"/>
                      <a:pt x="3" y="88"/>
                      <a:pt x="9" y="99"/>
                    </a:cubicBezTo>
                    <a:cubicBezTo>
                      <a:pt x="17" y="115"/>
                      <a:pt x="29" y="128"/>
                      <a:pt x="44" y="135"/>
                    </a:cubicBezTo>
                    <a:cubicBezTo>
                      <a:pt x="54" y="140"/>
                      <a:pt x="65" y="143"/>
                      <a:pt x="76" y="143"/>
                    </a:cubicBezTo>
                    <a:cubicBezTo>
                      <a:pt x="77" y="143"/>
                      <a:pt x="77" y="143"/>
                      <a:pt x="77" y="143"/>
                    </a:cubicBezTo>
                    <a:cubicBezTo>
                      <a:pt x="96" y="143"/>
                      <a:pt x="113" y="136"/>
                      <a:pt x="126" y="125"/>
                    </a:cubicBezTo>
                    <a:cubicBezTo>
                      <a:pt x="143" y="110"/>
                      <a:pt x="154" y="88"/>
                      <a:pt x="154" y="63"/>
                    </a:cubicBezTo>
                    <a:cubicBezTo>
                      <a:pt x="154" y="60"/>
                      <a:pt x="154" y="58"/>
                      <a:pt x="154" y="55"/>
                    </a:cubicBezTo>
                    <a:cubicBezTo>
                      <a:pt x="153" y="53"/>
                      <a:pt x="153" y="51"/>
                      <a:pt x="153" y="49"/>
                    </a:cubicBezTo>
                    <a:cubicBezTo>
                      <a:pt x="152" y="49"/>
                      <a:pt x="151" y="49"/>
                      <a:pt x="150" y="50"/>
                    </a:cubicBezTo>
                    <a:cubicBezTo>
                      <a:pt x="147" y="50"/>
                      <a:pt x="144" y="50"/>
                      <a:pt x="141" y="50"/>
                    </a:cubicBezTo>
                    <a:cubicBezTo>
                      <a:pt x="142" y="54"/>
                      <a:pt x="142" y="57"/>
                      <a:pt x="142" y="61"/>
                    </a:cubicBezTo>
                    <a:cubicBezTo>
                      <a:pt x="142" y="62"/>
                      <a:pt x="142" y="62"/>
                      <a:pt x="142" y="63"/>
                    </a:cubicBezTo>
                    <a:cubicBezTo>
                      <a:pt x="142" y="63"/>
                      <a:pt x="142" y="64"/>
                      <a:pt x="142" y="65"/>
                    </a:cubicBezTo>
                    <a:cubicBezTo>
                      <a:pt x="141" y="79"/>
                      <a:pt x="137" y="92"/>
                      <a:pt x="130" y="102"/>
                    </a:cubicBezTo>
                    <a:cubicBezTo>
                      <a:pt x="118" y="120"/>
                      <a:pt x="99" y="131"/>
                      <a:pt x="77" y="131"/>
                    </a:cubicBezTo>
                    <a:cubicBezTo>
                      <a:pt x="77" y="131"/>
                      <a:pt x="77" y="131"/>
                      <a:pt x="76" y="131"/>
                    </a:cubicBezTo>
                    <a:cubicBezTo>
                      <a:pt x="41" y="130"/>
                      <a:pt x="12" y="99"/>
                      <a:pt x="12" y="61"/>
                    </a:cubicBezTo>
                    <a:cubicBezTo>
                      <a:pt x="12" y="46"/>
                      <a:pt x="17" y="33"/>
                      <a:pt x="25" y="22"/>
                    </a:cubicBezTo>
                    <a:cubicBezTo>
                      <a:pt x="27" y="18"/>
                      <a:pt x="30" y="14"/>
                      <a:pt x="34" y="11"/>
                    </a:cubicBezTo>
                    <a:cubicBezTo>
                      <a:pt x="32" y="7"/>
                      <a:pt x="30" y="4"/>
                      <a:pt x="2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" name="Freeform 489"/>
              <p:cNvSpPr>
                <a:spLocks noEditPoints="1"/>
              </p:cNvSpPr>
              <p:nvPr/>
            </p:nvSpPr>
            <p:spPr bwMode="auto">
              <a:xfrm>
                <a:off x="6256" y="4145"/>
                <a:ext cx="84" cy="89"/>
              </a:xfrm>
              <a:custGeom>
                <a:avLst/>
                <a:gdLst>
                  <a:gd name="T0" fmla="*/ 85 w 170"/>
                  <a:gd name="T1" fmla="*/ 165 h 179"/>
                  <a:gd name="T2" fmla="*/ 84 w 170"/>
                  <a:gd name="T3" fmla="*/ 165 h 179"/>
                  <a:gd name="T4" fmla="*/ 13 w 170"/>
                  <a:gd name="T5" fmla="*/ 89 h 179"/>
                  <a:gd name="T6" fmla="*/ 85 w 170"/>
                  <a:gd name="T7" fmla="*/ 14 h 179"/>
                  <a:gd name="T8" fmla="*/ 86 w 170"/>
                  <a:gd name="T9" fmla="*/ 14 h 179"/>
                  <a:gd name="T10" fmla="*/ 157 w 170"/>
                  <a:gd name="T11" fmla="*/ 90 h 179"/>
                  <a:gd name="T12" fmla="*/ 85 w 170"/>
                  <a:gd name="T13" fmla="*/ 165 h 179"/>
                  <a:gd name="T14" fmla="*/ 85 w 170"/>
                  <a:gd name="T15" fmla="*/ 0 h 179"/>
                  <a:gd name="T16" fmla="*/ 39 w 170"/>
                  <a:gd name="T17" fmla="*/ 15 h 179"/>
                  <a:gd name="T18" fmla="*/ 17 w 170"/>
                  <a:gd name="T19" fmla="*/ 36 h 179"/>
                  <a:gd name="T20" fmla="*/ 0 w 170"/>
                  <a:gd name="T21" fmla="*/ 89 h 179"/>
                  <a:gd name="T22" fmla="*/ 16 w 170"/>
                  <a:gd name="T23" fmla="*/ 142 h 179"/>
                  <a:gd name="T24" fmla="*/ 55 w 170"/>
                  <a:gd name="T25" fmla="*/ 174 h 179"/>
                  <a:gd name="T26" fmla="*/ 84 w 170"/>
                  <a:gd name="T27" fmla="*/ 179 h 179"/>
                  <a:gd name="T28" fmla="*/ 85 w 170"/>
                  <a:gd name="T29" fmla="*/ 179 h 179"/>
                  <a:gd name="T30" fmla="*/ 170 w 170"/>
                  <a:gd name="T31" fmla="*/ 91 h 179"/>
                  <a:gd name="T32" fmla="*/ 170 w 170"/>
                  <a:gd name="T33" fmla="*/ 90 h 179"/>
                  <a:gd name="T34" fmla="*/ 162 w 170"/>
                  <a:gd name="T35" fmla="*/ 52 h 179"/>
                  <a:gd name="T36" fmla="*/ 86 w 170"/>
                  <a:gd name="T37" fmla="*/ 0 h 179"/>
                  <a:gd name="T38" fmla="*/ 85 w 170"/>
                  <a:gd name="T39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0" h="179">
                    <a:moveTo>
                      <a:pt x="85" y="165"/>
                    </a:moveTo>
                    <a:cubicBezTo>
                      <a:pt x="85" y="165"/>
                      <a:pt x="85" y="165"/>
                      <a:pt x="84" y="165"/>
                    </a:cubicBezTo>
                    <a:cubicBezTo>
                      <a:pt x="45" y="165"/>
                      <a:pt x="13" y="131"/>
                      <a:pt x="13" y="89"/>
                    </a:cubicBezTo>
                    <a:cubicBezTo>
                      <a:pt x="14" y="47"/>
                      <a:pt x="46" y="14"/>
                      <a:pt x="85" y="14"/>
                    </a:cubicBezTo>
                    <a:cubicBezTo>
                      <a:pt x="85" y="14"/>
                      <a:pt x="86" y="14"/>
                      <a:pt x="86" y="14"/>
                    </a:cubicBezTo>
                    <a:cubicBezTo>
                      <a:pt x="125" y="14"/>
                      <a:pt x="157" y="49"/>
                      <a:pt x="157" y="90"/>
                    </a:cubicBezTo>
                    <a:cubicBezTo>
                      <a:pt x="157" y="132"/>
                      <a:pt x="124" y="165"/>
                      <a:pt x="85" y="165"/>
                    </a:cubicBezTo>
                    <a:moveTo>
                      <a:pt x="85" y="0"/>
                    </a:moveTo>
                    <a:cubicBezTo>
                      <a:pt x="68" y="0"/>
                      <a:pt x="52" y="5"/>
                      <a:pt x="39" y="15"/>
                    </a:cubicBezTo>
                    <a:cubicBezTo>
                      <a:pt x="33" y="23"/>
                      <a:pt x="26" y="30"/>
                      <a:pt x="17" y="36"/>
                    </a:cubicBezTo>
                    <a:cubicBezTo>
                      <a:pt x="7" y="51"/>
                      <a:pt x="1" y="69"/>
                      <a:pt x="0" y="89"/>
                    </a:cubicBezTo>
                    <a:cubicBezTo>
                      <a:pt x="0" y="109"/>
                      <a:pt x="6" y="127"/>
                      <a:pt x="16" y="142"/>
                    </a:cubicBezTo>
                    <a:cubicBezTo>
                      <a:pt x="26" y="156"/>
                      <a:pt x="40" y="167"/>
                      <a:pt x="55" y="174"/>
                    </a:cubicBezTo>
                    <a:cubicBezTo>
                      <a:pt x="64" y="177"/>
                      <a:pt x="74" y="179"/>
                      <a:pt x="84" y="179"/>
                    </a:cubicBezTo>
                    <a:cubicBezTo>
                      <a:pt x="85" y="179"/>
                      <a:pt x="85" y="179"/>
                      <a:pt x="85" y="179"/>
                    </a:cubicBezTo>
                    <a:cubicBezTo>
                      <a:pt x="132" y="179"/>
                      <a:pt x="170" y="140"/>
                      <a:pt x="170" y="91"/>
                    </a:cubicBezTo>
                    <a:cubicBezTo>
                      <a:pt x="170" y="90"/>
                      <a:pt x="170" y="90"/>
                      <a:pt x="170" y="90"/>
                    </a:cubicBezTo>
                    <a:cubicBezTo>
                      <a:pt x="170" y="76"/>
                      <a:pt x="167" y="63"/>
                      <a:pt x="162" y="52"/>
                    </a:cubicBezTo>
                    <a:cubicBezTo>
                      <a:pt x="148" y="21"/>
                      <a:pt x="120" y="0"/>
                      <a:pt x="86" y="0"/>
                    </a:cubicBezTo>
                    <a:cubicBezTo>
                      <a:pt x="86" y="0"/>
                      <a:pt x="85" y="0"/>
                      <a:pt x="8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" name="Freeform 490"/>
              <p:cNvSpPr>
                <a:spLocks noEditPoints="1"/>
              </p:cNvSpPr>
              <p:nvPr/>
            </p:nvSpPr>
            <p:spPr bwMode="auto">
              <a:xfrm>
                <a:off x="6205" y="4086"/>
                <a:ext cx="78" cy="83"/>
              </a:xfrm>
              <a:custGeom>
                <a:avLst/>
                <a:gdLst>
                  <a:gd name="T0" fmla="*/ 45 w 158"/>
                  <a:gd name="T1" fmla="*/ 23 h 168"/>
                  <a:gd name="T2" fmla="*/ 79 w 158"/>
                  <a:gd name="T3" fmla="*/ 13 h 168"/>
                  <a:gd name="T4" fmla="*/ 80 w 158"/>
                  <a:gd name="T5" fmla="*/ 13 h 168"/>
                  <a:gd name="T6" fmla="*/ 146 w 158"/>
                  <a:gd name="T7" fmla="*/ 85 h 168"/>
                  <a:gd name="T8" fmla="*/ 79 w 158"/>
                  <a:gd name="T9" fmla="*/ 155 h 168"/>
                  <a:gd name="T10" fmla="*/ 78 w 158"/>
                  <a:gd name="T11" fmla="*/ 155 h 168"/>
                  <a:gd name="T12" fmla="*/ 12 w 158"/>
                  <a:gd name="T13" fmla="*/ 83 h 168"/>
                  <a:gd name="T14" fmla="*/ 37 w 158"/>
                  <a:gd name="T15" fmla="*/ 29 h 168"/>
                  <a:gd name="T16" fmla="*/ 45 w 158"/>
                  <a:gd name="T17" fmla="*/ 23 h 168"/>
                  <a:gd name="T18" fmla="*/ 79 w 158"/>
                  <a:gd name="T19" fmla="*/ 0 h 168"/>
                  <a:gd name="T20" fmla="*/ 66 w 158"/>
                  <a:gd name="T21" fmla="*/ 2 h 168"/>
                  <a:gd name="T22" fmla="*/ 11 w 158"/>
                  <a:gd name="T23" fmla="*/ 42 h 168"/>
                  <a:gd name="T24" fmla="*/ 0 w 158"/>
                  <a:gd name="T25" fmla="*/ 83 h 168"/>
                  <a:gd name="T26" fmla="*/ 7 w 158"/>
                  <a:gd name="T27" fmla="*/ 118 h 168"/>
                  <a:gd name="T28" fmla="*/ 39 w 158"/>
                  <a:gd name="T29" fmla="*/ 156 h 168"/>
                  <a:gd name="T30" fmla="*/ 78 w 158"/>
                  <a:gd name="T31" fmla="*/ 168 h 168"/>
                  <a:gd name="T32" fmla="*/ 79 w 158"/>
                  <a:gd name="T33" fmla="*/ 168 h 168"/>
                  <a:gd name="T34" fmla="*/ 121 w 158"/>
                  <a:gd name="T35" fmla="*/ 155 h 168"/>
                  <a:gd name="T36" fmla="*/ 143 w 158"/>
                  <a:gd name="T37" fmla="*/ 134 h 168"/>
                  <a:gd name="T38" fmla="*/ 158 w 158"/>
                  <a:gd name="T39" fmla="*/ 85 h 168"/>
                  <a:gd name="T40" fmla="*/ 154 w 158"/>
                  <a:gd name="T41" fmla="*/ 57 h 168"/>
                  <a:gd name="T42" fmla="*/ 136 w 158"/>
                  <a:gd name="T43" fmla="*/ 26 h 168"/>
                  <a:gd name="T44" fmla="*/ 80 w 158"/>
                  <a:gd name="T45" fmla="*/ 0 h 168"/>
                  <a:gd name="T46" fmla="*/ 79 w 158"/>
                  <a:gd name="T4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8" h="168">
                    <a:moveTo>
                      <a:pt x="45" y="23"/>
                    </a:moveTo>
                    <a:cubicBezTo>
                      <a:pt x="55" y="17"/>
                      <a:pt x="67" y="13"/>
                      <a:pt x="79" y="13"/>
                    </a:cubicBezTo>
                    <a:cubicBezTo>
                      <a:pt x="79" y="13"/>
                      <a:pt x="80" y="13"/>
                      <a:pt x="80" y="13"/>
                    </a:cubicBezTo>
                    <a:cubicBezTo>
                      <a:pt x="117" y="14"/>
                      <a:pt x="146" y="46"/>
                      <a:pt x="146" y="85"/>
                    </a:cubicBezTo>
                    <a:cubicBezTo>
                      <a:pt x="146" y="124"/>
                      <a:pt x="116" y="155"/>
                      <a:pt x="79" y="155"/>
                    </a:cubicBezTo>
                    <a:cubicBezTo>
                      <a:pt x="79" y="155"/>
                      <a:pt x="79" y="155"/>
                      <a:pt x="78" y="155"/>
                    </a:cubicBezTo>
                    <a:cubicBezTo>
                      <a:pt x="42" y="154"/>
                      <a:pt x="12" y="122"/>
                      <a:pt x="12" y="83"/>
                    </a:cubicBezTo>
                    <a:cubicBezTo>
                      <a:pt x="12" y="62"/>
                      <a:pt x="22" y="42"/>
                      <a:pt x="37" y="29"/>
                    </a:cubicBezTo>
                    <a:cubicBezTo>
                      <a:pt x="39" y="27"/>
                      <a:pt x="42" y="25"/>
                      <a:pt x="45" y="23"/>
                    </a:cubicBezTo>
                    <a:moveTo>
                      <a:pt x="79" y="0"/>
                    </a:moveTo>
                    <a:cubicBezTo>
                      <a:pt x="75" y="0"/>
                      <a:pt x="70" y="1"/>
                      <a:pt x="66" y="2"/>
                    </a:cubicBezTo>
                    <a:cubicBezTo>
                      <a:pt x="43" y="6"/>
                      <a:pt x="22" y="21"/>
                      <a:pt x="11" y="42"/>
                    </a:cubicBezTo>
                    <a:cubicBezTo>
                      <a:pt x="4" y="54"/>
                      <a:pt x="0" y="68"/>
                      <a:pt x="0" y="83"/>
                    </a:cubicBezTo>
                    <a:cubicBezTo>
                      <a:pt x="0" y="95"/>
                      <a:pt x="2" y="107"/>
                      <a:pt x="7" y="118"/>
                    </a:cubicBezTo>
                    <a:cubicBezTo>
                      <a:pt x="13" y="134"/>
                      <a:pt x="25" y="147"/>
                      <a:pt x="39" y="156"/>
                    </a:cubicBezTo>
                    <a:cubicBezTo>
                      <a:pt x="51" y="163"/>
                      <a:pt x="64" y="168"/>
                      <a:pt x="78" y="168"/>
                    </a:cubicBezTo>
                    <a:cubicBezTo>
                      <a:pt x="79" y="168"/>
                      <a:pt x="79" y="168"/>
                      <a:pt x="79" y="168"/>
                    </a:cubicBezTo>
                    <a:cubicBezTo>
                      <a:pt x="95" y="168"/>
                      <a:pt x="109" y="163"/>
                      <a:pt x="121" y="155"/>
                    </a:cubicBezTo>
                    <a:cubicBezTo>
                      <a:pt x="130" y="149"/>
                      <a:pt x="137" y="142"/>
                      <a:pt x="143" y="134"/>
                    </a:cubicBezTo>
                    <a:cubicBezTo>
                      <a:pt x="152" y="120"/>
                      <a:pt x="158" y="103"/>
                      <a:pt x="158" y="85"/>
                    </a:cubicBezTo>
                    <a:cubicBezTo>
                      <a:pt x="158" y="75"/>
                      <a:pt x="157" y="66"/>
                      <a:pt x="154" y="57"/>
                    </a:cubicBezTo>
                    <a:cubicBezTo>
                      <a:pt x="150" y="46"/>
                      <a:pt x="144" y="35"/>
                      <a:pt x="136" y="26"/>
                    </a:cubicBezTo>
                    <a:cubicBezTo>
                      <a:pt x="122" y="11"/>
                      <a:pt x="102" y="1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" name="Freeform 491"/>
              <p:cNvSpPr/>
              <p:nvPr/>
            </p:nvSpPr>
            <p:spPr bwMode="auto">
              <a:xfrm>
                <a:off x="6166" y="3724"/>
                <a:ext cx="75" cy="39"/>
              </a:xfrm>
              <a:custGeom>
                <a:avLst/>
                <a:gdLst>
                  <a:gd name="T0" fmla="*/ 11 w 152"/>
                  <a:gd name="T1" fmla="*/ 0 h 79"/>
                  <a:gd name="T2" fmla="*/ 0 w 152"/>
                  <a:gd name="T3" fmla="*/ 5 h 79"/>
                  <a:gd name="T4" fmla="*/ 2 w 152"/>
                  <a:gd name="T5" fmla="*/ 20 h 79"/>
                  <a:gd name="T6" fmla="*/ 9 w 152"/>
                  <a:gd name="T7" fmla="*/ 38 h 79"/>
                  <a:gd name="T8" fmla="*/ 40 w 152"/>
                  <a:gd name="T9" fmla="*/ 69 h 79"/>
                  <a:gd name="T10" fmla="*/ 74 w 152"/>
                  <a:gd name="T11" fmla="*/ 79 h 79"/>
                  <a:gd name="T12" fmla="*/ 119 w 152"/>
                  <a:gd name="T13" fmla="*/ 64 h 79"/>
                  <a:gd name="T14" fmla="*/ 119 w 152"/>
                  <a:gd name="T15" fmla="*/ 64 h 79"/>
                  <a:gd name="T16" fmla="*/ 121 w 152"/>
                  <a:gd name="T17" fmla="*/ 64 h 79"/>
                  <a:gd name="T18" fmla="*/ 150 w 152"/>
                  <a:gd name="T19" fmla="*/ 21 h 79"/>
                  <a:gd name="T20" fmla="*/ 152 w 152"/>
                  <a:gd name="T21" fmla="*/ 10 h 79"/>
                  <a:gd name="T22" fmla="*/ 146 w 152"/>
                  <a:gd name="T23" fmla="*/ 8 h 79"/>
                  <a:gd name="T24" fmla="*/ 146 w 152"/>
                  <a:gd name="T25" fmla="*/ 8 h 79"/>
                  <a:gd name="T26" fmla="*/ 142 w 152"/>
                  <a:gd name="T27" fmla="*/ 7 h 79"/>
                  <a:gd name="T28" fmla="*/ 141 w 152"/>
                  <a:gd name="T29" fmla="*/ 6 h 79"/>
                  <a:gd name="T30" fmla="*/ 138 w 152"/>
                  <a:gd name="T31" fmla="*/ 19 h 79"/>
                  <a:gd name="T32" fmla="*/ 76 w 152"/>
                  <a:gd name="T33" fmla="*/ 67 h 79"/>
                  <a:gd name="T34" fmla="*/ 76 w 152"/>
                  <a:gd name="T35" fmla="*/ 67 h 79"/>
                  <a:gd name="T36" fmla="*/ 13 w 152"/>
                  <a:gd name="T37" fmla="*/ 15 h 79"/>
                  <a:gd name="T38" fmla="*/ 11 w 152"/>
                  <a:gd name="T3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2" h="79">
                    <a:moveTo>
                      <a:pt x="11" y="0"/>
                    </a:moveTo>
                    <a:cubicBezTo>
                      <a:pt x="8" y="2"/>
                      <a:pt x="4" y="4"/>
                      <a:pt x="0" y="5"/>
                    </a:cubicBezTo>
                    <a:cubicBezTo>
                      <a:pt x="0" y="11"/>
                      <a:pt x="1" y="16"/>
                      <a:pt x="2" y="20"/>
                    </a:cubicBezTo>
                    <a:cubicBezTo>
                      <a:pt x="4" y="27"/>
                      <a:pt x="6" y="32"/>
                      <a:pt x="9" y="38"/>
                    </a:cubicBezTo>
                    <a:cubicBezTo>
                      <a:pt x="22" y="45"/>
                      <a:pt x="33" y="56"/>
                      <a:pt x="40" y="69"/>
                    </a:cubicBezTo>
                    <a:cubicBezTo>
                      <a:pt x="50" y="75"/>
                      <a:pt x="61" y="79"/>
                      <a:pt x="74" y="79"/>
                    </a:cubicBezTo>
                    <a:cubicBezTo>
                      <a:pt x="86" y="69"/>
                      <a:pt x="102" y="64"/>
                      <a:pt x="119" y="64"/>
                    </a:cubicBezTo>
                    <a:cubicBezTo>
                      <a:pt x="119" y="64"/>
                      <a:pt x="119" y="64"/>
                      <a:pt x="119" y="64"/>
                    </a:cubicBezTo>
                    <a:cubicBezTo>
                      <a:pt x="120" y="64"/>
                      <a:pt x="121" y="64"/>
                      <a:pt x="121" y="64"/>
                    </a:cubicBezTo>
                    <a:cubicBezTo>
                      <a:pt x="135" y="53"/>
                      <a:pt x="145" y="38"/>
                      <a:pt x="150" y="21"/>
                    </a:cubicBezTo>
                    <a:cubicBezTo>
                      <a:pt x="151" y="17"/>
                      <a:pt x="152" y="13"/>
                      <a:pt x="152" y="10"/>
                    </a:cubicBezTo>
                    <a:cubicBezTo>
                      <a:pt x="150" y="9"/>
                      <a:pt x="148" y="8"/>
                      <a:pt x="146" y="8"/>
                    </a:cubicBezTo>
                    <a:cubicBezTo>
                      <a:pt x="146" y="8"/>
                      <a:pt x="146" y="8"/>
                      <a:pt x="146" y="8"/>
                    </a:cubicBezTo>
                    <a:cubicBezTo>
                      <a:pt x="144" y="8"/>
                      <a:pt x="143" y="8"/>
                      <a:pt x="142" y="7"/>
                    </a:cubicBezTo>
                    <a:cubicBezTo>
                      <a:pt x="141" y="6"/>
                      <a:pt x="141" y="6"/>
                      <a:pt x="141" y="6"/>
                    </a:cubicBezTo>
                    <a:cubicBezTo>
                      <a:pt x="140" y="11"/>
                      <a:pt x="139" y="15"/>
                      <a:pt x="138" y="19"/>
                    </a:cubicBezTo>
                    <a:cubicBezTo>
                      <a:pt x="130" y="47"/>
                      <a:pt x="105" y="67"/>
                      <a:pt x="76" y="67"/>
                    </a:cubicBezTo>
                    <a:cubicBezTo>
                      <a:pt x="76" y="67"/>
                      <a:pt x="76" y="67"/>
                      <a:pt x="76" y="67"/>
                    </a:cubicBezTo>
                    <a:cubicBezTo>
                      <a:pt x="45" y="66"/>
                      <a:pt x="20" y="44"/>
                      <a:pt x="13" y="15"/>
                    </a:cubicBezTo>
                    <a:cubicBezTo>
                      <a:pt x="12" y="10"/>
                      <a:pt x="12" y="5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" name="Freeform 492"/>
              <p:cNvSpPr/>
              <p:nvPr/>
            </p:nvSpPr>
            <p:spPr bwMode="auto">
              <a:xfrm>
                <a:off x="6120" y="3738"/>
                <a:ext cx="71" cy="81"/>
              </a:xfrm>
              <a:custGeom>
                <a:avLst/>
                <a:gdLst>
                  <a:gd name="T0" fmla="*/ 67 w 144"/>
                  <a:gd name="T1" fmla="*/ 0 h 165"/>
                  <a:gd name="T2" fmla="*/ 41 w 144"/>
                  <a:gd name="T3" fmla="*/ 5 h 165"/>
                  <a:gd name="T4" fmla="*/ 5 w 144"/>
                  <a:gd name="T5" fmla="*/ 35 h 165"/>
                  <a:gd name="T6" fmla="*/ 0 w 144"/>
                  <a:gd name="T7" fmla="*/ 43 h 165"/>
                  <a:gd name="T8" fmla="*/ 6 w 144"/>
                  <a:gd name="T9" fmla="*/ 59 h 165"/>
                  <a:gd name="T10" fmla="*/ 10 w 144"/>
                  <a:gd name="T11" fmla="*/ 49 h 165"/>
                  <a:gd name="T12" fmla="*/ 67 w 144"/>
                  <a:gd name="T13" fmla="*/ 13 h 165"/>
                  <a:gd name="T14" fmla="*/ 68 w 144"/>
                  <a:gd name="T15" fmla="*/ 13 h 165"/>
                  <a:gd name="T16" fmla="*/ 132 w 144"/>
                  <a:gd name="T17" fmla="*/ 83 h 165"/>
                  <a:gd name="T18" fmla="*/ 67 w 144"/>
                  <a:gd name="T19" fmla="*/ 152 h 165"/>
                  <a:gd name="T20" fmla="*/ 67 w 144"/>
                  <a:gd name="T21" fmla="*/ 152 h 165"/>
                  <a:gd name="T22" fmla="*/ 33 w 144"/>
                  <a:gd name="T23" fmla="*/ 141 h 165"/>
                  <a:gd name="T24" fmla="*/ 25 w 144"/>
                  <a:gd name="T25" fmla="*/ 135 h 165"/>
                  <a:gd name="T26" fmla="*/ 28 w 144"/>
                  <a:gd name="T27" fmla="*/ 153 h 165"/>
                  <a:gd name="T28" fmla="*/ 35 w 144"/>
                  <a:gd name="T29" fmla="*/ 157 h 165"/>
                  <a:gd name="T30" fmla="*/ 67 w 144"/>
                  <a:gd name="T31" fmla="*/ 165 h 165"/>
                  <a:gd name="T32" fmla="*/ 67 w 144"/>
                  <a:gd name="T33" fmla="*/ 165 h 165"/>
                  <a:gd name="T34" fmla="*/ 70 w 144"/>
                  <a:gd name="T35" fmla="*/ 165 h 165"/>
                  <a:gd name="T36" fmla="*/ 110 w 144"/>
                  <a:gd name="T37" fmla="*/ 151 h 165"/>
                  <a:gd name="T38" fmla="*/ 136 w 144"/>
                  <a:gd name="T39" fmla="*/ 119 h 165"/>
                  <a:gd name="T40" fmla="*/ 136 w 144"/>
                  <a:gd name="T41" fmla="*/ 116 h 165"/>
                  <a:gd name="T42" fmla="*/ 144 w 144"/>
                  <a:gd name="T43" fmla="*/ 80 h 165"/>
                  <a:gd name="T44" fmla="*/ 134 w 144"/>
                  <a:gd name="T45" fmla="*/ 41 h 165"/>
                  <a:gd name="T46" fmla="*/ 103 w 144"/>
                  <a:gd name="T47" fmla="*/ 10 h 165"/>
                  <a:gd name="T48" fmla="*/ 74 w 144"/>
                  <a:gd name="T49" fmla="*/ 1 h 165"/>
                  <a:gd name="T50" fmla="*/ 68 w 144"/>
                  <a:gd name="T51" fmla="*/ 0 h 165"/>
                  <a:gd name="T52" fmla="*/ 67 w 144"/>
                  <a:gd name="T5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44" h="165">
                    <a:moveTo>
                      <a:pt x="67" y="0"/>
                    </a:moveTo>
                    <a:cubicBezTo>
                      <a:pt x="58" y="0"/>
                      <a:pt x="50" y="2"/>
                      <a:pt x="41" y="5"/>
                    </a:cubicBezTo>
                    <a:cubicBezTo>
                      <a:pt x="27" y="11"/>
                      <a:pt x="14" y="21"/>
                      <a:pt x="5" y="35"/>
                    </a:cubicBezTo>
                    <a:cubicBezTo>
                      <a:pt x="3" y="37"/>
                      <a:pt x="1" y="40"/>
                      <a:pt x="0" y="43"/>
                    </a:cubicBezTo>
                    <a:cubicBezTo>
                      <a:pt x="2" y="48"/>
                      <a:pt x="4" y="54"/>
                      <a:pt x="6" y="59"/>
                    </a:cubicBezTo>
                    <a:cubicBezTo>
                      <a:pt x="7" y="56"/>
                      <a:pt x="9" y="52"/>
                      <a:pt x="10" y="49"/>
                    </a:cubicBezTo>
                    <a:cubicBezTo>
                      <a:pt x="21" y="28"/>
                      <a:pt x="43" y="13"/>
                      <a:pt x="67" y="13"/>
                    </a:cubicBezTo>
                    <a:cubicBezTo>
                      <a:pt x="68" y="13"/>
                      <a:pt x="68" y="13"/>
                      <a:pt x="68" y="13"/>
                    </a:cubicBezTo>
                    <a:cubicBezTo>
                      <a:pt x="104" y="13"/>
                      <a:pt x="133" y="45"/>
                      <a:pt x="132" y="83"/>
                    </a:cubicBezTo>
                    <a:cubicBezTo>
                      <a:pt x="132" y="121"/>
                      <a:pt x="103" y="152"/>
                      <a:pt x="67" y="152"/>
                    </a:cubicBezTo>
                    <a:cubicBezTo>
                      <a:pt x="67" y="152"/>
                      <a:pt x="67" y="152"/>
                      <a:pt x="67" y="152"/>
                    </a:cubicBezTo>
                    <a:cubicBezTo>
                      <a:pt x="54" y="152"/>
                      <a:pt x="42" y="148"/>
                      <a:pt x="33" y="141"/>
                    </a:cubicBezTo>
                    <a:cubicBezTo>
                      <a:pt x="30" y="140"/>
                      <a:pt x="27" y="138"/>
                      <a:pt x="25" y="135"/>
                    </a:cubicBezTo>
                    <a:cubicBezTo>
                      <a:pt x="26" y="141"/>
                      <a:pt x="27" y="147"/>
                      <a:pt x="28" y="153"/>
                    </a:cubicBezTo>
                    <a:cubicBezTo>
                      <a:pt x="30" y="154"/>
                      <a:pt x="32" y="156"/>
                      <a:pt x="35" y="157"/>
                    </a:cubicBezTo>
                    <a:cubicBezTo>
                      <a:pt x="44" y="162"/>
                      <a:pt x="55" y="165"/>
                      <a:pt x="67" y="165"/>
                    </a:cubicBezTo>
                    <a:cubicBezTo>
                      <a:pt x="67" y="165"/>
                      <a:pt x="67" y="165"/>
                      <a:pt x="67" y="165"/>
                    </a:cubicBezTo>
                    <a:cubicBezTo>
                      <a:pt x="68" y="165"/>
                      <a:pt x="69" y="165"/>
                      <a:pt x="70" y="165"/>
                    </a:cubicBezTo>
                    <a:cubicBezTo>
                      <a:pt x="82" y="157"/>
                      <a:pt x="95" y="152"/>
                      <a:pt x="110" y="151"/>
                    </a:cubicBezTo>
                    <a:cubicBezTo>
                      <a:pt x="121" y="143"/>
                      <a:pt x="130" y="132"/>
                      <a:pt x="136" y="119"/>
                    </a:cubicBezTo>
                    <a:cubicBezTo>
                      <a:pt x="136" y="118"/>
                      <a:pt x="136" y="117"/>
                      <a:pt x="136" y="116"/>
                    </a:cubicBezTo>
                    <a:cubicBezTo>
                      <a:pt x="136" y="103"/>
                      <a:pt x="139" y="91"/>
                      <a:pt x="144" y="80"/>
                    </a:cubicBezTo>
                    <a:cubicBezTo>
                      <a:pt x="144" y="66"/>
                      <a:pt x="140" y="53"/>
                      <a:pt x="134" y="41"/>
                    </a:cubicBezTo>
                    <a:cubicBezTo>
                      <a:pt x="127" y="28"/>
                      <a:pt x="116" y="17"/>
                      <a:pt x="103" y="10"/>
                    </a:cubicBezTo>
                    <a:cubicBezTo>
                      <a:pt x="95" y="5"/>
                      <a:pt x="85" y="2"/>
                      <a:pt x="74" y="1"/>
                    </a:cubicBezTo>
                    <a:cubicBezTo>
                      <a:pt x="72" y="0"/>
                      <a:pt x="70" y="0"/>
                      <a:pt x="68" y="0"/>
                    </a:cubicBezTo>
                    <a:cubicBezTo>
                      <a:pt x="68" y="0"/>
                      <a:pt x="68" y="0"/>
                      <a:pt x="6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" name="Freeform 493"/>
              <p:cNvSpPr/>
              <p:nvPr/>
            </p:nvSpPr>
            <p:spPr bwMode="auto">
              <a:xfrm>
                <a:off x="6187" y="3755"/>
                <a:ext cx="73" cy="80"/>
              </a:xfrm>
              <a:custGeom>
                <a:avLst/>
                <a:gdLst>
                  <a:gd name="T0" fmla="*/ 77 w 147"/>
                  <a:gd name="T1" fmla="*/ 0 h 162"/>
                  <a:gd name="T2" fmla="*/ 32 w 147"/>
                  <a:gd name="T3" fmla="*/ 15 h 162"/>
                  <a:gd name="T4" fmla="*/ 8 w 147"/>
                  <a:gd name="T5" fmla="*/ 44 h 162"/>
                  <a:gd name="T6" fmla="*/ 0 w 147"/>
                  <a:gd name="T7" fmla="*/ 80 h 162"/>
                  <a:gd name="T8" fmla="*/ 0 w 147"/>
                  <a:gd name="T9" fmla="*/ 83 h 162"/>
                  <a:gd name="T10" fmla="*/ 11 w 147"/>
                  <a:gd name="T11" fmla="*/ 122 h 162"/>
                  <a:gd name="T12" fmla="*/ 46 w 147"/>
                  <a:gd name="T13" fmla="*/ 155 h 162"/>
                  <a:gd name="T14" fmla="*/ 76 w 147"/>
                  <a:gd name="T15" fmla="*/ 162 h 162"/>
                  <a:gd name="T16" fmla="*/ 77 w 147"/>
                  <a:gd name="T17" fmla="*/ 162 h 162"/>
                  <a:gd name="T18" fmla="*/ 86 w 147"/>
                  <a:gd name="T19" fmla="*/ 161 h 162"/>
                  <a:gd name="T20" fmla="*/ 117 w 147"/>
                  <a:gd name="T21" fmla="*/ 150 h 162"/>
                  <a:gd name="T22" fmla="*/ 119 w 147"/>
                  <a:gd name="T23" fmla="*/ 148 h 162"/>
                  <a:gd name="T24" fmla="*/ 123 w 147"/>
                  <a:gd name="T25" fmla="*/ 129 h 162"/>
                  <a:gd name="T26" fmla="*/ 113 w 147"/>
                  <a:gd name="T27" fmla="*/ 137 h 162"/>
                  <a:gd name="T28" fmla="*/ 77 w 147"/>
                  <a:gd name="T29" fmla="*/ 149 h 162"/>
                  <a:gd name="T30" fmla="*/ 76 w 147"/>
                  <a:gd name="T31" fmla="*/ 149 h 162"/>
                  <a:gd name="T32" fmla="*/ 12 w 147"/>
                  <a:gd name="T33" fmla="*/ 80 h 162"/>
                  <a:gd name="T34" fmla="*/ 77 w 147"/>
                  <a:gd name="T35" fmla="*/ 12 h 162"/>
                  <a:gd name="T36" fmla="*/ 77 w 147"/>
                  <a:gd name="T37" fmla="*/ 12 h 162"/>
                  <a:gd name="T38" fmla="*/ 137 w 147"/>
                  <a:gd name="T39" fmla="*/ 56 h 162"/>
                  <a:gd name="T40" fmla="*/ 140 w 147"/>
                  <a:gd name="T41" fmla="*/ 65 h 162"/>
                  <a:gd name="T42" fmla="*/ 147 w 147"/>
                  <a:gd name="T43" fmla="*/ 48 h 162"/>
                  <a:gd name="T44" fmla="*/ 143 w 147"/>
                  <a:gd name="T45" fmla="*/ 40 h 162"/>
                  <a:gd name="T46" fmla="*/ 79 w 147"/>
                  <a:gd name="T47" fmla="*/ 0 h 162"/>
                  <a:gd name="T48" fmla="*/ 77 w 147"/>
                  <a:gd name="T49" fmla="*/ 0 h 162"/>
                  <a:gd name="T50" fmla="*/ 77 w 147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7" h="162">
                    <a:moveTo>
                      <a:pt x="77" y="0"/>
                    </a:moveTo>
                    <a:cubicBezTo>
                      <a:pt x="60" y="0"/>
                      <a:pt x="44" y="5"/>
                      <a:pt x="32" y="15"/>
                    </a:cubicBezTo>
                    <a:cubicBezTo>
                      <a:pt x="22" y="23"/>
                      <a:pt x="14" y="33"/>
                      <a:pt x="8" y="44"/>
                    </a:cubicBezTo>
                    <a:cubicBezTo>
                      <a:pt x="3" y="55"/>
                      <a:pt x="0" y="67"/>
                      <a:pt x="0" y="80"/>
                    </a:cubicBezTo>
                    <a:cubicBezTo>
                      <a:pt x="0" y="81"/>
                      <a:pt x="0" y="82"/>
                      <a:pt x="0" y="83"/>
                    </a:cubicBezTo>
                    <a:cubicBezTo>
                      <a:pt x="0" y="98"/>
                      <a:pt x="4" y="111"/>
                      <a:pt x="11" y="122"/>
                    </a:cubicBezTo>
                    <a:cubicBezTo>
                      <a:pt x="26" y="129"/>
                      <a:pt x="38" y="141"/>
                      <a:pt x="46" y="155"/>
                    </a:cubicBezTo>
                    <a:cubicBezTo>
                      <a:pt x="55" y="159"/>
                      <a:pt x="65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80" y="162"/>
                      <a:pt x="83" y="161"/>
                      <a:pt x="86" y="161"/>
                    </a:cubicBezTo>
                    <a:cubicBezTo>
                      <a:pt x="97" y="160"/>
                      <a:pt x="108" y="156"/>
                      <a:pt x="117" y="150"/>
                    </a:cubicBezTo>
                    <a:cubicBezTo>
                      <a:pt x="118" y="149"/>
                      <a:pt x="118" y="149"/>
                      <a:pt x="119" y="148"/>
                    </a:cubicBezTo>
                    <a:cubicBezTo>
                      <a:pt x="120" y="142"/>
                      <a:pt x="121" y="135"/>
                      <a:pt x="123" y="129"/>
                    </a:cubicBezTo>
                    <a:cubicBezTo>
                      <a:pt x="120" y="132"/>
                      <a:pt x="117" y="135"/>
                      <a:pt x="113" y="137"/>
                    </a:cubicBezTo>
                    <a:cubicBezTo>
                      <a:pt x="103" y="145"/>
                      <a:pt x="90" y="149"/>
                      <a:pt x="77" y="149"/>
                    </a:cubicBezTo>
                    <a:cubicBezTo>
                      <a:pt x="76" y="149"/>
                      <a:pt x="76" y="149"/>
                      <a:pt x="76" y="149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2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05" y="12"/>
                      <a:pt x="128" y="30"/>
                      <a:pt x="137" y="56"/>
                    </a:cubicBezTo>
                    <a:cubicBezTo>
                      <a:pt x="138" y="59"/>
                      <a:pt x="139" y="62"/>
                      <a:pt x="140" y="65"/>
                    </a:cubicBezTo>
                    <a:cubicBezTo>
                      <a:pt x="142" y="59"/>
                      <a:pt x="144" y="53"/>
                      <a:pt x="147" y="48"/>
                    </a:cubicBezTo>
                    <a:cubicBezTo>
                      <a:pt x="146" y="45"/>
                      <a:pt x="144" y="42"/>
                      <a:pt x="143" y="40"/>
                    </a:cubicBezTo>
                    <a:cubicBezTo>
                      <a:pt x="130" y="17"/>
                      <a:pt x="106" y="1"/>
                      <a:pt x="79" y="0"/>
                    </a:cubicBezTo>
                    <a:cubicBezTo>
                      <a:pt x="79" y="0"/>
                      <a:pt x="78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" name="Freeform 494"/>
              <p:cNvSpPr>
                <a:spLocks noEditPoints="1"/>
              </p:cNvSpPr>
              <p:nvPr/>
            </p:nvSpPr>
            <p:spPr bwMode="auto">
              <a:xfrm>
                <a:off x="6137" y="3812"/>
                <a:ext cx="78" cy="80"/>
              </a:xfrm>
              <a:custGeom>
                <a:avLst/>
                <a:gdLst>
                  <a:gd name="T0" fmla="*/ 79 w 158"/>
                  <a:gd name="T1" fmla="*/ 150 h 162"/>
                  <a:gd name="T2" fmla="*/ 79 w 158"/>
                  <a:gd name="T3" fmla="*/ 150 h 162"/>
                  <a:gd name="T4" fmla="*/ 13 w 158"/>
                  <a:gd name="T5" fmla="*/ 80 h 162"/>
                  <a:gd name="T6" fmla="*/ 79 w 158"/>
                  <a:gd name="T7" fmla="*/ 13 h 162"/>
                  <a:gd name="T8" fmla="*/ 80 w 158"/>
                  <a:gd name="T9" fmla="*/ 13 h 162"/>
                  <a:gd name="T10" fmla="*/ 146 w 158"/>
                  <a:gd name="T11" fmla="*/ 82 h 162"/>
                  <a:gd name="T12" fmla="*/ 79 w 158"/>
                  <a:gd name="T13" fmla="*/ 150 h 162"/>
                  <a:gd name="T14" fmla="*/ 79 w 158"/>
                  <a:gd name="T15" fmla="*/ 0 h 162"/>
                  <a:gd name="T16" fmla="*/ 75 w 158"/>
                  <a:gd name="T17" fmla="*/ 0 h 162"/>
                  <a:gd name="T18" fmla="*/ 35 w 158"/>
                  <a:gd name="T19" fmla="*/ 14 h 162"/>
                  <a:gd name="T20" fmla="*/ 3 w 158"/>
                  <a:gd name="T21" fmla="*/ 59 h 162"/>
                  <a:gd name="T22" fmla="*/ 1 w 158"/>
                  <a:gd name="T23" fmla="*/ 80 h 162"/>
                  <a:gd name="T24" fmla="*/ 3 w 158"/>
                  <a:gd name="T25" fmla="*/ 101 h 162"/>
                  <a:gd name="T26" fmla="*/ 46 w 158"/>
                  <a:gd name="T27" fmla="*/ 155 h 162"/>
                  <a:gd name="T28" fmla="*/ 79 w 158"/>
                  <a:gd name="T29" fmla="*/ 162 h 162"/>
                  <a:gd name="T30" fmla="*/ 79 w 158"/>
                  <a:gd name="T31" fmla="*/ 162 h 162"/>
                  <a:gd name="T32" fmla="*/ 93 w 158"/>
                  <a:gd name="T33" fmla="*/ 161 h 162"/>
                  <a:gd name="T34" fmla="*/ 155 w 158"/>
                  <a:gd name="T35" fmla="*/ 102 h 162"/>
                  <a:gd name="T36" fmla="*/ 158 w 158"/>
                  <a:gd name="T37" fmla="*/ 91 h 162"/>
                  <a:gd name="T38" fmla="*/ 158 w 158"/>
                  <a:gd name="T39" fmla="*/ 82 h 162"/>
                  <a:gd name="T40" fmla="*/ 147 w 158"/>
                  <a:gd name="T41" fmla="*/ 40 h 162"/>
                  <a:gd name="T42" fmla="*/ 112 w 158"/>
                  <a:gd name="T43" fmla="*/ 7 h 162"/>
                  <a:gd name="T44" fmla="*/ 80 w 158"/>
                  <a:gd name="T45" fmla="*/ 0 h 162"/>
                  <a:gd name="T46" fmla="*/ 79 w 158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8" h="162">
                    <a:moveTo>
                      <a:pt x="79" y="150"/>
                    </a:moveTo>
                    <a:cubicBezTo>
                      <a:pt x="79" y="150"/>
                      <a:pt x="79" y="150"/>
                      <a:pt x="79" y="150"/>
                    </a:cubicBezTo>
                    <a:cubicBezTo>
                      <a:pt x="42" y="149"/>
                      <a:pt x="12" y="118"/>
                      <a:pt x="13" y="80"/>
                    </a:cubicBezTo>
                    <a:cubicBezTo>
                      <a:pt x="13" y="43"/>
                      <a:pt x="43" y="13"/>
                      <a:pt x="79" y="13"/>
                    </a:cubicBezTo>
                    <a:cubicBezTo>
                      <a:pt x="79" y="13"/>
                      <a:pt x="80" y="13"/>
                      <a:pt x="80" y="13"/>
                    </a:cubicBezTo>
                    <a:cubicBezTo>
                      <a:pt x="117" y="13"/>
                      <a:pt x="146" y="44"/>
                      <a:pt x="146" y="82"/>
                    </a:cubicBezTo>
                    <a:cubicBezTo>
                      <a:pt x="146" y="119"/>
                      <a:pt x="116" y="150"/>
                      <a:pt x="79" y="150"/>
                    </a:cubicBezTo>
                    <a:moveTo>
                      <a:pt x="79" y="0"/>
                    </a:moveTo>
                    <a:cubicBezTo>
                      <a:pt x="78" y="0"/>
                      <a:pt x="76" y="0"/>
                      <a:pt x="75" y="0"/>
                    </a:cubicBezTo>
                    <a:cubicBezTo>
                      <a:pt x="60" y="1"/>
                      <a:pt x="47" y="6"/>
                      <a:pt x="35" y="14"/>
                    </a:cubicBezTo>
                    <a:cubicBezTo>
                      <a:pt x="20" y="24"/>
                      <a:pt x="9" y="40"/>
                      <a:pt x="3" y="59"/>
                    </a:cubicBezTo>
                    <a:cubicBezTo>
                      <a:pt x="2" y="66"/>
                      <a:pt x="1" y="73"/>
                      <a:pt x="1" y="80"/>
                    </a:cubicBezTo>
                    <a:cubicBezTo>
                      <a:pt x="0" y="87"/>
                      <a:pt x="1" y="94"/>
                      <a:pt x="3" y="101"/>
                    </a:cubicBezTo>
                    <a:cubicBezTo>
                      <a:pt x="9" y="125"/>
                      <a:pt x="25" y="144"/>
                      <a:pt x="46" y="155"/>
                    </a:cubicBezTo>
                    <a:cubicBezTo>
                      <a:pt x="56" y="159"/>
                      <a:pt x="67" y="162"/>
                      <a:pt x="79" y="162"/>
                    </a:cubicBezTo>
                    <a:cubicBezTo>
                      <a:pt x="79" y="162"/>
                      <a:pt x="79" y="162"/>
                      <a:pt x="79" y="162"/>
                    </a:cubicBezTo>
                    <a:cubicBezTo>
                      <a:pt x="84" y="162"/>
                      <a:pt x="88" y="162"/>
                      <a:pt x="93" y="161"/>
                    </a:cubicBezTo>
                    <a:cubicBezTo>
                      <a:pt x="123" y="156"/>
                      <a:pt x="148" y="132"/>
                      <a:pt x="155" y="102"/>
                    </a:cubicBezTo>
                    <a:cubicBezTo>
                      <a:pt x="156" y="98"/>
                      <a:pt x="157" y="95"/>
                      <a:pt x="158" y="91"/>
                    </a:cubicBezTo>
                    <a:cubicBezTo>
                      <a:pt x="158" y="88"/>
                      <a:pt x="158" y="85"/>
                      <a:pt x="158" y="82"/>
                    </a:cubicBezTo>
                    <a:cubicBezTo>
                      <a:pt x="158" y="67"/>
                      <a:pt x="154" y="52"/>
                      <a:pt x="147" y="40"/>
                    </a:cubicBezTo>
                    <a:cubicBezTo>
                      <a:pt x="139" y="26"/>
                      <a:pt x="127" y="14"/>
                      <a:pt x="112" y="7"/>
                    </a:cubicBezTo>
                    <a:cubicBezTo>
                      <a:pt x="102" y="3"/>
                      <a:pt x="91" y="0"/>
                      <a:pt x="80" y="0"/>
                    </a:cubicBezTo>
                    <a:cubicBezTo>
                      <a:pt x="80" y="0"/>
                      <a:pt x="80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6" name="Freeform 495"/>
              <p:cNvSpPr>
                <a:spLocks noEditPoints="1"/>
              </p:cNvSpPr>
              <p:nvPr/>
            </p:nvSpPr>
            <p:spPr bwMode="auto">
              <a:xfrm>
                <a:off x="5799" y="4157"/>
                <a:ext cx="78" cy="80"/>
              </a:xfrm>
              <a:custGeom>
                <a:avLst/>
                <a:gdLst>
                  <a:gd name="T0" fmla="*/ 79 w 159"/>
                  <a:gd name="T1" fmla="*/ 149 h 162"/>
                  <a:gd name="T2" fmla="*/ 79 w 159"/>
                  <a:gd name="T3" fmla="*/ 149 h 162"/>
                  <a:gd name="T4" fmla="*/ 13 w 159"/>
                  <a:gd name="T5" fmla="*/ 80 h 162"/>
                  <a:gd name="T6" fmla="*/ 79 w 159"/>
                  <a:gd name="T7" fmla="*/ 12 h 162"/>
                  <a:gd name="T8" fmla="*/ 80 w 159"/>
                  <a:gd name="T9" fmla="*/ 12 h 162"/>
                  <a:gd name="T10" fmla="*/ 146 w 159"/>
                  <a:gd name="T11" fmla="*/ 82 h 162"/>
                  <a:gd name="T12" fmla="*/ 79 w 159"/>
                  <a:gd name="T13" fmla="*/ 149 h 162"/>
                  <a:gd name="T14" fmla="*/ 79 w 159"/>
                  <a:gd name="T15" fmla="*/ 0 h 162"/>
                  <a:gd name="T16" fmla="*/ 61 w 159"/>
                  <a:gd name="T17" fmla="*/ 2 h 162"/>
                  <a:gd name="T18" fmla="*/ 39 w 159"/>
                  <a:gd name="T19" fmla="*/ 11 h 162"/>
                  <a:gd name="T20" fmla="*/ 11 w 159"/>
                  <a:gd name="T21" fmla="*/ 40 h 162"/>
                  <a:gd name="T22" fmla="*/ 2 w 159"/>
                  <a:gd name="T23" fmla="*/ 66 h 162"/>
                  <a:gd name="T24" fmla="*/ 1 w 159"/>
                  <a:gd name="T25" fmla="*/ 80 h 162"/>
                  <a:gd name="T26" fmla="*/ 79 w 159"/>
                  <a:gd name="T27" fmla="*/ 162 h 162"/>
                  <a:gd name="T28" fmla="*/ 79 w 159"/>
                  <a:gd name="T29" fmla="*/ 162 h 162"/>
                  <a:gd name="T30" fmla="*/ 97 w 159"/>
                  <a:gd name="T31" fmla="*/ 160 h 162"/>
                  <a:gd name="T32" fmla="*/ 140 w 159"/>
                  <a:gd name="T33" fmla="*/ 133 h 162"/>
                  <a:gd name="T34" fmla="*/ 158 w 159"/>
                  <a:gd name="T35" fmla="*/ 82 h 162"/>
                  <a:gd name="T36" fmla="*/ 80 w 159"/>
                  <a:gd name="T37" fmla="*/ 0 h 162"/>
                  <a:gd name="T38" fmla="*/ 79 w 159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9" h="162">
                    <a:moveTo>
                      <a:pt x="79" y="149"/>
                    </a:moveTo>
                    <a:cubicBezTo>
                      <a:pt x="79" y="149"/>
                      <a:pt x="79" y="149"/>
                      <a:pt x="79" y="149"/>
                    </a:cubicBezTo>
                    <a:cubicBezTo>
                      <a:pt x="42" y="149"/>
                      <a:pt x="12" y="118"/>
                      <a:pt x="13" y="80"/>
                    </a:cubicBezTo>
                    <a:cubicBezTo>
                      <a:pt x="13" y="43"/>
                      <a:pt x="43" y="12"/>
                      <a:pt x="79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117" y="13"/>
                      <a:pt x="146" y="44"/>
                      <a:pt x="146" y="82"/>
                    </a:cubicBezTo>
                    <a:cubicBezTo>
                      <a:pt x="146" y="119"/>
                      <a:pt x="116" y="149"/>
                      <a:pt x="79" y="149"/>
                    </a:cubicBezTo>
                    <a:moveTo>
                      <a:pt x="79" y="0"/>
                    </a:moveTo>
                    <a:cubicBezTo>
                      <a:pt x="73" y="0"/>
                      <a:pt x="67" y="1"/>
                      <a:pt x="61" y="2"/>
                    </a:cubicBezTo>
                    <a:cubicBezTo>
                      <a:pt x="54" y="4"/>
                      <a:pt x="46" y="7"/>
                      <a:pt x="39" y="11"/>
                    </a:cubicBezTo>
                    <a:cubicBezTo>
                      <a:pt x="28" y="18"/>
                      <a:pt x="18" y="28"/>
                      <a:pt x="11" y="40"/>
                    </a:cubicBezTo>
                    <a:cubicBezTo>
                      <a:pt x="7" y="48"/>
                      <a:pt x="4" y="57"/>
                      <a:pt x="2" y="66"/>
                    </a:cubicBezTo>
                    <a:cubicBezTo>
                      <a:pt x="1" y="70"/>
                      <a:pt x="1" y="75"/>
                      <a:pt x="1" y="80"/>
                    </a:cubicBezTo>
                    <a:cubicBezTo>
                      <a:pt x="0" y="125"/>
                      <a:pt x="35" y="161"/>
                      <a:pt x="79" y="162"/>
                    </a:cubicBezTo>
                    <a:cubicBezTo>
                      <a:pt x="79" y="162"/>
                      <a:pt x="79" y="162"/>
                      <a:pt x="79" y="162"/>
                    </a:cubicBezTo>
                    <a:cubicBezTo>
                      <a:pt x="85" y="162"/>
                      <a:pt x="91" y="161"/>
                      <a:pt x="97" y="160"/>
                    </a:cubicBezTo>
                    <a:cubicBezTo>
                      <a:pt x="114" y="156"/>
                      <a:pt x="129" y="146"/>
                      <a:pt x="140" y="133"/>
                    </a:cubicBezTo>
                    <a:cubicBezTo>
                      <a:pt x="151" y="119"/>
                      <a:pt x="158" y="101"/>
                      <a:pt x="158" y="82"/>
                    </a:cubicBezTo>
                    <a:cubicBezTo>
                      <a:pt x="159" y="37"/>
                      <a:pt x="124" y="0"/>
                      <a:pt x="80" y="0"/>
                    </a:cubicBezTo>
                    <a:cubicBezTo>
                      <a:pt x="80" y="0"/>
                      <a:pt x="80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7" name="Freeform 496"/>
              <p:cNvSpPr>
                <a:spLocks noEditPoints="1"/>
              </p:cNvSpPr>
              <p:nvPr/>
            </p:nvSpPr>
            <p:spPr bwMode="auto">
              <a:xfrm>
                <a:off x="5870" y="4087"/>
                <a:ext cx="78" cy="80"/>
              </a:xfrm>
              <a:custGeom>
                <a:avLst/>
                <a:gdLst>
                  <a:gd name="T0" fmla="*/ 79 w 158"/>
                  <a:gd name="T1" fmla="*/ 150 h 162"/>
                  <a:gd name="T2" fmla="*/ 78 w 158"/>
                  <a:gd name="T3" fmla="*/ 150 h 162"/>
                  <a:gd name="T4" fmla="*/ 12 w 158"/>
                  <a:gd name="T5" fmla="*/ 80 h 162"/>
                  <a:gd name="T6" fmla="*/ 79 w 158"/>
                  <a:gd name="T7" fmla="*/ 13 h 162"/>
                  <a:gd name="T8" fmla="*/ 80 w 158"/>
                  <a:gd name="T9" fmla="*/ 13 h 162"/>
                  <a:gd name="T10" fmla="*/ 146 w 158"/>
                  <a:gd name="T11" fmla="*/ 82 h 162"/>
                  <a:gd name="T12" fmla="*/ 144 w 158"/>
                  <a:gd name="T13" fmla="*/ 97 h 162"/>
                  <a:gd name="T14" fmla="*/ 97 w 158"/>
                  <a:gd name="T15" fmla="*/ 147 h 162"/>
                  <a:gd name="T16" fmla="*/ 79 w 158"/>
                  <a:gd name="T17" fmla="*/ 150 h 162"/>
                  <a:gd name="T18" fmla="*/ 79 w 158"/>
                  <a:gd name="T19" fmla="*/ 0 h 162"/>
                  <a:gd name="T20" fmla="*/ 3 w 158"/>
                  <a:gd name="T21" fmla="*/ 58 h 162"/>
                  <a:gd name="T22" fmla="*/ 0 w 158"/>
                  <a:gd name="T23" fmla="*/ 80 h 162"/>
                  <a:gd name="T24" fmla="*/ 0 w 158"/>
                  <a:gd name="T25" fmla="*/ 83 h 162"/>
                  <a:gd name="T26" fmla="*/ 78 w 158"/>
                  <a:gd name="T27" fmla="*/ 162 h 162"/>
                  <a:gd name="T28" fmla="*/ 79 w 158"/>
                  <a:gd name="T29" fmla="*/ 162 h 162"/>
                  <a:gd name="T30" fmla="*/ 86 w 158"/>
                  <a:gd name="T31" fmla="*/ 162 h 162"/>
                  <a:gd name="T32" fmla="*/ 158 w 158"/>
                  <a:gd name="T33" fmla="*/ 86 h 162"/>
                  <a:gd name="T34" fmla="*/ 158 w 158"/>
                  <a:gd name="T35" fmla="*/ 82 h 162"/>
                  <a:gd name="T36" fmla="*/ 104 w 158"/>
                  <a:gd name="T37" fmla="*/ 4 h 162"/>
                  <a:gd name="T38" fmla="*/ 83 w 158"/>
                  <a:gd name="T39" fmla="*/ 0 h 162"/>
                  <a:gd name="T40" fmla="*/ 80 w 158"/>
                  <a:gd name="T41" fmla="*/ 0 h 162"/>
                  <a:gd name="T42" fmla="*/ 79 w 158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8" h="162">
                    <a:moveTo>
                      <a:pt x="79" y="150"/>
                    </a:moveTo>
                    <a:cubicBezTo>
                      <a:pt x="79" y="150"/>
                      <a:pt x="79" y="150"/>
                      <a:pt x="78" y="150"/>
                    </a:cubicBezTo>
                    <a:cubicBezTo>
                      <a:pt x="42" y="149"/>
                      <a:pt x="12" y="118"/>
                      <a:pt x="12" y="80"/>
                    </a:cubicBezTo>
                    <a:cubicBezTo>
                      <a:pt x="13" y="43"/>
                      <a:pt x="43" y="13"/>
                      <a:pt x="79" y="13"/>
                    </a:cubicBezTo>
                    <a:cubicBezTo>
                      <a:pt x="79" y="13"/>
                      <a:pt x="79" y="13"/>
                      <a:pt x="80" y="13"/>
                    </a:cubicBezTo>
                    <a:cubicBezTo>
                      <a:pt x="117" y="13"/>
                      <a:pt x="146" y="44"/>
                      <a:pt x="146" y="82"/>
                    </a:cubicBezTo>
                    <a:cubicBezTo>
                      <a:pt x="146" y="87"/>
                      <a:pt x="145" y="92"/>
                      <a:pt x="144" y="97"/>
                    </a:cubicBezTo>
                    <a:cubicBezTo>
                      <a:pt x="139" y="121"/>
                      <a:pt x="120" y="140"/>
                      <a:pt x="97" y="147"/>
                    </a:cubicBezTo>
                    <a:cubicBezTo>
                      <a:pt x="92" y="149"/>
                      <a:pt x="85" y="150"/>
                      <a:pt x="79" y="150"/>
                    </a:cubicBezTo>
                    <a:moveTo>
                      <a:pt x="79" y="0"/>
                    </a:moveTo>
                    <a:cubicBezTo>
                      <a:pt x="43" y="0"/>
                      <a:pt x="13" y="25"/>
                      <a:pt x="3" y="58"/>
                    </a:cubicBezTo>
                    <a:cubicBezTo>
                      <a:pt x="1" y="65"/>
                      <a:pt x="0" y="73"/>
                      <a:pt x="0" y="80"/>
                    </a:cubicBezTo>
                    <a:cubicBezTo>
                      <a:pt x="0" y="81"/>
                      <a:pt x="0" y="82"/>
                      <a:pt x="0" y="83"/>
                    </a:cubicBezTo>
                    <a:cubicBezTo>
                      <a:pt x="1" y="127"/>
                      <a:pt x="36" y="162"/>
                      <a:pt x="78" y="162"/>
                    </a:cubicBezTo>
                    <a:cubicBezTo>
                      <a:pt x="79" y="162"/>
                      <a:pt x="79" y="162"/>
                      <a:pt x="79" y="162"/>
                    </a:cubicBezTo>
                    <a:cubicBezTo>
                      <a:pt x="81" y="162"/>
                      <a:pt x="84" y="162"/>
                      <a:pt x="86" y="162"/>
                    </a:cubicBezTo>
                    <a:cubicBezTo>
                      <a:pt x="125" y="158"/>
                      <a:pt x="156" y="126"/>
                      <a:pt x="158" y="86"/>
                    </a:cubicBezTo>
                    <a:cubicBezTo>
                      <a:pt x="158" y="84"/>
                      <a:pt x="158" y="83"/>
                      <a:pt x="158" y="82"/>
                    </a:cubicBezTo>
                    <a:cubicBezTo>
                      <a:pt x="158" y="46"/>
                      <a:pt x="136" y="15"/>
                      <a:pt x="104" y="4"/>
                    </a:cubicBezTo>
                    <a:cubicBezTo>
                      <a:pt x="98" y="2"/>
                      <a:pt x="91" y="1"/>
                      <a:pt x="83" y="0"/>
                    </a:cubicBezTo>
                    <a:cubicBezTo>
                      <a:pt x="82" y="0"/>
                      <a:pt x="81" y="0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8" name="Freeform 497"/>
              <p:cNvSpPr>
                <a:spLocks noEditPoints="1"/>
              </p:cNvSpPr>
              <p:nvPr/>
            </p:nvSpPr>
            <p:spPr bwMode="auto">
              <a:xfrm>
                <a:off x="5843" y="3597"/>
                <a:ext cx="78" cy="80"/>
              </a:xfrm>
              <a:custGeom>
                <a:avLst/>
                <a:gdLst>
                  <a:gd name="T0" fmla="*/ 79 w 158"/>
                  <a:gd name="T1" fmla="*/ 149 h 162"/>
                  <a:gd name="T2" fmla="*/ 79 w 158"/>
                  <a:gd name="T3" fmla="*/ 149 h 162"/>
                  <a:gd name="T4" fmla="*/ 12 w 158"/>
                  <a:gd name="T5" fmla="*/ 80 h 162"/>
                  <a:gd name="T6" fmla="*/ 79 w 158"/>
                  <a:gd name="T7" fmla="*/ 12 h 162"/>
                  <a:gd name="T8" fmla="*/ 80 w 158"/>
                  <a:gd name="T9" fmla="*/ 12 h 162"/>
                  <a:gd name="T10" fmla="*/ 146 w 158"/>
                  <a:gd name="T11" fmla="*/ 82 h 162"/>
                  <a:gd name="T12" fmla="*/ 79 w 158"/>
                  <a:gd name="T13" fmla="*/ 149 h 162"/>
                  <a:gd name="T14" fmla="*/ 79 w 158"/>
                  <a:gd name="T15" fmla="*/ 0 h 162"/>
                  <a:gd name="T16" fmla="*/ 11 w 158"/>
                  <a:gd name="T17" fmla="*/ 40 h 162"/>
                  <a:gd name="T18" fmla="*/ 11 w 158"/>
                  <a:gd name="T19" fmla="*/ 40 h 162"/>
                  <a:gd name="T20" fmla="*/ 0 w 158"/>
                  <a:gd name="T21" fmla="*/ 80 h 162"/>
                  <a:gd name="T22" fmla="*/ 11 w 158"/>
                  <a:gd name="T23" fmla="*/ 121 h 162"/>
                  <a:gd name="T24" fmla="*/ 51 w 158"/>
                  <a:gd name="T25" fmla="*/ 156 h 162"/>
                  <a:gd name="T26" fmla="*/ 78 w 158"/>
                  <a:gd name="T27" fmla="*/ 162 h 162"/>
                  <a:gd name="T28" fmla="*/ 79 w 158"/>
                  <a:gd name="T29" fmla="*/ 162 h 162"/>
                  <a:gd name="T30" fmla="*/ 133 w 158"/>
                  <a:gd name="T31" fmla="*/ 140 h 162"/>
                  <a:gd name="T32" fmla="*/ 145 w 158"/>
                  <a:gd name="T33" fmla="*/ 125 h 162"/>
                  <a:gd name="T34" fmla="*/ 158 w 158"/>
                  <a:gd name="T35" fmla="*/ 82 h 162"/>
                  <a:gd name="T36" fmla="*/ 148 w 158"/>
                  <a:gd name="T37" fmla="*/ 42 h 162"/>
                  <a:gd name="T38" fmla="*/ 102 w 158"/>
                  <a:gd name="T39" fmla="*/ 3 h 162"/>
                  <a:gd name="T40" fmla="*/ 80 w 158"/>
                  <a:gd name="T41" fmla="*/ 0 h 162"/>
                  <a:gd name="T42" fmla="*/ 79 w 158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8" h="162">
                    <a:moveTo>
                      <a:pt x="79" y="149"/>
                    </a:moveTo>
                    <a:cubicBezTo>
                      <a:pt x="79" y="149"/>
                      <a:pt x="79" y="149"/>
                      <a:pt x="79" y="149"/>
                    </a:cubicBezTo>
                    <a:cubicBezTo>
                      <a:pt x="42" y="149"/>
                      <a:pt x="12" y="118"/>
                      <a:pt x="12" y="80"/>
                    </a:cubicBezTo>
                    <a:cubicBezTo>
                      <a:pt x="13" y="43"/>
                      <a:pt x="43" y="12"/>
                      <a:pt x="79" y="12"/>
                    </a:cubicBezTo>
                    <a:cubicBezTo>
                      <a:pt x="79" y="12"/>
                      <a:pt x="80" y="12"/>
                      <a:pt x="80" y="12"/>
                    </a:cubicBezTo>
                    <a:cubicBezTo>
                      <a:pt x="117" y="13"/>
                      <a:pt x="146" y="44"/>
                      <a:pt x="146" y="82"/>
                    </a:cubicBezTo>
                    <a:cubicBezTo>
                      <a:pt x="146" y="119"/>
                      <a:pt x="116" y="149"/>
                      <a:pt x="79" y="149"/>
                    </a:cubicBezTo>
                    <a:moveTo>
                      <a:pt x="79" y="0"/>
                    </a:moveTo>
                    <a:cubicBezTo>
                      <a:pt x="50" y="0"/>
                      <a:pt x="25" y="16"/>
                      <a:pt x="11" y="40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1" y="55"/>
                      <a:pt x="7" y="68"/>
                      <a:pt x="0" y="80"/>
                    </a:cubicBezTo>
                    <a:cubicBezTo>
                      <a:pt x="0" y="95"/>
                      <a:pt x="4" y="109"/>
                      <a:pt x="11" y="121"/>
                    </a:cubicBezTo>
                    <a:cubicBezTo>
                      <a:pt x="20" y="137"/>
                      <a:pt x="34" y="150"/>
                      <a:pt x="51" y="156"/>
                    </a:cubicBezTo>
                    <a:cubicBezTo>
                      <a:pt x="59" y="160"/>
                      <a:pt x="69" y="162"/>
                      <a:pt x="78" y="162"/>
                    </a:cubicBezTo>
                    <a:cubicBezTo>
                      <a:pt x="79" y="162"/>
                      <a:pt x="79" y="162"/>
                      <a:pt x="79" y="162"/>
                    </a:cubicBezTo>
                    <a:cubicBezTo>
                      <a:pt x="100" y="162"/>
                      <a:pt x="119" y="154"/>
                      <a:pt x="133" y="140"/>
                    </a:cubicBezTo>
                    <a:cubicBezTo>
                      <a:pt x="138" y="136"/>
                      <a:pt x="142" y="131"/>
                      <a:pt x="145" y="125"/>
                    </a:cubicBezTo>
                    <a:cubicBezTo>
                      <a:pt x="153" y="113"/>
                      <a:pt x="158" y="98"/>
                      <a:pt x="158" y="82"/>
                    </a:cubicBezTo>
                    <a:cubicBezTo>
                      <a:pt x="158" y="67"/>
                      <a:pt x="155" y="53"/>
                      <a:pt x="148" y="42"/>
                    </a:cubicBezTo>
                    <a:cubicBezTo>
                      <a:pt x="138" y="24"/>
                      <a:pt x="122" y="10"/>
                      <a:pt x="102" y="3"/>
                    </a:cubicBezTo>
                    <a:cubicBezTo>
                      <a:pt x="95" y="1"/>
                      <a:pt x="88" y="0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9" name="Freeform 498"/>
              <p:cNvSpPr>
                <a:spLocks noEditPoints="1"/>
              </p:cNvSpPr>
              <p:nvPr/>
            </p:nvSpPr>
            <p:spPr bwMode="auto">
              <a:xfrm>
                <a:off x="5771" y="3576"/>
                <a:ext cx="78" cy="80"/>
              </a:xfrm>
              <a:custGeom>
                <a:avLst/>
                <a:gdLst>
                  <a:gd name="T0" fmla="*/ 79 w 158"/>
                  <a:gd name="T1" fmla="*/ 150 h 162"/>
                  <a:gd name="T2" fmla="*/ 79 w 158"/>
                  <a:gd name="T3" fmla="*/ 150 h 162"/>
                  <a:gd name="T4" fmla="*/ 13 w 158"/>
                  <a:gd name="T5" fmla="*/ 81 h 162"/>
                  <a:gd name="T6" fmla="*/ 79 w 158"/>
                  <a:gd name="T7" fmla="*/ 13 h 162"/>
                  <a:gd name="T8" fmla="*/ 80 w 158"/>
                  <a:gd name="T9" fmla="*/ 13 h 162"/>
                  <a:gd name="T10" fmla="*/ 146 w 158"/>
                  <a:gd name="T11" fmla="*/ 82 h 162"/>
                  <a:gd name="T12" fmla="*/ 79 w 158"/>
                  <a:gd name="T13" fmla="*/ 150 h 162"/>
                  <a:gd name="T14" fmla="*/ 79 w 158"/>
                  <a:gd name="T15" fmla="*/ 0 h 162"/>
                  <a:gd name="T16" fmla="*/ 50 w 158"/>
                  <a:gd name="T17" fmla="*/ 6 h 162"/>
                  <a:gd name="T18" fmla="*/ 21 w 158"/>
                  <a:gd name="T19" fmla="*/ 27 h 162"/>
                  <a:gd name="T20" fmla="*/ 0 w 158"/>
                  <a:gd name="T21" fmla="*/ 81 h 162"/>
                  <a:gd name="T22" fmla="*/ 66 w 158"/>
                  <a:gd name="T23" fmla="*/ 161 h 162"/>
                  <a:gd name="T24" fmla="*/ 78 w 158"/>
                  <a:gd name="T25" fmla="*/ 162 h 162"/>
                  <a:gd name="T26" fmla="*/ 79 w 158"/>
                  <a:gd name="T27" fmla="*/ 162 h 162"/>
                  <a:gd name="T28" fmla="*/ 119 w 158"/>
                  <a:gd name="T29" fmla="*/ 151 h 162"/>
                  <a:gd name="T30" fmla="*/ 147 w 158"/>
                  <a:gd name="T31" fmla="*/ 122 h 162"/>
                  <a:gd name="T32" fmla="*/ 158 w 158"/>
                  <a:gd name="T33" fmla="*/ 82 h 162"/>
                  <a:gd name="T34" fmla="*/ 158 w 158"/>
                  <a:gd name="T35" fmla="*/ 82 h 162"/>
                  <a:gd name="T36" fmla="*/ 137 w 158"/>
                  <a:gd name="T37" fmla="*/ 26 h 162"/>
                  <a:gd name="T38" fmla="*/ 95 w 158"/>
                  <a:gd name="T39" fmla="*/ 2 h 162"/>
                  <a:gd name="T40" fmla="*/ 80 w 158"/>
                  <a:gd name="T41" fmla="*/ 0 h 162"/>
                  <a:gd name="T42" fmla="*/ 79 w 158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8" h="162">
                    <a:moveTo>
                      <a:pt x="79" y="150"/>
                    </a:moveTo>
                    <a:cubicBezTo>
                      <a:pt x="79" y="150"/>
                      <a:pt x="79" y="150"/>
                      <a:pt x="79" y="150"/>
                    </a:cubicBezTo>
                    <a:cubicBezTo>
                      <a:pt x="42" y="150"/>
                      <a:pt x="12" y="119"/>
                      <a:pt x="13" y="81"/>
                    </a:cubicBezTo>
                    <a:cubicBezTo>
                      <a:pt x="13" y="43"/>
                      <a:pt x="43" y="13"/>
                      <a:pt x="79" y="13"/>
                    </a:cubicBezTo>
                    <a:cubicBezTo>
                      <a:pt x="79" y="13"/>
                      <a:pt x="80" y="13"/>
                      <a:pt x="80" y="13"/>
                    </a:cubicBezTo>
                    <a:cubicBezTo>
                      <a:pt x="117" y="13"/>
                      <a:pt x="146" y="44"/>
                      <a:pt x="146" y="82"/>
                    </a:cubicBezTo>
                    <a:cubicBezTo>
                      <a:pt x="146" y="120"/>
                      <a:pt x="116" y="150"/>
                      <a:pt x="79" y="150"/>
                    </a:cubicBezTo>
                    <a:moveTo>
                      <a:pt x="79" y="0"/>
                    </a:moveTo>
                    <a:cubicBezTo>
                      <a:pt x="69" y="0"/>
                      <a:pt x="59" y="2"/>
                      <a:pt x="50" y="6"/>
                    </a:cubicBezTo>
                    <a:cubicBezTo>
                      <a:pt x="42" y="15"/>
                      <a:pt x="32" y="23"/>
                      <a:pt x="21" y="27"/>
                    </a:cubicBezTo>
                    <a:cubicBezTo>
                      <a:pt x="8" y="41"/>
                      <a:pt x="1" y="60"/>
                      <a:pt x="0" y="81"/>
                    </a:cubicBezTo>
                    <a:cubicBezTo>
                      <a:pt x="0" y="121"/>
                      <a:pt x="29" y="155"/>
                      <a:pt x="66" y="161"/>
                    </a:cubicBezTo>
                    <a:cubicBezTo>
                      <a:pt x="70" y="162"/>
                      <a:pt x="74" y="162"/>
                      <a:pt x="78" y="162"/>
                    </a:cubicBezTo>
                    <a:cubicBezTo>
                      <a:pt x="79" y="162"/>
                      <a:pt x="79" y="162"/>
                      <a:pt x="79" y="162"/>
                    </a:cubicBezTo>
                    <a:cubicBezTo>
                      <a:pt x="94" y="162"/>
                      <a:pt x="107" y="158"/>
                      <a:pt x="119" y="151"/>
                    </a:cubicBezTo>
                    <a:cubicBezTo>
                      <a:pt x="131" y="144"/>
                      <a:pt x="141" y="134"/>
                      <a:pt x="147" y="122"/>
                    </a:cubicBezTo>
                    <a:cubicBezTo>
                      <a:pt x="154" y="110"/>
                      <a:pt x="158" y="97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61"/>
                      <a:pt x="150" y="41"/>
                      <a:pt x="137" y="26"/>
                    </a:cubicBezTo>
                    <a:cubicBezTo>
                      <a:pt x="121" y="23"/>
                      <a:pt x="106" y="14"/>
                      <a:pt x="95" y="2"/>
                    </a:cubicBezTo>
                    <a:cubicBezTo>
                      <a:pt x="90" y="1"/>
                      <a:pt x="85" y="0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0" name="Freeform 499"/>
              <p:cNvSpPr>
                <a:spLocks noEditPoints="1"/>
              </p:cNvSpPr>
              <p:nvPr/>
            </p:nvSpPr>
            <p:spPr bwMode="auto">
              <a:xfrm>
                <a:off x="5764" y="3446"/>
                <a:ext cx="77" cy="80"/>
              </a:xfrm>
              <a:custGeom>
                <a:avLst/>
                <a:gdLst>
                  <a:gd name="T0" fmla="*/ 79 w 157"/>
                  <a:gd name="T1" fmla="*/ 149 h 162"/>
                  <a:gd name="T2" fmla="*/ 78 w 157"/>
                  <a:gd name="T3" fmla="*/ 149 h 162"/>
                  <a:gd name="T4" fmla="*/ 12 w 157"/>
                  <a:gd name="T5" fmla="*/ 80 h 162"/>
                  <a:gd name="T6" fmla="*/ 78 w 157"/>
                  <a:gd name="T7" fmla="*/ 12 h 162"/>
                  <a:gd name="T8" fmla="*/ 79 w 157"/>
                  <a:gd name="T9" fmla="*/ 12 h 162"/>
                  <a:gd name="T10" fmla="*/ 145 w 157"/>
                  <a:gd name="T11" fmla="*/ 81 h 162"/>
                  <a:gd name="T12" fmla="*/ 79 w 157"/>
                  <a:gd name="T13" fmla="*/ 149 h 162"/>
                  <a:gd name="T14" fmla="*/ 78 w 157"/>
                  <a:gd name="T15" fmla="*/ 0 h 162"/>
                  <a:gd name="T16" fmla="*/ 1 w 157"/>
                  <a:gd name="T17" fmla="*/ 67 h 162"/>
                  <a:gd name="T18" fmla="*/ 0 w 157"/>
                  <a:gd name="T19" fmla="*/ 80 h 162"/>
                  <a:gd name="T20" fmla="*/ 3 w 157"/>
                  <a:gd name="T21" fmla="*/ 105 h 162"/>
                  <a:gd name="T22" fmla="*/ 21 w 157"/>
                  <a:gd name="T23" fmla="*/ 136 h 162"/>
                  <a:gd name="T24" fmla="*/ 63 w 157"/>
                  <a:gd name="T25" fmla="*/ 160 h 162"/>
                  <a:gd name="T26" fmla="*/ 78 w 157"/>
                  <a:gd name="T27" fmla="*/ 162 h 162"/>
                  <a:gd name="T28" fmla="*/ 79 w 157"/>
                  <a:gd name="T29" fmla="*/ 162 h 162"/>
                  <a:gd name="T30" fmla="*/ 108 w 157"/>
                  <a:gd name="T31" fmla="*/ 156 h 162"/>
                  <a:gd name="T32" fmla="*/ 137 w 157"/>
                  <a:gd name="T33" fmla="*/ 135 h 162"/>
                  <a:gd name="T34" fmla="*/ 157 w 157"/>
                  <a:gd name="T35" fmla="*/ 81 h 162"/>
                  <a:gd name="T36" fmla="*/ 154 w 157"/>
                  <a:gd name="T37" fmla="*/ 59 h 162"/>
                  <a:gd name="T38" fmla="*/ 96 w 157"/>
                  <a:gd name="T39" fmla="*/ 2 h 162"/>
                  <a:gd name="T40" fmla="*/ 79 w 157"/>
                  <a:gd name="T41" fmla="*/ 0 h 162"/>
                  <a:gd name="T42" fmla="*/ 78 w 157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7" h="162">
                    <a:moveTo>
                      <a:pt x="79" y="149"/>
                    </a:moveTo>
                    <a:cubicBezTo>
                      <a:pt x="78" y="149"/>
                      <a:pt x="78" y="149"/>
                      <a:pt x="78" y="149"/>
                    </a:cubicBezTo>
                    <a:cubicBezTo>
                      <a:pt x="41" y="149"/>
                      <a:pt x="11" y="118"/>
                      <a:pt x="12" y="80"/>
                    </a:cubicBezTo>
                    <a:cubicBezTo>
                      <a:pt x="12" y="42"/>
                      <a:pt x="42" y="12"/>
                      <a:pt x="78" y="12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116" y="12"/>
                      <a:pt x="146" y="43"/>
                      <a:pt x="145" y="81"/>
                    </a:cubicBezTo>
                    <a:cubicBezTo>
                      <a:pt x="145" y="119"/>
                      <a:pt x="115" y="149"/>
                      <a:pt x="79" y="149"/>
                    </a:cubicBezTo>
                    <a:moveTo>
                      <a:pt x="78" y="0"/>
                    </a:moveTo>
                    <a:cubicBezTo>
                      <a:pt x="39" y="0"/>
                      <a:pt x="7" y="29"/>
                      <a:pt x="1" y="67"/>
                    </a:cubicBezTo>
                    <a:cubicBezTo>
                      <a:pt x="0" y="71"/>
                      <a:pt x="0" y="76"/>
                      <a:pt x="0" y="80"/>
                    </a:cubicBezTo>
                    <a:cubicBezTo>
                      <a:pt x="0" y="88"/>
                      <a:pt x="1" y="97"/>
                      <a:pt x="3" y="105"/>
                    </a:cubicBezTo>
                    <a:cubicBezTo>
                      <a:pt x="7" y="116"/>
                      <a:pt x="13" y="127"/>
                      <a:pt x="21" y="136"/>
                    </a:cubicBezTo>
                    <a:cubicBezTo>
                      <a:pt x="37" y="139"/>
                      <a:pt x="52" y="148"/>
                      <a:pt x="63" y="160"/>
                    </a:cubicBezTo>
                    <a:cubicBezTo>
                      <a:pt x="68" y="161"/>
                      <a:pt x="73" y="162"/>
                      <a:pt x="78" y="162"/>
                    </a:cubicBezTo>
                    <a:cubicBezTo>
                      <a:pt x="78" y="162"/>
                      <a:pt x="78" y="162"/>
                      <a:pt x="79" y="162"/>
                    </a:cubicBezTo>
                    <a:cubicBezTo>
                      <a:pt x="89" y="162"/>
                      <a:pt x="99" y="160"/>
                      <a:pt x="108" y="156"/>
                    </a:cubicBezTo>
                    <a:cubicBezTo>
                      <a:pt x="116" y="147"/>
                      <a:pt x="126" y="139"/>
                      <a:pt x="137" y="135"/>
                    </a:cubicBezTo>
                    <a:cubicBezTo>
                      <a:pt x="149" y="121"/>
                      <a:pt x="157" y="102"/>
                      <a:pt x="157" y="81"/>
                    </a:cubicBezTo>
                    <a:cubicBezTo>
                      <a:pt x="157" y="73"/>
                      <a:pt x="156" y="66"/>
                      <a:pt x="154" y="59"/>
                    </a:cubicBezTo>
                    <a:cubicBezTo>
                      <a:pt x="147" y="30"/>
                      <a:pt x="124" y="8"/>
                      <a:pt x="96" y="2"/>
                    </a:cubicBezTo>
                    <a:cubicBezTo>
                      <a:pt x="91" y="0"/>
                      <a:pt x="85" y="0"/>
                      <a:pt x="79" y="0"/>
                    </a:cubicBezTo>
                    <a:cubicBezTo>
                      <a:pt x="79" y="0"/>
                      <a:pt x="79" y="0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1" name="Freeform 500"/>
              <p:cNvSpPr>
                <a:spLocks noEditPoints="1"/>
              </p:cNvSpPr>
              <p:nvPr/>
            </p:nvSpPr>
            <p:spPr bwMode="auto">
              <a:xfrm>
                <a:off x="5727" y="3512"/>
                <a:ext cx="78" cy="80"/>
              </a:xfrm>
              <a:custGeom>
                <a:avLst/>
                <a:gdLst>
                  <a:gd name="T0" fmla="*/ 79 w 158"/>
                  <a:gd name="T1" fmla="*/ 150 h 162"/>
                  <a:gd name="T2" fmla="*/ 78 w 158"/>
                  <a:gd name="T3" fmla="*/ 150 h 162"/>
                  <a:gd name="T4" fmla="*/ 12 w 158"/>
                  <a:gd name="T5" fmla="*/ 80 h 162"/>
                  <a:gd name="T6" fmla="*/ 79 w 158"/>
                  <a:gd name="T7" fmla="*/ 12 h 162"/>
                  <a:gd name="T8" fmla="*/ 80 w 158"/>
                  <a:gd name="T9" fmla="*/ 13 h 162"/>
                  <a:gd name="T10" fmla="*/ 146 w 158"/>
                  <a:gd name="T11" fmla="*/ 82 h 162"/>
                  <a:gd name="T12" fmla="*/ 79 w 158"/>
                  <a:gd name="T13" fmla="*/ 150 h 162"/>
                  <a:gd name="T14" fmla="*/ 79 w 158"/>
                  <a:gd name="T15" fmla="*/ 0 h 162"/>
                  <a:gd name="T16" fmla="*/ 0 w 158"/>
                  <a:gd name="T17" fmla="*/ 80 h 162"/>
                  <a:gd name="T18" fmla="*/ 0 w 158"/>
                  <a:gd name="T19" fmla="*/ 84 h 162"/>
                  <a:gd name="T20" fmla="*/ 21 w 158"/>
                  <a:gd name="T21" fmla="*/ 135 h 162"/>
                  <a:gd name="T22" fmla="*/ 78 w 158"/>
                  <a:gd name="T23" fmla="*/ 162 h 162"/>
                  <a:gd name="T24" fmla="*/ 79 w 158"/>
                  <a:gd name="T25" fmla="*/ 162 h 162"/>
                  <a:gd name="T26" fmla="*/ 109 w 158"/>
                  <a:gd name="T27" fmla="*/ 156 h 162"/>
                  <a:gd name="T28" fmla="*/ 138 w 158"/>
                  <a:gd name="T29" fmla="*/ 135 h 162"/>
                  <a:gd name="T30" fmla="*/ 158 w 158"/>
                  <a:gd name="T31" fmla="*/ 82 h 162"/>
                  <a:gd name="T32" fmla="*/ 137 w 158"/>
                  <a:gd name="T33" fmla="*/ 26 h 162"/>
                  <a:gd name="T34" fmla="*/ 95 w 158"/>
                  <a:gd name="T35" fmla="*/ 2 h 162"/>
                  <a:gd name="T36" fmla="*/ 80 w 158"/>
                  <a:gd name="T37" fmla="*/ 0 h 162"/>
                  <a:gd name="T38" fmla="*/ 79 w 158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8" h="162">
                    <a:moveTo>
                      <a:pt x="79" y="150"/>
                    </a:moveTo>
                    <a:cubicBezTo>
                      <a:pt x="79" y="150"/>
                      <a:pt x="79" y="150"/>
                      <a:pt x="78" y="150"/>
                    </a:cubicBezTo>
                    <a:cubicBezTo>
                      <a:pt x="42" y="149"/>
                      <a:pt x="12" y="118"/>
                      <a:pt x="12" y="80"/>
                    </a:cubicBezTo>
                    <a:cubicBezTo>
                      <a:pt x="13" y="43"/>
                      <a:pt x="43" y="12"/>
                      <a:pt x="79" y="12"/>
                    </a:cubicBezTo>
                    <a:cubicBezTo>
                      <a:pt x="79" y="12"/>
                      <a:pt x="79" y="13"/>
                      <a:pt x="80" y="13"/>
                    </a:cubicBezTo>
                    <a:cubicBezTo>
                      <a:pt x="116" y="13"/>
                      <a:pt x="146" y="44"/>
                      <a:pt x="146" y="82"/>
                    </a:cubicBezTo>
                    <a:cubicBezTo>
                      <a:pt x="145" y="119"/>
                      <a:pt x="116" y="150"/>
                      <a:pt x="79" y="150"/>
                    </a:cubicBezTo>
                    <a:moveTo>
                      <a:pt x="79" y="0"/>
                    </a:moveTo>
                    <a:cubicBezTo>
                      <a:pt x="36" y="0"/>
                      <a:pt x="1" y="36"/>
                      <a:pt x="0" y="80"/>
                    </a:cubicBezTo>
                    <a:cubicBezTo>
                      <a:pt x="0" y="81"/>
                      <a:pt x="0" y="83"/>
                      <a:pt x="0" y="84"/>
                    </a:cubicBezTo>
                    <a:cubicBezTo>
                      <a:pt x="12" y="97"/>
                      <a:pt x="20" y="116"/>
                      <a:pt x="21" y="135"/>
                    </a:cubicBezTo>
                    <a:cubicBezTo>
                      <a:pt x="35" y="152"/>
                      <a:pt x="55" y="162"/>
                      <a:pt x="78" y="162"/>
                    </a:cubicBezTo>
                    <a:cubicBezTo>
                      <a:pt x="79" y="162"/>
                      <a:pt x="79" y="162"/>
                      <a:pt x="79" y="162"/>
                    </a:cubicBezTo>
                    <a:cubicBezTo>
                      <a:pt x="89" y="162"/>
                      <a:pt x="99" y="160"/>
                      <a:pt x="109" y="156"/>
                    </a:cubicBezTo>
                    <a:cubicBezTo>
                      <a:pt x="120" y="152"/>
                      <a:pt x="130" y="144"/>
                      <a:pt x="138" y="135"/>
                    </a:cubicBezTo>
                    <a:cubicBezTo>
                      <a:pt x="150" y="121"/>
                      <a:pt x="158" y="102"/>
                      <a:pt x="158" y="82"/>
                    </a:cubicBezTo>
                    <a:cubicBezTo>
                      <a:pt x="158" y="60"/>
                      <a:pt x="150" y="41"/>
                      <a:pt x="137" y="26"/>
                    </a:cubicBezTo>
                    <a:cubicBezTo>
                      <a:pt x="126" y="14"/>
                      <a:pt x="111" y="5"/>
                      <a:pt x="95" y="2"/>
                    </a:cubicBezTo>
                    <a:cubicBezTo>
                      <a:pt x="90" y="1"/>
                      <a:pt x="85" y="0"/>
                      <a:pt x="80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2" name="Freeform 501"/>
              <p:cNvSpPr>
                <a:spLocks noEditPoints="1"/>
              </p:cNvSpPr>
              <p:nvPr/>
            </p:nvSpPr>
            <p:spPr bwMode="auto">
              <a:xfrm>
                <a:off x="5698" y="3607"/>
                <a:ext cx="78" cy="80"/>
              </a:xfrm>
              <a:custGeom>
                <a:avLst/>
                <a:gdLst>
                  <a:gd name="T0" fmla="*/ 55 w 158"/>
                  <a:gd name="T1" fmla="*/ 145 h 163"/>
                  <a:gd name="T2" fmla="*/ 12 w 158"/>
                  <a:gd name="T3" fmla="*/ 81 h 163"/>
                  <a:gd name="T4" fmla="*/ 79 w 158"/>
                  <a:gd name="T5" fmla="*/ 13 h 163"/>
                  <a:gd name="T6" fmla="*/ 80 w 158"/>
                  <a:gd name="T7" fmla="*/ 13 h 163"/>
                  <a:gd name="T8" fmla="*/ 146 w 158"/>
                  <a:gd name="T9" fmla="*/ 82 h 163"/>
                  <a:gd name="T10" fmla="*/ 89 w 158"/>
                  <a:gd name="T11" fmla="*/ 149 h 163"/>
                  <a:gd name="T12" fmla="*/ 79 w 158"/>
                  <a:gd name="T13" fmla="*/ 150 h 163"/>
                  <a:gd name="T14" fmla="*/ 79 w 158"/>
                  <a:gd name="T15" fmla="*/ 150 h 163"/>
                  <a:gd name="T16" fmla="*/ 55 w 158"/>
                  <a:gd name="T17" fmla="*/ 145 h 163"/>
                  <a:gd name="T18" fmla="*/ 79 w 158"/>
                  <a:gd name="T19" fmla="*/ 0 h 163"/>
                  <a:gd name="T20" fmla="*/ 57 w 158"/>
                  <a:gd name="T21" fmla="*/ 4 h 163"/>
                  <a:gd name="T22" fmla="*/ 23 w 158"/>
                  <a:gd name="T23" fmla="*/ 25 h 163"/>
                  <a:gd name="T24" fmla="*/ 0 w 158"/>
                  <a:gd name="T25" fmla="*/ 81 h 163"/>
                  <a:gd name="T26" fmla="*/ 36 w 158"/>
                  <a:gd name="T27" fmla="*/ 149 h 163"/>
                  <a:gd name="T28" fmla="*/ 78 w 158"/>
                  <a:gd name="T29" fmla="*/ 163 h 163"/>
                  <a:gd name="T30" fmla="*/ 79 w 158"/>
                  <a:gd name="T31" fmla="*/ 163 h 163"/>
                  <a:gd name="T32" fmla="*/ 109 w 158"/>
                  <a:gd name="T33" fmla="*/ 157 h 163"/>
                  <a:gd name="T34" fmla="*/ 158 w 158"/>
                  <a:gd name="T35" fmla="*/ 82 h 163"/>
                  <a:gd name="T36" fmla="*/ 80 w 158"/>
                  <a:gd name="T37" fmla="*/ 0 h 163"/>
                  <a:gd name="T38" fmla="*/ 79 w 158"/>
                  <a:gd name="T39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8" h="163">
                    <a:moveTo>
                      <a:pt x="55" y="145"/>
                    </a:moveTo>
                    <a:cubicBezTo>
                      <a:pt x="30" y="135"/>
                      <a:pt x="12" y="110"/>
                      <a:pt x="12" y="81"/>
                    </a:cubicBezTo>
                    <a:cubicBezTo>
                      <a:pt x="13" y="43"/>
                      <a:pt x="43" y="13"/>
                      <a:pt x="79" y="13"/>
                    </a:cubicBezTo>
                    <a:cubicBezTo>
                      <a:pt x="79" y="13"/>
                      <a:pt x="80" y="13"/>
                      <a:pt x="80" y="13"/>
                    </a:cubicBezTo>
                    <a:cubicBezTo>
                      <a:pt x="117" y="13"/>
                      <a:pt x="146" y="44"/>
                      <a:pt x="146" y="82"/>
                    </a:cubicBezTo>
                    <a:cubicBezTo>
                      <a:pt x="146" y="116"/>
                      <a:pt x="121" y="145"/>
                      <a:pt x="89" y="149"/>
                    </a:cubicBezTo>
                    <a:cubicBezTo>
                      <a:pt x="86" y="150"/>
                      <a:pt x="82" y="150"/>
                      <a:pt x="79" y="150"/>
                    </a:cubicBezTo>
                    <a:cubicBezTo>
                      <a:pt x="79" y="150"/>
                      <a:pt x="79" y="150"/>
                      <a:pt x="79" y="150"/>
                    </a:cubicBezTo>
                    <a:cubicBezTo>
                      <a:pt x="70" y="150"/>
                      <a:pt x="62" y="148"/>
                      <a:pt x="55" y="145"/>
                    </a:cubicBezTo>
                    <a:moveTo>
                      <a:pt x="79" y="0"/>
                    </a:moveTo>
                    <a:cubicBezTo>
                      <a:pt x="71" y="0"/>
                      <a:pt x="64" y="2"/>
                      <a:pt x="57" y="4"/>
                    </a:cubicBezTo>
                    <a:cubicBezTo>
                      <a:pt x="48" y="14"/>
                      <a:pt x="36" y="21"/>
                      <a:pt x="23" y="25"/>
                    </a:cubicBezTo>
                    <a:cubicBezTo>
                      <a:pt x="9" y="39"/>
                      <a:pt x="1" y="59"/>
                      <a:pt x="0" y="81"/>
                    </a:cubicBezTo>
                    <a:cubicBezTo>
                      <a:pt x="0" y="109"/>
                      <a:pt x="14" y="134"/>
                      <a:pt x="36" y="149"/>
                    </a:cubicBezTo>
                    <a:cubicBezTo>
                      <a:pt x="48" y="157"/>
                      <a:pt x="63" y="162"/>
                      <a:pt x="78" y="163"/>
                    </a:cubicBezTo>
                    <a:cubicBezTo>
                      <a:pt x="79" y="163"/>
                      <a:pt x="79" y="163"/>
                      <a:pt x="79" y="163"/>
                    </a:cubicBezTo>
                    <a:cubicBezTo>
                      <a:pt x="90" y="163"/>
                      <a:pt x="100" y="160"/>
                      <a:pt x="109" y="157"/>
                    </a:cubicBezTo>
                    <a:cubicBezTo>
                      <a:pt x="138" y="145"/>
                      <a:pt x="158" y="116"/>
                      <a:pt x="158" y="82"/>
                    </a:cubicBezTo>
                    <a:cubicBezTo>
                      <a:pt x="158" y="38"/>
                      <a:pt x="123" y="1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3" name="Freeform 502"/>
              <p:cNvSpPr>
                <a:spLocks noEditPoints="1"/>
              </p:cNvSpPr>
              <p:nvPr/>
            </p:nvSpPr>
            <p:spPr bwMode="auto">
              <a:xfrm>
                <a:off x="5660" y="3541"/>
                <a:ext cx="77" cy="80"/>
              </a:xfrm>
              <a:custGeom>
                <a:avLst/>
                <a:gdLst>
                  <a:gd name="T0" fmla="*/ 78 w 157"/>
                  <a:gd name="T1" fmla="*/ 150 h 162"/>
                  <a:gd name="T2" fmla="*/ 77 w 157"/>
                  <a:gd name="T3" fmla="*/ 150 h 162"/>
                  <a:gd name="T4" fmla="*/ 11 w 157"/>
                  <a:gd name="T5" fmla="*/ 80 h 162"/>
                  <a:gd name="T6" fmla="*/ 78 w 157"/>
                  <a:gd name="T7" fmla="*/ 12 h 162"/>
                  <a:gd name="T8" fmla="*/ 78 w 157"/>
                  <a:gd name="T9" fmla="*/ 12 h 162"/>
                  <a:gd name="T10" fmla="*/ 145 w 157"/>
                  <a:gd name="T11" fmla="*/ 82 h 162"/>
                  <a:gd name="T12" fmla="*/ 78 w 157"/>
                  <a:gd name="T13" fmla="*/ 150 h 162"/>
                  <a:gd name="T14" fmla="*/ 78 w 157"/>
                  <a:gd name="T15" fmla="*/ 0 h 162"/>
                  <a:gd name="T16" fmla="*/ 11 w 157"/>
                  <a:gd name="T17" fmla="*/ 38 h 162"/>
                  <a:gd name="T18" fmla="*/ 0 w 157"/>
                  <a:gd name="T19" fmla="*/ 91 h 162"/>
                  <a:gd name="T20" fmla="*/ 77 w 157"/>
                  <a:gd name="T21" fmla="*/ 162 h 162"/>
                  <a:gd name="T22" fmla="*/ 78 w 157"/>
                  <a:gd name="T23" fmla="*/ 162 h 162"/>
                  <a:gd name="T24" fmla="*/ 100 w 157"/>
                  <a:gd name="T25" fmla="*/ 159 h 162"/>
                  <a:gd name="T26" fmla="*/ 134 w 157"/>
                  <a:gd name="T27" fmla="*/ 138 h 162"/>
                  <a:gd name="T28" fmla="*/ 157 w 157"/>
                  <a:gd name="T29" fmla="*/ 82 h 162"/>
                  <a:gd name="T30" fmla="*/ 157 w 157"/>
                  <a:gd name="T31" fmla="*/ 78 h 162"/>
                  <a:gd name="T32" fmla="*/ 136 w 157"/>
                  <a:gd name="T33" fmla="*/ 27 h 162"/>
                  <a:gd name="T34" fmla="*/ 79 w 157"/>
                  <a:gd name="T35" fmla="*/ 0 h 162"/>
                  <a:gd name="T36" fmla="*/ 78 w 157"/>
                  <a:gd name="T3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7" h="162">
                    <a:moveTo>
                      <a:pt x="78" y="150"/>
                    </a:moveTo>
                    <a:cubicBezTo>
                      <a:pt x="78" y="150"/>
                      <a:pt x="77" y="150"/>
                      <a:pt x="77" y="150"/>
                    </a:cubicBezTo>
                    <a:cubicBezTo>
                      <a:pt x="40" y="149"/>
                      <a:pt x="11" y="118"/>
                      <a:pt x="11" y="80"/>
                    </a:cubicBezTo>
                    <a:cubicBezTo>
                      <a:pt x="11" y="43"/>
                      <a:pt x="41" y="12"/>
                      <a:pt x="78" y="12"/>
                    </a:cubicBezTo>
                    <a:cubicBezTo>
                      <a:pt x="78" y="12"/>
                      <a:pt x="78" y="12"/>
                      <a:pt x="78" y="12"/>
                    </a:cubicBezTo>
                    <a:cubicBezTo>
                      <a:pt x="115" y="13"/>
                      <a:pt x="145" y="44"/>
                      <a:pt x="145" y="82"/>
                    </a:cubicBezTo>
                    <a:cubicBezTo>
                      <a:pt x="144" y="119"/>
                      <a:pt x="114" y="150"/>
                      <a:pt x="78" y="150"/>
                    </a:cubicBezTo>
                    <a:moveTo>
                      <a:pt x="78" y="0"/>
                    </a:moveTo>
                    <a:cubicBezTo>
                      <a:pt x="50" y="0"/>
                      <a:pt x="25" y="15"/>
                      <a:pt x="11" y="38"/>
                    </a:cubicBezTo>
                    <a:cubicBezTo>
                      <a:pt x="11" y="54"/>
                      <a:pt x="8" y="73"/>
                      <a:pt x="0" y="91"/>
                    </a:cubicBezTo>
                    <a:cubicBezTo>
                      <a:pt x="4" y="131"/>
                      <a:pt x="37" y="162"/>
                      <a:pt x="77" y="162"/>
                    </a:cubicBezTo>
                    <a:cubicBezTo>
                      <a:pt x="77" y="162"/>
                      <a:pt x="78" y="162"/>
                      <a:pt x="78" y="162"/>
                    </a:cubicBezTo>
                    <a:cubicBezTo>
                      <a:pt x="85" y="162"/>
                      <a:pt x="93" y="161"/>
                      <a:pt x="100" y="159"/>
                    </a:cubicBezTo>
                    <a:cubicBezTo>
                      <a:pt x="113" y="155"/>
                      <a:pt x="125" y="148"/>
                      <a:pt x="134" y="138"/>
                    </a:cubicBezTo>
                    <a:cubicBezTo>
                      <a:pt x="148" y="123"/>
                      <a:pt x="156" y="104"/>
                      <a:pt x="157" y="82"/>
                    </a:cubicBezTo>
                    <a:cubicBezTo>
                      <a:pt x="157" y="81"/>
                      <a:pt x="157" y="80"/>
                      <a:pt x="157" y="78"/>
                    </a:cubicBezTo>
                    <a:cubicBezTo>
                      <a:pt x="156" y="59"/>
                      <a:pt x="148" y="40"/>
                      <a:pt x="136" y="27"/>
                    </a:cubicBezTo>
                    <a:cubicBezTo>
                      <a:pt x="122" y="10"/>
                      <a:pt x="101" y="0"/>
                      <a:pt x="79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4" name="Freeform 503"/>
              <p:cNvSpPr>
                <a:spLocks noEditPoints="1"/>
              </p:cNvSpPr>
              <p:nvPr/>
            </p:nvSpPr>
            <p:spPr bwMode="auto">
              <a:xfrm>
                <a:off x="5662" y="3868"/>
                <a:ext cx="78" cy="80"/>
              </a:xfrm>
              <a:custGeom>
                <a:avLst/>
                <a:gdLst>
                  <a:gd name="T0" fmla="*/ 79 w 158"/>
                  <a:gd name="T1" fmla="*/ 150 h 162"/>
                  <a:gd name="T2" fmla="*/ 78 w 158"/>
                  <a:gd name="T3" fmla="*/ 150 h 162"/>
                  <a:gd name="T4" fmla="*/ 12 w 158"/>
                  <a:gd name="T5" fmla="*/ 81 h 162"/>
                  <a:gd name="T6" fmla="*/ 79 w 158"/>
                  <a:gd name="T7" fmla="*/ 13 h 162"/>
                  <a:gd name="T8" fmla="*/ 79 w 158"/>
                  <a:gd name="T9" fmla="*/ 13 h 162"/>
                  <a:gd name="T10" fmla="*/ 145 w 158"/>
                  <a:gd name="T11" fmla="*/ 82 h 162"/>
                  <a:gd name="T12" fmla="*/ 79 w 158"/>
                  <a:gd name="T13" fmla="*/ 150 h 162"/>
                  <a:gd name="T14" fmla="*/ 79 w 158"/>
                  <a:gd name="T15" fmla="*/ 0 h 162"/>
                  <a:gd name="T16" fmla="*/ 0 w 158"/>
                  <a:gd name="T17" fmla="*/ 80 h 162"/>
                  <a:gd name="T18" fmla="*/ 78 w 158"/>
                  <a:gd name="T19" fmla="*/ 162 h 162"/>
                  <a:gd name="T20" fmla="*/ 79 w 158"/>
                  <a:gd name="T21" fmla="*/ 162 h 162"/>
                  <a:gd name="T22" fmla="*/ 158 w 158"/>
                  <a:gd name="T23" fmla="*/ 82 h 162"/>
                  <a:gd name="T24" fmla="*/ 147 w 158"/>
                  <a:gd name="T25" fmla="*/ 40 h 162"/>
                  <a:gd name="T26" fmla="*/ 122 w 158"/>
                  <a:gd name="T27" fmla="*/ 14 h 162"/>
                  <a:gd name="T28" fmla="*/ 79 w 158"/>
                  <a:gd name="T29" fmla="*/ 0 h 162"/>
                  <a:gd name="T30" fmla="*/ 79 w 158"/>
                  <a:gd name="T3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8" h="162">
                    <a:moveTo>
                      <a:pt x="79" y="150"/>
                    </a:moveTo>
                    <a:cubicBezTo>
                      <a:pt x="79" y="150"/>
                      <a:pt x="78" y="150"/>
                      <a:pt x="78" y="150"/>
                    </a:cubicBezTo>
                    <a:cubicBezTo>
                      <a:pt x="41" y="149"/>
                      <a:pt x="12" y="118"/>
                      <a:pt x="12" y="81"/>
                    </a:cubicBezTo>
                    <a:cubicBezTo>
                      <a:pt x="12" y="43"/>
                      <a:pt x="42" y="13"/>
                      <a:pt x="79" y="13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116" y="13"/>
                      <a:pt x="146" y="44"/>
                      <a:pt x="145" y="82"/>
                    </a:cubicBezTo>
                    <a:cubicBezTo>
                      <a:pt x="145" y="119"/>
                      <a:pt x="115" y="150"/>
                      <a:pt x="79" y="150"/>
                    </a:cubicBezTo>
                    <a:moveTo>
                      <a:pt x="79" y="0"/>
                    </a:moveTo>
                    <a:cubicBezTo>
                      <a:pt x="36" y="0"/>
                      <a:pt x="0" y="36"/>
                      <a:pt x="0" y="80"/>
                    </a:cubicBezTo>
                    <a:cubicBezTo>
                      <a:pt x="0" y="125"/>
                      <a:pt x="35" y="162"/>
                      <a:pt x="78" y="162"/>
                    </a:cubicBezTo>
                    <a:cubicBezTo>
                      <a:pt x="78" y="162"/>
                      <a:pt x="79" y="162"/>
                      <a:pt x="79" y="162"/>
                    </a:cubicBezTo>
                    <a:cubicBezTo>
                      <a:pt x="122" y="162"/>
                      <a:pt x="157" y="126"/>
                      <a:pt x="158" y="82"/>
                    </a:cubicBezTo>
                    <a:cubicBezTo>
                      <a:pt x="158" y="67"/>
                      <a:pt x="154" y="52"/>
                      <a:pt x="147" y="40"/>
                    </a:cubicBezTo>
                    <a:cubicBezTo>
                      <a:pt x="141" y="30"/>
                      <a:pt x="132" y="20"/>
                      <a:pt x="122" y="14"/>
                    </a:cubicBezTo>
                    <a:cubicBezTo>
                      <a:pt x="110" y="5"/>
                      <a:pt x="95" y="0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5" name="Freeform 504"/>
              <p:cNvSpPr>
                <a:spLocks noEditPoints="1"/>
              </p:cNvSpPr>
              <p:nvPr/>
            </p:nvSpPr>
            <p:spPr bwMode="auto">
              <a:xfrm>
                <a:off x="5807" y="3510"/>
                <a:ext cx="78" cy="80"/>
              </a:xfrm>
              <a:custGeom>
                <a:avLst/>
                <a:gdLst>
                  <a:gd name="T0" fmla="*/ 79 w 158"/>
                  <a:gd name="T1" fmla="*/ 149 h 162"/>
                  <a:gd name="T2" fmla="*/ 78 w 158"/>
                  <a:gd name="T3" fmla="*/ 149 h 162"/>
                  <a:gd name="T4" fmla="*/ 12 w 158"/>
                  <a:gd name="T5" fmla="*/ 80 h 162"/>
                  <a:gd name="T6" fmla="*/ 79 w 158"/>
                  <a:gd name="T7" fmla="*/ 12 h 162"/>
                  <a:gd name="T8" fmla="*/ 79 w 158"/>
                  <a:gd name="T9" fmla="*/ 12 h 162"/>
                  <a:gd name="T10" fmla="*/ 102 w 158"/>
                  <a:gd name="T11" fmla="*/ 17 h 162"/>
                  <a:gd name="T12" fmla="*/ 145 w 158"/>
                  <a:gd name="T13" fmla="*/ 82 h 162"/>
                  <a:gd name="T14" fmla="*/ 137 w 158"/>
                  <a:gd name="T15" fmla="*/ 115 h 162"/>
                  <a:gd name="T16" fmla="*/ 79 w 158"/>
                  <a:gd name="T17" fmla="*/ 149 h 162"/>
                  <a:gd name="T18" fmla="*/ 79 w 158"/>
                  <a:gd name="T19" fmla="*/ 0 h 162"/>
                  <a:gd name="T20" fmla="*/ 49 w 158"/>
                  <a:gd name="T21" fmla="*/ 6 h 162"/>
                  <a:gd name="T22" fmla="*/ 20 w 158"/>
                  <a:gd name="T23" fmla="*/ 27 h 162"/>
                  <a:gd name="T24" fmla="*/ 0 w 158"/>
                  <a:gd name="T25" fmla="*/ 80 h 162"/>
                  <a:gd name="T26" fmla="*/ 21 w 158"/>
                  <a:gd name="T27" fmla="*/ 136 h 162"/>
                  <a:gd name="T28" fmla="*/ 63 w 158"/>
                  <a:gd name="T29" fmla="*/ 160 h 162"/>
                  <a:gd name="T30" fmla="*/ 78 w 158"/>
                  <a:gd name="T31" fmla="*/ 162 h 162"/>
                  <a:gd name="T32" fmla="*/ 79 w 158"/>
                  <a:gd name="T33" fmla="*/ 162 h 162"/>
                  <a:gd name="T34" fmla="*/ 143 w 158"/>
                  <a:gd name="T35" fmla="*/ 128 h 162"/>
                  <a:gd name="T36" fmla="*/ 157 w 158"/>
                  <a:gd name="T37" fmla="*/ 82 h 162"/>
                  <a:gd name="T38" fmla="*/ 98 w 158"/>
                  <a:gd name="T39" fmla="*/ 2 h 162"/>
                  <a:gd name="T40" fmla="*/ 79 w 158"/>
                  <a:gd name="T41" fmla="*/ 0 h 162"/>
                  <a:gd name="T42" fmla="*/ 79 w 158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8" h="162">
                    <a:moveTo>
                      <a:pt x="79" y="149"/>
                    </a:moveTo>
                    <a:cubicBezTo>
                      <a:pt x="79" y="149"/>
                      <a:pt x="78" y="149"/>
                      <a:pt x="78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2" y="43"/>
                      <a:pt x="42" y="12"/>
                      <a:pt x="79" y="12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87" y="12"/>
                      <a:pt x="95" y="14"/>
                      <a:pt x="102" y="17"/>
                    </a:cubicBezTo>
                    <a:cubicBezTo>
                      <a:pt x="128" y="27"/>
                      <a:pt x="146" y="52"/>
                      <a:pt x="145" y="82"/>
                    </a:cubicBezTo>
                    <a:cubicBezTo>
                      <a:pt x="145" y="94"/>
                      <a:pt x="142" y="105"/>
                      <a:pt x="137" y="115"/>
                    </a:cubicBezTo>
                    <a:cubicBezTo>
                      <a:pt x="125" y="136"/>
                      <a:pt x="103" y="149"/>
                      <a:pt x="79" y="149"/>
                    </a:cubicBezTo>
                    <a:moveTo>
                      <a:pt x="79" y="0"/>
                    </a:moveTo>
                    <a:cubicBezTo>
                      <a:pt x="68" y="0"/>
                      <a:pt x="58" y="2"/>
                      <a:pt x="49" y="6"/>
                    </a:cubicBezTo>
                    <a:cubicBezTo>
                      <a:pt x="38" y="10"/>
                      <a:pt x="28" y="18"/>
                      <a:pt x="20" y="27"/>
                    </a:cubicBezTo>
                    <a:cubicBezTo>
                      <a:pt x="8" y="41"/>
                      <a:pt x="0" y="60"/>
                      <a:pt x="0" y="80"/>
                    </a:cubicBezTo>
                    <a:cubicBezTo>
                      <a:pt x="0" y="102"/>
                      <a:pt x="8" y="121"/>
                      <a:pt x="21" y="136"/>
                    </a:cubicBezTo>
                    <a:cubicBezTo>
                      <a:pt x="32" y="148"/>
                      <a:pt x="47" y="157"/>
                      <a:pt x="63" y="160"/>
                    </a:cubicBezTo>
                    <a:cubicBezTo>
                      <a:pt x="68" y="161"/>
                      <a:pt x="73" y="162"/>
                      <a:pt x="78" y="162"/>
                    </a:cubicBezTo>
                    <a:cubicBezTo>
                      <a:pt x="78" y="162"/>
                      <a:pt x="78" y="162"/>
                      <a:pt x="79" y="162"/>
                    </a:cubicBezTo>
                    <a:cubicBezTo>
                      <a:pt x="105" y="162"/>
                      <a:pt x="128" y="149"/>
                      <a:pt x="143" y="128"/>
                    </a:cubicBezTo>
                    <a:cubicBezTo>
                      <a:pt x="152" y="115"/>
                      <a:pt x="157" y="99"/>
                      <a:pt x="157" y="82"/>
                    </a:cubicBezTo>
                    <a:cubicBezTo>
                      <a:pt x="158" y="43"/>
                      <a:pt x="132" y="11"/>
                      <a:pt x="98" y="2"/>
                    </a:cubicBezTo>
                    <a:cubicBezTo>
                      <a:pt x="92" y="1"/>
                      <a:pt x="86" y="0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6" name="Freeform 505"/>
              <p:cNvSpPr>
                <a:spLocks noEditPoints="1"/>
              </p:cNvSpPr>
              <p:nvPr/>
            </p:nvSpPr>
            <p:spPr bwMode="auto">
              <a:xfrm>
                <a:off x="6033" y="3459"/>
                <a:ext cx="78" cy="80"/>
              </a:xfrm>
              <a:custGeom>
                <a:avLst/>
                <a:gdLst>
                  <a:gd name="T0" fmla="*/ 79 w 158"/>
                  <a:gd name="T1" fmla="*/ 150 h 162"/>
                  <a:gd name="T2" fmla="*/ 78 w 158"/>
                  <a:gd name="T3" fmla="*/ 150 h 162"/>
                  <a:gd name="T4" fmla="*/ 12 w 158"/>
                  <a:gd name="T5" fmla="*/ 81 h 162"/>
                  <a:gd name="T6" fmla="*/ 79 w 158"/>
                  <a:gd name="T7" fmla="*/ 13 h 162"/>
                  <a:gd name="T8" fmla="*/ 80 w 158"/>
                  <a:gd name="T9" fmla="*/ 13 h 162"/>
                  <a:gd name="T10" fmla="*/ 146 w 158"/>
                  <a:gd name="T11" fmla="*/ 82 h 162"/>
                  <a:gd name="T12" fmla="*/ 79 w 158"/>
                  <a:gd name="T13" fmla="*/ 150 h 162"/>
                  <a:gd name="T14" fmla="*/ 79 w 158"/>
                  <a:gd name="T15" fmla="*/ 0 h 162"/>
                  <a:gd name="T16" fmla="*/ 3 w 158"/>
                  <a:gd name="T17" fmla="*/ 61 h 162"/>
                  <a:gd name="T18" fmla="*/ 0 w 158"/>
                  <a:gd name="T19" fmla="*/ 81 h 162"/>
                  <a:gd name="T20" fmla="*/ 17 w 158"/>
                  <a:gd name="T21" fmla="*/ 132 h 162"/>
                  <a:gd name="T22" fmla="*/ 78 w 158"/>
                  <a:gd name="T23" fmla="*/ 162 h 162"/>
                  <a:gd name="T24" fmla="*/ 79 w 158"/>
                  <a:gd name="T25" fmla="*/ 162 h 162"/>
                  <a:gd name="T26" fmla="*/ 79 w 158"/>
                  <a:gd name="T27" fmla="*/ 162 h 162"/>
                  <a:gd name="T28" fmla="*/ 130 w 158"/>
                  <a:gd name="T29" fmla="*/ 143 h 162"/>
                  <a:gd name="T30" fmla="*/ 158 w 158"/>
                  <a:gd name="T31" fmla="*/ 82 h 162"/>
                  <a:gd name="T32" fmla="*/ 150 w 158"/>
                  <a:gd name="T33" fmla="*/ 47 h 162"/>
                  <a:gd name="T34" fmla="*/ 111 w 158"/>
                  <a:gd name="T35" fmla="*/ 7 h 162"/>
                  <a:gd name="T36" fmla="*/ 80 w 158"/>
                  <a:gd name="T37" fmla="*/ 0 h 162"/>
                  <a:gd name="T38" fmla="*/ 79 w 158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8" h="162">
                    <a:moveTo>
                      <a:pt x="79" y="150"/>
                    </a:moveTo>
                    <a:cubicBezTo>
                      <a:pt x="79" y="150"/>
                      <a:pt x="79" y="150"/>
                      <a:pt x="78" y="150"/>
                    </a:cubicBezTo>
                    <a:cubicBezTo>
                      <a:pt x="42" y="150"/>
                      <a:pt x="12" y="119"/>
                      <a:pt x="12" y="81"/>
                    </a:cubicBezTo>
                    <a:cubicBezTo>
                      <a:pt x="13" y="43"/>
                      <a:pt x="42" y="13"/>
                      <a:pt x="79" y="13"/>
                    </a:cubicBezTo>
                    <a:cubicBezTo>
                      <a:pt x="79" y="13"/>
                      <a:pt x="79" y="13"/>
                      <a:pt x="80" y="13"/>
                    </a:cubicBezTo>
                    <a:cubicBezTo>
                      <a:pt x="116" y="13"/>
                      <a:pt x="146" y="44"/>
                      <a:pt x="146" y="82"/>
                    </a:cubicBezTo>
                    <a:cubicBezTo>
                      <a:pt x="145" y="120"/>
                      <a:pt x="116" y="150"/>
                      <a:pt x="79" y="150"/>
                    </a:cubicBezTo>
                    <a:moveTo>
                      <a:pt x="79" y="0"/>
                    </a:moveTo>
                    <a:cubicBezTo>
                      <a:pt x="42" y="0"/>
                      <a:pt x="12" y="26"/>
                      <a:pt x="3" y="61"/>
                    </a:cubicBezTo>
                    <a:cubicBezTo>
                      <a:pt x="1" y="67"/>
                      <a:pt x="0" y="74"/>
                      <a:pt x="0" y="81"/>
                    </a:cubicBezTo>
                    <a:cubicBezTo>
                      <a:pt x="0" y="100"/>
                      <a:pt x="6" y="118"/>
                      <a:pt x="17" y="132"/>
                    </a:cubicBezTo>
                    <a:cubicBezTo>
                      <a:pt x="32" y="150"/>
                      <a:pt x="54" y="162"/>
                      <a:pt x="78" y="162"/>
                    </a:cubicBezTo>
                    <a:cubicBezTo>
                      <a:pt x="78" y="162"/>
                      <a:pt x="78" y="162"/>
                      <a:pt x="79" y="162"/>
                    </a:cubicBezTo>
                    <a:cubicBezTo>
                      <a:pt x="79" y="162"/>
                      <a:pt x="79" y="162"/>
                      <a:pt x="79" y="162"/>
                    </a:cubicBezTo>
                    <a:cubicBezTo>
                      <a:pt x="99" y="162"/>
                      <a:pt x="117" y="155"/>
                      <a:pt x="130" y="143"/>
                    </a:cubicBezTo>
                    <a:cubicBezTo>
                      <a:pt x="147" y="128"/>
                      <a:pt x="158" y="107"/>
                      <a:pt x="158" y="82"/>
                    </a:cubicBezTo>
                    <a:cubicBezTo>
                      <a:pt x="158" y="70"/>
                      <a:pt x="155" y="58"/>
                      <a:pt x="150" y="47"/>
                    </a:cubicBezTo>
                    <a:cubicBezTo>
                      <a:pt x="133" y="39"/>
                      <a:pt x="119" y="25"/>
                      <a:pt x="111" y="7"/>
                    </a:cubicBezTo>
                    <a:cubicBezTo>
                      <a:pt x="101" y="3"/>
                      <a:pt x="91" y="1"/>
                      <a:pt x="80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7" name="Freeform 506"/>
              <p:cNvSpPr>
                <a:spLocks noEditPoints="1"/>
              </p:cNvSpPr>
              <p:nvPr/>
            </p:nvSpPr>
            <p:spPr bwMode="auto">
              <a:xfrm>
                <a:off x="6083" y="3405"/>
                <a:ext cx="78" cy="80"/>
              </a:xfrm>
              <a:custGeom>
                <a:avLst/>
                <a:gdLst>
                  <a:gd name="T0" fmla="*/ 79 w 158"/>
                  <a:gd name="T1" fmla="*/ 149 h 162"/>
                  <a:gd name="T2" fmla="*/ 78 w 158"/>
                  <a:gd name="T3" fmla="*/ 149 h 162"/>
                  <a:gd name="T4" fmla="*/ 12 w 158"/>
                  <a:gd name="T5" fmla="*/ 80 h 162"/>
                  <a:gd name="T6" fmla="*/ 79 w 158"/>
                  <a:gd name="T7" fmla="*/ 12 h 162"/>
                  <a:gd name="T8" fmla="*/ 80 w 158"/>
                  <a:gd name="T9" fmla="*/ 12 h 162"/>
                  <a:gd name="T10" fmla="*/ 146 w 158"/>
                  <a:gd name="T11" fmla="*/ 81 h 162"/>
                  <a:gd name="T12" fmla="*/ 79 w 158"/>
                  <a:gd name="T13" fmla="*/ 149 h 162"/>
                  <a:gd name="T14" fmla="*/ 79 w 158"/>
                  <a:gd name="T15" fmla="*/ 0 h 162"/>
                  <a:gd name="T16" fmla="*/ 21 w 158"/>
                  <a:gd name="T17" fmla="*/ 25 h 162"/>
                  <a:gd name="T18" fmla="*/ 4 w 158"/>
                  <a:gd name="T19" fmla="*/ 55 h 162"/>
                  <a:gd name="T20" fmla="*/ 0 w 158"/>
                  <a:gd name="T21" fmla="*/ 80 h 162"/>
                  <a:gd name="T22" fmla="*/ 8 w 158"/>
                  <a:gd name="T23" fmla="*/ 115 h 162"/>
                  <a:gd name="T24" fmla="*/ 47 w 158"/>
                  <a:gd name="T25" fmla="*/ 155 h 162"/>
                  <a:gd name="T26" fmla="*/ 78 w 158"/>
                  <a:gd name="T27" fmla="*/ 162 h 162"/>
                  <a:gd name="T28" fmla="*/ 79 w 158"/>
                  <a:gd name="T29" fmla="*/ 162 h 162"/>
                  <a:gd name="T30" fmla="*/ 149 w 158"/>
                  <a:gd name="T31" fmla="*/ 118 h 162"/>
                  <a:gd name="T32" fmla="*/ 158 w 158"/>
                  <a:gd name="T33" fmla="*/ 82 h 162"/>
                  <a:gd name="T34" fmla="*/ 155 w 158"/>
                  <a:gd name="T35" fmla="*/ 59 h 162"/>
                  <a:gd name="T36" fmla="*/ 80 w 158"/>
                  <a:gd name="T37" fmla="*/ 0 h 162"/>
                  <a:gd name="T38" fmla="*/ 79 w 158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8" h="162">
                    <a:moveTo>
                      <a:pt x="79" y="149"/>
                    </a:moveTo>
                    <a:cubicBezTo>
                      <a:pt x="79" y="149"/>
                      <a:pt x="78" y="149"/>
                      <a:pt x="78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2"/>
                      <a:pt x="42" y="12"/>
                      <a:pt x="79" y="12"/>
                    </a:cubicBezTo>
                    <a:cubicBezTo>
                      <a:pt x="79" y="12"/>
                      <a:pt x="79" y="12"/>
                      <a:pt x="80" y="12"/>
                    </a:cubicBezTo>
                    <a:cubicBezTo>
                      <a:pt x="116" y="13"/>
                      <a:pt x="146" y="44"/>
                      <a:pt x="146" y="81"/>
                    </a:cubicBezTo>
                    <a:cubicBezTo>
                      <a:pt x="145" y="119"/>
                      <a:pt x="115" y="149"/>
                      <a:pt x="79" y="149"/>
                    </a:cubicBezTo>
                    <a:moveTo>
                      <a:pt x="79" y="0"/>
                    </a:moveTo>
                    <a:cubicBezTo>
                      <a:pt x="56" y="0"/>
                      <a:pt x="36" y="10"/>
                      <a:pt x="21" y="25"/>
                    </a:cubicBezTo>
                    <a:cubicBezTo>
                      <a:pt x="18" y="37"/>
                      <a:pt x="12" y="47"/>
                      <a:pt x="4" y="55"/>
                    </a:cubicBezTo>
                    <a:cubicBezTo>
                      <a:pt x="2" y="63"/>
                      <a:pt x="0" y="71"/>
                      <a:pt x="0" y="80"/>
                    </a:cubicBezTo>
                    <a:cubicBezTo>
                      <a:pt x="0" y="93"/>
                      <a:pt x="3" y="105"/>
                      <a:pt x="8" y="115"/>
                    </a:cubicBezTo>
                    <a:cubicBezTo>
                      <a:pt x="16" y="133"/>
                      <a:pt x="30" y="147"/>
                      <a:pt x="47" y="155"/>
                    </a:cubicBezTo>
                    <a:cubicBezTo>
                      <a:pt x="57" y="159"/>
                      <a:pt x="67" y="162"/>
                      <a:pt x="78" y="162"/>
                    </a:cubicBezTo>
                    <a:cubicBezTo>
                      <a:pt x="78" y="162"/>
                      <a:pt x="79" y="162"/>
                      <a:pt x="79" y="162"/>
                    </a:cubicBezTo>
                    <a:cubicBezTo>
                      <a:pt x="109" y="162"/>
                      <a:pt x="135" y="144"/>
                      <a:pt x="149" y="118"/>
                    </a:cubicBezTo>
                    <a:cubicBezTo>
                      <a:pt x="154" y="107"/>
                      <a:pt x="158" y="95"/>
                      <a:pt x="158" y="82"/>
                    </a:cubicBezTo>
                    <a:cubicBezTo>
                      <a:pt x="158" y="74"/>
                      <a:pt x="157" y="66"/>
                      <a:pt x="155" y="59"/>
                    </a:cubicBezTo>
                    <a:cubicBezTo>
                      <a:pt x="145" y="25"/>
                      <a:pt x="115" y="0"/>
                      <a:pt x="80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8" name="Freeform 507"/>
              <p:cNvSpPr>
                <a:spLocks noEditPoints="1"/>
              </p:cNvSpPr>
              <p:nvPr/>
            </p:nvSpPr>
            <p:spPr bwMode="auto">
              <a:xfrm>
                <a:off x="6056" y="3299"/>
                <a:ext cx="78" cy="80"/>
              </a:xfrm>
              <a:custGeom>
                <a:avLst/>
                <a:gdLst>
                  <a:gd name="T0" fmla="*/ 79 w 158"/>
                  <a:gd name="T1" fmla="*/ 150 h 162"/>
                  <a:gd name="T2" fmla="*/ 79 w 158"/>
                  <a:gd name="T3" fmla="*/ 150 h 162"/>
                  <a:gd name="T4" fmla="*/ 13 w 158"/>
                  <a:gd name="T5" fmla="*/ 81 h 162"/>
                  <a:gd name="T6" fmla="*/ 79 w 158"/>
                  <a:gd name="T7" fmla="*/ 13 h 162"/>
                  <a:gd name="T8" fmla="*/ 80 w 158"/>
                  <a:gd name="T9" fmla="*/ 13 h 162"/>
                  <a:gd name="T10" fmla="*/ 146 w 158"/>
                  <a:gd name="T11" fmla="*/ 82 h 162"/>
                  <a:gd name="T12" fmla="*/ 79 w 158"/>
                  <a:gd name="T13" fmla="*/ 150 h 162"/>
                  <a:gd name="T14" fmla="*/ 79 w 158"/>
                  <a:gd name="T15" fmla="*/ 0 h 162"/>
                  <a:gd name="T16" fmla="*/ 55 w 158"/>
                  <a:gd name="T17" fmla="*/ 4 h 162"/>
                  <a:gd name="T18" fmla="*/ 1 w 158"/>
                  <a:gd name="T19" fmla="*/ 80 h 162"/>
                  <a:gd name="T20" fmla="*/ 23 w 158"/>
                  <a:gd name="T21" fmla="*/ 137 h 162"/>
                  <a:gd name="T22" fmla="*/ 59 w 158"/>
                  <a:gd name="T23" fmla="*/ 160 h 162"/>
                  <a:gd name="T24" fmla="*/ 79 w 158"/>
                  <a:gd name="T25" fmla="*/ 162 h 162"/>
                  <a:gd name="T26" fmla="*/ 79 w 158"/>
                  <a:gd name="T27" fmla="*/ 162 h 162"/>
                  <a:gd name="T28" fmla="*/ 150 w 158"/>
                  <a:gd name="T29" fmla="*/ 117 h 162"/>
                  <a:gd name="T30" fmla="*/ 158 w 158"/>
                  <a:gd name="T31" fmla="*/ 82 h 162"/>
                  <a:gd name="T32" fmla="*/ 157 w 158"/>
                  <a:gd name="T33" fmla="*/ 68 h 162"/>
                  <a:gd name="T34" fmla="*/ 120 w 158"/>
                  <a:gd name="T35" fmla="*/ 12 h 162"/>
                  <a:gd name="T36" fmla="*/ 80 w 158"/>
                  <a:gd name="T37" fmla="*/ 0 h 162"/>
                  <a:gd name="T38" fmla="*/ 79 w 158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8" h="162">
                    <a:moveTo>
                      <a:pt x="79" y="150"/>
                    </a:moveTo>
                    <a:cubicBezTo>
                      <a:pt x="79" y="150"/>
                      <a:pt x="79" y="150"/>
                      <a:pt x="79" y="150"/>
                    </a:cubicBezTo>
                    <a:cubicBezTo>
                      <a:pt x="42" y="149"/>
                      <a:pt x="12" y="118"/>
                      <a:pt x="13" y="81"/>
                    </a:cubicBezTo>
                    <a:cubicBezTo>
                      <a:pt x="13" y="43"/>
                      <a:pt x="43" y="13"/>
                      <a:pt x="79" y="13"/>
                    </a:cubicBezTo>
                    <a:cubicBezTo>
                      <a:pt x="80" y="13"/>
                      <a:pt x="80" y="13"/>
                      <a:pt x="80" y="13"/>
                    </a:cubicBezTo>
                    <a:cubicBezTo>
                      <a:pt x="117" y="13"/>
                      <a:pt x="146" y="44"/>
                      <a:pt x="146" y="82"/>
                    </a:cubicBezTo>
                    <a:cubicBezTo>
                      <a:pt x="146" y="119"/>
                      <a:pt x="116" y="150"/>
                      <a:pt x="79" y="150"/>
                    </a:cubicBezTo>
                    <a:moveTo>
                      <a:pt x="79" y="0"/>
                    </a:moveTo>
                    <a:cubicBezTo>
                      <a:pt x="71" y="0"/>
                      <a:pt x="63" y="2"/>
                      <a:pt x="55" y="4"/>
                    </a:cubicBezTo>
                    <a:cubicBezTo>
                      <a:pt x="24" y="15"/>
                      <a:pt x="1" y="45"/>
                      <a:pt x="1" y="80"/>
                    </a:cubicBezTo>
                    <a:cubicBezTo>
                      <a:pt x="0" y="102"/>
                      <a:pt x="9" y="123"/>
                      <a:pt x="23" y="137"/>
                    </a:cubicBezTo>
                    <a:cubicBezTo>
                      <a:pt x="37" y="141"/>
                      <a:pt x="50" y="149"/>
                      <a:pt x="59" y="160"/>
                    </a:cubicBezTo>
                    <a:cubicBezTo>
                      <a:pt x="66" y="161"/>
                      <a:pt x="72" y="162"/>
                      <a:pt x="79" y="162"/>
                    </a:cubicBezTo>
                    <a:cubicBezTo>
                      <a:pt x="79" y="162"/>
                      <a:pt x="79" y="162"/>
                      <a:pt x="79" y="162"/>
                    </a:cubicBezTo>
                    <a:cubicBezTo>
                      <a:pt x="110" y="162"/>
                      <a:pt x="137" y="144"/>
                      <a:pt x="150" y="117"/>
                    </a:cubicBezTo>
                    <a:cubicBezTo>
                      <a:pt x="155" y="107"/>
                      <a:pt x="158" y="95"/>
                      <a:pt x="158" y="82"/>
                    </a:cubicBezTo>
                    <a:cubicBezTo>
                      <a:pt x="158" y="77"/>
                      <a:pt x="158" y="72"/>
                      <a:pt x="157" y="68"/>
                    </a:cubicBezTo>
                    <a:cubicBezTo>
                      <a:pt x="153" y="44"/>
                      <a:pt x="139" y="24"/>
                      <a:pt x="120" y="12"/>
                    </a:cubicBezTo>
                    <a:cubicBezTo>
                      <a:pt x="108" y="5"/>
                      <a:pt x="95" y="0"/>
                      <a:pt x="80" y="0"/>
                    </a:cubicBezTo>
                    <a:cubicBezTo>
                      <a:pt x="80" y="0"/>
                      <a:pt x="80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9" name="Freeform 508"/>
              <p:cNvSpPr>
                <a:spLocks noEditPoints="1"/>
              </p:cNvSpPr>
              <p:nvPr/>
            </p:nvSpPr>
            <p:spPr bwMode="auto">
              <a:xfrm>
                <a:off x="6018" y="3365"/>
                <a:ext cx="78" cy="80"/>
              </a:xfrm>
              <a:custGeom>
                <a:avLst/>
                <a:gdLst>
                  <a:gd name="T0" fmla="*/ 79 w 158"/>
                  <a:gd name="T1" fmla="*/ 149 h 162"/>
                  <a:gd name="T2" fmla="*/ 78 w 158"/>
                  <a:gd name="T3" fmla="*/ 149 h 162"/>
                  <a:gd name="T4" fmla="*/ 12 w 158"/>
                  <a:gd name="T5" fmla="*/ 80 h 162"/>
                  <a:gd name="T6" fmla="*/ 79 w 158"/>
                  <a:gd name="T7" fmla="*/ 12 h 162"/>
                  <a:gd name="T8" fmla="*/ 79 w 158"/>
                  <a:gd name="T9" fmla="*/ 12 h 162"/>
                  <a:gd name="T10" fmla="*/ 145 w 158"/>
                  <a:gd name="T11" fmla="*/ 81 h 162"/>
                  <a:gd name="T12" fmla="*/ 79 w 158"/>
                  <a:gd name="T13" fmla="*/ 149 h 162"/>
                  <a:gd name="T14" fmla="*/ 79 w 158"/>
                  <a:gd name="T15" fmla="*/ 0 h 162"/>
                  <a:gd name="T16" fmla="*/ 12 w 158"/>
                  <a:gd name="T17" fmla="*/ 37 h 162"/>
                  <a:gd name="T18" fmla="*/ 12 w 158"/>
                  <a:gd name="T19" fmla="*/ 38 h 162"/>
                  <a:gd name="T20" fmla="*/ 0 w 158"/>
                  <a:gd name="T21" fmla="*/ 81 h 162"/>
                  <a:gd name="T22" fmla="*/ 78 w 158"/>
                  <a:gd name="T23" fmla="*/ 162 h 162"/>
                  <a:gd name="T24" fmla="*/ 79 w 158"/>
                  <a:gd name="T25" fmla="*/ 162 h 162"/>
                  <a:gd name="T26" fmla="*/ 136 w 158"/>
                  <a:gd name="T27" fmla="*/ 136 h 162"/>
                  <a:gd name="T28" fmla="*/ 153 w 158"/>
                  <a:gd name="T29" fmla="*/ 106 h 162"/>
                  <a:gd name="T30" fmla="*/ 157 w 158"/>
                  <a:gd name="T31" fmla="*/ 82 h 162"/>
                  <a:gd name="T32" fmla="*/ 135 w 158"/>
                  <a:gd name="T33" fmla="*/ 25 h 162"/>
                  <a:gd name="T34" fmla="*/ 99 w 158"/>
                  <a:gd name="T35" fmla="*/ 2 h 162"/>
                  <a:gd name="T36" fmla="*/ 79 w 158"/>
                  <a:gd name="T37" fmla="*/ 0 h 162"/>
                  <a:gd name="T38" fmla="*/ 79 w 158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8" h="162">
                    <a:moveTo>
                      <a:pt x="79" y="149"/>
                    </a:moveTo>
                    <a:cubicBezTo>
                      <a:pt x="78" y="149"/>
                      <a:pt x="78" y="149"/>
                      <a:pt x="78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2" y="42"/>
                      <a:pt x="42" y="12"/>
                      <a:pt x="79" y="12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116" y="13"/>
                      <a:pt x="146" y="44"/>
                      <a:pt x="145" y="81"/>
                    </a:cubicBezTo>
                    <a:cubicBezTo>
                      <a:pt x="145" y="119"/>
                      <a:pt x="115" y="149"/>
                      <a:pt x="79" y="149"/>
                    </a:cubicBezTo>
                    <a:moveTo>
                      <a:pt x="79" y="0"/>
                    </a:moveTo>
                    <a:cubicBezTo>
                      <a:pt x="51" y="0"/>
                      <a:pt x="26" y="15"/>
                      <a:pt x="12" y="37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2" y="54"/>
                      <a:pt x="7" y="69"/>
                      <a:pt x="0" y="81"/>
                    </a:cubicBezTo>
                    <a:cubicBezTo>
                      <a:pt x="0" y="125"/>
                      <a:pt x="35" y="161"/>
                      <a:pt x="78" y="162"/>
                    </a:cubicBezTo>
                    <a:cubicBezTo>
                      <a:pt x="78" y="162"/>
                      <a:pt x="78" y="162"/>
                      <a:pt x="79" y="162"/>
                    </a:cubicBezTo>
                    <a:cubicBezTo>
                      <a:pt x="101" y="162"/>
                      <a:pt x="122" y="152"/>
                      <a:pt x="136" y="136"/>
                    </a:cubicBezTo>
                    <a:cubicBezTo>
                      <a:pt x="144" y="128"/>
                      <a:pt x="150" y="118"/>
                      <a:pt x="153" y="106"/>
                    </a:cubicBezTo>
                    <a:cubicBezTo>
                      <a:pt x="156" y="99"/>
                      <a:pt x="157" y="90"/>
                      <a:pt x="157" y="82"/>
                    </a:cubicBezTo>
                    <a:cubicBezTo>
                      <a:pt x="158" y="60"/>
                      <a:pt x="149" y="39"/>
                      <a:pt x="135" y="25"/>
                    </a:cubicBezTo>
                    <a:cubicBezTo>
                      <a:pt x="126" y="14"/>
                      <a:pt x="113" y="6"/>
                      <a:pt x="99" y="2"/>
                    </a:cubicBezTo>
                    <a:cubicBezTo>
                      <a:pt x="92" y="1"/>
                      <a:pt x="86" y="0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0" name="Freeform 509"/>
              <p:cNvSpPr>
                <a:spLocks noEditPoints="1"/>
              </p:cNvSpPr>
              <p:nvPr/>
            </p:nvSpPr>
            <p:spPr bwMode="auto">
              <a:xfrm>
                <a:off x="5946" y="3344"/>
                <a:ext cx="78" cy="80"/>
              </a:xfrm>
              <a:custGeom>
                <a:avLst/>
                <a:gdLst>
                  <a:gd name="T0" fmla="*/ 79 w 158"/>
                  <a:gd name="T1" fmla="*/ 149 h 162"/>
                  <a:gd name="T2" fmla="*/ 79 w 158"/>
                  <a:gd name="T3" fmla="*/ 149 h 162"/>
                  <a:gd name="T4" fmla="*/ 13 w 158"/>
                  <a:gd name="T5" fmla="*/ 80 h 162"/>
                  <a:gd name="T6" fmla="*/ 79 w 158"/>
                  <a:gd name="T7" fmla="*/ 12 h 162"/>
                  <a:gd name="T8" fmla="*/ 80 w 158"/>
                  <a:gd name="T9" fmla="*/ 12 h 162"/>
                  <a:gd name="T10" fmla="*/ 146 w 158"/>
                  <a:gd name="T11" fmla="*/ 81 h 162"/>
                  <a:gd name="T12" fmla="*/ 79 w 158"/>
                  <a:gd name="T13" fmla="*/ 149 h 162"/>
                  <a:gd name="T14" fmla="*/ 75 w 158"/>
                  <a:gd name="T15" fmla="*/ 0 h 162"/>
                  <a:gd name="T16" fmla="*/ 16 w 158"/>
                  <a:gd name="T17" fmla="*/ 32 h 162"/>
                  <a:gd name="T18" fmla="*/ 2 w 158"/>
                  <a:gd name="T19" fmla="*/ 66 h 162"/>
                  <a:gd name="T20" fmla="*/ 0 w 158"/>
                  <a:gd name="T21" fmla="*/ 80 h 162"/>
                  <a:gd name="T22" fmla="*/ 18 w 158"/>
                  <a:gd name="T23" fmla="*/ 132 h 162"/>
                  <a:gd name="T24" fmla="*/ 69 w 158"/>
                  <a:gd name="T25" fmla="*/ 161 h 162"/>
                  <a:gd name="T26" fmla="*/ 78 w 158"/>
                  <a:gd name="T27" fmla="*/ 162 h 162"/>
                  <a:gd name="T28" fmla="*/ 79 w 158"/>
                  <a:gd name="T29" fmla="*/ 162 h 162"/>
                  <a:gd name="T30" fmla="*/ 146 w 158"/>
                  <a:gd name="T31" fmla="*/ 124 h 162"/>
                  <a:gd name="T32" fmla="*/ 158 w 158"/>
                  <a:gd name="T33" fmla="*/ 81 h 162"/>
                  <a:gd name="T34" fmla="*/ 158 w 158"/>
                  <a:gd name="T35" fmla="*/ 80 h 162"/>
                  <a:gd name="T36" fmla="*/ 114 w 158"/>
                  <a:gd name="T37" fmla="*/ 8 h 162"/>
                  <a:gd name="T38" fmla="*/ 110 w 158"/>
                  <a:gd name="T39" fmla="*/ 8 h 162"/>
                  <a:gd name="T40" fmla="*/ 110 w 158"/>
                  <a:gd name="T41" fmla="*/ 8 h 162"/>
                  <a:gd name="T42" fmla="*/ 75 w 158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8" h="162">
                    <a:moveTo>
                      <a:pt x="79" y="149"/>
                    </a:moveTo>
                    <a:cubicBezTo>
                      <a:pt x="79" y="149"/>
                      <a:pt x="79" y="149"/>
                      <a:pt x="79" y="149"/>
                    </a:cubicBezTo>
                    <a:cubicBezTo>
                      <a:pt x="42" y="149"/>
                      <a:pt x="12" y="118"/>
                      <a:pt x="13" y="80"/>
                    </a:cubicBezTo>
                    <a:cubicBezTo>
                      <a:pt x="13" y="42"/>
                      <a:pt x="43" y="12"/>
                      <a:pt x="79" y="12"/>
                    </a:cubicBezTo>
                    <a:cubicBezTo>
                      <a:pt x="79" y="12"/>
                      <a:pt x="80" y="12"/>
                      <a:pt x="80" y="12"/>
                    </a:cubicBezTo>
                    <a:cubicBezTo>
                      <a:pt x="117" y="12"/>
                      <a:pt x="146" y="44"/>
                      <a:pt x="146" y="81"/>
                    </a:cubicBezTo>
                    <a:cubicBezTo>
                      <a:pt x="146" y="119"/>
                      <a:pt x="116" y="149"/>
                      <a:pt x="79" y="149"/>
                    </a:cubicBezTo>
                    <a:moveTo>
                      <a:pt x="75" y="0"/>
                    </a:moveTo>
                    <a:cubicBezTo>
                      <a:pt x="51" y="1"/>
                      <a:pt x="30" y="13"/>
                      <a:pt x="16" y="32"/>
                    </a:cubicBezTo>
                    <a:cubicBezTo>
                      <a:pt x="14" y="44"/>
                      <a:pt x="9" y="56"/>
                      <a:pt x="2" y="66"/>
                    </a:cubicBezTo>
                    <a:cubicBezTo>
                      <a:pt x="1" y="70"/>
                      <a:pt x="0" y="75"/>
                      <a:pt x="0" y="80"/>
                    </a:cubicBezTo>
                    <a:cubicBezTo>
                      <a:pt x="0" y="100"/>
                      <a:pt x="7" y="118"/>
                      <a:pt x="18" y="132"/>
                    </a:cubicBezTo>
                    <a:cubicBezTo>
                      <a:pt x="31" y="148"/>
                      <a:pt x="49" y="158"/>
                      <a:pt x="69" y="161"/>
                    </a:cubicBezTo>
                    <a:cubicBezTo>
                      <a:pt x="72" y="161"/>
                      <a:pt x="75" y="162"/>
                      <a:pt x="78" y="162"/>
                    </a:cubicBezTo>
                    <a:cubicBezTo>
                      <a:pt x="79" y="162"/>
                      <a:pt x="79" y="162"/>
                      <a:pt x="79" y="162"/>
                    </a:cubicBezTo>
                    <a:cubicBezTo>
                      <a:pt x="107" y="162"/>
                      <a:pt x="132" y="147"/>
                      <a:pt x="146" y="124"/>
                    </a:cubicBezTo>
                    <a:cubicBezTo>
                      <a:pt x="153" y="112"/>
                      <a:pt x="158" y="97"/>
                      <a:pt x="158" y="81"/>
                    </a:cubicBezTo>
                    <a:cubicBezTo>
                      <a:pt x="158" y="81"/>
                      <a:pt x="158" y="81"/>
                      <a:pt x="158" y="80"/>
                    </a:cubicBezTo>
                    <a:cubicBezTo>
                      <a:pt x="158" y="49"/>
                      <a:pt x="140" y="21"/>
                      <a:pt x="114" y="8"/>
                    </a:cubicBezTo>
                    <a:cubicBezTo>
                      <a:pt x="113" y="8"/>
                      <a:pt x="112" y="8"/>
                      <a:pt x="110" y="8"/>
                    </a:cubicBezTo>
                    <a:cubicBezTo>
                      <a:pt x="110" y="8"/>
                      <a:pt x="110" y="8"/>
                      <a:pt x="110" y="8"/>
                    </a:cubicBezTo>
                    <a:cubicBezTo>
                      <a:pt x="97" y="8"/>
                      <a:pt x="86" y="5"/>
                      <a:pt x="7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1" name="Freeform 510"/>
              <p:cNvSpPr>
                <a:spLocks noEditPoints="1"/>
              </p:cNvSpPr>
              <p:nvPr/>
            </p:nvSpPr>
            <p:spPr bwMode="auto">
              <a:xfrm>
                <a:off x="5872" y="3309"/>
                <a:ext cx="83" cy="85"/>
              </a:xfrm>
              <a:custGeom>
                <a:avLst/>
                <a:gdLst>
                  <a:gd name="T0" fmla="*/ 84 w 168"/>
                  <a:gd name="T1" fmla="*/ 159 h 172"/>
                  <a:gd name="T2" fmla="*/ 83 w 168"/>
                  <a:gd name="T3" fmla="*/ 159 h 172"/>
                  <a:gd name="T4" fmla="*/ 13 w 168"/>
                  <a:gd name="T5" fmla="*/ 85 h 172"/>
                  <a:gd name="T6" fmla="*/ 84 w 168"/>
                  <a:gd name="T7" fmla="*/ 13 h 172"/>
                  <a:gd name="T8" fmla="*/ 85 w 168"/>
                  <a:gd name="T9" fmla="*/ 13 h 172"/>
                  <a:gd name="T10" fmla="*/ 155 w 168"/>
                  <a:gd name="T11" fmla="*/ 87 h 172"/>
                  <a:gd name="T12" fmla="*/ 84 w 168"/>
                  <a:gd name="T13" fmla="*/ 159 h 172"/>
                  <a:gd name="T14" fmla="*/ 84 w 168"/>
                  <a:gd name="T15" fmla="*/ 0 h 172"/>
                  <a:gd name="T16" fmla="*/ 66 w 168"/>
                  <a:gd name="T17" fmla="*/ 2 h 172"/>
                  <a:gd name="T18" fmla="*/ 21 w 168"/>
                  <a:gd name="T19" fmla="*/ 29 h 172"/>
                  <a:gd name="T20" fmla="*/ 0 w 168"/>
                  <a:gd name="T21" fmla="*/ 84 h 172"/>
                  <a:gd name="T22" fmla="*/ 0 w 168"/>
                  <a:gd name="T23" fmla="*/ 85 h 172"/>
                  <a:gd name="T24" fmla="*/ 83 w 168"/>
                  <a:gd name="T25" fmla="*/ 172 h 172"/>
                  <a:gd name="T26" fmla="*/ 84 w 168"/>
                  <a:gd name="T27" fmla="*/ 172 h 172"/>
                  <a:gd name="T28" fmla="*/ 152 w 168"/>
                  <a:gd name="T29" fmla="*/ 137 h 172"/>
                  <a:gd name="T30" fmla="*/ 166 w 168"/>
                  <a:gd name="T31" fmla="*/ 103 h 172"/>
                  <a:gd name="T32" fmla="*/ 168 w 168"/>
                  <a:gd name="T33" fmla="*/ 87 h 172"/>
                  <a:gd name="T34" fmla="*/ 121 w 168"/>
                  <a:gd name="T35" fmla="*/ 9 h 172"/>
                  <a:gd name="T36" fmla="*/ 85 w 168"/>
                  <a:gd name="T37" fmla="*/ 0 h 172"/>
                  <a:gd name="T38" fmla="*/ 84 w 168"/>
                  <a:gd name="T39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8" h="172">
                    <a:moveTo>
                      <a:pt x="84" y="159"/>
                    </a:moveTo>
                    <a:cubicBezTo>
                      <a:pt x="84" y="159"/>
                      <a:pt x="83" y="159"/>
                      <a:pt x="83" y="159"/>
                    </a:cubicBezTo>
                    <a:cubicBezTo>
                      <a:pt x="44" y="159"/>
                      <a:pt x="12" y="126"/>
                      <a:pt x="13" y="85"/>
                    </a:cubicBezTo>
                    <a:cubicBezTo>
                      <a:pt x="13" y="45"/>
                      <a:pt x="45" y="13"/>
                      <a:pt x="84" y="13"/>
                    </a:cubicBezTo>
                    <a:cubicBezTo>
                      <a:pt x="84" y="13"/>
                      <a:pt x="84" y="13"/>
                      <a:pt x="85" y="13"/>
                    </a:cubicBezTo>
                    <a:cubicBezTo>
                      <a:pt x="124" y="13"/>
                      <a:pt x="155" y="47"/>
                      <a:pt x="155" y="87"/>
                    </a:cubicBezTo>
                    <a:cubicBezTo>
                      <a:pt x="155" y="127"/>
                      <a:pt x="123" y="159"/>
                      <a:pt x="84" y="159"/>
                    </a:cubicBezTo>
                    <a:moveTo>
                      <a:pt x="84" y="0"/>
                    </a:moveTo>
                    <a:cubicBezTo>
                      <a:pt x="78" y="0"/>
                      <a:pt x="72" y="0"/>
                      <a:pt x="66" y="2"/>
                    </a:cubicBezTo>
                    <a:cubicBezTo>
                      <a:pt x="48" y="6"/>
                      <a:pt x="33" y="15"/>
                      <a:pt x="21" y="29"/>
                    </a:cubicBezTo>
                    <a:cubicBezTo>
                      <a:pt x="20" y="50"/>
                      <a:pt x="13" y="70"/>
                      <a:pt x="0" y="84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133"/>
                      <a:pt x="37" y="172"/>
                      <a:pt x="83" y="172"/>
                    </a:cubicBezTo>
                    <a:cubicBezTo>
                      <a:pt x="83" y="172"/>
                      <a:pt x="84" y="172"/>
                      <a:pt x="84" y="172"/>
                    </a:cubicBezTo>
                    <a:cubicBezTo>
                      <a:pt x="112" y="172"/>
                      <a:pt x="136" y="158"/>
                      <a:pt x="152" y="137"/>
                    </a:cubicBezTo>
                    <a:cubicBezTo>
                      <a:pt x="159" y="127"/>
                      <a:pt x="164" y="115"/>
                      <a:pt x="166" y="103"/>
                    </a:cubicBezTo>
                    <a:cubicBezTo>
                      <a:pt x="167" y="98"/>
                      <a:pt x="168" y="92"/>
                      <a:pt x="168" y="87"/>
                    </a:cubicBezTo>
                    <a:cubicBezTo>
                      <a:pt x="168" y="53"/>
                      <a:pt x="149" y="23"/>
                      <a:pt x="121" y="9"/>
                    </a:cubicBezTo>
                    <a:cubicBezTo>
                      <a:pt x="110" y="3"/>
                      <a:pt x="98" y="0"/>
                      <a:pt x="85" y="0"/>
                    </a:cubicBezTo>
                    <a:cubicBezTo>
                      <a:pt x="84" y="0"/>
                      <a:pt x="84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2" name="Freeform 511"/>
              <p:cNvSpPr>
                <a:spLocks noEditPoints="1"/>
              </p:cNvSpPr>
              <p:nvPr/>
            </p:nvSpPr>
            <p:spPr bwMode="auto">
              <a:xfrm>
                <a:off x="5800" y="3280"/>
                <a:ext cx="83" cy="85"/>
              </a:xfrm>
              <a:custGeom>
                <a:avLst/>
                <a:gdLst>
                  <a:gd name="T0" fmla="*/ 84 w 168"/>
                  <a:gd name="T1" fmla="*/ 160 h 173"/>
                  <a:gd name="T2" fmla="*/ 83 w 168"/>
                  <a:gd name="T3" fmla="*/ 160 h 173"/>
                  <a:gd name="T4" fmla="*/ 13 w 168"/>
                  <a:gd name="T5" fmla="*/ 86 h 173"/>
                  <a:gd name="T6" fmla="*/ 84 w 168"/>
                  <a:gd name="T7" fmla="*/ 13 h 173"/>
                  <a:gd name="T8" fmla="*/ 85 w 168"/>
                  <a:gd name="T9" fmla="*/ 13 h 173"/>
                  <a:gd name="T10" fmla="*/ 155 w 168"/>
                  <a:gd name="T11" fmla="*/ 87 h 173"/>
                  <a:gd name="T12" fmla="*/ 84 w 168"/>
                  <a:gd name="T13" fmla="*/ 160 h 173"/>
                  <a:gd name="T14" fmla="*/ 84 w 168"/>
                  <a:gd name="T15" fmla="*/ 0 h 173"/>
                  <a:gd name="T16" fmla="*/ 43 w 168"/>
                  <a:gd name="T17" fmla="*/ 11 h 173"/>
                  <a:gd name="T18" fmla="*/ 0 w 168"/>
                  <a:gd name="T19" fmla="*/ 86 h 173"/>
                  <a:gd name="T20" fmla="*/ 83 w 168"/>
                  <a:gd name="T21" fmla="*/ 173 h 173"/>
                  <a:gd name="T22" fmla="*/ 84 w 168"/>
                  <a:gd name="T23" fmla="*/ 173 h 173"/>
                  <a:gd name="T24" fmla="*/ 147 w 168"/>
                  <a:gd name="T25" fmla="*/ 143 h 173"/>
                  <a:gd name="T26" fmla="*/ 168 w 168"/>
                  <a:gd name="T27" fmla="*/ 88 h 173"/>
                  <a:gd name="T28" fmla="*/ 168 w 168"/>
                  <a:gd name="T29" fmla="*/ 87 h 173"/>
                  <a:gd name="T30" fmla="*/ 106 w 168"/>
                  <a:gd name="T31" fmla="*/ 3 h 173"/>
                  <a:gd name="T32" fmla="*/ 85 w 168"/>
                  <a:gd name="T33" fmla="*/ 0 h 173"/>
                  <a:gd name="T34" fmla="*/ 84 w 168"/>
                  <a:gd name="T35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8" h="173">
                    <a:moveTo>
                      <a:pt x="84" y="160"/>
                    </a:moveTo>
                    <a:cubicBezTo>
                      <a:pt x="84" y="160"/>
                      <a:pt x="83" y="160"/>
                      <a:pt x="83" y="160"/>
                    </a:cubicBezTo>
                    <a:cubicBezTo>
                      <a:pt x="44" y="159"/>
                      <a:pt x="12" y="126"/>
                      <a:pt x="13" y="86"/>
                    </a:cubicBezTo>
                    <a:cubicBezTo>
                      <a:pt x="13" y="46"/>
                      <a:pt x="45" y="13"/>
                      <a:pt x="84" y="13"/>
                    </a:cubicBezTo>
                    <a:cubicBezTo>
                      <a:pt x="84" y="13"/>
                      <a:pt x="84" y="13"/>
                      <a:pt x="85" y="13"/>
                    </a:cubicBezTo>
                    <a:cubicBezTo>
                      <a:pt x="124" y="14"/>
                      <a:pt x="155" y="47"/>
                      <a:pt x="155" y="87"/>
                    </a:cubicBezTo>
                    <a:cubicBezTo>
                      <a:pt x="155" y="127"/>
                      <a:pt x="123" y="160"/>
                      <a:pt x="84" y="160"/>
                    </a:cubicBezTo>
                    <a:moveTo>
                      <a:pt x="84" y="0"/>
                    </a:moveTo>
                    <a:cubicBezTo>
                      <a:pt x="69" y="0"/>
                      <a:pt x="55" y="4"/>
                      <a:pt x="43" y="11"/>
                    </a:cubicBezTo>
                    <a:cubicBezTo>
                      <a:pt x="18" y="25"/>
                      <a:pt x="0" y="53"/>
                      <a:pt x="0" y="86"/>
                    </a:cubicBezTo>
                    <a:cubicBezTo>
                      <a:pt x="0" y="133"/>
                      <a:pt x="37" y="172"/>
                      <a:pt x="83" y="173"/>
                    </a:cubicBezTo>
                    <a:cubicBezTo>
                      <a:pt x="83" y="173"/>
                      <a:pt x="84" y="173"/>
                      <a:pt x="84" y="173"/>
                    </a:cubicBezTo>
                    <a:cubicBezTo>
                      <a:pt x="109" y="173"/>
                      <a:pt x="132" y="161"/>
                      <a:pt x="147" y="143"/>
                    </a:cubicBezTo>
                    <a:cubicBezTo>
                      <a:pt x="160" y="129"/>
                      <a:pt x="167" y="109"/>
                      <a:pt x="168" y="88"/>
                    </a:cubicBezTo>
                    <a:cubicBezTo>
                      <a:pt x="168" y="88"/>
                      <a:pt x="168" y="88"/>
                      <a:pt x="168" y="87"/>
                    </a:cubicBezTo>
                    <a:cubicBezTo>
                      <a:pt x="168" y="47"/>
                      <a:pt x="142" y="13"/>
                      <a:pt x="106" y="3"/>
                    </a:cubicBezTo>
                    <a:cubicBezTo>
                      <a:pt x="99" y="1"/>
                      <a:pt x="92" y="0"/>
                      <a:pt x="85" y="0"/>
                    </a:cubicBezTo>
                    <a:cubicBezTo>
                      <a:pt x="84" y="0"/>
                      <a:pt x="84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3" name="Freeform 512"/>
              <p:cNvSpPr>
                <a:spLocks noEditPoints="1"/>
              </p:cNvSpPr>
              <p:nvPr/>
            </p:nvSpPr>
            <p:spPr bwMode="auto">
              <a:xfrm>
                <a:off x="6083" y="3207"/>
                <a:ext cx="83" cy="85"/>
              </a:xfrm>
              <a:custGeom>
                <a:avLst/>
                <a:gdLst>
                  <a:gd name="T0" fmla="*/ 84 w 168"/>
                  <a:gd name="T1" fmla="*/ 159 h 172"/>
                  <a:gd name="T2" fmla="*/ 83 w 168"/>
                  <a:gd name="T3" fmla="*/ 159 h 172"/>
                  <a:gd name="T4" fmla="*/ 13 w 168"/>
                  <a:gd name="T5" fmla="*/ 85 h 172"/>
                  <a:gd name="T6" fmla="*/ 84 w 168"/>
                  <a:gd name="T7" fmla="*/ 13 h 172"/>
                  <a:gd name="T8" fmla="*/ 84 w 168"/>
                  <a:gd name="T9" fmla="*/ 13 h 172"/>
                  <a:gd name="T10" fmla="*/ 155 w 168"/>
                  <a:gd name="T11" fmla="*/ 87 h 172"/>
                  <a:gd name="T12" fmla="*/ 84 w 168"/>
                  <a:gd name="T13" fmla="*/ 159 h 172"/>
                  <a:gd name="T14" fmla="*/ 84 w 168"/>
                  <a:gd name="T15" fmla="*/ 0 h 172"/>
                  <a:gd name="T16" fmla="*/ 83 w 168"/>
                  <a:gd name="T17" fmla="*/ 0 h 172"/>
                  <a:gd name="T18" fmla="*/ 29 w 168"/>
                  <a:gd name="T19" fmla="*/ 21 h 172"/>
                  <a:gd name="T20" fmla="*/ 9 w 168"/>
                  <a:gd name="T21" fmla="*/ 47 h 172"/>
                  <a:gd name="T22" fmla="*/ 9 w 168"/>
                  <a:gd name="T23" fmla="*/ 58 h 172"/>
                  <a:gd name="T24" fmla="*/ 0 w 168"/>
                  <a:gd name="T25" fmla="*/ 96 h 172"/>
                  <a:gd name="T26" fmla="*/ 51 w 168"/>
                  <a:gd name="T27" fmla="*/ 166 h 172"/>
                  <a:gd name="T28" fmla="*/ 83 w 168"/>
                  <a:gd name="T29" fmla="*/ 172 h 172"/>
                  <a:gd name="T30" fmla="*/ 84 w 168"/>
                  <a:gd name="T31" fmla="*/ 172 h 172"/>
                  <a:gd name="T32" fmla="*/ 113 w 168"/>
                  <a:gd name="T33" fmla="*/ 167 h 172"/>
                  <a:gd name="T34" fmla="*/ 168 w 168"/>
                  <a:gd name="T35" fmla="*/ 91 h 172"/>
                  <a:gd name="T36" fmla="*/ 168 w 168"/>
                  <a:gd name="T37" fmla="*/ 87 h 172"/>
                  <a:gd name="T38" fmla="*/ 152 w 168"/>
                  <a:gd name="T39" fmla="*/ 36 h 172"/>
                  <a:gd name="T40" fmla="*/ 85 w 168"/>
                  <a:gd name="T41" fmla="*/ 0 h 172"/>
                  <a:gd name="T42" fmla="*/ 84 w 168"/>
                  <a:gd name="T43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8" h="172">
                    <a:moveTo>
                      <a:pt x="84" y="159"/>
                    </a:moveTo>
                    <a:cubicBezTo>
                      <a:pt x="84" y="159"/>
                      <a:pt x="83" y="159"/>
                      <a:pt x="83" y="159"/>
                    </a:cubicBezTo>
                    <a:cubicBezTo>
                      <a:pt x="44" y="159"/>
                      <a:pt x="12" y="126"/>
                      <a:pt x="13" y="85"/>
                    </a:cubicBezTo>
                    <a:cubicBezTo>
                      <a:pt x="13" y="45"/>
                      <a:pt x="45" y="13"/>
                      <a:pt x="84" y="13"/>
                    </a:cubicBezTo>
                    <a:cubicBezTo>
                      <a:pt x="84" y="13"/>
                      <a:pt x="84" y="13"/>
                      <a:pt x="84" y="13"/>
                    </a:cubicBezTo>
                    <a:cubicBezTo>
                      <a:pt x="124" y="14"/>
                      <a:pt x="155" y="47"/>
                      <a:pt x="155" y="87"/>
                    </a:cubicBezTo>
                    <a:cubicBezTo>
                      <a:pt x="154" y="127"/>
                      <a:pt x="123" y="159"/>
                      <a:pt x="84" y="159"/>
                    </a:cubicBezTo>
                    <a:moveTo>
                      <a:pt x="84" y="0"/>
                    </a:moveTo>
                    <a:cubicBezTo>
                      <a:pt x="84" y="0"/>
                      <a:pt x="83" y="0"/>
                      <a:pt x="83" y="0"/>
                    </a:cubicBezTo>
                    <a:cubicBezTo>
                      <a:pt x="63" y="0"/>
                      <a:pt x="44" y="8"/>
                      <a:pt x="29" y="21"/>
                    </a:cubicBezTo>
                    <a:cubicBezTo>
                      <a:pt x="21" y="28"/>
                      <a:pt x="14" y="37"/>
                      <a:pt x="9" y="47"/>
                    </a:cubicBezTo>
                    <a:cubicBezTo>
                      <a:pt x="9" y="51"/>
                      <a:pt x="9" y="54"/>
                      <a:pt x="9" y="58"/>
                    </a:cubicBezTo>
                    <a:cubicBezTo>
                      <a:pt x="9" y="71"/>
                      <a:pt x="6" y="84"/>
                      <a:pt x="0" y="96"/>
                    </a:cubicBezTo>
                    <a:cubicBezTo>
                      <a:pt x="4" y="127"/>
                      <a:pt x="24" y="154"/>
                      <a:pt x="51" y="166"/>
                    </a:cubicBezTo>
                    <a:cubicBezTo>
                      <a:pt x="61" y="170"/>
                      <a:pt x="72" y="172"/>
                      <a:pt x="83" y="172"/>
                    </a:cubicBezTo>
                    <a:cubicBezTo>
                      <a:pt x="83" y="172"/>
                      <a:pt x="84" y="172"/>
                      <a:pt x="84" y="172"/>
                    </a:cubicBezTo>
                    <a:cubicBezTo>
                      <a:pt x="94" y="172"/>
                      <a:pt x="104" y="171"/>
                      <a:pt x="113" y="167"/>
                    </a:cubicBezTo>
                    <a:cubicBezTo>
                      <a:pt x="144" y="155"/>
                      <a:pt x="166" y="126"/>
                      <a:pt x="168" y="91"/>
                    </a:cubicBezTo>
                    <a:cubicBezTo>
                      <a:pt x="168" y="89"/>
                      <a:pt x="168" y="88"/>
                      <a:pt x="168" y="87"/>
                    </a:cubicBezTo>
                    <a:cubicBezTo>
                      <a:pt x="168" y="68"/>
                      <a:pt x="162" y="50"/>
                      <a:pt x="152" y="36"/>
                    </a:cubicBezTo>
                    <a:cubicBezTo>
                      <a:pt x="137" y="14"/>
                      <a:pt x="112" y="0"/>
                      <a:pt x="85" y="0"/>
                    </a:cubicBezTo>
                    <a:cubicBezTo>
                      <a:pt x="84" y="0"/>
                      <a:pt x="84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4" name="Freeform 513"/>
              <p:cNvSpPr>
                <a:spLocks noEditPoints="1"/>
              </p:cNvSpPr>
              <p:nvPr/>
            </p:nvSpPr>
            <p:spPr bwMode="auto">
              <a:xfrm>
                <a:off x="6005" y="3192"/>
                <a:ext cx="83" cy="85"/>
              </a:xfrm>
              <a:custGeom>
                <a:avLst/>
                <a:gdLst>
                  <a:gd name="T0" fmla="*/ 35 w 168"/>
                  <a:gd name="T1" fmla="*/ 138 h 172"/>
                  <a:gd name="T2" fmla="*/ 13 w 168"/>
                  <a:gd name="T3" fmla="*/ 85 h 172"/>
                  <a:gd name="T4" fmla="*/ 84 w 168"/>
                  <a:gd name="T5" fmla="*/ 13 h 172"/>
                  <a:gd name="T6" fmla="*/ 85 w 168"/>
                  <a:gd name="T7" fmla="*/ 13 h 172"/>
                  <a:gd name="T8" fmla="*/ 155 w 168"/>
                  <a:gd name="T9" fmla="*/ 87 h 172"/>
                  <a:gd name="T10" fmla="*/ 84 w 168"/>
                  <a:gd name="T11" fmla="*/ 159 h 172"/>
                  <a:gd name="T12" fmla="*/ 84 w 168"/>
                  <a:gd name="T13" fmla="*/ 159 h 172"/>
                  <a:gd name="T14" fmla="*/ 71 w 168"/>
                  <a:gd name="T15" fmla="*/ 158 h 172"/>
                  <a:gd name="T16" fmla="*/ 35 w 168"/>
                  <a:gd name="T17" fmla="*/ 138 h 172"/>
                  <a:gd name="T18" fmla="*/ 84 w 168"/>
                  <a:gd name="T19" fmla="*/ 0 h 172"/>
                  <a:gd name="T20" fmla="*/ 45 w 168"/>
                  <a:gd name="T21" fmla="*/ 10 h 172"/>
                  <a:gd name="T22" fmla="*/ 8 w 168"/>
                  <a:gd name="T23" fmla="*/ 50 h 172"/>
                  <a:gd name="T24" fmla="*/ 0 w 168"/>
                  <a:gd name="T25" fmla="*/ 85 h 172"/>
                  <a:gd name="T26" fmla="*/ 7 w 168"/>
                  <a:gd name="T27" fmla="*/ 120 h 172"/>
                  <a:gd name="T28" fmla="*/ 84 w 168"/>
                  <a:gd name="T29" fmla="*/ 172 h 172"/>
                  <a:gd name="T30" fmla="*/ 84 w 168"/>
                  <a:gd name="T31" fmla="*/ 172 h 172"/>
                  <a:gd name="T32" fmla="*/ 101 w 168"/>
                  <a:gd name="T33" fmla="*/ 171 h 172"/>
                  <a:gd name="T34" fmla="*/ 159 w 168"/>
                  <a:gd name="T35" fmla="*/ 125 h 172"/>
                  <a:gd name="T36" fmla="*/ 168 w 168"/>
                  <a:gd name="T37" fmla="*/ 87 h 172"/>
                  <a:gd name="T38" fmla="*/ 168 w 168"/>
                  <a:gd name="T39" fmla="*/ 76 h 172"/>
                  <a:gd name="T40" fmla="*/ 156 w 168"/>
                  <a:gd name="T41" fmla="*/ 41 h 172"/>
                  <a:gd name="T42" fmla="*/ 125 w 168"/>
                  <a:gd name="T43" fmla="*/ 10 h 172"/>
                  <a:gd name="T44" fmla="*/ 85 w 168"/>
                  <a:gd name="T45" fmla="*/ 0 h 172"/>
                  <a:gd name="T46" fmla="*/ 84 w 168"/>
                  <a:gd name="T47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8" h="172">
                    <a:moveTo>
                      <a:pt x="35" y="138"/>
                    </a:moveTo>
                    <a:cubicBezTo>
                      <a:pt x="21" y="124"/>
                      <a:pt x="13" y="106"/>
                      <a:pt x="13" y="85"/>
                    </a:cubicBezTo>
                    <a:cubicBezTo>
                      <a:pt x="14" y="45"/>
                      <a:pt x="46" y="13"/>
                      <a:pt x="84" y="13"/>
                    </a:cubicBezTo>
                    <a:cubicBezTo>
                      <a:pt x="85" y="13"/>
                      <a:pt x="85" y="13"/>
                      <a:pt x="85" y="13"/>
                    </a:cubicBezTo>
                    <a:cubicBezTo>
                      <a:pt x="124" y="13"/>
                      <a:pt x="156" y="46"/>
                      <a:pt x="155" y="87"/>
                    </a:cubicBezTo>
                    <a:cubicBezTo>
                      <a:pt x="155" y="127"/>
                      <a:pt x="123" y="159"/>
                      <a:pt x="84" y="159"/>
                    </a:cubicBezTo>
                    <a:cubicBezTo>
                      <a:pt x="84" y="159"/>
                      <a:pt x="84" y="159"/>
                      <a:pt x="84" y="159"/>
                    </a:cubicBezTo>
                    <a:cubicBezTo>
                      <a:pt x="79" y="159"/>
                      <a:pt x="75" y="158"/>
                      <a:pt x="71" y="158"/>
                    </a:cubicBezTo>
                    <a:cubicBezTo>
                      <a:pt x="57" y="155"/>
                      <a:pt x="44" y="148"/>
                      <a:pt x="35" y="138"/>
                    </a:cubicBezTo>
                    <a:moveTo>
                      <a:pt x="84" y="0"/>
                    </a:moveTo>
                    <a:cubicBezTo>
                      <a:pt x="70" y="0"/>
                      <a:pt x="57" y="3"/>
                      <a:pt x="45" y="10"/>
                    </a:cubicBezTo>
                    <a:cubicBezTo>
                      <a:pt x="37" y="27"/>
                      <a:pt x="24" y="41"/>
                      <a:pt x="8" y="50"/>
                    </a:cubicBezTo>
                    <a:cubicBezTo>
                      <a:pt x="3" y="61"/>
                      <a:pt x="1" y="72"/>
                      <a:pt x="0" y="85"/>
                    </a:cubicBezTo>
                    <a:cubicBezTo>
                      <a:pt x="0" y="97"/>
                      <a:pt x="3" y="109"/>
                      <a:pt x="7" y="120"/>
                    </a:cubicBezTo>
                    <a:cubicBezTo>
                      <a:pt x="20" y="150"/>
                      <a:pt x="49" y="172"/>
                      <a:pt x="84" y="172"/>
                    </a:cubicBezTo>
                    <a:cubicBezTo>
                      <a:pt x="84" y="172"/>
                      <a:pt x="84" y="172"/>
                      <a:pt x="84" y="172"/>
                    </a:cubicBezTo>
                    <a:cubicBezTo>
                      <a:pt x="90" y="172"/>
                      <a:pt x="95" y="172"/>
                      <a:pt x="101" y="171"/>
                    </a:cubicBezTo>
                    <a:cubicBezTo>
                      <a:pt x="126" y="165"/>
                      <a:pt x="148" y="148"/>
                      <a:pt x="159" y="125"/>
                    </a:cubicBezTo>
                    <a:cubicBezTo>
                      <a:pt x="165" y="113"/>
                      <a:pt x="168" y="100"/>
                      <a:pt x="168" y="87"/>
                    </a:cubicBezTo>
                    <a:cubicBezTo>
                      <a:pt x="168" y="83"/>
                      <a:pt x="168" y="80"/>
                      <a:pt x="168" y="76"/>
                    </a:cubicBezTo>
                    <a:cubicBezTo>
                      <a:pt x="166" y="63"/>
                      <a:pt x="162" y="51"/>
                      <a:pt x="156" y="41"/>
                    </a:cubicBezTo>
                    <a:cubicBezTo>
                      <a:pt x="148" y="28"/>
                      <a:pt x="138" y="18"/>
                      <a:pt x="125" y="10"/>
                    </a:cubicBezTo>
                    <a:cubicBezTo>
                      <a:pt x="113" y="4"/>
                      <a:pt x="100" y="0"/>
                      <a:pt x="85" y="0"/>
                    </a:cubicBezTo>
                    <a:cubicBezTo>
                      <a:pt x="85" y="0"/>
                      <a:pt x="85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5" name="Freeform 514"/>
              <p:cNvSpPr>
                <a:spLocks noEditPoints="1"/>
              </p:cNvSpPr>
              <p:nvPr/>
            </p:nvSpPr>
            <p:spPr bwMode="auto">
              <a:xfrm>
                <a:off x="5948" y="3137"/>
                <a:ext cx="83" cy="85"/>
              </a:xfrm>
              <a:custGeom>
                <a:avLst/>
                <a:gdLst>
                  <a:gd name="T0" fmla="*/ 84 w 169"/>
                  <a:gd name="T1" fmla="*/ 160 h 173"/>
                  <a:gd name="T2" fmla="*/ 84 w 169"/>
                  <a:gd name="T3" fmla="*/ 160 h 173"/>
                  <a:gd name="T4" fmla="*/ 13 w 169"/>
                  <a:gd name="T5" fmla="*/ 86 h 173"/>
                  <a:gd name="T6" fmla="*/ 84 w 169"/>
                  <a:gd name="T7" fmla="*/ 14 h 173"/>
                  <a:gd name="T8" fmla="*/ 85 w 169"/>
                  <a:gd name="T9" fmla="*/ 14 h 173"/>
                  <a:gd name="T10" fmla="*/ 155 w 169"/>
                  <a:gd name="T11" fmla="*/ 87 h 173"/>
                  <a:gd name="T12" fmla="*/ 84 w 169"/>
                  <a:gd name="T13" fmla="*/ 160 h 173"/>
                  <a:gd name="T14" fmla="*/ 84 w 169"/>
                  <a:gd name="T15" fmla="*/ 0 h 173"/>
                  <a:gd name="T16" fmla="*/ 0 w 169"/>
                  <a:gd name="T17" fmla="*/ 86 h 173"/>
                  <a:gd name="T18" fmla="*/ 2 w 169"/>
                  <a:gd name="T19" fmla="*/ 104 h 173"/>
                  <a:gd name="T20" fmla="*/ 47 w 169"/>
                  <a:gd name="T21" fmla="*/ 164 h 173"/>
                  <a:gd name="T22" fmla="*/ 84 w 169"/>
                  <a:gd name="T23" fmla="*/ 173 h 173"/>
                  <a:gd name="T24" fmla="*/ 85 w 169"/>
                  <a:gd name="T25" fmla="*/ 173 h 173"/>
                  <a:gd name="T26" fmla="*/ 124 w 169"/>
                  <a:gd name="T27" fmla="*/ 163 h 173"/>
                  <a:gd name="T28" fmla="*/ 161 w 169"/>
                  <a:gd name="T29" fmla="*/ 123 h 173"/>
                  <a:gd name="T30" fmla="*/ 168 w 169"/>
                  <a:gd name="T31" fmla="*/ 88 h 173"/>
                  <a:gd name="T32" fmla="*/ 159 w 169"/>
                  <a:gd name="T33" fmla="*/ 47 h 173"/>
                  <a:gd name="T34" fmla="*/ 131 w 169"/>
                  <a:gd name="T35" fmla="*/ 15 h 173"/>
                  <a:gd name="T36" fmla="*/ 85 w 169"/>
                  <a:gd name="T37" fmla="*/ 0 h 173"/>
                  <a:gd name="T38" fmla="*/ 84 w 169"/>
                  <a:gd name="T39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9" h="173">
                    <a:moveTo>
                      <a:pt x="84" y="160"/>
                    </a:moveTo>
                    <a:cubicBezTo>
                      <a:pt x="84" y="160"/>
                      <a:pt x="84" y="160"/>
                      <a:pt x="84" y="160"/>
                    </a:cubicBezTo>
                    <a:cubicBezTo>
                      <a:pt x="45" y="159"/>
                      <a:pt x="13" y="126"/>
                      <a:pt x="13" y="86"/>
                    </a:cubicBezTo>
                    <a:cubicBezTo>
                      <a:pt x="14" y="46"/>
                      <a:pt x="46" y="14"/>
                      <a:pt x="84" y="14"/>
                    </a:cubicBezTo>
                    <a:cubicBezTo>
                      <a:pt x="85" y="14"/>
                      <a:pt x="85" y="14"/>
                      <a:pt x="85" y="14"/>
                    </a:cubicBezTo>
                    <a:cubicBezTo>
                      <a:pt x="124" y="14"/>
                      <a:pt x="156" y="47"/>
                      <a:pt x="155" y="87"/>
                    </a:cubicBezTo>
                    <a:cubicBezTo>
                      <a:pt x="155" y="128"/>
                      <a:pt x="123" y="160"/>
                      <a:pt x="84" y="160"/>
                    </a:cubicBezTo>
                    <a:moveTo>
                      <a:pt x="84" y="0"/>
                    </a:moveTo>
                    <a:cubicBezTo>
                      <a:pt x="38" y="0"/>
                      <a:pt x="1" y="39"/>
                      <a:pt x="0" y="86"/>
                    </a:cubicBezTo>
                    <a:cubicBezTo>
                      <a:pt x="0" y="92"/>
                      <a:pt x="1" y="98"/>
                      <a:pt x="2" y="104"/>
                    </a:cubicBezTo>
                    <a:cubicBezTo>
                      <a:pt x="8" y="130"/>
                      <a:pt x="24" y="152"/>
                      <a:pt x="47" y="164"/>
                    </a:cubicBezTo>
                    <a:cubicBezTo>
                      <a:pt x="58" y="170"/>
                      <a:pt x="70" y="173"/>
                      <a:pt x="84" y="173"/>
                    </a:cubicBezTo>
                    <a:cubicBezTo>
                      <a:pt x="84" y="173"/>
                      <a:pt x="84" y="173"/>
                      <a:pt x="85" y="173"/>
                    </a:cubicBezTo>
                    <a:cubicBezTo>
                      <a:pt x="99" y="173"/>
                      <a:pt x="112" y="169"/>
                      <a:pt x="124" y="163"/>
                    </a:cubicBezTo>
                    <a:cubicBezTo>
                      <a:pt x="140" y="154"/>
                      <a:pt x="153" y="140"/>
                      <a:pt x="161" y="123"/>
                    </a:cubicBezTo>
                    <a:cubicBezTo>
                      <a:pt x="166" y="112"/>
                      <a:pt x="168" y="100"/>
                      <a:pt x="168" y="88"/>
                    </a:cubicBezTo>
                    <a:cubicBezTo>
                      <a:pt x="169" y="73"/>
                      <a:pt x="165" y="59"/>
                      <a:pt x="159" y="47"/>
                    </a:cubicBezTo>
                    <a:cubicBezTo>
                      <a:pt x="152" y="34"/>
                      <a:pt x="143" y="23"/>
                      <a:pt x="131" y="15"/>
                    </a:cubicBezTo>
                    <a:cubicBezTo>
                      <a:pt x="118" y="6"/>
                      <a:pt x="102" y="1"/>
                      <a:pt x="85" y="0"/>
                    </a:cubicBezTo>
                    <a:cubicBezTo>
                      <a:pt x="85" y="0"/>
                      <a:pt x="85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6" name="Freeform 515"/>
              <p:cNvSpPr>
                <a:spLocks noEditPoints="1"/>
              </p:cNvSpPr>
              <p:nvPr/>
            </p:nvSpPr>
            <p:spPr bwMode="auto">
              <a:xfrm>
                <a:off x="5839" y="2805"/>
                <a:ext cx="83" cy="85"/>
              </a:xfrm>
              <a:custGeom>
                <a:avLst/>
                <a:gdLst>
                  <a:gd name="T0" fmla="*/ 84 w 168"/>
                  <a:gd name="T1" fmla="*/ 159 h 173"/>
                  <a:gd name="T2" fmla="*/ 83 w 168"/>
                  <a:gd name="T3" fmla="*/ 159 h 173"/>
                  <a:gd name="T4" fmla="*/ 13 w 168"/>
                  <a:gd name="T5" fmla="*/ 85 h 173"/>
                  <a:gd name="T6" fmla="*/ 84 w 168"/>
                  <a:gd name="T7" fmla="*/ 13 h 173"/>
                  <a:gd name="T8" fmla="*/ 85 w 168"/>
                  <a:gd name="T9" fmla="*/ 13 h 173"/>
                  <a:gd name="T10" fmla="*/ 112 w 168"/>
                  <a:gd name="T11" fmla="*/ 19 h 173"/>
                  <a:gd name="T12" fmla="*/ 152 w 168"/>
                  <a:gd name="T13" fmla="*/ 66 h 173"/>
                  <a:gd name="T14" fmla="*/ 155 w 168"/>
                  <a:gd name="T15" fmla="*/ 87 h 173"/>
                  <a:gd name="T16" fmla="*/ 84 w 168"/>
                  <a:gd name="T17" fmla="*/ 159 h 173"/>
                  <a:gd name="T18" fmla="*/ 84 w 168"/>
                  <a:gd name="T19" fmla="*/ 0 h 173"/>
                  <a:gd name="T20" fmla="*/ 36 w 168"/>
                  <a:gd name="T21" fmla="*/ 15 h 173"/>
                  <a:gd name="T22" fmla="*/ 14 w 168"/>
                  <a:gd name="T23" fmla="*/ 38 h 173"/>
                  <a:gd name="T24" fmla="*/ 0 w 168"/>
                  <a:gd name="T25" fmla="*/ 85 h 173"/>
                  <a:gd name="T26" fmla="*/ 0 w 168"/>
                  <a:gd name="T27" fmla="*/ 90 h 173"/>
                  <a:gd name="T28" fmla="*/ 6 w 168"/>
                  <a:gd name="T29" fmla="*/ 118 h 173"/>
                  <a:gd name="T30" fmla="*/ 55 w 168"/>
                  <a:gd name="T31" fmla="*/ 167 h 173"/>
                  <a:gd name="T32" fmla="*/ 74 w 168"/>
                  <a:gd name="T33" fmla="*/ 172 h 173"/>
                  <a:gd name="T34" fmla="*/ 83 w 168"/>
                  <a:gd name="T35" fmla="*/ 173 h 173"/>
                  <a:gd name="T36" fmla="*/ 84 w 168"/>
                  <a:gd name="T37" fmla="*/ 173 h 173"/>
                  <a:gd name="T38" fmla="*/ 168 w 168"/>
                  <a:gd name="T39" fmla="*/ 87 h 173"/>
                  <a:gd name="T40" fmla="*/ 168 w 168"/>
                  <a:gd name="T41" fmla="*/ 80 h 173"/>
                  <a:gd name="T42" fmla="*/ 99 w 168"/>
                  <a:gd name="T43" fmla="*/ 1 h 173"/>
                  <a:gd name="T44" fmla="*/ 85 w 168"/>
                  <a:gd name="T45" fmla="*/ 0 h 173"/>
                  <a:gd name="T46" fmla="*/ 84 w 168"/>
                  <a:gd name="T47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8" h="173">
                    <a:moveTo>
                      <a:pt x="84" y="159"/>
                    </a:moveTo>
                    <a:cubicBezTo>
                      <a:pt x="84" y="159"/>
                      <a:pt x="83" y="159"/>
                      <a:pt x="83" y="159"/>
                    </a:cubicBezTo>
                    <a:cubicBezTo>
                      <a:pt x="44" y="159"/>
                      <a:pt x="13" y="126"/>
                      <a:pt x="13" y="85"/>
                    </a:cubicBezTo>
                    <a:cubicBezTo>
                      <a:pt x="13" y="45"/>
                      <a:pt x="45" y="13"/>
                      <a:pt x="84" y="13"/>
                    </a:cubicBezTo>
                    <a:cubicBezTo>
                      <a:pt x="84" y="13"/>
                      <a:pt x="84" y="13"/>
                      <a:pt x="85" y="13"/>
                    </a:cubicBezTo>
                    <a:cubicBezTo>
                      <a:pt x="94" y="13"/>
                      <a:pt x="104" y="15"/>
                      <a:pt x="112" y="19"/>
                    </a:cubicBezTo>
                    <a:cubicBezTo>
                      <a:pt x="131" y="28"/>
                      <a:pt x="146" y="45"/>
                      <a:pt x="152" y="66"/>
                    </a:cubicBezTo>
                    <a:cubicBezTo>
                      <a:pt x="154" y="72"/>
                      <a:pt x="155" y="79"/>
                      <a:pt x="155" y="87"/>
                    </a:cubicBezTo>
                    <a:cubicBezTo>
                      <a:pt x="155" y="127"/>
                      <a:pt x="123" y="159"/>
                      <a:pt x="84" y="159"/>
                    </a:cubicBezTo>
                    <a:moveTo>
                      <a:pt x="84" y="0"/>
                    </a:moveTo>
                    <a:cubicBezTo>
                      <a:pt x="66" y="0"/>
                      <a:pt x="50" y="6"/>
                      <a:pt x="36" y="15"/>
                    </a:cubicBezTo>
                    <a:cubicBezTo>
                      <a:pt x="30" y="24"/>
                      <a:pt x="23" y="32"/>
                      <a:pt x="14" y="38"/>
                    </a:cubicBezTo>
                    <a:cubicBezTo>
                      <a:pt x="5" y="52"/>
                      <a:pt x="0" y="68"/>
                      <a:pt x="0" y="85"/>
                    </a:cubicBezTo>
                    <a:cubicBezTo>
                      <a:pt x="0" y="87"/>
                      <a:pt x="0" y="89"/>
                      <a:pt x="0" y="90"/>
                    </a:cubicBezTo>
                    <a:cubicBezTo>
                      <a:pt x="4" y="99"/>
                      <a:pt x="6" y="109"/>
                      <a:pt x="6" y="118"/>
                    </a:cubicBezTo>
                    <a:cubicBezTo>
                      <a:pt x="15" y="141"/>
                      <a:pt x="33" y="159"/>
                      <a:pt x="55" y="167"/>
                    </a:cubicBezTo>
                    <a:cubicBezTo>
                      <a:pt x="61" y="170"/>
                      <a:pt x="67" y="171"/>
                      <a:pt x="74" y="172"/>
                    </a:cubicBezTo>
                    <a:cubicBezTo>
                      <a:pt x="77" y="172"/>
                      <a:pt x="80" y="172"/>
                      <a:pt x="83" y="173"/>
                    </a:cubicBezTo>
                    <a:cubicBezTo>
                      <a:pt x="83" y="173"/>
                      <a:pt x="84" y="173"/>
                      <a:pt x="84" y="173"/>
                    </a:cubicBezTo>
                    <a:cubicBezTo>
                      <a:pt x="130" y="173"/>
                      <a:pt x="167" y="134"/>
                      <a:pt x="168" y="87"/>
                    </a:cubicBezTo>
                    <a:cubicBezTo>
                      <a:pt x="168" y="85"/>
                      <a:pt x="168" y="82"/>
                      <a:pt x="168" y="80"/>
                    </a:cubicBezTo>
                    <a:cubicBezTo>
                      <a:pt x="165" y="41"/>
                      <a:pt x="136" y="8"/>
                      <a:pt x="99" y="1"/>
                    </a:cubicBezTo>
                    <a:cubicBezTo>
                      <a:pt x="94" y="0"/>
                      <a:pt x="90" y="0"/>
                      <a:pt x="85" y="0"/>
                    </a:cubicBezTo>
                    <a:cubicBezTo>
                      <a:pt x="84" y="0"/>
                      <a:pt x="84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7" name="Freeform 516"/>
              <p:cNvSpPr>
                <a:spLocks noEditPoints="1"/>
              </p:cNvSpPr>
              <p:nvPr/>
            </p:nvSpPr>
            <p:spPr bwMode="auto">
              <a:xfrm>
                <a:off x="5781" y="2746"/>
                <a:ext cx="83" cy="85"/>
              </a:xfrm>
              <a:custGeom>
                <a:avLst/>
                <a:gdLst>
                  <a:gd name="T0" fmla="*/ 84 w 168"/>
                  <a:gd name="T1" fmla="*/ 159 h 172"/>
                  <a:gd name="T2" fmla="*/ 84 w 168"/>
                  <a:gd name="T3" fmla="*/ 159 h 172"/>
                  <a:gd name="T4" fmla="*/ 13 w 168"/>
                  <a:gd name="T5" fmla="*/ 85 h 172"/>
                  <a:gd name="T6" fmla="*/ 84 w 168"/>
                  <a:gd name="T7" fmla="*/ 13 h 172"/>
                  <a:gd name="T8" fmla="*/ 85 w 168"/>
                  <a:gd name="T9" fmla="*/ 13 h 172"/>
                  <a:gd name="T10" fmla="*/ 155 w 168"/>
                  <a:gd name="T11" fmla="*/ 87 h 172"/>
                  <a:gd name="T12" fmla="*/ 84 w 168"/>
                  <a:gd name="T13" fmla="*/ 159 h 172"/>
                  <a:gd name="T14" fmla="*/ 84 w 168"/>
                  <a:gd name="T15" fmla="*/ 0 h 172"/>
                  <a:gd name="T16" fmla="*/ 0 w 168"/>
                  <a:gd name="T17" fmla="*/ 85 h 172"/>
                  <a:gd name="T18" fmla="*/ 1 w 168"/>
                  <a:gd name="T19" fmla="*/ 93 h 172"/>
                  <a:gd name="T20" fmla="*/ 7 w 168"/>
                  <a:gd name="T21" fmla="*/ 118 h 172"/>
                  <a:gd name="T22" fmla="*/ 34 w 168"/>
                  <a:gd name="T23" fmla="*/ 155 h 172"/>
                  <a:gd name="T24" fmla="*/ 40 w 168"/>
                  <a:gd name="T25" fmla="*/ 155 h 172"/>
                  <a:gd name="T26" fmla="*/ 41 w 168"/>
                  <a:gd name="T27" fmla="*/ 155 h 172"/>
                  <a:gd name="T28" fmla="*/ 90 w 168"/>
                  <a:gd name="T29" fmla="*/ 172 h 172"/>
                  <a:gd name="T30" fmla="*/ 132 w 168"/>
                  <a:gd name="T31" fmla="*/ 157 h 172"/>
                  <a:gd name="T32" fmla="*/ 154 w 168"/>
                  <a:gd name="T33" fmla="*/ 134 h 172"/>
                  <a:gd name="T34" fmla="*/ 168 w 168"/>
                  <a:gd name="T35" fmla="*/ 87 h 172"/>
                  <a:gd name="T36" fmla="*/ 156 w 168"/>
                  <a:gd name="T37" fmla="*/ 41 h 172"/>
                  <a:gd name="T38" fmla="*/ 115 w 168"/>
                  <a:gd name="T39" fmla="*/ 6 h 172"/>
                  <a:gd name="T40" fmla="*/ 85 w 168"/>
                  <a:gd name="T41" fmla="*/ 0 h 172"/>
                  <a:gd name="T42" fmla="*/ 84 w 168"/>
                  <a:gd name="T43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8" h="172">
                    <a:moveTo>
                      <a:pt x="84" y="159"/>
                    </a:moveTo>
                    <a:cubicBezTo>
                      <a:pt x="84" y="159"/>
                      <a:pt x="84" y="159"/>
                      <a:pt x="84" y="159"/>
                    </a:cubicBezTo>
                    <a:cubicBezTo>
                      <a:pt x="44" y="159"/>
                      <a:pt x="13" y="126"/>
                      <a:pt x="13" y="85"/>
                    </a:cubicBezTo>
                    <a:cubicBezTo>
                      <a:pt x="14" y="45"/>
                      <a:pt x="45" y="13"/>
                      <a:pt x="84" y="13"/>
                    </a:cubicBezTo>
                    <a:cubicBezTo>
                      <a:pt x="85" y="13"/>
                      <a:pt x="85" y="13"/>
                      <a:pt x="85" y="13"/>
                    </a:cubicBezTo>
                    <a:cubicBezTo>
                      <a:pt x="124" y="14"/>
                      <a:pt x="156" y="47"/>
                      <a:pt x="155" y="87"/>
                    </a:cubicBezTo>
                    <a:cubicBezTo>
                      <a:pt x="155" y="127"/>
                      <a:pt x="123" y="159"/>
                      <a:pt x="84" y="159"/>
                    </a:cubicBezTo>
                    <a:moveTo>
                      <a:pt x="84" y="0"/>
                    </a:moveTo>
                    <a:cubicBezTo>
                      <a:pt x="38" y="0"/>
                      <a:pt x="1" y="38"/>
                      <a:pt x="0" y="85"/>
                    </a:cubicBezTo>
                    <a:cubicBezTo>
                      <a:pt x="0" y="88"/>
                      <a:pt x="0" y="90"/>
                      <a:pt x="1" y="93"/>
                    </a:cubicBezTo>
                    <a:cubicBezTo>
                      <a:pt x="1" y="102"/>
                      <a:pt x="3" y="110"/>
                      <a:pt x="7" y="118"/>
                    </a:cubicBezTo>
                    <a:cubicBezTo>
                      <a:pt x="12" y="133"/>
                      <a:pt x="22" y="146"/>
                      <a:pt x="34" y="155"/>
                    </a:cubicBezTo>
                    <a:cubicBezTo>
                      <a:pt x="36" y="155"/>
                      <a:pt x="38" y="155"/>
                      <a:pt x="40" y="155"/>
                    </a:cubicBezTo>
                    <a:cubicBezTo>
                      <a:pt x="40" y="155"/>
                      <a:pt x="41" y="155"/>
                      <a:pt x="41" y="155"/>
                    </a:cubicBezTo>
                    <a:cubicBezTo>
                      <a:pt x="60" y="155"/>
                      <a:pt x="77" y="162"/>
                      <a:pt x="90" y="172"/>
                    </a:cubicBezTo>
                    <a:cubicBezTo>
                      <a:pt x="106" y="171"/>
                      <a:pt x="120" y="166"/>
                      <a:pt x="132" y="157"/>
                    </a:cubicBezTo>
                    <a:cubicBezTo>
                      <a:pt x="141" y="151"/>
                      <a:pt x="148" y="143"/>
                      <a:pt x="154" y="134"/>
                    </a:cubicBezTo>
                    <a:cubicBezTo>
                      <a:pt x="163" y="121"/>
                      <a:pt x="168" y="105"/>
                      <a:pt x="168" y="87"/>
                    </a:cubicBezTo>
                    <a:cubicBezTo>
                      <a:pt x="168" y="70"/>
                      <a:pt x="164" y="54"/>
                      <a:pt x="156" y="41"/>
                    </a:cubicBezTo>
                    <a:cubicBezTo>
                      <a:pt x="146" y="25"/>
                      <a:pt x="132" y="13"/>
                      <a:pt x="115" y="6"/>
                    </a:cubicBezTo>
                    <a:cubicBezTo>
                      <a:pt x="106" y="2"/>
                      <a:pt x="96" y="0"/>
                      <a:pt x="85" y="0"/>
                    </a:cubicBezTo>
                    <a:cubicBezTo>
                      <a:pt x="85" y="0"/>
                      <a:pt x="85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8" name="Freeform 517"/>
              <p:cNvSpPr>
                <a:spLocks noEditPoints="1"/>
              </p:cNvSpPr>
              <p:nvPr/>
            </p:nvSpPr>
            <p:spPr bwMode="auto">
              <a:xfrm>
                <a:off x="5759" y="2822"/>
                <a:ext cx="83" cy="86"/>
              </a:xfrm>
              <a:custGeom>
                <a:avLst/>
                <a:gdLst>
                  <a:gd name="T0" fmla="*/ 84 w 168"/>
                  <a:gd name="T1" fmla="*/ 159 h 173"/>
                  <a:gd name="T2" fmla="*/ 84 w 168"/>
                  <a:gd name="T3" fmla="*/ 159 h 173"/>
                  <a:gd name="T4" fmla="*/ 13 w 168"/>
                  <a:gd name="T5" fmla="*/ 86 h 173"/>
                  <a:gd name="T6" fmla="*/ 84 w 168"/>
                  <a:gd name="T7" fmla="*/ 13 h 173"/>
                  <a:gd name="T8" fmla="*/ 85 w 168"/>
                  <a:gd name="T9" fmla="*/ 13 h 173"/>
                  <a:gd name="T10" fmla="*/ 155 w 168"/>
                  <a:gd name="T11" fmla="*/ 87 h 173"/>
                  <a:gd name="T12" fmla="*/ 84 w 168"/>
                  <a:gd name="T13" fmla="*/ 159 h 173"/>
                  <a:gd name="T14" fmla="*/ 84 w 168"/>
                  <a:gd name="T15" fmla="*/ 0 h 173"/>
                  <a:gd name="T16" fmla="*/ 78 w 168"/>
                  <a:gd name="T17" fmla="*/ 0 h 173"/>
                  <a:gd name="T18" fmla="*/ 0 w 168"/>
                  <a:gd name="T19" fmla="*/ 85 h 173"/>
                  <a:gd name="T20" fmla="*/ 25 w 168"/>
                  <a:gd name="T21" fmla="*/ 148 h 173"/>
                  <a:gd name="T22" fmla="*/ 44 w 168"/>
                  <a:gd name="T23" fmla="*/ 162 h 173"/>
                  <a:gd name="T24" fmla="*/ 83 w 168"/>
                  <a:gd name="T25" fmla="*/ 173 h 173"/>
                  <a:gd name="T26" fmla="*/ 84 w 168"/>
                  <a:gd name="T27" fmla="*/ 173 h 173"/>
                  <a:gd name="T28" fmla="*/ 168 w 168"/>
                  <a:gd name="T29" fmla="*/ 87 h 173"/>
                  <a:gd name="T30" fmla="*/ 168 w 168"/>
                  <a:gd name="T31" fmla="*/ 82 h 173"/>
                  <a:gd name="T32" fmla="*/ 162 w 168"/>
                  <a:gd name="T33" fmla="*/ 54 h 173"/>
                  <a:gd name="T34" fmla="*/ 134 w 168"/>
                  <a:gd name="T35" fmla="*/ 17 h 173"/>
                  <a:gd name="T36" fmla="*/ 85 w 168"/>
                  <a:gd name="T37" fmla="*/ 0 h 173"/>
                  <a:gd name="T38" fmla="*/ 84 w 168"/>
                  <a:gd name="T39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8" h="173">
                    <a:moveTo>
                      <a:pt x="84" y="159"/>
                    </a:moveTo>
                    <a:cubicBezTo>
                      <a:pt x="84" y="159"/>
                      <a:pt x="84" y="159"/>
                      <a:pt x="84" y="159"/>
                    </a:cubicBezTo>
                    <a:cubicBezTo>
                      <a:pt x="44" y="159"/>
                      <a:pt x="13" y="126"/>
                      <a:pt x="13" y="86"/>
                    </a:cubicBezTo>
                    <a:cubicBezTo>
                      <a:pt x="14" y="46"/>
                      <a:pt x="45" y="13"/>
                      <a:pt x="84" y="13"/>
                    </a:cubicBezTo>
                    <a:cubicBezTo>
                      <a:pt x="84" y="13"/>
                      <a:pt x="85" y="13"/>
                      <a:pt x="85" y="13"/>
                    </a:cubicBezTo>
                    <a:cubicBezTo>
                      <a:pt x="124" y="14"/>
                      <a:pt x="156" y="47"/>
                      <a:pt x="155" y="87"/>
                    </a:cubicBezTo>
                    <a:cubicBezTo>
                      <a:pt x="155" y="127"/>
                      <a:pt x="123" y="159"/>
                      <a:pt x="84" y="159"/>
                    </a:cubicBezTo>
                    <a:moveTo>
                      <a:pt x="84" y="0"/>
                    </a:moveTo>
                    <a:cubicBezTo>
                      <a:pt x="82" y="0"/>
                      <a:pt x="80" y="0"/>
                      <a:pt x="78" y="0"/>
                    </a:cubicBezTo>
                    <a:cubicBezTo>
                      <a:pt x="35" y="3"/>
                      <a:pt x="1" y="40"/>
                      <a:pt x="0" y="85"/>
                    </a:cubicBezTo>
                    <a:cubicBezTo>
                      <a:pt x="0" y="110"/>
                      <a:pt x="10" y="132"/>
                      <a:pt x="25" y="148"/>
                    </a:cubicBezTo>
                    <a:cubicBezTo>
                      <a:pt x="32" y="152"/>
                      <a:pt x="38" y="157"/>
                      <a:pt x="44" y="162"/>
                    </a:cubicBezTo>
                    <a:cubicBezTo>
                      <a:pt x="56" y="169"/>
                      <a:pt x="69" y="173"/>
                      <a:pt x="83" y="173"/>
                    </a:cubicBezTo>
                    <a:cubicBezTo>
                      <a:pt x="84" y="173"/>
                      <a:pt x="84" y="173"/>
                      <a:pt x="84" y="173"/>
                    </a:cubicBezTo>
                    <a:cubicBezTo>
                      <a:pt x="130" y="173"/>
                      <a:pt x="168" y="135"/>
                      <a:pt x="168" y="87"/>
                    </a:cubicBezTo>
                    <a:cubicBezTo>
                      <a:pt x="168" y="86"/>
                      <a:pt x="168" y="84"/>
                      <a:pt x="168" y="82"/>
                    </a:cubicBezTo>
                    <a:cubicBezTo>
                      <a:pt x="168" y="73"/>
                      <a:pt x="166" y="63"/>
                      <a:pt x="162" y="54"/>
                    </a:cubicBezTo>
                    <a:cubicBezTo>
                      <a:pt x="156" y="39"/>
                      <a:pt x="147" y="27"/>
                      <a:pt x="134" y="17"/>
                    </a:cubicBezTo>
                    <a:cubicBezTo>
                      <a:pt x="121" y="7"/>
                      <a:pt x="104" y="0"/>
                      <a:pt x="85" y="0"/>
                    </a:cubicBezTo>
                    <a:cubicBezTo>
                      <a:pt x="85" y="0"/>
                      <a:pt x="84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9" name="Freeform 518"/>
              <p:cNvSpPr>
                <a:spLocks noEditPoints="1"/>
              </p:cNvSpPr>
              <p:nvPr/>
            </p:nvSpPr>
            <p:spPr bwMode="auto">
              <a:xfrm>
                <a:off x="6200" y="3032"/>
                <a:ext cx="83" cy="85"/>
              </a:xfrm>
              <a:custGeom>
                <a:avLst/>
                <a:gdLst>
                  <a:gd name="T0" fmla="*/ 84 w 168"/>
                  <a:gd name="T1" fmla="*/ 160 h 173"/>
                  <a:gd name="T2" fmla="*/ 83 w 168"/>
                  <a:gd name="T3" fmla="*/ 160 h 173"/>
                  <a:gd name="T4" fmla="*/ 13 w 168"/>
                  <a:gd name="T5" fmla="*/ 86 h 173"/>
                  <a:gd name="T6" fmla="*/ 84 w 168"/>
                  <a:gd name="T7" fmla="*/ 14 h 173"/>
                  <a:gd name="T8" fmla="*/ 84 w 168"/>
                  <a:gd name="T9" fmla="*/ 14 h 173"/>
                  <a:gd name="T10" fmla="*/ 155 w 168"/>
                  <a:gd name="T11" fmla="*/ 87 h 173"/>
                  <a:gd name="T12" fmla="*/ 84 w 168"/>
                  <a:gd name="T13" fmla="*/ 160 h 173"/>
                  <a:gd name="T14" fmla="*/ 84 w 168"/>
                  <a:gd name="T15" fmla="*/ 0 h 173"/>
                  <a:gd name="T16" fmla="*/ 56 w 168"/>
                  <a:gd name="T17" fmla="*/ 5 h 173"/>
                  <a:gd name="T18" fmla="*/ 6 w 168"/>
                  <a:gd name="T19" fmla="*/ 53 h 173"/>
                  <a:gd name="T20" fmla="*/ 0 w 168"/>
                  <a:gd name="T21" fmla="*/ 86 h 173"/>
                  <a:gd name="T22" fmla="*/ 6 w 168"/>
                  <a:gd name="T23" fmla="*/ 119 h 173"/>
                  <a:gd name="T24" fmla="*/ 83 w 168"/>
                  <a:gd name="T25" fmla="*/ 173 h 173"/>
                  <a:gd name="T26" fmla="*/ 84 w 168"/>
                  <a:gd name="T27" fmla="*/ 173 h 173"/>
                  <a:gd name="T28" fmla="*/ 87 w 168"/>
                  <a:gd name="T29" fmla="*/ 173 h 173"/>
                  <a:gd name="T30" fmla="*/ 134 w 168"/>
                  <a:gd name="T31" fmla="*/ 156 h 173"/>
                  <a:gd name="T32" fmla="*/ 168 w 168"/>
                  <a:gd name="T33" fmla="*/ 87 h 173"/>
                  <a:gd name="T34" fmla="*/ 168 w 168"/>
                  <a:gd name="T35" fmla="*/ 87 h 173"/>
                  <a:gd name="T36" fmla="*/ 163 w 168"/>
                  <a:gd name="T37" fmla="*/ 59 h 173"/>
                  <a:gd name="T38" fmla="*/ 95 w 168"/>
                  <a:gd name="T39" fmla="*/ 1 h 173"/>
                  <a:gd name="T40" fmla="*/ 84 w 168"/>
                  <a:gd name="T41" fmla="*/ 0 h 173"/>
                  <a:gd name="T42" fmla="*/ 84 w 168"/>
                  <a:gd name="T43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8" h="173">
                    <a:moveTo>
                      <a:pt x="84" y="160"/>
                    </a:moveTo>
                    <a:cubicBezTo>
                      <a:pt x="83" y="160"/>
                      <a:pt x="83" y="160"/>
                      <a:pt x="83" y="160"/>
                    </a:cubicBezTo>
                    <a:cubicBezTo>
                      <a:pt x="44" y="159"/>
                      <a:pt x="12" y="126"/>
                      <a:pt x="13" y="86"/>
                    </a:cubicBezTo>
                    <a:cubicBezTo>
                      <a:pt x="13" y="46"/>
                      <a:pt x="45" y="14"/>
                      <a:pt x="84" y="14"/>
                    </a:cubicBezTo>
                    <a:cubicBezTo>
                      <a:pt x="84" y="14"/>
                      <a:pt x="84" y="14"/>
                      <a:pt x="84" y="14"/>
                    </a:cubicBezTo>
                    <a:cubicBezTo>
                      <a:pt x="123" y="14"/>
                      <a:pt x="155" y="47"/>
                      <a:pt x="155" y="87"/>
                    </a:cubicBezTo>
                    <a:cubicBezTo>
                      <a:pt x="154" y="127"/>
                      <a:pt x="123" y="160"/>
                      <a:pt x="84" y="160"/>
                    </a:cubicBezTo>
                    <a:moveTo>
                      <a:pt x="84" y="0"/>
                    </a:moveTo>
                    <a:cubicBezTo>
                      <a:pt x="74" y="0"/>
                      <a:pt x="65" y="2"/>
                      <a:pt x="56" y="5"/>
                    </a:cubicBezTo>
                    <a:cubicBezTo>
                      <a:pt x="33" y="13"/>
                      <a:pt x="15" y="31"/>
                      <a:pt x="6" y="53"/>
                    </a:cubicBezTo>
                    <a:cubicBezTo>
                      <a:pt x="2" y="63"/>
                      <a:pt x="0" y="74"/>
                      <a:pt x="0" y="86"/>
                    </a:cubicBezTo>
                    <a:cubicBezTo>
                      <a:pt x="0" y="97"/>
                      <a:pt x="2" y="109"/>
                      <a:pt x="6" y="119"/>
                    </a:cubicBezTo>
                    <a:cubicBezTo>
                      <a:pt x="18" y="150"/>
                      <a:pt x="48" y="173"/>
                      <a:pt x="83" y="173"/>
                    </a:cubicBezTo>
                    <a:cubicBezTo>
                      <a:pt x="83" y="173"/>
                      <a:pt x="83" y="173"/>
                      <a:pt x="84" y="173"/>
                    </a:cubicBezTo>
                    <a:cubicBezTo>
                      <a:pt x="85" y="173"/>
                      <a:pt x="86" y="173"/>
                      <a:pt x="87" y="173"/>
                    </a:cubicBezTo>
                    <a:cubicBezTo>
                      <a:pt x="104" y="172"/>
                      <a:pt x="120" y="166"/>
                      <a:pt x="134" y="156"/>
                    </a:cubicBezTo>
                    <a:cubicBezTo>
                      <a:pt x="154" y="140"/>
                      <a:pt x="167" y="116"/>
                      <a:pt x="168" y="87"/>
                    </a:cubicBezTo>
                    <a:cubicBezTo>
                      <a:pt x="168" y="87"/>
                      <a:pt x="168" y="87"/>
                      <a:pt x="168" y="87"/>
                    </a:cubicBezTo>
                    <a:cubicBezTo>
                      <a:pt x="165" y="78"/>
                      <a:pt x="163" y="69"/>
                      <a:pt x="163" y="59"/>
                    </a:cubicBezTo>
                    <a:cubicBezTo>
                      <a:pt x="153" y="28"/>
                      <a:pt x="127" y="6"/>
                      <a:pt x="95" y="1"/>
                    </a:cubicBezTo>
                    <a:cubicBezTo>
                      <a:pt x="91" y="1"/>
                      <a:pt x="88" y="0"/>
                      <a:pt x="84" y="0"/>
                    </a:cubicBezTo>
                    <a:cubicBezTo>
                      <a:pt x="84" y="0"/>
                      <a:pt x="84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0" name="Freeform 519"/>
              <p:cNvSpPr>
                <a:spLocks noEditPoints="1"/>
              </p:cNvSpPr>
              <p:nvPr/>
            </p:nvSpPr>
            <p:spPr bwMode="auto">
              <a:xfrm>
                <a:off x="6281" y="3016"/>
                <a:ext cx="87" cy="89"/>
              </a:xfrm>
              <a:custGeom>
                <a:avLst/>
                <a:gdLst>
                  <a:gd name="T0" fmla="*/ 88 w 176"/>
                  <a:gd name="T1" fmla="*/ 168 h 182"/>
                  <a:gd name="T2" fmla="*/ 87 w 176"/>
                  <a:gd name="T3" fmla="*/ 168 h 182"/>
                  <a:gd name="T4" fmla="*/ 14 w 176"/>
                  <a:gd name="T5" fmla="*/ 90 h 182"/>
                  <a:gd name="T6" fmla="*/ 88 w 176"/>
                  <a:gd name="T7" fmla="*/ 14 h 182"/>
                  <a:gd name="T8" fmla="*/ 89 w 176"/>
                  <a:gd name="T9" fmla="*/ 14 h 182"/>
                  <a:gd name="T10" fmla="*/ 162 w 176"/>
                  <a:gd name="T11" fmla="*/ 92 h 182"/>
                  <a:gd name="T12" fmla="*/ 88 w 176"/>
                  <a:gd name="T13" fmla="*/ 168 h 182"/>
                  <a:gd name="T14" fmla="*/ 88 w 176"/>
                  <a:gd name="T15" fmla="*/ 0 h 182"/>
                  <a:gd name="T16" fmla="*/ 0 w 176"/>
                  <a:gd name="T17" fmla="*/ 90 h 182"/>
                  <a:gd name="T18" fmla="*/ 0 w 176"/>
                  <a:gd name="T19" fmla="*/ 92 h 182"/>
                  <a:gd name="T20" fmla="*/ 5 w 176"/>
                  <a:gd name="T21" fmla="*/ 120 h 182"/>
                  <a:gd name="T22" fmla="*/ 54 w 176"/>
                  <a:gd name="T23" fmla="*/ 175 h 182"/>
                  <a:gd name="T24" fmla="*/ 87 w 176"/>
                  <a:gd name="T25" fmla="*/ 182 h 182"/>
                  <a:gd name="T26" fmla="*/ 88 w 176"/>
                  <a:gd name="T27" fmla="*/ 182 h 182"/>
                  <a:gd name="T28" fmla="*/ 121 w 176"/>
                  <a:gd name="T29" fmla="*/ 175 h 182"/>
                  <a:gd name="T30" fmla="*/ 176 w 176"/>
                  <a:gd name="T31" fmla="*/ 92 h 182"/>
                  <a:gd name="T32" fmla="*/ 174 w 176"/>
                  <a:gd name="T33" fmla="*/ 70 h 182"/>
                  <a:gd name="T34" fmla="*/ 141 w 176"/>
                  <a:gd name="T35" fmla="*/ 19 h 182"/>
                  <a:gd name="T36" fmla="*/ 89 w 176"/>
                  <a:gd name="T37" fmla="*/ 0 h 182"/>
                  <a:gd name="T38" fmla="*/ 88 w 176"/>
                  <a:gd name="T39" fmla="*/ 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6" h="182">
                    <a:moveTo>
                      <a:pt x="88" y="168"/>
                    </a:moveTo>
                    <a:cubicBezTo>
                      <a:pt x="88" y="168"/>
                      <a:pt x="88" y="168"/>
                      <a:pt x="87" y="168"/>
                    </a:cubicBezTo>
                    <a:cubicBezTo>
                      <a:pt x="46" y="167"/>
                      <a:pt x="13" y="133"/>
                      <a:pt x="14" y="90"/>
                    </a:cubicBezTo>
                    <a:cubicBezTo>
                      <a:pt x="14" y="48"/>
                      <a:pt x="47" y="14"/>
                      <a:pt x="88" y="14"/>
                    </a:cubicBezTo>
                    <a:cubicBezTo>
                      <a:pt x="88" y="14"/>
                      <a:pt x="89" y="14"/>
                      <a:pt x="89" y="14"/>
                    </a:cubicBezTo>
                    <a:cubicBezTo>
                      <a:pt x="130" y="15"/>
                      <a:pt x="163" y="50"/>
                      <a:pt x="162" y="92"/>
                    </a:cubicBezTo>
                    <a:cubicBezTo>
                      <a:pt x="162" y="134"/>
                      <a:pt x="129" y="168"/>
                      <a:pt x="88" y="168"/>
                    </a:cubicBezTo>
                    <a:moveTo>
                      <a:pt x="88" y="0"/>
                    </a:moveTo>
                    <a:cubicBezTo>
                      <a:pt x="40" y="0"/>
                      <a:pt x="0" y="41"/>
                      <a:pt x="0" y="90"/>
                    </a:cubicBezTo>
                    <a:cubicBezTo>
                      <a:pt x="0" y="91"/>
                      <a:pt x="0" y="91"/>
                      <a:pt x="0" y="92"/>
                    </a:cubicBezTo>
                    <a:cubicBezTo>
                      <a:pt x="0" y="102"/>
                      <a:pt x="2" y="111"/>
                      <a:pt x="5" y="120"/>
                    </a:cubicBezTo>
                    <a:cubicBezTo>
                      <a:pt x="13" y="145"/>
                      <a:pt x="31" y="165"/>
                      <a:pt x="54" y="175"/>
                    </a:cubicBezTo>
                    <a:cubicBezTo>
                      <a:pt x="64" y="179"/>
                      <a:pt x="75" y="182"/>
                      <a:pt x="87" y="182"/>
                    </a:cubicBezTo>
                    <a:cubicBezTo>
                      <a:pt x="87" y="182"/>
                      <a:pt x="88" y="182"/>
                      <a:pt x="88" y="182"/>
                    </a:cubicBezTo>
                    <a:cubicBezTo>
                      <a:pt x="100" y="182"/>
                      <a:pt x="111" y="179"/>
                      <a:pt x="121" y="175"/>
                    </a:cubicBezTo>
                    <a:cubicBezTo>
                      <a:pt x="153" y="162"/>
                      <a:pt x="176" y="130"/>
                      <a:pt x="176" y="92"/>
                    </a:cubicBezTo>
                    <a:cubicBezTo>
                      <a:pt x="176" y="84"/>
                      <a:pt x="175" y="77"/>
                      <a:pt x="174" y="70"/>
                    </a:cubicBezTo>
                    <a:cubicBezTo>
                      <a:pt x="169" y="49"/>
                      <a:pt x="157" y="31"/>
                      <a:pt x="141" y="19"/>
                    </a:cubicBezTo>
                    <a:cubicBezTo>
                      <a:pt x="126" y="7"/>
                      <a:pt x="108" y="1"/>
                      <a:pt x="89" y="0"/>
                    </a:cubicBezTo>
                    <a:cubicBezTo>
                      <a:pt x="89" y="0"/>
                      <a:pt x="88" y="0"/>
                      <a:pt x="8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1" name="Freeform 520"/>
              <p:cNvSpPr>
                <a:spLocks noEditPoints="1"/>
              </p:cNvSpPr>
              <p:nvPr/>
            </p:nvSpPr>
            <p:spPr bwMode="auto">
              <a:xfrm>
                <a:off x="5962" y="3268"/>
                <a:ext cx="78" cy="80"/>
              </a:xfrm>
              <a:custGeom>
                <a:avLst/>
                <a:gdLst>
                  <a:gd name="T0" fmla="*/ 79 w 158"/>
                  <a:gd name="T1" fmla="*/ 150 h 162"/>
                  <a:gd name="T2" fmla="*/ 79 w 158"/>
                  <a:gd name="T3" fmla="*/ 150 h 162"/>
                  <a:gd name="T4" fmla="*/ 13 w 158"/>
                  <a:gd name="T5" fmla="*/ 80 h 162"/>
                  <a:gd name="T6" fmla="*/ 79 w 158"/>
                  <a:gd name="T7" fmla="*/ 13 h 162"/>
                  <a:gd name="T8" fmla="*/ 80 w 158"/>
                  <a:gd name="T9" fmla="*/ 13 h 162"/>
                  <a:gd name="T10" fmla="*/ 146 w 158"/>
                  <a:gd name="T11" fmla="*/ 82 h 162"/>
                  <a:gd name="T12" fmla="*/ 79 w 158"/>
                  <a:gd name="T13" fmla="*/ 150 h 162"/>
                  <a:gd name="T14" fmla="*/ 79 w 158"/>
                  <a:gd name="T15" fmla="*/ 0 h 162"/>
                  <a:gd name="T16" fmla="*/ 25 w 158"/>
                  <a:gd name="T17" fmla="*/ 23 h 162"/>
                  <a:gd name="T18" fmla="*/ 5 w 158"/>
                  <a:gd name="T19" fmla="*/ 55 h 162"/>
                  <a:gd name="T20" fmla="*/ 0 w 158"/>
                  <a:gd name="T21" fmla="*/ 80 h 162"/>
                  <a:gd name="T22" fmla="*/ 44 w 158"/>
                  <a:gd name="T23" fmla="*/ 154 h 162"/>
                  <a:gd name="T24" fmla="*/ 79 w 158"/>
                  <a:gd name="T25" fmla="*/ 162 h 162"/>
                  <a:gd name="T26" fmla="*/ 79 w 158"/>
                  <a:gd name="T27" fmla="*/ 162 h 162"/>
                  <a:gd name="T28" fmla="*/ 83 w 158"/>
                  <a:gd name="T29" fmla="*/ 162 h 162"/>
                  <a:gd name="T30" fmla="*/ 158 w 158"/>
                  <a:gd name="T31" fmla="*/ 82 h 162"/>
                  <a:gd name="T32" fmla="*/ 138 w 158"/>
                  <a:gd name="T33" fmla="*/ 28 h 162"/>
                  <a:gd name="T34" fmla="*/ 95 w 158"/>
                  <a:gd name="T35" fmla="*/ 2 h 162"/>
                  <a:gd name="T36" fmla="*/ 80 w 158"/>
                  <a:gd name="T37" fmla="*/ 0 h 162"/>
                  <a:gd name="T38" fmla="*/ 79 w 158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8" h="162">
                    <a:moveTo>
                      <a:pt x="79" y="150"/>
                    </a:moveTo>
                    <a:cubicBezTo>
                      <a:pt x="79" y="150"/>
                      <a:pt x="79" y="150"/>
                      <a:pt x="79" y="150"/>
                    </a:cubicBezTo>
                    <a:cubicBezTo>
                      <a:pt x="42" y="149"/>
                      <a:pt x="12" y="118"/>
                      <a:pt x="13" y="80"/>
                    </a:cubicBezTo>
                    <a:cubicBezTo>
                      <a:pt x="13" y="43"/>
                      <a:pt x="43" y="13"/>
                      <a:pt x="79" y="13"/>
                    </a:cubicBezTo>
                    <a:cubicBezTo>
                      <a:pt x="79" y="13"/>
                      <a:pt x="80" y="13"/>
                      <a:pt x="80" y="13"/>
                    </a:cubicBezTo>
                    <a:cubicBezTo>
                      <a:pt x="117" y="13"/>
                      <a:pt x="146" y="44"/>
                      <a:pt x="146" y="82"/>
                    </a:cubicBezTo>
                    <a:cubicBezTo>
                      <a:pt x="146" y="119"/>
                      <a:pt x="116" y="150"/>
                      <a:pt x="79" y="150"/>
                    </a:cubicBezTo>
                    <a:moveTo>
                      <a:pt x="79" y="0"/>
                    </a:moveTo>
                    <a:cubicBezTo>
                      <a:pt x="58" y="0"/>
                      <a:pt x="39" y="9"/>
                      <a:pt x="25" y="23"/>
                    </a:cubicBezTo>
                    <a:cubicBezTo>
                      <a:pt x="16" y="32"/>
                      <a:pt x="9" y="42"/>
                      <a:pt x="5" y="55"/>
                    </a:cubicBezTo>
                    <a:cubicBezTo>
                      <a:pt x="2" y="63"/>
                      <a:pt x="1" y="71"/>
                      <a:pt x="0" y="80"/>
                    </a:cubicBezTo>
                    <a:cubicBezTo>
                      <a:pt x="0" y="112"/>
                      <a:pt x="18" y="140"/>
                      <a:pt x="44" y="154"/>
                    </a:cubicBezTo>
                    <a:cubicBezTo>
                      <a:pt x="55" y="159"/>
                      <a:pt x="66" y="162"/>
                      <a:pt x="79" y="162"/>
                    </a:cubicBezTo>
                    <a:cubicBezTo>
                      <a:pt x="79" y="162"/>
                      <a:pt x="79" y="162"/>
                      <a:pt x="79" y="162"/>
                    </a:cubicBezTo>
                    <a:cubicBezTo>
                      <a:pt x="81" y="162"/>
                      <a:pt x="82" y="162"/>
                      <a:pt x="83" y="162"/>
                    </a:cubicBezTo>
                    <a:cubicBezTo>
                      <a:pt x="125" y="160"/>
                      <a:pt x="158" y="125"/>
                      <a:pt x="158" y="82"/>
                    </a:cubicBezTo>
                    <a:cubicBezTo>
                      <a:pt x="158" y="61"/>
                      <a:pt x="151" y="42"/>
                      <a:pt x="138" y="28"/>
                    </a:cubicBezTo>
                    <a:cubicBezTo>
                      <a:pt x="127" y="15"/>
                      <a:pt x="112" y="5"/>
                      <a:pt x="95" y="2"/>
                    </a:cubicBezTo>
                    <a:cubicBezTo>
                      <a:pt x="90" y="1"/>
                      <a:pt x="85" y="0"/>
                      <a:pt x="80" y="0"/>
                    </a:cubicBezTo>
                    <a:cubicBezTo>
                      <a:pt x="80" y="0"/>
                      <a:pt x="80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2" name="Freeform 521"/>
              <p:cNvSpPr/>
              <p:nvPr/>
            </p:nvSpPr>
            <p:spPr bwMode="auto">
              <a:xfrm>
                <a:off x="6396" y="3855"/>
                <a:ext cx="75" cy="54"/>
              </a:xfrm>
              <a:custGeom>
                <a:avLst/>
                <a:gdLst>
                  <a:gd name="T0" fmla="*/ 4 w 153"/>
                  <a:gd name="T1" fmla="*/ 0 h 108"/>
                  <a:gd name="T2" fmla="*/ 2 w 153"/>
                  <a:gd name="T3" fmla="*/ 9 h 108"/>
                  <a:gd name="T4" fmla="*/ 0 w 153"/>
                  <a:gd name="T5" fmla="*/ 27 h 108"/>
                  <a:gd name="T6" fmla="*/ 1 w 153"/>
                  <a:gd name="T7" fmla="*/ 39 h 108"/>
                  <a:gd name="T8" fmla="*/ 9 w 153"/>
                  <a:gd name="T9" fmla="*/ 65 h 108"/>
                  <a:gd name="T10" fmla="*/ 13 w 153"/>
                  <a:gd name="T11" fmla="*/ 73 h 108"/>
                  <a:gd name="T12" fmla="*/ 32 w 153"/>
                  <a:gd name="T13" fmla="*/ 93 h 108"/>
                  <a:gd name="T14" fmla="*/ 53 w 153"/>
                  <a:gd name="T15" fmla="*/ 104 h 108"/>
                  <a:gd name="T16" fmla="*/ 77 w 153"/>
                  <a:gd name="T17" fmla="*/ 108 h 108"/>
                  <a:gd name="T18" fmla="*/ 107 w 153"/>
                  <a:gd name="T19" fmla="*/ 102 h 108"/>
                  <a:gd name="T20" fmla="*/ 151 w 153"/>
                  <a:gd name="T21" fmla="*/ 48 h 108"/>
                  <a:gd name="T22" fmla="*/ 153 w 153"/>
                  <a:gd name="T23" fmla="*/ 37 h 108"/>
                  <a:gd name="T24" fmla="*/ 141 w 153"/>
                  <a:gd name="T25" fmla="*/ 35 h 108"/>
                  <a:gd name="T26" fmla="*/ 139 w 153"/>
                  <a:gd name="T27" fmla="*/ 46 h 108"/>
                  <a:gd name="T28" fmla="*/ 77 w 153"/>
                  <a:gd name="T29" fmla="*/ 96 h 108"/>
                  <a:gd name="T30" fmla="*/ 23 w 153"/>
                  <a:gd name="T31" fmla="*/ 66 h 108"/>
                  <a:gd name="T32" fmla="*/ 19 w 153"/>
                  <a:gd name="T33" fmla="*/ 59 h 108"/>
                  <a:gd name="T34" fmla="*/ 12 w 153"/>
                  <a:gd name="T35" fmla="*/ 27 h 108"/>
                  <a:gd name="T36" fmla="*/ 13 w 153"/>
                  <a:gd name="T37" fmla="*/ 12 h 108"/>
                  <a:gd name="T38" fmla="*/ 15 w 153"/>
                  <a:gd name="T39" fmla="*/ 6 h 108"/>
                  <a:gd name="T40" fmla="*/ 4 w 153"/>
                  <a:gd name="T41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3" h="108">
                    <a:moveTo>
                      <a:pt x="4" y="0"/>
                    </a:moveTo>
                    <a:cubicBezTo>
                      <a:pt x="3" y="3"/>
                      <a:pt x="3" y="6"/>
                      <a:pt x="2" y="9"/>
                    </a:cubicBezTo>
                    <a:cubicBezTo>
                      <a:pt x="1" y="15"/>
                      <a:pt x="0" y="21"/>
                      <a:pt x="0" y="27"/>
                    </a:cubicBezTo>
                    <a:cubicBezTo>
                      <a:pt x="0" y="31"/>
                      <a:pt x="0" y="35"/>
                      <a:pt x="1" y="39"/>
                    </a:cubicBezTo>
                    <a:cubicBezTo>
                      <a:pt x="2" y="48"/>
                      <a:pt x="5" y="57"/>
                      <a:pt x="9" y="65"/>
                    </a:cubicBezTo>
                    <a:cubicBezTo>
                      <a:pt x="10" y="68"/>
                      <a:pt x="12" y="70"/>
                      <a:pt x="13" y="73"/>
                    </a:cubicBezTo>
                    <a:cubicBezTo>
                      <a:pt x="18" y="80"/>
                      <a:pt x="25" y="87"/>
                      <a:pt x="32" y="93"/>
                    </a:cubicBezTo>
                    <a:cubicBezTo>
                      <a:pt x="38" y="98"/>
                      <a:pt x="46" y="101"/>
                      <a:pt x="53" y="104"/>
                    </a:cubicBezTo>
                    <a:cubicBezTo>
                      <a:pt x="61" y="107"/>
                      <a:pt x="69" y="108"/>
                      <a:pt x="77" y="108"/>
                    </a:cubicBezTo>
                    <a:cubicBezTo>
                      <a:pt x="87" y="108"/>
                      <a:pt x="98" y="106"/>
                      <a:pt x="107" y="102"/>
                    </a:cubicBezTo>
                    <a:cubicBezTo>
                      <a:pt x="128" y="92"/>
                      <a:pt x="145" y="72"/>
                      <a:pt x="151" y="48"/>
                    </a:cubicBezTo>
                    <a:cubicBezTo>
                      <a:pt x="152" y="45"/>
                      <a:pt x="152" y="41"/>
                      <a:pt x="153" y="37"/>
                    </a:cubicBezTo>
                    <a:cubicBezTo>
                      <a:pt x="149" y="37"/>
                      <a:pt x="145" y="36"/>
                      <a:pt x="141" y="35"/>
                    </a:cubicBezTo>
                    <a:cubicBezTo>
                      <a:pt x="141" y="38"/>
                      <a:pt x="140" y="42"/>
                      <a:pt x="139" y="46"/>
                    </a:cubicBezTo>
                    <a:cubicBezTo>
                      <a:pt x="132" y="74"/>
                      <a:pt x="106" y="96"/>
                      <a:pt x="77" y="96"/>
                    </a:cubicBezTo>
                    <a:cubicBezTo>
                      <a:pt x="55" y="96"/>
                      <a:pt x="35" y="84"/>
                      <a:pt x="23" y="66"/>
                    </a:cubicBezTo>
                    <a:cubicBezTo>
                      <a:pt x="22" y="64"/>
                      <a:pt x="21" y="61"/>
                      <a:pt x="19" y="59"/>
                    </a:cubicBezTo>
                    <a:cubicBezTo>
                      <a:pt x="15" y="49"/>
                      <a:pt x="12" y="38"/>
                      <a:pt x="12" y="27"/>
                    </a:cubicBezTo>
                    <a:cubicBezTo>
                      <a:pt x="12" y="22"/>
                      <a:pt x="12" y="17"/>
                      <a:pt x="13" y="12"/>
                    </a:cubicBezTo>
                    <a:cubicBezTo>
                      <a:pt x="14" y="10"/>
                      <a:pt x="14" y="8"/>
                      <a:pt x="15" y="6"/>
                    </a:cubicBezTo>
                    <a:cubicBezTo>
                      <a:pt x="11" y="5"/>
                      <a:pt x="8" y="3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3" name="Freeform 522"/>
              <p:cNvSpPr>
                <a:spLocks noEditPoints="1"/>
              </p:cNvSpPr>
              <p:nvPr/>
            </p:nvSpPr>
            <p:spPr bwMode="auto">
              <a:xfrm>
                <a:off x="4693" y="3380"/>
                <a:ext cx="256" cy="249"/>
              </a:xfrm>
              <a:custGeom>
                <a:avLst/>
                <a:gdLst>
                  <a:gd name="T0" fmla="*/ 134 w 519"/>
                  <a:gd name="T1" fmla="*/ 467 h 504"/>
                  <a:gd name="T2" fmla="*/ 100 w 519"/>
                  <a:gd name="T3" fmla="*/ 441 h 504"/>
                  <a:gd name="T4" fmla="*/ 332 w 519"/>
                  <a:gd name="T5" fmla="*/ 396 h 504"/>
                  <a:gd name="T6" fmla="*/ 240 w 519"/>
                  <a:gd name="T7" fmla="*/ 416 h 504"/>
                  <a:gd name="T8" fmla="*/ 306 w 519"/>
                  <a:gd name="T9" fmla="*/ 405 h 504"/>
                  <a:gd name="T10" fmla="*/ 36 w 519"/>
                  <a:gd name="T11" fmla="*/ 386 h 504"/>
                  <a:gd name="T12" fmla="*/ 277 w 519"/>
                  <a:gd name="T13" fmla="*/ 396 h 504"/>
                  <a:gd name="T14" fmla="*/ 328 w 519"/>
                  <a:gd name="T15" fmla="*/ 382 h 504"/>
                  <a:gd name="T16" fmla="*/ 39 w 519"/>
                  <a:gd name="T17" fmla="*/ 378 h 504"/>
                  <a:gd name="T18" fmla="*/ 85 w 519"/>
                  <a:gd name="T19" fmla="*/ 317 h 504"/>
                  <a:gd name="T20" fmla="*/ 75 w 519"/>
                  <a:gd name="T21" fmla="*/ 319 h 504"/>
                  <a:gd name="T22" fmla="*/ 134 w 519"/>
                  <a:gd name="T23" fmla="*/ 323 h 504"/>
                  <a:gd name="T24" fmla="*/ 110 w 519"/>
                  <a:gd name="T25" fmla="*/ 327 h 504"/>
                  <a:gd name="T26" fmla="*/ 348 w 519"/>
                  <a:gd name="T27" fmla="*/ 256 h 504"/>
                  <a:gd name="T28" fmla="*/ 115 w 519"/>
                  <a:gd name="T29" fmla="*/ 232 h 504"/>
                  <a:gd name="T30" fmla="*/ 338 w 519"/>
                  <a:gd name="T31" fmla="*/ 372 h 504"/>
                  <a:gd name="T32" fmla="*/ 342 w 519"/>
                  <a:gd name="T33" fmla="*/ 371 h 504"/>
                  <a:gd name="T34" fmla="*/ 104 w 519"/>
                  <a:gd name="T35" fmla="*/ 218 h 504"/>
                  <a:gd name="T36" fmla="*/ 352 w 519"/>
                  <a:gd name="T37" fmla="*/ 203 h 504"/>
                  <a:gd name="T38" fmla="*/ 302 w 519"/>
                  <a:gd name="T39" fmla="*/ 318 h 504"/>
                  <a:gd name="T40" fmla="*/ 60 w 519"/>
                  <a:gd name="T41" fmla="*/ 162 h 504"/>
                  <a:gd name="T42" fmla="*/ 97 w 519"/>
                  <a:gd name="T43" fmla="*/ 190 h 504"/>
                  <a:gd name="T44" fmla="*/ 431 w 519"/>
                  <a:gd name="T45" fmla="*/ 159 h 504"/>
                  <a:gd name="T46" fmla="*/ 333 w 519"/>
                  <a:gd name="T47" fmla="*/ 156 h 504"/>
                  <a:gd name="T48" fmla="*/ 410 w 519"/>
                  <a:gd name="T49" fmla="*/ 202 h 504"/>
                  <a:gd name="T50" fmla="*/ 391 w 519"/>
                  <a:gd name="T51" fmla="*/ 244 h 504"/>
                  <a:gd name="T52" fmla="*/ 300 w 519"/>
                  <a:gd name="T53" fmla="*/ 292 h 504"/>
                  <a:gd name="T54" fmla="*/ 302 w 519"/>
                  <a:gd name="T55" fmla="*/ 141 h 504"/>
                  <a:gd name="T56" fmla="*/ 347 w 519"/>
                  <a:gd name="T57" fmla="*/ 330 h 504"/>
                  <a:gd name="T58" fmla="*/ 329 w 519"/>
                  <a:gd name="T59" fmla="*/ 292 h 504"/>
                  <a:gd name="T60" fmla="*/ 285 w 519"/>
                  <a:gd name="T61" fmla="*/ 122 h 504"/>
                  <a:gd name="T62" fmla="*/ 325 w 519"/>
                  <a:gd name="T63" fmla="*/ 139 h 504"/>
                  <a:gd name="T64" fmla="*/ 347 w 519"/>
                  <a:gd name="T65" fmla="*/ 118 h 504"/>
                  <a:gd name="T66" fmla="*/ 95 w 519"/>
                  <a:gd name="T67" fmla="*/ 156 h 504"/>
                  <a:gd name="T68" fmla="*/ 75 w 519"/>
                  <a:gd name="T69" fmla="*/ 103 h 504"/>
                  <a:gd name="T70" fmla="*/ 272 w 519"/>
                  <a:gd name="T71" fmla="*/ 100 h 504"/>
                  <a:gd name="T72" fmla="*/ 486 w 519"/>
                  <a:gd name="T73" fmla="*/ 96 h 504"/>
                  <a:gd name="T74" fmla="*/ 458 w 519"/>
                  <a:gd name="T75" fmla="*/ 106 h 504"/>
                  <a:gd name="T76" fmla="*/ 347 w 519"/>
                  <a:gd name="T77" fmla="*/ 110 h 504"/>
                  <a:gd name="T78" fmla="*/ 90 w 519"/>
                  <a:gd name="T79" fmla="*/ 104 h 504"/>
                  <a:gd name="T80" fmla="*/ 205 w 519"/>
                  <a:gd name="T81" fmla="*/ 76 h 504"/>
                  <a:gd name="T82" fmla="*/ 118 w 519"/>
                  <a:gd name="T83" fmla="*/ 55 h 504"/>
                  <a:gd name="T84" fmla="*/ 426 w 519"/>
                  <a:gd name="T85" fmla="*/ 48 h 504"/>
                  <a:gd name="T86" fmla="*/ 378 w 519"/>
                  <a:gd name="T87" fmla="*/ 36 h 504"/>
                  <a:gd name="T88" fmla="*/ 332 w 519"/>
                  <a:gd name="T89" fmla="*/ 58 h 504"/>
                  <a:gd name="T90" fmla="*/ 361 w 519"/>
                  <a:gd name="T91" fmla="*/ 6 h 504"/>
                  <a:gd name="T92" fmla="*/ 312 w 519"/>
                  <a:gd name="T93" fmla="*/ 98 h 504"/>
                  <a:gd name="T94" fmla="*/ 283 w 519"/>
                  <a:gd name="T95" fmla="*/ 76 h 504"/>
                  <a:gd name="T96" fmla="*/ 223 w 519"/>
                  <a:gd name="T97" fmla="*/ 39 h 504"/>
                  <a:gd name="T98" fmla="*/ 154 w 519"/>
                  <a:gd name="T99" fmla="*/ 26 h 504"/>
                  <a:gd name="T100" fmla="*/ 70 w 519"/>
                  <a:gd name="T101" fmla="*/ 86 h 504"/>
                  <a:gd name="T102" fmla="*/ 37 w 519"/>
                  <a:gd name="T103" fmla="*/ 167 h 504"/>
                  <a:gd name="T104" fmla="*/ 91 w 519"/>
                  <a:gd name="T105" fmla="*/ 277 h 504"/>
                  <a:gd name="T106" fmla="*/ 34 w 519"/>
                  <a:gd name="T107" fmla="*/ 326 h 504"/>
                  <a:gd name="T108" fmla="*/ 0 w 519"/>
                  <a:gd name="T109" fmla="*/ 388 h 504"/>
                  <a:gd name="T110" fmla="*/ 95 w 519"/>
                  <a:gd name="T111" fmla="*/ 488 h 504"/>
                  <a:gd name="T112" fmla="*/ 140 w 519"/>
                  <a:gd name="T113" fmla="*/ 494 h 504"/>
                  <a:gd name="T114" fmla="*/ 392 w 519"/>
                  <a:gd name="T115" fmla="*/ 359 h 504"/>
                  <a:gd name="T116" fmla="*/ 509 w 519"/>
                  <a:gd name="T117" fmla="*/ 132 h 504"/>
                  <a:gd name="T118" fmla="*/ 484 w 519"/>
                  <a:gd name="T119" fmla="*/ 69 h 504"/>
                  <a:gd name="T120" fmla="*/ 382 w 519"/>
                  <a:gd name="T121" fmla="*/ 13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19" h="504">
                    <a:moveTo>
                      <a:pt x="518" y="142"/>
                    </a:moveTo>
                    <a:cubicBezTo>
                      <a:pt x="517" y="145"/>
                      <a:pt x="516" y="148"/>
                      <a:pt x="515" y="151"/>
                    </a:cubicBezTo>
                    <a:cubicBezTo>
                      <a:pt x="516" y="150"/>
                      <a:pt x="517" y="149"/>
                      <a:pt x="518" y="148"/>
                    </a:cubicBezTo>
                    <a:cubicBezTo>
                      <a:pt x="518" y="146"/>
                      <a:pt x="519" y="144"/>
                      <a:pt x="518" y="142"/>
                    </a:cubicBezTo>
                    <a:moveTo>
                      <a:pt x="125" y="479"/>
                    </a:moveTo>
                    <a:cubicBezTo>
                      <a:pt x="124" y="478"/>
                      <a:pt x="122" y="478"/>
                      <a:pt x="121" y="477"/>
                    </a:cubicBezTo>
                    <a:cubicBezTo>
                      <a:pt x="117" y="476"/>
                      <a:pt x="113" y="474"/>
                      <a:pt x="109" y="472"/>
                    </a:cubicBezTo>
                    <a:cubicBezTo>
                      <a:pt x="114" y="472"/>
                      <a:pt x="121" y="470"/>
                      <a:pt x="124" y="468"/>
                    </a:cubicBezTo>
                    <a:cubicBezTo>
                      <a:pt x="125" y="468"/>
                      <a:pt x="125" y="468"/>
                      <a:pt x="125" y="468"/>
                    </a:cubicBezTo>
                    <a:cubicBezTo>
                      <a:pt x="126" y="468"/>
                      <a:pt x="126" y="474"/>
                      <a:pt x="126" y="478"/>
                    </a:cubicBezTo>
                    <a:cubicBezTo>
                      <a:pt x="125" y="479"/>
                      <a:pt x="125" y="479"/>
                      <a:pt x="125" y="479"/>
                    </a:cubicBezTo>
                    <a:moveTo>
                      <a:pt x="177" y="487"/>
                    </a:moveTo>
                    <a:cubicBezTo>
                      <a:pt x="167" y="487"/>
                      <a:pt x="156" y="484"/>
                      <a:pt x="147" y="483"/>
                    </a:cubicBezTo>
                    <a:cubicBezTo>
                      <a:pt x="143" y="483"/>
                      <a:pt x="139" y="482"/>
                      <a:pt x="134" y="481"/>
                    </a:cubicBezTo>
                    <a:cubicBezTo>
                      <a:pt x="133" y="481"/>
                      <a:pt x="133" y="481"/>
                      <a:pt x="133" y="481"/>
                    </a:cubicBezTo>
                    <a:cubicBezTo>
                      <a:pt x="133" y="477"/>
                      <a:pt x="134" y="472"/>
                      <a:pt x="134" y="467"/>
                    </a:cubicBezTo>
                    <a:cubicBezTo>
                      <a:pt x="150" y="476"/>
                      <a:pt x="172" y="483"/>
                      <a:pt x="188" y="483"/>
                    </a:cubicBezTo>
                    <a:cubicBezTo>
                      <a:pt x="189" y="483"/>
                      <a:pt x="190" y="483"/>
                      <a:pt x="190" y="482"/>
                    </a:cubicBezTo>
                    <a:cubicBezTo>
                      <a:pt x="193" y="482"/>
                      <a:pt x="196" y="482"/>
                      <a:pt x="198" y="482"/>
                    </a:cubicBezTo>
                    <a:cubicBezTo>
                      <a:pt x="195" y="483"/>
                      <a:pt x="192" y="484"/>
                      <a:pt x="190" y="485"/>
                    </a:cubicBezTo>
                    <a:cubicBezTo>
                      <a:pt x="186" y="487"/>
                      <a:pt x="182" y="487"/>
                      <a:pt x="177" y="487"/>
                    </a:cubicBezTo>
                    <a:moveTo>
                      <a:pt x="104" y="465"/>
                    </a:moveTo>
                    <a:cubicBezTo>
                      <a:pt x="95" y="465"/>
                      <a:pt x="103" y="458"/>
                      <a:pt x="106" y="452"/>
                    </a:cubicBezTo>
                    <a:cubicBezTo>
                      <a:pt x="106" y="450"/>
                      <a:pt x="107" y="448"/>
                      <a:pt x="108" y="446"/>
                    </a:cubicBezTo>
                    <a:cubicBezTo>
                      <a:pt x="113" y="451"/>
                      <a:pt x="118" y="455"/>
                      <a:pt x="121" y="459"/>
                    </a:cubicBezTo>
                    <a:cubicBezTo>
                      <a:pt x="122" y="459"/>
                      <a:pt x="122" y="459"/>
                      <a:pt x="123" y="460"/>
                    </a:cubicBezTo>
                    <a:cubicBezTo>
                      <a:pt x="117" y="462"/>
                      <a:pt x="111" y="465"/>
                      <a:pt x="104" y="465"/>
                    </a:cubicBezTo>
                    <a:cubicBezTo>
                      <a:pt x="104" y="465"/>
                      <a:pt x="104" y="465"/>
                      <a:pt x="104" y="465"/>
                    </a:cubicBezTo>
                    <a:moveTo>
                      <a:pt x="70" y="446"/>
                    </a:moveTo>
                    <a:cubicBezTo>
                      <a:pt x="74" y="446"/>
                      <a:pt x="79" y="446"/>
                      <a:pt x="82" y="445"/>
                    </a:cubicBezTo>
                    <a:cubicBezTo>
                      <a:pt x="85" y="444"/>
                      <a:pt x="88" y="443"/>
                      <a:pt x="92" y="443"/>
                    </a:cubicBezTo>
                    <a:cubicBezTo>
                      <a:pt x="94" y="443"/>
                      <a:pt x="98" y="441"/>
                      <a:pt x="100" y="441"/>
                    </a:cubicBezTo>
                    <a:cubicBezTo>
                      <a:pt x="101" y="441"/>
                      <a:pt x="101" y="442"/>
                      <a:pt x="100" y="446"/>
                    </a:cubicBezTo>
                    <a:cubicBezTo>
                      <a:pt x="99" y="450"/>
                      <a:pt x="94" y="457"/>
                      <a:pt x="92" y="463"/>
                    </a:cubicBezTo>
                    <a:cubicBezTo>
                      <a:pt x="92" y="463"/>
                      <a:pt x="91" y="463"/>
                      <a:pt x="91" y="463"/>
                    </a:cubicBezTo>
                    <a:cubicBezTo>
                      <a:pt x="91" y="463"/>
                      <a:pt x="91" y="463"/>
                      <a:pt x="91" y="463"/>
                    </a:cubicBezTo>
                    <a:cubicBezTo>
                      <a:pt x="84" y="459"/>
                      <a:pt x="77" y="455"/>
                      <a:pt x="71" y="451"/>
                    </a:cubicBezTo>
                    <a:cubicBezTo>
                      <a:pt x="69" y="449"/>
                      <a:pt x="66" y="447"/>
                      <a:pt x="64" y="446"/>
                    </a:cubicBezTo>
                    <a:cubicBezTo>
                      <a:pt x="66" y="446"/>
                      <a:pt x="68" y="446"/>
                      <a:pt x="70" y="446"/>
                    </a:cubicBezTo>
                    <a:moveTo>
                      <a:pt x="65" y="438"/>
                    </a:moveTo>
                    <a:cubicBezTo>
                      <a:pt x="64" y="438"/>
                      <a:pt x="63" y="438"/>
                      <a:pt x="62" y="437"/>
                    </a:cubicBezTo>
                    <a:cubicBezTo>
                      <a:pt x="70" y="430"/>
                      <a:pt x="79" y="424"/>
                      <a:pt x="88" y="417"/>
                    </a:cubicBezTo>
                    <a:cubicBezTo>
                      <a:pt x="91" y="424"/>
                      <a:pt x="95" y="429"/>
                      <a:pt x="98" y="434"/>
                    </a:cubicBezTo>
                    <a:cubicBezTo>
                      <a:pt x="87" y="435"/>
                      <a:pt x="76" y="438"/>
                      <a:pt x="65" y="438"/>
                    </a:cubicBezTo>
                    <a:moveTo>
                      <a:pt x="231" y="424"/>
                    </a:moveTo>
                    <a:cubicBezTo>
                      <a:pt x="241" y="424"/>
                      <a:pt x="252" y="424"/>
                      <a:pt x="263" y="423"/>
                    </a:cubicBezTo>
                    <a:cubicBezTo>
                      <a:pt x="277" y="423"/>
                      <a:pt x="293" y="419"/>
                      <a:pt x="306" y="413"/>
                    </a:cubicBezTo>
                    <a:cubicBezTo>
                      <a:pt x="317" y="409"/>
                      <a:pt x="324" y="403"/>
                      <a:pt x="332" y="396"/>
                    </a:cubicBezTo>
                    <a:cubicBezTo>
                      <a:pt x="330" y="399"/>
                      <a:pt x="328" y="402"/>
                      <a:pt x="326" y="406"/>
                    </a:cubicBezTo>
                    <a:cubicBezTo>
                      <a:pt x="309" y="437"/>
                      <a:pt x="271" y="440"/>
                      <a:pt x="254" y="440"/>
                    </a:cubicBezTo>
                    <a:cubicBezTo>
                      <a:pt x="250" y="440"/>
                      <a:pt x="247" y="440"/>
                      <a:pt x="246" y="440"/>
                    </a:cubicBezTo>
                    <a:cubicBezTo>
                      <a:pt x="222" y="439"/>
                      <a:pt x="185" y="436"/>
                      <a:pt x="168" y="418"/>
                    </a:cubicBezTo>
                    <a:cubicBezTo>
                      <a:pt x="179" y="420"/>
                      <a:pt x="192" y="421"/>
                      <a:pt x="202" y="422"/>
                    </a:cubicBezTo>
                    <a:cubicBezTo>
                      <a:pt x="211" y="424"/>
                      <a:pt x="221" y="424"/>
                      <a:pt x="231" y="424"/>
                    </a:cubicBezTo>
                    <a:moveTo>
                      <a:pt x="49" y="435"/>
                    </a:moveTo>
                    <a:cubicBezTo>
                      <a:pt x="42" y="428"/>
                      <a:pt x="35" y="419"/>
                      <a:pt x="28" y="411"/>
                    </a:cubicBezTo>
                    <a:cubicBezTo>
                      <a:pt x="24" y="406"/>
                      <a:pt x="22" y="400"/>
                      <a:pt x="21" y="393"/>
                    </a:cubicBezTo>
                    <a:cubicBezTo>
                      <a:pt x="29" y="399"/>
                      <a:pt x="42" y="403"/>
                      <a:pt x="50" y="406"/>
                    </a:cubicBezTo>
                    <a:cubicBezTo>
                      <a:pt x="57" y="408"/>
                      <a:pt x="63" y="411"/>
                      <a:pt x="70" y="413"/>
                    </a:cubicBezTo>
                    <a:cubicBezTo>
                      <a:pt x="73" y="414"/>
                      <a:pt x="77" y="414"/>
                      <a:pt x="80" y="414"/>
                    </a:cubicBezTo>
                    <a:cubicBezTo>
                      <a:pt x="71" y="421"/>
                      <a:pt x="61" y="428"/>
                      <a:pt x="53" y="436"/>
                    </a:cubicBezTo>
                    <a:cubicBezTo>
                      <a:pt x="52" y="435"/>
                      <a:pt x="51" y="435"/>
                      <a:pt x="49" y="435"/>
                    </a:cubicBezTo>
                    <a:cubicBezTo>
                      <a:pt x="49" y="435"/>
                      <a:pt x="49" y="435"/>
                      <a:pt x="49" y="435"/>
                    </a:cubicBezTo>
                    <a:moveTo>
                      <a:pt x="240" y="416"/>
                    </a:moveTo>
                    <a:cubicBezTo>
                      <a:pt x="227" y="416"/>
                      <a:pt x="215" y="416"/>
                      <a:pt x="202" y="414"/>
                    </a:cubicBezTo>
                    <a:cubicBezTo>
                      <a:pt x="194" y="414"/>
                      <a:pt x="186" y="413"/>
                      <a:pt x="178" y="411"/>
                    </a:cubicBezTo>
                    <a:cubicBezTo>
                      <a:pt x="174" y="410"/>
                      <a:pt x="167" y="409"/>
                      <a:pt x="162" y="407"/>
                    </a:cubicBezTo>
                    <a:cubicBezTo>
                      <a:pt x="160" y="402"/>
                      <a:pt x="159" y="396"/>
                      <a:pt x="160" y="388"/>
                    </a:cubicBezTo>
                    <a:cubicBezTo>
                      <a:pt x="168" y="390"/>
                      <a:pt x="176" y="392"/>
                      <a:pt x="183" y="394"/>
                    </a:cubicBezTo>
                    <a:cubicBezTo>
                      <a:pt x="196" y="397"/>
                      <a:pt x="212" y="401"/>
                      <a:pt x="226" y="401"/>
                    </a:cubicBezTo>
                    <a:cubicBezTo>
                      <a:pt x="229" y="401"/>
                      <a:pt x="232" y="401"/>
                      <a:pt x="235" y="400"/>
                    </a:cubicBezTo>
                    <a:cubicBezTo>
                      <a:pt x="237" y="400"/>
                      <a:pt x="239" y="400"/>
                      <a:pt x="241" y="400"/>
                    </a:cubicBezTo>
                    <a:cubicBezTo>
                      <a:pt x="248" y="400"/>
                      <a:pt x="257" y="402"/>
                      <a:pt x="264" y="402"/>
                    </a:cubicBezTo>
                    <a:cubicBezTo>
                      <a:pt x="270" y="403"/>
                      <a:pt x="276" y="403"/>
                      <a:pt x="282" y="403"/>
                    </a:cubicBezTo>
                    <a:cubicBezTo>
                      <a:pt x="283" y="403"/>
                      <a:pt x="283" y="403"/>
                      <a:pt x="284" y="403"/>
                    </a:cubicBezTo>
                    <a:cubicBezTo>
                      <a:pt x="285" y="403"/>
                      <a:pt x="285" y="403"/>
                      <a:pt x="286" y="403"/>
                    </a:cubicBezTo>
                    <a:cubicBezTo>
                      <a:pt x="287" y="403"/>
                      <a:pt x="288" y="403"/>
                      <a:pt x="289" y="403"/>
                    </a:cubicBezTo>
                    <a:cubicBezTo>
                      <a:pt x="290" y="403"/>
                      <a:pt x="291" y="403"/>
                      <a:pt x="293" y="403"/>
                    </a:cubicBezTo>
                    <a:cubicBezTo>
                      <a:pt x="300" y="403"/>
                      <a:pt x="308" y="403"/>
                      <a:pt x="314" y="401"/>
                    </a:cubicBezTo>
                    <a:cubicBezTo>
                      <a:pt x="312" y="402"/>
                      <a:pt x="309" y="404"/>
                      <a:pt x="306" y="405"/>
                    </a:cubicBezTo>
                    <a:cubicBezTo>
                      <a:pt x="289" y="412"/>
                      <a:pt x="271" y="415"/>
                      <a:pt x="254" y="416"/>
                    </a:cubicBezTo>
                    <a:cubicBezTo>
                      <a:pt x="249" y="416"/>
                      <a:pt x="245" y="416"/>
                      <a:pt x="240" y="416"/>
                    </a:cubicBezTo>
                    <a:moveTo>
                      <a:pt x="48" y="387"/>
                    </a:moveTo>
                    <a:cubicBezTo>
                      <a:pt x="50" y="387"/>
                      <a:pt x="51" y="387"/>
                      <a:pt x="53" y="386"/>
                    </a:cubicBezTo>
                    <a:cubicBezTo>
                      <a:pt x="54" y="386"/>
                      <a:pt x="55" y="386"/>
                      <a:pt x="56" y="386"/>
                    </a:cubicBezTo>
                    <a:cubicBezTo>
                      <a:pt x="59" y="386"/>
                      <a:pt x="62" y="387"/>
                      <a:pt x="66" y="387"/>
                    </a:cubicBezTo>
                    <a:cubicBezTo>
                      <a:pt x="69" y="387"/>
                      <a:pt x="72" y="387"/>
                      <a:pt x="75" y="387"/>
                    </a:cubicBezTo>
                    <a:cubicBezTo>
                      <a:pt x="77" y="387"/>
                      <a:pt x="78" y="387"/>
                      <a:pt x="80" y="387"/>
                    </a:cubicBezTo>
                    <a:cubicBezTo>
                      <a:pt x="80" y="392"/>
                      <a:pt x="80" y="396"/>
                      <a:pt x="81" y="400"/>
                    </a:cubicBezTo>
                    <a:cubicBezTo>
                      <a:pt x="82" y="402"/>
                      <a:pt x="82" y="404"/>
                      <a:pt x="83" y="406"/>
                    </a:cubicBezTo>
                    <a:cubicBezTo>
                      <a:pt x="82" y="406"/>
                      <a:pt x="80" y="406"/>
                      <a:pt x="79" y="406"/>
                    </a:cubicBezTo>
                    <a:cubicBezTo>
                      <a:pt x="78" y="406"/>
                      <a:pt x="78" y="406"/>
                      <a:pt x="77" y="406"/>
                    </a:cubicBezTo>
                    <a:cubicBezTo>
                      <a:pt x="70" y="406"/>
                      <a:pt x="63" y="403"/>
                      <a:pt x="57" y="400"/>
                    </a:cubicBezTo>
                    <a:cubicBezTo>
                      <a:pt x="51" y="398"/>
                      <a:pt x="45" y="396"/>
                      <a:pt x="39" y="393"/>
                    </a:cubicBezTo>
                    <a:cubicBezTo>
                      <a:pt x="35" y="391"/>
                      <a:pt x="31" y="389"/>
                      <a:pt x="27" y="387"/>
                    </a:cubicBezTo>
                    <a:cubicBezTo>
                      <a:pt x="30" y="387"/>
                      <a:pt x="33" y="386"/>
                      <a:pt x="36" y="386"/>
                    </a:cubicBezTo>
                    <a:cubicBezTo>
                      <a:pt x="38" y="386"/>
                      <a:pt x="40" y="386"/>
                      <a:pt x="42" y="387"/>
                    </a:cubicBezTo>
                    <a:cubicBezTo>
                      <a:pt x="44" y="387"/>
                      <a:pt x="46" y="387"/>
                      <a:pt x="48" y="387"/>
                    </a:cubicBezTo>
                    <a:moveTo>
                      <a:pt x="277" y="396"/>
                    </a:moveTo>
                    <a:cubicBezTo>
                      <a:pt x="264" y="396"/>
                      <a:pt x="250" y="393"/>
                      <a:pt x="238" y="392"/>
                    </a:cubicBezTo>
                    <a:cubicBezTo>
                      <a:pt x="225" y="392"/>
                      <a:pt x="212" y="392"/>
                      <a:pt x="199" y="389"/>
                    </a:cubicBezTo>
                    <a:cubicBezTo>
                      <a:pt x="196" y="388"/>
                      <a:pt x="174" y="385"/>
                      <a:pt x="161" y="382"/>
                    </a:cubicBezTo>
                    <a:cubicBezTo>
                      <a:pt x="162" y="380"/>
                      <a:pt x="162" y="378"/>
                      <a:pt x="163" y="375"/>
                    </a:cubicBezTo>
                    <a:cubicBezTo>
                      <a:pt x="165" y="370"/>
                      <a:pt x="169" y="365"/>
                      <a:pt x="174" y="361"/>
                    </a:cubicBezTo>
                    <a:cubicBezTo>
                      <a:pt x="185" y="364"/>
                      <a:pt x="197" y="368"/>
                      <a:pt x="208" y="371"/>
                    </a:cubicBezTo>
                    <a:cubicBezTo>
                      <a:pt x="224" y="374"/>
                      <a:pt x="240" y="381"/>
                      <a:pt x="256" y="385"/>
                    </a:cubicBezTo>
                    <a:cubicBezTo>
                      <a:pt x="273" y="388"/>
                      <a:pt x="290" y="392"/>
                      <a:pt x="307" y="394"/>
                    </a:cubicBezTo>
                    <a:cubicBezTo>
                      <a:pt x="303" y="395"/>
                      <a:pt x="299" y="395"/>
                      <a:pt x="295" y="395"/>
                    </a:cubicBezTo>
                    <a:cubicBezTo>
                      <a:pt x="295" y="395"/>
                      <a:pt x="295" y="395"/>
                      <a:pt x="294" y="395"/>
                    </a:cubicBezTo>
                    <a:cubicBezTo>
                      <a:pt x="294" y="395"/>
                      <a:pt x="294" y="395"/>
                      <a:pt x="293" y="395"/>
                    </a:cubicBezTo>
                    <a:cubicBezTo>
                      <a:pt x="290" y="395"/>
                      <a:pt x="287" y="395"/>
                      <a:pt x="284" y="396"/>
                    </a:cubicBezTo>
                    <a:cubicBezTo>
                      <a:pt x="282" y="396"/>
                      <a:pt x="279" y="396"/>
                      <a:pt x="277" y="396"/>
                    </a:cubicBezTo>
                    <a:moveTo>
                      <a:pt x="83" y="373"/>
                    </a:moveTo>
                    <a:cubicBezTo>
                      <a:pt x="78" y="370"/>
                      <a:pt x="72" y="367"/>
                      <a:pt x="66" y="363"/>
                    </a:cubicBezTo>
                    <a:cubicBezTo>
                      <a:pt x="59" y="359"/>
                      <a:pt x="52" y="352"/>
                      <a:pt x="46" y="345"/>
                    </a:cubicBezTo>
                    <a:cubicBezTo>
                      <a:pt x="50" y="345"/>
                      <a:pt x="54" y="346"/>
                      <a:pt x="58" y="346"/>
                    </a:cubicBezTo>
                    <a:cubicBezTo>
                      <a:pt x="70" y="347"/>
                      <a:pt x="81" y="352"/>
                      <a:pt x="93" y="354"/>
                    </a:cubicBezTo>
                    <a:cubicBezTo>
                      <a:pt x="89" y="360"/>
                      <a:pt x="85" y="366"/>
                      <a:pt x="83" y="373"/>
                    </a:cubicBezTo>
                    <a:moveTo>
                      <a:pt x="310" y="387"/>
                    </a:moveTo>
                    <a:cubicBezTo>
                      <a:pt x="300" y="387"/>
                      <a:pt x="290" y="384"/>
                      <a:pt x="280" y="382"/>
                    </a:cubicBezTo>
                    <a:cubicBezTo>
                      <a:pt x="270" y="381"/>
                      <a:pt x="261" y="377"/>
                      <a:pt x="251" y="376"/>
                    </a:cubicBezTo>
                    <a:cubicBezTo>
                      <a:pt x="233" y="373"/>
                      <a:pt x="215" y="366"/>
                      <a:pt x="198" y="360"/>
                    </a:cubicBezTo>
                    <a:cubicBezTo>
                      <a:pt x="193" y="359"/>
                      <a:pt x="188" y="357"/>
                      <a:pt x="182" y="355"/>
                    </a:cubicBezTo>
                    <a:cubicBezTo>
                      <a:pt x="192" y="350"/>
                      <a:pt x="202" y="347"/>
                      <a:pt x="212" y="344"/>
                    </a:cubicBezTo>
                    <a:cubicBezTo>
                      <a:pt x="213" y="345"/>
                      <a:pt x="214" y="345"/>
                      <a:pt x="215" y="345"/>
                    </a:cubicBezTo>
                    <a:cubicBezTo>
                      <a:pt x="231" y="348"/>
                      <a:pt x="245" y="356"/>
                      <a:pt x="261" y="362"/>
                    </a:cubicBezTo>
                    <a:cubicBezTo>
                      <a:pt x="276" y="367"/>
                      <a:pt x="290" y="374"/>
                      <a:pt x="306" y="378"/>
                    </a:cubicBezTo>
                    <a:cubicBezTo>
                      <a:pt x="313" y="380"/>
                      <a:pt x="321" y="382"/>
                      <a:pt x="328" y="382"/>
                    </a:cubicBezTo>
                    <a:cubicBezTo>
                      <a:pt x="329" y="382"/>
                      <a:pt x="329" y="382"/>
                      <a:pt x="329" y="382"/>
                    </a:cubicBezTo>
                    <a:cubicBezTo>
                      <a:pt x="328" y="383"/>
                      <a:pt x="327" y="384"/>
                      <a:pt x="327" y="384"/>
                    </a:cubicBezTo>
                    <a:cubicBezTo>
                      <a:pt x="321" y="386"/>
                      <a:pt x="316" y="387"/>
                      <a:pt x="311" y="387"/>
                    </a:cubicBezTo>
                    <a:cubicBezTo>
                      <a:pt x="310" y="387"/>
                      <a:pt x="310" y="387"/>
                      <a:pt x="310" y="387"/>
                    </a:cubicBezTo>
                    <a:moveTo>
                      <a:pt x="21" y="380"/>
                    </a:moveTo>
                    <a:cubicBezTo>
                      <a:pt x="21" y="380"/>
                      <a:pt x="21" y="380"/>
                      <a:pt x="21" y="380"/>
                    </a:cubicBezTo>
                    <a:cubicBezTo>
                      <a:pt x="22" y="369"/>
                      <a:pt x="25" y="357"/>
                      <a:pt x="29" y="348"/>
                    </a:cubicBezTo>
                    <a:cubicBezTo>
                      <a:pt x="31" y="347"/>
                      <a:pt x="33" y="345"/>
                      <a:pt x="34" y="343"/>
                    </a:cubicBezTo>
                    <a:cubicBezTo>
                      <a:pt x="41" y="350"/>
                      <a:pt x="47" y="359"/>
                      <a:pt x="56" y="365"/>
                    </a:cubicBezTo>
                    <a:cubicBezTo>
                      <a:pt x="63" y="371"/>
                      <a:pt x="71" y="375"/>
                      <a:pt x="78" y="379"/>
                    </a:cubicBezTo>
                    <a:cubicBezTo>
                      <a:pt x="74" y="379"/>
                      <a:pt x="70" y="378"/>
                      <a:pt x="68" y="378"/>
                    </a:cubicBezTo>
                    <a:cubicBezTo>
                      <a:pt x="66" y="378"/>
                      <a:pt x="65" y="378"/>
                      <a:pt x="64" y="378"/>
                    </a:cubicBezTo>
                    <a:cubicBezTo>
                      <a:pt x="62" y="378"/>
                      <a:pt x="60" y="378"/>
                      <a:pt x="57" y="378"/>
                    </a:cubicBezTo>
                    <a:cubicBezTo>
                      <a:pt x="55" y="379"/>
                      <a:pt x="53" y="379"/>
                      <a:pt x="51" y="379"/>
                    </a:cubicBezTo>
                    <a:cubicBezTo>
                      <a:pt x="49" y="379"/>
                      <a:pt x="47" y="379"/>
                      <a:pt x="45" y="378"/>
                    </a:cubicBezTo>
                    <a:cubicBezTo>
                      <a:pt x="44" y="378"/>
                      <a:pt x="42" y="378"/>
                      <a:pt x="39" y="378"/>
                    </a:cubicBezTo>
                    <a:cubicBezTo>
                      <a:pt x="33" y="378"/>
                      <a:pt x="27" y="379"/>
                      <a:pt x="21" y="380"/>
                    </a:cubicBezTo>
                    <a:moveTo>
                      <a:pt x="242" y="340"/>
                    </a:moveTo>
                    <a:cubicBezTo>
                      <a:pt x="244" y="340"/>
                      <a:pt x="246" y="339"/>
                      <a:pt x="247" y="338"/>
                    </a:cubicBezTo>
                    <a:cubicBezTo>
                      <a:pt x="258" y="344"/>
                      <a:pt x="270" y="350"/>
                      <a:pt x="282" y="355"/>
                    </a:cubicBezTo>
                    <a:cubicBezTo>
                      <a:pt x="295" y="359"/>
                      <a:pt x="308" y="366"/>
                      <a:pt x="319" y="373"/>
                    </a:cubicBezTo>
                    <a:cubicBezTo>
                      <a:pt x="319" y="374"/>
                      <a:pt x="320" y="374"/>
                      <a:pt x="321" y="375"/>
                    </a:cubicBezTo>
                    <a:cubicBezTo>
                      <a:pt x="310" y="373"/>
                      <a:pt x="297" y="368"/>
                      <a:pt x="289" y="364"/>
                    </a:cubicBezTo>
                    <a:cubicBezTo>
                      <a:pt x="275" y="359"/>
                      <a:pt x="260" y="354"/>
                      <a:pt x="246" y="347"/>
                    </a:cubicBezTo>
                    <a:cubicBezTo>
                      <a:pt x="241" y="345"/>
                      <a:pt x="237" y="343"/>
                      <a:pt x="232" y="341"/>
                    </a:cubicBezTo>
                    <a:cubicBezTo>
                      <a:pt x="236" y="341"/>
                      <a:pt x="239" y="340"/>
                      <a:pt x="241" y="340"/>
                    </a:cubicBezTo>
                    <a:cubicBezTo>
                      <a:pt x="241" y="340"/>
                      <a:pt x="242" y="340"/>
                      <a:pt x="242" y="340"/>
                    </a:cubicBezTo>
                    <a:cubicBezTo>
                      <a:pt x="242" y="340"/>
                      <a:pt x="242" y="340"/>
                      <a:pt x="242" y="340"/>
                    </a:cubicBezTo>
                    <a:moveTo>
                      <a:pt x="99" y="346"/>
                    </a:moveTo>
                    <a:cubicBezTo>
                      <a:pt x="95" y="339"/>
                      <a:pt x="91" y="334"/>
                      <a:pt x="88" y="327"/>
                    </a:cubicBezTo>
                    <a:cubicBezTo>
                      <a:pt x="86" y="323"/>
                      <a:pt x="80" y="316"/>
                      <a:pt x="78" y="311"/>
                    </a:cubicBezTo>
                    <a:cubicBezTo>
                      <a:pt x="80" y="313"/>
                      <a:pt x="83" y="316"/>
                      <a:pt x="85" y="317"/>
                    </a:cubicBezTo>
                    <a:cubicBezTo>
                      <a:pt x="91" y="321"/>
                      <a:pt x="96" y="327"/>
                      <a:pt x="102" y="331"/>
                    </a:cubicBezTo>
                    <a:cubicBezTo>
                      <a:pt x="104" y="333"/>
                      <a:pt x="107" y="335"/>
                      <a:pt x="110" y="336"/>
                    </a:cubicBezTo>
                    <a:cubicBezTo>
                      <a:pt x="106" y="339"/>
                      <a:pt x="102" y="342"/>
                      <a:pt x="99" y="346"/>
                    </a:cubicBezTo>
                    <a:moveTo>
                      <a:pt x="142" y="319"/>
                    </a:moveTo>
                    <a:cubicBezTo>
                      <a:pt x="143" y="316"/>
                      <a:pt x="144" y="312"/>
                      <a:pt x="144" y="310"/>
                    </a:cubicBezTo>
                    <a:cubicBezTo>
                      <a:pt x="147" y="312"/>
                      <a:pt x="149" y="314"/>
                      <a:pt x="151" y="317"/>
                    </a:cubicBezTo>
                    <a:cubicBezTo>
                      <a:pt x="148" y="317"/>
                      <a:pt x="145" y="318"/>
                      <a:pt x="142" y="319"/>
                    </a:cubicBezTo>
                    <a:moveTo>
                      <a:pt x="160" y="316"/>
                    </a:moveTo>
                    <a:cubicBezTo>
                      <a:pt x="159" y="314"/>
                      <a:pt x="157" y="312"/>
                      <a:pt x="155" y="309"/>
                    </a:cubicBezTo>
                    <a:cubicBezTo>
                      <a:pt x="156" y="310"/>
                      <a:pt x="157" y="310"/>
                      <a:pt x="158" y="310"/>
                    </a:cubicBezTo>
                    <a:cubicBezTo>
                      <a:pt x="163" y="312"/>
                      <a:pt x="168" y="314"/>
                      <a:pt x="173" y="316"/>
                    </a:cubicBezTo>
                    <a:cubicBezTo>
                      <a:pt x="171" y="316"/>
                      <a:pt x="168" y="316"/>
                      <a:pt x="166" y="316"/>
                    </a:cubicBezTo>
                    <a:cubicBezTo>
                      <a:pt x="164" y="316"/>
                      <a:pt x="162" y="316"/>
                      <a:pt x="160" y="316"/>
                    </a:cubicBezTo>
                    <a:moveTo>
                      <a:pt x="66" y="310"/>
                    </a:moveTo>
                    <a:cubicBezTo>
                      <a:pt x="67" y="310"/>
                      <a:pt x="69" y="310"/>
                      <a:pt x="70" y="309"/>
                    </a:cubicBezTo>
                    <a:cubicBezTo>
                      <a:pt x="71" y="313"/>
                      <a:pt x="73" y="316"/>
                      <a:pt x="75" y="319"/>
                    </a:cubicBezTo>
                    <a:cubicBezTo>
                      <a:pt x="79" y="325"/>
                      <a:pt x="81" y="331"/>
                      <a:pt x="84" y="337"/>
                    </a:cubicBezTo>
                    <a:cubicBezTo>
                      <a:pt x="85" y="340"/>
                      <a:pt x="87" y="343"/>
                      <a:pt x="89" y="345"/>
                    </a:cubicBezTo>
                    <a:cubicBezTo>
                      <a:pt x="81" y="344"/>
                      <a:pt x="73" y="340"/>
                      <a:pt x="64" y="339"/>
                    </a:cubicBezTo>
                    <a:cubicBezTo>
                      <a:pt x="59" y="339"/>
                      <a:pt x="52" y="338"/>
                      <a:pt x="47" y="336"/>
                    </a:cubicBezTo>
                    <a:cubicBezTo>
                      <a:pt x="46" y="335"/>
                      <a:pt x="44" y="335"/>
                      <a:pt x="43" y="335"/>
                    </a:cubicBezTo>
                    <a:cubicBezTo>
                      <a:pt x="43" y="335"/>
                      <a:pt x="42" y="335"/>
                      <a:pt x="42" y="335"/>
                    </a:cubicBezTo>
                    <a:cubicBezTo>
                      <a:pt x="42" y="335"/>
                      <a:pt x="42" y="335"/>
                      <a:pt x="41" y="335"/>
                    </a:cubicBezTo>
                    <a:cubicBezTo>
                      <a:pt x="40" y="335"/>
                      <a:pt x="38" y="335"/>
                      <a:pt x="37" y="335"/>
                    </a:cubicBezTo>
                    <a:cubicBezTo>
                      <a:pt x="37" y="334"/>
                      <a:pt x="37" y="334"/>
                      <a:pt x="37" y="334"/>
                    </a:cubicBezTo>
                    <a:cubicBezTo>
                      <a:pt x="44" y="325"/>
                      <a:pt x="54" y="316"/>
                      <a:pt x="65" y="310"/>
                    </a:cubicBezTo>
                    <a:cubicBezTo>
                      <a:pt x="65" y="310"/>
                      <a:pt x="66" y="310"/>
                      <a:pt x="66" y="310"/>
                    </a:cubicBezTo>
                    <a:moveTo>
                      <a:pt x="119" y="330"/>
                    </a:moveTo>
                    <a:cubicBezTo>
                      <a:pt x="118" y="327"/>
                      <a:pt x="117" y="325"/>
                      <a:pt x="117" y="321"/>
                    </a:cubicBezTo>
                    <a:cubicBezTo>
                      <a:pt x="117" y="316"/>
                      <a:pt x="117" y="310"/>
                      <a:pt x="117" y="305"/>
                    </a:cubicBezTo>
                    <a:cubicBezTo>
                      <a:pt x="119" y="307"/>
                      <a:pt x="121" y="309"/>
                      <a:pt x="123" y="311"/>
                    </a:cubicBezTo>
                    <a:cubicBezTo>
                      <a:pt x="126" y="314"/>
                      <a:pt x="130" y="321"/>
                      <a:pt x="134" y="323"/>
                    </a:cubicBezTo>
                    <a:cubicBezTo>
                      <a:pt x="129" y="325"/>
                      <a:pt x="124" y="328"/>
                      <a:pt x="119" y="330"/>
                    </a:cubicBezTo>
                    <a:moveTo>
                      <a:pt x="136" y="313"/>
                    </a:moveTo>
                    <a:cubicBezTo>
                      <a:pt x="136" y="313"/>
                      <a:pt x="136" y="313"/>
                      <a:pt x="135" y="312"/>
                    </a:cubicBezTo>
                    <a:cubicBezTo>
                      <a:pt x="133" y="309"/>
                      <a:pt x="130" y="306"/>
                      <a:pt x="127" y="303"/>
                    </a:cubicBezTo>
                    <a:cubicBezTo>
                      <a:pt x="129" y="303"/>
                      <a:pt x="132" y="304"/>
                      <a:pt x="134" y="305"/>
                    </a:cubicBezTo>
                    <a:cubicBezTo>
                      <a:pt x="135" y="306"/>
                      <a:pt x="136" y="306"/>
                      <a:pt x="137" y="306"/>
                    </a:cubicBezTo>
                    <a:cubicBezTo>
                      <a:pt x="137" y="307"/>
                      <a:pt x="137" y="307"/>
                      <a:pt x="137" y="307"/>
                    </a:cubicBezTo>
                    <a:cubicBezTo>
                      <a:pt x="136" y="309"/>
                      <a:pt x="137" y="313"/>
                      <a:pt x="136" y="313"/>
                    </a:cubicBezTo>
                    <a:moveTo>
                      <a:pt x="110" y="327"/>
                    </a:moveTo>
                    <a:cubicBezTo>
                      <a:pt x="109" y="326"/>
                      <a:pt x="108" y="326"/>
                      <a:pt x="107" y="325"/>
                    </a:cubicBezTo>
                    <a:cubicBezTo>
                      <a:pt x="98" y="320"/>
                      <a:pt x="91" y="313"/>
                      <a:pt x="84" y="306"/>
                    </a:cubicBezTo>
                    <a:cubicBezTo>
                      <a:pt x="82" y="305"/>
                      <a:pt x="81" y="304"/>
                      <a:pt x="80" y="303"/>
                    </a:cubicBezTo>
                    <a:cubicBezTo>
                      <a:pt x="87" y="301"/>
                      <a:pt x="96" y="300"/>
                      <a:pt x="104" y="300"/>
                    </a:cubicBezTo>
                    <a:cubicBezTo>
                      <a:pt x="106" y="300"/>
                      <a:pt x="108" y="300"/>
                      <a:pt x="110" y="300"/>
                    </a:cubicBezTo>
                    <a:cubicBezTo>
                      <a:pt x="109" y="308"/>
                      <a:pt x="110" y="316"/>
                      <a:pt x="110" y="324"/>
                    </a:cubicBezTo>
                    <a:cubicBezTo>
                      <a:pt x="110" y="325"/>
                      <a:pt x="109" y="326"/>
                      <a:pt x="110" y="327"/>
                    </a:cubicBezTo>
                    <a:moveTo>
                      <a:pt x="132" y="296"/>
                    </a:moveTo>
                    <a:cubicBezTo>
                      <a:pt x="130" y="295"/>
                      <a:pt x="128" y="295"/>
                      <a:pt x="125" y="294"/>
                    </a:cubicBezTo>
                    <a:cubicBezTo>
                      <a:pt x="126" y="293"/>
                      <a:pt x="126" y="293"/>
                      <a:pt x="126" y="292"/>
                    </a:cubicBezTo>
                    <a:cubicBezTo>
                      <a:pt x="128" y="293"/>
                      <a:pt x="130" y="295"/>
                      <a:pt x="132" y="296"/>
                    </a:cubicBezTo>
                    <a:moveTo>
                      <a:pt x="168" y="303"/>
                    </a:moveTo>
                    <a:cubicBezTo>
                      <a:pt x="163" y="300"/>
                      <a:pt x="157" y="300"/>
                      <a:pt x="152" y="299"/>
                    </a:cubicBezTo>
                    <a:cubicBezTo>
                      <a:pt x="144" y="296"/>
                      <a:pt x="136" y="290"/>
                      <a:pt x="128" y="285"/>
                    </a:cubicBezTo>
                    <a:cubicBezTo>
                      <a:pt x="135" y="284"/>
                      <a:pt x="144" y="282"/>
                      <a:pt x="148" y="282"/>
                    </a:cubicBezTo>
                    <a:cubicBezTo>
                      <a:pt x="154" y="289"/>
                      <a:pt x="161" y="296"/>
                      <a:pt x="168" y="303"/>
                    </a:cubicBezTo>
                    <a:moveTo>
                      <a:pt x="129" y="277"/>
                    </a:moveTo>
                    <a:cubicBezTo>
                      <a:pt x="126" y="277"/>
                      <a:pt x="125" y="276"/>
                      <a:pt x="126" y="273"/>
                    </a:cubicBezTo>
                    <a:cubicBezTo>
                      <a:pt x="128" y="270"/>
                      <a:pt x="131" y="265"/>
                      <a:pt x="132" y="261"/>
                    </a:cubicBezTo>
                    <a:cubicBezTo>
                      <a:pt x="135" y="266"/>
                      <a:pt x="139" y="270"/>
                      <a:pt x="142" y="275"/>
                    </a:cubicBezTo>
                    <a:cubicBezTo>
                      <a:pt x="141" y="275"/>
                      <a:pt x="139" y="275"/>
                      <a:pt x="137" y="276"/>
                    </a:cubicBezTo>
                    <a:cubicBezTo>
                      <a:pt x="135" y="276"/>
                      <a:pt x="132" y="277"/>
                      <a:pt x="129" y="277"/>
                    </a:cubicBezTo>
                    <a:moveTo>
                      <a:pt x="348" y="256"/>
                    </a:moveTo>
                    <a:cubicBezTo>
                      <a:pt x="349" y="256"/>
                      <a:pt x="350" y="256"/>
                      <a:pt x="350" y="256"/>
                    </a:cubicBezTo>
                    <a:cubicBezTo>
                      <a:pt x="354" y="265"/>
                      <a:pt x="357" y="274"/>
                      <a:pt x="358" y="284"/>
                    </a:cubicBezTo>
                    <a:cubicBezTo>
                      <a:pt x="357" y="282"/>
                      <a:pt x="356" y="280"/>
                      <a:pt x="355" y="277"/>
                    </a:cubicBezTo>
                    <a:cubicBezTo>
                      <a:pt x="353" y="270"/>
                      <a:pt x="350" y="263"/>
                      <a:pt x="347" y="256"/>
                    </a:cubicBezTo>
                    <a:cubicBezTo>
                      <a:pt x="348" y="256"/>
                      <a:pt x="348" y="256"/>
                      <a:pt x="348" y="256"/>
                    </a:cubicBezTo>
                    <a:moveTo>
                      <a:pt x="100" y="261"/>
                    </a:moveTo>
                    <a:cubicBezTo>
                      <a:pt x="104" y="261"/>
                      <a:pt x="107" y="260"/>
                      <a:pt x="111" y="259"/>
                    </a:cubicBezTo>
                    <a:cubicBezTo>
                      <a:pt x="114" y="258"/>
                      <a:pt x="125" y="259"/>
                      <a:pt x="126" y="255"/>
                    </a:cubicBezTo>
                    <a:cubicBezTo>
                      <a:pt x="125" y="261"/>
                      <a:pt x="121" y="266"/>
                      <a:pt x="119" y="271"/>
                    </a:cubicBezTo>
                    <a:cubicBezTo>
                      <a:pt x="118" y="273"/>
                      <a:pt x="118" y="274"/>
                      <a:pt x="117" y="275"/>
                    </a:cubicBezTo>
                    <a:cubicBezTo>
                      <a:pt x="116" y="274"/>
                      <a:pt x="115" y="273"/>
                      <a:pt x="114" y="273"/>
                    </a:cubicBezTo>
                    <a:cubicBezTo>
                      <a:pt x="113" y="273"/>
                      <a:pt x="113" y="273"/>
                      <a:pt x="113" y="273"/>
                    </a:cubicBezTo>
                    <a:cubicBezTo>
                      <a:pt x="108" y="269"/>
                      <a:pt x="104" y="265"/>
                      <a:pt x="99" y="261"/>
                    </a:cubicBezTo>
                    <a:cubicBezTo>
                      <a:pt x="99" y="261"/>
                      <a:pt x="100" y="261"/>
                      <a:pt x="100" y="261"/>
                    </a:cubicBezTo>
                    <a:moveTo>
                      <a:pt x="102" y="254"/>
                    </a:moveTo>
                    <a:cubicBezTo>
                      <a:pt x="106" y="246"/>
                      <a:pt x="111" y="239"/>
                      <a:pt x="115" y="232"/>
                    </a:cubicBezTo>
                    <a:cubicBezTo>
                      <a:pt x="117" y="236"/>
                      <a:pt x="119" y="240"/>
                      <a:pt x="121" y="243"/>
                    </a:cubicBezTo>
                    <a:cubicBezTo>
                      <a:pt x="122" y="245"/>
                      <a:pt x="123" y="247"/>
                      <a:pt x="124" y="249"/>
                    </a:cubicBezTo>
                    <a:cubicBezTo>
                      <a:pt x="124" y="249"/>
                      <a:pt x="123" y="249"/>
                      <a:pt x="122" y="249"/>
                    </a:cubicBezTo>
                    <a:cubicBezTo>
                      <a:pt x="118" y="250"/>
                      <a:pt x="114" y="251"/>
                      <a:pt x="110" y="251"/>
                    </a:cubicBezTo>
                    <a:cubicBezTo>
                      <a:pt x="107" y="252"/>
                      <a:pt x="105" y="253"/>
                      <a:pt x="102" y="254"/>
                    </a:cubicBezTo>
                    <a:moveTo>
                      <a:pt x="93" y="255"/>
                    </a:moveTo>
                    <a:cubicBezTo>
                      <a:pt x="92" y="255"/>
                      <a:pt x="91" y="254"/>
                      <a:pt x="91" y="254"/>
                    </a:cubicBezTo>
                    <a:cubicBezTo>
                      <a:pt x="80" y="243"/>
                      <a:pt x="70" y="233"/>
                      <a:pt x="60" y="222"/>
                    </a:cubicBezTo>
                    <a:cubicBezTo>
                      <a:pt x="59" y="220"/>
                      <a:pt x="57" y="218"/>
                      <a:pt x="56" y="216"/>
                    </a:cubicBezTo>
                    <a:cubicBezTo>
                      <a:pt x="63" y="219"/>
                      <a:pt x="72" y="221"/>
                      <a:pt x="78" y="222"/>
                    </a:cubicBezTo>
                    <a:cubicBezTo>
                      <a:pt x="86" y="224"/>
                      <a:pt x="93" y="225"/>
                      <a:pt x="101" y="226"/>
                    </a:cubicBezTo>
                    <a:cubicBezTo>
                      <a:pt x="101" y="226"/>
                      <a:pt x="102" y="226"/>
                      <a:pt x="102" y="226"/>
                    </a:cubicBezTo>
                    <a:cubicBezTo>
                      <a:pt x="105" y="226"/>
                      <a:pt x="108" y="225"/>
                      <a:pt x="111" y="224"/>
                    </a:cubicBezTo>
                    <a:cubicBezTo>
                      <a:pt x="106" y="235"/>
                      <a:pt x="98" y="245"/>
                      <a:pt x="93" y="255"/>
                    </a:cubicBezTo>
                    <a:cubicBezTo>
                      <a:pt x="93" y="255"/>
                      <a:pt x="93" y="255"/>
                      <a:pt x="93" y="255"/>
                    </a:cubicBezTo>
                    <a:moveTo>
                      <a:pt x="338" y="372"/>
                    </a:moveTo>
                    <a:cubicBezTo>
                      <a:pt x="331" y="372"/>
                      <a:pt x="321" y="365"/>
                      <a:pt x="315" y="362"/>
                    </a:cubicBezTo>
                    <a:cubicBezTo>
                      <a:pt x="304" y="358"/>
                      <a:pt x="295" y="351"/>
                      <a:pt x="285" y="347"/>
                    </a:cubicBezTo>
                    <a:cubicBezTo>
                      <a:pt x="274" y="343"/>
                      <a:pt x="264" y="337"/>
                      <a:pt x="253" y="332"/>
                    </a:cubicBezTo>
                    <a:cubicBezTo>
                      <a:pt x="248" y="330"/>
                      <a:pt x="244" y="326"/>
                      <a:pt x="239" y="324"/>
                    </a:cubicBezTo>
                    <a:cubicBezTo>
                      <a:pt x="229" y="315"/>
                      <a:pt x="209" y="301"/>
                      <a:pt x="194" y="286"/>
                    </a:cubicBezTo>
                    <a:cubicBezTo>
                      <a:pt x="170" y="261"/>
                      <a:pt x="152" y="234"/>
                      <a:pt x="151" y="207"/>
                    </a:cubicBezTo>
                    <a:cubicBezTo>
                      <a:pt x="152" y="208"/>
                      <a:pt x="153" y="210"/>
                      <a:pt x="154" y="212"/>
                    </a:cubicBezTo>
                    <a:cubicBezTo>
                      <a:pt x="160" y="221"/>
                      <a:pt x="167" y="231"/>
                      <a:pt x="175" y="239"/>
                    </a:cubicBezTo>
                    <a:cubicBezTo>
                      <a:pt x="191" y="257"/>
                      <a:pt x="208" y="272"/>
                      <a:pt x="225" y="289"/>
                    </a:cubicBezTo>
                    <a:cubicBezTo>
                      <a:pt x="234" y="298"/>
                      <a:pt x="245" y="305"/>
                      <a:pt x="255" y="312"/>
                    </a:cubicBezTo>
                    <a:cubicBezTo>
                      <a:pt x="265" y="319"/>
                      <a:pt x="274" y="326"/>
                      <a:pt x="284" y="332"/>
                    </a:cubicBezTo>
                    <a:cubicBezTo>
                      <a:pt x="293" y="337"/>
                      <a:pt x="301" y="344"/>
                      <a:pt x="310" y="348"/>
                    </a:cubicBezTo>
                    <a:cubicBezTo>
                      <a:pt x="322" y="353"/>
                      <a:pt x="331" y="363"/>
                      <a:pt x="344" y="366"/>
                    </a:cubicBezTo>
                    <a:cubicBezTo>
                      <a:pt x="344" y="367"/>
                      <a:pt x="343" y="368"/>
                      <a:pt x="343" y="369"/>
                    </a:cubicBezTo>
                    <a:cubicBezTo>
                      <a:pt x="343" y="370"/>
                      <a:pt x="343" y="370"/>
                      <a:pt x="343" y="371"/>
                    </a:cubicBezTo>
                    <a:cubicBezTo>
                      <a:pt x="342" y="371"/>
                      <a:pt x="342" y="371"/>
                      <a:pt x="342" y="371"/>
                    </a:cubicBezTo>
                    <a:cubicBezTo>
                      <a:pt x="341" y="372"/>
                      <a:pt x="340" y="372"/>
                      <a:pt x="338" y="372"/>
                    </a:cubicBezTo>
                    <a:moveTo>
                      <a:pt x="409" y="339"/>
                    </a:moveTo>
                    <a:cubicBezTo>
                      <a:pt x="419" y="329"/>
                      <a:pt x="429" y="318"/>
                      <a:pt x="436" y="305"/>
                    </a:cubicBezTo>
                    <a:cubicBezTo>
                      <a:pt x="440" y="298"/>
                      <a:pt x="441" y="289"/>
                      <a:pt x="443" y="282"/>
                    </a:cubicBezTo>
                    <a:cubicBezTo>
                      <a:pt x="445" y="273"/>
                      <a:pt x="448" y="264"/>
                      <a:pt x="449" y="255"/>
                    </a:cubicBezTo>
                    <a:cubicBezTo>
                      <a:pt x="452" y="236"/>
                      <a:pt x="452" y="216"/>
                      <a:pt x="456" y="197"/>
                    </a:cubicBezTo>
                    <a:cubicBezTo>
                      <a:pt x="459" y="204"/>
                      <a:pt x="461" y="211"/>
                      <a:pt x="463" y="219"/>
                    </a:cubicBezTo>
                    <a:cubicBezTo>
                      <a:pt x="463" y="219"/>
                      <a:pt x="463" y="219"/>
                      <a:pt x="463" y="219"/>
                    </a:cubicBezTo>
                    <a:cubicBezTo>
                      <a:pt x="464" y="221"/>
                      <a:pt x="464" y="222"/>
                      <a:pt x="464" y="224"/>
                    </a:cubicBezTo>
                    <a:cubicBezTo>
                      <a:pt x="464" y="228"/>
                      <a:pt x="463" y="233"/>
                      <a:pt x="463" y="236"/>
                    </a:cubicBezTo>
                    <a:cubicBezTo>
                      <a:pt x="463" y="243"/>
                      <a:pt x="461" y="251"/>
                      <a:pt x="460" y="258"/>
                    </a:cubicBezTo>
                    <a:cubicBezTo>
                      <a:pt x="459" y="264"/>
                      <a:pt x="456" y="271"/>
                      <a:pt x="454" y="277"/>
                    </a:cubicBezTo>
                    <a:cubicBezTo>
                      <a:pt x="451" y="283"/>
                      <a:pt x="450" y="290"/>
                      <a:pt x="447" y="296"/>
                    </a:cubicBezTo>
                    <a:cubicBezTo>
                      <a:pt x="442" y="309"/>
                      <a:pt x="432" y="318"/>
                      <a:pt x="423" y="328"/>
                    </a:cubicBezTo>
                    <a:cubicBezTo>
                      <a:pt x="419" y="333"/>
                      <a:pt x="414" y="336"/>
                      <a:pt x="409" y="339"/>
                    </a:cubicBezTo>
                    <a:moveTo>
                      <a:pt x="104" y="218"/>
                    </a:moveTo>
                    <a:cubicBezTo>
                      <a:pt x="99" y="218"/>
                      <a:pt x="94" y="217"/>
                      <a:pt x="90" y="216"/>
                    </a:cubicBezTo>
                    <a:cubicBezTo>
                      <a:pt x="83" y="215"/>
                      <a:pt x="76" y="213"/>
                      <a:pt x="68" y="211"/>
                    </a:cubicBezTo>
                    <a:cubicBezTo>
                      <a:pt x="67" y="210"/>
                      <a:pt x="64" y="210"/>
                      <a:pt x="62" y="209"/>
                    </a:cubicBezTo>
                    <a:cubicBezTo>
                      <a:pt x="69" y="206"/>
                      <a:pt x="78" y="204"/>
                      <a:pt x="84" y="202"/>
                    </a:cubicBezTo>
                    <a:cubicBezTo>
                      <a:pt x="91" y="200"/>
                      <a:pt x="98" y="198"/>
                      <a:pt x="104" y="195"/>
                    </a:cubicBezTo>
                    <a:cubicBezTo>
                      <a:pt x="105" y="198"/>
                      <a:pt x="105" y="202"/>
                      <a:pt x="106" y="204"/>
                    </a:cubicBezTo>
                    <a:cubicBezTo>
                      <a:pt x="107" y="209"/>
                      <a:pt x="108" y="213"/>
                      <a:pt x="109" y="218"/>
                    </a:cubicBezTo>
                    <a:cubicBezTo>
                      <a:pt x="108" y="218"/>
                      <a:pt x="106" y="218"/>
                      <a:pt x="104" y="218"/>
                    </a:cubicBezTo>
                    <a:moveTo>
                      <a:pt x="377" y="328"/>
                    </a:moveTo>
                    <a:cubicBezTo>
                      <a:pt x="375" y="314"/>
                      <a:pt x="370" y="301"/>
                      <a:pt x="366" y="289"/>
                    </a:cubicBezTo>
                    <a:cubicBezTo>
                      <a:pt x="363" y="280"/>
                      <a:pt x="363" y="270"/>
                      <a:pt x="360" y="261"/>
                    </a:cubicBezTo>
                    <a:cubicBezTo>
                      <a:pt x="358" y="256"/>
                      <a:pt x="357" y="251"/>
                      <a:pt x="355" y="246"/>
                    </a:cubicBezTo>
                    <a:cubicBezTo>
                      <a:pt x="354" y="243"/>
                      <a:pt x="352" y="239"/>
                      <a:pt x="351" y="236"/>
                    </a:cubicBezTo>
                    <a:cubicBezTo>
                      <a:pt x="349" y="229"/>
                      <a:pt x="348" y="218"/>
                      <a:pt x="346" y="201"/>
                    </a:cubicBezTo>
                    <a:cubicBezTo>
                      <a:pt x="346" y="198"/>
                      <a:pt x="347" y="191"/>
                      <a:pt x="349" y="184"/>
                    </a:cubicBezTo>
                    <a:cubicBezTo>
                      <a:pt x="350" y="190"/>
                      <a:pt x="352" y="197"/>
                      <a:pt x="352" y="203"/>
                    </a:cubicBezTo>
                    <a:cubicBezTo>
                      <a:pt x="354" y="217"/>
                      <a:pt x="359" y="230"/>
                      <a:pt x="363" y="244"/>
                    </a:cubicBezTo>
                    <a:cubicBezTo>
                      <a:pt x="367" y="259"/>
                      <a:pt x="371" y="275"/>
                      <a:pt x="374" y="291"/>
                    </a:cubicBezTo>
                    <a:cubicBezTo>
                      <a:pt x="376" y="299"/>
                      <a:pt x="377" y="309"/>
                      <a:pt x="377" y="318"/>
                    </a:cubicBezTo>
                    <a:cubicBezTo>
                      <a:pt x="377" y="321"/>
                      <a:pt x="377" y="324"/>
                      <a:pt x="377" y="328"/>
                    </a:cubicBezTo>
                    <a:moveTo>
                      <a:pt x="345" y="359"/>
                    </a:moveTo>
                    <a:cubicBezTo>
                      <a:pt x="335" y="356"/>
                      <a:pt x="326" y="348"/>
                      <a:pt x="317" y="342"/>
                    </a:cubicBezTo>
                    <a:cubicBezTo>
                      <a:pt x="308" y="337"/>
                      <a:pt x="299" y="332"/>
                      <a:pt x="291" y="327"/>
                    </a:cubicBezTo>
                    <a:cubicBezTo>
                      <a:pt x="280" y="320"/>
                      <a:pt x="270" y="312"/>
                      <a:pt x="259" y="305"/>
                    </a:cubicBezTo>
                    <a:cubicBezTo>
                      <a:pt x="249" y="298"/>
                      <a:pt x="237" y="290"/>
                      <a:pt x="229" y="281"/>
                    </a:cubicBezTo>
                    <a:cubicBezTo>
                      <a:pt x="214" y="265"/>
                      <a:pt x="197" y="253"/>
                      <a:pt x="182" y="236"/>
                    </a:cubicBezTo>
                    <a:cubicBezTo>
                      <a:pt x="175" y="227"/>
                      <a:pt x="167" y="218"/>
                      <a:pt x="160" y="208"/>
                    </a:cubicBezTo>
                    <a:cubicBezTo>
                      <a:pt x="157" y="203"/>
                      <a:pt x="154" y="199"/>
                      <a:pt x="151" y="194"/>
                    </a:cubicBezTo>
                    <a:cubicBezTo>
                      <a:pt x="152" y="185"/>
                      <a:pt x="156" y="177"/>
                      <a:pt x="161" y="168"/>
                    </a:cubicBezTo>
                    <a:cubicBezTo>
                      <a:pt x="171" y="182"/>
                      <a:pt x="183" y="194"/>
                      <a:pt x="194" y="208"/>
                    </a:cubicBezTo>
                    <a:cubicBezTo>
                      <a:pt x="208" y="226"/>
                      <a:pt x="223" y="242"/>
                      <a:pt x="238" y="258"/>
                    </a:cubicBezTo>
                    <a:cubicBezTo>
                      <a:pt x="259" y="280"/>
                      <a:pt x="280" y="298"/>
                      <a:pt x="302" y="318"/>
                    </a:cubicBezTo>
                    <a:cubicBezTo>
                      <a:pt x="316" y="331"/>
                      <a:pt x="331" y="344"/>
                      <a:pt x="348" y="353"/>
                    </a:cubicBezTo>
                    <a:cubicBezTo>
                      <a:pt x="346" y="355"/>
                      <a:pt x="346" y="356"/>
                      <a:pt x="345" y="359"/>
                    </a:cubicBezTo>
                    <a:moveTo>
                      <a:pt x="414" y="323"/>
                    </a:moveTo>
                    <a:cubicBezTo>
                      <a:pt x="416" y="321"/>
                      <a:pt x="417" y="318"/>
                      <a:pt x="418" y="316"/>
                    </a:cubicBezTo>
                    <a:cubicBezTo>
                      <a:pt x="425" y="296"/>
                      <a:pt x="431" y="278"/>
                      <a:pt x="432" y="257"/>
                    </a:cubicBezTo>
                    <a:cubicBezTo>
                      <a:pt x="434" y="238"/>
                      <a:pt x="436" y="219"/>
                      <a:pt x="437" y="199"/>
                    </a:cubicBezTo>
                    <a:cubicBezTo>
                      <a:pt x="437" y="191"/>
                      <a:pt x="437" y="182"/>
                      <a:pt x="437" y="174"/>
                    </a:cubicBezTo>
                    <a:cubicBezTo>
                      <a:pt x="437" y="171"/>
                      <a:pt x="438" y="168"/>
                      <a:pt x="438" y="166"/>
                    </a:cubicBezTo>
                    <a:cubicBezTo>
                      <a:pt x="442" y="171"/>
                      <a:pt x="446" y="177"/>
                      <a:pt x="450" y="183"/>
                    </a:cubicBezTo>
                    <a:cubicBezTo>
                      <a:pt x="450" y="185"/>
                      <a:pt x="449" y="186"/>
                      <a:pt x="449" y="188"/>
                    </a:cubicBezTo>
                    <a:cubicBezTo>
                      <a:pt x="450" y="194"/>
                      <a:pt x="448" y="202"/>
                      <a:pt x="447" y="209"/>
                    </a:cubicBezTo>
                    <a:cubicBezTo>
                      <a:pt x="446" y="223"/>
                      <a:pt x="444" y="238"/>
                      <a:pt x="442" y="253"/>
                    </a:cubicBezTo>
                    <a:cubicBezTo>
                      <a:pt x="440" y="268"/>
                      <a:pt x="436" y="285"/>
                      <a:pt x="431" y="299"/>
                    </a:cubicBezTo>
                    <a:cubicBezTo>
                      <a:pt x="428" y="307"/>
                      <a:pt x="421" y="316"/>
                      <a:pt x="414" y="323"/>
                    </a:cubicBezTo>
                    <a:moveTo>
                      <a:pt x="103" y="183"/>
                    </a:moveTo>
                    <a:cubicBezTo>
                      <a:pt x="87" y="181"/>
                      <a:pt x="73" y="173"/>
                      <a:pt x="60" y="162"/>
                    </a:cubicBezTo>
                    <a:cubicBezTo>
                      <a:pt x="65" y="163"/>
                      <a:pt x="70" y="163"/>
                      <a:pt x="75" y="164"/>
                    </a:cubicBezTo>
                    <a:cubicBezTo>
                      <a:pt x="80" y="164"/>
                      <a:pt x="84" y="164"/>
                      <a:pt x="89" y="164"/>
                    </a:cubicBezTo>
                    <a:cubicBezTo>
                      <a:pt x="91" y="164"/>
                      <a:pt x="92" y="164"/>
                      <a:pt x="94" y="164"/>
                    </a:cubicBezTo>
                    <a:cubicBezTo>
                      <a:pt x="94" y="164"/>
                      <a:pt x="95" y="164"/>
                      <a:pt x="95" y="164"/>
                    </a:cubicBezTo>
                    <a:cubicBezTo>
                      <a:pt x="98" y="164"/>
                      <a:pt x="102" y="164"/>
                      <a:pt x="105" y="165"/>
                    </a:cubicBezTo>
                    <a:cubicBezTo>
                      <a:pt x="104" y="165"/>
                      <a:pt x="104" y="166"/>
                      <a:pt x="104" y="167"/>
                    </a:cubicBezTo>
                    <a:cubicBezTo>
                      <a:pt x="103" y="172"/>
                      <a:pt x="103" y="177"/>
                      <a:pt x="103" y="183"/>
                    </a:cubicBezTo>
                    <a:moveTo>
                      <a:pt x="331" y="172"/>
                    </a:moveTo>
                    <a:cubicBezTo>
                      <a:pt x="330" y="169"/>
                      <a:pt x="329" y="165"/>
                      <a:pt x="327" y="162"/>
                    </a:cubicBezTo>
                    <a:cubicBezTo>
                      <a:pt x="329" y="164"/>
                      <a:pt x="330" y="165"/>
                      <a:pt x="331" y="166"/>
                    </a:cubicBezTo>
                    <a:cubicBezTo>
                      <a:pt x="331" y="168"/>
                      <a:pt x="331" y="170"/>
                      <a:pt x="331" y="172"/>
                    </a:cubicBezTo>
                    <a:moveTo>
                      <a:pt x="52" y="207"/>
                    </a:moveTo>
                    <a:cubicBezTo>
                      <a:pt x="48" y="197"/>
                      <a:pt x="45" y="185"/>
                      <a:pt x="45" y="177"/>
                    </a:cubicBezTo>
                    <a:cubicBezTo>
                      <a:pt x="44" y="171"/>
                      <a:pt x="44" y="165"/>
                      <a:pt x="45" y="158"/>
                    </a:cubicBezTo>
                    <a:cubicBezTo>
                      <a:pt x="45" y="160"/>
                      <a:pt x="46" y="160"/>
                      <a:pt x="47" y="161"/>
                    </a:cubicBezTo>
                    <a:cubicBezTo>
                      <a:pt x="62" y="175"/>
                      <a:pt x="78" y="186"/>
                      <a:pt x="97" y="190"/>
                    </a:cubicBezTo>
                    <a:cubicBezTo>
                      <a:pt x="91" y="192"/>
                      <a:pt x="84" y="194"/>
                      <a:pt x="78" y="196"/>
                    </a:cubicBezTo>
                    <a:cubicBezTo>
                      <a:pt x="70" y="199"/>
                      <a:pt x="58" y="201"/>
                      <a:pt x="52" y="207"/>
                    </a:cubicBezTo>
                    <a:moveTo>
                      <a:pt x="384" y="317"/>
                    </a:moveTo>
                    <a:cubicBezTo>
                      <a:pt x="385" y="311"/>
                      <a:pt x="384" y="306"/>
                      <a:pt x="383" y="302"/>
                    </a:cubicBezTo>
                    <a:cubicBezTo>
                      <a:pt x="379" y="286"/>
                      <a:pt x="376" y="270"/>
                      <a:pt x="373" y="254"/>
                    </a:cubicBezTo>
                    <a:cubicBezTo>
                      <a:pt x="370" y="238"/>
                      <a:pt x="364" y="224"/>
                      <a:pt x="361" y="208"/>
                    </a:cubicBezTo>
                    <a:cubicBezTo>
                      <a:pt x="359" y="200"/>
                      <a:pt x="358" y="192"/>
                      <a:pt x="357" y="184"/>
                    </a:cubicBezTo>
                    <a:cubicBezTo>
                      <a:pt x="356" y="178"/>
                      <a:pt x="357" y="173"/>
                      <a:pt x="358" y="167"/>
                    </a:cubicBezTo>
                    <a:cubicBezTo>
                      <a:pt x="361" y="163"/>
                      <a:pt x="364" y="159"/>
                      <a:pt x="368" y="155"/>
                    </a:cubicBezTo>
                    <a:cubicBezTo>
                      <a:pt x="366" y="164"/>
                      <a:pt x="366" y="172"/>
                      <a:pt x="367" y="181"/>
                    </a:cubicBezTo>
                    <a:cubicBezTo>
                      <a:pt x="370" y="198"/>
                      <a:pt x="372" y="215"/>
                      <a:pt x="376" y="233"/>
                    </a:cubicBezTo>
                    <a:cubicBezTo>
                      <a:pt x="379" y="249"/>
                      <a:pt x="379" y="266"/>
                      <a:pt x="382" y="282"/>
                    </a:cubicBezTo>
                    <a:cubicBezTo>
                      <a:pt x="384" y="292"/>
                      <a:pt x="385" y="305"/>
                      <a:pt x="384" y="317"/>
                    </a:cubicBezTo>
                    <a:moveTo>
                      <a:pt x="418" y="151"/>
                    </a:moveTo>
                    <a:cubicBezTo>
                      <a:pt x="418" y="150"/>
                      <a:pt x="418" y="150"/>
                      <a:pt x="418" y="150"/>
                    </a:cubicBezTo>
                    <a:cubicBezTo>
                      <a:pt x="423" y="152"/>
                      <a:pt x="427" y="155"/>
                      <a:pt x="431" y="159"/>
                    </a:cubicBezTo>
                    <a:cubicBezTo>
                      <a:pt x="431" y="168"/>
                      <a:pt x="429" y="177"/>
                      <a:pt x="430" y="186"/>
                    </a:cubicBezTo>
                    <a:cubicBezTo>
                      <a:pt x="431" y="195"/>
                      <a:pt x="430" y="205"/>
                      <a:pt x="429" y="214"/>
                    </a:cubicBezTo>
                    <a:cubicBezTo>
                      <a:pt x="428" y="223"/>
                      <a:pt x="429" y="232"/>
                      <a:pt x="426" y="240"/>
                    </a:cubicBezTo>
                    <a:cubicBezTo>
                      <a:pt x="424" y="248"/>
                      <a:pt x="425" y="257"/>
                      <a:pt x="424" y="265"/>
                    </a:cubicBezTo>
                    <a:cubicBezTo>
                      <a:pt x="423" y="277"/>
                      <a:pt x="420" y="287"/>
                      <a:pt x="416" y="297"/>
                    </a:cubicBezTo>
                    <a:cubicBezTo>
                      <a:pt x="412" y="308"/>
                      <a:pt x="409" y="319"/>
                      <a:pt x="403" y="328"/>
                    </a:cubicBezTo>
                    <a:cubicBezTo>
                      <a:pt x="405" y="322"/>
                      <a:pt x="408" y="315"/>
                      <a:pt x="410" y="309"/>
                    </a:cubicBezTo>
                    <a:cubicBezTo>
                      <a:pt x="415" y="298"/>
                      <a:pt x="413" y="282"/>
                      <a:pt x="414" y="269"/>
                    </a:cubicBezTo>
                    <a:cubicBezTo>
                      <a:pt x="415" y="248"/>
                      <a:pt x="411" y="224"/>
                      <a:pt x="417" y="204"/>
                    </a:cubicBezTo>
                    <a:cubicBezTo>
                      <a:pt x="419" y="196"/>
                      <a:pt x="419" y="186"/>
                      <a:pt x="419" y="178"/>
                    </a:cubicBezTo>
                    <a:cubicBezTo>
                      <a:pt x="420" y="173"/>
                      <a:pt x="420" y="169"/>
                      <a:pt x="420" y="164"/>
                    </a:cubicBezTo>
                    <a:cubicBezTo>
                      <a:pt x="420" y="163"/>
                      <a:pt x="419" y="151"/>
                      <a:pt x="418" y="151"/>
                    </a:cubicBezTo>
                    <a:cubicBezTo>
                      <a:pt x="418" y="151"/>
                      <a:pt x="418" y="151"/>
                      <a:pt x="418" y="151"/>
                    </a:cubicBezTo>
                    <a:moveTo>
                      <a:pt x="329" y="146"/>
                    </a:moveTo>
                    <a:cubicBezTo>
                      <a:pt x="331" y="146"/>
                      <a:pt x="333" y="146"/>
                      <a:pt x="335" y="146"/>
                    </a:cubicBezTo>
                    <a:cubicBezTo>
                      <a:pt x="334" y="149"/>
                      <a:pt x="333" y="153"/>
                      <a:pt x="333" y="156"/>
                    </a:cubicBezTo>
                    <a:cubicBezTo>
                      <a:pt x="331" y="153"/>
                      <a:pt x="328" y="149"/>
                      <a:pt x="326" y="146"/>
                    </a:cubicBezTo>
                    <a:cubicBezTo>
                      <a:pt x="327" y="146"/>
                      <a:pt x="327" y="146"/>
                      <a:pt x="327" y="146"/>
                    </a:cubicBezTo>
                    <a:cubicBezTo>
                      <a:pt x="328" y="146"/>
                      <a:pt x="328" y="146"/>
                      <a:pt x="329" y="146"/>
                    </a:cubicBezTo>
                    <a:moveTo>
                      <a:pt x="494" y="180"/>
                    </a:moveTo>
                    <a:cubicBezTo>
                      <a:pt x="493" y="171"/>
                      <a:pt x="491" y="163"/>
                      <a:pt x="489" y="156"/>
                    </a:cubicBezTo>
                    <a:cubicBezTo>
                      <a:pt x="491" y="153"/>
                      <a:pt x="493" y="149"/>
                      <a:pt x="495" y="146"/>
                    </a:cubicBezTo>
                    <a:cubicBezTo>
                      <a:pt x="495" y="157"/>
                      <a:pt x="495" y="168"/>
                      <a:pt x="494" y="178"/>
                    </a:cubicBezTo>
                    <a:cubicBezTo>
                      <a:pt x="494" y="179"/>
                      <a:pt x="494" y="179"/>
                      <a:pt x="494" y="180"/>
                    </a:cubicBezTo>
                    <a:moveTo>
                      <a:pt x="397" y="322"/>
                    </a:moveTo>
                    <a:cubicBezTo>
                      <a:pt x="398" y="316"/>
                      <a:pt x="399" y="309"/>
                      <a:pt x="399" y="302"/>
                    </a:cubicBezTo>
                    <a:cubicBezTo>
                      <a:pt x="401" y="285"/>
                      <a:pt x="401" y="268"/>
                      <a:pt x="399" y="251"/>
                    </a:cubicBezTo>
                    <a:cubicBezTo>
                      <a:pt x="397" y="227"/>
                      <a:pt x="394" y="204"/>
                      <a:pt x="397" y="180"/>
                    </a:cubicBezTo>
                    <a:cubicBezTo>
                      <a:pt x="398" y="169"/>
                      <a:pt x="404" y="156"/>
                      <a:pt x="402" y="144"/>
                    </a:cubicBezTo>
                    <a:cubicBezTo>
                      <a:pt x="405" y="145"/>
                      <a:pt x="408" y="146"/>
                      <a:pt x="411" y="147"/>
                    </a:cubicBezTo>
                    <a:cubicBezTo>
                      <a:pt x="411" y="148"/>
                      <a:pt x="410" y="149"/>
                      <a:pt x="411" y="150"/>
                    </a:cubicBezTo>
                    <a:cubicBezTo>
                      <a:pt x="416" y="165"/>
                      <a:pt x="412" y="186"/>
                      <a:pt x="410" y="202"/>
                    </a:cubicBezTo>
                    <a:cubicBezTo>
                      <a:pt x="407" y="222"/>
                      <a:pt x="406" y="242"/>
                      <a:pt x="407" y="263"/>
                    </a:cubicBezTo>
                    <a:cubicBezTo>
                      <a:pt x="407" y="271"/>
                      <a:pt x="407" y="279"/>
                      <a:pt x="405" y="287"/>
                    </a:cubicBezTo>
                    <a:cubicBezTo>
                      <a:pt x="403" y="295"/>
                      <a:pt x="405" y="301"/>
                      <a:pt x="402" y="309"/>
                    </a:cubicBezTo>
                    <a:cubicBezTo>
                      <a:pt x="401" y="313"/>
                      <a:pt x="398" y="318"/>
                      <a:pt x="397" y="322"/>
                    </a:cubicBezTo>
                    <a:moveTo>
                      <a:pt x="391" y="313"/>
                    </a:moveTo>
                    <a:cubicBezTo>
                      <a:pt x="391" y="308"/>
                      <a:pt x="391" y="303"/>
                      <a:pt x="391" y="298"/>
                    </a:cubicBezTo>
                    <a:cubicBezTo>
                      <a:pt x="391" y="290"/>
                      <a:pt x="389" y="283"/>
                      <a:pt x="388" y="275"/>
                    </a:cubicBezTo>
                    <a:cubicBezTo>
                      <a:pt x="388" y="267"/>
                      <a:pt x="387" y="259"/>
                      <a:pt x="385" y="250"/>
                    </a:cubicBezTo>
                    <a:cubicBezTo>
                      <a:pt x="383" y="242"/>
                      <a:pt x="383" y="232"/>
                      <a:pt x="381" y="223"/>
                    </a:cubicBezTo>
                    <a:cubicBezTo>
                      <a:pt x="379" y="214"/>
                      <a:pt x="377" y="204"/>
                      <a:pt x="376" y="194"/>
                    </a:cubicBezTo>
                    <a:cubicBezTo>
                      <a:pt x="374" y="185"/>
                      <a:pt x="374" y="174"/>
                      <a:pt x="374" y="164"/>
                    </a:cubicBezTo>
                    <a:cubicBezTo>
                      <a:pt x="374" y="159"/>
                      <a:pt x="376" y="154"/>
                      <a:pt x="377" y="149"/>
                    </a:cubicBezTo>
                    <a:cubicBezTo>
                      <a:pt x="382" y="146"/>
                      <a:pt x="388" y="144"/>
                      <a:pt x="394" y="144"/>
                    </a:cubicBezTo>
                    <a:cubicBezTo>
                      <a:pt x="397" y="153"/>
                      <a:pt x="392" y="167"/>
                      <a:pt x="390" y="175"/>
                    </a:cubicBezTo>
                    <a:cubicBezTo>
                      <a:pt x="389" y="182"/>
                      <a:pt x="388" y="190"/>
                      <a:pt x="388" y="197"/>
                    </a:cubicBezTo>
                    <a:cubicBezTo>
                      <a:pt x="388" y="213"/>
                      <a:pt x="389" y="228"/>
                      <a:pt x="391" y="244"/>
                    </a:cubicBezTo>
                    <a:cubicBezTo>
                      <a:pt x="394" y="260"/>
                      <a:pt x="392" y="278"/>
                      <a:pt x="393" y="294"/>
                    </a:cubicBezTo>
                    <a:cubicBezTo>
                      <a:pt x="393" y="301"/>
                      <a:pt x="392" y="307"/>
                      <a:pt x="391" y="313"/>
                    </a:cubicBezTo>
                    <a:moveTo>
                      <a:pt x="354" y="348"/>
                    </a:moveTo>
                    <a:cubicBezTo>
                      <a:pt x="353" y="347"/>
                      <a:pt x="353" y="347"/>
                      <a:pt x="352" y="347"/>
                    </a:cubicBezTo>
                    <a:cubicBezTo>
                      <a:pt x="334" y="337"/>
                      <a:pt x="320" y="323"/>
                      <a:pt x="304" y="310"/>
                    </a:cubicBezTo>
                    <a:cubicBezTo>
                      <a:pt x="282" y="292"/>
                      <a:pt x="261" y="271"/>
                      <a:pt x="240" y="250"/>
                    </a:cubicBezTo>
                    <a:cubicBezTo>
                      <a:pt x="226" y="235"/>
                      <a:pt x="212" y="219"/>
                      <a:pt x="199" y="203"/>
                    </a:cubicBezTo>
                    <a:cubicBezTo>
                      <a:pt x="193" y="194"/>
                      <a:pt x="186" y="186"/>
                      <a:pt x="179" y="178"/>
                    </a:cubicBezTo>
                    <a:cubicBezTo>
                      <a:pt x="176" y="173"/>
                      <a:pt x="172" y="169"/>
                      <a:pt x="168" y="164"/>
                    </a:cubicBezTo>
                    <a:cubicBezTo>
                      <a:pt x="168" y="163"/>
                      <a:pt x="167" y="162"/>
                      <a:pt x="166" y="161"/>
                    </a:cubicBezTo>
                    <a:cubicBezTo>
                      <a:pt x="169" y="157"/>
                      <a:pt x="172" y="154"/>
                      <a:pt x="176" y="150"/>
                    </a:cubicBezTo>
                    <a:cubicBezTo>
                      <a:pt x="179" y="148"/>
                      <a:pt x="181" y="146"/>
                      <a:pt x="184" y="144"/>
                    </a:cubicBezTo>
                    <a:cubicBezTo>
                      <a:pt x="187" y="148"/>
                      <a:pt x="190" y="152"/>
                      <a:pt x="193" y="157"/>
                    </a:cubicBezTo>
                    <a:cubicBezTo>
                      <a:pt x="199" y="169"/>
                      <a:pt x="208" y="181"/>
                      <a:pt x="216" y="192"/>
                    </a:cubicBezTo>
                    <a:cubicBezTo>
                      <a:pt x="229" y="210"/>
                      <a:pt x="242" y="227"/>
                      <a:pt x="256" y="245"/>
                    </a:cubicBezTo>
                    <a:cubicBezTo>
                      <a:pt x="269" y="262"/>
                      <a:pt x="285" y="278"/>
                      <a:pt x="300" y="292"/>
                    </a:cubicBezTo>
                    <a:cubicBezTo>
                      <a:pt x="309" y="301"/>
                      <a:pt x="318" y="311"/>
                      <a:pt x="327" y="320"/>
                    </a:cubicBezTo>
                    <a:cubicBezTo>
                      <a:pt x="333" y="326"/>
                      <a:pt x="338" y="331"/>
                      <a:pt x="343" y="337"/>
                    </a:cubicBezTo>
                    <a:cubicBezTo>
                      <a:pt x="346" y="341"/>
                      <a:pt x="351" y="344"/>
                      <a:pt x="354" y="348"/>
                    </a:cubicBezTo>
                    <a:cubicBezTo>
                      <a:pt x="354" y="348"/>
                      <a:pt x="354" y="348"/>
                      <a:pt x="354" y="348"/>
                    </a:cubicBezTo>
                    <a:moveTo>
                      <a:pt x="318" y="163"/>
                    </a:moveTo>
                    <a:cubicBezTo>
                      <a:pt x="316" y="158"/>
                      <a:pt x="313" y="154"/>
                      <a:pt x="309" y="150"/>
                    </a:cubicBezTo>
                    <a:cubicBezTo>
                      <a:pt x="309" y="147"/>
                      <a:pt x="310" y="145"/>
                      <a:pt x="310" y="143"/>
                    </a:cubicBezTo>
                    <a:cubicBezTo>
                      <a:pt x="312" y="146"/>
                      <a:pt x="314" y="149"/>
                      <a:pt x="316" y="152"/>
                    </a:cubicBezTo>
                    <a:cubicBezTo>
                      <a:pt x="316" y="152"/>
                      <a:pt x="316" y="153"/>
                      <a:pt x="317" y="154"/>
                    </a:cubicBezTo>
                    <a:cubicBezTo>
                      <a:pt x="317" y="157"/>
                      <a:pt x="318" y="160"/>
                      <a:pt x="318" y="163"/>
                    </a:cubicBezTo>
                    <a:moveTo>
                      <a:pt x="486" y="147"/>
                    </a:moveTo>
                    <a:cubicBezTo>
                      <a:pt x="486" y="145"/>
                      <a:pt x="485" y="143"/>
                      <a:pt x="484" y="141"/>
                    </a:cubicBezTo>
                    <a:cubicBezTo>
                      <a:pt x="485" y="141"/>
                      <a:pt x="486" y="141"/>
                      <a:pt x="486" y="141"/>
                    </a:cubicBezTo>
                    <a:cubicBezTo>
                      <a:pt x="487" y="141"/>
                      <a:pt x="488" y="141"/>
                      <a:pt x="489" y="141"/>
                    </a:cubicBezTo>
                    <a:cubicBezTo>
                      <a:pt x="488" y="143"/>
                      <a:pt x="487" y="145"/>
                      <a:pt x="486" y="147"/>
                    </a:cubicBezTo>
                    <a:moveTo>
                      <a:pt x="302" y="141"/>
                    </a:moveTo>
                    <a:cubicBezTo>
                      <a:pt x="300" y="139"/>
                      <a:pt x="299" y="137"/>
                      <a:pt x="297" y="135"/>
                    </a:cubicBezTo>
                    <a:cubicBezTo>
                      <a:pt x="299" y="135"/>
                      <a:pt x="300" y="135"/>
                      <a:pt x="301" y="135"/>
                    </a:cubicBezTo>
                    <a:cubicBezTo>
                      <a:pt x="303" y="135"/>
                      <a:pt x="304" y="135"/>
                      <a:pt x="303" y="138"/>
                    </a:cubicBezTo>
                    <a:cubicBezTo>
                      <a:pt x="302" y="139"/>
                      <a:pt x="302" y="140"/>
                      <a:pt x="302" y="141"/>
                    </a:cubicBezTo>
                    <a:moveTo>
                      <a:pt x="347" y="330"/>
                    </a:moveTo>
                    <a:cubicBezTo>
                      <a:pt x="346" y="330"/>
                      <a:pt x="346" y="329"/>
                      <a:pt x="345" y="328"/>
                    </a:cubicBezTo>
                    <a:cubicBezTo>
                      <a:pt x="336" y="318"/>
                      <a:pt x="326" y="309"/>
                      <a:pt x="317" y="298"/>
                    </a:cubicBezTo>
                    <a:cubicBezTo>
                      <a:pt x="300" y="281"/>
                      <a:pt x="283" y="263"/>
                      <a:pt x="266" y="245"/>
                    </a:cubicBezTo>
                    <a:cubicBezTo>
                      <a:pt x="252" y="229"/>
                      <a:pt x="239" y="211"/>
                      <a:pt x="226" y="194"/>
                    </a:cubicBezTo>
                    <a:cubicBezTo>
                      <a:pt x="220" y="184"/>
                      <a:pt x="213" y="174"/>
                      <a:pt x="207" y="165"/>
                    </a:cubicBezTo>
                    <a:cubicBezTo>
                      <a:pt x="201" y="157"/>
                      <a:pt x="195" y="148"/>
                      <a:pt x="189" y="140"/>
                    </a:cubicBezTo>
                    <a:cubicBezTo>
                      <a:pt x="195" y="136"/>
                      <a:pt x="200" y="133"/>
                      <a:pt x="206" y="131"/>
                    </a:cubicBezTo>
                    <a:cubicBezTo>
                      <a:pt x="218" y="150"/>
                      <a:pt x="229" y="170"/>
                      <a:pt x="241" y="188"/>
                    </a:cubicBezTo>
                    <a:cubicBezTo>
                      <a:pt x="254" y="208"/>
                      <a:pt x="268" y="227"/>
                      <a:pt x="283" y="245"/>
                    </a:cubicBezTo>
                    <a:cubicBezTo>
                      <a:pt x="294" y="260"/>
                      <a:pt x="307" y="274"/>
                      <a:pt x="318" y="289"/>
                    </a:cubicBezTo>
                    <a:cubicBezTo>
                      <a:pt x="327" y="303"/>
                      <a:pt x="338" y="316"/>
                      <a:pt x="347" y="330"/>
                    </a:cubicBezTo>
                    <a:moveTo>
                      <a:pt x="368" y="339"/>
                    </a:moveTo>
                    <a:cubicBezTo>
                      <a:pt x="368" y="338"/>
                      <a:pt x="367" y="336"/>
                      <a:pt x="367" y="335"/>
                    </a:cubicBezTo>
                    <a:cubicBezTo>
                      <a:pt x="362" y="325"/>
                      <a:pt x="358" y="315"/>
                      <a:pt x="352" y="306"/>
                    </a:cubicBezTo>
                    <a:cubicBezTo>
                      <a:pt x="346" y="297"/>
                      <a:pt x="341" y="286"/>
                      <a:pt x="334" y="277"/>
                    </a:cubicBezTo>
                    <a:cubicBezTo>
                      <a:pt x="326" y="266"/>
                      <a:pt x="319" y="255"/>
                      <a:pt x="311" y="244"/>
                    </a:cubicBezTo>
                    <a:cubicBezTo>
                      <a:pt x="298" y="225"/>
                      <a:pt x="286" y="205"/>
                      <a:pt x="272" y="186"/>
                    </a:cubicBezTo>
                    <a:cubicBezTo>
                      <a:pt x="260" y="167"/>
                      <a:pt x="249" y="148"/>
                      <a:pt x="237" y="129"/>
                    </a:cubicBezTo>
                    <a:cubicBezTo>
                      <a:pt x="267" y="136"/>
                      <a:pt x="288" y="164"/>
                      <a:pt x="292" y="170"/>
                    </a:cubicBezTo>
                    <a:cubicBezTo>
                      <a:pt x="295" y="175"/>
                      <a:pt x="309" y="196"/>
                      <a:pt x="321" y="216"/>
                    </a:cubicBezTo>
                    <a:cubicBezTo>
                      <a:pt x="325" y="223"/>
                      <a:pt x="328" y="230"/>
                      <a:pt x="331" y="236"/>
                    </a:cubicBezTo>
                    <a:cubicBezTo>
                      <a:pt x="333" y="243"/>
                      <a:pt x="338" y="249"/>
                      <a:pt x="340" y="257"/>
                    </a:cubicBezTo>
                    <a:cubicBezTo>
                      <a:pt x="342" y="264"/>
                      <a:pt x="344" y="270"/>
                      <a:pt x="347" y="277"/>
                    </a:cubicBezTo>
                    <a:cubicBezTo>
                      <a:pt x="352" y="288"/>
                      <a:pt x="357" y="299"/>
                      <a:pt x="361" y="311"/>
                    </a:cubicBezTo>
                    <a:cubicBezTo>
                      <a:pt x="363" y="317"/>
                      <a:pt x="368" y="330"/>
                      <a:pt x="368" y="339"/>
                    </a:cubicBezTo>
                    <a:moveTo>
                      <a:pt x="360" y="336"/>
                    </a:moveTo>
                    <a:cubicBezTo>
                      <a:pt x="351" y="321"/>
                      <a:pt x="340" y="306"/>
                      <a:pt x="329" y="292"/>
                    </a:cubicBezTo>
                    <a:cubicBezTo>
                      <a:pt x="317" y="277"/>
                      <a:pt x="305" y="262"/>
                      <a:pt x="294" y="246"/>
                    </a:cubicBezTo>
                    <a:cubicBezTo>
                      <a:pt x="280" y="227"/>
                      <a:pt x="265" y="210"/>
                      <a:pt x="251" y="190"/>
                    </a:cubicBezTo>
                    <a:cubicBezTo>
                      <a:pt x="238" y="170"/>
                      <a:pt x="226" y="149"/>
                      <a:pt x="213" y="129"/>
                    </a:cubicBezTo>
                    <a:cubicBezTo>
                      <a:pt x="217" y="128"/>
                      <a:pt x="221" y="128"/>
                      <a:pt x="225" y="128"/>
                    </a:cubicBezTo>
                    <a:cubicBezTo>
                      <a:pt x="226" y="128"/>
                      <a:pt x="227" y="128"/>
                      <a:pt x="228" y="128"/>
                    </a:cubicBezTo>
                    <a:cubicBezTo>
                      <a:pt x="228" y="128"/>
                      <a:pt x="228" y="129"/>
                      <a:pt x="228" y="129"/>
                    </a:cubicBezTo>
                    <a:cubicBezTo>
                      <a:pt x="252" y="167"/>
                      <a:pt x="275" y="204"/>
                      <a:pt x="300" y="241"/>
                    </a:cubicBezTo>
                    <a:cubicBezTo>
                      <a:pt x="313" y="260"/>
                      <a:pt x="328" y="279"/>
                      <a:pt x="340" y="300"/>
                    </a:cubicBezTo>
                    <a:cubicBezTo>
                      <a:pt x="345" y="308"/>
                      <a:pt x="351" y="317"/>
                      <a:pt x="355" y="326"/>
                    </a:cubicBezTo>
                    <a:cubicBezTo>
                      <a:pt x="356" y="328"/>
                      <a:pt x="358" y="332"/>
                      <a:pt x="360" y="336"/>
                    </a:cubicBezTo>
                    <a:moveTo>
                      <a:pt x="312" y="129"/>
                    </a:moveTo>
                    <a:cubicBezTo>
                      <a:pt x="312" y="128"/>
                      <a:pt x="311" y="127"/>
                      <a:pt x="310" y="126"/>
                    </a:cubicBezTo>
                    <a:cubicBezTo>
                      <a:pt x="311" y="125"/>
                      <a:pt x="312" y="125"/>
                      <a:pt x="312" y="124"/>
                    </a:cubicBezTo>
                    <a:cubicBezTo>
                      <a:pt x="312" y="126"/>
                      <a:pt x="312" y="128"/>
                      <a:pt x="312" y="129"/>
                    </a:cubicBezTo>
                    <a:moveTo>
                      <a:pt x="287" y="124"/>
                    </a:moveTo>
                    <a:cubicBezTo>
                      <a:pt x="286" y="123"/>
                      <a:pt x="286" y="122"/>
                      <a:pt x="285" y="122"/>
                    </a:cubicBezTo>
                    <a:cubicBezTo>
                      <a:pt x="286" y="121"/>
                      <a:pt x="287" y="121"/>
                      <a:pt x="288" y="121"/>
                    </a:cubicBezTo>
                    <a:cubicBezTo>
                      <a:pt x="287" y="122"/>
                      <a:pt x="287" y="123"/>
                      <a:pt x="287" y="124"/>
                    </a:cubicBezTo>
                    <a:moveTo>
                      <a:pt x="298" y="127"/>
                    </a:moveTo>
                    <a:cubicBezTo>
                      <a:pt x="294" y="127"/>
                      <a:pt x="291" y="126"/>
                      <a:pt x="297" y="120"/>
                    </a:cubicBezTo>
                    <a:cubicBezTo>
                      <a:pt x="297" y="121"/>
                      <a:pt x="297" y="121"/>
                      <a:pt x="297" y="121"/>
                    </a:cubicBezTo>
                    <a:cubicBezTo>
                      <a:pt x="298" y="123"/>
                      <a:pt x="299" y="125"/>
                      <a:pt x="300" y="126"/>
                    </a:cubicBezTo>
                    <a:cubicBezTo>
                      <a:pt x="301" y="126"/>
                      <a:pt x="301" y="127"/>
                      <a:pt x="301" y="127"/>
                    </a:cubicBezTo>
                    <a:cubicBezTo>
                      <a:pt x="300" y="127"/>
                      <a:pt x="299" y="127"/>
                      <a:pt x="298" y="127"/>
                    </a:cubicBezTo>
                    <a:moveTo>
                      <a:pt x="321" y="139"/>
                    </a:moveTo>
                    <a:cubicBezTo>
                      <a:pt x="320" y="132"/>
                      <a:pt x="319" y="125"/>
                      <a:pt x="319" y="117"/>
                    </a:cubicBezTo>
                    <a:cubicBezTo>
                      <a:pt x="325" y="124"/>
                      <a:pt x="332" y="131"/>
                      <a:pt x="338" y="138"/>
                    </a:cubicBezTo>
                    <a:cubicBezTo>
                      <a:pt x="338" y="138"/>
                      <a:pt x="338" y="138"/>
                      <a:pt x="338" y="138"/>
                    </a:cubicBezTo>
                    <a:cubicBezTo>
                      <a:pt x="334" y="138"/>
                      <a:pt x="331" y="139"/>
                      <a:pt x="328" y="139"/>
                    </a:cubicBezTo>
                    <a:cubicBezTo>
                      <a:pt x="327" y="139"/>
                      <a:pt x="327" y="139"/>
                      <a:pt x="327" y="139"/>
                    </a:cubicBezTo>
                    <a:cubicBezTo>
                      <a:pt x="327" y="139"/>
                      <a:pt x="327" y="139"/>
                      <a:pt x="327" y="139"/>
                    </a:cubicBezTo>
                    <a:cubicBezTo>
                      <a:pt x="326" y="139"/>
                      <a:pt x="326" y="139"/>
                      <a:pt x="325" y="139"/>
                    </a:cubicBezTo>
                    <a:cubicBezTo>
                      <a:pt x="325" y="139"/>
                      <a:pt x="324" y="139"/>
                      <a:pt x="324" y="139"/>
                    </a:cubicBezTo>
                    <a:cubicBezTo>
                      <a:pt x="323" y="139"/>
                      <a:pt x="322" y="139"/>
                      <a:pt x="321" y="139"/>
                    </a:cubicBezTo>
                    <a:moveTo>
                      <a:pt x="482" y="133"/>
                    </a:moveTo>
                    <a:cubicBezTo>
                      <a:pt x="482" y="132"/>
                      <a:pt x="482" y="132"/>
                      <a:pt x="482" y="132"/>
                    </a:cubicBezTo>
                    <a:cubicBezTo>
                      <a:pt x="483" y="130"/>
                      <a:pt x="485" y="128"/>
                      <a:pt x="487" y="126"/>
                    </a:cubicBezTo>
                    <a:cubicBezTo>
                      <a:pt x="489" y="122"/>
                      <a:pt x="490" y="119"/>
                      <a:pt x="491" y="115"/>
                    </a:cubicBezTo>
                    <a:cubicBezTo>
                      <a:pt x="491" y="115"/>
                      <a:pt x="491" y="115"/>
                      <a:pt x="491" y="115"/>
                    </a:cubicBezTo>
                    <a:cubicBezTo>
                      <a:pt x="491" y="119"/>
                      <a:pt x="492" y="123"/>
                      <a:pt x="493" y="126"/>
                    </a:cubicBezTo>
                    <a:cubicBezTo>
                      <a:pt x="493" y="129"/>
                      <a:pt x="494" y="132"/>
                      <a:pt x="494" y="135"/>
                    </a:cubicBezTo>
                    <a:cubicBezTo>
                      <a:pt x="491" y="133"/>
                      <a:pt x="488" y="132"/>
                      <a:pt x="484" y="132"/>
                    </a:cubicBezTo>
                    <a:cubicBezTo>
                      <a:pt x="483" y="132"/>
                      <a:pt x="483" y="133"/>
                      <a:pt x="482" y="133"/>
                    </a:cubicBezTo>
                    <a:moveTo>
                      <a:pt x="341" y="130"/>
                    </a:moveTo>
                    <a:cubicBezTo>
                      <a:pt x="337" y="127"/>
                      <a:pt x="334" y="123"/>
                      <a:pt x="330" y="119"/>
                    </a:cubicBezTo>
                    <a:cubicBezTo>
                      <a:pt x="329" y="118"/>
                      <a:pt x="325" y="114"/>
                      <a:pt x="322" y="111"/>
                    </a:cubicBezTo>
                    <a:cubicBezTo>
                      <a:pt x="323" y="111"/>
                      <a:pt x="324" y="111"/>
                      <a:pt x="325" y="111"/>
                    </a:cubicBezTo>
                    <a:cubicBezTo>
                      <a:pt x="332" y="113"/>
                      <a:pt x="340" y="116"/>
                      <a:pt x="347" y="118"/>
                    </a:cubicBezTo>
                    <a:cubicBezTo>
                      <a:pt x="345" y="122"/>
                      <a:pt x="343" y="126"/>
                      <a:pt x="341" y="130"/>
                    </a:cubicBezTo>
                    <a:moveTo>
                      <a:pt x="477" y="127"/>
                    </a:moveTo>
                    <a:cubicBezTo>
                      <a:pt x="474" y="123"/>
                      <a:pt x="472" y="120"/>
                      <a:pt x="469" y="117"/>
                    </a:cubicBezTo>
                    <a:cubicBezTo>
                      <a:pt x="473" y="113"/>
                      <a:pt x="479" y="111"/>
                      <a:pt x="485" y="110"/>
                    </a:cubicBezTo>
                    <a:cubicBezTo>
                      <a:pt x="483" y="114"/>
                      <a:pt x="482" y="118"/>
                      <a:pt x="480" y="122"/>
                    </a:cubicBezTo>
                    <a:cubicBezTo>
                      <a:pt x="479" y="124"/>
                      <a:pt x="478" y="125"/>
                      <a:pt x="477" y="127"/>
                    </a:cubicBezTo>
                    <a:moveTo>
                      <a:pt x="45" y="152"/>
                    </a:moveTo>
                    <a:cubicBezTo>
                      <a:pt x="46" y="148"/>
                      <a:pt x="47" y="144"/>
                      <a:pt x="48" y="141"/>
                    </a:cubicBezTo>
                    <a:cubicBezTo>
                      <a:pt x="53" y="126"/>
                      <a:pt x="56" y="113"/>
                      <a:pt x="66" y="102"/>
                    </a:cubicBezTo>
                    <a:cubicBezTo>
                      <a:pt x="67" y="109"/>
                      <a:pt x="72" y="118"/>
                      <a:pt x="75" y="121"/>
                    </a:cubicBezTo>
                    <a:cubicBezTo>
                      <a:pt x="81" y="129"/>
                      <a:pt x="87" y="137"/>
                      <a:pt x="94" y="143"/>
                    </a:cubicBezTo>
                    <a:cubicBezTo>
                      <a:pt x="96" y="145"/>
                      <a:pt x="104" y="152"/>
                      <a:pt x="107" y="157"/>
                    </a:cubicBezTo>
                    <a:cubicBezTo>
                      <a:pt x="107" y="157"/>
                      <a:pt x="107" y="157"/>
                      <a:pt x="107" y="157"/>
                    </a:cubicBezTo>
                    <a:cubicBezTo>
                      <a:pt x="107" y="157"/>
                      <a:pt x="106" y="157"/>
                      <a:pt x="106" y="157"/>
                    </a:cubicBezTo>
                    <a:cubicBezTo>
                      <a:pt x="103" y="157"/>
                      <a:pt x="100" y="156"/>
                      <a:pt x="97" y="156"/>
                    </a:cubicBezTo>
                    <a:cubicBezTo>
                      <a:pt x="96" y="156"/>
                      <a:pt x="95" y="156"/>
                      <a:pt x="95" y="156"/>
                    </a:cubicBezTo>
                    <a:cubicBezTo>
                      <a:pt x="93" y="156"/>
                      <a:pt x="92" y="156"/>
                      <a:pt x="91" y="156"/>
                    </a:cubicBezTo>
                    <a:cubicBezTo>
                      <a:pt x="89" y="156"/>
                      <a:pt x="88" y="156"/>
                      <a:pt x="87" y="156"/>
                    </a:cubicBezTo>
                    <a:cubicBezTo>
                      <a:pt x="83" y="156"/>
                      <a:pt x="79" y="156"/>
                      <a:pt x="76" y="156"/>
                    </a:cubicBezTo>
                    <a:cubicBezTo>
                      <a:pt x="71" y="155"/>
                      <a:pt x="67" y="155"/>
                      <a:pt x="62" y="154"/>
                    </a:cubicBezTo>
                    <a:cubicBezTo>
                      <a:pt x="62" y="154"/>
                      <a:pt x="61" y="154"/>
                      <a:pt x="60" y="154"/>
                    </a:cubicBezTo>
                    <a:cubicBezTo>
                      <a:pt x="59" y="154"/>
                      <a:pt x="59" y="154"/>
                      <a:pt x="58" y="154"/>
                    </a:cubicBezTo>
                    <a:cubicBezTo>
                      <a:pt x="57" y="154"/>
                      <a:pt x="56" y="154"/>
                      <a:pt x="55" y="154"/>
                    </a:cubicBezTo>
                    <a:cubicBezTo>
                      <a:pt x="53" y="154"/>
                      <a:pt x="52" y="154"/>
                      <a:pt x="51" y="154"/>
                    </a:cubicBezTo>
                    <a:cubicBezTo>
                      <a:pt x="50" y="153"/>
                      <a:pt x="50" y="153"/>
                      <a:pt x="49" y="152"/>
                    </a:cubicBezTo>
                    <a:cubicBezTo>
                      <a:pt x="49" y="152"/>
                      <a:pt x="48" y="151"/>
                      <a:pt x="47" y="151"/>
                    </a:cubicBezTo>
                    <a:cubicBezTo>
                      <a:pt x="46" y="151"/>
                      <a:pt x="46" y="151"/>
                      <a:pt x="45" y="152"/>
                    </a:cubicBezTo>
                    <a:moveTo>
                      <a:pt x="110" y="149"/>
                    </a:moveTo>
                    <a:cubicBezTo>
                      <a:pt x="107" y="146"/>
                      <a:pt x="104" y="144"/>
                      <a:pt x="102" y="141"/>
                    </a:cubicBezTo>
                    <a:cubicBezTo>
                      <a:pt x="91" y="128"/>
                      <a:pt x="81" y="119"/>
                      <a:pt x="75" y="104"/>
                    </a:cubicBezTo>
                    <a:cubicBezTo>
                      <a:pt x="73" y="102"/>
                      <a:pt x="73" y="101"/>
                      <a:pt x="73" y="101"/>
                    </a:cubicBezTo>
                    <a:cubicBezTo>
                      <a:pt x="73" y="101"/>
                      <a:pt x="74" y="102"/>
                      <a:pt x="75" y="103"/>
                    </a:cubicBezTo>
                    <a:cubicBezTo>
                      <a:pt x="76" y="104"/>
                      <a:pt x="78" y="105"/>
                      <a:pt x="79" y="106"/>
                    </a:cubicBezTo>
                    <a:cubicBezTo>
                      <a:pt x="85" y="111"/>
                      <a:pt x="92" y="114"/>
                      <a:pt x="98" y="118"/>
                    </a:cubicBezTo>
                    <a:cubicBezTo>
                      <a:pt x="104" y="122"/>
                      <a:pt x="112" y="128"/>
                      <a:pt x="120" y="132"/>
                    </a:cubicBezTo>
                    <a:cubicBezTo>
                      <a:pt x="116" y="137"/>
                      <a:pt x="113" y="143"/>
                      <a:pt x="110" y="149"/>
                    </a:cubicBezTo>
                    <a:moveTo>
                      <a:pt x="279" y="114"/>
                    </a:moveTo>
                    <a:cubicBezTo>
                      <a:pt x="279" y="110"/>
                      <a:pt x="280" y="105"/>
                      <a:pt x="281" y="101"/>
                    </a:cubicBezTo>
                    <a:cubicBezTo>
                      <a:pt x="282" y="101"/>
                      <a:pt x="282" y="102"/>
                      <a:pt x="282" y="102"/>
                    </a:cubicBezTo>
                    <a:cubicBezTo>
                      <a:pt x="284" y="104"/>
                      <a:pt x="285" y="106"/>
                      <a:pt x="287" y="107"/>
                    </a:cubicBezTo>
                    <a:cubicBezTo>
                      <a:pt x="289" y="109"/>
                      <a:pt x="291" y="111"/>
                      <a:pt x="292" y="113"/>
                    </a:cubicBezTo>
                    <a:cubicBezTo>
                      <a:pt x="291" y="113"/>
                      <a:pt x="289" y="112"/>
                      <a:pt x="287" y="112"/>
                    </a:cubicBezTo>
                    <a:cubicBezTo>
                      <a:pt x="287" y="112"/>
                      <a:pt x="287" y="112"/>
                      <a:pt x="287" y="112"/>
                    </a:cubicBezTo>
                    <a:cubicBezTo>
                      <a:pt x="285" y="112"/>
                      <a:pt x="282" y="113"/>
                      <a:pt x="279" y="114"/>
                    </a:cubicBezTo>
                    <a:moveTo>
                      <a:pt x="271" y="107"/>
                    </a:moveTo>
                    <a:cubicBezTo>
                      <a:pt x="270" y="106"/>
                      <a:pt x="269" y="105"/>
                      <a:pt x="268" y="104"/>
                    </a:cubicBezTo>
                    <a:cubicBezTo>
                      <a:pt x="269" y="103"/>
                      <a:pt x="269" y="103"/>
                      <a:pt x="269" y="103"/>
                    </a:cubicBezTo>
                    <a:cubicBezTo>
                      <a:pt x="270" y="102"/>
                      <a:pt x="271" y="101"/>
                      <a:pt x="272" y="100"/>
                    </a:cubicBezTo>
                    <a:cubicBezTo>
                      <a:pt x="271" y="102"/>
                      <a:pt x="271" y="105"/>
                      <a:pt x="271" y="107"/>
                    </a:cubicBezTo>
                    <a:moveTo>
                      <a:pt x="266" y="96"/>
                    </a:moveTo>
                    <a:cubicBezTo>
                      <a:pt x="266" y="92"/>
                      <a:pt x="267" y="89"/>
                      <a:pt x="267" y="85"/>
                    </a:cubicBezTo>
                    <a:cubicBezTo>
                      <a:pt x="268" y="86"/>
                      <a:pt x="269" y="87"/>
                      <a:pt x="270" y="88"/>
                    </a:cubicBezTo>
                    <a:cubicBezTo>
                      <a:pt x="270" y="89"/>
                      <a:pt x="271" y="90"/>
                      <a:pt x="272" y="91"/>
                    </a:cubicBezTo>
                    <a:cubicBezTo>
                      <a:pt x="270" y="92"/>
                      <a:pt x="268" y="95"/>
                      <a:pt x="266" y="96"/>
                    </a:cubicBezTo>
                    <a:moveTo>
                      <a:pt x="259" y="97"/>
                    </a:moveTo>
                    <a:cubicBezTo>
                      <a:pt x="256" y="95"/>
                      <a:pt x="252" y="93"/>
                      <a:pt x="249" y="91"/>
                    </a:cubicBezTo>
                    <a:cubicBezTo>
                      <a:pt x="253" y="89"/>
                      <a:pt x="256" y="82"/>
                      <a:pt x="260" y="81"/>
                    </a:cubicBezTo>
                    <a:cubicBezTo>
                      <a:pt x="260" y="87"/>
                      <a:pt x="259" y="92"/>
                      <a:pt x="259" y="97"/>
                    </a:cubicBezTo>
                    <a:moveTo>
                      <a:pt x="464" y="111"/>
                    </a:moveTo>
                    <a:cubicBezTo>
                      <a:pt x="464" y="111"/>
                      <a:pt x="464" y="111"/>
                      <a:pt x="464" y="111"/>
                    </a:cubicBezTo>
                    <a:cubicBezTo>
                      <a:pt x="465" y="108"/>
                      <a:pt x="467" y="105"/>
                      <a:pt x="467" y="102"/>
                    </a:cubicBezTo>
                    <a:cubicBezTo>
                      <a:pt x="469" y="96"/>
                      <a:pt x="471" y="90"/>
                      <a:pt x="473" y="84"/>
                    </a:cubicBezTo>
                    <a:cubicBezTo>
                      <a:pt x="474" y="80"/>
                      <a:pt x="475" y="75"/>
                      <a:pt x="476" y="70"/>
                    </a:cubicBezTo>
                    <a:cubicBezTo>
                      <a:pt x="480" y="78"/>
                      <a:pt x="482" y="87"/>
                      <a:pt x="486" y="96"/>
                    </a:cubicBezTo>
                    <a:cubicBezTo>
                      <a:pt x="486" y="98"/>
                      <a:pt x="487" y="100"/>
                      <a:pt x="488" y="102"/>
                    </a:cubicBezTo>
                    <a:cubicBezTo>
                      <a:pt x="487" y="102"/>
                      <a:pt x="486" y="102"/>
                      <a:pt x="486" y="102"/>
                    </a:cubicBezTo>
                    <a:cubicBezTo>
                      <a:pt x="483" y="102"/>
                      <a:pt x="481" y="103"/>
                      <a:pt x="479" y="104"/>
                    </a:cubicBezTo>
                    <a:cubicBezTo>
                      <a:pt x="475" y="105"/>
                      <a:pt x="471" y="106"/>
                      <a:pt x="468" y="108"/>
                    </a:cubicBezTo>
                    <a:cubicBezTo>
                      <a:pt x="467" y="109"/>
                      <a:pt x="465" y="110"/>
                      <a:pt x="464" y="111"/>
                    </a:cubicBezTo>
                    <a:moveTo>
                      <a:pt x="241" y="86"/>
                    </a:moveTo>
                    <a:cubicBezTo>
                      <a:pt x="238" y="85"/>
                      <a:pt x="234" y="83"/>
                      <a:pt x="231" y="82"/>
                    </a:cubicBezTo>
                    <a:cubicBezTo>
                      <a:pt x="235" y="78"/>
                      <a:pt x="238" y="73"/>
                      <a:pt x="242" y="69"/>
                    </a:cubicBezTo>
                    <a:cubicBezTo>
                      <a:pt x="241" y="75"/>
                      <a:pt x="240" y="82"/>
                      <a:pt x="241" y="86"/>
                    </a:cubicBezTo>
                    <a:moveTo>
                      <a:pt x="458" y="106"/>
                    </a:moveTo>
                    <a:cubicBezTo>
                      <a:pt x="453" y="103"/>
                      <a:pt x="449" y="100"/>
                      <a:pt x="444" y="97"/>
                    </a:cubicBezTo>
                    <a:cubicBezTo>
                      <a:pt x="446" y="95"/>
                      <a:pt x="448" y="93"/>
                      <a:pt x="450" y="91"/>
                    </a:cubicBezTo>
                    <a:cubicBezTo>
                      <a:pt x="456" y="84"/>
                      <a:pt x="462" y="75"/>
                      <a:pt x="469" y="68"/>
                    </a:cubicBezTo>
                    <a:cubicBezTo>
                      <a:pt x="468" y="72"/>
                      <a:pt x="467" y="75"/>
                      <a:pt x="467" y="77"/>
                    </a:cubicBezTo>
                    <a:cubicBezTo>
                      <a:pt x="465" y="85"/>
                      <a:pt x="463" y="92"/>
                      <a:pt x="461" y="99"/>
                    </a:cubicBezTo>
                    <a:cubicBezTo>
                      <a:pt x="460" y="102"/>
                      <a:pt x="459" y="104"/>
                      <a:pt x="458" y="106"/>
                    </a:cubicBezTo>
                    <a:moveTo>
                      <a:pt x="355" y="109"/>
                    </a:moveTo>
                    <a:cubicBezTo>
                      <a:pt x="348" y="97"/>
                      <a:pt x="334" y="76"/>
                      <a:pt x="333" y="68"/>
                    </a:cubicBezTo>
                    <a:cubicBezTo>
                      <a:pt x="339" y="73"/>
                      <a:pt x="344" y="80"/>
                      <a:pt x="350" y="85"/>
                    </a:cubicBezTo>
                    <a:cubicBezTo>
                      <a:pt x="353" y="89"/>
                      <a:pt x="356" y="93"/>
                      <a:pt x="359" y="97"/>
                    </a:cubicBezTo>
                    <a:cubicBezTo>
                      <a:pt x="360" y="99"/>
                      <a:pt x="362" y="100"/>
                      <a:pt x="363" y="102"/>
                    </a:cubicBezTo>
                    <a:cubicBezTo>
                      <a:pt x="360" y="104"/>
                      <a:pt x="357" y="106"/>
                      <a:pt x="355" y="109"/>
                    </a:cubicBezTo>
                    <a:moveTo>
                      <a:pt x="249" y="84"/>
                    </a:moveTo>
                    <a:cubicBezTo>
                      <a:pt x="248" y="84"/>
                      <a:pt x="249" y="83"/>
                      <a:pt x="249" y="82"/>
                    </a:cubicBezTo>
                    <a:cubicBezTo>
                      <a:pt x="249" y="78"/>
                      <a:pt x="249" y="74"/>
                      <a:pt x="249" y="70"/>
                    </a:cubicBezTo>
                    <a:cubicBezTo>
                      <a:pt x="249" y="69"/>
                      <a:pt x="249" y="68"/>
                      <a:pt x="249" y="67"/>
                    </a:cubicBezTo>
                    <a:cubicBezTo>
                      <a:pt x="249" y="67"/>
                      <a:pt x="250" y="68"/>
                      <a:pt x="250" y="68"/>
                    </a:cubicBezTo>
                    <a:cubicBezTo>
                      <a:pt x="250" y="68"/>
                      <a:pt x="250" y="68"/>
                      <a:pt x="250" y="67"/>
                    </a:cubicBezTo>
                    <a:cubicBezTo>
                      <a:pt x="253" y="70"/>
                      <a:pt x="255" y="72"/>
                      <a:pt x="258" y="75"/>
                    </a:cubicBezTo>
                    <a:cubicBezTo>
                      <a:pt x="255" y="76"/>
                      <a:pt x="252" y="79"/>
                      <a:pt x="250" y="81"/>
                    </a:cubicBezTo>
                    <a:cubicBezTo>
                      <a:pt x="249" y="83"/>
                      <a:pt x="249" y="84"/>
                      <a:pt x="249" y="84"/>
                    </a:cubicBezTo>
                    <a:moveTo>
                      <a:pt x="347" y="110"/>
                    </a:moveTo>
                    <a:cubicBezTo>
                      <a:pt x="344" y="109"/>
                      <a:pt x="341" y="108"/>
                      <a:pt x="338" y="107"/>
                    </a:cubicBezTo>
                    <a:cubicBezTo>
                      <a:pt x="332" y="105"/>
                      <a:pt x="325" y="104"/>
                      <a:pt x="319" y="102"/>
                    </a:cubicBezTo>
                    <a:cubicBezTo>
                      <a:pt x="319" y="94"/>
                      <a:pt x="320" y="87"/>
                      <a:pt x="322" y="80"/>
                    </a:cubicBezTo>
                    <a:cubicBezTo>
                      <a:pt x="323" y="75"/>
                      <a:pt x="324" y="71"/>
                      <a:pt x="326" y="67"/>
                    </a:cubicBezTo>
                    <a:cubicBezTo>
                      <a:pt x="326" y="71"/>
                      <a:pt x="328" y="75"/>
                      <a:pt x="330" y="78"/>
                    </a:cubicBezTo>
                    <a:cubicBezTo>
                      <a:pt x="332" y="83"/>
                      <a:pt x="334" y="89"/>
                      <a:pt x="337" y="94"/>
                    </a:cubicBezTo>
                    <a:cubicBezTo>
                      <a:pt x="339" y="97"/>
                      <a:pt x="341" y="102"/>
                      <a:pt x="343" y="105"/>
                    </a:cubicBezTo>
                    <a:cubicBezTo>
                      <a:pt x="344" y="107"/>
                      <a:pt x="345" y="108"/>
                      <a:pt x="347" y="110"/>
                    </a:cubicBezTo>
                    <a:moveTo>
                      <a:pt x="129" y="119"/>
                    </a:moveTo>
                    <a:cubicBezTo>
                      <a:pt x="128" y="113"/>
                      <a:pt x="126" y="106"/>
                      <a:pt x="124" y="101"/>
                    </a:cubicBezTo>
                    <a:cubicBezTo>
                      <a:pt x="123" y="99"/>
                      <a:pt x="117" y="74"/>
                      <a:pt x="116" y="65"/>
                    </a:cubicBezTo>
                    <a:cubicBezTo>
                      <a:pt x="129" y="76"/>
                      <a:pt x="144" y="84"/>
                      <a:pt x="157" y="96"/>
                    </a:cubicBezTo>
                    <a:cubicBezTo>
                      <a:pt x="153" y="98"/>
                      <a:pt x="149" y="101"/>
                      <a:pt x="145" y="104"/>
                    </a:cubicBezTo>
                    <a:cubicBezTo>
                      <a:pt x="139" y="108"/>
                      <a:pt x="134" y="113"/>
                      <a:pt x="129" y="119"/>
                    </a:cubicBezTo>
                    <a:moveTo>
                      <a:pt x="123" y="125"/>
                    </a:moveTo>
                    <a:cubicBezTo>
                      <a:pt x="112" y="121"/>
                      <a:pt x="100" y="110"/>
                      <a:pt x="90" y="104"/>
                    </a:cubicBezTo>
                    <a:cubicBezTo>
                      <a:pt x="86" y="100"/>
                      <a:pt x="81" y="97"/>
                      <a:pt x="76" y="94"/>
                    </a:cubicBezTo>
                    <a:cubicBezTo>
                      <a:pt x="76" y="94"/>
                      <a:pt x="75" y="94"/>
                      <a:pt x="75" y="93"/>
                    </a:cubicBezTo>
                    <a:cubicBezTo>
                      <a:pt x="83" y="85"/>
                      <a:pt x="91" y="77"/>
                      <a:pt x="100" y="69"/>
                    </a:cubicBezTo>
                    <a:cubicBezTo>
                      <a:pt x="103" y="67"/>
                      <a:pt x="105" y="65"/>
                      <a:pt x="108" y="63"/>
                    </a:cubicBezTo>
                    <a:cubicBezTo>
                      <a:pt x="108" y="62"/>
                      <a:pt x="109" y="62"/>
                      <a:pt x="109" y="62"/>
                    </a:cubicBezTo>
                    <a:cubicBezTo>
                      <a:pt x="108" y="69"/>
                      <a:pt x="112" y="78"/>
                      <a:pt x="113" y="84"/>
                    </a:cubicBezTo>
                    <a:cubicBezTo>
                      <a:pt x="114" y="91"/>
                      <a:pt x="115" y="97"/>
                      <a:pt x="117" y="104"/>
                    </a:cubicBezTo>
                    <a:cubicBezTo>
                      <a:pt x="119" y="110"/>
                      <a:pt x="122" y="118"/>
                      <a:pt x="123" y="125"/>
                    </a:cubicBezTo>
                    <a:moveTo>
                      <a:pt x="203" y="76"/>
                    </a:moveTo>
                    <a:cubicBezTo>
                      <a:pt x="204" y="71"/>
                      <a:pt x="206" y="65"/>
                      <a:pt x="208" y="60"/>
                    </a:cubicBezTo>
                    <a:cubicBezTo>
                      <a:pt x="210" y="58"/>
                      <a:pt x="210" y="55"/>
                      <a:pt x="211" y="52"/>
                    </a:cubicBezTo>
                    <a:cubicBezTo>
                      <a:pt x="212" y="51"/>
                      <a:pt x="212" y="50"/>
                      <a:pt x="212" y="49"/>
                    </a:cubicBezTo>
                    <a:cubicBezTo>
                      <a:pt x="214" y="54"/>
                      <a:pt x="215" y="61"/>
                      <a:pt x="216" y="66"/>
                    </a:cubicBezTo>
                    <a:cubicBezTo>
                      <a:pt x="216" y="67"/>
                      <a:pt x="219" y="73"/>
                      <a:pt x="220" y="78"/>
                    </a:cubicBezTo>
                    <a:cubicBezTo>
                      <a:pt x="218" y="78"/>
                      <a:pt x="216" y="77"/>
                      <a:pt x="214" y="77"/>
                    </a:cubicBezTo>
                    <a:cubicBezTo>
                      <a:pt x="211" y="76"/>
                      <a:pt x="208" y="76"/>
                      <a:pt x="205" y="76"/>
                    </a:cubicBezTo>
                    <a:cubicBezTo>
                      <a:pt x="204" y="76"/>
                      <a:pt x="204" y="76"/>
                      <a:pt x="203" y="76"/>
                    </a:cubicBezTo>
                    <a:moveTo>
                      <a:pt x="226" y="76"/>
                    </a:moveTo>
                    <a:cubicBezTo>
                      <a:pt x="226" y="75"/>
                      <a:pt x="225" y="73"/>
                      <a:pt x="225" y="72"/>
                    </a:cubicBezTo>
                    <a:cubicBezTo>
                      <a:pt x="223" y="66"/>
                      <a:pt x="222" y="60"/>
                      <a:pt x="220" y="54"/>
                    </a:cubicBezTo>
                    <a:cubicBezTo>
                      <a:pt x="220" y="52"/>
                      <a:pt x="219" y="49"/>
                      <a:pt x="219" y="47"/>
                    </a:cubicBezTo>
                    <a:cubicBezTo>
                      <a:pt x="227" y="51"/>
                      <a:pt x="234" y="55"/>
                      <a:pt x="241" y="60"/>
                    </a:cubicBezTo>
                    <a:cubicBezTo>
                      <a:pt x="235" y="65"/>
                      <a:pt x="231" y="71"/>
                      <a:pt x="226" y="76"/>
                    </a:cubicBezTo>
                    <a:moveTo>
                      <a:pt x="166" y="89"/>
                    </a:moveTo>
                    <a:cubicBezTo>
                      <a:pt x="166" y="85"/>
                      <a:pt x="165" y="81"/>
                      <a:pt x="164" y="76"/>
                    </a:cubicBezTo>
                    <a:cubicBezTo>
                      <a:pt x="164" y="70"/>
                      <a:pt x="165" y="63"/>
                      <a:pt x="165" y="56"/>
                    </a:cubicBezTo>
                    <a:cubicBezTo>
                      <a:pt x="165" y="52"/>
                      <a:pt x="165" y="44"/>
                      <a:pt x="166" y="38"/>
                    </a:cubicBezTo>
                    <a:cubicBezTo>
                      <a:pt x="171" y="44"/>
                      <a:pt x="174" y="51"/>
                      <a:pt x="178" y="56"/>
                    </a:cubicBezTo>
                    <a:cubicBezTo>
                      <a:pt x="183" y="63"/>
                      <a:pt x="187" y="70"/>
                      <a:pt x="192" y="78"/>
                    </a:cubicBezTo>
                    <a:cubicBezTo>
                      <a:pt x="183" y="80"/>
                      <a:pt x="174" y="84"/>
                      <a:pt x="166" y="89"/>
                    </a:cubicBezTo>
                    <a:moveTo>
                      <a:pt x="158" y="87"/>
                    </a:moveTo>
                    <a:cubicBezTo>
                      <a:pt x="145" y="76"/>
                      <a:pt x="130" y="68"/>
                      <a:pt x="118" y="55"/>
                    </a:cubicBezTo>
                    <a:cubicBezTo>
                      <a:pt x="117" y="55"/>
                      <a:pt x="117" y="55"/>
                      <a:pt x="117" y="55"/>
                    </a:cubicBezTo>
                    <a:cubicBezTo>
                      <a:pt x="130" y="45"/>
                      <a:pt x="144" y="37"/>
                      <a:pt x="159" y="36"/>
                    </a:cubicBezTo>
                    <a:cubicBezTo>
                      <a:pt x="158" y="41"/>
                      <a:pt x="158" y="47"/>
                      <a:pt x="158" y="53"/>
                    </a:cubicBezTo>
                    <a:cubicBezTo>
                      <a:pt x="158" y="59"/>
                      <a:pt x="157" y="66"/>
                      <a:pt x="157" y="73"/>
                    </a:cubicBezTo>
                    <a:cubicBezTo>
                      <a:pt x="157" y="74"/>
                      <a:pt x="158" y="82"/>
                      <a:pt x="158" y="87"/>
                    </a:cubicBezTo>
                    <a:moveTo>
                      <a:pt x="197" y="71"/>
                    </a:moveTo>
                    <a:cubicBezTo>
                      <a:pt x="194" y="65"/>
                      <a:pt x="191" y="59"/>
                      <a:pt x="187" y="55"/>
                    </a:cubicBezTo>
                    <a:cubicBezTo>
                      <a:pt x="182" y="49"/>
                      <a:pt x="178" y="42"/>
                      <a:pt x="174" y="36"/>
                    </a:cubicBezTo>
                    <a:cubicBezTo>
                      <a:pt x="175" y="36"/>
                      <a:pt x="177" y="36"/>
                      <a:pt x="178" y="36"/>
                    </a:cubicBezTo>
                    <a:cubicBezTo>
                      <a:pt x="180" y="36"/>
                      <a:pt x="182" y="36"/>
                      <a:pt x="184" y="36"/>
                    </a:cubicBezTo>
                    <a:cubicBezTo>
                      <a:pt x="191" y="38"/>
                      <a:pt x="197" y="39"/>
                      <a:pt x="204" y="41"/>
                    </a:cubicBezTo>
                    <a:cubicBezTo>
                      <a:pt x="205" y="42"/>
                      <a:pt x="206" y="42"/>
                      <a:pt x="208" y="43"/>
                    </a:cubicBezTo>
                    <a:cubicBezTo>
                      <a:pt x="203" y="49"/>
                      <a:pt x="199" y="62"/>
                      <a:pt x="197" y="71"/>
                    </a:cubicBezTo>
                    <a:moveTo>
                      <a:pt x="411" y="88"/>
                    </a:moveTo>
                    <a:cubicBezTo>
                      <a:pt x="412" y="80"/>
                      <a:pt x="415" y="72"/>
                      <a:pt x="418" y="64"/>
                    </a:cubicBezTo>
                    <a:cubicBezTo>
                      <a:pt x="420" y="58"/>
                      <a:pt x="424" y="54"/>
                      <a:pt x="426" y="48"/>
                    </a:cubicBezTo>
                    <a:cubicBezTo>
                      <a:pt x="427" y="44"/>
                      <a:pt x="429" y="39"/>
                      <a:pt x="431" y="36"/>
                    </a:cubicBezTo>
                    <a:cubicBezTo>
                      <a:pt x="436" y="46"/>
                      <a:pt x="434" y="66"/>
                      <a:pt x="434" y="76"/>
                    </a:cubicBezTo>
                    <a:cubicBezTo>
                      <a:pt x="433" y="80"/>
                      <a:pt x="434" y="84"/>
                      <a:pt x="434" y="89"/>
                    </a:cubicBezTo>
                    <a:cubicBezTo>
                      <a:pt x="434" y="90"/>
                      <a:pt x="434" y="90"/>
                      <a:pt x="434" y="92"/>
                    </a:cubicBezTo>
                    <a:cubicBezTo>
                      <a:pt x="427" y="89"/>
                      <a:pt x="420" y="88"/>
                      <a:pt x="413" y="88"/>
                    </a:cubicBezTo>
                    <a:cubicBezTo>
                      <a:pt x="412" y="88"/>
                      <a:pt x="412" y="88"/>
                      <a:pt x="411" y="88"/>
                    </a:cubicBezTo>
                    <a:moveTo>
                      <a:pt x="441" y="89"/>
                    </a:moveTo>
                    <a:cubicBezTo>
                      <a:pt x="441" y="83"/>
                      <a:pt x="441" y="78"/>
                      <a:pt x="441" y="72"/>
                    </a:cubicBezTo>
                    <a:cubicBezTo>
                      <a:pt x="441" y="60"/>
                      <a:pt x="443" y="42"/>
                      <a:pt x="437" y="30"/>
                    </a:cubicBezTo>
                    <a:cubicBezTo>
                      <a:pt x="448" y="38"/>
                      <a:pt x="460" y="48"/>
                      <a:pt x="469" y="59"/>
                    </a:cubicBezTo>
                    <a:cubicBezTo>
                      <a:pt x="457" y="66"/>
                      <a:pt x="450" y="79"/>
                      <a:pt x="441" y="89"/>
                    </a:cubicBezTo>
                    <a:moveTo>
                      <a:pt x="377" y="95"/>
                    </a:moveTo>
                    <a:cubicBezTo>
                      <a:pt x="377" y="92"/>
                      <a:pt x="376" y="90"/>
                      <a:pt x="376" y="87"/>
                    </a:cubicBezTo>
                    <a:cubicBezTo>
                      <a:pt x="372" y="70"/>
                      <a:pt x="373" y="51"/>
                      <a:pt x="374" y="34"/>
                    </a:cubicBezTo>
                    <a:cubicBezTo>
                      <a:pt x="374" y="30"/>
                      <a:pt x="375" y="29"/>
                      <a:pt x="375" y="29"/>
                    </a:cubicBezTo>
                    <a:cubicBezTo>
                      <a:pt x="376" y="29"/>
                      <a:pt x="377" y="33"/>
                      <a:pt x="378" y="36"/>
                    </a:cubicBezTo>
                    <a:cubicBezTo>
                      <a:pt x="380" y="43"/>
                      <a:pt x="384" y="51"/>
                      <a:pt x="387" y="58"/>
                    </a:cubicBezTo>
                    <a:cubicBezTo>
                      <a:pt x="391" y="66"/>
                      <a:pt x="395" y="75"/>
                      <a:pt x="398" y="84"/>
                    </a:cubicBezTo>
                    <a:cubicBezTo>
                      <a:pt x="398" y="86"/>
                      <a:pt x="398" y="88"/>
                      <a:pt x="399" y="89"/>
                    </a:cubicBezTo>
                    <a:cubicBezTo>
                      <a:pt x="390" y="91"/>
                      <a:pt x="383" y="93"/>
                      <a:pt x="377" y="95"/>
                    </a:cubicBezTo>
                    <a:moveTo>
                      <a:pt x="330" y="59"/>
                    </a:moveTo>
                    <a:cubicBezTo>
                      <a:pt x="331" y="55"/>
                      <a:pt x="333" y="51"/>
                      <a:pt x="336" y="48"/>
                    </a:cubicBezTo>
                    <a:cubicBezTo>
                      <a:pt x="343" y="35"/>
                      <a:pt x="352" y="31"/>
                      <a:pt x="364" y="26"/>
                    </a:cubicBezTo>
                    <a:cubicBezTo>
                      <a:pt x="365" y="26"/>
                      <a:pt x="366" y="25"/>
                      <a:pt x="367" y="25"/>
                    </a:cubicBezTo>
                    <a:cubicBezTo>
                      <a:pt x="368" y="25"/>
                      <a:pt x="368" y="25"/>
                      <a:pt x="368" y="25"/>
                    </a:cubicBezTo>
                    <a:cubicBezTo>
                      <a:pt x="368" y="25"/>
                      <a:pt x="368" y="25"/>
                      <a:pt x="368" y="25"/>
                    </a:cubicBezTo>
                    <a:cubicBezTo>
                      <a:pt x="366" y="35"/>
                      <a:pt x="366" y="46"/>
                      <a:pt x="366" y="56"/>
                    </a:cubicBezTo>
                    <a:cubicBezTo>
                      <a:pt x="366" y="64"/>
                      <a:pt x="367" y="72"/>
                      <a:pt x="368" y="80"/>
                    </a:cubicBezTo>
                    <a:cubicBezTo>
                      <a:pt x="368" y="83"/>
                      <a:pt x="370" y="92"/>
                      <a:pt x="370" y="97"/>
                    </a:cubicBezTo>
                    <a:cubicBezTo>
                      <a:pt x="365" y="91"/>
                      <a:pt x="360" y="85"/>
                      <a:pt x="354" y="79"/>
                    </a:cubicBezTo>
                    <a:cubicBezTo>
                      <a:pt x="347" y="73"/>
                      <a:pt x="342" y="64"/>
                      <a:pt x="334" y="59"/>
                    </a:cubicBezTo>
                    <a:cubicBezTo>
                      <a:pt x="333" y="58"/>
                      <a:pt x="333" y="58"/>
                      <a:pt x="332" y="58"/>
                    </a:cubicBezTo>
                    <a:cubicBezTo>
                      <a:pt x="331" y="58"/>
                      <a:pt x="330" y="58"/>
                      <a:pt x="330" y="59"/>
                    </a:cubicBezTo>
                    <a:moveTo>
                      <a:pt x="404" y="82"/>
                    </a:moveTo>
                    <a:cubicBezTo>
                      <a:pt x="402" y="76"/>
                      <a:pt x="401" y="70"/>
                      <a:pt x="399" y="67"/>
                    </a:cubicBezTo>
                    <a:cubicBezTo>
                      <a:pt x="395" y="57"/>
                      <a:pt x="390" y="48"/>
                      <a:pt x="387" y="38"/>
                    </a:cubicBezTo>
                    <a:cubicBezTo>
                      <a:pt x="385" y="35"/>
                      <a:pt x="383" y="26"/>
                      <a:pt x="379" y="21"/>
                    </a:cubicBezTo>
                    <a:cubicBezTo>
                      <a:pt x="385" y="20"/>
                      <a:pt x="392" y="19"/>
                      <a:pt x="399" y="19"/>
                    </a:cubicBezTo>
                    <a:cubicBezTo>
                      <a:pt x="409" y="19"/>
                      <a:pt x="419" y="21"/>
                      <a:pt x="427" y="25"/>
                    </a:cubicBezTo>
                    <a:cubicBezTo>
                      <a:pt x="428" y="25"/>
                      <a:pt x="428" y="25"/>
                      <a:pt x="429" y="26"/>
                    </a:cubicBezTo>
                    <a:cubicBezTo>
                      <a:pt x="428" y="26"/>
                      <a:pt x="428" y="26"/>
                      <a:pt x="428" y="27"/>
                    </a:cubicBezTo>
                    <a:cubicBezTo>
                      <a:pt x="425" y="31"/>
                      <a:pt x="422" y="36"/>
                      <a:pt x="420" y="41"/>
                    </a:cubicBezTo>
                    <a:cubicBezTo>
                      <a:pt x="418" y="47"/>
                      <a:pt x="415" y="53"/>
                      <a:pt x="412" y="58"/>
                    </a:cubicBezTo>
                    <a:cubicBezTo>
                      <a:pt x="410" y="65"/>
                      <a:pt x="406" y="71"/>
                      <a:pt x="404" y="78"/>
                    </a:cubicBezTo>
                    <a:cubicBezTo>
                      <a:pt x="404" y="79"/>
                      <a:pt x="404" y="81"/>
                      <a:pt x="404" y="82"/>
                    </a:cubicBezTo>
                    <a:moveTo>
                      <a:pt x="369" y="0"/>
                    </a:moveTo>
                    <a:cubicBezTo>
                      <a:pt x="367" y="0"/>
                      <a:pt x="364" y="1"/>
                      <a:pt x="362" y="3"/>
                    </a:cubicBezTo>
                    <a:cubicBezTo>
                      <a:pt x="362" y="4"/>
                      <a:pt x="362" y="5"/>
                      <a:pt x="361" y="6"/>
                    </a:cubicBezTo>
                    <a:cubicBezTo>
                      <a:pt x="358" y="9"/>
                      <a:pt x="359" y="14"/>
                      <a:pt x="362" y="18"/>
                    </a:cubicBezTo>
                    <a:cubicBezTo>
                      <a:pt x="345" y="24"/>
                      <a:pt x="335" y="34"/>
                      <a:pt x="325" y="50"/>
                    </a:cubicBezTo>
                    <a:cubicBezTo>
                      <a:pt x="325" y="52"/>
                      <a:pt x="324" y="53"/>
                      <a:pt x="323" y="54"/>
                    </a:cubicBezTo>
                    <a:cubicBezTo>
                      <a:pt x="323" y="54"/>
                      <a:pt x="323" y="54"/>
                      <a:pt x="323" y="54"/>
                    </a:cubicBezTo>
                    <a:cubicBezTo>
                      <a:pt x="321" y="51"/>
                      <a:pt x="319" y="49"/>
                      <a:pt x="317" y="48"/>
                    </a:cubicBezTo>
                    <a:cubicBezTo>
                      <a:pt x="316" y="48"/>
                      <a:pt x="315" y="48"/>
                      <a:pt x="315" y="48"/>
                    </a:cubicBezTo>
                    <a:cubicBezTo>
                      <a:pt x="314" y="48"/>
                      <a:pt x="313" y="48"/>
                      <a:pt x="313" y="48"/>
                    </a:cubicBezTo>
                    <a:cubicBezTo>
                      <a:pt x="313" y="48"/>
                      <a:pt x="312" y="48"/>
                      <a:pt x="312" y="48"/>
                    </a:cubicBezTo>
                    <a:cubicBezTo>
                      <a:pt x="311" y="48"/>
                      <a:pt x="309" y="48"/>
                      <a:pt x="308" y="49"/>
                    </a:cubicBezTo>
                    <a:cubicBezTo>
                      <a:pt x="306" y="51"/>
                      <a:pt x="305" y="53"/>
                      <a:pt x="304" y="55"/>
                    </a:cubicBezTo>
                    <a:cubicBezTo>
                      <a:pt x="304" y="56"/>
                      <a:pt x="303" y="58"/>
                      <a:pt x="303" y="60"/>
                    </a:cubicBezTo>
                    <a:cubicBezTo>
                      <a:pt x="303" y="61"/>
                      <a:pt x="304" y="63"/>
                      <a:pt x="304" y="64"/>
                    </a:cubicBezTo>
                    <a:cubicBezTo>
                      <a:pt x="305" y="68"/>
                      <a:pt x="307" y="72"/>
                      <a:pt x="311" y="73"/>
                    </a:cubicBezTo>
                    <a:cubicBezTo>
                      <a:pt x="312" y="73"/>
                      <a:pt x="314" y="74"/>
                      <a:pt x="315" y="74"/>
                    </a:cubicBezTo>
                    <a:cubicBezTo>
                      <a:pt x="315" y="74"/>
                      <a:pt x="315" y="74"/>
                      <a:pt x="316" y="74"/>
                    </a:cubicBezTo>
                    <a:cubicBezTo>
                      <a:pt x="314" y="82"/>
                      <a:pt x="312" y="90"/>
                      <a:pt x="312" y="98"/>
                    </a:cubicBezTo>
                    <a:cubicBezTo>
                      <a:pt x="311" y="98"/>
                      <a:pt x="311" y="97"/>
                      <a:pt x="311" y="97"/>
                    </a:cubicBezTo>
                    <a:cubicBezTo>
                      <a:pt x="309" y="96"/>
                      <a:pt x="308" y="96"/>
                      <a:pt x="307" y="96"/>
                    </a:cubicBezTo>
                    <a:cubicBezTo>
                      <a:pt x="305" y="96"/>
                      <a:pt x="303" y="96"/>
                      <a:pt x="302" y="98"/>
                    </a:cubicBezTo>
                    <a:cubicBezTo>
                      <a:pt x="302" y="98"/>
                      <a:pt x="301" y="98"/>
                      <a:pt x="301" y="98"/>
                    </a:cubicBezTo>
                    <a:cubicBezTo>
                      <a:pt x="300" y="98"/>
                      <a:pt x="300" y="98"/>
                      <a:pt x="300" y="98"/>
                    </a:cubicBezTo>
                    <a:cubicBezTo>
                      <a:pt x="300" y="96"/>
                      <a:pt x="299" y="95"/>
                      <a:pt x="298" y="93"/>
                    </a:cubicBezTo>
                    <a:cubicBezTo>
                      <a:pt x="298" y="93"/>
                      <a:pt x="298" y="92"/>
                      <a:pt x="297" y="92"/>
                    </a:cubicBezTo>
                    <a:cubicBezTo>
                      <a:pt x="296" y="90"/>
                      <a:pt x="294" y="89"/>
                      <a:pt x="292" y="88"/>
                    </a:cubicBezTo>
                    <a:cubicBezTo>
                      <a:pt x="291" y="88"/>
                      <a:pt x="290" y="88"/>
                      <a:pt x="289" y="88"/>
                    </a:cubicBezTo>
                    <a:cubicBezTo>
                      <a:pt x="287" y="88"/>
                      <a:pt x="286" y="88"/>
                      <a:pt x="284" y="89"/>
                    </a:cubicBezTo>
                    <a:cubicBezTo>
                      <a:pt x="283" y="90"/>
                      <a:pt x="283" y="90"/>
                      <a:pt x="283" y="90"/>
                    </a:cubicBezTo>
                    <a:cubicBezTo>
                      <a:pt x="283" y="90"/>
                      <a:pt x="283" y="90"/>
                      <a:pt x="283" y="90"/>
                    </a:cubicBezTo>
                    <a:cubicBezTo>
                      <a:pt x="283" y="90"/>
                      <a:pt x="283" y="90"/>
                      <a:pt x="283" y="90"/>
                    </a:cubicBezTo>
                    <a:cubicBezTo>
                      <a:pt x="283" y="90"/>
                      <a:pt x="283" y="90"/>
                      <a:pt x="283" y="90"/>
                    </a:cubicBezTo>
                    <a:cubicBezTo>
                      <a:pt x="280" y="88"/>
                      <a:pt x="278" y="85"/>
                      <a:pt x="276" y="83"/>
                    </a:cubicBezTo>
                    <a:cubicBezTo>
                      <a:pt x="280" y="82"/>
                      <a:pt x="283" y="79"/>
                      <a:pt x="283" y="76"/>
                    </a:cubicBezTo>
                    <a:cubicBezTo>
                      <a:pt x="285" y="73"/>
                      <a:pt x="285" y="71"/>
                      <a:pt x="283" y="68"/>
                    </a:cubicBezTo>
                    <a:cubicBezTo>
                      <a:pt x="281" y="65"/>
                      <a:pt x="278" y="64"/>
                      <a:pt x="275" y="64"/>
                    </a:cubicBezTo>
                    <a:cubicBezTo>
                      <a:pt x="274" y="64"/>
                      <a:pt x="273" y="64"/>
                      <a:pt x="272" y="64"/>
                    </a:cubicBezTo>
                    <a:cubicBezTo>
                      <a:pt x="272" y="64"/>
                      <a:pt x="271" y="64"/>
                      <a:pt x="271" y="64"/>
                    </a:cubicBezTo>
                    <a:cubicBezTo>
                      <a:pt x="268" y="64"/>
                      <a:pt x="265" y="66"/>
                      <a:pt x="263" y="70"/>
                    </a:cubicBezTo>
                    <a:cubicBezTo>
                      <a:pt x="261" y="67"/>
                      <a:pt x="259" y="65"/>
                      <a:pt x="256" y="63"/>
                    </a:cubicBezTo>
                    <a:cubicBezTo>
                      <a:pt x="259" y="61"/>
                      <a:pt x="261" y="57"/>
                      <a:pt x="261" y="53"/>
                    </a:cubicBezTo>
                    <a:cubicBezTo>
                      <a:pt x="260" y="48"/>
                      <a:pt x="256" y="45"/>
                      <a:pt x="251" y="44"/>
                    </a:cubicBezTo>
                    <a:cubicBezTo>
                      <a:pt x="250" y="44"/>
                      <a:pt x="250" y="44"/>
                      <a:pt x="250" y="44"/>
                    </a:cubicBezTo>
                    <a:cubicBezTo>
                      <a:pt x="249" y="44"/>
                      <a:pt x="249" y="44"/>
                      <a:pt x="249" y="44"/>
                    </a:cubicBezTo>
                    <a:cubicBezTo>
                      <a:pt x="247" y="45"/>
                      <a:pt x="245" y="46"/>
                      <a:pt x="243" y="48"/>
                    </a:cubicBezTo>
                    <a:cubicBezTo>
                      <a:pt x="242" y="48"/>
                      <a:pt x="241" y="49"/>
                      <a:pt x="241" y="50"/>
                    </a:cubicBezTo>
                    <a:cubicBezTo>
                      <a:pt x="240" y="51"/>
                      <a:pt x="240" y="51"/>
                      <a:pt x="240" y="51"/>
                    </a:cubicBezTo>
                    <a:cubicBezTo>
                      <a:pt x="236" y="48"/>
                      <a:pt x="232" y="46"/>
                      <a:pt x="228" y="43"/>
                    </a:cubicBezTo>
                    <a:cubicBezTo>
                      <a:pt x="226" y="42"/>
                      <a:pt x="224" y="41"/>
                      <a:pt x="222" y="40"/>
                    </a:cubicBezTo>
                    <a:cubicBezTo>
                      <a:pt x="223" y="39"/>
                      <a:pt x="223" y="39"/>
                      <a:pt x="223" y="39"/>
                    </a:cubicBezTo>
                    <a:cubicBezTo>
                      <a:pt x="225" y="37"/>
                      <a:pt x="226" y="35"/>
                      <a:pt x="226" y="32"/>
                    </a:cubicBezTo>
                    <a:cubicBezTo>
                      <a:pt x="226" y="28"/>
                      <a:pt x="223" y="24"/>
                      <a:pt x="220" y="23"/>
                    </a:cubicBezTo>
                    <a:cubicBezTo>
                      <a:pt x="219" y="23"/>
                      <a:pt x="217" y="22"/>
                      <a:pt x="216" y="22"/>
                    </a:cubicBezTo>
                    <a:cubicBezTo>
                      <a:pt x="215" y="22"/>
                      <a:pt x="213" y="23"/>
                      <a:pt x="212" y="24"/>
                    </a:cubicBezTo>
                    <a:cubicBezTo>
                      <a:pt x="212" y="24"/>
                      <a:pt x="212" y="24"/>
                      <a:pt x="212" y="24"/>
                    </a:cubicBezTo>
                    <a:cubicBezTo>
                      <a:pt x="210" y="24"/>
                      <a:pt x="209" y="24"/>
                      <a:pt x="208" y="25"/>
                    </a:cubicBezTo>
                    <a:cubicBezTo>
                      <a:pt x="206" y="26"/>
                      <a:pt x="205" y="28"/>
                      <a:pt x="205" y="30"/>
                    </a:cubicBezTo>
                    <a:cubicBezTo>
                      <a:pt x="205" y="31"/>
                      <a:pt x="204" y="32"/>
                      <a:pt x="204" y="33"/>
                    </a:cubicBezTo>
                    <a:cubicBezTo>
                      <a:pt x="194" y="29"/>
                      <a:pt x="183" y="27"/>
                      <a:pt x="173" y="27"/>
                    </a:cubicBezTo>
                    <a:cubicBezTo>
                      <a:pt x="175" y="23"/>
                      <a:pt x="174" y="18"/>
                      <a:pt x="172" y="14"/>
                    </a:cubicBezTo>
                    <a:cubicBezTo>
                      <a:pt x="171" y="12"/>
                      <a:pt x="169" y="11"/>
                      <a:pt x="167" y="11"/>
                    </a:cubicBezTo>
                    <a:cubicBezTo>
                      <a:pt x="165" y="10"/>
                      <a:pt x="164" y="10"/>
                      <a:pt x="162" y="10"/>
                    </a:cubicBezTo>
                    <a:cubicBezTo>
                      <a:pt x="159" y="10"/>
                      <a:pt x="156" y="11"/>
                      <a:pt x="154" y="14"/>
                    </a:cubicBezTo>
                    <a:cubicBezTo>
                      <a:pt x="153" y="15"/>
                      <a:pt x="153" y="15"/>
                      <a:pt x="153" y="15"/>
                    </a:cubicBezTo>
                    <a:cubicBezTo>
                      <a:pt x="152" y="16"/>
                      <a:pt x="152" y="17"/>
                      <a:pt x="151" y="19"/>
                    </a:cubicBezTo>
                    <a:cubicBezTo>
                      <a:pt x="150" y="22"/>
                      <a:pt x="152" y="24"/>
                      <a:pt x="154" y="26"/>
                    </a:cubicBezTo>
                    <a:cubicBezTo>
                      <a:pt x="155" y="27"/>
                      <a:pt x="155" y="27"/>
                      <a:pt x="155" y="27"/>
                    </a:cubicBezTo>
                    <a:cubicBezTo>
                      <a:pt x="155" y="28"/>
                      <a:pt x="155" y="28"/>
                      <a:pt x="155" y="28"/>
                    </a:cubicBezTo>
                    <a:cubicBezTo>
                      <a:pt x="155" y="29"/>
                      <a:pt x="155" y="29"/>
                      <a:pt x="155" y="29"/>
                    </a:cubicBezTo>
                    <a:cubicBezTo>
                      <a:pt x="154" y="29"/>
                      <a:pt x="153" y="29"/>
                      <a:pt x="152" y="29"/>
                    </a:cubicBezTo>
                    <a:cubicBezTo>
                      <a:pt x="138" y="33"/>
                      <a:pt x="126" y="39"/>
                      <a:pt x="114" y="47"/>
                    </a:cubicBezTo>
                    <a:cubicBezTo>
                      <a:pt x="114" y="47"/>
                      <a:pt x="114" y="47"/>
                      <a:pt x="114" y="47"/>
                    </a:cubicBezTo>
                    <a:cubicBezTo>
                      <a:pt x="114" y="46"/>
                      <a:pt x="114" y="46"/>
                      <a:pt x="114" y="45"/>
                    </a:cubicBezTo>
                    <a:cubicBezTo>
                      <a:pt x="112" y="42"/>
                      <a:pt x="110" y="39"/>
                      <a:pt x="106" y="37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5" y="36"/>
                      <a:pt x="104" y="35"/>
                      <a:pt x="102" y="35"/>
                    </a:cubicBezTo>
                    <a:cubicBezTo>
                      <a:pt x="102" y="35"/>
                      <a:pt x="102" y="35"/>
                      <a:pt x="101" y="35"/>
                    </a:cubicBezTo>
                    <a:cubicBezTo>
                      <a:pt x="95" y="35"/>
                      <a:pt x="93" y="42"/>
                      <a:pt x="93" y="47"/>
                    </a:cubicBezTo>
                    <a:cubicBezTo>
                      <a:pt x="93" y="51"/>
                      <a:pt x="95" y="57"/>
                      <a:pt x="98" y="61"/>
                    </a:cubicBezTo>
                    <a:cubicBezTo>
                      <a:pt x="91" y="67"/>
                      <a:pt x="85" y="73"/>
                      <a:pt x="78" y="79"/>
                    </a:cubicBezTo>
                    <a:cubicBezTo>
                      <a:pt x="76" y="81"/>
                      <a:pt x="73" y="84"/>
                      <a:pt x="70" y="87"/>
                    </a:cubicBezTo>
                    <a:cubicBezTo>
                      <a:pt x="70" y="86"/>
                      <a:pt x="70" y="86"/>
                      <a:pt x="70" y="86"/>
                    </a:cubicBezTo>
                    <a:cubicBezTo>
                      <a:pt x="69" y="85"/>
                      <a:pt x="69" y="84"/>
                      <a:pt x="68" y="83"/>
                    </a:cubicBezTo>
                    <a:cubicBezTo>
                      <a:pt x="68" y="82"/>
                      <a:pt x="67" y="81"/>
                      <a:pt x="66" y="80"/>
                    </a:cubicBezTo>
                    <a:cubicBezTo>
                      <a:pt x="65" y="79"/>
                      <a:pt x="64" y="78"/>
                      <a:pt x="63" y="78"/>
                    </a:cubicBezTo>
                    <a:cubicBezTo>
                      <a:pt x="59" y="84"/>
                      <a:pt x="54" y="90"/>
                      <a:pt x="49" y="96"/>
                    </a:cubicBezTo>
                    <a:cubicBezTo>
                      <a:pt x="50" y="96"/>
                      <a:pt x="50" y="97"/>
                      <a:pt x="51" y="97"/>
                    </a:cubicBezTo>
                    <a:cubicBezTo>
                      <a:pt x="52" y="100"/>
                      <a:pt x="53" y="102"/>
                      <a:pt x="55" y="103"/>
                    </a:cubicBezTo>
                    <a:cubicBezTo>
                      <a:pt x="53" y="106"/>
                      <a:pt x="51" y="109"/>
                      <a:pt x="49" y="112"/>
                    </a:cubicBezTo>
                    <a:cubicBezTo>
                      <a:pt x="45" y="119"/>
                      <a:pt x="44" y="127"/>
                      <a:pt x="42" y="134"/>
                    </a:cubicBezTo>
                    <a:cubicBezTo>
                      <a:pt x="41" y="138"/>
                      <a:pt x="41" y="141"/>
                      <a:pt x="40" y="144"/>
                    </a:cubicBezTo>
                    <a:cubicBezTo>
                      <a:pt x="39" y="144"/>
                      <a:pt x="38" y="143"/>
                      <a:pt x="37" y="143"/>
                    </a:cubicBezTo>
                    <a:cubicBezTo>
                      <a:pt x="35" y="142"/>
                      <a:pt x="33" y="141"/>
                      <a:pt x="31" y="141"/>
                    </a:cubicBezTo>
                    <a:cubicBezTo>
                      <a:pt x="29" y="141"/>
                      <a:pt x="27" y="142"/>
                      <a:pt x="25" y="144"/>
                    </a:cubicBezTo>
                    <a:cubicBezTo>
                      <a:pt x="22" y="147"/>
                      <a:pt x="22" y="153"/>
                      <a:pt x="25" y="157"/>
                    </a:cubicBezTo>
                    <a:cubicBezTo>
                      <a:pt x="25" y="162"/>
                      <a:pt x="28" y="168"/>
                      <a:pt x="33" y="168"/>
                    </a:cubicBezTo>
                    <a:cubicBezTo>
                      <a:pt x="33" y="168"/>
                      <a:pt x="33" y="168"/>
                      <a:pt x="33" y="168"/>
                    </a:cubicBezTo>
                    <a:cubicBezTo>
                      <a:pt x="34" y="168"/>
                      <a:pt x="36" y="168"/>
                      <a:pt x="37" y="167"/>
                    </a:cubicBezTo>
                    <a:cubicBezTo>
                      <a:pt x="36" y="178"/>
                      <a:pt x="38" y="190"/>
                      <a:pt x="42" y="201"/>
                    </a:cubicBezTo>
                    <a:cubicBezTo>
                      <a:pt x="41" y="201"/>
                      <a:pt x="41" y="201"/>
                      <a:pt x="40" y="201"/>
                    </a:cubicBezTo>
                    <a:cubicBezTo>
                      <a:pt x="39" y="201"/>
                      <a:pt x="39" y="201"/>
                      <a:pt x="38" y="201"/>
                    </a:cubicBezTo>
                    <a:cubicBezTo>
                      <a:pt x="35" y="202"/>
                      <a:pt x="33" y="204"/>
                      <a:pt x="33" y="207"/>
                    </a:cubicBezTo>
                    <a:cubicBezTo>
                      <a:pt x="32" y="208"/>
                      <a:pt x="32" y="210"/>
                      <a:pt x="32" y="211"/>
                    </a:cubicBezTo>
                    <a:cubicBezTo>
                      <a:pt x="30" y="217"/>
                      <a:pt x="35" y="226"/>
                      <a:pt x="42" y="226"/>
                    </a:cubicBezTo>
                    <a:cubicBezTo>
                      <a:pt x="42" y="226"/>
                      <a:pt x="43" y="226"/>
                      <a:pt x="43" y="226"/>
                    </a:cubicBezTo>
                    <a:cubicBezTo>
                      <a:pt x="46" y="226"/>
                      <a:pt x="49" y="223"/>
                      <a:pt x="51" y="220"/>
                    </a:cubicBezTo>
                    <a:cubicBezTo>
                      <a:pt x="54" y="225"/>
                      <a:pt x="57" y="229"/>
                      <a:pt x="60" y="233"/>
                    </a:cubicBezTo>
                    <a:cubicBezTo>
                      <a:pt x="66" y="240"/>
                      <a:pt x="73" y="247"/>
                      <a:pt x="80" y="254"/>
                    </a:cubicBezTo>
                    <a:cubicBezTo>
                      <a:pt x="79" y="255"/>
                      <a:pt x="78" y="257"/>
                      <a:pt x="78" y="259"/>
                    </a:cubicBezTo>
                    <a:cubicBezTo>
                      <a:pt x="75" y="264"/>
                      <a:pt x="77" y="272"/>
                      <a:pt x="80" y="276"/>
                    </a:cubicBezTo>
                    <a:cubicBezTo>
                      <a:pt x="82" y="278"/>
                      <a:pt x="84" y="279"/>
                      <a:pt x="86" y="279"/>
                    </a:cubicBezTo>
                    <a:cubicBezTo>
                      <a:pt x="87" y="279"/>
                      <a:pt x="87" y="279"/>
                      <a:pt x="88" y="279"/>
                    </a:cubicBezTo>
                    <a:cubicBezTo>
                      <a:pt x="89" y="278"/>
                      <a:pt x="90" y="278"/>
                      <a:pt x="91" y="277"/>
                    </a:cubicBezTo>
                    <a:cubicBezTo>
                      <a:pt x="91" y="277"/>
                      <a:pt x="91" y="277"/>
                      <a:pt x="91" y="277"/>
                    </a:cubicBezTo>
                    <a:cubicBezTo>
                      <a:pt x="92" y="276"/>
                      <a:pt x="93" y="275"/>
                      <a:pt x="93" y="274"/>
                    </a:cubicBezTo>
                    <a:cubicBezTo>
                      <a:pt x="94" y="274"/>
                      <a:pt x="94" y="274"/>
                      <a:pt x="95" y="273"/>
                    </a:cubicBezTo>
                    <a:cubicBezTo>
                      <a:pt x="96" y="273"/>
                      <a:pt x="97" y="272"/>
                      <a:pt x="98" y="270"/>
                    </a:cubicBezTo>
                    <a:cubicBezTo>
                      <a:pt x="100" y="273"/>
                      <a:pt x="103" y="275"/>
                      <a:pt x="105" y="277"/>
                    </a:cubicBezTo>
                    <a:cubicBezTo>
                      <a:pt x="105" y="277"/>
                      <a:pt x="104" y="278"/>
                      <a:pt x="104" y="278"/>
                    </a:cubicBezTo>
                    <a:cubicBezTo>
                      <a:pt x="103" y="282"/>
                      <a:pt x="103" y="286"/>
                      <a:pt x="105" y="289"/>
                    </a:cubicBezTo>
                    <a:cubicBezTo>
                      <a:pt x="105" y="290"/>
                      <a:pt x="105" y="291"/>
                      <a:pt x="105" y="292"/>
                    </a:cubicBezTo>
                    <a:cubicBezTo>
                      <a:pt x="105" y="292"/>
                      <a:pt x="105" y="292"/>
                      <a:pt x="105" y="292"/>
                    </a:cubicBezTo>
                    <a:cubicBezTo>
                      <a:pt x="96" y="292"/>
                      <a:pt x="86" y="293"/>
                      <a:pt x="78" y="296"/>
                    </a:cubicBezTo>
                    <a:cubicBezTo>
                      <a:pt x="77" y="296"/>
                      <a:pt x="77" y="296"/>
                      <a:pt x="77" y="296"/>
                    </a:cubicBezTo>
                    <a:cubicBezTo>
                      <a:pt x="76" y="291"/>
                      <a:pt x="72" y="286"/>
                      <a:pt x="68" y="285"/>
                    </a:cubicBezTo>
                    <a:cubicBezTo>
                      <a:pt x="66" y="285"/>
                      <a:pt x="65" y="284"/>
                      <a:pt x="64" y="284"/>
                    </a:cubicBezTo>
                    <a:cubicBezTo>
                      <a:pt x="63" y="284"/>
                      <a:pt x="63" y="284"/>
                      <a:pt x="63" y="284"/>
                    </a:cubicBezTo>
                    <a:cubicBezTo>
                      <a:pt x="59" y="285"/>
                      <a:pt x="57" y="289"/>
                      <a:pt x="56" y="293"/>
                    </a:cubicBezTo>
                    <a:cubicBezTo>
                      <a:pt x="55" y="296"/>
                      <a:pt x="56" y="301"/>
                      <a:pt x="58" y="304"/>
                    </a:cubicBezTo>
                    <a:cubicBezTo>
                      <a:pt x="49" y="310"/>
                      <a:pt x="41" y="317"/>
                      <a:pt x="34" y="326"/>
                    </a:cubicBezTo>
                    <a:cubicBezTo>
                      <a:pt x="33" y="324"/>
                      <a:pt x="31" y="323"/>
                      <a:pt x="30" y="323"/>
                    </a:cubicBezTo>
                    <a:cubicBezTo>
                      <a:pt x="29" y="322"/>
                      <a:pt x="29" y="322"/>
                      <a:pt x="29" y="322"/>
                    </a:cubicBezTo>
                    <a:cubicBezTo>
                      <a:pt x="27" y="321"/>
                      <a:pt x="26" y="320"/>
                      <a:pt x="24" y="320"/>
                    </a:cubicBezTo>
                    <a:cubicBezTo>
                      <a:pt x="22" y="320"/>
                      <a:pt x="20" y="321"/>
                      <a:pt x="19" y="323"/>
                    </a:cubicBezTo>
                    <a:cubicBezTo>
                      <a:pt x="18" y="323"/>
                      <a:pt x="17" y="325"/>
                      <a:pt x="16" y="326"/>
                    </a:cubicBezTo>
                    <a:cubicBezTo>
                      <a:pt x="14" y="330"/>
                      <a:pt x="14" y="334"/>
                      <a:pt x="15" y="337"/>
                    </a:cubicBezTo>
                    <a:cubicBezTo>
                      <a:pt x="16" y="339"/>
                      <a:pt x="16" y="340"/>
                      <a:pt x="17" y="341"/>
                    </a:cubicBezTo>
                    <a:cubicBezTo>
                      <a:pt x="17" y="342"/>
                      <a:pt x="18" y="343"/>
                      <a:pt x="19" y="344"/>
                    </a:cubicBezTo>
                    <a:cubicBezTo>
                      <a:pt x="20" y="345"/>
                      <a:pt x="21" y="346"/>
                      <a:pt x="22" y="347"/>
                    </a:cubicBezTo>
                    <a:cubicBezTo>
                      <a:pt x="22" y="347"/>
                      <a:pt x="22" y="347"/>
                      <a:pt x="22" y="347"/>
                    </a:cubicBezTo>
                    <a:cubicBezTo>
                      <a:pt x="18" y="355"/>
                      <a:pt x="15" y="364"/>
                      <a:pt x="14" y="374"/>
                    </a:cubicBezTo>
                    <a:cubicBezTo>
                      <a:pt x="14" y="373"/>
                      <a:pt x="13" y="373"/>
                      <a:pt x="12" y="373"/>
                    </a:cubicBezTo>
                    <a:cubicBezTo>
                      <a:pt x="11" y="373"/>
                      <a:pt x="10" y="373"/>
                      <a:pt x="9" y="374"/>
                    </a:cubicBezTo>
                    <a:cubicBezTo>
                      <a:pt x="7" y="374"/>
                      <a:pt x="6" y="375"/>
                      <a:pt x="4" y="376"/>
                    </a:cubicBezTo>
                    <a:cubicBezTo>
                      <a:pt x="3" y="378"/>
                      <a:pt x="2" y="379"/>
                      <a:pt x="2" y="381"/>
                    </a:cubicBezTo>
                    <a:cubicBezTo>
                      <a:pt x="1" y="383"/>
                      <a:pt x="0" y="385"/>
                      <a:pt x="0" y="388"/>
                    </a:cubicBezTo>
                    <a:cubicBezTo>
                      <a:pt x="0" y="390"/>
                      <a:pt x="1" y="391"/>
                      <a:pt x="2" y="393"/>
                    </a:cubicBezTo>
                    <a:cubicBezTo>
                      <a:pt x="3" y="393"/>
                      <a:pt x="3" y="394"/>
                      <a:pt x="3" y="394"/>
                    </a:cubicBezTo>
                    <a:cubicBezTo>
                      <a:pt x="4" y="395"/>
                      <a:pt x="5" y="396"/>
                      <a:pt x="6" y="397"/>
                    </a:cubicBezTo>
                    <a:cubicBezTo>
                      <a:pt x="7" y="398"/>
                      <a:pt x="9" y="399"/>
                      <a:pt x="11" y="399"/>
                    </a:cubicBezTo>
                    <a:cubicBezTo>
                      <a:pt x="12" y="399"/>
                      <a:pt x="12" y="399"/>
                      <a:pt x="13" y="399"/>
                    </a:cubicBezTo>
                    <a:cubicBezTo>
                      <a:pt x="14" y="399"/>
                      <a:pt x="15" y="398"/>
                      <a:pt x="16" y="398"/>
                    </a:cubicBezTo>
                    <a:cubicBezTo>
                      <a:pt x="19" y="411"/>
                      <a:pt x="26" y="421"/>
                      <a:pt x="34" y="430"/>
                    </a:cubicBezTo>
                    <a:cubicBezTo>
                      <a:pt x="46" y="439"/>
                      <a:pt x="56" y="448"/>
                      <a:pt x="66" y="458"/>
                    </a:cubicBezTo>
                    <a:cubicBezTo>
                      <a:pt x="72" y="462"/>
                      <a:pt x="78" y="465"/>
                      <a:pt x="84" y="469"/>
                    </a:cubicBezTo>
                    <a:cubicBezTo>
                      <a:pt x="83" y="469"/>
                      <a:pt x="83" y="469"/>
                      <a:pt x="83" y="469"/>
                    </a:cubicBezTo>
                    <a:cubicBezTo>
                      <a:pt x="82" y="471"/>
                      <a:pt x="82" y="473"/>
                      <a:pt x="83" y="475"/>
                    </a:cubicBezTo>
                    <a:cubicBezTo>
                      <a:pt x="83" y="475"/>
                      <a:pt x="83" y="475"/>
                      <a:pt x="83" y="476"/>
                    </a:cubicBezTo>
                    <a:cubicBezTo>
                      <a:pt x="86" y="479"/>
                      <a:pt x="89" y="483"/>
                      <a:pt x="92" y="487"/>
                    </a:cubicBezTo>
                    <a:cubicBezTo>
                      <a:pt x="93" y="487"/>
                      <a:pt x="93" y="488"/>
                      <a:pt x="93" y="488"/>
                    </a:cubicBezTo>
                    <a:cubicBezTo>
                      <a:pt x="93" y="488"/>
                      <a:pt x="94" y="488"/>
                      <a:pt x="94" y="488"/>
                    </a:cubicBezTo>
                    <a:cubicBezTo>
                      <a:pt x="95" y="488"/>
                      <a:pt x="95" y="488"/>
                      <a:pt x="95" y="488"/>
                    </a:cubicBezTo>
                    <a:cubicBezTo>
                      <a:pt x="97" y="488"/>
                      <a:pt x="98" y="488"/>
                      <a:pt x="99" y="487"/>
                    </a:cubicBezTo>
                    <a:cubicBezTo>
                      <a:pt x="100" y="486"/>
                      <a:pt x="101" y="485"/>
                      <a:pt x="101" y="485"/>
                    </a:cubicBezTo>
                    <a:cubicBezTo>
                      <a:pt x="102" y="484"/>
                      <a:pt x="102" y="484"/>
                      <a:pt x="102" y="484"/>
                    </a:cubicBezTo>
                    <a:cubicBezTo>
                      <a:pt x="103" y="482"/>
                      <a:pt x="104" y="481"/>
                      <a:pt x="104" y="479"/>
                    </a:cubicBezTo>
                    <a:cubicBezTo>
                      <a:pt x="108" y="481"/>
                      <a:pt x="111" y="482"/>
                      <a:pt x="115" y="484"/>
                    </a:cubicBezTo>
                    <a:cubicBezTo>
                      <a:pt x="117" y="484"/>
                      <a:pt x="119" y="485"/>
                      <a:pt x="122" y="486"/>
                    </a:cubicBezTo>
                    <a:cubicBezTo>
                      <a:pt x="121" y="487"/>
                      <a:pt x="120" y="489"/>
                      <a:pt x="121" y="491"/>
                    </a:cubicBezTo>
                    <a:cubicBezTo>
                      <a:pt x="121" y="491"/>
                      <a:pt x="121" y="492"/>
                      <a:pt x="121" y="492"/>
                    </a:cubicBezTo>
                    <a:cubicBezTo>
                      <a:pt x="121" y="493"/>
                      <a:pt x="121" y="494"/>
                      <a:pt x="121" y="495"/>
                    </a:cubicBezTo>
                    <a:cubicBezTo>
                      <a:pt x="122" y="498"/>
                      <a:pt x="124" y="501"/>
                      <a:pt x="127" y="502"/>
                    </a:cubicBezTo>
                    <a:cubicBezTo>
                      <a:pt x="128" y="502"/>
                      <a:pt x="128" y="502"/>
                      <a:pt x="128" y="502"/>
                    </a:cubicBezTo>
                    <a:cubicBezTo>
                      <a:pt x="128" y="502"/>
                      <a:pt x="128" y="502"/>
                      <a:pt x="128" y="502"/>
                    </a:cubicBezTo>
                    <a:cubicBezTo>
                      <a:pt x="129" y="503"/>
                      <a:pt x="130" y="504"/>
                      <a:pt x="131" y="504"/>
                    </a:cubicBezTo>
                    <a:cubicBezTo>
                      <a:pt x="133" y="504"/>
                      <a:pt x="135" y="503"/>
                      <a:pt x="136" y="501"/>
                    </a:cubicBezTo>
                    <a:cubicBezTo>
                      <a:pt x="137" y="500"/>
                      <a:pt x="138" y="499"/>
                      <a:pt x="139" y="498"/>
                    </a:cubicBezTo>
                    <a:cubicBezTo>
                      <a:pt x="139" y="497"/>
                      <a:pt x="140" y="496"/>
                      <a:pt x="140" y="494"/>
                    </a:cubicBezTo>
                    <a:cubicBezTo>
                      <a:pt x="141" y="493"/>
                      <a:pt x="141" y="491"/>
                      <a:pt x="140" y="490"/>
                    </a:cubicBezTo>
                    <a:cubicBezTo>
                      <a:pt x="144" y="491"/>
                      <a:pt x="148" y="491"/>
                      <a:pt x="152" y="492"/>
                    </a:cubicBezTo>
                    <a:cubicBezTo>
                      <a:pt x="161" y="493"/>
                      <a:pt x="171" y="495"/>
                      <a:pt x="181" y="495"/>
                    </a:cubicBezTo>
                    <a:cubicBezTo>
                      <a:pt x="182" y="495"/>
                      <a:pt x="183" y="495"/>
                      <a:pt x="185" y="495"/>
                    </a:cubicBezTo>
                    <a:cubicBezTo>
                      <a:pt x="192" y="494"/>
                      <a:pt x="201" y="490"/>
                      <a:pt x="209" y="488"/>
                    </a:cubicBezTo>
                    <a:cubicBezTo>
                      <a:pt x="217" y="486"/>
                      <a:pt x="224" y="482"/>
                      <a:pt x="231" y="480"/>
                    </a:cubicBezTo>
                    <a:cubicBezTo>
                      <a:pt x="234" y="479"/>
                      <a:pt x="237" y="479"/>
                      <a:pt x="240" y="478"/>
                    </a:cubicBezTo>
                    <a:cubicBezTo>
                      <a:pt x="253" y="476"/>
                      <a:pt x="265" y="474"/>
                      <a:pt x="276" y="470"/>
                    </a:cubicBezTo>
                    <a:cubicBezTo>
                      <a:pt x="284" y="461"/>
                      <a:pt x="292" y="452"/>
                      <a:pt x="300" y="443"/>
                    </a:cubicBezTo>
                    <a:cubicBezTo>
                      <a:pt x="306" y="436"/>
                      <a:pt x="313" y="430"/>
                      <a:pt x="319" y="424"/>
                    </a:cubicBezTo>
                    <a:cubicBezTo>
                      <a:pt x="325" y="418"/>
                      <a:pt x="331" y="411"/>
                      <a:pt x="338" y="405"/>
                    </a:cubicBezTo>
                    <a:cubicBezTo>
                      <a:pt x="341" y="402"/>
                      <a:pt x="345" y="399"/>
                      <a:pt x="349" y="395"/>
                    </a:cubicBezTo>
                    <a:cubicBezTo>
                      <a:pt x="352" y="386"/>
                      <a:pt x="354" y="377"/>
                      <a:pt x="356" y="368"/>
                    </a:cubicBezTo>
                    <a:cubicBezTo>
                      <a:pt x="358" y="360"/>
                      <a:pt x="368" y="359"/>
                      <a:pt x="378" y="359"/>
                    </a:cubicBezTo>
                    <a:cubicBezTo>
                      <a:pt x="381" y="359"/>
                      <a:pt x="384" y="359"/>
                      <a:pt x="387" y="359"/>
                    </a:cubicBezTo>
                    <a:cubicBezTo>
                      <a:pt x="389" y="359"/>
                      <a:pt x="391" y="359"/>
                      <a:pt x="392" y="359"/>
                    </a:cubicBezTo>
                    <a:cubicBezTo>
                      <a:pt x="404" y="350"/>
                      <a:pt x="417" y="341"/>
                      <a:pt x="429" y="332"/>
                    </a:cubicBezTo>
                    <a:cubicBezTo>
                      <a:pt x="431" y="331"/>
                      <a:pt x="433" y="329"/>
                      <a:pt x="435" y="327"/>
                    </a:cubicBezTo>
                    <a:cubicBezTo>
                      <a:pt x="445" y="315"/>
                      <a:pt x="453" y="303"/>
                      <a:pt x="459" y="288"/>
                    </a:cubicBezTo>
                    <a:cubicBezTo>
                      <a:pt x="463" y="277"/>
                      <a:pt x="466" y="265"/>
                      <a:pt x="468" y="254"/>
                    </a:cubicBezTo>
                    <a:cubicBezTo>
                      <a:pt x="468" y="259"/>
                      <a:pt x="468" y="264"/>
                      <a:pt x="467" y="268"/>
                    </a:cubicBezTo>
                    <a:cubicBezTo>
                      <a:pt x="461" y="296"/>
                      <a:pt x="447" y="317"/>
                      <a:pt x="436" y="328"/>
                    </a:cubicBezTo>
                    <a:cubicBezTo>
                      <a:pt x="446" y="321"/>
                      <a:pt x="456" y="315"/>
                      <a:pt x="466" y="309"/>
                    </a:cubicBezTo>
                    <a:cubicBezTo>
                      <a:pt x="473" y="304"/>
                      <a:pt x="481" y="300"/>
                      <a:pt x="488" y="295"/>
                    </a:cubicBezTo>
                    <a:cubicBezTo>
                      <a:pt x="493" y="281"/>
                      <a:pt x="496" y="261"/>
                      <a:pt x="496" y="235"/>
                    </a:cubicBezTo>
                    <a:cubicBezTo>
                      <a:pt x="500" y="227"/>
                      <a:pt x="498" y="216"/>
                      <a:pt x="499" y="208"/>
                    </a:cubicBezTo>
                    <a:cubicBezTo>
                      <a:pt x="499" y="203"/>
                      <a:pt x="502" y="198"/>
                      <a:pt x="502" y="193"/>
                    </a:cubicBezTo>
                    <a:cubicBezTo>
                      <a:pt x="502" y="189"/>
                      <a:pt x="501" y="186"/>
                      <a:pt x="501" y="182"/>
                    </a:cubicBezTo>
                    <a:cubicBezTo>
                      <a:pt x="501" y="174"/>
                      <a:pt x="502" y="166"/>
                      <a:pt x="502" y="158"/>
                    </a:cubicBezTo>
                    <a:cubicBezTo>
                      <a:pt x="502" y="158"/>
                      <a:pt x="502" y="158"/>
                      <a:pt x="502" y="158"/>
                    </a:cubicBezTo>
                    <a:cubicBezTo>
                      <a:pt x="503" y="149"/>
                      <a:pt x="506" y="140"/>
                      <a:pt x="510" y="132"/>
                    </a:cubicBezTo>
                    <a:cubicBezTo>
                      <a:pt x="509" y="132"/>
                      <a:pt x="509" y="132"/>
                      <a:pt x="509" y="132"/>
                    </a:cubicBezTo>
                    <a:cubicBezTo>
                      <a:pt x="509" y="132"/>
                      <a:pt x="509" y="132"/>
                      <a:pt x="509" y="132"/>
                    </a:cubicBezTo>
                    <a:cubicBezTo>
                      <a:pt x="508" y="132"/>
                      <a:pt x="508" y="132"/>
                      <a:pt x="508" y="132"/>
                    </a:cubicBezTo>
                    <a:cubicBezTo>
                      <a:pt x="507" y="131"/>
                      <a:pt x="505" y="131"/>
                      <a:pt x="503" y="131"/>
                    </a:cubicBezTo>
                    <a:cubicBezTo>
                      <a:pt x="502" y="131"/>
                      <a:pt x="501" y="131"/>
                      <a:pt x="500" y="131"/>
                    </a:cubicBezTo>
                    <a:cubicBezTo>
                      <a:pt x="500" y="127"/>
                      <a:pt x="500" y="123"/>
                      <a:pt x="499" y="119"/>
                    </a:cubicBezTo>
                    <a:cubicBezTo>
                      <a:pt x="500" y="119"/>
                      <a:pt x="500" y="119"/>
                      <a:pt x="500" y="119"/>
                    </a:cubicBezTo>
                    <a:cubicBezTo>
                      <a:pt x="501" y="119"/>
                      <a:pt x="501" y="119"/>
                      <a:pt x="501" y="119"/>
                    </a:cubicBezTo>
                    <a:cubicBezTo>
                      <a:pt x="503" y="119"/>
                      <a:pt x="505" y="118"/>
                      <a:pt x="507" y="117"/>
                    </a:cubicBezTo>
                    <a:cubicBezTo>
                      <a:pt x="507" y="117"/>
                      <a:pt x="507" y="116"/>
                      <a:pt x="508" y="116"/>
                    </a:cubicBezTo>
                    <a:cubicBezTo>
                      <a:pt x="508" y="115"/>
                      <a:pt x="508" y="115"/>
                      <a:pt x="509" y="114"/>
                    </a:cubicBezTo>
                    <a:cubicBezTo>
                      <a:pt x="512" y="109"/>
                      <a:pt x="510" y="103"/>
                      <a:pt x="506" y="99"/>
                    </a:cubicBezTo>
                    <a:cubicBezTo>
                      <a:pt x="504" y="97"/>
                      <a:pt x="501" y="96"/>
                      <a:pt x="498" y="96"/>
                    </a:cubicBezTo>
                    <a:cubicBezTo>
                      <a:pt x="497" y="96"/>
                      <a:pt x="495" y="96"/>
                      <a:pt x="494" y="97"/>
                    </a:cubicBezTo>
                    <a:cubicBezTo>
                      <a:pt x="493" y="93"/>
                      <a:pt x="491" y="89"/>
                      <a:pt x="490" y="86"/>
                    </a:cubicBezTo>
                    <a:cubicBezTo>
                      <a:pt x="488" y="80"/>
                      <a:pt x="486" y="74"/>
                      <a:pt x="483" y="69"/>
                    </a:cubicBezTo>
                    <a:cubicBezTo>
                      <a:pt x="484" y="69"/>
                      <a:pt x="484" y="69"/>
                      <a:pt x="484" y="69"/>
                    </a:cubicBezTo>
                    <a:cubicBezTo>
                      <a:pt x="488" y="68"/>
                      <a:pt x="492" y="65"/>
                      <a:pt x="493" y="61"/>
                    </a:cubicBezTo>
                    <a:cubicBezTo>
                      <a:pt x="494" y="57"/>
                      <a:pt x="493" y="54"/>
                      <a:pt x="491" y="51"/>
                    </a:cubicBezTo>
                    <a:cubicBezTo>
                      <a:pt x="489" y="48"/>
                      <a:pt x="486" y="45"/>
                      <a:pt x="483" y="45"/>
                    </a:cubicBezTo>
                    <a:cubicBezTo>
                      <a:pt x="483" y="45"/>
                      <a:pt x="483" y="45"/>
                      <a:pt x="483" y="45"/>
                    </a:cubicBezTo>
                    <a:cubicBezTo>
                      <a:pt x="480" y="45"/>
                      <a:pt x="477" y="47"/>
                      <a:pt x="475" y="50"/>
                    </a:cubicBezTo>
                    <a:cubicBezTo>
                      <a:pt x="474" y="50"/>
                      <a:pt x="473" y="51"/>
                      <a:pt x="472" y="52"/>
                    </a:cubicBezTo>
                    <a:cubicBezTo>
                      <a:pt x="466" y="45"/>
                      <a:pt x="459" y="38"/>
                      <a:pt x="452" y="32"/>
                    </a:cubicBezTo>
                    <a:cubicBezTo>
                      <a:pt x="449" y="30"/>
                      <a:pt x="446" y="27"/>
                      <a:pt x="443" y="25"/>
                    </a:cubicBezTo>
                    <a:cubicBezTo>
                      <a:pt x="446" y="24"/>
                      <a:pt x="449" y="21"/>
                      <a:pt x="450" y="18"/>
                    </a:cubicBezTo>
                    <a:cubicBezTo>
                      <a:pt x="453" y="11"/>
                      <a:pt x="447" y="4"/>
                      <a:pt x="441" y="4"/>
                    </a:cubicBezTo>
                    <a:cubicBezTo>
                      <a:pt x="441" y="4"/>
                      <a:pt x="441" y="4"/>
                      <a:pt x="440" y="4"/>
                    </a:cubicBezTo>
                    <a:cubicBezTo>
                      <a:pt x="439" y="3"/>
                      <a:pt x="438" y="3"/>
                      <a:pt x="437" y="3"/>
                    </a:cubicBezTo>
                    <a:cubicBezTo>
                      <a:pt x="432" y="3"/>
                      <a:pt x="425" y="8"/>
                      <a:pt x="425" y="14"/>
                    </a:cubicBezTo>
                    <a:cubicBezTo>
                      <a:pt x="425" y="14"/>
                      <a:pt x="425" y="15"/>
                      <a:pt x="425" y="16"/>
                    </a:cubicBezTo>
                    <a:cubicBezTo>
                      <a:pt x="418" y="12"/>
                      <a:pt x="410" y="11"/>
                      <a:pt x="402" y="11"/>
                    </a:cubicBezTo>
                    <a:cubicBezTo>
                      <a:pt x="395" y="11"/>
                      <a:pt x="389" y="12"/>
                      <a:pt x="382" y="13"/>
                    </a:cubicBezTo>
                    <a:cubicBezTo>
                      <a:pt x="383" y="9"/>
                      <a:pt x="380" y="4"/>
                      <a:pt x="376" y="2"/>
                    </a:cubicBezTo>
                    <a:cubicBezTo>
                      <a:pt x="376" y="2"/>
                      <a:pt x="376" y="2"/>
                      <a:pt x="375" y="1"/>
                    </a:cubicBezTo>
                    <a:cubicBezTo>
                      <a:pt x="373" y="0"/>
                      <a:pt x="371" y="0"/>
                      <a:pt x="3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4" name="Freeform 523"/>
              <p:cNvSpPr>
                <a:spLocks noEditPoints="1"/>
              </p:cNvSpPr>
              <p:nvPr/>
            </p:nvSpPr>
            <p:spPr bwMode="auto">
              <a:xfrm>
                <a:off x="3778" y="3922"/>
                <a:ext cx="293" cy="240"/>
              </a:xfrm>
              <a:custGeom>
                <a:avLst/>
                <a:gdLst>
                  <a:gd name="T0" fmla="*/ 258 w 592"/>
                  <a:gd name="T1" fmla="*/ 405 h 485"/>
                  <a:gd name="T2" fmla="*/ 334 w 592"/>
                  <a:gd name="T3" fmla="*/ 398 h 485"/>
                  <a:gd name="T4" fmla="*/ 372 w 592"/>
                  <a:gd name="T5" fmla="*/ 450 h 485"/>
                  <a:gd name="T6" fmla="*/ 220 w 592"/>
                  <a:gd name="T7" fmla="*/ 433 h 485"/>
                  <a:gd name="T8" fmla="*/ 194 w 592"/>
                  <a:gd name="T9" fmla="*/ 390 h 485"/>
                  <a:gd name="T10" fmla="*/ 408 w 592"/>
                  <a:gd name="T11" fmla="*/ 392 h 485"/>
                  <a:gd name="T12" fmla="*/ 180 w 592"/>
                  <a:gd name="T13" fmla="*/ 338 h 485"/>
                  <a:gd name="T14" fmla="*/ 188 w 592"/>
                  <a:gd name="T15" fmla="*/ 333 h 485"/>
                  <a:gd name="T16" fmla="*/ 181 w 592"/>
                  <a:gd name="T17" fmla="*/ 320 h 485"/>
                  <a:gd name="T18" fmla="*/ 408 w 592"/>
                  <a:gd name="T19" fmla="*/ 320 h 485"/>
                  <a:gd name="T20" fmla="*/ 193 w 592"/>
                  <a:gd name="T21" fmla="*/ 285 h 485"/>
                  <a:gd name="T22" fmla="*/ 504 w 592"/>
                  <a:gd name="T23" fmla="*/ 315 h 485"/>
                  <a:gd name="T24" fmla="*/ 185 w 592"/>
                  <a:gd name="T25" fmla="*/ 268 h 485"/>
                  <a:gd name="T26" fmla="*/ 427 w 592"/>
                  <a:gd name="T27" fmla="*/ 265 h 485"/>
                  <a:gd name="T28" fmla="*/ 525 w 592"/>
                  <a:gd name="T29" fmla="*/ 320 h 485"/>
                  <a:gd name="T30" fmla="*/ 451 w 592"/>
                  <a:gd name="T31" fmla="*/ 265 h 485"/>
                  <a:gd name="T32" fmla="*/ 141 w 592"/>
                  <a:gd name="T33" fmla="*/ 252 h 485"/>
                  <a:gd name="T34" fmla="*/ 524 w 592"/>
                  <a:gd name="T35" fmla="*/ 244 h 485"/>
                  <a:gd name="T36" fmla="*/ 116 w 592"/>
                  <a:gd name="T37" fmla="*/ 291 h 485"/>
                  <a:gd name="T38" fmla="*/ 568 w 592"/>
                  <a:gd name="T39" fmla="*/ 240 h 485"/>
                  <a:gd name="T40" fmla="*/ 189 w 592"/>
                  <a:gd name="T41" fmla="*/ 251 h 485"/>
                  <a:gd name="T42" fmla="*/ 80 w 592"/>
                  <a:gd name="T43" fmla="*/ 225 h 485"/>
                  <a:gd name="T44" fmla="*/ 71 w 592"/>
                  <a:gd name="T45" fmla="*/ 278 h 485"/>
                  <a:gd name="T46" fmla="*/ 61 w 592"/>
                  <a:gd name="T47" fmla="*/ 224 h 485"/>
                  <a:gd name="T48" fmla="*/ 25 w 592"/>
                  <a:gd name="T49" fmla="*/ 234 h 485"/>
                  <a:gd name="T50" fmla="*/ 60 w 592"/>
                  <a:gd name="T51" fmla="*/ 182 h 485"/>
                  <a:gd name="T52" fmla="*/ 45 w 592"/>
                  <a:gd name="T53" fmla="*/ 151 h 485"/>
                  <a:gd name="T54" fmla="*/ 56 w 592"/>
                  <a:gd name="T55" fmla="*/ 118 h 485"/>
                  <a:gd name="T56" fmla="*/ 504 w 592"/>
                  <a:gd name="T57" fmla="*/ 104 h 485"/>
                  <a:gd name="T58" fmla="*/ 290 w 592"/>
                  <a:gd name="T59" fmla="*/ 213 h 485"/>
                  <a:gd name="T60" fmla="*/ 373 w 592"/>
                  <a:gd name="T61" fmla="*/ 157 h 485"/>
                  <a:gd name="T62" fmla="*/ 248 w 592"/>
                  <a:gd name="T63" fmla="*/ 334 h 485"/>
                  <a:gd name="T64" fmla="*/ 281 w 592"/>
                  <a:gd name="T65" fmla="*/ 330 h 485"/>
                  <a:gd name="T66" fmla="*/ 295 w 592"/>
                  <a:gd name="T67" fmla="*/ 347 h 485"/>
                  <a:gd name="T68" fmla="*/ 162 w 592"/>
                  <a:gd name="T69" fmla="*/ 199 h 485"/>
                  <a:gd name="T70" fmla="*/ 245 w 592"/>
                  <a:gd name="T71" fmla="*/ 99 h 485"/>
                  <a:gd name="T72" fmla="*/ 249 w 592"/>
                  <a:gd name="T73" fmla="*/ 71 h 485"/>
                  <a:gd name="T74" fmla="*/ 282 w 592"/>
                  <a:gd name="T75" fmla="*/ 70 h 485"/>
                  <a:gd name="T76" fmla="*/ 373 w 592"/>
                  <a:gd name="T77" fmla="*/ 106 h 485"/>
                  <a:gd name="T78" fmla="*/ 461 w 592"/>
                  <a:gd name="T79" fmla="*/ 193 h 485"/>
                  <a:gd name="T80" fmla="*/ 362 w 592"/>
                  <a:gd name="T81" fmla="*/ 178 h 485"/>
                  <a:gd name="T82" fmla="*/ 475 w 592"/>
                  <a:gd name="T83" fmla="*/ 166 h 485"/>
                  <a:gd name="T84" fmla="*/ 220 w 592"/>
                  <a:gd name="T85" fmla="*/ 63 h 485"/>
                  <a:gd name="T86" fmla="*/ 211 w 592"/>
                  <a:gd name="T87" fmla="*/ 51 h 485"/>
                  <a:gd name="T88" fmla="*/ 168 w 592"/>
                  <a:gd name="T89" fmla="*/ 67 h 485"/>
                  <a:gd name="T90" fmla="*/ 238 w 592"/>
                  <a:gd name="T91" fmla="*/ 29 h 485"/>
                  <a:gd name="T92" fmla="*/ 57 w 592"/>
                  <a:gd name="T93" fmla="*/ 90 h 485"/>
                  <a:gd name="T94" fmla="*/ 26 w 592"/>
                  <a:gd name="T95" fmla="*/ 155 h 485"/>
                  <a:gd name="T96" fmla="*/ 2 w 592"/>
                  <a:gd name="T97" fmla="*/ 237 h 485"/>
                  <a:gd name="T98" fmla="*/ 121 w 592"/>
                  <a:gd name="T99" fmla="*/ 312 h 485"/>
                  <a:gd name="T100" fmla="*/ 164 w 592"/>
                  <a:gd name="T101" fmla="*/ 296 h 485"/>
                  <a:gd name="T102" fmla="*/ 173 w 592"/>
                  <a:gd name="T103" fmla="*/ 347 h 485"/>
                  <a:gd name="T104" fmla="*/ 173 w 592"/>
                  <a:gd name="T105" fmla="*/ 392 h 485"/>
                  <a:gd name="T106" fmla="*/ 220 w 592"/>
                  <a:gd name="T107" fmla="*/ 450 h 485"/>
                  <a:gd name="T108" fmla="*/ 318 w 592"/>
                  <a:gd name="T109" fmla="*/ 475 h 485"/>
                  <a:gd name="T110" fmla="*/ 419 w 592"/>
                  <a:gd name="T111" fmla="*/ 416 h 485"/>
                  <a:gd name="T112" fmla="*/ 432 w 592"/>
                  <a:gd name="T113" fmla="*/ 323 h 485"/>
                  <a:gd name="T114" fmla="*/ 475 w 592"/>
                  <a:gd name="T115" fmla="*/ 329 h 485"/>
                  <a:gd name="T116" fmla="*/ 572 w 592"/>
                  <a:gd name="T117" fmla="*/ 314 h 485"/>
                  <a:gd name="T118" fmla="*/ 575 w 592"/>
                  <a:gd name="T119" fmla="*/ 223 h 485"/>
                  <a:gd name="T120" fmla="*/ 473 w 592"/>
                  <a:gd name="T121" fmla="*/ 75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92" h="485">
                    <a:moveTo>
                      <a:pt x="321" y="463"/>
                    </a:moveTo>
                    <a:cubicBezTo>
                      <a:pt x="309" y="462"/>
                      <a:pt x="298" y="462"/>
                      <a:pt x="286" y="461"/>
                    </a:cubicBezTo>
                    <a:cubicBezTo>
                      <a:pt x="283" y="461"/>
                      <a:pt x="280" y="460"/>
                      <a:pt x="276" y="460"/>
                    </a:cubicBezTo>
                    <a:cubicBezTo>
                      <a:pt x="276" y="460"/>
                      <a:pt x="275" y="459"/>
                      <a:pt x="275" y="459"/>
                    </a:cubicBezTo>
                    <a:cubicBezTo>
                      <a:pt x="280" y="455"/>
                      <a:pt x="284" y="446"/>
                      <a:pt x="287" y="441"/>
                    </a:cubicBezTo>
                    <a:cubicBezTo>
                      <a:pt x="291" y="436"/>
                      <a:pt x="295" y="430"/>
                      <a:pt x="298" y="424"/>
                    </a:cubicBezTo>
                    <a:cubicBezTo>
                      <a:pt x="301" y="419"/>
                      <a:pt x="304" y="410"/>
                      <a:pt x="308" y="405"/>
                    </a:cubicBezTo>
                    <a:cubicBezTo>
                      <a:pt x="313" y="416"/>
                      <a:pt x="315" y="433"/>
                      <a:pt x="317" y="444"/>
                    </a:cubicBezTo>
                    <a:cubicBezTo>
                      <a:pt x="318" y="450"/>
                      <a:pt x="319" y="456"/>
                      <a:pt x="320" y="462"/>
                    </a:cubicBezTo>
                    <a:cubicBezTo>
                      <a:pt x="320" y="462"/>
                      <a:pt x="320" y="463"/>
                      <a:pt x="321" y="463"/>
                    </a:cubicBezTo>
                    <a:moveTo>
                      <a:pt x="265" y="458"/>
                    </a:moveTo>
                    <a:cubicBezTo>
                      <a:pt x="250" y="455"/>
                      <a:pt x="235" y="450"/>
                      <a:pt x="223" y="440"/>
                    </a:cubicBezTo>
                    <a:cubicBezTo>
                      <a:pt x="227" y="437"/>
                      <a:pt x="231" y="432"/>
                      <a:pt x="235" y="429"/>
                    </a:cubicBezTo>
                    <a:cubicBezTo>
                      <a:pt x="239" y="424"/>
                      <a:pt x="244" y="420"/>
                      <a:pt x="249" y="415"/>
                    </a:cubicBezTo>
                    <a:cubicBezTo>
                      <a:pt x="250" y="414"/>
                      <a:pt x="255" y="408"/>
                      <a:pt x="258" y="405"/>
                    </a:cubicBezTo>
                    <a:cubicBezTo>
                      <a:pt x="260" y="422"/>
                      <a:pt x="265" y="439"/>
                      <a:pt x="265" y="457"/>
                    </a:cubicBezTo>
                    <a:cubicBezTo>
                      <a:pt x="265" y="458"/>
                      <a:pt x="265" y="458"/>
                      <a:pt x="265" y="458"/>
                    </a:cubicBezTo>
                    <a:moveTo>
                      <a:pt x="272" y="452"/>
                    </a:moveTo>
                    <a:cubicBezTo>
                      <a:pt x="271" y="434"/>
                      <a:pt x="266" y="417"/>
                      <a:pt x="265" y="400"/>
                    </a:cubicBezTo>
                    <a:cubicBezTo>
                      <a:pt x="270" y="401"/>
                      <a:pt x="274" y="402"/>
                      <a:pt x="279" y="403"/>
                    </a:cubicBezTo>
                    <a:cubicBezTo>
                      <a:pt x="285" y="404"/>
                      <a:pt x="290" y="404"/>
                      <a:pt x="296" y="404"/>
                    </a:cubicBezTo>
                    <a:cubicBezTo>
                      <a:pt x="297" y="404"/>
                      <a:pt x="298" y="404"/>
                      <a:pt x="300" y="404"/>
                    </a:cubicBezTo>
                    <a:cubicBezTo>
                      <a:pt x="296" y="409"/>
                      <a:pt x="294" y="416"/>
                      <a:pt x="291" y="421"/>
                    </a:cubicBezTo>
                    <a:cubicBezTo>
                      <a:pt x="291" y="423"/>
                      <a:pt x="278" y="445"/>
                      <a:pt x="272" y="452"/>
                    </a:cubicBezTo>
                    <a:moveTo>
                      <a:pt x="327" y="459"/>
                    </a:moveTo>
                    <a:cubicBezTo>
                      <a:pt x="327" y="459"/>
                      <a:pt x="327" y="458"/>
                      <a:pt x="327" y="457"/>
                    </a:cubicBezTo>
                    <a:cubicBezTo>
                      <a:pt x="327" y="455"/>
                      <a:pt x="326" y="453"/>
                      <a:pt x="326" y="451"/>
                    </a:cubicBezTo>
                    <a:cubicBezTo>
                      <a:pt x="325" y="444"/>
                      <a:pt x="323" y="436"/>
                      <a:pt x="321" y="429"/>
                    </a:cubicBezTo>
                    <a:cubicBezTo>
                      <a:pt x="319" y="421"/>
                      <a:pt x="318" y="411"/>
                      <a:pt x="315" y="403"/>
                    </a:cubicBezTo>
                    <a:cubicBezTo>
                      <a:pt x="321" y="401"/>
                      <a:pt x="328" y="400"/>
                      <a:pt x="334" y="398"/>
                    </a:cubicBezTo>
                    <a:cubicBezTo>
                      <a:pt x="334" y="402"/>
                      <a:pt x="334" y="406"/>
                      <a:pt x="334" y="410"/>
                    </a:cubicBezTo>
                    <a:cubicBezTo>
                      <a:pt x="333" y="426"/>
                      <a:pt x="334" y="440"/>
                      <a:pt x="328" y="456"/>
                    </a:cubicBezTo>
                    <a:cubicBezTo>
                      <a:pt x="327" y="458"/>
                      <a:pt x="327" y="459"/>
                      <a:pt x="327" y="459"/>
                    </a:cubicBezTo>
                    <a:moveTo>
                      <a:pt x="332" y="464"/>
                    </a:moveTo>
                    <a:cubicBezTo>
                      <a:pt x="337" y="458"/>
                      <a:pt x="339" y="448"/>
                      <a:pt x="340" y="444"/>
                    </a:cubicBezTo>
                    <a:cubicBezTo>
                      <a:pt x="341" y="434"/>
                      <a:pt x="342" y="424"/>
                      <a:pt x="341" y="414"/>
                    </a:cubicBezTo>
                    <a:cubicBezTo>
                      <a:pt x="341" y="411"/>
                      <a:pt x="340" y="400"/>
                      <a:pt x="341" y="395"/>
                    </a:cubicBezTo>
                    <a:cubicBezTo>
                      <a:pt x="341" y="394"/>
                      <a:pt x="341" y="394"/>
                      <a:pt x="341" y="394"/>
                    </a:cubicBezTo>
                    <a:cubicBezTo>
                      <a:pt x="344" y="397"/>
                      <a:pt x="345" y="400"/>
                      <a:pt x="348" y="403"/>
                    </a:cubicBezTo>
                    <a:cubicBezTo>
                      <a:pt x="353" y="408"/>
                      <a:pt x="358" y="413"/>
                      <a:pt x="362" y="419"/>
                    </a:cubicBezTo>
                    <a:cubicBezTo>
                      <a:pt x="365" y="423"/>
                      <a:pt x="368" y="426"/>
                      <a:pt x="371" y="430"/>
                    </a:cubicBezTo>
                    <a:cubicBezTo>
                      <a:pt x="372" y="432"/>
                      <a:pt x="377" y="436"/>
                      <a:pt x="378" y="439"/>
                    </a:cubicBezTo>
                    <a:cubicBezTo>
                      <a:pt x="378" y="440"/>
                      <a:pt x="378" y="441"/>
                      <a:pt x="378" y="441"/>
                    </a:cubicBezTo>
                    <a:cubicBezTo>
                      <a:pt x="378" y="443"/>
                      <a:pt x="379" y="444"/>
                      <a:pt x="381" y="445"/>
                    </a:cubicBezTo>
                    <a:cubicBezTo>
                      <a:pt x="378" y="447"/>
                      <a:pt x="375" y="449"/>
                      <a:pt x="372" y="450"/>
                    </a:cubicBezTo>
                    <a:cubicBezTo>
                      <a:pt x="358" y="457"/>
                      <a:pt x="347" y="464"/>
                      <a:pt x="332" y="464"/>
                    </a:cubicBezTo>
                    <a:moveTo>
                      <a:pt x="213" y="429"/>
                    </a:moveTo>
                    <a:cubicBezTo>
                      <a:pt x="210" y="426"/>
                      <a:pt x="208" y="424"/>
                      <a:pt x="206" y="420"/>
                    </a:cubicBezTo>
                    <a:cubicBezTo>
                      <a:pt x="202" y="414"/>
                      <a:pt x="198" y="408"/>
                      <a:pt x="195" y="402"/>
                    </a:cubicBezTo>
                    <a:cubicBezTo>
                      <a:pt x="194" y="401"/>
                      <a:pt x="194" y="400"/>
                      <a:pt x="193" y="398"/>
                    </a:cubicBezTo>
                    <a:cubicBezTo>
                      <a:pt x="201" y="397"/>
                      <a:pt x="213" y="391"/>
                      <a:pt x="220" y="386"/>
                    </a:cubicBezTo>
                    <a:cubicBezTo>
                      <a:pt x="218" y="393"/>
                      <a:pt x="216" y="399"/>
                      <a:pt x="216" y="406"/>
                    </a:cubicBezTo>
                    <a:cubicBezTo>
                      <a:pt x="216" y="414"/>
                      <a:pt x="214" y="421"/>
                      <a:pt x="213" y="429"/>
                    </a:cubicBezTo>
                    <a:moveTo>
                      <a:pt x="220" y="433"/>
                    </a:moveTo>
                    <a:cubicBezTo>
                      <a:pt x="220" y="425"/>
                      <a:pt x="222" y="418"/>
                      <a:pt x="223" y="411"/>
                    </a:cubicBezTo>
                    <a:cubicBezTo>
                      <a:pt x="224" y="402"/>
                      <a:pt x="226" y="394"/>
                      <a:pt x="228" y="386"/>
                    </a:cubicBezTo>
                    <a:cubicBezTo>
                      <a:pt x="236" y="391"/>
                      <a:pt x="245" y="395"/>
                      <a:pt x="254" y="397"/>
                    </a:cubicBezTo>
                    <a:cubicBezTo>
                      <a:pt x="251" y="400"/>
                      <a:pt x="249" y="404"/>
                      <a:pt x="246" y="407"/>
                    </a:cubicBezTo>
                    <a:cubicBezTo>
                      <a:pt x="242" y="412"/>
                      <a:pt x="237" y="416"/>
                      <a:pt x="232" y="421"/>
                    </a:cubicBezTo>
                    <a:cubicBezTo>
                      <a:pt x="229" y="424"/>
                      <a:pt x="224" y="430"/>
                      <a:pt x="220" y="433"/>
                    </a:cubicBezTo>
                    <a:moveTo>
                      <a:pt x="386" y="441"/>
                    </a:moveTo>
                    <a:cubicBezTo>
                      <a:pt x="386" y="439"/>
                      <a:pt x="386" y="438"/>
                      <a:pt x="385" y="437"/>
                    </a:cubicBezTo>
                    <a:cubicBezTo>
                      <a:pt x="384" y="416"/>
                      <a:pt x="381" y="396"/>
                      <a:pt x="371" y="379"/>
                    </a:cubicBezTo>
                    <a:cubicBezTo>
                      <a:pt x="377" y="382"/>
                      <a:pt x="382" y="386"/>
                      <a:pt x="388" y="389"/>
                    </a:cubicBezTo>
                    <a:cubicBezTo>
                      <a:pt x="395" y="393"/>
                      <a:pt x="405" y="401"/>
                      <a:pt x="414" y="402"/>
                    </a:cubicBezTo>
                    <a:cubicBezTo>
                      <a:pt x="410" y="412"/>
                      <a:pt x="403" y="421"/>
                      <a:pt x="398" y="428"/>
                    </a:cubicBezTo>
                    <a:cubicBezTo>
                      <a:pt x="395" y="432"/>
                      <a:pt x="390" y="437"/>
                      <a:pt x="386" y="441"/>
                    </a:cubicBezTo>
                    <a:moveTo>
                      <a:pt x="377" y="426"/>
                    </a:moveTo>
                    <a:cubicBezTo>
                      <a:pt x="374" y="422"/>
                      <a:pt x="371" y="418"/>
                      <a:pt x="368" y="414"/>
                    </a:cubicBezTo>
                    <a:cubicBezTo>
                      <a:pt x="364" y="409"/>
                      <a:pt x="360" y="404"/>
                      <a:pt x="355" y="399"/>
                    </a:cubicBezTo>
                    <a:cubicBezTo>
                      <a:pt x="352" y="397"/>
                      <a:pt x="350" y="394"/>
                      <a:pt x="348" y="391"/>
                    </a:cubicBezTo>
                    <a:cubicBezTo>
                      <a:pt x="349" y="391"/>
                      <a:pt x="349" y="390"/>
                      <a:pt x="350" y="390"/>
                    </a:cubicBezTo>
                    <a:cubicBezTo>
                      <a:pt x="354" y="387"/>
                      <a:pt x="358" y="383"/>
                      <a:pt x="362" y="379"/>
                    </a:cubicBezTo>
                    <a:cubicBezTo>
                      <a:pt x="372" y="393"/>
                      <a:pt x="376" y="409"/>
                      <a:pt x="377" y="426"/>
                    </a:cubicBezTo>
                    <a:moveTo>
                      <a:pt x="194" y="390"/>
                    </a:moveTo>
                    <a:cubicBezTo>
                      <a:pt x="197" y="385"/>
                      <a:pt x="201" y="380"/>
                      <a:pt x="203" y="375"/>
                    </a:cubicBezTo>
                    <a:cubicBezTo>
                      <a:pt x="204" y="375"/>
                      <a:pt x="207" y="368"/>
                      <a:pt x="209" y="364"/>
                    </a:cubicBezTo>
                    <a:cubicBezTo>
                      <a:pt x="210" y="366"/>
                      <a:pt x="211" y="367"/>
                      <a:pt x="212" y="369"/>
                    </a:cubicBezTo>
                    <a:cubicBezTo>
                      <a:pt x="214" y="373"/>
                      <a:pt x="217" y="376"/>
                      <a:pt x="219" y="378"/>
                    </a:cubicBezTo>
                    <a:cubicBezTo>
                      <a:pt x="215" y="381"/>
                      <a:pt x="210" y="384"/>
                      <a:pt x="205" y="385"/>
                    </a:cubicBezTo>
                    <a:cubicBezTo>
                      <a:pt x="202" y="386"/>
                      <a:pt x="200" y="388"/>
                      <a:pt x="197" y="389"/>
                    </a:cubicBezTo>
                    <a:cubicBezTo>
                      <a:pt x="196" y="389"/>
                      <a:pt x="195" y="390"/>
                      <a:pt x="194" y="390"/>
                    </a:cubicBezTo>
                    <a:moveTo>
                      <a:pt x="188" y="361"/>
                    </a:moveTo>
                    <a:cubicBezTo>
                      <a:pt x="193" y="361"/>
                      <a:pt x="198" y="361"/>
                      <a:pt x="203" y="361"/>
                    </a:cubicBezTo>
                    <a:cubicBezTo>
                      <a:pt x="202" y="362"/>
                      <a:pt x="202" y="363"/>
                      <a:pt x="201" y="365"/>
                    </a:cubicBezTo>
                    <a:cubicBezTo>
                      <a:pt x="198" y="370"/>
                      <a:pt x="195" y="376"/>
                      <a:pt x="192" y="381"/>
                    </a:cubicBezTo>
                    <a:cubicBezTo>
                      <a:pt x="191" y="383"/>
                      <a:pt x="190" y="385"/>
                      <a:pt x="189" y="386"/>
                    </a:cubicBezTo>
                    <a:cubicBezTo>
                      <a:pt x="186" y="378"/>
                      <a:pt x="184" y="370"/>
                      <a:pt x="182" y="361"/>
                    </a:cubicBezTo>
                    <a:cubicBezTo>
                      <a:pt x="184" y="361"/>
                      <a:pt x="186" y="361"/>
                      <a:pt x="188" y="361"/>
                    </a:cubicBezTo>
                    <a:moveTo>
                      <a:pt x="408" y="392"/>
                    </a:moveTo>
                    <a:cubicBezTo>
                      <a:pt x="401" y="389"/>
                      <a:pt x="393" y="383"/>
                      <a:pt x="388" y="380"/>
                    </a:cubicBezTo>
                    <a:cubicBezTo>
                      <a:pt x="382" y="377"/>
                      <a:pt x="376" y="373"/>
                      <a:pt x="369" y="370"/>
                    </a:cubicBezTo>
                    <a:cubicBezTo>
                      <a:pt x="371" y="367"/>
                      <a:pt x="373" y="365"/>
                      <a:pt x="374" y="362"/>
                    </a:cubicBezTo>
                    <a:cubicBezTo>
                      <a:pt x="377" y="358"/>
                      <a:pt x="379" y="354"/>
                      <a:pt x="381" y="350"/>
                    </a:cubicBezTo>
                    <a:cubicBezTo>
                      <a:pt x="386" y="354"/>
                      <a:pt x="390" y="361"/>
                      <a:pt x="393" y="366"/>
                    </a:cubicBezTo>
                    <a:cubicBezTo>
                      <a:pt x="398" y="372"/>
                      <a:pt x="401" y="379"/>
                      <a:pt x="405" y="386"/>
                    </a:cubicBezTo>
                    <a:cubicBezTo>
                      <a:pt x="405" y="388"/>
                      <a:pt x="407" y="390"/>
                      <a:pt x="408" y="392"/>
                    </a:cubicBezTo>
                    <a:moveTo>
                      <a:pt x="189" y="354"/>
                    </a:moveTo>
                    <a:cubicBezTo>
                      <a:pt x="189" y="354"/>
                      <a:pt x="188" y="354"/>
                      <a:pt x="187" y="354"/>
                    </a:cubicBezTo>
                    <a:cubicBezTo>
                      <a:pt x="192" y="350"/>
                      <a:pt x="197" y="346"/>
                      <a:pt x="200" y="343"/>
                    </a:cubicBezTo>
                    <a:cubicBezTo>
                      <a:pt x="201" y="346"/>
                      <a:pt x="202" y="350"/>
                      <a:pt x="204" y="353"/>
                    </a:cubicBezTo>
                    <a:cubicBezTo>
                      <a:pt x="199" y="353"/>
                      <a:pt x="194" y="354"/>
                      <a:pt x="189" y="354"/>
                    </a:cubicBezTo>
                    <a:moveTo>
                      <a:pt x="181" y="350"/>
                    </a:moveTo>
                    <a:cubicBezTo>
                      <a:pt x="181" y="349"/>
                      <a:pt x="181" y="349"/>
                      <a:pt x="180" y="349"/>
                    </a:cubicBezTo>
                    <a:cubicBezTo>
                      <a:pt x="180" y="345"/>
                      <a:pt x="180" y="342"/>
                      <a:pt x="180" y="338"/>
                    </a:cubicBezTo>
                    <a:cubicBezTo>
                      <a:pt x="183" y="339"/>
                      <a:pt x="187" y="339"/>
                      <a:pt x="190" y="340"/>
                    </a:cubicBezTo>
                    <a:cubicBezTo>
                      <a:pt x="192" y="339"/>
                      <a:pt x="193" y="338"/>
                      <a:pt x="193" y="338"/>
                    </a:cubicBezTo>
                    <a:cubicBezTo>
                      <a:pt x="193" y="338"/>
                      <a:pt x="193" y="339"/>
                      <a:pt x="191" y="340"/>
                    </a:cubicBezTo>
                    <a:cubicBezTo>
                      <a:pt x="188" y="342"/>
                      <a:pt x="186" y="345"/>
                      <a:pt x="183" y="348"/>
                    </a:cubicBezTo>
                    <a:cubicBezTo>
                      <a:pt x="182" y="348"/>
                      <a:pt x="182" y="349"/>
                      <a:pt x="181" y="350"/>
                    </a:cubicBezTo>
                    <a:moveTo>
                      <a:pt x="417" y="392"/>
                    </a:moveTo>
                    <a:cubicBezTo>
                      <a:pt x="414" y="384"/>
                      <a:pt x="409" y="377"/>
                      <a:pt x="405" y="370"/>
                    </a:cubicBezTo>
                    <a:cubicBezTo>
                      <a:pt x="401" y="364"/>
                      <a:pt x="397" y="358"/>
                      <a:pt x="392" y="352"/>
                    </a:cubicBezTo>
                    <a:cubicBezTo>
                      <a:pt x="390" y="349"/>
                      <a:pt x="387" y="347"/>
                      <a:pt x="384" y="344"/>
                    </a:cubicBezTo>
                    <a:cubicBezTo>
                      <a:pt x="395" y="341"/>
                      <a:pt x="407" y="340"/>
                      <a:pt x="417" y="337"/>
                    </a:cubicBezTo>
                    <a:cubicBezTo>
                      <a:pt x="418" y="337"/>
                      <a:pt x="418" y="337"/>
                      <a:pt x="418" y="337"/>
                    </a:cubicBezTo>
                    <a:cubicBezTo>
                      <a:pt x="418" y="337"/>
                      <a:pt x="418" y="338"/>
                      <a:pt x="418" y="339"/>
                    </a:cubicBezTo>
                    <a:cubicBezTo>
                      <a:pt x="419" y="354"/>
                      <a:pt x="418" y="369"/>
                      <a:pt x="418" y="385"/>
                    </a:cubicBezTo>
                    <a:cubicBezTo>
                      <a:pt x="418" y="387"/>
                      <a:pt x="417" y="390"/>
                      <a:pt x="417" y="392"/>
                    </a:cubicBezTo>
                    <a:moveTo>
                      <a:pt x="188" y="333"/>
                    </a:moveTo>
                    <a:cubicBezTo>
                      <a:pt x="186" y="333"/>
                      <a:pt x="184" y="332"/>
                      <a:pt x="183" y="332"/>
                    </a:cubicBezTo>
                    <a:cubicBezTo>
                      <a:pt x="187" y="328"/>
                      <a:pt x="191" y="325"/>
                      <a:pt x="195" y="321"/>
                    </a:cubicBezTo>
                    <a:cubicBezTo>
                      <a:pt x="195" y="325"/>
                      <a:pt x="196" y="329"/>
                      <a:pt x="197" y="333"/>
                    </a:cubicBezTo>
                    <a:cubicBezTo>
                      <a:pt x="195" y="333"/>
                      <a:pt x="193" y="332"/>
                      <a:pt x="191" y="332"/>
                    </a:cubicBezTo>
                    <a:cubicBezTo>
                      <a:pt x="191" y="332"/>
                      <a:pt x="190" y="333"/>
                      <a:pt x="189" y="333"/>
                    </a:cubicBezTo>
                    <a:cubicBezTo>
                      <a:pt x="189" y="333"/>
                      <a:pt x="188" y="333"/>
                      <a:pt x="188" y="333"/>
                    </a:cubicBezTo>
                    <a:moveTo>
                      <a:pt x="386" y="336"/>
                    </a:moveTo>
                    <a:cubicBezTo>
                      <a:pt x="387" y="332"/>
                      <a:pt x="389" y="327"/>
                      <a:pt x="390" y="323"/>
                    </a:cubicBezTo>
                    <a:cubicBezTo>
                      <a:pt x="390" y="321"/>
                      <a:pt x="391" y="319"/>
                      <a:pt x="391" y="317"/>
                    </a:cubicBezTo>
                    <a:cubicBezTo>
                      <a:pt x="392" y="318"/>
                      <a:pt x="392" y="318"/>
                      <a:pt x="393" y="318"/>
                    </a:cubicBezTo>
                    <a:cubicBezTo>
                      <a:pt x="397" y="321"/>
                      <a:pt x="400" y="324"/>
                      <a:pt x="403" y="327"/>
                    </a:cubicBezTo>
                    <a:cubicBezTo>
                      <a:pt x="405" y="328"/>
                      <a:pt x="408" y="329"/>
                      <a:pt x="410" y="331"/>
                    </a:cubicBezTo>
                    <a:cubicBezTo>
                      <a:pt x="402" y="332"/>
                      <a:pt x="394" y="334"/>
                      <a:pt x="386" y="336"/>
                    </a:cubicBezTo>
                    <a:moveTo>
                      <a:pt x="180" y="324"/>
                    </a:moveTo>
                    <a:cubicBezTo>
                      <a:pt x="180" y="323"/>
                      <a:pt x="181" y="321"/>
                      <a:pt x="181" y="320"/>
                    </a:cubicBezTo>
                    <a:cubicBezTo>
                      <a:pt x="181" y="319"/>
                      <a:pt x="181" y="317"/>
                      <a:pt x="181" y="316"/>
                    </a:cubicBezTo>
                    <a:cubicBezTo>
                      <a:pt x="183" y="316"/>
                      <a:pt x="186" y="316"/>
                      <a:pt x="189" y="317"/>
                    </a:cubicBezTo>
                    <a:cubicBezTo>
                      <a:pt x="186" y="319"/>
                      <a:pt x="183" y="321"/>
                      <a:pt x="180" y="324"/>
                    </a:cubicBezTo>
                    <a:moveTo>
                      <a:pt x="193" y="310"/>
                    </a:moveTo>
                    <a:cubicBezTo>
                      <a:pt x="193" y="310"/>
                      <a:pt x="193" y="310"/>
                      <a:pt x="192" y="310"/>
                    </a:cubicBezTo>
                    <a:cubicBezTo>
                      <a:pt x="191" y="310"/>
                      <a:pt x="189" y="310"/>
                      <a:pt x="188" y="310"/>
                    </a:cubicBezTo>
                    <a:cubicBezTo>
                      <a:pt x="189" y="308"/>
                      <a:pt x="191" y="307"/>
                      <a:pt x="193" y="305"/>
                    </a:cubicBezTo>
                    <a:cubicBezTo>
                      <a:pt x="193" y="307"/>
                      <a:pt x="193" y="308"/>
                      <a:pt x="193" y="310"/>
                    </a:cubicBezTo>
                    <a:moveTo>
                      <a:pt x="394" y="312"/>
                    </a:moveTo>
                    <a:cubicBezTo>
                      <a:pt x="399" y="308"/>
                      <a:pt x="405" y="308"/>
                      <a:pt x="410" y="306"/>
                    </a:cubicBezTo>
                    <a:cubicBezTo>
                      <a:pt x="412" y="305"/>
                      <a:pt x="413" y="305"/>
                      <a:pt x="414" y="305"/>
                    </a:cubicBezTo>
                    <a:cubicBezTo>
                      <a:pt x="414" y="306"/>
                      <a:pt x="414" y="307"/>
                      <a:pt x="415" y="308"/>
                    </a:cubicBezTo>
                    <a:cubicBezTo>
                      <a:pt x="416" y="308"/>
                      <a:pt x="416" y="308"/>
                      <a:pt x="416" y="308"/>
                    </a:cubicBezTo>
                    <a:cubicBezTo>
                      <a:pt x="416" y="315"/>
                      <a:pt x="417" y="321"/>
                      <a:pt x="417" y="328"/>
                    </a:cubicBezTo>
                    <a:cubicBezTo>
                      <a:pt x="415" y="325"/>
                      <a:pt x="411" y="323"/>
                      <a:pt x="408" y="320"/>
                    </a:cubicBezTo>
                    <a:cubicBezTo>
                      <a:pt x="405" y="319"/>
                      <a:pt x="399" y="311"/>
                      <a:pt x="396" y="311"/>
                    </a:cubicBezTo>
                    <a:cubicBezTo>
                      <a:pt x="395" y="311"/>
                      <a:pt x="395" y="312"/>
                      <a:pt x="394" y="312"/>
                    </a:cubicBezTo>
                    <a:moveTo>
                      <a:pt x="394" y="303"/>
                    </a:moveTo>
                    <a:cubicBezTo>
                      <a:pt x="395" y="297"/>
                      <a:pt x="396" y="291"/>
                      <a:pt x="396" y="285"/>
                    </a:cubicBezTo>
                    <a:cubicBezTo>
                      <a:pt x="398" y="287"/>
                      <a:pt x="399" y="288"/>
                      <a:pt x="401" y="289"/>
                    </a:cubicBezTo>
                    <a:cubicBezTo>
                      <a:pt x="404" y="291"/>
                      <a:pt x="413" y="297"/>
                      <a:pt x="406" y="299"/>
                    </a:cubicBezTo>
                    <a:cubicBezTo>
                      <a:pt x="403" y="300"/>
                      <a:pt x="398" y="301"/>
                      <a:pt x="394" y="303"/>
                    </a:cubicBezTo>
                    <a:moveTo>
                      <a:pt x="181" y="302"/>
                    </a:moveTo>
                    <a:cubicBezTo>
                      <a:pt x="181" y="301"/>
                      <a:pt x="181" y="301"/>
                      <a:pt x="181" y="300"/>
                    </a:cubicBezTo>
                    <a:cubicBezTo>
                      <a:pt x="182" y="298"/>
                      <a:pt x="182" y="296"/>
                      <a:pt x="182" y="293"/>
                    </a:cubicBezTo>
                    <a:cubicBezTo>
                      <a:pt x="182" y="291"/>
                      <a:pt x="182" y="288"/>
                      <a:pt x="182" y="285"/>
                    </a:cubicBezTo>
                    <a:cubicBezTo>
                      <a:pt x="183" y="286"/>
                      <a:pt x="184" y="288"/>
                      <a:pt x="185" y="289"/>
                    </a:cubicBezTo>
                    <a:cubicBezTo>
                      <a:pt x="187" y="291"/>
                      <a:pt x="189" y="293"/>
                      <a:pt x="192" y="294"/>
                    </a:cubicBezTo>
                    <a:cubicBezTo>
                      <a:pt x="189" y="298"/>
                      <a:pt x="185" y="300"/>
                      <a:pt x="181" y="302"/>
                    </a:cubicBezTo>
                    <a:moveTo>
                      <a:pt x="193" y="285"/>
                    </a:moveTo>
                    <a:cubicBezTo>
                      <a:pt x="192" y="284"/>
                      <a:pt x="191" y="283"/>
                      <a:pt x="191" y="283"/>
                    </a:cubicBezTo>
                    <a:cubicBezTo>
                      <a:pt x="191" y="282"/>
                      <a:pt x="192" y="282"/>
                      <a:pt x="193" y="282"/>
                    </a:cubicBezTo>
                    <a:cubicBezTo>
                      <a:pt x="193" y="283"/>
                      <a:pt x="193" y="284"/>
                      <a:pt x="193" y="285"/>
                    </a:cubicBezTo>
                    <a:moveTo>
                      <a:pt x="419" y="286"/>
                    </a:moveTo>
                    <a:cubicBezTo>
                      <a:pt x="419" y="283"/>
                      <a:pt x="418" y="281"/>
                      <a:pt x="418" y="278"/>
                    </a:cubicBezTo>
                    <a:cubicBezTo>
                      <a:pt x="419" y="280"/>
                      <a:pt x="420" y="283"/>
                      <a:pt x="421" y="285"/>
                    </a:cubicBezTo>
                    <a:cubicBezTo>
                      <a:pt x="421" y="285"/>
                      <a:pt x="420" y="285"/>
                      <a:pt x="419" y="286"/>
                    </a:cubicBezTo>
                    <a:moveTo>
                      <a:pt x="501" y="324"/>
                    </a:moveTo>
                    <a:cubicBezTo>
                      <a:pt x="492" y="324"/>
                      <a:pt x="483" y="323"/>
                      <a:pt x="474" y="320"/>
                    </a:cubicBezTo>
                    <a:cubicBezTo>
                      <a:pt x="473" y="318"/>
                      <a:pt x="472" y="317"/>
                      <a:pt x="470" y="316"/>
                    </a:cubicBezTo>
                    <a:cubicBezTo>
                      <a:pt x="472" y="313"/>
                      <a:pt x="473" y="309"/>
                      <a:pt x="473" y="305"/>
                    </a:cubicBezTo>
                    <a:cubicBezTo>
                      <a:pt x="475" y="299"/>
                      <a:pt x="477" y="293"/>
                      <a:pt x="479" y="287"/>
                    </a:cubicBezTo>
                    <a:cubicBezTo>
                      <a:pt x="480" y="283"/>
                      <a:pt x="481" y="280"/>
                      <a:pt x="481" y="276"/>
                    </a:cubicBezTo>
                    <a:cubicBezTo>
                      <a:pt x="486" y="284"/>
                      <a:pt x="489" y="292"/>
                      <a:pt x="495" y="299"/>
                    </a:cubicBezTo>
                    <a:cubicBezTo>
                      <a:pt x="498" y="304"/>
                      <a:pt x="502" y="309"/>
                      <a:pt x="504" y="315"/>
                    </a:cubicBezTo>
                    <a:cubicBezTo>
                      <a:pt x="506" y="318"/>
                      <a:pt x="509" y="320"/>
                      <a:pt x="510" y="323"/>
                    </a:cubicBezTo>
                    <a:cubicBezTo>
                      <a:pt x="510" y="324"/>
                      <a:pt x="510" y="324"/>
                      <a:pt x="510" y="324"/>
                    </a:cubicBezTo>
                    <a:cubicBezTo>
                      <a:pt x="507" y="324"/>
                      <a:pt x="504" y="324"/>
                      <a:pt x="501" y="324"/>
                    </a:cubicBezTo>
                    <a:moveTo>
                      <a:pt x="459" y="313"/>
                    </a:moveTo>
                    <a:cubicBezTo>
                      <a:pt x="451" y="308"/>
                      <a:pt x="443" y="301"/>
                      <a:pt x="436" y="292"/>
                    </a:cubicBezTo>
                    <a:cubicBezTo>
                      <a:pt x="442" y="287"/>
                      <a:pt x="447" y="281"/>
                      <a:pt x="453" y="276"/>
                    </a:cubicBezTo>
                    <a:cubicBezTo>
                      <a:pt x="453" y="275"/>
                      <a:pt x="454" y="275"/>
                      <a:pt x="455" y="274"/>
                    </a:cubicBezTo>
                    <a:cubicBezTo>
                      <a:pt x="455" y="275"/>
                      <a:pt x="455" y="276"/>
                      <a:pt x="455" y="278"/>
                    </a:cubicBezTo>
                    <a:cubicBezTo>
                      <a:pt x="457" y="287"/>
                      <a:pt x="458" y="298"/>
                      <a:pt x="459" y="308"/>
                    </a:cubicBezTo>
                    <a:cubicBezTo>
                      <a:pt x="459" y="310"/>
                      <a:pt x="459" y="311"/>
                      <a:pt x="459" y="313"/>
                    </a:cubicBezTo>
                    <a:moveTo>
                      <a:pt x="185" y="277"/>
                    </a:moveTo>
                    <a:cubicBezTo>
                      <a:pt x="184" y="277"/>
                      <a:pt x="184" y="277"/>
                      <a:pt x="184" y="277"/>
                    </a:cubicBezTo>
                    <a:cubicBezTo>
                      <a:pt x="184" y="276"/>
                      <a:pt x="184" y="276"/>
                      <a:pt x="184" y="276"/>
                    </a:cubicBezTo>
                    <a:cubicBezTo>
                      <a:pt x="185" y="274"/>
                      <a:pt x="185" y="272"/>
                      <a:pt x="185" y="270"/>
                    </a:cubicBezTo>
                    <a:cubicBezTo>
                      <a:pt x="185" y="270"/>
                      <a:pt x="185" y="269"/>
                      <a:pt x="185" y="268"/>
                    </a:cubicBezTo>
                    <a:cubicBezTo>
                      <a:pt x="188" y="271"/>
                      <a:pt x="194" y="277"/>
                      <a:pt x="185" y="277"/>
                    </a:cubicBezTo>
                    <a:moveTo>
                      <a:pt x="466" y="309"/>
                    </a:moveTo>
                    <a:cubicBezTo>
                      <a:pt x="465" y="306"/>
                      <a:pt x="465" y="302"/>
                      <a:pt x="465" y="300"/>
                    </a:cubicBezTo>
                    <a:cubicBezTo>
                      <a:pt x="464" y="292"/>
                      <a:pt x="464" y="284"/>
                      <a:pt x="463" y="277"/>
                    </a:cubicBezTo>
                    <a:cubicBezTo>
                      <a:pt x="462" y="274"/>
                      <a:pt x="462" y="270"/>
                      <a:pt x="461" y="268"/>
                    </a:cubicBezTo>
                    <a:cubicBezTo>
                      <a:pt x="465" y="268"/>
                      <a:pt x="469" y="269"/>
                      <a:pt x="473" y="269"/>
                    </a:cubicBezTo>
                    <a:cubicBezTo>
                      <a:pt x="474" y="269"/>
                      <a:pt x="474" y="269"/>
                      <a:pt x="475" y="269"/>
                    </a:cubicBezTo>
                    <a:cubicBezTo>
                      <a:pt x="473" y="276"/>
                      <a:pt x="473" y="283"/>
                      <a:pt x="470" y="290"/>
                    </a:cubicBezTo>
                    <a:cubicBezTo>
                      <a:pt x="469" y="294"/>
                      <a:pt x="468" y="303"/>
                      <a:pt x="466" y="309"/>
                    </a:cubicBezTo>
                    <a:moveTo>
                      <a:pt x="426" y="278"/>
                    </a:moveTo>
                    <a:cubicBezTo>
                      <a:pt x="425" y="276"/>
                      <a:pt x="424" y="273"/>
                      <a:pt x="423" y="271"/>
                    </a:cubicBezTo>
                    <a:cubicBezTo>
                      <a:pt x="422" y="270"/>
                      <a:pt x="422" y="269"/>
                      <a:pt x="421" y="268"/>
                    </a:cubicBezTo>
                    <a:cubicBezTo>
                      <a:pt x="422" y="267"/>
                      <a:pt x="422" y="267"/>
                      <a:pt x="422" y="267"/>
                    </a:cubicBezTo>
                    <a:cubicBezTo>
                      <a:pt x="424" y="266"/>
                      <a:pt x="426" y="263"/>
                      <a:pt x="427" y="263"/>
                    </a:cubicBezTo>
                    <a:cubicBezTo>
                      <a:pt x="427" y="263"/>
                      <a:pt x="427" y="264"/>
                      <a:pt x="427" y="265"/>
                    </a:cubicBezTo>
                    <a:cubicBezTo>
                      <a:pt x="426" y="269"/>
                      <a:pt x="426" y="274"/>
                      <a:pt x="426" y="278"/>
                    </a:cubicBezTo>
                    <a:moveTo>
                      <a:pt x="511" y="309"/>
                    </a:moveTo>
                    <a:cubicBezTo>
                      <a:pt x="509" y="306"/>
                      <a:pt x="506" y="303"/>
                      <a:pt x="504" y="300"/>
                    </a:cubicBezTo>
                    <a:cubicBezTo>
                      <a:pt x="496" y="290"/>
                      <a:pt x="492" y="278"/>
                      <a:pt x="485" y="268"/>
                    </a:cubicBezTo>
                    <a:cubicBezTo>
                      <a:pt x="491" y="267"/>
                      <a:pt x="498" y="265"/>
                      <a:pt x="504" y="262"/>
                    </a:cubicBezTo>
                    <a:cubicBezTo>
                      <a:pt x="506" y="268"/>
                      <a:pt x="508" y="275"/>
                      <a:pt x="510" y="281"/>
                    </a:cubicBezTo>
                    <a:cubicBezTo>
                      <a:pt x="512" y="290"/>
                      <a:pt x="511" y="300"/>
                      <a:pt x="511" y="309"/>
                    </a:cubicBezTo>
                    <a:moveTo>
                      <a:pt x="518" y="320"/>
                    </a:moveTo>
                    <a:cubicBezTo>
                      <a:pt x="518" y="309"/>
                      <a:pt x="519" y="299"/>
                      <a:pt x="518" y="288"/>
                    </a:cubicBezTo>
                    <a:cubicBezTo>
                      <a:pt x="517" y="279"/>
                      <a:pt x="514" y="270"/>
                      <a:pt x="512" y="261"/>
                    </a:cubicBezTo>
                    <a:cubicBezTo>
                      <a:pt x="515" y="264"/>
                      <a:pt x="517" y="267"/>
                      <a:pt x="519" y="270"/>
                    </a:cubicBezTo>
                    <a:cubicBezTo>
                      <a:pt x="524" y="276"/>
                      <a:pt x="530" y="280"/>
                      <a:pt x="534" y="286"/>
                    </a:cubicBezTo>
                    <a:cubicBezTo>
                      <a:pt x="538" y="292"/>
                      <a:pt x="546" y="299"/>
                      <a:pt x="553" y="303"/>
                    </a:cubicBezTo>
                    <a:cubicBezTo>
                      <a:pt x="553" y="304"/>
                      <a:pt x="553" y="304"/>
                      <a:pt x="553" y="304"/>
                    </a:cubicBezTo>
                    <a:cubicBezTo>
                      <a:pt x="544" y="311"/>
                      <a:pt x="534" y="316"/>
                      <a:pt x="525" y="320"/>
                    </a:cubicBezTo>
                    <a:cubicBezTo>
                      <a:pt x="524" y="319"/>
                      <a:pt x="523" y="319"/>
                      <a:pt x="522" y="319"/>
                    </a:cubicBezTo>
                    <a:cubicBezTo>
                      <a:pt x="521" y="319"/>
                      <a:pt x="519" y="319"/>
                      <a:pt x="518" y="320"/>
                    </a:cubicBezTo>
                    <a:moveTo>
                      <a:pt x="176" y="262"/>
                    </a:moveTo>
                    <a:cubicBezTo>
                      <a:pt x="177" y="261"/>
                      <a:pt x="178" y="260"/>
                      <a:pt x="179" y="259"/>
                    </a:cubicBezTo>
                    <a:cubicBezTo>
                      <a:pt x="179" y="260"/>
                      <a:pt x="178" y="261"/>
                      <a:pt x="178" y="263"/>
                    </a:cubicBezTo>
                    <a:cubicBezTo>
                      <a:pt x="177" y="263"/>
                      <a:pt x="177" y="262"/>
                      <a:pt x="176" y="262"/>
                    </a:cubicBezTo>
                    <a:cubicBezTo>
                      <a:pt x="176" y="262"/>
                      <a:pt x="176" y="262"/>
                      <a:pt x="176" y="262"/>
                    </a:cubicBezTo>
                    <a:moveTo>
                      <a:pt x="193" y="266"/>
                    </a:moveTo>
                    <a:cubicBezTo>
                      <a:pt x="190" y="263"/>
                      <a:pt x="188" y="261"/>
                      <a:pt x="191" y="260"/>
                    </a:cubicBezTo>
                    <a:cubicBezTo>
                      <a:pt x="192" y="260"/>
                      <a:pt x="193" y="259"/>
                      <a:pt x="194" y="258"/>
                    </a:cubicBezTo>
                    <a:cubicBezTo>
                      <a:pt x="194" y="261"/>
                      <a:pt x="193" y="263"/>
                      <a:pt x="193" y="266"/>
                    </a:cubicBezTo>
                    <a:moveTo>
                      <a:pt x="434" y="284"/>
                    </a:moveTo>
                    <a:cubicBezTo>
                      <a:pt x="434" y="281"/>
                      <a:pt x="434" y="278"/>
                      <a:pt x="434" y="275"/>
                    </a:cubicBezTo>
                    <a:cubicBezTo>
                      <a:pt x="434" y="270"/>
                      <a:pt x="436" y="263"/>
                      <a:pt x="434" y="258"/>
                    </a:cubicBezTo>
                    <a:cubicBezTo>
                      <a:pt x="440" y="260"/>
                      <a:pt x="445" y="263"/>
                      <a:pt x="451" y="265"/>
                    </a:cubicBezTo>
                    <a:cubicBezTo>
                      <a:pt x="449" y="267"/>
                      <a:pt x="448" y="270"/>
                      <a:pt x="445" y="272"/>
                    </a:cubicBezTo>
                    <a:cubicBezTo>
                      <a:pt x="441" y="276"/>
                      <a:pt x="438" y="280"/>
                      <a:pt x="434" y="284"/>
                    </a:cubicBezTo>
                    <a:moveTo>
                      <a:pt x="419" y="260"/>
                    </a:moveTo>
                    <a:cubicBezTo>
                      <a:pt x="418" y="257"/>
                      <a:pt x="418" y="253"/>
                      <a:pt x="419" y="249"/>
                    </a:cubicBezTo>
                    <a:cubicBezTo>
                      <a:pt x="421" y="251"/>
                      <a:pt x="424" y="253"/>
                      <a:pt x="427" y="254"/>
                    </a:cubicBezTo>
                    <a:cubicBezTo>
                      <a:pt x="424" y="256"/>
                      <a:pt x="421" y="258"/>
                      <a:pt x="419" y="260"/>
                    </a:cubicBezTo>
                    <a:moveTo>
                      <a:pt x="413" y="289"/>
                    </a:moveTo>
                    <a:cubicBezTo>
                      <a:pt x="408" y="284"/>
                      <a:pt x="400" y="279"/>
                      <a:pt x="397" y="276"/>
                    </a:cubicBezTo>
                    <a:cubicBezTo>
                      <a:pt x="398" y="266"/>
                      <a:pt x="398" y="256"/>
                      <a:pt x="397" y="247"/>
                    </a:cubicBezTo>
                    <a:cubicBezTo>
                      <a:pt x="399" y="252"/>
                      <a:pt x="403" y="256"/>
                      <a:pt x="406" y="262"/>
                    </a:cubicBezTo>
                    <a:cubicBezTo>
                      <a:pt x="410" y="270"/>
                      <a:pt x="412" y="280"/>
                      <a:pt x="413" y="289"/>
                    </a:cubicBezTo>
                    <a:moveTo>
                      <a:pt x="127" y="292"/>
                    </a:moveTo>
                    <a:cubicBezTo>
                      <a:pt x="129" y="289"/>
                      <a:pt x="131" y="285"/>
                      <a:pt x="132" y="281"/>
                    </a:cubicBezTo>
                    <a:cubicBezTo>
                      <a:pt x="134" y="276"/>
                      <a:pt x="136" y="270"/>
                      <a:pt x="137" y="265"/>
                    </a:cubicBezTo>
                    <a:cubicBezTo>
                      <a:pt x="138" y="261"/>
                      <a:pt x="140" y="256"/>
                      <a:pt x="141" y="252"/>
                    </a:cubicBezTo>
                    <a:cubicBezTo>
                      <a:pt x="142" y="250"/>
                      <a:pt x="142" y="248"/>
                      <a:pt x="142" y="246"/>
                    </a:cubicBezTo>
                    <a:cubicBezTo>
                      <a:pt x="143" y="249"/>
                      <a:pt x="145" y="251"/>
                      <a:pt x="146" y="254"/>
                    </a:cubicBezTo>
                    <a:cubicBezTo>
                      <a:pt x="148" y="261"/>
                      <a:pt x="153" y="266"/>
                      <a:pt x="156" y="273"/>
                    </a:cubicBezTo>
                    <a:cubicBezTo>
                      <a:pt x="150" y="278"/>
                      <a:pt x="145" y="282"/>
                      <a:pt x="139" y="286"/>
                    </a:cubicBezTo>
                    <a:cubicBezTo>
                      <a:pt x="135" y="288"/>
                      <a:pt x="131" y="290"/>
                      <a:pt x="127" y="292"/>
                    </a:cubicBezTo>
                    <a:moveTo>
                      <a:pt x="123" y="286"/>
                    </a:moveTo>
                    <a:cubicBezTo>
                      <a:pt x="122" y="278"/>
                      <a:pt x="124" y="269"/>
                      <a:pt x="123" y="261"/>
                    </a:cubicBezTo>
                    <a:cubicBezTo>
                      <a:pt x="123" y="256"/>
                      <a:pt x="124" y="251"/>
                      <a:pt x="124" y="246"/>
                    </a:cubicBezTo>
                    <a:cubicBezTo>
                      <a:pt x="125" y="244"/>
                      <a:pt x="125" y="241"/>
                      <a:pt x="125" y="239"/>
                    </a:cubicBezTo>
                    <a:cubicBezTo>
                      <a:pt x="128" y="240"/>
                      <a:pt x="132" y="241"/>
                      <a:pt x="136" y="241"/>
                    </a:cubicBezTo>
                    <a:cubicBezTo>
                      <a:pt x="133" y="254"/>
                      <a:pt x="128" y="280"/>
                      <a:pt x="123" y="286"/>
                    </a:cubicBezTo>
                    <a:moveTo>
                      <a:pt x="553" y="294"/>
                    </a:moveTo>
                    <a:cubicBezTo>
                      <a:pt x="546" y="289"/>
                      <a:pt x="540" y="280"/>
                      <a:pt x="535" y="275"/>
                    </a:cubicBezTo>
                    <a:cubicBezTo>
                      <a:pt x="528" y="270"/>
                      <a:pt x="523" y="260"/>
                      <a:pt x="516" y="254"/>
                    </a:cubicBezTo>
                    <a:cubicBezTo>
                      <a:pt x="519" y="251"/>
                      <a:pt x="522" y="248"/>
                      <a:pt x="524" y="244"/>
                    </a:cubicBezTo>
                    <a:cubicBezTo>
                      <a:pt x="525" y="242"/>
                      <a:pt x="526" y="240"/>
                      <a:pt x="527" y="239"/>
                    </a:cubicBezTo>
                    <a:cubicBezTo>
                      <a:pt x="528" y="240"/>
                      <a:pt x="529" y="241"/>
                      <a:pt x="530" y="242"/>
                    </a:cubicBezTo>
                    <a:cubicBezTo>
                      <a:pt x="535" y="247"/>
                      <a:pt x="539" y="255"/>
                      <a:pt x="541" y="262"/>
                    </a:cubicBezTo>
                    <a:cubicBezTo>
                      <a:pt x="544" y="269"/>
                      <a:pt x="546" y="275"/>
                      <a:pt x="549" y="282"/>
                    </a:cubicBezTo>
                    <a:cubicBezTo>
                      <a:pt x="550" y="285"/>
                      <a:pt x="552" y="290"/>
                      <a:pt x="553" y="294"/>
                    </a:cubicBezTo>
                    <a:moveTo>
                      <a:pt x="98" y="299"/>
                    </a:moveTo>
                    <a:cubicBezTo>
                      <a:pt x="89" y="299"/>
                      <a:pt x="82" y="296"/>
                      <a:pt x="73" y="292"/>
                    </a:cubicBezTo>
                    <a:cubicBezTo>
                      <a:pt x="72" y="291"/>
                      <a:pt x="71" y="291"/>
                      <a:pt x="70" y="290"/>
                    </a:cubicBezTo>
                    <a:cubicBezTo>
                      <a:pt x="70" y="290"/>
                      <a:pt x="70" y="290"/>
                      <a:pt x="70" y="290"/>
                    </a:cubicBezTo>
                    <a:cubicBezTo>
                      <a:pt x="70" y="290"/>
                      <a:pt x="70" y="290"/>
                      <a:pt x="70" y="290"/>
                    </a:cubicBezTo>
                    <a:cubicBezTo>
                      <a:pt x="78" y="284"/>
                      <a:pt x="85" y="277"/>
                      <a:pt x="92" y="269"/>
                    </a:cubicBezTo>
                    <a:cubicBezTo>
                      <a:pt x="97" y="264"/>
                      <a:pt x="102" y="257"/>
                      <a:pt x="107" y="251"/>
                    </a:cubicBezTo>
                    <a:cubicBezTo>
                      <a:pt x="109" y="249"/>
                      <a:pt x="113" y="241"/>
                      <a:pt x="117" y="237"/>
                    </a:cubicBezTo>
                    <a:cubicBezTo>
                      <a:pt x="116" y="245"/>
                      <a:pt x="116" y="254"/>
                      <a:pt x="116" y="262"/>
                    </a:cubicBezTo>
                    <a:cubicBezTo>
                      <a:pt x="116" y="272"/>
                      <a:pt x="114" y="282"/>
                      <a:pt x="116" y="291"/>
                    </a:cubicBezTo>
                    <a:cubicBezTo>
                      <a:pt x="116" y="293"/>
                      <a:pt x="117" y="294"/>
                      <a:pt x="119" y="295"/>
                    </a:cubicBezTo>
                    <a:cubicBezTo>
                      <a:pt x="115" y="296"/>
                      <a:pt x="111" y="297"/>
                      <a:pt x="107" y="298"/>
                    </a:cubicBezTo>
                    <a:cubicBezTo>
                      <a:pt x="104" y="299"/>
                      <a:pt x="101" y="299"/>
                      <a:pt x="98" y="299"/>
                    </a:cubicBezTo>
                    <a:moveTo>
                      <a:pt x="159" y="264"/>
                    </a:moveTo>
                    <a:cubicBezTo>
                      <a:pt x="159" y="263"/>
                      <a:pt x="158" y="262"/>
                      <a:pt x="158" y="261"/>
                    </a:cubicBezTo>
                    <a:cubicBezTo>
                      <a:pt x="154" y="255"/>
                      <a:pt x="150" y="247"/>
                      <a:pt x="147" y="240"/>
                    </a:cubicBezTo>
                    <a:cubicBezTo>
                      <a:pt x="151" y="239"/>
                      <a:pt x="156" y="238"/>
                      <a:pt x="160" y="236"/>
                    </a:cubicBezTo>
                    <a:cubicBezTo>
                      <a:pt x="160" y="242"/>
                      <a:pt x="160" y="247"/>
                      <a:pt x="160" y="252"/>
                    </a:cubicBezTo>
                    <a:cubicBezTo>
                      <a:pt x="159" y="254"/>
                      <a:pt x="160" y="259"/>
                      <a:pt x="159" y="264"/>
                    </a:cubicBezTo>
                    <a:moveTo>
                      <a:pt x="561" y="295"/>
                    </a:moveTo>
                    <a:cubicBezTo>
                      <a:pt x="559" y="284"/>
                      <a:pt x="553" y="273"/>
                      <a:pt x="550" y="264"/>
                    </a:cubicBezTo>
                    <a:cubicBezTo>
                      <a:pt x="547" y="257"/>
                      <a:pt x="545" y="250"/>
                      <a:pt x="541" y="244"/>
                    </a:cubicBezTo>
                    <a:cubicBezTo>
                      <a:pt x="539" y="241"/>
                      <a:pt x="537" y="238"/>
                      <a:pt x="534" y="236"/>
                    </a:cubicBezTo>
                    <a:cubicBezTo>
                      <a:pt x="545" y="238"/>
                      <a:pt x="557" y="240"/>
                      <a:pt x="568" y="240"/>
                    </a:cubicBezTo>
                    <a:cubicBezTo>
                      <a:pt x="568" y="240"/>
                      <a:pt x="568" y="240"/>
                      <a:pt x="568" y="240"/>
                    </a:cubicBezTo>
                    <a:cubicBezTo>
                      <a:pt x="568" y="242"/>
                      <a:pt x="569" y="243"/>
                      <a:pt x="570" y="244"/>
                    </a:cubicBezTo>
                    <a:cubicBezTo>
                      <a:pt x="570" y="255"/>
                      <a:pt x="569" y="266"/>
                      <a:pt x="568" y="277"/>
                    </a:cubicBezTo>
                    <a:cubicBezTo>
                      <a:pt x="568" y="283"/>
                      <a:pt x="565" y="289"/>
                      <a:pt x="561" y="295"/>
                    </a:cubicBezTo>
                    <a:moveTo>
                      <a:pt x="411" y="252"/>
                    </a:moveTo>
                    <a:cubicBezTo>
                      <a:pt x="411" y="251"/>
                      <a:pt x="410" y="250"/>
                      <a:pt x="409" y="248"/>
                    </a:cubicBezTo>
                    <a:cubicBezTo>
                      <a:pt x="407" y="244"/>
                      <a:pt x="405" y="239"/>
                      <a:pt x="403" y="234"/>
                    </a:cubicBezTo>
                    <a:cubicBezTo>
                      <a:pt x="406" y="237"/>
                      <a:pt x="409" y="240"/>
                      <a:pt x="411" y="243"/>
                    </a:cubicBezTo>
                    <a:cubicBezTo>
                      <a:pt x="411" y="246"/>
                      <a:pt x="411" y="249"/>
                      <a:pt x="411" y="252"/>
                    </a:cubicBezTo>
                    <a:moveTo>
                      <a:pt x="166" y="262"/>
                    </a:moveTo>
                    <a:cubicBezTo>
                      <a:pt x="167" y="253"/>
                      <a:pt x="166" y="243"/>
                      <a:pt x="167" y="233"/>
                    </a:cubicBezTo>
                    <a:cubicBezTo>
                      <a:pt x="167" y="233"/>
                      <a:pt x="167" y="233"/>
                      <a:pt x="167" y="233"/>
                    </a:cubicBezTo>
                    <a:cubicBezTo>
                      <a:pt x="170" y="236"/>
                      <a:pt x="173" y="238"/>
                      <a:pt x="175" y="241"/>
                    </a:cubicBezTo>
                    <a:cubicBezTo>
                      <a:pt x="176" y="242"/>
                      <a:pt x="178" y="244"/>
                      <a:pt x="179" y="245"/>
                    </a:cubicBezTo>
                    <a:cubicBezTo>
                      <a:pt x="175" y="251"/>
                      <a:pt x="171" y="257"/>
                      <a:pt x="166" y="262"/>
                    </a:cubicBezTo>
                    <a:moveTo>
                      <a:pt x="189" y="251"/>
                    </a:moveTo>
                    <a:cubicBezTo>
                      <a:pt x="190" y="247"/>
                      <a:pt x="191" y="244"/>
                      <a:pt x="192" y="240"/>
                    </a:cubicBezTo>
                    <a:cubicBezTo>
                      <a:pt x="192" y="240"/>
                      <a:pt x="193" y="239"/>
                      <a:pt x="193" y="238"/>
                    </a:cubicBezTo>
                    <a:cubicBezTo>
                      <a:pt x="194" y="236"/>
                      <a:pt x="196" y="233"/>
                      <a:pt x="197" y="230"/>
                    </a:cubicBezTo>
                    <a:cubicBezTo>
                      <a:pt x="196" y="236"/>
                      <a:pt x="196" y="241"/>
                      <a:pt x="195" y="247"/>
                    </a:cubicBezTo>
                    <a:cubicBezTo>
                      <a:pt x="193" y="248"/>
                      <a:pt x="191" y="250"/>
                      <a:pt x="189" y="251"/>
                    </a:cubicBezTo>
                    <a:moveTo>
                      <a:pt x="181" y="236"/>
                    </a:moveTo>
                    <a:cubicBezTo>
                      <a:pt x="180" y="236"/>
                      <a:pt x="180" y="236"/>
                      <a:pt x="180" y="236"/>
                    </a:cubicBezTo>
                    <a:cubicBezTo>
                      <a:pt x="179" y="233"/>
                      <a:pt x="177" y="232"/>
                      <a:pt x="174" y="230"/>
                    </a:cubicBezTo>
                    <a:cubicBezTo>
                      <a:pt x="177" y="228"/>
                      <a:pt x="180" y="226"/>
                      <a:pt x="183" y="225"/>
                    </a:cubicBezTo>
                    <a:cubicBezTo>
                      <a:pt x="182" y="229"/>
                      <a:pt x="181" y="232"/>
                      <a:pt x="181" y="236"/>
                    </a:cubicBezTo>
                    <a:moveTo>
                      <a:pt x="28" y="243"/>
                    </a:moveTo>
                    <a:cubicBezTo>
                      <a:pt x="28" y="243"/>
                      <a:pt x="29" y="243"/>
                      <a:pt x="29" y="243"/>
                    </a:cubicBezTo>
                    <a:cubicBezTo>
                      <a:pt x="34" y="242"/>
                      <a:pt x="39" y="240"/>
                      <a:pt x="44" y="238"/>
                    </a:cubicBezTo>
                    <a:cubicBezTo>
                      <a:pt x="50" y="236"/>
                      <a:pt x="56" y="235"/>
                      <a:pt x="61" y="233"/>
                    </a:cubicBezTo>
                    <a:cubicBezTo>
                      <a:pt x="68" y="230"/>
                      <a:pt x="74" y="228"/>
                      <a:pt x="80" y="225"/>
                    </a:cubicBezTo>
                    <a:cubicBezTo>
                      <a:pt x="81" y="224"/>
                      <a:pt x="82" y="223"/>
                      <a:pt x="83" y="223"/>
                    </a:cubicBezTo>
                    <a:cubicBezTo>
                      <a:pt x="81" y="228"/>
                      <a:pt x="77" y="233"/>
                      <a:pt x="76" y="237"/>
                    </a:cubicBezTo>
                    <a:cubicBezTo>
                      <a:pt x="72" y="246"/>
                      <a:pt x="69" y="257"/>
                      <a:pt x="65" y="266"/>
                    </a:cubicBezTo>
                    <a:cubicBezTo>
                      <a:pt x="64" y="269"/>
                      <a:pt x="60" y="277"/>
                      <a:pt x="59" y="284"/>
                    </a:cubicBezTo>
                    <a:cubicBezTo>
                      <a:pt x="45" y="274"/>
                      <a:pt x="34" y="260"/>
                      <a:pt x="28" y="245"/>
                    </a:cubicBezTo>
                    <a:cubicBezTo>
                      <a:pt x="28" y="244"/>
                      <a:pt x="28" y="244"/>
                      <a:pt x="28" y="243"/>
                    </a:cubicBezTo>
                    <a:cubicBezTo>
                      <a:pt x="28" y="243"/>
                      <a:pt x="28" y="243"/>
                      <a:pt x="28" y="243"/>
                    </a:cubicBezTo>
                    <a:moveTo>
                      <a:pt x="67" y="281"/>
                    </a:moveTo>
                    <a:cubicBezTo>
                      <a:pt x="66" y="281"/>
                      <a:pt x="68" y="278"/>
                      <a:pt x="70" y="274"/>
                    </a:cubicBezTo>
                    <a:cubicBezTo>
                      <a:pt x="73" y="267"/>
                      <a:pt x="76" y="260"/>
                      <a:pt x="78" y="252"/>
                    </a:cubicBezTo>
                    <a:cubicBezTo>
                      <a:pt x="81" y="243"/>
                      <a:pt x="85" y="234"/>
                      <a:pt x="89" y="226"/>
                    </a:cubicBezTo>
                    <a:cubicBezTo>
                      <a:pt x="90" y="224"/>
                      <a:pt x="91" y="223"/>
                      <a:pt x="91" y="221"/>
                    </a:cubicBezTo>
                    <a:cubicBezTo>
                      <a:pt x="98" y="227"/>
                      <a:pt x="105" y="230"/>
                      <a:pt x="111" y="233"/>
                    </a:cubicBezTo>
                    <a:cubicBezTo>
                      <a:pt x="109" y="236"/>
                      <a:pt x="108" y="238"/>
                      <a:pt x="106" y="240"/>
                    </a:cubicBezTo>
                    <a:cubicBezTo>
                      <a:pt x="97" y="255"/>
                      <a:pt x="83" y="268"/>
                      <a:pt x="71" y="278"/>
                    </a:cubicBezTo>
                    <a:cubicBezTo>
                      <a:pt x="69" y="280"/>
                      <a:pt x="68" y="281"/>
                      <a:pt x="67" y="281"/>
                    </a:cubicBezTo>
                    <a:moveTo>
                      <a:pt x="191" y="224"/>
                    </a:moveTo>
                    <a:cubicBezTo>
                      <a:pt x="191" y="222"/>
                      <a:pt x="191" y="220"/>
                      <a:pt x="191" y="218"/>
                    </a:cubicBezTo>
                    <a:cubicBezTo>
                      <a:pt x="192" y="217"/>
                      <a:pt x="193" y="216"/>
                      <a:pt x="195" y="215"/>
                    </a:cubicBezTo>
                    <a:cubicBezTo>
                      <a:pt x="193" y="218"/>
                      <a:pt x="192" y="221"/>
                      <a:pt x="191" y="224"/>
                    </a:cubicBezTo>
                    <a:moveTo>
                      <a:pt x="562" y="232"/>
                    </a:moveTo>
                    <a:cubicBezTo>
                      <a:pt x="552" y="232"/>
                      <a:pt x="541" y="229"/>
                      <a:pt x="531" y="227"/>
                    </a:cubicBezTo>
                    <a:cubicBezTo>
                      <a:pt x="533" y="220"/>
                      <a:pt x="534" y="213"/>
                      <a:pt x="535" y="207"/>
                    </a:cubicBezTo>
                    <a:cubicBezTo>
                      <a:pt x="544" y="216"/>
                      <a:pt x="554" y="223"/>
                      <a:pt x="562" y="232"/>
                    </a:cubicBezTo>
                    <a:moveTo>
                      <a:pt x="33" y="234"/>
                    </a:moveTo>
                    <a:cubicBezTo>
                      <a:pt x="36" y="223"/>
                      <a:pt x="51" y="210"/>
                      <a:pt x="58" y="204"/>
                    </a:cubicBezTo>
                    <a:cubicBezTo>
                      <a:pt x="61" y="201"/>
                      <a:pt x="64" y="198"/>
                      <a:pt x="67" y="195"/>
                    </a:cubicBezTo>
                    <a:cubicBezTo>
                      <a:pt x="67" y="194"/>
                      <a:pt x="68" y="194"/>
                      <a:pt x="68" y="193"/>
                    </a:cubicBezTo>
                    <a:cubicBezTo>
                      <a:pt x="72" y="201"/>
                      <a:pt x="77" y="208"/>
                      <a:pt x="82" y="213"/>
                    </a:cubicBezTo>
                    <a:cubicBezTo>
                      <a:pt x="75" y="218"/>
                      <a:pt x="69" y="221"/>
                      <a:pt x="61" y="224"/>
                    </a:cubicBezTo>
                    <a:cubicBezTo>
                      <a:pt x="55" y="227"/>
                      <a:pt x="50" y="227"/>
                      <a:pt x="44" y="229"/>
                    </a:cubicBezTo>
                    <a:cubicBezTo>
                      <a:pt x="41" y="231"/>
                      <a:pt x="37" y="233"/>
                      <a:pt x="33" y="234"/>
                    </a:cubicBezTo>
                    <a:moveTo>
                      <a:pt x="567" y="226"/>
                    </a:moveTo>
                    <a:cubicBezTo>
                      <a:pt x="563" y="220"/>
                      <a:pt x="558" y="216"/>
                      <a:pt x="554" y="212"/>
                    </a:cubicBezTo>
                    <a:cubicBezTo>
                      <a:pt x="551" y="210"/>
                      <a:pt x="548" y="209"/>
                      <a:pt x="546" y="206"/>
                    </a:cubicBezTo>
                    <a:cubicBezTo>
                      <a:pt x="542" y="203"/>
                      <a:pt x="534" y="201"/>
                      <a:pt x="542" y="198"/>
                    </a:cubicBezTo>
                    <a:cubicBezTo>
                      <a:pt x="546" y="196"/>
                      <a:pt x="554" y="195"/>
                      <a:pt x="559" y="192"/>
                    </a:cubicBezTo>
                    <a:cubicBezTo>
                      <a:pt x="559" y="193"/>
                      <a:pt x="559" y="193"/>
                      <a:pt x="560" y="193"/>
                    </a:cubicBezTo>
                    <a:cubicBezTo>
                      <a:pt x="560" y="193"/>
                      <a:pt x="560" y="193"/>
                      <a:pt x="560" y="193"/>
                    </a:cubicBezTo>
                    <a:cubicBezTo>
                      <a:pt x="562" y="201"/>
                      <a:pt x="564" y="209"/>
                      <a:pt x="565" y="217"/>
                    </a:cubicBezTo>
                    <a:cubicBezTo>
                      <a:pt x="566" y="220"/>
                      <a:pt x="566" y="223"/>
                      <a:pt x="567" y="226"/>
                    </a:cubicBezTo>
                    <a:moveTo>
                      <a:pt x="36" y="191"/>
                    </a:moveTo>
                    <a:cubicBezTo>
                      <a:pt x="45" y="191"/>
                      <a:pt x="53" y="190"/>
                      <a:pt x="62" y="189"/>
                    </a:cubicBezTo>
                    <a:cubicBezTo>
                      <a:pt x="58" y="193"/>
                      <a:pt x="54" y="197"/>
                      <a:pt x="50" y="201"/>
                    </a:cubicBezTo>
                    <a:cubicBezTo>
                      <a:pt x="42" y="209"/>
                      <a:pt x="28" y="221"/>
                      <a:pt x="25" y="234"/>
                    </a:cubicBezTo>
                    <a:cubicBezTo>
                      <a:pt x="22" y="220"/>
                      <a:pt x="21" y="204"/>
                      <a:pt x="22" y="190"/>
                    </a:cubicBezTo>
                    <a:cubicBezTo>
                      <a:pt x="27" y="191"/>
                      <a:pt x="32" y="191"/>
                      <a:pt x="36" y="191"/>
                    </a:cubicBezTo>
                    <a:moveTo>
                      <a:pt x="536" y="192"/>
                    </a:moveTo>
                    <a:cubicBezTo>
                      <a:pt x="536" y="184"/>
                      <a:pt x="536" y="178"/>
                      <a:pt x="536" y="173"/>
                    </a:cubicBezTo>
                    <a:cubicBezTo>
                      <a:pt x="536" y="172"/>
                      <a:pt x="535" y="172"/>
                      <a:pt x="535" y="171"/>
                    </a:cubicBezTo>
                    <a:cubicBezTo>
                      <a:pt x="541" y="174"/>
                      <a:pt x="547" y="176"/>
                      <a:pt x="552" y="182"/>
                    </a:cubicBezTo>
                    <a:cubicBezTo>
                      <a:pt x="559" y="189"/>
                      <a:pt x="548" y="187"/>
                      <a:pt x="542" y="190"/>
                    </a:cubicBezTo>
                    <a:cubicBezTo>
                      <a:pt x="540" y="190"/>
                      <a:pt x="538" y="191"/>
                      <a:pt x="536" y="192"/>
                    </a:cubicBezTo>
                    <a:moveTo>
                      <a:pt x="33" y="183"/>
                    </a:moveTo>
                    <a:cubicBezTo>
                      <a:pt x="32" y="183"/>
                      <a:pt x="30" y="183"/>
                      <a:pt x="29" y="183"/>
                    </a:cubicBezTo>
                    <a:cubicBezTo>
                      <a:pt x="31" y="181"/>
                      <a:pt x="35" y="179"/>
                      <a:pt x="36" y="178"/>
                    </a:cubicBezTo>
                    <a:cubicBezTo>
                      <a:pt x="42" y="174"/>
                      <a:pt x="49" y="171"/>
                      <a:pt x="55" y="168"/>
                    </a:cubicBezTo>
                    <a:cubicBezTo>
                      <a:pt x="57" y="166"/>
                      <a:pt x="60" y="166"/>
                      <a:pt x="62" y="165"/>
                    </a:cubicBezTo>
                    <a:cubicBezTo>
                      <a:pt x="63" y="170"/>
                      <a:pt x="64" y="176"/>
                      <a:pt x="65" y="181"/>
                    </a:cubicBezTo>
                    <a:cubicBezTo>
                      <a:pt x="63" y="181"/>
                      <a:pt x="61" y="182"/>
                      <a:pt x="60" y="182"/>
                    </a:cubicBezTo>
                    <a:cubicBezTo>
                      <a:pt x="59" y="182"/>
                      <a:pt x="58" y="181"/>
                      <a:pt x="57" y="181"/>
                    </a:cubicBezTo>
                    <a:cubicBezTo>
                      <a:pt x="56" y="181"/>
                      <a:pt x="56" y="181"/>
                      <a:pt x="56" y="181"/>
                    </a:cubicBezTo>
                    <a:cubicBezTo>
                      <a:pt x="52" y="181"/>
                      <a:pt x="48" y="182"/>
                      <a:pt x="44" y="182"/>
                    </a:cubicBezTo>
                    <a:cubicBezTo>
                      <a:pt x="41" y="183"/>
                      <a:pt x="37" y="183"/>
                      <a:pt x="33" y="183"/>
                    </a:cubicBezTo>
                    <a:moveTo>
                      <a:pt x="546" y="156"/>
                    </a:moveTo>
                    <a:cubicBezTo>
                      <a:pt x="546" y="156"/>
                      <a:pt x="547" y="156"/>
                      <a:pt x="547" y="156"/>
                    </a:cubicBezTo>
                    <a:cubicBezTo>
                      <a:pt x="547" y="157"/>
                      <a:pt x="548" y="159"/>
                      <a:pt x="549" y="160"/>
                    </a:cubicBezTo>
                    <a:cubicBezTo>
                      <a:pt x="550" y="164"/>
                      <a:pt x="552" y="168"/>
                      <a:pt x="554" y="173"/>
                    </a:cubicBezTo>
                    <a:cubicBezTo>
                      <a:pt x="550" y="169"/>
                      <a:pt x="544" y="165"/>
                      <a:pt x="540" y="164"/>
                    </a:cubicBezTo>
                    <a:cubicBezTo>
                      <a:pt x="539" y="163"/>
                      <a:pt x="543" y="159"/>
                      <a:pt x="546" y="156"/>
                    </a:cubicBezTo>
                    <a:cubicBezTo>
                      <a:pt x="546" y="156"/>
                      <a:pt x="546" y="156"/>
                      <a:pt x="546" y="156"/>
                    </a:cubicBezTo>
                    <a:moveTo>
                      <a:pt x="24" y="176"/>
                    </a:moveTo>
                    <a:cubicBezTo>
                      <a:pt x="27" y="168"/>
                      <a:pt x="32" y="160"/>
                      <a:pt x="35" y="151"/>
                    </a:cubicBezTo>
                    <a:cubicBezTo>
                      <a:pt x="36" y="149"/>
                      <a:pt x="37" y="147"/>
                      <a:pt x="38" y="145"/>
                    </a:cubicBezTo>
                    <a:cubicBezTo>
                      <a:pt x="40" y="147"/>
                      <a:pt x="43" y="149"/>
                      <a:pt x="45" y="151"/>
                    </a:cubicBezTo>
                    <a:cubicBezTo>
                      <a:pt x="49" y="153"/>
                      <a:pt x="52" y="154"/>
                      <a:pt x="56" y="156"/>
                    </a:cubicBezTo>
                    <a:cubicBezTo>
                      <a:pt x="57" y="156"/>
                      <a:pt x="59" y="156"/>
                      <a:pt x="61" y="157"/>
                    </a:cubicBezTo>
                    <a:cubicBezTo>
                      <a:pt x="61" y="157"/>
                      <a:pt x="61" y="157"/>
                      <a:pt x="61" y="157"/>
                    </a:cubicBezTo>
                    <a:cubicBezTo>
                      <a:pt x="58" y="158"/>
                      <a:pt x="55" y="159"/>
                      <a:pt x="52" y="160"/>
                    </a:cubicBezTo>
                    <a:cubicBezTo>
                      <a:pt x="47" y="163"/>
                      <a:pt x="41" y="166"/>
                      <a:pt x="36" y="169"/>
                    </a:cubicBezTo>
                    <a:cubicBezTo>
                      <a:pt x="33" y="171"/>
                      <a:pt x="28" y="174"/>
                      <a:pt x="24" y="176"/>
                    </a:cubicBezTo>
                    <a:moveTo>
                      <a:pt x="61" y="149"/>
                    </a:moveTo>
                    <a:cubicBezTo>
                      <a:pt x="56" y="148"/>
                      <a:pt x="50" y="145"/>
                      <a:pt x="46" y="142"/>
                    </a:cubicBezTo>
                    <a:cubicBezTo>
                      <a:pt x="49" y="140"/>
                      <a:pt x="53" y="138"/>
                      <a:pt x="57" y="137"/>
                    </a:cubicBezTo>
                    <a:cubicBezTo>
                      <a:pt x="59" y="136"/>
                      <a:pt x="61" y="136"/>
                      <a:pt x="62" y="136"/>
                    </a:cubicBezTo>
                    <a:cubicBezTo>
                      <a:pt x="62" y="141"/>
                      <a:pt x="61" y="145"/>
                      <a:pt x="61" y="149"/>
                    </a:cubicBezTo>
                    <a:moveTo>
                      <a:pt x="45" y="134"/>
                    </a:moveTo>
                    <a:cubicBezTo>
                      <a:pt x="45" y="134"/>
                      <a:pt x="45" y="134"/>
                      <a:pt x="45" y="134"/>
                    </a:cubicBezTo>
                    <a:cubicBezTo>
                      <a:pt x="47" y="131"/>
                      <a:pt x="49" y="127"/>
                      <a:pt x="51" y="124"/>
                    </a:cubicBezTo>
                    <a:cubicBezTo>
                      <a:pt x="53" y="122"/>
                      <a:pt x="54" y="120"/>
                      <a:pt x="56" y="118"/>
                    </a:cubicBezTo>
                    <a:cubicBezTo>
                      <a:pt x="57" y="122"/>
                      <a:pt x="60" y="125"/>
                      <a:pt x="63" y="128"/>
                    </a:cubicBezTo>
                    <a:cubicBezTo>
                      <a:pt x="63" y="128"/>
                      <a:pt x="63" y="128"/>
                      <a:pt x="63" y="128"/>
                    </a:cubicBezTo>
                    <a:cubicBezTo>
                      <a:pt x="60" y="129"/>
                      <a:pt x="57" y="129"/>
                      <a:pt x="55" y="129"/>
                    </a:cubicBezTo>
                    <a:cubicBezTo>
                      <a:pt x="51" y="130"/>
                      <a:pt x="48" y="132"/>
                      <a:pt x="45" y="134"/>
                    </a:cubicBezTo>
                    <a:moveTo>
                      <a:pt x="240" y="144"/>
                    </a:moveTo>
                    <a:cubicBezTo>
                      <a:pt x="240" y="143"/>
                      <a:pt x="239" y="142"/>
                      <a:pt x="238" y="142"/>
                    </a:cubicBezTo>
                    <a:cubicBezTo>
                      <a:pt x="242" y="133"/>
                      <a:pt x="246" y="124"/>
                      <a:pt x="252" y="116"/>
                    </a:cubicBezTo>
                    <a:cubicBezTo>
                      <a:pt x="251" y="118"/>
                      <a:pt x="250" y="120"/>
                      <a:pt x="249" y="123"/>
                    </a:cubicBezTo>
                    <a:cubicBezTo>
                      <a:pt x="246" y="130"/>
                      <a:pt x="243" y="137"/>
                      <a:pt x="240" y="144"/>
                    </a:cubicBezTo>
                    <a:moveTo>
                      <a:pt x="67" y="120"/>
                    </a:moveTo>
                    <a:cubicBezTo>
                      <a:pt x="66" y="119"/>
                      <a:pt x="65" y="118"/>
                      <a:pt x="64" y="117"/>
                    </a:cubicBezTo>
                    <a:cubicBezTo>
                      <a:pt x="66" y="116"/>
                      <a:pt x="67" y="116"/>
                      <a:pt x="69" y="115"/>
                    </a:cubicBezTo>
                    <a:cubicBezTo>
                      <a:pt x="68" y="117"/>
                      <a:pt x="68" y="119"/>
                      <a:pt x="67" y="120"/>
                    </a:cubicBezTo>
                    <a:moveTo>
                      <a:pt x="533" y="158"/>
                    </a:moveTo>
                    <a:cubicBezTo>
                      <a:pt x="528" y="138"/>
                      <a:pt x="515" y="116"/>
                      <a:pt x="504" y="104"/>
                    </a:cubicBezTo>
                    <a:cubicBezTo>
                      <a:pt x="502" y="102"/>
                      <a:pt x="500" y="100"/>
                      <a:pt x="498" y="99"/>
                    </a:cubicBezTo>
                    <a:cubicBezTo>
                      <a:pt x="501" y="100"/>
                      <a:pt x="503" y="102"/>
                      <a:pt x="506" y="103"/>
                    </a:cubicBezTo>
                    <a:cubicBezTo>
                      <a:pt x="518" y="108"/>
                      <a:pt x="526" y="126"/>
                      <a:pt x="534" y="136"/>
                    </a:cubicBezTo>
                    <a:cubicBezTo>
                      <a:pt x="537" y="140"/>
                      <a:pt x="540" y="144"/>
                      <a:pt x="542" y="148"/>
                    </a:cubicBezTo>
                    <a:cubicBezTo>
                      <a:pt x="542" y="149"/>
                      <a:pt x="542" y="149"/>
                      <a:pt x="542" y="149"/>
                    </a:cubicBezTo>
                    <a:cubicBezTo>
                      <a:pt x="540" y="151"/>
                      <a:pt x="536" y="154"/>
                      <a:pt x="533" y="158"/>
                    </a:cubicBezTo>
                    <a:moveTo>
                      <a:pt x="272" y="344"/>
                    </a:moveTo>
                    <a:cubicBezTo>
                      <a:pt x="265" y="343"/>
                      <a:pt x="260" y="340"/>
                      <a:pt x="255" y="338"/>
                    </a:cubicBezTo>
                    <a:cubicBezTo>
                      <a:pt x="259" y="315"/>
                      <a:pt x="265" y="294"/>
                      <a:pt x="269" y="271"/>
                    </a:cubicBezTo>
                    <a:cubicBezTo>
                      <a:pt x="273" y="248"/>
                      <a:pt x="276" y="224"/>
                      <a:pt x="278" y="200"/>
                    </a:cubicBezTo>
                    <a:cubicBezTo>
                      <a:pt x="280" y="181"/>
                      <a:pt x="281" y="161"/>
                      <a:pt x="284" y="143"/>
                    </a:cubicBezTo>
                    <a:cubicBezTo>
                      <a:pt x="287" y="126"/>
                      <a:pt x="288" y="109"/>
                      <a:pt x="291" y="92"/>
                    </a:cubicBezTo>
                    <a:cubicBezTo>
                      <a:pt x="291" y="93"/>
                      <a:pt x="291" y="94"/>
                      <a:pt x="291" y="95"/>
                    </a:cubicBezTo>
                    <a:cubicBezTo>
                      <a:pt x="291" y="109"/>
                      <a:pt x="291" y="123"/>
                      <a:pt x="291" y="137"/>
                    </a:cubicBezTo>
                    <a:cubicBezTo>
                      <a:pt x="290" y="162"/>
                      <a:pt x="291" y="187"/>
                      <a:pt x="290" y="213"/>
                    </a:cubicBezTo>
                    <a:cubicBezTo>
                      <a:pt x="289" y="235"/>
                      <a:pt x="286" y="257"/>
                      <a:pt x="283" y="279"/>
                    </a:cubicBezTo>
                    <a:cubicBezTo>
                      <a:pt x="281" y="290"/>
                      <a:pt x="279" y="302"/>
                      <a:pt x="277" y="314"/>
                    </a:cubicBezTo>
                    <a:cubicBezTo>
                      <a:pt x="275" y="323"/>
                      <a:pt x="274" y="334"/>
                      <a:pt x="272" y="344"/>
                    </a:cubicBezTo>
                    <a:moveTo>
                      <a:pt x="63" y="109"/>
                    </a:moveTo>
                    <a:cubicBezTo>
                      <a:pt x="63" y="109"/>
                      <a:pt x="63" y="109"/>
                      <a:pt x="63" y="109"/>
                    </a:cubicBezTo>
                    <a:cubicBezTo>
                      <a:pt x="70" y="101"/>
                      <a:pt x="78" y="93"/>
                      <a:pt x="85" y="87"/>
                    </a:cubicBezTo>
                    <a:cubicBezTo>
                      <a:pt x="86" y="87"/>
                      <a:pt x="86" y="86"/>
                      <a:pt x="87" y="86"/>
                    </a:cubicBezTo>
                    <a:cubicBezTo>
                      <a:pt x="81" y="93"/>
                      <a:pt x="77" y="100"/>
                      <a:pt x="74" y="106"/>
                    </a:cubicBezTo>
                    <a:cubicBezTo>
                      <a:pt x="70" y="107"/>
                      <a:pt x="67" y="108"/>
                      <a:pt x="63" y="109"/>
                    </a:cubicBezTo>
                    <a:moveTo>
                      <a:pt x="366" y="163"/>
                    </a:moveTo>
                    <a:cubicBezTo>
                      <a:pt x="362" y="150"/>
                      <a:pt x="359" y="136"/>
                      <a:pt x="353" y="124"/>
                    </a:cubicBezTo>
                    <a:cubicBezTo>
                      <a:pt x="347" y="112"/>
                      <a:pt x="342" y="97"/>
                      <a:pt x="340" y="84"/>
                    </a:cubicBezTo>
                    <a:cubicBezTo>
                      <a:pt x="340" y="83"/>
                      <a:pt x="339" y="81"/>
                      <a:pt x="339" y="80"/>
                    </a:cubicBezTo>
                    <a:cubicBezTo>
                      <a:pt x="346" y="90"/>
                      <a:pt x="351" y="103"/>
                      <a:pt x="355" y="112"/>
                    </a:cubicBezTo>
                    <a:cubicBezTo>
                      <a:pt x="361" y="127"/>
                      <a:pt x="368" y="142"/>
                      <a:pt x="373" y="157"/>
                    </a:cubicBezTo>
                    <a:cubicBezTo>
                      <a:pt x="375" y="162"/>
                      <a:pt x="376" y="167"/>
                      <a:pt x="379" y="171"/>
                    </a:cubicBezTo>
                    <a:cubicBezTo>
                      <a:pt x="375" y="168"/>
                      <a:pt x="372" y="166"/>
                      <a:pt x="371" y="164"/>
                    </a:cubicBezTo>
                    <a:cubicBezTo>
                      <a:pt x="370" y="163"/>
                      <a:pt x="369" y="163"/>
                      <a:pt x="368" y="163"/>
                    </a:cubicBezTo>
                    <a:cubicBezTo>
                      <a:pt x="367" y="163"/>
                      <a:pt x="367" y="163"/>
                      <a:pt x="366" y="163"/>
                    </a:cubicBezTo>
                    <a:moveTo>
                      <a:pt x="248" y="334"/>
                    </a:moveTo>
                    <a:cubicBezTo>
                      <a:pt x="244" y="331"/>
                      <a:pt x="240" y="327"/>
                      <a:pt x="237" y="323"/>
                    </a:cubicBezTo>
                    <a:cubicBezTo>
                      <a:pt x="237" y="323"/>
                      <a:pt x="237" y="323"/>
                      <a:pt x="238" y="322"/>
                    </a:cubicBezTo>
                    <a:cubicBezTo>
                      <a:pt x="246" y="278"/>
                      <a:pt x="256" y="234"/>
                      <a:pt x="263" y="190"/>
                    </a:cubicBezTo>
                    <a:cubicBezTo>
                      <a:pt x="267" y="166"/>
                      <a:pt x="270" y="142"/>
                      <a:pt x="275" y="119"/>
                    </a:cubicBezTo>
                    <a:cubicBezTo>
                      <a:pt x="278" y="109"/>
                      <a:pt x="279" y="99"/>
                      <a:pt x="283" y="89"/>
                    </a:cubicBezTo>
                    <a:cubicBezTo>
                      <a:pt x="284" y="87"/>
                      <a:pt x="285" y="82"/>
                      <a:pt x="286" y="78"/>
                    </a:cubicBezTo>
                    <a:cubicBezTo>
                      <a:pt x="282" y="95"/>
                      <a:pt x="279" y="115"/>
                      <a:pt x="278" y="132"/>
                    </a:cubicBezTo>
                    <a:cubicBezTo>
                      <a:pt x="276" y="151"/>
                      <a:pt x="274" y="171"/>
                      <a:pt x="271" y="191"/>
                    </a:cubicBezTo>
                    <a:cubicBezTo>
                      <a:pt x="268" y="215"/>
                      <a:pt x="267" y="239"/>
                      <a:pt x="263" y="262"/>
                    </a:cubicBezTo>
                    <a:cubicBezTo>
                      <a:pt x="259" y="286"/>
                      <a:pt x="253" y="310"/>
                      <a:pt x="248" y="334"/>
                    </a:cubicBezTo>
                    <a:moveTo>
                      <a:pt x="439" y="202"/>
                    </a:moveTo>
                    <a:cubicBezTo>
                      <a:pt x="437" y="202"/>
                      <a:pt x="435" y="202"/>
                      <a:pt x="433" y="201"/>
                    </a:cubicBezTo>
                    <a:cubicBezTo>
                      <a:pt x="427" y="191"/>
                      <a:pt x="422" y="179"/>
                      <a:pt x="416" y="169"/>
                    </a:cubicBezTo>
                    <a:cubicBezTo>
                      <a:pt x="407" y="154"/>
                      <a:pt x="401" y="137"/>
                      <a:pt x="391" y="122"/>
                    </a:cubicBezTo>
                    <a:cubicBezTo>
                      <a:pt x="382" y="107"/>
                      <a:pt x="373" y="92"/>
                      <a:pt x="363" y="78"/>
                    </a:cubicBezTo>
                    <a:cubicBezTo>
                      <a:pt x="369" y="82"/>
                      <a:pt x="373" y="89"/>
                      <a:pt x="379" y="94"/>
                    </a:cubicBezTo>
                    <a:cubicBezTo>
                      <a:pt x="391" y="104"/>
                      <a:pt x="399" y="120"/>
                      <a:pt x="409" y="131"/>
                    </a:cubicBezTo>
                    <a:cubicBezTo>
                      <a:pt x="418" y="142"/>
                      <a:pt x="427" y="151"/>
                      <a:pt x="434" y="163"/>
                    </a:cubicBezTo>
                    <a:cubicBezTo>
                      <a:pt x="436" y="166"/>
                      <a:pt x="449" y="184"/>
                      <a:pt x="456" y="196"/>
                    </a:cubicBezTo>
                    <a:cubicBezTo>
                      <a:pt x="454" y="197"/>
                      <a:pt x="452" y="199"/>
                      <a:pt x="450" y="200"/>
                    </a:cubicBezTo>
                    <a:cubicBezTo>
                      <a:pt x="447" y="201"/>
                      <a:pt x="443" y="202"/>
                      <a:pt x="439" y="202"/>
                    </a:cubicBezTo>
                    <a:moveTo>
                      <a:pt x="295" y="347"/>
                    </a:moveTo>
                    <a:cubicBezTo>
                      <a:pt x="293" y="347"/>
                      <a:pt x="291" y="347"/>
                      <a:pt x="289" y="347"/>
                    </a:cubicBezTo>
                    <a:cubicBezTo>
                      <a:pt x="285" y="347"/>
                      <a:pt x="282" y="346"/>
                      <a:pt x="278" y="346"/>
                    </a:cubicBezTo>
                    <a:cubicBezTo>
                      <a:pt x="279" y="340"/>
                      <a:pt x="280" y="335"/>
                      <a:pt x="281" y="330"/>
                    </a:cubicBezTo>
                    <a:cubicBezTo>
                      <a:pt x="285" y="316"/>
                      <a:pt x="286" y="301"/>
                      <a:pt x="289" y="287"/>
                    </a:cubicBezTo>
                    <a:cubicBezTo>
                      <a:pt x="292" y="265"/>
                      <a:pt x="294" y="243"/>
                      <a:pt x="297" y="221"/>
                    </a:cubicBezTo>
                    <a:cubicBezTo>
                      <a:pt x="299" y="199"/>
                      <a:pt x="299" y="176"/>
                      <a:pt x="298" y="154"/>
                    </a:cubicBezTo>
                    <a:cubicBezTo>
                      <a:pt x="297" y="141"/>
                      <a:pt x="298" y="128"/>
                      <a:pt x="298" y="114"/>
                    </a:cubicBezTo>
                    <a:cubicBezTo>
                      <a:pt x="298" y="106"/>
                      <a:pt x="298" y="98"/>
                      <a:pt x="298" y="90"/>
                    </a:cubicBezTo>
                    <a:cubicBezTo>
                      <a:pt x="298" y="85"/>
                      <a:pt x="298" y="80"/>
                      <a:pt x="298" y="75"/>
                    </a:cubicBezTo>
                    <a:cubicBezTo>
                      <a:pt x="298" y="75"/>
                      <a:pt x="298" y="75"/>
                      <a:pt x="298" y="75"/>
                    </a:cubicBezTo>
                    <a:cubicBezTo>
                      <a:pt x="298" y="75"/>
                      <a:pt x="298" y="76"/>
                      <a:pt x="298" y="77"/>
                    </a:cubicBezTo>
                    <a:cubicBezTo>
                      <a:pt x="305" y="97"/>
                      <a:pt x="305" y="117"/>
                      <a:pt x="307" y="138"/>
                    </a:cubicBezTo>
                    <a:cubicBezTo>
                      <a:pt x="311" y="168"/>
                      <a:pt x="311" y="199"/>
                      <a:pt x="311" y="229"/>
                    </a:cubicBezTo>
                    <a:cubicBezTo>
                      <a:pt x="311" y="250"/>
                      <a:pt x="310" y="272"/>
                      <a:pt x="308" y="293"/>
                    </a:cubicBezTo>
                    <a:cubicBezTo>
                      <a:pt x="307" y="304"/>
                      <a:pt x="306" y="315"/>
                      <a:pt x="305" y="325"/>
                    </a:cubicBezTo>
                    <a:cubicBezTo>
                      <a:pt x="304" y="331"/>
                      <a:pt x="304" y="337"/>
                      <a:pt x="303" y="343"/>
                    </a:cubicBezTo>
                    <a:cubicBezTo>
                      <a:pt x="303" y="344"/>
                      <a:pt x="302" y="345"/>
                      <a:pt x="302" y="347"/>
                    </a:cubicBezTo>
                    <a:cubicBezTo>
                      <a:pt x="300" y="347"/>
                      <a:pt x="298" y="347"/>
                      <a:pt x="295" y="347"/>
                    </a:cubicBezTo>
                    <a:moveTo>
                      <a:pt x="311" y="346"/>
                    </a:moveTo>
                    <a:cubicBezTo>
                      <a:pt x="313" y="329"/>
                      <a:pt x="313" y="311"/>
                      <a:pt x="315" y="294"/>
                    </a:cubicBezTo>
                    <a:cubicBezTo>
                      <a:pt x="318" y="270"/>
                      <a:pt x="318" y="248"/>
                      <a:pt x="318" y="224"/>
                    </a:cubicBezTo>
                    <a:cubicBezTo>
                      <a:pt x="318" y="194"/>
                      <a:pt x="316" y="165"/>
                      <a:pt x="315" y="135"/>
                    </a:cubicBezTo>
                    <a:cubicBezTo>
                      <a:pt x="314" y="115"/>
                      <a:pt x="312" y="95"/>
                      <a:pt x="306" y="76"/>
                    </a:cubicBezTo>
                    <a:cubicBezTo>
                      <a:pt x="308" y="76"/>
                      <a:pt x="310" y="75"/>
                      <a:pt x="312" y="74"/>
                    </a:cubicBezTo>
                    <a:cubicBezTo>
                      <a:pt x="317" y="84"/>
                      <a:pt x="318" y="95"/>
                      <a:pt x="320" y="106"/>
                    </a:cubicBezTo>
                    <a:cubicBezTo>
                      <a:pt x="323" y="117"/>
                      <a:pt x="326" y="127"/>
                      <a:pt x="328" y="137"/>
                    </a:cubicBezTo>
                    <a:cubicBezTo>
                      <a:pt x="331" y="150"/>
                      <a:pt x="333" y="163"/>
                      <a:pt x="335" y="176"/>
                    </a:cubicBezTo>
                    <a:cubicBezTo>
                      <a:pt x="338" y="188"/>
                      <a:pt x="341" y="203"/>
                      <a:pt x="341" y="216"/>
                    </a:cubicBezTo>
                    <a:cubicBezTo>
                      <a:pt x="340" y="238"/>
                      <a:pt x="343" y="260"/>
                      <a:pt x="342" y="282"/>
                    </a:cubicBezTo>
                    <a:cubicBezTo>
                      <a:pt x="342" y="294"/>
                      <a:pt x="340" y="307"/>
                      <a:pt x="338" y="319"/>
                    </a:cubicBezTo>
                    <a:cubicBezTo>
                      <a:pt x="337" y="324"/>
                      <a:pt x="337" y="330"/>
                      <a:pt x="336" y="335"/>
                    </a:cubicBezTo>
                    <a:cubicBezTo>
                      <a:pt x="329" y="340"/>
                      <a:pt x="320" y="344"/>
                      <a:pt x="311" y="346"/>
                    </a:cubicBezTo>
                    <a:moveTo>
                      <a:pt x="162" y="199"/>
                    </a:moveTo>
                    <a:cubicBezTo>
                      <a:pt x="161" y="199"/>
                      <a:pt x="160" y="199"/>
                      <a:pt x="158" y="198"/>
                    </a:cubicBezTo>
                    <a:cubicBezTo>
                      <a:pt x="165" y="194"/>
                      <a:pt x="170" y="188"/>
                      <a:pt x="175" y="181"/>
                    </a:cubicBezTo>
                    <a:cubicBezTo>
                      <a:pt x="186" y="167"/>
                      <a:pt x="196" y="153"/>
                      <a:pt x="205" y="138"/>
                    </a:cubicBezTo>
                    <a:cubicBezTo>
                      <a:pt x="214" y="124"/>
                      <a:pt x="226" y="113"/>
                      <a:pt x="234" y="99"/>
                    </a:cubicBezTo>
                    <a:cubicBezTo>
                      <a:pt x="239" y="90"/>
                      <a:pt x="247" y="81"/>
                      <a:pt x="256" y="73"/>
                    </a:cubicBezTo>
                    <a:cubicBezTo>
                      <a:pt x="252" y="77"/>
                      <a:pt x="249" y="80"/>
                      <a:pt x="246" y="85"/>
                    </a:cubicBezTo>
                    <a:cubicBezTo>
                      <a:pt x="238" y="98"/>
                      <a:pt x="230" y="112"/>
                      <a:pt x="221" y="125"/>
                    </a:cubicBezTo>
                    <a:cubicBezTo>
                      <a:pt x="212" y="139"/>
                      <a:pt x="207" y="154"/>
                      <a:pt x="199" y="167"/>
                    </a:cubicBezTo>
                    <a:cubicBezTo>
                      <a:pt x="194" y="174"/>
                      <a:pt x="190" y="180"/>
                      <a:pt x="185" y="187"/>
                    </a:cubicBezTo>
                    <a:cubicBezTo>
                      <a:pt x="182" y="191"/>
                      <a:pt x="177" y="194"/>
                      <a:pt x="173" y="198"/>
                    </a:cubicBezTo>
                    <a:cubicBezTo>
                      <a:pt x="169" y="198"/>
                      <a:pt x="166" y="199"/>
                      <a:pt x="162" y="199"/>
                    </a:cubicBezTo>
                    <a:moveTo>
                      <a:pt x="190" y="192"/>
                    </a:moveTo>
                    <a:cubicBezTo>
                      <a:pt x="194" y="188"/>
                      <a:pt x="197" y="182"/>
                      <a:pt x="201" y="177"/>
                    </a:cubicBezTo>
                    <a:cubicBezTo>
                      <a:pt x="209" y="165"/>
                      <a:pt x="215" y="153"/>
                      <a:pt x="221" y="140"/>
                    </a:cubicBezTo>
                    <a:cubicBezTo>
                      <a:pt x="229" y="126"/>
                      <a:pt x="237" y="113"/>
                      <a:pt x="245" y="99"/>
                    </a:cubicBezTo>
                    <a:cubicBezTo>
                      <a:pt x="250" y="92"/>
                      <a:pt x="255" y="84"/>
                      <a:pt x="262" y="78"/>
                    </a:cubicBezTo>
                    <a:cubicBezTo>
                      <a:pt x="264" y="76"/>
                      <a:pt x="266" y="73"/>
                      <a:pt x="268" y="71"/>
                    </a:cubicBezTo>
                    <a:cubicBezTo>
                      <a:pt x="261" y="82"/>
                      <a:pt x="255" y="95"/>
                      <a:pt x="249" y="106"/>
                    </a:cubicBezTo>
                    <a:cubicBezTo>
                      <a:pt x="245" y="115"/>
                      <a:pt x="239" y="122"/>
                      <a:pt x="235" y="131"/>
                    </a:cubicBezTo>
                    <a:cubicBezTo>
                      <a:pt x="233" y="136"/>
                      <a:pt x="231" y="140"/>
                      <a:pt x="228" y="145"/>
                    </a:cubicBezTo>
                    <a:cubicBezTo>
                      <a:pt x="227" y="148"/>
                      <a:pt x="226" y="152"/>
                      <a:pt x="224" y="155"/>
                    </a:cubicBezTo>
                    <a:cubicBezTo>
                      <a:pt x="220" y="161"/>
                      <a:pt x="214" y="170"/>
                      <a:pt x="204" y="183"/>
                    </a:cubicBezTo>
                    <a:cubicBezTo>
                      <a:pt x="202" y="186"/>
                      <a:pt x="197" y="189"/>
                      <a:pt x="190" y="192"/>
                    </a:cubicBezTo>
                    <a:moveTo>
                      <a:pt x="147" y="196"/>
                    </a:moveTo>
                    <a:cubicBezTo>
                      <a:pt x="141" y="194"/>
                      <a:pt x="136" y="191"/>
                      <a:pt x="132" y="186"/>
                    </a:cubicBezTo>
                    <a:cubicBezTo>
                      <a:pt x="136" y="178"/>
                      <a:pt x="150" y="172"/>
                      <a:pt x="156" y="168"/>
                    </a:cubicBezTo>
                    <a:cubicBezTo>
                      <a:pt x="161" y="164"/>
                      <a:pt x="167" y="159"/>
                      <a:pt x="172" y="154"/>
                    </a:cubicBezTo>
                    <a:cubicBezTo>
                      <a:pt x="183" y="143"/>
                      <a:pt x="193" y="131"/>
                      <a:pt x="202" y="119"/>
                    </a:cubicBezTo>
                    <a:cubicBezTo>
                      <a:pt x="211" y="105"/>
                      <a:pt x="224" y="94"/>
                      <a:pt x="235" y="83"/>
                    </a:cubicBezTo>
                    <a:cubicBezTo>
                      <a:pt x="239" y="78"/>
                      <a:pt x="244" y="74"/>
                      <a:pt x="249" y="71"/>
                    </a:cubicBezTo>
                    <a:cubicBezTo>
                      <a:pt x="245" y="74"/>
                      <a:pt x="242" y="78"/>
                      <a:pt x="238" y="81"/>
                    </a:cubicBezTo>
                    <a:cubicBezTo>
                      <a:pt x="233" y="86"/>
                      <a:pt x="230" y="93"/>
                      <a:pt x="225" y="99"/>
                    </a:cubicBezTo>
                    <a:cubicBezTo>
                      <a:pt x="220" y="105"/>
                      <a:pt x="214" y="112"/>
                      <a:pt x="210" y="119"/>
                    </a:cubicBezTo>
                    <a:cubicBezTo>
                      <a:pt x="206" y="126"/>
                      <a:pt x="199" y="133"/>
                      <a:pt x="195" y="141"/>
                    </a:cubicBezTo>
                    <a:cubicBezTo>
                      <a:pt x="190" y="149"/>
                      <a:pt x="184" y="157"/>
                      <a:pt x="179" y="165"/>
                    </a:cubicBezTo>
                    <a:cubicBezTo>
                      <a:pt x="173" y="173"/>
                      <a:pt x="166" y="181"/>
                      <a:pt x="160" y="188"/>
                    </a:cubicBezTo>
                    <a:cubicBezTo>
                      <a:pt x="156" y="191"/>
                      <a:pt x="151" y="193"/>
                      <a:pt x="147" y="196"/>
                    </a:cubicBezTo>
                    <a:moveTo>
                      <a:pt x="231" y="315"/>
                    </a:moveTo>
                    <a:cubicBezTo>
                      <a:pt x="215" y="288"/>
                      <a:pt x="219" y="253"/>
                      <a:pt x="221" y="245"/>
                    </a:cubicBezTo>
                    <a:cubicBezTo>
                      <a:pt x="221" y="240"/>
                      <a:pt x="226" y="215"/>
                      <a:pt x="231" y="191"/>
                    </a:cubicBezTo>
                    <a:cubicBezTo>
                      <a:pt x="233" y="184"/>
                      <a:pt x="236" y="176"/>
                      <a:pt x="239" y="170"/>
                    </a:cubicBezTo>
                    <a:cubicBezTo>
                      <a:pt x="242" y="163"/>
                      <a:pt x="243" y="156"/>
                      <a:pt x="246" y="149"/>
                    </a:cubicBezTo>
                    <a:cubicBezTo>
                      <a:pt x="249" y="142"/>
                      <a:pt x="252" y="136"/>
                      <a:pt x="255" y="129"/>
                    </a:cubicBezTo>
                    <a:cubicBezTo>
                      <a:pt x="258" y="118"/>
                      <a:pt x="263" y="106"/>
                      <a:pt x="268" y="95"/>
                    </a:cubicBezTo>
                    <a:cubicBezTo>
                      <a:pt x="271" y="89"/>
                      <a:pt x="276" y="77"/>
                      <a:pt x="282" y="70"/>
                    </a:cubicBezTo>
                    <a:cubicBezTo>
                      <a:pt x="282" y="71"/>
                      <a:pt x="281" y="73"/>
                      <a:pt x="280" y="74"/>
                    </a:cubicBezTo>
                    <a:cubicBezTo>
                      <a:pt x="277" y="85"/>
                      <a:pt x="273" y="94"/>
                      <a:pt x="271" y="105"/>
                    </a:cubicBezTo>
                    <a:cubicBezTo>
                      <a:pt x="269" y="117"/>
                      <a:pt x="265" y="127"/>
                      <a:pt x="264" y="139"/>
                    </a:cubicBezTo>
                    <a:cubicBezTo>
                      <a:pt x="262" y="152"/>
                      <a:pt x="260" y="166"/>
                      <a:pt x="257" y="179"/>
                    </a:cubicBezTo>
                    <a:cubicBezTo>
                      <a:pt x="254" y="203"/>
                      <a:pt x="249" y="226"/>
                      <a:pt x="245" y="249"/>
                    </a:cubicBezTo>
                    <a:cubicBezTo>
                      <a:pt x="242" y="272"/>
                      <a:pt x="236" y="293"/>
                      <a:pt x="231" y="315"/>
                    </a:cubicBezTo>
                    <a:moveTo>
                      <a:pt x="423" y="199"/>
                    </a:moveTo>
                    <a:cubicBezTo>
                      <a:pt x="413" y="196"/>
                      <a:pt x="403" y="190"/>
                      <a:pt x="395" y="184"/>
                    </a:cubicBezTo>
                    <a:cubicBezTo>
                      <a:pt x="394" y="183"/>
                      <a:pt x="394" y="182"/>
                      <a:pt x="393" y="182"/>
                    </a:cubicBezTo>
                    <a:cubicBezTo>
                      <a:pt x="384" y="167"/>
                      <a:pt x="380" y="151"/>
                      <a:pt x="372" y="135"/>
                    </a:cubicBezTo>
                    <a:cubicBezTo>
                      <a:pt x="365" y="120"/>
                      <a:pt x="360" y="104"/>
                      <a:pt x="352" y="90"/>
                    </a:cubicBezTo>
                    <a:cubicBezTo>
                      <a:pt x="349" y="83"/>
                      <a:pt x="345" y="75"/>
                      <a:pt x="339" y="69"/>
                    </a:cubicBezTo>
                    <a:cubicBezTo>
                      <a:pt x="340" y="69"/>
                      <a:pt x="341" y="70"/>
                      <a:pt x="342" y="70"/>
                    </a:cubicBezTo>
                    <a:cubicBezTo>
                      <a:pt x="347" y="72"/>
                      <a:pt x="351" y="76"/>
                      <a:pt x="355" y="80"/>
                    </a:cubicBezTo>
                    <a:cubicBezTo>
                      <a:pt x="362" y="87"/>
                      <a:pt x="367" y="98"/>
                      <a:pt x="373" y="106"/>
                    </a:cubicBezTo>
                    <a:cubicBezTo>
                      <a:pt x="379" y="115"/>
                      <a:pt x="383" y="124"/>
                      <a:pt x="389" y="133"/>
                    </a:cubicBezTo>
                    <a:cubicBezTo>
                      <a:pt x="399" y="149"/>
                      <a:pt x="407" y="167"/>
                      <a:pt x="415" y="184"/>
                    </a:cubicBezTo>
                    <a:cubicBezTo>
                      <a:pt x="417" y="188"/>
                      <a:pt x="420" y="194"/>
                      <a:pt x="423" y="199"/>
                    </a:cubicBezTo>
                    <a:moveTo>
                      <a:pt x="461" y="193"/>
                    </a:moveTo>
                    <a:cubicBezTo>
                      <a:pt x="457" y="186"/>
                      <a:pt x="453" y="178"/>
                      <a:pt x="449" y="171"/>
                    </a:cubicBezTo>
                    <a:cubicBezTo>
                      <a:pt x="440" y="157"/>
                      <a:pt x="429" y="138"/>
                      <a:pt x="417" y="128"/>
                    </a:cubicBezTo>
                    <a:cubicBezTo>
                      <a:pt x="410" y="122"/>
                      <a:pt x="403" y="112"/>
                      <a:pt x="398" y="105"/>
                    </a:cubicBezTo>
                    <a:cubicBezTo>
                      <a:pt x="394" y="99"/>
                      <a:pt x="389" y="94"/>
                      <a:pt x="385" y="89"/>
                    </a:cubicBezTo>
                    <a:cubicBezTo>
                      <a:pt x="379" y="82"/>
                      <a:pt x="370" y="72"/>
                      <a:pt x="362" y="68"/>
                    </a:cubicBezTo>
                    <a:cubicBezTo>
                      <a:pt x="365" y="68"/>
                      <a:pt x="368" y="69"/>
                      <a:pt x="371" y="71"/>
                    </a:cubicBezTo>
                    <a:cubicBezTo>
                      <a:pt x="387" y="79"/>
                      <a:pt x="402" y="90"/>
                      <a:pt x="414" y="103"/>
                    </a:cubicBezTo>
                    <a:cubicBezTo>
                      <a:pt x="427" y="116"/>
                      <a:pt x="438" y="129"/>
                      <a:pt x="450" y="143"/>
                    </a:cubicBezTo>
                    <a:cubicBezTo>
                      <a:pt x="455" y="149"/>
                      <a:pt x="459" y="156"/>
                      <a:pt x="463" y="163"/>
                    </a:cubicBezTo>
                    <a:cubicBezTo>
                      <a:pt x="466" y="167"/>
                      <a:pt x="470" y="173"/>
                      <a:pt x="473" y="179"/>
                    </a:cubicBezTo>
                    <a:cubicBezTo>
                      <a:pt x="470" y="184"/>
                      <a:pt x="467" y="189"/>
                      <a:pt x="461" y="193"/>
                    </a:cubicBezTo>
                    <a:moveTo>
                      <a:pt x="345" y="327"/>
                    </a:moveTo>
                    <a:cubicBezTo>
                      <a:pt x="345" y="325"/>
                      <a:pt x="345" y="323"/>
                      <a:pt x="345" y="321"/>
                    </a:cubicBezTo>
                    <a:cubicBezTo>
                      <a:pt x="347" y="309"/>
                      <a:pt x="349" y="297"/>
                      <a:pt x="349" y="286"/>
                    </a:cubicBezTo>
                    <a:cubicBezTo>
                      <a:pt x="351" y="261"/>
                      <a:pt x="349" y="237"/>
                      <a:pt x="348" y="213"/>
                    </a:cubicBezTo>
                    <a:cubicBezTo>
                      <a:pt x="348" y="200"/>
                      <a:pt x="345" y="187"/>
                      <a:pt x="342" y="174"/>
                    </a:cubicBezTo>
                    <a:cubicBezTo>
                      <a:pt x="340" y="162"/>
                      <a:pt x="339" y="150"/>
                      <a:pt x="336" y="138"/>
                    </a:cubicBezTo>
                    <a:cubicBezTo>
                      <a:pt x="334" y="128"/>
                      <a:pt x="332" y="117"/>
                      <a:pt x="328" y="107"/>
                    </a:cubicBezTo>
                    <a:cubicBezTo>
                      <a:pt x="323" y="95"/>
                      <a:pt x="324" y="81"/>
                      <a:pt x="318" y="69"/>
                    </a:cubicBezTo>
                    <a:cubicBezTo>
                      <a:pt x="318" y="69"/>
                      <a:pt x="319" y="68"/>
                      <a:pt x="320" y="68"/>
                    </a:cubicBezTo>
                    <a:cubicBezTo>
                      <a:pt x="320" y="68"/>
                      <a:pt x="321" y="67"/>
                      <a:pt x="322" y="67"/>
                    </a:cubicBezTo>
                    <a:cubicBezTo>
                      <a:pt x="323" y="67"/>
                      <a:pt x="323" y="67"/>
                      <a:pt x="323" y="67"/>
                    </a:cubicBezTo>
                    <a:cubicBezTo>
                      <a:pt x="330" y="72"/>
                      <a:pt x="332" y="86"/>
                      <a:pt x="335" y="94"/>
                    </a:cubicBezTo>
                    <a:cubicBezTo>
                      <a:pt x="340" y="105"/>
                      <a:pt x="341" y="116"/>
                      <a:pt x="346" y="127"/>
                    </a:cubicBezTo>
                    <a:cubicBezTo>
                      <a:pt x="351" y="139"/>
                      <a:pt x="354" y="150"/>
                      <a:pt x="358" y="161"/>
                    </a:cubicBezTo>
                    <a:cubicBezTo>
                      <a:pt x="360" y="167"/>
                      <a:pt x="360" y="173"/>
                      <a:pt x="362" y="178"/>
                    </a:cubicBezTo>
                    <a:cubicBezTo>
                      <a:pt x="363" y="192"/>
                      <a:pt x="367" y="217"/>
                      <a:pt x="367" y="239"/>
                    </a:cubicBezTo>
                    <a:cubicBezTo>
                      <a:pt x="367" y="274"/>
                      <a:pt x="362" y="307"/>
                      <a:pt x="345" y="327"/>
                    </a:cubicBezTo>
                    <a:moveTo>
                      <a:pt x="126" y="180"/>
                    </a:moveTo>
                    <a:cubicBezTo>
                      <a:pt x="125" y="178"/>
                      <a:pt x="123" y="175"/>
                      <a:pt x="122" y="172"/>
                    </a:cubicBezTo>
                    <a:cubicBezTo>
                      <a:pt x="123" y="171"/>
                      <a:pt x="124" y="171"/>
                      <a:pt x="124" y="169"/>
                    </a:cubicBezTo>
                    <a:cubicBezTo>
                      <a:pt x="131" y="155"/>
                      <a:pt x="148" y="144"/>
                      <a:pt x="160" y="134"/>
                    </a:cubicBezTo>
                    <a:cubicBezTo>
                      <a:pt x="175" y="122"/>
                      <a:pt x="190" y="109"/>
                      <a:pt x="204" y="94"/>
                    </a:cubicBezTo>
                    <a:cubicBezTo>
                      <a:pt x="209" y="89"/>
                      <a:pt x="215" y="83"/>
                      <a:pt x="221" y="79"/>
                    </a:cubicBezTo>
                    <a:cubicBezTo>
                      <a:pt x="228" y="75"/>
                      <a:pt x="230" y="68"/>
                      <a:pt x="238" y="65"/>
                    </a:cubicBezTo>
                    <a:cubicBezTo>
                      <a:pt x="242" y="64"/>
                      <a:pt x="247" y="62"/>
                      <a:pt x="251" y="60"/>
                    </a:cubicBezTo>
                    <a:cubicBezTo>
                      <a:pt x="245" y="64"/>
                      <a:pt x="241" y="68"/>
                      <a:pt x="235" y="72"/>
                    </a:cubicBezTo>
                    <a:cubicBezTo>
                      <a:pt x="223" y="83"/>
                      <a:pt x="211" y="95"/>
                      <a:pt x="201" y="108"/>
                    </a:cubicBezTo>
                    <a:cubicBezTo>
                      <a:pt x="186" y="126"/>
                      <a:pt x="173" y="144"/>
                      <a:pt x="155" y="159"/>
                    </a:cubicBezTo>
                    <a:cubicBezTo>
                      <a:pt x="147" y="166"/>
                      <a:pt x="133" y="171"/>
                      <a:pt x="126" y="180"/>
                    </a:cubicBezTo>
                    <a:moveTo>
                      <a:pt x="475" y="166"/>
                    </a:moveTo>
                    <a:cubicBezTo>
                      <a:pt x="469" y="156"/>
                      <a:pt x="461" y="147"/>
                      <a:pt x="455" y="138"/>
                    </a:cubicBezTo>
                    <a:cubicBezTo>
                      <a:pt x="443" y="120"/>
                      <a:pt x="428" y="105"/>
                      <a:pt x="413" y="91"/>
                    </a:cubicBezTo>
                    <a:cubicBezTo>
                      <a:pt x="403" y="81"/>
                      <a:pt x="389" y="71"/>
                      <a:pt x="376" y="65"/>
                    </a:cubicBezTo>
                    <a:cubicBezTo>
                      <a:pt x="365" y="60"/>
                      <a:pt x="356" y="58"/>
                      <a:pt x="346" y="58"/>
                    </a:cubicBezTo>
                    <a:cubicBezTo>
                      <a:pt x="350" y="57"/>
                      <a:pt x="353" y="56"/>
                      <a:pt x="357" y="55"/>
                    </a:cubicBezTo>
                    <a:cubicBezTo>
                      <a:pt x="361" y="54"/>
                      <a:pt x="366" y="54"/>
                      <a:pt x="370" y="54"/>
                    </a:cubicBezTo>
                    <a:cubicBezTo>
                      <a:pt x="405" y="54"/>
                      <a:pt x="431" y="86"/>
                      <a:pt x="436" y="92"/>
                    </a:cubicBezTo>
                    <a:cubicBezTo>
                      <a:pt x="452" y="110"/>
                      <a:pt x="476" y="141"/>
                      <a:pt x="475" y="166"/>
                    </a:cubicBezTo>
                    <a:moveTo>
                      <a:pt x="119" y="164"/>
                    </a:moveTo>
                    <a:cubicBezTo>
                      <a:pt x="117" y="159"/>
                      <a:pt x="116" y="154"/>
                      <a:pt x="116" y="148"/>
                    </a:cubicBezTo>
                    <a:cubicBezTo>
                      <a:pt x="122" y="142"/>
                      <a:pt x="130" y="137"/>
                      <a:pt x="135" y="130"/>
                    </a:cubicBezTo>
                    <a:cubicBezTo>
                      <a:pt x="141" y="123"/>
                      <a:pt x="148" y="117"/>
                      <a:pt x="155" y="111"/>
                    </a:cubicBezTo>
                    <a:cubicBezTo>
                      <a:pt x="162" y="106"/>
                      <a:pt x="167" y="99"/>
                      <a:pt x="175" y="95"/>
                    </a:cubicBezTo>
                    <a:cubicBezTo>
                      <a:pt x="181" y="91"/>
                      <a:pt x="187" y="84"/>
                      <a:pt x="193" y="79"/>
                    </a:cubicBezTo>
                    <a:cubicBezTo>
                      <a:pt x="201" y="72"/>
                      <a:pt x="210" y="67"/>
                      <a:pt x="220" y="63"/>
                    </a:cubicBezTo>
                    <a:cubicBezTo>
                      <a:pt x="230" y="58"/>
                      <a:pt x="240" y="53"/>
                      <a:pt x="251" y="52"/>
                    </a:cubicBezTo>
                    <a:cubicBezTo>
                      <a:pt x="245" y="54"/>
                      <a:pt x="238" y="57"/>
                      <a:pt x="233" y="59"/>
                    </a:cubicBezTo>
                    <a:cubicBezTo>
                      <a:pt x="222" y="64"/>
                      <a:pt x="212" y="76"/>
                      <a:pt x="203" y="84"/>
                    </a:cubicBezTo>
                    <a:cubicBezTo>
                      <a:pt x="188" y="98"/>
                      <a:pt x="174" y="117"/>
                      <a:pt x="156" y="128"/>
                    </a:cubicBezTo>
                    <a:cubicBezTo>
                      <a:pt x="149" y="131"/>
                      <a:pt x="143" y="138"/>
                      <a:pt x="137" y="144"/>
                    </a:cubicBezTo>
                    <a:cubicBezTo>
                      <a:pt x="134" y="147"/>
                      <a:pt x="131" y="150"/>
                      <a:pt x="127" y="153"/>
                    </a:cubicBezTo>
                    <a:cubicBezTo>
                      <a:pt x="127" y="154"/>
                      <a:pt x="118" y="164"/>
                      <a:pt x="120" y="164"/>
                    </a:cubicBezTo>
                    <a:cubicBezTo>
                      <a:pt x="120" y="164"/>
                      <a:pt x="120" y="164"/>
                      <a:pt x="120" y="164"/>
                    </a:cubicBezTo>
                    <a:cubicBezTo>
                      <a:pt x="120" y="164"/>
                      <a:pt x="119" y="164"/>
                      <a:pt x="119" y="164"/>
                    </a:cubicBezTo>
                    <a:moveTo>
                      <a:pt x="116" y="138"/>
                    </a:moveTo>
                    <a:cubicBezTo>
                      <a:pt x="117" y="131"/>
                      <a:pt x="118" y="124"/>
                      <a:pt x="120" y="117"/>
                    </a:cubicBezTo>
                    <a:cubicBezTo>
                      <a:pt x="121" y="116"/>
                      <a:pt x="122" y="115"/>
                      <a:pt x="123" y="114"/>
                    </a:cubicBezTo>
                    <a:cubicBezTo>
                      <a:pt x="127" y="109"/>
                      <a:pt x="134" y="105"/>
                      <a:pt x="138" y="101"/>
                    </a:cubicBezTo>
                    <a:cubicBezTo>
                      <a:pt x="149" y="92"/>
                      <a:pt x="161" y="83"/>
                      <a:pt x="172" y="74"/>
                    </a:cubicBezTo>
                    <a:cubicBezTo>
                      <a:pt x="184" y="65"/>
                      <a:pt x="198" y="57"/>
                      <a:pt x="211" y="51"/>
                    </a:cubicBezTo>
                    <a:cubicBezTo>
                      <a:pt x="219" y="47"/>
                      <a:pt x="228" y="46"/>
                      <a:pt x="237" y="46"/>
                    </a:cubicBezTo>
                    <a:cubicBezTo>
                      <a:pt x="238" y="46"/>
                      <a:pt x="239" y="46"/>
                      <a:pt x="239" y="46"/>
                    </a:cubicBezTo>
                    <a:cubicBezTo>
                      <a:pt x="237" y="47"/>
                      <a:pt x="234" y="48"/>
                      <a:pt x="232" y="49"/>
                    </a:cubicBezTo>
                    <a:cubicBezTo>
                      <a:pt x="214" y="57"/>
                      <a:pt x="197" y="65"/>
                      <a:pt x="182" y="79"/>
                    </a:cubicBezTo>
                    <a:cubicBezTo>
                      <a:pt x="168" y="91"/>
                      <a:pt x="153" y="102"/>
                      <a:pt x="139" y="115"/>
                    </a:cubicBezTo>
                    <a:cubicBezTo>
                      <a:pt x="133" y="121"/>
                      <a:pt x="128" y="127"/>
                      <a:pt x="122" y="133"/>
                    </a:cubicBezTo>
                    <a:cubicBezTo>
                      <a:pt x="120" y="135"/>
                      <a:pt x="118" y="137"/>
                      <a:pt x="116" y="138"/>
                    </a:cubicBezTo>
                    <a:moveTo>
                      <a:pt x="230" y="36"/>
                    </a:moveTo>
                    <a:cubicBezTo>
                      <a:pt x="232" y="36"/>
                      <a:pt x="235" y="36"/>
                      <a:pt x="237" y="36"/>
                    </a:cubicBezTo>
                    <a:cubicBezTo>
                      <a:pt x="237" y="36"/>
                      <a:pt x="237" y="36"/>
                      <a:pt x="237" y="36"/>
                    </a:cubicBezTo>
                    <a:cubicBezTo>
                      <a:pt x="243" y="36"/>
                      <a:pt x="248" y="38"/>
                      <a:pt x="254" y="40"/>
                    </a:cubicBezTo>
                    <a:cubicBezTo>
                      <a:pt x="249" y="39"/>
                      <a:pt x="244" y="39"/>
                      <a:pt x="240" y="39"/>
                    </a:cubicBezTo>
                    <a:cubicBezTo>
                      <a:pt x="230" y="39"/>
                      <a:pt x="221" y="40"/>
                      <a:pt x="212" y="42"/>
                    </a:cubicBezTo>
                    <a:cubicBezTo>
                      <a:pt x="205" y="44"/>
                      <a:pt x="197" y="49"/>
                      <a:pt x="191" y="53"/>
                    </a:cubicBezTo>
                    <a:cubicBezTo>
                      <a:pt x="184" y="59"/>
                      <a:pt x="176" y="62"/>
                      <a:pt x="168" y="67"/>
                    </a:cubicBezTo>
                    <a:cubicBezTo>
                      <a:pt x="153" y="79"/>
                      <a:pt x="140" y="92"/>
                      <a:pt x="124" y="103"/>
                    </a:cubicBezTo>
                    <a:cubicBezTo>
                      <a:pt x="127" y="96"/>
                      <a:pt x="131" y="89"/>
                      <a:pt x="134" y="82"/>
                    </a:cubicBezTo>
                    <a:cubicBezTo>
                      <a:pt x="135" y="82"/>
                      <a:pt x="135" y="82"/>
                      <a:pt x="135" y="82"/>
                    </a:cubicBezTo>
                    <a:cubicBezTo>
                      <a:pt x="135" y="80"/>
                      <a:pt x="136" y="79"/>
                      <a:pt x="137" y="78"/>
                    </a:cubicBezTo>
                    <a:cubicBezTo>
                      <a:pt x="140" y="75"/>
                      <a:pt x="144" y="72"/>
                      <a:pt x="146" y="70"/>
                    </a:cubicBezTo>
                    <a:cubicBezTo>
                      <a:pt x="151" y="65"/>
                      <a:pt x="158" y="61"/>
                      <a:pt x="163" y="57"/>
                    </a:cubicBezTo>
                    <a:cubicBezTo>
                      <a:pt x="168" y="53"/>
                      <a:pt x="174" y="51"/>
                      <a:pt x="180" y="49"/>
                    </a:cubicBezTo>
                    <a:cubicBezTo>
                      <a:pt x="186" y="47"/>
                      <a:pt x="192" y="42"/>
                      <a:pt x="198" y="40"/>
                    </a:cubicBezTo>
                    <a:cubicBezTo>
                      <a:pt x="208" y="36"/>
                      <a:pt x="219" y="36"/>
                      <a:pt x="229" y="36"/>
                    </a:cubicBezTo>
                    <a:cubicBezTo>
                      <a:pt x="229" y="36"/>
                      <a:pt x="230" y="36"/>
                      <a:pt x="230" y="36"/>
                    </a:cubicBezTo>
                    <a:moveTo>
                      <a:pt x="155" y="54"/>
                    </a:moveTo>
                    <a:cubicBezTo>
                      <a:pt x="158" y="50"/>
                      <a:pt x="162" y="47"/>
                      <a:pt x="165" y="45"/>
                    </a:cubicBezTo>
                    <a:cubicBezTo>
                      <a:pt x="186" y="31"/>
                      <a:pt x="208" y="26"/>
                      <a:pt x="223" y="26"/>
                    </a:cubicBezTo>
                    <a:cubicBezTo>
                      <a:pt x="226" y="26"/>
                      <a:pt x="229" y="27"/>
                      <a:pt x="231" y="27"/>
                    </a:cubicBezTo>
                    <a:cubicBezTo>
                      <a:pt x="233" y="27"/>
                      <a:pt x="236" y="28"/>
                      <a:pt x="238" y="29"/>
                    </a:cubicBezTo>
                    <a:cubicBezTo>
                      <a:pt x="235" y="28"/>
                      <a:pt x="232" y="28"/>
                      <a:pt x="229" y="28"/>
                    </a:cubicBezTo>
                    <a:cubicBezTo>
                      <a:pt x="228" y="28"/>
                      <a:pt x="228" y="28"/>
                      <a:pt x="227" y="28"/>
                    </a:cubicBezTo>
                    <a:cubicBezTo>
                      <a:pt x="212" y="29"/>
                      <a:pt x="198" y="31"/>
                      <a:pt x="184" y="37"/>
                    </a:cubicBezTo>
                    <a:cubicBezTo>
                      <a:pt x="174" y="42"/>
                      <a:pt x="164" y="47"/>
                      <a:pt x="155" y="54"/>
                    </a:cubicBezTo>
                    <a:moveTo>
                      <a:pt x="203" y="0"/>
                    </a:moveTo>
                    <a:cubicBezTo>
                      <a:pt x="184" y="0"/>
                      <a:pt x="159" y="9"/>
                      <a:pt x="122" y="46"/>
                    </a:cubicBezTo>
                    <a:cubicBezTo>
                      <a:pt x="115" y="49"/>
                      <a:pt x="108" y="57"/>
                      <a:pt x="102" y="62"/>
                    </a:cubicBezTo>
                    <a:cubicBezTo>
                      <a:pt x="99" y="66"/>
                      <a:pt x="94" y="67"/>
                      <a:pt x="90" y="71"/>
                    </a:cubicBezTo>
                    <a:cubicBezTo>
                      <a:pt x="87" y="73"/>
                      <a:pt x="86" y="76"/>
                      <a:pt x="83" y="79"/>
                    </a:cubicBezTo>
                    <a:cubicBezTo>
                      <a:pt x="78" y="85"/>
                      <a:pt x="72" y="90"/>
                      <a:pt x="66" y="95"/>
                    </a:cubicBezTo>
                    <a:cubicBezTo>
                      <a:pt x="66" y="95"/>
                      <a:pt x="65" y="94"/>
                      <a:pt x="65" y="94"/>
                    </a:cubicBezTo>
                    <a:cubicBezTo>
                      <a:pt x="64" y="93"/>
                      <a:pt x="62" y="92"/>
                      <a:pt x="61" y="91"/>
                    </a:cubicBezTo>
                    <a:cubicBezTo>
                      <a:pt x="60" y="91"/>
                      <a:pt x="59" y="90"/>
                      <a:pt x="58" y="90"/>
                    </a:cubicBezTo>
                    <a:cubicBezTo>
                      <a:pt x="58" y="90"/>
                      <a:pt x="58" y="90"/>
                      <a:pt x="58" y="90"/>
                    </a:cubicBezTo>
                    <a:cubicBezTo>
                      <a:pt x="57" y="90"/>
                      <a:pt x="57" y="90"/>
                      <a:pt x="57" y="90"/>
                    </a:cubicBezTo>
                    <a:cubicBezTo>
                      <a:pt x="56" y="90"/>
                      <a:pt x="54" y="90"/>
                      <a:pt x="52" y="90"/>
                    </a:cubicBezTo>
                    <a:cubicBezTo>
                      <a:pt x="51" y="90"/>
                      <a:pt x="49" y="90"/>
                      <a:pt x="48" y="90"/>
                    </a:cubicBezTo>
                    <a:cubicBezTo>
                      <a:pt x="43" y="92"/>
                      <a:pt x="40" y="100"/>
                      <a:pt x="42" y="106"/>
                    </a:cubicBezTo>
                    <a:cubicBezTo>
                      <a:pt x="42" y="107"/>
                      <a:pt x="43" y="108"/>
                      <a:pt x="44" y="108"/>
                    </a:cubicBezTo>
                    <a:cubicBezTo>
                      <a:pt x="44" y="109"/>
                      <a:pt x="44" y="109"/>
                      <a:pt x="44" y="109"/>
                    </a:cubicBezTo>
                    <a:cubicBezTo>
                      <a:pt x="45" y="111"/>
                      <a:pt x="47" y="114"/>
                      <a:pt x="49" y="115"/>
                    </a:cubicBezTo>
                    <a:cubicBezTo>
                      <a:pt x="46" y="118"/>
                      <a:pt x="44" y="121"/>
                      <a:pt x="41" y="124"/>
                    </a:cubicBezTo>
                    <a:cubicBezTo>
                      <a:pt x="41" y="124"/>
                      <a:pt x="41" y="124"/>
                      <a:pt x="41" y="124"/>
                    </a:cubicBezTo>
                    <a:cubicBezTo>
                      <a:pt x="40" y="122"/>
                      <a:pt x="37" y="121"/>
                      <a:pt x="35" y="120"/>
                    </a:cubicBezTo>
                    <a:cubicBezTo>
                      <a:pt x="35" y="120"/>
                      <a:pt x="35" y="120"/>
                      <a:pt x="34" y="120"/>
                    </a:cubicBezTo>
                    <a:cubicBezTo>
                      <a:pt x="34" y="120"/>
                      <a:pt x="34" y="120"/>
                      <a:pt x="33" y="120"/>
                    </a:cubicBezTo>
                    <a:cubicBezTo>
                      <a:pt x="33" y="120"/>
                      <a:pt x="32" y="120"/>
                      <a:pt x="32" y="121"/>
                    </a:cubicBezTo>
                    <a:cubicBezTo>
                      <a:pt x="26" y="122"/>
                      <a:pt x="23" y="127"/>
                      <a:pt x="23" y="133"/>
                    </a:cubicBezTo>
                    <a:cubicBezTo>
                      <a:pt x="23" y="138"/>
                      <a:pt x="26" y="143"/>
                      <a:pt x="30" y="144"/>
                    </a:cubicBezTo>
                    <a:cubicBezTo>
                      <a:pt x="29" y="148"/>
                      <a:pt x="27" y="151"/>
                      <a:pt x="26" y="155"/>
                    </a:cubicBezTo>
                    <a:cubicBezTo>
                      <a:pt x="23" y="160"/>
                      <a:pt x="21" y="166"/>
                      <a:pt x="19" y="171"/>
                    </a:cubicBezTo>
                    <a:cubicBezTo>
                      <a:pt x="18" y="171"/>
                      <a:pt x="18" y="171"/>
                      <a:pt x="18" y="171"/>
                    </a:cubicBezTo>
                    <a:cubicBezTo>
                      <a:pt x="16" y="169"/>
                      <a:pt x="14" y="169"/>
                      <a:pt x="12" y="169"/>
                    </a:cubicBezTo>
                    <a:cubicBezTo>
                      <a:pt x="10" y="169"/>
                      <a:pt x="8" y="169"/>
                      <a:pt x="6" y="170"/>
                    </a:cubicBezTo>
                    <a:cubicBezTo>
                      <a:pt x="3" y="172"/>
                      <a:pt x="2" y="175"/>
                      <a:pt x="1" y="179"/>
                    </a:cubicBezTo>
                    <a:cubicBezTo>
                      <a:pt x="1" y="182"/>
                      <a:pt x="0" y="186"/>
                      <a:pt x="3" y="188"/>
                    </a:cubicBezTo>
                    <a:cubicBezTo>
                      <a:pt x="4" y="190"/>
                      <a:pt x="7" y="191"/>
                      <a:pt x="10" y="191"/>
                    </a:cubicBezTo>
                    <a:cubicBezTo>
                      <a:pt x="10" y="191"/>
                      <a:pt x="11" y="191"/>
                      <a:pt x="11" y="191"/>
                    </a:cubicBezTo>
                    <a:cubicBezTo>
                      <a:pt x="12" y="191"/>
                      <a:pt x="13" y="192"/>
                      <a:pt x="14" y="192"/>
                    </a:cubicBezTo>
                    <a:cubicBezTo>
                      <a:pt x="14" y="192"/>
                      <a:pt x="15" y="192"/>
                      <a:pt x="15" y="192"/>
                    </a:cubicBezTo>
                    <a:cubicBezTo>
                      <a:pt x="14" y="201"/>
                      <a:pt x="15" y="212"/>
                      <a:pt x="16" y="221"/>
                    </a:cubicBezTo>
                    <a:cubicBezTo>
                      <a:pt x="16" y="225"/>
                      <a:pt x="17" y="229"/>
                      <a:pt x="18" y="233"/>
                    </a:cubicBezTo>
                    <a:cubicBezTo>
                      <a:pt x="16" y="232"/>
                      <a:pt x="14" y="231"/>
                      <a:pt x="12" y="231"/>
                    </a:cubicBezTo>
                    <a:cubicBezTo>
                      <a:pt x="10" y="231"/>
                      <a:pt x="9" y="232"/>
                      <a:pt x="7" y="232"/>
                    </a:cubicBezTo>
                    <a:cubicBezTo>
                      <a:pt x="5" y="233"/>
                      <a:pt x="3" y="235"/>
                      <a:pt x="2" y="237"/>
                    </a:cubicBezTo>
                    <a:cubicBezTo>
                      <a:pt x="7" y="243"/>
                      <a:pt x="11" y="249"/>
                      <a:pt x="14" y="256"/>
                    </a:cubicBezTo>
                    <a:cubicBezTo>
                      <a:pt x="15" y="256"/>
                      <a:pt x="15" y="256"/>
                      <a:pt x="16" y="256"/>
                    </a:cubicBezTo>
                    <a:cubicBezTo>
                      <a:pt x="18" y="256"/>
                      <a:pt x="20" y="256"/>
                      <a:pt x="22" y="254"/>
                    </a:cubicBezTo>
                    <a:cubicBezTo>
                      <a:pt x="22" y="254"/>
                      <a:pt x="23" y="253"/>
                      <a:pt x="23" y="253"/>
                    </a:cubicBezTo>
                    <a:cubicBezTo>
                      <a:pt x="29" y="267"/>
                      <a:pt x="40" y="278"/>
                      <a:pt x="52" y="287"/>
                    </a:cubicBezTo>
                    <a:cubicBezTo>
                      <a:pt x="48" y="290"/>
                      <a:pt x="47" y="295"/>
                      <a:pt x="48" y="299"/>
                    </a:cubicBezTo>
                    <a:cubicBezTo>
                      <a:pt x="48" y="299"/>
                      <a:pt x="48" y="300"/>
                      <a:pt x="48" y="300"/>
                    </a:cubicBezTo>
                    <a:cubicBezTo>
                      <a:pt x="49" y="304"/>
                      <a:pt x="51" y="307"/>
                      <a:pt x="54" y="308"/>
                    </a:cubicBezTo>
                    <a:cubicBezTo>
                      <a:pt x="58" y="307"/>
                      <a:pt x="62" y="306"/>
                      <a:pt x="66" y="305"/>
                    </a:cubicBezTo>
                    <a:cubicBezTo>
                      <a:pt x="68" y="304"/>
                      <a:pt x="69" y="301"/>
                      <a:pt x="69" y="299"/>
                    </a:cubicBezTo>
                    <a:cubicBezTo>
                      <a:pt x="78" y="304"/>
                      <a:pt x="87" y="306"/>
                      <a:pt x="97" y="306"/>
                    </a:cubicBezTo>
                    <a:cubicBezTo>
                      <a:pt x="103" y="306"/>
                      <a:pt x="109" y="305"/>
                      <a:pt x="117" y="304"/>
                    </a:cubicBezTo>
                    <a:cubicBezTo>
                      <a:pt x="118" y="304"/>
                      <a:pt x="119" y="303"/>
                      <a:pt x="121" y="303"/>
                    </a:cubicBezTo>
                    <a:cubicBezTo>
                      <a:pt x="121" y="303"/>
                      <a:pt x="121" y="303"/>
                      <a:pt x="121" y="303"/>
                    </a:cubicBezTo>
                    <a:cubicBezTo>
                      <a:pt x="120" y="306"/>
                      <a:pt x="120" y="309"/>
                      <a:pt x="121" y="312"/>
                    </a:cubicBezTo>
                    <a:cubicBezTo>
                      <a:pt x="121" y="313"/>
                      <a:pt x="122" y="314"/>
                      <a:pt x="123" y="315"/>
                    </a:cubicBezTo>
                    <a:cubicBezTo>
                      <a:pt x="125" y="316"/>
                      <a:pt x="126" y="317"/>
                      <a:pt x="128" y="318"/>
                    </a:cubicBezTo>
                    <a:cubicBezTo>
                      <a:pt x="129" y="318"/>
                      <a:pt x="129" y="318"/>
                      <a:pt x="130" y="318"/>
                    </a:cubicBezTo>
                    <a:cubicBezTo>
                      <a:pt x="132" y="318"/>
                      <a:pt x="133" y="318"/>
                      <a:pt x="134" y="317"/>
                    </a:cubicBezTo>
                    <a:cubicBezTo>
                      <a:pt x="136" y="316"/>
                      <a:pt x="137" y="315"/>
                      <a:pt x="138" y="314"/>
                    </a:cubicBezTo>
                    <a:cubicBezTo>
                      <a:pt x="139" y="313"/>
                      <a:pt x="140" y="311"/>
                      <a:pt x="140" y="310"/>
                    </a:cubicBezTo>
                    <a:cubicBezTo>
                      <a:pt x="143" y="307"/>
                      <a:pt x="144" y="302"/>
                      <a:pt x="142" y="299"/>
                    </a:cubicBezTo>
                    <a:cubicBezTo>
                      <a:pt x="141" y="297"/>
                      <a:pt x="140" y="296"/>
                      <a:pt x="139" y="295"/>
                    </a:cubicBezTo>
                    <a:cubicBezTo>
                      <a:pt x="146" y="291"/>
                      <a:pt x="152" y="286"/>
                      <a:pt x="158" y="281"/>
                    </a:cubicBezTo>
                    <a:cubicBezTo>
                      <a:pt x="158" y="281"/>
                      <a:pt x="158" y="282"/>
                      <a:pt x="158" y="282"/>
                    </a:cubicBezTo>
                    <a:cubicBezTo>
                      <a:pt x="159" y="286"/>
                      <a:pt x="161" y="288"/>
                      <a:pt x="165" y="288"/>
                    </a:cubicBezTo>
                    <a:cubicBezTo>
                      <a:pt x="165" y="289"/>
                      <a:pt x="165" y="289"/>
                      <a:pt x="166" y="289"/>
                    </a:cubicBezTo>
                    <a:cubicBezTo>
                      <a:pt x="166" y="289"/>
                      <a:pt x="166" y="289"/>
                      <a:pt x="166" y="289"/>
                    </a:cubicBezTo>
                    <a:cubicBezTo>
                      <a:pt x="165" y="291"/>
                      <a:pt x="165" y="292"/>
                      <a:pt x="164" y="294"/>
                    </a:cubicBezTo>
                    <a:cubicBezTo>
                      <a:pt x="164" y="295"/>
                      <a:pt x="164" y="296"/>
                      <a:pt x="164" y="296"/>
                    </a:cubicBezTo>
                    <a:cubicBezTo>
                      <a:pt x="164" y="298"/>
                      <a:pt x="164" y="301"/>
                      <a:pt x="165" y="303"/>
                    </a:cubicBezTo>
                    <a:cubicBezTo>
                      <a:pt x="167" y="305"/>
                      <a:pt x="169" y="307"/>
                      <a:pt x="172" y="308"/>
                    </a:cubicBezTo>
                    <a:cubicBezTo>
                      <a:pt x="173" y="308"/>
                      <a:pt x="173" y="308"/>
                      <a:pt x="173" y="308"/>
                    </a:cubicBezTo>
                    <a:cubicBezTo>
                      <a:pt x="173" y="308"/>
                      <a:pt x="173" y="308"/>
                      <a:pt x="173" y="308"/>
                    </a:cubicBezTo>
                    <a:cubicBezTo>
                      <a:pt x="173" y="308"/>
                      <a:pt x="173" y="308"/>
                      <a:pt x="173" y="308"/>
                    </a:cubicBezTo>
                    <a:cubicBezTo>
                      <a:pt x="173" y="308"/>
                      <a:pt x="173" y="308"/>
                      <a:pt x="173" y="308"/>
                    </a:cubicBezTo>
                    <a:cubicBezTo>
                      <a:pt x="173" y="312"/>
                      <a:pt x="173" y="315"/>
                      <a:pt x="173" y="318"/>
                    </a:cubicBezTo>
                    <a:cubicBezTo>
                      <a:pt x="171" y="317"/>
                      <a:pt x="170" y="317"/>
                      <a:pt x="168" y="317"/>
                    </a:cubicBezTo>
                    <a:cubicBezTo>
                      <a:pt x="166" y="317"/>
                      <a:pt x="164" y="317"/>
                      <a:pt x="163" y="318"/>
                    </a:cubicBezTo>
                    <a:cubicBezTo>
                      <a:pt x="160" y="319"/>
                      <a:pt x="158" y="320"/>
                      <a:pt x="158" y="324"/>
                    </a:cubicBezTo>
                    <a:cubicBezTo>
                      <a:pt x="157" y="328"/>
                      <a:pt x="160" y="332"/>
                      <a:pt x="163" y="334"/>
                    </a:cubicBezTo>
                    <a:cubicBezTo>
                      <a:pt x="165" y="337"/>
                      <a:pt x="167" y="338"/>
                      <a:pt x="170" y="338"/>
                    </a:cubicBezTo>
                    <a:cubicBezTo>
                      <a:pt x="171" y="338"/>
                      <a:pt x="172" y="338"/>
                      <a:pt x="173" y="338"/>
                    </a:cubicBezTo>
                    <a:cubicBezTo>
                      <a:pt x="173" y="341"/>
                      <a:pt x="173" y="344"/>
                      <a:pt x="173" y="347"/>
                    </a:cubicBezTo>
                    <a:cubicBezTo>
                      <a:pt x="173" y="347"/>
                      <a:pt x="173" y="347"/>
                      <a:pt x="173" y="347"/>
                    </a:cubicBezTo>
                    <a:cubicBezTo>
                      <a:pt x="169" y="347"/>
                      <a:pt x="165" y="348"/>
                      <a:pt x="163" y="351"/>
                    </a:cubicBezTo>
                    <a:cubicBezTo>
                      <a:pt x="160" y="355"/>
                      <a:pt x="161" y="361"/>
                      <a:pt x="164" y="364"/>
                    </a:cubicBezTo>
                    <a:cubicBezTo>
                      <a:pt x="165" y="365"/>
                      <a:pt x="165" y="365"/>
                      <a:pt x="165" y="365"/>
                    </a:cubicBezTo>
                    <a:cubicBezTo>
                      <a:pt x="166" y="365"/>
                      <a:pt x="166" y="365"/>
                      <a:pt x="166" y="365"/>
                    </a:cubicBezTo>
                    <a:cubicBezTo>
                      <a:pt x="167" y="367"/>
                      <a:pt x="169" y="368"/>
                      <a:pt x="171" y="368"/>
                    </a:cubicBezTo>
                    <a:cubicBezTo>
                      <a:pt x="172" y="368"/>
                      <a:pt x="172" y="368"/>
                      <a:pt x="172" y="368"/>
                    </a:cubicBezTo>
                    <a:cubicBezTo>
                      <a:pt x="173" y="368"/>
                      <a:pt x="174" y="368"/>
                      <a:pt x="174" y="368"/>
                    </a:cubicBezTo>
                    <a:cubicBezTo>
                      <a:pt x="175" y="368"/>
                      <a:pt x="175" y="368"/>
                      <a:pt x="175" y="368"/>
                    </a:cubicBezTo>
                    <a:cubicBezTo>
                      <a:pt x="176" y="368"/>
                      <a:pt x="176" y="368"/>
                      <a:pt x="176" y="368"/>
                    </a:cubicBezTo>
                    <a:cubicBezTo>
                      <a:pt x="177" y="373"/>
                      <a:pt x="178" y="377"/>
                      <a:pt x="179" y="382"/>
                    </a:cubicBezTo>
                    <a:cubicBezTo>
                      <a:pt x="180" y="385"/>
                      <a:pt x="181" y="387"/>
                      <a:pt x="181" y="389"/>
                    </a:cubicBezTo>
                    <a:cubicBezTo>
                      <a:pt x="181" y="389"/>
                      <a:pt x="181" y="389"/>
                      <a:pt x="180" y="389"/>
                    </a:cubicBezTo>
                    <a:cubicBezTo>
                      <a:pt x="180" y="389"/>
                      <a:pt x="180" y="389"/>
                      <a:pt x="180" y="389"/>
                    </a:cubicBezTo>
                    <a:cubicBezTo>
                      <a:pt x="180" y="389"/>
                      <a:pt x="180" y="389"/>
                      <a:pt x="180" y="389"/>
                    </a:cubicBezTo>
                    <a:cubicBezTo>
                      <a:pt x="177" y="389"/>
                      <a:pt x="175" y="390"/>
                      <a:pt x="173" y="392"/>
                    </a:cubicBezTo>
                    <a:cubicBezTo>
                      <a:pt x="171" y="394"/>
                      <a:pt x="171" y="400"/>
                      <a:pt x="172" y="403"/>
                    </a:cubicBezTo>
                    <a:cubicBezTo>
                      <a:pt x="173" y="406"/>
                      <a:pt x="175" y="408"/>
                      <a:pt x="177" y="408"/>
                    </a:cubicBezTo>
                    <a:cubicBezTo>
                      <a:pt x="178" y="409"/>
                      <a:pt x="180" y="410"/>
                      <a:pt x="181" y="410"/>
                    </a:cubicBezTo>
                    <a:cubicBezTo>
                      <a:pt x="181" y="410"/>
                      <a:pt x="182" y="411"/>
                      <a:pt x="182" y="411"/>
                    </a:cubicBezTo>
                    <a:cubicBezTo>
                      <a:pt x="184" y="411"/>
                      <a:pt x="185" y="410"/>
                      <a:pt x="186" y="409"/>
                    </a:cubicBezTo>
                    <a:cubicBezTo>
                      <a:pt x="187" y="409"/>
                      <a:pt x="188" y="408"/>
                      <a:pt x="189" y="408"/>
                    </a:cubicBezTo>
                    <a:cubicBezTo>
                      <a:pt x="194" y="418"/>
                      <a:pt x="200" y="427"/>
                      <a:pt x="207" y="436"/>
                    </a:cubicBezTo>
                    <a:cubicBezTo>
                      <a:pt x="203" y="437"/>
                      <a:pt x="200" y="441"/>
                      <a:pt x="199" y="445"/>
                    </a:cubicBezTo>
                    <a:cubicBezTo>
                      <a:pt x="199" y="447"/>
                      <a:pt x="199" y="450"/>
                      <a:pt x="200" y="451"/>
                    </a:cubicBezTo>
                    <a:cubicBezTo>
                      <a:pt x="202" y="456"/>
                      <a:pt x="206" y="459"/>
                      <a:pt x="210" y="459"/>
                    </a:cubicBezTo>
                    <a:cubicBezTo>
                      <a:pt x="211" y="459"/>
                      <a:pt x="211" y="459"/>
                      <a:pt x="211" y="459"/>
                    </a:cubicBezTo>
                    <a:cubicBezTo>
                      <a:pt x="211" y="459"/>
                      <a:pt x="212" y="459"/>
                      <a:pt x="212" y="459"/>
                    </a:cubicBezTo>
                    <a:cubicBezTo>
                      <a:pt x="212" y="459"/>
                      <a:pt x="212" y="459"/>
                      <a:pt x="212" y="459"/>
                    </a:cubicBezTo>
                    <a:cubicBezTo>
                      <a:pt x="214" y="459"/>
                      <a:pt x="215" y="458"/>
                      <a:pt x="217" y="458"/>
                    </a:cubicBezTo>
                    <a:cubicBezTo>
                      <a:pt x="219" y="456"/>
                      <a:pt x="220" y="453"/>
                      <a:pt x="220" y="450"/>
                    </a:cubicBezTo>
                    <a:cubicBezTo>
                      <a:pt x="220" y="449"/>
                      <a:pt x="220" y="449"/>
                      <a:pt x="220" y="449"/>
                    </a:cubicBezTo>
                    <a:cubicBezTo>
                      <a:pt x="220" y="449"/>
                      <a:pt x="220" y="449"/>
                      <a:pt x="220" y="449"/>
                    </a:cubicBezTo>
                    <a:cubicBezTo>
                      <a:pt x="220" y="448"/>
                      <a:pt x="220" y="448"/>
                      <a:pt x="220" y="448"/>
                    </a:cubicBezTo>
                    <a:cubicBezTo>
                      <a:pt x="221" y="448"/>
                      <a:pt x="222" y="449"/>
                      <a:pt x="223" y="450"/>
                    </a:cubicBezTo>
                    <a:cubicBezTo>
                      <a:pt x="235" y="458"/>
                      <a:pt x="248" y="463"/>
                      <a:pt x="262" y="465"/>
                    </a:cubicBezTo>
                    <a:cubicBezTo>
                      <a:pt x="262" y="466"/>
                      <a:pt x="262" y="466"/>
                      <a:pt x="262" y="466"/>
                    </a:cubicBezTo>
                    <a:cubicBezTo>
                      <a:pt x="261" y="466"/>
                      <a:pt x="261" y="467"/>
                      <a:pt x="261" y="468"/>
                    </a:cubicBezTo>
                    <a:cubicBezTo>
                      <a:pt x="260" y="470"/>
                      <a:pt x="259" y="473"/>
                      <a:pt x="260" y="476"/>
                    </a:cubicBezTo>
                    <a:cubicBezTo>
                      <a:pt x="265" y="478"/>
                      <a:pt x="270" y="480"/>
                      <a:pt x="274" y="483"/>
                    </a:cubicBezTo>
                    <a:cubicBezTo>
                      <a:pt x="275" y="483"/>
                      <a:pt x="276" y="482"/>
                      <a:pt x="277" y="481"/>
                    </a:cubicBezTo>
                    <a:cubicBezTo>
                      <a:pt x="279" y="479"/>
                      <a:pt x="282" y="473"/>
                      <a:pt x="282" y="469"/>
                    </a:cubicBezTo>
                    <a:cubicBezTo>
                      <a:pt x="291" y="469"/>
                      <a:pt x="299" y="470"/>
                      <a:pt x="308" y="471"/>
                    </a:cubicBezTo>
                    <a:cubicBezTo>
                      <a:pt x="312" y="471"/>
                      <a:pt x="316" y="471"/>
                      <a:pt x="320" y="471"/>
                    </a:cubicBezTo>
                    <a:cubicBezTo>
                      <a:pt x="319" y="472"/>
                      <a:pt x="319" y="472"/>
                      <a:pt x="319" y="472"/>
                    </a:cubicBezTo>
                    <a:cubicBezTo>
                      <a:pt x="319" y="473"/>
                      <a:pt x="318" y="474"/>
                      <a:pt x="318" y="475"/>
                    </a:cubicBezTo>
                    <a:cubicBezTo>
                      <a:pt x="318" y="477"/>
                      <a:pt x="318" y="478"/>
                      <a:pt x="318" y="479"/>
                    </a:cubicBezTo>
                    <a:cubicBezTo>
                      <a:pt x="318" y="481"/>
                      <a:pt x="318" y="483"/>
                      <a:pt x="318" y="485"/>
                    </a:cubicBezTo>
                    <a:cubicBezTo>
                      <a:pt x="325" y="481"/>
                      <a:pt x="333" y="478"/>
                      <a:pt x="341" y="476"/>
                    </a:cubicBezTo>
                    <a:cubicBezTo>
                      <a:pt x="341" y="474"/>
                      <a:pt x="341" y="473"/>
                      <a:pt x="341" y="471"/>
                    </a:cubicBezTo>
                    <a:cubicBezTo>
                      <a:pt x="344" y="471"/>
                      <a:pt x="348" y="471"/>
                      <a:pt x="351" y="470"/>
                    </a:cubicBezTo>
                    <a:cubicBezTo>
                      <a:pt x="358" y="468"/>
                      <a:pt x="365" y="463"/>
                      <a:pt x="371" y="459"/>
                    </a:cubicBezTo>
                    <a:cubicBezTo>
                      <a:pt x="374" y="458"/>
                      <a:pt x="377" y="456"/>
                      <a:pt x="379" y="454"/>
                    </a:cubicBezTo>
                    <a:cubicBezTo>
                      <a:pt x="380" y="455"/>
                      <a:pt x="380" y="456"/>
                      <a:pt x="381" y="457"/>
                    </a:cubicBezTo>
                    <a:cubicBezTo>
                      <a:pt x="382" y="462"/>
                      <a:pt x="384" y="466"/>
                      <a:pt x="389" y="466"/>
                    </a:cubicBezTo>
                    <a:cubicBezTo>
                      <a:pt x="389" y="466"/>
                      <a:pt x="389" y="466"/>
                      <a:pt x="389" y="466"/>
                    </a:cubicBezTo>
                    <a:cubicBezTo>
                      <a:pt x="394" y="466"/>
                      <a:pt x="397" y="462"/>
                      <a:pt x="399" y="457"/>
                    </a:cubicBezTo>
                    <a:cubicBezTo>
                      <a:pt x="402" y="453"/>
                      <a:pt x="404" y="447"/>
                      <a:pt x="400" y="443"/>
                    </a:cubicBezTo>
                    <a:cubicBezTo>
                      <a:pt x="399" y="442"/>
                      <a:pt x="398" y="441"/>
                      <a:pt x="397" y="441"/>
                    </a:cubicBezTo>
                    <a:cubicBezTo>
                      <a:pt x="405" y="433"/>
                      <a:pt x="412" y="424"/>
                      <a:pt x="416" y="413"/>
                    </a:cubicBezTo>
                    <a:cubicBezTo>
                      <a:pt x="417" y="414"/>
                      <a:pt x="418" y="415"/>
                      <a:pt x="419" y="416"/>
                    </a:cubicBezTo>
                    <a:cubicBezTo>
                      <a:pt x="420" y="417"/>
                      <a:pt x="421" y="417"/>
                      <a:pt x="422" y="417"/>
                    </a:cubicBezTo>
                    <a:cubicBezTo>
                      <a:pt x="423" y="417"/>
                      <a:pt x="423" y="417"/>
                      <a:pt x="423" y="417"/>
                    </a:cubicBezTo>
                    <a:cubicBezTo>
                      <a:pt x="423" y="416"/>
                      <a:pt x="423" y="415"/>
                      <a:pt x="423" y="414"/>
                    </a:cubicBezTo>
                    <a:cubicBezTo>
                      <a:pt x="424" y="407"/>
                      <a:pt x="425" y="399"/>
                      <a:pt x="427" y="392"/>
                    </a:cubicBezTo>
                    <a:cubicBezTo>
                      <a:pt x="426" y="392"/>
                      <a:pt x="426" y="392"/>
                      <a:pt x="425" y="392"/>
                    </a:cubicBezTo>
                    <a:cubicBezTo>
                      <a:pt x="425" y="392"/>
                      <a:pt x="424" y="392"/>
                      <a:pt x="423" y="392"/>
                    </a:cubicBezTo>
                    <a:cubicBezTo>
                      <a:pt x="424" y="387"/>
                      <a:pt x="425" y="382"/>
                      <a:pt x="425" y="377"/>
                    </a:cubicBezTo>
                    <a:cubicBezTo>
                      <a:pt x="426" y="367"/>
                      <a:pt x="426" y="357"/>
                      <a:pt x="426" y="347"/>
                    </a:cubicBezTo>
                    <a:cubicBezTo>
                      <a:pt x="426" y="347"/>
                      <a:pt x="426" y="347"/>
                      <a:pt x="426" y="347"/>
                    </a:cubicBezTo>
                    <a:cubicBezTo>
                      <a:pt x="428" y="347"/>
                      <a:pt x="429" y="346"/>
                      <a:pt x="431" y="345"/>
                    </a:cubicBezTo>
                    <a:cubicBezTo>
                      <a:pt x="436" y="344"/>
                      <a:pt x="440" y="337"/>
                      <a:pt x="441" y="331"/>
                    </a:cubicBezTo>
                    <a:cubicBezTo>
                      <a:pt x="441" y="328"/>
                      <a:pt x="440" y="325"/>
                      <a:pt x="437" y="324"/>
                    </a:cubicBezTo>
                    <a:cubicBezTo>
                      <a:pt x="436" y="323"/>
                      <a:pt x="435" y="323"/>
                      <a:pt x="434" y="323"/>
                    </a:cubicBezTo>
                    <a:cubicBezTo>
                      <a:pt x="433" y="323"/>
                      <a:pt x="433" y="323"/>
                      <a:pt x="433" y="323"/>
                    </a:cubicBezTo>
                    <a:cubicBezTo>
                      <a:pt x="433" y="323"/>
                      <a:pt x="433" y="323"/>
                      <a:pt x="432" y="323"/>
                    </a:cubicBezTo>
                    <a:cubicBezTo>
                      <a:pt x="432" y="323"/>
                      <a:pt x="431" y="323"/>
                      <a:pt x="430" y="323"/>
                    </a:cubicBezTo>
                    <a:cubicBezTo>
                      <a:pt x="429" y="323"/>
                      <a:pt x="429" y="323"/>
                      <a:pt x="429" y="322"/>
                    </a:cubicBezTo>
                    <a:cubicBezTo>
                      <a:pt x="428" y="322"/>
                      <a:pt x="427" y="322"/>
                      <a:pt x="426" y="322"/>
                    </a:cubicBezTo>
                    <a:cubicBezTo>
                      <a:pt x="426" y="322"/>
                      <a:pt x="425" y="322"/>
                      <a:pt x="425" y="322"/>
                    </a:cubicBezTo>
                    <a:cubicBezTo>
                      <a:pt x="424" y="319"/>
                      <a:pt x="424" y="316"/>
                      <a:pt x="424" y="312"/>
                    </a:cubicBezTo>
                    <a:cubicBezTo>
                      <a:pt x="424" y="312"/>
                      <a:pt x="425" y="312"/>
                      <a:pt x="425" y="312"/>
                    </a:cubicBezTo>
                    <a:cubicBezTo>
                      <a:pt x="429" y="311"/>
                      <a:pt x="431" y="308"/>
                      <a:pt x="432" y="304"/>
                    </a:cubicBezTo>
                    <a:cubicBezTo>
                      <a:pt x="433" y="303"/>
                      <a:pt x="434" y="302"/>
                      <a:pt x="434" y="302"/>
                    </a:cubicBezTo>
                    <a:cubicBezTo>
                      <a:pt x="441" y="309"/>
                      <a:pt x="448" y="315"/>
                      <a:pt x="456" y="320"/>
                    </a:cubicBezTo>
                    <a:cubicBezTo>
                      <a:pt x="456" y="320"/>
                      <a:pt x="456" y="320"/>
                      <a:pt x="456" y="320"/>
                    </a:cubicBezTo>
                    <a:cubicBezTo>
                      <a:pt x="454" y="324"/>
                      <a:pt x="453" y="331"/>
                      <a:pt x="456" y="335"/>
                    </a:cubicBezTo>
                    <a:cubicBezTo>
                      <a:pt x="456" y="336"/>
                      <a:pt x="457" y="338"/>
                      <a:pt x="459" y="339"/>
                    </a:cubicBezTo>
                    <a:cubicBezTo>
                      <a:pt x="460" y="340"/>
                      <a:pt x="461" y="340"/>
                      <a:pt x="462" y="340"/>
                    </a:cubicBezTo>
                    <a:cubicBezTo>
                      <a:pt x="465" y="340"/>
                      <a:pt x="467" y="339"/>
                      <a:pt x="469" y="338"/>
                    </a:cubicBezTo>
                    <a:cubicBezTo>
                      <a:pt x="472" y="336"/>
                      <a:pt x="474" y="333"/>
                      <a:pt x="475" y="329"/>
                    </a:cubicBezTo>
                    <a:cubicBezTo>
                      <a:pt x="483" y="331"/>
                      <a:pt x="491" y="332"/>
                      <a:pt x="499" y="332"/>
                    </a:cubicBezTo>
                    <a:cubicBezTo>
                      <a:pt x="501" y="332"/>
                      <a:pt x="504" y="332"/>
                      <a:pt x="506" y="332"/>
                    </a:cubicBezTo>
                    <a:cubicBezTo>
                      <a:pt x="506" y="332"/>
                      <a:pt x="506" y="333"/>
                      <a:pt x="506" y="334"/>
                    </a:cubicBezTo>
                    <a:cubicBezTo>
                      <a:pt x="514" y="335"/>
                      <a:pt x="521" y="336"/>
                      <a:pt x="527" y="338"/>
                    </a:cubicBezTo>
                    <a:cubicBezTo>
                      <a:pt x="527" y="338"/>
                      <a:pt x="527" y="338"/>
                      <a:pt x="528" y="338"/>
                    </a:cubicBezTo>
                    <a:cubicBezTo>
                      <a:pt x="528" y="337"/>
                      <a:pt x="529" y="335"/>
                      <a:pt x="529" y="334"/>
                    </a:cubicBezTo>
                    <a:cubicBezTo>
                      <a:pt x="529" y="333"/>
                      <a:pt x="529" y="332"/>
                      <a:pt x="529" y="331"/>
                    </a:cubicBezTo>
                    <a:cubicBezTo>
                      <a:pt x="529" y="329"/>
                      <a:pt x="529" y="328"/>
                      <a:pt x="529" y="327"/>
                    </a:cubicBezTo>
                    <a:cubicBezTo>
                      <a:pt x="529" y="326"/>
                      <a:pt x="529" y="326"/>
                      <a:pt x="529" y="326"/>
                    </a:cubicBezTo>
                    <a:cubicBezTo>
                      <a:pt x="538" y="323"/>
                      <a:pt x="546" y="319"/>
                      <a:pt x="553" y="313"/>
                    </a:cubicBezTo>
                    <a:cubicBezTo>
                      <a:pt x="553" y="315"/>
                      <a:pt x="555" y="316"/>
                      <a:pt x="556" y="317"/>
                    </a:cubicBezTo>
                    <a:cubicBezTo>
                      <a:pt x="558" y="318"/>
                      <a:pt x="560" y="319"/>
                      <a:pt x="562" y="319"/>
                    </a:cubicBezTo>
                    <a:cubicBezTo>
                      <a:pt x="562" y="319"/>
                      <a:pt x="562" y="319"/>
                      <a:pt x="562" y="319"/>
                    </a:cubicBezTo>
                    <a:cubicBezTo>
                      <a:pt x="564" y="319"/>
                      <a:pt x="565" y="319"/>
                      <a:pt x="567" y="318"/>
                    </a:cubicBezTo>
                    <a:cubicBezTo>
                      <a:pt x="569" y="317"/>
                      <a:pt x="571" y="316"/>
                      <a:pt x="572" y="314"/>
                    </a:cubicBezTo>
                    <a:cubicBezTo>
                      <a:pt x="574" y="313"/>
                      <a:pt x="574" y="311"/>
                      <a:pt x="574" y="309"/>
                    </a:cubicBezTo>
                    <a:cubicBezTo>
                      <a:pt x="574" y="309"/>
                      <a:pt x="574" y="308"/>
                      <a:pt x="575" y="307"/>
                    </a:cubicBezTo>
                    <a:cubicBezTo>
                      <a:pt x="575" y="306"/>
                      <a:pt x="575" y="305"/>
                      <a:pt x="574" y="303"/>
                    </a:cubicBezTo>
                    <a:cubicBezTo>
                      <a:pt x="574" y="301"/>
                      <a:pt x="573" y="298"/>
                      <a:pt x="571" y="297"/>
                    </a:cubicBezTo>
                    <a:cubicBezTo>
                      <a:pt x="570" y="296"/>
                      <a:pt x="569" y="296"/>
                      <a:pt x="568" y="296"/>
                    </a:cubicBezTo>
                    <a:cubicBezTo>
                      <a:pt x="576" y="282"/>
                      <a:pt x="578" y="266"/>
                      <a:pt x="577" y="250"/>
                    </a:cubicBezTo>
                    <a:cubicBezTo>
                      <a:pt x="578" y="250"/>
                      <a:pt x="578" y="250"/>
                      <a:pt x="579" y="250"/>
                    </a:cubicBezTo>
                    <a:cubicBezTo>
                      <a:pt x="583" y="250"/>
                      <a:pt x="587" y="248"/>
                      <a:pt x="589" y="244"/>
                    </a:cubicBezTo>
                    <a:cubicBezTo>
                      <a:pt x="591" y="240"/>
                      <a:pt x="592" y="231"/>
                      <a:pt x="587" y="228"/>
                    </a:cubicBezTo>
                    <a:cubicBezTo>
                      <a:pt x="587" y="227"/>
                      <a:pt x="587" y="227"/>
                      <a:pt x="587" y="227"/>
                    </a:cubicBezTo>
                    <a:cubicBezTo>
                      <a:pt x="585" y="225"/>
                      <a:pt x="583" y="224"/>
                      <a:pt x="581" y="224"/>
                    </a:cubicBezTo>
                    <a:cubicBezTo>
                      <a:pt x="580" y="224"/>
                      <a:pt x="580" y="224"/>
                      <a:pt x="579" y="225"/>
                    </a:cubicBezTo>
                    <a:cubicBezTo>
                      <a:pt x="578" y="224"/>
                      <a:pt x="577" y="224"/>
                      <a:pt x="576" y="224"/>
                    </a:cubicBezTo>
                    <a:cubicBezTo>
                      <a:pt x="575" y="224"/>
                      <a:pt x="575" y="224"/>
                      <a:pt x="575" y="224"/>
                    </a:cubicBezTo>
                    <a:cubicBezTo>
                      <a:pt x="575" y="223"/>
                      <a:pt x="575" y="223"/>
                      <a:pt x="575" y="223"/>
                    </a:cubicBezTo>
                    <a:cubicBezTo>
                      <a:pt x="574" y="214"/>
                      <a:pt x="572" y="204"/>
                      <a:pt x="569" y="194"/>
                    </a:cubicBezTo>
                    <a:cubicBezTo>
                      <a:pt x="570" y="194"/>
                      <a:pt x="570" y="194"/>
                      <a:pt x="570" y="194"/>
                    </a:cubicBezTo>
                    <a:cubicBezTo>
                      <a:pt x="571" y="194"/>
                      <a:pt x="573" y="192"/>
                      <a:pt x="574" y="190"/>
                    </a:cubicBezTo>
                    <a:cubicBezTo>
                      <a:pt x="575" y="190"/>
                      <a:pt x="575" y="189"/>
                      <a:pt x="576" y="188"/>
                    </a:cubicBezTo>
                    <a:cubicBezTo>
                      <a:pt x="573" y="182"/>
                      <a:pt x="569" y="176"/>
                      <a:pt x="566" y="170"/>
                    </a:cubicBezTo>
                    <a:cubicBezTo>
                      <a:pt x="564" y="170"/>
                      <a:pt x="563" y="171"/>
                      <a:pt x="562" y="172"/>
                    </a:cubicBezTo>
                    <a:cubicBezTo>
                      <a:pt x="560" y="168"/>
                      <a:pt x="558" y="164"/>
                      <a:pt x="557" y="160"/>
                    </a:cubicBezTo>
                    <a:cubicBezTo>
                      <a:pt x="556" y="158"/>
                      <a:pt x="555" y="156"/>
                      <a:pt x="554" y="154"/>
                    </a:cubicBezTo>
                    <a:cubicBezTo>
                      <a:pt x="554" y="154"/>
                      <a:pt x="555" y="154"/>
                      <a:pt x="555" y="153"/>
                    </a:cubicBezTo>
                    <a:cubicBezTo>
                      <a:pt x="552" y="147"/>
                      <a:pt x="548" y="142"/>
                      <a:pt x="544" y="136"/>
                    </a:cubicBezTo>
                    <a:cubicBezTo>
                      <a:pt x="544" y="136"/>
                      <a:pt x="544" y="136"/>
                      <a:pt x="544" y="137"/>
                    </a:cubicBezTo>
                    <a:cubicBezTo>
                      <a:pt x="541" y="133"/>
                      <a:pt x="539" y="130"/>
                      <a:pt x="537" y="127"/>
                    </a:cubicBezTo>
                    <a:cubicBezTo>
                      <a:pt x="530" y="118"/>
                      <a:pt x="524" y="108"/>
                      <a:pt x="516" y="100"/>
                    </a:cubicBezTo>
                    <a:cubicBezTo>
                      <a:pt x="510" y="94"/>
                      <a:pt x="501" y="91"/>
                      <a:pt x="494" y="86"/>
                    </a:cubicBezTo>
                    <a:cubicBezTo>
                      <a:pt x="488" y="82"/>
                      <a:pt x="480" y="79"/>
                      <a:pt x="473" y="75"/>
                    </a:cubicBezTo>
                    <a:cubicBezTo>
                      <a:pt x="471" y="73"/>
                      <a:pt x="468" y="71"/>
                      <a:pt x="466" y="69"/>
                    </a:cubicBezTo>
                    <a:cubicBezTo>
                      <a:pt x="442" y="50"/>
                      <a:pt x="419" y="37"/>
                      <a:pt x="395" y="35"/>
                    </a:cubicBezTo>
                    <a:cubicBezTo>
                      <a:pt x="392" y="34"/>
                      <a:pt x="389" y="34"/>
                      <a:pt x="386" y="34"/>
                    </a:cubicBezTo>
                    <a:cubicBezTo>
                      <a:pt x="374" y="34"/>
                      <a:pt x="362" y="37"/>
                      <a:pt x="350" y="40"/>
                    </a:cubicBezTo>
                    <a:cubicBezTo>
                      <a:pt x="340" y="42"/>
                      <a:pt x="330" y="47"/>
                      <a:pt x="321" y="52"/>
                    </a:cubicBezTo>
                    <a:cubicBezTo>
                      <a:pt x="321" y="53"/>
                      <a:pt x="321" y="54"/>
                      <a:pt x="321" y="54"/>
                    </a:cubicBezTo>
                    <a:cubicBezTo>
                      <a:pt x="322" y="59"/>
                      <a:pt x="322" y="62"/>
                      <a:pt x="322" y="62"/>
                    </a:cubicBezTo>
                    <a:cubicBezTo>
                      <a:pt x="300" y="65"/>
                      <a:pt x="300" y="65"/>
                      <a:pt x="300" y="65"/>
                    </a:cubicBezTo>
                    <a:cubicBezTo>
                      <a:pt x="300" y="65"/>
                      <a:pt x="300" y="63"/>
                      <a:pt x="299" y="58"/>
                    </a:cubicBezTo>
                    <a:cubicBezTo>
                      <a:pt x="291" y="53"/>
                      <a:pt x="281" y="40"/>
                      <a:pt x="276" y="34"/>
                    </a:cubicBezTo>
                    <a:cubicBezTo>
                      <a:pt x="267" y="25"/>
                      <a:pt x="252" y="10"/>
                      <a:pt x="239" y="7"/>
                    </a:cubicBezTo>
                    <a:cubicBezTo>
                      <a:pt x="228" y="5"/>
                      <a:pt x="217" y="0"/>
                      <a:pt x="20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5" name="Freeform 524"/>
              <p:cNvSpPr>
                <a:spLocks noEditPoints="1"/>
              </p:cNvSpPr>
              <p:nvPr/>
            </p:nvSpPr>
            <p:spPr bwMode="auto">
              <a:xfrm>
                <a:off x="3936" y="2859"/>
                <a:ext cx="274" cy="248"/>
              </a:xfrm>
              <a:custGeom>
                <a:avLst/>
                <a:gdLst>
                  <a:gd name="T0" fmla="*/ 264 w 555"/>
                  <a:gd name="T1" fmla="*/ 463 h 503"/>
                  <a:gd name="T2" fmla="*/ 445 w 555"/>
                  <a:gd name="T3" fmla="*/ 444 h 503"/>
                  <a:gd name="T4" fmla="*/ 390 w 555"/>
                  <a:gd name="T5" fmla="*/ 433 h 503"/>
                  <a:gd name="T6" fmla="*/ 292 w 555"/>
                  <a:gd name="T7" fmla="*/ 456 h 503"/>
                  <a:gd name="T8" fmla="*/ 467 w 555"/>
                  <a:gd name="T9" fmla="*/ 408 h 503"/>
                  <a:gd name="T10" fmla="*/ 291 w 555"/>
                  <a:gd name="T11" fmla="*/ 448 h 503"/>
                  <a:gd name="T12" fmla="*/ 405 w 555"/>
                  <a:gd name="T13" fmla="*/ 385 h 503"/>
                  <a:gd name="T14" fmla="*/ 271 w 555"/>
                  <a:gd name="T15" fmla="*/ 424 h 503"/>
                  <a:gd name="T16" fmla="*/ 493 w 555"/>
                  <a:gd name="T17" fmla="*/ 371 h 503"/>
                  <a:gd name="T18" fmla="*/ 514 w 555"/>
                  <a:gd name="T19" fmla="*/ 347 h 503"/>
                  <a:gd name="T20" fmla="*/ 363 w 555"/>
                  <a:gd name="T21" fmla="*/ 367 h 503"/>
                  <a:gd name="T22" fmla="*/ 245 w 555"/>
                  <a:gd name="T23" fmla="*/ 407 h 503"/>
                  <a:gd name="T24" fmla="*/ 363 w 555"/>
                  <a:gd name="T25" fmla="*/ 302 h 503"/>
                  <a:gd name="T26" fmla="*/ 455 w 555"/>
                  <a:gd name="T27" fmla="*/ 313 h 503"/>
                  <a:gd name="T28" fmla="*/ 177 w 555"/>
                  <a:gd name="T29" fmla="*/ 271 h 503"/>
                  <a:gd name="T30" fmla="*/ 413 w 555"/>
                  <a:gd name="T31" fmla="*/ 270 h 503"/>
                  <a:gd name="T32" fmla="*/ 455 w 555"/>
                  <a:gd name="T33" fmla="*/ 264 h 503"/>
                  <a:gd name="T34" fmla="*/ 444 w 555"/>
                  <a:gd name="T35" fmla="*/ 312 h 503"/>
                  <a:gd name="T36" fmla="*/ 379 w 555"/>
                  <a:gd name="T37" fmla="*/ 262 h 503"/>
                  <a:gd name="T38" fmla="*/ 389 w 555"/>
                  <a:gd name="T39" fmla="*/ 241 h 503"/>
                  <a:gd name="T40" fmla="*/ 173 w 555"/>
                  <a:gd name="T41" fmla="*/ 357 h 503"/>
                  <a:gd name="T42" fmla="*/ 108 w 555"/>
                  <a:gd name="T43" fmla="*/ 219 h 503"/>
                  <a:gd name="T44" fmla="*/ 149 w 555"/>
                  <a:gd name="T45" fmla="*/ 311 h 503"/>
                  <a:gd name="T46" fmla="*/ 401 w 555"/>
                  <a:gd name="T47" fmla="*/ 203 h 503"/>
                  <a:gd name="T48" fmla="*/ 410 w 555"/>
                  <a:gd name="T49" fmla="*/ 187 h 503"/>
                  <a:gd name="T50" fmla="*/ 355 w 555"/>
                  <a:gd name="T51" fmla="*/ 171 h 503"/>
                  <a:gd name="T52" fmla="*/ 171 w 555"/>
                  <a:gd name="T53" fmla="*/ 165 h 503"/>
                  <a:gd name="T54" fmla="*/ 178 w 555"/>
                  <a:gd name="T55" fmla="*/ 149 h 503"/>
                  <a:gd name="T56" fmla="*/ 29 w 555"/>
                  <a:gd name="T57" fmla="*/ 165 h 503"/>
                  <a:gd name="T58" fmla="*/ 150 w 555"/>
                  <a:gd name="T59" fmla="*/ 151 h 503"/>
                  <a:gd name="T60" fmla="*/ 194 w 555"/>
                  <a:gd name="T61" fmla="*/ 390 h 503"/>
                  <a:gd name="T62" fmla="*/ 196 w 555"/>
                  <a:gd name="T63" fmla="*/ 390 h 503"/>
                  <a:gd name="T64" fmla="*/ 232 w 555"/>
                  <a:gd name="T65" fmla="*/ 329 h 503"/>
                  <a:gd name="T66" fmla="*/ 206 w 555"/>
                  <a:gd name="T67" fmla="*/ 388 h 503"/>
                  <a:gd name="T68" fmla="*/ 206 w 555"/>
                  <a:gd name="T69" fmla="*/ 388 h 503"/>
                  <a:gd name="T70" fmla="*/ 207 w 555"/>
                  <a:gd name="T71" fmla="*/ 135 h 503"/>
                  <a:gd name="T72" fmla="*/ 166 w 555"/>
                  <a:gd name="T73" fmla="*/ 136 h 503"/>
                  <a:gd name="T74" fmla="*/ 112 w 555"/>
                  <a:gd name="T75" fmla="*/ 140 h 503"/>
                  <a:gd name="T76" fmla="*/ 69 w 555"/>
                  <a:gd name="T77" fmla="*/ 114 h 503"/>
                  <a:gd name="T78" fmla="*/ 108 w 555"/>
                  <a:gd name="T79" fmla="*/ 78 h 503"/>
                  <a:gd name="T80" fmla="*/ 88 w 555"/>
                  <a:gd name="T81" fmla="*/ 108 h 503"/>
                  <a:gd name="T82" fmla="*/ 363 w 555"/>
                  <a:gd name="T83" fmla="*/ 103 h 503"/>
                  <a:gd name="T84" fmla="*/ 383 w 555"/>
                  <a:gd name="T85" fmla="*/ 95 h 503"/>
                  <a:gd name="T86" fmla="*/ 323 w 555"/>
                  <a:gd name="T87" fmla="*/ 32 h 503"/>
                  <a:gd name="T88" fmla="*/ 225 w 555"/>
                  <a:gd name="T89" fmla="*/ 43 h 503"/>
                  <a:gd name="T90" fmla="*/ 213 w 555"/>
                  <a:gd name="T91" fmla="*/ 48 h 503"/>
                  <a:gd name="T92" fmla="*/ 183 w 555"/>
                  <a:gd name="T93" fmla="*/ 122 h 503"/>
                  <a:gd name="T94" fmla="*/ 97 w 555"/>
                  <a:gd name="T95" fmla="*/ 58 h 503"/>
                  <a:gd name="T96" fmla="*/ 41 w 555"/>
                  <a:gd name="T97" fmla="*/ 72 h 503"/>
                  <a:gd name="T98" fmla="*/ 18 w 555"/>
                  <a:gd name="T99" fmla="*/ 220 h 503"/>
                  <a:gd name="T100" fmla="*/ 158 w 555"/>
                  <a:gd name="T101" fmla="*/ 404 h 503"/>
                  <a:gd name="T102" fmla="*/ 350 w 555"/>
                  <a:gd name="T103" fmla="*/ 264 h 503"/>
                  <a:gd name="T104" fmla="*/ 372 w 555"/>
                  <a:gd name="T105" fmla="*/ 487 h 503"/>
                  <a:gd name="T106" fmla="*/ 484 w 555"/>
                  <a:gd name="T107" fmla="*/ 453 h 503"/>
                  <a:gd name="T108" fmla="*/ 544 w 555"/>
                  <a:gd name="T109" fmla="*/ 359 h 503"/>
                  <a:gd name="T110" fmla="*/ 455 w 555"/>
                  <a:gd name="T111" fmla="*/ 231 h 503"/>
                  <a:gd name="T112" fmla="*/ 417 w 555"/>
                  <a:gd name="T113" fmla="*/ 224 h 503"/>
                  <a:gd name="T114" fmla="*/ 443 w 555"/>
                  <a:gd name="T115" fmla="*/ 174 h 503"/>
                  <a:gd name="T116" fmla="*/ 438 w 555"/>
                  <a:gd name="T117" fmla="*/ 125 h 503"/>
                  <a:gd name="T118" fmla="*/ 389 w 555"/>
                  <a:gd name="T119" fmla="*/ 43 h 503"/>
                  <a:gd name="T120" fmla="*/ 308 w 555"/>
                  <a:gd name="T121" fmla="*/ 13 h 503"/>
                  <a:gd name="T122" fmla="*/ 303 w 555"/>
                  <a:gd name="T123" fmla="*/ 13 h 5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55" h="503">
                    <a:moveTo>
                      <a:pt x="461" y="472"/>
                    </a:moveTo>
                    <a:cubicBezTo>
                      <a:pt x="457" y="472"/>
                      <a:pt x="454" y="472"/>
                      <a:pt x="450" y="473"/>
                    </a:cubicBezTo>
                    <a:cubicBezTo>
                      <a:pt x="452" y="474"/>
                      <a:pt x="454" y="475"/>
                      <a:pt x="456" y="475"/>
                    </a:cubicBezTo>
                    <a:cubicBezTo>
                      <a:pt x="456" y="475"/>
                      <a:pt x="456" y="475"/>
                      <a:pt x="456" y="475"/>
                    </a:cubicBezTo>
                    <a:cubicBezTo>
                      <a:pt x="459" y="475"/>
                      <a:pt x="461" y="474"/>
                      <a:pt x="463" y="472"/>
                    </a:cubicBezTo>
                    <a:cubicBezTo>
                      <a:pt x="463" y="472"/>
                      <a:pt x="462" y="472"/>
                      <a:pt x="462" y="472"/>
                    </a:cubicBezTo>
                    <a:cubicBezTo>
                      <a:pt x="462" y="472"/>
                      <a:pt x="462" y="472"/>
                      <a:pt x="461" y="472"/>
                    </a:cubicBezTo>
                    <a:moveTo>
                      <a:pt x="520" y="268"/>
                    </a:moveTo>
                    <a:cubicBezTo>
                      <a:pt x="523" y="273"/>
                      <a:pt x="525" y="278"/>
                      <a:pt x="529" y="283"/>
                    </a:cubicBezTo>
                    <a:cubicBezTo>
                      <a:pt x="529" y="282"/>
                      <a:pt x="529" y="282"/>
                      <a:pt x="529" y="281"/>
                    </a:cubicBezTo>
                    <a:cubicBezTo>
                      <a:pt x="529" y="280"/>
                      <a:pt x="529" y="280"/>
                      <a:pt x="529" y="279"/>
                    </a:cubicBezTo>
                    <a:cubicBezTo>
                      <a:pt x="530" y="274"/>
                      <a:pt x="528" y="269"/>
                      <a:pt x="523" y="268"/>
                    </a:cubicBezTo>
                    <a:cubicBezTo>
                      <a:pt x="522" y="268"/>
                      <a:pt x="521" y="268"/>
                      <a:pt x="520" y="268"/>
                    </a:cubicBezTo>
                    <a:moveTo>
                      <a:pt x="311" y="474"/>
                    </a:moveTo>
                    <a:cubicBezTo>
                      <a:pt x="290" y="474"/>
                      <a:pt x="273" y="468"/>
                      <a:pt x="264" y="463"/>
                    </a:cubicBezTo>
                    <a:cubicBezTo>
                      <a:pt x="262" y="461"/>
                      <a:pt x="260" y="460"/>
                      <a:pt x="258" y="458"/>
                    </a:cubicBezTo>
                    <a:cubicBezTo>
                      <a:pt x="261" y="460"/>
                      <a:pt x="264" y="462"/>
                      <a:pt x="268" y="463"/>
                    </a:cubicBezTo>
                    <a:cubicBezTo>
                      <a:pt x="281" y="468"/>
                      <a:pt x="294" y="471"/>
                      <a:pt x="308" y="471"/>
                    </a:cubicBezTo>
                    <a:cubicBezTo>
                      <a:pt x="309" y="471"/>
                      <a:pt x="310" y="471"/>
                      <a:pt x="311" y="471"/>
                    </a:cubicBezTo>
                    <a:cubicBezTo>
                      <a:pt x="322" y="471"/>
                      <a:pt x="334" y="470"/>
                      <a:pt x="345" y="467"/>
                    </a:cubicBezTo>
                    <a:cubicBezTo>
                      <a:pt x="340" y="469"/>
                      <a:pt x="335" y="471"/>
                      <a:pt x="331" y="472"/>
                    </a:cubicBezTo>
                    <a:cubicBezTo>
                      <a:pt x="324" y="473"/>
                      <a:pt x="317" y="474"/>
                      <a:pt x="311" y="474"/>
                    </a:cubicBezTo>
                    <a:moveTo>
                      <a:pt x="419" y="464"/>
                    </a:moveTo>
                    <a:cubicBezTo>
                      <a:pt x="426" y="459"/>
                      <a:pt x="433" y="455"/>
                      <a:pt x="438" y="450"/>
                    </a:cubicBezTo>
                    <a:cubicBezTo>
                      <a:pt x="442" y="451"/>
                      <a:pt x="445" y="451"/>
                      <a:pt x="449" y="452"/>
                    </a:cubicBezTo>
                    <a:cubicBezTo>
                      <a:pt x="449" y="452"/>
                      <a:pt x="449" y="452"/>
                      <a:pt x="449" y="452"/>
                    </a:cubicBezTo>
                    <a:cubicBezTo>
                      <a:pt x="440" y="457"/>
                      <a:pt x="430" y="460"/>
                      <a:pt x="421" y="463"/>
                    </a:cubicBezTo>
                    <a:cubicBezTo>
                      <a:pt x="420" y="463"/>
                      <a:pt x="419" y="464"/>
                      <a:pt x="419" y="464"/>
                    </a:cubicBezTo>
                    <a:moveTo>
                      <a:pt x="451" y="444"/>
                    </a:moveTo>
                    <a:cubicBezTo>
                      <a:pt x="449" y="444"/>
                      <a:pt x="447" y="444"/>
                      <a:pt x="445" y="444"/>
                    </a:cubicBezTo>
                    <a:cubicBezTo>
                      <a:pt x="447" y="442"/>
                      <a:pt x="448" y="441"/>
                      <a:pt x="449" y="440"/>
                    </a:cubicBezTo>
                    <a:cubicBezTo>
                      <a:pt x="450" y="441"/>
                      <a:pt x="450" y="443"/>
                      <a:pt x="451" y="444"/>
                    </a:cubicBezTo>
                    <a:moveTo>
                      <a:pt x="459" y="446"/>
                    </a:moveTo>
                    <a:cubicBezTo>
                      <a:pt x="459" y="442"/>
                      <a:pt x="458" y="438"/>
                      <a:pt x="456" y="434"/>
                    </a:cubicBezTo>
                    <a:cubicBezTo>
                      <a:pt x="456" y="434"/>
                      <a:pt x="456" y="434"/>
                      <a:pt x="456" y="434"/>
                    </a:cubicBezTo>
                    <a:cubicBezTo>
                      <a:pt x="458" y="435"/>
                      <a:pt x="461" y="435"/>
                      <a:pt x="464" y="436"/>
                    </a:cubicBezTo>
                    <a:cubicBezTo>
                      <a:pt x="465" y="436"/>
                      <a:pt x="466" y="436"/>
                      <a:pt x="468" y="436"/>
                    </a:cubicBezTo>
                    <a:cubicBezTo>
                      <a:pt x="470" y="436"/>
                      <a:pt x="472" y="436"/>
                      <a:pt x="475" y="436"/>
                    </a:cubicBezTo>
                    <a:cubicBezTo>
                      <a:pt x="474" y="436"/>
                      <a:pt x="474" y="436"/>
                      <a:pt x="474" y="436"/>
                    </a:cubicBezTo>
                    <a:cubicBezTo>
                      <a:pt x="471" y="438"/>
                      <a:pt x="468" y="440"/>
                      <a:pt x="465" y="442"/>
                    </a:cubicBezTo>
                    <a:cubicBezTo>
                      <a:pt x="463" y="444"/>
                      <a:pt x="461" y="445"/>
                      <a:pt x="459" y="446"/>
                    </a:cubicBezTo>
                    <a:moveTo>
                      <a:pt x="292" y="456"/>
                    </a:moveTo>
                    <a:cubicBezTo>
                      <a:pt x="298" y="456"/>
                      <a:pt x="305" y="455"/>
                      <a:pt x="310" y="453"/>
                    </a:cubicBezTo>
                    <a:cubicBezTo>
                      <a:pt x="319" y="452"/>
                      <a:pt x="328" y="451"/>
                      <a:pt x="336" y="449"/>
                    </a:cubicBezTo>
                    <a:cubicBezTo>
                      <a:pt x="354" y="445"/>
                      <a:pt x="372" y="437"/>
                      <a:pt x="390" y="433"/>
                    </a:cubicBezTo>
                    <a:cubicBezTo>
                      <a:pt x="384" y="439"/>
                      <a:pt x="379" y="444"/>
                      <a:pt x="373" y="449"/>
                    </a:cubicBezTo>
                    <a:cubicBezTo>
                      <a:pt x="373" y="449"/>
                      <a:pt x="373" y="449"/>
                      <a:pt x="373" y="449"/>
                    </a:cubicBezTo>
                    <a:cubicBezTo>
                      <a:pt x="372" y="450"/>
                      <a:pt x="370" y="451"/>
                      <a:pt x="369" y="452"/>
                    </a:cubicBezTo>
                    <a:cubicBezTo>
                      <a:pt x="366" y="454"/>
                      <a:pt x="361" y="454"/>
                      <a:pt x="358" y="456"/>
                    </a:cubicBezTo>
                    <a:cubicBezTo>
                      <a:pt x="352" y="458"/>
                      <a:pt x="344" y="459"/>
                      <a:pt x="338" y="461"/>
                    </a:cubicBezTo>
                    <a:cubicBezTo>
                      <a:pt x="334" y="462"/>
                      <a:pt x="331" y="462"/>
                      <a:pt x="327" y="462"/>
                    </a:cubicBezTo>
                    <a:cubicBezTo>
                      <a:pt x="324" y="462"/>
                      <a:pt x="322" y="462"/>
                      <a:pt x="319" y="462"/>
                    </a:cubicBezTo>
                    <a:cubicBezTo>
                      <a:pt x="318" y="462"/>
                      <a:pt x="318" y="462"/>
                      <a:pt x="317" y="462"/>
                    </a:cubicBezTo>
                    <a:cubicBezTo>
                      <a:pt x="315" y="462"/>
                      <a:pt x="312" y="462"/>
                      <a:pt x="309" y="463"/>
                    </a:cubicBezTo>
                    <a:cubicBezTo>
                      <a:pt x="307" y="463"/>
                      <a:pt x="304" y="463"/>
                      <a:pt x="301" y="463"/>
                    </a:cubicBezTo>
                    <a:cubicBezTo>
                      <a:pt x="300" y="463"/>
                      <a:pt x="300" y="463"/>
                      <a:pt x="299" y="463"/>
                    </a:cubicBezTo>
                    <a:cubicBezTo>
                      <a:pt x="286" y="463"/>
                      <a:pt x="274" y="456"/>
                      <a:pt x="262" y="452"/>
                    </a:cubicBezTo>
                    <a:cubicBezTo>
                      <a:pt x="256" y="449"/>
                      <a:pt x="252" y="446"/>
                      <a:pt x="247" y="442"/>
                    </a:cubicBezTo>
                    <a:cubicBezTo>
                      <a:pt x="260" y="449"/>
                      <a:pt x="274" y="454"/>
                      <a:pt x="287" y="456"/>
                    </a:cubicBezTo>
                    <a:cubicBezTo>
                      <a:pt x="289" y="456"/>
                      <a:pt x="290" y="456"/>
                      <a:pt x="292" y="456"/>
                    </a:cubicBezTo>
                    <a:moveTo>
                      <a:pt x="468" y="428"/>
                    </a:moveTo>
                    <a:cubicBezTo>
                      <a:pt x="467" y="428"/>
                      <a:pt x="466" y="428"/>
                      <a:pt x="464" y="428"/>
                    </a:cubicBezTo>
                    <a:cubicBezTo>
                      <a:pt x="463" y="428"/>
                      <a:pt x="461" y="427"/>
                      <a:pt x="459" y="427"/>
                    </a:cubicBezTo>
                    <a:cubicBezTo>
                      <a:pt x="461" y="423"/>
                      <a:pt x="463" y="419"/>
                      <a:pt x="465" y="415"/>
                    </a:cubicBezTo>
                    <a:cubicBezTo>
                      <a:pt x="469" y="418"/>
                      <a:pt x="474" y="423"/>
                      <a:pt x="476" y="428"/>
                    </a:cubicBezTo>
                    <a:cubicBezTo>
                      <a:pt x="474" y="428"/>
                      <a:pt x="471" y="428"/>
                      <a:pt x="468" y="428"/>
                    </a:cubicBezTo>
                    <a:moveTo>
                      <a:pt x="475" y="408"/>
                    </a:moveTo>
                    <a:cubicBezTo>
                      <a:pt x="475" y="408"/>
                      <a:pt x="476" y="408"/>
                      <a:pt x="477" y="408"/>
                    </a:cubicBezTo>
                    <a:cubicBezTo>
                      <a:pt x="483" y="408"/>
                      <a:pt x="489" y="407"/>
                      <a:pt x="495" y="406"/>
                    </a:cubicBezTo>
                    <a:cubicBezTo>
                      <a:pt x="499" y="406"/>
                      <a:pt x="504" y="405"/>
                      <a:pt x="508" y="404"/>
                    </a:cubicBezTo>
                    <a:cubicBezTo>
                      <a:pt x="503" y="411"/>
                      <a:pt x="496" y="417"/>
                      <a:pt x="489" y="423"/>
                    </a:cubicBezTo>
                    <a:cubicBezTo>
                      <a:pt x="488" y="425"/>
                      <a:pt x="486" y="427"/>
                      <a:pt x="484" y="428"/>
                    </a:cubicBezTo>
                    <a:cubicBezTo>
                      <a:pt x="484" y="425"/>
                      <a:pt x="482" y="422"/>
                      <a:pt x="480" y="420"/>
                    </a:cubicBezTo>
                    <a:cubicBezTo>
                      <a:pt x="477" y="416"/>
                      <a:pt x="475" y="414"/>
                      <a:pt x="472" y="411"/>
                    </a:cubicBezTo>
                    <a:cubicBezTo>
                      <a:pt x="471" y="410"/>
                      <a:pt x="469" y="409"/>
                      <a:pt x="467" y="408"/>
                    </a:cubicBezTo>
                    <a:cubicBezTo>
                      <a:pt x="467" y="408"/>
                      <a:pt x="467" y="408"/>
                      <a:pt x="467" y="408"/>
                    </a:cubicBezTo>
                    <a:cubicBezTo>
                      <a:pt x="468" y="408"/>
                      <a:pt x="468" y="408"/>
                      <a:pt x="469" y="408"/>
                    </a:cubicBezTo>
                    <a:cubicBezTo>
                      <a:pt x="470" y="408"/>
                      <a:pt x="471" y="408"/>
                      <a:pt x="472" y="408"/>
                    </a:cubicBezTo>
                    <a:cubicBezTo>
                      <a:pt x="473" y="408"/>
                      <a:pt x="474" y="408"/>
                      <a:pt x="475" y="408"/>
                    </a:cubicBezTo>
                    <a:moveTo>
                      <a:pt x="271" y="442"/>
                    </a:moveTo>
                    <a:cubicBezTo>
                      <a:pt x="271" y="442"/>
                      <a:pt x="271" y="442"/>
                      <a:pt x="271" y="442"/>
                    </a:cubicBezTo>
                    <a:cubicBezTo>
                      <a:pt x="291" y="442"/>
                      <a:pt x="309" y="440"/>
                      <a:pt x="328" y="434"/>
                    </a:cubicBezTo>
                    <a:cubicBezTo>
                      <a:pt x="345" y="428"/>
                      <a:pt x="363" y="423"/>
                      <a:pt x="380" y="416"/>
                    </a:cubicBezTo>
                    <a:cubicBezTo>
                      <a:pt x="388" y="413"/>
                      <a:pt x="395" y="410"/>
                      <a:pt x="402" y="407"/>
                    </a:cubicBezTo>
                    <a:cubicBezTo>
                      <a:pt x="405" y="405"/>
                      <a:pt x="407" y="405"/>
                      <a:pt x="410" y="404"/>
                    </a:cubicBezTo>
                    <a:cubicBezTo>
                      <a:pt x="407" y="410"/>
                      <a:pt x="403" y="416"/>
                      <a:pt x="399" y="422"/>
                    </a:cubicBezTo>
                    <a:cubicBezTo>
                      <a:pt x="398" y="422"/>
                      <a:pt x="396" y="423"/>
                      <a:pt x="395" y="424"/>
                    </a:cubicBezTo>
                    <a:cubicBezTo>
                      <a:pt x="389" y="426"/>
                      <a:pt x="382" y="428"/>
                      <a:pt x="376" y="430"/>
                    </a:cubicBezTo>
                    <a:cubicBezTo>
                      <a:pt x="363" y="434"/>
                      <a:pt x="349" y="437"/>
                      <a:pt x="335" y="442"/>
                    </a:cubicBezTo>
                    <a:cubicBezTo>
                      <a:pt x="321" y="446"/>
                      <a:pt x="305" y="447"/>
                      <a:pt x="291" y="448"/>
                    </a:cubicBezTo>
                    <a:cubicBezTo>
                      <a:pt x="290" y="448"/>
                      <a:pt x="290" y="448"/>
                      <a:pt x="289" y="448"/>
                    </a:cubicBezTo>
                    <a:cubicBezTo>
                      <a:pt x="281" y="448"/>
                      <a:pt x="272" y="445"/>
                      <a:pt x="263" y="442"/>
                    </a:cubicBezTo>
                    <a:cubicBezTo>
                      <a:pt x="266" y="442"/>
                      <a:pt x="268" y="442"/>
                      <a:pt x="271" y="442"/>
                    </a:cubicBezTo>
                    <a:moveTo>
                      <a:pt x="469" y="400"/>
                    </a:moveTo>
                    <a:cubicBezTo>
                      <a:pt x="471" y="395"/>
                      <a:pt x="472" y="389"/>
                      <a:pt x="472" y="384"/>
                    </a:cubicBezTo>
                    <a:cubicBezTo>
                      <a:pt x="475" y="385"/>
                      <a:pt x="477" y="386"/>
                      <a:pt x="480" y="387"/>
                    </a:cubicBezTo>
                    <a:cubicBezTo>
                      <a:pt x="488" y="390"/>
                      <a:pt x="498" y="392"/>
                      <a:pt x="507" y="396"/>
                    </a:cubicBezTo>
                    <a:cubicBezTo>
                      <a:pt x="504" y="397"/>
                      <a:pt x="500" y="397"/>
                      <a:pt x="498" y="398"/>
                    </a:cubicBezTo>
                    <a:cubicBezTo>
                      <a:pt x="491" y="399"/>
                      <a:pt x="484" y="400"/>
                      <a:pt x="477" y="400"/>
                    </a:cubicBezTo>
                    <a:cubicBezTo>
                      <a:pt x="474" y="400"/>
                      <a:pt x="472" y="400"/>
                      <a:pt x="469" y="400"/>
                    </a:cubicBezTo>
                    <a:moveTo>
                      <a:pt x="274" y="432"/>
                    </a:moveTo>
                    <a:cubicBezTo>
                      <a:pt x="286" y="432"/>
                      <a:pt x="299" y="424"/>
                      <a:pt x="310" y="420"/>
                    </a:cubicBezTo>
                    <a:cubicBezTo>
                      <a:pt x="329" y="413"/>
                      <a:pt x="348" y="401"/>
                      <a:pt x="369" y="398"/>
                    </a:cubicBezTo>
                    <a:cubicBezTo>
                      <a:pt x="376" y="397"/>
                      <a:pt x="384" y="393"/>
                      <a:pt x="392" y="390"/>
                    </a:cubicBezTo>
                    <a:cubicBezTo>
                      <a:pt x="396" y="389"/>
                      <a:pt x="400" y="387"/>
                      <a:pt x="405" y="385"/>
                    </a:cubicBezTo>
                    <a:cubicBezTo>
                      <a:pt x="405" y="385"/>
                      <a:pt x="417" y="379"/>
                      <a:pt x="415" y="378"/>
                    </a:cubicBezTo>
                    <a:cubicBezTo>
                      <a:pt x="415" y="379"/>
                      <a:pt x="416" y="379"/>
                      <a:pt x="416" y="379"/>
                    </a:cubicBezTo>
                    <a:cubicBezTo>
                      <a:pt x="416" y="379"/>
                      <a:pt x="416" y="379"/>
                      <a:pt x="416" y="379"/>
                    </a:cubicBezTo>
                    <a:cubicBezTo>
                      <a:pt x="416" y="384"/>
                      <a:pt x="415" y="389"/>
                      <a:pt x="413" y="395"/>
                    </a:cubicBezTo>
                    <a:cubicBezTo>
                      <a:pt x="405" y="398"/>
                      <a:pt x="396" y="400"/>
                      <a:pt x="389" y="404"/>
                    </a:cubicBezTo>
                    <a:cubicBezTo>
                      <a:pt x="381" y="408"/>
                      <a:pt x="372" y="411"/>
                      <a:pt x="364" y="414"/>
                    </a:cubicBezTo>
                    <a:cubicBezTo>
                      <a:pt x="356" y="416"/>
                      <a:pt x="349" y="420"/>
                      <a:pt x="340" y="421"/>
                    </a:cubicBezTo>
                    <a:cubicBezTo>
                      <a:pt x="333" y="422"/>
                      <a:pt x="325" y="426"/>
                      <a:pt x="317" y="429"/>
                    </a:cubicBezTo>
                    <a:cubicBezTo>
                      <a:pt x="307" y="432"/>
                      <a:pt x="297" y="433"/>
                      <a:pt x="287" y="433"/>
                    </a:cubicBezTo>
                    <a:cubicBezTo>
                      <a:pt x="282" y="433"/>
                      <a:pt x="277" y="434"/>
                      <a:pt x="271" y="434"/>
                    </a:cubicBezTo>
                    <a:cubicBezTo>
                      <a:pt x="266" y="434"/>
                      <a:pt x="260" y="433"/>
                      <a:pt x="255" y="432"/>
                    </a:cubicBezTo>
                    <a:cubicBezTo>
                      <a:pt x="257" y="432"/>
                      <a:pt x="260" y="432"/>
                      <a:pt x="262" y="432"/>
                    </a:cubicBezTo>
                    <a:cubicBezTo>
                      <a:pt x="266" y="432"/>
                      <a:pt x="270" y="432"/>
                      <a:pt x="274" y="432"/>
                    </a:cubicBezTo>
                    <a:cubicBezTo>
                      <a:pt x="274" y="432"/>
                      <a:pt x="274" y="432"/>
                      <a:pt x="274" y="432"/>
                    </a:cubicBezTo>
                    <a:moveTo>
                      <a:pt x="271" y="424"/>
                    </a:moveTo>
                    <a:cubicBezTo>
                      <a:pt x="267" y="424"/>
                      <a:pt x="262" y="424"/>
                      <a:pt x="257" y="424"/>
                    </a:cubicBezTo>
                    <a:cubicBezTo>
                      <a:pt x="264" y="423"/>
                      <a:pt x="269" y="421"/>
                      <a:pt x="276" y="419"/>
                    </a:cubicBezTo>
                    <a:cubicBezTo>
                      <a:pt x="291" y="414"/>
                      <a:pt x="306" y="407"/>
                      <a:pt x="320" y="399"/>
                    </a:cubicBezTo>
                    <a:cubicBezTo>
                      <a:pt x="340" y="388"/>
                      <a:pt x="359" y="376"/>
                      <a:pt x="381" y="369"/>
                    </a:cubicBezTo>
                    <a:cubicBezTo>
                      <a:pt x="391" y="366"/>
                      <a:pt x="406" y="367"/>
                      <a:pt x="415" y="361"/>
                    </a:cubicBezTo>
                    <a:cubicBezTo>
                      <a:pt x="416" y="364"/>
                      <a:pt x="416" y="367"/>
                      <a:pt x="416" y="371"/>
                    </a:cubicBezTo>
                    <a:cubicBezTo>
                      <a:pt x="416" y="371"/>
                      <a:pt x="416" y="371"/>
                      <a:pt x="415" y="371"/>
                    </a:cubicBezTo>
                    <a:cubicBezTo>
                      <a:pt x="414" y="371"/>
                      <a:pt x="414" y="371"/>
                      <a:pt x="413" y="372"/>
                    </a:cubicBezTo>
                    <a:cubicBezTo>
                      <a:pt x="401" y="382"/>
                      <a:pt x="382" y="386"/>
                      <a:pt x="367" y="390"/>
                    </a:cubicBezTo>
                    <a:cubicBezTo>
                      <a:pt x="349" y="396"/>
                      <a:pt x="331" y="402"/>
                      <a:pt x="313" y="411"/>
                    </a:cubicBezTo>
                    <a:cubicBezTo>
                      <a:pt x="306" y="414"/>
                      <a:pt x="299" y="417"/>
                      <a:pt x="291" y="418"/>
                    </a:cubicBezTo>
                    <a:cubicBezTo>
                      <a:pt x="284" y="420"/>
                      <a:pt x="279" y="424"/>
                      <a:pt x="271" y="424"/>
                    </a:cubicBezTo>
                    <a:moveTo>
                      <a:pt x="515" y="393"/>
                    </a:moveTo>
                    <a:cubicBezTo>
                      <a:pt x="504" y="384"/>
                      <a:pt x="491" y="382"/>
                      <a:pt x="478" y="378"/>
                    </a:cubicBezTo>
                    <a:cubicBezTo>
                      <a:pt x="483" y="375"/>
                      <a:pt x="488" y="373"/>
                      <a:pt x="493" y="371"/>
                    </a:cubicBezTo>
                    <a:cubicBezTo>
                      <a:pt x="503" y="367"/>
                      <a:pt x="520" y="361"/>
                      <a:pt x="528" y="350"/>
                    </a:cubicBezTo>
                    <a:cubicBezTo>
                      <a:pt x="526" y="365"/>
                      <a:pt x="521" y="380"/>
                      <a:pt x="515" y="393"/>
                    </a:cubicBezTo>
                    <a:moveTo>
                      <a:pt x="275" y="372"/>
                    </a:moveTo>
                    <a:cubicBezTo>
                      <a:pt x="277" y="370"/>
                      <a:pt x="279" y="368"/>
                      <a:pt x="281" y="366"/>
                    </a:cubicBezTo>
                    <a:cubicBezTo>
                      <a:pt x="286" y="361"/>
                      <a:pt x="291" y="356"/>
                      <a:pt x="296" y="350"/>
                    </a:cubicBezTo>
                    <a:cubicBezTo>
                      <a:pt x="296" y="351"/>
                      <a:pt x="297" y="352"/>
                      <a:pt x="297" y="353"/>
                    </a:cubicBezTo>
                    <a:cubicBezTo>
                      <a:pt x="290" y="360"/>
                      <a:pt x="284" y="367"/>
                      <a:pt x="275" y="372"/>
                    </a:cubicBezTo>
                    <a:moveTo>
                      <a:pt x="473" y="372"/>
                    </a:moveTo>
                    <a:cubicBezTo>
                      <a:pt x="473" y="363"/>
                      <a:pt x="471" y="355"/>
                      <a:pt x="467" y="347"/>
                    </a:cubicBezTo>
                    <a:cubicBezTo>
                      <a:pt x="475" y="346"/>
                      <a:pt x="483" y="345"/>
                      <a:pt x="491" y="345"/>
                    </a:cubicBezTo>
                    <a:cubicBezTo>
                      <a:pt x="491" y="345"/>
                      <a:pt x="491" y="345"/>
                      <a:pt x="491" y="345"/>
                    </a:cubicBezTo>
                    <a:cubicBezTo>
                      <a:pt x="494" y="345"/>
                      <a:pt x="496" y="346"/>
                      <a:pt x="499" y="346"/>
                    </a:cubicBezTo>
                    <a:cubicBezTo>
                      <a:pt x="502" y="347"/>
                      <a:pt x="504" y="347"/>
                      <a:pt x="507" y="347"/>
                    </a:cubicBezTo>
                    <a:cubicBezTo>
                      <a:pt x="507" y="347"/>
                      <a:pt x="508" y="347"/>
                      <a:pt x="509" y="347"/>
                    </a:cubicBezTo>
                    <a:cubicBezTo>
                      <a:pt x="510" y="347"/>
                      <a:pt x="512" y="347"/>
                      <a:pt x="514" y="347"/>
                    </a:cubicBezTo>
                    <a:cubicBezTo>
                      <a:pt x="516" y="347"/>
                      <a:pt x="519" y="347"/>
                      <a:pt x="521" y="347"/>
                    </a:cubicBezTo>
                    <a:cubicBezTo>
                      <a:pt x="513" y="356"/>
                      <a:pt x="495" y="362"/>
                      <a:pt x="487" y="365"/>
                    </a:cubicBezTo>
                    <a:cubicBezTo>
                      <a:pt x="483" y="367"/>
                      <a:pt x="479" y="368"/>
                      <a:pt x="475" y="371"/>
                    </a:cubicBezTo>
                    <a:cubicBezTo>
                      <a:pt x="475" y="371"/>
                      <a:pt x="474" y="371"/>
                      <a:pt x="473" y="372"/>
                    </a:cubicBezTo>
                    <a:moveTo>
                      <a:pt x="263" y="415"/>
                    </a:moveTo>
                    <a:cubicBezTo>
                      <a:pt x="267" y="413"/>
                      <a:pt x="272" y="411"/>
                      <a:pt x="276" y="409"/>
                    </a:cubicBezTo>
                    <a:cubicBezTo>
                      <a:pt x="283" y="406"/>
                      <a:pt x="289" y="401"/>
                      <a:pt x="295" y="398"/>
                    </a:cubicBezTo>
                    <a:cubicBezTo>
                      <a:pt x="302" y="394"/>
                      <a:pt x="309" y="390"/>
                      <a:pt x="316" y="385"/>
                    </a:cubicBezTo>
                    <a:cubicBezTo>
                      <a:pt x="322" y="380"/>
                      <a:pt x="331" y="376"/>
                      <a:pt x="338" y="371"/>
                    </a:cubicBezTo>
                    <a:cubicBezTo>
                      <a:pt x="345" y="365"/>
                      <a:pt x="353" y="360"/>
                      <a:pt x="361" y="354"/>
                    </a:cubicBezTo>
                    <a:cubicBezTo>
                      <a:pt x="369" y="349"/>
                      <a:pt x="378" y="345"/>
                      <a:pt x="387" y="341"/>
                    </a:cubicBezTo>
                    <a:cubicBezTo>
                      <a:pt x="391" y="339"/>
                      <a:pt x="397" y="339"/>
                      <a:pt x="402" y="338"/>
                    </a:cubicBezTo>
                    <a:cubicBezTo>
                      <a:pt x="406" y="342"/>
                      <a:pt x="410" y="347"/>
                      <a:pt x="412" y="353"/>
                    </a:cubicBezTo>
                    <a:cubicBezTo>
                      <a:pt x="406" y="359"/>
                      <a:pt x="390" y="359"/>
                      <a:pt x="383" y="361"/>
                    </a:cubicBezTo>
                    <a:cubicBezTo>
                      <a:pt x="377" y="362"/>
                      <a:pt x="370" y="364"/>
                      <a:pt x="363" y="367"/>
                    </a:cubicBezTo>
                    <a:cubicBezTo>
                      <a:pt x="350" y="373"/>
                      <a:pt x="336" y="380"/>
                      <a:pt x="324" y="389"/>
                    </a:cubicBezTo>
                    <a:cubicBezTo>
                      <a:pt x="310" y="397"/>
                      <a:pt x="294" y="403"/>
                      <a:pt x="280" y="409"/>
                    </a:cubicBezTo>
                    <a:cubicBezTo>
                      <a:pt x="275" y="412"/>
                      <a:pt x="269" y="414"/>
                      <a:pt x="263" y="415"/>
                    </a:cubicBezTo>
                    <a:moveTo>
                      <a:pt x="257" y="410"/>
                    </a:moveTo>
                    <a:cubicBezTo>
                      <a:pt x="262" y="408"/>
                      <a:pt x="266" y="406"/>
                      <a:pt x="270" y="403"/>
                    </a:cubicBezTo>
                    <a:cubicBezTo>
                      <a:pt x="282" y="393"/>
                      <a:pt x="295" y="384"/>
                      <a:pt x="308" y="375"/>
                    </a:cubicBezTo>
                    <a:cubicBezTo>
                      <a:pt x="320" y="366"/>
                      <a:pt x="331" y="354"/>
                      <a:pt x="343" y="345"/>
                    </a:cubicBezTo>
                    <a:cubicBezTo>
                      <a:pt x="349" y="340"/>
                      <a:pt x="356" y="336"/>
                      <a:pt x="363" y="332"/>
                    </a:cubicBezTo>
                    <a:cubicBezTo>
                      <a:pt x="367" y="329"/>
                      <a:pt x="373" y="328"/>
                      <a:pt x="378" y="327"/>
                    </a:cubicBezTo>
                    <a:cubicBezTo>
                      <a:pt x="383" y="328"/>
                      <a:pt x="387" y="329"/>
                      <a:pt x="392" y="332"/>
                    </a:cubicBezTo>
                    <a:cubicBezTo>
                      <a:pt x="384" y="333"/>
                      <a:pt x="377" y="336"/>
                      <a:pt x="370" y="341"/>
                    </a:cubicBezTo>
                    <a:cubicBezTo>
                      <a:pt x="355" y="350"/>
                      <a:pt x="341" y="359"/>
                      <a:pt x="327" y="369"/>
                    </a:cubicBezTo>
                    <a:cubicBezTo>
                      <a:pt x="314" y="379"/>
                      <a:pt x="299" y="385"/>
                      <a:pt x="286" y="394"/>
                    </a:cubicBezTo>
                    <a:cubicBezTo>
                      <a:pt x="279" y="400"/>
                      <a:pt x="268" y="406"/>
                      <a:pt x="257" y="410"/>
                    </a:cubicBezTo>
                    <a:moveTo>
                      <a:pt x="245" y="407"/>
                    </a:moveTo>
                    <a:cubicBezTo>
                      <a:pt x="255" y="399"/>
                      <a:pt x="265" y="390"/>
                      <a:pt x="275" y="381"/>
                    </a:cubicBezTo>
                    <a:cubicBezTo>
                      <a:pt x="282" y="375"/>
                      <a:pt x="290" y="371"/>
                      <a:pt x="297" y="364"/>
                    </a:cubicBezTo>
                    <a:cubicBezTo>
                      <a:pt x="300" y="361"/>
                      <a:pt x="304" y="357"/>
                      <a:pt x="308" y="354"/>
                    </a:cubicBezTo>
                    <a:cubicBezTo>
                      <a:pt x="310" y="352"/>
                      <a:pt x="312" y="349"/>
                      <a:pt x="315" y="346"/>
                    </a:cubicBezTo>
                    <a:cubicBezTo>
                      <a:pt x="321" y="342"/>
                      <a:pt x="330" y="336"/>
                      <a:pt x="343" y="328"/>
                    </a:cubicBezTo>
                    <a:cubicBezTo>
                      <a:pt x="346" y="326"/>
                      <a:pt x="352" y="325"/>
                      <a:pt x="360" y="325"/>
                    </a:cubicBezTo>
                    <a:cubicBezTo>
                      <a:pt x="354" y="328"/>
                      <a:pt x="349" y="332"/>
                      <a:pt x="344" y="335"/>
                    </a:cubicBezTo>
                    <a:cubicBezTo>
                      <a:pt x="332" y="342"/>
                      <a:pt x="323" y="352"/>
                      <a:pt x="313" y="361"/>
                    </a:cubicBezTo>
                    <a:cubicBezTo>
                      <a:pt x="301" y="371"/>
                      <a:pt x="289" y="380"/>
                      <a:pt x="276" y="390"/>
                    </a:cubicBezTo>
                    <a:cubicBezTo>
                      <a:pt x="269" y="395"/>
                      <a:pt x="262" y="400"/>
                      <a:pt x="253" y="403"/>
                    </a:cubicBezTo>
                    <a:cubicBezTo>
                      <a:pt x="251" y="404"/>
                      <a:pt x="248" y="406"/>
                      <a:pt x="245" y="407"/>
                    </a:cubicBezTo>
                    <a:moveTo>
                      <a:pt x="363" y="302"/>
                    </a:moveTo>
                    <a:cubicBezTo>
                      <a:pt x="366" y="300"/>
                      <a:pt x="368" y="297"/>
                      <a:pt x="371" y="295"/>
                    </a:cubicBezTo>
                    <a:cubicBezTo>
                      <a:pt x="370" y="297"/>
                      <a:pt x="369" y="299"/>
                      <a:pt x="368" y="300"/>
                    </a:cubicBezTo>
                    <a:cubicBezTo>
                      <a:pt x="367" y="301"/>
                      <a:pt x="365" y="301"/>
                      <a:pt x="363" y="302"/>
                    </a:cubicBezTo>
                    <a:moveTo>
                      <a:pt x="470" y="338"/>
                    </a:moveTo>
                    <a:cubicBezTo>
                      <a:pt x="474" y="334"/>
                      <a:pt x="479" y="331"/>
                      <a:pt x="481" y="328"/>
                    </a:cubicBezTo>
                    <a:cubicBezTo>
                      <a:pt x="488" y="320"/>
                      <a:pt x="495" y="312"/>
                      <a:pt x="502" y="305"/>
                    </a:cubicBezTo>
                    <a:cubicBezTo>
                      <a:pt x="504" y="302"/>
                      <a:pt x="511" y="296"/>
                      <a:pt x="513" y="291"/>
                    </a:cubicBezTo>
                    <a:cubicBezTo>
                      <a:pt x="523" y="305"/>
                      <a:pt x="529" y="323"/>
                      <a:pt x="529" y="339"/>
                    </a:cubicBezTo>
                    <a:cubicBezTo>
                      <a:pt x="529" y="340"/>
                      <a:pt x="529" y="340"/>
                      <a:pt x="529" y="341"/>
                    </a:cubicBezTo>
                    <a:cubicBezTo>
                      <a:pt x="528" y="341"/>
                      <a:pt x="528" y="340"/>
                      <a:pt x="527" y="340"/>
                    </a:cubicBezTo>
                    <a:cubicBezTo>
                      <a:pt x="522" y="339"/>
                      <a:pt x="517" y="339"/>
                      <a:pt x="512" y="339"/>
                    </a:cubicBezTo>
                    <a:cubicBezTo>
                      <a:pt x="506" y="339"/>
                      <a:pt x="500" y="338"/>
                      <a:pt x="494" y="337"/>
                    </a:cubicBezTo>
                    <a:cubicBezTo>
                      <a:pt x="489" y="337"/>
                      <a:pt x="485" y="337"/>
                      <a:pt x="480" y="337"/>
                    </a:cubicBezTo>
                    <a:cubicBezTo>
                      <a:pt x="478" y="337"/>
                      <a:pt x="476" y="337"/>
                      <a:pt x="474" y="337"/>
                    </a:cubicBezTo>
                    <a:cubicBezTo>
                      <a:pt x="472" y="338"/>
                      <a:pt x="471" y="338"/>
                      <a:pt x="470" y="338"/>
                    </a:cubicBezTo>
                    <a:moveTo>
                      <a:pt x="462" y="336"/>
                    </a:moveTo>
                    <a:cubicBezTo>
                      <a:pt x="457" y="329"/>
                      <a:pt x="452" y="322"/>
                      <a:pt x="448" y="318"/>
                    </a:cubicBezTo>
                    <a:cubicBezTo>
                      <a:pt x="450" y="316"/>
                      <a:pt x="453" y="314"/>
                      <a:pt x="455" y="313"/>
                    </a:cubicBezTo>
                    <a:cubicBezTo>
                      <a:pt x="468" y="303"/>
                      <a:pt x="485" y="296"/>
                      <a:pt x="501" y="291"/>
                    </a:cubicBezTo>
                    <a:cubicBezTo>
                      <a:pt x="503" y="290"/>
                      <a:pt x="504" y="290"/>
                      <a:pt x="505" y="290"/>
                    </a:cubicBezTo>
                    <a:cubicBezTo>
                      <a:pt x="506" y="290"/>
                      <a:pt x="503" y="292"/>
                      <a:pt x="500" y="295"/>
                    </a:cubicBezTo>
                    <a:cubicBezTo>
                      <a:pt x="495" y="301"/>
                      <a:pt x="490" y="307"/>
                      <a:pt x="485" y="313"/>
                    </a:cubicBezTo>
                    <a:cubicBezTo>
                      <a:pt x="479" y="320"/>
                      <a:pt x="472" y="327"/>
                      <a:pt x="465" y="333"/>
                    </a:cubicBezTo>
                    <a:cubicBezTo>
                      <a:pt x="464" y="334"/>
                      <a:pt x="463" y="335"/>
                      <a:pt x="462" y="336"/>
                    </a:cubicBezTo>
                    <a:moveTo>
                      <a:pt x="378" y="298"/>
                    </a:moveTo>
                    <a:cubicBezTo>
                      <a:pt x="380" y="294"/>
                      <a:pt x="382" y="291"/>
                      <a:pt x="384" y="287"/>
                    </a:cubicBezTo>
                    <a:cubicBezTo>
                      <a:pt x="384" y="288"/>
                      <a:pt x="384" y="288"/>
                      <a:pt x="384" y="288"/>
                    </a:cubicBezTo>
                    <a:cubicBezTo>
                      <a:pt x="385" y="291"/>
                      <a:pt x="386" y="294"/>
                      <a:pt x="387" y="296"/>
                    </a:cubicBezTo>
                    <a:cubicBezTo>
                      <a:pt x="384" y="297"/>
                      <a:pt x="381" y="297"/>
                      <a:pt x="378" y="298"/>
                    </a:cubicBezTo>
                    <a:moveTo>
                      <a:pt x="182" y="371"/>
                    </a:moveTo>
                    <a:cubicBezTo>
                      <a:pt x="179" y="359"/>
                      <a:pt x="179" y="345"/>
                      <a:pt x="179" y="335"/>
                    </a:cubicBezTo>
                    <a:cubicBezTo>
                      <a:pt x="178" y="319"/>
                      <a:pt x="177" y="302"/>
                      <a:pt x="177" y="287"/>
                    </a:cubicBezTo>
                    <a:cubicBezTo>
                      <a:pt x="178" y="281"/>
                      <a:pt x="178" y="276"/>
                      <a:pt x="177" y="271"/>
                    </a:cubicBezTo>
                    <a:cubicBezTo>
                      <a:pt x="179" y="275"/>
                      <a:pt x="181" y="279"/>
                      <a:pt x="182" y="280"/>
                    </a:cubicBezTo>
                    <a:cubicBezTo>
                      <a:pt x="182" y="282"/>
                      <a:pt x="184" y="283"/>
                      <a:pt x="186" y="284"/>
                    </a:cubicBezTo>
                    <a:cubicBezTo>
                      <a:pt x="185" y="297"/>
                      <a:pt x="184" y="311"/>
                      <a:pt x="185" y="325"/>
                    </a:cubicBezTo>
                    <a:cubicBezTo>
                      <a:pt x="186" y="339"/>
                      <a:pt x="185" y="354"/>
                      <a:pt x="183" y="367"/>
                    </a:cubicBezTo>
                    <a:cubicBezTo>
                      <a:pt x="182" y="368"/>
                      <a:pt x="182" y="370"/>
                      <a:pt x="182" y="371"/>
                    </a:cubicBezTo>
                    <a:moveTo>
                      <a:pt x="366" y="286"/>
                    </a:moveTo>
                    <a:cubicBezTo>
                      <a:pt x="369" y="282"/>
                      <a:pt x="372" y="277"/>
                      <a:pt x="374" y="272"/>
                    </a:cubicBezTo>
                    <a:cubicBezTo>
                      <a:pt x="376" y="271"/>
                      <a:pt x="379" y="271"/>
                      <a:pt x="381" y="271"/>
                    </a:cubicBezTo>
                    <a:cubicBezTo>
                      <a:pt x="379" y="274"/>
                      <a:pt x="377" y="277"/>
                      <a:pt x="375" y="279"/>
                    </a:cubicBezTo>
                    <a:cubicBezTo>
                      <a:pt x="374" y="280"/>
                      <a:pt x="374" y="280"/>
                      <a:pt x="373" y="281"/>
                    </a:cubicBezTo>
                    <a:cubicBezTo>
                      <a:pt x="371" y="283"/>
                      <a:pt x="369" y="285"/>
                      <a:pt x="366" y="286"/>
                    </a:cubicBezTo>
                    <a:moveTo>
                      <a:pt x="416" y="297"/>
                    </a:moveTo>
                    <a:cubicBezTo>
                      <a:pt x="412" y="296"/>
                      <a:pt x="408" y="296"/>
                      <a:pt x="403" y="296"/>
                    </a:cubicBezTo>
                    <a:cubicBezTo>
                      <a:pt x="405" y="291"/>
                      <a:pt x="407" y="286"/>
                      <a:pt x="409" y="281"/>
                    </a:cubicBezTo>
                    <a:cubicBezTo>
                      <a:pt x="410" y="279"/>
                      <a:pt x="412" y="274"/>
                      <a:pt x="413" y="270"/>
                    </a:cubicBezTo>
                    <a:cubicBezTo>
                      <a:pt x="413" y="271"/>
                      <a:pt x="414" y="272"/>
                      <a:pt x="414" y="273"/>
                    </a:cubicBezTo>
                    <a:cubicBezTo>
                      <a:pt x="415" y="281"/>
                      <a:pt x="416" y="289"/>
                      <a:pt x="416" y="297"/>
                    </a:cubicBezTo>
                    <a:moveTo>
                      <a:pt x="396" y="295"/>
                    </a:moveTo>
                    <a:cubicBezTo>
                      <a:pt x="394" y="292"/>
                      <a:pt x="392" y="289"/>
                      <a:pt x="391" y="285"/>
                    </a:cubicBezTo>
                    <a:cubicBezTo>
                      <a:pt x="390" y="283"/>
                      <a:pt x="389" y="281"/>
                      <a:pt x="388" y="280"/>
                    </a:cubicBezTo>
                    <a:cubicBezTo>
                      <a:pt x="394" y="276"/>
                      <a:pt x="400" y="272"/>
                      <a:pt x="406" y="269"/>
                    </a:cubicBezTo>
                    <a:cubicBezTo>
                      <a:pt x="403" y="278"/>
                      <a:pt x="400" y="287"/>
                      <a:pt x="396" y="295"/>
                    </a:cubicBezTo>
                    <a:cubicBezTo>
                      <a:pt x="396" y="295"/>
                      <a:pt x="396" y="295"/>
                      <a:pt x="396" y="295"/>
                    </a:cubicBezTo>
                    <a:moveTo>
                      <a:pt x="393" y="267"/>
                    </a:moveTo>
                    <a:cubicBezTo>
                      <a:pt x="394" y="266"/>
                      <a:pt x="395" y="265"/>
                      <a:pt x="396" y="264"/>
                    </a:cubicBezTo>
                    <a:cubicBezTo>
                      <a:pt x="396" y="265"/>
                      <a:pt x="397" y="265"/>
                      <a:pt x="398" y="265"/>
                    </a:cubicBezTo>
                    <a:cubicBezTo>
                      <a:pt x="396" y="266"/>
                      <a:pt x="395" y="267"/>
                      <a:pt x="393" y="267"/>
                    </a:cubicBezTo>
                    <a:moveTo>
                      <a:pt x="437" y="307"/>
                    </a:moveTo>
                    <a:cubicBezTo>
                      <a:pt x="434" y="304"/>
                      <a:pt x="431" y="302"/>
                      <a:pt x="427" y="301"/>
                    </a:cubicBezTo>
                    <a:cubicBezTo>
                      <a:pt x="435" y="290"/>
                      <a:pt x="448" y="268"/>
                      <a:pt x="455" y="264"/>
                    </a:cubicBezTo>
                    <a:cubicBezTo>
                      <a:pt x="453" y="272"/>
                      <a:pt x="448" y="279"/>
                      <a:pt x="446" y="287"/>
                    </a:cubicBezTo>
                    <a:cubicBezTo>
                      <a:pt x="445" y="292"/>
                      <a:pt x="442" y="296"/>
                      <a:pt x="440" y="300"/>
                    </a:cubicBezTo>
                    <a:cubicBezTo>
                      <a:pt x="439" y="302"/>
                      <a:pt x="438" y="305"/>
                      <a:pt x="437" y="307"/>
                    </a:cubicBezTo>
                    <a:moveTo>
                      <a:pt x="444" y="312"/>
                    </a:moveTo>
                    <a:cubicBezTo>
                      <a:pt x="447" y="304"/>
                      <a:pt x="450" y="296"/>
                      <a:pt x="453" y="289"/>
                    </a:cubicBezTo>
                    <a:cubicBezTo>
                      <a:pt x="456" y="280"/>
                      <a:pt x="462" y="271"/>
                      <a:pt x="463" y="262"/>
                    </a:cubicBezTo>
                    <a:cubicBezTo>
                      <a:pt x="464" y="260"/>
                      <a:pt x="463" y="258"/>
                      <a:pt x="462" y="257"/>
                    </a:cubicBezTo>
                    <a:cubicBezTo>
                      <a:pt x="466" y="257"/>
                      <a:pt x="470" y="258"/>
                      <a:pt x="474" y="259"/>
                    </a:cubicBezTo>
                    <a:cubicBezTo>
                      <a:pt x="487" y="261"/>
                      <a:pt x="495" y="268"/>
                      <a:pt x="504" y="278"/>
                    </a:cubicBezTo>
                    <a:cubicBezTo>
                      <a:pt x="504" y="279"/>
                      <a:pt x="505" y="280"/>
                      <a:pt x="506" y="280"/>
                    </a:cubicBezTo>
                    <a:cubicBezTo>
                      <a:pt x="506" y="281"/>
                      <a:pt x="506" y="281"/>
                      <a:pt x="506" y="281"/>
                    </a:cubicBezTo>
                    <a:cubicBezTo>
                      <a:pt x="506" y="281"/>
                      <a:pt x="506" y="281"/>
                      <a:pt x="506" y="281"/>
                    </a:cubicBezTo>
                    <a:cubicBezTo>
                      <a:pt x="496" y="283"/>
                      <a:pt x="487" y="287"/>
                      <a:pt x="478" y="291"/>
                    </a:cubicBezTo>
                    <a:cubicBezTo>
                      <a:pt x="471" y="295"/>
                      <a:pt x="465" y="299"/>
                      <a:pt x="458" y="302"/>
                    </a:cubicBezTo>
                    <a:cubicBezTo>
                      <a:pt x="455" y="304"/>
                      <a:pt x="449" y="309"/>
                      <a:pt x="444" y="312"/>
                    </a:cubicBezTo>
                    <a:moveTo>
                      <a:pt x="423" y="294"/>
                    </a:moveTo>
                    <a:cubicBezTo>
                      <a:pt x="423" y="291"/>
                      <a:pt x="423" y="288"/>
                      <a:pt x="423" y="284"/>
                    </a:cubicBezTo>
                    <a:cubicBezTo>
                      <a:pt x="423" y="278"/>
                      <a:pt x="420" y="270"/>
                      <a:pt x="420" y="263"/>
                    </a:cubicBezTo>
                    <a:cubicBezTo>
                      <a:pt x="427" y="261"/>
                      <a:pt x="433" y="259"/>
                      <a:pt x="440" y="258"/>
                    </a:cubicBezTo>
                    <a:cubicBezTo>
                      <a:pt x="445" y="257"/>
                      <a:pt x="449" y="257"/>
                      <a:pt x="453" y="257"/>
                    </a:cubicBezTo>
                    <a:cubicBezTo>
                      <a:pt x="450" y="259"/>
                      <a:pt x="447" y="262"/>
                      <a:pt x="445" y="264"/>
                    </a:cubicBezTo>
                    <a:cubicBezTo>
                      <a:pt x="441" y="269"/>
                      <a:pt x="437" y="273"/>
                      <a:pt x="434" y="278"/>
                    </a:cubicBezTo>
                    <a:cubicBezTo>
                      <a:pt x="432" y="281"/>
                      <a:pt x="429" y="285"/>
                      <a:pt x="426" y="289"/>
                    </a:cubicBezTo>
                    <a:cubicBezTo>
                      <a:pt x="425" y="290"/>
                      <a:pt x="424" y="292"/>
                      <a:pt x="423" y="294"/>
                    </a:cubicBezTo>
                    <a:moveTo>
                      <a:pt x="379" y="262"/>
                    </a:moveTo>
                    <a:cubicBezTo>
                      <a:pt x="380" y="260"/>
                      <a:pt x="381" y="257"/>
                      <a:pt x="382" y="255"/>
                    </a:cubicBezTo>
                    <a:cubicBezTo>
                      <a:pt x="384" y="258"/>
                      <a:pt x="386" y="261"/>
                      <a:pt x="382" y="261"/>
                    </a:cubicBezTo>
                    <a:cubicBezTo>
                      <a:pt x="382" y="261"/>
                      <a:pt x="382" y="261"/>
                      <a:pt x="382" y="261"/>
                    </a:cubicBezTo>
                    <a:cubicBezTo>
                      <a:pt x="382" y="261"/>
                      <a:pt x="382" y="261"/>
                      <a:pt x="382" y="261"/>
                    </a:cubicBezTo>
                    <a:cubicBezTo>
                      <a:pt x="381" y="261"/>
                      <a:pt x="380" y="262"/>
                      <a:pt x="379" y="262"/>
                    </a:cubicBezTo>
                    <a:moveTo>
                      <a:pt x="391" y="256"/>
                    </a:moveTo>
                    <a:cubicBezTo>
                      <a:pt x="389" y="253"/>
                      <a:pt x="387" y="247"/>
                      <a:pt x="390" y="247"/>
                    </a:cubicBezTo>
                    <a:cubicBezTo>
                      <a:pt x="391" y="247"/>
                      <a:pt x="393" y="248"/>
                      <a:pt x="395" y="249"/>
                    </a:cubicBezTo>
                    <a:cubicBezTo>
                      <a:pt x="395" y="249"/>
                      <a:pt x="395" y="249"/>
                      <a:pt x="395" y="249"/>
                    </a:cubicBezTo>
                    <a:cubicBezTo>
                      <a:pt x="393" y="251"/>
                      <a:pt x="392" y="253"/>
                      <a:pt x="392" y="254"/>
                    </a:cubicBezTo>
                    <a:cubicBezTo>
                      <a:pt x="391" y="255"/>
                      <a:pt x="391" y="255"/>
                      <a:pt x="391" y="256"/>
                    </a:cubicBezTo>
                    <a:moveTo>
                      <a:pt x="168" y="389"/>
                    </a:moveTo>
                    <a:cubicBezTo>
                      <a:pt x="164" y="388"/>
                      <a:pt x="161" y="388"/>
                      <a:pt x="157" y="387"/>
                    </a:cubicBezTo>
                    <a:cubicBezTo>
                      <a:pt x="116" y="381"/>
                      <a:pt x="99" y="330"/>
                      <a:pt x="96" y="322"/>
                    </a:cubicBezTo>
                    <a:cubicBezTo>
                      <a:pt x="88" y="299"/>
                      <a:pt x="76" y="262"/>
                      <a:pt x="86" y="238"/>
                    </a:cubicBezTo>
                    <a:cubicBezTo>
                      <a:pt x="88" y="250"/>
                      <a:pt x="92" y="262"/>
                      <a:pt x="95" y="272"/>
                    </a:cubicBezTo>
                    <a:cubicBezTo>
                      <a:pt x="99" y="293"/>
                      <a:pt x="109" y="313"/>
                      <a:pt x="117" y="332"/>
                    </a:cubicBezTo>
                    <a:cubicBezTo>
                      <a:pt x="123" y="346"/>
                      <a:pt x="133" y="360"/>
                      <a:pt x="143" y="371"/>
                    </a:cubicBezTo>
                    <a:cubicBezTo>
                      <a:pt x="151" y="380"/>
                      <a:pt x="159" y="385"/>
                      <a:pt x="168" y="389"/>
                    </a:cubicBezTo>
                    <a:moveTo>
                      <a:pt x="389" y="241"/>
                    </a:moveTo>
                    <a:cubicBezTo>
                      <a:pt x="389" y="240"/>
                      <a:pt x="389" y="239"/>
                      <a:pt x="390" y="238"/>
                    </a:cubicBezTo>
                    <a:cubicBezTo>
                      <a:pt x="390" y="239"/>
                      <a:pt x="390" y="240"/>
                      <a:pt x="391" y="241"/>
                    </a:cubicBezTo>
                    <a:cubicBezTo>
                      <a:pt x="390" y="240"/>
                      <a:pt x="390" y="240"/>
                      <a:pt x="390" y="240"/>
                    </a:cubicBezTo>
                    <a:cubicBezTo>
                      <a:pt x="389" y="240"/>
                      <a:pt x="389" y="240"/>
                      <a:pt x="389" y="241"/>
                    </a:cubicBezTo>
                    <a:moveTo>
                      <a:pt x="179" y="381"/>
                    </a:moveTo>
                    <a:cubicBezTo>
                      <a:pt x="178" y="381"/>
                      <a:pt x="177" y="380"/>
                      <a:pt x="176" y="380"/>
                    </a:cubicBezTo>
                    <a:cubicBezTo>
                      <a:pt x="172" y="375"/>
                      <a:pt x="169" y="370"/>
                      <a:pt x="167" y="365"/>
                    </a:cubicBezTo>
                    <a:cubicBezTo>
                      <a:pt x="163" y="356"/>
                      <a:pt x="162" y="344"/>
                      <a:pt x="160" y="334"/>
                    </a:cubicBezTo>
                    <a:cubicBezTo>
                      <a:pt x="157" y="323"/>
                      <a:pt x="156" y="313"/>
                      <a:pt x="154" y="302"/>
                    </a:cubicBezTo>
                    <a:cubicBezTo>
                      <a:pt x="150" y="284"/>
                      <a:pt x="149" y="264"/>
                      <a:pt x="148" y="245"/>
                    </a:cubicBezTo>
                    <a:cubicBezTo>
                      <a:pt x="147" y="240"/>
                      <a:pt x="147" y="234"/>
                      <a:pt x="146" y="228"/>
                    </a:cubicBezTo>
                    <a:cubicBezTo>
                      <a:pt x="154" y="235"/>
                      <a:pt x="161" y="244"/>
                      <a:pt x="167" y="253"/>
                    </a:cubicBezTo>
                    <a:cubicBezTo>
                      <a:pt x="167" y="254"/>
                      <a:pt x="167" y="255"/>
                      <a:pt x="167" y="255"/>
                    </a:cubicBezTo>
                    <a:cubicBezTo>
                      <a:pt x="171" y="272"/>
                      <a:pt x="169" y="290"/>
                      <a:pt x="170" y="307"/>
                    </a:cubicBezTo>
                    <a:cubicBezTo>
                      <a:pt x="172" y="324"/>
                      <a:pt x="171" y="340"/>
                      <a:pt x="173" y="357"/>
                    </a:cubicBezTo>
                    <a:cubicBezTo>
                      <a:pt x="174" y="365"/>
                      <a:pt x="175" y="374"/>
                      <a:pt x="179" y="381"/>
                    </a:cubicBezTo>
                    <a:moveTo>
                      <a:pt x="400" y="242"/>
                    </a:moveTo>
                    <a:cubicBezTo>
                      <a:pt x="399" y="240"/>
                      <a:pt x="399" y="238"/>
                      <a:pt x="398" y="237"/>
                    </a:cubicBezTo>
                    <a:cubicBezTo>
                      <a:pt x="398" y="234"/>
                      <a:pt x="396" y="232"/>
                      <a:pt x="394" y="230"/>
                    </a:cubicBezTo>
                    <a:cubicBezTo>
                      <a:pt x="397" y="227"/>
                      <a:pt x="402" y="227"/>
                      <a:pt x="406" y="226"/>
                    </a:cubicBezTo>
                    <a:cubicBezTo>
                      <a:pt x="406" y="227"/>
                      <a:pt x="406" y="227"/>
                      <a:pt x="406" y="228"/>
                    </a:cubicBezTo>
                    <a:cubicBezTo>
                      <a:pt x="404" y="230"/>
                      <a:pt x="403" y="232"/>
                      <a:pt x="403" y="234"/>
                    </a:cubicBezTo>
                    <a:cubicBezTo>
                      <a:pt x="402" y="237"/>
                      <a:pt x="401" y="239"/>
                      <a:pt x="400" y="242"/>
                    </a:cubicBezTo>
                    <a:moveTo>
                      <a:pt x="157" y="374"/>
                    </a:moveTo>
                    <a:cubicBezTo>
                      <a:pt x="154" y="372"/>
                      <a:pt x="152" y="370"/>
                      <a:pt x="150" y="367"/>
                    </a:cubicBezTo>
                    <a:cubicBezTo>
                      <a:pt x="137" y="354"/>
                      <a:pt x="127" y="338"/>
                      <a:pt x="120" y="321"/>
                    </a:cubicBezTo>
                    <a:cubicBezTo>
                      <a:pt x="113" y="304"/>
                      <a:pt x="107" y="287"/>
                      <a:pt x="101" y="270"/>
                    </a:cubicBezTo>
                    <a:cubicBezTo>
                      <a:pt x="99" y="262"/>
                      <a:pt x="97" y="253"/>
                      <a:pt x="96" y="245"/>
                    </a:cubicBezTo>
                    <a:cubicBezTo>
                      <a:pt x="95" y="240"/>
                      <a:pt x="93" y="234"/>
                      <a:pt x="92" y="228"/>
                    </a:cubicBezTo>
                    <a:cubicBezTo>
                      <a:pt x="96" y="224"/>
                      <a:pt x="101" y="221"/>
                      <a:pt x="108" y="219"/>
                    </a:cubicBezTo>
                    <a:cubicBezTo>
                      <a:pt x="109" y="227"/>
                      <a:pt x="111" y="235"/>
                      <a:pt x="112" y="244"/>
                    </a:cubicBezTo>
                    <a:cubicBezTo>
                      <a:pt x="115" y="260"/>
                      <a:pt x="119" y="282"/>
                      <a:pt x="127" y="297"/>
                    </a:cubicBezTo>
                    <a:cubicBezTo>
                      <a:pt x="131" y="304"/>
                      <a:pt x="134" y="316"/>
                      <a:pt x="136" y="325"/>
                    </a:cubicBezTo>
                    <a:cubicBezTo>
                      <a:pt x="138" y="332"/>
                      <a:pt x="140" y="339"/>
                      <a:pt x="143" y="345"/>
                    </a:cubicBezTo>
                    <a:cubicBezTo>
                      <a:pt x="146" y="354"/>
                      <a:pt x="150" y="366"/>
                      <a:pt x="157" y="374"/>
                    </a:cubicBezTo>
                    <a:moveTo>
                      <a:pt x="159" y="364"/>
                    </a:moveTo>
                    <a:cubicBezTo>
                      <a:pt x="155" y="358"/>
                      <a:pt x="153" y="349"/>
                      <a:pt x="150" y="342"/>
                    </a:cubicBezTo>
                    <a:cubicBezTo>
                      <a:pt x="142" y="329"/>
                      <a:pt x="140" y="311"/>
                      <a:pt x="135" y="296"/>
                    </a:cubicBezTo>
                    <a:cubicBezTo>
                      <a:pt x="130" y="283"/>
                      <a:pt x="125" y="271"/>
                      <a:pt x="123" y="257"/>
                    </a:cubicBezTo>
                    <a:cubicBezTo>
                      <a:pt x="122" y="254"/>
                      <a:pt x="117" y="231"/>
                      <a:pt x="114" y="217"/>
                    </a:cubicBezTo>
                    <a:cubicBezTo>
                      <a:pt x="116" y="217"/>
                      <a:pt x="118" y="217"/>
                      <a:pt x="121" y="217"/>
                    </a:cubicBezTo>
                    <a:cubicBezTo>
                      <a:pt x="121" y="217"/>
                      <a:pt x="121" y="217"/>
                      <a:pt x="122" y="217"/>
                    </a:cubicBezTo>
                    <a:cubicBezTo>
                      <a:pt x="127" y="217"/>
                      <a:pt x="132" y="219"/>
                      <a:pt x="137" y="222"/>
                    </a:cubicBezTo>
                    <a:cubicBezTo>
                      <a:pt x="139" y="234"/>
                      <a:pt x="140" y="247"/>
                      <a:pt x="142" y="259"/>
                    </a:cubicBezTo>
                    <a:cubicBezTo>
                      <a:pt x="145" y="276"/>
                      <a:pt x="145" y="294"/>
                      <a:pt x="149" y="311"/>
                    </a:cubicBezTo>
                    <a:cubicBezTo>
                      <a:pt x="152" y="329"/>
                      <a:pt x="155" y="347"/>
                      <a:pt x="159" y="364"/>
                    </a:cubicBezTo>
                    <a:moveTo>
                      <a:pt x="397" y="219"/>
                    </a:moveTo>
                    <a:cubicBezTo>
                      <a:pt x="397" y="217"/>
                      <a:pt x="397" y="216"/>
                      <a:pt x="398" y="214"/>
                    </a:cubicBezTo>
                    <a:cubicBezTo>
                      <a:pt x="398" y="214"/>
                      <a:pt x="399" y="215"/>
                      <a:pt x="399" y="215"/>
                    </a:cubicBezTo>
                    <a:cubicBezTo>
                      <a:pt x="400" y="215"/>
                      <a:pt x="402" y="216"/>
                      <a:pt x="403" y="217"/>
                    </a:cubicBezTo>
                    <a:cubicBezTo>
                      <a:pt x="401" y="217"/>
                      <a:pt x="399" y="218"/>
                      <a:pt x="397" y="219"/>
                    </a:cubicBezTo>
                    <a:moveTo>
                      <a:pt x="411" y="213"/>
                    </a:moveTo>
                    <a:cubicBezTo>
                      <a:pt x="409" y="212"/>
                      <a:pt x="407" y="211"/>
                      <a:pt x="404" y="210"/>
                    </a:cubicBezTo>
                    <a:cubicBezTo>
                      <a:pt x="408" y="209"/>
                      <a:pt x="411" y="207"/>
                      <a:pt x="415" y="206"/>
                    </a:cubicBezTo>
                    <a:cubicBezTo>
                      <a:pt x="414" y="208"/>
                      <a:pt x="414" y="209"/>
                      <a:pt x="413" y="210"/>
                    </a:cubicBezTo>
                    <a:cubicBezTo>
                      <a:pt x="413" y="211"/>
                      <a:pt x="412" y="212"/>
                      <a:pt x="411" y="213"/>
                    </a:cubicBezTo>
                    <a:moveTo>
                      <a:pt x="401" y="203"/>
                    </a:moveTo>
                    <a:cubicBezTo>
                      <a:pt x="401" y="199"/>
                      <a:pt x="402" y="195"/>
                      <a:pt x="403" y="191"/>
                    </a:cubicBezTo>
                    <a:cubicBezTo>
                      <a:pt x="406" y="194"/>
                      <a:pt x="413" y="195"/>
                      <a:pt x="415" y="198"/>
                    </a:cubicBezTo>
                    <a:cubicBezTo>
                      <a:pt x="410" y="200"/>
                      <a:pt x="406" y="201"/>
                      <a:pt x="401" y="203"/>
                    </a:cubicBezTo>
                    <a:moveTo>
                      <a:pt x="31" y="210"/>
                    </a:moveTo>
                    <a:cubicBezTo>
                      <a:pt x="27" y="205"/>
                      <a:pt x="23" y="201"/>
                      <a:pt x="20" y="194"/>
                    </a:cubicBezTo>
                    <a:cubicBezTo>
                      <a:pt x="18" y="190"/>
                      <a:pt x="19" y="188"/>
                      <a:pt x="21" y="188"/>
                    </a:cubicBezTo>
                    <a:cubicBezTo>
                      <a:pt x="24" y="188"/>
                      <a:pt x="28" y="190"/>
                      <a:pt x="31" y="190"/>
                    </a:cubicBezTo>
                    <a:cubicBezTo>
                      <a:pt x="32" y="190"/>
                      <a:pt x="32" y="190"/>
                      <a:pt x="33" y="190"/>
                    </a:cubicBezTo>
                    <a:cubicBezTo>
                      <a:pt x="35" y="190"/>
                      <a:pt x="36" y="190"/>
                      <a:pt x="38" y="190"/>
                    </a:cubicBezTo>
                    <a:cubicBezTo>
                      <a:pt x="35" y="197"/>
                      <a:pt x="33" y="204"/>
                      <a:pt x="32" y="208"/>
                    </a:cubicBezTo>
                    <a:cubicBezTo>
                      <a:pt x="32" y="209"/>
                      <a:pt x="32" y="209"/>
                      <a:pt x="31" y="210"/>
                    </a:cubicBezTo>
                    <a:moveTo>
                      <a:pt x="177" y="203"/>
                    </a:moveTo>
                    <a:cubicBezTo>
                      <a:pt x="175" y="199"/>
                      <a:pt x="174" y="195"/>
                      <a:pt x="172" y="191"/>
                    </a:cubicBezTo>
                    <a:cubicBezTo>
                      <a:pt x="173" y="189"/>
                      <a:pt x="174" y="186"/>
                      <a:pt x="175" y="183"/>
                    </a:cubicBezTo>
                    <a:cubicBezTo>
                      <a:pt x="175" y="185"/>
                      <a:pt x="176" y="186"/>
                      <a:pt x="176" y="187"/>
                    </a:cubicBezTo>
                    <a:cubicBezTo>
                      <a:pt x="176" y="193"/>
                      <a:pt x="176" y="198"/>
                      <a:pt x="177" y="203"/>
                    </a:cubicBezTo>
                    <a:moveTo>
                      <a:pt x="408" y="188"/>
                    </a:moveTo>
                    <a:cubicBezTo>
                      <a:pt x="407" y="188"/>
                      <a:pt x="408" y="188"/>
                      <a:pt x="410" y="187"/>
                    </a:cubicBezTo>
                    <a:cubicBezTo>
                      <a:pt x="414" y="186"/>
                      <a:pt x="417" y="185"/>
                      <a:pt x="421" y="183"/>
                    </a:cubicBezTo>
                    <a:cubicBezTo>
                      <a:pt x="422" y="183"/>
                      <a:pt x="422" y="182"/>
                      <a:pt x="423" y="182"/>
                    </a:cubicBezTo>
                    <a:cubicBezTo>
                      <a:pt x="423" y="182"/>
                      <a:pt x="423" y="183"/>
                      <a:pt x="423" y="183"/>
                    </a:cubicBezTo>
                    <a:cubicBezTo>
                      <a:pt x="422" y="187"/>
                      <a:pt x="421" y="190"/>
                      <a:pt x="420" y="193"/>
                    </a:cubicBezTo>
                    <a:cubicBezTo>
                      <a:pt x="418" y="191"/>
                      <a:pt x="414" y="189"/>
                      <a:pt x="411" y="188"/>
                    </a:cubicBezTo>
                    <a:cubicBezTo>
                      <a:pt x="410" y="188"/>
                      <a:pt x="409" y="188"/>
                      <a:pt x="408" y="188"/>
                    </a:cubicBezTo>
                    <a:moveTo>
                      <a:pt x="167" y="183"/>
                    </a:moveTo>
                    <a:cubicBezTo>
                      <a:pt x="166" y="180"/>
                      <a:pt x="164" y="177"/>
                      <a:pt x="162" y="175"/>
                    </a:cubicBezTo>
                    <a:cubicBezTo>
                      <a:pt x="165" y="175"/>
                      <a:pt x="168" y="173"/>
                      <a:pt x="171" y="173"/>
                    </a:cubicBezTo>
                    <a:cubicBezTo>
                      <a:pt x="170" y="176"/>
                      <a:pt x="169" y="179"/>
                      <a:pt x="167" y="183"/>
                    </a:cubicBezTo>
                    <a:moveTo>
                      <a:pt x="230" y="393"/>
                    </a:moveTo>
                    <a:cubicBezTo>
                      <a:pt x="241" y="379"/>
                      <a:pt x="250" y="362"/>
                      <a:pt x="257" y="347"/>
                    </a:cubicBezTo>
                    <a:cubicBezTo>
                      <a:pt x="266" y="329"/>
                      <a:pt x="274" y="312"/>
                      <a:pt x="284" y="295"/>
                    </a:cubicBezTo>
                    <a:cubicBezTo>
                      <a:pt x="295" y="274"/>
                      <a:pt x="305" y="252"/>
                      <a:pt x="317" y="231"/>
                    </a:cubicBezTo>
                    <a:cubicBezTo>
                      <a:pt x="329" y="211"/>
                      <a:pt x="343" y="191"/>
                      <a:pt x="355" y="171"/>
                    </a:cubicBezTo>
                    <a:cubicBezTo>
                      <a:pt x="358" y="175"/>
                      <a:pt x="360" y="180"/>
                      <a:pt x="362" y="185"/>
                    </a:cubicBezTo>
                    <a:cubicBezTo>
                      <a:pt x="362" y="185"/>
                      <a:pt x="361" y="185"/>
                      <a:pt x="361" y="186"/>
                    </a:cubicBezTo>
                    <a:cubicBezTo>
                      <a:pt x="338" y="223"/>
                      <a:pt x="313" y="260"/>
                      <a:pt x="291" y="298"/>
                    </a:cubicBezTo>
                    <a:cubicBezTo>
                      <a:pt x="279" y="319"/>
                      <a:pt x="268" y="340"/>
                      <a:pt x="255" y="360"/>
                    </a:cubicBezTo>
                    <a:cubicBezTo>
                      <a:pt x="249" y="368"/>
                      <a:pt x="244" y="377"/>
                      <a:pt x="237" y="384"/>
                    </a:cubicBezTo>
                    <a:cubicBezTo>
                      <a:pt x="236" y="386"/>
                      <a:pt x="233" y="390"/>
                      <a:pt x="230" y="393"/>
                    </a:cubicBezTo>
                    <a:moveTo>
                      <a:pt x="403" y="181"/>
                    </a:moveTo>
                    <a:cubicBezTo>
                      <a:pt x="404" y="177"/>
                      <a:pt x="404" y="174"/>
                      <a:pt x="403" y="170"/>
                    </a:cubicBezTo>
                    <a:cubicBezTo>
                      <a:pt x="408" y="172"/>
                      <a:pt x="414" y="174"/>
                      <a:pt x="419" y="176"/>
                    </a:cubicBezTo>
                    <a:cubicBezTo>
                      <a:pt x="414" y="177"/>
                      <a:pt x="407" y="179"/>
                      <a:pt x="403" y="181"/>
                    </a:cubicBezTo>
                    <a:moveTo>
                      <a:pt x="165" y="167"/>
                    </a:moveTo>
                    <a:cubicBezTo>
                      <a:pt x="165" y="167"/>
                      <a:pt x="165" y="166"/>
                      <a:pt x="165" y="165"/>
                    </a:cubicBezTo>
                    <a:cubicBezTo>
                      <a:pt x="167" y="161"/>
                      <a:pt x="169" y="157"/>
                      <a:pt x="170" y="153"/>
                    </a:cubicBezTo>
                    <a:cubicBezTo>
                      <a:pt x="171" y="156"/>
                      <a:pt x="171" y="159"/>
                      <a:pt x="171" y="162"/>
                    </a:cubicBezTo>
                    <a:cubicBezTo>
                      <a:pt x="171" y="163"/>
                      <a:pt x="171" y="164"/>
                      <a:pt x="171" y="165"/>
                    </a:cubicBezTo>
                    <a:cubicBezTo>
                      <a:pt x="170" y="165"/>
                      <a:pt x="170" y="165"/>
                      <a:pt x="170" y="165"/>
                    </a:cubicBezTo>
                    <a:cubicBezTo>
                      <a:pt x="168" y="165"/>
                      <a:pt x="166" y="167"/>
                      <a:pt x="165" y="167"/>
                    </a:cubicBezTo>
                    <a:moveTo>
                      <a:pt x="231" y="379"/>
                    </a:moveTo>
                    <a:cubicBezTo>
                      <a:pt x="231" y="378"/>
                      <a:pt x="232" y="377"/>
                      <a:pt x="232" y="376"/>
                    </a:cubicBezTo>
                    <a:cubicBezTo>
                      <a:pt x="237" y="363"/>
                      <a:pt x="242" y="350"/>
                      <a:pt x="247" y="337"/>
                    </a:cubicBezTo>
                    <a:cubicBezTo>
                      <a:pt x="256" y="314"/>
                      <a:pt x="265" y="290"/>
                      <a:pt x="274" y="267"/>
                    </a:cubicBezTo>
                    <a:cubicBezTo>
                      <a:pt x="282" y="247"/>
                      <a:pt x="293" y="227"/>
                      <a:pt x="304" y="208"/>
                    </a:cubicBezTo>
                    <a:cubicBezTo>
                      <a:pt x="310" y="198"/>
                      <a:pt x="316" y="188"/>
                      <a:pt x="321" y="178"/>
                    </a:cubicBezTo>
                    <a:cubicBezTo>
                      <a:pt x="326" y="170"/>
                      <a:pt x="331" y="160"/>
                      <a:pt x="337" y="152"/>
                    </a:cubicBezTo>
                    <a:cubicBezTo>
                      <a:pt x="342" y="156"/>
                      <a:pt x="347" y="160"/>
                      <a:pt x="350" y="164"/>
                    </a:cubicBezTo>
                    <a:cubicBezTo>
                      <a:pt x="339" y="184"/>
                      <a:pt x="326" y="201"/>
                      <a:pt x="314" y="220"/>
                    </a:cubicBezTo>
                    <a:cubicBezTo>
                      <a:pt x="302" y="241"/>
                      <a:pt x="291" y="262"/>
                      <a:pt x="281" y="283"/>
                    </a:cubicBezTo>
                    <a:cubicBezTo>
                      <a:pt x="272" y="300"/>
                      <a:pt x="265" y="318"/>
                      <a:pt x="255" y="334"/>
                    </a:cubicBezTo>
                    <a:cubicBezTo>
                      <a:pt x="247" y="348"/>
                      <a:pt x="240" y="364"/>
                      <a:pt x="231" y="379"/>
                    </a:cubicBezTo>
                    <a:moveTo>
                      <a:pt x="178" y="149"/>
                    </a:moveTo>
                    <a:cubicBezTo>
                      <a:pt x="178" y="149"/>
                      <a:pt x="179" y="149"/>
                      <a:pt x="179" y="149"/>
                    </a:cubicBezTo>
                    <a:cubicBezTo>
                      <a:pt x="179" y="151"/>
                      <a:pt x="178" y="154"/>
                      <a:pt x="178" y="156"/>
                    </a:cubicBezTo>
                    <a:cubicBezTo>
                      <a:pt x="178" y="154"/>
                      <a:pt x="178" y="151"/>
                      <a:pt x="177" y="149"/>
                    </a:cubicBezTo>
                    <a:cubicBezTo>
                      <a:pt x="177" y="149"/>
                      <a:pt x="178" y="149"/>
                      <a:pt x="178" y="149"/>
                    </a:cubicBezTo>
                    <a:moveTo>
                      <a:pt x="186" y="194"/>
                    </a:moveTo>
                    <a:cubicBezTo>
                      <a:pt x="186" y="188"/>
                      <a:pt x="184" y="182"/>
                      <a:pt x="184" y="176"/>
                    </a:cubicBezTo>
                    <a:cubicBezTo>
                      <a:pt x="183" y="167"/>
                      <a:pt x="185" y="157"/>
                      <a:pt x="187" y="148"/>
                    </a:cubicBezTo>
                    <a:cubicBezTo>
                      <a:pt x="190" y="155"/>
                      <a:pt x="195" y="162"/>
                      <a:pt x="197" y="166"/>
                    </a:cubicBezTo>
                    <a:cubicBezTo>
                      <a:pt x="193" y="175"/>
                      <a:pt x="189" y="184"/>
                      <a:pt x="186" y="194"/>
                    </a:cubicBezTo>
                    <a:moveTo>
                      <a:pt x="17" y="181"/>
                    </a:moveTo>
                    <a:cubicBezTo>
                      <a:pt x="17" y="181"/>
                      <a:pt x="17" y="180"/>
                      <a:pt x="16" y="180"/>
                    </a:cubicBezTo>
                    <a:cubicBezTo>
                      <a:pt x="16" y="180"/>
                      <a:pt x="16" y="180"/>
                      <a:pt x="16" y="180"/>
                    </a:cubicBezTo>
                    <a:cubicBezTo>
                      <a:pt x="17" y="172"/>
                      <a:pt x="18" y="164"/>
                      <a:pt x="20" y="156"/>
                    </a:cubicBezTo>
                    <a:cubicBezTo>
                      <a:pt x="20" y="153"/>
                      <a:pt x="21" y="150"/>
                      <a:pt x="21" y="147"/>
                    </a:cubicBezTo>
                    <a:cubicBezTo>
                      <a:pt x="23" y="153"/>
                      <a:pt x="26" y="160"/>
                      <a:pt x="29" y="165"/>
                    </a:cubicBezTo>
                    <a:cubicBezTo>
                      <a:pt x="31" y="168"/>
                      <a:pt x="32" y="170"/>
                      <a:pt x="34" y="173"/>
                    </a:cubicBezTo>
                    <a:cubicBezTo>
                      <a:pt x="36" y="178"/>
                      <a:pt x="43" y="182"/>
                      <a:pt x="35" y="183"/>
                    </a:cubicBezTo>
                    <a:cubicBezTo>
                      <a:pt x="35" y="183"/>
                      <a:pt x="35" y="183"/>
                      <a:pt x="35" y="183"/>
                    </a:cubicBezTo>
                    <a:cubicBezTo>
                      <a:pt x="33" y="183"/>
                      <a:pt x="30" y="182"/>
                      <a:pt x="28" y="182"/>
                    </a:cubicBezTo>
                    <a:cubicBezTo>
                      <a:pt x="25" y="181"/>
                      <a:pt x="22" y="181"/>
                      <a:pt x="20" y="181"/>
                    </a:cubicBezTo>
                    <a:cubicBezTo>
                      <a:pt x="19" y="181"/>
                      <a:pt x="18" y="181"/>
                      <a:pt x="17" y="181"/>
                    </a:cubicBezTo>
                    <a:moveTo>
                      <a:pt x="426" y="171"/>
                    </a:moveTo>
                    <a:cubicBezTo>
                      <a:pt x="420" y="168"/>
                      <a:pt x="413" y="166"/>
                      <a:pt x="407" y="163"/>
                    </a:cubicBezTo>
                    <a:cubicBezTo>
                      <a:pt x="408" y="162"/>
                      <a:pt x="409" y="161"/>
                      <a:pt x="410" y="160"/>
                    </a:cubicBezTo>
                    <a:cubicBezTo>
                      <a:pt x="414" y="156"/>
                      <a:pt x="419" y="152"/>
                      <a:pt x="424" y="149"/>
                    </a:cubicBezTo>
                    <a:cubicBezTo>
                      <a:pt x="426" y="147"/>
                      <a:pt x="427" y="146"/>
                      <a:pt x="429" y="145"/>
                    </a:cubicBezTo>
                    <a:cubicBezTo>
                      <a:pt x="429" y="154"/>
                      <a:pt x="428" y="162"/>
                      <a:pt x="426" y="171"/>
                    </a:cubicBezTo>
                    <a:moveTo>
                      <a:pt x="156" y="169"/>
                    </a:moveTo>
                    <a:cubicBezTo>
                      <a:pt x="151" y="164"/>
                      <a:pt x="147" y="160"/>
                      <a:pt x="143" y="156"/>
                    </a:cubicBezTo>
                    <a:cubicBezTo>
                      <a:pt x="145" y="154"/>
                      <a:pt x="147" y="152"/>
                      <a:pt x="150" y="151"/>
                    </a:cubicBezTo>
                    <a:cubicBezTo>
                      <a:pt x="155" y="149"/>
                      <a:pt x="160" y="147"/>
                      <a:pt x="165" y="145"/>
                    </a:cubicBezTo>
                    <a:cubicBezTo>
                      <a:pt x="164" y="147"/>
                      <a:pt x="163" y="150"/>
                      <a:pt x="162" y="153"/>
                    </a:cubicBezTo>
                    <a:cubicBezTo>
                      <a:pt x="160" y="157"/>
                      <a:pt x="156" y="164"/>
                      <a:pt x="156" y="169"/>
                    </a:cubicBezTo>
                    <a:moveTo>
                      <a:pt x="44" y="177"/>
                    </a:moveTo>
                    <a:cubicBezTo>
                      <a:pt x="39" y="165"/>
                      <a:pt x="32" y="154"/>
                      <a:pt x="28" y="143"/>
                    </a:cubicBezTo>
                    <a:cubicBezTo>
                      <a:pt x="37" y="147"/>
                      <a:pt x="46" y="154"/>
                      <a:pt x="55" y="160"/>
                    </a:cubicBezTo>
                    <a:cubicBezTo>
                      <a:pt x="51" y="165"/>
                      <a:pt x="47" y="171"/>
                      <a:pt x="44" y="177"/>
                    </a:cubicBezTo>
                    <a:moveTo>
                      <a:pt x="201" y="158"/>
                    </a:moveTo>
                    <a:cubicBezTo>
                      <a:pt x="200" y="156"/>
                      <a:pt x="199" y="155"/>
                      <a:pt x="198" y="153"/>
                    </a:cubicBezTo>
                    <a:cubicBezTo>
                      <a:pt x="196" y="150"/>
                      <a:pt x="190" y="141"/>
                      <a:pt x="195" y="141"/>
                    </a:cubicBezTo>
                    <a:cubicBezTo>
                      <a:pt x="196" y="141"/>
                      <a:pt x="196" y="141"/>
                      <a:pt x="196" y="141"/>
                    </a:cubicBezTo>
                    <a:cubicBezTo>
                      <a:pt x="199" y="142"/>
                      <a:pt x="204" y="143"/>
                      <a:pt x="208" y="143"/>
                    </a:cubicBezTo>
                    <a:cubicBezTo>
                      <a:pt x="208" y="143"/>
                      <a:pt x="209" y="143"/>
                      <a:pt x="209" y="143"/>
                    </a:cubicBezTo>
                    <a:cubicBezTo>
                      <a:pt x="206" y="147"/>
                      <a:pt x="203" y="153"/>
                      <a:pt x="201" y="158"/>
                    </a:cubicBezTo>
                    <a:moveTo>
                      <a:pt x="194" y="390"/>
                    </a:moveTo>
                    <a:cubicBezTo>
                      <a:pt x="193" y="389"/>
                      <a:pt x="193" y="389"/>
                      <a:pt x="193" y="389"/>
                    </a:cubicBezTo>
                    <a:cubicBezTo>
                      <a:pt x="188" y="382"/>
                      <a:pt x="191" y="368"/>
                      <a:pt x="190" y="360"/>
                    </a:cubicBezTo>
                    <a:cubicBezTo>
                      <a:pt x="190" y="348"/>
                      <a:pt x="193" y="336"/>
                      <a:pt x="192" y="325"/>
                    </a:cubicBezTo>
                    <a:cubicBezTo>
                      <a:pt x="192" y="312"/>
                      <a:pt x="193" y="301"/>
                      <a:pt x="193" y="288"/>
                    </a:cubicBezTo>
                    <a:cubicBezTo>
                      <a:pt x="193" y="283"/>
                      <a:pt x="195" y="277"/>
                      <a:pt x="195" y="271"/>
                    </a:cubicBezTo>
                    <a:cubicBezTo>
                      <a:pt x="199" y="257"/>
                      <a:pt x="203" y="233"/>
                      <a:pt x="211" y="212"/>
                    </a:cubicBezTo>
                    <a:cubicBezTo>
                      <a:pt x="224" y="179"/>
                      <a:pt x="240" y="152"/>
                      <a:pt x="263" y="140"/>
                    </a:cubicBezTo>
                    <a:cubicBezTo>
                      <a:pt x="262" y="141"/>
                      <a:pt x="261" y="143"/>
                      <a:pt x="260" y="145"/>
                    </a:cubicBezTo>
                    <a:cubicBezTo>
                      <a:pt x="255" y="155"/>
                      <a:pt x="249" y="165"/>
                      <a:pt x="244" y="176"/>
                    </a:cubicBezTo>
                    <a:cubicBezTo>
                      <a:pt x="235" y="198"/>
                      <a:pt x="228" y="221"/>
                      <a:pt x="220" y="244"/>
                    </a:cubicBezTo>
                    <a:cubicBezTo>
                      <a:pt x="216" y="256"/>
                      <a:pt x="214" y="270"/>
                      <a:pt x="212" y="282"/>
                    </a:cubicBezTo>
                    <a:cubicBezTo>
                      <a:pt x="210" y="294"/>
                      <a:pt x="207" y="306"/>
                      <a:pt x="205" y="318"/>
                    </a:cubicBezTo>
                    <a:cubicBezTo>
                      <a:pt x="204" y="328"/>
                      <a:pt x="201" y="339"/>
                      <a:pt x="202" y="350"/>
                    </a:cubicBezTo>
                    <a:cubicBezTo>
                      <a:pt x="202" y="363"/>
                      <a:pt x="196" y="376"/>
                      <a:pt x="198" y="389"/>
                    </a:cubicBezTo>
                    <a:cubicBezTo>
                      <a:pt x="197" y="390"/>
                      <a:pt x="197" y="390"/>
                      <a:pt x="196" y="390"/>
                    </a:cubicBezTo>
                    <a:cubicBezTo>
                      <a:pt x="195" y="390"/>
                      <a:pt x="194" y="390"/>
                      <a:pt x="194" y="390"/>
                    </a:cubicBezTo>
                    <a:moveTo>
                      <a:pt x="402" y="158"/>
                    </a:moveTo>
                    <a:cubicBezTo>
                      <a:pt x="402" y="156"/>
                      <a:pt x="402" y="154"/>
                      <a:pt x="401" y="152"/>
                    </a:cubicBezTo>
                    <a:cubicBezTo>
                      <a:pt x="400" y="148"/>
                      <a:pt x="399" y="144"/>
                      <a:pt x="398" y="140"/>
                    </a:cubicBezTo>
                    <a:cubicBezTo>
                      <a:pt x="401" y="140"/>
                      <a:pt x="405" y="139"/>
                      <a:pt x="409" y="139"/>
                    </a:cubicBezTo>
                    <a:cubicBezTo>
                      <a:pt x="411" y="139"/>
                      <a:pt x="412" y="139"/>
                      <a:pt x="414" y="139"/>
                    </a:cubicBezTo>
                    <a:cubicBezTo>
                      <a:pt x="415" y="140"/>
                      <a:pt x="415" y="140"/>
                      <a:pt x="416" y="140"/>
                    </a:cubicBezTo>
                    <a:cubicBezTo>
                      <a:pt x="418" y="140"/>
                      <a:pt x="420" y="139"/>
                      <a:pt x="422" y="139"/>
                    </a:cubicBezTo>
                    <a:cubicBezTo>
                      <a:pt x="423" y="139"/>
                      <a:pt x="424" y="139"/>
                      <a:pt x="425" y="139"/>
                    </a:cubicBezTo>
                    <a:cubicBezTo>
                      <a:pt x="421" y="143"/>
                      <a:pt x="415" y="146"/>
                      <a:pt x="411" y="149"/>
                    </a:cubicBezTo>
                    <a:cubicBezTo>
                      <a:pt x="411" y="150"/>
                      <a:pt x="406" y="155"/>
                      <a:pt x="402" y="158"/>
                    </a:cubicBezTo>
                    <a:moveTo>
                      <a:pt x="218" y="392"/>
                    </a:moveTo>
                    <a:cubicBezTo>
                      <a:pt x="218" y="392"/>
                      <a:pt x="218" y="392"/>
                      <a:pt x="218" y="392"/>
                    </a:cubicBezTo>
                    <a:cubicBezTo>
                      <a:pt x="218" y="391"/>
                      <a:pt x="219" y="391"/>
                      <a:pt x="219" y="390"/>
                    </a:cubicBezTo>
                    <a:cubicBezTo>
                      <a:pt x="220" y="369"/>
                      <a:pt x="227" y="350"/>
                      <a:pt x="232" y="329"/>
                    </a:cubicBezTo>
                    <a:cubicBezTo>
                      <a:pt x="239" y="300"/>
                      <a:pt x="250" y="272"/>
                      <a:pt x="260" y="244"/>
                    </a:cubicBezTo>
                    <a:cubicBezTo>
                      <a:pt x="268" y="224"/>
                      <a:pt x="276" y="205"/>
                      <a:pt x="286" y="185"/>
                    </a:cubicBezTo>
                    <a:cubicBezTo>
                      <a:pt x="290" y="176"/>
                      <a:pt x="295" y="166"/>
                      <a:pt x="299" y="156"/>
                    </a:cubicBezTo>
                    <a:cubicBezTo>
                      <a:pt x="302" y="151"/>
                      <a:pt x="305" y="146"/>
                      <a:pt x="308" y="141"/>
                    </a:cubicBezTo>
                    <a:cubicBezTo>
                      <a:pt x="308" y="140"/>
                      <a:pt x="309" y="139"/>
                      <a:pt x="310" y="137"/>
                    </a:cubicBezTo>
                    <a:cubicBezTo>
                      <a:pt x="314" y="139"/>
                      <a:pt x="318" y="140"/>
                      <a:pt x="322" y="143"/>
                    </a:cubicBezTo>
                    <a:cubicBezTo>
                      <a:pt x="326" y="144"/>
                      <a:pt x="328" y="146"/>
                      <a:pt x="331" y="148"/>
                    </a:cubicBezTo>
                    <a:cubicBezTo>
                      <a:pt x="328" y="152"/>
                      <a:pt x="326" y="157"/>
                      <a:pt x="323" y="162"/>
                    </a:cubicBezTo>
                    <a:cubicBezTo>
                      <a:pt x="315" y="173"/>
                      <a:pt x="308" y="186"/>
                      <a:pt x="301" y="198"/>
                    </a:cubicBezTo>
                    <a:cubicBezTo>
                      <a:pt x="290" y="217"/>
                      <a:pt x="281" y="237"/>
                      <a:pt x="271" y="257"/>
                    </a:cubicBezTo>
                    <a:cubicBezTo>
                      <a:pt x="261" y="276"/>
                      <a:pt x="253" y="297"/>
                      <a:pt x="246" y="318"/>
                    </a:cubicBezTo>
                    <a:cubicBezTo>
                      <a:pt x="242" y="331"/>
                      <a:pt x="237" y="343"/>
                      <a:pt x="232" y="355"/>
                    </a:cubicBezTo>
                    <a:cubicBezTo>
                      <a:pt x="229" y="363"/>
                      <a:pt x="226" y="370"/>
                      <a:pt x="224" y="378"/>
                    </a:cubicBezTo>
                    <a:cubicBezTo>
                      <a:pt x="222" y="382"/>
                      <a:pt x="220" y="388"/>
                      <a:pt x="218" y="392"/>
                    </a:cubicBezTo>
                    <a:moveTo>
                      <a:pt x="206" y="388"/>
                    </a:moveTo>
                    <a:cubicBezTo>
                      <a:pt x="204" y="376"/>
                      <a:pt x="207" y="365"/>
                      <a:pt x="209" y="354"/>
                    </a:cubicBezTo>
                    <a:cubicBezTo>
                      <a:pt x="210" y="344"/>
                      <a:pt x="211" y="333"/>
                      <a:pt x="212" y="322"/>
                    </a:cubicBezTo>
                    <a:cubicBezTo>
                      <a:pt x="214" y="309"/>
                      <a:pt x="217" y="296"/>
                      <a:pt x="219" y="283"/>
                    </a:cubicBezTo>
                    <a:cubicBezTo>
                      <a:pt x="221" y="271"/>
                      <a:pt x="223" y="256"/>
                      <a:pt x="228" y="245"/>
                    </a:cubicBezTo>
                    <a:cubicBezTo>
                      <a:pt x="236" y="224"/>
                      <a:pt x="241" y="202"/>
                      <a:pt x="250" y="182"/>
                    </a:cubicBezTo>
                    <a:cubicBezTo>
                      <a:pt x="254" y="171"/>
                      <a:pt x="260" y="160"/>
                      <a:pt x="266" y="150"/>
                    </a:cubicBezTo>
                    <a:cubicBezTo>
                      <a:pt x="269" y="145"/>
                      <a:pt x="272" y="140"/>
                      <a:pt x="274" y="135"/>
                    </a:cubicBezTo>
                    <a:cubicBezTo>
                      <a:pt x="279" y="134"/>
                      <a:pt x="283" y="134"/>
                      <a:pt x="288" y="134"/>
                    </a:cubicBezTo>
                    <a:cubicBezTo>
                      <a:pt x="292" y="134"/>
                      <a:pt x="297" y="134"/>
                      <a:pt x="301" y="135"/>
                    </a:cubicBezTo>
                    <a:cubicBezTo>
                      <a:pt x="293" y="150"/>
                      <a:pt x="287" y="167"/>
                      <a:pt x="279" y="182"/>
                    </a:cubicBezTo>
                    <a:cubicBezTo>
                      <a:pt x="269" y="203"/>
                      <a:pt x="260" y="223"/>
                      <a:pt x="252" y="245"/>
                    </a:cubicBezTo>
                    <a:cubicBezTo>
                      <a:pt x="241" y="273"/>
                      <a:pt x="233" y="301"/>
                      <a:pt x="224" y="330"/>
                    </a:cubicBezTo>
                    <a:cubicBezTo>
                      <a:pt x="218" y="348"/>
                      <a:pt x="213" y="368"/>
                      <a:pt x="211" y="388"/>
                    </a:cubicBezTo>
                    <a:cubicBezTo>
                      <a:pt x="211" y="388"/>
                      <a:pt x="210" y="388"/>
                      <a:pt x="209" y="388"/>
                    </a:cubicBezTo>
                    <a:cubicBezTo>
                      <a:pt x="208" y="388"/>
                      <a:pt x="207" y="388"/>
                      <a:pt x="206" y="388"/>
                    </a:cubicBezTo>
                    <a:moveTo>
                      <a:pt x="216" y="130"/>
                    </a:moveTo>
                    <a:cubicBezTo>
                      <a:pt x="216" y="130"/>
                      <a:pt x="216" y="129"/>
                      <a:pt x="215" y="129"/>
                    </a:cubicBezTo>
                    <a:cubicBezTo>
                      <a:pt x="213" y="125"/>
                      <a:pt x="211" y="121"/>
                      <a:pt x="209" y="117"/>
                    </a:cubicBezTo>
                    <a:cubicBezTo>
                      <a:pt x="207" y="115"/>
                      <a:pt x="205" y="113"/>
                      <a:pt x="204" y="111"/>
                    </a:cubicBezTo>
                    <a:cubicBezTo>
                      <a:pt x="212" y="112"/>
                      <a:pt x="220" y="114"/>
                      <a:pt x="228" y="115"/>
                    </a:cubicBezTo>
                    <a:cubicBezTo>
                      <a:pt x="225" y="118"/>
                      <a:pt x="222" y="122"/>
                      <a:pt x="220" y="125"/>
                    </a:cubicBezTo>
                    <a:cubicBezTo>
                      <a:pt x="219" y="127"/>
                      <a:pt x="218" y="129"/>
                      <a:pt x="216" y="130"/>
                    </a:cubicBezTo>
                    <a:moveTo>
                      <a:pt x="191" y="133"/>
                    </a:moveTo>
                    <a:cubicBezTo>
                      <a:pt x="191" y="132"/>
                      <a:pt x="191" y="131"/>
                      <a:pt x="191" y="130"/>
                    </a:cubicBezTo>
                    <a:cubicBezTo>
                      <a:pt x="191" y="129"/>
                      <a:pt x="191" y="129"/>
                      <a:pt x="191" y="129"/>
                    </a:cubicBezTo>
                    <a:cubicBezTo>
                      <a:pt x="192" y="123"/>
                      <a:pt x="194" y="117"/>
                      <a:pt x="196" y="110"/>
                    </a:cubicBezTo>
                    <a:cubicBezTo>
                      <a:pt x="197" y="114"/>
                      <a:pt x="200" y="117"/>
                      <a:pt x="202" y="121"/>
                    </a:cubicBezTo>
                    <a:cubicBezTo>
                      <a:pt x="204" y="124"/>
                      <a:pt x="208" y="134"/>
                      <a:pt x="211" y="134"/>
                    </a:cubicBezTo>
                    <a:cubicBezTo>
                      <a:pt x="212" y="134"/>
                      <a:pt x="212" y="134"/>
                      <a:pt x="212" y="134"/>
                    </a:cubicBezTo>
                    <a:cubicBezTo>
                      <a:pt x="210" y="135"/>
                      <a:pt x="209" y="135"/>
                      <a:pt x="207" y="135"/>
                    </a:cubicBezTo>
                    <a:cubicBezTo>
                      <a:pt x="203" y="135"/>
                      <a:pt x="198" y="134"/>
                      <a:pt x="195" y="133"/>
                    </a:cubicBezTo>
                    <a:cubicBezTo>
                      <a:pt x="194" y="133"/>
                      <a:pt x="193" y="133"/>
                      <a:pt x="193" y="133"/>
                    </a:cubicBezTo>
                    <a:cubicBezTo>
                      <a:pt x="192" y="133"/>
                      <a:pt x="192" y="133"/>
                      <a:pt x="191" y="133"/>
                    </a:cubicBezTo>
                    <a:moveTo>
                      <a:pt x="135" y="149"/>
                    </a:moveTo>
                    <a:cubicBezTo>
                      <a:pt x="131" y="147"/>
                      <a:pt x="126" y="144"/>
                      <a:pt x="122" y="143"/>
                    </a:cubicBezTo>
                    <a:cubicBezTo>
                      <a:pt x="126" y="137"/>
                      <a:pt x="129" y="130"/>
                      <a:pt x="134" y="125"/>
                    </a:cubicBezTo>
                    <a:cubicBezTo>
                      <a:pt x="136" y="121"/>
                      <a:pt x="141" y="113"/>
                      <a:pt x="145" y="109"/>
                    </a:cubicBezTo>
                    <a:cubicBezTo>
                      <a:pt x="144" y="112"/>
                      <a:pt x="142" y="116"/>
                      <a:pt x="142" y="118"/>
                    </a:cubicBezTo>
                    <a:cubicBezTo>
                      <a:pt x="140" y="125"/>
                      <a:pt x="138" y="133"/>
                      <a:pt x="136" y="140"/>
                    </a:cubicBezTo>
                    <a:cubicBezTo>
                      <a:pt x="135" y="143"/>
                      <a:pt x="135" y="146"/>
                      <a:pt x="135" y="149"/>
                    </a:cubicBezTo>
                    <a:moveTo>
                      <a:pt x="143" y="146"/>
                    </a:moveTo>
                    <a:cubicBezTo>
                      <a:pt x="143" y="145"/>
                      <a:pt x="143" y="143"/>
                      <a:pt x="143" y="142"/>
                    </a:cubicBezTo>
                    <a:cubicBezTo>
                      <a:pt x="145" y="132"/>
                      <a:pt x="148" y="122"/>
                      <a:pt x="151" y="113"/>
                    </a:cubicBezTo>
                    <a:cubicBezTo>
                      <a:pt x="151" y="111"/>
                      <a:pt x="152" y="109"/>
                      <a:pt x="152" y="108"/>
                    </a:cubicBezTo>
                    <a:cubicBezTo>
                      <a:pt x="158" y="116"/>
                      <a:pt x="163" y="126"/>
                      <a:pt x="166" y="136"/>
                    </a:cubicBezTo>
                    <a:cubicBezTo>
                      <a:pt x="159" y="138"/>
                      <a:pt x="152" y="142"/>
                      <a:pt x="145" y="145"/>
                    </a:cubicBezTo>
                    <a:cubicBezTo>
                      <a:pt x="144" y="145"/>
                      <a:pt x="143" y="146"/>
                      <a:pt x="143" y="146"/>
                    </a:cubicBezTo>
                    <a:moveTo>
                      <a:pt x="400" y="133"/>
                    </a:moveTo>
                    <a:cubicBezTo>
                      <a:pt x="404" y="127"/>
                      <a:pt x="408" y="122"/>
                      <a:pt x="410" y="116"/>
                    </a:cubicBezTo>
                    <a:cubicBezTo>
                      <a:pt x="413" y="109"/>
                      <a:pt x="418" y="103"/>
                      <a:pt x="421" y="96"/>
                    </a:cubicBezTo>
                    <a:cubicBezTo>
                      <a:pt x="423" y="100"/>
                      <a:pt x="424" y="103"/>
                      <a:pt x="425" y="107"/>
                    </a:cubicBezTo>
                    <a:cubicBezTo>
                      <a:pt x="427" y="114"/>
                      <a:pt x="428" y="121"/>
                      <a:pt x="428" y="128"/>
                    </a:cubicBezTo>
                    <a:cubicBezTo>
                      <a:pt x="429" y="129"/>
                      <a:pt x="429" y="131"/>
                      <a:pt x="429" y="132"/>
                    </a:cubicBezTo>
                    <a:cubicBezTo>
                      <a:pt x="426" y="131"/>
                      <a:pt x="423" y="131"/>
                      <a:pt x="419" y="131"/>
                    </a:cubicBezTo>
                    <a:cubicBezTo>
                      <a:pt x="413" y="131"/>
                      <a:pt x="405" y="132"/>
                      <a:pt x="400" y="133"/>
                    </a:cubicBezTo>
                    <a:moveTo>
                      <a:pt x="92" y="138"/>
                    </a:moveTo>
                    <a:cubicBezTo>
                      <a:pt x="93" y="131"/>
                      <a:pt x="93" y="124"/>
                      <a:pt x="94" y="118"/>
                    </a:cubicBezTo>
                    <a:cubicBezTo>
                      <a:pt x="95" y="108"/>
                      <a:pt x="99" y="100"/>
                      <a:pt x="102" y="91"/>
                    </a:cubicBezTo>
                    <a:cubicBezTo>
                      <a:pt x="104" y="95"/>
                      <a:pt x="105" y="99"/>
                      <a:pt x="106" y="103"/>
                    </a:cubicBezTo>
                    <a:cubicBezTo>
                      <a:pt x="109" y="115"/>
                      <a:pt x="109" y="128"/>
                      <a:pt x="112" y="140"/>
                    </a:cubicBezTo>
                    <a:cubicBezTo>
                      <a:pt x="107" y="139"/>
                      <a:pt x="101" y="138"/>
                      <a:pt x="95" y="138"/>
                    </a:cubicBezTo>
                    <a:cubicBezTo>
                      <a:pt x="94" y="138"/>
                      <a:pt x="93" y="138"/>
                      <a:pt x="92" y="138"/>
                    </a:cubicBezTo>
                    <a:moveTo>
                      <a:pt x="392" y="130"/>
                    </a:moveTo>
                    <a:cubicBezTo>
                      <a:pt x="387" y="122"/>
                      <a:pt x="380" y="115"/>
                      <a:pt x="372" y="109"/>
                    </a:cubicBezTo>
                    <a:cubicBezTo>
                      <a:pt x="376" y="108"/>
                      <a:pt x="379" y="105"/>
                      <a:pt x="383" y="103"/>
                    </a:cubicBezTo>
                    <a:cubicBezTo>
                      <a:pt x="388" y="100"/>
                      <a:pt x="395" y="98"/>
                      <a:pt x="401" y="96"/>
                    </a:cubicBezTo>
                    <a:cubicBezTo>
                      <a:pt x="404" y="94"/>
                      <a:pt x="411" y="91"/>
                      <a:pt x="416" y="90"/>
                    </a:cubicBezTo>
                    <a:cubicBezTo>
                      <a:pt x="413" y="96"/>
                      <a:pt x="409" y="102"/>
                      <a:pt x="405" y="109"/>
                    </a:cubicBezTo>
                    <a:cubicBezTo>
                      <a:pt x="402" y="116"/>
                      <a:pt x="397" y="123"/>
                      <a:pt x="392" y="130"/>
                    </a:cubicBezTo>
                    <a:moveTo>
                      <a:pt x="63" y="151"/>
                    </a:moveTo>
                    <a:cubicBezTo>
                      <a:pt x="63" y="149"/>
                      <a:pt x="62" y="148"/>
                      <a:pt x="61" y="147"/>
                    </a:cubicBezTo>
                    <a:cubicBezTo>
                      <a:pt x="58" y="140"/>
                      <a:pt x="58" y="131"/>
                      <a:pt x="58" y="123"/>
                    </a:cubicBezTo>
                    <a:cubicBezTo>
                      <a:pt x="58" y="116"/>
                      <a:pt x="58" y="109"/>
                      <a:pt x="58" y="102"/>
                    </a:cubicBezTo>
                    <a:cubicBezTo>
                      <a:pt x="58" y="98"/>
                      <a:pt x="58" y="93"/>
                      <a:pt x="58" y="88"/>
                    </a:cubicBezTo>
                    <a:cubicBezTo>
                      <a:pt x="62" y="96"/>
                      <a:pt x="65" y="107"/>
                      <a:pt x="69" y="114"/>
                    </a:cubicBezTo>
                    <a:cubicBezTo>
                      <a:pt x="72" y="121"/>
                      <a:pt x="74" y="132"/>
                      <a:pt x="79" y="140"/>
                    </a:cubicBezTo>
                    <a:cubicBezTo>
                      <a:pt x="74" y="142"/>
                      <a:pt x="71" y="144"/>
                      <a:pt x="68" y="146"/>
                    </a:cubicBezTo>
                    <a:cubicBezTo>
                      <a:pt x="66" y="148"/>
                      <a:pt x="65" y="149"/>
                      <a:pt x="63" y="151"/>
                    </a:cubicBezTo>
                    <a:moveTo>
                      <a:pt x="55" y="151"/>
                    </a:moveTo>
                    <a:cubicBezTo>
                      <a:pt x="46" y="144"/>
                      <a:pt x="36" y="138"/>
                      <a:pt x="25" y="133"/>
                    </a:cubicBezTo>
                    <a:cubicBezTo>
                      <a:pt x="26" y="132"/>
                      <a:pt x="26" y="130"/>
                      <a:pt x="25" y="129"/>
                    </a:cubicBezTo>
                    <a:cubicBezTo>
                      <a:pt x="28" y="118"/>
                      <a:pt x="33" y="109"/>
                      <a:pt x="38" y="99"/>
                    </a:cubicBezTo>
                    <a:cubicBezTo>
                      <a:pt x="41" y="93"/>
                      <a:pt x="45" y="89"/>
                      <a:pt x="51" y="85"/>
                    </a:cubicBezTo>
                    <a:cubicBezTo>
                      <a:pt x="49" y="96"/>
                      <a:pt x="50" y="109"/>
                      <a:pt x="51" y="118"/>
                    </a:cubicBezTo>
                    <a:cubicBezTo>
                      <a:pt x="51" y="126"/>
                      <a:pt x="51" y="133"/>
                      <a:pt x="52" y="140"/>
                    </a:cubicBezTo>
                    <a:cubicBezTo>
                      <a:pt x="53" y="144"/>
                      <a:pt x="54" y="147"/>
                      <a:pt x="55" y="151"/>
                    </a:cubicBezTo>
                    <a:moveTo>
                      <a:pt x="119" y="133"/>
                    </a:moveTo>
                    <a:cubicBezTo>
                      <a:pt x="117" y="125"/>
                      <a:pt x="117" y="115"/>
                      <a:pt x="114" y="107"/>
                    </a:cubicBezTo>
                    <a:cubicBezTo>
                      <a:pt x="113" y="101"/>
                      <a:pt x="110" y="94"/>
                      <a:pt x="110" y="89"/>
                    </a:cubicBezTo>
                    <a:cubicBezTo>
                      <a:pt x="111" y="85"/>
                      <a:pt x="108" y="82"/>
                      <a:pt x="108" y="78"/>
                    </a:cubicBezTo>
                    <a:cubicBezTo>
                      <a:pt x="108" y="78"/>
                      <a:pt x="108" y="78"/>
                      <a:pt x="108" y="78"/>
                    </a:cubicBezTo>
                    <a:cubicBezTo>
                      <a:pt x="119" y="81"/>
                      <a:pt x="131" y="88"/>
                      <a:pt x="140" y="96"/>
                    </a:cubicBezTo>
                    <a:cubicBezTo>
                      <a:pt x="141" y="98"/>
                      <a:pt x="142" y="99"/>
                      <a:pt x="143" y="100"/>
                    </a:cubicBezTo>
                    <a:cubicBezTo>
                      <a:pt x="140" y="103"/>
                      <a:pt x="138" y="106"/>
                      <a:pt x="136" y="109"/>
                    </a:cubicBezTo>
                    <a:cubicBezTo>
                      <a:pt x="132" y="115"/>
                      <a:pt x="128" y="120"/>
                      <a:pt x="124" y="124"/>
                    </a:cubicBezTo>
                    <a:cubicBezTo>
                      <a:pt x="122" y="127"/>
                      <a:pt x="120" y="130"/>
                      <a:pt x="119" y="133"/>
                    </a:cubicBezTo>
                    <a:moveTo>
                      <a:pt x="85" y="135"/>
                    </a:moveTo>
                    <a:cubicBezTo>
                      <a:pt x="83" y="132"/>
                      <a:pt x="82" y="128"/>
                      <a:pt x="81" y="125"/>
                    </a:cubicBezTo>
                    <a:cubicBezTo>
                      <a:pt x="79" y="117"/>
                      <a:pt x="75" y="111"/>
                      <a:pt x="73" y="103"/>
                    </a:cubicBezTo>
                    <a:cubicBezTo>
                      <a:pt x="71" y="96"/>
                      <a:pt x="66" y="87"/>
                      <a:pt x="62" y="81"/>
                    </a:cubicBezTo>
                    <a:cubicBezTo>
                      <a:pt x="62" y="80"/>
                      <a:pt x="62" y="80"/>
                      <a:pt x="62" y="80"/>
                    </a:cubicBezTo>
                    <a:cubicBezTo>
                      <a:pt x="71" y="77"/>
                      <a:pt x="82" y="76"/>
                      <a:pt x="91" y="76"/>
                    </a:cubicBezTo>
                    <a:cubicBezTo>
                      <a:pt x="91" y="76"/>
                      <a:pt x="92" y="76"/>
                      <a:pt x="93" y="76"/>
                    </a:cubicBezTo>
                    <a:cubicBezTo>
                      <a:pt x="95" y="78"/>
                      <a:pt x="97" y="78"/>
                      <a:pt x="100" y="79"/>
                    </a:cubicBezTo>
                    <a:cubicBezTo>
                      <a:pt x="96" y="88"/>
                      <a:pt x="91" y="98"/>
                      <a:pt x="88" y="108"/>
                    </a:cubicBezTo>
                    <a:cubicBezTo>
                      <a:pt x="86" y="117"/>
                      <a:pt x="86" y="126"/>
                      <a:pt x="85" y="135"/>
                    </a:cubicBezTo>
                    <a:moveTo>
                      <a:pt x="238" y="104"/>
                    </a:moveTo>
                    <a:cubicBezTo>
                      <a:pt x="234" y="99"/>
                      <a:pt x="233" y="91"/>
                      <a:pt x="232" y="85"/>
                    </a:cubicBezTo>
                    <a:cubicBezTo>
                      <a:pt x="230" y="77"/>
                      <a:pt x="229" y="69"/>
                      <a:pt x="228" y="61"/>
                    </a:cubicBezTo>
                    <a:cubicBezTo>
                      <a:pt x="228" y="59"/>
                      <a:pt x="228" y="57"/>
                      <a:pt x="227" y="54"/>
                    </a:cubicBezTo>
                    <a:cubicBezTo>
                      <a:pt x="232" y="60"/>
                      <a:pt x="238" y="68"/>
                      <a:pt x="241" y="73"/>
                    </a:cubicBezTo>
                    <a:cubicBezTo>
                      <a:pt x="246" y="79"/>
                      <a:pt x="251" y="85"/>
                      <a:pt x="256" y="90"/>
                    </a:cubicBezTo>
                    <a:cubicBezTo>
                      <a:pt x="253" y="92"/>
                      <a:pt x="250" y="94"/>
                      <a:pt x="248" y="95"/>
                    </a:cubicBezTo>
                    <a:cubicBezTo>
                      <a:pt x="245" y="98"/>
                      <a:pt x="241" y="101"/>
                      <a:pt x="238" y="104"/>
                    </a:cubicBezTo>
                    <a:moveTo>
                      <a:pt x="363" y="103"/>
                    </a:moveTo>
                    <a:cubicBezTo>
                      <a:pt x="359" y="100"/>
                      <a:pt x="355" y="97"/>
                      <a:pt x="350" y="94"/>
                    </a:cubicBezTo>
                    <a:cubicBezTo>
                      <a:pt x="345" y="91"/>
                      <a:pt x="339" y="88"/>
                      <a:pt x="332" y="85"/>
                    </a:cubicBezTo>
                    <a:cubicBezTo>
                      <a:pt x="337" y="82"/>
                      <a:pt x="341" y="77"/>
                      <a:pt x="345" y="73"/>
                    </a:cubicBezTo>
                    <a:cubicBezTo>
                      <a:pt x="347" y="71"/>
                      <a:pt x="367" y="56"/>
                      <a:pt x="374" y="52"/>
                    </a:cubicBezTo>
                    <a:cubicBezTo>
                      <a:pt x="369" y="68"/>
                      <a:pt x="368" y="86"/>
                      <a:pt x="363" y="103"/>
                    </a:cubicBezTo>
                    <a:moveTo>
                      <a:pt x="199" y="102"/>
                    </a:moveTo>
                    <a:cubicBezTo>
                      <a:pt x="199" y="101"/>
                      <a:pt x="199" y="100"/>
                      <a:pt x="199" y="99"/>
                    </a:cubicBezTo>
                    <a:cubicBezTo>
                      <a:pt x="204" y="85"/>
                      <a:pt x="210" y="71"/>
                      <a:pt x="215" y="57"/>
                    </a:cubicBezTo>
                    <a:cubicBezTo>
                      <a:pt x="216" y="55"/>
                      <a:pt x="218" y="53"/>
                      <a:pt x="219" y="51"/>
                    </a:cubicBezTo>
                    <a:cubicBezTo>
                      <a:pt x="219" y="59"/>
                      <a:pt x="220" y="68"/>
                      <a:pt x="222" y="75"/>
                    </a:cubicBezTo>
                    <a:cubicBezTo>
                      <a:pt x="224" y="83"/>
                      <a:pt x="225" y="91"/>
                      <a:pt x="228" y="98"/>
                    </a:cubicBezTo>
                    <a:cubicBezTo>
                      <a:pt x="229" y="102"/>
                      <a:pt x="231" y="105"/>
                      <a:pt x="233" y="108"/>
                    </a:cubicBezTo>
                    <a:cubicBezTo>
                      <a:pt x="221" y="107"/>
                      <a:pt x="210" y="103"/>
                      <a:pt x="199" y="102"/>
                    </a:cubicBezTo>
                    <a:cubicBezTo>
                      <a:pt x="199" y="102"/>
                      <a:pt x="199" y="102"/>
                      <a:pt x="199" y="102"/>
                    </a:cubicBezTo>
                    <a:moveTo>
                      <a:pt x="371" y="101"/>
                    </a:moveTo>
                    <a:cubicBezTo>
                      <a:pt x="375" y="84"/>
                      <a:pt x="377" y="66"/>
                      <a:pt x="383" y="49"/>
                    </a:cubicBezTo>
                    <a:cubicBezTo>
                      <a:pt x="383" y="49"/>
                      <a:pt x="383" y="49"/>
                      <a:pt x="383" y="49"/>
                    </a:cubicBezTo>
                    <a:cubicBezTo>
                      <a:pt x="396" y="57"/>
                      <a:pt x="409" y="68"/>
                      <a:pt x="416" y="82"/>
                    </a:cubicBezTo>
                    <a:cubicBezTo>
                      <a:pt x="410" y="83"/>
                      <a:pt x="405" y="86"/>
                      <a:pt x="401" y="88"/>
                    </a:cubicBezTo>
                    <a:cubicBezTo>
                      <a:pt x="395" y="90"/>
                      <a:pt x="389" y="92"/>
                      <a:pt x="383" y="95"/>
                    </a:cubicBezTo>
                    <a:cubicBezTo>
                      <a:pt x="381" y="95"/>
                      <a:pt x="375" y="99"/>
                      <a:pt x="371" y="101"/>
                    </a:cubicBezTo>
                    <a:moveTo>
                      <a:pt x="266" y="84"/>
                    </a:moveTo>
                    <a:cubicBezTo>
                      <a:pt x="261" y="67"/>
                      <a:pt x="263" y="51"/>
                      <a:pt x="267" y="35"/>
                    </a:cubicBezTo>
                    <a:cubicBezTo>
                      <a:pt x="269" y="39"/>
                      <a:pt x="270" y="44"/>
                      <a:pt x="272" y="49"/>
                    </a:cubicBezTo>
                    <a:cubicBezTo>
                      <a:pt x="274" y="56"/>
                      <a:pt x="276" y="62"/>
                      <a:pt x="279" y="68"/>
                    </a:cubicBezTo>
                    <a:cubicBezTo>
                      <a:pt x="280" y="72"/>
                      <a:pt x="281" y="75"/>
                      <a:pt x="282" y="79"/>
                    </a:cubicBezTo>
                    <a:cubicBezTo>
                      <a:pt x="282" y="79"/>
                      <a:pt x="281" y="79"/>
                      <a:pt x="280" y="79"/>
                    </a:cubicBezTo>
                    <a:cubicBezTo>
                      <a:pt x="275" y="80"/>
                      <a:pt x="270" y="82"/>
                      <a:pt x="266" y="84"/>
                    </a:cubicBezTo>
                    <a:moveTo>
                      <a:pt x="317" y="81"/>
                    </a:moveTo>
                    <a:cubicBezTo>
                      <a:pt x="311" y="79"/>
                      <a:pt x="304" y="78"/>
                      <a:pt x="298" y="78"/>
                    </a:cubicBezTo>
                    <a:cubicBezTo>
                      <a:pt x="300" y="74"/>
                      <a:pt x="301" y="70"/>
                      <a:pt x="302" y="66"/>
                    </a:cubicBezTo>
                    <a:cubicBezTo>
                      <a:pt x="309" y="52"/>
                      <a:pt x="313" y="38"/>
                      <a:pt x="324" y="26"/>
                    </a:cubicBezTo>
                    <a:cubicBezTo>
                      <a:pt x="325" y="24"/>
                      <a:pt x="325" y="23"/>
                      <a:pt x="326" y="23"/>
                    </a:cubicBezTo>
                    <a:cubicBezTo>
                      <a:pt x="326" y="23"/>
                      <a:pt x="326" y="24"/>
                      <a:pt x="325" y="26"/>
                    </a:cubicBezTo>
                    <a:cubicBezTo>
                      <a:pt x="325" y="28"/>
                      <a:pt x="324" y="30"/>
                      <a:pt x="323" y="32"/>
                    </a:cubicBezTo>
                    <a:cubicBezTo>
                      <a:pt x="322" y="39"/>
                      <a:pt x="321" y="47"/>
                      <a:pt x="320" y="54"/>
                    </a:cubicBezTo>
                    <a:cubicBezTo>
                      <a:pt x="319" y="62"/>
                      <a:pt x="317" y="72"/>
                      <a:pt x="317" y="81"/>
                    </a:cubicBezTo>
                    <a:moveTo>
                      <a:pt x="324" y="81"/>
                    </a:moveTo>
                    <a:cubicBezTo>
                      <a:pt x="323" y="69"/>
                      <a:pt x="328" y="53"/>
                      <a:pt x="330" y="41"/>
                    </a:cubicBezTo>
                    <a:cubicBezTo>
                      <a:pt x="331" y="35"/>
                      <a:pt x="332" y="29"/>
                      <a:pt x="333" y="23"/>
                    </a:cubicBezTo>
                    <a:cubicBezTo>
                      <a:pt x="333" y="23"/>
                      <a:pt x="333" y="23"/>
                      <a:pt x="333" y="22"/>
                    </a:cubicBezTo>
                    <a:cubicBezTo>
                      <a:pt x="343" y="27"/>
                      <a:pt x="354" y="32"/>
                      <a:pt x="364" y="38"/>
                    </a:cubicBezTo>
                    <a:cubicBezTo>
                      <a:pt x="367" y="39"/>
                      <a:pt x="370" y="41"/>
                      <a:pt x="373" y="43"/>
                    </a:cubicBezTo>
                    <a:cubicBezTo>
                      <a:pt x="373" y="43"/>
                      <a:pt x="374" y="43"/>
                      <a:pt x="374" y="43"/>
                    </a:cubicBezTo>
                    <a:cubicBezTo>
                      <a:pt x="368" y="45"/>
                      <a:pt x="361" y="53"/>
                      <a:pt x="356" y="56"/>
                    </a:cubicBezTo>
                    <a:cubicBezTo>
                      <a:pt x="351" y="59"/>
                      <a:pt x="345" y="63"/>
                      <a:pt x="340" y="67"/>
                    </a:cubicBezTo>
                    <a:cubicBezTo>
                      <a:pt x="336" y="71"/>
                      <a:pt x="330" y="78"/>
                      <a:pt x="324" y="81"/>
                    </a:cubicBezTo>
                    <a:moveTo>
                      <a:pt x="257" y="81"/>
                    </a:moveTo>
                    <a:cubicBezTo>
                      <a:pt x="253" y="76"/>
                      <a:pt x="249" y="70"/>
                      <a:pt x="245" y="65"/>
                    </a:cubicBezTo>
                    <a:cubicBezTo>
                      <a:pt x="239" y="58"/>
                      <a:pt x="233" y="47"/>
                      <a:pt x="225" y="43"/>
                    </a:cubicBezTo>
                    <a:cubicBezTo>
                      <a:pt x="232" y="35"/>
                      <a:pt x="242" y="29"/>
                      <a:pt x="249" y="25"/>
                    </a:cubicBezTo>
                    <a:cubicBezTo>
                      <a:pt x="254" y="22"/>
                      <a:pt x="259" y="20"/>
                      <a:pt x="265" y="18"/>
                    </a:cubicBezTo>
                    <a:cubicBezTo>
                      <a:pt x="264" y="19"/>
                      <a:pt x="264" y="20"/>
                      <a:pt x="264" y="21"/>
                    </a:cubicBezTo>
                    <a:cubicBezTo>
                      <a:pt x="257" y="41"/>
                      <a:pt x="254" y="61"/>
                      <a:pt x="257" y="81"/>
                    </a:cubicBezTo>
                    <a:moveTo>
                      <a:pt x="255" y="0"/>
                    </a:moveTo>
                    <a:cubicBezTo>
                      <a:pt x="252" y="2"/>
                      <a:pt x="250" y="6"/>
                      <a:pt x="252" y="10"/>
                    </a:cubicBezTo>
                    <a:cubicBezTo>
                      <a:pt x="253" y="12"/>
                      <a:pt x="253" y="13"/>
                      <a:pt x="254" y="13"/>
                    </a:cubicBezTo>
                    <a:cubicBezTo>
                      <a:pt x="244" y="17"/>
                      <a:pt x="235" y="23"/>
                      <a:pt x="227" y="31"/>
                    </a:cubicBezTo>
                    <a:cubicBezTo>
                      <a:pt x="226" y="30"/>
                      <a:pt x="226" y="29"/>
                      <a:pt x="225" y="27"/>
                    </a:cubicBezTo>
                    <a:cubicBezTo>
                      <a:pt x="224" y="26"/>
                      <a:pt x="222" y="25"/>
                      <a:pt x="220" y="25"/>
                    </a:cubicBezTo>
                    <a:cubicBezTo>
                      <a:pt x="219" y="25"/>
                      <a:pt x="218" y="25"/>
                      <a:pt x="217" y="25"/>
                    </a:cubicBezTo>
                    <a:cubicBezTo>
                      <a:pt x="217" y="25"/>
                      <a:pt x="216" y="25"/>
                      <a:pt x="216" y="25"/>
                    </a:cubicBezTo>
                    <a:cubicBezTo>
                      <a:pt x="215" y="25"/>
                      <a:pt x="215" y="25"/>
                      <a:pt x="214" y="25"/>
                    </a:cubicBezTo>
                    <a:cubicBezTo>
                      <a:pt x="208" y="27"/>
                      <a:pt x="202" y="36"/>
                      <a:pt x="205" y="42"/>
                    </a:cubicBezTo>
                    <a:cubicBezTo>
                      <a:pt x="207" y="45"/>
                      <a:pt x="210" y="47"/>
                      <a:pt x="213" y="48"/>
                    </a:cubicBezTo>
                    <a:cubicBezTo>
                      <a:pt x="210" y="52"/>
                      <a:pt x="208" y="57"/>
                      <a:pt x="206" y="61"/>
                    </a:cubicBezTo>
                    <a:cubicBezTo>
                      <a:pt x="202" y="71"/>
                      <a:pt x="198" y="80"/>
                      <a:pt x="195" y="89"/>
                    </a:cubicBezTo>
                    <a:cubicBezTo>
                      <a:pt x="194" y="89"/>
                      <a:pt x="193" y="88"/>
                      <a:pt x="192" y="88"/>
                    </a:cubicBezTo>
                    <a:cubicBezTo>
                      <a:pt x="191" y="88"/>
                      <a:pt x="190" y="88"/>
                      <a:pt x="190" y="89"/>
                    </a:cubicBezTo>
                    <a:cubicBezTo>
                      <a:pt x="189" y="89"/>
                      <a:pt x="189" y="89"/>
                      <a:pt x="189" y="89"/>
                    </a:cubicBezTo>
                    <a:cubicBezTo>
                      <a:pt x="183" y="89"/>
                      <a:pt x="178" y="93"/>
                      <a:pt x="176" y="98"/>
                    </a:cubicBezTo>
                    <a:cubicBezTo>
                      <a:pt x="174" y="101"/>
                      <a:pt x="174" y="104"/>
                      <a:pt x="176" y="106"/>
                    </a:cubicBezTo>
                    <a:cubicBezTo>
                      <a:pt x="177" y="107"/>
                      <a:pt x="178" y="108"/>
                      <a:pt x="179" y="108"/>
                    </a:cubicBezTo>
                    <a:cubicBezTo>
                      <a:pt x="179" y="108"/>
                      <a:pt x="179" y="108"/>
                      <a:pt x="179" y="108"/>
                    </a:cubicBezTo>
                    <a:cubicBezTo>
                      <a:pt x="180" y="109"/>
                      <a:pt x="182" y="109"/>
                      <a:pt x="183" y="110"/>
                    </a:cubicBezTo>
                    <a:cubicBezTo>
                      <a:pt x="183" y="110"/>
                      <a:pt x="183" y="111"/>
                      <a:pt x="184" y="111"/>
                    </a:cubicBezTo>
                    <a:cubicBezTo>
                      <a:pt x="185" y="112"/>
                      <a:pt x="186" y="113"/>
                      <a:pt x="187" y="113"/>
                    </a:cubicBezTo>
                    <a:cubicBezTo>
                      <a:pt x="186" y="116"/>
                      <a:pt x="186" y="119"/>
                      <a:pt x="185" y="122"/>
                    </a:cubicBezTo>
                    <a:cubicBezTo>
                      <a:pt x="184" y="122"/>
                      <a:pt x="184" y="122"/>
                      <a:pt x="183" y="122"/>
                    </a:cubicBezTo>
                    <a:cubicBezTo>
                      <a:pt x="183" y="122"/>
                      <a:pt x="183" y="122"/>
                      <a:pt x="183" y="122"/>
                    </a:cubicBezTo>
                    <a:cubicBezTo>
                      <a:pt x="179" y="122"/>
                      <a:pt x="176" y="124"/>
                      <a:pt x="174" y="127"/>
                    </a:cubicBezTo>
                    <a:cubicBezTo>
                      <a:pt x="173" y="127"/>
                      <a:pt x="172" y="128"/>
                      <a:pt x="171" y="128"/>
                    </a:cubicBezTo>
                    <a:cubicBezTo>
                      <a:pt x="168" y="119"/>
                      <a:pt x="163" y="110"/>
                      <a:pt x="158" y="103"/>
                    </a:cubicBezTo>
                    <a:cubicBezTo>
                      <a:pt x="157" y="102"/>
                      <a:pt x="157" y="102"/>
                      <a:pt x="157" y="102"/>
                    </a:cubicBezTo>
                    <a:cubicBezTo>
                      <a:pt x="161" y="99"/>
                      <a:pt x="164" y="94"/>
                      <a:pt x="163" y="89"/>
                    </a:cubicBezTo>
                    <a:cubicBezTo>
                      <a:pt x="163" y="87"/>
                      <a:pt x="162" y="86"/>
                      <a:pt x="161" y="84"/>
                    </a:cubicBezTo>
                    <a:cubicBezTo>
                      <a:pt x="160" y="81"/>
                      <a:pt x="157" y="80"/>
                      <a:pt x="154" y="80"/>
                    </a:cubicBezTo>
                    <a:cubicBezTo>
                      <a:pt x="153" y="80"/>
                      <a:pt x="152" y="80"/>
                      <a:pt x="152" y="81"/>
                    </a:cubicBezTo>
                    <a:cubicBezTo>
                      <a:pt x="148" y="81"/>
                      <a:pt x="145" y="84"/>
                      <a:pt x="142" y="87"/>
                    </a:cubicBezTo>
                    <a:cubicBezTo>
                      <a:pt x="134" y="80"/>
                      <a:pt x="125" y="75"/>
                      <a:pt x="115" y="72"/>
                    </a:cubicBezTo>
                    <a:cubicBezTo>
                      <a:pt x="115" y="70"/>
                      <a:pt x="116" y="68"/>
                      <a:pt x="115" y="67"/>
                    </a:cubicBezTo>
                    <a:cubicBezTo>
                      <a:pt x="115" y="66"/>
                      <a:pt x="116" y="66"/>
                      <a:pt x="116" y="66"/>
                    </a:cubicBezTo>
                    <a:cubicBezTo>
                      <a:pt x="116" y="64"/>
                      <a:pt x="116" y="63"/>
                      <a:pt x="116" y="62"/>
                    </a:cubicBezTo>
                    <a:cubicBezTo>
                      <a:pt x="110" y="61"/>
                      <a:pt x="104" y="60"/>
                      <a:pt x="98" y="57"/>
                    </a:cubicBezTo>
                    <a:cubicBezTo>
                      <a:pt x="97" y="58"/>
                      <a:pt x="97" y="58"/>
                      <a:pt x="97" y="58"/>
                    </a:cubicBezTo>
                    <a:cubicBezTo>
                      <a:pt x="96" y="59"/>
                      <a:pt x="95" y="60"/>
                      <a:pt x="94" y="61"/>
                    </a:cubicBezTo>
                    <a:cubicBezTo>
                      <a:pt x="94" y="62"/>
                      <a:pt x="93" y="63"/>
                      <a:pt x="93" y="64"/>
                    </a:cubicBezTo>
                    <a:cubicBezTo>
                      <a:pt x="92" y="65"/>
                      <a:pt x="92" y="67"/>
                      <a:pt x="91" y="68"/>
                    </a:cubicBezTo>
                    <a:cubicBezTo>
                      <a:pt x="91" y="68"/>
                      <a:pt x="91" y="68"/>
                      <a:pt x="91" y="68"/>
                    </a:cubicBezTo>
                    <a:cubicBezTo>
                      <a:pt x="90" y="68"/>
                      <a:pt x="89" y="68"/>
                      <a:pt x="88" y="68"/>
                    </a:cubicBezTo>
                    <a:cubicBezTo>
                      <a:pt x="80" y="68"/>
                      <a:pt x="72" y="69"/>
                      <a:pt x="65" y="71"/>
                    </a:cubicBezTo>
                    <a:cubicBezTo>
                      <a:pt x="65" y="69"/>
                      <a:pt x="64" y="67"/>
                      <a:pt x="63" y="66"/>
                    </a:cubicBezTo>
                    <a:cubicBezTo>
                      <a:pt x="62" y="65"/>
                      <a:pt x="60" y="63"/>
                      <a:pt x="59" y="62"/>
                    </a:cubicBezTo>
                    <a:cubicBezTo>
                      <a:pt x="57" y="62"/>
                      <a:pt x="56" y="61"/>
                      <a:pt x="55" y="61"/>
                    </a:cubicBezTo>
                    <a:cubicBezTo>
                      <a:pt x="55" y="61"/>
                      <a:pt x="54" y="61"/>
                      <a:pt x="54" y="61"/>
                    </a:cubicBezTo>
                    <a:cubicBezTo>
                      <a:pt x="54" y="61"/>
                      <a:pt x="53" y="61"/>
                      <a:pt x="53" y="61"/>
                    </a:cubicBezTo>
                    <a:cubicBezTo>
                      <a:pt x="51" y="61"/>
                      <a:pt x="49" y="62"/>
                      <a:pt x="47" y="63"/>
                    </a:cubicBezTo>
                    <a:cubicBezTo>
                      <a:pt x="45" y="63"/>
                      <a:pt x="45" y="65"/>
                      <a:pt x="44" y="67"/>
                    </a:cubicBezTo>
                    <a:cubicBezTo>
                      <a:pt x="43" y="67"/>
                      <a:pt x="43" y="68"/>
                      <a:pt x="43" y="68"/>
                    </a:cubicBezTo>
                    <a:cubicBezTo>
                      <a:pt x="42" y="69"/>
                      <a:pt x="42" y="70"/>
                      <a:pt x="41" y="72"/>
                    </a:cubicBezTo>
                    <a:cubicBezTo>
                      <a:pt x="40" y="74"/>
                      <a:pt x="40" y="77"/>
                      <a:pt x="42" y="80"/>
                    </a:cubicBezTo>
                    <a:cubicBezTo>
                      <a:pt x="43" y="80"/>
                      <a:pt x="44" y="81"/>
                      <a:pt x="45" y="82"/>
                    </a:cubicBezTo>
                    <a:cubicBezTo>
                      <a:pt x="32" y="91"/>
                      <a:pt x="25" y="105"/>
                      <a:pt x="20" y="120"/>
                    </a:cubicBezTo>
                    <a:cubicBezTo>
                      <a:pt x="19" y="119"/>
                      <a:pt x="17" y="119"/>
                      <a:pt x="15" y="119"/>
                    </a:cubicBezTo>
                    <a:cubicBezTo>
                      <a:pt x="12" y="119"/>
                      <a:pt x="10" y="120"/>
                      <a:pt x="8" y="121"/>
                    </a:cubicBezTo>
                    <a:cubicBezTo>
                      <a:pt x="4" y="125"/>
                      <a:pt x="0" y="132"/>
                      <a:pt x="3" y="137"/>
                    </a:cubicBezTo>
                    <a:cubicBezTo>
                      <a:pt x="3" y="138"/>
                      <a:pt x="3" y="138"/>
                      <a:pt x="3" y="138"/>
                    </a:cubicBezTo>
                    <a:cubicBezTo>
                      <a:pt x="5" y="141"/>
                      <a:pt x="7" y="143"/>
                      <a:pt x="9" y="143"/>
                    </a:cubicBezTo>
                    <a:cubicBezTo>
                      <a:pt x="11" y="144"/>
                      <a:pt x="12" y="145"/>
                      <a:pt x="13" y="146"/>
                    </a:cubicBezTo>
                    <a:cubicBezTo>
                      <a:pt x="13" y="146"/>
                      <a:pt x="13" y="146"/>
                      <a:pt x="13" y="146"/>
                    </a:cubicBezTo>
                    <a:cubicBezTo>
                      <a:pt x="11" y="155"/>
                      <a:pt x="9" y="165"/>
                      <a:pt x="9" y="174"/>
                    </a:cubicBezTo>
                    <a:cubicBezTo>
                      <a:pt x="12" y="182"/>
                      <a:pt x="14" y="191"/>
                      <a:pt x="15" y="199"/>
                    </a:cubicBezTo>
                    <a:cubicBezTo>
                      <a:pt x="16" y="201"/>
                      <a:pt x="16" y="202"/>
                      <a:pt x="16" y="203"/>
                    </a:cubicBezTo>
                    <a:cubicBezTo>
                      <a:pt x="19" y="208"/>
                      <a:pt x="22" y="212"/>
                      <a:pt x="25" y="215"/>
                    </a:cubicBezTo>
                    <a:cubicBezTo>
                      <a:pt x="26" y="216"/>
                      <a:pt x="21" y="218"/>
                      <a:pt x="18" y="220"/>
                    </a:cubicBezTo>
                    <a:cubicBezTo>
                      <a:pt x="18" y="222"/>
                      <a:pt x="18" y="225"/>
                      <a:pt x="18" y="228"/>
                    </a:cubicBezTo>
                    <a:cubicBezTo>
                      <a:pt x="21" y="227"/>
                      <a:pt x="25" y="226"/>
                      <a:pt x="29" y="223"/>
                    </a:cubicBezTo>
                    <a:cubicBezTo>
                      <a:pt x="27" y="244"/>
                      <a:pt x="31" y="269"/>
                      <a:pt x="38" y="285"/>
                    </a:cubicBezTo>
                    <a:cubicBezTo>
                      <a:pt x="39" y="287"/>
                      <a:pt x="40" y="290"/>
                      <a:pt x="41" y="292"/>
                    </a:cubicBezTo>
                    <a:cubicBezTo>
                      <a:pt x="39" y="290"/>
                      <a:pt x="37" y="287"/>
                      <a:pt x="35" y="285"/>
                    </a:cubicBezTo>
                    <a:cubicBezTo>
                      <a:pt x="26" y="275"/>
                      <a:pt x="24" y="256"/>
                      <a:pt x="20" y="243"/>
                    </a:cubicBezTo>
                    <a:cubicBezTo>
                      <a:pt x="19" y="239"/>
                      <a:pt x="18" y="235"/>
                      <a:pt x="17" y="230"/>
                    </a:cubicBezTo>
                    <a:cubicBezTo>
                      <a:pt x="17" y="236"/>
                      <a:pt x="16" y="242"/>
                      <a:pt x="14" y="248"/>
                    </a:cubicBezTo>
                    <a:cubicBezTo>
                      <a:pt x="14" y="248"/>
                      <a:pt x="14" y="249"/>
                      <a:pt x="15" y="250"/>
                    </a:cubicBezTo>
                    <a:cubicBezTo>
                      <a:pt x="18" y="261"/>
                      <a:pt x="20" y="273"/>
                      <a:pt x="25" y="284"/>
                    </a:cubicBezTo>
                    <a:cubicBezTo>
                      <a:pt x="28" y="291"/>
                      <a:pt x="36" y="298"/>
                      <a:pt x="40" y="305"/>
                    </a:cubicBezTo>
                    <a:cubicBezTo>
                      <a:pt x="45" y="312"/>
                      <a:pt x="51" y="317"/>
                      <a:pt x="56" y="323"/>
                    </a:cubicBezTo>
                    <a:cubicBezTo>
                      <a:pt x="58" y="326"/>
                      <a:pt x="59" y="329"/>
                      <a:pt x="61" y="332"/>
                    </a:cubicBezTo>
                    <a:cubicBezTo>
                      <a:pt x="76" y="359"/>
                      <a:pt x="93" y="380"/>
                      <a:pt x="114" y="392"/>
                    </a:cubicBezTo>
                    <a:cubicBezTo>
                      <a:pt x="128" y="399"/>
                      <a:pt x="143" y="402"/>
                      <a:pt x="158" y="404"/>
                    </a:cubicBezTo>
                    <a:cubicBezTo>
                      <a:pt x="162" y="405"/>
                      <a:pt x="166" y="405"/>
                      <a:pt x="171" y="405"/>
                    </a:cubicBezTo>
                    <a:cubicBezTo>
                      <a:pt x="181" y="405"/>
                      <a:pt x="192" y="404"/>
                      <a:pt x="202" y="402"/>
                    </a:cubicBezTo>
                    <a:cubicBezTo>
                      <a:pt x="202" y="402"/>
                      <a:pt x="203" y="402"/>
                      <a:pt x="203" y="402"/>
                    </a:cubicBezTo>
                    <a:cubicBezTo>
                      <a:pt x="204" y="402"/>
                      <a:pt x="205" y="402"/>
                      <a:pt x="205" y="402"/>
                    </a:cubicBezTo>
                    <a:cubicBezTo>
                      <a:pt x="206" y="401"/>
                      <a:pt x="206" y="400"/>
                      <a:pt x="207" y="399"/>
                    </a:cubicBezTo>
                    <a:cubicBezTo>
                      <a:pt x="208" y="397"/>
                      <a:pt x="209" y="395"/>
                      <a:pt x="210" y="393"/>
                    </a:cubicBezTo>
                    <a:cubicBezTo>
                      <a:pt x="211" y="391"/>
                      <a:pt x="212" y="389"/>
                      <a:pt x="212" y="389"/>
                    </a:cubicBezTo>
                    <a:cubicBezTo>
                      <a:pt x="232" y="402"/>
                      <a:pt x="232" y="402"/>
                      <a:pt x="232" y="402"/>
                    </a:cubicBezTo>
                    <a:cubicBezTo>
                      <a:pt x="233" y="401"/>
                      <a:pt x="234" y="400"/>
                      <a:pt x="235" y="399"/>
                    </a:cubicBezTo>
                    <a:cubicBezTo>
                      <a:pt x="242" y="391"/>
                      <a:pt x="249" y="383"/>
                      <a:pt x="254" y="374"/>
                    </a:cubicBezTo>
                    <a:cubicBezTo>
                      <a:pt x="260" y="364"/>
                      <a:pt x="267" y="356"/>
                      <a:pt x="273" y="346"/>
                    </a:cubicBezTo>
                    <a:cubicBezTo>
                      <a:pt x="279" y="334"/>
                      <a:pt x="286" y="322"/>
                      <a:pt x="293" y="311"/>
                    </a:cubicBezTo>
                    <a:cubicBezTo>
                      <a:pt x="304" y="290"/>
                      <a:pt x="317" y="271"/>
                      <a:pt x="329" y="250"/>
                    </a:cubicBezTo>
                    <a:cubicBezTo>
                      <a:pt x="340" y="231"/>
                      <a:pt x="352" y="213"/>
                      <a:pt x="364" y="194"/>
                    </a:cubicBezTo>
                    <a:cubicBezTo>
                      <a:pt x="370" y="226"/>
                      <a:pt x="354" y="257"/>
                      <a:pt x="350" y="264"/>
                    </a:cubicBezTo>
                    <a:cubicBezTo>
                      <a:pt x="347" y="268"/>
                      <a:pt x="334" y="290"/>
                      <a:pt x="321" y="310"/>
                    </a:cubicBezTo>
                    <a:cubicBezTo>
                      <a:pt x="317" y="316"/>
                      <a:pt x="311" y="322"/>
                      <a:pt x="307" y="326"/>
                    </a:cubicBezTo>
                    <a:cubicBezTo>
                      <a:pt x="302" y="332"/>
                      <a:pt x="298" y="338"/>
                      <a:pt x="293" y="343"/>
                    </a:cubicBezTo>
                    <a:cubicBezTo>
                      <a:pt x="287" y="348"/>
                      <a:pt x="282" y="353"/>
                      <a:pt x="278" y="358"/>
                    </a:cubicBezTo>
                    <a:cubicBezTo>
                      <a:pt x="270" y="368"/>
                      <a:pt x="262" y="377"/>
                      <a:pt x="253" y="384"/>
                    </a:cubicBezTo>
                    <a:cubicBezTo>
                      <a:pt x="249" y="389"/>
                      <a:pt x="240" y="398"/>
                      <a:pt x="232" y="402"/>
                    </a:cubicBezTo>
                    <a:cubicBezTo>
                      <a:pt x="232" y="403"/>
                      <a:pt x="231" y="404"/>
                      <a:pt x="231" y="406"/>
                    </a:cubicBezTo>
                    <a:cubicBezTo>
                      <a:pt x="230" y="407"/>
                      <a:pt x="229" y="408"/>
                      <a:pt x="228" y="410"/>
                    </a:cubicBezTo>
                    <a:cubicBezTo>
                      <a:pt x="227" y="412"/>
                      <a:pt x="226" y="414"/>
                      <a:pt x="225" y="417"/>
                    </a:cubicBezTo>
                    <a:cubicBezTo>
                      <a:pt x="224" y="420"/>
                      <a:pt x="222" y="423"/>
                      <a:pt x="221" y="428"/>
                    </a:cubicBezTo>
                    <a:cubicBezTo>
                      <a:pt x="222" y="432"/>
                      <a:pt x="224" y="436"/>
                      <a:pt x="225" y="438"/>
                    </a:cubicBezTo>
                    <a:cubicBezTo>
                      <a:pt x="230" y="450"/>
                      <a:pt x="239" y="470"/>
                      <a:pt x="249" y="477"/>
                    </a:cubicBezTo>
                    <a:cubicBezTo>
                      <a:pt x="265" y="489"/>
                      <a:pt x="278" y="503"/>
                      <a:pt x="307" y="503"/>
                    </a:cubicBezTo>
                    <a:cubicBezTo>
                      <a:pt x="323" y="503"/>
                      <a:pt x="344" y="499"/>
                      <a:pt x="372" y="487"/>
                    </a:cubicBezTo>
                    <a:cubicBezTo>
                      <a:pt x="372" y="487"/>
                      <a:pt x="372" y="487"/>
                      <a:pt x="372" y="487"/>
                    </a:cubicBezTo>
                    <a:cubicBezTo>
                      <a:pt x="380" y="487"/>
                      <a:pt x="389" y="482"/>
                      <a:pt x="396" y="480"/>
                    </a:cubicBezTo>
                    <a:cubicBezTo>
                      <a:pt x="401" y="478"/>
                      <a:pt x="406" y="478"/>
                      <a:pt x="410" y="477"/>
                    </a:cubicBezTo>
                    <a:cubicBezTo>
                      <a:pt x="414" y="475"/>
                      <a:pt x="417" y="473"/>
                      <a:pt x="420" y="472"/>
                    </a:cubicBezTo>
                    <a:cubicBezTo>
                      <a:pt x="420" y="471"/>
                      <a:pt x="421" y="471"/>
                      <a:pt x="422" y="471"/>
                    </a:cubicBezTo>
                    <a:cubicBezTo>
                      <a:pt x="433" y="463"/>
                      <a:pt x="447" y="459"/>
                      <a:pt x="461" y="459"/>
                    </a:cubicBezTo>
                    <a:cubicBezTo>
                      <a:pt x="462" y="459"/>
                      <a:pt x="462" y="459"/>
                      <a:pt x="462" y="459"/>
                    </a:cubicBezTo>
                    <a:cubicBezTo>
                      <a:pt x="464" y="459"/>
                      <a:pt x="465" y="459"/>
                      <a:pt x="467" y="459"/>
                    </a:cubicBezTo>
                    <a:cubicBezTo>
                      <a:pt x="467" y="459"/>
                      <a:pt x="467" y="459"/>
                      <a:pt x="467" y="459"/>
                    </a:cubicBezTo>
                    <a:cubicBezTo>
                      <a:pt x="466" y="457"/>
                      <a:pt x="466" y="454"/>
                      <a:pt x="464" y="451"/>
                    </a:cubicBezTo>
                    <a:cubicBezTo>
                      <a:pt x="468" y="450"/>
                      <a:pt x="471" y="448"/>
                      <a:pt x="474" y="446"/>
                    </a:cubicBezTo>
                    <a:cubicBezTo>
                      <a:pt x="475" y="447"/>
                      <a:pt x="475" y="447"/>
                      <a:pt x="475" y="447"/>
                    </a:cubicBezTo>
                    <a:cubicBezTo>
                      <a:pt x="475" y="449"/>
                      <a:pt x="477" y="451"/>
                      <a:pt x="479" y="452"/>
                    </a:cubicBezTo>
                    <a:cubicBezTo>
                      <a:pt x="479" y="452"/>
                      <a:pt x="480" y="452"/>
                      <a:pt x="480" y="453"/>
                    </a:cubicBezTo>
                    <a:cubicBezTo>
                      <a:pt x="481" y="453"/>
                      <a:pt x="481" y="453"/>
                      <a:pt x="482" y="453"/>
                    </a:cubicBezTo>
                    <a:cubicBezTo>
                      <a:pt x="482" y="453"/>
                      <a:pt x="483" y="453"/>
                      <a:pt x="484" y="453"/>
                    </a:cubicBezTo>
                    <a:cubicBezTo>
                      <a:pt x="488" y="453"/>
                      <a:pt x="492" y="450"/>
                      <a:pt x="494" y="445"/>
                    </a:cubicBezTo>
                    <a:cubicBezTo>
                      <a:pt x="496" y="440"/>
                      <a:pt x="495" y="435"/>
                      <a:pt x="492" y="432"/>
                    </a:cubicBezTo>
                    <a:cubicBezTo>
                      <a:pt x="494" y="429"/>
                      <a:pt x="497" y="426"/>
                      <a:pt x="500" y="424"/>
                    </a:cubicBezTo>
                    <a:cubicBezTo>
                      <a:pt x="504" y="419"/>
                      <a:pt x="508" y="415"/>
                      <a:pt x="512" y="411"/>
                    </a:cubicBezTo>
                    <a:cubicBezTo>
                      <a:pt x="512" y="412"/>
                      <a:pt x="512" y="412"/>
                      <a:pt x="512" y="412"/>
                    </a:cubicBezTo>
                    <a:cubicBezTo>
                      <a:pt x="514" y="415"/>
                      <a:pt x="518" y="417"/>
                      <a:pt x="522" y="417"/>
                    </a:cubicBezTo>
                    <a:cubicBezTo>
                      <a:pt x="522" y="417"/>
                      <a:pt x="522" y="417"/>
                      <a:pt x="523" y="417"/>
                    </a:cubicBezTo>
                    <a:cubicBezTo>
                      <a:pt x="526" y="417"/>
                      <a:pt x="529" y="414"/>
                      <a:pt x="531" y="411"/>
                    </a:cubicBezTo>
                    <a:cubicBezTo>
                      <a:pt x="532" y="408"/>
                      <a:pt x="534" y="405"/>
                      <a:pt x="533" y="401"/>
                    </a:cubicBezTo>
                    <a:cubicBezTo>
                      <a:pt x="531" y="399"/>
                      <a:pt x="529" y="396"/>
                      <a:pt x="525" y="396"/>
                    </a:cubicBezTo>
                    <a:cubicBezTo>
                      <a:pt x="525" y="395"/>
                      <a:pt x="524" y="394"/>
                      <a:pt x="523" y="394"/>
                    </a:cubicBezTo>
                    <a:cubicBezTo>
                      <a:pt x="527" y="385"/>
                      <a:pt x="529" y="375"/>
                      <a:pt x="532" y="366"/>
                    </a:cubicBezTo>
                    <a:cubicBezTo>
                      <a:pt x="533" y="362"/>
                      <a:pt x="534" y="358"/>
                      <a:pt x="534" y="354"/>
                    </a:cubicBezTo>
                    <a:cubicBezTo>
                      <a:pt x="536" y="357"/>
                      <a:pt x="540" y="359"/>
                      <a:pt x="543" y="359"/>
                    </a:cubicBezTo>
                    <a:cubicBezTo>
                      <a:pt x="544" y="359"/>
                      <a:pt x="544" y="359"/>
                      <a:pt x="544" y="359"/>
                    </a:cubicBezTo>
                    <a:cubicBezTo>
                      <a:pt x="550" y="359"/>
                      <a:pt x="555" y="350"/>
                      <a:pt x="552" y="344"/>
                    </a:cubicBezTo>
                    <a:cubicBezTo>
                      <a:pt x="552" y="338"/>
                      <a:pt x="546" y="332"/>
                      <a:pt x="540" y="332"/>
                    </a:cubicBezTo>
                    <a:cubicBezTo>
                      <a:pt x="539" y="332"/>
                      <a:pt x="539" y="332"/>
                      <a:pt x="538" y="333"/>
                    </a:cubicBezTo>
                    <a:cubicBezTo>
                      <a:pt x="537" y="333"/>
                      <a:pt x="537" y="333"/>
                      <a:pt x="536" y="334"/>
                    </a:cubicBezTo>
                    <a:cubicBezTo>
                      <a:pt x="536" y="321"/>
                      <a:pt x="532" y="310"/>
                      <a:pt x="526" y="299"/>
                    </a:cubicBezTo>
                    <a:cubicBezTo>
                      <a:pt x="519" y="291"/>
                      <a:pt x="513" y="282"/>
                      <a:pt x="510" y="273"/>
                    </a:cubicBezTo>
                    <a:cubicBezTo>
                      <a:pt x="510" y="273"/>
                      <a:pt x="510" y="273"/>
                      <a:pt x="510" y="273"/>
                    </a:cubicBezTo>
                    <a:cubicBezTo>
                      <a:pt x="498" y="259"/>
                      <a:pt x="485" y="253"/>
                      <a:pt x="467" y="250"/>
                    </a:cubicBezTo>
                    <a:cubicBezTo>
                      <a:pt x="466" y="249"/>
                      <a:pt x="464" y="249"/>
                      <a:pt x="463" y="249"/>
                    </a:cubicBezTo>
                    <a:cubicBezTo>
                      <a:pt x="463" y="249"/>
                      <a:pt x="463" y="249"/>
                      <a:pt x="463" y="249"/>
                    </a:cubicBezTo>
                    <a:cubicBezTo>
                      <a:pt x="465" y="246"/>
                      <a:pt x="466" y="244"/>
                      <a:pt x="466" y="241"/>
                    </a:cubicBezTo>
                    <a:cubicBezTo>
                      <a:pt x="466" y="239"/>
                      <a:pt x="465" y="238"/>
                      <a:pt x="465" y="237"/>
                    </a:cubicBezTo>
                    <a:cubicBezTo>
                      <a:pt x="464" y="235"/>
                      <a:pt x="463" y="233"/>
                      <a:pt x="461" y="232"/>
                    </a:cubicBezTo>
                    <a:cubicBezTo>
                      <a:pt x="460" y="231"/>
                      <a:pt x="459" y="231"/>
                      <a:pt x="457" y="231"/>
                    </a:cubicBezTo>
                    <a:cubicBezTo>
                      <a:pt x="457" y="231"/>
                      <a:pt x="456" y="231"/>
                      <a:pt x="455" y="231"/>
                    </a:cubicBezTo>
                    <a:cubicBezTo>
                      <a:pt x="455" y="231"/>
                      <a:pt x="455" y="231"/>
                      <a:pt x="455" y="231"/>
                    </a:cubicBezTo>
                    <a:cubicBezTo>
                      <a:pt x="453" y="231"/>
                      <a:pt x="452" y="231"/>
                      <a:pt x="450" y="232"/>
                    </a:cubicBezTo>
                    <a:cubicBezTo>
                      <a:pt x="449" y="232"/>
                      <a:pt x="448" y="233"/>
                      <a:pt x="447" y="235"/>
                    </a:cubicBezTo>
                    <a:cubicBezTo>
                      <a:pt x="444" y="237"/>
                      <a:pt x="441" y="240"/>
                      <a:pt x="442" y="244"/>
                    </a:cubicBezTo>
                    <a:cubicBezTo>
                      <a:pt x="442" y="246"/>
                      <a:pt x="442" y="248"/>
                      <a:pt x="443" y="249"/>
                    </a:cubicBezTo>
                    <a:cubicBezTo>
                      <a:pt x="435" y="250"/>
                      <a:pt x="428" y="252"/>
                      <a:pt x="420" y="255"/>
                    </a:cubicBezTo>
                    <a:cubicBezTo>
                      <a:pt x="420" y="255"/>
                      <a:pt x="421" y="254"/>
                      <a:pt x="421" y="253"/>
                    </a:cubicBezTo>
                    <a:cubicBezTo>
                      <a:pt x="422" y="250"/>
                      <a:pt x="420" y="247"/>
                      <a:pt x="417" y="245"/>
                    </a:cubicBezTo>
                    <a:cubicBezTo>
                      <a:pt x="417" y="245"/>
                      <a:pt x="417" y="245"/>
                      <a:pt x="416" y="244"/>
                    </a:cubicBezTo>
                    <a:cubicBezTo>
                      <a:pt x="416" y="244"/>
                      <a:pt x="416" y="244"/>
                      <a:pt x="416" y="244"/>
                    </a:cubicBezTo>
                    <a:cubicBezTo>
                      <a:pt x="417" y="243"/>
                      <a:pt x="418" y="242"/>
                      <a:pt x="419" y="240"/>
                    </a:cubicBezTo>
                    <a:cubicBezTo>
                      <a:pt x="420" y="239"/>
                      <a:pt x="420" y="239"/>
                      <a:pt x="420" y="238"/>
                    </a:cubicBezTo>
                    <a:cubicBezTo>
                      <a:pt x="421" y="236"/>
                      <a:pt x="422" y="234"/>
                      <a:pt x="422" y="232"/>
                    </a:cubicBezTo>
                    <a:cubicBezTo>
                      <a:pt x="421" y="229"/>
                      <a:pt x="420" y="226"/>
                      <a:pt x="417" y="224"/>
                    </a:cubicBezTo>
                    <a:cubicBezTo>
                      <a:pt x="417" y="224"/>
                      <a:pt x="417" y="224"/>
                      <a:pt x="417" y="224"/>
                    </a:cubicBezTo>
                    <a:cubicBezTo>
                      <a:pt x="417" y="224"/>
                      <a:pt x="417" y="224"/>
                      <a:pt x="417" y="224"/>
                    </a:cubicBezTo>
                    <a:cubicBezTo>
                      <a:pt x="417" y="224"/>
                      <a:pt x="417" y="224"/>
                      <a:pt x="417" y="224"/>
                    </a:cubicBezTo>
                    <a:cubicBezTo>
                      <a:pt x="416" y="223"/>
                      <a:pt x="416" y="223"/>
                      <a:pt x="416" y="223"/>
                    </a:cubicBezTo>
                    <a:cubicBezTo>
                      <a:pt x="417" y="220"/>
                      <a:pt x="418" y="217"/>
                      <a:pt x="420" y="214"/>
                    </a:cubicBezTo>
                    <a:cubicBezTo>
                      <a:pt x="421" y="217"/>
                      <a:pt x="424" y="219"/>
                      <a:pt x="427" y="219"/>
                    </a:cubicBezTo>
                    <a:cubicBezTo>
                      <a:pt x="428" y="219"/>
                      <a:pt x="428" y="219"/>
                      <a:pt x="429" y="218"/>
                    </a:cubicBezTo>
                    <a:cubicBezTo>
                      <a:pt x="429" y="218"/>
                      <a:pt x="430" y="219"/>
                      <a:pt x="430" y="219"/>
                    </a:cubicBezTo>
                    <a:cubicBezTo>
                      <a:pt x="432" y="219"/>
                      <a:pt x="434" y="218"/>
                      <a:pt x="436" y="215"/>
                    </a:cubicBezTo>
                    <a:cubicBezTo>
                      <a:pt x="438" y="212"/>
                      <a:pt x="437" y="207"/>
                      <a:pt x="435" y="203"/>
                    </a:cubicBezTo>
                    <a:cubicBezTo>
                      <a:pt x="434" y="200"/>
                      <a:pt x="430" y="197"/>
                      <a:pt x="427" y="196"/>
                    </a:cubicBezTo>
                    <a:cubicBezTo>
                      <a:pt x="427" y="194"/>
                      <a:pt x="428" y="191"/>
                      <a:pt x="429" y="188"/>
                    </a:cubicBezTo>
                    <a:cubicBezTo>
                      <a:pt x="431" y="189"/>
                      <a:pt x="433" y="189"/>
                      <a:pt x="435" y="189"/>
                    </a:cubicBezTo>
                    <a:cubicBezTo>
                      <a:pt x="437" y="189"/>
                      <a:pt x="439" y="189"/>
                      <a:pt x="440" y="188"/>
                    </a:cubicBezTo>
                    <a:cubicBezTo>
                      <a:pt x="444" y="185"/>
                      <a:pt x="446" y="180"/>
                      <a:pt x="444" y="175"/>
                    </a:cubicBezTo>
                    <a:cubicBezTo>
                      <a:pt x="443" y="174"/>
                      <a:pt x="443" y="174"/>
                      <a:pt x="443" y="174"/>
                    </a:cubicBezTo>
                    <a:cubicBezTo>
                      <a:pt x="443" y="173"/>
                      <a:pt x="443" y="173"/>
                      <a:pt x="443" y="173"/>
                    </a:cubicBezTo>
                    <a:cubicBezTo>
                      <a:pt x="442" y="171"/>
                      <a:pt x="440" y="169"/>
                      <a:pt x="438" y="168"/>
                    </a:cubicBezTo>
                    <a:cubicBezTo>
                      <a:pt x="437" y="168"/>
                      <a:pt x="436" y="167"/>
                      <a:pt x="435" y="167"/>
                    </a:cubicBezTo>
                    <a:cubicBezTo>
                      <a:pt x="434" y="167"/>
                      <a:pt x="434" y="167"/>
                      <a:pt x="434" y="167"/>
                    </a:cubicBezTo>
                    <a:cubicBezTo>
                      <a:pt x="435" y="162"/>
                      <a:pt x="436" y="157"/>
                      <a:pt x="436" y="153"/>
                    </a:cubicBezTo>
                    <a:cubicBezTo>
                      <a:pt x="436" y="150"/>
                      <a:pt x="437" y="148"/>
                      <a:pt x="437" y="145"/>
                    </a:cubicBezTo>
                    <a:cubicBezTo>
                      <a:pt x="438" y="146"/>
                      <a:pt x="438" y="146"/>
                      <a:pt x="438" y="146"/>
                    </a:cubicBezTo>
                    <a:cubicBezTo>
                      <a:pt x="439" y="146"/>
                      <a:pt x="441" y="147"/>
                      <a:pt x="442" y="147"/>
                    </a:cubicBezTo>
                    <a:cubicBezTo>
                      <a:pt x="443" y="147"/>
                      <a:pt x="444" y="146"/>
                      <a:pt x="446" y="146"/>
                    </a:cubicBezTo>
                    <a:cubicBezTo>
                      <a:pt x="448" y="144"/>
                      <a:pt x="450" y="140"/>
                      <a:pt x="450" y="137"/>
                    </a:cubicBezTo>
                    <a:cubicBezTo>
                      <a:pt x="450" y="133"/>
                      <a:pt x="449" y="131"/>
                      <a:pt x="447" y="129"/>
                    </a:cubicBezTo>
                    <a:cubicBezTo>
                      <a:pt x="446" y="128"/>
                      <a:pt x="446" y="126"/>
                      <a:pt x="444" y="126"/>
                    </a:cubicBezTo>
                    <a:cubicBezTo>
                      <a:pt x="443" y="125"/>
                      <a:pt x="442" y="124"/>
                      <a:pt x="441" y="124"/>
                    </a:cubicBezTo>
                    <a:cubicBezTo>
                      <a:pt x="440" y="124"/>
                      <a:pt x="440" y="125"/>
                      <a:pt x="439" y="125"/>
                    </a:cubicBezTo>
                    <a:cubicBezTo>
                      <a:pt x="439" y="125"/>
                      <a:pt x="438" y="125"/>
                      <a:pt x="438" y="125"/>
                    </a:cubicBezTo>
                    <a:cubicBezTo>
                      <a:pt x="437" y="125"/>
                      <a:pt x="437" y="125"/>
                      <a:pt x="436" y="125"/>
                    </a:cubicBezTo>
                    <a:cubicBezTo>
                      <a:pt x="435" y="114"/>
                      <a:pt x="433" y="102"/>
                      <a:pt x="429" y="92"/>
                    </a:cubicBezTo>
                    <a:cubicBezTo>
                      <a:pt x="429" y="92"/>
                      <a:pt x="430" y="92"/>
                      <a:pt x="430" y="92"/>
                    </a:cubicBezTo>
                    <a:cubicBezTo>
                      <a:pt x="434" y="92"/>
                      <a:pt x="438" y="90"/>
                      <a:pt x="440" y="86"/>
                    </a:cubicBezTo>
                    <a:cubicBezTo>
                      <a:pt x="441" y="84"/>
                      <a:pt x="441" y="82"/>
                      <a:pt x="441" y="80"/>
                    </a:cubicBezTo>
                    <a:cubicBezTo>
                      <a:pt x="441" y="75"/>
                      <a:pt x="438" y="71"/>
                      <a:pt x="434" y="69"/>
                    </a:cubicBezTo>
                    <a:cubicBezTo>
                      <a:pt x="433" y="69"/>
                      <a:pt x="433" y="69"/>
                      <a:pt x="432" y="68"/>
                    </a:cubicBezTo>
                    <a:cubicBezTo>
                      <a:pt x="431" y="68"/>
                      <a:pt x="430" y="68"/>
                      <a:pt x="429" y="68"/>
                    </a:cubicBezTo>
                    <a:cubicBezTo>
                      <a:pt x="429" y="68"/>
                      <a:pt x="428" y="68"/>
                      <a:pt x="428" y="68"/>
                    </a:cubicBezTo>
                    <a:cubicBezTo>
                      <a:pt x="425" y="68"/>
                      <a:pt x="423" y="71"/>
                      <a:pt x="422" y="74"/>
                    </a:cubicBezTo>
                    <a:cubicBezTo>
                      <a:pt x="422" y="74"/>
                      <a:pt x="422" y="74"/>
                      <a:pt x="422" y="74"/>
                    </a:cubicBezTo>
                    <a:cubicBezTo>
                      <a:pt x="421" y="75"/>
                      <a:pt x="421" y="75"/>
                      <a:pt x="421" y="75"/>
                    </a:cubicBezTo>
                    <a:cubicBezTo>
                      <a:pt x="421" y="76"/>
                      <a:pt x="421" y="76"/>
                      <a:pt x="421" y="76"/>
                    </a:cubicBezTo>
                    <a:cubicBezTo>
                      <a:pt x="420" y="75"/>
                      <a:pt x="420" y="73"/>
                      <a:pt x="419" y="72"/>
                    </a:cubicBezTo>
                    <a:cubicBezTo>
                      <a:pt x="411" y="60"/>
                      <a:pt x="400" y="51"/>
                      <a:pt x="389" y="43"/>
                    </a:cubicBezTo>
                    <a:cubicBezTo>
                      <a:pt x="389" y="43"/>
                      <a:pt x="389" y="43"/>
                      <a:pt x="389" y="43"/>
                    </a:cubicBezTo>
                    <a:cubicBezTo>
                      <a:pt x="389" y="42"/>
                      <a:pt x="390" y="42"/>
                      <a:pt x="390" y="41"/>
                    </a:cubicBezTo>
                    <a:cubicBezTo>
                      <a:pt x="393" y="39"/>
                      <a:pt x="395" y="35"/>
                      <a:pt x="395" y="31"/>
                    </a:cubicBezTo>
                    <a:cubicBezTo>
                      <a:pt x="395" y="31"/>
                      <a:pt x="395" y="31"/>
                      <a:pt x="395" y="31"/>
                    </a:cubicBezTo>
                    <a:cubicBezTo>
                      <a:pt x="395" y="29"/>
                      <a:pt x="395" y="28"/>
                      <a:pt x="395" y="26"/>
                    </a:cubicBezTo>
                    <a:cubicBezTo>
                      <a:pt x="394" y="22"/>
                      <a:pt x="391" y="21"/>
                      <a:pt x="387" y="21"/>
                    </a:cubicBezTo>
                    <a:cubicBezTo>
                      <a:pt x="385" y="21"/>
                      <a:pt x="382" y="22"/>
                      <a:pt x="380" y="22"/>
                    </a:cubicBezTo>
                    <a:cubicBezTo>
                      <a:pt x="377" y="24"/>
                      <a:pt x="373" y="28"/>
                      <a:pt x="371" y="32"/>
                    </a:cubicBezTo>
                    <a:cubicBezTo>
                      <a:pt x="363" y="28"/>
                      <a:pt x="355" y="24"/>
                      <a:pt x="347" y="20"/>
                    </a:cubicBezTo>
                    <a:cubicBezTo>
                      <a:pt x="344" y="18"/>
                      <a:pt x="341" y="17"/>
                      <a:pt x="337" y="15"/>
                    </a:cubicBezTo>
                    <a:cubicBezTo>
                      <a:pt x="337" y="15"/>
                      <a:pt x="337" y="15"/>
                      <a:pt x="337" y="15"/>
                    </a:cubicBezTo>
                    <a:cubicBezTo>
                      <a:pt x="338" y="14"/>
                      <a:pt x="339" y="13"/>
                      <a:pt x="340" y="12"/>
                    </a:cubicBezTo>
                    <a:cubicBezTo>
                      <a:pt x="340" y="11"/>
                      <a:pt x="341" y="10"/>
                      <a:pt x="341" y="9"/>
                    </a:cubicBezTo>
                    <a:cubicBezTo>
                      <a:pt x="332" y="12"/>
                      <a:pt x="322" y="14"/>
                      <a:pt x="313" y="14"/>
                    </a:cubicBezTo>
                    <a:cubicBezTo>
                      <a:pt x="311" y="14"/>
                      <a:pt x="309" y="14"/>
                      <a:pt x="308" y="13"/>
                    </a:cubicBezTo>
                    <a:cubicBezTo>
                      <a:pt x="308" y="13"/>
                      <a:pt x="308" y="13"/>
                      <a:pt x="307" y="13"/>
                    </a:cubicBezTo>
                    <a:cubicBezTo>
                      <a:pt x="312" y="14"/>
                      <a:pt x="317" y="15"/>
                      <a:pt x="322" y="17"/>
                    </a:cubicBezTo>
                    <a:cubicBezTo>
                      <a:pt x="317" y="21"/>
                      <a:pt x="311" y="29"/>
                      <a:pt x="309" y="33"/>
                    </a:cubicBezTo>
                    <a:cubicBezTo>
                      <a:pt x="304" y="42"/>
                      <a:pt x="300" y="51"/>
                      <a:pt x="297" y="60"/>
                    </a:cubicBezTo>
                    <a:cubicBezTo>
                      <a:pt x="296" y="63"/>
                      <a:pt x="293" y="73"/>
                      <a:pt x="290" y="78"/>
                    </a:cubicBezTo>
                    <a:cubicBezTo>
                      <a:pt x="290" y="78"/>
                      <a:pt x="290" y="78"/>
                      <a:pt x="290" y="78"/>
                    </a:cubicBezTo>
                    <a:cubicBezTo>
                      <a:pt x="288" y="75"/>
                      <a:pt x="288" y="71"/>
                      <a:pt x="287" y="68"/>
                    </a:cubicBezTo>
                    <a:cubicBezTo>
                      <a:pt x="284" y="61"/>
                      <a:pt x="281" y="54"/>
                      <a:pt x="279" y="47"/>
                    </a:cubicBezTo>
                    <a:cubicBezTo>
                      <a:pt x="278" y="43"/>
                      <a:pt x="276" y="38"/>
                      <a:pt x="275" y="33"/>
                    </a:cubicBezTo>
                    <a:cubicBezTo>
                      <a:pt x="275" y="31"/>
                      <a:pt x="271" y="25"/>
                      <a:pt x="271" y="22"/>
                    </a:cubicBezTo>
                    <a:cubicBezTo>
                      <a:pt x="271" y="21"/>
                      <a:pt x="272" y="21"/>
                      <a:pt x="272" y="20"/>
                    </a:cubicBezTo>
                    <a:cubicBezTo>
                      <a:pt x="272" y="18"/>
                      <a:pt x="272" y="17"/>
                      <a:pt x="271" y="16"/>
                    </a:cubicBezTo>
                    <a:cubicBezTo>
                      <a:pt x="274" y="15"/>
                      <a:pt x="278" y="14"/>
                      <a:pt x="281" y="14"/>
                    </a:cubicBezTo>
                    <a:cubicBezTo>
                      <a:pt x="288" y="14"/>
                      <a:pt x="294" y="13"/>
                      <a:pt x="300" y="13"/>
                    </a:cubicBezTo>
                    <a:cubicBezTo>
                      <a:pt x="301" y="13"/>
                      <a:pt x="302" y="13"/>
                      <a:pt x="303" y="13"/>
                    </a:cubicBezTo>
                    <a:cubicBezTo>
                      <a:pt x="294" y="12"/>
                      <a:pt x="285" y="11"/>
                      <a:pt x="276" y="8"/>
                    </a:cubicBezTo>
                    <a:cubicBezTo>
                      <a:pt x="276" y="8"/>
                      <a:pt x="275" y="8"/>
                      <a:pt x="275" y="8"/>
                    </a:cubicBezTo>
                    <a:cubicBezTo>
                      <a:pt x="275" y="8"/>
                      <a:pt x="275" y="8"/>
                      <a:pt x="275" y="8"/>
                    </a:cubicBezTo>
                    <a:cubicBezTo>
                      <a:pt x="268" y="6"/>
                      <a:pt x="262" y="3"/>
                      <a:pt x="2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6" name="Freeform 525"/>
              <p:cNvSpPr>
                <a:spLocks noEditPoints="1"/>
              </p:cNvSpPr>
              <p:nvPr/>
            </p:nvSpPr>
            <p:spPr bwMode="auto">
              <a:xfrm>
                <a:off x="4357" y="3563"/>
                <a:ext cx="407" cy="322"/>
              </a:xfrm>
              <a:custGeom>
                <a:avLst/>
                <a:gdLst>
                  <a:gd name="T0" fmla="*/ 498 w 825"/>
                  <a:gd name="T1" fmla="*/ 611 h 652"/>
                  <a:gd name="T2" fmla="*/ 572 w 825"/>
                  <a:gd name="T3" fmla="*/ 633 h 652"/>
                  <a:gd name="T4" fmla="*/ 460 w 825"/>
                  <a:gd name="T5" fmla="*/ 566 h 652"/>
                  <a:gd name="T6" fmla="*/ 435 w 825"/>
                  <a:gd name="T7" fmla="*/ 595 h 652"/>
                  <a:gd name="T8" fmla="*/ 411 w 825"/>
                  <a:gd name="T9" fmla="*/ 549 h 652"/>
                  <a:gd name="T10" fmla="*/ 376 w 825"/>
                  <a:gd name="T11" fmla="*/ 540 h 652"/>
                  <a:gd name="T12" fmla="*/ 332 w 825"/>
                  <a:gd name="T13" fmla="*/ 553 h 652"/>
                  <a:gd name="T14" fmla="*/ 289 w 825"/>
                  <a:gd name="T15" fmla="*/ 544 h 652"/>
                  <a:gd name="T16" fmla="*/ 629 w 825"/>
                  <a:gd name="T17" fmla="*/ 552 h 652"/>
                  <a:gd name="T18" fmla="*/ 197 w 825"/>
                  <a:gd name="T19" fmla="*/ 567 h 652"/>
                  <a:gd name="T20" fmla="*/ 173 w 825"/>
                  <a:gd name="T21" fmla="*/ 567 h 652"/>
                  <a:gd name="T22" fmla="*/ 121 w 825"/>
                  <a:gd name="T23" fmla="*/ 570 h 652"/>
                  <a:gd name="T24" fmla="*/ 129 w 825"/>
                  <a:gd name="T25" fmla="*/ 516 h 652"/>
                  <a:gd name="T26" fmla="*/ 54 w 825"/>
                  <a:gd name="T27" fmla="*/ 569 h 652"/>
                  <a:gd name="T28" fmla="*/ 114 w 825"/>
                  <a:gd name="T29" fmla="*/ 473 h 652"/>
                  <a:gd name="T30" fmla="*/ 22 w 825"/>
                  <a:gd name="T31" fmla="*/ 542 h 652"/>
                  <a:gd name="T32" fmla="*/ 41 w 825"/>
                  <a:gd name="T33" fmla="*/ 469 h 652"/>
                  <a:gd name="T34" fmla="*/ 182 w 825"/>
                  <a:gd name="T35" fmla="*/ 450 h 652"/>
                  <a:gd name="T36" fmla="*/ 60 w 825"/>
                  <a:gd name="T37" fmla="*/ 423 h 652"/>
                  <a:gd name="T38" fmla="*/ 172 w 825"/>
                  <a:gd name="T39" fmla="*/ 422 h 652"/>
                  <a:gd name="T40" fmla="*/ 618 w 825"/>
                  <a:gd name="T41" fmla="*/ 392 h 652"/>
                  <a:gd name="T42" fmla="*/ 63 w 825"/>
                  <a:gd name="T43" fmla="*/ 410 h 652"/>
                  <a:gd name="T44" fmla="*/ 662 w 825"/>
                  <a:gd name="T45" fmla="*/ 396 h 652"/>
                  <a:gd name="T46" fmla="*/ 295 w 825"/>
                  <a:gd name="T47" fmla="*/ 377 h 652"/>
                  <a:gd name="T48" fmla="*/ 658 w 825"/>
                  <a:gd name="T49" fmla="*/ 360 h 652"/>
                  <a:gd name="T50" fmla="*/ 557 w 825"/>
                  <a:gd name="T51" fmla="*/ 461 h 652"/>
                  <a:gd name="T52" fmla="*/ 152 w 825"/>
                  <a:gd name="T53" fmla="*/ 363 h 652"/>
                  <a:gd name="T54" fmla="*/ 435 w 825"/>
                  <a:gd name="T55" fmla="*/ 342 h 652"/>
                  <a:gd name="T56" fmla="*/ 447 w 825"/>
                  <a:gd name="T57" fmla="*/ 342 h 652"/>
                  <a:gd name="T58" fmla="*/ 773 w 825"/>
                  <a:gd name="T59" fmla="*/ 355 h 652"/>
                  <a:gd name="T60" fmla="*/ 139 w 825"/>
                  <a:gd name="T61" fmla="*/ 339 h 652"/>
                  <a:gd name="T62" fmla="*/ 744 w 825"/>
                  <a:gd name="T63" fmla="*/ 316 h 652"/>
                  <a:gd name="T64" fmla="*/ 221 w 825"/>
                  <a:gd name="T65" fmla="*/ 386 h 652"/>
                  <a:gd name="T66" fmla="*/ 653 w 825"/>
                  <a:gd name="T67" fmla="*/ 295 h 652"/>
                  <a:gd name="T68" fmla="*/ 181 w 825"/>
                  <a:gd name="T69" fmla="*/ 305 h 652"/>
                  <a:gd name="T70" fmla="*/ 190 w 825"/>
                  <a:gd name="T71" fmla="*/ 289 h 652"/>
                  <a:gd name="T72" fmla="*/ 143 w 825"/>
                  <a:gd name="T73" fmla="*/ 254 h 652"/>
                  <a:gd name="T74" fmla="*/ 326 w 825"/>
                  <a:gd name="T75" fmla="*/ 339 h 652"/>
                  <a:gd name="T76" fmla="*/ 797 w 825"/>
                  <a:gd name="T77" fmla="*/ 208 h 652"/>
                  <a:gd name="T78" fmla="*/ 770 w 825"/>
                  <a:gd name="T79" fmla="*/ 183 h 652"/>
                  <a:gd name="T80" fmla="*/ 685 w 825"/>
                  <a:gd name="T81" fmla="*/ 351 h 652"/>
                  <a:gd name="T82" fmla="*/ 438 w 825"/>
                  <a:gd name="T83" fmla="*/ 313 h 652"/>
                  <a:gd name="T84" fmla="*/ 483 w 825"/>
                  <a:gd name="T85" fmla="*/ 316 h 652"/>
                  <a:gd name="T86" fmla="*/ 240 w 825"/>
                  <a:gd name="T87" fmla="*/ 160 h 652"/>
                  <a:gd name="T88" fmla="*/ 410 w 825"/>
                  <a:gd name="T89" fmla="*/ 145 h 652"/>
                  <a:gd name="T90" fmla="*/ 524 w 825"/>
                  <a:gd name="T91" fmla="*/ 144 h 652"/>
                  <a:gd name="T92" fmla="*/ 234 w 825"/>
                  <a:gd name="T93" fmla="*/ 133 h 652"/>
                  <a:gd name="T94" fmla="*/ 708 w 825"/>
                  <a:gd name="T95" fmla="*/ 184 h 652"/>
                  <a:gd name="T96" fmla="*/ 748 w 825"/>
                  <a:gd name="T97" fmla="*/ 112 h 652"/>
                  <a:gd name="T98" fmla="*/ 674 w 825"/>
                  <a:gd name="T99" fmla="*/ 158 h 652"/>
                  <a:gd name="T100" fmla="*/ 314 w 825"/>
                  <a:gd name="T101" fmla="*/ 114 h 652"/>
                  <a:gd name="T102" fmla="*/ 697 w 825"/>
                  <a:gd name="T103" fmla="*/ 68 h 652"/>
                  <a:gd name="T104" fmla="*/ 660 w 825"/>
                  <a:gd name="T105" fmla="*/ 87 h 652"/>
                  <a:gd name="T106" fmla="*/ 649 w 825"/>
                  <a:gd name="T107" fmla="*/ 41 h 652"/>
                  <a:gd name="T108" fmla="*/ 585 w 825"/>
                  <a:gd name="T109" fmla="*/ 122 h 652"/>
                  <a:gd name="T110" fmla="*/ 443 w 825"/>
                  <a:gd name="T111" fmla="*/ 120 h 652"/>
                  <a:gd name="T112" fmla="*/ 486 w 825"/>
                  <a:gd name="T113" fmla="*/ 115 h 652"/>
                  <a:gd name="T114" fmla="*/ 515 w 825"/>
                  <a:gd name="T115" fmla="*/ 39 h 652"/>
                  <a:gd name="T116" fmla="*/ 527 w 825"/>
                  <a:gd name="T117" fmla="*/ 0 h 652"/>
                  <a:gd name="T118" fmla="*/ 17 w 825"/>
                  <a:gd name="T119" fmla="*/ 518 h 652"/>
                  <a:gd name="T120" fmla="*/ 104 w 825"/>
                  <a:gd name="T121" fmla="*/ 590 h 652"/>
                  <a:gd name="T122" fmla="*/ 470 w 825"/>
                  <a:gd name="T123" fmla="*/ 628 h 652"/>
                  <a:gd name="T124" fmla="*/ 818 w 825"/>
                  <a:gd name="T125" fmla="*/ 282 h 6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25" h="652">
                    <a:moveTo>
                      <a:pt x="546" y="634"/>
                    </a:moveTo>
                    <a:cubicBezTo>
                      <a:pt x="543" y="634"/>
                      <a:pt x="540" y="634"/>
                      <a:pt x="537" y="634"/>
                    </a:cubicBezTo>
                    <a:cubicBezTo>
                      <a:pt x="537" y="634"/>
                      <a:pt x="537" y="634"/>
                      <a:pt x="537" y="634"/>
                    </a:cubicBezTo>
                    <a:cubicBezTo>
                      <a:pt x="532" y="624"/>
                      <a:pt x="530" y="614"/>
                      <a:pt x="526" y="604"/>
                    </a:cubicBezTo>
                    <a:cubicBezTo>
                      <a:pt x="522" y="593"/>
                      <a:pt x="518" y="583"/>
                      <a:pt x="514" y="572"/>
                    </a:cubicBezTo>
                    <a:cubicBezTo>
                      <a:pt x="519" y="573"/>
                      <a:pt x="524" y="573"/>
                      <a:pt x="529" y="573"/>
                    </a:cubicBezTo>
                    <a:cubicBezTo>
                      <a:pt x="529" y="573"/>
                      <a:pt x="530" y="573"/>
                      <a:pt x="530" y="573"/>
                    </a:cubicBezTo>
                    <a:cubicBezTo>
                      <a:pt x="532" y="573"/>
                      <a:pt x="533" y="573"/>
                      <a:pt x="535" y="573"/>
                    </a:cubicBezTo>
                    <a:cubicBezTo>
                      <a:pt x="540" y="583"/>
                      <a:pt x="548" y="593"/>
                      <a:pt x="551" y="604"/>
                    </a:cubicBezTo>
                    <a:cubicBezTo>
                      <a:pt x="553" y="613"/>
                      <a:pt x="558" y="624"/>
                      <a:pt x="563" y="634"/>
                    </a:cubicBezTo>
                    <a:cubicBezTo>
                      <a:pt x="563" y="634"/>
                      <a:pt x="563" y="634"/>
                      <a:pt x="562" y="634"/>
                    </a:cubicBezTo>
                    <a:cubicBezTo>
                      <a:pt x="559" y="634"/>
                      <a:pt x="556" y="634"/>
                      <a:pt x="553" y="634"/>
                    </a:cubicBezTo>
                    <a:cubicBezTo>
                      <a:pt x="551" y="634"/>
                      <a:pt x="548" y="634"/>
                      <a:pt x="546" y="634"/>
                    </a:cubicBezTo>
                    <a:moveTo>
                      <a:pt x="528" y="633"/>
                    </a:moveTo>
                    <a:cubicBezTo>
                      <a:pt x="520" y="632"/>
                      <a:pt x="513" y="631"/>
                      <a:pt x="506" y="629"/>
                    </a:cubicBezTo>
                    <a:cubicBezTo>
                      <a:pt x="503" y="623"/>
                      <a:pt x="500" y="617"/>
                      <a:pt x="498" y="611"/>
                    </a:cubicBezTo>
                    <a:cubicBezTo>
                      <a:pt x="492" y="597"/>
                      <a:pt x="487" y="583"/>
                      <a:pt x="484" y="568"/>
                    </a:cubicBezTo>
                    <a:cubicBezTo>
                      <a:pt x="492" y="569"/>
                      <a:pt x="500" y="571"/>
                      <a:pt x="507" y="571"/>
                    </a:cubicBezTo>
                    <a:cubicBezTo>
                      <a:pt x="507" y="572"/>
                      <a:pt x="507" y="573"/>
                      <a:pt x="507" y="573"/>
                    </a:cubicBezTo>
                    <a:cubicBezTo>
                      <a:pt x="509" y="581"/>
                      <a:pt x="511" y="587"/>
                      <a:pt x="514" y="594"/>
                    </a:cubicBezTo>
                    <a:cubicBezTo>
                      <a:pt x="516" y="598"/>
                      <a:pt x="516" y="602"/>
                      <a:pt x="519" y="606"/>
                    </a:cubicBezTo>
                    <a:cubicBezTo>
                      <a:pt x="521" y="609"/>
                      <a:pt x="524" y="620"/>
                      <a:pt x="524" y="623"/>
                    </a:cubicBezTo>
                    <a:cubicBezTo>
                      <a:pt x="525" y="627"/>
                      <a:pt x="526" y="630"/>
                      <a:pt x="528" y="633"/>
                    </a:cubicBezTo>
                    <a:moveTo>
                      <a:pt x="572" y="633"/>
                    </a:moveTo>
                    <a:cubicBezTo>
                      <a:pt x="566" y="623"/>
                      <a:pt x="560" y="610"/>
                      <a:pt x="557" y="599"/>
                    </a:cubicBezTo>
                    <a:cubicBezTo>
                      <a:pt x="555" y="590"/>
                      <a:pt x="548" y="580"/>
                      <a:pt x="543" y="572"/>
                    </a:cubicBezTo>
                    <a:cubicBezTo>
                      <a:pt x="549" y="570"/>
                      <a:pt x="555" y="568"/>
                      <a:pt x="561" y="565"/>
                    </a:cubicBezTo>
                    <a:cubicBezTo>
                      <a:pt x="562" y="565"/>
                      <a:pt x="562" y="565"/>
                      <a:pt x="562" y="565"/>
                    </a:cubicBezTo>
                    <a:cubicBezTo>
                      <a:pt x="571" y="576"/>
                      <a:pt x="580" y="587"/>
                      <a:pt x="587" y="599"/>
                    </a:cubicBezTo>
                    <a:cubicBezTo>
                      <a:pt x="591" y="606"/>
                      <a:pt x="597" y="615"/>
                      <a:pt x="600" y="624"/>
                    </a:cubicBezTo>
                    <a:cubicBezTo>
                      <a:pt x="595" y="626"/>
                      <a:pt x="590" y="629"/>
                      <a:pt x="584" y="631"/>
                    </a:cubicBezTo>
                    <a:cubicBezTo>
                      <a:pt x="580" y="632"/>
                      <a:pt x="576" y="633"/>
                      <a:pt x="572" y="633"/>
                    </a:cubicBezTo>
                    <a:moveTo>
                      <a:pt x="465" y="620"/>
                    </a:moveTo>
                    <a:cubicBezTo>
                      <a:pt x="458" y="619"/>
                      <a:pt x="451" y="617"/>
                      <a:pt x="443" y="615"/>
                    </a:cubicBezTo>
                    <a:cubicBezTo>
                      <a:pt x="443" y="611"/>
                      <a:pt x="444" y="608"/>
                      <a:pt x="444" y="605"/>
                    </a:cubicBezTo>
                    <a:cubicBezTo>
                      <a:pt x="443" y="599"/>
                      <a:pt x="442" y="593"/>
                      <a:pt x="442" y="587"/>
                    </a:cubicBezTo>
                    <a:cubicBezTo>
                      <a:pt x="440" y="577"/>
                      <a:pt x="438" y="567"/>
                      <a:pt x="438" y="557"/>
                    </a:cubicBezTo>
                    <a:cubicBezTo>
                      <a:pt x="451" y="560"/>
                      <a:pt x="464" y="564"/>
                      <a:pt x="476" y="566"/>
                    </a:cubicBezTo>
                    <a:cubicBezTo>
                      <a:pt x="476" y="567"/>
                      <a:pt x="476" y="567"/>
                      <a:pt x="476" y="568"/>
                    </a:cubicBezTo>
                    <a:cubicBezTo>
                      <a:pt x="479" y="581"/>
                      <a:pt x="483" y="594"/>
                      <a:pt x="488" y="606"/>
                    </a:cubicBezTo>
                    <a:cubicBezTo>
                      <a:pt x="491" y="613"/>
                      <a:pt x="494" y="620"/>
                      <a:pt x="497" y="627"/>
                    </a:cubicBezTo>
                    <a:cubicBezTo>
                      <a:pt x="496" y="627"/>
                      <a:pt x="495" y="627"/>
                      <a:pt x="494" y="626"/>
                    </a:cubicBezTo>
                    <a:cubicBezTo>
                      <a:pt x="488" y="625"/>
                      <a:pt x="482" y="624"/>
                      <a:pt x="476" y="622"/>
                    </a:cubicBezTo>
                    <a:cubicBezTo>
                      <a:pt x="475" y="622"/>
                      <a:pt x="474" y="622"/>
                      <a:pt x="473" y="622"/>
                    </a:cubicBezTo>
                    <a:cubicBezTo>
                      <a:pt x="473" y="620"/>
                      <a:pt x="472" y="618"/>
                      <a:pt x="472" y="616"/>
                    </a:cubicBezTo>
                    <a:cubicBezTo>
                      <a:pt x="470" y="610"/>
                      <a:pt x="470" y="604"/>
                      <a:pt x="467" y="599"/>
                    </a:cubicBezTo>
                    <a:cubicBezTo>
                      <a:pt x="465" y="593"/>
                      <a:pt x="463" y="585"/>
                      <a:pt x="463" y="579"/>
                    </a:cubicBezTo>
                    <a:cubicBezTo>
                      <a:pt x="463" y="574"/>
                      <a:pt x="460" y="570"/>
                      <a:pt x="460" y="566"/>
                    </a:cubicBezTo>
                    <a:cubicBezTo>
                      <a:pt x="460" y="563"/>
                      <a:pt x="458" y="562"/>
                      <a:pt x="457" y="562"/>
                    </a:cubicBezTo>
                    <a:cubicBezTo>
                      <a:pt x="455" y="562"/>
                      <a:pt x="453" y="564"/>
                      <a:pt x="453" y="566"/>
                    </a:cubicBezTo>
                    <a:cubicBezTo>
                      <a:pt x="453" y="571"/>
                      <a:pt x="455" y="575"/>
                      <a:pt x="456" y="579"/>
                    </a:cubicBezTo>
                    <a:cubicBezTo>
                      <a:pt x="456" y="586"/>
                      <a:pt x="457" y="593"/>
                      <a:pt x="460" y="599"/>
                    </a:cubicBezTo>
                    <a:cubicBezTo>
                      <a:pt x="462" y="604"/>
                      <a:pt x="462" y="610"/>
                      <a:pt x="464" y="615"/>
                    </a:cubicBezTo>
                    <a:cubicBezTo>
                      <a:pt x="464" y="617"/>
                      <a:pt x="465" y="618"/>
                      <a:pt x="465" y="620"/>
                    </a:cubicBezTo>
                    <a:moveTo>
                      <a:pt x="436" y="613"/>
                    </a:moveTo>
                    <a:cubicBezTo>
                      <a:pt x="427" y="610"/>
                      <a:pt x="417" y="608"/>
                      <a:pt x="408" y="605"/>
                    </a:cubicBezTo>
                    <a:cubicBezTo>
                      <a:pt x="411" y="596"/>
                      <a:pt x="414" y="587"/>
                      <a:pt x="415" y="578"/>
                    </a:cubicBezTo>
                    <a:cubicBezTo>
                      <a:pt x="417" y="569"/>
                      <a:pt x="417" y="560"/>
                      <a:pt x="418" y="551"/>
                    </a:cubicBezTo>
                    <a:cubicBezTo>
                      <a:pt x="419" y="551"/>
                      <a:pt x="419" y="552"/>
                      <a:pt x="420" y="552"/>
                    </a:cubicBezTo>
                    <a:cubicBezTo>
                      <a:pt x="420" y="554"/>
                      <a:pt x="422" y="557"/>
                      <a:pt x="424" y="557"/>
                    </a:cubicBezTo>
                    <a:cubicBezTo>
                      <a:pt x="425" y="557"/>
                      <a:pt x="425" y="556"/>
                      <a:pt x="426" y="556"/>
                    </a:cubicBezTo>
                    <a:cubicBezTo>
                      <a:pt x="427" y="555"/>
                      <a:pt x="427" y="555"/>
                      <a:pt x="428" y="554"/>
                    </a:cubicBezTo>
                    <a:cubicBezTo>
                      <a:pt x="429" y="554"/>
                      <a:pt x="430" y="555"/>
                      <a:pt x="431" y="555"/>
                    </a:cubicBezTo>
                    <a:cubicBezTo>
                      <a:pt x="431" y="569"/>
                      <a:pt x="433" y="581"/>
                      <a:pt x="435" y="595"/>
                    </a:cubicBezTo>
                    <a:cubicBezTo>
                      <a:pt x="436" y="600"/>
                      <a:pt x="435" y="606"/>
                      <a:pt x="436" y="613"/>
                    </a:cubicBezTo>
                    <a:moveTo>
                      <a:pt x="607" y="620"/>
                    </a:moveTo>
                    <a:cubicBezTo>
                      <a:pt x="606" y="620"/>
                      <a:pt x="606" y="619"/>
                      <a:pt x="606" y="619"/>
                    </a:cubicBezTo>
                    <a:cubicBezTo>
                      <a:pt x="601" y="613"/>
                      <a:pt x="598" y="603"/>
                      <a:pt x="593" y="595"/>
                    </a:cubicBezTo>
                    <a:cubicBezTo>
                      <a:pt x="586" y="583"/>
                      <a:pt x="577" y="572"/>
                      <a:pt x="568" y="561"/>
                    </a:cubicBezTo>
                    <a:cubicBezTo>
                      <a:pt x="574" y="557"/>
                      <a:pt x="579" y="553"/>
                      <a:pt x="585" y="548"/>
                    </a:cubicBezTo>
                    <a:cubicBezTo>
                      <a:pt x="586" y="550"/>
                      <a:pt x="588" y="553"/>
                      <a:pt x="589" y="555"/>
                    </a:cubicBezTo>
                    <a:cubicBezTo>
                      <a:pt x="593" y="561"/>
                      <a:pt x="598" y="566"/>
                      <a:pt x="603" y="572"/>
                    </a:cubicBezTo>
                    <a:cubicBezTo>
                      <a:pt x="611" y="584"/>
                      <a:pt x="617" y="594"/>
                      <a:pt x="620" y="609"/>
                    </a:cubicBezTo>
                    <a:cubicBezTo>
                      <a:pt x="620" y="610"/>
                      <a:pt x="621" y="611"/>
                      <a:pt x="622" y="611"/>
                    </a:cubicBezTo>
                    <a:cubicBezTo>
                      <a:pt x="617" y="614"/>
                      <a:pt x="612" y="618"/>
                      <a:pt x="607" y="620"/>
                    </a:cubicBezTo>
                    <a:moveTo>
                      <a:pt x="401" y="603"/>
                    </a:moveTo>
                    <a:cubicBezTo>
                      <a:pt x="399" y="602"/>
                      <a:pt x="397" y="602"/>
                      <a:pt x="395" y="601"/>
                    </a:cubicBezTo>
                    <a:cubicBezTo>
                      <a:pt x="391" y="600"/>
                      <a:pt x="387" y="599"/>
                      <a:pt x="384" y="598"/>
                    </a:cubicBezTo>
                    <a:cubicBezTo>
                      <a:pt x="394" y="582"/>
                      <a:pt x="398" y="565"/>
                      <a:pt x="402" y="547"/>
                    </a:cubicBezTo>
                    <a:cubicBezTo>
                      <a:pt x="405" y="548"/>
                      <a:pt x="408" y="548"/>
                      <a:pt x="411" y="549"/>
                    </a:cubicBezTo>
                    <a:cubicBezTo>
                      <a:pt x="409" y="556"/>
                      <a:pt x="409" y="563"/>
                      <a:pt x="408" y="570"/>
                    </a:cubicBezTo>
                    <a:cubicBezTo>
                      <a:pt x="408" y="582"/>
                      <a:pt x="405" y="592"/>
                      <a:pt x="401" y="603"/>
                    </a:cubicBezTo>
                    <a:moveTo>
                      <a:pt x="376" y="596"/>
                    </a:moveTo>
                    <a:cubicBezTo>
                      <a:pt x="371" y="595"/>
                      <a:pt x="367" y="593"/>
                      <a:pt x="362" y="592"/>
                    </a:cubicBezTo>
                    <a:cubicBezTo>
                      <a:pt x="363" y="592"/>
                      <a:pt x="363" y="592"/>
                      <a:pt x="364" y="591"/>
                    </a:cubicBezTo>
                    <a:cubicBezTo>
                      <a:pt x="370" y="583"/>
                      <a:pt x="376" y="576"/>
                      <a:pt x="380" y="567"/>
                    </a:cubicBezTo>
                    <a:cubicBezTo>
                      <a:pt x="382" y="559"/>
                      <a:pt x="382" y="550"/>
                      <a:pt x="383" y="542"/>
                    </a:cubicBezTo>
                    <a:cubicBezTo>
                      <a:pt x="387" y="543"/>
                      <a:pt x="391" y="544"/>
                      <a:pt x="395" y="545"/>
                    </a:cubicBezTo>
                    <a:cubicBezTo>
                      <a:pt x="391" y="563"/>
                      <a:pt x="387" y="580"/>
                      <a:pt x="376" y="595"/>
                    </a:cubicBezTo>
                    <a:cubicBezTo>
                      <a:pt x="376" y="596"/>
                      <a:pt x="376" y="596"/>
                      <a:pt x="376" y="596"/>
                    </a:cubicBezTo>
                    <a:moveTo>
                      <a:pt x="358" y="591"/>
                    </a:moveTo>
                    <a:cubicBezTo>
                      <a:pt x="354" y="590"/>
                      <a:pt x="350" y="589"/>
                      <a:pt x="346" y="588"/>
                    </a:cubicBezTo>
                    <a:cubicBezTo>
                      <a:pt x="343" y="587"/>
                      <a:pt x="340" y="586"/>
                      <a:pt x="337" y="586"/>
                    </a:cubicBezTo>
                    <a:cubicBezTo>
                      <a:pt x="345" y="580"/>
                      <a:pt x="352" y="572"/>
                      <a:pt x="357" y="562"/>
                    </a:cubicBezTo>
                    <a:cubicBezTo>
                      <a:pt x="360" y="555"/>
                      <a:pt x="367" y="546"/>
                      <a:pt x="369" y="538"/>
                    </a:cubicBezTo>
                    <a:cubicBezTo>
                      <a:pt x="371" y="538"/>
                      <a:pt x="374" y="539"/>
                      <a:pt x="376" y="540"/>
                    </a:cubicBezTo>
                    <a:cubicBezTo>
                      <a:pt x="375" y="546"/>
                      <a:pt x="374" y="554"/>
                      <a:pt x="374" y="560"/>
                    </a:cubicBezTo>
                    <a:cubicBezTo>
                      <a:pt x="372" y="571"/>
                      <a:pt x="364" y="579"/>
                      <a:pt x="358" y="586"/>
                    </a:cubicBezTo>
                    <a:cubicBezTo>
                      <a:pt x="357" y="588"/>
                      <a:pt x="357" y="590"/>
                      <a:pt x="358" y="591"/>
                    </a:cubicBezTo>
                    <a:moveTo>
                      <a:pt x="627" y="607"/>
                    </a:moveTo>
                    <a:cubicBezTo>
                      <a:pt x="627" y="607"/>
                      <a:pt x="627" y="607"/>
                      <a:pt x="627" y="607"/>
                    </a:cubicBezTo>
                    <a:cubicBezTo>
                      <a:pt x="625" y="595"/>
                      <a:pt x="621" y="586"/>
                      <a:pt x="615" y="576"/>
                    </a:cubicBezTo>
                    <a:cubicBezTo>
                      <a:pt x="610" y="570"/>
                      <a:pt x="606" y="565"/>
                      <a:pt x="602" y="559"/>
                    </a:cubicBezTo>
                    <a:cubicBezTo>
                      <a:pt x="598" y="554"/>
                      <a:pt x="595" y="547"/>
                      <a:pt x="591" y="543"/>
                    </a:cubicBezTo>
                    <a:cubicBezTo>
                      <a:pt x="595" y="539"/>
                      <a:pt x="599" y="535"/>
                      <a:pt x="602" y="530"/>
                    </a:cubicBezTo>
                    <a:cubicBezTo>
                      <a:pt x="611" y="540"/>
                      <a:pt x="620" y="551"/>
                      <a:pt x="627" y="561"/>
                    </a:cubicBezTo>
                    <a:cubicBezTo>
                      <a:pt x="633" y="571"/>
                      <a:pt x="639" y="581"/>
                      <a:pt x="645" y="591"/>
                    </a:cubicBezTo>
                    <a:cubicBezTo>
                      <a:pt x="646" y="591"/>
                      <a:pt x="646" y="591"/>
                      <a:pt x="646" y="591"/>
                    </a:cubicBezTo>
                    <a:cubicBezTo>
                      <a:pt x="640" y="597"/>
                      <a:pt x="634" y="602"/>
                      <a:pt x="627" y="607"/>
                    </a:cubicBezTo>
                    <a:moveTo>
                      <a:pt x="327" y="583"/>
                    </a:moveTo>
                    <a:cubicBezTo>
                      <a:pt x="322" y="582"/>
                      <a:pt x="317" y="581"/>
                      <a:pt x="312" y="580"/>
                    </a:cubicBezTo>
                    <a:cubicBezTo>
                      <a:pt x="320" y="572"/>
                      <a:pt x="327" y="564"/>
                      <a:pt x="332" y="553"/>
                    </a:cubicBezTo>
                    <a:cubicBezTo>
                      <a:pt x="336" y="545"/>
                      <a:pt x="338" y="538"/>
                      <a:pt x="340" y="530"/>
                    </a:cubicBezTo>
                    <a:cubicBezTo>
                      <a:pt x="347" y="532"/>
                      <a:pt x="354" y="534"/>
                      <a:pt x="361" y="536"/>
                    </a:cubicBezTo>
                    <a:cubicBezTo>
                      <a:pt x="360" y="541"/>
                      <a:pt x="356" y="546"/>
                      <a:pt x="354" y="551"/>
                    </a:cubicBezTo>
                    <a:cubicBezTo>
                      <a:pt x="347" y="565"/>
                      <a:pt x="341" y="575"/>
                      <a:pt x="328" y="583"/>
                    </a:cubicBezTo>
                    <a:cubicBezTo>
                      <a:pt x="328" y="583"/>
                      <a:pt x="327" y="583"/>
                      <a:pt x="327" y="583"/>
                    </a:cubicBezTo>
                    <a:moveTo>
                      <a:pt x="306" y="579"/>
                    </a:moveTo>
                    <a:cubicBezTo>
                      <a:pt x="302" y="578"/>
                      <a:pt x="297" y="577"/>
                      <a:pt x="292" y="577"/>
                    </a:cubicBezTo>
                    <a:cubicBezTo>
                      <a:pt x="303" y="565"/>
                      <a:pt x="310" y="552"/>
                      <a:pt x="317" y="537"/>
                    </a:cubicBezTo>
                    <a:cubicBezTo>
                      <a:pt x="318" y="534"/>
                      <a:pt x="321" y="530"/>
                      <a:pt x="323" y="526"/>
                    </a:cubicBezTo>
                    <a:cubicBezTo>
                      <a:pt x="326" y="526"/>
                      <a:pt x="330" y="527"/>
                      <a:pt x="333" y="528"/>
                    </a:cubicBezTo>
                    <a:cubicBezTo>
                      <a:pt x="331" y="535"/>
                      <a:pt x="328" y="545"/>
                      <a:pt x="327" y="545"/>
                    </a:cubicBezTo>
                    <a:cubicBezTo>
                      <a:pt x="322" y="557"/>
                      <a:pt x="315" y="566"/>
                      <a:pt x="307" y="575"/>
                    </a:cubicBezTo>
                    <a:cubicBezTo>
                      <a:pt x="305" y="576"/>
                      <a:pt x="305" y="578"/>
                      <a:pt x="306" y="579"/>
                    </a:cubicBezTo>
                    <a:moveTo>
                      <a:pt x="284" y="575"/>
                    </a:moveTo>
                    <a:cubicBezTo>
                      <a:pt x="279" y="575"/>
                      <a:pt x="274" y="574"/>
                      <a:pt x="269" y="573"/>
                    </a:cubicBezTo>
                    <a:cubicBezTo>
                      <a:pt x="277" y="564"/>
                      <a:pt x="284" y="555"/>
                      <a:pt x="289" y="544"/>
                    </a:cubicBezTo>
                    <a:cubicBezTo>
                      <a:pt x="292" y="540"/>
                      <a:pt x="298" y="529"/>
                      <a:pt x="300" y="520"/>
                    </a:cubicBezTo>
                    <a:cubicBezTo>
                      <a:pt x="305" y="522"/>
                      <a:pt x="311" y="523"/>
                      <a:pt x="316" y="524"/>
                    </a:cubicBezTo>
                    <a:cubicBezTo>
                      <a:pt x="313" y="531"/>
                      <a:pt x="306" y="541"/>
                      <a:pt x="305" y="544"/>
                    </a:cubicBezTo>
                    <a:cubicBezTo>
                      <a:pt x="300" y="555"/>
                      <a:pt x="293" y="565"/>
                      <a:pt x="285" y="573"/>
                    </a:cubicBezTo>
                    <a:cubicBezTo>
                      <a:pt x="285" y="574"/>
                      <a:pt x="284" y="575"/>
                      <a:pt x="284" y="575"/>
                    </a:cubicBezTo>
                    <a:moveTo>
                      <a:pt x="260" y="572"/>
                    </a:moveTo>
                    <a:cubicBezTo>
                      <a:pt x="255" y="571"/>
                      <a:pt x="250" y="571"/>
                      <a:pt x="244" y="570"/>
                    </a:cubicBezTo>
                    <a:cubicBezTo>
                      <a:pt x="247" y="569"/>
                      <a:pt x="249" y="567"/>
                      <a:pt x="251" y="564"/>
                    </a:cubicBezTo>
                    <a:cubicBezTo>
                      <a:pt x="254" y="559"/>
                      <a:pt x="257" y="552"/>
                      <a:pt x="260" y="547"/>
                    </a:cubicBezTo>
                    <a:cubicBezTo>
                      <a:pt x="267" y="539"/>
                      <a:pt x="272" y="527"/>
                      <a:pt x="275" y="515"/>
                    </a:cubicBezTo>
                    <a:cubicBezTo>
                      <a:pt x="281" y="517"/>
                      <a:pt x="287" y="518"/>
                      <a:pt x="293" y="519"/>
                    </a:cubicBezTo>
                    <a:cubicBezTo>
                      <a:pt x="292" y="528"/>
                      <a:pt x="281" y="544"/>
                      <a:pt x="278" y="549"/>
                    </a:cubicBezTo>
                    <a:cubicBezTo>
                      <a:pt x="273" y="557"/>
                      <a:pt x="267" y="565"/>
                      <a:pt x="260" y="572"/>
                    </a:cubicBezTo>
                    <a:moveTo>
                      <a:pt x="651" y="585"/>
                    </a:moveTo>
                    <a:cubicBezTo>
                      <a:pt x="647" y="580"/>
                      <a:pt x="646" y="574"/>
                      <a:pt x="642" y="569"/>
                    </a:cubicBezTo>
                    <a:cubicBezTo>
                      <a:pt x="638" y="563"/>
                      <a:pt x="633" y="557"/>
                      <a:pt x="629" y="552"/>
                    </a:cubicBezTo>
                    <a:cubicBezTo>
                      <a:pt x="621" y="543"/>
                      <a:pt x="615" y="533"/>
                      <a:pt x="607" y="525"/>
                    </a:cubicBezTo>
                    <a:cubicBezTo>
                      <a:pt x="610" y="521"/>
                      <a:pt x="613" y="517"/>
                      <a:pt x="615" y="513"/>
                    </a:cubicBezTo>
                    <a:cubicBezTo>
                      <a:pt x="629" y="519"/>
                      <a:pt x="640" y="530"/>
                      <a:pt x="650" y="540"/>
                    </a:cubicBezTo>
                    <a:cubicBezTo>
                      <a:pt x="656" y="546"/>
                      <a:pt x="663" y="554"/>
                      <a:pt x="668" y="562"/>
                    </a:cubicBezTo>
                    <a:cubicBezTo>
                      <a:pt x="664" y="569"/>
                      <a:pt x="658" y="578"/>
                      <a:pt x="651" y="585"/>
                    </a:cubicBezTo>
                    <a:moveTo>
                      <a:pt x="233" y="569"/>
                    </a:moveTo>
                    <a:cubicBezTo>
                      <a:pt x="229" y="569"/>
                      <a:pt x="225" y="569"/>
                      <a:pt x="220" y="568"/>
                    </a:cubicBezTo>
                    <a:cubicBezTo>
                      <a:pt x="228" y="556"/>
                      <a:pt x="236" y="544"/>
                      <a:pt x="241" y="531"/>
                    </a:cubicBezTo>
                    <a:cubicBezTo>
                      <a:pt x="244" y="524"/>
                      <a:pt x="245" y="517"/>
                      <a:pt x="247" y="511"/>
                    </a:cubicBezTo>
                    <a:cubicBezTo>
                      <a:pt x="253" y="512"/>
                      <a:pt x="260" y="513"/>
                      <a:pt x="268" y="514"/>
                    </a:cubicBezTo>
                    <a:cubicBezTo>
                      <a:pt x="265" y="525"/>
                      <a:pt x="260" y="536"/>
                      <a:pt x="253" y="544"/>
                    </a:cubicBezTo>
                    <a:cubicBezTo>
                      <a:pt x="251" y="548"/>
                      <a:pt x="250" y="552"/>
                      <a:pt x="248" y="555"/>
                    </a:cubicBezTo>
                    <a:cubicBezTo>
                      <a:pt x="244" y="560"/>
                      <a:pt x="240" y="564"/>
                      <a:pt x="234" y="567"/>
                    </a:cubicBezTo>
                    <a:cubicBezTo>
                      <a:pt x="234" y="568"/>
                      <a:pt x="233" y="569"/>
                      <a:pt x="233" y="569"/>
                    </a:cubicBezTo>
                    <a:moveTo>
                      <a:pt x="214" y="568"/>
                    </a:moveTo>
                    <a:cubicBezTo>
                      <a:pt x="208" y="568"/>
                      <a:pt x="203" y="567"/>
                      <a:pt x="197" y="567"/>
                    </a:cubicBezTo>
                    <a:cubicBezTo>
                      <a:pt x="205" y="554"/>
                      <a:pt x="211" y="541"/>
                      <a:pt x="214" y="525"/>
                    </a:cubicBezTo>
                    <a:cubicBezTo>
                      <a:pt x="216" y="518"/>
                      <a:pt x="215" y="512"/>
                      <a:pt x="217" y="506"/>
                    </a:cubicBezTo>
                    <a:cubicBezTo>
                      <a:pt x="224" y="507"/>
                      <a:pt x="231" y="508"/>
                      <a:pt x="240" y="510"/>
                    </a:cubicBezTo>
                    <a:cubicBezTo>
                      <a:pt x="239" y="512"/>
                      <a:pt x="238" y="516"/>
                      <a:pt x="237" y="517"/>
                    </a:cubicBezTo>
                    <a:cubicBezTo>
                      <a:pt x="236" y="523"/>
                      <a:pt x="234" y="529"/>
                      <a:pt x="231" y="535"/>
                    </a:cubicBezTo>
                    <a:cubicBezTo>
                      <a:pt x="226" y="545"/>
                      <a:pt x="221" y="554"/>
                      <a:pt x="214" y="564"/>
                    </a:cubicBezTo>
                    <a:cubicBezTo>
                      <a:pt x="214" y="565"/>
                      <a:pt x="214" y="567"/>
                      <a:pt x="214" y="568"/>
                    </a:cubicBezTo>
                    <a:moveTo>
                      <a:pt x="173" y="567"/>
                    </a:moveTo>
                    <a:cubicBezTo>
                      <a:pt x="180" y="557"/>
                      <a:pt x="187" y="547"/>
                      <a:pt x="190" y="536"/>
                    </a:cubicBezTo>
                    <a:cubicBezTo>
                      <a:pt x="194" y="525"/>
                      <a:pt x="196" y="515"/>
                      <a:pt x="198" y="504"/>
                    </a:cubicBezTo>
                    <a:cubicBezTo>
                      <a:pt x="202" y="504"/>
                      <a:pt x="206" y="505"/>
                      <a:pt x="210" y="505"/>
                    </a:cubicBezTo>
                    <a:cubicBezTo>
                      <a:pt x="209" y="512"/>
                      <a:pt x="207" y="526"/>
                      <a:pt x="206" y="527"/>
                    </a:cubicBezTo>
                    <a:cubicBezTo>
                      <a:pt x="204" y="542"/>
                      <a:pt x="196" y="555"/>
                      <a:pt x="188" y="566"/>
                    </a:cubicBezTo>
                    <a:cubicBezTo>
                      <a:pt x="188" y="567"/>
                      <a:pt x="188" y="567"/>
                      <a:pt x="188" y="567"/>
                    </a:cubicBezTo>
                    <a:cubicBezTo>
                      <a:pt x="185" y="567"/>
                      <a:pt x="182" y="567"/>
                      <a:pt x="179" y="567"/>
                    </a:cubicBezTo>
                    <a:cubicBezTo>
                      <a:pt x="177" y="567"/>
                      <a:pt x="175" y="567"/>
                      <a:pt x="173" y="567"/>
                    </a:cubicBezTo>
                    <a:moveTo>
                      <a:pt x="147" y="568"/>
                    </a:moveTo>
                    <a:cubicBezTo>
                      <a:pt x="155" y="558"/>
                      <a:pt x="163" y="549"/>
                      <a:pt x="169" y="537"/>
                    </a:cubicBezTo>
                    <a:cubicBezTo>
                      <a:pt x="175" y="526"/>
                      <a:pt x="176" y="514"/>
                      <a:pt x="178" y="501"/>
                    </a:cubicBezTo>
                    <a:cubicBezTo>
                      <a:pt x="182" y="502"/>
                      <a:pt x="186" y="502"/>
                      <a:pt x="191" y="503"/>
                    </a:cubicBezTo>
                    <a:cubicBezTo>
                      <a:pt x="189" y="512"/>
                      <a:pt x="187" y="521"/>
                      <a:pt x="184" y="530"/>
                    </a:cubicBezTo>
                    <a:cubicBezTo>
                      <a:pt x="181" y="543"/>
                      <a:pt x="172" y="556"/>
                      <a:pt x="164" y="566"/>
                    </a:cubicBezTo>
                    <a:cubicBezTo>
                      <a:pt x="164" y="567"/>
                      <a:pt x="164" y="567"/>
                      <a:pt x="164" y="567"/>
                    </a:cubicBezTo>
                    <a:cubicBezTo>
                      <a:pt x="158" y="567"/>
                      <a:pt x="153" y="567"/>
                      <a:pt x="147" y="568"/>
                    </a:cubicBezTo>
                    <a:moveTo>
                      <a:pt x="121" y="570"/>
                    </a:moveTo>
                    <a:cubicBezTo>
                      <a:pt x="132" y="557"/>
                      <a:pt x="141" y="544"/>
                      <a:pt x="149" y="529"/>
                    </a:cubicBezTo>
                    <a:cubicBezTo>
                      <a:pt x="151" y="524"/>
                      <a:pt x="158" y="510"/>
                      <a:pt x="159" y="500"/>
                    </a:cubicBezTo>
                    <a:cubicBezTo>
                      <a:pt x="163" y="500"/>
                      <a:pt x="167" y="500"/>
                      <a:pt x="171" y="501"/>
                    </a:cubicBezTo>
                    <a:cubicBezTo>
                      <a:pt x="170" y="508"/>
                      <a:pt x="168" y="516"/>
                      <a:pt x="166" y="523"/>
                    </a:cubicBezTo>
                    <a:cubicBezTo>
                      <a:pt x="161" y="540"/>
                      <a:pt x="150" y="553"/>
                      <a:pt x="139" y="566"/>
                    </a:cubicBezTo>
                    <a:cubicBezTo>
                      <a:pt x="138" y="567"/>
                      <a:pt x="138" y="567"/>
                      <a:pt x="138" y="568"/>
                    </a:cubicBezTo>
                    <a:cubicBezTo>
                      <a:pt x="133" y="569"/>
                      <a:pt x="127" y="569"/>
                      <a:pt x="121" y="570"/>
                    </a:cubicBezTo>
                    <a:moveTo>
                      <a:pt x="121" y="501"/>
                    </a:moveTo>
                    <a:cubicBezTo>
                      <a:pt x="122" y="501"/>
                      <a:pt x="123" y="501"/>
                      <a:pt x="124" y="501"/>
                    </a:cubicBezTo>
                    <a:cubicBezTo>
                      <a:pt x="126" y="500"/>
                      <a:pt x="128" y="500"/>
                      <a:pt x="131" y="499"/>
                    </a:cubicBezTo>
                    <a:cubicBezTo>
                      <a:pt x="126" y="510"/>
                      <a:pt x="119" y="521"/>
                      <a:pt x="112" y="528"/>
                    </a:cubicBezTo>
                    <a:cubicBezTo>
                      <a:pt x="106" y="534"/>
                      <a:pt x="102" y="544"/>
                      <a:pt x="98" y="551"/>
                    </a:cubicBezTo>
                    <a:cubicBezTo>
                      <a:pt x="92" y="561"/>
                      <a:pt x="85" y="568"/>
                      <a:pt x="77" y="576"/>
                    </a:cubicBezTo>
                    <a:cubicBezTo>
                      <a:pt x="70" y="577"/>
                      <a:pt x="63" y="578"/>
                      <a:pt x="56" y="580"/>
                    </a:cubicBezTo>
                    <a:cubicBezTo>
                      <a:pt x="64" y="570"/>
                      <a:pt x="71" y="561"/>
                      <a:pt x="80" y="552"/>
                    </a:cubicBezTo>
                    <a:cubicBezTo>
                      <a:pt x="89" y="544"/>
                      <a:pt x="95" y="534"/>
                      <a:pt x="102" y="525"/>
                    </a:cubicBezTo>
                    <a:cubicBezTo>
                      <a:pt x="109" y="517"/>
                      <a:pt x="115" y="509"/>
                      <a:pt x="121" y="501"/>
                    </a:cubicBezTo>
                    <a:cubicBezTo>
                      <a:pt x="121" y="501"/>
                      <a:pt x="121" y="501"/>
                      <a:pt x="121" y="501"/>
                    </a:cubicBezTo>
                    <a:moveTo>
                      <a:pt x="91" y="573"/>
                    </a:moveTo>
                    <a:cubicBezTo>
                      <a:pt x="95" y="570"/>
                      <a:pt x="99" y="566"/>
                      <a:pt x="100" y="562"/>
                    </a:cubicBezTo>
                    <a:cubicBezTo>
                      <a:pt x="103" y="557"/>
                      <a:pt x="105" y="553"/>
                      <a:pt x="107" y="549"/>
                    </a:cubicBezTo>
                    <a:cubicBezTo>
                      <a:pt x="109" y="545"/>
                      <a:pt x="115" y="535"/>
                      <a:pt x="119" y="532"/>
                    </a:cubicBezTo>
                    <a:cubicBezTo>
                      <a:pt x="123" y="528"/>
                      <a:pt x="126" y="521"/>
                      <a:pt x="129" y="516"/>
                    </a:cubicBezTo>
                    <a:cubicBezTo>
                      <a:pt x="133" y="511"/>
                      <a:pt x="137" y="505"/>
                      <a:pt x="140" y="499"/>
                    </a:cubicBezTo>
                    <a:cubicBezTo>
                      <a:pt x="140" y="499"/>
                      <a:pt x="141" y="499"/>
                      <a:pt x="142" y="499"/>
                    </a:cubicBezTo>
                    <a:cubicBezTo>
                      <a:pt x="145" y="499"/>
                      <a:pt x="148" y="499"/>
                      <a:pt x="151" y="499"/>
                    </a:cubicBezTo>
                    <a:cubicBezTo>
                      <a:pt x="151" y="499"/>
                      <a:pt x="151" y="499"/>
                      <a:pt x="151" y="499"/>
                    </a:cubicBezTo>
                    <a:cubicBezTo>
                      <a:pt x="151" y="504"/>
                      <a:pt x="149" y="507"/>
                      <a:pt x="148" y="511"/>
                    </a:cubicBezTo>
                    <a:cubicBezTo>
                      <a:pt x="144" y="518"/>
                      <a:pt x="142" y="525"/>
                      <a:pt x="139" y="532"/>
                    </a:cubicBezTo>
                    <a:cubicBezTo>
                      <a:pt x="132" y="547"/>
                      <a:pt x="121" y="559"/>
                      <a:pt x="110" y="571"/>
                    </a:cubicBezTo>
                    <a:cubicBezTo>
                      <a:pt x="104" y="572"/>
                      <a:pt x="98" y="572"/>
                      <a:pt x="91" y="573"/>
                    </a:cubicBezTo>
                    <a:moveTo>
                      <a:pt x="19" y="589"/>
                    </a:moveTo>
                    <a:cubicBezTo>
                      <a:pt x="31" y="570"/>
                      <a:pt x="44" y="552"/>
                      <a:pt x="61" y="538"/>
                    </a:cubicBezTo>
                    <a:cubicBezTo>
                      <a:pt x="71" y="530"/>
                      <a:pt x="80" y="521"/>
                      <a:pt x="90" y="514"/>
                    </a:cubicBezTo>
                    <a:cubicBezTo>
                      <a:pt x="97" y="508"/>
                      <a:pt x="106" y="503"/>
                      <a:pt x="114" y="497"/>
                    </a:cubicBezTo>
                    <a:cubicBezTo>
                      <a:pt x="114" y="498"/>
                      <a:pt x="114" y="498"/>
                      <a:pt x="114" y="498"/>
                    </a:cubicBezTo>
                    <a:cubicBezTo>
                      <a:pt x="110" y="504"/>
                      <a:pt x="106" y="509"/>
                      <a:pt x="102" y="514"/>
                    </a:cubicBezTo>
                    <a:cubicBezTo>
                      <a:pt x="94" y="524"/>
                      <a:pt x="88" y="535"/>
                      <a:pt x="79" y="543"/>
                    </a:cubicBezTo>
                    <a:cubicBezTo>
                      <a:pt x="71" y="552"/>
                      <a:pt x="62" y="559"/>
                      <a:pt x="54" y="569"/>
                    </a:cubicBezTo>
                    <a:cubicBezTo>
                      <a:pt x="51" y="572"/>
                      <a:pt x="48" y="580"/>
                      <a:pt x="44" y="582"/>
                    </a:cubicBezTo>
                    <a:cubicBezTo>
                      <a:pt x="43" y="582"/>
                      <a:pt x="42" y="583"/>
                      <a:pt x="41" y="583"/>
                    </a:cubicBezTo>
                    <a:cubicBezTo>
                      <a:pt x="34" y="585"/>
                      <a:pt x="27" y="587"/>
                      <a:pt x="19" y="589"/>
                    </a:cubicBezTo>
                    <a:moveTo>
                      <a:pt x="672" y="555"/>
                    </a:moveTo>
                    <a:cubicBezTo>
                      <a:pt x="658" y="536"/>
                      <a:pt x="640" y="516"/>
                      <a:pt x="620" y="507"/>
                    </a:cubicBezTo>
                    <a:cubicBezTo>
                      <a:pt x="623" y="502"/>
                      <a:pt x="626" y="497"/>
                      <a:pt x="629" y="492"/>
                    </a:cubicBezTo>
                    <a:cubicBezTo>
                      <a:pt x="629" y="492"/>
                      <a:pt x="629" y="492"/>
                      <a:pt x="629" y="492"/>
                    </a:cubicBezTo>
                    <a:cubicBezTo>
                      <a:pt x="649" y="499"/>
                      <a:pt x="668" y="510"/>
                      <a:pt x="683" y="526"/>
                    </a:cubicBezTo>
                    <a:cubicBezTo>
                      <a:pt x="683" y="527"/>
                      <a:pt x="683" y="528"/>
                      <a:pt x="684" y="529"/>
                    </a:cubicBezTo>
                    <a:cubicBezTo>
                      <a:pt x="682" y="535"/>
                      <a:pt x="679" y="541"/>
                      <a:pt x="676" y="548"/>
                    </a:cubicBezTo>
                    <a:cubicBezTo>
                      <a:pt x="675" y="550"/>
                      <a:pt x="674" y="552"/>
                      <a:pt x="672" y="555"/>
                    </a:cubicBezTo>
                    <a:moveTo>
                      <a:pt x="21" y="553"/>
                    </a:moveTo>
                    <a:cubicBezTo>
                      <a:pt x="22" y="553"/>
                      <a:pt x="23" y="553"/>
                      <a:pt x="23" y="552"/>
                    </a:cubicBezTo>
                    <a:cubicBezTo>
                      <a:pt x="39" y="533"/>
                      <a:pt x="54" y="514"/>
                      <a:pt x="73" y="499"/>
                    </a:cubicBezTo>
                    <a:cubicBezTo>
                      <a:pt x="83" y="491"/>
                      <a:pt x="92" y="485"/>
                      <a:pt x="103" y="478"/>
                    </a:cubicBezTo>
                    <a:cubicBezTo>
                      <a:pt x="106" y="476"/>
                      <a:pt x="110" y="475"/>
                      <a:pt x="114" y="473"/>
                    </a:cubicBezTo>
                    <a:cubicBezTo>
                      <a:pt x="113" y="481"/>
                      <a:pt x="112" y="486"/>
                      <a:pt x="112" y="489"/>
                    </a:cubicBezTo>
                    <a:cubicBezTo>
                      <a:pt x="105" y="494"/>
                      <a:pt x="90" y="504"/>
                      <a:pt x="88" y="505"/>
                    </a:cubicBezTo>
                    <a:cubicBezTo>
                      <a:pt x="77" y="514"/>
                      <a:pt x="67" y="523"/>
                      <a:pt x="57" y="532"/>
                    </a:cubicBezTo>
                    <a:cubicBezTo>
                      <a:pt x="41" y="545"/>
                      <a:pt x="29" y="561"/>
                      <a:pt x="18" y="577"/>
                    </a:cubicBezTo>
                    <a:cubicBezTo>
                      <a:pt x="18" y="570"/>
                      <a:pt x="19" y="562"/>
                      <a:pt x="20" y="553"/>
                    </a:cubicBezTo>
                    <a:cubicBezTo>
                      <a:pt x="21" y="553"/>
                      <a:pt x="21" y="553"/>
                      <a:pt x="21" y="553"/>
                    </a:cubicBezTo>
                    <a:moveTo>
                      <a:pt x="22" y="542"/>
                    </a:moveTo>
                    <a:cubicBezTo>
                      <a:pt x="24" y="534"/>
                      <a:pt x="25" y="525"/>
                      <a:pt x="27" y="517"/>
                    </a:cubicBezTo>
                    <a:cubicBezTo>
                      <a:pt x="36" y="508"/>
                      <a:pt x="46" y="499"/>
                      <a:pt x="55" y="491"/>
                    </a:cubicBezTo>
                    <a:cubicBezTo>
                      <a:pt x="62" y="485"/>
                      <a:pt x="69" y="482"/>
                      <a:pt x="76" y="476"/>
                    </a:cubicBezTo>
                    <a:cubicBezTo>
                      <a:pt x="85" y="469"/>
                      <a:pt x="95" y="463"/>
                      <a:pt x="105" y="457"/>
                    </a:cubicBezTo>
                    <a:cubicBezTo>
                      <a:pt x="110" y="455"/>
                      <a:pt x="115" y="452"/>
                      <a:pt x="120" y="450"/>
                    </a:cubicBezTo>
                    <a:cubicBezTo>
                      <a:pt x="119" y="455"/>
                      <a:pt x="117" y="460"/>
                      <a:pt x="116" y="464"/>
                    </a:cubicBezTo>
                    <a:cubicBezTo>
                      <a:pt x="111" y="467"/>
                      <a:pt x="104" y="469"/>
                      <a:pt x="98" y="472"/>
                    </a:cubicBezTo>
                    <a:cubicBezTo>
                      <a:pt x="89" y="478"/>
                      <a:pt x="80" y="484"/>
                      <a:pt x="71" y="491"/>
                    </a:cubicBezTo>
                    <a:cubicBezTo>
                      <a:pt x="53" y="506"/>
                      <a:pt x="38" y="523"/>
                      <a:pt x="22" y="542"/>
                    </a:cubicBezTo>
                    <a:moveTo>
                      <a:pt x="687" y="520"/>
                    </a:moveTo>
                    <a:cubicBezTo>
                      <a:pt x="672" y="504"/>
                      <a:pt x="652" y="492"/>
                      <a:pt x="632" y="485"/>
                    </a:cubicBezTo>
                    <a:cubicBezTo>
                      <a:pt x="639" y="471"/>
                      <a:pt x="643" y="457"/>
                      <a:pt x="645" y="445"/>
                    </a:cubicBezTo>
                    <a:cubicBezTo>
                      <a:pt x="660" y="451"/>
                      <a:pt x="674" y="460"/>
                      <a:pt x="689" y="466"/>
                    </a:cubicBezTo>
                    <a:cubicBezTo>
                      <a:pt x="690" y="469"/>
                      <a:pt x="691" y="475"/>
                      <a:pt x="692" y="481"/>
                    </a:cubicBezTo>
                    <a:cubicBezTo>
                      <a:pt x="686" y="477"/>
                      <a:pt x="680" y="474"/>
                      <a:pt x="674" y="471"/>
                    </a:cubicBezTo>
                    <a:cubicBezTo>
                      <a:pt x="665" y="466"/>
                      <a:pt x="656" y="461"/>
                      <a:pt x="647" y="457"/>
                    </a:cubicBezTo>
                    <a:cubicBezTo>
                      <a:pt x="646" y="457"/>
                      <a:pt x="646" y="457"/>
                      <a:pt x="645" y="457"/>
                    </a:cubicBezTo>
                    <a:cubicBezTo>
                      <a:pt x="642" y="457"/>
                      <a:pt x="640" y="463"/>
                      <a:pt x="644" y="464"/>
                    </a:cubicBezTo>
                    <a:cubicBezTo>
                      <a:pt x="655" y="469"/>
                      <a:pt x="665" y="474"/>
                      <a:pt x="675" y="480"/>
                    </a:cubicBezTo>
                    <a:cubicBezTo>
                      <a:pt x="680" y="483"/>
                      <a:pt x="685" y="486"/>
                      <a:pt x="690" y="490"/>
                    </a:cubicBezTo>
                    <a:cubicBezTo>
                      <a:pt x="689" y="491"/>
                      <a:pt x="690" y="493"/>
                      <a:pt x="692" y="494"/>
                    </a:cubicBezTo>
                    <a:cubicBezTo>
                      <a:pt x="691" y="502"/>
                      <a:pt x="689" y="510"/>
                      <a:pt x="687" y="520"/>
                    </a:cubicBezTo>
                    <a:moveTo>
                      <a:pt x="31" y="503"/>
                    </a:moveTo>
                    <a:cubicBezTo>
                      <a:pt x="34" y="492"/>
                      <a:pt x="37" y="481"/>
                      <a:pt x="41" y="469"/>
                    </a:cubicBezTo>
                    <a:cubicBezTo>
                      <a:pt x="41" y="469"/>
                      <a:pt x="41" y="469"/>
                      <a:pt x="41" y="469"/>
                    </a:cubicBezTo>
                    <a:cubicBezTo>
                      <a:pt x="56" y="458"/>
                      <a:pt x="71" y="447"/>
                      <a:pt x="88" y="440"/>
                    </a:cubicBezTo>
                    <a:cubicBezTo>
                      <a:pt x="101" y="434"/>
                      <a:pt x="114" y="427"/>
                      <a:pt x="128" y="424"/>
                    </a:cubicBezTo>
                    <a:cubicBezTo>
                      <a:pt x="126" y="429"/>
                      <a:pt x="125" y="434"/>
                      <a:pt x="123" y="439"/>
                    </a:cubicBezTo>
                    <a:cubicBezTo>
                      <a:pt x="123" y="439"/>
                      <a:pt x="123" y="439"/>
                      <a:pt x="123" y="439"/>
                    </a:cubicBezTo>
                    <a:cubicBezTo>
                      <a:pt x="120" y="441"/>
                      <a:pt x="116" y="442"/>
                      <a:pt x="113" y="443"/>
                    </a:cubicBezTo>
                    <a:cubicBezTo>
                      <a:pt x="108" y="445"/>
                      <a:pt x="105" y="449"/>
                      <a:pt x="100" y="451"/>
                    </a:cubicBezTo>
                    <a:cubicBezTo>
                      <a:pt x="93" y="454"/>
                      <a:pt x="84" y="461"/>
                      <a:pt x="77" y="466"/>
                    </a:cubicBezTo>
                    <a:cubicBezTo>
                      <a:pt x="61" y="477"/>
                      <a:pt x="46" y="489"/>
                      <a:pt x="31" y="503"/>
                    </a:cubicBezTo>
                    <a:moveTo>
                      <a:pt x="199" y="422"/>
                    </a:moveTo>
                    <a:cubicBezTo>
                      <a:pt x="202" y="420"/>
                      <a:pt x="204" y="418"/>
                      <a:pt x="207" y="417"/>
                    </a:cubicBezTo>
                    <a:cubicBezTo>
                      <a:pt x="206" y="418"/>
                      <a:pt x="205" y="419"/>
                      <a:pt x="203" y="420"/>
                    </a:cubicBezTo>
                    <a:cubicBezTo>
                      <a:pt x="202" y="420"/>
                      <a:pt x="201" y="421"/>
                      <a:pt x="199" y="422"/>
                    </a:cubicBezTo>
                    <a:moveTo>
                      <a:pt x="205" y="487"/>
                    </a:moveTo>
                    <a:cubicBezTo>
                      <a:pt x="173" y="482"/>
                      <a:pt x="158" y="480"/>
                      <a:pt x="148" y="480"/>
                    </a:cubicBezTo>
                    <a:cubicBezTo>
                      <a:pt x="154" y="475"/>
                      <a:pt x="159" y="469"/>
                      <a:pt x="166" y="464"/>
                    </a:cubicBezTo>
                    <a:cubicBezTo>
                      <a:pt x="171" y="460"/>
                      <a:pt x="177" y="455"/>
                      <a:pt x="182" y="450"/>
                    </a:cubicBezTo>
                    <a:cubicBezTo>
                      <a:pt x="188" y="446"/>
                      <a:pt x="195" y="440"/>
                      <a:pt x="201" y="436"/>
                    </a:cubicBezTo>
                    <a:cubicBezTo>
                      <a:pt x="205" y="435"/>
                      <a:pt x="208" y="429"/>
                      <a:pt x="211" y="426"/>
                    </a:cubicBezTo>
                    <a:cubicBezTo>
                      <a:pt x="216" y="422"/>
                      <a:pt x="221" y="417"/>
                      <a:pt x="225" y="413"/>
                    </a:cubicBezTo>
                    <a:cubicBezTo>
                      <a:pt x="226" y="413"/>
                      <a:pt x="227" y="412"/>
                      <a:pt x="227" y="412"/>
                    </a:cubicBezTo>
                    <a:cubicBezTo>
                      <a:pt x="217" y="424"/>
                      <a:pt x="214" y="439"/>
                      <a:pt x="210" y="454"/>
                    </a:cubicBezTo>
                    <a:cubicBezTo>
                      <a:pt x="208" y="461"/>
                      <a:pt x="206" y="468"/>
                      <a:pt x="204" y="475"/>
                    </a:cubicBezTo>
                    <a:cubicBezTo>
                      <a:pt x="203" y="479"/>
                      <a:pt x="205" y="483"/>
                      <a:pt x="205" y="487"/>
                    </a:cubicBezTo>
                    <a:moveTo>
                      <a:pt x="682" y="455"/>
                    </a:moveTo>
                    <a:cubicBezTo>
                      <a:pt x="670" y="449"/>
                      <a:pt x="659" y="442"/>
                      <a:pt x="646" y="437"/>
                    </a:cubicBezTo>
                    <a:cubicBezTo>
                      <a:pt x="646" y="434"/>
                      <a:pt x="646" y="431"/>
                      <a:pt x="646" y="429"/>
                    </a:cubicBezTo>
                    <a:cubicBezTo>
                      <a:pt x="646" y="419"/>
                      <a:pt x="647" y="414"/>
                      <a:pt x="647" y="411"/>
                    </a:cubicBezTo>
                    <a:cubicBezTo>
                      <a:pt x="650" y="412"/>
                      <a:pt x="652" y="414"/>
                      <a:pt x="654" y="414"/>
                    </a:cubicBezTo>
                    <a:cubicBezTo>
                      <a:pt x="662" y="422"/>
                      <a:pt x="672" y="436"/>
                      <a:pt x="682" y="455"/>
                    </a:cubicBezTo>
                    <a:moveTo>
                      <a:pt x="45" y="457"/>
                    </a:moveTo>
                    <a:cubicBezTo>
                      <a:pt x="49" y="446"/>
                      <a:pt x="53" y="435"/>
                      <a:pt x="58" y="423"/>
                    </a:cubicBezTo>
                    <a:cubicBezTo>
                      <a:pt x="59" y="423"/>
                      <a:pt x="59" y="423"/>
                      <a:pt x="60" y="423"/>
                    </a:cubicBezTo>
                    <a:cubicBezTo>
                      <a:pt x="74" y="411"/>
                      <a:pt x="88" y="402"/>
                      <a:pt x="106" y="400"/>
                    </a:cubicBezTo>
                    <a:cubicBezTo>
                      <a:pt x="111" y="400"/>
                      <a:pt x="116" y="400"/>
                      <a:pt x="121" y="400"/>
                    </a:cubicBezTo>
                    <a:cubicBezTo>
                      <a:pt x="123" y="400"/>
                      <a:pt x="124" y="400"/>
                      <a:pt x="126" y="400"/>
                    </a:cubicBezTo>
                    <a:cubicBezTo>
                      <a:pt x="129" y="400"/>
                      <a:pt x="132" y="400"/>
                      <a:pt x="135" y="400"/>
                    </a:cubicBezTo>
                    <a:cubicBezTo>
                      <a:pt x="135" y="400"/>
                      <a:pt x="136" y="400"/>
                      <a:pt x="136" y="400"/>
                    </a:cubicBezTo>
                    <a:cubicBezTo>
                      <a:pt x="134" y="406"/>
                      <a:pt x="133" y="411"/>
                      <a:pt x="131" y="415"/>
                    </a:cubicBezTo>
                    <a:cubicBezTo>
                      <a:pt x="116" y="418"/>
                      <a:pt x="102" y="424"/>
                      <a:pt x="88" y="431"/>
                    </a:cubicBezTo>
                    <a:cubicBezTo>
                      <a:pt x="73" y="439"/>
                      <a:pt x="59" y="447"/>
                      <a:pt x="45" y="457"/>
                    </a:cubicBezTo>
                    <a:moveTo>
                      <a:pt x="136" y="452"/>
                    </a:moveTo>
                    <a:cubicBezTo>
                      <a:pt x="141" y="436"/>
                      <a:pt x="147" y="416"/>
                      <a:pt x="154" y="397"/>
                    </a:cubicBezTo>
                    <a:cubicBezTo>
                      <a:pt x="169" y="396"/>
                      <a:pt x="184" y="394"/>
                      <a:pt x="199" y="394"/>
                    </a:cubicBezTo>
                    <a:cubicBezTo>
                      <a:pt x="202" y="394"/>
                      <a:pt x="205" y="394"/>
                      <a:pt x="209" y="394"/>
                    </a:cubicBezTo>
                    <a:cubicBezTo>
                      <a:pt x="211" y="394"/>
                      <a:pt x="213" y="395"/>
                      <a:pt x="215" y="395"/>
                    </a:cubicBezTo>
                    <a:cubicBezTo>
                      <a:pt x="216" y="395"/>
                      <a:pt x="217" y="394"/>
                      <a:pt x="218" y="394"/>
                    </a:cubicBezTo>
                    <a:cubicBezTo>
                      <a:pt x="215" y="396"/>
                      <a:pt x="212" y="398"/>
                      <a:pt x="209" y="400"/>
                    </a:cubicBezTo>
                    <a:cubicBezTo>
                      <a:pt x="197" y="407"/>
                      <a:pt x="185" y="414"/>
                      <a:pt x="172" y="422"/>
                    </a:cubicBezTo>
                    <a:cubicBezTo>
                      <a:pt x="172" y="422"/>
                      <a:pt x="171" y="422"/>
                      <a:pt x="170" y="422"/>
                    </a:cubicBezTo>
                    <a:cubicBezTo>
                      <a:pt x="169" y="422"/>
                      <a:pt x="168" y="422"/>
                      <a:pt x="168" y="423"/>
                    </a:cubicBezTo>
                    <a:cubicBezTo>
                      <a:pt x="167" y="424"/>
                      <a:pt x="165" y="426"/>
                      <a:pt x="164" y="427"/>
                    </a:cubicBezTo>
                    <a:cubicBezTo>
                      <a:pt x="164" y="427"/>
                      <a:pt x="164" y="427"/>
                      <a:pt x="164" y="427"/>
                    </a:cubicBezTo>
                    <a:cubicBezTo>
                      <a:pt x="160" y="429"/>
                      <a:pt x="156" y="431"/>
                      <a:pt x="153" y="434"/>
                    </a:cubicBezTo>
                    <a:cubicBezTo>
                      <a:pt x="146" y="438"/>
                      <a:pt x="141" y="446"/>
                      <a:pt x="136" y="452"/>
                    </a:cubicBezTo>
                    <a:moveTo>
                      <a:pt x="530" y="555"/>
                    </a:moveTo>
                    <a:cubicBezTo>
                      <a:pt x="530" y="555"/>
                      <a:pt x="530" y="555"/>
                      <a:pt x="529" y="555"/>
                    </a:cubicBezTo>
                    <a:cubicBezTo>
                      <a:pt x="524" y="555"/>
                      <a:pt x="518" y="554"/>
                      <a:pt x="511" y="554"/>
                    </a:cubicBezTo>
                    <a:cubicBezTo>
                      <a:pt x="513" y="553"/>
                      <a:pt x="514" y="553"/>
                      <a:pt x="515" y="552"/>
                    </a:cubicBezTo>
                    <a:cubicBezTo>
                      <a:pt x="523" y="547"/>
                      <a:pt x="530" y="538"/>
                      <a:pt x="537" y="530"/>
                    </a:cubicBezTo>
                    <a:cubicBezTo>
                      <a:pt x="549" y="516"/>
                      <a:pt x="555" y="498"/>
                      <a:pt x="561" y="480"/>
                    </a:cubicBezTo>
                    <a:cubicBezTo>
                      <a:pt x="564" y="471"/>
                      <a:pt x="565" y="462"/>
                      <a:pt x="568" y="453"/>
                    </a:cubicBezTo>
                    <a:cubicBezTo>
                      <a:pt x="572" y="443"/>
                      <a:pt x="577" y="434"/>
                      <a:pt x="580" y="424"/>
                    </a:cubicBezTo>
                    <a:cubicBezTo>
                      <a:pt x="586" y="409"/>
                      <a:pt x="594" y="393"/>
                      <a:pt x="602" y="379"/>
                    </a:cubicBezTo>
                    <a:cubicBezTo>
                      <a:pt x="608" y="383"/>
                      <a:pt x="613" y="387"/>
                      <a:pt x="618" y="392"/>
                    </a:cubicBezTo>
                    <a:cubicBezTo>
                      <a:pt x="621" y="395"/>
                      <a:pt x="626" y="402"/>
                      <a:pt x="632" y="406"/>
                    </a:cubicBezTo>
                    <a:cubicBezTo>
                      <a:pt x="635" y="427"/>
                      <a:pt x="624" y="462"/>
                      <a:pt x="616" y="478"/>
                    </a:cubicBezTo>
                    <a:cubicBezTo>
                      <a:pt x="598" y="516"/>
                      <a:pt x="561" y="555"/>
                      <a:pt x="530" y="555"/>
                    </a:cubicBezTo>
                    <a:moveTo>
                      <a:pt x="77" y="380"/>
                    </a:moveTo>
                    <a:cubicBezTo>
                      <a:pt x="78" y="380"/>
                      <a:pt x="78" y="380"/>
                      <a:pt x="78" y="380"/>
                    </a:cubicBezTo>
                    <a:cubicBezTo>
                      <a:pt x="86" y="379"/>
                      <a:pt x="93" y="378"/>
                      <a:pt x="101" y="378"/>
                    </a:cubicBezTo>
                    <a:cubicBezTo>
                      <a:pt x="107" y="378"/>
                      <a:pt x="114" y="379"/>
                      <a:pt x="120" y="379"/>
                    </a:cubicBezTo>
                    <a:cubicBezTo>
                      <a:pt x="128" y="380"/>
                      <a:pt x="136" y="381"/>
                      <a:pt x="144" y="382"/>
                    </a:cubicBezTo>
                    <a:cubicBezTo>
                      <a:pt x="142" y="385"/>
                      <a:pt x="141" y="388"/>
                      <a:pt x="140" y="391"/>
                    </a:cubicBezTo>
                    <a:cubicBezTo>
                      <a:pt x="140" y="391"/>
                      <a:pt x="140" y="391"/>
                      <a:pt x="139" y="391"/>
                    </a:cubicBezTo>
                    <a:cubicBezTo>
                      <a:pt x="138" y="391"/>
                      <a:pt x="138" y="392"/>
                      <a:pt x="137" y="393"/>
                    </a:cubicBezTo>
                    <a:cubicBezTo>
                      <a:pt x="136" y="393"/>
                      <a:pt x="135" y="393"/>
                      <a:pt x="134" y="393"/>
                    </a:cubicBezTo>
                    <a:cubicBezTo>
                      <a:pt x="130" y="393"/>
                      <a:pt x="126" y="392"/>
                      <a:pt x="122" y="392"/>
                    </a:cubicBezTo>
                    <a:cubicBezTo>
                      <a:pt x="121" y="392"/>
                      <a:pt x="119" y="392"/>
                      <a:pt x="118" y="392"/>
                    </a:cubicBezTo>
                    <a:cubicBezTo>
                      <a:pt x="112" y="392"/>
                      <a:pt x="106" y="392"/>
                      <a:pt x="101" y="393"/>
                    </a:cubicBezTo>
                    <a:cubicBezTo>
                      <a:pt x="86" y="396"/>
                      <a:pt x="75" y="402"/>
                      <a:pt x="63" y="410"/>
                    </a:cubicBezTo>
                    <a:cubicBezTo>
                      <a:pt x="67" y="400"/>
                      <a:pt x="72" y="390"/>
                      <a:pt x="77" y="380"/>
                    </a:cubicBezTo>
                    <a:cubicBezTo>
                      <a:pt x="77" y="380"/>
                      <a:pt x="77" y="380"/>
                      <a:pt x="77" y="380"/>
                    </a:cubicBezTo>
                    <a:moveTo>
                      <a:pt x="685" y="369"/>
                    </a:moveTo>
                    <a:cubicBezTo>
                      <a:pt x="687" y="369"/>
                      <a:pt x="690" y="368"/>
                      <a:pt x="693" y="368"/>
                    </a:cubicBezTo>
                    <a:cubicBezTo>
                      <a:pt x="695" y="375"/>
                      <a:pt x="697" y="382"/>
                      <a:pt x="699" y="389"/>
                    </a:cubicBezTo>
                    <a:cubicBezTo>
                      <a:pt x="700" y="393"/>
                      <a:pt x="701" y="398"/>
                      <a:pt x="703" y="402"/>
                    </a:cubicBezTo>
                    <a:cubicBezTo>
                      <a:pt x="698" y="403"/>
                      <a:pt x="693" y="403"/>
                      <a:pt x="688" y="403"/>
                    </a:cubicBezTo>
                    <a:cubicBezTo>
                      <a:pt x="687" y="403"/>
                      <a:pt x="686" y="403"/>
                      <a:pt x="685" y="403"/>
                    </a:cubicBezTo>
                    <a:cubicBezTo>
                      <a:pt x="685" y="398"/>
                      <a:pt x="685" y="393"/>
                      <a:pt x="685" y="388"/>
                    </a:cubicBezTo>
                    <a:cubicBezTo>
                      <a:pt x="685" y="381"/>
                      <a:pt x="684" y="375"/>
                      <a:pt x="683" y="369"/>
                    </a:cubicBezTo>
                    <a:cubicBezTo>
                      <a:pt x="684" y="369"/>
                      <a:pt x="684" y="369"/>
                      <a:pt x="685" y="369"/>
                    </a:cubicBezTo>
                    <a:moveTo>
                      <a:pt x="678" y="402"/>
                    </a:moveTo>
                    <a:cubicBezTo>
                      <a:pt x="677" y="402"/>
                      <a:pt x="677" y="402"/>
                      <a:pt x="677" y="402"/>
                    </a:cubicBezTo>
                    <a:cubicBezTo>
                      <a:pt x="672" y="401"/>
                      <a:pt x="667" y="400"/>
                      <a:pt x="663" y="399"/>
                    </a:cubicBezTo>
                    <a:cubicBezTo>
                      <a:pt x="662" y="398"/>
                      <a:pt x="662" y="398"/>
                      <a:pt x="661" y="397"/>
                    </a:cubicBezTo>
                    <a:cubicBezTo>
                      <a:pt x="661" y="397"/>
                      <a:pt x="661" y="396"/>
                      <a:pt x="662" y="396"/>
                    </a:cubicBezTo>
                    <a:cubicBezTo>
                      <a:pt x="662" y="390"/>
                      <a:pt x="663" y="385"/>
                      <a:pt x="665" y="380"/>
                    </a:cubicBezTo>
                    <a:cubicBezTo>
                      <a:pt x="665" y="376"/>
                      <a:pt x="668" y="373"/>
                      <a:pt x="669" y="370"/>
                    </a:cubicBezTo>
                    <a:cubicBezTo>
                      <a:pt x="669" y="369"/>
                      <a:pt x="670" y="368"/>
                      <a:pt x="670" y="367"/>
                    </a:cubicBezTo>
                    <a:cubicBezTo>
                      <a:pt x="672" y="367"/>
                      <a:pt x="674" y="368"/>
                      <a:pt x="676" y="368"/>
                    </a:cubicBezTo>
                    <a:cubicBezTo>
                      <a:pt x="676" y="374"/>
                      <a:pt x="677" y="380"/>
                      <a:pt x="677" y="386"/>
                    </a:cubicBezTo>
                    <a:cubicBezTo>
                      <a:pt x="678" y="392"/>
                      <a:pt x="677" y="397"/>
                      <a:pt x="678" y="402"/>
                    </a:cubicBezTo>
                    <a:moveTo>
                      <a:pt x="267" y="498"/>
                    </a:moveTo>
                    <a:cubicBezTo>
                      <a:pt x="251" y="495"/>
                      <a:pt x="241" y="492"/>
                      <a:pt x="241" y="492"/>
                    </a:cubicBezTo>
                    <a:cubicBezTo>
                      <a:pt x="231" y="491"/>
                      <a:pt x="222" y="489"/>
                      <a:pt x="214" y="488"/>
                    </a:cubicBezTo>
                    <a:cubicBezTo>
                      <a:pt x="214" y="488"/>
                      <a:pt x="213" y="487"/>
                      <a:pt x="212" y="487"/>
                    </a:cubicBezTo>
                    <a:cubicBezTo>
                      <a:pt x="212" y="483"/>
                      <a:pt x="211" y="479"/>
                      <a:pt x="212" y="474"/>
                    </a:cubicBezTo>
                    <a:cubicBezTo>
                      <a:pt x="214" y="466"/>
                      <a:pt x="217" y="457"/>
                      <a:pt x="219" y="448"/>
                    </a:cubicBezTo>
                    <a:cubicBezTo>
                      <a:pt x="223" y="435"/>
                      <a:pt x="227" y="424"/>
                      <a:pt x="236" y="414"/>
                    </a:cubicBezTo>
                    <a:cubicBezTo>
                      <a:pt x="239" y="409"/>
                      <a:pt x="244" y="405"/>
                      <a:pt x="247" y="400"/>
                    </a:cubicBezTo>
                    <a:cubicBezTo>
                      <a:pt x="255" y="396"/>
                      <a:pt x="262" y="393"/>
                      <a:pt x="270" y="389"/>
                    </a:cubicBezTo>
                    <a:cubicBezTo>
                      <a:pt x="278" y="385"/>
                      <a:pt x="286" y="381"/>
                      <a:pt x="295" y="377"/>
                    </a:cubicBezTo>
                    <a:cubicBezTo>
                      <a:pt x="304" y="373"/>
                      <a:pt x="314" y="369"/>
                      <a:pt x="324" y="365"/>
                    </a:cubicBezTo>
                    <a:cubicBezTo>
                      <a:pt x="323" y="367"/>
                      <a:pt x="321" y="369"/>
                      <a:pt x="320" y="372"/>
                    </a:cubicBezTo>
                    <a:cubicBezTo>
                      <a:pt x="311" y="385"/>
                      <a:pt x="304" y="400"/>
                      <a:pt x="297" y="415"/>
                    </a:cubicBezTo>
                    <a:cubicBezTo>
                      <a:pt x="284" y="442"/>
                      <a:pt x="273" y="469"/>
                      <a:pt x="267" y="498"/>
                    </a:cubicBezTo>
                    <a:moveTo>
                      <a:pt x="711" y="400"/>
                    </a:moveTo>
                    <a:cubicBezTo>
                      <a:pt x="708" y="396"/>
                      <a:pt x="707" y="390"/>
                      <a:pt x="706" y="385"/>
                    </a:cubicBezTo>
                    <a:cubicBezTo>
                      <a:pt x="705" y="382"/>
                      <a:pt x="704" y="379"/>
                      <a:pt x="703" y="376"/>
                    </a:cubicBezTo>
                    <a:cubicBezTo>
                      <a:pt x="702" y="373"/>
                      <a:pt x="701" y="370"/>
                      <a:pt x="700" y="367"/>
                    </a:cubicBezTo>
                    <a:cubicBezTo>
                      <a:pt x="703" y="366"/>
                      <a:pt x="707" y="364"/>
                      <a:pt x="710" y="362"/>
                    </a:cubicBezTo>
                    <a:cubicBezTo>
                      <a:pt x="715" y="374"/>
                      <a:pt x="720" y="385"/>
                      <a:pt x="726" y="395"/>
                    </a:cubicBezTo>
                    <a:cubicBezTo>
                      <a:pt x="721" y="397"/>
                      <a:pt x="716" y="399"/>
                      <a:pt x="711" y="400"/>
                    </a:cubicBezTo>
                    <a:moveTo>
                      <a:pt x="655" y="393"/>
                    </a:moveTo>
                    <a:cubicBezTo>
                      <a:pt x="653" y="392"/>
                      <a:pt x="651" y="391"/>
                      <a:pt x="649" y="391"/>
                    </a:cubicBezTo>
                    <a:cubicBezTo>
                      <a:pt x="648" y="391"/>
                      <a:pt x="647" y="390"/>
                      <a:pt x="647" y="389"/>
                    </a:cubicBezTo>
                    <a:cubicBezTo>
                      <a:pt x="647" y="389"/>
                      <a:pt x="647" y="388"/>
                      <a:pt x="647" y="387"/>
                    </a:cubicBezTo>
                    <a:cubicBezTo>
                      <a:pt x="648" y="377"/>
                      <a:pt x="653" y="368"/>
                      <a:pt x="658" y="360"/>
                    </a:cubicBezTo>
                    <a:cubicBezTo>
                      <a:pt x="659" y="361"/>
                      <a:pt x="661" y="363"/>
                      <a:pt x="663" y="364"/>
                    </a:cubicBezTo>
                    <a:cubicBezTo>
                      <a:pt x="663" y="364"/>
                      <a:pt x="663" y="364"/>
                      <a:pt x="663" y="364"/>
                    </a:cubicBezTo>
                    <a:cubicBezTo>
                      <a:pt x="663" y="365"/>
                      <a:pt x="662" y="367"/>
                      <a:pt x="662" y="368"/>
                    </a:cubicBezTo>
                    <a:cubicBezTo>
                      <a:pt x="661" y="370"/>
                      <a:pt x="660" y="372"/>
                      <a:pt x="659" y="374"/>
                    </a:cubicBezTo>
                    <a:cubicBezTo>
                      <a:pt x="656" y="380"/>
                      <a:pt x="655" y="387"/>
                      <a:pt x="655" y="393"/>
                    </a:cubicBezTo>
                    <a:moveTo>
                      <a:pt x="495" y="551"/>
                    </a:moveTo>
                    <a:cubicBezTo>
                      <a:pt x="478" y="549"/>
                      <a:pt x="460" y="544"/>
                      <a:pt x="441" y="539"/>
                    </a:cubicBezTo>
                    <a:cubicBezTo>
                      <a:pt x="452" y="527"/>
                      <a:pt x="463" y="516"/>
                      <a:pt x="471" y="501"/>
                    </a:cubicBezTo>
                    <a:cubicBezTo>
                      <a:pt x="483" y="481"/>
                      <a:pt x="489" y="458"/>
                      <a:pt x="499" y="437"/>
                    </a:cubicBezTo>
                    <a:cubicBezTo>
                      <a:pt x="504" y="424"/>
                      <a:pt x="512" y="411"/>
                      <a:pt x="519" y="399"/>
                    </a:cubicBezTo>
                    <a:cubicBezTo>
                      <a:pt x="521" y="396"/>
                      <a:pt x="522" y="391"/>
                      <a:pt x="524" y="387"/>
                    </a:cubicBezTo>
                    <a:cubicBezTo>
                      <a:pt x="526" y="381"/>
                      <a:pt x="530" y="377"/>
                      <a:pt x="532" y="371"/>
                    </a:cubicBezTo>
                    <a:cubicBezTo>
                      <a:pt x="534" y="365"/>
                      <a:pt x="537" y="360"/>
                      <a:pt x="540" y="354"/>
                    </a:cubicBezTo>
                    <a:cubicBezTo>
                      <a:pt x="547" y="356"/>
                      <a:pt x="554" y="359"/>
                      <a:pt x="562" y="360"/>
                    </a:cubicBezTo>
                    <a:cubicBezTo>
                      <a:pt x="573" y="363"/>
                      <a:pt x="585" y="368"/>
                      <a:pt x="596" y="375"/>
                    </a:cubicBezTo>
                    <a:cubicBezTo>
                      <a:pt x="581" y="402"/>
                      <a:pt x="569" y="431"/>
                      <a:pt x="557" y="461"/>
                    </a:cubicBezTo>
                    <a:cubicBezTo>
                      <a:pt x="556" y="463"/>
                      <a:pt x="556" y="466"/>
                      <a:pt x="556" y="469"/>
                    </a:cubicBezTo>
                    <a:cubicBezTo>
                      <a:pt x="555" y="477"/>
                      <a:pt x="552" y="484"/>
                      <a:pt x="549" y="492"/>
                    </a:cubicBezTo>
                    <a:cubicBezTo>
                      <a:pt x="544" y="504"/>
                      <a:pt x="540" y="515"/>
                      <a:pt x="531" y="525"/>
                    </a:cubicBezTo>
                    <a:cubicBezTo>
                      <a:pt x="526" y="532"/>
                      <a:pt x="519" y="537"/>
                      <a:pt x="513" y="543"/>
                    </a:cubicBezTo>
                    <a:cubicBezTo>
                      <a:pt x="508" y="549"/>
                      <a:pt x="501" y="549"/>
                      <a:pt x="495" y="551"/>
                    </a:cubicBezTo>
                    <a:moveTo>
                      <a:pt x="641" y="384"/>
                    </a:moveTo>
                    <a:cubicBezTo>
                      <a:pt x="637" y="380"/>
                      <a:pt x="634" y="376"/>
                      <a:pt x="632" y="372"/>
                    </a:cubicBezTo>
                    <a:cubicBezTo>
                      <a:pt x="632" y="372"/>
                      <a:pt x="632" y="372"/>
                      <a:pt x="632" y="372"/>
                    </a:cubicBezTo>
                    <a:cubicBezTo>
                      <a:pt x="637" y="366"/>
                      <a:pt x="642" y="360"/>
                      <a:pt x="647" y="356"/>
                    </a:cubicBezTo>
                    <a:cubicBezTo>
                      <a:pt x="649" y="354"/>
                      <a:pt x="650" y="354"/>
                      <a:pt x="652" y="353"/>
                    </a:cubicBezTo>
                    <a:cubicBezTo>
                      <a:pt x="653" y="354"/>
                      <a:pt x="653" y="354"/>
                      <a:pt x="653" y="354"/>
                    </a:cubicBezTo>
                    <a:cubicBezTo>
                      <a:pt x="647" y="363"/>
                      <a:pt x="642" y="373"/>
                      <a:pt x="641" y="384"/>
                    </a:cubicBezTo>
                    <a:moveTo>
                      <a:pt x="80" y="372"/>
                    </a:moveTo>
                    <a:cubicBezTo>
                      <a:pt x="83" y="365"/>
                      <a:pt x="87" y="358"/>
                      <a:pt x="90" y="351"/>
                    </a:cubicBezTo>
                    <a:cubicBezTo>
                      <a:pt x="101" y="351"/>
                      <a:pt x="111" y="353"/>
                      <a:pt x="121" y="355"/>
                    </a:cubicBezTo>
                    <a:cubicBezTo>
                      <a:pt x="131" y="357"/>
                      <a:pt x="142" y="360"/>
                      <a:pt x="152" y="363"/>
                    </a:cubicBezTo>
                    <a:cubicBezTo>
                      <a:pt x="150" y="367"/>
                      <a:pt x="148" y="371"/>
                      <a:pt x="147" y="374"/>
                    </a:cubicBezTo>
                    <a:cubicBezTo>
                      <a:pt x="133" y="372"/>
                      <a:pt x="120" y="370"/>
                      <a:pt x="106" y="370"/>
                    </a:cubicBezTo>
                    <a:cubicBezTo>
                      <a:pt x="97" y="370"/>
                      <a:pt x="89" y="371"/>
                      <a:pt x="80" y="372"/>
                    </a:cubicBezTo>
                    <a:moveTo>
                      <a:pt x="733" y="391"/>
                    </a:moveTo>
                    <a:cubicBezTo>
                      <a:pt x="727" y="381"/>
                      <a:pt x="721" y="370"/>
                      <a:pt x="717" y="358"/>
                    </a:cubicBezTo>
                    <a:cubicBezTo>
                      <a:pt x="720" y="356"/>
                      <a:pt x="723" y="353"/>
                      <a:pt x="726" y="349"/>
                    </a:cubicBezTo>
                    <a:cubicBezTo>
                      <a:pt x="732" y="361"/>
                      <a:pt x="742" y="370"/>
                      <a:pt x="752" y="378"/>
                    </a:cubicBezTo>
                    <a:cubicBezTo>
                      <a:pt x="746" y="384"/>
                      <a:pt x="739" y="388"/>
                      <a:pt x="733" y="391"/>
                    </a:cubicBezTo>
                    <a:moveTo>
                      <a:pt x="340" y="514"/>
                    </a:moveTo>
                    <a:cubicBezTo>
                      <a:pt x="317" y="509"/>
                      <a:pt x="293" y="504"/>
                      <a:pt x="274" y="500"/>
                    </a:cubicBezTo>
                    <a:cubicBezTo>
                      <a:pt x="279" y="476"/>
                      <a:pt x="287" y="452"/>
                      <a:pt x="298" y="431"/>
                    </a:cubicBezTo>
                    <a:cubicBezTo>
                      <a:pt x="305" y="415"/>
                      <a:pt x="313" y="399"/>
                      <a:pt x="321" y="384"/>
                    </a:cubicBezTo>
                    <a:cubicBezTo>
                      <a:pt x="326" y="375"/>
                      <a:pt x="332" y="368"/>
                      <a:pt x="338" y="360"/>
                    </a:cubicBezTo>
                    <a:cubicBezTo>
                      <a:pt x="344" y="358"/>
                      <a:pt x="350" y="356"/>
                      <a:pt x="356" y="354"/>
                    </a:cubicBezTo>
                    <a:cubicBezTo>
                      <a:pt x="380" y="345"/>
                      <a:pt x="404" y="344"/>
                      <a:pt x="429" y="343"/>
                    </a:cubicBezTo>
                    <a:cubicBezTo>
                      <a:pt x="431" y="342"/>
                      <a:pt x="433" y="342"/>
                      <a:pt x="435" y="342"/>
                    </a:cubicBezTo>
                    <a:cubicBezTo>
                      <a:pt x="430" y="347"/>
                      <a:pt x="425" y="352"/>
                      <a:pt x="421" y="357"/>
                    </a:cubicBezTo>
                    <a:cubicBezTo>
                      <a:pt x="417" y="363"/>
                      <a:pt x="413" y="369"/>
                      <a:pt x="409" y="374"/>
                    </a:cubicBezTo>
                    <a:cubicBezTo>
                      <a:pt x="405" y="379"/>
                      <a:pt x="403" y="384"/>
                      <a:pt x="399" y="389"/>
                    </a:cubicBezTo>
                    <a:cubicBezTo>
                      <a:pt x="396" y="392"/>
                      <a:pt x="395" y="396"/>
                      <a:pt x="393" y="399"/>
                    </a:cubicBezTo>
                    <a:cubicBezTo>
                      <a:pt x="385" y="418"/>
                      <a:pt x="375" y="437"/>
                      <a:pt x="365" y="455"/>
                    </a:cubicBezTo>
                    <a:cubicBezTo>
                      <a:pt x="361" y="464"/>
                      <a:pt x="358" y="476"/>
                      <a:pt x="355" y="486"/>
                    </a:cubicBezTo>
                    <a:cubicBezTo>
                      <a:pt x="353" y="491"/>
                      <a:pt x="350" y="496"/>
                      <a:pt x="348" y="501"/>
                    </a:cubicBezTo>
                    <a:cubicBezTo>
                      <a:pt x="347" y="503"/>
                      <a:pt x="343" y="510"/>
                      <a:pt x="340" y="514"/>
                    </a:cubicBezTo>
                    <a:moveTo>
                      <a:pt x="433" y="537"/>
                    </a:moveTo>
                    <a:cubicBezTo>
                      <a:pt x="423" y="534"/>
                      <a:pt x="413" y="531"/>
                      <a:pt x="403" y="528"/>
                    </a:cubicBezTo>
                    <a:cubicBezTo>
                      <a:pt x="396" y="526"/>
                      <a:pt x="374" y="521"/>
                      <a:pt x="348" y="516"/>
                    </a:cubicBezTo>
                    <a:cubicBezTo>
                      <a:pt x="354" y="506"/>
                      <a:pt x="359" y="495"/>
                      <a:pt x="363" y="485"/>
                    </a:cubicBezTo>
                    <a:cubicBezTo>
                      <a:pt x="367" y="474"/>
                      <a:pt x="370" y="463"/>
                      <a:pt x="375" y="452"/>
                    </a:cubicBezTo>
                    <a:cubicBezTo>
                      <a:pt x="380" y="442"/>
                      <a:pt x="385" y="431"/>
                      <a:pt x="391" y="420"/>
                    </a:cubicBezTo>
                    <a:cubicBezTo>
                      <a:pt x="399" y="404"/>
                      <a:pt x="408" y="388"/>
                      <a:pt x="419" y="373"/>
                    </a:cubicBezTo>
                    <a:cubicBezTo>
                      <a:pt x="427" y="362"/>
                      <a:pt x="436" y="351"/>
                      <a:pt x="447" y="342"/>
                    </a:cubicBezTo>
                    <a:cubicBezTo>
                      <a:pt x="452" y="341"/>
                      <a:pt x="457" y="341"/>
                      <a:pt x="462" y="341"/>
                    </a:cubicBezTo>
                    <a:cubicBezTo>
                      <a:pt x="473" y="341"/>
                      <a:pt x="484" y="342"/>
                      <a:pt x="494" y="344"/>
                    </a:cubicBezTo>
                    <a:cubicBezTo>
                      <a:pt x="503" y="347"/>
                      <a:pt x="513" y="350"/>
                      <a:pt x="522" y="350"/>
                    </a:cubicBezTo>
                    <a:cubicBezTo>
                      <a:pt x="526" y="351"/>
                      <a:pt x="530" y="352"/>
                      <a:pt x="534" y="352"/>
                    </a:cubicBezTo>
                    <a:cubicBezTo>
                      <a:pt x="528" y="365"/>
                      <a:pt x="520" y="378"/>
                      <a:pt x="519" y="381"/>
                    </a:cubicBezTo>
                    <a:cubicBezTo>
                      <a:pt x="509" y="402"/>
                      <a:pt x="498" y="421"/>
                      <a:pt x="488" y="442"/>
                    </a:cubicBezTo>
                    <a:cubicBezTo>
                      <a:pt x="485" y="448"/>
                      <a:pt x="483" y="455"/>
                      <a:pt x="480" y="462"/>
                    </a:cubicBezTo>
                    <a:cubicBezTo>
                      <a:pt x="476" y="477"/>
                      <a:pt x="468" y="491"/>
                      <a:pt x="461" y="504"/>
                    </a:cubicBezTo>
                    <a:cubicBezTo>
                      <a:pt x="454" y="517"/>
                      <a:pt x="443" y="527"/>
                      <a:pt x="433" y="537"/>
                    </a:cubicBezTo>
                    <a:moveTo>
                      <a:pt x="758" y="373"/>
                    </a:moveTo>
                    <a:cubicBezTo>
                      <a:pt x="748" y="366"/>
                      <a:pt x="738" y="357"/>
                      <a:pt x="733" y="345"/>
                    </a:cubicBezTo>
                    <a:cubicBezTo>
                      <a:pt x="732" y="345"/>
                      <a:pt x="732" y="344"/>
                      <a:pt x="731" y="344"/>
                    </a:cubicBezTo>
                    <a:cubicBezTo>
                      <a:pt x="733" y="341"/>
                      <a:pt x="734" y="339"/>
                      <a:pt x="736" y="336"/>
                    </a:cubicBezTo>
                    <a:cubicBezTo>
                      <a:pt x="736" y="337"/>
                      <a:pt x="736" y="337"/>
                      <a:pt x="736" y="337"/>
                    </a:cubicBezTo>
                    <a:cubicBezTo>
                      <a:pt x="745" y="343"/>
                      <a:pt x="755" y="349"/>
                      <a:pt x="765" y="353"/>
                    </a:cubicBezTo>
                    <a:cubicBezTo>
                      <a:pt x="767" y="354"/>
                      <a:pt x="770" y="355"/>
                      <a:pt x="773" y="355"/>
                    </a:cubicBezTo>
                    <a:cubicBezTo>
                      <a:pt x="768" y="362"/>
                      <a:pt x="763" y="368"/>
                      <a:pt x="758" y="373"/>
                    </a:cubicBezTo>
                    <a:moveTo>
                      <a:pt x="629" y="364"/>
                    </a:moveTo>
                    <a:cubicBezTo>
                      <a:pt x="628" y="361"/>
                      <a:pt x="627" y="359"/>
                      <a:pt x="626" y="356"/>
                    </a:cubicBezTo>
                    <a:cubicBezTo>
                      <a:pt x="626" y="353"/>
                      <a:pt x="625" y="351"/>
                      <a:pt x="625" y="349"/>
                    </a:cubicBezTo>
                    <a:cubicBezTo>
                      <a:pt x="629" y="346"/>
                      <a:pt x="633" y="342"/>
                      <a:pt x="637" y="339"/>
                    </a:cubicBezTo>
                    <a:cubicBezTo>
                      <a:pt x="639" y="337"/>
                      <a:pt x="643" y="336"/>
                      <a:pt x="647" y="336"/>
                    </a:cubicBezTo>
                    <a:cubicBezTo>
                      <a:pt x="647" y="339"/>
                      <a:pt x="648" y="343"/>
                      <a:pt x="649" y="346"/>
                    </a:cubicBezTo>
                    <a:cubicBezTo>
                      <a:pt x="648" y="346"/>
                      <a:pt x="648" y="346"/>
                      <a:pt x="648" y="346"/>
                    </a:cubicBezTo>
                    <a:cubicBezTo>
                      <a:pt x="646" y="347"/>
                      <a:pt x="644" y="349"/>
                      <a:pt x="642" y="350"/>
                    </a:cubicBezTo>
                    <a:cubicBezTo>
                      <a:pt x="637" y="354"/>
                      <a:pt x="633" y="359"/>
                      <a:pt x="629" y="364"/>
                    </a:cubicBezTo>
                    <a:moveTo>
                      <a:pt x="155" y="356"/>
                    </a:moveTo>
                    <a:cubicBezTo>
                      <a:pt x="146" y="353"/>
                      <a:pt x="136" y="352"/>
                      <a:pt x="127" y="349"/>
                    </a:cubicBezTo>
                    <a:cubicBezTo>
                      <a:pt x="116" y="345"/>
                      <a:pt x="105" y="344"/>
                      <a:pt x="94" y="343"/>
                    </a:cubicBezTo>
                    <a:cubicBezTo>
                      <a:pt x="96" y="338"/>
                      <a:pt x="99" y="332"/>
                      <a:pt x="102" y="327"/>
                    </a:cubicBezTo>
                    <a:cubicBezTo>
                      <a:pt x="108" y="330"/>
                      <a:pt x="115" y="331"/>
                      <a:pt x="121" y="332"/>
                    </a:cubicBezTo>
                    <a:cubicBezTo>
                      <a:pt x="127" y="333"/>
                      <a:pt x="133" y="337"/>
                      <a:pt x="139" y="339"/>
                    </a:cubicBezTo>
                    <a:cubicBezTo>
                      <a:pt x="146" y="341"/>
                      <a:pt x="152" y="344"/>
                      <a:pt x="160" y="346"/>
                    </a:cubicBezTo>
                    <a:cubicBezTo>
                      <a:pt x="158" y="349"/>
                      <a:pt x="156" y="353"/>
                      <a:pt x="155" y="356"/>
                    </a:cubicBezTo>
                    <a:moveTo>
                      <a:pt x="629" y="323"/>
                    </a:moveTo>
                    <a:cubicBezTo>
                      <a:pt x="629" y="323"/>
                      <a:pt x="630" y="323"/>
                      <a:pt x="630" y="323"/>
                    </a:cubicBezTo>
                    <a:cubicBezTo>
                      <a:pt x="635" y="321"/>
                      <a:pt x="640" y="319"/>
                      <a:pt x="645" y="317"/>
                    </a:cubicBezTo>
                    <a:cubicBezTo>
                      <a:pt x="646" y="317"/>
                      <a:pt x="647" y="317"/>
                      <a:pt x="648" y="317"/>
                    </a:cubicBezTo>
                    <a:cubicBezTo>
                      <a:pt x="647" y="321"/>
                      <a:pt x="647" y="325"/>
                      <a:pt x="646" y="328"/>
                    </a:cubicBezTo>
                    <a:cubicBezTo>
                      <a:pt x="643" y="329"/>
                      <a:pt x="639" y="330"/>
                      <a:pt x="635" y="331"/>
                    </a:cubicBezTo>
                    <a:cubicBezTo>
                      <a:pt x="631" y="333"/>
                      <a:pt x="628" y="336"/>
                      <a:pt x="625" y="339"/>
                    </a:cubicBezTo>
                    <a:cubicBezTo>
                      <a:pt x="625" y="333"/>
                      <a:pt x="626" y="328"/>
                      <a:pt x="628" y="323"/>
                    </a:cubicBezTo>
                    <a:cubicBezTo>
                      <a:pt x="628" y="323"/>
                      <a:pt x="628" y="323"/>
                      <a:pt x="629" y="323"/>
                    </a:cubicBezTo>
                    <a:moveTo>
                      <a:pt x="775" y="348"/>
                    </a:moveTo>
                    <a:cubicBezTo>
                      <a:pt x="772" y="348"/>
                      <a:pt x="765" y="345"/>
                      <a:pt x="764" y="344"/>
                    </a:cubicBezTo>
                    <a:cubicBezTo>
                      <a:pt x="756" y="340"/>
                      <a:pt x="748" y="336"/>
                      <a:pt x="741" y="331"/>
                    </a:cubicBezTo>
                    <a:cubicBezTo>
                      <a:pt x="740" y="330"/>
                      <a:pt x="740" y="330"/>
                      <a:pt x="739" y="330"/>
                    </a:cubicBezTo>
                    <a:cubicBezTo>
                      <a:pt x="741" y="326"/>
                      <a:pt x="743" y="321"/>
                      <a:pt x="744" y="316"/>
                    </a:cubicBezTo>
                    <a:cubicBezTo>
                      <a:pt x="758" y="321"/>
                      <a:pt x="773" y="325"/>
                      <a:pt x="786" y="332"/>
                    </a:cubicBezTo>
                    <a:cubicBezTo>
                      <a:pt x="786" y="333"/>
                      <a:pt x="786" y="333"/>
                      <a:pt x="786" y="333"/>
                    </a:cubicBezTo>
                    <a:cubicBezTo>
                      <a:pt x="783" y="338"/>
                      <a:pt x="781" y="342"/>
                      <a:pt x="778" y="346"/>
                    </a:cubicBezTo>
                    <a:cubicBezTo>
                      <a:pt x="778" y="347"/>
                      <a:pt x="777" y="347"/>
                      <a:pt x="777" y="347"/>
                    </a:cubicBezTo>
                    <a:cubicBezTo>
                      <a:pt x="777" y="348"/>
                      <a:pt x="776" y="348"/>
                      <a:pt x="775" y="348"/>
                    </a:cubicBezTo>
                    <a:moveTo>
                      <a:pt x="158" y="389"/>
                    </a:moveTo>
                    <a:cubicBezTo>
                      <a:pt x="159" y="386"/>
                      <a:pt x="160" y="383"/>
                      <a:pt x="162" y="380"/>
                    </a:cubicBezTo>
                    <a:cubicBezTo>
                      <a:pt x="162" y="380"/>
                      <a:pt x="186" y="334"/>
                      <a:pt x="200" y="309"/>
                    </a:cubicBezTo>
                    <a:cubicBezTo>
                      <a:pt x="201" y="309"/>
                      <a:pt x="202" y="309"/>
                      <a:pt x="203" y="309"/>
                    </a:cubicBezTo>
                    <a:cubicBezTo>
                      <a:pt x="233" y="309"/>
                      <a:pt x="262" y="318"/>
                      <a:pt x="289" y="330"/>
                    </a:cubicBezTo>
                    <a:cubicBezTo>
                      <a:pt x="298" y="334"/>
                      <a:pt x="307" y="339"/>
                      <a:pt x="317" y="343"/>
                    </a:cubicBezTo>
                    <a:cubicBezTo>
                      <a:pt x="313" y="344"/>
                      <a:pt x="310" y="346"/>
                      <a:pt x="307" y="347"/>
                    </a:cubicBezTo>
                    <a:cubicBezTo>
                      <a:pt x="301" y="350"/>
                      <a:pt x="296" y="353"/>
                      <a:pt x="291" y="356"/>
                    </a:cubicBezTo>
                    <a:cubicBezTo>
                      <a:pt x="287" y="357"/>
                      <a:pt x="283" y="359"/>
                      <a:pt x="279" y="361"/>
                    </a:cubicBezTo>
                    <a:cubicBezTo>
                      <a:pt x="263" y="368"/>
                      <a:pt x="248" y="377"/>
                      <a:pt x="234" y="385"/>
                    </a:cubicBezTo>
                    <a:cubicBezTo>
                      <a:pt x="228" y="385"/>
                      <a:pt x="223" y="386"/>
                      <a:pt x="221" y="386"/>
                    </a:cubicBezTo>
                    <a:cubicBezTo>
                      <a:pt x="219" y="386"/>
                      <a:pt x="217" y="386"/>
                      <a:pt x="215" y="386"/>
                    </a:cubicBezTo>
                    <a:cubicBezTo>
                      <a:pt x="211" y="386"/>
                      <a:pt x="208" y="386"/>
                      <a:pt x="205" y="386"/>
                    </a:cubicBezTo>
                    <a:cubicBezTo>
                      <a:pt x="201" y="386"/>
                      <a:pt x="198" y="386"/>
                      <a:pt x="194" y="386"/>
                    </a:cubicBezTo>
                    <a:cubicBezTo>
                      <a:pt x="192" y="386"/>
                      <a:pt x="190" y="386"/>
                      <a:pt x="188" y="386"/>
                    </a:cubicBezTo>
                    <a:cubicBezTo>
                      <a:pt x="178" y="387"/>
                      <a:pt x="168" y="388"/>
                      <a:pt x="158" y="389"/>
                    </a:cubicBezTo>
                    <a:moveTo>
                      <a:pt x="163" y="339"/>
                    </a:moveTo>
                    <a:cubicBezTo>
                      <a:pt x="163" y="339"/>
                      <a:pt x="163" y="339"/>
                      <a:pt x="163" y="339"/>
                    </a:cubicBezTo>
                    <a:cubicBezTo>
                      <a:pt x="152" y="335"/>
                      <a:pt x="141" y="331"/>
                      <a:pt x="131" y="327"/>
                    </a:cubicBezTo>
                    <a:cubicBezTo>
                      <a:pt x="123" y="324"/>
                      <a:pt x="113" y="323"/>
                      <a:pt x="105" y="320"/>
                    </a:cubicBezTo>
                    <a:cubicBezTo>
                      <a:pt x="108" y="315"/>
                      <a:pt x="110" y="310"/>
                      <a:pt x="113" y="306"/>
                    </a:cubicBezTo>
                    <a:cubicBezTo>
                      <a:pt x="130" y="314"/>
                      <a:pt x="149" y="319"/>
                      <a:pt x="167" y="325"/>
                    </a:cubicBezTo>
                    <a:cubicBezTo>
                      <a:pt x="167" y="326"/>
                      <a:pt x="168" y="326"/>
                      <a:pt x="168" y="326"/>
                    </a:cubicBezTo>
                    <a:cubicBezTo>
                      <a:pt x="169" y="326"/>
                      <a:pt x="169" y="325"/>
                      <a:pt x="170" y="325"/>
                    </a:cubicBezTo>
                    <a:cubicBezTo>
                      <a:pt x="168" y="330"/>
                      <a:pt x="165" y="334"/>
                      <a:pt x="163" y="339"/>
                    </a:cubicBezTo>
                    <a:moveTo>
                      <a:pt x="632" y="313"/>
                    </a:moveTo>
                    <a:cubicBezTo>
                      <a:pt x="638" y="305"/>
                      <a:pt x="646" y="299"/>
                      <a:pt x="653" y="295"/>
                    </a:cubicBezTo>
                    <a:cubicBezTo>
                      <a:pt x="652" y="300"/>
                      <a:pt x="650" y="305"/>
                      <a:pt x="649" y="309"/>
                    </a:cubicBezTo>
                    <a:cubicBezTo>
                      <a:pt x="648" y="309"/>
                      <a:pt x="647" y="309"/>
                      <a:pt x="647" y="309"/>
                    </a:cubicBezTo>
                    <a:cubicBezTo>
                      <a:pt x="647" y="309"/>
                      <a:pt x="646" y="309"/>
                      <a:pt x="646" y="309"/>
                    </a:cubicBezTo>
                    <a:cubicBezTo>
                      <a:pt x="644" y="309"/>
                      <a:pt x="642" y="310"/>
                      <a:pt x="641" y="310"/>
                    </a:cubicBezTo>
                    <a:cubicBezTo>
                      <a:pt x="638" y="311"/>
                      <a:pt x="635" y="312"/>
                      <a:pt x="632" y="313"/>
                    </a:cubicBezTo>
                    <a:moveTo>
                      <a:pt x="789" y="325"/>
                    </a:moveTo>
                    <a:cubicBezTo>
                      <a:pt x="775" y="318"/>
                      <a:pt x="761" y="313"/>
                      <a:pt x="746" y="308"/>
                    </a:cubicBezTo>
                    <a:cubicBezTo>
                      <a:pt x="747" y="303"/>
                      <a:pt x="748" y="298"/>
                      <a:pt x="749" y="293"/>
                    </a:cubicBezTo>
                    <a:cubicBezTo>
                      <a:pt x="757" y="296"/>
                      <a:pt x="765" y="300"/>
                      <a:pt x="774" y="302"/>
                    </a:cubicBezTo>
                    <a:cubicBezTo>
                      <a:pt x="781" y="304"/>
                      <a:pt x="788" y="307"/>
                      <a:pt x="795" y="309"/>
                    </a:cubicBezTo>
                    <a:cubicBezTo>
                      <a:pt x="793" y="315"/>
                      <a:pt x="791" y="320"/>
                      <a:pt x="789" y="325"/>
                    </a:cubicBezTo>
                    <a:moveTo>
                      <a:pt x="172" y="322"/>
                    </a:moveTo>
                    <a:cubicBezTo>
                      <a:pt x="172" y="320"/>
                      <a:pt x="171" y="319"/>
                      <a:pt x="169" y="318"/>
                    </a:cubicBezTo>
                    <a:cubicBezTo>
                      <a:pt x="152" y="311"/>
                      <a:pt x="134" y="307"/>
                      <a:pt x="117" y="299"/>
                    </a:cubicBezTo>
                    <a:cubicBezTo>
                      <a:pt x="119" y="294"/>
                      <a:pt x="122" y="289"/>
                      <a:pt x="124" y="285"/>
                    </a:cubicBezTo>
                    <a:cubicBezTo>
                      <a:pt x="142" y="293"/>
                      <a:pt x="162" y="298"/>
                      <a:pt x="181" y="305"/>
                    </a:cubicBezTo>
                    <a:cubicBezTo>
                      <a:pt x="178" y="310"/>
                      <a:pt x="175" y="316"/>
                      <a:pt x="172" y="322"/>
                    </a:cubicBezTo>
                    <a:moveTo>
                      <a:pt x="797" y="302"/>
                    </a:moveTo>
                    <a:cubicBezTo>
                      <a:pt x="789" y="300"/>
                      <a:pt x="780" y="297"/>
                      <a:pt x="774" y="293"/>
                    </a:cubicBezTo>
                    <a:cubicBezTo>
                      <a:pt x="766" y="290"/>
                      <a:pt x="757" y="288"/>
                      <a:pt x="750" y="285"/>
                    </a:cubicBezTo>
                    <a:cubicBezTo>
                      <a:pt x="749" y="285"/>
                      <a:pt x="749" y="285"/>
                      <a:pt x="749" y="285"/>
                    </a:cubicBezTo>
                    <a:cubicBezTo>
                      <a:pt x="750" y="280"/>
                      <a:pt x="750" y="276"/>
                      <a:pt x="750" y="271"/>
                    </a:cubicBezTo>
                    <a:cubicBezTo>
                      <a:pt x="756" y="273"/>
                      <a:pt x="762" y="274"/>
                      <a:pt x="768" y="274"/>
                    </a:cubicBezTo>
                    <a:cubicBezTo>
                      <a:pt x="771" y="274"/>
                      <a:pt x="774" y="273"/>
                      <a:pt x="778" y="273"/>
                    </a:cubicBezTo>
                    <a:cubicBezTo>
                      <a:pt x="779" y="273"/>
                      <a:pt x="779" y="273"/>
                      <a:pt x="780" y="273"/>
                    </a:cubicBezTo>
                    <a:cubicBezTo>
                      <a:pt x="786" y="273"/>
                      <a:pt x="792" y="274"/>
                      <a:pt x="797" y="275"/>
                    </a:cubicBezTo>
                    <a:cubicBezTo>
                      <a:pt x="799" y="275"/>
                      <a:pt x="800" y="276"/>
                      <a:pt x="802" y="276"/>
                    </a:cubicBezTo>
                    <a:cubicBezTo>
                      <a:pt x="801" y="285"/>
                      <a:pt x="799" y="294"/>
                      <a:pt x="797" y="302"/>
                    </a:cubicBezTo>
                    <a:moveTo>
                      <a:pt x="185" y="298"/>
                    </a:moveTo>
                    <a:cubicBezTo>
                      <a:pt x="167" y="291"/>
                      <a:pt x="146" y="287"/>
                      <a:pt x="128" y="278"/>
                    </a:cubicBezTo>
                    <a:cubicBezTo>
                      <a:pt x="132" y="272"/>
                      <a:pt x="135" y="266"/>
                      <a:pt x="139" y="260"/>
                    </a:cubicBezTo>
                    <a:cubicBezTo>
                      <a:pt x="157" y="268"/>
                      <a:pt x="174" y="276"/>
                      <a:pt x="190" y="289"/>
                    </a:cubicBezTo>
                    <a:cubicBezTo>
                      <a:pt x="188" y="292"/>
                      <a:pt x="187" y="295"/>
                      <a:pt x="185" y="298"/>
                    </a:cubicBezTo>
                    <a:moveTo>
                      <a:pt x="762" y="265"/>
                    </a:moveTo>
                    <a:cubicBezTo>
                      <a:pt x="758" y="265"/>
                      <a:pt x="754" y="265"/>
                      <a:pt x="749" y="263"/>
                    </a:cubicBezTo>
                    <a:cubicBezTo>
                      <a:pt x="749" y="258"/>
                      <a:pt x="748" y="253"/>
                      <a:pt x="747" y="248"/>
                    </a:cubicBezTo>
                    <a:cubicBezTo>
                      <a:pt x="766" y="247"/>
                      <a:pt x="784" y="246"/>
                      <a:pt x="802" y="245"/>
                    </a:cubicBezTo>
                    <a:cubicBezTo>
                      <a:pt x="803" y="253"/>
                      <a:pt x="803" y="261"/>
                      <a:pt x="802" y="268"/>
                    </a:cubicBezTo>
                    <a:cubicBezTo>
                      <a:pt x="799" y="268"/>
                      <a:pt x="796" y="267"/>
                      <a:pt x="793" y="266"/>
                    </a:cubicBezTo>
                    <a:cubicBezTo>
                      <a:pt x="792" y="266"/>
                      <a:pt x="790" y="266"/>
                      <a:pt x="789" y="266"/>
                    </a:cubicBezTo>
                    <a:cubicBezTo>
                      <a:pt x="789" y="266"/>
                      <a:pt x="788" y="266"/>
                      <a:pt x="787" y="266"/>
                    </a:cubicBezTo>
                    <a:cubicBezTo>
                      <a:pt x="787" y="266"/>
                      <a:pt x="786" y="266"/>
                      <a:pt x="785" y="266"/>
                    </a:cubicBezTo>
                    <a:cubicBezTo>
                      <a:pt x="784" y="266"/>
                      <a:pt x="783" y="266"/>
                      <a:pt x="782" y="266"/>
                    </a:cubicBezTo>
                    <a:cubicBezTo>
                      <a:pt x="779" y="265"/>
                      <a:pt x="776" y="265"/>
                      <a:pt x="773" y="265"/>
                    </a:cubicBezTo>
                    <a:cubicBezTo>
                      <a:pt x="771" y="265"/>
                      <a:pt x="769" y="265"/>
                      <a:pt x="767" y="265"/>
                    </a:cubicBezTo>
                    <a:cubicBezTo>
                      <a:pt x="766" y="265"/>
                      <a:pt x="764" y="265"/>
                      <a:pt x="762" y="265"/>
                    </a:cubicBezTo>
                    <a:moveTo>
                      <a:pt x="194" y="283"/>
                    </a:moveTo>
                    <a:cubicBezTo>
                      <a:pt x="178" y="270"/>
                      <a:pt x="161" y="262"/>
                      <a:pt x="143" y="254"/>
                    </a:cubicBezTo>
                    <a:cubicBezTo>
                      <a:pt x="146" y="248"/>
                      <a:pt x="149" y="243"/>
                      <a:pt x="153" y="237"/>
                    </a:cubicBezTo>
                    <a:cubicBezTo>
                      <a:pt x="170" y="247"/>
                      <a:pt x="186" y="257"/>
                      <a:pt x="202" y="269"/>
                    </a:cubicBezTo>
                    <a:cubicBezTo>
                      <a:pt x="202" y="269"/>
                      <a:pt x="203" y="269"/>
                      <a:pt x="203" y="269"/>
                    </a:cubicBezTo>
                    <a:cubicBezTo>
                      <a:pt x="200" y="274"/>
                      <a:pt x="197" y="278"/>
                      <a:pt x="194" y="283"/>
                    </a:cubicBezTo>
                    <a:cubicBezTo>
                      <a:pt x="194" y="283"/>
                      <a:pt x="194" y="283"/>
                      <a:pt x="194" y="283"/>
                    </a:cubicBezTo>
                    <a:moveTo>
                      <a:pt x="204" y="301"/>
                    </a:moveTo>
                    <a:cubicBezTo>
                      <a:pt x="206" y="296"/>
                      <a:pt x="208" y="293"/>
                      <a:pt x="209" y="292"/>
                    </a:cubicBezTo>
                    <a:cubicBezTo>
                      <a:pt x="226" y="264"/>
                      <a:pt x="246" y="240"/>
                      <a:pt x="268" y="221"/>
                    </a:cubicBezTo>
                    <a:cubicBezTo>
                      <a:pt x="281" y="228"/>
                      <a:pt x="296" y="233"/>
                      <a:pt x="309" y="240"/>
                    </a:cubicBezTo>
                    <a:cubicBezTo>
                      <a:pt x="329" y="250"/>
                      <a:pt x="347" y="263"/>
                      <a:pt x="366" y="273"/>
                    </a:cubicBezTo>
                    <a:cubicBezTo>
                      <a:pt x="385" y="283"/>
                      <a:pt x="400" y="300"/>
                      <a:pt x="419" y="310"/>
                    </a:cubicBezTo>
                    <a:cubicBezTo>
                      <a:pt x="422" y="312"/>
                      <a:pt x="426" y="315"/>
                      <a:pt x="430" y="317"/>
                    </a:cubicBezTo>
                    <a:cubicBezTo>
                      <a:pt x="428" y="317"/>
                      <a:pt x="426" y="317"/>
                      <a:pt x="424" y="318"/>
                    </a:cubicBezTo>
                    <a:cubicBezTo>
                      <a:pt x="415" y="319"/>
                      <a:pt x="406" y="318"/>
                      <a:pt x="397" y="321"/>
                    </a:cubicBezTo>
                    <a:cubicBezTo>
                      <a:pt x="387" y="326"/>
                      <a:pt x="374" y="326"/>
                      <a:pt x="363" y="328"/>
                    </a:cubicBezTo>
                    <a:cubicBezTo>
                      <a:pt x="351" y="331"/>
                      <a:pt x="338" y="335"/>
                      <a:pt x="326" y="339"/>
                    </a:cubicBezTo>
                    <a:cubicBezTo>
                      <a:pt x="319" y="336"/>
                      <a:pt x="313" y="332"/>
                      <a:pt x="310" y="331"/>
                    </a:cubicBezTo>
                    <a:cubicBezTo>
                      <a:pt x="297" y="325"/>
                      <a:pt x="284" y="320"/>
                      <a:pt x="271" y="314"/>
                    </a:cubicBezTo>
                    <a:cubicBezTo>
                      <a:pt x="251" y="306"/>
                      <a:pt x="227" y="301"/>
                      <a:pt x="205" y="301"/>
                    </a:cubicBezTo>
                    <a:cubicBezTo>
                      <a:pt x="204" y="301"/>
                      <a:pt x="204" y="301"/>
                      <a:pt x="204" y="301"/>
                    </a:cubicBezTo>
                    <a:moveTo>
                      <a:pt x="207" y="263"/>
                    </a:moveTo>
                    <a:cubicBezTo>
                      <a:pt x="206" y="263"/>
                      <a:pt x="206" y="263"/>
                      <a:pt x="206" y="263"/>
                    </a:cubicBezTo>
                    <a:cubicBezTo>
                      <a:pt x="190" y="251"/>
                      <a:pt x="174" y="240"/>
                      <a:pt x="157" y="231"/>
                    </a:cubicBezTo>
                    <a:cubicBezTo>
                      <a:pt x="160" y="225"/>
                      <a:pt x="164" y="220"/>
                      <a:pt x="167" y="215"/>
                    </a:cubicBezTo>
                    <a:cubicBezTo>
                      <a:pt x="175" y="219"/>
                      <a:pt x="182" y="225"/>
                      <a:pt x="189" y="230"/>
                    </a:cubicBezTo>
                    <a:cubicBezTo>
                      <a:pt x="199" y="237"/>
                      <a:pt x="209" y="241"/>
                      <a:pt x="217" y="250"/>
                    </a:cubicBezTo>
                    <a:cubicBezTo>
                      <a:pt x="217" y="250"/>
                      <a:pt x="217" y="250"/>
                      <a:pt x="217" y="250"/>
                    </a:cubicBezTo>
                    <a:cubicBezTo>
                      <a:pt x="214" y="254"/>
                      <a:pt x="210" y="259"/>
                      <a:pt x="207" y="263"/>
                    </a:cubicBezTo>
                    <a:moveTo>
                      <a:pt x="746" y="241"/>
                    </a:moveTo>
                    <a:cubicBezTo>
                      <a:pt x="744" y="235"/>
                      <a:pt x="742" y="229"/>
                      <a:pt x="740" y="224"/>
                    </a:cubicBezTo>
                    <a:cubicBezTo>
                      <a:pt x="750" y="222"/>
                      <a:pt x="763" y="220"/>
                      <a:pt x="772" y="216"/>
                    </a:cubicBezTo>
                    <a:cubicBezTo>
                      <a:pt x="780" y="212"/>
                      <a:pt x="789" y="211"/>
                      <a:pt x="797" y="208"/>
                    </a:cubicBezTo>
                    <a:cubicBezTo>
                      <a:pt x="799" y="218"/>
                      <a:pt x="801" y="228"/>
                      <a:pt x="802" y="238"/>
                    </a:cubicBezTo>
                    <a:cubicBezTo>
                      <a:pt x="783" y="238"/>
                      <a:pt x="764" y="240"/>
                      <a:pt x="746" y="241"/>
                    </a:cubicBezTo>
                    <a:cubicBezTo>
                      <a:pt x="746" y="241"/>
                      <a:pt x="746" y="241"/>
                      <a:pt x="746" y="241"/>
                    </a:cubicBezTo>
                    <a:moveTo>
                      <a:pt x="222" y="244"/>
                    </a:moveTo>
                    <a:cubicBezTo>
                      <a:pt x="213" y="235"/>
                      <a:pt x="203" y="231"/>
                      <a:pt x="193" y="224"/>
                    </a:cubicBezTo>
                    <a:cubicBezTo>
                      <a:pt x="186" y="219"/>
                      <a:pt x="179" y="213"/>
                      <a:pt x="172" y="209"/>
                    </a:cubicBezTo>
                    <a:cubicBezTo>
                      <a:pt x="177" y="201"/>
                      <a:pt x="182" y="194"/>
                      <a:pt x="187" y="187"/>
                    </a:cubicBezTo>
                    <a:cubicBezTo>
                      <a:pt x="190" y="192"/>
                      <a:pt x="196" y="197"/>
                      <a:pt x="200" y="200"/>
                    </a:cubicBezTo>
                    <a:cubicBezTo>
                      <a:pt x="210" y="211"/>
                      <a:pt x="221" y="220"/>
                      <a:pt x="231" y="230"/>
                    </a:cubicBezTo>
                    <a:cubicBezTo>
                      <a:pt x="232" y="231"/>
                      <a:pt x="232" y="231"/>
                      <a:pt x="233" y="231"/>
                    </a:cubicBezTo>
                    <a:cubicBezTo>
                      <a:pt x="229" y="236"/>
                      <a:pt x="225" y="240"/>
                      <a:pt x="222" y="244"/>
                    </a:cubicBezTo>
                    <a:moveTo>
                      <a:pt x="736" y="217"/>
                    </a:moveTo>
                    <a:cubicBezTo>
                      <a:pt x="735" y="215"/>
                      <a:pt x="733" y="213"/>
                      <a:pt x="732" y="211"/>
                    </a:cubicBezTo>
                    <a:cubicBezTo>
                      <a:pt x="731" y="210"/>
                      <a:pt x="730" y="209"/>
                      <a:pt x="730" y="208"/>
                    </a:cubicBezTo>
                    <a:cubicBezTo>
                      <a:pt x="738" y="203"/>
                      <a:pt x="747" y="199"/>
                      <a:pt x="755" y="193"/>
                    </a:cubicBezTo>
                    <a:cubicBezTo>
                      <a:pt x="760" y="190"/>
                      <a:pt x="764" y="186"/>
                      <a:pt x="770" y="183"/>
                    </a:cubicBezTo>
                    <a:cubicBezTo>
                      <a:pt x="773" y="180"/>
                      <a:pt x="776" y="178"/>
                      <a:pt x="779" y="175"/>
                    </a:cubicBezTo>
                    <a:cubicBezTo>
                      <a:pt x="781" y="173"/>
                      <a:pt x="784" y="173"/>
                      <a:pt x="786" y="172"/>
                    </a:cubicBezTo>
                    <a:cubicBezTo>
                      <a:pt x="790" y="181"/>
                      <a:pt x="793" y="190"/>
                      <a:pt x="795" y="199"/>
                    </a:cubicBezTo>
                    <a:cubicBezTo>
                      <a:pt x="795" y="200"/>
                      <a:pt x="795" y="200"/>
                      <a:pt x="795" y="200"/>
                    </a:cubicBezTo>
                    <a:cubicBezTo>
                      <a:pt x="787" y="203"/>
                      <a:pt x="779" y="204"/>
                      <a:pt x="771" y="208"/>
                    </a:cubicBezTo>
                    <a:cubicBezTo>
                      <a:pt x="761" y="213"/>
                      <a:pt x="749" y="215"/>
                      <a:pt x="738" y="216"/>
                    </a:cubicBezTo>
                    <a:cubicBezTo>
                      <a:pt x="737" y="216"/>
                      <a:pt x="736" y="217"/>
                      <a:pt x="736" y="217"/>
                    </a:cubicBezTo>
                    <a:moveTo>
                      <a:pt x="237" y="227"/>
                    </a:moveTo>
                    <a:cubicBezTo>
                      <a:pt x="237" y="226"/>
                      <a:pt x="237" y="225"/>
                      <a:pt x="236" y="224"/>
                    </a:cubicBezTo>
                    <a:cubicBezTo>
                      <a:pt x="229" y="217"/>
                      <a:pt x="221" y="210"/>
                      <a:pt x="213" y="203"/>
                    </a:cubicBezTo>
                    <a:cubicBezTo>
                      <a:pt x="209" y="199"/>
                      <a:pt x="205" y="195"/>
                      <a:pt x="202" y="191"/>
                    </a:cubicBezTo>
                    <a:cubicBezTo>
                      <a:pt x="199" y="189"/>
                      <a:pt x="194" y="185"/>
                      <a:pt x="192" y="181"/>
                    </a:cubicBezTo>
                    <a:cubicBezTo>
                      <a:pt x="197" y="174"/>
                      <a:pt x="202" y="167"/>
                      <a:pt x="207" y="161"/>
                    </a:cubicBezTo>
                    <a:cubicBezTo>
                      <a:pt x="219" y="180"/>
                      <a:pt x="235" y="197"/>
                      <a:pt x="252" y="212"/>
                    </a:cubicBezTo>
                    <a:cubicBezTo>
                      <a:pt x="247" y="216"/>
                      <a:pt x="242" y="222"/>
                      <a:pt x="237" y="227"/>
                    </a:cubicBezTo>
                    <a:moveTo>
                      <a:pt x="685" y="351"/>
                    </a:moveTo>
                    <a:cubicBezTo>
                      <a:pt x="685" y="351"/>
                      <a:pt x="685" y="351"/>
                      <a:pt x="685" y="351"/>
                    </a:cubicBezTo>
                    <a:cubicBezTo>
                      <a:pt x="671" y="351"/>
                      <a:pt x="667" y="345"/>
                      <a:pt x="666" y="343"/>
                    </a:cubicBezTo>
                    <a:cubicBezTo>
                      <a:pt x="664" y="338"/>
                      <a:pt x="659" y="323"/>
                      <a:pt x="676" y="285"/>
                    </a:cubicBezTo>
                    <a:cubicBezTo>
                      <a:pt x="677" y="282"/>
                      <a:pt x="678" y="279"/>
                      <a:pt x="677" y="275"/>
                    </a:cubicBezTo>
                    <a:cubicBezTo>
                      <a:pt x="675" y="272"/>
                      <a:pt x="675" y="272"/>
                      <a:pt x="675" y="272"/>
                    </a:cubicBezTo>
                    <a:cubicBezTo>
                      <a:pt x="674" y="271"/>
                      <a:pt x="674" y="271"/>
                      <a:pt x="674" y="271"/>
                    </a:cubicBezTo>
                    <a:cubicBezTo>
                      <a:pt x="675" y="267"/>
                      <a:pt x="674" y="262"/>
                      <a:pt x="673" y="258"/>
                    </a:cubicBezTo>
                    <a:cubicBezTo>
                      <a:pt x="670" y="247"/>
                      <a:pt x="670" y="235"/>
                      <a:pt x="665" y="224"/>
                    </a:cubicBezTo>
                    <a:cubicBezTo>
                      <a:pt x="663" y="217"/>
                      <a:pt x="662" y="209"/>
                      <a:pt x="659" y="202"/>
                    </a:cubicBezTo>
                    <a:cubicBezTo>
                      <a:pt x="655" y="194"/>
                      <a:pt x="652" y="187"/>
                      <a:pt x="649" y="179"/>
                    </a:cubicBezTo>
                    <a:cubicBezTo>
                      <a:pt x="646" y="172"/>
                      <a:pt x="643" y="166"/>
                      <a:pt x="640" y="160"/>
                    </a:cubicBezTo>
                    <a:cubicBezTo>
                      <a:pt x="669" y="175"/>
                      <a:pt x="698" y="195"/>
                      <a:pt x="719" y="222"/>
                    </a:cubicBezTo>
                    <a:cubicBezTo>
                      <a:pt x="736" y="244"/>
                      <a:pt x="737" y="294"/>
                      <a:pt x="723" y="324"/>
                    </a:cubicBezTo>
                    <a:cubicBezTo>
                      <a:pt x="714" y="342"/>
                      <a:pt x="701" y="351"/>
                      <a:pt x="685" y="351"/>
                    </a:cubicBezTo>
                    <a:moveTo>
                      <a:pt x="442" y="316"/>
                    </a:moveTo>
                    <a:cubicBezTo>
                      <a:pt x="441" y="315"/>
                      <a:pt x="439" y="314"/>
                      <a:pt x="438" y="313"/>
                    </a:cubicBezTo>
                    <a:cubicBezTo>
                      <a:pt x="431" y="308"/>
                      <a:pt x="423" y="304"/>
                      <a:pt x="415" y="299"/>
                    </a:cubicBezTo>
                    <a:cubicBezTo>
                      <a:pt x="399" y="291"/>
                      <a:pt x="386" y="275"/>
                      <a:pt x="370" y="267"/>
                    </a:cubicBezTo>
                    <a:cubicBezTo>
                      <a:pt x="362" y="262"/>
                      <a:pt x="355" y="257"/>
                      <a:pt x="347" y="252"/>
                    </a:cubicBezTo>
                    <a:cubicBezTo>
                      <a:pt x="338" y="247"/>
                      <a:pt x="329" y="243"/>
                      <a:pt x="321" y="238"/>
                    </a:cubicBezTo>
                    <a:cubicBezTo>
                      <a:pt x="311" y="232"/>
                      <a:pt x="302" y="228"/>
                      <a:pt x="292" y="223"/>
                    </a:cubicBezTo>
                    <a:cubicBezTo>
                      <a:pt x="287" y="220"/>
                      <a:pt x="280" y="218"/>
                      <a:pt x="274" y="215"/>
                    </a:cubicBezTo>
                    <a:cubicBezTo>
                      <a:pt x="295" y="197"/>
                      <a:pt x="317" y="183"/>
                      <a:pt x="339" y="172"/>
                    </a:cubicBezTo>
                    <a:cubicBezTo>
                      <a:pt x="342" y="170"/>
                      <a:pt x="360" y="163"/>
                      <a:pt x="378" y="157"/>
                    </a:cubicBezTo>
                    <a:cubicBezTo>
                      <a:pt x="382" y="159"/>
                      <a:pt x="388" y="164"/>
                      <a:pt x="390" y="164"/>
                    </a:cubicBezTo>
                    <a:cubicBezTo>
                      <a:pt x="396" y="168"/>
                      <a:pt x="402" y="169"/>
                      <a:pt x="407" y="174"/>
                    </a:cubicBezTo>
                    <a:cubicBezTo>
                      <a:pt x="411" y="178"/>
                      <a:pt x="415" y="182"/>
                      <a:pt x="419" y="186"/>
                    </a:cubicBezTo>
                    <a:cubicBezTo>
                      <a:pt x="428" y="193"/>
                      <a:pt x="436" y="201"/>
                      <a:pt x="444" y="209"/>
                    </a:cubicBezTo>
                    <a:cubicBezTo>
                      <a:pt x="452" y="216"/>
                      <a:pt x="457" y="226"/>
                      <a:pt x="464" y="234"/>
                    </a:cubicBezTo>
                    <a:cubicBezTo>
                      <a:pt x="477" y="248"/>
                      <a:pt x="492" y="266"/>
                      <a:pt x="501" y="283"/>
                    </a:cubicBezTo>
                    <a:cubicBezTo>
                      <a:pt x="510" y="299"/>
                      <a:pt x="522" y="312"/>
                      <a:pt x="534" y="324"/>
                    </a:cubicBezTo>
                    <a:cubicBezTo>
                      <a:pt x="517" y="321"/>
                      <a:pt x="500" y="319"/>
                      <a:pt x="483" y="316"/>
                    </a:cubicBezTo>
                    <a:cubicBezTo>
                      <a:pt x="476" y="315"/>
                      <a:pt x="469" y="315"/>
                      <a:pt x="462" y="315"/>
                    </a:cubicBezTo>
                    <a:cubicBezTo>
                      <a:pt x="455" y="315"/>
                      <a:pt x="449" y="315"/>
                      <a:pt x="442" y="316"/>
                    </a:cubicBezTo>
                    <a:moveTo>
                      <a:pt x="725" y="202"/>
                    </a:moveTo>
                    <a:cubicBezTo>
                      <a:pt x="721" y="198"/>
                      <a:pt x="717" y="194"/>
                      <a:pt x="713" y="190"/>
                    </a:cubicBezTo>
                    <a:cubicBezTo>
                      <a:pt x="713" y="189"/>
                      <a:pt x="713" y="189"/>
                      <a:pt x="713" y="189"/>
                    </a:cubicBezTo>
                    <a:cubicBezTo>
                      <a:pt x="722" y="182"/>
                      <a:pt x="732" y="177"/>
                      <a:pt x="740" y="169"/>
                    </a:cubicBezTo>
                    <a:cubicBezTo>
                      <a:pt x="750" y="160"/>
                      <a:pt x="762" y="152"/>
                      <a:pt x="772" y="143"/>
                    </a:cubicBezTo>
                    <a:cubicBezTo>
                      <a:pt x="776" y="150"/>
                      <a:pt x="779" y="157"/>
                      <a:pt x="783" y="164"/>
                    </a:cubicBezTo>
                    <a:cubicBezTo>
                      <a:pt x="782" y="164"/>
                      <a:pt x="781" y="165"/>
                      <a:pt x="781" y="166"/>
                    </a:cubicBezTo>
                    <a:cubicBezTo>
                      <a:pt x="778" y="168"/>
                      <a:pt x="775" y="169"/>
                      <a:pt x="771" y="172"/>
                    </a:cubicBezTo>
                    <a:cubicBezTo>
                      <a:pt x="766" y="177"/>
                      <a:pt x="759" y="181"/>
                      <a:pt x="753" y="185"/>
                    </a:cubicBezTo>
                    <a:cubicBezTo>
                      <a:pt x="744" y="192"/>
                      <a:pt x="734" y="196"/>
                      <a:pt x="725" y="202"/>
                    </a:cubicBezTo>
                    <a:moveTo>
                      <a:pt x="258" y="206"/>
                    </a:moveTo>
                    <a:cubicBezTo>
                      <a:pt x="241" y="192"/>
                      <a:pt x="225" y="174"/>
                      <a:pt x="213" y="155"/>
                    </a:cubicBezTo>
                    <a:cubicBezTo>
                      <a:pt x="218" y="149"/>
                      <a:pt x="223" y="144"/>
                      <a:pt x="228" y="139"/>
                    </a:cubicBezTo>
                    <a:cubicBezTo>
                      <a:pt x="231" y="146"/>
                      <a:pt x="236" y="153"/>
                      <a:pt x="240" y="160"/>
                    </a:cubicBezTo>
                    <a:cubicBezTo>
                      <a:pt x="248" y="172"/>
                      <a:pt x="259" y="182"/>
                      <a:pt x="268" y="194"/>
                    </a:cubicBezTo>
                    <a:cubicBezTo>
                      <a:pt x="269" y="195"/>
                      <a:pt x="269" y="195"/>
                      <a:pt x="270" y="195"/>
                    </a:cubicBezTo>
                    <a:cubicBezTo>
                      <a:pt x="271" y="195"/>
                      <a:pt x="271" y="195"/>
                      <a:pt x="271" y="195"/>
                    </a:cubicBezTo>
                    <a:cubicBezTo>
                      <a:pt x="266" y="199"/>
                      <a:pt x="262" y="203"/>
                      <a:pt x="258" y="206"/>
                    </a:cubicBezTo>
                    <a:moveTo>
                      <a:pt x="597" y="346"/>
                    </a:moveTo>
                    <a:cubicBezTo>
                      <a:pt x="596" y="346"/>
                      <a:pt x="596" y="345"/>
                      <a:pt x="595" y="345"/>
                    </a:cubicBezTo>
                    <a:cubicBezTo>
                      <a:pt x="590" y="342"/>
                      <a:pt x="585" y="339"/>
                      <a:pt x="581" y="337"/>
                    </a:cubicBezTo>
                    <a:cubicBezTo>
                      <a:pt x="570" y="332"/>
                      <a:pt x="558" y="329"/>
                      <a:pt x="547" y="327"/>
                    </a:cubicBezTo>
                    <a:cubicBezTo>
                      <a:pt x="547" y="326"/>
                      <a:pt x="546" y="325"/>
                      <a:pt x="545" y="325"/>
                    </a:cubicBezTo>
                    <a:cubicBezTo>
                      <a:pt x="536" y="316"/>
                      <a:pt x="527" y="309"/>
                      <a:pt x="520" y="297"/>
                    </a:cubicBezTo>
                    <a:cubicBezTo>
                      <a:pt x="514" y="288"/>
                      <a:pt x="508" y="277"/>
                      <a:pt x="500" y="269"/>
                    </a:cubicBezTo>
                    <a:cubicBezTo>
                      <a:pt x="485" y="251"/>
                      <a:pt x="472" y="231"/>
                      <a:pt x="458" y="212"/>
                    </a:cubicBezTo>
                    <a:cubicBezTo>
                      <a:pt x="449" y="202"/>
                      <a:pt x="438" y="193"/>
                      <a:pt x="428" y="183"/>
                    </a:cubicBezTo>
                    <a:cubicBezTo>
                      <a:pt x="420" y="176"/>
                      <a:pt x="412" y="167"/>
                      <a:pt x="402" y="162"/>
                    </a:cubicBezTo>
                    <a:cubicBezTo>
                      <a:pt x="397" y="159"/>
                      <a:pt x="392" y="156"/>
                      <a:pt x="387" y="153"/>
                    </a:cubicBezTo>
                    <a:cubicBezTo>
                      <a:pt x="397" y="149"/>
                      <a:pt x="406" y="146"/>
                      <a:pt x="410" y="145"/>
                    </a:cubicBezTo>
                    <a:cubicBezTo>
                      <a:pt x="441" y="137"/>
                      <a:pt x="472" y="133"/>
                      <a:pt x="500" y="132"/>
                    </a:cubicBezTo>
                    <a:cubicBezTo>
                      <a:pt x="501" y="133"/>
                      <a:pt x="502" y="134"/>
                      <a:pt x="503" y="135"/>
                    </a:cubicBezTo>
                    <a:cubicBezTo>
                      <a:pt x="507" y="138"/>
                      <a:pt x="510" y="142"/>
                      <a:pt x="514" y="145"/>
                    </a:cubicBezTo>
                    <a:cubicBezTo>
                      <a:pt x="522" y="152"/>
                      <a:pt x="530" y="162"/>
                      <a:pt x="537" y="170"/>
                    </a:cubicBezTo>
                    <a:cubicBezTo>
                      <a:pt x="553" y="191"/>
                      <a:pt x="565" y="215"/>
                      <a:pt x="577" y="239"/>
                    </a:cubicBezTo>
                    <a:cubicBezTo>
                      <a:pt x="581" y="249"/>
                      <a:pt x="588" y="260"/>
                      <a:pt x="589" y="271"/>
                    </a:cubicBezTo>
                    <a:cubicBezTo>
                      <a:pt x="591" y="284"/>
                      <a:pt x="593" y="296"/>
                      <a:pt x="595" y="309"/>
                    </a:cubicBezTo>
                    <a:cubicBezTo>
                      <a:pt x="597" y="320"/>
                      <a:pt x="595" y="334"/>
                      <a:pt x="597" y="346"/>
                    </a:cubicBezTo>
                    <a:moveTo>
                      <a:pt x="605" y="348"/>
                    </a:moveTo>
                    <a:cubicBezTo>
                      <a:pt x="603" y="341"/>
                      <a:pt x="604" y="333"/>
                      <a:pt x="604" y="326"/>
                    </a:cubicBezTo>
                    <a:cubicBezTo>
                      <a:pt x="605" y="313"/>
                      <a:pt x="601" y="298"/>
                      <a:pt x="599" y="285"/>
                    </a:cubicBezTo>
                    <a:cubicBezTo>
                      <a:pt x="597" y="275"/>
                      <a:pt x="597" y="264"/>
                      <a:pt x="592" y="255"/>
                    </a:cubicBezTo>
                    <a:cubicBezTo>
                      <a:pt x="587" y="242"/>
                      <a:pt x="581" y="231"/>
                      <a:pt x="576" y="218"/>
                    </a:cubicBezTo>
                    <a:cubicBezTo>
                      <a:pt x="570" y="207"/>
                      <a:pt x="563" y="195"/>
                      <a:pt x="556" y="184"/>
                    </a:cubicBezTo>
                    <a:cubicBezTo>
                      <a:pt x="550" y="173"/>
                      <a:pt x="541" y="162"/>
                      <a:pt x="532" y="154"/>
                    </a:cubicBezTo>
                    <a:cubicBezTo>
                      <a:pt x="529" y="151"/>
                      <a:pt x="527" y="147"/>
                      <a:pt x="524" y="144"/>
                    </a:cubicBezTo>
                    <a:cubicBezTo>
                      <a:pt x="520" y="140"/>
                      <a:pt x="515" y="136"/>
                      <a:pt x="511" y="132"/>
                    </a:cubicBezTo>
                    <a:cubicBezTo>
                      <a:pt x="511" y="132"/>
                      <a:pt x="511" y="132"/>
                      <a:pt x="511" y="132"/>
                    </a:cubicBezTo>
                    <a:cubicBezTo>
                      <a:pt x="515" y="132"/>
                      <a:pt x="518" y="132"/>
                      <a:pt x="522" y="132"/>
                    </a:cubicBezTo>
                    <a:cubicBezTo>
                      <a:pt x="524" y="132"/>
                      <a:pt x="526" y="132"/>
                      <a:pt x="529" y="132"/>
                    </a:cubicBezTo>
                    <a:cubicBezTo>
                      <a:pt x="554" y="132"/>
                      <a:pt x="590" y="139"/>
                      <a:pt x="627" y="154"/>
                    </a:cubicBezTo>
                    <a:cubicBezTo>
                      <a:pt x="633" y="161"/>
                      <a:pt x="638" y="169"/>
                      <a:pt x="641" y="178"/>
                    </a:cubicBezTo>
                    <a:cubicBezTo>
                      <a:pt x="644" y="187"/>
                      <a:pt x="647" y="197"/>
                      <a:pt x="652" y="205"/>
                    </a:cubicBezTo>
                    <a:cubicBezTo>
                      <a:pt x="656" y="211"/>
                      <a:pt x="656" y="217"/>
                      <a:pt x="658" y="223"/>
                    </a:cubicBezTo>
                    <a:cubicBezTo>
                      <a:pt x="660" y="232"/>
                      <a:pt x="663" y="238"/>
                      <a:pt x="663" y="247"/>
                    </a:cubicBezTo>
                    <a:cubicBezTo>
                      <a:pt x="664" y="252"/>
                      <a:pt x="668" y="263"/>
                      <a:pt x="667" y="270"/>
                    </a:cubicBezTo>
                    <a:cubicBezTo>
                      <a:pt x="656" y="272"/>
                      <a:pt x="627" y="284"/>
                      <a:pt x="614" y="310"/>
                    </a:cubicBezTo>
                    <a:cubicBezTo>
                      <a:pt x="610" y="318"/>
                      <a:pt x="605" y="334"/>
                      <a:pt x="605" y="348"/>
                    </a:cubicBezTo>
                    <a:moveTo>
                      <a:pt x="274" y="193"/>
                    </a:moveTo>
                    <a:cubicBezTo>
                      <a:pt x="274" y="192"/>
                      <a:pt x="274" y="190"/>
                      <a:pt x="273" y="189"/>
                    </a:cubicBezTo>
                    <a:cubicBezTo>
                      <a:pt x="267" y="180"/>
                      <a:pt x="260" y="172"/>
                      <a:pt x="253" y="164"/>
                    </a:cubicBezTo>
                    <a:cubicBezTo>
                      <a:pt x="248" y="157"/>
                      <a:pt x="236" y="144"/>
                      <a:pt x="234" y="133"/>
                    </a:cubicBezTo>
                    <a:cubicBezTo>
                      <a:pt x="238" y="130"/>
                      <a:pt x="241" y="127"/>
                      <a:pt x="245" y="123"/>
                    </a:cubicBezTo>
                    <a:cubicBezTo>
                      <a:pt x="247" y="126"/>
                      <a:pt x="248" y="130"/>
                      <a:pt x="250" y="133"/>
                    </a:cubicBezTo>
                    <a:cubicBezTo>
                      <a:pt x="251" y="134"/>
                      <a:pt x="254" y="141"/>
                      <a:pt x="255" y="143"/>
                    </a:cubicBezTo>
                    <a:cubicBezTo>
                      <a:pt x="256" y="145"/>
                      <a:pt x="258" y="146"/>
                      <a:pt x="260" y="148"/>
                    </a:cubicBezTo>
                    <a:cubicBezTo>
                      <a:pt x="268" y="160"/>
                      <a:pt x="279" y="172"/>
                      <a:pt x="289" y="182"/>
                    </a:cubicBezTo>
                    <a:cubicBezTo>
                      <a:pt x="284" y="185"/>
                      <a:pt x="279" y="189"/>
                      <a:pt x="274" y="193"/>
                    </a:cubicBezTo>
                    <a:moveTo>
                      <a:pt x="708" y="184"/>
                    </a:moveTo>
                    <a:cubicBezTo>
                      <a:pt x="704" y="181"/>
                      <a:pt x="699" y="177"/>
                      <a:pt x="695" y="174"/>
                    </a:cubicBezTo>
                    <a:cubicBezTo>
                      <a:pt x="695" y="174"/>
                      <a:pt x="695" y="174"/>
                      <a:pt x="695" y="174"/>
                    </a:cubicBezTo>
                    <a:cubicBezTo>
                      <a:pt x="705" y="162"/>
                      <a:pt x="716" y="153"/>
                      <a:pt x="725" y="142"/>
                    </a:cubicBezTo>
                    <a:cubicBezTo>
                      <a:pt x="731" y="135"/>
                      <a:pt x="737" y="129"/>
                      <a:pt x="745" y="123"/>
                    </a:cubicBezTo>
                    <a:cubicBezTo>
                      <a:pt x="747" y="121"/>
                      <a:pt x="750" y="119"/>
                      <a:pt x="753" y="118"/>
                    </a:cubicBezTo>
                    <a:cubicBezTo>
                      <a:pt x="755" y="121"/>
                      <a:pt x="758" y="124"/>
                      <a:pt x="760" y="127"/>
                    </a:cubicBezTo>
                    <a:cubicBezTo>
                      <a:pt x="762" y="130"/>
                      <a:pt x="765" y="132"/>
                      <a:pt x="767" y="135"/>
                    </a:cubicBezTo>
                    <a:cubicBezTo>
                      <a:pt x="766" y="136"/>
                      <a:pt x="766" y="137"/>
                      <a:pt x="766" y="138"/>
                    </a:cubicBezTo>
                    <a:cubicBezTo>
                      <a:pt x="748" y="155"/>
                      <a:pt x="727" y="168"/>
                      <a:pt x="708" y="184"/>
                    </a:cubicBezTo>
                    <a:cubicBezTo>
                      <a:pt x="708" y="184"/>
                      <a:pt x="708" y="184"/>
                      <a:pt x="708" y="184"/>
                    </a:cubicBezTo>
                    <a:moveTo>
                      <a:pt x="295" y="177"/>
                    </a:moveTo>
                    <a:cubicBezTo>
                      <a:pt x="295" y="177"/>
                      <a:pt x="295" y="177"/>
                      <a:pt x="295" y="177"/>
                    </a:cubicBezTo>
                    <a:cubicBezTo>
                      <a:pt x="284" y="167"/>
                      <a:pt x="273" y="154"/>
                      <a:pt x="264" y="141"/>
                    </a:cubicBezTo>
                    <a:cubicBezTo>
                      <a:pt x="261" y="136"/>
                      <a:pt x="256" y="130"/>
                      <a:pt x="253" y="124"/>
                    </a:cubicBezTo>
                    <a:cubicBezTo>
                      <a:pt x="252" y="122"/>
                      <a:pt x="252" y="120"/>
                      <a:pt x="251" y="119"/>
                    </a:cubicBezTo>
                    <a:cubicBezTo>
                      <a:pt x="257" y="114"/>
                      <a:pt x="263" y="109"/>
                      <a:pt x="269" y="104"/>
                    </a:cubicBezTo>
                    <a:cubicBezTo>
                      <a:pt x="276" y="128"/>
                      <a:pt x="287" y="149"/>
                      <a:pt x="300" y="170"/>
                    </a:cubicBezTo>
                    <a:cubicBezTo>
                      <a:pt x="301" y="171"/>
                      <a:pt x="302" y="171"/>
                      <a:pt x="303" y="171"/>
                    </a:cubicBezTo>
                    <a:cubicBezTo>
                      <a:pt x="304" y="171"/>
                      <a:pt x="304" y="171"/>
                      <a:pt x="305" y="171"/>
                    </a:cubicBezTo>
                    <a:cubicBezTo>
                      <a:pt x="302" y="173"/>
                      <a:pt x="298" y="175"/>
                      <a:pt x="295" y="177"/>
                    </a:cubicBezTo>
                    <a:moveTo>
                      <a:pt x="689" y="169"/>
                    </a:moveTo>
                    <a:cubicBezTo>
                      <a:pt x="686" y="167"/>
                      <a:pt x="683" y="165"/>
                      <a:pt x="680" y="163"/>
                    </a:cubicBezTo>
                    <a:cubicBezTo>
                      <a:pt x="688" y="150"/>
                      <a:pt x="699" y="138"/>
                      <a:pt x="708" y="127"/>
                    </a:cubicBezTo>
                    <a:cubicBezTo>
                      <a:pt x="716" y="117"/>
                      <a:pt x="724" y="106"/>
                      <a:pt x="730" y="94"/>
                    </a:cubicBezTo>
                    <a:cubicBezTo>
                      <a:pt x="736" y="100"/>
                      <a:pt x="742" y="106"/>
                      <a:pt x="748" y="112"/>
                    </a:cubicBezTo>
                    <a:cubicBezTo>
                      <a:pt x="744" y="114"/>
                      <a:pt x="741" y="116"/>
                      <a:pt x="738" y="119"/>
                    </a:cubicBezTo>
                    <a:cubicBezTo>
                      <a:pt x="731" y="124"/>
                      <a:pt x="725" y="131"/>
                      <a:pt x="720" y="137"/>
                    </a:cubicBezTo>
                    <a:cubicBezTo>
                      <a:pt x="710" y="148"/>
                      <a:pt x="699" y="158"/>
                      <a:pt x="689" y="169"/>
                    </a:cubicBezTo>
                    <a:moveTo>
                      <a:pt x="306" y="171"/>
                    </a:moveTo>
                    <a:cubicBezTo>
                      <a:pt x="307" y="169"/>
                      <a:pt x="308" y="167"/>
                      <a:pt x="306" y="165"/>
                    </a:cubicBezTo>
                    <a:cubicBezTo>
                      <a:pt x="293" y="145"/>
                      <a:pt x="283" y="123"/>
                      <a:pt x="275" y="100"/>
                    </a:cubicBezTo>
                    <a:cubicBezTo>
                      <a:pt x="279" y="97"/>
                      <a:pt x="282" y="95"/>
                      <a:pt x="285" y="93"/>
                    </a:cubicBezTo>
                    <a:cubicBezTo>
                      <a:pt x="289" y="108"/>
                      <a:pt x="292" y="122"/>
                      <a:pt x="298" y="136"/>
                    </a:cubicBezTo>
                    <a:cubicBezTo>
                      <a:pt x="303" y="147"/>
                      <a:pt x="309" y="155"/>
                      <a:pt x="317" y="164"/>
                    </a:cubicBezTo>
                    <a:cubicBezTo>
                      <a:pt x="313" y="166"/>
                      <a:pt x="309" y="168"/>
                      <a:pt x="306" y="171"/>
                    </a:cubicBezTo>
                    <a:moveTo>
                      <a:pt x="674" y="158"/>
                    </a:moveTo>
                    <a:cubicBezTo>
                      <a:pt x="670" y="156"/>
                      <a:pt x="666" y="154"/>
                      <a:pt x="662" y="151"/>
                    </a:cubicBezTo>
                    <a:cubicBezTo>
                      <a:pt x="679" y="127"/>
                      <a:pt x="687" y="97"/>
                      <a:pt x="704" y="72"/>
                    </a:cubicBezTo>
                    <a:cubicBezTo>
                      <a:pt x="711" y="77"/>
                      <a:pt x="718" y="83"/>
                      <a:pt x="725" y="89"/>
                    </a:cubicBezTo>
                    <a:cubicBezTo>
                      <a:pt x="718" y="101"/>
                      <a:pt x="710" y="113"/>
                      <a:pt x="701" y="124"/>
                    </a:cubicBezTo>
                    <a:cubicBezTo>
                      <a:pt x="692" y="135"/>
                      <a:pt x="681" y="146"/>
                      <a:pt x="674" y="158"/>
                    </a:cubicBezTo>
                    <a:moveTo>
                      <a:pt x="335" y="154"/>
                    </a:moveTo>
                    <a:cubicBezTo>
                      <a:pt x="337" y="154"/>
                      <a:pt x="340" y="151"/>
                      <a:pt x="338" y="148"/>
                    </a:cubicBezTo>
                    <a:cubicBezTo>
                      <a:pt x="333" y="136"/>
                      <a:pt x="326" y="124"/>
                      <a:pt x="320" y="111"/>
                    </a:cubicBezTo>
                    <a:cubicBezTo>
                      <a:pt x="317" y="103"/>
                      <a:pt x="314" y="93"/>
                      <a:pt x="312" y="84"/>
                    </a:cubicBezTo>
                    <a:cubicBezTo>
                      <a:pt x="312" y="81"/>
                      <a:pt x="312" y="79"/>
                      <a:pt x="311" y="77"/>
                    </a:cubicBezTo>
                    <a:cubicBezTo>
                      <a:pt x="315" y="75"/>
                      <a:pt x="320" y="72"/>
                      <a:pt x="324" y="70"/>
                    </a:cubicBezTo>
                    <a:cubicBezTo>
                      <a:pt x="324" y="81"/>
                      <a:pt x="328" y="95"/>
                      <a:pt x="332" y="104"/>
                    </a:cubicBezTo>
                    <a:cubicBezTo>
                      <a:pt x="338" y="119"/>
                      <a:pt x="342" y="133"/>
                      <a:pt x="349" y="147"/>
                    </a:cubicBezTo>
                    <a:cubicBezTo>
                      <a:pt x="350" y="147"/>
                      <a:pt x="350" y="147"/>
                      <a:pt x="350" y="147"/>
                    </a:cubicBezTo>
                    <a:cubicBezTo>
                      <a:pt x="348" y="148"/>
                      <a:pt x="346" y="149"/>
                      <a:pt x="344" y="150"/>
                    </a:cubicBezTo>
                    <a:cubicBezTo>
                      <a:pt x="337" y="153"/>
                      <a:pt x="330" y="157"/>
                      <a:pt x="323" y="160"/>
                    </a:cubicBezTo>
                    <a:cubicBezTo>
                      <a:pt x="316" y="152"/>
                      <a:pt x="310" y="144"/>
                      <a:pt x="305" y="133"/>
                    </a:cubicBezTo>
                    <a:cubicBezTo>
                      <a:pt x="298" y="119"/>
                      <a:pt x="295" y="104"/>
                      <a:pt x="291" y="89"/>
                    </a:cubicBezTo>
                    <a:cubicBezTo>
                      <a:pt x="296" y="86"/>
                      <a:pt x="300" y="83"/>
                      <a:pt x="305" y="81"/>
                    </a:cubicBezTo>
                    <a:cubicBezTo>
                      <a:pt x="306" y="85"/>
                      <a:pt x="307" y="92"/>
                      <a:pt x="307" y="95"/>
                    </a:cubicBezTo>
                    <a:cubicBezTo>
                      <a:pt x="309" y="101"/>
                      <a:pt x="311" y="108"/>
                      <a:pt x="314" y="114"/>
                    </a:cubicBezTo>
                    <a:cubicBezTo>
                      <a:pt x="319" y="127"/>
                      <a:pt x="326" y="139"/>
                      <a:pt x="332" y="151"/>
                    </a:cubicBezTo>
                    <a:cubicBezTo>
                      <a:pt x="332" y="153"/>
                      <a:pt x="334" y="154"/>
                      <a:pt x="335" y="154"/>
                    </a:cubicBezTo>
                    <a:moveTo>
                      <a:pt x="356" y="145"/>
                    </a:moveTo>
                    <a:cubicBezTo>
                      <a:pt x="356" y="144"/>
                      <a:pt x="356" y="143"/>
                      <a:pt x="355" y="143"/>
                    </a:cubicBezTo>
                    <a:cubicBezTo>
                      <a:pt x="349" y="131"/>
                      <a:pt x="346" y="118"/>
                      <a:pt x="341" y="106"/>
                    </a:cubicBezTo>
                    <a:cubicBezTo>
                      <a:pt x="336" y="97"/>
                      <a:pt x="329" y="76"/>
                      <a:pt x="333" y="66"/>
                    </a:cubicBezTo>
                    <a:cubicBezTo>
                      <a:pt x="333" y="66"/>
                      <a:pt x="333" y="66"/>
                      <a:pt x="333" y="66"/>
                    </a:cubicBezTo>
                    <a:cubicBezTo>
                      <a:pt x="337" y="63"/>
                      <a:pt x="342" y="61"/>
                      <a:pt x="347" y="59"/>
                    </a:cubicBezTo>
                    <a:cubicBezTo>
                      <a:pt x="351" y="86"/>
                      <a:pt x="360" y="114"/>
                      <a:pt x="369" y="140"/>
                    </a:cubicBezTo>
                    <a:cubicBezTo>
                      <a:pt x="369" y="140"/>
                      <a:pt x="369" y="140"/>
                      <a:pt x="369" y="140"/>
                    </a:cubicBezTo>
                    <a:cubicBezTo>
                      <a:pt x="364" y="141"/>
                      <a:pt x="360" y="143"/>
                      <a:pt x="356" y="145"/>
                    </a:cubicBezTo>
                    <a:moveTo>
                      <a:pt x="655" y="148"/>
                    </a:moveTo>
                    <a:cubicBezTo>
                      <a:pt x="651" y="146"/>
                      <a:pt x="648" y="144"/>
                      <a:pt x="644" y="142"/>
                    </a:cubicBezTo>
                    <a:cubicBezTo>
                      <a:pt x="655" y="131"/>
                      <a:pt x="659" y="110"/>
                      <a:pt x="665" y="95"/>
                    </a:cubicBezTo>
                    <a:cubicBezTo>
                      <a:pt x="670" y="83"/>
                      <a:pt x="676" y="70"/>
                      <a:pt x="681" y="57"/>
                    </a:cubicBezTo>
                    <a:cubicBezTo>
                      <a:pt x="686" y="60"/>
                      <a:pt x="692" y="64"/>
                      <a:pt x="697" y="68"/>
                    </a:cubicBezTo>
                    <a:cubicBezTo>
                      <a:pt x="697" y="68"/>
                      <a:pt x="697" y="68"/>
                      <a:pt x="697" y="68"/>
                    </a:cubicBezTo>
                    <a:cubicBezTo>
                      <a:pt x="681" y="93"/>
                      <a:pt x="673" y="124"/>
                      <a:pt x="655" y="148"/>
                    </a:cubicBezTo>
                    <a:moveTo>
                      <a:pt x="376" y="137"/>
                    </a:moveTo>
                    <a:cubicBezTo>
                      <a:pt x="376" y="137"/>
                      <a:pt x="376" y="137"/>
                      <a:pt x="376" y="137"/>
                    </a:cubicBezTo>
                    <a:cubicBezTo>
                      <a:pt x="367" y="111"/>
                      <a:pt x="357" y="83"/>
                      <a:pt x="354" y="56"/>
                    </a:cubicBezTo>
                    <a:cubicBezTo>
                      <a:pt x="360" y="53"/>
                      <a:pt x="365" y="51"/>
                      <a:pt x="371" y="49"/>
                    </a:cubicBezTo>
                    <a:cubicBezTo>
                      <a:pt x="375" y="77"/>
                      <a:pt x="380" y="105"/>
                      <a:pt x="388" y="132"/>
                    </a:cubicBezTo>
                    <a:cubicBezTo>
                      <a:pt x="388" y="133"/>
                      <a:pt x="388" y="133"/>
                      <a:pt x="388" y="133"/>
                    </a:cubicBezTo>
                    <a:cubicBezTo>
                      <a:pt x="384" y="134"/>
                      <a:pt x="380" y="136"/>
                      <a:pt x="376" y="137"/>
                    </a:cubicBezTo>
                    <a:moveTo>
                      <a:pt x="637" y="139"/>
                    </a:moveTo>
                    <a:cubicBezTo>
                      <a:pt x="632" y="137"/>
                      <a:pt x="627" y="135"/>
                      <a:pt x="622" y="133"/>
                    </a:cubicBezTo>
                    <a:cubicBezTo>
                      <a:pt x="630" y="119"/>
                      <a:pt x="636" y="105"/>
                      <a:pt x="642" y="90"/>
                    </a:cubicBezTo>
                    <a:cubicBezTo>
                      <a:pt x="645" y="81"/>
                      <a:pt x="647" y="72"/>
                      <a:pt x="649" y="63"/>
                    </a:cubicBezTo>
                    <a:cubicBezTo>
                      <a:pt x="651" y="56"/>
                      <a:pt x="654" y="51"/>
                      <a:pt x="656" y="44"/>
                    </a:cubicBezTo>
                    <a:cubicBezTo>
                      <a:pt x="662" y="47"/>
                      <a:pt x="668" y="50"/>
                      <a:pt x="674" y="53"/>
                    </a:cubicBezTo>
                    <a:cubicBezTo>
                      <a:pt x="671" y="65"/>
                      <a:pt x="665" y="76"/>
                      <a:pt x="660" y="87"/>
                    </a:cubicBezTo>
                    <a:cubicBezTo>
                      <a:pt x="657" y="95"/>
                      <a:pt x="654" y="103"/>
                      <a:pt x="651" y="112"/>
                    </a:cubicBezTo>
                    <a:cubicBezTo>
                      <a:pt x="647" y="120"/>
                      <a:pt x="644" y="133"/>
                      <a:pt x="637" y="139"/>
                    </a:cubicBezTo>
                    <a:moveTo>
                      <a:pt x="395" y="131"/>
                    </a:moveTo>
                    <a:cubicBezTo>
                      <a:pt x="395" y="131"/>
                      <a:pt x="395" y="130"/>
                      <a:pt x="395" y="130"/>
                    </a:cubicBezTo>
                    <a:cubicBezTo>
                      <a:pt x="387" y="102"/>
                      <a:pt x="382" y="74"/>
                      <a:pt x="378" y="46"/>
                    </a:cubicBezTo>
                    <a:cubicBezTo>
                      <a:pt x="385" y="43"/>
                      <a:pt x="392" y="41"/>
                      <a:pt x="399" y="39"/>
                    </a:cubicBezTo>
                    <a:cubicBezTo>
                      <a:pt x="399" y="42"/>
                      <a:pt x="399" y="45"/>
                      <a:pt x="399" y="48"/>
                    </a:cubicBezTo>
                    <a:cubicBezTo>
                      <a:pt x="399" y="56"/>
                      <a:pt x="399" y="64"/>
                      <a:pt x="401" y="71"/>
                    </a:cubicBezTo>
                    <a:cubicBezTo>
                      <a:pt x="406" y="89"/>
                      <a:pt x="409" y="108"/>
                      <a:pt x="411" y="127"/>
                    </a:cubicBezTo>
                    <a:cubicBezTo>
                      <a:pt x="405" y="128"/>
                      <a:pt x="400" y="129"/>
                      <a:pt x="395" y="131"/>
                    </a:cubicBezTo>
                    <a:moveTo>
                      <a:pt x="615" y="131"/>
                    </a:moveTo>
                    <a:cubicBezTo>
                      <a:pt x="611" y="129"/>
                      <a:pt x="606" y="127"/>
                      <a:pt x="601" y="126"/>
                    </a:cubicBezTo>
                    <a:cubicBezTo>
                      <a:pt x="601" y="126"/>
                      <a:pt x="601" y="126"/>
                      <a:pt x="601" y="126"/>
                    </a:cubicBezTo>
                    <a:cubicBezTo>
                      <a:pt x="609" y="111"/>
                      <a:pt x="613" y="95"/>
                      <a:pt x="616" y="78"/>
                    </a:cubicBezTo>
                    <a:cubicBezTo>
                      <a:pt x="618" y="63"/>
                      <a:pt x="626" y="49"/>
                      <a:pt x="629" y="34"/>
                    </a:cubicBezTo>
                    <a:cubicBezTo>
                      <a:pt x="635" y="36"/>
                      <a:pt x="642" y="38"/>
                      <a:pt x="649" y="41"/>
                    </a:cubicBezTo>
                    <a:cubicBezTo>
                      <a:pt x="648" y="42"/>
                      <a:pt x="648" y="43"/>
                      <a:pt x="648" y="45"/>
                    </a:cubicBezTo>
                    <a:cubicBezTo>
                      <a:pt x="646" y="47"/>
                      <a:pt x="645" y="50"/>
                      <a:pt x="644" y="52"/>
                    </a:cubicBezTo>
                    <a:cubicBezTo>
                      <a:pt x="641" y="61"/>
                      <a:pt x="639" y="72"/>
                      <a:pt x="637" y="82"/>
                    </a:cubicBezTo>
                    <a:cubicBezTo>
                      <a:pt x="632" y="98"/>
                      <a:pt x="623" y="115"/>
                      <a:pt x="616" y="130"/>
                    </a:cubicBezTo>
                    <a:cubicBezTo>
                      <a:pt x="615" y="131"/>
                      <a:pt x="615" y="131"/>
                      <a:pt x="615" y="131"/>
                    </a:cubicBezTo>
                    <a:moveTo>
                      <a:pt x="418" y="125"/>
                    </a:moveTo>
                    <a:cubicBezTo>
                      <a:pt x="417" y="110"/>
                      <a:pt x="414" y="96"/>
                      <a:pt x="411" y="81"/>
                    </a:cubicBezTo>
                    <a:cubicBezTo>
                      <a:pt x="409" y="73"/>
                      <a:pt x="407" y="65"/>
                      <a:pt x="407" y="56"/>
                    </a:cubicBezTo>
                    <a:cubicBezTo>
                      <a:pt x="407" y="50"/>
                      <a:pt x="405" y="43"/>
                      <a:pt x="406" y="36"/>
                    </a:cubicBezTo>
                    <a:cubicBezTo>
                      <a:pt x="413" y="34"/>
                      <a:pt x="420" y="32"/>
                      <a:pt x="427" y="31"/>
                    </a:cubicBezTo>
                    <a:cubicBezTo>
                      <a:pt x="427" y="34"/>
                      <a:pt x="428" y="41"/>
                      <a:pt x="428" y="42"/>
                    </a:cubicBezTo>
                    <a:cubicBezTo>
                      <a:pt x="429" y="50"/>
                      <a:pt x="431" y="60"/>
                      <a:pt x="433" y="67"/>
                    </a:cubicBezTo>
                    <a:cubicBezTo>
                      <a:pt x="438" y="85"/>
                      <a:pt x="437" y="104"/>
                      <a:pt x="435" y="121"/>
                    </a:cubicBezTo>
                    <a:cubicBezTo>
                      <a:pt x="429" y="123"/>
                      <a:pt x="424" y="124"/>
                      <a:pt x="418" y="125"/>
                    </a:cubicBezTo>
                    <a:moveTo>
                      <a:pt x="594" y="124"/>
                    </a:moveTo>
                    <a:cubicBezTo>
                      <a:pt x="591" y="123"/>
                      <a:pt x="588" y="122"/>
                      <a:pt x="585" y="122"/>
                    </a:cubicBezTo>
                    <a:cubicBezTo>
                      <a:pt x="587" y="116"/>
                      <a:pt x="590" y="111"/>
                      <a:pt x="591" y="105"/>
                    </a:cubicBezTo>
                    <a:cubicBezTo>
                      <a:pt x="592" y="96"/>
                      <a:pt x="592" y="87"/>
                      <a:pt x="594" y="78"/>
                    </a:cubicBezTo>
                    <a:cubicBezTo>
                      <a:pt x="597" y="61"/>
                      <a:pt x="597" y="42"/>
                      <a:pt x="605" y="27"/>
                    </a:cubicBezTo>
                    <a:cubicBezTo>
                      <a:pt x="610" y="28"/>
                      <a:pt x="616" y="30"/>
                      <a:pt x="621" y="31"/>
                    </a:cubicBezTo>
                    <a:cubicBezTo>
                      <a:pt x="619" y="44"/>
                      <a:pt x="613" y="57"/>
                      <a:pt x="610" y="70"/>
                    </a:cubicBezTo>
                    <a:cubicBezTo>
                      <a:pt x="606" y="88"/>
                      <a:pt x="604" y="105"/>
                      <a:pt x="595" y="122"/>
                    </a:cubicBezTo>
                    <a:cubicBezTo>
                      <a:pt x="595" y="123"/>
                      <a:pt x="594" y="123"/>
                      <a:pt x="594" y="124"/>
                    </a:cubicBezTo>
                    <a:moveTo>
                      <a:pt x="443" y="120"/>
                    </a:moveTo>
                    <a:cubicBezTo>
                      <a:pt x="444" y="111"/>
                      <a:pt x="444" y="102"/>
                      <a:pt x="444" y="92"/>
                    </a:cubicBezTo>
                    <a:cubicBezTo>
                      <a:pt x="445" y="85"/>
                      <a:pt x="442" y="76"/>
                      <a:pt x="441" y="68"/>
                    </a:cubicBezTo>
                    <a:cubicBezTo>
                      <a:pt x="440" y="58"/>
                      <a:pt x="437" y="48"/>
                      <a:pt x="435" y="37"/>
                    </a:cubicBezTo>
                    <a:cubicBezTo>
                      <a:pt x="435" y="35"/>
                      <a:pt x="435" y="32"/>
                      <a:pt x="435" y="29"/>
                    </a:cubicBezTo>
                    <a:cubicBezTo>
                      <a:pt x="443" y="27"/>
                      <a:pt x="451" y="25"/>
                      <a:pt x="459" y="24"/>
                    </a:cubicBezTo>
                    <a:cubicBezTo>
                      <a:pt x="458" y="36"/>
                      <a:pt x="460" y="48"/>
                      <a:pt x="461" y="59"/>
                    </a:cubicBezTo>
                    <a:cubicBezTo>
                      <a:pt x="464" y="79"/>
                      <a:pt x="463" y="98"/>
                      <a:pt x="462" y="117"/>
                    </a:cubicBezTo>
                    <a:cubicBezTo>
                      <a:pt x="455" y="118"/>
                      <a:pt x="449" y="119"/>
                      <a:pt x="443" y="120"/>
                    </a:cubicBezTo>
                    <a:moveTo>
                      <a:pt x="578" y="120"/>
                    </a:moveTo>
                    <a:cubicBezTo>
                      <a:pt x="573" y="119"/>
                      <a:pt x="568" y="118"/>
                      <a:pt x="563" y="117"/>
                    </a:cubicBezTo>
                    <a:cubicBezTo>
                      <a:pt x="572" y="102"/>
                      <a:pt x="571" y="80"/>
                      <a:pt x="576" y="63"/>
                    </a:cubicBezTo>
                    <a:cubicBezTo>
                      <a:pt x="578" y="53"/>
                      <a:pt x="576" y="42"/>
                      <a:pt x="578" y="32"/>
                    </a:cubicBezTo>
                    <a:cubicBezTo>
                      <a:pt x="579" y="29"/>
                      <a:pt x="579" y="25"/>
                      <a:pt x="580" y="22"/>
                    </a:cubicBezTo>
                    <a:cubicBezTo>
                      <a:pt x="586" y="23"/>
                      <a:pt x="592" y="24"/>
                      <a:pt x="597" y="25"/>
                    </a:cubicBezTo>
                    <a:cubicBezTo>
                      <a:pt x="592" y="38"/>
                      <a:pt x="590" y="51"/>
                      <a:pt x="589" y="64"/>
                    </a:cubicBezTo>
                    <a:cubicBezTo>
                      <a:pt x="588" y="75"/>
                      <a:pt x="585" y="85"/>
                      <a:pt x="584" y="96"/>
                    </a:cubicBezTo>
                    <a:cubicBezTo>
                      <a:pt x="583" y="105"/>
                      <a:pt x="581" y="112"/>
                      <a:pt x="578" y="120"/>
                    </a:cubicBezTo>
                    <a:moveTo>
                      <a:pt x="469" y="116"/>
                    </a:moveTo>
                    <a:cubicBezTo>
                      <a:pt x="470" y="102"/>
                      <a:pt x="470" y="87"/>
                      <a:pt x="469" y="72"/>
                    </a:cubicBezTo>
                    <a:cubicBezTo>
                      <a:pt x="469" y="57"/>
                      <a:pt x="465" y="39"/>
                      <a:pt x="466" y="23"/>
                    </a:cubicBezTo>
                    <a:cubicBezTo>
                      <a:pt x="473" y="22"/>
                      <a:pt x="481" y="21"/>
                      <a:pt x="488" y="20"/>
                    </a:cubicBezTo>
                    <a:cubicBezTo>
                      <a:pt x="489" y="29"/>
                      <a:pt x="488" y="40"/>
                      <a:pt x="488" y="49"/>
                    </a:cubicBezTo>
                    <a:cubicBezTo>
                      <a:pt x="487" y="70"/>
                      <a:pt x="491" y="91"/>
                      <a:pt x="486" y="112"/>
                    </a:cubicBezTo>
                    <a:cubicBezTo>
                      <a:pt x="486" y="113"/>
                      <a:pt x="486" y="114"/>
                      <a:pt x="486" y="115"/>
                    </a:cubicBezTo>
                    <a:cubicBezTo>
                      <a:pt x="480" y="115"/>
                      <a:pt x="475" y="116"/>
                      <a:pt x="469" y="116"/>
                    </a:cubicBezTo>
                    <a:moveTo>
                      <a:pt x="555" y="116"/>
                    </a:moveTo>
                    <a:cubicBezTo>
                      <a:pt x="550" y="115"/>
                      <a:pt x="545" y="115"/>
                      <a:pt x="541" y="114"/>
                    </a:cubicBezTo>
                    <a:cubicBezTo>
                      <a:pt x="551" y="84"/>
                      <a:pt x="546" y="50"/>
                      <a:pt x="550" y="19"/>
                    </a:cubicBezTo>
                    <a:cubicBezTo>
                      <a:pt x="552" y="19"/>
                      <a:pt x="554" y="19"/>
                      <a:pt x="556" y="19"/>
                    </a:cubicBezTo>
                    <a:cubicBezTo>
                      <a:pt x="561" y="20"/>
                      <a:pt x="567" y="20"/>
                      <a:pt x="572" y="21"/>
                    </a:cubicBezTo>
                    <a:cubicBezTo>
                      <a:pt x="571" y="24"/>
                      <a:pt x="571" y="29"/>
                      <a:pt x="571" y="30"/>
                    </a:cubicBezTo>
                    <a:cubicBezTo>
                      <a:pt x="570" y="40"/>
                      <a:pt x="569" y="50"/>
                      <a:pt x="569" y="59"/>
                    </a:cubicBezTo>
                    <a:cubicBezTo>
                      <a:pt x="568" y="66"/>
                      <a:pt x="566" y="75"/>
                      <a:pt x="564" y="82"/>
                    </a:cubicBezTo>
                    <a:cubicBezTo>
                      <a:pt x="561" y="93"/>
                      <a:pt x="562" y="106"/>
                      <a:pt x="555" y="116"/>
                    </a:cubicBezTo>
                    <a:moveTo>
                      <a:pt x="493" y="115"/>
                    </a:moveTo>
                    <a:cubicBezTo>
                      <a:pt x="493" y="114"/>
                      <a:pt x="493" y="114"/>
                      <a:pt x="493" y="114"/>
                    </a:cubicBezTo>
                    <a:cubicBezTo>
                      <a:pt x="497" y="97"/>
                      <a:pt x="496" y="79"/>
                      <a:pt x="496" y="62"/>
                    </a:cubicBezTo>
                    <a:cubicBezTo>
                      <a:pt x="495" y="48"/>
                      <a:pt x="497" y="33"/>
                      <a:pt x="496" y="19"/>
                    </a:cubicBezTo>
                    <a:cubicBezTo>
                      <a:pt x="503" y="19"/>
                      <a:pt x="510" y="18"/>
                      <a:pt x="518" y="18"/>
                    </a:cubicBezTo>
                    <a:cubicBezTo>
                      <a:pt x="517" y="25"/>
                      <a:pt x="515" y="37"/>
                      <a:pt x="515" y="39"/>
                    </a:cubicBezTo>
                    <a:cubicBezTo>
                      <a:pt x="513" y="46"/>
                      <a:pt x="516" y="54"/>
                      <a:pt x="515" y="61"/>
                    </a:cubicBezTo>
                    <a:cubicBezTo>
                      <a:pt x="515" y="78"/>
                      <a:pt x="513" y="95"/>
                      <a:pt x="510" y="112"/>
                    </a:cubicBezTo>
                    <a:cubicBezTo>
                      <a:pt x="509" y="113"/>
                      <a:pt x="509" y="113"/>
                      <a:pt x="509" y="114"/>
                    </a:cubicBezTo>
                    <a:cubicBezTo>
                      <a:pt x="504" y="114"/>
                      <a:pt x="498" y="114"/>
                      <a:pt x="493" y="115"/>
                    </a:cubicBezTo>
                    <a:moveTo>
                      <a:pt x="517" y="114"/>
                    </a:moveTo>
                    <a:cubicBezTo>
                      <a:pt x="520" y="96"/>
                      <a:pt x="522" y="80"/>
                      <a:pt x="523" y="62"/>
                    </a:cubicBezTo>
                    <a:cubicBezTo>
                      <a:pt x="523" y="57"/>
                      <a:pt x="522" y="52"/>
                      <a:pt x="522" y="46"/>
                    </a:cubicBezTo>
                    <a:cubicBezTo>
                      <a:pt x="521" y="40"/>
                      <a:pt x="523" y="31"/>
                      <a:pt x="524" y="25"/>
                    </a:cubicBezTo>
                    <a:cubicBezTo>
                      <a:pt x="524" y="23"/>
                      <a:pt x="524" y="20"/>
                      <a:pt x="525" y="18"/>
                    </a:cubicBezTo>
                    <a:cubicBezTo>
                      <a:pt x="525" y="18"/>
                      <a:pt x="526" y="18"/>
                      <a:pt x="526" y="18"/>
                    </a:cubicBezTo>
                    <a:cubicBezTo>
                      <a:pt x="532" y="18"/>
                      <a:pt x="537" y="18"/>
                      <a:pt x="542" y="18"/>
                    </a:cubicBezTo>
                    <a:cubicBezTo>
                      <a:pt x="539" y="50"/>
                      <a:pt x="544" y="84"/>
                      <a:pt x="533" y="114"/>
                    </a:cubicBezTo>
                    <a:cubicBezTo>
                      <a:pt x="532" y="114"/>
                      <a:pt x="530" y="114"/>
                      <a:pt x="529" y="114"/>
                    </a:cubicBezTo>
                    <a:cubicBezTo>
                      <a:pt x="527" y="114"/>
                      <a:pt x="525" y="114"/>
                      <a:pt x="522" y="114"/>
                    </a:cubicBezTo>
                    <a:cubicBezTo>
                      <a:pt x="521" y="114"/>
                      <a:pt x="519" y="114"/>
                      <a:pt x="517" y="114"/>
                    </a:cubicBezTo>
                    <a:moveTo>
                      <a:pt x="527" y="0"/>
                    </a:moveTo>
                    <a:cubicBezTo>
                      <a:pt x="473" y="0"/>
                      <a:pt x="417" y="11"/>
                      <a:pt x="364" y="32"/>
                    </a:cubicBezTo>
                    <a:cubicBezTo>
                      <a:pt x="350" y="52"/>
                      <a:pt x="327" y="64"/>
                      <a:pt x="303" y="64"/>
                    </a:cubicBezTo>
                    <a:cubicBezTo>
                      <a:pt x="302" y="64"/>
                      <a:pt x="302" y="64"/>
                      <a:pt x="302" y="64"/>
                    </a:cubicBezTo>
                    <a:cubicBezTo>
                      <a:pt x="300" y="64"/>
                      <a:pt x="299" y="64"/>
                      <a:pt x="298" y="64"/>
                    </a:cubicBezTo>
                    <a:cubicBezTo>
                      <a:pt x="281" y="74"/>
                      <a:pt x="265" y="85"/>
                      <a:pt x="249" y="97"/>
                    </a:cubicBezTo>
                    <a:cubicBezTo>
                      <a:pt x="240" y="120"/>
                      <a:pt x="222" y="137"/>
                      <a:pt x="199" y="144"/>
                    </a:cubicBezTo>
                    <a:cubicBezTo>
                      <a:pt x="174" y="172"/>
                      <a:pt x="147" y="211"/>
                      <a:pt x="121" y="256"/>
                    </a:cubicBezTo>
                    <a:cubicBezTo>
                      <a:pt x="121" y="256"/>
                      <a:pt x="121" y="256"/>
                      <a:pt x="121" y="256"/>
                    </a:cubicBezTo>
                    <a:cubicBezTo>
                      <a:pt x="118" y="273"/>
                      <a:pt x="108" y="295"/>
                      <a:pt x="89" y="313"/>
                    </a:cubicBezTo>
                    <a:cubicBezTo>
                      <a:pt x="85" y="321"/>
                      <a:pt x="81" y="329"/>
                      <a:pt x="78" y="337"/>
                    </a:cubicBezTo>
                    <a:cubicBezTo>
                      <a:pt x="62" y="369"/>
                      <a:pt x="48" y="400"/>
                      <a:pt x="37" y="429"/>
                    </a:cubicBezTo>
                    <a:cubicBezTo>
                      <a:pt x="39" y="431"/>
                      <a:pt x="40" y="434"/>
                      <a:pt x="41" y="437"/>
                    </a:cubicBezTo>
                    <a:cubicBezTo>
                      <a:pt x="38" y="442"/>
                      <a:pt x="36" y="448"/>
                      <a:pt x="34" y="454"/>
                    </a:cubicBezTo>
                    <a:cubicBezTo>
                      <a:pt x="33" y="451"/>
                      <a:pt x="32" y="448"/>
                      <a:pt x="31" y="444"/>
                    </a:cubicBezTo>
                    <a:cubicBezTo>
                      <a:pt x="21" y="474"/>
                      <a:pt x="13" y="502"/>
                      <a:pt x="8" y="526"/>
                    </a:cubicBezTo>
                    <a:cubicBezTo>
                      <a:pt x="11" y="524"/>
                      <a:pt x="14" y="521"/>
                      <a:pt x="17" y="518"/>
                    </a:cubicBezTo>
                    <a:cubicBezTo>
                      <a:pt x="16" y="524"/>
                      <a:pt x="15" y="531"/>
                      <a:pt x="13" y="537"/>
                    </a:cubicBezTo>
                    <a:cubicBezTo>
                      <a:pt x="13" y="538"/>
                      <a:pt x="12" y="538"/>
                      <a:pt x="11" y="539"/>
                    </a:cubicBezTo>
                    <a:cubicBezTo>
                      <a:pt x="11" y="542"/>
                      <a:pt x="10" y="546"/>
                      <a:pt x="10" y="549"/>
                    </a:cubicBezTo>
                    <a:cubicBezTo>
                      <a:pt x="8" y="550"/>
                      <a:pt x="5" y="551"/>
                      <a:pt x="3" y="552"/>
                    </a:cubicBezTo>
                    <a:cubicBezTo>
                      <a:pt x="1" y="571"/>
                      <a:pt x="0" y="588"/>
                      <a:pt x="2" y="602"/>
                    </a:cubicBezTo>
                    <a:cubicBezTo>
                      <a:pt x="3" y="606"/>
                      <a:pt x="3" y="606"/>
                      <a:pt x="3" y="606"/>
                    </a:cubicBezTo>
                    <a:cubicBezTo>
                      <a:pt x="6" y="609"/>
                      <a:pt x="6" y="609"/>
                      <a:pt x="6" y="609"/>
                    </a:cubicBezTo>
                    <a:cubicBezTo>
                      <a:pt x="8" y="610"/>
                      <a:pt x="9" y="610"/>
                      <a:pt x="11" y="610"/>
                    </a:cubicBezTo>
                    <a:cubicBezTo>
                      <a:pt x="13" y="610"/>
                      <a:pt x="15" y="609"/>
                      <a:pt x="20" y="608"/>
                    </a:cubicBezTo>
                    <a:cubicBezTo>
                      <a:pt x="42" y="601"/>
                      <a:pt x="64" y="596"/>
                      <a:pt x="86" y="592"/>
                    </a:cubicBezTo>
                    <a:cubicBezTo>
                      <a:pt x="85" y="590"/>
                      <a:pt x="84" y="588"/>
                      <a:pt x="83" y="586"/>
                    </a:cubicBezTo>
                    <a:cubicBezTo>
                      <a:pt x="86" y="586"/>
                      <a:pt x="89" y="586"/>
                      <a:pt x="92" y="585"/>
                    </a:cubicBezTo>
                    <a:cubicBezTo>
                      <a:pt x="92" y="584"/>
                      <a:pt x="92" y="583"/>
                      <a:pt x="92" y="582"/>
                    </a:cubicBezTo>
                    <a:cubicBezTo>
                      <a:pt x="96" y="581"/>
                      <a:pt x="100" y="580"/>
                      <a:pt x="104" y="580"/>
                    </a:cubicBezTo>
                    <a:cubicBezTo>
                      <a:pt x="104" y="582"/>
                      <a:pt x="104" y="584"/>
                      <a:pt x="104" y="587"/>
                    </a:cubicBezTo>
                    <a:cubicBezTo>
                      <a:pt x="104" y="588"/>
                      <a:pt x="104" y="589"/>
                      <a:pt x="104" y="590"/>
                    </a:cubicBezTo>
                    <a:cubicBezTo>
                      <a:pt x="129" y="586"/>
                      <a:pt x="155" y="585"/>
                      <a:pt x="179" y="585"/>
                    </a:cubicBezTo>
                    <a:cubicBezTo>
                      <a:pt x="198" y="585"/>
                      <a:pt x="216" y="586"/>
                      <a:pt x="233" y="587"/>
                    </a:cubicBezTo>
                    <a:cubicBezTo>
                      <a:pt x="233" y="587"/>
                      <a:pt x="233" y="587"/>
                      <a:pt x="233" y="587"/>
                    </a:cubicBezTo>
                    <a:cubicBezTo>
                      <a:pt x="233" y="582"/>
                      <a:pt x="233" y="578"/>
                      <a:pt x="232" y="573"/>
                    </a:cubicBezTo>
                    <a:cubicBezTo>
                      <a:pt x="236" y="573"/>
                      <a:pt x="240" y="574"/>
                      <a:pt x="244" y="574"/>
                    </a:cubicBezTo>
                    <a:cubicBezTo>
                      <a:pt x="245" y="578"/>
                      <a:pt x="245" y="583"/>
                      <a:pt x="245" y="587"/>
                    </a:cubicBezTo>
                    <a:cubicBezTo>
                      <a:pt x="245" y="587"/>
                      <a:pt x="245" y="588"/>
                      <a:pt x="245" y="588"/>
                    </a:cubicBezTo>
                    <a:cubicBezTo>
                      <a:pt x="272" y="591"/>
                      <a:pt x="297" y="595"/>
                      <a:pt x="319" y="600"/>
                    </a:cubicBezTo>
                    <a:cubicBezTo>
                      <a:pt x="320" y="597"/>
                      <a:pt x="320" y="594"/>
                      <a:pt x="321" y="591"/>
                    </a:cubicBezTo>
                    <a:cubicBezTo>
                      <a:pt x="325" y="594"/>
                      <a:pt x="328" y="596"/>
                      <a:pt x="332" y="597"/>
                    </a:cubicBezTo>
                    <a:cubicBezTo>
                      <a:pt x="332" y="599"/>
                      <a:pt x="331" y="601"/>
                      <a:pt x="331" y="603"/>
                    </a:cubicBezTo>
                    <a:cubicBezTo>
                      <a:pt x="335" y="604"/>
                      <a:pt x="338" y="605"/>
                      <a:pt x="342" y="605"/>
                    </a:cubicBezTo>
                    <a:cubicBezTo>
                      <a:pt x="354" y="608"/>
                      <a:pt x="372" y="613"/>
                      <a:pt x="391" y="619"/>
                    </a:cubicBezTo>
                    <a:cubicBezTo>
                      <a:pt x="413" y="625"/>
                      <a:pt x="437" y="632"/>
                      <a:pt x="456" y="637"/>
                    </a:cubicBezTo>
                    <a:cubicBezTo>
                      <a:pt x="457" y="633"/>
                      <a:pt x="458" y="629"/>
                      <a:pt x="458" y="626"/>
                    </a:cubicBezTo>
                    <a:cubicBezTo>
                      <a:pt x="462" y="627"/>
                      <a:pt x="466" y="628"/>
                      <a:pt x="470" y="628"/>
                    </a:cubicBezTo>
                    <a:cubicBezTo>
                      <a:pt x="470" y="632"/>
                      <a:pt x="469" y="636"/>
                      <a:pt x="468" y="639"/>
                    </a:cubicBezTo>
                    <a:cubicBezTo>
                      <a:pt x="470" y="640"/>
                      <a:pt x="471" y="640"/>
                      <a:pt x="473" y="640"/>
                    </a:cubicBezTo>
                    <a:cubicBezTo>
                      <a:pt x="478" y="641"/>
                      <a:pt x="484" y="643"/>
                      <a:pt x="490" y="644"/>
                    </a:cubicBezTo>
                    <a:cubicBezTo>
                      <a:pt x="508" y="648"/>
                      <a:pt x="527" y="652"/>
                      <a:pt x="546" y="652"/>
                    </a:cubicBezTo>
                    <a:cubicBezTo>
                      <a:pt x="549" y="652"/>
                      <a:pt x="551" y="652"/>
                      <a:pt x="554" y="652"/>
                    </a:cubicBezTo>
                    <a:cubicBezTo>
                      <a:pt x="557" y="652"/>
                      <a:pt x="560" y="652"/>
                      <a:pt x="563" y="652"/>
                    </a:cubicBezTo>
                    <a:cubicBezTo>
                      <a:pt x="572" y="651"/>
                      <a:pt x="581" y="651"/>
                      <a:pt x="590" y="648"/>
                    </a:cubicBezTo>
                    <a:cubicBezTo>
                      <a:pt x="630" y="633"/>
                      <a:pt x="656" y="609"/>
                      <a:pt x="673" y="585"/>
                    </a:cubicBezTo>
                    <a:cubicBezTo>
                      <a:pt x="679" y="565"/>
                      <a:pt x="687" y="542"/>
                      <a:pt x="696" y="519"/>
                    </a:cubicBezTo>
                    <a:cubicBezTo>
                      <a:pt x="700" y="508"/>
                      <a:pt x="704" y="497"/>
                      <a:pt x="709" y="486"/>
                    </a:cubicBezTo>
                    <a:cubicBezTo>
                      <a:pt x="709" y="474"/>
                      <a:pt x="707" y="464"/>
                      <a:pt x="703" y="456"/>
                    </a:cubicBezTo>
                    <a:cubicBezTo>
                      <a:pt x="698" y="447"/>
                      <a:pt x="690" y="433"/>
                      <a:pt x="682" y="421"/>
                    </a:cubicBezTo>
                    <a:cubicBezTo>
                      <a:pt x="684" y="421"/>
                      <a:pt x="686" y="421"/>
                      <a:pt x="689" y="421"/>
                    </a:cubicBezTo>
                    <a:cubicBezTo>
                      <a:pt x="707" y="421"/>
                      <a:pt x="728" y="416"/>
                      <a:pt x="748" y="403"/>
                    </a:cubicBezTo>
                    <a:cubicBezTo>
                      <a:pt x="752" y="396"/>
                      <a:pt x="756" y="388"/>
                      <a:pt x="760" y="380"/>
                    </a:cubicBezTo>
                    <a:cubicBezTo>
                      <a:pt x="778" y="348"/>
                      <a:pt x="797" y="315"/>
                      <a:pt x="818" y="282"/>
                    </a:cubicBezTo>
                    <a:cubicBezTo>
                      <a:pt x="825" y="225"/>
                      <a:pt x="810" y="162"/>
                      <a:pt x="774" y="116"/>
                    </a:cubicBezTo>
                    <a:cubicBezTo>
                      <a:pt x="774" y="116"/>
                      <a:pt x="774" y="115"/>
                      <a:pt x="773" y="115"/>
                    </a:cubicBezTo>
                    <a:cubicBezTo>
                      <a:pt x="770" y="111"/>
                      <a:pt x="767" y="107"/>
                      <a:pt x="764" y="104"/>
                    </a:cubicBezTo>
                    <a:cubicBezTo>
                      <a:pt x="759" y="97"/>
                      <a:pt x="753" y="91"/>
                      <a:pt x="747" y="86"/>
                    </a:cubicBezTo>
                    <a:cubicBezTo>
                      <a:pt x="737" y="76"/>
                      <a:pt x="727" y="67"/>
                      <a:pt x="715" y="58"/>
                    </a:cubicBezTo>
                    <a:cubicBezTo>
                      <a:pt x="684" y="35"/>
                      <a:pt x="649" y="19"/>
                      <a:pt x="610" y="9"/>
                    </a:cubicBezTo>
                    <a:cubicBezTo>
                      <a:pt x="603" y="12"/>
                      <a:pt x="596" y="13"/>
                      <a:pt x="588" y="13"/>
                    </a:cubicBezTo>
                    <a:cubicBezTo>
                      <a:pt x="588" y="13"/>
                      <a:pt x="588" y="13"/>
                      <a:pt x="588" y="13"/>
                    </a:cubicBezTo>
                    <a:cubicBezTo>
                      <a:pt x="573" y="12"/>
                      <a:pt x="559" y="8"/>
                      <a:pt x="548" y="0"/>
                    </a:cubicBezTo>
                    <a:cubicBezTo>
                      <a:pt x="541" y="0"/>
                      <a:pt x="534" y="0"/>
                      <a:pt x="52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7" name="Freeform 526"/>
              <p:cNvSpPr>
                <a:spLocks noEditPoints="1"/>
              </p:cNvSpPr>
              <p:nvPr/>
            </p:nvSpPr>
            <p:spPr bwMode="auto">
              <a:xfrm>
                <a:off x="4364" y="2834"/>
                <a:ext cx="434" cy="330"/>
              </a:xfrm>
              <a:custGeom>
                <a:avLst/>
                <a:gdLst>
                  <a:gd name="T0" fmla="*/ 16 w 879"/>
                  <a:gd name="T1" fmla="*/ 197 h 668"/>
                  <a:gd name="T2" fmla="*/ 4 w 879"/>
                  <a:gd name="T3" fmla="*/ 177 h 668"/>
                  <a:gd name="T4" fmla="*/ 510 w 879"/>
                  <a:gd name="T5" fmla="*/ 644 h 668"/>
                  <a:gd name="T6" fmla="*/ 672 w 879"/>
                  <a:gd name="T7" fmla="*/ 537 h 668"/>
                  <a:gd name="T8" fmla="*/ 650 w 879"/>
                  <a:gd name="T9" fmla="*/ 540 h 668"/>
                  <a:gd name="T10" fmla="*/ 575 w 879"/>
                  <a:gd name="T11" fmla="*/ 535 h 668"/>
                  <a:gd name="T12" fmla="*/ 760 w 879"/>
                  <a:gd name="T13" fmla="*/ 561 h 668"/>
                  <a:gd name="T14" fmla="*/ 744 w 879"/>
                  <a:gd name="T15" fmla="*/ 510 h 668"/>
                  <a:gd name="T16" fmla="*/ 601 w 879"/>
                  <a:gd name="T17" fmla="*/ 499 h 668"/>
                  <a:gd name="T18" fmla="*/ 307 w 879"/>
                  <a:gd name="T19" fmla="*/ 516 h 668"/>
                  <a:gd name="T20" fmla="*/ 346 w 879"/>
                  <a:gd name="T21" fmla="*/ 489 h 668"/>
                  <a:gd name="T22" fmla="*/ 396 w 879"/>
                  <a:gd name="T23" fmla="*/ 523 h 668"/>
                  <a:gd name="T24" fmla="*/ 778 w 879"/>
                  <a:gd name="T25" fmla="*/ 459 h 668"/>
                  <a:gd name="T26" fmla="*/ 632 w 879"/>
                  <a:gd name="T27" fmla="*/ 457 h 668"/>
                  <a:gd name="T28" fmla="*/ 782 w 879"/>
                  <a:gd name="T29" fmla="*/ 452 h 668"/>
                  <a:gd name="T30" fmla="*/ 285 w 879"/>
                  <a:gd name="T31" fmla="*/ 477 h 668"/>
                  <a:gd name="T32" fmla="*/ 815 w 879"/>
                  <a:gd name="T33" fmla="*/ 421 h 668"/>
                  <a:gd name="T34" fmla="*/ 404 w 879"/>
                  <a:gd name="T35" fmla="*/ 518 h 668"/>
                  <a:gd name="T36" fmla="*/ 814 w 879"/>
                  <a:gd name="T37" fmla="*/ 391 h 668"/>
                  <a:gd name="T38" fmla="*/ 269 w 879"/>
                  <a:gd name="T39" fmla="*/ 390 h 668"/>
                  <a:gd name="T40" fmla="*/ 237 w 879"/>
                  <a:gd name="T41" fmla="*/ 386 h 668"/>
                  <a:gd name="T42" fmla="*/ 244 w 879"/>
                  <a:gd name="T43" fmla="*/ 352 h 668"/>
                  <a:gd name="T44" fmla="*/ 743 w 879"/>
                  <a:gd name="T45" fmla="*/ 360 h 668"/>
                  <a:gd name="T46" fmla="*/ 367 w 879"/>
                  <a:gd name="T47" fmla="*/ 350 h 668"/>
                  <a:gd name="T48" fmla="*/ 254 w 879"/>
                  <a:gd name="T49" fmla="*/ 321 h 668"/>
                  <a:gd name="T50" fmla="*/ 237 w 879"/>
                  <a:gd name="T51" fmla="*/ 296 h 668"/>
                  <a:gd name="T52" fmla="*/ 176 w 879"/>
                  <a:gd name="T53" fmla="*/ 313 h 668"/>
                  <a:gd name="T54" fmla="*/ 419 w 879"/>
                  <a:gd name="T55" fmla="*/ 266 h 668"/>
                  <a:gd name="T56" fmla="*/ 214 w 879"/>
                  <a:gd name="T57" fmla="*/ 265 h 668"/>
                  <a:gd name="T58" fmla="*/ 128 w 879"/>
                  <a:gd name="T59" fmla="*/ 263 h 668"/>
                  <a:gd name="T60" fmla="*/ 677 w 879"/>
                  <a:gd name="T61" fmla="*/ 224 h 668"/>
                  <a:gd name="T62" fmla="*/ 171 w 879"/>
                  <a:gd name="T63" fmla="*/ 245 h 668"/>
                  <a:gd name="T64" fmla="*/ 236 w 879"/>
                  <a:gd name="T65" fmla="*/ 245 h 668"/>
                  <a:gd name="T66" fmla="*/ 146 w 879"/>
                  <a:gd name="T67" fmla="*/ 231 h 668"/>
                  <a:gd name="T68" fmla="*/ 267 w 879"/>
                  <a:gd name="T69" fmla="*/ 209 h 668"/>
                  <a:gd name="T70" fmla="*/ 810 w 879"/>
                  <a:gd name="T71" fmla="*/ 212 h 668"/>
                  <a:gd name="T72" fmla="*/ 80 w 879"/>
                  <a:gd name="T73" fmla="*/ 202 h 668"/>
                  <a:gd name="T74" fmla="*/ 156 w 879"/>
                  <a:gd name="T75" fmla="*/ 166 h 668"/>
                  <a:gd name="T76" fmla="*/ 775 w 879"/>
                  <a:gd name="T77" fmla="*/ 166 h 668"/>
                  <a:gd name="T78" fmla="*/ 595 w 879"/>
                  <a:gd name="T79" fmla="*/ 438 h 668"/>
                  <a:gd name="T80" fmla="*/ 640 w 879"/>
                  <a:gd name="T81" fmla="*/ 381 h 668"/>
                  <a:gd name="T82" fmla="*/ 676 w 879"/>
                  <a:gd name="T83" fmla="*/ 198 h 668"/>
                  <a:gd name="T84" fmla="*/ 264 w 879"/>
                  <a:gd name="T85" fmla="*/ 140 h 668"/>
                  <a:gd name="T86" fmla="*/ 658 w 879"/>
                  <a:gd name="T87" fmla="*/ 182 h 668"/>
                  <a:gd name="T88" fmla="*/ 454 w 879"/>
                  <a:gd name="T89" fmla="*/ 107 h 668"/>
                  <a:gd name="T90" fmla="*/ 385 w 879"/>
                  <a:gd name="T91" fmla="*/ 175 h 668"/>
                  <a:gd name="T92" fmla="*/ 690 w 879"/>
                  <a:gd name="T93" fmla="*/ 135 h 668"/>
                  <a:gd name="T94" fmla="*/ 685 w 879"/>
                  <a:gd name="T95" fmla="*/ 90 h 668"/>
                  <a:gd name="T96" fmla="*/ 211 w 879"/>
                  <a:gd name="T97" fmla="*/ 74 h 668"/>
                  <a:gd name="T98" fmla="*/ 256 w 879"/>
                  <a:gd name="T99" fmla="*/ 58 h 668"/>
                  <a:gd name="T100" fmla="*/ 279 w 879"/>
                  <a:gd name="T101" fmla="*/ 51 h 668"/>
                  <a:gd name="T102" fmla="*/ 609 w 879"/>
                  <a:gd name="T103" fmla="*/ 50 h 668"/>
                  <a:gd name="T104" fmla="*/ 525 w 879"/>
                  <a:gd name="T105" fmla="*/ 104 h 668"/>
                  <a:gd name="T106" fmla="*/ 373 w 879"/>
                  <a:gd name="T107" fmla="*/ 91 h 668"/>
                  <a:gd name="T108" fmla="*/ 397 w 879"/>
                  <a:gd name="T109" fmla="*/ 88 h 668"/>
                  <a:gd name="T110" fmla="*/ 505 w 879"/>
                  <a:gd name="T111" fmla="*/ 98 h 668"/>
                  <a:gd name="T112" fmla="*/ 491 w 879"/>
                  <a:gd name="T113" fmla="*/ 30 h 668"/>
                  <a:gd name="T114" fmla="*/ 434 w 879"/>
                  <a:gd name="T115" fmla="*/ 1 h 668"/>
                  <a:gd name="T116" fmla="*/ 29 w 879"/>
                  <a:gd name="T117" fmla="*/ 182 h 668"/>
                  <a:gd name="T118" fmla="*/ 267 w 879"/>
                  <a:gd name="T119" fmla="*/ 480 h 668"/>
                  <a:gd name="T120" fmla="*/ 400 w 879"/>
                  <a:gd name="T121" fmla="*/ 554 h 668"/>
                  <a:gd name="T122" fmla="*/ 440 w 879"/>
                  <a:gd name="T123" fmla="*/ 637 h 668"/>
                  <a:gd name="T124" fmla="*/ 672 w 879"/>
                  <a:gd name="T125" fmla="*/ 594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79" h="668">
                    <a:moveTo>
                      <a:pt x="406" y="643"/>
                    </a:moveTo>
                    <a:cubicBezTo>
                      <a:pt x="401" y="644"/>
                      <a:pt x="395" y="645"/>
                      <a:pt x="390" y="645"/>
                    </a:cubicBezTo>
                    <a:cubicBezTo>
                      <a:pt x="388" y="645"/>
                      <a:pt x="386" y="645"/>
                      <a:pt x="384" y="646"/>
                    </a:cubicBezTo>
                    <a:cubicBezTo>
                      <a:pt x="385" y="647"/>
                      <a:pt x="387" y="648"/>
                      <a:pt x="389" y="649"/>
                    </a:cubicBezTo>
                    <a:cubicBezTo>
                      <a:pt x="400" y="654"/>
                      <a:pt x="411" y="658"/>
                      <a:pt x="422" y="661"/>
                    </a:cubicBezTo>
                    <a:cubicBezTo>
                      <a:pt x="423" y="662"/>
                      <a:pt x="425" y="662"/>
                      <a:pt x="426" y="662"/>
                    </a:cubicBezTo>
                    <a:cubicBezTo>
                      <a:pt x="420" y="655"/>
                      <a:pt x="413" y="649"/>
                      <a:pt x="406" y="643"/>
                    </a:cubicBezTo>
                    <a:moveTo>
                      <a:pt x="347" y="611"/>
                    </a:moveTo>
                    <a:cubicBezTo>
                      <a:pt x="351" y="616"/>
                      <a:pt x="356" y="621"/>
                      <a:pt x="361" y="625"/>
                    </a:cubicBezTo>
                    <a:cubicBezTo>
                      <a:pt x="363" y="627"/>
                      <a:pt x="365" y="629"/>
                      <a:pt x="367" y="631"/>
                    </a:cubicBezTo>
                    <a:cubicBezTo>
                      <a:pt x="370" y="634"/>
                      <a:pt x="372" y="636"/>
                      <a:pt x="375" y="639"/>
                    </a:cubicBezTo>
                    <a:cubicBezTo>
                      <a:pt x="382" y="638"/>
                      <a:pt x="390" y="638"/>
                      <a:pt x="398" y="637"/>
                    </a:cubicBezTo>
                    <a:cubicBezTo>
                      <a:pt x="397" y="636"/>
                      <a:pt x="395" y="635"/>
                      <a:pt x="394" y="634"/>
                    </a:cubicBezTo>
                    <a:cubicBezTo>
                      <a:pt x="383" y="627"/>
                      <a:pt x="368" y="618"/>
                      <a:pt x="348" y="611"/>
                    </a:cubicBezTo>
                    <a:cubicBezTo>
                      <a:pt x="348" y="611"/>
                      <a:pt x="347" y="611"/>
                      <a:pt x="347" y="611"/>
                    </a:cubicBezTo>
                    <a:moveTo>
                      <a:pt x="16" y="197"/>
                    </a:moveTo>
                    <a:cubicBezTo>
                      <a:pt x="15" y="197"/>
                      <a:pt x="14" y="198"/>
                      <a:pt x="13" y="198"/>
                    </a:cubicBezTo>
                    <a:cubicBezTo>
                      <a:pt x="14" y="198"/>
                      <a:pt x="15" y="199"/>
                      <a:pt x="16" y="199"/>
                    </a:cubicBezTo>
                    <a:cubicBezTo>
                      <a:pt x="16" y="199"/>
                      <a:pt x="16" y="198"/>
                      <a:pt x="16" y="197"/>
                    </a:cubicBezTo>
                    <a:moveTo>
                      <a:pt x="24" y="195"/>
                    </a:moveTo>
                    <a:cubicBezTo>
                      <a:pt x="23" y="198"/>
                      <a:pt x="22" y="201"/>
                      <a:pt x="22" y="203"/>
                    </a:cubicBezTo>
                    <a:cubicBezTo>
                      <a:pt x="26" y="205"/>
                      <a:pt x="29" y="208"/>
                      <a:pt x="33" y="210"/>
                    </a:cubicBezTo>
                    <a:cubicBezTo>
                      <a:pt x="30" y="205"/>
                      <a:pt x="27" y="200"/>
                      <a:pt x="24" y="195"/>
                    </a:cubicBezTo>
                    <a:moveTo>
                      <a:pt x="4" y="177"/>
                    </a:moveTo>
                    <a:cubicBezTo>
                      <a:pt x="3" y="178"/>
                      <a:pt x="3" y="179"/>
                      <a:pt x="2" y="180"/>
                    </a:cubicBezTo>
                    <a:cubicBezTo>
                      <a:pt x="0" y="183"/>
                      <a:pt x="0" y="183"/>
                      <a:pt x="0" y="183"/>
                    </a:cubicBezTo>
                    <a:cubicBezTo>
                      <a:pt x="1" y="187"/>
                      <a:pt x="1" y="187"/>
                      <a:pt x="1" y="187"/>
                    </a:cubicBezTo>
                    <a:cubicBezTo>
                      <a:pt x="1" y="189"/>
                      <a:pt x="2" y="190"/>
                      <a:pt x="3" y="192"/>
                    </a:cubicBezTo>
                    <a:cubicBezTo>
                      <a:pt x="3" y="192"/>
                      <a:pt x="3" y="192"/>
                      <a:pt x="4" y="192"/>
                    </a:cubicBezTo>
                    <a:cubicBezTo>
                      <a:pt x="4" y="192"/>
                      <a:pt x="4" y="192"/>
                      <a:pt x="4" y="192"/>
                    </a:cubicBezTo>
                    <a:cubicBezTo>
                      <a:pt x="9" y="191"/>
                      <a:pt x="14" y="191"/>
                      <a:pt x="18" y="189"/>
                    </a:cubicBezTo>
                    <a:cubicBezTo>
                      <a:pt x="14" y="184"/>
                      <a:pt x="9" y="180"/>
                      <a:pt x="4" y="177"/>
                    </a:cubicBezTo>
                    <a:moveTo>
                      <a:pt x="474" y="650"/>
                    </a:moveTo>
                    <a:cubicBezTo>
                      <a:pt x="475" y="644"/>
                      <a:pt x="478" y="638"/>
                      <a:pt x="478" y="632"/>
                    </a:cubicBezTo>
                    <a:cubicBezTo>
                      <a:pt x="479" y="624"/>
                      <a:pt x="480" y="617"/>
                      <a:pt x="481" y="609"/>
                    </a:cubicBezTo>
                    <a:cubicBezTo>
                      <a:pt x="481" y="598"/>
                      <a:pt x="483" y="586"/>
                      <a:pt x="483" y="574"/>
                    </a:cubicBezTo>
                    <a:cubicBezTo>
                      <a:pt x="488" y="574"/>
                      <a:pt x="492" y="573"/>
                      <a:pt x="497" y="572"/>
                    </a:cubicBezTo>
                    <a:cubicBezTo>
                      <a:pt x="502" y="586"/>
                      <a:pt x="503" y="602"/>
                      <a:pt x="503" y="617"/>
                    </a:cubicBezTo>
                    <a:cubicBezTo>
                      <a:pt x="504" y="626"/>
                      <a:pt x="503" y="636"/>
                      <a:pt x="502" y="646"/>
                    </a:cubicBezTo>
                    <a:cubicBezTo>
                      <a:pt x="494" y="648"/>
                      <a:pt x="484" y="649"/>
                      <a:pt x="474" y="650"/>
                    </a:cubicBezTo>
                    <a:moveTo>
                      <a:pt x="510" y="644"/>
                    </a:moveTo>
                    <a:cubicBezTo>
                      <a:pt x="512" y="620"/>
                      <a:pt x="513" y="592"/>
                      <a:pt x="504" y="571"/>
                    </a:cubicBezTo>
                    <a:cubicBezTo>
                      <a:pt x="510" y="570"/>
                      <a:pt x="515" y="568"/>
                      <a:pt x="521" y="567"/>
                    </a:cubicBezTo>
                    <a:cubicBezTo>
                      <a:pt x="521" y="567"/>
                      <a:pt x="521" y="567"/>
                      <a:pt x="521" y="567"/>
                    </a:cubicBezTo>
                    <a:cubicBezTo>
                      <a:pt x="530" y="587"/>
                      <a:pt x="536" y="609"/>
                      <a:pt x="536" y="632"/>
                    </a:cubicBezTo>
                    <a:cubicBezTo>
                      <a:pt x="535" y="632"/>
                      <a:pt x="535" y="633"/>
                      <a:pt x="535" y="634"/>
                    </a:cubicBezTo>
                    <a:cubicBezTo>
                      <a:pt x="530" y="637"/>
                      <a:pt x="524" y="639"/>
                      <a:pt x="517" y="642"/>
                    </a:cubicBezTo>
                    <a:cubicBezTo>
                      <a:pt x="515" y="642"/>
                      <a:pt x="512" y="643"/>
                      <a:pt x="510" y="644"/>
                    </a:cubicBezTo>
                    <a:moveTo>
                      <a:pt x="543" y="630"/>
                    </a:moveTo>
                    <a:cubicBezTo>
                      <a:pt x="543" y="607"/>
                      <a:pt x="538" y="584"/>
                      <a:pt x="528" y="564"/>
                    </a:cubicBezTo>
                    <a:cubicBezTo>
                      <a:pt x="542" y="559"/>
                      <a:pt x="554" y="553"/>
                      <a:pt x="563" y="546"/>
                    </a:cubicBezTo>
                    <a:cubicBezTo>
                      <a:pt x="570" y="561"/>
                      <a:pt x="574" y="578"/>
                      <a:pt x="580" y="593"/>
                    </a:cubicBezTo>
                    <a:cubicBezTo>
                      <a:pt x="579" y="597"/>
                      <a:pt x="577" y="601"/>
                      <a:pt x="572" y="606"/>
                    </a:cubicBezTo>
                    <a:cubicBezTo>
                      <a:pt x="571" y="599"/>
                      <a:pt x="569" y="592"/>
                      <a:pt x="567" y="585"/>
                    </a:cubicBezTo>
                    <a:cubicBezTo>
                      <a:pt x="564" y="575"/>
                      <a:pt x="561" y="565"/>
                      <a:pt x="557" y="555"/>
                    </a:cubicBezTo>
                    <a:cubicBezTo>
                      <a:pt x="556" y="554"/>
                      <a:pt x="555" y="553"/>
                      <a:pt x="554" y="553"/>
                    </a:cubicBezTo>
                    <a:cubicBezTo>
                      <a:pt x="551" y="553"/>
                      <a:pt x="549" y="556"/>
                      <a:pt x="550" y="559"/>
                    </a:cubicBezTo>
                    <a:cubicBezTo>
                      <a:pt x="555" y="570"/>
                      <a:pt x="558" y="581"/>
                      <a:pt x="561" y="593"/>
                    </a:cubicBezTo>
                    <a:cubicBezTo>
                      <a:pt x="563" y="598"/>
                      <a:pt x="565" y="604"/>
                      <a:pt x="565" y="611"/>
                    </a:cubicBezTo>
                    <a:cubicBezTo>
                      <a:pt x="564" y="611"/>
                      <a:pt x="563" y="613"/>
                      <a:pt x="564" y="615"/>
                    </a:cubicBezTo>
                    <a:cubicBezTo>
                      <a:pt x="558" y="620"/>
                      <a:pt x="551" y="625"/>
                      <a:pt x="543" y="630"/>
                    </a:cubicBezTo>
                    <a:moveTo>
                      <a:pt x="684" y="578"/>
                    </a:moveTo>
                    <a:cubicBezTo>
                      <a:pt x="676" y="577"/>
                      <a:pt x="668" y="576"/>
                      <a:pt x="662" y="573"/>
                    </a:cubicBezTo>
                    <a:cubicBezTo>
                      <a:pt x="664" y="561"/>
                      <a:pt x="668" y="549"/>
                      <a:pt x="672" y="537"/>
                    </a:cubicBezTo>
                    <a:cubicBezTo>
                      <a:pt x="675" y="538"/>
                      <a:pt x="679" y="538"/>
                      <a:pt x="682" y="538"/>
                    </a:cubicBezTo>
                    <a:cubicBezTo>
                      <a:pt x="683" y="538"/>
                      <a:pt x="684" y="538"/>
                      <a:pt x="685" y="538"/>
                    </a:cubicBezTo>
                    <a:cubicBezTo>
                      <a:pt x="681" y="551"/>
                      <a:pt x="682" y="565"/>
                      <a:pt x="684" y="578"/>
                    </a:cubicBezTo>
                    <a:moveTo>
                      <a:pt x="694" y="579"/>
                    </a:moveTo>
                    <a:cubicBezTo>
                      <a:pt x="693" y="579"/>
                      <a:pt x="692" y="579"/>
                      <a:pt x="691" y="578"/>
                    </a:cubicBezTo>
                    <a:cubicBezTo>
                      <a:pt x="689" y="566"/>
                      <a:pt x="688" y="552"/>
                      <a:pt x="692" y="540"/>
                    </a:cubicBezTo>
                    <a:cubicBezTo>
                      <a:pt x="692" y="539"/>
                      <a:pt x="692" y="538"/>
                      <a:pt x="692" y="538"/>
                    </a:cubicBezTo>
                    <a:cubicBezTo>
                      <a:pt x="695" y="537"/>
                      <a:pt x="698" y="537"/>
                      <a:pt x="700" y="536"/>
                    </a:cubicBezTo>
                    <a:cubicBezTo>
                      <a:pt x="700" y="536"/>
                      <a:pt x="700" y="537"/>
                      <a:pt x="700" y="537"/>
                    </a:cubicBezTo>
                    <a:cubicBezTo>
                      <a:pt x="703" y="548"/>
                      <a:pt x="706" y="559"/>
                      <a:pt x="710" y="570"/>
                    </a:cubicBezTo>
                    <a:cubicBezTo>
                      <a:pt x="711" y="572"/>
                      <a:pt x="712" y="574"/>
                      <a:pt x="714" y="577"/>
                    </a:cubicBezTo>
                    <a:cubicBezTo>
                      <a:pt x="707" y="578"/>
                      <a:pt x="700" y="579"/>
                      <a:pt x="694" y="579"/>
                    </a:cubicBezTo>
                    <a:moveTo>
                      <a:pt x="655" y="571"/>
                    </a:moveTo>
                    <a:cubicBezTo>
                      <a:pt x="649" y="568"/>
                      <a:pt x="644" y="566"/>
                      <a:pt x="640" y="563"/>
                    </a:cubicBezTo>
                    <a:cubicBezTo>
                      <a:pt x="641" y="558"/>
                      <a:pt x="644" y="552"/>
                      <a:pt x="646" y="548"/>
                    </a:cubicBezTo>
                    <a:cubicBezTo>
                      <a:pt x="648" y="545"/>
                      <a:pt x="649" y="542"/>
                      <a:pt x="650" y="540"/>
                    </a:cubicBezTo>
                    <a:cubicBezTo>
                      <a:pt x="652" y="537"/>
                      <a:pt x="653" y="534"/>
                      <a:pt x="655" y="531"/>
                    </a:cubicBezTo>
                    <a:cubicBezTo>
                      <a:pt x="658" y="533"/>
                      <a:pt x="661" y="534"/>
                      <a:pt x="665" y="536"/>
                    </a:cubicBezTo>
                    <a:cubicBezTo>
                      <a:pt x="661" y="547"/>
                      <a:pt x="657" y="559"/>
                      <a:pt x="655" y="571"/>
                    </a:cubicBezTo>
                    <a:moveTo>
                      <a:pt x="722" y="575"/>
                    </a:moveTo>
                    <a:cubicBezTo>
                      <a:pt x="720" y="574"/>
                      <a:pt x="716" y="564"/>
                      <a:pt x="715" y="562"/>
                    </a:cubicBezTo>
                    <a:cubicBezTo>
                      <a:pt x="712" y="554"/>
                      <a:pt x="709" y="545"/>
                      <a:pt x="708" y="536"/>
                    </a:cubicBezTo>
                    <a:cubicBezTo>
                      <a:pt x="708" y="535"/>
                      <a:pt x="707" y="534"/>
                      <a:pt x="707" y="534"/>
                    </a:cubicBezTo>
                    <a:cubicBezTo>
                      <a:pt x="711" y="532"/>
                      <a:pt x="716" y="530"/>
                      <a:pt x="720" y="528"/>
                    </a:cubicBezTo>
                    <a:cubicBezTo>
                      <a:pt x="727" y="542"/>
                      <a:pt x="734" y="556"/>
                      <a:pt x="739" y="570"/>
                    </a:cubicBezTo>
                    <a:cubicBezTo>
                      <a:pt x="738" y="571"/>
                      <a:pt x="738" y="571"/>
                      <a:pt x="738" y="571"/>
                    </a:cubicBezTo>
                    <a:cubicBezTo>
                      <a:pt x="733" y="572"/>
                      <a:pt x="728" y="574"/>
                      <a:pt x="724" y="575"/>
                    </a:cubicBezTo>
                    <a:cubicBezTo>
                      <a:pt x="723" y="575"/>
                      <a:pt x="723" y="575"/>
                      <a:pt x="722" y="575"/>
                    </a:cubicBezTo>
                    <a:cubicBezTo>
                      <a:pt x="722" y="575"/>
                      <a:pt x="722" y="575"/>
                      <a:pt x="722" y="575"/>
                    </a:cubicBezTo>
                    <a:moveTo>
                      <a:pt x="583" y="581"/>
                    </a:moveTo>
                    <a:cubicBezTo>
                      <a:pt x="579" y="567"/>
                      <a:pt x="575" y="554"/>
                      <a:pt x="569" y="541"/>
                    </a:cubicBezTo>
                    <a:cubicBezTo>
                      <a:pt x="571" y="539"/>
                      <a:pt x="573" y="537"/>
                      <a:pt x="575" y="535"/>
                    </a:cubicBezTo>
                    <a:cubicBezTo>
                      <a:pt x="581" y="528"/>
                      <a:pt x="585" y="525"/>
                      <a:pt x="588" y="524"/>
                    </a:cubicBezTo>
                    <a:cubicBezTo>
                      <a:pt x="588" y="526"/>
                      <a:pt x="589" y="528"/>
                      <a:pt x="590" y="531"/>
                    </a:cubicBezTo>
                    <a:cubicBezTo>
                      <a:pt x="591" y="542"/>
                      <a:pt x="588" y="560"/>
                      <a:pt x="583" y="581"/>
                    </a:cubicBezTo>
                    <a:moveTo>
                      <a:pt x="634" y="558"/>
                    </a:moveTo>
                    <a:cubicBezTo>
                      <a:pt x="628" y="554"/>
                      <a:pt x="623" y="550"/>
                      <a:pt x="620" y="546"/>
                    </a:cubicBezTo>
                    <a:cubicBezTo>
                      <a:pt x="623" y="542"/>
                      <a:pt x="626" y="538"/>
                      <a:pt x="630" y="534"/>
                    </a:cubicBezTo>
                    <a:cubicBezTo>
                      <a:pt x="634" y="530"/>
                      <a:pt x="637" y="525"/>
                      <a:pt x="641" y="520"/>
                    </a:cubicBezTo>
                    <a:cubicBezTo>
                      <a:pt x="642" y="520"/>
                      <a:pt x="642" y="521"/>
                      <a:pt x="642" y="521"/>
                    </a:cubicBezTo>
                    <a:cubicBezTo>
                      <a:pt x="644" y="523"/>
                      <a:pt x="646" y="525"/>
                      <a:pt x="648" y="526"/>
                    </a:cubicBezTo>
                    <a:cubicBezTo>
                      <a:pt x="645" y="533"/>
                      <a:pt x="642" y="540"/>
                      <a:pt x="639" y="546"/>
                    </a:cubicBezTo>
                    <a:cubicBezTo>
                      <a:pt x="637" y="550"/>
                      <a:pt x="635" y="554"/>
                      <a:pt x="634" y="558"/>
                    </a:cubicBezTo>
                    <a:moveTo>
                      <a:pt x="746" y="568"/>
                    </a:moveTo>
                    <a:cubicBezTo>
                      <a:pt x="740" y="553"/>
                      <a:pt x="733" y="538"/>
                      <a:pt x="726" y="524"/>
                    </a:cubicBezTo>
                    <a:cubicBezTo>
                      <a:pt x="730" y="521"/>
                      <a:pt x="735" y="518"/>
                      <a:pt x="739" y="515"/>
                    </a:cubicBezTo>
                    <a:cubicBezTo>
                      <a:pt x="742" y="523"/>
                      <a:pt x="746" y="532"/>
                      <a:pt x="750" y="540"/>
                    </a:cubicBezTo>
                    <a:cubicBezTo>
                      <a:pt x="754" y="547"/>
                      <a:pt x="757" y="554"/>
                      <a:pt x="760" y="561"/>
                    </a:cubicBezTo>
                    <a:cubicBezTo>
                      <a:pt x="756" y="564"/>
                      <a:pt x="751" y="566"/>
                      <a:pt x="746" y="568"/>
                    </a:cubicBezTo>
                    <a:moveTo>
                      <a:pt x="615" y="540"/>
                    </a:moveTo>
                    <a:cubicBezTo>
                      <a:pt x="615" y="539"/>
                      <a:pt x="615" y="539"/>
                      <a:pt x="615" y="539"/>
                    </a:cubicBezTo>
                    <a:cubicBezTo>
                      <a:pt x="612" y="535"/>
                      <a:pt x="609" y="531"/>
                      <a:pt x="607" y="526"/>
                    </a:cubicBezTo>
                    <a:cubicBezTo>
                      <a:pt x="607" y="525"/>
                      <a:pt x="607" y="525"/>
                      <a:pt x="607" y="524"/>
                    </a:cubicBezTo>
                    <a:cubicBezTo>
                      <a:pt x="607" y="524"/>
                      <a:pt x="607" y="523"/>
                      <a:pt x="608" y="523"/>
                    </a:cubicBezTo>
                    <a:cubicBezTo>
                      <a:pt x="612" y="520"/>
                      <a:pt x="616" y="516"/>
                      <a:pt x="621" y="514"/>
                    </a:cubicBezTo>
                    <a:cubicBezTo>
                      <a:pt x="624" y="512"/>
                      <a:pt x="627" y="511"/>
                      <a:pt x="630" y="510"/>
                    </a:cubicBezTo>
                    <a:cubicBezTo>
                      <a:pt x="631" y="510"/>
                      <a:pt x="632" y="509"/>
                      <a:pt x="633" y="509"/>
                    </a:cubicBezTo>
                    <a:cubicBezTo>
                      <a:pt x="634" y="510"/>
                      <a:pt x="635" y="512"/>
                      <a:pt x="637" y="514"/>
                    </a:cubicBezTo>
                    <a:cubicBezTo>
                      <a:pt x="633" y="518"/>
                      <a:pt x="629" y="523"/>
                      <a:pt x="625" y="528"/>
                    </a:cubicBezTo>
                    <a:cubicBezTo>
                      <a:pt x="622" y="532"/>
                      <a:pt x="618" y="536"/>
                      <a:pt x="615" y="540"/>
                    </a:cubicBezTo>
                    <a:moveTo>
                      <a:pt x="767" y="557"/>
                    </a:moveTo>
                    <a:cubicBezTo>
                      <a:pt x="762" y="550"/>
                      <a:pt x="758" y="541"/>
                      <a:pt x="756" y="534"/>
                    </a:cubicBezTo>
                    <a:cubicBezTo>
                      <a:pt x="753" y="525"/>
                      <a:pt x="748" y="518"/>
                      <a:pt x="744" y="510"/>
                    </a:cubicBezTo>
                    <a:cubicBezTo>
                      <a:pt x="744" y="510"/>
                      <a:pt x="744" y="510"/>
                      <a:pt x="744" y="510"/>
                    </a:cubicBezTo>
                    <a:cubicBezTo>
                      <a:pt x="748" y="507"/>
                      <a:pt x="751" y="504"/>
                      <a:pt x="753" y="500"/>
                    </a:cubicBezTo>
                    <a:cubicBezTo>
                      <a:pt x="758" y="509"/>
                      <a:pt x="765" y="516"/>
                      <a:pt x="772" y="523"/>
                    </a:cubicBezTo>
                    <a:cubicBezTo>
                      <a:pt x="777" y="527"/>
                      <a:pt x="782" y="533"/>
                      <a:pt x="785" y="538"/>
                    </a:cubicBezTo>
                    <a:cubicBezTo>
                      <a:pt x="786" y="540"/>
                      <a:pt x="786" y="541"/>
                      <a:pt x="787" y="542"/>
                    </a:cubicBezTo>
                    <a:cubicBezTo>
                      <a:pt x="781" y="548"/>
                      <a:pt x="774" y="553"/>
                      <a:pt x="767" y="557"/>
                    </a:cubicBezTo>
                    <a:moveTo>
                      <a:pt x="605" y="516"/>
                    </a:moveTo>
                    <a:cubicBezTo>
                      <a:pt x="604" y="514"/>
                      <a:pt x="603" y="512"/>
                      <a:pt x="602" y="510"/>
                    </a:cubicBezTo>
                    <a:cubicBezTo>
                      <a:pt x="602" y="509"/>
                      <a:pt x="602" y="508"/>
                      <a:pt x="601" y="507"/>
                    </a:cubicBezTo>
                    <a:cubicBezTo>
                      <a:pt x="602" y="507"/>
                      <a:pt x="603" y="507"/>
                      <a:pt x="604" y="507"/>
                    </a:cubicBezTo>
                    <a:cubicBezTo>
                      <a:pt x="611" y="500"/>
                      <a:pt x="620" y="497"/>
                      <a:pt x="629" y="495"/>
                    </a:cubicBezTo>
                    <a:cubicBezTo>
                      <a:pt x="629" y="497"/>
                      <a:pt x="630" y="499"/>
                      <a:pt x="630" y="502"/>
                    </a:cubicBezTo>
                    <a:cubicBezTo>
                      <a:pt x="630" y="502"/>
                      <a:pt x="630" y="502"/>
                      <a:pt x="630" y="502"/>
                    </a:cubicBezTo>
                    <a:cubicBezTo>
                      <a:pt x="629" y="502"/>
                      <a:pt x="628" y="503"/>
                      <a:pt x="627" y="503"/>
                    </a:cubicBezTo>
                    <a:cubicBezTo>
                      <a:pt x="625" y="504"/>
                      <a:pt x="622" y="505"/>
                      <a:pt x="620" y="506"/>
                    </a:cubicBezTo>
                    <a:cubicBezTo>
                      <a:pt x="615" y="508"/>
                      <a:pt x="610" y="512"/>
                      <a:pt x="605" y="516"/>
                    </a:cubicBezTo>
                    <a:moveTo>
                      <a:pt x="601" y="499"/>
                    </a:moveTo>
                    <a:cubicBezTo>
                      <a:pt x="601" y="494"/>
                      <a:pt x="602" y="489"/>
                      <a:pt x="603" y="484"/>
                    </a:cubicBezTo>
                    <a:cubicBezTo>
                      <a:pt x="603" y="484"/>
                      <a:pt x="603" y="484"/>
                      <a:pt x="603" y="484"/>
                    </a:cubicBezTo>
                    <a:cubicBezTo>
                      <a:pt x="608" y="484"/>
                      <a:pt x="613" y="483"/>
                      <a:pt x="618" y="483"/>
                    </a:cubicBezTo>
                    <a:cubicBezTo>
                      <a:pt x="620" y="483"/>
                      <a:pt x="622" y="483"/>
                      <a:pt x="624" y="484"/>
                    </a:cubicBezTo>
                    <a:cubicBezTo>
                      <a:pt x="626" y="484"/>
                      <a:pt x="628" y="485"/>
                      <a:pt x="630" y="486"/>
                    </a:cubicBezTo>
                    <a:cubicBezTo>
                      <a:pt x="630" y="487"/>
                      <a:pt x="630" y="487"/>
                      <a:pt x="630" y="487"/>
                    </a:cubicBezTo>
                    <a:cubicBezTo>
                      <a:pt x="619" y="489"/>
                      <a:pt x="609" y="492"/>
                      <a:pt x="601" y="499"/>
                    </a:cubicBezTo>
                    <a:moveTo>
                      <a:pt x="793" y="537"/>
                    </a:moveTo>
                    <a:cubicBezTo>
                      <a:pt x="791" y="534"/>
                      <a:pt x="789" y="531"/>
                      <a:pt x="787" y="529"/>
                    </a:cubicBezTo>
                    <a:cubicBezTo>
                      <a:pt x="785" y="525"/>
                      <a:pt x="782" y="523"/>
                      <a:pt x="780" y="520"/>
                    </a:cubicBezTo>
                    <a:cubicBezTo>
                      <a:pt x="774" y="510"/>
                      <a:pt x="764" y="505"/>
                      <a:pt x="759" y="494"/>
                    </a:cubicBezTo>
                    <a:cubicBezTo>
                      <a:pt x="762" y="490"/>
                      <a:pt x="765" y="486"/>
                      <a:pt x="767" y="482"/>
                    </a:cubicBezTo>
                    <a:cubicBezTo>
                      <a:pt x="781" y="495"/>
                      <a:pt x="795" y="508"/>
                      <a:pt x="808" y="521"/>
                    </a:cubicBezTo>
                    <a:cubicBezTo>
                      <a:pt x="803" y="527"/>
                      <a:pt x="798" y="532"/>
                      <a:pt x="793" y="537"/>
                    </a:cubicBezTo>
                    <a:moveTo>
                      <a:pt x="319" y="536"/>
                    </a:moveTo>
                    <a:cubicBezTo>
                      <a:pt x="315" y="530"/>
                      <a:pt x="311" y="523"/>
                      <a:pt x="307" y="516"/>
                    </a:cubicBezTo>
                    <a:cubicBezTo>
                      <a:pt x="309" y="514"/>
                      <a:pt x="312" y="512"/>
                      <a:pt x="313" y="510"/>
                    </a:cubicBezTo>
                    <a:cubicBezTo>
                      <a:pt x="317" y="505"/>
                      <a:pt x="320" y="500"/>
                      <a:pt x="324" y="495"/>
                    </a:cubicBezTo>
                    <a:cubicBezTo>
                      <a:pt x="330" y="487"/>
                      <a:pt x="335" y="479"/>
                      <a:pt x="342" y="471"/>
                    </a:cubicBezTo>
                    <a:cubicBezTo>
                      <a:pt x="349" y="484"/>
                      <a:pt x="356" y="495"/>
                      <a:pt x="363" y="506"/>
                    </a:cubicBezTo>
                    <a:cubicBezTo>
                      <a:pt x="362" y="507"/>
                      <a:pt x="362" y="507"/>
                      <a:pt x="362" y="507"/>
                    </a:cubicBezTo>
                    <a:cubicBezTo>
                      <a:pt x="355" y="519"/>
                      <a:pt x="349" y="531"/>
                      <a:pt x="344" y="544"/>
                    </a:cubicBezTo>
                    <a:cubicBezTo>
                      <a:pt x="342" y="551"/>
                      <a:pt x="339" y="558"/>
                      <a:pt x="337" y="565"/>
                    </a:cubicBezTo>
                    <a:cubicBezTo>
                      <a:pt x="336" y="564"/>
                      <a:pt x="335" y="563"/>
                      <a:pt x="335" y="562"/>
                    </a:cubicBezTo>
                    <a:cubicBezTo>
                      <a:pt x="332" y="557"/>
                      <a:pt x="328" y="551"/>
                      <a:pt x="325" y="546"/>
                    </a:cubicBezTo>
                    <a:cubicBezTo>
                      <a:pt x="324" y="545"/>
                      <a:pt x="324" y="544"/>
                      <a:pt x="323" y="543"/>
                    </a:cubicBezTo>
                    <a:cubicBezTo>
                      <a:pt x="324" y="542"/>
                      <a:pt x="326" y="540"/>
                      <a:pt x="326" y="538"/>
                    </a:cubicBezTo>
                    <a:cubicBezTo>
                      <a:pt x="329" y="533"/>
                      <a:pt x="333" y="528"/>
                      <a:pt x="335" y="523"/>
                    </a:cubicBezTo>
                    <a:cubicBezTo>
                      <a:pt x="337" y="517"/>
                      <a:pt x="341" y="510"/>
                      <a:pt x="345" y="505"/>
                    </a:cubicBezTo>
                    <a:cubicBezTo>
                      <a:pt x="348" y="502"/>
                      <a:pt x="349" y="497"/>
                      <a:pt x="352" y="494"/>
                    </a:cubicBezTo>
                    <a:cubicBezTo>
                      <a:pt x="354" y="491"/>
                      <a:pt x="352" y="488"/>
                      <a:pt x="349" y="488"/>
                    </a:cubicBezTo>
                    <a:cubicBezTo>
                      <a:pt x="348" y="488"/>
                      <a:pt x="347" y="488"/>
                      <a:pt x="346" y="489"/>
                    </a:cubicBezTo>
                    <a:cubicBezTo>
                      <a:pt x="343" y="493"/>
                      <a:pt x="342" y="497"/>
                      <a:pt x="339" y="500"/>
                    </a:cubicBezTo>
                    <a:cubicBezTo>
                      <a:pt x="335" y="505"/>
                      <a:pt x="331" y="511"/>
                      <a:pt x="329" y="517"/>
                    </a:cubicBezTo>
                    <a:cubicBezTo>
                      <a:pt x="327" y="522"/>
                      <a:pt x="324" y="527"/>
                      <a:pt x="321" y="532"/>
                    </a:cubicBezTo>
                    <a:cubicBezTo>
                      <a:pt x="321" y="533"/>
                      <a:pt x="320" y="535"/>
                      <a:pt x="319" y="536"/>
                    </a:cubicBezTo>
                    <a:moveTo>
                      <a:pt x="415" y="526"/>
                    </a:moveTo>
                    <a:cubicBezTo>
                      <a:pt x="420" y="526"/>
                      <a:pt x="425" y="526"/>
                      <a:pt x="430" y="526"/>
                    </a:cubicBezTo>
                    <a:cubicBezTo>
                      <a:pt x="448" y="525"/>
                      <a:pt x="465" y="517"/>
                      <a:pt x="481" y="508"/>
                    </a:cubicBezTo>
                    <a:cubicBezTo>
                      <a:pt x="489" y="504"/>
                      <a:pt x="495" y="498"/>
                      <a:pt x="504" y="494"/>
                    </a:cubicBezTo>
                    <a:cubicBezTo>
                      <a:pt x="512" y="490"/>
                      <a:pt x="522" y="487"/>
                      <a:pt x="531" y="483"/>
                    </a:cubicBezTo>
                    <a:cubicBezTo>
                      <a:pt x="546" y="476"/>
                      <a:pt x="561" y="471"/>
                      <a:pt x="577" y="466"/>
                    </a:cubicBezTo>
                    <a:cubicBezTo>
                      <a:pt x="578" y="474"/>
                      <a:pt x="579" y="481"/>
                      <a:pt x="580" y="487"/>
                    </a:cubicBezTo>
                    <a:cubicBezTo>
                      <a:pt x="580" y="492"/>
                      <a:pt x="579" y="501"/>
                      <a:pt x="580" y="508"/>
                    </a:cubicBezTo>
                    <a:cubicBezTo>
                      <a:pt x="568" y="526"/>
                      <a:pt x="537" y="542"/>
                      <a:pt x="520" y="548"/>
                    </a:cubicBezTo>
                    <a:cubicBezTo>
                      <a:pt x="504" y="553"/>
                      <a:pt x="484" y="557"/>
                      <a:pt x="466" y="557"/>
                    </a:cubicBezTo>
                    <a:cubicBezTo>
                      <a:pt x="442" y="557"/>
                      <a:pt x="420" y="551"/>
                      <a:pt x="408" y="538"/>
                    </a:cubicBezTo>
                    <a:cubicBezTo>
                      <a:pt x="404" y="533"/>
                      <a:pt x="400" y="529"/>
                      <a:pt x="396" y="523"/>
                    </a:cubicBezTo>
                    <a:cubicBezTo>
                      <a:pt x="397" y="524"/>
                      <a:pt x="398" y="525"/>
                      <a:pt x="400" y="525"/>
                    </a:cubicBezTo>
                    <a:cubicBezTo>
                      <a:pt x="404" y="526"/>
                      <a:pt x="410" y="526"/>
                      <a:pt x="415" y="526"/>
                    </a:cubicBezTo>
                    <a:moveTo>
                      <a:pt x="606" y="476"/>
                    </a:moveTo>
                    <a:cubicBezTo>
                      <a:pt x="607" y="473"/>
                      <a:pt x="608" y="471"/>
                      <a:pt x="610" y="468"/>
                    </a:cubicBezTo>
                    <a:cubicBezTo>
                      <a:pt x="611" y="466"/>
                      <a:pt x="612" y="465"/>
                      <a:pt x="613" y="463"/>
                    </a:cubicBezTo>
                    <a:cubicBezTo>
                      <a:pt x="618" y="463"/>
                      <a:pt x="623" y="464"/>
                      <a:pt x="628" y="464"/>
                    </a:cubicBezTo>
                    <a:cubicBezTo>
                      <a:pt x="632" y="465"/>
                      <a:pt x="634" y="467"/>
                      <a:pt x="637" y="469"/>
                    </a:cubicBezTo>
                    <a:cubicBezTo>
                      <a:pt x="635" y="472"/>
                      <a:pt x="633" y="475"/>
                      <a:pt x="632" y="478"/>
                    </a:cubicBezTo>
                    <a:cubicBezTo>
                      <a:pt x="632" y="478"/>
                      <a:pt x="632" y="478"/>
                      <a:pt x="632" y="478"/>
                    </a:cubicBezTo>
                    <a:cubicBezTo>
                      <a:pt x="629" y="477"/>
                      <a:pt x="627" y="476"/>
                      <a:pt x="624" y="476"/>
                    </a:cubicBezTo>
                    <a:cubicBezTo>
                      <a:pt x="622" y="476"/>
                      <a:pt x="620" y="476"/>
                      <a:pt x="618" y="476"/>
                    </a:cubicBezTo>
                    <a:cubicBezTo>
                      <a:pt x="614" y="476"/>
                      <a:pt x="610" y="476"/>
                      <a:pt x="606" y="476"/>
                    </a:cubicBezTo>
                    <a:moveTo>
                      <a:pt x="813" y="515"/>
                    </a:moveTo>
                    <a:cubicBezTo>
                      <a:pt x="799" y="502"/>
                      <a:pt x="785" y="489"/>
                      <a:pt x="771" y="475"/>
                    </a:cubicBezTo>
                    <a:cubicBezTo>
                      <a:pt x="771" y="475"/>
                      <a:pt x="771" y="475"/>
                      <a:pt x="771" y="475"/>
                    </a:cubicBezTo>
                    <a:cubicBezTo>
                      <a:pt x="774" y="470"/>
                      <a:pt x="776" y="464"/>
                      <a:pt x="778" y="459"/>
                    </a:cubicBezTo>
                    <a:cubicBezTo>
                      <a:pt x="786" y="466"/>
                      <a:pt x="797" y="474"/>
                      <a:pt x="807" y="478"/>
                    </a:cubicBezTo>
                    <a:cubicBezTo>
                      <a:pt x="815" y="481"/>
                      <a:pt x="822" y="487"/>
                      <a:pt x="830" y="490"/>
                    </a:cubicBezTo>
                    <a:cubicBezTo>
                      <a:pt x="825" y="499"/>
                      <a:pt x="819" y="507"/>
                      <a:pt x="813" y="515"/>
                    </a:cubicBezTo>
                    <a:moveTo>
                      <a:pt x="303" y="509"/>
                    </a:moveTo>
                    <a:cubicBezTo>
                      <a:pt x="298" y="501"/>
                      <a:pt x="293" y="492"/>
                      <a:pt x="289" y="483"/>
                    </a:cubicBezTo>
                    <a:cubicBezTo>
                      <a:pt x="297" y="479"/>
                      <a:pt x="304" y="475"/>
                      <a:pt x="311" y="469"/>
                    </a:cubicBezTo>
                    <a:cubicBezTo>
                      <a:pt x="318" y="464"/>
                      <a:pt x="324" y="458"/>
                      <a:pt x="331" y="452"/>
                    </a:cubicBezTo>
                    <a:cubicBezTo>
                      <a:pt x="332" y="453"/>
                      <a:pt x="332" y="454"/>
                      <a:pt x="332" y="454"/>
                    </a:cubicBezTo>
                    <a:cubicBezTo>
                      <a:pt x="330" y="456"/>
                      <a:pt x="330" y="462"/>
                      <a:pt x="334" y="462"/>
                    </a:cubicBezTo>
                    <a:cubicBezTo>
                      <a:pt x="334" y="462"/>
                      <a:pt x="334" y="462"/>
                      <a:pt x="334" y="462"/>
                    </a:cubicBezTo>
                    <a:cubicBezTo>
                      <a:pt x="335" y="461"/>
                      <a:pt x="336" y="461"/>
                      <a:pt x="336" y="461"/>
                    </a:cubicBezTo>
                    <a:cubicBezTo>
                      <a:pt x="337" y="462"/>
                      <a:pt x="337" y="463"/>
                      <a:pt x="338" y="464"/>
                    </a:cubicBezTo>
                    <a:cubicBezTo>
                      <a:pt x="329" y="474"/>
                      <a:pt x="322" y="485"/>
                      <a:pt x="314" y="496"/>
                    </a:cubicBezTo>
                    <a:cubicBezTo>
                      <a:pt x="311" y="500"/>
                      <a:pt x="307" y="504"/>
                      <a:pt x="303" y="509"/>
                    </a:cubicBezTo>
                    <a:moveTo>
                      <a:pt x="642" y="464"/>
                    </a:moveTo>
                    <a:cubicBezTo>
                      <a:pt x="639" y="462"/>
                      <a:pt x="636" y="459"/>
                      <a:pt x="632" y="457"/>
                    </a:cubicBezTo>
                    <a:cubicBezTo>
                      <a:pt x="628" y="456"/>
                      <a:pt x="624" y="456"/>
                      <a:pt x="620" y="455"/>
                    </a:cubicBezTo>
                    <a:cubicBezTo>
                      <a:pt x="623" y="451"/>
                      <a:pt x="628" y="448"/>
                      <a:pt x="632" y="446"/>
                    </a:cubicBezTo>
                    <a:cubicBezTo>
                      <a:pt x="633" y="447"/>
                      <a:pt x="633" y="448"/>
                      <a:pt x="634" y="448"/>
                    </a:cubicBezTo>
                    <a:cubicBezTo>
                      <a:pt x="639" y="450"/>
                      <a:pt x="644" y="452"/>
                      <a:pt x="649" y="455"/>
                    </a:cubicBezTo>
                    <a:cubicBezTo>
                      <a:pt x="649" y="456"/>
                      <a:pt x="650" y="456"/>
                      <a:pt x="651" y="457"/>
                    </a:cubicBezTo>
                    <a:cubicBezTo>
                      <a:pt x="647" y="459"/>
                      <a:pt x="645" y="461"/>
                      <a:pt x="642" y="464"/>
                    </a:cubicBezTo>
                    <a:moveTo>
                      <a:pt x="657" y="452"/>
                    </a:moveTo>
                    <a:cubicBezTo>
                      <a:pt x="656" y="451"/>
                      <a:pt x="655" y="450"/>
                      <a:pt x="655" y="450"/>
                    </a:cubicBezTo>
                    <a:cubicBezTo>
                      <a:pt x="653" y="449"/>
                      <a:pt x="652" y="448"/>
                      <a:pt x="650" y="447"/>
                    </a:cubicBezTo>
                    <a:cubicBezTo>
                      <a:pt x="648" y="445"/>
                      <a:pt x="645" y="444"/>
                      <a:pt x="642" y="443"/>
                    </a:cubicBezTo>
                    <a:cubicBezTo>
                      <a:pt x="645" y="442"/>
                      <a:pt x="648" y="442"/>
                      <a:pt x="651" y="442"/>
                    </a:cubicBezTo>
                    <a:cubicBezTo>
                      <a:pt x="658" y="442"/>
                      <a:pt x="664" y="444"/>
                      <a:pt x="670" y="445"/>
                    </a:cubicBezTo>
                    <a:cubicBezTo>
                      <a:pt x="665" y="448"/>
                      <a:pt x="661" y="450"/>
                      <a:pt x="657" y="452"/>
                    </a:cubicBezTo>
                    <a:moveTo>
                      <a:pt x="833" y="483"/>
                    </a:moveTo>
                    <a:cubicBezTo>
                      <a:pt x="826" y="480"/>
                      <a:pt x="819" y="474"/>
                      <a:pt x="811" y="471"/>
                    </a:cubicBezTo>
                    <a:cubicBezTo>
                      <a:pt x="801" y="467"/>
                      <a:pt x="790" y="459"/>
                      <a:pt x="782" y="452"/>
                    </a:cubicBezTo>
                    <a:cubicBezTo>
                      <a:pt x="781" y="452"/>
                      <a:pt x="781" y="451"/>
                      <a:pt x="780" y="451"/>
                    </a:cubicBezTo>
                    <a:cubicBezTo>
                      <a:pt x="781" y="449"/>
                      <a:pt x="781" y="447"/>
                      <a:pt x="781" y="444"/>
                    </a:cubicBezTo>
                    <a:cubicBezTo>
                      <a:pt x="781" y="443"/>
                      <a:pt x="781" y="442"/>
                      <a:pt x="781" y="441"/>
                    </a:cubicBezTo>
                    <a:cubicBezTo>
                      <a:pt x="791" y="443"/>
                      <a:pt x="800" y="447"/>
                      <a:pt x="809" y="449"/>
                    </a:cubicBezTo>
                    <a:cubicBezTo>
                      <a:pt x="815" y="450"/>
                      <a:pt x="821" y="451"/>
                      <a:pt x="827" y="452"/>
                    </a:cubicBezTo>
                    <a:cubicBezTo>
                      <a:pt x="831" y="453"/>
                      <a:pt x="834" y="453"/>
                      <a:pt x="839" y="454"/>
                    </a:cubicBezTo>
                    <a:cubicBezTo>
                      <a:pt x="841" y="454"/>
                      <a:pt x="843" y="455"/>
                      <a:pt x="846" y="457"/>
                    </a:cubicBezTo>
                    <a:cubicBezTo>
                      <a:pt x="842" y="466"/>
                      <a:pt x="838" y="474"/>
                      <a:pt x="834" y="483"/>
                    </a:cubicBezTo>
                    <a:cubicBezTo>
                      <a:pt x="833" y="483"/>
                      <a:pt x="833" y="483"/>
                      <a:pt x="833" y="483"/>
                    </a:cubicBezTo>
                    <a:moveTo>
                      <a:pt x="285" y="477"/>
                    </a:moveTo>
                    <a:cubicBezTo>
                      <a:pt x="284" y="475"/>
                      <a:pt x="283" y="473"/>
                      <a:pt x="282" y="471"/>
                    </a:cubicBezTo>
                    <a:cubicBezTo>
                      <a:pt x="280" y="467"/>
                      <a:pt x="278" y="464"/>
                      <a:pt x="276" y="460"/>
                    </a:cubicBezTo>
                    <a:cubicBezTo>
                      <a:pt x="293" y="456"/>
                      <a:pt x="308" y="448"/>
                      <a:pt x="323" y="438"/>
                    </a:cubicBezTo>
                    <a:cubicBezTo>
                      <a:pt x="325" y="440"/>
                      <a:pt x="326" y="443"/>
                      <a:pt x="327" y="445"/>
                    </a:cubicBezTo>
                    <a:cubicBezTo>
                      <a:pt x="322" y="449"/>
                      <a:pt x="317" y="454"/>
                      <a:pt x="312" y="458"/>
                    </a:cubicBezTo>
                    <a:cubicBezTo>
                      <a:pt x="304" y="466"/>
                      <a:pt x="295" y="471"/>
                      <a:pt x="285" y="477"/>
                    </a:cubicBezTo>
                    <a:moveTo>
                      <a:pt x="266" y="440"/>
                    </a:moveTo>
                    <a:cubicBezTo>
                      <a:pt x="266" y="440"/>
                      <a:pt x="266" y="440"/>
                      <a:pt x="266" y="440"/>
                    </a:cubicBezTo>
                    <a:cubicBezTo>
                      <a:pt x="276" y="440"/>
                      <a:pt x="285" y="439"/>
                      <a:pt x="294" y="435"/>
                    </a:cubicBezTo>
                    <a:cubicBezTo>
                      <a:pt x="301" y="431"/>
                      <a:pt x="307" y="425"/>
                      <a:pt x="313" y="420"/>
                    </a:cubicBezTo>
                    <a:cubicBezTo>
                      <a:pt x="315" y="423"/>
                      <a:pt x="317" y="427"/>
                      <a:pt x="319" y="431"/>
                    </a:cubicBezTo>
                    <a:cubicBezTo>
                      <a:pt x="305" y="441"/>
                      <a:pt x="290" y="449"/>
                      <a:pt x="272" y="453"/>
                    </a:cubicBezTo>
                    <a:cubicBezTo>
                      <a:pt x="272" y="453"/>
                      <a:pt x="272" y="453"/>
                      <a:pt x="272" y="453"/>
                    </a:cubicBezTo>
                    <a:cubicBezTo>
                      <a:pt x="269" y="448"/>
                      <a:pt x="267" y="444"/>
                      <a:pt x="264" y="440"/>
                    </a:cubicBezTo>
                    <a:cubicBezTo>
                      <a:pt x="265" y="440"/>
                      <a:pt x="265" y="440"/>
                      <a:pt x="266" y="440"/>
                    </a:cubicBezTo>
                    <a:moveTo>
                      <a:pt x="846" y="449"/>
                    </a:moveTo>
                    <a:cubicBezTo>
                      <a:pt x="843" y="448"/>
                      <a:pt x="839" y="446"/>
                      <a:pt x="835" y="446"/>
                    </a:cubicBezTo>
                    <a:cubicBezTo>
                      <a:pt x="828" y="445"/>
                      <a:pt x="820" y="443"/>
                      <a:pt x="813" y="441"/>
                    </a:cubicBezTo>
                    <a:cubicBezTo>
                      <a:pt x="802" y="440"/>
                      <a:pt x="792" y="435"/>
                      <a:pt x="782" y="433"/>
                    </a:cubicBezTo>
                    <a:cubicBezTo>
                      <a:pt x="782" y="427"/>
                      <a:pt x="782" y="421"/>
                      <a:pt x="782" y="415"/>
                    </a:cubicBezTo>
                    <a:cubicBezTo>
                      <a:pt x="783" y="415"/>
                      <a:pt x="783" y="415"/>
                      <a:pt x="783" y="415"/>
                    </a:cubicBezTo>
                    <a:cubicBezTo>
                      <a:pt x="794" y="416"/>
                      <a:pt x="804" y="420"/>
                      <a:pt x="815" y="421"/>
                    </a:cubicBezTo>
                    <a:cubicBezTo>
                      <a:pt x="828" y="422"/>
                      <a:pt x="841" y="425"/>
                      <a:pt x="855" y="425"/>
                    </a:cubicBezTo>
                    <a:cubicBezTo>
                      <a:pt x="853" y="433"/>
                      <a:pt x="851" y="441"/>
                      <a:pt x="849" y="448"/>
                    </a:cubicBezTo>
                    <a:cubicBezTo>
                      <a:pt x="849" y="448"/>
                      <a:pt x="848" y="448"/>
                      <a:pt x="848" y="448"/>
                    </a:cubicBezTo>
                    <a:cubicBezTo>
                      <a:pt x="848" y="448"/>
                      <a:pt x="847" y="449"/>
                      <a:pt x="846" y="449"/>
                    </a:cubicBezTo>
                    <a:moveTo>
                      <a:pt x="262" y="418"/>
                    </a:moveTo>
                    <a:cubicBezTo>
                      <a:pt x="268" y="418"/>
                      <a:pt x="274" y="417"/>
                      <a:pt x="280" y="415"/>
                    </a:cubicBezTo>
                    <a:cubicBezTo>
                      <a:pt x="288" y="412"/>
                      <a:pt x="299" y="410"/>
                      <a:pt x="306" y="406"/>
                    </a:cubicBezTo>
                    <a:cubicBezTo>
                      <a:pt x="307" y="408"/>
                      <a:pt x="308" y="411"/>
                      <a:pt x="309" y="413"/>
                    </a:cubicBezTo>
                    <a:cubicBezTo>
                      <a:pt x="304" y="417"/>
                      <a:pt x="299" y="422"/>
                      <a:pt x="294" y="426"/>
                    </a:cubicBezTo>
                    <a:cubicBezTo>
                      <a:pt x="286" y="432"/>
                      <a:pt x="275" y="432"/>
                      <a:pt x="266" y="432"/>
                    </a:cubicBezTo>
                    <a:cubicBezTo>
                      <a:pt x="263" y="433"/>
                      <a:pt x="262" y="434"/>
                      <a:pt x="262" y="436"/>
                    </a:cubicBezTo>
                    <a:cubicBezTo>
                      <a:pt x="260" y="432"/>
                      <a:pt x="258" y="428"/>
                      <a:pt x="256" y="425"/>
                    </a:cubicBezTo>
                    <a:cubicBezTo>
                      <a:pt x="254" y="422"/>
                      <a:pt x="253" y="419"/>
                      <a:pt x="251" y="417"/>
                    </a:cubicBezTo>
                    <a:cubicBezTo>
                      <a:pt x="255" y="417"/>
                      <a:pt x="258" y="418"/>
                      <a:pt x="262" y="418"/>
                    </a:cubicBezTo>
                    <a:moveTo>
                      <a:pt x="423" y="518"/>
                    </a:moveTo>
                    <a:cubicBezTo>
                      <a:pt x="417" y="518"/>
                      <a:pt x="411" y="518"/>
                      <a:pt x="404" y="518"/>
                    </a:cubicBezTo>
                    <a:cubicBezTo>
                      <a:pt x="397" y="517"/>
                      <a:pt x="392" y="513"/>
                      <a:pt x="386" y="510"/>
                    </a:cubicBezTo>
                    <a:cubicBezTo>
                      <a:pt x="376" y="495"/>
                      <a:pt x="366" y="479"/>
                      <a:pt x="356" y="461"/>
                    </a:cubicBezTo>
                    <a:cubicBezTo>
                      <a:pt x="371" y="461"/>
                      <a:pt x="387" y="460"/>
                      <a:pt x="403" y="456"/>
                    </a:cubicBezTo>
                    <a:cubicBezTo>
                      <a:pt x="425" y="451"/>
                      <a:pt x="444" y="439"/>
                      <a:pt x="465" y="431"/>
                    </a:cubicBezTo>
                    <a:cubicBezTo>
                      <a:pt x="477" y="426"/>
                      <a:pt x="491" y="423"/>
                      <a:pt x="504" y="419"/>
                    </a:cubicBezTo>
                    <a:cubicBezTo>
                      <a:pt x="508" y="418"/>
                      <a:pt x="512" y="416"/>
                      <a:pt x="516" y="415"/>
                    </a:cubicBezTo>
                    <a:cubicBezTo>
                      <a:pt x="522" y="412"/>
                      <a:pt x="527" y="412"/>
                      <a:pt x="532" y="409"/>
                    </a:cubicBezTo>
                    <a:cubicBezTo>
                      <a:pt x="538" y="407"/>
                      <a:pt x="544" y="405"/>
                      <a:pt x="550" y="403"/>
                    </a:cubicBezTo>
                    <a:cubicBezTo>
                      <a:pt x="553" y="410"/>
                      <a:pt x="557" y="417"/>
                      <a:pt x="561" y="424"/>
                    </a:cubicBezTo>
                    <a:cubicBezTo>
                      <a:pt x="567" y="434"/>
                      <a:pt x="572" y="446"/>
                      <a:pt x="575" y="459"/>
                    </a:cubicBezTo>
                    <a:cubicBezTo>
                      <a:pt x="546" y="468"/>
                      <a:pt x="519" y="480"/>
                      <a:pt x="491" y="492"/>
                    </a:cubicBezTo>
                    <a:cubicBezTo>
                      <a:pt x="488" y="493"/>
                      <a:pt x="486" y="495"/>
                      <a:pt x="484" y="496"/>
                    </a:cubicBezTo>
                    <a:cubicBezTo>
                      <a:pt x="478" y="502"/>
                      <a:pt x="471" y="504"/>
                      <a:pt x="464" y="507"/>
                    </a:cubicBezTo>
                    <a:cubicBezTo>
                      <a:pt x="452" y="512"/>
                      <a:pt x="442" y="517"/>
                      <a:pt x="429" y="518"/>
                    </a:cubicBezTo>
                    <a:cubicBezTo>
                      <a:pt x="427" y="518"/>
                      <a:pt x="425" y="518"/>
                      <a:pt x="423" y="518"/>
                    </a:cubicBezTo>
                    <a:moveTo>
                      <a:pt x="814" y="391"/>
                    </a:moveTo>
                    <a:cubicBezTo>
                      <a:pt x="817" y="391"/>
                      <a:pt x="819" y="391"/>
                      <a:pt x="822" y="390"/>
                    </a:cubicBezTo>
                    <a:cubicBezTo>
                      <a:pt x="826" y="390"/>
                      <a:pt x="830" y="390"/>
                      <a:pt x="833" y="390"/>
                    </a:cubicBezTo>
                    <a:cubicBezTo>
                      <a:pt x="839" y="390"/>
                      <a:pt x="844" y="390"/>
                      <a:pt x="849" y="391"/>
                    </a:cubicBezTo>
                    <a:cubicBezTo>
                      <a:pt x="852" y="392"/>
                      <a:pt x="855" y="393"/>
                      <a:pt x="858" y="393"/>
                    </a:cubicBezTo>
                    <a:cubicBezTo>
                      <a:pt x="858" y="397"/>
                      <a:pt x="858" y="401"/>
                      <a:pt x="857" y="405"/>
                    </a:cubicBezTo>
                    <a:cubicBezTo>
                      <a:pt x="857" y="409"/>
                      <a:pt x="857" y="413"/>
                      <a:pt x="856" y="416"/>
                    </a:cubicBezTo>
                    <a:cubicBezTo>
                      <a:pt x="855" y="417"/>
                      <a:pt x="855" y="417"/>
                      <a:pt x="854" y="418"/>
                    </a:cubicBezTo>
                    <a:cubicBezTo>
                      <a:pt x="830" y="417"/>
                      <a:pt x="807" y="410"/>
                      <a:pt x="782" y="407"/>
                    </a:cubicBezTo>
                    <a:cubicBezTo>
                      <a:pt x="782" y="407"/>
                      <a:pt x="782" y="407"/>
                      <a:pt x="782" y="407"/>
                    </a:cubicBezTo>
                    <a:cubicBezTo>
                      <a:pt x="781" y="402"/>
                      <a:pt x="781" y="396"/>
                      <a:pt x="780" y="391"/>
                    </a:cubicBezTo>
                    <a:cubicBezTo>
                      <a:pt x="780" y="391"/>
                      <a:pt x="780" y="391"/>
                      <a:pt x="780" y="391"/>
                    </a:cubicBezTo>
                    <a:cubicBezTo>
                      <a:pt x="784" y="390"/>
                      <a:pt x="787" y="390"/>
                      <a:pt x="791" y="390"/>
                    </a:cubicBezTo>
                    <a:cubicBezTo>
                      <a:pt x="794" y="390"/>
                      <a:pt x="798" y="390"/>
                      <a:pt x="802" y="390"/>
                    </a:cubicBezTo>
                    <a:cubicBezTo>
                      <a:pt x="806" y="391"/>
                      <a:pt x="810" y="391"/>
                      <a:pt x="814" y="391"/>
                    </a:cubicBezTo>
                    <a:moveTo>
                      <a:pt x="237" y="394"/>
                    </a:moveTo>
                    <a:cubicBezTo>
                      <a:pt x="248" y="394"/>
                      <a:pt x="259" y="393"/>
                      <a:pt x="269" y="390"/>
                    </a:cubicBezTo>
                    <a:cubicBezTo>
                      <a:pt x="277" y="387"/>
                      <a:pt x="283" y="383"/>
                      <a:pt x="290" y="379"/>
                    </a:cubicBezTo>
                    <a:cubicBezTo>
                      <a:pt x="294" y="386"/>
                      <a:pt x="298" y="392"/>
                      <a:pt x="302" y="399"/>
                    </a:cubicBezTo>
                    <a:cubicBezTo>
                      <a:pt x="297" y="402"/>
                      <a:pt x="291" y="403"/>
                      <a:pt x="286" y="405"/>
                    </a:cubicBezTo>
                    <a:cubicBezTo>
                      <a:pt x="277" y="408"/>
                      <a:pt x="269" y="410"/>
                      <a:pt x="261" y="410"/>
                    </a:cubicBezTo>
                    <a:cubicBezTo>
                      <a:pt x="256" y="410"/>
                      <a:pt x="251" y="409"/>
                      <a:pt x="246" y="408"/>
                    </a:cubicBezTo>
                    <a:cubicBezTo>
                      <a:pt x="246" y="408"/>
                      <a:pt x="246" y="408"/>
                      <a:pt x="245" y="408"/>
                    </a:cubicBezTo>
                    <a:cubicBezTo>
                      <a:pt x="242" y="403"/>
                      <a:pt x="240" y="399"/>
                      <a:pt x="237" y="394"/>
                    </a:cubicBezTo>
                    <a:cubicBezTo>
                      <a:pt x="237" y="394"/>
                      <a:pt x="237" y="394"/>
                      <a:pt x="237" y="394"/>
                    </a:cubicBezTo>
                    <a:moveTo>
                      <a:pt x="233" y="389"/>
                    </a:moveTo>
                    <a:cubicBezTo>
                      <a:pt x="231" y="385"/>
                      <a:pt x="228" y="381"/>
                      <a:pt x="225" y="377"/>
                    </a:cubicBezTo>
                    <a:cubicBezTo>
                      <a:pt x="240" y="376"/>
                      <a:pt x="254" y="372"/>
                      <a:pt x="269" y="367"/>
                    </a:cubicBezTo>
                    <a:cubicBezTo>
                      <a:pt x="272" y="366"/>
                      <a:pt x="277" y="365"/>
                      <a:pt x="281" y="364"/>
                    </a:cubicBezTo>
                    <a:cubicBezTo>
                      <a:pt x="283" y="367"/>
                      <a:pt x="285" y="370"/>
                      <a:pt x="286" y="373"/>
                    </a:cubicBezTo>
                    <a:cubicBezTo>
                      <a:pt x="280" y="376"/>
                      <a:pt x="271" y="381"/>
                      <a:pt x="271" y="381"/>
                    </a:cubicBezTo>
                    <a:cubicBezTo>
                      <a:pt x="260" y="384"/>
                      <a:pt x="249" y="386"/>
                      <a:pt x="238" y="386"/>
                    </a:cubicBezTo>
                    <a:cubicBezTo>
                      <a:pt x="237" y="386"/>
                      <a:pt x="237" y="386"/>
                      <a:pt x="237" y="386"/>
                    </a:cubicBezTo>
                    <a:cubicBezTo>
                      <a:pt x="235" y="386"/>
                      <a:pt x="234" y="388"/>
                      <a:pt x="233" y="389"/>
                    </a:cubicBezTo>
                    <a:moveTo>
                      <a:pt x="779" y="383"/>
                    </a:moveTo>
                    <a:cubicBezTo>
                      <a:pt x="778" y="379"/>
                      <a:pt x="777" y="375"/>
                      <a:pt x="776" y="371"/>
                    </a:cubicBezTo>
                    <a:cubicBezTo>
                      <a:pt x="790" y="368"/>
                      <a:pt x="806" y="368"/>
                      <a:pt x="821" y="367"/>
                    </a:cubicBezTo>
                    <a:cubicBezTo>
                      <a:pt x="833" y="366"/>
                      <a:pt x="846" y="364"/>
                      <a:pt x="858" y="360"/>
                    </a:cubicBezTo>
                    <a:cubicBezTo>
                      <a:pt x="859" y="369"/>
                      <a:pt x="859" y="377"/>
                      <a:pt x="858" y="386"/>
                    </a:cubicBezTo>
                    <a:cubicBezTo>
                      <a:pt x="854" y="385"/>
                      <a:pt x="850" y="383"/>
                      <a:pt x="847" y="383"/>
                    </a:cubicBezTo>
                    <a:cubicBezTo>
                      <a:pt x="843" y="382"/>
                      <a:pt x="840" y="382"/>
                      <a:pt x="836" y="382"/>
                    </a:cubicBezTo>
                    <a:cubicBezTo>
                      <a:pt x="831" y="382"/>
                      <a:pt x="826" y="383"/>
                      <a:pt x="822" y="383"/>
                    </a:cubicBezTo>
                    <a:cubicBezTo>
                      <a:pt x="820" y="383"/>
                      <a:pt x="818" y="383"/>
                      <a:pt x="817" y="383"/>
                    </a:cubicBezTo>
                    <a:cubicBezTo>
                      <a:pt x="813" y="383"/>
                      <a:pt x="809" y="383"/>
                      <a:pt x="805" y="383"/>
                    </a:cubicBezTo>
                    <a:cubicBezTo>
                      <a:pt x="801" y="382"/>
                      <a:pt x="797" y="382"/>
                      <a:pt x="793" y="382"/>
                    </a:cubicBezTo>
                    <a:cubicBezTo>
                      <a:pt x="789" y="382"/>
                      <a:pt x="784" y="382"/>
                      <a:pt x="779" y="383"/>
                    </a:cubicBezTo>
                    <a:moveTo>
                      <a:pt x="220" y="370"/>
                    </a:moveTo>
                    <a:cubicBezTo>
                      <a:pt x="217" y="366"/>
                      <a:pt x="214" y="362"/>
                      <a:pt x="211" y="358"/>
                    </a:cubicBezTo>
                    <a:cubicBezTo>
                      <a:pt x="222" y="357"/>
                      <a:pt x="233" y="355"/>
                      <a:pt x="244" y="352"/>
                    </a:cubicBezTo>
                    <a:cubicBezTo>
                      <a:pt x="250" y="350"/>
                      <a:pt x="261" y="348"/>
                      <a:pt x="268" y="343"/>
                    </a:cubicBezTo>
                    <a:cubicBezTo>
                      <a:pt x="271" y="348"/>
                      <a:pt x="274" y="352"/>
                      <a:pt x="277" y="357"/>
                    </a:cubicBezTo>
                    <a:cubicBezTo>
                      <a:pt x="270" y="360"/>
                      <a:pt x="259" y="362"/>
                      <a:pt x="256" y="363"/>
                    </a:cubicBezTo>
                    <a:cubicBezTo>
                      <a:pt x="245" y="367"/>
                      <a:pt x="234" y="369"/>
                      <a:pt x="222" y="369"/>
                    </a:cubicBezTo>
                    <a:cubicBezTo>
                      <a:pt x="221" y="369"/>
                      <a:pt x="221" y="370"/>
                      <a:pt x="220" y="370"/>
                    </a:cubicBezTo>
                    <a:moveTo>
                      <a:pt x="682" y="520"/>
                    </a:moveTo>
                    <a:cubicBezTo>
                      <a:pt x="672" y="520"/>
                      <a:pt x="662" y="516"/>
                      <a:pt x="655" y="508"/>
                    </a:cubicBezTo>
                    <a:cubicBezTo>
                      <a:pt x="645" y="498"/>
                      <a:pt x="646" y="491"/>
                      <a:pt x="646" y="489"/>
                    </a:cubicBezTo>
                    <a:cubicBezTo>
                      <a:pt x="648" y="484"/>
                      <a:pt x="654" y="470"/>
                      <a:pt x="692" y="455"/>
                    </a:cubicBezTo>
                    <a:cubicBezTo>
                      <a:pt x="695" y="454"/>
                      <a:pt x="698" y="453"/>
                      <a:pt x="699" y="449"/>
                    </a:cubicBezTo>
                    <a:cubicBezTo>
                      <a:pt x="700" y="445"/>
                      <a:pt x="700" y="445"/>
                      <a:pt x="700" y="445"/>
                    </a:cubicBezTo>
                    <a:cubicBezTo>
                      <a:pt x="700" y="444"/>
                      <a:pt x="700" y="444"/>
                      <a:pt x="700" y="444"/>
                    </a:cubicBezTo>
                    <a:cubicBezTo>
                      <a:pt x="703" y="441"/>
                      <a:pt x="705" y="437"/>
                      <a:pt x="707" y="434"/>
                    </a:cubicBezTo>
                    <a:cubicBezTo>
                      <a:pt x="714" y="424"/>
                      <a:pt x="721" y="415"/>
                      <a:pt x="725" y="404"/>
                    </a:cubicBezTo>
                    <a:cubicBezTo>
                      <a:pt x="728" y="397"/>
                      <a:pt x="733" y="391"/>
                      <a:pt x="735" y="383"/>
                    </a:cubicBezTo>
                    <a:cubicBezTo>
                      <a:pt x="738" y="376"/>
                      <a:pt x="741" y="368"/>
                      <a:pt x="743" y="360"/>
                    </a:cubicBezTo>
                    <a:cubicBezTo>
                      <a:pt x="746" y="353"/>
                      <a:pt x="748" y="346"/>
                      <a:pt x="749" y="340"/>
                    </a:cubicBezTo>
                    <a:cubicBezTo>
                      <a:pt x="761" y="372"/>
                      <a:pt x="767" y="407"/>
                      <a:pt x="764" y="443"/>
                    </a:cubicBezTo>
                    <a:cubicBezTo>
                      <a:pt x="761" y="471"/>
                      <a:pt x="730" y="507"/>
                      <a:pt x="699" y="517"/>
                    </a:cubicBezTo>
                    <a:cubicBezTo>
                      <a:pt x="693" y="519"/>
                      <a:pt x="688" y="520"/>
                      <a:pt x="682" y="520"/>
                    </a:cubicBezTo>
                    <a:moveTo>
                      <a:pt x="775" y="363"/>
                    </a:moveTo>
                    <a:cubicBezTo>
                      <a:pt x="774" y="359"/>
                      <a:pt x="772" y="354"/>
                      <a:pt x="771" y="349"/>
                    </a:cubicBezTo>
                    <a:cubicBezTo>
                      <a:pt x="799" y="346"/>
                      <a:pt x="826" y="330"/>
                      <a:pt x="854" y="324"/>
                    </a:cubicBezTo>
                    <a:cubicBezTo>
                      <a:pt x="855" y="334"/>
                      <a:pt x="857" y="343"/>
                      <a:pt x="857" y="352"/>
                    </a:cubicBezTo>
                    <a:cubicBezTo>
                      <a:pt x="845" y="356"/>
                      <a:pt x="831" y="358"/>
                      <a:pt x="817" y="359"/>
                    </a:cubicBezTo>
                    <a:cubicBezTo>
                      <a:pt x="804" y="360"/>
                      <a:pt x="788" y="360"/>
                      <a:pt x="775" y="363"/>
                    </a:cubicBezTo>
                    <a:moveTo>
                      <a:pt x="368" y="454"/>
                    </a:moveTo>
                    <a:cubicBezTo>
                      <a:pt x="362" y="454"/>
                      <a:pt x="357" y="454"/>
                      <a:pt x="352" y="454"/>
                    </a:cubicBezTo>
                    <a:cubicBezTo>
                      <a:pt x="347" y="444"/>
                      <a:pt x="341" y="435"/>
                      <a:pt x="336" y="425"/>
                    </a:cubicBezTo>
                    <a:cubicBezTo>
                      <a:pt x="332" y="419"/>
                      <a:pt x="320" y="398"/>
                      <a:pt x="305" y="375"/>
                    </a:cubicBezTo>
                    <a:cubicBezTo>
                      <a:pt x="316" y="373"/>
                      <a:pt x="327" y="369"/>
                      <a:pt x="336" y="364"/>
                    </a:cubicBezTo>
                    <a:cubicBezTo>
                      <a:pt x="347" y="359"/>
                      <a:pt x="356" y="354"/>
                      <a:pt x="367" y="350"/>
                    </a:cubicBezTo>
                    <a:cubicBezTo>
                      <a:pt x="378" y="347"/>
                      <a:pt x="388" y="343"/>
                      <a:pt x="399" y="339"/>
                    </a:cubicBezTo>
                    <a:cubicBezTo>
                      <a:pt x="416" y="333"/>
                      <a:pt x="433" y="329"/>
                      <a:pt x="451" y="327"/>
                    </a:cubicBezTo>
                    <a:cubicBezTo>
                      <a:pt x="460" y="325"/>
                      <a:pt x="470" y="324"/>
                      <a:pt x="480" y="324"/>
                    </a:cubicBezTo>
                    <a:cubicBezTo>
                      <a:pt x="484" y="324"/>
                      <a:pt x="488" y="324"/>
                      <a:pt x="492" y="325"/>
                    </a:cubicBezTo>
                    <a:cubicBezTo>
                      <a:pt x="503" y="336"/>
                      <a:pt x="515" y="348"/>
                      <a:pt x="523" y="362"/>
                    </a:cubicBezTo>
                    <a:cubicBezTo>
                      <a:pt x="528" y="370"/>
                      <a:pt x="533" y="380"/>
                      <a:pt x="539" y="387"/>
                    </a:cubicBezTo>
                    <a:cubicBezTo>
                      <a:pt x="542" y="391"/>
                      <a:pt x="544" y="394"/>
                      <a:pt x="546" y="398"/>
                    </a:cubicBezTo>
                    <a:cubicBezTo>
                      <a:pt x="534" y="402"/>
                      <a:pt x="519" y="405"/>
                      <a:pt x="516" y="406"/>
                    </a:cubicBezTo>
                    <a:cubicBezTo>
                      <a:pt x="496" y="414"/>
                      <a:pt x="475" y="420"/>
                      <a:pt x="454" y="427"/>
                    </a:cubicBezTo>
                    <a:cubicBezTo>
                      <a:pt x="447" y="429"/>
                      <a:pt x="441" y="432"/>
                      <a:pt x="435" y="436"/>
                    </a:cubicBezTo>
                    <a:cubicBezTo>
                      <a:pt x="422" y="443"/>
                      <a:pt x="407" y="447"/>
                      <a:pt x="393" y="451"/>
                    </a:cubicBezTo>
                    <a:cubicBezTo>
                      <a:pt x="385" y="453"/>
                      <a:pt x="376" y="454"/>
                      <a:pt x="368" y="454"/>
                    </a:cubicBezTo>
                    <a:moveTo>
                      <a:pt x="201" y="338"/>
                    </a:moveTo>
                    <a:cubicBezTo>
                      <a:pt x="202" y="338"/>
                      <a:pt x="203" y="337"/>
                      <a:pt x="204" y="337"/>
                    </a:cubicBezTo>
                    <a:cubicBezTo>
                      <a:pt x="209" y="336"/>
                      <a:pt x="216" y="333"/>
                      <a:pt x="222" y="333"/>
                    </a:cubicBezTo>
                    <a:cubicBezTo>
                      <a:pt x="233" y="331"/>
                      <a:pt x="244" y="327"/>
                      <a:pt x="254" y="321"/>
                    </a:cubicBezTo>
                    <a:cubicBezTo>
                      <a:pt x="257" y="326"/>
                      <a:pt x="261" y="331"/>
                      <a:pt x="264" y="336"/>
                    </a:cubicBezTo>
                    <a:cubicBezTo>
                      <a:pt x="257" y="342"/>
                      <a:pt x="239" y="345"/>
                      <a:pt x="234" y="347"/>
                    </a:cubicBezTo>
                    <a:cubicBezTo>
                      <a:pt x="224" y="349"/>
                      <a:pt x="215" y="350"/>
                      <a:pt x="206" y="350"/>
                    </a:cubicBezTo>
                    <a:cubicBezTo>
                      <a:pt x="202" y="346"/>
                      <a:pt x="199" y="341"/>
                      <a:pt x="195" y="337"/>
                    </a:cubicBezTo>
                    <a:cubicBezTo>
                      <a:pt x="197" y="337"/>
                      <a:pt x="199" y="338"/>
                      <a:pt x="201" y="338"/>
                    </a:cubicBezTo>
                    <a:moveTo>
                      <a:pt x="769" y="342"/>
                    </a:moveTo>
                    <a:cubicBezTo>
                      <a:pt x="767" y="338"/>
                      <a:pt x="766" y="334"/>
                      <a:pt x="765" y="330"/>
                    </a:cubicBezTo>
                    <a:cubicBezTo>
                      <a:pt x="780" y="330"/>
                      <a:pt x="796" y="318"/>
                      <a:pt x="811" y="312"/>
                    </a:cubicBezTo>
                    <a:cubicBezTo>
                      <a:pt x="823" y="307"/>
                      <a:pt x="836" y="303"/>
                      <a:pt x="847" y="297"/>
                    </a:cubicBezTo>
                    <a:cubicBezTo>
                      <a:pt x="849" y="303"/>
                      <a:pt x="851" y="310"/>
                      <a:pt x="852" y="317"/>
                    </a:cubicBezTo>
                    <a:cubicBezTo>
                      <a:pt x="852" y="317"/>
                      <a:pt x="852" y="317"/>
                      <a:pt x="852" y="317"/>
                    </a:cubicBezTo>
                    <a:cubicBezTo>
                      <a:pt x="824" y="322"/>
                      <a:pt x="797" y="339"/>
                      <a:pt x="769" y="342"/>
                    </a:cubicBezTo>
                    <a:moveTo>
                      <a:pt x="188" y="327"/>
                    </a:moveTo>
                    <a:cubicBezTo>
                      <a:pt x="185" y="324"/>
                      <a:pt x="182" y="321"/>
                      <a:pt x="180" y="318"/>
                    </a:cubicBezTo>
                    <a:cubicBezTo>
                      <a:pt x="193" y="315"/>
                      <a:pt x="207" y="312"/>
                      <a:pt x="220" y="306"/>
                    </a:cubicBezTo>
                    <a:cubicBezTo>
                      <a:pt x="226" y="304"/>
                      <a:pt x="231" y="299"/>
                      <a:pt x="237" y="296"/>
                    </a:cubicBezTo>
                    <a:cubicBezTo>
                      <a:pt x="241" y="302"/>
                      <a:pt x="245" y="308"/>
                      <a:pt x="249" y="314"/>
                    </a:cubicBezTo>
                    <a:cubicBezTo>
                      <a:pt x="240" y="320"/>
                      <a:pt x="229" y="324"/>
                      <a:pt x="219" y="325"/>
                    </a:cubicBezTo>
                    <a:cubicBezTo>
                      <a:pt x="215" y="326"/>
                      <a:pt x="212" y="328"/>
                      <a:pt x="208" y="329"/>
                    </a:cubicBezTo>
                    <a:cubicBezTo>
                      <a:pt x="206" y="329"/>
                      <a:pt x="204" y="329"/>
                      <a:pt x="202" y="329"/>
                    </a:cubicBezTo>
                    <a:cubicBezTo>
                      <a:pt x="198" y="329"/>
                      <a:pt x="194" y="328"/>
                      <a:pt x="190" y="327"/>
                    </a:cubicBezTo>
                    <a:cubicBezTo>
                      <a:pt x="190" y="327"/>
                      <a:pt x="189" y="327"/>
                      <a:pt x="189" y="327"/>
                    </a:cubicBezTo>
                    <a:cubicBezTo>
                      <a:pt x="189" y="327"/>
                      <a:pt x="188" y="327"/>
                      <a:pt x="188" y="327"/>
                    </a:cubicBezTo>
                    <a:moveTo>
                      <a:pt x="176" y="313"/>
                    </a:moveTo>
                    <a:cubicBezTo>
                      <a:pt x="172" y="308"/>
                      <a:pt x="168" y="304"/>
                      <a:pt x="164" y="299"/>
                    </a:cubicBezTo>
                    <a:cubicBezTo>
                      <a:pt x="178" y="296"/>
                      <a:pt x="192" y="291"/>
                      <a:pt x="205" y="282"/>
                    </a:cubicBezTo>
                    <a:cubicBezTo>
                      <a:pt x="209" y="279"/>
                      <a:pt x="213" y="274"/>
                      <a:pt x="218" y="271"/>
                    </a:cubicBezTo>
                    <a:cubicBezTo>
                      <a:pt x="223" y="277"/>
                      <a:pt x="227" y="283"/>
                      <a:pt x="232" y="290"/>
                    </a:cubicBezTo>
                    <a:cubicBezTo>
                      <a:pt x="230" y="292"/>
                      <a:pt x="227" y="293"/>
                      <a:pt x="226" y="294"/>
                    </a:cubicBezTo>
                    <a:cubicBezTo>
                      <a:pt x="221" y="297"/>
                      <a:pt x="216" y="300"/>
                      <a:pt x="210" y="302"/>
                    </a:cubicBezTo>
                    <a:cubicBezTo>
                      <a:pt x="199" y="305"/>
                      <a:pt x="189" y="308"/>
                      <a:pt x="179" y="310"/>
                    </a:cubicBezTo>
                    <a:cubicBezTo>
                      <a:pt x="177" y="310"/>
                      <a:pt x="176" y="311"/>
                      <a:pt x="176" y="313"/>
                    </a:cubicBezTo>
                    <a:moveTo>
                      <a:pt x="763" y="323"/>
                    </a:moveTo>
                    <a:cubicBezTo>
                      <a:pt x="763" y="323"/>
                      <a:pt x="762" y="323"/>
                      <a:pt x="762" y="323"/>
                    </a:cubicBezTo>
                    <a:cubicBezTo>
                      <a:pt x="760" y="317"/>
                      <a:pt x="758" y="312"/>
                      <a:pt x="755" y="308"/>
                    </a:cubicBezTo>
                    <a:cubicBezTo>
                      <a:pt x="770" y="303"/>
                      <a:pt x="784" y="297"/>
                      <a:pt x="798" y="291"/>
                    </a:cubicBezTo>
                    <a:cubicBezTo>
                      <a:pt x="806" y="287"/>
                      <a:pt x="814" y="282"/>
                      <a:pt x="821" y="277"/>
                    </a:cubicBezTo>
                    <a:cubicBezTo>
                      <a:pt x="827" y="274"/>
                      <a:pt x="833" y="272"/>
                      <a:pt x="838" y="270"/>
                    </a:cubicBezTo>
                    <a:cubicBezTo>
                      <a:pt x="841" y="276"/>
                      <a:pt x="843" y="283"/>
                      <a:pt x="845" y="289"/>
                    </a:cubicBezTo>
                    <a:cubicBezTo>
                      <a:pt x="835" y="295"/>
                      <a:pt x="823" y="299"/>
                      <a:pt x="813" y="303"/>
                    </a:cubicBezTo>
                    <a:cubicBezTo>
                      <a:pt x="805" y="306"/>
                      <a:pt x="797" y="310"/>
                      <a:pt x="790" y="313"/>
                    </a:cubicBezTo>
                    <a:cubicBezTo>
                      <a:pt x="782" y="317"/>
                      <a:pt x="772" y="323"/>
                      <a:pt x="763" y="323"/>
                    </a:cubicBezTo>
                    <a:moveTo>
                      <a:pt x="301" y="368"/>
                    </a:moveTo>
                    <a:cubicBezTo>
                      <a:pt x="288" y="347"/>
                      <a:pt x="274" y="325"/>
                      <a:pt x="263" y="308"/>
                    </a:cubicBezTo>
                    <a:cubicBezTo>
                      <a:pt x="283" y="295"/>
                      <a:pt x="304" y="285"/>
                      <a:pt x="326" y="277"/>
                    </a:cubicBezTo>
                    <a:cubicBezTo>
                      <a:pt x="342" y="272"/>
                      <a:pt x="358" y="266"/>
                      <a:pt x="374" y="261"/>
                    </a:cubicBezTo>
                    <a:cubicBezTo>
                      <a:pt x="383" y="259"/>
                      <a:pt x="392" y="258"/>
                      <a:pt x="402" y="257"/>
                    </a:cubicBezTo>
                    <a:cubicBezTo>
                      <a:pt x="407" y="260"/>
                      <a:pt x="413" y="263"/>
                      <a:pt x="419" y="266"/>
                    </a:cubicBezTo>
                    <a:cubicBezTo>
                      <a:pt x="442" y="277"/>
                      <a:pt x="459" y="295"/>
                      <a:pt x="478" y="312"/>
                    </a:cubicBezTo>
                    <a:cubicBezTo>
                      <a:pt x="480" y="314"/>
                      <a:pt x="481" y="315"/>
                      <a:pt x="483" y="316"/>
                    </a:cubicBezTo>
                    <a:cubicBezTo>
                      <a:pt x="481" y="316"/>
                      <a:pt x="479" y="316"/>
                      <a:pt x="477" y="316"/>
                    </a:cubicBezTo>
                    <a:cubicBezTo>
                      <a:pt x="472" y="316"/>
                      <a:pt x="467" y="317"/>
                      <a:pt x="463" y="317"/>
                    </a:cubicBezTo>
                    <a:cubicBezTo>
                      <a:pt x="456" y="318"/>
                      <a:pt x="450" y="319"/>
                      <a:pt x="443" y="320"/>
                    </a:cubicBezTo>
                    <a:cubicBezTo>
                      <a:pt x="437" y="321"/>
                      <a:pt x="432" y="323"/>
                      <a:pt x="426" y="323"/>
                    </a:cubicBezTo>
                    <a:cubicBezTo>
                      <a:pt x="422" y="323"/>
                      <a:pt x="418" y="325"/>
                      <a:pt x="415" y="326"/>
                    </a:cubicBezTo>
                    <a:cubicBezTo>
                      <a:pt x="396" y="333"/>
                      <a:pt x="377" y="339"/>
                      <a:pt x="358" y="345"/>
                    </a:cubicBezTo>
                    <a:cubicBezTo>
                      <a:pt x="348" y="348"/>
                      <a:pt x="339" y="354"/>
                      <a:pt x="330" y="359"/>
                    </a:cubicBezTo>
                    <a:cubicBezTo>
                      <a:pt x="325" y="361"/>
                      <a:pt x="320" y="363"/>
                      <a:pt x="315" y="365"/>
                    </a:cubicBezTo>
                    <a:cubicBezTo>
                      <a:pt x="313" y="365"/>
                      <a:pt x="306" y="367"/>
                      <a:pt x="301" y="368"/>
                    </a:cubicBezTo>
                    <a:moveTo>
                      <a:pt x="157" y="293"/>
                    </a:moveTo>
                    <a:cubicBezTo>
                      <a:pt x="154" y="289"/>
                      <a:pt x="151" y="285"/>
                      <a:pt x="147" y="282"/>
                    </a:cubicBezTo>
                    <a:cubicBezTo>
                      <a:pt x="158" y="280"/>
                      <a:pt x="170" y="278"/>
                      <a:pt x="180" y="272"/>
                    </a:cubicBezTo>
                    <a:cubicBezTo>
                      <a:pt x="190" y="267"/>
                      <a:pt x="198" y="262"/>
                      <a:pt x="207" y="255"/>
                    </a:cubicBezTo>
                    <a:cubicBezTo>
                      <a:pt x="209" y="258"/>
                      <a:pt x="212" y="261"/>
                      <a:pt x="214" y="265"/>
                    </a:cubicBezTo>
                    <a:cubicBezTo>
                      <a:pt x="209" y="269"/>
                      <a:pt x="198" y="277"/>
                      <a:pt x="197" y="278"/>
                    </a:cubicBezTo>
                    <a:cubicBezTo>
                      <a:pt x="186" y="286"/>
                      <a:pt x="172" y="290"/>
                      <a:pt x="158" y="292"/>
                    </a:cubicBezTo>
                    <a:cubicBezTo>
                      <a:pt x="157" y="293"/>
                      <a:pt x="157" y="293"/>
                      <a:pt x="157" y="293"/>
                    </a:cubicBezTo>
                    <a:moveTo>
                      <a:pt x="752" y="301"/>
                    </a:moveTo>
                    <a:cubicBezTo>
                      <a:pt x="750" y="296"/>
                      <a:pt x="747" y="291"/>
                      <a:pt x="745" y="287"/>
                    </a:cubicBezTo>
                    <a:cubicBezTo>
                      <a:pt x="745" y="287"/>
                      <a:pt x="745" y="287"/>
                      <a:pt x="745" y="287"/>
                    </a:cubicBezTo>
                    <a:cubicBezTo>
                      <a:pt x="761" y="282"/>
                      <a:pt x="774" y="274"/>
                      <a:pt x="787" y="264"/>
                    </a:cubicBezTo>
                    <a:cubicBezTo>
                      <a:pt x="799" y="255"/>
                      <a:pt x="814" y="250"/>
                      <a:pt x="826" y="241"/>
                    </a:cubicBezTo>
                    <a:cubicBezTo>
                      <a:pt x="829" y="248"/>
                      <a:pt x="832" y="255"/>
                      <a:pt x="835" y="262"/>
                    </a:cubicBezTo>
                    <a:cubicBezTo>
                      <a:pt x="834" y="262"/>
                      <a:pt x="833" y="263"/>
                      <a:pt x="832" y="263"/>
                    </a:cubicBezTo>
                    <a:cubicBezTo>
                      <a:pt x="829" y="264"/>
                      <a:pt x="827" y="265"/>
                      <a:pt x="825" y="266"/>
                    </a:cubicBezTo>
                    <a:cubicBezTo>
                      <a:pt x="816" y="270"/>
                      <a:pt x="808" y="277"/>
                      <a:pt x="800" y="281"/>
                    </a:cubicBezTo>
                    <a:cubicBezTo>
                      <a:pt x="785" y="290"/>
                      <a:pt x="768" y="295"/>
                      <a:pt x="753" y="300"/>
                    </a:cubicBezTo>
                    <a:cubicBezTo>
                      <a:pt x="752" y="301"/>
                      <a:pt x="752" y="301"/>
                      <a:pt x="752" y="301"/>
                    </a:cubicBezTo>
                    <a:moveTo>
                      <a:pt x="140" y="275"/>
                    </a:moveTo>
                    <a:cubicBezTo>
                      <a:pt x="136" y="271"/>
                      <a:pt x="132" y="267"/>
                      <a:pt x="128" y="263"/>
                    </a:cubicBezTo>
                    <a:cubicBezTo>
                      <a:pt x="140" y="262"/>
                      <a:pt x="152" y="261"/>
                      <a:pt x="164" y="257"/>
                    </a:cubicBezTo>
                    <a:cubicBezTo>
                      <a:pt x="176" y="253"/>
                      <a:pt x="185" y="246"/>
                      <a:pt x="194" y="239"/>
                    </a:cubicBezTo>
                    <a:cubicBezTo>
                      <a:pt x="197" y="242"/>
                      <a:pt x="200" y="245"/>
                      <a:pt x="202" y="249"/>
                    </a:cubicBezTo>
                    <a:cubicBezTo>
                      <a:pt x="195" y="254"/>
                      <a:pt x="187" y="259"/>
                      <a:pt x="179" y="264"/>
                    </a:cubicBezTo>
                    <a:cubicBezTo>
                      <a:pt x="169" y="271"/>
                      <a:pt x="153" y="273"/>
                      <a:pt x="141" y="275"/>
                    </a:cubicBezTo>
                    <a:cubicBezTo>
                      <a:pt x="140" y="275"/>
                      <a:pt x="140" y="275"/>
                      <a:pt x="140" y="275"/>
                    </a:cubicBezTo>
                    <a:moveTo>
                      <a:pt x="600" y="447"/>
                    </a:moveTo>
                    <a:cubicBezTo>
                      <a:pt x="603" y="441"/>
                      <a:pt x="609" y="436"/>
                      <a:pt x="613" y="431"/>
                    </a:cubicBezTo>
                    <a:cubicBezTo>
                      <a:pt x="623" y="422"/>
                      <a:pt x="630" y="409"/>
                      <a:pt x="637" y="398"/>
                    </a:cubicBezTo>
                    <a:cubicBezTo>
                      <a:pt x="643" y="389"/>
                      <a:pt x="650" y="382"/>
                      <a:pt x="653" y="371"/>
                    </a:cubicBezTo>
                    <a:cubicBezTo>
                      <a:pt x="657" y="359"/>
                      <a:pt x="661" y="346"/>
                      <a:pt x="665" y="333"/>
                    </a:cubicBezTo>
                    <a:cubicBezTo>
                      <a:pt x="669" y="321"/>
                      <a:pt x="672" y="307"/>
                      <a:pt x="675" y="294"/>
                    </a:cubicBezTo>
                    <a:cubicBezTo>
                      <a:pt x="678" y="282"/>
                      <a:pt x="678" y="268"/>
                      <a:pt x="677" y="255"/>
                    </a:cubicBezTo>
                    <a:cubicBezTo>
                      <a:pt x="677" y="251"/>
                      <a:pt x="678" y="247"/>
                      <a:pt x="678" y="242"/>
                    </a:cubicBezTo>
                    <a:cubicBezTo>
                      <a:pt x="678" y="236"/>
                      <a:pt x="677" y="230"/>
                      <a:pt x="677" y="224"/>
                    </a:cubicBezTo>
                    <a:cubicBezTo>
                      <a:pt x="677" y="224"/>
                      <a:pt x="677" y="224"/>
                      <a:pt x="677" y="224"/>
                    </a:cubicBezTo>
                    <a:cubicBezTo>
                      <a:pt x="681" y="228"/>
                      <a:pt x="686" y="232"/>
                      <a:pt x="690" y="237"/>
                    </a:cubicBezTo>
                    <a:cubicBezTo>
                      <a:pt x="707" y="256"/>
                      <a:pt x="729" y="288"/>
                      <a:pt x="744" y="326"/>
                    </a:cubicBezTo>
                    <a:cubicBezTo>
                      <a:pt x="744" y="335"/>
                      <a:pt x="742" y="344"/>
                      <a:pt x="738" y="353"/>
                    </a:cubicBezTo>
                    <a:cubicBezTo>
                      <a:pt x="735" y="362"/>
                      <a:pt x="730" y="372"/>
                      <a:pt x="728" y="381"/>
                    </a:cubicBezTo>
                    <a:cubicBezTo>
                      <a:pt x="727" y="387"/>
                      <a:pt x="723" y="392"/>
                      <a:pt x="720" y="398"/>
                    </a:cubicBezTo>
                    <a:cubicBezTo>
                      <a:pt x="716" y="405"/>
                      <a:pt x="714" y="412"/>
                      <a:pt x="709" y="419"/>
                    </a:cubicBezTo>
                    <a:cubicBezTo>
                      <a:pt x="706" y="423"/>
                      <a:pt x="701" y="433"/>
                      <a:pt x="696" y="438"/>
                    </a:cubicBezTo>
                    <a:cubicBezTo>
                      <a:pt x="689" y="433"/>
                      <a:pt x="670" y="424"/>
                      <a:pt x="651" y="424"/>
                    </a:cubicBezTo>
                    <a:cubicBezTo>
                      <a:pt x="644" y="424"/>
                      <a:pt x="638" y="425"/>
                      <a:pt x="631" y="427"/>
                    </a:cubicBezTo>
                    <a:cubicBezTo>
                      <a:pt x="623" y="430"/>
                      <a:pt x="609" y="438"/>
                      <a:pt x="600" y="447"/>
                    </a:cubicBezTo>
                    <a:moveTo>
                      <a:pt x="121" y="256"/>
                    </a:moveTo>
                    <a:cubicBezTo>
                      <a:pt x="117" y="253"/>
                      <a:pt x="113" y="249"/>
                      <a:pt x="108" y="245"/>
                    </a:cubicBezTo>
                    <a:cubicBezTo>
                      <a:pt x="124" y="244"/>
                      <a:pt x="139" y="241"/>
                      <a:pt x="155" y="236"/>
                    </a:cubicBezTo>
                    <a:cubicBezTo>
                      <a:pt x="160" y="235"/>
                      <a:pt x="175" y="230"/>
                      <a:pt x="182" y="223"/>
                    </a:cubicBezTo>
                    <a:cubicBezTo>
                      <a:pt x="185" y="226"/>
                      <a:pt x="187" y="229"/>
                      <a:pt x="190" y="233"/>
                    </a:cubicBezTo>
                    <a:cubicBezTo>
                      <a:pt x="184" y="237"/>
                      <a:pt x="178" y="241"/>
                      <a:pt x="171" y="245"/>
                    </a:cubicBezTo>
                    <a:cubicBezTo>
                      <a:pt x="156" y="254"/>
                      <a:pt x="140" y="254"/>
                      <a:pt x="123" y="255"/>
                    </a:cubicBezTo>
                    <a:cubicBezTo>
                      <a:pt x="123" y="255"/>
                      <a:pt x="122" y="256"/>
                      <a:pt x="121" y="256"/>
                    </a:cubicBezTo>
                    <a:moveTo>
                      <a:pt x="741" y="280"/>
                    </a:moveTo>
                    <a:cubicBezTo>
                      <a:pt x="740" y="277"/>
                      <a:pt x="738" y="275"/>
                      <a:pt x="737" y="272"/>
                    </a:cubicBezTo>
                    <a:cubicBezTo>
                      <a:pt x="742" y="269"/>
                      <a:pt x="747" y="268"/>
                      <a:pt x="752" y="264"/>
                    </a:cubicBezTo>
                    <a:cubicBezTo>
                      <a:pt x="759" y="259"/>
                      <a:pt x="765" y="252"/>
                      <a:pt x="772" y="247"/>
                    </a:cubicBezTo>
                    <a:cubicBezTo>
                      <a:pt x="785" y="237"/>
                      <a:pt x="798" y="225"/>
                      <a:pt x="814" y="219"/>
                    </a:cubicBezTo>
                    <a:cubicBezTo>
                      <a:pt x="817" y="224"/>
                      <a:pt x="820" y="229"/>
                      <a:pt x="822" y="235"/>
                    </a:cubicBezTo>
                    <a:cubicBezTo>
                      <a:pt x="812" y="242"/>
                      <a:pt x="799" y="246"/>
                      <a:pt x="789" y="253"/>
                    </a:cubicBezTo>
                    <a:cubicBezTo>
                      <a:pt x="773" y="263"/>
                      <a:pt x="761" y="274"/>
                      <a:pt x="743" y="279"/>
                    </a:cubicBezTo>
                    <a:cubicBezTo>
                      <a:pt x="743" y="279"/>
                      <a:pt x="742" y="280"/>
                      <a:pt x="741" y="280"/>
                    </a:cubicBezTo>
                    <a:moveTo>
                      <a:pt x="259" y="302"/>
                    </a:moveTo>
                    <a:cubicBezTo>
                      <a:pt x="251" y="288"/>
                      <a:pt x="245" y="279"/>
                      <a:pt x="245" y="279"/>
                    </a:cubicBezTo>
                    <a:cubicBezTo>
                      <a:pt x="239" y="271"/>
                      <a:pt x="234" y="263"/>
                      <a:pt x="229" y="256"/>
                    </a:cubicBezTo>
                    <a:cubicBezTo>
                      <a:pt x="229" y="255"/>
                      <a:pt x="228" y="255"/>
                      <a:pt x="228" y="254"/>
                    </a:cubicBezTo>
                    <a:cubicBezTo>
                      <a:pt x="231" y="251"/>
                      <a:pt x="233" y="247"/>
                      <a:pt x="236" y="245"/>
                    </a:cubicBezTo>
                    <a:cubicBezTo>
                      <a:pt x="244" y="240"/>
                      <a:pt x="252" y="236"/>
                      <a:pt x="259" y="232"/>
                    </a:cubicBezTo>
                    <a:cubicBezTo>
                      <a:pt x="270" y="225"/>
                      <a:pt x="281" y="220"/>
                      <a:pt x="294" y="219"/>
                    </a:cubicBezTo>
                    <a:cubicBezTo>
                      <a:pt x="299" y="219"/>
                      <a:pt x="305" y="219"/>
                      <a:pt x="311" y="218"/>
                    </a:cubicBezTo>
                    <a:cubicBezTo>
                      <a:pt x="319" y="221"/>
                      <a:pt x="326" y="224"/>
                      <a:pt x="334" y="227"/>
                    </a:cubicBezTo>
                    <a:cubicBezTo>
                      <a:pt x="343" y="230"/>
                      <a:pt x="351" y="234"/>
                      <a:pt x="360" y="237"/>
                    </a:cubicBezTo>
                    <a:cubicBezTo>
                      <a:pt x="370" y="241"/>
                      <a:pt x="379" y="246"/>
                      <a:pt x="389" y="251"/>
                    </a:cubicBezTo>
                    <a:cubicBezTo>
                      <a:pt x="386" y="251"/>
                      <a:pt x="384" y="251"/>
                      <a:pt x="381" y="252"/>
                    </a:cubicBezTo>
                    <a:cubicBezTo>
                      <a:pt x="366" y="254"/>
                      <a:pt x="351" y="261"/>
                      <a:pt x="337" y="266"/>
                    </a:cubicBezTo>
                    <a:cubicBezTo>
                      <a:pt x="310" y="275"/>
                      <a:pt x="284" y="286"/>
                      <a:pt x="259" y="302"/>
                    </a:cubicBezTo>
                    <a:moveTo>
                      <a:pt x="132" y="216"/>
                    </a:moveTo>
                    <a:cubicBezTo>
                      <a:pt x="138" y="216"/>
                      <a:pt x="144" y="214"/>
                      <a:pt x="150" y="213"/>
                    </a:cubicBezTo>
                    <a:cubicBezTo>
                      <a:pt x="156" y="212"/>
                      <a:pt x="162" y="210"/>
                      <a:pt x="169" y="208"/>
                    </a:cubicBezTo>
                    <a:cubicBezTo>
                      <a:pt x="171" y="211"/>
                      <a:pt x="174" y="214"/>
                      <a:pt x="177" y="217"/>
                    </a:cubicBezTo>
                    <a:cubicBezTo>
                      <a:pt x="177" y="217"/>
                      <a:pt x="177" y="217"/>
                      <a:pt x="177" y="217"/>
                    </a:cubicBezTo>
                    <a:cubicBezTo>
                      <a:pt x="173" y="220"/>
                      <a:pt x="170" y="221"/>
                      <a:pt x="166" y="223"/>
                    </a:cubicBezTo>
                    <a:cubicBezTo>
                      <a:pt x="159" y="226"/>
                      <a:pt x="153" y="229"/>
                      <a:pt x="146" y="231"/>
                    </a:cubicBezTo>
                    <a:cubicBezTo>
                      <a:pt x="131" y="237"/>
                      <a:pt x="115" y="237"/>
                      <a:pt x="100" y="238"/>
                    </a:cubicBezTo>
                    <a:cubicBezTo>
                      <a:pt x="95" y="233"/>
                      <a:pt x="90" y="229"/>
                      <a:pt x="84" y="225"/>
                    </a:cubicBezTo>
                    <a:cubicBezTo>
                      <a:pt x="86" y="225"/>
                      <a:pt x="87" y="225"/>
                      <a:pt x="89" y="225"/>
                    </a:cubicBezTo>
                    <a:cubicBezTo>
                      <a:pt x="92" y="225"/>
                      <a:pt x="96" y="225"/>
                      <a:pt x="99" y="224"/>
                    </a:cubicBezTo>
                    <a:cubicBezTo>
                      <a:pt x="103" y="222"/>
                      <a:pt x="108" y="222"/>
                      <a:pt x="112" y="220"/>
                    </a:cubicBezTo>
                    <a:cubicBezTo>
                      <a:pt x="116" y="218"/>
                      <a:pt x="127" y="216"/>
                      <a:pt x="131" y="216"/>
                    </a:cubicBezTo>
                    <a:cubicBezTo>
                      <a:pt x="131" y="216"/>
                      <a:pt x="131" y="216"/>
                      <a:pt x="132" y="216"/>
                    </a:cubicBezTo>
                    <a:cubicBezTo>
                      <a:pt x="132" y="216"/>
                      <a:pt x="132" y="216"/>
                      <a:pt x="132" y="216"/>
                    </a:cubicBezTo>
                    <a:moveTo>
                      <a:pt x="223" y="248"/>
                    </a:moveTo>
                    <a:cubicBezTo>
                      <a:pt x="204" y="221"/>
                      <a:pt x="194" y="209"/>
                      <a:pt x="187" y="201"/>
                    </a:cubicBezTo>
                    <a:cubicBezTo>
                      <a:pt x="195" y="201"/>
                      <a:pt x="202" y="202"/>
                      <a:pt x="210" y="203"/>
                    </a:cubicBezTo>
                    <a:cubicBezTo>
                      <a:pt x="217" y="204"/>
                      <a:pt x="224" y="204"/>
                      <a:pt x="231" y="206"/>
                    </a:cubicBezTo>
                    <a:cubicBezTo>
                      <a:pt x="238" y="207"/>
                      <a:pt x="247" y="207"/>
                      <a:pt x="254" y="209"/>
                    </a:cubicBezTo>
                    <a:cubicBezTo>
                      <a:pt x="255" y="210"/>
                      <a:pt x="256" y="210"/>
                      <a:pt x="258" y="210"/>
                    </a:cubicBezTo>
                    <a:cubicBezTo>
                      <a:pt x="259" y="210"/>
                      <a:pt x="261" y="210"/>
                      <a:pt x="262" y="210"/>
                    </a:cubicBezTo>
                    <a:cubicBezTo>
                      <a:pt x="264" y="210"/>
                      <a:pt x="266" y="209"/>
                      <a:pt x="267" y="209"/>
                    </a:cubicBezTo>
                    <a:cubicBezTo>
                      <a:pt x="267" y="209"/>
                      <a:pt x="268" y="210"/>
                      <a:pt x="268" y="210"/>
                    </a:cubicBezTo>
                    <a:cubicBezTo>
                      <a:pt x="274" y="210"/>
                      <a:pt x="281" y="210"/>
                      <a:pt x="287" y="211"/>
                    </a:cubicBezTo>
                    <a:cubicBezTo>
                      <a:pt x="287" y="211"/>
                      <a:pt x="288" y="211"/>
                      <a:pt x="289" y="212"/>
                    </a:cubicBezTo>
                    <a:cubicBezTo>
                      <a:pt x="274" y="213"/>
                      <a:pt x="261" y="221"/>
                      <a:pt x="249" y="229"/>
                    </a:cubicBezTo>
                    <a:cubicBezTo>
                      <a:pt x="243" y="232"/>
                      <a:pt x="236" y="236"/>
                      <a:pt x="230" y="240"/>
                    </a:cubicBezTo>
                    <a:cubicBezTo>
                      <a:pt x="227" y="242"/>
                      <a:pt x="225" y="245"/>
                      <a:pt x="223" y="248"/>
                    </a:cubicBezTo>
                    <a:moveTo>
                      <a:pt x="271" y="200"/>
                    </a:moveTo>
                    <a:cubicBezTo>
                      <a:pt x="270" y="200"/>
                      <a:pt x="268" y="200"/>
                      <a:pt x="266" y="199"/>
                    </a:cubicBezTo>
                    <a:cubicBezTo>
                      <a:pt x="265" y="199"/>
                      <a:pt x="264" y="198"/>
                      <a:pt x="263" y="198"/>
                    </a:cubicBezTo>
                    <a:cubicBezTo>
                      <a:pt x="265" y="198"/>
                      <a:pt x="268" y="199"/>
                      <a:pt x="271" y="200"/>
                    </a:cubicBezTo>
                    <a:moveTo>
                      <a:pt x="733" y="265"/>
                    </a:moveTo>
                    <a:cubicBezTo>
                      <a:pt x="730" y="261"/>
                      <a:pt x="727" y="256"/>
                      <a:pt x="724" y="252"/>
                    </a:cubicBezTo>
                    <a:cubicBezTo>
                      <a:pt x="740" y="248"/>
                      <a:pt x="754" y="232"/>
                      <a:pt x="769" y="223"/>
                    </a:cubicBezTo>
                    <a:cubicBezTo>
                      <a:pt x="777" y="218"/>
                      <a:pt x="783" y="208"/>
                      <a:pt x="791" y="202"/>
                    </a:cubicBezTo>
                    <a:cubicBezTo>
                      <a:pt x="794" y="201"/>
                      <a:pt x="797" y="199"/>
                      <a:pt x="799" y="197"/>
                    </a:cubicBezTo>
                    <a:cubicBezTo>
                      <a:pt x="803" y="202"/>
                      <a:pt x="806" y="207"/>
                      <a:pt x="810" y="212"/>
                    </a:cubicBezTo>
                    <a:cubicBezTo>
                      <a:pt x="798" y="217"/>
                      <a:pt x="787" y="225"/>
                      <a:pt x="777" y="234"/>
                    </a:cubicBezTo>
                    <a:cubicBezTo>
                      <a:pt x="769" y="240"/>
                      <a:pt x="761" y="246"/>
                      <a:pt x="753" y="253"/>
                    </a:cubicBezTo>
                    <a:cubicBezTo>
                      <a:pt x="746" y="258"/>
                      <a:pt x="740" y="261"/>
                      <a:pt x="733" y="265"/>
                    </a:cubicBezTo>
                    <a:moveTo>
                      <a:pt x="95" y="202"/>
                    </a:moveTo>
                    <a:cubicBezTo>
                      <a:pt x="105" y="202"/>
                      <a:pt x="115" y="200"/>
                      <a:pt x="125" y="199"/>
                    </a:cubicBezTo>
                    <a:cubicBezTo>
                      <a:pt x="134" y="198"/>
                      <a:pt x="144" y="197"/>
                      <a:pt x="154" y="196"/>
                    </a:cubicBezTo>
                    <a:cubicBezTo>
                      <a:pt x="154" y="197"/>
                      <a:pt x="155" y="197"/>
                      <a:pt x="156" y="198"/>
                    </a:cubicBezTo>
                    <a:cubicBezTo>
                      <a:pt x="158" y="199"/>
                      <a:pt x="160" y="200"/>
                      <a:pt x="162" y="202"/>
                    </a:cubicBezTo>
                    <a:cubicBezTo>
                      <a:pt x="152" y="206"/>
                      <a:pt x="140" y="208"/>
                      <a:pt x="131" y="208"/>
                    </a:cubicBezTo>
                    <a:cubicBezTo>
                      <a:pt x="131" y="208"/>
                      <a:pt x="130" y="208"/>
                      <a:pt x="130" y="208"/>
                    </a:cubicBezTo>
                    <a:cubicBezTo>
                      <a:pt x="129" y="208"/>
                      <a:pt x="129" y="208"/>
                      <a:pt x="129" y="208"/>
                    </a:cubicBezTo>
                    <a:cubicBezTo>
                      <a:pt x="121" y="208"/>
                      <a:pt x="112" y="213"/>
                      <a:pt x="104" y="214"/>
                    </a:cubicBezTo>
                    <a:cubicBezTo>
                      <a:pt x="96" y="216"/>
                      <a:pt x="89" y="217"/>
                      <a:pt x="82" y="217"/>
                    </a:cubicBezTo>
                    <a:cubicBezTo>
                      <a:pt x="79" y="217"/>
                      <a:pt x="76" y="217"/>
                      <a:pt x="73" y="216"/>
                    </a:cubicBezTo>
                    <a:cubicBezTo>
                      <a:pt x="67" y="212"/>
                      <a:pt x="61" y="208"/>
                      <a:pt x="55" y="204"/>
                    </a:cubicBezTo>
                    <a:cubicBezTo>
                      <a:pt x="64" y="203"/>
                      <a:pt x="72" y="202"/>
                      <a:pt x="80" y="202"/>
                    </a:cubicBezTo>
                    <a:cubicBezTo>
                      <a:pt x="84" y="202"/>
                      <a:pt x="87" y="202"/>
                      <a:pt x="91" y="202"/>
                    </a:cubicBezTo>
                    <a:cubicBezTo>
                      <a:pt x="92" y="202"/>
                      <a:pt x="94" y="202"/>
                      <a:pt x="95" y="202"/>
                    </a:cubicBezTo>
                    <a:moveTo>
                      <a:pt x="719" y="245"/>
                    </a:moveTo>
                    <a:cubicBezTo>
                      <a:pt x="716" y="241"/>
                      <a:pt x="713" y="237"/>
                      <a:pt x="710" y="233"/>
                    </a:cubicBezTo>
                    <a:cubicBezTo>
                      <a:pt x="737" y="219"/>
                      <a:pt x="756" y="192"/>
                      <a:pt x="780" y="172"/>
                    </a:cubicBezTo>
                    <a:cubicBezTo>
                      <a:pt x="781" y="174"/>
                      <a:pt x="783" y="175"/>
                      <a:pt x="784" y="177"/>
                    </a:cubicBezTo>
                    <a:cubicBezTo>
                      <a:pt x="788" y="181"/>
                      <a:pt x="791" y="186"/>
                      <a:pt x="795" y="190"/>
                    </a:cubicBezTo>
                    <a:cubicBezTo>
                      <a:pt x="792" y="193"/>
                      <a:pt x="788" y="195"/>
                      <a:pt x="787" y="196"/>
                    </a:cubicBezTo>
                    <a:cubicBezTo>
                      <a:pt x="781" y="203"/>
                      <a:pt x="773" y="209"/>
                      <a:pt x="766" y="215"/>
                    </a:cubicBezTo>
                    <a:cubicBezTo>
                      <a:pt x="761" y="220"/>
                      <a:pt x="754" y="224"/>
                      <a:pt x="748" y="227"/>
                    </a:cubicBezTo>
                    <a:cubicBezTo>
                      <a:pt x="738" y="233"/>
                      <a:pt x="731" y="243"/>
                      <a:pt x="719" y="245"/>
                    </a:cubicBezTo>
                    <a:moveTo>
                      <a:pt x="50" y="159"/>
                    </a:moveTo>
                    <a:cubicBezTo>
                      <a:pt x="50" y="159"/>
                      <a:pt x="51" y="159"/>
                      <a:pt x="51" y="159"/>
                    </a:cubicBezTo>
                    <a:cubicBezTo>
                      <a:pt x="66" y="158"/>
                      <a:pt x="81" y="157"/>
                      <a:pt x="96" y="157"/>
                    </a:cubicBezTo>
                    <a:cubicBezTo>
                      <a:pt x="105" y="157"/>
                      <a:pt x="113" y="157"/>
                      <a:pt x="121" y="159"/>
                    </a:cubicBezTo>
                    <a:cubicBezTo>
                      <a:pt x="133" y="160"/>
                      <a:pt x="144" y="163"/>
                      <a:pt x="156" y="166"/>
                    </a:cubicBezTo>
                    <a:cubicBezTo>
                      <a:pt x="160" y="167"/>
                      <a:pt x="164" y="169"/>
                      <a:pt x="168" y="171"/>
                    </a:cubicBezTo>
                    <a:cubicBezTo>
                      <a:pt x="162" y="175"/>
                      <a:pt x="158" y="178"/>
                      <a:pt x="155" y="181"/>
                    </a:cubicBezTo>
                    <a:cubicBezTo>
                      <a:pt x="147" y="179"/>
                      <a:pt x="130" y="175"/>
                      <a:pt x="128" y="174"/>
                    </a:cubicBezTo>
                    <a:cubicBezTo>
                      <a:pt x="114" y="172"/>
                      <a:pt x="101" y="171"/>
                      <a:pt x="88" y="170"/>
                    </a:cubicBezTo>
                    <a:cubicBezTo>
                      <a:pt x="83" y="169"/>
                      <a:pt x="77" y="169"/>
                      <a:pt x="72" y="169"/>
                    </a:cubicBezTo>
                    <a:cubicBezTo>
                      <a:pt x="58" y="169"/>
                      <a:pt x="44" y="171"/>
                      <a:pt x="30" y="174"/>
                    </a:cubicBezTo>
                    <a:cubicBezTo>
                      <a:pt x="35" y="168"/>
                      <a:pt x="41" y="163"/>
                      <a:pt x="48" y="158"/>
                    </a:cubicBezTo>
                    <a:cubicBezTo>
                      <a:pt x="48" y="159"/>
                      <a:pt x="49" y="159"/>
                      <a:pt x="50" y="159"/>
                    </a:cubicBezTo>
                    <a:moveTo>
                      <a:pt x="705" y="227"/>
                    </a:moveTo>
                    <a:cubicBezTo>
                      <a:pt x="704" y="226"/>
                      <a:pt x="703" y="225"/>
                      <a:pt x="702" y="224"/>
                    </a:cubicBezTo>
                    <a:cubicBezTo>
                      <a:pt x="699" y="221"/>
                      <a:pt x="696" y="218"/>
                      <a:pt x="693" y="215"/>
                    </a:cubicBezTo>
                    <a:cubicBezTo>
                      <a:pt x="707" y="205"/>
                      <a:pt x="719" y="195"/>
                      <a:pt x="732" y="183"/>
                    </a:cubicBezTo>
                    <a:cubicBezTo>
                      <a:pt x="736" y="179"/>
                      <a:pt x="739" y="175"/>
                      <a:pt x="742" y="171"/>
                    </a:cubicBezTo>
                    <a:cubicBezTo>
                      <a:pt x="745" y="166"/>
                      <a:pt x="753" y="161"/>
                      <a:pt x="757" y="157"/>
                    </a:cubicBezTo>
                    <a:cubicBezTo>
                      <a:pt x="759" y="156"/>
                      <a:pt x="761" y="155"/>
                      <a:pt x="763" y="153"/>
                    </a:cubicBezTo>
                    <a:cubicBezTo>
                      <a:pt x="767" y="157"/>
                      <a:pt x="771" y="162"/>
                      <a:pt x="775" y="166"/>
                    </a:cubicBezTo>
                    <a:cubicBezTo>
                      <a:pt x="752" y="186"/>
                      <a:pt x="732" y="214"/>
                      <a:pt x="705" y="227"/>
                    </a:cubicBezTo>
                    <a:moveTo>
                      <a:pt x="197" y="173"/>
                    </a:moveTo>
                    <a:cubicBezTo>
                      <a:pt x="212" y="164"/>
                      <a:pt x="229" y="154"/>
                      <a:pt x="247" y="147"/>
                    </a:cubicBezTo>
                    <a:cubicBezTo>
                      <a:pt x="261" y="160"/>
                      <a:pt x="275" y="171"/>
                      <a:pt x="287" y="185"/>
                    </a:cubicBezTo>
                    <a:cubicBezTo>
                      <a:pt x="289" y="188"/>
                      <a:pt x="292" y="190"/>
                      <a:pt x="294" y="192"/>
                    </a:cubicBezTo>
                    <a:cubicBezTo>
                      <a:pt x="291" y="192"/>
                      <a:pt x="288" y="191"/>
                      <a:pt x="284" y="190"/>
                    </a:cubicBezTo>
                    <a:cubicBezTo>
                      <a:pt x="271" y="186"/>
                      <a:pt x="257" y="182"/>
                      <a:pt x="243" y="178"/>
                    </a:cubicBezTo>
                    <a:cubicBezTo>
                      <a:pt x="242" y="176"/>
                      <a:pt x="241" y="175"/>
                      <a:pt x="239" y="175"/>
                    </a:cubicBezTo>
                    <a:cubicBezTo>
                      <a:pt x="239" y="175"/>
                      <a:pt x="239" y="175"/>
                      <a:pt x="239" y="175"/>
                    </a:cubicBezTo>
                    <a:cubicBezTo>
                      <a:pt x="237" y="175"/>
                      <a:pt x="236" y="175"/>
                      <a:pt x="234" y="176"/>
                    </a:cubicBezTo>
                    <a:cubicBezTo>
                      <a:pt x="234" y="176"/>
                      <a:pt x="234" y="176"/>
                      <a:pt x="234" y="176"/>
                    </a:cubicBezTo>
                    <a:cubicBezTo>
                      <a:pt x="230" y="174"/>
                      <a:pt x="225" y="173"/>
                      <a:pt x="221" y="172"/>
                    </a:cubicBezTo>
                    <a:cubicBezTo>
                      <a:pt x="219" y="171"/>
                      <a:pt x="217" y="171"/>
                      <a:pt x="214" y="171"/>
                    </a:cubicBezTo>
                    <a:cubicBezTo>
                      <a:pt x="209" y="171"/>
                      <a:pt x="203" y="172"/>
                      <a:pt x="197" y="173"/>
                    </a:cubicBezTo>
                    <a:moveTo>
                      <a:pt x="595" y="439"/>
                    </a:moveTo>
                    <a:cubicBezTo>
                      <a:pt x="595" y="439"/>
                      <a:pt x="595" y="438"/>
                      <a:pt x="595" y="438"/>
                    </a:cubicBezTo>
                    <a:cubicBezTo>
                      <a:pt x="593" y="432"/>
                      <a:pt x="592" y="426"/>
                      <a:pt x="590" y="421"/>
                    </a:cubicBezTo>
                    <a:cubicBezTo>
                      <a:pt x="585" y="410"/>
                      <a:pt x="579" y="399"/>
                      <a:pt x="573" y="389"/>
                    </a:cubicBezTo>
                    <a:cubicBezTo>
                      <a:pt x="573" y="388"/>
                      <a:pt x="573" y="387"/>
                      <a:pt x="573" y="386"/>
                    </a:cubicBezTo>
                    <a:cubicBezTo>
                      <a:pt x="572" y="373"/>
                      <a:pt x="571" y="361"/>
                      <a:pt x="573" y="348"/>
                    </a:cubicBezTo>
                    <a:cubicBezTo>
                      <a:pt x="575" y="337"/>
                      <a:pt x="578" y="325"/>
                      <a:pt x="578" y="313"/>
                    </a:cubicBezTo>
                    <a:cubicBezTo>
                      <a:pt x="580" y="289"/>
                      <a:pt x="584" y="265"/>
                      <a:pt x="585" y="241"/>
                    </a:cubicBezTo>
                    <a:cubicBezTo>
                      <a:pt x="586" y="227"/>
                      <a:pt x="585" y="213"/>
                      <a:pt x="584" y="199"/>
                    </a:cubicBezTo>
                    <a:cubicBezTo>
                      <a:pt x="583" y="187"/>
                      <a:pt x="584" y="175"/>
                      <a:pt x="580" y="164"/>
                    </a:cubicBezTo>
                    <a:cubicBezTo>
                      <a:pt x="578" y="158"/>
                      <a:pt x="576" y="152"/>
                      <a:pt x="575" y="147"/>
                    </a:cubicBezTo>
                    <a:cubicBezTo>
                      <a:pt x="585" y="152"/>
                      <a:pt x="593" y="156"/>
                      <a:pt x="596" y="158"/>
                    </a:cubicBezTo>
                    <a:cubicBezTo>
                      <a:pt x="624" y="175"/>
                      <a:pt x="648" y="196"/>
                      <a:pt x="669" y="216"/>
                    </a:cubicBezTo>
                    <a:cubicBezTo>
                      <a:pt x="669" y="217"/>
                      <a:pt x="669" y="218"/>
                      <a:pt x="669" y="220"/>
                    </a:cubicBezTo>
                    <a:cubicBezTo>
                      <a:pt x="670" y="225"/>
                      <a:pt x="670" y="230"/>
                      <a:pt x="671" y="236"/>
                    </a:cubicBezTo>
                    <a:cubicBezTo>
                      <a:pt x="672" y="246"/>
                      <a:pt x="671" y="260"/>
                      <a:pt x="670" y="270"/>
                    </a:cubicBezTo>
                    <a:cubicBezTo>
                      <a:pt x="667" y="297"/>
                      <a:pt x="660" y="322"/>
                      <a:pt x="652" y="348"/>
                    </a:cubicBezTo>
                    <a:cubicBezTo>
                      <a:pt x="649" y="359"/>
                      <a:pt x="646" y="372"/>
                      <a:pt x="640" y="381"/>
                    </a:cubicBezTo>
                    <a:cubicBezTo>
                      <a:pt x="633" y="391"/>
                      <a:pt x="626" y="402"/>
                      <a:pt x="619" y="412"/>
                    </a:cubicBezTo>
                    <a:cubicBezTo>
                      <a:pt x="612" y="422"/>
                      <a:pt x="602" y="430"/>
                      <a:pt x="595" y="439"/>
                    </a:cubicBezTo>
                    <a:moveTo>
                      <a:pt x="57" y="151"/>
                    </a:moveTo>
                    <a:cubicBezTo>
                      <a:pt x="63" y="147"/>
                      <a:pt x="70" y="142"/>
                      <a:pt x="77" y="137"/>
                    </a:cubicBezTo>
                    <a:cubicBezTo>
                      <a:pt x="89" y="138"/>
                      <a:pt x="101" y="139"/>
                      <a:pt x="114" y="140"/>
                    </a:cubicBezTo>
                    <a:cubicBezTo>
                      <a:pt x="122" y="141"/>
                      <a:pt x="130" y="144"/>
                      <a:pt x="139" y="145"/>
                    </a:cubicBezTo>
                    <a:cubicBezTo>
                      <a:pt x="150" y="146"/>
                      <a:pt x="161" y="150"/>
                      <a:pt x="172" y="153"/>
                    </a:cubicBezTo>
                    <a:cubicBezTo>
                      <a:pt x="177" y="155"/>
                      <a:pt x="182" y="157"/>
                      <a:pt x="188" y="159"/>
                    </a:cubicBezTo>
                    <a:cubicBezTo>
                      <a:pt x="183" y="161"/>
                      <a:pt x="179" y="164"/>
                      <a:pt x="175" y="166"/>
                    </a:cubicBezTo>
                    <a:cubicBezTo>
                      <a:pt x="169" y="164"/>
                      <a:pt x="163" y="160"/>
                      <a:pt x="157" y="158"/>
                    </a:cubicBezTo>
                    <a:cubicBezTo>
                      <a:pt x="147" y="155"/>
                      <a:pt x="136" y="153"/>
                      <a:pt x="125" y="152"/>
                    </a:cubicBezTo>
                    <a:cubicBezTo>
                      <a:pt x="115" y="150"/>
                      <a:pt x="105" y="150"/>
                      <a:pt x="94" y="150"/>
                    </a:cubicBezTo>
                    <a:cubicBezTo>
                      <a:pt x="82" y="150"/>
                      <a:pt x="69" y="150"/>
                      <a:pt x="57" y="151"/>
                    </a:cubicBezTo>
                    <a:moveTo>
                      <a:pt x="688" y="210"/>
                    </a:moveTo>
                    <a:cubicBezTo>
                      <a:pt x="684" y="206"/>
                      <a:pt x="680" y="202"/>
                      <a:pt x="676" y="198"/>
                    </a:cubicBezTo>
                    <a:cubicBezTo>
                      <a:pt x="676" y="198"/>
                      <a:pt x="676" y="198"/>
                      <a:pt x="676" y="198"/>
                    </a:cubicBezTo>
                    <a:cubicBezTo>
                      <a:pt x="690" y="189"/>
                      <a:pt x="702" y="176"/>
                      <a:pt x="713" y="163"/>
                    </a:cubicBezTo>
                    <a:cubicBezTo>
                      <a:pt x="721" y="153"/>
                      <a:pt x="733" y="143"/>
                      <a:pt x="741" y="132"/>
                    </a:cubicBezTo>
                    <a:cubicBezTo>
                      <a:pt x="747" y="137"/>
                      <a:pt x="752" y="143"/>
                      <a:pt x="758" y="148"/>
                    </a:cubicBezTo>
                    <a:cubicBezTo>
                      <a:pt x="753" y="152"/>
                      <a:pt x="743" y="159"/>
                      <a:pt x="741" y="160"/>
                    </a:cubicBezTo>
                    <a:cubicBezTo>
                      <a:pt x="736" y="165"/>
                      <a:pt x="733" y="172"/>
                      <a:pt x="727" y="176"/>
                    </a:cubicBezTo>
                    <a:cubicBezTo>
                      <a:pt x="715" y="188"/>
                      <a:pt x="703" y="199"/>
                      <a:pt x="689" y="209"/>
                    </a:cubicBezTo>
                    <a:cubicBezTo>
                      <a:pt x="689" y="209"/>
                      <a:pt x="688" y="209"/>
                      <a:pt x="688" y="210"/>
                    </a:cubicBezTo>
                    <a:moveTo>
                      <a:pt x="398" y="229"/>
                    </a:moveTo>
                    <a:cubicBezTo>
                      <a:pt x="395" y="227"/>
                      <a:pt x="392" y="226"/>
                      <a:pt x="388" y="225"/>
                    </a:cubicBezTo>
                    <a:cubicBezTo>
                      <a:pt x="383" y="223"/>
                      <a:pt x="377" y="221"/>
                      <a:pt x="372" y="219"/>
                    </a:cubicBezTo>
                    <a:cubicBezTo>
                      <a:pt x="368" y="217"/>
                      <a:pt x="364" y="216"/>
                      <a:pt x="360" y="214"/>
                    </a:cubicBezTo>
                    <a:cubicBezTo>
                      <a:pt x="344" y="207"/>
                      <a:pt x="327" y="202"/>
                      <a:pt x="311" y="197"/>
                    </a:cubicBezTo>
                    <a:cubicBezTo>
                      <a:pt x="307" y="193"/>
                      <a:pt x="303" y="190"/>
                      <a:pt x="301" y="188"/>
                    </a:cubicBezTo>
                    <a:cubicBezTo>
                      <a:pt x="293" y="181"/>
                      <a:pt x="287" y="172"/>
                      <a:pt x="278" y="164"/>
                    </a:cubicBezTo>
                    <a:cubicBezTo>
                      <a:pt x="271" y="157"/>
                      <a:pt x="262" y="151"/>
                      <a:pt x="255" y="144"/>
                    </a:cubicBezTo>
                    <a:cubicBezTo>
                      <a:pt x="258" y="142"/>
                      <a:pt x="261" y="141"/>
                      <a:pt x="264" y="140"/>
                    </a:cubicBezTo>
                    <a:cubicBezTo>
                      <a:pt x="264" y="140"/>
                      <a:pt x="312" y="126"/>
                      <a:pt x="338" y="118"/>
                    </a:cubicBezTo>
                    <a:cubicBezTo>
                      <a:pt x="360" y="140"/>
                      <a:pt x="376" y="169"/>
                      <a:pt x="388" y="199"/>
                    </a:cubicBezTo>
                    <a:cubicBezTo>
                      <a:pt x="391" y="209"/>
                      <a:pt x="394" y="219"/>
                      <a:pt x="398" y="229"/>
                    </a:cubicBezTo>
                    <a:moveTo>
                      <a:pt x="197" y="153"/>
                    </a:moveTo>
                    <a:cubicBezTo>
                      <a:pt x="194" y="152"/>
                      <a:pt x="190" y="150"/>
                      <a:pt x="187" y="149"/>
                    </a:cubicBezTo>
                    <a:cubicBezTo>
                      <a:pt x="182" y="147"/>
                      <a:pt x="177" y="147"/>
                      <a:pt x="172" y="145"/>
                    </a:cubicBezTo>
                    <a:cubicBezTo>
                      <a:pt x="165" y="142"/>
                      <a:pt x="155" y="140"/>
                      <a:pt x="147" y="138"/>
                    </a:cubicBezTo>
                    <a:cubicBezTo>
                      <a:pt x="127" y="135"/>
                      <a:pt x="108" y="131"/>
                      <a:pt x="89" y="130"/>
                    </a:cubicBezTo>
                    <a:cubicBezTo>
                      <a:pt x="98" y="125"/>
                      <a:pt x="108" y="119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6" y="117"/>
                      <a:pt x="154" y="120"/>
                      <a:pt x="171" y="128"/>
                    </a:cubicBezTo>
                    <a:cubicBezTo>
                      <a:pt x="184" y="134"/>
                      <a:pt x="198" y="138"/>
                      <a:pt x="210" y="146"/>
                    </a:cubicBezTo>
                    <a:cubicBezTo>
                      <a:pt x="206" y="149"/>
                      <a:pt x="201" y="151"/>
                      <a:pt x="197" y="153"/>
                    </a:cubicBezTo>
                    <a:cubicBezTo>
                      <a:pt x="197" y="153"/>
                      <a:pt x="197" y="153"/>
                      <a:pt x="197" y="153"/>
                    </a:cubicBezTo>
                    <a:moveTo>
                      <a:pt x="671" y="193"/>
                    </a:moveTo>
                    <a:cubicBezTo>
                      <a:pt x="666" y="189"/>
                      <a:pt x="662" y="185"/>
                      <a:pt x="658" y="182"/>
                    </a:cubicBezTo>
                    <a:cubicBezTo>
                      <a:pt x="668" y="172"/>
                      <a:pt x="678" y="162"/>
                      <a:pt x="687" y="150"/>
                    </a:cubicBezTo>
                    <a:cubicBezTo>
                      <a:pt x="697" y="139"/>
                      <a:pt x="706" y="123"/>
                      <a:pt x="718" y="113"/>
                    </a:cubicBezTo>
                    <a:cubicBezTo>
                      <a:pt x="724" y="118"/>
                      <a:pt x="730" y="122"/>
                      <a:pt x="736" y="127"/>
                    </a:cubicBezTo>
                    <a:cubicBezTo>
                      <a:pt x="730" y="135"/>
                      <a:pt x="722" y="141"/>
                      <a:pt x="715" y="148"/>
                    </a:cubicBezTo>
                    <a:cubicBezTo>
                      <a:pt x="701" y="162"/>
                      <a:pt x="690" y="180"/>
                      <a:pt x="672" y="191"/>
                    </a:cubicBezTo>
                    <a:cubicBezTo>
                      <a:pt x="671" y="191"/>
                      <a:pt x="671" y="192"/>
                      <a:pt x="671" y="193"/>
                    </a:cubicBezTo>
                    <a:moveTo>
                      <a:pt x="565" y="377"/>
                    </a:moveTo>
                    <a:cubicBezTo>
                      <a:pt x="555" y="363"/>
                      <a:pt x="545" y="348"/>
                      <a:pt x="534" y="334"/>
                    </a:cubicBezTo>
                    <a:cubicBezTo>
                      <a:pt x="526" y="323"/>
                      <a:pt x="516" y="313"/>
                      <a:pt x="506" y="303"/>
                    </a:cubicBezTo>
                    <a:cubicBezTo>
                      <a:pt x="505" y="301"/>
                      <a:pt x="505" y="300"/>
                      <a:pt x="504" y="298"/>
                    </a:cubicBezTo>
                    <a:cubicBezTo>
                      <a:pt x="502" y="289"/>
                      <a:pt x="500" y="280"/>
                      <a:pt x="497" y="271"/>
                    </a:cubicBezTo>
                    <a:cubicBezTo>
                      <a:pt x="492" y="253"/>
                      <a:pt x="492" y="233"/>
                      <a:pt x="487" y="214"/>
                    </a:cubicBezTo>
                    <a:cubicBezTo>
                      <a:pt x="484" y="205"/>
                      <a:pt x="483" y="196"/>
                      <a:pt x="480" y="187"/>
                    </a:cubicBezTo>
                    <a:cubicBezTo>
                      <a:pt x="477" y="177"/>
                      <a:pt x="474" y="167"/>
                      <a:pt x="471" y="157"/>
                    </a:cubicBezTo>
                    <a:cubicBezTo>
                      <a:pt x="469" y="146"/>
                      <a:pt x="465" y="136"/>
                      <a:pt x="461" y="126"/>
                    </a:cubicBezTo>
                    <a:cubicBezTo>
                      <a:pt x="459" y="120"/>
                      <a:pt x="456" y="113"/>
                      <a:pt x="454" y="107"/>
                    </a:cubicBezTo>
                    <a:cubicBezTo>
                      <a:pt x="480" y="110"/>
                      <a:pt x="505" y="116"/>
                      <a:pt x="528" y="124"/>
                    </a:cubicBezTo>
                    <a:cubicBezTo>
                      <a:pt x="531" y="125"/>
                      <a:pt x="549" y="134"/>
                      <a:pt x="566" y="142"/>
                    </a:cubicBezTo>
                    <a:cubicBezTo>
                      <a:pt x="567" y="148"/>
                      <a:pt x="569" y="155"/>
                      <a:pt x="569" y="157"/>
                    </a:cubicBezTo>
                    <a:cubicBezTo>
                      <a:pt x="571" y="164"/>
                      <a:pt x="575" y="169"/>
                      <a:pt x="575" y="176"/>
                    </a:cubicBezTo>
                    <a:cubicBezTo>
                      <a:pt x="576" y="182"/>
                      <a:pt x="576" y="188"/>
                      <a:pt x="576" y="194"/>
                    </a:cubicBezTo>
                    <a:cubicBezTo>
                      <a:pt x="577" y="205"/>
                      <a:pt x="578" y="217"/>
                      <a:pt x="578" y="228"/>
                    </a:cubicBezTo>
                    <a:cubicBezTo>
                      <a:pt x="579" y="239"/>
                      <a:pt x="576" y="250"/>
                      <a:pt x="576" y="261"/>
                    </a:cubicBezTo>
                    <a:cubicBezTo>
                      <a:pt x="576" y="281"/>
                      <a:pt x="574" y="304"/>
                      <a:pt x="569" y="324"/>
                    </a:cubicBezTo>
                    <a:cubicBezTo>
                      <a:pt x="565" y="342"/>
                      <a:pt x="565" y="359"/>
                      <a:pt x="565" y="377"/>
                    </a:cubicBezTo>
                    <a:moveTo>
                      <a:pt x="496" y="295"/>
                    </a:moveTo>
                    <a:cubicBezTo>
                      <a:pt x="494" y="293"/>
                      <a:pt x="493" y="292"/>
                      <a:pt x="491" y="291"/>
                    </a:cubicBezTo>
                    <a:cubicBezTo>
                      <a:pt x="484" y="285"/>
                      <a:pt x="478" y="277"/>
                      <a:pt x="470" y="274"/>
                    </a:cubicBezTo>
                    <a:cubicBezTo>
                      <a:pt x="460" y="269"/>
                      <a:pt x="450" y="260"/>
                      <a:pt x="441" y="253"/>
                    </a:cubicBezTo>
                    <a:cubicBezTo>
                      <a:pt x="430" y="246"/>
                      <a:pt x="419" y="239"/>
                      <a:pt x="407" y="233"/>
                    </a:cubicBezTo>
                    <a:cubicBezTo>
                      <a:pt x="404" y="226"/>
                      <a:pt x="402" y="218"/>
                      <a:pt x="401" y="216"/>
                    </a:cubicBezTo>
                    <a:cubicBezTo>
                      <a:pt x="397" y="202"/>
                      <a:pt x="391" y="189"/>
                      <a:pt x="385" y="175"/>
                    </a:cubicBezTo>
                    <a:cubicBezTo>
                      <a:pt x="376" y="153"/>
                      <a:pt x="363" y="132"/>
                      <a:pt x="346" y="115"/>
                    </a:cubicBezTo>
                    <a:cubicBezTo>
                      <a:pt x="351" y="114"/>
                      <a:pt x="354" y="113"/>
                      <a:pt x="355" y="113"/>
                    </a:cubicBezTo>
                    <a:cubicBezTo>
                      <a:pt x="379" y="108"/>
                      <a:pt x="401" y="105"/>
                      <a:pt x="423" y="105"/>
                    </a:cubicBezTo>
                    <a:cubicBezTo>
                      <a:pt x="431" y="105"/>
                      <a:pt x="438" y="106"/>
                      <a:pt x="445" y="106"/>
                    </a:cubicBezTo>
                    <a:cubicBezTo>
                      <a:pt x="450" y="121"/>
                      <a:pt x="457" y="136"/>
                      <a:pt x="462" y="150"/>
                    </a:cubicBezTo>
                    <a:cubicBezTo>
                      <a:pt x="469" y="172"/>
                      <a:pt x="473" y="195"/>
                      <a:pt x="480" y="216"/>
                    </a:cubicBezTo>
                    <a:cubicBezTo>
                      <a:pt x="486" y="237"/>
                      <a:pt x="486" y="261"/>
                      <a:pt x="493" y="282"/>
                    </a:cubicBezTo>
                    <a:cubicBezTo>
                      <a:pt x="494" y="286"/>
                      <a:pt x="495" y="290"/>
                      <a:pt x="496" y="295"/>
                    </a:cubicBezTo>
                    <a:moveTo>
                      <a:pt x="652" y="177"/>
                    </a:moveTo>
                    <a:cubicBezTo>
                      <a:pt x="647" y="173"/>
                      <a:pt x="642" y="169"/>
                      <a:pt x="636" y="165"/>
                    </a:cubicBezTo>
                    <a:cubicBezTo>
                      <a:pt x="643" y="159"/>
                      <a:pt x="649" y="152"/>
                      <a:pt x="656" y="146"/>
                    </a:cubicBezTo>
                    <a:cubicBezTo>
                      <a:pt x="661" y="141"/>
                      <a:pt x="665" y="133"/>
                      <a:pt x="670" y="127"/>
                    </a:cubicBezTo>
                    <a:cubicBezTo>
                      <a:pt x="676" y="119"/>
                      <a:pt x="680" y="109"/>
                      <a:pt x="686" y="100"/>
                    </a:cubicBezTo>
                    <a:cubicBezTo>
                      <a:pt x="688" y="98"/>
                      <a:pt x="690" y="96"/>
                      <a:pt x="692" y="94"/>
                    </a:cubicBezTo>
                    <a:cubicBezTo>
                      <a:pt x="699" y="99"/>
                      <a:pt x="705" y="103"/>
                      <a:pt x="712" y="108"/>
                    </a:cubicBezTo>
                    <a:cubicBezTo>
                      <a:pt x="703" y="116"/>
                      <a:pt x="697" y="126"/>
                      <a:pt x="690" y="135"/>
                    </a:cubicBezTo>
                    <a:cubicBezTo>
                      <a:pt x="679" y="151"/>
                      <a:pt x="665" y="164"/>
                      <a:pt x="652" y="177"/>
                    </a:cubicBezTo>
                    <a:moveTo>
                      <a:pt x="218" y="142"/>
                    </a:moveTo>
                    <a:cubicBezTo>
                      <a:pt x="206" y="133"/>
                      <a:pt x="191" y="127"/>
                      <a:pt x="177" y="122"/>
                    </a:cubicBezTo>
                    <a:cubicBezTo>
                      <a:pt x="161" y="116"/>
                      <a:pt x="146" y="111"/>
                      <a:pt x="130" y="108"/>
                    </a:cubicBezTo>
                    <a:cubicBezTo>
                      <a:pt x="140" y="103"/>
                      <a:pt x="150" y="99"/>
                      <a:pt x="161" y="94"/>
                    </a:cubicBezTo>
                    <a:cubicBezTo>
                      <a:pt x="161" y="94"/>
                      <a:pt x="162" y="95"/>
                      <a:pt x="163" y="95"/>
                    </a:cubicBezTo>
                    <a:cubicBezTo>
                      <a:pt x="180" y="97"/>
                      <a:pt x="197" y="100"/>
                      <a:pt x="211" y="113"/>
                    </a:cubicBezTo>
                    <a:cubicBezTo>
                      <a:pt x="216" y="118"/>
                      <a:pt x="220" y="122"/>
                      <a:pt x="225" y="127"/>
                    </a:cubicBezTo>
                    <a:cubicBezTo>
                      <a:pt x="227" y="130"/>
                      <a:pt x="229" y="133"/>
                      <a:pt x="232" y="136"/>
                    </a:cubicBezTo>
                    <a:cubicBezTo>
                      <a:pt x="227" y="138"/>
                      <a:pt x="222" y="140"/>
                      <a:pt x="218" y="142"/>
                    </a:cubicBezTo>
                    <a:moveTo>
                      <a:pt x="630" y="160"/>
                    </a:moveTo>
                    <a:cubicBezTo>
                      <a:pt x="625" y="156"/>
                      <a:pt x="620" y="153"/>
                      <a:pt x="616" y="150"/>
                    </a:cubicBezTo>
                    <a:cubicBezTo>
                      <a:pt x="624" y="138"/>
                      <a:pt x="632" y="126"/>
                      <a:pt x="640" y="114"/>
                    </a:cubicBezTo>
                    <a:cubicBezTo>
                      <a:pt x="644" y="106"/>
                      <a:pt x="647" y="99"/>
                      <a:pt x="653" y="93"/>
                    </a:cubicBezTo>
                    <a:cubicBezTo>
                      <a:pt x="658" y="88"/>
                      <a:pt x="661" y="82"/>
                      <a:pt x="666" y="78"/>
                    </a:cubicBezTo>
                    <a:cubicBezTo>
                      <a:pt x="673" y="82"/>
                      <a:pt x="679" y="86"/>
                      <a:pt x="685" y="90"/>
                    </a:cubicBezTo>
                    <a:cubicBezTo>
                      <a:pt x="683" y="92"/>
                      <a:pt x="679" y="98"/>
                      <a:pt x="678" y="99"/>
                    </a:cubicBezTo>
                    <a:cubicBezTo>
                      <a:pt x="673" y="105"/>
                      <a:pt x="668" y="113"/>
                      <a:pt x="665" y="120"/>
                    </a:cubicBezTo>
                    <a:cubicBezTo>
                      <a:pt x="657" y="136"/>
                      <a:pt x="643" y="149"/>
                      <a:pt x="630" y="160"/>
                    </a:cubicBezTo>
                    <a:moveTo>
                      <a:pt x="238" y="131"/>
                    </a:moveTo>
                    <a:cubicBezTo>
                      <a:pt x="234" y="128"/>
                      <a:pt x="230" y="122"/>
                      <a:pt x="228" y="119"/>
                    </a:cubicBezTo>
                    <a:cubicBezTo>
                      <a:pt x="223" y="113"/>
                      <a:pt x="217" y="109"/>
                      <a:pt x="211" y="104"/>
                    </a:cubicBezTo>
                    <a:cubicBezTo>
                      <a:pt x="199" y="95"/>
                      <a:pt x="187" y="91"/>
                      <a:pt x="173" y="89"/>
                    </a:cubicBezTo>
                    <a:cubicBezTo>
                      <a:pt x="183" y="84"/>
                      <a:pt x="193" y="80"/>
                      <a:pt x="203" y="77"/>
                    </a:cubicBezTo>
                    <a:cubicBezTo>
                      <a:pt x="203" y="77"/>
                      <a:pt x="204" y="77"/>
                      <a:pt x="204" y="78"/>
                    </a:cubicBezTo>
                    <a:cubicBezTo>
                      <a:pt x="215" y="87"/>
                      <a:pt x="225" y="97"/>
                      <a:pt x="234" y="108"/>
                    </a:cubicBezTo>
                    <a:cubicBezTo>
                      <a:pt x="240" y="115"/>
                      <a:pt x="244" y="122"/>
                      <a:pt x="250" y="128"/>
                    </a:cubicBezTo>
                    <a:cubicBezTo>
                      <a:pt x="247" y="129"/>
                      <a:pt x="243" y="131"/>
                      <a:pt x="240" y="132"/>
                    </a:cubicBezTo>
                    <a:cubicBezTo>
                      <a:pt x="240" y="131"/>
                      <a:pt x="239" y="131"/>
                      <a:pt x="238" y="131"/>
                    </a:cubicBezTo>
                    <a:cubicBezTo>
                      <a:pt x="238" y="131"/>
                      <a:pt x="238" y="131"/>
                      <a:pt x="238" y="131"/>
                    </a:cubicBezTo>
                    <a:moveTo>
                      <a:pt x="257" y="125"/>
                    </a:moveTo>
                    <a:cubicBezTo>
                      <a:pt x="244" y="106"/>
                      <a:pt x="228" y="88"/>
                      <a:pt x="211" y="74"/>
                    </a:cubicBezTo>
                    <a:cubicBezTo>
                      <a:pt x="218" y="71"/>
                      <a:pt x="225" y="69"/>
                      <a:pt x="232" y="66"/>
                    </a:cubicBezTo>
                    <a:cubicBezTo>
                      <a:pt x="239" y="74"/>
                      <a:pt x="246" y="83"/>
                      <a:pt x="252" y="92"/>
                    </a:cubicBezTo>
                    <a:cubicBezTo>
                      <a:pt x="257" y="101"/>
                      <a:pt x="263" y="111"/>
                      <a:pt x="267" y="121"/>
                    </a:cubicBezTo>
                    <a:cubicBezTo>
                      <a:pt x="264" y="122"/>
                      <a:pt x="260" y="124"/>
                      <a:pt x="257" y="125"/>
                    </a:cubicBezTo>
                    <a:moveTo>
                      <a:pt x="609" y="146"/>
                    </a:moveTo>
                    <a:cubicBezTo>
                      <a:pt x="605" y="142"/>
                      <a:pt x="600" y="140"/>
                      <a:pt x="595" y="137"/>
                    </a:cubicBezTo>
                    <a:cubicBezTo>
                      <a:pt x="595" y="136"/>
                      <a:pt x="596" y="136"/>
                      <a:pt x="596" y="136"/>
                    </a:cubicBezTo>
                    <a:cubicBezTo>
                      <a:pt x="609" y="111"/>
                      <a:pt x="624" y="87"/>
                      <a:pt x="640" y="64"/>
                    </a:cubicBezTo>
                    <a:cubicBezTo>
                      <a:pt x="647" y="67"/>
                      <a:pt x="653" y="71"/>
                      <a:pt x="659" y="74"/>
                    </a:cubicBezTo>
                    <a:cubicBezTo>
                      <a:pt x="657" y="76"/>
                      <a:pt x="656" y="79"/>
                      <a:pt x="654" y="81"/>
                    </a:cubicBezTo>
                    <a:cubicBezTo>
                      <a:pt x="649" y="87"/>
                      <a:pt x="643" y="92"/>
                      <a:pt x="639" y="99"/>
                    </a:cubicBezTo>
                    <a:cubicBezTo>
                      <a:pt x="631" y="115"/>
                      <a:pt x="621" y="131"/>
                      <a:pt x="609" y="146"/>
                    </a:cubicBezTo>
                    <a:moveTo>
                      <a:pt x="274" y="118"/>
                    </a:moveTo>
                    <a:cubicBezTo>
                      <a:pt x="270" y="109"/>
                      <a:pt x="264" y="101"/>
                      <a:pt x="260" y="92"/>
                    </a:cubicBezTo>
                    <a:cubicBezTo>
                      <a:pt x="254" y="82"/>
                      <a:pt x="247" y="72"/>
                      <a:pt x="240" y="63"/>
                    </a:cubicBezTo>
                    <a:cubicBezTo>
                      <a:pt x="245" y="62"/>
                      <a:pt x="251" y="60"/>
                      <a:pt x="256" y="58"/>
                    </a:cubicBezTo>
                    <a:cubicBezTo>
                      <a:pt x="259" y="64"/>
                      <a:pt x="263" y="71"/>
                      <a:pt x="267" y="76"/>
                    </a:cubicBezTo>
                    <a:cubicBezTo>
                      <a:pt x="270" y="81"/>
                      <a:pt x="272" y="88"/>
                      <a:pt x="275" y="94"/>
                    </a:cubicBezTo>
                    <a:cubicBezTo>
                      <a:pt x="278" y="100"/>
                      <a:pt x="281" y="107"/>
                      <a:pt x="285" y="114"/>
                    </a:cubicBezTo>
                    <a:cubicBezTo>
                      <a:pt x="281" y="116"/>
                      <a:pt x="278" y="117"/>
                      <a:pt x="274" y="118"/>
                    </a:cubicBezTo>
                    <a:moveTo>
                      <a:pt x="589" y="133"/>
                    </a:moveTo>
                    <a:cubicBezTo>
                      <a:pt x="585" y="131"/>
                      <a:pt x="581" y="129"/>
                      <a:pt x="577" y="127"/>
                    </a:cubicBezTo>
                    <a:cubicBezTo>
                      <a:pt x="578" y="126"/>
                      <a:pt x="578" y="126"/>
                      <a:pt x="578" y="126"/>
                    </a:cubicBezTo>
                    <a:cubicBezTo>
                      <a:pt x="589" y="101"/>
                      <a:pt x="600" y="75"/>
                      <a:pt x="616" y="53"/>
                    </a:cubicBezTo>
                    <a:cubicBezTo>
                      <a:pt x="622" y="55"/>
                      <a:pt x="628" y="58"/>
                      <a:pt x="633" y="61"/>
                    </a:cubicBezTo>
                    <a:cubicBezTo>
                      <a:pt x="617" y="83"/>
                      <a:pt x="603" y="107"/>
                      <a:pt x="589" y="133"/>
                    </a:cubicBezTo>
                    <a:cubicBezTo>
                      <a:pt x="589" y="133"/>
                      <a:pt x="589" y="133"/>
                      <a:pt x="589" y="133"/>
                    </a:cubicBezTo>
                    <a:moveTo>
                      <a:pt x="292" y="112"/>
                    </a:moveTo>
                    <a:cubicBezTo>
                      <a:pt x="292" y="112"/>
                      <a:pt x="292" y="112"/>
                      <a:pt x="292" y="112"/>
                    </a:cubicBezTo>
                    <a:cubicBezTo>
                      <a:pt x="286" y="101"/>
                      <a:pt x="282" y="90"/>
                      <a:pt x="277" y="80"/>
                    </a:cubicBezTo>
                    <a:cubicBezTo>
                      <a:pt x="273" y="72"/>
                      <a:pt x="267" y="64"/>
                      <a:pt x="263" y="56"/>
                    </a:cubicBezTo>
                    <a:cubicBezTo>
                      <a:pt x="268" y="54"/>
                      <a:pt x="274" y="53"/>
                      <a:pt x="279" y="51"/>
                    </a:cubicBezTo>
                    <a:cubicBezTo>
                      <a:pt x="285" y="70"/>
                      <a:pt x="296" y="87"/>
                      <a:pt x="304" y="105"/>
                    </a:cubicBezTo>
                    <a:cubicBezTo>
                      <a:pt x="304" y="107"/>
                      <a:pt x="305" y="107"/>
                      <a:pt x="306" y="107"/>
                    </a:cubicBezTo>
                    <a:cubicBezTo>
                      <a:pt x="301" y="109"/>
                      <a:pt x="297" y="110"/>
                      <a:pt x="292" y="112"/>
                    </a:cubicBezTo>
                    <a:moveTo>
                      <a:pt x="309" y="106"/>
                    </a:moveTo>
                    <a:cubicBezTo>
                      <a:pt x="310" y="105"/>
                      <a:pt x="311" y="104"/>
                      <a:pt x="310" y="102"/>
                    </a:cubicBezTo>
                    <a:cubicBezTo>
                      <a:pt x="302" y="84"/>
                      <a:pt x="293" y="67"/>
                      <a:pt x="286" y="49"/>
                    </a:cubicBezTo>
                    <a:cubicBezTo>
                      <a:pt x="291" y="48"/>
                      <a:pt x="296" y="46"/>
                      <a:pt x="301" y="45"/>
                    </a:cubicBezTo>
                    <a:cubicBezTo>
                      <a:pt x="307" y="64"/>
                      <a:pt x="319" y="82"/>
                      <a:pt x="328" y="101"/>
                    </a:cubicBezTo>
                    <a:cubicBezTo>
                      <a:pt x="322" y="103"/>
                      <a:pt x="315" y="105"/>
                      <a:pt x="309" y="106"/>
                    </a:cubicBezTo>
                    <a:moveTo>
                      <a:pt x="571" y="124"/>
                    </a:moveTo>
                    <a:cubicBezTo>
                      <a:pt x="567" y="121"/>
                      <a:pt x="563" y="119"/>
                      <a:pt x="558" y="117"/>
                    </a:cubicBezTo>
                    <a:cubicBezTo>
                      <a:pt x="559" y="117"/>
                      <a:pt x="559" y="116"/>
                      <a:pt x="559" y="116"/>
                    </a:cubicBezTo>
                    <a:cubicBezTo>
                      <a:pt x="563" y="102"/>
                      <a:pt x="570" y="91"/>
                      <a:pt x="574" y="79"/>
                    </a:cubicBezTo>
                    <a:cubicBezTo>
                      <a:pt x="577" y="69"/>
                      <a:pt x="585" y="49"/>
                      <a:pt x="594" y="44"/>
                    </a:cubicBezTo>
                    <a:cubicBezTo>
                      <a:pt x="595" y="44"/>
                      <a:pt x="595" y="44"/>
                      <a:pt x="595" y="44"/>
                    </a:cubicBezTo>
                    <a:cubicBezTo>
                      <a:pt x="600" y="46"/>
                      <a:pt x="604" y="48"/>
                      <a:pt x="609" y="50"/>
                    </a:cubicBezTo>
                    <a:cubicBezTo>
                      <a:pt x="594" y="72"/>
                      <a:pt x="582" y="99"/>
                      <a:pt x="571" y="124"/>
                    </a:cubicBezTo>
                    <a:moveTo>
                      <a:pt x="335" y="99"/>
                    </a:moveTo>
                    <a:cubicBezTo>
                      <a:pt x="326" y="80"/>
                      <a:pt x="315" y="62"/>
                      <a:pt x="308" y="43"/>
                    </a:cubicBezTo>
                    <a:cubicBezTo>
                      <a:pt x="314" y="41"/>
                      <a:pt x="321" y="40"/>
                      <a:pt x="327" y="38"/>
                    </a:cubicBezTo>
                    <a:cubicBezTo>
                      <a:pt x="335" y="58"/>
                      <a:pt x="341" y="76"/>
                      <a:pt x="344" y="97"/>
                    </a:cubicBezTo>
                    <a:cubicBezTo>
                      <a:pt x="341" y="98"/>
                      <a:pt x="338" y="98"/>
                      <a:pt x="335" y="99"/>
                    </a:cubicBezTo>
                    <a:moveTo>
                      <a:pt x="351" y="95"/>
                    </a:moveTo>
                    <a:cubicBezTo>
                      <a:pt x="348" y="74"/>
                      <a:pt x="342" y="56"/>
                      <a:pt x="334" y="36"/>
                    </a:cubicBezTo>
                    <a:cubicBezTo>
                      <a:pt x="340" y="35"/>
                      <a:pt x="346" y="33"/>
                      <a:pt x="352" y="32"/>
                    </a:cubicBezTo>
                    <a:cubicBezTo>
                      <a:pt x="358" y="52"/>
                      <a:pt x="363" y="71"/>
                      <a:pt x="366" y="91"/>
                    </a:cubicBezTo>
                    <a:cubicBezTo>
                      <a:pt x="366" y="91"/>
                      <a:pt x="366" y="92"/>
                      <a:pt x="367" y="92"/>
                    </a:cubicBezTo>
                    <a:cubicBezTo>
                      <a:pt x="362" y="93"/>
                      <a:pt x="357" y="94"/>
                      <a:pt x="352" y="95"/>
                    </a:cubicBezTo>
                    <a:cubicBezTo>
                      <a:pt x="351" y="95"/>
                      <a:pt x="351" y="95"/>
                      <a:pt x="351" y="95"/>
                    </a:cubicBezTo>
                    <a:moveTo>
                      <a:pt x="552" y="115"/>
                    </a:moveTo>
                    <a:cubicBezTo>
                      <a:pt x="550" y="114"/>
                      <a:pt x="548" y="113"/>
                      <a:pt x="546" y="112"/>
                    </a:cubicBezTo>
                    <a:cubicBezTo>
                      <a:pt x="539" y="109"/>
                      <a:pt x="532" y="107"/>
                      <a:pt x="525" y="104"/>
                    </a:cubicBezTo>
                    <a:cubicBezTo>
                      <a:pt x="525" y="93"/>
                      <a:pt x="526" y="82"/>
                      <a:pt x="530" y="71"/>
                    </a:cubicBezTo>
                    <a:cubicBezTo>
                      <a:pt x="535" y="56"/>
                      <a:pt x="543" y="44"/>
                      <a:pt x="550" y="30"/>
                    </a:cubicBezTo>
                    <a:cubicBezTo>
                      <a:pt x="555" y="31"/>
                      <a:pt x="560" y="33"/>
                      <a:pt x="565" y="34"/>
                    </a:cubicBezTo>
                    <a:cubicBezTo>
                      <a:pt x="563" y="38"/>
                      <a:pt x="559" y="43"/>
                      <a:pt x="557" y="46"/>
                    </a:cubicBezTo>
                    <a:cubicBezTo>
                      <a:pt x="554" y="52"/>
                      <a:pt x="551" y="58"/>
                      <a:pt x="548" y="65"/>
                    </a:cubicBezTo>
                    <a:cubicBezTo>
                      <a:pt x="544" y="78"/>
                      <a:pt x="541" y="91"/>
                      <a:pt x="537" y="104"/>
                    </a:cubicBezTo>
                    <a:cubicBezTo>
                      <a:pt x="536" y="107"/>
                      <a:pt x="538" y="110"/>
                      <a:pt x="540" y="110"/>
                    </a:cubicBezTo>
                    <a:cubicBezTo>
                      <a:pt x="542" y="110"/>
                      <a:pt x="543" y="109"/>
                      <a:pt x="543" y="107"/>
                    </a:cubicBezTo>
                    <a:cubicBezTo>
                      <a:pt x="548" y="94"/>
                      <a:pt x="551" y="80"/>
                      <a:pt x="555" y="67"/>
                    </a:cubicBezTo>
                    <a:cubicBezTo>
                      <a:pt x="558" y="58"/>
                      <a:pt x="563" y="49"/>
                      <a:pt x="568" y="42"/>
                    </a:cubicBezTo>
                    <a:cubicBezTo>
                      <a:pt x="570" y="40"/>
                      <a:pt x="571" y="38"/>
                      <a:pt x="572" y="36"/>
                    </a:cubicBezTo>
                    <a:cubicBezTo>
                      <a:pt x="576" y="38"/>
                      <a:pt x="581" y="39"/>
                      <a:pt x="586" y="41"/>
                    </a:cubicBezTo>
                    <a:cubicBezTo>
                      <a:pt x="578" y="48"/>
                      <a:pt x="572" y="62"/>
                      <a:pt x="568" y="71"/>
                    </a:cubicBezTo>
                    <a:cubicBezTo>
                      <a:pt x="563" y="86"/>
                      <a:pt x="556" y="99"/>
                      <a:pt x="552" y="114"/>
                    </a:cubicBezTo>
                    <a:cubicBezTo>
                      <a:pt x="552" y="115"/>
                      <a:pt x="552" y="115"/>
                      <a:pt x="552" y="115"/>
                    </a:cubicBezTo>
                    <a:moveTo>
                      <a:pt x="373" y="91"/>
                    </a:moveTo>
                    <a:cubicBezTo>
                      <a:pt x="373" y="91"/>
                      <a:pt x="374" y="90"/>
                      <a:pt x="373" y="90"/>
                    </a:cubicBezTo>
                    <a:cubicBezTo>
                      <a:pt x="370" y="70"/>
                      <a:pt x="365" y="50"/>
                      <a:pt x="360" y="31"/>
                    </a:cubicBezTo>
                    <a:cubicBezTo>
                      <a:pt x="366" y="29"/>
                      <a:pt x="372" y="28"/>
                      <a:pt x="378" y="27"/>
                    </a:cubicBezTo>
                    <a:cubicBezTo>
                      <a:pt x="380" y="36"/>
                      <a:pt x="381" y="45"/>
                      <a:pt x="383" y="54"/>
                    </a:cubicBezTo>
                    <a:cubicBezTo>
                      <a:pt x="385" y="66"/>
                      <a:pt x="390" y="76"/>
                      <a:pt x="390" y="89"/>
                    </a:cubicBezTo>
                    <a:cubicBezTo>
                      <a:pt x="390" y="89"/>
                      <a:pt x="390" y="89"/>
                      <a:pt x="390" y="89"/>
                    </a:cubicBezTo>
                    <a:cubicBezTo>
                      <a:pt x="384" y="90"/>
                      <a:pt x="379" y="90"/>
                      <a:pt x="373" y="91"/>
                    </a:cubicBezTo>
                    <a:moveTo>
                      <a:pt x="506" y="99"/>
                    </a:moveTo>
                    <a:cubicBezTo>
                      <a:pt x="507" y="99"/>
                      <a:pt x="509" y="98"/>
                      <a:pt x="509" y="95"/>
                    </a:cubicBezTo>
                    <a:cubicBezTo>
                      <a:pt x="514" y="71"/>
                      <a:pt x="521" y="48"/>
                      <a:pt x="531" y="26"/>
                    </a:cubicBezTo>
                    <a:cubicBezTo>
                      <a:pt x="535" y="26"/>
                      <a:pt x="539" y="27"/>
                      <a:pt x="542" y="28"/>
                    </a:cubicBezTo>
                    <a:cubicBezTo>
                      <a:pt x="535" y="41"/>
                      <a:pt x="528" y="54"/>
                      <a:pt x="523" y="68"/>
                    </a:cubicBezTo>
                    <a:cubicBezTo>
                      <a:pt x="519" y="80"/>
                      <a:pt x="518" y="90"/>
                      <a:pt x="517" y="102"/>
                    </a:cubicBezTo>
                    <a:cubicBezTo>
                      <a:pt x="513" y="101"/>
                      <a:pt x="509" y="100"/>
                      <a:pt x="505" y="99"/>
                    </a:cubicBezTo>
                    <a:cubicBezTo>
                      <a:pt x="505" y="99"/>
                      <a:pt x="506" y="99"/>
                      <a:pt x="506" y="99"/>
                    </a:cubicBezTo>
                    <a:moveTo>
                      <a:pt x="397" y="88"/>
                    </a:moveTo>
                    <a:cubicBezTo>
                      <a:pt x="397" y="75"/>
                      <a:pt x="392" y="65"/>
                      <a:pt x="390" y="53"/>
                    </a:cubicBezTo>
                    <a:cubicBezTo>
                      <a:pt x="388" y="44"/>
                      <a:pt x="387" y="35"/>
                      <a:pt x="385" y="26"/>
                    </a:cubicBezTo>
                    <a:cubicBezTo>
                      <a:pt x="393" y="24"/>
                      <a:pt x="402" y="23"/>
                      <a:pt x="410" y="22"/>
                    </a:cubicBezTo>
                    <a:cubicBezTo>
                      <a:pt x="409" y="28"/>
                      <a:pt x="411" y="36"/>
                      <a:pt x="411" y="41"/>
                    </a:cubicBezTo>
                    <a:cubicBezTo>
                      <a:pt x="411" y="56"/>
                      <a:pt x="413" y="71"/>
                      <a:pt x="413" y="86"/>
                    </a:cubicBezTo>
                    <a:cubicBezTo>
                      <a:pt x="413" y="86"/>
                      <a:pt x="413" y="87"/>
                      <a:pt x="413" y="88"/>
                    </a:cubicBezTo>
                    <a:cubicBezTo>
                      <a:pt x="408" y="88"/>
                      <a:pt x="402" y="88"/>
                      <a:pt x="397" y="88"/>
                    </a:cubicBezTo>
                    <a:moveTo>
                      <a:pt x="505" y="98"/>
                    </a:moveTo>
                    <a:cubicBezTo>
                      <a:pt x="501" y="97"/>
                      <a:pt x="497" y="96"/>
                      <a:pt x="494" y="96"/>
                    </a:cubicBezTo>
                    <a:cubicBezTo>
                      <a:pt x="494" y="95"/>
                      <a:pt x="494" y="95"/>
                      <a:pt x="494" y="95"/>
                    </a:cubicBezTo>
                    <a:cubicBezTo>
                      <a:pt x="493" y="80"/>
                      <a:pt x="493" y="62"/>
                      <a:pt x="495" y="47"/>
                    </a:cubicBezTo>
                    <a:cubicBezTo>
                      <a:pt x="496" y="41"/>
                      <a:pt x="497" y="33"/>
                      <a:pt x="499" y="26"/>
                    </a:cubicBezTo>
                    <a:cubicBezTo>
                      <a:pt x="500" y="24"/>
                      <a:pt x="501" y="23"/>
                      <a:pt x="501" y="21"/>
                    </a:cubicBezTo>
                    <a:cubicBezTo>
                      <a:pt x="509" y="22"/>
                      <a:pt x="516" y="23"/>
                      <a:pt x="524" y="24"/>
                    </a:cubicBezTo>
                    <a:cubicBezTo>
                      <a:pt x="513" y="46"/>
                      <a:pt x="506" y="70"/>
                      <a:pt x="502" y="94"/>
                    </a:cubicBezTo>
                    <a:cubicBezTo>
                      <a:pt x="502" y="96"/>
                      <a:pt x="503" y="98"/>
                      <a:pt x="505" y="98"/>
                    </a:cubicBezTo>
                    <a:moveTo>
                      <a:pt x="419" y="87"/>
                    </a:moveTo>
                    <a:cubicBezTo>
                      <a:pt x="420" y="87"/>
                      <a:pt x="420" y="86"/>
                      <a:pt x="420" y="85"/>
                    </a:cubicBezTo>
                    <a:cubicBezTo>
                      <a:pt x="420" y="74"/>
                      <a:pt x="419" y="63"/>
                      <a:pt x="418" y="52"/>
                    </a:cubicBezTo>
                    <a:cubicBezTo>
                      <a:pt x="418" y="47"/>
                      <a:pt x="418" y="41"/>
                      <a:pt x="418" y="36"/>
                    </a:cubicBezTo>
                    <a:cubicBezTo>
                      <a:pt x="418" y="32"/>
                      <a:pt x="417" y="25"/>
                      <a:pt x="417" y="21"/>
                    </a:cubicBezTo>
                    <a:cubicBezTo>
                      <a:pt x="426" y="20"/>
                      <a:pt x="434" y="19"/>
                      <a:pt x="442" y="19"/>
                    </a:cubicBezTo>
                    <a:cubicBezTo>
                      <a:pt x="438" y="41"/>
                      <a:pt x="438" y="65"/>
                      <a:pt x="440" y="88"/>
                    </a:cubicBezTo>
                    <a:cubicBezTo>
                      <a:pt x="434" y="88"/>
                      <a:pt x="428" y="87"/>
                      <a:pt x="422" y="87"/>
                    </a:cubicBezTo>
                    <a:cubicBezTo>
                      <a:pt x="421" y="87"/>
                      <a:pt x="420" y="87"/>
                      <a:pt x="419" y="87"/>
                    </a:cubicBezTo>
                    <a:moveTo>
                      <a:pt x="486" y="94"/>
                    </a:moveTo>
                    <a:cubicBezTo>
                      <a:pt x="480" y="93"/>
                      <a:pt x="474" y="92"/>
                      <a:pt x="468" y="91"/>
                    </a:cubicBezTo>
                    <a:cubicBezTo>
                      <a:pt x="469" y="90"/>
                      <a:pt x="470" y="89"/>
                      <a:pt x="470" y="88"/>
                    </a:cubicBezTo>
                    <a:cubicBezTo>
                      <a:pt x="471" y="77"/>
                      <a:pt x="472" y="66"/>
                      <a:pt x="473" y="55"/>
                    </a:cubicBezTo>
                    <a:cubicBezTo>
                      <a:pt x="473" y="46"/>
                      <a:pt x="474" y="27"/>
                      <a:pt x="480" y="19"/>
                    </a:cubicBezTo>
                    <a:cubicBezTo>
                      <a:pt x="484" y="19"/>
                      <a:pt x="489" y="19"/>
                      <a:pt x="494" y="20"/>
                    </a:cubicBezTo>
                    <a:cubicBezTo>
                      <a:pt x="493" y="23"/>
                      <a:pt x="491" y="27"/>
                      <a:pt x="491" y="30"/>
                    </a:cubicBezTo>
                    <a:cubicBezTo>
                      <a:pt x="491" y="32"/>
                      <a:pt x="489" y="39"/>
                      <a:pt x="488" y="41"/>
                    </a:cubicBezTo>
                    <a:cubicBezTo>
                      <a:pt x="487" y="43"/>
                      <a:pt x="488" y="46"/>
                      <a:pt x="488" y="48"/>
                    </a:cubicBezTo>
                    <a:cubicBezTo>
                      <a:pt x="486" y="63"/>
                      <a:pt x="485" y="79"/>
                      <a:pt x="486" y="94"/>
                    </a:cubicBezTo>
                    <a:moveTo>
                      <a:pt x="464" y="90"/>
                    </a:moveTo>
                    <a:cubicBezTo>
                      <a:pt x="459" y="90"/>
                      <a:pt x="453" y="89"/>
                      <a:pt x="448" y="88"/>
                    </a:cubicBezTo>
                    <a:cubicBezTo>
                      <a:pt x="445" y="65"/>
                      <a:pt x="446" y="41"/>
                      <a:pt x="450" y="18"/>
                    </a:cubicBezTo>
                    <a:cubicBezTo>
                      <a:pt x="454" y="18"/>
                      <a:pt x="458" y="18"/>
                      <a:pt x="463" y="18"/>
                    </a:cubicBezTo>
                    <a:cubicBezTo>
                      <a:pt x="466" y="18"/>
                      <a:pt x="469" y="18"/>
                      <a:pt x="471" y="18"/>
                    </a:cubicBezTo>
                    <a:cubicBezTo>
                      <a:pt x="468" y="26"/>
                      <a:pt x="468" y="35"/>
                      <a:pt x="466" y="42"/>
                    </a:cubicBezTo>
                    <a:cubicBezTo>
                      <a:pt x="464" y="56"/>
                      <a:pt x="465" y="72"/>
                      <a:pt x="463" y="87"/>
                    </a:cubicBezTo>
                    <a:cubicBezTo>
                      <a:pt x="463" y="88"/>
                      <a:pt x="463" y="90"/>
                      <a:pt x="464" y="90"/>
                    </a:cubicBezTo>
                    <a:moveTo>
                      <a:pt x="464" y="0"/>
                    </a:moveTo>
                    <a:cubicBezTo>
                      <a:pt x="455" y="0"/>
                      <a:pt x="447" y="0"/>
                      <a:pt x="437" y="1"/>
                    </a:cubicBezTo>
                    <a:cubicBezTo>
                      <a:pt x="437" y="1"/>
                      <a:pt x="436" y="1"/>
                      <a:pt x="436" y="1"/>
                    </a:cubicBezTo>
                    <a:cubicBezTo>
                      <a:pt x="436" y="1"/>
                      <a:pt x="435" y="1"/>
                      <a:pt x="435" y="1"/>
                    </a:cubicBezTo>
                    <a:cubicBezTo>
                      <a:pt x="435" y="1"/>
                      <a:pt x="435" y="1"/>
                      <a:pt x="434" y="1"/>
                    </a:cubicBezTo>
                    <a:cubicBezTo>
                      <a:pt x="420" y="2"/>
                      <a:pt x="404" y="4"/>
                      <a:pt x="388" y="7"/>
                    </a:cubicBezTo>
                    <a:cubicBezTo>
                      <a:pt x="386" y="9"/>
                      <a:pt x="383" y="11"/>
                      <a:pt x="380" y="11"/>
                    </a:cubicBezTo>
                    <a:cubicBezTo>
                      <a:pt x="380" y="11"/>
                      <a:pt x="380" y="11"/>
                      <a:pt x="380" y="11"/>
                    </a:cubicBezTo>
                    <a:cubicBezTo>
                      <a:pt x="379" y="11"/>
                      <a:pt x="378" y="12"/>
                      <a:pt x="377" y="12"/>
                    </a:cubicBezTo>
                    <a:cubicBezTo>
                      <a:pt x="375" y="12"/>
                      <a:pt x="373" y="11"/>
                      <a:pt x="372" y="10"/>
                    </a:cubicBezTo>
                    <a:cubicBezTo>
                      <a:pt x="328" y="18"/>
                      <a:pt x="281" y="31"/>
                      <a:pt x="233" y="47"/>
                    </a:cubicBezTo>
                    <a:cubicBezTo>
                      <a:pt x="225" y="49"/>
                      <a:pt x="218" y="52"/>
                      <a:pt x="210" y="55"/>
                    </a:cubicBezTo>
                    <a:cubicBezTo>
                      <a:pt x="210" y="56"/>
                      <a:pt x="210" y="58"/>
                      <a:pt x="209" y="59"/>
                    </a:cubicBezTo>
                    <a:cubicBezTo>
                      <a:pt x="204" y="61"/>
                      <a:pt x="199" y="63"/>
                      <a:pt x="195" y="65"/>
                    </a:cubicBezTo>
                    <a:cubicBezTo>
                      <a:pt x="195" y="64"/>
                      <a:pt x="196" y="62"/>
                      <a:pt x="197" y="60"/>
                    </a:cubicBezTo>
                    <a:cubicBezTo>
                      <a:pt x="164" y="72"/>
                      <a:pt x="134" y="85"/>
                      <a:pt x="108" y="99"/>
                    </a:cubicBezTo>
                    <a:cubicBezTo>
                      <a:pt x="115" y="102"/>
                      <a:pt x="123" y="104"/>
                      <a:pt x="131" y="105"/>
                    </a:cubicBezTo>
                    <a:cubicBezTo>
                      <a:pt x="126" y="108"/>
                      <a:pt x="120" y="112"/>
                      <a:pt x="115" y="115"/>
                    </a:cubicBezTo>
                    <a:cubicBezTo>
                      <a:pt x="108" y="113"/>
                      <a:pt x="102" y="110"/>
                      <a:pt x="96" y="106"/>
                    </a:cubicBezTo>
                    <a:cubicBezTo>
                      <a:pt x="57" y="127"/>
                      <a:pt x="28" y="148"/>
                      <a:pt x="10" y="169"/>
                    </a:cubicBezTo>
                    <a:cubicBezTo>
                      <a:pt x="16" y="172"/>
                      <a:pt x="23" y="176"/>
                      <a:pt x="29" y="182"/>
                    </a:cubicBezTo>
                    <a:cubicBezTo>
                      <a:pt x="43" y="179"/>
                      <a:pt x="57" y="177"/>
                      <a:pt x="71" y="177"/>
                    </a:cubicBezTo>
                    <a:cubicBezTo>
                      <a:pt x="76" y="177"/>
                      <a:pt x="82" y="177"/>
                      <a:pt x="87" y="178"/>
                    </a:cubicBezTo>
                    <a:cubicBezTo>
                      <a:pt x="99" y="179"/>
                      <a:pt x="111" y="180"/>
                      <a:pt x="123" y="182"/>
                    </a:cubicBezTo>
                    <a:cubicBezTo>
                      <a:pt x="133" y="183"/>
                      <a:pt x="142" y="186"/>
                      <a:pt x="151" y="188"/>
                    </a:cubicBezTo>
                    <a:cubicBezTo>
                      <a:pt x="151" y="189"/>
                      <a:pt x="151" y="189"/>
                      <a:pt x="151" y="189"/>
                    </a:cubicBezTo>
                    <a:cubicBezTo>
                      <a:pt x="145" y="190"/>
                      <a:pt x="138" y="190"/>
                      <a:pt x="131" y="191"/>
                    </a:cubicBezTo>
                    <a:cubicBezTo>
                      <a:pt x="120" y="192"/>
                      <a:pt x="109" y="195"/>
                      <a:pt x="97" y="195"/>
                    </a:cubicBezTo>
                    <a:cubicBezTo>
                      <a:pt x="97" y="195"/>
                      <a:pt x="97" y="195"/>
                      <a:pt x="96" y="195"/>
                    </a:cubicBezTo>
                    <a:cubicBezTo>
                      <a:pt x="88" y="195"/>
                      <a:pt x="80" y="194"/>
                      <a:pt x="71" y="194"/>
                    </a:cubicBezTo>
                    <a:cubicBezTo>
                      <a:pt x="68" y="194"/>
                      <a:pt x="65" y="194"/>
                      <a:pt x="61" y="194"/>
                    </a:cubicBezTo>
                    <a:cubicBezTo>
                      <a:pt x="58" y="195"/>
                      <a:pt x="53" y="197"/>
                      <a:pt x="49" y="197"/>
                    </a:cubicBezTo>
                    <a:cubicBezTo>
                      <a:pt x="48" y="197"/>
                      <a:pt x="47" y="196"/>
                      <a:pt x="46" y="196"/>
                    </a:cubicBezTo>
                    <a:cubicBezTo>
                      <a:pt x="56" y="207"/>
                      <a:pt x="66" y="221"/>
                      <a:pt x="73" y="239"/>
                    </a:cubicBezTo>
                    <a:cubicBezTo>
                      <a:pt x="131" y="284"/>
                      <a:pt x="176" y="337"/>
                      <a:pt x="210" y="386"/>
                    </a:cubicBezTo>
                    <a:cubicBezTo>
                      <a:pt x="226" y="398"/>
                      <a:pt x="238" y="416"/>
                      <a:pt x="243" y="437"/>
                    </a:cubicBezTo>
                    <a:cubicBezTo>
                      <a:pt x="249" y="448"/>
                      <a:pt x="258" y="464"/>
                      <a:pt x="267" y="480"/>
                    </a:cubicBezTo>
                    <a:cubicBezTo>
                      <a:pt x="282" y="507"/>
                      <a:pt x="299" y="539"/>
                      <a:pt x="311" y="556"/>
                    </a:cubicBezTo>
                    <a:cubicBezTo>
                      <a:pt x="312" y="559"/>
                      <a:pt x="314" y="561"/>
                      <a:pt x="316" y="564"/>
                    </a:cubicBezTo>
                    <a:cubicBezTo>
                      <a:pt x="324" y="567"/>
                      <a:pt x="333" y="570"/>
                      <a:pt x="342" y="573"/>
                    </a:cubicBezTo>
                    <a:cubicBezTo>
                      <a:pt x="342" y="573"/>
                      <a:pt x="342" y="573"/>
                      <a:pt x="342" y="573"/>
                    </a:cubicBezTo>
                    <a:cubicBezTo>
                      <a:pt x="344" y="567"/>
                      <a:pt x="346" y="560"/>
                      <a:pt x="349" y="554"/>
                    </a:cubicBezTo>
                    <a:cubicBezTo>
                      <a:pt x="354" y="540"/>
                      <a:pt x="359" y="526"/>
                      <a:pt x="367" y="513"/>
                    </a:cubicBezTo>
                    <a:cubicBezTo>
                      <a:pt x="372" y="520"/>
                      <a:pt x="376" y="527"/>
                      <a:pt x="381" y="533"/>
                    </a:cubicBezTo>
                    <a:cubicBezTo>
                      <a:pt x="381" y="533"/>
                      <a:pt x="380" y="534"/>
                      <a:pt x="380" y="534"/>
                    </a:cubicBezTo>
                    <a:cubicBezTo>
                      <a:pt x="376" y="541"/>
                      <a:pt x="373" y="547"/>
                      <a:pt x="371" y="554"/>
                    </a:cubicBezTo>
                    <a:cubicBezTo>
                      <a:pt x="370" y="558"/>
                      <a:pt x="367" y="562"/>
                      <a:pt x="367" y="566"/>
                    </a:cubicBezTo>
                    <a:cubicBezTo>
                      <a:pt x="366" y="570"/>
                      <a:pt x="362" y="577"/>
                      <a:pt x="360" y="581"/>
                    </a:cubicBezTo>
                    <a:cubicBezTo>
                      <a:pt x="362" y="582"/>
                      <a:pt x="365" y="583"/>
                      <a:pt x="367" y="584"/>
                    </a:cubicBezTo>
                    <a:cubicBezTo>
                      <a:pt x="369" y="580"/>
                      <a:pt x="371" y="575"/>
                      <a:pt x="373" y="570"/>
                    </a:cubicBezTo>
                    <a:cubicBezTo>
                      <a:pt x="377" y="560"/>
                      <a:pt x="381" y="549"/>
                      <a:pt x="386" y="539"/>
                    </a:cubicBezTo>
                    <a:cubicBezTo>
                      <a:pt x="389" y="543"/>
                      <a:pt x="392" y="547"/>
                      <a:pt x="396" y="550"/>
                    </a:cubicBezTo>
                    <a:cubicBezTo>
                      <a:pt x="397" y="552"/>
                      <a:pt x="398" y="553"/>
                      <a:pt x="400" y="554"/>
                    </a:cubicBezTo>
                    <a:cubicBezTo>
                      <a:pt x="397" y="566"/>
                      <a:pt x="395" y="579"/>
                      <a:pt x="390" y="589"/>
                    </a:cubicBezTo>
                    <a:cubicBezTo>
                      <a:pt x="389" y="591"/>
                      <a:pt x="388" y="593"/>
                      <a:pt x="387" y="595"/>
                    </a:cubicBezTo>
                    <a:cubicBezTo>
                      <a:pt x="390" y="597"/>
                      <a:pt x="392" y="598"/>
                      <a:pt x="394" y="599"/>
                    </a:cubicBezTo>
                    <a:cubicBezTo>
                      <a:pt x="395" y="596"/>
                      <a:pt x="397" y="593"/>
                      <a:pt x="398" y="590"/>
                    </a:cubicBezTo>
                    <a:cubicBezTo>
                      <a:pt x="402" y="582"/>
                      <a:pt x="404" y="570"/>
                      <a:pt x="406" y="559"/>
                    </a:cubicBezTo>
                    <a:cubicBezTo>
                      <a:pt x="412" y="563"/>
                      <a:pt x="418" y="566"/>
                      <a:pt x="424" y="568"/>
                    </a:cubicBezTo>
                    <a:cubicBezTo>
                      <a:pt x="424" y="569"/>
                      <a:pt x="424" y="569"/>
                      <a:pt x="424" y="569"/>
                    </a:cubicBezTo>
                    <a:cubicBezTo>
                      <a:pt x="423" y="584"/>
                      <a:pt x="423" y="598"/>
                      <a:pt x="419" y="612"/>
                    </a:cubicBezTo>
                    <a:cubicBezTo>
                      <a:pt x="419" y="614"/>
                      <a:pt x="419" y="615"/>
                      <a:pt x="418" y="617"/>
                    </a:cubicBezTo>
                    <a:cubicBezTo>
                      <a:pt x="420" y="618"/>
                      <a:pt x="422" y="620"/>
                      <a:pt x="424" y="622"/>
                    </a:cubicBezTo>
                    <a:cubicBezTo>
                      <a:pt x="425" y="619"/>
                      <a:pt x="426" y="617"/>
                      <a:pt x="426" y="614"/>
                    </a:cubicBezTo>
                    <a:cubicBezTo>
                      <a:pt x="429" y="599"/>
                      <a:pt x="431" y="586"/>
                      <a:pt x="431" y="571"/>
                    </a:cubicBezTo>
                    <a:cubicBezTo>
                      <a:pt x="438" y="572"/>
                      <a:pt x="445" y="574"/>
                      <a:pt x="452" y="574"/>
                    </a:cubicBezTo>
                    <a:cubicBezTo>
                      <a:pt x="452" y="577"/>
                      <a:pt x="451" y="580"/>
                      <a:pt x="450" y="582"/>
                    </a:cubicBezTo>
                    <a:cubicBezTo>
                      <a:pt x="449" y="589"/>
                      <a:pt x="450" y="597"/>
                      <a:pt x="449" y="604"/>
                    </a:cubicBezTo>
                    <a:cubicBezTo>
                      <a:pt x="447" y="617"/>
                      <a:pt x="445" y="627"/>
                      <a:pt x="440" y="637"/>
                    </a:cubicBezTo>
                    <a:cubicBezTo>
                      <a:pt x="442" y="639"/>
                      <a:pt x="444" y="641"/>
                      <a:pt x="445" y="643"/>
                    </a:cubicBezTo>
                    <a:cubicBezTo>
                      <a:pt x="450" y="635"/>
                      <a:pt x="453" y="626"/>
                      <a:pt x="454" y="616"/>
                    </a:cubicBezTo>
                    <a:cubicBezTo>
                      <a:pt x="456" y="609"/>
                      <a:pt x="456" y="602"/>
                      <a:pt x="456" y="594"/>
                    </a:cubicBezTo>
                    <a:cubicBezTo>
                      <a:pt x="457" y="588"/>
                      <a:pt x="459" y="581"/>
                      <a:pt x="460" y="575"/>
                    </a:cubicBezTo>
                    <a:cubicBezTo>
                      <a:pt x="462" y="575"/>
                      <a:pt x="464" y="575"/>
                      <a:pt x="466" y="575"/>
                    </a:cubicBezTo>
                    <a:cubicBezTo>
                      <a:pt x="469" y="575"/>
                      <a:pt x="473" y="575"/>
                      <a:pt x="476" y="575"/>
                    </a:cubicBezTo>
                    <a:cubicBezTo>
                      <a:pt x="476" y="588"/>
                      <a:pt x="475" y="602"/>
                      <a:pt x="473" y="615"/>
                    </a:cubicBezTo>
                    <a:cubicBezTo>
                      <a:pt x="471" y="626"/>
                      <a:pt x="468" y="638"/>
                      <a:pt x="466" y="649"/>
                    </a:cubicBezTo>
                    <a:cubicBezTo>
                      <a:pt x="466" y="650"/>
                      <a:pt x="466" y="650"/>
                      <a:pt x="466" y="650"/>
                    </a:cubicBezTo>
                    <a:cubicBezTo>
                      <a:pt x="461" y="650"/>
                      <a:pt x="456" y="649"/>
                      <a:pt x="450" y="649"/>
                    </a:cubicBezTo>
                    <a:cubicBezTo>
                      <a:pt x="455" y="655"/>
                      <a:pt x="459" y="661"/>
                      <a:pt x="463" y="668"/>
                    </a:cubicBezTo>
                    <a:cubicBezTo>
                      <a:pt x="465" y="668"/>
                      <a:pt x="466" y="668"/>
                      <a:pt x="468" y="668"/>
                    </a:cubicBezTo>
                    <a:cubicBezTo>
                      <a:pt x="489" y="668"/>
                      <a:pt x="508" y="664"/>
                      <a:pt x="522" y="659"/>
                    </a:cubicBezTo>
                    <a:cubicBezTo>
                      <a:pt x="560" y="646"/>
                      <a:pt x="591" y="620"/>
                      <a:pt x="597" y="597"/>
                    </a:cubicBezTo>
                    <a:cubicBezTo>
                      <a:pt x="600" y="587"/>
                      <a:pt x="603" y="571"/>
                      <a:pt x="605" y="556"/>
                    </a:cubicBezTo>
                    <a:cubicBezTo>
                      <a:pt x="620" y="574"/>
                      <a:pt x="643" y="589"/>
                      <a:pt x="672" y="594"/>
                    </a:cubicBezTo>
                    <a:cubicBezTo>
                      <a:pt x="702" y="585"/>
                      <a:pt x="735" y="579"/>
                      <a:pt x="773" y="575"/>
                    </a:cubicBezTo>
                    <a:cubicBezTo>
                      <a:pt x="807" y="554"/>
                      <a:pt x="836" y="521"/>
                      <a:pt x="854" y="481"/>
                    </a:cubicBezTo>
                    <a:cubicBezTo>
                      <a:pt x="854" y="481"/>
                      <a:pt x="854" y="480"/>
                      <a:pt x="854" y="480"/>
                    </a:cubicBezTo>
                    <a:cubicBezTo>
                      <a:pt x="855" y="459"/>
                      <a:pt x="861" y="440"/>
                      <a:pt x="872" y="425"/>
                    </a:cubicBezTo>
                    <a:cubicBezTo>
                      <a:pt x="873" y="419"/>
                      <a:pt x="874" y="413"/>
                      <a:pt x="874" y="407"/>
                    </a:cubicBezTo>
                    <a:cubicBezTo>
                      <a:pt x="879" y="352"/>
                      <a:pt x="870" y="299"/>
                      <a:pt x="849" y="249"/>
                    </a:cubicBezTo>
                    <a:cubicBezTo>
                      <a:pt x="830" y="234"/>
                      <a:pt x="811" y="211"/>
                      <a:pt x="799" y="178"/>
                    </a:cubicBezTo>
                    <a:cubicBezTo>
                      <a:pt x="797" y="172"/>
                      <a:pt x="795" y="166"/>
                      <a:pt x="793" y="160"/>
                    </a:cubicBezTo>
                    <a:cubicBezTo>
                      <a:pt x="716" y="69"/>
                      <a:pt x="593" y="7"/>
                      <a:pt x="478" y="0"/>
                    </a:cubicBezTo>
                    <a:cubicBezTo>
                      <a:pt x="473" y="0"/>
                      <a:pt x="469" y="0"/>
                      <a:pt x="46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8" name="Freeform 527"/>
              <p:cNvSpPr>
                <a:spLocks noEditPoints="1"/>
              </p:cNvSpPr>
              <p:nvPr/>
            </p:nvSpPr>
            <p:spPr bwMode="auto">
              <a:xfrm>
                <a:off x="4964" y="2941"/>
                <a:ext cx="306" cy="464"/>
              </a:xfrm>
              <a:custGeom>
                <a:avLst/>
                <a:gdLst>
                  <a:gd name="T0" fmla="*/ 227 w 618"/>
                  <a:gd name="T1" fmla="*/ 876 h 939"/>
                  <a:gd name="T2" fmla="*/ 195 w 618"/>
                  <a:gd name="T3" fmla="*/ 891 h 939"/>
                  <a:gd name="T4" fmla="*/ 243 w 618"/>
                  <a:gd name="T5" fmla="*/ 763 h 939"/>
                  <a:gd name="T6" fmla="*/ 241 w 618"/>
                  <a:gd name="T7" fmla="*/ 746 h 939"/>
                  <a:gd name="T8" fmla="*/ 163 w 618"/>
                  <a:gd name="T9" fmla="*/ 854 h 939"/>
                  <a:gd name="T10" fmla="*/ 300 w 618"/>
                  <a:gd name="T11" fmla="*/ 777 h 939"/>
                  <a:gd name="T12" fmla="*/ 323 w 618"/>
                  <a:gd name="T13" fmla="*/ 741 h 939"/>
                  <a:gd name="T14" fmla="*/ 136 w 618"/>
                  <a:gd name="T15" fmla="*/ 667 h 939"/>
                  <a:gd name="T16" fmla="*/ 85 w 618"/>
                  <a:gd name="T17" fmla="*/ 702 h 939"/>
                  <a:gd name="T18" fmla="*/ 220 w 618"/>
                  <a:gd name="T19" fmla="*/ 743 h 939"/>
                  <a:gd name="T20" fmla="*/ 375 w 618"/>
                  <a:gd name="T21" fmla="*/ 688 h 939"/>
                  <a:gd name="T22" fmla="*/ 118 w 618"/>
                  <a:gd name="T23" fmla="*/ 631 h 939"/>
                  <a:gd name="T24" fmla="*/ 111 w 618"/>
                  <a:gd name="T25" fmla="*/ 606 h 939"/>
                  <a:gd name="T26" fmla="*/ 407 w 618"/>
                  <a:gd name="T27" fmla="*/ 593 h 939"/>
                  <a:gd name="T28" fmla="*/ 423 w 618"/>
                  <a:gd name="T29" fmla="*/ 580 h 939"/>
                  <a:gd name="T30" fmla="*/ 103 w 618"/>
                  <a:gd name="T31" fmla="*/ 582 h 939"/>
                  <a:gd name="T32" fmla="*/ 93 w 618"/>
                  <a:gd name="T33" fmla="*/ 542 h 939"/>
                  <a:gd name="T34" fmla="*/ 523 w 618"/>
                  <a:gd name="T35" fmla="*/ 561 h 939"/>
                  <a:gd name="T36" fmla="*/ 229 w 618"/>
                  <a:gd name="T37" fmla="*/ 586 h 939"/>
                  <a:gd name="T38" fmla="*/ 214 w 618"/>
                  <a:gd name="T39" fmla="*/ 560 h 939"/>
                  <a:gd name="T40" fmla="*/ 495 w 618"/>
                  <a:gd name="T41" fmla="*/ 521 h 939"/>
                  <a:gd name="T42" fmla="*/ 26 w 618"/>
                  <a:gd name="T43" fmla="*/ 520 h 939"/>
                  <a:gd name="T44" fmla="*/ 87 w 618"/>
                  <a:gd name="T45" fmla="*/ 481 h 939"/>
                  <a:gd name="T46" fmla="*/ 535 w 618"/>
                  <a:gd name="T47" fmla="*/ 475 h 939"/>
                  <a:gd name="T48" fmla="*/ 83 w 618"/>
                  <a:gd name="T49" fmla="*/ 457 h 939"/>
                  <a:gd name="T50" fmla="*/ 608 w 618"/>
                  <a:gd name="T51" fmla="*/ 453 h 939"/>
                  <a:gd name="T52" fmla="*/ 353 w 618"/>
                  <a:gd name="T53" fmla="*/ 576 h 939"/>
                  <a:gd name="T54" fmla="*/ 175 w 618"/>
                  <a:gd name="T55" fmla="*/ 538 h 939"/>
                  <a:gd name="T56" fmla="*/ 580 w 618"/>
                  <a:gd name="T57" fmla="*/ 400 h 939"/>
                  <a:gd name="T58" fmla="*/ 60 w 618"/>
                  <a:gd name="T59" fmla="*/ 404 h 939"/>
                  <a:gd name="T60" fmla="*/ 540 w 618"/>
                  <a:gd name="T61" fmla="*/ 393 h 939"/>
                  <a:gd name="T62" fmla="*/ 371 w 618"/>
                  <a:gd name="T63" fmla="*/ 601 h 939"/>
                  <a:gd name="T64" fmla="*/ 35 w 618"/>
                  <a:gd name="T65" fmla="*/ 371 h 939"/>
                  <a:gd name="T66" fmla="*/ 268 w 618"/>
                  <a:gd name="T67" fmla="*/ 327 h 939"/>
                  <a:gd name="T68" fmla="*/ 156 w 618"/>
                  <a:gd name="T69" fmla="*/ 338 h 939"/>
                  <a:gd name="T70" fmla="*/ 438 w 618"/>
                  <a:gd name="T71" fmla="*/ 490 h 939"/>
                  <a:gd name="T72" fmla="*/ 503 w 618"/>
                  <a:gd name="T73" fmla="*/ 486 h 939"/>
                  <a:gd name="T74" fmla="*/ 114 w 618"/>
                  <a:gd name="T75" fmla="*/ 328 h 939"/>
                  <a:gd name="T76" fmla="*/ 500 w 618"/>
                  <a:gd name="T77" fmla="*/ 306 h 939"/>
                  <a:gd name="T78" fmla="*/ 443 w 618"/>
                  <a:gd name="T79" fmla="*/ 277 h 939"/>
                  <a:gd name="T80" fmla="*/ 465 w 618"/>
                  <a:gd name="T81" fmla="*/ 276 h 939"/>
                  <a:gd name="T82" fmla="*/ 482 w 618"/>
                  <a:gd name="T83" fmla="*/ 249 h 939"/>
                  <a:gd name="T84" fmla="*/ 406 w 618"/>
                  <a:gd name="T85" fmla="*/ 248 h 939"/>
                  <a:gd name="T86" fmla="*/ 402 w 618"/>
                  <a:gd name="T87" fmla="*/ 289 h 939"/>
                  <a:gd name="T88" fmla="*/ 499 w 618"/>
                  <a:gd name="T89" fmla="*/ 252 h 939"/>
                  <a:gd name="T90" fmla="*/ 490 w 618"/>
                  <a:gd name="T91" fmla="*/ 221 h 939"/>
                  <a:gd name="T92" fmla="*/ 521 w 618"/>
                  <a:gd name="T93" fmla="*/ 206 h 939"/>
                  <a:gd name="T94" fmla="*/ 519 w 618"/>
                  <a:gd name="T95" fmla="*/ 150 h 939"/>
                  <a:gd name="T96" fmla="*/ 190 w 618"/>
                  <a:gd name="T97" fmla="*/ 226 h 939"/>
                  <a:gd name="T98" fmla="*/ 257 w 618"/>
                  <a:gd name="T99" fmla="*/ 221 h 939"/>
                  <a:gd name="T100" fmla="*/ 180 w 618"/>
                  <a:gd name="T101" fmla="*/ 210 h 939"/>
                  <a:gd name="T102" fmla="*/ 387 w 618"/>
                  <a:gd name="T103" fmla="*/ 112 h 939"/>
                  <a:gd name="T104" fmla="*/ 186 w 618"/>
                  <a:gd name="T105" fmla="*/ 151 h 939"/>
                  <a:gd name="T106" fmla="*/ 223 w 618"/>
                  <a:gd name="T107" fmla="*/ 163 h 939"/>
                  <a:gd name="T108" fmla="*/ 211 w 618"/>
                  <a:gd name="T109" fmla="*/ 59 h 939"/>
                  <a:gd name="T110" fmla="*/ 401 w 618"/>
                  <a:gd name="T111" fmla="*/ 95 h 939"/>
                  <a:gd name="T112" fmla="*/ 390 w 618"/>
                  <a:gd name="T113" fmla="*/ 32 h 939"/>
                  <a:gd name="T114" fmla="*/ 318 w 618"/>
                  <a:gd name="T115" fmla="*/ 106 h 939"/>
                  <a:gd name="T116" fmla="*/ 376 w 618"/>
                  <a:gd name="T117" fmla="*/ 94 h 939"/>
                  <a:gd name="T118" fmla="*/ 279 w 618"/>
                  <a:gd name="T119" fmla="*/ 8 h 939"/>
                  <a:gd name="T120" fmla="*/ 114 w 618"/>
                  <a:gd name="T121" fmla="*/ 804 h 939"/>
                  <a:gd name="T122" fmla="*/ 510 w 618"/>
                  <a:gd name="T123" fmla="*/ 267 h 939"/>
                  <a:gd name="T124" fmla="*/ 458 w 618"/>
                  <a:gd name="T125" fmla="*/ 87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18" h="939">
                    <a:moveTo>
                      <a:pt x="245" y="902"/>
                    </a:moveTo>
                    <a:cubicBezTo>
                      <a:pt x="238" y="912"/>
                      <a:pt x="232" y="924"/>
                      <a:pt x="231" y="937"/>
                    </a:cubicBezTo>
                    <a:cubicBezTo>
                      <a:pt x="232" y="935"/>
                      <a:pt x="233" y="932"/>
                      <a:pt x="234" y="929"/>
                    </a:cubicBezTo>
                    <a:cubicBezTo>
                      <a:pt x="238" y="920"/>
                      <a:pt x="241" y="911"/>
                      <a:pt x="245" y="902"/>
                    </a:cubicBezTo>
                    <a:moveTo>
                      <a:pt x="454" y="646"/>
                    </a:moveTo>
                    <a:cubicBezTo>
                      <a:pt x="441" y="651"/>
                      <a:pt x="430" y="660"/>
                      <a:pt x="423" y="671"/>
                    </a:cubicBezTo>
                    <a:cubicBezTo>
                      <a:pt x="427" y="668"/>
                      <a:pt x="430" y="665"/>
                      <a:pt x="434" y="662"/>
                    </a:cubicBezTo>
                    <a:cubicBezTo>
                      <a:pt x="439" y="657"/>
                      <a:pt x="446" y="652"/>
                      <a:pt x="454" y="646"/>
                    </a:cubicBezTo>
                    <a:moveTo>
                      <a:pt x="220" y="917"/>
                    </a:moveTo>
                    <a:cubicBezTo>
                      <a:pt x="213" y="896"/>
                      <a:pt x="208" y="873"/>
                      <a:pt x="208" y="850"/>
                    </a:cubicBezTo>
                    <a:cubicBezTo>
                      <a:pt x="208" y="838"/>
                      <a:pt x="208" y="825"/>
                      <a:pt x="208" y="812"/>
                    </a:cubicBezTo>
                    <a:cubicBezTo>
                      <a:pt x="209" y="802"/>
                      <a:pt x="210" y="792"/>
                      <a:pt x="211" y="782"/>
                    </a:cubicBezTo>
                    <a:cubicBezTo>
                      <a:pt x="212" y="782"/>
                      <a:pt x="212" y="782"/>
                      <a:pt x="212" y="782"/>
                    </a:cubicBezTo>
                    <a:cubicBezTo>
                      <a:pt x="214" y="789"/>
                      <a:pt x="215" y="796"/>
                      <a:pt x="216" y="803"/>
                    </a:cubicBezTo>
                    <a:cubicBezTo>
                      <a:pt x="218" y="815"/>
                      <a:pt x="223" y="827"/>
                      <a:pt x="224" y="839"/>
                    </a:cubicBezTo>
                    <a:cubicBezTo>
                      <a:pt x="225" y="852"/>
                      <a:pt x="224" y="863"/>
                      <a:pt x="227" y="876"/>
                    </a:cubicBezTo>
                    <a:cubicBezTo>
                      <a:pt x="228" y="880"/>
                      <a:pt x="231" y="887"/>
                      <a:pt x="230" y="892"/>
                    </a:cubicBezTo>
                    <a:cubicBezTo>
                      <a:pt x="230" y="894"/>
                      <a:pt x="229" y="895"/>
                      <a:pt x="229" y="896"/>
                    </a:cubicBezTo>
                    <a:cubicBezTo>
                      <a:pt x="226" y="903"/>
                      <a:pt x="223" y="910"/>
                      <a:pt x="220" y="917"/>
                    </a:cubicBezTo>
                    <a:moveTo>
                      <a:pt x="236" y="881"/>
                    </a:moveTo>
                    <a:cubicBezTo>
                      <a:pt x="233" y="869"/>
                      <a:pt x="232" y="857"/>
                      <a:pt x="231" y="844"/>
                    </a:cubicBezTo>
                    <a:cubicBezTo>
                      <a:pt x="231" y="832"/>
                      <a:pt x="227" y="821"/>
                      <a:pt x="225" y="809"/>
                    </a:cubicBezTo>
                    <a:cubicBezTo>
                      <a:pt x="222" y="799"/>
                      <a:pt x="221" y="789"/>
                      <a:pt x="218" y="779"/>
                    </a:cubicBezTo>
                    <a:cubicBezTo>
                      <a:pt x="219" y="778"/>
                      <a:pt x="220" y="777"/>
                      <a:pt x="220" y="776"/>
                    </a:cubicBezTo>
                    <a:cubicBezTo>
                      <a:pt x="221" y="774"/>
                      <a:pt x="222" y="772"/>
                      <a:pt x="224" y="769"/>
                    </a:cubicBezTo>
                    <a:cubicBezTo>
                      <a:pt x="228" y="780"/>
                      <a:pt x="232" y="793"/>
                      <a:pt x="233" y="803"/>
                    </a:cubicBezTo>
                    <a:cubicBezTo>
                      <a:pt x="233" y="811"/>
                      <a:pt x="239" y="821"/>
                      <a:pt x="241" y="829"/>
                    </a:cubicBezTo>
                    <a:cubicBezTo>
                      <a:pt x="244" y="840"/>
                      <a:pt x="246" y="850"/>
                      <a:pt x="246" y="861"/>
                    </a:cubicBezTo>
                    <a:cubicBezTo>
                      <a:pt x="243" y="868"/>
                      <a:pt x="239" y="874"/>
                      <a:pt x="236" y="881"/>
                    </a:cubicBezTo>
                    <a:moveTo>
                      <a:pt x="210" y="911"/>
                    </a:moveTo>
                    <a:cubicBezTo>
                      <a:pt x="205" y="906"/>
                      <a:pt x="199" y="900"/>
                      <a:pt x="194" y="894"/>
                    </a:cubicBezTo>
                    <a:cubicBezTo>
                      <a:pt x="195" y="893"/>
                      <a:pt x="195" y="892"/>
                      <a:pt x="195" y="891"/>
                    </a:cubicBezTo>
                    <a:cubicBezTo>
                      <a:pt x="191" y="866"/>
                      <a:pt x="186" y="842"/>
                      <a:pt x="187" y="817"/>
                    </a:cubicBezTo>
                    <a:cubicBezTo>
                      <a:pt x="187" y="804"/>
                      <a:pt x="188" y="792"/>
                      <a:pt x="190" y="779"/>
                    </a:cubicBezTo>
                    <a:cubicBezTo>
                      <a:pt x="191" y="775"/>
                      <a:pt x="192" y="771"/>
                      <a:pt x="194" y="767"/>
                    </a:cubicBezTo>
                    <a:cubicBezTo>
                      <a:pt x="198" y="773"/>
                      <a:pt x="202" y="776"/>
                      <a:pt x="204" y="778"/>
                    </a:cubicBezTo>
                    <a:cubicBezTo>
                      <a:pt x="203" y="787"/>
                      <a:pt x="201" y="805"/>
                      <a:pt x="201" y="808"/>
                    </a:cubicBezTo>
                    <a:cubicBezTo>
                      <a:pt x="200" y="822"/>
                      <a:pt x="201" y="837"/>
                      <a:pt x="201" y="851"/>
                    </a:cubicBezTo>
                    <a:cubicBezTo>
                      <a:pt x="201" y="872"/>
                      <a:pt x="205" y="891"/>
                      <a:pt x="210" y="911"/>
                    </a:cubicBezTo>
                    <a:moveTo>
                      <a:pt x="253" y="848"/>
                    </a:moveTo>
                    <a:cubicBezTo>
                      <a:pt x="253" y="843"/>
                      <a:pt x="252" y="837"/>
                      <a:pt x="250" y="833"/>
                    </a:cubicBezTo>
                    <a:cubicBezTo>
                      <a:pt x="248" y="829"/>
                      <a:pt x="247" y="824"/>
                      <a:pt x="245" y="820"/>
                    </a:cubicBezTo>
                    <a:cubicBezTo>
                      <a:pt x="244" y="815"/>
                      <a:pt x="240" y="804"/>
                      <a:pt x="240" y="800"/>
                    </a:cubicBezTo>
                    <a:cubicBezTo>
                      <a:pt x="239" y="794"/>
                      <a:pt x="236" y="787"/>
                      <a:pt x="235" y="781"/>
                    </a:cubicBezTo>
                    <a:cubicBezTo>
                      <a:pt x="233" y="775"/>
                      <a:pt x="231" y="768"/>
                      <a:pt x="229" y="762"/>
                    </a:cubicBezTo>
                    <a:cubicBezTo>
                      <a:pt x="231" y="759"/>
                      <a:pt x="233" y="756"/>
                      <a:pt x="236" y="752"/>
                    </a:cubicBezTo>
                    <a:cubicBezTo>
                      <a:pt x="236" y="752"/>
                      <a:pt x="236" y="752"/>
                      <a:pt x="236" y="752"/>
                    </a:cubicBezTo>
                    <a:cubicBezTo>
                      <a:pt x="239" y="756"/>
                      <a:pt x="241" y="759"/>
                      <a:pt x="243" y="763"/>
                    </a:cubicBezTo>
                    <a:cubicBezTo>
                      <a:pt x="246" y="770"/>
                      <a:pt x="250" y="776"/>
                      <a:pt x="253" y="783"/>
                    </a:cubicBezTo>
                    <a:cubicBezTo>
                      <a:pt x="259" y="798"/>
                      <a:pt x="261" y="815"/>
                      <a:pt x="263" y="831"/>
                    </a:cubicBezTo>
                    <a:cubicBezTo>
                      <a:pt x="260" y="836"/>
                      <a:pt x="257" y="842"/>
                      <a:pt x="253" y="848"/>
                    </a:cubicBezTo>
                    <a:moveTo>
                      <a:pt x="187" y="885"/>
                    </a:moveTo>
                    <a:cubicBezTo>
                      <a:pt x="182" y="879"/>
                      <a:pt x="177" y="872"/>
                      <a:pt x="171" y="865"/>
                    </a:cubicBezTo>
                    <a:cubicBezTo>
                      <a:pt x="170" y="852"/>
                      <a:pt x="170" y="839"/>
                      <a:pt x="170" y="826"/>
                    </a:cubicBezTo>
                    <a:cubicBezTo>
                      <a:pt x="170" y="817"/>
                      <a:pt x="172" y="809"/>
                      <a:pt x="172" y="800"/>
                    </a:cubicBezTo>
                    <a:cubicBezTo>
                      <a:pt x="172" y="788"/>
                      <a:pt x="174" y="776"/>
                      <a:pt x="176" y="764"/>
                    </a:cubicBezTo>
                    <a:cubicBezTo>
                      <a:pt x="177" y="759"/>
                      <a:pt x="179" y="753"/>
                      <a:pt x="180" y="747"/>
                    </a:cubicBezTo>
                    <a:cubicBezTo>
                      <a:pt x="183" y="752"/>
                      <a:pt x="186" y="756"/>
                      <a:pt x="188" y="759"/>
                    </a:cubicBezTo>
                    <a:cubicBezTo>
                      <a:pt x="187" y="766"/>
                      <a:pt x="184" y="772"/>
                      <a:pt x="183" y="779"/>
                    </a:cubicBezTo>
                    <a:cubicBezTo>
                      <a:pt x="181" y="790"/>
                      <a:pt x="180" y="801"/>
                      <a:pt x="180" y="813"/>
                    </a:cubicBezTo>
                    <a:cubicBezTo>
                      <a:pt x="179" y="838"/>
                      <a:pt x="183" y="861"/>
                      <a:pt x="187" y="885"/>
                    </a:cubicBezTo>
                    <a:moveTo>
                      <a:pt x="269" y="821"/>
                    </a:moveTo>
                    <a:cubicBezTo>
                      <a:pt x="267" y="804"/>
                      <a:pt x="263" y="789"/>
                      <a:pt x="256" y="773"/>
                    </a:cubicBezTo>
                    <a:cubicBezTo>
                      <a:pt x="254" y="768"/>
                      <a:pt x="248" y="753"/>
                      <a:pt x="241" y="746"/>
                    </a:cubicBezTo>
                    <a:cubicBezTo>
                      <a:pt x="244" y="743"/>
                      <a:pt x="247" y="740"/>
                      <a:pt x="249" y="737"/>
                    </a:cubicBezTo>
                    <a:cubicBezTo>
                      <a:pt x="254" y="743"/>
                      <a:pt x="259" y="749"/>
                      <a:pt x="263" y="755"/>
                    </a:cubicBezTo>
                    <a:cubicBezTo>
                      <a:pt x="273" y="770"/>
                      <a:pt x="274" y="787"/>
                      <a:pt x="278" y="804"/>
                    </a:cubicBezTo>
                    <a:cubicBezTo>
                      <a:pt x="278" y="805"/>
                      <a:pt x="278" y="806"/>
                      <a:pt x="279" y="806"/>
                    </a:cubicBezTo>
                    <a:cubicBezTo>
                      <a:pt x="276" y="811"/>
                      <a:pt x="273" y="816"/>
                      <a:pt x="269" y="821"/>
                    </a:cubicBezTo>
                    <a:moveTo>
                      <a:pt x="163" y="854"/>
                    </a:moveTo>
                    <a:cubicBezTo>
                      <a:pt x="157" y="844"/>
                      <a:pt x="151" y="835"/>
                      <a:pt x="145" y="824"/>
                    </a:cubicBezTo>
                    <a:cubicBezTo>
                      <a:pt x="145" y="824"/>
                      <a:pt x="145" y="824"/>
                      <a:pt x="145" y="824"/>
                    </a:cubicBezTo>
                    <a:cubicBezTo>
                      <a:pt x="146" y="805"/>
                      <a:pt x="147" y="786"/>
                      <a:pt x="153" y="768"/>
                    </a:cubicBezTo>
                    <a:cubicBezTo>
                      <a:pt x="157" y="753"/>
                      <a:pt x="159" y="738"/>
                      <a:pt x="166" y="724"/>
                    </a:cubicBezTo>
                    <a:cubicBezTo>
                      <a:pt x="169" y="729"/>
                      <a:pt x="171" y="733"/>
                      <a:pt x="174" y="737"/>
                    </a:cubicBezTo>
                    <a:cubicBezTo>
                      <a:pt x="174" y="738"/>
                      <a:pt x="174" y="738"/>
                      <a:pt x="174" y="738"/>
                    </a:cubicBezTo>
                    <a:cubicBezTo>
                      <a:pt x="173" y="741"/>
                      <a:pt x="172" y="745"/>
                      <a:pt x="171" y="749"/>
                    </a:cubicBezTo>
                    <a:cubicBezTo>
                      <a:pt x="169" y="754"/>
                      <a:pt x="170" y="759"/>
                      <a:pt x="169" y="764"/>
                    </a:cubicBezTo>
                    <a:cubicBezTo>
                      <a:pt x="166" y="772"/>
                      <a:pt x="166" y="783"/>
                      <a:pt x="165" y="792"/>
                    </a:cubicBezTo>
                    <a:cubicBezTo>
                      <a:pt x="164" y="813"/>
                      <a:pt x="162" y="833"/>
                      <a:pt x="163" y="854"/>
                    </a:cubicBezTo>
                    <a:moveTo>
                      <a:pt x="284" y="799"/>
                    </a:moveTo>
                    <a:cubicBezTo>
                      <a:pt x="282" y="786"/>
                      <a:pt x="280" y="774"/>
                      <a:pt x="275" y="761"/>
                    </a:cubicBezTo>
                    <a:cubicBezTo>
                      <a:pt x="270" y="750"/>
                      <a:pt x="262" y="741"/>
                      <a:pt x="255" y="731"/>
                    </a:cubicBezTo>
                    <a:cubicBezTo>
                      <a:pt x="257" y="728"/>
                      <a:pt x="260" y="725"/>
                      <a:pt x="263" y="722"/>
                    </a:cubicBezTo>
                    <a:cubicBezTo>
                      <a:pt x="269" y="729"/>
                      <a:pt x="274" y="737"/>
                      <a:pt x="280" y="745"/>
                    </a:cubicBezTo>
                    <a:cubicBezTo>
                      <a:pt x="287" y="755"/>
                      <a:pt x="291" y="771"/>
                      <a:pt x="294" y="784"/>
                    </a:cubicBezTo>
                    <a:cubicBezTo>
                      <a:pt x="294" y="784"/>
                      <a:pt x="294" y="784"/>
                      <a:pt x="294" y="784"/>
                    </a:cubicBezTo>
                    <a:cubicBezTo>
                      <a:pt x="291" y="789"/>
                      <a:pt x="287" y="794"/>
                      <a:pt x="284" y="799"/>
                    </a:cubicBezTo>
                    <a:moveTo>
                      <a:pt x="300" y="777"/>
                    </a:moveTo>
                    <a:cubicBezTo>
                      <a:pt x="297" y="765"/>
                      <a:pt x="294" y="753"/>
                      <a:pt x="288" y="743"/>
                    </a:cubicBezTo>
                    <a:cubicBezTo>
                      <a:pt x="282" y="733"/>
                      <a:pt x="276" y="725"/>
                      <a:pt x="269" y="717"/>
                    </a:cubicBezTo>
                    <a:cubicBezTo>
                      <a:pt x="271" y="714"/>
                      <a:pt x="274" y="711"/>
                      <a:pt x="277" y="708"/>
                    </a:cubicBezTo>
                    <a:cubicBezTo>
                      <a:pt x="282" y="713"/>
                      <a:pt x="291" y="724"/>
                      <a:pt x="291" y="724"/>
                    </a:cubicBezTo>
                    <a:cubicBezTo>
                      <a:pt x="300" y="736"/>
                      <a:pt x="305" y="750"/>
                      <a:pt x="309" y="764"/>
                    </a:cubicBezTo>
                    <a:cubicBezTo>
                      <a:pt x="309" y="765"/>
                      <a:pt x="309" y="765"/>
                      <a:pt x="309" y="765"/>
                    </a:cubicBezTo>
                    <a:cubicBezTo>
                      <a:pt x="306" y="769"/>
                      <a:pt x="303" y="773"/>
                      <a:pt x="300" y="777"/>
                    </a:cubicBezTo>
                    <a:moveTo>
                      <a:pt x="138" y="813"/>
                    </a:moveTo>
                    <a:cubicBezTo>
                      <a:pt x="133" y="803"/>
                      <a:pt x="127" y="793"/>
                      <a:pt x="122" y="782"/>
                    </a:cubicBezTo>
                    <a:cubicBezTo>
                      <a:pt x="122" y="781"/>
                      <a:pt x="122" y="781"/>
                      <a:pt x="122" y="780"/>
                    </a:cubicBezTo>
                    <a:cubicBezTo>
                      <a:pt x="123" y="761"/>
                      <a:pt x="124" y="744"/>
                      <a:pt x="135" y="727"/>
                    </a:cubicBezTo>
                    <a:cubicBezTo>
                      <a:pt x="139" y="722"/>
                      <a:pt x="142" y="716"/>
                      <a:pt x="147" y="711"/>
                    </a:cubicBezTo>
                    <a:cubicBezTo>
                      <a:pt x="149" y="709"/>
                      <a:pt x="152" y="706"/>
                      <a:pt x="154" y="703"/>
                    </a:cubicBezTo>
                    <a:cubicBezTo>
                      <a:pt x="156" y="708"/>
                      <a:pt x="159" y="712"/>
                      <a:pt x="161" y="716"/>
                    </a:cubicBezTo>
                    <a:cubicBezTo>
                      <a:pt x="154" y="731"/>
                      <a:pt x="150" y="746"/>
                      <a:pt x="147" y="762"/>
                    </a:cubicBezTo>
                    <a:cubicBezTo>
                      <a:pt x="143" y="779"/>
                      <a:pt x="140" y="796"/>
                      <a:pt x="138" y="813"/>
                    </a:cubicBezTo>
                    <a:moveTo>
                      <a:pt x="315" y="757"/>
                    </a:moveTo>
                    <a:cubicBezTo>
                      <a:pt x="310" y="742"/>
                      <a:pt x="304" y="729"/>
                      <a:pt x="294" y="716"/>
                    </a:cubicBezTo>
                    <a:cubicBezTo>
                      <a:pt x="291" y="711"/>
                      <a:pt x="286" y="708"/>
                      <a:pt x="282" y="703"/>
                    </a:cubicBezTo>
                    <a:cubicBezTo>
                      <a:pt x="287" y="698"/>
                      <a:pt x="293" y="692"/>
                      <a:pt x="299" y="686"/>
                    </a:cubicBezTo>
                    <a:cubicBezTo>
                      <a:pt x="301" y="688"/>
                      <a:pt x="303" y="692"/>
                      <a:pt x="303" y="692"/>
                    </a:cubicBezTo>
                    <a:cubicBezTo>
                      <a:pt x="307" y="698"/>
                      <a:pt x="310" y="703"/>
                      <a:pt x="313" y="709"/>
                    </a:cubicBezTo>
                    <a:cubicBezTo>
                      <a:pt x="317" y="719"/>
                      <a:pt x="320" y="730"/>
                      <a:pt x="323" y="741"/>
                    </a:cubicBezTo>
                    <a:cubicBezTo>
                      <a:pt x="324" y="742"/>
                      <a:pt x="325" y="743"/>
                      <a:pt x="326" y="743"/>
                    </a:cubicBezTo>
                    <a:cubicBezTo>
                      <a:pt x="322" y="748"/>
                      <a:pt x="319" y="753"/>
                      <a:pt x="315" y="757"/>
                    </a:cubicBezTo>
                    <a:moveTo>
                      <a:pt x="115" y="769"/>
                    </a:moveTo>
                    <a:cubicBezTo>
                      <a:pt x="111" y="759"/>
                      <a:pt x="106" y="749"/>
                      <a:pt x="101" y="739"/>
                    </a:cubicBezTo>
                    <a:cubicBezTo>
                      <a:pt x="101" y="739"/>
                      <a:pt x="102" y="738"/>
                      <a:pt x="102" y="738"/>
                    </a:cubicBezTo>
                    <a:cubicBezTo>
                      <a:pt x="109" y="726"/>
                      <a:pt x="118" y="714"/>
                      <a:pt x="128" y="703"/>
                    </a:cubicBezTo>
                    <a:cubicBezTo>
                      <a:pt x="133" y="697"/>
                      <a:pt x="139" y="691"/>
                      <a:pt x="145" y="685"/>
                    </a:cubicBezTo>
                    <a:cubicBezTo>
                      <a:pt x="146" y="688"/>
                      <a:pt x="148" y="691"/>
                      <a:pt x="149" y="694"/>
                    </a:cubicBezTo>
                    <a:cubicBezTo>
                      <a:pt x="148" y="695"/>
                      <a:pt x="148" y="696"/>
                      <a:pt x="148" y="697"/>
                    </a:cubicBezTo>
                    <a:cubicBezTo>
                      <a:pt x="146" y="701"/>
                      <a:pt x="141" y="706"/>
                      <a:pt x="139" y="709"/>
                    </a:cubicBezTo>
                    <a:cubicBezTo>
                      <a:pt x="134" y="714"/>
                      <a:pt x="130" y="721"/>
                      <a:pt x="126" y="728"/>
                    </a:cubicBezTo>
                    <a:cubicBezTo>
                      <a:pt x="119" y="742"/>
                      <a:pt x="116" y="755"/>
                      <a:pt x="115" y="769"/>
                    </a:cubicBezTo>
                    <a:moveTo>
                      <a:pt x="97" y="731"/>
                    </a:moveTo>
                    <a:cubicBezTo>
                      <a:pt x="94" y="724"/>
                      <a:pt x="91" y="717"/>
                      <a:pt x="88" y="710"/>
                    </a:cubicBezTo>
                    <a:cubicBezTo>
                      <a:pt x="95" y="701"/>
                      <a:pt x="103" y="694"/>
                      <a:pt x="111" y="687"/>
                    </a:cubicBezTo>
                    <a:cubicBezTo>
                      <a:pt x="119" y="680"/>
                      <a:pt x="127" y="673"/>
                      <a:pt x="136" y="667"/>
                    </a:cubicBezTo>
                    <a:cubicBezTo>
                      <a:pt x="138" y="671"/>
                      <a:pt x="139" y="674"/>
                      <a:pt x="141" y="678"/>
                    </a:cubicBezTo>
                    <a:cubicBezTo>
                      <a:pt x="124" y="693"/>
                      <a:pt x="109" y="712"/>
                      <a:pt x="97" y="731"/>
                    </a:cubicBezTo>
                    <a:moveTo>
                      <a:pt x="330" y="739"/>
                    </a:moveTo>
                    <a:cubicBezTo>
                      <a:pt x="326" y="725"/>
                      <a:pt x="322" y="711"/>
                      <a:pt x="316" y="698"/>
                    </a:cubicBezTo>
                    <a:cubicBezTo>
                      <a:pt x="313" y="692"/>
                      <a:pt x="308" y="687"/>
                      <a:pt x="304" y="681"/>
                    </a:cubicBezTo>
                    <a:cubicBezTo>
                      <a:pt x="309" y="676"/>
                      <a:pt x="315" y="671"/>
                      <a:pt x="320" y="666"/>
                    </a:cubicBezTo>
                    <a:cubicBezTo>
                      <a:pt x="326" y="675"/>
                      <a:pt x="331" y="686"/>
                      <a:pt x="333" y="696"/>
                    </a:cubicBezTo>
                    <a:cubicBezTo>
                      <a:pt x="334" y="700"/>
                      <a:pt x="337" y="704"/>
                      <a:pt x="338" y="708"/>
                    </a:cubicBezTo>
                    <a:cubicBezTo>
                      <a:pt x="339" y="714"/>
                      <a:pt x="339" y="720"/>
                      <a:pt x="338" y="727"/>
                    </a:cubicBezTo>
                    <a:cubicBezTo>
                      <a:pt x="338" y="728"/>
                      <a:pt x="338" y="728"/>
                      <a:pt x="339" y="729"/>
                    </a:cubicBezTo>
                    <a:cubicBezTo>
                      <a:pt x="336" y="732"/>
                      <a:pt x="333" y="735"/>
                      <a:pt x="330" y="739"/>
                    </a:cubicBezTo>
                    <a:moveTo>
                      <a:pt x="209" y="664"/>
                    </a:moveTo>
                    <a:cubicBezTo>
                      <a:pt x="209" y="661"/>
                      <a:pt x="210" y="658"/>
                      <a:pt x="210" y="655"/>
                    </a:cubicBezTo>
                    <a:cubicBezTo>
                      <a:pt x="210" y="657"/>
                      <a:pt x="210" y="658"/>
                      <a:pt x="210" y="660"/>
                    </a:cubicBezTo>
                    <a:cubicBezTo>
                      <a:pt x="210" y="661"/>
                      <a:pt x="209" y="663"/>
                      <a:pt x="209" y="664"/>
                    </a:cubicBezTo>
                    <a:moveTo>
                      <a:pt x="85" y="702"/>
                    </a:moveTo>
                    <a:cubicBezTo>
                      <a:pt x="82" y="696"/>
                      <a:pt x="80" y="691"/>
                      <a:pt x="78" y="685"/>
                    </a:cubicBezTo>
                    <a:cubicBezTo>
                      <a:pt x="84" y="682"/>
                      <a:pt x="90" y="677"/>
                      <a:pt x="94" y="673"/>
                    </a:cubicBezTo>
                    <a:cubicBezTo>
                      <a:pt x="98" y="668"/>
                      <a:pt x="104" y="666"/>
                      <a:pt x="109" y="662"/>
                    </a:cubicBezTo>
                    <a:cubicBezTo>
                      <a:pt x="116" y="658"/>
                      <a:pt x="122" y="654"/>
                      <a:pt x="128" y="649"/>
                    </a:cubicBezTo>
                    <a:cubicBezTo>
                      <a:pt x="130" y="653"/>
                      <a:pt x="131" y="657"/>
                      <a:pt x="133" y="660"/>
                    </a:cubicBezTo>
                    <a:cubicBezTo>
                      <a:pt x="125" y="665"/>
                      <a:pt x="118" y="672"/>
                      <a:pt x="110" y="678"/>
                    </a:cubicBezTo>
                    <a:cubicBezTo>
                      <a:pt x="101" y="685"/>
                      <a:pt x="92" y="693"/>
                      <a:pt x="85" y="702"/>
                    </a:cubicBezTo>
                    <a:moveTo>
                      <a:pt x="347" y="720"/>
                    </a:moveTo>
                    <a:cubicBezTo>
                      <a:pt x="347" y="717"/>
                      <a:pt x="347" y="714"/>
                      <a:pt x="346" y="711"/>
                    </a:cubicBezTo>
                    <a:cubicBezTo>
                      <a:pt x="344" y="705"/>
                      <a:pt x="341" y="698"/>
                      <a:pt x="340" y="693"/>
                    </a:cubicBezTo>
                    <a:cubicBezTo>
                      <a:pt x="338" y="682"/>
                      <a:pt x="332" y="670"/>
                      <a:pt x="326" y="661"/>
                    </a:cubicBezTo>
                    <a:cubicBezTo>
                      <a:pt x="330" y="656"/>
                      <a:pt x="335" y="652"/>
                      <a:pt x="339" y="648"/>
                    </a:cubicBezTo>
                    <a:cubicBezTo>
                      <a:pt x="345" y="655"/>
                      <a:pt x="350" y="673"/>
                      <a:pt x="352" y="679"/>
                    </a:cubicBezTo>
                    <a:cubicBezTo>
                      <a:pt x="355" y="688"/>
                      <a:pt x="357" y="698"/>
                      <a:pt x="358" y="708"/>
                    </a:cubicBezTo>
                    <a:cubicBezTo>
                      <a:pt x="354" y="712"/>
                      <a:pt x="351" y="716"/>
                      <a:pt x="347" y="720"/>
                    </a:cubicBezTo>
                    <a:moveTo>
                      <a:pt x="220" y="743"/>
                    </a:moveTo>
                    <a:cubicBezTo>
                      <a:pt x="219" y="735"/>
                      <a:pt x="219" y="727"/>
                      <a:pt x="219" y="719"/>
                    </a:cubicBezTo>
                    <a:cubicBezTo>
                      <a:pt x="219" y="711"/>
                      <a:pt x="219" y="704"/>
                      <a:pt x="220" y="696"/>
                    </a:cubicBezTo>
                    <a:cubicBezTo>
                      <a:pt x="220" y="689"/>
                      <a:pt x="219" y="679"/>
                      <a:pt x="221" y="672"/>
                    </a:cubicBezTo>
                    <a:cubicBezTo>
                      <a:pt x="222" y="668"/>
                      <a:pt x="219" y="661"/>
                      <a:pt x="219" y="657"/>
                    </a:cubicBezTo>
                    <a:cubicBezTo>
                      <a:pt x="219" y="651"/>
                      <a:pt x="219" y="644"/>
                      <a:pt x="219" y="637"/>
                    </a:cubicBezTo>
                    <a:cubicBezTo>
                      <a:pt x="219" y="637"/>
                      <a:pt x="219" y="636"/>
                      <a:pt x="219" y="635"/>
                    </a:cubicBezTo>
                    <a:cubicBezTo>
                      <a:pt x="222" y="650"/>
                      <a:pt x="231" y="663"/>
                      <a:pt x="239" y="675"/>
                    </a:cubicBezTo>
                    <a:cubicBezTo>
                      <a:pt x="244" y="681"/>
                      <a:pt x="247" y="688"/>
                      <a:pt x="252" y="694"/>
                    </a:cubicBezTo>
                    <a:cubicBezTo>
                      <a:pt x="254" y="697"/>
                      <a:pt x="258" y="698"/>
                      <a:pt x="261" y="700"/>
                    </a:cubicBezTo>
                    <a:cubicBezTo>
                      <a:pt x="237" y="723"/>
                      <a:pt x="227" y="735"/>
                      <a:pt x="220" y="743"/>
                    </a:cubicBezTo>
                    <a:moveTo>
                      <a:pt x="365" y="701"/>
                    </a:moveTo>
                    <a:cubicBezTo>
                      <a:pt x="363" y="690"/>
                      <a:pt x="360" y="678"/>
                      <a:pt x="356" y="667"/>
                    </a:cubicBezTo>
                    <a:cubicBezTo>
                      <a:pt x="354" y="662"/>
                      <a:pt x="350" y="650"/>
                      <a:pt x="345" y="643"/>
                    </a:cubicBezTo>
                    <a:cubicBezTo>
                      <a:pt x="349" y="639"/>
                      <a:pt x="353" y="636"/>
                      <a:pt x="358" y="632"/>
                    </a:cubicBezTo>
                    <a:cubicBezTo>
                      <a:pt x="361" y="639"/>
                      <a:pt x="364" y="651"/>
                      <a:pt x="365" y="654"/>
                    </a:cubicBezTo>
                    <a:cubicBezTo>
                      <a:pt x="370" y="665"/>
                      <a:pt x="373" y="676"/>
                      <a:pt x="375" y="688"/>
                    </a:cubicBezTo>
                    <a:cubicBezTo>
                      <a:pt x="375" y="689"/>
                      <a:pt x="375" y="690"/>
                      <a:pt x="376" y="691"/>
                    </a:cubicBezTo>
                    <a:cubicBezTo>
                      <a:pt x="372" y="694"/>
                      <a:pt x="368" y="698"/>
                      <a:pt x="365" y="701"/>
                    </a:cubicBezTo>
                    <a:moveTo>
                      <a:pt x="192" y="735"/>
                    </a:moveTo>
                    <a:cubicBezTo>
                      <a:pt x="182" y="721"/>
                      <a:pt x="172" y="704"/>
                      <a:pt x="162" y="686"/>
                    </a:cubicBezTo>
                    <a:cubicBezTo>
                      <a:pt x="173" y="670"/>
                      <a:pt x="182" y="654"/>
                      <a:pt x="194" y="639"/>
                    </a:cubicBezTo>
                    <a:cubicBezTo>
                      <a:pt x="197" y="637"/>
                      <a:pt x="199" y="634"/>
                      <a:pt x="201" y="632"/>
                    </a:cubicBezTo>
                    <a:cubicBezTo>
                      <a:pt x="200" y="635"/>
                      <a:pt x="200" y="639"/>
                      <a:pt x="199" y="642"/>
                    </a:cubicBezTo>
                    <a:cubicBezTo>
                      <a:pt x="197" y="657"/>
                      <a:pt x="194" y="672"/>
                      <a:pt x="192" y="687"/>
                    </a:cubicBezTo>
                    <a:cubicBezTo>
                      <a:pt x="191" y="688"/>
                      <a:pt x="190" y="689"/>
                      <a:pt x="190" y="691"/>
                    </a:cubicBezTo>
                    <a:cubicBezTo>
                      <a:pt x="190" y="693"/>
                      <a:pt x="191" y="695"/>
                      <a:pt x="191" y="696"/>
                    </a:cubicBezTo>
                    <a:cubicBezTo>
                      <a:pt x="191" y="696"/>
                      <a:pt x="191" y="696"/>
                      <a:pt x="191" y="696"/>
                    </a:cubicBezTo>
                    <a:cubicBezTo>
                      <a:pt x="190" y="701"/>
                      <a:pt x="189" y="706"/>
                      <a:pt x="189" y="710"/>
                    </a:cubicBezTo>
                    <a:cubicBezTo>
                      <a:pt x="188" y="718"/>
                      <a:pt x="191" y="727"/>
                      <a:pt x="192" y="735"/>
                    </a:cubicBezTo>
                    <a:moveTo>
                      <a:pt x="75" y="678"/>
                    </a:moveTo>
                    <a:cubicBezTo>
                      <a:pt x="73" y="673"/>
                      <a:pt x="71" y="668"/>
                      <a:pt x="69" y="663"/>
                    </a:cubicBezTo>
                    <a:cubicBezTo>
                      <a:pt x="86" y="653"/>
                      <a:pt x="101" y="641"/>
                      <a:pt x="118" y="631"/>
                    </a:cubicBezTo>
                    <a:cubicBezTo>
                      <a:pt x="119" y="630"/>
                      <a:pt x="119" y="629"/>
                      <a:pt x="119" y="628"/>
                    </a:cubicBezTo>
                    <a:cubicBezTo>
                      <a:pt x="121" y="633"/>
                      <a:pt x="123" y="638"/>
                      <a:pt x="125" y="642"/>
                    </a:cubicBezTo>
                    <a:cubicBezTo>
                      <a:pt x="125" y="642"/>
                      <a:pt x="125" y="642"/>
                      <a:pt x="125" y="642"/>
                    </a:cubicBezTo>
                    <a:cubicBezTo>
                      <a:pt x="115" y="649"/>
                      <a:pt x="106" y="655"/>
                      <a:pt x="96" y="661"/>
                    </a:cubicBezTo>
                    <a:cubicBezTo>
                      <a:pt x="89" y="666"/>
                      <a:pt x="82" y="673"/>
                      <a:pt x="75" y="678"/>
                    </a:cubicBezTo>
                    <a:moveTo>
                      <a:pt x="382" y="685"/>
                    </a:moveTo>
                    <a:cubicBezTo>
                      <a:pt x="379" y="669"/>
                      <a:pt x="374" y="655"/>
                      <a:pt x="368" y="640"/>
                    </a:cubicBezTo>
                    <a:cubicBezTo>
                      <a:pt x="366" y="637"/>
                      <a:pt x="365" y="632"/>
                      <a:pt x="363" y="627"/>
                    </a:cubicBezTo>
                    <a:cubicBezTo>
                      <a:pt x="366" y="625"/>
                      <a:pt x="368" y="623"/>
                      <a:pt x="371" y="621"/>
                    </a:cubicBezTo>
                    <a:cubicBezTo>
                      <a:pt x="375" y="627"/>
                      <a:pt x="380" y="636"/>
                      <a:pt x="380" y="636"/>
                    </a:cubicBezTo>
                    <a:cubicBezTo>
                      <a:pt x="385" y="648"/>
                      <a:pt x="388" y="659"/>
                      <a:pt x="389" y="671"/>
                    </a:cubicBezTo>
                    <a:cubicBezTo>
                      <a:pt x="389" y="673"/>
                      <a:pt x="391" y="675"/>
                      <a:pt x="392" y="675"/>
                    </a:cubicBezTo>
                    <a:cubicBezTo>
                      <a:pt x="389" y="678"/>
                      <a:pt x="385" y="681"/>
                      <a:pt x="382" y="685"/>
                    </a:cubicBezTo>
                    <a:moveTo>
                      <a:pt x="66" y="655"/>
                    </a:moveTo>
                    <a:cubicBezTo>
                      <a:pt x="65" y="650"/>
                      <a:pt x="63" y="645"/>
                      <a:pt x="61" y="640"/>
                    </a:cubicBezTo>
                    <a:cubicBezTo>
                      <a:pt x="79" y="631"/>
                      <a:pt x="94" y="617"/>
                      <a:pt x="111" y="606"/>
                    </a:cubicBezTo>
                    <a:cubicBezTo>
                      <a:pt x="113" y="612"/>
                      <a:pt x="116" y="618"/>
                      <a:pt x="118" y="625"/>
                    </a:cubicBezTo>
                    <a:cubicBezTo>
                      <a:pt x="117" y="624"/>
                      <a:pt x="116" y="624"/>
                      <a:pt x="115" y="624"/>
                    </a:cubicBezTo>
                    <a:cubicBezTo>
                      <a:pt x="115" y="624"/>
                      <a:pt x="114" y="624"/>
                      <a:pt x="113" y="624"/>
                    </a:cubicBezTo>
                    <a:cubicBezTo>
                      <a:pt x="98" y="634"/>
                      <a:pt x="83" y="646"/>
                      <a:pt x="66" y="655"/>
                    </a:cubicBezTo>
                    <a:moveTo>
                      <a:pt x="397" y="671"/>
                    </a:moveTo>
                    <a:cubicBezTo>
                      <a:pt x="395" y="659"/>
                      <a:pt x="393" y="648"/>
                      <a:pt x="389" y="637"/>
                    </a:cubicBezTo>
                    <a:cubicBezTo>
                      <a:pt x="386" y="629"/>
                      <a:pt x="381" y="623"/>
                      <a:pt x="377" y="616"/>
                    </a:cubicBezTo>
                    <a:cubicBezTo>
                      <a:pt x="383" y="611"/>
                      <a:pt x="389" y="607"/>
                      <a:pt x="395" y="602"/>
                    </a:cubicBezTo>
                    <a:cubicBezTo>
                      <a:pt x="397" y="607"/>
                      <a:pt x="399" y="613"/>
                      <a:pt x="401" y="618"/>
                    </a:cubicBezTo>
                    <a:cubicBezTo>
                      <a:pt x="407" y="632"/>
                      <a:pt x="410" y="644"/>
                      <a:pt x="408" y="659"/>
                    </a:cubicBezTo>
                    <a:cubicBezTo>
                      <a:pt x="408" y="660"/>
                      <a:pt x="408" y="660"/>
                      <a:pt x="408" y="660"/>
                    </a:cubicBezTo>
                    <a:cubicBezTo>
                      <a:pt x="405" y="664"/>
                      <a:pt x="401" y="667"/>
                      <a:pt x="397" y="671"/>
                    </a:cubicBezTo>
                    <a:moveTo>
                      <a:pt x="416" y="653"/>
                    </a:moveTo>
                    <a:cubicBezTo>
                      <a:pt x="417" y="643"/>
                      <a:pt x="416" y="633"/>
                      <a:pt x="411" y="623"/>
                    </a:cubicBezTo>
                    <a:cubicBezTo>
                      <a:pt x="408" y="615"/>
                      <a:pt x="405" y="604"/>
                      <a:pt x="401" y="597"/>
                    </a:cubicBezTo>
                    <a:cubicBezTo>
                      <a:pt x="403" y="596"/>
                      <a:pt x="405" y="594"/>
                      <a:pt x="407" y="593"/>
                    </a:cubicBezTo>
                    <a:cubicBezTo>
                      <a:pt x="411" y="598"/>
                      <a:pt x="416" y="603"/>
                      <a:pt x="421" y="608"/>
                    </a:cubicBezTo>
                    <a:cubicBezTo>
                      <a:pt x="427" y="615"/>
                      <a:pt x="428" y="627"/>
                      <a:pt x="430" y="636"/>
                    </a:cubicBezTo>
                    <a:cubicBezTo>
                      <a:pt x="430" y="638"/>
                      <a:pt x="432" y="639"/>
                      <a:pt x="433" y="639"/>
                    </a:cubicBezTo>
                    <a:cubicBezTo>
                      <a:pt x="433" y="639"/>
                      <a:pt x="433" y="639"/>
                      <a:pt x="434" y="639"/>
                    </a:cubicBezTo>
                    <a:cubicBezTo>
                      <a:pt x="430" y="642"/>
                      <a:pt x="426" y="645"/>
                      <a:pt x="423" y="647"/>
                    </a:cubicBezTo>
                    <a:cubicBezTo>
                      <a:pt x="421" y="649"/>
                      <a:pt x="419" y="651"/>
                      <a:pt x="416" y="653"/>
                    </a:cubicBezTo>
                    <a:moveTo>
                      <a:pt x="58" y="633"/>
                    </a:moveTo>
                    <a:cubicBezTo>
                      <a:pt x="56" y="626"/>
                      <a:pt x="54" y="620"/>
                      <a:pt x="52" y="613"/>
                    </a:cubicBezTo>
                    <a:cubicBezTo>
                      <a:pt x="69" y="603"/>
                      <a:pt x="86" y="594"/>
                      <a:pt x="105" y="589"/>
                    </a:cubicBezTo>
                    <a:cubicBezTo>
                      <a:pt x="106" y="592"/>
                      <a:pt x="107" y="595"/>
                      <a:pt x="108" y="598"/>
                    </a:cubicBezTo>
                    <a:cubicBezTo>
                      <a:pt x="92" y="609"/>
                      <a:pt x="76" y="623"/>
                      <a:pt x="58" y="633"/>
                    </a:cubicBezTo>
                    <a:moveTo>
                      <a:pt x="437" y="637"/>
                    </a:moveTo>
                    <a:cubicBezTo>
                      <a:pt x="437" y="636"/>
                      <a:pt x="437" y="636"/>
                      <a:pt x="437" y="635"/>
                    </a:cubicBezTo>
                    <a:cubicBezTo>
                      <a:pt x="435" y="625"/>
                      <a:pt x="434" y="615"/>
                      <a:pt x="429" y="606"/>
                    </a:cubicBezTo>
                    <a:cubicBezTo>
                      <a:pt x="425" y="599"/>
                      <a:pt x="418" y="594"/>
                      <a:pt x="413" y="588"/>
                    </a:cubicBezTo>
                    <a:cubicBezTo>
                      <a:pt x="416" y="585"/>
                      <a:pt x="419" y="583"/>
                      <a:pt x="423" y="580"/>
                    </a:cubicBezTo>
                    <a:cubicBezTo>
                      <a:pt x="433" y="595"/>
                      <a:pt x="443" y="609"/>
                      <a:pt x="448" y="627"/>
                    </a:cubicBezTo>
                    <a:cubicBezTo>
                      <a:pt x="448" y="628"/>
                      <a:pt x="448" y="628"/>
                      <a:pt x="448" y="628"/>
                    </a:cubicBezTo>
                    <a:cubicBezTo>
                      <a:pt x="444" y="631"/>
                      <a:pt x="440" y="634"/>
                      <a:pt x="437" y="637"/>
                    </a:cubicBezTo>
                    <a:moveTo>
                      <a:pt x="454" y="623"/>
                    </a:moveTo>
                    <a:cubicBezTo>
                      <a:pt x="449" y="605"/>
                      <a:pt x="439" y="590"/>
                      <a:pt x="429" y="575"/>
                    </a:cubicBezTo>
                    <a:cubicBezTo>
                      <a:pt x="431" y="574"/>
                      <a:pt x="433" y="572"/>
                      <a:pt x="435" y="570"/>
                    </a:cubicBezTo>
                    <a:cubicBezTo>
                      <a:pt x="440" y="575"/>
                      <a:pt x="444" y="580"/>
                      <a:pt x="449" y="585"/>
                    </a:cubicBezTo>
                    <a:cubicBezTo>
                      <a:pt x="457" y="593"/>
                      <a:pt x="463" y="602"/>
                      <a:pt x="469" y="612"/>
                    </a:cubicBezTo>
                    <a:cubicBezTo>
                      <a:pt x="467" y="613"/>
                      <a:pt x="466" y="614"/>
                      <a:pt x="464" y="616"/>
                    </a:cubicBezTo>
                    <a:cubicBezTo>
                      <a:pt x="461" y="618"/>
                      <a:pt x="458" y="620"/>
                      <a:pt x="454" y="623"/>
                    </a:cubicBezTo>
                    <a:moveTo>
                      <a:pt x="49" y="606"/>
                    </a:moveTo>
                    <a:cubicBezTo>
                      <a:pt x="47" y="599"/>
                      <a:pt x="45" y="593"/>
                      <a:pt x="44" y="587"/>
                    </a:cubicBezTo>
                    <a:cubicBezTo>
                      <a:pt x="61" y="579"/>
                      <a:pt x="79" y="572"/>
                      <a:pt x="97" y="567"/>
                    </a:cubicBezTo>
                    <a:cubicBezTo>
                      <a:pt x="98" y="566"/>
                      <a:pt x="98" y="566"/>
                      <a:pt x="99" y="566"/>
                    </a:cubicBezTo>
                    <a:cubicBezTo>
                      <a:pt x="100" y="571"/>
                      <a:pt x="101" y="576"/>
                      <a:pt x="103" y="581"/>
                    </a:cubicBezTo>
                    <a:cubicBezTo>
                      <a:pt x="103" y="582"/>
                      <a:pt x="103" y="582"/>
                      <a:pt x="103" y="582"/>
                    </a:cubicBezTo>
                    <a:cubicBezTo>
                      <a:pt x="83" y="587"/>
                      <a:pt x="67" y="595"/>
                      <a:pt x="49" y="606"/>
                    </a:cubicBezTo>
                    <a:moveTo>
                      <a:pt x="446" y="565"/>
                    </a:moveTo>
                    <a:cubicBezTo>
                      <a:pt x="448" y="565"/>
                      <a:pt x="450" y="564"/>
                      <a:pt x="450" y="561"/>
                    </a:cubicBezTo>
                    <a:cubicBezTo>
                      <a:pt x="450" y="561"/>
                      <a:pt x="450" y="560"/>
                      <a:pt x="450" y="559"/>
                    </a:cubicBezTo>
                    <a:cubicBezTo>
                      <a:pt x="450" y="558"/>
                      <a:pt x="451" y="558"/>
                      <a:pt x="452" y="557"/>
                    </a:cubicBezTo>
                    <a:cubicBezTo>
                      <a:pt x="463" y="566"/>
                      <a:pt x="473" y="572"/>
                      <a:pt x="485" y="579"/>
                    </a:cubicBezTo>
                    <a:cubicBezTo>
                      <a:pt x="488" y="581"/>
                      <a:pt x="493" y="586"/>
                      <a:pt x="498" y="589"/>
                    </a:cubicBezTo>
                    <a:cubicBezTo>
                      <a:pt x="490" y="595"/>
                      <a:pt x="483" y="601"/>
                      <a:pt x="475" y="607"/>
                    </a:cubicBezTo>
                    <a:cubicBezTo>
                      <a:pt x="470" y="599"/>
                      <a:pt x="465" y="591"/>
                      <a:pt x="460" y="584"/>
                    </a:cubicBezTo>
                    <a:cubicBezTo>
                      <a:pt x="454" y="578"/>
                      <a:pt x="447" y="572"/>
                      <a:pt x="441" y="565"/>
                    </a:cubicBezTo>
                    <a:cubicBezTo>
                      <a:pt x="442" y="565"/>
                      <a:pt x="443" y="564"/>
                      <a:pt x="443" y="564"/>
                    </a:cubicBezTo>
                    <a:cubicBezTo>
                      <a:pt x="444" y="565"/>
                      <a:pt x="445" y="565"/>
                      <a:pt x="446" y="565"/>
                    </a:cubicBezTo>
                    <a:moveTo>
                      <a:pt x="41" y="580"/>
                    </a:moveTo>
                    <a:cubicBezTo>
                      <a:pt x="40" y="573"/>
                      <a:pt x="38" y="567"/>
                      <a:pt x="36" y="561"/>
                    </a:cubicBezTo>
                    <a:cubicBezTo>
                      <a:pt x="44" y="558"/>
                      <a:pt x="53" y="556"/>
                      <a:pt x="61" y="553"/>
                    </a:cubicBezTo>
                    <a:cubicBezTo>
                      <a:pt x="72" y="549"/>
                      <a:pt x="81" y="543"/>
                      <a:pt x="93" y="542"/>
                    </a:cubicBezTo>
                    <a:cubicBezTo>
                      <a:pt x="93" y="542"/>
                      <a:pt x="93" y="542"/>
                      <a:pt x="93" y="542"/>
                    </a:cubicBezTo>
                    <a:cubicBezTo>
                      <a:pt x="94" y="548"/>
                      <a:pt x="96" y="553"/>
                      <a:pt x="97" y="559"/>
                    </a:cubicBezTo>
                    <a:cubicBezTo>
                      <a:pt x="96" y="559"/>
                      <a:pt x="96" y="559"/>
                      <a:pt x="96" y="559"/>
                    </a:cubicBezTo>
                    <a:cubicBezTo>
                      <a:pt x="77" y="564"/>
                      <a:pt x="59" y="572"/>
                      <a:pt x="41" y="580"/>
                    </a:cubicBezTo>
                    <a:moveTo>
                      <a:pt x="504" y="584"/>
                    </a:moveTo>
                    <a:cubicBezTo>
                      <a:pt x="502" y="582"/>
                      <a:pt x="499" y="580"/>
                      <a:pt x="497" y="578"/>
                    </a:cubicBezTo>
                    <a:cubicBezTo>
                      <a:pt x="493" y="574"/>
                      <a:pt x="488" y="572"/>
                      <a:pt x="483" y="568"/>
                    </a:cubicBezTo>
                    <a:cubicBezTo>
                      <a:pt x="474" y="563"/>
                      <a:pt x="466" y="558"/>
                      <a:pt x="458" y="552"/>
                    </a:cubicBezTo>
                    <a:cubicBezTo>
                      <a:pt x="469" y="543"/>
                      <a:pt x="479" y="535"/>
                      <a:pt x="489" y="527"/>
                    </a:cubicBezTo>
                    <a:cubicBezTo>
                      <a:pt x="489" y="527"/>
                      <a:pt x="490" y="527"/>
                      <a:pt x="490" y="528"/>
                    </a:cubicBezTo>
                    <a:cubicBezTo>
                      <a:pt x="502" y="534"/>
                      <a:pt x="514" y="538"/>
                      <a:pt x="526" y="542"/>
                    </a:cubicBezTo>
                    <a:cubicBezTo>
                      <a:pt x="533" y="544"/>
                      <a:pt x="540" y="546"/>
                      <a:pt x="547" y="548"/>
                    </a:cubicBezTo>
                    <a:cubicBezTo>
                      <a:pt x="546" y="549"/>
                      <a:pt x="545" y="549"/>
                      <a:pt x="544" y="550"/>
                    </a:cubicBezTo>
                    <a:cubicBezTo>
                      <a:pt x="540" y="554"/>
                      <a:pt x="535" y="558"/>
                      <a:pt x="530" y="562"/>
                    </a:cubicBezTo>
                    <a:cubicBezTo>
                      <a:pt x="530" y="563"/>
                      <a:pt x="529" y="564"/>
                      <a:pt x="528" y="564"/>
                    </a:cubicBezTo>
                    <a:cubicBezTo>
                      <a:pt x="526" y="563"/>
                      <a:pt x="525" y="562"/>
                      <a:pt x="523" y="561"/>
                    </a:cubicBezTo>
                    <a:cubicBezTo>
                      <a:pt x="518" y="559"/>
                      <a:pt x="513" y="556"/>
                      <a:pt x="507" y="554"/>
                    </a:cubicBezTo>
                    <a:cubicBezTo>
                      <a:pt x="502" y="553"/>
                      <a:pt x="495" y="549"/>
                      <a:pt x="490" y="545"/>
                    </a:cubicBezTo>
                    <a:cubicBezTo>
                      <a:pt x="486" y="543"/>
                      <a:pt x="482" y="542"/>
                      <a:pt x="479" y="539"/>
                    </a:cubicBezTo>
                    <a:cubicBezTo>
                      <a:pt x="478" y="539"/>
                      <a:pt x="477" y="539"/>
                      <a:pt x="477" y="539"/>
                    </a:cubicBezTo>
                    <a:cubicBezTo>
                      <a:pt x="474" y="539"/>
                      <a:pt x="471" y="544"/>
                      <a:pt x="474" y="546"/>
                    </a:cubicBezTo>
                    <a:cubicBezTo>
                      <a:pt x="478" y="549"/>
                      <a:pt x="482" y="549"/>
                      <a:pt x="486" y="552"/>
                    </a:cubicBezTo>
                    <a:cubicBezTo>
                      <a:pt x="491" y="555"/>
                      <a:pt x="497" y="559"/>
                      <a:pt x="503" y="561"/>
                    </a:cubicBezTo>
                    <a:cubicBezTo>
                      <a:pt x="508" y="562"/>
                      <a:pt x="512" y="565"/>
                      <a:pt x="517" y="567"/>
                    </a:cubicBezTo>
                    <a:cubicBezTo>
                      <a:pt x="519" y="568"/>
                      <a:pt x="520" y="569"/>
                      <a:pt x="522" y="570"/>
                    </a:cubicBezTo>
                    <a:cubicBezTo>
                      <a:pt x="517" y="574"/>
                      <a:pt x="511" y="579"/>
                      <a:pt x="504" y="584"/>
                    </a:cubicBezTo>
                    <a:moveTo>
                      <a:pt x="265" y="694"/>
                    </a:moveTo>
                    <a:cubicBezTo>
                      <a:pt x="262" y="692"/>
                      <a:pt x="259" y="690"/>
                      <a:pt x="256" y="687"/>
                    </a:cubicBezTo>
                    <a:cubicBezTo>
                      <a:pt x="251" y="680"/>
                      <a:pt x="246" y="672"/>
                      <a:pt x="241" y="664"/>
                    </a:cubicBezTo>
                    <a:cubicBezTo>
                      <a:pt x="234" y="653"/>
                      <a:pt x="228" y="643"/>
                      <a:pt x="226" y="629"/>
                    </a:cubicBezTo>
                    <a:cubicBezTo>
                      <a:pt x="225" y="624"/>
                      <a:pt x="225" y="617"/>
                      <a:pt x="223" y="611"/>
                    </a:cubicBezTo>
                    <a:cubicBezTo>
                      <a:pt x="225" y="603"/>
                      <a:pt x="227" y="594"/>
                      <a:pt x="229" y="586"/>
                    </a:cubicBezTo>
                    <a:cubicBezTo>
                      <a:pt x="231" y="576"/>
                      <a:pt x="234" y="567"/>
                      <a:pt x="236" y="558"/>
                    </a:cubicBezTo>
                    <a:cubicBezTo>
                      <a:pt x="238" y="547"/>
                      <a:pt x="242" y="537"/>
                      <a:pt x="245" y="526"/>
                    </a:cubicBezTo>
                    <a:cubicBezTo>
                      <a:pt x="246" y="529"/>
                      <a:pt x="247" y="531"/>
                      <a:pt x="247" y="534"/>
                    </a:cubicBezTo>
                    <a:cubicBezTo>
                      <a:pt x="251" y="549"/>
                      <a:pt x="259" y="564"/>
                      <a:pt x="265" y="579"/>
                    </a:cubicBezTo>
                    <a:cubicBezTo>
                      <a:pt x="277" y="607"/>
                      <a:pt x="290" y="633"/>
                      <a:pt x="307" y="657"/>
                    </a:cubicBezTo>
                    <a:cubicBezTo>
                      <a:pt x="295" y="667"/>
                      <a:pt x="287" y="674"/>
                      <a:pt x="287" y="674"/>
                    </a:cubicBezTo>
                    <a:cubicBezTo>
                      <a:pt x="280" y="681"/>
                      <a:pt x="273" y="688"/>
                      <a:pt x="267" y="694"/>
                    </a:cubicBezTo>
                    <a:cubicBezTo>
                      <a:pt x="267" y="694"/>
                      <a:pt x="266" y="694"/>
                      <a:pt x="265" y="694"/>
                    </a:cubicBezTo>
                    <a:moveTo>
                      <a:pt x="159" y="678"/>
                    </a:moveTo>
                    <a:cubicBezTo>
                      <a:pt x="157" y="675"/>
                      <a:pt x="156" y="672"/>
                      <a:pt x="155" y="669"/>
                    </a:cubicBezTo>
                    <a:cubicBezTo>
                      <a:pt x="155" y="669"/>
                      <a:pt x="136" y="620"/>
                      <a:pt x="126" y="593"/>
                    </a:cubicBezTo>
                    <a:cubicBezTo>
                      <a:pt x="144" y="567"/>
                      <a:pt x="170" y="548"/>
                      <a:pt x="197" y="533"/>
                    </a:cubicBezTo>
                    <a:cubicBezTo>
                      <a:pt x="206" y="528"/>
                      <a:pt x="215" y="523"/>
                      <a:pt x="224" y="518"/>
                    </a:cubicBezTo>
                    <a:cubicBezTo>
                      <a:pt x="223" y="522"/>
                      <a:pt x="222" y="526"/>
                      <a:pt x="221" y="529"/>
                    </a:cubicBezTo>
                    <a:cubicBezTo>
                      <a:pt x="220" y="535"/>
                      <a:pt x="219" y="541"/>
                      <a:pt x="218" y="547"/>
                    </a:cubicBezTo>
                    <a:cubicBezTo>
                      <a:pt x="216" y="552"/>
                      <a:pt x="215" y="556"/>
                      <a:pt x="214" y="560"/>
                    </a:cubicBezTo>
                    <a:cubicBezTo>
                      <a:pt x="209" y="578"/>
                      <a:pt x="206" y="595"/>
                      <a:pt x="203" y="613"/>
                    </a:cubicBezTo>
                    <a:cubicBezTo>
                      <a:pt x="200" y="618"/>
                      <a:pt x="197" y="623"/>
                      <a:pt x="196" y="624"/>
                    </a:cubicBezTo>
                    <a:cubicBezTo>
                      <a:pt x="190" y="634"/>
                      <a:pt x="182" y="642"/>
                      <a:pt x="176" y="651"/>
                    </a:cubicBezTo>
                    <a:cubicBezTo>
                      <a:pt x="170" y="660"/>
                      <a:pt x="164" y="669"/>
                      <a:pt x="159" y="678"/>
                    </a:cubicBezTo>
                    <a:moveTo>
                      <a:pt x="28" y="528"/>
                    </a:moveTo>
                    <a:cubicBezTo>
                      <a:pt x="34" y="528"/>
                      <a:pt x="41" y="526"/>
                      <a:pt x="46" y="525"/>
                    </a:cubicBezTo>
                    <a:cubicBezTo>
                      <a:pt x="60" y="523"/>
                      <a:pt x="74" y="520"/>
                      <a:pt x="88" y="518"/>
                    </a:cubicBezTo>
                    <a:cubicBezTo>
                      <a:pt x="88" y="518"/>
                      <a:pt x="89" y="518"/>
                      <a:pt x="89" y="518"/>
                    </a:cubicBezTo>
                    <a:cubicBezTo>
                      <a:pt x="90" y="523"/>
                      <a:pt x="91" y="529"/>
                      <a:pt x="92" y="534"/>
                    </a:cubicBezTo>
                    <a:cubicBezTo>
                      <a:pt x="80" y="536"/>
                      <a:pt x="70" y="542"/>
                      <a:pt x="59" y="545"/>
                    </a:cubicBezTo>
                    <a:cubicBezTo>
                      <a:pt x="51" y="548"/>
                      <a:pt x="42" y="550"/>
                      <a:pt x="34" y="554"/>
                    </a:cubicBezTo>
                    <a:cubicBezTo>
                      <a:pt x="32" y="545"/>
                      <a:pt x="30" y="536"/>
                      <a:pt x="28" y="528"/>
                    </a:cubicBezTo>
                    <a:cubicBezTo>
                      <a:pt x="28" y="528"/>
                      <a:pt x="28" y="528"/>
                      <a:pt x="28" y="528"/>
                    </a:cubicBezTo>
                    <a:moveTo>
                      <a:pt x="554" y="542"/>
                    </a:moveTo>
                    <a:cubicBezTo>
                      <a:pt x="548" y="540"/>
                      <a:pt x="542" y="538"/>
                      <a:pt x="535" y="537"/>
                    </a:cubicBezTo>
                    <a:cubicBezTo>
                      <a:pt x="521" y="532"/>
                      <a:pt x="508" y="528"/>
                      <a:pt x="495" y="521"/>
                    </a:cubicBezTo>
                    <a:cubicBezTo>
                      <a:pt x="501" y="516"/>
                      <a:pt x="507" y="510"/>
                      <a:pt x="512" y="505"/>
                    </a:cubicBezTo>
                    <a:cubicBezTo>
                      <a:pt x="512" y="505"/>
                      <a:pt x="513" y="506"/>
                      <a:pt x="514" y="506"/>
                    </a:cubicBezTo>
                    <a:cubicBezTo>
                      <a:pt x="520" y="509"/>
                      <a:pt x="526" y="511"/>
                      <a:pt x="533" y="513"/>
                    </a:cubicBezTo>
                    <a:cubicBezTo>
                      <a:pt x="537" y="514"/>
                      <a:pt x="541" y="516"/>
                      <a:pt x="545" y="516"/>
                    </a:cubicBezTo>
                    <a:cubicBezTo>
                      <a:pt x="549" y="517"/>
                      <a:pt x="558" y="521"/>
                      <a:pt x="561" y="523"/>
                    </a:cubicBezTo>
                    <a:cubicBezTo>
                      <a:pt x="564" y="524"/>
                      <a:pt x="567" y="525"/>
                      <a:pt x="571" y="526"/>
                    </a:cubicBezTo>
                    <a:cubicBezTo>
                      <a:pt x="565" y="532"/>
                      <a:pt x="560" y="537"/>
                      <a:pt x="554" y="542"/>
                    </a:cubicBezTo>
                    <a:moveTo>
                      <a:pt x="37" y="495"/>
                    </a:moveTo>
                    <a:cubicBezTo>
                      <a:pt x="54" y="495"/>
                      <a:pt x="71" y="493"/>
                      <a:pt x="87" y="489"/>
                    </a:cubicBezTo>
                    <a:cubicBezTo>
                      <a:pt x="87" y="496"/>
                      <a:pt x="88" y="504"/>
                      <a:pt x="89" y="511"/>
                    </a:cubicBezTo>
                    <a:cubicBezTo>
                      <a:pt x="88" y="511"/>
                      <a:pt x="87" y="511"/>
                      <a:pt x="87" y="511"/>
                    </a:cubicBezTo>
                    <a:cubicBezTo>
                      <a:pt x="86" y="511"/>
                      <a:pt x="86" y="511"/>
                      <a:pt x="86" y="511"/>
                    </a:cubicBezTo>
                    <a:cubicBezTo>
                      <a:pt x="76" y="512"/>
                      <a:pt x="66" y="514"/>
                      <a:pt x="56" y="516"/>
                    </a:cubicBezTo>
                    <a:cubicBezTo>
                      <a:pt x="51" y="517"/>
                      <a:pt x="45" y="517"/>
                      <a:pt x="40" y="518"/>
                    </a:cubicBezTo>
                    <a:cubicBezTo>
                      <a:pt x="37" y="518"/>
                      <a:pt x="32" y="520"/>
                      <a:pt x="28" y="520"/>
                    </a:cubicBezTo>
                    <a:cubicBezTo>
                      <a:pt x="27" y="520"/>
                      <a:pt x="27" y="520"/>
                      <a:pt x="26" y="520"/>
                    </a:cubicBezTo>
                    <a:cubicBezTo>
                      <a:pt x="24" y="511"/>
                      <a:pt x="23" y="503"/>
                      <a:pt x="22" y="495"/>
                    </a:cubicBezTo>
                    <a:cubicBezTo>
                      <a:pt x="27" y="495"/>
                      <a:pt x="32" y="495"/>
                      <a:pt x="37" y="495"/>
                    </a:cubicBezTo>
                    <a:moveTo>
                      <a:pt x="577" y="519"/>
                    </a:moveTo>
                    <a:cubicBezTo>
                      <a:pt x="567" y="517"/>
                      <a:pt x="558" y="512"/>
                      <a:pt x="548" y="509"/>
                    </a:cubicBezTo>
                    <a:cubicBezTo>
                      <a:pt x="538" y="506"/>
                      <a:pt x="527" y="503"/>
                      <a:pt x="517" y="499"/>
                    </a:cubicBezTo>
                    <a:cubicBezTo>
                      <a:pt x="521" y="495"/>
                      <a:pt x="524" y="491"/>
                      <a:pt x="527" y="487"/>
                    </a:cubicBezTo>
                    <a:cubicBezTo>
                      <a:pt x="528" y="486"/>
                      <a:pt x="529" y="484"/>
                      <a:pt x="531" y="483"/>
                    </a:cubicBezTo>
                    <a:cubicBezTo>
                      <a:pt x="541" y="484"/>
                      <a:pt x="554" y="485"/>
                      <a:pt x="564" y="489"/>
                    </a:cubicBezTo>
                    <a:cubicBezTo>
                      <a:pt x="572" y="493"/>
                      <a:pt x="583" y="495"/>
                      <a:pt x="593" y="497"/>
                    </a:cubicBezTo>
                    <a:cubicBezTo>
                      <a:pt x="593" y="498"/>
                      <a:pt x="593" y="498"/>
                      <a:pt x="593" y="498"/>
                    </a:cubicBezTo>
                    <a:cubicBezTo>
                      <a:pt x="591" y="501"/>
                      <a:pt x="589" y="503"/>
                      <a:pt x="587" y="506"/>
                    </a:cubicBezTo>
                    <a:cubicBezTo>
                      <a:pt x="584" y="510"/>
                      <a:pt x="581" y="515"/>
                      <a:pt x="577" y="519"/>
                    </a:cubicBezTo>
                    <a:cubicBezTo>
                      <a:pt x="577" y="519"/>
                      <a:pt x="577" y="519"/>
                      <a:pt x="577" y="519"/>
                    </a:cubicBezTo>
                    <a:moveTo>
                      <a:pt x="84" y="465"/>
                    </a:moveTo>
                    <a:cubicBezTo>
                      <a:pt x="85" y="465"/>
                      <a:pt x="86" y="465"/>
                      <a:pt x="87" y="464"/>
                    </a:cubicBezTo>
                    <a:cubicBezTo>
                      <a:pt x="86" y="469"/>
                      <a:pt x="86" y="475"/>
                      <a:pt x="87" y="481"/>
                    </a:cubicBezTo>
                    <a:cubicBezTo>
                      <a:pt x="70" y="485"/>
                      <a:pt x="53" y="487"/>
                      <a:pt x="37" y="487"/>
                    </a:cubicBezTo>
                    <a:cubicBezTo>
                      <a:pt x="31" y="487"/>
                      <a:pt x="26" y="487"/>
                      <a:pt x="20" y="487"/>
                    </a:cubicBezTo>
                    <a:cubicBezTo>
                      <a:pt x="19" y="478"/>
                      <a:pt x="18" y="471"/>
                      <a:pt x="18" y="464"/>
                    </a:cubicBezTo>
                    <a:cubicBezTo>
                      <a:pt x="25" y="466"/>
                      <a:pt x="34" y="466"/>
                      <a:pt x="41" y="466"/>
                    </a:cubicBezTo>
                    <a:cubicBezTo>
                      <a:pt x="44" y="467"/>
                      <a:pt x="46" y="467"/>
                      <a:pt x="49" y="467"/>
                    </a:cubicBezTo>
                    <a:cubicBezTo>
                      <a:pt x="55" y="467"/>
                      <a:pt x="60" y="466"/>
                      <a:pt x="66" y="466"/>
                    </a:cubicBezTo>
                    <a:cubicBezTo>
                      <a:pt x="72" y="466"/>
                      <a:pt x="77" y="465"/>
                      <a:pt x="83" y="465"/>
                    </a:cubicBezTo>
                    <a:cubicBezTo>
                      <a:pt x="83" y="465"/>
                      <a:pt x="83" y="465"/>
                      <a:pt x="84" y="465"/>
                    </a:cubicBezTo>
                    <a:moveTo>
                      <a:pt x="542" y="456"/>
                    </a:moveTo>
                    <a:cubicBezTo>
                      <a:pt x="550" y="455"/>
                      <a:pt x="557" y="455"/>
                      <a:pt x="565" y="455"/>
                    </a:cubicBezTo>
                    <a:cubicBezTo>
                      <a:pt x="571" y="455"/>
                      <a:pt x="577" y="455"/>
                      <a:pt x="583" y="456"/>
                    </a:cubicBezTo>
                    <a:cubicBezTo>
                      <a:pt x="590" y="457"/>
                      <a:pt x="600" y="458"/>
                      <a:pt x="609" y="460"/>
                    </a:cubicBezTo>
                    <a:cubicBezTo>
                      <a:pt x="608" y="466"/>
                      <a:pt x="606" y="472"/>
                      <a:pt x="604" y="478"/>
                    </a:cubicBezTo>
                    <a:cubicBezTo>
                      <a:pt x="603" y="482"/>
                      <a:pt x="601" y="486"/>
                      <a:pt x="598" y="490"/>
                    </a:cubicBezTo>
                    <a:cubicBezTo>
                      <a:pt x="587" y="488"/>
                      <a:pt x="574" y="485"/>
                      <a:pt x="564" y="481"/>
                    </a:cubicBezTo>
                    <a:cubicBezTo>
                      <a:pt x="556" y="477"/>
                      <a:pt x="544" y="476"/>
                      <a:pt x="535" y="475"/>
                    </a:cubicBezTo>
                    <a:cubicBezTo>
                      <a:pt x="537" y="469"/>
                      <a:pt x="540" y="463"/>
                      <a:pt x="541" y="456"/>
                    </a:cubicBezTo>
                    <a:cubicBezTo>
                      <a:pt x="542" y="456"/>
                      <a:pt x="542" y="456"/>
                      <a:pt x="542" y="456"/>
                    </a:cubicBezTo>
                    <a:moveTo>
                      <a:pt x="39" y="459"/>
                    </a:moveTo>
                    <a:cubicBezTo>
                      <a:pt x="31" y="459"/>
                      <a:pt x="23" y="458"/>
                      <a:pt x="17" y="455"/>
                    </a:cubicBezTo>
                    <a:cubicBezTo>
                      <a:pt x="17" y="450"/>
                      <a:pt x="17" y="445"/>
                      <a:pt x="17" y="440"/>
                    </a:cubicBezTo>
                    <a:cubicBezTo>
                      <a:pt x="20" y="440"/>
                      <a:pt x="24" y="442"/>
                      <a:pt x="27" y="442"/>
                    </a:cubicBezTo>
                    <a:cubicBezTo>
                      <a:pt x="27" y="442"/>
                      <a:pt x="27" y="442"/>
                      <a:pt x="27" y="442"/>
                    </a:cubicBezTo>
                    <a:cubicBezTo>
                      <a:pt x="29" y="442"/>
                      <a:pt x="35" y="443"/>
                      <a:pt x="38" y="444"/>
                    </a:cubicBezTo>
                    <a:cubicBezTo>
                      <a:pt x="38" y="444"/>
                      <a:pt x="38" y="444"/>
                      <a:pt x="39" y="444"/>
                    </a:cubicBezTo>
                    <a:cubicBezTo>
                      <a:pt x="40" y="444"/>
                      <a:pt x="41" y="444"/>
                      <a:pt x="41" y="444"/>
                    </a:cubicBezTo>
                    <a:cubicBezTo>
                      <a:pt x="42" y="443"/>
                      <a:pt x="43" y="443"/>
                      <a:pt x="44" y="443"/>
                    </a:cubicBezTo>
                    <a:cubicBezTo>
                      <a:pt x="44" y="443"/>
                      <a:pt x="44" y="443"/>
                      <a:pt x="45" y="443"/>
                    </a:cubicBezTo>
                    <a:cubicBezTo>
                      <a:pt x="47" y="443"/>
                      <a:pt x="49" y="443"/>
                      <a:pt x="51" y="443"/>
                    </a:cubicBezTo>
                    <a:cubicBezTo>
                      <a:pt x="63" y="443"/>
                      <a:pt x="76" y="442"/>
                      <a:pt x="88" y="440"/>
                    </a:cubicBezTo>
                    <a:cubicBezTo>
                      <a:pt x="87" y="447"/>
                      <a:pt x="87" y="453"/>
                      <a:pt x="87" y="460"/>
                    </a:cubicBezTo>
                    <a:cubicBezTo>
                      <a:pt x="86" y="458"/>
                      <a:pt x="85" y="457"/>
                      <a:pt x="83" y="457"/>
                    </a:cubicBezTo>
                    <a:cubicBezTo>
                      <a:pt x="83" y="457"/>
                      <a:pt x="82" y="457"/>
                      <a:pt x="82" y="457"/>
                    </a:cubicBezTo>
                    <a:cubicBezTo>
                      <a:pt x="72" y="457"/>
                      <a:pt x="62" y="458"/>
                      <a:pt x="53" y="458"/>
                    </a:cubicBezTo>
                    <a:cubicBezTo>
                      <a:pt x="49" y="459"/>
                      <a:pt x="44" y="459"/>
                      <a:pt x="39" y="459"/>
                    </a:cubicBezTo>
                    <a:moveTo>
                      <a:pt x="542" y="448"/>
                    </a:moveTo>
                    <a:cubicBezTo>
                      <a:pt x="543" y="441"/>
                      <a:pt x="544" y="433"/>
                      <a:pt x="544" y="426"/>
                    </a:cubicBezTo>
                    <a:cubicBezTo>
                      <a:pt x="546" y="426"/>
                      <a:pt x="549" y="427"/>
                      <a:pt x="551" y="427"/>
                    </a:cubicBezTo>
                    <a:cubicBezTo>
                      <a:pt x="552" y="427"/>
                      <a:pt x="552" y="427"/>
                      <a:pt x="553" y="427"/>
                    </a:cubicBezTo>
                    <a:cubicBezTo>
                      <a:pt x="556" y="427"/>
                      <a:pt x="559" y="427"/>
                      <a:pt x="562" y="426"/>
                    </a:cubicBezTo>
                    <a:cubicBezTo>
                      <a:pt x="565" y="426"/>
                      <a:pt x="568" y="426"/>
                      <a:pt x="571" y="426"/>
                    </a:cubicBezTo>
                    <a:cubicBezTo>
                      <a:pt x="571" y="426"/>
                      <a:pt x="572" y="426"/>
                      <a:pt x="572" y="426"/>
                    </a:cubicBezTo>
                    <a:cubicBezTo>
                      <a:pt x="586" y="426"/>
                      <a:pt x="598" y="428"/>
                      <a:pt x="610" y="435"/>
                    </a:cubicBezTo>
                    <a:cubicBezTo>
                      <a:pt x="611" y="435"/>
                      <a:pt x="612" y="435"/>
                      <a:pt x="612" y="435"/>
                    </a:cubicBezTo>
                    <a:cubicBezTo>
                      <a:pt x="613" y="435"/>
                      <a:pt x="613" y="435"/>
                      <a:pt x="613" y="435"/>
                    </a:cubicBezTo>
                    <a:cubicBezTo>
                      <a:pt x="613" y="441"/>
                      <a:pt x="612" y="447"/>
                      <a:pt x="611" y="453"/>
                    </a:cubicBezTo>
                    <a:cubicBezTo>
                      <a:pt x="610" y="453"/>
                      <a:pt x="610" y="453"/>
                      <a:pt x="609" y="453"/>
                    </a:cubicBezTo>
                    <a:cubicBezTo>
                      <a:pt x="609" y="453"/>
                      <a:pt x="609" y="453"/>
                      <a:pt x="608" y="453"/>
                    </a:cubicBezTo>
                    <a:cubicBezTo>
                      <a:pt x="601" y="453"/>
                      <a:pt x="592" y="449"/>
                      <a:pt x="584" y="448"/>
                    </a:cubicBezTo>
                    <a:cubicBezTo>
                      <a:pt x="577" y="448"/>
                      <a:pt x="570" y="447"/>
                      <a:pt x="564" y="447"/>
                    </a:cubicBezTo>
                    <a:cubicBezTo>
                      <a:pt x="557" y="447"/>
                      <a:pt x="550" y="448"/>
                      <a:pt x="542" y="448"/>
                    </a:cubicBezTo>
                    <a:moveTo>
                      <a:pt x="313" y="652"/>
                    </a:moveTo>
                    <a:cubicBezTo>
                      <a:pt x="299" y="633"/>
                      <a:pt x="287" y="611"/>
                      <a:pt x="277" y="589"/>
                    </a:cubicBezTo>
                    <a:cubicBezTo>
                      <a:pt x="270" y="573"/>
                      <a:pt x="263" y="556"/>
                      <a:pt x="257" y="540"/>
                    </a:cubicBezTo>
                    <a:cubicBezTo>
                      <a:pt x="254" y="531"/>
                      <a:pt x="252" y="521"/>
                      <a:pt x="250" y="512"/>
                    </a:cubicBezTo>
                    <a:cubicBezTo>
                      <a:pt x="253" y="505"/>
                      <a:pt x="255" y="499"/>
                      <a:pt x="257" y="493"/>
                    </a:cubicBezTo>
                    <a:cubicBezTo>
                      <a:pt x="265" y="468"/>
                      <a:pt x="280" y="447"/>
                      <a:pt x="294" y="426"/>
                    </a:cubicBezTo>
                    <a:cubicBezTo>
                      <a:pt x="295" y="424"/>
                      <a:pt x="296" y="422"/>
                      <a:pt x="298" y="421"/>
                    </a:cubicBezTo>
                    <a:cubicBezTo>
                      <a:pt x="298" y="428"/>
                      <a:pt x="299" y="435"/>
                      <a:pt x="300" y="441"/>
                    </a:cubicBezTo>
                    <a:cubicBezTo>
                      <a:pt x="301" y="448"/>
                      <a:pt x="303" y="455"/>
                      <a:pt x="305" y="462"/>
                    </a:cubicBezTo>
                    <a:cubicBezTo>
                      <a:pt x="306" y="468"/>
                      <a:pt x="309" y="473"/>
                      <a:pt x="310" y="480"/>
                    </a:cubicBezTo>
                    <a:cubicBezTo>
                      <a:pt x="310" y="484"/>
                      <a:pt x="312" y="487"/>
                      <a:pt x="314" y="491"/>
                    </a:cubicBezTo>
                    <a:cubicBezTo>
                      <a:pt x="323" y="509"/>
                      <a:pt x="330" y="530"/>
                      <a:pt x="338" y="549"/>
                    </a:cubicBezTo>
                    <a:cubicBezTo>
                      <a:pt x="341" y="558"/>
                      <a:pt x="348" y="567"/>
                      <a:pt x="353" y="576"/>
                    </a:cubicBezTo>
                    <a:cubicBezTo>
                      <a:pt x="356" y="581"/>
                      <a:pt x="358" y="587"/>
                      <a:pt x="361" y="592"/>
                    </a:cubicBezTo>
                    <a:cubicBezTo>
                      <a:pt x="361" y="594"/>
                      <a:pt x="364" y="601"/>
                      <a:pt x="365" y="606"/>
                    </a:cubicBezTo>
                    <a:cubicBezTo>
                      <a:pt x="347" y="622"/>
                      <a:pt x="328" y="639"/>
                      <a:pt x="313" y="652"/>
                    </a:cubicBezTo>
                    <a:moveTo>
                      <a:pt x="123" y="585"/>
                    </a:moveTo>
                    <a:cubicBezTo>
                      <a:pt x="121" y="580"/>
                      <a:pt x="120" y="577"/>
                      <a:pt x="119" y="576"/>
                    </a:cubicBezTo>
                    <a:cubicBezTo>
                      <a:pt x="109" y="543"/>
                      <a:pt x="105" y="512"/>
                      <a:pt x="104" y="482"/>
                    </a:cubicBezTo>
                    <a:cubicBezTo>
                      <a:pt x="117" y="476"/>
                      <a:pt x="130" y="466"/>
                      <a:pt x="143" y="460"/>
                    </a:cubicBezTo>
                    <a:cubicBezTo>
                      <a:pt x="163" y="450"/>
                      <a:pt x="184" y="444"/>
                      <a:pt x="204" y="434"/>
                    </a:cubicBezTo>
                    <a:cubicBezTo>
                      <a:pt x="223" y="425"/>
                      <a:pt x="245" y="423"/>
                      <a:pt x="264" y="414"/>
                    </a:cubicBezTo>
                    <a:cubicBezTo>
                      <a:pt x="268" y="412"/>
                      <a:pt x="272" y="411"/>
                      <a:pt x="276" y="409"/>
                    </a:cubicBezTo>
                    <a:cubicBezTo>
                      <a:pt x="275" y="411"/>
                      <a:pt x="274" y="413"/>
                      <a:pt x="273" y="414"/>
                    </a:cubicBezTo>
                    <a:cubicBezTo>
                      <a:pt x="268" y="422"/>
                      <a:pt x="261" y="429"/>
                      <a:pt x="259" y="438"/>
                    </a:cubicBezTo>
                    <a:cubicBezTo>
                      <a:pt x="256" y="449"/>
                      <a:pt x="247" y="460"/>
                      <a:pt x="243" y="471"/>
                    </a:cubicBezTo>
                    <a:cubicBezTo>
                      <a:pt x="237" y="483"/>
                      <a:pt x="231" y="496"/>
                      <a:pt x="227" y="508"/>
                    </a:cubicBezTo>
                    <a:cubicBezTo>
                      <a:pt x="221" y="512"/>
                      <a:pt x="214" y="515"/>
                      <a:pt x="211" y="516"/>
                    </a:cubicBezTo>
                    <a:cubicBezTo>
                      <a:pt x="199" y="523"/>
                      <a:pt x="187" y="530"/>
                      <a:pt x="175" y="538"/>
                    </a:cubicBezTo>
                    <a:cubicBezTo>
                      <a:pt x="155" y="549"/>
                      <a:pt x="137" y="566"/>
                      <a:pt x="123" y="585"/>
                    </a:cubicBezTo>
                    <a:moveTo>
                      <a:pt x="51" y="436"/>
                    </a:moveTo>
                    <a:cubicBezTo>
                      <a:pt x="48" y="436"/>
                      <a:pt x="45" y="435"/>
                      <a:pt x="43" y="435"/>
                    </a:cubicBezTo>
                    <a:cubicBezTo>
                      <a:pt x="36" y="435"/>
                      <a:pt x="29" y="435"/>
                      <a:pt x="23" y="433"/>
                    </a:cubicBezTo>
                    <a:cubicBezTo>
                      <a:pt x="21" y="433"/>
                      <a:pt x="19" y="432"/>
                      <a:pt x="17" y="432"/>
                    </a:cubicBezTo>
                    <a:cubicBezTo>
                      <a:pt x="17" y="424"/>
                      <a:pt x="18" y="416"/>
                      <a:pt x="18" y="408"/>
                    </a:cubicBezTo>
                    <a:cubicBezTo>
                      <a:pt x="40" y="417"/>
                      <a:pt x="63" y="421"/>
                      <a:pt x="86" y="423"/>
                    </a:cubicBezTo>
                    <a:cubicBezTo>
                      <a:pt x="86" y="423"/>
                      <a:pt x="87" y="423"/>
                      <a:pt x="87" y="423"/>
                    </a:cubicBezTo>
                    <a:cubicBezTo>
                      <a:pt x="88" y="423"/>
                      <a:pt x="90" y="422"/>
                      <a:pt x="90" y="420"/>
                    </a:cubicBezTo>
                    <a:cubicBezTo>
                      <a:pt x="89" y="424"/>
                      <a:pt x="89" y="428"/>
                      <a:pt x="88" y="432"/>
                    </a:cubicBezTo>
                    <a:cubicBezTo>
                      <a:pt x="88" y="432"/>
                      <a:pt x="88" y="432"/>
                      <a:pt x="88" y="432"/>
                    </a:cubicBezTo>
                    <a:cubicBezTo>
                      <a:pt x="77" y="434"/>
                      <a:pt x="63" y="436"/>
                      <a:pt x="51" y="436"/>
                    </a:cubicBezTo>
                    <a:moveTo>
                      <a:pt x="543" y="418"/>
                    </a:moveTo>
                    <a:cubicBezTo>
                      <a:pt x="543" y="412"/>
                      <a:pt x="542" y="406"/>
                      <a:pt x="542" y="400"/>
                    </a:cubicBezTo>
                    <a:cubicBezTo>
                      <a:pt x="549" y="400"/>
                      <a:pt x="557" y="399"/>
                      <a:pt x="565" y="399"/>
                    </a:cubicBezTo>
                    <a:cubicBezTo>
                      <a:pt x="570" y="399"/>
                      <a:pt x="575" y="400"/>
                      <a:pt x="580" y="400"/>
                    </a:cubicBezTo>
                    <a:cubicBezTo>
                      <a:pt x="591" y="401"/>
                      <a:pt x="602" y="402"/>
                      <a:pt x="613" y="403"/>
                    </a:cubicBezTo>
                    <a:cubicBezTo>
                      <a:pt x="613" y="403"/>
                      <a:pt x="613" y="403"/>
                      <a:pt x="613" y="403"/>
                    </a:cubicBezTo>
                    <a:cubicBezTo>
                      <a:pt x="614" y="411"/>
                      <a:pt x="614" y="419"/>
                      <a:pt x="614" y="428"/>
                    </a:cubicBezTo>
                    <a:cubicBezTo>
                      <a:pt x="614" y="428"/>
                      <a:pt x="614" y="428"/>
                      <a:pt x="614" y="428"/>
                    </a:cubicBezTo>
                    <a:cubicBezTo>
                      <a:pt x="603" y="422"/>
                      <a:pt x="594" y="419"/>
                      <a:pt x="583" y="419"/>
                    </a:cubicBezTo>
                    <a:cubicBezTo>
                      <a:pt x="581" y="419"/>
                      <a:pt x="579" y="419"/>
                      <a:pt x="577" y="419"/>
                    </a:cubicBezTo>
                    <a:cubicBezTo>
                      <a:pt x="572" y="419"/>
                      <a:pt x="567" y="419"/>
                      <a:pt x="562" y="419"/>
                    </a:cubicBezTo>
                    <a:cubicBezTo>
                      <a:pt x="562" y="419"/>
                      <a:pt x="562" y="419"/>
                      <a:pt x="562" y="419"/>
                    </a:cubicBezTo>
                    <a:cubicBezTo>
                      <a:pt x="559" y="419"/>
                      <a:pt x="557" y="419"/>
                      <a:pt x="554" y="418"/>
                    </a:cubicBezTo>
                    <a:cubicBezTo>
                      <a:pt x="551" y="418"/>
                      <a:pt x="548" y="418"/>
                      <a:pt x="546" y="418"/>
                    </a:cubicBezTo>
                    <a:cubicBezTo>
                      <a:pt x="545" y="418"/>
                      <a:pt x="544" y="418"/>
                      <a:pt x="543" y="418"/>
                    </a:cubicBezTo>
                    <a:moveTo>
                      <a:pt x="90" y="420"/>
                    </a:moveTo>
                    <a:cubicBezTo>
                      <a:pt x="90" y="418"/>
                      <a:pt x="89" y="416"/>
                      <a:pt x="87" y="416"/>
                    </a:cubicBezTo>
                    <a:cubicBezTo>
                      <a:pt x="63" y="414"/>
                      <a:pt x="41" y="409"/>
                      <a:pt x="19" y="400"/>
                    </a:cubicBezTo>
                    <a:cubicBezTo>
                      <a:pt x="19" y="396"/>
                      <a:pt x="19" y="392"/>
                      <a:pt x="20" y="388"/>
                    </a:cubicBezTo>
                    <a:cubicBezTo>
                      <a:pt x="33" y="394"/>
                      <a:pt x="45" y="400"/>
                      <a:pt x="60" y="404"/>
                    </a:cubicBezTo>
                    <a:cubicBezTo>
                      <a:pt x="67" y="406"/>
                      <a:pt x="74" y="407"/>
                      <a:pt x="81" y="407"/>
                    </a:cubicBezTo>
                    <a:cubicBezTo>
                      <a:pt x="85" y="407"/>
                      <a:pt x="88" y="407"/>
                      <a:pt x="92" y="406"/>
                    </a:cubicBezTo>
                    <a:cubicBezTo>
                      <a:pt x="91" y="411"/>
                      <a:pt x="91" y="415"/>
                      <a:pt x="90" y="420"/>
                    </a:cubicBezTo>
                    <a:moveTo>
                      <a:pt x="540" y="393"/>
                    </a:moveTo>
                    <a:cubicBezTo>
                      <a:pt x="539" y="388"/>
                      <a:pt x="538" y="384"/>
                      <a:pt x="537" y="379"/>
                    </a:cubicBezTo>
                    <a:cubicBezTo>
                      <a:pt x="549" y="372"/>
                      <a:pt x="565" y="370"/>
                      <a:pt x="578" y="367"/>
                    </a:cubicBezTo>
                    <a:cubicBezTo>
                      <a:pt x="586" y="366"/>
                      <a:pt x="594" y="366"/>
                      <a:pt x="603" y="366"/>
                    </a:cubicBezTo>
                    <a:cubicBezTo>
                      <a:pt x="604" y="366"/>
                      <a:pt x="605" y="366"/>
                      <a:pt x="606" y="366"/>
                    </a:cubicBezTo>
                    <a:cubicBezTo>
                      <a:pt x="609" y="374"/>
                      <a:pt x="611" y="384"/>
                      <a:pt x="612" y="395"/>
                    </a:cubicBezTo>
                    <a:cubicBezTo>
                      <a:pt x="607" y="395"/>
                      <a:pt x="601" y="392"/>
                      <a:pt x="595" y="392"/>
                    </a:cubicBezTo>
                    <a:cubicBezTo>
                      <a:pt x="595" y="392"/>
                      <a:pt x="595" y="392"/>
                      <a:pt x="595" y="392"/>
                    </a:cubicBezTo>
                    <a:cubicBezTo>
                      <a:pt x="594" y="392"/>
                      <a:pt x="593" y="392"/>
                      <a:pt x="592" y="392"/>
                    </a:cubicBezTo>
                    <a:cubicBezTo>
                      <a:pt x="590" y="392"/>
                      <a:pt x="588" y="392"/>
                      <a:pt x="586" y="392"/>
                    </a:cubicBezTo>
                    <a:cubicBezTo>
                      <a:pt x="584" y="392"/>
                      <a:pt x="583" y="392"/>
                      <a:pt x="581" y="392"/>
                    </a:cubicBezTo>
                    <a:cubicBezTo>
                      <a:pt x="578" y="392"/>
                      <a:pt x="576" y="392"/>
                      <a:pt x="574" y="392"/>
                    </a:cubicBezTo>
                    <a:cubicBezTo>
                      <a:pt x="563" y="393"/>
                      <a:pt x="551" y="392"/>
                      <a:pt x="540" y="393"/>
                    </a:cubicBezTo>
                    <a:moveTo>
                      <a:pt x="371" y="601"/>
                    </a:moveTo>
                    <a:cubicBezTo>
                      <a:pt x="368" y="590"/>
                      <a:pt x="363" y="579"/>
                      <a:pt x="358" y="569"/>
                    </a:cubicBezTo>
                    <a:cubicBezTo>
                      <a:pt x="352" y="559"/>
                      <a:pt x="346" y="550"/>
                      <a:pt x="342" y="539"/>
                    </a:cubicBezTo>
                    <a:cubicBezTo>
                      <a:pt x="337" y="528"/>
                      <a:pt x="332" y="517"/>
                      <a:pt x="328" y="506"/>
                    </a:cubicBezTo>
                    <a:cubicBezTo>
                      <a:pt x="321" y="489"/>
                      <a:pt x="315" y="471"/>
                      <a:pt x="311" y="453"/>
                    </a:cubicBezTo>
                    <a:cubicBezTo>
                      <a:pt x="308" y="439"/>
                      <a:pt x="305" y="425"/>
                      <a:pt x="305" y="410"/>
                    </a:cubicBezTo>
                    <a:cubicBezTo>
                      <a:pt x="314" y="397"/>
                      <a:pt x="324" y="384"/>
                      <a:pt x="336" y="373"/>
                    </a:cubicBezTo>
                    <a:cubicBezTo>
                      <a:pt x="344" y="367"/>
                      <a:pt x="352" y="361"/>
                      <a:pt x="358" y="354"/>
                    </a:cubicBezTo>
                    <a:cubicBezTo>
                      <a:pt x="361" y="350"/>
                      <a:pt x="364" y="348"/>
                      <a:pt x="368" y="345"/>
                    </a:cubicBezTo>
                    <a:cubicBezTo>
                      <a:pt x="373" y="358"/>
                      <a:pt x="378" y="373"/>
                      <a:pt x="379" y="376"/>
                    </a:cubicBezTo>
                    <a:cubicBezTo>
                      <a:pt x="388" y="397"/>
                      <a:pt x="396" y="418"/>
                      <a:pt x="404" y="439"/>
                    </a:cubicBezTo>
                    <a:cubicBezTo>
                      <a:pt x="407" y="446"/>
                      <a:pt x="411" y="452"/>
                      <a:pt x="415" y="458"/>
                    </a:cubicBezTo>
                    <a:cubicBezTo>
                      <a:pt x="423" y="471"/>
                      <a:pt x="428" y="486"/>
                      <a:pt x="434" y="500"/>
                    </a:cubicBezTo>
                    <a:cubicBezTo>
                      <a:pt x="439" y="514"/>
                      <a:pt x="439" y="529"/>
                      <a:pt x="441" y="544"/>
                    </a:cubicBezTo>
                    <a:cubicBezTo>
                      <a:pt x="432" y="550"/>
                      <a:pt x="424" y="557"/>
                      <a:pt x="415" y="563"/>
                    </a:cubicBezTo>
                    <a:cubicBezTo>
                      <a:pt x="410" y="568"/>
                      <a:pt x="392" y="583"/>
                      <a:pt x="371" y="601"/>
                    </a:cubicBezTo>
                    <a:moveTo>
                      <a:pt x="93" y="386"/>
                    </a:moveTo>
                    <a:cubicBezTo>
                      <a:pt x="97" y="386"/>
                      <a:pt x="99" y="380"/>
                      <a:pt x="94" y="379"/>
                    </a:cubicBezTo>
                    <a:cubicBezTo>
                      <a:pt x="81" y="376"/>
                      <a:pt x="68" y="374"/>
                      <a:pt x="55" y="370"/>
                    </a:cubicBezTo>
                    <a:cubicBezTo>
                      <a:pt x="47" y="368"/>
                      <a:pt x="38" y="364"/>
                      <a:pt x="30" y="359"/>
                    </a:cubicBezTo>
                    <a:cubicBezTo>
                      <a:pt x="28" y="358"/>
                      <a:pt x="26" y="357"/>
                      <a:pt x="24" y="356"/>
                    </a:cubicBezTo>
                    <a:cubicBezTo>
                      <a:pt x="25" y="351"/>
                      <a:pt x="26" y="346"/>
                      <a:pt x="27" y="341"/>
                    </a:cubicBezTo>
                    <a:cubicBezTo>
                      <a:pt x="35" y="348"/>
                      <a:pt x="49" y="354"/>
                      <a:pt x="58" y="356"/>
                    </a:cubicBezTo>
                    <a:cubicBezTo>
                      <a:pt x="72" y="360"/>
                      <a:pt x="85" y="366"/>
                      <a:pt x="100" y="369"/>
                    </a:cubicBezTo>
                    <a:cubicBezTo>
                      <a:pt x="100" y="369"/>
                      <a:pt x="100" y="369"/>
                      <a:pt x="100" y="369"/>
                    </a:cubicBezTo>
                    <a:cubicBezTo>
                      <a:pt x="100" y="371"/>
                      <a:pt x="99" y="373"/>
                      <a:pt x="99" y="375"/>
                    </a:cubicBezTo>
                    <a:cubicBezTo>
                      <a:pt x="97" y="383"/>
                      <a:pt x="95" y="391"/>
                      <a:pt x="93" y="399"/>
                    </a:cubicBezTo>
                    <a:cubicBezTo>
                      <a:pt x="89" y="399"/>
                      <a:pt x="86" y="399"/>
                      <a:pt x="82" y="399"/>
                    </a:cubicBezTo>
                    <a:cubicBezTo>
                      <a:pt x="75" y="399"/>
                      <a:pt x="69" y="398"/>
                      <a:pt x="62" y="397"/>
                    </a:cubicBezTo>
                    <a:cubicBezTo>
                      <a:pt x="47" y="393"/>
                      <a:pt x="34" y="386"/>
                      <a:pt x="21" y="380"/>
                    </a:cubicBezTo>
                    <a:cubicBezTo>
                      <a:pt x="21" y="375"/>
                      <a:pt x="22" y="369"/>
                      <a:pt x="23" y="364"/>
                    </a:cubicBezTo>
                    <a:cubicBezTo>
                      <a:pt x="27" y="365"/>
                      <a:pt x="32" y="369"/>
                      <a:pt x="35" y="371"/>
                    </a:cubicBezTo>
                    <a:cubicBezTo>
                      <a:pt x="41" y="373"/>
                      <a:pt x="47" y="376"/>
                      <a:pt x="54" y="378"/>
                    </a:cubicBezTo>
                    <a:cubicBezTo>
                      <a:pt x="66" y="381"/>
                      <a:pt x="79" y="383"/>
                      <a:pt x="92" y="386"/>
                    </a:cubicBezTo>
                    <a:cubicBezTo>
                      <a:pt x="93" y="386"/>
                      <a:pt x="93" y="386"/>
                      <a:pt x="93" y="386"/>
                    </a:cubicBezTo>
                    <a:moveTo>
                      <a:pt x="535" y="371"/>
                    </a:moveTo>
                    <a:cubicBezTo>
                      <a:pt x="533" y="366"/>
                      <a:pt x="531" y="360"/>
                      <a:pt x="529" y="354"/>
                    </a:cubicBezTo>
                    <a:cubicBezTo>
                      <a:pt x="529" y="354"/>
                      <a:pt x="529" y="354"/>
                      <a:pt x="529" y="354"/>
                    </a:cubicBezTo>
                    <a:cubicBezTo>
                      <a:pt x="547" y="342"/>
                      <a:pt x="568" y="334"/>
                      <a:pt x="589" y="332"/>
                    </a:cubicBezTo>
                    <a:cubicBezTo>
                      <a:pt x="589" y="332"/>
                      <a:pt x="590" y="332"/>
                      <a:pt x="591" y="332"/>
                    </a:cubicBezTo>
                    <a:cubicBezTo>
                      <a:pt x="591" y="332"/>
                      <a:pt x="591" y="332"/>
                      <a:pt x="591" y="332"/>
                    </a:cubicBezTo>
                    <a:cubicBezTo>
                      <a:pt x="594" y="338"/>
                      <a:pt x="598" y="344"/>
                      <a:pt x="600" y="351"/>
                    </a:cubicBezTo>
                    <a:cubicBezTo>
                      <a:pt x="601" y="353"/>
                      <a:pt x="602" y="355"/>
                      <a:pt x="603" y="358"/>
                    </a:cubicBezTo>
                    <a:cubicBezTo>
                      <a:pt x="602" y="358"/>
                      <a:pt x="602" y="358"/>
                      <a:pt x="601" y="358"/>
                    </a:cubicBezTo>
                    <a:cubicBezTo>
                      <a:pt x="579" y="358"/>
                      <a:pt x="554" y="361"/>
                      <a:pt x="535" y="371"/>
                    </a:cubicBezTo>
                    <a:moveTo>
                      <a:pt x="229" y="329"/>
                    </a:moveTo>
                    <a:cubicBezTo>
                      <a:pt x="231" y="329"/>
                      <a:pt x="233" y="329"/>
                      <a:pt x="236" y="329"/>
                    </a:cubicBezTo>
                    <a:cubicBezTo>
                      <a:pt x="246" y="328"/>
                      <a:pt x="257" y="327"/>
                      <a:pt x="268" y="327"/>
                    </a:cubicBezTo>
                    <a:cubicBezTo>
                      <a:pt x="277" y="327"/>
                      <a:pt x="287" y="327"/>
                      <a:pt x="296" y="329"/>
                    </a:cubicBezTo>
                    <a:cubicBezTo>
                      <a:pt x="303" y="330"/>
                      <a:pt x="309" y="330"/>
                      <a:pt x="316" y="330"/>
                    </a:cubicBezTo>
                    <a:cubicBezTo>
                      <a:pt x="326" y="330"/>
                      <a:pt x="336" y="329"/>
                      <a:pt x="346" y="328"/>
                    </a:cubicBezTo>
                    <a:cubicBezTo>
                      <a:pt x="334" y="340"/>
                      <a:pt x="321" y="352"/>
                      <a:pt x="309" y="364"/>
                    </a:cubicBezTo>
                    <a:cubicBezTo>
                      <a:pt x="299" y="374"/>
                      <a:pt x="291" y="386"/>
                      <a:pt x="283" y="398"/>
                    </a:cubicBezTo>
                    <a:cubicBezTo>
                      <a:pt x="281" y="399"/>
                      <a:pt x="279" y="399"/>
                      <a:pt x="278" y="400"/>
                    </a:cubicBezTo>
                    <a:cubicBezTo>
                      <a:pt x="270" y="403"/>
                      <a:pt x="262" y="406"/>
                      <a:pt x="254" y="410"/>
                    </a:cubicBezTo>
                    <a:cubicBezTo>
                      <a:pt x="237" y="418"/>
                      <a:pt x="218" y="419"/>
                      <a:pt x="201" y="427"/>
                    </a:cubicBezTo>
                    <a:cubicBezTo>
                      <a:pt x="193" y="431"/>
                      <a:pt x="184" y="433"/>
                      <a:pt x="176" y="437"/>
                    </a:cubicBezTo>
                    <a:cubicBezTo>
                      <a:pt x="167" y="441"/>
                      <a:pt x="158" y="445"/>
                      <a:pt x="149" y="449"/>
                    </a:cubicBezTo>
                    <a:cubicBezTo>
                      <a:pt x="139" y="453"/>
                      <a:pt x="130" y="458"/>
                      <a:pt x="120" y="463"/>
                    </a:cubicBezTo>
                    <a:cubicBezTo>
                      <a:pt x="115" y="466"/>
                      <a:pt x="109" y="470"/>
                      <a:pt x="103" y="473"/>
                    </a:cubicBezTo>
                    <a:cubicBezTo>
                      <a:pt x="103" y="445"/>
                      <a:pt x="106" y="418"/>
                      <a:pt x="112" y="393"/>
                    </a:cubicBezTo>
                    <a:cubicBezTo>
                      <a:pt x="113" y="389"/>
                      <a:pt x="119" y="370"/>
                      <a:pt x="125" y="352"/>
                    </a:cubicBezTo>
                    <a:cubicBezTo>
                      <a:pt x="130" y="349"/>
                      <a:pt x="137" y="347"/>
                      <a:pt x="138" y="346"/>
                    </a:cubicBezTo>
                    <a:cubicBezTo>
                      <a:pt x="144" y="343"/>
                      <a:pt x="149" y="339"/>
                      <a:pt x="156" y="338"/>
                    </a:cubicBezTo>
                    <a:cubicBezTo>
                      <a:pt x="161" y="337"/>
                      <a:pt x="167" y="336"/>
                      <a:pt x="172" y="335"/>
                    </a:cubicBezTo>
                    <a:cubicBezTo>
                      <a:pt x="183" y="333"/>
                      <a:pt x="194" y="331"/>
                      <a:pt x="205" y="329"/>
                    </a:cubicBezTo>
                    <a:cubicBezTo>
                      <a:pt x="208" y="329"/>
                      <a:pt x="211" y="329"/>
                      <a:pt x="215" y="329"/>
                    </a:cubicBezTo>
                    <a:cubicBezTo>
                      <a:pt x="217" y="329"/>
                      <a:pt x="219" y="329"/>
                      <a:pt x="222" y="329"/>
                    </a:cubicBezTo>
                    <a:cubicBezTo>
                      <a:pt x="224" y="329"/>
                      <a:pt x="226" y="329"/>
                      <a:pt x="229" y="329"/>
                    </a:cubicBezTo>
                    <a:moveTo>
                      <a:pt x="102" y="362"/>
                    </a:moveTo>
                    <a:cubicBezTo>
                      <a:pt x="102" y="361"/>
                      <a:pt x="101" y="361"/>
                      <a:pt x="100" y="361"/>
                    </a:cubicBezTo>
                    <a:cubicBezTo>
                      <a:pt x="88" y="359"/>
                      <a:pt x="77" y="353"/>
                      <a:pt x="64" y="350"/>
                    </a:cubicBezTo>
                    <a:cubicBezTo>
                      <a:pt x="55" y="348"/>
                      <a:pt x="35" y="341"/>
                      <a:pt x="30" y="332"/>
                    </a:cubicBezTo>
                    <a:cubicBezTo>
                      <a:pt x="29" y="332"/>
                      <a:pt x="29" y="332"/>
                      <a:pt x="29" y="332"/>
                    </a:cubicBezTo>
                    <a:cubicBezTo>
                      <a:pt x="31" y="326"/>
                      <a:pt x="32" y="321"/>
                      <a:pt x="33" y="315"/>
                    </a:cubicBezTo>
                    <a:cubicBezTo>
                      <a:pt x="56" y="330"/>
                      <a:pt x="82" y="339"/>
                      <a:pt x="107" y="348"/>
                    </a:cubicBezTo>
                    <a:cubicBezTo>
                      <a:pt x="107" y="348"/>
                      <a:pt x="107" y="348"/>
                      <a:pt x="107" y="348"/>
                    </a:cubicBezTo>
                    <a:cubicBezTo>
                      <a:pt x="105" y="353"/>
                      <a:pt x="104" y="357"/>
                      <a:pt x="102" y="362"/>
                    </a:cubicBezTo>
                    <a:moveTo>
                      <a:pt x="447" y="539"/>
                    </a:moveTo>
                    <a:cubicBezTo>
                      <a:pt x="445" y="522"/>
                      <a:pt x="443" y="506"/>
                      <a:pt x="438" y="490"/>
                    </a:cubicBezTo>
                    <a:cubicBezTo>
                      <a:pt x="430" y="468"/>
                      <a:pt x="417" y="449"/>
                      <a:pt x="407" y="427"/>
                    </a:cubicBezTo>
                    <a:cubicBezTo>
                      <a:pt x="402" y="415"/>
                      <a:pt x="397" y="400"/>
                      <a:pt x="392" y="387"/>
                    </a:cubicBezTo>
                    <a:cubicBezTo>
                      <a:pt x="391" y="383"/>
                      <a:pt x="389" y="379"/>
                      <a:pt x="387" y="375"/>
                    </a:cubicBezTo>
                    <a:cubicBezTo>
                      <a:pt x="384" y="370"/>
                      <a:pt x="383" y="364"/>
                      <a:pt x="380" y="359"/>
                    </a:cubicBezTo>
                    <a:cubicBezTo>
                      <a:pt x="377" y="353"/>
                      <a:pt x="375" y="347"/>
                      <a:pt x="373" y="341"/>
                    </a:cubicBezTo>
                    <a:cubicBezTo>
                      <a:pt x="379" y="337"/>
                      <a:pt x="385" y="332"/>
                      <a:pt x="390" y="328"/>
                    </a:cubicBezTo>
                    <a:cubicBezTo>
                      <a:pt x="399" y="320"/>
                      <a:pt x="411" y="313"/>
                      <a:pt x="422" y="308"/>
                    </a:cubicBezTo>
                    <a:cubicBezTo>
                      <a:pt x="433" y="338"/>
                      <a:pt x="448" y="366"/>
                      <a:pt x="462" y="394"/>
                    </a:cubicBezTo>
                    <a:cubicBezTo>
                      <a:pt x="463" y="396"/>
                      <a:pt x="465" y="398"/>
                      <a:pt x="467" y="400"/>
                    </a:cubicBezTo>
                    <a:cubicBezTo>
                      <a:pt x="473" y="406"/>
                      <a:pt x="476" y="413"/>
                      <a:pt x="480" y="420"/>
                    </a:cubicBezTo>
                    <a:cubicBezTo>
                      <a:pt x="485" y="432"/>
                      <a:pt x="491" y="443"/>
                      <a:pt x="493" y="456"/>
                    </a:cubicBezTo>
                    <a:cubicBezTo>
                      <a:pt x="495" y="464"/>
                      <a:pt x="495" y="473"/>
                      <a:pt x="495" y="482"/>
                    </a:cubicBezTo>
                    <a:cubicBezTo>
                      <a:pt x="496" y="490"/>
                      <a:pt x="492" y="495"/>
                      <a:pt x="490" y="502"/>
                    </a:cubicBezTo>
                    <a:cubicBezTo>
                      <a:pt x="477" y="514"/>
                      <a:pt x="463" y="526"/>
                      <a:pt x="447" y="539"/>
                    </a:cubicBezTo>
                    <a:moveTo>
                      <a:pt x="502" y="490"/>
                    </a:moveTo>
                    <a:cubicBezTo>
                      <a:pt x="502" y="489"/>
                      <a:pt x="502" y="487"/>
                      <a:pt x="503" y="486"/>
                    </a:cubicBezTo>
                    <a:cubicBezTo>
                      <a:pt x="504" y="476"/>
                      <a:pt x="502" y="464"/>
                      <a:pt x="500" y="454"/>
                    </a:cubicBezTo>
                    <a:cubicBezTo>
                      <a:pt x="497" y="435"/>
                      <a:pt x="488" y="419"/>
                      <a:pt x="478" y="402"/>
                    </a:cubicBezTo>
                    <a:cubicBezTo>
                      <a:pt x="474" y="395"/>
                      <a:pt x="468" y="388"/>
                      <a:pt x="463" y="380"/>
                    </a:cubicBezTo>
                    <a:cubicBezTo>
                      <a:pt x="458" y="371"/>
                      <a:pt x="454" y="361"/>
                      <a:pt x="449" y="352"/>
                    </a:cubicBezTo>
                    <a:cubicBezTo>
                      <a:pt x="441" y="338"/>
                      <a:pt x="435" y="322"/>
                      <a:pt x="429" y="306"/>
                    </a:cubicBezTo>
                    <a:cubicBezTo>
                      <a:pt x="436" y="304"/>
                      <a:pt x="442" y="302"/>
                      <a:pt x="449" y="301"/>
                    </a:cubicBezTo>
                    <a:cubicBezTo>
                      <a:pt x="453" y="300"/>
                      <a:pt x="462" y="300"/>
                      <a:pt x="468" y="298"/>
                    </a:cubicBezTo>
                    <a:cubicBezTo>
                      <a:pt x="486" y="309"/>
                      <a:pt x="504" y="340"/>
                      <a:pt x="512" y="357"/>
                    </a:cubicBezTo>
                    <a:cubicBezTo>
                      <a:pt x="528" y="395"/>
                      <a:pt x="534" y="450"/>
                      <a:pt x="514" y="476"/>
                    </a:cubicBezTo>
                    <a:cubicBezTo>
                      <a:pt x="510" y="481"/>
                      <a:pt x="506" y="485"/>
                      <a:pt x="502" y="490"/>
                    </a:cubicBezTo>
                    <a:moveTo>
                      <a:pt x="109" y="341"/>
                    </a:moveTo>
                    <a:cubicBezTo>
                      <a:pt x="109" y="341"/>
                      <a:pt x="109" y="341"/>
                      <a:pt x="109" y="341"/>
                    </a:cubicBezTo>
                    <a:cubicBezTo>
                      <a:pt x="84" y="332"/>
                      <a:pt x="58" y="322"/>
                      <a:pt x="35" y="308"/>
                    </a:cubicBezTo>
                    <a:cubicBezTo>
                      <a:pt x="37" y="301"/>
                      <a:pt x="39" y="295"/>
                      <a:pt x="41" y="289"/>
                    </a:cubicBezTo>
                    <a:cubicBezTo>
                      <a:pt x="64" y="304"/>
                      <a:pt x="88" y="317"/>
                      <a:pt x="113" y="328"/>
                    </a:cubicBezTo>
                    <a:cubicBezTo>
                      <a:pt x="114" y="328"/>
                      <a:pt x="114" y="328"/>
                      <a:pt x="114" y="328"/>
                    </a:cubicBezTo>
                    <a:cubicBezTo>
                      <a:pt x="112" y="332"/>
                      <a:pt x="111" y="337"/>
                      <a:pt x="109" y="341"/>
                    </a:cubicBezTo>
                    <a:moveTo>
                      <a:pt x="526" y="347"/>
                    </a:moveTo>
                    <a:cubicBezTo>
                      <a:pt x="520" y="333"/>
                      <a:pt x="513" y="321"/>
                      <a:pt x="505" y="312"/>
                    </a:cubicBezTo>
                    <a:cubicBezTo>
                      <a:pt x="519" y="304"/>
                      <a:pt x="534" y="298"/>
                      <a:pt x="548" y="289"/>
                    </a:cubicBezTo>
                    <a:cubicBezTo>
                      <a:pt x="551" y="290"/>
                      <a:pt x="556" y="292"/>
                      <a:pt x="561" y="296"/>
                    </a:cubicBezTo>
                    <a:cubicBezTo>
                      <a:pt x="555" y="298"/>
                      <a:pt x="548" y="301"/>
                      <a:pt x="542" y="304"/>
                    </a:cubicBezTo>
                    <a:cubicBezTo>
                      <a:pt x="533" y="308"/>
                      <a:pt x="524" y="313"/>
                      <a:pt x="515" y="318"/>
                    </a:cubicBezTo>
                    <a:cubicBezTo>
                      <a:pt x="511" y="320"/>
                      <a:pt x="514" y="325"/>
                      <a:pt x="517" y="325"/>
                    </a:cubicBezTo>
                    <a:cubicBezTo>
                      <a:pt x="517" y="325"/>
                      <a:pt x="518" y="325"/>
                      <a:pt x="519" y="325"/>
                    </a:cubicBezTo>
                    <a:cubicBezTo>
                      <a:pt x="529" y="318"/>
                      <a:pt x="539" y="314"/>
                      <a:pt x="550" y="309"/>
                    </a:cubicBezTo>
                    <a:cubicBezTo>
                      <a:pt x="555" y="307"/>
                      <a:pt x="560" y="304"/>
                      <a:pt x="566" y="303"/>
                    </a:cubicBezTo>
                    <a:cubicBezTo>
                      <a:pt x="567" y="304"/>
                      <a:pt x="568" y="304"/>
                      <a:pt x="569" y="304"/>
                    </a:cubicBezTo>
                    <a:cubicBezTo>
                      <a:pt x="569" y="304"/>
                      <a:pt x="570" y="304"/>
                      <a:pt x="570" y="304"/>
                    </a:cubicBezTo>
                    <a:cubicBezTo>
                      <a:pt x="576" y="310"/>
                      <a:pt x="581" y="316"/>
                      <a:pt x="586" y="324"/>
                    </a:cubicBezTo>
                    <a:cubicBezTo>
                      <a:pt x="565" y="327"/>
                      <a:pt x="544" y="335"/>
                      <a:pt x="526" y="347"/>
                    </a:cubicBezTo>
                    <a:moveTo>
                      <a:pt x="500" y="306"/>
                    </a:moveTo>
                    <a:cubicBezTo>
                      <a:pt x="498" y="304"/>
                      <a:pt x="496" y="302"/>
                      <a:pt x="494" y="301"/>
                    </a:cubicBezTo>
                    <a:cubicBezTo>
                      <a:pt x="487" y="295"/>
                      <a:pt x="483" y="291"/>
                      <a:pt x="482" y="289"/>
                    </a:cubicBezTo>
                    <a:cubicBezTo>
                      <a:pt x="484" y="288"/>
                      <a:pt x="486" y="287"/>
                      <a:pt x="488" y="285"/>
                    </a:cubicBezTo>
                    <a:cubicBezTo>
                      <a:pt x="492" y="285"/>
                      <a:pt x="496" y="284"/>
                      <a:pt x="502" y="284"/>
                    </a:cubicBezTo>
                    <a:cubicBezTo>
                      <a:pt x="511" y="284"/>
                      <a:pt x="523" y="285"/>
                      <a:pt x="536" y="287"/>
                    </a:cubicBezTo>
                    <a:cubicBezTo>
                      <a:pt x="524" y="294"/>
                      <a:pt x="512" y="299"/>
                      <a:pt x="500" y="306"/>
                    </a:cubicBezTo>
                    <a:moveTo>
                      <a:pt x="117" y="321"/>
                    </a:moveTo>
                    <a:cubicBezTo>
                      <a:pt x="116" y="321"/>
                      <a:pt x="116" y="321"/>
                      <a:pt x="116" y="321"/>
                    </a:cubicBezTo>
                    <a:cubicBezTo>
                      <a:pt x="91" y="309"/>
                      <a:pt x="67" y="296"/>
                      <a:pt x="43" y="282"/>
                    </a:cubicBezTo>
                    <a:cubicBezTo>
                      <a:pt x="46" y="274"/>
                      <a:pt x="48" y="267"/>
                      <a:pt x="51" y="260"/>
                    </a:cubicBezTo>
                    <a:cubicBezTo>
                      <a:pt x="53" y="262"/>
                      <a:pt x="55" y="264"/>
                      <a:pt x="58" y="266"/>
                    </a:cubicBezTo>
                    <a:cubicBezTo>
                      <a:pt x="64" y="270"/>
                      <a:pt x="69" y="276"/>
                      <a:pt x="76" y="279"/>
                    </a:cubicBezTo>
                    <a:cubicBezTo>
                      <a:pt x="92" y="286"/>
                      <a:pt x="109" y="295"/>
                      <a:pt x="123" y="305"/>
                    </a:cubicBezTo>
                    <a:cubicBezTo>
                      <a:pt x="121" y="311"/>
                      <a:pt x="119" y="316"/>
                      <a:pt x="117" y="321"/>
                    </a:cubicBezTo>
                    <a:moveTo>
                      <a:pt x="452" y="277"/>
                    </a:moveTo>
                    <a:cubicBezTo>
                      <a:pt x="449" y="277"/>
                      <a:pt x="446" y="277"/>
                      <a:pt x="443" y="277"/>
                    </a:cubicBezTo>
                    <a:cubicBezTo>
                      <a:pt x="443" y="276"/>
                      <a:pt x="443" y="276"/>
                      <a:pt x="443" y="276"/>
                    </a:cubicBezTo>
                    <a:cubicBezTo>
                      <a:pt x="442" y="269"/>
                      <a:pt x="440" y="262"/>
                      <a:pt x="440" y="254"/>
                    </a:cubicBezTo>
                    <a:cubicBezTo>
                      <a:pt x="440" y="252"/>
                      <a:pt x="441" y="250"/>
                      <a:pt x="442" y="248"/>
                    </a:cubicBezTo>
                    <a:cubicBezTo>
                      <a:pt x="443" y="249"/>
                      <a:pt x="443" y="249"/>
                      <a:pt x="443" y="249"/>
                    </a:cubicBezTo>
                    <a:cubicBezTo>
                      <a:pt x="446" y="259"/>
                      <a:pt x="450" y="269"/>
                      <a:pt x="457" y="277"/>
                    </a:cubicBezTo>
                    <a:cubicBezTo>
                      <a:pt x="455" y="277"/>
                      <a:pt x="454" y="277"/>
                      <a:pt x="452" y="277"/>
                    </a:cubicBezTo>
                    <a:moveTo>
                      <a:pt x="465" y="276"/>
                    </a:moveTo>
                    <a:cubicBezTo>
                      <a:pt x="465" y="275"/>
                      <a:pt x="465" y="274"/>
                      <a:pt x="464" y="274"/>
                    </a:cubicBezTo>
                    <a:cubicBezTo>
                      <a:pt x="457" y="266"/>
                      <a:pt x="453" y="257"/>
                      <a:pt x="450" y="248"/>
                    </a:cubicBezTo>
                    <a:cubicBezTo>
                      <a:pt x="453" y="248"/>
                      <a:pt x="455" y="247"/>
                      <a:pt x="457" y="246"/>
                    </a:cubicBezTo>
                    <a:cubicBezTo>
                      <a:pt x="457" y="246"/>
                      <a:pt x="457" y="246"/>
                      <a:pt x="457" y="246"/>
                    </a:cubicBezTo>
                    <a:cubicBezTo>
                      <a:pt x="458" y="247"/>
                      <a:pt x="458" y="249"/>
                      <a:pt x="459" y="250"/>
                    </a:cubicBezTo>
                    <a:cubicBezTo>
                      <a:pt x="460" y="252"/>
                      <a:pt x="461" y="254"/>
                      <a:pt x="461" y="256"/>
                    </a:cubicBezTo>
                    <a:cubicBezTo>
                      <a:pt x="464" y="262"/>
                      <a:pt x="469" y="267"/>
                      <a:pt x="473" y="271"/>
                    </a:cubicBezTo>
                    <a:cubicBezTo>
                      <a:pt x="471" y="272"/>
                      <a:pt x="469" y="274"/>
                      <a:pt x="468" y="275"/>
                    </a:cubicBezTo>
                    <a:cubicBezTo>
                      <a:pt x="467" y="275"/>
                      <a:pt x="466" y="276"/>
                      <a:pt x="465" y="276"/>
                    </a:cubicBezTo>
                    <a:moveTo>
                      <a:pt x="435" y="275"/>
                    </a:moveTo>
                    <a:cubicBezTo>
                      <a:pt x="433" y="274"/>
                      <a:pt x="430" y="273"/>
                      <a:pt x="427" y="271"/>
                    </a:cubicBezTo>
                    <a:cubicBezTo>
                      <a:pt x="425" y="270"/>
                      <a:pt x="424" y="269"/>
                      <a:pt x="422" y="268"/>
                    </a:cubicBezTo>
                    <a:cubicBezTo>
                      <a:pt x="422" y="263"/>
                      <a:pt x="421" y="258"/>
                      <a:pt x="422" y="252"/>
                    </a:cubicBezTo>
                    <a:cubicBezTo>
                      <a:pt x="422" y="249"/>
                      <a:pt x="424" y="245"/>
                      <a:pt x="426" y="242"/>
                    </a:cubicBezTo>
                    <a:cubicBezTo>
                      <a:pt x="428" y="244"/>
                      <a:pt x="431" y="246"/>
                      <a:pt x="434" y="247"/>
                    </a:cubicBezTo>
                    <a:cubicBezTo>
                      <a:pt x="434" y="247"/>
                      <a:pt x="434" y="247"/>
                      <a:pt x="434" y="247"/>
                    </a:cubicBezTo>
                    <a:cubicBezTo>
                      <a:pt x="433" y="250"/>
                      <a:pt x="433" y="253"/>
                      <a:pt x="433" y="255"/>
                    </a:cubicBezTo>
                    <a:cubicBezTo>
                      <a:pt x="433" y="262"/>
                      <a:pt x="434" y="268"/>
                      <a:pt x="435" y="275"/>
                    </a:cubicBezTo>
                    <a:moveTo>
                      <a:pt x="480" y="269"/>
                    </a:moveTo>
                    <a:cubicBezTo>
                      <a:pt x="480" y="268"/>
                      <a:pt x="480" y="268"/>
                      <a:pt x="479" y="267"/>
                    </a:cubicBezTo>
                    <a:cubicBezTo>
                      <a:pt x="476" y="263"/>
                      <a:pt x="472" y="259"/>
                      <a:pt x="469" y="255"/>
                    </a:cubicBezTo>
                    <a:cubicBezTo>
                      <a:pt x="467" y="252"/>
                      <a:pt x="466" y="248"/>
                      <a:pt x="465" y="245"/>
                    </a:cubicBezTo>
                    <a:cubicBezTo>
                      <a:pt x="464" y="244"/>
                      <a:pt x="464" y="243"/>
                      <a:pt x="463" y="242"/>
                    </a:cubicBezTo>
                    <a:cubicBezTo>
                      <a:pt x="464" y="241"/>
                      <a:pt x="466" y="240"/>
                      <a:pt x="467" y="238"/>
                    </a:cubicBezTo>
                    <a:cubicBezTo>
                      <a:pt x="472" y="242"/>
                      <a:pt x="477" y="245"/>
                      <a:pt x="482" y="249"/>
                    </a:cubicBezTo>
                    <a:cubicBezTo>
                      <a:pt x="486" y="252"/>
                      <a:pt x="490" y="255"/>
                      <a:pt x="494" y="258"/>
                    </a:cubicBezTo>
                    <a:cubicBezTo>
                      <a:pt x="494" y="259"/>
                      <a:pt x="494" y="259"/>
                      <a:pt x="494" y="259"/>
                    </a:cubicBezTo>
                    <a:cubicBezTo>
                      <a:pt x="490" y="262"/>
                      <a:pt x="486" y="265"/>
                      <a:pt x="482" y="268"/>
                    </a:cubicBezTo>
                    <a:cubicBezTo>
                      <a:pt x="481" y="268"/>
                      <a:pt x="481" y="268"/>
                      <a:pt x="480" y="269"/>
                    </a:cubicBezTo>
                    <a:moveTo>
                      <a:pt x="127" y="298"/>
                    </a:moveTo>
                    <a:cubicBezTo>
                      <a:pt x="115" y="290"/>
                      <a:pt x="103" y="283"/>
                      <a:pt x="90" y="277"/>
                    </a:cubicBezTo>
                    <a:cubicBezTo>
                      <a:pt x="83" y="273"/>
                      <a:pt x="75" y="270"/>
                      <a:pt x="69" y="265"/>
                    </a:cubicBezTo>
                    <a:cubicBezTo>
                      <a:pt x="65" y="260"/>
                      <a:pt x="58" y="257"/>
                      <a:pt x="54" y="253"/>
                    </a:cubicBezTo>
                    <a:cubicBezTo>
                      <a:pt x="57" y="246"/>
                      <a:pt x="60" y="239"/>
                      <a:pt x="63" y="232"/>
                    </a:cubicBezTo>
                    <a:cubicBezTo>
                      <a:pt x="65" y="234"/>
                      <a:pt x="71" y="237"/>
                      <a:pt x="72" y="238"/>
                    </a:cubicBezTo>
                    <a:cubicBezTo>
                      <a:pt x="79" y="242"/>
                      <a:pt x="87" y="247"/>
                      <a:pt x="94" y="250"/>
                    </a:cubicBezTo>
                    <a:cubicBezTo>
                      <a:pt x="109" y="257"/>
                      <a:pt x="123" y="270"/>
                      <a:pt x="135" y="282"/>
                    </a:cubicBezTo>
                    <a:cubicBezTo>
                      <a:pt x="132" y="287"/>
                      <a:pt x="129" y="293"/>
                      <a:pt x="127" y="298"/>
                    </a:cubicBezTo>
                    <a:moveTo>
                      <a:pt x="414" y="262"/>
                    </a:moveTo>
                    <a:cubicBezTo>
                      <a:pt x="410" y="259"/>
                      <a:pt x="407" y="254"/>
                      <a:pt x="404" y="250"/>
                    </a:cubicBezTo>
                    <a:cubicBezTo>
                      <a:pt x="405" y="250"/>
                      <a:pt x="406" y="249"/>
                      <a:pt x="406" y="248"/>
                    </a:cubicBezTo>
                    <a:cubicBezTo>
                      <a:pt x="407" y="242"/>
                      <a:pt x="409" y="237"/>
                      <a:pt x="411" y="232"/>
                    </a:cubicBezTo>
                    <a:cubicBezTo>
                      <a:pt x="411" y="231"/>
                      <a:pt x="412" y="230"/>
                      <a:pt x="412" y="230"/>
                    </a:cubicBezTo>
                    <a:cubicBezTo>
                      <a:pt x="415" y="233"/>
                      <a:pt x="417" y="235"/>
                      <a:pt x="420" y="237"/>
                    </a:cubicBezTo>
                    <a:cubicBezTo>
                      <a:pt x="418" y="241"/>
                      <a:pt x="416" y="245"/>
                      <a:pt x="415" y="249"/>
                    </a:cubicBezTo>
                    <a:cubicBezTo>
                      <a:pt x="414" y="253"/>
                      <a:pt x="414" y="258"/>
                      <a:pt x="414" y="262"/>
                    </a:cubicBezTo>
                    <a:moveTo>
                      <a:pt x="128" y="342"/>
                    </a:moveTo>
                    <a:cubicBezTo>
                      <a:pt x="132" y="331"/>
                      <a:pt x="135" y="321"/>
                      <a:pt x="137" y="318"/>
                    </a:cubicBezTo>
                    <a:cubicBezTo>
                      <a:pt x="150" y="287"/>
                      <a:pt x="166" y="260"/>
                      <a:pt x="184" y="235"/>
                    </a:cubicBezTo>
                    <a:cubicBezTo>
                      <a:pt x="185" y="235"/>
                      <a:pt x="186" y="235"/>
                      <a:pt x="187" y="234"/>
                    </a:cubicBezTo>
                    <a:cubicBezTo>
                      <a:pt x="192" y="234"/>
                      <a:pt x="197" y="233"/>
                      <a:pt x="202" y="232"/>
                    </a:cubicBezTo>
                    <a:cubicBezTo>
                      <a:pt x="212" y="229"/>
                      <a:pt x="225" y="229"/>
                      <a:pt x="235" y="229"/>
                    </a:cubicBezTo>
                    <a:cubicBezTo>
                      <a:pt x="236" y="229"/>
                      <a:pt x="237" y="229"/>
                      <a:pt x="238" y="229"/>
                    </a:cubicBezTo>
                    <a:cubicBezTo>
                      <a:pt x="262" y="229"/>
                      <a:pt x="286" y="234"/>
                      <a:pt x="310" y="239"/>
                    </a:cubicBezTo>
                    <a:cubicBezTo>
                      <a:pt x="320" y="241"/>
                      <a:pt x="333" y="243"/>
                      <a:pt x="342" y="249"/>
                    </a:cubicBezTo>
                    <a:cubicBezTo>
                      <a:pt x="352" y="255"/>
                      <a:pt x="363" y="261"/>
                      <a:pt x="373" y="267"/>
                    </a:cubicBezTo>
                    <a:cubicBezTo>
                      <a:pt x="383" y="273"/>
                      <a:pt x="392" y="283"/>
                      <a:pt x="402" y="289"/>
                    </a:cubicBezTo>
                    <a:cubicBezTo>
                      <a:pt x="401" y="290"/>
                      <a:pt x="401" y="290"/>
                      <a:pt x="400" y="290"/>
                    </a:cubicBezTo>
                    <a:cubicBezTo>
                      <a:pt x="395" y="293"/>
                      <a:pt x="389" y="294"/>
                      <a:pt x="385" y="297"/>
                    </a:cubicBezTo>
                    <a:cubicBezTo>
                      <a:pt x="375" y="303"/>
                      <a:pt x="365" y="310"/>
                      <a:pt x="356" y="318"/>
                    </a:cubicBezTo>
                    <a:cubicBezTo>
                      <a:pt x="356" y="318"/>
                      <a:pt x="355" y="318"/>
                      <a:pt x="354" y="319"/>
                    </a:cubicBezTo>
                    <a:cubicBezTo>
                      <a:pt x="344" y="320"/>
                      <a:pt x="334" y="323"/>
                      <a:pt x="324" y="323"/>
                    </a:cubicBezTo>
                    <a:cubicBezTo>
                      <a:pt x="322" y="323"/>
                      <a:pt x="320" y="323"/>
                      <a:pt x="318" y="322"/>
                    </a:cubicBezTo>
                    <a:cubicBezTo>
                      <a:pt x="309" y="322"/>
                      <a:pt x="299" y="320"/>
                      <a:pt x="290" y="320"/>
                    </a:cubicBezTo>
                    <a:cubicBezTo>
                      <a:pt x="288" y="320"/>
                      <a:pt x="286" y="320"/>
                      <a:pt x="284" y="321"/>
                    </a:cubicBezTo>
                    <a:cubicBezTo>
                      <a:pt x="279" y="321"/>
                      <a:pt x="273" y="321"/>
                      <a:pt x="267" y="321"/>
                    </a:cubicBezTo>
                    <a:cubicBezTo>
                      <a:pt x="260" y="321"/>
                      <a:pt x="253" y="321"/>
                      <a:pt x="247" y="321"/>
                    </a:cubicBezTo>
                    <a:cubicBezTo>
                      <a:pt x="240" y="321"/>
                      <a:pt x="233" y="320"/>
                      <a:pt x="226" y="320"/>
                    </a:cubicBezTo>
                    <a:cubicBezTo>
                      <a:pt x="223" y="320"/>
                      <a:pt x="219" y="320"/>
                      <a:pt x="216" y="320"/>
                    </a:cubicBezTo>
                    <a:cubicBezTo>
                      <a:pt x="203" y="321"/>
                      <a:pt x="189" y="324"/>
                      <a:pt x="176" y="327"/>
                    </a:cubicBezTo>
                    <a:cubicBezTo>
                      <a:pt x="165" y="329"/>
                      <a:pt x="154" y="329"/>
                      <a:pt x="144" y="334"/>
                    </a:cubicBezTo>
                    <a:cubicBezTo>
                      <a:pt x="139" y="337"/>
                      <a:pt x="133" y="340"/>
                      <a:pt x="128" y="342"/>
                    </a:cubicBezTo>
                    <a:moveTo>
                      <a:pt x="499" y="252"/>
                    </a:moveTo>
                    <a:cubicBezTo>
                      <a:pt x="495" y="250"/>
                      <a:pt x="491" y="246"/>
                      <a:pt x="488" y="243"/>
                    </a:cubicBezTo>
                    <a:cubicBezTo>
                      <a:pt x="483" y="239"/>
                      <a:pt x="477" y="236"/>
                      <a:pt x="473" y="233"/>
                    </a:cubicBezTo>
                    <a:cubicBezTo>
                      <a:pt x="473" y="232"/>
                      <a:pt x="473" y="232"/>
                      <a:pt x="474" y="231"/>
                    </a:cubicBezTo>
                    <a:cubicBezTo>
                      <a:pt x="475" y="229"/>
                      <a:pt x="477" y="227"/>
                      <a:pt x="478" y="225"/>
                    </a:cubicBezTo>
                    <a:cubicBezTo>
                      <a:pt x="485" y="227"/>
                      <a:pt x="492" y="229"/>
                      <a:pt x="498" y="232"/>
                    </a:cubicBezTo>
                    <a:cubicBezTo>
                      <a:pt x="501" y="234"/>
                      <a:pt x="506" y="236"/>
                      <a:pt x="510" y="237"/>
                    </a:cubicBezTo>
                    <a:cubicBezTo>
                      <a:pt x="506" y="243"/>
                      <a:pt x="502" y="248"/>
                      <a:pt x="499" y="252"/>
                    </a:cubicBezTo>
                    <a:moveTo>
                      <a:pt x="400" y="240"/>
                    </a:moveTo>
                    <a:cubicBezTo>
                      <a:pt x="397" y="230"/>
                      <a:pt x="398" y="219"/>
                      <a:pt x="400" y="211"/>
                    </a:cubicBezTo>
                    <a:cubicBezTo>
                      <a:pt x="402" y="215"/>
                      <a:pt x="405" y="220"/>
                      <a:pt x="408" y="223"/>
                    </a:cubicBezTo>
                    <a:cubicBezTo>
                      <a:pt x="407" y="224"/>
                      <a:pt x="406" y="226"/>
                      <a:pt x="406" y="226"/>
                    </a:cubicBezTo>
                    <a:cubicBezTo>
                      <a:pt x="405" y="228"/>
                      <a:pt x="404" y="229"/>
                      <a:pt x="403" y="231"/>
                    </a:cubicBezTo>
                    <a:cubicBezTo>
                      <a:pt x="402" y="234"/>
                      <a:pt x="401" y="237"/>
                      <a:pt x="400" y="240"/>
                    </a:cubicBezTo>
                    <a:moveTo>
                      <a:pt x="513" y="229"/>
                    </a:moveTo>
                    <a:cubicBezTo>
                      <a:pt x="508" y="229"/>
                      <a:pt x="503" y="226"/>
                      <a:pt x="499" y="224"/>
                    </a:cubicBezTo>
                    <a:cubicBezTo>
                      <a:pt x="496" y="223"/>
                      <a:pt x="493" y="222"/>
                      <a:pt x="490" y="221"/>
                    </a:cubicBezTo>
                    <a:cubicBezTo>
                      <a:pt x="487" y="220"/>
                      <a:pt x="484" y="219"/>
                      <a:pt x="482" y="218"/>
                    </a:cubicBezTo>
                    <a:cubicBezTo>
                      <a:pt x="483" y="214"/>
                      <a:pt x="484" y="210"/>
                      <a:pt x="485" y="206"/>
                    </a:cubicBezTo>
                    <a:cubicBezTo>
                      <a:pt x="496" y="210"/>
                      <a:pt x="508" y="212"/>
                      <a:pt x="519" y="213"/>
                    </a:cubicBezTo>
                    <a:cubicBezTo>
                      <a:pt x="518" y="219"/>
                      <a:pt x="516" y="225"/>
                      <a:pt x="513" y="229"/>
                    </a:cubicBezTo>
                    <a:moveTo>
                      <a:pt x="139" y="275"/>
                    </a:moveTo>
                    <a:cubicBezTo>
                      <a:pt x="132" y="269"/>
                      <a:pt x="126" y="263"/>
                      <a:pt x="119" y="256"/>
                    </a:cubicBezTo>
                    <a:cubicBezTo>
                      <a:pt x="114" y="251"/>
                      <a:pt x="105" y="248"/>
                      <a:pt x="99" y="244"/>
                    </a:cubicBezTo>
                    <a:cubicBezTo>
                      <a:pt x="91" y="238"/>
                      <a:pt x="81" y="235"/>
                      <a:pt x="73" y="229"/>
                    </a:cubicBezTo>
                    <a:cubicBezTo>
                      <a:pt x="71" y="228"/>
                      <a:pt x="69" y="226"/>
                      <a:pt x="66" y="224"/>
                    </a:cubicBezTo>
                    <a:cubicBezTo>
                      <a:pt x="70" y="217"/>
                      <a:pt x="74" y="209"/>
                      <a:pt x="78" y="202"/>
                    </a:cubicBezTo>
                    <a:cubicBezTo>
                      <a:pt x="86" y="210"/>
                      <a:pt x="96" y="216"/>
                      <a:pt x="105" y="222"/>
                    </a:cubicBezTo>
                    <a:cubicBezTo>
                      <a:pt x="121" y="232"/>
                      <a:pt x="135" y="245"/>
                      <a:pt x="148" y="258"/>
                    </a:cubicBezTo>
                    <a:cubicBezTo>
                      <a:pt x="145" y="263"/>
                      <a:pt x="142" y="269"/>
                      <a:pt x="139" y="275"/>
                    </a:cubicBezTo>
                    <a:moveTo>
                      <a:pt x="497" y="186"/>
                    </a:moveTo>
                    <a:cubicBezTo>
                      <a:pt x="506" y="186"/>
                      <a:pt x="515" y="184"/>
                      <a:pt x="523" y="182"/>
                    </a:cubicBezTo>
                    <a:cubicBezTo>
                      <a:pt x="523" y="191"/>
                      <a:pt x="522" y="198"/>
                      <a:pt x="521" y="206"/>
                    </a:cubicBezTo>
                    <a:cubicBezTo>
                      <a:pt x="509" y="205"/>
                      <a:pt x="497" y="202"/>
                      <a:pt x="486" y="199"/>
                    </a:cubicBezTo>
                    <a:cubicBezTo>
                      <a:pt x="486" y="194"/>
                      <a:pt x="486" y="190"/>
                      <a:pt x="486" y="185"/>
                    </a:cubicBezTo>
                    <a:cubicBezTo>
                      <a:pt x="489" y="186"/>
                      <a:pt x="493" y="186"/>
                      <a:pt x="497" y="186"/>
                    </a:cubicBezTo>
                    <a:moveTo>
                      <a:pt x="152" y="251"/>
                    </a:moveTo>
                    <a:cubicBezTo>
                      <a:pt x="142" y="241"/>
                      <a:pt x="131" y="232"/>
                      <a:pt x="120" y="223"/>
                    </a:cubicBezTo>
                    <a:cubicBezTo>
                      <a:pt x="108" y="214"/>
                      <a:pt x="92" y="206"/>
                      <a:pt x="81" y="195"/>
                    </a:cubicBezTo>
                    <a:cubicBezTo>
                      <a:pt x="85" y="188"/>
                      <a:pt x="89" y="181"/>
                      <a:pt x="93" y="175"/>
                    </a:cubicBezTo>
                    <a:cubicBezTo>
                      <a:pt x="101" y="180"/>
                      <a:pt x="108" y="188"/>
                      <a:pt x="114" y="194"/>
                    </a:cubicBezTo>
                    <a:cubicBezTo>
                      <a:pt x="129" y="208"/>
                      <a:pt x="147" y="217"/>
                      <a:pt x="159" y="234"/>
                    </a:cubicBezTo>
                    <a:cubicBezTo>
                      <a:pt x="160" y="235"/>
                      <a:pt x="161" y="236"/>
                      <a:pt x="162" y="236"/>
                    </a:cubicBezTo>
                    <a:cubicBezTo>
                      <a:pt x="159" y="241"/>
                      <a:pt x="155" y="246"/>
                      <a:pt x="152" y="251"/>
                    </a:cubicBezTo>
                    <a:moveTo>
                      <a:pt x="484" y="178"/>
                    </a:moveTo>
                    <a:cubicBezTo>
                      <a:pt x="483" y="175"/>
                      <a:pt x="483" y="172"/>
                      <a:pt x="482" y="169"/>
                    </a:cubicBezTo>
                    <a:cubicBezTo>
                      <a:pt x="482" y="169"/>
                      <a:pt x="482" y="169"/>
                      <a:pt x="483" y="169"/>
                    </a:cubicBezTo>
                    <a:cubicBezTo>
                      <a:pt x="493" y="165"/>
                      <a:pt x="503" y="161"/>
                      <a:pt x="513" y="155"/>
                    </a:cubicBezTo>
                    <a:cubicBezTo>
                      <a:pt x="514" y="154"/>
                      <a:pt x="517" y="153"/>
                      <a:pt x="519" y="150"/>
                    </a:cubicBezTo>
                    <a:cubicBezTo>
                      <a:pt x="521" y="159"/>
                      <a:pt x="522" y="167"/>
                      <a:pt x="523" y="174"/>
                    </a:cubicBezTo>
                    <a:cubicBezTo>
                      <a:pt x="514" y="176"/>
                      <a:pt x="506" y="178"/>
                      <a:pt x="497" y="178"/>
                    </a:cubicBezTo>
                    <a:cubicBezTo>
                      <a:pt x="494" y="178"/>
                      <a:pt x="490" y="178"/>
                      <a:pt x="486" y="177"/>
                    </a:cubicBezTo>
                    <a:cubicBezTo>
                      <a:pt x="486" y="177"/>
                      <a:pt x="486" y="177"/>
                      <a:pt x="486" y="177"/>
                    </a:cubicBezTo>
                    <a:cubicBezTo>
                      <a:pt x="485" y="177"/>
                      <a:pt x="485" y="177"/>
                      <a:pt x="484" y="178"/>
                    </a:cubicBezTo>
                    <a:moveTo>
                      <a:pt x="166" y="230"/>
                    </a:moveTo>
                    <a:cubicBezTo>
                      <a:pt x="165" y="230"/>
                      <a:pt x="165" y="230"/>
                      <a:pt x="165" y="230"/>
                    </a:cubicBezTo>
                    <a:cubicBezTo>
                      <a:pt x="156" y="216"/>
                      <a:pt x="142" y="205"/>
                      <a:pt x="129" y="195"/>
                    </a:cubicBezTo>
                    <a:cubicBezTo>
                      <a:pt x="118" y="187"/>
                      <a:pt x="109" y="176"/>
                      <a:pt x="97" y="168"/>
                    </a:cubicBezTo>
                    <a:cubicBezTo>
                      <a:pt x="101" y="162"/>
                      <a:pt x="106" y="156"/>
                      <a:pt x="110" y="150"/>
                    </a:cubicBezTo>
                    <a:cubicBezTo>
                      <a:pt x="115" y="154"/>
                      <a:pt x="122" y="164"/>
                      <a:pt x="124" y="165"/>
                    </a:cubicBezTo>
                    <a:cubicBezTo>
                      <a:pt x="128" y="171"/>
                      <a:pt x="135" y="173"/>
                      <a:pt x="140" y="178"/>
                    </a:cubicBezTo>
                    <a:cubicBezTo>
                      <a:pt x="153" y="190"/>
                      <a:pt x="164" y="202"/>
                      <a:pt x="175" y="215"/>
                    </a:cubicBezTo>
                    <a:cubicBezTo>
                      <a:pt x="175" y="216"/>
                      <a:pt x="175" y="216"/>
                      <a:pt x="176" y="216"/>
                    </a:cubicBezTo>
                    <a:cubicBezTo>
                      <a:pt x="172" y="221"/>
                      <a:pt x="169" y="226"/>
                      <a:pt x="166" y="230"/>
                    </a:cubicBezTo>
                    <a:moveTo>
                      <a:pt x="190" y="226"/>
                    </a:moveTo>
                    <a:cubicBezTo>
                      <a:pt x="190" y="226"/>
                      <a:pt x="190" y="226"/>
                      <a:pt x="190" y="226"/>
                    </a:cubicBezTo>
                    <a:cubicBezTo>
                      <a:pt x="194" y="221"/>
                      <a:pt x="197" y="216"/>
                      <a:pt x="201" y="212"/>
                    </a:cubicBezTo>
                    <a:cubicBezTo>
                      <a:pt x="217" y="191"/>
                      <a:pt x="245" y="165"/>
                      <a:pt x="279" y="145"/>
                    </a:cubicBezTo>
                    <a:cubicBezTo>
                      <a:pt x="281" y="145"/>
                      <a:pt x="283" y="145"/>
                      <a:pt x="285" y="145"/>
                    </a:cubicBezTo>
                    <a:cubicBezTo>
                      <a:pt x="292" y="145"/>
                      <a:pt x="299" y="146"/>
                      <a:pt x="306" y="148"/>
                    </a:cubicBezTo>
                    <a:cubicBezTo>
                      <a:pt x="314" y="151"/>
                      <a:pt x="324" y="155"/>
                      <a:pt x="333" y="156"/>
                    </a:cubicBezTo>
                    <a:cubicBezTo>
                      <a:pt x="339" y="156"/>
                      <a:pt x="344" y="160"/>
                      <a:pt x="349" y="163"/>
                    </a:cubicBezTo>
                    <a:cubicBezTo>
                      <a:pt x="357" y="166"/>
                      <a:pt x="363" y="168"/>
                      <a:pt x="370" y="173"/>
                    </a:cubicBezTo>
                    <a:cubicBezTo>
                      <a:pt x="374" y="175"/>
                      <a:pt x="385" y="179"/>
                      <a:pt x="390" y="184"/>
                    </a:cubicBezTo>
                    <a:cubicBezTo>
                      <a:pt x="384" y="195"/>
                      <a:pt x="375" y="226"/>
                      <a:pt x="386" y="253"/>
                    </a:cubicBezTo>
                    <a:cubicBezTo>
                      <a:pt x="390" y="261"/>
                      <a:pt x="399" y="275"/>
                      <a:pt x="408" y="284"/>
                    </a:cubicBezTo>
                    <a:cubicBezTo>
                      <a:pt x="402" y="281"/>
                      <a:pt x="397" y="275"/>
                      <a:pt x="392" y="271"/>
                    </a:cubicBezTo>
                    <a:cubicBezTo>
                      <a:pt x="382" y="262"/>
                      <a:pt x="370" y="256"/>
                      <a:pt x="358" y="250"/>
                    </a:cubicBezTo>
                    <a:cubicBezTo>
                      <a:pt x="349" y="245"/>
                      <a:pt x="342" y="238"/>
                      <a:pt x="332" y="236"/>
                    </a:cubicBezTo>
                    <a:cubicBezTo>
                      <a:pt x="319" y="233"/>
                      <a:pt x="307" y="230"/>
                      <a:pt x="294" y="227"/>
                    </a:cubicBezTo>
                    <a:cubicBezTo>
                      <a:pt x="282" y="224"/>
                      <a:pt x="269" y="223"/>
                      <a:pt x="257" y="221"/>
                    </a:cubicBezTo>
                    <a:cubicBezTo>
                      <a:pt x="253" y="220"/>
                      <a:pt x="248" y="220"/>
                      <a:pt x="244" y="220"/>
                    </a:cubicBezTo>
                    <a:cubicBezTo>
                      <a:pt x="236" y="220"/>
                      <a:pt x="227" y="221"/>
                      <a:pt x="220" y="223"/>
                    </a:cubicBezTo>
                    <a:cubicBezTo>
                      <a:pt x="218" y="223"/>
                      <a:pt x="217" y="223"/>
                      <a:pt x="216" y="223"/>
                    </a:cubicBezTo>
                    <a:cubicBezTo>
                      <a:pt x="215" y="223"/>
                      <a:pt x="214" y="223"/>
                      <a:pt x="213" y="223"/>
                    </a:cubicBezTo>
                    <a:cubicBezTo>
                      <a:pt x="212" y="223"/>
                      <a:pt x="211" y="223"/>
                      <a:pt x="210" y="223"/>
                    </a:cubicBezTo>
                    <a:cubicBezTo>
                      <a:pt x="209" y="223"/>
                      <a:pt x="208" y="223"/>
                      <a:pt x="207" y="223"/>
                    </a:cubicBezTo>
                    <a:cubicBezTo>
                      <a:pt x="202" y="224"/>
                      <a:pt x="196" y="225"/>
                      <a:pt x="190" y="226"/>
                    </a:cubicBezTo>
                    <a:moveTo>
                      <a:pt x="180" y="210"/>
                    </a:moveTo>
                    <a:cubicBezTo>
                      <a:pt x="170" y="196"/>
                      <a:pt x="158" y="185"/>
                      <a:pt x="146" y="173"/>
                    </a:cubicBezTo>
                    <a:cubicBezTo>
                      <a:pt x="142" y="169"/>
                      <a:pt x="138" y="167"/>
                      <a:pt x="133" y="164"/>
                    </a:cubicBezTo>
                    <a:cubicBezTo>
                      <a:pt x="128" y="161"/>
                      <a:pt x="123" y="153"/>
                      <a:pt x="119" y="149"/>
                    </a:cubicBezTo>
                    <a:cubicBezTo>
                      <a:pt x="118" y="147"/>
                      <a:pt x="116" y="145"/>
                      <a:pt x="114" y="144"/>
                    </a:cubicBezTo>
                    <a:cubicBezTo>
                      <a:pt x="118" y="139"/>
                      <a:pt x="122" y="134"/>
                      <a:pt x="126" y="129"/>
                    </a:cubicBezTo>
                    <a:cubicBezTo>
                      <a:pt x="147" y="152"/>
                      <a:pt x="175" y="169"/>
                      <a:pt x="191" y="197"/>
                    </a:cubicBezTo>
                    <a:cubicBezTo>
                      <a:pt x="190" y="198"/>
                      <a:pt x="189" y="199"/>
                      <a:pt x="188" y="200"/>
                    </a:cubicBezTo>
                    <a:cubicBezTo>
                      <a:pt x="185" y="203"/>
                      <a:pt x="183" y="207"/>
                      <a:pt x="180" y="210"/>
                    </a:cubicBezTo>
                    <a:moveTo>
                      <a:pt x="479" y="163"/>
                    </a:moveTo>
                    <a:cubicBezTo>
                      <a:pt x="477" y="158"/>
                      <a:pt x="475" y="154"/>
                      <a:pt x="472" y="149"/>
                    </a:cubicBezTo>
                    <a:cubicBezTo>
                      <a:pt x="484" y="141"/>
                      <a:pt x="497" y="132"/>
                      <a:pt x="510" y="125"/>
                    </a:cubicBezTo>
                    <a:cubicBezTo>
                      <a:pt x="510" y="126"/>
                      <a:pt x="510" y="126"/>
                      <a:pt x="510" y="126"/>
                    </a:cubicBezTo>
                    <a:cubicBezTo>
                      <a:pt x="512" y="131"/>
                      <a:pt x="514" y="136"/>
                      <a:pt x="516" y="140"/>
                    </a:cubicBezTo>
                    <a:cubicBezTo>
                      <a:pt x="516" y="141"/>
                      <a:pt x="516" y="141"/>
                      <a:pt x="516" y="142"/>
                    </a:cubicBezTo>
                    <a:cubicBezTo>
                      <a:pt x="516" y="145"/>
                      <a:pt x="506" y="150"/>
                      <a:pt x="505" y="151"/>
                    </a:cubicBezTo>
                    <a:cubicBezTo>
                      <a:pt x="497" y="155"/>
                      <a:pt x="489" y="159"/>
                      <a:pt x="481" y="161"/>
                    </a:cubicBezTo>
                    <a:cubicBezTo>
                      <a:pt x="480" y="162"/>
                      <a:pt x="479" y="162"/>
                      <a:pt x="479" y="163"/>
                    </a:cubicBezTo>
                    <a:moveTo>
                      <a:pt x="395" y="179"/>
                    </a:moveTo>
                    <a:cubicBezTo>
                      <a:pt x="392" y="176"/>
                      <a:pt x="388" y="174"/>
                      <a:pt x="385" y="172"/>
                    </a:cubicBezTo>
                    <a:cubicBezTo>
                      <a:pt x="375" y="167"/>
                      <a:pt x="366" y="160"/>
                      <a:pt x="355" y="157"/>
                    </a:cubicBezTo>
                    <a:cubicBezTo>
                      <a:pt x="348" y="154"/>
                      <a:pt x="342" y="150"/>
                      <a:pt x="334" y="148"/>
                    </a:cubicBezTo>
                    <a:cubicBezTo>
                      <a:pt x="327" y="146"/>
                      <a:pt x="319" y="144"/>
                      <a:pt x="312" y="142"/>
                    </a:cubicBezTo>
                    <a:cubicBezTo>
                      <a:pt x="305" y="140"/>
                      <a:pt x="298" y="139"/>
                      <a:pt x="292" y="138"/>
                    </a:cubicBezTo>
                    <a:cubicBezTo>
                      <a:pt x="321" y="123"/>
                      <a:pt x="353" y="112"/>
                      <a:pt x="387" y="112"/>
                    </a:cubicBezTo>
                    <a:cubicBezTo>
                      <a:pt x="387" y="112"/>
                      <a:pt x="387" y="112"/>
                      <a:pt x="387" y="112"/>
                    </a:cubicBezTo>
                    <a:cubicBezTo>
                      <a:pt x="414" y="112"/>
                      <a:pt x="451" y="141"/>
                      <a:pt x="464" y="172"/>
                    </a:cubicBezTo>
                    <a:cubicBezTo>
                      <a:pt x="472" y="190"/>
                      <a:pt x="471" y="207"/>
                      <a:pt x="460" y="220"/>
                    </a:cubicBezTo>
                    <a:cubicBezTo>
                      <a:pt x="453" y="229"/>
                      <a:pt x="448" y="231"/>
                      <a:pt x="445" y="231"/>
                    </a:cubicBezTo>
                    <a:cubicBezTo>
                      <a:pt x="444" y="231"/>
                      <a:pt x="444" y="230"/>
                      <a:pt x="443" y="230"/>
                    </a:cubicBezTo>
                    <a:cubicBezTo>
                      <a:pt x="438" y="230"/>
                      <a:pt x="424" y="224"/>
                      <a:pt x="406" y="186"/>
                    </a:cubicBezTo>
                    <a:cubicBezTo>
                      <a:pt x="405" y="184"/>
                      <a:pt x="404" y="180"/>
                      <a:pt x="400" y="179"/>
                    </a:cubicBezTo>
                    <a:cubicBezTo>
                      <a:pt x="396" y="178"/>
                      <a:pt x="396" y="178"/>
                      <a:pt x="396" y="178"/>
                    </a:cubicBezTo>
                    <a:cubicBezTo>
                      <a:pt x="395" y="179"/>
                      <a:pt x="395" y="179"/>
                      <a:pt x="395" y="179"/>
                    </a:cubicBezTo>
                    <a:moveTo>
                      <a:pt x="196" y="191"/>
                    </a:moveTo>
                    <a:cubicBezTo>
                      <a:pt x="180" y="163"/>
                      <a:pt x="152" y="146"/>
                      <a:pt x="131" y="123"/>
                    </a:cubicBezTo>
                    <a:cubicBezTo>
                      <a:pt x="132" y="122"/>
                      <a:pt x="133" y="120"/>
                      <a:pt x="135" y="119"/>
                    </a:cubicBezTo>
                    <a:cubicBezTo>
                      <a:pt x="139" y="114"/>
                      <a:pt x="142" y="110"/>
                      <a:pt x="146" y="106"/>
                    </a:cubicBezTo>
                    <a:cubicBezTo>
                      <a:pt x="149" y="109"/>
                      <a:pt x="152" y="113"/>
                      <a:pt x="153" y="113"/>
                    </a:cubicBezTo>
                    <a:cubicBezTo>
                      <a:pt x="159" y="120"/>
                      <a:pt x="166" y="127"/>
                      <a:pt x="172" y="133"/>
                    </a:cubicBezTo>
                    <a:cubicBezTo>
                      <a:pt x="178" y="138"/>
                      <a:pt x="182" y="145"/>
                      <a:pt x="186" y="151"/>
                    </a:cubicBezTo>
                    <a:cubicBezTo>
                      <a:pt x="193" y="161"/>
                      <a:pt x="203" y="168"/>
                      <a:pt x="206" y="180"/>
                    </a:cubicBezTo>
                    <a:cubicBezTo>
                      <a:pt x="202" y="184"/>
                      <a:pt x="199" y="187"/>
                      <a:pt x="196" y="191"/>
                    </a:cubicBezTo>
                    <a:moveTo>
                      <a:pt x="467" y="143"/>
                    </a:moveTo>
                    <a:cubicBezTo>
                      <a:pt x="464" y="139"/>
                      <a:pt x="461" y="135"/>
                      <a:pt x="458" y="131"/>
                    </a:cubicBezTo>
                    <a:cubicBezTo>
                      <a:pt x="465" y="127"/>
                      <a:pt x="473" y="122"/>
                      <a:pt x="480" y="116"/>
                    </a:cubicBezTo>
                    <a:cubicBezTo>
                      <a:pt x="486" y="112"/>
                      <a:pt x="493" y="108"/>
                      <a:pt x="499" y="103"/>
                    </a:cubicBezTo>
                    <a:cubicBezTo>
                      <a:pt x="502" y="108"/>
                      <a:pt x="505" y="113"/>
                      <a:pt x="507" y="118"/>
                    </a:cubicBezTo>
                    <a:cubicBezTo>
                      <a:pt x="493" y="125"/>
                      <a:pt x="480" y="134"/>
                      <a:pt x="467" y="143"/>
                    </a:cubicBezTo>
                    <a:moveTo>
                      <a:pt x="212" y="174"/>
                    </a:moveTo>
                    <a:cubicBezTo>
                      <a:pt x="206" y="157"/>
                      <a:pt x="189" y="145"/>
                      <a:pt x="180" y="130"/>
                    </a:cubicBezTo>
                    <a:cubicBezTo>
                      <a:pt x="174" y="121"/>
                      <a:pt x="164" y="116"/>
                      <a:pt x="158" y="108"/>
                    </a:cubicBezTo>
                    <a:cubicBezTo>
                      <a:pt x="156" y="106"/>
                      <a:pt x="154" y="103"/>
                      <a:pt x="152" y="101"/>
                    </a:cubicBezTo>
                    <a:cubicBezTo>
                      <a:pt x="156" y="96"/>
                      <a:pt x="161" y="92"/>
                      <a:pt x="165" y="88"/>
                    </a:cubicBezTo>
                    <a:cubicBezTo>
                      <a:pt x="171" y="100"/>
                      <a:pt x="180" y="110"/>
                      <a:pt x="189" y="120"/>
                    </a:cubicBezTo>
                    <a:cubicBezTo>
                      <a:pt x="196" y="127"/>
                      <a:pt x="202" y="136"/>
                      <a:pt x="209" y="144"/>
                    </a:cubicBezTo>
                    <a:cubicBezTo>
                      <a:pt x="215" y="150"/>
                      <a:pt x="219" y="156"/>
                      <a:pt x="223" y="163"/>
                    </a:cubicBezTo>
                    <a:cubicBezTo>
                      <a:pt x="219" y="167"/>
                      <a:pt x="215" y="171"/>
                      <a:pt x="212" y="174"/>
                    </a:cubicBezTo>
                    <a:moveTo>
                      <a:pt x="229" y="159"/>
                    </a:moveTo>
                    <a:cubicBezTo>
                      <a:pt x="226" y="153"/>
                      <a:pt x="224" y="148"/>
                      <a:pt x="220" y="144"/>
                    </a:cubicBezTo>
                    <a:cubicBezTo>
                      <a:pt x="215" y="137"/>
                      <a:pt x="208" y="131"/>
                      <a:pt x="202" y="124"/>
                    </a:cubicBezTo>
                    <a:cubicBezTo>
                      <a:pt x="191" y="111"/>
                      <a:pt x="178" y="99"/>
                      <a:pt x="171" y="83"/>
                    </a:cubicBezTo>
                    <a:cubicBezTo>
                      <a:pt x="176" y="79"/>
                      <a:pt x="180" y="76"/>
                      <a:pt x="185" y="72"/>
                    </a:cubicBezTo>
                    <a:cubicBezTo>
                      <a:pt x="193" y="82"/>
                      <a:pt x="199" y="96"/>
                      <a:pt x="206" y="106"/>
                    </a:cubicBezTo>
                    <a:cubicBezTo>
                      <a:pt x="217" y="121"/>
                      <a:pt x="228" y="133"/>
                      <a:pt x="235" y="151"/>
                    </a:cubicBezTo>
                    <a:cubicBezTo>
                      <a:pt x="235" y="152"/>
                      <a:pt x="236" y="152"/>
                      <a:pt x="236" y="153"/>
                    </a:cubicBezTo>
                    <a:cubicBezTo>
                      <a:pt x="234" y="155"/>
                      <a:pt x="231" y="157"/>
                      <a:pt x="229" y="159"/>
                    </a:cubicBezTo>
                    <a:moveTo>
                      <a:pt x="242" y="148"/>
                    </a:moveTo>
                    <a:cubicBezTo>
                      <a:pt x="242" y="148"/>
                      <a:pt x="242" y="148"/>
                      <a:pt x="242" y="148"/>
                    </a:cubicBezTo>
                    <a:cubicBezTo>
                      <a:pt x="236" y="132"/>
                      <a:pt x="227" y="119"/>
                      <a:pt x="216" y="106"/>
                    </a:cubicBezTo>
                    <a:cubicBezTo>
                      <a:pt x="207" y="95"/>
                      <a:pt x="200" y="80"/>
                      <a:pt x="191" y="68"/>
                    </a:cubicBezTo>
                    <a:cubicBezTo>
                      <a:pt x="197" y="64"/>
                      <a:pt x="203" y="60"/>
                      <a:pt x="209" y="56"/>
                    </a:cubicBezTo>
                    <a:cubicBezTo>
                      <a:pt x="210" y="57"/>
                      <a:pt x="210" y="58"/>
                      <a:pt x="211" y="59"/>
                    </a:cubicBezTo>
                    <a:cubicBezTo>
                      <a:pt x="212" y="62"/>
                      <a:pt x="213" y="64"/>
                      <a:pt x="215" y="67"/>
                    </a:cubicBezTo>
                    <a:cubicBezTo>
                      <a:pt x="219" y="75"/>
                      <a:pt x="226" y="83"/>
                      <a:pt x="231" y="91"/>
                    </a:cubicBezTo>
                    <a:cubicBezTo>
                      <a:pt x="241" y="106"/>
                      <a:pt x="248" y="123"/>
                      <a:pt x="254" y="139"/>
                    </a:cubicBezTo>
                    <a:cubicBezTo>
                      <a:pt x="254" y="139"/>
                      <a:pt x="254" y="139"/>
                      <a:pt x="254" y="139"/>
                    </a:cubicBezTo>
                    <a:cubicBezTo>
                      <a:pt x="250" y="142"/>
                      <a:pt x="246" y="145"/>
                      <a:pt x="242" y="148"/>
                    </a:cubicBezTo>
                    <a:moveTo>
                      <a:pt x="261" y="135"/>
                    </a:moveTo>
                    <a:cubicBezTo>
                      <a:pt x="255" y="120"/>
                      <a:pt x="248" y="106"/>
                      <a:pt x="241" y="92"/>
                    </a:cubicBezTo>
                    <a:cubicBezTo>
                      <a:pt x="236" y="84"/>
                      <a:pt x="231" y="77"/>
                      <a:pt x="225" y="69"/>
                    </a:cubicBezTo>
                    <a:cubicBezTo>
                      <a:pt x="222" y="64"/>
                      <a:pt x="219" y="58"/>
                      <a:pt x="216" y="52"/>
                    </a:cubicBezTo>
                    <a:cubicBezTo>
                      <a:pt x="222" y="49"/>
                      <a:pt x="228" y="46"/>
                      <a:pt x="234" y="43"/>
                    </a:cubicBezTo>
                    <a:cubicBezTo>
                      <a:pt x="240" y="53"/>
                      <a:pt x="245" y="65"/>
                      <a:pt x="250" y="75"/>
                    </a:cubicBezTo>
                    <a:cubicBezTo>
                      <a:pt x="254" y="83"/>
                      <a:pt x="258" y="91"/>
                      <a:pt x="263" y="98"/>
                    </a:cubicBezTo>
                    <a:cubicBezTo>
                      <a:pt x="267" y="107"/>
                      <a:pt x="274" y="117"/>
                      <a:pt x="274" y="127"/>
                    </a:cubicBezTo>
                    <a:cubicBezTo>
                      <a:pt x="270" y="130"/>
                      <a:pt x="265" y="132"/>
                      <a:pt x="261" y="135"/>
                    </a:cubicBezTo>
                    <a:moveTo>
                      <a:pt x="417" y="101"/>
                    </a:moveTo>
                    <a:cubicBezTo>
                      <a:pt x="412" y="99"/>
                      <a:pt x="406" y="97"/>
                      <a:pt x="401" y="95"/>
                    </a:cubicBezTo>
                    <a:cubicBezTo>
                      <a:pt x="407" y="86"/>
                      <a:pt x="413" y="74"/>
                      <a:pt x="416" y="64"/>
                    </a:cubicBezTo>
                    <a:cubicBezTo>
                      <a:pt x="418" y="55"/>
                      <a:pt x="422" y="47"/>
                      <a:pt x="425" y="38"/>
                    </a:cubicBezTo>
                    <a:cubicBezTo>
                      <a:pt x="434" y="42"/>
                      <a:pt x="442" y="47"/>
                      <a:pt x="450" y="53"/>
                    </a:cubicBezTo>
                    <a:cubicBezTo>
                      <a:pt x="439" y="69"/>
                      <a:pt x="428" y="85"/>
                      <a:pt x="417" y="101"/>
                    </a:cubicBezTo>
                    <a:cubicBezTo>
                      <a:pt x="417" y="101"/>
                      <a:pt x="417" y="101"/>
                      <a:pt x="417" y="101"/>
                    </a:cubicBezTo>
                    <a:moveTo>
                      <a:pt x="281" y="123"/>
                    </a:moveTo>
                    <a:cubicBezTo>
                      <a:pt x="279" y="106"/>
                      <a:pt x="266" y="91"/>
                      <a:pt x="259" y="77"/>
                    </a:cubicBezTo>
                    <a:cubicBezTo>
                      <a:pt x="253" y="65"/>
                      <a:pt x="248" y="51"/>
                      <a:pt x="241" y="40"/>
                    </a:cubicBezTo>
                    <a:cubicBezTo>
                      <a:pt x="247" y="37"/>
                      <a:pt x="253" y="35"/>
                      <a:pt x="259" y="32"/>
                    </a:cubicBezTo>
                    <a:cubicBezTo>
                      <a:pt x="259" y="32"/>
                      <a:pt x="259" y="32"/>
                      <a:pt x="259" y="32"/>
                    </a:cubicBezTo>
                    <a:cubicBezTo>
                      <a:pt x="268" y="62"/>
                      <a:pt x="286" y="88"/>
                      <a:pt x="292" y="118"/>
                    </a:cubicBezTo>
                    <a:cubicBezTo>
                      <a:pt x="288" y="119"/>
                      <a:pt x="285" y="121"/>
                      <a:pt x="281" y="123"/>
                    </a:cubicBezTo>
                    <a:moveTo>
                      <a:pt x="383" y="94"/>
                    </a:moveTo>
                    <a:cubicBezTo>
                      <a:pt x="385" y="84"/>
                      <a:pt x="387" y="74"/>
                      <a:pt x="388" y="64"/>
                    </a:cubicBezTo>
                    <a:cubicBezTo>
                      <a:pt x="389" y="58"/>
                      <a:pt x="389" y="51"/>
                      <a:pt x="389" y="45"/>
                    </a:cubicBezTo>
                    <a:cubicBezTo>
                      <a:pt x="390" y="40"/>
                      <a:pt x="390" y="37"/>
                      <a:pt x="390" y="32"/>
                    </a:cubicBezTo>
                    <a:cubicBezTo>
                      <a:pt x="390" y="30"/>
                      <a:pt x="391" y="27"/>
                      <a:pt x="392" y="25"/>
                    </a:cubicBezTo>
                    <a:cubicBezTo>
                      <a:pt x="401" y="27"/>
                      <a:pt x="409" y="31"/>
                      <a:pt x="418" y="34"/>
                    </a:cubicBezTo>
                    <a:cubicBezTo>
                      <a:pt x="418" y="35"/>
                      <a:pt x="418" y="35"/>
                      <a:pt x="418" y="35"/>
                    </a:cubicBezTo>
                    <a:cubicBezTo>
                      <a:pt x="416" y="43"/>
                      <a:pt x="411" y="51"/>
                      <a:pt x="409" y="59"/>
                    </a:cubicBezTo>
                    <a:cubicBezTo>
                      <a:pt x="406" y="71"/>
                      <a:pt x="400" y="83"/>
                      <a:pt x="394" y="92"/>
                    </a:cubicBezTo>
                    <a:cubicBezTo>
                      <a:pt x="394" y="93"/>
                      <a:pt x="394" y="94"/>
                      <a:pt x="394" y="94"/>
                    </a:cubicBezTo>
                    <a:cubicBezTo>
                      <a:pt x="392" y="94"/>
                      <a:pt x="389" y="94"/>
                      <a:pt x="387" y="94"/>
                    </a:cubicBezTo>
                    <a:cubicBezTo>
                      <a:pt x="387" y="94"/>
                      <a:pt x="387" y="94"/>
                      <a:pt x="387" y="94"/>
                    </a:cubicBezTo>
                    <a:cubicBezTo>
                      <a:pt x="386" y="94"/>
                      <a:pt x="384" y="94"/>
                      <a:pt x="383" y="94"/>
                    </a:cubicBezTo>
                    <a:moveTo>
                      <a:pt x="299" y="114"/>
                    </a:moveTo>
                    <a:cubicBezTo>
                      <a:pt x="292" y="85"/>
                      <a:pt x="275" y="59"/>
                      <a:pt x="266" y="30"/>
                    </a:cubicBezTo>
                    <a:cubicBezTo>
                      <a:pt x="275" y="27"/>
                      <a:pt x="283" y="25"/>
                      <a:pt x="292" y="23"/>
                    </a:cubicBezTo>
                    <a:cubicBezTo>
                      <a:pt x="297" y="36"/>
                      <a:pt x="301" y="51"/>
                      <a:pt x="303" y="65"/>
                    </a:cubicBezTo>
                    <a:cubicBezTo>
                      <a:pt x="305" y="79"/>
                      <a:pt x="307" y="95"/>
                      <a:pt x="311" y="109"/>
                    </a:cubicBezTo>
                    <a:cubicBezTo>
                      <a:pt x="307" y="111"/>
                      <a:pt x="303" y="112"/>
                      <a:pt x="299" y="114"/>
                    </a:cubicBezTo>
                    <a:moveTo>
                      <a:pt x="318" y="106"/>
                    </a:moveTo>
                    <a:cubicBezTo>
                      <a:pt x="314" y="92"/>
                      <a:pt x="312" y="75"/>
                      <a:pt x="310" y="60"/>
                    </a:cubicBezTo>
                    <a:cubicBezTo>
                      <a:pt x="307" y="48"/>
                      <a:pt x="304" y="34"/>
                      <a:pt x="300" y="22"/>
                    </a:cubicBezTo>
                    <a:cubicBezTo>
                      <a:pt x="307" y="20"/>
                      <a:pt x="315" y="19"/>
                      <a:pt x="323" y="19"/>
                    </a:cubicBezTo>
                    <a:cubicBezTo>
                      <a:pt x="323" y="23"/>
                      <a:pt x="322" y="27"/>
                      <a:pt x="322" y="31"/>
                    </a:cubicBezTo>
                    <a:cubicBezTo>
                      <a:pt x="322" y="40"/>
                      <a:pt x="323" y="49"/>
                      <a:pt x="325" y="58"/>
                    </a:cubicBezTo>
                    <a:cubicBezTo>
                      <a:pt x="326" y="73"/>
                      <a:pt x="327" y="88"/>
                      <a:pt x="329" y="103"/>
                    </a:cubicBezTo>
                    <a:cubicBezTo>
                      <a:pt x="326" y="104"/>
                      <a:pt x="322" y="105"/>
                      <a:pt x="318" y="106"/>
                    </a:cubicBezTo>
                    <a:moveTo>
                      <a:pt x="359" y="96"/>
                    </a:moveTo>
                    <a:cubicBezTo>
                      <a:pt x="359" y="95"/>
                      <a:pt x="359" y="95"/>
                      <a:pt x="359" y="95"/>
                    </a:cubicBezTo>
                    <a:cubicBezTo>
                      <a:pt x="359" y="84"/>
                      <a:pt x="362" y="72"/>
                      <a:pt x="361" y="61"/>
                    </a:cubicBezTo>
                    <a:cubicBezTo>
                      <a:pt x="361" y="47"/>
                      <a:pt x="362" y="33"/>
                      <a:pt x="361" y="19"/>
                    </a:cubicBezTo>
                    <a:cubicBezTo>
                      <a:pt x="369" y="19"/>
                      <a:pt x="376" y="21"/>
                      <a:pt x="383" y="23"/>
                    </a:cubicBezTo>
                    <a:cubicBezTo>
                      <a:pt x="383" y="23"/>
                      <a:pt x="384" y="24"/>
                      <a:pt x="385" y="25"/>
                    </a:cubicBezTo>
                    <a:cubicBezTo>
                      <a:pt x="383" y="29"/>
                      <a:pt x="382" y="32"/>
                      <a:pt x="382" y="37"/>
                    </a:cubicBezTo>
                    <a:cubicBezTo>
                      <a:pt x="383" y="45"/>
                      <a:pt x="381" y="53"/>
                      <a:pt x="381" y="61"/>
                    </a:cubicBezTo>
                    <a:cubicBezTo>
                      <a:pt x="380" y="72"/>
                      <a:pt x="377" y="83"/>
                      <a:pt x="376" y="94"/>
                    </a:cubicBezTo>
                    <a:cubicBezTo>
                      <a:pt x="370" y="95"/>
                      <a:pt x="365" y="95"/>
                      <a:pt x="359" y="96"/>
                    </a:cubicBezTo>
                    <a:moveTo>
                      <a:pt x="336" y="101"/>
                    </a:moveTo>
                    <a:cubicBezTo>
                      <a:pt x="336" y="100"/>
                      <a:pt x="336" y="100"/>
                      <a:pt x="336" y="100"/>
                    </a:cubicBezTo>
                    <a:cubicBezTo>
                      <a:pt x="334" y="86"/>
                      <a:pt x="334" y="71"/>
                      <a:pt x="332" y="56"/>
                    </a:cubicBezTo>
                    <a:cubicBezTo>
                      <a:pt x="330" y="47"/>
                      <a:pt x="329" y="38"/>
                      <a:pt x="330" y="28"/>
                    </a:cubicBezTo>
                    <a:cubicBezTo>
                      <a:pt x="330" y="25"/>
                      <a:pt x="331" y="22"/>
                      <a:pt x="331" y="18"/>
                    </a:cubicBezTo>
                    <a:cubicBezTo>
                      <a:pt x="335" y="18"/>
                      <a:pt x="338" y="18"/>
                      <a:pt x="342" y="18"/>
                    </a:cubicBezTo>
                    <a:cubicBezTo>
                      <a:pt x="343" y="18"/>
                      <a:pt x="344" y="18"/>
                      <a:pt x="344" y="18"/>
                    </a:cubicBezTo>
                    <a:cubicBezTo>
                      <a:pt x="347" y="18"/>
                      <a:pt x="350" y="18"/>
                      <a:pt x="353" y="18"/>
                    </a:cubicBezTo>
                    <a:cubicBezTo>
                      <a:pt x="353" y="19"/>
                      <a:pt x="353" y="19"/>
                      <a:pt x="354" y="20"/>
                    </a:cubicBezTo>
                    <a:cubicBezTo>
                      <a:pt x="356" y="45"/>
                      <a:pt x="352" y="71"/>
                      <a:pt x="352" y="96"/>
                    </a:cubicBezTo>
                    <a:cubicBezTo>
                      <a:pt x="352" y="97"/>
                      <a:pt x="352" y="97"/>
                      <a:pt x="352" y="97"/>
                    </a:cubicBezTo>
                    <a:cubicBezTo>
                      <a:pt x="347" y="98"/>
                      <a:pt x="341" y="99"/>
                      <a:pt x="336" y="101"/>
                    </a:cubicBezTo>
                    <a:moveTo>
                      <a:pt x="342" y="0"/>
                    </a:moveTo>
                    <a:cubicBezTo>
                      <a:pt x="342" y="0"/>
                      <a:pt x="342" y="0"/>
                      <a:pt x="342" y="0"/>
                    </a:cubicBezTo>
                    <a:cubicBezTo>
                      <a:pt x="321" y="0"/>
                      <a:pt x="300" y="3"/>
                      <a:pt x="279" y="8"/>
                    </a:cubicBezTo>
                    <a:cubicBezTo>
                      <a:pt x="268" y="18"/>
                      <a:pt x="252" y="24"/>
                      <a:pt x="236" y="24"/>
                    </a:cubicBezTo>
                    <a:cubicBezTo>
                      <a:pt x="236" y="24"/>
                      <a:pt x="235" y="24"/>
                      <a:pt x="235" y="24"/>
                    </a:cubicBezTo>
                    <a:cubicBezTo>
                      <a:pt x="234" y="24"/>
                      <a:pt x="233" y="24"/>
                      <a:pt x="232" y="24"/>
                    </a:cubicBezTo>
                    <a:cubicBezTo>
                      <a:pt x="214" y="32"/>
                      <a:pt x="196" y="42"/>
                      <a:pt x="180" y="54"/>
                    </a:cubicBezTo>
                    <a:cubicBezTo>
                      <a:pt x="172" y="64"/>
                      <a:pt x="163" y="73"/>
                      <a:pt x="153" y="80"/>
                    </a:cubicBezTo>
                    <a:cubicBezTo>
                      <a:pt x="148" y="84"/>
                      <a:pt x="143" y="87"/>
                      <a:pt x="137" y="91"/>
                    </a:cubicBezTo>
                    <a:cubicBezTo>
                      <a:pt x="132" y="96"/>
                      <a:pt x="127" y="101"/>
                      <a:pt x="122" y="106"/>
                    </a:cubicBezTo>
                    <a:cubicBezTo>
                      <a:pt x="120" y="109"/>
                      <a:pt x="117" y="112"/>
                      <a:pt x="114" y="115"/>
                    </a:cubicBezTo>
                    <a:cubicBezTo>
                      <a:pt x="124" y="123"/>
                      <a:pt x="124" y="123"/>
                      <a:pt x="124" y="123"/>
                    </a:cubicBezTo>
                    <a:cubicBezTo>
                      <a:pt x="97" y="164"/>
                      <a:pt x="71" y="199"/>
                      <a:pt x="45" y="228"/>
                    </a:cubicBezTo>
                    <a:cubicBezTo>
                      <a:pt x="24" y="276"/>
                      <a:pt x="10" y="328"/>
                      <a:pt x="4" y="380"/>
                    </a:cubicBezTo>
                    <a:cubicBezTo>
                      <a:pt x="8" y="390"/>
                      <a:pt x="11" y="402"/>
                      <a:pt x="11" y="415"/>
                    </a:cubicBezTo>
                    <a:cubicBezTo>
                      <a:pt x="10" y="429"/>
                      <a:pt x="7" y="443"/>
                      <a:pt x="0" y="454"/>
                    </a:cubicBezTo>
                    <a:cubicBezTo>
                      <a:pt x="0" y="456"/>
                      <a:pt x="0" y="457"/>
                      <a:pt x="0" y="459"/>
                    </a:cubicBezTo>
                    <a:cubicBezTo>
                      <a:pt x="3" y="519"/>
                      <a:pt x="30" y="616"/>
                      <a:pt x="70" y="711"/>
                    </a:cubicBezTo>
                    <a:cubicBezTo>
                      <a:pt x="84" y="745"/>
                      <a:pt x="99" y="776"/>
                      <a:pt x="114" y="804"/>
                    </a:cubicBezTo>
                    <a:cubicBezTo>
                      <a:pt x="133" y="817"/>
                      <a:pt x="146" y="838"/>
                      <a:pt x="149" y="863"/>
                    </a:cubicBezTo>
                    <a:cubicBezTo>
                      <a:pt x="173" y="900"/>
                      <a:pt x="197" y="926"/>
                      <a:pt x="218" y="939"/>
                    </a:cubicBezTo>
                    <a:cubicBezTo>
                      <a:pt x="221" y="911"/>
                      <a:pt x="236" y="888"/>
                      <a:pt x="258" y="875"/>
                    </a:cubicBezTo>
                    <a:cubicBezTo>
                      <a:pt x="273" y="848"/>
                      <a:pt x="288" y="822"/>
                      <a:pt x="305" y="799"/>
                    </a:cubicBezTo>
                    <a:cubicBezTo>
                      <a:pt x="311" y="780"/>
                      <a:pt x="324" y="763"/>
                      <a:pt x="341" y="754"/>
                    </a:cubicBezTo>
                    <a:cubicBezTo>
                      <a:pt x="361" y="729"/>
                      <a:pt x="382" y="708"/>
                      <a:pt x="402" y="690"/>
                    </a:cubicBezTo>
                    <a:cubicBezTo>
                      <a:pt x="410" y="655"/>
                      <a:pt x="440" y="630"/>
                      <a:pt x="475" y="629"/>
                    </a:cubicBezTo>
                    <a:cubicBezTo>
                      <a:pt x="499" y="611"/>
                      <a:pt x="526" y="590"/>
                      <a:pt x="541" y="576"/>
                    </a:cubicBezTo>
                    <a:cubicBezTo>
                      <a:pt x="546" y="572"/>
                      <a:pt x="550" y="568"/>
                      <a:pt x="555" y="564"/>
                    </a:cubicBezTo>
                    <a:cubicBezTo>
                      <a:pt x="572" y="550"/>
                      <a:pt x="589" y="535"/>
                      <a:pt x="601" y="516"/>
                    </a:cubicBezTo>
                    <a:cubicBezTo>
                      <a:pt x="603" y="514"/>
                      <a:pt x="605" y="511"/>
                      <a:pt x="606" y="509"/>
                    </a:cubicBezTo>
                    <a:cubicBezTo>
                      <a:pt x="609" y="506"/>
                      <a:pt x="611" y="502"/>
                      <a:pt x="613" y="499"/>
                    </a:cubicBezTo>
                    <a:cubicBezTo>
                      <a:pt x="618" y="458"/>
                      <a:pt x="618" y="421"/>
                      <a:pt x="617" y="386"/>
                    </a:cubicBezTo>
                    <a:cubicBezTo>
                      <a:pt x="616" y="367"/>
                      <a:pt x="614" y="349"/>
                      <a:pt x="611" y="333"/>
                    </a:cubicBezTo>
                    <a:cubicBezTo>
                      <a:pt x="595" y="300"/>
                      <a:pt x="570" y="274"/>
                      <a:pt x="550" y="271"/>
                    </a:cubicBezTo>
                    <a:cubicBezTo>
                      <a:pt x="540" y="269"/>
                      <a:pt x="525" y="267"/>
                      <a:pt x="510" y="267"/>
                    </a:cubicBezTo>
                    <a:cubicBezTo>
                      <a:pt x="536" y="236"/>
                      <a:pt x="553" y="183"/>
                      <a:pt x="526" y="118"/>
                    </a:cubicBezTo>
                    <a:cubicBezTo>
                      <a:pt x="525" y="117"/>
                      <a:pt x="525" y="115"/>
                      <a:pt x="524" y="114"/>
                    </a:cubicBezTo>
                    <a:cubicBezTo>
                      <a:pt x="522" y="108"/>
                      <a:pt x="519" y="103"/>
                      <a:pt x="516" y="98"/>
                    </a:cubicBezTo>
                    <a:cubicBezTo>
                      <a:pt x="504" y="94"/>
                      <a:pt x="493" y="88"/>
                      <a:pt x="482" y="81"/>
                    </a:cubicBezTo>
                    <a:cubicBezTo>
                      <a:pt x="486" y="86"/>
                      <a:pt x="491" y="92"/>
                      <a:pt x="495" y="97"/>
                    </a:cubicBezTo>
                    <a:cubicBezTo>
                      <a:pt x="488" y="102"/>
                      <a:pt x="480" y="108"/>
                      <a:pt x="474" y="111"/>
                    </a:cubicBezTo>
                    <a:cubicBezTo>
                      <a:pt x="466" y="115"/>
                      <a:pt x="460" y="121"/>
                      <a:pt x="452" y="125"/>
                    </a:cubicBezTo>
                    <a:cubicBezTo>
                      <a:pt x="452" y="126"/>
                      <a:pt x="452" y="126"/>
                      <a:pt x="452" y="126"/>
                    </a:cubicBezTo>
                    <a:cubicBezTo>
                      <a:pt x="449" y="123"/>
                      <a:pt x="446" y="120"/>
                      <a:pt x="443" y="117"/>
                    </a:cubicBezTo>
                    <a:cubicBezTo>
                      <a:pt x="450" y="111"/>
                      <a:pt x="456" y="103"/>
                      <a:pt x="462" y="95"/>
                    </a:cubicBezTo>
                    <a:cubicBezTo>
                      <a:pt x="465" y="90"/>
                      <a:pt x="470" y="84"/>
                      <a:pt x="475" y="80"/>
                    </a:cubicBezTo>
                    <a:cubicBezTo>
                      <a:pt x="476" y="79"/>
                      <a:pt x="477" y="79"/>
                      <a:pt x="477" y="78"/>
                    </a:cubicBezTo>
                    <a:cubicBezTo>
                      <a:pt x="477" y="78"/>
                      <a:pt x="477" y="77"/>
                      <a:pt x="476" y="77"/>
                    </a:cubicBezTo>
                    <a:cubicBezTo>
                      <a:pt x="475" y="76"/>
                      <a:pt x="473" y="75"/>
                      <a:pt x="471" y="73"/>
                    </a:cubicBezTo>
                    <a:cubicBezTo>
                      <a:pt x="469" y="75"/>
                      <a:pt x="467" y="77"/>
                      <a:pt x="466" y="78"/>
                    </a:cubicBezTo>
                    <a:cubicBezTo>
                      <a:pt x="463" y="81"/>
                      <a:pt x="461" y="84"/>
                      <a:pt x="458" y="87"/>
                    </a:cubicBezTo>
                    <a:cubicBezTo>
                      <a:pt x="450" y="95"/>
                      <a:pt x="446" y="106"/>
                      <a:pt x="436" y="112"/>
                    </a:cubicBezTo>
                    <a:cubicBezTo>
                      <a:pt x="432" y="109"/>
                      <a:pt x="428" y="107"/>
                      <a:pt x="424" y="104"/>
                    </a:cubicBezTo>
                    <a:cubicBezTo>
                      <a:pt x="434" y="89"/>
                      <a:pt x="445" y="73"/>
                      <a:pt x="456" y="58"/>
                    </a:cubicBezTo>
                    <a:cubicBezTo>
                      <a:pt x="448" y="50"/>
                      <a:pt x="443" y="41"/>
                      <a:pt x="439" y="30"/>
                    </a:cubicBezTo>
                    <a:cubicBezTo>
                      <a:pt x="439" y="29"/>
                      <a:pt x="438" y="28"/>
                      <a:pt x="438" y="27"/>
                    </a:cubicBezTo>
                    <a:cubicBezTo>
                      <a:pt x="437" y="26"/>
                      <a:pt x="437" y="25"/>
                      <a:pt x="437" y="23"/>
                    </a:cubicBezTo>
                    <a:cubicBezTo>
                      <a:pt x="411" y="10"/>
                      <a:pt x="382" y="1"/>
                      <a:pt x="353" y="0"/>
                    </a:cubicBezTo>
                    <a:cubicBezTo>
                      <a:pt x="356" y="6"/>
                      <a:pt x="359" y="12"/>
                      <a:pt x="363" y="17"/>
                    </a:cubicBezTo>
                    <a:cubicBezTo>
                      <a:pt x="359" y="16"/>
                      <a:pt x="355" y="15"/>
                      <a:pt x="351" y="14"/>
                    </a:cubicBezTo>
                    <a:cubicBezTo>
                      <a:pt x="351" y="14"/>
                      <a:pt x="350" y="14"/>
                      <a:pt x="350" y="14"/>
                    </a:cubicBezTo>
                    <a:cubicBezTo>
                      <a:pt x="349" y="14"/>
                      <a:pt x="349" y="14"/>
                      <a:pt x="349" y="14"/>
                    </a:cubicBezTo>
                    <a:cubicBezTo>
                      <a:pt x="346" y="10"/>
                      <a:pt x="344" y="5"/>
                      <a:pt x="34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9" name="Freeform 528"/>
              <p:cNvSpPr>
                <a:spLocks noEditPoints="1"/>
              </p:cNvSpPr>
              <p:nvPr/>
            </p:nvSpPr>
            <p:spPr bwMode="auto">
              <a:xfrm>
                <a:off x="4826" y="3508"/>
                <a:ext cx="306" cy="436"/>
              </a:xfrm>
              <a:custGeom>
                <a:avLst/>
                <a:gdLst>
                  <a:gd name="T0" fmla="*/ 189 w 621"/>
                  <a:gd name="T1" fmla="*/ 769 h 882"/>
                  <a:gd name="T2" fmla="*/ 120 w 621"/>
                  <a:gd name="T3" fmla="*/ 778 h 882"/>
                  <a:gd name="T4" fmla="*/ 201 w 621"/>
                  <a:gd name="T5" fmla="*/ 833 h 882"/>
                  <a:gd name="T6" fmla="*/ 282 w 621"/>
                  <a:gd name="T7" fmla="*/ 745 h 882"/>
                  <a:gd name="T8" fmla="*/ 285 w 621"/>
                  <a:gd name="T9" fmla="*/ 716 h 882"/>
                  <a:gd name="T10" fmla="*/ 165 w 621"/>
                  <a:gd name="T11" fmla="*/ 698 h 882"/>
                  <a:gd name="T12" fmla="*/ 163 w 621"/>
                  <a:gd name="T13" fmla="*/ 690 h 882"/>
                  <a:gd name="T14" fmla="*/ 101 w 621"/>
                  <a:gd name="T15" fmla="*/ 683 h 882"/>
                  <a:gd name="T16" fmla="*/ 212 w 621"/>
                  <a:gd name="T17" fmla="*/ 732 h 882"/>
                  <a:gd name="T18" fmla="*/ 435 w 621"/>
                  <a:gd name="T19" fmla="*/ 686 h 882"/>
                  <a:gd name="T20" fmla="*/ 146 w 621"/>
                  <a:gd name="T21" fmla="*/ 628 h 882"/>
                  <a:gd name="T22" fmla="*/ 98 w 621"/>
                  <a:gd name="T23" fmla="*/ 635 h 882"/>
                  <a:gd name="T24" fmla="*/ 448 w 621"/>
                  <a:gd name="T25" fmla="*/ 576 h 882"/>
                  <a:gd name="T26" fmla="*/ 508 w 621"/>
                  <a:gd name="T27" fmla="*/ 594 h 882"/>
                  <a:gd name="T28" fmla="*/ 470 w 621"/>
                  <a:gd name="T29" fmla="*/ 543 h 882"/>
                  <a:gd name="T30" fmla="*/ 279 w 621"/>
                  <a:gd name="T31" fmla="*/ 701 h 882"/>
                  <a:gd name="T32" fmla="*/ 84 w 621"/>
                  <a:gd name="T33" fmla="*/ 560 h 882"/>
                  <a:gd name="T34" fmla="*/ 81 w 621"/>
                  <a:gd name="T35" fmla="*/ 554 h 882"/>
                  <a:gd name="T36" fmla="*/ 557 w 621"/>
                  <a:gd name="T37" fmla="*/ 527 h 882"/>
                  <a:gd name="T38" fmla="*/ 72 w 621"/>
                  <a:gd name="T39" fmla="*/ 518 h 882"/>
                  <a:gd name="T40" fmla="*/ 110 w 621"/>
                  <a:gd name="T41" fmla="*/ 464 h 882"/>
                  <a:gd name="T42" fmla="*/ 108 w 621"/>
                  <a:gd name="T43" fmla="*/ 456 h 882"/>
                  <a:gd name="T44" fmla="*/ 99 w 621"/>
                  <a:gd name="T45" fmla="*/ 427 h 882"/>
                  <a:gd name="T46" fmla="*/ 369 w 621"/>
                  <a:gd name="T47" fmla="*/ 480 h 882"/>
                  <a:gd name="T48" fmla="*/ 288 w 621"/>
                  <a:gd name="T49" fmla="*/ 514 h 882"/>
                  <a:gd name="T50" fmla="*/ 572 w 621"/>
                  <a:gd name="T51" fmla="*/ 425 h 882"/>
                  <a:gd name="T52" fmla="*/ 87 w 621"/>
                  <a:gd name="T53" fmla="*/ 396 h 882"/>
                  <a:gd name="T54" fmla="*/ 35 w 621"/>
                  <a:gd name="T55" fmla="*/ 394 h 882"/>
                  <a:gd name="T56" fmla="*/ 554 w 621"/>
                  <a:gd name="T57" fmla="*/ 360 h 882"/>
                  <a:gd name="T58" fmla="*/ 126 w 621"/>
                  <a:gd name="T59" fmla="*/ 455 h 882"/>
                  <a:gd name="T60" fmla="*/ 602 w 621"/>
                  <a:gd name="T61" fmla="*/ 306 h 882"/>
                  <a:gd name="T62" fmla="*/ 375 w 621"/>
                  <a:gd name="T63" fmla="*/ 475 h 882"/>
                  <a:gd name="T64" fmla="*/ 18 w 621"/>
                  <a:gd name="T65" fmla="*/ 319 h 882"/>
                  <a:gd name="T66" fmla="*/ 566 w 621"/>
                  <a:gd name="T67" fmla="*/ 303 h 882"/>
                  <a:gd name="T68" fmla="*/ 596 w 621"/>
                  <a:gd name="T69" fmla="*/ 248 h 882"/>
                  <a:gd name="T70" fmla="*/ 207 w 621"/>
                  <a:gd name="T71" fmla="*/ 349 h 882"/>
                  <a:gd name="T72" fmla="*/ 421 w 621"/>
                  <a:gd name="T73" fmla="*/ 380 h 882"/>
                  <a:gd name="T74" fmla="*/ 97 w 621"/>
                  <a:gd name="T75" fmla="*/ 264 h 882"/>
                  <a:gd name="T76" fmla="*/ 256 w 621"/>
                  <a:gd name="T77" fmla="*/ 237 h 882"/>
                  <a:gd name="T78" fmla="*/ 498 w 621"/>
                  <a:gd name="T79" fmla="*/ 231 h 882"/>
                  <a:gd name="T80" fmla="*/ 292 w 621"/>
                  <a:gd name="T81" fmla="*/ 198 h 882"/>
                  <a:gd name="T82" fmla="*/ 316 w 621"/>
                  <a:gd name="T83" fmla="*/ 201 h 882"/>
                  <a:gd name="T84" fmla="*/ 257 w 621"/>
                  <a:gd name="T85" fmla="*/ 177 h 882"/>
                  <a:gd name="T86" fmla="*/ 495 w 621"/>
                  <a:gd name="T87" fmla="*/ 224 h 882"/>
                  <a:gd name="T88" fmla="*/ 409 w 621"/>
                  <a:gd name="T89" fmla="*/ 256 h 882"/>
                  <a:gd name="T90" fmla="*/ 245 w 621"/>
                  <a:gd name="T91" fmla="*/ 158 h 882"/>
                  <a:gd name="T92" fmla="*/ 176 w 621"/>
                  <a:gd name="T93" fmla="*/ 199 h 882"/>
                  <a:gd name="T94" fmla="*/ 529 w 621"/>
                  <a:gd name="T95" fmla="*/ 159 h 882"/>
                  <a:gd name="T96" fmla="*/ 472 w 621"/>
                  <a:gd name="T97" fmla="*/ 168 h 882"/>
                  <a:gd name="T98" fmla="*/ 353 w 621"/>
                  <a:gd name="T99" fmla="*/ 93 h 882"/>
                  <a:gd name="T100" fmla="*/ 523 w 621"/>
                  <a:gd name="T101" fmla="*/ 91 h 882"/>
                  <a:gd name="T102" fmla="*/ 281 w 621"/>
                  <a:gd name="T103" fmla="*/ 97 h 882"/>
                  <a:gd name="T104" fmla="*/ 475 w 621"/>
                  <a:gd name="T105" fmla="*/ 50 h 882"/>
                  <a:gd name="T106" fmla="*/ 470 w 621"/>
                  <a:gd name="T107" fmla="*/ 45 h 882"/>
                  <a:gd name="T108" fmla="*/ 442 w 621"/>
                  <a:gd name="T109" fmla="*/ 31 h 882"/>
                  <a:gd name="T110" fmla="*/ 379 w 621"/>
                  <a:gd name="T111" fmla="*/ 18 h 882"/>
                  <a:gd name="T112" fmla="*/ 126 w 621"/>
                  <a:gd name="T113" fmla="*/ 133 h 882"/>
                  <a:gd name="T114" fmla="*/ 11 w 621"/>
                  <a:gd name="T115" fmla="*/ 369 h 882"/>
                  <a:gd name="T116" fmla="*/ 92 w 621"/>
                  <a:gd name="T117" fmla="*/ 788 h 882"/>
                  <a:gd name="T118" fmla="*/ 547 w 621"/>
                  <a:gd name="T119" fmla="*/ 566 h 882"/>
                  <a:gd name="T120" fmla="*/ 616 w 621"/>
                  <a:gd name="T121" fmla="*/ 263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21" h="882">
                    <a:moveTo>
                      <a:pt x="89" y="862"/>
                    </a:moveTo>
                    <a:cubicBezTo>
                      <a:pt x="91" y="855"/>
                      <a:pt x="92" y="847"/>
                      <a:pt x="93" y="839"/>
                    </a:cubicBezTo>
                    <a:cubicBezTo>
                      <a:pt x="94" y="838"/>
                      <a:pt x="94" y="837"/>
                      <a:pt x="95" y="836"/>
                    </a:cubicBezTo>
                    <a:cubicBezTo>
                      <a:pt x="96" y="831"/>
                      <a:pt x="103" y="828"/>
                      <a:pt x="106" y="824"/>
                    </a:cubicBezTo>
                    <a:cubicBezTo>
                      <a:pt x="115" y="816"/>
                      <a:pt x="122" y="806"/>
                      <a:pt x="129" y="797"/>
                    </a:cubicBezTo>
                    <a:cubicBezTo>
                      <a:pt x="137" y="787"/>
                      <a:pt x="147" y="780"/>
                      <a:pt x="155" y="772"/>
                    </a:cubicBezTo>
                    <a:cubicBezTo>
                      <a:pt x="160" y="767"/>
                      <a:pt x="165" y="762"/>
                      <a:pt x="170" y="758"/>
                    </a:cubicBezTo>
                    <a:cubicBezTo>
                      <a:pt x="171" y="758"/>
                      <a:pt x="171" y="758"/>
                      <a:pt x="171" y="758"/>
                    </a:cubicBezTo>
                    <a:cubicBezTo>
                      <a:pt x="166" y="767"/>
                      <a:pt x="162" y="776"/>
                      <a:pt x="156" y="784"/>
                    </a:cubicBezTo>
                    <a:cubicBezTo>
                      <a:pt x="150" y="795"/>
                      <a:pt x="142" y="805"/>
                      <a:pt x="135" y="815"/>
                    </a:cubicBezTo>
                    <a:cubicBezTo>
                      <a:pt x="123" y="834"/>
                      <a:pt x="106" y="849"/>
                      <a:pt x="89" y="862"/>
                    </a:cubicBezTo>
                    <a:moveTo>
                      <a:pt x="100" y="863"/>
                    </a:moveTo>
                    <a:cubicBezTo>
                      <a:pt x="116" y="850"/>
                      <a:pt x="129" y="837"/>
                      <a:pt x="141" y="820"/>
                    </a:cubicBezTo>
                    <a:cubicBezTo>
                      <a:pt x="149" y="809"/>
                      <a:pt x="157" y="797"/>
                      <a:pt x="165" y="785"/>
                    </a:cubicBezTo>
                    <a:cubicBezTo>
                      <a:pt x="166" y="783"/>
                      <a:pt x="175" y="767"/>
                      <a:pt x="178" y="759"/>
                    </a:cubicBezTo>
                    <a:cubicBezTo>
                      <a:pt x="182" y="759"/>
                      <a:pt x="187" y="758"/>
                      <a:pt x="194" y="756"/>
                    </a:cubicBezTo>
                    <a:cubicBezTo>
                      <a:pt x="192" y="760"/>
                      <a:pt x="191" y="765"/>
                      <a:pt x="189" y="769"/>
                    </a:cubicBezTo>
                    <a:cubicBezTo>
                      <a:pt x="184" y="780"/>
                      <a:pt x="178" y="790"/>
                      <a:pt x="172" y="801"/>
                    </a:cubicBezTo>
                    <a:cubicBezTo>
                      <a:pt x="158" y="822"/>
                      <a:pt x="141" y="838"/>
                      <a:pt x="124" y="856"/>
                    </a:cubicBezTo>
                    <a:cubicBezTo>
                      <a:pt x="123" y="857"/>
                      <a:pt x="123" y="858"/>
                      <a:pt x="123" y="859"/>
                    </a:cubicBezTo>
                    <a:cubicBezTo>
                      <a:pt x="115" y="861"/>
                      <a:pt x="107" y="862"/>
                      <a:pt x="100" y="863"/>
                    </a:cubicBezTo>
                    <a:moveTo>
                      <a:pt x="134" y="857"/>
                    </a:moveTo>
                    <a:cubicBezTo>
                      <a:pt x="150" y="839"/>
                      <a:pt x="166" y="823"/>
                      <a:pt x="179" y="802"/>
                    </a:cubicBezTo>
                    <a:cubicBezTo>
                      <a:pt x="186" y="793"/>
                      <a:pt x="191" y="783"/>
                      <a:pt x="196" y="773"/>
                    </a:cubicBezTo>
                    <a:cubicBezTo>
                      <a:pt x="198" y="767"/>
                      <a:pt x="200" y="760"/>
                      <a:pt x="202" y="754"/>
                    </a:cubicBezTo>
                    <a:cubicBezTo>
                      <a:pt x="206" y="752"/>
                      <a:pt x="210" y="751"/>
                      <a:pt x="216" y="749"/>
                    </a:cubicBezTo>
                    <a:cubicBezTo>
                      <a:pt x="213" y="754"/>
                      <a:pt x="211" y="760"/>
                      <a:pt x="209" y="765"/>
                    </a:cubicBezTo>
                    <a:cubicBezTo>
                      <a:pt x="204" y="775"/>
                      <a:pt x="199" y="787"/>
                      <a:pt x="193" y="797"/>
                    </a:cubicBezTo>
                    <a:cubicBezTo>
                      <a:pt x="188" y="804"/>
                      <a:pt x="185" y="812"/>
                      <a:pt x="180" y="819"/>
                    </a:cubicBezTo>
                    <a:cubicBezTo>
                      <a:pt x="172" y="830"/>
                      <a:pt x="165" y="840"/>
                      <a:pt x="157" y="850"/>
                    </a:cubicBezTo>
                    <a:cubicBezTo>
                      <a:pt x="149" y="853"/>
                      <a:pt x="141" y="855"/>
                      <a:pt x="134" y="857"/>
                    </a:cubicBezTo>
                    <a:moveTo>
                      <a:pt x="96" y="823"/>
                    </a:moveTo>
                    <a:cubicBezTo>
                      <a:pt x="97" y="816"/>
                      <a:pt x="98" y="808"/>
                      <a:pt x="99" y="801"/>
                    </a:cubicBezTo>
                    <a:cubicBezTo>
                      <a:pt x="105" y="792"/>
                      <a:pt x="112" y="785"/>
                      <a:pt x="120" y="778"/>
                    </a:cubicBezTo>
                    <a:cubicBezTo>
                      <a:pt x="127" y="773"/>
                      <a:pt x="137" y="768"/>
                      <a:pt x="142" y="762"/>
                    </a:cubicBezTo>
                    <a:cubicBezTo>
                      <a:pt x="148" y="754"/>
                      <a:pt x="158" y="745"/>
                      <a:pt x="168" y="740"/>
                    </a:cubicBezTo>
                    <a:cubicBezTo>
                      <a:pt x="168" y="743"/>
                      <a:pt x="167" y="745"/>
                      <a:pt x="167" y="748"/>
                    </a:cubicBezTo>
                    <a:cubicBezTo>
                      <a:pt x="167" y="749"/>
                      <a:pt x="166" y="750"/>
                      <a:pt x="167" y="751"/>
                    </a:cubicBezTo>
                    <a:cubicBezTo>
                      <a:pt x="159" y="757"/>
                      <a:pt x="152" y="764"/>
                      <a:pt x="145" y="771"/>
                    </a:cubicBezTo>
                    <a:cubicBezTo>
                      <a:pt x="137" y="780"/>
                      <a:pt x="128" y="786"/>
                      <a:pt x="120" y="796"/>
                    </a:cubicBezTo>
                    <a:cubicBezTo>
                      <a:pt x="113" y="807"/>
                      <a:pt x="105" y="815"/>
                      <a:pt x="96" y="823"/>
                    </a:cubicBezTo>
                    <a:moveTo>
                      <a:pt x="170" y="845"/>
                    </a:moveTo>
                    <a:cubicBezTo>
                      <a:pt x="182" y="829"/>
                      <a:pt x="192" y="812"/>
                      <a:pt x="203" y="795"/>
                    </a:cubicBezTo>
                    <a:cubicBezTo>
                      <a:pt x="207" y="787"/>
                      <a:pt x="213" y="778"/>
                      <a:pt x="215" y="770"/>
                    </a:cubicBezTo>
                    <a:cubicBezTo>
                      <a:pt x="217" y="765"/>
                      <a:pt x="220" y="761"/>
                      <a:pt x="222" y="756"/>
                    </a:cubicBezTo>
                    <a:cubicBezTo>
                      <a:pt x="223" y="752"/>
                      <a:pt x="224" y="748"/>
                      <a:pt x="226" y="745"/>
                    </a:cubicBezTo>
                    <a:cubicBezTo>
                      <a:pt x="226" y="745"/>
                      <a:pt x="226" y="745"/>
                      <a:pt x="226" y="745"/>
                    </a:cubicBezTo>
                    <a:cubicBezTo>
                      <a:pt x="230" y="743"/>
                      <a:pt x="235" y="741"/>
                      <a:pt x="240" y="739"/>
                    </a:cubicBezTo>
                    <a:cubicBezTo>
                      <a:pt x="237" y="754"/>
                      <a:pt x="231" y="768"/>
                      <a:pt x="226" y="782"/>
                    </a:cubicBezTo>
                    <a:cubicBezTo>
                      <a:pt x="221" y="800"/>
                      <a:pt x="211" y="817"/>
                      <a:pt x="201" y="833"/>
                    </a:cubicBezTo>
                    <a:cubicBezTo>
                      <a:pt x="201" y="833"/>
                      <a:pt x="201" y="833"/>
                      <a:pt x="201" y="833"/>
                    </a:cubicBezTo>
                    <a:cubicBezTo>
                      <a:pt x="190" y="838"/>
                      <a:pt x="180" y="842"/>
                      <a:pt x="170" y="845"/>
                    </a:cubicBezTo>
                    <a:moveTo>
                      <a:pt x="213" y="828"/>
                    </a:moveTo>
                    <a:cubicBezTo>
                      <a:pt x="221" y="813"/>
                      <a:pt x="228" y="798"/>
                      <a:pt x="234" y="781"/>
                    </a:cubicBezTo>
                    <a:cubicBezTo>
                      <a:pt x="240" y="766"/>
                      <a:pt x="246" y="751"/>
                      <a:pt x="247" y="735"/>
                    </a:cubicBezTo>
                    <a:cubicBezTo>
                      <a:pt x="252" y="733"/>
                      <a:pt x="256" y="731"/>
                      <a:pt x="261" y="729"/>
                    </a:cubicBezTo>
                    <a:cubicBezTo>
                      <a:pt x="261" y="733"/>
                      <a:pt x="262" y="737"/>
                      <a:pt x="262" y="740"/>
                    </a:cubicBezTo>
                    <a:cubicBezTo>
                      <a:pt x="263" y="747"/>
                      <a:pt x="263" y="754"/>
                      <a:pt x="263" y="760"/>
                    </a:cubicBezTo>
                    <a:cubicBezTo>
                      <a:pt x="263" y="780"/>
                      <a:pt x="254" y="795"/>
                      <a:pt x="244" y="811"/>
                    </a:cubicBezTo>
                    <a:cubicBezTo>
                      <a:pt x="244" y="811"/>
                      <a:pt x="244" y="812"/>
                      <a:pt x="244" y="813"/>
                    </a:cubicBezTo>
                    <a:cubicBezTo>
                      <a:pt x="233" y="818"/>
                      <a:pt x="223" y="823"/>
                      <a:pt x="213" y="828"/>
                    </a:cubicBezTo>
                    <a:moveTo>
                      <a:pt x="256" y="806"/>
                    </a:moveTo>
                    <a:cubicBezTo>
                      <a:pt x="263" y="794"/>
                      <a:pt x="268" y="782"/>
                      <a:pt x="270" y="766"/>
                    </a:cubicBezTo>
                    <a:cubicBezTo>
                      <a:pt x="271" y="758"/>
                      <a:pt x="271" y="751"/>
                      <a:pt x="270" y="743"/>
                    </a:cubicBezTo>
                    <a:cubicBezTo>
                      <a:pt x="270" y="739"/>
                      <a:pt x="268" y="733"/>
                      <a:pt x="269" y="728"/>
                    </a:cubicBezTo>
                    <a:cubicBezTo>
                      <a:pt x="269" y="727"/>
                      <a:pt x="270" y="726"/>
                      <a:pt x="269" y="725"/>
                    </a:cubicBezTo>
                    <a:cubicBezTo>
                      <a:pt x="272" y="723"/>
                      <a:pt x="275" y="722"/>
                      <a:pt x="278" y="720"/>
                    </a:cubicBezTo>
                    <a:cubicBezTo>
                      <a:pt x="280" y="728"/>
                      <a:pt x="281" y="737"/>
                      <a:pt x="282" y="745"/>
                    </a:cubicBezTo>
                    <a:cubicBezTo>
                      <a:pt x="284" y="760"/>
                      <a:pt x="285" y="775"/>
                      <a:pt x="284" y="789"/>
                    </a:cubicBezTo>
                    <a:cubicBezTo>
                      <a:pt x="284" y="790"/>
                      <a:pt x="284" y="790"/>
                      <a:pt x="284" y="791"/>
                    </a:cubicBezTo>
                    <a:cubicBezTo>
                      <a:pt x="274" y="796"/>
                      <a:pt x="265" y="801"/>
                      <a:pt x="256" y="806"/>
                    </a:cubicBezTo>
                    <a:moveTo>
                      <a:pt x="100" y="786"/>
                    </a:moveTo>
                    <a:cubicBezTo>
                      <a:pt x="101" y="779"/>
                      <a:pt x="101" y="772"/>
                      <a:pt x="101" y="765"/>
                    </a:cubicBezTo>
                    <a:cubicBezTo>
                      <a:pt x="112" y="754"/>
                      <a:pt x="123" y="742"/>
                      <a:pt x="136" y="733"/>
                    </a:cubicBezTo>
                    <a:cubicBezTo>
                      <a:pt x="143" y="730"/>
                      <a:pt x="149" y="727"/>
                      <a:pt x="156" y="723"/>
                    </a:cubicBezTo>
                    <a:cubicBezTo>
                      <a:pt x="159" y="721"/>
                      <a:pt x="163" y="719"/>
                      <a:pt x="167" y="718"/>
                    </a:cubicBezTo>
                    <a:cubicBezTo>
                      <a:pt x="167" y="718"/>
                      <a:pt x="167" y="718"/>
                      <a:pt x="167" y="718"/>
                    </a:cubicBezTo>
                    <a:cubicBezTo>
                      <a:pt x="167" y="723"/>
                      <a:pt x="168" y="727"/>
                      <a:pt x="168" y="731"/>
                    </a:cubicBezTo>
                    <a:cubicBezTo>
                      <a:pt x="162" y="734"/>
                      <a:pt x="157" y="738"/>
                      <a:pt x="152" y="743"/>
                    </a:cubicBezTo>
                    <a:cubicBezTo>
                      <a:pt x="148" y="746"/>
                      <a:pt x="141" y="750"/>
                      <a:pt x="138" y="755"/>
                    </a:cubicBezTo>
                    <a:cubicBezTo>
                      <a:pt x="135" y="758"/>
                      <a:pt x="126" y="765"/>
                      <a:pt x="122" y="767"/>
                    </a:cubicBezTo>
                    <a:cubicBezTo>
                      <a:pt x="118" y="770"/>
                      <a:pt x="115" y="773"/>
                      <a:pt x="111" y="775"/>
                    </a:cubicBezTo>
                    <a:cubicBezTo>
                      <a:pt x="107" y="778"/>
                      <a:pt x="103" y="782"/>
                      <a:pt x="100" y="786"/>
                    </a:cubicBezTo>
                    <a:moveTo>
                      <a:pt x="291" y="786"/>
                    </a:moveTo>
                    <a:cubicBezTo>
                      <a:pt x="292" y="763"/>
                      <a:pt x="291" y="739"/>
                      <a:pt x="285" y="716"/>
                    </a:cubicBezTo>
                    <a:cubicBezTo>
                      <a:pt x="289" y="715"/>
                      <a:pt x="292" y="713"/>
                      <a:pt x="295" y="711"/>
                    </a:cubicBezTo>
                    <a:cubicBezTo>
                      <a:pt x="299" y="721"/>
                      <a:pt x="302" y="732"/>
                      <a:pt x="305" y="742"/>
                    </a:cubicBezTo>
                    <a:cubicBezTo>
                      <a:pt x="308" y="753"/>
                      <a:pt x="310" y="764"/>
                      <a:pt x="311" y="775"/>
                    </a:cubicBezTo>
                    <a:cubicBezTo>
                      <a:pt x="304" y="779"/>
                      <a:pt x="298" y="783"/>
                      <a:pt x="291" y="786"/>
                    </a:cubicBezTo>
                    <a:moveTo>
                      <a:pt x="318" y="771"/>
                    </a:moveTo>
                    <a:cubicBezTo>
                      <a:pt x="316" y="759"/>
                      <a:pt x="314" y="747"/>
                      <a:pt x="311" y="736"/>
                    </a:cubicBezTo>
                    <a:cubicBezTo>
                      <a:pt x="307" y="726"/>
                      <a:pt x="305" y="716"/>
                      <a:pt x="302" y="707"/>
                    </a:cubicBezTo>
                    <a:cubicBezTo>
                      <a:pt x="305" y="705"/>
                      <a:pt x="308" y="703"/>
                      <a:pt x="311" y="701"/>
                    </a:cubicBezTo>
                    <a:cubicBezTo>
                      <a:pt x="314" y="709"/>
                      <a:pt x="317" y="716"/>
                      <a:pt x="320" y="723"/>
                    </a:cubicBezTo>
                    <a:cubicBezTo>
                      <a:pt x="322" y="729"/>
                      <a:pt x="325" y="735"/>
                      <a:pt x="326" y="741"/>
                    </a:cubicBezTo>
                    <a:cubicBezTo>
                      <a:pt x="328" y="747"/>
                      <a:pt x="330" y="755"/>
                      <a:pt x="332" y="761"/>
                    </a:cubicBezTo>
                    <a:cubicBezTo>
                      <a:pt x="327" y="764"/>
                      <a:pt x="323" y="767"/>
                      <a:pt x="318" y="771"/>
                    </a:cubicBezTo>
                    <a:moveTo>
                      <a:pt x="102" y="754"/>
                    </a:moveTo>
                    <a:cubicBezTo>
                      <a:pt x="102" y="748"/>
                      <a:pt x="102" y="742"/>
                      <a:pt x="102" y="736"/>
                    </a:cubicBezTo>
                    <a:cubicBezTo>
                      <a:pt x="103" y="736"/>
                      <a:pt x="104" y="736"/>
                      <a:pt x="105" y="735"/>
                    </a:cubicBezTo>
                    <a:cubicBezTo>
                      <a:pt x="117" y="723"/>
                      <a:pt x="128" y="710"/>
                      <a:pt x="143" y="704"/>
                    </a:cubicBezTo>
                    <a:cubicBezTo>
                      <a:pt x="150" y="702"/>
                      <a:pt x="157" y="700"/>
                      <a:pt x="165" y="698"/>
                    </a:cubicBezTo>
                    <a:cubicBezTo>
                      <a:pt x="165" y="702"/>
                      <a:pt x="166" y="706"/>
                      <a:pt x="166" y="710"/>
                    </a:cubicBezTo>
                    <a:cubicBezTo>
                      <a:pt x="157" y="712"/>
                      <a:pt x="144" y="720"/>
                      <a:pt x="139" y="723"/>
                    </a:cubicBezTo>
                    <a:cubicBezTo>
                      <a:pt x="125" y="732"/>
                      <a:pt x="113" y="742"/>
                      <a:pt x="102" y="754"/>
                    </a:cubicBezTo>
                    <a:moveTo>
                      <a:pt x="339" y="757"/>
                    </a:moveTo>
                    <a:cubicBezTo>
                      <a:pt x="335" y="749"/>
                      <a:pt x="334" y="739"/>
                      <a:pt x="331" y="731"/>
                    </a:cubicBezTo>
                    <a:cubicBezTo>
                      <a:pt x="326" y="720"/>
                      <a:pt x="322" y="709"/>
                      <a:pt x="318" y="698"/>
                    </a:cubicBezTo>
                    <a:cubicBezTo>
                      <a:pt x="318" y="697"/>
                      <a:pt x="318" y="697"/>
                      <a:pt x="318" y="697"/>
                    </a:cubicBezTo>
                    <a:cubicBezTo>
                      <a:pt x="322" y="695"/>
                      <a:pt x="326" y="692"/>
                      <a:pt x="330" y="689"/>
                    </a:cubicBezTo>
                    <a:cubicBezTo>
                      <a:pt x="330" y="690"/>
                      <a:pt x="330" y="691"/>
                      <a:pt x="330" y="692"/>
                    </a:cubicBezTo>
                    <a:cubicBezTo>
                      <a:pt x="338" y="711"/>
                      <a:pt x="343" y="730"/>
                      <a:pt x="352" y="748"/>
                    </a:cubicBezTo>
                    <a:cubicBezTo>
                      <a:pt x="348" y="751"/>
                      <a:pt x="343" y="754"/>
                      <a:pt x="339" y="757"/>
                    </a:cubicBezTo>
                    <a:moveTo>
                      <a:pt x="102" y="727"/>
                    </a:moveTo>
                    <a:cubicBezTo>
                      <a:pt x="102" y="721"/>
                      <a:pt x="102" y="715"/>
                      <a:pt x="102" y="709"/>
                    </a:cubicBezTo>
                    <a:cubicBezTo>
                      <a:pt x="103" y="708"/>
                      <a:pt x="103" y="708"/>
                      <a:pt x="103" y="708"/>
                    </a:cubicBezTo>
                    <a:cubicBezTo>
                      <a:pt x="112" y="700"/>
                      <a:pt x="124" y="689"/>
                      <a:pt x="136" y="685"/>
                    </a:cubicBezTo>
                    <a:cubicBezTo>
                      <a:pt x="144" y="682"/>
                      <a:pt x="153" y="680"/>
                      <a:pt x="161" y="677"/>
                    </a:cubicBezTo>
                    <a:cubicBezTo>
                      <a:pt x="162" y="682"/>
                      <a:pt x="163" y="686"/>
                      <a:pt x="163" y="690"/>
                    </a:cubicBezTo>
                    <a:cubicBezTo>
                      <a:pt x="152" y="693"/>
                      <a:pt x="141" y="695"/>
                      <a:pt x="130" y="702"/>
                    </a:cubicBezTo>
                    <a:cubicBezTo>
                      <a:pt x="120" y="709"/>
                      <a:pt x="111" y="718"/>
                      <a:pt x="102" y="727"/>
                    </a:cubicBezTo>
                    <a:moveTo>
                      <a:pt x="333" y="687"/>
                    </a:moveTo>
                    <a:cubicBezTo>
                      <a:pt x="339" y="684"/>
                      <a:pt x="344" y="680"/>
                      <a:pt x="349" y="676"/>
                    </a:cubicBezTo>
                    <a:cubicBezTo>
                      <a:pt x="357" y="696"/>
                      <a:pt x="362" y="717"/>
                      <a:pt x="371" y="735"/>
                    </a:cubicBezTo>
                    <a:cubicBezTo>
                      <a:pt x="367" y="738"/>
                      <a:pt x="363" y="741"/>
                      <a:pt x="358" y="744"/>
                    </a:cubicBezTo>
                    <a:cubicBezTo>
                      <a:pt x="350" y="727"/>
                      <a:pt x="344" y="707"/>
                      <a:pt x="337" y="690"/>
                    </a:cubicBezTo>
                    <a:cubicBezTo>
                      <a:pt x="337" y="688"/>
                      <a:pt x="335" y="687"/>
                      <a:pt x="334" y="687"/>
                    </a:cubicBezTo>
                    <a:cubicBezTo>
                      <a:pt x="334" y="687"/>
                      <a:pt x="333" y="687"/>
                      <a:pt x="333" y="687"/>
                    </a:cubicBezTo>
                    <a:moveTo>
                      <a:pt x="377" y="731"/>
                    </a:moveTo>
                    <a:cubicBezTo>
                      <a:pt x="368" y="712"/>
                      <a:pt x="363" y="691"/>
                      <a:pt x="355" y="672"/>
                    </a:cubicBezTo>
                    <a:cubicBezTo>
                      <a:pt x="358" y="670"/>
                      <a:pt x="361" y="668"/>
                      <a:pt x="363" y="666"/>
                    </a:cubicBezTo>
                    <a:cubicBezTo>
                      <a:pt x="376" y="683"/>
                      <a:pt x="385" y="700"/>
                      <a:pt x="394" y="719"/>
                    </a:cubicBezTo>
                    <a:cubicBezTo>
                      <a:pt x="388" y="723"/>
                      <a:pt x="383" y="727"/>
                      <a:pt x="377" y="731"/>
                    </a:cubicBezTo>
                    <a:moveTo>
                      <a:pt x="102" y="699"/>
                    </a:moveTo>
                    <a:cubicBezTo>
                      <a:pt x="101" y="694"/>
                      <a:pt x="101" y="689"/>
                      <a:pt x="101" y="683"/>
                    </a:cubicBezTo>
                    <a:cubicBezTo>
                      <a:pt x="101" y="683"/>
                      <a:pt x="101" y="683"/>
                      <a:pt x="101" y="683"/>
                    </a:cubicBezTo>
                    <a:cubicBezTo>
                      <a:pt x="112" y="674"/>
                      <a:pt x="124" y="666"/>
                      <a:pt x="137" y="662"/>
                    </a:cubicBezTo>
                    <a:cubicBezTo>
                      <a:pt x="138" y="662"/>
                      <a:pt x="151" y="658"/>
                      <a:pt x="158" y="657"/>
                    </a:cubicBezTo>
                    <a:cubicBezTo>
                      <a:pt x="159" y="661"/>
                      <a:pt x="159" y="665"/>
                      <a:pt x="160" y="669"/>
                    </a:cubicBezTo>
                    <a:cubicBezTo>
                      <a:pt x="150" y="672"/>
                      <a:pt x="140" y="675"/>
                      <a:pt x="130" y="679"/>
                    </a:cubicBezTo>
                    <a:cubicBezTo>
                      <a:pt x="120" y="683"/>
                      <a:pt x="110" y="691"/>
                      <a:pt x="102" y="699"/>
                    </a:cubicBezTo>
                    <a:moveTo>
                      <a:pt x="238" y="663"/>
                    </a:moveTo>
                    <a:cubicBezTo>
                      <a:pt x="238" y="662"/>
                      <a:pt x="239" y="661"/>
                      <a:pt x="239" y="659"/>
                    </a:cubicBezTo>
                    <a:cubicBezTo>
                      <a:pt x="240" y="658"/>
                      <a:pt x="241" y="657"/>
                      <a:pt x="242" y="655"/>
                    </a:cubicBezTo>
                    <a:cubicBezTo>
                      <a:pt x="241" y="658"/>
                      <a:pt x="239" y="661"/>
                      <a:pt x="238" y="663"/>
                    </a:cubicBezTo>
                    <a:moveTo>
                      <a:pt x="400" y="714"/>
                    </a:moveTo>
                    <a:cubicBezTo>
                      <a:pt x="391" y="695"/>
                      <a:pt x="382" y="678"/>
                      <a:pt x="369" y="662"/>
                    </a:cubicBezTo>
                    <a:cubicBezTo>
                      <a:pt x="369" y="661"/>
                      <a:pt x="369" y="661"/>
                      <a:pt x="369" y="661"/>
                    </a:cubicBezTo>
                    <a:cubicBezTo>
                      <a:pt x="374" y="658"/>
                      <a:pt x="378" y="655"/>
                      <a:pt x="381" y="651"/>
                    </a:cubicBezTo>
                    <a:cubicBezTo>
                      <a:pt x="382" y="652"/>
                      <a:pt x="382" y="652"/>
                      <a:pt x="382" y="653"/>
                    </a:cubicBezTo>
                    <a:cubicBezTo>
                      <a:pt x="394" y="669"/>
                      <a:pt x="405" y="685"/>
                      <a:pt x="415" y="702"/>
                    </a:cubicBezTo>
                    <a:cubicBezTo>
                      <a:pt x="410" y="706"/>
                      <a:pt x="405" y="710"/>
                      <a:pt x="400" y="714"/>
                    </a:cubicBezTo>
                    <a:moveTo>
                      <a:pt x="212" y="732"/>
                    </a:moveTo>
                    <a:cubicBezTo>
                      <a:pt x="218" y="726"/>
                      <a:pt x="225" y="720"/>
                      <a:pt x="228" y="713"/>
                    </a:cubicBezTo>
                    <a:cubicBezTo>
                      <a:pt x="231" y="709"/>
                      <a:pt x="233" y="705"/>
                      <a:pt x="235" y="701"/>
                    </a:cubicBezTo>
                    <a:cubicBezTo>
                      <a:pt x="235" y="701"/>
                      <a:pt x="235" y="701"/>
                      <a:pt x="235" y="701"/>
                    </a:cubicBezTo>
                    <a:cubicBezTo>
                      <a:pt x="236" y="699"/>
                      <a:pt x="237" y="698"/>
                      <a:pt x="238" y="697"/>
                    </a:cubicBezTo>
                    <a:cubicBezTo>
                      <a:pt x="239" y="696"/>
                      <a:pt x="239" y="694"/>
                      <a:pt x="239" y="692"/>
                    </a:cubicBezTo>
                    <a:cubicBezTo>
                      <a:pt x="245" y="679"/>
                      <a:pt x="252" y="665"/>
                      <a:pt x="258" y="652"/>
                    </a:cubicBezTo>
                    <a:cubicBezTo>
                      <a:pt x="259" y="648"/>
                      <a:pt x="261" y="645"/>
                      <a:pt x="262" y="642"/>
                    </a:cubicBezTo>
                    <a:cubicBezTo>
                      <a:pt x="262" y="646"/>
                      <a:pt x="263" y="649"/>
                      <a:pt x="263" y="652"/>
                    </a:cubicBezTo>
                    <a:cubicBezTo>
                      <a:pt x="265" y="672"/>
                      <a:pt x="263" y="690"/>
                      <a:pt x="263" y="710"/>
                    </a:cubicBezTo>
                    <a:cubicBezTo>
                      <a:pt x="246" y="719"/>
                      <a:pt x="228" y="726"/>
                      <a:pt x="212" y="732"/>
                    </a:cubicBezTo>
                    <a:moveTo>
                      <a:pt x="420" y="698"/>
                    </a:moveTo>
                    <a:cubicBezTo>
                      <a:pt x="410" y="680"/>
                      <a:pt x="400" y="664"/>
                      <a:pt x="388" y="648"/>
                    </a:cubicBezTo>
                    <a:cubicBezTo>
                      <a:pt x="387" y="647"/>
                      <a:pt x="387" y="647"/>
                      <a:pt x="387" y="647"/>
                    </a:cubicBezTo>
                    <a:cubicBezTo>
                      <a:pt x="391" y="643"/>
                      <a:pt x="395" y="639"/>
                      <a:pt x="399" y="635"/>
                    </a:cubicBezTo>
                    <a:cubicBezTo>
                      <a:pt x="399" y="636"/>
                      <a:pt x="399" y="636"/>
                      <a:pt x="399" y="636"/>
                    </a:cubicBezTo>
                    <a:cubicBezTo>
                      <a:pt x="408" y="644"/>
                      <a:pt x="413" y="654"/>
                      <a:pt x="419" y="664"/>
                    </a:cubicBezTo>
                    <a:cubicBezTo>
                      <a:pt x="424" y="671"/>
                      <a:pt x="430" y="678"/>
                      <a:pt x="435" y="686"/>
                    </a:cubicBezTo>
                    <a:cubicBezTo>
                      <a:pt x="430" y="690"/>
                      <a:pt x="425" y="694"/>
                      <a:pt x="420" y="698"/>
                    </a:cubicBezTo>
                    <a:moveTo>
                      <a:pt x="183" y="662"/>
                    </a:moveTo>
                    <a:cubicBezTo>
                      <a:pt x="184" y="662"/>
                      <a:pt x="185" y="662"/>
                      <a:pt x="186" y="661"/>
                    </a:cubicBezTo>
                    <a:cubicBezTo>
                      <a:pt x="193" y="659"/>
                      <a:pt x="200" y="656"/>
                      <a:pt x="207" y="654"/>
                    </a:cubicBezTo>
                    <a:cubicBezTo>
                      <a:pt x="220" y="649"/>
                      <a:pt x="235" y="644"/>
                      <a:pt x="245" y="634"/>
                    </a:cubicBezTo>
                    <a:cubicBezTo>
                      <a:pt x="245" y="634"/>
                      <a:pt x="244" y="635"/>
                      <a:pt x="244" y="636"/>
                    </a:cubicBezTo>
                    <a:cubicBezTo>
                      <a:pt x="241" y="641"/>
                      <a:pt x="237" y="646"/>
                      <a:pt x="233" y="651"/>
                    </a:cubicBezTo>
                    <a:cubicBezTo>
                      <a:pt x="231" y="655"/>
                      <a:pt x="225" y="658"/>
                      <a:pt x="224" y="663"/>
                    </a:cubicBezTo>
                    <a:cubicBezTo>
                      <a:pt x="221" y="669"/>
                      <a:pt x="215" y="677"/>
                      <a:pt x="211" y="683"/>
                    </a:cubicBezTo>
                    <a:cubicBezTo>
                      <a:pt x="208" y="689"/>
                      <a:pt x="203" y="695"/>
                      <a:pt x="199" y="701"/>
                    </a:cubicBezTo>
                    <a:cubicBezTo>
                      <a:pt x="195" y="708"/>
                      <a:pt x="190" y="715"/>
                      <a:pt x="185" y="721"/>
                    </a:cubicBezTo>
                    <a:cubicBezTo>
                      <a:pt x="184" y="710"/>
                      <a:pt x="182" y="694"/>
                      <a:pt x="176" y="661"/>
                    </a:cubicBezTo>
                    <a:cubicBezTo>
                      <a:pt x="178" y="661"/>
                      <a:pt x="180" y="662"/>
                      <a:pt x="183" y="662"/>
                    </a:cubicBezTo>
                    <a:moveTo>
                      <a:pt x="100" y="656"/>
                    </a:moveTo>
                    <a:cubicBezTo>
                      <a:pt x="101" y="656"/>
                      <a:pt x="102" y="656"/>
                      <a:pt x="102" y="655"/>
                    </a:cubicBezTo>
                    <a:cubicBezTo>
                      <a:pt x="111" y="648"/>
                      <a:pt x="119" y="642"/>
                      <a:pt x="129" y="636"/>
                    </a:cubicBezTo>
                    <a:cubicBezTo>
                      <a:pt x="134" y="633"/>
                      <a:pt x="139" y="630"/>
                      <a:pt x="146" y="628"/>
                    </a:cubicBezTo>
                    <a:cubicBezTo>
                      <a:pt x="146" y="628"/>
                      <a:pt x="150" y="627"/>
                      <a:pt x="152" y="626"/>
                    </a:cubicBezTo>
                    <a:cubicBezTo>
                      <a:pt x="154" y="634"/>
                      <a:pt x="155" y="642"/>
                      <a:pt x="157" y="650"/>
                    </a:cubicBezTo>
                    <a:cubicBezTo>
                      <a:pt x="151" y="651"/>
                      <a:pt x="145" y="652"/>
                      <a:pt x="139" y="653"/>
                    </a:cubicBezTo>
                    <a:cubicBezTo>
                      <a:pt x="124" y="657"/>
                      <a:pt x="112" y="665"/>
                      <a:pt x="100" y="674"/>
                    </a:cubicBezTo>
                    <a:cubicBezTo>
                      <a:pt x="100" y="668"/>
                      <a:pt x="99" y="662"/>
                      <a:pt x="98" y="656"/>
                    </a:cubicBezTo>
                    <a:cubicBezTo>
                      <a:pt x="99" y="656"/>
                      <a:pt x="100" y="656"/>
                      <a:pt x="100" y="656"/>
                    </a:cubicBezTo>
                    <a:moveTo>
                      <a:pt x="441" y="681"/>
                    </a:moveTo>
                    <a:cubicBezTo>
                      <a:pt x="436" y="673"/>
                      <a:pt x="430" y="666"/>
                      <a:pt x="425" y="659"/>
                    </a:cubicBezTo>
                    <a:cubicBezTo>
                      <a:pt x="418" y="649"/>
                      <a:pt x="414" y="638"/>
                      <a:pt x="404" y="630"/>
                    </a:cubicBezTo>
                    <a:cubicBezTo>
                      <a:pt x="408" y="626"/>
                      <a:pt x="412" y="622"/>
                      <a:pt x="416" y="618"/>
                    </a:cubicBezTo>
                    <a:cubicBezTo>
                      <a:pt x="416" y="618"/>
                      <a:pt x="416" y="619"/>
                      <a:pt x="417" y="619"/>
                    </a:cubicBezTo>
                    <a:cubicBezTo>
                      <a:pt x="427" y="629"/>
                      <a:pt x="437" y="641"/>
                      <a:pt x="447" y="651"/>
                    </a:cubicBezTo>
                    <a:cubicBezTo>
                      <a:pt x="451" y="654"/>
                      <a:pt x="455" y="660"/>
                      <a:pt x="460" y="664"/>
                    </a:cubicBezTo>
                    <a:cubicBezTo>
                      <a:pt x="454" y="670"/>
                      <a:pt x="447" y="675"/>
                      <a:pt x="441" y="681"/>
                    </a:cubicBezTo>
                    <a:moveTo>
                      <a:pt x="98" y="649"/>
                    </a:moveTo>
                    <a:cubicBezTo>
                      <a:pt x="97" y="645"/>
                      <a:pt x="97" y="641"/>
                      <a:pt x="96" y="636"/>
                    </a:cubicBezTo>
                    <a:cubicBezTo>
                      <a:pt x="97" y="636"/>
                      <a:pt x="97" y="635"/>
                      <a:pt x="98" y="635"/>
                    </a:cubicBezTo>
                    <a:cubicBezTo>
                      <a:pt x="101" y="629"/>
                      <a:pt x="104" y="624"/>
                      <a:pt x="109" y="620"/>
                    </a:cubicBezTo>
                    <a:cubicBezTo>
                      <a:pt x="112" y="617"/>
                      <a:pt x="116" y="616"/>
                      <a:pt x="119" y="613"/>
                    </a:cubicBezTo>
                    <a:cubicBezTo>
                      <a:pt x="126" y="606"/>
                      <a:pt x="136" y="600"/>
                      <a:pt x="146" y="597"/>
                    </a:cubicBezTo>
                    <a:cubicBezTo>
                      <a:pt x="148" y="604"/>
                      <a:pt x="149" y="611"/>
                      <a:pt x="151" y="618"/>
                    </a:cubicBezTo>
                    <a:cubicBezTo>
                      <a:pt x="145" y="621"/>
                      <a:pt x="138" y="622"/>
                      <a:pt x="132" y="625"/>
                    </a:cubicBezTo>
                    <a:cubicBezTo>
                      <a:pt x="120" y="632"/>
                      <a:pt x="109" y="640"/>
                      <a:pt x="98" y="649"/>
                    </a:cubicBezTo>
                    <a:moveTo>
                      <a:pt x="466" y="658"/>
                    </a:moveTo>
                    <a:cubicBezTo>
                      <a:pt x="462" y="656"/>
                      <a:pt x="458" y="651"/>
                      <a:pt x="455" y="648"/>
                    </a:cubicBezTo>
                    <a:cubicBezTo>
                      <a:pt x="452" y="645"/>
                      <a:pt x="448" y="641"/>
                      <a:pt x="444" y="637"/>
                    </a:cubicBezTo>
                    <a:cubicBezTo>
                      <a:pt x="437" y="629"/>
                      <a:pt x="430" y="621"/>
                      <a:pt x="422" y="614"/>
                    </a:cubicBezTo>
                    <a:cubicBezTo>
                      <a:pt x="421" y="613"/>
                      <a:pt x="421" y="613"/>
                      <a:pt x="420" y="613"/>
                    </a:cubicBezTo>
                    <a:cubicBezTo>
                      <a:pt x="425" y="608"/>
                      <a:pt x="429" y="602"/>
                      <a:pt x="433" y="596"/>
                    </a:cubicBezTo>
                    <a:cubicBezTo>
                      <a:pt x="448" y="613"/>
                      <a:pt x="465" y="629"/>
                      <a:pt x="483" y="641"/>
                    </a:cubicBezTo>
                    <a:cubicBezTo>
                      <a:pt x="478" y="647"/>
                      <a:pt x="472" y="652"/>
                      <a:pt x="466" y="658"/>
                    </a:cubicBezTo>
                    <a:moveTo>
                      <a:pt x="489" y="635"/>
                    </a:moveTo>
                    <a:cubicBezTo>
                      <a:pt x="470" y="623"/>
                      <a:pt x="453" y="607"/>
                      <a:pt x="438" y="590"/>
                    </a:cubicBezTo>
                    <a:cubicBezTo>
                      <a:pt x="441" y="585"/>
                      <a:pt x="445" y="581"/>
                      <a:pt x="448" y="576"/>
                    </a:cubicBezTo>
                    <a:cubicBezTo>
                      <a:pt x="448" y="577"/>
                      <a:pt x="448" y="578"/>
                      <a:pt x="449" y="579"/>
                    </a:cubicBezTo>
                    <a:cubicBezTo>
                      <a:pt x="461" y="587"/>
                      <a:pt x="471" y="599"/>
                      <a:pt x="483" y="606"/>
                    </a:cubicBezTo>
                    <a:cubicBezTo>
                      <a:pt x="489" y="610"/>
                      <a:pt x="496" y="615"/>
                      <a:pt x="504" y="618"/>
                    </a:cubicBezTo>
                    <a:cubicBezTo>
                      <a:pt x="499" y="623"/>
                      <a:pt x="494" y="629"/>
                      <a:pt x="489" y="635"/>
                    </a:cubicBezTo>
                    <a:moveTo>
                      <a:pt x="95" y="624"/>
                    </a:moveTo>
                    <a:cubicBezTo>
                      <a:pt x="94" y="618"/>
                      <a:pt x="93" y="613"/>
                      <a:pt x="92" y="607"/>
                    </a:cubicBezTo>
                    <a:cubicBezTo>
                      <a:pt x="99" y="600"/>
                      <a:pt x="105" y="593"/>
                      <a:pt x="113" y="587"/>
                    </a:cubicBezTo>
                    <a:cubicBezTo>
                      <a:pt x="117" y="584"/>
                      <a:pt x="132" y="572"/>
                      <a:pt x="140" y="570"/>
                    </a:cubicBezTo>
                    <a:cubicBezTo>
                      <a:pt x="142" y="576"/>
                      <a:pt x="143" y="583"/>
                      <a:pt x="145" y="589"/>
                    </a:cubicBezTo>
                    <a:cubicBezTo>
                      <a:pt x="134" y="593"/>
                      <a:pt x="123" y="598"/>
                      <a:pt x="115" y="606"/>
                    </a:cubicBezTo>
                    <a:cubicBezTo>
                      <a:pt x="111" y="610"/>
                      <a:pt x="105" y="614"/>
                      <a:pt x="100" y="617"/>
                    </a:cubicBezTo>
                    <a:cubicBezTo>
                      <a:pt x="98" y="619"/>
                      <a:pt x="96" y="621"/>
                      <a:pt x="95" y="624"/>
                    </a:cubicBezTo>
                    <a:moveTo>
                      <a:pt x="450" y="572"/>
                    </a:moveTo>
                    <a:cubicBezTo>
                      <a:pt x="453" y="567"/>
                      <a:pt x="456" y="562"/>
                      <a:pt x="460" y="556"/>
                    </a:cubicBezTo>
                    <a:cubicBezTo>
                      <a:pt x="470" y="566"/>
                      <a:pt x="482" y="577"/>
                      <a:pt x="493" y="585"/>
                    </a:cubicBezTo>
                    <a:cubicBezTo>
                      <a:pt x="495" y="586"/>
                      <a:pt x="496" y="589"/>
                      <a:pt x="498" y="590"/>
                    </a:cubicBezTo>
                    <a:cubicBezTo>
                      <a:pt x="500" y="591"/>
                      <a:pt x="507" y="593"/>
                      <a:pt x="508" y="594"/>
                    </a:cubicBezTo>
                    <a:cubicBezTo>
                      <a:pt x="511" y="596"/>
                      <a:pt x="514" y="597"/>
                      <a:pt x="517" y="599"/>
                    </a:cubicBezTo>
                    <a:cubicBezTo>
                      <a:pt x="514" y="603"/>
                      <a:pt x="512" y="607"/>
                      <a:pt x="509" y="611"/>
                    </a:cubicBezTo>
                    <a:cubicBezTo>
                      <a:pt x="498" y="610"/>
                      <a:pt x="485" y="598"/>
                      <a:pt x="478" y="592"/>
                    </a:cubicBezTo>
                    <a:cubicBezTo>
                      <a:pt x="470" y="586"/>
                      <a:pt x="462" y="579"/>
                      <a:pt x="454" y="573"/>
                    </a:cubicBezTo>
                    <a:cubicBezTo>
                      <a:pt x="453" y="572"/>
                      <a:pt x="452" y="572"/>
                      <a:pt x="452" y="572"/>
                    </a:cubicBezTo>
                    <a:cubicBezTo>
                      <a:pt x="451" y="572"/>
                      <a:pt x="450" y="572"/>
                      <a:pt x="450" y="572"/>
                    </a:cubicBezTo>
                    <a:moveTo>
                      <a:pt x="90" y="598"/>
                    </a:moveTo>
                    <a:cubicBezTo>
                      <a:pt x="90" y="593"/>
                      <a:pt x="89" y="587"/>
                      <a:pt x="88" y="582"/>
                    </a:cubicBezTo>
                    <a:cubicBezTo>
                      <a:pt x="88" y="582"/>
                      <a:pt x="89" y="582"/>
                      <a:pt x="90" y="581"/>
                    </a:cubicBezTo>
                    <a:cubicBezTo>
                      <a:pt x="97" y="572"/>
                      <a:pt x="106" y="565"/>
                      <a:pt x="116" y="559"/>
                    </a:cubicBezTo>
                    <a:cubicBezTo>
                      <a:pt x="119" y="557"/>
                      <a:pt x="128" y="550"/>
                      <a:pt x="134" y="546"/>
                    </a:cubicBezTo>
                    <a:cubicBezTo>
                      <a:pt x="136" y="552"/>
                      <a:pt x="137" y="557"/>
                      <a:pt x="139" y="563"/>
                    </a:cubicBezTo>
                    <a:cubicBezTo>
                      <a:pt x="131" y="565"/>
                      <a:pt x="121" y="572"/>
                      <a:pt x="117" y="575"/>
                    </a:cubicBezTo>
                    <a:cubicBezTo>
                      <a:pt x="107" y="582"/>
                      <a:pt x="98" y="589"/>
                      <a:pt x="90" y="598"/>
                    </a:cubicBezTo>
                    <a:moveTo>
                      <a:pt x="463" y="549"/>
                    </a:moveTo>
                    <a:cubicBezTo>
                      <a:pt x="465" y="546"/>
                      <a:pt x="467" y="542"/>
                      <a:pt x="469" y="539"/>
                    </a:cubicBezTo>
                    <a:cubicBezTo>
                      <a:pt x="468" y="540"/>
                      <a:pt x="468" y="542"/>
                      <a:pt x="470" y="543"/>
                    </a:cubicBezTo>
                    <a:cubicBezTo>
                      <a:pt x="490" y="556"/>
                      <a:pt x="511" y="566"/>
                      <a:pt x="534" y="573"/>
                    </a:cubicBezTo>
                    <a:cubicBezTo>
                      <a:pt x="530" y="580"/>
                      <a:pt x="526" y="586"/>
                      <a:pt x="521" y="593"/>
                    </a:cubicBezTo>
                    <a:cubicBezTo>
                      <a:pt x="520" y="592"/>
                      <a:pt x="518" y="591"/>
                      <a:pt x="516" y="591"/>
                    </a:cubicBezTo>
                    <a:cubicBezTo>
                      <a:pt x="510" y="588"/>
                      <a:pt x="504" y="583"/>
                      <a:pt x="499" y="580"/>
                    </a:cubicBezTo>
                    <a:cubicBezTo>
                      <a:pt x="487" y="571"/>
                      <a:pt x="474" y="560"/>
                      <a:pt x="463" y="549"/>
                    </a:cubicBezTo>
                    <a:cubicBezTo>
                      <a:pt x="463" y="549"/>
                      <a:pt x="463" y="549"/>
                      <a:pt x="463" y="549"/>
                    </a:cubicBezTo>
                    <a:moveTo>
                      <a:pt x="271" y="706"/>
                    </a:moveTo>
                    <a:cubicBezTo>
                      <a:pt x="271" y="695"/>
                      <a:pt x="272" y="684"/>
                      <a:pt x="272" y="673"/>
                    </a:cubicBezTo>
                    <a:cubicBezTo>
                      <a:pt x="272" y="662"/>
                      <a:pt x="270" y="651"/>
                      <a:pt x="270" y="639"/>
                    </a:cubicBezTo>
                    <a:cubicBezTo>
                      <a:pt x="270" y="637"/>
                      <a:pt x="270" y="631"/>
                      <a:pt x="270" y="625"/>
                    </a:cubicBezTo>
                    <a:cubicBezTo>
                      <a:pt x="278" y="609"/>
                      <a:pt x="285" y="593"/>
                      <a:pt x="291" y="576"/>
                    </a:cubicBezTo>
                    <a:cubicBezTo>
                      <a:pt x="292" y="572"/>
                      <a:pt x="294" y="567"/>
                      <a:pt x="295" y="563"/>
                    </a:cubicBezTo>
                    <a:cubicBezTo>
                      <a:pt x="297" y="558"/>
                      <a:pt x="300" y="552"/>
                      <a:pt x="302" y="546"/>
                    </a:cubicBezTo>
                    <a:cubicBezTo>
                      <a:pt x="303" y="543"/>
                      <a:pt x="305" y="539"/>
                      <a:pt x="306" y="536"/>
                    </a:cubicBezTo>
                    <a:cubicBezTo>
                      <a:pt x="310" y="545"/>
                      <a:pt x="315" y="554"/>
                      <a:pt x="320" y="564"/>
                    </a:cubicBezTo>
                    <a:cubicBezTo>
                      <a:pt x="333" y="593"/>
                      <a:pt x="343" y="625"/>
                      <a:pt x="344" y="657"/>
                    </a:cubicBezTo>
                    <a:cubicBezTo>
                      <a:pt x="321" y="673"/>
                      <a:pt x="279" y="701"/>
                      <a:pt x="279" y="701"/>
                    </a:cubicBezTo>
                    <a:cubicBezTo>
                      <a:pt x="276" y="702"/>
                      <a:pt x="274" y="704"/>
                      <a:pt x="271" y="706"/>
                    </a:cubicBezTo>
                    <a:moveTo>
                      <a:pt x="181" y="654"/>
                    </a:moveTo>
                    <a:cubicBezTo>
                      <a:pt x="179" y="654"/>
                      <a:pt x="177" y="653"/>
                      <a:pt x="175" y="653"/>
                    </a:cubicBezTo>
                    <a:cubicBezTo>
                      <a:pt x="175" y="653"/>
                      <a:pt x="174" y="652"/>
                      <a:pt x="174" y="651"/>
                    </a:cubicBezTo>
                    <a:cubicBezTo>
                      <a:pt x="172" y="643"/>
                      <a:pt x="170" y="634"/>
                      <a:pt x="168" y="623"/>
                    </a:cubicBezTo>
                    <a:cubicBezTo>
                      <a:pt x="168" y="623"/>
                      <a:pt x="166" y="613"/>
                      <a:pt x="162" y="597"/>
                    </a:cubicBezTo>
                    <a:cubicBezTo>
                      <a:pt x="189" y="588"/>
                      <a:pt x="214" y="575"/>
                      <a:pt x="239" y="560"/>
                    </a:cubicBezTo>
                    <a:cubicBezTo>
                      <a:pt x="252" y="552"/>
                      <a:pt x="266" y="544"/>
                      <a:pt x="278" y="534"/>
                    </a:cubicBezTo>
                    <a:cubicBezTo>
                      <a:pt x="280" y="532"/>
                      <a:pt x="282" y="530"/>
                      <a:pt x="284" y="529"/>
                    </a:cubicBezTo>
                    <a:cubicBezTo>
                      <a:pt x="281" y="539"/>
                      <a:pt x="278" y="550"/>
                      <a:pt x="274" y="561"/>
                    </a:cubicBezTo>
                    <a:cubicBezTo>
                      <a:pt x="271" y="569"/>
                      <a:pt x="268" y="579"/>
                      <a:pt x="265" y="588"/>
                    </a:cubicBezTo>
                    <a:cubicBezTo>
                      <a:pt x="261" y="595"/>
                      <a:pt x="259" y="604"/>
                      <a:pt x="256" y="612"/>
                    </a:cubicBezTo>
                    <a:cubicBezTo>
                      <a:pt x="251" y="615"/>
                      <a:pt x="247" y="621"/>
                      <a:pt x="243" y="625"/>
                    </a:cubicBezTo>
                    <a:cubicBezTo>
                      <a:pt x="234" y="635"/>
                      <a:pt x="223" y="639"/>
                      <a:pt x="211" y="644"/>
                    </a:cubicBezTo>
                    <a:cubicBezTo>
                      <a:pt x="203" y="647"/>
                      <a:pt x="195" y="650"/>
                      <a:pt x="187" y="653"/>
                    </a:cubicBezTo>
                    <a:cubicBezTo>
                      <a:pt x="185" y="653"/>
                      <a:pt x="183" y="654"/>
                      <a:pt x="181" y="654"/>
                    </a:cubicBezTo>
                    <a:moveTo>
                      <a:pt x="84" y="560"/>
                    </a:moveTo>
                    <a:cubicBezTo>
                      <a:pt x="85" y="560"/>
                      <a:pt x="86" y="560"/>
                      <a:pt x="87" y="559"/>
                    </a:cubicBezTo>
                    <a:cubicBezTo>
                      <a:pt x="95" y="549"/>
                      <a:pt x="103" y="542"/>
                      <a:pt x="114" y="535"/>
                    </a:cubicBezTo>
                    <a:cubicBezTo>
                      <a:pt x="114" y="535"/>
                      <a:pt x="124" y="531"/>
                      <a:pt x="130" y="529"/>
                    </a:cubicBezTo>
                    <a:cubicBezTo>
                      <a:pt x="131" y="532"/>
                      <a:pt x="132" y="535"/>
                      <a:pt x="132" y="539"/>
                    </a:cubicBezTo>
                    <a:cubicBezTo>
                      <a:pt x="129" y="541"/>
                      <a:pt x="125" y="544"/>
                      <a:pt x="122" y="546"/>
                    </a:cubicBezTo>
                    <a:cubicBezTo>
                      <a:pt x="109" y="554"/>
                      <a:pt x="96" y="562"/>
                      <a:pt x="86" y="574"/>
                    </a:cubicBezTo>
                    <a:cubicBezTo>
                      <a:pt x="85" y="569"/>
                      <a:pt x="84" y="564"/>
                      <a:pt x="83" y="560"/>
                    </a:cubicBezTo>
                    <a:cubicBezTo>
                      <a:pt x="83" y="560"/>
                      <a:pt x="84" y="560"/>
                      <a:pt x="84" y="560"/>
                    </a:cubicBezTo>
                    <a:moveTo>
                      <a:pt x="469" y="538"/>
                    </a:moveTo>
                    <a:cubicBezTo>
                      <a:pt x="471" y="534"/>
                      <a:pt x="473" y="530"/>
                      <a:pt x="475" y="526"/>
                    </a:cubicBezTo>
                    <a:cubicBezTo>
                      <a:pt x="484" y="533"/>
                      <a:pt x="492" y="540"/>
                      <a:pt x="502" y="544"/>
                    </a:cubicBezTo>
                    <a:cubicBezTo>
                      <a:pt x="516" y="549"/>
                      <a:pt x="529" y="552"/>
                      <a:pt x="544" y="555"/>
                    </a:cubicBezTo>
                    <a:cubicBezTo>
                      <a:pt x="542" y="559"/>
                      <a:pt x="540" y="562"/>
                      <a:pt x="538" y="566"/>
                    </a:cubicBezTo>
                    <a:cubicBezTo>
                      <a:pt x="515" y="559"/>
                      <a:pt x="494" y="550"/>
                      <a:pt x="474" y="537"/>
                    </a:cubicBezTo>
                    <a:cubicBezTo>
                      <a:pt x="474" y="536"/>
                      <a:pt x="473" y="536"/>
                      <a:pt x="472" y="536"/>
                    </a:cubicBezTo>
                    <a:cubicBezTo>
                      <a:pt x="471" y="536"/>
                      <a:pt x="470" y="537"/>
                      <a:pt x="469" y="538"/>
                    </a:cubicBezTo>
                    <a:moveTo>
                      <a:pt x="81" y="554"/>
                    </a:moveTo>
                    <a:cubicBezTo>
                      <a:pt x="80" y="548"/>
                      <a:pt x="79" y="543"/>
                      <a:pt x="78" y="538"/>
                    </a:cubicBezTo>
                    <a:cubicBezTo>
                      <a:pt x="78" y="537"/>
                      <a:pt x="78" y="537"/>
                      <a:pt x="78" y="537"/>
                    </a:cubicBezTo>
                    <a:cubicBezTo>
                      <a:pt x="85" y="523"/>
                      <a:pt x="94" y="515"/>
                      <a:pt x="107" y="507"/>
                    </a:cubicBezTo>
                    <a:cubicBezTo>
                      <a:pt x="111" y="505"/>
                      <a:pt x="116" y="501"/>
                      <a:pt x="121" y="499"/>
                    </a:cubicBezTo>
                    <a:cubicBezTo>
                      <a:pt x="123" y="506"/>
                      <a:pt x="125" y="514"/>
                      <a:pt x="128" y="521"/>
                    </a:cubicBezTo>
                    <a:cubicBezTo>
                      <a:pt x="120" y="524"/>
                      <a:pt x="113" y="526"/>
                      <a:pt x="106" y="531"/>
                    </a:cubicBezTo>
                    <a:cubicBezTo>
                      <a:pt x="96" y="537"/>
                      <a:pt x="89" y="545"/>
                      <a:pt x="81" y="554"/>
                    </a:cubicBezTo>
                    <a:moveTo>
                      <a:pt x="547" y="548"/>
                    </a:moveTo>
                    <a:cubicBezTo>
                      <a:pt x="533" y="545"/>
                      <a:pt x="519" y="542"/>
                      <a:pt x="505" y="537"/>
                    </a:cubicBezTo>
                    <a:cubicBezTo>
                      <a:pt x="494" y="532"/>
                      <a:pt x="487" y="526"/>
                      <a:pt x="478" y="519"/>
                    </a:cubicBezTo>
                    <a:cubicBezTo>
                      <a:pt x="481" y="511"/>
                      <a:pt x="484" y="504"/>
                      <a:pt x="487" y="497"/>
                    </a:cubicBezTo>
                    <a:cubicBezTo>
                      <a:pt x="487" y="494"/>
                      <a:pt x="488" y="492"/>
                      <a:pt x="489" y="490"/>
                    </a:cubicBezTo>
                    <a:cubicBezTo>
                      <a:pt x="489" y="490"/>
                      <a:pt x="489" y="490"/>
                      <a:pt x="489" y="490"/>
                    </a:cubicBezTo>
                    <a:cubicBezTo>
                      <a:pt x="502" y="497"/>
                      <a:pt x="517" y="501"/>
                      <a:pt x="531" y="506"/>
                    </a:cubicBezTo>
                    <a:cubicBezTo>
                      <a:pt x="538" y="509"/>
                      <a:pt x="549" y="513"/>
                      <a:pt x="559" y="513"/>
                    </a:cubicBezTo>
                    <a:cubicBezTo>
                      <a:pt x="561" y="513"/>
                      <a:pt x="562" y="513"/>
                      <a:pt x="563" y="512"/>
                    </a:cubicBezTo>
                    <a:cubicBezTo>
                      <a:pt x="562" y="517"/>
                      <a:pt x="559" y="522"/>
                      <a:pt x="557" y="527"/>
                    </a:cubicBezTo>
                    <a:cubicBezTo>
                      <a:pt x="555" y="526"/>
                      <a:pt x="554" y="526"/>
                      <a:pt x="551" y="526"/>
                    </a:cubicBezTo>
                    <a:cubicBezTo>
                      <a:pt x="542" y="525"/>
                      <a:pt x="533" y="522"/>
                      <a:pt x="525" y="519"/>
                    </a:cubicBezTo>
                    <a:cubicBezTo>
                      <a:pt x="512" y="514"/>
                      <a:pt x="501" y="507"/>
                      <a:pt x="488" y="502"/>
                    </a:cubicBezTo>
                    <a:cubicBezTo>
                      <a:pt x="488" y="502"/>
                      <a:pt x="487" y="501"/>
                      <a:pt x="487" y="501"/>
                    </a:cubicBezTo>
                    <a:cubicBezTo>
                      <a:pt x="483" y="501"/>
                      <a:pt x="482" y="507"/>
                      <a:pt x="486" y="509"/>
                    </a:cubicBezTo>
                    <a:cubicBezTo>
                      <a:pt x="498" y="515"/>
                      <a:pt x="509" y="521"/>
                      <a:pt x="522" y="526"/>
                    </a:cubicBezTo>
                    <a:cubicBezTo>
                      <a:pt x="528" y="529"/>
                      <a:pt x="534" y="530"/>
                      <a:pt x="541" y="532"/>
                    </a:cubicBezTo>
                    <a:cubicBezTo>
                      <a:pt x="544" y="532"/>
                      <a:pt x="550" y="532"/>
                      <a:pt x="554" y="534"/>
                    </a:cubicBezTo>
                    <a:cubicBezTo>
                      <a:pt x="552" y="539"/>
                      <a:pt x="550" y="543"/>
                      <a:pt x="547" y="548"/>
                    </a:cubicBezTo>
                    <a:moveTo>
                      <a:pt x="71" y="506"/>
                    </a:moveTo>
                    <a:cubicBezTo>
                      <a:pt x="72" y="506"/>
                      <a:pt x="73" y="506"/>
                      <a:pt x="74" y="505"/>
                    </a:cubicBezTo>
                    <a:cubicBezTo>
                      <a:pt x="80" y="498"/>
                      <a:pt x="87" y="489"/>
                      <a:pt x="97" y="487"/>
                    </a:cubicBezTo>
                    <a:cubicBezTo>
                      <a:pt x="103" y="486"/>
                      <a:pt x="110" y="485"/>
                      <a:pt x="116" y="484"/>
                    </a:cubicBezTo>
                    <a:cubicBezTo>
                      <a:pt x="117" y="486"/>
                      <a:pt x="118" y="489"/>
                      <a:pt x="119" y="491"/>
                    </a:cubicBezTo>
                    <a:cubicBezTo>
                      <a:pt x="111" y="494"/>
                      <a:pt x="103" y="501"/>
                      <a:pt x="96" y="505"/>
                    </a:cubicBezTo>
                    <a:cubicBezTo>
                      <a:pt x="87" y="511"/>
                      <a:pt x="80" y="518"/>
                      <a:pt x="75" y="527"/>
                    </a:cubicBezTo>
                    <a:cubicBezTo>
                      <a:pt x="74" y="524"/>
                      <a:pt x="73" y="521"/>
                      <a:pt x="72" y="518"/>
                    </a:cubicBezTo>
                    <a:cubicBezTo>
                      <a:pt x="71" y="514"/>
                      <a:pt x="70" y="510"/>
                      <a:pt x="69" y="505"/>
                    </a:cubicBezTo>
                    <a:cubicBezTo>
                      <a:pt x="69" y="506"/>
                      <a:pt x="70" y="506"/>
                      <a:pt x="71" y="506"/>
                    </a:cubicBezTo>
                    <a:moveTo>
                      <a:pt x="491" y="483"/>
                    </a:moveTo>
                    <a:cubicBezTo>
                      <a:pt x="492" y="479"/>
                      <a:pt x="494" y="474"/>
                      <a:pt x="495" y="469"/>
                    </a:cubicBezTo>
                    <a:cubicBezTo>
                      <a:pt x="495" y="469"/>
                      <a:pt x="495" y="469"/>
                      <a:pt x="495" y="469"/>
                    </a:cubicBezTo>
                    <a:cubicBezTo>
                      <a:pt x="520" y="477"/>
                      <a:pt x="546" y="486"/>
                      <a:pt x="573" y="488"/>
                    </a:cubicBezTo>
                    <a:cubicBezTo>
                      <a:pt x="571" y="493"/>
                      <a:pt x="569" y="498"/>
                      <a:pt x="567" y="503"/>
                    </a:cubicBezTo>
                    <a:cubicBezTo>
                      <a:pt x="567" y="504"/>
                      <a:pt x="567" y="504"/>
                      <a:pt x="567" y="504"/>
                    </a:cubicBezTo>
                    <a:cubicBezTo>
                      <a:pt x="565" y="505"/>
                      <a:pt x="562" y="505"/>
                      <a:pt x="559" y="505"/>
                    </a:cubicBezTo>
                    <a:cubicBezTo>
                      <a:pt x="549" y="505"/>
                      <a:pt x="535" y="500"/>
                      <a:pt x="528" y="497"/>
                    </a:cubicBezTo>
                    <a:cubicBezTo>
                      <a:pt x="517" y="492"/>
                      <a:pt x="504" y="490"/>
                      <a:pt x="493" y="484"/>
                    </a:cubicBezTo>
                    <a:cubicBezTo>
                      <a:pt x="492" y="483"/>
                      <a:pt x="492" y="483"/>
                      <a:pt x="491" y="483"/>
                    </a:cubicBezTo>
                    <a:cubicBezTo>
                      <a:pt x="491" y="483"/>
                      <a:pt x="491" y="483"/>
                      <a:pt x="491" y="483"/>
                    </a:cubicBezTo>
                    <a:moveTo>
                      <a:pt x="68" y="501"/>
                    </a:moveTo>
                    <a:cubicBezTo>
                      <a:pt x="66" y="497"/>
                      <a:pt x="65" y="492"/>
                      <a:pt x="63" y="487"/>
                    </a:cubicBezTo>
                    <a:cubicBezTo>
                      <a:pt x="64" y="486"/>
                      <a:pt x="64" y="486"/>
                      <a:pt x="64" y="486"/>
                    </a:cubicBezTo>
                    <a:cubicBezTo>
                      <a:pt x="78" y="475"/>
                      <a:pt x="94" y="469"/>
                      <a:pt x="110" y="464"/>
                    </a:cubicBezTo>
                    <a:cubicBezTo>
                      <a:pt x="112" y="468"/>
                      <a:pt x="113" y="472"/>
                      <a:pt x="114" y="476"/>
                    </a:cubicBezTo>
                    <a:cubicBezTo>
                      <a:pt x="106" y="478"/>
                      <a:pt x="98" y="478"/>
                      <a:pt x="91" y="481"/>
                    </a:cubicBezTo>
                    <a:cubicBezTo>
                      <a:pt x="82" y="485"/>
                      <a:pt x="75" y="492"/>
                      <a:pt x="69" y="499"/>
                    </a:cubicBezTo>
                    <a:cubicBezTo>
                      <a:pt x="68" y="500"/>
                      <a:pt x="68" y="501"/>
                      <a:pt x="68" y="501"/>
                    </a:cubicBezTo>
                    <a:moveTo>
                      <a:pt x="575" y="480"/>
                    </a:moveTo>
                    <a:cubicBezTo>
                      <a:pt x="549" y="478"/>
                      <a:pt x="522" y="470"/>
                      <a:pt x="497" y="462"/>
                    </a:cubicBezTo>
                    <a:cubicBezTo>
                      <a:pt x="497" y="462"/>
                      <a:pt x="497" y="462"/>
                      <a:pt x="497" y="462"/>
                    </a:cubicBezTo>
                    <a:cubicBezTo>
                      <a:pt x="498" y="458"/>
                      <a:pt x="499" y="453"/>
                      <a:pt x="500" y="449"/>
                    </a:cubicBezTo>
                    <a:cubicBezTo>
                      <a:pt x="501" y="449"/>
                      <a:pt x="501" y="449"/>
                      <a:pt x="501" y="449"/>
                    </a:cubicBezTo>
                    <a:cubicBezTo>
                      <a:pt x="527" y="455"/>
                      <a:pt x="554" y="460"/>
                      <a:pt x="581" y="462"/>
                    </a:cubicBezTo>
                    <a:cubicBezTo>
                      <a:pt x="579" y="468"/>
                      <a:pt x="577" y="474"/>
                      <a:pt x="575" y="480"/>
                    </a:cubicBezTo>
                    <a:moveTo>
                      <a:pt x="61" y="479"/>
                    </a:moveTo>
                    <a:cubicBezTo>
                      <a:pt x="60" y="475"/>
                      <a:pt x="58" y="471"/>
                      <a:pt x="57" y="467"/>
                    </a:cubicBezTo>
                    <a:cubicBezTo>
                      <a:pt x="56" y="465"/>
                      <a:pt x="56" y="463"/>
                      <a:pt x="55" y="461"/>
                    </a:cubicBezTo>
                    <a:cubicBezTo>
                      <a:pt x="65" y="456"/>
                      <a:pt x="75" y="452"/>
                      <a:pt x="86" y="451"/>
                    </a:cubicBezTo>
                    <a:cubicBezTo>
                      <a:pt x="92" y="450"/>
                      <a:pt x="99" y="449"/>
                      <a:pt x="105" y="448"/>
                    </a:cubicBezTo>
                    <a:cubicBezTo>
                      <a:pt x="106" y="451"/>
                      <a:pt x="107" y="453"/>
                      <a:pt x="108" y="456"/>
                    </a:cubicBezTo>
                    <a:cubicBezTo>
                      <a:pt x="91" y="462"/>
                      <a:pt x="75" y="468"/>
                      <a:pt x="61" y="479"/>
                    </a:cubicBezTo>
                    <a:moveTo>
                      <a:pt x="502" y="441"/>
                    </a:moveTo>
                    <a:cubicBezTo>
                      <a:pt x="503" y="436"/>
                      <a:pt x="504" y="430"/>
                      <a:pt x="505" y="424"/>
                    </a:cubicBezTo>
                    <a:cubicBezTo>
                      <a:pt x="523" y="425"/>
                      <a:pt x="541" y="428"/>
                      <a:pt x="558" y="432"/>
                    </a:cubicBezTo>
                    <a:cubicBezTo>
                      <a:pt x="562" y="432"/>
                      <a:pt x="565" y="433"/>
                      <a:pt x="569" y="433"/>
                    </a:cubicBezTo>
                    <a:cubicBezTo>
                      <a:pt x="573" y="433"/>
                      <a:pt x="576" y="432"/>
                      <a:pt x="580" y="432"/>
                    </a:cubicBezTo>
                    <a:cubicBezTo>
                      <a:pt x="583" y="432"/>
                      <a:pt x="586" y="433"/>
                      <a:pt x="589" y="432"/>
                    </a:cubicBezTo>
                    <a:cubicBezTo>
                      <a:pt x="587" y="440"/>
                      <a:pt x="585" y="447"/>
                      <a:pt x="583" y="454"/>
                    </a:cubicBezTo>
                    <a:cubicBezTo>
                      <a:pt x="556" y="452"/>
                      <a:pt x="530" y="448"/>
                      <a:pt x="503" y="442"/>
                    </a:cubicBezTo>
                    <a:cubicBezTo>
                      <a:pt x="503" y="441"/>
                      <a:pt x="502" y="441"/>
                      <a:pt x="502" y="441"/>
                    </a:cubicBezTo>
                    <a:cubicBezTo>
                      <a:pt x="502" y="441"/>
                      <a:pt x="502" y="441"/>
                      <a:pt x="502" y="441"/>
                    </a:cubicBezTo>
                    <a:moveTo>
                      <a:pt x="53" y="453"/>
                    </a:moveTo>
                    <a:cubicBezTo>
                      <a:pt x="50" y="444"/>
                      <a:pt x="47" y="434"/>
                      <a:pt x="44" y="425"/>
                    </a:cubicBezTo>
                    <a:cubicBezTo>
                      <a:pt x="49" y="425"/>
                      <a:pt x="54" y="424"/>
                      <a:pt x="58" y="424"/>
                    </a:cubicBezTo>
                    <a:cubicBezTo>
                      <a:pt x="59" y="424"/>
                      <a:pt x="60" y="424"/>
                      <a:pt x="61" y="424"/>
                    </a:cubicBezTo>
                    <a:cubicBezTo>
                      <a:pt x="72" y="425"/>
                      <a:pt x="83" y="427"/>
                      <a:pt x="94" y="427"/>
                    </a:cubicBezTo>
                    <a:cubicBezTo>
                      <a:pt x="96" y="427"/>
                      <a:pt x="97" y="427"/>
                      <a:pt x="99" y="427"/>
                    </a:cubicBezTo>
                    <a:cubicBezTo>
                      <a:pt x="99" y="428"/>
                      <a:pt x="100" y="429"/>
                      <a:pt x="100" y="430"/>
                    </a:cubicBezTo>
                    <a:cubicBezTo>
                      <a:pt x="99" y="431"/>
                      <a:pt x="99" y="431"/>
                      <a:pt x="99" y="432"/>
                    </a:cubicBezTo>
                    <a:cubicBezTo>
                      <a:pt x="96" y="434"/>
                      <a:pt x="99" y="438"/>
                      <a:pt x="101" y="438"/>
                    </a:cubicBezTo>
                    <a:cubicBezTo>
                      <a:pt x="102" y="438"/>
                      <a:pt x="102" y="438"/>
                      <a:pt x="102" y="438"/>
                    </a:cubicBezTo>
                    <a:cubicBezTo>
                      <a:pt x="103" y="439"/>
                      <a:pt x="103" y="439"/>
                      <a:pt x="103" y="440"/>
                    </a:cubicBezTo>
                    <a:cubicBezTo>
                      <a:pt x="95" y="442"/>
                      <a:pt x="86" y="443"/>
                      <a:pt x="78" y="445"/>
                    </a:cubicBezTo>
                    <a:cubicBezTo>
                      <a:pt x="69" y="447"/>
                      <a:pt x="61" y="450"/>
                      <a:pt x="53" y="453"/>
                    </a:cubicBezTo>
                    <a:moveTo>
                      <a:pt x="352" y="652"/>
                    </a:moveTo>
                    <a:cubicBezTo>
                      <a:pt x="350" y="628"/>
                      <a:pt x="345" y="603"/>
                      <a:pt x="335" y="582"/>
                    </a:cubicBezTo>
                    <a:cubicBezTo>
                      <a:pt x="329" y="568"/>
                      <a:pt x="324" y="555"/>
                      <a:pt x="317" y="542"/>
                    </a:cubicBezTo>
                    <a:cubicBezTo>
                      <a:pt x="316" y="539"/>
                      <a:pt x="312" y="533"/>
                      <a:pt x="309" y="526"/>
                    </a:cubicBezTo>
                    <a:cubicBezTo>
                      <a:pt x="312" y="512"/>
                      <a:pt x="315" y="499"/>
                      <a:pt x="317" y="486"/>
                    </a:cubicBezTo>
                    <a:cubicBezTo>
                      <a:pt x="319" y="474"/>
                      <a:pt x="318" y="460"/>
                      <a:pt x="322" y="449"/>
                    </a:cubicBezTo>
                    <a:cubicBezTo>
                      <a:pt x="325" y="440"/>
                      <a:pt x="323" y="431"/>
                      <a:pt x="324" y="421"/>
                    </a:cubicBezTo>
                    <a:cubicBezTo>
                      <a:pt x="324" y="419"/>
                      <a:pt x="324" y="417"/>
                      <a:pt x="324" y="415"/>
                    </a:cubicBezTo>
                    <a:cubicBezTo>
                      <a:pt x="326" y="419"/>
                      <a:pt x="329" y="423"/>
                      <a:pt x="331" y="426"/>
                    </a:cubicBezTo>
                    <a:cubicBezTo>
                      <a:pt x="342" y="445"/>
                      <a:pt x="358" y="460"/>
                      <a:pt x="369" y="480"/>
                    </a:cubicBezTo>
                    <a:cubicBezTo>
                      <a:pt x="379" y="500"/>
                      <a:pt x="393" y="518"/>
                      <a:pt x="404" y="538"/>
                    </a:cubicBezTo>
                    <a:cubicBezTo>
                      <a:pt x="410" y="551"/>
                      <a:pt x="416" y="567"/>
                      <a:pt x="424" y="580"/>
                    </a:cubicBezTo>
                    <a:cubicBezTo>
                      <a:pt x="406" y="604"/>
                      <a:pt x="385" y="626"/>
                      <a:pt x="359" y="647"/>
                    </a:cubicBezTo>
                    <a:cubicBezTo>
                      <a:pt x="358" y="647"/>
                      <a:pt x="356" y="649"/>
                      <a:pt x="352" y="652"/>
                    </a:cubicBezTo>
                    <a:moveTo>
                      <a:pt x="160" y="589"/>
                    </a:moveTo>
                    <a:cubicBezTo>
                      <a:pt x="155" y="570"/>
                      <a:pt x="149" y="544"/>
                      <a:pt x="143" y="520"/>
                    </a:cubicBezTo>
                    <a:cubicBezTo>
                      <a:pt x="147" y="517"/>
                      <a:pt x="153" y="512"/>
                      <a:pt x="154" y="511"/>
                    </a:cubicBezTo>
                    <a:cubicBezTo>
                      <a:pt x="159" y="509"/>
                      <a:pt x="164" y="506"/>
                      <a:pt x="169" y="503"/>
                    </a:cubicBezTo>
                    <a:cubicBezTo>
                      <a:pt x="178" y="499"/>
                      <a:pt x="188" y="496"/>
                      <a:pt x="197" y="491"/>
                    </a:cubicBezTo>
                    <a:cubicBezTo>
                      <a:pt x="214" y="480"/>
                      <a:pt x="231" y="468"/>
                      <a:pt x="248" y="458"/>
                    </a:cubicBezTo>
                    <a:cubicBezTo>
                      <a:pt x="251" y="456"/>
                      <a:pt x="255" y="454"/>
                      <a:pt x="257" y="451"/>
                    </a:cubicBezTo>
                    <a:cubicBezTo>
                      <a:pt x="262" y="447"/>
                      <a:pt x="266" y="444"/>
                      <a:pt x="271" y="440"/>
                    </a:cubicBezTo>
                    <a:cubicBezTo>
                      <a:pt x="276" y="435"/>
                      <a:pt x="281" y="431"/>
                      <a:pt x="286" y="426"/>
                    </a:cubicBezTo>
                    <a:cubicBezTo>
                      <a:pt x="291" y="422"/>
                      <a:pt x="296" y="416"/>
                      <a:pt x="300" y="411"/>
                    </a:cubicBezTo>
                    <a:cubicBezTo>
                      <a:pt x="300" y="413"/>
                      <a:pt x="300" y="415"/>
                      <a:pt x="300" y="417"/>
                    </a:cubicBezTo>
                    <a:cubicBezTo>
                      <a:pt x="300" y="444"/>
                      <a:pt x="300" y="469"/>
                      <a:pt x="293" y="495"/>
                    </a:cubicBezTo>
                    <a:cubicBezTo>
                      <a:pt x="291" y="501"/>
                      <a:pt x="290" y="508"/>
                      <a:pt x="288" y="514"/>
                    </a:cubicBezTo>
                    <a:cubicBezTo>
                      <a:pt x="282" y="521"/>
                      <a:pt x="275" y="528"/>
                      <a:pt x="267" y="533"/>
                    </a:cubicBezTo>
                    <a:cubicBezTo>
                      <a:pt x="253" y="542"/>
                      <a:pt x="238" y="551"/>
                      <a:pt x="223" y="560"/>
                    </a:cubicBezTo>
                    <a:cubicBezTo>
                      <a:pt x="204" y="573"/>
                      <a:pt x="182" y="583"/>
                      <a:pt x="160" y="589"/>
                    </a:cubicBezTo>
                    <a:moveTo>
                      <a:pt x="568" y="425"/>
                    </a:moveTo>
                    <a:cubicBezTo>
                      <a:pt x="561" y="425"/>
                      <a:pt x="555" y="423"/>
                      <a:pt x="548" y="422"/>
                    </a:cubicBezTo>
                    <a:cubicBezTo>
                      <a:pt x="534" y="419"/>
                      <a:pt x="520" y="417"/>
                      <a:pt x="506" y="417"/>
                    </a:cubicBezTo>
                    <a:cubicBezTo>
                      <a:pt x="507" y="411"/>
                      <a:pt x="508" y="405"/>
                      <a:pt x="509" y="398"/>
                    </a:cubicBezTo>
                    <a:cubicBezTo>
                      <a:pt x="518" y="397"/>
                      <a:pt x="529" y="395"/>
                      <a:pt x="539" y="395"/>
                    </a:cubicBezTo>
                    <a:cubicBezTo>
                      <a:pt x="546" y="395"/>
                      <a:pt x="553" y="396"/>
                      <a:pt x="560" y="398"/>
                    </a:cubicBezTo>
                    <a:cubicBezTo>
                      <a:pt x="567" y="399"/>
                      <a:pt x="576" y="401"/>
                      <a:pt x="584" y="401"/>
                    </a:cubicBezTo>
                    <a:cubicBezTo>
                      <a:pt x="585" y="401"/>
                      <a:pt x="590" y="402"/>
                      <a:pt x="593" y="402"/>
                    </a:cubicBezTo>
                    <a:cubicBezTo>
                      <a:pt x="594" y="402"/>
                      <a:pt x="594" y="402"/>
                      <a:pt x="595" y="402"/>
                    </a:cubicBezTo>
                    <a:cubicBezTo>
                      <a:pt x="594" y="409"/>
                      <a:pt x="592" y="417"/>
                      <a:pt x="591" y="424"/>
                    </a:cubicBezTo>
                    <a:cubicBezTo>
                      <a:pt x="589" y="425"/>
                      <a:pt x="587" y="425"/>
                      <a:pt x="585" y="425"/>
                    </a:cubicBezTo>
                    <a:cubicBezTo>
                      <a:pt x="583" y="425"/>
                      <a:pt x="581" y="425"/>
                      <a:pt x="580" y="425"/>
                    </a:cubicBezTo>
                    <a:cubicBezTo>
                      <a:pt x="578" y="425"/>
                      <a:pt x="576" y="425"/>
                      <a:pt x="575" y="425"/>
                    </a:cubicBezTo>
                    <a:cubicBezTo>
                      <a:pt x="574" y="425"/>
                      <a:pt x="573" y="425"/>
                      <a:pt x="572" y="425"/>
                    </a:cubicBezTo>
                    <a:cubicBezTo>
                      <a:pt x="571" y="425"/>
                      <a:pt x="569" y="425"/>
                      <a:pt x="568" y="425"/>
                    </a:cubicBezTo>
                    <a:moveTo>
                      <a:pt x="509" y="390"/>
                    </a:moveTo>
                    <a:cubicBezTo>
                      <a:pt x="510" y="384"/>
                      <a:pt x="511" y="377"/>
                      <a:pt x="511" y="370"/>
                    </a:cubicBezTo>
                    <a:cubicBezTo>
                      <a:pt x="525" y="368"/>
                      <a:pt x="538" y="367"/>
                      <a:pt x="552" y="367"/>
                    </a:cubicBezTo>
                    <a:cubicBezTo>
                      <a:pt x="557" y="367"/>
                      <a:pt x="561" y="367"/>
                      <a:pt x="566" y="367"/>
                    </a:cubicBezTo>
                    <a:cubicBezTo>
                      <a:pt x="573" y="368"/>
                      <a:pt x="582" y="369"/>
                      <a:pt x="590" y="369"/>
                    </a:cubicBezTo>
                    <a:cubicBezTo>
                      <a:pt x="593" y="369"/>
                      <a:pt x="596" y="369"/>
                      <a:pt x="599" y="368"/>
                    </a:cubicBezTo>
                    <a:cubicBezTo>
                      <a:pt x="599" y="377"/>
                      <a:pt x="597" y="385"/>
                      <a:pt x="596" y="393"/>
                    </a:cubicBezTo>
                    <a:cubicBezTo>
                      <a:pt x="596" y="393"/>
                      <a:pt x="596" y="393"/>
                      <a:pt x="596" y="393"/>
                    </a:cubicBezTo>
                    <a:cubicBezTo>
                      <a:pt x="594" y="393"/>
                      <a:pt x="593" y="393"/>
                      <a:pt x="592" y="394"/>
                    </a:cubicBezTo>
                    <a:cubicBezTo>
                      <a:pt x="591" y="394"/>
                      <a:pt x="590" y="394"/>
                      <a:pt x="589" y="394"/>
                    </a:cubicBezTo>
                    <a:cubicBezTo>
                      <a:pt x="589" y="394"/>
                      <a:pt x="588" y="394"/>
                      <a:pt x="588" y="394"/>
                    </a:cubicBezTo>
                    <a:cubicBezTo>
                      <a:pt x="578" y="393"/>
                      <a:pt x="568" y="390"/>
                      <a:pt x="558" y="389"/>
                    </a:cubicBezTo>
                    <a:cubicBezTo>
                      <a:pt x="552" y="389"/>
                      <a:pt x="545" y="387"/>
                      <a:pt x="539" y="387"/>
                    </a:cubicBezTo>
                    <a:cubicBezTo>
                      <a:pt x="538" y="387"/>
                      <a:pt x="537" y="387"/>
                      <a:pt x="536" y="387"/>
                    </a:cubicBezTo>
                    <a:cubicBezTo>
                      <a:pt x="527" y="388"/>
                      <a:pt x="518" y="389"/>
                      <a:pt x="509" y="390"/>
                    </a:cubicBezTo>
                    <a:moveTo>
                      <a:pt x="87" y="396"/>
                    </a:moveTo>
                    <a:cubicBezTo>
                      <a:pt x="83" y="396"/>
                      <a:pt x="79" y="394"/>
                      <a:pt x="75" y="394"/>
                    </a:cubicBezTo>
                    <a:cubicBezTo>
                      <a:pt x="69" y="394"/>
                      <a:pt x="61" y="393"/>
                      <a:pt x="56" y="391"/>
                    </a:cubicBezTo>
                    <a:cubicBezTo>
                      <a:pt x="50" y="388"/>
                      <a:pt x="44" y="388"/>
                      <a:pt x="39" y="387"/>
                    </a:cubicBezTo>
                    <a:cubicBezTo>
                      <a:pt x="37" y="386"/>
                      <a:pt x="35" y="386"/>
                      <a:pt x="33" y="386"/>
                    </a:cubicBezTo>
                    <a:cubicBezTo>
                      <a:pt x="33" y="385"/>
                      <a:pt x="33" y="384"/>
                      <a:pt x="33" y="383"/>
                    </a:cubicBezTo>
                    <a:cubicBezTo>
                      <a:pt x="31" y="377"/>
                      <a:pt x="29" y="371"/>
                      <a:pt x="28" y="365"/>
                    </a:cubicBezTo>
                    <a:cubicBezTo>
                      <a:pt x="28" y="363"/>
                      <a:pt x="27" y="362"/>
                      <a:pt x="27" y="361"/>
                    </a:cubicBezTo>
                    <a:cubicBezTo>
                      <a:pt x="34" y="364"/>
                      <a:pt x="40" y="367"/>
                      <a:pt x="47" y="369"/>
                    </a:cubicBezTo>
                    <a:cubicBezTo>
                      <a:pt x="59" y="374"/>
                      <a:pt x="71" y="377"/>
                      <a:pt x="84" y="380"/>
                    </a:cubicBezTo>
                    <a:cubicBezTo>
                      <a:pt x="85" y="380"/>
                      <a:pt x="85" y="380"/>
                      <a:pt x="85" y="380"/>
                    </a:cubicBezTo>
                    <a:cubicBezTo>
                      <a:pt x="85" y="380"/>
                      <a:pt x="86" y="380"/>
                      <a:pt x="86" y="379"/>
                    </a:cubicBezTo>
                    <a:cubicBezTo>
                      <a:pt x="89" y="392"/>
                      <a:pt x="93" y="405"/>
                      <a:pt x="97" y="419"/>
                    </a:cubicBezTo>
                    <a:cubicBezTo>
                      <a:pt x="96" y="419"/>
                      <a:pt x="95" y="419"/>
                      <a:pt x="94" y="419"/>
                    </a:cubicBezTo>
                    <a:cubicBezTo>
                      <a:pt x="85" y="419"/>
                      <a:pt x="77" y="418"/>
                      <a:pt x="68" y="417"/>
                    </a:cubicBezTo>
                    <a:cubicBezTo>
                      <a:pt x="62" y="417"/>
                      <a:pt x="56" y="416"/>
                      <a:pt x="51" y="416"/>
                    </a:cubicBezTo>
                    <a:cubicBezTo>
                      <a:pt x="48" y="416"/>
                      <a:pt x="45" y="417"/>
                      <a:pt x="42" y="417"/>
                    </a:cubicBezTo>
                    <a:cubicBezTo>
                      <a:pt x="39" y="409"/>
                      <a:pt x="37" y="401"/>
                      <a:pt x="35" y="394"/>
                    </a:cubicBezTo>
                    <a:cubicBezTo>
                      <a:pt x="37" y="395"/>
                      <a:pt x="39" y="395"/>
                      <a:pt x="40" y="395"/>
                    </a:cubicBezTo>
                    <a:cubicBezTo>
                      <a:pt x="46" y="396"/>
                      <a:pt x="51" y="397"/>
                      <a:pt x="56" y="399"/>
                    </a:cubicBezTo>
                    <a:cubicBezTo>
                      <a:pt x="61" y="401"/>
                      <a:pt x="68" y="402"/>
                      <a:pt x="74" y="402"/>
                    </a:cubicBezTo>
                    <a:cubicBezTo>
                      <a:pt x="79" y="402"/>
                      <a:pt x="82" y="404"/>
                      <a:pt x="87" y="404"/>
                    </a:cubicBezTo>
                    <a:cubicBezTo>
                      <a:pt x="87" y="404"/>
                      <a:pt x="87" y="404"/>
                      <a:pt x="87" y="404"/>
                    </a:cubicBezTo>
                    <a:cubicBezTo>
                      <a:pt x="92" y="404"/>
                      <a:pt x="92" y="396"/>
                      <a:pt x="87" y="396"/>
                    </a:cubicBezTo>
                    <a:cubicBezTo>
                      <a:pt x="87" y="396"/>
                      <a:pt x="87" y="396"/>
                      <a:pt x="87" y="396"/>
                    </a:cubicBezTo>
                    <a:cubicBezTo>
                      <a:pt x="87" y="396"/>
                      <a:pt x="87" y="396"/>
                      <a:pt x="87" y="396"/>
                    </a:cubicBezTo>
                    <a:moveTo>
                      <a:pt x="514" y="345"/>
                    </a:moveTo>
                    <a:cubicBezTo>
                      <a:pt x="514" y="345"/>
                      <a:pt x="514" y="345"/>
                      <a:pt x="515" y="344"/>
                    </a:cubicBezTo>
                    <a:cubicBezTo>
                      <a:pt x="534" y="338"/>
                      <a:pt x="554" y="341"/>
                      <a:pt x="574" y="339"/>
                    </a:cubicBezTo>
                    <a:cubicBezTo>
                      <a:pt x="582" y="338"/>
                      <a:pt x="591" y="337"/>
                      <a:pt x="599" y="337"/>
                    </a:cubicBezTo>
                    <a:cubicBezTo>
                      <a:pt x="600" y="337"/>
                      <a:pt x="601" y="337"/>
                      <a:pt x="602" y="337"/>
                    </a:cubicBezTo>
                    <a:cubicBezTo>
                      <a:pt x="601" y="345"/>
                      <a:pt x="601" y="353"/>
                      <a:pt x="600" y="361"/>
                    </a:cubicBezTo>
                    <a:cubicBezTo>
                      <a:pt x="596" y="361"/>
                      <a:pt x="592" y="361"/>
                      <a:pt x="588" y="361"/>
                    </a:cubicBezTo>
                    <a:cubicBezTo>
                      <a:pt x="582" y="361"/>
                      <a:pt x="576" y="361"/>
                      <a:pt x="571" y="361"/>
                    </a:cubicBezTo>
                    <a:cubicBezTo>
                      <a:pt x="565" y="360"/>
                      <a:pt x="559" y="360"/>
                      <a:pt x="554" y="360"/>
                    </a:cubicBezTo>
                    <a:cubicBezTo>
                      <a:pt x="554" y="360"/>
                      <a:pt x="553" y="360"/>
                      <a:pt x="553" y="360"/>
                    </a:cubicBezTo>
                    <a:cubicBezTo>
                      <a:pt x="539" y="360"/>
                      <a:pt x="525" y="361"/>
                      <a:pt x="511" y="362"/>
                    </a:cubicBezTo>
                    <a:cubicBezTo>
                      <a:pt x="512" y="356"/>
                      <a:pt x="512" y="350"/>
                      <a:pt x="512" y="344"/>
                    </a:cubicBezTo>
                    <a:cubicBezTo>
                      <a:pt x="512" y="345"/>
                      <a:pt x="513" y="345"/>
                      <a:pt x="514" y="345"/>
                    </a:cubicBezTo>
                    <a:moveTo>
                      <a:pt x="84" y="372"/>
                    </a:moveTo>
                    <a:cubicBezTo>
                      <a:pt x="70" y="369"/>
                      <a:pt x="56" y="364"/>
                      <a:pt x="43" y="359"/>
                    </a:cubicBezTo>
                    <a:cubicBezTo>
                      <a:pt x="37" y="357"/>
                      <a:pt x="31" y="354"/>
                      <a:pt x="25" y="352"/>
                    </a:cubicBezTo>
                    <a:cubicBezTo>
                      <a:pt x="23" y="344"/>
                      <a:pt x="21" y="337"/>
                      <a:pt x="20" y="329"/>
                    </a:cubicBezTo>
                    <a:cubicBezTo>
                      <a:pt x="23" y="330"/>
                      <a:pt x="26" y="331"/>
                      <a:pt x="29" y="332"/>
                    </a:cubicBezTo>
                    <a:cubicBezTo>
                      <a:pt x="33" y="333"/>
                      <a:pt x="42" y="334"/>
                      <a:pt x="46" y="337"/>
                    </a:cubicBezTo>
                    <a:cubicBezTo>
                      <a:pt x="49" y="339"/>
                      <a:pt x="54" y="339"/>
                      <a:pt x="57" y="341"/>
                    </a:cubicBezTo>
                    <a:cubicBezTo>
                      <a:pt x="64" y="344"/>
                      <a:pt x="70" y="346"/>
                      <a:pt x="77" y="347"/>
                    </a:cubicBezTo>
                    <a:cubicBezTo>
                      <a:pt x="77" y="347"/>
                      <a:pt x="78" y="347"/>
                      <a:pt x="78" y="347"/>
                    </a:cubicBezTo>
                    <a:cubicBezTo>
                      <a:pt x="78" y="347"/>
                      <a:pt x="79" y="347"/>
                      <a:pt x="79" y="347"/>
                    </a:cubicBezTo>
                    <a:cubicBezTo>
                      <a:pt x="80" y="355"/>
                      <a:pt x="82" y="363"/>
                      <a:pt x="84" y="372"/>
                    </a:cubicBezTo>
                    <a:moveTo>
                      <a:pt x="141" y="512"/>
                    </a:moveTo>
                    <a:cubicBezTo>
                      <a:pt x="134" y="485"/>
                      <a:pt x="128" y="462"/>
                      <a:pt x="126" y="455"/>
                    </a:cubicBezTo>
                    <a:cubicBezTo>
                      <a:pt x="122" y="444"/>
                      <a:pt x="119" y="433"/>
                      <a:pt x="116" y="423"/>
                    </a:cubicBezTo>
                    <a:cubicBezTo>
                      <a:pt x="125" y="412"/>
                      <a:pt x="134" y="400"/>
                      <a:pt x="145" y="392"/>
                    </a:cubicBezTo>
                    <a:cubicBezTo>
                      <a:pt x="158" y="384"/>
                      <a:pt x="170" y="375"/>
                      <a:pt x="184" y="369"/>
                    </a:cubicBezTo>
                    <a:cubicBezTo>
                      <a:pt x="190" y="367"/>
                      <a:pt x="197" y="364"/>
                      <a:pt x="203" y="360"/>
                    </a:cubicBezTo>
                    <a:cubicBezTo>
                      <a:pt x="221" y="349"/>
                      <a:pt x="239" y="336"/>
                      <a:pt x="258" y="325"/>
                    </a:cubicBezTo>
                    <a:cubicBezTo>
                      <a:pt x="261" y="323"/>
                      <a:pt x="273" y="314"/>
                      <a:pt x="285" y="307"/>
                    </a:cubicBezTo>
                    <a:cubicBezTo>
                      <a:pt x="286" y="311"/>
                      <a:pt x="287" y="315"/>
                      <a:pt x="287" y="319"/>
                    </a:cubicBezTo>
                    <a:cubicBezTo>
                      <a:pt x="289" y="329"/>
                      <a:pt x="292" y="339"/>
                      <a:pt x="295" y="349"/>
                    </a:cubicBezTo>
                    <a:cubicBezTo>
                      <a:pt x="299" y="365"/>
                      <a:pt x="300" y="382"/>
                      <a:pt x="300" y="398"/>
                    </a:cubicBezTo>
                    <a:cubicBezTo>
                      <a:pt x="292" y="410"/>
                      <a:pt x="281" y="420"/>
                      <a:pt x="271" y="429"/>
                    </a:cubicBezTo>
                    <a:cubicBezTo>
                      <a:pt x="258" y="441"/>
                      <a:pt x="244" y="452"/>
                      <a:pt x="228" y="462"/>
                    </a:cubicBezTo>
                    <a:cubicBezTo>
                      <a:pt x="219" y="468"/>
                      <a:pt x="209" y="474"/>
                      <a:pt x="199" y="480"/>
                    </a:cubicBezTo>
                    <a:cubicBezTo>
                      <a:pt x="190" y="486"/>
                      <a:pt x="179" y="490"/>
                      <a:pt x="169" y="495"/>
                    </a:cubicBezTo>
                    <a:cubicBezTo>
                      <a:pt x="159" y="499"/>
                      <a:pt x="149" y="505"/>
                      <a:pt x="141" y="512"/>
                    </a:cubicBezTo>
                    <a:moveTo>
                      <a:pt x="576" y="311"/>
                    </a:moveTo>
                    <a:cubicBezTo>
                      <a:pt x="578" y="311"/>
                      <a:pt x="580" y="311"/>
                      <a:pt x="582" y="310"/>
                    </a:cubicBezTo>
                    <a:cubicBezTo>
                      <a:pt x="584" y="310"/>
                      <a:pt x="596" y="307"/>
                      <a:pt x="602" y="306"/>
                    </a:cubicBezTo>
                    <a:cubicBezTo>
                      <a:pt x="602" y="314"/>
                      <a:pt x="602" y="321"/>
                      <a:pt x="602" y="329"/>
                    </a:cubicBezTo>
                    <a:cubicBezTo>
                      <a:pt x="600" y="329"/>
                      <a:pt x="599" y="329"/>
                      <a:pt x="597" y="329"/>
                    </a:cubicBezTo>
                    <a:cubicBezTo>
                      <a:pt x="585" y="329"/>
                      <a:pt x="573" y="331"/>
                      <a:pt x="561" y="331"/>
                    </a:cubicBezTo>
                    <a:cubicBezTo>
                      <a:pt x="545" y="332"/>
                      <a:pt x="528" y="332"/>
                      <a:pt x="512" y="337"/>
                    </a:cubicBezTo>
                    <a:cubicBezTo>
                      <a:pt x="512" y="337"/>
                      <a:pt x="512" y="337"/>
                      <a:pt x="512" y="337"/>
                    </a:cubicBezTo>
                    <a:cubicBezTo>
                      <a:pt x="512" y="332"/>
                      <a:pt x="512" y="326"/>
                      <a:pt x="512" y="320"/>
                    </a:cubicBezTo>
                    <a:cubicBezTo>
                      <a:pt x="512" y="320"/>
                      <a:pt x="512" y="320"/>
                      <a:pt x="512" y="320"/>
                    </a:cubicBezTo>
                    <a:cubicBezTo>
                      <a:pt x="512" y="320"/>
                      <a:pt x="513" y="320"/>
                      <a:pt x="513" y="320"/>
                    </a:cubicBezTo>
                    <a:cubicBezTo>
                      <a:pt x="529" y="315"/>
                      <a:pt x="545" y="312"/>
                      <a:pt x="562" y="311"/>
                    </a:cubicBezTo>
                    <a:cubicBezTo>
                      <a:pt x="562" y="311"/>
                      <a:pt x="563" y="310"/>
                      <a:pt x="564" y="310"/>
                    </a:cubicBezTo>
                    <a:cubicBezTo>
                      <a:pt x="566" y="310"/>
                      <a:pt x="568" y="311"/>
                      <a:pt x="570" y="311"/>
                    </a:cubicBezTo>
                    <a:cubicBezTo>
                      <a:pt x="572" y="311"/>
                      <a:pt x="574" y="311"/>
                      <a:pt x="576" y="311"/>
                    </a:cubicBezTo>
                    <a:moveTo>
                      <a:pt x="429" y="573"/>
                    </a:moveTo>
                    <a:cubicBezTo>
                      <a:pt x="426" y="567"/>
                      <a:pt x="423" y="560"/>
                      <a:pt x="420" y="555"/>
                    </a:cubicBezTo>
                    <a:cubicBezTo>
                      <a:pt x="416" y="545"/>
                      <a:pt x="411" y="535"/>
                      <a:pt x="405" y="526"/>
                    </a:cubicBezTo>
                    <a:cubicBezTo>
                      <a:pt x="400" y="517"/>
                      <a:pt x="395" y="508"/>
                      <a:pt x="390" y="499"/>
                    </a:cubicBezTo>
                    <a:cubicBezTo>
                      <a:pt x="385" y="491"/>
                      <a:pt x="379" y="484"/>
                      <a:pt x="375" y="475"/>
                    </a:cubicBezTo>
                    <a:cubicBezTo>
                      <a:pt x="366" y="459"/>
                      <a:pt x="351" y="446"/>
                      <a:pt x="341" y="429"/>
                    </a:cubicBezTo>
                    <a:cubicBezTo>
                      <a:pt x="337" y="421"/>
                      <a:pt x="332" y="414"/>
                      <a:pt x="327" y="406"/>
                    </a:cubicBezTo>
                    <a:cubicBezTo>
                      <a:pt x="326" y="405"/>
                      <a:pt x="325" y="403"/>
                      <a:pt x="324" y="402"/>
                    </a:cubicBezTo>
                    <a:cubicBezTo>
                      <a:pt x="325" y="387"/>
                      <a:pt x="324" y="372"/>
                      <a:pt x="322" y="358"/>
                    </a:cubicBezTo>
                    <a:cubicBezTo>
                      <a:pt x="318" y="341"/>
                      <a:pt x="315" y="323"/>
                      <a:pt x="312" y="305"/>
                    </a:cubicBezTo>
                    <a:cubicBezTo>
                      <a:pt x="324" y="318"/>
                      <a:pt x="336" y="329"/>
                      <a:pt x="352" y="338"/>
                    </a:cubicBezTo>
                    <a:cubicBezTo>
                      <a:pt x="369" y="347"/>
                      <a:pt x="387" y="361"/>
                      <a:pt x="401" y="374"/>
                    </a:cubicBezTo>
                    <a:cubicBezTo>
                      <a:pt x="409" y="382"/>
                      <a:pt x="418" y="386"/>
                      <a:pt x="426" y="394"/>
                    </a:cubicBezTo>
                    <a:cubicBezTo>
                      <a:pt x="433" y="402"/>
                      <a:pt x="441" y="410"/>
                      <a:pt x="449" y="419"/>
                    </a:cubicBezTo>
                    <a:cubicBezTo>
                      <a:pt x="453" y="423"/>
                      <a:pt x="457" y="427"/>
                      <a:pt x="460" y="431"/>
                    </a:cubicBezTo>
                    <a:cubicBezTo>
                      <a:pt x="465" y="436"/>
                      <a:pt x="467" y="442"/>
                      <a:pt x="470" y="448"/>
                    </a:cubicBezTo>
                    <a:cubicBezTo>
                      <a:pt x="471" y="450"/>
                      <a:pt x="476" y="456"/>
                      <a:pt x="478" y="461"/>
                    </a:cubicBezTo>
                    <a:cubicBezTo>
                      <a:pt x="473" y="480"/>
                      <a:pt x="467" y="499"/>
                      <a:pt x="466" y="503"/>
                    </a:cubicBezTo>
                    <a:cubicBezTo>
                      <a:pt x="457" y="527"/>
                      <a:pt x="444" y="550"/>
                      <a:pt x="429" y="573"/>
                    </a:cubicBezTo>
                    <a:moveTo>
                      <a:pt x="78" y="340"/>
                    </a:moveTo>
                    <a:cubicBezTo>
                      <a:pt x="67" y="337"/>
                      <a:pt x="58" y="333"/>
                      <a:pt x="47" y="329"/>
                    </a:cubicBezTo>
                    <a:cubicBezTo>
                      <a:pt x="38" y="325"/>
                      <a:pt x="28" y="323"/>
                      <a:pt x="18" y="319"/>
                    </a:cubicBezTo>
                    <a:cubicBezTo>
                      <a:pt x="18" y="319"/>
                      <a:pt x="18" y="319"/>
                      <a:pt x="18" y="319"/>
                    </a:cubicBezTo>
                    <a:cubicBezTo>
                      <a:pt x="18" y="313"/>
                      <a:pt x="17" y="308"/>
                      <a:pt x="17" y="302"/>
                    </a:cubicBezTo>
                    <a:cubicBezTo>
                      <a:pt x="17" y="299"/>
                      <a:pt x="17" y="296"/>
                      <a:pt x="17" y="293"/>
                    </a:cubicBezTo>
                    <a:cubicBezTo>
                      <a:pt x="17" y="292"/>
                      <a:pt x="17" y="292"/>
                      <a:pt x="17" y="291"/>
                    </a:cubicBezTo>
                    <a:cubicBezTo>
                      <a:pt x="26" y="296"/>
                      <a:pt x="37" y="301"/>
                      <a:pt x="46" y="303"/>
                    </a:cubicBezTo>
                    <a:cubicBezTo>
                      <a:pt x="56" y="305"/>
                      <a:pt x="67" y="313"/>
                      <a:pt x="76" y="318"/>
                    </a:cubicBezTo>
                    <a:cubicBezTo>
                      <a:pt x="76" y="320"/>
                      <a:pt x="76" y="322"/>
                      <a:pt x="76" y="324"/>
                    </a:cubicBezTo>
                    <a:cubicBezTo>
                      <a:pt x="77" y="329"/>
                      <a:pt x="77" y="334"/>
                      <a:pt x="78" y="340"/>
                    </a:cubicBezTo>
                    <a:moveTo>
                      <a:pt x="511" y="312"/>
                    </a:moveTo>
                    <a:cubicBezTo>
                      <a:pt x="511" y="308"/>
                      <a:pt x="511" y="304"/>
                      <a:pt x="511" y="299"/>
                    </a:cubicBezTo>
                    <a:cubicBezTo>
                      <a:pt x="511" y="298"/>
                      <a:pt x="511" y="296"/>
                      <a:pt x="510" y="295"/>
                    </a:cubicBezTo>
                    <a:cubicBezTo>
                      <a:pt x="538" y="282"/>
                      <a:pt x="571" y="285"/>
                      <a:pt x="600" y="280"/>
                    </a:cubicBezTo>
                    <a:cubicBezTo>
                      <a:pt x="601" y="286"/>
                      <a:pt x="601" y="292"/>
                      <a:pt x="602" y="298"/>
                    </a:cubicBezTo>
                    <a:cubicBezTo>
                      <a:pt x="599" y="299"/>
                      <a:pt x="597" y="299"/>
                      <a:pt x="595" y="300"/>
                    </a:cubicBezTo>
                    <a:cubicBezTo>
                      <a:pt x="589" y="301"/>
                      <a:pt x="582" y="303"/>
                      <a:pt x="577" y="303"/>
                    </a:cubicBezTo>
                    <a:cubicBezTo>
                      <a:pt x="576" y="303"/>
                      <a:pt x="575" y="303"/>
                      <a:pt x="575" y="303"/>
                    </a:cubicBezTo>
                    <a:cubicBezTo>
                      <a:pt x="572" y="303"/>
                      <a:pt x="569" y="303"/>
                      <a:pt x="566" y="303"/>
                    </a:cubicBezTo>
                    <a:cubicBezTo>
                      <a:pt x="564" y="303"/>
                      <a:pt x="562" y="303"/>
                      <a:pt x="560" y="303"/>
                    </a:cubicBezTo>
                    <a:cubicBezTo>
                      <a:pt x="543" y="305"/>
                      <a:pt x="528" y="307"/>
                      <a:pt x="511" y="312"/>
                    </a:cubicBezTo>
                    <a:moveTo>
                      <a:pt x="77" y="310"/>
                    </a:moveTo>
                    <a:cubicBezTo>
                      <a:pt x="69" y="305"/>
                      <a:pt x="59" y="298"/>
                      <a:pt x="50" y="296"/>
                    </a:cubicBezTo>
                    <a:cubicBezTo>
                      <a:pt x="40" y="293"/>
                      <a:pt x="27" y="288"/>
                      <a:pt x="17" y="282"/>
                    </a:cubicBezTo>
                    <a:cubicBezTo>
                      <a:pt x="17" y="278"/>
                      <a:pt x="18" y="273"/>
                      <a:pt x="19" y="269"/>
                    </a:cubicBezTo>
                    <a:cubicBezTo>
                      <a:pt x="21" y="263"/>
                      <a:pt x="23" y="257"/>
                      <a:pt x="25" y="252"/>
                    </a:cubicBezTo>
                    <a:cubicBezTo>
                      <a:pt x="33" y="255"/>
                      <a:pt x="42" y="261"/>
                      <a:pt x="48" y="264"/>
                    </a:cubicBezTo>
                    <a:cubicBezTo>
                      <a:pt x="61" y="271"/>
                      <a:pt x="71" y="280"/>
                      <a:pt x="82" y="290"/>
                    </a:cubicBezTo>
                    <a:cubicBezTo>
                      <a:pt x="82" y="290"/>
                      <a:pt x="82" y="290"/>
                      <a:pt x="82" y="290"/>
                    </a:cubicBezTo>
                    <a:cubicBezTo>
                      <a:pt x="80" y="297"/>
                      <a:pt x="78" y="303"/>
                      <a:pt x="77" y="310"/>
                    </a:cubicBezTo>
                    <a:moveTo>
                      <a:pt x="510" y="287"/>
                    </a:moveTo>
                    <a:cubicBezTo>
                      <a:pt x="509" y="282"/>
                      <a:pt x="508" y="277"/>
                      <a:pt x="507" y="272"/>
                    </a:cubicBezTo>
                    <a:cubicBezTo>
                      <a:pt x="516" y="264"/>
                      <a:pt x="529" y="264"/>
                      <a:pt x="539" y="260"/>
                    </a:cubicBezTo>
                    <a:cubicBezTo>
                      <a:pt x="546" y="258"/>
                      <a:pt x="553" y="255"/>
                      <a:pt x="560" y="254"/>
                    </a:cubicBezTo>
                    <a:cubicBezTo>
                      <a:pt x="569" y="253"/>
                      <a:pt x="578" y="251"/>
                      <a:pt x="587" y="251"/>
                    </a:cubicBezTo>
                    <a:cubicBezTo>
                      <a:pt x="588" y="250"/>
                      <a:pt x="593" y="249"/>
                      <a:pt x="596" y="248"/>
                    </a:cubicBezTo>
                    <a:cubicBezTo>
                      <a:pt x="597" y="254"/>
                      <a:pt x="598" y="260"/>
                      <a:pt x="599" y="265"/>
                    </a:cubicBezTo>
                    <a:cubicBezTo>
                      <a:pt x="599" y="268"/>
                      <a:pt x="599" y="270"/>
                      <a:pt x="599" y="272"/>
                    </a:cubicBezTo>
                    <a:cubicBezTo>
                      <a:pt x="570" y="278"/>
                      <a:pt x="538" y="274"/>
                      <a:pt x="510" y="287"/>
                    </a:cubicBezTo>
                    <a:moveTo>
                      <a:pt x="113" y="415"/>
                    </a:moveTo>
                    <a:cubicBezTo>
                      <a:pt x="107" y="395"/>
                      <a:pt x="102" y="376"/>
                      <a:pt x="99" y="359"/>
                    </a:cubicBezTo>
                    <a:cubicBezTo>
                      <a:pt x="101" y="352"/>
                      <a:pt x="101" y="345"/>
                      <a:pt x="105" y="339"/>
                    </a:cubicBezTo>
                    <a:cubicBezTo>
                      <a:pt x="111" y="332"/>
                      <a:pt x="116" y="325"/>
                      <a:pt x="122" y="319"/>
                    </a:cubicBezTo>
                    <a:cubicBezTo>
                      <a:pt x="131" y="310"/>
                      <a:pt x="141" y="305"/>
                      <a:pt x="152" y="299"/>
                    </a:cubicBezTo>
                    <a:cubicBezTo>
                      <a:pt x="159" y="295"/>
                      <a:pt x="166" y="291"/>
                      <a:pt x="173" y="290"/>
                    </a:cubicBezTo>
                    <a:cubicBezTo>
                      <a:pt x="176" y="290"/>
                      <a:pt x="179" y="289"/>
                      <a:pt x="181" y="288"/>
                    </a:cubicBezTo>
                    <a:cubicBezTo>
                      <a:pt x="208" y="274"/>
                      <a:pt x="235" y="260"/>
                      <a:pt x="260" y="243"/>
                    </a:cubicBezTo>
                    <a:cubicBezTo>
                      <a:pt x="267" y="254"/>
                      <a:pt x="273" y="266"/>
                      <a:pt x="276" y="278"/>
                    </a:cubicBezTo>
                    <a:cubicBezTo>
                      <a:pt x="278" y="286"/>
                      <a:pt x="280" y="293"/>
                      <a:pt x="283" y="300"/>
                    </a:cubicBezTo>
                    <a:cubicBezTo>
                      <a:pt x="278" y="304"/>
                      <a:pt x="272" y="307"/>
                      <a:pt x="267" y="310"/>
                    </a:cubicBezTo>
                    <a:cubicBezTo>
                      <a:pt x="262" y="312"/>
                      <a:pt x="258" y="317"/>
                      <a:pt x="253" y="319"/>
                    </a:cubicBezTo>
                    <a:cubicBezTo>
                      <a:pt x="249" y="321"/>
                      <a:pt x="245" y="323"/>
                      <a:pt x="241" y="326"/>
                    </a:cubicBezTo>
                    <a:cubicBezTo>
                      <a:pt x="230" y="333"/>
                      <a:pt x="219" y="342"/>
                      <a:pt x="207" y="349"/>
                    </a:cubicBezTo>
                    <a:cubicBezTo>
                      <a:pt x="188" y="360"/>
                      <a:pt x="166" y="367"/>
                      <a:pt x="148" y="381"/>
                    </a:cubicBezTo>
                    <a:cubicBezTo>
                      <a:pt x="134" y="391"/>
                      <a:pt x="124" y="403"/>
                      <a:pt x="113" y="415"/>
                    </a:cubicBezTo>
                    <a:moveTo>
                      <a:pt x="294" y="241"/>
                    </a:moveTo>
                    <a:cubicBezTo>
                      <a:pt x="298" y="241"/>
                      <a:pt x="302" y="240"/>
                      <a:pt x="306" y="240"/>
                    </a:cubicBezTo>
                    <a:cubicBezTo>
                      <a:pt x="309" y="240"/>
                      <a:pt x="313" y="240"/>
                      <a:pt x="317" y="240"/>
                    </a:cubicBezTo>
                    <a:cubicBezTo>
                      <a:pt x="319" y="240"/>
                      <a:pt x="321" y="240"/>
                      <a:pt x="323" y="240"/>
                    </a:cubicBezTo>
                    <a:cubicBezTo>
                      <a:pt x="335" y="241"/>
                      <a:pt x="347" y="243"/>
                      <a:pt x="359" y="244"/>
                    </a:cubicBezTo>
                    <a:cubicBezTo>
                      <a:pt x="369" y="245"/>
                      <a:pt x="380" y="251"/>
                      <a:pt x="390" y="256"/>
                    </a:cubicBezTo>
                    <a:cubicBezTo>
                      <a:pt x="413" y="267"/>
                      <a:pt x="436" y="278"/>
                      <a:pt x="457" y="294"/>
                    </a:cubicBezTo>
                    <a:cubicBezTo>
                      <a:pt x="465" y="300"/>
                      <a:pt x="475" y="308"/>
                      <a:pt x="482" y="316"/>
                    </a:cubicBezTo>
                    <a:cubicBezTo>
                      <a:pt x="485" y="320"/>
                      <a:pt x="489" y="324"/>
                      <a:pt x="492" y="328"/>
                    </a:cubicBezTo>
                    <a:cubicBezTo>
                      <a:pt x="493" y="329"/>
                      <a:pt x="494" y="330"/>
                      <a:pt x="495" y="330"/>
                    </a:cubicBezTo>
                    <a:cubicBezTo>
                      <a:pt x="495" y="361"/>
                      <a:pt x="493" y="393"/>
                      <a:pt x="487" y="427"/>
                    </a:cubicBezTo>
                    <a:cubicBezTo>
                      <a:pt x="487" y="430"/>
                      <a:pt x="484" y="440"/>
                      <a:pt x="481" y="451"/>
                    </a:cubicBezTo>
                    <a:cubicBezTo>
                      <a:pt x="478" y="446"/>
                      <a:pt x="475" y="441"/>
                      <a:pt x="472" y="435"/>
                    </a:cubicBezTo>
                    <a:cubicBezTo>
                      <a:pt x="467" y="425"/>
                      <a:pt x="458" y="418"/>
                      <a:pt x="450" y="409"/>
                    </a:cubicBezTo>
                    <a:cubicBezTo>
                      <a:pt x="441" y="399"/>
                      <a:pt x="432" y="388"/>
                      <a:pt x="421" y="380"/>
                    </a:cubicBezTo>
                    <a:cubicBezTo>
                      <a:pt x="403" y="365"/>
                      <a:pt x="384" y="353"/>
                      <a:pt x="366" y="338"/>
                    </a:cubicBezTo>
                    <a:cubicBezTo>
                      <a:pt x="357" y="331"/>
                      <a:pt x="347" y="325"/>
                      <a:pt x="337" y="319"/>
                    </a:cubicBezTo>
                    <a:cubicBezTo>
                      <a:pt x="326" y="312"/>
                      <a:pt x="319" y="303"/>
                      <a:pt x="310" y="293"/>
                    </a:cubicBezTo>
                    <a:cubicBezTo>
                      <a:pt x="310" y="293"/>
                      <a:pt x="309" y="292"/>
                      <a:pt x="309" y="292"/>
                    </a:cubicBezTo>
                    <a:cubicBezTo>
                      <a:pt x="306" y="280"/>
                      <a:pt x="302" y="268"/>
                      <a:pt x="297" y="257"/>
                    </a:cubicBezTo>
                    <a:cubicBezTo>
                      <a:pt x="295" y="252"/>
                      <a:pt x="291" y="247"/>
                      <a:pt x="288" y="242"/>
                    </a:cubicBezTo>
                    <a:cubicBezTo>
                      <a:pt x="288" y="241"/>
                      <a:pt x="288" y="241"/>
                      <a:pt x="288" y="240"/>
                    </a:cubicBezTo>
                    <a:cubicBezTo>
                      <a:pt x="290" y="240"/>
                      <a:pt x="292" y="241"/>
                      <a:pt x="294" y="241"/>
                    </a:cubicBezTo>
                    <a:moveTo>
                      <a:pt x="86" y="283"/>
                    </a:moveTo>
                    <a:cubicBezTo>
                      <a:pt x="75" y="273"/>
                      <a:pt x="64" y="265"/>
                      <a:pt x="52" y="257"/>
                    </a:cubicBezTo>
                    <a:cubicBezTo>
                      <a:pt x="45" y="253"/>
                      <a:pt x="35" y="251"/>
                      <a:pt x="29" y="246"/>
                    </a:cubicBezTo>
                    <a:cubicBezTo>
                      <a:pt x="28" y="246"/>
                      <a:pt x="28" y="245"/>
                      <a:pt x="27" y="245"/>
                    </a:cubicBezTo>
                    <a:cubicBezTo>
                      <a:pt x="30" y="239"/>
                      <a:pt x="32" y="234"/>
                      <a:pt x="35" y="229"/>
                    </a:cubicBezTo>
                    <a:cubicBezTo>
                      <a:pt x="36" y="229"/>
                      <a:pt x="36" y="230"/>
                      <a:pt x="38" y="230"/>
                    </a:cubicBezTo>
                    <a:cubicBezTo>
                      <a:pt x="52" y="232"/>
                      <a:pt x="62" y="238"/>
                      <a:pt x="74" y="246"/>
                    </a:cubicBezTo>
                    <a:cubicBezTo>
                      <a:pt x="79" y="251"/>
                      <a:pt x="85" y="256"/>
                      <a:pt x="91" y="260"/>
                    </a:cubicBezTo>
                    <a:cubicBezTo>
                      <a:pt x="92" y="261"/>
                      <a:pt x="95" y="263"/>
                      <a:pt x="97" y="264"/>
                    </a:cubicBezTo>
                    <a:cubicBezTo>
                      <a:pt x="93" y="270"/>
                      <a:pt x="89" y="276"/>
                      <a:pt x="86" y="283"/>
                    </a:cubicBezTo>
                    <a:moveTo>
                      <a:pt x="506" y="263"/>
                    </a:moveTo>
                    <a:cubicBezTo>
                      <a:pt x="505" y="258"/>
                      <a:pt x="503" y="253"/>
                      <a:pt x="502" y="248"/>
                    </a:cubicBezTo>
                    <a:cubicBezTo>
                      <a:pt x="510" y="244"/>
                      <a:pt x="516" y="241"/>
                      <a:pt x="524" y="240"/>
                    </a:cubicBezTo>
                    <a:cubicBezTo>
                      <a:pt x="535" y="238"/>
                      <a:pt x="544" y="235"/>
                      <a:pt x="554" y="233"/>
                    </a:cubicBezTo>
                    <a:cubicBezTo>
                      <a:pt x="567" y="231"/>
                      <a:pt x="579" y="228"/>
                      <a:pt x="591" y="222"/>
                    </a:cubicBezTo>
                    <a:cubicBezTo>
                      <a:pt x="592" y="228"/>
                      <a:pt x="594" y="234"/>
                      <a:pt x="595" y="241"/>
                    </a:cubicBezTo>
                    <a:cubicBezTo>
                      <a:pt x="592" y="241"/>
                      <a:pt x="588" y="242"/>
                      <a:pt x="586" y="243"/>
                    </a:cubicBezTo>
                    <a:cubicBezTo>
                      <a:pt x="576" y="246"/>
                      <a:pt x="565" y="244"/>
                      <a:pt x="556" y="247"/>
                    </a:cubicBezTo>
                    <a:cubicBezTo>
                      <a:pt x="540" y="253"/>
                      <a:pt x="520" y="253"/>
                      <a:pt x="506" y="263"/>
                    </a:cubicBezTo>
                    <a:moveTo>
                      <a:pt x="96" y="342"/>
                    </a:moveTo>
                    <a:cubicBezTo>
                      <a:pt x="95" y="335"/>
                      <a:pt x="94" y="329"/>
                      <a:pt x="94" y="323"/>
                    </a:cubicBezTo>
                    <a:cubicBezTo>
                      <a:pt x="91" y="290"/>
                      <a:pt x="127" y="249"/>
                      <a:pt x="161" y="227"/>
                    </a:cubicBezTo>
                    <a:cubicBezTo>
                      <a:pt x="175" y="219"/>
                      <a:pt x="204" y="206"/>
                      <a:pt x="225" y="206"/>
                    </a:cubicBezTo>
                    <a:cubicBezTo>
                      <a:pt x="226" y="206"/>
                      <a:pt x="227" y="206"/>
                      <a:pt x="229" y="206"/>
                    </a:cubicBezTo>
                    <a:cubicBezTo>
                      <a:pt x="233" y="212"/>
                      <a:pt x="240" y="218"/>
                      <a:pt x="243" y="221"/>
                    </a:cubicBezTo>
                    <a:cubicBezTo>
                      <a:pt x="248" y="225"/>
                      <a:pt x="252" y="231"/>
                      <a:pt x="256" y="237"/>
                    </a:cubicBezTo>
                    <a:cubicBezTo>
                      <a:pt x="243" y="246"/>
                      <a:pt x="229" y="255"/>
                      <a:pt x="214" y="262"/>
                    </a:cubicBezTo>
                    <a:cubicBezTo>
                      <a:pt x="205" y="266"/>
                      <a:pt x="197" y="272"/>
                      <a:pt x="188" y="276"/>
                    </a:cubicBezTo>
                    <a:cubicBezTo>
                      <a:pt x="180" y="280"/>
                      <a:pt x="171" y="282"/>
                      <a:pt x="163" y="285"/>
                    </a:cubicBezTo>
                    <a:cubicBezTo>
                      <a:pt x="146" y="292"/>
                      <a:pt x="129" y="300"/>
                      <a:pt x="116" y="314"/>
                    </a:cubicBezTo>
                    <a:cubicBezTo>
                      <a:pt x="110" y="321"/>
                      <a:pt x="102" y="329"/>
                      <a:pt x="97" y="338"/>
                    </a:cubicBezTo>
                    <a:cubicBezTo>
                      <a:pt x="97" y="339"/>
                      <a:pt x="96" y="340"/>
                      <a:pt x="96" y="342"/>
                    </a:cubicBezTo>
                    <a:moveTo>
                      <a:pt x="102" y="257"/>
                    </a:moveTo>
                    <a:cubicBezTo>
                      <a:pt x="97" y="253"/>
                      <a:pt x="90" y="251"/>
                      <a:pt x="86" y="247"/>
                    </a:cubicBezTo>
                    <a:cubicBezTo>
                      <a:pt x="80" y="243"/>
                      <a:pt x="75" y="238"/>
                      <a:pt x="69" y="234"/>
                    </a:cubicBezTo>
                    <a:cubicBezTo>
                      <a:pt x="59" y="227"/>
                      <a:pt x="51" y="224"/>
                      <a:pt x="39" y="223"/>
                    </a:cubicBezTo>
                    <a:cubicBezTo>
                      <a:pt x="39" y="223"/>
                      <a:pt x="39" y="223"/>
                      <a:pt x="39" y="223"/>
                    </a:cubicBezTo>
                    <a:cubicBezTo>
                      <a:pt x="43" y="215"/>
                      <a:pt x="48" y="208"/>
                      <a:pt x="53" y="202"/>
                    </a:cubicBezTo>
                    <a:cubicBezTo>
                      <a:pt x="53" y="203"/>
                      <a:pt x="53" y="203"/>
                      <a:pt x="53" y="203"/>
                    </a:cubicBezTo>
                    <a:cubicBezTo>
                      <a:pt x="63" y="209"/>
                      <a:pt x="73" y="214"/>
                      <a:pt x="82" y="221"/>
                    </a:cubicBezTo>
                    <a:cubicBezTo>
                      <a:pt x="92" y="228"/>
                      <a:pt x="103" y="236"/>
                      <a:pt x="113" y="245"/>
                    </a:cubicBezTo>
                    <a:cubicBezTo>
                      <a:pt x="109" y="249"/>
                      <a:pt x="105" y="253"/>
                      <a:pt x="102" y="257"/>
                    </a:cubicBezTo>
                    <a:moveTo>
                      <a:pt x="498" y="231"/>
                    </a:moveTo>
                    <a:cubicBezTo>
                      <a:pt x="498" y="231"/>
                      <a:pt x="499" y="230"/>
                      <a:pt x="499" y="230"/>
                    </a:cubicBezTo>
                    <a:cubicBezTo>
                      <a:pt x="515" y="220"/>
                      <a:pt x="531" y="217"/>
                      <a:pt x="548" y="212"/>
                    </a:cubicBezTo>
                    <a:cubicBezTo>
                      <a:pt x="560" y="208"/>
                      <a:pt x="572" y="200"/>
                      <a:pt x="583" y="197"/>
                    </a:cubicBezTo>
                    <a:cubicBezTo>
                      <a:pt x="585" y="203"/>
                      <a:pt x="587" y="209"/>
                      <a:pt x="589" y="214"/>
                    </a:cubicBezTo>
                    <a:cubicBezTo>
                      <a:pt x="574" y="223"/>
                      <a:pt x="557" y="225"/>
                      <a:pt x="541" y="229"/>
                    </a:cubicBezTo>
                    <a:cubicBezTo>
                      <a:pt x="533" y="231"/>
                      <a:pt x="524" y="231"/>
                      <a:pt x="516" y="233"/>
                    </a:cubicBezTo>
                    <a:cubicBezTo>
                      <a:pt x="510" y="235"/>
                      <a:pt x="505" y="238"/>
                      <a:pt x="500" y="240"/>
                    </a:cubicBezTo>
                    <a:cubicBezTo>
                      <a:pt x="499" y="237"/>
                      <a:pt x="498" y="234"/>
                      <a:pt x="497" y="231"/>
                    </a:cubicBezTo>
                    <a:cubicBezTo>
                      <a:pt x="497" y="231"/>
                      <a:pt x="497" y="231"/>
                      <a:pt x="498" y="231"/>
                    </a:cubicBezTo>
                    <a:moveTo>
                      <a:pt x="283" y="211"/>
                    </a:moveTo>
                    <a:cubicBezTo>
                      <a:pt x="281" y="210"/>
                      <a:pt x="279" y="210"/>
                      <a:pt x="277" y="210"/>
                    </a:cubicBezTo>
                    <a:cubicBezTo>
                      <a:pt x="274" y="209"/>
                      <a:pt x="271" y="208"/>
                      <a:pt x="268" y="208"/>
                    </a:cubicBezTo>
                    <a:cubicBezTo>
                      <a:pt x="273" y="203"/>
                      <a:pt x="277" y="199"/>
                      <a:pt x="281" y="193"/>
                    </a:cubicBezTo>
                    <a:cubicBezTo>
                      <a:pt x="282" y="191"/>
                      <a:pt x="284" y="189"/>
                      <a:pt x="285" y="186"/>
                    </a:cubicBezTo>
                    <a:cubicBezTo>
                      <a:pt x="285" y="186"/>
                      <a:pt x="285" y="186"/>
                      <a:pt x="285" y="186"/>
                    </a:cubicBezTo>
                    <a:cubicBezTo>
                      <a:pt x="288" y="186"/>
                      <a:pt x="291" y="187"/>
                      <a:pt x="294" y="187"/>
                    </a:cubicBezTo>
                    <a:cubicBezTo>
                      <a:pt x="294" y="191"/>
                      <a:pt x="294" y="195"/>
                      <a:pt x="292" y="198"/>
                    </a:cubicBezTo>
                    <a:cubicBezTo>
                      <a:pt x="289" y="202"/>
                      <a:pt x="286" y="206"/>
                      <a:pt x="283" y="211"/>
                    </a:cubicBezTo>
                    <a:moveTo>
                      <a:pt x="292" y="211"/>
                    </a:moveTo>
                    <a:cubicBezTo>
                      <a:pt x="295" y="207"/>
                      <a:pt x="298" y="203"/>
                      <a:pt x="299" y="199"/>
                    </a:cubicBezTo>
                    <a:cubicBezTo>
                      <a:pt x="301" y="195"/>
                      <a:pt x="301" y="191"/>
                      <a:pt x="302" y="187"/>
                    </a:cubicBezTo>
                    <a:cubicBezTo>
                      <a:pt x="305" y="187"/>
                      <a:pt x="308" y="186"/>
                      <a:pt x="312" y="185"/>
                    </a:cubicBezTo>
                    <a:cubicBezTo>
                      <a:pt x="312" y="186"/>
                      <a:pt x="312" y="187"/>
                      <a:pt x="312" y="188"/>
                    </a:cubicBezTo>
                    <a:cubicBezTo>
                      <a:pt x="311" y="193"/>
                      <a:pt x="309" y="198"/>
                      <a:pt x="307" y="204"/>
                    </a:cubicBezTo>
                    <a:cubicBezTo>
                      <a:pt x="307" y="205"/>
                      <a:pt x="307" y="206"/>
                      <a:pt x="307" y="207"/>
                    </a:cubicBezTo>
                    <a:cubicBezTo>
                      <a:pt x="303" y="209"/>
                      <a:pt x="298" y="210"/>
                      <a:pt x="292" y="211"/>
                    </a:cubicBezTo>
                    <a:moveTo>
                      <a:pt x="261" y="205"/>
                    </a:moveTo>
                    <a:cubicBezTo>
                      <a:pt x="257" y="202"/>
                      <a:pt x="253" y="200"/>
                      <a:pt x="249" y="196"/>
                    </a:cubicBezTo>
                    <a:cubicBezTo>
                      <a:pt x="260" y="194"/>
                      <a:pt x="268" y="188"/>
                      <a:pt x="277" y="182"/>
                    </a:cubicBezTo>
                    <a:cubicBezTo>
                      <a:pt x="277" y="182"/>
                      <a:pt x="277" y="182"/>
                      <a:pt x="277" y="182"/>
                    </a:cubicBezTo>
                    <a:cubicBezTo>
                      <a:pt x="277" y="184"/>
                      <a:pt x="277" y="186"/>
                      <a:pt x="276" y="188"/>
                    </a:cubicBezTo>
                    <a:cubicBezTo>
                      <a:pt x="271" y="194"/>
                      <a:pt x="266" y="199"/>
                      <a:pt x="261" y="204"/>
                    </a:cubicBezTo>
                    <a:cubicBezTo>
                      <a:pt x="261" y="205"/>
                      <a:pt x="261" y="205"/>
                      <a:pt x="261" y="205"/>
                    </a:cubicBezTo>
                    <a:moveTo>
                      <a:pt x="316" y="201"/>
                    </a:moveTo>
                    <a:cubicBezTo>
                      <a:pt x="317" y="198"/>
                      <a:pt x="318" y="195"/>
                      <a:pt x="319" y="192"/>
                    </a:cubicBezTo>
                    <a:cubicBezTo>
                      <a:pt x="319" y="190"/>
                      <a:pt x="319" y="188"/>
                      <a:pt x="319" y="186"/>
                    </a:cubicBezTo>
                    <a:cubicBezTo>
                      <a:pt x="319" y="186"/>
                      <a:pt x="319" y="184"/>
                      <a:pt x="319" y="183"/>
                    </a:cubicBezTo>
                    <a:cubicBezTo>
                      <a:pt x="324" y="182"/>
                      <a:pt x="328" y="180"/>
                      <a:pt x="333" y="178"/>
                    </a:cubicBezTo>
                    <a:cubicBezTo>
                      <a:pt x="329" y="186"/>
                      <a:pt x="324" y="194"/>
                      <a:pt x="316" y="201"/>
                    </a:cubicBezTo>
                    <a:moveTo>
                      <a:pt x="118" y="239"/>
                    </a:moveTo>
                    <a:cubicBezTo>
                      <a:pt x="109" y="232"/>
                      <a:pt x="100" y="225"/>
                      <a:pt x="91" y="218"/>
                    </a:cubicBezTo>
                    <a:cubicBezTo>
                      <a:pt x="86" y="213"/>
                      <a:pt x="80" y="209"/>
                      <a:pt x="74" y="205"/>
                    </a:cubicBezTo>
                    <a:cubicBezTo>
                      <a:pt x="69" y="201"/>
                      <a:pt x="63" y="200"/>
                      <a:pt x="58" y="197"/>
                    </a:cubicBezTo>
                    <a:cubicBezTo>
                      <a:pt x="65" y="189"/>
                      <a:pt x="72" y="182"/>
                      <a:pt x="79" y="177"/>
                    </a:cubicBezTo>
                    <a:cubicBezTo>
                      <a:pt x="87" y="182"/>
                      <a:pt x="95" y="189"/>
                      <a:pt x="101" y="195"/>
                    </a:cubicBezTo>
                    <a:cubicBezTo>
                      <a:pt x="111" y="205"/>
                      <a:pt x="122" y="216"/>
                      <a:pt x="128" y="230"/>
                    </a:cubicBezTo>
                    <a:cubicBezTo>
                      <a:pt x="125" y="233"/>
                      <a:pt x="121" y="236"/>
                      <a:pt x="118" y="239"/>
                    </a:cubicBezTo>
                    <a:moveTo>
                      <a:pt x="244" y="190"/>
                    </a:moveTo>
                    <a:cubicBezTo>
                      <a:pt x="243" y="189"/>
                      <a:pt x="242" y="189"/>
                      <a:pt x="242" y="188"/>
                    </a:cubicBezTo>
                    <a:cubicBezTo>
                      <a:pt x="241" y="186"/>
                      <a:pt x="241" y="184"/>
                      <a:pt x="240" y="182"/>
                    </a:cubicBezTo>
                    <a:cubicBezTo>
                      <a:pt x="246" y="181"/>
                      <a:pt x="252" y="180"/>
                      <a:pt x="257" y="177"/>
                    </a:cubicBezTo>
                    <a:cubicBezTo>
                      <a:pt x="259" y="175"/>
                      <a:pt x="261" y="174"/>
                      <a:pt x="263" y="173"/>
                    </a:cubicBezTo>
                    <a:cubicBezTo>
                      <a:pt x="264" y="172"/>
                      <a:pt x="265" y="172"/>
                      <a:pt x="267" y="171"/>
                    </a:cubicBezTo>
                    <a:cubicBezTo>
                      <a:pt x="267" y="171"/>
                      <a:pt x="267" y="171"/>
                      <a:pt x="267" y="171"/>
                    </a:cubicBezTo>
                    <a:cubicBezTo>
                      <a:pt x="268" y="173"/>
                      <a:pt x="269" y="175"/>
                      <a:pt x="271" y="177"/>
                    </a:cubicBezTo>
                    <a:cubicBezTo>
                      <a:pt x="263" y="183"/>
                      <a:pt x="255" y="188"/>
                      <a:pt x="246" y="189"/>
                    </a:cubicBezTo>
                    <a:cubicBezTo>
                      <a:pt x="245" y="189"/>
                      <a:pt x="244" y="190"/>
                      <a:pt x="244" y="190"/>
                    </a:cubicBezTo>
                    <a:moveTo>
                      <a:pt x="495" y="224"/>
                    </a:moveTo>
                    <a:cubicBezTo>
                      <a:pt x="494" y="219"/>
                      <a:pt x="492" y="214"/>
                      <a:pt x="490" y="209"/>
                    </a:cubicBezTo>
                    <a:cubicBezTo>
                      <a:pt x="490" y="209"/>
                      <a:pt x="490" y="209"/>
                      <a:pt x="490" y="209"/>
                    </a:cubicBezTo>
                    <a:cubicBezTo>
                      <a:pt x="505" y="200"/>
                      <a:pt x="520" y="190"/>
                      <a:pt x="535" y="184"/>
                    </a:cubicBezTo>
                    <a:cubicBezTo>
                      <a:pt x="544" y="181"/>
                      <a:pt x="554" y="179"/>
                      <a:pt x="562" y="174"/>
                    </a:cubicBezTo>
                    <a:cubicBezTo>
                      <a:pt x="565" y="173"/>
                      <a:pt x="567" y="172"/>
                      <a:pt x="570" y="170"/>
                    </a:cubicBezTo>
                    <a:cubicBezTo>
                      <a:pt x="571" y="170"/>
                      <a:pt x="572" y="169"/>
                      <a:pt x="573" y="169"/>
                    </a:cubicBezTo>
                    <a:cubicBezTo>
                      <a:pt x="576" y="176"/>
                      <a:pt x="578" y="183"/>
                      <a:pt x="581" y="190"/>
                    </a:cubicBezTo>
                    <a:cubicBezTo>
                      <a:pt x="567" y="194"/>
                      <a:pt x="553" y="202"/>
                      <a:pt x="539" y="206"/>
                    </a:cubicBezTo>
                    <a:cubicBezTo>
                      <a:pt x="524" y="209"/>
                      <a:pt x="509" y="215"/>
                      <a:pt x="495" y="224"/>
                    </a:cubicBezTo>
                    <a:cubicBezTo>
                      <a:pt x="495" y="224"/>
                      <a:pt x="495" y="224"/>
                      <a:pt x="495" y="224"/>
                    </a:cubicBezTo>
                    <a:moveTo>
                      <a:pt x="292" y="232"/>
                    </a:moveTo>
                    <a:cubicBezTo>
                      <a:pt x="290" y="232"/>
                      <a:pt x="288" y="232"/>
                      <a:pt x="285" y="232"/>
                    </a:cubicBezTo>
                    <a:cubicBezTo>
                      <a:pt x="298" y="230"/>
                      <a:pt x="313" y="225"/>
                      <a:pt x="320" y="220"/>
                    </a:cubicBezTo>
                    <a:cubicBezTo>
                      <a:pt x="344" y="205"/>
                      <a:pt x="354" y="174"/>
                      <a:pt x="355" y="162"/>
                    </a:cubicBezTo>
                    <a:cubicBezTo>
                      <a:pt x="356" y="162"/>
                      <a:pt x="356" y="162"/>
                      <a:pt x="357" y="162"/>
                    </a:cubicBezTo>
                    <a:cubicBezTo>
                      <a:pt x="364" y="162"/>
                      <a:pt x="373" y="164"/>
                      <a:pt x="377" y="165"/>
                    </a:cubicBezTo>
                    <a:cubicBezTo>
                      <a:pt x="386" y="165"/>
                      <a:pt x="392" y="168"/>
                      <a:pt x="400" y="170"/>
                    </a:cubicBezTo>
                    <a:cubicBezTo>
                      <a:pt x="406" y="171"/>
                      <a:pt x="412" y="171"/>
                      <a:pt x="417" y="174"/>
                    </a:cubicBezTo>
                    <a:cubicBezTo>
                      <a:pt x="425" y="179"/>
                      <a:pt x="435" y="182"/>
                      <a:pt x="443" y="185"/>
                    </a:cubicBezTo>
                    <a:cubicBezTo>
                      <a:pt x="453" y="188"/>
                      <a:pt x="460" y="192"/>
                      <a:pt x="467" y="198"/>
                    </a:cubicBezTo>
                    <a:cubicBezTo>
                      <a:pt x="484" y="236"/>
                      <a:pt x="492" y="274"/>
                      <a:pt x="494" y="301"/>
                    </a:cubicBezTo>
                    <a:cubicBezTo>
                      <a:pt x="494" y="307"/>
                      <a:pt x="494" y="313"/>
                      <a:pt x="495" y="319"/>
                    </a:cubicBezTo>
                    <a:cubicBezTo>
                      <a:pt x="494" y="319"/>
                      <a:pt x="494" y="319"/>
                      <a:pt x="494" y="319"/>
                    </a:cubicBezTo>
                    <a:cubicBezTo>
                      <a:pt x="490" y="315"/>
                      <a:pt x="487" y="310"/>
                      <a:pt x="482" y="306"/>
                    </a:cubicBezTo>
                    <a:cubicBezTo>
                      <a:pt x="479" y="303"/>
                      <a:pt x="475" y="301"/>
                      <a:pt x="472" y="298"/>
                    </a:cubicBezTo>
                    <a:cubicBezTo>
                      <a:pt x="464" y="289"/>
                      <a:pt x="454" y="280"/>
                      <a:pt x="443" y="274"/>
                    </a:cubicBezTo>
                    <a:cubicBezTo>
                      <a:pt x="432" y="268"/>
                      <a:pt x="421" y="261"/>
                      <a:pt x="409" y="256"/>
                    </a:cubicBezTo>
                    <a:cubicBezTo>
                      <a:pt x="397" y="251"/>
                      <a:pt x="386" y="245"/>
                      <a:pt x="374" y="240"/>
                    </a:cubicBezTo>
                    <a:cubicBezTo>
                      <a:pt x="365" y="236"/>
                      <a:pt x="355" y="236"/>
                      <a:pt x="345" y="235"/>
                    </a:cubicBezTo>
                    <a:cubicBezTo>
                      <a:pt x="334" y="233"/>
                      <a:pt x="323" y="231"/>
                      <a:pt x="312" y="231"/>
                    </a:cubicBezTo>
                    <a:cubicBezTo>
                      <a:pt x="310" y="231"/>
                      <a:pt x="308" y="231"/>
                      <a:pt x="305" y="231"/>
                    </a:cubicBezTo>
                    <a:cubicBezTo>
                      <a:pt x="301" y="232"/>
                      <a:pt x="297" y="232"/>
                      <a:pt x="292" y="232"/>
                    </a:cubicBezTo>
                    <a:moveTo>
                      <a:pt x="134" y="225"/>
                    </a:moveTo>
                    <a:cubicBezTo>
                      <a:pt x="124" y="204"/>
                      <a:pt x="105" y="186"/>
                      <a:pt x="86" y="172"/>
                    </a:cubicBezTo>
                    <a:cubicBezTo>
                      <a:pt x="88" y="171"/>
                      <a:pt x="90" y="169"/>
                      <a:pt x="92" y="168"/>
                    </a:cubicBezTo>
                    <a:cubicBezTo>
                      <a:pt x="98" y="164"/>
                      <a:pt x="104" y="161"/>
                      <a:pt x="110" y="158"/>
                    </a:cubicBezTo>
                    <a:cubicBezTo>
                      <a:pt x="111" y="159"/>
                      <a:pt x="111" y="159"/>
                      <a:pt x="112" y="160"/>
                    </a:cubicBezTo>
                    <a:cubicBezTo>
                      <a:pt x="128" y="174"/>
                      <a:pt x="140" y="194"/>
                      <a:pt x="148" y="215"/>
                    </a:cubicBezTo>
                    <a:cubicBezTo>
                      <a:pt x="148" y="215"/>
                      <a:pt x="148" y="215"/>
                      <a:pt x="148" y="215"/>
                    </a:cubicBezTo>
                    <a:cubicBezTo>
                      <a:pt x="143" y="218"/>
                      <a:pt x="139" y="221"/>
                      <a:pt x="134" y="225"/>
                    </a:cubicBezTo>
                    <a:moveTo>
                      <a:pt x="232" y="158"/>
                    </a:moveTo>
                    <a:cubicBezTo>
                      <a:pt x="234" y="158"/>
                      <a:pt x="236" y="158"/>
                      <a:pt x="238" y="158"/>
                    </a:cubicBezTo>
                    <a:cubicBezTo>
                      <a:pt x="240" y="158"/>
                      <a:pt x="242" y="158"/>
                      <a:pt x="244" y="158"/>
                    </a:cubicBezTo>
                    <a:cubicBezTo>
                      <a:pt x="244" y="158"/>
                      <a:pt x="245" y="158"/>
                      <a:pt x="245" y="158"/>
                    </a:cubicBezTo>
                    <a:cubicBezTo>
                      <a:pt x="251" y="158"/>
                      <a:pt x="257" y="158"/>
                      <a:pt x="262" y="158"/>
                    </a:cubicBezTo>
                    <a:cubicBezTo>
                      <a:pt x="263" y="160"/>
                      <a:pt x="263" y="162"/>
                      <a:pt x="264" y="164"/>
                    </a:cubicBezTo>
                    <a:cubicBezTo>
                      <a:pt x="263" y="165"/>
                      <a:pt x="262" y="165"/>
                      <a:pt x="261" y="166"/>
                    </a:cubicBezTo>
                    <a:cubicBezTo>
                      <a:pt x="258" y="167"/>
                      <a:pt x="255" y="170"/>
                      <a:pt x="252" y="171"/>
                    </a:cubicBezTo>
                    <a:cubicBezTo>
                      <a:pt x="247" y="173"/>
                      <a:pt x="242" y="174"/>
                      <a:pt x="237" y="175"/>
                    </a:cubicBezTo>
                    <a:cubicBezTo>
                      <a:pt x="236" y="175"/>
                      <a:pt x="236" y="175"/>
                      <a:pt x="235" y="175"/>
                    </a:cubicBezTo>
                    <a:cubicBezTo>
                      <a:pt x="235" y="175"/>
                      <a:pt x="235" y="174"/>
                      <a:pt x="234" y="174"/>
                    </a:cubicBezTo>
                    <a:cubicBezTo>
                      <a:pt x="232" y="169"/>
                      <a:pt x="231" y="164"/>
                      <a:pt x="230" y="159"/>
                    </a:cubicBezTo>
                    <a:cubicBezTo>
                      <a:pt x="230" y="158"/>
                      <a:pt x="230" y="158"/>
                      <a:pt x="230" y="158"/>
                    </a:cubicBezTo>
                    <a:cubicBezTo>
                      <a:pt x="231" y="158"/>
                      <a:pt x="231" y="158"/>
                      <a:pt x="232" y="158"/>
                    </a:cubicBezTo>
                    <a:moveTo>
                      <a:pt x="199" y="193"/>
                    </a:moveTo>
                    <a:cubicBezTo>
                      <a:pt x="193" y="180"/>
                      <a:pt x="186" y="168"/>
                      <a:pt x="180" y="156"/>
                    </a:cubicBezTo>
                    <a:cubicBezTo>
                      <a:pt x="198" y="166"/>
                      <a:pt x="212" y="176"/>
                      <a:pt x="220" y="184"/>
                    </a:cubicBezTo>
                    <a:cubicBezTo>
                      <a:pt x="221" y="186"/>
                      <a:pt x="222" y="188"/>
                      <a:pt x="223" y="190"/>
                    </a:cubicBezTo>
                    <a:cubicBezTo>
                      <a:pt x="220" y="191"/>
                      <a:pt x="215" y="192"/>
                      <a:pt x="206" y="193"/>
                    </a:cubicBezTo>
                    <a:cubicBezTo>
                      <a:pt x="204" y="193"/>
                      <a:pt x="201" y="193"/>
                      <a:pt x="199" y="193"/>
                    </a:cubicBezTo>
                    <a:moveTo>
                      <a:pt x="176" y="199"/>
                    </a:moveTo>
                    <a:cubicBezTo>
                      <a:pt x="179" y="199"/>
                      <a:pt x="181" y="197"/>
                      <a:pt x="180" y="194"/>
                    </a:cubicBezTo>
                    <a:cubicBezTo>
                      <a:pt x="176" y="184"/>
                      <a:pt x="171" y="175"/>
                      <a:pt x="165" y="166"/>
                    </a:cubicBezTo>
                    <a:cubicBezTo>
                      <a:pt x="162" y="160"/>
                      <a:pt x="159" y="153"/>
                      <a:pt x="154" y="148"/>
                    </a:cubicBezTo>
                    <a:cubicBezTo>
                      <a:pt x="161" y="148"/>
                      <a:pt x="166" y="148"/>
                      <a:pt x="169" y="150"/>
                    </a:cubicBezTo>
                    <a:cubicBezTo>
                      <a:pt x="175" y="165"/>
                      <a:pt x="184" y="180"/>
                      <a:pt x="191" y="195"/>
                    </a:cubicBezTo>
                    <a:cubicBezTo>
                      <a:pt x="180" y="198"/>
                      <a:pt x="167" y="203"/>
                      <a:pt x="154" y="211"/>
                    </a:cubicBezTo>
                    <a:cubicBezTo>
                      <a:pt x="147" y="190"/>
                      <a:pt x="134" y="170"/>
                      <a:pt x="118" y="155"/>
                    </a:cubicBezTo>
                    <a:cubicBezTo>
                      <a:pt x="127" y="152"/>
                      <a:pt x="135" y="150"/>
                      <a:pt x="142" y="149"/>
                    </a:cubicBezTo>
                    <a:cubicBezTo>
                      <a:pt x="143" y="150"/>
                      <a:pt x="144" y="150"/>
                      <a:pt x="145" y="150"/>
                    </a:cubicBezTo>
                    <a:cubicBezTo>
                      <a:pt x="146" y="150"/>
                      <a:pt x="146" y="150"/>
                      <a:pt x="147" y="150"/>
                    </a:cubicBezTo>
                    <a:cubicBezTo>
                      <a:pt x="150" y="155"/>
                      <a:pt x="154" y="161"/>
                      <a:pt x="156" y="165"/>
                    </a:cubicBezTo>
                    <a:cubicBezTo>
                      <a:pt x="162" y="176"/>
                      <a:pt x="168" y="186"/>
                      <a:pt x="173" y="197"/>
                    </a:cubicBezTo>
                    <a:cubicBezTo>
                      <a:pt x="174" y="198"/>
                      <a:pt x="175" y="199"/>
                      <a:pt x="176" y="199"/>
                    </a:cubicBezTo>
                    <a:moveTo>
                      <a:pt x="487" y="202"/>
                    </a:moveTo>
                    <a:cubicBezTo>
                      <a:pt x="485" y="197"/>
                      <a:pt x="483" y="192"/>
                      <a:pt x="481" y="187"/>
                    </a:cubicBezTo>
                    <a:cubicBezTo>
                      <a:pt x="486" y="179"/>
                      <a:pt x="498" y="175"/>
                      <a:pt x="506" y="171"/>
                    </a:cubicBezTo>
                    <a:cubicBezTo>
                      <a:pt x="514" y="167"/>
                      <a:pt x="522" y="164"/>
                      <a:pt x="529" y="159"/>
                    </a:cubicBezTo>
                    <a:cubicBezTo>
                      <a:pt x="539" y="154"/>
                      <a:pt x="549" y="147"/>
                      <a:pt x="560" y="143"/>
                    </a:cubicBezTo>
                    <a:cubicBezTo>
                      <a:pt x="563" y="149"/>
                      <a:pt x="566" y="155"/>
                      <a:pt x="569" y="161"/>
                    </a:cubicBezTo>
                    <a:cubicBezTo>
                      <a:pt x="564" y="164"/>
                      <a:pt x="558" y="168"/>
                      <a:pt x="552" y="170"/>
                    </a:cubicBezTo>
                    <a:cubicBezTo>
                      <a:pt x="544" y="172"/>
                      <a:pt x="535" y="175"/>
                      <a:pt x="527" y="179"/>
                    </a:cubicBezTo>
                    <a:cubicBezTo>
                      <a:pt x="514" y="186"/>
                      <a:pt x="500" y="193"/>
                      <a:pt x="487" y="202"/>
                    </a:cubicBezTo>
                    <a:moveTo>
                      <a:pt x="233" y="150"/>
                    </a:moveTo>
                    <a:cubicBezTo>
                      <a:pt x="232" y="150"/>
                      <a:pt x="230" y="150"/>
                      <a:pt x="229" y="150"/>
                    </a:cubicBezTo>
                    <a:cubicBezTo>
                      <a:pt x="228" y="145"/>
                      <a:pt x="228" y="138"/>
                      <a:pt x="229" y="131"/>
                    </a:cubicBezTo>
                    <a:cubicBezTo>
                      <a:pt x="233" y="133"/>
                      <a:pt x="237" y="134"/>
                      <a:pt x="241" y="135"/>
                    </a:cubicBezTo>
                    <a:cubicBezTo>
                      <a:pt x="248" y="136"/>
                      <a:pt x="255" y="139"/>
                      <a:pt x="261" y="141"/>
                    </a:cubicBezTo>
                    <a:cubicBezTo>
                      <a:pt x="261" y="143"/>
                      <a:pt x="261" y="146"/>
                      <a:pt x="261" y="149"/>
                    </a:cubicBezTo>
                    <a:cubicBezTo>
                      <a:pt x="261" y="149"/>
                      <a:pt x="261" y="150"/>
                      <a:pt x="261" y="151"/>
                    </a:cubicBezTo>
                    <a:cubicBezTo>
                      <a:pt x="256" y="151"/>
                      <a:pt x="251" y="150"/>
                      <a:pt x="246" y="150"/>
                    </a:cubicBezTo>
                    <a:cubicBezTo>
                      <a:pt x="245" y="150"/>
                      <a:pt x="244" y="150"/>
                      <a:pt x="243" y="150"/>
                    </a:cubicBezTo>
                    <a:cubicBezTo>
                      <a:pt x="240" y="150"/>
                      <a:pt x="237" y="150"/>
                      <a:pt x="233" y="150"/>
                    </a:cubicBezTo>
                    <a:moveTo>
                      <a:pt x="477" y="179"/>
                    </a:moveTo>
                    <a:cubicBezTo>
                      <a:pt x="476" y="175"/>
                      <a:pt x="474" y="172"/>
                      <a:pt x="472" y="168"/>
                    </a:cubicBezTo>
                    <a:cubicBezTo>
                      <a:pt x="493" y="148"/>
                      <a:pt x="522" y="138"/>
                      <a:pt x="545" y="119"/>
                    </a:cubicBezTo>
                    <a:cubicBezTo>
                      <a:pt x="545" y="119"/>
                      <a:pt x="545" y="119"/>
                      <a:pt x="545" y="119"/>
                    </a:cubicBezTo>
                    <a:cubicBezTo>
                      <a:pt x="549" y="125"/>
                      <a:pt x="553" y="130"/>
                      <a:pt x="556" y="136"/>
                    </a:cubicBezTo>
                    <a:cubicBezTo>
                      <a:pt x="544" y="141"/>
                      <a:pt x="532" y="149"/>
                      <a:pt x="521" y="155"/>
                    </a:cubicBezTo>
                    <a:cubicBezTo>
                      <a:pt x="507" y="162"/>
                      <a:pt x="488" y="167"/>
                      <a:pt x="477" y="179"/>
                    </a:cubicBezTo>
                    <a:moveTo>
                      <a:pt x="262" y="133"/>
                    </a:moveTo>
                    <a:cubicBezTo>
                      <a:pt x="259" y="132"/>
                      <a:pt x="256" y="131"/>
                      <a:pt x="253" y="130"/>
                    </a:cubicBezTo>
                    <a:cubicBezTo>
                      <a:pt x="250" y="130"/>
                      <a:pt x="248" y="128"/>
                      <a:pt x="245" y="128"/>
                    </a:cubicBezTo>
                    <a:cubicBezTo>
                      <a:pt x="240" y="127"/>
                      <a:pt x="234" y="125"/>
                      <a:pt x="230" y="123"/>
                    </a:cubicBezTo>
                    <a:cubicBezTo>
                      <a:pt x="231" y="118"/>
                      <a:pt x="232" y="112"/>
                      <a:pt x="234" y="106"/>
                    </a:cubicBezTo>
                    <a:cubicBezTo>
                      <a:pt x="244" y="113"/>
                      <a:pt x="255" y="117"/>
                      <a:pt x="266" y="122"/>
                    </a:cubicBezTo>
                    <a:cubicBezTo>
                      <a:pt x="264" y="125"/>
                      <a:pt x="263" y="129"/>
                      <a:pt x="262" y="133"/>
                    </a:cubicBezTo>
                    <a:moveTo>
                      <a:pt x="297" y="169"/>
                    </a:moveTo>
                    <a:cubicBezTo>
                      <a:pt x="291" y="169"/>
                      <a:pt x="288" y="168"/>
                      <a:pt x="286" y="167"/>
                    </a:cubicBezTo>
                    <a:cubicBezTo>
                      <a:pt x="285" y="166"/>
                      <a:pt x="279" y="163"/>
                      <a:pt x="278" y="148"/>
                    </a:cubicBezTo>
                    <a:cubicBezTo>
                      <a:pt x="277" y="131"/>
                      <a:pt x="285" y="117"/>
                      <a:pt x="302" y="106"/>
                    </a:cubicBezTo>
                    <a:cubicBezTo>
                      <a:pt x="316" y="98"/>
                      <a:pt x="335" y="93"/>
                      <a:pt x="353" y="93"/>
                    </a:cubicBezTo>
                    <a:cubicBezTo>
                      <a:pt x="371" y="93"/>
                      <a:pt x="387" y="97"/>
                      <a:pt x="398" y="105"/>
                    </a:cubicBezTo>
                    <a:cubicBezTo>
                      <a:pt x="425" y="126"/>
                      <a:pt x="445" y="155"/>
                      <a:pt x="461" y="185"/>
                    </a:cubicBezTo>
                    <a:cubicBezTo>
                      <a:pt x="455" y="181"/>
                      <a:pt x="449" y="179"/>
                      <a:pt x="442" y="176"/>
                    </a:cubicBezTo>
                    <a:cubicBezTo>
                      <a:pt x="435" y="173"/>
                      <a:pt x="427" y="170"/>
                      <a:pt x="420" y="167"/>
                    </a:cubicBezTo>
                    <a:cubicBezTo>
                      <a:pt x="413" y="164"/>
                      <a:pt x="406" y="164"/>
                      <a:pt x="399" y="161"/>
                    </a:cubicBezTo>
                    <a:cubicBezTo>
                      <a:pt x="388" y="157"/>
                      <a:pt x="377" y="157"/>
                      <a:pt x="366" y="155"/>
                    </a:cubicBezTo>
                    <a:cubicBezTo>
                      <a:pt x="363" y="155"/>
                      <a:pt x="359" y="154"/>
                      <a:pt x="356" y="154"/>
                    </a:cubicBezTo>
                    <a:cubicBezTo>
                      <a:pt x="355" y="154"/>
                      <a:pt x="354" y="154"/>
                      <a:pt x="354" y="154"/>
                    </a:cubicBezTo>
                    <a:cubicBezTo>
                      <a:pt x="353" y="154"/>
                      <a:pt x="353" y="154"/>
                      <a:pt x="353" y="154"/>
                    </a:cubicBezTo>
                    <a:cubicBezTo>
                      <a:pt x="350" y="152"/>
                      <a:pt x="350" y="152"/>
                      <a:pt x="350" y="152"/>
                    </a:cubicBezTo>
                    <a:cubicBezTo>
                      <a:pt x="349" y="152"/>
                      <a:pt x="348" y="151"/>
                      <a:pt x="347" y="151"/>
                    </a:cubicBezTo>
                    <a:cubicBezTo>
                      <a:pt x="344" y="151"/>
                      <a:pt x="343" y="153"/>
                      <a:pt x="341" y="153"/>
                    </a:cubicBezTo>
                    <a:cubicBezTo>
                      <a:pt x="319" y="166"/>
                      <a:pt x="305" y="169"/>
                      <a:pt x="297" y="169"/>
                    </a:cubicBezTo>
                    <a:moveTo>
                      <a:pt x="468" y="161"/>
                    </a:moveTo>
                    <a:cubicBezTo>
                      <a:pt x="466" y="157"/>
                      <a:pt x="463" y="153"/>
                      <a:pt x="461" y="149"/>
                    </a:cubicBezTo>
                    <a:cubicBezTo>
                      <a:pt x="472" y="140"/>
                      <a:pt x="482" y="128"/>
                      <a:pt x="492" y="118"/>
                    </a:cubicBezTo>
                    <a:cubicBezTo>
                      <a:pt x="501" y="109"/>
                      <a:pt x="512" y="99"/>
                      <a:pt x="523" y="91"/>
                    </a:cubicBezTo>
                    <a:cubicBezTo>
                      <a:pt x="529" y="98"/>
                      <a:pt x="535" y="105"/>
                      <a:pt x="541" y="113"/>
                    </a:cubicBezTo>
                    <a:cubicBezTo>
                      <a:pt x="518" y="131"/>
                      <a:pt x="490" y="142"/>
                      <a:pt x="468" y="161"/>
                    </a:cubicBezTo>
                    <a:moveTo>
                      <a:pt x="269" y="115"/>
                    </a:moveTo>
                    <a:cubicBezTo>
                      <a:pt x="258" y="110"/>
                      <a:pt x="247" y="105"/>
                      <a:pt x="237" y="99"/>
                    </a:cubicBezTo>
                    <a:cubicBezTo>
                      <a:pt x="240" y="92"/>
                      <a:pt x="243" y="85"/>
                      <a:pt x="248" y="78"/>
                    </a:cubicBezTo>
                    <a:cubicBezTo>
                      <a:pt x="256" y="89"/>
                      <a:pt x="265" y="98"/>
                      <a:pt x="277" y="104"/>
                    </a:cubicBezTo>
                    <a:cubicBezTo>
                      <a:pt x="274" y="107"/>
                      <a:pt x="271" y="111"/>
                      <a:pt x="269" y="115"/>
                    </a:cubicBezTo>
                    <a:moveTo>
                      <a:pt x="456" y="143"/>
                    </a:moveTo>
                    <a:cubicBezTo>
                      <a:pt x="454" y="139"/>
                      <a:pt x="452" y="136"/>
                      <a:pt x="449" y="133"/>
                    </a:cubicBezTo>
                    <a:cubicBezTo>
                      <a:pt x="460" y="123"/>
                      <a:pt x="468" y="111"/>
                      <a:pt x="478" y="99"/>
                    </a:cubicBezTo>
                    <a:cubicBezTo>
                      <a:pt x="484" y="93"/>
                      <a:pt x="490" y="87"/>
                      <a:pt x="495" y="79"/>
                    </a:cubicBezTo>
                    <a:cubicBezTo>
                      <a:pt x="497" y="76"/>
                      <a:pt x="498" y="72"/>
                      <a:pt x="501" y="68"/>
                    </a:cubicBezTo>
                    <a:cubicBezTo>
                      <a:pt x="507" y="74"/>
                      <a:pt x="513" y="80"/>
                      <a:pt x="518" y="86"/>
                    </a:cubicBezTo>
                    <a:cubicBezTo>
                      <a:pt x="508" y="93"/>
                      <a:pt x="498" y="102"/>
                      <a:pt x="489" y="111"/>
                    </a:cubicBezTo>
                    <a:cubicBezTo>
                      <a:pt x="478" y="121"/>
                      <a:pt x="468" y="134"/>
                      <a:pt x="456" y="143"/>
                    </a:cubicBezTo>
                    <a:moveTo>
                      <a:pt x="282" y="99"/>
                    </a:moveTo>
                    <a:cubicBezTo>
                      <a:pt x="282" y="98"/>
                      <a:pt x="281" y="97"/>
                      <a:pt x="281" y="97"/>
                    </a:cubicBezTo>
                    <a:cubicBezTo>
                      <a:pt x="269" y="92"/>
                      <a:pt x="261" y="82"/>
                      <a:pt x="253" y="72"/>
                    </a:cubicBezTo>
                    <a:cubicBezTo>
                      <a:pt x="257" y="67"/>
                      <a:pt x="263" y="61"/>
                      <a:pt x="269" y="55"/>
                    </a:cubicBezTo>
                    <a:cubicBezTo>
                      <a:pt x="270" y="58"/>
                      <a:pt x="271" y="61"/>
                      <a:pt x="271" y="63"/>
                    </a:cubicBezTo>
                    <a:cubicBezTo>
                      <a:pt x="276" y="74"/>
                      <a:pt x="282" y="84"/>
                      <a:pt x="288" y="93"/>
                    </a:cubicBezTo>
                    <a:cubicBezTo>
                      <a:pt x="289" y="93"/>
                      <a:pt x="289" y="93"/>
                      <a:pt x="289" y="93"/>
                    </a:cubicBezTo>
                    <a:cubicBezTo>
                      <a:pt x="287" y="95"/>
                      <a:pt x="284" y="97"/>
                      <a:pt x="282" y="99"/>
                    </a:cubicBezTo>
                    <a:moveTo>
                      <a:pt x="476" y="50"/>
                    </a:moveTo>
                    <a:cubicBezTo>
                      <a:pt x="476" y="50"/>
                      <a:pt x="477" y="50"/>
                      <a:pt x="477" y="50"/>
                    </a:cubicBezTo>
                    <a:cubicBezTo>
                      <a:pt x="480" y="52"/>
                      <a:pt x="483" y="54"/>
                      <a:pt x="486" y="56"/>
                    </a:cubicBezTo>
                    <a:cubicBezTo>
                      <a:pt x="489" y="58"/>
                      <a:pt x="492" y="61"/>
                      <a:pt x="495" y="63"/>
                    </a:cubicBezTo>
                    <a:cubicBezTo>
                      <a:pt x="493" y="66"/>
                      <a:pt x="492" y="69"/>
                      <a:pt x="490" y="72"/>
                    </a:cubicBezTo>
                    <a:cubicBezTo>
                      <a:pt x="485" y="80"/>
                      <a:pt x="479" y="87"/>
                      <a:pt x="473" y="94"/>
                    </a:cubicBezTo>
                    <a:cubicBezTo>
                      <a:pt x="463" y="104"/>
                      <a:pt x="455" y="117"/>
                      <a:pt x="445" y="127"/>
                    </a:cubicBezTo>
                    <a:cubicBezTo>
                      <a:pt x="445" y="127"/>
                      <a:pt x="445" y="127"/>
                      <a:pt x="445" y="127"/>
                    </a:cubicBezTo>
                    <a:cubicBezTo>
                      <a:pt x="441" y="123"/>
                      <a:pt x="438" y="119"/>
                      <a:pt x="434" y="115"/>
                    </a:cubicBezTo>
                    <a:cubicBezTo>
                      <a:pt x="435" y="114"/>
                      <a:pt x="435" y="114"/>
                      <a:pt x="435" y="114"/>
                    </a:cubicBezTo>
                    <a:cubicBezTo>
                      <a:pt x="449" y="93"/>
                      <a:pt x="460" y="70"/>
                      <a:pt x="475" y="50"/>
                    </a:cubicBezTo>
                    <a:cubicBezTo>
                      <a:pt x="475" y="50"/>
                      <a:pt x="475" y="50"/>
                      <a:pt x="476" y="50"/>
                    </a:cubicBezTo>
                    <a:moveTo>
                      <a:pt x="295" y="90"/>
                    </a:moveTo>
                    <a:cubicBezTo>
                      <a:pt x="295" y="89"/>
                      <a:pt x="294" y="88"/>
                      <a:pt x="294" y="87"/>
                    </a:cubicBezTo>
                    <a:cubicBezTo>
                      <a:pt x="289" y="80"/>
                      <a:pt x="284" y="72"/>
                      <a:pt x="280" y="64"/>
                    </a:cubicBezTo>
                    <a:cubicBezTo>
                      <a:pt x="279" y="63"/>
                      <a:pt x="274" y="53"/>
                      <a:pt x="276" y="50"/>
                    </a:cubicBezTo>
                    <a:cubicBezTo>
                      <a:pt x="277" y="50"/>
                      <a:pt x="277" y="49"/>
                      <a:pt x="277" y="49"/>
                    </a:cubicBezTo>
                    <a:cubicBezTo>
                      <a:pt x="281" y="46"/>
                      <a:pt x="285" y="43"/>
                      <a:pt x="290" y="40"/>
                    </a:cubicBezTo>
                    <a:cubicBezTo>
                      <a:pt x="290" y="40"/>
                      <a:pt x="290" y="40"/>
                      <a:pt x="290" y="40"/>
                    </a:cubicBezTo>
                    <a:cubicBezTo>
                      <a:pt x="297" y="54"/>
                      <a:pt x="303" y="69"/>
                      <a:pt x="308" y="83"/>
                    </a:cubicBezTo>
                    <a:cubicBezTo>
                      <a:pt x="303" y="85"/>
                      <a:pt x="299" y="87"/>
                      <a:pt x="295" y="90"/>
                    </a:cubicBezTo>
                    <a:moveTo>
                      <a:pt x="429" y="109"/>
                    </a:moveTo>
                    <a:cubicBezTo>
                      <a:pt x="425" y="105"/>
                      <a:pt x="421" y="101"/>
                      <a:pt x="416" y="97"/>
                    </a:cubicBezTo>
                    <a:cubicBezTo>
                      <a:pt x="421" y="87"/>
                      <a:pt x="425" y="77"/>
                      <a:pt x="431" y="67"/>
                    </a:cubicBezTo>
                    <a:cubicBezTo>
                      <a:pt x="435" y="61"/>
                      <a:pt x="438" y="53"/>
                      <a:pt x="443" y="47"/>
                    </a:cubicBezTo>
                    <a:cubicBezTo>
                      <a:pt x="445" y="43"/>
                      <a:pt x="446" y="40"/>
                      <a:pt x="447" y="36"/>
                    </a:cubicBezTo>
                    <a:cubicBezTo>
                      <a:pt x="448" y="36"/>
                      <a:pt x="449" y="35"/>
                      <a:pt x="450" y="35"/>
                    </a:cubicBezTo>
                    <a:cubicBezTo>
                      <a:pt x="457" y="38"/>
                      <a:pt x="463" y="41"/>
                      <a:pt x="470" y="45"/>
                    </a:cubicBezTo>
                    <a:cubicBezTo>
                      <a:pt x="461" y="56"/>
                      <a:pt x="455" y="68"/>
                      <a:pt x="447" y="79"/>
                    </a:cubicBezTo>
                    <a:cubicBezTo>
                      <a:pt x="440" y="88"/>
                      <a:pt x="436" y="99"/>
                      <a:pt x="429" y="109"/>
                    </a:cubicBezTo>
                    <a:cubicBezTo>
                      <a:pt x="429" y="109"/>
                      <a:pt x="429" y="109"/>
                      <a:pt x="429" y="109"/>
                    </a:cubicBezTo>
                    <a:moveTo>
                      <a:pt x="315" y="81"/>
                    </a:moveTo>
                    <a:cubicBezTo>
                      <a:pt x="309" y="66"/>
                      <a:pt x="304" y="50"/>
                      <a:pt x="297" y="36"/>
                    </a:cubicBezTo>
                    <a:cubicBezTo>
                      <a:pt x="301" y="34"/>
                      <a:pt x="306" y="31"/>
                      <a:pt x="311" y="29"/>
                    </a:cubicBezTo>
                    <a:cubicBezTo>
                      <a:pt x="314" y="37"/>
                      <a:pt x="317" y="44"/>
                      <a:pt x="319" y="51"/>
                    </a:cubicBezTo>
                    <a:cubicBezTo>
                      <a:pt x="322" y="60"/>
                      <a:pt x="326" y="69"/>
                      <a:pt x="329" y="77"/>
                    </a:cubicBezTo>
                    <a:cubicBezTo>
                      <a:pt x="324" y="78"/>
                      <a:pt x="320" y="79"/>
                      <a:pt x="315" y="81"/>
                    </a:cubicBezTo>
                    <a:moveTo>
                      <a:pt x="410" y="93"/>
                    </a:moveTo>
                    <a:cubicBezTo>
                      <a:pt x="409" y="92"/>
                      <a:pt x="409" y="91"/>
                      <a:pt x="408" y="90"/>
                    </a:cubicBezTo>
                    <a:cubicBezTo>
                      <a:pt x="406" y="89"/>
                      <a:pt x="404" y="88"/>
                      <a:pt x="402" y="87"/>
                    </a:cubicBezTo>
                    <a:cubicBezTo>
                      <a:pt x="402" y="86"/>
                      <a:pt x="402" y="85"/>
                      <a:pt x="402" y="85"/>
                    </a:cubicBezTo>
                    <a:cubicBezTo>
                      <a:pt x="403" y="73"/>
                      <a:pt x="405" y="60"/>
                      <a:pt x="409" y="49"/>
                    </a:cubicBezTo>
                    <a:cubicBezTo>
                      <a:pt x="411" y="41"/>
                      <a:pt x="412" y="32"/>
                      <a:pt x="414" y="24"/>
                    </a:cubicBezTo>
                    <a:cubicBezTo>
                      <a:pt x="415" y="24"/>
                      <a:pt x="415" y="23"/>
                      <a:pt x="415" y="23"/>
                    </a:cubicBezTo>
                    <a:cubicBezTo>
                      <a:pt x="424" y="25"/>
                      <a:pt x="433" y="28"/>
                      <a:pt x="442" y="31"/>
                    </a:cubicBezTo>
                    <a:cubicBezTo>
                      <a:pt x="441" y="34"/>
                      <a:pt x="440" y="36"/>
                      <a:pt x="439" y="39"/>
                    </a:cubicBezTo>
                    <a:cubicBezTo>
                      <a:pt x="437" y="42"/>
                      <a:pt x="434" y="45"/>
                      <a:pt x="432" y="49"/>
                    </a:cubicBezTo>
                    <a:cubicBezTo>
                      <a:pt x="430" y="55"/>
                      <a:pt x="426" y="60"/>
                      <a:pt x="423" y="65"/>
                    </a:cubicBezTo>
                    <a:cubicBezTo>
                      <a:pt x="418" y="74"/>
                      <a:pt x="415" y="84"/>
                      <a:pt x="410" y="93"/>
                    </a:cubicBezTo>
                    <a:moveTo>
                      <a:pt x="337" y="76"/>
                    </a:moveTo>
                    <a:cubicBezTo>
                      <a:pt x="337" y="76"/>
                      <a:pt x="337" y="76"/>
                      <a:pt x="337" y="76"/>
                    </a:cubicBezTo>
                    <a:cubicBezTo>
                      <a:pt x="333" y="68"/>
                      <a:pt x="331" y="59"/>
                      <a:pt x="327" y="51"/>
                    </a:cubicBezTo>
                    <a:cubicBezTo>
                      <a:pt x="324" y="44"/>
                      <a:pt x="320" y="35"/>
                      <a:pt x="318" y="27"/>
                    </a:cubicBezTo>
                    <a:cubicBezTo>
                      <a:pt x="326" y="24"/>
                      <a:pt x="334" y="22"/>
                      <a:pt x="342" y="21"/>
                    </a:cubicBezTo>
                    <a:cubicBezTo>
                      <a:pt x="343" y="22"/>
                      <a:pt x="343" y="24"/>
                      <a:pt x="343" y="25"/>
                    </a:cubicBezTo>
                    <a:cubicBezTo>
                      <a:pt x="345" y="31"/>
                      <a:pt x="346" y="39"/>
                      <a:pt x="346" y="45"/>
                    </a:cubicBezTo>
                    <a:cubicBezTo>
                      <a:pt x="347" y="56"/>
                      <a:pt x="346" y="65"/>
                      <a:pt x="349" y="75"/>
                    </a:cubicBezTo>
                    <a:cubicBezTo>
                      <a:pt x="345" y="75"/>
                      <a:pt x="341" y="75"/>
                      <a:pt x="337" y="76"/>
                    </a:cubicBezTo>
                    <a:moveTo>
                      <a:pt x="395" y="83"/>
                    </a:moveTo>
                    <a:cubicBezTo>
                      <a:pt x="390" y="81"/>
                      <a:pt x="385" y="79"/>
                      <a:pt x="379" y="78"/>
                    </a:cubicBezTo>
                    <a:cubicBezTo>
                      <a:pt x="379" y="78"/>
                      <a:pt x="379" y="78"/>
                      <a:pt x="379" y="78"/>
                    </a:cubicBezTo>
                    <a:cubicBezTo>
                      <a:pt x="379" y="58"/>
                      <a:pt x="379" y="38"/>
                      <a:pt x="379" y="18"/>
                    </a:cubicBezTo>
                    <a:cubicBezTo>
                      <a:pt x="388" y="19"/>
                      <a:pt x="398" y="20"/>
                      <a:pt x="407" y="21"/>
                    </a:cubicBezTo>
                    <a:cubicBezTo>
                      <a:pt x="405" y="30"/>
                      <a:pt x="404" y="40"/>
                      <a:pt x="401" y="48"/>
                    </a:cubicBezTo>
                    <a:cubicBezTo>
                      <a:pt x="397" y="59"/>
                      <a:pt x="396" y="72"/>
                      <a:pt x="395" y="83"/>
                    </a:cubicBezTo>
                    <a:moveTo>
                      <a:pt x="372" y="76"/>
                    </a:moveTo>
                    <a:cubicBezTo>
                      <a:pt x="367" y="76"/>
                      <a:pt x="362" y="75"/>
                      <a:pt x="357" y="75"/>
                    </a:cubicBezTo>
                    <a:cubicBezTo>
                      <a:pt x="353" y="64"/>
                      <a:pt x="356" y="52"/>
                      <a:pt x="353" y="41"/>
                    </a:cubicBezTo>
                    <a:cubicBezTo>
                      <a:pt x="352" y="37"/>
                      <a:pt x="353" y="33"/>
                      <a:pt x="352" y="29"/>
                    </a:cubicBezTo>
                    <a:cubicBezTo>
                      <a:pt x="351" y="26"/>
                      <a:pt x="350" y="23"/>
                      <a:pt x="350" y="20"/>
                    </a:cubicBezTo>
                    <a:cubicBezTo>
                      <a:pt x="357" y="19"/>
                      <a:pt x="364" y="18"/>
                      <a:pt x="371" y="18"/>
                    </a:cubicBezTo>
                    <a:cubicBezTo>
                      <a:pt x="372" y="37"/>
                      <a:pt x="371" y="57"/>
                      <a:pt x="372" y="76"/>
                    </a:cubicBezTo>
                    <a:moveTo>
                      <a:pt x="372" y="0"/>
                    </a:moveTo>
                    <a:cubicBezTo>
                      <a:pt x="367" y="0"/>
                      <a:pt x="361" y="0"/>
                      <a:pt x="355" y="1"/>
                    </a:cubicBezTo>
                    <a:cubicBezTo>
                      <a:pt x="317" y="18"/>
                      <a:pt x="280" y="36"/>
                      <a:pt x="244" y="56"/>
                    </a:cubicBezTo>
                    <a:cubicBezTo>
                      <a:pt x="216" y="88"/>
                      <a:pt x="209" y="125"/>
                      <a:pt x="212" y="155"/>
                    </a:cubicBezTo>
                    <a:cubicBezTo>
                      <a:pt x="200" y="147"/>
                      <a:pt x="186" y="139"/>
                      <a:pt x="177" y="134"/>
                    </a:cubicBezTo>
                    <a:cubicBezTo>
                      <a:pt x="171" y="131"/>
                      <a:pt x="163" y="129"/>
                      <a:pt x="154" y="129"/>
                    </a:cubicBezTo>
                    <a:cubicBezTo>
                      <a:pt x="146" y="129"/>
                      <a:pt x="136" y="131"/>
                      <a:pt x="126" y="133"/>
                    </a:cubicBezTo>
                    <a:cubicBezTo>
                      <a:pt x="126" y="133"/>
                      <a:pt x="126" y="133"/>
                      <a:pt x="126" y="134"/>
                    </a:cubicBezTo>
                    <a:cubicBezTo>
                      <a:pt x="113" y="144"/>
                      <a:pt x="100" y="155"/>
                      <a:pt x="87" y="167"/>
                    </a:cubicBezTo>
                    <a:cubicBezTo>
                      <a:pt x="81" y="172"/>
                      <a:pt x="75" y="178"/>
                      <a:pt x="69" y="184"/>
                    </a:cubicBezTo>
                    <a:cubicBezTo>
                      <a:pt x="63" y="190"/>
                      <a:pt x="57" y="196"/>
                      <a:pt x="51" y="202"/>
                    </a:cubicBezTo>
                    <a:cubicBezTo>
                      <a:pt x="35" y="219"/>
                      <a:pt x="20" y="235"/>
                      <a:pt x="6" y="252"/>
                    </a:cubicBezTo>
                    <a:cubicBezTo>
                      <a:pt x="5" y="256"/>
                      <a:pt x="4" y="260"/>
                      <a:pt x="2" y="264"/>
                    </a:cubicBezTo>
                    <a:cubicBezTo>
                      <a:pt x="0" y="272"/>
                      <a:pt x="0" y="280"/>
                      <a:pt x="0" y="287"/>
                    </a:cubicBezTo>
                    <a:cubicBezTo>
                      <a:pt x="0" y="287"/>
                      <a:pt x="1" y="287"/>
                      <a:pt x="1" y="287"/>
                    </a:cubicBezTo>
                    <a:cubicBezTo>
                      <a:pt x="1" y="287"/>
                      <a:pt x="1" y="287"/>
                      <a:pt x="2" y="287"/>
                    </a:cubicBezTo>
                    <a:cubicBezTo>
                      <a:pt x="2" y="287"/>
                      <a:pt x="2" y="287"/>
                      <a:pt x="2" y="287"/>
                    </a:cubicBezTo>
                    <a:cubicBezTo>
                      <a:pt x="4" y="287"/>
                      <a:pt x="7" y="288"/>
                      <a:pt x="9" y="288"/>
                    </a:cubicBezTo>
                    <a:cubicBezTo>
                      <a:pt x="8" y="292"/>
                      <a:pt x="7" y="296"/>
                      <a:pt x="7" y="300"/>
                    </a:cubicBezTo>
                    <a:cubicBezTo>
                      <a:pt x="5" y="300"/>
                      <a:pt x="3" y="300"/>
                      <a:pt x="2" y="300"/>
                    </a:cubicBezTo>
                    <a:cubicBezTo>
                      <a:pt x="1" y="300"/>
                      <a:pt x="1" y="300"/>
                      <a:pt x="1" y="300"/>
                    </a:cubicBezTo>
                    <a:cubicBezTo>
                      <a:pt x="1" y="300"/>
                      <a:pt x="0" y="300"/>
                      <a:pt x="0" y="300"/>
                    </a:cubicBezTo>
                    <a:cubicBezTo>
                      <a:pt x="0" y="301"/>
                      <a:pt x="0" y="301"/>
                      <a:pt x="0" y="302"/>
                    </a:cubicBezTo>
                    <a:cubicBezTo>
                      <a:pt x="0" y="325"/>
                      <a:pt x="6" y="347"/>
                      <a:pt x="11" y="369"/>
                    </a:cubicBezTo>
                    <a:cubicBezTo>
                      <a:pt x="13" y="376"/>
                      <a:pt x="15" y="382"/>
                      <a:pt x="16" y="387"/>
                    </a:cubicBezTo>
                    <a:cubicBezTo>
                      <a:pt x="19" y="399"/>
                      <a:pt x="23" y="414"/>
                      <a:pt x="28" y="431"/>
                    </a:cubicBezTo>
                    <a:cubicBezTo>
                      <a:pt x="29" y="430"/>
                      <a:pt x="31" y="430"/>
                      <a:pt x="32" y="429"/>
                    </a:cubicBezTo>
                    <a:cubicBezTo>
                      <a:pt x="34" y="432"/>
                      <a:pt x="36" y="436"/>
                      <a:pt x="38" y="439"/>
                    </a:cubicBezTo>
                    <a:cubicBezTo>
                      <a:pt x="36" y="441"/>
                      <a:pt x="34" y="442"/>
                      <a:pt x="32" y="443"/>
                    </a:cubicBezTo>
                    <a:cubicBezTo>
                      <a:pt x="32" y="445"/>
                      <a:pt x="33" y="447"/>
                      <a:pt x="33" y="449"/>
                    </a:cubicBezTo>
                    <a:cubicBezTo>
                      <a:pt x="35" y="448"/>
                      <a:pt x="37" y="447"/>
                      <a:pt x="39" y="446"/>
                    </a:cubicBezTo>
                    <a:cubicBezTo>
                      <a:pt x="39" y="451"/>
                      <a:pt x="40" y="455"/>
                      <a:pt x="41" y="459"/>
                    </a:cubicBezTo>
                    <a:cubicBezTo>
                      <a:pt x="40" y="459"/>
                      <a:pt x="38" y="460"/>
                      <a:pt x="37" y="461"/>
                    </a:cubicBezTo>
                    <a:cubicBezTo>
                      <a:pt x="38" y="465"/>
                      <a:pt x="40" y="469"/>
                      <a:pt x="41" y="473"/>
                    </a:cubicBezTo>
                    <a:cubicBezTo>
                      <a:pt x="47" y="492"/>
                      <a:pt x="52" y="511"/>
                      <a:pt x="56" y="523"/>
                    </a:cubicBezTo>
                    <a:cubicBezTo>
                      <a:pt x="62" y="543"/>
                      <a:pt x="67" y="566"/>
                      <a:pt x="72" y="590"/>
                    </a:cubicBezTo>
                    <a:cubicBezTo>
                      <a:pt x="75" y="590"/>
                      <a:pt x="78" y="590"/>
                      <a:pt x="81" y="589"/>
                    </a:cubicBezTo>
                    <a:cubicBezTo>
                      <a:pt x="81" y="593"/>
                      <a:pt x="82" y="597"/>
                      <a:pt x="82" y="601"/>
                    </a:cubicBezTo>
                    <a:cubicBezTo>
                      <a:pt x="79" y="602"/>
                      <a:pt x="77" y="602"/>
                      <a:pt x="74" y="603"/>
                    </a:cubicBezTo>
                    <a:cubicBezTo>
                      <a:pt x="82" y="648"/>
                      <a:pt x="87" y="699"/>
                      <a:pt x="85" y="753"/>
                    </a:cubicBezTo>
                    <a:cubicBezTo>
                      <a:pt x="90" y="764"/>
                      <a:pt x="92" y="776"/>
                      <a:pt x="92" y="788"/>
                    </a:cubicBezTo>
                    <a:cubicBezTo>
                      <a:pt x="92" y="807"/>
                      <a:pt x="86" y="824"/>
                      <a:pt x="76" y="837"/>
                    </a:cubicBezTo>
                    <a:cubicBezTo>
                      <a:pt x="75" y="846"/>
                      <a:pt x="73" y="854"/>
                      <a:pt x="71" y="863"/>
                    </a:cubicBezTo>
                    <a:cubicBezTo>
                      <a:pt x="70" y="871"/>
                      <a:pt x="69" y="874"/>
                      <a:pt x="71" y="877"/>
                    </a:cubicBezTo>
                    <a:cubicBezTo>
                      <a:pt x="74" y="881"/>
                      <a:pt x="74" y="881"/>
                      <a:pt x="74" y="881"/>
                    </a:cubicBezTo>
                    <a:cubicBezTo>
                      <a:pt x="78" y="881"/>
                      <a:pt x="78" y="881"/>
                      <a:pt x="78" y="881"/>
                    </a:cubicBezTo>
                    <a:cubicBezTo>
                      <a:pt x="81" y="881"/>
                      <a:pt x="85" y="882"/>
                      <a:pt x="89" y="882"/>
                    </a:cubicBezTo>
                    <a:cubicBezTo>
                      <a:pt x="97" y="882"/>
                      <a:pt x="104" y="881"/>
                      <a:pt x="113" y="880"/>
                    </a:cubicBezTo>
                    <a:cubicBezTo>
                      <a:pt x="131" y="871"/>
                      <a:pt x="149" y="867"/>
                      <a:pt x="165" y="866"/>
                    </a:cubicBezTo>
                    <a:cubicBezTo>
                      <a:pt x="211" y="851"/>
                      <a:pt x="266" y="824"/>
                      <a:pt x="325" y="787"/>
                    </a:cubicBezTo>
                    <a:cubicBezTo>
                      <a:pt x="375" y="756"/>
                      <a:pt x="422" y="721"/>
                      <a:pt x="460" y="688"/>
                    </a:cubicBezTo>
                    <a:cubicBezTo>
                      <a:pt x="458" y="686"/>
                      <a:pt x="457" y="683"/>
                      <a:pt x="456" y="681"/>
                    </a:cubicBezTo>
                    <a:cubicBezTo>
                      <a:pt x="459" y="678"/>
                      <a:pt x="461" y="674"/>
                      <a:pt x="464" y="671"/>
                    </a:cubicBezTo>
                    <a:cubicBezTo>
                      <a:pt x="466" y="674"/>
                      <a:pt x="467" y="677"/>
                      <a:pt x="469" y="680"/>
                    </a:cubicBezTo>
                    <a:cubicBezTo>
                      <a:pt x="490" y="660"/>
                      <a:pt x="508" y="642"/>
                      <a:pt x="520" y="625"/>
                    </a:cubicBezTo>
                    <a:cubicBezTo>
                      <a:pt x="531" y="611"/>
                      <a:pt x="541" y="596"/>
                      <a:pt x="550" y="580"/>
                    </a:cubicBezTo>
                    <a:cubicBezTo>
                      <a:pt x="547" y="579"/>
                      <a:pt x="544" y="578"/>
                      <a:pt x="542" y="577"/>
                    </a:cubicBezTo>
                    <a:cubicBezTo>
                      <a:pt x="544" y="573"/>
                      <a:pt x="546" y="569"/>
                      <a:pt x="547" y="566"/>
                    </a:cubicBezTo>
                    <a:cubicBezTo>
                      <a:pt x="548" y="566"/>
                      <a:pt x="548" y="566"/>
                      <a:pt x="548" y="566"/>
                    </a:cubicBezTo>
                    <a:cubicBezTo>
                      <a:pt x="550" y="563"/>
                      <a:pt x="551" y="560"/>
                      <a:pt x="553" y="557"/>
                    </a:cubicBezTo>
                    <a:cubicBezTo>
                      <a:pt x="555" y="558"/>
                      <a:pt x="558" y="560"/>
                      <a:pt x="560" y="561"/>
                    </a:cubicBezTo>
                    <a:cubicBezTo>
                      <a:pt x="581" y="521"/>
                      <a:pt x="596" y="477"/>
                      <a:pt x="606" y="432"/>
                    </a:cubicBezTo>
                    <a:cubicBezTo>
                      <a:pt x="604" y="431"/>
                      <a:pt x="601" y="430"/>
                      <a:pt x="598" y="429"/>
                    </a:cubicBezTo>
                    <a:cubicBezTo>
                      <a:pt x="598" y="428"/>
                      <a:pt x="598" y="426"/>
                      <a:pt x="598" y="425"/>
                    </a:cubicBezTo>
                    <a:cubicBezTo>
                      <a:pt x="598" y="424"/>
                      <a:pt x="598" y="424"/>
                      <a:pt x="597" y="424"/>
                    </a:cubicBezTo>
                    <a:cubicBezTo>
                      <a:pt x="598" y="423"/>
                      <a:pt x="598" y="421"/>
                      <a:pt x="599" y="420"/>
                    </a:cubicBezTo>
                    <a:cubicBezTo>
                      <a:pt x="599" y="419"/>
                      <a:pt x="599" y="418"/>
                      <a:pt x="599" y="417"/>
                    </a:cubicBezTo>
                    <a:cubicBezTo>
                      <a:pt x="599" y="417"/>
                      <a:pt x="599" y="417"/>
                      <a:pt x="600" y="417"/>
                    </a:cubicBezTo>
                    <a:cubicBezTo>
                      <a:pt x="600" y="415"/>
                      <a:pt x="601" y="413"/>
                      <a:pt x="601" y="411"/>
                    </a:cubicBezTo>
                    <a:cubicBezTo>
                      <a:pt x="604" y="413"/>
                      <a:pt x="606" y="416"/>
                      <a:pt x="609" y="418"/>
                    </a:cubicBezTo>
                    <a:cubicBezTo>
                      <a:pt x="617" y="377"/>
                      <a:pt x="621" y="337"/>
                      <a:pt x="619" y="297"/>
                    </a:cubicBezTo>
                    <a:cubicBezTo>
                      <a:pt x="615" y="298"/>
                      <a:pt x="612" y="300"/>
                      <a:pt x="609" y="302"/>
                    </a:cubicBezTo>
                    <a:cubicBezTo>
                      <a:pt x="610" y="297"/>
                      <a:pt x="610" y="292"/>
                      <a:pt x="611" y="287"/>
                    </a:cubicBezTo>
                    <a:cubicBezTo>
                      <a:pt x="613" y="286"/>
                      <a:pt x="615" y="285"/>
                      <a:pt x="618" y="284"/>
                    </a:cubicBezTo>
                    <a:cubicBezTo>
                      <a:pt x="617" y="277"/>
                      <a:pt x="617" y="270"/>
                      <a:pt x="616" y="263"/>
                    </a:cubicBezTo>
                    <a:cubicBezTo>
                      <a:pt x="616" y="261"/>
                      <a:pt x="615" y="259"/>
                      <a:pt x="615" y="257"/>
                    </a:cubicBezTo>
                    <a:cubicBezTo>
                      <a:pt x="606" y="244"/>
                      <a:pt x="600" y="228"/>
                      <a:pt x="600" y="211"/>
                    </a:cubicBezTo>
                    <a:cubicBezTo>
                      <a:pt x="600" y="206"/>
                      <a:pt x="601" y="201"/>
                      <a:pt x="602" y="197"/>
                    </a:cubicBezTo>
                    <a:cubicBezTo>
                      <a:pt x="600" y="190"/>
                      <a:pt x="598" y="184"/>
                      <a:pt x="595" y="178"/>
                    </a:cubicBezTo>
                    <a:cubicBezTo>
                      <a:pt x="592" y="179"/>
                      <a:pt x="588" y="180"/>
                      <a:pt x="585" y="181"/>
                    </a:cubicBezTo>
                    <a:cubicBezTo>
                      <a:pt x="584" y="177"/>
                      <a:pt x="584" y="173"/>
                      <a:pt x="583" y="169"/>
                    </a:cubicBezTo>
                    <a:cubicBezTo>
                      <a:pt x="585" y="168"/>
                      <a:pt x="588" y="167"/>
                      <a:pt x="591" y="167"/>
                    </a:cubicBezTo>
                    <a:cubicBezTo>
                      <a:pt x="574" y="126"/>
                      <a:pt x="549" y="90"/>
                      <a:pt x="518" y="61"/>
                    </a:cubicBezTo>
                    <a:cubicBezTo>
                      <a:pt x="516" y="64"/>
                      <a:pt x="514" y="68"/>
                      <a:pt x="512" y="72"/>
                    </a:cubicBezTo>
                    <a:cubicBezTo>
                      <a:pt x="512" y="71"/>
                      <a:pt x="512" y="71"/>
                      <a:pt x="512" y="71"/>
                    </a:cubicBezTo>
                    <a:cubicBezTo>
                      <a:pt x="509" y="68"/>
                      <a:pt x="507" y="65"/>
                      <a:pt x="504" y="62"/>
                    </a:cubicBezTo>
                    <a:cubicBezTo>
                      <a:pt x="505" y="59"/>
                      <a:pt x="507" y="56"/>
                      <a:pt x="509" y="53"/>
                    </a:cubicBezTo>
                    <a:cubicBezTo>
                      <a:pt x="505" y="49"/>
                      <a:pt x="501" y="45"/>
                      <a:pt x="496" y="41"/>
                    </a:cubicBezTo>
                    <a:cubicBezTo>
                      <a:pt x="461" y="14"/>
                      <a:pt x="416" y="0"/>
                      <a:pt x="37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0" name="Freeform 529"/>
              <p:cNvSpPr>
                <a:spLocks noEditPoints="1"/>
              </p:cNvSpPr>
              <p:nvPr/>
            </p:nvSpPr>
            <p:spPr bwMode="auto">
              <a:xfrm>
                <a:off x="3947" y="3643"/>
                <a:ext cx="310" cy="471"/>
              </a:xfrm>
              <a:custGeom>
                <a:avLst/>
                <a:gdLst>
                  <a:gd name="T0" fmla="*/ 371 w 627"/>
                  <a:gd name="T1" fmla="*/ 787 h 953"/>
                  <a:gd name="T2" fmla="*/ 357 w 627"/>
                  <a:gd name="T3" fmla="*/ 904 h 953"/>
                  <a:gd name="T4" fmla="*/ 337 w 627"/>
                  <a:gd name="T5" fmla="*/ 775 h 953"/>
                  <a:gd name="T6" fmla="*/ 385 w 627"/>
                  <a:gd name="T7" fmla="*/ 878 h 953"/>
                  <a:gd name="T8" fmla="*/ 439 w 627"/>
                  <a:gd name="T9" fmla="*/ 816 h 953"/>
                  <a:gd name="T10" fmla="*/ 447 w 627"/>
                  <a:gd name="T11" fmla="*/ 737 h 953"/>
                  <a:gd name="T12" fmla="*/ 484 w 627"/>
                  <a:gd name="T13" fmla="*/ 752 h 953"/>
                  <a:gd name="T14" fmla="*/ 472 w 627"/>
                  <a:gd name="T15" fmla="*/ 701 h 953"/>
                  <a:gd name="T16" fmla="*/ 241 w 627"/>
                  <a:gd name="T17" fmla="*/ 732 h 953"/>
                  <a:gd name="T18" fmla="*/ 388 w 627"/>
                  <a:gd name="T19" fmla="*/ 653 h 953"/>
                  <a:gd name="T20" fmla="*/ 480 w 627"/>
                  <a:gd name="T21" fmla="*/ 645 h 953"/>
                  <a:gd name="T22" fmla="*/ 489 w 627"/>
                  <a:gd name="T23" fmla="*/ 630 h 953"/>
                  <a:gd name="T24" fmla="*/ 229 w 627"/>
                  <a:gd name="T25" fmla="*/ 616 h 953"/>
                  <a:gd name="T26" fmla="*/ 562 w 627"/>
                  <a:gd name="T27" fmla="*/ 616 h 953"/>
                  <a:gd name="T28" fmla="*/ 172 w 627"/>
                  <a:gd name="T29" fmla="*/ 631 h 953"/>
                  <a:gd name="T30" fmla="*/ 168 w 627"/>
                  <a:gd name="T31" fmla="*/ 546 h 953"/>
                  <a:gd name="T32" fmla="*/ 313 w 627"/>
                  <a:gd name="T33" fmla="*/ 702 h 953"/>
                  <a:gd name="T34" fmla="*/ 154 w 627"/>
                  <a:gd name="T35" fmla="*/ 530 h 953"/>
                  <a:gd name="T36" fmla="*/ 122 w 627"/>
                  <a:gd name="T37" fmla="*/ 535 h 953"/>
                  <a:gd name="T38" fmla="*/ 574 w 627"/>
                  <a:gd name="T39" fmla="*/ 498 h 953"/>
                  <a:gd name="T40" fmla="*/ 537 w 627"/>
                  <a:gd name="T41" fmla="*/ 471 h 953"/>
                  <a:gd name="T42" fmla="*/ 57 w 627"/>
                  <a:gd name="T43" fmla="*/ 494 h 953"/>
                  <a:gd name="T44" fmla="*/ 33 w 627"/>
                  <a:gd name="T45" fmla="*/ 443 h 953"/>
                  <a:gd name="T46" fmla="*/ 248 w 627"/>
                  <a:gd name="T47" fmla="*/ 568 h 953"/>
                  <a:gd name="T48" fmla="*/ 384 w 627"/>
                  <a:gd name="T49" fmla="*/ 526 h 953"/>
                  <a:gd name="T50" fmla="*/ 43 w 627"/>
                  <a:gd name="T51" fmla="*/ 405 h 953"/>
                  <a:gd name="T52" fmla="*/ 537 w 627"/>
                  <a:gd name="T53" fmla="*/ 425 h 953"/>
                  <a:gd name="T54" fmla="*/ 537 w 627"/>
                  <a:gd name="T55" fmla="*/ 414 h 953"/>
                  <a:gd name="T56" fmla="*/ 532 w 627"/>
                  <a:gd name="T57" fmla="*/ 407 h 953"/>
                  <a:gd name="T58" fmla="*/ 529 w 627"/>
                  <a:gd name="T59" fmla="*/ 385 h 953"/>
                  <a:gd name="T60" fmla="*/ 208 w 627"/>
                  <a:gd name="T61" fmla="*/ 440 h 953"/>
                  <a:gd name="T62" fmla="*/ 424 w 627"/>
                  <a:gd name="T63" fmla="*/ 452 h 953"/>
                  <a:gd name="T64" fmla="*/ 521 w 627"/>
                  <a:gd name="T65" fmla="*/ 347 h 953"/>
                  <a:gd name="T66" fmla="*/ 33 w 627"/>
                  <a:gd name="T67" fmla="*/ 339 h 953"/>
                  <a:gd name="T68" fmla="*/ 180 w 627"/>
                  <a:gd name="T69" fmla="*/ 467 h 953"/>
                  <a:gd name="T70" fmla="*/ 59 w 627"/>
                  <a:gd name="T71" fmla="*/ 281 h 953"/>
                  <a:gd name="T72" fmla="*/ 512 w 627"/>
                  <a:gd name="T73" fmla="*/ 315 h 953"/>
                  <a:gd name="T74" fmla="*/ 135 w 627"/>
                  <a:gd name="T75" fmla="*/ 282 h 953"/>
                  <a:gd name="T76" fmla="*/ 426 w 627"/>
                  <a:gd name="T77" fmla="*/ 250 h 953"/>
                  <a:gd name="T78" fmla="*/ 283 w 627"/>
                  <a:gd name="T79" fmla="*/ 261 h 953"/>
                  <a:gd name="T80" fmla="*/ 236 w 627"/>
                  <a:gd name="T81" fmla="*/ 226 h 953"/>
                  <a:gd name="T82" fmla="*/ 184 w 627"/>
                  <a:gd name="T83" fmla="*/ 245 h 953"/>
                  <a:gd name="T84" fmla="*/ 178 w 627"/>
                  <a:gd name="T85" fmla="*/ 241 h 953"/>
                  <a:gd name="T86" fmla="*/ 261 w 627"/>
                  <a:gd name="T87" fmla="*/ 228 h 953"/>
                  <a:gd name="T88" fmla="*/ 536 w 627"/>
                  <a:gd name="T89" fmla="*/ 238 h 953"/>
                  <a:gd name="T90" fmla="*/ 559 w 627"/>
                  <a:gd name="T91" fmla="*/ 190 h 953"/>
                  <a:gd name="T92" fmla="*/ 367 w 627"/>
                  <a:gd name="T93" fmla="*/ 237 h 953"/>
                  <a:gd name="T94" fmla="*/ 187 w 627"/>
                  <a:gd name="T95" fmla="*/ 158 h 953"/>
                  <a:gd name="T96" fmla="*/ 519 w 627"/>
                  <a:gd name="T97" fmla="*/ 126 h 953"/>
                  <a:gd name="T98" fmla="*/ 437 w 627"/>
                  <a:gd name="T99" fmla="*/ 175 h 953"/>
                  <a:gd name="T100" fmla="*/ 365 w 627"/>
                  <a:gd name="T101" fmla="*/ 150 h 953"/>
                  <a:gd name="T102" fmla="*/ 207 w 627"/>
                  <a:gd name="T103" fmla="*/ 125 h 953"/>
                  <a:gd name="T104" fmla="*/ 205 w 627"/>
                  <a:gd name="T105" fmla="*/ 91 h 953"/>
                  <a:gd name="T106" fmla="*/ 213 w 627"/>
                  <a:gd name="T107" fmla="*/ 53 h 953"/>
                  <a:gd name="T108" fmla="*/ 238 w 627"/>
                  <a:gd name="T109" fmla="*/ 38 h 953"/>
                  <a:gd name="T110" fmla="*/ 365 w 627"/>
                  <a:gd name="T111" fmla="*/ 113 h 953"/>
                  <a:gd name="T112" fmla="*/ 361 w 627"/>
                  <a:gd name="T113" fmla="*/ 61 h 953"/>
                  <a:gd name="T114" fmla="*/ 311 w 627"/>
                  <a:gd name="T115" fmla="*/ 90 h 953"/>
                  <a:gd name="T116" fmla="*/ 58 w 627"/>
                  <a:gd name="T117" fmla="*/ 255 h 953"/>
                  <a:gd name="T118" fmla="*/ 311 w 627"/>
                  <a:gd name="T119" fmla="*/ 953 h 953"/>
                  <a:gd name="T120" fmla="*/ 565 w 627"/>
                  <a:gd name="T121" fmla="*/ 573 h 953"/>
                  <a:gd name="T122" fmla="*/ 617 w 627"/>
                  <a:gd name="T123" fmla="*/ 515 h 953"/>
                  <a:gd name="T124" fmla="*/ 400 w 627"/>
                  <a:gd name="T125" fmla="*/ 15 h 9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27" h="953">
                    <a:moveTo>
                      <a:pt x="318" y="929"/>
                    </a:moveTo>
                    <a:cubicBezTo>
                      <a:pt x="316" y="922"/>
                      <a:pt x="315" y="914"/>
                      <a:pt x="313" y="906"/>
                    </a:cubicBezTo>
                    <a:cubicBezTo>
                      <a:pt x="313" y="905"/>
                      <a:pt x="313" y="904"/>
                      <a:pt x="313" y="903"/>
                    </a:cubicBezTo>
                    <a:cubicBezTo>
                      <a:pt x="312" y="898"/>
                      <a:pt x="317" y="892"/>
                      <a:pt x="319" y="887"/>
                    </a:cubicBezTo>
                    <a:cubicBezTo>
                      <a:pt x="323" y="876"/>
                      <a:pt x="325" y="864"/>
                      <a:pt x="328" y="852"/>
                    </a:cubicBezTo>
                    <a:cubicBezTo>
                      <a:pt x="332" y="840"/>
                      <a:pt x="338" y="829"/>
                      <a:pt x="342" y="817"/>
                    </a:cubicBezTo>
                    <a:cubicBezTo>
                      <a:pt x="345" y="811"/>
                      <a:pt x="347" y="804"/>
                      <a:pt x="350" y="798"/>
                    </a:cubicBezTo>
                    <a:cubicBezTo>
                      <a:pt x="351" y="798"/>
                      <a:pt x="351" y="798"/>
                      <a:pt x="351" y="798"/>
                    </a:cubicBezTo>
                    <a:cubicBezTo>
                      <a:pt x="350" y="808"/>
                      <a:pt x="350" y="819"/>
                      <a:pt x="348" y="829"/>
                    </a:cubicBezTo>
                    <a:cubicBezTo>
                      <a:pt x="346" y="841"/>
                      <a:pt x="343" y="853"/>
                      <a:pt x="341" y="866"/>
                    </a:cubicBezTo>
                    <a:cubicBezTo>
                      <a:pt x="338" y="889"/>
                      <a:pt x="328" y="909"/>
                      <a:pt x="318" y="929"/>
                    </a:cubicBezTo>
                    <a:moveTo>
                      <a:pt x="329" y="925"/>
                    </a:moveTo>
                    <a:cubicBezTo>
                      <a:pt x="337" y="907"/>
                      <a:pt x="345" y="888"/>
                      <a:pt x="349" y="868"/>
                    </a:cubicBezTo>
                    <a:cubicBezTo>
                      <a:pt x="351" y="854"/>
                      <a:pt x="354" y="840"/>
                      <a:pt x="356" y="826"/>
                    </a:cubicBezTo>
                    <a:cubicBezTo>
                      <a:pt x="356" y="823"/>
                      <a:pt x="358" y="805"/>
                      <a:pt x="358" y="796"/>
                    </a:cubicBezTo>
                    <a:cubicBezTo>
                      <a:pt x="361" y="794"/>
                      <a:pt x="365" y="792"/>
                      <a:pt x="371" y="787"/>
                    </a:cubicBezTo>
                    <a:cubicBezTo>
                      <a:pt x="371" y="791"/>
                      <a:pt x="372" y="795"/>
                      <a:pt x="372" y="800"/>
                    </a:cubicBezTo>
                    <a:cubicBezTo>
                      <a:pt x="371" y="812"/>
                      <a:pt x="370" y="824"/>
                      <a:pt x="368" y="837"/>
                    </a:cubicBezTo>
                    <a:cubicBezTo>
                      <a:pt x="365" y="862"/>
                      <a:pt x="355" y="885"/>
                      <a:pt x="348" y="908"/>
                    </a:cubicBezTo>
                    <a:cubicBezTo>
                      <a:pt x="347" y="910"/>
                      <a:pt x="347" y="911"/>
                      <a:pt x="348" y="911"/>
                    </a:cubicBezTo>
                    <a:cubicBezTo>
                      <a:pt x="341" y="917"/>
                      <a:pt x="335" y="921"/>
                      <a:pt x="329" y="925"/>
                    </a:cubicBezTo>
                    <a:moveTo>
                      <a:pt x="309" y="891"/>
                    </a:moveTo>
                    <a:cubicBezTo>
                      <a:pt x="307" y="883"/>
                      <a:pt x="305" y="876"/>
                      <a:pt x="302" y="869"/>
                    </a:cubicBezTo>
                    <a:cubicBezTo>
                      <a:pt x="305" y="858"/>
                      <a:pt x="308" y="849"/>
                      <a:pt x="313" y="839"/>
                    </a:cubicBezTo>
                    <a:cubicBezTo>
                      <a:pt x="317" y="831"/>
                      <a:pt x="324" y="823"/>
                      <a:pt x="326" y="814"/>
                    </a:cubicBezTo>
                    <a:cubicBezTo>
                      <a:pt x="328" y="805"/>
                      <a:pt x="334" y="793"/>
                      <a:pt x="341" y="783"/>
                    </a:cubicBezTo>
                    <a:cubicBezTo>
                      <a:pt x="342" y="786"/>
                      <a:pt x="343" y="788"/>
                      <a:pt x="343" y="791"/>
                    </a:cubicBezTo>
                    <a:cubicBezTo>
                      <a:pt x="343" y="792"/>
                      <a:pt x="344" y="793"/>
                      <a:pt x="344" y="794"/>
                    </a:cubicBezTo>
                    <a:cubicBezTo>
                      <a:pt x="340" y="803"/>
                      <a:pt x="337" y="812"/>
                      <a:pt x="333" y="822"/>
                    </a:cubicBezTo>
                    <a:cubicBezTo>
                      <a:pt x="328" y="833"/>
                      <a:pt x="323" y="843"/>
                      <a:pt x="320" y="855"/>
                    </a:cubicBezTo>
                    <a:cubicBezTo>
                      <a:pt x="317" y="868"/>
                      <a:pt x="314" y="879"/>
                      <a:pt x="309" y="891"/>
                    </a:cubicBezTo>
                    <a:moveTo>
                      <a:pt x="357" y="904"/>
                    </a:moveTo>
                    <a:cubicBezTo>
                      <a:pt x="364" y="881"/>
                      <a:pt x="372" y="859"/>
                      <a:pt x="376" y="835"/>
                    </a:cubicBezTo>
                    <a:cubicBezTo>
                      <a:pt x="378" y="823"/>
                      <a:pt x="379" y="812"/>
                      <a:pt x="379" y="801"/>
                    </a:cubicBezTo>
                    <a:cubicBezTo>
                      <a:pt x="379" y="794"/>
                      <a:pt x="377" y="787"/>
                      <a:pt x="377" y="780"/>
                    </a:cubicBezTo>
                    <a:cubicBezTo>
                      <a:pt x="380" y="777"/>
                      <a:pt x="384" y="774"/>
                      <a:pt x="388" y="770"/>
                    </a:cubicBezTo>
                    <a:cubicBezTo>
                      <a:pt x="388" y="776"/>
                      <a:pt x="388" y="782"/>
                      <a:pt x="388" y="788"/>
                    </a:cubicBezTo>
                    <a:cubicBezTo>
                      <a:pt x="388" y="799"/>
                      <a:pt x="388" y="812"/>
                      <a:pt x="386" y="824"/>
                    </a:cubicBezTo>
                    <a:cubicBezTo>
                      <a:pt x="385" y="832"/>
                      <a:pt x="385" y="841"/>
                      <a:pt x="383" y="850"/>
                    </a:cubicBezTo>
                    <a:cubicBezTo>
                      <a:pt x="381" y="863"/>
                      <a:pt x="378" y="875"/>
                      <a:pt x="375" y="888"/>
                    </a:cubicBezTo>
                    <a:cubicBezTo>
                      <a:pt x="369" y="894"/>
                      <a:pt x="363" y="899"/>
                      <a:pt x="357" y="904"/>
                    </a:cubicBezTo>
                    <a:moveTo>
                      <a:pt x="298" y="855"/>
                    </a:moveTo>
                    <a:cubicBezTo>
                      <a:pt x="295" y="849"/>
                      <a:pt x="293" y="842"/>
                      <a:pt x="291" y="836"/>
                    </a:cubicBezTo>
                    <a:cubicBezTo>
                      <a:pt x="296" y="820"/>
                      <a:pt x="301" y="805"/>
                      <a:pt x="310" y="791"/>
                    </a:cubicBezTo>
                    <a:cubicBezTo>
                      <a:pt x="314" y="785"/>
                      <a:pt x="319" y="779"/>
                      <a:pt x="323" y="773"/>
                    </a:cubicBezTo>
                    <a:cubicBezTo>
                      <a:pt x="326" y="770"/>
                      <a:pt x="328" y="767"/>
                      <a:pt x="331" y="764"/>
                    </a:cubicBezTo>
                    <a:cubicBezTo>
                      <a:pt x="332" y="764"/>
                      <a:pt x="332" y="764"/>
                      <a:pt x="332" y="764"/>
                    </a:cubicBezTo>
                    <a:cubicBezTo>
                      <a:pt x="334" y="768"/>
                      <a:pt x="336" y="772"/>
                      <a:pt x="337" y="775"/>
                    </a:cubicBezTo>
                    <a:cubicBezTo>
                      <a:pt x="333" y="781"/>
                      <a:pt x="330" y="787"/>
                      <a:pt x="328" y="793"/>
                    </a:cubicBezTo>
                    <a:cubicBezTo>
                      <a:pt x="325" y="798"/>
                      <a:pt x="321" y="804"/>
                      <a:pt x="319" y="810"/>
                    </a:cubicBezTo>
                    <a:cubicBezTo>
                      <a:pt x="318" y="815"/>
                      <a:pt x="313" y="825"/>
                      <a:pt x="310" y="828"/>
                    </a:cubicBezTo>
                    <a:cubicBezTo>
                      <a:pt x="308" y="832"/>
                      <a:pt x="306" y="837"/>
                      <a:pt x="303" y="841"/>
                    </a:cubicBezTo>
                    <a:cubicBezTo>
                      <a:pt x="300" y="845"/>
                      <a:pt x="299" y="850"/>
                      <a:pt x="298" y="855"/>
                    </a:cubicBezTo>
                    <a:moveTo>
                      <a:pt x="385" y="878"/>
                    </a:moveTo>
                    <a:cubicBezTo>
                      <a:pt x="390" y="858"/>
                      <a:pt x="392" y="838"/>
                      <a:pt x="394" y="817"/>
                    </a:cubicBezTo>
                    <a:cubicBezTo>
                      <a:pt x="395" y="809"/>
                      <a:pt x="397" y="798"/>
                      <a:pt x="396" y="789"/>
                    </a:cubicBezTo>
                    <a:cubicBezTo>
                      <a:pt x="395" y="784"/>
                      <a:pt x="397" y="779"/>
                      <a:pt x="396" y="774"/>
                    </a:cubicBezTo>
                    <a:cubicBezTo>
                      <a:pt x="396" y="770"/>
                      <a:pt x="395" y="766"/>
                      <a:pt x="395" y="762"/>
                    </a:cubicBezTo>
                    <a:cubicBezTo>
                      <a:pt x="395" y="762"/>
                      <a:pt x="395" y="762"/>
                      <a:pt x="395" y="762"/>
                    </a:cubicBezTo>
                    <a:cubicBezTo>
                      <a:pt x="398" y="758"/>
                      <a:pt x="402" y="755"/>
                      <a:pt x="406" y="751"/>
                    </a:cubicBezTo>
                    <a:cubicBezTo>
                      <a:pt x="409" y="765"/>
                      <a:pt x="409" y="780"/>
                      <a:pt x="411" y="796"/>
                    </a:cubicBezTo>
                    <a:cubicBezTo>
                      <a:pt x="413" y="815"/>
                      <a:pt x="411" y="834"/>
                      <a:pt x="408" y="853"/>
                    </a:cubicBezTo>
                    <a:cubicBezTo>
                      <a:pt x="408" y="853"/>
                      <a:pt x="408" y="853"/>
                      <a:pt x="408" y="853"/>
                    </a:cubicBezTo>
                    <a:cubicBezTo>
                      <a:pt x="400" y="862"/>
                      <a:pt x="393" y="870"/>
                      <a:pt x="385" y="878"/>
                    </a:cubicBezTo>
                    <a:moveTo>
                      <a:pt x="287" y="825"/>
                    </a:moveTo>
                    <a:cubicBezTo>
                      <a:pt x="284" y="820"/>
                      <a:pt x="282" y="814"/>
                      <a:pt x="280" y="809"/>
                    </a:cubicBezTo>
                    <a:cubicBezTo>
                      <a:pt x="281" y="808"/>
                      <a:pt x="281" y="808"/>
                      <a:pt x="281" y="807"/>
                    </a:cubicBezTo>
                    <a:cubicBezTo>
                      <a:pt x="288" y="791"/>
                      <a:pt x="292" y="774"/>
                      <a:pt x="305" y="762"/>
                    </a:cubicBezTo>
                    <a:cubicBezTo>
                      <a:pt x="310" y="756"/>
                      <a:pt x="315" y="751"/>
                      <a:pt x="321" y="746"/>
                    </a:cubicBezTo>
                    <a:cubicBezTo>
                      <a:pt x="323" y="750"/>
                      <a:pt x="325" y="754"/>
                      <a:pt x="327" y="757"/>
                    </a:cubicBezTo>
                    <a:cubicBezTo>
                      <a:pt x="319" y="763"/>
                      <a:pt x="311" y="776"/>
                      <a:pt x="308" y="780"/>
                    </a:cubicBezTo>
                    <a:cubicBezTo>
                      <a:pt x="299" y="795"/>
                      <a:pt x="292" y="809"/>
                      <a:pt x="287" y="825"/>
                    </a:cubicBezTo>
                    <a:moveTo>
                      <a:pt x="417" y="843"/>
                    </a:moveTo>
                    <a:cubicBezTo>
                      <a:pt x="418" y="826"/>
                      <a:pt x="418" y="809"/>
                      <a:pt x="418" y="791"/>
                    </a:cubicBezTo>
                    <a:cubicBezTo>
                      <a:pt x="417" y="775"/>
                      <a:pt x="416" y="759"/>
                      <a:pt x="411" y="744"/>
                    </a:cubicBezTo>
                    <a:cubicBezTo>
                      <a:pt x="414" y="740"/>
                      <a:pt x="418" y="736"/>
                      <a:pt x="421" y="732"/>
                    </a:cubicBezTo>
                    <a:cubicBezTo>
                      <a:pt x="423" y="735"/>
                      <a:pt x="425" y="738"/>
                      <a:pt x="427" y="741"/>
                    </a:cubicBezTo>
                    <a:cubicBezTo>
                      <a:pt x="430" y="747"/>
                      <a:pt x="433" y="753"/>
                      <a:pt x="435" y="760"/>
                    </a:cubicBezTo>
                    <a:cubicBezTo>
                      <a:pt x="443" y="778"/>
                      <a:pt x="441" y="795"/>
                      <a:pt x="438" y="814"/>
                    </a:cubicBezTo>
                    <a:cubicBezTo>
                      <a:pt x="438" y="814"/>
                      <a:pt x="438" y="815"/>
                      <a:pt x="439" y="816"/>
                    </a:cubicBezTo>
                    <a:cubicBezTo>
                      <a:pt x="431" y="825"/>
                      <a:pt x="424" y="834"/>
                      <a:pt x="417" y="843"/>
                    </a:cubicBezTo>
                    <a:moveTo>
                      <a:pt x="276" y="800"/>
                    </a:moveTo>
                    <a:cubicBezTo>
                      <a:pt x="274" y="795"/>
                      <a:pt x="271" y="789"/>
                      <a:pt x="269" y="784"/>
                    </a:cubicBezTo>
                    <a:cubicBezTo>
                      <a:pt x="269" y="783"/>
                      <a:pt x="269" y="783"/>
                      <a:pt x="269" y="783"/>
                    </a:cubicBezTo>
                    <a:cubicBezTo>
                      <a:pt x="274" y="772"/>
                      <a:pt x="281" y="757"/>
                      <a:pt x="290" y="748"/>
                    </a:cubicBezTo>
                    <a:cubicBezTo>
                      <a:pt x="297" y="741"/>
                      <a:pt x="303" y="735"/>
                      <a:pt x="310" y="729"/>
                    </a:cubicBezTo>
                    <a:cubicBezTo>
                      <a:pt x="313" y="733"/>
                      <a:pt x="315" y="737"/>
                      <a:pt x="317" y="740"/>
                    </a:cubicBezTo>
                    <a:cubicBezTo>
                      <a:pt x="308" y="748"/>
                      <a:pt x="298" y="755"/>
                      <a:pt x="292" y="765"/>
                    </a:cubicBezTo>
                    <a:cubicBezTo>
                      <a:pt x="285" y="776"/>
                      <a:pt x="281" y="788"/>
                      <a:pt x="276" y="800"/>
                    </a:cubicBezTo>
                    <a:moveTo>
                      <a:pt x="447" y="805"/>
                    </a:moveTo>
                    <a:cubicBezTo>
                      <a:pt x="449" y="790"/>
                      <a:pt x="449" y="777"/>
                      <a:pt x="444" y="762"/>
                    </a:cubicBezTo>
                    <a:cubicBezTo>
                      <a:pt x="441" y="754"/>
                      <a:pt x="439" y="747"/>
                      <a:pt x="435" y="741"/>
                    </a:cubicBezTo>
                    <a:cubicBezTo>
                      <a:pt x="433" y="737"/>
                      <a:pt x="429" y="732"/>
                      <a:pt x="427" y="727"/>
                    </a:cubicBezTo>
                    <a:cubicBezTo>
                      <a:pt x="428" y="726"/>
                      <a:pt x="428" y="725"/>
                      <a:pt x="427" y="724"/>
                    </a:cubicBezTo>
                    <a:cubicBezTo>
                      <a:pt x="429" y="722"/>
                      <a:pt x="431" y="719"/>
                      <a:pt x="433" y="716"/>
                    </a:cubicBezTo>
                    <a:cubicBezTo>
                      <a:pt x="438" y="723"/>
                      <a:pt x="443" y="730"/>
                      <a:pt x="447" y="737"/>
                    </a:cubicBezTo>
                    <a:cubicBezTo>
                      <a:pt x="454" y="750"/>
                      <a:pt x="461" y="763"/>
                      <a:pt x="466" y="777"/>
                    </a:cubicBezTo>
                    <a:cubicBezTo>
                      <a:pt x="466" y="777"/>
                      <a:pt x="466" y="777"/>
                      <a:pt x="467" y="778"/>
                    </a:cubicBezTo>
                    <a:cubicBezTo>
                      <a:pt x="460" y="787"/>
                      <a:pt x="454" y="796"/>
                      <a:pt x="447" y="805"/>
                    </a:cubicBezTo>
                    <a:moveTo>
                      <a:pt x="264" y="776"/>
                    </a:moveTo>
                    <a:cubicBezTo>
                      <a:pt x="262" y="771"/>
                      <a:pt x="260" y="766"/>
                      <a:pt x="258" y="762"/>
                    </a:cubicBezTo>
                    <a:cubicBezTo>
                      <a:pt x="258" y="761"/>
                      <a:pt x="258" y="761"/>
                      <a:pt x="258" y="761"/>
                    </a:cubicBezTo>
                    <a:cubicBezTo>
                      <a:pt x="264" y="748"/>
                      <a:pt x="271" y="735"/>
                      <a:pt x="282" y="726"/>
                    </a:cubicBezTo>
                    <a:cubicBezTo>
                      <a:pt x="283" y="725"/>
                      <a:pt x="294" y="716"/>
                      <a:pt x="299" y="712"/>
                    </a:cubicBezTo>
                    <a:cubicBezTo>
                      <a:pt x="301" y="716"/>
                      <a:pt x="304" y="719"/>
                      <a:pt x="306" y="723"/>
                    </a:cubicBezTo>
                    <a:cubicBezTo>
                      <a:pt x="297" y="730"/>
                      <a:pt x="290" y="737"/>
                      <a:pt x="282" y="745"/>
                    </a:cubicBezTo>
                    <a:cubicBezTo>
                      <a:pt x="275" y="753"/>
                      <a:pt x="269" y="765"/>
                      <a:pt x="264" y="776"/>
                    </a:cubicBezTo>
                    <a:moveTo>
                      <a:pt x="471" y="771"/>
                    </a:moveTo>
                    <a:cubicBezTo>
                      <a:pt x="463" y="749"/>
                      <a:pt x="452" y="728"/>
                      <a:pt x="438" y="710"/>
                    </a:cubicBezTo>
                    <a:cubicBezTo>
                      <a:pt x="440" y="707"/>
                      <a:pt x="443" y="703"/>
                      <a:pt x="445" y="700"/>
                    </a:cubicBezTo>
                    <a:cubicBezTo>
                      <a:pt x="453" y="707"/>
                      <a:pt x="460" y="716"/>
                      <a:pt x="466" y="724"/>
                    </a:cubicBezTo>
                    <a:cubicBezTo>
                      <a:pt x="473" y="733"/>
                      <a:pt x="479" y="742"/>
                      <a:pt x="484" y="752"/>
                    </a:cubicBezTo>
                    <a:cubicBezTo>
                      <a:pt x="480" y="758"/>
                      <a:pt x="476" y="764"/>
                      <a:pt x="471" y="771"/>
                    </a:cubicBezTo>
                    <a:moveTo>
                      <a:pt x="245" y="738"/>
                    </a:moveTo>
                    <a:cubicBezTo>
                      <a:pt x="246" y="738"/>
                      <a:pt x="247" y="737"/>
                      <a:pt x="248" y="735"/>
                    </a:cubicBezTo>
                    <a:cubicBezTo>
                      <a:pt x="253" y="725"/>
                      <a:pt x="258" y="716"/>
                      <a:pt x="264" y="706"/>
                    </a:cubicBezTo>
                    <a:cubicBezTo>
                      <a:pt x="268" y="701"/>
                      <a:pt x="272" y="696"/>
                      <a:pt x="276" y="692"/>
                    </a:cubicBezTo>
                    <a:cubicBezTo>
                      <a:pt x="277" y="692"/>
                      <a:pt x="279" y="689"/>
                      <a:pt x="281" y="687"/>
                    </a:cubicBezTo>
                    <a:cubicBezTo>
                      <a:pt x="286" y="694"/>
                      <a:pt x="291" y="700"/>
                      <a:pt x="295" y="707"/>
                    </a:cubicBezTo>
                    <a:cubicBezTo>
                      <a:pt x="290" y="710"/>
                      <a:pt x="285" y="713"/>
                      <a:pt x="281" y="717"/>
                    </a:cubicBezTo>
                    <a:cubicBezTo>
                      <a:pt x="269" y="728"/>
                      <a:pt x="260" y="740"/>
                      <a:pt x="253" y="754"/>
                    </a:cubicBezTo>
                    <a:cubicBezTo>
                      <a:pt x="250" y="748"/>
                      <a:pt x="247" y="743"/>
                      <a:pt x="244" y="738"/>
                    </a:cubicBezTo>
                    <a:cubicBezTo>
                      <a:pt x="244" y="738"/>
                      <a:pt x="244" y="738"/>
                      <a:pt x="245" y="738"/>
                    </a:cubicBezTo>
                    <a:moveTo>
                      <a:pt x="489" y="745"/>
                    </a:moveTo>
                    <a:cubicBezTo>
                      <a:pt x="483" y="735"/>
                      <a:pt x="477" y="725"/>
                      <a:pt x="469" y="716"/>
                    </a:cubicBezTo>
                    <a:cubicBezTo>
                      <a:pt x="462" y="709"/>
                      <a:pt x="456" y="701"/>
                      <a:pt x="449" y="694"/>
                    </a:cubicBezTo>
                    <a:cubicBezTo>
                      <a:pt x="452" y="691"/>
                      <a:pt x="454" y="688"/>
                      <a:pt x="456" y="685"/>
                    </a:cubicBezTo>
                    <a:cubicBezTo>
                      <a:pt x="461" y="690"/>
                      <a:pt x="467" y="695"/>
                      <a:pt x="472" y="701"/>
                    </a:cubicBezTo>
                    <a:cubicBezTo>
                      <a:pt x="476" y="705"/>
                      <a:pt x="482" y="709"/>
                      <a:pt x="485" y="714"/>
                    </a:cubicBezTo>
                    <a:cubicBezTo>
                      <a:pt x="489" y="719"/>
                      <a:pt x="494" y="725"/>
                      <a:pt x="499" y="730"/>
                    </a:cubicBezTo>
                    <a:cubicBezTo>
                      <a:pt x="495" y="735"/>
                      <a:pt x="492" y="740"/>
                      <a:pt x="489" y="745"/>
                    </a:cubicBezTo>
                    <a:moveTo>
                      <a:pt x="374" y="683"/>
                    </a:moveTo>
                    <a:cubicBezTo>
                      <a:pt x="374" y="681"/>
                      <a:pt x="374" y="680"/>
                      <a:pt x="373" y="678"/>
                    </a:cubicBezTo>
                    <a:cubicBezTo>
                      <a:pt x="374" y="677"/>
                      <a:pt x="374" y="675"/>
                      <a:pt x="374" y="674"/>
                    </a:cubicBezTo>
                    <a:cubicBezTo>
                      <a:pt x="374" y="677"/>
                      <a:pt x="374" y="680"/>
                      <a:pt x="374" y="683"/>
                    </a:cubicBezTo>
                    <a:moveTo>
                      <a:pt x="503" y="723"/>
                    </a:moveTo>
                    <a:cubicBezTo>
                      <a:pt x="496" y="717"/>
                      <a:pt x="491" y="709"/>
                      <a:pt x="485" y="703"/>
                    </a:cubicBezTo>
                    <a:cubicBezTo>
                      <a:pt x="477" y="694"/>
                      <a:pt x="468" y="687"/>
                      <a:pt x="460" y="678"/>
                    </a:cubicBezTo>
                    <a:cubicBezTo>
                      <a:pt x="460" y="678"/>
                      <a:pt x="460" y="678"/>
                      <a:pt x="460" y="678"/>
                    </a:cubicBezTo>
                    <a:cubicBezTo>
                      <a:pt x="463" y="674"/>
                      <a:pt x="466" y="669"/>
                      <a:pt x="468" y="665"/>
                    </a:cubicBezTo>
                    <a:cubicBezTo>
                      <a:pt x="468" y="666"/>
                      <a:pt x="469" y="667"/>
                      <a:pt x="469" y="668"/>
                    </a:cubicBezTo>
                    <a:cubicBezTo>
                      <a:pt x="483" y="681"/>
                      <a:pt x="496" y="697"/>
                      <a:pt x="511" y="709"/>
                    </a:cubicBezTo>
                    <a:cubicBezTo>
                      <a:pt x="509" y="714"/>
                      <a:pt x="506" y="718"/>
                      <a:pt x="503" y="723"/>
                    </a:cubicBezTo>
                    <a:moveTo>
                      <a:pt x="241" y="732"/>
                    </a:moveTo>
                    <a:cubicBezTo>
                      <a:pt x="239" y="728"/>
                      <a:pt x="237" y="725"/>
                      <a:pt x="235" y="721"/>
                    </a:cubicBezTo>
                    <a:cubicBezTo>
                      <a:pt x="235" y="720"/>
                      <a:pt x="235" y="720"/>
                      <a:pt x="235" y="719"/>
                    </a:cubicBezTo>
                    <a:cubicBezTo>
                      <a:pt x="236" y="712"/>
                      <a:pt x="237" y="706"/>
                      <a:pt x="239" y="700"/>
                    </a:cubicBezTo>
                    <a:cubicBezTo>
                      <a:pt x="241" y="697"/>
                      <a:pt x="244" y="694"/>
                      <a:pt x="246" y="690"/>
                    </a:cubicBezTo>
                    <a:cubicBezTo>
                      <a:pt x="250" y="680"/>
                      <a:pt x="257" y="670"/>
                      <a:pt x="264" y="663"/>
                    </a:cubicBezTo>
                    <a:cubicBezTo>
                      <a:pt x="269" y="669"/>
                      <a:pt x="273" y="675"/>
                      <a:pt x="277" y="681"/>
                    </a:cubicBezTo>
                    <a:cubicBezTo>
                      <a:pt x="273" y="685"/>
                      <a:pt x="267" y="689"/>
                      <a:pt x="263" y="695"/>
                    </a:cubicBezTo>
                    <a:cubicBezTo>
                      <a:pt x="254" y="706"/>
                      <a:pt x="248" y="719"/>
                      <a:pt x="241" y="732"/>
                    </a:cubicBezTo>
                    <a:moveTo>
                      <a:pt x="378" y="756"/>
                    </a:moveTo>
                    <a:cubicBezTo>
                      <a:pt x="380" y="749"/>
                      <a:pt x="385" y="740"/>
                      <a:pt x="385" y="732"/>
                    </a:cubicBezTo>
                    <a:cubicBezTo>
                      <a:pt x="386" y="728"/>
                      <a:pt x="386" y="723"/>
                      <a:pt x="386" y="718"/>
                    </a:cubicBezTo>
                    <a:cubicBezTo>
                      <a:pt x="386" y="718"/>
                      <a:pt x="386" y="718"/>
                      <a:pt x="386" y="718"/>
                    </a:cubicBezTo>
                    <a:cubicBezTo>
                      <a:pt x="386" y="716"/>
                      <a:pt x="387" y="715"/>
                      <a:pt x="387" y="713"/>
                    </a:cubicBezTo>
                    <a:cubicBezTo>
                      <a:pt x="388" y="711"/>
                      <a:pt x="387" y="710"/>
                      <a:pt x="386" y="709"/>
                    </a:cubicBezTo>
                    <a:cubicBezTo>
                      <a:pt x="387" y="693"/>
                      <a:pt x="387" y="678"/>
                      <a:pt x="388" y="663"/>
                    </a:cubicBezTo>
                    <a:cubicBezTo>
                      <a:pt x="388" y="660"/>
                      <a:pt x="388" y="656"/>
                      <a:pt x="388" y="653"/>
                    </a:cubicBezTo>
                    <a:cubicBezTo>
                      <a:pt x="389" y="656"/>
                      <a:pt x="391" y="659"/>
                      <a:pt x="392" y="662"/>
                    </a:cubicBezTo>
                    <a:cubicBezTo>
                      <a:pt x="402" y="678"/>
                      <a:pt x="408" y="696"/>
                      <a:pt x="416" y="714"/>
                    </a:cubicBezTo>
                    <a:cubicBezTo>
                      <a:pt x="403" y="729"/>
                      <a:pt x="390" y="744"/>
                      <a:pt x="378" y="756"/>
                    </a:cubicBezTo>
                    <a:moveTo>
                      <a:pt x="349" y="759"/>
                    </a:moveTo>
                    <a:cubicBezTo>
                      <a:pt x="344" y="749"/>
                      <a:pt x="336" y="735"/>
                      <a:pt x="317" y="708"/>
                    </a:cubicBezTo>
                    <a:cubicBezTo>
                      <a:pt x="320" y="707"/>
                      <a:pt x="323" y="706"/>
                      <a:pt x="326" y="703"/>
                    </a:cubicBezTo>
                    <a:cubicBezTo>
                      <a:pt x="332" y="698"/>
                      <a:pt x="337" y="693"/>
                      <a:pt x="342" y="688"/>
                    </a:cubicBezTo>
                    <a:cubicBezTo>
                      <a:pt x="352" y="677"/>
                      <a:pt x="364" y="667"/>
                      <a:pt x="369" y="653"/>
                    </a:cubicBezTo>
                    <a:cubicBezTo>
                      <a:pt x="369" y="653"/>
                      <a:pt x="369" y="654"/>
                      <a:pt x="369" y="655"/>
                    </a:cubicBezTo>
                    <a:cubicBezTo>
                      <a:pt x="368" y="661"/>
                      <a:pt x="366" y="668"/>
                      <a:pt x="365" y="674"/>
                    </a:cubicBezTo>
                    <a:cubicBezTo>
                      <a:pt x="364" y="678"/>
                      <a:pt x="360" y="684"/>
                      <a:pt x="361" y="688"/>
                    </a:cubicBezTo>
                    <a:cubicBezTo>
                      <a:pt x="361" y="696"/>
                      <a:pt x="358" y="705"/>
                      <a:pt x="358" y="712"/>
                    </a:cubicBezTo>
                    <a:cubicBezTo>
                      <a:pt x="357" y="720"/>
                      <a:pt x="355" y="727"/>
                      <a:pt x="354" y="734"/>
                    </a:cubicBezTo>
                    <a:cubicBezTo>
                      <a:pt x="353" y="743"/>
                      <a:pt x="351" y="751"/>
                      <a:pt x="349" y="759"/>
                    </a:cubicBezTo>
                    <a:moveTo>
                      <a:pt x="470" y="662"/>
                    </a:moveTo>
                    <a:cubicBezTo>
                      <a:pt x="474" y="656"/>
                      <a:pt x="477" y="651"/>
                      <a:pt x="480" y="645"/>
                    </a:cubicBezTo>
                    <a:cubicBezTo>
                      <a:pt x="495" y="659"/>
                      <a:pt x="508" y="676"/>
                      <a:pt x="523" y="689"/>
                    </a:cubicBezTo>
                    <a:cubicBezTo>
                      <a:pt x="521" y="693"/>
                      <a:pt x="518" y="698"/>
                      <a:pt x="515" y="702"/>
                    </a:cubicBezTo>
                    <a:cubicBezTo>
                      <a:pt x="501" y="690"/>
                      <a:pt x="488" y="676"/>
                      <a:pt x="475" y="663"/>
                    </a:cubicBezTo>
                    <a:cubicBezTo>
                      <a:pt x="474" y="662"/>
                      <a:pt x="473" y="662"/>
                      <a:pt x="472" y="662"/>
                    </a:cubicBezTo>
                    <a:cubicBezTo>
                      <a:pt x="471" y="662"/>
                      <a:pt x="471" y="662"/>
                      <a:pt x="470" y="662"/>
                    </a:cubicBezTo>
                    <a:moveTo>
                      <a:pt x="228" y="711"/>
                    </a:moveTo>
                    <a:cubicBezTo>
                      <a:pt x="225" y="706"/>
                      <a:pt x="222" y="701"/>
                      <a:pt x="219" y="697"/>
                    </a:cubicBezTo>
                    <a:cubicBezTo>
                      <a:pt x="222" y="687"/>
                      <a:pt x="226" y="678"/>
                      <a:pt x="231" y="669"/>
                    </a:cubicBezTo>
                    <a:cubicBezTo>
                      <a:pt x="233" y="664"/>
                      <a:pt x="242" y="647"/>
                      <a:pt x="249" y="641"/>
                    </a:cubicBezTo>
                    <a:cubicBezTo>
                      <a:pt x="252" y="646"/>
                      <a:pt x="256" y="651"/>
                      <a:pt x="260" y="656"/>
                    </a:cubicBezTo>
                    <a:cubicBezTo>
                      <a:pt x="252" y="665"/>
                      <a:pt x="244" y="674"/>
                      <a:pt x="240" y="685"/>
                    </a:cubicBezTo>
                    <a:cubicBezTo>
                      <a:pt x="238" y="690"/>
                      <a:pt x="234" y="697"/>
                      <a:pt x="230" y="702"/>
                    </a:cubicBezTo>
                    <a:cubicBezTo>
                      <a:pt x="229" y="704"/>
                      <a:pt x="229" y="707"/>
                      <a:pt x="228" y="711"/>
                    </a:cubicBezTo>
                    <a:moveTo>
                      <a:pt x="527" y="682"/>
                    </a:moveTo>
                    <a:cubicBezTo>
                      <a:pt x="512" y="669"/>
                      <a:pt x="499" y="652"/>
                      <a:pt x="484" y="638"/>
                    </a:cubicBezTo>
                    <a:cubicBezTo>
                      <a:pt x="486" y="635"/>
                      <a:pt x="487" y="633"/>
                      <a:pt x="489" y="630"/>
                    </a:cubicBezTo>
                    <a:cubicBezTo>
                      <a:pt x="507" y="639"/>
                      <a:pt x="522" y="650"/>
                      <a:pt x="537" y="664"/>
                    </a:cubicBezTo>
                    <a:cubicBezTo>
                      <a:pt x="534" y="670"/>
                      <a:pt x="531" y="676"/>
                      <a:pt x="527" y="682"/>
                    </a:cubicBezTo>
                    <a:moveTo>
                      <a:pt x="214" y="689"/>
                    </a:moveTo>
                    <a:cubicBezTo>
                      <a:pt x="211" y="684"/>
                      <a:pt x="208" y="680"/>
                      <a:pt x="205" y="676"/>
                    </a:cubicBezTo>
                    <a:cubicBezTo>
                      <a:pt x="206" y="675"/>
                      <a:pt x="206" y="675"/>
                      <a:pt x="207" y="674"/>
                    </a:cubicBezTo>
                    <a:cubicBezTo>
                      <a:pt x="210" y="662"/>
                      <a:pt x="215" y="652"/>
                      <a:pt x="222" y="642"/>
                    </a:cubicBezTo>
                    <a:cubicBezTo>
                      <a:pt x="224" y="639"/>
                      <a:pt x="229" y="628"/>
                      <a:pt x="233" y="622"/>
                    </a:cubicBezTo>
                    <a:cubicBezTo>
                      <a:pt x="237" y="627"/>
                      <a:pt x="240" y="631"/>
                      <a:pt x="244" y="635"/>
                    </a:cubicBezTo>
                    <a:cubicBezTo>
                      <a:pt x="238" y="641"/>
                      <a:pt x="232" y="652"/>
                      <a:pt x="229" y="657"/>
                    </a:cubicBezTo>
                    <a:cubicBezTo>
                      <a:pt x="223" y="667"/>
                      <a:pt x="218" y="677"/>
                      <a:pt x="214" y="689"/>
                    </a:cubicBezTo>
                    <a:moveTo>
                      <a:pt x="201" y="669"/>
                    </a:moveTo>
                    <a:cubicBezTo>
                      <a:pt x="198" y="665"/>
                      <a:pt x="195" y="661"/>
                      <a:pt x="192" y="657"/>
                    </a:cubicBezTo>
                    <a:cubicBezTo>
                      <a:pt x="193" y="657"/>
                      <a:pt x="195" y="656"/>
                      <a:pt x="195" y="655"/>
                    </a:cubicBezTo>
                    <a:cubicBezTo>
                      <a:pt x="199" y="642"/>
                      <a:pt x="204" y="632"/>
                      <a:pt x="210" y="622"/>
                    </a:cubicBezTo>
                    <a:cubicBezTo>
                      <a:pt x="211" y="621"/>
                      <a:pt x="218" y="613"/>
                      <a:pt x="222" y="608"/>
                    </a:cubicBezTo>
                    <a:cubicBezTo>
                      <a:pt x="224" y="611"/>
                      <a:pt x="227" y="614"/>
                      <a:pt x="229" y="616"/>
                    </a:cubicBezTo>
                    <a:cubicBezTo>
                      <a:pt x="226" y="620"/>
                      <a:pt x="224" y="625"/>
                      <a:pt x="222" y="628"/>
                    </a:cubicBezTo>
                    <a:cubicBezTo>
                      <a:pt x="213" y="641"/>
                      <a:pt x="205" y="654"/>
                      <a:pt x="201" y="669"/>
                    </a:cubicBezTo>
                    <a:moveTo>
                      <a:pt x="541" y="657"/>
                    </a:moveTo>
                    <a:cubicBezTo>
                      <a:pt x="526" y="644"/>
                      <a:pt x="511" y="632"/>
                      <a:pt x="492" y="623"/>
                    </a:cubicBezTo>
                    <a:cubicBezTo>
                      <a:pt x="493" y="622"/>
                      <a:pt x="493" y="622"/>
                      <a:pt x="493" y="622"/>
                    </a:cubicBezTo>
                    <a:cubicBezTo>
                      <a:pt x="495" y="618"/>
                      <a:pt x="497" y="613"/>
                      <a:pt x="500" y="608"/>
                    </a:cubicBezTo>
                    <a:cubicBezTo>
                      <a:pt x="500" y="609"/>
                      <a:pt x="500" y="609"/>
                      <a:pt x="501" y="609"/>
                    </a:cubicBezTo>
                    <a:cubicBezTo>
                      <a:pt x="518" y="618"/>
                      <a:pt x="534" y="629"/>
                      <a:pt x="550" y="640"/>
                    </a:cubicBezTo>
                    <a:cubicBezTo>
                      <a:pt x="547" y="646"/>
                      <a:pt x="544" y="651"/>
                      <a:pt x="541" y="657"/>
                    </a:cubicBezTo>
                    <a:moveTo>
                      <a:pt x="553" y="633"/>
                    </a:moveTo>
                    <a:cubicBezTo>
                      <a:pt x="537" y="622"/>
                      <a:pt x="521" y="611"/>
                      <a:pt x="504" y="602"/>
                    </a:cubicBezTo>
                    <a:cubicBezTo>
                      <a:pt x="503" y="602"/>
                      <a:pt x="503" y="602"/>
                      <a:pt x="503" y="602"/>
                    </a:cubicBezTo>
                    <a:cubicBezTo>
                      <a:pt x="505" y="596"/>
                      <a:pt x="507" y="591"/>
                      <a:pt x="509" y="586"/>
                    </a:cubicBezTo>
                    <a:cubicBezTo>
                      <a:pt x="509" y="586"/>
                      <a:pt x="509" y="586"/>
                      <a:pt x="509" y="586"/>
                    </a:cubicBezTo>
                    <a:cubicBezTo>
                      <a:pt x="521" y="589"/>
                      <a:pt x="529" y="597"/>
                      <a:pt x="539" y="603"/>
                    </a:cubicBezTo>
                    <a:cubicBezTo>
                      <a:pt x="546" y="607"/>
                      <a:pt x="554" y="611"/>
                      <a:pt x="562" y="616"/>
                    </a:cubicBezTo>
                    <a:cubicBezTo>
                      <a:pt x="559" y="622"/>
                      <a:pt x="556" y="627"/>
                      <a:pt x="553" y="633"/>
                    </a:cubicBezTo>
                    <a:moveTo>
                      <a:pt x="188" y="652"/>
                    </a:moveTo>
                    <a:cubicBezTo>
                      <a:pt x="185" y="648"/>
                      <a:pt x="182" y="644"/>
                      <a:pt x="179" y="640"/>
                    </a:cubicBezTo>
                    <a:cubicBezTo>
                      <a:pt x="179" y="639"/>
                      <a:pt x="179" y="639"/>
                      <a:pt x="179" y="639"/>
                    </a:cubicBezTo>
                    <a:cubicBezTo>
                      <a:pt x="179" y="623"/>
                      <a:pt x="185" y="612"/>
                      <a:pt x="193" y="599"/>
                    </a:cubicBezTo>
                    <a:cubicBezTo>
                      <a:pt x="196" y="595"/>
                      <a:pt x="199" y="589"/>
                      <a:pt x="202" y="585"/>
                    </a:cubicBezTo>
                    <a:cubicBezTo>
                      <a:pt x="207" y="591"/>
                      <a:pt x="212" y="597"/>
                      <a:pt x="217" y="603"/>
                    </a:cubicBezTo>
                    <a:cubicBezTo>
                      <a:pt x="212" y="608"/>
                      <a:pt x="206" y="614"/>
                      <a:pt x="202" y="621"/>
                    </a:cubicBezTo>
                    <a:cubicBezTo>
                      <a:pt x="195" y="631"/>
                      <a:pt x="191" y="641"/>
                      <a:pt x="188" y="652"/>
                    </a:cubicBezTo>
                    <a:moveTo>
                      <a:pt x="159" y="614"/>
                    </a:moveTo>
                    <a:cubicBezTo>
                      <a:pt x="160" y="614"/>
                      <a:pt x="161" y="614"/>
                      <a:pt x="162" y="612"/>
                    </a:cubicBezTo>
                    <a:cubicBezTo>
                      <a:pt x="165" y="603"/>
                      <a:pt x="168" y="591"/>
                      <a:pt x="176" y="586"/>
                    </a:cubicBezTo>
                    <a:cubicBezTo>
                      <a:pt x="181" y="581"/>
                      <a:pt x="187" y="578"/>
                      <a:pt x="192" y="573"/>
                    </a:cubicBezTo>
                    <a:cubicBezTo>
                      <a:pt x="194" y="575"/>
                      <a:pt x="196" y="577"/>
                      <a:pt x="197" y="579"/>
                    </a:cubicBezTo>
                    <a:cubicBezTo>
                      <a:pt x="192" y="585"/>
                      <a:pt x="187" y="595"/>
                      <a:pt x="182" y="602"/>
                    </a:cubicBezTo>
                    <a:cubicBezTo>
                      <a:pt x="176" y="612"/>
                      <a:pt x="173" y="621"/>
                      <a:pt x="172" y="631"/>
                    </a:cubicBezTo>
                    <a:cubicBezTo>
                      <a:pt x="170" y="629"/>
                      <a:pt x="168" y="627"/>
                      <a:pt x="166" y="624"/>
                    </a:cubicBezTo>
                    <a:cubicBezTo>
                      <a:pt x="164" y="621"/>
                      <a:pt x="161" y="618"/>
                      <a:pt x="157" y="614"/>
                    </a:cubicBezTo>
                    <a:cubicBezTo>
                      <a:pt x="158" y="614"/>
                      <a:pt x="158" y="614"/>
                      <a:pt x="159" y="614"/>
                    </a:cubicBezTo>
                    <a:moveTo>
                      <a:pt x="155" y="611"/>
                    </a:moveTo>
                    <a:cubicBezTo>
                      <a:pt x="152" y="608"/>
                      <a:pt x="149" y="604"/>
                      <a:pt x="145" y="600"/>
                    </a:cubicBezTo>
                    <a:cubicBezTo>
                      <a:pt x="145" y="599"/>
                      <a:pt x="145" y="599"/>
                      <a:pt x="145" y="599"/>
                    </a:cubicBezTo>
                    <a:cubicBezTo>
                      <a:pt x="154" y="583"/>
                      <a:pt x="166" y="570"/>
                      <a:pt x="179" y="558"/>
                    </a:cubicBezTo>
                    <a:cubicBezTo>
                      <a:pt x="182" y="561"/>
                      <a:pt x="184" y="564"/>
                      <a:pt x="187" y="568"/>
                    </a:cubicBezTo>
                    <a:cubicBezTo>
                      <a:pt x="181" y="572"/>
                      <a:pt x="173" y="577"/>
                      <a:pt x="168" y="583"/>
                    </a:cubicBezTo>
                    <a:cubicBezTo>
                      <a:pt x="161" y="590"/>
                      <a:pt x="158" y="600"/>
                      <a:pt x="155" y="609"/>
                    </a:cubicBezTo>
                    <a:cubicBezTo>
                      <a:pt x="155" y="610"/>
                      <a:pt x="155" y="610"/>
                      <a:pt x="155" y="611"/>
                    </a:cubicBezTo>
                    <a:moveTo>
                      <a:pt x="140" y="594"/>
                    </a:moveTo>
                    <a:cubicBezTo>
                      <a:pt x="137" y="591"/>
                      <a:pt x="135" y="588"/>
                      <a:pt x="132" y="585"/>
                    </a:cubicBezTo>
                    <a:cubicBezTo>
                      <a:pt x="130" y="583"/>
                      <a:pt x="129" y="581"/>
                      <a:pt x="127" y="580"/>
                    </a:cubicBezTo>
                    <a:cubicBezTo>
                      <a:pt x="135" y="571"/>
                      <a:pt x="142" y="563"/>
                      <a:pt x="152" y="557"/>
                    </a:cubicBezTo>
                    <a:cubicBezTo>
                      <a:pt x="157" y="554"/>
                      <a:pt x="163" y="550"/>
                      <a:pt x="168" y="546"/>
                    </a:cubicBezTo>
                    <a:cubicBezTo>
                      <a:pt x="170" y="548"/>
                      <a:pt x="172" y="550"/>
                      <a:pt x="174" y="552"/>
                    </a:cubicBezTo>
                    <a:cubicBezTo>
                      <a:pt x="161" y="565"/>
                      <a:pt x="148" y="577"/>
                      <a:pt x="140" y="594"/>
                    </a:cubicBezTo>
                    <a:moveTo>
                      <a:pt x="313" y="702"/>
                    </a:moveTo>
                    <a:cubicBezTo>
                      <a:pt x="312" y="701"/>
                      <a:pt x="312" y="700"/>
                      <a:pt x="311" y="700"/>
                    </a:cubicBezTo>
                    <a:cubicBezTo>
                      <a:pt x="306" y="693"/>
                      <a:pt x="301" y="686"/>
                      <a:pt x="295" y="677"/>
                    </a:cubicBezTo>
                    <a:cubicBezTo>
                      <a:pt x="295" y="677"/>
                      <a:pt x="288" y="669"/>
                      <a:pt x="278" y="656"/>
                    </a:cubicBezTo>
                    <a:cubicBezTo>
                      <a:pt x="300" y="636"/>
                      <a:pt x="317" y="613"/>
                      <a:pt x="334" y="588"/>
                    </a:cubicBezTo>
                    <a:cubicBezTo>
                      <a:pt x="342" y="575"/>
                      <a:pt x="353" y="562"/>
                      <a:pt x="359" y="547"/>
                    </a:cubicBezTo>
                    <a:cubicBezTo>
                      <a:pt x="360" y="545"/>
                      <a:pt x="361" y="542"/>
                      <a:pt x="362" y="540"/>
                    </a:cubicBezTo>
                    <a:cubicBezTo>
                      <a:pt x="364" y="551"/>
                      <a:pt x="365" y="562"/>
                      <a:pt x="366" y="573"/>
                    </a:cubicBezTo>
                    <a:cubicBezTo>
                      <a:pt x="367" y="583"/>
                      <a:pt x="368" y="592"/>
                      <a:pt x="368" y="602"/>
                    </a:cubicBezTo>
                    <a:cubicBezTo>
                      <a:pt x="368" y="611"/>
                      <a:pt x="369" y="619"/>
                      <a:pt x="370" y="628"/>
                    </a:cubicBezTo>
                    <a:cubicBezTo>
                      <a:pt x="367" y="633"/>
                      <a:pt x="365" y="640"/>
                      <a:pt x="364" y="645"/>
                    </a:cubicBezTo>
                    <a:cubicBezTo>
                      <a:pt x="359" y="658"/>
                      <a:pt x="351" y="667"/>
                      <a:pt x="342" y="677"/>
                    </a:cubicBezTo>
                    <a:cubicBezTo>
                      <a:pt x="336" y="683"/>
                      <a:pt x="330" y="690"/>
                      <a:pt x="324" y="696"/>
                    </a:cubicBezTo>
                    <a:cubicBezTo>
                      <a:pt x="320" y="699"/>
                      <a:pt x="317" y="700"/>
                      <a:pt x="313" y="702"/>
                    </a:cubicBezTo>
                    <a:moveTo>
                      <a:pt x="421" y="707"/>
                    </a:moveTo>
                    <a:cubicBezTo>
                      <a:pt x="417" y="697"/>
                      <a:pt x="413" y="686"/>
                      <a:pt x="409" y="677"/>
                    </a:cubicBezTo>
                    <a:cubicBezTo>
                      <a:pt x="405" y="666"/>
                      <a:pt x="398" y="657"/>
                      <a:pt x="394" y="646"/>
                    </a:cubicBezTo>
                    <a:cubicBezTo>
                      <a:pt x="393" y="645"/>
                      <a:pt x="391" y="639"/>
                      <a:pt x="388" y="634"/>
                    </a:cubicBezTo>
                    <a:cubicBezTo>
                      <a:pt x="388" y="616"/>
                      <a:pt x="389" y="598"/>
                      <a:pt x="387" y="580"/>
                    </a:cubicBezTo>
                    <a:cubicBezTo>
                      <a:pt x="387" y="575"/>
                      <a:pt x="386" y="571"/>
                      <a:pt x="386" y="566"/>
                    </a:cubicBezTo>
                    <a:cubicBezTo>
                      <a:pt x="386" y="560"/>
                      <a:pt x="386" y="554"/>
                      <a:pt x="386" y="548"/>
                    </a:cubicBezTo>
                    <a:cubicBezTo>
                      <a:pt x="385" y="544"/>
                      <a:pt x="385" y="541"/>
                      <a:pt x="385" y="537"/>
                    </a:cubicBezTo>
                    <a:cubicBezTo>
                      <a:pt x="393" y="543"/>
                      <a:pt x="401" y="549"/>
                      <a:pt x="409" y="556"/>
                    </a:cubicBezTo>
                    <a:cubicBezTo>
                      <a:pt x="432" y="576"/>
                      <a:pt x="454" y="601"/>
                      <a:pt x="468" y="630"/>
                    </a:cubicBezTo>
                    <a:cubicBezTo>
                      <a:pt x="453" y="654"/>
                      <a:pt x="426" y="698"/>
                      <a:pt x="426" y="698"/>
                    </a:cubicBezTo>
                    <a:cubicBezTo>
                      <a:pt x="425" y="701"/>
                      <a:pt x="423" y="704"/>
                      <a:pt x="421" y="707"/>
                    </a:cubicBezTo>
                    <a:moveTo>
                      <a:pt x="122" y="574"/>
                    </a:moveTo>
                    <a:cubicBezTo>
                      <a:pt x="116" y="567"/>
                      <a:pt x="109" y="559"/>
                      <a:pt x="103" y="552"/>
                    </a:cubicBezTo>
                    <a:cubicBezTo>
                      <a:pt x="109" y="550"/>
                      <a:pt x="114" y="546"/>
                      <a:pt x="118" y="544"/>
                    </a:cubicBezTo>
                    <a:cubicBezTo>
                      <a:pt x="130" y="540"/>
                      <a:pt x="142" y="536"/>
                      <a:pt x="154" y="530"/>
                    </a:cubicBezTo>
                    <a:cubicBezTo>
                      <a:pt x="155" y="530"/>
                      <a:pt x="155" y="531"/>
                      <a:pt x="156" y="532"/>
                    </a:cubicBezTo>
                    <a:cubicBezTo>
                      <a:pt x="156" y="533"/>
                      <a:pt x="156" y="534"/>
                      <a:pt x="155" y="534"/>
                    </a:cubicBezTo>
                    <a:cubicBezTo>
                      <a:pt x="154" y="537"/>
                      <a:pt x="157" y="539"/>
                      <a:pt x="159" y="539"/>
                    </a:cubicBezTo>
                    <a:cubicBezTo>
                      <a:pt x="160" y="539"/>
                      <a:pt x="161" y="539"/>
                      <a:pt x="161" y="538"/>
                    </a:cubicBezTo>
                    <a:cubicBezTo>
                      <a:pt x="162" y="539"/>
                      <a:pt x="162" y="539"/>
                      <a:pt x="163" y="540"/>
                    </a:cubicBezTo>
                    <a:cubicBezTo>
                      <a:pt x="156" y="545"/>
                      <a:pt x="149" y="550"/>
                      <a:pt x="142" y="555"/>
                    </a:cubicBezTo>
                    <a:cubicBezTo>
                      <a:pt x="135" y="561"/>
                      <a:pt x="129" y="567"/>
                      <a:pt x="122" y="574"/>
                    </a:cubicBezTo>
                    <a:moveTo>
                      <a:pt x="78" y="522"/>
                    </a:moveTo>
                    <a:cubicBezTo>
                      <a:pt x="77" y="521"/>
                      <a:pt x="77" y="520"/>
                      <a:pt x="76" y="519"/>
                    </a:cubicBezTo>
                    <a:cubicBezTo>
                      <a:pt x="72" y="514"/>
                      <a:pt x="68" y="509"/>
                      <a:pt x="65" y="505"/>
                    </a:cubicBezTo>
                    <a:cubicBezTo>
                      <a:pt x="64" y="504"/>
                      <a:pt x="63" y="503"/>
                      <a:pt x="63" y="502"/>
                    </a:cubicBezTo>
                    <a:cubicBezTo>
                      <a:pt x="70" y="502"/>
                      <a:pt x="77" y="501"/>
                      <a:pt x="84" y="500"/>
                    </a:cubicBezTo>
                    <a:cubicBezTo>
                      <a:pt x="97" y="499"/>
                      <a:pt x="109" y="497"/>
                      <a:pt x="122" y="493"/>
                    </a:cubicBezTo>
                    <a:cubicBezTo>
                      <a:pt x="122" y="493"/>
                      <a:pt x="123" y="493"/>
                      <a:pt x="123" y="492"/>
                    </a:cubicBezTo>
                    <a:cubicBezTo>
                      <a:pt x="131" y="503"/>
                      <a:pt x="140" y="513"/>
                      <a:pt x="149" y="524"/>
                    </a:cubicBezTo>
                    <a:cubicBezTo>
                      <a:pt x="140" y="528"/>
                      <a:pt x="131" y="531"/>
                      <a:pt x="122" y="535"/>
                    </a:cubicBezTo>
                    <a:cubicBezTo>
                      <a:pt x="116" y="537"/>
                      <a:pt x="111" y="539"/>
                      <a:pt x="106" y="541"/>
                    </a:cubicBezTo>
                    <a:cubicBezTo>
                      <a:pt x="103" y="542"/>
                      <a:pt x="101" y="544"/>
                      <a:pt x="98" y="546"/>
                    </a:cubicBezTo>
                    <a:cubicBezTo>
                      <a:pt x="93" y="540"/>
                      <a:pt x="88" y="534"/>
                      <a:pt x="83" y="528"/>
                    </a:cubicBezTo>
                    <a:cubicBezTo>
                      <a:pt x="85" y="528"/>
                      <a:pt x="86" y="527"/>
                      <a:pt x="88" y="527"/>
                    </a:cubicBezTo>
                    <a:cubicBezTo>
                      <a:pt x="93" y="526"/>
                      <a:pt x="98" y="524"/>
                      <a:pt x="103" y="523"/>
                    </a:cubicBezTo>
                    <a:cubicBezTo>
                      <a:pt x="109" y="523"/>
                      <a:pt x="116" y="520"/>
                      <a:pt x="122" y="518"/>
                    </a:cubicBezTo>
                    <a:cubicBezTo>
                      <a:pt x="126" y="516"/>
                      <a:pt x="130" y="516"/>
                      <a:pt x="134" y="514"/>
                    </a:cubicBezTo>
                    <a:cubicBezTo>
                      <a:pt x="138" y="512"/>
                      <a:pt x="136" y="507"/>
                      <a:pt x="133" y="507"/>
                    </a:cubicBezTo>
                    <a:cubicBezTo>
                      <a:pt x="132" y="507"/>
                      <a:pt x="132" y="507"/>
                      <a:pt x="131" y="507"/>
                    </a:cubicBezTo>
                    <a:cubicBezTo>
                      <a:pt x="127" y="509"/>
                      <a:pt x="123" y="509"/>
                      <a:pt x="119" y="511"/>
                    </a:cubicBezTo>
                    <a:cubicBezTo>
                      <a:pt x="113" y="513"/>
                      <a:pt x="106" y="515"/>
                      <a:pt x="100" y="516"/>
                    </a:cubicBezTo>
                    <a:cubicBezTo>
                      <a:pt x="95" y="516"/>
                      <a:pt x="89" y="519"/>
                      <a:pt x="83" y="520"/>
                    </a:cubicBezTo>
                    <a:cubicBezTo>
                      <a:pt x="82" y="520"/>
                      <a:pt x="80" y="521"/>
                      <a:pt x="78" y="522"/>
                    </a:cubicBezTo>
                    <a:moveTo>
                      <a:pt x="530" y="506"/>
                    </a:moveTo>
                    <a:cubicBezTo>
                      <a:pt x="531" y="500"/>
                      <a:pt x="532" y="493"/>
                      <a:pt x="533" y="487"/>
                    </a:cubicBezTo>
                    <a:cubicBezTo>
                      <a:pt x="546" y="492"/>
                      <a:pt x="561" y="496"/>
                      <a:pt x="574" y="498"/>
                    </a:cubicBezTo>
                    <a:cubicBezTo>
                      <a:pt x="576" y="499"/>
                      <a:pt x="579" y="500"/>
                      <a:pt x="581" y="500"/>
                    </a:cubicBezTo>
                    <a:cubicBezTo>
                      <a:pt x="583" y="500"/>
                      <a:pt x="587" y="500"/>
                      <a:pt x="590" y="500"/>
                    </a:cubicBezTo>
                    <a:cubicBezTo>
                      <a:pt x="591" y="500"/>
                      <a:pt x="591" y="500"/>
                      <a:pt x="592" y="500"/>
                    </a:cubicBezTo>
                    <a:cubicBezTo>
                      <a:pt x="593" y="500"/>
                      <a:pt x="594" y="501"/>
                      <a:pt x="595" y="501"/>
                    </a:cubicBezTo>
                    <a:cubicBezTo>
                      <a:pt x="596" y="501"/>
                      <a:pt x="597" y="501"/>
                      <a:pt x="598" y="501"/>
                    </a:cubicBezTo>
                    <a:cubicBezTo>
                      <a:pt x="599" y="500"/>
                      <a:pt x="599" y="500"/>
                      <a:pt x="600" y="500"/>
                    </a:cubicBezTo>
                    <a:cubicBezTo>
                      <a:pt x="601" y="500"/>
                      <a:pt x="601" y="500"/>
                      <a:pt x="602" y="501"/>
                    </a:cubicBezTo>
                    <a:cubicBezTo>
                      <a:pt x="601" y="505"/>
                      <a:pt x="600" y="510"/>
                      <a:pt x="599" y="515"/>
                    </a:cubicBezTo>
                    <a:cubicBezTo>
                      <a:pt x="597" y="516"/>
                      <a:pt x="594" y="517"/>
                      <a:pt x="591" y="517"/>
                    </a:cubicBezTo>
                    <a:cubicBezTo>
                      <a:pt x="581" y="517"/>
                      <a:pt x="570" y="513"/>
                      <a:pt x="564" y="512"/>
                    </a:cubicBezTo>
                    <a:cubicBezTo>
                      <a:pt x="554" y="509"/>
                      <a:pt x="544" y="507"/>
                      <a:pt x="534" y="505"/>
                    </a:cubicBezTo>
                    <a:cubicBezTo>
                      <a:pt x="534" y="505"/>
                      <a:pt x="533" y="505"/>
                      <a:pt x="533" y="505"/>
                    </a:cubicBezTo>
                    <a:cubicBezTo>
                      <a:pt x="532" y="505"/>
                      <a:pt x="531" y="505"/>
                      <a:pt x="530" y="506"/>
                    </a:cubicBezTo>
                    <a:moveTo>
                      <a:pt x="533" y="479"/>
                    </a:moveTo>
                    <a:cubicBezTo>
                      <a:pt x="534" y="475"/>
                      <a:pt x="534" y="471"/>
                      <a:pt x="534" y="467"/>
                    </a:cubicBezTo>
                    <a:cubicBezTo>
                      <a:pt x="534" y="469"/>
                      <a:pt x="535" y="470"/>
                      <a:pt x="537" y="471"/>
                    </a:cubicBezTo>
                    <a:cubicBezTo>
                      <a:pt x="547" y="472"/>
                      <a:pt x="558" y="473"/>
                      <a:pt x="568" y="473"/>
                    </a:cubicBezTo>
                    <a:cubicBezTo>
                      <a:pt x="581" y="473"/>
                      <a:pt x="594" y="471"/>
                      <a:pt x="607" y="469"/>
                    </a:cubicBezTo>
                    <a:cubicBezTo>
                      <a:pt x="606" y="477"/>
                      <a:pt x="605" y="485"/>
                      <a:pt x="603" y="493"/>
                    </a:cubicBezTo>
                    <a:cubicBezTo>
                      <a:pt x="603" y="493"/>
                      <a:pt x="603" y="493"/>
                      <a:pt x="603" y="493"/>
                    </a:cubicBezTo>
                    <a:cubicBezTo>
                      <a:pt x="601" y="493"/>
                      <a:pt x="599" y="493"/>
                      <a:pt x="598" y="493"/>
                    </a:cubicBezTo>
                    <a:cubicBezTo>
                      <a:pt x="597" y="493"/>
                      <a:pt x="597" y="493"/>
                      <a:pt x="596" y="493"/>
                    </a:cubicBezTo>
                    <a:cubicBezTo>
                      <a:pt x="590" y="493"/>
                      <a:pt x="583" y="492"/>
                      <a:pt x="578" y="491"/>
                    </a:cubicBezTo>
                    <a:cubicBezTo>
                      <a:pt x="563" y="489"/>
                      <a:pt x="547" y="484"/>
                      <a:pt x="533" y="479"/>
                    </a:cubicBezTo>
                    <a:cubicBezTo>
                      <a:pt x="533" y="479"/>
                      <a:pt x="533" y="479"/>
                      <a:pt x="533" y="479"/>
                    </a:cubicBezTo>
                    <a:moveTo>
                      <a:pt x="72" y="471"/>
                    </a:moveTo>
                    <a:cubicBezTo>
                      <a:pt x="75" y="471"/>
                      <a:pt x="78" y="470"/>
                      <a:pt x="82" y="470"/>
                    </a:cubicBezTo>
                    <a:cubicBezTo>
                      <a:pt x="89" y="470"/>
                      <a:pt x="96" y="469"/>
                      <a:pt x="102" y="467"/>
                    </a:cubicBezTo>
                    <a:cubicBezTo>
                      <a:pt x="103" y="467"/>
                      <a:pt x="104" y="467"/>
                      <a:pt x="104" y="466"/>
                    </a:cubicBezTo>
                    <a:cubicBezTo>
                      <a:pt x="108" y="473"/>
                      <a:pt x="113" y="479"/>
                      <a:pt x="118" y="486"/>
                    </a:cubicBezTo>
                    <a:cubicBezTo>
                      <a:pt x="104" y="490"/>
                      <a:pt x="90" y="492"/>
                      <a:pt x="76" y="493"/>
                    </a:cubicBezTo>
                    <a:cubicBezTo>
                      <a:pt x="69" y="494"/>
                      <a:pt x="63" y="494"/>
                      <a:pt x="57" y="494"/>
                    </a:cubicBezTo>
                    <a:cubicBezTo>
                      <a:pt x="52" y="488"/>
                      <a:pt x="47" y="482"/>
                      <a:pt x="43" y="476"/>
                    </a:cubicBezTo>
                    <a:cubicBezTo>
                      <a:pt x="46" y="476"/>
                      <a:pt x="50" y="475"/>
                      <a:pt x="53" y="475"/>
                    </a:cubicBezTo>
                    <a:cubicBezTo>
                      <a:pt x="56" y="474"/>
                      <a:pt x="64" y="471"/>
                      <a:pt x="68" y="471"/>
                    </a:cubicBezTo>
                    <a:cubicBezTo>
                      <a:pt x="69" y="471"/>
                      <a:pt x="69" y="471"/>
                      <a:pt x="70" y="471"/>
                    </a:cubicBezTo>
                    <a:cubicBezTo>
                      <a:pt x="70" y="471"/>
                      <a:pt x="71" y="471"/>
                      <a:pt x="72" y="471"/>
                    </a:cubicBezTo>
                    <a:moveTo>
                      <a:pt x="562" y="457"/>
                    </a:moveTo>
                    <a:cubicBezTo>
                      <a:pt x="563" y="457"/>
                      <a:pt x="565" y="457"/>
                      <a:pt x="567" y="457"/>
                    </a:cubicBezTo>
                    <a:cubicBezTo>
                      <a:pt x="581" y="456"/>
                      <a:pt x="594" y="453"/>
                      <a:pt x="608" y="449"/>
                    </a:cubicBezTo>
                    <a:cubicBezTo>
                      <a:pt x="608" y="453"/>
                      <a:pt x="608" y="457"/>
                      <a:pt x="607" y="461"/>
                    </a:cubicBezTo>
                    <a:cubicBezTo>
                      <a:pt x="594" y="464"/>
                      <a:pt x="581" y="465"/>
                      <a:pt x="567" y="465"/>
                    </a:cubicBezTo>
                    <a:cubicBezTo>
                      <a:pt x="558" y="465"/>
                      <a:pt x="548" y="464"/>
                      <a:pt x="538" y="463"/>
                    </a:cubicBezTo>
                    <a:cubicBezTo>
                      <a:pt x="538" y="463"/>
                      <a:pt x="538" y="463"/>
                      <a:pt x="538" y="463"/>
                    </a:cubicBezTo>
                    <a:cubicBezTo>
                      <a:pt x="535" y="463"/>
                      <a:pt x="534" y="464"/>
                      <a:pt x="534" y="466"/>
                    </a:cubicBezTo>
                    <a:cubicBezTo>
                      <a:pt x="534" y="462"/>
                      <a:pt x="534" y="457"/>
                      <a:pt x="534" y="453"/>
                    </a:cubicBezTo>
                    <a:cubicBezTo>
                      <a:pt x="544" y="455"/>
                      <a:pt x="552" y="457"/>
                      <a:pt x="562" y="457"/>
                    </a:cubicBezTo>
                    <a:moveTo>
                      <a:pt x="33" y="443"/>
                    </a:moveTo>
                    <a:cubicBezTo>
                      <a:pt x="41" y="443"/>
                      <a:pt x="49" y="442"/>
                      <a:pt x="56" y="441"/>
                    </a:cubicBezTo>
                    <a:cubicBezTo>
                      <a:pt x="60" y="440"/>
                      <a:pt x="64" y="440"/>
                      <a:pt x="68" y="440"/>
                    </a:cubicBezTo>
                    <a:cubicBezTo>
                      <a:pt x="75" y="440"/>
                      <a:pt x="83" y="441"/>
                      <a:pt x="90" y="441"/>
                    </a:cubicBezTo>
                    <a:cubicBezTo>
                      <a:pt x="91" y="443"/>
                      <a:pt x="92" y="445"/>
                      <a:pt x="93" y="446"/>
                    </a:cubicBezTo>
                    <a:cubicBezTo>
                      <a:pt x="95" y="451"/>
                      <a:pt x="97" y="455"/>
                      <a:pt x="100" y="460"/>
                    </a:cubicBezTo>
                    <a:cubicBezTo>
                      <a:pt x="89" y="462"/>
                      <a:pt x="79" y="462"/>
                      <a:pt x="68" y="464"/>
                    </a:cubicBezTo>
                    <a:cubicBezTo>
                      <a:pt x="58" y="465"/>
                      <a:pt x="48" y="467"/>
                      <a:pt x="38" y="468"/>
                    </a:cubicBezTo>
                    <a:cubicBezTo>
                      <a:pt x="38" y="468"/>
                      <a:pt x="38" y="468"/>
                      <a:pt x="38" y="468"/>
                    </a:cubicBezTo>
                    <a:cubicBezTo>
                      <a:pt x="35" y="463"/>
                      <a:pt x="32" y="458"/>
                      <a:pt x="30" y="453"/>
                    </a:cubicBezTo>
                    <a:cubicBezTo>
                      <a:pt x="29" y="450"/>
                      <a:pt x="28" y="447"/>
                      <a:pt x="26" y="444"/>
                    </a:cubicBezTo>
                    <a:cubicBezTo>
                      <a:pt x="26" y="444"/>
                      <a:pt x="26" y="443"/>
                      <a:pt x="26" y="443"/>
                    </a:cubicBezTo>
                    <a:cubicBezTo>
                      <a:pt x="28" y="443"/>
                      <a:pt x="30" y="443"/>
                      <a:pt x="33" y="443"/>
                    </a:cubicBezTo>
                    <a:moveTo>
                      <a:pt x="274" y="650"/>
                    </a:moveTo>
                    <a:cubicBezTo>
                      <a:pt x="262" y="634"/>
                      <a:pt x="246" y="614"/>
                      <a:pt x="231" y="595"/>
                    </a:cubicBezTo>
                    <a:cubicBezTo>
                      <a:pt x="233" y="591"/>
                      <a:pt x="237" y="584"/>
                      <a:pt x="238" y="582"/>
                    </a:cubicBezTo>
                    <a:cubicBezTo>
                      <a:pt x="241" y="577"/>
                      <a:pt x="244" y="573"/>
                      <a:pt x="248" y="568"/>
                    </a:cubicBezTo>
                    <a:cubicBezTo>
                      <a:pt x="254" y="560"/>
                      <a:pt x="262" y="553"/>
                      <a:pt x="268" y="544"/>
                    </a:cubicBezTo>
                    <a:cubicBezTo>
                      <a:pt x="279" y="527"/>
                      <a:pt x="290" y="509"/>
                      <a:pt x="302" y="492"/>
                    </a:cubicBezTo>
                    <a:cubicBezTo>
                      <a:pt x="304" y="489"/>
                      <a:pt x="306" y="486"/>
                      <a:pt x="307" y="482"/>
                    </a:cubicBezTo>
                    <a:cubicBezTo>
                      <a:pt x="310" y="475"/>
                      <a:pt x="313" y="471"/>
                      <a:pt x="315" y="465"/>
                    </a:cubicBezTo>
                    <a:cubicBezTo>
                      <a:pt x="318" y="459"/>
                      <a:pt x="321" y="453"/>
                      <a:pt x="324" y="446"/>
                    </a:cubicBezTo>
                    <a:cubicBezTo>
                      <a:pt x="326" y="440"/>
                      <a:pt x="328" y="433"/>
                      <a:pt x="330" y="426"/>
                    </a:cubicBezTo>
                    <a:cubicBezTo>
                      <a:pt x="331" y="428"/>
                      <a:pt x="332" y="430"/>
                      <a:pt x="332" y="432"/>
                    </a:cubicBezTo>
                    <a:cubicBezTo>
                      <a:pt x="343" y="456"/>
                      <a:pt x="354" y="479"/>
                      <a:pt x="357" y="505"/>
                    </a:cubicBezTo>
                    <a:cubicBezTo>
                      <a:pt x="358" y="512"/>
                      <a:pt x="359" y="518"/>
                      <a:pt x="360" y="525"/>
                    </a:cubicBezTo>
                    <a:cubicBezTo>
                      <a:pt x="357" y="534"/>
                      <a:pt x="354" y="543"/>
                      <a:pt x="349" y="552"/>
                    </a:cubicBezTo>
                    <a:cubicBezTo>
                      <a:pt x="339" y="566"/>
                      <a:pt x="330" y="581"/>
                      <a:pt x="320" y="596"/>
                    </a:cubicBezTo>
                    <a:cubicBezTo>
                      <a:pt x="307" y="616"/>
                      <a:pt x="291" y="634"/>
                      <a:pt x="274" y="650"/>
                    </a:cubicBezTo>
                    <a:moveTo>
                      <a:pt x="473" y="622"/>
                    </a:moveTo>
                    <a:cubicBezTo>
                      <a:pt x="462" y="601"/>
                      <a:pt x="447" y="581"/>
                      <a:pt x="430" y="565"/>
                    </a:cubicBezTo>
                    <a:cubicBezTo>
                      <a:pt x="419" y="556"/>
                      <a:pt x="409" y="546"/>
                      <a:pt x="398" y="537"/>
                    </a:cubicBezTo>
                    <a:cubicBezTo>
                      <a:pt x="395" y="536"/>
                      <a:pt x="389" y="531"/>
                      <a:pt x="384" y="526"/>
                    </a:cubicBezTo>
                    <a:cubicBezTo>
                      <a:pt x="382" y="513"/>
                      <a:pt x="379" y="499"/>
                      <a:pt x="375" y="486"/>
                    </a:cubicBezTo>
                    <a:cubicBezTo>
                      <a:pt x="372" y="475"/>
                      <a:pt x="366" y="463"/>
                      <a:pt x="365" y="451"/>
                    </a:cubicBezTo>
                    <a:cubicBezTo>
                      <a:pt x="364" y="442"/>
                      <a:pt x="359" y="434"/>
                      <a:pt x="355" y="425"/>
                    </a:cubicBezTo>
                    <a:cubicBezTo>
                      <a:pt x="355" y="423"/>
                      <a:pt x="354" y="421"/>
                      <a:pt x="353" y="419"/>
                    </a:cubicBezTo>
                    <a:cubicBezTo>
                      <a:pt x="357" y="422"/>
                      <a:pt x="361" y="424"/>
                      <a:pt x="364" y="426"/>
                    </a:cubicBezTo>
                    <a:cubicBezTo>
                      <a:pt x="381" y="439"/>
                      <a:pt x="403" y="445"/>
                      <a:pt x="420" y="458"/>
                    </a:cubicBezTo>
                    <a:cubicBezTo>
                      <a:pt x="437" y="471"/>
                      <a:pt x="457" y="482"/>
                      <a:pt x="474" y="495"/>
                    </a:cubicBezTo>
                    <a:cubicBezTo>
                      <a:pt x="486" y="504"/>
                      <a:pt x="497" y="516"/>
                      <a:pt x="510" y="525"/>
                    </a:cubicBezTo>
                    <a:cubicBezTo>
                      <a:pt x="503" y="554"/>
                      <a:pt x="493" y="584"/>
                      <a:pt x="477" y="614"/>
                    </a:cubicBezTo>
                    <a:cubicBezTo>
                      <a:pt x="477" y="615"/>
                      <a:pt x="475" y="618"/>
                      <a:pt x="473" y="622"/>
                    </a:cubicBezTo>
                    <a:moveTo>
                      <a:pt x="31" y="435"/>
                    </a:moveTo>
                    <a:cubicBezTo>
                      <a:pt x="28" y="435"/>
                      <a:pt x="25" y="435"/>
                      <a:pt x="22" y="435"/>
                    </a:cubicBezTo>
                    <a:cubicBezTo>
                      <a:pt x="21" y="431"/>
                      <a:pt x="19" y="426"/>
                      <a:pt x="19" y="422"/>
                    </a:cubicBezTo>
                    <a:cubicBezTo>
                      <a:pt x="18" y="416"/>
                      <a:pt x="17" y="410"/>
                      <a:pt x="17" y="404"/>
                    </a:cubicBezTo>
                    <a:cubicBezTo>
                      <a:pt x="18" y="404"/>
                      <a:pt x="20" y="404"/>
                      <a:pt x="22" y="404"/>
                    </a:cubicBezTo>
                    <a:cubicBezTo>
                      <a:pt x="30" y="404"/>
                      <a:pt x="37" y="404"/>
                      <a:pt x="43" y="405"/>
                    </a:cubicBezTo>
                    <a:cubicBezTo>
                      <a:pt x="57" y="405"/>
                      <a:pt x="70" y="409"/>
                      <a:pt x="84" y="413"/>
                    </a:cubicBezTo>
                    <a:cubicBezTo>
                      <a:pt x="84" y="413"/>
                      <a:pt x="84" y="413"/>
                      <a:pt x="84" y="413"/>
                    </a:cubicBezTo>
                    <a:cubicBezTo>
                      <a:pt x="85" y="420"/>
                      <a:pt x="86" y="427"/>
                      <a:pt x="87" y="433"/>
                    </a:cubicBezTo>
                    <a:cubicBezTo>
                      <a:pt x="81" y="433"/>
                      <a:pt x="74" y="432"/>
                      <a:pt x="67" y="432"/>
                    </a:cubicBezTo>
                    <a:cubicBezTo>
                      <a:pt x="64" y="432"/>
                      <a:pt x="61" y="432"/>
                      <a:pt x="57" y="433"/>
                    </a:cubicBezTo>
                    <a:cubicBezTo>
                      <a:pt x="50" y="434"/>
                      <a:pt x="40" y="435"/>
                      <a:pt x="31" y="435"/>
                    </a:cubicBezTo>
                    <a:moveTo>
                      <a:pt x="537" y="414"/>
                    </a:moveTo>
                    <a:cubicBezTo>
                      <a:pt x="550" y="414"/>
                      <a:pt x="564" y="411"/>
                      <a:pt x="577" y="410"/>
                    </a:cubicBezTo>
                    <a:cubicBezTo>
                      <a:pt x="586" y="410"/>
                      <a:pt x="601" y="407"/>
                      <a:pt x="609" y="401"/>
                    </a:cubicBezTo>
                    <a:cubicBezTo>
                      <a:pt x="610" y="407"/>
                      <a:pt x="610" y="412"/>
                      <a:pt x="610" y="417"/>
                    </a:cubicBezTo>
                    <a:cubicBezTo>
                      <a:pt x="608" y="417"/>
                      <a:pt x="606" y="418"/>
                      <a:pt x="604" y="419"/>
                    </a:cubicBezTo>
                    <a:cubicBezTo>
                      <a:pt x="595" y="422"/>
                      <a:pt x="586" y="424"/>
                      <a:pt x="577" y="425"/>
                    </a:cubicBezTo>
                    <a:cubicBezTo>
                      <a:pt x="571" y="425"/>
                      <a:pt x="565" y="425"/>
                      <a:pt x="559" y="425"/>
                    </a:cubicBezTo>
                    <a:cubicBezTo>
                      <a:pt x="557" y="425"/>
                      <a:pt x="556" y="425"/>
                      <a:pt x="554" y="425"/>
                    </a:cubicBezTo>
                    <a:cubicBezTo>
                      <a:pt x="552" y="425"/>
                      <a:pt x="550" y="425"/>
                      <a:pt x="548" y="425"/>
                    </a:cubicBezTo>
                    <a:cubicBezTo>
                      <a:pt x="545" y="425"/>
                      <a:pt x="541" y="425"/>
                      <a:pt x="537" y="425"/>
                    </a:cubicBezTo>
                    <a:cubicBezTo>
                      <a:pt x="532" y="425"/>
                      <a:pt x="533" y="433"/>
                      <a:pt x="538" y="433"/>
                    </a:cubicBezTo>
                    <a:cubicBezTo>
                      <a:pt x="538" y="433"/>
                      <a:pt x="538" y="433"/>
                      <a:pt x="538" y="433"/>
                    </a:cubicBezTo>
                    <a:cubicBezTo>
                      <a:pt x="540" y="433"/>
                      <a:pt x="543" y="433"/>
                      <a:pt x="545" y="433"/>
                    </a:cubicBezTo>
                    <a:cubicBezTo>
                      <a:pt x="548" y="433"/>
                      <a:pt x="551" y="433"/>
                      <a:pt x="554" y="433"/>
                    </a:cubicBezTo>
                    <a:cubicBezTo>
                      <a:pt x="556" y="433"/>
                      <a:pt x="559" y="433"/>
                      <a:pt x="562" y="433"/>
                    </a:cubicBezTo>
                    <a:cubicBezTo>
                      <a:pt x="567" y="433"/>
                      <a:pt x="572" y="433"/>
                      <a:pt x="577" y="432"/>
                    </a:cubicBezTo>
                    <a:cubicBezTo>
                      <a:pt x="584" y="432"/>
                      <a:pt x="590" y="430"/>
                      <a:pt x="597" y="429"/>
                    </a:cubicBezTo>
                    <a:cubicBezTo>
                      <a:pt x="600" y="428"/>
                      <a:pt x="605" y="425"/>
                      <a:pt x="610" y="425"/>
                    </a:cubicBezTo>
                    <a:cubicBezTo>
                      <a:pt x="609" y="430"/>
                      <a:pt x="609" y="436"/>
                      <a:pt x="609" y="441"/>
                    </a:cubicBezTo>
                    <a:cubicBezTo>
                      <a:pt x="594" y="444"/>
                      <a:pt x="581" y="448"/>
                      <a:pt x="566" y="449"/>
                    </a:cubicBezTo>
                    <a:cubicBezTo>
                      <a:pt x="564" y="449"/>
                      <a:pt x="563" y="449"/>
                      <a:pt x="562" y="449"/>
                    </a:cubicBezTo>
                    <a:cubicBezTo>
                      <a:pt x="552" y="449"/>
                      <a:pt x="544" y="447"/>
                      <a:pt x="534" y="445"/>
                    </a:cubicBezTo>
                    <a:cubicBezTo>
                      <a:pt x="534" y="437"/>
                      <a:pt x="534" y="429"/>
                      <a:pt x="533" y="421"/>
                    </a:cubicBezTo>
                    <a:cubicBezTo>
                      <a:pt x="533" y="419"/>
                      <a:pt x="533" y="417"/>
                      <a:pt x="533" y="414"/>
                    </a:cubicBezTo>
                    <a:cubicBezTo>
                      <a:pt x="533" y="414"/>
                      <a:pt x="533" y="414"/>
                      <a:pt x="533" y="414"/>
                    </a:cubicBezTo>
                    <a:cubicBezTo>
                      <a:pt x="534" y="414"/>
                      <a:pt x="535" y="414"/>
                      <a:pt x="537" y="414"/>
                    </a:cubicBezTo>
                    <a:moveTo>
                      <a:pt x="19" y="379"/>
                    </a:moveTo>
                    <a:cubicBezTo>
                      <a:pt x="19" y="379"/>
                      <a:pt x="20" y="378"/>
                      <a:pt x="20" y="378"/>
                    </a:cubicBezTo>
                    <a:cubicBezTo>
                      <a:pt x="27" y="376"/>
                      <a:pt x="33" y="375"/>
                      <a:pt x="40" y="375"/>
                    </a:cubicBezTo>
                    <a:cubicBezTo>
                      <a:pt x="46" y="375"/>
                      <a:pt x="52" y="376"/>
                      <a:pt x="59" y="377"/>
                    </a:cubicBezTo>
                    <a:cubicBezTo>
                      <a:pt x="66" y="379"/>
                      <a:pt x="73" y="381"/>
                      <a:pt x="80" y="382"/>
                    </a:cubicBezTo>
                    <a:cubicBezTo>
                      <a:pt x="81" y="382"/>
                      <a:pt x="85" y="382"/>
                      <a:pt x="87" y="383"/>
                    </a:cubicBezTo>
                    <a:cubicBezTo>
                      <a:pt x="86" y="390"/>
                      <a:pt x="85" y="398"/>
                      <a:pt x="84" y="405"/>
                    </a:cubicBezTo>
                    <a:cubicBezTo>
                      <a:pt x="71" y="401"/>
                      <a:pt x="58" y="398"/>
                      <a:pt x="44" y="397"/>
                    </a:cubicBezTo>
                    <a:cubicBezTo>
                      <a:pt x="42" y="397"/>
                      <a:pt x="41" y="397"/>
                      <a:pt x="40" y="397"/>
                    </a:cubicBezTo>
                    <a:cubicBezTo>
                      <a:pt x="38" y="397"/>
                      <a:pt x="35" y="397"/>
                      <a:pt x="33" y="397"/>
                    </a:cubicBezTo>
                    <a:cubicBezTo>
                      <a:pt x="30" y="397"/>
                      <a:pt x="28" y="397"/>
                      <a:pt x="26" y="397"/>
                    </a:cubicBezTo>
                    <a:cubicBezTo>
                      <a:pt x="23" y="397"/>
                      <a:pt x="20" y="397"/>
                      <a:pt x="18" y="397"/>
                    </a:cubicBezTo>
                    <a:cubicBezTo>
                      <a:pt x="18" y="396"/>
                      <a:pt x="17" y="396"/>
                      <a:pt x="16" y="396"/>
                    </a:cubicBezTo>
                    <a:cubicBezTo>
                      <a:pt x="16" y="390"/>
                      <a:pt x="17" y="384"/>
                      <a:pt x="17" y="378"/>
                    </a:cubicBezTo>
                    <a:cubicBezTo>
                      <a:pt x="18" y="378"/>
                      <a:pt x="18" y="379"/>
                      <a:pt x="19" y="379"/>
                    </a:cubicBezTo>
                    <a:moveTo>
                      <a:pt x="532" y="407"/>
                    </a:moveTo>
                    <a:cubicBezTo>
                      <a:pt x="532" y="402"/>
                      <a:pt x="531" y="398"/>
                      <a:pt x="530" y="393"/>
                    </a:cubicBezTo>
                    <a:cubicBezTo>
                      <a:pt x="530" y="393"/>
                      <a:pt x="530" y="393"/>
                      <a:pt x="530" y="393"/>
                    </a:cubicBezTo>
                    <a:cubicBezTo>
                      <a:pt x="556" y="389"/>
                      <a:pt x="583" y="385"/>
                      <a:pt x="608" y="375"/>
                    </a:cubicBezTo>
                    <a:cubicBezTo>
                      <a:pt x="609" y="381"/>
                      <a:pt x="609" y="386"/>
                      <a:pt x="609" y="392"/>
                    </a:cubicBezTo>
                    <a:cubicBezTo>
                      <a:pt x="609" y="392"/>
                      <a:pt x="609" y="392"/>
                      <a:pt x="609" y="392"/>
                    </a:cubicBezTo>
                    <a:cubicBezTo>
                      <a:pt x="602" y="400"/>
                      <a:pt x="581" y="403"/>
                      <a:pt x="572" y="403"/>
                    </a:cubicBezTo>
                    <a:cubicBezTo>
                      <a:pt x="560" y="403"/>
                      <a:pt x="548" y="407"/>
                      <a:pt x="536" y="407"/>
                    </a:cubicBezTo>
                    <a:cubicBezTo>
                      <a:pt x="536" y="407"/>
                      <a:pt x="535" y="407"/>
                      <a:pt x="534" y="407"/>
                    </a:cubicBezTo>
                    <a:cubicBezTo>
                      <a:pt x="533" y="407"/>
                      <a:pt x="533" y="407"/>
                      <a:pt x="532" y="407"/>
                    </a:cubicBezTo>
                    <a:moveTo>
                      <a:pt x="529" y="385"/>
                    </a:moveTo>
                    <a:cubicBezTo>
                      <a:pt x="528" y="381"/>
                      <a:pt x="528" y="376"/>
                      <a:pt x="527" y="372"/>
                    </a:cubicBezTo>
                    <a:cubicBezTo>
                      <a:pt x="527" y="372"/>
                      <a:pt x="527" y="372"/>
                      <a:pt x="527" y="372"/>
                    </a:cubicBezTo>
                    <a:cubicBezTo>
                      <a:pt x="554" y="365"/>
                      <a:pt x="580" y="358"/>
                      <a:pt x="605" y="348"/>
                    </a:cubicBezTo>
                    <a:cubicBezTo>
                      <a:pt x="606" y="354"/>
                      <a:pt x="607" y="361"/>
                      <a:pt x="607" y="367"/>
                    </a:cubicBezTo>
                    <a:cubicBezTo>
                      <a:pt x="583" y="377"/>
                      <a:pt x="555" y="381"/>
                      <a:pt x="530" y="385"/>
                    </a:cubicBezTo>
                    <a:cubicBezTo>
                      <a:pt x="529" y="385"/>
                      <a:pt x="529" y="385"/>
                      <a:pt x="529" y="385"/>
                    </a:cubicBezTo>
                    <a:moveTo>
                      <a:pt x="18" y="371"/>
                    </a:moveTo>
                    <a:cubicBezTo>
                      <a:pt x="19" y="362"/>
                      <a:pt x="21" y="354"/>
                      <a:pt x="23" y="346"/>
                    </a:cubicBezTo>
                    <a:cubicBezTo>
                      <a:pt x="23" y="346"/>
                      <a:pt x="23" y="346"/>
                      <a:pt x="23" y="346"/>
                    </a:cubicBezTo>
                    <a:cubicBezTo>
                      <a:pt x="34" y="348"/>
                      <a:pt x="45" y="349"/>
                      <a:pt x="56" y="350"/>
                    </a:cubicBezTo>
                    <a:cubicBezTo>
                      <a:pt x="69" y="352"/>
                      <a:pt x="82" y="355"/>
                      <a:pt x="94" y="358"/>
                    </a:cubicBezTo>
                    <a:cubicBezTo>
                      <a:pt x="92" y="364"/>
                      <a:pt x="90" y="369"/>
                      <a:pt x="89" y="375"/>
                    </a:cubicBezTo>
                    <a:cubicBezTo>
                      <a:pt x="83" y="373"/>
                      <a:pt x="76" y="373"/>
                      <a:pt x="70" y="372"/>
                    </a:cubicBezTo>
                    <a:cubicBezTo>
                      <a:pt x="63" y="371"/>
                      <a:pt x="57" y="369"/>
                      <a:pt x="50" y="368"/>
                    </a:cubicBezTo>
                    <a:cubicBezTo>
                      <a:pt x="46" y="367"/>
                      <a:pt x="43" y="367"/>
                      <a:pt x="39" y="367"/>
                    </a:cubicBezTo>
                    <a:cubicBezTo>
                      <a:pt x="32" y="367"/>
                      <a:pt x="26" y="368"/>
                      <a:pt x="18" y="371"/>
                    </a:cubicBezTo>
                    <a:cubicBezTo>
                      <a:pt x="18" y="371"/>
                      <a:pt x="18" y="371"/>
                      <a:pt x="18" y="371"/>
                    </a:cubicBezTo>
                    <a:moveTo>
                      <a:pt x="226" y="589"/>
                    </a:moveTo>
                    <a:cubicBezTo>
                      <a:pt x="208" y="567"/>
                      <a:pt x="194" y="548"/>
                      <a:pt x="189" y="543"/>
                    </a:cubicBezTo>
                    <a:cubicBezTo>
                      <a:pt x="182" y="535"/>
                      <a:pt x="175" y="527"/>
                      <a:pt x="168" y="519"/>
                    </a:cubicBezTo>
                    <a:cubicBezTo>
                      <a:pt x="171" y="505"/>
                      <a:pt x="175" y="490"/>
                      <a:pt x="182" y="478"/>
                    </a:cubicBezTo>
                    <a:cubicBezTo>
                      <a:pt x="190" y="465"/>
                      <a:pt x="197" y="451"/>
                      <a:pt x="208" y="440"/>
                    </a:cubicBezTo>
                    <a:cubicBezTo>
                      <a:pt x="213" y="435"/>
                      <a:pt x="218" y="430"/>
                      <a:pt x="222" y="423"/>
                    </a:cubicBezTo>
                    <a:cubicBezTo>
                      <a:pt x="234" y="404"/>
                      <a:pt x="245" y="385"/>
                      <a:pt x="258" y="366"/>
                    </a:cubicBezTo>
                    <a:cubicBezTo>
                      <a:pt x="260" y="364"/>
                      <a:pt x="267" y="350"/>
                      <a:pt x="275" y="338"/>
                    </a:cubicBezTo>
                    <a:cubicBezTo>
                      <a:pt x="277" y="341"/>
                      <a:pt x="280" y="345"/>
                      <a:pt x="282" y="348"/>
                    </a:cubicBezTo>
                    <a:cubicBezTo>
                      <a:pt x="287" y="357"/>
                      <a:pt x="294" y="364"/>
                      <a:pt x="300" y="372"/>
                    </a:cubicBezTo>
                    <a:cubicBezTo>
                      <a:pt x="311" y="385"/>
                      <a:pt x="318" y="400"/>
                      <a:pt x="325" y="415"/>
                    </a:cubicBezTo>
                    <a:cubicBezTo>
                      <a:pt x="322" y="429"/>
                      <a:pt x="317" y="443"/>
                      <a:pt x="311" y="455"/>
                    </a:cubicBezTo>
                    <a:cubicBezTo>
                      <a:pt x="304" y="473"/>
                      <a:pt x="295" y="488"/>
                      <a:pt x="285" y="504"/>
                    </a:cubicBezTo>
                    <a:cubicBezTo>
                      <a:pt x="279" y="514"/>
                      <a:pt x="272" y="524"/>
                      <a:pt x="266" y="534"/>
                    </a:cubicBezTo>
                    <a:cubicBezTo>
                      <a:pt x="260" y="543"/>
                      <a:pt x="251" y="551"/>
                      <a:pt x="244" y="560"/>
                    </a:cubicBezTo>
                    <a:cubicBezTo>
                      <a:pt x="238" y="569"/>
                      <a:pt x="230" y="578"/>
                      <a:pt x="226" y="589"/>
                    </a:cubicBezTo>
                    <a:moveTo>
                      <a:pt x="511" y="516"/>
                    </a:moveTo>
                    <a:cubicBezTo>
                      <a:pt x="506" y="512"/>
                      <a:pt x="501" y="507"/>
                      <a:pt x="497" y="503"/>
                    </a:cubicBezTo>
                    <a:cubicBezTo>
                      <a:pt x="488" y="497"/>
                      <a:pt x="480" y="490"/>
                      <a:pt x="471" y="484"/>
                    </a:cubicBezTo>
                    <a:cubicBezTo>
                      <a:pt x="463" y="478"/>
                      <a:pt x="455" y="472"/>
                      <a:pt x="446" y="466"/>
                    </a:cubicBezTo>
                    <a:cubicBezTo>
                      <a:pt x="439" y="461"/>
                      <a:pt x="431" y="457"/>
                      <a:pt x="424" y="452"/>
                    </a:cubicBezTo>
                    <a:cubicBezTo>
                      <a:pt x="409" y="440"/>
                      <a:pt x="390" y="435"/>
                      <a:pt x="375" y="424"/>
                    </a:cubicBezTo>
                    <a:cubicBezTo>
                      <a:pt x="368" y="419"/>
                      <a:pt x="360" y="414"/>
                      <a:pt x="353" y="409"/>
                    </a:cubicBezTo>
                    <a:cubicBezTo>
                      <a:pt x="351" y="409"/>
                      <a:pt x="350" y="408"/>
                      <a:pt x="348" y="407"/>
                    </a:cubicBezTo>
                    <a:cubicBezTo>
                      <a:pt x="343" y="393"/>
                      <a:pt x="337" y="380"/>
                      <a:pt x="329" y="369"/>
                    </a:cubicBezTo>
                    <a:cubicBezTo>
                      <a:pt x="319" y="354"/>
                      <a:pt x="309" y="339"/>
                      <a:pt x="298" y="325"/>
                    </a:cubicBezTo>
                    <a:cubicBezTo>
                      <a:pt x="315" y="331"/>
                      <a:pt x="330" y="335"/>
                      <a:pt x="348" y="336"/>
                    </a:cubicBezTo>
                    <a:cubicBezTo>
                      <a:pt x="367" y="337"/>
                      <a:pt x="389" y="342"/>
                      <a:pt x="407" y="348"/>
                    </a:cubicBezTo>
                    <a:cubicBezTo>
                      <a:pt x="417" y="351"/>
                      <a:pt x="427" y="351"/>
                      <a:pt x="437" y="355"/>
                    </a:cubicBezTo>
                    <a:cubicBezTo>
                      <a:pt x="448" y="359"/>
                      <a:pt x="458" y="363"/>
                      <a:pt x="468" y="367"/>
                    </a:cubicBezTo>
                    <a:cubicBezTo>
                      <a:pt x="473" y="369"/>
                      <a:pt x="478" y="371"/>
                      <a:pt x="484" y="373"/>
                    </a:cubicBezTo>
                    <a:cubicBezTo>
                      <a:pt x="490" y="376"/>
                      <a:pt x="494" y="381"/>
                      <a:pt x="499" y="385"/>
                    </a:cubicBezTo>
                    <a:cubicBezTo>
                      <a:pt x="501" y="386"/>
                      <a:pt x="507" y="389"/>
                      <a:pt x="512" y="393"/>
                    </a:cubicBezTo>
                    <a:cubicBezTo>
                      <a:pt x="514" y="412"/>
                      <a:pt x="517" y="432"/>
                      <a:pt x="517" y="436"/>
                    </a:cubicBezTo>
                    <a:cubicBezTo>
                      <a:pt x="518" y="462"/>
                      <a:pt x="517" y="489"/>
                      <a:pt x="511" y="516"/>
                    </a:cubicBezTo>
                    <a:moveTo>
                      <a:pt x="525" y="364"/>
                    </a:moveTo>
                    <a:cubicBezTo>
                      <a:pt x="524" y="359"/>
                      <a:pt x="523" y="353"/>
                      <a:pt x="521" y="347"/>
                    </a:cubicBezTo>
                    <a:cubicBezTo>
                      <a:pt x="538" y="340"/>
                      <a:pt x="555" y="335"/>
                      <a:pt x="572" y="331"/>
                    </a:cubicBezTo>
                    <a:cubicBezTo>
                      <a:pt x="580" y="329"/>
                      <a:pt x="586" y="325"/>
                      <a:pt x="593" y="321"/>
                    </a:cubicBezTo>
                    <a:cubicBezTo>
                      <a:pt x="595" y="320"/>
                      <a:pt x="598" y="319"/>
                      <a:pt x="601" y="317"/>
                    </a:cubicBezTo>
                    <a:cubicBezTo>
                      <a:pt x="602" y="325"/>
                      <a:pt x="603" y="332"/>
                      <a:pt x="604" y="340"/>
                    </a:cubicBezTo>
                    <a:cubicBezTo>
                      <a:pt x="579" y="350"/>
                      <a:pt x="553" y="358"/>
                      <a:pt x="526" y="364"/>
                    </a:cubicBezTo>
                    <a:cubicBezTo>
                      <a:pt x="526" y="364"/>
                      <a:pt x="526" y="364"/>
                      <a:pt x="525" y="364"/>
                    </a:cubicBezTo>
                    <a:moveTo>
                      <a:pt x="29" y="339"/>
                    </a:moveTo>
                    <a:cubicBezTo>
                      <a:pt x="27" y="339"/>
                      <a:pt x="26" y="339"/>
                      <a:pt x="25" y="339"/>
                    </a:cubicBezTo>
                    <a:cubicBezTo>
                      <a:pt x="28" y="329"/>
                      <a:pt x="33" y="319"/>
                      <a:pt x="37" y="311"/>
                    </a:cubicBezTo>
                    <a:cubicBezTo>
                      <a:pt x="46" y="313"/>
                      <a:pt x="55" y="315"/>
                      <a:pt x="63" y="318"/>
                    </a:cubicBezTo>
                    <a:cubicBezTo>
                      <a:pt x="77" y="323"/>
                      <a:pt x="91" y="328"/>
                      <a:pt x="102" y="338"/>
                    </a:cubicBezTo>
                    <a:cubicBezTo>
                      <a:pt x="100" y="342"/>
                      <a:pt x="98" y="347"/>
                      <a:pt x="96" y="351"/>
                    </a:cubicBezTo>
                    <a:cubicBezTo>
                      <a:pt x="86" y="348"/>
                      <a:pt x="75" y="346"/>
                      <a:pt x="64" y="344"/>
                    </a:cubicBezTo>
                    <a:cubicBezTo>
                      <a:pt x="57" y="342"/>
                      <a:pt x="50" y="341"/>
                      <a:pt x="43" y="339"/>
                    </a:cubicBezTo>
                    <a:cubicBezTo>
                      <a:pt x="41" y="339"/>
                      <a:pt x="39" y="339"/>
                      <a:pt x="37" y="339"/>
                    </a:cubicBezTo>
                    <a:cubicBezTo>
                      <a:pt x="35" y="339"/>
                      <a:pt x="34" y="339"/>
                      <a:pt x="33" y="339"/>
                    </a:cubicBezTo>
                    <a:cubicBezTo>
                      <a:pt x="31" y="339"/>
                      <a:pt x="30" y="339"/>
                      <a:pt x="29" y="339"/>
                    </a:cubicBezTo>
                    <a:moveTo>
                      <a:pt x="162" y="513"/>
                    </a:moveTo>
                    <a:cubicBezTo>
                      <a:pt x="149" y="497"/>
                      <a:pt x="137" y="482"/>
                      <a:pt x="127" y="468"/>
                    </a:cubicBezTo>
                    <a:cubicBezTo>
                      <a:pt x="126" y="461"/>
                      <a:pt x="123" y="455"/>
                      <a:pt x="125" y="447"/>
                    </a:cubicBezTo>
                    <a:cubicBezTo>
                      <a:pt x="127" y="439"/>
                      <a:pt x="129" y="430"/>
                      <a:pt x="132" y="422"/>
                    </a:cubicBezTo>
                    <a:cubicBezTo>
                      <a:pt x="136" y="410"/>
                      <a:pt x="143" y="400"/>
                      <a:pt x="151" y="390"/>
                    </a:cubicBezTo>
                    <a:cubicBezTo>
                      <a:pt x="156" y="384"/>
                      <a:pt x="161" y="377"/>
                      <a:pt x="167" y="373"/>
                    </a:cubicBezTo>
                    <a:cubicBezTo>
                      <a:pt x="169" y="371"/>
                      <a:pt x="172" y="370"/>
                      <a:pt x="173" y="367"/>
                    </a:cubicBezTo>
                    <a:cubicBezTo>
                      <a:pt x="192" y="342"/>
                      <a:pt x="211" y="318"/>
                      <a:pt x="227" y="291"/>
                    </a:cubicBezTo>
                    <a:cubicBezTo>
                      <a:pt x="238" y="298"/>
                      <a:pt x="248" y="307"/>
                      <a:pt x="255" y="316"/>
                    </a:cubicBezTo>
                    <a:cubicBezTo>
                      <a:pt x="260" y="322"/>
                      <a:pt x="265" y="328"/>
                      <a:pt x="270" y="333"/>
                    </a:cubicBezTo>
                    <a:cubicBezTo>
                      <a:pt x="267" y="339"/>
                      <a:pt x="264" y="344"/>
                      <a:pt x="260" y="349"/>
                    </a:cubicBezTo>
                    <a:cubicBezTo>
                      <a:pt x="256" y="353"/>
                      <a:pt x="254" y="359"/>
                      <a:pt x="251" y="364"/>
                    </a:cubicBezTo>
                    <a:cubicBezTo>
                      <a:pt x="248" y="367"/>
                      <a:pt x="245" y="371"/>
                      <a:pt x="243" y="375"/>
                    </a:cubicBezTo>
                    <a:cubicBezTo>
                      <a:pt x="236" y="387"/>
                      <a:pt x="229" y="400"/>
                      <a:pt x="221" y="411"/>
                    </a:cubicBezTo>
                    <a:cubicBezTo>
                      <a:pt x="208" y="430"/>
                      <a:pt x="191" y="446"/>
                      <a:pt x="180" y="467"/>
                    </a:cubicBezTo>
                    <a:cubicBezTo>
                      <a:pt x="172" y="481"/>
                      <a:pt x="167" y="497"/>
                      <a:pt x="162" y="513"/>
                    </a:cubicBezTo>
                    <a:moveTo>
                      <a:pt x="519" y="340"/>
                    </a:moveTo>
                    <a:cubicBezTo>
                      <a:pt x="518" y="334"/>
                      <a:pt x="516" y="328"/>
                      <a:pt x="514" y="322"/>
                    </a:cubicBezTo>
                    <a:cubicBezTo>
                      <a:pt x="528" y="312"/>
                      <a:pt x="544" y="302"/>
                      <a:pt x="561" y="299"/>
                    </a:cubicBezTo>
                    <a:cubicBezTo>
                      <a:pt x="568" y="297"/>
                      <a:pt x="576" y="294"/>
                      <a:pt x="584" y="291"/>
                    </a:cubicBezTo>
                    <a:cubicBezTo>
                      <a:pt x="585" y="291"/>
                      <a:pt x="591" y="289"/>
                      <a:pt x="594" y="287"/>
                    </a:cubicBezTo>
                    <a:cubicBezTo>
                      <a:pt x="596" y="294"/>
                      <a:pt x="597" y="302"/>
                      <a:pt x="599" y="309"/>
                    </a:cubicBezTo>
                    <a:cubicBezTo>
                      <a:pt x="594" y="313"/>
                      <a:pt x="587" y="315"/>
                      <a:pt x="582" y="318"/>
                    </a:cubicBezTo>
                    <a:cubicBezTo>
                      <a:pt x="575" y="323"/>
                      <a:pt x="567" y="324"/>
                      <a:pt x="559" y="326"/>
                    </a:cubicBezTo>
                    <a:cubicBezTo>
                      <a:pt x="546" y="330"/>
                      <a:pt x="532" y="334"/>
                      <a:pt x="519" y="340"/>
                    </a:cubicBezTo>
                    <a:moveTo>
                      <a:pt x="105" y="331"/>
                    </a:moveTo>
                    <a:cubicBezTo>
                      <a:pt x="88" y="316"/>
                      <a:pt x="63" y="309"/>
                      <a:pt x="41" y="304"/>
                    </a:cubicBezTo>
                    <a:cubicBezTo>
                      <a:pt x="42" y="302"/>
                      <a:pt x="44" y="300"/>
                      <a:pt x="45" y="297"/>
                    </a:cubicBezTo>
                    <a:cubicBezTo>
                      <a:pt x="49" y="291"/>
                      <a:pt x="53" y="286"/>
                      <a:pt x="57" y="281"/>
                    </a:cubicBezTo>
                    <a:cubicBezTo>
                      <a:pt x="58" y="281"/>
                      <a:pt x="58" y="281"/>
                      <a:pt x="59" y="281"/>
                    </a:cubicBezTo>
                    <a:cubicBezTo>
                      <a:pt x="59" y="281"/>
                      <a:pt x="59" y="281"/>
                      <a:pt x="59" y="281"/>
                    </a:cubicBezTo>
                    <a:cubicBezTo>
                      <a:pt x="80" y="288"/>
                      <a:pt x="99" y="300"/>
                      <a:pt x="114" y="315"/>
                    </a:cubicBezTo>
                    <a:cubicBezTo>
                      <a:pt x="114" y="315"/>
                      <a:pt x="114" y="315"/>
                      <a:pt x="114" y="315"/>
                    </a:cubicBezTo>
                    <a:cubicBezTo>
                      <a:pt x="111" y="320"/>
                      <a:pt x="108" y="326"/>
                      <a:pt x="105" y="331"/>
                    </a:cubicBezTo>
                    <a:moveTo>
                      <a:pt x="117" y="454"/>
                    </a:moveTo>
                    <a:cubicBezTo>
                      <a:pt x="114" y="448"/>
                      <a:pt x="110" y="443"/>
                      <a:pt x="108" y="438"/>
                    </a:cubicBezTo>
                    <a:cubicBezTo>
                      <a:pt x="92" y="408"/>
                      <a:pt x="108" y="356"/>
                      <a:pt x="131" y="321"/>
                    </a:cubicBezTo>
                    <a:cubicBezTo>
                      <a:pt x="141" y="306"/>
                      <a:pt x="165" y="279"/>
                      <a:pt x="184" y="272"/>
                    </a:cubicBezTo>
                    <a:cubicBezTo>
                      <a:pt x="190" y="275"/>
                      <a:pt x="199" y="277"/>
                      <a:pt x="203" y="279"/>
                    </a:cubicBezTo>
                    <a:cubicBezTo>
                      <a:pt x="209" y="281"/>
                      <a:pt x="215" y="284"/>
                      <a:pt x="221" y="287"/>
                    </a:cubicBezTo>
                    <a:cubicBezTo>
                      <a:pt x="213" y="302"/>
                      <a:pt x="203" y="316"/>
                      <a:pt x="193" y="329"/>
                    </a:cubicBezTo>
                    <a:cubicBezTo>
                      <a:pt x="186" y="337"/>
                      <a:pt x="181" y="346"/>
                      <a:pt x="175" y="354"/>
                    </a:cubicBezTo>
                    <a:cubicBezTo>
                      <a:pt x="169" y="361"/>
                      <a:pt x="162" y="366"/>
                      <a:pt x="156" y="373"/>
                    </a:cubicBezTo>
                    <a:cubicBezTo>
                      <a:pt x="143" y="387"/>
                      <a:pt x="131" y="401"/>
                      <a:pt x="125" y="419"/>
                    </a:cubicBezTo>
                    <a:cubicBezTo>
                      <a:pt x="121" y="429"/>
                      <a:pt x="118" y="440"/>
                      <a:pt x="117" y="450"/>
                    </a:cubicBezTo>
                    <a:cubicBezTo>
                      <a:pt x="117" y="451"/>
                      <a:pt x="117" y="453"/>
                      <a:pt x="117" y="454"/>
                    </a:cubicBezTo>
                    <a:moveTo>
                      <a:pt x="512" y="315"/>
                    </a:moveTo>
                    <a:cubicBezTo>
                      <a:pt x="510" y="308"/>
                      <a:pt x="508" y="302"/>
                      <a:pt x="505" y="296"/>
                    </a:cubicBezTo>
                    <a:cubicBezTo>
                      <a:pt x="521" y="285"/>
                      <a:pt x="537" y="275"/>
                      <a:pt x="554" y="269"/>
                    </a:cubicBezTo>
                    <a:cubicBezTo>
                      <a:pt x="564" y="265"/>
                      <a:pt x="575" y="261"/>
                      <a:pt x="585" y="255"/>
                    </a:cubicBezTo>
                    <a:cubicBezTo>
                      <a:pt x="587" y="263"/>
                      <a:pt x="590" y="271"/>
                      <a:pt x="592" y="279"/>
                    </a:cubicBezTo>
                    <a:cubicBezTo>
                      <a:pt x="589" y="280"/>
                      <a:pt x="587" y="282"/>
                      <a:pt x="584" y="283"/>
                    </a:cubicBezTo>
                    <a:cubicBezTo>
                      <a:pt x="575" y="286"/>
                      <a:pt x="565" y="288"/>
                      <a:pt x="556" y="292"/>
                    </a:cubicBezTo>
                    <a:cubicBezTo>
                      <a:pt x="549" y="295"/>
                      <a:pt x="540" y="296"/>
                      <a:pt x="534" y="300"/>
                    </a:cubicBezTo>
                    <a:cubicBezTo>
                      <a:pt x="527" y="305"/>
                      <a:pt x="519" y="310"/>
                      <a:pt x="512" y="315"/>
                    </a:cubicBezTo>
                    <a:moveTo>
                      <a:pt x="151" y="274"/>
                    </a:moveTo>
                    <a:cubicBezTo>
                      <a:pt x="141" y="264"/>
                      <a:pt x="130" y="257"/>
                      <a:pt x="119" y="248"/>
                    </a:cubicBezTo>
                    <a:cubicBezTo>
                      <a:pt x="140" y="249"/>
                      <a:pt x="157" y="252"/>
                      <a:pt x="167" y="256"/>
                    </a:cubicBezTo>
                    <a:cubicBezTo>
                      <a:pt x="168" y="257"/>
                      <a:pt x="170" y="259"/>
                      <a:pt x="172" y="260"/>
                    </a:cubicBezTo>
                    <a:cubicBezTo>
                      <a:pt x="170" y="262"/>
                      <a:pt x="166" y="265"/>
                      <a:pt x="158" y="269"/>
                    </a:cubicBezTo>
                    <a:cubicBezTo>
                      <a:pt x="156" y="271"/>
                      <a:pt x="154" y="272"/>
                      <a:pt x="151" y="274"/>
                    </a:cubicBezTo>
                    <a:moveTo>
                      <a:pt x="132" y="289"/>
                    </a:moveTo>
                    <a:cubicBezTo>
                      <a:pt x="135" y="289"/>
                      <a:pt x="138" y="285"/>
                      <a:pt x="135" y="282"/>
                    </a:cubicBezTo>
                    <a:cubicBezTo>
                      <a:pt x="127" y="275"/>
                      <a:pt x="119" y="269"/>
                      <a:pt x="110" y="263"/>
                    </a:cubicBezTo>
                    <a:cubicBezTo>
                      <a:pt x="105" y="260"/>
                      <a:pt x="99" y="255"/>
                      <a:pt x="93" y="252"/>
                    </a:cubicBezTo>
                    <a:cubicBezTo>
                      <a:pt x="99" y="249"/>
                      <a:pt x="104" y="248"/>
                      <a:pt x="107" y="247"/>
                    </a:cubicBezTo>
                    <a:cubicBezTo>
                      <a:pt x="119" y="258"/>
                      <a:pt x="133" y="267"/>
                      <a:pt x="145" y="278"/>
                    </a:cubicBezTo>
                    <a:cubicBezTo>
                      <a:pt x="136" y="286"/>
                      <a:pt x="127" y="296"/>
                      <a:pt x="118" y="309"/>
                    </a:cubicBezTo>
                    <a:cubicBezTo>
                      <a:pt x="103" y="293"/>
                      <a:pt x="84" y="281"/>
                      <a:pt x="63" y="274"/>
                    </a:cubicBezTo>
                    <a:cubicBezTo>
                      <a:pt x="70" y="268"/>
                      <a:pt x="76" y="262"/>
                      <a:pt x="82" y="258"/>
                    </a:cubicBezTo>
                    <a:cubicBezTo>
                      <a:pt x="83" y="258"/>
                      <a:pt x="84" y="258"/>
                      <a:pt x="84" y="258"/>
                    </a:cubicBezTo>
                    <a:cubicBezTo>
                      <a:pt x="85" y="258"/>
                      <a:pt x="86" y="258"/>
                      <a:pt x="87" y="257"/>
                    </a:cubicBezTo>
                    <a:cubicBezTo>
                      <a:pt x="92" y="260"/>
                      <a:pt x="98" y="264"/>
                      <a:pt x="102" y="267"/>
                    </a:cubicBezTo>
                    <a:cubicBezTo>
                      <a:pt x="111" y="274"/>
                      <a:pt x="121" y="280"/>
                      <a:pt x="130" y="288"/>
                    </a:cubicBezTo>
                    <a:cubicBezTo>
                      <a:pt x="130" y="289"/>
                      <a:pt x="131" y="289"/>
                      <a:pt x="132" y="289"/>
                    </a:cubicBezTo>
                    <a:moveTo>
                      <a:pt x="346" y="245"/>
                    </a:moveTo>
                    <a:cubicBezTo>
                      <a:pt x="347" y="245"/>
                      <a:pt x="349" y="245"/>
                      <a:pt x="350" y="245"/>
                    </a:cubicBezTo>
                    <a:cubicBezTo>
                      <a:pt x="355" y="245"/>
                      <a:pt x="361" y="245"/>
                      <a:pt x="367" y="245"/>
                    </a:cubicBezTo>
                    <a:cubicBezTo>
                      <a:pt x="387" y="245"/>
                      <a:pt x="406" y="246"/>
                      <a:pt x="426" y="250"/>
                    </a:cubicBezTo>
                    <a:cubicBezTo>
                      <a:pt x="436" y="253"/>
                      <a:pt x="448" y="255"/>
                      <a:pt x="457" y="260"/>
                    </a:cubicBezTo>
                    <a:cubicBezTo>
                      <a:pt x="462" y="262"/>
                      <a:pt x="467" y="263"/>
                      <a:pt x="471" y="265"/>
                    </a:cubicBezTo>
                    <a:cubicBezTo>
                      <a:pt x="473" y="266"/>
                      <a:pt x="474" y="266"/>
                      <a:pt x="475" y="267"/>
                    </a:cubicBezTo>
                    <a:cubicBezTo>
                      <a:pt x="487" y="294"/>
                      <a:pt x="498" y="324"/>
                      <a:pt x="506" y="357"/>
                    </a:cubicBezTo>
                    <a:cubicBezTo>
                      <a:pt x="507" y="361"/>
                      <a:pt x="509" y="371"/>
                      <a:pt x="510" y="382"/>
                    </a:cubicBezTo>
                    <a:cubicBezTo>
                      <a:pt x="506" y="379"/>
                      <a:pt x="501" y="376"/>
                      <a:pt x="496" y="372"/>
                    </a:cubicBezTo>
                    <a:cubicBezTo>
                      <a:pt x="487" y="365"/>
                      <a:pt x="476" y="362"/>
                      <a:pt x="466" y="358"/>
                    </a:cubicBezTo>
                    <a:cubicBezTo>
                      <a:pt x="453" y="353"/>
                      <a:pt x="441" y="347"/>
                      <a:pt x="428" y="344"/>
                    </a:cubicBezTo>
                    <a:cubicBezTo>
                      <a:pt x="406" y="339"/>
                      <a:pt x="383" y="336"/>
                      <a:pt x="361" y="331"/>
                    </a:cubicBezTo>
                    <a:cubicBezTo>
                      <a:pt x="350" y="328"/>
                      <a:pt x="338" y="327"/>
                      <a:pt x="327" y="326"/>
                    </a:cubicBezTo>
                    <a:cubicBezTo>
                      <a:pt x="315" y="324"/>
                      <a:pt x="304" y="319"/>
                      <a:pt x="293" y="315"/>
                    </a:cubicBezTo>
                    <a:cubicBezTo>
                      <a:pt x="292" y="315"/>
                      <a:pt x="291" y="314"/>
                      <a:pt x="290" y="314"/>
                    </a:cubicBezTo>
                    <a:cubicBezTo>
                      <a:pt x="283" y="304"/>
                      <a:pt x="275" y="296"/>
                      <a:pt x="266" y="288"/>
                    </a:cubicBezTo>
                    <a:cubicBezTo>
                      <a:pt x="262" y="284"/>
                      <a:pt x="257" y="281"/>
                      <a:pt x="252" y="278"/>
                    </a:cubicBezTo>
                    <a:cubicBezTo>
                      <a:pt x="252" y="277"/>
                      <a:pt x="251" y="277"/>
                      <a:pt x="251" y="277"/>
                    </a:cubicBezTo>
                    <a:cubicBezTo>
                      <a:pt x="262" y="273"/>
                      <a:pt x="272" y="265"/>
                      <a:pt x="283" y="261"/>
                    </a:cubicBezTo>
                    <a:cubicBezTo>
                      <a:pt x="294" y="257"/>
                      <a:pt x="306" y="253"/>
                      <a:pt x="317" y="249"/>
                    </a:cubicBezTo>
                    <a:cubicBezTo>
                      <a:pt x="324" y="246"/>
                      <a:pt x="333" y="245"/>
                      <a:pt x="342" y="245"/>
                    </a:cubicBezTo>
                    <a:cubicBezTo>
                      <a:pt x="343" y="245"/>
                      <a:pt x="343" y="245"/>
                      <a:pt x="344" y="245"/>
                    </a:cubicBezTo>
                    <a:cubicBezTo>
                      <a:pt x="345" y="245"/>
                      <a:pt x="346" y="245"/>
                      <a:pt x="346" y="245"/>
                    </a:cubicBezTo>
                    <a:moveTo>
                      <a:pt x="213" y="256"/>
                    </a:moveTo>
                    <a:cubicBezTo>
                      <a:pt x="208" y="256"/>
                      <a:pt x="203" y="255"/>
                      <a:pt x="199" y="254"/>
                    </a:cubicBezTo>
                    <a:cubicBezTo>
                      <a:pt x="207" y="247"/>
                      <a:pt x="213" y="238"/>
                      <a:pt x="218" y="228"/>
                    </a:cubicBezTo>
                    <a:cubicBezTo>
                      <a:pt x="219" y="229"/>
                      <a:pt x="219" y="229"/>
                      <a:pt x="219" y="229"/>
                    </a:cubicBezTo>
                    <a:cubicBezTo>
                      <a:pt x="219" y="230"/>
                      <a:pt x="219" y="232"/>
                      <a:pt x="219" y="234"/>
                    </a:cubicBezTo>
                    <a:cubicBezTo>
                      <a:pt x="218" y="242"/>
                      <a:pt x="215" y="249"/>
                      <a:pt x="213" y="256"/>
                    </a:cubicBezTo>
                    <a:cubicBezTo>
                      <a:pt x="213" y="256"/>
                      <a:pt x="213" y="256"/>
                      <a:pt x="213" y="256"/>
                    </a:cubicBezTo>
                    <a:moveTo>
                      <a:pt x="221" y="256"/>
                    </a:moveTo>
                    <a:cubicBezTo>
                      <a:pt x="223" y="249"/>
                      <a:pt x="225" y="243"/>
                      <a:pt x="226" y="237"/>
                    </a:cubicBezTo>
                    <a:cubicBezTo>
                      <a:pt x="227" y="234"/>
                      <a:pt x="227" y="232"/>
                      <a:pt x="227" y="229"/>
                    </a:cubicBezTo>
                    <a:cubicBezTo>
                      <a:pt x="226" y="228"/>
                      <a:pt x="226" y="228"/>
                      <a:pt x="226" y="228"/>
                    </a:cubicBezTo>
                    <a:cubicBezTo>
                      <a:pt x="230" y="228"/>
                      <a:pt x="233" y="227"/>
                      <a:pt x="236" y="226"/>
                    </a:cubicBezTo>
                    <a:cubicBezTo>
                      <a:pt x="237" y="229"/>
                      <a:pt x="238" y="233"/>
                      <a:pt x="238" y="236"/>
                    </a:cubicBezTo>
                    <a:cubicBezTo>
                      <a:pt x="237" y="242"/>
                      <a:pt x="236" y="247"/>
                      <a:pt x="235" y="252"/>
                    </a:cubicBezTo>
                    <a:cubicBezTo>
                      <a:pt x="233" y="252"/>
                      <a:pt x="231" y="253"/>
                      <a:pt x="229" y="254"/>
                    </a:cubicBezTo>
                    <a:cubicBezTo>
                      <a:pt x="226" y="255"/>
                      <a:pt x="223" y="255"/>
                      <a:pt x="221" y="256"/>
                    </a:cubicBezTo>
                    <a:moveTo>
                      <a:pt x="496" y="272"/>
                    </a:moveTo>
                    <a:cubicBezTo>
                      <a:pt x="497" y="272"/>
                      <a:pt x="498" y="271"/>
                      <a:pt x="499" y="271"/>
                    </a:cubicBezTo>
                    <a:cubicBezTo>
                      <a:pt x="513" y="256"/>
                      <a:pt x="533" y="250"/>
                      <a:pt x="550" y="240"/>
                    </a:cubicBezTo>
                    <a:cubicBezTo>
                      <a:pt x="558" y="235"/>
                      <a:pt x="566" y="228"/>
                      <a:pt x="574" y="225"/>
                    </a:cubicBezTo>
                    <a:cubicBezTo>
                      <a:pt x="577" y="232"/>
                      <a:pt x="580" y="240"/>
                      <a:pt x="582" y="247"/>
                    </a:cubicBezTo>
                    <a:cubicBezTo>
                      <a:pt x="570" y="256"/>
                      <a:pt x="553" y="261"/>
                      <a:pt x="539" y="267"/>
                    </a:cubicBezTo>
                    <a:cubicBezTo>
                      <a:pt x="527" y="274"/>
                      <a:pt x="515" y="281"/>
                      <a:pt x="503" y="288"/>
                    </a:cubicBezTo>
                    <a:cubicBezTo>
                      <a:pt x="500" y="283"/>
                      <a:pt x="498" y="277"/>
                      <a:pt x="496" y="272"/>
                    </a:cubicBezTo>
                    <a:cubicBezTo>
                      <a:pt x="496" y="272"/>
                      <a:pt x="496" y="272"/>
                      <a:pt x="496" y="272"/>
                    </a:cubicBezTo>
                    <a:moveTo>
                      <a:pt x="191" y="251"/>
                    </a:moveTo>
                    <a:cubicBezTo>
                      <a:pt x="190" y="250"/>
                      <a:pt x="189" y="250"/>
                      <a:pt x="188" y="249"/>
                    </a:cubicBezTo>
                    <a:cubicBezTo>
                      <a:pt x="187" y="248"/>
                      <a:pt x="186" y="246"/>
                      <a:pt x="184" y="245"/>
                    </a:cubicBezTo>
                    <a:cubicBezTo>
                      <a:pt x="189" y="241"/>
                      <a:pt x="195" y="237"/>
                      <a:pt x="198" y="232"/>
                    </a:cubicBezTo>
                    <a:cubicBezTo>
                      <a:pt x="199" y="230"/>
                      <a:pt x="201" y="228"/>
                      <a:pt x="202" y="227"/>
                    </a:cubicBezTo>
                    <a:cubicBezTo>
                      <a:pt x="203" y="225"/>
                      <a:pt x="203" y="224"/>
                      <a:pt x="204" y="223"/>
                    </a:cubicBezTo>
                    <a:cubicBezTo>
                      <a:pt x="205" y="223"/>
                      <a:pt x="205" y="223"/>
                      <a:pt x="205" y="223"/>
                    </a:cubicBezTo>
                    <a:cubicBezTo>
                      <a:pt x="206" y="225"/>
                      <a:pt x="208" y="226"/>
                      <a:pt x="210" y="226"/>
                    </a:cubicBezTo>
                    <a:cubicBezTo>
                      <a:pt x="206" y="235"/>
                      <a:pt x="200" y="243"/>
                      <a:pt x="192" y="249"/>
                    </a:cubicBezTo>
                    <a:cubicBezTo>
                      <a:pt x="192" y="250"/>
                      <a:pt x="191" y="250"/>
                      <a:pt x="191" y="251"/>
                    </a:cubicBezTo>
                    <a:moveTo>
                      <a:pt x="243" y="248"/>
                    </a:moveTo>
                    <a:cubicBezTo>
                      <a:pt x="244" y="243"/>
                      <a:pt x="245" y="239"/>
                      <a:pt x="245" y="234"/>
                    </a:cubicBezTo>
                    <a:cubicBezTo>
                      <a:pt x="245" y="230"/>
                      <a:pt x="243" y="226"/>
                      <a:pt x="242" y="222"/>
                    </a:cubicBezTo>
                    <a:cubicBezTo>
                      <a:pt x="245" y="220"/>
                      <a:pt x="248" y="218"/>
                      <a:pt x="251" y="216"/>
                    </a:cubicBezTo>
                    <a:cubicBezTo>
                      <a:pt x="251" y="217"/>
                      <a:pt x="252" y="217"/>
                      <a:pt x="252" y="218"/>
                    </a:cubicBezTo>
                    <a:cubicBezTo>
                      <a:pt x="253" y="224"/>
                      <a:pt x="254" y="229"/>
                      <a:pt x="254" y="235"/>
                    </a:cubicBezTo>
                    <a:cubicBezTo>
                      <a:pt x="254" y="236"/>
                      <a:pt x="255" y="237"/>
                      <a:pt x="255" y="237"/>
                    </a:cubicBezTo>
                    <a:cubicBezTo>
                      <a:pt x="252" y="241"/>
                      <a:pt x="248" y="245"/>
                      <a:pt x="243" y="248"/>
                    </a:cubicBezTo>
                    <a:moveTo>
                      <a:pt x="178" y="241"/>
                    </a:moveTo>
                    <a:cubicBezTo>
                      <a:pt x="177" y="240"/>
                      <a:pt x="176" y="240"/>
                      <a:pt x="176" y="240"/>
                    </a:cubicBezTo>
                    <a:cubicBezTo>
                      <a:pt x="172" y="236"/>
                      <a:pt x="169" y="233"/>
                      <a:pt x="166" y="228"/>
                    </a:cubicBezTo>
                    <a:cubicBezTo>
                      <a:pt x="166" y="228"/>
                      <a:pt x="166" y="228"/>
                      <a:pt x="166" y="228"/>
                    </a:cubicBezTo>
                    <a:cubicBezTo>
                      <a:pt x="170" y="226"/>
                      <a:pt x="175" y="223"/>
                      <a:pt x="179" y="221"/>
                    </a:cubicBezTo>
                    <a:cubicBezTo>
                      <a:pt x="185" y="218"/>
                      <a:pt x="190" y="216"/>
                      <a:pt x="195" y="214"/>
                    </a:cubicBezTo>
                    <a:cubicBezTo>
                      <a:pt x="197" y="215"/>
                      <a:pt x="198" y="217"/>
                      <a:pt x="199" y="218"/>
                    </a:cubicBezTo>
                    <a:cubicBezTo>
                      <a:pt x="198" y="219"/>
                      <a:pt x="197" y="220"/>
                      <a:pt x="197" y="221"/>
                    </a:cubicBezTo>
                    <a:cubicBezTo>
                      <a:pt x="195" y="224"/>
                      <a:pt x="193" y="227"/>
                      <a:pt x="191" y="229"/>
                    </a:cubicBezTo>
                    <a:cubicBezTo>
                      <a:pt x="187" y="233"/>
                      <a:pt x="183" y="236"/>
                      <a:pt x="179" y="240"/>
                    </a:cubicBezTo>
                    <a:cubicBezTo>
                      <a:pt x="178" y="240"/>
                      <a:pt x="178" y="240"/>
                      <a:pt x="178" y="241"/>
                    </a:cubicBezTo>
                    <a:moveTo>
                      <a:pt x="261" y="228"/>
                    </a:moveTo>
                    <a:cubicBezTo>
                      <a:pt x="261" y="225"/>
                      <a:pt x="261" y="222"/>
                      <a:pt x="260" y="219"/>
                    </a:cubicBezTo>
                    <a:cubicBezTo>
                      <a:pt x="259" y="217"/>
                      <a:pt x="259" y="215"/>
                      <a:pt x="258" y="213"/>
                    </a:cubicBezTo>
                    <a:cubicBezTo>
                      <a:pt x="258" y="213"/>
                      <a:pt x="257" y="212"/>
                      <a:pt x="257" y="211"/>
                    </a:cubicBezTo>
                    <a:cubicBezTo>
                      <a:pt x="260" y="208"/>
                      <a:pt x="264" y="204"/>
                      <a:pt x="267" y="200"/>
                    </a:cubicBezTo>
                    <a:cubicBezTo>
                      <a:pt x="267" y="208"/>
                      <a:pt x="266" y="219"/>
                      <a:pt x="261" y="228"/>
                    </a:cubicBezTo>
                    <a:moveTo>
                      <a:pt x="162" y="221"/>
                    </a:moveTo>
                    <a:cubicBezTo>
                      <a:pt x="159" y="216"/>
                      <a:pt x="156" y="211"/>
                      <a:pt x="154" y="204"/>
                    </a:cubicBezTo>
                    <a:cubicBezTo>
                      <a:pt x="158" y="204"/>
                      <a:pt x="163" y="203"/>
                      <a:pt x="167" y="202"/>
                    </a:cubicBezTo>
                    <a:cubicBezTo>
                      <a:pt x="173" y="200"/>
                      <a:pt x="180" y="199"/>
                      <a:pt x="187" y="198"/>
                    </a:cubicBezTo>
                    <a:cubicBezTo>
                      <a:pt x="188" y="200"/>
                      <a:pt x="189" y="203"/>
                      <a:pt x="190" y="206"/>
                    </a:cubicBezTo>
                    <a:cubicBezTo>
                      <a:pt x="191" y="206"/>
                      <a:pt x="191" y="206"/>
                      <a:pt x="191" y="207"/>
                    </a:cubicBezTo>
                    <a:cubicBezTo>
                      <a:pt x="186" y="210"/>
                      <a:pt x="180" y="211"/>
                      <a:pt x="175" y="214"/>
                    </a:cubicBezTo>
                    <a:cubicBezTo>
                      <a:pt x="170" y="217"/>
                      <a:pt x="166" y="219"/>
                      <a:pt x="162" y="221"/>
                    </a:cubicBezTo>
                    <a:moveTo>
                      <a:pt x="493" y="265"/>
                    </a:moveTo>
                    <a:cubicBezTo>
                      <a:pt x="491" y="260"/>
                      <a:pt x="488" y="255"/>
                      <a:pt x="486" y="249"/>
                    </a:cubicBezTo>
                    <a:cubicBezTo>
                      <a:pt x="486" y="249"/>
                      <a:pt x="487" y="249"/>
                      <a:pt x="487" y="249"/>
                    </a:cubicBezTo>
                    <a:cubicBezTo>
                      <a:pt x="500" y="237"/>
                      <a:pt x="513" y="228"/>
                      <a:pt x="527" y="219"/>
                    </a:cubicBezTo>
                    <a:cubicBezTo>
                      <a:pt x="533" y="215"/>
                      <a:pt x="541" y="214"/>
                      <a:pt x="546" y="210"/>
                    </a:cubicBezTo>
                    <a:cubicBezTo>
                      <a:pt x="547" y="208"/>
                      <a:pt x="557" y="200"/>
                      <a:pt x="562" y="197"/>
                    </a:cubicBezTo>
                    <a:cubicBezTo>
                      <a:pt x="565" y="204"/>
                      <a:pt x="568" y="211"/>
                      <a:pt x="571" y="218"/>
                    </a:cubicBezTo>
                    <a:cubicBezTo>
                      <a:pt x="559" y="223"/>
                      <a:pt x="547" y="232"/>
                      <a:pt x="536" y="238"/>
                    </a:cubicBezTo>
                    <a:cubicBezTo>
                      <a:pt x="521" y="245"/>
                      <a:pt x="506" y="253"/>
                      <a:pt x="493" y="265"/>
                    </a:cubicBezTo>
                    <a:cubicBezTo>
                      <a:pt x="493" y="265"/>
                      <a:pt x="493" y="265"/>
                      <a:pt x="493" y="265"/>
                    </a:cubicBezTo>
                    <a:moveTo>
                      <a:pt x="164" y="180"/>
                    </a:moveTo>
                    <a:cubicBezTo>
                      <a:pt x="171" y="180"/>
                      <a:pt x="177" y="179"/>
                      <a:pt x="184" y="179"/>
                    </a:cubicBezTo>
                    <a:cubicBezTo>
                      <a:pt x="184" y="183"/>
                      <a:pt x="184" y="187"/>
                      <a:pt x="185" y="190"/>
                    </a:cubicBezTo>
                    <a:cubicBezTo>
                      <a:pt x="182" y="191"/>
                      <a:pt x="179" y="192"/>
                      <a:pt x="176" y="192"/>
                    </a:cubicBezTo>
                    <a:cubicBezTo>
                      <a:pt x="173" y="193"/>
                      <a:pt x="170" y="193"/>
                      <a:pt x="167" y="194"/>
                    </a:cubicBezTo>
                    <a:cubicBezTo>
                      <a:pt x="163" y="195"/>
                      <a:pt x="158" y="196"/>
                      <a:pt x="154" y="196"/>
                    </a:cubicBezTo>
                    <a:cubicBezTo>
                      <a:pt x="153" y="196"/>
                      <a:pt x="152" y="196"/>
                      <a:pt x="152" y="196"/>
                    </a:cubicBezTo>
                    <a:cubicBezTo>
                      <a:pt x="151" y="191"/>
                      <a:pt x="150" y="185"/>
                      <a:pt x="149" y="179"/>
                    </a:cubicBezTo>
                    <a:cubicBezTo>
                      <a:pt x="154" y="179"/>
                      <a:pt x="159" y="180"/>
                      <a:pt x="164" y="180"/>
                    </a:cubicBezTo>
                    <a:moveTo>
                      <a:pt x="483" y="243"/>
                    </a:moveTo>
                    <a:cubicBezTo>
                      <a:pt x="481" y="239"/>
                      <a:pt x="479" y="235"/>
                      <a:pt x="477" y="231"/>
                    </a:cubicBezTo>
                    <a:cubicBezTo>
                      <a:pt x="476" y="230"/>
                      <a:pt x="475" y="229"/>
                      <a:pt x="475" y="227"/>
                    </a:cubicBezTo>
                    <a:cubicBezTo>
                      <a:pt x="495" y="203"/>
                      <a:pt x="526" y="192"/>
                      <a:pt x="550" y="174"/>
                    </a:cubicBezTo>
                    <a:cubicBezTo>
                      <a:pt x="553" y="179"/>
                      <a:pt x="556" y="185"/>
                      <a:pt x="559" y="190"/>
                    </a:cubicBezTo>
                    <a:cubicBezTo>
                      <a:pt x="557" y="192"/>
                      <a:pt x="555" y="193"/>
                      <a:pt x="553" y="195"/>
                    </a:cubicBezTo>
                    <a:cubicBezTo>
                      <a:pt x="548" y="198"/>
                      <a:pt x="542" y="204"/>
                      <a:pt x="537" y="206"/>
                    </a:cubicBezTo>
                    <a:cubicBezTo>
                      <a:pt x="532" y="208"/>
                      <a:pt x="527" y="210"/>
                      <a:pt x="523" y="213"/>
                    </a:cubicBezTo>
                    <a:cubicBezTo>
                      <a:pt x="509" y="222"/>
                      <a:pt x="495" y="231"/>
                      <a:pt x="483" y="243"/>
                    </a:cubicBezTo>
                    <a:moveTo>
                      <a:pt x="348" y="159"/>
                    </a:moveTo>
                    <a:cubicBezTo>
                      <a:pt x="355" y="159"/>
                      <a:pt x="363" y="158"/>
                      <a:pt x="370" y="157"/>
                    </a:cubicBezTo>
                    <a:cubicBezTo>
                      <a:pt x="373" y="157"/>
                      <a:pt x="376" y="156"/>
                      <a:pt x="379" y="156"/>
                    </a:cubicBezTo>
                    <a:cubicBezTo>
                      <a:pt x="385" y="156"/>
                      <a:pt x="391" y="157"/>
                      <a:pt x="397" y="159"/>
                    </a:cubicBezTo>
                    <a:cubicBezTo>
                      <a:pt x="427" y="186"/>
                      <a:pt x="450" y="217"/>
                      <a:pt x="462" y="240"/>
                    </a:cubicBezTo>
                    <a:cubicBezTo>
                      <a:pt x="465" y="245"/>
                      <a:pt x="467" y="251"/>
                      <a:pt x="470" y="256"/>
                    </a:cubicBezTo>
                    <a:cubicBezTo>
                      <a:pt x="470" y="256"/>
                      <a:pt x="470" y="256"/>
                      <a:pt x="470" y="256"/>
                    </a:cubicBezTo>
                    <a:cubicBezTo>
                      <a:pt x="464" y="254"/>
                      <a:pt x="459" y="252"/>
                      <a:pt x="453" y="250"/>
                    </a:cubicBezTo>
                    <a:cubicBezTo>
                      <a:pt x="449" y="249"/>
                      <a:pt x="445" y="249"/>
                      <a:pt x="441" y="247"/>
                    </a:cubicBezTo>
                    <a:cubicBezTo>
                      <a:pt x="430" y="242"/>
                      <a:pt x="417" y="239"/>
                      <a:pt x="405" y="238"/>
                    </a:cubicBezTo>
                    <a:cubicBezTo>
                      <a:pt x="395" y="238"/>
                      <a:pt x="384" y="237"/>
                      <a:pt x="373" y="237"/>
                    </a:cubicBezTo>
                    <a:cubicBezTo>
                      <a:pt x="371" y="237"/>
                      <a:pt x="369" y="237"/>
                      <a:pt x="367" y="237"/>
                    </a:cubicBezTo>
                    <a:cubicBezTo>
                      <a:pt x="355" y="237"/>
                      <a:pt x="342" y="238"/>
                      <a:pt x="329" y="238"/>
                    </a:cubicBezTo>
                    <a:cubicBezTo>
                      <a:pt x="319" y="238"/>
                      <a:pt x="310" y="243"/>
                      <a:pt x="301" y="247"/>
                    </a:cubicBezTo>
                    <a:cubicBezTo>
                      <a:pt x="288" y="250"/>
                      <a:pt x="275" y="254"/>
                      <a:pt x="264" y="261"/>
                    </a:cubicBezTo>
                    <a:cubicBezTo>
                      <a:pt x="258" y="264"/>
                      <a:pt x="252" y="268"/>
                      <a:pt x="245" y="270"/>
                    </a:cubicBezTo>
                    <a:cubicBezTo>
                      <a:pt x="256" y="263"/>
                      <a:pt x="267" y="251"/>
                      <a:pt x="272" y="244"/>
                    </a:cubicBezTo>
                    <a:cubicBezTo>
                      <a:pt x="288" y="220"/>
                      <a:pt x="285" y="187"/>
                      <a:pt x="281" y="176"/>
                    </a:cubicBezTo>
                    <a:cubicBezTo>
                      <a:pt x="287" y="172"/>
                      <a:pt x="298" y="170"/>
                      <a:pt x="302" y="168"/>
                    </a:cubicBezTo>
                    <a:cubicBezTo>
                      <a:pt x="310" y="165"/>
                      <a:pt x="317" y="164"/>
                      <a:pt x="325" y="163"/>
                    </a:cubicBezTo>
                    <a:cubicBezTo>
                      <a:pt x="330" y="162"/>
                      <a:pt x="335" y="159"/>
                      <a:pt x="341" y="159"/>
                    </a:cubicBezTo>
                    <a:cubicBezTo>
                      <a:pt x="342" y="159"/>
                      <a:pt x="342" y="159"/>
                      <a:pt x="342" y="159"/>
                    </a:cubicBezTo>
                    <a:cubicBezTo>
                      <a:pt x="344" y="159"/>
                      <a:pt x="346" y="159"/>
                      <a:pt x="348" y="159"/>
                    </a:cubicBezTo>
                    <a:moveTo>
                      <a:pt x="165" y="172"/>
                    </a:moveTo>
                    <a:cubicBezTo>
                      <a:pt x="160" y="172"/>
                      <a:pt x="154" y="171"/>
                      <a:pt x="149" y="171"/>
                    </a:cubicBezTo>
                    <a:cubicBezTo>
                      <a:pt x="149" y="164"/>
                      <a:pt x="149" y="156"/>
                      <a:pt x="151" y="147"/>
                    </a:cubicBezTo>
                    <a:cubicBezTo>
                      <a:pt x="162" y="153"/>
                      <a:pt x="174" y="158"/>
                      <a:pt x="186" y="158"/>
                    </a:cubicBezTo>
                    <a:cubicBezTo>
                      <a:pt x="186" y="158"/>
                      <a:pt x="187" y="158"/>
                      <a:pt x="187" y="158"/>
                    </a:cubicBezTo>
                    <a:cubicBezTo>
                      <a:pt x="186" y="162"/>
                      <a:pt x="185" y="166"/>
                      <a:pt x="184" y="171"/>
                    </a:cubicBezTo>
                    <a:cubicBezTo>
                      <a:pt x="178" y="171"/>
                      <a:pt x="171" y="172"/>
                      <a:pt x="165" y="172"/>
                    </a:cubicBezTo>
                    <a:moveTo>
                      <a:pt x="471" y="220"/>
                    </a:moveTo>
                    <a:cubicBezTo>
                      <a:pt x="468" y="216"/>
                      <a:pt x="466" y="212"/>
                      <a:pt x="463" y="208"/>
                    </a:cubicBezTo>
                    <a:cubicBezTo>
                      <a:pt x="468" y="197"/>
                      <a:pt x="479" y="192"/>
                      <a:pt x="487" y="183"/>
                    </a:cubicBezTo>
                    <a:cubicBezTo>
                      <a:pt x="492" y="179"/>
                      <a:pt x="498" y="172"/>
                      <a:pt x="504" y="169"/>
                    </a:cubicBezTo>
                    <a:cubicBezTo>
                      <a:pt x="511" y="164"/>
                      <a:pt x="519" y="158"/>
                      <a:pt x="527" y="153"/>
                    </a:cubicBezTo>
                    <a:cubicBezTo>
                      <a:pt x="528" y="153"/>
                      <a:pt x="531" y="150"/>
                      <a:pt x="534" y="147"/>
                    </a:cubicBezTo>
                    <a:cubicBezTo>
                      <a:pt x="537" y="152"/>
                      <a:pt x="540" y="157"/>
                      <a:pt x="543" y="162"/>
                    </a:cubicBezTo>
                    <a:cubicBezTo>
                      <a:pt x="544" y="163"/>
                      <a:pt x="545" y="165"/>
                      <a:pt x="547" y="167"/>
                    </a:cubicBezTo>
                    <a:cubicBezTo>
                      <a:pt x="522" y="186"/>
                      <a:pt x="491" y="197"/>
                      <a:pt x="471" y="220"/>
                    </a:cubicBezTo>
                    <a:moveTo>
                      <a:pt x="458" y="201"/>
                    </a:moveTo>
                    <a:cubicBezTo>
                      <a:pt x="455" y="197"/>
                      <a:pt x="452" y="193"/>
                      <a:pt x="449" y="188"/>
                    </a:cubicBezTo>
                    <a:cubicBezTo>
                      <a:pt x="454" y="182"/>
                      <a:pt x="459" y="176"/>
                      <a:pt x="466" y="171"/>
                    </a:cubicBezTo>
                    <a:cubicBezTo>
                      <a:pt x="474" y="166"/>
                      <a:pt x="482" y="158"/>
                      <a:pt x="490" y="152"/>
                    </a:cubicBezTo>
                    <a:cubicBezTo>
                      <a:pt x="501" y="145"/>
                      <a:pt x="511" y="136"/>
                      <a:pt x="519" y="126"/>
                    </a:cubicBezTo>
                    <a:cubicBezTo>
                      <a:pt x="523" y="131"/>
                      <a:pt x="526" y="136"/>
                      <a:pt x="530" y="141"/>
                    </a:cubicBezTo>
                    <a:cubicBezTo>
                      <a:pt x="527" y="143"/>
                      <a:pt x="525" y="145"/>
                      <a:pt x="522" y="147"/>
                    </a:cubicBezTo>
                    <a:cubicBezTo>
                      <a:pt x="515" y="154"/>
                      <a:pt x="504" y="157"/>
                      <a:pt x="497" y="164"/>
                    </a:cubicBezTo>
                    <a:cubicBezTo>
                      <a:pt x="485" y="177"/>
                      <a:pt x="467" y="185"/>
                      <a:pt x="458" y="201"/>
                    </a:cubicBezTo>
                    <a:moveTo>
                      <a:pt x="186" y="150"/>
                    </a:moveTo>
                    <a:cubicBezTo>
                      <a:pt x="175" y="150"/>
                      <a:pt x="163" y="145"/>
                      <a:pt x="153" y="140"/>
                    </a:cubicBezTo>
                    <a:cubicBezTo>
                      <a:pt x="154" y="132"/>
                      <a:pt x="157" y="125"/>
                      <a:pt x="161" y="117"/>
                    </a:cubicBezTo>
                    <a:cubicBezTo>
                      <a:pt x="162" y="120"/>
                      <a:pt x="164" y="122"/>
                      <a:pt x="166" y="123"/>
                    </a:cubicBezTo>
                    <a:cubicBezTo>
                      <a:pt x="174" y="131"/>
                      <a:pt x="183" y="137"/>
                      <a:pt x="193" y="142"/>
                    </a:cubicBezTo>
                    <a:cubicBezTo>
                      <a:pt x="194" y="143"/>
                      <a:pt x="194" y="143"/>
                      <a:pt x="194" y="143"/>
                    </a:cubicBezTo>
                    <a:cubicBezTo>
                      <a:pt x="192" y="145"/>
                      <a:pt x="191" y="148"/>
                      <a:pt x="190" y="150"/>
                    </a:cubicBezTo>
                    <a:cubicBezTo>
                      <a:pt x="189" y="150"/>
                      <a:pt x="188" y="150"/>
                      <a:pt x="188" y="150"/>
                    </a:cubicBezTo>
                    <a:cubicBezTo>
                      <a:pt x="188" y="150"/>
                      <a:pt x="188" y="150"/>
                      <a:pt x="187" y="150"/>
                    </a:cubicBezTo>
                    <a:cubicBezTo>
                      <a:pt x="187" y="150"/>
                      <a:pt x="187" y="150"/>
                      <a:pt x="186" y="150"/>
                    </a:cubicBezTo>
                    <a:moveTo>
                      <a:pt x="444" y="182"/>
                    </a:moveTo>
                    <a:cubicBezTo>
                      <a:pt x="442" y="180"/>
                      <a:pt x="440" y="177"/>
                      <a:pt x="437" y="175"/>
                    </a:cubicBezTo>
                    <a:cubicBezTo>
                      <a:pt x="438" y="175"/>
                      <a:pt x="439" y="174"/>
                      <a:pt x="439" y="173"/>
                    </a:cubicBezTo>
                    <a:cubicBezTo>
                      <a:pt x="449" y="157"/>
                      <a:pt x="463" y="148"/>
                      <a:pt x="476" y="135"/>
                    </a:cubicBezTo>
                    <a:cubicBezTo>
                      <a:pt x="485" y="127"/>
                      <a:pt x="493" y="115"/>
                      <a:pt x="502" y="106"/>
                    </a:cubicBezTo>
                    <a:cubicBezTo>
                      <a:pt x="506" y="111"/>
                      <a:pt x="510" y="115"/>
                      <a:pt x="514" y="120"/>
                    </a:cubicBezTo>
                    <a:cubicBezTo>
                      <a:pt x="504" y="134"/>
                      <a:pt x="489" y="144"/>
                      <a:pt x="476" y="154"/>
                    </a:cubicBezTo>
                    <a:cubicBezTo>
                      <a:pt x="469" y="160"/>
                      <a:pt x="462" y="164"/>
                      <a:pt x="455" y="169"/>
                    </a:cubicBezTo>
                    <a:cubicBezTo>
                      <a:pt x="450" y="173"/>
                      <a:pt x="447" y="178"/>
                      <a:pt x="444" y="182"/>
                    </a:cubicBezTo>
                    <a:moveTo>
                      <a:pt x="221" y="211"/>
                    </a:moveTo>
                    <a:cubicBezTo>
                      <a:pt x="221" y="211"/>
                      <a:pt x="221" y="211"/>
                      <a:pt x="221" y="211"/>
                    </a:cubicBezTo>
                    <a:cubicBezTo>
                      <a:pt x="218" y="210"/>
                      <a:pt x="212" y="210"/>
                      <a:pt x="206" y="197"/>
                    </a:cubicBezTo>
                    <a:cubicBezTo>
                      <a:pt x="198" y="182"/>
                      <a:pt x="199" y="166"/>
                      <a:pt x="210" y="149"/>
                    </a:cubicBezTo>
                    <a:cubicBezTo>
                      <a:pt x="227" y="124"/>
                      <a:pt x="262" y="104"/>
                      <a:pt x="288" y="104"/>
                    </a:cubicBezTo>
                    <a:cubicBezTo>
                      <a:pt x="291" y="104"/>
                      <a:pt x="294" y="105"/>
                      <a:pt x="297" y="105"/>
                    </a:cubicBezTo>
                    <a:cubicBezTo>
                      <a:pt x="330" y="112"/>
                      <a:pt x="360" y="129"/>
                      <a:pt x="386" y="150"/>
                    </a:cubicBezTo>
                    <a:cubicBezTo>
                      <a:pt x="383" y="149"/>
                      <a:pt x="380" y="149"/>
                      <a:pt x="377" y="149"/>
                    </a:cubicBezTo>
                    <a:cubicBezTo>
                      <a:pt x="373" y="149"/>
                      <a:pt x="370" y="149"/>
                      <a:pt x="365" y="150"/>
                    </a:cubicBezTo>
                    <a:cubicBezTo>
                      <a:pt x="358" y="151"/>
                      <a:pt x="350" y="151"/>
                      <a:pt x="342" y="151"/>
                    </a:cubicBezTo>
                    <a:cubicBezTo>
                      <a:pt x="335" y="151"/>
                      <a:pt x="328" y="155"/>
                      <a:pt x="321" y="156"/>
                    </a:cubicBezTo>
                    <a:cubicBezTo>
                      <a:pt x="309" y="157"/>
                      <a:pt x="299" y="162"/>
                      <a:pt x="288" y="165"/>
                    </a:cubicBezTo>
                    <a:cubicBezTo>
                      <a:pt x="285" y="166"/>
                      <a:pt x="280" y="167"/>
                      <a:pt x="277" y="169"/>
                    </a:cubicBezTo>
                    <a:cubicBezTo>
                      <a:pt x="276" y="169"/>
                      <a:pt x="276" y="169"/>
                      <a:pt x="276" y="169"/>
                    </a:cubicBezTo>
                    <a:cubicBezTo>
                      <a:pt x="272" y="169"/>
                      <a:pt x="272" y="169"/>
                      <a:pt x="272" y="169"/>
                    </a:cubicBezTo>
                    <a:cubicBezTo>
                      <a:pt x="268" y="169"/>
                      <a:pt x="266" y="172"/>
                      <a:pt x="265" y="174"/>
                    </a:cubicBezTo>
                    <a:cubicBezTo>
                      <a:pt x="242" y="206"/>
                      <a:pt x="227" y="211"/>
                      <a:pt x="221" y="211"/>
                    </a:cubicBezTo>
                    <a:moveTo>
                      <a:pt x="197" y="137"/>
                    </a:moveTo>
                    <a:cubicBezTo>
                      <a:pt x="197" y="136"/>
                      <a:pt x="197" y="136"/>
                      <a:pt x="196" y="135"/>
                    </a:cubicBezTo>
                    <a:cubicBezTo>
                      <a:pt x="188" y="131"/>
                      <a:pt x="181" y="126"/>
                      <a:pt x="174" y="120"/>
                    </a:cubicBezTo>
                    <a:cubicBezTo>
                      <a:pt x="173" y="119"/>
                      <a:pt x="164" y="112"/>
                      <a:pt x="165" y="109"/>
                    </a:cubicBezTo>
                    <a:cubicBezTo>
                      <a:pt x="165" y="109"/>
                      <a:pt x="165" y="108"/>
                      <a:pt x="165" y="108"/>
                    </a:cubicBezTo>
                    <a:cubicBezTo>
                      <a:pt x="168" y="103"/>
                      <a:pt x="170" y="99"/>
                      <a:pt x="173" y="94"/>
                    </a:cubicBezTo>
                    <a:cubicBezTo>
                      <a:pt x="174" y="94"/>
                      <a:pt x="174" y="94"/>
                      <a:pt x="174" y="94"/>
                    </a:cubicBezTo>
                    <a:cubicBezTo>
                      <a:pt x="185" y="103"/>
                      <a:pt x="196" y="114"/>
                      <a:pt x="207" y="125"/>
                    </a:cubicBezTo>
                    <a:cubicBezTo>
                      <a:pt x="203" y="129"/>
                      <a:pt x="200" y="133"/>
                      <a:pt x="197" y="137"/>
                    </a:cubicBezTo>
                    <a:moveTo>
                      <a:pt x="433" y="170"/>
                    </a:moveTo>
                    <a:cubicBezTo>
                      <a:pt x="429" y="166"/>
                      <a:pt x="426" y="162"/>
                      <a:pt x="422" y="158"/>
                    </a:cubicBezTo>
                    <a:cubicBezTo>
                      <a:pt x="422" y="158"/>
                      <a:pt x="422" y="158"/>
                      <a:pt x="422" y="158"/>
                    </a:cubicBezTo>
                    <a:cubicBezTo>
                      <a:pt x="432" y="144"/>
                      <a:pt x="441" y="128"/>
                      <a:pt x="453" y="116"/>
                    </a:cubicBezTo>
                    <a:cubicBezTo>
                      <a:pt x="460" y="109"/>
                      <a:pt x="468" y="103"/>
                      <a:pt x="474" y="95"/>
                    </a:cubicBezTo>
                    <a:cubicBezTo>
                      <a:pt x="476" y="93"/>
                      <a:pt x="477" y="91"/>
                      <a:pt x="479" y="88"/>
                    </a:cubicBezTo>
                    <a:cubicBezTo>
                      <a:pt x="480" y="87"/>
                      <a:pt x="481" y="86"/>
                      <a:pt x="481" y="85"/>
                    </a:cubicBezTo>
                    <a:cubicBezTo>
                      <a:pt x="487" y="90"/>
                      <a:pt x="492" y="95"/>
                      <a:pt x="497" y="101"/>
                    </a:cubicBezTo>
                    <a:cubicBezTo>
                      <a:pt x="486" y="111"/>
                      <a:pt x="477" y="124"/>
                      <a:pt x="466" y="134"/>
                    </a:cubicBezTo>
                    <a:cubicBezTo>
                      <a:pt x="453" y="144"/>
                      <a:pt x="441" y="155"/>
                      <a:pt x="433" y="169"/>
                    </a:cubicBezTo>
                    <a:cubicBezTo>
                      <a:pt x="433" y="170"/>
                      <a:pt x="433" y="170"/>
                      <a:pt x="433" y="170"/>
                    </a:cubicBezTo>
                    <a:moveTo>
                      <a:pt x="212" y="120"/>
                    </a:moveTo>
                    <a:cubicBezTo>
                      <a:pt x="201" y="109"/>
                      <a:pt x="190" y="97"/>
                      <a:pt x="178" y="88"/>
                    </a:cubicBezTo>
                    <a:cubicBezTo>
                      <a:pt x="181" y="83"/>
                      <a:pt x="185" y="79"/>
                      <a:pt x="188" y="75"/>
                    </a:cubicBezTo>
                    <a:cubicBezTo>
                      <a:pt x="194" y="80"/>
                      <a:pt x="200" y="85"/>
                      <a:pt x="205" y="91"/>
                    </a:cubicBezTo>
                    <a:cubicBezTo>
                      <a:pt x="210" y="98"/>
                      <a:pt x="217" y="104"/>
                      <a:pt x="224" y="110"/>
                    </a:cubicBezTo>
                    <a:cubicBezTo>
                      <a:pt x="220" y="113"/>
                      <a:pt x="216" y="116"/>
                      <a:pt x="212" y="120"/>
                    </a:cubicBezTo>
                    <a:moveTo>
                      <a:pt x="417" y="153"/>
                    </a:moveTo>
                    <a:cubicBezTo>
                      <a:pt x="413" y="149"/>
                      <a:pt x="409" y="146"/>
                      <a:pt x="405" y="142"/>
                    </a:cubicBezTo>
                    <a:cubicBezTo>
                      <a:pt x="407" y="133"/>
                      <a:pt x="416" y="124"/>
                      <a:pt x="421" y="117"/>
                    </a:cubicBezTo>
                    <a:cubicBezTo>
                      <a:pt x="427" y="110"/>
                      <a:pt x="433" y="103"/>
                      <a:pt x="438" y="96"/>
                    </a:cubicBezTo>
                    <a:cubicBezTo>
                      <a:pt x="444" y="87"/>
                      <a:pt x="451" y="76"/>
                      <a:pt x="459" y="67"/>
                    </a:cubicBezTo>
                    <a:cubicBezTo>
                      <a:pt x="464" y="71"/>
                      <a:pt x="470" y="76"/>
                      <a:pt x="475" y="80"/>
                    </a:cubicBezTo>
                    <a:cubicBezTo>
                      <a:pt x="471" y="85"/>
                      <a:pt x="468" y="91"/>
                      <a:pt x="463" y="95"/>
                    </a:cubicBezTo>
                    <a:cubicBezTo>
                      <a:pt x="457" y="101"/>
                      <a:pt x="450" y="108"/>
                      <a:pt x="444" y="115"/>
                    </a:cubicBezTo>
                    <a:cubicBezTo>
                      <a:pt x="434" y="127"/>
                      <a:pt x="425" y="140"/>
                      <a:pt x="417" y="153"/>
                    </a:cubicBezTo>
                    <a:moveTo>
                      <a:pt x="230" y="106"/>
                    </a:moveTo>
                    <a:cubicBezTo>
                      <a:pt x="230" y="106"/>
                      <a:pt x="230" y="106"/>
                      <a:pt x="230" y="106"/>
                    </a:cubicBezTo>
                    <a:cubicBezTo>
                      <a:pt x="224" y="100"/>
                      <a:pt x="218" y="93"/>
                      <a:pt x="212" y="87"/>
                    </a:cubicBezTo>
                    <a:cubicBezTo>
                      <a:pt x="206" y="83"/>
                      <a:pt x="199" y="76"/>
                      <a:pt x="194" y="70"/>
                    </a:cubicBezTo>
                    <a:cubicBezTo>
                      <a:pt x="200" y="64"/>
                      <a:pt x="206" y="58"/>
                      <a:pt x="213" y="53"/>
                    </a:cubicBezTo>
                    <a:cubicBezTo>
                      <a:pt x="214" y="54"/>
                      <a:pt x="215" y="55"/>
                      <a:pt x="216" y="57"/>
                    </a:cubicBezTo>
                    <a:cubicBezTo>
                      <a:pt x="220" y="61"/>
                      <a:pt x="224" y="68"/>
                      <a:pt x="226" y="74"/>
                    </a:cubicBezTo>
                    <a:cubicBezTo>
                      <a:pt x="231" y="83"/>
                      <a:pt x="235" y="92"/>
                      <a:pt x="241" y="99"/>
                    </a:cubicBezTo>
                    <a:cubicBezTo>
                      <a:pt x="238" y="101"/>
                      <a:pt x="234" y="103"/>
                      <a:pt x="230" y="106"/>
                    </a:cubicBezTo>
                    <a:moveTo>
                      <a:pt x="399" y="137"/>
                    </a:moveTo>
                    <a:cubicBezTo>
                      <a:pt x="396" y="134"/>
                      <a:pt x="392" y="132"/>
                      <a:pt x="389" y="130"/>
                    </a:cubicBezTo>
                    <a:cubicBezTo>
                      <a:pt x="401" y="102"/>
                      <a:pt x="423" y="79"/>
                      <a:pt x="436" y="52"/>
                    </a:cubicBezTo>
                    <a:cubicBezTo>
                      <a:pt x="436" y="52"/>
                      <a:pt x="436" y="52"/>
                      <a:pt x="436" y="52"/>
                    </a:cubicBezTo>
                    <a:cubicBezTo>
                      <a:pt x="442" y="56"/>
                      <a:pt x="448" y="59"/>
                      <a:pt x="453" y="63"/>
                    </a:cubicBezTo>
                    <a:cubicBezTo>
                      <a:pt x="444" y="73"/>
                      <a:pt x="436" y="85"/>
                      <a:pt x="428" y="96"/>
                    </a:cubicBezTo>
                    <a:cubicBezTo>
                      <a:pt x="419" y="109"/>
                      <a:pt x="403" y="121"/>
                      <a:pt x="399" y="137"/>
                    </a:cubicBezTo>
                    <a:moveTo>
                      <a:pt x="248" y="96"/>
                    </a:moveTo>
                    <a:cubicBezTo>
                      <a:pt x="240" y="87"/>
                      <a:pt x="238" y="76"/>
                      <a:pt x="231" y="67"/>
                    </a:cubicBezTo>
                    <a:cubicBezTo>
                      <a:pt x="229" y="64"/>
                      <a:pt x="228" y="60"/>
                      <a:pt x="226" y="57"/>
                    </a:cubicBezTo>
                    <a:cubicBezTo>
                      <a:pt x="224" y="54"/>
                      <a:pt x="221" y="52"/>
                      <a:pt x="220" y="49"/>
                    </a:cubicBezTo>
                    <a:cubicBezTo>
                      <a:pt x="226" y="45"/>
                      <a:pt x="232" y="41"/>
                      <a:pt x="238" y="38"/>
                    </a:cubicBezTo>
                    <a:cubicBezTo>
                      <a:pt x="246" y="55"/>
                      <a:pt x="254" y="73"/>
                      <a:pt x="262" y="91"/>
                    </a:cubicBezTo>
                    <a:cubicBezTo>
                      <a:pt x="257" y="92"/>
                      <a:pt x="253" y="94"/>
                      <a:pt x="248" y="96"/>
                    </a:cubicBezTo>
                    <a:moveTo>
                      <a:pt x="383" y="125"/>
                    </a:moveTo>
                    <a:cubicBezTo>
                      <a:pt x="379" y="122"/>
                      <a:pt x="376" y="120"/>
                      <a:pt x="372" y="117"/>
                    </a:cubicBezTo>
                    <a:cubicBezTo>
                      <a:pt x="378" y="104"/>
                      <a:pt x="383" y="89"/>
                      <a:pt x="388" y="75"/>
                    </a:cubicBezTo>
                    <a:cubicBezTo>
                      <a:pt x="393" y="62"/>
                      <a:pt x="398" y="49"/>
                      <a:pt x="406" y="37"/>
                    </a:cubicBezTo>
                    <a:cubicBezTo>
                      <a:pt x="414" y="40"/>
                      <a:pt x="422" y="44"/>
                      <a:pt x="430" y="49"/>
                    </a:cubicBezTo>
                    <a:cubicBezTo>
                      <a:pt x="417" y="75"/>
                      <a:pt x="395" y="98"/>
                      <a:pt x="383" y="125"/>
                    </a:cubicBezTo>
                    <a:moveTo>
                      <a:pt x="365" y="113"/>
                    </a:moveTo>
                    <a:cubicBezTo>
                      <a:pt x="362" y="111"/>
                      <a:pt x="358" y="109"/>
                      <a:pt x="355" y="108"/>
                    </a:cubicBezTo>
                    <a:cubicBezTo>
                      <a:pt x="360" y="94"/>
                      <a:pt x="363" y="79"/>
                      <a:pt x="368" y="64"/>
                    </a:cubicBezTo>
                    <a:cubicBezTo>
                      <a:pt x="370" y="56"/>
                      <a:pt x="374" y="48"/>
                      <a:pt x="375" y="39"/>
                    </a:cubicBezTo>
                    <a:cubicBezTo>
                      <a:pt x="375" y="35"/>
                      <a:pt x="375" y="30"/>
                      <a:pt x="376" y="26"/>
                    </a:cubicBezTo>
                    <a:cubicBezTo>
                      <a:pt x="384" y="29"/>
                      <a:pt x="391" y="31"/>
                      <a:pt x="399" y="34"/>
                    </a:cubicBezTo>
                    <a:cubicBezTo>
                      <a:pt x="392" y="45"/>
                      <a:pt x="386" y="58"/>
                      <a:pt x="382" y="70"/>
                    </a:cubicBezTo>
                    <a:cubicBezTo>
                      <a:pt x="377" y="84"/>
                      <a:pt x="372" y="100"/>
                      <a:pt x="365" y="113"/>
                    </a:cubicBezTo>
                    <a:moveTo>
                      <a:pt x="269" y="89"/>
                    </a:moveTo>
                    <a:cubicBezTo>
                      <a:pt x="269" y="89"/>
                      <a:pt x="269" y="89"/>
                      <a:pt x="269" y="89"/>
                    </a:cubicBezTo>
                    <a:cubicBezTo>
                      <a:pt x="261" y="71"/>
                      <a:pt x="253" y="53"/>
                      <a:pt x="245" y="35"/>
                    </a:cubicBezTo>
                    <a:cubicBezTo>
                      <a:pt x="254" y="31"/>
                      <a:pt x="263" y="28"/>
                      <a:pt x="272" y="25"/>
                    </a:cubicBezTo>
                    <a:cubicBezTo>
                      <a:pt x="274" y="34"/>
                      <a:pt x="277" y="43"/>
                      <a:pt x="277" y="52"/>
                    </a:cubicBezTo>
                    <a:cubicBezTo>
                      <a:pt x="278" y="63"/>
                      <a:pt x="282" y="76"/>
                      <a:pt x="286" y="86"/>
                    </a:cubicBezTo>
                    <a:cubicBezTo>
                      <a:pt x="280" y="86"/>
                      <a:pt x="275" y="87"/>
                      <a:pt x="269" y="89"/>
                    </a:cubicBezTo>
                    <a:moveTo>
                      <a:pt x="349" y="104"/>
                    </a:moveTo>
                    <a:cubicBezTo>
                      <a:pt x="344" y="102"/>
                      <a:pt x="339" y="100"/>
                      <a:pt x="334" y="98"/>
                    </a:cubicBezTo>
                    <a:cubicBezTo>
                      <a:pt x="334" y="97"/>
                      <a:pt x="334" y="97"/>
                      <a:pt x="334" y="97"/>
                    </a:cubicBezTo>
                    <a:cubicBezTo>
                      <a:pt x="339" y="72"/>
                      <a:pt x="339" y="46"/>
                      <a:pt x="345" y="21"/>
                    </a:cubicBezTo>
                    <a:cubicBezTo>
                      <a:pt x="346" y="21"/>
                      <a:pt x="347" y="20"/>
                      <a:pt x="347" y="20"/>
                    </a:cubicBezTo>
                    <a:cubicBezTo>
                      <a:pt x="351" y="20"/>
                      <a:pt x="354" y="21"/>
                      <a:pt x="357" y="22"/>
                    </a:cubicBezTo>
                    <a:cubicBezTo>
                      <a:pt x="361" y="22"/>
                      <a:pt x="365" y="23"/>
                      <a:pt x="369" y="24"/>
                    </a:cubicBezTo>
                    <a:cubicBezTo>
                      <a:pt x="368" y="28"/>
                      <a:pt x="368" y="31"/>
                      <a:pt x="368" y="35"/>
                    </a:cubicBezTo>
                    <a:cubicBezTo>
                      <a:pt x="367" y="44"/>
                      <a:pt x="364" y="53"/>
                      <a:pt x="361" y="61"/>
                    </a:cubicBezTo>
                    <a:cubicBezTo>
                      <a:pt x="356" y="75"/>
                      <a:pt x="354" y="90"/>
                      <a:pt x="349" y="104"/>
                    </a:cubicBezTo>
                    <a:cubicBezTo>
                      <a:pt x="349" y="104"/>
                      <a:pt x="349" y="104"/>
                      <a:pt x="349" y="104"/>
                    </a:cubicBezTo>
                    <a:moveTo>
                      <a:pt x="304" y="88"/>
                    </a:moveTo>
                    <a:cubicBezTo>
                      <a:pt x="302" y="88"/>
                      <a:pt x="301" y="88"/>
                      <a:pt x="300" y="87"/>
                    </a:cubicBezTo>
                    <a:cubicBezTo>
                      <a:pt x="298" y="87"/>
                      <a:pt x="296" y="87"/>
                      <a:pt x="293" y="86"/>
                    </a:cubicBezTo>
                    <a:cubicBezTo>
                      <a:pt x="293" y="86"/>
                      <a:pt x="293" y="85"/>
                      <a:pt x="293" y="85"/>
                    </a:cubicBezTo>
                    <a:cubicBezTo>
                      <a:pt x="289" y="74"/>
                      <a:pt x="285" y="61"/>
                      <a:pt x="284" y="49"/>
                    </a:cubicBezTo>
                    <a:cubicBezTo>
                      <a:pt x="284" y="41"/>
                      <a:pt x="281" y="32"/>
                      <a:pt x="280" y="24"/>
                    </a:cubicBezTo>
                    <a:cubicBezTo>
                      <a:pt x="280" y="23"/>
                      <a:pt x="280" y="23"/>
                      <a:pt x="280" y="23"/>
                    </a:cubicBezTo>
                    <a:cubicBezTo>
                      <a:pt x="289" y="21"/>
                      <a:pt x="298" y="19"/>
                      <a:pt x="307" y="19"/>
                    </a:cubicBezTo>
                    <a:cubicBezTo>
                      <a:pt x="308" y="21"/>
                      <a:pt x="308" y="24"/>
                      <a:pt x="308" y="26"/>
                    </a:cubicBezTo>
                    <a:cubicBezTo>
                      <a:pt x="307" y="31"/>
                      <a:pt x="307" y="35"/>
                      <a:pt x="306" y="39"/>
                    </a:cubicBezTo>
                    <a:cubicBezTo>
                      <a:pt x="306" y="45"/>
                      <a:pt x="305" y="52"/>
                      <a:pt x="304" y="58"/>
                    </a:cubicBezTo>
                    <a:cubicBezTo>
                      <a:pt x="303" y="68"/>
                      <a:pt x="304" y="78"/>
                      <a:pt x="304" y="88"/>
                    </a:cubicBezTo>
                    <a:moveTo>
                      <a:pt x="327" y="95"/>
                    </a:moveTo>
                    <a:cubicBezTo>
                      <a:pt x="322" y="93"/>
                      <a:pt x="316" y="91"/>
                      <a:pt x="311" y="90"/>
                    </a:cubicBezTo>
                    <a:cubicBezTo>
                      <a:pt x="311" y="79"/>
                      <a:pt x="311" y="67"/>
                      <a:pt x="312" y="56"/>
                    </a:cubicBezTo>
                    <a:cubicBezTo>
                      <a:pt x="313" y="48"/>
                      <a:pt x="313" y="40"/>
                      <a:pt x="315" y="32"/>
                    </a:cubicBezTo>
                    <a:cubicBezTo>
                      <a:pt x="315" y="28"/>
                      <a:pt x="315" y="24"/>
                      <a:pt x="315" y="20"/>
                    </a:cubicBezTo>
                    <a:cubicBezTo>
                      <a:pt x="315" y="20"/>
                      <a:pt x="316" y="19"/>
                      <a:pt x="316" y="18"/>
                    </a:cubicBezTo>
                    <a:cubicBezTo>
                      <a:pt x="318" y="18"/>
                      <a:pt x="321" y="18"/>
                      <a:pt x="323" y="18"/>
                    </a:cubicBezTo>
                    <a:cubicBezTo>
                      <a:pt x="328" y="18"/>
                      <a:pt x="333" y="18"/>
                      <a:pt x="338" y="19"/>
                    </a:cubicBezTo>
                    <a:cubicBezTo>
                      <a:pt x="335" y="32"/>
                      <a:pt x="334" y="46"/>
                      <a:pt x="331" y="60"/>
                    </a:cubicBezTo>
                    <a:cubicBezTo>
                      <a:pt x="329" y="71"/>
                      <a:pt x="329" y="83"/>
                      <a:pt x="327" y="94"/>
                    </a:cubicBezTo>
                    <a:cubicBezTo>
                      <a:pt x="327" y="95"/>
                      <a:pt x="327" y="95"/>
                      <a:pt x="327" y="95"/>
                    </a:cubicBezTo>
                    <a:moveTo>
                      <a:pt x="322" y="0"/>
                    </a:moveTo>
                    <a:cubicBezTo>
                      <a:pt x="278" y="0"/>
                      <a:pt x="234" y="15"/>
                      <a:pt x="199" y="41"/>
                    </a:cubicBezTo>
                    <a:cubicBezTo>
                      <a:pt x="180" y="64"/>
                      <a:pt x="162" y="87"/>
                      <a:pt x="145" y="110"/>
                    </a:cubicBezTo>
                    <a:cubicBezTo>
                      <a:pt x="123" y="159"/>
                      <a:pt x="131" y="203"/>
                      <a:pt x="148" y="233"/>
                    </a:cubicBezTo>
                    <a:cubicBezTo>
                      <a:pt x="134" y="231"/>
                      <a:pt x="119" y="230"/>
                      <a:pt x="109" y="229"/>
                    </a:cubicBezTo>
                    <a:cubicBezTo>
                      <a:pt x="108" y="229"/>
                      <a:pt x="108" y="229"/>
                      <a:pt x="107" y="229"/>
                    </a:cubicBezTo>
                    <a:cubicBezTo>
                      <a:pt x="93" y="229"/>
                      <a:pt x="75" y="239"/>
                      <a:pt x="58" y="255"/>
                    </a:cubicBezTo>
                    <a:cubicBezTo>
                      <a:pt x="38" y="296"/>
                      <a:pt x="22" y="336"/>
                      <a:pt x="10" y="373"/>
                    </a:cubicBezTo>
                    <a:cubicBezTo>
                      <a:pt x="7" y="385"/>
                      <a:pt x="3" y="397"/>
                      <a:pt x="0" y="409"/>
                    </a:cubicBezTo>
                    <a:cubicBezTo>
                      <a:pt x="0" y="414"/>
                      <a:pt x="1" y="419"/>
                      <a:pt x="2" y="425"/>
                    </a:cubicBezTo>
                    <a:cubicBezTo>
                      <a:pt x="3" y="435"/>
                      <a:pt x="7" y="444"/>
                      <a:pt x="11" y="452"/>
                    </a:cubicBezTo>
                    <a:cubicBezTo>
                      <a:pt x="12" y="455"/>
                      <a:pt x="13" y="457"/>
                      <a:pt x="15" y="460"/>
                    </a:cubicBezTo>
                    <a:cubicBezTo>
                      <a:pt x="23" y="481"/>
                      <a:pt x="38" y="499"/>
                      <a:pt x="51" y="516"/>
                    </a:cubicBezTo>
                    <a:cubicBezTo>
                      <a:pt x="55" y="521"/>
                      <a:pt x="59" y="526"/>
                      <a:pt x="63" y="531"/>
                    </a:cubicBezTo>
                    <a:cubicBezTo>
                      <a:pt x="75" y="547"/>
                      <a:pt x="99" y="574"/>
                      <a:pt x="119" y="597"/>
                    </a:cubicBezTo>
                    <a:cubicBezTo>
                      <a:pt x="132" y="612"/>
                      <a:pt x="145" y="626"/>
                      <a:pt x="153" y="636"/>
                    </a:cubicBezTo>
                    <a:cubicBezTo>
                      <a:pt x="169" y="655"/>
                      <a:pt x="185" y="677"/>
                      <a:pt x="202" y="702"/>
                    </a:cubicBezTo>
                    <a:cubicBezTo>
                      <a:pt x="206" y="708"/>
                      <a:pt x="210" y="713"/>
                      <a:pt x="213" y="719"/>
                    </a:cubicBezTo>
                    <a:cubicBezTo>
                      <a:pt x="217" y="725"/>
                      <a:pt x="220" y="730"/>
                      <a:pt x="224" y="736"/>
                    </a:cubicBezTo>
                    <a:cubicBezTo>
                      <a:pt x="227" y="742"/>
                      <a:pt x="231" y="748"/>
                      <a:pt x="234" y="754"/>
                    </a:cubicBezTo>
                    <a:cubicBezTo>
                      <a:pt x="263" y="807"/>
                      <a:pt x="288" y="868"/>
                      <a:pt x="302" y="938"/>
                    </a:cubicBezTo>
                    <a:cubicBezTo>
                      <a:pt x="304" y="946"/>
                      <a:pt x="304" y="948"/>
                      <a:pt x="308" y="951"/>
                    </a:cubicBezTo>
                    <a:cubicBezTo>
                      <a:pt x="311" y="953"/>
                      <a:pt x="311" y="953"/>
                      <a:pt x="311" y="953"/>
                    </a:cubicBezTo>
                    <a:cubicBezTo>
                      <a:pt x="315" y="951"/>
                      <a:pt x="315" y="951"/>
                      <a:pt x="315" y="951"/>
                    </a:cubicBezTo>
                    <a:cubicBezTo>
                      <a:pt x="349" y="939"/>
                      <a:pt x="394" y="899"/>
                      <a:pt x="442" y="840"/>
                    </a:cubicBezTo>
                    <a:cubicBezTo>
                      <a:pt x="442" y="838"/>
                      <a:pt x="444" y="835"/>
                      <a:pt x="445" y="833"/>
                    </a:cubicBezTo>
                    <a:cubicBezTo>
                      <a:pt x="457" y="808"/>
                      <a:pt x="471" y="793"/>
                      <a:pt x="485" y="782"/>
                    </a:cubicBezTo>
                    <a:cubicBezTo>
                      <a:pt x="491" y="774"/>
                      <a:pt x="496" y="765"/>
                      <a:pt x="502" y="757"/>
                    </a:cubicBezTo>
                    <a:cubicBezTo>
                      <a:pt x="529" y="715"/>
                      <a:pt x="553" y="673"/>
                      <a:pt x="572" y="634"/>
                    </a:cubicBezTo>
                    <a:cubicBezTo>
                      <a:pt x="570" y="623"/>
                      <a:pt x="570" y="609"/>
                      <a:pt x="572" y="593"/>
                    </a:cubicBezTo>
                    <a:cubicBezTo>
                      <a:pt x="570" y="598"/>
                      <a:pt x="567" y="604"/>
                      <a:pt x="565" y="609"/>
                    </a:cubicBezTo>
                    <a:cubicBezTo>
                      <a:pt x="558" y="604"/>
                      <a:pt x="550" y="600"/>
                      <a:pt x="542" y="596"/>
                    </a:cubicBezTo>
                    <a:cubicBezTo>
                      <a:pt x="532" y="590"/>
                      <a:pt x="524" y="582"/>
                      <a:pt x="512" y="579"/>
                    </a:cubicBezTo>
                    <a:cubicBezTo>
                      <a:pt x="514" y="573"/>
                      <a:pt x="516" y="568"/>
                      <a:pt x="517" y="563"/>
                    </a:cubicBezTo>
                    <a:cubicBezTo>
                      <a:pt x="518" y="563"/>
                      <a:pt x="518" y="563"/>
                      <a:pt x="519" y="564"/>
                    </a:cubicBezTo>
                    <a:cubicBezTo>
                      <a:pt x="532" y="568"/>
                      <a:pt x="545" y="574"/>
                      <a:pt x="559" y="579"/>
                    </a:cubicBezTo>
                    <a:cubicBezTo>
                      <a:pt x="563" y="580"/>
                      <a:pt x="568" y="583"/>
                      <a:pt x="574" y="584"/>
                    </a:cubicBezTo>
                    <a:cubicBezTo>
                      <a:pt x="574" y="582"/>
                      <a:pt x="575" y="579"/>
                      <a:pt x="576" y="577"/>
                    </a:cubicBezTo>
                    <a:cubicBezTo>
                      <a:pt x="572" y="576"/>
                      <a:pt x="568" y="573"/>
                      <a:pt x="565" y="573"/>
                    </a:cubicBezTo>
                    <a:cubicBezTo>
                      <a:pt x="560" y="571"/>
                      <a:pt x="555" y="569"/>
                      <a:pt x="551" y="568"/>
                    </a:cubicBezTo>
                    <a:cubicBezTo>
                      <a:pt x="541" y="564"/>
                      <a:pt x="531" y="560"/>
                      <a:pt x="522" y="556"/>
                    </a:cubicBezTo>
                    <a:cubicBezTo>
                      <a:pt x="521" y="556"/>
                      <a:pt x="521" y="556"/>
                      <a:pt x="520" y="556"/>
                    </a:cubicBezTo>
                    <a:cubicBezTo>
                      <a:pt x="520" y="556"/>
                      <a:pt x="520" y="556"/>
                      <a:pt x="519" y="556"/>
                    </a:cubicBezTo>
                    <a:cubicBezTo>
                      <a:pt x="521" y="549"/>
                      <a:pt x="523" y="542"/>
                      <a:pt x="525" y="535"/>
                    </a:cubicBezTo>
                    <a:cubicBezTo>
                      <a:pt x="543" y="544"/>
                      <a:pt x="564" y="550"/>
                      <a:pt x="584" y="553"/>
                    </a:cubicBezTo>
                    <a:cubicBezTo>
                      <a:pt x="585" y="552"/>
                      <a:pt x="586" y="550"/>
                      <a:pt x="586" y="549"/>
                    </a:cubicBezTo>
                    <a:cubicBezTo>
                      <a:pt x="587" y="548"/>
                      <a:pt x="588" y="547"/>
                      <a:pt x="588" y="545"/>
                    </a:cubicBezTo>
                    <a:cubicBezTo>
                      <a:pt x="567" y="543"/>
                      <a:pt x="546" y="536"/>
                      <a:pt x="526" y="527"/>
                    </a:cubicBezTo>
                    <a:cubicBezTo>
                      <a:pt x="528" y="522"/>
                      <a:pt x="529" y="516"/>
                      <a:pt x="530" y="510"/>
                    </a:cubicBezTo>
                    <a:cubicBezTo>
                      <a:pt x="530" y="511"/>
                      <a:pt x="531" y="512"/>
                      <a:pt x="532" y="512"/>
                    </a:cubicBezTo>
                    <a:cubicBezTo>
                      <a:pt x="546" y="515"/>
                      <a:pt x="560" y="521"/>
                      <a:pt x="574" y="522"/>
                    </a:cubicBezTo>
                    <a:cubicBezTo>
                      <a:pt x="579" y="523"/>
                      <a:pt x="586" y="524"/>
                      <a:pt x="592" y="524"/>
                    </a:cubicBezTo>
                    <a:cubicBezTo>
                      <a:pt x="594" y="524"/>
                      <a:pt x="595" y="524"/>
                      <a:pt x="597" y="524"/>
                    </a:cubicBezTo>
                    <a:cubicBezTo>
                      <a:pt x="596" y="528"/>
                      <a:pt x="595" y="533"/>
                      <a:pt x="593" y="538"/>
                    </a:cubicBezTo>
                    <a:cubicBezTo>
                      <a:pt x="599" y="529"/>
                      <a:pt x="607" y="521"/>
                      <a:pt x="617" y="515"/>
                    </a:cubicBezTo>
                    <a:cubicBezTo>
                      <a:pt x="622" y="492"/>
                      <a:pt x="625" y="468"/>
                      <a:pt x="626" y="444"/>
                    </a:cubicBezTo>
                    <a:cubicBezTo>
                      <a:pt x="624" y="437"/>
                      <a:pt x="624" y="430"/>
                      <a:pt x="624" y="423"/>
                    </a:cubicBezTo>
                    <a:cubicBezTo>
                      <a:pt x="624" y="416"/>
                      <a:pt x="625" y="409"/>
                      <a:pt x="627" y="402"/>
                    </a:cubicBezTo>
                    <a:cubicBezTo>
                      <a:pt x="626" y="384"/>
                      <a:pt x="625" y="367"/>
                      <a:pt x="623" y="349"/>
                    </a:cubicBezTo>
                    <a:cubicBezTo>
                      <a:pt x="620" y="348"/>
                      <a:pt x="618" y="346"/>
                      <a:pt x="616" y="345"/>
                    </a:cubicBezTo>
                    <a:cubicBezTo>
                      <a:pt x="615" y="339"/>
                      <a:pt x="614" y="333"/>
                      <a:pt x="613" y="327"/>
                    </a:cubicBezTo>
                    <a:cubicBezTo>
                      <a:pt x="616" y="330"/>
                      <a:pt x="618" y="332"/>
                      <a:pt x="621" y="333"/>
                    </a:cubicBezTo>
                    <a:cubicBezTo>
                      <a:pt x="616" y="302"/>
                      <a:pt x="609" y="271"/>
                      <a:pt x="599" y="241"/>
                    </a:cubicBezTo>
                    <a:cubicBezTo>
                      <a:pt x="597" y="244"/>
                      <a:pt x="596" y="248"/>
                      <a:pt x="595" y="251"/>
                    </a:cubicBezTo>
                    <a:cubicBezTo>
                      <a:pt x="593" y="246"/>
                      <a:pt x="590" y="240"/>
                      <a:pt x="588" y="235"/>
                    </a:cubicBezTo>
                    <a:cubicBezTo>
                      <a:pt x="590" y="232"/>
                      <a:pt x="591" y="229"/>
                      <a:pt x="593" y="226"/>
                    </a:cubicBezTo>
                    <a:cubicBezTo>
                      <a:pt x="587" y="208"/>
                      <a:pt x="579" y="191"/>
                      <a:pt x="570" y="174"/>
                    </a:cubicBezTo>
                    <a:cubicBezTo>
                      <a:pt x="565" y="170"/>
                      <a:pt x="561" y="165"/>
                      <a:pt x="556" y="160"/>
                    </a:cubicBezTo>
                    <a:cubicBezTo>
                      <a:pt x="545" y="146"/>
                      <a:pt x="537" y="131"/>
                      <a:pt x="533" y="116"/>
                    </a:cubicBezTo>
                    <a:cubicBezTo>
                      <a:pt x="503" y="77"/>
                      <a:pt x="467" y="46"/>
                      <a:pt x="426" y="26"/>
                    </a:cubicBezTo>
                    <a:cubicBezTo>
                      <a:pt x="416" y="24"/>
                      <a:pt x="408" y="20"/>
                      <a:pt x="400" y="15"/>
                    </a:cubicBezTo>
                    <a:cubicBezTo>
                      <a:pt x="387" y="10"/>
                      <a:pt x="374" y="7"/>
                      <a:pt x="361" y="4"/>
                    </a:cubicBezTo>
                    <a:cubicBezTo>
                      <a:pt x="348" y="1"/>
                      <a:pt x="335" y="0"/>
                      <a:pt x="32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1" name="Freeform 530"/>
              <p:cNvSpPr>
                <a:spLocks noEditPoints="1"/>
              </p:cNvSpPr>
              <p:nvPr/>
            </p:nvSpPr>
            <p:spPr bwMode="auto">
              <a:xfrm>
                <a:off x="5198" y="3294"/>
                <a:ext cx="364" cy="332"/>
              </a:xfrm>
              <a:custGeom>
                <a:avLst/>
                <a:gdLst>
                  <a:gd name="T0" fmla="*/ 624 w 737"/>
                  <a:gd name="T1" fmla="*/ 545 h 671"/>
                  <a:gd name="T2" fmla="*/ 226 w 737"/>
                  <a:gd name="T3" fmla="*/ 597 h 671"/>
                  <a:gd name="T4" fmla="*/ 285 w 737"/>
                  <a:gd name="T5" fmla="*/ 558 h 671"/>
                  <a:gd name="T6" fmla="*/ 629 w 737"/>
                  <a:gd name="T7" fmla="*/ 578 h 671"/>
                  <a:gd name="T8" fmla="*/ 340 w 737"/>
                  <a:gd name="T9" fmla="*/ 560 h 671"/>
                  <a:gd name="T10" fmla="*/ 176 w 737"/>
                  <a:gd name="T11" fmla="*/ 590 h 671"/>
                  <a:gd name="T12" fmla="*/ 365 w 737"/>
                  <a:gd name="T13" fmla="*/ 590 h 671"/>
                  <a:gd name="T14" fmla="*/ 396 w 737"/>
                  <a:gd name="T15" fmla="*/ 588 h 671"/>
                  <a:gd name="T16" fmla="*/ 431 w 737"/>
                  <a:gd name="T17" fmla="*/ 587 h 671"/>
                  <a:gd name="T18" fmla="*/ 432 w 737"/>
                  <a:gd name="T19" fmla="*/ 534 h 671"/>
                  <a:gd name="T20" fmla="*/ 440 w 737"/>
                  <a:gd name="T21" fmla="*/ 534 h 671"/>
                  <a:gd name="T22" fmla="*/ 645 w 737"/>
                  <a:gd name="T23" fmla="*/ 540 h 671"/>
                  <a:gd name="T24" fmla="*/ 720 w 737"/>
                  <a:gd name="T25" fmla="*/ 605 h 671"/>
                  <a:gd name="T26" fmla="*/ 717 w 737"/>
                  <a:gd name="T27" fmla="*/ 522 h 671"/>
                  <a:gd name="T28" fmla="*/ 571 w 737"/>
                  <a:gd name="T29" fmla="*/ 474 h 671"/>
                  <a:gd name="T30" fmla="*/ 640 w 737"/>
                  <a:gd name="T31" fmla="*/ 443 h 671"/>
                  <a:gd name="T32" fmla="*/ 606 w 737"/>
                  <a:gd name="T33" fmla="*/ 468 h 671"/>
                  <a:gd name="T34" fmla="*/ 85 w 737"/>
                  <a:gd name="T35" fmla="*/ 432 h 671"/>
                  <a:gd name="T36" fmla="*/ 671 w 737"/>
                  <a:gd name="T37" fmla="*/ 391 h 671"/>
                  <a:gd name="T38" fmla="*/ 628 w 737"/>
                  <a:gd name="T39" fmla="*/ 377 h 671"/>
                  <a:gd name="T40" fmla="*/ 594 w 737"/>
                  <a:gd name="T41" fmla="*/ 429 h 671"/>
                  <a:gd name="T42" fmla="*/ 628 w 737"/>
                  <a:gd name="T43" fmla="*/ 369 h 671"/>
                  <a:gd name="T44" fmla="*/ 411 w 737"/>
                  <a:gd name="T45" fmla="*/ 491 h 671"/>
                  <a:gd name="T46" fmla="*/ 244 w 737"/>
                  <a:gd name="T47" fmla="*/ 515 h 671"/>
                  <a:gd name="T48" fmla="*/ 307 w 737"/>
                  <a:gd name="T49" fmla="*/ 334 h 671"/>
                  <a:gd name="T50" fmla="*/ 279 w 737"/>
                  <a:gd name="T51" fmla="*/ 334 h 671"/>
                  <a:gd name="T52" fmla="*/ 614 w 737"/>
                  <a:gd name="T53" fmla="*/ 339 h 671"/>
                  <a:gd name="T54" fmla="*/ 139 w 737"/>
                  <a:gd name="T55" fmla="*/ 320 h 671"/>
                  <a:gd name="T56" fmla="*/ 94 w 737"/>
                  <a:gd name="T57" fmla="*/ 310 h 671"/>
                  <a:gd name="T58" fmla="*/ 161 w 737"/>
                  <a:gd name="T59" fmla="*/ 297 h 671"/>
                  <a:gd name="T60" fmla="*/ 45 w 737"/>
                  <a:gd name="T61" fmla="*/ 311 h 671"/>
                  <a:gd name="T62" fmla="*/ 653 w 737"/>
                  <a:gd name="T63" fmla="*/ 274 h 671"/>
                  <a:gd name="T64" fmla="*/ 530 w 737"/>
                  <a:gd name="T65" fmla="*/ 347 h 671"/>
                  <a:gd name="T66" fmla="*/ 168 w 737"/>
                  <a:gd name="T67" fmla="*/ 273 h 671"/>
                  <a:gd name="T68" fmla="*/ 71 w 737"/>
                  <a:gd name="T69" fmla="*/ 253 h 671"/>
                  <a:gd name="T70" fmla="*/ 73 w 737"/>
                  <a:gd name="T71" fmla="*/ 231 h 671"/>
                  <a:gd name="T72" fmla="*/ 31 w 737"/>
                  <a:gd name="T73" fmla="*/ 184 h 671"/>
                  <a:gd name="T74" fmla="*/ 361 w 737"/>
                  <a:gd name="T75" fmla="*/ 236 h 671"/>
                  <a:gd name="T76" fmla="*/ 543 w 737"/>
                  <a:gd name="T77" fmla="*/ 220 h 671"/>
                  <a:gd name="T78" fmla="*/ 530 w 737"/>
                  <a:gd name="T79" fmla="*/ 207 h 671"/>
                  <a:gd name="T80" fmla="*/ 129 w 737"/>
                  <a:gd name="T81" fmla="*/ 305 h 671"/>
                  <a:gd name="T82" fmla="*/ 217 w 737"/>
                  <a:gd name="T83" fmla="*/ 281 h 671"/>
                  <a:gd name="T84" fmla="*/ 225 w 737"/>
                  <a:gd name="T85" fmla="*/ 310 h 671"/>
                  <a:gd name="T86" fmla="*/ 313 w 737"/>
                  <a:gd name="T87" fmla="*/ 149 h 671"/>
                  <a:gd name="T88" fmla="*/ 110 w 737"/>
                  <a:gd name="T89" fmla="*/ 163 h 671"/>
                  <a:gd name="T90" fmla="*/ 544 w 737"/>
                  <a:gd name="T91" fmla="*/ 136 h 671"/>
                  <a:gd name="T92" fmla="*/ 69 w 737"/>
                  <a:gd name="T93" fmla="*/ 114 h 671"/>
                  <a:gd name="T94" fmla="*/ 90 w 737"/>
                  <a:gd name="T95" fmla="*/ 90 h 671"/>
                  <a:gd name="T96" fmla="*/ 451 w 737"/>
                  <a:gd name="T97" fmla="*/ 153 h 671"/>
                  <a:gd name="T98" fmla="*/ 447 w 737"/>
                  <a:gd name="T99" fmla="*/ 104 h 671"/>
                  <a:gd name="T100" fmla="*/ 175 w 737"/>
                  <a:gd name="T101" fmla="*/ 127 h 671"/>
                  <a:gd name="T102" fmla="*/ 360 w 737"/>
                  <a:gd name="T103" fmla="*/ 120 h 671"/>
                  <a:gd name="T104" fmla="*/ 221 w 737"/>
                  <a:gd name="T105" fmla="*/ 69 h 671"/>
                  <a:gd name="T106" fmla="*/ 226 w 737"/>
                  <a:gd name="T107" fmla="*/ 26 h 671"/>
                  <a:gd name="T108" fmla="*/ 260 w 737"/>
                  <a:gd name="T109" fmla="*/ 110 h 671"/>
                  <a:gd name="T110" fmla="*/ 291 w 737"/>
                  <a:gd name="T111" fmla="*/ 56 h 671"/>
                  <a:gd name="T112" fmla="*/ 80 w 737"/>
                  <a:gd name="T113" fmla="*/ 399 h 671"/>
                  <a:gd name="T114" fmla="*/ 155 w 737"/>
                  <a:gd name="T115" fmla="*/ 513 h 671"/>
                  <a:gd name="T116" fmla="*/ 167 w 737"/>
                  <a:gd name="T117" fmla="*/ 588 h 671"/>
                  <a:gd name="T118" fmla="*/ 562 w 737"/>
                  <a:gd name="T119" fmla="*/ 617 h 671"/>
                  <a:gd name="T120" fmla="*/ 284 w 737"/>
                  <a:gd name="T121" fmla="*/ 0 h 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7" h="671">
                    <a:moveTo>
                      <a:pt x="712" y="650"/>
                    </a:moveTo>
                    <a:cubicBezTo>
                      <a:pt x="706" y="647"/>
                      <a:pt x="699" y="643"/>
                      <a:pt x="693" y="640"/>
                    </a:cubicBezTo>
                    <a:cubicBezTo>
                      <a:pt x="692" y="640"/>
                      <a:pt x="691" y="639"/>
                      <a:pt x="690" y="638"/>
                    </a:cubicBezTo>
                    <a:cubicBezTo>
                      <a:pt x="686" y="636"/>
                      <a:pt x="685" y="628"/>
                      <a:pt x="683" y="624"/>
                    </a:cubicBezTo>
                    <a:cubicBezTo>
                      <a:pt x="678" y="614"/>
                      <a:pt x="671" y="605"/>
                      <a:pt x="665" y="596"/>
                    </a:cubicBezTo>
                    <a:cubicBezTo>
                      <a:pt x="658" y="586"/>
                      <a:pt x="655" y="575"/>
                      <a:pt x="649" y="565"/>
                    </a:cubicBezTo>
                    <a:cubicBezTo>
                      <a:pt x="646" y="559"/>
                      <a:pt x="643" y="553"/>
                      <a:pt x="641" y="547"/>
                    </a:cubicBezTo>
                    <a:cubicBezTo>
                      <a:pt x="642" y="547"/>
                      <a:pt x="642" y="547"/>
                      <a:pt x="642" y="547"/>
                    </a:cubicBezTo>
                    <a:cubicBezTo>
                      <a:pt x="648" y="553"/>
                      <a:pt x="655" y="560"/>
                      <a:pt x="661" y="567"/>
                    </a:cubicBezTo>
                    <a:cubicBezTo>
                      <a:pt x="669" y="575"/>
                      <a:pt x="676" y="585"/>
                      <a:pt x="683" y="594"/>
                    </a:cubicBezTo>
                    <a:cubicBezTo>
                      <a:pt x="697" y="610"/>
                      <a:pt x="705" y="630"/>
                      <a:pt x="712" y="650"/>
                    </a:cubicBezTo>
                    <a:moveTo>
                      <a:pt x="679" y="634"/>
                    </a:moveTo>
                    <a:cubicBezTo>
                      <a:pt x="672" y="631"/>
                      <a:pt x="666" y="629"/>
                      <a:pt x="659" y="626"/>
                    </a:cubicBezTo>
                    <a:cubicBezTo>
                      <a:pt x="653" y="618"/>
                      <a:pt x="649" y="610"/>
                      <a:pt x="645" y="600"/>
                    </a:cubicBezTo>
                    <a:cubicBezTo>
                      <a:pt x="642" y="592"/>
                      <a:pt x="641" y="582"/>
                      <a:pt x="636" y="576"/>
                    </a:cubicBezTo>
                    <a:cubicBezTo>
                      <a:pt x="631" y="568"/>
                      <a:pt x="627" y="556"/>
                      <a:pt x="624" y="545"/>
                    </a:cubicBezTo>
                    <a:cubicBezTo>
                      <a:pt x="627" y="546"/>
                      <a:pt x="629" y="547"/>
                      <a:pt x="631" y="548"/>
                    </a:cubicBezTo>
                    <a:cubicBezTo>
                      <a:pt x="632" y="549"/>
                      <a:pt x="633" y="549"/>
                      <a:pt x="634" y="549"/>
                    </a:cubicBezTo>
                    <a:cubicBezTo>
                      <a:pt x="638" y="558"/>
                      <a:pt x="642" y="566"/>
                      <a:pt x="646" y="575"/>
                    </a:cubicBezTo>
                    <a:cubicBezTo>
                      <a:pt x="651" y="585"/>
                      <a:pt x="655" y="595"/>
                      <a:pt x="661" y="604"/>
                    </a:cubicBezTo>
                    <a:cubicBezTo>
                      <a:pt x="669" y="614"/>
                      <a:pt x="674" y="624"/>
                      <a:pt x="679" y="634"/>
                    </a:cubicBezTo>
                    <a:moveTo>
                      <a:pt x="226" y="597"/>
                    </a:moveTo>
                    <a:cubicBezTo>
                      <a:pt x="221" y="597"/>
                      <a:pt x="215" y="596"/>
                      <a:pt x="210" y="596"/>
                    </a:cubicBezTo>
                    <a:cubicBezTo>
                      <a:pt x="212" y="594"/>
                      <a:pt x="214" y="591"/>
                      <a:pt x="215" y="588"/>
                    </a:cubicBezTo>
                    <a:cubicBezTo>
                      <a:pt x="217" y="584"/>
                      <a:pt x="221" y="575"/>
                      <a:pt x="225" y="573"/>
                    </a:cubicBezTo>
                    <a:cubicBezTo>
                      <a:pt x="228" y="570"/>
                      <a:pt x="229" y="566"/>
                      <a:pt x="232" y="562"/>
                    </a:cubicBezTo>
                    <a:cubicBezTo>
                      <a:pt x="236" y="557"/>
                      <a:pt x="240" y="551"/>
                      <a:pt x="243" y="545"/>
                    </a:cubicBezTo>
                    <a:cubicBezTo>
                      <a:pt x="244" y="544"/>
                      <a:pt x="244" y="543"/>
                      <a:pt x="244" y="543"/>
                    </a:cubicBezTo>
                    <a:cubicBezTo>
                      <a:pt x="251" y="543"/>
                      <a:pt x="259" y="543"/>
                      <a:pt x="267" y="543"/>
                    </a:cubicBezTo>
                    <a:cubicBezTo>
                      <a:pt x="261" y="557"/>
                      <a:pt x="253" y="569"/>
                      <a:pt x="244" y="581"/>
                    </a:cubicBezTo>
                    <a:cubicBezTo>
                      <a:pt x="240" y="586"/>
                      <a:pt x="236" y="591"/>
                      <a:pt x="232" y="597"/>
                    </a:cubicBezTo>
                    <a:cubicBezTo>
                      <a:pt x="230" y="597"/>
                      <a:pt x="228" y="597"/>
                      <a:pt x="226" y="597"/>
                    </a:cubicBezTo>
                    <a:moveTo>
                      <a:pt x="241" y="596"/>
                    </a:moveTo>
                    <a:cubicBezTo>
                      <a:pt x="246" y="591"/>
                      <a:pt x="250" y="585"/>
                      <a:pt x="254" y="579"/>
                    </a:cubicBezTo>
                    <a:cubicBezTo>
                      <a:pt x="262" y="568"/>
                      <a:pt x="269" y="557"/>
                      <a:pt x="274" y="545"/>
                    </a:cubicBezTo>
                    <a:cubicBezTo>
                      <a:pt x="275" y="544"/>
                      <a:pt x="275" y="544"/>
                      <a:pt x="275" y="543"/>
                    </a:cubicBezTo>
                    <a:cubicBezTo>
                      <a:pt x="287" y="543"/>
                      <a:pt x="300" y="543"/>
                      <a:pt x="314" y="542"/>
                    </a:cubicBezTo>
                    <a:cubicBezTo>
                      <a:pt x="311" y="551"/>
                      <a:pt x="307" y="560"/>
                      <a:pt x="304" y="569"/>
                    </a:cubicBezTo>
                    <a:cubicBezTo>
                      <a:pt x="302" y="575"/>
                      <a:pt x="299" y="580"/>
                      <a:pt x="298" y="586"/>
                    </a:cubicBezTo>
                    <a:cubicBezTo>
                      <a:pt x="297" y="588"/>
                      <a:pt x="297" y="592"/>
                      <a:pt x="296" y="595"/>
                    </a:cubicBezTo>
                    <a:cubicBezTo>
                      <a:pt x="288" y="595"/>
                      <a:pt x="280" y="596"/>
                      <a:pt x="274" y="596"/>
                    </a:cubicBezTo>
                    <a:cubicBezTo>
                      <a:pt x="274" y="594"/>
                      <a:pt x="275" y="593"/>
                      <a:pt x="276" y="591"/>
                    </a:cubicBezTo>
                    <a:cubicBezTo>
                      <a:pt x="279" y="586"/>
                      <a:pt x="280" y="582"/>
                      <a:pt x="284" y="577"/>
                    </a:cubicBezTo>
                    <a:cubicBezTo>
                      <a:pt x="287" y="572"/>
                      <a:pt x="290" y="565"/>
                      <a:pt x="292" y="560"/>
                    </a:cubicBezTo>
                    <a:cubicBezTo>
                      <a:pt x="293" y="556"/>
                      <a:pt x="296" y="552"/>
                      <a:pt x="297" y="548"/>
                    </a:cubicBezTo>
                    <a:cubicBezTo>
                      <a:pt x="298" y="545"/>
                      <a:pt x="296" y="543"/>
                      <a:pt x="294" y="543"/>
                    </a:cubicBezTo>
                    <a:cubicBezTo>
                      <a:pt x="292" y="543"/>
                      <a:pt x="291" y="544"/>
                      <a:pt x="291" y="546"/>
                    </a:cubicBezTo>
                    <a:cubicBezTo>
                      <a:pt x="289" y="550"/>
                      <a:pt x="286" y="553"/>
                      <a:pt x="285" y="558"/>
                    </a:cubicBezTo>
                    <a:cubicBezTo>
                      <a:pt x="283" y="563"/>
                      <a:pt x="280" y="570"/>
                      <a:pt x="276" y="575"/>
                    </a:cubicBezTo>
                    <a:cubicBezTo>
                      <a:pt x="273" y="580"/>
                      <a:pt x="271" y="586"/>
                      <a:pt x="268" y="591"/>
                    </a:cubicBezTo>
                    <a:cubicBezTo>
                      <a:pt x="267" y="592"/>
                      <a:pt x="266" y="594"/>
                      <a:pt x="266" y="596"/>
                    </a:cubicBezTo>
                    <a:cubicBezTo>
                      <a:pt x="265" y="596"/>
                      <a:pt x="264" y="596"/>
                      <a:pt x="263" y="596"/>
                    </a:cubicBezTo>
                    <a:cubicBezTo>
                      <a:pt x="263" y="596"/>
                      <a:pt x="263" y="596"/>
                      <a:pt x="263" y="596"/>
                    </a:cubicBezTo>
                    <a:cubicBezTo>
                      <a:pt x="257" y="596"/>
                      <a:pt x="251" y="596"/>
                      <a:pt x="245" y="596"/>
                    </a:cubicBezTo>
                    <a:cubicBezTo>
                      <a:pt x="244" y="596"/>
                      <a:pt x="243" y="596"/>
                      <a:pt x="241" y="596"/>
                    </a:cubicBezTo>
                    <a:moveTo>
                      <a:pt x="646" y="622"/>
                    </a:moveTo>
                    <a:cubicBezTo>
                      <a:pt x="640" y="620"/>
                      <a:pt x="634" y="618"/>
                      <a:pt x="628" y="616"/>
                    </a:cubicBezTo>
                    <a:cubicBezTo>
                      <a:pt x="621" y="603"/>
                      <a:pt x="613" y="590"/>
                      <a:pt x="609" y="575"/>
                    </a:cubicBezTo>
                    <a:cubicBezTo>
                      <a:pt x="608" y="568"/>
                      <a:pt x="607" y="561"/>
                      <a:pt x="606" y="553"/>
                    </a:cubicBezTo>
                    <a:cubicBezTo>
                      <a:pt x="605" y="549"/>
                      <a:pt x="604" y="546"/>
                      <a:pt x="605" y="542"/>
                    </a:cubicBezTo>
                    <a:cubicBezTo>
                      <a:pt x="605" y="541"/>
                      <a:pt x="605" y="541"/>
                      <a:pt x="605" y="541"/>
                    </a:cubicBezTo>
                    <a:cubicBezTo>
                      <a:pt x="609" y="542"/>
                      <a:pt x="613" y="543"/>
                      <a:pt x="616" y="543"/>
                    </a:cubicBezTo>
                    <a:cubicBezTo>
                      <a:pt x="618" y="550"/>
                      <a:pt x="620" y="556"/>
                      <a:pt x="622" y="562"/>
                    </a:cubicBezTo>
                    <a:cubicBezTo>
                      <a:pt x="624" y="567"/>
                      <a:pt x="626" y="574"/>
                      <a:pt x="629" y="578"/>
                    </a:cubicBezTo>
                    <a:cubicBezTo>
                      <a:pt x="631" y="582"/>
                      <a:pt x="635" y="592"/>
                      <a:pt x="636" y="596"/>
                    </a:cubicBezTo>
                    <a:cubicBezTo>
                      <a:pt x="637" y="601"/>
                      <a:pt x="639" y="605"/>
                      <a:pt x="640" y="609"/>
                    </a:cubicBezTo>
                    <a:cubicBezTo>
                      <a:pt x="641" y="613"/>
                      <a:pt x="643" y="618"/>
                      <a:pt x="646" y="622"/>
                    </a:cubicBezTo>
                    <a:moveTo>
                      <a:pt x="328" y="545"/>
                    </a:moveTo>
                    <a:cubicBezTo>
                      <a:pt x="330" y="545"/>
                      <a:pt x="332" y="543"/>
                      <a:pt x="332" y="541"/>
                    </a:cubicBezTo>
                    <a:cubicBezTo>
                      <a:pt x="333" y="541"/>
                      <a:pt x="334" y="541"/>
                      <a:pt x="335" y="540"/>
                    </a:cubicBezTo>
                    <a:cubicBezTo>
                      <a:pt x="334" y="549"/>
                      <a:pt x="332" y="557"/>
                      <a:pt x="331" y="566"/>
                    </a:cubicBezTo>
                    <a:cubicBezTo>
                      <a:pt x="331" y="575"/>
                      <a:pt x="331" y="583"/>
                      <a:pt x="332" y="592"/>
                    </a:cubicBezTo>
                    <a:cubicBezTo>
                      <a:pt x="323" y="593"/>
                      <a:pt x="313" y="594"/>
                      <a:pt x="304" y="594"/>
                    </a:cubicBezTo>
                    <a:cubicBezTo>
                      <a:pt x="305" y="589"/>
                      <a:pt x="307" y="582"/>
                      <a:pt x="308" y="578"/>
                    </a:cubicBezTo>
                    <a:cubicBezTo>
                      <a:pt x="313" y="566"/>
                      <a:pt x="318" y="554"/>
                      <a:pt x="321" y="541"/>
                    </a:cubicBezTo>
                    <a:cubicBezTo>
                      <a:pt x="323" y="541"/>
                      <a:pt x="324" y="541"/>
                      <a:pt x="325" y="541"/>
                    </a:cubicBezTo>
                    <a:cubicBezTo>
                      <a:pt x="325" y="542"/>
                      <a:pt x="325" y="542"/>
                      <a:pt x="326" y="543"/>
                    </a:cubicBezTo>
                    <a:cubicBezTo>
                      <a:pt x="326" y="544"/>
                      <a:pt x="327" y="545"/>
                      <a:pt x="328" y="545"/>
                    </a:cubicBezTo>
                    <a:moveTo>
                      <a:pt x="339" y="592"/>
                    </a:moveTo>
                    <a:cubicBezTo>
                      <a:pt x="338" y="581"/>
                      <a:pt x="338" y="570"/>
                      <a:pt x="340" y="560"/>
                    </a:cubicBezTo>
                    <a:cubicBezTo>
                      <a:pt x="341" y="553"/>
                      <a:pt x="342" y="546"/>
                      <a:pt x="342" y="540"/>
                    </a:cubicBezTo>
                    <a:cubicBezTo>
                      <a:pt x="345" y="540"/>
                      <a:pt x="348" y="539"/>
                      <a:pt x="351" y="539"/>
                    </a:cubicBezTo>
                    <a:cubicBezTo>
                      <a:pt x="351" y="557"/>
                      <a:pt x="351" y="574"/>
                      <a:pt x="358" y="590"/>
                    </a:cubicBezTo>
                    <a:cubicBezTo>
                      <a:pt x="354" y="591"/>
                      <a:pt x="350" y="591"/>
                      <a:pt x="346" y="591"/>
                    </a:cubicBezTo>
                    <a:cubicBezTo>
                      <a:pt x="344" y="591"/>
                      <a:pt x="341" y="592"/>
                      <a:pt x="339" y="592"/>
                    </a:cubicBezTo>
                    <a:moveTo>
                      <a:pt x="618" y="613"/>
                    </a:moveTo>
                    <a:cubicBezTo>
                      <a:pt x="613" y="611"/>
                      <a:pt x="607" y="610"/>
                      <a:pt x="602" y="608"/>
                    </a:cubicBezTo>
                    <a:cubicBezTo>
                      <a:pt x="602" y="608"/>
                      <a:pt x="602" y="607"/>
                      <a:pt x="602" y="606"/>
                    </a:cubicBezTo>
                    <a:cubicBezTo>
                      <a:pt x="594" y="591"/>
                      <a:pt x="586" y="578"/>
                      <a:pt x="585" y="561"/>
                    </a:cubicBezTo>
                    <a:cubicBezTo>
                      <a:pt x="585" y="554"/>
                      <a:pt x="585" y="546"/>
                      <a:pt x="585" y="539"/>
                    </a:cubicBezTo>
                    <a:cubicBezTo>
                      <a:pt x="589" y="539"/>
                      <a:pt x="593" y="540"/>
                      <a:pt x="597" y="540"/>
                    </a:cubicBezTo>
                    <a:cubicBezTo>
                      <a:pt x="596" y="550"/>
                      <a:pt x="599" y="564"/>
                      <a:pt x="600" y="570"/>
                    </a:cubicBezTo>
                    <a:cubicBezTo>
                      <a:pt x="605" y="585"/>
                      <a:pt x="610" y="599"/>
                      <a:pt x="618" y="613"/>
                    </a:cubicBezTo>
                    <a:moveTo>
                      <a:pt x="201" y="595"/>
                    </a:moveTo>
                    <a:cubicBezTo>
                      <a:pt x="195" y="595"/>
                      <a:pt x="190" y="594"/>
                      <a:pt x="185" y="592"/>
                    </a:cubicBezTo>
                    <a:cubicBezTo>
                      <a:pt x="182" y="592"/>
                      <a:pt x="179" y="591"/>
                      <a:pt x="176" y="590"/>
                    </a:cubicBezTo>
                    <a:cubicBezTo>
                      <a:pt x="176" y="590"/>
                      <a:pt x="176" y="590"/>
                      <a:pt x="175" y="590"/>
                    </a:cubicBezTo>
                    <a:cubicBezTo>
                      <a:pt x="182" y="582"/>
                      <a:pt x="190" y="573"/>
                      <a:pt x="194" y="565"/>
                    </a:cubicBezTo>
                    <a:cubicBezTo>
                      <a:pt x="199" y="555"/>
                      <a:pt x="209" y="547"/>
                      <a:pt x="217" y="539"/>
                    </a:cubicBezTo>
                    <a:cubicBezTo>
                      <a:pt x="218" y="539"/>
                      <a:pt x="220" y="540"/>
                      <a:pt x="222" y="540"/>
                    </a:cubicBezTo>
                    <a:cubicBezTo>
                      <a:pt x="227" y="541"/>
                      <a:pt x="232" y="541"/>
                      <a:pt x="237" y="542"/>
                    </a:cubicBezTo>
                    <a:cubicBezTo>
                      <a:pt x="231" y="552"/>
                      <a:pt x="224" y="560"/>
                      <a:pt x="218" y="569"/>
                    </a:cubicBezTo>
                    <a:cubicBezTo>
                      <a:pt x="212" y="578"/>
                      <a:pt x="208" y="587"/>
                      <a:pt x="201" y="595"/>
                    </a:cubicBezTo>
                    <a:cubicBezTo>
                      <a:pt x="201" y="595"/>
                      <a:pt x="201" y="595"/>
                      <a:pt x="201" y="595"/>
                    </a:cubicBezTo>
                    <a:moveTo>
                      <a:pt x="365" y="590"/>
                    </a:moveTo>
                    <a:cubicBezTo>
                      <a:pt x="365" y="589"/>
                      <a:pt x="365" y="589"/>
                      <a:pt x="365" y="589"/>
                    </a:cubicBezTo>
                    <a:cubicBezTo>
                      <a:pt x="359" y="573"/>
                      <a:pt x="358" y="556"/>
                      <a:pt x="358" y="539"/>
                    </a:cubicBezTo>
                    <a:cubicBezTo>
                      <a:pt x="362" y="538"/>
                      <a:pt x="366" y="538"/>
                      <a:pt x="370" y="538"/>
                    </a:cubicBezTo>
                    <a:cubicBezTo>
                      <a:pt x="369" y="546"/>
                      <a:pt x="367" y="554"/>
                      <a:pt x="368" y="562"/>
                    </a:cubicBezTo>
                    <a:cubicBezTo>
                      <a:pt x="369" y="571"/>
                      <a:pt x="374" y="579"/>
                      <a:pt x="378" y="587"/>
                    </a:cubicBezTo>
                    <a:cubicBezTo>
                      <a:pt x="379" y="588"/>
                      <a:pt x="379" y="589"/>
                      <a:pt x="380" y="589"/>
                    </a:cubicBezTo>
                    <a:cubicBezTo>
                      <a:pt x="375" y="589"/>
                      <a:pt x="370" y="589"/>
                      <a:pt x="365" y="590"/>
                    </a:cubicBezTo>
                    <a:moveTo>
                      <a:pt x="593" y="606"/>
                    </a:moveTo>
                    <a:cubicBezTo>
                      <a:pt x="588" y="605"/>
                      <a:pt x="583" y="604"/>
                      <a:pt x="577" y="602"/>
                    </a:cubicBezTo>
                    <a:cubicBezTo>
                      <a:pt x="577" y="602"/>
                      <a:pt x="577" y="602"/>
                      <a:pt x="577" y="602"/>
                    </a:cubicBezTo>
                    <a:cubicBezTo>
                      <a:pt x="572" y="590"/>
                      <a:pt x="566" y="577"/>
                      <a:pt x="566" y="564"/>
                    </a:cubicBezTo>
                    <a:cubicBezTo>
                      <a:pt x="566" y="555"/>
                      <a:pt x="565" y="546"/>
                      <a:pt x="566" y="537"/>
                    </a:cubicBezTo>
                    <a:cubicBezTo>
                      <a:pt x="570" y="538"/>
                      <a:pt x="574" y="538"/>
                      <a:pt x="578" y="538"/>
                    </a:cubicBezTo>
                    <a:cubicBezTo>
                      <a:pt x="577" y="550"/>
                      <a:pt x="576" y="562"/>
                      <a:pt x="579" y="573"/>
                    </a:cubicBezTo>
                    <a:cubicBezTo>
                      <a:pt x="582" y="585"/>
                      <a:pt x="588" y="595"/>
                      <a:pt x="593" y="606"/>
                    </a:cubicBezTo>
                    <a:moveTo>
                      <a:pt x="383" y="589"/>
                    </a:moveTo>
                    <a:cubicBezTo>
                      <a:pt x="385" y="588"/>
                      <a:pt x="386" y="586"/>
                      <a:pt x="385" y="584"/>
                    </a:cubicBezTo>
                    <a:cubicBezTo>
                      <a:pt x="380" y="576"/>
                      <a:pt x="374" y="567"/>
                      <a:pt x="375" y="557"/>
                    </a:cubicBezTo>
                    <a:cubicBezTo>
                      <a:pt x="376" y="551"/>
                      <a:pt x="377" y="544"/>
                      <a:pt x="378" y="537"/>
                    </a:cubicBezTo>
                    <a:cubicBezTo>
                      <a:pt x="380" y="537"/>
                      <a:pt x="383" y="537"/>
                      <a:pt x="385" y="537"/>
                    </a:cubicBezTo>
                    <a:cubicBezTo>
                      <a:pt x="385" y="545"/>
                      <a:pt x="390" y="554"/>
                      <a:pt x="392" y="562"/>
                    </a:cubicBezTo>
                    <a:cubicBezTo>
                      <a:pt x="394" y="572"/>
                      <a:pt x="399" y="580"/>
                      <a:pt x="405" y="588"/>
                    </a:cubicBezTo>
                    <a:cubicBezTo>
                      <a:pt x="402" y="588"/>
                      <a:pt x="399" y="588"/>
                      <a:pt x="396" y="588"/>
                    </a:cubicBezTo>
                    <a:cubicBezTo>
                      <a:pt x="392" y="588"/>
                      <a:pt x="388" y="588"/>
                      <a:pt x="383" y="589"/>
                    </a:cubicBezTo>
                    <a:moveTo>
                      <a:pt x="568" y="601"/>
                    </a:moveTo>
                    <a:cubicBezTo>
                      <a:pt x="564" y="600"/>
                      <a:pt x="559" y="599"/>
                      <a:pt x="554" y="598"/>
                    </a:cubicBezTo>
                    <a:cubicBezTo>
                      <a:pt x="554" y="597"/>
                      <a:pt x="554" y="597"/>
                      <a:pt x="554" y="597"/>
                    </a:cubicBezTo>
                    <a:cubicBezTo>
                      <a:pt x="549" y="585"/>
                      <a:pt x="544" y="571"/>
                      <a:pt x="545" y="557"/>
                    </a:cubicBezTo>
                    <a:cubicBezTo>
                      <a:pt x="545" y="556"/>
                      <a:pt x="546" y="543"/>
                      <a:pt x="547" y="536"/>
                    </a:cubicBezTo>
                    <a:cubicBezTo>
                      <a:pt x="551" y="536"/>
                      <a:pt x="555" y="537"/>
                      <a:pt x="559" y="537"/>
                    </a:cubicBezTo>
                    <a:cubicBezTo>
                      <a:pt x="558" y="548"/>
                      <a:pt x="558" y="557"/>
                      <a:pt x="559" y="568"/>
                    </a:cubicBezTo>
                    <a:cubicBezTo>
                      <a:pt x="559" y="579"/>
                      <a:pt x="564" y="590"/>
                      <a:pt x="568" y="601"/>
                    </a:cubicBezTo>
                    <a:moveTo>
                      <a:pt x="415" y="587"/>
                    </a:moveTo>
                    <a:cubicBezTo>
                      <a:pt x="415" y="586"/>
                      <a:pt x="415" y="586"/>
                      <a:pt x="415" y="586"/>
                    </a:cubicBezTo>
                    <a:cubicBezTo>
                      <a:pt x="404" y="577"/>
                      <a:pt x="400" y="566"/>
                      <a:pt x="397" y="552"/>
                    </a:cubicBezTo>
                    <a:cubicBezTo>
                      <a:pt x="395" y="547"/>
                      <a:pt x="393" y="542"/>
                      <a:pt x="393" y="536"/>
                    </a:cubicBezTo>
                    <a:cubicBezTo>
                      <a:pt x="400" y="536"/>
                      <a:pt x="408" y="535"/>
                      <a:pt x="415" y="535"/>
                    </a:cubicBezTo>
                    <a:cubicBezTo>
                      <a:pt x="415" y="543"/>
                      <a:pt x="416" y="550"/>
                      <a:pt x="418" y="558"/>
                    </a:cubicBezTo>
                    <a:cubicBezTo>
                      <a:pt x="420" y="569"/>
                      <a:pt x="425" y="578"/>
                      <a:pt x="431" y="587"/>
                    </a:cubicBezTo>
                    <a:cubicBezTo>
                      <a:pt x="426" y="587"/>
                      <a:pt x="421" y="587"/>
                      <a:pt x="415" y="587"/>
                    </a:cubicBezTo>
                    <a:moveTo>
                      <a:pt x="545" y="596"/>
                    </a:moveTo>
                    <a:cubicBezTo>
                      <a:pt x="540" y="595"/>
                      <a:pt x="534" y="595"/>
                      <a:pt x="528" y="594"/>
                    </a:cubicBezTo>
                    <a:cubicBezTo>
                      <a:pt x="529" y="593"/>
                      <a:pt x="530" y="591"/>
                      <a:pt x="529" y="590"/>
                    </a:cubicBezTo>
                    <a:cubicBezTo>
                      <a:pt x="525" y="580"/>
                      <a:pt x="522" y="570"/>
                      <a:pt x="519" y="560"/>
                    </a:cubicBezTo>
                    <a:cubicBezTo>
                      <a:pt x="518" y="554"/>
                      <a:pt x="517" y="548"/>
                      <a:pt x="517" y="542"/>
                    </a:cubicBezTo>
                    <a:cubicBezTo>
                      <a:pt x="517" y="541"/>
                      <a:pt x="517" y="537"/>
                      <a:pt x="517" y="535"/>
                    </a:cubicBezTo>
                    <a:cubicBezTo>
                      <a:pt x="525" y="535"/>
                      <a:pt x="533" y="535"/>
                      <a:pt x="540" y="536"/>
                    </a:cubicBezTo>
                    <a:cubicBezTo>
                      <a:pt x="540" y="542"/>
                      <a:pt x="538" y="548"/>
                      <a:pt x="538" y="553"/>
                    </a:cubicBezTo>
                    <a:cubicBezTo>
                      <a:pt x="537" y="569"/>
                      <a:pt x="540" y="582"/>
                      <a:pt x="545" y="596"/>
                    </a:cubicBezTo>
                    <a:moveTo>
                      <a:pt x="451" y="587"/>
                    </a:moveTo>
                    <a:cubicBezTo>
                      <a:pt x="446" y="587"/>
                      <a:pt x="441" y="587"/>
                      <a:pt x="437" y="587"/>
                    </a:cubicBezTo>
                    <a:cubicBezTo>
                      <a:pt x="438" y="586"/>
                      <a:pt x="438" y="584"/>
                      <a:pt x="437" y="583"/>
                    </a:cubicBezTo>
                    <a:cubicBezTo>
                      <a:pt x="431" y="573"/>
                      <a:pt x="427" y="563"/>
                      <a:pt x="424" y="552"/>
                    </a:cubicBezTo>
                    <a:cubicBezTo>
                      <a:pt x="424" y="551"/>
                      <a:pt x="423" y="541"/>
                      <a:pt x="422" y="535"/>
                    </a:cubicBezTo>
                    <a:cubicBezTo>
                      <a:pt x="426" y="534"/>
                      <a:pt x="429" y="534"/>
                      <a:pt x="432" y="534"/>
                    </a:cubicBezTo>
                    <a:cubicBezTo>
                      <a:pt x="433" y="539"/>
                      <a:pt x="435" y="543"/>
                      <a:pt x="436" y="546"/>
                    </a:cubicBezTo>
                    <a:cubicBezTo>
                      <a:pt x="440" y="561"/>
                      <a:pt x="443" y="575"/>
                      <a:pt x="451" y="587"/>
                    </a:cubicBezTo>
                    <a:moveTo>
                      <a:pt x="522" y="593"/>
                    </a:moveTo>
                    <a:cubicBezTo>
                      <a:pt x="518" y="592"/>
                      <a:pt x="514" y="592"/>
                      <a:pt x="510" y="592"/>
                    </a:cubicBezTo>
                    <a:cubicBezTo>
                      <a:pt x="510" y="591"/>
                      <a:pt x="510" y="590"/>
                      <a:pt x="509" y="590"/>
                    </a:cubicBezTo>
                    <a:cubicBezTo>
                      <a:pt x="505" y="586"/>
                      <a:pt x="501" y="581"/>
                      <a:pt x="499" y="576"/>
                    </a:cubicBezTo>
                    <a:cubicBezTo>
                      <a:pt x="497" y="572"/>
                      <a:pt x="497" y="568"/>
                      <a:pt x="496" y="564"/>
                    </a:cubicBezTo>
                    <a:cubicBezTo>
                      <a:pt x="491" y="555"/>
                      <a:pt x="489" y="544"/>
                      <a:pt x="489" y="534"/>
                    </a:cubicBezTo>
                    <a:cubicBezTo>
                      <a:pt x="496" y="534"/>
                      <a:pt x="503" y="534"/>
                      <a:pt x="510" y="535"/>
                    </a:cubicBezTo>
                    <a:cubicBezTo>
                      <a:pt x="510" y="541"/>
                      <a:pt x="509" y="548"/>
                      <a:pt x="510" y="554"/>
                    </a:cubicBezTo>
                    <a:cubicBezTo>
                      <a:pt x="513" y="568"/>
                      <a:pt x="517" y="580"/>
                      <a:pt x="522" y="593"/>
                    </a:cubicBezTo>
                    <a:moveTo>
                      <a:pt x="474" y="588"/>
                    </a:moveTo>
                    <a:cubicBezTo>
                      <a:pt x="469" y="588"/>
                      <a:pt x="464" y="588"/>
                      <a:pt x="459" y="588"/>
                    </a:cubicBezTo>
                    <a:cubicBezTo>
                      <a:pt x="459" y="587"/>
                      <a:pt x="459" y="586"/>
                      <a:pt x="458" y="586"/>
                    </a:cubicBezTo>
                    <a:cubicBezTo>
                      <a:pt x="452" y="576"/>
                      <a:pt x="448" y="565"/>
                      <a:pt x="446" y="554"/>
                    </a:cubicBezTo>
                    <a:cubicBezTo>
                      <a:pt x="445" y="552"/>
                      <a:pt x="441" y="541"/>
                      <a:pt x="440" y="534"/>
                    </a:cubicBezTo>
                    <a:cubicBezTo>
                      <a:pt x="445" y="534"/>
                      <a:pt x="450" y="534"/>
                      <a:pt x="456" y="534"/>
                    </a:cubicBezTo>
                    <a:cubicBezTo>
                      <a:pt x="456" y="542"/>
                      <a:pt x="459" y="553"/>
                      <a:pt x="461" y="558"/>
                    </a:cubicBezTo>
                    <a:cubicBezTo>
                      <a:pt x="464" y="569"/>
                      <a:pt x="468" y="579"/>
                      <a:pt x="474" y="588"/>
                    </a:cubicBezTo>
                    <a:moveTo>
                      <a:pt x="499" y="590"/>
                    </a:moveTo>
                    <a:cubicBezTo>
                      <a:pt x="493" y="590"/>
                      <a:pt x="488" y="589"/>
                      <a:pt x="483" y="589"/>
                    </a:cubicBezTo>
                    <a:cubicBezTo>
                      <a:pt x="478" y="581"/>
                      <a:pt x="474" y="573"/>
                      <a:pt x="471" y="564"/>
                    </a:cubicBezTo>
                    <a:cubicBezTo>
                      <a:pt x="469" y="559"/>
                      <a:pt x="462" y="542"/>
                      <a:pt x="463" y="534"/>
                    </a:cubicBezTo>
                    <a:cubicBezTo>
                      <a:pt x="464" y="534"/>
                      <a:pt x="466" y="534"/>
                      <a:pt x="467" y="534"/>
                    </a:cubicBezTo>
                    <a:cubicBezTo>
                      <a:pt x="472" y="534"/>
                      <a:pt x="477" y="534"/>
                      <a:pt x="481" y="534"/>
                    </a:cubicBezTo>
                    <a:cubicBezTo>
                      <a:pt x="482" y="545"/>
                      <a:pt x="483" y="557"/>
                      <a:pt x="488" y="566"/>
                    </a:cubicBezTo>
                    <a:cubicBezTo>
                      <a:pt x="490" y="571"/>
                      <a:pt x="492" y="578"/>
                      <a:pt x="494" y="583"/>
                    </a:cubicBezTo>
                    <a:cubicBezTo>
                      <a:pt x="494" y="586"/>
                      <a:pt x="496" y="588"/>
                      <a:pt x="499" y="590"/>
                    </a:cubicBezTo>
                    <a:moveTo>
                      <a:pt x="716" y="639"/>
                    </a:moveTo>
                    <a:cubicBezTo>
                      <a:pt x="709" y="621"/>
                      <a:pt x="701" y="605"/>
                      <a:pt x="689" y="589"/>
                    </a:cubicBezTo>
                    <a:cubicBezTo>
                      <a:pt x="681" y="579"/>
                      <a:pt x="673" y="569"/>
                      <a:pt x="664" y="559"/>
                    </a:cubicBezTo>
                    <a:cubicBezTo>
                      <a:pt x="663" y="557"/>
                      <a:pt x="651" y="545"/>
                      <a:pt x="645" y="540"/>
                    </a:cubicBezTo>
                    <a:cubicBezTo>
                      <a:pt x="646" y="536"/>
                      <a:pt x="646" y="531"/>
                      <a:pt x="647" y="524"/>
                    </a:cubicBezTo>
                    <a:cubicBezTo>
                      <a:pt x="650" y="526"/>
                      <a:pt x="654" y="528"/>
                      <a:pt x="657" y="531"/>
                    </a:cubicBezTo>
                    <a:cubicBezTo>
                      <a:pt x="665" y="539"/>
                      <a:pt x="673" y="547"/>
                      <a:pt x="681" y="556"/>
                    </a:cubicBezTo>
                    <a:cubicBezTo>
                      <a:pt x="696" y="573"/>
                      <a:pt x="706" y="594"/>
                      <a:pt x="717" y="614"/>
                    </a:cubicBezTo>
                    <a:cubicBezTo>
                      <a:pt x="718" y="615"/>
                      <a:pt x="719" y="616"/>
                      <a:pt x="720" y="616"/>
                    </a:cubicBezTo>
                    <a:cubicBezTo>
                      <a:pt x="719" y="624"/>
                      <a:pt x="718" y="632"/>
                      <a:pt x="716" y="639"/>
                    </a:cubicBezTo>
                    <a:moveTo>
                      <a:pt x="720" y="605"/>
                    </a:moveTo>
                    <a:cubicBezTo>
                      <a:pt x="709" y="585"/>
                      <a:pt x="699" y="566"/>
                      <a:pt x="684" y="548"/>
                    </a:cubicBezTo>
                    <a:cubicBezTo>
                      <a:pt x="677" y="540"/>
                      <a:pt x="670" y="533"/>
                      <a:pt x="662" y="526"/>
                    </a:cubicBezTo>
                    <a:cubicBezTo>
                      <a:pt x="658" y="522"/>
                      <a:pt x="651" y="519"/>
                      <a:pt x="647" y="515"/>
                    </a:cubicBezTo>
                    <a:cubicBezTo>
                      <a:pt x="647" y="511"/>
                      <a:pt x="646" y="506"/>
                      <a:pt x="646" y="501"/>
                    </a:cubicBezTo>
                    <a:cubicBezTo>
                      <a:pt x="650" y="504"/>
                      <a:pt x="655" y="508"/>
                      <a:pt x="659" y="511"/>
                    </a:cubicBezTo>
                    <a:cubicBezTo>
                      <a:pt x="667" y="518"/>
                      <a:pt x="676" y="526"/>
                      <a:pt x="683" y="534"/>
                    </a:cubicBezTo>
                    <a:cubicBezTo>
                      <a:pt x="688" y="540"/>
                      <a:pt x="695" y="545"/>
                      <a:pt x="700" y="552"/>
                    </a:cubicBezTo>
                    <a:cubicBezTo>
                      <a:pt x="707" y="561"/>
                      <a:pt x="714" y="571"/>
                      <a:pt x="721" y="581"/>
                    </a:cubicBezTo>
                    <a:cubicBezTo>
                      <a:pt x="721" y="589"/>
                      <a:pt x="721" y="597"/>
                      <a:pt x="720" y="605"/>
                    </a:cubicBezTo>
                    <a:moveTo>
                      <a:pt x="720" y="567"/>
                    </a:moveTo>
                    <a:cubicBezTo>
                      <a:pt x="709" y="552"/>
                      <a:pt x="697" y="538"/>
                      <a:pt x="684" y="524"/>
                    </a:cubicBezTo>
                    <a:cubicBezTo>
                      <a:pt x="678" y="518"/>
                      <a:pt x="672" y="511"/>
                      <a:pt x="665" y="506"/>
                    </a:cubicBezTo>
                    <a:cubicBezTo>
                      <a:pt x="661" y="504"/>
                      <a:pt x="658" y="499"/>
                      <a:pt x="654" y="496"/>
                    </a:cubicBezTo>
                    <a:cubicBezTo>
                      <a:pt x="651" y="495"/>
                      <a:pt x="648" y="493"/>
                      <a:pt x="645" y="490"/>
                    </a:cubicBezTo>
                    <a:cubicBezTo>
                      <a:pt x="645" y="490"/>
                      <a:pt x="645" y="490"/>
                      <a:pt x="645" y="490"/>
                    </a:cubicBezTo>
                    <a:cubicBezTo>
                      <a:pt x="645" y="486"/>
                      <a:pt x="645" y="481"/>
                      <a:pt x="644" y="476"/>
                    </a:cubicBezTo>
                    <a:cubicBezTo>
                      <a:pt x="657" y="481"/>
                      <a:pt x="668" y="490"/>
                      <a:pt x="680" y="498"/>
                    </a:cubicBezTo>
                    <a:cubicBezTo>
                      <a:pt x="694" y="508"/>
                      <a:pt x="706" y="521"/>
                      <a:pt x="718" y="534"/>
                    </a:cubicBezTo>
                    <a:cubicBezTo>
                      <a:pt x="718" y="534"/>
                      <a:pt x="718" y="534"/>
                      <a:pt x="718" y="534"/>
                    </a:cubicBezTo>
                    <a:cubicBezTo>
                      <a:pt x="719" y="546"/>
                      <a:pt x="720" y="557"/>
                      <a:pt x="720" y="567"/>
                    </a:cubicBezTo>
                    <a:moveTo>
                      <a:pt x="576" y="460"/>
                    </a:moveTo>
                    <a:cubicBezTo>
                      <a:pt x="574" y="459"/>
                      <a:pt x="573" y="459"/>
                      <a:pt x="572" y="458"/>
                    </a:cubicBezTo>
                    <a:cubicBezTo>
                      <a:pt x="571" y="457"/>
                      <a:pt x="570" y="456"/>
                      <a:pt x="569" y="454"/>
                    </a:cubicBezTo>
                    <a:cubicBezTo>
                      <a:pt x="571" y="456"/>
                      <a:pt x="573" y="458"/>
                      <a:pt x="576" y="460"/>
                    </a:cubicBezTo>
                    <a:moveTo>
                      <a:pt x="717" y="522"/>
                    </a:moveTo>
                    <a:cubicBezTo>
                      <a:pt x="706" y="510"/>
                      <a:pt x="694" y="500"/>
                      <a:pt x="681" y="490"/>
                    </a:cubicBezTo>
                    <a:cubicBezTo>
                      <a:pt x="669" y="481"/>
                      <a:pt x="657" y="472"/>
                      <a:pt x="643" y="467"/>
                    </a:cubicBezTo>
                    <a:cubicBezTo>
                      <a:pt x="643" y="462"/>
                      <a:pt x="642" y="457"/>
                      <a:pt x="641" y="452"/>
                    </a:cubicBezTo>
                    <a:cubicBezTo>
                      <a:pt x="645" y="453"/>
                      <a:pt x="649" y="453"/>
                      <a:pt x="652" y="453"/>
                    </a:cubicBezTo>
                    <a:cubicBezTo>
                      <a:pt x="658" y="454"/>
                      <a:pt x="664" y="456"/>
                      <a:pt x="671" y="458"/>
                    </a:cubicBezTo>
                    <a:cubicBezTo>
                      <a:pt x="688" y="462"/>
                      <a:pt x="699" y="474"/>
                      <a:pt x="711" y="487"/>
                    </a:cubicBezTo>
                    <a:cubicBezTo>
                      <a:pt x="711" y="488"/>
                      <a:pt x="712" y="488"/>
                      <a:pt x="712" y="488"/>
                    </a:cubicBezTo>
                    <a:cubicBezTo>
                      <a:pt x="714" y="500"/>
                      <a:pt x="716" y="511"/>
                      <a:pt x="717" y="522"/>
                    </a:cubicBezTo>
                    <a:moveTo>
                      <a:pt x="612" y="524"/>
                    </a:moveTo>
                    <a:cubicBezTo>
                      <a:pt x="602" y="523"/>
                      <a:pt x="587" y="521"/>
                      <a:pt x="555" y="520"/>
                    </a:cubicBezTo>
                    <a:cubicBezTo>
                      <a:pt x="557" y="517"/>
                      <a:pt x="559" y="513"/>
                      <a:pt x="559" y="509"/>
                    </a:cubicBezTo>
                    <a:cubicBezTo>
                      <a:pt x="559" y="502"/>
                      <a:pt x="558" y="495"/>
                      <a:pt x="558" y="488"/>
                    </a:cubicBezTo>
                    <a:cubicBezTo>
                      <a:pt x="557" y="474"/>
                      <a:pt x="557" y="459"/>
                      <a:pt x="551" y="446"/>
                    </a:cubicBezTo>
                    <a:cubicBezTo>
                      <a:pt x="551" y="447"/>
                      <a:pt x="552" y="447"/>
                      <a:pt x="552" y="448"/>
                    </a:cubicBezTo>
                    <a:cubicBezTo>
                      <a:pt x="556" y="452"/>
                      <a:pt x="560" y="457"/>
                      <a:pt x="563" y="462"/>
                    </a:cubicBezTo>
                    <a:cubicBezTo>
                      <a:pt x="566" y="465"/>
                      <a:pt x="567" y="471"/>
                      <a:pt x="571" y="474"/>
                    </a:cubicBezTo>
                    <a:cubicBezTo>
                      <a:pt x="576" y="478"/>
                      <a:pt x="581" y="485"/>
                      <a:pt x="585" y="490"/>
                    </a:cubicBezTo>
                    <a:cubicBezTo>
                      <a:pt x="590" y="495"/>
                      <a:pt x="594" y="501"/>
                      <a:pt x="599" y="506"/>
                    </a:cubicBezTo>
                    <a:cubicBezTo>
                      <a:pt x="604" y="512"/>
                      <a:pt x="608" y="518"/>
                      <a:pt x="612" y="524"/>
                    </a:cubicBezTo>
                    <a:moveTo>
                      <a:pt x="87" y="496"/>
                    </a:moveTo>
                    <a:cubicBezTo>
                      <a:pt x="87" y="494"/>
                      <a:pt x="86" y="491"/>
                      <a:pt x="85" y="489"/>
                    </a:cubicBezTo>
                    <a:cubicBezTo>
                      <a:pt x="84" y="482"/>
                      <a:pt x="83" y="476"/>
                      <a:pt x="82" y="470"/>
                    </a:cubicBezTo>
                    <a:cubicBezTo>
                      <a:pt x="83" y="469"/>
                      <a:pt x="83" y="469"/>
                      <a:pt x="84" y="468"/>
                    </a:cubicBezTo>
                    <a:cubicBezTo>
                      <a:pt x="102" y="456"/>
                      <a:pt x="123" y="448"/>
                      <a:pt x="144" y="446"/>
                    </a:cubicBezTo>
                    <a:cubicBezTo>
                      <a:pt x="144" y="446"/>
                      <a:pt x="144" y="446"/>
                      <a:pt x="144" y="446"/>
                    </a:cubicBezTo>
                    <a:cubicBezTo>
                      <a:pt x="145" y="451"/>
                      <a:pt x="147" y="456"/>
                      <a:pt x="149" y="462"/>
                    </a:cubicBezTo>
                    <a:cubicBezTo>
                      <a:pt x="127" y="466"/>
                      <a:pt x="105" y="481"/>
                      <a:pt x="87" y="496"/>
                    </a:cubicBezTo>
                    <a:moveTo>
                      <a:pt x="710" y="475"/>
                    </a:moveTo>
                    <a:cubicBezTo>
                      <a:pt x="701" y="465"/>
                      <a:pt x="691" y="458"/>
                      <a:pt x="677" y="452"/>
                    </a:cubicBezTo>
                    <a:cubicBezTo>
                      <a:pt x="671" y="450"/>
                      <a:pt x="664" y="448"/>
                      <a:pt x="657" y="447"/>
                    </a:cubicBezTo>
                    <a:cubicBezTo>
                      <a:pt x="653" y="446"/>
                      <a:pt x="647" y="446"/>
                      <a:pt x="643" y="445"/>
                    </a:cubicBezTo>
                    <a:cubicBezTo>
                      <a:pt x="642" y="444"/>
                      <a:pt x="641" y="443"/>
                      <a:pt x="640" y="443"/>
                    </a:cubicBezTo>
                    <a:cubicBezTo>
                      <a:pt x="640" y="440"/>
                      <a:pt x="639" y="437"/>
                      <a:pt x="638" y="433"/>
                    </a:cubicBezTo>
                    <a:cubicBezTo>
                      <a:pt x="646" y="434"/>
                      <a:pt x="654" y="435"/>
                      <a:pt x="662" y="435"/>
                    </a:cubicBezTo>
                    <a:cubicBezTo>
                      <a:pt x="676" y="437"/>
                      <a:pt x="690" y="440"/>
                      <a:pt x="703" y="444"/>
                    </a:cubicBezTo>
                    <a:cubicBezTo>
                      <a:pt x="703" y="444"/>
                      <a:pt x="703" y="444"/>
                      <a:pt x="704" y="444"/>
                    </a:cubicBezTo>
                    <a:cubicBezTo>
                      <a:pt x="704" y="444"/>
                      <a:pt x="704" y="444"/>
                      <a:pt x="704" y="444"/>
                    </a:cubicBezTo>
                    <a:cubicBezTo>
                      <a:pt x="706" y="455"/>
                      <a:pt x="708" y="465"/>
                      <a:pt x="710" y="475"/>
                    </a:cubicBezTo>
                    <a:moveTo>
                      <a:pt x="602" y="466"/>
                    </a:moveTo>
                    <a:cubicBezTo>
                      <a:pt x="591" y="456"/>
                      <a:pt x="581" y="447"/>
                      <a:pt x="571" y="438"/>
                    </a:cubicBezTo>
                    <a:cubicBezTo>
                      <a:pt x="568" y="436"/>
                      <a:pt x="566" y="434"/>
                      <a:pt x="563" y="431"/>
                    </a:cubicBezTo>
                    <a:cubicBezTo>
                      <a:pt x="567" y="432"/>
                      <a:pt x="570" y="433"/>
                      <a:pt x="573" y="433"/>
                    </a:cubicBezTo>
                    <a:cubicBezTo>
                      <a:pt x="591" y="435"/>
                      <a:pt x="607" y="441"/>
                      <a:pt x="625" y="446"/>
                    </a:cubicBezTo>
                    <a:cubicBezTo>
                      <a:pt x="628" y="465"/>
                      <a:pt x="629" y="484"/>
                      <a:pt x="630" y="501"/>
                    </a:cubicBezTo>
                    <a:cubicBezTo>
                      <a:pt x="626" y="494"/>
                      <a:pt x="623" y="486"/>
                      <a:pt x="618" y="481"/>
                    </a:cubicBezTo>
                    <a:cubicBezTo>
                      <a:pt x="615" y="477"/>
                      <a:pt x="612" y="475"/>
                      <a:pt x="608" y="472"/>
                    </a:cubicBezTo>
                    <a:cubicBezTo>
                      <a:pt x="608" y="472"/>
                      <a:pt x="608" y="472"/>
                      <a:pt x="608" y="472"/>
                    </a:cubicBezTo>
                    <a:cubicBezTo>
                      <a:pt x="607" y="470"/>
                      <a:pt x="607" y="469"/>
                      <a:pt x="606" y="468"/>
                    </a:cubicBezTo>
                    <a:cubicBezTo>
                      <a:pt x="605" y="466"/>
                      <a:pt x="604" y="466"/>
                      <a:pt x="603" y="466"/>
                    </a:cubicBezTo>
                    <a:cubicBezTo>
                      <a:pt x="602" y="466"/>
                      <a:pt x="602" y="466"/>
                      <a:pt x="602" y="466"/>
                    </a:cubicBezTo>
                    <a:moveTo>
                      <a:pt x="702" y="436"/>
                    </a:moveTo>
                    <a:cubicBezTo>
                      <a:pt x="681" y="430"/>
                      <a:pt x="659" y="426"/>
                      <a:pt x="637" y="426"/>
                    </a:cubicBezTo>
                    <a:cubicBezTo>
                      <a:pt x="636" y="422"/>
                      <a:pt x="636" y="419"/>
                      <a:pt x="635" y="415"/>
                    </a:cubicBezTo>
                    <a:cubicBezTo>
                      <a:pt x="645" y="413"/>
                      <a:pt x="656" y="413"/>
                      <a:pt x="666" y="413"/>
                    </a:cubicBezTo>
                    <a:cubicBezTo>
                      <a:pt x="668" y="413"/>
                      <a:pt x="669" y="413"/>
                      <a:pt x="671" y="413"/>
                    </a:cubicBezTo>
                    <a:cubicBezTo>
                      <a:pt x="680" y="413"/>
                      <a:pt x="688" y="413"/>
                      <a:pt x="697" y="415"/>
                    </a:cubicBezTo>
                    <a:cubicBezTo>
                      <a:pt x="699" y="422"/>
                      <a:pt x="701" y="429"/>
                      <a:pt x="702" y="436"/>
                    </a:cubicBezTo>
                    <a:moveTo>
                      <a:pt x="85" y="424"/>
                    </a:moveTo>
                    <a:cubicBezTo>
                      <a:pt x="87" y="418"/>
                      <a:pt x="89" y="413"/>
                      <a:pt x="92" y="411"/>
                    </a:cubicBezTo>
                    <a:cubicBezTo>
                      <a:pt x="107" y="408"/>
                      <a:pt x="123" y="402"/>
                      <a:pt x="138" y="399"/>
                    </a:cubicBezTo>
                    <a:cubicBezTo>
                      <a:pt x="138" y="411"/>
                      <a:pt x="139" y="424"/>
                      <a:pt x="142" y="438"/>
                    </a:cubicBezTo>
                    <a:cubicBezTo>
                      <a:pt x="121" y="441"/>
                      <a:pt x="100" y="449"/>
                      <a:pt x="81" y="461"/>
                    </a:cubicBezTo>
                    <a:cubicBezTo>
                      <a:pt x="81" y="452"/>
                      <a:pt x="81" y="443"/>
                      <a:pt x="82" y="436"/>
                    </a:cubicBezTo>
                    <a:cubicBezTo>
                      <a:pt x="84" y="435"/>
                      <a:pt x="85" y="434"/>
                      <a:pt x="85" y="432"/>
                    </a:cubicBezTo>
                    <a:cubicBezTo>
                      <a:pt x="90" y="430"/>
                      <a:pt x="97" y="428"/>
                      <a:pt x="102" y="426"/>
                    </a:cubicBezTo>
                    <a:cubicBezTo>
                      <a:pt x="113" y="423"/>
                      <a:pt x="124" y="419"/>
                      <a:pt x="135" y="417"/>
                    </a:cubicBezTo>
                    <a:cubicBezTo>
                      <a:pt x="139" y="416"/>
                      <a:pt x="139" y="410"/>
                      <a:pt x="135" y="410"/>
                    </a:cubicBezTo>
                    <a:cubicBezTo>
                      <a:pt x="135" y="410"/>
                      <a:pt x="135" y="410"/>
                      <a:pt x="134" y="410"/>
                    </a:cubicBezTo>
                    <a:cubicBezTo>
                      <a:pt x="124" y="412"/>
                      <a:pt x="115" y="415"/>
                      <a:pt x="105" y="418"/>
                    </a:cubicBezTo>
                    <a:cubicBezTo>
                      <a:pt x="99" y="420"/>
                      <a:pt x="91" y="421"/>
                      <a:pt x="85" y="424"/>
                    </a:cubicBezTo>
                    <a:moveTo>
                      <a:pt x="677" y="392"/>
                    </a:moveTo>
                    <a:cubicBezTo>
                      <a:pt x="681" y="392"/>
                      <a:pt x="687" y="391"/>
                      <a:pt x="691" y="390"/>
                    </a:cubicBezTo>
                    <a:cubicBezTo>
                      <a:pt x="693" y="396"/>
                      <a:pt x="694" y="401"/>
                      <a:pt x="695" y="407"/>
                    </a:cubicBezTo>
                    <a:cubicBezTo>
                      <a:pt x="688" y="406"/>
                      <a:pt x="681" y="405"/>
                      <a:pt x="673" y="405"/>
                    </a:cubicBezTo>
                    <a:cubicBezTo>
                      <a:pt x="670" y="405"/>
                      <a:pt x="666" y="405"/>
                      <a:pt x="662" y="406"/>
                    </a:cubicBezTo>
                    <a:cubicBezTo>
                      <a:pt x="652" y="407"/>
                      <a:pt x="643" y="406"/>
                      <a:pt x="633" y="408"/>
                    </a:cubicBezTo>
                    <a:cubicBezTo>
                      <a:pt x="633" y="404"/>
                      <a:pt x="632" y="401"/>
                      <a:pt x="631" y="397"/>
                    </a:cubicBezTo>
                    <a:cubicBezTo>
                      <a:pt x="638" y="396"/>
                      <a:pt x="646" y="395"/>
                      <a:pt x="653" y="394"/>
                    </a:cubicBezTo>
                    <a:cubicBezTo>
                      <a:pt x="659" y="394"/>
                      <a:pt x="664" y="391"/>
                      <a:pt x="670" y="391"/>
                    </a:cubicBezTo>
                    <a:cubicBezTo>
                      <a:pt x="670" y="391"/>
                      <a:pt x="671" y="391"/>
                      <a:pt x="671" y="391"/>
                    </a:cubicBezTo>
                    <a:cubicBezTo>
                      <a:pt x="673" y="392"/>
                      <a:pt x="675" y="392"/>
                      <a:pt x="677" y="392"/>
                    </a:cubicBezTo>
                    <a:moveTo>
                      <a:pt x="493" y="519"/>
                    </a:moveTo>
                    <a:cubicBezTo>
                      <a:pt x="493" y="490"/>
                      <a:pt x="489" y="463"/>
                      <a:pt x="482" y="436"/>
                    </a:cubicBezTo>
                    <a:cubicBezTo>
                      <a:pt x="479" y="421"/>
                      <a:pt x="476" y="405"/>
                      <a:pt x="470" y="391"/>
                    </a:cubicBezTo>
                    <a:cubicBezTo>
                      <a:pt x="469" y="389"/>
                      <a:pt x="468" y="387"/>
                      <a:pt x="467" y="384"/>
                    </a:cubicBezTo>
                    <a:cubicBezTo>
                      <a:pt x="476" y="390"/>
                      <a:pt x="485" y="395"/>
                      <a:pt x="493" y="401"/>
                    </a:cubicBezTo>
                    <a:cubicBezTo>
                      <a:pt x="500" y="407"/>
                      <a:pt x="508" y="412"/>
                      <a:pt x="515" y="417"/>
                    </a:cubicBezTo>
                    <a:cubicBezTo>
                      <a:pt x="521" y="422"/>
                      <a:pt x="528" y="426"/>
                      <a:pt x="534" y="431"/>
                    </a:cubicBezTo>
                    <a:cubicBezTo>
                      <a:pt x="536" y="436"/>
                      <a:pt x="540" y="442"/>
                      <a:pt x="542" y="446"/>
                    </a:cubicBezTo>
                    <a:cubicBezTo>
                      <a:pt x="548" y="457"/>
                      <a:pt x="549" y="469"/>
                      <a:pt x="550" y="481"/>
                    </a:cubicBezTo>
                    <a:cubicBezTo>
                      <a:pt x="551" y="490"/>
                      <a:pt x="551" y="499"/>
                      <a:pt x="551" y="507"/>
                    </a:cubicBezTo>
                    <a:cubicBezTo>
                      <a:pt x="551" y="511"/>
                      <a:pt x="550" y="515"/>
                      <a:pt x="548" y="519"/>
                    </a:cubicBezTo>
                    <a:cubicBezTo>
                      <a:pt x="547" y="519"/>
                      <a:pt x="547" y="519"/>
                      <a:pt x="546" y="519"/>
                    </a:cubicBezTo>
                    <a:cubicBezTo>
                      <a:pt x="538" y="519"/>
                      <a:pt x="529" y="519"/>
                      <a:pt x="519" y="519"/>
                    </a:cubicBezTo>
                    <a:cubicBezTo>
                      <a:pt x="519" y="519"/>
                      <a:pt x="509" y="519"/>
                      <a:pt x="493" y="519"/>
                    </a:cubicBezTo>
                    <a:moveTo>
                      <a:pt x="628" y="377"/>
                    </a:moveTo>
                    <a:cubicBezTo>
                      <a:pt x="628" y="377"/>
                      <a:pt x="628" y="377"/>
                      <a:pt x="628" y="377"/>
                    </a:cubicBezTo>
                    <a:cubicBezTo>
                      <a:pt x="647" y="374"/>
                      <a:pt x="667" y="373"/>
                      <a:pt x="685" y="368"/>
                    </a:cubicBezTo>
                    <a:cubicBezTo>
                      <a:pt x="687" y="373"/>
                      <a:pt x="688" y="378"/>
                      <a:pt x="689" y="383"/>
                    </a:cubicBezTo>
                    <a:cubicBezTo>
                      <a:pt x="681" y="385"/>
                      <a:pt x="672" y="384"/>
                      <a:pt x="663" y="385"/>
                    </a:cubicBezTo>
                    <a:cubicBezTo>
                      <a:pt x="652" y="387"/>
                      <a:pt x="641" y="389"/>
                      <a:pt x="630" y="390"/>
                    </a:cubicBezTo>
                    <a:cubicBezTo>
                      <a:pt x="629" y="390"/>
                      <a:pt x="629" y="390"/>
                      <a:pt x="629" y="390"/>
                    </a:cubicBezTo>
                    <a:cubicBezTo>
                      <a:pt x="628" y="385"/>
                      <a:pt x="627" y="381"/>
                      <a:pt x="626" y="376"/>
                    </a:cubicBezTo>
                    <a:cubicBezTo>
                      <a:pt x="626" y="376"/>
                      <a:pt x="627" y="377"/>
                      <a:pt x="628" y="377"/>
                    </a:cubicBezTo>
                    <a:moveTo>
                      <a:pt x="100" y="401"/>
                    </a:moveTo>
                    <a:cubicBezTo>
                      <a:pt x="115" y="386"/>
                      <a:pt x="128" y="375"/>
                      <a:pt x="137" y="369"/>
                    </a:cubicBezTo>
                    <a:cubicBezTo>
                      <a:pt x="139" y="369"/>
                      <a:pt x="141" y="368"/>
                      <a:pt x="144" y="367"/>
                    </a:cubicBezTo>
                    <a:cubicBezTo>
                      <a:pt x="144" y="370"/>
                      <a:pt x="143" y="375"/>
                      <a:pt x="141" y="384"/>
                    </a:cubicBezTo>
                    <a:cubicBezTo>
                      <a:pt x="140" y="386"/>
                      <a:pt x="140" y="389"/>
                      <a:pt x="139" y="392"/>
                    </a:cubicBezTo>
                    <a:cubicBezTo>
                      <a:pt x="126" y="394"/>
                      <a:pt x="113" y="398"/>
                      <a:pt x="100" y="401"/>
                    </a:cubicBezTo>
                    <a:moveTo>
                      <a:pt x="623" y="438"/>
                    </a:moveTo>
                    <a:cubicBezTo>
                      <a:pt x="614" y="435"/>
                      <a:pt x="604" y="432"/>
                      <a:pt x="594" y="429"/>
                    </a:cubicBezTo>
                    <a:cubicBezTo>
                      <a:pt x="584" y="426"/>
                      <a:pt x="573" y="426"/>
                      <a:pt x="563" y="423"/>
                    </a:cubicBezTo>
                    <a:cubicBezTo>
                      <a:pt x="561" y="423"/>
                      <a:pt x="556" y="421"/>
                      <a:pt x="551" y="420"/>
                    </a:cubicBezTo>
                    <a:cubicBezTo>
                      <a:pt x="538" y="409"/>
                      <a:pt x="525" y="398"/>
                      <a:pt x="512" y="389"/>
                    </a:cubicBezTo>
                    <a:cubicBezTo>
                      <a:pt x="508" y="386"/>
                      <a:pt x="505" y="384"/>
                      <a:pt x="501" y="382"/>
                    </a:cubicBezTo>
                    <a:cubicBezTo>
                      <a:pt x="497" y="378"/>
                      <a:pt x="493" y="374"/>
                      <a:pt x="488" y="371"/>
                    </a:cubicBezTo>
                    <a:cubicBezTo>
                      <a:pt x="485" y="369"/>
                      <a:pt x="483" y="367"/>
                      <a:pt x="480" y="365"/>
                    </a:cubicBezTo>
                    <a:cubicBezTo>
                      <a:pt x="490" y="363"/>
                      <a:pt x="499" y="360"/>
                      <a:pt x="509" y="358"/>
                    </a:cubicBezTo>
                    <a:cubicBezTo>
                      <a:pt x="527" y="354"/>
                      <a:pt x="546" y="351"/>
                      <a:pt x="565" y="351"/>
                    </a:cubicBezTo>
                    <a:cubicBezTo>
                      <a:pt x="577" y="351"/>
                      <a:pt x="589" y="352"/>
                      <a:pt x="601" y="355"/>
                    </a:cubicBezTo>
                    <a:cubicBezTo>
                      <a:pt x="608" y="381"/>
                      <a:pt x="621" y="428"/>
                      <a:pt x="621" y="428"/>
                    </a:cubicBezTo>
                    <a:cubicBezTo>
                      <a:pt x="622" y="431"/>
                      <a:pt x="623" y="435"/>
                      <a:pt x="623" y="438"/>
                    </a:cubicBezTo>
                    <a:moveTo>
                      <a:pt x="625" y="373"/>
                    </a:moveTo>
                    <a:cubicBezTo>
                      <a:pt x="623" y="367"/>
                      <a:pt x="621" y="361"/>
                      <a:pt x="619" y="355"/>
                    </a:cubicBezTo>
                    <a:cubicBezTo>
                      <a:pt x="639" y="352"/>
                      <a:pt x="660" y="351"/>
                      <a:pt x="679" y="347"/>
                    </a:cubicBezTo>
                    <a:cubicBezTo>
                      <a:pt x="680" y="351"/>
                      <a:pt x="682" y="356"/>
                      <a:pt x="683" y="361"/>
                    </a:cubicBezTo>
                    <a:cubicBezTo>
                      <a:pt x="665" y="365"/>
                      <a:pt x="646" y="366"/>
                      <a:pt x="628" y="369"/>
                    </a:cubicBezTo>
                    <a:cubicBezTo>
                      <a:pt x="626" y="370"/>
                      <a:pt x="625" y="371"/>
                      <a:pt x="625" y="373"/>
                    </a:cubicBezTo>
                    <a:moveTo>
                      <a:pt x="244" y="525"/>
                    </a:moveTo>
                    <a:cubicBezTo>
                      <a:pt x="237" y="525"/>
                      <a:pt x="232" y="524"/>
                      <a:pt x="226" y="523"/>
                    </a:cubicBezTo>
                    <a:cubicBezTo>
                      <a:pt x="195" y="518"/>
                      <a:pt x="169" y="474"/>
                      <a:pt x="159" y="436"/>
                    </a:cubicBezTo>
                    <a:cubicBezTo>
                      <a:pt x="155" y="419"/>
                      <a:pt x="152" y="385"/>
                      <a:pt x="160" y="365"/>
                    </a:cubicBezTo>
                    <a:cubicBezTo>
                      <a:pt x="166" y="362"/>
                      <a:pt x="173" y="357"/>
                      <a:pt x="177" y="355"/>
                    </a:cubicBezTo>
                    <a:cubicBezTo>
                      <a:pt x="183" y="351"/>
                      <a:pt x="189" y="348"/>
                      <a:pt x="195" y="345"/>
                    </a:cubicBezTo>
                    <a:cubicBezTo>
                      <a:pt x="200" y="361"/>
                      <a:pt x="204" y="376"/>
                      <a:pt x="206" y="392"/>
                    </a:cubicBezTo>
                    <a:cubicBezTo>
                      <a:pt x="207" y="402"/>
                      <a:pt x="210" y="411"/>
                      <a:pt x="211" y="421"/>
                    </a:cubicBezTo>
                    <a:cubicBezTo>
                      <a:pt x="212" y="430"/>
                      <a:pt x="211" y="438"/>
                      <a:pt x="212" y="447"/>
                    </a:cubicBezTo>
                    <a:cubicBezTo>
                      <a:pt x="214" y="465"/>
                      <a:pt x="216" y="483"/>
                      <a:pt x="224" y="499"/>
                    </a:cubicBezTo>
                    <a:cubicBezTo>
                      <a:pt x="229" y="507"/>
                      <a:pt x="234" y="517"/>
                      <a:pt x="241" y="523"/>
                    </a:cubicBezTo>
                    <a:cubicBezTo>
                      <a:pt x="242" y="524"/>
                      <a:pt x="243" y="525"/>
                      <a:pt x="244" y="525"/>
                    </a:cubicBezTo>
                    <a:moveTo>
                      <a:pt x="419" y="520"/>
                    </a:moveTo>
                    <a:cubicBezTo>
                      <a:pt x="417" y="516"/>
                      <a:pt x="414" y="509"/>
                      <a:pt x="414" y="507"/>
                    </a:cubicBezTo>
                    <a:cubicBezTo>
                      <a:pt x="413" y="502"/>
                      <a:pt x="412" y="496"/>
                      <a:pt x="411" y="491"/>
                    </a:cubicBezTo>
                    <a:cubicBezTo>
                      <a:pt x="409" y="481"/>
                      <a:pt x="410" y="470"/>
                      <a:pt x="407" y="461"/>
                    </a:cubicBezTo>
                    <a:cubicBezTo>
                      <a:pt x="402" y="442"/>
                      <a:pt x="397" y="423"/>
                      <a:pt x="393" y="404"/>
                    </a:cubicBezTo>
                    <a:cubicBezTo>
                      <a:pt x="392" y="400"/>
                      <a:pt x="391" y="396"/>
                      <a:pt x="390" y="393"/>
                    </a:cubicBezTo>
                    <a:cubicBezTo>
                      <a:pt x="387" y="388"/>
                      <a:pt x="386" y="383"/>
                      <a:pt x="383" y="377"/>
                    </a:cubicBezTo>
                    <a:cubicBezTo>
                      <a:pt x="381" y="371"/>
                      <a:pt x="378" y="365"/>
                      <a:pt x="375" y="359"/>
                    </a:cubicBezTo>
                    <a:cubicBezTo>
                      <a:pt x="372" y="354"/>
                      <a:pt x="369" y="348"/>
                      <a:pt x="365" y="343"/>
                    </a:cubicBezTo>
                    <a:cubicBezTo>
                      <a:pt x="367" y="343"/>
                      <a:pt x="369" y="344"/>
                      <a:pt x="371" y="344"/>
                    </a:cubicBezTo>
                    <a:cubicBezTo>
                      <a:pt x="395" y="350"/>
                      <a:pt x="418" y="355"/>
                      <a:pt x="439" y="368"/>
                    </a:cubicBezTo>
                    <a:cubicBezTo>
                      <a:pt x="444" y="371"/>
                      <a:pt x="450" y="374"/>
                      <a:pt x="455" y="377"/>
                    </a:cubicBezTo>
                    <a:cubicBezTo>
                      <a:pt x="460" y="385"/>
                      <a:pt x="464" y="393"/>
                      <a:pt x="466" y="402"/>
                    </a:cubicBezTo>
                    <a:cubicBezTo>
                      <a:pt x="470" y="418"/>
                      <a:pt x="474" y="434"/>
                      <a:pt x="478" y="451"/>
                    </a:cubicBezTo>
                    <a:cubicBezTo>
                      <a:pt x="484" y="473"/>
                      <a:pt x="486" y="496"/>
                      <a:pt x="486" y="519"/>
                    </a:cubicBezTo>
                    <a:cubicBezTo>
                      <a:pt x="467" y="519"/>
                      <a:pt x="442" y="520"/>
                      <a:pt x="419" y="520"/>
                    </a:cubicBezTo>
                    <a:moveTo>
                      <a:pt x="270" y="526"/>
                    </a:moveTo>
                    <a:cubicBezTo>
                      <a:pt x="267" y="526"/>
                      <a:pt x="263" y="526"/>
                      <a:pt x="260" y="526"/>
                    </a:cubicBezTo>
                    <a:cubicBezTo>
                      <a:pt x="255" y="523"/>
                      <a:pt x="248" y="521"/>
                      <a:pt x="244" y="515"/>
                    </a:cubicBezTo>
                    <a:cubicBezTo>
                      <a:pt x="240" y="508"/>
                      <a:pt x="235" y="502"/>
                      <a:pt x="231" y="495"/>
                    </a:cubicBezTo>
                    <a:cubicBezTo>
                      <a:pt x="225" y="484"/>
                      <a:pt x="223" y="473"/>
                      <a:pt x="221" y="461"/>
                    </a:cubicBezTo>
                    <a:cubicBezTo>
                      <a:pt x="220" y="453"/>
                      <a:pt x="218" y="446"/>
                      <a:pt x="219" y="438"/>
                    </a:cubicBezTo>
                    <a:cubicBezTo>
                      <a:pt x="220" y="435"/>
                      <a:pt x="220" y="433"/>
                      <a:pt x="220" y="430"/>
                    </a:cubicBezTo>
                    <a:cubicBezTo>
                      <a:pt x="215" y="401"/>
                      <a:pt x="210" y="371"/>
                      <a:pt x="202" y="343"/>
                    </a:cubicBezTo>
                    <a:cubicBezTo>
                      <a:pt x="214" y="339"/>
                      <a:pt x="227" y="336"/>
                      <a:pt x="238" y="336"/>
                    </a:cubicBezTo>
                    <a:cubicBezTo>
                      <a:pt x="246" y="336"/>
                      <a:pt x="253" y="335"/>
                      <a:pt x="260" y="334"/>
                    </a:cubicBezTo>
                    <a:cubicBezTo>
                      <a:pt x="262" y="340"/>
                      <a:pt x="264" y="346"/>
                      <a:pt x="264" y="351"/>
                    </a:cubicBezTo>
                    <a:cubicBezTo>
                      <a:pt x="265" y="357"/>
                      <a:pt x="268" y="362"/>
                      <a:pt x="269" y="368"/>
                    </a:cubicBezTo>
                    <a:cubicBezTo>
                      <a:pt x="269" y="372"/>
                      <a:pt x="270" y="376"/>
                      <a:pt x="271" y="380"/>
                    </a:cubicBezTo>
                    <a:cubicBezTo>
                      <a:pt x="275" y="393"/>
                      <a:pt x="279" y="406"/>
                      <a:pt x="282" y="419"/>
                    </a:cubicBezTo>
                    <a:cubicBezTo>
                      <a:pt x="287" y="440"/>
                      <a:pt x="287" y="463"/>
                      <a:pt x="294" y="484"/>
                    </a:cubicBezTo>
                    <a:cubicBezTo>
                      <a:pt x="299" y="499"/>
                      <a:pt x="307" y="512"/>
                      <a:pt x="315" y="525"/>
                    </a:cubicBezTo>
                    <a:cubicBezTo>
                      <a:pt x="299" y="526"/>
                      <a:pt x="284" y="526"/>
                      <a:pt x="270" y="526"/>
                    </a:cubicBezTo>
                    <a:moveTo>
                      <a:pt x="288" y="334"/>
                    </a:moveTo>
                    <a:cubicBezTo>
                      <a:pt x="294" y="334"/>
                      <a:pt x="301" y="334"/>
                      <a:pt x="307" y="334"/>
                    </a:cubicBezTo>
                    <a:cubicBezTo>
                      <a:pt x="309" y="334"/>
                      <a:pt x="310" y="333"/>
                      <a:pt x="311" y="333"/>
                    </a:cubicBezTo>
                    <a:cubicBezTo>
                      <a:pt x="326" y="333"/>
                      <a:pt x="340" y="336"/>
                      <a:pt x="354" y="340"/>
                    </a:cubicBezTo>
                    <a:cubicBezTo>
                      <a:pt x="362" y="350"/>
                      <a:pt x="368" y="363"/>
                      <a:pt x="373" y="374"/>
                    </a:cubicBezTo>
                    <a:cubicBezTo>
                      <a:pt x="381" y="390"/>
                      <a:pt x="386" y="406"/>
                      <a:pt x="391" y="423"/>
                    </a:cubicBezTo>
                    <a:cubicBezTo>
                      <a:pt x="393" y="434"/>
                      <a:pt x="396" y="445"/>
                      <a:pt x="398" y="456"/>
                    </a:cubicBezTo>
                    <a:cubicBezTo>
                      <a:pt x="401" y="467"/>
                      <a:pt x="401" y="478"/>
                      <a:pt x="403" y="489"/>
                    </a:cubicBezTo>
                    <a:cubicBezTo>
                      <a:pt x="405" y="499"/>
                      <a:pt x="407" y="510"/>
                      <a:pt x="411" y="520"/>
                    </a:cubicBezTo>
                    <a:cubicBezTo>
                      <a:pt x="384" y="521"/>
                      <a:pt x="361" y="521"/>
                      <a:pt x="355" y="522"/>
                    </a:cubicBezTo>
                    <a:cubicBezTo>
                      <a:pt x="344" y="523"/>
                      <a:pt x="333" y="523"/>
                      <a:pt x="323" y="524"/>
                    </a:cubicBezTo>
                    <a:cubicBezTo>
                      <a:pt x="315" y="513"/>
                      <a:pt x="307" y="502"/>
                      <a:pt x="304" y="489"/>
                    </a:cubicBezTo>
                    <a:cubicBezTo>
                      <a:pt x="299" y="475"/>
                      <a:pt x="295" y="461"/>
                      <a:pt x="294" y="446"/>
                    </a:cubicBezTo>
                    <a:cubicBezTo>
                      <a:pt x="294" y="439"/>
                      <a:pt x="293" y="432"/>
                      <a:pt x="292" y="426"/>
                    </a:cubicBezTo>
                    <a:cubicBezTo>
                      <a:pt x="286" y="405"/>
                      <a:pt x="280" y="384"/>
                      <a:pt x="275" y="363"/>
                    </a:cubicBezTo>
                    <a:cubicBezTo>
                      <a:pt x="275" y="360"/>
                      <a:pt x="270" y="346"/>
                      <a:pt x="266" y="334"/>
                    </a:cubicBezTo>
                    <a:cubicBezTo>
                      <a:pt x="268" y="334"/>
                      <a:pt x="270" y="333"/>
                      <a:pt x="271" y="333"/>
                    </a:cubicBezTo>
                    <a:cubicBezTo>
                      <a:pt x="274" y="333"/>
                      <a:pt x="276" y="334"/>
                      <a:pt x="279" y="334"/>
                    </a:cubicBezTo>
                    <a:cubicBezTo>
                      <a:pt x="282" y="334"/>
                      <a:pt x="285" y="334"/>
                      <a:pt x="288" y="334"/>
                    </a:cubicBezTo>
                    <a:moveTo>
                      <a:pt x="127" y="322"/>
                    </a:moveTo>
                    <a:cubicBezTo>
                      <a:pt x="129" y="322"/>
                      <a:pt x="130" y="322"/>
                      <a:pt x="132" y="322"/>
                    </a:cubicBezTo>
                    <a:cubicBezTo>
                      <a:pt x="132" y="323"/>
                      <a:pt x="132" y="324"/>
                      <a:pt x="132" y="325"/>
                    </a:cubicBezTo>
                    <a:cubicBezTo>
                      <a:pt x="133" y="328"/>
                      <a:pt x="134" y="331"/>
                      <a:pt x="134" y="334"/>
                    </a:cubicBezTo>
                    <a:cubicBezTo>
                      <a:pt x="134" y="340"/>
                      <a:pt x="134" y="345"/>
                      <a:pt x="133" y="350"/>
                    </a:cubicBezTo>
                    <a:cubicBezTo>
                      <a:pt x="133" y="351"/>
                      <a:pt x="133" y="351"/>
                      <a:pt x="134" y="352"/>
                    </a:cubicBezTo>
                    <a:cubicBezTo>
                      <a:pt x="133" y="352"/>
                      <a:pt x="132" y="352"/>
                      <a:pt x="132" y="353"/>
                    </a:cubicBezTo>
                    <a:cubicBezTo>
                      <a:pt x="128" y="353"/>
                      <a:pt x="125" y="353"/>
                      <a:pt x="121" y="353"/>
                    </a:cubicBezTo>
                    <a:cubicBezTo>
                      <a:pt x="120" y="353"/>
                      <a:pt x="118" y="353"/>
                      <a:pt x="117" y="353"/>
                    </a:cubicBezTo>
                    <a:cubicBezTo>
                      <a:pt x="116" y="353"/>
                      <a:pt x="116" y="353"/>
                      <a:pt x="116" y="353"/>
                    </a:cubicBezTo>
                    <a:cubicBezTo>
                      <a:pt x="118" y="348"/>
                      <a:pt x="119" y="344"/>
                      <a:pt x="120" y="338"/>
                    </a:cubicBezTo>
                    <a:cubicBezTo>
                      <a:pt x="122" y="333"/>
                      <a:pt x="124" y="327"/>
                      <a:pt x="126" y="322"/>
                    </a:cubicBezTo>
                    <a:cubicBezTo>
                      <a:pt x="126" y="322"/>
                      <a:pt x="127" y="322"/>
                      <a:pt x="127" y="322"/>
                    </a:cubicBezTo>
                    <a:moveTo>
                      <a:pt x="617" y="348"/>
                    </a:moveTo>
                    <a:cubicBezTo>
                      <a:pt x="616" y="345"/>
                      <a:pt x="615" y="342"/>
                      <a:pt x="614" y="339"/>
                    </a:cubicBezTo>
                    <a:cubicBezTo>
                      <a:pt x="633" y="330"/>
                      <a:pt x="651" y="325"/>
                      <a:pt x="670" y="321"/>
                    </a:cubicBezTo>
                    <a:cubicBezTo>
                      <a:pt x="673" y="327"/>
                      <a:pt x="675" y="333"/>
                      <a:pt x="677" y="340"/>
                    </a:cubicBezTo>
                    <a:cubicBezTo>
                      <a:pt x="657" y="344"/>
                      <a:pt x="637" y="345"/>
                      <a:pt x="617" y="348"/>
                    </a:cubicBezTo>
                    <a:moveTo>
                      <a:pt x="109" y="352"/>
                    </a:moveTo>
                    <a:cubicBezTo>
                      <a:pt x="104" y="352"/>
                      <a:pt x="98" y="350"/>
                      <a:pt x="92" y="348"/>
                    </a:cubicBezTo>
                    <a:cubicBezTo>
                      <a:pt x="94" y="345"/>
                      <a:pt x="97" y="341"/>
                      <a:pt x="99" y="337"/>
                    </a:cubicBezTo>
                    <a:cubicBezTo>
                      <a:pt x="102" y="331"/>
                      <a:pt x="106" y="325"/>
                      <a:pt x="110" y="319"/>
                    </a:cubicBezTo>
                    <a:cubicBezTo>
                      <a:pt x="112" y="320"/>
                      <a:pt x="115" y="320"/>
                      <a:pt x="117" y="321"/>
                    </a:cubicBezTo>
                    <a:cubicBezTo>
                      <a:pt x="118" y="321"/>
                      <a:pt x="118" y="321"/>
                      <a:pt x="119" y="321"/>
                    </a:cubicBezTo>
                    <a:cubicBezTo>
                      <a:pt x="117" y="327"/>
                      <a:pt x="115" y="332"/>
                      <a:pt x="113" y="338"/>
                    </a:cubicBezTo>
                    <a:cubicBezTo>
                      <a:pt x="112" y="343"/>
                      <a:pt x="111" y="348"/>
                      <a:pt x="109" y="352"/>
                    </a:cubicBezTo>
                    <a:moveTo>
                      <a:pt x="141" y="349"/>
                    </a:moveTo>
                    <a:cubicBezTo>
                      <a:pt x="141" y="343"/>
                      <a:pt x="142" y="336"/>
                      <a:pt x="141" y="331"/>
                    </a:cubicBezTo>
                    <a:cubicBezTo>
                      <a:pt x="141" y="329"/>
                      <a:pt x="140" y="326"/>
                      <a:pt x="140" y="324"/>
                    </a:cubicBezTo>
                    <a:cubicBezTo>
                      <a:pt x="139" y="323"/>
                      <a:pt x="139" y="322"/>
                      <a:pt x="139" y="320"/>
                    </a:cubicBezTo>
                    <a:cubicBezTo>
                      <a:pt x="139" y="320"/>
                      <a:pt x="139" y="320"/>
                      <a:pt x="139" y="320"/>
                    </a:cubicBezTo>
                    <a:cubicBezTo>
                      <a:pt x="141" y="319"/>
                      <a:pt x="143" y="319"/>
                      <a:pt x="145" y="318"/>
                    </a:cubicBezTo>
                    <a:cubicBezTo>
                      <a:pt x="148" y="326"/>
                      <a:pt x="150" y="335"/>
                      <a:pt x="149" y="345"/>
                    </a:cubicBezTo>
                    <a:cubicBezTo>
                      <a:pt x="149" y="346"/>
                      <a:pt x="149" y="347"/>
                      <a:pt x="149" y="347"/>
                    </a:cubicBezTo>
                    <a:cubicBezTo>
                      <a:pt x="149" y="348"/>
                      <a:pt x="148" y="348"/>
                      <a:pt x="147" y="348"/>
                    </a:cubicBezTo>
                    <a:cubicBezTo>
                      <a:pt x="147" y="348"/>
                      <a:pt x="146" y="348"/>
                      <a:pt x="146" y="348"/>
                    </a:cubicBezTo>
                    <a:cubicBezTo>
                      <a:pt x="144" y="348"/>
                      <a:pt x="143" y="349"/>
                      <a:pt x="141" y="349"/>
                    </a:cubicBezTo>
                    <a:moveTo>
                      <a:pt x="157" y="343"/>
                    </a:moveTo>
                    <a:cubicBezTo>
                      <a:pt x="158" y="332"/>
                      <a:pt x="155" y="323"/>
                      <a:pt x="151" y="313"/>
                    </a:cubicBezTo>
                    <a:cubicBezTo>
                      <a:pt x="152" y="312"/>
                      <a:pt x="152" y="312"/>
                      <a:pt x="152" y="312"/>
                    </a:cubicBezTo>
                    <a:cubicBezTo>
                      <a:pt x="154" y="313"/>
                      <a:pt x="155" y="314"/>
                      <a:pt x="157" y="315"/>
                    </a:cubicBezTo>
                    <a:cubicBezTo>
                      <a:pt x="161" y="321"/>
                      <a:pt x="164" y="327"/>
                      <a:pt x="167" y="333"/>
                    </a:cubicBezTo>
                    <a:cubicBezTo>
                      <a:pt x="167" y="333"/>
                      <a:pt x="167" y="333"/>
                      <a:pt x="167" y="333"/>
                    </a:cubicBezTo>
                    <a:cubicBezTo>
                      <a:pt x="164" y="337"/>
                      <a:pt x="161" y="340"/>
                      <a:pt x="157" y="343"/>
                    </a:cubicBezTo>
                    <a:moveTo>
                      <a:pt x="85" y="345"/>
                    </a:moveTo>
                    <a:cubicBezTo>
                      <a:pt x="80" y="343"/>
                      <a:pt x="75" y="340"/>
                      <a:pt x="71" y="337"/>
                    </a:cubicBezTo>
                    <a:cubicBezTo>
                      <a:pt x="79" y="329"/>
                      <a:pt x="87" y="320"/>
                      <a:pt x="94" y="310"/>
                    </a:cubicBezTo>
                    <a:cubicBezTo>
                      <a:pt x="97" y="312"/>
                      <a:pt x="100" y="314"/>
                      <a:pt x="103" y="316"/>
                    </a:cubicBezTo>
                    <a:cubicBezTo>
                      <a:pt x="101" y="319"/>
                      <a:pt x="100" y="321"/>
                      <a:pt x="98" y="324"/>
                    </a:cubicBezTo>
                    <a:cubicBezTo>
                      <a:pt x="97" y="327"/>
                      <a:pt x="95" y="329"/>
                      <a:pt x="93" y="332"/>
                    </a:cubicBezTo>
                    <a:cubicBezTo>
                      <a:pt x="91" y="336"/>
                      <a:pt x="88" y="342"/>
                      <a:pt x="85" y="345"/>
                    </a:cubicBezTo>
                    <a:moveTo>
                      <a:pt x="612" y="332"/>
                    </a:moveTo>
                    <a:cubicBezTo>
                      <a:pt x="612" y="332"/>
                      <a:pt x="612" y="332"/>
                      <a:pt x="612" y="332"/>
                    </a:cubicBezTo>
                    <a:cubicBezTo>
                      <a:pt x="610" y="327"/>
                      <a:pt x="608" y="322"/>
                      <a:pt x="606" y="318"/>
                    </a:cubicBezTo>
                    <a:cubicBezTo>
                      <a:pt x="607" y="318"/>
                      <a:pt x="607" y="318"/>
                      <a:pt x="608" y="317"/>
                    </a:cubicBezTo>
                    <a:cubicBezTo>
                      <a:pt x="625" y="309"/>
                      <a:pt x="643" y="303"/>
                      <a:pt x="662" y="297"/>
                    </a:cubicBezTo>
                    <a:cubicBezTo>
                      <a:pt x="664" y="303"/>
                      <a:pt x="666" y="308"/>
                      <a:pt x="668" y="314"/>
                    </a:cubicBezTo>
                    <a:cubicBezTo>
                      <a:pt x="648" y="318"/>
                      <a:pt x="631" y="323"/>
                      <a:pt x="612" y="332"/>
                    </a:cubicBezTo>
                    <a:moveTo>
                      <a:pt x="172" y="327"/>
                    </a:moveTo>
                    <a:cubicBezTo>
                      <a:pt x="170" y="322"/>
                      <a:pt x="167" y="316"/>
                      <a:pt x="163" y="312"/>
                    </a:cubicBezTo>
                    <a:cubicBezTo>
                      <a:pt x="161" y="310"/>
                      <a:pt x="160" y="308"/>
                      <a:pt x="157" y="306"/>
                    </a:cubicBezTo>
                    <a:cubicBezTo>
                      <a:pt x="157" y="306"/>
                      <a:pt x="157" y="306"/>
                      <a:pt x="157" y="306"/>
                    </a:cubicBezTo>
                    <a:cubicBezTo>
                      <a:pt x="159" y="303"/>
                      <a:pt x="160" y="300"/>
                      <a:pt x="161" y="297"/>
                    </a:cubicBezTo>
                    <a:cubicBezTo>
                      <a:pt x="165" y="298"/>
                      <a:pt x="168" y="299"/>
                      <a:pt x="170" y="302"/>
                    </a:cubicBezTo>
                    <a:cubicBezTo>
                      <a:pt x="174" y="306"/>
                      <a:pt x="176" y="310"/>
                      <a:pt x="179" y="313"/>
                    </a:cubicBezTo>
                    <a:cubicBezTo>
                      <a:pt x="179" y="315"/>
                      <a:pt x="178" y="317"/>
                      <a:pt x="177" y="319"/>
                    </a:cubicBezTo>
                    <a:cubicBezTo>
                      <a:pt x="175" y="322"/>
                      <a:pt x="174" y="324"/>
                      <a:pt x="172" y="327"/>
                    </a:cubicBezTo>
                    <a:moveTo>
                      <a:pt x="65" y="333"/>
                    </a:moveTo>
                    <a:cubicBezTo>
                      <a:pt x="60" y="329"/>
                      <a:pt x="55" y="323"/>
                      <a:pt x="50" y="317"/>
                    </a:cubicBezTo>
                    <a:cubicBezTo>
                      <a:pt x="61" y="312"/>
                      <a:pt x="73" y="305"/>
                      <a:pt x="81" y="295"/>
                    </a:cubicBezTo>
                    <a:cubicBezTo>
                      <a:pt x="83" y="299"/>
                      <a:pt x="86" y="302"/>
                      <a:pt x="89" y="305"/>
                    </a:cubicBezTo>
                    <a:cubicBezTo>
                      <a:pt x="81" y="315"/>
                      <a:pt x="74" y="324"/>
                      <a:pt x="65" y="333"/>
                    </a:cubicBezTo>
                    <a:moveTo>
                      <a:pt x="37" y="292"/>
                    </a:moveTo>
                    <a:cubicBezTo>
                      <a:pt x="39" y="292"/>
                      <a:pt x="41" y="292"/>
                      <a:pt x="43" y="291"/>
                    </a:cubicBezTo>
                    <a:cubicBezTo>
                      <a:pt x="53" y="289"/>
                      <a:pt x="64" y="286"/>
                      <a:pt x="74" y="281"/>
                    </a:cubicBezTo>
                    <a:cubicBezTo>
                      <a:pt x="75" y="281"/>
                      <a:pt x="75" y="281"/>
                      <a:pt x="75" y="281"/>
                    </a:cubicBezTo>
                    <a:cubicBezTo>
                      <a:pt x="76" y="284"/>
                      <a:pt x="77" y="286"/>
                      <a:pt x="78" y="289"/>
                    </a:cubicBezTo>
                    <a:cubicBezTo>
                      <a:pt x="77" y="289"/>
                      <a:pt x="77" y="289"/>
                      <a:pt x="76" y="290"/>
                    </a:cubicBezTo>
                    <a:cubicBezTo>
                      <a:pt x="68" y="300"/>
                      <a:pt x="57" y="306"/>
                      <a:pt x="45" y="311"/>
                    </a:cubicBezTo>
                    <a:cubicBezTo>
                      <a:pt x="42" y="306"/>
                      <a:pt x="38" y="299"/>
                      <a:pt x="35" y="292"/>
                    </a:cubicBezTo>
                    <a:cubicBezTo>
                      <a:pt x="36" y="292"/>
                      <a:pt x="36" y="292"/>
                      <a:pt x="37" y="292"/>
                    </a:cubicBezTo>
                    <a:moveTo>
                      <a:pt x="182" y="304"/>
                    </a:moveTo>
                    <a:cubicBezTo>
                      <a:pt x="180" y="301"/>
                      <a:pt x="177" y="297"/>
                      <a:pt x="174" y="295"/>
                    </a:cubicBezTo>
                    <a:cubicBezTo>
                      <a:pt x="171" y="293"/>
                      <a:pt x="167" y="292"/>
                      <a:pt x="163" y="290"/>
                    </a:cubicBezTo>
                    <a:cubicBezTo>
                      <a:pt x="164" y="287"/>
                      <a:pt x="164" y="283"/>
                      <a:pt x="165" y="279"/>
                    </a:cubicBezTo>
                    <a:cubicBezTo>
                      <a:pt x="165" y="280"/>
                      <a:pt x="166" y="280"/>
                      <a:pt x="167" y="280"/>
                    </a:cubicBezTo>
                    <a:cubicBezTo>
                      <a:pt x="172" y="282"/>
                      <a:pt x="176" y="285"/>
                      <a:pt x="180" y="288"/>
                    </a:cubicBezTo>
                    <a:cubicBezTo>
                      <a:pt x="181" y="289"/>
                      <a:pt x="181" y="289"/>
                      <a:pt x="182" y="289"/>
                    </a:cubicBezTo>
                    <a:cubicBezTo>
                      <a:pt x="182" y="289"/>
                      <a:pt x="182" y="289"/>
                      <a:pt x="183" y="289"/>
                    </a:cubicBezTo>
                    <a:cubicBezTo>
                      <a:pt x="183" y="294"/>
                      <a:pt x="183" y="299"/>
                      <a:pt x="182" y="304"/>
                    </a:cubicBezTo>
                    <a:moveTo>
                      <a:pt x="604" y="311"/>
                    </a:moveTo>
                    <a:cubicBezTo>
                      <a:pt x="601" y="307"/>
                      <a:pt x="599" y="302"/>
                      <a:pt x="597" y="297"/>
                    </a:cubicBezTo>
                    <a:cubicBezTo>
                      <a:pt x="597" y="297"/>
                      <a:pt x="597" y="297"/>
                      <a:pt x="597" y="297"/>
                    </a:cubicBezTo>
                    <a:cubicBezTo>
                      <a:pt x="607" y="290"/>
                      <a:pt x="618" y="288"/>
                      <a:pt x="629" y="284"/>
                    </a:cubicBezTo>
                    <a:cubicBezTo>
                      <a:pt x="637" y="281"/>
                      <a:pt x="645" y="276"/>
                      <a:pt x="653" y="274"/>
                    </a:cubicBezTo>
                    <a:cubicBezTo>
                      <a:pt x="655" y="279"/>
                      <a:pt x="657" y="285"/>
                      <a:pt x="659" y="290"/>
                    </a:cubicBezTo>
                    <a:cubicBezTo>
                      <a:pt x="641" y="296"/>
                      <a:pt x="623" y="303"/>
                      <a:pt x="605" y="311"/>
                    </a:cubicBezTo>
                    <a:cubicBezTo>
                      <a:pt x="604" y="311"/>
                      <a:pt x="604" y="311"/>
                      <a:pt x="604" y="311"/>
                    </a:cubicBezTo>
                    <a:moveTo>
                      <a:pt x="472" y="360"/>
                    </a:moveTo>
                    <a:cubicBezTo>
                      <a:pt x="461" y="353"/>
                      <a:pt x="449" y="348"/>
                      <a:pt x="438" y="343"/>
                    </a:cubicBezTo>
                    <a:cubicBezTo>
                      <a:pt x="428" y="339"/>
                      <a:pt x="415" y="336"/>
                      <a:pt x="406" y="330"/>
                    </a:cubicBezTo>
                    <a:cubicBezTo>
                      <a:pt x="399" y="325"/>
                      <a:pt x="390" y="324"/>
                      <a:pt x="381" y="322"/>
                    </a:cubicBezTo>
                    <a:cubicBezTo>
                      <a:pt x="380" y="321"/>
                      <a:pt x="378" y="321"/>
                      <a:pt x="376" y="320"/>
                    </a:cubicBezTo>
                    <a:cubicBezTo>
                      <a:pt x="380" y="318"/>
                      <a:pt x="384" y="317"/>
                      <a:pt x="388" y="316"/>
                    </a:cubicBezTo>
                    <a:cubicBezTo>
                      <a:pt x="408" y="310"/>
                      <a:pt x="427" y="297"/>
                      <a:pt x="447" y="291"/>
                    </a:cubicBezTo>
                    <a:cubicBezTo>
                      <a:pt x="468" y="285"/>
                      <a:pt x="489" y="276"/>
                      <a:pt x="510" y="270"/>
                    </a:cubicBezTo>
                    <a:cubicBezTo>
                      <a:pt x="524" y="267"/>
                      <a:pt x="540" y="265"/>
                      <a:pt x="554" y="260"/>
                    </a:cubicBezTo>
                    <a:cubicBezTo>
                      <a:pt x="571" y="283"/>
                      <a:pt x="585" y="308"/>
                      <a:pt x="596" y="338"/>
                    </a:cubicBezTo>
                    <a:cubicBezTo>
                      <a:pt x="596" y="339"/>
                      <a:pt x="597" y="342"/>
                      <a:pt x="598" y="347"/>
                    </a:cubicBezTo>
                    <a:cubicBezTo>
                      <a:pt x="587" y="345"/>
                      <a:pt x="576" y="344"/>
                      <a:pt x="564" y="344"/>
                    </a:cubicBezTo>
                    <a:cubicBezTo>
                      <a:pt x="553" y="344"/>
                      <a:pt x="541" y="345"/>
                      <a:pt x="530" y="347"/>
                    </a:cubicBezTo>
                    <a:cubicBezTo>
                      <a:pt x="516" y="349"/>
                      <a:pt x="502" y="352"/>
                      <a:pt x="489" y="355"/>
                    </a:cubicBezTo>
                    <a:cubicBezTo>
                      <a:pt x="486" y="356"/>
                      <a:pt x="479" y="358"/>
                      <a:pt x="472" y="360"/>
                    </a:cubicBezTo>
                    <a:moveTo>
                      <a:pt x="36" y="285"/>
                    </a:moveTo>
                    <a:cubicBezTo>
                      <a:pt x="34" y="285"/>
                      <a:pt x="33" y="284"/>
                      <a:pt x="33" y="284"/>
                    </a:cubicBezTo>
                    <a:cubicBezTo>
                      <a:pt x="32" y="283"/>
                      <a:pt x="32" y="283"/>
                      <a:pt x="31" y="283"/>
                    </a:cubicBezTo>
                    <a:cubicBezTo>
                      <a:pt x="30" y="278"/>
                      <a:pt x="29" y="273"/>
                      <a:pt x="27" y="268"/>
                    </a:cubicBezTo>
                    <a:cubicBezTo>
                      <a:pt x="27" y="268"/>
                      <a:pt x="27" y="268"/>
                      <a:pt x="27" y="268"/>
                    </a:cubicBezTo>
                    <a:cubicBezTo>
                      <a:pt x="42" y="264"/>
                      <a:pt x="57" y="262"/>
                      <a:pt x="71" y="260"/>
                    </a:cubicBezTo>
                    <a:cubicBezTo>
                      <a:pt x="72" y="265"/>
                      <a:pt x="72" y="270"/>
                      <a:pt x="73" y="275"/>
                    </a:cubicBezTo>
                    <a:cubicBezTo>
                      <a:pt x="73" y="275"/>
                      <a:pt x="73" y="275"/>
                      <a:pt x="73" y="275"/>
                    </a:cubicBezTo>
                    <a:cubicBezTo>
                      <a:pt x="72" y="275"/>
                      <a:pt x="72" y="275"/>
                      <a:pt x="71" y="275"/>
                    </a:cubicBezTo>
                    <a:cubicBezTo>
                      <a:pt x="63" y="278"/>
                      <a:pt x="55" y="281"/>
                      <a:pt x="46" y="283"/>
                    </a:cubicBezTo>
                    <a:cubicBezTo>
                      <a:pt x="45" y="283"/>
                      <a:pt x="40" y="285"/>
                      <a:pt x="36" y="285"/>
                    </a:cubicBezTo>
                    <a:moveTo>
                      <a:pt x="180" y="279"/>
                    </a:moveTo>
                    <a:cubicBezTo>
                      <a:pt x="178" y="277"/>
                      <a:pt x="176" y="276"/>
                      <a:pt x="173" y="275"/>
                    </a:cubicBezTo>
                    <a:cubicBezTo>
                      <a:pt x="171" y="274"/>
                      <a:pt x="170" y="273"/>
                      <a:pt x="168" y="273"/>
                    </a:cubicBezTo>
                    <a:cubicBezTo>
                      <a:pt x="167" y="272"/>
                      <a:pt x="166" y="272"/>
                      <a:pt x="165" y="272"/>
                    </a:cubicBezTo>
                    <a:cubicBezTo>
                      <a:pt x="165" y="268"/>
                      <a:pt x="165" y="263"/>
                      <a:pt x="164" y="258"/>
                    </a:cubicBezTo>
                    <a:cubicBezTo>
                      <a:pt x="170" y="263"/>
                      <a:pt x="177" y="270"/>
                      <a:pt x="180" y="279"/>
                    </a:cubicBezTo>
                    <a:moveTo>
                      <a:pt x="593" y="291"/>
                    </a:moveTo>
                    <a:cubicBezTo>
                      <a:pt x="591" y="286"/>
                      <a:pt x="588" y="281"/>
                      <a:pt x="586" y="277"/>
                    </a:cubicBezTo>
                    <a:cubicBezTo>
                      <a:pt x="586" y="277"/>
                      <a:pt x="587" y="277"/>
                      <a:pt x="587" y="276"/>
                    </a:cubicBezTo>
                    <a:cubicBezTo>
                      <a:pt x="600" y="268"/>
                      <a:pt x="612" y="262"/>
                      <a:pt x="625" y="254"/>
                    </a:cubicBezTo>
                    <a:cubicBezTo>
                      <a:pt x="629" y="251"/>
                      <a:pt x="636" y="248"/>
                      <a:pt x="640" y="244"/>
                    </a:cubicBezTo>
                    <a:cubicBezTo>
                      <a:pt x="644" y="252"/>
                      <a:pt x="647" y="259"/>
                      <a:pt x="650" y="267"/>
                    </a:cubicBezTo>
                    <a:cubicBezTo>
                      <a:pt x="642" y="270"/>
                      <a:pt x="634" y="274"/>
                      <a:pt x="626" y="277"/>
                    </a:cubicBezTo>
                    <a:cubicBezTo>
                      <a:pt x="615" y="282"/>
                      <a:pt x="604" y="284"/>
                      <a:pt x="593" y="291"/>
                    </a:cubicBezTo>
                    <a:moveTo>
                      <a:pt x="26" y="261"/>
                    </a:moveTo>
                    <a:cubicBezTo>
                      <a:pt x="25" y="256"/>
                      <a:pt x="24" y="250"/>
                      <a:pt x="24" y="245"/>
                    </a:cubicBezTo>
                    <a:cubicBezTo>
                      <a:pt x="31" y="244"/>
                      <a:pt x="38" y="242"/>
                      <a:pt x="46" y="242"/>
                    </a:cubicBezTo>
                    <a:cubicBezTo>
                      <a:pt x="55" y="241"/>
                      <a:pt x="64" y="240"/>
                      <a:pt x="72" y="238"/>
                    </a:cubicBezTo>
                    <a:cubicBezTo>
                      <a:pt x="72" y="243"/>
                      <a:pt x="71" y="248"/>
                      <a:pt x="71" y="253"/>
                    </a:cubicBezTo>
                    <a:cubicBezTo>
                      <a:pt x="56" y="255"/>
                      <a:pt x="41" y="257"/>
                      <a:pt x="26" y="261"/>
                    </a:cubicBezTo>
                    <a:moveTo>
                      <a:pt x="583" y="272"/>
                    </a:moveTo>
                    <a:cubicBezTo>
                      <a:pt x="579" y="266"/>
                      <a:pt x="575" y="260"/>
                      <a:pt x="571" y="255"/>
                    </a:cubicBezTo>
                    <a:cubicBezTo>
                      <a:pt x="591" y="245"/>
                      <a:pt x="610" y="232"/>
                      <a:pt x="626" y="216"/>
                    </a:cubicBezTo>
                    <a:cubicBezTo>
                      <a:pt x="630" y="223"/>
                      <a:pt x="633" y="230"/>
                      <a:pt x="637" y="238"/>
                    </a:cubicBezTo>
                    <a:cubicBezTo>
                      <a:pt x="634" y="241"/>
                      <a:pt x="628" y="243"/>
                      <a:pt x="625" y="245"/>
                    </a:cubicBezTo>
                    <a:cubicBezTo>
                      <a:pt x="620" y="248"/>
                      <a:pt x="616" y="251"/>
                      <a:pt x="611" y="254"/>
                    </a:cubicBezTo>
                    <a:cubicBezTo>
                      <a:pt x="602" y="259"/>
                      <a:pt x="593" y="264"/>
                      <a:pt x="584" y="270"/>
                    </a:cubicBezTo>
                    <a:cubicBezTo>
                      <a:pt x="583" y="270"/>
                      <a:pt x="583" y="271"/>
                      <a:pt x="583" y="272"/>
                    </a:cubicBezTo>
                    <a:moveTo>
                      <a:pt x="27" y="213"/>
                    </a:moveTo>
                    <a:cubicBezTo>
                      <a:pt x="28" y="213"/>
                      <a:pt x="28" y="213"/>
                      <a:pt x="29" y="213"/>
                    </a:cubicBezTo>
                    <a:cubicBezTo>
                      <a:pt x="30" y="213"/>
                      <a:pt x="30" y="213"/>
                      <a:pt x="31" y="213"/>
                    </a:cubicBezTo>
                    <a:cubicBezTo>
                      <a:pt x="37" y="213"/>
                      <a:pt x="43" y="213"/>
                      <a:pt x="48" y="215"/>
                    </a:cubicBezTo>
                    <a:cubicBezTo>
                      <a:pt x="56" y="216"/>
                      <a:pt x="64" y="218"/>
                      <a:pt x="72" y="218"/>
                    </a:cubicBezTo>
                    <a:cubicBezTo>
                      <a:pt x="73" y="218"/>
                      <a:pt x="75" y="218"/>
                      <a:pt x="76" y="218"/>
                    </a:cubicBezTo>
                    <a:cubicBezTo>
                      <a:pt x="75" y="222"/>
                      <a:pt x="74" y="226"/>
                      <a:pt x="73" y="231"/>
                    </a:cubicBezTo>
                    <a:cubicBezTo>
                      <a:pt x="73" y="231"/>
                      <a:pt x="73" y="231"/>
                      <a:pt x="73" y="231"/>
                    </a:cubicBezTo>
                    <a:cubicBezTo>
                      <a:pt x="65" y="232"/>
                      <a:pt x="56" y="232"/>
                      <a:pt x="48" y="234"/>
                    </a:cubicBezTo>
                    <a:cubicBezTo>
                      <a:pt x="41" y="236"/>
                      <a:pt x="31" y="237"/>
                      <a:pt x="23" y="238"/>
                    </a:cubicBezTo>
                    <a:cubicBezTo>
                      <a:pt x="23" y="229"/>
                      <a:pt x="24" y="221"/>
                      <a:pt x="25" y="213"/>
                    </a:cubicBezTo>
                    <a:cubicBezTo>
                      <a:pt x="26" y="213"/>
                      <a:pt x="26" y="213"/>
                      <a:pt x="27" y="213"/>
                    </a:cubicBezTo>
                    <a:moveTo>
                      <a:pt x="558" y="236"/>
                    </a:moveTo>
                    <a:cubicBezTo>
                      <a:pt x="559" y="236"/>
                      <a:pt x="560" y="236"/>
                      <a:pt x="560" y="235"/>
                    </a:cubicBezTo>
                    <a:cubicBezTo>
                      <a:pt x="571" y="226"/>
                      <a:pt x="585" y="218"/>
                      <a:pt x="595" y="209"/>
                    </a:cubicBezTo>
                    <a:cubicBezTo>
                      <a:pt x="600" y="204"/>
                      <a:pt x="607" y="198"/>
                      <a:pt x="611" y="191"/>
                    </a:cubicBezTo>
                    <a:cubicBezTo>
                      <a:pt x="615" y="197"/>
                      <a:pt x="619" y="203"/>
                      <a:pt x="622" y="210"/>
                    </a:cubicBezTo>
                    <a:cubicBezTo>
                      <a:pt x="606" y="225"/>
                      <a:pt x="587" y="239"/>
                      <a:pt x="567" y="249"/>
                    </a:cubicBezTo>
                    <a:cubicBezTo>
                      <a:pt x="564" y="245"/>
                      <a:pt x="560" y="240"/>
                      <a:pt x="557" y="236"/>
                    </a:cubicBezTo>
                    <a:cubicBezTo>
                      <a:pt x="557" y="236"/>
                      <a:pt x="558" y="236"/>
                      <a:pt x="558" y="236"/>
                    </a:cubicBezTo>
                    <a:moveTo>
                      <a:pt x="29" y="205"/>
                    </a:moveTo>
                    <a:cubicBezTo>
                      <a:pt x="28" y="205"/>
                      <a:pt x="27" y="205"/>
                      <a:pt x="26" y="205"/>
                    </a:cubicBezTo>
                    <a:cubicBezTo>
                      <a:pt x="27" y="198"/>
                      <a:pt x="29" y="191"/>
                      <a:pt x="31" y="184"/>
                    </a:cubicBezTo>
                    <a:cubicBezTo>
                      <a:pt x="49" y="188"/>
                      <a:pt x="66" y="193"/>
                      <a:pt x="84" y="197"/>
                    </a:cubicBezTo>
                    <a:cubicBezTo>
                      <a:pt x="82" y="201"/>
                      <a:pt x="80" y="206"/>
                      <a:pt x="78" y="210"/>
                    </a:cubicBezTo>
                    <a:cubicBezTo>
                      <a:pt x="77" y="211"/>
                      <a:pt x="75" y="211"/>
                      <a:pt x="74" y="211"/>
                    </a:cubicBezTo>
                    <a:cubicBezTo>
                      <a:pt x="69" y="211"/>
                      <a:pt x="65" y="210"/>
                      <a:pt x="60" y="209"/>
                    </a:cubicBezTo>
                    <a:cubicBezTo>
                      <a:pt x="56" y="208"/>
                      <a:pt x="52" y="207"/>
                      <a:pt x="47" y="207"/>
                    </a:cubicBezTo>
                    <a:cubicBezTo>
                      <a:pt x="47" y="207"/>
                      <a:pt x="46" y="207"/>
                      <a:pt x="46" y="207"/>
                    </a:cubicBezTo>
                    <a:cubicBezTo>
                      <a:pt x="46" y="207"/>
                      <a:pt x="46" y="207"/>
                      <a:pt x="46" y="207"/>
                    </a:cubicBezTo>
                    <a:cubicBezTo>
                      <a:pt x="42" y="207"/>
                      <a:pt x="39" y="205"/>
                      <a:pt x="36" y="205"/>
                    </a:cubicBezTo>
                    <a:cubicBezTo>
                      <a:pt x="36" y="205"/>
                      <a:pt x="36" y="205"/>
                      <a:pt x="36" y="205"/>
                    </a:cubicBezTo>
                    <a:cubicBezTo>
                      <a:pt x="35" y="205"/>
                      <a:pt x="33" y="205"/>
                      <a:pt x="32" y="205"/>
                    </a:cubicBezTo>
                    <a:cubicBezTo>
                      <a:pt x="31" y="205"/>
                      <a:pt x="30" y="205"/>
                      <a:pt x="29" y="205"/>
                    </a:cubicBezTo>
                    <a:moveTo>
                      <a:pt x="364" y="316"/>
                    </a:moveTo>
                    <a:cubicBezTo>
                      <a:pt x="351" y="313"/>
                      <a:pt x="337" y="310"/>
                      <a:pt x="324" y="309"/>
                    </a:cubicBezTo>
                    <a:cubicBezTo>
                      <a:pt x="307" y="308"/>
                      <a:pt x="290" y="308"/>
                      <a:pt x="273" y="307"/>
                    </a:cubicBezTo>
                    <a:cubicBezTo>
                      <a:pt x="288" y="298"/>
                      <a:pt x="302" y="288"/>
                      <a:pt x="314" y="275"/>
                    </a:cubicBezTo>
                    <a:cubicBezTo>
                      <a:pt x="327" y="261"/>
                      <a:pt x="345" y="247"/>
                      <a:pt x="361" y="236"/>
                    </a:cubicBezTo>
                    <a:cubicBezTo>
                      <a:pt x="370" y="230"/>
                      <a:pt x="377" y="222"/>
                      <a:pt x="386" y="216"/>
                    </a:cubicBezTo>
                    <a:cubicBezTo>
                      <a:pt x="396" y="211"/>
                      <a:pt x="406" y="205"/>
                      <a:pt x="415" y="200"/>
                    </a:cubicBezTo>
                    <a:cubicBezTo>
                      <a:pt x="420" y="197"/>
                      <a:pt x="425" y="194"/>
                      <a:pt x="430" y="191"/>
                    </a:cubicBezTo>
                    <a:cubicBezTo>
                      <a:pt x="436" y="188"/>
                      <a:pt x="442" y="187"/>
                      <a:pt x="448" y="185"/>
                    </a:cubicBezTo>
                    <a:cubicBezTo>
                      <a:pt x="450" y="185"/>
                      <a:pt x="457" y="182"/>
                      <a:pt x="462" y="180"/>
                    </a:cubicBezTo>
                    <a:cubicBezTo>
                      <a:pt x="478" y="190"/>
                      <a:pt x="494" y="200"/>
                      <a:pt x="496" y="202"/>
                    </a:cubicBezTo>
                    <a:cubicBezTo>
                      <a:pt x="515" y="216"/>
                      <a:pt x="533" y="234"/>
                      <a:pt x="549" y="254"/>
                    </a:cubicBezTo>
                    <a:cubicBezTo>
                      <a:pt x="543" y="255"/>
                      <a:pt x="536" y="257"/>
                      <a:pt x="530" y="258"/>
                    </a:cubicBezTo>
                    <a:cubicBezTo>
                      <a:pt x="520" y="260"/>
                      <a:pt x="509" y="263"/>
                      <a:pt x="499" y="266"/>
                    </a:cubicBezTo>
                    <a:cubicBezTo>
                      <a:pt x="490" y="269"/>
                      <a:pt x="480" y="272"/>
                      <a:pt x="471" y="275"/>
                    </a:cubicBezTo>
                    <a:cubicBezTo>
                      <a:pt x="462" y="278"/>
                      <a:pt x="454" y="282"/>
                      <a:pt x="445" y="284"/>
                    </a:cubicBezTo>
                    <a:cubicBezTo>
                      <a:pt x="428" y="289"/>
                      <a:pt x="412" y="301"/>
                      <a:pt x="394" y="306"/>
                    </a:cubicBezTo>
                    <a:cubicBezTo>
                      <a:pt x="385" y="309"/>
                      <a:pt x="377" y="312"/>
                      <a:pt x="369" y="315"/>
                    </a:cubicBezTo>
                    <a:cubicBezTo>
                      <a:pt x="367" y="315"/>
                      <a:pt x="366" y="316"/>
                      <a:pt x="364" y="316"/>
                    </a:cubicBezTo>
                    <a:moveTo>
                      <a:pt x="555" y="233"/>
                    </a:moveTo>
                    <a:cubicBezTo>
                      <a:pt x="551" y="229"/>
                      <a:pt x="547" y="224"/>
                      <a:pt x="543" y="220"/>
                    </a:cubicBezTo>
                    <a:cubicBezTo>
                      <a:pt x="555" y="213"/>
                      <a:pt x="568" y="204"/>
                      <a:pt x="579" y="194"/>
                    </a:cubicBezTo>
                    <a:cubicBezTo>
                      <a:pt x="580" y="193"/>
                      <a:pt x="583" y="192"/>
                      <a:pt x="584" y="190"/>
                    </a:cubicBezTo>
                    <a:cubicBezTo>
                      <a:pt x="586" y="188"/>
                      <a:pt x="590" y="183"/>
                      <a:pt x="591" y="182"/>
                    </a:cubicBezTo>
                    <a:cubicBezTo>
                      <a:pt x="594" y="180"/>
                      <a:pt x="596" y="176"/>
                      <a:pt x="598" y="174"/>
                    </a:cubicBezTo>
                    <a:cubicBezTo>
                      <a:pt x="601" y="178"/>
                      <a:pt x="604" y="181"/>
                      <a:pt x="607" y="185"/>
                    </a:cubicBezTo>
                    <a:cubicBezTo>
                      <a:pt x="603" y="195"/>
                      <a:pt x="588" y="205"/>
                      <a:pt x="581" y="210"/>
                    </a:cubicBezTo>
                    <a:cubicBezTo>
                      <a:pt x="573" y="217"/>
                      <a:pt x="564" y="223"/>
                      <a:pt x="556" y="230"/>
                    </a:cubicBezTo>
                    <a:cubicBezTo>
                      <a:pt x="555" y="231"/>
                      <a:pt x="554" y="232"/>
                      <a:pt x="555" y="233"/>
                    </a:cubicBezTo>
                    <a:moveTo>
                      <a:pt x="532" y="208"/>
                    </a:moveTo>
                    <a:cubicBezTo>
                      <a:pt x="532" y="208"/>
                      <a:pt x="533" y="208"/>
                      <a:pt x="534" y="207"/>
                    </a:cubicBezTo>
                    <a:cubicBezTo>
                      <a:pt x="552" y="190"/>
                      <a:pt x="567" y="172"/>
                      <a:pt x="579" y="152"/>
                    </a:cubicBezTo>
                    <a:cubicBezTo>
                      <a:pt x="584" y="157"/>
                      <a:pt x="589" y="163"/>
                      <a:pt x="594" y="168"/>
                    </a:cubicBezTo>
                    <a:cubicBezTo>
                      <a:pt x="593" y="170"/>
                      <a:pt x="591" y="171"/>
                      <a:pt x="590" y="173"/>
                    </a:cubicBezTo>
                    <a:cubicBezTo>
                      <a:pt x="586" y="178"/>
                      <a:pt x="580" y="183"/>
                      <a:pt x="576" y="187"/>
                    </a:cubicBezTo>
                    <a:cubicBezTo>
                      <a:pt x="564" y="197"/>
                      <a:pt x="550" y="207"/>
                      <a:pt x="537" y="215"/>
                    </a:cubicBezTo>
                    <a:cubicBezTo>
                      <a:pt x="535" y="212"/>
                      <a:pt x="532" y="210"/>
                      <a:pt x="530" y="207"/>
                    </a:cubicBezTo>
                    <a:cubicBezTo>
                      <a:pt x="530" y="208"/>
                      <a:pt x="531" y="208"/>
                      <a:pt x="532" y="208"/>
                    </a:cubicBezTo>
                    <a:moveTo>
                      <a:pt x="87" y="190"/>
                    </a:moveTo>
                    <a:cubicBezTo>
                      <a:pt x="87" y="190"/>
                      <a:pt x="87" y="190"/>
                      <a:pt x="87" y="190"/>
                    </a:cubicBezTo>
                    <a:cubicBezTo>
                      <a:pt x="69" y="186"/>
                      <a:pt x="51" y="181"/>
                      <a:pt x="33" y="177"/>
                    </a:cubicBezTo>
                    <a:cubicBezTo>
                      <a:pt x="36" y="168"/>
                      <a:pt x="40" y="159"/>
                      <a:pt x="44" y="150"/>
                    </a:cubicBezTo>
                    <a:cubicBezTo>
                      <a:pt x="51" y="154"/>
                      <a:pt x="60" y="157"/>
                      <a:pt x="67" y="162"/>
                    </a:cubicBezTo>
                    <a:cubicBezTo>
                      <a:pt x="75" y="168"/>
                      <a:pt x="87" y="172"/>
                      <a:pt x="96" y="175"/>
                    </a:cubicBezTo>
                    <a:cubicBezTo>
                      <a:pt x="93" y="180"/>
                      <a:pt x="90" y="185"/>
                      <a:pt x="87" y="190"/>
                    </a:cubicBezTo>
                    <a:moveTo>
                      <a:pt x="529" y="207"/>
                    </a:moveTo>
                    <a:cubicBezTo>
                      <a:pt x="526" y="204"/>
                      <a:pt x="523" y="201"/>
                      <a:pt x="520" y="199"/>
                    </a:cubicBezTo>
                    <a:cubicBezTo>
                      <a:pt x="529" y="192"/>
                      <a:pt x="537" y="185"/>
                      <a:pt x="544" y="176"/>
                    </a:cubicBezTo>
                    <a:cubicBezTo>
                      <a:pt x="553" y="164"/>
                      <a:pt x="559" y="151"/>
                      <a:pt x="566" y="138"/>
                    </a:cubicBezTo>
                    <a:cubicBezTo>
                      <a:pt x="569" y="141"/>
                      <a:pt x="572" y="144"/>
                      <a:pt x="574" y="146"/>
                    </a:cubicBezTo>
                    <a:cubicBezTo>
                      <a:pt x="562" y="167"/>
                      <a:pt x="547" y="185"/>
                      <a:pt x="529" y="202"/>
                    </a:cubicBezTo>
                    <a:cubicBezTo>
                      <a:pt x="528" y="203"/>
                      <a:pt x="528" y="205"/>
                      <a:pt x="529" y="207"/>
                    </a:cubicBezTo>
                    <a:moveTo>
                      <a:pt x="129" y="305"/>
                    </a:moveTo>
                    <a:cubicBezTo>
                      <a:pt x="126" y="305"/>
                      <a:pt x="124" y="304"/>
                      <a:pt x="121" y="304"/>
                    </a:cubicBezTo>
                    <a:cubicBezTo>
                      <a:pt x="105" y="301"/>
                      <a:pt x="95" y="290"/>
                      <a:pt x="91" y="272"/>
                    </a:cubicBezTo>
                    <a:cubicBezTo>
                      <a:pt x="83" y="241"/>
                      <a:pt x="96" y="195"/>
                      <a:pt x="117" y="178"/>
                    </a:cubicBezTo>
                    <a:cubicBezTo>
                      <a:pt x="144" y="156"/>
                      <a:pt x="176" y="143"/>
                      <a:pt x="207" y="135"/>
                    </a:cubicBezTo>
                    <a:cubicBezTo>
                      <a:pt x="203" y="140"/>
                      <a:pt x="198" y="145"/>
                      <a:pt x="194" y="151"/>
                    </a:cubicBezTo>
                    <a:cubicBezTo>
                      <a:pt x="189" y="157"/>
                      <a:pt x="185" y="164"/>
                      <a:pt x="180" y="170"/>
                    </a:cubicBezTo>
                    <a:cubicBezTo>
                      <a:pt x="175" y="176"/>
                      <a:pt x="173" y="183"/>
                      <a:pt x="168" y="190"/>
                    </a:cubicBezTo>
                    <a:cubicBezTo>
                      <a:pt x="162" y="199"/>
                      <a:pt x="158" y="210"/>
                      <a:pt x="153" y="220"/>
                    </a:cubicBezTo>
                    <a:cubicBezTo>
                      <a:pt x="152" y="224"/>
                      <a:pt x="150" y="228"/>
                      <a:pt x="149" y="232"/>
                    </a:cubicBezTo>
                    <a:cubicBezTo>
                      <a:pt x="148" y="232"/>
                      <a:pt x="148" y="232"/>
                      <a:pt x="148" y="232"/>
                    </a:cubicBezTo>
                    <a:cubicBezTo>
                      <a:pt x="146" y="235"/>
                      <a:pt x="146" y="235"/>
                      <a:pt x="146" y="235"/>
                    </a:cubicBezTo>
                    <a:cubicBezTo>
                      <a:pt x="143" y="239"/>
                      <a:pt x="144" y="242"/>
                      <a:pt x="144" y="244"/>
                    </a:cubicBezTo>
                    <a:cubicBezTo>
                      <a:pt x="152" y="283"/>
                      <a:pt x="144" y="296"/>
                      <a:pt x="141" y="300"/>
                    </a:cubicBezTo>
                    <a:cubicBezTo>
                      <a:pt x="140" y="301"/>
                      <a:pt x="136" y="305"/>
                      <a:pt x="129" y="305"/>
                    </a:cubicBezTo>
                    <a:moveTo>
                      <a:pt x="207" y="316"/>
                    </a:moveTo>
                    <a:cubicBezTo>
                      <a:pt x="212" y="305"/>
                      <a:pt x="213" y="292"/>
                      <a:pt x="217" y="281"/>
                    </a:cubicBezTo>
                    <a:cubicBezTo>
                      <a:pt x="222" y="270"/>
                      <a:pt x="227" y="259"/>
                      <a:pt x="231" y="247"/>
                    </a:cubicBezTo>
                    <a:cubicBezTo>
                      <a:pt x="235" y="237"/>
                      <a:pt x="244" y="228"/>
                      <a:pt x="251" y="220"/>
                    </a:cubicBezTo>
                    <a:cubicBezTo>
                      <a:pt x="268" y="199"/>
                      <a:pt x="284" y="180"/>
                      <a:pt x="305" y="163"/>
                    </a:cubicBezTo>
                    <a:cubicBezTo>
                      <a:pt x="313" y="157"/>
                      <a:pt x="323" y="149"/>
                      <a:pt x="332" y="144"/>
                    </a:cubicBezTo>
                    <a:cubicBezTo>
                      <a:pt x="337" y="142"/>
                      <a:pt x="341" y="139"/>
                      <a:pt x="346" y="136"/>
                    </a:cubicBezTo>
                    <a:cubicBezTo>
                      <a:pt x="347" y="136"/>
                      <a:pt x="348" y="135"/>
                      <a:pt x="349" y="135"/>
                    </a:cubicBezTo>
                    <a:cubicBezTo>
                      <a:pt x="376" y="141"/>
                      <a:pt x="405" y="151"/>
                      <a:pt x="434" y="164"/>
                    </a:cubicBezTo>
                    <a:cubicBezTo>
                      <a:pt x="437" y="165"/>
                      <a:pt x="445" y="170"/>
                      <a:pt x="454" y="175"/>
                    </a:cubicBezTo>
                    <a:cubicBezTo>
                      <a:pt x="449" y="177"/>
                      <a:pt x="443" y="179"/>
                      <a:pt x="437" y="180"/>
                    </a:cubicBezTo>
                    <a:cubicBezTo>
                      <a:pt x="426" y="183"/>
                      <a:pt x="417" y="190"/>
                      <a:pt x="407" y="196"/>
                    </a:cubicBezTo>
                    <a:cubicBezTo>
                      <a:pt x="396" y="203"/>
                      <a:pt x="383" y="209"/>
                      <a:pt x="372" y="217"/>
                    </a:cubicBezTo>
                    <a:cubicBezTo>
                      <a:pt x="354" y="232"/>
                      <a:pt x="337" y="248"/>
                      <a:pt x="318" y="262"/>
                    </a:cubicBezTo>
                    <a:cubicBezTo>
                      <a:pt x="309" y="269"/>
                      <a:pt x="301" y="277"/>
                      <a:pt x="293" y="285"/>
                    </a:cubicBezTo>
                    <a:cubicBezTo>
                      <a:pt x="283" y="294"/>
                      <a:pt x="273" y="299"/>
                      <a:pt x="262" y="306"/>
                    </a:cubicBezTo>
                    <a:cubicBezTo>
                      <a:pt x="261" y="306"/>
                      <a:pt x="261" y="306"/>
                      <a:pt x="260" y="307"/>
                    </a:cubicBezTo>
                    <a:cubicBezTo>
                      <a:pt x="248" y="307"/>
                      <a:pt x="237" y="308"/>
                      <a:pt x="225" y="310"/>
                    </a:cubicBezTo>
                    <a:cubicBezTo>
                      <a:pt x="220" y="311"/>
                      <a:pt x="215" y="314"/>
                      <a:pt x="209" y="315"/>
                    </a:cubicBezTo>
                    <a:cubicBezTo>
                      <a:pt x="208" y="316"/>
                      <a:pt x="208" y="316"/>
                      <a:pt x="207" y="316"/>
                    </a:cubicBezTo>
                    <a:moveTo>
                      <a:pt x="199" y="316"/>
                    </a:moveTo>
                    <a:cubicBezTo>
                      <a:pt x="202" y="303"/>
                      <a:pt x="201" y="288"/>
                      <a:pt x="199" y="279"/>
                    </a:cubicBezTo>
                    <a:cubicBezTo>
                      <a:pt x="192" y="253"/>
                      <a:pt x="167" y="236"/>
                      <a:pt x="156" y="232"/>
                    </a:cubicBezTo>
                    <a:cubicBezTo>
                      <a:pt x="157" y="225"/>
                      <a:pt x="164" y="216"/>
                      <a:pt x="165" y="211"/>
                    </a:cubicBezTo>
                    <a:cubicBezTo>
                      <a:pt x="168" y="203"/>
                      <a:pt x="172" y="198"/>
                      <a:pt x="176" y="190"/>
                    </a:cubicBezTo>
                    <a:cubicBezTo>
                      <a:pt x="179" y="185"/>
                      <a:pt x="181" y="179"/>
                      <a:pt x="185" y="174"/>
                    </a:cubicBezTo>
                    <a:cubicBezTo>
                      <a:pt x="192" y="168"/>
                      <a:pt x="197" y="159"/>
                      <a:pt x="202" y="152"/>
                    </a:cubicBezTo>
                    <a:cubicBezTo>
                      <a:pt x="208" y="143"/>
                      <a:pt x="214" y="137"/>
                      <a:pt x="222" y="132"/>
                    </a:cubicBezTo>
                    <a:cubicBezTo>
                      <a:pt x="243" y="128"/>
                      <a:pt x="263" y="126"/>
                      <a:pt x="282" y="126"/>
                    </a:cubicBezTo>
                    <a:cubicBezTo>
                      <a:pt x="297" y="126"/>
                      <a:pt x="310" y="127"/>
                      <a:pt x="322" y="129"/>
                    </a:cubicBezTo>
                    <a:cubicBezTo>
                      <a:pt x="327" y="130"/>
                      <a:pt x="333" y="131"/>
                      <a:pt x="339" y="132"/>
                    </a:cubicBezTo>
                    <a:cubicBezTo>
                      <a:pt x="338" y="132"/>
                      <a:pt x="338" y="132"/>
                      <a:pt x="338" y="132"/>
                    </a:cubicBezTo>
                    <a:cubicBezTo>
                      <a:pt x="333" y="136"/>
                      <a:pt x="328" y="138"/>
                      <a:pt x="323" y="141"/>
                    </a:cubicBezTo>
                    <a:cubicBezTo>
                      <a:pt x="319" y="144"/>
                      <a:pt x="317" y="147"/>
                      <a:pt x="313" y="149"/>
                    </a:cubicBezTo>
                    <a:cubicBezTo>
                      <a:pt x="302" y="155"/>
                      <a:pt x="291" y="163"/>
                      <a:pt x="283" y="172"/>
                    </a:cubicBezTo>
                    <a:cubicBezTo>
                      <a:pt x="274" y="181"/>
                      <a:pt x="264" y="191"/>
                      <a:pt x="257" y="201"/>
                    </a:cubicBezTo>
                    <a:cubicBezTo>
                      <a:pt x="249" y="211"/>
                      <a:pt x="240" y="221"/>
                      <a:pt x="232" y="232"/>
                    </a:cubicBezTo>
                    <a:cubicBezTo>
                      <a:pt x="226" y="240"/>
                      <a:pt x="223" y="249"/>
                      <a:pt x="219" y="259"/>
                    </a:cubicBezTo>
                    <a:cubicBezTo>
                      <a:pt x="214" y="271"/>
                      <a:pt x="207" y="284"/>
                      <a:pt x="205" y="296"/>
                    </a:cubicBezTo>
                    <a:cubicBezTo>
                      <a:pt x="203" y="302"/>
                      <a:pt x="202" y="310"/>
                      <a:pt x="199" y="316"/>
                    </a:cubicBezTo>
                    <a:moveTo>
                      <a:pt x="102" y="170"/>
                    </a:moveTo>
                    <a:cubicBezTo>
                      <a:pt x="101" y="169"/>
                      <a:pt x="101" y="169"/>
                      <a:pt x="100" y="169"/>
                    </a:cubicBezTo>
                    <a:cubicBezTo>
                      <a:pt x="90" y="166"/>
                      <a:pt x="78" y="161"/>
                      <a:pt x="69" y="155"/>
                    </a:cubicBezTo>
                    <a:cubicBezTo>
                      <a:pt x="63" y="150"/>
                      <a:pt x="55" y="148"/>
                      <a:pt x="48" y="144"/>
                    </a:cubicBezTo>
                    <a:cubicBezTo>
                      <a:pt x="48" y="143"/>
                      <a:pt x="48" y="143"/>
                      <a:pt x="48" y="142"/>
                    </a:cubicBezTo>
                    <a:cubicBezTo>
                      <a:pt x="53" y="134"/>
                      <a:pt x="58" y="126"/>
                      <a:pt x="63" y="119"/>
                    </a:cubicBezTo>
                    <a:cubicBezTo>
                      <a:pt x="65" y="120"/>
                      <a:pt x="67" y="121"/>
                      <a:pt x="69" y="123"/>
                    </a:cubicBezTo>
                    <a:cubicBezTo>
                      <a:pt x="72" y="126"/>
                      <a:pt x="74" y="129"/>
                      <a:pt x="77" y="132"/>
                    </a:cubicBezTo>
                    <a:cubicBezTo>
                      <a:pt x="81" y="136"/>
                      <a:pt x="84" y="140"/>
                      <a:pt x="88" y="144"/>
                    </a:cubicBezTo>
                    <a:cubicBezTo>
                      <a:pt x="95" y="151"/>
                      <a:pt x="103" y="156"/>
                      <a:pt x="110" y="163"/>
                    </a:cubicBezTo>
                    <a:cubicBezTo>
                      <a:pt x="109" y="164"/>
                      <a:pt x="108" y="164"/>
                      <a:pt x="107" y="165"/>
                    </a:cubicBezTo>
                    <a:cubicBezTo>
                      <a:pt x="105" y="166"/>
                      <a:pt x="103" y="168"/>
                      <a:pt x="102" y="170"/>
                    </a:cubicBezTo>
                    <a:moveTo>
                      <a:pt x="514" y="194"/>
                    </a:moveTo>
                    <a:cubicBezTo>
                      <a:pt x="509" y="189"/>
                      <a:pt x="503" y="185"/>
                      <a:pt x="497" y="180"/>
                    </a:cubicBezTo>
                    <a:cubicBezTo>
                      <a:pt x="495" y="179"/>
                      <a:pt x="493" y="178"/>
                      <a:pt x="491" y="177"/>
                    </a:cubicBezTo>
                    <a:cubicBezTo>
                      <a:pt x="492" y="177"/>
                      <a:pt x="492" y="177"/>
                      <a:pt x="492" y="177"/>
                    </a:cubicBezTo>
                    <a:cubicBezTo>
                      <a:pt x="502" y="165"/>
                      <a:pt x="509" y="152"/>
                      <a:pt x="518" y="140"/>
                    </a:cubicBezTo>
                    <a:cubicBezTo>
                      <a:pt x="524" y="132"/>
                      <a:pt x="532" y="120"/>
                      <a:pt x="533" y="109"/>
                    </a:cubicBezTo>
                    <a:cubicBezTo>
                      <a:pt x="537" y="112"/>
                      <a:pt x="541" y="115"/>
                      <a:pt x="545" y="118"/>
                    </a:cubicBezTo>
                    <a:cubicBezTo>
                      <a:pt x="543" y="120"/>
                      <a:pt x="543" y="122"/>
                      <a:pt x="542" y="124"/>
                    </a:cubicBezTo>
                    <a:cubicBezTo>
                      <a:pt x="539" y="133"/>
                      <a:pt x="533" y="141"/>
                      <a:pt x="528" y="149"/>
                    </a:cubicBezTo>
                    <a:cubicBezTo>
                      <a:pt x="520" y="159"/>
                      <a:pt x="510" y="169"/>
                      <a:pt x="502" y="180"/>
                    </a:cubicBezTo>
                    <a:cubicBezTo>
                      <a:pt x="500" y="183"/>
                      <a:pt x="502" y="185"/>
                      <a:pt x="505" y="185"/>
                    </a:cubicBezTo>
                    <a:cubicBezTo>
                      <a:pt x="506" y="185"/>
                      <a:pt x="507" y="185"/>
                      <a:pt x="508" y="184"/>
                    </a:cubicBezTo>
                    <a:cubicBezTo>
                      <a:pt x="516" y="173"/>
                      <a:pt x="526" y="164"/>
                      <a:pt x="534" y="153"/>
                    </a:cubicBezTo>
                    <a:cubicBezTo>
                      <a:pt x="538" y="147"/>
                      <a:pt x="541" y="142"/>
                      <a:pt x="544" y="136"/>
                    </a:cubicBezTo>
                    <a:cubicBezTo>
                      <a:pt x="546" y="133"/>
                      <a:pt x="548" y="127"/>
                      <a:pt x="550" y="123"/>
                    </a:cubicBezTo>
                    <a:cubicBezTo>
                      <a:pt x="554" y="126"/>
                      <a:pt x="557" y="130"/>
                      <a:pt x="561" y="133"/>
                    </a:cubicBezTo>
                    <a:cubicBezTo>
                      <a:pt x="554" y="147"/>
                      <a:pt x="548" y="160"/>
                      <a:pt x="538" y="172"/>
                    </a:cubicBezTo>
                    <a:cubicBezTo>
                      <a:pt x="531" y="181"/>
                      <a:pt x="523" y="187"/>
                      <a:pt x="514" y="194"/>
                    </a:cubicBezTo>
                    <a:moveTo>
                      <a:pt x="486" y="173"/>
                    </a:moveTo>
                    <a:cubicBezTo>
                      <a:pt x="482" y="171"/>
                      <a:pt x="478" y="168"/>
                      <a:pt x="475" y="166"/>
                    </a:cubicBezTo>
                    <a:cubicBezTo>
                      <a:pt x="489" y="144"/>
                      <a:pt x="504" y="120"/>
                      <a:pt x="514" y="95"/>
                    </a:cubicBezTo>
                    <a:cubicBezTo>
                      <a:pt x="518" y="98"/>
                      <a:pt x="522" y="101"/>
                      <a:pt x="526" y="104"/>
                    </a:cubicBezTo>
                    <a:cubicBezTo>
                      <a:pt x="526" y="104"/>
                      <a:pt x="526" y="104"/>
                      <a:pt x="526" y="104"/>
                    </a:cubicBezTo>
                    <a:cubicBezTo>
                      <a:pt x="527" y="114"/>
                      <a:pt x="516" y="132"/>
                      <a:pt x="509" y="140"/>
                    </a:cubicBezTo>
                    <a:cubicBezTo>
                      <a:pt x="501" y="150"/>
                      <a:pt x="496" y="162"/>
                      <a:pt x="487" y="171"/>
                    </a:cubicBezTo>
                    <a:cubicBezTo>
                      <a:pt x="486" y="172"/>
                      <a:pt x="486" y="173"/>
                      <a:pt x="486" y="173"/>
                    </a:cubicBezTo>
                    <a:moveTo>
                      <a:pt x="116" y="158"/>
                    </a:moveTo>
                    <a:cubicBezTo>
                      <a:pt x="108" y="151"/>
                      <a:pt x="99" y="145"/>
                      <a:pt x="92" y="137"/>
                    </a:cubicBezTo>
                    <a:cubicBezTo>
                      <a:pt x="88" y="132"/>
                      <a:pt x="82" y="127"/>
                      <a:pt x="77" y="121"/>
                    </a:cubicBezTo>
                    <a:cubicBezTo>
                      <a:pt x="75" y="118"/>
                      <a:pt x="72" y="116"/>
                      <a:pt x="69" y="114"/>
                    </a:cubicBezTo>
                    <a:cubicBezTo>
                      <a:pt x="69" y="113"/>
                      <a:pt x="69" y="112"/>
                      <a:pt x="68" y="112"/>
                    </a:cubicBezTo>
                    <a:cubicBezTo>
                      <a:pt x="73" y="106"/>
                      <a:pt x="78" y="100"/>
                      <a:pt x="84" y="94"/>
                    </a:cubicBezTo>
                    <a:cubicBezTo>
                      <a:pt x="91" y="105"/>
                      <a:pt x="100" y="114"/>
                      <a:pt x="108" y="125"/>
                    </a:cubicBezTo>
                    <a:cubicBezTo>
                      <a:pt x="114" y="133"/>
                      <a:pt x="123" y="140"/>
                      <a:pt x="130" y="148"/>
                    </a:cubicBezTo>
                    <a:cubicBezTo>
                      <a:pt x="130" y="149"/>
                      <a:pt x="130" y="149"/>
                      <a:pt x="130" y="149"/>
                    </a:cubicBezTo>
                    <a:cubicBezTo>
                      <a:pt x="125" y="152"/>
                      <a:pt x="120" y="155"/>
                      <a:pt x="116" y="158"/>
                    </a:cubicBezTo>
                    <a:moveTo>
                      <a:pt x="469" y="162"/>
                    </a:moveTo>
                    <a:cubicBezTo>
                      <a:pt x="465" y="160"/>
                      <a:pt x="461" y="158"/>
                      <a:pt x="457" y="156"/>
                    </a:cubicBezTo>
                    <a:cubicBezTo>
                      <a:pt x="458" y="156"/>
                      <a:pt x="458" y="156"/>
                      <a:pt x="458" y="156"/>
                    </a:cubicBezTo>
                    <a:cubicBezTo>
                      <a:pt x="471" y="131"/>
                      <a:pt x="483" y="106"/>
                      <a:pt x="493" y="81"/>
                    </a:cubicBezTo>
                    <a:cubicBezTo>
                      <a:pt x="498" y="84"/>
                      <a:pt x="503" y="87"/>
                      <a:pt x="508" y="91"/>
                    </a:cubicBezTo>
                    <a:cubicBezTo>
                      <a:pt x="498" y="116"/>
                      <a:pt x="483" y="140"/>
                      <a:pt x="469" y="162"/>
                    </a:cubicBezTo>
                    <a:cubicBezTo>
                      <a:pt x="469" y="162"/>
                      <a:pt x="469" y="162"/>
                      <a:pt x="469" y="162"/>
                    </a:cubicBezTo>
                    <a:moveTo>
                      <a:pt x="136" y="145"/>
                    </a:moveTo>
                    <a:cubicBezTo>
                      <a:pt x="136" y="144"/>
                      <a:pt x="136" y="144"/>
                      <a:pt x="136" y="144"/>
                    </a:cubicBezTo>
                    <a:cubicBezTo>
                      <a:pt x="121" y="126"/>
                      <a:pt x="103" y="110"/>
                      <a:pt x="90" y="90"/>
                    </a:cubicBezTo>
                    <a:cubicBezTo>
                      <a:pt x="90" y="90"/>
                      <a:pt x="90" y="89"/>
                      <a:pt x="90" y="88"/>
                    </a:cubicBezTo>
                    <a:cubicBezTo>
                      <a:pt x="93" y="86"/>
                      <a:pt x="95" y="83"/>
                      <a:pt x="98" y="81"/>
                    </a:cubicBezTo>
                    <a:cubicBezTo>
                      <a:pt x="101" y="79"/>
                      <a:pt x="104" y="76"/>
                      <a:pt x="108" y="74"/>
                    </a:cubicBezTo>
                    <a:cubicBezTo>
                      <a:pt x="110" y="76"/>
                      <a:pt x="112" y="78"/>
                      <a:pt x="114" y="81"/>
                    </a:cubicBezTo>
                    <a:cubicBezTo>
                      <a:pt x="120" y="87"/>
                      <a:pt x="125" y="95"/>
                      <a:pt x="129" y="102"/>
                    </a:cubicBezTo>
                    <a:cubicBezTo>
                      <a:pt x="135" y="114"/>
                      <a:pt x="144" y="125"/>
                      <a:pt x="151" y="137"/>
                    </a:cubicBezTo>
                    <a:cubicBezTo>
                      <a:pt x="151" y="137"/>
                      <a:pt x="151" y="137"/>
                      <a:pt x="151" y="137"/>
                    </a:cubicBezTo>
                    <a:cubicBezTo>
                      <a:pt x="146" y="140"/>
                      <a:pt x="141" y="142"/>
                      <a:pt x="136" y="145"/>
                    </a:cubicBezTo>
                    <a:moveTo>
                      <a:pt x="451" y="153"/>
                    </a:moveTo>
                    <a:cubicBezTo>
                      <a:pt x="447" y="151"/>
                      <a:pt x="442" y="148"/>
                      <a:pt x="437" y="146"/>
                    </a:cubicBezTo>
                    <a:cubicBezTo>
                      <a:pt x="442" y="129"/>
                      <a:pt x="450" y="112"/>
                      <a:pt x="459" y="96"/>
                    </a:cubicBezTo>
                    <a:cubicBezTo>
                      <a:pt x="462" y="90"/>
                      <a:pt x="464" y="82"/>
                      <a:pt x="466" y="75"/>
                    </a:cubicBezTo>
                    <a:cubicBezTo>
                      <a:pt x="467" y="72"/>
                      <a:pt x="468" y="69"/>
                      <a:pt x="468" y="67"/>
                    </a:cubicBezTo>
                    <a:cubicBezTo>
                      <a:pt x="474" y="70"/>
                      <a:pt x="481" y="73"/>
                      <a:pt x="487" y="77"/>
                    </a:cubicBezTo>
                    <a:cubicBezTo>
                      <a:pt x="477" y="103"/>
                      <a:pt x="465" y="128"/>
                      <a:pt x="452" y="152"/>
                    </a:cubicBezTo>
                    <a:cubicBezTo>
                      <a:pt x="452" y="152"/>
                      <a:pt x="451" y="153"/>
                      <a:pt x="451" y="153"/>
                    </a:cubicBezTo>
                    <a:moveTo>
                      <a:pt x="157" y="134"/>
                    </a:moveTo>
                    <a:cubicBezTo>
                      <a:pt x="151" y="122"/>
                      <a:pt x="142" y="111"/>
                      <a:pt x="135" y="99"/>
                    </a:cubicBezTo>
                    <a:cubicBezTo>
                      <a:pt x="131" y="92"/>
                      <a:pt x="127" y="84"/>
                      <a:pt x="122" y="78"/>
                    </a:cubicBezTo>
                    <a:cubicBezTo>
                      <a:pt x="120" y="75"/>
                      <a:pt x="116" y="73"/>
                      <a:pt x="114" y="70"/>
                    </a:cubicBezTo>
                    <a:cubicBezTo>
                      <a:pt x="120" y="65"/>
                      <a:pt x="127" y="61"/>
                      <a:pt x="134" y="56"/>
                    </a:cubicBezTo>
                    <a:cubicBezTo>
                      <a:pt x="138" y="68"/>
                      <a:pt x="143" y="80"/>
                      <a:pt x="149" y="91"/>
                    </a:cubicBezTo>
                    <a:cubicBezTo>
                      <a:pt x="155" y="103"/>
                      <a:pt x="163" y="116"/>
                      <a:pt x="168" y="130"/>
                    </a:cubicBezTo>
                    <a:cubicBezTo>
                      <a:pt x="165" y="131"/>
                      <a:pt x="161" y="132"/>
                      <a:pt x="157" y="134"/>
                    </a:cubicBezTo>
                    <a:moveTo>
                      <a:pt x="430" y="143"/>
                    </a:moveTo>
                    <a:cubicBezTo>
                      <a:pt x="425" y="141"/>
                      <a:pt x="420" y="139"/>
                      <a:pt x="414" y="137"/>
                    </a:cubicBezTo>
                    <a:cubicBezTo>
                      <a:pt x="417" y="120"/>
                      <a:pt x="420" y="102"/>
                      <a:pt x="428" y="87"/>
                    </a:cubicBezTo>
                    <a:cubicBezTo>
                      <a:pt x="432" y="80"/>
                      <a:pt x="436" y="72"/>
                      <a:pt x="439" y="64"/>
                    </a:cubicBezTo>
                    <a:cubicBezTo>
                      <a:pt x="439" y="63"/>
                      <a:pt x="442" y="57"/>
                      <a:pt x="442" y="54"/>
                    </a:cubicBezTo>
                    <a:cubicBezTo>
                      <a:pt x="449" y="57"/>
                      <a:pt x="455" y="60"/>
                      <a:pt x="462" y="63"/>
                    </a:cubicBezTo>
                    <a:cubicBezTo>
                      <a:pt x="461" y="69"/>
                      <a:pt x="458" y="75"/>
                      <a:pt x="456" y="81"/>
                    </a:cubicBezTo>
                    <a:cubicBezTo>
                      <a:pt x="455" y="90"/>
                      <a:pt x="450" y="96"/>
                      <a:pt x="447" y="104"/>
                    </a:cubicBezTo>
                    <a:cubicBezTo>
                      <a:pt x="441" y="117"/>
                      <a:pt x="435" y="130"/>
                      <a:pt x="430" y="143"/>
                    </a:cubicBezTo>
                    <a:moveTo>
                      <a:pt x="407" y="134"/>
                    </a:moveTo>
                    <a:cubicBezTo>
                      <a:pt x="402" y="132"/>
                      <a:pt x="396" y="130"/>
                      <a:pt x="390" y="128"/>
                    </a:cubicBezTo>
                    <a:cubicBezTo>
                      <a:pt x="393" y="110"/>
                      <a:pt x="396" y="91"/>
                      <a:pt x="403" y="74"/>
                    </a:cubicBezTo>
                    <a:cubicBezTo>
                      <a:pt x="407" y="64"/>
                      <a:pt x="411" y="53"/>
                      <a:pt x="414" y="42"/>
                    </a:cubicBezTo>
                    <a:cubicBezTo>
                      <a:pt x="421" y="44"/>
                      <a:pt x="428" y="47"/>
                      <a:pt x="435" y="50"/>
                    </a:cubicBezTo>
                    <a:cubicBezTo>
                      <a:pt x="434" y="53"/>
                      <a:pt x="434" y="56"/>
                      <a:pt x="433" y="58"/>
                    </a:cubicBezTo>
                    <a:cubicBezTo>
                      <a:pt x="430" y="68"/>
                      <a:pt x="424" y="77"/>
                      <a:pt x="421" y="86"/>
                    </a:cubicBezTo>
                    <a:cubicBezTo>
                      <a:pt x="418" y="93"/>
                      <a:pt x="413" y="101"/>
                      <a:pt x="412" y="108"/>
                    </a:cubicBezTo>
                    <a:cubicBezTo>
                      <a:pt x="411" y="117"/>
                      <a:pt x="409" y="125"/>
                      <a:pt x="407" y="134"/>
                    </a:cubicBezTo>
                    <a:moveTo>
                      <a:pt x="175" y="127"/>
                    </a:moveTo>
                    <a:cubicBezTo>
                      <a:pt x="170" y="114"/>
                      <a:pt x="163" y="101"/>
                      <a:pt x="156" y="89"/>
                    </a:cubicBezTo>
                    <a:cubicBezTo>
                      <a:pt x="150" y="78"/>
                      <a:pt x="145" y="65"/>
                      <a:pt x="141" y="53"/>
                    </a:cubicBezTo>
                    <a:cubicBezTo>
                      <a:pt x="149" y="48"/>
                      <a:pt x="157" y="44"/>
                      <a:pt x="165" y="41"/>
                    </a:cubicBezTo>
                    <a:cubicBezTo>
                      <a:pt x="175" y="67"/>
                      <a:pt x="177" y="97"/>
                      <a:pt x="188" y="122"/>
                    </a:cubicBezTo>
                    <a:cubicBezTo>
                      <a:pt x="184" y="124"/>
                      <a:pt x="179" y="125"/>
                      <a:pt x="175" y="127"/>
                    </a:cubicBezTo>
                    <a:moveTo>
                      <a:pt x="383" y="126"/>
                    </a:moveTo>
                    <a:cubicBezTo>
                      <a:pt x="377" y="124"/>
                      <a:pt x="372" y="123"/>
                      <a:pt x="366" y="121"/>
                    </a:cubicBezTo>
                    <a:cubicBezTo>
                      <a:pt x="367" y="121"/>
                      <a:pt x="367" y="120"/>
                      <a:pt x="367" y="118"/>
                    </a:cubicBezTo>
                    <a:cubicBezTo>
                      <a:pt x="367" y="98"/>
                      <a:pt x="376" y="80"/>
                      <a:pt x="380" y="60"/>
                    </a:cubicBezTo>
                    <a:cubicBezTo>
                      <a:pt x="382" y="51"/>
                      <a:pt x="382" y="41"/>
                      <a:pt x="385" y="32"/>
                    </a:cubicBezTo>
                    <a:cubicBezTo>
                      <a:pt x="393" y="34"/>
                      <a:pt x="400" y="37"/>
                      <a:pt x="407" y="39"/>
                    </a:cubicBezTo>
                    <a:cubicBezTo>
                      <a:pt x="404" y="54"/>
                      <a:pt x="397" y="70"/>
                      <a:pt x="392" y="85"/>
                    </a:cubicBezTo>
                    <a:cubicBezTo>
                      <a:pt x="388" y="99"/>
                      <a:pt x="385" y="112"/>
                      <a:pt x="383" y="126"/>
                    </a:cubicBezTo>
                    <a:moveTo>
                      <a:pt x="196" y="120"/>
                    </a:moveTo>
                    <a:cubicBezTo>
                      <a:pt x="183" y="95"/>
                      <a:pt x="183" y="64"/>
                      <a:pt x="172" y="38"/>
                    </a:cubicBezTo>
                    <a:cubicBezTo>
                      <a:pt x="172" y="38"/>
                      <a:pt x="172" y="38"/>
                      <a:pt x="172" y="38"/>
                    </a:cubicBezTo>
                    <a:cubicBezTo>
                      <a:pt x="178" y="35"/>
                      <a:pt x="185" y="33"/>
                      <a:pt x="191" y="31"/>
                    </a:cubicBezTo>
                    <a:cubicBezTo>
                      <a:pt x="192" y="44"/>
                      <a:pt x="195" y="57"/>
                      <a:pt x="198" y="70"/>
                    </a:cubicBezTo>
                    <a:cubicBezTo>
                      <a:pt x="201" y="85"/>
                      <a:pt x="199" y="104"/>
                      <a:pt x="207" y="117"/>
                    </a:cubicBezTo>
                    <a:cubicBezTo>
                      <a:pt x="203" y="118"/>
                      <a:pt x="199" y="119"/>
                      <a:pt x="196" y="120"/>
                    </a:cubicBezTo>
                    <a:moveTo>
                      <a:pt x="360" y="120"/>
                    </a:moveTo>
                    <a:cubicBezTo>
                      <a:pt x="355" y="118"/>
                      <a:pt x="349" y="117"/>
                      <a:pt x="344" y="116"/>
                    </a:cubicBezTo>
                    <a:cubicBezTo>
                      <a:pt x="344" y="115"/>
                      <a:pt x="344" y="115"/>
                      <a:pt x="344" y="114"/>
                    </a:cubicBezTo>
                    <a:cubicBezTo>
                      <a:pt x="345" y="98"/>
                      <a:pt x="347" y="82"/>
                      <a:pt x="350" y="65"/>
                    </a:cubicBezTo>
                    <a:cubicBezTo>
                      <a:pt x="352" y="59"/>
                      <a:pt x="356" y="52"/>
                      <a:pt x="356" y="45"/>
                    </a:cubicBezTo>
                    <a:cubicBezTo>
                      <a:pt x="356" y="43"/>
                      <a:pt x="357" y="31"/>
                      <a:pt x="358" y="25"/>
                    </a:cubicBezTo>
                    <a:cubicBezTo>
                      <a:pt x="365" y="27"/>
                      <a:pt x="372" y="28"/>
                      <a:pt x="379" y="30"/>
                    </a:cubicBezTo>
                    <a:cubicBezTo>
                      <a:pt x="374" y="43"/>
                      <a:pt x="373" y="58"/>
                      <a:pt x="369" y="70"/>
                    </a:cubicBezTo>
                    <a:cubicBezTo>
                      <a:pt x="364" y="86"/>
                      <a:pt x="360" y="103"/>
                      <a:pt x="360" y="119"/>
                    </a:cubicBezTo>
                    <a:cubicBezTo>
                      <a:pt x="360" y="120"/>
                      <a:pt x="360" y="120"/>
                      <a:pt x="360" y="120"/>
                    </a:cubicBezTo>
                    <a:moveTo>
                      <a:pt x="215" y="116"/>
                    </a:moveTo>
                    <a:cubicBezTo>
                      <a:pt x="209" y="109"/>
                      <a:pt x="209" y="96"/>
                      <a:pt x="208" y="88"/>
                    </a:cubicBezTo>
                    <a:cubicBezTo>
                      <a:pt x="207" y="79"/>
                      <a:pt x="206" y="71"/>
                      <a:pt x="204" y="63"/>
                    </a:cubicBezTo>
                    <a:cubicBezTo>
                      <a:pt x="202" y="52"/>
                      <a:pt x="199" y="40"/>
                      <a:pt x="198" y="29"/>
                    </a:cubicBezTo>
                    <a:cubicBezTo>
                      <a:pt x="204" y="27"/>
                      <a:pt x="211" y="25"/>
                      <a:pt x="217" y="24"/>
                    </a:cubicBezTo>
                    <a:cubicBezTo>
                      <a:pt x="218" y="30"/>
                      <a:pt x="220" y="36"/>
                      <a:pt x="220" y="42"/>
                    </a:cubicBezTo>
                    <a:cubicBezTo>
                      <a:pt x="220" y="51"/>
                      <a:pt x="220" y="60"/>
                      <a:pt x="221" y="69"/>
                    </a:cubicBezTo>
                    <a:cubicBezTo>
                      <a:pt x="224" y="84"/>
                      <a:pt x="227" y="98"/>
                      <a:pt x="230" y="113"/>
                    </a:cubicBezTo>
                    <a:cubicBezTo>
                      <a:pt x="225" y="114"/>
                      <a:pt x="220" y="115"/>
                      <a:pt x="215" y="116"/>
                    </a:cubicBezTo>
                    <a:moveTo>
                      <a:pt x="337" y="114"/>
                    </a:moveTo>
                    <a:cubicBezTo>
                      <a:pt x="333" y="114"/>
                      <a:pt x="329" y="113"/>
                      <a:pt x="325" y="112"/>
                    </a:cubicBezTo>
                    <a:cubicBezTo>
                      <a:pt x="324" y="112"/>
                      <a:pt x="323" y="112"/>
                      <a:pt x="321" y="111"/>
                    </a:cubicBezTo>
                    <a:cubicBezTo>
                      <a:pt x="317" y="82"/>
                      <a:pt x="330" y="51"/>
                      <a:pt x="334" y="21"/>
                    </a:cubicBezTo>
                    <a:cubicBezTo>
                      <a:pt x="339" y="22"/>
                      <a:pt x="345" y="23"/>
                      <a:pt x="351" y="24"/>
                    </a:cubicBezTo>
                    <a:cubicBezTo>
                      <a:pt x="351" y="26"/>
                      <a:pt x="351" y="28"/>
                      <a:pt x="350" y="31"/>
                    </a:cubicBezTo>
                    <a:cubicBezTo>
                      <a:pt x="349" y="37"/>
                      <a:pt x="350" y="45"/>
                      <a:pt x="347" y="51"/>
                    </a:cubicBezTo>
                    <a:cubicBezTo>
                      <a:pt x="346" y="56"/>
                      <a:pt x="344" y="60"/>
                      <a:pt x="343" y="65"/>
                    </a:cubicBezTo>
                    <a:cubicBezTo>
                      <a:pt x="340" y="82"/>
                      <a:pt x="338" y="98"/>
                      <a:pt x="337" y="114"/>
                    </a:cubicBezTo>
                    <a:moveTo>
                      <a:pt x="238" y="112"/>
                    </a:moveTo>
                    <a:cubicBezTo>
                      <a:pt x="238" y="111"/>
                      <a:pt x="238" y="111"/>
                      <a:pt x="238" y="111"/>
                    </a:cubicBezTo>
                    <a:cubicBezTo>
                      <a:pt x="233" y="96"/>
                      <a:pt x="229" y="79"/>
                      <a:pt x="228" y="62"/>
                    </a:cubicBezTo>
                    <a:cubicBezTo>
                      <a:pt x="228" y="53"/>
                      <a:pt x="229" y="43"/>
                      <a:pt x="227" y="34"/>
                    </a:cubicBezTo>
                    <a:cubicBezTo>
                      <a:pt x="227" y="31"/>
                      <a:pt x="227" y="28"/>
                      <a:pt x="226" y="26"/>
                    </a:cubicBezTo>
                    <a:cubicBezTo>
                      <a:pt x="226" y="24"/>
                      <a:pt x="226" y="23"/>
                      <a:pt x="225" y="22"/>
                    </a:cubicBezTo>
                    <a:cubicBezTo>
                      <a:pt x="232" y="21"/>
                      <a:pt x="240" y="20"/>
                      <a:pt x="247" y="19"/>
                    </a:cubicBezTo>
                    <a:cubicBezTo>
                      <a:pt x="246" y="34"/>
                      <a:pt x="250" y="49"/>
                      <a:pt x="249" y="63"/>
                    </a:cubicBezTo>
                    <a:cubicBezTo>
                      <a:pt x="248" y="79"/>
                      <a:pt x="248" y="95"/>
                      <a:pt x="253" y="110"/>
                    </a:cubicBezTo>
                    <a:cubicBezTo>
                      <a:pt x="253" y="110"/>
                      <a:pt x="253" y="110"/>
                      <a:pt x="253" y="110"/>
                    </a:cubicBezTo>
                    <a:cubicBezTo>
                      <a:pt x="248" y="111"/>
                      <a:pt x="243" y="111"/>
                      <a:pt x="238" y="112"/>
                    </a:cubicBezTo>
                    <a:moveTo>
                      <a:pt x="314" y="111"/>
                    </a:moveTo>
                    <a:cubicBezTo>
                      <a:pt x="309" y="110"/>
                      <a:pt x="305" y="110"/>
                      <a:pt x="300" y="109"/>
                    </a:cubicBezTo>
                    <a:cubicBezTo>
                      <a:pt x="295" y="99"/>
                      <a:pt x="299" y="87"/>
                      <a:pt x="299" y="76"/>
                    </a:cubicBezTo>
                    <a:cubicBezTo>
                      <a:pt x="298" y="69"/>
                      <a:pt x="298" y="61"/>
                      <a:pt x="299" y="54"/>
                    </a:cubicBezTo>
                    <a:cubicBezTo>
                      <a:pt x="301" y="45"/>
                      <a:pt x="302" y="36"/>
                      <a:pt x="303" y="27"/>
                    </a:cubicBezTo>
                    <a:cubicBezTo>
                      <a:pt x="304" y="26"/>
                      <a:pt x="304" y="21"/>
                      <a:pt x="304" y="18"/>
                    </a:cubicBezTo>
                    <a:cubicBezTo>
                      <a:pt x="310" y="18"/>
                      <a:pt x="315" y="18"/>
                      <a:pt x="320" y="19"/>
                    </a:cubicBezTo>
                    <a:cubicBezTo>
                      <a:pt x="322" y="19"/>
                      <a:pt x="324" y="19"/>
                      <a:pt x="327" y="20"/>
                    </a:cubicBezTo>
                    <a:cubicBezTo>
                      <a:pt x="323" y="50"/>
                      <a:pt x="311" y="80"/>
                      <a:pt x="314" y="111"/>
                    </a:cubicBezTo>
                    <a:moveTo>
                      <a:pt x="260" y="110"/>
                    </a:moveTo>
                    <a:cubicBezTo>
                      <a:pt x="260" y="109"/>
                      <a:pt x="260" y="108"/>
                      <a:pt x="260" y="107"/>
                    </a:cubicBezTo>
                    <a:cubicBezTo>
                      <a:pt x="255" y="90"/>
                      <a:pt x="257" y="74"/>
                      <a:pt x="257" y="56"/>
                    </a:cubicBezTo>
                    <a:cubicBezTo>
                      <a:pt x="257" y="44"/>
                      <a:pt x="254" y="31"/>
                      <a:pt x="254" y="18"/>
                    </a:cubicBezTo>
                    <a:cubicBezTo>
                      <a:pt x="260" y="18"/>
                      <a:pt x="265" y="17"/>
                      <a:pt x="271" y="17"/>
                    </a:cubicBezTo>
                    <a:cubicBezTo>
                      <a:pt x="275" y="33"/>
                      <a:pt x="272" y="51"/>
                      <a:pt x="270" y="67"/>
                    </a:cubicBezTo>
                    <a:cubicBezTo>
                      <a:pt x="270" y="75"/>
                      <a:pt x="268" y="84"/>
                      <a:pt x="267" y="93"/>
                    </a:cubicBezTo>
                    <a:cubicBezTo>
                      <a:pt x="267" y="98"/>
                      <a:pt x="268" y="104"/>
                      <a:pt x="269" y="109"/>
                    </a:cubicBezTo>
                    <a:cubicBezTo>
                      <a:pt x="266" y="109"/>
                      <a:pt x="263" y="109"/>
                      <a:pt x="260" y="110"/>
                    </a:cubicBezTo>
                    <a:moveTo>
                      <a:pt x="276" y="109"/>
                    </a:moveTo>
                    <a:cubicBezTo>
                      <a:pt x="275" y="101"/>
                      <a:pt x="275" y="94"/>
                      <a:pt x="276" y="85"/>
                    </a:cubicBezTo>
                    <a:cubicBezTo>
                      <a:pt x="277" y="75"/>
                      <a:pt x="277" y="65"/>
                      <a:pt x="278" y="55"/>
                    </a:cubicBezTo>
                    <a:cubicBezTo>
                      <a:pt x="280" y="42"/>
                      <a:pt x="281" y="29"/>
                      <a:pt x="279" y="17"/>
                    </a:cubicBezTo>
                    <a:cubicBezTo>
                      <a:pt x="280" y="17"/>
                      <a:pt x="281" y="17"/>
                      <a:pt x="283" y="17"/>
                    </a:cubicBezTo>
                    <a:cubicBezTo>
                      <a:pt x="287" y="17"/>
                      <a:pt x="292" y="17"/>
                      <a:pt x="297" y="17"/>
                    </a:cubicBezTo>
                    <a:cubicBezTo>
                      <a:pt x="296" y="20"/>
                      <a:pt x="296" y="24"/>
                      <a:pt x="296" y="27"/>
                    </a:cubicBezTo>
                    <a:cubicBezTo>
                      <a:pt x="296" y="36"/>
                      <a:pt x="291" y="47"/>
                      <a:pt x="291" y="56"/>
                    </a:cubicBezTo>
                    <a:cubicBezTo>
                      <a:pt x="292" y="73"/>
                      <a:pt x="286" y="93"/>
                      <a:pt x="292" y="109"/>
                    </a:cubicBezTo>
                    <a:cubicBezTo>
                      <a:pt x="288" y="109"/>
                      <a:pt x="285" y="109"/>
                      <a:pt x="281" y="109"/>
                    </a:cubicBezTo>
                    <a:cubicBezTo>
                      <a:pt x="280" y="109"/>
                      <a:pt x="278" y="109"/>
                      <a:pt x="276" y="109"/>
                    </a:cubicBezTo>
                    <a:moveTo>
                      <a:pt x="284" y="0"/>
                    </a:moveTo>
                    <a:cubicBezTo>
                      <a:pt x="276" y="0"/>
                      <a:pt x="269" y="0"/>
                      <a:pt x="261" y="1"/>
                    </a:cubicBezTo>
                    <a:cubicBezTo>
                      <a:pt x="249" y="10"/>
                      <a:pt x="233" y="16"/>
                      <a:pt x="216" y="16"/>
                    </a:cubicBezTo>
                    <a:cubicBezTo>
                      <a:pt x="216" y="16"/>
                      <a:pt x="216" y="16"/>
                      <a:pt x="215" y="16"/>
                    </a:cubicBezTo>
                    <a:cubicBezTo>
                      <a:pt x="208" y="16"/>
                      <a:pt x="200" y="15"/>
                      <a:pt x="194" y="13"/>
                    </a:cubicBezTo>
                    <a:cubicBezTo>
                      <a:pt x="155" y="24"/>
                      <a:pt x="120" y="42"/>
                      <a:pt x="88" y="68"/>
                    </a:cubicBezTo>
                    <a:cubicBezTo>
                      <a:pt x="81" y="74"/>
                      <a:pt x="74" y="80"/>
                      <a:pt x="67" y="87"/>
                    </a:cubicBezTo>
                    <a:cubicBezTo>
                      <a:pt x="66" y="88"/>
                      <a:pt x="66" y="90"/>
                      <a:pt x="65" y="91"/>
                    </a:cubicBezTo>
                    <a:cubicBezTo>
                      <a:pt x="55" y="105"/>
                      <a:pt x="45" y="119"/>
                      <a:pt x="34" y="133"/>
                    </a:cubicBezTo>
                    <a:cubicBezTo>
                      <a:pt x="10" y="176"/>
                      <a:pt x="0" y="226"/>
                      <a:pt x="10" y="269"/>
                    </a:cubicBezTo>
                    <a:cubicBezTo>
                      <a:pt x="10" y="270"/>
                      <a:pt x="10" y="272"/>
                      <a:pt x="11" y="273"/>
                    </a:cubicBezTo>
                    <a:cubicBezTo>
                      <a:pt x="26" y="338"/>
                      <a:pt x="70" y="365"/>
                      <a:pt x="108" y="370"/>
                    </a:cubicBezTo>
                    <a:cubicBezTo>
                      <a:pt x="97" y="380"/>
                      <a:pt x="87" y="391"/>
                      <a:pt x="80" y="399"/>
                    </a:cubicBezTo>
                    <a:cubicBezTo>
                      <a:pt x="66" y="414"/>
                      <a:pt x="61" y="445"/>
                      <a:pt x="66" y="478"/>
                    </a:cubicBezTo>
                    <a:cubicBezTo>
                      <a:pt x="67" y="480"/>
                      <a:pt x="68" y="481"/>
                      <a:pt x="69" y="483"/>
                    </a:cubicBezTo>
                    <a:cubicBezTo>
                      <a:pt x="78" y="497"/>
                      <a:pt x="88" y="512"/>
                      <a:pt x="99" y="525"/>
                    </a:cubicBezTo>
                    <a:cubicBezTo>
                      <a:pt x="95" y="518"/>
                      <a:pt x="92" y="511"/>
                      <a:pt x="90" y="504"/>
                    </a:cubicBezTo>
                    <a:cubicBezTo>
                      <a:pt x="97" y="498"/>
                      <a:pt x="105" y="491"/>
                      <a:pt x="112" y="487"/>
                    </a:cubicBezTo>
                    <a:cubicBezTo>
                      <a:pt x="125" y="479"/>
                      <a:pt x="138" y="471"/>
                      <a:pt x="152" y="468"/>
                    </a:cubicBezTo>
                    <a:cubicBezTo>
                      <a:pt x="154" y="472"/>
                      <a:pt x="155" y="476"/>
                      <a:pt x="157" y="480"/>
                    </a:cubicBezTo>
                    <a:cubicBezTo>
                      <a:pt x="148" y="487"/>
                      <a:pt x="140" y="495"/>
                      <a:pt x="131" y="502"/>
                    </a:cubicBezTo>
                    <a:cubicBezTo>
                      <a:pt x="125" y="506"/>
                      <a:pt x="119" y="511"/>
                      <a:pt x="113" y="516"/>
                    </a:cubicBezTo>
                    <a:cubicBezTo>
                      <a:pt x="109" y="519"/>
                      <a:pt x="106" y="524"/>
                      <a:pt x="102" y="528"/>
                    </a:cubicBezTo>
                    <a:cubicBezTo>
                      <a:pt x="103" y="530"/>
                      <a:pt x="105" y="531"/>
                      <a:pt x="106" y="533"/>
                    </a:cubicBezTo>
                    <a:cubicBezTo>
                      <a:pt x="106" y="533"/>
                      <a:pt x="106" y="534"/>
                      <a:pt x="107" y="534"/>
                    </a:cubicBezTo>
                    <a:cubicBezTo>
                      <a:pt x="115" y="526"/>
                      <a:pt x="122" y="519"/>
                      <a:pt x="130" y="511"/>
                    </a:cubicBezTo>
                    <a:cubicBezTo>
                      <a:pt x="139" y="503"/>
                      <a:pt x="150" y="494"/>
                      <a:pt x="161" y="487"/>
                    </a:cubicBezTo>
                    <a:cubicBezTo>
                      <a:pt x="163" y="491"/>
                      <a:pt x="166" y="496"/>
                      <a:pt x="169" y="500"/>
                    </a:cubicBezTo>
                    <a:cubicBezTo>
                      <a:pt x="164" y="504"/>
                      <a:pt x="160" y="510"/>
                      <a:pt x="155" y="513"/>
                    </a:cubicBezTo>
                    <a:cubicBezTo>
                      <a:pt x="149" y="518"/>
                      <a:pt x="144" y="522"/>
                      <a:pt x="139" y="527"/>
                    </a:cubicBezTo>
                    <a:cubicBezTo>
                      <a:pt x="131" y="534"/>
                      <a:pt x="125" y="541"/>
                      <a:pt x="121" y="550"/>
                    </a:cubicBezTo>
                    <a:cubicBezTo>
                      <a:pt x="123" y="552"/>
                      <a:pt x="125" y="554"/>
                      <a:pt x="126" y="556"/>
                    </a:cubicBezTo>
                    <a:cubicBezTo>
                      <a:pt x="132" y="543"/>
                      <a:pt x="140" y="534"/>
                      <a:pt x="151" y="525"/>
                    </a:cubicBezTo>
                    <a:cubicBezTo>
                      <a:pt x="157" y="520"/>
                      <a:pt x="163" y="517"/>
                      <a:pt x="168" y="512"/>
                    </a:cubicBezTo>
                    <a:cubicBezTo>
                      <a:pt x="170" y="511"/>
                      <a:pt x="172" y="508"/>
                      <a:pt x="174" y="506"/>
                    </a:cubicBezTo>
                    <a:cubicBezTo>
                      <a:pt x="178" y="512"/>
                      <a:pt x="182" y="517"/>
                      <a:pt x="187" y="522"/>
                    </a:cubicBezTo>
                    <a:cubicBezTo>
                      <a:pt x="176" y="530"/>
                      <a:pt x="165" y="538"/>
                      <a:pt x="155" y="549"/>
                    </a:cubicBezTo>
                    <a:cubicBezTo>
                      <a:pt x="149" y="554"/>
                      <a:pt x="144" y="563"/>
                      <a:pt x="139" y="568"/>
                    </a:cubicBezTo>
                    <a:cubicBezTo>
                      <a:pt x="140" y="569"/>
                      <a:pt x="142" y="571"/>
                      <a:pt x="143" y="572"/>
                    </a:cubicBezTo>
                    <a:cubicBezTo>
                      <a:pt x="149" y="565"/>
                      <a:pt x="155" y="559"/>
                      <a:pt x="160" y="554"/>
                    </a:cubicBezTo>
                    <a:cubicBezTo>
                      <a:pt x="170" y="543"/>
                      <a:pt x="181" y="535"/>
                      <a:pt x="192" y="527"/>
                    </a:cubicBezTo>
                    <a:cubicBezTo>
                      <a:pt x="193" y="526"/>
                      <a:pt x="193" y="526"/>
                      <a:pt x="193" y="526"/>
                    </a:cubicBezTo>
                    <a:cubicBezTo>
                      <a:pt x="198" y="530"/>
                      <a:pt x="204" y="534"/>
                      <a:pt x="209" y="536"/>
                    </a:cubicBezTo>
                    <a:cubicBezTo>
                      <a:pt x="202" y="543"/>
                      <a:pt x="194" y="551"/>
                      <a:pt x="189" y="559"/>
                    </a:cubicBezTo>
                    <a:cubicBezTo>
                      <a:pt x="184" y="569"/>
                      <a:pt x="175" y="580"/>
                      <a:pt x="167" y="588"/>
                    </a:cubicBezTo>
                    <a:cubicBezTo>
                      <a:pt x="163" y="587"/>
                      <a:pt x="159" y="586"/>
                      <a:pt x="156" y="583"/>
                    </a:cubicBezTo>
                    <a:cubicBezTo>
                      <a:pt x="155" y="583"/>
                      <a:pt x="155" y="583"/>
                      <a:pt x="155" y="583"/>
                    </a:cubicBezTo>
                    <a:cubicBezTo>
                      <a:pt x="166" y="593"/>
                      <a:pt x="178" y="602"/>
                      <a:pt x="190" y="611"/>
                    </a:cubicBezTo>
                    <a:cubicBezTo>
                      <a:pt x="201" y="613"/>
                      <a:pt x="213" y="614"/>
                      <a:pt x="225" y="614"/>
                    </a:cubicBezTo>
                    <a:cubicBezTo>
                      <a:pt x="231" y="614"/>
                      <a:pt x="238" y="614"/>
                      <a:pt x="244" y="613"/>
                    </a:cubicBezTo>
                    <a:cubicBezTo>
                      <a:pt x="250" y="613"/>
                      <a:pt x="256" y="613"/>
                      <a:pt x="261" y="613"/>
                    </a:cubicBezTo>
                    <a:cubicBezTo>
                      <a:pt x="261" y="613"/>
                      <a:pt x="262" y="613"/>
                      <a:pt x="262" y="613"/>
                    </a:cubicBezTo>
                    <a:cubicBezTo>
                      <a:pt x="280" y="613"/>
                      <a:pt x="309" y="611"/>
                      <a:pt x="336" y="609"/>
                    </a:cubicBezTo>
                    <a:cubicBezTo>
                      <a:pt x="349" y="599"/>
                      <a:pt x="364" y="594"/>
                      <a:pt x="381" y="594"/>
                    </a:cubicBezTo>
                    <a:cubicBezTo>
                      <a:pt x="381" y="594"/>
                      <a:pt x="381" y="594"/>
                      <a:pt x="382" y="594"/>
                    </a:cubicBezTo>
                    <a:cubicBezTo>
                      <a:pt x="395" y="594"/>
                      <a:pt x="408" y="598"/>
                      <a:pt x="419" y="604"/>
                    </a:cubicBezTo>
                    <a:cubicBezTo>
                      <a:pt x="422" y="604"/>
                      <a:pt x="426" y="604"/>
                      <a:pt x="429" y="604"/>
                    </a:cubicBezTo>
                    <a:cubicBezTo>
                      <a:pt x="455" y="604"/>
                      <a:pt x="483" y="606"/>
                      <a:pt x="512" y="609"/>
                    </a:cubicBezTo>
                    <a:cubicBezTo>
                      <a:pt x="517" y="608"/>
                      <a:pt x="522" y="608"/>
                      <a:pt x="526" y="608"/>
                    </a:cubicBezTo>
                    <a:cubicBezTo>
                      <a:pt x="527" y="608"/>
                      <a:pt x="527" y="608"/>
                      <a:pt x="527" y="608"/>
                    </a:cubicBezTo>
                    <a:cubicBezTo>
                      <a:pt x="540" y="608"/>
                      <a:pt x="551" y="611"/>
                      <a:pt x="562" y="617"/>
                    </a:cubicBezTo>
                    <a:cubicBezTo>
                      <a:pt x="610" y="626"/>
                      <a:pt x="659" y="642"/>
                      <a:pt x="708" y="667"/>
                    </a:cubicBezTo>
                    <a:cubicBezTo>
                      <a:pt x="713" y="670"/>
                      <a:pt x="715" y="671"/>
                      <a:pt x="717" y="671"/>
                    </a:cubicBezTo>
                    <a:cubicBezTo>
                      <a:pt x="718" y="671"/>
                      <a:pt x="719" y="671"/>
                      <a:pt x="721" y="670"/>
                    </a:cubicBezTo>
                    <a:cubicBezTo>
                      <a:pt x="724" y="669"/>
                      <a:pt x="724" y="669"/>
                      <a:pt x="724" y="669"/>
                    </a:cubicBezTo>
                    <a:cubicBezTo>
                      <a:pt x="726" y="665"/>
                      <a:pt x="726" y="665"/>
                      <a:pt x="726" y="665"/>
                    </a:cubicBezTo>
                    <a:cubicBezTo>
                      <a:pt x="732" y="651"/>
                      <a:pt x="736" y="632"/>
                      <a:pt x="737" y="610"/>
                    </a:cubicBezTo>
                    <a:cubicBezTo>
                      <a:pt x="733" y="602"/>
                      <a:pt x="730" y="593"/>
                      <a:pt x="729" y="585"/>
                    </a:cubicBezTo>
                    <a:cubicBezTo>
                      <a:pt x="723" y="553"/>
                      <a:pt x="727" y="528"/>
                      <a:pt x="733" y="510"/>
                    </a:cubicBezTo>
                    <a:cubicBezTo>
                      <a:pt x="729" y="477"/>
                      <a:pt x="722" y="441"/>
                      <a:pt x="713" y="404"/>
                    </a:cubicBezTo>
                    <a:cubicBezTo>
                      <a:pt x="690" y="311"/>
                      <a:pt x="656" y="225"/>
                      <a:pt x="624" y="179"/>
                    </a:cubicBezTo>
                    <a:cubicBezTo>
                      <a:pt x="603" y="169"/>
                      <a:pt x="587" y="150"/>
                      <a:pt x="579" y="126"/>
                    </a:cubicBezTo>
                    <a:cubicBezTo>
                      <a:pt x="556" y="104"/>
                      <a:pt x="530" y="84"/>
                      <a:pt x="503" y="66"/>
                    </a:cubicBezTo>
                    <a:cubicBezTo>
                      <a:pt x="483" y="65"/>
                      <a:pt x="461" y="58"/>
                      <a:pt x="442" y="41"/>
                    </a:cubicBezTo>
                    <a:cubicBezTo>
                      <a:pt x="438" y="37"/>
                      <a:pt x="434" y="34"/>
                      <a:pt x="431" y="30"/>
                    </a:cubicBezTo>
                    <a:cubicBezTo>
                      <a:pt x="396" y="16"/>
                      <a:pt x="359" y="6"/>
                      <a:pt x="323" y="2"/>
                    </a:cubicBezTo>
                    <a:cubicBezTo>
                      <a:pt x="310" y="0"/>
                      <a:pt x="297" y="0"/>
                      <a:pt x="2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2" name="Freeform 531"/>
              <p:cNvSpPr>
                <a:spLocks noEditPoints="1"/>
              </p:cNvSpPr>
              <p:nvPr/>
            </p:nvSpPr>
            <p:spPr bwMode="auto">
              <a:xfrm>
                <a:off x="4289" y="3102"/>
                <a:ext cx="315" cy="217"/>
              </a:xfrm>
              <a:custGeom>
                <a:avLst/>
                <a:gdLst>
                  <a:gd name="T0" fmla="*/ 116 w 638"/>
                  <a:gd name="T1" fmla="*/ 365 h 439"/>
                  <a:gd name="T2" fmla="*/ 79 w 638"/>
                  <a:gd name="T3" fmla="*/ 358 h 439"/>
                  <a:gd name="T4" fmla="*/ 120 w 638"/>
                  <a:gd name="T5" fmla="*/ 399 h 439"/>
                  <a:gd name="T6" fmla="*/ 183 w 638"/>
                  <a:gd name="T7" fmla="*/ 406 h 439"/>
                  <a:gd name="T8" fmla="*/ 171 w 638"/>
                  <a:gd name="T9" fmla="*/ 362 h 439"/>
                  <a:gd name="T10" fmla="*/ 214 w 638"/>
                  <a:gd name="T11" fmla="*/ 387 h 439"/>
                  <a:gd name="T12" fmla="*/ 171 w 638"/>
                  <a:gd name="T13" fmla="*/ 333 h 439"/>
                  <a:gd name="T14" fmla="*/ 252 w 638"/>
                  <a:gd name="T15" fmla="*/ 357 h 439"/>
                  <a:gd name="T16" fmla="*/ 182 w 638"/>
                  <a:gd name="T17" fmla="*/ 316 h 439"/>
                  <a:gd name="T18" fmla="*/ 31 w 638"/>
                  <a:gd name="T19" fmla="*/ 308 h 439"/>
                  <a:gd name="T20" fmla="*/ 250 w 638"/>
                  <a:gd name="T21" fmla="*/ 318 h 439"/>
                  <a:gd name="T22" fmla="*/ 254 w 638"/>
                  <a:gd name="T23" fmla="*/ 287 h 439"/>
                  <a:gd name="T24" fmla="*/ 27 w 638"/>
                  <a:gd name="T25" fmla="*/ 271 h 439"/>
                  <a:gd name="T26" fmla="*/ 28 w 638"/>
                  <a:gd name="T27" fmla="*/ 261 h 439"/>
                  <a:gd name="T28" fmla="*/ 590 w 638"/>
                  <a:gd name="T29" fmla="*/ 243 h 439"/>
                  <a:gd name="T30" fmla="*/ 15 w 638"/>
                  <a:gd name="T31" fmla="*/ 242 h 439"/>
                  <a:gd name="T32" fmla="*/ 191 w 638"/>
                  <a:gd name="T33" fmla="*/ 290 h 439"/>
                  <a:gd name="T34" fmla="*/ 335 w 638"/>
                  <a:gd name="T35" fmla="*/ 211 h 439"/>
                  <a:gd name="T36" fmla="*/ 191 w 638"/>
                  <a:gd name="T37" fmla="*/ 290 h 439"/>
                  <a:gd name="T38" fmla="*/ 580 w 638"/>
                  <a:gd name="T39" fmla="*/ 213 h 439"/>
                  <a:gd name="T40" fmla="*/ 613 w 638"/>
                  <a:gd name="T41" fmla="*/ 227 h 439"/>
                  <a:gd name="T42" fmla="*/ 32 w 638"/>
                  <a:gd name="T43" fmla="*/ 181 h 439"/>
                  <a:gd name="T44" fmla="*/ 607 w 638"/>
                  <a:gd name="T45" fmla="*/ 206 h 439"/>
                  <a:gd name="T46" fmla="*/ 615 w 638"/>
                  <a:gd name="T47" fmla="*/ 214 h 439"/>
                  <a:gd name="T48" fmla="*/ 580 w 638"/>
                  <a:gd name="T49" fmla="*/ 157 h 439"/>
                  <a:gd name="T50" fmla="*/ 39 w 638"/>
                  <a:gd name="T51" fmla="*/ 176 h 439"/>
                  <a:gd name="T52" fmla="*/ 55 w 638"/>
                  <a:gd name="T53" fmla="*/ 209 h 439"/>
                  <a:gd name="T54" fmla="*/ 216 w 638"/>
                  <a:gd name="T55" fmla="*/ 235 h 439"/>
                  <a:gd name="T56" fmla="*/ 342 w 638"/>
                  <a:gd name="T57" fmla="*/ 199 h 439"/>
                  <a:gd name="T58" fmla="*/ 602 w 638"/>
                  <a:gd name="T59" fmla="*/ 153 h 439"/>
                  <a:gd name="T60" fmla="*/ 563 w 638"/>
                  <a:gd name="T61" fmla="*/ 127 h 439"/>
                  <a:gd name="T62" fmla="*/ 558 w 638"/>
                  <a:gd name="T63" fmla="*/ 101 h 439"/>
                  <a:gd name="T64" fmla="*/ 546 w 638"/>
                  <a:gd name="T65" fmla="*/ 119 h 439"/>
                  <a:gd name="T66" fmla="*/ 63 w 638"/>
                  <a:gd name="T67" fmla="*/ 201 h 439"/>
                  <a:gd name="T68" fmla="*/ 99 w 638"/>
                  <a:gd name="T69" fmla="*/ 150 h 439"/>
                  <a:gd name="T70" fmla="*/ 187 w 638"/>
                  <a:gd name="T71" fmla="*/ 247 h 439"/>
                  <a:gd name="T72" fmla="*/ 369 w 638"/>
                  <a:gd name="T73" fmla="*/ 108 h 439"/>
                  <a:gd name="T74" fmla="*/ 499 w 638"/>
                  <a:gd name="T75" fmla="*/ 69 h 439"/>
                  <a:gd name="T76" fmla="*/ 516 w 638"/>
                  <a:gd name="T77" fmla="*/ 98 h 439"/>
                  <a:gd name="T78" fmla="*/ 363 w 638"/>
                  <a:gd name="T79" fmla="*/ 141 h 439"/>
                  <a:gd name="T80" fmla="*/ 99 w 638"/>
                  <a:gd name="T81" fmla="*/ 191 h 439"/>
                  <a:gd name="T82" fmla="*/ 182 w 638"/>
                  <a:gd name="T83" fmla="*/ 67 h 439"/>
                  <a:gd name="T84" fmla="*/ 99 w 638"/>
                  <a:gd name="T85" fmla="*/ 191 h 439"/>
                  <a:gd name="T86" fmla="*/ 280 w 638"/>
                  <a:gd name="T87" fmla="*/ 112 h 439"/>
                  <a:gd name="T88" fmla="*/ 243 w 638"/>
                  <a:gd name="T89" fmla="*/ 171 h 439"/>
                  <a:gd name="T90" fmla="*/ 139 w 638"/>
                  <a:gd name="T91" fmla="*/ 161 h 439"/>
                  <a:gd name="T92" fmla="*/ 274 w 638"/>
                  <a:gd name="T93" fmla="*/ 45 h 439"/>
                  <a:gd name="T94" fmla="*/ 164 w 638"/>
                  <a:gd name="T95" fmla="*/ 216 h 439"/>
                  <a:gd name="T96" fmla="*/ 337 w 638"/>
                  <a:gd name="T97" fmla="*/ 40 h 439"/>
                  <a:gd name="T98" fmla="*/ 164 w 638"/>
                  <a:gd name="T99" fmla="*/ 216 h 439"/>
                  <a:gd name="T100" fmla="*/ 16 w 638"/>
                  <a:gd name="T101" fmla="*/ 139 h 439"/>
                  <a:gd name="T102" fmla="*/ 47 w 638"/>
                  <a:gd name="T103" fmla="*/ 277 h 439"/>
                  <a:gd name="T104" fmla="*/ 134 w 638"/>
                  <a:gd name="T105" fmla="*/ 318 h 439"/>
                  <a:gd name="T106" fmla="*/ 326 w 638"/>
                  <a:gd name="T107" fmla="*/ 324 h 439"/>
                  <a:gd name="T108" fmla="*/ 490 w 638"/>
                  <a:gd name="T109" fmla="*/ 134 h 439"/>
                  <a:gd name="T110" fmla="*/ 585 w 638"/>
                  <a:gd name="T111" fmla="*/ 282 h 439"/>
                  <a:gd name="T112" fmla="*/ 602 w 638"/>
                  <a:gd name="T113" fmla="*/ 107 h 439"/>
                  <a:gd name="T114" fmla="*/ 546 w 638"/>
                  <a:gd name="T115" fmla="*/ 57 h 439"/>
                  <a:gd name="T116" fmla="*/ 468 w 638"/>
                  <a:gd name="T117" fmla="*/ 22 h 439"/>
                  <a:gd name="T118" fmla="*/ 275 w 638"/>
                  <a:gd name="T119" fmla="*/ 0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38" h="439">
                    <a:moveTo>
                      <a:pt x="158" y="408"/>
                    </a:moveTo>
                    <a:cubicBezTo>
                      <a:pt x="148" y="408"/>
                      <a:pt x="139" y="406"/>
                      <a:pt x="131" y="403"/>
                    </a:cubicBezTo>
                    <a:cubicBezTo>
                      <a:pt x="129" y="400"/>
                      <a:pt x="127" y="397"/>
                      <a:pt x="126" y="394"/>
                    </a:cubicBezTo>
                    <a:cubicBezTo>
                      <a:pt x="123" y="388"/>
                      <a:pt x="122" y="381"/>
                      <a:pt x="119" y="375"/>
                    </a:cubicBezTo>
                    <a:cubicBezTo>
                      <a:pt x="118" y="373"/>
                      <a:pt x="116" y="369"/>
                      <a:pt x="116" y="365"/>
                    </a:cubicBezTo>
                    <a:cubicBezTo>
                      <a:pt x="119" y="364"/>
                      <a:pt x="123" y="364"/>
                      <a:pt x="126" y="362"/>
                    </a:cubicBezTo>
                    <a:cubicBezTo>
                      <a:pt x="129" y="370"/>
                      <a:pt x="135" y="376"/>
                      <a:pt x="139" y="383"/>
                    </a:cubicBezTo>
                    <a:cubicBezTo>
                      <a:pt x="144" y="391"/>
                      <a:pt x="150" y="401"/>
                      <a:pt x="158" y="408"/>
                    </a:cubicBezTo>
                    <a:moveTo>
                      <a:pt x="120" y="399"/>
                    </a:moveTo>
                    <a:cubicBezTo>
                      <a:pt x="99" y="389"/>
                      <a:pt x="84" y="373"/>
                      <a:pt x="79" y="358"/>
                    </a:cubicBezTo>
                    <a:cubicBezTo>
                      <a:pt x="88" y="363"/>
                      <a:pt x="97" y="366"/>
                      <a:pt x="107" y="366"/>
                    </a:cubicBezTo>
                    <a:cubicBezTo>
                      <a:pt x="107" y="366"/>
                      <a:pt x="108" y="366"/>
                      <a:pt x="108" y="366"/>
                    </a:cubicBezTo>
                    <a:cubicBezTo>
                      <a:pt x="109" y="371"/>
                      <a:pt x="111" y="376"/>
                      <a:pt x="112" y="379"/>
                    </a:cubicBezTo>
                    <a:cubicBezTo>
                      <a:pt x="115" y="385"/>
                      <a:pt x="117" y="391"/>
                      <a:pt x="119" y="397"/>
                    </a:cubicBezTo>
                    <a:cubicBezTo>
                      <a:pt x="119" y="397"/>
                      <a:pt x="119" y="398"/>
                      <a:pt x="120" y="399"/>
                    </a:cubicBezTo>
                    <a:moveTo>
                      <a:pt x="169" y="408"/>
                    </a:moveTo>
                    <a:cubicBezTo>
                      <a:pt x="160" y="402"/>
                      <a:pt x="153" y="390"/>
                      <a:pt x="147" y="381"/>
                    </a:cubicBezTo>
                    <a:cubicBezTo>
                      <a:pt x="142" y="375"/>
                      <a:pt x="137" y="368"/>
                      <a:pt x="133" y="360"/>
                    </a:cubicBezTo>
                    <a:cubicBezTo>
                      <a:pt x="137" y="358"/>
                      <a:pt x="141" y="357"/>
                      <a:pt x="144" y="355"/>
                    </a:cubicBezTo>
                    <a:cubicBezTo>
                      <a:pt x="153" y="374"/>
                      <a:pt x="166" y="393"/>
                      <a:pt x="183" y="406"/>
                    </a:cubicBezTo>
                    <a:cubicBezTo>
                      <a:pt x="178" y="407"/>
                      <a:pt x="174" y="408"/>
                      <a:pt x="169" y="408"/>
                    </a:cubicBezTo>
                    <a:moveTo>
                      <a:pt x="192" y="404"/>
                    </a:moveTo>
                    <a:cubicBezTo>
                      <a:pt x="174" y="392"/>
                      <a:pt x="160" y="371"/>
                      <a:pt x="150" y="351"/>
                    </a:cubicBezTo>
                    <a:cubicBezTo>
                      <a:pt x="153" y="349"/>
                      <a:pt x="156" y="347"/>
                      <a:pt x="158" y="345"/>
                    </a:cubicBezTo>
                    <a:cubicBezTo>
                      <a:pt x="163" y="350"/>
                      <a:pt x="167" y="358"/>
                      <a:pt x="171" y="362"/>
                    </a:cubicBezTo>
                    <a:cubicBezTo>
                      <a:pt x="177" y="370"/>
                      <a:pt x="185" y="376"/>
                      <a:pt x="192" y="382"/>
                    </a:cubicBezTo>
                    <a:cubicBezTo>
                      <a:pt x="198" y="387"/>
                      <a:pt x="205" y="391"/>
                      <a:pt x="212" y="395"/>
                    </a:cubicBezTo>
                    <a:cubicBezTo>
                      <a:pt x="205" y="399"/>
                      <a:pt x="198" y="402"/>
                      <a:pt x="192" y="404"/>
                    </a:cubicBezTo>
                    <a:moveTo>
                      <a:pt x="220" y="389"/>
                    </a:moveTo>
                    <a:cubicBezTo>
                      <a:pt x="217" y="388"/>
                      <a:pt x="215" y="387"/>
                      <a:pt x="214" y="387"/>
                    </a:cubicBezTo>
                    <a:cubicBezTo>
                      <a:pt x="204" y="382"/>
                      <a:pt x="196" y="375"/>
                      <a:pt x="187" y="368"/>
                    </a:cubicBezTo>
                    <a:cubicBezTo>
                      <a:pt x="181" y="363"/>
                      <a:pt x="176" y="357"/>
                      <a:pt x="171" y="351"/>
                    </a:cubicBezTo>
                    <a:cubicBezTo>
                      <a:pt x="169" y="348"/>
                      <a:pt x="167" y="344"/>
                      <a:pt x="164" y="341"/>
                    </a:cubicBezTo>
                    <a:cubicBezTo>
                      <a:pt x="165" y="339"/>
                      <a:pt x="166" y="338"/>
                      <a:pt x="167" y="337"/>
                    </a:cubicBezTo>
                    <a:cubicBezTo>
                      <a:pt x="169" y="336"/>
                      <a:pt x="170" y="335"/>
                      <a:pt x="171" y="333"/>
                    </a:cubicBezTo>
                    <a:cubicBezTo>
                      <a:pt x="179" y="338"/>
                      <a:pt x="190" y="341"/>
                      <a:pt x="194" y="344"/>
                    </a:cubicBezTo>
                    <a:cubicBezTo>
                      <a:pt x="210" y="353"/>
                      <a:pt x="229" y="360"/>
                      <a:pt x="247" y="363"/>
                    </a:cubicBezTo>
                    <a:cubicBezTo>
                      <a:pt x="239" y="373"/>
                      <a:pt x="230" y="382"/>
                      <a:pt x="221" y="389"/>
                    </a:cubicBezTo>
                    <a:cubicBezTo>
                      <a:pt x="220" y="389"/>
                      <a:pt x="220" y="389"/>
                      <a:pt x="220" y="389"/>
                    </a:cubicBezTo>
                    <a:moveTo>
                      <a:pt x="252" y="357"/>
                    </a:moveTo>
                    <a:cubicBezTo>
                      <a:pt x="249" y="357"/>
                      <a:pt x="246" y="356"/>
                      <a:pt x="244" y="355"/>
                    </a:cubicBezTo>
                    <a:cubicBezTo>
                      <a:pt x="234" y="352"/>
                      <a:pt x="225" y="348"/>
                      <a:pt x="215" y="345"/>
                    </a:cubicBezTo>
                    <a:cubicBezTo>
                      <a:pt x="205" y="342"/>
                      <a:pt x="197" y="335"/>
                      <a:pt x="187" y="332"/>
                    </a:cubicBezTo>
                    <a:cubicBezTo>
                      <a:pt x="186" y="332"/>
                      <a:pt x="181" y="329"/>
                      <a:pt x="176" y="326"/>
                    </a:cubicBezTo>
                    <a:cubicBezTo>
                      <a:pt x="178" y="323"/>
                      <a:pt x="180" y="320"/>
                      <a:pt x="182" y="316"/>
                    </a:cubicBezTo>
                    <a:cubicBezTo>
                      <a:pt x="204" y="319"/>
                      <a:pt x="225" y="326"/>
                      <a:pt x="247" y="326"/>
                    </a:cubicBezTo>
                    <a:cubicBezTo>
                      <a:pt x="248" y="326"/>
                      <a:pt x="248" y="326"/>
                      <a:pt x="249" y="326"/>
                    </a:cubicBezTo>
                    <a:cubicBezTo>
                      <a:pt x="257" y="326"/>
                      <a:pt x="265" y="325"/>
                      <a:pt x="273" y="324"/>
                    </a:cubicBezTo>
                    <a:cubicBezTo>
                      <a:pt x="266" y="336"/>
                      <a:pt x="259" y="347"/>
                      <a:pt x="252" y="357"/>
                    </a:cubicBezTo>
                    <a:moveTo>
                      <a:pt x="31" y="308"/>
                    </a:moveTo>
                    <a:cubicBezTo>
                      <a:pt x="25" y="296"/>
                      <a:pt x="21" y="286"/>
                      <a:pt x="18" y="277"/>
                    </a:cubicBezTo>
                    <a:cubicBezTo>
                      <a:pt x="21" y="278"/>
                      <a:pt x="24" y="279"/>
                      <a:pt x="27" y="279"/>
                    </a:cubicBezTo>
                    <a:cubicBezTo>
                      <a:pt x="27" y="280"/>
                      <a:pt x="27" y="280"/>
                      <a:pt x="27" y="280"/>
                    </a:cubicBezTo>
                    <a:cubicBezTo>
                      <a:pt x="28" y="289"/>
                      <a:pt x="29" y="302"/>
                      <a:pt x="31" y="308"/>
                    </a:cubicBezTo>
                    <a:moveTo>
                      <a:pt x="250" y="318"/>
                    </a:moveTo>
                    <a:cubicBezTo>
                      <a:pt x="245" y="318"/>
                      <a:pt x="240" y="318"/>
                      <a:pt x="235" y="318"/>
                    </a:cubicBezTo>
                    <a:cubicBezTo>
                      <a:pt x="218" y="317"/>
                      <a:pt x="202" y="312"/>
                      <a:pt x="185" y="309"/>
                    </a:cubicBezTo>
                    <a:cubicBezTo>
                      <a:pt x="187" y="306"/>
                      <a:pt x="188" y="302"/>
                      <a:pt x="189" y="298"/>
                    </a:cubicBezTo>
                    <a:cubicBezTo>
                      <a:pt x="196" y="298"/>
                      <a:pt x="203" y="297"/>
                      <a:pt x="210" y="296"/>
                    </a:cubicBezTo>
                    <a:cubicBezTo>
                      <a:pt x="225" y="294"/>
                      <a:pt x="239" y="291"/>
                      <a:pt x="254" y="287"/>
                    </a:cubicBezTo>
                    <a:cubicBezTo>
                      <a:pt x="269" y="283"/>
                      <a:pt x="284" y="281"/>
                      <a:pt x="298" y="276"/>
                    </a:cubicBezTo>
                    <a:cubicBezTo>
                      <a:pt x="291" y="290"/>
                      <a:pt x="284" y="303"/>
                      <a:pt x="277" y="317"/>
                    </a:cubicBezTo>
                    <a:cubicBezTo>
                      <a:pt x="274" y="317"/>
                      <a:pt x="272" y="317"/>
                      <a:pt x="271" y="317"/>
                    </a:cubicBezTo>
                    <a:cubicBezTo>
                      <a:pt x="264" y="318"/>
                      <a:pt x="257" y="318"/>
                      <a:pt x="250" y="318"/>
                    </a:cubicBezTo>
                    <a:moveTo>
                      <a:pt x="27" y="271"/>
                    </a:moveTo>
                    <a:cubicBezTo>
                      <a:pt x="24" y="270"/>
                      <a:pt x="20" y="269"/>
                      <a:pt x="16" y="267"/>
                    </a:cubicBezTo>
                    <a:cubicBezTo>
                      <a:pt x="15" y="262"/>
                      <a:pt x="15" y="256"/>
                      <a:pt x="15" y="250"/>
                    </a:cubicBezTo>
                    <a:cubicBezTo>
                      <a:pt x="17" y="251"/>
                      <a:pt x="18" y="252"/>
                      <a:pt x="20" y="254"/>
                    </a:cubicBezTo>
                    <a:cubicBezTo>
                      <a:pt x="22" y="256"/>
                      <a:pt x="25" y="258"/>
                      <a:pt x="28" y="260"/>
                    </a:cubicBezTo>
                    <a:cubicBezTo>
                      <a:pt x="28" y="261"/>
                      <a:pt x="28" y="261"/>
                      <a:pt x="28" y="261"/>
                    </a:cubicBezTo>
                    <a:cubicBezTo>
                      <a:pt x="28" y="264"/>
                      <a:pt x="28" y="267"/>
                      <a:pt x="27" y="270"/>
                    </a:cubicBezTo>
                    <a:cubicBezTo>
                      <a:pt x="27" y="270"/>
                      <a:pt x="27" y="271"/>
                      <a:pt x="27" y="271"/>
                    </a:cubicBezTo>
                    <a:moveTo>
                      <a:pt x="590" y="253"/>
                    </a:moveTo>
                    <a:cubicBezTo>
                      <a:pt x="581" y="253"/>
                      <a:pt x="574" y="244"/>
                      <a:pt x="579" y="221"/>
                    </a:cubicBezTo>
                    <a:cubicBezTo>
                      <a:pt x="585" y="226"/>
                      <a:pt x="589" y="236"/>
                      <a:pt x="590" y="243"/>
                    </a:cubicBezTo>
                    <a:cubicBezTo>
                      <a:pt x="590" y="247"/>
                      <a:pt x="591" y="250"/>
                      <a:pt x="592" y="253"/>
                    </a:cubicBezTo>
                    <a:cubicBezTo>
                      <a:pt x="591" y="253"/>
                      <a:pt x="591" y="253"/>
                      <a:pt x="590" y="253"/>
                    </a:cubicBezTo>
                    <a:moveTo>
                      <a:pt x="30" y="252"/>
                    </a:moveTo>
                    <a:cubicBezTo>
                      <a:pt x="28" y="251"/>
                      <a:pt x="26" y="250"/>
                      <a:pt x="25" y="248"/>
                    </a:cubicBezTo>
                    <a:cubicBezTo>
                      <a:pt x="22" y="245"/>
                      <a:pt x="19" y="244"/>
                      <a:pt x="15" y="242"/>
                    </a:cubicBezTo>
                    <a:cubicBezTo>
                      <a:pt x="15" y="235"/>
                      <a:pt x="17" y="226"/>
                      <a:pt x="19" y="217"/>
                    </a:cubicBezTo>
                    <a:cubicBezTo>
                      <a:pt x="23" y="222"/>
                      <a:pt x="27" y="228"/>
                      <a:pt x="30" y="232"/>
                    </a:cubicBezTo>
                    <a:cubicBezTo>
                      <a:pt x="31" y="234"/>
                      <a:pt x="33" y="235"/>
                      <a:pt x="34" y="237"/>
                    </a:cubicBezTo>
                    <a:cubicBezTo>
                      <a:pt x="32" y="242"/>
                      <a:pt x="31" y="247"/>
                      <a:pt x="30" y="252"/>
                    </a:cubicBezTo>
                    <a:moveTo>
                      <a:pt x="191" y="290"/>
                    </a:moveTo>
                    <a:cubicBezTo>
                      <a:pt x="192" y="285"/>
                      <a:pt x="192" y="279"/>
                      <a:pt x="192" y="274"/>
                    </a:cubicBezTo>
                    <a:cubicBezTo>
                      <a:pt x="197" y="271"/>
                      <a:pt x="201" y="269"/>
                      <a:pt x="204" y="269"/>
                    </a:cubicBezTo>
                    <a:cubicBezTo>
                      <a:pt x="212" y="265"/>
                      <a:pt x="220" y="262"/>
                      <a:pt x="228" y="259"/>
                    </a:cubicBezTo>
                    <a:cubicBezTo>
                      <a:pt x="247" y="253"/>
                      <a:pt x="265" y="241"/>
                      <a:pt x="283" y="232"/>
                    </a:cubicBezTo>
                    <a:cubicBezTo>
                      <a:pt x="300" y="224"/>
                      <a:pt x="317" y="217"/>
                      <a:pt x="335" y="211"/>
                    </a:cubicBezTo>
                    <a:cubicBezTo>
                      <a:pt x="323" y="229"/>
                      <a:pt x="313" y="248"/>
                      <a:pt x="303" y="266"/>
                    </a:cubicBezTo>
                    <a:cubicBezTo>
                      <a:pt x="301" y="266"/>
                      <a:pt x="299" y="267"/>
                      <a:pt x="298" y="268"/>
                    </a:cubicBezTo>
                    <a:cubicBezTo>
                      <a:pt x="284" y="272"/>
                      <a:pt x="272" y="276"/>
                      <a:pt x="258" y="279"/>
                    </a:cubicBezTo>
                    <a:cubicBezTo>
                      <a:pt x="247" y="280"/>
                      <a:pt x="236" y="284"/>
                      <a:pt x="225" y="286"/>
                    </a:cubicBezTo>
                    <a:cubicBezTo>
                      <a:pt x="215" y="288"/>
                      <a:pt x="202" y="290"/>
                      <a:pt x="191" y="290"/>
                    </a:cubicBezTo>
                    <a:moveTo>
                      <a:pt x="598" y="251"/>
                    </a:moveTo>
                    <a:cubicBezTo>
                      <a:pt x="598" y="250"/>
                      <a:pt x="598" y="248"/>
                      <a:pt x="597" y="247"/>
                    </a:cubicBezTo>
                    <a:cubicBezTo>
                      <a:pt x="596" y="243"/>
                      <a:pt x="598" y="240"/>
                      <a:pt x="597" y="236"/>
                    </a:cubicBezTo>
                    <a:cubicBezTo>
                      <a:pt x="596" y="234"/>
                      <a:pt x="595" y="231"/>
                      <a:pt x="594" y="229"/>
                    </a:cubicBezTo>
                    <a:cubicBezTo>
                      <a:pt x="590" y="222"/>
                      <a:pt x="586" y="216"/>
                      <a:pt x="580" y="213"/>
                    </a:cubicBezTo>
                    <a:cubicBezTo>
                      <a:pt x="581" y="212"/>
                      <a:pt x="581" y="212"/>
                      <a:pt x="581" y="212"/>
                    </a:cubicBezTo>
                    <a:cubicBezTo>
                      <a:pt x="582" y="209"/>
                      <a:pt x="582" y="205"/>
                      <a:pt x="583" y="202"/>
                    </a:cubicBezTo>
                    <a:cubicBezTo>
                      <a:pt x="590" y="205"/>
                      <a:pt x="597" y="207"/>
                      <a:pt x="603" y="212"/>
                    </a:cubicBezTo>
                    <a:cubicBezTo>
                      <a:pt x="608" y="216"/>
                      <a:pt x="610" y="221"/>
                      <a:pt x="614" y="226"/>
                    </a:cubicBezTo>
                    <a:cubicBezTo>
                      <a:pt x="613" y="227"/>
                      <a:pt x="613" y="227"/>
                      <a:pt x="613" y="227"/>
                    </a:cubicBezTo>
                    <a:cubicBezTo>
                      <a:pt x="612" y="238"/>
                      <a:pt x="605" y="247"/>
                      <a:pt x="598" y="251"/>
                    </a:cubicBezTo>
                    <a:moveTo>
                      <a:pt x="37" y="229"/>
                    </a:moveTo>
                    <a:cubicBezTo>
                      <a:pt x="32" y="222"/>
                      <a:pt x="27" y="214"/>
                      <a:pt x="21" y="209"/>
                    </a:cubicBezTo>
                    <a:cubicBezTo>
                      <a:pt x="21" y="209"/>
                      <a:pt x="21" y="209"/>
                      <a:pt x="21" y="209"/>
                    </a:cubicBezTo>
                    <a:cubicBezTo>
                      <a:pt x="23" y="199"/>
                      <a:pt x="27" y="190"/>
                      <a:pt x="32" y="181"/>
                    </a:cubicBezTo>
                    <a:cubicBezTo>
                      <a:pt x="33" y="186"/>
                      <a:pt x="34" y="190"/>
                      <a:pt x="36" y="195"/>
                    </a:cubicBezTo>
                    <a:cubicBezTo>
                      <a:pt x="39" y="201"/>
                      <a:pt x="42" y="210"/>
                      <a:pt x="47" y="217"/>
                    </a:cubicBezTo>
                    <a:cubicBezTo>
                      <a:pt x="43" y="221"/>
                      <a:pt x="40" y="225"/>
                      <a:pt x="37" y="229"/>
                    </a:cubicBezTo>
                    <a:moveTo>
                      <a:pt x="615" y="214"/>
                    </a:moveTo>
                    <a:cubicBezTo>
                      <a:pt x="613" y="211"/>
                      <a:pt x="610" y="208"/>
                      <a:pt x="607" y="206"/>
                    </a:cubicBezTo>
                    <a:cubicBezTo>
                      <a:pt x="601" y="200"/>
                      <a:pt x="592" y="197"/>
                      <a:pt x="584" y="194"/>
                    </a:cubicBezTo>
                    <a:cubicBezTo>
                      <a:pt x="585" y="188"/>
                      <a:pt x="585" y="183"/>
                      <a:pt x="584" y="178"/>
                    </a:cubicBezTo>
                    <a:cubicBezTo>
                      <a:pt x="588" y="179"/>
                      <a:pt x="591" y="180"/>
                      <a:pt x="595" y="181"/>
                    </a:cubicBezTo>
                    <a:cubicBezTo>
                      <a:pt x="598" y="182"/>
                      <a:pt x="607" y="181"/>
                      <a:pt x="613" y="183"/>
                    </a:cubicBezTo>
                    <a:cubicBezTo>
                      <a:pt x="615" y="193"/>
                      <a:pt x="615" y="203"/>
                      <a:pt x="615" y="214"/>
                    </a:cubicBezTo>
                    <a:moveTo>
                      <a:pt x="611" y="175"/>
                    </a:moveTo>
                    <a:cubicBezTo>
                      <a:pt x="606" y="174"/>
                      <a:pt x="601" y="174"/>
                      <a:pt x="596" y="173"/>
                    </a:cubicBezTo>
                    <a:cubicBezTo>
                      <a:pt x="591" y="173"/>
                      <a:pt x="587" y="171"/>
                      <a:pt x="583" y="169"/>
                    </a:cubicBezTo>
                    <a:cubicBezTo>
                      <a:pt x="581" y="165"/>
                      <a:pt x="580" y="160"/>
                      <a:pt x="578" y="156"/>
                    </a:cubicBezTo>
                    <a:cubicBezTo>
                      <a:pt x="579" y="156"/>
                      <a:pt x="579" y="157"/>
                      <a:pt x="580" y="157"/>
                    </a:cubicBezTo>
                    <a:cubicBezTo>
                      <a:pt x="590" y="157"/>
                      <a:pt x="598" y="160"/>
                      <a:pt x="606" y="163"/>
                    </a:cubicBezTo>
                    <a:cubicBezTo>
                      <a:pt x="608" y="167"/>
                      <a:pt x="609" y="171"/>
                      <a:pt x="611" y="175"/>
                    </a:cubicBezTo>
                    <a:moveTo>
                      <a:pt x="52" y="212"/>
                    </a:moveTo>
                    <a:cubicBezTo>
                      <a:pt x="48" y="205"/>
                      <a:pt x="45" y="196"/>
                      <a:pt x="42" y="189"/>
                    </a:cubicBezTo>
                    <a:cubicBezTo>
                      <a:pt x="40" y="185"/>
                      <a:pt x="40" y="180"/>
                      <a:pt x="39" y="176"/>
                    </a:cubicBezTo>
                    <a:cubicBezTo>
                      <a:pt x="38" y="175"/>
                      <a:pt x="38" y="173"/>
                      <a:pt x="38" y="172"/>
                    </a:cubicBezTo>
                    <a:cubicBezTo>
                      <a:pt x="44" y="161"/>
                      <a:pt x="52" y="152"/>
                      <a:pt x="61" y="143"/>
                    </a:cubicBezTo>
                    <a:cubicBezTo>
                      <a:pt x="60" y="147"/>
                      <a:pt x="59" y="152"/>
                      <a:pt x="58" y="157"/>
                    </a:cubicBezTo>
                    <a:cubicBezTo>
                      <a:pt x="55" y="172"/>
                      <a:pt x="56" y="186"/>
                      <a:pt x="55" y="201"/>
                    </a:cubicBezTo>
                    <a:cubicBezTo>
                      <a:pt x="55" y="204"/>
                      <a:pt x="55" y="206"/>
                      <a:pt x="55" y="209"/>
                    </a:cubicBezTo>
                    <a:cubicBezTo>
                      <a:pt x="54" y="210"/>
                      <a:pt x="53" y="211"/>
                      <a:pt x="52" y="212"/>
                    </a:cubicBezTo>
                    <a:moveTo>
                      <a:pt x="192" y="265"/>
                    </a:moveTo>
                    <a:cubicBezTo>
                      <a:pt x="191" y="261"/>
                      <a:pt x="191" y="258"/>
                      <a:pt x="190" y="255"/>
                    </a:cubicBezTo>
                    <a:cubicBezTo>
                      <a:pt x="194" y="251"/>
                      <a:pt x="199" y="248"/>
                      <a:pt x="201" y="246"/>
                    </a:cubicBezTo>
                    <a:cubicBezTo>
                      <a:pt x="206" y="243"/>
                      <a:pt x="211" y="239"/>
                      <a:pt x="216" y="235"/>
                    </a:cubicBezTo>
                    <a:cubicBezTo>
                      <a:pt x="226" y="228"/>
                      <a:pt x="237" y="221"/>
                      <a:pt x="247" y="214"/>
                    </a:cubicBezTo>
                    <a:cubicBezTo>
                      <a:pt x="273" y="197"/>
                      <a:pt x="298" y="181"/>
                      <a:pt x="326" y="168"/>
                    </a:cubicBezTo>
                    <a:cubicBezTo>
                      <a:pt x="351" y="156"/>
                      <a:pt x="374" y="143"/>
                      <a:pt x="400" y="133"/>
                    </a:cubicBezTo>
                    <a:cubicBezTo>
                      <a:pt x="401" y="133"/>
                      <a:pt x="401" y="133"/>
                      <a:pt x="402" y="132"/>
                    </a:cubicBezTo>
                    <a:cubicBezTo>
                      <a:pt x="378" y="152"/>
                      <a:pt x="358" y="175"/>
                      <a:pt x="342" y="199"/>
                    </a:cubicBezTo>
                    <a:cubicBezTo>
                      <a:pt x="333" y="203"/>
                      <a:pt x="323" y="207"/>
                      <a:pt x="314" y="211"/>
                    </a:cubicBezTo>
                    <a:cubicBezTo>
                      <a:pt x="297" y="218"/>
                      <a:pt x="280" y="225"/>
                      <a:pt x="264" y="233"/>
                    </a:cubicBezTo>
                    <a:cubicBezTo>
                      <a:pt x="246" y="243"/>
                      <a:pt x="227" y="250"/>
                      <a:pt x="208" y="259"/>
                    </a:cubicBezTo>
                    <a:cubicBezTo>
                      <a:pt x="203" y="261"/>
                      <a:pt x="197" y="262"/>
                      <a:pt x="192" y="265"/>
                    </a:cubicBezTo>
                    <a:moveTo>
                      <a:pt x="602" y="153"/>
                    </a:moveTo>
                    <a:cubicBezTo>
                      <a:pt x="591" y="150"/>
                      <a:pt x="581" y="148"/>
                      <a:pt x="570" y="146"/>
                    </a:cubicBezTo>
                    <a:cubicBezTo>
                      <a:pt x="566" y="140"/>
                      <a:pt x="562" y="136"/>
                      <a:pt x="557" y="132"/>
                    </a:cubicBezTo>
                    <a:cubicBezTo>
                      <a:pt x="555" y="130"/>
                      <a:pt x="554" y="128"/>
                      <a:pt x="552" y="127"/>
                    </a:cubicBezTo>
                    <a:cubicBezTo>
                      <a:pt x="554" y="127"/>
                      <a:pt x="557" y="127"/>
                      <a:pt x="560" y="127"/>
                    </a:cubicBezTo>
                    <a:cubicBezTo>
                      <a:pt x="561" y="127"/>
                      <a:pt x="562" y="127"/>
                      <a:pt x="563" y="127"/>
                    </a:cubicBezTo>
                    <a:cubicBezTo>
                      <a:pt x="571" y="127"/>
                      <a:pt x="578" y="127"/>
                      <a:pt x="585" y="128"/>
                    </a:cubicBezTo>
                    <a:cubicBezTo>
                      <a:pt x="592" y="136"/>
                      <a:pt x="597" y="144"/>
                      <a:pt x="602" y="153"/>
                    </a:cubicBezTo>
                    <a:moveTo>
                      <a:pt x="536" y="104"/>
                    </a:moveTo>
                    <a:cubicBezTo>
                      <a:pt x="538" y="103"/>
                      <a:pt x="540" y="103"/>
                      <a:pt x="542" y="103"/>
                    </a:cubicBezTo>
                    <a:cubicBezTo>
                      <a:pt x="547" y="103"/>
                      <a:pt x="553" y="102"/>
                      <a:pt x="558" y="101"/>
                    </a:cubicBezTo>
                    <a:cubicBezTo>
                      <a:pt x="565" y="107"/>
                      <a:pt x="572" y="113"/>
                      <a:pt x="578" y="120"/>
                    </a:cubicBezTo>
                    <a:cubicBezTo>
                      <a:pt x="577" y="120"/>
                      <a:pt x="575" y="120"/>
                      <a:pt x="574" y="119"/>
                    </a:cubicBezTo>
                    <a:cubicBezTo>
                      <a:pt x="570" y="119"/>
                      <a:pt x="567" y="119"/>
                      <a:pt x="563" y="119"/>
                    </a:cubicBezTo>
                    <a:cubicBezTo>
                      <a:pt x="562" y="119"/>
                      <a:pt x="561" y="119"/>
                      <a:pt x="560" y="119"/>
                    </a:cubicBezTo>
                    <a:cubicBezTo>
                      <a:pt x="555" y="119"/>
                      <a:pt x="551" y="119"/>
                      <a:pt x="546" y="119"/>
                    </a:cubicBezTo>
                    <a:cubicBezTo>
                      <a:pt x="545" y="120"/>
                      <a:pt x="544" y="120"/>
                      <a:pt x="543" y="120"/>
                    </a:cubicBezTo>
                    <a:cubicBezTo>
                      <a:pt x="533" y="114"/>
                      <a:pt x="523" y="109"/>
                      <a:pt x="513" y="106"/>
                    </a:cubicBezTo>
                    <a:cubicBezTo>
                      <a:pt x="520" y="105"/>
                      <a:pt x="528" y="104"/>
                      <a:pt x="536" y="104"/>
                    </a:cubicBezTo>
                    <a:moveTo>
                      <a:pt x="63" y="203"/>
                    </a:moveTo>
                    <a:cubicBezTo>
                      <a:pt x="63" y="203"/>
                      <a:pt x="63" y="202"/>
                      <a:pt x="63" y="201"/>
                    </a:cubicBezTo>
                    <a:cubicBezTo>
                      <a:pt x="63" y="187"/>
                      <a:pt x="62" y="173"/>
                      <a:pt x="65" y="159"/>
                    </a:cubicBezTo>
                    <a:cubicBezTo>
                      <a:pt x="66" y="150"/>
                      <a:pt x="68" y="141"/>
                      <a:pt x="71" y="133"/>
                    </a:cubicBezTo>
                    <a:cubicBezTo>
                      <a:pt x="85" y="120"/>
                      <a:pt x="100" y="109"/>
                      <a:pt x="116" y="99"/>
                    </a:cubicBezTo>
                    <a:cubicBezTo>
                      <a:pt x="110" y="111"/>
                      <a:pt x="106" y="123"/>
                      <a:pt x="102" y="136"/>
                    </a:cubicBezTo>
                    <a:cubicBezTo>
                      <a:pt x="101" y="140"/>
                      <a:pt x="99" y="145"/>
                      <a:pt x="99" y="150"/>
                    </a:cubicBezTo>
                    <a:cubicBezTo>
                      <a:pt x="98" y="155"/>
                      <a:pt x="95" y="160"/>
                      <a:pt x="95" y="165"/>
                    </a:cubicBezTo>
                    <a:cubicBezTo>
                      <a:pt x="95" y="170"/>
                      <a:pt x="93" y="177"/>
                      <a:pt x="92" y="183"/>
                    </a:cubicBezTo>
                    <a:cubicBezTo>
                      <a:pt x="92" y="186"/>
                      <a:pt x="92" y="189"/>
                      <a:pt x="91" y="192"/>
                    </a:cubicBezTo>
                    <a:cubicBezTo>
                      <a:pt x="81" y="193"/>
                      <a:pt x="72" y="197"/>
                      <a:pt x="63" y="203"/>
                    </a:cubicBezTo>
                    <a:moveTo>
                      <a:pt x="187" y="247"/>
                    </a:moveTo>
                    <a:cubicBezTo>
                      <a:pt x="185" y="243"/>
                      <a:pt x="183" y="240"/>
                      <a:pt x="181" y="236"/>
                    </a:cubicBezTo>
                    <a:cubicBezTo>
                      <a:pt x="189" y="226"/>
                      <a:pt x="199" y="218"/>
                      <a:pt x="207" y="210"/>
                    </a:cubicBezTo>
                    <a:cubicBezTo>
                      <a:pt x="221" y="197"/>
                      <a:pt x="235" y="185"/>
                      <a:pt x="251" y="175"/>
                    </a:cubicBezTo>
                    <a:cubicBezTo>
                      <a:pt x="282" y="154"/>
                      <a:pt x="313" y="133"/>
                      <a:pt x="347" y="118"/>
                    </a:cubicBezTo>
                    <a:cubicBezTo>
                      <a:pt x="354" y="115"/>
                      <a:pt x="362" y="111"/>
                      <a:pt x="369" y="108"/>
                    </a:cubicBezTo>
                    <a:cubicBezTo>
                      <a:pt x="378" y="103"/>
                      <a:pt x="389" y="101"/>
                      <a:pt x="399" y="95"/>
                    </a:cubicBezTo>
                    <a:cubicBezTo>
                      <a:pt x="412" y="88"/>
                      <a:pt x="427" y="82"/>
                      <a:pt x="442" y="79"/>
                    </a:cubicBezTo>
                    <a:cubicBezTo>
                      <a:pt x="459" y="75"/>
                      <a:pt x="475" y="71"/>
                      <a:pt x="493" y="69"/>
                    </a:cubicBezTo>
                    <a:cubicBezTo>
                      <a:pt x="495" y="69"/>
                      <a:pt x="497" y="69"/>
                      <a:pt x="499" y="69"/>
                    </a:cubicBezTo>
                    <a:cubicBezTo>
                      <a:pt x="499" y="69"/>
                      <a:pt x="499" y="69"/>
                      <a:pt x="499" y="69"/>
                    </a:cubicBezTo>
                    <a:cubicBezTo>
                      <a:pt x="499" y="69"/>
                      <a:pt x="500" y="69"/>
                      <a:pt x="500" y="69"/>
                    </a:cubicBezTo>
                    <a:cubicBezTo>
                      <a:pt x="520" y="76"/>
                      <a:pt x="535" y="85"/>
                      <a:pt x="546" y="92"/>
                    </a:cubicBezTo>
                    <a:cubicBezTo>
                      <a:pt x="547" y="93"/>
                      <a:pt x="549" y="94"/>
                      <a:pt x="550" y="95"/>
                    </a:cubicBezTo>
                    <a:cubicBezTo>
                      <a:pt x="542" y="96"/>
                      <a:pt x="534" y="96"/>
                      <a:pt x="527" y="97"/>
                    </a:cubicBezTo>
                    <a:cubicBezTo>
                      <a:pt x="523" y="97"/>
                      <a:pt x="519" y="97"/>
                      <a:pt x="516" y="98"/>
                    </a:cubicBezTo>
                    <a:cubicBezTo>
                      <a:pt x="509" y="99"/>
                      <a:pt x="501" y="101"/>
                      <a:pt x="494" y="102"/>
                    </a:cubicBezTo>
                    <a:cubicBezTo>
                      <a:pt x="489" y="102"/>
                      <a:pt x="484" y="101"/>
                      <a:pt x="480" y="101"/>
                    </a:cubicBezTo>
                    <a:cubicBezTo>
                      <a:pt x="463" y="101"/>
                      <a:pt x="446" y="105"/>
                      <a:pt x="432" y="112"/>
                    </a:cubicBezTo>
                    <a:cubicBezTo>
                      <a:pt x="421" y="115"/>
                      <a:pt x="410" y="120"/>
                      <a:pt x="400" y="125"/>
                    </a:cubicBezTo>
                    <a:cubicBezTo>
                      <a:pt x="388" y="131"/>
                      <a:pt x="375" y="135"/>
                      <a:pt x="363" y="141"/>
                    </a:cubicBezTo>
                    <a:cubicBezTo>
                      <a:pt x="349" y="149"/>
                      <a:pt x="334" y="156"/>
                      <a:pt x="320" y="163"/>
                    </a:cubicBezTo>
                    <a:cubicBezTo>
                      <a:pt x="289" y="178"/>
                      <a:pt x="260" y="195"/>
                      <a:pt x="233" y="215"/>
                    </a:cubicBezTo>
                    <a:cubicBezTo>
                      <a:pt x="219" y="225"/>
                      <a:pt x="204" y="234"/>
                      <a:pt x="190" y="245"/>
                    </a:cubicBezTo>
                    <a:cubicBezTo>
                      <a:pt x="189" y="245"/>
                      <a:pt x="188" y="246"/>
                      <a:pt x="187" y="247"/>
                    </a:cubicBezTo>
                    <a:moveTo>
                      <a:pt x="99" y="191"/>
                    </a:moveTo>
                    <a:cubicBezTo>
                      <a:pt x="99" y="183"/>
                      <a:pt x="100" y="176"/>
                      <a:pt x="102" y="168"/>
                    </a:cubicBezTo>
                    <a:cubicBezTo>
                      <a:pt x="106" y="157"/>
                      <a:pt x="107" y="145"/>
                      <a:pt x="111" y="134"/>
                    </a:cubicBezTo>
                    <a:cubicBezTo>
                      <a:pt x="115" y="119"/>
                      <a:pt x="121" y="105"/>
                      <a:pt x="130" y="91"/>
                    </a:cubicBezTo>
                    <a:cubicBezTo>
                      <a:pt x="148" y="81"/>
                      <a:pt x="166" y="73"/>
                      <a:pt x="183" y="67"/>
                    </a:cubicBezTo>
                    <a:cubicBezTo>
                      <a:pt x="182" y="67"/>
                      <a:pt x="182" y="67"/>
                      <a:pt x="182" y="67"/>
                    </a:cubicBezTo>
                    <a:cubicBezTo>
                      <a:pt x="171" y="79"/>
                      <a:pt x="163" y="94"/>
                      <a:pt x="155" y="109"/>
                    </a:cubicBezTo>
                    <a:cubicBezTo>
                      <a:pt x="147" y="124"/>
                      <a:pt x="139" y="139"/>
                      <a:pt x="133" y="155"/>
                    </a:cubicBezTo>
                    <a:cubicBezTo>
                      <a:pt x="129" y="167"/>
                      <a:pt x="125" y="180"/>
                      <a:pt x="121" y="193"/>
                    </a:cubicBezTo>
                    <a:cubicBezTo>
                      <a:pt x="116" y="191"/>
                      <a:pt x="110" y="190"/>
                      <a:pt x="104" y="190"/>
                    </a:cubicBezTo>
                    <a:cubicBezTo>
                      <a:pt x="102" y="190"/>
                      <a:pt x="100" y="191"/>
                      <a:pt x="99" y="191"/>
                    </a:cubicBezTo>
                    <a:moveTo>
                      <a:pt x="177" y="229"/>
                    </a:moveTo>
                    <a:cubicBezTo>
                      <a:pt x="174" y="227"/>
                      <a:pt x="172" y="224"/>
                      <a:pt x="169" y="221"/>
                    </a:cubicBezTo>
                    <a:cubicBezTo>
                      <a:pt x="174" y="215"/>
                      <a:pt x="179" y="209"/>
                      <a:pt x="183" y="203"/>
                    </a:cubicBezTo>
                    <a:cubicBezTo>
                      <a:pt x="192" y="191"/>
                      <a:pt x="202" y="180"/>
                      <a:pt x="213" y="169"/>
                    </a:cubicBezTo>
                    <a:cubicBezTo>
                      <a:pt x="234" y="148"/>
                      <a:pt x="257" y="130"/>
                      <a:pt x="280" y="112"/>
                    </a:cubicBezTo>
                    <a:cubicBezTo>
                      <a:pt x="318" y="83"/>
                      <a:pt x="360" y="57"/>
                      <a:pt x="406" y="45"/>
                    </a:cubicBezTo>
                    <a:cubicBezTo>
                      <a:pt x="434" y="49"/>
                      <a:pt x="460" y="55"/>
                      <a:pt x="482" y="62"/>
                    </a:cubicBezTo>
                    <a:cubicBezTo>
                      <a:pt x="467" y="63"/>
                      <a:pt x="454" y="69"/>
                      <a:pt x="440" y="72"/>
                    </a:cubicBezTo>
                    <a:cubicBezTo>
                      <a:pt x="405" y="79"/>
                      <a:pt x="373" y="99"/>
                      <a:pt x="341" y="113"/>
                    </a:cubicBezTo>
                    <a:cubicBezTo>
                      <a:pt x="306" y="128"/>
                      <a:pt x="275" y="149"/>
                      <a:pt x="243" y="171"/>
                    </a:cubicBezTo>
                    <a:cubicBezTo>
                      <a:pt x="228" y="181"/>
                      <a:pt x="214" y="194"/>
                      <a:pt x="200" y="207"/>
                    </a:cubicBezTo>
                    <a:cubicBezTo>
                      <a:pt x="193" y="214"/>
                      <a:pt x="184" y="221"/>
                      <a:pt x="177" y="229"/>
                    </a:cubicBezTo>
                    <a:moveTo>
                      <a:pt x="149" y="204"/>
                    </a:moveTo>
                    <a:cubicBezTo>
                      <a:pt x="142" y="200"/>
                      <a:pt x="135" y="197"/>
                      <a:pt x="129" y="195"/>
                    </a:cubicBezTo>
                    <a:cubicBezTo>
                      <a:pt x="132" y="184"/>
                      <a:pt x="136" y="172"/>
                      <a:pt x="139" y="161"/>
                    </a:cubicBezTo>
                    <a:cubicBezTo>
                      <a:pt x="144" y="144"/>
                      <a:pt x="153" y="129"/>
                      <a:pt x="161" y="113"/>
                    </a:cubicBezTo>
                    <a:cubicBezTo>
                      <a:pt x="166" y="104"/>
                      <a:pt x="171" y="95"/>
                      <a:pt x="177" y="86"/>
                    </a:cubicBezTo>
                    <a:cubicBezTo>
                      <a:pt x="182" y="79"/>
                      <a:pt x="188" y="73"/>
                      <a:pt x="193" y="67"/>
                    </a:cubicBezTo>
                    <a:cubicBezTo>
                      <a:pt x="195" y="65"/>
                      <a:pt x="196" y="63"/>
                      <a:pt x="198" y="62"/>
                    </a:cubicBezTo>
                    <a:cubicBezTo>
                      <a:pt x="223" y="53"/>
                      <a:pt x="249" y="48"/>
                      <a:pt x="274" y="45"/>
                    </a:cubicBezTo>
                    <a:cubicBezTo>
                      <a:pt x="272" y="46"/>
                      <a:pt x="270" y="48"/>
                      <a:pt x="268" y="50"/>
                    </a:cubicBezTo>
                    <a:cubicBezTo>
                      <a:pt x="262" y="54"/>
                      <a:pt x="256" y="58"/>
                      <a:pt x="251" y="63"/>
                    </a:cubicBezTo>
                    <a:cubicBezTo>
                      <a:pt x="240" y="72"/>
                      <a:pt x="230" y="83"/>
                      <a:pt x="222" y="94"/>
                    </a:cubicBezTo>
                    <a:cubicBezTo>
                      <a:pt x="197" y="130"/>
                      <a:pt x="166" y="163"/>
                      <a:pt x="149" y="204"/>
                    </a:cubicBezTo>
                    <a:moveTo>
                      <a:pt x="164" y="216"/>
                    </a:moveTo>
                    <a:cubicBezTo>
                      <a:pt x="161" y="213"/>
                      <a:pt x="158" y="211"/>
                      <a:pt x="155" y="209"/>
                    </a:cubicBezTo>
                    <a:cubicBezTo>
                      <a:pt x="172" y="168"/>
                      <a:pt x="203" y="135"/>
                      <a:pt x="227" y="99"/>
                    </a:cubicBezTo>
                    <a:cubicBezTo>
                      <a:pt x="239" y="82"/>
                      <a:pt x="256" y="67"/>
                      <a:pt x="273" y="56"/>
                    </a:cubicBezTo>
                    <a:cubicBezTo>
                      <a:pt x="279" y="51"/>
                      <a:pt x="286" y="47"/>
                      <a:pt x="292" y="43"/>
                    </a:cubicBezTo>
                    <a:cubicBezTo>
                      <a:pt x="308" y="41"/>
                      <a:pt x="323" y="40"/>
                      <a:pt x="337" y="40"/>
                    </a:cubicBezTo>
                    <a:cubicBezTo>
                      <a:pt x="354" y="40"/>
                      <a:pt x="371" y="41"/>
                      <a:pt x="387" y="43"/>
                    </a:cubicBezTo>
                    <a:cubicBezTo>
                      <a:pt x="350" y="56"/>
                      <a:pt x="316" y="77"/>
                      <a:pt x="283" y="100"/>
                    </a:cubicBezTo>
                    <a:cubicBezTo>
                      <a:pt x="259" y="118"/>
                      <a:pt x="235" y="138"/>
                      <a:pt x="213" y="158"/>
                    </a:cubicBezTo>
                    <a:cubicBezTo>
                      <a:pt x="203" y="168"/>
                      <a:pt x="191" y="179"/>
                      <a:pt x="183" y="191"/>
                    </a:cubicBezTo>
                    <a:cubicBezTo>
                      <a:pt x="177" y="199"/>
                      <a:pt x="170" y="207"/>
                      <a:pt x="164" y="216"/>
                    </a:cubicBezTo>
                    <a:moveTo>
                      <a:pt x="275" y="0"/>
                    </a:moveTo>
                    <a:cubicBezTo>
                      <a:pt x="272" y="0"/>
                      <a:pt x="268" y="0"/>
                      <a:pt x="265" y="1"/>
                    </a:cubicBezTo>
                    <a:cubicBezTo>
                      <a:pt x="240" y="3"/>
                      <a:pt x="216" y="7"/>
                      <a:pt x="192" y="14"/>
                    </a:cubicBezTo>
                    <a:cubicBezTo>
                      <a:pt x="179" y="24"/>
                      <a:pt x="163" y="30"/>
                      <a:pt x="145" y="31"/>
                    </a:cubicBezTo>
                    <a:cubicBezTo>
                      <a:pt x="94" y="54"/>
                      <a:pt x="48" y="89"/>
                      <a:pt x="16" y="139"/>
                    </a:cubicBezTo>
                    <a:cubicBezTo>
                      <a:pt x="13" y="143"/>
                      <a:pt x="11" y="147"/>
                      <a:pt x="8" y="152"/>
                    </a:cubicBezTo>
                    <a:cubicBezTo>
                      <a:pt x="0" y="197"/>
                      <a:pt x="3" y="238"/>
                      <a:pt x="16" y="276"/>
                    </a:cubicBezTo>
                    <a:cubicBezTo>
                      <a:pt x="22" y="295"/>
                      <a:pt x="31" y="312"/>
                      <a:pt x="42" y="328"/>
                    </a:cubicBezTo>
                    <a:cubicBezTo>
                      <a:pt x="40" y="312"/>
                      <a:pt x="44" y="288"/>
                      <a:pt x="47" y="278"/>
                    </a:cubicBezTo>
                    <a:cubicBezTo>
                      <a:pt x="47" y="277"/>
                      <a:pt x="47" y="277"/>
                      <a:pt x="47" y="277"/>
                    </a:cubicBezTo>
                    <a:cubicBezTo>
                      <a:pt x="47" y="275"/>
                      <a:pt x="48" y="274"/>
                      <a:pt x="48" y="274"/>
                    </a:cubicBezTo>
                    <a:cubicBezTo>
                      <a:pt x="54" y="256"/>
                      <a:pt x="74" y="237"/>
                      <a:pt x="98" y="237"/>
                    </a:cubicBezTo>
                    <a:cubicBezTo>
                      <a:pt x="110" y="237"/>
                      <a:pt x="123" y="241"/>
                      <a:pt x="136" y="253"/>
                    </a:cubicBezTo>
                    <a:cubicBezTo>
                      <a:pt x="144" y="260"/>
                      <a:pt x="147" y="268"/>
                      <a:pt x="147" y="279"/>
                    </a:cubicBezTo>
                    <a:cubicBezTo>
                      <a:pt x="147" y="293"/>
                      <a:pt x="143" y="309"/>
                      <a:pt x="134" y="318"/>
                    </a:cubicBezTo>
                    <a:cubicBezTo>
                      <a:pt x="120" y="333"/>
                      <a:pt x="66" y="351"/>
                      <a:pt x="66" y="351"/>
                    </a:cubicBezTo>
                    <a:cubicBezTo>
                      <a:pt x="66" y="351"/>
                      <a:pt x="68" y="356"/>
                      <a:pt x="72" y="364"/>
                    </a:cubicBezTo>
                    <a:cubicBezTo>
                      <a:pt x="90" y="381"/>
                      <a:pt x="109" y="395"/>
                      <a:pt x="129" y="407"/>
                    </a:cubicBezTo>
                    <a:cubicBezTo>
                      <a:pt x="160" y="415"/>
                      <a:pt x="191" y="426"/>
                      <a:pt x="220" y="439"/>
                    </a:cubicBezTo>
                    <a:cubicBezTo>
                      <a:pt x="267" y="418"/>
                      <a:pt x="301" y="370"/>
                      <a:pt x="326" y="324"/>
                    </a:cubicBezTo>
                    <a:cubicBezTo>
                      <a:pt x="331" y="314"/>
                      <a:pt x="336" y="304"/>
                      <a:pt x="341" y="294"/>
                    </a:cubicBezTo>
                    <a:cubicBezTo>
                      <a:pt x="343" y="275"/>
                      <a:pt x="352" y="258"/>
                      <a:pt x="364" y="246"/>
                    </a:cubicBezTo>
                    <a:cubicBezTo>
                      <a:pt x="371" y="233"/>
                      <a:pt x="378" y="220"/>
                      <a:pt x="386" y="208"/>
                    </a:cubicBezTo>
                    <a:cubicBezTo>
                      <a:pt x="410" y="170"/>
                      <a:pt x="446" y="134"/>
                      <a:pt x="489" y="134"/>
                    </a:cubicBezTo>
                    <a:cubicBezTo>
                      <a:pt x="489" y="134"/>
                      <a:pt x="489" y="134"/>
                      <a:pt x="490" y="134"/>
                    </a:cubicBezTo>
                    <a:cubicBezTo>
                      <a:pt x="515" y="134"/>
                      <a:pt x="539" y="148"/>
                      <a:pt x="554" y="169"/>
                    </a:cubicBezTo>
                    <a:cubicBezTo>
                      <a:pt x="562" y="180"/>
                      <a:pt x="567" y="188"/>
                      <a:pt x="561" y="201"/>
                    </a:cubicBezTo>
                    <a:cubicBezTo>
                      <a:pt x="556" y="216"/>
                      <a:pt x="544" y="229"/>
                      <a:pt x="545" y="246"/>
                    </a:cubicBezTo>
                    <a:cubicBezTo>
                      <a:pt x="545" y="266"/>
                      <a:pt x="565" y="282"/>
                      <a:pt x="584" y="282"/>
                    </a:cubicBezTo>
                    <a:cubicBezTo>
                      <a:pt x="584" y="282"/>
                      <a:pt x="585" y="282"/>
                      <a:pt x="585" y="282"/>
                    </a:cubicBezTo>
                    <a:cubicBezTo>
                      <a:pt x="592" y="282"/>
                      <a:pt x="599" y="280"/>
                      <a:pt x="605" y="277"/>
                    </a:cubicBezTo>
                    <a:cubicBezTo>
                      <a:pt x="612" y="246"/>
                      <a:pt x="623" y="218"/>
                      <a:pt x="638" y="193"/>
                    </a:cubicBezTo>
                    <a:cubicBezTo>
                      <a:pt x="637" y="191"/>
                      <a:pt x="637" y="189"/>
                      <a:pt x="637" y="187"/>
                    </a:cubicBezTo>
                    <a:cubicBezTo>
                      <a:pt x="634" y="164"/>
                      <a:pt x="626" y="144"/>
                      <a:pt x="615" y="126"/>
                    </a:cubicBezTo>
                    <a:cubicBezTo>
                      <a:pt x="611" y="119"/>
                      <a:pt x="607" y="113"/>
                      <a:pt x="602" y="107"/>
                    </a:cubicBezTo>
                    <a:cubicBezTo>
                      <a:pt x="600" y="105"/>
                      <a:pt x="599" y="103"/>
                      <a:pt x="597" y="101"/>
                    </a:cubicBezTo>
                    <a:cubicBezTo>
                      <a:pt x="596" y="99"/>
                      <a:pt x="594" y="97"/>
                      <a:pt x="592" y="95"/>
                    </a:cubicBezTo>
                    <a:cubicBezTo>
                      <a:pt x="587" y="90"/>
                      <a:pt x="582" y="85"/>
                      <a:pt x="576" y="80"/>
                    </a:cubicBezTo>
                    <a:cubicBezTo>
                      <a:pt x="574" y="78"/>
                      <a:pt x="572" y="76"/>
                      <a:pt x="570" y="75"/>
                    </a:cubicBezTo>
                    <a:cubicBezTo>
                      <a:pt x="563" y="68"/>
                      <a:pt x="554" y="63"/>
                      <a:pt x="546" y="57"/>
                    </a:cubicBezTo>
                    <a:cubicBezTo>
                      <a:pt x="544" y="56"/>
                      <a:pt x="542" y="55"/>
                      <a:pt x="539" y="53"/>
                    </a:cubicBezTo>
                    <a:cubicBezTo>
                      <a:pt x="533" y="49"/>
                      <a:pt x="526" y="46"/>
                      <a:pt x="519" y="42"/>
                    </a:cubicBezTo>
                    <a:cubicBezTo>
                      <a:pt x="517" y="41"/>
                      <a:pt x="514" y="40"/>
                      <a:pt x="512" y="39"/>
                    </a:cubicBezTo>
                    <a:cubicBezTo>
                      <a:pt x="506" y="36"/>
                      <a:pt x="500" y="33"/>
                      <a:pt x="494" y="31"/>
                    </a:cubicBezTo>
                    <a:cubicBezTo>
                      <a:pt x="485" y="28"/>
                      <a:pt x="476" y="25"/>
                      <a:pt x="468" y="22"/>
                    </a:cubicBezTo>
                    <a:cubicBezTo>
                      <a:pt x="465" y="21"/>
                      <a:pt x="463" y="21"/>
                      <a:pt x="460" y="20"/>
                    </a:cubicBezTo>
                    <a:cubicBezTo>
                      <a:pt x="423" y="10"/>
                      <a:pt x="383" y="3"/>
                      <a:pt x="343" y="0"/>
                    </a:cubicBezTo>
                    <a:cubicBezTo>
                      <a:pt x="332" y="4"/>
                      <a:pt x="321" y="7"/>
                      <a:pt x="309" y="7"/>
                    </a:cubicBezTo>
                    <a:cubicBezTo>
                      <a:pt x="309" y="7"/>
                      <a:pt x="309" y="7"/>
                      <a:pt x="308" y="7"/>
                    </a:cubicBezTo>
                    <a:cubicBezTo>
                      <a:pt x="297" y="7"/>
                      <a:pt x="285" y="4"/>
                      <a:pt x="27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3" name="Freeform 532"/>
              <p:cNvSpPr>
                <a:spLocks noEditPoints="1"/>
              </p:cNvSpPr>
              <p:nvPr/>
            </p:nvSpPr>
            <p:spPr bwMode="auto">
              <a:xfrm>
                <a:off x="5456" y="2848"/>
                <a:ext cx="361" cy="209"/>
              </a:xfrm>
              <a:custGeom>
                <a:avLst/>
                <a:gdLst>
                  <a:gd name="T0" fmla="*/ 170 w 733"/>
                  <a:gd name="T1" fmla="*/ 373 h 422"/>
                  <a:gd name="T2" fmla="*/ 178 w 733"/>
                  <a:gd name="T3" fmla="*/ 354 h 422"/>
                  <a:gd name="T4" fmla="*/ 171 w 733"/>
                  <a:gd name="T5" fmla="*/ 332 h 422"/>
                  <a:gd name="T6" fmla="*/ 295 w 733"/>
                  <a:gd name="T7" fmla="*/ 339 h 422"/>
                  <a:gd name="T8" fmla="*/ 298 w 733"/>
                  <a:gd name="T9" fmla="*/ 312 h 422"/>
                  <a:gd name="T10" fmla="*/ 256 w 733"/>
                  <a:gd name="T11" fmla="*/ 278 h 422"/>
                  <a:gd name="T12" fmla="*/ 324 w 733"/>
                  <a:gd name="T13" fmla="*/ 306 h 422"/>
                  <a:gd name="T14" fmla="*/ 244 w 733"/>
                  <a:gd name="T15" fmla="*/ 279 h 422"/>
                  <a:gd name="T16" fmla="*/ 682 w 733"/>
                  <a:gd name="T17" fmla="*/ 280 h 422"/>
                  <a:gd name="T18" fmla="*/ 56 w 733"/>
                  <a:gd name="T19" fmla="*/ 270 h 422"/>
                  <a:gd name="T20" fmla="*/ 668 w 733"/>
                  <a:gd name="T21" fmla="*/ 240 h 422"/>
                  <a:gd name="T22" fmla="*/ 706 w 733"/>
                  <a:gd name="T23" fmla="*/ 257 h 422"/>
                  <a:gd name="T24" fmla="*/ 42 w 733"/>
                  <a:gd name="T25" fmla="*/ 217 h 422"/>
                  <a:gd name="T26" fmla="*/ 249 w 733"/>
                  <a:gd name="T27" fmla="*/ 272 h 422"/>
                  <a:gd name="T28" fmla="*/ 336 w 733"/>
                  <a:gd name="T29" fmla="*/ 225 h 422"/>
                  <a:gd name="T30" fmla="*/ 272 w 733"/>
                  <a:gd name="T31" fmla="*/ 271 h 422"/>
                  <a:gd name="T32" fmla="*/ 672 w 733"/>
                  <a:gd name="T33" fmla="*/ 207 h 422"/>
                  <a:gd name="T34" fmla="*/ 685 w 733"/>
                  <a:gd name="T35" fmla="*/ 204 h 422"/>
                  <a:gd name="T36" fmla="*/ 701 w 733"/>
                  <a:gd name="T37" fmla="*/ 207 h 422"/>
                  <a:gd name="T38" fmla="*/ 53 w 733"/>
                  <a:gd name="T39" fmla="*/ 197 h 422"/>
                  <a:gd name="T40" fmla="*/ 640 w 733"/>
                  <a:gd name="T41" fmla="*/ 159 h 422"/>
                  <a:gd name="T42" fmla="*/ 61 w 733"/>
                  <a:gd name="T43" fmla="*/ 195 h 422"/>
                  <a:gd name="T44" fmla="*/ 71 w 733"/>
                  <a:gd name="T45" fmla="*/ 185 h 422"/>
                  <a:gd name="T46" fmla="*/ 261 w 733"/>
                  <a:gd name="T47" fmla="*/ 221 h 422"/>
                  <a:gd name="T48" fmla="*/ 401 w 733"/>
                  <a:gd name="T49" fmla="*/ 201 h 422"/>
                  <a:gd name="T50" fmla="*/ 624 w 733"/>
                  <a:gd name="T51" fmla="*/ 146 h 422"/>
                  <a:gd name="T52" fmla="*/ 664 w 733"/>
                  <a:gd name="T53" fmla="*/ 150 h 422"/>
                  <a:gd name="T54" fmla="*/ 77 w 733"/>
                  <a:gd name="T55" fmla="*/ 180 h 422"/>
                  <a:gd name="T56" fmla="*/ 82 w 733"/>
                  <a:gd name="T57" fmla="*/ 128 h 422"/>
                  <a:gd name="T58" fmla="*/ 222 w 733"/>
                  <a:gd name="T59" fmla="*/ 217 h 422"/>
                  <a:gd name="T60" fmla="*/ 462 w 733"/>
                  <a:gd name="T61" fmla="*/ 107 h 422"/>
                  <a:gd name="T62" fmla="*/ 628 w 733"/>
                  <a:gd name="T63" fmla="*/ 120 h 422"/>
                  <a:gd name="T64" fmla="*/ 593 w 733"/>
                  <a:gd name="T65" fmla="*/ 122 h 422"/>
                  <a:gd name="T66" fmla="*/ 423 w 733"/>
                  <a:gd name="T67" fmla="*/ 147 h 422"/>
                  <a:gd name="T68" fmla="*/ 89 w 733"/>
                  <a:gd name="T69" fmla="*/ 173 h 422"/>
                  <a:gd name="T70" fmla="*/ 132 w 733"/>
                  <a:gd name="T71" fmla="*/ 112 h 422"/>
                  <a:gd name="T72" fmla="*/ 89 w 733"/>
                  <a:gd name="T73" fmla="*/ 173 h 422"/>
                  <a:gd name="T74" fmla="*/ 330 w 733"/>
                  <a:gd name="T75" fmla="*/ 110 h 422"/>
                  <a:gd name="T76" fmla="*/ 398 w 733"/>
                  <a:gd name="T77" fmla="*/ 117 h 422"/>
                  <a:gd name="T78" fmla="*/ 129 w 733"/>
                  <a:gd name="T79" fmla="*/ 165 h 422"/>
                  <a:gd name="T80" fmla="*/ 220 w 733"/>
                  <a:gd name="T81" fmla="*/ 56 h 422"/>
                  <a:gd name="T82" fmla="*/ 192 w 733"/>
                  <a:gd name="T83" fmla="*/ 188 h 422"/>
                  <a:gd name="T84" fmla="*/ 334 w 733"/>
                  <a:gd name="T85" fmla="*/ 99 h 422"/>
                  <a:gd name="T86" fmla="*/ 163 w 733"/>
                  <a:gd name="T87" fmla="*/ 172 h 422"/>
                  <a:gd name="T88" fmla="*/ 237 w 733"/>
                  <a:gd name="T89" fmla="*/ 52 h 422"/>
                  <a:gd name="T90" fmla="*/ 185 w 733"/>
                  <a:gd name="T91" fmla="*/ 184 h 422"/>
                  <a:gd name="T92" fmla="*/ 175 w 733"/>
                  <a:gd name="T93" fmla="*/ 17 h 422"/>
                  <a:gd name="T94" fmla="*/ 135 w 733"/>
                  <a:gd name="T95" fmla="*/ 34 h 422"/>
                  <a:gd name="T96" fmla="*/ 1 w 733"/>
                  <a:gd name="T97" fmla="*/ 192 h 422"/>
                  <a:gd name="T98" fmla="*/ 73 w 733"/>
                  <a:gd name="T99" fmla="*/ 243 h 422"/>
                  <a:gd name="T100" fmla="*/ 171 w 733"/>
                  <a:gd name="T101" fmla="*/ 292 h 422"/>
                  <a:gd name="T102" fmla="*/ 156 w 733"/>
                  <a:gd name="T103" fmla="*/ 365 h 422"/>
                  <a:gd name="T104" fmla="*/ 141 w 733"/>
                  <a:gd name="T105" fmla="*/ 393 h 422"/>
                  <a:gd name="T106" fmla="*/ 214 w 733"/>
                  <a:gd name="T107" fmla="*/ 338 h 422"/>
                  <a:gd name="T108" fmla="*/ 214 w 733"/>
                  <a:gd name="T109" fmla="*/ 328 h 422"/>
                  <a:gd name="T110" fmla="*/ 299 w 733"/>
                  <a:gd name="T111" fmla="*/ 348 h 422"/>
                  <a:gd name="T112" fmla="*/ 336 w 733"/>
                  <a:gd name="T113" fmla="*/ 308 h 422"/>
                  <a:gd name="T114" fmla="*/ 565 w 733"/>
                  <a:gd name="T115" fmla="*/ 154 h 422"/>
                  <a:gd name="T116" fmla="*/ 679 w 733"/>
                  <a:gd name="T117" fmla="*/ 307 h 422"/>
                  <a:gd name="T118" fmla="*/ 731 w 733"/>
                  <a:gd name="T119" fmla="*/ 221 h 422"/>
                  <a:gd name="T120" fmla="*/ 299 w 733"/>
                  <a:gd name="T121" fmla="*/ 0 h 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3" h="422">
                    <a:moveTo>
                      <a:pt x="98" y="318"/>
                    </a:moveTo>
                    <a:cubicBezTo>
                      <a:pt x="101" y="324"/>
                      <a:pt x="109" y="342"/>
                      <a:pt x="119" y="358"/>
                    </a:cubicBezTo>
                    <a:cubicBezTo>
                      <a:pt x="116" y="342"/>
                      <a:pt x="109" y="328"/>
                      <a:pt x="98" y="318"/>
                    </a:cubicBezTo>
                    <a:moveTo>
                      <a:pt x="200" y="381"/>
                    </a:moveTo>
                    <a:cubicBezTo>
                      <a:pt x="189" y="379"/>
                      <a:pt x="179" y="377"/>
                      <a:pt x="170" y="373"/>
                    </a:cubicBezTo>
                    <a:cubicBezTo>
                      <a:pt x="168" y="370"/>
                      <a:pt x="165" y="367"/>
                      <a:pt x="164" y="364"/>
                    </a:cubicBezTo>
                    <a:cubicBezTo>
                      <a:pt x="161" y="357"/>
                      <a:pt x="159" y="351"/>
                      <a:pt x="155" y="345"/>
                    </a:cubicBezTo>
                    <a:cubicBezTo>
                      <a:pt x="154" y="343"/>
                      <a:pt x="153" y="338"/>
                      <a:pt x="152" y="334"/>
                    </a:cubicBezTo>
                    <a:cubicBezTo>
                      <a:pt x="156" y="334"/>
                      <a:pt x="160" y="334"/>
                      <a:pt x="163" y="333"/>
                    </a:cubicBezTo>
                    <a:cubicBezTo>
                      <a:pt x="167" y="341"/>
                      <a:pt x="174" y="347"/>
                      <a:pt x="178" y="354"/>
                    </a:cubicBezTo>
                    <a:cubicBezTo>
                      <a:pt x="184" y="363"/>
                      <a:pt x="191" y="373"/>
                      <a:pt x="200" y="381"/>
                    </a:cubicBezTo>
                    <a:moveTo>
                      <a:pt x="218" y="382"/>
                    </a:moveTo>
                    <a:cubicBezTo>
                      <a:pt x="216" y="382"/>
                      <a:pt x="214" y="382"/>
                      <a:pt x="213" y="382"/>
                    </a:cubicBezTo>
                    <a:cubicBezTo>
                      <a:pt x="202" y="375"/>
                      <a:pt x="194" y="363"/>
                      <a:pt x="187" y="354"/>
                    </a:cubicBezTo>
                    <a:cubicBezTo>
                      <a:pt x="182" y="347"/>
                      <a:pt x="176" y="339"/>
                      <a:pt x="171" y="332"/>
                    </a:cubicBezTo>
                    <a:cubicBezTo>
                      <a:pt x="175" y="331"/>
                      <a:pt x="180" y="329"/>
                      <a:pt x="183" y="328"/>
                    </a:cubicBezTo>
                    <a:cubicBezTo>
                      <a:pt x="194" y="347"/>
                      <a:pt x="209" y="367"/>
                      <a:pt x="228" y="382"/>
                    </a:cubicBezTo>
                    <a:cubicBezTo>
                      <a:pt x="224" y="382"/>
                      <a:pt x="221" y="382"/>
                      <a:pt x="218" y="382"/>
                    </a:cubicBezTo>
                    <a:moveTo>
                      <a:pt x="304" y="342"/>
                    </a:moveTo>
                    <a:cubicBezTo>
                      <a:pt x="301" y="341"/>
                      <a:pt x="298" y="340"/>
                      <a:pt x="295" y="339"/>
                    </a:cubicBezTo>
                    <a:cubicBezTo>
                      <a:pt x="284" y="335"/>
                      <a:pt x="274" y="330"/>
                      <a:pt x="263" y="326"/>
                    </a:cubicBezTo>
                    <a:cubicBezTo>
                      <a:pt x="252" y="322"/>
                      <a:pt x="242" y="315"/>
                      <a:pt x="231" y="311"/>
                    </a:cubicBezTo>
                    <a:cubicBezTo>
                      <a:pt x="230" y="310"/>
                      <a:pt x="224" y="307"/>
                      <a:pt x="218" y="304"/>
                    </a:cubicBezTo>
                    <a:cubicBezTo>
                      <a:pt x="221" y="301"/>
                      <a:pt x="223" y="298"/>
                      <a:pt x="225" y="295"/>
                    </a:cubicBezTo>
                    <a:cubicBezTo>
                      <a:pt x="249" y="301"/>
                      <a:pt x="273" y="309"/>
                      <a:pt x="298" y="312"/>
                    </a:cubicBezTo>
                    <a:cubicBezTo>
                      <a:pt x="303" y="312"/>
                      <a:pt x="308" y="313"/>
                      <a:pt x="314" y="313"/>
                    </a:cubicBezTo>
                    <a:cubicBezTo>
                      <a:pt x="318" y="313"/>
                      <a:pt x="322" y="312"/>
                      <a:pt x="327" y="312"/>
                    </a:cubicBezTo>
                    <a:cubicBezTo>
                      <a:pt x="319" y="323"/>
                      <a:pt x="312" y="333"/>
                      <a:pt x="304" y="342"/>
                    </a:cubicBezTo>
                    <a:moveTo>
                      <a:pt x="244" y="279"/>
                    </a:moveTo>
                    <a:cubicBezTo>
                      <a:pt x="248" y="279"/>
                      <a:pt x="252" y="278"/>
                      <a:pt x="256" y="278"/>
                    </a:cubicBezTo>
                    <a:cubicBezTo>
                      <a:pt x="273" y="278"/>
                      <a:pt x="289" y="277"/>
                      <a:pt x="305" y="275"/>
                    </a:cubicBezTo>
                    <a:cubicBezTo>
                      <a:pt x="322" y="273"/>
                      <a:pt x="338" y="272"/>
                      <a:pt x="354" y="269"/>
                    </a:cubicBezTo>
                    <a:cubicBezTo>
                      <a:pt x="346" y="282"/>
                      <a:pt x="339" y="294"/>
                      <a:pt x="331" y="306"/>
                    </a:cubicBezTo>
                    <a:cubicBezTo>
                      <a:pt x="328" y="306"/>
                      <a:pt x="326" y="306"/>
                      <a:pt x="325" y="306"/>
                    </a:cubicBezTo>
                    <a:cubicBezTo>
                      <a:pt x="324" y="306"/>
                      <a:pt x="324" y="306"/>
                      <a:pt x="324" y="306"/>
                    </a:cubicBezTo>
                    <a:cubicBezTo>
                      <a:pt x="322" y="306"/>
                      <a:pt x="321" y="306"/>
                      <a:pt x="319" y="306"/>
                    </a:cubicBezTo>
                    <a:cubicBezTo>
                      <a:pt x="307" y="306"/>
                      <a:pt x="295" y="304"/>
                      <a:pt x="284" y="303"/>
                    </a:cubicBezTo>
                    <a:cubicBezTo>
                      <a:pt x="265" y="300"/>
                      <a:pt x="247" y="293"/>
                      <a:pt x="228" y="288"/>
                    </a:cubicBezTo>
                    <a:cubicBezTo>
                      <a:pt x="230" y="285"/>
                      <a:pt x="231" y="282"/>
                      <a:pt x="232" y="278"/>
                    </a:cubicBezTo>
                    <a:cubicBezTo>
                      <a:pt x="236" y="278"/>
                      <a:pt x="240" y="279"/>
                      <a:pt x="244" y="279"/>
                    </a:cubicBezTo>
                    <a:moveTo>
                      <a:pt x="682" y="280"/>
                    </a:moveTo>
                    <a:cubicBezTo>
                      <a:pt x="671" y="280"/>
                      <a:pt x="662" y="270"/>
                      <a:pt x="667" y="247"/>
                    </a:cubicBezTo>
                    <a:cubicBezTo>
                      <a:pt x="674" y="253"/>
                      <a:pt x="679" y="263"/>
                      <a:pt x="679" y="270"/>
                    </a:cubicBezTo>
                    <a:cubicBezTo>
                      <a:pt x="680" y="274"/>
                      <a:pt x="681" y="277"/>
                      <a:pt x="682" y="280"/>
                    </a:cubicBezTo>
                    <a:cubicBezTo>
                      <a:pt x="682" y="280"/>
                      <a:pt x="682" y="280"/>
                      <a:pt x="682" y="280"/>
                    </a:cubicBezTo>
                    <a:moveTo>
                      <a:pt x="56" y="270"/>
                    </a:moveTo>
                    <a:cubicBezTo>
                      <a:pt x="49" y="259"/>
                      <a:pt x="44" y="249"/>
                      <a:pt x="41" y="239"/>
                    </a:cubicBezTo>
                    <a:cubicBezTo>
                      <a:pt x="44" y="240"/>
                      <a:pt x="47" y="242"/>
                      <a:pt x="51" y="242"/>
                    </a:cubicBezTo>
                    <a:cubicBezTo>
                      <a:pt x="51" y="243"/>
                      <a:pt x="51" y="243"/>
                      <a:pt x="51" y="243"/>
                    </a:cubicBezTo>
                    <a:cubicBezTo>
                      <a:pt x="52" y="252"/>
                      <a:pt x="54" y="264"/>
                      <a:pt x="56" y="270"/>
                    </a:cubicBezTo>
                    <a:moveTo>
                      <a:pt x="689" y="278"/>
                    </a:moveTo>
                    <a:cubicBezTo>
                      <a:pt x="689" y="277"/>
                      <a:pt x="688" y="276"/>
                      <a:pt x="688" y="275"/>
                    </a:cubicBezTo>
                    <a:cubicBezTo>
                      <a:pt x="687" y="271"/>
                      <a:pt x="688" y="268"/>
                      <a:pt x="687" y="264"/>
                    </a:cubicBezTo>
                    <a:cubicBezTo>
                      <a:pt x="686" y="261"/>
                      <a:pt x="685" y="259"/>
                      <a:pt x="684" y="257"/>
                    </a:cubicBezTo>
                    <a:cubicBezTo>
                      <a:pt x="680" y="250"/>
                      <a:pt x="675" y="244"/>
                      <a:pt x="668" y="240"/>
                    </a:cubicBezTo>
                    <a:cubicBezTo>
                      <a:pt x="669" y="239"/>
                      <a:pt x="669" y="239"/>
                      <a:pt x="669" y="239"/>
                    </a:cubicBezTo>
                    <a:cubicBezTo>
                      <a:pt x="670" y="236"/>
                      <a:pt x="670" y="233"/>
                      <a:pt x="671" y="230"/>
                    </a:cubicBezTo>
                    <a:cubicBezTo>
                      <a:pt x="679" y="233"/>
                      <a:pt x="686" y="236"/>
                      <a:pt x="693" y="241"/>
                    </a:cubicBezTo>
                    <a:cubicBezTo>
                      <a:pt x="699" y="246"/>
                      <a:pt x="702" y="251"/>
                      <a:pt x="706" y="256"/>
                    </a:cubicBezTo>
                    <a:cubicBezTo>
                      <a:pt x="706" y="257"/>
                      <a:pt x="706" y="257"/>
                      <a:pt x="706" y="257"/>
                    </a:cubicBezTo>
                    <a:cubicBezTo>
                      <a:pt x="704" y="268"/>
                      <a:pt x="697" y="275"/>
                      <a:pt x="689" y="278"/>
                    </a:cubicBezTo>
                    <a:moveTo>
                      <a:pt x="51" y="235"/>
                    </a:moveTo>
                    <a:cubicBezTo>
                      <a:pt x="47" y="233"/>
                      <a:pt x="43" y="231"/>
                      <a:pt x="39" y="230"/>
                    </a:cubicBezTo>
                    <a:cubicBezTo>
                      <a:pt x="37" y="224"/>
                      <a:pt x="37" y="219"/>
                      <a:pt x="36" y="213"/>
                    </a:cubicBezTo>
                    <a:cubicBezTo>
                      <a:pt x="38" y="214"/>
                      <a:pt x="40" y="215"/>
                      <a:pt x="42" y="217"/>
                    </a:cubicBezTo>
                    <a:cubicBezTo>
                      <a:pt x="45" y="220"/>
                      <a:pt x="48" y="222"/>
                      <a:pt x="51" y="224"/>
                    </a:cubicBezTo>
                    <a:cubicBezTo>
                      <a:pt x="52" y="224"/>
                      <a:pt x="52" y="224"/>
                      <a:pt x="52" y="224"/>
                    </a:cubicBezTo>
                    <a:cubicBezTo>
                      <a:pt x="51" y="227"/>
                      <a:pt x="51" y="230"/>
                      <a:pt x="51" y="233"/>
                    </a:cubicBezTo>
                    <a:cubicBezTo>
                      <a:pt x="51" y="234"/>
                      <a:pt x="51" y="234"/>
                      <a:pt x="51" y="235"/>
                    </a:cubicBezTo>
                    <a:moveTo>
                      <a:pt x="249" y="272"/>
                    </a:moveTo>
                    <a:cubicBezTo>
                      <a:pt x="244" y="272"/>
                      <a:pt x="239" y="272"/>
                      <a:pt x="234" y="271"/>
                    </a:cubicBezTo>
                    <a:cubicBezTo>
                      <a:pt x="235" y="266"/>
                      <a:pt x="236" y="261"/>
                      <a:pt x="236" y="255"/>
                    </a:cubicBezTo>
                    <a:cubicBezTo>
                      <a:pt x="241" y="254"/>
                      <a:pt x="246" y="252"/>
                      <a:pt x="248" y="252"/>
                    </a:cubicBezTo>
                    <a:cubicBezTo>
                      <a:pt x="257" y="250"/>
                      <a:pt x="266" y="247"/>
                      <a:pt x="275" y="245"/>
                    </a:cubicBezTo>
                    <a:cubicBezTo>
                      <a:pt x="296" y="241"/>
                      <a:pt x="316" y="231"/>
                      <a:pt x="336" y="225"/>
                    </a:cubicBezTo>
                    <a:cubicBezTo>
                      <a:pt x="355" y="220"/>
                      <a:pt x="374" y="215"/>
                      <a:pt x="393" y="210"/>
                    </a:cubicBezTo>
                    <a:cubicBezTo>
                      <a:pt x="381" y="227"/>
                      <a:pt x="370" y="244"/>
                      <a:pt x="359" y="260"/>
                    </a:cubicBezTo>
                    <a:cubicBezTo>
                      <a:pt x="357" y="260"/>
                      <a:pt x="355" y="261"/>
                      <a:pt x="353" y="261"/>
                    </a:cubicBezTo>
                    <a:cubicBezTo>
                      <a:pt x="338" y="264"/>
                      <a:pt x="325" y="267"/>
                      <a:pt x="309" y="267"/>
                    </a:cubicBezTo>
                    <a:cubicBezTo>
                      <a:pt x="297" y="268"/>
                      <a:pt x="284" y="270"/>
                      <a:pt x="272" y="271"/>
                    </a:cubicBezTo>
                    <a:cubicBezTo>
                      <a:pt x="265" y="271"/>
                      <a:pt x="257" y="272"/>
                      <a:pt x="249" y="272"/>
                    </a:cubicBezTo>
                    <a:moveTo>
                      <a:pt x="707" y="244"/>
                    </a:moveTo>
                    <a:cubicBezTo>
                      <a:pt x="704" y="241"/>
                      <a:pt x="702" y="239"/>
                      <a:pt x="699" y="236"/>
                    </a:cubicBezTo>
                    <a:cubicBezTo>
                      <a:pt x="691" y="230"/>
                      <a:pt x="681" y="226"/>
                      <a:pt x="672" y="222"/>
                    </a:cubicBezTo>
                    <a:cubicBezTo>
                      <a:pt x="673" y="217"/>
                      <a:pt x="673" y="212"/>
                      <a:pt x="672" y="207"/>
                    </a:cubicBezTo>
                    <a:cubicBezTo>
                      <a:pt x="676" y="208"/>
                      <a:pt x="680" y="210"/>
                      <a:pt x="684" y="211"/>
                    </a:cubicBezTo>
                    <a:cubicBezTo>
                      <a:pt x="688" y="212"/>
                      <a:pt x="697" y="213"/>
                      <a:pt x="704" y="215"/>
                    </a:cubicBezTo>
                    <a:cubicBezTo>
                      <a:pt x="706" y="224"/>
                      <a:pt x="707" y="234"/>
                      <a:pt x="707" y="244"/>
                    </a:cubicBezTo>
                    <a:moveTo>
                      <a:pt x="701" y="207"/>
                    </a:moveTo>
                    <a:cubicBezTo>
                      <a:pt x="696" y="205"/>
                      <a:pt x="690" y="205"/>
                      <a:pt x="685" y="204"/>
                    </a:cubicBezTo>
                    <a:cubicBezTo>
                      <a:pt x="680" y="202"/>
                      <a:pt x="675" y="200"/>
                      <a:pt x="670" y="198"/>
                    </a:cubicBezTo>
                    <a:cubicBezTo>
                      <a:pt x="668" y="194"/>
                      <a:pt x="666" y="189"/>
                      <a:pt x="664" y="185"/>
                    </a:cubicBezTo>
                    <a:cubicBezTo>
                      <a:pt x="665" y="185"/>
                      <a:pt x="666" y="186"/>
                      <a:pt x="667" y="186"/>
                    </a:cubicBezTo>
                    <a:cubicBezTo>
                      <a:pt x="677" y="187"/>
                      <a:pt x="687" y="191"/>
                      <a:pt x="696" y="194"/>
                    </a:cubicBezTo>
                    <a:cubicBezTo>
                      <a:pt x="698" y="199"/>
                      <a:pt x="700" y="203"/>
                      <a:pt x="701" y="207"/>
                    </a:cubicBezTo>
                    <a:moveTo>
                      <a:pt x="53" y="216"/>
                    </a:moveTo>
                    <a:cubicBezTo>
                      <a:pt x="51" y="215"/>
                      <a:pt x="49" y="214"/>
                      <a:pt x="48" y="212"/>
                    </a:cubicBezTo>
                    <a:cubicBezTo>
                      <a:pt x="44" y="209"/>
                      <a:pt x="40" y="207"/>
                      <a:pt x="36" y="205"/>
                    </a:cubicBezTo>
                    <a:cubicBezTo>
                      <a:pt x="37" y="198"/>
                      <a:pt x="38" y="190"/>
                      <a:pt x="40" y="182"/>
                    </a:cubicBezTo>
                    <a:cubicBezTo>
                      <a:pt x="45" y="187"/>
                      <a:pt x="50" y="193"/>
                      <a:pt x="53" y="197"/>
                    </a:cubicBezTo>
                    <a:cubicBezTo>
                      <a:pt x="55" y="199"/>
                      <a:pt x="56" y="201"/>
                      <a:pt x="57" y="202"/>
                    </a:cubicBezTo>
                    <a:cubicBezTo>
                      <a:pt x="55" y="207"/>
                      <a:pt x="54" y="212"/>
                      <a:pt x="53" y="216"/>
                    </a:cubicBezTo>
                    <a:moveTo>
                      <a:pt x="691" y="185"/>
                    </a:moveTo>
                    <a:cubicBezTo>
                      <a:pt x="679" y="181"/>
                      <a:pt x="667" y="178"/>
                      <a:pt x="656" y="174"/>
                    </a:cubicBezTo>
                    <a:cubicBezTo>
                      <a:pt x="651" y="169"/>
                      <a:pt x="646" y="164"/>
                      <a:pt x="640" y="159"/>
                    </a:cubicBezTo>
                    <a:cubicBezTo>
                      <a:pt x="638" y="157"/>
                      <a:pt x="636" y="156"/>
                      <a:pt x="634" y="154"/>
                    </a:cubicBezTo>
                    <a:cubicBezTo>
                      <a:pt x="639" y="154"/>
                      <a:pt x="643" y="154"/>
                      <a:pt x="647" y="155"/>
                    </a:cubicBezTo>
                    <a:cubicBezTo>
                      <a:pt x="656" y="156"/>
                      <a:pt x="664" y="157"/>
                      <a:pt x="672" y="159"/>
                    </a:cubicBezTo>
                    <a:cubicBezTo>
                      <a:pt x="679" y="167"/>
                      <a:pt x="686" y="176"/>
                      <a:pt x="691" y="185"/>
                    </a:cubicBezTo>
                    <a:moveTo>
                      <a:pt x="61" y="195"/>
                    </a:moveTo>
                    <a:cubicBezTo>
                      <a:pt x="55" y="188"/>
                      <a:pt x="50" y="180"/>
                      <a:pt x="42" y="174"/>
                    </a:cubicBezTo>
                    <a:cubicBezTo>
                      <a:pt x="42" y="174"/>
                      <a:pt x="42" y="174"/>
                      <a:pt x="42" y="174"/>
                    </a:cubicBezTo>
                    <a:cubicBezTo>
                      <a:pt x="45" y="165"/>
                      <a:pt x="49" y="156"/>
                      <a:pt x="54" y="148"/>
                    </a:cubicBezTo>
                    <a:cubicBezTo>
                      <a:pt x="56" y="153"/>
                      <a:pt x="57" y="158"/>
                      <a:pt x="59" y="162"/>
                    </a:cubicBezTo>
                    <a:cubicBezTo>
                      <a:pt x="62" y="169"/>
                      <a:pt x="66" y="177"/>
                      <a:pt x="71" y="185"/>
                    </a:cubicBezTo>
                    <a:cubicBezTo>
                      <a:pt x="67" y="188"/>
                      <a:pt x="64" y="192"/>
                      <a:pt x="61" y="195"/>
                    </a:cubicBezTo>
                    <a:moveTo>
                      <a:pt x="235" y="247"/>
                    </a:moveTo>
                    <a:cubicBezTo>
                      <a:pt x="234" y="243"/>
                      <a:pt x="233" y="240"/>
                      <a:pt x="232" y="237"/>
                    </a:cubicBezTo>
                    <a:cubicBezTo>
                      <a:pt x="237" y="234"/>
                      <a:pt x="242" y="231"/>
                      <a:pt x="245" y="230"/>
                    </a:cubicBezTo>
                    <a:cubicBezTo>
                      <a:pt x="251" y="227"/>
                      <a:pt x="256" y="224"/>
                      <a:pt x="261" y="221"/>
                    </a:cubicBezTo>
                    <a:cubicBezTo>
                      <a:pt x="272" y="215"/>
                      <a:pt x="284" y="209"/>
                      <a:pt x="296" y="204"/>
                    </a:cubicBezTo>
                    <a:cubicBezTo>
                      <a:pt x="324" y="190"/>
                      <a:pt x="352" y="178"/>
                      <a:pt x="383" y="168"/>
                    </a:cubicBezTo>
                    <a:cubicBezTo>
                      <a:pt x="410" y="160"/>
                      <a:pt x="436" y="150"/>
                      <a:pt x="464" y="143"/>
                    </a:cubicBezTo>
                    <a:cubicBezTo>
                      <a:pt x="465" y="143"/>
                      <a:pt x="466" y="143"/>
                      <a:pt x="467" y="143"/>
                    </a:cubicBezTo>
                    <a:cubicBezTo>
                      <a:pt x="440" y="159"/>
                      <a:pt x="419" y="179"/>
                      <a:pt x="401" y="201"/>
                    </a:cubicBezTo>
                    <a:cubicBezTo>
                      <a:pt x="391" y="203"/>
                      <a:pt x="380" y="205"/>
                      <a:pt x="370" y="208"/>
                    </a:cubicBezTo>
                    <a:cubicBezTo>
                      <a:pt x="351" y="213"/>
                      <a:pt x="333" y="218"/>
                      <a:pt x="315" y="224"/>
                    </a:cubicBezTo>
                    <a:cubicBezTo>
                      <a:pt x="294" y="231"/>
                      <a:pt x="274" y="237"/>
                      <a:pt x="253" y="243"/>
                    </a:cubicBezTo>
                    <a:cubicBezTo>
                      <a:pt x="247" y="244"/>
                      <a:pt x="241" y="245"/>
                      <a:pt x="235" y="247"/>
                    </a:cubicBezTo>
                    <a:moveTo>
                      <a:pt x="624" y="146"/>
                    </a:moveTo>
                    <a:cubicBezTo>
                      <a:pt x="613" y="139"/>
                      <a:pt x="602" y="134"/>
                      <a:pt x="590" y="130"/>
                    </a:cubicBezTo>
                    <a:cubicBezTo>
                      <a:pt x="593" y="129"/>
                      <a:pt x="597" y="129"/>
                      <a:pt x="600" y="129"/>
                    </a:cubicBezTo>
                    <a:cubicBezTo>
                      <a:pt x="607" y="129"/>
                      <a:pt x="615" y="130"/>
                      <a:pt x="623" y="130"/>
                    </a:cubicBezTo>
                    <a:cubicBezTo>
                      <a:pt x="629" y="130"/>
                      <a:pt x="635" y="130"/>
                      <a:pt x="641" y="130"/>
                    </a:cubicBezTo>
                    <a:cubicBezTo>
                      <a:pt x="649" y="136"/>
                      <a:pt x="656" y="143"/>
                      <a:pt x="664" y="150"/>
                    </a:cubicBezTo>
                    <a:cubicBezTo>
                      <a:pt x="658" y="149"/>
                      <a:pt x="653" y="148"/>
                      <a:pt x="647" y="147"/>
                    </a:cubicBezTo>
                    <a:cubicBezTo>
                      <a:pt x="641" y="146"/>
                      <a:pt x="634" y="146"/>
                      <a:pt x="628" y="146"/>
                    </a:cubicBezTo>
                    <a:cubicBezTo>
                      <a:pt x="628" y="146"/>
                      <a:pt x="627" y="146"/>
                      <a:pt x="627" y="146"/>
                    </a:cubicBezTo>
                    <a:cubicBezTo>
                      <a:pt x="626" y="146"/>
                      <a:pt x="625" y="146"/>
                      <a:pt x="624" y="146"/>
                    </a:cubicBezTo>
                    <a:moveTo>
                      <a:pt x="77" y="180"/>
                    </a:moveTo>
                    <a:cubicBezTo>
                      <a:pt x="72" y="173"/>
                      <a:pt x="69" y="164"/>
                      <a:pt x="66" y="158"/>
                    </a:cubicBezTo>
                    <a:cubicBezTo>
                      <a:pt x="63" y="154"/>
                      <a:pt x="63" y="148"/>
                      <a:pt x="62" y="144"/>
                    </a:cubicBezTo>
                    <a:cubicBezTo>
                      <a:pt x="61" y="143"/>
                      <a:pt x="61" y="142"/>
                      <a:pt x="60" y="140"/>
                    </a:cubicBezTo>
                    <a:cubicBezTo>
                      <a:pt x="67" y="131"/>
                      <a:pt x="76" y="122"/>
                      <a:pt x="86" y="115"/>
                    </a:cubicBezTo>
                    <a:cubicBezTo>
                      <a:pt x="84" y="119"/>
                      <a:pt x="83" y="123"/>
                      <a:pt x="82" y="128"/>
                    </a:cubicBezTo>
                    <a:cubicBezTo>
                      <a:pt x="79" y="142"/>
                      <a:pt x="81" y="156"/>
                      <a:pt x="81" y="170"/>
                    </a:cubicBezTo>
                    <a:cubicBezTo>
                      <a:pt x="81" y="173"/>
                      <a:pt x="81" y="175"/>
                      <a:pt x="81" y="178"/>
                    </a:cubicBezTo>
                    <a:cubicBezTo>
                      <a:pt x="80" y="178"/>
                      <a:pt x="78" y="179"/>
                      <a:pt x="77" y="180"/>
                    </a:cubicBezTo>
                    <a:moveTo>
                      <a:pt x="229" y="229"/>
                    </a:moveTo>
                    <a:cubicBezTo>
                      <a:pt x="227" y="225"/>
                      <a:pt x="225" y="221"/>
                      <a:pt x="222" y="217"/>
                    </a:cubicBezTo>
                    <a:cubicBezTo>
                      <a:pt x="231" y="209"/>
                      <a:pt x="242" y="202"/>
                      <a:pt x="251" y="196"/>
                    </a:cubicBezTo>
                    <a:cubicBezTo>
                      <a:pt x="266" y="185"/>
                      <a:pt x="282" y="175"/>
                      <a:pt x="299" y="167"/>
                    </a:cubicBezTo>
                    <a:cubicBezTo>
                      <a:pt x="333" y="150"/>
                      <a:pt x="367" y="134"/>
                      <a:pt x="405" y="123"/>
                    </a:cubicBezTo>
                    <a:cubicBezTo>
                      <a:pt x="413" y="121"/>
                      <a:pt x="421" y="118"/>
                      <a:pt x="430" y="115"/>
                    </a:cubicBezTo>
                    <a:cubicBezTo>
                      <a:pt x="440" y="112"/>
                      <a:pt x="452" y="111"/>
                      <a:pt x="462" y="107"/>
                    </a:cubicBezTo>
                    <a:cubicBezTo>
                      <a:pt x="477" y="101"/>
                      <a:pt x="494" y="97"/>
                      <a:pt x="510" y="96"/>
                    </a:cubicBezTo>
                    <a:cubicBezTo>
                      <a:pt x="528" y="94"/>
                      <a:pt x="544" y="92"/>
                      <a:pt x="562" y="92"/>
                    </a:cubicBezTo>
                    <a:cubicBezTo>
                      <a:pt x="564" y="92"/>
                      <a:pt x="566" y="92"/>
                      <a:pt x="567" y="92"/>
                    </a:cubicBezTo>
                    <a:cubicBezTo>
                      <a:pt x="570" y="92"/>
                      <a:pt x="573" y="92"/>
                      <a:pt x="575" y="92"/>
                    </a:cubicBezTo>
                    <a:cubicBezTo>
                      <a:pt x="597" y="102"/>
                      <a:pt x="615" y="111"/>
                      <a:pt x="628" y="120"/>
                    </a:cubicBezTo>
                    <a:cubicBezTo>
                      <a:pt x="629" y="121"/>
                      <a:pt x="630" y="122"/>
                      <a:pt x="631" y="123"/>
                    </a:cubicBezTo>
                    <a:cubicBezTo>
                      <a:pt x="630" y="123"/>
                      <a:pt x="629" y="123"/>
                      <a:pt x="628" y="123"/>
                    </a:cubicBezTo>
                    <a:cubicBezTo>
                      <a:pt x="624" y="123"/>
                      <a:pt x="619" y="123"/>
                      <a:pt x="615" y="123"/>
                    </a:cubicBezTo>
                    <a:cubicBezTo>
                      <a:pt x="610" y="122"/>
                      <a:pt x="605" y="122"/>
                      <a:pt x="601" y="122"/>
                    </a:cubicBezTo>
                    <a:cubicBezTo>
                      <a:pt x="598" y="122"/>
                      <a:pt x="596" y="122"/>
                      <a:pt x="593" y="122"/>
                    </a:cubicBezTo>
                    <a:cubicBezTo>
                      <a:pt x="585" y="123"/>
                      <a:pt x="577" y="123"/>
                      <a:pt x="570" y="124"/>
                    </a:cubicBezTo>
                    <a:cubicBezTo>
                      <a:pt x="559" y="122"/>
                      <a:pt x="549" y="121"/>
                      <a:pt x="538" y="121"/>
                    </a:cubicBezTo>
                    <a:cubicBezTo>
                      <a:pt x="525" y="121"/>
                      <a:pt x="512" y="123"/>
                      <a:pt x="500" y="127"/>
                    </a:cubicBezTo>
                    <a:cubicBezTo>
                      <a:pt x="488" y="128"/>
                      <a:pt x="476" y="132"/>
                      <a:pt x="465" y="135"/>
                    </a:cubicBezTo>
                    <a:cubicBezTo>
                      <a:pt x="451" y="140"/>
                      <a:pt x="437" y="142"/>
                      <a:pt x="423" y="147"/>
                    </a:cubicBezTo>
                    <a:cubicBezTo>
                      <a:pt x="408" y="152"/>
                      <a:pt x="391" y="158"/>
                      <a:pt x="376" y="163"/>
                    </a:cubicBezTo>
                    <a:cubicBezTo>
                      <a:pt x="342" y="174"/>
                      <a:pt x="310" y="187"/>
                      <a:pt x="279" y="203"/>
                    </a:cubicBezTo>
                    <a:cubicBezTo>
                      <a:pt x="264" y="211"/>
                      <a:pt x="248" y="219"/>
                      <a:pt x="233" y="227"/>
                    </a:cubicBezTo>
                    <a:cubicBezTo>
                      <a:pt x="232" y="228"/>
                      <a:pt x="230" y="228"/>
                      <a:pt x="229" y="229"/>
                    </a:cubicBezTo>
                    <a:moveTo>
                      <a:pt x="89" y="173"/>
                    </a:moveTo>
                    <a:cubicBezTo>
                      <a:pt x="89" y="173"/>
                      <a:pt x="89" y="172"/>
                      <a:pt x="89" y="171"/>
                    </a:cubicBezTo>
                    <a:cubicBezTo>
                      <a:pt x="89" y="158"/>
                      <a:pt x="88" y="144"/>
                      <a:pt x="90" y="131"/>
                    </a:cubicBezTo>
                    <a:cubicBezTo>
                      <a:pt x="92" y="122"/>
                      <a:pt x="94" y="114"/>
                      <a:pt x="97" y="106"/>
                    </a:cubicBezTo>
                    <a:cubicBezTo>
                      <a:pt x="112" y="96"/>
                      <a:pt x="129" y="87"/>
                      <a:pt x="146" y="79"/>
                    </a:cubicBezTo>
                    <a:cubicBezTo>
                      <a:pt x="140" y="89"/>
                      <a:pt x="136" y="101"/>
                      <a:pt x="132" y="112"/>
                    </a:cubicBezTo>
                    <a:cubicBezTo>
                      <a:pt x="130" y="117"/>
                      <a:pt x="129" y="121"/>
                      <a:pt x="128" y="125"/>
                    </a:cubicBezTo>
                    <a:cubicBezTo>
                      <a:pt x="127" y="131"/>
                      <a:pt x="124" y="135"/>
                      <a:pt x="124" y="140"/>
                    </a:cubicBezTo>
                    <a:cubicBezTo>
                      <a:pt x="124" y="145"/>
                      <a:pt x="122" y="151"/>
                      <a:pt x="122" y="157"/>
                    </a:cubicBezTo>
                    <a:cubicBezTo>
                      <a:pt x="121" y="159"/>
                      <a:pt x="121" y="162"/>
                      <a:pt x="121" y="165"/>
                    </a:cubicBezTo>
                    <a:cubicBezTo>
                      <a:pt x="110" y="166"/>
                      <a:pt x="99" y="168"/>
                      <a:pt x="89" y="173"/>
                    </a:cubicBezTo>
                    <a:moveTo>
                      <a:pt x="217" y="211"/>
                    </a:moveTo>
                    <a:cubicBezTo>
                      <a:pt x="214" y="208"/>
                      <a:pt x="212" y="205"/>
                      <a:pt x="209" y="202"/>
                    </a:cubicBezTo>
                    <a:cubicBezTo>
                      <a:pt x="213" y="197"/>
                      <a:pt x="219" y="191"/>
                      <a:pt x="224" y="186"/>
                    </a:cubicBezTo>
                    <a:cubicBezTo>
                      <a:pt x="234" y="176"/>
                      <a:pt x="244" y="166"/>
                      <a:pt x="256" y="157"/>
                    </a:cubicBezTo>
                    <a:cubicBezTo>
                      <a:pt x="279" y="139"/>
                      <a:pt x="305" y="125"/>
                      <a:pt x="330" y="110"/>
                    </a:cubicBezTo>
                    <a:cubicBezTo>
                      <a:pt x="372" y="85"/>
                      <a:pt x="419" y="66"/>
                      <a:pt x="470" y="59"/>
                    </a:cubicBezTo>
                    <a:cubicBezTo>
                      <a:pt x="501" y="66"/>
                      <a:pt x="530" y="75"/>
                      <a:pt x="554" y="84"/>
                    </a:cubicBezTo>
                    <a:cubicBezTo>
                      <a:pt x="553" y="84"/>
                      <a:pt x="552" y="84"/>
                      <a:pt x="551" y="84"/>
                    </a:cubicBezTo>
                    <a:cubicBezTo>
                      <a:pt x="536" y="84"/>
                      <a:pt x="522" y="87"/>
                      <a:pt x="508" y="88"/>
                    </a:cubicBezTo>
                    <a:cubicBezTo>
                      <a:pt x="469" y="92"/>
                      <a:pt x="434" y="107"/>
                      <a:pt x="398" y="117"/>
                    </a:cubicBezTo>
                    <a:cubicBezTo>
                      <a:pt x="359" y="127"/>
                      <a:pt x="325" y="145"/>
                      <a:pt x="290" y="162"/>
                    </a:cubicBezTo>
                    <a:cubicBezTo>
                      <a:pt x="273" y="170"/>
                      <a:pt x="258" y="181"/>
                      <a:pt x="243" y="192"/>
                    </a:cubicBezTo>
                    <a:cubicBezTo>
                      <a:pt x="235" y="198"/>
                      <a:pt x="225" y="204"/>
                      <a:pt x="217" y="211"/>
                    </a:cubicBezTo>
                    <a:moveTo>
                      <a:pt x="154" y="169"/>
                    </a:moveTo>
                    <a:cubicBezTo>
                      <a:pt x="146" y="167"/>
                      <a:pt x="137" y="165"/>
                      <a:pt x="129" y="165"/>
                    </a:cubicBezTo>
                    <a:cubicBezTo>
                      <a:pt x="129" y="158"/>
                      <a:pt x="130" y="151"/>
                      <a:pt x="132" y="144"/>
                    </a:cubicBezTo>
                    <a:cubicBezTo>
                      <a:pt x="136" y="134"/>
                      <a:pt x="137" y="122"/>
                      <a:pt x="141" y="112"/>
                    </a:cubicBezTo>
                    <a:cubicBezTo>
                      <a:pt x="146" y="98"/>
                      <a:pt x="152" y="85"/>
                      <a:pt x="161" y="73"/>
                    </a:cubicBezTo>
                    <a:cubicBezTo>
                      <a:pt x="181" y="65"/>
                      <a:pt x="202" y="59"/>
                      <a:pt x="220" y="55"/>
                    </a:cubicBezTo>
                    <a:cubicBezTo>
                      <a:pt x="220" y="56"/>
                      <a:pt x="220" y="56"/>
                      <a:pt x="220" y="56"/>
                    </a:cubicBezTo>
                    <a:cubicBezTo>
                      <a:pt x="207" y="66"/>
                      <a:pt x="199" y="80"/>
                      <a:pt x="190" y="93"/>
                    </a:cubicBezTo>
                    <a:cubicBezTo>
                      <a:pt x="182" y="106"/>
                      <a:pt x="173" y="120"/>
                      <a:pt x="167" y="134"/>
                    </a:cubicBezTo>
                    <a:cubicBezTo>
                      <a:pt x="162" y="146"/>
                      <a:pt x="158" y="158"/>
                      <a:pt x="154" y="169"/>
                    </a:cubicBezTo>
                    <a:moveTo>
                      <a:pt x="202" y="197"/>
                    </a:moveTo>
                    <a:cubicBezTo>
                      <a:pt x="199" y="194"/>
                      <a:pt x="196" y="191"/>
                      <a:pt x="192" y="188"/>
                    </a:cubicBezTo>
                    <a:cubicBezTo>
                      <a:pt x="210" y="151"/>
                      <a:pt x="245" y="123"/>
                      <a:pt x="271" y="91"/>
                    </a:cubicBezTo>
                    <a:cubicBezTo>
                      <a:pt x="283" y="76"/>
                      <a:pt x="303" y="64"/>
                      <a:pt x="321" y="54"/>
                    </a:cubicBezTo>
                    <a:cubicBezTo>
                      <a:pt x="328" y="51"/>
                      <a:pt x="335" y="47"/>
                      <a:pt x="342" y="44"/>
                    </a:cubicBezTo>
                    <a:cubicBezTo>
                      <a:pt x="379" y="45"/>
                      <a:pt x="415" y="49"/>
                      <a:pt x="448" y="55"/>
                    </a:cubicBezTo>
                    <a:cubicBezTo>
                      <a:pt x="407" y="63"/>
                      <a:pt x="370" y="80"/>
                      <a:pt x="334" y="99"/>
                    </a:cubicBezTo>
                    <a:cubicBezTo>
                      <a:pt x="307" y="113"/>
                      <a:pt x="280" y="129"/>
                      <a:pt x="256" y="147"/>
                    </a:cubicBezTo>
                    <a:cubicBezTo>
                      <a:pt x="245" y="155"/>
                      <a:pt x="232" y="164"/>
                      <a:pt x="223" y="174"/>
                    </a:cubicBezTo>
                    <a:cubicBezTo>
                      <a:pt x="216" y="182"/>
                      <a:pt x="209" y="189"/>
                      <a:pt x="202" y="197"/>
                    </a:cubicBezTo>
                    <a:moveTo>
                      <a:pt x="185" y="184"/>
                    </a:moveTo>
                    <a:cubicBezTo>
                      <a:pt x="178" y="179"/>
                      <a:pt x="170" y="175"/>
                      <a:pt x="163" y="172"/>
                    </a:cubicBezTo>
                    <a:cubicBezTo>
                      <a:pt x="166" y="162"/>
                      <a:pt x="170" y="152"/>
                      <a:pt x="173" y="141"/>
                    </a:cubicBezTo>
                    <a:cubicBezTo>
                      <a:pt x="179" y="126"/>
                      <a:pt x="189" y="112"/>
                      <a:pt x="197" y="98"/>
                    </a:cubicBezTo>
                    <a:cubicBezTo>
                      <a:pt x="203" y="89"/>
                      <a:pt x="208" y="81"/>
                      <a:pt x="214" y="73"/>
                    </a:cubicBezTo>
                    <a:cubicBezTo>
                      <a:pt x="219" y="67"/>
                      <a:pt x="226" y="62"/>
                      <a:pt x="232" y="56"/>
                    </a:cubicBezTo>
                    <a:cubicBezTo>
                      <a:pt x="233" y="55"/>
                      <a:pt x="235" y="53"/>
                      <a:pt x="237" y="52"/>
                    </a:cubicBezTo>
                    <a:cubicBezTo>
                      <a:pt x="265" y="47"/>
                      <a:pt x="294" y="44"/>
                      <a:pt x="322" y="44"/>
                    </a:cubicBezTo>
                    <a:cubicBezTo>
                      <a:pt x="320" y="46"/>
                      <a:pt x="318" y="47"/>
                      <a:pt x="315" y="48"/>
                    </a:cubicBezTo>
                    <a:cubicBezTo>
                      <a:pt x="309" y="52"/>
                      <a:pt x="302" y="55"/>
                      <a:pt x="296" y="59"/>
                    </a:cubicBezTo>
                    <a:cubicBezTo>
                      <a:pt x="285" y="66"/>
                      <a:pt x="273" y="76"/>
                      <a:pt x="264" y="86"/>
                    </a:cubicBezTo>
                    <a:cubicBezTo>
                      <a:pt x="237" y="117"/>
                      <a:pt x="203" y="146"/>
                      <a:pt x="185" y="184"/>
                    </a:cubicBezTo>
                    <a:moveTo>
                      <a:pt x="299" y="0"/>
                    </a:moveTo>
                    <a:cubicBezTo>
                      <a:pt x="262" y="0"/>
                      <a:pt x="226" y="4"/>
                      <a:pt x="191" y="13"/>
                    </a:cubicBezTo>
                    <a:cubicBezTo>
                      <a:pt x="191" y="16"/>
                      <a:pt x="189" y="19"/>
                      <a:pt x="186" y="21"/>
                    </a:cubicBezTo>
                    <a:cubicBezTo>
                      <a:pt x="185" y="21"/>
                      <a:pt x="183" y="22"/>
                      <a:pt x="182" y="22"/>
                    </a:cubicBezTo>
                    <a:cubicBezTo>
                      <a:pt x="179" y="22"/>
                      <a:pt x="176" y="20"/>
                      <a:pt x="175" y="17"/>
                    </a:cubicBezTo>
                    <a:cubicBezTo>
                      <a:pt x="167" y="20"/>
                      <a:pt x="160" y="22"/>
                      <a:pt x="152" y="25"/>
                    </a:cubicBezTo>
                    <a:cubicBezTo>
                      <a:pt x="152" y="26"/>
                      <a:pt x="152" y="27"/>
                      <a:pt x="152" y="29"/>
                    </a:cubicBezTo>
                    <a:cubicBezTo>
                      <a:pt x="150" y="32"/>
                      <a:pt x="145" y="36"/>
                      <a:pt x="141" y="36"/>
                    </a:cubicBezTo>
                    <a:cubicBezTo>
                      <a:pt x="139" y="36"/>
                      <a:pt x="138" y="36"/>
                      <a:pt x="137" y="35"/>
                    </a:cubicBezTo>
                    <a:cubicBezTo>
                      <a:pt x="136" y="35"/>
                      <a:pt x="135" y="34"/>
                      <a:pt x="135" y="34"/>
                    </a:cubicBezTo>
                    <a:cubicBezTo>
                      <a:pt x="134" y="33"/>
                      <a:pt x="134" y="33"/>
                      <a:pt x="133" y="32"/>
                    </a:cubicBezTo>
                    <a:cubicBezTo>
                      <a:pt x="95" y="49"/>
                      <a:pt x="61" y="74"/>
                      <a:pt x="35" y="106"/>
                    </a:cubicBezTo>
                    <a:cubicBezTo>
                      <a:pt x="31" y="111"/>
                      <a:pt x="28" y="116"/>
                      <a:pt x="24" y="122"/>
                    </a:cubicBezTo>
                    <a:cubicBezTo>
                      <a:pt x="22" y="139"/>
                      <a:pt x="17" y="157"/>
                      <a:pt x="9" y="176"/>
                    </a:cubicBezTo>
                    <a:cubicBezTo>
                      <a:pt x="7" y="181"/>
                      <a:pt x="4" y="187"/>
                      <a:pt x="1" y="192"/>
                    </a:cubicBezTo>
                    <a:cubicBezTo>
                      <a:pt x="0" y="201"/>
                      <a:pt x="0" y="210"/>
                      <a:pt x="0" y="214"/>
                    </a:cubicBezTo>
                    <a:cubicBezTo>
                      <a:pt x="3" y="251"/>
                      <a:pt x="43" y="278"/>
                      <a:pt x="60" y="288"/>
                    </a:cubicBezTo>
                    <a:cubicBezTo>
                      <a:pt x="63" y="288"/>
                      <a:pt x="65" y="289"/>
                      <a:pt x="68" y="289"/>
                    </a:cubicBezTo>
                    <a:cubicBezTo>
                      <a:pt x="66" y="274"/>
                      <a:pt x="70" y="253"/>
                      <a:pt x="73" y="243"/>
                    </a:cubicBezTo>
                    <a:cubicBezTo>
                      <a:pt x="73" y="243"/>
                      <a:pt x="73" y="243"/>
                      <a:pt x="73" y="243"/>
                    </a:cubicBezTo>
                    <a:cubicBezTo>
                      <a:pt x="73" y="241"/>
                      <a:pt x="74" y="240"/>
                      <a:pt x="74" y="239"/>
                    </a:cubicBezTo>
                    <a:cubicBezTo>
                      <a:pt x="80" y="224"/>
                      <a:pt x="99" y="209"/>
                      <a:pt x="124" y="209"/>
                    </a:cubicBezTo>
                    <a:cubicBezTo>
                      <a:pt x="138" y="209"/>
                      <a:pt x="155" y="215"/>
                      <a:pt x="172" y="229"/>
                    </a:cubicBezTo>
                    <a:cubicBezTo>
                      <a:pt x="181" y="236"/>
                      <a:pt x="185" y="245"/>
                      <a:pt x="185" y="256"/>
                    </a:cubicBezTo>
                    <a:cubicBezTo>
                      <a:pt x="185" y="269"/>
                      <a:pt x="181" y="283"/>
                      <a:pt x="171" y="292"/>
                    </a:cubicBezTo>
                    <a:cubicBezTo>
                      <a:pt x="161" y="301"/>
                      <a:pt x="128" y="309"/>
                      <a:pt x="109" y="313"/>
                    </a:cubicBezTo>
                    <a:cubicBezTo>
                      <a:pt x="114" y="317"/>
                      <a:pt x="118" y="323"/>
                      <a:pt x="121" y="329"/>
                    </a:cubicBezTo>
                    <a:cubicBezTo>
                      <a:pt x="128" y="332"/>
                      <a:pt x="136" y="334"/>
                      <a:pt x="143" y="334"/>
                    </a:cubicBezTo>
                    <a:cubicBezTo>
                      <a:pt x="144" y="339"/>
                      <a:pt x="147" y="344"/>
                      <a:pt x="148" y="348"/>
                    </a:cubicBezTo>
                    <a:cubicBezTo>
                      <a:pt x="151" y="354"/>
                      <a:pt x="154" y="359"/>
                      <a:pt x="156" y="365"/>
                    </a:cubicBezTo>
                    <a:cubicBezTo>
                      <a:pt x="156" y="366"/>
                      <a:pt x="157" y="367"/>
                      <a:pt x="157" y="367"/>
                    </a:cubicBezTo>
                    <a:cubicBezTo>
                      <a:pt x="146" y="362"/>
                      <a:pt x="136" y="355"/>
                      <a:pt x="128" y="347"/>
                    </a:cubicBezTo>
                    <a:cubicBezTo>
                      <a:pt x="130" y="355"/>
                      <a:pt x="131" y="362"/>
                      <a:pt x="131" y="370"/>
                    </a:cubicBezTo>
                    <a:cubicBezTo>
                      <a:pt x="131" y="373"/>
                      <a:pt x="131" y="376"/>
                      <a:pt x="130" y="379"/>
                    </a:cubicBezTo>
                    <a:cubicBezTo>
                      <a:pt x="135" y="386"/>
                      <a:pt x="139" y="391"/>
                      <a:pt x="141" y="393"/>
                    </a:cubicBezTo>
                    <a:cubicBezTo>
                      <a:pt x="153" y="403"/>
                      <a:pt x="166" y="410"/>
                      <a:pt x="180" y="415"/>
                    </a:cubicBezTo>
                    <a:cubicBezTo>
                      <a:pt x="203" y="403"/>
                      <a:pt x="221" y="391"/>
                      <a:pt x="236" y="379"/>
                    </a:cubicBezTo>
                    <a:cubicBezTo>
                      <a:pt x="217" y="365"/>
                      <a:pt x="201" y="344"/>
                      <a:pt x="190" y="325"/>
                    </a:cubicBezTo>
                    <a:cubicBezTo>
                      <a:pt x="194" y="323"/>
                      <a:pt x="196" y="322"/>
                      <a:pt x="199" y="320"/>
                    </a:cubicBezTo>
                    <a:cubicBezTo>
                      <a:pt x="204" y="325"/>
                      <a:pt x="209" y="334"/>
                      <a:pt x="214" y="338"/>
                    </a:cubicBezTo>
                    <a:cubicBezTo>
                      <a:pt x="221" y="346"/>
                      <a:pt x="229" y="353"/>
                      <a:pt x="238" y="360"/>
                    </a:cubicBezTo>
                    <a:cubicBezTo>
                      <a:pt x="241" y="362"/>
                      <a:pt x="245" y="365"/>
                      <a:pt x="249" y="367"/>
                    </a:cubicBezTo>
                    <a:cubicBezTo>
                      <a:pt x="251" y="365"/>
                      <a:pt x="252" y="364"/>
                      <a:pt x="254" y="362"/>
                    </a:cubicBezTo>
                    <a:cubicBezTo>
                      <a:pt x="246" y="357"/>
                      <a:pt x="239" y="351"/>
                      <a:pt x="232" y="345"/>
                    </a:cubicBezTo>
                    <a:cubicBezTo>
                      <a:pt x="225" y="340"/>
                      <a:pt x="220" y="334"/>
                      <a:pt x="214" y="328"/>
                    </a:cubicBezTo>
                    <a:cubicBezTo>
                      <a:pt x="211" y="324"/>
                      <a:pt x="208" y="320"/>
                      <a:pt x="205" y="316"/>
                    </a:cubicBezTo>
                    <a:cubicBezTo>
                      <a:pt x="207" y="316"/>
                      <a:pt x="208" y="315"/>
                      <a:pt x="209" y="314"/>
                    </a:cubicBezTo>
                    <a:cubicBezTo>
                      <a:pt x="210" y="313"/>
                      <a:pt x="212" y="311"/>
                      <a:pt x="213" y="310"/>
                    </a:cubicBezTo>
                    <a:cubicBezTo>
                      <a:pt x="222" y="315"/>
                      <a:pt x="234" y="320"/>
                      <a:pt x="239" y="323"/>
                    </a:cubicBezTo>
                    <a:cubicBezTo>
                      <a:pt x="257" y="333"/>
                      <a:pt x="278" y="342"/>
                      <a:pt x="299" y="348"/>
                    </a:cubicBezTo>
                    <a:cubicBezTo>
                      <a:pt x="290" y="356"/>
                      <a:pt x="281" y="363"/>
                      <a:pt x="271" y="369"/>
                    </a:cubicBezTo>
                    <a:cubicBezTo>
                      <a:pt x="298" y="382"/>
                      <a:pt x="298" y="382"/>
                      <a:pt x="298" y="382"/>
                    </a:cubicBezTo>
                    <a:cubicBezTo>
                      <a:pt x="287" y="395"/>
                      <a:pt x="271" y="409"/>
                      <a:pt x="252" y="422"/>
                    </a:cubicBezTo>
                    <a:cubicBezTo>
                      <a:pt x="279" y="417"/>
                      <a:pt x="303" y="406"/>
                      <a:pt x="323" y="390"/>
                    </a:cubicBezTo>
                    <a:cubicBezTo>
                      <a:pt x="321" y="366"/>
                      <a:pt x="324" y="338"/>
                      <a:pt x="336" y="308"/>
                    </a:cubicBezTo>
                    <a:cubicBezTo>
                      <a:pt x="346" y="282"/>
                      <a:pt x="374" y="251"/>
                      <a:pt x="415" y="242"/>
                    </a:cubicBezTo>
                    <a:cubicBezTo>
                      <a:pt x="421" y="240"/>
                      <a:pt x="427" y="239"/>
                      <a:pt x="433" y="239"/>
                    </a:cubicBezTo>
                    <a:cubicBezTo>
                      <a:pt x="438" y="230"/>
                      <a:pt x="444" y="222"/>
                      <a:pt x="451" y="213"/>
                    </a:cubicBezTo>
                    <a:cubicBezTo>
                      <a:pt x="475" y="182"/>
                      <a:pt x="511" y="153"/>
                      <a:pt x="554" y="153"/>
                    </a:cubicBezTo>
                    <a:cubicBezTo>
                      <a:pt x="558" y="153"/>
                      <a:pt x="561" y="154"/>
                      <a:pt x="565" y="154"/>
                    </a:cubicBezTo>
                    <a:cubicBezTo>
                      <a:pt x="593" y="157"/>
                      <a:pt x="621" y="173"/>
                      <a:pt x="638" y="195"/>
                    </a:cubicBezTo>
                    <a:cubicBezTo>
                      <a:pt x="648" y="207"/>
                      <a:pt x="652" y="215"/>
                      <a:pt x="647" y="227"/>
                    </a:cubicBezTo>
                    <a:cubicBezTo>
                      <a:pt x="641" y="241"/>
                      <a:pt x="628" y="251"/>
                      <a:pt x="629" y="268"/>
                    </a:cubicBezTo>
                    <a:cubicBezTo>
                      <a:pt x="631" y="288"/>
                      <a:pt x="653" y="306"/>
                      <a:pt x="675" y="307"/>
                    </a:cubicBezTo>
                    <a:cubicBezTo>
                      <a:pt x="676" y="307"/>
                      <a:pt x="677" y="307"/>
                      <a:pt x="679" y="307"/>
                    </a:cubicBezTo>
                    <a:cubicBezTo>
                      <a:pt x="698" y="307"/>
                      <a:pt x="715" y="297"/>
                      <a:pt x="724" y="282"/>
                    </a:cubicBezTo>
                    <a:cubicBezTo>
                      <a:pt x="724" y="281"/>
                      <a:pt x="725" y="280"/>
                      <a:pt x="725" y="279"/>
                    </a:cubicBezTo>
                    <a:cubicBezTo>
                      <a:pt x="729" y="273"/>
                      <a:pt x="731" y="266"/>
                      <a:pt x="732" y="258"/>
                    </a:cubicBezTo>
                    <a:cubicBezTo>
                      <a:pt x="733" y="254"/>
                      <a:pt x="733" y="250"/>
                      <a:pt x="733" y="245"/>
                    </a:cubicBezTo>
                    <a:cubicBezTo>
                      <a:pt x="733" y="237"/>
                      <a:pt x="732" y="229"/>
                      <a:pt x="731" y="221"/>
                    </a:cubicBezTo>
                    <a:cubicBezTo>
                      <a:pt x="723" y="177"/>
                      <a:pt x="695" y="140"/>
                      <a:pt x="659" y="110"/>
                    </a:cubicBezTo>
                    <a:cubicBezTo>
                      <a:pt x="653" y="105"/>
                      <a:pt x="647" y="100"/>
                      <a:pt x="640" y="96"/>
                    </a:cubicBezTo>
                    <a:cubicBezTo>
                      <a:pt x="606" y="72"/>
                      <a:pt x="567" y="53"/>
                      <a:pt x="529" y="41"/>
                    </a:cubicBezTo>
                    <a:cubicBezTo>
                      <a:pt x="461" y="18"/>
                      <a:pt x="380" y="2"/>
                      <a:pt x="310" y="1"/>
                    </a:cubicBezTo>
                    <a:cubicBezTo>
                      <a:pt x="307" y="1"/>
                      <a:pt x="303" y="0"/>
                      <a:pt x="29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4" name="Freeform 533"/>
              <p:cNvSpPr>
                <a:spLocks noEditPoints="1"/>
              </p:cNvSpPr>
              <p:nvPr/>
            </p:nvSpPr>
            <p:spPr bwMode="auto">
              <a:xfrm>
                <a:off x="3845" y="3389"/>
                <a:ext cx="313" cy="236"/>
              </a:xfrm>
              <a:custGeom>
                <a:avLst/>
                <a:gdLst>
                  <a:gd name="T0" fmla="*/ 263 w 634"/>
                  <a:gd name="T1" fmla="*/ 262 h 477"/>
                  <a:gd name="T2" fmla="*/ 486 w 634"/>
                  <a:gd name="T3" fmla="*/ 414 h 477"/>
                  <a:gd name="T4" fmla="*/ 459 w 634"/>
                  <a:gd name="T5" fmla="*/ 414 h 477"/>
                  <a:gd name="T6" fmla="*/ 464 w 634"/>
                  <a:gd name="T7" fmla="*/ 435 h 477"/>
                  <a:gd name="T8" fmla="*/ 468 w 634"/>
                  <a:gd name="T9" fmla="*/ 392 h 477"/>
                  <a:gd name="T10" fmla="*/ 407 w 634"/>
                  <a:gd name="T11" fmla="*/ 404 h 477"/>
                  <a:gd name="T12" fmla="*/ 378 w 634"/>
                  <a:gd name="T13" fmla="*/ 407 h 477"/>
                  <a:gd name="T14" fmla="*/ 438 w 634"/>
                  <a:gd name="T15" fmla="*/ 364 h 477"/>
                  <a:gd name="T16" fmla="*/ 378 w 634"/>
                  <a:gd name="T17" fmla="*/ 407 h 477"/>
                  <a:gd name="T18" fmla="*/ 404 w 634"/>
                  <a:gd name="T19" fmla="*/ 341 h 477"/>
                  <a:gd name="T20" fmla="*/ 389 w 634"/>
                  <a:gd name="T21" fmla="*/ 364 h 477"/>
                  <a:gd name="T22" fmla="*/ 577 w 634"/>
                  <a:gd name="T23" fmla="*/ 356 h 477"/>
                  <a:gd name="T24" fmla="*/ 586 w 634"/>
                  <a:gd name="T25" fmla="*/ 310 h 477"/>
                  <a:gd name="T26" fmla="*/ 586 w 634"/>
                  <a:gd name="T27" fmla="*/ 321 h 477"/>
                  <a:gd name="T28" fmla="*/ 317 w 634"/>
                  <a:gd name="T29" fmla="*/ 282 h 477"/>
                  <a:gd name="T30" fmla="*/ 387 w 634"/>
                  <a:gd name="T31" fmla="*/ 335 h 477"/>
                  <a:gd name="T32" fmla="*/ 602 w 634"/>
                  <a:gd name="T33" fmla="*/ 294 h 477"/>
                  <a:gd name="T34" fmla="*/ 588 w 634"/>
                  <a:gd name="T35" fmla="*/ 244 h 477"/>
                  <a:gd name="T36" fmla="*/ 421 w 634"/>
                  <a:gd name="T37" fmla="*/ 314 h 477"/>
                  <a:gd name="T38" fmla="*/ 290 w 634"/>
                  <a:gd name="T39" fmla="*/ 212 h 477"/>
                  <a:gd name="T40" fmla="*/ 421 w 634"/>
                  <a:gd name="T41" fmla="*/ 314 h 477"/>
                  <a:gd name="T42" fmla="*/ 571 w 634"/>
                  <a:gd name="T43" fmla="*/ 189 h 477"/>
                  <a:gd name="T44" fmla="*/ 34 w 634"/>
                  <a:gd name="T45" fmla="*/ 214 h 477"/>
                  <a:gd name="T46" fmla="*/ 24 w 634"/>
                  <a:gd name="T47" fmla="*/ 210 h 477"/>
                  <a:gd name="T48" fmla="*/ 47 w 634"/>
                  <a:gd name="T49" fmla="*/ 174 h 477"/>
                  <a:gd name="T50" fmla="*/ 24 w 634"/>
                  <a:gd name="T51" fmla="*/ 210 h 477"/>
                  <a:gd name="T52" fmla="*/ 13 w 634"/>
                  <a:gd name="T53" fmla="*/ 170 h 477"/>
                  <a:gd name="T54" fmla="*/ 534 w 634"/>
                  <a:gd name="T55" fmla="*/ 232 h 477"/>
                  <a:gd name="T56" fmla="*/ 523 w 634"/>
                  <a:gd name="T57" fmla="*/ 137 h 477"/>
                  <a:gd name="T58" fmla="*/ 424 w 634"/>
                  <a:gd name="T59" fmla="*/ 288 h 477"/>
                  <a:gd name="T60" fmla="*/ 235 w 634"/>
                  <a:gd name="T61" fmla="*/ 124 h 477"/>
                  <a:gd name="T62" fmla="*/ 417 w 634"/>
                  <a:gd name="T63" fmla="*/ 268 h 477"/>
                  <a:gd name="T64" fmla="*/ 49 w 634"/>
                  <a:gd name="T65" fmla="*/ 119 h 477"/>
                  <a:gd name="T66" fmla="*/ 37 w 634"/>
                  <a:gd name="T67" fmla="*/ 134 h 477"/>
                  <a:gd name="T68" fmla="*/ 482 w 634"/>
                  <a:gd name="T69" fmla="*/ 140 h 477"/>
                  <a:gd name="T70" fmla="*/ 526 w 634"/>
                  <a:gd name="T71" fmla="*/ 208 h 477"/>
                  <a:gd name="T72" fmla="*/ 54 w 634"/>
                  <a:gd name="T73" fmla="*/ 91 h 477"/>
                  <a:gd name="T74" fmla="*/ 34 w 634"/>
                  <a:gd name="T75" fmla="*/ 113 h 477"/>
                  <a:gd name="T76" fmla="*/ 85 w 634"/>
                  <a:gd name="T77" fmla="*/ 69 h 477"/>
                  <a:gd name="T78" fmla="*/ 419 w 634"/>
                  <a:gd name="T79" fmla="*/ 115 h 477"/>
                  <a:gd name="T80" fmla="*/ 451 w 634"/>
                  <a:gd name="T81" fmla="*/ 93 h 477"/>
                  <a:gd name="T82" fmla="*/ 475 w 634"/>
                  <a:gd name="T83" fmla="*/ 235 h 477"/>
                  <a:gd name="T84" fmla="*/ 273 w 634"/>
                  <a:gd name="T85" fmla="*/ 139 h 477"/>
                  <a:gd name="T86" fmla="*/ 94 w 634"/>
                  <a:gd name="T87" fmla="*/ 63 h 477"/>
                  <a:gd name="T88" fmla="*/ 244 w 634"/>
                  <a:gd name="T89" fmla="*/ 88 h 477"/>
                  <a:gd name="T90" fmla="*/ 439 w 634"/>
                  <a:gd name="T91" fmla="*/ 261 h 477"/>
                  <a:gd name="T92" fmla="*/ 357 w 634"/>
                  <a:gd name="T93" fmla="*/ 111 h 477"/>
                  <a:gd name="T94" fmla="*/ 469 w 634"/>
                  <a:gd name="T95" fmla="*/ 239 h 477"/>
                  <a:gd name="T96" fmla="*/ 298 w 634"/>
                  <a:gd name="T97" fmla="*/ 114 h 477"/>
                  <a:gd name="T98" fmla="*/ 358 w 634"/>
                  <a:gd name="T99" fmla="*/ 124 h 477"/>
                  <a:gd name="T100" fmla="*/ 257 w 634"/>
                  <a:gd name="T101" fmla="*/ 0 h 477"/>
                  <a:gd name="T102" fmla="*/ 33 w 634"/>
                  <a:gd name="T103" fmla="*/ 243 h 477"/>
                  <a:gd name="T104" fmla="*/ 68 w 634"/>
                  <a:gd name="T105" fmla="*/ 167 h 477"/>
                  <a:gd name="T106" fmla="*/ 227 w 634"/>
                  <a:gd name="T107" fmla="*/ 175 h 477"/>
                  <a:gd name="T108" fmla="*/ 336 w 634"/>
                  <a:gd name="T109" fmla="*/ 424 h 477"/>
                  <a:gd name="T110" fmla="*/ 533 w 634"/>
                  <a:gd name="T111" fmla="*/ 398 h 477"/>
                  <a:gd name="T112" fmla="*/ 513 w 634"/>
                  <a:gd name="T113" fmla="*/ 275 h 477"/>
                  <a:gd name="T114" fmla="*/ 567 w 634"/>
                  <a:gd name="T115" fmla="*/ 374 h 477"/>
                  <a:gd name="T116" fmla="*/ 620 w 634"/>
                  <a:gd name="T117" fmla="*/ 202 h 477"/>
                  <a:gd name="T118" fmla="*/ 257 w 634"/>
                  <a:gd name="T119" fmla="*/ 0 h 4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34" h="477">
                    <a:moveTo>
                      <a:pt x="263" y="262"/>
                    </a:moveTo>
                    <a:cubicBezTo>
                      <a:pt x="269" y="283"/>
                      <a:pt x="276" y="304"/>
                      <a:pt x="283" y="325"/>
                    </a:cubicBezTo>
                    <a:cubicBezTo>
                      <a:pt x="287" y="337"/>
                      <a:pt x="292" y="348"/>
                      <a:pt x="297" y="360"/>
                    </a:cubicBezTo>
                    <a:cubicBezTo>
                      <a:pt x="302" y="350"/>
                      <a:pt x="305" y="339"/>
                      <a:pt x="306" y="327"/>
                    </a:cubicBezTo>
                    <a:cubicBezTo>
                      <a:pt x="306" y="297"/>
                      <a:pt x="288" y="272"/>
                      <a:pt x="263" y="262"/>
                    </a:cubicBezTo>
                    <a:moveTo>
                      <a:pt x="502" y="402"/>
                    </a:moveTo>
                    <a:cubicBezTo>
                      <a:pt x="509" y="402"/>
                      <a:pt x="515" y="401"/>
                      <a:pt x="522" y="398"/>
                    </a:cubicBezTo>
                    <a:cubicBezTo>
                      <a:pt x="515" y="413"/>
                      <a:pt x="497" y="426"/>
                      <a:pt x="476" y="432"/>
                    </a:cubicBezTo>
                    <a:cubicBezTo>
                      <a:pt x="476" y="432"/>
                      <a:pt x="477" y="431"/>
                      <a:pt x="477" y="431"/>
                    </a:cubicBezTo>
                    <a:cubicBezTo>
                      <a:pt x="480" y="425"/>
                      <a:pt x="483" y="420"/>
                      <a:pt x="486" y="414"/>
                    </a:cubicBezTo>
                    <a:cubicBezTo>
                      <a:pt x="488" y="411"/>
                      <a:pt x="491" y="406"/>
                      <a:pt x="492" y="401"/>
                    </a:cubicBezTo>
                    <a:cubicBezTo>
                      <a:pt x="495" y="402"/>
                      <a:pt x="499" y="402"/>
                      <a:pt x="502" y="402"/>
                    </a:cubicBezTo>
                    <a:moveTo>
                      <a:pt x="448" y="436"/>
                    </a:moveTo>
                    <a:cubicBezTo>
                      <a:pt x="444" y="436"/>
                      <a:pt x="441" y="436"/>
                      <a:pt x="437" y="436"/>
                    </a:cubicBezTo>
                    <a:cubicBezTo>
                      <a:pt x="446" y="430"/>
                      <a:pt x="453" y="421"/>
                      <a:pt x="459" y="414"/>
                    </a:cubicBezTo>
                    <a:cubicBezTo>
                      <a:pt x="464" y="407"/>
                      <a:pt x="470" y="402"/>
                      <a:pt x="475" y="395"/>
                    </a:cubicBezTo>
                    <a:cubicBezTo>
                      <a:pt x="478" y="397"/>
                      <a:pt x="481" y="398"/>
                      <a:pt x="485" y="400"/>
                    </a:cubicBezTo>
                    <a:cubicBezTo>
                      <a:pt x="484" y="403"/>
                      <a:pt x="482" y="408"/>
                      <a:pt x="480" y="409"/>
                    </a:cubicBezTo>
                    <a:cubicBezTo>
                      <a:pt x="477" y="415"/>
                      <a:pt x="474" y="421"/>
                      <a:pt x="470" y="427"/>
                    </a:cubicBezTo>
                    <a:cubicBezTo>
                      <a:pt x="469" y="430"/>
                      <a:pt x="467" y="432"/>
                      <a:pt x="464" y="435"/>
                    </a:cubicBezTo>
                    <a:cubicBezTo>
                      <a:pt x="459" y="436"/>
                      <a:pt x="453" y="436"/>
                      <a:pt x="448" y="436"/>
                    </a:cubicBezTo>
                    <a:moveTo>
                      <a:pt x="426" y="434"/>
                    </a:moveTo>
                    <a:cubicBezTo>
                      <a:pt x="421" y="433"/>
                      <a:pt x="417" y="431"/>
                      <a:pt x="413" y="430"/>
                    </a:cubicBezTo>
                    <a:cubicBezTo>
                      <a:pt x="431" y="419"/>
                      <a:pt x="447" y="402"/>
                      <a:pt x="458" y="385"/>
                    </a:cubicBezTo>
                    <a:cubicBezTo>
                      <a:pt x="461" y="387"/>
                      <a:pt x="465" y="390"/>
                      <a:pt x="468" y="392"/>
                    </a:cubicBezTo>
                    <a:cubicBezTo>
                      <a:pt x="464" y="399"/>
                      <a:pt x="457" y="405"/>
                      <a:pt x="452" y="411"/>
                    </a:cubicBezTo>
                    <a:cubicBezTo>
                      <a:pt x="444" y="419"/>
                      <a:pt x="436" y="429"/>
                      <a:pt x="426" y="434"/>
                    </a:cubicBezTo>
                    <a:moveTo>
                      <a:pt x="404" y="426"/>
                    </a:moveTo>
                    <a:cubicBezTo>
                      <a:pt x="398" y="423"/>
                      <a:pt x="392" y="419"/>
                      <a:pt x="386" y="414"/>
                    </a:cubicBezTo>
                    <a:cubicBezTo>
                      <a:pt x="393" y="411"/>
                      <a:pt x="401" y="408"/>
                      <a:pt x="407" y="404"/>
                    </a:cubicBezTo>
                    <a:cubicBezTo>
                      <a:pt x="415" y="399"/>
                      <a:pt x="423" y="395"/>
                      <a:pt x="430" y="388"/>
                    </a:cubicBezTo>
                    <a:cubicBezTo>
                      <a:pt x="435" y="384"/>
                      <a:pt x="440" y="377"/>
                      <a:pt x="446" y="373"/>
                    </a:cubicBezTo>
                    <a:cubicBezTo>
                      <a:pt x="448" y="376"/>
                      <a:pt x="450" y="378"/>
                      <a:pt x="452" y="380"/>
                    </a:cubicBezTo>
                    <a:cubicBezTo>
                      <a:pt x="440" y="398"/>
                      <a:pt x="424" y="417"/>
                      <a:pt x="404" y="426"/>
                    </a:cubicBezTo>
                    <a:moveTo>
                      <a:pt x="378" y="407"/>
                    </a:moveTo>
                    <a:cubicBezTo>
                      <a:pt x="378" y="407"/>
                      <a:pt x="378" y="407"/>
                      <a:pt x="378" y="407"/>
                    </a:cubicBezTo>
                    <a:cubicBezTo>
                      <a:pt x="369" y="398"/>
                      <a:pt x="362" y="388"/>
                      <a:pt x="355" y="377"/>
                    </a:cubicBezTo>
                    <a:cubicBezTo>
                      <a:pt x="374" y="376"/>
                      <a:pt x="393" y="373"/>
                      <a:pt x="410" y="366"/>
                    </a:cubicBezTo>
                    <a:cubicBezTo>
                      <a:pt x="415" y="364"/>
                      <a:pt x="426" y="363"/>
                      <a:pt x="434" y="359"/>
                    </a:cubicBezTo>
                    <a:cubicBezTo>
                      <a:pt x="436" y="361"/>
                      <a:pt x="437" y="363"/>
                      <a:pt x="438" y="364"/>
                    </a:cubicBezTo>
                    <a:cubicBezTo>
                      <a:pt x="439" y="365"/>
                      <a:pt x="440" y="367"/>
                      <a:pt x="441" y="368"/>
                    </a:cubicBezTo>
                    <a:cubicBezTo>
                      <a:pt x="437" y="371"/>
                      <a:pt x="435" y="375"/>
                      <a:pt x="432" y="377"/>
                    </a:cubicBezTo>
                    <a:cubicBezTo>
                      <a:pt x="426" y="382"/>
                      <a:pt x="420" y="387"/>
                      <a:pt x="414" y="391"/>
                    </a:cubicBezTo>
                    <a:cubicBezTo>
                      <a:pt x="404" y="397"/>
                      <a:pt x="395" y="403"/>
                      <a:pt x="384" y="405"/>
                    </a:cubicBezTo>
                    <a:cubicBezTo>
                      <a:pt x="384" y="405"/>
                      <a:pt x="381" y="406"/>
                      <a:pt x="378" y="407"/>
                    </a:cubicBezTo>
                    <a:moveTo>
                      <a:pt x="352" y="370"/>
                    </a:moveTo>
                    <a:cubicBezTo>
                      <a:pt x="346" y="359"/>
                      <a:pt x="340" y="347"/>
                      <a:pt x="335" y="334"/>
                    </a:cubicBezTo>
                    <a:cubicBezTo>
                      <a:pt x="344" y="336"/>
                      <a:pt x="352" y="339"/>
                      <a:pt x="360" y="340"/>
                    </a:cubicBezTo>
                    <a:cubicBezTo>
                      <a:pt x="369" y="341"/>
                      <a:pt x="377" y="342"/>
                      <a:pt x="385" y="342"/>
                    </a:cubicBezTo>
                    <a:cubicBezTo>
                      <a:pt x="391" y="342"/>
                      <a:pt x="397" y="342"/>
                      <a:pt x="404" y="341"/>
                    </a:cubicBezTo>
                    <a:cubicBezTo>
                      <a:pt x="410" y="341"/>
                      <a:pt x="416" y="341"/>
                      <a:pt x="423" y="341"/>
                    </a:cubicBezTo>
                    <a:cubicBezTo>
                      <a:pt x="424" y="341"/>
                      <a:pt x="425" y="341"/>
                      <a:pt x="426" y="341"/>
                    </a:cubicBezTo>
                    <a:cubicBezTo>
                      <a:pt x="428" y="345"/>
                      <a:pt x="429" y="349"/>
                      <a:pt x="431" y="352"/>
                    </a:cubicBezTo>
                    <a:cubicBezTo>
                      <a:pt x="426" y="354"/>
                      <a:pt x="420" y="356"/>
                      <a:pt x="419" y="356"/>
                    </a:cubicBezTo>
                    <a:cubicBezTo>
                      <a:pt x="409" y="357"/>
                      <a:pt x="399" y="363"/>
                      <a:pt x="389" y="364"/>
                    </a:cubicBezTo>
                    <a:cubicBezTo>
                      <a:pt x="379" y="365"/>
                      <a:pt x="369" y="368"/>
                      <a:pt x="359" y="369"/>
                    </a:cubicBezTo>
                    <a:cubicBezTo>
                      <a:pt x="357" y="370"/>
                      <a:pt x="354" y="370"/>
                      <a:pt x="352" y="370"/>
                    </a:cubicBezTo>
                    <a:moveTo>
                      <a:pt x="585" y="329"/>
                    </a:moveTo>
                    <a:cubicBezTo>
                      <a:pt x="588" y="329"/>
                      <a:pt x="591" y="329"/>
                      <a:pt x="594" y="328"/>
                    </a:cubicBezTo>
                    <a:cubicBezTo>
                      <a:pt x="589" y="337"/>
                      <a:pt x="584" y="346"/>
                      <a:pt x="577" y="356"/>
                    </a:cubicBezTo>
                    <a:cubicBezTo>
                      <a:pt x="579" y="351"/>
                      <a:pt x="583" y="339"/>
                      <a:pt x="584" y="329"/>
                    </a:cubicBezTo>
                    <a:cubicBezTo>
                      <a:pt x="585" y="329"/>
                      <a:pt x="585" y="329"/>
                      <a:pt x="585" y="329"/>
                    </a:cubicBezTo>
                    <a:moveTo>
                      <a:pt x="586" y="321"/>
                    </a:moveTo>
                    <a:cubicBezTo>
                      <a:pt x="586" y="321"/>
                      <a:pt x="586" y="320"/>
                      <a:pt x="586" y="320"/>
                    </a:cubicBezTo>
                    <a:cubicBezTo>
                      <a:pt x="586" y="317"/>
                      <a:pt x="586" y="313"/>
                      <a:pt x="586" y="310"/>
                    </a:cubicBezTo>
                    <a:cubicBezTo>
                      <a:pt x="587" y="310"/>
                      <a:pt x="587" y="310"/>
                      <a:pt x="587" y="310"/>
                    </a:cubicBezTo>
                    <a:cubicBezTo>
                      <a:pt x="590" y="308"/>
                      <a:pt x="593" y="307"/>
                      <a:pt x="596" y="305"/>
                    </a:cubicBezTo>
                    <a:cubicBezTo>
                      <a:pt x="597" y="304"/>
                      <a:pt x="599" y="303"/>
                      <a:pt x="601" y="303"/>
                    </a:cubicBezTo>
                    <a:cubicBezTo>
                      <a:pt x="600" y="308"/>
                      <a:pt x="599" y="314"/>
                      <a:pt x="597" y="319"/>
                    </a:cubicBezTo>
                    <a:cubicBezTo>
                      <a:pt x="593" y="320"/>
                      <a:pt x="589" y="321"/>
                      <a:pt x="586" y="321"/>
                    </a:cubicBezTo>
                    <a:moveTo>
                      <a:pt x="387" y="335"/>
                    </a:moveTo>
                    <a:cubicBezTo>
                      <a:pt x="383" y="335"/>
                      <a:pt x="378" y="335"/>
                      <a:pt x="374" y="334"/>
                    </a:cubicBezTo>
                    <a:cubicBezTo>
                      <a:pt x="362" y="333"/>
                      <a:pt x="350" y="331"/>
                      <a:pt x="339" y="327"/>
                    </a:cubicBezTo>
                    <a:cubicBezTo>
                      <a:pt x="338" y="327"/>
                      <a:pt x="335" y="327"/>
                      <a:pt x="333" y="326"/>
                    </a:cubicBezTo>
                    <a:cubicBezTo>
                      <a:pt x="327" y="312"/>
                      <a:pt x="322" y="297"/>
                      <a:pt x="317" y="282"/>
                    </a:cubicBezTo>
                    <a:cubicBezTo>
                      <a:pt x="331" y="289"/>
                      <a:pt x="345" y="294"/>
                      <a:pt x="359" y="300"/>
                    </a:cubicBezTo>
                    <a:cubicBezTo>
                      <a:pt x="373" y="306"/>
                      <a:pt x="387" y="312"/>
                      <a:pt x="402" y="316"/>
                    </a:cubicBezTo>
                    <a:cubicBezTo>
                      <a:pt x="408" y="318"/>
                      <a:pt x="415" y="320"/>
                      <a:pt x="422" y="322"/>
                    </a:cubicBezTo>
                    <a:cubicBezTo>
                      <a:pt x="422" y="326"/>
                      <a:pt x="423" y="330"/>
                      <a:pt x="424" y="333"/>
                    </a:cubicBezTo>
                    <a:cubicBezTo>
                      <a:pt x="412" y="333"/>
                      <a:pt x="399" y="335"/>
                      <a:pt x="387" y="335"/>
                    </a:cubicBezTo>
                    <a:moveTo>
                      <a:pt x="586" y="302"/>
                    </a:moveTo>
                    <a:cubicBezTo>
                      <a:pt x="586" y="296"/>
                      <a:pt x="585" y="291"/>
                      <a:pt x="584" y="286"/>
                    </a:cubicBezTo>
                    <a:cubicBezTo>
                      <a:pt x="586" y="285"/>
                      <a:pt x="587" y="283"/>
                      <a:pt x="588" y="282"/>
                    </a:cubicBezTo>
                    <a:cubicBezTo>
                      <a:pt x="592" y="278"/>
                      <a:pt x="597" y="273"/>
                      <a:pt x="602" y="269"/>
                    </a:cubicBezTo>
                    <a:cubicBezTo>
                      <a:pt x="602" y="278"/>
                      <a:pt x="602" y="287"/>
                      <a:pt x="602" y="294"/>
                    </a:cubicBezTo>
                    <a:cubicBezTo>
                      <a:pt x="598" y="295"/>
                      <a:pt x="595" y="296"/>
                      <a:pt x="591" y="299"/>
                    </a:cubicBezTo>
                    <a:cubicBezTo>
                      <a:pt x="590" y="300"/>
                      <a:pt x="588" y="301"/>
                      <a:pt x="586" y="302"/>
                    </a:cubicBezTo>
                    <a:moveTo>
                      <a:pt x="582" y="278"/>
                    </a:moveTo>
                    <a:cubicBezTo>
                      <a:pt x="580" y="274"/>
                      <a:pt x="577" y="269"/>
                      <a:pt x="574" y="264"/>
                    </a:cubicBezTo>
                    <a:cubicBezTo>
                      <a:pt x="580" y="258"/>
                      <a:pt x="584" y="250"/>
                      <a:pt x="588" y="244"/>
                    </a:cubicBezTo>
                    <a:cubicBezTo>
                      <a:pt x="590" y="240"/>
                      <a:pt x="592" y="235"/>
                      <a:pt x="594" y="231"/>
                    </a:cubicBezTo>
                    <a:cubicBezTo>
                      <a:pt x="597" y="241"/>
                      <a:pt x="600" y="250"/>
                      <a:pt x="601" y="261"/>
                    </a:cubicBezTo>
                    <a:cubicBezTo>
                      <a:pt x="601" y="261"/>
                      <a:pt x="601" y="261"/>
                      <a:pt x="601" y="261"/>
                    </a:cubicBezTo>
                    <a:cubicBezTo>
                      <a:pt x="594" y="265"/>
                      <a:pt x="588" y="272"/>
                      <a:pt x="582" y="278"/>
                    </a:cubicBezTo>
                    <a:moveTo>
                      <a:pt x="421" y="314"/>
                    </a:moveTo>
                    <a:cubicBezTo>
                      <a:pt x="410" y="312"/>
                      <a:pt x="398" y="308"/>
                      <a:pt x="388" y="304"/>
                    </a:cubicBezTo>
                    <a:cubicBezTo>
                      <a:pt x="378" y="300"/>
                      <a:pt x="367" y="295"/>
                      <a:pt x="357" y="292"/>
                    </a:cubicBezTo>
                    <a:cubicBezTo>
                      <a:pt x="343" y="287"/>
                      <a:pt x="332" y="281"/>
                      <a:pt x="319" y="274"/>
                    </a:cubicBezTo>
                    <a:cubicBezTo>
                      <a:pt x="317" y="273"/>
                      <a:pt x="315" y="273"/>
                      <a:pt x="314" y="272"/>
                    </a:cubicBezTo>
                    <a:cubicBezTo>
                      <a:pt x="307" y="252"/>
                      <a:pt x="299" y="232"/>
                      <a:pt x="290" y="212"/>
                    </a:cubicBezTo>
                    <a:cubicBezTo>
                      <a:pt x="307" y="221"/>
                      <a:pt x="323" y="231"/>
                      <a:pt x="338" y="242"/>
                    </a:cubicBezTo>
                    <a:cubicBezTo>
                      <a:pt x="355" y="253"/>
                      <a:pt x="371" y="268"/>
                      <a:pt x="389" y="277"/>
                    </a:cubicBezTo>
                    <a:cubicBezTo>
                      <a:pt x="397" y="281"/>
                      <a:pt x="404" y="286"/>
                      <a:pt x="412" y="290"/>
                    </a:cubicBezTo>
                    <a:cubicBezTo>
                      <a:pt x="414" y="291"/>
                      <a:pt x="418" y="294"/>
                      <a:pt x="422" y="297"/>
                    </a:cubicBezTo>
                    <a:cubicBezTo>
                      <a:pt x="421" y="303"/>
                      <a:pt x="421" y="308"/>
                      <a:pt x="421" y="314"/>
                    </a:cubicBezTo>
                    <a:moveTo>
                      <a:pt x="570" y="258"/>
                    </a:moveTo>
                    <a:cubicBezTo>
                      <a:pt x="569" y="257"/>
                      <a:pt x="568" y="256"/>
                      <a:pt x="567" y="255"/>
                    </a:cubicBezTo>
                    <a:cubicBezTo>
                      <a:pt x="567" y="252"/>
                      <a:pt x="568" y="250"/>
                      <a:pt x="568" y="247"/>
                    </a:cubicBezTo>
                    <a:cubicBezTo>
                      <a:pt x="569" y="233"/>
                      <a:pt x="573" y="218"/>
                      <a:pt x="572" y="203"/>
                    </a:cubicBezTo>
                    <a:cubicBezTo>
                      <a:pt x="572" y="198"/>
                      <a:pt x="571" y="193"/>
                      <a:pt x="571" y="189"/>
                    </a:cubicBezTo>
                    <a:cubicBezTo>
                      <a:pt x="578" y="199"/>
                      <a:pt x="585" y="210"/>
                      <a:pt x="590" y="221"/>
                    </a:cubicBezTo>
                    <a:cubicBezTo>
                      <a:pt x="589" y="223"/>
                      <a:pt x="588" y="224"/>
                      <a:pt x="588" y="225"/>
                    </a:cubicBezTo>
                    <a:cubicBezTo>
                      <a:pt x="586" y="229"/>
                      <a:pt x="585" y="234"/>
                      <a:pt x="583" y="238"/>
                    </a:cubicBezTo>
                    <a:cubicBezTo>
                      <a:pt x="579" y="244"/>
                      <a:pt x="575" y="252"/>
                      <a:pt x="570" y="258"/>
                    </a:cubicBezTo>
                    <a:moveTo>
                      <a:pt x="34" y="214"/>
                    </a:moveTo>
                    <a:cubicBezTo>
                      <a:pt x="33" y="214"/>
                      <a:pt x="31" y="214"/>
                      <a:pt x="30" y="213"/>
                    </a:cubicBezTo>
                    <a:cubicBezTo>
                      <a:pt x="31" y="210"/>
                      <a:pt x="33" y="207"/>
                      <a:pt x="34" y="204"/>
                    </a:cubicBezTo>
                    <a:cubicBezTo>
                      <a:pt x="35" y="196"/>
                      <a:pt x="41" y="187"/>
                      <a:pt x="48" y="183"/>
                    </a:cubicBezTo>
                    <a:cubicBezTo>
                      <a:pt x="49" y="205"/>
                      <a:pt x="42" y="214"/>
                      <a:pt x="34" y="214"/>
                    </a:cubicBezTo>
                    <a:moveTo>
                      <a:pt x="24" y="210"/>
                    </a:moveTo>
                    <a:cubicBezTo>
                      <a:pt x="18" y="205"/>
                      <a:pt x="13" y="195"/>
                      <a:pt x="13" y="183"/>
                    </a:cubicBezTo>
                    <a:cubicBezTo>
                      <a:pt x="13" y="183"/>
                      <a:pt x="13" y="183"/>
                      <a:pt x="13" y="183"/>
                    </a:cubicBezTo>
                    <a:cubicBezTo>
                      <a:pt x="16" y="179"/>
                      <a:pt x="20" y="174"/>
                      <a:pt x="25" y="171"/>
                    </a:cubicBezTo>
                    <a:cubicBezTo>
                      <a:pt x="32" y="167"/>
                      <a:pt x="39" y="165"/>
                      <a:pt x="46" y="164"/>
                    </a:cubicBezTo>
                    <a:cubicBezTo>
                      <a:pt x="46" y="167"/>
                      <a:pt x="47" y="171"/>
                      <a:pt x="47" y="174"/>
                    </a:cubicBezTo>
                    <a:cubicBezTo>
                      <a:pt x="47" y="175"/>
                      <a:pt x="47" y="175"/>
                      <a:pt x="47" y="175"/>
                    </a:cubicBezTo>
                    <a:cubicBezTo>
                      <a:pt x="41" y="178"/>
                      <a:pt x="36" y="183"/>
                      <a:pt x="32" y="189"/>
                    </a:cubicBezTo>
                    <a:cubicBezTo>
                      <a:pt x="30" y="191"/>
                      <a:pt x="29" y="193"/>
                      <a:pt x="28" y="196"/>
                    </a:cubicBezTo>
                    <a:cubicBezTo>
                      <a:pt x="26" y="199"/>
                      <a:pt x="27" y="203"/>
                      <a:pt x="26" y="206"/>
                    </a:cubicBezTo>
                    <a:cubicBezTo>
                      <a:pt x="25" y="207"/>
                      <a:pt x="25" y="209"/>
                      <a:pt x="24" y="210"/>
                    </a:cubicBezTo>
                    <a:moveTo>
                      <a:pt x="37" y="141"/>
                    </a:moveTo>
                    <a:cubicBezTo>
                      <a:pt x="41" y="141"/>
                      <a:pt x="45" y="141"/>
                      <a:pt x="48" y="140"/>
                    </a:cubicBezTo>
                    <a:cubicBezTo>
                      <a:pt x="47" y="145"/>
                      <a:pt x="46" y="150"/>
                      <a:pt x="46" y="156"/>
                    </a:cubicBezTo>
                    <a:cubicBezTo>
                      <a:pt x="38" y="158"/>
                      <a:pt x="29" y="159"/>
                      <a:pt x="21" y="164"/>
                    </a:cubicBezTo>
                    <a:cubicBezTo>
                      <a:pt x="18" y="166"/>
                      <a:pt x="16" y="168"/>
                      <a:pt x="13" y="170"/>
                    </a:cubicBezTo>
                    <a:cubicBezTo>
                      <a:pt x="14" y="160"/>
                      <a:pt x="16" y="150"/>
                      <a:pt x="20" y="141"/>
                    </a:cubicBezTo>
                    <a:cubicBezTo>
                      <a:pt x="21" y="141"/>
                      <a:pt x="23" y="141"/>
                      <a:pt x="24" y="141"/>
                    </a:cubicBezTo>
                    <a:cubicBezTo>
                      <a:pt x="29" y="141"/>
                      <a:pt x="35" y="141"/>
                      <a:pt x="37" y="141"/>
                    </a:cubicBezTo>
                    <a:moveTo>
                      <a:pt x="560" y="248"/>
                    </a:moveTo>
                    <a:cubicBezTo>
                      <a:pt x="552" y="241"/>
                      <a:pt x="543" y="235"/>
                      <a:pt x="534" y="232"/>
                    </a:cubicBezTo>
                    <a:cubicBezTo>
                      <a:pt x="534" y="229"/>
                      <a:pt x="534" y="226"/>
                      <a:pt x="534" y="223"/>
                    </a:cubicBezTo>
                    <a:cubicBezTo>
                      <a:pt x="534" y="218"/>
                      <a:pt x="533" y="211"/>
                      <a:pt x="534" y="205"/>
                    </a:cubicBezTo>
                    <a:cubicBezTo>
                      <a:pt x="535" y="200"/>
                      <a:pt x="532" y="195"/>
                      <a:pt x="532" y="189"/>
                    </a:cubicBezTo>
                    <a:cubicBezTo>
                      <a:pt x="532" y="185"/>
                      <a:pt x="532" y="180"/>
                      <a:pt x="531" y="175"/>
                    </a:cubicBezTo>
                    <a:cubicBezTo>
                      <a:pt x="529" y="162"/>
                      <a:pt x="527" y="149"/>
                      <a:pt x="523" y="137"/>
                    </a:cubicBezTo>
                    <a:cubicBezTo>
                      <a:pt x="537" y="149"/>
                      <a:pt x="550" y="163"/>
                      <a:pt x="562" y="177"/>
                    </a:cubicBezTo>
                    <a:cubicBezTo>
                      <a:pt x="564" y="186"/>
                      <a:pt x="564" y="195"/>
                      <a:pt x="565" y="205"/>
                    </a:cubicBezTo>
                    <a:cubicBezTo>
                      <a:pt x="565" y="219"/>
                      <a:pt x="563" y="232"/>
                      <a:pt x="561" y="246"/>
                    </a:cubicBezTo>
                    <a:cubicBezTo>
                      <a:pt x="561" y="247"/>
                      <a:pt x="560" y="248"/>
                      <a:pt x="560" y="248"/>
                    </a:cubicBezTo>
                    <a:moveTo>
                      <a:pt x="424" y="288"/>
                    </a:moveTo>
                    <a:cubicBezTo>
                      <a:pt x="419" y="285"/>
                      <a:pt x="413" y="283"/>
                      <a:pt x="409" y="280"/>
                    </a:cubicBezTo>
                    <a:cubicBezTo>
                      <a:pt x="391" y="269"/>
                      <a:pt x="374" y="258"/>
                      <a:pt x="357" y="246"/>
                    </a:cubicBezTo>
                    <a:cubicBezTo>
                      <a:pt x="342" y="235"/>
                      <a:pt x="327" y="225"/>
                      <a:pt x="311" y="216"/>
                    </a:cubicBezTo>
                    <a:cubicBezTo>
                      <a:pt x="303" y="210"/>
                      <a:pt x="294" y="205"/>
                      <a:pt x="285" y="200"/>
                    </a:cubicBezTo>
                    <a:cubicBezTo>
                      <a:pt x="272" y="173"/>
                      <a:pt x="256" y="147"/>
                      <a:pt x="235" y="124"/>
                    </a:cubicBezTo>
                    <a:cubicBezTo>
                      <a:pt x="236" y="124"/>
                      <a:pt x="236" y="125"/>
                      <a:pt x="237" y="125"/>
                    </a:cubicBezTo>
                    <a:cubicBezTo>
                      <a:pt x="261" y="139"/>
                      <a:pt x="282" y="156"/>
                      <a:pt x="305" y="171"/>
                    </a:cubicBezTo>
                    <a:cubicBezTo>
                      <a:pt x="330" y="189"/>
                      <a:pt x="354" y="208"/>
                      <a:pt x="376" y="229"/>
                    </a:cubicBezTo>
                    <a:cubicBezTo>
                      <a:pt x="386" y="238"/>
                      <a:pt x="396" y="246"/>
                      <a:pt x="404" y="255"/>
                    </a:cubicBezTo>
                    <a:cubicBezTo>
                      <a:pt x="409" y="260"/>
                      <a:pt x="413" y="264"/>
                      <a:pt x="417" y="268"/>
                    </a:cubicBezTo>
                    <a:cubicBezTo>
                      <a:pt x="420" y="271"/>
                      <a:pt x="424" y="275"/>
                      <a:pt x="428" y="279"/>
                    </a:cubicBezTo>
                    <a:cubicBezTo>
                      <a:pt x="426" y="282"/>
                      <a:pt x="425" y="285"/>
                      <a:pt x="424" y="288"/>
                    </a:cubicBezTo>
                    <a:moveTo>
                      <a:pt x="23" y="133"/>
                    </a:moveTo>
                    <a:cubicBezTo>
                      <a:pt x="25" y="129"/>
                      <a:pt x="27" y="125"/>
                      <a:pt x="29" y="121"/>
                    </a:cubicBezTo>
                    <a:cubicBezTo>
                      <a:pt x="36" y="120"/>
                      <a:pt x="42" y="119"/>
                      <a:pt x="49" y="119"/>
                    </a:cubicBezTo>
                    <a:cubicBezTo>
                      <a:pt x="51" y="119"/>
                      <a:pt x="53" y="119"/>
                      <a:pt x="55" y="120"/>
                    </a:cubicBezTo>
                    <a:cubicBezTo>
                      <a:pt x="56" y="120"/>
                      <a:pt x="57" y="120"/>
                      <a:pt x="58" y="120"/>
                    </a:cubicBezTo>
                    <a:cubicBezTo>
                      <a:pt x="55" y="123"/>
                      <a:pt x="53" y="127"/>
                      <a:pt x="51" y="132"/>
                    </a:cubicBezTo>
                    <a:cubicBezTo>
                      <a:pt x="47" y="133"/>
                      <a:pt x="42" y="134"/>
                      <a:pt x="38" y="134"/>
                    </a:cubicBezTo>
                    <a:cubicBezTo>
                      <a:pt x="38" y="134"/>
                      <a:pt x="38" y="134"/>
                      <a:pt x="37" y="134"/>
                    </a:cubicBezTo>
                    <a:cubicBezTo>
                      <a:pt x="34" y="133"/>
                      <a:pt x="30" y="133"/>
                      <a:pt x="26" y="133"/>
                    </a:cubicBezTo>
                    <a:cubicBezTo>
                      <a:pt x="25" y="133"/>
                      <a:pt x="24" y="133"/>
                      <a:pt x="23" y="133"/>
                    </a:cubicBezTo>
                    <a:moveTo>
                      <a:pt x="504" y="228"/>
                    </a:moveTo>
                    <a:cubicBezTo>
                      <a:pt x="502" y="215"/>
                      <a:pt x="500" y="202"/>
                      <a:pt x="497" y="189"/>
                    </a:cubicBezTo>
                    <a:cubicBezTo>
                      <a:pt x="494" y="172"/>
                      <a:pt x="488" y="156"/>
                      <a:pt x="482" y="140"/>
                    </a:cubicBezTo>
                    <a:cubicBezTo>
                      <a:pt x="477" y="125"/>
                      <a:pt x="471" y="108"/>
                      <a:pt x="461" y="95"/>
                    </a:cubicBezTo>
                    <a:cubicBezTo>
                      <a:pt x="461" y="94"/>
                      <a:pt x="461" y="94"/>
                      <a:pt x="461" y="94"/>
                    </a:cubicBezTo>
                    <a:cubicBezTo>
                      <a:pt x="477" y="103"/>
                      <a:pt x="494" y="114"/>
                      <a:pt x="510" y="127"/>
                    </a:cubicBezTo>
                    <a:cubicBezTo>
                      <a:pt x="517" y="141"/>
                      <a:pt x="520" y="156"/>
                      <a:pt x="523" y="172"/>
                    </a:cubicBezTo>
                    <a:cubicBezTo>
                      <a:pt x="525" y="184"/>
                      <a:pt x="524" y="196"/>
                      <a:pt x="526" y="208"/>
                    </a:cubicBezTo>
                    <a:cubicBezTo>
                      <a:pt x="527" y="215"/>
                      <a:pt x="527" y="222"/>
                      <a:pt x="527" y="230"/>
                    </a:cubicBezTo>
                    <a:cubicBezTo>
                      <a:pt x="521" y="229"/>
                      <a:pt x="515" y="228"/>
                      <a:pt x="510" y="228"/>
                    </a:cubicBezTo>
                    <a:cubicBezTo>
                      <a:pt x="508" y="228"/>
                      <a:pt x="506" y="228"/>
                      <a:pt x="504" y="228"/>
                    </a:cubicBezTo>
                    <a:moveTo>
                      <a:pt x="34" y="113"/>
                    </a:moveTo>
                    <a:cubicBezTo>
                      <a:pt x="40" y="105"/>
                      <a:pt x="47" y="97"/>
                      <a:pt x="54" y="91"/>
                    </a:cubicBezTo>
                    <a:cubicBezTo>
                      <a:pt x="62" y="91"/>
                      <a:pt x="69" y="92"/>
                      <a:pt x="77" y="93"/>
                    </a:cubicBezTo>
                    <a:cubicBezTo>
                      <a:pt x="80" y="93"/>
                      <a:pt x="84" y="94"/>
                      <a:pt x="88" y="95"/>
                    </a:cubicBezTo>
                    <a:cubicBezTo>
                      <a:pt x="86" y="96"/>
                      <a:pt x="84" y="97"/>
                      <a:pt x="82" y="99"/>
                    </a:cubicBezTo>
                    <a:cubicBezTo>
                      <a:pt x="77" y="102"/>
                      <a:pt x="72" y="106"/>
                      <a:pt x="67" y="110"/>
                    </a:cubicBezTo>
                    <a:cubicBezTo>
                      <a:pt x="56" y="111"/>
                      <a:pt x="45" y="112"/>
                      <a:pt x="34" y="113"/>
                    </a:cubicBezTo>
                    <a:moveTo>
                      <a:pt x="98" y="89"/>
                    </a:moveTo>
                    <a:cubicBezTo>
                      <a:pt x="97" y="89"/>
                      <a:pt x="96" y="89"/>
                      <a:pt x="94" y="88"/>
                    </a:cubicBezTo>
                    <a:cubicBezTo>
                      <a:pt x="89" y="87"/>
                      <a:pt x="83" y="85"/>
                      <a:pt x="78" y="85"/>
                    </a:cubicBezTo>
                    <a:cubicBezTo>
                      <a:pt x="73" y="84"/>
                      <a:pt x="68" y="84"/>
                      <a:pt x="63" y="84"/>
                    </a:cubicBezTo>
                    <a:cubicBezTo>
                      <a:pt x="70" y="78"/>
                      <a:pt x="77" y="73"/>
                      <a:pt x="85" y="69"/>
                    </a:cubicBezTo>
                    <a:cubicBezTo>
                      <a:pt x="90" y="70"/>
                      <a:pt x="96" y="72"/>
                      <a:pt x="101" y="73"/>
                    </a:cubicBezTo>
                    <a:cubicBezTo>
                      <a:pt x="111" y="75"/>
                      <a:pt x="120" y="77"/>
                      <a:pt x="129" y="80"/>
                    </a:cubicBezTo>
                    <a:cubicBezTo>
                      <a:pt x="119" y="82"/>
                      <a:pt x="108" y="85"/>
                      <a:pt x="98" y="89"/>
                    </a:cubicBezTo>
                    <a:moveTo>
                      <a:pt x="475" y="235"/>
                    </a:moveTo>
                    <a:cubicBezTo>
                      <a:pt x="464" y="192"/>
                      <a:pt x="438" y="154"/>
                      <a:pt x="419" y="115"/>
                    </a:cubicBezTo>
                    <a:cubicBezTo>
                      <a:pt x="413" y="102"/>
                      <a:pt x="404" y="90"/>
                      <a:pt x="395" y="79"/>
                    </a:cubicBezTo>
                    <a:cubicBezTo>
                      <a:pt x="390" y="74"/>
                      <a:pt x="385" y="69"/>
                      <a:pt x="379" y="64"/>
                    </a:cubicBezTo>
                    <a:cubicBezTo>
                      <a:pt x="377" y="62"/>
                      <a:pt x="376" y="60"/>
                      <a:pt x="374" y="58"/>
                    </a:cubicBezTo>
                    <a:cubicBezTo>
                      <a:pt x="398" y="65"/>
                      <a:pt x="423" y="75"/>
                      <a:pt x="447" y="87"/>
                    </a:cubicBezTo>
                    <a:cubicBezTo>
                      <a:pt x="449" y="89"/>
                      <a:pt x="450" y="91"/>
                      <a:pt x="451" y="93"/>
                    </a:cubicBezTo>
                    <a:cubicBezTo>
                      <a:pt x="455" y="100"/>
                      <a:pt x="460" y="106"/>
                      <a:pt x="464" y="114"/>
                    </a:cubicBezTo>
                    <a:cubicBezTo>
                      <a:pt x="468" y="124"/>
                      <a:pt x="472" y="133"/>
                      <a:pt x="476" y="143"/>
                    </a:cubicBezTo>
                    <a:cubicBezTo>
                      <a:pt x="481" y="160"/>
                      <a:pt x="488" y="177"/>
                      <a:pt x="491" y="195"/>
                    </a:cubicBezTo>
                    <a:cubicBezTo>
                      <a:pt x="493" y="206"/>
                      <a:pt x="494" y="218"/>
                      <a:pt x="496" y="229"/>
                    </a:cubicBezTo>
                    <a:cubicBezTo>
                      <a:pt x="489" y="230"/>
                      <a:pt x="482" y="232"/>
                      <a:pt x="475" y="235"/>
                    </a:cubicBezTo>
                    <a:moveTo>
                      <a:pt x="431" y="272"/>
                    </a:moveTo>
                    <a:cubicBezTo>
                      <a:pt x="430" y="271"/>
                      <a:pt x="429" y="270"/>
                      <a:pt x="428" y="269"/>
                    </a:cubicBezTo>
                    <a:cubicBezTo>
                      <a:pt x="416" y="256"/>
                      <a:pt x="403" y="244"/>
                      <a:pt x="391" y="232"/>
                    </a:cubicBezTo>
                    <a:cubicBezTo>
                      <a:pt x="366" y="208"/>
                      <a:pt x="340" y="187"/>
                      <a:pt x="312" y="167"/>
                    </a:cubicBezTo>
                    <a:cubicBezTo>
                      <a:pt x="299" y="158"/>
                      <a:pt x="285" y="149"/>
                      <a:pt x="273" y="139"/>
                    </a:cubicBezTo>
                    <a:cubicBezTo>
                      <a:pt x="262" y="131"/>
                      <a:pt x="249" y="125"/>
                      <a:pt x="238" y="117"/>
                    </a:cubicBezTo>
                    <a:cubicBezTo>
                      <a:pt x="229" y="111"/>
                      <a:pt x="219" y="104"/>
                      <a:pt x="209" y="99"/>
                    </a:cubicBezTo>
                    <a:cubicBezTo>
                      <a:pt x="192" y="87"/>
                      <a:pt x="170" y="80"/>
                      <a:pt x="148" y="80"/>
                    </a:cubicBezTo>
                    <a:cubicBezTo>
                      <a:pt x="141" y="77"/>
                      <a:pt x="134" y="74"/>
                      <a:pt x="128" y="72"/>
                    </a:cubicBezTo>
                    <a:cubicBezTo>
                      <a:pt x="117" y="68"/>
                      <a:pt x="105" y="67"/>
                      <a:pt x="94" y="63"/>
                    </a:cubicBezTo>
                    <a:cubicBezTo>
                      <a:pt x="96" y="63"/>
                      <a:pt x="97" y="62"/>
                      <a:pt x="98" y="61"/>
                    </a:cubicBezTo>
                    <a:cubicBezTo>
                      <a:pt x="110" y="55"/>
                      <a:pt x="127" y="50"/>
                      <a:pt x="147" y="46"/>
                    </a:cubicBezTo>
                    <a:cubicBezTo>
                      <a:pt x="150" y="46"/>
                      <a:pt x="152" y="46"/>
                      <a:pt x="154" y="47"/>
                    </a:cubicBezTo>
                    <a:cubicBezTo>
                      <a:pt x="171" y="51"/>
                      <a:pt x="187" y="58"/>
                      <a:pt x="203" y="65"/>
                    </a:cubicBezTo>
                    <a:cubicBezTo>
                      <a:pt x="217" y="70"/>
                      <a:pt x="232" y="79"/>
                      <a:pt x="244" y="88"/>
                    </a:cubicBezTo>
                    <a:cubicBezTo>
                      <a:pt x="252" y="95"/>
                      <a:pt x="263" y="99"/>
                      <a:pt x="271" y="105"/>
                    </a:cubicBezTo>
                    <a:cubicBezTo>
                      <a:pt x="278" y="109"/>
                      <a:pt x="285" y="114"/>
                      <a:pt x="291" y="119"/>
                    </a:cubicBezTo>
                    <a:cubicBezTo>
                      <a:pt x="323" y="139"/>
                      <a:pt x="351" y="164"/>
                      <a:pt x="378" y="190"/>
                    </a:cubicBezTo>
                    <a:cubicBezTo>
                      <a:pt x="392" y="203"/>
                      <a:pt x="405" y="217"/>
                      <a:pt x="416" y="232"/>
                    </a:cubicBezTo>
                    <a:cubicBezTo>
                      <a:pt x="423" y="241"/>
                      <a:pt x="432" y="251"/>
                      <a:pt x="439" y="261"/>
                    </a:cubicBezTo>
                    <a:cubicBezTo>
                      <a:pt x="436" y="265"/>
                      <a:pt x="433" y="268"/>
                      <a:pt x="431" y="272"/>
                    </a:cubicBezTo>
                    <a:moveTo>
                      <a:pt x="458" y="245"/>
                    </a:moveTo>
                    <a:cubicBezTo>
                      <a:pt x="454" y="235"/>
                      <a:pt x="448" y="226"/>
                      <a:pt x="443" y="217"/>
                    </a:cubicBezTo>
                    <a:cubicBezTo>
                      <a:pt x="437" y="204"/>
                      <a:pt x="427" y="191"/>
                      <a:pt x="418" y="180"/>
                    </a:cubicBezTo>
                    <a:cubicBezTo>
                      <a:pt x="399" y="156"/>
                      <a:pt x="379" y="132"/>
                      <a:pt x="357" y="111"/>
                    </a:cubicBezTo>
                    <a:cubicBezTo>
                      <a:pt x="328" y="83"/>
                      <a:pt x="297" y="56"/>
                      <a:pt x="262" y="38"/>
                    </a:cubicBezTo>
                    <a:cubicBezTo>
                      <a:pt x="292" y="40"/>
                      <a:pt x="324" y="44"/>
                      <a:pt x="356" y="53"/>
                    </a:cubicBezTo>
                    <a:cubicBezTo>
                      <a:pt x="362" y="58"/>
                      <a:pt x="368" y="63"/>
                      <a:pt x="374" y="69"/>
                    </a:cubicBezTo>
                    <a:cubicBezTo>
                      <a:pt x="388" y="83"/>
                      <a:pt x="404" y="100"/>
                      <a:pt x="413" y="119"/>
                    </a:cubicBezTo>
                    <a:cubicBezTo>
                      <a:pt x="431" y="159"/>
                      <a:pt x="458" y="196"/>
                      <a:pt x="469" y="239"/>
                    </a:cubicBezTo>
                    <a:cubicBezTo>
                      <a:pt x="465" y="240"/>
                      <a:pt x="462" y="242"/>
                      <a:pt x="458" y="245"/>
                    </a:cubicBezTo>
                    <a:moveTo>
                      <a:pt x="444" y="256"/>
                    </a:moveTo>
                    <a:cubicBezTo>
                      <a:pt x="438" y="247"/>
                      <a:pt x="430" y="238"/>
                      <a:pt x="424" y="230"/>
                    </a:cubicBezTo>
                    <a:cubicBezTo>
                      <a:pt x="412" y="215"/>
                      <a:pt x="400" y="200"/>
                      <a:pt x="387" y="187"/>
                    </a:cubicBezTo>
                    <a:cubicBezTo>
                      <a:pt x="358" y="161"/>
                      <a:pt x="331" y="135"/>
                      <a:pt x="298" y="114"/>
                    </a:cubicBezTo>
                    <a:cubicBezTo>
                      <a:pt x="268" y="95"/>
                      <a:pt x="240" y="71"/>
                      <a:pt x="206" y="58"/>
                    </a:cubicBezTo>
                    <a:cubicBezTo>
                      <a:pt x="193" y="53"/>
                      <a:pt x="181" y="45"/>
                      <a:pt x="166" y="42"/>
                    </a:cubicBezTo>
                    <a:cubicBezTo>
                      <a:pt x="186" y="39"/>
                      <a:pt x="209" y="37"/>
                      <a:pt x="233" y="37"/>
                    </a:cubicBezTo>
                    <a:cubicBezTo>
                      <a:pt x="237" y="37"/>
                      <a:pt x="240" y="37"/>
                      <a:pt x="243" y="37"/>
                    </a:cubicBezTo>
                    <a:cubicBezTo>
                      <a:pt x="287" y="56"/>
                      <a:pt x="325" y="88"/>
                      <a:pt x="358" y="124"/>
                    </a:cubicBezTo>
                    <a:cubicBezTo>
                      <a:pt x="379" y="145"/>
                      <a:pt x="399" y="167"/>
                      <a:pt x="417" y="191"/>
                    </a:cubicBezTo>
                    <a:cubicBezTo>
                      <a:pt x="426" y="203"/>
                      <a:pt x="434" y="215"/>
                      <a:pt x="441" y="229"/>
                    </a:cubicBezTo>
                    <a:cubicBezTo>
                      <a:pt x="445" y="235"/>
                      <a:pt x="449" y="242"/>
                      <a:pt x="452" y="249"/>
                    </a:cubicBezTo>
                    <a:cubicBezTo>
                      <a:pt x="449" y="251"/>
                      <a:pt x="447" y="254"/>
                      <a:pt x="444" y="256"/>
                    </a:cubicBezTo>
                    <a:moveTo>
                      <a:pt x="257" y="0"/>
                    </a:moveTo>
                    <a:cubicBezTo>
                      <a:pt x="236" y="0"/>
                      <a:pt x="214" y="1"/>
                      <a:pt x="194" y="4"/>
                    </a:cubicBezTo>
                    <a:cubicBezTo>
                      <a:pt x="117" y="12"/>
                      <a:pt x="31" y="48"/>
                      <a:pt x="0" y="127"/>
                    </a:cubicBezTo>
                    <a:cubicBezTo>
                      <a:pt x="7" y="142"/>
                      <a:pt x="12" y="160"/>
                      <a:pt x="12" y="181"/>
                    </a:cubicBezTo>
                    <a:cubicBezTo>
                      <a:pt x="13" y="198"/>
                      <a:pt x="10" y="213"/>
                      <a:pt x="6" y="227"/>
                    </a:cubicBezTo>
                    <a:cubicBezTo>
                      <a:pt x="13" y="235"/>
                      <a:pt x="22" y="241"/>
                      <a:pt x="33" y="243"/>
                    </a:cubicBezTo>
                    <a:cubicBezTo>
                      <a:pt x="35" y="244"/>
                      <a:pt x="37" y="244"/>
                      <a:pt x="40" y="244"/>
                    </a:cubicBezTo>
                    <a:cubicBezTo>
                      <a:pt x="54" y="244"/>
                      <a:pt x="70" y="235"/>
                      <a:pt x="75" y="221"/>
                    </a:cubicBezTo>
                    <a:cubicBezTo>
                      <a:pt x="73" y="213"/>
                      <a:pt x="72" y="204"/>
                      <a:pt x="72" y="196"/>
                    </a:cubicBezTo>
                    <a:cubicBezTo>
                      <a:pt x="72" y="192"/>
                      <a:pt x="72" y="187"/>
                      <a:pt x="73" y="183"/>
                    </a:cubicBezTo>
                    <a:cubicBezTo>
                      <a:pt x="71" y="178"/>
                      <a:pt x="69" y="173"/>
                      <a:pt x="68" y="167"/>
                    </a:cubicBezTo>
                    <a:cubicBezTo>
                      <a:pt x="64" y="153"/>
                      <a:pt x="70" y="146"/>
                      <a:pt x="79" y="136"/>
                    </a:cubicBezTo>
                    <a:cubicBezTo>
                      <a:pt x="94" y="120"/>
                      <a:pt x="116" y="111"/>
                      <a:pt x="137" y="111"/>
                    </a:cubicBezTo>
                    <a:cubicBezTo>
                      <a:pt x="141" y="111"/>
                      <a:pt x="144" y="111"/>
                      <a:pt x="148" y="112"/>
                    </a:cubicBezTo>
                    <a:cubicBezTo>
                      <a:pt x="155" y="113"/>
                      <a:pt x="162" y="115"/>
                      <a:pt x="168" y="118"/>
                    </a:cubicBezTo>
                    <a:cubicBezTo>
                      <a:pt x="196" y="124"/>
                      <a:pt x="219" y="146"/>
                      <a:pt x="227" y="175"/>
                    </a:cubicBezTo>
                    <a:cubicBezTo>
                      <a:pt x="232" y="183"/>
                      <a:pt x="236" y="192"/>
                      <a:pt x="240" y="201"/>
                    </a:cubicBezTo>
                    <a:cubicBezTo>
                      <a:pt x="247" y="216"/>
                      <a:pt x="253" y="232"/>
                      <a:pt x="258" y="247"/>
                    </a:cubicBezTo>
                    <a:cubicBezTo>
                      <a:pt x="292" y="256"/>
                      <a:pt x="318" y="288"/>
                      <a:pt x="318" y="327"/>
                    </a:cubicBezTo>
                    <a:cubicBezTo>
                      <a:pt x="318" y="344"/>
                      <a:pt x="312" y="360"/>
                      <a:pt x="303" y="373"/>
                    </a:cubicBezTo>
                    <a:cubicBezTo>
                      <a:pt x="312" y="391"/>
                      <a:pt x="323" y="409"/>
                      <a:pt x="336" y="424"/>
                    </a:cubicBezTo>
                    <a:cubicBezTo>
                      <a:pt x="355" y="431"/>
                      <a:pt x="372" y="445"/>
                      <a:pt x="381" y="463"/>
                    </a:cubicBezTo>
                    <a:cubicBezTo>
                      <a:pt x="385" y="465"/>
                      <a:pt x="389" y="467"/>
                      <a:pt x="394" y="469"/>
                    </a:cubicBezTo>
                    <a:cubicBezTo>
                      <a:pt x="407" y="474"/>
                      <a:pt x="422" y="477"/>
                      <a:pt x="436" y="477"/>
                    </a:cubicBezTo>
                    <a:cubicBezTo>
                      <a:pt x="438" y="477"/>
                      <a:pt x="440" y="477"/>
                      <a:pt x="442" y="477"/>
                    </a:cubicBezTo>
                    <a:cubicBezTo>
                      <a:pt x="470" y="449"/>
                      <a:pt x="500" y="423"/>
                      <a:pt x="533" y="398"/>
                    </a:cubicBezTo>
                    <a:cubicBezTo>
                      <a:pt x="535" y="395"/>
                      <a:pt x="536" y="393"/>
                      <a:pt x="536" y="393"/>
                    </a:cubicBezTo>
                    <a:cubicBezTo>
                      <a:pt x="536" y="393"/>
                      <a:pt x="485" y="367"/>
                      <a:pt x="474" y="351"/>
                    </a:cubicBezTo>
                    <a:cubicBezTo>
                      <a:pt x="466" y="340"/>
                      <a:pt x="464" y="324"/>
                      <a:pt x="466" y="310"/>
                    </a:cubicBezTo>
                    <a:cubicBezTo>
                      <a:pt x="468" y="299"/>
                      <a:pt x="472" y="291"/>
                      <a:pt x="480" y="285"/>
                    </a:cubicBezTo>
                    <a:cubicBezTo>
                      <a:pt x="492" y="278"/>
                      <a:pt x="503" y="275"/>
                      <a:pt x="513" y="275"/>
                    </a:cubicBezTo>
                    <a:cubicBezTo>
                      <a:pt x="541" y="275"/>
                      <a:pt x="561" y="300"/>
                      <a:pt x="565" y="320"/>
                    </a:cubicBezTo>
                    <a:cubicBezTo>
                      <a:pt x="565" y="321"/>
                      <a:pt x="565" y="322"/>
                      <a:pt x="566" y="324"/>
                    </a:cubicBezTo>
                    <a:cubicBezTo>
                      <a:pt x="566" y="325"/>
                      <a:pt x="566" y="325"/>
                      <a:pt x="566" y="325"/>
                    </a:cubicBezTo>
                    <a:cubicBezTo>
                      <a:pt x="567" y="336"/>
                      <a:pt x="568" y="361"/>
                      <a:pt x="563" y="376"/>
                    </a:cubicBezTo>
                    <a:cubicBezTo>
                      <a:pt x="564" y="375"/>
                      <a:pt x="566" y="375"/>
                      <a:pt x="567" y="374"/>
                    </a:cubicBezTo>
                    <a:cubicBezTo>
                      <a:pt x="584" y="362"/>
                      <a:pt x="601" y="351"/>
                      <a:pt x="619" y="341"/>
                    </a:cubicBezTo>
                    <a:cubicBezTo>
                      <a:pt x="625" y="333"/>
                      <a:pt x="630" y="324"/>
                      <a:pt x="632" y="312"/>
                    </a:cubicBezTo>
                    <a:cubicBezTo>
                      <a:pt x="634" y="305"/>
                      <a:pt x="634" y="287"/>
                      <a:pt x="634" y="273"/>
                    </a:cubicBezTo>
                    <a:cubicBezTo>
                      <a:pt x="624" y="259"/>
                      <a:pt x="617" y="241"/>
                      <a:pt x="617" y="222"/>
                    </a:cubicBezTo>
                    <a:cubicBezTo>
                      <a:pt x="617" y="215"/>
                      <a:pt x="618" y="208"/>
                      <a:pt x="620" y="202"/>
                    </a:cubicBezTo>
                    <a:cubicBezTo>
                      <a:pt x="619" y="198"/>
                      <a:pt x="617" y="195"/>
                      <a:pt x="616" y="192"/>
                    </a:cubicBezTo>
                    <a:cubicBezTo>
                      <a:pt x="592" y="141"/>
                      <a:pt x="555" y="100"/>
                      <a:pt x="512" y="70"/>
                    </a:cubicBezTo>
                    <a:cubicBezTo>
                      <a:pt x="491" y="67"/>
                      <a:pt x="473" y="57"/>
                      <a:pt x="460" y="41"/>
                    </a:cubicBezTo>
                    <a:cubicBezTo>
                      <a:pt x="438" y="30"/>
                      <a:pt x="414" y="22"/>
                      <a:pt x="390" y="16"/>
                    </a:cubicBezTo>
                    <a:cubicBezTo>
                      <a:pt x="349" y="5"/>
                      <a:pt x="302" y="0"/>
                      <a:pt x="25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5" name="Freeform 534"/>
              <p:cNvSpPr>
                <a:spLocks noEditPoints="1"/>
              </p:cNvSpPr>
              <p:nvPr/>
            </p:nvSpPr>
            <p:spPr bwMode="auto">
              <a:xfrm>
                <a:off x="4983" y="4096"/>
                <a:ext cx="275" cy="226"/>
              </a:xfrm>
              <a:custGeom>
                <a:avLst/>
                <a:gdLst>
                  <a:gd name="T0" fmla="*/ 480 w 556"/>
                  <a:gd name="T1" fmla="*/ 414 h 459"/>
                  <a:gd name="T2" fmla="*/ 222 w 556"/>
                  <a:gd name="T3" fmla="*/ 441 h 459"/>
                  <a:gd name="T4" fmla="*/ 326 w 556"/>
                  <a:gd name="T5" fmla="*/ 440 h 459"/>
                  <a:gd name="T6" fmla="*/ 43 w 556"/>
                  <a:gd name="T7" fmla="*/ 337 h 459"/>
                  <a:gd name="T8" fmla="*/ 313 w 556"/>
                  <a:gd name="T9" fmla="*/ 409 h 459"/>
                  <a:gd name="T10" fmla="*/ 208 w 556"/>
                  <a:gd name="T11" fmla="*/ 432 h 459"/>
                  <a:gd name="T12" fmla="*/ 27 w 556"/>
                  <a:gd name="T13" fmla="*/ 318 h 459"/>
                  <a:gd name="T14" fmla="*/ 327 w 556"/>
                  <a:gd name="T15" fmla="*/ 415 h 459"/>
                  <a:gd name="T16" fmla="*/ 39 w 556"/>
                  <a:gd name="T17" fmla="*/ 316 h 459"/>
                  <a:gd name="T18" fmla="*/ 120 w 556"/>
                  <a:gd name="T19" fmla="*/ 321 h 459"/>
                  <a:gd name="T20" fmla="*/ 208 w 556"/>
                  <a:gd name="T21" fmla="*/ 406 h 459"/>
                  <a:gd name="T22" fmla="*/ 19 w 556"/>
                  <a:gd name="T23" fmla="*/ 299 h 459"/>
                  <a:gd name="T24" fmla="*/ 119 w 556"/>
                  <a:gd name="T25" fmla="*/ 278 h 459"/>
                  <a:gd name="T26" fmla="*/ 172 w 556"/>
                  <a:gd name="T27" fmla="*/ 285 h 459"/>
                  <a:gd name="T28" fmla="*/ 404 w 556"/>
                  <a:gd name="T29" fmla="*/ 261 h 459"/>
                  <a:gd name="T30" fmla="*/ 422 w 556"/>
                  <a:gd name="T31" fmla="*/ 244 h 459"/>
                  <a:gd name="T32" fmla="*/ 186 w 556"/>
                  <a:gd name="T33" fmla="*/ 233 h 459"/>
                  <a:gd name="T34" fmla="*/ 58 w 556"/>
                  <a:gd name="T35" fmla="*/ 263 h 459"/>
                  <a:gd name="T36" fmla="*/ 511 w 556"/>
                  <a:gd name="T37" fmla="*/ 210 h 459"/>
                  <a:gd name="T38" fmla="*/ 174 w 556"/>
                  <a:gd name="T39" fmla="*/ 226 h 459"/>
                  <a:gd name="T40" fmla="*/ 461 w 556"/>
                  <a:gd name="T41" fmla="*/ 244 h 459"/>
                  <a:gd name="T42" fmla="*/ 183 w 556"/>
                  <a:gd name="T43" fmla="*/ 202 h 459"/>
                  <a:gd name="T44" fmla="*/ 192 w 556"/>
                  <a:gd name="T45" fmla="*/ 192 h 459"/>
                  <a:gd name="T46" fmla="*/ 121 w 556"/>
                  <a:gd name="T47" fmla="*/ 203 h 459"/>
                  <a:gd name="T48" fmla="*/ 137 w 556"/>
                  <a:gd name="T49" fmla="*/ 214 h 459"/>
                  <a:gd name="T50" fmla="*/ 56 w 556"/>
                  <a:gd name="T51" fmla="*/ 222 h 459"/>
                  <a:gd name="T52" fmla="*/ 304 w 556"/>
                  <a:gd name="T53" fmla="*/ 384 h 459"/>
                  <a:gd name="T54" fmla="*/ 393 w 556"/>
                  <a:gd name="T55" fmla="*/ 179 h 459"/>
                  <a:gd name="T56" fmla="*/ 243 w 556"/>
                  <a:gd name="T57" fmla="*/ 303 h 459"/>
                  <a:gd name="T58" fmla="*/ 71 w 556"/>
                  <a:gd name="T59" fmla="*/ 167 h 459"/>
                  <a:gd name="T60" fmla="*/ 254 w 556"/>
                  <a:gd name="T61" fmla="*/ 149 h 459"/>
                  <a:gd name="T62" fmla="*/ 315 w 556"/>
                  <a:gd name="T63" fmla="*/ 198 h 459"/>
                  <a:gd name="T64" fmla="*/ 279 w 556"/>
                  <a:gd name="T65" fmla="*/ 141 h 459"/>
                  <a:gd name="T66" fmla="*/ 289 w 556"/>
                  <a:gd name="T67" fmla="*/ 141 h 459"/>
                  <a:gd name="T68" fmla="*/ 200 w 556"/>
                  <a:gd name="T69" fmla="*/ 142 h 459"/>
                  <a:gd name="T70" fmla="*/ 207 w 556"/>
                  <a:gd name="T71" fmla="*/ 133 h 459"/>
                  <a:gd name="T72" fmla="*/ 415 w 556"/>
                  <a:gd name="T73" fmla="*/ 119 h 459"/>
                  <a:gd name="T74" fmla="*/ 222 w 556"/>
                  <a:gd name="T75" fmla="*/ 108 h 459"/>
                  <a:gd name="T76" fmla="*/ 399 w 556"/>
                  <a:gd name="T77" fmla="*/ 113 h 459"/>
                  <a:gd name="T78" fmla="*/ 241 w 556"/>
                  <a:gd name="T79" fmla="*/ 94 h 459"/>
                  <a:gd name="T80" fmla="*/ 293 w 556"/>
                  <a:gd name="T81" fmla="*/ 85 h 459"/>
                  <a:gd name="T82" fmla="*/ 273 w 556"/>
                  <a:gd name="T83" fmla="*/ 80 h 459"/>
                  <a:gd name="T84" fmla="*/ 336 w 556"/>
                  <a:gd name="T85" fmla="*/ 49 h 459"/>
                  <a:gd name="T86" fmla="*/ 234 w 556"/>
                  <a:gd name="T87" fmla="*/ 19 h 459"/>
                  <a:gd name="T88" fmla="*/ 192 w 556"/>
                  <a:gd name="T89" fmla="*/ 91 h 459"/>
                  <a:gd name="T90" fmla="*/ 167 w 556"/>
                  <a:gd name="T91" fmla="*/ 152 h 459"/>
                  <a:gd name="T92" fmla="*/ 158 w 556"/>
                  <a:gd name="T93" fmla="*/ 188 h 459"/>
                  <a:gd name="T94" fmla="*/ 65 w 556"/>
                  <a:gd name="T95" fmla="*/ 147 h 459"/>
                  <a:gd name="T96" fmla="*/ 8 w 556"/>
                  <a:gd name="T97" fmla="*/ 235 h 459"/>
                  <a:gd name="T98" fmla="*/ 25 w 556"/>
                  <a:gd name="T99" fmla="*/ 361 h 459"/>
                  <a:gd name="T100" fmla="*/ 121 w 556"/>
                  <a:gd name="T101" fmla="*/ 447 h 459"/>
                  <a:gd name="T102" fmla="*/ 528 w 556"/>
                  <a:gd name="T103" fmla="*/ 391 h 459"/>
                  <a:gd name="T104" fmla="*/ 552 w 556"/>
                  <a:gd name="T105" fmla="*/ 356 h 459"/>
                  <a:gd name="T106" fmla="*/ 542 w 556"/>
                  <a:gd name="T107" fmla="*/ 286 h 459"/>
                  <a:gd name="T108" fmla="*/ 514 w 556"/>
                  <a:gd name="T109" fmla="*/ 250 h 459"/>
                  <a:gd name="T110" fmla="*/ 520 w 556"/>
                  <a:gd name="T111" fmla="*/ 175 h 459"/>
                  <a:gd name="T112" fmla="*/ 427 w 556"/>
                  <a:gd name="T113" fmla="*/ 195 h 459"/>
                  <a:gd name="T114" fmla="*/ 439 w 556"/>
                  <a:gd name="T115" fmla="*/ 116 h 459"/>
                  <a:gd name="T116" fmla="*/ 373 w 556"/>
                  <a:gd name="T117" fmla="*/ 28 h 459"/>
                  <a:gd name="T118" fmla="*/ 301 w 556"/>
                  <a:gd name="T119" fmla="*/ 6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56" h="459">
                    <a:moveTo>
                      <a:pt x="198" y="450"/>
                    </a:moveTo>
                    <a:cubicBezTo>
                      <a:pt x="198" y="450"/>
                      <a:pt x="198" y="450"/>
                      <a:pt x="198" y="450"/>
                    </a:cubicBezTo>
                    <a:cubicBezTo>
                      <a:pt x="184" y="450"/>
                      <a:pt x="157" y="443"/>
                      <a:pt x="135" y="423"/>
                    </a:cubicBezTo>
                    <a:cubicBezTo>
                      <a:pt x="132" y="420"/>
                      <a:pt x="129" y="417"/>
                      <a:pt x="125" y="412"/>
                    </a:cubicBezTo>
                    <a:cubicBezTo>
                      <a:pt x="134" y="420"/>
                      <a:pt x="143" y="427"/>
                      <a:pt x="153" y="433"/>
                    </a:cubicBezTo>
                    <a:cubicBezTo>
                      <a:pt x="166" y="442"/>
                      <a:pt x="179" y="446"/>
                      <a:pt x="194" y="448"/>
                    </a:cubicBezTo>
                    <a:cubicBezTo>
                      <a:pt x="198" y="449"/>
                      <a:pt x="201" y="449"/>
                      <a:pt x="205" y="449"/>
                    </a:cubicBezTo>
                    <a:cubicBezTo>
                      <a:pt x="203" y="450"/>
                      <a:pt x="200" y="450"/>
                      <a:pt x="198" y="450"/>
                    </a:cubicBezTo>
                    <a:moveTo>
                      <a:pt x="471" y="417"/>
                    </a:moveTo>
                    <a:cubicBezTo>
                      <a:pt x="473" y="415"/>
                      <a:pt x="475" y="414"/>
                      <a:pt x="478" y="412"/>
                    </a:cubicBezTo>
                    <a:cubicBezTo>
                      <a:pt x="491" y="402"/>
                      <a:pt x="506" y="382"/>
                      <a:pt x="513" y="363"/>
                    </a:cubicBezTo>
                    <a:cubicBezTo>
                      <a:pt x="516" y="367"/>
                      <a:pt x="519" y="371"/>
                      <a:pt x="522" y="374"/>
                    </a:cubicBezTo>
                    <a:cubicBezTo>
                      <a:pt x="521" y="374"/>
                      <a:pt x="521" y="374"/>
                      <a:pt x="521" y="374"/>
                    </a:cubicBezTo>
                    <a:cubicBezTo>
                      <a:pt x="518" y="378"/>
                      <a:pt x="515" y="382"/>
                      <a:pt x="512" y="385"/>
                    </a:cubicBezTo>
                    <a:cubicBezTo>
                      <a:pt x="503" y="394"/>
                      <a:pt x="493" y="410"/>
                      <a:pt x="480" y="414"/>
                    </a:cubicBezTo>
                    <a:cubicBezTo>
                      <a:pt x="477" y="415"/>
                      <a:pt x="474" y="416"/>
                      <a:pt x="471" y="417"/>
                    </a:cubicBezTo>
                    <a:moveTo>
                      <a:pt x="210" y="442"/>
                    </a:moveTo>
                    <a:cubicBezTo>
                      <a:pt x="208" y="442"/>
                      <a:pt x="206" y="442"/>
                      <a:pt x="205" y="442"/>
                    </a:cubicBezTo>
                    <a:cubicBezTo>
                      <a:pt x="192" y="440"/>
                      <a:pt x="178" y="439"/>
                      <a:pt x="167" y="433"/>
                    </a:cubicBezTo>
                    <a:cubicBezTo>
                      <a:pt x="161" y="429"/>
                      <a:pt x="156" y="424"/>
                      <a:pt x="150" y="421"/>
                    </a:cubicBezTo>
                    <a:cubicBezTo>
                      <a:pt x="145" y="418"/>
                      <a:pt x="139" y="415"/>
                      <a:pt x="134" y="410"/>
                    </a:cubicBezTo>
                    <a:cubicBezTo>
                      <a:pt x="129" y="406"/>
                      <a:pt x="123" y="401"/>
                      <a:pt x="119" y="395"/>
                    </a:cubicBezTo>
                    <a:cubicBezTo>
                      <a:pt x="117" y="393"/>
                      <a:pt x="113" y="390"/>
                      <a:pt x="111" y="386"/>
                    </a:cubicBezTo>
                    <a:cubicBezTo>
                      <a:pt x="110" y="385"/>
                      <a:pt x="110" y="383"/>
                      <a:pt x="109" y="382"/>
                    </a:cubicBezTo>
                    <a:cubicBezTo>
                      <a:pt x="109" y="381"/>
                      <a:pt x="109" y="381"/>
                      <a:pt x="109" y="381"/>
                    </a:cubicBezTo>
                    <a:cubicBezTo>
                      <a:pt x="106" y="374"/>
                      <a:pt x="104" y="367"/>
                      <a:pt x="102" y="359"/>
                    </a:cubicBezTo>
                    <a:cubicBezTo>
                      <a:pt x="116" y="372"/>
                      <a:pt x="127" y="388"/>
                      <a:pt x="141" y="401"/>
                    </a:cubicBezTo>
                    <a:cubicBezTo>
                      <a:pt x="147" y="407"/>
                      <a:pt x="155" y="412"/>
                      <a:pt x="162" y="418"/>
                    </a:cubicBezTo>
                    <a:cubicBezTo>
                      <a:pt x="167" y="423"/>
                      <a:pt x="174" y="429"/>
                      <a:pt x="181" y="432"/>
                    </a:cubicBezTo>
                    <a:cubicBezTo>
                      <a:pt x="193" y="437"/>
                      <a:pt x="208" y="440"/>
                      <a:pt x="222" y="441"/>
                    </a:cubicBezTo>
                    <a:cubicBezTo>
                      <a:pt x="218" y="441"/>
                      <a:pt x="214" y="442"/>
                      <a:pt x="210" y="442"/>
                    </a:cubicBezTo>
                    <a:moveTo>
                      <a:pt x="527" y="367"/>
                    </a:moveTo>
                    <a:cubicBezTo>
                      <a:pt x="526" y="367"/>
                      <a:pt x="526" y="367"/>
                      <a:pt x="526" y="367"/>
                    </a:cubicBezTo>
                    <a:cubicBezTo>
                      <a:pt x="523" y="363"/>
                      <a:pt x="520" y="359"/>
                      <a:pt x="521" y="358"/>
                    </a:cubicBezTo>
                    <a:cubicBezTo>
                      <a:pt x="525" y="357"/>
                      <a:pt x="532" y="354"/>
                      <a:pt x="536" y="351"/>
                    </a:cubicBezTo>
                    <a:cubicBezTo>
                      <a:pt x="534" y="356"/>
                      <a:pt x="532" y="360"/>
                      <a:pt x="529" y="363"/>
                    </a:cubicBezTo>
                    <a:cubicBezTo>
                      <a:pt x="529" y="365"/>
                      <a:pt x="528" y="366"/>
                      <a:pt x="527" y="367"/>
                    </a:cubicBezTo>
                    <a:moveTo>
                      <a:pt x="325" y="436"/>
                    </a:moveTo>
                    <a:cubicBezTo>
                      <a:pt x="331" y="436"/>
                      <a:pt x="338" y="435"/>
                      <a:pt x="346" y="433"/>
                    </a:cubicBezTo>
                    <a:cubicBezTo>
                      <a:pt x="360" y="429"/>
                      <a:pt x="374" y="421"/>
                      <a:pt x="386" y="412"/>
                    </a:cubicBezTo>
                    <a:cubicBezTo>
                      <a:pt x="403" y="400"/>
                      <a:pt x="420" y="388"/>
                      <a:pt x="434" y="372"/>
                    </a:cubicBezTo>
                    <a:cubicBezTo>
                      <a:pt x="441" y="364"/>
                      <a:pt x="450" y="356"/>
                      <a:pt x="457" y="347"/>
                    </a:cubicBezTo>
                    <a:cubicBezTo>
                      <a:pt x="455" y="372"/>
                      <a:pt x="427" y="399"/>
                      <a:pt x="409" y="415"/>
                    </a:cubicBezTo>
                    <a:cubicBezTo>
                      <a:pt x="404" y="419"/>
                      <a:pt x="378" y="444"/>
                      <a:pt x="347" y="444"/>
                    </a:cubicBezTo>
                    <a:cubicBezTo>
                      <a:pt x="340" y="444"/>
                      <a:pt x="333" y="443"/>
                      <a:pt x="326" y="440"/>
                    </a:cubicBezTo>
                    <a:cubicBezTo>
                      <a:pt x="322" y="438"/>
                      <a:pt x="319" y="437"/>
                      <a:pt x="316" y="436"/>
                    </a:cubicBezTo>
                    <a:cubicBezTo>
                      <a:pt x="319" y="436"/>
                      <a:pt x="322" y="436"/>
                      <a:pt x="325" y="436"/>
                    </a:cubicBezTo>
                    <a:moveTo>
                      <a:pt x="62" y="371"/>
                    </a:moveTo>
                    <a:cubicBezTo>
                      <a:pt x="62" y="370"/>
                      <a:pt x="61" y="370"/>
                      <a:pt x="61" y="369"/>
                    </a:cubicBezTo>
                    <a:cubicBezTo>
                      <a:pt x="54" y="362"/>
                      <a:pt x="47" y="354"/>
                      <a:pt x="41" y="345"/>
                    </a:cubicBezTo>
                    <a:cubicBezTo>
                      <a:pt x="41" y="345"/>
                      <a:pt x="41" y="345"/>
                      <a:pt x="41" y="345"/>
                    </a:cubicBezTo>
                    <a:cubicBezTo>
                      <a:pt x="45" y="346"/>
                      <a:pt x="48" y="348"/>
                      <a:pt x="52" y="349"/>
                    </a:cubicBezTo>
                    <a:cubicBezTo>
                      <a:pt x="54" y="356"/>
                      <a:pt x="58" y="363"/>
                      <a:pt x="62" y="371"/>
                    </a:cubicBezTo>
                    <a:moveTo>
                      <a:pt x="230" y="365"/>
                    </a:moveTo>
                    <a:cubicBezTo>
                      <a:pt x="225" y="356"/>
                      <a:pt x="222" y="347"/>
                      <a:pt x="219" y="337"/>
                    </a:cubicBezTo>
                    <a:cubicBezTo>
                      <a:pt x="220" y="337"/>
                      <a:pt x="221" y="336"/>
                      <a:pt x="222" y="336"/>
                    </a:cubicBezTo>
                    <a:cubicBezTo>
                      <a:pt x="224" y="343"/>
                      <a:pt x="226" y="350"/>
                      <a:pt x="228" y="358"/>
                    </a:cubicBezTo>
                    <a:cubicBezTo>
                      <a:pt x="229" y="360"/>
                      <a:pt x="229" y="363"/>
                      <a:pt x="230" y="365"/>
                    </a:cubicBezTo>
                    <a:moveTo>
                      <a:pt x="49" y="340"/>
                    </a:moveTo>
                    <a:cubicBezTo>
                      <a:pt x="47" y="339"/>
                      <a:pt x="45" y="338"/>
                      <a:pt x="43" y="337"/>
                    </a:cubicBezTo>
                    <a:cubicBezTo>
                      <a:pt x="45" y="336"/>
                      <a:pt x="46" y="335"/>
                      <a:pt x="47" y="334"/>
                    </a:cubicBezTo>
                    <a:cubicBezTo>
                      <a:pt x="48" y="336"/>
                      <a:pt x="48" y="338"/>
                      <a:pt x="49" y="340"/>
                    </a:cubicBezTo>
                    <a:moveTo>
                      <a:pt x="518" y="351"/>
                    </a:moveTo>
                    <a:cubicBezTo>
                      <a:pt x="518" y="350"/>
                      <a:pt x="518" y="349"/>
                      <a:pt x="518" y="349"/>
                    </a:cubicBezTo>
                    <a:cubicBezTo>
                      <a:pt x="519" y="344"/>
                      <a:pt x="520" y="337"/>
                      <a:pt x="521" y="330"/>
                    </a:cubicBezTo>
                    <a:cubicBezTo>
                      <a:pt x="523" y="331"/>
                      <a:pt x="525" y="332"/>
                      <a:pt x="527" y="333"/>
                    </a:cubicBezTo>
                    <a:cubicBezTo>
                      <a:pt x="532" y="336"/>
                      <a:pt x="543" y="336"/>
                      <a:pt x="535" y="342"/>
                    </a:cubicBezTo>
                    <a:cubicBezTo>
                      <a:pt x="530" y="347"/>
                      <a:pt x="524" y="348"/>
                      <a:pt x="518" y="351"/>
                    </a:cubicBezTo>
                    <a:moveTo>
                      <a:pt x="351" y="335"/>
                    </a:moveTo>
                    <a:cubicBezTo>
                      <a:pt x="352" y="335"/>
                      <a:pt x="353" y="335"/>
                      <a:pt x="354" y="334"/>
                    </a:cubicBezTo>
                    <a:cubicBezTo>
                      <a:pt x="355" y="333"/>
                      <a:pt x="358" y="331"/>
                      <a:pt x="362" y="328"/>
                    </a:cubicBezTo>
                    <a:cubicBezTo>
                      <a:pt x="360" y="332"/>
                      <a:pt x="357" y="337"/>
                      <a:pt x="355" y="341"/>
                    </a:cubicBezTo>
                    <a:cubicBezTo>
                      <a:pt x="348" y="356"/>
                      <a:pt x="339" y="369"/>
                      <a:pt x="331" y="383"/>
                    </a:cubicBezTo>
                    <a:cubicBezTo>
                      <a:pt x="326" y="391"/>
                      <a:pt x="320" y="404"/>
                      <a:pt x="311" y="412"/>
                    </a:cubicBezTo>
                    <a:cubicBezTo>
                      <a:pt x="312" y="411"/>
                      <a:pt x="312" y="410"/>
                      <a:pt x="313" y="409"/>
                    </a:cubicBezTo>
                    <a:cubicBezTo>
                      <a:pt x="317" y="396"/>
                      <a:pt x="323" y="383"/>
                      <a:pt x="330" y="371"/>
                    </a:cubicBezTo>
                    <a:cubicBezTo>
                      <a:pt x="338" y="360"/>
                      <a:pt x="343" y="347"/>
                      <a:pt x="349" y="335"/>
                    </a:cubicBezTo>
                    <a:cubicBezTo>
                      <a:pt x="350" y="335"/>
                      <a:pt x="350" y="335"/>
                      <a:pt x="351" y="335"/>
                    </a:cubicBezTo>
                    <a:moveTo>
                      <a:pt x="208" y="432"/>
                    </a:moveTo>
                    <a:cubicBezTo>
                      <a:pt x="198" y="431"/>
                      <a:pt x="189" y="428"/>
                      <a:pt x="181" y="423"/>
                    </a:cubicBezTo>
                    <a:cubicBezTo>
                      <a:pt x="169" y="416"/>
                      <a:pt x="155" y="406"/>
                      <a:pt x="146" y="395"/>
                    </a:cubicBezTo>
                    <a:cubicBezTo>
                      <a:pt x="136" y="384"/>
                      <a:pt x="125" y="374"/>
                      <a:pt x="115" y="363"/>
                    </a:cubicBezTo>
                    <a:cubicBezTo>
                      <a:pt x="111" y="358"/>
                      <a:pt x="105" y="353"/>
                      <a:pt x="102" y="348"/>
                    </a:cubicBezTo>
                    <a:cubicBezTo>
                      <a:pt x="101" y="347"/>
                      <a:pt x="100" y="346"/>
                      <a:pt x="99" y="345"/>
                    </a:cubicBezTo>
                    <a:cubicBezTo>
                      <a:pt x="98" y="337"/>
                      <a:pt x="97" y="330"/>
                      <a:pt x="98" y="323"/>
                    </a:cubicBezTo>
                    <a:cubicBezTo>
                      <a:pt x="100" y="325"/>
                      <a:pt x="102" y="327"/>
                      <a:pt x="103" y="329"/>
                    </a:cubicBezTo>
                    <a:cubicBezTo>
                      <a:pt x="108" y="336"/>
                      <a:pt x="113" y="343"/>
                      <a:pt x="118" y="349"/>
                    </a:cubicBezTo>
                    <a:cubicBezTo>
                      <a:pt x="130" y="364"/>
                      <a:pt x="143" y="377"/>
                      <a:pt x="156" y="392"/>
                    </a:cubicBezTo>
                    <a:cubicBezTo>
                      <a:pt x="169" y="407"/>
                      <a:pt x="184" y="418"/>
                      <a:pt x="201" y="428"/>
                    </a:cubicBezTo>
                    <a:cubicBezTo>
                      <a:pt x="203" y="430"/>
                      <a:pt x="206" y="431"/>
                      <a:pt x="208" y="432"/>
                    </a:cubicBezTo>
                    <a:moveTo>
                      <a:pt x="332" y="428"/>
                    </a:moveTo>
                    <a:cubicBezTo>
                      <a:pt x="341" y="425"/>
                      <a:pt x="351" y="416"/>
                      <a:pt x="358" y="411"/>
                    </a:cubicBezTo>
                    <a:cubicBezTo>
                      <a:pt x="363" y="406"/>
                      <a:pt x="368" y="402"/>
                      <a:pt x="373" y="397"/>
                    </a:cubicBezTo>
                    <a:cubicBezTo>
                      <a:pt x="379" y="390"/>
                      <a:pt x="387" y="381"/>
                      <a:pt x="394" y="377"/>
                    </a:cubicBezTo>
                    <a:cubicBezTo>
                      <a:pt x="408" y="368"/>
                      <a:pt x="422" y="351"/>
                      <a:pt x="432" y="338"/>
                    </a:cubicBezTo>
                    <a:cubicBezTo>
                      <a:pt x="437" y="332"/>
                      <a:pt x="442" y="325"/>
                      <a:pt x="447" y="318"/>
                    </a:cubicBezTo>
                    <a:cubicBezTo>
                      <a:pt x="452" y="323"/>
                      <a:pt x="455" y="329"/>
                      <a:pt x="456" y="334"/>
                    </a:cubicBezTo>
                    <a:cubicBezTo>
                      <a:pt x="453" y="339"/>
                      <a:pt x="449" y="344"/>
                      <a:pt x="445" y="348"/>
                    </a:cubicBezTo>
                    <a:cubicBezTo>
                      <a:pt x="440" y="354"/>
                      <a:pt x="435" y="361"/>
                      <a:pt x="429" y="366"/>
                    </a:cubicBezTo>
                    <a:cubicBezTo>
                      <a:pt x="416" y="379"/>
                      <a:pt x="403" y="390"/>
                      <a:pt x="389" y="401"/>
                    </a:cubicBezTo>
                    <a:cubicBezTo>
                      <a:pt x="375" y="412"/>
                      <a:pt x="359" y="421"/>
                      <a:pt x="342" y="426"/>
                    </a:cubicBezTo>
                    <a:cubicBezTo>
                      <a:pt x="338" y="427"/>
                      <a:pt x="335" y="428"/>
                      <a:pt x="332" y="428"/>
                    </a:cubicBezTo>
                    <a:moveTo>
                      <a:pt x="36" y="335"/>
                    </a:moveTo>
                    <a:cubicBezTo>
                      <a:pt x="34" y="333"/>
                      <a:pt x="33" y="330"/>
                      <a:pt x="32" y="328"/>
                    </a:cubicBezTo>
                    <a:cubicBezTo>
                      <a:pt x="30" y="324"/>
                      <a:pt x="28" y="321"/>
                      <a:pt x="27" y="318"/>
                    </a:cubicBezTo>
                    <a:cubicBezTo>
                      <a:pt x="27" y="318"/>
                      <a:pt x="27" y="318"/>
                      <a:pt x="27" y="318"/>
                    </a:cubicBezTo>
                    <a:cubicBezTo>
                      <a:pt x="30" y="320"/>
                      <a:pt x="32" y="322"/>
                      <a:pt x="36" y="323"/>
                    </a:cubicBezTo>
                    <a:cubicBezTo>
                      <a:pt x="39" y="324"/>
                      <a:pt x="41" y="325"/>
                      <a:pt x="44" y="326"/>
                    </a:cubicBezTo>
                    <a:cubicBezTo>
                      <a:pt x="44" y="326"/>
                      <a:pt x="44" y="326"/>
                      <a:pt x="44" y="326"/>
                    </a:cubicBezTo>
                    <a:cubicBezTo>
                      <a:pt x="41" y="328"/>
                      <a:pt x="38" y="331"/>
                      <a:pt x="36" y="335"/>
                    </a:cubicBezTo>
                    <a:moveTo>
                      <a:pt x="310" y="423"/>
                    </a:moveTo>
                    <a:cubicBezTo>
                      <a:pt x="316" y="418"/>
                      <a:pt x="321" y="411"/>
                      <a:pt x="326" y="405"/>
                    </a:cubicBezTo>
                    <a:cubicBezTo>
                      <a:pt x="336" y="392"/>
                      <a:pt x="343" y="377"/>
                      <a:pt x="352" y="363"/>
                    </a:cubicBezTo>
                    <a:cubicBezTo>
                      <a:pt x="361" y="349"/>
                      <a:pt x="367" y="332"/>
                      <a:pt x="378" y="320"/>
                    </a:cubicBezTo>
                    <a:cubicBezTo>
                      <a:pt x="379" y="319"/>
                      <a:pt x="379" y="318"/>
                      <a:pt x="380" y="318"/>
                    </a:cubicBezTo>
                    <a:cubicBezTo>
                      <a:pt x="389" y="313"/>
                      <a:pt x="400" y="309"/>
                      <a:pt x="410" y="307"/>
                    </a:cubicBezTo>
                    <a:cubicBezTo>
                      <a:pt x="406" y="312"/>
                      <a:pt x="403" y="317"/>
                      <a:pt x="400" y="321"/>
                    </a:cubicBezTo>
                    <a:cubicBezTo>
                      <a:pt x="390" y="336"/>
                      <a:pt x="380" y="353"/>
                      <a:pt x="368" y="367"/>
                    </a:cubicBezTo>
                    <a:cubicBezTo>
                      <a:pt x="361" y="375"/>
                      <a:pt x="356" y="384"/>
                      <a:pt x="348" y="392"/>
                    </a:cubicBezTo>
                    <a:cubicBezTo>
                      <a:pt x="342" y="399"/>
                      <a:pt x="335" y="409"/>
                      <a:pt x="327" y="415"/>
                    </a:cubicBezTo>
                    <a:cubicBezTo>
                      <a:pt x="323" y="418"/>
                      <a:pt x="318" y="421"/>
                      <a:pt x="313" y="423"/>
                    </a:cubicBezTo>
                    <a:cubicBezTo>
                      <a:pt x="312" y="423"/>
                      <a:pt x="311" y="423"/>
                      <a:pt x="310" y="423"/>
                    </a:cubicBezTo>
                    <a:moveTo>
                      <a:pt x="334" y="419"/>
                    </a:moveTo>
                    <a:cubicBezTo>
                      <a:pt x="347" y="406"/>
                      <a:pt x="357" y="392"/>
                      <a:pt x="368" y="378"/>
                    </a:cubicBezTo>
                    <a:cubicBezTo>
                      <a:pt x="380" y="365"/>
                      <a:pt x="388" y="349"/>
                      <a:pt x="399" y="335"/>
                    </a:cubicBezTo>
                    <a:cubicBezTo>
                      <a:pt x="406" y="326"/>
                      <a:pt x="413" y="315"/>
                      <a:pt x="420" y="306"/>
                    </a:cubicBezTo>
                    <a:cubicBezTo>
                      <a:pt x="420" y="306"/>
                      <a:pt x="420" y="306"/>
                      <a:pt x="420" y="306"/>
                    </a:cubicBezTo>
                    <a:cubicBezTo>
                      <a:pt x="426" y="306"/>
                      <a:pt x="432" y="307"/>
                      <a:pt x="437" y="310"/>
                    </a:cubicBezTo>
                    <a:cubicBezTo>
                      <a:pt x="439" y="312"/>
                      <a:pt x="441" y="313"/>
                      <a:pt x="442" y="314"/>
                    </a:cubicBezTo>
                    <a:cubicBezTo>
                      <a:pt x="433" y="325"/>
                      <a:pt x="418" y="342"/>
                      <a:pt x="416" y="344"/>
                    </a:cubicBezTo>
                    <a:cubicBezTo>
                      <a:pt x="408" y="355"/>
                      <a:pt x="398" y="363"/>
                      <a:pt x="388" y="372"/>
                    </a:cubicBezTo>
                    <a:cubicBezTo>
                      <a:pt x="376" y="382"/>
                      <a:pt x="366" y="396"/>
                      <a:pt x="353" y="405"/>
                    </a:cubicBezTo>
                    <a:cubicBezTo>
                      <a:pt x="347" y="409"/>
                      <a:pt x="341" y="415"/>
                      <a:pt x="334" y="419"/>
                    </a:cubicBezTo>
                    <a:moveTo>
                      <a:pt x="45" y="318"/>
                    </a:moveTo>
                    <a:cubicBezTo>
                      <a:pt x="43" y="317"/>
                      <a:pt x="41" y="317"/>
                      <a:pt x="39" y="316"/>
                    </a:cubicBezTo>
                    <a:cubicBezTo>
                      <a:pt x="35" y="314"/>
                      <a:pt x="32" y="312"/>
                      <a:pt x="29" y="310"/>
                    </a:cubicBezTo>
                    <a:cubicBezTo>
                      <a:pt x="33" y="307"/>
                      <a:pt x="40" y="305"/>
                      <a:pt x="45" y="305"/>
                    </a:cubicBezTo>
                    <a:cubicBezTo>
                      <a:pt x="44" y="309"/>
                      <a:pt x="44" y="313"/>
                      <a:pt x="45" y="318"/>
                    </a:cubicBezTo>
                    <a:moveTo>
                      <a:pt x="220" y="428"/>
                    </a:moveTo>
                    <a:cubicBezTo>
                      <a:pt x="210" y="425"/>
                      <a:pt x="201" y="419"/>
                      <a:pt x="191" y="413"/>
                    </a:cubicBezTo>
                    <a:cubicBezTo>
                      <a:pt x="182" y="407"/>
                      <a:pt x="174" y="401"/>
                      <a:pt x="167" y="393"/>
                    </a:cubicBezTo>
                    <a:cubicBezTo>
                      <a:pt x="162" y="387"/>
                      <a:pt x="156" y="379"/>
                      <a:pt x="150" y="375"/>
                    </a:cubicBezTo>
                    <a:cubicBezTo>
                      <a:pt x="143" y="369"/>
                      <a:pt x="139" y="362"/>
                      <a:pt x="133" y="356"/>
                    </a:cubicBezTo>
                    <a:cubicBezTo>
                      <a:pt x="127" y="349"/>
                      <a:pt x="121" y="342"/>
                      <a:pt x="116" y="334"/>
                    </a:cubicBezTo>
                    <a:cubicBezTo>
                      <a:pt x="111" y="327"/>
                      <a:pt x="105" y="321"/>
                      <a:pt x="99" y="313"/>
                    </a:cubicBezTo>
                    <a:cubicBezTo>
                      <a:pt x="100" y="308"/>
                      <a:pt x="102" y="303"/>
                      <a:pt x="104" y="298"/>
                    </a:cubicBezTo>
                    <a:cubicBezTo>
                      <a:pt x="104" y="298"/>
                      <a:pt x="105" y="298"/>
                      <a:pt x="105" y="298"/>
                    </a:cubicBezTo>
                    <a:cubicBezTo>
                      <a:pt x="105" y="298"/>
                      <a:pt x="105" y="298"/>
                      <a:pt x="105" y="298"/>
                    </a:cubicBezTo>
                    <a:cubicBezTo>
                      <a:pt x="103" y="298"/>
                      <a:pt x="110" y="309"/>
                      <a:pt x="111" y="310"/>
                    </a:cubicBezTo>
                    <a:cubicBezTo>
                      <a:pt x="114" y="314"/>
                      <a:pt x="117" y="317"/>
                      <a:pt x="120" y="321"/>
                    </a:cubicBezTo>
                    <a:cubicBezTo>
                      <a:pt x="125" y="327"/>
                      <a:pt x="130" y="335"/>
                      <a:pt x="136" y="340"/>
                    </a:cubicBezTo>
                    <a:cubicBezTo>
                      <a:pt x="153" y="352"/>
                      <a:pt x="164" y="373"/>
                      <a:pt x="177" y="389"/>
                    </a:cubicBezTo>
                    <a:cubicBezTo>
                      <a:pt x="185" y="399"/>
                      <a:pt x="193" y="412"/>
                      <a:pt x="204" y="418"/>
                    </a:cubicBezTo>
                    <a:cubicBezTo>
                      <a:pt x="209" y="421"/>
                      <a:pt x="215" y="425"/>
                      <a:pt x="220" y="428"/>
                    </a:cubicBezTo>
                    <a:moveTo>
                      <a:pt x="222" y="420"/>
                    </a:moveTo>
                    <a:cubicBezTo>
                      <a:pt x="218" y="418"/>
                      <a:pt x="213" y="415"/>
                      <a:pt x="209" y="413"/>
                    </a:cubicBezTo>
                    <a:cubicBezTo>
                      <a:pt x="202" y="409"/>
                      <a:pt x="200" y="402"/>
                      <a:pt x="194" y="397"/>
                    </a:cubicBezTo>
                    <a:cubicBezTo>
                      <a:pt x="188" y="392"/>
                      <a:pt x="184" y="386"/>
                      <a:pt x="179" y="379"/>
                    </a:cubicBezTo>
                    <a:cubicBezTo>
                      <a:pt x="167" y="363"/>
                      <a:pt x="155" y="348"/>
                      <a:pt x="141" y="334"/>
                    </a:cubicBezTo>
                    <a:cubicBezTo>
                      <a:pt x="130" y="323"/>
                      <a:pt x="115" y="309"/>
                      <a:pt x="110" y="294"/>
                    </a:cubicBezTo>
                    <a:cubicBezTo>
                      <a:pt x="110" y="292"/>
                      <a:pt x="109" y="291"/>
                      <a:pt x="108" y="291"/>
                    </a:cubicBezTo>
                    <a:cubicBezTo>
                      <a:pt x="110" y="288"/>
                      <a:pt x="111" y="286"/>
                      <a:pt x="114" y="283"/>
                    </a:cubicBezTo>
                    <a:cubicBezTo>
                      <a:pt x="119" y="294"/>
                      <a:pt x="132" y="300"/>
                      <a:pt x="139" y="308"/>
                    </a:cubicBezTo>
                    <a:cubicBezTo>
                      <a:pt x="155" y="326"/>
                      <a:pt x="166" y="345"/>
                      <a:pt x="178" y="366"/>
                    </a:cubicBezTo>
                    <a:cubicBezTo>
                      <a:pt x="187" y="380"/>
                      <a:pt x="197" y="394"/>
                      <a:pt x="208" y="406"/>
                    </a:cubicBezTo>
                    <a:cubicBezTo>
                      <a:pt x="212" y="411"/>
                      <a:pt x="216" y="416"/>
                      <a:pt x="222" y="420"/>
                    </a:cubicBezTo>
                    <a:moveTo>
                      <a:pt x="240" y="412"/>
                    </a:moveTo>
                    <a:cubicBezTo>
                      <a:pt x="238" y="409"/>
                      <a:pt x="236" y="406"/>
                      <a:pt x="234" y="404"/>
                    </a:cubicBezTo>
                    <a:cubicBezTo>
                      <a:pt x="229" y="397"/>
                      <a:pt x="225" y="388"/>
                      <a:pt x="221" y="380"/>
                    </a:cubicBezTo>
                    <a:cubicBezTo>
                      <a:pt x="214" y="366"/>
                      <a:pt x="208" y="351"/>
                      <a:pt x="203" y="336"/>
                    </a:cubicBezTo>
                    <a:cubicBezTo>
                      <a:pt x="198" y="323"/>
                      <a:pt x="194" y="310"/>
                      <a:pt x="187" y="297"/>
                    </a:cubicBezTo>
                    <a:cubicBezTo>
                      <a:pt x="184" y="292"/>
                      <a:pt x="182" y="286"/>
                      <a:pt x="178" y="280"/>
                    </a:cubicBezTo>
                    <a:cubicBezTo>
                      <a:pt x="185" y="284"/>
                      <a:pt x="189" y="289"/>
                      <a:pt x="191" y="292"/>
                    </a:cubicBezTo>
                    <a:cubicBezTo>
                      <a:pt x="199" y="306"/>
                      <a:pt x="204" y="315"/>
                      <a:pt x="207" y="322"/>
                    </a:cubicBezTo>
                    <a:cubicBezTo>
                      <a:pt x="208" y="326"/>
                      <a:pt x="209" y="330"/>
                      <a:pt x="210" y="333"/>
                    </a:cubicBezTo>
                    <a:cubicBezTo>
                      <a:pt x="212" y="338"/>
                      <a:pt x="213" y="342"/>
                      <a:pt x="215" y="347"/>
                    </a:cubicBezTo>
                    <a:cubicBezTo>
                      <a:pt x="217" y="357"/>
                      <a:pt x="223" y="365"/>
                      <a:pt x="226" y="374"/>
                    </a:cubicBezTo>
                    <a:cubicBezTo>
                      <a:pt x="230" y="386"/>
                      <a:pt x="234" y="399"/>
                      <a:pt x="240" y="412"/>
                    </a:cubicBezTo>
                    <a:moveTo>
                      <a:pt x="22" y="306"/>
                    </a:moveTo>
                    <a:cubicBezTo>
                      <a:pt x="21" y="304"/>
                      <a:pt x="20" y="301"/>
                      <a:pt x="19" y="299"/>
                    </a:cubicBezTo>
                    <a:cubicBezTo>
                      <a:pt x="17" y="290"/>
                      <a:pt x="13" y="282"/>
                      <a:pt x="12" y="272"/>
                    </a:cubicBezTo>
                    <a:cubicBezTo>
                      <a:pt x="15" y="276"/>
                      <a:pt x="19" y="279"/>
                      <a:pt x="23" y="281"/>
                    </a:cubicBezTo>
                    <a:cubicBezTo>
                      <a:pt x="28" y="285"/>
                      <a:pt x="33" y="289"/>
                      <a:pt x="38" y="292"/>
                    </a:cubicBezTo>
                    <a:cubicBezTo>
                      <a:pt x="40" y="294"/>
                      <a:pt x="43" y="295"/>
                      <a:pt x="46" y="297"/>
                    </a:cubicBezTo>
                    <a:cubicBezTo>
                      <a:pt x="46" y="297"/>
                      <a:pt x="46" y="297"/>
                      <a:pt x="46" y="297"/>
                    </a:cubicBezTo>
                    <a:cubicBezTo>
                      <a:pt x="44" y="297"/>
                      <a:pt x="43" y="297"/>
                      <a:pt x="42" y="297"/>
                    </a:cubicBezTo>
                    <a:cubicBezTo>
                      <a:pt x="42" y="297"/>
                      <a:pt x="41" y="297"/>
                      <a:pt x="41" y="297"/>
                    </a:cubicBezTo>
                    <a:cubicBezTo>
                      <a:pt x="37" y="298"/>
                      <a:pt x="33" y="299"/>
                      <a:pt x="30" y="301"/>
                    </a:cubicBezTo>
                    <a:cubicBezTo>
                      <a:pt x="27" y="302"/>
                      <a:pt x="24" y="303"/>
                      <a:pt x="22" y="306"/>
                    </a:cubicBezTo>
                    <a:moveTo>
                      <a:pt x="221" y="409"/>
                    </a:moveTo>
                    <a:cubicBezTo>
                      <a:pt x="216" y="405"/>
                      <a:pt x="212" y="400"/>
                      <a:pt x="209" y="395"/>
                    </a:cubicBezTo>
                    <a:cubicBezTo>
                      <a:pt x="199" y="382"/>
                      <a:pt x="188" y="369"/>
                      <a:pt x="180" y="355"/>
                    </a:cubicBezTo>
                    <a:cubicBezTo>
                      <a:pt x="173" y="341"/>
                      <a:pt x="164" y="328"/>
                      <a:pt x="155" y="315"/>
                    </a:cubicBezTo>
                    <a:cubicBezTo>
                      <a:pt x="151" y="310"/>
                      <a:pt x="146" y="304"/>
                      <a:pt x="141" y="299"/>
                    </a:cubicBezTo>
                    <a:cubicBezTo>
                      <a:pt x="135" y="295"/>
                      <a:pt x="122" y="286"/>
                      <a:pt x="119" y="278"/>
                    </a:cubicBezTo>
                    <a:cubicBezTo>
                      <a:pt x="124" y="274"/>
                      <a:pt x="130" y="272"/>
                      <a:pt x="136" y="270"/>
                    </a:cubicBezTo>
                    <a:cubicBezTo>
                      <a:pt x="140" y="274"/>
                      <a:pt x="144" y="276"/>
                      <a:pt x="147" y="280"/>
                    </a:cubicBezTo>
                    <a:cubicBezTo>
                      <a:pt x="153" y="288"/>
                      <a:pt x="159" y="297"/>
                      <a:pt x="164" y="306"/>
                    </a:cubicBezTo>
                    <a:cubicBezTo>
                      <a:pt x="168" y="314"/>
                      <a:pt x="172" y="323"/>
                      <a:pt x="176" y="332"/>
                    </a:cubicBezTo>
                    <a:cubicBezTo>
                      <a:pt x="180" y="340"/>
                      <a:pt x="185" y="348"/>
                      <a:pt x="189" y="356"/>
                    </a:cubicBezTo>
                    <a:cubicBezTo>
                      <a:pt x="192" y="364"/>
                      <a:pt x="196" y="371"/>
                      <a:pt x="201" y="378"/>
                    </a:cubicBezTo>
                    <a:cubicBezTo>
                      <a:pt x="205" y="384"/>
                      <a:pt x="207" y="391"/>
                      <a:pt x="212" y="397"/>
                    </a:cubicBezTo>
                    <a:cubicBezTo>
                      <a:pt x="215" y="401"/>
                      <a:pt x="218" y="405"/>
                      <a:pt x="221" y="409"/>
                    </a:cubicBezTo>
                    <a:moveTo>
                      <a:pt x="228" y="407"/>
                    </a:moveTo>
                    <a:cubicBezTo>
                      <a:pt x="220" y="399"/>
                      <a:pt x="214" y="388"/>
                      <a:pt x="210" y="379"/>
                    </a:cubicBezTo>
                    <a:cubicBezTo>
                      <a:pt x="203" y="364"/>
                      <a:pt x="193" y="351"/>
                      <a:pt x="186" y="336"/>
                    </a:cubicBezTo>
                    <a:cubicBezTo>
                      <a:pt x="179" y="320"/>
                      <a:pt x="171" y="305"/>
                      <a:pt x="162" y="289"/>
                    </a:cubicBezTo>
                    <a:cubicBezTo>
                      <a:pt x="158" y="282"/>
                      <a:pt x="153" y="275"/>
                      <a:pt x="147" y="270"/>
                    </a:cubicBezTo>
                    <a:cubicBezTo>
                      <a:pt x="152" y="270"/>
                      <a:pt x="157" y="271"/>
                      <a:pt x="162" y="272"/>
                    </a:cubicBezTo>
                    <a:cubicBezTo>
                      <a:pt x="165" y="276"/>
                      <a:pt x="170" y="280"/>
                      <a:pt x="172" y="285"/>
                    </a:cubicBezTo>
                    <a:cubicBezTo>
                      <a:pt x="176" y="292"/>
                      <a:pt x="180" y="299"/>
                      <a:pt x="183" y="306"/>
                    </a:cubicBezTo>
                    <a:cubicBezTo>
                      <a:pt x="190" y="321"/>
                      <a:pt x="193" y="337"/>
                      <a:pt x="200" y="351"/>
                    </a:cubicBezTo>
                    <a:cubicBezTo>
                      <a:pt x="207" y="365"/>
                      <a:pt x="214" y="380"/>
                      <a:pt x="220" y="395"/>
                    </a:cubicBezTo>
                    <a:cubicBezTo>
                      <a:pt x="222" y="399"/>
                      <a:pt x="225" y="404"/>
                      <a:pt x="228" y="407"/>
                    </a:cubicBezTo>
                    <a:moveTo>
                      <a:pt x="48" y="289"/>
                    </a:moveTo>
                    <a:cubicBezTo>
                      <a:pt x="46" y="288"/>
                      <a:pt x="43" y="287"/>
                      <a:pt x="41" y="286"/>
                    </a:cubicBezTo>
                    <a:cubicBezTo>
                      <a:pt x="35" y="281"/>
                      <a:pt x="29" y="277"/>
                      <a:pt x="24" y="272"/>
                    </a:cubicBezTo>
                    <a:cubicBezTo>
                      <a:pt x="22" y="271"/>
                      <a:pt x="19" y="269"/>
                      <a:pt x="17" y="267"/>
                    </a:cubicBezTo>
                    <a:cubicBezTo>
                      <a:pt x="26" y="267"/>
                      <a:pt x="36" y="271"/>
                      <a:pt x="45" y="272"/>
                    </a:cubicBezTo>
                    <a:cubicBezTo>
                      <a:pt x="47" y="272"/>
                      <a:pt x="50" y="273"/>
                      <a:pt x="53" y="273"/>
                    </a:cubicBezTo>
                    <a:cubicBezTo>
                      <a:pt x="51" y="278"/>
                      <a:pt x="49" y="284"/>
                      <a:pt x="48" y="289"/>
                    </a:cubicBezTo>
                    <a:moveTo>
                      <a:pt x="394" y="269"/>
                    </a:moveTo>
                    <a:cubicBezTo>
                      <a:pt x="397" y="265"/>
                      <a:pt x="400" y="260"/>
                      <a:pt x="403" y="256"/>
                    </a:cubicBezTo>
                    <a:cubicBezTo>
                      <a:pt x="403" y="255"/>
                      <a:pt x="404" y="254"/>
                      <a:pt x="405" y="253"/>
                    </a:cubicBezTo>
                    <a:cubicBezTo>
                      <a:pt x="405" y="256"/>
                      <a:pt x="404" y="259"/>
                      <a:pt x="404" y="261"/>
                    </a:cubicBezTo>
                    <a:cubicBezTo>
                      <a:pt x="401" y="264"/>
                      <a:pt x="398" y="266"/>
                      <a:pt x="394" y="269"/>
                    </a:cubicBezTo>
                    <a:moveTo>
                      <a:pt x="186" y="259"/>
                    </a:moveTo>
                    <a:cubicBezTo>
                      <a:pt x="185" y="257"/>
                      <a:pt x="183" y="256"/>
                      <a:pt x="182" y="255"/>
                    </a:cubicBezTo>
                    <a:cubicBezTo>
                      <a:pt x="182" y="253"/>
                      <a:pt x="183" y="251"/>
                      <a:pt x="183" y="249"/>
                    </a:cubicBezTo>
                    <a:cubicBezTo>
                      <a:pt x="184" y="252"/>
                      <a:pt x="185" y="255"/>
                      <a:pt x="186" y="259"/>
                    </a:cubicBezTo>
                    <a:moveTo>
                      <a:pt x="412" y="256"/>
                    </a:moveTo>
                    <a:cubicBezTo>
                      <a:pt x="412" y="253"/>
                      <a:pt x="413" y="249"/>
                      <a:pt x="413" y="246"/>
                    </a:cubicBezTo>
                    <a:cubicBezTo>
                      <a:pt x="415" y="248"/>
                      <a:pt x="418" y="251"/>
                      <a:pt x="420" y="252"/>
                    </a:cubicBezTo>
                    <a:cubicBezTo>
                      <a:pt x="417" y="253"/>
                      <a:pt x="415" y="255"/>
                      <a:pt x="412" y="256"/>
                    </a:cubicBezTo>
                    <a:moveTo>
                      <a:pt x="175" y="247"/>
                    </a:moveTo>
                    <a:cubicBezTo>
                      <a:pt x="173" y="245"/>
                      <a:pt x="170" y="243"/>
                      <a:pt x="167" y="241"/>
                    </a:cubicBezTo>
                    <a:cubicBezTo>
                      <a:pt x="170" y="239"/>
                      <a:pt x="172" y="238"/>
                      <a:pt x="174" y="236"/>
                    </a:cubicBezTo>
                    <a:cubicBezTo>
                      <a:pt x="175" y="235"/>
                      <a:pt x="175" y="235"/>
                      <a:pt x="175" y="235"/>
                    </a:cubicBezTo>
                    <a:cubicBezTo>
                      <a:pt x="175" y="239"/>
                      <a:pt x="175" y="243"/>
                      <a:pt x="175" y="247"/>
                    </a:cubicBezTo>
                    <a:moveTo>
                      <a:pt x="422" y="244"/>
                    </a:moveTo>
                    <a:cubicBezTo>
                      <a:pt x="421" y="244"/>
                      <a:pt x="419" y="240"/>
                      <a:pt x="418" y="239"/>
                    </a:cubicBezTo>
                    <a:cubicBezTo>
                      <a:pt x="417" y="238"/>
                      <a:pt x="417" y="238"/>
                      <a:pt x="417" y="238"/>
                    </a:cubicBezTo>
                    <a:cubicBezTo>
                      <a:pt x="418" y="238"/>
                      <a:pt x="418" y="237"/>
                      <a:pt x="419" y="236"/>
                    </a:cubicBezTo>
                    <a:cubicBezTo>
                      <a:pt x="420" y="234"/>
                      <a:pt x="422" y="231"/>
                      <a:pt x="423" y="229"/>
                    </a:cubicBezTo>
                    <a:cubicBezTo>
                      <a:pt x="423" y="233"/>
                      <a:pt x="422" y="238"/>
                      <a:pt x="422" y="242"/>
                    </a:cubicBezTo>
                    <a:cubicBezTo>
                      <a:pt x="422" y="243"/>
                      <a:pt x="422" y="244"/>
                      <a:pt x="422" y="244"/>
                    </a:cubicBezTo>
                    <a:moveTo>
                      <a:pt x="429" y="250"/>
                    </a:moveTo>
                    <a:cubicBezTo>
                      <a:pt x="431" y="246"/>
                      <a:pt x="430" y="238"/>
                      <a:pt x="431" y="233"/>
                    </a:cubicBezTo>
                    <a:cubicBezTo>
                      <a:pt x="431" y="230"/>
                      <a:pt x="431" y="227"/>
                      <a:pt x="432" y="225"/>
                    </a:cubicBezTo>
                    <a:cubicBezTo>
                      <a:pt x="435" y="229"/>
                      <a:pt x="438" y="233"/>
                      <a:pt x="441" y="238"/>
                    </a:cubicBezTo>
                    <a:cubicBezTo>
                      <a:pt x="444" y="240"/>
                      <a:pt x="444" y="243"/>
                      <a:pt x="446" y="246"/>
                    </a:cubicBezTo>
                    <a:cubicBezTo>
                      <a:pt x="440" y="247"/>
                      <a:pt x="434" y="248"/>
                      <a:pt x="429" y="250"/>
                    </a:cubicBezTo>
                    <a:moveTo>
                      <a:pt x="190" y="244"/>
                    </a:moveTo>
                    <a:cubicBezTo>
                      <a:pt x="189" y="241"/>
                      <a:pt x="188" y="238"/>
                      <a:pt x="187" y="235"/>
                    </a:cubicBezTo>
                    <a:cubicBezTo>
                      <a:pt x="187" y="234"/>
                      <a:pt x="186" y="234"/>
                      <a:pt x="186" y="233"/>
                    </a:cubicBezTo>
                    <a:cubicBezTo>
                      <a:pt x="186" y="229"/>
                      <a:pt x="185" y="226"/>
                      <a:pt x="185" y="222"/>
                    </a:cubicBezTo>
                    <a:cubicBezTo>
                      <a:pt x="187" y="224"/>
                      <a:pt x="189" y="225"/>
                      <a:pt x="190" y="227"/>
                    </a:cubicBezTo>
                    <a:cubicBezTo>
                      <a:pt x="190" y="233"/>
                      <a:pt x="190" y="238"/>
                      <a:pt x="190" y="244"/>
                    </a:cubicBezTo>
                    <a:moveTo>
                      <a:pt x="415" y="228"/>
                    </a:moveTo>
                    <a:cubicBezTo>
                      <a:pt x="416" y="225"/>
                      <a:pt x="417" y="223"/>
                      <a:pt x="417" y="220"/>
                    </a:cubicBezTo>
                    <a:cubicBezTo>
                      <a:pt x="418" y="221"/>
                      <a:pt x="419" y="221"/>
                      <a:pt x="419" y="222"/>
                    </a:cubicBezTo>
                    <a:cubicBezTo>
                      <a:pt x="418" y="224"/>
                      <a:pt x="416" y="226"/>
                      <a:pt x="415" y="228"/>
                    </a:cubicBezTo>
                    <a:moveTo>
                      <a:pt x="58" y="263"/>
                    </a:moveTo>
                    <a:cubicBezTo>
                      <a:pt x="57" y="262"/>
                      <a:pt x="57" y="261"/>
                      <a:pt x="56" y="260"/>
                    </a:cubicBezTo>
                    <a:cubicBezTo>
                      <a:pt x="54" y="256"/>
                      <a:pt x="52" y="253"/>
                      <a:pt x="49" y="249"/>
                    </a:cubicBezTo>
                    <a:cubicBezTo>
                      <a:pt x="43" y="243"/>
                      <a:pt x="30" y="228"/>
                      <a:pt x="28" y="216"/>
                    </a:cubicBezTo>
                    <a:cubicBezTo>
                      <a:pt x="31" y="218"/>
                      <a:pt x="35" y="220"/>
                      <a:pt x="38" y="223"/>
                    </a:cubicBezTo>
                    <a:cubicBezTo>
                      <a:pt x="43" y="226"/>
                      <a:pt x="49" y="227"/>
                      <a:pt x="54" y="230"/>
                    </a:cubicBezTo>
                    <a:cubicBezTo>
                      <a:pt x="62" y="234"/>
                      <a:pt x="68" y="239"/>
                      <a:pt x="74" y="244"/>
                    </a:cubicBezTo>
                    <a:cubicBezTo>
                      <a:pt x="68" y="249"/>
                      <a:pt x="62" y="255"/>
                      <a:pt x="58" y="263"/>
                    </a:cubicBezTo>
                    <a:moveTo>
                      <a:pt x="390" y="256"/>
                    </a:moveTo>
                    <a:cubicBezTo>
                      <a:pt x="392" y="246"/>
                      <a:pt x="393" y="237"/>
                      <a:pt x="394" y="227"/>
                    </a:cubicBezTo>
                    <a:cubicBezTo>
                      <a:pt x="398" y="224"/>
                      <a:pt x="406" y="220"/>
                      <a:pt x="411" y="216"/>
                    </a:cubicBezTo>
                    <a:cubicBezTo>
                      <a:pt x="409" y="225"/>
                      <a:pt x="406" y="235"/>
                      <a:pt x="401" y="242"/>
                    </a:cubicBezTo>
                    <a:cubicBezTo>
                      <a:pt x="398" y="247"/>
                      <a:pt x="393" y="251"/>
                      <a:pt x="390" y="256"/>
                    </a:cubicBezTo>
                    <a:moveTo>
                      <a:pt x="12" y="259"/>
                    </a:moveTo>
                    <a:cubicBezTo>
                      <a:pt x="12" y="245"/>
                      <a:pt x="15" y="229"/>
                      <a:pt x="20" y="216"/>
                    </a:cubicBezTo>
                    <a:cubicBezTo>
                      <a:pt x="21" y="229"/>
                      <a:pt x="34" y="242"/>
                      <a:pt x="41" y="252"/>
                    </a:cubicBezTo>
                    <a:cubicBezTo>
                      <a:pt x="44" y="256"/>
                      <a:pt x="48" y="260"/>
                      <a:pt x="51" y="265"/>
                    </a:cubicBezTo>
                    <a:cubicBezTo>
                      <a:pt x="40" y="263"/>
                      <a:pt x="28" y="259"/>
                      <a:pt x="17" y="259"/>
                    </a:cubicBezTo>
                    <a:cubicBezTo>
                      <a:pt x="15" y="259"/>
                      <a:pt x="13" y="259"/>
                      <a:pt x="12" y="259"/>
                    </a:cubicBezTo>
                    <a:moveTo>
                      <a:pt x="499" y="256"/>
                    </a:moveTo>
                    <a:cubicBezTo>
                      <a:pt x="493" y="253"/>
                      <a:pt x="486" y="250"/>
                      <a:pt x="480" y="247"/>
                    </a:cubicBezTo>
                    <a:cubicBezTo>
                      <a:pt x="488" y="239"/>
                      <a:pt x="494" y="227"/>
                      <a:pt x="503" y="219"/>
                    </a:cubicBezTo>
                    <a:cubicBezTo>
                      <a:pt x="505" y="216"/>
                      <a:pt x="508" y="213"/>
                      <a:pt x="511" y="210"/>
                    </a:cubicBezTo>
                    <a:cubicBezTo>
                      <a:pt x="510" y="220"/>
                      <a:pt x="509" y="229"/>
                      <a:pt x="506" y="238"/>
                    </a:cubicBezTo>
                    <a:cubicBezTo>
                      <a:pt x="504" y="244"/>
                      <a:pt x="501" y="250"/>
                      <a:pt x="499" y="256"/>
                    </a:cubicBezTo>
                    <a:moveTo>
                      <a:pt x="176" y="213"/>
                    </a:moveTo>
                    <a:cubicBezTo>
                      <a:pt x="175" y="212"/>
                      <a:pt x="174" y="210"/>
                      <a:pt x="173" y="209"/>
                    </a:cubicBezTo>
                    <a:cubicBezTo>
                      <a:pt x="173" y="209"/>
                      <a:pt x="174" y="209"/>
                      <a:pt x="175" y="209"/>
                    </a:cubicBezTo>
                    <a:cubicBezTo>
                      <a:pt x="175" y="209"/>
                      <a:pt x="175" y="209"/>
                      <a:pt x="175" y="209"/>
                    </a:cubicBezTo>
                    <a:cubicBezTo>
                      <a:pt x="175" y="210"/>
                      <a:pt x="175" y="212"/>
                      <a:pt x="176" y="213"/>
                    </a:cubicBezTo>
                    <a:moveTo>
                      <a:pt x="190" y="215"/>
                    </a:moveTo>
                    <a:cubicBezTo>
                      <a:pt x="190" y="215"/>
                      <a:pt x="189" y="214"/>
                      <a:pt x="188" y="213"/>
                    </a:cubicBezTo>
                    <a:cubicBezTo>
                      <a:pt x="185" y="212"/>
                      <a:pt x="188" y="210"/>
                      <a:pt x="191" y="208"/>
                    </a:cubicBezTo>
                    <a:cubicBezTo>
                      <a:pt x="191" y="210"/>
                      <a:pt x="191" y="213"/>
                      <a:pt x="190" y="215"/>
                    </a:cubicBezTo>
                    <a:moveTo>
                      <a:pt x="161" y="236"/>
                    </a:moveTo>
                    <a:cubicBezTo>
                      <a:pt x="161" y="236"/>
                      <a:pt x="161" y="236"/>
                      <a:pt x="161" y="236"/>
                    </a:cubicBezTo>
                    <a:cubicBezTo>
                      <a:pt x="161" y="227"/>
                      <a:pt x="163" y="217"/>
                      <a:pt x="164" y="208"/>
                    </a:cubicBezTo>
                    <a:cubicBezTo>
                      <a:pt x="168" y="214"/>
                      <a:pt x="171" y="220"/>
                      <a:pt x="174" y="226"/>
                    </a:cubicBezTo>
                    <a:cubicBezTo>
                      <a:pt x="173" y="227"/>
                      <a:pt x="171" y="229"/>
                      <a:pt x="170" y="230"/>
                    </a:cubicBezTo>
                    <a:cubicBezTo>
                      <a:pt x="167" y="232"/>
                      <a:pt x="164" y="234"/>
                      <a:pt x="161" y="236"/>
                    </a:cubicBezTo>
                    <a:moveTo>
                      <a:pt x="154" y="232"/>
                    </a:moveTo>
                    <a:cubicBezTo>
                      <a:pt x="150" y="230"/>
                      <a:pt x="146" y="228"/>
                      <a:pt x="142" y="227"/>
                    </a:cubicBezTo>
                    <a:cubicBezTo>
                      <a:pt x="146" y="220"/>
                      <a:pt x="151" y="213"/>
                      <a:pt x="155" y="207"/>
                    </a:cubicBezTo>
                    <a:cubicBezTo>
                      <a:pt x="156" y="206"/>
                      <a:pt x="156" y="206"/>
                      <a:pt x="157" y="205"/>
                    </a:cubicBezTo>
                    <a:cubicBezTo>
                      <a:pt x="157" y="210"/>
                      <a:pt x="156" y="215"/>
                      <a:pt x="156" y="217"/>
                    </a:cubicBezTo>
                    <a:cubicBezTo>
                      <a:pt x="155" y="222"/>
                      <a:pt x="154" y="227"/>
                      <a:pt x="154" y="232"/>
                    </a:cubicBezTo>
                    <a:moveTo>
                      <a:pt x="456" y="244"/>
                    </a:moveTo>
                    <a:cubicBezTo>
                      <a:pt x="457" y="242"/>
                      <a:pt x="458" y="238"/>
                      <a:pt x="459" y="236"/>
                    </a:cubicBezTo>
                    <a:cubicBezTo>
                      <a:pt x="461" y="228"/>
                      <a:pt x="462" y="220"/>
                      <a:pt x="464" y="213"/>
                    </a:cubicBezTo>
                    <a:cubicBezTo>
                      <a:pt x="465" y="211"/>
                      <a:pt x="465" y="207"/>
                      <a:pt x="466" y="204"/>
                    </a:cubicBezTo>
                    <a:cubicBezTo>
                      <a:pt x="468" y="210"/>
                      <a:pt x="467" y="219"/>
                      <a:pt x="468" y="223"/>
                    </a:cubicBezTo>
                    <a:cubicBezTo>
                      <a:pt x="470" y="230"/>
                      <a:pt x="469" y="238"/>
                      <a:pt x="470" y="245"/>
                    </a:cubicBezTo>
                    <a:cubicBezTo>
                      <a:pt x="467" y="244"/>
                      <a:pt x="464" y="244"/>
                      <a:pt x="461" y="244"/>
                    </a:cubicBezTo>
                    <a:cubicBezTo>
                      <a:pt x="459" y="244"/>
                      <a:pt x="457" y="244"/>
                      <a:pt x="456" y="244"/>
                    </a:cubicBezTo>
                    <a:moveTo>
                      <a:pt x="395" y="217"/>
                    </a:moveTo>
                    <a:cubicBezTo>
                      <a:pt x="395" y="212"/>
                      <a:pt x="395" y="206"/>
                      <a:pt x="394" y="200"/>
                    </a:cubicBezTo>
                    <a:cubicBezTo>
                      <a:pt x="398" y="202"/>
                      <a:pt x="403" y="204"/>
                      <a:pt x="406" y="205"/>
                    </a:cubicBezTo>
                    <a:cubicBezTo>
                      <a:pt x="412" y="208"/>
                      <a:pt x="403" y="213"/>
                      <a:pt x="399" y="215"/>
                    </a:cubicBezTo>
                    <a:cubicBezTo>
                      <a:pt x="398" y="216"/>
                      <a:pt x="396" y="216"/>
                      <a:pt x="395" y="217"/>
                    </a:cubicBezTo>
                    <a:moveTo>
                      <a:pt x="451" y="237"/>
                    </a:moveTo>
                    <a:cubicBezTo>
                      <a:pt x="450" y="236"/>
                      <a:pt x="450" y="236"/>
                      <a:pt x="449" y="235"/>
                    </a:cubicBezTo>
                    <a:cubicBezTo>
                      <a:pt x="444" y="229"/>
                      <a:pt x="440" y="222"/>
                      <a:pt x="435" y="216"/>
                    </a:cubicBezTo>
                    <a:cubicBezTo>
                      <a:pt x="442" y="209"/>
                      <a:pt x="451" y="203"/>
                      <a:pt x="460" y="199"/>
                    </a:cubicBezTo>
                    <a:cubicBezTo>
                      <a:pt x="460" y="200"/>
                      <a:pt x="459" y="202"/>
                      <a:pt x="459" y="204"/>
                    </a:cubicBezTo>
                    <a:cubicBezTo>
                      <a:pt x="457" y="214"/>
                      <a:pt x="455" y="224"/>
                      <a:pt x="452" y="234"/>
                    </a:cubicBezTo>
                    <a:cubicBezTo>
                      <a:pt x="451" y="235"/>
                      <a:pt x="451" y="236"/>
                      <a:pt x="451" y="237"/>
                    </a:cubicBezTo>
                    <a:moveTo>
                      <a:pt x="183" y="204"/>
                    </a:moveTo>
                    <a:cubicBezTo>
                      <a:pt x="183" y="204"/>
                      <a:pt x="183" y="203"/>
                      <a:pt x="183" y="202"/>
                    </a:cubicBezTo>
                    <a:cubicBezTo>
                      <a:pt x="184" y="201"/>
                      <a:pt x="184" y="198"/>
                      <a:pt x="183" y="196"/>
                    </a:cubicBezTo>
                    <a:cubicBezTo>
                      <a:pt x="183" y="196"/>
                      <a:pt x="183" y="196"/>
                      <a:pt x="183" y="196"/>
                    </a:cubicBezTo>
                    <a:cubicBezTo>
                      <a:pt x="194" y="197"/>
                      <a:pt x="186" y="202"/>
                      <a:pt x="183" y="204"/>
                    </a:cubicBezTo>
                    <a:moveTo>
                      <a:pt x="477" y="239"/>
                    </a:moveTo>
                    <a:cubicBezTo>
                      <a:pt x="477" y="235"/>
                      <a:pt x="477" y="232"/>
                      <a:pt x="477" y="228"/>
                    </a:cubicBezTo>
                    <a:cubicBezTo>
                      <a:pt x="475" y="222"/>
                      <a:pt x="474" y="215"/>
                      <a:pt x="473" y="209"/>
                    </a:cubicBezTo>
                    <a:cubicBezTo>
                      <a:pt x="473" y="205"/>
                      <a:pt x="473" y="201"/>
                      <a:pt x="472" y="197"/>
                    </a:cubicBezTo>
                    <a:cubicBezTo>
                      <a:pt x="473" y="197"/>
                      <a:pt x="475" y="196"/>
                      <a:pt x="476" y="194"/>
                    </a:cubicBezTo>
                    <a:cubicBezTo>
                      <a:pt x="481" y="194"/>
                      <a:pt x="486" y="193"/>
                      <a:pt x="491" y="193"/>
                    </a:cubicBezTo>
                    <a:cubicBezTo>
                      <a:pt x="498" y="193"/>
                      <a:pt x="506" y="194"/>
                      <a:pt x="512" y="196"/>
                    </a:cubicBezTo>
                    <a:cubicBezTo>
                      <a:pt x="512" y="196"/>
                      <a:pt x="512" y="196"/>
                      <a:pt x="512" y="196"/>
                    </a:cubicBezTo>
                    <a:cubicBezTo>
                      <a:pt x="511" y="199"/>
                      <a:pt x="507" y="201"/>
                      <a:pt x="505" y="204"/>
                    </a:cubicBezTo>
                    <a:cubicBezTo>
                      <a:pt x="503" y="209"/>
                      <a:pt x="498" y="214"/>
                      <a:pt x="494" y="218"/>
                    </a:cubicBezTo>
                    <a:cubicBezTo>
                      <a:pt x="488" y="224"/>
                      <a:pt x="483" y="232"/>
                      <a:pt x="477" y="239"/>
                    </a:cubicBezTo>
                    <a:moveTo>
                      <a:pt x="192" y="192"/>
                    </a:moveTo>
                    <a:cubicBezTo>
                      <a:pt x="192" y="192"/>
                      <a:pt x="191" y="191"/>
                      <a:pt x="190" y="191"/>
                    </a:cubicBezTo>
                    <a:cubicBezTo>
                      <a:pt x="191" y="190"/>
                      <a:pt x="192" y="190"/>
                      <a:pt x="193" y="189"/>
                    </a:cubicBezTo>
                    <a:cubicBezTo>
                      <a:pt x="193" y="190"/>
                      <a:pt x="192" y="191"/>
                      <a:pt x="192" y="192"/>
                    </a:cubicBezTo>
                    <a:moveTo>
                      <a:pt x="397" y="192"/>
                    </a:moveTo>
                    <a:cubicBezTo>
                      <a:pt x="401" y="192"/>
                      <a:pt x="408" y="186"/>
                      <a:pt x="410" y="185"/>
                    </a:cubicBezTo>
                    <a:cubicBezTo>
                      <a:pt x="414" y="183"/>
                      <a:pt x="418" y="181"/>
                      <a:pt x="421" y="179"/>
                    </a:cubicBezTo>
                    <a:cubicBezTo>
                      <a:pt x="420" y="185"/>
                      <a:pt x="418" y="191"/>
                      <a:pt x="416" y="197"/>
                    </a:cubicBezTo>
                    <a:cubicBezTo>
                      <a:pt x="416" y="198"/>
                      <a:pt x="416" y="198"/>
                      <a:pt x="416" y="198"/>
                    </a:cubicBezTo>
                    <a:cubicBezTo>
                      <a:pt x="415" y="199"/>
                      <a:pt x="415" y="200"/>
                      <a:pt x="414" y="201"/>
                    </a:cubicBezTo>
                    <a:cubicBezTo>
                      <a:pt x="413" y="200"/>
                      <a:pt x="412" y="200"/>
                      <a:pt x="411" y="199"/>
                    </a:cubicBezTo>
                    <a:cubicBezTo>
                      <a:pt x="406" y="197"/>
                      <a:pt x="400" y="195"/>
                      <a:pt x="396" y="191"/>
                    </a:cubicBezTo>
                    <a:cubicBezTo>
                      <a:pt x="396" y="191"/>
                      <a:pt x="397" y="192"/>
                      <a:pt x="397" y="192"/>
                    </a:cubicBezTo>
                    <a:moveTo>
                      <a:pt x="119" y="224"/>
                    </a:moveTo>
                    <a:cubicBezTo>
                      <a:pt x="120" y="222"/>
                      <a:pt x="120" y="220"/>
                      <a:pt x="120" y="218"/>
                    </a:cubicBezTo>
                    <a:cubicBezTo>
                      <a:pt x="120" y="213"/>
                      <a:pt x="120" y="207"/>
                      <a:pt x="121" y="203"/>
                    </a:cubicBezTo>
                    <a:cubicBezTo>
                      <a:pt x="122" y="195"/>
                      <a:pt x="122" y="186"/>
                      <a:pt x="123" y="178"/>
                    </a:cubicBezTo>
                    <a:cubicBezTo>
                      <a:pt x="128" y="185"/>
                      <a:pt x="129" y="211"/>
                      <a:pt x="130" y="224"/>
                    </a:cubicBezTo>
                    <a:cubicBezTo>
                      <a:pt x="129" y="224"/>
                      <a:pt x="127" y="224"/>
                      <a:pt x="125" y="224"/>
                    </a:cubicBezTo>
                    <a:cubicBezTo>
                      <a:pt x="123" y="224"/>
                      <a:pt x="121" y="224"/>
                      <a:pt x="119" y="224"/>
                    </a:cubicBezTo>
                    <a:moveTo>
                      <a:pt x="84" y="238"/>
                    </a:moveTo>
                    <a:cubicBezTo>
                      <a:pt x="84" y="236"/>
                      <a:pt x="83" y="235"/>
                      <a:pt x="82" y="233"/>
                    </a:cubicBezTo>
                    <a:cubicBezTo>
                      <a:pt x="79" y="224"/>
                      <a:pt x="77" y="214"/>
                      <a:pt x="75" y="205"/>
                    </a:cubicBezTo>
                    <a:cubicBezTo>
                      <a:pt x="74" y="197"/>
                      <a:pt x="72" y="189"/>
                      <a:pt x="70" y="182"/>
                    </a:cubicBezTo>
                    <a:cubicBezTo>
                      <a:pt x="69" y="178"/>
                      <a:pt x="67" y="175"/>
                      <a:pt x="68" y="175"/>
                    </a:cubicBezTo>
                    <a:cubicBezTo>
                      <a:pt x="68" y="175"/>
                      <a:pt x="69" y="176"/>
                      <a:pt x="71" y="178"/>
                    </a:cubicBezTo>
                    <a:cubicBezTo>
                      <a:pt x="82" y="190"/>
                      <a:pt x="94" y="205"/>
                      <a:pt x="101" y="221"/>
                    </a:cubicBezTo>
                    <a:cubicBezTo>
                      <a:pt x="102" y="223"/>
                      <a:pt x="103" y="226"/>
                      <a:pt x="105" y="228"/>
                    </a:cubicBezTo>
                    <a:cubicBezTo>
                      <a:pt x="99" y="230"/>
                      <a:pt x="92" y="233"/>
                      <a:pt x="84" y="238"/>
                    </a:cubicBezTo>
                    <a:moveTo>
                      <a:pt x="137" y="220"/>
                    </a:moveTo>
                    <a:cubicBezTo>
                      <a:pt x="137" y="218"/>
                      <a:pt x="137" y="216"/>
                      <a:pt x="137" y="214"/>
                    </a:cubicBezTo>
                    <a:cubicBezTo>
                      <a:pt x="137" y="210"/>
                      <a:pt x="136" y="205"/>
                      <a:pt x="135" y="201"/>
                    </a:cubicBezTo>
                    <a:cubicBezTo>
                      <a:pt x="135" y="195"/>
                      <a:pt x="133" y="189"/>
                      <a:pt x="132" y="184"/>
                    </a:cubicBezTo>
                    <a:cubicBezTo>
                      <a:pt x="131" y="180"/>
                      <a:pt x="130" y="176"/>
                      <a:pt x="129" y="173"/>
                    </a:cubicBezTo>
                    <a:cubicBezTo>
                      <a:pt x="132" y="175"/>
                      <a:pt x="136" y="177"/>
                      <a:pt x="139" y="180"/>
                    </a:cubicBezTo>
                    <a:cubicBezTo>
                      <a:pt x="145" y="185"/>
                      <a:pt x="150" y="190"/>
                      <a:pt x="154" y="196"/>
                    </a:cubicBezTo>
                    <a:cubicBezTo>
                      <a:pt x="151" y="202"/>
                      <a:pt x="145" y="207"/>
                      <a:pt x="142" y="213"/>
                    </a:cubicBezTo>
                    <a:cubicBezTo>
                      <a:pt x="141" y="215"/>
                      <a:pt x="139" y="218"/>
                      <a:pt x="137" y="220"/>
                    </a:cubicBezTo>
                    <a:moveTo>
                      <a:pt x="24" y="207"/>
                    </a:moveTo>
                    <a:cubicBezTo>
                      <a:pt x="24" y="206"/>
                      <a:pt x="24" y="206"/>
                      <a:pt x="24" y="205"/>
                    </a:cubicBezTo>
                    <a:cubicBezTo>
                      <a:pt x="32" y="191"/>
                      <a:pt x="45" y="179"/>
                      <a:pt x="60" y="171"/>
                    </a:cubicBezTo>
                    <a:cubicBezTo>
                      <a:pt x="60" y="177"/>
                      <a:pt x="63" y="186"/>
                      <a:pt x="64" y="189"/>
                    </a:cubicBezTo>
                    <a:cubicBezTo>
                      <a:pt x="67" y="199"/>
                      <a:pt x="68" y="210"/>
                      <a:pt x="71" y="220"/>
                    </a:cubicBezTo>
                    <a:cubicBezTo>
                      <a:pt x="72" y="224"/>
                      <a:pt x="74" y="230"/>
                      <a:pt x="76" y="235"/>
                    </a:cubicBezTo>
                    <a:cubicBezTo>
                      <a:pt x="75" y="234"/>
                      <a:pt x="74" y="233"/>
                      <a:pt x="73" y="232"/>
                    </a:cubicBezTo>
                    <a:cubicBezTo>
                      <a:pt x="68" y="228"/>
                      <a:pt x="62" y="225"/>
                      <a:pt x="56" y="222"/>
                    </a:cubicBezTo>
                    <a:cubicBezTo>
                      <a:pt x="50" y="219"/>
                      <a:pt x="45" y="217"/>
                      <a:pt x="39" y="214"/>
                    </a:cubicBezTo>
                    <a:cubicBezTo>
                      <a:pt x="35" y="211"/>
                      <a:pt x="30" y="209"/>
                      <a:pt x="25" y="207"/>
                    </a:cubicBezTo>
                    <a:cubicBezTo>
                      <a:pt x="25" y="207"/>
                      <a:pt x="24" y="207"/>
                      <a:pt x="24" y="207"/>
                    </a:cubicBezTo>
                    <a:cubicBezTo>
                      <a:pt x="24" y="207"/>
                      <a:pt x="24" y="207"/>
                      <a:pt x="24" y="207"/>
                    </a:cubicBezTo>
                    <a:moveTo>
                      <a:pt x="182" y="187"/>
                    </a:moveTo>
                    <a:cubicBezTo>
                      <a:pt x="182" y="184"/>
                      <a:pt x="182" y="182"/>
                      <a:pt x="183" y="179"/>
                    </a:cubicBezTo>
                    <a:cubicBezTo>
                      <a:pt x="183" y="177"/>
                      <a:pt x="184" y="175"/>
                      <a:pt x="183" y="172"/>
                    </a:cubicBezTo>
                    <a:cubicBezTo>
                      <a:pt x="183" y="172"/>
                      <a:pt x="184" y="171"/>
                      <a:pt x="184" y="170"/>
                    </a:cubicBezTo>
                    <a:cubicBezTo>
                      <a:pt x="187" y="173"/>
                      <a:pt x="191" y="176"/>
                      <a:pt x="193" y="180"/>
                    </a:cubicBezTo>
                    <a:cubicBezTo>
                      <a:pt x="190" y="181"/>
                      <a:pt x="187" y="182"/>
                      <a:pt x="186" y="183"/>
                    </a:cubicBezTo>
                    <a:cubicBezTo>
                      <a:pt x="184" y="184"/>
                      <a:pt x="183" y="186"/>
                      <a:pt x="182" y="187"/>
                    </a:cubicBezTo>
                    <a:moveTo>
                      <a:pt x="293" y="423"/>
                    </a:moveTo>
                    <a:cubicBezTo>
                      <a:pt x="292" y="423"/>
                      <a:pt x="291" y="422"/>
                      <a:pt x="291" y="422"/>
                    </a:cubicBezTo>
                    <a:cubicBezTo>
                      <a:pt x="290" y="421"/>
                      <a:pt x="290" y="421"/>
                      <a:pt x="289" y="420"/>
                    </a:cubicBezTo>
                    <a:cubicBezTo>
                      <a:pt x="297" y="409"/>
                      <a:pt x="298" y="396"/>
                      <a:pt x="304" y="384"/>
                    </a:cubicBezTo>
                    <a:cubicBezTo>
                      <a:pt x="310" y="375"/>
                      <a:pt x="312" y="364"/>
                      <a:pt x="316" y="354"/>
                    </a:cubicBezTo>
                    <a:cubicBezTo>
                      <a:pt x="320" y="343"/>
                      <a:pt x="323" y="331"/>
                      <a:pt x="327" y="320"/>
                    </a:cubicBezTo>
                    <a:cubicBezTo>
                      <a:pt x="331" y="308"/>
                      <a:pt x="335" y="295"/>
                      <a:pt x="337" y="282"/>
                    </a:cubicBezTo>
                    <a:cubicBezTo>
                      <a:pt x="341" y="258"/>
                      <a:pt x="346" y="235"/>
                      <a:pt x="348" y="211"/>
                    </a:cubicBezTo>
                    <a:cubicBezTo>
                      <a:pt x="349" y="199"/>
                      <a:pt x="349" y="187"/>
                      <a:pt x="349" y="175"/>
                    </a:cubicBezTo>
                    <a:cubicBezTo>
                      <a:pt x="348" y="173"/>
                      <a:pt x="348" y="171"/>
                      <a:pt x="348" y="169"/>
                    </a:cubicBezTo>
                    <a:cubicBezTo>
                      <a:pt x="363" y="191"/>
                      <a:pt x="364" y="224"/>
                      <a:pt x="360" y="260"/>
                    </a:cubicBezTo>
                    <a:cubicBezTo>
                      <a:pt x="357" y="281"/>
                      <a:pt x="350" y="305"/>
                      <a:pt x="346" y="319"/>
                    </a:cubicBezTo>
                    <a:cubicBezTo>
                      <a:pt x="344" y="324"/>
                      <a:pt x="343" y="330"/>
                      <a:pt x="340" y="335"/>
                    </a:cubicBezTo>
                    <a:cubicBezTo>
                      <a:pt x="335" y="346"/>
                      <a:pt x="331" y="357"/>
                      <a:pt x="324" y="367"/>
                    </a:cubicBezTo>
                    <a:cubicBezTo>
                      <a:pt x="318" y="377"/>
                      <a:pt x="315" y="388"/>
                      <a:pt x="310" y="398"/>
                    </a:cubicBezTo>
                    <a:cubicBezTo>
                      <a:pt x="306" y="406"/>
                      <a:pt x="301" y="420"/>
                      <a:pt x="293" y="423"/>
                    </a:cubicBezTo>
                    <a:cubicBezTo>
                      <a:pt x="293" y="423"/>
                      <a:pt x="293" y="423"/>
                      <a:pt x="293" y="423"/>
                    </a:cubicBezTo>
                    <a:moveTo>
                      <a:pt x="393" y="185"/>
                    </a:moveTo>
                    <a:cubicBezTo>
                      <a:pt x="393" y="183"/>
                      <a:pt x="393" y="181"/>
                      <a:pt x="393" y="179"/>
                    </a:cubicBezTo>
                    <a:cubicBezTo>
                      <a:pt x="392" y="175"/>
                      <a:pt x="392" y="170"/>
                      <a:pt x="391" y="166"/>
                    </a:cubicBezTo>
                    <a:cubicBezTo>
                      <a:pt x="398" y="169"/>
                      <a:pt x="406" y="172"/>
                      <a:pt x="414" y="175"/>
                    </a:cubicBezTo>
                    <a:cubicBezTo>
                      <a:pt x="411" y="176"/>
                      <a:pt x="409" y="176"/>
                      <a:pt x="407" y="178"/>
                    </a:cubicBezTo>
                    <a:cubicBezTo>
                      <a:pt x="403" y="180"/>
                      <a:pt x="399" y="182"/>
                      <a:pt x="395" y="184"/>
                    </a:cubicBezTo>
                    <a:cubicBezTo>
                      <a:pt x="395" y="185"/>
                      <a:pt x="394" y="185"/>
                      <a:pt x="393" y="185"/>
                    </a:cubicBezTo>
                    <a:moveTo>
                      <a:pt x="254" y="415"/>
                    </a:moveTo>
                    <a:cubicBezTo>
                      <a:pt x="249" y="407"/>
                      <a:pt x="246" y="394"/>
                      <a:pt x="243" y="388"/>
                    </a:cubicBezTo>
                    <a:cubicBezTo>
                      <a:pt x="239" y="376"/>
                      <a:pt x="236" y="364"/>
                      <a:pt x="234" y="352"/>
                    </a:cubicBezTo>
                    <a:cubicBezTo>
                      <a:pt x="233" y="345"/>
                      <a:pt x="230" y="338"/>
                      <a:pt x="228" y="331"/>
                    </a:cubicBezTo>
                    <a:cubicBezTo>
                      <a:pt x="226" y="324"/>
                      <a:pt x="225" y="316"/>
                      <a:pt x="223" y="309"/>
                    </a:cubicBezTo>
                    <a:cubicBezTo>
                      <a:pt x="222" y="303"/>
                      <a:pt x="220" y="295"/>
                      <a:pt x="219" y="287"/>
                    </a:cubicBezTo>
                    <a:cubicBezTo>
                      <a:pt x="217" y="263"/>
                      <a:pt x="215" y="238"/>
                      <a:pt x="215" y="232"/>
                    </a:cubicBezTo>
                    <a:cubicBezTo>
                      <a:pt x="215" y="225"/>
                      <a:pt x="215" y="189"/>
                      <a:pt x="235" y="164"/>
                    </a:cubicBezTo>
                    <a:cubicBezTo>
                      <a:pt x="237" y="187"/>
                      <a:pt x="239" y="209"/>
                      <a:pt x="240" y="232"/>
                    </a:cubicBezTo>
                    <a:cubicBezTo>
                      <a:pt x="241" y="255"/>
                      <a:pt x="242" y="279"/>
                      <a:pt x="243" y="303"/>
                    </a:cubicBezTo>
                    <a:cubicBezTo>
                      <a:pt x="244" y="317"/>
                      <a:pt x="245" y="330"/>
                      <a:pt x="244" y="344"/>
                    </a:cubicBezTo>
                    <a:cubicBezTo>
                      <a:pt x="244" y="355"/>
                      <a:pt x="247" y="366"/>
                      <a:pt x="247" y="378"/>
                    </a:cubicBezTo>
                    <a:cubicBezTo>
                      <a:pt x="248" y="389"/>
                      <a:pt x="250" y="399"/>
                      <a:pt x="253" y="410"/>
                    </a:cubicBezTo>
                    <a:cubicBezTo>
                      <a:pt x="253" y="412"/>
                      <a:pt x="253" y="413"/>
                      <a:pt x="254" y="415"/>
                    </a:cubicBezTo>
                    <a:moveTo>
                      <a:pt x="195" y="169"/>
                    </a:moveTo>
                    <a:cubicBezTo>
                      <a:pt x="194" y="167"/>
                      <a:pt x="192" y="165"/>
                      <a:pt x="191" y="164"/>
                    </a:cubicBezTo>
                    <a:cubicBezTo>
                      <a:pt x="192" y="164"/>
                      <a:pt x="194" y="164"/>
                      <a:pt x="195" y="164"/>
                    </a:cubicBezTo>
                    <a:cubicBezTo>
                      <a:pt x="195" y="164"/>
                      <a:pt x="195" y="164"/>
                      <a:pt x="196" y="164"/>
                    </a:cubicBezTo>
                    <a:cubicBezTo>
                      <a:pt x="196" y="164"/>
                      <a:pt x="196" y="164"/>
                      <a:pt x="196" y="164"/>
                    </a:cubicBezTo>
                    <a:cubicBezTo>
                      <a:pt x="196" y="166"/>
                      <a:pt x="196" y="167"/>
                      <a:pt x="195" y="169"/>
                    </a:cubicBezTo>
                    <a:moveTo>
                      <a:pt x="111" y="225"/>
                    </a:moveTo>
                    <a:cubicBezTo>
                      <a:pt x="108" y="221"/>
                      <a:pt x="105" y="213"/>
                      <a:pt x="103" y="210"/>
                    </a:cubicBezTo>
                    <a:cubicBezTo>
                      <a:pt x="99" y="203"/>
                      <a:pt x="95" y="196"/>
                      <a:pt x="91" y="190"/>
                    </a:cubicBezTo>
                    <a:cubicBezTo>
                      <a:pt x="85" y="182"/>
                      <a:pt x="78" y="173"/>
                      <a:pt x="71" y="167"/>
                    </a:cubicBezTo>
                    <a:cubicBezTo>
                      <a:pt x="71" y="167"/>
                      <a:pt x="71" y="167"/>
                      <a:pt x="71" y="167"/>
                    </a:cubicBezTo>
                    <a:cubicBezTo>
                      <a:pt x="72" y="166"/>
                      <a:pt x="72" y="166"/>
                      <a:pt x="72" y="166"/>
                    </a:cubicBezTo>
                    <a:cubicBezTo>
                      <a:pt x="73" y="166"/>
                      <a:pt x="74" y="165"/>
                      <a:pt x="75" y="165"/>
                    </a:cubicBezTo>
                    <a:cubicBezTo>
                      <a:pt x="82" y="163"/>
                      <a:pt x="89" y="161"/>
                      <a:pt x="96" y="161"/>
                    </a:cubicBezTo>
                    <a:cubicBezTo>
                      <a:pt x="100" y="161"/>
                      <a:pt x="105" y="162"/>
                      <a:pt x="110" y="164"/>
                    </a:cubicBezTo>
                    <a:cubicBezTo>
                      <a:pt x="114" y="165"/>
                      <a:pt x="117" y="167"/>
                      <a:pt x="121" y="169"/>
                    </a:cubicBezTo>
                    <a:cubicBezTo>
                      <a:pt x="119" y="169"/>
                      <a:pt x="118" y="170"/>
                      <a:pt x="117" y="172"/>
                    </a:cubicBezTo>
                    <a:cubicBezTo>
                      <a:pt x="115" y="181"/>
                      <a:pt x="115" y="191"/>
                      <a:pt x="114" y="200"/>
                    </a:cubicBezTo>
                    <a:cubicBezTo>
                      <a:pt x="112" y="209"/>
                      <a:pt x="112" y="217"/>
                      <a:pt x="111" y="225"/>
                    </a:cubicBezTo>
                    <a:moveTo>
                      <a:pt x="259" y="407"/>
                    </a:moveTo>
                    <a:cubicBezTo>
                      <a:pt x="258" y="403"/>
                      <a:pt x="258" y="398"/>
                      <a:pt x="257" y="396"/>
                    </a:cubicBezTo>
                    <a:cubicBezTo>
                      <a:pt x="255" y="386"/>
                      <a:pt x="254" y="375"/>
                      <a:pt x="253" y="365"/>
                    </a:cubicBezTo>
                    <a:cubicBezTo>
                      <a:pt x="251" y="341"/>
                      <a:pt x="251" y="317"/>
                      <a:pt x="250" y="293"/>
                    </a:cubicBezTo>
                    <a:cubicBezTo>
                      <a:pt x="249" y="248"/>
                      <a:pt x="245" y="203"/>
                      <a:pt x="242" y="158"/>
                    </a:cubicBezTo>
                    <a:cubicBezTo>
                      <a:pt x="242" y="158"/>
                      <a:pt x="242" y="158"/>
                      <a:pt x="241" y="157"/>
                    </a:cubicBezTo>
                    <a:cubicBezTo>
                      <a:pt x="245" y="154"/>
                      <a:pt x="249" y="151"/>
                      <a:pt x="254" y="149"/>
                    </a:cubicBezTo>
                    <a:cubicBezTo>
                      <a:pt x="255" y="173"/>
                      <a:pt x="259" y="197"/>
                      <a:pt x="259" y="221"/>
                    </a:cubicBezTo>
                    <a:cubicBezTo>
                      <a:pt x="260" y="245"/>
                      <a:pt x="258" y="269"/>
                      <a:pt x="259" y="293"/>
                    </a:cubicBezTo>
                    <a:cubicBezTo>
                      <a:pt x="259" y="313"/>
                      <a:pt x="258" y="333"/>
                      <a:pt x="257" y="353"/>
                    </a:cubicBezTo>
                    <a:cubicBezTo>
                      <a:pt x="257" y="370"/>
                      <a:pt x="257" y="389"/>
                      <a:pt x="259" y="407"/>
                    </a:cubicBezTo>
                    <a:moveTo>
                      <a:pt x="185" y="156"/>
                    </a:moveTo>
                    <a:cubicBezTo>
                      <a:pt x="185" y="155"/>
                      <a:pt x="185" y="154"/>
                      <a:pt x="185" y="153"/>
                    </a:cubicBezTo>
                    <a:cubicBezTo>
                      <a:pt x="185" y="151"/>
                      <a:pt x="185" y="150"/>
                      <a:pt x="185" y="148"/>
                    </a:cubicBezTo>
                    <a:cubicBezTo>
                      <a:pt x="188" y="151"/>
                      <a:pt x="190" y="154"/>
                      <a:pt x="193" y="157"/>
                    </a:cubicBezTo>
                    <a:cubicBezTo>
                      <a:pt x="191" y="157"/>
                      <a:pt x="188" y="156"/>
                      <a:pt x="186" y="156"/>
                    </a:cubicBezTo>
                    <a:cubicBezTo>
                      <a:pt x="185" y="156"/>
                      <a:pt x="185" y="156"/>
                      <a:pt x="185" y="156"/>
                    </a:cubicBezTo>
                    <a:moveTo>
                      <a:pt x="283" y="415"/>
                    </a:moveTo>
                    <a:cubicBezTo>
                      <a:pt x="282" y="414"/>
                      <a:pt x="280" y="413"/>
                      <a:pt x="278" y="412"/>
                    </a:cubicBezTo>
                    <a:cubicBezTo>
                      <a:pt x="286" y="394"/>
                      <a:pt x="291" y="374"/>
                      <a:pt x="294" y="355"/>
                    </a:cubicBezTo>
                    <a:cubicBezTo>
                      <a:pt x="299" y="326"/>
                      <a:pt x="305" y="297"/>
                      <a:pt x="309" y="267"/>
                    </a:cubicBezTo>
                    <a:cubicBezTo>
                      <a:pt x="312" y="244"/>
                      <a:pt x="315" y="221"/>
                      <a:pt x="315" y="198"/>
                    </a:cubicBezTo>
                    <a:cubicBezTo>
                      <a:pt x="315" y="180"/>
                      <a:pt x="318" y="163"/>
                      <a:pt x="317" y="145"/>
                    </a:cubicBezTo>
                    <a:cubicBezTo>
                      <a:pt x="327" y="148"/>
                      <a:pt x="334" y="153"/>
                      <a:pt x="341" y="160"/>
                    </a:cubicBezTo>
                    <a:cubicBezTo>
                      <a:pt x="341" y="165"/>
                      <a:pt x="341" y="171"/>
                      <a:pt x="341" y="176"/>
                    </a:cubicBezTo>
                    <a:cubicBezTo>
                      <a:pt x="342" y="188"/>
                      <a:pt x="341" y="201"/>
                      <a:pt x="340" y="213"/>
                    </a:cubicBezTo>
                    <a:cubicBezTo>
                      <a:pt x="339" y="235"/>
                      <a:pt x="332" y="257"/>
                      <a:pt x="330" y="279"/>
                    </a:cubicBezTo>
                    <a:cubicBezTo>
                      <a:pt x="329" y="291"/>
                      <a:pt x="324" y="305"/>
                      <a:pt x="320" y="317"/>
                    </a:cubicBezTo>
                    <a:cubicBezTo>
                      <a:pt x="316" y="330"/>
                      <a:pt x="313" y="342"/>
                      <a:pt x="308" y="355"/>
                    </a:cubicBezTo>
                    <a:cubicBezTo>
                      <a:pt x="304" y="365"/>
                      <a:pt x="300" y="374"/>
                      <a:pt x="296" y="384"/>
                    </a:cubicBezTo>
                    <a:cubicBezTo>
                      <a:pt x="292" y="395"/>
                      <a:pt x="290" y="406"/>
                      <a:pt x="283" y="415"/>
                    </a:cubicBezTo>
                    <a:moveTo>
                      <a:pt x="265" y="394"/>
                    </a:moveTo>
                    <a:cubicBezTo>
                      <a:pt x="264" y="377"/>
                      <a:pt x="266" y="359"/>
                      <a:pt x="265" y="343"/>
                    </a:cubicBezTo>
                    <a:cubicBezTo>
                      <a:pt x="264" y="324"/>
                      <a:pt x="266" y="304"/>
                      <a:pt x="266" y="285"/>
                    </a:cubicBezTo>
                    <a:cubicBezTo>
                      <a:pt x="267" y="261"/>
                      <a:pt x="268" y="237"/>
                      <a:pt x="266" y="213"/>
                    </a:cubicBezTo>
                    <a:cubicBezTo>
                      <a:pt x="265" y="190"/>
                      <a:pt x="262" y="168"/>
                      <a:pt x="261" y="145"/>
                    </a:cubicBezTo>
                    <a:cubicBezTo>
                      <a:pt x="266" y="143"/>
                      <a:pt x="272" y="142"/>
                      <a:pt x="279" y="141"/>
                    </a:cubicBezTo>
                    <a:cubicBezTo>
                      <a:pt x="280" y="152"/>
                      <a:pt x="280" y="163"/>
                      <a:pt x="280" y="172"/>
                    </a:cubicBezTo>
                    <a:cubicBezTo>
                      <a:pt x="280" y="184"/>
                      <a:pt x="281" y="196"/>
                      <a:pt x="281" y="208"/>
                    </a:cubicBezTo>
                    <a:cubicBezTo>
                      <a:pt x="282" y="230"/>
                      <a:pt x="282" y="252"/>
                      <a:pt x="280" y="274"/>
                    </a:cubicBezTo>
                    <a:cubicBezTo>
                      <a:pt x="277" y="299"/>
                      <a:pt x="274" y="324"/>
                      <a:pt x="271" y="349"/>
                    </a:cubicBezTo>
                    <a:cubicBezTo>
                      <a:pt x="269" y="363"/>
                      <a:pt x="267" y="377"/>
                      <a:pt x="266" y="391"/>
                    </a:cubicBezTo>
                    <a:cubicBezTo>
                      <a:pt x="266" y="392"/>
                      <a:pt x="265" y="393"/>
                      <a:pt x="265" y="394"/>
                    </a:cubicBezTo>
                    <a:moveTo>
                      <a:pt x="270" y="412"/>
                    </a:moveTo>
                    <a:cubicBezTo>
                      <a:pt x="270" y="407"/>
                      <a:pt x="272" y="402"/>
                      <a:pt x="272" y="397"/>
                    </a:cubicBezTo>
                    <a:cubicBezTo>
                      <a:pt x="273" y="389"/>
                      <a:pt x="274" y="381"/>
                      <a:pt x="275" y="373"/>
                    </a:cubicBezTo>
                    <a:cubicBezTo>
                      <a:pt x="277" y="360"/>
                      <a:pt x="278" y="346"/>
                      <a:pt x="280" y="333"/>
                    </a:cubicBezTo>
                    <a:cubicBezTo>
                      <a:pt x="284" y="312"/>
                      <a:pt x="287" y="289"/>
                      <a:pt x="288" y="267"/>
                    </a:cubicBezTo>
                    <a:cubicBezTo>
                      <a:pt x="288" y="245"/>
                      <a:pt x="289" y="223"/>
                      <a:pt x="288" y="200"/>
                    </a:cubicBezTo>
                    <a:cubicBezTo>
                      <a:pt x="288" y="186"/>
                      <a:pt x="288" y="171"/>
                      <a:pt x="286" y="157"/>
                    </a:cubicBezTo>
                    <a:cubicBezTo>
                      <a:pt x="286" y="152"/>
                      <a:pt x="286" y="146"/>
                      <a:pt x="285" y="141"/>
                    </a:cubicBezTo>
                    <a:cubicBezTo>
                      <a:pt x="286" y="141"/>
                      <a:pt x="288" y="141"/>
                      <a:pt x="289" y="141"/>
                    </a:cubicBezTo>
                    <a:cubicBezTo>
                      <a:pt x="291" y="141"/>
                      <a:pt x="293" y="141"/>
                      <a:pt x="296" y="141"/>
                    </a:cubicBezTo>
                    <a:cubicBezTo>
                      <a:pt x="300" y="141"/>
                      <a:pt x="305" y="142"/>
                      <a:pt x="309" y="143"/>
                    </a:cubicBezTo>
                    <a:cubicBezTo>
                      <a:pt x="309" y="145"/>
                      <a:pt x="309" y="146"/>
                      <a:pt x="309" y="147"/>
                    </a:cubicBezTo>
                    <a:cubicBezTo>
                      <a:pt x="310" y="153"/>
                      <a:pt x="309" y="159"/>
                      <a:pt x="309" y="165"/>
                    </a:cubicBezTo>
                    <a:cubicBezTo>
                      <a:pt x="309" y="176"/>
                      <a:pt x="308" y="187"/>
                      <a:pt x="308" y="197"/>
                    </a:cubicBezTo>
                    <a:cubicBezTo>
                      <a:pt x="307" y="219"/>
                      <a:pt x="305" y="240"/>
                      <a:pt x="302" y="261"/>
                    </a:cubicBezTo>
                    <a:cubicBezTo>
                      <a:pt x="299" y="291"/>
                      <a:pt x="295" y="321"/>
                      <a:pt x="288" y="350"/>
                    </a:cubicBezTo>
                    <a:cubicBezTo>
                      <a:pt x="283" y="371"/>
                      <a:pt x="279" y="391"/>
                      <a:pt x="271" y="410"/>
                    </a:cubicBezTo>
                    <a:cubicBezTo>
                      <a:pt x="270" y="411"/>
                      <a:pt x="270" y="412"/>
                      <a:pt x="270" y="412"/>
                    </a:cubicBezTo>
                    <a:cubicBezTo>
                      <a:pt x="270" y="412"/>
                      <a:pt x="270" y="412"/>
                      <a:pt x="270" y="412"/>
                    </a:cubicBezTo>
                    <a:moveTo>
                      <a:pt x="199" y="153"/>
                    </a:moveTo>
                    <a:cubicBezTo>
                      <a:pt x="196" y="149"/>
                      <a:pt x="192" y="145"/>
                      <a:pt x="189" y="141"/>
                    </a:cubicBezTo>
                    <a:cubicBezTo>
                      <a:pt x="189" y="141"/>
                      <a:pt x="190" y="141"/>
                      <a:pt x="191" y="141"/>
                    </a:cubicBezTo>
                    <a:cubicBezTo>
                      <a:pt x="192" y="141"/>
                      <a:pt x="194" y="141"/>
                      <a:pt x="196" y="141"/>
                    </a:cubicBezTo>
                    <a:cubicBezTo>
                      <a:pt x="197" y="142"/>
                      <a:pt x="199" y="142"/>
                      <a:pt x="200" y="142"/>
                    </a:cubicBezTo>
                    <a:cubicBezTo>
                      <a:pt x="201" y="142"/>
                      <a:pt x="202" y="142"/>
                      <a:pt x="203" y="141"/>
                    </a:cubicBezTo>
                    <a:cubicBezTo>
                      <a:pt x="202" y="145"/>
                      <a:pt x="200" y="149"/>
                      <a:pt x="199" y="153"/>
                    </a:cubicBezTo>
                    <a:moveTo>
                      <a:pt x="187" y="135"/>
                    </a:moveTo>
                    <a:cubicBezTo>
                      <a:pt x="187" y="131"/>
                      <a:pt x="188" y="127"/>
                      <a:pt x="189" y="124"/>
                    </a:cubicBezTo>
                    <a:cubicBezTo>
                      <a:pt x="189" y="123"/>
                      <a:pt x="189" y="123"/>
                      <a:pt x="189" y="123"/>
                    </a:cubicBezTo>
                    <a:cubicBezTo>
                      <a:pt x="190" y="124"/>
                      <a:pt x="191" y="124"/>
                      <a:pt x="191" y="125"/>
                    </a:cubicBezTo>
                    <a:cubicBezTo>
                      <a:pt x="193" y="128"/>
                      <a:pt x="196" y="131"/>
                      <a:pt x="198" y="134"/>
                    </a:cubicBezTo>
                    <a:cubicBezTo>
                      <a:pt x="199" y="136"/>
                      <a:pt x="200" y="136"/>
                      <a:pt x="200" y="136"/>
                    </a:cubicBezTo>
                    <a:cubicBezTo>
                      <a:pt x="200" y="136"/>
                      <a:pt x="199" y="136"/>
                      <a:pt x="197" y="134"/>
                    </a:cubicBezTo>
                    <a:cubicBezTo>
                      <a:pt x="195" y="134"/>
                      <a:pt x="194" y="134"/>
                      <a:pt x="192" y="134"/>
                    </a:cubicBezTo>
                    <a:cubicBezTo>
                      <a:pt x="190" y="134"/>
                      <a:pt x="188" y="134"/>
                      <a:pt x="187" y="135"/>
                    </a:cubicBezTo>
                    <a:moveTo>
                      <a:pt x="207" y="133"/>
                    </a:moveTo>
                    <a:cubicBezTo>
                      <a:pt x="205" y="129"/>
                      <a:pt x="200" y="124"/>
                      <a:pt x="196" y="120"/>
                    </a:cubicBezTo>
                    <a:cubicBezTo>
                      <a:pt x="201" y="121"/>
                      <a:pt x="207" y="122"/>
                      <a:pt x="212" y="123"/>
                    </a:cubicBezTo>
                    <a:cubicBezTo>
                      <a:pt x="210" y="126"/>
                      <a:pt x="209" y="129"/>
                      <a:pt x="207" y="133"/>
                    </a:cubicBezTo>
                    <a:moveTo>
                      <a:pt x="422" y="170"/>
                    </a:moveTo>
                    <a:cubicBezTo>
                      <a:pt x="422" y="170"/>
                      <a:pt x="422" y="170"/>
                      <a:pt x="422" y="170"/>
                    </a:cubicBezTo>
                    <a:cubicBezTo>
                      <a:pt x="411" y="165"/>
                      <a:pt x="400" y="162"/>
                      <a:pt x="390" y="157"/>
                    </a:cubicBezTo>
                    <a:cubicBezTo>
                      <a:pt x="393" y="155"/>
                      <a:pt x="396" y="154"/>
                      <a:pt x="399" y="151"/>
                    </a:cubicBezTo>
                    <a:cubicBezTo>
                      <a:pt x="404" y="146"/>
                      <a:pt x="409" y="140"/>
                      <a:pt x="414" y="134"/>
                    </a:cubicBezTo>
                    <a:cubicBezTo>
                      <a:pt x="419" y="129"/>
                      <a:pt x="424" y="122"/>
                      <a:pt x="428" y="115"/>
                    </a:cubicBezTo>
                    <a:cubicBezTo>
                      <a:pt x="429" y="117"/>
                      <a:pt x="429" y="120"/>
                      <a:pt x="428" y="122"/>
                    </a:cubicBezTo>
                    <a:cubicBezTo>
                      <a:pt x="427" y="137"/>
                      <a:pt x="425" y="152"/>
                      <a:pt x="423" y="167"/>
                    </a:cubicBezTo>
                    <a:cubicBezTo>
                      <a:pt x="422" y="168"/>
                      <a:pt x="422" y="169"/>
                      <a:pt x="422" y="170"/>
                    </a:cubicBezTo>
                    <a:moveTo>
                      <a:pt x="387" y="151"/>
                    </a:moveTo>
                    <a:cubicBezTo>
                      <a:pt x="386" y="146"/>
                      <a:pt x="384" y="142"/>
                      <a:pt x="382" y="138"/>
                    </a:cubicBezTo>
                    <a:cubicBezTo>
                      <a:pt x="381" y="136"/>
                      <a:pt x="380" y="133"/>
                      <a:pt x="378" y="130"/>
                    </a:cubicBezTo>
                    <a:cubicBezTo>
                      <a:pt x="385" y="128"/>
                      <a:pt x="392" y="125"/>
                      <a:pt x="399" y="122"/>
                    </a:cubicBezTo>
                    <a:cubicBezTo>
                      <a:pt x="404" y="120"/>
                      <a:pt x="412" y="115"/>
                      <a:pt x="420" y="113"/>
                    </a:cubicBezTo>
                    <a:cubicBezTo>
                      <a:pt x="418" y="115"/>
                      <a:pt x="416" y="117"/>
                      <a:pt x="415" y="119"/>
                    </a:cubicBezTo>
                    <a:cubicBezTo>
                      <a:pt x="411" y="125"/>
                      <a:pt x="407" y="131"/>
                      <a:pt x="402" y="137"/>
                    </a:cubicBezTo>
                    <a:cubicBezTo>
                      <a:pt x="398" y="142"/>
                      <a:pt x="393" y="148"/>
                      <a:pt x="387" y="151"/>
                    </a:cubicBezTo>
                    <a:moveTo>
                      <a:pt x="212" y="115"/>
                    </a:moveTo>
                    <a:cubicBezTo>
                      <a:pt x="205" y="114"/>
                      <a:pt x="199" y="112"/>
                      <a:pt x="192" y="112"/>
                    </a:cubicBezTo>
                    <a:cubicBezTo>
                      <a:pt x="195" y="104"/>
                      <a:pt x="198" y="96"/>
                      <a:pt x="202" y="88"/>
                    </a:cubicBezTo>
                    <a:cubicBezTo>
                      <a:pt x="202" y="90"/>
                      <a:pt x="203" y="92"/>
                      <a:pt x="204" y="94"/>
                    </a:cubicBezTo>
                    <a:cubicBezTo>
                      <a:pt x="207" y="99"/>
                      <a:pt x="209" y="105"/>
                      <a:pt x="211" y="111"/>
                    </a:cubicBezTo>
                    <a:cubicBezTo>
                      <a:pt x="212" y="112"/>
                      <a:pt x="212" y="114"/>
                      <a:pt x="212" y="115"/>
                    </a:cubicBezTo>
                    <a:moveTo>
                      <a:pt x="219" y="113"/>
                    </a:moveTo>
                    <a:cubicBezTo>
                      <a:pt x="217" y="108"/>
                      <a:pt x="215" y="101"/>
                      <a:pt x="215" y="101"/>
                    </a:cubicBezTo>
                    <a:cubicBezTo>
                      <a:pt x="213" y="96"/>
                      <a:pt x="210" y="90"/>
                      <a:pt x="208" y="85"/>
                    </a:cubicBezTo>
                    <a:cubicBezTo>
                      <a:pt x="209" y="85"/>
                      <a:pt x="209" y="86"/>
                      <a:pt x="210" y="87"/>
                    </a:cubicBezTo>
                    <a:cubicBezTo>
                      <a:pt x="213" y="88"/>
                      <a:pt x="215" y="90"/>
                      <a:pt x="217" y="91"/>
                    </a:cubicBezTo>
                    <a:cubicBezTo>
                      <a:pt x="223" y="93"/>
                      <a:pt x="227" y="97"/>
                      <a:pt x="231" y="100"/>
                    </a:cubicBezTo>
                    <a:cubicBezTo>
                      <a:pt x="228" y="102"/>
                      <a:pt x="225" y="105"/>
                      <a:pt x="222" y="108"/>
                    </a:cubicBezTo>
                    <a:cubicBezTo>
                      <a:pt x="221" y="110"/>
                      <a:pt x="220" y="111"/>
                      <a:pt x="219" y="113"/>
                    </a:cubicBezTo>
                    <a:moveTo>
                      <a:pt x="372" y="120"/>
                    </a:moveTo>
                    <a:cubicBezTo>
                      <a:pt x="369" y="115"/>
                      <a:pt x="366" y="111"/>
                      <a:pt x="362" y="107"/>
                    </a:cubicBezTo>
                    <a:cubicBezTo>
                      <a:pt x="361" y="107"/>
                      <a:pt x="361" y="106"/>
                      <a:pt x="360" y="106"/>
                    </a:cubicBezTo>
                    <a:cubicBezTo>
                      <a:pt x="363" y="104"/>
                      <a:pt x="365" y="101"/>
                      <a:pt x="368" y="99"/>
                    </a:cubicBezTo>
                    <a:cubicBezTo>
                      <a:pt x="373" y="95"/>
                      <a:pt x="378" y="90"/>
                      <a:pt x="383" y="86"/>
                    </a:cubicBezTo>
                    <a:cubicBezTo>
                      <a:pt x="387" y="82"/>
                      <a:pt x="390" y="79"/>
                      <a:pt x="394" y="75"/>
                    </a:cubicBezTo>
                    <a:cubicBezTo>
                      <a:pt x="390" y="92"/>
                      <a:pt x="384" y="107"/>
                      <a:pt x="372" y="120"/>
                    </a:cubicBezTo>
                    <a:moveTo>
                      <a:pt x="381" y="121"/>
                    </a:moveTo>
                    <a:cubicBezTo>
                      <a:pt x="393" y="105"/>
                      <a:pt x="399" y="87"/>
                      <a:pt x="403" y="66"/>
                    </a:cubicBezTo>
                    <a:cubicBezTo>
                      <a:pt x="403" y="65"/>
                      <a:pt x="404" y="64"/>
                      <a:pt x="404" y="62"/>
                    </a:cubicBezTo>
                    <a:cubicBezTo>
                      <a:pt x="408" y="67"/>
                      <a:pt x="411" y="72"/>
                      <a:pt x="414" y="76"/>
                    </a:cubicBezTo>
                    <a:cubicBezTo>
                      <a:pt x="419" y="84"/>
                      <a:pt x="424" y="94"/>
                      <a:pt x="426" y="105"/>
                    </a:cubicBezTo>
                    <a:cubicBezTo>
                      <a:pt x="426" y="105"/>
                      <a:pt x="426" y="105"/>
                      <a:pt x="426" y="105"/>
                    </a:cubicBezTo>
                    <a:cubicBezTo>
                      <a:pt x="417" y="105"/>
                      <a:pt x="407" y="110"/>
                      <a:pt x="399" y="113"/>
                    </a:cubicBezTo>
                    <a:cubicBezTo>
                      <a:pt x="393" y="116"/>
                      <a:pt x="387" y="119"/>
                      <a:pt x="381" y="121"/>
                    </a:cubicBezTo>
                    <a:moveTo>
                      <a:pt x="233" y="92"/>
                    </a:moveTo>
                    <a:cubicBezTo>
                      <a:pt x="226" y="87"/>
                      <a:pt x="215" y="79"/>
                      <a:pt x="208" y="77"/>
                    </a:cubicBezTo>
                    <a:cubicBezTo>
                      <a:pt x="209" y="75"/>
                      <a:pt x="209" y="74"/>
                      <a:pt x="210" y="73"/>
                    </a:cubicBezTo>
                    <a:cubicBezTo>
                      <a:pt x="214" y="67"/>
                      <a:pt x="218" y="62"/>
                      <a:pt x="223" y="56"/>
                    </a:cubicBezTo>
                    <a:cubicBezTo>
                      <a:pt x="225" y="53"/>
                      <a:pt x="228" y="51"/>
                      <a:pt x="231" y="49"/>
                    </a:cubicBezTo>
                    <a:cubicBezTo>
                      <a:pt x="231" y="57"/>
                      <a:pt x="232" y="65"/>
                      <a:pt x="231" y="72"/>
                    </a:cubicBezTo>
                    <a:cubicBezTo>
                      <a:pt x="231" y="79"/>
                      <a:pt x="232" y="86"/>
                      <a:pt x="233" y="92"/>
                    </a:cubicBezTo>
                    <a:moveTo>
                      <a:pt x="241" y="94"/>
                    </a:moveTo>
                    <a:cubicBezTo>
                      <a:pt x="240" y="85"/>
                      <a:pt x="239" y="77"/>
                      <a:pt x="239" y="68"/>
                    </a:cubicBezTo>
                    <a:cubicBezTo>
                      <a:pt x="239" y="61"/>
                      <a:pt x="238" y="54"/>
                      <a:pt x="238" y="46"/>
                    </a:cubicBezTo>
                    <a:cubicBezTo>
                      <a:pt x="242" y="50"/>
                      <a:pt x="246" y="56"/>
                      <a:pt x="249" y="60"/>
                    </a:cubicBezTo>
                    <a:cubicBezTo>
                      <a:pt x="253" y="65"/>
                      <a:pt x="258" y="70"/>
                      <a:pt x="262" y="75"/>
                    </a:cubicBezTo>
                    <a:cubicBezTo>
                      <a:pt x="264" y="79"/>
                      <a:pt x="265" y="83"/>
                      <a:pt x="268" y="86"/>
                    </a:cubicBezTo>
                    <a:cubicBezTo>
                      <a:pt x="258" y="88"/>
                      <a:pt x="249" y="90"/>
                      <a:pt x="241" y="94"/>
                    </a:cubicBezTo>
                    <a:moveTo>
                      <a:pt x="347" y="97"/>
                    </a:moveTo>
                    <a:cubicBezTo>
                      <a:pt x="341" y="94"/>
                      <a:pt x="335" y="92"/>
                      <a:pt x="329" y="90"/>
                    </a:cubicBezTo>
                    <a:cubicBezTo>
                      <a:pt x="333" y="82"/>
                      <a:pt x="335" y="72"/>
                      <a:pt x="338" y="65"/>
                    </a:cubicBezTo>
                    <a:cubicBezTo>
                      <a:pt x="341" y="58"/>
                      <a:pt x="344" y="51"/>
                      <a:pt x="346" y="44"/>
                    </a:cubicBezTo>
                    <a:cubicBezTo>
                      <a:pt x="347" y="42"/>
                      <a:pt x="347" y="40"/>
                      <a:pt x="347" y="38"/>
                    </a:cubicBezTo>
                    <a:cubicBezTo>
                      <a:pt x="348" y="36"/>
                      <a:pt x="348" y="36"/>
                      <a:pt x="348" y="36"/>
                    </a:cubicBezTo>
                    <a:cubicBezTo>
                      <a:pt x="348" y="36"/>
                      <a:pt x="348" y="37"/>
                      <a:pt x="348" y="39"/>
                    </a:cubicBezTo>
                    <a:cubicBezTo>
                      <a:pt x="352" y="55"/>
                      <a:pt x="349" y="69"/>
                      <a:pt x="349" y="85"/>
                    </a:cubicBezTo>
                    <a:cubicBezTo>
                      <a:pt x="348" y="89"/>
                      <a:pt x="347" y="93"/>
                      <a:pt x="347" y="97"/>
                    </a:cubicBezTo>
                    <a:moveTo>
                      <a:pt x="279" y="85"/>
                    </a:moveTo>
                    <a:cubicBezTo>
                      <a:pt x="282" y="68"/>
                      <a:pt x="289" y="52"/>
                      <a:pt x="293" y="35"/>
                    </a:cubicBezTo>
                    <a:cubicBezTo>
                      <a:pt x="297" y="42"/>
                      <a:pt x="307" y="66"/>
                      <a:pt x="308" y="68"/>
                    </a:cubicBezTo>
                    <a:cubicBezTo>
                      <a:pt x="309" y="74"/>
                      <a:pt x="311" y="80"/>
                      <a:pt x="314" y="86"/>
                    </a:cubicBezTo>
                    <a:cubicBezTo>
                      <a:pt x="308" y="85"/>
                      <a:pt x="302" y="84"/>
                      <a:pt x="297" y="84"/>
                    </a:cubicBezTo>
                    <a:cubicBezTo>
                      <a:pt x="296" y="84"/>
                      <a:pt x="295" y="84"/>
                      <a:pt x="293" y="85"/>
                    </a:cubicBezTo>
                    <a:cubicBezTo>
                      <a:pt x="289" y="85"/>
                      <a:pt x="284" y="85"/>
                      <a:pt x="279" y="85"/>
                    </a:cubicBezTo>
                    <a:moveTo>
                      <a:pt x="354" y="101"/>
                    </a:moveTo>
                    <a:cubicBezTo>
                      <a:pt x="354" y="101"/>
                      <a:pt x="354" y="101"/>
                      <a:pt x="354" y="101"/>
                    </a:cubicBezTo>
                    <a:cubicBezTo>
                      <a:pt x="354" y="96"/>
                      <a:pt x="355" y="85"/>
                      <a:pt x="356" y="82"/>
                    </a:cubicBezTo>
                    <a:cubicBezTo>
                      <a:pt x="358" y="73"/>
                      <a:pt x="358" y="62"/>
                      <a:pt x="358" y="52"/>
                    </a:cubicBezTo>
                    <a:cubicBezTo>
                      <a:pt x="359" y="48"/>
                      <a:pt x="357" y="38"/>
                      <a:pt x="354" y="32"/>
                    </a:cubicBezTo>
                    <a:cubicBezTo>
                      <a:pt x="369" y="34"/>
                      <a:pt x="378" y="42"/>
                      <a:pt x="391" y="51"/>
                    </a:cubicBezTo>
                    <a:cubicBezTo>
                      <a:pt x="394" y="52"/>
                      <a:pt x="397" y="55"/>
                      <a:pt x="399" y="57"/>
                    </a:cubicBezTo>
                    <a:cubicBezTo>
                      <a:pt x="398" y="58"/>
                      <a:pt x="397" y="59"/>
                      <a:pt x="397" y="60"/>
                    </a:cubicBezTo>
                    <a:cubicBezTo>
                      <a:pt x="396" y="61"/>
                      <a:pt x="396" y="62"/>
                      <a:pt x="396" y="62"/>
                    </a:cubicBezTo>
                    <a:cubicBezTo>
                      <a:pt x="395" y="65"/>
                      <a:pt x="389" y="68"/>
                      <a:pt x="387" y="70"/>
                    </a:cubicBezTo>
                    <a:cubicBezTo>
                      <a:pt x="384" y="74"/>
                      <a:pt x="381" y="77"/>
                      <a:pt x="378" y="80"/>
                    </a:cubicBezTo>
                    <a:cubicBezTo>
                      <a:pt x="373" y="86"/>
                      <a:pt x="367" y="90"/>
                      <a:pt x="361" y="94"/>
                    </a:cubicBezTo>
                    <a:cubicBezTo>
                      <a:pt x="359" y="97"/>
                      <a:pt x="357" y="99"/>
                      <a:pt x="354" y="101"/>
                    </a:cubicBezTo>
                    <a:moveTo>
                      <a:pt x="273" y="80"/>
                    </a:moveTo>
                    <a:cubicBezTo>
                      <a:pt x="270" y="75"/>
                      <a:pt x="266" y="69"/>
                      <a:pt x="265" y="68"/>
                    </a:cubicBezTo>
                    <a:cubicBezTo>
                      <a:pt x="261" y="63"/>
                      <a:pt x="257" y="58"/>
                      <a:pt x="253" y="52"/>
                    </a:cubicBezTo>
                    <a:cubicBezTo>
                      <a:pt x="250" y="48"/>
                      <a:pt x="247" y="43"/>
                      <a:pt x="243" y="40"/>
                    </a:cubicBezTo>
                    <a:cubicBezTo>
                      <a:pt x="255" y="31"/>
                      <a:pt x="271" y="28"/>
                      <a:pt x="286" y="28"/>
                    </a:cubicBezTo>
                    <a:cubicBezTo>
                      <a:pt x="286" y="28"/>
                      <a:pt x="286" y="28"/>
                      <a:pt x="286" y="28"/>
                    </a:cubicBezTo>
                    <a:cubicBezTo>
                      <a:pt x="284" y="46"/>
                      <a:pt x="277" y="62"/>
                      <a:pt x="273" y="80"/>
                    </a:cubicBezTo>
                    <a:moveTo>
                      <a:pt x="322" y="87"/>
                    </a:moveTo>
                    <a:cubicBezTo>
                      <a:pt x="319" y="81"/>
                      <a:pt x="317" y="72"/>
                      <a:pt x="315" y="66"/>
                    </a:cubicBezTo>
                    <a:cubicBezTo>
                      <a:pt x="313" y="59"/>
                      <a:pt x="310" y="54"/>
                      <a:pt x="306" y="48"/>
                    </a:cubicBezTo>
                    <a:cubicBezTo>
                      <a:pt x="304" y="42"/>
                      <a:pt x="301" y="33"/>
                      <a:pt x="296" y="28"/>
                    </a:cubicBezTo>
                    <a:cubicBezTo>
                      <a:pt x="297" y="28"/>
                      <a:pt x="297" y="28"/>
                      <a:pt x="298" y="28"/>
                    </a:cubicBezTo>
                    <a:cubicBezTo>
                      <a:pt x="301" y="28"/>
                      <a:pt x="305" y="28"/>
                      <a:pt x="308" y="28"/>
                    </a:cubicBezTo>
                    <a:cubicBezTo>
                      <a:pt x="319" y="28"/>
                      <a:pt x="331" y="30"/>
                      <a:pt x="342" y="31"/>
                    </a:cubicBezTo>
                    <a:cubicBezTo>
                      <a:pt x="342" y="31"/>
                      <a:pt x="342" y="31"/>
                      <a:pt x="342" y="32"/>
                    </a:cubicBezTo>
                    <a:cubicBezTo>
                      <a:pt x="340" y="37"/>
                      <a:pt x="338" y="43"/>
                      <a:pt x="336" y="49"/>
                    </a:cubicBezTo>
                    <a:cubicBezTo>
                      <a:pt x="332" y="60"/>
                      <a:pt x="329" y="76"/>
                      <a:pt x="322" y="87"/>
                    </a:cubicBezTo>
                    <a:moveTo>
                      <a:pt x="291" y="0"/>
                    </a:moveTo>
                    <a:cubicBezTo>
                      <a:pt x="289" y="0"/>
                      <a:pt x="288" y="1"/>
                      <a:pt x="286" y="2"/>
                    </a:cubicBezTo>
                    <a:cubicBezTo>
                      <a:pt x="285" y="3"/>
                      <a:pt x="285" y="5"/>
                      <a:pt x="284" y="6"/>
                    </a:cubicBezTo>
                    <a:cubicBezTo>
                      <a:pt x="284" y="7"/>
                      <a:pt x="284" y="7"/>
                      <a:pt x="284" y="7"/>
                    </a:cubicBezTo>
                    <a:cubicBezTo>
                      <a:pt x="282" y="10"/>
                      <a:pt x="282" y="14"/>
                      <a:pt x="284" y="18"/>
                    </a:cubicBezTo>
                    <a:cubicBezTo>
                      <a:pt x="284" y="18"/>
                      <a:pt x="284" y="19"/>
                      <a:pt x="284" y="20"/>
                    </a:cubicBezTo>
                    <a:cubicBezTo>
                      <a:pt x="284" y="20"/>
                      <a:pt x="284" y="20"/>
                      <a:pt x="284" y="20"/>
                    </a:cubicBezTo>
                    <a:cubicBezTo>
                      <a:pt x="270" y="21"/>
                      <a:pt x="257" y="23"/>
                      <a:pt x="244" y="30"/>
                    </a:cubicBezTo>
                    <a:cubicBezTo>
                      <a:pt x="243" y="30"/>
                      <a:pt x="242" y="31"/>
                      <a:pt x="241" y="32"/>
                    </a:cubicBezTo>
                    <a:cubicBezTo>
                      <a:pt x="241" y="31"/>
                      <a:pt x="241" y="31"/>
                      <a:pt x="241" y="31"/>
                    </a:cubicBezTo>
                    <a:cubicBezTo>
                      <a:pt x="241" y="30"/>
                      <a:pt x="241" y="30"/>
                      <a:pt x="241" y="30"/>
                    </a:cubicBezTo>
                    <a:cubicBezTo>
                      <a:pt x="241" y="29"/>
                      <a:pt x="241" y="29"/>
                      <a:pt x="241" y="29"/>
                    </a:cubicBezTo>
                    <a:cubicBezTo>
                      <a:pt x="241" y="26"/>
                      <a:pt x="241" y="23"/>
                      <a:pt x="238" y="21"/>
                    </a:cubicBezTo>
                    <a:cubicBezTo>
                      <a:pt x="237" y="20"/>
                      <a:pt x="236" y="20"/>
                      <a:pt x="234" y="19"/>
                    </a:cubicBezTo>
                    <a:cubicBezTo>
                      <a:pt x="234" y="19"/>
                      <a:pt x="233" y="19"/>
                      <a:pt x="233" y="19"/>
                    </a:cubicBezTo>
                    <a:cubicBezTo>
                      <a:pt x="232" y="19"/>
                      <a:pt x="232" y="19"/>
                      <a:pt x="231" y="19"/>
                    </a:cubicBezTo>
                    <a:cubicBezTo>
                      <a:pt x="227" y="19"/>
                      <a:pt x="223" y="21"/>
                      <a:pt x="222" y="25"/>
                    </a:cubicBezTo>
                    <a:cubicBezTo>
                      <a:pt x="220" y="27"/>
                      <a:pt x="219" y="29"/>
                      <a:pt x="219" y="31"/>
                    </a:cubicBezTo>
                    <a:cubicBezTo>
                      <a:pt x="219" y="35"/>
                      <a:pt x="222" y="40"/>
                      <a:pt x="226" y="42"/>
                    </a:cubicBezTo>
                    <a:cubicBezTo>
                      <a:pt x="218" y="49"/>
                      <a:pt x="211" y="57"/>
                      <a:pt x="205" y="67"/>
                    </a:cubicBezTo>
                    <a:cubicBezTo>
                      <a:pt x="204" y="66"/>
                      <a:pt x="203" y="65"/>
                      <a:pt x="202" y="65"/>
                    </a:cubicBezTo>
                    <a:cubicBezTo>
                      <a:pt x="201" y="64"/>
                      <a:pt x="199" y="63"/>
                      <a:pt x="198" y="63"/>
                    </a:cubicBezTo>
                    <a:cubicBezTo>
                      <a:pt x="197" y="63"/>
                      <a:pt x="197" y="63"/>
                      <a:pt x="197" y="63"/>
                    </a:cubicBezTo>
                    <a:cubicBezTo>
                      <a:pt x="196" y="63"/>
                      <a:pt x="194" y="64"/>
                      <a:pt x="193" y="65"/>
                    </a:cubicBezTo>
                    <a:cubicBezTo>
                      <a:pt x="191" y="65"/>
                      <a:pt x="188" y="66"/>
                      <a:pt x="187" y="69"/>
                    </a:cubicBezTo>
                    <a:cubicBezTo>
                      <a:pt x="185" y="72"/>
                      <a:pt x="185" y="77"/>
                      <a:pt x="187" y="80"/>
                    </a:cubicBezTo>
                    <a:cubicBezTo>
                      <a:pt x="188" y="83"/>
                      <a:pt x="191" y="83"/>
                      <a:pt x="194" y="84"/>
                    </a:cubicBezTo>
                    <a:cubicBezTo>
                      <a:pt x="194" y="84"/>
                      <a:pt x="194" y="84"/>
                      <a:pt x="195" y="84"/>
                    </a:cubicBezTo>
                    <a:cubicBezTo>
                      <a:pt x="194" y="86"/>
                      <a:pt x="193" y="88"/>
                      <a:pt x="192" y="91"/>
                    </a:cubicBezTo>
                    <a:cubicBezTo>
                      <a:pt x="190" y="95"/>
                      <a:pt x="188" y="100"/>
                      <a:pt x="187" y="104"/>
                    </a:cubicBezTo>
                    <a:cubicBezTo>
                      <a:pt x="186" y="104"/>
                      <a:pt x="186" y="104"/>
                      <a:pt x="186" y="104"/>
                    </a:cubicBezTo>
                    <a:cubicBezTo>
                      <a:pt x="185" y="104"/>
                      <a:pt x="184" y="104"/>
                      <a:pt x="183" y="104"/>
                    </a:cubicBezTo>
                    <a:cubicBezTo>
                      <a:pt x="183" y="104"/>
                      <a:pt x="183" y="104"/>
                      <a:pt x="183" y="104"/>
                    </a:cubicBezTo>
                    <a:cubicBezTo>
                      <a:pt x="182" y="104"/>
                      <a:pt x="182" y="103"/>
                      <a:pt x="181" y="103"/>
                    </a:cubicBezTo>
                    <a:cubicBezTo>
                      <a:pt x="179" y="103"/>
                      <a:pt x="178" y="104"/>
                      <a:pt x="176" y="105"/>
                    </a:cubicBezTo>
                    <a:cubicBezTo>
                      <a:pt x="175" y="106"/>
                      <a:pt x="175" y="106"/>
                      <a:pt x="175" y="106"/>
                    </a:cubicBezTo>
                    <a:cubicBezTo>
                      <a:pt x="175" y="106"/>
                      <a:pt x="175" y="106"/>
                      <a:pt x="175" y="106"/>
                    </a:cubicBezTo>
                    <a:cubicBezTo>
                      <a:pt x="171" y="109"/>
                      <a:pt x="169" y="115"/>
                      <a:pt x="172" y="119"/>
                    </a:cubicBezTo>
                    <a:cubicBezTo>
                      <a:pt x="174" y="122"/>
                      <a:pt x="178" y="125"/>
                      <a:pt x="181" y="125"/>
                    </a:cubicBezTo>
                    <a:cubicBezTo>
                      <a:pt x="181" y="128"/>
                      <a:pt x="180" y="131"/>
                      <a:pt x="180" y="134"/>
                    </a:cubicBezTo>
                    <a:cubicBezTo>
                      <a:pt x="179" y="133"/>
                      <a:pt x="177" y="133"/>
                      <a:pt x="176" y="133"/>
                    </a:cubicBezTo>
                    <a:cubicBezTo>
                      <a:pt x="173" y="133"/>
                      <a:pt x="171" y="134"/>
                      <a:pt x="170" y="136"/>
                    </a:cubicBezTo>
                    <a:cubicBezTo>
                      <a:pt x="166" y="138"/>
                      <a:pt x="163" y="141"/>
                      <a:pt x="163" y="146"/>
                    </a:cubicBezTo>
                    <a:cubicBezTo>
                      <a:pt x="163" y="149"/>
                      <a:pt x="165" y="151"/>
                      <a:pt x="167" y="152"/>
                    </a:cubicBezTo>
                    <a:cubicBezTo>
                      <a:pt x="169" y="153"/>
                      <a:pt x="171" y="154"/>
                      <a:pt x="173" y="154"/>
                    </a:cubicBezTo>
                    <a:cubicBezTo>
                      <a:pt x="175" y="154"/>
                      <a:pt x="176" y="154"/>
                      <a:pt x="177" y="153"/>
                    </a:cubicBezTo>
                    <a:cubicBezTo>
                      <a:pt x="177" y="156"/>
                      <a:pt x="177" y="160"/>
                      <a:pt x="176" y="163"/>
                    </a:cubicBezTo>
                    <a:cubicBezTo>
                      <a:pt x="176" y="163"/>
                      <a:pt x="176" y="163"/>
                      <a:pt x="176" y="163"/>
                    </a:cubicBezTo>
                    <a:cubicBezTo>
                      <a:pt x="176" y="163"/>
                      <a:pt x="176" y="163"/>
                      <a:pt x="176" y="163"/>
                    </a:cubicBezTo>
                    <a:cubicBezTo>
                      <a:pt x="175" y="163"/>
                      <a:pt x="175" y="163"/>
                      <a:pt x="175" y="163"/>
                    </a:cubicBezTo>
                    <a:cubicBezTo>
                      <a:pt x="172" y="163"/>
                      <a:pt x="169" y="165"/>
                      <a:pt x="168" y="167"/>
                    </a:cubicBezTo>
                    <a:cubicBezTo>
                      <a:pt x="166" y="169"/>
                      <a:pt x="166" y="171"/>
                      <a:pt x="166" y="174"/>
                    </a:cubicBezTo>
                    <a:cubicBezTo>
                      <a:pt x="166" y="174"/>
                      <a:pt x="166" y="175"/>
                      <a:pt x="166" y="176"/>
                    </a:cubicBezTo>
                    <a:cubicBezTo>
                      <a:pt x="166" y="177"/>
                      <a:pt x="166" y="179"/>
                      <a:pt x="167" y="181"/>
                    </a:cubicBezTo>
                    <a:cubicBezTo>
                      <a:pt x="166" y="181"/>
                      <a:pt x="166" y="181"/>
                      <a:pt x="166" y="181"/>
                    </a:cubicBezTo>
                    <a:cubicBezTo>
                      <a:pt x="166" y="181"/>
                      <a:pt x="166" y="181"/>
                      <a:pt x="165" y="181"/>
                    </a:cubicBezTo>
                    <a:cubicBezTo>
                      <a:pt x="165" y="181"/>
                      <a:pt x="165" y="181"/>
                      <a:pt x="165" y="181"/>
                    </a:cubicBezTo>
                    <a:cubicBezTo>
                      <a:pt x="162" y="181"/>
                      <a:pt x="159" y="183"/>
                      <a:pt x="158" y="187"/>
                    </a:cubicBezTo>
                    <a:cubicBezTo>
                      <a:pt x="158" y="187"/>
                      <a:pt x="158" y="188"/>
                      <a:pt x="158" y="188"/>
                    </a:cubicBezTo>
                    <a:cubicBezTo>
                      <a:pt x="153" y="182"/>
                      <a:pt x="147" y="176"/>
                      <a:pt x="141" y="172"/>
                    </a:cubicBezTo>
                    <a:cubicBezTo>
                      <a:pt x="142" y="171"/>
                      <a:pt x="143" y="169"/>
                      <a:pt x="144" y="168"/>
                    </a:cubicBezTo>
                    <a:cubicBezTo>
                      <a:pt x="146" y="165"/>
                      <a:pt x="146" y="160"/>
                      <a:pt x="144" y="157"/>
                    </a:cubicBezTo>
                    <a:cubicBezTo>
                      <a:pt x="144" y="155"/>
                      <a:pt x="143" y="154"/>
                      <a:pt x="142" y="152"/>
                    </a:cubicBezTo>
                    <a:cubicBezTo>
                      <a:pt x="141" y="151"/>
                      <a:pt x="140" y="150"/>
                      <a:pt x="139" y="149"/>
                    </a:cubicBezTo>
                    <a:cubicBezTo>
                      <a:pt x="137" y="148"/>
                      <a:pt x="136" y="147"/>
                      <a:pt x="134" y="147"/>
                    </a:cubicBezTo>
                    <a:cubicBezTo>
                      <a:pt x="133" y="147"/>
                      <a:pt x="133" y="147"/>
                      <a:pt x="133" y="147"/>
                    </a:cubicBezTo>
                    <a:cubicBezTo>
                      <a:pt x="131" y="147"/>
                      <a:pt x="129" y="148"/>
                      <a:pt x="128" y="149"/>
                    </a:cubicBezTo>
                    <a:cubicBezTo>
                      <a:pt x="127" y="150"/>
                      <a:pt x="126" y="151"/>
                      <a:pt x="125" y="152"/>
                    </a:cubicBezTo>
                    <a:cubicBezTo>
                      <a:pt x="124" y="155"/>
                      <a:pt x="123" y="157"/>
                      <a:pt x="124" y="160"/>
                    </a:cubicBezTo>
                    <a:cubicBezTo>
                      <a:pt x="123" y="161"/>
                      <a:pt x="123" y="161"/>
                      <a:pt x="123" y="161"/>
                    </a:cubicBezTo>
                    <a:cubicBezTo>
                      <a:pt x="122" y="160"/>
                      <a:pt x="121" y="160"/>
                      <a:pt x="120" y="159"/>
                    </a:cubicBezTo>
                    <a:cubicBezTo>
                      <a:pt x="110" y="155"/>
                      <a:pt x="101" y="153"/>
                      <a:pt x="92" y="153"/>
                    </a:cubicBezTo>
                    <a:cubicBezTo>
                      <a:pt x="86" y="153"/>
                      <a:pt x="79" y="155"/>
                      <a:pt x="72" y="157"/>
                    </a:cubicBezTo>
                    <a:cubicBezTo>
                      <a:pt x="72" y="153"/>
                      <a:pt x="70" y="148"/>
                      <a:pt x="65" y="147"/>
                    </a:cubicBezTo>
                    <a:cubicBezTo>
                      <a:pt x="64" y="147"/>
                      <a:pt x="64" y="147"/>
                      <a:pt x="63" y="146"/>
                    </a:cubicBezTo>
                    <a:cubicBezTo>
                      <a:pt x="62" y="146"/>
                      <a:pt x="61" y="146"/>
                      <a:pt x="60" y="146"/>
                    </a:cubicBezTo>
                    <a:cubicBezTo>
                      <a:pt x="56" y="146"/>
                      <a:pt x="53" y="149"/>
                      <a:pt x="52" y="153"/>
                    </a:cubicBezTo>
                    <a:cubicBezTo>
                      <a:pt x="51" y="153"/>
                      <a:pt x="51" y="154"/>
                      <a:pt x="51" y="154"/>
                    </a:cubicBezTo>
                    <a:cubicBezTo>
                      <a:pt x="50" y="158"/>
                      <a:pt x="50" y="164"/>
                      <a:pt x="53" y="167"/>
                    </a:cubicBezTo>
                    <a:cubicBezTo>
                      <a:pt x="40" y="174"/>
                      <a:pt x="28" y="183"/>
                      <a:pt x="21" y="197"/>
                    </a:cubicBezTo>
                    <a:cubicBezTo>
                      <a:pt x="20" y="196"/>
                      <a:pt x="20" y="195"/>
                      <a:pt x="19" y="195"/>
                    </a:cubicBezTo>
                    <a:cubicBezTo>
                      <a:pt x="18" y="193"/>
                      <a:pt x="15" y="192"/>
                      <a:pt x="12" y="192"/>
                    </a:cubicBezTo>
                    <a:cubicBezTo>
                      <a:pt x="8" y="192"/>
                      <a:pt x="4" y="194"/>
                      <a:pt x="2" y="197"/>
                    </a:cubicBezTo>
                    <a:cubicBezTo>
                      <a:pt x="1" y="198"/>
                      <a:pt x="1" y="198"/>
                      <a:pt x="0" y="199"/>
                    </a:cubicBezTo>
                    <a:cubicBezTo>
                      <a:pt x="2" y="204"/>
                      <a:pt x="3" y="210"/>
                      <a:pt x="4" y="216"/>
                    </a:cubicBezTo>
                    <a:cubicBezTo>
                      <a:pt x="5" y="216"/>
                      <a:pt x="7" y="216"/>
                      <a:pt x="8" y="216"/>
                    </a:cubicBezTo>
                    <a:cubicBezTo>
                      <a:pt x="10" y="216"/>
                      <a:pt x="11" y="216"/>
                      <a:pt x="12" y="216"/>
                    </a:cubicBezTo>
                    <a:cubicBezTo>
                      <a:pt x="11" y="219"/>
                      <a:pt x="10" y="223"/>
                      <a:pt x="9" y="227"/>
                    </a:cubicBezTo>
                    <a:cubicBezTo>
                      <a:pt x="9" y="229"/>
                      <a:pt x="8" y="232"/>
                      <a:pt x="8" y="235"/>
                    </a:cubicBezTo>
                    <a:cubicBezTo>
                      <a:pt x="11" y="255"/>
                      <a:pt x="12" y="275"/>
                      <a:pt x="11" y="295"/>
                    </a:cubicBezTo>
                    <a:cubicBezTo>
                      <a:pt x="12" y="298"/>
                      <a:pt x="13" y="302"/>
                      <a:pt x="13" y="305"/>
                    </a:cubicBezTo>
                    <a:cubicBezTo>
                      <a:pt x="12" y="305"/>
                      <a:pt x="11" y="306"/>
                      <a:pt x="9" y="307"/>
                    </a:cubicBezTo>
                    <a:cubicBezTo>
                      <a:pt x="9" y="313"/>
                      <a:pt x="8" y="318"/>
                      <a:pt x="7" y="323"/>
                    </a:cubicBezTo>
                    <a:cubicBezTo>
                      <a:pt x="8" y="326"/>
                      <a:pt x="10" y="328"/>
                      <a:pt x="12" y="329"/>
                    </a:cubicBezTo>
                    <a:cubicBezTo>
                      <a:pt x="13" y="329"/>
                      <a:pt x="13" y="329"/>
                      <a:pt x="14" y="329"/>
                    </a:cubicBezTo>
                    <a:cubicBezTo>
                      <a:pt x="14" y="329"/>
                      <a:pt x="15" y="329"/>
                      <a:pt x="15" y="329"/>
                    </a:cubicBezTo>
                    <a:cubicBezTo>
                      <a:pt x="16" y="329"/>
                      <a:pt x="16" y="329"/>
                      <a:pt x="16" y="329"/>
                    </a:cubicBezTo>
                    <a:cubicBezTo>
                      <a:pt x="18" y="329"/>
                      <a:pt x="20" y="329"/>
                      <a:pt x="22" y="327"/>
                    </a:cubicBezTo>
                    <a:cubicBezTo>
                      <a:pt x="22" y="326"/>
                      <a:pt x="22" y="326"/>
                      <a:pt x="22" y="326"/>
                    </a:cubicBezTo>
                    <a:cubicBezTo>
                      <a:pt x="24" y="330"/>
                      <a:pt x="26" y="333"/>
                      <a:pt x="28" y="337"/>
                    </a:cubicBezTo>
                    <a:cubicBezTo>
                      <a:pt x="26" y="338"/>
                      <a:pt x="24" y="340"/>
                      <a:pt x="23" y="342"/>
                    </a:cubicBezTo>
                    <a:cubicBezTo>
                      <a:pt x="22" y="343"/>
                      <a:pt x="22" y="343"/>
                      <a:pt x="22" y="343"/>
                    </a:cubicBezTo>
                    <a:cubicBezTo>
                      <a:pt x="22" y="343"/>
                      <a:pt x="21" y="344"/>
                      <a:pt x="20" y="345"/>
                    </a:cubicBezTo>
                    <a:cubicBezTo>
                      <a:pt x="17" y="350"/>
                      <a:pt x="20" y="358"/>
                      <a:pt x="25" y="361"/>
                    </a:cubicBezTo>
                    <a:cubicBezTo>
                      <a:pt x="27" y="362"/>
                      <a:pt x="29" y="362"/>
                      <a:pt x="32" y="362"/>
                    </a:cubicBezTo>
                    <a:cubicBezTo>
                      <a:pt x="32" y="362"/>
                      <a:pt x="32" y="362"/>
                      <a:pt x="32" y="362"/>
                    </a:cubicBezTo>
                    <a:cubicBezTo>
                      <a:pt x="33" y="362"/>
                      <a:pt x="33" y="362"/>
                      <a:pt x="33" y="362"/>
                    </a:cubicBezTo>
                    <a:cubicBezTo>
                      <a:pt x="33" y="362"/>
                      <a:pt x="34" y="362"/>
                      <a:pt x="34" y="362"/>
                    </a:cubicBezTo>
                    <a:cubicBezTo>
                      <a:pt x="34" y="362"/>
                      <a:pt x="34" y="362"/>
                      <a:pt x="34" y="362"/>
                    </a:cubicBezTo>
                    <a:cubicBezTo>
                      <a:pt x="35" y="363"/>
                      <a:pt x="35" y="363"/>
                      <a:pt x="35" y="363"/>
                    </a:cubicBezTo>
                    <a:cubicBezTo>
                      <a:pt x="35" y="363"/>
                      <a:pt x="35" y="363"/>
                      <a:pt x="35" y="363"/>
                    </a:cubicBezTo>
                    <a:cubicBezTo>
                      <a:pt x="36" y="363"/>
                      <a:pt x="36" y="362"/>
                      <a:pt x="37" y="362"/>
                    </a:cubicBezTo>
                    <a:cubicBezTo>
                      <a:pt x="39" y="362"/>
                      <a:pt x="40" y="361"/>
                      <a:pt x="41" y="360"/>
                    </a:cubicBezTo>
                    <a:cubicBezTo>
                      <a:pt x="42" y="360"/>
                      <a:pt x="42" y="359"/>
                      <a:pt x="43" y="359"/>
                    </a:cubicBezTo>
                    <a:cubicBezTo>
                      <a:pt x="48" y="365"/>
                      <a:pt x="53" y="371"/>
                      <a:pt x="58" y="377"/>
                    </a:cubicBezTo>
                    <a:cubicBezTo>
                      <a:pt x="60" y="380"/>
                      <a:pt x="61" y="384"/>
                      <a:pt x="64" y="387"/>
                    </a:cubicBezTo>
                    <a:cubicBezTo>
                      <a:pt x="67" y="390"/>
                      <a:pt x="71" y="393"/>
                      <a:pt x="74" y="396"/>
                    </a:cubicBezTo>
                    <a:cubicBezTo>
                      <a:pt x="79" y="402"/>
                      <a:pt x="85" y="412"/>
                      <a:pt x="92" y="416"/>
                    </a:cubicBezTo>
                    <a:cubicBezTo>
                      <a:pt x="103" y="429"/>
                      <a:pt x="112" y="439"/>
                      <a:pt x="121" y="447"/>
                    </a:cubicBezTo>
                    <a:cubicBezTo>
                      <a:pt x="158" y="452"/>
                      <a:pt x="195" y="455"/>
                      <a:pt x="232" y="457"/>
                    </a:cubicBezTo>
                    <a:cubicBezTo>
                      <a:pt x="236" y="454"/>
                      <a:pt x="240" y="451"/>
                      <a:pt x="243" y="449"/>
                    </a:cubicBezTo>
                    <a:cubicBezTo>
                      <a:pt x="250" y="444"/>
                      <a:pt x="265" y="427"/>
                      <a:pt x="275" y="427"/>
                    </a:cubicBezTo>
                    <a:cubicBezTo>
                      <a:pt x="277" y="427"/>
                      <a:pt x="278" y="428"/>
                      <a:pt x="280" y="429"/>
                    </a:cubicBezTo>
                    <a:cubicBezTo>
                      <a:pt x="291" y="439"/>
                      <a:pt x="304" y="449"/>
                      <a:pt x="317" y="454"/>
                    </a:cubicBezTo>
                    <a:cubicBezTo>
                      <a:pt x="321" y="456"/>
                      <a:pt x="325" y="457"/>
                      <a:pt x="329" y="459"/>
                    </a:cubicBezTo>
                    <a:cubicBezTo>
                      <a:pt x="356" y="459"/>
                      <a:pt x="383" y="457"/>
                      <a:pt x="408" y="456"/>
                    </a:cubicBezTo>
                    <a:cubicBezTo>
                      <a:pt x="417" y="452"/>
                      <a:pt x="426" y="447"/>
                      <a:pt x="436" y="441"/>
                    </a:cubicBezTo>
                    <a:cubicBezTo>
                      <a:pt x="438" y="440"/>
                      <a:pt x="441" y="438"/>
                      <a:pt x="444" y="437"/>
                    </a:cubicBezTo>
                    <a:cubicBezTo>
                      <a:pt x="451" y="434"/>
                      <a:pt x="459" y="432"/>
                      <a:pt x="466" y="429"/>
                    </a:cubicBezTo>
                    <a:cubicBezTo>
                      <a:pt x="473" y="425"/>
                      <a:pt x="483" y="423"/>
                      <a:pt x="489" y="418"/>
                    </a:cubicBezTo>
                    <a:cubicBezTo>
                      <a:pt x="498" y="412"/>
                      <a:pt x="506" y="402"/>
                      <a:pt x="514" y="394"/>
                    </a:cubicBezTo>
                    <a:cubicBezTo>
                      <a:pt x="516" y="391"/>
                      <a:pt x="519" y="389"/>
                      <a:pt x="521" y="386"/>
                    </a:cubicBezTo>
                    <a:cubicBezTo>
                      <a:pt x="522" y="387"/>
                      <a:pt x="523" y="388"/>
                      <a:pt x="524" y="389"/>
                    </a:cubicBezTo>
                    <a:cubicBezTo>
                      <a:pt x="525" y="390"/>
                      <a:pt x="526" y="391"/>
                      <a:pt x="528" y="391"/>
                    </a:cubicBezTo>
                    <a:cubicBezTo>
                      <a:pt x="529" y="392"/>
                      <a:pt x="530" y="392"/>
                      <a:pt x="531" y="392"/>
                    </a:cubicBezTo>
                    <a:cubicBezTo>
                      <a:pt x="531" y="392"/>
                      <a:pt x="532" y="392"/>
                      <a:pt x="532" y="392"/>
                    </a:cubicBezTo>
                    <a:cubicBezTo>
                      <a:pt x="535" y="392"/>
                      <a:pt x="538" y="391"/>
                      <a:pt x="538" y="387"/>
                    </a:cubicBezTo>
                    <a:cubicBezTo>
                      <a:pt x="538" y="387"/>
                      <a:pt x="538" y="387"/>
                      <a:pt x="538" y="387"/>
                    </a:cubicBezTo>
                    <a:cubicBezTo>
                      <a:pt x="539" y="387"/>
                      <a:pt x="539" y="387"/>
                      <a:pt x="539" y="387"/>
                    </a:cubicBezTo>
                    <a:cubicBezTo>
                      <a:pt x="541" y="384"/>
                      <a:pt x="541" y="380"/>
                      <a:pt x="540" y="377"/>
                    </a:cubicBezTo>
                    <a:cubicBezTo>
                      <a:pt x="539" y="376"/>
                      <a:pt x="539" y="375"/>
                      <a:pt x="538" y="375"/>
                    </a:cubicBezTo>
                    <a:cubicBezTo>
                      <a:pt x="538" y="374"/>
                      <a:pt x="538" y="374"/>
                      <a:pt x="538" y="374"/>
                    </a:cubicBezTo>
                    <a:cubicBezTo>
                      <a:pt x="537" y="372"/>
                      <a:pt x="535" y="371"/>
                      <a:pt x="534" y="370"/>
                    </a:cubicBezTo>
                    <a:cubicBezTo>
                      <a:pt x="535" y="368"/>
                      <a:pt x="536" y="366"/>
                      <a:pt x="538" y="364"/>
                    </a:cubicBezTo>
                    <a:cubicBezTo>
                      <a:pt x="540" y="361"/>
                      <a:pt x="542" y="357"/>
                      <a:pt x="544" y="353"/>
                    </a:cubicBezTo>
                    <a:cubicBezTo>
                      <a:pt x="545" y="355"/>
                      <a:pt x="546" y="356"/>
                      <a:pt x="548" y="356"/>
                    </a:cubicBezTo>
                    <a:cubicBezTo>
                      <a:pt x="549" y="356"/>
                      <a:pt x="549" y="356"/>
                      <a:pt x="549" y="356"/>
                    </a:cubicBezTo>
                    <a:cubicBezTo>
                      <a:pt x="550" y="356"/>
                      <a:pt x="551" y="356"/>
                      <a:pt x="551" y="356"/>
                    </a:cubicBezTo>
                    <a:cubicBezTo>
                      <a:pt x="552" y="356"/>
                      <a:pt x="552" y="356"/>
                      <a:pt x="552" y="356"/>
                    </a:cubicBezTo>
                    <a:cubicBezTo>
                      <a:pt x="554" y="356"/>
                      <a:pt x="555" y="356"/>
                      <a:pt x="556" y="355"/>
                    </a:cubicBezTo>
                    <a:cubicBezTo>
                      <a:pt x="556" y="355"/>
                      <a:pt x="556" y="355"/>
                      <a:pt x="556" y="354"/>
                    </a:cubicBezTo>
                    <a:cubicBezTo>
                      <a:pt x="552" y="345"/>
                      <a:pt x="549" y="336"/>
                      <a:pt x="547" y="326"/>
                    </a:cubicBezTo>
                    <a:cubicBezTo>
                      <a:pt x="546" y="328"/>
                      <a:pt x="546" y="330"/>
                      <a:pt x="545" y="332"/>
                    </a:cubicBezTo>
                    <a:cubicBezTo>
                      <a:pt x="545" y="332"/>
                      <a:pt x="545" y="332"/>
                      <a:pt x="545" y="332"/>
                    </a:cubicBezTo>
                    <a:cubicBezTo>
                      <a:pt x="544" y="332"/>
                      <a:pt x="544" y="333"/>
                      <a:pt x="544" y="333"/>
                    </a:cubicBezTo>
                    <a:cubicBezTo>
                      <a:pt x="539" y="329"/>
                      <a:pt x="531" y="327"/>
                      <a:pt x="527" y="325"/>
                    </a:cubicBezTo>
                    <a:cubicBezTo>
                      <a:pt x="521" y="320"/>
                      <a:pt x="529" y="320"/>
                      <a:pt x="533" y="317"/>
                    </a:cubicBezTo>
                    <a:cubicBezTo>
                      <a:pt x="535" y="315"/>
                      <a:pt x="538" y="314"/>
                      <a:pt x="541" y="312"/>
                    </a:cubicBezTo>
                    <a:cubicBezTo>
                      <a:pt x="542" y="312"/>
                      <a:pt x="543" y="311"/>
                      <a:pt x="544" y="310"/>
                    </a:cubicBezTo>
                    <a:cubicBezTo>
                      <a:pt x="544" y="307"/>
                      <a:pt x="543" y="304"/>
                      <a:pt x="543" y="301"/>
                    </a:cubicBezTo>
                    <a:cubicBezTo>
                      <a:pt x="536" y="305"/>
                      <a:pt x="529" y="310"/>
                      <a:pt x="522" y="315"/>
                    </a:cubicBezTo>
                    <a:cubicBezTo>
                      <a:pt x="522" y="308"/>
                      <a:pt x="522" y="302"/>
                      <a:pt x="520" y="294"/>
                    </a:cubicBezTo>
                    <a:cubicBezTo>
                      <a:pt x="528" y="294"/>
                      <a:pt x="535" y="293"/>
                      <a:pt x="543" y="293"/>
                    </a:cubicBezTo>
                    <a:cubicBezTo>
                      <a:pt x="543" y="291"/>
                      <a:pt x="542" y="288"/>
                      <a:pt x="542" y="286"/>
                    </a:cubicBezTo>
                    <a:cubicBezTo>
                      <a:pt x="536" y="286"/>
                      <a:pt x="531" y="286"/>
                      <a:pt x="525" y="286"/>
                    </a:cubicBezTo>
                    <a:cubicBezTo>
                      <a:pt x="527" y="284"/>
                      <a:pt x="530" y="282"/>
                      <a:pt x="532" y="279"/>
                    </a:cubicBezTo>
                    <a:cubicBezTo>
                      <a:pt x="537" y="274"/>
                      <a:pt x="540" y="267"/>
                      <a:pt x="543" y="261"/>
                    </a:cubicBezTo>
                    <a:cubicBezTo>
                      <a:pt x="544" y="255"/>
                      <a:pt x="544" y="248"/>
                      <a:pt x="545" y="242"/>
                    </a:cubicBezTo>
                    <a:cubicBezTo>
                      <a:pt x="545" y="242"/>
                      <a:pt x="545" y="242"/>
                      <a:pt x="545" y="243"/>
                    </a:cubicBezTo>
                    <a:cubicBezTo>
                      <a:pt x="542" y="249"/>
                      <a:pt x="538" y="255"/>
                      <a:pt x="535" y="261"/>
                    </a:cubicBezTo>
                    <a:cubicBezTo>
                      <a:pt x="531" y="268"/>
                      <a:pt x="527" y="276"/>
                      <a:pt x="521" y="280"/>
                    </a:cubicBezTo>
                    <a:cubicBezTo>
                      <a:pt x="520" y="281"/>
                      <a:pt x="519" y="282"/>
                      <a:pt x="518" y="283"/>
                    </a:cubicBezTo>
                    <a:cubicBezTo>
                      <a:pt x="517" y="280"/>
                      <a:pt x="516" y="278"/>
                      <a:pt x="516" y="276"/>
                    </a:cubicBezTo>
                    <a:cubicBezTo>
                      <a:pt x="514" y="272"/>
                      <a:pt x="512" y="269"/>
                      <a:pt x="509" y="265"/>
                    </a:cubicBezTo>
                    <a:cubicBezTo>
                      <a:pt x="517" y="260"/>
                      <a:pt x="523" y="252"/>
                      <a:pt x="530" y="247"/>
                    </a:cubicBezTo>
                    <a:cubicBezTo>
                      <a:pt x="535" y="244"/>
                      <a:pt x="541" y="238"/>
                      <a:pt x="547" y="234"/>
                    </a:cubicBezTo>
                    <a:cubicBezTo>
                      <a:pt x="547" y="230"/>
                      <a:pt x="548" y="227"/>
                      <a:pt x="549" y="223"/>
                    </a:cubicBezTo>
                    <a:cubicBezTo>
                      <a:pt x="542" y="227"/>
                      <a:pt x="535" y="232"/>
                      <a:pt x="531" y="236"/>
                    </a:cubicBezTo>
                    <a:cubicBezTo>
                      <a:pt x="526" y="242"/>
                      <a:pt x="519" y="245"/>
                      <a:pt x="514" y="250"/>
                    </a:cubicBezTo>
                    <a:cubicBezTo>
                      <a:pt x="512" y="252"/>
                      <a:pt x="509" y="255"/>
                      <a:pt x="506" y="258"/>
                    </a:cubicBezTo>
                    <a:cubicBezTo>
                      <a:pt x="509" y="249"/>
                      <a:pt x="513" y="241"/>
                      <a:pt x="515" y="232"/>
                    </a:cubicBezTo>
                    <a:cubicBezTo>
                      <a:pt x="518" y="222"/>
                      <a:pt x="518" y="211"/>
                      <a:pt x="519" y="201"/>
                    </a:cubicBezTo>
                    <a:cubicBezTo>
                      <a:pt x="521" y="202"/>
                      <a:pt x="523" y="202"/>
                      <a:pt x="525" y="202"/>
                    </a:cubicBezTo>
                    <a:cubicBezTo>
                      <a:pt x="525" y="202"/>
                      <a:pt x="526" y="202"/>
                      <a:pt x="527" y="202"/>
                    </a:cubicBezTo>
                    <a:cubicBezTo>
                      <a:pt x="534" y="206"/>
                      <a:pt x="542" y="212"/>
                      <a:pt x="549" y="219"/>
                    </a:cubicBezTo>
                    <a:cubicBezTo>
                      <a:pt x="550" y="216"/>
                      <a:pt x="551" y="213"/>
                      <a:pt x="551" y="210"/>
                    </a:cubicBezTo>
                    <a:cubicBezTo>
                      <a:pt x="546" y="205"/>
                      <a:pt x="539" y="200"/>
                      <a:pt x="532" y="196"/>
                    </a:cubicBezTo>
                    <a:cubicBezTo>
                      <a:pt x="532" y="196"/>
                      <a:pt x="532" y="196"/>
                      <a:pt x="532" y="196"/>
                    </a:cubicBezTo>
                    <a:cubicBezTo>
                      <a:pt x="532" y="194"/>
                      <a:pt x="532" y="193"/>
                      <a:pt x="532" y="192"/>
                    </a:cubicBezTo>
                    <a:cubicBezTo>
                      <a:pt x="532" y="191"/>
                      <a:pt x="532" y="189"/>
                      <a:pt x="532" y="188"/>
                    </a:cubicBezTo>
                    <a:cubicBezTo>
                      <a:pt x="532" y="187"/>
                      <a:pt x="532" y="186"/>
                      <a:pt x="531" y="184"/>
                    </a:cubicBezTo>
                    <a:cubicBezTo>
                      <a:pt x="530" y="181"/>
                      <a:pt x="528" y="178"/>
                      <a:pt x="524" y="176"/>
                    </a:cubicBezTo>
                    <a:cubicBezTo>
                      <a:pt x="523" y="175"/>
                      <a:pt x="522" y="175"/>
                      <a:pt x="521" y="175"/>
                    </a:cubicBezTo>
                    <a:cubicBezTo>
                      <a:pt x="520" y="175"/>
                      <a:pt x="520" y="175"/>
                      <a:pt x="520" y="175"/>
                    </a:cubicBezTo>
                    <a:cubicBezTo>
                      <a:pt x="519" y="175"/>
                      <a:pt x="519" y="175"/>
                      <a:pt x="518" y="175"/>
                    </a:cubicBezTo>
                    <a:cubicBezTo>
                      <a:pt x="515" y="175"/>
                      <a:pt x="512" y="177"/>
                      <a:pt x="511" y="181"/>
                    </a:cubicBezTo>
                    <a:cubicBezTo>
                      <a:pt x="511" y="181"/>
                      <a:pt x="511" y="182"/>
                      <a:pt x="511" y="182"/>
                    </a:cubicBezTo>
                    <a:cubicBezTo>
                      <a:pt x="510" y="184"/>
                      <a:pt x="509" y="185"/>
                      <a:pt x="509" y="187"/>
                    </a:cubicBezTo>
                    <a:cubicBezTo>
                      <a:pt x="503" y="186"/>
                      <a:pt x="496" y="185"/>
                      <a:pt x="489" y="185"/>
                    </a:cubicBezTo>
                    <a:cubicBezTo>
                      <a:pt x="486" y="185"/>
                      <a:pt x="482" y="185"/>
                      <a:pt x="478" y="186"/>
                    </a:cubicBezTo>
                    <a:cubicBezTo>
                      <a:pt x="478" y="182"/>
                      <a:pt x="476" y="178"/>
                      <a:pt x="473" y="176"/>
                    </a:cubicBezTo>
                    <a:cubicBezTo>
                      <a:pt x="471" y="174"/>
                      <a:pt x="469" y="172"/>
                      <a:pt x="466" y="172"/>
                    </a:cubicBezTo>
                    <a:cubicBezTo>
                      <a:pt x="465" y="172"/>
                      <a:pt x="464" y="173"/>
                      <a:pt x="463" y="173"/>
                    </a:cubicBezTo>
                    <a:cubicBezTo>
                      <a:pt x="461" y="174"/>
                      <a:pt x="460" y="176"/>
                      <a:pt x="460" y="177"/>
                    </a:cubicBezTo>
                    <a:cubicBezTo>
                      <a:pt x="456" y="181"/>
                      <a:pt x="456" y="187"/>
                      <a:pt x="458" y="191"/>
                    </a:cubicBezTo>
                    <a:cubicBezTo>
                      <a:pt x="458" y="192"/>
                      <a:pt x="458" y="192"/>
                      <a:pt x="458" y="192"/>
                    </a:cubicBezTo>
                    <a:cubicBezTo>
                      <a:pt x="450" y="195"/>
                      <a:pt x="441" y="201"/>
                      <a:pt x="434" y="207"/>
                    </a:cubicBezTo>
                    <a:cubicBezTo>
                      <a:pt x="434" y="206"/>
                      <a:pt x="433" y="205"/>
                      <a:pt x="433" y="204"/>
                    </a:cubicBezTo>
                    <a:cubicBezTo>
                      <a:pt x="432" y="200"/>
                      <a:pt x="430" y="197"/>
                      <a:pt x="427" y="195"/>
                    </a:cubicBezTo>
                    <a:cubicBezTo>
                      <a:pt x="426" y="195"/>
                      <a:pt x="425" y="195"/>
                      <a:pt x="425" y="195"/>
                    </a:cubicBezTo>
                    <a:cubicBezTo>
                      <a:pt x="426" y="191"/>
                      <a:pt x="426" y="188"/>
                      <a:pt x="427" y="185"/>
                    </a:cubicBezTo>
                    <a:cubicBezTo>
                      <a:pt x="428" y="185"/>
                      <a:pt x="429" y="186"/>
                      <a:pt x="430" y="186"/>
                    </a:cubicBezTo>
                    <a:cubicBezTo>
                      <a:pt x="430" y="186"/>
                      <a:pt x="431" y="185"/>
                      <a:pt x="431" y="185"/>
                    </a:cubicBezTo>
                    <a:cubicBezTo>
                      <a:pt x="432" y="185"/>
                      <a:pt x="432" y="185"/>
                      <a:pt x="432" y="185"/>
                    </a:cubicBezTo>
                    <a:cubicBezTo>
                      <a:pt x="434" y="185"/>
                      <a:pt x="435" y="185"/>
                      <a:pt x="436" y="185"/>
                    </a:cubicBezTo>
                    <a:cubicBezTo>
                      <a:pt x="436" y="185"/>
                      <a:pt x="436" y="185"/>
                      <a:pt x="436" y="185"/>
                    </a:cubicBezTo>
                    <a:cubicBezTo>
                      <a:pt x="437" y="185"/>
                      <a:pt x="437" y="185"/>
                      <a:pt x="437" y="185"/>
                    </a:cubicBezTo>
                    <a:cubicBezTo>
                      <a:pt x="438" y="185"/>
                      <a:pt x="439" y="185"/>
                      <a:pt x="440" y="185"/>
                    </a:cubicBezTo>
                    <a:cubicBezTo>
                      <a:pt x="443" y="185"/>
                      <a:pt x="444" y="181"/>
                      <a:pt x="444" y="178"/>
                    </a:cubicBezTo>
                    <a:cubicBezTo>
                      <a:pt x="444" y="173"/>
                      <a:pt x="441" y="165"/>
                      <a:pt x="436" y="163"/>
                    </a:cubicBezTo>
                    <a:cubicBezTo>
                      <a:pt x="435" y="162"/>
                      <a:pt x="433" y="161"/>
                      <a:pt x="432" y="160"/>
                    </a:cubicBezTo>
                    <a:cubicBezTo>
                      <a:pt x="433" y="151"/>
                      <a:pt x="434" y="141"/>
                      <a:pt x="435" y="131"/>
                    </a:cubicBezTo>
                    <a:cubicBezTo>
                      <a:pt x="435" y="126"/>
                      <a:pt x="435" y="121"/>
                      <a:pt x="435" y="115"/>
                    </a:cubicBezTo>
                    <a:cubicBezTo>
                      <a:pt x="436" y="116"/>
                      <a:pt x="437" y="116"/>
                      <a:pt x="439" y="116"/>
                    </a:cubicBezTo>
                    <a:cubicBezTo>
                      <a:pt x="441" y="116"/>
                      <a:pt x="443" y="115"/>
                      <a:pt x="444" y="114"/>
                    </a:cubicBezTo>
                    <a:cubicBezTo>
                      <a:pt x="450" y="110"/>
                      <a:pt x="449" y="99"/>
                      <a:pt x="445" y="95"/>
                    </a:cubicBezTo>
                    <a:cubicBezTo>
                      <a:pt x="444" y="94"/>
                      <a:pt x="443" y="93"/>
                      <a:pt x="442" y="93"/>
                    </a:cubicBezTo>
                    <a:cubicBezTo>
                      <a:pt x="440" y="92"/>
                      <a:pt x="438" y="91"/>
                      <a:pt x="436" y="91"/>
                    </a:cubicBezTo>
                    <a:cubicBezTo>
                      <a:pt x="436" y="91"/>
                      <a:pt x="435" y="91"/>
                      <a:pt x="434" y="91"/>
                    </a:cubicBezTo>
                    <a:cubicBezTo>
                      <a:pt x="433" y="92"/>
                      <a:pt x="431" y="93"/>
                      <a:pt x="431" y="94"/>
                    </a:cubicBezTo>
                    <a:cubicBezTo>
                      <a:pt x="427" y="83"/>
                      <a:pt x="422" y="72"/>
                      <a:pt x="415" y="64"/>
                    </a:cubicBezTo>
                    <a:cubicBezTo>
                      <a:pt x="416" y="63"/>
                      <a:pt x="417" y="63"/>
                      <a:pt x="418" y="62"/>
                    </a:cubicBezTo>
                    <a:cubicBezTo>
                      <a:pt x="423" y="59"/>
                      <a:pt x="422" y="52"/>
                      <a:pt x="419" y="48"/>
                    </a:cubicBezTo>
                    <a:cubicBezTo>
                      <a:pt x="418" y="43"/>
                      <a:pt x="415" y="38"/>
                      <a:pt x="411" y="38"/>
                    </a:cubicBezTo>
                    <a:cubicBezTo>
                      <a:pt x="410" y="38"/>
                      <a:pt x="410" y="38"/>
                      <a:pt x="409" y="38"/>
                    </a:cubicBezTo>
                    <a:cubicBezTo>
                      <a:pt x="405" y="38"/>
                      <a:pt x="402" y="41"/>
                      <a:pt x="401" y="45"/>
                    </a:cubicBezTo>
                    <a:cubicBezTo>
                      <a:pt x="400" y="46"/>
                      <a:pt x="400" y="47"/>
                      <a:pt x="399" y="48"/>
                    </a:cubicBezTo>
                    <a:cubicBezTo>
                      <a:pt x="397" y="46"/>
                      <a:pt x="395" y="44"/>
                      <a:pt x="392" y="41"/>
                    </a:cubicBezTo>
                    <a:cubicBezTo>
                      <a:pt x="386" y="37"/>
                      <a:pt x="380" y="31"/>
                      <a:pt x="373" y="28"/>
                    </a:cubicBezTo>
                    <a:cubicBezTo>
                      <a:pt x="370" y="27"/>
                      <a:pt x="367" y="26"/>
                      <a:pt x="363" y="25"/>
                    </a:cubicBezTo>
                    <a:cubicBezTo>
                      <a:pt x="364" y="23"/>
                      <a:pt x="364" y="20"/>
                      <a:pt x="363" y="18"/>
                    </a:cubicBezTo>
                    <a:cubicBezTo>
                      <a:pt x="364" y="16"/>
                      <a:pt x="364" y="13"/>
                      <a:pt x="364" y="11"/>
                    </a:cubicBezTo>
                    <a:cubicBezTo>
                      <a:pt x="363" y="8"/>
                      <a:pt x="358" y="5"/>
                      <a:pt x="355" y="4"/>
                    </a:cubicBezTo>
                    <a:cubicBezTo>
                      <a:pt x="355" y="4"/>
                      <a:pt x="355" y="4"/>
                      <a:pt x="354" y="4"/>
                    </a:cubicBezTo>
                    <a:cubicBezTo>
                      <a:pt x="353" y="4"/>
                      <a:pt x="352" y="5"/>
                      <a:pt x="351" y="6"/>
                    </a:cubicBezTo>
                    <a:cubicBezTo>
                      <a:pt x="350" y="5"/>
                      <a:pt x="349" y="5"/>
                      <a:pt x="348" y="5"/>
                    </a:cubicBezTo>
                    <a:cubicBezTo>
                      <a:pt x="348" y="5"/>
                      <a:pt x="348" y="5"/>
                      <a:pt x="348" y="5"/>
                    </a:cubicBezTo>
                    <a:cubicBezTo>
                      <a:pt x="344" y="5"/>
                      <a:pt x="342" y="10"/>
                      <a:pt x="341" y="14"/>
                    </a:cubicBezTo>
                    <a:cubicBezTo>
                      <a:pt x="341" y="15"/>
                      <a:pt x="341" y="17"/>
                      <a:pt x="341" y="18"/>
                    </a:cubicBezTo>
                    <a:cubicBezTo>
                      <a:pt x="341" y="19"/>
                      <a:pt x="342" y="21"/>
                      <a:pt x="342" y="22"/>
                    </a:cubicBezTo>
                    <a:cubicBezTo>
                      <a:pt x="342" y="22"/>
                      <a:pt x="342" y="22"/>
                      <a:pt x="342" y="22"/>
                    </a:cubicBezTo>
                    <a:cubicBezTo>
                      <a:pt x="338" y="22"/>
                      <a:pt x="334" y="22"/>
                      <a:pt x="331" y="21"/>
                    </a:cubicBezTo>
                    <a:cubicBezTo>
                      <a:pt x="322" y="21"/>
                      <a:pt x="313" y="20"/>
                      <a:pt x="305" y="20"/>
                    </a:cubicBezTo>
                    <a:cubicBezTo>
                      <a:pt x="305" y="15"/>
                      <a:pt x="303" y="9"/>
                      <a:pt x="301" y="6"/>
                    </a:cubicBezTo>
                    <a:cubicBezTo>
                      <a:pt x="298" y="3"/>
                      <a:pt x="295" y="0"/>
                      <a:pt x="29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6" name="Freeform 535"/>
              <p:cNvSpPr>
                <a:spLocks noEditPoints="1"/>
              </p:cNvSpPr>
              <p:nvPr/>
            </p:nvSpPr>
            <p:spPr bwMode="auto">
              <a:xfrm>
                <a:off x="4962" y="3858"/>
                <a:ext cx="293" cy="237"/>
              </a:xfrm>
              <a:custGeom>
                <a:avLst/>
                <a:gdLst>
                  <a:gd name="T0" fmla="*/ 304 w 593"/>
                  <a:gd name="T1" fmla="*/ 433 h 480"/>
                  <a:gd name="T2" fmla="*/ 345 w 593"/>
                  <a:gd name="T3" fmla="*/ 446 h 480"/>
                  <a:gd name="T4" fmla="*/ 236 w 593"/>
                  <a:gd name="T5" fmla="*/ 430 h 480"/>
                  <a:gd name="T6" fmla="*/ 395 w 593"/>
                  <a:gd name="T7" fmla="*/ 424 h 480"/>
                  <a:gd name="T8" fmla="*/ 401 w 593"/>
                  <a:gd name="T9" fmla="*/ 374 h 480"/>
                  <a:gd name="T10" fmla="*/ 205 w 593"/>
                  <a:gd name="T11" fmla="*/ 381 h 480"/>
                  <a:gd name="T12" fmla="*/ 190 w 593"/>
                  <a:gd name="T13" fmla="*/ 339 h 480"/>
                  <a:gd name="T14" fmla="*/ 199 w 593"/>
                  <a:gd name="T15" fmla="*/ 333 h 480"/>
                  <a:gd name="T16" fmla="*/ 194 w 593"/>
                  <a:gd name="T17" fmla="*/ 317 h 480"/>
                  <a:gd name="T18" fmla="*/ 395 w 593"/>
                  <a:gd name="T19" fmla="*/ 321 h 480"/>
                  <a:gd name="T20" fmla="*/ 199 w 593"/>
                  <a:gd name="T21" fmla="*/ 294 h 480"/>
                  <a:gd name="T22" fmla="*/ 189 w 593"/>
                  <a:gd name="T23" fmla="*/ 277 h 480"/>
                  <a:gd name="T24" fmla="*/ 482 w 593"/>
                  <a:gd name="T25" fmla="*/ 298 h 480"/>
                  <a:gd name="T26" fmla="*/ 466 w 593"/>
                  <a:gd name="T27" fmla="*/ 287 h 480"/>
                  <a:gd name="T28" fmla="*/ 473 w 593"/>
                  <a:gd name="T29" fmla="*/ 247 h 480"/>
                  <a:gd name="T30" fmla="*/ 136 w 593"/>
                  <a:gd name="T31" fmla="*/ 246 h 480"/>
                  <a:gd name="T32" fmla="*/ 518 w 593"/>
                  <a:gd name="T33" fmla="*/ 284 h 480"/>
                  <a:gd name="T34" fmla="*/ 525 w 593"/>
                  <a:gd name="T35" fmla="*/ 294 h 480"/>
                  <a:gd name="T36" fmla="*/ 82 w 593"/>
                  <a:gd name="T37" fmla="*/ 234 h 480"/>
                  <a:gd name="T38" fmla="*/ 196 w 593"/>
                  <a:gd name="T39" fmla="*/ 239 h 480"/>
                  <a:gd name="T40" fmla="*/ 177 w 593"/>
                  <a:gd name="T41" fmla="*/ 231 h 480"/>
                  <a:gd name="T42" fmla="*/ 526 w 593"/>
                  <a:gd name="T43" fmla="*/ 219 h 480"/>
                  <a:gd name="T44" fmla="*/ 36 w 593"/>
                  <a:gd name="T45" fmla="*/ 247 h 480"/>
                  <a:gd name="T46" fmla="*/ 532 w 593"/>
                  <a:gd name="T47" fmla="*/ 201 h 480"/>
                  <a:gd name="T48" fmla="*/ 541 w 593"/>
                  <a:gd name="T49" fmla="*/ 171 h 480"/>
                  <a:gd name="T50" fmla="*/ 35 w 593"/>
                  <a:gd name="T51" fmla="*/ 182 h 480"/>
                  <a:gd name="T52" fmla="*/ 46 w 593"/>
                  <a:gd name="T53" fmla="*/ 136 h 480"/>
                  <a:gd name="T54" fmla="*/ 62 w 593"/>
                  <a:gd name="T55" fmla="*/ 131 h 480"/>
                  <a:gd name="T56" fmla="*/ 278 w 593"/>
                  <a:gd name="T57" fmla="*/ 194 h 480"/>
                  <a:gd name="T58" fmla="*/ 278 w 593"/>
                  <a:gd name="T59" fmla="*/ 72 h 480"/>
                  <a:gd name="T60" fmla="*/ 159 w 593"/>
                  <a:gd name="T61" fmla="*/ 202 h 480"/>
                  <a:gd name="T62" fmla="*/ 169 w 593"/>
                  <a:gd name="T63" fmla="*/ 156 h 480"/>
                  <a:gd name="T64" fmla="*/ 253 w 593"/>
                  <a:gd name="T65" fmla="*/ 73 h 480"/>
                  <a:gd name="T66" fmla="*/ 431 w 593"/>
                  <a:gd name="T67" fmla="*/ 144 h 480"/>
                  <a:gd name="T68" fmla="*/ 256 w 593"/>
                  <a:gd name="T69" fmla="*/ 174 h 480"/>
                  <a:gd name="T70" fmla="*/ 125 w 593"/>
                  <a:gd name="T71" fmla="*/ 186 h 480"/>
                  <a:gd name="T72" fmla="*/ 391 w 593"/>
                  <a:gd name="T73" fmla="*/ 89 h 480"/>
                  <a:gd name="T74" fmla="*/ 211 w 593"/>
                  <a:gd name="T75" fmla="*/ 62 h 480"/>
                  <a:gd name="T76" fmla="*/ 201 w 593"/>
                  <a:gd name="T77" fmla="*/ 50 h 480"/>
                  <a:gd name="T78" fmla="*/ 339 w 593"/>
                  <a:gd name="T79" fmla="*/ 47 h 480"/>
                  <a:gd name="T80" fmla="*/ 181 w 593"/>
                  <a:gd name="T81" fmla="*/ 54 h 480"/>
                  <a:gd name="T82" fmla="*/ 82 w 593"/>
                  <a:gd name="T83" fmla="*/ 79 h 480"/>
                  <a:gd name="T84" fmla="*/ 36 w 593"/>
                  <a:gd name="T85" fmla="*/ 136 h 480"/>
                  <a:gd name="T86" fmla="*/ 11 w 593"/>
                  <a:gd name="T87" fmla="*/ 206 h 480"/>
                  <a:gd name="T88" fmla="*/ 77 w 593"/>
                  <a:gd name="T89" fmla="*/ 300 h 480"/>
                  <a:gd name="T90" fmla="*/ 128 w 593"/>
                  <a:gd name="T91" fmla="*/ 312 h 480"/>
                  <a:gd name="T92" fmla="*/ 180 w 593"/>
                  <a:gd name="T93" fmla="*/ 310 h 480"/>
                  <a:gd name="T94" fmla="*/ 198 w 593"/>
                  <a:gd name="T95" fmla="*/ 411 h 480"/>
                  <a:gd name="T96" fmla="*/ 280 w 593"/>
                  <a:gd name="T97" fmla="*/ 460 h 480"/>
                  <a:gd name="T98" fmla="*/ 344 w 593"/>
                  <a:gd name="T99" fmla="*/ 478 h 480"/>
                  <a:gd name="T100" fmla="*/ 414 w 593"/>
                  <a:gd name="T101" fmla="*/ 424 h 480"/>
                  <a:gd name="T102" fmla="*/ 442 w 593"/>
                  <a:gd name="T103" fmla="*/ 304 h 480"/>
                  <a:gd name="T104" fmla="*/ 478 w 593"/>
                  <a:gd name="T105" fmla="*/ 317 h 480"/>
                  <a:gd name="T106" fmla="*/ 581 w 593"/>
                  <a:gd name="T107" fmla="*/ 220 h 480"/>
                  <a:gd name="T108" fmla="*/ 573 w 593"/>
                  <a:gd name="T109" fmla="*/ 145 h 480"/>
                  <a:gd name="T110" fmla="*/ 529 w 593"/>
                  <a:gd name="T111" fmla="*/ 110 h 480"/>
                  <a:gd name="T112" fmla="*/ 391 w 593"/>
                  <a:gd name="T113" fmla="*/ 20 h 480"/>
                  <a:gd name="T114" fmla="*/ 353 w 593"/>
                  <a:gd name="T115" fmla="*/ 315 h 480"/>
                  <a:gd name="T116" fmla="*/ 345 w 593"/>
                  <a:gd name="T117" fmla="*/ 324 h 480"/>
                  <a:gd name="T118" fmla="*/ 289 w 593"/>
                  <a:gd name="T119" fmla="*/ 339 h 480"/>
                  <a:gd name="T120" fmla="*/ 194 w 593"/>
                  <a:gd name="T121" fmla="*/ 0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93" h="480">
                    <a:moveTo>
                      <a:pt x="553" y="105"/>
                    </a:moveTo>
                    <a:cubicBezTo>
                      <a:pt x="554" y="106"/>
                      <a:pt x="554" y="107"/>
                      <a:pt x="555" y="107"/>
                    </a:cubicBezTo>
                    <a:cubicBezTo>
                      <a:pt x="554" y="107"/>
                      <a:pt x="554" y="106"/>
                      <a:pt x="553" y="105"/>
                    </a:cubicBezTo>
                    <a:moveTo>
                      <a:pt x="283" y="452"/>
                    </a:moveTo>
                    <a:cubicBezTo>
                      <a:pt x="268" y="450"/>
                      <a:pt x="252" y="447"/>
                      <a:pt x="240" y="437"/>
                    </a:cubicBezTo>
                    <a:cubicBezTo>
                      <a:pt x="244" y="434"/>
                      <a:pt x="248" y="429"/>
                      <a:pt x="251" y="425"/>
                    </a:cubicBezTo>
                    <a:cubicBezTo>
                      <a:pt x="255" y="420"/>
                      <a:pt x="260" y="416"/>
                      <a:pt x="264" y="411"/>
                    </a:cubicBezTo>
                    <a:cubicBezTo>
                      <a:pt x="265" y="410"/>
                      <a:pt x="269" y="403"/>
                      <a:pt x="272" y="399"/>
                    </a:cubicBezTo>
                    <a:cubicBezTo>
                      <a:pt x="275" y="417"/>
                      <a:pt x="282" y="433"/>
                      <a:pt x="283" y="451"/>
                    </a:cubicBezTo>
                    <a:cubicBezTo>
                      <a:pt x="283" y="452"/>
                      <a:pt x="283" y="452"/>
                      <a:pt x="283" y="452"/>
                    </a:cubicBezTo>
                    <a:moveTo>
                      <a:pt x="313" y="453"/>
                    </a:moveTo>
                    <a:cubicBezTo>
                      <a:pt x="310" y="453"/>
                      <a:pt x="307" y="453"/>
                      <a:pt x="305" y="453"/>
                    </a:cubicBezTo>
                    <a:cubicBezTo>
                      <a:pt x="302" y="453"/>
                      <a:pt x="298" y="453"/>
                      <a:pt x="295" y="453"/>
                    </a:cubicBezTo>
                    <a:cubicBezTo>
                      <a:pt x="294" y="453"/>
                      <a:pt x="294" y="453"/>
                      <a:pt x="293" y="453"/>
                    </a:cubicBezTo>
                    <a:cubicBezTo>
                      <a:pt x="298" y="448"/>
                      <a:pt x="301" y="438"/>
                      <a:pt x="304" y="433"/>
                    </a:cubicBezTo>
                    <a:cubicBezTo>
                      <a:pt x="308" y="428"/>
                      <a:pt x="311" y="422"/>
                      <a:pt x="314" y="416"/>
                    </a:cubicBezTo>
                    <a:cubicBezTo>
                      <a:pt x="316" y="410"/>
                      <a:pt x="319" y="401"/>
                      <a:pt x="323" y="396"/>
                    </a:cubicBezTo>
                    <a:cubicBezTo>
                      <a:pt x="328" y="407"/>
                      <a:pt x="331" y="423"/>
                      <a:pt x="334" y="434"/>
                    </a:cubicBezTo>
                    <a:cubicBezTo>
                      <a:pt x="335" y="440"/>
                      <a:pt x="337" y="446"/>
                      <a:pt x="339" y="452"/>
                    </a:cubicBezTo>
                    <a:cubicBezTo>
                      <a:pt x="339" y="452"/>
                      <a:pt x="339" y="452"/>
                      <a:pt x="339" y="453"/>
                    </a:cubicBezTo>
                    <a:cubicBezTo>
                      <a:pt x="330" y="453"/>
                      <a:pt x="321" y="453"/>
                      <a:pt x="313" y="453"/>
                    </a:cubicBezTo>
                    <a:moveTo>
                      <a:pt x="290" y="445"/>
                    </a:moveTo>
                    <a:cubicBezTo>
                      <a:pt x="288" y="428"/>
                      <a:pt x="281" y="411"/>
                      <a:pt x="279" y="394"/>
                    </a:cubicBezTo>
                    <a:cubicBezTo>
                      <a:pt x="284" y="395"/>
                      <a:pt x="289" y="395"/>
                      <a:pt x="293" y="396"/>
                    </a:cubicBezTo>
                    <a:cubicBezTo>
                      <a:pt x="296" y="396"/>
                      <a:pt x="299" y="396"/>
                      <a:pt x="302" y="396"/>
                    </a:cubicBezTo>
                    <a:cubicBezTo>
                      <a:pt x="306" y="396"/>
                      <a:pt x="310" y="396"/>
                      <a:pt x="314" y="396"/>
                    </a:cubicBezTo>
                    <a:cubicBezTo>
                      <a:pt x="311" y="401"/>
                      <a:pt x="309" y="407"/>
                      <a:pt x="307" y="413"/>
                    </a:cubicBezTo>
                    <a:cubicBezTo>
                      <a:pt x="306" y="415"/>
                      <a:pt x="295" y="438"/>
                      <a:pt x="290" y="445"/>
                    </a:cubicBezTo>
                    <a:moveTo>
                      <a:pt x="345" y="448"/>
                    </a:moveTo>
                    <a:cubicBezTo>
                      <a:pt x="345" y="448"/>
                      <a:pt x="345" y="447"/>
                      <a:pt x="345" y="446"/>
                    </a:cubicBezTo>
                    <a:cubicBezTo>
                      <a:pt x="344" y="444"/>
                      <a:pt x="344" y="442"/>
                      <a:pt x="344" y="440"/>
                    </a:cubicBezTo>
                    <a:cubicBezTo>
                      <a:pt x="343" y="433"/>
                      <a:pt x="339" y="425"/>
                      <a:pt x="337" y="418"/>
                    </a:cubicBezTo>
                    <a:cubicBezTo>
                      <a:pt x="335" y="410"/>
                      <a:pt x="333" y="401"/>
                      <a:pt x="329" y="393"/>
                    </a:cubicBezTo>
                    <a:cubicBezTo>
                      <a:pt x="336" y="391"/>
                      <a:pt x="342" y="389"/>
                      <a:pt x="347" y="386"/>
                    </a:cubicBezTo>
                    <a:cubicBezTo>
                      <a:pt x="348" y="391"/>
                      <a:pt x="349" y="395"/>
                      <a:pt x="348" y="399"/>
                    </a:cubicBezTo>
                    <a:cubicBezTo>
                      <a:pt x="348" y="415"/>
                      <a:pt x="351" y="429"/>
                      <a:pt x="346" y="445"/>
                    </a:cubicBezTo>
                    <a:cubicBezTo>
                      <a:pt x="345" y="447"/>
                      <a:pt x="345" y="448"/>
                      <a:pt x="345" y="448"/>
                    </a:cubicBezTo>
                    <a:moveTo>
                      <a:pt x="229" y="427"/>
                    </a:moveTo>
                    <a:cubicBezTo>
                      <a:pt x="226" y="425"/>
                      <a:pt x="224" y="422"/>
                      <a:pt x="221" y="419"/>
                    </a:cubicBezTo>
                    <a:cubicBezTo>
                      <a:pt x="217" y="413"/>
                      <a:pt x="213" y="408"/>
                      <a:pt x="209" y="402"/>
                    </a:cubicBezTo>
                    <a:cubicBezTo>
                      <a:pt x="209" y="401"/>
                      <a:pt x="208" y="399"/>
                      <a:pt x="208" y="398"/>
                    </a:cubicBezTo>
                    <a:cubicBezTo>
                      <a:pt x="215" y="396"/>
                      <a:pt x="226" y="389"/>
                      <a:pt x="233" y="384"/>
                    </a:cubicBezTo>
                    <a:cubicBezTo>
                      <a:pt x="232" y="391"/>
                      <a:pt x="231" y="397"/>
                      <a:pt x="231" y="404"/>
                    </a:cubicBezTo>
                    <a:cubicBezTo>
                      <a:pt x="231" y="412"/>
                      <a:pt x="229" y="419"/>
                      <a:pt x="229" y="427"/>
                    </a:cubicBezTo>
                    <a:moveTo>
                      <a:pt x="236" y="430"/>
                    </a:moveTo>
                    <a:cubicBezTo>
                      <a:pt x="236" y="423"/>
                      <a:pt x="238" y="416"/>
                      <a:pt x="238" y="408"/>
                    </a:cubicBezTo>
                    <a:cubicBezTo>
                      <a:pt x="239" y="400"/>
                      <a:pt x="240" y="391"/>
                      <a:pt x="241" y="383"/>
                    </a:cubicBezTo>
                    <a:cubicBezTo>
                      <a:pt x="249" y="388"/>
                      <a:pt x="258" y="390"/>
                      <a:pt x="268" y="392"/>
                    </a:cubicBezTo>
                    <a:cubicBezTo>
                      <a:pt x="265" y="395"/>
                      <a:pt x="264" y="400"/>
                      <a:pt x="261" y="403"/>
                    </a:cubicBezTo>
                    <a:cubicBezTo>
                      <a:pt x="257" y="408"/>
                      <a:pt x="252" y="413"/>
                      <a:pt x="248" y="418"/>
                    </a:cubicBezTo>
                    <a:cubicBezTo>
                      <a:pt x="245" y="421"/>
                      <a:pt x="241" y="427"/>
                      <a:pt x="236" y="430"/>
                    </a:cubicBezTo>
                    <a:moveTo>
                      <a:pt x="351" y="452"/>
                    </a:moveTo>
                    <a:cubicBezTo>
                      <a:pt x="355" y="446"/>
                      <a:pt x="356" y="437"/>
                      <a:pt x="357" y="432"/>
                    </a:cubicBezTo>
                    <a:cubicBezTo>
                      <a:pt x="357" y="422"/>
                      <a:pt x="357" y="412"/>
                      <a:pt x="356" y="402"/>
                    </a:cubicBezTo>
                    <a:cubicBezTo>
                      <a:pt x="355" y="399"/>
                      <a:pt x="354" y="389"/>
                      <a:pt x="355" y="383"/>
                    </a:cubicBezTo>
                    <a:cubicBezTo>
                      <a:pt x="355" y="383"/>
                      <a:pt x="355" y="383"/>
                      <a:pt x="355" y="383"/>
                    </a:cubicBezTo>
                    <a:cubicBezTo>
                      <a:pt x="357" y="385"/>
                      <a:pt x="359" y="388"/>
                      <a:pt x="362" y="390"/>
                    </a:cubicBezTo>
                    <a:cubicBezTo>
                      <a:pt x="367" y="395"/>
                      <a:pt x="373" y="400"/>
                      <a:pt x="377" y="405"/>
                    </a:cubicBezTo>
                    <a:cubicBezTo>
                      <a:pt x="380" y="409"/>
                      <a:pt x="384" y="412"/>
                      <a:pt x="387" y="416"/>
                    </a:cubicBezTo>
                    <a:cubicBezTo>
                      <a:pt x="388" y="418"/>
                      <a:pt x="393" y="422"/>
                      <a:pt x="395" y="424"/>
                    </a:cubicBezTo>
                    <a:cubicBezTo>
                      <a:pt x="395" y="425"/>
                      <a:pt x="395" y="426"/>
                      <a:pt x="395" y="427"/>
                    </a:cubicBezTo>
                    <a:cubicBezTo>
                      <a:pt x="395" y="428"/>
                      <a:pt x="396" y="429"/>
                      <a:pt x="398" y="430"/>
                    </a:cubicBezTo>
                    <a:cubicBezTo>
                      <a:pt x="395" y="432"/>
                      <a:pt x="392" y="434"/>
                      <a:pt x="389" y="436"/>
                    </a:cubicBezTo>
                    <a:cubicBezTo>
                      <a:pt x="376" y="444"/>
                      <a:pt x="366" y="451"/>
                      <a:pt x="351" y="452"/>
                    </a:cubicBezTo>
                    <a:moveTo>
                      <a:pt x="393" y="411"/>
                    </a:moveTo>
                    <a:cubicBezTo>
                      <a:pt x="390" y="408"/>
                      <a:pt x="386" y="404"/>
                      <a:pt x="383" y="400"/>
                    </a:cubicBezTo>
                    <a:cubicBezTo>
                      <a:pt x="378" y="395"/>
                      <a:pt x="374" y="391"/>
                      <a:pt x="369" y="386"/>
                    </a:cubicBezTo>
                    <a:cubicBezTo>
                      <a:pt x="366" y="384"/>
                      <a:pt x="364" y="381"/>
                      <a:pt x="361" y="379"/>
                    </a:cubicBezTo>
                    <a:cubicBezTo>
                      <a:pt x="362" y="378"/>
                      <a:pt x="363" y="378"/>
                      <a:pt x="363" y="377"/>
                    </a:cubicBezTo>
                    <a:cubicBezTo>
                      <a:pt x="367" y="374"/>
                      <a:pt x="371" y="370"/>
                      <a:pt x="374" y="366"/>
                    </a:cubicBezTo>
                    <a:cubicBezTo>
                      <a:pt x="385" y="379"/>
                      <a:pt x="390" y="394"/>
                      <a:pt x="393" y="411"/>
                    </a:cubicBezTo>
                    <a:moveTo>
                      <a:pt x="402" y="425"/>
                    </a:moveTo>
                    <a:cubicBezTo>
                      <a:pt x="402" y="424"/>
                      <a:pt x="402" y="423"/>
                      <a:pt x="402" y="421"/>
                    </a:cubicBezTo>
                    <a:cubicBezTo>
                      <a:pt x="399" y="401"/>
                      <a:pt x="395" y="381"/>
                      <a:pt x="383" y="365"/>
                    </a:cubicBezTo>
                    <a:cubicBezTo>
                      <a:pt x="389" y="368"/>
                      <a:pt x="395" y="371"/>
                      <a:pt x="401" y="374"/>
                    </a:cubicBezTo>
                    <a:cubicBezTo>
                      <a:pt x="409" y="377"/>
                      <a:pt x="419" y="384"/>
                      <a:pt x="427" y="384"/>
                    </a:cubicBezTo>
                    <a:cubicBezTo>
                      <a:pt x="424" y="394"/>
                      <a:pt x="419" y="405"/>
                      <a:pt x="414" y="412"/>
                    </a:cubicBezTo>
                    <a:cubicBezTo>
                      <a:pt x="411" y="416"/>
                      <a:pt x="407" y="421"/>
                      <a:pt x="402" y="425"/>
                    </a:cubicBezTo>
                    <a:moveTo>
                      <a:pt x="208" y="390"/>
                    </a:moveTo>
                    <a:cubicBezTo>
                      <a:pt x="210" y="385"/>
                      <a:pt x="214" y="380"/>
                      <a:pt x="216" y="374"/>
                    </a:cubicBezTo>
                    <a:cubicBezTo>
                      <a:pt x="216" y="374"/>
                      <a:pt x="219" y="367"/>
                      <a:pt x="221" y="363"/>
                    </a:cubicBezTo>
                    <a:cubicBezTo>
                      <a:pt x="222" y="364"/>
                      <a:pt x="223" y="366"/>
                      <a:pt x="224" y="367"/>
                    </a:cubicBezTo>
                    <a:cubicBezTo>
                      <a:pt x="227" y="371"/>
                      <a:pt x="229" y="374"/>
                      <a:pt x="232" y="376"/>
                    </a:cubicBezTo>
                    <a:cubicBezTo>
                      <a:pt x="228" y="379"/>
                      <a:pt x="223" y="382"/>
                      <a:pt x="218" y="384"/>
                    </a:cubicBezTo>
                    <a:cubicBezTo>
                      <a:pt x="215" y="385"/>
                      <a:pt x="213" y="387"/>
                      <a:pt x="211" y="388"/>
                    </a:cubicBezTo>
                    <a:cubicBezTo>
                      <a:pt x="210" y="389"/>
                      <a:pt x="209" y="389"/>
                      <a:pt x="208" y="390"/>
                    </a:cubicBezTo>
                    <a:moveTo>
                      <a:pt x="196" y="362"/>
                    </a:moveTo>
                    <a:cubicBezTo>
                      <a:pt x="202" y="362"/>
                      <a:pt x="208" y="360"/>
                      <a:pt x="214" y="360"/>
                    </a:cubicBezTo>
                    <a:cubicBezTo>
                      <a:pt x="214" y="361"/>
                      <a:pt x="213" y="363"/>
                      <a:pt x="213" y="364"/>
                    </a:cubicBezTo>
                    <a:cubicBezTo>
                      <a:pt x="210" y="370"/>
                      <a:pt x="208" y="375"/>
                      <a:pt x="205" y="381"/>
                    </a:cubicBezTo>
                    <a:cubicBezTo>
                      <a:pt x="204" y="383"/>
                      <a:pt x="203" y="385"/>
                      <a:pt x="202" y="386"/>
                    </a:cubicBezTo>
                    <a:cubicBezTo>
                      <a:pt x="199" y="378"/>
                      <a:pt x="196" y="370"/>
                      <a:pt x="194" y="362"/>
                    </a:cubicBezTo>
                    <a:cubicBezTo>
                      <a:pt x="195" y="362"/>
                      <a:pt x="195" y="362"/>
                      <a:pt x="196" y="362"/>
                    </a:cubicBezTo>
                    <a:moveTo>
                      <a:pt x="199" y="354"/>
                    </a:moveTo>
                    <a:cubicBezTo>
                      <a:pt x="202" y="350"/>
                      <a:pt x="208" y="346"/>
                      <a:pt x="210" y="342"/>
                    </a:cubicBezTo>
                    <a:cubicBezTo>
                      <a:pt x="211" y="346"/>
                      <a:pt x="213" y="349"/>
                      <a:pt x="215" y="352"/>
                    </a:cubicBezTo>
                    <a:cubicBezTo>
                      <a:pt x="209" y="353"/>
                      <a:pt x="204" y="354"/>
                      <a:pt x="199" y="354"/>
                    </a:cubicBezTo>
                    <a:moveTo>
                      <a:pt x="197" y="340"/>
                    </a:moveTo>
                    <a:cubicBezTo>
                      <a:pt x="198" y="340"/>
                      <a:pt x="199" y="340"/>
                      <a:pt x="200" y="340"/>
                    </a:cubicBezTo>
                    <a:cubicBezTo>
                      <a:pt x="202" y="339"/>
                      <a:pt x="203" y="338"/>
                      <a:pt x="203" y="338"/>
                    </a:cubicBezTo>
                    <a:cubicBezTo>
                      <a:pt x="203" y="338"/>
                      <a:pt x="203" y="339"/>
                      <a:pt x="201" y="340"/>
                    </a:cubicBezTo>
                    <a:cubicBezTo>
                      <a:pt x="199" y="343"/>
                      <a:pt x="196" y="346"/>
                      <a:pt x="194" y="349"/>
                    </a:cubicBezTo>
                    <a:cubicBezTo>
                      <a:pt x="193" y="349"/>
                      <a:pt x="193" y="350"/>
                      <a:pt x="192" y="351"/>
                    </a:cubicBezTo>
                    <a:cubicBezTo>
                      <a:pt x="191" y="350"/>
                      <a:pt x="191" y="350"/>
                      <a:pt x="191" y="350"/>
                    </a:cubicBezTo>
                    <a:cubicBezTo>
                      <a:pt x="191" y="346"/>
                      <a:pt x="190" y="343"/>
                      <a:pt x="190" y="339"/>
                    </a:cubicBezTo>
                    <a:cubicBezTo>
                      <a:pt x="192" y="340"/>
                      <a:pt x="195" y="340"/>
                      <a:pt x="197" y="340"/>
                    </a:cubicBezTo>
                    <a:moveTo>
                      <a:pt x="421" y="375"/>
                    </a:moveTo>
                    <a:cubicBezTo>
                      <a:pt x="414" y="373"/>
                      <a:pt x="406" y="368"/>
                      <a:pt x="401" y="365"/>
                    </a:cubicBezTo>
                    <a:cubicBezTo>
                      <a:pt x="394" y="362"/>
                      <a:pt x="387" y="359"/>
                      <a:pt x="381" y="356"/>
                    </a:cubicBezTo>
                    <a:cubicBezTo>
                      <a:pt x="382" y="353"/>
                      <a:pt x="384" y="350"/>
                      <a:pt x="385" y="348"/>
                    </a:cubicBezTo>
                    <a:cubicBezTo>
                      <a:pt x="387" y="344"/>
                      <a:pt x="389" y="340"/>
                      <a:pt x="391" y="336"/>
                    </a:cubicBezTo>
                    <a:cubicBezTo>
                      <a:pt x="396" y="338"/>
                      <a:pt x="401" y="345"/>
                      <a:pt x="404" y="350"/>
                    </a:cubicBezTo>
                    <a:cubicBezTo>
                      <a:pt x="409" y="356"/>
                      <a:pt x="413" y="362"/>
                      <a:pt x="417" y="369"/>
                    </a:cubicBezTo>
                    <a:cubicBezTo>
                      <a:pt x="418" y="371"/>
                      <a:pt x="420" y="373"/>
                      <a:pt x="421" y="375"/>
                    </a:cubicBezTo>
                    <a:moveTo>
                      <a:pt x="195" y="333"/>
                    </a:moveTo>
                    <a:cubicBezTo>
                      <a:pt x="194" y="333"/>
                      <a:pt x="193" y="333"/>
                      <a:pt x="192" y="333"/>
                    </a:cubicBezTo>
                    <a:cubicBezTo>
                      <a:pt x="196" y="329"/>
                      <a:pt x="200" y="325"/>
                      <a:pt x="203" y="321"/>
                    </a:cubicBezTo>
                    <a:cubicBezTo>
                      <a:pt x="204" y="325"/>
                      <a:pt x="205" y="329"/>
                      <a:pt x="207" y="333"/>
                    </a:cubicBezTo>
                    <a:cubicBezTo>
                      <a:pt x="206" y="333"/>
                      <a:pt x="204" y="333"/>
                      <a:pt x="203" y="333"/>
                    </a:cubicBezTo>
                    <a:cubicBezTo>
                      <a:pt x="202" y="333"/>
                      <a:pt x="200" y="333"/>
                      <a:pt x="199" y="333"/>
                    </a:cubicBezTo>
                    <a:cubicBezTo>
                      <a:pt x="198" y="333"/>
                      <a:pt x="196" y="333"/>
                      <a:pt x="195" y="333"/>
                    </a:cubicBezTo>
                    <a:moveTo>
                      <a:pt x="430" y="374"/>
                    </a:moveTo>
                    <a:cubicBezTo>
                      <a:pt x="426" y="367"/>
                      <a:pt x="421" y="359"/>
                      <a:pt x="417" y="354"/>
                    </a:cubicBezTo>
                    <a:cubicBezTo>
                      <a:pt x="412" y="348"/>
                      <a:pt x="408" y="341"/>
                      <a:pt x="402" y="336"/>
                    </a:cubicBezTo>
                    <a:cubicBezTo>
                      <a:pt x="400" y="333"/>
                      <a:pt x="397" y="331"/>
                      <a:pt x="394" y="329"/>
                    </a:cubicBezTo>
                    <a:cubicBezTo>
                      <a:pt x="404" y="325"/>
                      <a:pt x="416" y="323"/>
                      <a:pt x="426" y="319"/>
                    </a:cubicBezTo>
                    <a:cubicBezTo>
                      <a:pt x="427" y="319"/>
                      <a:pt x="427" y="319"/>
                      <a:pt x="427" y="319"/>
                    </a:cubicBezTo>
                    <a:cubicBezTo>
                      <a:pt x="427" y="320"/>
                      <a:pt x="427" y="321"/>
                      <a:pt x="427" y="322"/>
                    </a:cubicBezTo>
                    <a:cubicBezTo>
                      <a:pt x="429" y="337"/>
                      <a:pt x="430" y="352"/>
                      <a:pt x="430" y="367"/>
                    </a:cubicBezTo>
                    <a:cubicBezTo>
                      <a:pt x="430" y="369"/>
                      <a:pt x="430" y="372"/>
                      <a:pt x="430" y="374"/>
                    </a:cubicBezTo>
                    <a:moveTo>
                      <a:pt x="189" y="325"/>
                    </a:moveTo>
                    <a:cubicBezTo>
                      <a:pt x="189" y="324"/>
                      <a:pt x="189" y="322"/>
                      <a:pt x="189" y="321"/>
                    </a:cubicBezTo>
                    <a:cubicBezTo>
                      <a:pt x="189" y="320"/>
                      <a:pt x="189" y="318"/>
                      <a:pt x="189" y="317"/>
                    </a:cubicBezTo>
                    <a:cubicBezTo>
                      <a:pt x="190" y="317"/>
                      <a:pt x="191" y="317"/>
                      <a:pt x="192" y="317"/>
                    </a:cubicBezTo>
                    <a:cubicBezTo>
                      <a:pt x="193" y="317"/>
                      <a:pt x="194" y="317"/>
                      <a:pt x="194" y="317"/>
                    </a:cubicBezTo>
                    <a:cubicBezTo>
                      <a:pt x="195" y="317"/>
                      <a:pt x="196" y="317"/>
                      <a:pt x="197" y="317"/>
                    </a:cubicBezTo>
                    <a:cubicBezTo>
                      <a:pt x="197" y="317"/>
                      <a:pt x="197" y="317"/>
                      <a:pt x="197" y="317"/>
                    </a:cubicBezTo>
                    <a:cubicBezTo>
                      <a:pt x="195" y="320"/>
                      <a:pt x="192" y="322"/>
                      <a:pt x="189" y="325"/>
                    </a:cubicBezTo>
                    <a:moveTo>
                      <a:pt x="196" y="310"/>
                    </a:moveTo>
                    <a:cubicBezTo>
                      <a:pt x="197" y="309"/>
                      <a:pt x="199" y="307"/>
                      <a:pt x="201" y="305"/>
                    </a:cubicBezTo>
                    <a:cubicBezTo>
                      <a:pt x="201" y="307"/>
                      <a:pt x="201" y="308"/>
                      <a:pt x="201" y="310"/>
                    </a:cubicBezTo>
                    <a:cubicBezTo>
                      <a:pt x="201" y="310"/>
                      <a:pt x="201" y="310"/>
                      <a:pt x="200" y="310"/>
                    </a:cubicBezTo>
                    <a:cubicBezTo>
                      <a:pt x="199" y="310"/>
                      <a:pt x="197" y="310"/>
                      <a:pt x="196" y="310"/>
                    </a:cubicBezTo>
                    <a:moveTo>
                      <a:pt x="395" y="321"/>
                    </a:moveTo>
                    <a:cubicBezTo>
                      <a:pt x="396" y="316"/>
                      <a:pt x="397" y="312"/>
                      <a:pt x="398" y="308"/>
                    </a:cubicBezTo>
                    <a:cubicBezTo>
                      <a:pt x="399" y="306"/>
                      <a:pt x="399" y="304"/>
                      <a:pt x="399" y="302"/>
                    </a:cubicBezTo>
                    <a:cubicBezTo>
                      <a:pt x="400" y="302"/>
                      <a:pt x="400" y="302"/>
                      <a:pt x="401" y="303"/>
                    </a:cubicBezTo>
                    <a:cubicBezTo>
                      <a:pt x="405" y="305"/>
                      <a:pt x="408" y="308"/>
                      <a:pt x="412" y="310"/>
                    </a:cubicBezTo>
                    <a:cubicBezTo>
                      <a:pt x="414" y="311"/>
                      <a:pt x="417" y="312"/>
                      <a:pt x="419" y="314"/>
                    </a:cubicBezTo>
                    <a:cubicBezTo>
                      <a:pt x="411" y="316"/>
                      <a:pt x="403" y="318"/>
                      <a:pt x="395" y="321"/>
                    </a:cubicBezTo>
                    <a:moveTo>
                      <a:pt x="402" y="296"/>
                    </a:moveTo>
                    <a:cubicBezTo>
                      <a:pt x="406" y="292"/>
                      <a:pt x="412" y="291"/>
                      <a:pt x="418" y="289"/>
                    </a:cubicBezTo>
                    <a:cubicBezTo>
                      <a:pt x="419" y="288"/>
                      <a:pt x="420" y="288"/>
                      <a:pt x="421" y="287"/>
                    </a:cubicBezTo>
                    <a:cubicBezTo>
                      <a:pt x="421" y="289"/>
                      <a:pt x="422" y="290"/>
                      <a:pt x="423" y="291"/>
                    </a:cubicBezTo>
                    <a:cubicBezTo>
                      <a:pt x="423" y="291"/>
                      <a:pt x="423" y="291"/>
                      <a:pt x="423" y="291"/>
                    </a:cubicBezTo>
                    <a:cubicBezTo>
                      <a:pt x="424" y="297"/>
                      <a:pt x="425" y="304"/>
                      <a:pt x="426" y="310"/>
                    </a:cubicBezTo>
                    <a:cubicBezTo>
                      <a:pt x="423" y="307"/>
                      <a:pt x="420" y="306"/>
                      <a:pt x="416" y="303"/>
                    </a:cubicBezTo>
                    <a:cubicBezTo>
                      <a:pt x="413" y="302"/>
                      <a:pt x="407" y="296"/>
                      <a:pt x="403" y="296"/>
                    </a:cubicBezTo>
                    <a:cubicBezTo>
                      <a:pt x="403" y="296"/>
                      <a:pt x="402" y="296"/>
                      <a:pt x="402" y="296"/>
                    </a:cubicBezTo>
                    <a:moveTo>
                      <a:pt x="189" y="303"/>
                    </a:moveTo>
                    <a:cubicBezTo>
                      <a:pt x="189" y="302"/>
                      <a:pt x="189" y="302"/>
                      <a:pt x="189" y="301"/>
                    </a:cubicBezTo>
                    <a:cubicBezTo>
                      <a:pt x="189" y="299"/>
                      <a:pt x="189" y="297"/>
                      <a:pt x="188" y="294"/>
                    </a:cubicBezTo>
                    <a:cubicBezTo>
                      <a:pt x="188" y="292"/>
                      <a:pt x="188" y="289"/>
                      <a:pt x="188" y="286"/>
                    </a:cubicBezTo>
                    <a:cubicBezTo>
                      <a:pt x="189" y="287"/>
                      <a:pt x="191" y="289"/>
                      <a:pt x="192" y="290"/>
                    </a:cubicBezTo>
                    <a:cubicBezTo>
                      <a:pt x="193" y="292"/>
                      <a:pt x="196" y="293"/>
                      <a:pt x="199" y="294"/>
                    </a:cubicBezTo>
                    <a:cubicBezTo>
                      <a:pt x="197" y="298"/>
                      <a:pt x="192" y="300"/>
                      <a:pt x="189" y="303"/>
                    </a:cubicBezTo>
                    <a:moveTo>
                      <a:pt x="199" y="285"/>
                    </a:moveTo>
                    <a:cubicBezTo>
                      <a:pt x="198" y="284"/>
                      <a:pt x="198" y="284"/>
                      <a:pt x="197" y="283"/>
                    </a:cubicBezTo>
                    <a:cubicBezTo>
                      <a:pt x="197" y="283"/>
                      <a:pt x="198" y="282"/>
                      <a:pt x="199" y="282"/>
                    </a:cubicBezTo>
                    <a:cubicBezTo>
                      <a:pt x="199" y="283"/>
                      <a:pt x="199" y="284"/>
                      <a:pt x="199" y="285"/>
                    </a:cubicBezTo>
                    <a:moveTo>
                      <a:pt x="401" y="287"/>
                    </a:moveTo>
                    <a:cubicBezTo>
                      <a:pt x="402" y="281"/>
                      <a:pt x="402" y="276"/>
                      <a:pt x="402" y="270"/>
                    </a:cubicBezTo>
                    <a:cubicBezTo>
                      <a:pt x="404" y="271"/>
                      <a:pt x="405" y="272"/>
                      <a:pt x="406" y="273"/>
                    </a:cubicBezTo>
                    <a:cubicBezTo>
                      <a:pt x="410" y="275"/>
                      <a:pt x="419" y="280"/>
                      <a:pt x="413" y="282"/>
                    </a:cubicBezTo>
                    <a:cubicBezTo>
                      <a:pt x="410" y="284"/>
                      <a:pt x="405" y="285"/>
                      <a:pt x="401" y="287"/>
                    </a:cubicBezTo>
                    <a:moveTo>
                      <a:pt x="189" y="277"/>
                    </a:moveTo>
                    <a:cubicBezTo>
                      <a:pt x="189" y="277"/>
                      <a:pt x="189" y="277"/>
                      <a:pt x="189" y="277"/>
                    </a:cubicBezTo>
                    <a:cubicBezTo>
                      <a:pt x="190" y="275"/>
                      <a:pt x="191" y="273"/>
                      <a:pt x="190" y="271"/>
                    </a:cubicBezTo>
                    <a:cubicBezTo>
                      <a:pt x="190" y="270"/>
                      <a:pt x="190" y="270"/>
                      <a:pt x="191" y="269"/>
                    </a:cubicBezTo>
                    <a:cubicBezTo>
                      <a:pt x="194" y="272"/>
                      <a:pt x="201" y="277"/>
                      <a:pt x="189" y="277"/>
                    </a:cubicBezTo>
                    <a:moveTo>
                      <a:pt x="425" y="268"/>
                    </a:moveTo>
                    <a:cubicBezTo>
                      <a:pt x="424" y="266"/>
                      <a:pt x="424" y="263"/>
                      <a:pt x="423" y="261"/>
                    </a:cubicBezTo>
                    <a:cubicBezTo>
                      <a:pt x="424" y="263"/>
                      <a:pt x="426" y="265"/>
                      <a:pt x="427" y="267"/>
                    </a:cubicBezTo>
                    <a:cubicBezTo>
                      <a:pt x="426" y="267"/>
                      <a:pt x="426" y="268"/>
                      <a:pt x="425" y="268"/>
                    </a:cubicBezTo>
                    <a:moveTo>
                      <a:pt x="180" y="264"/>
                    </a:moveTo>
                    <a:cubicBezTo>
                      <a:pt x="181" y="263"/>
                      <a:pt x="182" y="261"/>
                      <a:pt x="183" y="260"/>
                    </a:cubicBezTo>
                    <a:cubicBezTo>
                      <a:pt x="183" y="261"/>
                      <a:pt x="183" y="263"/>
                      <a:pt x="183" y="264"/>
                    </a:cubicBezTo>
                    <a:cubicBezTo>
                      <a:pt x="182" y="264"/>
                      <a:pt x="182" y="264"/>
                      <a:pt x="181" y="264"/>
                    </a:cubicBezTo>
                    <a:cubicBezTo>
                      <a:pt x="181" y="264"/>
                      <a:pt x="181" y="264"/>
                      <a:pt x="180" y="264"/>
                    </a:cubicBezTo>
                    <a:moveTo>
                      <a:pt x="198" y="266"/>
                    </a:moveTo>
                    <a:cubicBezTo>
                      <a:pt x="195" y="264"/>
                      <a:pt x="193" y="262"/>
                      <a:pt x="196" y="260"/>
                    </a:cubicBezTo>
                    <a:cubicBezTo>
                      <a:pt x="197" y="260"/>
                      <a:pt x="197" y="259"/>
                      <a:pt x="198" y="259"/>
                    </a:cubicBezTo>
                    <a:cubicBezTo>
                      <a:pt x="198" y="261"/>
                      <a:pt x="198" y="264"/>
                      <a:pt x="198" y="266"/>
                    </a:cubicBezTo>
                    <a:moveTo>
                      <a:pt x="503" y="300"/>
                    </a:moveTo>
                    <a:cubicBezTo>
                      <a:pt x="496" y="300"/>
                      <a:pt x="489" y="299"/>
                      <a:pt x="482" y="298"/>
                    </a:cubicBezTo>
                    <a:cubicBezTo>
                      <a:pt x="481" y="296"/>
                      <a:pt x="480" y="295"/>
                      <a:pt x="478" y="295"/>
                    </a:cubicBezTo>
                    <a:cubicBezTo>
                      <a:pt x="479" y="291"/>
                      <a:pt x="480" y="287"/>
                      <a:pt x="480" y="283"/>
                    </a:cubicBezTo>
                    <a:cubicBezTo>
                      <a:pt x="481" y="277"/>
                      <a:pt x="483" y="271"/>
                      <a:pt x="485" y="264"/>
                    </a:cubicBezTo>
                    <a:cubicBezTo>
                      <a:pt x="486" y="261"/>
                      <a:pt x="486" y="257"/>
                      <a:pt x="486" y="254"/>
                    </a:cubicBezTo>
                    <a:cubicBezTo>
                      <a:pt x="491" y="261"/>
                      <a:pt x="495" y="269"/>
                      <a:pt x="501" y="276"/>
                    </a:cubicBezTo>
                    <a:cubicBezTo>
                      <a:pt x="505" y="280"/>
                      <a:pt x="510" y="285"/>
                      <a:pt x="512" y="290"/>
                    </a:cubicBezTo>
                    <a:cubicBezTo>
                      <a:pt x="513" y="294"/>
                      <a:pt x="517" y="295"/>
                      <a:pt x="518" y="298"/>
                    </a:cubicBezTo>
                    <a:cubicBezTo>
                      <a:pt x="518" y="299"/>
                      <a:pt x="518" y="299"/>
                      <a:pt x="518" y="299"/>
                    </a:cubicBezTo>
                    <a:cubicBezTo>
                      <a:pt x="513" y="300"/>
                      <a:pt x="508" y="300"/>
                      <a:pt x="503" y="300"/>
                    </a:cubicBezTo>
                    <a:moveTo>
                      <a:pt x="466" y="292"/>
                    </a:moveTo>
                    <a:cubicBezTo>
                      <a:pt x="458" y="288"/>
                      <a:pt x="449" y="281"/>
                      <a:pt x="442" y="273"/>
                    </a:cubicBezTo>
                    <a:cubicBezTo>
                      <a:pt x="448" y="268"/>
                      <a:pt x="452" y="261"/>
                      <a:pt x="457" y="256"/>
                    </a:cubicBezTo>
                    <a:cubicBezTo>
                      <a:pt x="458" y="255"/>
                      <a:pt x="459" y="254"/>
                      <a:pt x="459" y="254"/>
                    </a:cubicBezTo>
                    <a:cubicBezTo>
                      <a:pt x="460" y="255"/>
                      <a:pt x="460" y="256"/>
                      <a:pt x="460" y="257"/>
                    </a:cubicBezTo>
                    <a:cubicBezTo>
                      <a:pt x="463" y="267"/>
                      <a:pt x="464" y="277"/>
                      <a:pt x="466" y="287"/>
                    </a:cubicBezTo>
                    <a:cubicBezTo>
                      <a:pt x="466" y="289"/>
                      <a:pt x="466" y="291"/>
                      <a:pt x="466" y="292"/>
                    </a:cubicBezTo>
                    <a:moveTo>
                      <a:pt x="134" y="297"/>
                    </a:moveTo>
                    <a:cubicBezTo>
                      <a:pt x="136" y="294"/>
                      <a:pt x="137" y="290"/>
                      <a:pt x="138" y="286"/>
                    </a:cubicBezTo>
                    <a:cubicBezTo>
                      <a:pt x="140" y="281"/>
                      <a:pt x="141" y="275"/>
                      <a:pt x="142" y="269"/>
                    </a:cubicBezTo>
                    <a:cubicBezTo>
                      <a:pt x="143" y="265"/>
                      <a:pt x="144" y="260"/>
                      <a:pt x="145" y="256"/>
                    </a:cubicBezTo>
                    <a:cubicBezTo>
                      <a:pt x="145" y="254"/>
                      <a:pt x="146" y="252"/>
                      <a:pt x="146" y="250"/>
                    </a:cubicBezTo>
                    <a:cubicBezTo>
                      <a:pt x="147" y="253"/>
                      <a:pt x="149" y="255"/>
                      <a:pt x="150" y="258"/>
                    </a:cubicBezTo>
                    <a:cubicBezTo>
                      <a:pt x="153" y="264"/>
                      <a:pt x="158" y="270"/>
                      <a:pt x="161" y="276"/>
                    </a:cubicBezTo>
                    <a:cubicBezTo>
                      <a:pt x="156" y="281"/>
                      <a:pt x="151" y="286"/>
                      <a:pt x="145" y="290"/>
                    </a:cubicBezTo>
                    <a:cubicBezTo>
                      <a:pt x="142" y="293"/>
                      <a:pt x="138" y="295"/>
                      <a:pt x="134" y="297"/>
                    </a:cubicBezTo>
                    <a:moveTo>
                      <a:pt x="473" y="288"/>
                    </a:moveTo>
                    <a:cubicBezTo>
                      <a:pt x="472" y="285"/>
                      <a:pt x="472" y="281"/>
                      <a:pt x="472" y="279"/>
                    </a:cubicBezTo>
                    <a:cubicBezTo>
                      <a:pt x="470" y="271"/>
                      <a:pt x="469" y="263"/>
                      <a:pt x="467" y="256"/>
                    </a:cubicBezTo>
                    <a:cubicBezTo>
                      <a:pt x="467" y="253"/>
                      <a:pt x="466" y="249"/>
                      <a:pt x="465" y="247"/>
                    </a:cubicBezTo>
                    <a:cubicBezTo>
                      <a:pt x="468" y="247"/>
                      <a:pt x="470" y="247"/>
                      <a:pt x="473" y="247"/>
                    </a:cubicBezTo>
                    <a:cubicBezTo>
                      <a:pt x="475" y="247"/>
                      <a:pt x="477" y="247"/>
                      <a:pt x="479" y="247"/>
                    </a:cubicBezTo>
                    <a:cubicBezTo>
                      <a:pt x="478" y="254"/>
                      <a:pt x="478" y="262"/>
                      <a:pt x="476" y="269"/>
                    </a:cubicBezTo>
                    <a:cubicBezTo>
                      <a:pt x="475" y="273"/>
                      <a:pt x="474" y="282"/>
                      <a:pt x="473" y="288"/>
                    </a:cubicBezTo>
                    <a:moveTo>
                      <a:pt x="431" y="260"/>
                    </a:moveTo>
                    <a:cubicBezTo>
                      <a:pt x="430" y="257"/>
                      <a:pt x="428" y="255"/>
                      <a:pt x="427" y="253"/>
                    </a:cubicBezTo>
                    <a:cubicBezTo>
                      <a:pt x="427" y="252"/>
                      <a:pt x="426" y="251"/>
                      <a:pt x="426" y="250"/>
                    </a:cubicBezTo>
                    <a:cubicBezTo>
                      <a:pt x="427" y="250"/>
                      <a:pt x="427" y="250"/>
                      <a:pt x="427" y="250"/>
                    </a:cubicBezTo>
                    <a:cubicBezTo>
                      <a:pt x="428" y="248"/>
                      <a:pt x="430" y="245"/>
                      <a:pt x="431" y="245"/>
                    </a:cubicBezTo>
                    <a:cubicBezTo>
                      <a:pt x="431" y="245"/>
                      <a:pt x="431" y="246"/>
                      <a:pt x="431" y="247"/>
                    </a:cubicBezTo>
                    <a:cubicBezTo>
                      <a:pt x="431" y="251"/>
                      <a:pt x="431" y="255"/>
                      <a:pt x="431" y="260"/>
                    </a:cubicBezTo>
                    <a:moveTo>
                      <a:pt x="129" y="292"/>
                    </a:moveTo>
                    <a:cubicBezTo>
                      <a:pt x="128" y="283"/>
                      <a:pt x="129" y="275"/>
                      <a:pt x="128" y="267"/>
                    </a:cubicBezTo>
                    <a:cubicBezTo>
                      <a:pt x="127" y="262"/>
                      <a:pt x="128" y="257"/>
                      <a:pt x="128" y="252"/>
                    </a:cubicBezTo>
                    <a:cubicBezTo>
                      <a:pt x="128" y="249"/>
                      <a:pt x="128" y="247"/>
                      <a:pt x="128" y="245"/>
                    </a:cubicBezTo>
                    <a:cubicBezTo>
                      <a:pt x="130" y="245"/>
                      <a:pt x="133" y="246"/>
                      <a:pt x="136" y="246"/>
                    </a:cubicBezTo>
                    <a:cubicBezTo>
                      <a:pt x="137" y="246"/>
                      <a:pt x="138" y="246"/>
                      <a:pt x="139" y="246"/>
                    </a:cubicBezTo>
                    <a:cubicBezTo>
                      <a:pt x="137" y="259"/>
                      <a:pt x="134" y="285"/>
                      <a:pt x="129" y="292"/>
                    </a:cubicBezTo>
                    <a:moveTo>
                      <a:pt x="164" y="267"/>
                    </a:moveTo>
                    <a:cubicBezTo>
                      <a:pt x="164" y="266"/>
                      <a:pt x="163" y="265"/>
                      <a:pt x="163" y="264"/>
                    </a:cubicBezTo>
                    <a:cubicBezTo>
                      <a:pt x="158" y="258"/>
                      <a:pt x="154" y="251"/>
                      <a:pt x="150" y="244"/>
                    </a:cubicBezTo>
                    <a:cubicBezTo>
                      <a:pt x="155" y="243"/>
                      <a:pt x="159" y="241"/>
                      <a:pt x="163" y="239"/>
                    </a:cubicBezTo>
                    <a:cubicBezTo>
                      <a:pt x="163" y="244"/>
                      <a:pt x="164" y="250"/>
                      <a:pt x="164" y="255"/>
                    </a:cubicBezTo>
                    <a:cubicBezTo>
                      <a:pt x="164" y="257"/>
                      <a:pt x="164" y="262"/>
                      <a:pt x="164" y="267"/>
                    </a:cubicBezTo>
                    <a:moveTo>
                      <a:pt x="440" y="265"/>
                    </a:moveTo>
                    <a:cubicBezTo>
                      <a:pt x="439" y="262"/>
                      <a:pt x="439" y="259"/>
                      <a:pt x="439" y="256"/>
                    </a:cubicBezTo>
                    <a:cubicBezTo>
                      <a:pt x="439" y="252"/>
                      <a:pt x="440" y="244"/>
                      <a:pt x="438" y="239"/>
                    </a:cubicBezTo>
                    <a:cubicBezTo>
                      <a:pt x="444" y="241"/>
                      <a:pt x="449" y="243"/>
                      <a:pt x="455" y="245"/>
                    </a:cubicBezTo>
                    <a:cubicBezTo>
                      <a:pt x="453" y="247"/>
                      <a:pt x="452" y="250"/>
                      <a:pt x="450" y="253"/>
                    </a:cubicBezTo>
                    <a:cubicBezTo>
                      <a:pt x="446" y="257"/>
                      <a:pt x="443" y="261"/>
                      <a:pt x="440" y="265"/>
                    </a:cubicBezTo>
                    <a:moveTo>
                      <a:pt x="518" y="284"/>
                    </a:moveTo>
                    <a:cubicBezTo>
                      <a:pt x="515" y="281"/>
                      <a:pt x="513" y="278"/>
                      <a:pt x="510" y="275"/>
                    </a:cubicBezTo>
                    <a:cubicBezTo>
                      <a:pt x="502" y="266"/>
                      <a:pt x="497" y="255"/>
                      <a:pt x="489" y="245"/>
                    </a:cubicBezTo>
                    <a:cubicBezTo>
                      <a:pt x="495" y="243"/>
                      <a:pt x="502" y="241"/>
                      <a:pt x="508" y="237"/>
                    </a:cubicBezTo>
                    <a:cubicBezTo>
                      <a:pt x="510" y="244"/>
                      <a:pt x="513" y="250"/>
                      <a:pt x="515" y="256"/>
                    </a:cubicBezTo>
                    <a:cubicBezTo>
                      <a:pt x="517" y="265"/>
                      <a:pt x="518" y="275"/>
                      <a:pt x="518" y="284"/>
                    </a:cubicBezTo>
                    <a:moveTo>
                      <a:pt x="525" y="294"/>
                    </a:moveTo>
                    <a:cubicBezTo>
                      <a:pt x="525" y="284"/>
                      <a:pt x="526" y="273"/>
                      <a:pt x="524" y="262"/>
                    </a:cubicBezTo>
                    <a:cubicBezTo>
                      <a:pt x="522" y="254"/>
                      <a:pt x="518" y="245"/>
                      <a:pt x="516" y="236"/>
                    </a:cubicBezTo>
                    <a:cubicBezTo>
                      <a:pt x="518" y="239"/>
                      <a:pt x="521" y="242"/>
                      <a:pt x="523" y="244"/>
                    </a:cubicBezTo>
                    <a:cubicBezTo>
                      <a:pt x="528" y="250"/>
                      <a:pt x="535" y="254"/>
                      <a:pt x="540" y="260"/>
                    </a:cubicBezTo>
                    <a:cubicBezTo>
                      <a:pt x="544" y="265"/>
                      <a:pt x="552" y="272"/>
                      <a:pt x="559" y="275"/>
                    </a:cubicBezTo>
                    <a:cubicBezTo>
                      <a:pt x="559" y="275"/>
                      <a:pt x="559" y="275"/>
                      <a:pt x="559" y="275"/>
                    </a:cubicBezTo>
                    <a:cubicBezTo>
                      <a:pt x="551" y="283"/>
                      <a:pt x="541" y="289"/>
                      <a:pt x="533" y="294"/>
                    </a:cubicBezTo>
                    <a:cubicBezTo>
                      <a:pt x="532" y="293"/>
                      <a:pt x="531" y="293"/>
                      <a:pt x="531" y="293"/>
                    </a:cubicBezTo>
                    <a:cubicBezTo>
                      <a:pt x="529" y="293"/>
                      <a:pt x="527" y="294"/>
                      <a:pt x="525" y="294"/>
                    </a:cubicBezTo>
                    <a:moveTo>
                      <a:pt x="171" y="264"/>
                    </a:moveTo>
                    <a:cubicBezTo>
                      <a:pt x="171" y="255"/>
                      <a:pt x="169" y="245"/>
                      <a:pt x="170" y="236"/>
                    </a:cubicBezTo>
                    <a:cubicBezTo>
                      <a:pt x="170" y="236"/>
                      <a:pt x="170" y="236"/>
                      <a:pt x="170" y="236"/>
                    </a:cubicBezTo>
                    <a:cubicBezTo>
                      <a:pt x="173" y="238"/>
                      <a:pt x="176" y="240"/>
                      <a:pt x="179" y="243"/>
                    </a:cubicBezTo>
                    <a:cubicBezTo>
                      <a:pt x="180" y="244"/>
                      <a:pt x="181" y="246"/>
                      <a:pt x="183" y="247"/>
                    </a:cubicBezTo>
                    <a:cubicBezTo>
                      <a:pt x="179" y="253"/>
                      <a:pt x="175" y="259"/>
                      <a:pt x="171" y="264"/>
                    </a:cubicBezTo>
                    <a:moveTo>
                      <a:pt x="423" y="242"/>
                    </a:moveTo>
                    <a:cubicBezTo>
                      <a:pt x="422" y="239"/>
                      <a:pt x="422" y="235"/>
                      <a:pt x="422" y="232"/>
                    </a:cubicBezTo>
                    <a:cubicBezTo>
                      <a:pt x="424" y="234"/>
                      <a:pt x="427" y="235"/>
                      <a:pt x="430" y="236"/>
                    </a:cubicBezTo>
                    <a:cubicBezTo>
                      <a:pt x="427" y="238"/>
                      <a:pt x="425" y="241"/>
                      <a:pt x="423" y="242"/>
                    </a:cubicBezTo>
                    <a:moveTo>
                      <a:pt x="32" y="256"/>
                    </a:moveTo>
                    <a:cubicBezTo>
                      <a:pt x="32" y="256"/>
                      <a:pt x="32" y="256"/>
                      <a:pt x="33" y="256"/>
                    </a:cubicBezTo>
                    <a:cubicBezTo>
                      <a:pt x="38" y="255"/>
                      <a:pt x="43" y="253"/>
                      <a:pt x="47" y="250"/>
                    </a:cubicBezTo>
                    <a:cubicBezTo>
                      <a:pt x="53" y="247"/>
                      <a:pt x="59" y="246"/>
                      <a:pt x="64" y="243"/>
                    </a:cubicBezTo>
                    <a:cubicBezTo>
                      <a:pt x="70" y="240"/>
                      <a:pt x="77" y="238"/>
                      <a:pt x="82" y="234"/>
                    </a:cubicBezTo>
                    <a:cubicBezTo>
                      <a:pt x="83" y="233"/>
                      <a:pt x="84" y="232"/>
                      <a:pt x="85" y="232"/>
                    </a:cubicBezTo>
                    <a:cubicBezTo>
                      <a:pt x="83" y="237"/>
                      <a:pt x="80" y="242"/>
                      <a:pt x="79" y="246"/>
                    </a:cubicBezTo>
                    <a:cubicBezTo>
                      <a:pt x="76" y="256"/>
                      <a:pt x="74" y="266"/>
                      <a:pt x="71" y="276"/>
                    </a:cubicBezTo>
                    <a:cubicBezTo>
                      <a:pt x="70" y="279"/>
                      <a:pt x="66" y="288"/>
                      <a:pt x="66" y="294"/>
                    </a:cubicBezTo>
                    <a:cubicBezTo>
                      <a:pt x="51" y="286"/>
                      <a:pt x="38" y="273"/>
                      <a:pt x="32" y="258"/>
                    </a:cubicBezTo>
                    <a:cubicBezTo>
                      <a:pt x="32" y="257"/>
                      <a:pt x="31" y="257"/>
                      <a:pt x="31" y="256"/>
                    </a:cubicBezTo>
                    <a:cubicBezTo>
                      <a:pt x="31" y="256"/>
                      <a:pt x="31" y="256"/>
                      <a:pt x="32" y="256"/>
                    </a:cubicBezTo>
                    <a:moveTo>
                      <a:pt x="419" y="272"/>
                    </a:moveTo>
                    <a:cubicBezTo>
                      <a:pt x="413" y="267"/>
                      <a:pt x="405" y="263"/>
                      <a:pt x="402" y="260"/>
                    </a:cubicBezTo>
                    <a:cubicBezTo>
                      <a:pt x="402" y="250"/>
                      <a:pt x="401" y="240"/>
                      <a:pt x="400" y="231"/>
                    </a:cubicBezTo>
                    <a:cubicBezTo>
                      <a:pt x="402" y="236"/>
                      <a:pt x="407" y="240"/>
                      <a:pt x="410" y="245"/>
                    </a:cubicBezTo>
                    <a:cubicBezTo>
                      <a:pt x="414" y="253"/>
                      <a:pt x="417" y="263"/>
                      <a:pt x="419" y="272"/>
                    </a:cubicBezTo>
                    <a:moveTo>
                      <a:pt x="193" y="251"/>
                    </a:moveTo>
                    <a:cubicBezTo>
                      <a:pt x="194" y="248"/>
                      <a:pt x="194" y="244"/>
                      <a:pt x="195" y="241"/>
                    </a:cubicBezTo>
                    <a:cubicBezTo>
                      <a:pt x="195" y="240"/>
                      <a:pt x="195" y="239"/>
                      <a:pt x="196" y="239"/>
                    </a:cubicBezTo>
                    <a:cubicBezTo>
                      <a:pt x="197" y="236"/>
                      <a:pt x="198" y="233"/>
                      <a:pt x="200" y="230"/>
                    </a:cubicBezTo>
                    <a:cubicBezTo>
                      <a:pt x="199" y="236"/>
                      <a:pt x="199" y="241"/>
                      <a:pt x="199" y="247"/>
                    </a:cubicBezTo>
                    <a:cubicBezTo>
                      <a:pt x="197" y="249"/>
                      <a:pt x="195" y="250"/>
                      <a:pt x="193" y="251"/>
                    </a:cubicBezTo>
                    <a:moveTo>
                      <a:pt x="74" y="291"/>
                    </a:moveTo>
                    <a:cubicBezTo>
                      <a:pt x="73" y="291"/>
                      <a:pt x="75" y="288"/>
                      <a:pt x="76" y="284"/>
                    </a:cubicBezTo>
                    <a:cubicBezTo>
                      <a:pt x="78" y="277"/>
                      <a:pt x="81" y="269"/>
                      <a:pt x="83" y="262"/>
                    </a:cubicBezTo>
                    <a:cubicBezTo>
                      <a:pt x="85" y="252"/>
                      <a:pt x="88" y="243"/>
                      <a:pt x="91" y="234"/>
                    </a:cubicBezTo>
                    <a:cubicBezTo>
                      <a:pt x="92" y="232"/>
                      <a:pt x="93" y="231"/>
                      <a:pt x="93" y="230"/>
                    </a:cubicBezTo>
                    <a:cubicBezTo>
                      <a:pt x="101" y="234"/>
                      <a:pt x="108" y="238"/>
                      <a:pt x="113" y="240"/>
                    </a:cubicBezTo>
                    <a:cubicBezTo>
                      <a:pt x="112" y="243"/>
                      <a:pt x="111" y="245"/>
                      <a:pt x="109" y="247"/>
                    </a:cubicBezTo>
                    <a:cubicBezTo>
                      <a:pt x="102" y="263"/>
                      <a:pt x="89" y="276"/>
                      <a:pt x="77" y="288"/>
                    </a:cubicBezTo>
                    <a:cubicBezTo>
                      <a:pt x="75" y="290"/>
                      <a:pt x="74" y="291"/>
                      <a:pt x="74" y="291"/>
                    </a:cubicBezTo>
                    <a:moveTo>
                      <a:pt x="184" y="238"/>
                    </a:moveTo>
                    <a:cubicBezTo>
                      <a:pt x="183" y="237"/>
                      <a:pt x="183" y="237"/>
                      <a:pt x="183" y="237"/>
                    </a:cubicBezTo>
                    <a:cubicBezTo>
                      <a:pt x="181" y="235"/>
                      <a:pt x="179" y="233"/>
                      <a:pt x="177" y="231"/>
                    </a:cubicBezTo>
                    <a:cubicBezTo>
                      <a:pt x="180" y="230"/>
                      <a:pt x="182" y="228"/>
                      <a:pt x="185" y="226"/>
                    </a:cubicBezTo>
                    <a:cubicBezTo>
                      <a:pt x="184" y="230"/>
                      <a:pt x="184" y="234"/>
                      <a:pt x="184" y="238"/>
                    </a:cubicBezTo>
                    <a:moveTo>
                      <a:pt x="414" y="235"/>
                    </a:moveTo>
                    <a:cubicBezTo>
                      <a:pt x="414" y="234"/>
                      <a:pt x="413" y="233"/>
                      <a:pt x="412" y="232"/>
                    </a:cubicBezTo>
                    <a:cubicBezTo>
                      <a:pt x="410" y="227"/>
                      <a:pt x="407" y="223"/>
                      <a:pt x="405" y="218"/>
                    </a:cubicBezTo>
                    <a:cubicBezTo>
                      <a:pt x="408" y="221"/>
                      <a:pt x="411" y="224"/>
                      <a:pt x="414" y="226"/>
                    </a:cubicBezTo>
                    <a:cubicBezTo>
                      <a:pt x="414" y="229"/>
                      <a:pt x="414" y="232"/>
                      <a:pt x="414" y="235"/>
                    </a:cubicBezTo>
                    <a:moveTo>
                      <a:pt x="193" y="225"/>
                    </a:moveTo>
                    <a:cubicBezTo>
                      <a:pt x="192" y="223"/>
                      <a:pt x="192" y="220"/>
                      <a:pt x="192" y="219"/>
                    </a:cubicBezTo>
                    <a:cubicBezTo>
                      <a:pt x="194" y="218"/>
                      <a:pt x="195" y="216"/>
                      <a:pt x="196" y="215"/>
                    </a:cubicBezTo>
                    <a:cubicBezTo>
                      <a:pt x="195" y="218"/>
                      <a:pt x="194" y="222"/>
                      <a:pt x="193" y="225"/>
                    </a:cubicBezTo>
                    <a:moveTo>
                      <a:pt x="559" y="266"/>
                    </a:moveTo>
                    <a:cubicBezTo>
                      <a:pt x="552" y="261"/>
                      <a:pt x="545" y="253"/>
                      <a:pt x="539" y="249"/>
                    </a:cubicBezTo>
                    <a:cubicBezTo>
                      <a:pt x="533" y="243"/>
                      <a:pt x="526" y="235"/>
                      <a:pt x="519" y="229"/>
                    </a:cubicBezTo>
                    <a:cubicBezTo>
                      <a:pt x="522" y="226"/>
                      <a:pt x="525" y="223"/>
                      <a:pt x="526" y="219"/>
                    </a:cubicBezTo>
                    <a:cubicBezTo>
                      <a:pt x="527" y="217"/>
                      <a:pt x="528" y="215"/>
                      <a:pt x="529" y="213"/>
                    </a:cubicBezTo>
                    <a:cubicBezTo>
                      <a:pt x="530" y="214"/>
                      <a:pt x="531" y="214"/>
                      <a:pt x="532" y="215"/>
                    </a:cubicBezTo>
                    <a:cubicBezTo>
                      <a:pt x="538" y="220"/>
                      <a:pt x="542" y="228"/>
                      <a:pt x="545" y="235"/>
                    </a:cubicBezTo>
                    <a:cubicBezTo>
                      <a:pt x="548" y="242"/>
                      <a:pt x="551" y="248"/>
                      <a:pt x="554" y="254"/>
                    </a:cubicBezTo>
                    <a:cubicBezTo>
                      <a:pt x="555" y="258"/>
                      <a:pt x="558" y="262"/>
                      <a:pt x="559" y="266"/>
                    </a:cubicBezTo>
                    <a:moveTo>
                      <a:pt x="567" y="266"/>
                    </a:moveTo>
                    <a:cubicBezTo>
                      <a:pt x="565" y="256"/>
                      <a:pt x="558" y="244"/>
                      <a:pt x="553" y="236"/>
                    </a:cubicBezTo>
                    <a:cubicBezTo>
                      <a:pt x="550" y="229"/>
                      <a:pt x="547" y="223"/>
                      <a:pt x="543" y="217"/>
                    </a:cubicBezTo>
                    <a:cubicBezTo>
                      <a:pt x="541" y="214"/>
                      <a:pt x="538" y="212"/>
                      <a:pt x="536" y="209"/>
                    </a:cubicBezTo>
                    <a:cubicBezTo>
                      <a:pt x="545" y="210"/>
                      <a:pt x="554" y="211"/>
                      <a:pt x="563" y="211"/>
                    </a:cubicBezTo>
                    <a:cubicBezTo>
                      <a:pt x="565" y="211"/>
                      <a:pt x="567" y="211"/>
                      <a:pt x="570" y="211"/>
                    </a:cubicBezTo>
                    <a:cubicBezTo>
                      <a:pt x="570" y="213"/>
                      <a:pt x="571" y="214"/>
                      <a:pt x="572" y="215"/>
                    </a:cubicBezTo>
                    <a:cubicBezTo>
                      <a:pt x="573" y="226"/>
                      <a:pt x="573" y="236"/>
                      <a:pt x="573" y="247"/>
                    </a:cubicBezTo>
                    <a:cubicBezTo>
                      <a:pt x="573" y="254"/>
                      <a:pt x="570" y="260"/>
                      <a:pt x="567" y="266"/>
                    </a:cubicBezTo>
                    <a:moveTo>
                      <a:pt x="36" y="247"/>
                    </a:moveTo>
                    <a:cubicBezTo>
                      <a:pt x="39" y="236"/>
                      <a:pt x="52" y="222"/>
                      <a:pt x="59" y="215"/>
                    </a:cubicBezTo>
                    <a:cubicBezTo>
                      <a:pt x="62" y="212"/>
                      <a:pt x="64" y="209"/>
                      <a:pt x="67" y="205"/>
                    </a:cubicBezTo>
                    <a:cubicBezTo>
                      <a:pt x="67" y="205"/>
                      <a:pt x="68" y="204"/>
                      <a:pt x="68" y="203"/>
                    </a:cubicBezTo>
                    <a:cubicBezTo>
                      <a:pt x="72" y="211"/>
                      <a:pt x="78" y="217"/>
                      <a:pt x="84" y="222"/>
                    </a:cubicBezTo>
                    <a:cubicBezTo>
                      <a:pt x="77" y="227"/>
                      <a:pt x="71" y="231"/>
                      <a:pt x="63" y="235"/>
                    </a:cubicBezTo>
                    <a:cubicBezTo>
                      <a:pt x="58" y="238"/>
                      <a:pt x="52" y="238"/>
                      <a:pt x="47" y="241"/>
                    </a:cubicBezTo>
                    <a:cubicBezTo>
                      <a:pt x="43" y="244"/>
                      <a:pt x="40" y="246"/>
                      <a:pt x="36" y="247"/>
                    </a:cubicBezTo>
                    <a:moveTo>
                      <a:pt x="31" y="204"/>
                    </a:moveTo>
                    <a:cubicBezTo>
                      <a:pt x="41" y="204"/>
                      <a:pt x="52" y="201"/>
                      <a:pt x="62" y="200"/>
                    </a:cubicBezTo>
                    <a:cubicBezTo>
                      <a:pt x="58" y="204"/>
                      <a:pt x="54" y="208"/>
                      <a:pt x="51" y="212"/>
                    </a:cubicBezTo>
                    <a:cubicBezTo>
                      <a:pt x="43" y="221"/>
                      <a:pt x="30" y="234"/>
                      <a:pt x="28" y="247"/>
                    </a:cubicBezTo>
                    <a:cubicBezTo>
                      <a:pt x="24" y="234"/>
                      <a:pt x="22" y="218"/>
                      <a:pt x="22" y="203"/>
                    </a:cubicBezTo>
                    <a:cubicBezTo>
                      <a:pt x="25" y="204"/>
                      <a:pt x="28" y="204"/>
                      <a:pt x="31" y="204"/>
                    </a:cubicBezTo>
                    <a:moveTo>
                      <a:pt x="562" y="204"/>
                    </a:moveTo>
                    <a:cubicBezTo>
                      <a:pt x="552" y="204"/>
                      <a:pt x="542" y="202"/>
                      <a:pt x="532" y="201"/>
                    </a:cubicBezTo>
                    <a:cubicBezTo>
                      <a:pt x="534" y="194"/>
                      <a:pt x="535" y="187"/>
                      <a:pt x="535" y="181"/>
                    </a:cubicBezTo>
                    <a:cubicBezTo>
                      <a:pt x="544" y="189"/>
                      <a:pt x="555" y="195"/>
                      <a:pt x="564" y="204"/>
                    </a:cubicBezTo>
                    <a:cubicBezTo>
                      <a:pt x="563" y="204"/>
                      <a:pt x="563" y="204"/>
                      <a:pt x="562" y="204"/>
                    </a:cubicBezTo>
                    <a:moveTo>
                      <a:pt x="29" y="196"/>
                    </a:moveTo>
                    <a:cubicBezTo>
                      <a:pt x="29" y="196"/>
                      <a:pt x="28" y="196"/>
                      <a:pt x="28" y="196"/>
                    </a:cubicBezTo>
                    <a:cubicBezTo>
                      <a:pt x="31" y="194"/>
                      <a:pt x="34" y="192"/>
                      <a:pt x="35" y="191"/>
                    </a:cubicBezTo>
                    <a:cubicBezTo>
                      <a:pt x="41" y="187"/>
                      <a:pt x="47" y="183"/>
                      <a:pt x="54" y="179"/>
                    </a:cubicBezTo>
                    <a:cubicBezTo>
                      <a:pt x="56" y="178"/>
                      <a:pt x="58" y="177"/>
                      <a:pt x="60" y="175"/>
                    </a:cubicBezTo>
                    <a:cubicBezTo>
                      <a:pt x="61" y="181"/>
                      <a:pt x="63" y="187"/>
                      <a:pt x="64" y="192"/>
                    </a:cubicBezTo>
                    <a:cubicBezTo>
                      <a:pt x="62" y="192"/>
                      <a:pt x="59" y="192"/>
                      <a:pt x="56" y="193"/>
                    </a:cubicBezTo>
                    <a:cubicBezTo>
                      <a:pt x="47" y="193"/>
                      <a:pt x="38" y="196"/>
                      <a:pt x="29" y="196"/>
                    </a:cubicBezTo>
                    <a:moveTo>
                      <a:pt x="568" y="196"/>
                    </a:moveTo>
                    <a:cubicBezTo>
                      <a:pt x="564" y="192"/>
                      <a:pt x="559" y="187"/>
                      <a:pt x="554" y="184"/>
                    </a:cubicBezTo>
                    <a:cubicBezTo>
                      <a:pt x="551" y="183"/>
                      <a:pt x="548" y="181"/>
                      <a:pt x="546" y="179"/>
                    </a:cubicBezTo>
                    <a:cubicBezTo>
                      <a:pt x="542" y="176"/>
                      <a:pt x="534" y="175"/>
                      <a:pt x="541" y="171"/>
                    </a:cubicBezTo>
                    <a:cubicBezTo>
                      <a:pt x="545" y="169"/>
                      <a:pt x="553" y="167"/>
                      <a:pt x="558" y="164"/>
                    </a:cubicBezTo>
                    <a:cubicBezTo>
                      <a:pt x="558" y="164"/>
                      <a:pt x="558" y="165"/>
                      <a:pt x="559" y="165"/>
                    </a:cubicBezTo>
                    <a:cubicBezTo>
                      <a:pt x="559" y="165"/>
                      <a:pt x="559" y="165"/>
                      <a:pt x="559" y="165"/>
                    </a:cubicBezTo>
                    <a:cubicBezTo>
                      <a:pt x="561" y="172"/>
                      <a:pt x="564" y="180"/>
                      <a:pt x="566" y="188"/>
                    </a:cubicBezTo>
                    <a:cubicBezTo>
                      <a:pt x="566" y="191"/>
                      <a:pt x="567" y="194"/>
                      <a:pt x="568" y="196"/>
                    </a:cubicBezTo>
                    <a:moveTo>
                      <a:pt x="23" y="190"/>
                    </a:moveTo>
                    <a:cubicBezTo>
                      <a:pt x="25" y="181"/>
                      <a:pt x="30" y="173"/>
                      <a:pt x="32" y="164"/>
                    </a:cubicBezTo>
                    <a:cubicBezTo>
                      <a:pt x="33" y="162"/>
                      <a:pt x="34" y="160"/>
                      <a:pt x="35" y="157"/>
                    </a:cubicBezTo>
                    <a:cubicBezTo>
                      <a:pt x="37" y="160"/>
                      <a:pt x="40" y="162"/>
                      <a:pt x="43" y="163"/>
                    </a:cubicBezTo>
                    <a:cubicBezTo>
                      <a:pt x="46" y="165"/>
                      <a:pt x="50" y="166"/>
                      <a:pt x="54" y="167"/>
                    </a:cubicBezTo>
                    <a:cubicBezTo>
                      <a:pt x="54" y="167"/>
                      <a:pt x="56" y="167"/>
                      <a:pt x="58" y="167"/>
                    </a:cubicBezTo>
                    <a:cubicBezTo>
                      <a:pt x="58" y="167"/>
                      <a:pt x="58" y="167"/>
                      <a:pt x="59" y="167"/>
                    </a:cubicBezTo>
                    <a:cubicBezTo>
                      <a:pt x="59" y="168"/>
                      <a:pt x="59" y="168"/>
                      <a:pt x="59" y="168"/>
                    </a:cubicBezTo>
                    <a:cubicBezTo>
                      <a:pt x="56" y="169"/>
                      <a:pt x="53" y="171"/>
                      <a:pt x="50" y="172"/>
                    </a:cubicBezTo>
                    <a:cubicBezTo>
                      <a:pt x="45" y="175"/>
                      <a:pt x="40" y="179"/>
                      <a:pt x="35" y="182"/>
                    </a:cubicBezTo>
                    <a:cubicBezTo>
                      <a:pt x="31" y="184"/>
                      <a:pt x="27" y="187"/>
                      <a:pt x="23" y="190"/>
                    </a:cubicBezTo>
                    <a:moveTo>
                      <a:pt x="58" y="160"/>
                    </a:moveTo>
                    <a:cubicBezTo>
                      <a:pt x="53" y="160"/>
                      <a:pt x="47" y="157"/>
                      <a:pt x="42" y="154"/>
                    </a:cubicBezTo>
                    <a:cubicBezTo>
                      <a:pt x="46" y="152"/>
                      <a:pt x="49" y="150"/>
                      <a:pt x="53" y="148"/>
                    </a:cubicBezTo>
                    <a:cubicBezTo>
                      <a:pt x="55" y="148"/>
                      <a:pt x="57" y="147"/>
                      <a:pt x="59" y="147"/>
                    </a:cubicBezTo>
                    <a:cubicBezTo>
                      <a:pt x="58" y="151"/>
                      <a:pt x="58" y="156"/>
                      <a:pt x="58" y="160"/>
                    </a:cubicBezTo>
                    <a:moveTo>
                      <a:pt x="535" y="166"/>
                    </a:moveTo>
                    <a:cubicBezTo>
                      <a:pt x="535" y="158"/>
                      <a:pt x="534" y="151"/>
                      <a:pt x="533" y="147"/>
                    </a:cubicBezTo>
                    <a:cubicBezTo>
                      <a:pt x="533" y="146"/>
                      <a:pt x="533" y="145"/>
                      <a:pt x="533" y="145"/>
                    </a:cubicBezTo>
                    <a:cubicBezTo>
                      <a:pt x="538" y="148"/>
                      <a:pt x="544" y="149"/>
                      <a:pt x="550" y="154"/>
                    </a:cubicBezTo>
                    <a:cubicBezTo>
                      <a:pt x="557" y="160"/>
                      <a:pt x="546" y="160"/>
                      <a:pt x="541" y="163"/>
                    </a:cubicBezTo>
                    <a:cubicBezTo>
                      <a:pt x="539" y="164"/>
                      <a:pt x="537" y="165"/>
                      <a:pt x="535" y="166"/>
                    </a:cubicBezTo>
                    <a:moveTo>
                      <a:pt x="41" y="146"/>
                    </a:moveTo>
                    <a:cubicBezTo>
                      <a:pt x="41" y="146"/>
                      <a:pt x="41" y="146"/>
                      <a:pt x="41" y="146"/>
                    </a:cubicBezTo>
                    <a:cubicBezTo>
                      <a:pt x="43" y="143"/>
                      <a:pt x="44" y="139"/>
                      <a:pt x="46" y="136"/>
                    </a:cubicBezTo>
                    <a:cubicBezTo>
                      <a:pt x="48" y="134"/>
                      <a:pt x="49" y="131"/>
                      <a:pt x="51" y="129"/>
                    </a:cubicBezTo>
                    <a:cubicBezTo>
                      <a:pt x="52" y="133"/>
                      <a:pt x="55" y="136"/>
                      <a:pt x="59" y="139"/>
                    </a:cubicBezTo>
                    <a:cubicBezTo>
                      <a:pt x="58" y="139"/>
                      <a:pt x="58" y="139"/>
                      <a:pt x="58" y="139"/>
                    </a:cubicBezTo>
                    <a:cubicBezTo>
                      <a:pt x="56" y="140"/>
                      <a:pt x="53" y="140"/>
                      <a:pt x="50" y="141"/>
                    </a:cubicBezTo>
                    <a:cubicBezTo>
                      <a:pt x="47" y="142"/>
                      <a:pt x="44" y="144"/>
                      <a:pt x="41" y="146"/>
                    </a:cubicBezTo>
                    <a:moveTo>
                      <a:pt x="551" y="145"/>
                    </a:moveTo>
                    <a:cubicBezTo>
                      <a:pt x="547" y="142"/>
                      <a:pt x="541" y="138"/>
                      <a:pt x="537" y="137"/>
                    </a:cubicBezTo>
                    <a:cubicBezTo>
                      <a:pt x="535" y="137"/>
                      <a:pt x="539" y="132"/>
                      <a:pt x="542" y="129"/>
                    </a:cubicBezTo>
                    <a:cubicBezTo>
                      <a:pt x="543" y="129"/>
                      <a:pt x="543" y="129"/>
                      <a:pt x="543" y="129"/>
                    </a:cubicBezTo>
                    <a:cubicBezTo>
                      <a:pt x="544" y="130"/>
                      <a:pt x="544" y="131"/>
                      <a:pt x="545" y="132"/>
                    </a:cubicBezTo>
                    <a:cubicBezTo>
                      <a:pt x="547" y="137"/>
                      <a:pt x="549" y="141"/>
                      <a:pt x="551" y="145"/>
                    </a:cubicBezTo>
                    <a:moveTo>
                      <a:pt x="62" y="131"/>
                    </a:moveTo>
                    <a:cubicBezTo>
                      <a:pt x="61" y="130"/>
                      <a:pt x="60" y="129"/>
                      <a:pt x="59" y="127"/>
                    </a:cubicBezTo>
                    <a:cubicBezTo>
                      <a:pt x="60" y="127"/>
                      <a:pt x="62" y="126"/>
                      <a:pt x="64" y="125"/>
                    </a:cubicBezTo>
                    <a:cubicBezTo>
                      <a:pt x="63" y="127"/>
                      <a:pt x="63" y="129"/>
                      <a:pt x="62" y="131"/>
                    </a:cubicBezTo>
                    <a:moveTo>
                      <a:pt x="237" y="141"/>
                    </a:moveTo>
                    <a:cubicBezTo>
                      <a:pt x="236" y="140"/>
                      <a:pt x="235" y="139"/>
                      <a:pt x="234" y="139"/>
                    </a:cubicBezTo>
                    <a:cubicBezTo>
                      <a:pt x="238" y="129"/>
                      <a:pt x="241" y="120"/>
                      <a:pt x="246" y="112"/>
                    </a:cubicBezTo>
                    <a:cubicBezTo>
                      <a:pt x="245" y="114"/>
                      <a:pt x="245" y="117"/>
                      <a:pt x="244" y="119"/>
                    </a:cubicBezTo>
                    <a:cubicBezTo>
                      <a:pt x="241" y="126"/>
                      <a:pt x="239" y="133"/>
                      <a:pt x="237" y="141"/>
                    </a:cubicBezTo>
                    <a:moveTo>
                      <a:pt x="57" y="120"/>
                    </a:moveTo>
                    <a:cubicBezTo>
                      <a:pt x="57" y="120"/>
                      <a:pt x="57" y="120"/>
                      <a:pt x="57" y="120"/>
                    </a:cubicBezTo>
                    <a:cubicBezTo>
                      <a:pt x="63" y="111"/>
                      <a:pt x="71" y="103"/>
                      <a:pt x="78" y="96"/>
                    </a:cubicBezTo>
                    <a:cubicBezTo>
                      <a:pt x="78" y="96"/>
                      <a:pt x="79" y="96"/>
                      <a:pt x="79" y="95"/>
                    </a:cubicBezTo>
                    <a:cubicBezTo>
                      <a:pt x="74" y="103"/>
                      <a:pt x="71" y="110"/>
                      <a:pt x="68" y="116"/>
                    </a:cubicBezTo>
                    <a:cubicBezTo>
                      <a:pt x="64" y="117"/>
                      <a:pt x="61" y="118"/>
                      <a:pt x="57" y="120"/>
                    </a:cubicBezTo>
                    <a:moveTo>
                      <a:pt x="282" y="338"/>
                    </a:moveTo>
                    <a:cubicBezTo>
                      <a:pt x="276" y="337"/>
                      <a:pt x="270" y="335"/>
                      <a:pt x="265" y="333"/>
                    </a:cubicBezTo>
                    <a:cubicBezTo>
                      <a:pt x="267" y="310"/>
                      <a:pt x="271" y="288"/>
                      <a:pt x="274" y="266"/>
                    </a:cubicBezTo>
                    <a:cubicBezTo>
                      <a:pt x="277" y="242"/>
                      <a:pt x="277" y="218"/>
                      <a:pt x="278" y="194"/>
                    </a:cubicBezTo>
                    <a:cubicBezTo>
                      <a:pt x="279" y="175"/>
                      <a:pt x="278" y="155"/>
                      <a:pt x="280" y="136"/>
                    </a:cubicBezTo>
                    <a:cubicBezTo>
                      <a:pt x="282" y="120"/>
                      <a:pt x="281" y="102"/>
                      <a:pt x="283" y="85"/>
                    </a:cubicBezTo>
                    <a:cubicBezTo>
                      <a:pt x="283" y="86"/>
                      <a:pt x="283" y="87"/>
                      <a:pt x="283" y="88"/>
                    </a:cubicBezTo>
                    <a:cubicBezTo>
                      <a:pt x="284" y="102"/>
                      <a:pt x="285" y="116"/>
                      <a:pt x="286" y="130"/>
                    </a:cubicBezTo>
                    <a:cubicBezTo>
                      <a:pt x="288" y="155"/>
                      <a:pt x="290" y="180"/>
                      <a:pt x="291" y="205"/>
                    </a:cubicBezTo>
                    <a:cubicBezTo>
                      <a:pt x="292" y="227"/>
                      <a:pt x="290" y="250"/>
                      <a:pt x="288" y="272"/>
                    </a:cubicBezTo>
                    <a:cubicBezTo>
                      <a:pt x="287" y="284"/>
                      <a:pt x="286" y="295"/>
                      <a:pt x="285" y="307"/>
                    </a:cubicBezTo>
                    <a:cubicBezTo>
                      <a:pt x="284" y="317"/>
                      <a:pt x="284" y="328"/>
                      <a:pt x="282" y="338"/>
                    </a:cubicBezTo>
                    <a:moveTo>
                      <a:pt x="258" y="329"/>
                    </a:moveTo>
                    <a:cubicBezTo>
                      <a:pt x="253" y="327"/>
                      <a:pt x="249" y="323"/>
                      <a:pt x="246" y="320"/>
                    </a:cubicBezTo>
                    <a:cubicBezTo>
                      <a:pt x="246" y="319"/>
                      <a:pt x="246" y="319"/>
                      <a:pt x="246" y="319"/>
                    </a:cubicBezTo>
                    <a:cubicBezTo>
                      <a:pt x="252" y="274"/>
                      <a:pt x="258" y="230"/>
                      <a:pt x="262" y="185"/>
                    </a:cubicBezTo>
                    <a:cubicBezTo>
                      <a:pt x="265" y="161"/>
                      <a:pt x="266" y="137"/>
                      <a:pt x="270" y="113"/>
                    </a:cubicBezTo>
                    <a:cubicBezTo>
                      <a:pt x="271" y="103"/>
                      <a:pt x="272" y="92"/>
                      <a:pt x="275" y="83"/>
                    </a:cubicBezTo>
                    <a:cubicBezTo>
                      <a:pt x="276" y="80"/>
                      <a:pt x="277" y="76"/>
                      <a:pt x="278" y="72"/>
                    </a:cubicBezTo>
                    <a:cubicBezTo>
                      <a:pt x="274" y="89"/>
                      <a:pt x="273" y="108"/>
                      <a:pt x="273" y="126"/>
                    </a:cubicBezTo>
                    <a:cubicBezTo>
                      <a:pt x="272" y="145"/>
                      <a:pt x="272" y="165"/>
                      <a:pt x="271" y="185"/>
                    </a:cubicBezTo>
                    <a:cubicBezTo>
                      <a:pt x="269" y="209"/>
                      <a:pt x="270" y="233"/>
                      <a:pt x="267" y="257"/>
                    </a:cubicBezTo>
                    <a:cubicBezTo>
                      <a:pt x="265" y="281"/>
                      <a:pt x="260" y="305"/>
                      <a:pt x="258" y="329"/>
                    </a:cubicBezTo>
                    <a:moveTo>
                      <a:pt x="363" y="150"/>
                    </a:moveTo>
                    <a:cubicBezTo>
                      <a:pt x="358" y="137"/>
                      <a:pt x="354" y="124"/>
                      <a:pt x="347" y="112"/>
                    </a:cubicBezTo>
                    <a:cubicBezTo>
                      <a:pt x="341" y="100"/>
                      <a:pt x="335" y="86"/>
                      <a:pt x="332" y="73"/>
                    </a:cubicBezTo>
                    <a:cubicBezTo>
                      <a:pt x="331" y="72"/>
                      <a:pt x="331" y="71"/>
                      <a:pt x="330" y="70"/>
                    </a:cubicBezTo>
                    <a:cubicBezTo>
                      <a:pt x="338" y="79"/>
                      <a:pt x="344" y="92"/>
                      <a:pt x="348" y="100"/>
                    </a:cubicBezTo>
                    <a:cubicBezTo>
                      <a:pt x="355" y="114"/>
                      <a:pt x="364" y="128"/>
                      <a:pt x="370" y="143"/>
                    </a:cubicBezTo>
                    <a:cubicBezTo>
                      <a:pt x="372" y="148"/>
                      <a:pt x="374" y="153"/>
                      <a:pt x="376" y="157"/>
                    </a:cubicBezTo>
                    <a:cubicBezTo>
                      <a:pt x="373" y="154"/>
                      <a:pt x="370" y="152"/>
                      <a:pt x="369" y="151"/>
                    </a:cubicBezTo>
                    <a:cubicBezTo>
                      <a:pt x="368" y="150"/>
                      <a:pt x="366" y="149"/>
                      <a:pt x="365" y="149"/>
                    </a:cubicBezTo>
                    <a:cubicBezTo>
                      <a:pt x="364" y="149"/>
                      <a:pt x="364" y="150"/>
                      <a:pt x="363" y="150"/>
                    </a:cubicBezTo>
                    <a:moveTo>
                      <a:pt x="159" y="202"/>
                    </a:moveTo>
                    <a:cubicBezTo>
                      <a:pt x="158" y="202"/>
                      <a:pt x="158" y="202"/>
                      <a:pt x="158" y="202"/>
                    </a:cubicBezTo>
                    <a:cubicBezTo>
                      <a:pt x="165" y="196"/>
                      <a:pt x="170" y="190"/>
                      <a:pt x="174" y="183"/>
                    </a:cubicBezTo>
                    <a:cubicBezTo>
                      <a:pt x="184" y="168"/>
                      <a:pt x="193" y="154"/>
                      <a:pt x="201" y="138"/>
                    </a:cubicBezTo>
                    <a:cubicBezTo>
                      <a:pt x="209" y="123"/>
                      <a:pt x="220" y="111"/>
                      <a:pt x="227" y="96"/>
                    </a:cubicBezTo>
                    <a:cubicBezTo>
                      <a:pt x="232" y="87"/>
                      <a:pt x="239" y="78"/>
                      <a:pt x="247" y="69"/>
                    </a:cubicBezTo>
                    <a:cubicBezTo>
                      <a:pt x="243" y="73"/>
                      <a:pt x="241" y="77"/>
                      <a:pt x="238" y="81"/>
                    </a:cubicBezTo>
                    <a:cubicBezTo>
                      <a:pt x="231" y="96"/>
                      <a:pt x="224" y="110"/>
                      <a:pt x="216" y="124"/>
                    </a:cubicBezTo>
                    <a:cubicBezTo>
                      <a:pt x="208" y="138"/>
                      <a:pt x="204" y="153"/>
                      <a:pt x="196" y="167"/>
                    </a:cubicBezTo>
                    <a:cubicBezTo>
                      <a:pt x="193" y="174"/>
                      <a:pt x="188" y="181"/>
                      <a:pt x="184" y="188"/>
                    </a:cubicBezTo>
                    <a:cubicBezTo>
                      <a:pt x="181" y="193"/>
                      <a:pt x="177" y="196"/>
                      <a:pt x="173" y="200"/>
                    </a:cubicBezTo>
                    <a:cubicBezTo>
                      <a:pt x="168" y="201"/>
                      <a:pt x="163" y="202"/>
                      <a:pt x="159" y="202"/>
                    </a:cubicBezTo>
                    <a:moveTo>
                      <a:pt x="147" y="200"/>
                    </a:moveTo>
                    <a:cubicBezTo>
                      <a:pt x="141" y="199"/>
                      <a:pt x="136" y="196"/>
                      <a:pt x="131" y="192"/>
                    </a:cubicBezTo>
                    <a:cubicBezTo>
                      <a:pt x="134" y="183"/>
                      <a:pt x="148" y="176"/>
                      <a:pt x="154" y="171"/>
                    </a:cubicBezTo>
                    <a:cubicBezTo>
                      <a:pt x="159" y="167"/>
                      <a:pt x="165" y="162"/>
                      <a:pt x="169" y="156"/>
                    </a:cubicBezTo>
                    <a:cubicBezTo>
                      <a:pt x="179" y="144"/>
                      <a:pt x="188" y="132"/>
                      <a:pt x="196" y="119"/>
                    </a:cubicBezTo>
                    <a:cubicBezTo>
                      <a:pt x="205" y="105"/>
                      <a:pt x="216" y="93"/>
                      <a:pt x="227" y="80"/>
                    </a:cubicBezTo>
                    <a:cubicBezTo>
                      <a:pt x="231" y="75"/>
                      <a:pt x="235" y="71"/>
                      <a:pt x="240" y="67"/>
                    </a:cubicBezTo>
                    <a:cubicBezTo>
                      <a:pt x="236" y="71"/>
                      <a:pt x="233" y="74"/>
                      <a:pt x="230" y="78"/>
                    </a:cubicBezTo>
                    <a:cubicBezTo>
                      <a:pt x="225" y="84"/>
                      <a:pt x="222" y="91"/>
                      <a:pt x="218" y="97"/>
                    </a:cubicBezTo>
                    <a:cubicBezTo>
                      <a:pt x="213" y="104"/>
                      <a:pt x="208" y="111"/>
                      <a:pt x="205" y="118"/>
                    </a:cubicBezTo>
                    <a:cubicBezTo>
                      <a:pt x="201" y="126"/>
                      <a:pt x="195" y="133"/>
                      <a:pt x="191" y="142"/>
                    </a:cubicBezTo>
                    <a:cubicBezTo>
                      <a:pt x="186" y="150"/>
                      <a:pt x="182" y="158"/>
                      <a:pt x="177" y="167"/>
                    </a:cubicBezTo>
                    <a:cubicBezTo>
                      <a:pt x="172" y="175"/>
                      <a:pt x="165" y="183"/>
                      <a:pt x="159" y="191"/>
                    </a:cubicBezTo>
                    <a:cubicBezTo>
                      <a:pt x="156" y="195"/>
                      <a:pt x="151" y="197"/>
                      <a:pt x="147" y="200"/>
                    </a:cubicBezTo>
                    <a:moveTo>
                      <a:pt x="190" y="193"/>
                    </a:moveTo>
                    <a:cubicBezTo>
                      <a:pt x="194" y="188"/>
                      <a:pt x="196" y="182"/>
                      <a:pt x="200" y="177"/>
                    </a:cubicBezTo>
                    <a:cubicBezTo>
                      <a:pt x="207" y="165"/>
                      <a:pt x="212" y="152"/>
                      <a:pt x="217" y="139"/>
                    </a:cubicBezTo>
                    <a:cubicBezTo>
                      <a:pt x="224" y="124"/>
                      <a:pt x="231" y="110"/>
                      <a:pt x="238" y="96"/>
                    </a:cubicBezTo>
                    <a:cubicBezTo>
                      <a:pt x="243" y="88"/>
                      <a:pt x="247" y="80"/>
                      <a:pt x="253" y="73"/>
                    </a:cubicBezTo>
                    <a:cubicBezTo>
                      <a:pt x="255" y="71"/>
                      <a:pt x="257" y="68"/>
                      <a:pt x="259" y="66"/>
                    </a:cubicBezTo>
                    <a:cubicBezTo>
                      <a:pt x="253" y="78"/>
                      <a:pt x="248" y="91"/>
                      <a:pt x="243" y="103"/>
                    </a:cubicBezTo>
                    <a:cubicBezTo>
                      <a:pt x="239" y="112"/>
                      <a:pt x="233" y="119"/>
                      <a:pt x="230" y="128"/>
                    </a:cubicBezTo>
                    <a:cubicBezTo>
                      <a:pt x="228" y="133"/>
                      <a:pt x="226" y="138"/>
                      <a:pt x="225" y="143"/>
                    </a:cubicBezTo>
                    <a:cubicBezTo>
                      <a:pt x="224" y="146"/>
                      <a:pt x="223" y="150"/>
                      <a:pt x="221" y="153"/>
                    </a:cubicBezTo>
                    <a:cubicBezTo>
                      <a:pt x="218" y="160"/>
                      <a:pt x="212" y="169"/>
                      <a:pt x="203" y="183"/>
                    </a:cubicBezTo>
                    <a:cubicBezTo>
                      <a:pt x="201" y="185"/>
                      <a:pt x="196" y="189"/>
                      <a:pt x="190" y="193"/>
                    </a:cubicBezTo>
                    <a:moveTo>
                      <a:pt x="435" y="183"/>
                    </a:moveTo>
                    <a:cubicBezTo>
                      <a:pt x="435" y="183"/>
                      <a:pt x="434" y="183"/>
                      <a:pt x="433" y="183"/>
                    </a:cubicBezTo>
                    <a:cubicBezTo>
                      <a:pt x="426" y="173"/>
                      <a:pt x="420" y="162"/>
                      <a:pt x="413" y="152"/>
                    </a:cubicBezTo>
                    <a:cubicBezTo>
                      <a:pt x="403" y="138"/>
                      <a:pt x="396" y="122"/>
                      <a:pt x="385" y="108"/>
                    </a:cubicBezTo>
                    <a:cubicBezTo>
                      <a:pt x="375" y="93"/>
                      <a:pt x="365" y="78"/>
                      <a:pt x="354" y="65"/>
                    </a:cubicBezTo>
                    <a:cubicBezTo>
                      <a:pt x="360" y="69"/>
                      <a:pt x="365" y="76"/>
                      <a:pt x="372" y="80"/>
                    </a:cubicBezTo>
                    <a:cubicBezTo>
                      <a:pt x="384" y="89"/>
                      <a:pt x="393" y="104"/>
                      <a:pt x="404" y="115"/>
                    </a:cubicBezTo>
                    <a:cubicBezTo>
                      <a:pt x="414" y="124"/>
                      <a:pt x="423" y="133"/>
                      <a:pt x="431" y="144"/>
                    </a:cubicBezTo>
                    <a:cubicBezTo>
                      <a:pt x="433" y="147"/>
                      <a:pt x="447" y="165"/>
                      <a:pt x="455" y="176"/>
                    </a:cubicBezTo>
                    <a:cubicBezTo>
                      <a:pt x="454" y="177"/>
                      <a:pt x="452" y="179"/>
                      <a:pt x="450" y="180"/>
                    </a:cubicBezTo>
                    <a:cubicBezTo>
                      <a:pt x="445" y="182"/>
                      <a:pt x="441" y="183"/>
                      <a:pt x="435" y="183"/>
                    </a:cubicBezTo>
                    <a:moveTo>
                      <a:pt x="240" y="312"/>
                    </a:moveTo>
                    <a:cubicBezTo>
                      <a:pt x="221" y="287"/>
                      <a:pt x="223" y="251"/>
                      <a:pt x="224" y="244"/>
                    </a:cubicBezTo>
                    <a:cubicBezTo>
                      <a:pt x="224" y="238"/>
                      <a:pt x="228" y="212"/>
                      <a:pt x="231" y="189"/>
                    </a:cubicBezTo>
                    <a:cubicBezTo>
                      <a:pt x="232" y="181"/>
                      <a:pt x="235" y="173"/>
                      <a:pt x="237" y="167"/>
                    </a:cubicBezTo>
                    <a:cubicBezTo>
                      <a:pt x="239" y="160"/>
                      <a:pt x="240" y="152"/>
                      <a:pt x="243" y="145"/>
                    </a:cubicBezTo>
                    <a:cubicBezTo>
                      <a:pt x="245" y="138"/>
                      <a:pt x="248" y="132"/>
                      <a:pt x="250" y="125"/>
                    </a:cubicBezTo>
                    <a:cubicBezTo>
                      <a:pt x="253" y="113"/>
                      <a:pt x="256" y="101"/>
                      <a:pt x="261" y="90"/>
                    </a:cubicBezTo>
                    <a:cubicBezTo>
                      <a:pt x="264" y="84"/>
                      <a:pt x="267" y="71"/>
                      <a:pt x="273" y="63"/>
                    </a:cubicBezTo>
                    <a:cubicBezTo>
                      <a:pt x="272" y="65"/>
                      <a:pt x="272" y="67"/>
                      <a:pt x="271" y="68"/>
                    </a:cubicBezTo>
                    <a:cubicBezTo>
                      <a:pt x="269" y="79"/>
                      <a:pt x="265" y="89"/>
                      <a:pt x="264" y="100"/>
                    </a:cubicBezTo>
                    <a:cubicBezTo>
                      <a:pt x="263" y="111"/>
                      <a:pt x="260" y="122"/>
                      <a:pt x="260" y="134"/>
                    </a:cubicBezTo>
                    <a:cubicBezTo>
                      <a:pt x="259" y="147"/>
                      <a:pt x="257" y="161"/>
                      <a:pt x="256" y="174"/>
                    </a:cubicBezTo>
                    <a:cubicBezTo>
                      <a:pt x="254" y="198"/>
                      <a:pt x="251" y="222"/>
                      <a:pt x="249" y="246"/>
                    </a:cubicBezTo>
                    <a:cubicBezTo>
                      <a:pt x="247" y="268"/>
                      <a:pt x="243" y="290"/>
                      <a:pt x="240" y="312"/>
                    </a:cubicBezTo>
                    <a:moveTo>
                      <a:pt x="422" y="181"/>
                    </a:moveTo>
                    <a:cubicBezTo>
                      <a:pt x="412" y="179"/>
                      <a:pt x="402" y="174"/>
                      <a:pt x="393" y="168"/>
                    </a:cubicBezTo>
                    <a:cubicBezTo>
                      <a:pt x="393" y="168"/>
                      <a:pt x="392" y="167"/>
                      <a:pt x="392" y="167"/>
                    </a:cubicBezTo>
                    <a:cubicBezTo>
                      <a:pt x="381" y="153"/>
                      <a:pt x="376" y="137"/>
                      <a:pt x="368" y="122"/>
                    </a:cubicBezTo>
                    <a:cubicBezTo>
                      <a:pt x="359" y="107"/>
                      <a:pt x="353" y="92"/>
                      <a:pt x="344" y="78"/>
                    </a:cubicBezTo>
                    <a:cubicBezTo>
                      <a:pt x="340" y="71"/>
                      <a:pt x="336" y="64"/>
                      <a:pt x="330" y="59"/>
                    </a:cubicBezTo>
                    <a:cubicBezTo>
                      <a:pt x="331" y="59"/>
                      <a:pt x="332" y="59"/>
                      <a:pt x="333" y="59"/>
                    </a:cubicBezTo>
                    <a:cubicBezTo>
                      <a:pt x="338" y="61"/>
                      <a:pt x="342" y="64"/>
                      <a:pt x="346" y="68"/>
                    </a:cubicBezTo>
                    <a:cubicBezTo>
                      <a:pt x="354" y="74"/>
                      <a:pt x="360" y="85"/>
                      <a:pt x="366" y="92"/>
                    </a:cubicBezTo>
                    <a:cubicBezTo>
                      <a:pt x="373" y="101"/>
                      <a:pt x="378" y="110"/>
                      <a:pt x="384" y="118"/>
                    </a:cubicBezTo>
                    <a:cubicBezTo>
                      <a:pt x="395" y="133"/>
                      <a:pt x="404" y="151"/>
                      <a:pt x="414" y="167"/>
                    </a:cubicBezTo>
                    <a:cubicBezTo>
                      <a:pt x="416" y="171"/>
                      <a:pt x="419" y="176"/>
                      <a:pt x="422" y="181"/>
                    </a:cubicBezTo>
                    <a:moveTo>
                      <a:pt x="125" y="186"/>
                    </a:moveTo>
                    <a:cubicBezTo>
                      <a:pt x="123" y="183"/>
                      <a:pt x="122" y="181"/>
                      <a:pt x="120" y="178"/>
                    </a:cubicBezTo>
                    <a:cubicBezTo>
                      <a:pt x="121" y="177"/>
                      <a:pt x="122" y="177"/>
                      <a:pt x="123" y="175"/>
                    </a:cubicBezTo>
                    <a:cubicBezTo>
                      <a:pt x="129" y="161"/>
                      <a:pt x="145" y="148"/>
                      <a:pt x="156" y="137"/>
                    </a:cubicBezTo>
                    <a:cubicBezTo>
                      <a:pt x="170" y="124"/>
                      <a:pt x="184" y="110"/>
                      <a:pt x="196" y="94"/>
                    </a:cubicBezTo>
                    <a:cubicBezTo>
                      <a:pt x="201" y="88"/>
                      <a:pt x="206" y="82"/>
                      <a:pt x="213" y="77"/>
                    </a:cubicBezTo>
                    <a:cubicBezTo>
                      <a:pt x="219" y="73"/>
                      <a:pt x="221" y="66"/>
                      <a:pt x="229" y="63"/>
                    </a:cubicBezTo>
                    <a:cubicBezTo>
                      <a:pt x="233" y="60"/>
                      <a:pt x="237" y="59"/>
                      <a:pt x="241" y="56"/>
                    </a:cubicBezTo>
                    <a:cubicBezTo>
                      <a:pt x="236" y="60"/>
                      <a:pt x="231" y="65"/>
                      <a:pt x="226" y="70"/>
                    </a:cubicBezTo>
                    <a:cubicBezTo>
                      <a:pt x="215" y="81"/>
                      <a:pt x="204" y="94"/>
                      <a:pt x="195" y="108"/>
                    </a:cubicBezTo>
                    <a:cubicBezTo>
                      <a:pt x="181" y="127"/>
                      <a:pt x="169" y="146"/>
                      <a:pt x="152" y="163"/>
                    </a:cubicBezTo>
                    <a:cubicBezTo>
                      <a:pt x="144" y="170"/>
                      <a:pt x="131" y="176"/>
                      <a:pt x="125" y="186"/>
                    </a:cubicBezTo>
                    <a:moveTo>
                      <a:pt x="460" y="172"/>
                    </a:moveTo>
                    <a:cubicBezTo>
                      <a:pt x="455" y="165"/>
                      <a:pt x="451" y="158"/>
                      <a:pt x="446" y="152"/>
                    </a:cubicBezTo>
                    <a:cubicBezTo>
                      <a:pt x="437" y="138"/>
                      <a:pt x="424" y="120"/>
                      <a:pt x="411" y="111"/>
                    </a:cubicBezTo>
                    <a:cubicBezTo>
                      <a:pt x="404" y="106"/>
                      <a:pt x="397" y="96"/>
                      <a:pt x="391" y="89"/>
                    </a:cubicBezTo>
                    <a:cubicBezTo>
                      <a:pt x="387" y="84"/>
                      <a:pt x="381" y="79"/>
                      <a:pt x="376" y="74"/>
                    </a:cubicBezTo>
                    <a:cubicBezTo>
                      <a:pt x="370" y="68"/>
                      <a:pt x="361" y="59"/>
                      <a:pt x="352" y="55"/>
                    </a:cubicBezTo>
                    <a:cubicBezTo>
                      <a:pt x="355" y="56"/>
                      <a:pt x="358" y="56"/>
                      <a:pt x="361" y="58"/>
                    </a:cubicBezTo>
                    <a:cubicBezTo>
                      <a:pt x="378" y="64"/>
                      <a:pt x="393" y="74"/>
                      <a:pt x="407" y="86"/>
                    </a:cubicBezTo>
                    <a:cubicBezTo>
                      <a:pt x="420" y="98"/>
                      <a:pt x="433" y="110"/>
                      <a:pt x="445" y="123"/>
                    </a:cubicBezTo>
                    <a:cubicBezTo>
                      <a:pt x="450" y="129"/>
                      <a:pt x="456" y="136"/>
                      <a:pt x="460" y="142"/>
                    </a:cubicBezTo>
                    <a:cubicBezTo>
                      <a:pt x="463" y="147"/>
                      <a:pt x="468" y="152"/>
                      <a:pt x="471" y="157"/>
                    </a:cubicBezTo>
                    <a:cubicBezTo>
                      <a:pt x="469" y="162"/>
                      <a:pt x="465" y="168"/>
                      <a:pt x="460" y="172"/>
                    </a:cubicBezTo>
                    <a:moveTo>
                      <a:pt x="117" y="171"/>
                    </a:moveTo>
                    <a:cubicBezTo>
                      <a:pt x="115" y="165"/>
                      <a:pt x="114" y="160"/>
                      <a:pt x="113" y="155"/>
                    </a:cubicBezTo>
                    <a:cubicBezTo>
                      <a:pt x="119" y="148"/>
                      <a:pt x="126" y="142"/>
                      <a:pt x="131" y="135"/>
                    </a:cubicBezTo>
                    <a:cubicBezTo>
                      <a:pt x="136" y="128"/>
                      <a:pt x="143" y="121"/>
                      <a:pt x="149" y="115"/>
                    </a:cubicBezTo>
                    <a:cubicBezTo>
                      <a:pt x="155" y="109"/>
                      <a:pt x="160" y="102"/>
                      <a:pt x="168" y="97"/>
                    </a:cubicBezTo>
                    <a:cubicBezTo>
                      <a:pt x="174" y="93"/>
                      <a:pt x="179" y="85"/>
                      <a:pt x="185" y="80"/>
                    </a:cubicBezTo>
                    <a:cubicBezTo>
                      <a:pt x="192" y="72"/>
                      <a:pt x="201" y="67"/>
                      <a:pt x="211" y="62"/>
                    </a:cubicBezTo>
                    <a:cubicBezTo>
                      <a:pt x="220" y="56"/>
                      <a:pt x="230" y="50"/>
                      <a:pt x="240" y="48"/>
                    </a:cubicBezTo>
                    <a:cubicBezTo>
                      <a:pt x="234" y="51"/>
                      <a:pt x="228" y="54"/>
                      <a:pt x="223" y="57"/>
                    </a:cubicBezTo>
                    <a:cubicBezTo>
                      <a:pt x="212" y="62"/>
                      <a:pt x="203" y="75"/>
                      <a:pt x="195" y="84"/>
                    </a:cubicBezTo>
                    <a:cubicBezTo>
                      <a:pt x="181" y="99"/>
                      <a:pt x="169" y="119"/>
                      <a:pt x="151" y="131"/>
                    </a:cubicBezTo>
                    <a:cubicBezTo>
                      <a:pt x="145" y="135"/>
                      <a:pt x="139" y="143"/>
                      <a:pt x="134" y="148"/>
                    </a:cubicBezTo>
                    <a:cubicBezTo>
                      <a:pt x="131" y="152"/>
                      <a:pt x="128" y="155"/>
                      <a:pt x="124" y="159"/>
                    </a:cubicBezTo>
                    <a:cubicBezTo>
                      <a:pt x="124" y="160"/>
                      <a:pt x="116" y="170"/>
                      <a:pt x="118" y="170"/>
                    </a:cubicBezTo>
                    <a:cubicBezTo>
                      <a:pt x="118" y="170"/>
                      <a:pt x="118" y="170"/>
                      <a:pt x="118" y="170"/>
                    </a:cubicBezTo>
                    <a:cubicBezTo>
                      <a:pt x="118" y="170"/>
                      <a:pt x="117" y="170"/>
                      <a:pt x="117" y="171"/>
                    </a:cubicBezTo>
                    <a:moveTo>
                      <a:pt x="112" y="145"/>
                    </a:moveTo>
                    <a:cubicBezTo>
                      <a:pt x="112" y="138"/>
                      <a:pt x="113" y="131"/>
                      <a:pt x="114" y="124"/>
                    </a:cubicBezTo>
                    <a:cubicBezTo>
                      <a:pt x="115" y="122"/>
                      <a:pt x="116" y="121"/>
                      <a:pt x="117" y="120"/>
                    </a:cubicBezTo>
                    <a:cubicBezTo>
                      <a:pt x="121" y="115"/>
                      <a:pt x="127" y="111"/>
                      <a:pt x="132" y="106"/>
                    </a:cubicBezTo>
                    <a:cubicBezTo>
                      <a:pt x="142" y="96"/>
                      <a:pt x="153" y="86"/>
                      <a:pt x="164" y="76"/>
                    </a:cubicBezTo>
                    <a:cubicBezTo>
                      <a:pt x="174" y="66"/>
                      <a:pt x="189" y="57"/>
                      <a:pt x="201" y="50"/>
                    </a:cubicBezTo>
                    <a:cubicBezTo>
                      <a:pt x="209" y="46"/>
                      <a:pt x="219" y="44"/>
                      <a:pt x="228" y="43"/>
                    </a:cubicBezTo>
                    <a:cubicBezTo>
                      <a:pt x="226" y="44"/>
                      <a:pt x="224" y="45"/>
                      <a:pt x="221" y="47"/>
                    </a:cubicBezTo>
                    <a:cubicBezTo>
                      <a:pt x="204" y="56"/>
                      <a:pt x="188" y="66"/>
                      <a:pt x="174" y="80"/>
                    </a:cubicBezTo>
                    <a:cubicBezTo>
                      <a:pt x="161" y="94"/>
                      <a:pt x="147" y="106"/>
                      <a:pt x="134" y="120"/>
                    </a:cubicBezTo>
                    <a:cubicBezTo>
                      <a:pt x="128" y="126"/>
                      <a:pt x="123" y="133"/>
                      <a:pt x="118" y="139"/>
                    </a:cubicBezTo>
                    <a:cubicBezTo>
                      <a:pt x="116" y="141"/>
                      <a:pt x="114" y="143"/>
                      <a:pt x="112" y="145"/>
                    </a:cubicBezTo>
                    <a:moveTo>
                      <a:pt x="336" y="47"/>
                    </a:moveTo>
                    <a:cubicBezTo>
                      <a:pt x="339" y="45"/>
                      <a:pt x="343" y="44"/>
                      <a:pt x="346" y="43"/>
                    </a:cubicBezTo>
                    <a:cubicBezTo>
                      <a:pt x="352" y="41"/>
                      <a:pt x="358" y="40"/>
                      <a:pt x="364" y="40"/>
                    </a:cubicBezTo>
                    <a:cubicBezTo>
                      <a:pt x="396" y="40"/>
                      <a:pt x="423" y="69"/>
                      <a:pt x="428" y="74"/>
                    </a:cubicBezTo>
                    <a:cubicBezTo>
                      <a:pt x="445" y="91"/>
                      <a:pt x="471" y="119"/>
                      <a:pt x="472" y="144"/>
                    </a:cubicBezTo>
                    <a:cubicBezTo>
                      <a:pt x="466" y="135"/>
                      <a:pt x="457" y="126"/>
                      <a:pt x="450" y="118"/>
                    </a:cubicBezTo>
                    <a:cubicBezTo>
                      <a:pt x="437" y="101"/>
                      <a:pt x="421" y="88"/>
                      <a:pt x="405" y="74"/>
                    </a:cubicBezTo>
                    <a:cubicBezTo>
                      <a:pt x="394" y="65"/>
                      <a:pt x="380" y="56"/>
                      <a:pt x="366" y="51"/>
                    </a:cubicBezTo>
                    <a:cubicBezTo>
                      <a:pt x="356" y="48"/>
                      <a:pt x="347" y="47"/>
                      <a:pt x="339" y="47"/>
                    </a:cubicBezTo>
                    <a:cubicBezTo>
                      <a:pt x="338" y="47"/>
                      <a:pt x="337" y="47"/>
                      <a:pt x="336" y="47"/>
                    </a:cubicBezTo>
                    <a:moveTo>
                      <a:pt x="118" y="109"/>
                    </a:moveTo>
                    <a:cubicBezTo>
                      <a:pt x="120" y="102"/>
                      <a:pt x="123" y="94"/>
                      <a:pt x="126" y="88"/>
                    </a:cubicBezTo>
                    <a:cubicBezTo>
                      <a:pt x="127" y="87"/>
                      <a:pt x="127" y="87"/>
                      <a:pt x="127" y="87"/>
                    </a:cubicBezTo>
                    <a:cubicBezTo>
                      <a:pt x="127" y="86"/>
                      <a:pt x="128" y="84"/>
                      <a:pt x="129" y="83"/>
                    </a:cubicBezTo>
                    <a:cubicBezTo>
                      <a:pt x="131" y="80"/>
                      <a:pt x="135" y="77"/>
                      <a:pt x="137" y="74"/>
                    </a:cubicBezTo>
                    <a:cubicBezTo>
                      <a:pt x="142" y="69"/>
                      <a:pt x="148" y="65"/>
                      <a:pt x="153" y="60"/>
                    </a:cubicBezTo>
                    <a:cubicBezTo>
                      <a:pt x="158" y="56"/>
                      <a:pt x="164" y="53"/>
                      <a:pt x="170" y="51"/>
                    </a:cubicBezTo>
                    <a:cubicBezTo>
                      <a:pt x="176" y="48"/>
                      <a:pt x="181" y="43"/>
                      <a:pt x="187" y="40"/>
                    </a:cubicBezTo>
                    <a:cubicBezTo>
                      <a:pt x="199" y="35"/>
                      <a:pt x="213" y="35"/>
                      <a:pt x="225" y="34"/>
                    </a:cubicBezTo>
                    <a:cubicBezTo>
                      <a:pt x="226" y="33"/>
                      <a:pt x="227" y="33"/>
                      <a:pt x="228" y="33"/>
                    </a:cubicBezTo>
                    <a:cubicBezTo>
                      <a:pt x="233" y="33"/>
                      <a:pt x="238" y="34"/>
                      <a:pt x="242" y="36"/>
                    </a:cubicBezTo>
                    <a:cubicBezTo>
                      <a:pt x="241" y="36"/>
                      <a:pt x="240" y="36"/>
                      <a:pt x="239" y="36"/>
                    </a:cubicBezTo>
                    <a:cubicBezTo>
                      <a:pt x="226" y="36"/>
                      <a:pt x="213" y="38"/>
                      <a:pt x="201" y="42"/>
                    </a:cubicBezTo>
                    <a:cubicBezTo>
                      <a:pt x="194" y="44"/>
                      <a:pt x="187" y="50"/>
                      <a:pt x="181" y="54"/>
                    </a:cubicBezTo>
                    <a:cubicBezTo>
                      <a:pt x="174" y="60"/>
                      <a:pt x="166" y="64"/>
                      <a:pt x="159" y="70"/>
                    </a:cubicBezTo>
                    <a:cubicBezTo>
                      <a:pt x="145" y="82"/>
                      <a:pt x="133" y="97"/>
                      <a:pt x="118" y="109"/>
                    </a:cubicBezTo>
                    <a:moveTo>
                      <a:pt x="145" y="58"/>
                    </a:moveTo>
                    <a:cubicBezTo>
                      <a:pt x="148" y="54"/>
                      <a:pt x="152" y="50"/>
                      <a:pt x="155" y="48"/>
                    </a:cubicBezTo>
                    <a:cubicBezTo>
                      <a:pt x="177" y="30"/>
                      <a:pt x="202" y="25"/>
                      <a:pt x="217" y="25"/>
                    </a:cubicBezTo>
                    <a:cubicBezTo>
                      <a:pt x="218" y="25"/>
                      <a:pt x="218" y="25"/>
                      <a:pt x="219" y="25"/>
                    </a:cubicBezTo>
                    <a:cubicBezTo>
                      <a:pt x="221" y="25"/>
                      <a:pt x="224" y="25"/>
                      <a:pt x="226" y="26"/>
                    </a:cubicBezTo>
                    <a:cubicBezTo>
                      <a:pt x="225" y="26"/>
                      <a:pt x="223" y="26"/>
                      <a:pt x="221" y="26"/>
                    </a:cubicBezTo>
                    <a:cubicBezTo>
                      <a:pt x="219" y="26"/>
                      <a:pt x="217" y="26"/>
                      <a:pt x="215" y="26"/>
                    </a:cubicBezTo>
                    <a:cubicBezTo>
                      <a:pt x="200" y="28"/>
                      <a:pt x="187" y="31"/>
                      <a:pt x="173" y="39"/>
                    </a:cubicBezTo>
                    <a:cubicBezTo>
                      <a:pt x="163" y="44"/>
                      <a:pt x="153" y="50"/>
                      <a:pt x="145" y="58"/>
                    </a:cubicBezTo>
                    <a:moveTo>
                      <a:pt x="194" y="0"/>
                    </a:moveTo>
                    <a:cubicBezTo>
                      <a:pt x="174" y="0"/>
                      <a:pt x="149" y="10"/>
                      <a:pt x="112" y="52"/>
                    </a:cubicBezTo>
                    <a:cubicBezTo>
                      <a:pt x="104" y="56"/>
                      <a:pt x="98" y="65"/>
                      <a:pt x="93" y="70"/>
                    </a:cubicBezTo>
                    <a:cubicBezTo>
                      <a:pt x="90" y="74"/>
                      <a:pt x="85" y="76"/>
                      <a:pt x="82" y="79"/>
                    </a:cubicBezTo>
                    <a:cubicBezTo>
                      <a:pt x="79" y="82"/>
                      <a:pt x="77" y="86"/>
                      <a:pt x="75" y="88"/>
                    </a:cubicBezTo>
                    <a:cubicBezTo>
                      <a:pt x="70" y="95"/>
                      <a:pt x="64" y="100"/>
                      <a:pt x="59" y="106"/>
                    </a:cubicBezTo>
                    <a:cubicBezTo>
                      <a:pt x="59" y="105"/>
                      <a:pt x="58" y="105"/>
                      <a:pt x="58" y="105"/>
                    </a:cubicBezTo>
                    <a:cubicBezTo>
                      <a:pt x="57" y="103"/>
                      <a:pt x="55" y="103"/>
                      <a:pt x="54" y="102"/>
                    </a:cubicBezTo>
                    <a:cubicBezTo>
                      <a:pt x="53" y="102"/>
                      <a:pt x="52" y="102"/>
                      <a:pt x="51" y="102"/>
                    </a:cubicBezTo>
                    <a:cubicBezTo>
                      <a:pt x="51" y="102"/>
                      <a:pt x="51" y="102"/>
                      <a:pt x="51" y="102"/>
                    </a:cubicBezTo>
                    <a:cubicBezTo>
                      <a:pt x="50" y="102"/>
                      <a:pt x="50" y="102"/>
                      <a:pt x="50" y="102"/>
                    </a:cubicBezTo>
                    <a:cubicBezTo>
                      <a:pt x="49" y="102"/>
                      <a:pt x="47" y="101"/>
                      <a:pt x="46" y="101"/>
                    </a:cubicBezTo>
                    <a:cubicBezTo>
                      <a:pt x="44" y="101"/>
                      <a:pt x="43" y="102"/>
                      <a:pt x="41" y="102"/>
                    </a:cubicBezTo>
                    <a:cubicBezTo>
                      <a:pt x="36" y="105"/>
                      <a:pt x="33" y="113"/>
                      <a:pt x="36" y="118"/>
                    </a:cubicBezTo>
                    <a:cubicBezTo>
                      <a:pt x="37" y="119"/>
                      <a:pt x="37" y="120"/>
                      <a:pt x="38" y="121"/>
                    </a:cubicBezTo>
                    <a:cubicBezTo>
                      <a:pt x="38" y="121"/>
                      <a:pt x="38" y="121"/>
                      <a:pt x="38" y="121"/>
                    </a:cubicBezTo>
                    <a:cubicBezTo>
                      <a:pt x="39" y="124"/>
                      <a:pt x="41" y="126"/>
                      <a:pt x="43" y="127"/>
                    </a:cubicBezTo>
                    <a:cubicBezTo>
                      <a:pt x="41" y="130"/>
                      <a:pt x="39" y="134"/>
                      <a:pt x="37" y="137"/>
                    </a:cubicBezTo>
                    <a:cubicBezTo>
                      <a:pt x="36" y="136"/>
                      <a:pt x="36" y="136"/>
                      <a:pt x="36" y="136"/>
                    </a:cubicBezTo>
                    <a:cubicBezTo>
                      <a:pt x="35" y="134"/>
                      <a:pt x="32" y="133"/>
                      <a:pt x="30" y="133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29" y="133"/>
                      <a:pt x="29" y="133"/>
                      <a:pt x="29" y="134"/>
                    </a:cubicBezTo>
                    <a:cubicBezTo>
                      <a:pt x="28" y="134"/>
                      <a:pt x="27" y="134"/>
                      <a:pt x="27" y="134"/>
                    </a:cubicBezTo>
                    <a:cubicBezTo>
                      <a:pt x="21" y="136"/>
                      <a:pt x="19" y="141"/>
                      <a:pt x="19" y="147"/>
                    </a:cubicBezTo>
                    <a:cubicBezTo>
                      <a:pt x="20" y="152"/>
                      <a:pt x="22" y="157"/>
                      <a:pt x="27" y="157"/>
                    </a:cubicBezTo>
                    <a:cubicBezTo>
                      <a:pt x="26" y="161"/>
                      <a:pt x="24" y="165"/>
                      <a:pt x="23" y="168"/>
                    </a:cubicBezTo>
                    <a:cubicBezTo>
                      <a:pt x="21" y="174"/>
                      <a:pt x="19" y="180"/>
                      <a:pt x="17" y="185"/>
                    </a:cubicBezTo>
                    <a:cubicBezTo>
                      <a:pt x="17" y="185"/>
                      <a:pt x="17" y="185"/>
                      <a:pt x="17" y="185"/>
                    </a:cubicBezTo>
                    <a:cubicBezTo>
                      <a:pt x="15" y="184"/>
                      <a:pt x="13" y="183"/>
                      <a:pt x="11" y="183"/>
                    </a:cubicBezTo>
                    <a:cubicBezTo>
                      <a:pt x="9" y="183"/>
                      <a:pt x="7" y="184"/>
                      <a:pt x="5" y="185"/>
                    </a:cubicBezTo>
                    <a:cubicBezTo>
                      <a:pt x="2" y="187"/>
                      <a:pt x="1" y="190"/>
                      <a:pt x="0" y="194"/>
                    </a:cubicBezTo>
                    <a:cubicBezTo>
                      <a:pt x="0" y="198"/>
                      <a:pt x="0" y="201"/>
                      <a:pt x="3" y="204"/>
                    </a:cubicBezTo>
                    <a:cubicBezTo>
                      <a:pt x="4" y="205"/>
                      <a:pt x="6" y="206"/>
                      <a:pt x="9" y="206"/>
                    </a:cubicBezTo>
                    <a:cubicBezTo>
                      <a:pt x="10" y="206"/>
                      <a:pt x="11" y="206"/>
                      <a:pt x="11" y="206"/>
                    </a:cubicBezTo>
                    <a:cubicBezTo>
                      <a:pt x="12" y="206"/>
                      <a:pt x="13" y="206"/>
                      <a:pt x="14" y="206"/>
                    </a:cubicBezTo>
                    <a:cubicBezTo>
                      <a:pt x="14" y="206"/>
                      <a:pt x="15" y="206"/>
                      <a:pt x="15" y="206"/>
                    </a:cubicBezTo>
                    <a:cubicBezTo>
                      <a:pt x="15" y="216"/>
                      <a:pt x="17" y="226"/>
                      <a:pt x="18" y="235"/>
                    </a:cubicBezTo>
                    <a:cubicBezTo>
                      <a:pt x="19" y="239"/>
                      <a:pt x="20" y="243"/>
                      <a:pt x="21" y="247"/>
                    </a:cubicBezTo>
                    <a:cubicBezTo>
                      <a:pt x="19" y="246"/>
                      <a:pt x="18" y="246"/>
                      <a:pt x="16" y="246"/>
                    </a:cubicBezTo>
                    <a:cubicBezTo>
                      <a:pt x="14" y="246"/>
                      <a:pt x="12" y="246"/>
                      <a:pt x="10" y="247"/>
                    </a:cubicBezTo>
                    <a:cubicBezTo>
                      <a:pt x="10" y="247"/>
                      <a:pt x="10" y="247"/>
                      <a:pt x="10" y="247"/>
                    </a:cubicBezTo>
                    <a:cubicBezTo>
                      <a:pt x="13" y="255"/>
                      <a:pt x="15" y="263"/>
                      <a:pt x="16" y="270"/>
                    </a:cubicBezTo>
                    <a:cubicBezTo>
                      <a:pt x="17" y="270"/>
                      <a:pt x="19" y="270"/>
                      <a:pt x="20" y="270"/>
                    </a:cubicBezTo>
                    <a:cubicBezTo>
                      <a:pt x="22" y="270"/>
                      <a:pt x="25" y="270"/>
                      <a:pt x="26" y="268"/>
                    </a:cubicBezTo>
                    <a:cubicBezTo>
                      <a:pt x="27" y="267"/>
                      <a:pt x="27" y="267"/>
                      <a:pt x="28" y="266"/>
                    </a:cubicBezTo>
                    <a:cubicBezTo>
                      <a:pt x="34" y="280"/>
                      <a:pt x="46" y="290"/>
                      <a:pt x="58" y="298"/>
                    </a:cubicBezTo>
                    <a:cubicBezTo>
                      <a:pt x="58" y="299"/>
                      <a:pt x="57" y="299"/>
                      <a:pt x="57" y="300"/>
                    </a:cubicBezTo>
                    <a:cubicBezTo>
                      <a:pt x="60" y="300"/>
                      <a:pt x="63" y="300"/>
                      <a:pt x="66" y="300"/>
                    </a:cubicBezTo>
                    <a:cubicBezTo>
                      <a:pt x="70" y="300"/>
                      <a:pt x="73" y="300"/>
                      <a:pt x="77" y="300"/>
                    </a:cubicBezTo>
                    <a:cubicBezTo>
                      <a:pt x="77" y="299"/>
                      <a:pt x="77" y="299"/>
                      <a:pt x="77" y="299"/>
                    </a:cubicBezTo>
                    <a:cubicBezTo>
                      <a:pt x="77" y="299"/>
                      <a:pt x="77" y="299"/>
                      <a:pt x="77" y="299"/>
                    </a:cubicBezTo>
                    <a:cubicBezTo>
                      <a:pt x="84" y="293"/>
                      <a:pt x="91" y="285"/>
                      <a:pt x="97" y="278"/>
                    </a:cubicBezTo>
                    <a:cubicBezTo>
                      <a:pt x="102" y="272"/>
                      <a:pt x="106" y="265"/>
                      <a:pt x="111" y="258"/>
                    </a:cubicBezTo>
                    <a:cubicBezTo>
                      <a:pt x="113" y="256"/>
                      <a:pt x="116" y="248"/>
                      <a:pt x="120" y="243"/>
                    </a:cubicBezTo>
                    <a:cubicBezTo>
                      <a:pt x="120" y="252"/>
                      <a:pt x="120" y="260"/>
                      <a:pt x="121" y="268"/>
                    </a:cubicBezTo>
                    <a:cubicBezTo>
                      <a:pt x="122" y="278"/>
                      <a:pt x="120" y="288"/>
                      <a:pt x="123" y="298"/>
                    </a:cubicBezTo>
                    <a:cubicBezTo>
                      <a:pt x="123" y="299"/>
                      <a:pt x="124" y="301"/>
                      <a:pt x="126" y="301"/>
                    </a:cubicBezTo>
                    <a:cubicBezTo>
                      <a:pt x="122" y="302"/>
                      <a:pt x="119" y="304"/>
                      <a:pt x="115" y="305"/>
                    </a:cubicBezTo>
                    <a:cubicBezTo>
                      <a:pt x="114" y="305"/>
                      <a:pt x="112" y="306"/>
                      <a:pt x="111" y="306"/>
                    </a:cubicBezTo>
                    <a:cubicBezTo>
                      <a:pt x="116" y="307"/>
                      <a:pt x="120" y="309"/>
                      <a:pt x="124" y="310"/>
                    </a:cubicBezTo>
                    <a:cubicBezTo>
                      <a:pt x="124" y="310"/>
                      <a:pt x="124" y="310"/>
                      <a:pt x="124" y="310"/>
                    </a:cubicBezTo>
                    <a:cubicBezTo>
                      <a:pt x="126" y="310"/>
                      <a:pt x="127" y="309"/>
                      <a:pt x="128" y="309"/>
                    </a:cubicBezTo>
                    <a:cubicBezTo>
                      <a:pt x="128" y="309"/>
                      <a:pt x="128" y="309"/>
                      <a:pt x="128" y="309"/>
                    </a:cubicBezTo>
                    <a:cubicBezTo>
                      <a:pt x="128" y="310"/>
                      <a:pt x="128" y="311"/>
                      <a:pt x="128" y="312"/>
                    </a:cubicBezTo>
                    <a:cubicBezTo>
                      <a:pt x="134" y="314"/>
                      <a:pt x="139" y="317"/>
                      <a:pt x="145" y="320"/>
                    </a:cubicBezTo>
                    <a:cubicBezTo>
                      <a:pt x="145" y="320"/>
                      <a:pt x="146" y="319"/>
                      <a:pt x="147" y="318"/>
                    </a:cubicBezTo>
                    <a:cubicBezTo>
                      <a:pt x="148" y="317"/>
                      <a:pt x="148" y="316"/>
                      <a:pt x="149" y="314"/>
                    </a:cubicBezTo>
                    <a:cubicBezTo>
                      <a:pt x="150" y="311"/>
                      <a:pt x="151" y="306"/>
                      <a:pt x="149" y="303"/>
                    </a:cubicBezTo>
                    <a:cubicBezTo>
                      <a:pt x="148" y="302"/>
                      <a:pt x="148" y="300"/>
                      <a:pt x="146" y="299"/>
                    </a:cubicBezTo>
                    <a:cubicBezTo>
                      <a:pt x="153" y="295"/>
                      <a:pt x="159" y="289"/>
                      <a:pt x="164" y="284"/>
                    </a:cubicBezTo>
                    <a:cubicBezTo>
                      <a:pt x="164" y="284"/>
                      <a:pt x="164" y="285"/>
                      <a:pt x="164" y="285"/>
                    </a:cubicBezTo>
                    <a:cubicBezTo>
                      <a:pt x="165" y="289"/>
                      <a:pt x="168" y="291"/>
                      <a:pt x="171" y="291"/>
                    </a:cubicBezTo>
                    <a:cubicBezTo>
                      <a:pt x="172" y="291"/>
                      <a:pt x="172" y="291"/>
                      <a:pt x="172" y="292"/>
                    </a:cubicBezTo>
                    <a:cubicBezTo>
                      <a:pt x="173" y="292"/>
                      <a:pt x="173" y="292"/>
                      <a:pt x="173" y="292"/>
                    </a:cubicBezTo>
                    <a:cubicBezTo>
                      <a:pt x="172" y="293"/>
                      <a:pt x="171" y="295"/>
                      <a:pt x="171" y="297"/>
                    </a:cubicBezTo>
                    <a:cubicBezTo>
                      <a:pt x="171" y="297"/>
                      <a:pt x="171" y="298"/>
                      <a:pt x="171" y="299"/>
                    </a:cubicBezTo>
                    <a:cubicBezTo>
                      <a:pt x="171" y="301"/>
                      <a:pt x="171" y="303"/>
                      <a:pt x="173" y="305"/>
                    </a:cubicBezTo>
                    <a:cubicBezTo>
                      <a:pt x="174" y="307"/>
                      <a:pt x="177" y="309"/>
                      <a:pt x="180" y="310"/>
                    </a:cubicBezTo>
                    <a:cubicBezTo>
                      <a:pt x="180" y="310"/>
                      <a:pt x="180" y="310"/>
                      <a:pt x="180" y="310"/>
                    </a:cubicBezTo>
                    <a:cubicBezTo>
                      <a:pt x="180" y="310"/>
                      <a:pt x="180" y="310"/>
                      <a:pt x="180" y="310"/>
                    </a:cubicBezTo>
                    <a:cubicBezTo>
                      <a:pt x="180" y="310"/>
                      <a:pt x="180" y="310"/>
                      <a:pt x="180" y="310"/>
                    </a:cubicBezTo>
                    <a:cubicBezTo>
                      <a:pt x="181" y="310"/>
                      <a:pt x="181" y="310"/>
                      <a:pt x="181" y="310"/>
                    </a:cubicBezTo>
                    <a:cubicBezTo>
                      <a:pt x="181" y="313"/>
                      <a:pt x="181" y="317"/>
                      <a:pt x="182" y="320"/>
                    </a:cubicBezTo>
                    <a:cubicBezTo>
                      <a:pt x="180" y="319"/>
                      <a:pt x="179" y="319"/>
                      <a:pt x="177" y="319"/>
                    </a:cubicBezTo>
                    <a:cubicBezTo>
                      <a:pt x="175" y="319"/>
                      <a:pt x="173" y="319"/>
                      <a:pt x="172" y="320"/>
                    </a:cubicBezTo>
                    <a:cubicBezTo>
                      <a:pt x="169" y="321"/>
                      <a:pt x="167" y="323"/>
                      <a:pt x="167" y="326"/>
                    </a:cubicBezTo>
                    <a:cubicBezTo>
                      <a:pt x="166" y="331"/>
                      <a:pt x="169" y="335"/>
                      <a:pt x="173" y="337"/>
                    </a:cubicBezTo>
                    <a:cubicBezTo>
                      <a:pt x="174" y="339"/>
                      <a:pt x="177" y="340"/>
                      <a:pt x="179" y="340"/>
                    </a:cubicBezTo>
                    <a:cubicBezTo>
                      <a:pt x="181" y="340"/>
                      <a:pt x="182" y="340"/>
                      <a:pt x="183" y="339"/>
                    </a:cubicBezTo>
                    <a:cubicBezTo>
                      <a:pt x="183" y="342"/>
                      <a:pt x="184" y="345"/>
                      <a:pt x="184" y="348"/>
                    </a:cubicBezTo>
                    <a:cubicBezTo>
                      <a:pt x="182" y="348"/>
                      <a:pt x="181" y="349"/>
                      <a:pt x="179" y="349"/>
                    </a:cubicBezTo>
                    <a:cubicBezTo>
                      <a:pt x="186" y="357"/>
                      <a:pt x="191" y="366"/>
                      <a:pt x="195" y="375"/>
                    </a:cubicBezTo>
                    <a:cubicBezTo>
                      <a:pt x="195" y="376"/>
                      <a:pt x="196" y="378"/>
                      <a:pt x="196" y="379"/>
                    </a:cubicBezTo>
                    <a:cubicBezTo>
                      <a:pt x="199" y="389"/>
                      <a:pt x="200" y="401"/>
                      <a:pt x="198" y="411"/>
                    </a:cubicBezTo>
                    <a:cubicBezTo>
                      <a:pt x="199" y="411"/>
                      <a:pt x="200" y="410"/>
                      <a:pt x="201" y="409"/>
                    </a:cubicBezTo>
                    <a:cubicBezTo>
                      <a:pt x="202" y="409"/>
                      <a:pt x="203" y="409"/>
                      <a:pt x="204" y="408"/>
                    </a:cubicBezTo>
                    <a:cubicBezTo>
                      <a:pt x="210" y="418"/>
                      <a:pt x="216" y="427"/>
                      <a:pt x="224" y="434"/>
                    </a:cubicBezTo>
                    <a:cubicBezTo>
                      <a:pt x="220" y="436"/>
                      <a:pt x="217" y="440"/>
                      <a:pt x="216" y="444"/>
                    </a:cubicBezTo>
                    <a:cubicBezTo>
                      <a:pt x="216" y="447"/>
                      <a:pt x="217" y="449"/>
                      <a:pt x="218" y="450"/>
                    </a:cubicBezTo>
                    <a:cubicBezTo>
                      <a:pt x="220" y="455"/>
                      <a:pt x="224" y="457"/>
                      <a:pt x="228" y="457"/>
                    </a:cubicBezTo>
                    <a:cubicBezTo>
                      <a:pt x="228" y="457"/>
                      <a:pt x="229" y="457"/>
                      <a:pt x="229" y="457"/>
                    </a:cubicBezTo>
                    <a:cubicBezTo>
                      <a:pt x="230" y="457"/>
                      <a:pt x="230" y="457"/>
                      <a:pt x="231" y="457"/>
                    </a:cubicBezTo>
                    <a:cubicBezTo>
                      <a:pt x="232" y="457"/>
                      <a:pt x="234" y="456"/>
                      <a:pt x="235" y="455"/>
                    </a:cubicBezTo>
                    <a:cubicBezTo>
                      <a:pt x="237" y="454"/>
                      <a:pt x="238" y="450"/>
                      <a:pt x="238" y="448"/>
                    </a:cubicBezTo>
                    <a:cubicBezTo>
                      <a:pt x="238" y="447"/>
                      <a:pt x="238" y="447"/>
                      <a:pt x="238" y="447"/>
                    </a:cubicBezTo>
                    <a:cubicBezTo>
                      <a:pt x="238" y="446"/>
                      <a:pt x="238" y="446"/>
                      <a:pt x="238" y="446"/>
                    </a:cubicBezTo>
                    <a:cubicBezTo>
                      <a:pt x="238" y="446"/>
                      <a:pt x="238" y="446"/>
                      <a:pt x="238" y="445"/>
                    </a:cubicBezTo>
                    <a:cubicBezTo>
                      <a:pt x="239" y="446"/>
                      <a:pt x="240" y="447"/>
                      <a:pt x="241" y="447"/>
                    </a:cubicBezTo>
                    <a:cubicBezTo>
                      <a:pt x="254" y="454"/>
                      <a:pt x="267" y="458"/>
                      <a:pt x="280" y="460"/>
                    </a:cubicBezTo>
                    <a:cubicBezTo>
                      <a:pt x="280" y="460"/>
                      <a:pt x="280" y="460"/>
                      <a:pt x="280" y="460"/>
                    </a:cubicBezTo>
                    <a:cubicBezTo>
                      <a:pt x="280" y="461"/>
                      <a:pt x="280" y="461"/>
                      <a:pt x="280" y="462"/>
                    </a:cubicBezTo>
                    <a:cubicBezTo>
                      <a:pt x="278" y="465"/>
                      <a:pt x="278" y="469"/>
                      <a:pt x="280" y="473"/>
                    </a:cubicBezTo>
                    <a:cubicBezTo>
                      <a:pt x="280" y="473"/>
                      <a:pt x="280" y="473"/>
                      <a:pt x="280" y="473"/>
                    </a:cubicBezTo>
                    <a:cubicBezTo>
                      <a:pt x="280" y="475"/>
                      <a:pt x="281" y="476"/>
                      <a:pt x="282" y="477"/>
                    </a:cubicBezTo>
                    <a:cubicBezTo>
                      <a:pt x="283" y="479"/>
                      <a:pt x="285" y="480"/>
                      <a:pt x="287" y="480"/>
                    </a:cubicBezTo>
                    <a:cubicBezTo>
                      <a:pt x="290" y="480"/>
                      <a:pt x="294" y="477"/>
                      <a:pt x="296" y="474"/>
                    </a:cubicBezTo>
                    <a:cubicBezTo>
                      <a:pt x="299" y="472"/>
                      <a:pt x="301" y="466"/>
                      <a:pt x="301" y="461"/>
                    </a:cubicBezTo>
                    <a:cubicBezTo>
                      <a:pt x="305" y="461"/>
                      <a:pt x="310" y="461"/>
                      <a:pt x="314" y="461"/>
                    </a:cubicBezTo>
                    <a:cubicBezTo>
                      <a:pt x="318" y="461"/>
                      <a:pt x="323" y="461"/>
                      <a:pt x="327" y="461"/>
                    </a:cubicBezTo>
                    <a:cubicBezTo>
                      <a:pt x="331" y="461"/>
                      <a:pt x="335" y="461"/>
                      <a:pt x="339" y="461"/>
                    </a:cubicBezTo>
                    <a:cubicBezTo>
                      <a:pt x="338" y="462"/>
                      <a:pt x="338" y="462"/>
                      <a:pt x="338" y="462"/>
                    </a:cubicBezTo>
                    <a:cubicBezTo>
                      <a:pt x="338" y="463"/>
                      <a:pt x="338" y="464"/>
                      <a:pt x="337" y="465"/>
                    </a:cubicBezTo>
                    <a:cubicBezTo>
                      <a:pt x="337" y="466"/>
                      <a:pt x="337" y="468"/>
                      <a:pt x="337" y="469"/>
                    </a:cubicBezTo>
                    <a:cubicBezTo>
                      <a:pt x="337" y="474"/>
                      <a:pt x="339" y="478"/>
                      <a:pt x="344" y="478"/>
                    </a:cubicBezTo>
                    <a:cubicBezTo>
                      <a:pt x="344" y="478"/>
                      <a:pt x="345" y="478"/>
                      <a:pt x="346" y="478"/>
                    </a:cubicBezTo>
                    <a:cubicBezTo>
                      <a:pt x="347" y="479"/>
                      <a:pt x="349" y="480"/>
                      <a:pt x="350" y="480"/>
                    </a:cubicBezTo>
                    <a:cubicBezTo>
                      <a:pt x="350" y="480"/>
                      <a:pt x="350" y="480"/>
                      <a:pt x="351" y="480"/>
                    </a:cubicBezTo>
                    <a:cubicBezTo>
                      <a:pt x="354" y="480"/>
                      <a:pt x="359" y="477"/>
                      <a:pt x="359" y="474"/>
                    </a:cubicBezTo>
                    <a:cubicBezTo>
                      <a:pt x="360" y="472"/>
                      <a:pt x="360" y="469"/>
                      <a:pt x="359" y="467"/>
                    </a:cubicBezTo>
                    <a:cubicBezTo>
                      <a:pt x="360" y="464"/>
                      <a:pt x="360" y="462"/>
                      <a:pt x="360" y="459"/>
                    </a:cubicBezTo>
                    <a:cubicBezTo>
                      <a:pt x="363" y="459"/>
                      <a:pt x="367" y="458"/>
                      <a:pt x="370" y="457"/>
                    </a:cubicBezTo>
                    <a:cubicBezTo>
                      <a:pt x="377" y="454"/>
                      <a:pt x="383" y="449"/>
                      <a:pt x="389" y="445"/>
                    </a:cubicBezTo>
                    <a:cubicBezTo>
                      <a:pt x="392" y="443"/>
                      <a:pt x="394" y="441"/>
                      <a:pt x="397" y="439"/>
                    </a:cubicBezTo>
                    <a:cubicBezTo>
                      <a:pt x="397" y="440"/>
                      <a:pt x="398" y="441"/>
                      <a:pt x="399" y="442"/>
                    </a:cubicBezTo>
                    <a:cubicBezTo>
                      <a:pt x="400" y="447"/>
                      <a:pt x="403" y="450"/>
                      <a:pt x="407" y="450"/>
                    </a:cubicBezTo>
                    <a:cubicBezTo>
                      <a:pt x="407" y="450"/>
                      <a:pt x="407" y="450"/>
                      <a:pt x="408" y="450"/>
                    </a:cubicBezTo>
                    <a:cubicBezTo>
                      <a:pt x="412" y="450"/>
                      <a:pt x="415" y="445"/>
                      <a:pt x="416" y="440"/>
                    </a:cubicBezTo>
                    <a:cubicBezTo>
                      <a:pt x="420" y="436"/>
                      <a:pt x="421" y="430"/>
                      <a:pt x="417" y="426"/>
                    </a:cubicBezTo>
                    <a:cubicBezTo>
                      <a:pt x="416" y="425"/>
                      <a:pt x="415" y="425"/>
                      <a:pt x="414" y="424"/>
                    </a:cubicBezTo>
                    <a:cubicBezTo>
                      <a:pt x="421" y="416"/>
                      <a:pt x="427" y="406"/>
                      <a:pt x="431" y="395"/>
                    </a:cubicBezTo>
                    <a:cubicBezTo>
                      <a:pt x="432" y="396"/>
                      <a:pt x="433" y="397"/>
                      <a:pt x="434" y="398"/>
                    </a:cubicBezTo>
                    <a:cubicBezTo>
                      <a:pt x="435" y="399"/>
                      <a:pt x="436" y="399"/>
                      <a:pt x="437" y="399"/>
                    </a:cubicBezTo>
                    <a:cubicBezTo>
                      <a:pt x="438" y="399"/>
                      <a:pt x="438" y="399"/>
                      <a:pt x="439" y="399"/>
                    </a:cubicBezTo>
                    <a:cubicBezTo>
                      <a:pt x="439" y="393"/>
                      <a:pt x="440" y="387"/>
                      <a:pt x="442" y="382"/>
                    </a:cubicBezTo>
                    <a:cubicBezTo>
                      <a:pt x="442" y="380"/>
                      <a:pt x="442" y="379"/>
                      <a:pt x="443" y="378"/>
                    </a:cubicBezTo>
                    <a:cubicBezTo>
                      <a:pt x="443" y="377"/>
                      <a:pt x="444" y="376"/>
                      <a:pt x="444" y="375"/>
                    </a:cubicBezTo>
                    <a:cubicBezTo>
                      <a:pt x="443" y="374"/>
                      <a:pt x="441" y="374"/>
                      <a:pt x="440" y="374"/>
                    </a:cubicBezTo>
                    <a:cubicBezTo>
                      <a:pt x="438" y="374"/>
                      <a:pt x="437" y="374"/>
                      <a:pt x="436" y="374"/>
                    </a:cubicBezTo>
                    <a:cubicBezTo>
                      <a:pt x="437" y="369"/>
                      <a:pt x="438" y="364"/>
                      <a:pt x="437" y="359"/>
                    </a:cubicBezTo>
                    <a:cubicBezTo>
                      <a:pt x="437" y="349"/>
                      <a:pt x="437" y="339"/>
                      <a:pt x="436" y="329"/>
                    </a:cubicBezTo>
                    <a:cubicBezTo>
                      <a:pt x="438" y="329"/>
                      <a:pt x="439" y="328"/>
                      <a:pt x="441" y="327"/>
                    </a:cubicBezTo>
                    <a:cubicBezTo>
                      <a:pt x="446" y="325"/>
                      <a:pt x="449" y="318"/>
                      <a:pt x="449" y="312"/>
                    </a:cubicBezTo>
                    <a:cubicBezTo>
                      <a:pt x="449" y="309"/>
                      <a:pt x="448" y="305"/>
                      <a:pt x="445" y="305"/>
                    </a:cubicBezTo>
                    <a:cubicBezTo>
                      <a:pt x="444" y="304"/>
                      <a:pt x="443" y="304"/>
                      <a:pt x="442" y="304"/>
                    </a:cubicBezTo>
                    <a:cubicBezTo>
                      <a:pt x="442" y="304"/>
                      <a:pt x="442" y="304"/>
                      <a:pt x="442" y="304"/>
                    </a:cubicBezTo>
                    <a:cubicBezTo>
                      <a:pt x="440" y="304"/>
                      <a:pt x="439" y="304"/>
                      <a:pt x="438" y="305"/>
                    </a:cubicBezTo>
                    <a:cubicBezTo>
                      <a:pt x="438" y="304"/>
                      <a:pt x="437" y="304"/>
                      <a:pt x="437" y="304"/>
                    </a:cubicBezTo>
                    <a:cubicBezTo>
                      <a:pt x="436" y="304"/>
                      <a:pt x="436" y="304"/>
                      <a:pt x="435" y="304"/>
                    </a:cubicBezTo>
                    <a:cubicBezTo>
                      <a:pt x="434" y="304"/>
                      <a:pt x="433" y="304"/>
                      <a:pt x="433" y="304"/>
                    </a:cubicBezTo>
                    <a:cubicBezTo>
                      <a:pt x="432" y="301"/>
                      <a:pt x="432" y="298"/>
                      <a:pt x="431" y="294"/>
                    </a:cubicBezTo>
                    <a:cubicBezTo>
                      <a:pt x="432" y="294"/>
                      <a:pt x="432" y="294"/>
                      <a:pt x="433" y="294"/>
                    </a:cubicBezTo>
                    <a:cubicBezTo>
                      <a:pt x="436" y="292"/>
                      <a:pt x="438" y="289"/>
                      <a:pt x="439" y="285"/>
                    </a:cubicBezTo>
                    <a:cubicBezTo>
                      <a:pt x="440" y="285"/>
                      <a:pt x="440" y="284"/>
                      <a:pt x="441" y="283"/>
                    </a:cubicBezTo>
                    <a:cubicBezTo>
                      <a:pt x="448" y="289"/>
                      <a:pt x="456" y="295"/>
                      <a:pt x="464" y="299"/>
                    </a:cubicBezTo>
                    <a:cubicBezTo>
                      <a:pt x="464" y="300"/>
                      <a:pt x="464" y="300"/>
                      <a:pt x="464" y="300"/>
                    </a:cubicBezTo>
                    <a:cubicBezTo>
                      <a:pt x="462" y="304"/>
                      <a:pt x="462" y="310"/>
                      <a:pt x="465" y="314"/>
                    </a:cubicBezTo>
                    <a:cubicBezTo>
                      <a:pt x="465" y="316"/>
                      <a:pt x="466" y="317"/>
                      <a:pt x="468" y="318"/>
                    </a:cubicBezTo>
                    <a:cubicBezTo>
                      <a:pt x="469" y="319"/>
                      <a:pt x="470" y="319"/>
                      <a:pt x="471" y="319"/>
                    </a:cubicBezTo>
                    <a:cubicBezTo>
                      <a:pt x="474" y="319"/>
                      <a:pt x="476" y="318"/>
                      <a:pt x="478" y="317"/>
                    </a:cubicBezTo>
                    <a:cubicBezTo>
                      <a:pt x="481" y="314"/>
                      <a:pt x="483" y="311"/>
                      <a:pt x="484" y="306"/>
                    </a:cubicBezTo>
                    <a:cubicBezTo>
                      <a:pt x="489" y="308"/>
                      <a:pt x="495" y="308"/>
                      <a:pt x="500" y="308"/>
                    </a:cubicBezTo>
                    <a:cubicBezTo>
                      <a:pt x="505" y="308"/>
                      <a:pt x="510" y="308"/>
                      <a:pt x="515" y="307"/>
                    </a:cubicBezTo>
                    <a:cubicBezTo>
                      <a:pt x="515" y="309"/>
                      <a:pt x="515" y="311"/>
                      <a:pt x="516" y="312"/>
                    </a:cubicBezTo>
                    <a:cubicBezTo>
                      <a:pt x="523" y="309"/>
                      <a:pt x="531" y="307"/>
                      <a:pt x="538" y="306"/>
                    </a:cubicBezTo>
                    <a:cubicBezTo>
                      <a:pt x="538" y="305"/>
                      <a:pt x="538" y="305"/>
                      <a:pt x="538" y="304"/>
                    </a:cubicBezTo>
                    <a:cubicBezTo>
                      <a:pt x="538" y="303"/>
                      <a:pt x="538" y="302"/>
                      <a:pt x="538" y="300"/>
                    </a:cubicBezTo>
                    <a:cubicBezTo>
                      <a:pt x="538" y="300"/>
                      <a:pt x="538" y="300"/>
                      <a:pt x="538" y="300"/>
                    </a:cubicBezTo>
                    <a:cubicBezTo>
                      <a:pt x="546" y="296"/>
                      <a:pt x="553" y="291"/>
                      <a:pt x="560" y="285"/>
                    </a:cubicBezTo>
                    <a:cubicBezTo>
                      <a:pt x="561" y="287"/>
                      <a:pt x="562" y="288"/>
                      <a:pt x="564" y="288"/>
                    </a:cubicBezTo>
                    <a:cubicBezTo>
                      <a:pt x="565" y="290"/>
                      <a:pt x="567" y="290"/>
                      <a:pt x="569" y="290"/>
                    </a:cubicBezTo>
                    <a:cubicBezTo>
                      <a:pt x="569" y="290"/>
                      <a:pt x="569" y="290"/>
                      <a:pt x="569" y="290"/>
                    </a:cubicBezTo>
                    <a:cubicBezTo>
                      <a:pt x="570" y="273"/>
                      <a:pt x="572" y="252"/>
                      <a:pt x="581" y="232"/>
                    </a:cubicBezTo>
                    <a:cubicBezTo>
                      <a:pt x="581" y="228"/>
                      <a:pt x="580" y="224"/>
                      <a:pt x="580" y="220"/>
                    </a:cubicBezTo>
                    <a:cubicBezTo>
                      <a:pt x="580" y="220"/>
                      <a:pt x="580" y="220"/>
                      <a:pt x="581" y="220"/>
                    </a:cubicBezTo>
                    <a:cubicBezTo>
                      <a:pt x="583" y="220"/>
                      <a:pt x="585" y="220"/>
                      <a:pt x="587" y="218"/>
                    </a:cubicBezTo>
                    <a:cubicBezTo>
                      <a:pt x="588" y="215"/>
                      <a:pt x="590" y="212"/>
                      <a:pt x="592" y="209"/>
                    </a:cubicBezTo>
                    <a:cubicBezTo>
                      <a:pt x="593" y="205"/>
                      <a:pt x="592" y="200"/>
                      <a:pt x="588" y="197"/>
                    </a:cubicBezTo>
                    <a:cubicBezTo>
                      <a:pt x="588" y="196"/>
                      <a:pt x="588" y="196"/>
                      <a:pt x="588" y="196"/>
                    </a:cubicBezTo>
                    <a:cubicBezTo>
                      <a:pt x="586" y="195"/>
                      <a:pt x="584" y="194"/>
                      <a:pt x="582" y="194"/>
                    </a:cubicBezTo>
                    <a:cubicBezTo>
                      <a:pt x="582" y="194"/>
                      <a:pt x="581" y="194"/>
                      <a:pt x="580" y="195"/>
                    </a:cubicBezTo>
                    <a:cubicBezTo>
                      <a:pt x="579" y="194"/>
                      <a:pt x="578" y="194"/>
                      <a:pt x="577" y="194"/>
                    </a:cubicBezTo>
                    <a:cubicBezTo>
                      <a:pt x="577" y="194"/>
                      <a:pt x="576" y="194"/>
                      <a:pt x="576" y="194"/>
                    </a:cubicBezTo>
                    <a:cubicBezTo>
                      <a:pt x="575" y="194"/>
                      <a:pt x="575" y="194"/>
                      <a:pt x="575" y="194"/>
                    </a:cubicBezTo>
                    <a:cubicBezTo>
                      <a:pt x="574" y="184"/>
                      <a:pt x="571" y="175"/>
                      <a:pt x="568" y="165"/>
                    </a:cubicBezTo>
                    <a:cubicBezTo>
                      <a:pt x="568" y="165"/>
                      <a:pt x="568" y="165"/>
                      <a:pt x="568" y="165"/>
                    </a:cubicBezTo>
                    <a:cubicBezTo>
                      <a:pt x="570" y="164"/>
                      <a:pt x="571" y="163"/>
                      <a:pt x="572" y="161"/>
                    </a:cubicBezTo>
                    <a:cubicBezTo>
                      <a:pt x="573" y="160"/>
                      <a:pt x="575" y="158"/>
                      <a:pt x="575" y="157"/>
                    </a:cubicBezTo>
                    <a:cubicBezTo>
                      <a:pt x="577" y="154"/>
                      <a:pt x="577" y="151"/>
                      <a:pt x="576" y="148"/>
                    </a:cubicBezTo>
                    <a:cubicBezTo>
                      <a:pt x="576" y="147"/>
                      <a:pt x="575" y="146"/>
                      <a:pt x="573" y="145"/>
                    </a:cubicBezTo>
                    <a:cubicBezTo>
                      <a:pt x="573" y="144"/>
                      <a:pt x="572" y="143"/>
                      <a:pt x="571" y="143"/>
                    </a:cubicBezTo>
                    <a:cubicBezTo>
                      <a:pt x="570" y="142"/>
                      <a:pt x="569" y="141"/>
                      <a:pt x="568" y="141"/>
                    </a:cubicBezTo>
                    <a:cubicBezTo>
                      <a:pt x="567" y="141"/>
                      <a:pt x="567" y="141"/>
                      <a:pt x="566" y="141"/>
                    </a:cubicBezTo>
                    <a:cubicBezTo>
                      <a:pt x="566" y="141"/>
                      <a:pt x="565" y="141"/>
                      <a:pt x="565" y="141"/>
                    </a:cubicBezTo>
                    <a:cubicBezTo>
                      <a:pt x="564" y="141"/>
                      <a:pt x="564" y="141"/>
                      <a:pt x="564" y="141"/>
                    </a:cubicBezTo>
                    <a:cubicBezTo>
                      <a:pt x="562" y="141"/>
                      <a:pt x="560" y="142"/>
                      <a:pt x="559" y="144"/>
                    </a:cubicBezTo>
                    <a:cubicBezTo>
                      <a:pt x="557" y="140"/>
                      <a:pt x="555" y="136"/>
                      <a:pt x="553" y="132"/>
                    </a:cubicBezTo>
                    <a:cubicBezTo>
                      <a:pt x="552" y="130"/>
                      <a:pt x="551" y="128"/>
                      <a:pt x="550" y="126"/>
                    </a:cubicBezTo>
                    <a:cubicBezTo>
                      <a:pt x="551" y="125"/>
                      <a:pt x="553" y="124"/>
                      <a:pt x="554" y="123"/>
                    </a:cubicBezTo>
                    <a:cubicBezTo>
                      <a:pt x="548" y="119"/>
                      <a:pt x="544" y="114"/>
                      <a:pt x="539" y="108"/>
                    </a:cubicBezTo>
                    <a:cubicBezTo>
                      <a:pt x="539" y="109"/>
                      <a:pt x="539" y="109"/>
                      <a:pt x="538" y="110"/>
                    </a:cubicBezTo>
                    <a:cubicBezTo>
                      <a:pt x="536" y="107"/>
                      <a:pt x="534" y="104"/>
                      <a:pt x="531" y="101"/>
                    </a:cubicBezTo>
                    <a:cubicBezTo>
                      <a:pt x="525" y="94"/>
                      <a:pt x="520" y="86"/>
                      <a:pt x="513" y="80"/>
                    </a:cubicBezTo>
                    <a:cubicBezTo>
                      <a:pt x="512" y="82"/>
                      <a:pt x="510" y="84"/>
                      <a:pt x="509" y="85"/>
                    </a:cubicBezTo>
                    <a:cubicBezTo>
                      <a:pt x="516" y="92"/>
                      <a:pt x="523" y="103"/>
                      <a:pt x="529" y="110"/>
                    </a:cubicBezTo>
                    <a:cubicBezTo>
                      <a:pt x="532" y="113"/>
                      <a:pt x="535" y="117"/>
                      <a:pt x="538" y="121"/>
                    </a:cubicBezTo>
                    <a:cubicBezTo>
                      <a:pt x="538" y="122"/>
                      <a:pt x="538" y="122"/>
                      <a:pt x="538" y="122"/>
                    </a:cubicBezTo>
                    <a:cubicBezTo>
                      <a:pt x="536" y="124"/>
                      <a:pt x="532" y="128"/>
                      <a:pt x="529" y="132"/>
                    </a:cubicBezTo>
                    <a:cubicBezTo>
                      <a:pt x="524" y="117"/>
                      <a:pt x="515" y="101"/>
                      <a:pt x="505" y="89"/>
                    </a:cubicBezTo>
                    <a:cubicBezTo>
                      <a:pt x="501" y="92"/>
                      <a:pt x="498" y="95"/>
                      <a:pt x="494" y="97"/>
                    </a:cubicBezTo>
                    <a:cubicBezTo>
                      <a:pt x="494" y="97"/>
                      <a:pt x="494" y="97"/>
                      <a:pt x="494" y="97"/>
                    </a:cubicBezTo>
                    <a:cubicBezTo>
                      <a:pt x="493" y="92"/>
                      <a:pt x="491" y="89"/>
                      <a:pt x="488" y="86"/>
                    </a:cubicBezTo>
                    <a:cubicBezTo>
                      <a:pt x="491" y="84"/>
                      <a:pt x="494" y="82"/>
                      <a:pt x="496" y="80"/>
                    </a:cubicBezTo>
                    <a:cubicBezTo>
                      <a:pt x="494" y="79"/>
                      <a:pt x="492" y="77"/>
                      <a:pt x="490" y="75"/>
                    </a:cubicBezTo>
                    <a:cubicBezTo>
                      <a:pt x="493" y="76"/>
                      <a:pt x="495" y="78"/>
                      <a:pt x="498" y="79"/>
                    </a:cubicBezTo>
                    <a:cubicBezTo>
                      <a:pt x="500" y="77"/>
                      <a:pt x="502" y="75"/>
                      <a:pt x="504" y="72"/>
                    </a:cubicBezTo>
                    <a:cubicBezTo>
                      <a:pt x="498" y="69"/>
                      <a:pt x="491" y="67"/>
                      <a:pt x="485" y="63"/>
                    </a:cubicBezTo>
                    <a:cubicBezTo>
                      <a:pt x="479" y="59"/>
                      <a:pt x="471" y="57"/>
                      <a:pt x="464" y="54"/>
                    </a:cubicBezTo>
                    <a:cubicBezTo>
                      <a:pt x="461" y="52"/>
                      <a:pt x="459" y="50"/>
                      <a:pt x="456" y="49"/>
                    </a:cubicBezTo>
                    <a:cubicBezTo>
                      <a:pt x="434" y="33"/>
                      <a:pt x="412" y="23"/>
                      <a:pt x="391" y="20"/>
                    </a:cubicBezTo>
                    <a:cubicBezTo>
                      <a:pt x="391" y="22"/>
                      <a:pt x="391" y="24"/>
                      <a:pt x="391" y="26"/>
                    </a:cubicBezTo>
                    <a:cubicBezTo>
                      <a:pt x="391" y="29"/>
                      <a:pt x="391" y="31"/>
                      <a:pt x="391" y="34"/>
                    </a:cubicBezTo>
                    <a:cubicBezTo>
                      <a:pt x="390" y="32"/>
                      <a:pt x="388" y="32"/>
                      <a:pt x="386" y="32"/>
                    </a:cubicBezTo>
                    <a:cubicBezTo>
                      <a:pt x="384" y="32"/>
                      <a:pt x="381" y="33"/>
                      <a:pt x="379" y="35"/>
                    </a:cubicBezTo>
                    <a:cubicBezTo>
                      <a:pt x="379" y="32"/>
                      <a:pt x="379" y="29"/>
                      <a:pt x="379" y="26"/>
                    </a:cubicBezTo>
                    <a:cubicBezTo>
                      <a:pt x="379" y="24"/>
                      <a:pt x="379" y="22"/>
                      <a:pt x="379" y="19"/>
                    </a:cubicBezTo>
                    <a:cubicBezTo>
                      <a:pt x="365" y="20"/>
                      <a:pt x="352" y="24"/>
                      <a:pt x="339" y="28"/>
                    </a:cubicBezTo>
                    <a:cubicBezTo>
                      <a:pt x="334" y="30"/>
                      <a:pt x="330" y="32"/>
                      <a:pt x="326" y="34"/>
                    </a:cubicBezTo>
                    <a:cubicBezTo>
                      <a:pt x="323" y="44"/>
                      <a:pt x="321" y="54"/>
                      <a:pt x="319" y="64"/>
                    </a:cubicBezTo>
                    <a:cubicBezTo>
                      <a:pt x="323" y="70"/>
                      <a:pt x="325" y="78"/>
                      <a:pt x="328" y="83"/>
                    </a:cubicBezTo>
                    <a:cubicBezTo>
                      <a:pt x="333" y="94"/>
                      <a:pt x="335" y="105"/>
                      <a:pt x="341" y="116"/>
                    </a:cubicBezTo>
                    <a:cubicBezTo>
                      <a:pt x="346" y="127"/>
                      <a:pt x="350" y="138"/>
                      <a:pt x="355" y="149"/>
                    </a:cubicBezTo>
                    <a:cubicBezTo>
                      <a:pt x="357" y="154"/>
                      <a:pt x="358" y="160"/>
                      <a:pt x="360" y="165"/>
                    </a:cubicBezTo>
                    <a:cubicBezTo>
                      <a:pt x="363" y="179"/>
                      <a:pt x="368" y="203"/>
                      <a:pt x="370" y="225"/>
                    </a:cubicBezTo>
                    <a:cubicBezTo>
                      <a:pt x="372" y="261"/>
                      <a:pt x="369" y="294"/>
                      <a:pt x="353" y="315"/>
                    </a:cubicBezTo>
                    <a:cubicBezTo>
                      <a:pt x="353" y="313"/>
                      <a:pt x="354" y="311"/>
                      <a:pt x="354" y="309"/>
                    </a:cubicBezTo>
                    <a:cubicBezTo>
                      <a:pt x="355" y="297"/>
                      <a:pt x="356" y="285"/>
                      <a:pt x="355" y="274"/>
                    </a:cubicBezTo>
                    <a:cubicBezTo>
                      <a:pt x="355" y="249"/>
                      <a:pt x="351" y="225"/>
                      <a:pt x="349" y="201"/>
                    </a:cubicBezTo>
                    <a:cubicBezTo>
                      <a:pt x="347" y="188"/>
                      <a:pt x="344" y="176"/>
                      <a:pt x="340" y="163"/>
                    </a:cubicBezTo>
                    <a:cubicBezTo>
                      <a:pt x="338" y="151"/>
                      <a:pt x="335" y="139"/>
                      <a:pt x="332" y="128"/>
                    </a:cubicBezTo>
                    <a:cubicBezTo>
                      <a:pt x="328" y="118"/>
                      <a:pt x="326" y="107"/>
                      <a:pt x="322" y="97"/>
                    </a:cubicBezTo>
                    <a:cubicBezTo>
                      <a:pt x="318" y="90"/>
                      <a:pt x="317" y="81"/>
                      <a:pt x="314" y="73"/>
                    </a:cubicBezTo>
                    <a:cubicBezTo>
                      <a:pt x="306" y="72"/>
                      <a:pt x="306" y="72"/>
                      <a:pt x="306" y="72"/>
                    </a:cubicBezTo>
                    <a:cubicBezTo>
                      <a:pt x="309" y="80"/>
                      <a:pt x="311" y="89"/>
                      <a:pt x="314" y="97"/>
                    </a:cubicBezTo>
                    <a:cubicBezTo>
                      <a:pt x="317" y="107"/>
                      <a:pt x="320" y="117"/>
                      <a:pt x="324" y="127"/>
                    </a:cubicBezTo>
                    <a:cubicBezTo>
                      <a:pt x="328" y="140"/>
                      <a:pt x="330" y="153"/>
                      <a:pt x="334" y="165"/>
                    </a:cubicBezTo>
                    <a:cubicBezTo>
                      <a:pt x="337" y="177"/>
                      <a:pt x="341" y="192"/>
                      <a:pt x="341" y="204"/>
                    </a:cubicBezTo>
                    <a:cubicBezTo>
                      <a:pt x="342" y="227"/>
                      <a:pt x="347" y="248"/>
                      <a:pt x="348" y="271"/>
                    </a:cubicBezTo>
                    <a:cubicBezTo>
                      <a:pt x="348" y="283"/>
                      <a:pt x="348" y="295"/>
                      <a:pt x="346" y="307"/>
                    </a:cubicBezTo>
                    <a:cubicBezTo>
                      <a:pt x="346" y="313"/>
                      <a:pt x="346" y="318"/>
                      <a:pt x="345" y="324"/>
                    </a:cubicBezTo>
                    <a:cubicBezTo>
                      <a:pt x="338" y="330"/>
                      <a:pt x="330" y="334"/>
                      <a:pt x="321" y="337"/>
                    </a:cubicBezTo>
                    <a:cubicBezTo>
                      <a:pt x="322" y="319"/>
                      <a:pt x="321" y="301"/>
                      <a:pt x="322" y="284"/>
                    </a:cubicBezTo>
                    <a:cubicBezTo>
                      <a:pt x="322" y="261"/>
                      <a:pt x="321" y="238"/>
                      <a:pt x="320" y="215"/>
                    </a:cubicBezTo>
                    <a:cubicBezTo>
                      <a:pt x="318" y="185"/>
                      <a:pt x="313" y="156"/>
                      <a:pt x="310" y="126"/>
                    </a:cubicBezTo>
                    <a:cubicBezTo>
                      <a:pt x="308" y="107"/>
                      <a:pt x="304" y="88"/>
                      <a:pt x="298" y="70"/>
                    </a:cubicBezTo>
                    <a:cubicBezTo>
                      <a:pt x="290" y="69"/>
                      <a:pt x="290" y="69"/>
                      <a:pt x="290" y="69"/>
                    </a:cubicBezTo>
                    <a:cubicBezTo>
                      <a:pt x="290" y="69"/>
                      <a:pt x="290" y="69"/>
                      <a:pt x="290" y="69"/>
                    </a:cubicBezTo>
                    <a:cubicBezTo>
                      <a:pt x="297" y="89"/>
                      <a:pt x="299" y="109"/>
                      <a:pt x="303" y="130"/>
                    </a:cubicBezTo>
                    <a:cubicBezTo>
                      <a:pt x="308" y="160"/>
                      <a:pt x="311" y="190"/>
                      <a:pt x="313" y="220"/>
                    </a:cubicBezTo>
                    <a:cubicBezTo>
                      <a:pt x="314" y="241"/>
                      <a:pt x="315" y="263"/>
                      <a:pt x="314" y="284"/>
                    </a:cubicBezTo>
                    <a:cubicBezTo>
                      <a:pt x="314" y="295"/>
                      <a:pt x="314" y="306"/>
                      <a:pt x="314" y="316"/>
                    </a:cubicBezTo>
                    <a:cubicBezTo>
                      <a:pt x="313" y="323"/>
                      <a:pt x="314" y="328"/>
                      <a:pt x="313" y="335"/>
                    </a:cubicBezTo>
                    <a:cubicBezTo>
                      <a:pt x="313" y="335"/>
                      <a:pt x="313" y="337"/>
                      <a:pt x="312" y="338"/>
                    </a:cubicBezTo>
                    <a:cubicBezTo>
                      <a:pt x="308" y="339"/>
                      <a:pt x="304" y="339"/>
                      <a:pt x="299" y="339"/>
                    </a:cubicBezTo>
                    <a:cubicBezTo>
                      <a:pt x="295" y="339"/>
                      <a:pt x="292" y="339"/>
                      <a:pt x="289" y="339"/>
                    </a:cubicBezTo>
                    <a:cubicBezTo>
                      <a:pt x="289" y="334"/>
                      <a:pt x="290" y="328"/>
                      <a:pt x="291" y="323"/>
                    </a:cubicBezTo>
                    <a:cubicBezTo>
                      <a:pt x="293" y="309"/>
                      <a:pt x="294" y="294"/>
                      <a:pt x="295" y="280"/>
                    </a:cubicBezTo>
                    <a:cubicBezTo>
                      <a:pt x="297" y="258"/>
                      <a:pt x="297" y="235"/>
                      <a:pt x="298" y="213"/>
                    </a:cubicBezTo>
                    <a:cubicBezTo>
                      <a:pt x="299" y="191"/>
                      <a:pt x="297" y="168"/>
                      <a:pt x="295" y="146"/>
                    </a:cubicBezTo>
                    <a:cubicBezTo>
                      <a:pt x="293" y="133"/>
                      <a:pt x="293" y="120"/>
                      <a:pt x="292" y="107"/>
                    </a:cubicBezTo>
                    <a:cubicBezTo>
                      <a:pt x="291" y="99"/>
                      <a:pt x="291" y="91"/>
                      <a:pt x="291" y="83"/>
                    </a:cubicBezTo>
                    <a:cubicBezTo>
                      <a:pt x="290" y="78"/>
                      <a:pt x="289" y="73"/>
                      <a:pt x="289" y="68"/>
                    </a:cubicBezTo>
                    <a:cubicBezTo>
                      <a:pt x="278" y="66"/>
                      <a:pt x="278" y="66"/>
                      <a:pt x="278" y="66"/>
                    </a:cubicBezTo>
                    <a:cubicBezTo>
                      <a:pt x="279" y="59"/>
                      <a:pt x="280" y="53"/>
                      <a:pt x="282" y="46"/>
                    </a:cubicBezTo>
                    <a:cubicBezTo>
                      <a:pt x="275" y="40"/>
                      <a:pt x="268" y="32"/>
                      <a:pt x="264" y="29"/>
                    </a:cubicBezTo>
                    <a:cubicBezTo>
                      <a:pt x="260" y="25"/>
                      <a:pt x="254" y="20"/>
                      <a:pt x="248" y="16"/>
                    </a:cubicBezTo>
                    <a:cubicBezTo>
                      <a:pt x="248" y="16"/>
                      <a:pt x="247" y="16"/>
                      <a:pt x="247" y="16"/>
                    </a:cubicBezTo>
                    <a:cubicBezTo>
                      <a:pt x="246" y="16"/>
                      <a:pt x="246" y="16"/>
                      <a:pt x="246" y="16"/>
                    </a:cubicBezTo>
                    <a:cubicBezTo>
                      <a:pt x="229" y="16"/>
                      <a:pt x="214" y="10"/>
                      <a:pt x="202" y="1"/>
                    </a:cubicBezTo>
                    <a:cubicBezTo>
                      <a:pt x="199" y="0"/>
                      <a:pt x="197" y="0"/>
                      <a:pt x="19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7" name="Freeform 536"/>
              <p:cNvSpPr>
                <a:spLocks noEditPoints="1"/>
              </p:cNvSpPr>
              <p:nvPr/>
            </p:nvSpPr>
            <p:spPr bwMode="auto">
              <a:xfrm>
                <a:off x="5179" y="4008"/>
                <a:ext cx="251" cy="296"/>
              </a:xfrm>
              <a:custGeom>
                <a:avLst/>
                <a:gdLst>
                  <a:gd name="T0" fmla="*/ 452 w 509"/>
                  <a:gd name="T1" fmla="*/ 559 h 599"/>
                  <a:gd name="T2" fmla="*/ 467 w 509"/>
                  <a:gd name="T3" fmla="*/ 551 h 599"/>
                  <a:gd name="T4" fmla="*/ 483 w 509"/>
                  <a:gd name="T5" fmla="*/ 523 h 599"/>
                  <a:gd name="T6" fmla="*/ 509 w 509"/>
                  <a:gd name="T7" fmla="*/ 419 h 599"/>
                  <a:gd name="T8" fmla="*/ 504 w 509"/>
                  <a:gd name="T9" fmla="*/ 397 h 599"/>
                  <a:gd name="T10" fmla="*/ 506 w 509"/>
                  <a:gd name="T11" fmla="*/ 382 h 599"/>
                  <a:gd name="T12" fmla="*/ 504 w 509"/>
                  <a:gd name="T13" fmla="*/ 356 h 599"/>
                  <a:gd name="T14" fmla="*/ 461 w 509"/>
                  <a:gd name="T15" fmla="*/ 321 h 599"/>
                  <a:gd name="T16" fmla="*/ 347 w 509"/>
                  <a:gd name="T17" fmla="*/ 106 h 599"/>
                  <a:gd name="T18" fmla="*/ 358 w 509"/>
                  <a:gd name="T19" fmla="*/ 110 h 599"/>
                  <a:gd name="T20" fmla="*/ 143 w 509"/>
                  <a:gd name="T21" fmla="*/ 0 h 599"/>
                  <a:gd name="T22" fmla="*/ 287 w 509"/>
                  <a:gd name="T23" fmla="*/ 578 h 599"/>
                  <a:gd name="T24" fmla="*/ 223 w 509"/>
                  <a:gd name="T25" fmla="*/ 548 h 599"/>
                  <a:gd name="T26" fmla="*/ 220 w 509"/>
                  <a:gd name="T27" fmla="*/ 548 h 599"/>
                  <a:gd name="T28" fmla="*/ 212 w 509"/>
                  <a:gd name="T29" fmla="*/ 539 h 599"/>
                  <a:gd name="T30" fmla="*/ 240 w 509"/>
                  <a:gd name="T31" fmla="*/ 506 h 599"/>
                  <a:gd name="T32" fmla="*/ 428 w 509"/>
                  <a:gd name="T33" fmla="*/ 501 h 599"/>
                  <a:gd name="T34" fmla="*/ 240 w 509"/>
                  <a:gd name="T35" fmla="*/ 498 h 599"/>
                  <a:gd name="T36" fmla="*/ 263 w 509"/>
                  <a:gd name="T37" fmla="*/ 486 h 599"/>
                  <a:gd name="T38" fmla="*/ 433 w 509"/>
                  <a:gd name="T39" fmla="*/ 484 h 599"/>
                  <a:gd name="T40" fmla="*/ 264 w 509"/>
                  <a:gd name="T41" fmla="*/ 477 h 599"/>
                  <a:gd name="T42" fmla="*/ 267 w 509"/>
                  <a:gd name="T43" fmla="*/ 466 h 599"/>
                  <a:gd name="T44" fmla="*/ 446 w 509"/>
                  <a:gd name="T45" fmla="*/ 402 h 599"/>
                  <a:gd name="T46" fmla="*/ 229 w 509"/>
                  <a:gd name="T47" fmla="*/ 427 h 599"/>
                  <a:gd name="T48" fmla="*/ 270 w 509"/>
                  <a:gd name="T49" fmla="*/ 458 h 599"/>
                  <a:gd name="T50" fmla="*/ 457 w 509"/>
                  <a:gd name="T51" fmla="*/ 351 h 599"/>
                  <a:gd name="T52" fmla="*/ 221 w 509"/>
                  <a:gd name="T53" fmla="*/ 344 h 599"/>
                  <a:gd name="T54" fmla="*/ 278 w 509"/>
                  <a:gd name="T55" fmla="*/ 441 h 599"/>
                  <a:gd name="T56" fmla="*/ 431 w 509"/>
                  <a:gd name="T57" fmla="*/ 279 h 599"/>
                  <a:gd name="T58" fmla="*/ 289 w 509"/>
                  <a:gd name="T59" fmla="*/ 406 h 599"/>
                  <a:gd name="T60" fmla="*/ 292 w 509"/>
                  <a:gd name="T61" fmla="*/ 345 h 599"/>
                  <a:gd name="T62" fmla="*/ 352 w 509"/>
                  <a:gd name="T63" fmla="*/ 379 h 599"/>
                  <a:gd name="T64" fmla="*/ 360 w 509"/>
                  <a:gd name="T65" fmla="*/ 412 h 599"/>
                  <a:gd name="T66" fmla="*/ 25 w 509"/>
                  <a:gd name="T67" fmla="*/ 102 h 599"/>
                  <a:gd name="T68" fmla="*/ 63 w 509"/>
                  <a:gd name="T69" fmla="*/ 90 h 599"/>
                  <a:gd name="T70" fmla="*/ 330 w 509"/>
                  <a:gd name="T71" fmla="*/ 377 h 599"/>
                  <a:gd name="T72" fmla="*/ 347 w 509"/>
                  <a:gd name="T73" fmla="*/ 341 h 599"/>
                  <a:gd name="T74" fmla="*/ 75 w 509"/>
                  <a:gd name="T75" fmla="*/ 56 h 599"/>
                  <a:gd name="T76" fmla="*/ 80 w 509"/>
                  <a:gd name="T77" fmla="*/ 50 h 599"/>
                  <a:gd name="T78" fmla="*/ 310 w 509"/>
                  <a:gd name="T79" fmla="*/ 410 h 599"/>
                  <a:gd name="T80" fmla="*/ 187 w 509"/>
                  <a:gd name="T81" fmla="*/ 60 h 599"/>
                  <a:gd name="T82" fmla="*/ 281 w 509"/>
                  <a:gd name="T83" fmla="*/ 179 h 599"/>
                  <a:gd name="T84" fmla="*/ 89 w 509"/>
                  <a:gd name="T85" fmla="*/ 32 h 599"/>
                  <a:gd name="T86" fmla="*/ 183 w 509"/>
                  <a:gd name="T87" fmla="*/ 68 h 599"/>
                  <a:gd name="T88" fmla="*/ 183 w 509"/>
                  <a:gd name="T89" fmla="*/ 68 h 599"/>
                  <a:gd name="T90" fmla="*/ 4 w 509"/>
                  <a:gd name="T91" fmla="*/ 79 h 599"/>
                  <a:gd name="T92" fmla="*/ 121 w 509"/>
                  <a:gd name="T93" fmla="*/ 79 h 599"/>
                  <a:gd name="T94" fmla="*/ 151 w 509"/>
                  <a:gd name="T95" fmla="*/ 412 h 599"/>
                  <a:gd name="T96" fmla="*/ 151 w 509"/>
                  <a:gd name="T97" fmla="*/ 504 h 599"/>
                  <a:gd name="T98" fmla="*/ 338 w 509"/>
                  <a:gd name="T99" fmla="*/ 457 h 599"/>
                  <a:gd name="T100" fmla="*/ 411 w 509"/>
                  <a:gd name="T101" fmla="*/ 545 h 599"/>
                  <a:gd name="T102" fmla="*/ 444 w 509"/>
                  <a:gd name="T103" fmla="*/ 522 h 599"/>
                  <a:gd name="T104" fmla="*/ 490 w 509"/>
                  <a:gd name="T105" fmla="*/ 511 h 599"/>
                  <a:gd name="T106" fmla="*/ 477 w 509"/>
                  <a:gd name="T107" fmla="*/ 384 h 599"/>
                  <a:gd name="T108" fmla="*/ 486 w 509"/>
                  <a:gd name="T109" fmla="*/ 373 h 599"/>
                  <a:gd name="T110" fmla="*/ 494 w 509"/>
                  <a:gd name="T111" fmla="*/ 353 h 599"/>
                  <a:gd name="T112" fmla="*/ 453 w 509"/>
                  <a:gd name="T113" fmla="*/ 325 h 599"/>
                  <a:gd name="T114" fmla="*/ 360 w 509"/>
                  <a:gd name="T115" fmla="*/ 131 h 599"/>
                  <a:gd name="T116" fmla="*/ 168 w 509"/>
                  <a:gd name="T117" fmla="*/ 3 h 5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09" h="599">
                    <a:moveTo>
                      <a:pt x="438" y="578"/>
                    </a:moveTo>
                    <a:cubicBezTo>
                      <a:pt x="436" y="580"/>
                      <a:pt x="435" y="581"/>
                      <a:pt x="434" y="583"/>
                    </a:cubicBezTo>
                    <a:cubicBezTo>
                      <a:pt x="434" y="583"/>
                      <a:pt x="435" y="584"/>
                      <a:pt x="436" y="584"/>
                    </a:cubicBezTo>
                    <a:cubicBezTo>
                      <a:pt x="436" y="584"/>
                      <a:pt x="437" y="584"/>
                      <a:pt x="437" y="583"/>
                    </a:cubicBezTo>
                    <a:cubicBezTo>
                      <a:pt x="437" y="582"/>
                      <a:pt x="438" y="580"/>
                      <a:pt x="438" y="578"/>
                    </a:cubicBezTo>
                    <a:moveTo>
                      <a:pt x="454" y="557"/>
                    </a:moveTo>
                    <a:cubicBezTo>
                      <a:pt x="452" y="559"/>
                      <a:pt x="452" y="559"/>
                      <a:pt x="452" y="559"/>
                    </a:cubicBezTo>
                    <a:cubicBezTo>
                      <a:pt x="451" y="564"/>
                      <a:pt x="450" y="569"/>
                      <a:pt x="449" y="574"/>
                    </a:cubicBezTo>
                    <a:cubicBezTo>
                      <a:pt x="452" y="571"/>
                      <a:pt x="455" y="567"/>
                      <a:pt x="459" y="562"/>
                    </a:cubicBezTo>
                    <a:cubicBezTo>
                      <a:pt x="457" y="560"/>
                      <a:pt x="456" y="559"/>
                      <a:pt x="454" y="557"/>
                    </a:cubicBezTo>
                    <a:moveTo>
                      <a:pt x="467" y="551"/>
                    </a:moveTo>
                    <a:cubicBezTo>
                      <a:pt x="465" y="552"/>
                      <a:pt x="463" y="552"/>
                      <a:pt x="461" y="553"/>
                    </a:cubicBezTo>
                    <a:cubicBezTo>
                      <a:pt x="462" y="554"/>
                      <a:pt x="463" y="555"/>
                      <a:pt x="464" y="556"/>
                    </a:cubicBezTo>
                    <a:cubicBezTo>
                      <a:pt x="465" y="554"/>
                      <a:pt x="466" y="553"/>
                      <a:pt x="467" y="551"/>
                    </a:cubicBezTo>
                    <a:moveTo>
                      <a:pt x="474" y="534"/>
                    </a:moveTo>
                    <a:cubicBezTo>
                      <a:pt x="465" y="544"/>
                      <a:pt x="465" y="544"/>
                      <a:pt x="465" y="544"/>
                    </a:cubicBezTo>
                    <a:cubicBezTo>
                      <a:pt x="469" y="543"/>
                      <a:pt x="472" y="542"/>
                      <a:pt x="475" y="541"/>
                    </a:cubicBezTo>
                    <a:cubicBezTo>
                      <a:pt x="476" y="540"/>
                      <a:pt x="476" y="539"/>
                      <a:pt x="477" y="539"/>
                    </a:cubicBezTo>
                    <a:cubicBezTo>
                      <a:pt x="476" y="537"/>
                      <a:pt x="475" y="535"/>
                      <a:pt x="474" y="534"/>
                    </a:cubicBezTo>
                    <a:moveTo>
                      <a:pt x="486" y="521"/>
                    </a:moveTo>
                    <a:cubicBezTo>
                      <a:pt x="485" y="522"/>
                      <a:pt x="484" y="522"/>
                      <a:pt x="483" y="523"/>
                    </a:cubicBezTo>
                    <a:cubicBezTo>
                      <a:pt x="479" y="528"/>
                      <a:pt x="479" y="528"/>
                      <a:pt x="479" y="528"/>
                    </a:cubicBezTo>
                    <a:cubicBezTo>
                      <a:pt x="480" y="529"/>
                      <a:pt x="480" y="530"/>
                      <a:pt x="481" y="531"/>
                    </a:cubicBezTo>
                    <a:cubicBezTo>
                      <a:pt x="483" y="528"/>
                      <a:pt x="484" y="525"/>
                      <a:pt x="486" y="521"/>
                    </a:cubicBezTo>
                    <a:moveTo>
                      <a:pt x="497" y="401"/>
                    </a:moveTo>
                    <a:cubicBezTo>
                      <a:pt x="498" y="409"/>
                      <a:pt x="499" y="416"/>
                      <a:pt x="502" y="423"/>
                    </a:cubicBezTo>
                    <a:cubicBezTo>
                      <a:pt x="502" y="425"/>
                      <a:pt x="503" y="426"/>
                      <a:pt x="503" y="427"/>
                    </a:cubicBezTo>
                    <a:cubicBezTo>
                      <a:pt x="505" y="424"/>
                      <a:pt x="507" y="421"/>
                      <a:pt x="509" y="419"/>
                    </a:cubicBezTo>
                    <a:cubicBezTo>
                      <a:pt x="509" y="417"/>
                      <a:pt x="509" y="415"/>
                      <a:pt x="509" y="413"/>
                    </a:cubicBezTo>
                    <a:cubicBezTo>
                      <a:pt x="508" y="412"/>
                      <a:pt x="507" y="412"/>
                      <a:pt x="507" y="411"/>
                    </a:cubicBezTo>
                    <a:cubicBezTo>
                      <a:pt x="504" y="408"/>
                      <a:pt x="500" y="405"/>
                      <a:pt x="497" y="401"/>
                    </a:cubicBezTo>
                    <a:moveTo>
                      <a:pt x="504" y="397"/>
                    </a:moveTo>
                    <a:cubicBezTo>
                      <a:pt x="505" y="399"/>
                      <a:pt x="507" y="401"/>
                      <a:pt x="509" y="403"/>
                    </a:cubicBezTo>
                    <a:cubicBezTo>
                      <a:pt x="509" y="401"/>
                      <a:pt x="509" y="400"/>
                      <a:pt x="509" y="398"/>
                    </a:cubicBezTo>
                    <a:cubicBezTo>
                      <a:pt x="507" y="398"/>
                      <a:pt x="505" y="398"/>
                      <a:pt x="504" y="397"/>
                    </a:cubicBezTo>
                    <a:moveTo>
                      <a:pt x="498" y="374"/>
                    </a:moveTo>
                    <a:cubicBezTo>
                      <a:pt x="498" y="375"/>
                      <a:pt x="498" y="377"/>
                      <a:pt x="498" y="378"/>
                    </a:cubicBezTo>
                    <a:cubicBezTo>
                      <a:pt x="498" y="382"/>
                      <a:pt x="497" y="386"/>
                      <a:pt x="497" y="389"/>
                    </a:cubicBezTo>
                    <a:cubicBezTo>
                      <a:pt x="499" y="389"/>
                      <a:pt x="501" y="389"/>
                      <a:pt x="502" y="389"/>
                    </a:cubicBezTo>
                    <a:cubicBezTo>
                      <a:pt x="504" y="389"/>
                      <a:pt x="506" y="389"/>
                      <a:pt x="508" y="389"/>
                    </a:cubicBezTo>
                    <a:cubicBezTo>
                      <a:pt x="508" y="387"/>
                      <a:pt x="508" y="385"/>
                      <a:pt x="508" y="383"/>
                    </a:cubicBezTo>
                    <a:cubicBezTo>
                      <a:pt x="507" y="383"/>
                      <a:pt x="506" y="382"/>
                      <a:pt x="506" y="382"/>
                    </a:cubicBezTo>
                    <a:cubicBezTo>
                      <a:pt x="503" y="379"/>
                      <a:pt x="500" y="377"/>
                      <a:pt x="498" y="374"/>
                    </a:cubicBezTo>
                    <a:moveTo>
                      <a:pt x="505" y="369"/>
                    </a:moveTo>
                    <a:cubicBezTo>
                      <a:pt x="504" y="369"/>
                      <a:pt x="504" y="369"/>
                      <a:pt x="503" y="369"/>
                    </a:cubicBezTo>
                    <a:cubicBezTo>
                      <a:pt x="504" y="370"/>
                      <a:pt x="505" y="371"/>
                      <a:pt x="506" y="372"/>
                    </a:cubicBezTo>
                    <a:cubicBezTo>
                      <a:pt x="506" y="371"/>
                      <a:pt x="506" y="370"/>
                      <a:pt x="506" y="369"/>
                    </a:cubicBezTo>
                    <a:cubicBezTo>
                      <a:pt x="506" y="369"/>
                      <a:pt x="505" y="369"/>
                      <a:pt x="505" y="369"/>
                    </a:cubicBezTo>
                    <a:moveTo>
                      <a:pt x="504" y="356"/>
                    </a:moveTo>
                    <a:cubicBezTo>
                      <a:pt x="503" y="358"/>
                      <a:pt x="502" y="360"/>
                      <a:pt x="501" y="362"/>
                    </a:cubicBezTo>
                    <a:cubicBezTo>
                      <a:pt x="502" y="361"/>
                      <a:pt x="503" y="361"/>
                      <a:pt x="503" y="361"/>
                    </a:cubicBezTo>
                    <a:cubicBezTo>
                      <a:pt x="504" y="361"/>
                      <a:pt x="504" y="361"/>
                      <a:pt x="505" y="361"/>
                    </a:cubicBezTo>
                    <a:cubicBezTo>
                      <a:pt x="504" y="359"/>
                      <a:pt x="504" y="358"/>
                      <a:pt x="504" y="356"/>
                    </a:cubicBezTo>
                    <a:moveTo>
                      <a:pt x="472" y="307"/>
                    </a:moveTo>
                    <a:cubicBezTo>
                      <a:pt x="471" y="307"/>
                      <a:pt x="469" y="307"/>
                      <a:pt x="468" y="308"/>
                    </a:cubicBezTo>
                    <a:cubicBezTo>
                      <a:pt x="465" y="310"/>
                      <a:pt x="461" y="316"/>
                      <a:pt x="461" y="321"/>
                    </a:cubicBezTo>
                    <a:cubicBezTo>
                      <a:pt x="467" y="319"/>
                      <a:pt x="473" y="316"/>
                      <a:pt x="479" y="312"/>
                    </a:cubicBezTo>
                    <a:cubicBezTo>
                      <a:pt x="477" y="309"/>
                      <a:pt x="475" y="307"/>
                      <a:pt x="472" y="307"/>
                    </a:cubicBezTo>
                    <a:moveTo>
                      <a:pt x="487" y="296"/>
                    </a:moveTo>
                    <a:cubicBezTo>
                      <a:pt x="486" y="299"/>
                      <a:pt x="486" y="304"/>
                      <a:pt x="487" y="308"/>
                    </a:cubicBezTo>
                    <a:cubicBezTo>
                      <a:pt x="488" y="307"/>
                      <a:pt x="489" y="306"/>
                      <a:pt x="491" y="305"/>
                    </a:cubicBezTo>
                    <a:cubicBezTo>
                      <a:pt x="490" y="302"/>
                      <a:pt x="489" y="299"/>
                      <a:pt x="487" y="296"/>
                    </a:cubicBezTo>
                    <a:moveTo>
                      <a:pt x="347" y="106"/>
                    </a:moveTo>
                    <a:cubicBezTo>
                      <a:pt x="342" y="111"/>
                      <a:pt x="338" y="117"/>
                      <a:pt x="335" y="123"/>
                    </a:cubicBezTo>
                    <a:cubicBezTo>
                      <a:pt x="336" y="124"/>
                      <a:pt x="336" y="125"/>
                      <a:pt x="336" y="126"/>
                    </a:cubicBezTo>
                    <a:cubicBezTo>
                      <a:pt x="338" y="129"/>
                      <a:pt x="340" y="130"/>
                      <a:pt x="342" y="130"/>
                    </a:cubicBezTo>
                    <a:cubicBezTo>
                      <a:pt x="343" y="130"/>
                      <a:pt x="344" y="130"/>
                      <a:pt x="345" y="129"/>
                    </a:cubicBezTo>
                    <a:cubicBezTo>
                      <a:pt x="353" y="128"/>
                      <a:pt x="358" y="124"/>
                      <a:pt x="359" y="114"/>
                    </a:cubicBezTo>
                    <a:cubicBezTo>
                      <a:pt x="359" y="113"/>
                      <a:pt x="359" y="113"/>
                      <a:pt x="359" y="112"/>
                    </a:cubicBezTo>
                    <a:cubicBezTo>
                      <a:pt x="359" y="111"/>
                      <a:pt x="358" y="111"/>
                      <a:pt x="358" y="110"/>
                    </a:cubicBezTo>
                    <a:cubicBezTo>
                      <a:pt x="358" y="110"/>
                      <a:pt x="357" y="111"/>
                      <a:pt x="357" y="111"/>
                    </a:cubicBezTo>
                    <a:cubicBezTo>
                      <a:pt x="357" y="111"/>
                      <a:pt x="356" y="111"/>
                      <a:pt x="355" y="111"/>
                    </a:cubicBezTo>
                    <a:cubicBezTo>
                      <a:pt x="355" y="111"/>
                      <a:pt x="354" y="111"/>
                      <a:pt x="354" y="111"/>
                    </a:cubicBezTo>
                    <a:cubicBezTo>
                      <a:pt x="353" y="111"/>
                      <a:pt x="353" y="111"/>
                      <a:pt x="352" y="111"/>
                    </a:cubicBezTo>
                    <a:cubicBezTo>
                      <a:pt x="351" y="111"/>
                      <a:pt x="351" y="111"/>
                      <a:pt x="350" y="110"/>
                    </a:cubicBezTo>
                    <a:cubicBezTo>
                      <a:pt x="349" y="109"/>
                      <a:pt x="348" y="108"/>
                      <a:pt x="347" y="106"/>
                    </a:cubicBezTo>
                    <a:moveTo>
                      <a:pt x="143" y="0"/>
                    </a:moveTo>
                    <a:cubicBezTo>
                      <a:pt x="143" y="5"/>
                      <a:pt x="143" y="11"/>
                      <a:pt x="143" y="17"/>
                    </a:cubicBezTo>
                    <a:cubicBezTo>
                      <a:pt x="144" y="17"/>
                      <a:pt x="145" y="18"/>
                      <a:pt x="146" y="19"/>
                    </a:cubicBezTo>
                    <a:cubicBezTo>
                      <a:pt x="147" y="19"/>
                      <a:pt x="148" y="19"/>
                      <a:pt x="149" y="19"/>
                    </a:cubicBezTo>
                    <a:cubicBezTo>
                      <a:pt x="152" y="19"/>
                      <a:pt x="154" y="18"/>
                      <a:pt x="155" y="16"/>
                    </a:cubicBezTo>
                    <a:cubicBezTo>
                      <a:pt x="159" y="11"/>
                      <a:pt x="161" y="7"/>
                      <a:pt x="160" y="1"/>
                    </a:cubicBezTo>
                    <a:cubicBezTo>
                      <a:pt x="154" y="1"/>
                      <a:pt x="149" y="0"/>
                      <a:pt x="143" y="0"/>
                    </a:cubicBezTo>
                    <a:moveTo>
                      <a:pt x="287" y="578"/>
                    </a:moveTo>
                    <a:cubicBezTo>
                      <a:pt x="276" y="578"/>
                      <a:pt x="265" y="575"/>
                      <a:pt x="253" y="570"/>
                    </a:cubicBezTo>
                    <a:cubicBezTo>
                      <a:pt x="254" y="570"/>
                      <a:pt x="254" y="570"/>
                      <a:pt x="255" y="570"/>
                    </a:cubicBezTo>
                    <a:cubicBezTo>
                      <a:pt x="261" y="567"/>
                      <a:pt x="266" y="565"/>
                      <a:pt x="272" y="563"/>
                    </a:cubicBezTo>
                    <a:cubicBezTo>
                      <a:pt x="275" y="561"/>
                      <a:pt x="280" y="559"/>
                      <a:pt x="284" y="556"/>
                    </a:cubicBezTo>
                    <a:cubicBezTo>
                      <a:pt x="290" y="564"/>
                      <a:pt x="299" y="570"/>
                      <a:pt x="309" y="573"/>
                    </a:cubicBezTo>
                    <a:cubicBezTo>
                      <a:pt x="303" y="576"/>
                      <a:pt x="295" y="578"/>
                      <a:pt x="287" y="578"/>
                    </a:cubicBezTo>
                    <a:moveTo>
                      <a:pt x="223" y="548"/>
                    </a:moveTo>
                    <a:cubicBezTo>
                      <a:pt x="233" y="548"/>
                      <a:pt x="243" y="546"/>
                      <a:pt x="250" y="545"/>
                    </a:cubicBezTo>
                    <a:cubicBezTo>
                      <a:pt x="258" y="543"/>
                      <a:pt x="266" y="543"/>
                      <a:pt x="274" y="540"/>
                    </a:cubicBezTo>
                    <a:cubicBezTo>
                      <a:pt x="275" y="544"/>
                      <a:pt x="277" y="547"/>
                      <a:pt x="279" y="550"/>
                    </a:cubicBezTo>
                    <a:cubicBezTo>
                      <a:pt x="276" y="552"/>
                      <a:pt x="272" y="554"/>
                      <a:pt x="270" y="555"/>
                    </a:cubicBezTo>
                    <a:cubicBezTo>
                      <a:pt x="264" y="557"/>
                      <a:pt x="258" y="560"/>
                      <a:pt x="252" y="562"/>
                    </a:cubicBezTo>
                    <a:cubicBezTo>
                      <a:pt x="249" y="564"/>
                      <a:pt x="246" y="564"/>
                      <a:pt x="242" y="565"/>
                    </a:cubicBezTo>
                    <a:cubicBezTo>
                      <a:pt x="235" y="560"/>
                      <a:pt x="227" y="555"/>
                      <a:pt x="220" y="548"/>
                    </a:cubicBezTo>
                    <a:cubicBezTo>
                      <a:pt x="221" y="548"/>
                      <a:pt x="222" y="548"/>
                      <a:pt x="223" y="548"/>
                    </a:cubicBezTo>
                    <a:moveTo>
                      <a:pt x="222" y="529"/>
                    </a:moveTo>
                    <a:cubicBezTo>
                      <a:pt x="237" y="529"/>
                      <a:pt x="253" y="526"/>
                      <a:pt x="267" y="521"/>
                    </a:cubicBezTo>
                    <a:cubicBezTo>
                      <a:pt x="268" y="525"/>
                      <a:pt x="269" y="529"/>
                      <a:pt x="270" y="533"/>
                    </a:cubicBezTo>
                    <a:cubicBezTo>
                      <a:pt x="263" y="536"/>
                      <a:pt x="254" y="536"/>
                      <a:pt x="246" y="537"/>
                    </a:cubicBezTo>
                    <a:cubicBezTo>
                      <a:pt x="239" y="538"/>
                      <a:pt x="231" y="540"/>
                      <a:pt x="223" y="540"/>
                    </a:cubicBezTo>
                    <a:cubicBezTo>
                      <a:pt x="219" y="540"/>
                      <a:pt x="216" y="540"/>
                      <a:pt x="212" y="539"/>
                    </a:cubicBezTo>
                    <a:cubicBezTo>
                      <a:pt x="210" y="535"/>
                      <a:pt x="207" y="531"/>
                      <a:pt x="205" y="527"/>
                    </a:cubicBezTo>
                    <a:cubicBezTo>
                      <a:pt x="210" y="528"/>
                      <a:pt x="216" y="529"/>
                      <a:pt x="222" y="529"/>
                    </a:cubicBezTo>
                    <a:moveTo>
                      <a:pt x="222" y="521"/>
                    </a:moveTo>
                    <a:cubicBezTo>
                      <a:pt x="214" y="521"/>
                      <a:pt x="207" y="520"/>
                      <a:pt x="200" y="519"/>
                    </a:cubicBezTo>
                    <a:cubicBezTo>
                      <a:pt x="197" y="512"/>
                      <a:pt x="194" y="505"/>
                      <a:pt x="192" y="497"/>
                    </a:cubicBezTo>
                    <a:cubicBezTo>
                      <a:pt x="200" y="500"/>
                      <a:pt x="207" y="502"/>
                      <a:pt x="215" y="503"/>
                    </a:cubicBezTo>
                    <a:cubicBezTo>
                      <a:pt x="223" y="505"/>
                      <a:pt x="231" y="506"/>
                      <a:pt x="240" y="506"/>
                    </a:cubicBezTo>
                    <a:cubicBezTo>
                      <a:pt x="241" y="506"/>
                      <a:pt x="242" y="506"/>
                      <a:pt x="243" y="506"/>
                    </a:cubicBezTo>
                    <a:cubicBezTo>
                      <a:pt x="248" y="506"/>
                      <a:pt x="256" y="504"/>
                      <a:pt x="262" y="504"/>
                    </a:cubicBezTo>
                    <a:cubicBezTo>
                      <a:pt x="263" y="504"/>
                      <a:pt x="263" y="504"/>
                      <a:pt x="263" y="504"/>
                    </a:cubicBezTo>
                    <a:cubicBezTo>
                      <a:pt x="264" y="507"/>
                      <a:pt x="264" y="510"/>
                      <a:pt x="265" y="514"/>
                    </a:cubicBezTo>
                    <a:cubicBezTo>
                      <a:pt x="252" y="518"/>
                      <a:pt x="236" y="521"/>
                      <a:pt x="222" y="521"/>
                    </a:cubicBezTo>
                    <a:moveTo>
                      <a:pt x="426" y="517"/>
                    </a:moveTo>
                    <a:cubicBezTo>
                      <a:pt x="427" y="512"/>
                      <a:pt x="428" y="507"/>
                      <a:pt x="428" y="501"/>
                    </a:cubicBezTo>
                    <a:cubicBezTo>
                      <a:pt x="436" y="500"/>
                      <a:pt x="444" y="496"/>
                      <a:pt x="450" y="494"/>
                    </a:cubicBezTo>
                    <a:cubicBezTo>
                      <a:pt x="455" y="492"/>
                      <a:pt x="459" y="490"/>
                      <a:pt x="463" y="487"/>
                    </a:cubicBezTo>
                    <a:cubicBezTo>
                      <a:pt x="460" y="497"/>
                      <a:pt x="456" y="507"/>
                      <a:pt x="451" y="515"/>
                    </a:cubicBezTo>
                    <a:cubicBezTo>
                      <a:pt x="451" y="515"/>
                      <a:pt x="451" y="515"/>
                      <a:pt x="451" y="515"/>
                    </a:cubicBezTo>
                    <a:cubicBezTo>
                      <a:pt x="449" y="515"/>
                      <a:pt x="447" y="515"/>
                      <a:pt x="445" y="515"/>
                    </a:cubicBezTo>
                    <a:cubicBezTo>
                      <a:pt x="439" y="515"/>
                      <a:pt x="432" y="516"/>
                      <a:pt x="426" y="517"/>
                    </a:cubicBezTo>
                    <a:moveTo>
                      <a:pt x="240" y="498"/>
                    </a:moveTo>
                    <a:cubicBezTo>
                      <a:pt x="236" y="498"/>
                      <a:pt x="232" y="498"/>
                      <a:pt x="228" y="497"/>
                    </a:cubicBezTo>
                    <a:cubicBezTo>
                      <a:pt x="217" y="496"/>
                      <a:pt x="206" y="494"/>
                      <a:pt x="196" y="490"/>
                    </a:cubicBezTo>
                    <a:cubicBezTo>
                      <a:pt x="196" y="489"/>
                      <a:pt x="193" y="488"/>
                      <a:pt x="190" y="487"/>
                    </a:cubicBezTo>
                    <a:cubicBezTo>
                      <a:pt x="190" y="486"/>
                      <a:pt x="190" y="486"/>
                      <a:pt x="190" y="486"/>
                    </a:cubicBezTo>
                    <a:cubicBezTo>
                      <a:pt x="188" y="474"/>
                      <a:pt x="188" y="462"/>
                      <a:pt x="190" y="449"/>
                    </a:cubicBezTo>
                    <a:cubicBezTo>
                      <a:pt x="205" y="460"/>
                      <a:pt x="222" y="470"/>
                      <a:pt x="239" y="475"/>
                    </a:cubicBezTo>
                    <a:cubicBezTo>
                      <a:pt x="244" y="477"/>
                      <a:pt x="254" y="483"/>
                      <a:pt x="263" y="486"/>
                    </a:cubicBezTo>
                    <a:cubicBezTo>
                      <a:pt x="263" y="488"/>
                      <a:pt x="262" y="490"/>
                      <a:pt x="262" y="492"/>
                    </a:cubicBezTo>
                    <a:cubicBezTo>
                      <a:pt x="262" y="493"/>
                      <a:pt x="262" y="495"/>
                      <a:pt x="263" y="496"/>
                    </a:cubicBezTo>
                    <a:cubicBezTo>
                      <a:pt x="258" y="497"/>
                      <a:pt x="254" y="498"/>
                      <a:pt x="250" y="498"/>
                    </a:cubicBezTo>
                    <a:cubicBezTo>
                      <a:pt x="247" y="498"/>
                      <a:pt x="243" y="498"/>
                      <a:pt x="240" y="498"/>
                    </a:cubicBezTo>
                    <a:moveTo>
                      <a:pt x="428" y="493"/>
                    </a:moveTo>
                    <a:cubicBezTo>
                      <a:pt x="428" y="492"/>
                      <a:pt x="428" y="490"/>
                      <a:pt x="428" y="489"/>
                    </a:cubicBezTo>
                    <a:cubicBezTo>
                      <a:pt x="430" y="487"/>
                      <a:pt x="431" y="486"/>
                      <a:pt x="433" y="484"/>
                    </a:cubicBezTo>
                    <a:cubicBezTo>
                      <a:pt x="443" y="473"/>
                      <a:pt x="454" y="464"/>
                      <a:pt x="462" y="451"/>
                    </a:cubicBezTo>
                    <a:cubicBezTo>
                      <a:pt x="464" y="447"/>
                      <a:pt x="467" y="443"/>
                      <a:pt x="469" y="439"/>
                    </a:cubicBezTo>
                    <a:cubicBezTo>
                      <a:pt x="469" y="452"/>
                      <a:pt x="468" y="465"/>
                      <a:pt x="466" y="477"/>
                    </a:cubicBezTo>
                    <a:cubicBezTo>
                      <a:pt x="464" y="478"/>
                      <a:pt x="463" y="478"/>
                      <a:pt x="462" y="479"/>
                    </a:cubicBezTo>
                    <a:cubicBezTo>
                      <a:pt x="458" y="481"/>
                      <a:pt x="454" y="484"/>
                      <a:pt x="450" y="486"/>
                    </a:cubicBezTo>
                    <a:cubicBezTo>
                      <a:pt x="444" y="488"/>
                      <a:pt x="436" y="492"/>
                      <a:pt x="428" y="493"/>
                    </a:cubicBezTo>
                    <a:moveTo>
                      <a:pt x="264" y="477"/>
                    </a:moveTo>
                    <a:cubicBezTo>
                      <a:pt x="259" y="476"/>
                      <a:pt x="253" y="473"/>
                      <a:pt x="252" y="473"/>
                    </a:cubicBezTo>
                    <a:cubicBezTo>
                      <a:pt x="243" y="467"/>
                      <a:pt x="233" y="466"/>
                      <a:pt x="224" y="460"/>
                    </a:cubicBezTo>
                    <a:cubicBezTo>
                      <a:pt x="216" y="455"/>
                      <a:pt x="206" y="450"/>
                      <a:pt x="198" y="445"/>
                    </a:cubicBezTo>
                    <a:cubicBezTo>
                      <a:pt x="195" y="444"/>
                      <a:pt x="193" y="442"/>
                      <a:pt x="191" y="441"/>
                    </a:cubicBezTo>
                    <a:cubicBezTo>
                      <a:pt x="193" y="428"/>
                      <a:pt x="196" y="415"/>
                      <a:pt x="199" y="402"/>
                    </a:cubicBezTo>
                    <a:cubicBezTo>
                      <a:pt x="204" y="409"/>
                      <a:pt x="209" y="416"/>
                      <a:pt x="215" y="423"/>
                    </a:cubicBezTo>
                    <a:cubicBezTo>
                      <a:pt x="231" y="440"/>
                      <a:pt x="250" y="451"/>
                      <a:pt x="267" y="466"/>
                    </a:cubicBezTo>
                    <a:cubicBezTo>
                      <a:pt x="266" y="470"/>
                      <a:pt x="265" y="474"/>
                      <a:pt x="264" y="477"/>
                    </a:cubicBezTo>
                    <a:moveTo>
                      <a:pt x="426" y="480"/>
                    </a:moveTo>
                    <a:cubicBezTo>
                      <a:pt x="424" y="468"/>
                      <a:pt x="420" y="458"/>
                      <a:pt x="415" y="449"/>
                    </a:cubicBezTo>
                    <a:cubicBezTo>
                      <a:pt x="417" y="447"/>
                      <a:pt x="418" y="445"/>
                      <a:pt x="420" y="443"/>
                    </a:cubicBezTo>
                    <a:cubicBezTo>
                      <a:pt x="424" y="438"/>
                      <a:pt x="427" y="432"/>
                      <a:pt x="431" y="428"/>
                    </a:cubicBezTo>
                    <a:cubicBezTo>
                      <a:pt x="434" y="425"/>
                      <a:pt x="436" y="419"/>
                      <a:pt x="439" y="415"/>
                    </a:cubicBezTo>
                    <a:cubicBezTo>
                      <a:pt x="442" y="411"/>
                      <a:pt x="444" y="407"/>
                      <a:pt x="446" y="402"/>
                    </a:cubicBezTo>
                    <a:cubicBezTo>
                      <a:pt x="451" y="391"/>
                      <a:pt x="458" y="379"/>
                      <a:pt x="461" y="367"/>
                    </a:cubicBezTo>
                    <a:cubicBezTo>
                      <a:pt x="465" y="386"/>
                      <a:pt x="468" y="405"/>
                      <a:pt x="469" y="424"/>
                    </a:cubicBezTo>
                    <a:cubicBezTo>
                      <a:pt x="465" y="432"/>
                      <a:pt x="460" y="440"/>
                      <a:pt x="455" y="448"/>
                    </a:cubicBezTo>
                    <a:cubicBezTo>
                      <a:pt x="448" y="459"/>
                      <a:pt x="438" y="468"/>
                      <a:pt x="428" y="478"/>
                    </a:cubicBezTo>
                    <a:cubicBezTo>
                      <a:pt x="427" y="479"/>
                      <a:pt x="427" y="479"/>
                      <a:pt x="426" y="480"/>
                    </a:cubicBezTo>
                    <a:moveTo>
                      <a:pt x="270" y="458"/>
                    </a:moveTo>
                    <a:cubicBezTo>
                      <a:pt x="256" y="448"/>
                      <a:pt x="241" y="439"/>
                      <a:pt x="229" y="427"/>
                    </a:cubicBezTo>
                    <a:cubicBezTo>
                      <a:pt x="221" y="418"/>
                      <a:pt x="212" y="409"/>
                      <a:pt x="205" y="398"/>
                    </a:cubicBezTo>
                    <a:cubicBezTo>
                      <a:pt x="205" y="398"/>
                      <a:pt x="203" y="396"/>
                      <a:pt x="201" y="393"/>
                    </a:cubicBezTo>
                    <a:cubicBezTo>
                      <a:pt x="205" y="379"/>
                      <a:pt x="210" y="364"/>
                      <a:pt x="215" y="349"/>
                    </a:cubicBezTo>
                    <a:cubicBezTo>
                      <a:pt x="221" y="363"/>
                      <a:pt x="229" y="376"/>
                      <a:pt x="237" y="390"/>
                    </a:cubicBezTo>
                    <a:cubicBezTo>
                      <a:pt x="245" y="404"/>
                      <a:pt x="253" y="417"/>
                      <a:pt x="262" y="430"/>
                    </a:cubicBezTo>
                    <a:cubicBezTo>
                      <a:pt x="266" y="436"/>
                      <a:pt x="270" y="442"/>
                      <a:pt x="275" y="448"/>
                    </a:cubicBezTo>
                    <a:cubicBezTo>
                      <a:pt x="273" y="451"/>
                      <a:pt x="271" y="455"/>
                      <a:pt x="270" y="458"/>
                    </a:cubicBezTo>
                    <a:moveTo>
                      <a:pt x="411" y="443"/>
                    </a:moveTo>
                    <a:cubicBezTo>
                      <a:pt x="406" y="437"/>
                      <a:pt x="400" y="432"/>
                      <a:pt x="393" y="427"/>
                    </a:cubicBezTo>
                    <a:cubicBezTo>
                      <a:pt x="400" y="415"/>
                      <a:pt x="406" y="404"/>
                      <a:pt x="411" y="392"/>
                    </a:cubicBezTo>
                    <a:cubicBezTo>
                      <a:pt x="418" y="376"/>
                      <a:pt x="423" y="360"/>
                      <a:pt x="427" y="344"/>
                    </a:cubicBezTo>
                    <a:cubicBezTo>
                      <a:pt x="432" y="328"/>
                      <a:pt x="437" y="311"/>
                      <a:pt x="437" y="294"/>
                    </a:cubicBezTo>
                    <a:cubicBezTo>
                      <a:pt x="437" y="293"/>
                      <a:pt x="437" y="293"/>
                      <a:pt x="437" y="293"/>
                    </a:cubicBezTo>
                    <a:cubicBezTo>
                      <a:pt x="445" y="311"/>
                      <a:pt x="452" y="330"/>
                      <a:pt x="457" y="351"/>
                    </a:cubicBezTo>
                    <a:cubicBezTo>
                      <a:pt x="454" y="367"/>
                      <a:pt x="448" y="381"/>
                      <a:pt x="441" y="395"/>
                    </a:cubicBezTo>
                    <a:cubicBezTo>
                      <a:pt x="436" y="406"/>
                      <a:pt x="429" y="415"/>
                      <a:pt x="423" y="425"/>
                    </a:cubicBezTo>
                    <a:cubicBezTo>
                      <a:pt x="420" y="432"/>
                      <a:pt x="415" y="437"/>
                      <a:pt x="411" y="443"/>
                    </a:cubicBezTo>
                    <a:moveTo>
                      <a:pt x="278" y="441"/>
                    </a:moveTo>
                    <a:cubicBezTo>
                      <a:pt x="271" y="432"/>
                      <a:pt x="264" y="421"/>
                      <a:pt x="258" y="412"/>
                    </a:cubicBezTo>
                    <a:cubicBezTo>
                      <a:pt x="252" y="402"/>
                      <a:pt x="247" y="391"/>
                      <a:pt x="241" y="382"/>
                    </a:cubicBezTo>
                    <a:cubicBezTo>
                      <a:pt x="232" y="370"/>
                      <a:pt x="227" y="357"/>
                      <a:pt x="221" y="344"/>
                    </a:cubicBezTo>
                    <a:cubicBezTo>
                      <a:pt x="220" y="342"/>
                      <a:pt x="219" y="340"/>
                      <a:pt x="218" y="338"/>
                    </a:cubicBezTo>
                    <a:cubicBezTo>
                      <a:pt x="224" y="318"/>
                      <a:pt x="230" y="298"/>
                      <a:pt x="234" y="276"/>
                    </a:cubicBezTo>
                    <a:cubicBezTo>
                      <a:pt x="242" y="294"/>
                      <a:pt x="249" y="312"/>
                      <a:pt x="255" y="331"/>
                    </a:cubicBezTo>
                    <a:cubicBezTo>
                      <a:pt x="262" y="350"/>
                      <a:pt x="265" y="372"/>
                      <a:pt x="274" y="391"/>
                    </a:cubicBezTo>
                    <a:cubicBezTo>
                      <a:pt x="278" y="399"/>
                      <a:pt x="281" y="408"/>
                      <a:pt x="285" y="416"/>
                    </a:cubicBezTo>
                    <a:cubicBezTo>
                      <a:pt x="286" y="419"/>
                      <a:pt x="287" y="424"/>
                      <a:pt x="289" y="429"/>
                    </a:cubicBezTo>
                    <a:cubicBezTo>
                      <a:pt x="285" y="432"/>
                      <a:pt x="281" y="437"/>
                      <a:pt x="278" y="441"/>
                    </a:cubicBezTo>
                    <a:moveTo>
                      <a:pt x="387" y="423"/>
                    </a:moveTo>
                    <a:cubicBezTo>
                      <a:pt x="381" y="419"/>
                      <a:pt x="374" y="416"/>
                      <a:pt x="367" y="414"/>
                    </a:cubicBezTo>
                    <a:cubicBezTo>
                      <a:pt x="383" y="373"/>
                      <a:pt x="385" y="326"/>
                      <a:pt x="392" y="282"/>
                    </a:cubicBezTo>
                    <a:cubicBezTo>
                      <a:pt x="394" y="268"/>
                      <a:pt x="395" y="253"/>
                      <a:pt x="394" y="239"/>
                    </a:cubicBezTo>
                    <a:cubicBezTo>
                      <a:pt x="393" y="231"/>
                      <a:pt x="392" y="224"/>
                      <a:pt x="391" y="216"/>
                    </a:cubicBezTo>
                    <a:cubicBezTo>
                      <a:pt x="390" y="214"/>
                      <a:pt x="390" y="211"/>
                      <a:pt x="390" y="208"/>
                    </a:cubicBezTo>
                    <a:cubicBezTo>
                      <a:pt x="405" y="230"/>
                      <a:pt x="419" y="253"/>
                      <a:pt x="431" y="279"/>
                    </a:cubicBezTo>
                    <a:cubicBezTo>
                      <a:pt x="431" y="281"/>
                      <a:pt x="431" y="283"/>
                      <a:pt x="430" y="286"/>
                    </a:cubicBezTo>
                    <a:cubicBezTo>
                      <a:pt x="429" y="294"/>
                      <a:pt x="430" y="303"/>
                      <a:pt x="428" y="311"/>
                    </a:cubicBezTo>
                    <a:cubicBezTo>
                      <a:pt x="426" y="321"/>
                      <a:pt x="423" y="332"/>
                      <a:pt x="420" y="342"/>
                    </a:cubicBezTo>
                    <a:cubicBezTo>
                      <a:pt x="415" y="359"/>
                      <a:pt x="411" y="376"/>
                      <a:pt x="403" y="392"/>
                    </a:cubicBezTo>
                    <a:cubicBezTo>
                      <a:pt x="398" y="402"/>
                      <a:pt x="392" y="413"/>
                      <a:pt x="387" y="423"/>
                    </a:cubicBezTo>
                    <a:moveTo>
                      <a:pt x="296" y="423"/>
                    </a:moveTo>
                    <a:cubicBezTo>
                      <a:pt x="293" y="417"/>
                      <a:pt x="290" y="411"/>
                      <a:pt x="289" y="406"/>
                    </a:cubicBezTo>
                    <a:cubicBezTo>
                      <a:pt x="281" y="386"/>
                      <a:pt x="274" y="366"/>
                      <a:pt x="267" y="346"/>
                    </a:cubicBezTo>
                    <a:cubicBezTo>
                      <a:pt x="262" y="327"/>
                      <a:pt x="255" y="310"/>
                      <a:pt x="249" y="292"/>
                    </a:cubicBezTo>
                    <a:cubicBezTo>
                      <a:pt x="245" y="282"/>
                      <a:pt x="241" y="273"/>
                      <a:pt x="237" y="263"/>
                    </a:cubicBezTo>
                    <a:cubicBezTo>
                      <a:pt x="242" y="234"/>
                      <a:pt x="245" y="203"/>
                      <a:pt x="241" y="170"/>
                    </a:cubicBezTo>
                    <a:cubicBezTo>
                      <a:pt x="242" y="171"/>
                      <a:pt x="242" y="172"/>
                      <a:pt x="243" y="173"/>
                    </a:cubicBezTo>
                    <a:cubicBezTo>
                      <a:pt x="253" y="200"/>
                      <a:pt x="261" y="226"/>
                      <a:pt x="269" y="254"/>
                    </a:cubicBezTo>
                    <a:cubicBezTo>
                      <a:pt x="279" y="284"/>
                      <a:pt x="286" y="314"/>
                      <a:pt x="292" y="345"/>
                    </a:cubicBezTo>
                    <a:cubicBezTo>
                      <a:pt x="295" y="358"/>
                      <a:pt x="297" y="371"/>
                      <a:pt x="299" y="384"/>
                    </a:cubicBezTo>
                    <a:cubicBezTo>
                      <a:pt x="300" y="390"/>
                      <a:pt x="301" y="396"/>
                      <a:pt x="302" y="403"/>
                    </a:cubicBezTo>
                    <a:cubicBezTo>
                      <a:pt x="302" y="406"/>
                      <a:pt x="303" y="412"/>
                      <a:pt x="304" y="418"/>
                    </a:cubicBezTo>
                    <a:cubicBezTo>
                      <a:pt x="301" y="419"/>
                      <a:pt x="298" y="421"/>
                      <a:pt x="296" y="423"/>
                    </a:cubicBezTo>
                    <a:moveTo>
                      <a:pt x="360" y="412"/>
                    </a:moveTo>
                    <a:cubicBezTo>
                      <a:pt x="356" y="412"/>
                      <a:pt x="352" y="411"/>
                      <a:pt x="348" y="411"/>
                    </a:cubicBezTo>
                    <a:cubicBezTo>
                      <a:pt x="350" y="400"/>
                      <a:pt x="351" y="389"/>
                      <a:pt x="352" y="379"/>
                    </a:cubicBezTo>
                    <a:cubicBezTo>
                      <a:pt x="355" y="364"/>
                      <a:pt x="354" y="348"/>
                      <a:pt x="354" y="333"/>
                    </a:cubicBezTo>
                    <a:cubicBezTo>
                      <a:pt x="353" y="302"/>
                      <a:pt x="350" y="270"/>
                      <a:pt x="345" y="239"/>
                    </a:cubicBezTo>
                    <a:cubicBezTo>
                      <a:pt x="339" y="198"/>
                      <a:pt x="330" y="158"/>
                      <a:pt x="313" y="121"/>
                    </a:cubicBezTo>
                    <a:cubicBezTo>
                      <a:pt x="336" y="141"/>
                      <a:pt x="358" y="165"/>
                      <a:pt x="379" y="193"/>
                    </a:cubicBezTo>
                    <a:cubicBezTo>
                      <a:pt x="381" y="201"/>
                      <a:pt x="382" y="209"/>
                      <a:pt x="383" y="217"/>
                    </a:cubicBezTo>
                    <a:cubicBezTo>
                      <a:pt x="387" y="237"/>
                      <a:pt x="389" y="261"/>
                      <a:pt x="385" y="282"/>
                    </a:cubicBezTo>
                    <a:cubicBezTo>
                      <a:pt x="377" y="325"/>
                      <a:pt x="376" y="371"/>
                      <a:pt x="360" y="412"/>
                    </a:cubicBezTo>
                    <a:moveTo>
                      <a:pt x="37" y="114"/>
                    </a:moveTo>
                    <a:cubicBezTo>
                      <a:pt x="33" y="114"/>
                      <a:pt x="30" y="112"/>
                      <a:pt x="28" y="109"/>
                    </a:cubicBezTo>
                    <a:cubicBezTo>
                      <a:pt x="31" y="107"/>
                      <a:pt x="34" y="106"/>
                      <a:pt x="36" y="103"/>
                    </a:cubicBezTo>
                    <a:cubicBezTo>
                      <a:pt x="41" y="99"/>
                      <a:pt x="48" y="96"/>
                      <a:pt x="55" y="96"/>
                    </a:cubicBezTo>
                    <a:cubicBezTo>
                      <a:pt x="57" y="96"/>
                      <a:pt x="58" y="96"/>
                      <a:pt x="59" y="96"/>
                    </a:cubicBezTo>
                    <a:cubicBezTo>
                      <a:pt x="51" y="109"/>
                      <a:pt x="43" y="114"/>
                      <a:pt x="37" y="114"/>
                    </a:cubicBezTo>
                    <a:moveTo>
                      <a:pt x="25" y="102"/>
                    </a:moveTo>
                    <a:cubicBezTo>
                      <a:pt x="23" y="94"/>
                      <a:pt x="25" y="83"/>
                      <a:pt x="31" y="74"/>
                    </a:cubicBezTo>
                    <a:cubicBezTo>
                      <a:pt x="31" y="73"/>
                      <a:pt x="31" y="73"/>
                      <a:pt x="31" y="73"/>
                    </a:cubicBezTo>
                    <a:cubicBezTo>
                      <a:pt x="36" y="73"/>
                      <a:pt x="40" y="71"/>
                      <a:pt x="45" y="71"/>
                    </a:cubicBezTo>
                    <a:cubicBezTo>
                      <a:pt x="46" y="71"/>
                      <a:pt x="47" y="72"/>
                      <a:pt x="49" y="72"/>
                    </a:cubicBezTo>
                    <a:cubicBezTo>
                      <a:pt x="56" y="73"/>
                      <a:pt x="63" y="77"/>
                      <a:pt x="69" y="80"/>
                    </a:cubicBezTo>
                    <a:cubicBezTo>
                      <a:pt x="67" y="83"/>
                      <a:pt x="66" y="86"/>
                      <a:pt x="64" y="89"/>
                    </a:cubicBezTo>
                    <a:cubicBezTo>
                      <a:pt x="63" y="90"/>
                      <a:pt x="63" y="90"/>
                      <a:pt x="63" y="90"/>
                    </a:cubicBezTo>
                    <a:cubicBezTo>
                      <a:pt x="61" y="89"/>
                      <a:pt x="59" y="88"/>
                      <a:pt x="56" y="88"/>
                    </a:cubicBezTo>
                    <a:cubicBezTo>
                      <a:pt x="52" y="88"/>
                      <a:pt x="48" y="89"/>
                      <a:pt x="43" y="90"/>
                    </a:cubicBezTo>
                    <a:cubicBezTo>
                      <a:pt x="41" y="91"/>
                      <a:pt x="38" y="92"/>
                      <a:pt x="36" y="93"/>
                    </a:cubicBezTo>
                    <a:cubicBezTo>
                      <a:pt x="33" y="95"/>
                      <a:pt x="31" y="98"/>
                      <a:pt x="28" y="100"/>
                    </a:cubicBezTo>
                    <a:cubicBezTo>
                      <a:pt x="27" y="101"/>
                      <a:pt x="26" y="101"/>
                      <a:pt x="25" y="102"/>
                    </a:cubicBezTo>
                    <a:moveTo>
                      <a:pt x="330" y="410"/>
                    </a:moveTo>
                    <a:cubicBezTo>
                      <a:pt x="331" y="399"/>
                      <a:pt x="330" y="387"/>
                      <a:pt x="330" y="377"/>
                    </a:cubicBezTo>
                    <a:cubicBezTo>
                      <a:pt x="329" y="357"/>
                      <a:pt x="328" y="338"/>
                      <a:pt x="324" y="319"/>
                    </a:cubicBezTo>
                    <a:cubicBezTo>
                      <a:pt x="318" y="280"/>
                      <a:pt x="311" y="241"/>
                      <a:pt x="297" y="204"/>
                    </a:cubicBezTo>
                    <a:cubicBezTo>
                      <a:pt x="285" y="169"/>
                      <a:pt x="276" y="132"/>
                      <a:pt x="257" y="100"/>
                    </a:cubicBezTo>
                    <a:cubicBezTo>
                      <a:pt x="250" y="87"/>
                      <a:pt x="244" y="73"/>
                      <a:pt x="235" y="62"/>
                    </a:cubicBezTo>
                    <a:cubicBezTo>
                      <a:pt x="255" y="73"/>
                      <a:pt x="277" y="89"/>
                      <a:pt x="298" y="107"/>
                    </a:cubicBezTo>
                    <a:cubicBezTo>
                      <a:pt x="322" y="151"/>
                      <a:pt x="334" y="201"/>
                      <a:pt x="339" y="250"/>
                    </a:cubicBezTo>
                    <a:cubicBezTo>
                      <a:pt x="343" y="280"/>
                      <a:pt x="347" y="311"/>
                      <a:pt x="347" y="341"/>
                    </a:cubicBezTo>
                    <a:cubicBezTo>
                      <a:pt x="346" y="357"/>
                      <a:pt x="346" y="371"/>
                      <a:pt x="344" y="387"/>
                    </a:cubicBezTo>
                    <a:cubicBezTo>
                      <a:pt x="343" y="394"/>
                      <a:pt x="342" y="402"/>
                      <a:pt x="341" y="410"/>
                    </a:cubicBezTo>
                    <a:cubicBezTo>
                      <a:pt x="340" y="410"/>
                      <a:pt x="339" y="410"/>
                      <a:pt x="337" y="410"/>
                    </a:cubicBezTo>
                    <a:cubicBezTo>
                      <a:pt x="335" y="410"/>
                      <a:pt x="333" y="410"/>
                      <a:pt x="330" y="410"/>
                    </a:cubicBezTo>
                    <a:moveTo>
                      <a:pt x="39" y="64"/>
                    </a:moveTo>
                    <a:cubicBezTo>
                      <a:pt x="46" y="56"/>
                      <a:pt x="54" y="50"/>
                      <a:pt x="61" y="45"/>
                    </a:cubicBezTo>
                    <a:cubicBezTo>
                      <a:pt x="67" y="48"/>
                      <a:pt x="73" y="54"/>
                      <a:pt x="75" y="56"/>
                    </a:cubicBezTo>
                    <a:cubicBezTo>
                      <a:pt x="78" y="59"/>
                      <a:pt x="81" y="61"/>
                      <a:pt x="85" y="63"/>
                    </a:cubicBezTo>
                    <a:cubicBezTo>
                      <a:pt x="81" y="66"/>
                      <a:pt x="77" y="69"/>
                      <a:pt x="74" y="74"/>
                    </a:cubicBezTo>
                    <a:cubicBezTo>
                      <a:pt x="66" y="70"/>
                      <a:pt x="58" y="65"/>
                      <a:pt x="50" y="64"/>
                    </a:cubicBezTo>
                    <a:cubicBezTo>
                      <a:pt x="47" y="64"/>
                      <a:pt x="44" y="64"/>
                      <a:pt x="42" y="64"/>
                    </a:cubicBezTo>
                    <a:cubicBezTo>
                      <a:pt x="41" y="64"/>
                      <a:pt x="40" y="64"/>
                      <a:pt x="39" y="64"/>
                    </a:cubicBezTo>
                    <a:moveTo>
                      <a:pt x="92" y="58"/>
                    </a:moveTo>
                    <a:cubicBezTo>
                      <a:pt x="88" y="56"/>
                      <a:pt x="83" y="53"/>
                      <a:pt x="80" y="50"/>
                    </a:cubicBezTo>
                    <a:cubicBezTo>
                      <a:pt x="76" y="47"/>
                      <a:pt x="72" y="43"/>
                      <a:pt x="68" y="40"/>
                    </a:cubicBezTo>
                    <a:cubicBezTo>
                      <a:pt x="72" y="38"/>
                      <a:pt x="76" y="37"/>
                      <a:pt x="80" y="35"/>
                    </a:cubicBezTo>
                    <a:cubicBezTo>
                      <a:pt x="88" y="40"/>
                      <a:pt x="95" y="44"/>
                      <a:pt x="102" y="51"/>
                    </a:cubicBezTo>
                    <a:cubicBezTo>
                      <a:pt x="103" y="52"/>
                      <a:pt x="104" y="52"/>
                      <a:pt x="104" y="53"/>
                    </a:cubicBezTo>
                    <a:cubicBezTo>
                      <a:pt x="100" y="54"/>
                      <a:pt x="96" y="56"/>
                      <a:pt x="92" y="58"/>
                    </a:cubicBezTo>
                    <a:moveTo>
                      <a:pt x="311" y="414"/>
                    </a:moveTo>
                    <a:cubicBezTo>
                      <a:pt x="311" y="413"/>
                      <a:pt x="310" y="411"/>
                      <a:pt x="310" y="410"/>
                    </a:cubicBezTo>
                    <a:cubicBezTo>
                      <a:pt x="308" y="392"/>
                      <a:pt x="305" y="375"/>
                      <a:pt x="302" y="357"/>
                    </a:cubicBezTo>
                    <a:cubicBezTo>
                      <a:pt x="296" y="322"/>
                      <a:pt x="288" y="288"/>
                      <a:pt x="278" y="255"/>
                    </a:cubicBezTo>
                    <a:cubicBezTo>
                      <a:pt x="272" y="239"/>
                      <a:pt x="267" y="223"/>
                      <a:pt x="263" y="207"/>
                    </a:cubicBezTo>
                    <a:cubicBezTo>
                      <a:pt x="259" y="193"/>
                      <a:pt x="252" y="181"/>
                      <a:pt x="248" y="167"/>
                    </a:cubicBezTo>
                    <a:cubicBezTo>
                      <a:pt x="244" y="156"/>
                      <a:pt x="240" y="145"/>
                      <a:pt x="235" y="134"/>
                    </a:cubicBezTo>
                    <a:cubicBezTo>
                      <a:pt x="229" y="114"/>
                      <a:pt x="216" y="94"/>
                      <a:pt x="199" y="79"/>
                    </a:cubicBezTo>
                    <a:cubicBezTo>
                      <a:pt x="195" y="73"/>
                      <a:pt x="191" y="66"/>
                      <a:pt x="187" y="60"/>
                    </a:cubicBezTo>
                    <a:cubicBezTo>
                      <a:pt x="181" y="50"/>
                      <a:pt x="172" y="41"/>
                      <a:pt x="166" y="32"/>
                    </a:cubicBezTo>
                    <a:cubicBezTo>
                      <a:pt x="167" y="32"/>
                      <a:pt x="168" y="32"/>
                      <a:pt x="170" y="33"/>
                    </a:cubicBezTo>
                    <a:cubicBezTo>
                      <a:pt x="183" y="36"/>
                      <a:pt x="199" y="42"/>
                      <a:pt x="218" y="52"/>
                    </a:cubicBezTo>
                    <a:cubicBezTo>
                      <a:pt x="219" y="54"/>
                      <a:pt x="221" y="56"/>
                      <a:pt x="222" y="57"/>
                    </a:cubicBezTo>
                    <a:cubicBezTo>
                      <a:pt x="234" y="72"/>
                      <a:pt x="241" y="88"/>
                      <a:pt x="251" y="103"/>
                    </a:cubicBezTo>
                    <a:cubicBezTo>
                      <a:pt x="259" y="117"/>
                      <a:pt x="265" y="133"/>
                      <a:pt x="269" y="148"/>
                    </a:cubicBezTo>
                    <a:cubicBezTo>
                      <a:pt x="272" y="158"/>
                      <a:pt x="278" y="169"/>
                      <a:pt x="281" y="179"/>
                    </a:cubicBezTo>
                    <a:cubicBezTo>
                      <a:pt x="284" y="187"/>
                      <a:pt x="286" y="195"/>
                      <a:pt x="289" y="203"/>
                    </a:cubicBezTo>
                    <a:cubicBezTo>
                      <a:pt x="302" y="240"/>
                      <a:pt x="310" y="277"/>
                      <a:pt x="316" y="316"/>
                    </a:cubicBezTo>
                    <a:cubicBezTo>
                      <a:pt x="320" y="335"/>
                      <a:pt x="321" y="354"/>
                      <a:pt x="322" y="373"/>
                    </a:cubicBezTo>
                    <a:cubicBezTo>
                      <a:pt x="322" y="385"/>
                      <a:pt x="324" y="399"/>
                      <a:pt x="323" y="411"/>
                    </a:cubicBezTo>
                    <a:cubicBezTo>
                      <a:pt x="319" y="412"/>
                      <a:pt x="315" y="413"/>
                      <a:pt x="311" y="414"/>
                    </a:cubicBezTo>
                    <a:moveTo>
                      <a:pt x="117" y="51"/>
                    </a:moveTo>
                    <a:cubicBezTo>
                      <a:pt x="107" y="45"/>
                      <a:pt x="99" y="38"/>
                      <a:pt x="89" y="32"/>
                    </a:cubicBezTo>
                    <a:cubicBezTo>
                      <a:pt x="99" y="29"/>
                      <a:pt x="108" y="28"/>
                      <a:pt x="118" y="28"/>
                    </a:cubicBezTo>
                    <a:cubicBezTo>
                      <a:pt x="124" y="32"/>
                      <a:pt x="129" y="38"/>
                      <a:pt x="135" y="43"/>
                    </a:cubicBezTo>
                    <a:cubicBezTo>
                      <a:pt x="137" y="46"/>
                      <a:pt x="140" y="49"/>
                      <a:pt x="142" y="52"/>
                    </a:cubicBezTo>
                    <a:cubicBezTo>
                      <a:pt x="140" y="52"/>
                      <a:pt x="138" y="52"/>
                      <a:pt x="135" y="51"/>
                    </a:cubicBezTo>
                    <a:cubicBezTo>
                      <a:pt x="131" y="51"/>
                      <a:pt x="126" y="51"/>
                      <a:pt x="122" y="51"/>
                    </a:cubicBezTo>
                    <a:cubicBezTo>
                      <a:pt x="120" y="51"/>
                      <a:pt x="118" y="51"/>
                      <a:pt x="117" y="51"/>
                    </a:cubicBezTo>
                    <a:moveTo>
                      <a:pt x="183" y="68"/>
                    </a:moveTo>
                    <a:cubicBezTo>
                      <a:pt x="174" y="62"/>
                      <a:pt x="164" y="57"/>
                      <a:pt x="153" y="55"/>
                    </a:cubicBezTo>
                    <a:cubicBezTo>
                      <a:pt x="153" y="53"/>
                      <a:pt x="152" y="52"/>
                      <a:pt x="151" y="51"/>
                    </a:cubicBezTo>
                    <a:cubicBezTo>
                      <a:pt x="148" y="47"/>
                      <a:pt x="144" y="42"/>
                      <a:pt x="140" y="38"/>
                    </a:cubicBezTo>
                    <a:cubicBezTo>
                      <a:pt x="136" y="34"/>
                      <a:pt x="133" y="31"/>
                      <a:pt x="129" y="27"/>
                    </a:cubicBezTo>
                    <a:cubicBezTo>
                      <a:pt x="138" y="28"/>
                      <a:pt x="147" y="28"/>
                      <a:pt x="155" y="30"/>
                    </a:cubicBezTo>
                    <a:cubicBezTo>
                      <a:pt x="159" y="34"/>
                      <a:pt x="162" y="39"/>
                      <a:pt x="166" y="44"/>
                    </a:cubicBezTo>
                    <a:cubicBezTo>
                      <a:pt x="172" y="52"/>
                      <a:pt x="178" y="59"/>
                      <a:pt x="183" y="68"/>
                    </a:cubicBezTo>
                    <a:moveTo>
                      <a:pt x="132" y="0"/>
                    </a:moveTo>
                    <a:cubicBezTo>
                      <a:pt x="121" y="0"/>
                      <a:pt x="110" y="1"/>
                      <a:pt x="100" y="3"/>
                    </a:cubicBezTo>
                    <a:cubicBezTo>
                      <a:pt x="93" y="4"/>
                      <a:pt x="85" y="6"/>
                      <a:pt x="78" y="9"/>
                    </a:cubicBezTo>
                    <a:cubicBezTo>
                      <a:pt x="66" y="14"/>
                      <a:pt x="54" y="20"/>
                      <a:pt x="42" y="29"/>
                    </a:cubicBezTo>
                    <a:cubicBezTo>
                      <a:pt x="27" y="40"/>
                      <a:pt x="14" y="54"/>
                      <a:pt x="6" y="72"/>
                    </a:cubicBezTo>
                    <a:cubicBezTo>
                      <a:pt x="6" y="73"/>
                      <a:pt x="5" y="74"/>
                      <a:pt x="5" y="75"/>
                    </a:cubicBezTo>
                    <a:cubicBezTo>
                      <a:pt x="4" y="76"/>
                      <a:pt x="4" y="77"/>
                      <a:pt x="4" y="79"/>
                    </a:cubicBezTo>
                    <a:cubicBezTo>
                      <a:pt x="2" y="84"/>
                      <a:pt x="1" y="90"/>
                      <a:pt x="1" y="96"/>
                    </a:cubicBezTo>
                    <a:cubicBezTo>
                      <a:pt x="0" y="109"/>
                      <a:pt x="4" y="123"/>
                      <a:pt x="13" y="134"/>
                    </a:cubicBezTo>
                    <a:cubicBezTo>
                      <a:pt x="20" y="143"/>
                      <a:pt x="32" y="148"/>
                      <a:pt x="43" y="148"/>
                    </a:cubicBezTo>
                    <a:cubicBezTo>
                      <a:pt x="51" y="148"/>
                      <a:pt x="59" y="145"/>
                      <a:pt x="65" y="140"/>
                    </a:cubicBezTo>
                    <a:cubicBezTo>
                      <a:pt x="77" y="128"/>
                      <a:pt x="78" y="111"/>
                      <a:pt x="84" y="96"/>
                    </a:cubicBezTo>
                    <a:cubicBezTo>
                      <a:pt x="90" y="83"/>
                      <a:pt x="98" y="81"/>
                      <a:pt x="112" y="79"/>
                    </a:cubicBezTo>
                    <a:cubicBezTo>
                      <a:pt x="115" y="79"/>
                      <a:pt x="118" y="79"/>
                      <a:pt x="121" y="79"/>
                    </a:cubicBezTo>
                    <a:cubicBezTo>
                      <a:pt x="143" y="79"/>
                      <a:pt x="165" y="88"/>
                      <a:pt x="180" y="105"/>
                    </a:cubicBezTo>
                    <a:cubicBezTo>
                      <a:pt x="210" y="138"/>
                      <a:pt x="210" y="190"/>
                      <a:pt x="201" y="235"/>
                    </a:cubicBezTo>
                    <a:cubicBezTo>
                      <a:pt x="192" y="278"/>
                      <a:pt x="175" y="319"/>
                      <a:pt x="163" y="361"/>
                    </a:cubicBezTo>
                    <a:cubicBezTo>
                      <a:pt x="160" y="370"/>
                      <a:pt x="158" y="379"/>
                      <a:pt x="155" y="388"/>
                    </a:cubicBezTo>
                    <a:cubicBezTo>
                      <a:pt x="155" y="391"/>
                      <a:pt x="154" y="394"/>
                      <a:pt x="153" y="397"/>
                    </a:cubicBezTo>
                    <a:cubicBezTo>
                      <a:pt x="153" y="399"/>
                      <a:pt x="153" y="400"/>
                      <a:pt x="153" y="401"/>
                    </a:cubicBezTo>
                    <a:cubicBezTo>
                      <a:pt x="152" y="405"/>
                      <a:pt x="151" y="408"/>
                      <a:pt x="151" y="412"/>
                    </a:cubicBezTo>
                    <a:cubicBezTo>
                      <a:pt x="150" y="414"/>
                      <a:pt x="150" y="417"/>
                      <a:pt x="149" y="420"/>
                    </a:cubicBezTo>
                    <a:cubicBezTo>
                      <a:pt x="148" y="426"/>
                      <a:pt x="148" y="433"/>
                      <a:pt x="147" y="439"/>
                    </a:cubicBezTo>
                    <a:cubicBezTo>
                      <a:pt x="147" y="447"/>
                      <a:pt x="146" y="456"/>
                      <a:pt x="146" y="464"/>
                    </a:cubicBezTo>
                    <a:cubicBezTo>
                      <a:pt x="146" y="466"/>
                      <a:pt x="147" y="469"/>
                      <a:pt x="147" y="471"/>
                    </a:cubicBezTo>
                    <a:cubicBezTo>
                      <a:pt x="147" y="474"/>
                      <a:pt x="147" y="476"/>
                      <a:pt x="147" y="479"/>
                    </a:cubicBezTo>
                    <a:cubicBezTo>
                      <a:pt x="147" y="482"/>
                      <a:pt x="148" y="485"/>
                      <a:pt x="148" y="488"/>
                    </a:cubicBezTo>
                    <a:cubicBezTo>
                      <a:pt x="149" y="494"/>
                      <a:pt x="150" y="499"/>
                      <a:pt x="151" y="504"/>
                    </a:cubicBezTo>
                    <a:cubicBezTo>
                      <a:pt x="153" y="514"/>
                      <a:pt x="156" y="523"/>
                      <a:pt x="160" y="532"/>
                    </a:cubicBezTo>
                    <a:cubicBezTo>
                      <a:pt x="162" y="537"/>
                      <a:pt x="165" y="541"/>
                      <a:pt x="167" y="546"/>
                    </a:cubicBezTo>
                    <a:cubicBezTo>
                      <a:pt x="182" y="573"/>
                      <a:pt x="208" y="592"/>
                      <a:pt x="237" y="599"/>
                    </a:cubicBezTo>
                    <a:cubicBezTo>
                      <a:pt x="268" y="592"/>
                      <a:pt x="297" y="584"/>
                      <a:pt x="322" y="576"/>
                    </a:cubicBezTo>
                    <a:cubicBezTo>
                      <a:pt x="318" y="567"/>
                      <a:pt x="298" y="523"/>
                      <a:pt x="299" y="504"/>
                    </a:cubicBezTo>
                    <a:cubicBezTo>
                      <a:pt x="299" y="491"/>
                      <a:pt x="307" y="477"/>
                      <a:pt x="316" y="467"/>
                    </a:cubicBezTo>
                    <a:cubicBezTo>
                      <a:pt x="323" y="460"/>
                      <a:pt x="330" y="457"/>
                      <a:pt x="338" y="457"/>
                    </a:cubicBezTo>
                    <a:cubicBezTo>
                      <a:pt x="339" y="457"/>
                      <a:pt x="341" y="457"/>
                      <a:pt x="342" y="457"/>
                    </a:cubicBezTo>
                    <a:cubicBezTo>
                      <a:pt x="393" y="464"/>
                      <a:pt x="400" y="514"/>
                      <a:pt x="389" y="539"/>
                    </a:cubicBezTo>
                    <a:cubicBezTo>
                      <a:pt x="388" y="540"/>
                      <a:pt x="388" y="541"/>
                      <a:pt x="387" y="543"/>
                    </a:cubicBezTo>
                    <a:cubicBezTo>
                      <a:pt x="386" y="543"/>
                      <a:pt x="386" y="543"/>
                      <a:pt x="386" y="543"/>
                    </a:cubicBezTo>
                    <a:cubicBezTo>
                      <a:pt x="384" y="547"/>
                      <a:pt x="380" y="553"/>
                      <a:pt x="376" y="559"/>
                    </a:cubicBezTo>
                    <a:cubicBezTo>
                      <a:pt x="389" y="554"/>
                      <a:pt x="401" y="550"/>
                      <a:pt x="410" y="546"/>
                    </a:cubicBezTo>
                    <a:cubicBezTo>
                      <a:pt x="411" y="546"/>
                      <a:pt x="411" y="545"/>
                      <a:pt x="411" y="545"/>
                    </a:cubicBezTo>
                    <a:cubicBezTo>
                      <a:pt x="412" y="545"/>
                      <a:pt x="412" y="545"/>
                      <a:pt x="412" y="545"/>
                    </a:cubicBezTo>
                    <a:cubicBezTo>
                      <a:pt x="417" y="543"/>
                      <a:pt x="421" y="541"/>
                      <a:pt x="425" y="540"/>
                    </a:cubicBezTo>
                    <a:cubicBezTo>
                      <a:pt x="424" y="540"/>
                      <a:pt x="423" y="539"/>
                      <a:pt x="422" y="539"/>
                    </a:cubicBezTo>
                    <a:cubicBezTo>
                      <a:pt x="420" y="539"/>
                      <a:pt x="418" y="539"/>
                      <a:pt x="416" y="538"/>
                    </a:cubicBezTo>
                    <a:cubicBezTo>
                      <a:pt x="419" y="534"/>
                      <a:pt x="421" y="530"/>
                      <a:pt x="423" y="525"/>
                    </a:cubicBezTo>
                    <a:cubicBezTo>
                      <a:pt x="425" y="524"/>
                      <a:pt x="427" y="524"/>
                      <a:pt x="429" y="524"/>
                    </a:cubicBezTo>
                    <a:cubicBezTo>
                      <a:pt x="433" y="523"/>
                      <a:pt x="439" y="522"/>
                      <a:pt x="444" y="522"/>
                    </a:cubicBezTo>
                    <a:cubicBezTo>
                      <a:pt x="445" y="522"/>
                      <a:pt x="446" y="523"/>
                      <a:pt x="447" y="523"/>
                    </a:cubicBezTo>
                    <a:cubicBezTo>
                      <a:pt x="445" y="525"/>
                      <a:pt x="444" y="528"/>
                      <a:pt x="442" y="530"/>
                    </a:cubicBezTo>
                    <a:cubicBezTo>
                      <a:pt x="444" y="530"/>
                      <a:pt x="446" y="529"/>
                      <a:pt x="448" y="529"/>
                    </a:cubicBezTo>
                    <a:cubicBezTo>
                      <a:pt x="448" y="529"/>
                      <a:pt x="448" y="529"/>
                      <a:pt x="448" y="529"/>
                    </a:cubicBezTo>
                    <a:cubicBezTo>
                      <a:pt x="474" y="518"/>
                      <a:pt x="474" y="518"/>
                      <a:pt x="474" y="518"/>
                    </a:cubicBezTo>
                    <a:cubicBezTo>
                      <a:pt x="477" y="516"/>
                      <a:pt x="483" y="514"/>
                      <a:pt x="488" y="512"/>
                    </a:cubicBezTo>
                    <a:cubicBezTo>
                      <a:pt x="490" y="511"/>
                      <a:pt x="490" y="511"/>
                      <a:pt x="490" y="511"/>
                    </a:cubicBezTo>
                    <a:cubicBezTo>
                      <a:pt x="496" y="498"/>
                      <a:pt x="500" y="484"/>
                      <a:pt x="503" y="471"/>
                    </a:cubicBezTo>
                    <a:cubicBezTo>
                      <a:pt x="503" y="470"/>
                      <a:pt x="503" y="470"/>
                      <a:pt x="503" y="469"/>
                    </a:cubicBezTo>
                    <a:cubicBezTo>
                      <a:pt x="497" y="457"/>
                      <a:pt x="489" y="435"/>
                      <a:pt x="487" y="406"/>
                    </a:cubicBezTo>
                    <a:cubicBezTo>
                      <a:pt x="486" y="407"/>
                      <a:pt x="484" y="408"/>
                      <a:pt x="482" y="408"/>
                    </a:cubicBezTo>
                    <a:cubicBezTo>
                      <a:pt x="481" y="408"/>
                      <a:pt x="480" y="408"/>
                      <a:pt x="479" y="407"/>
                    </a:cubicBezTo>
                    <a:cubicBezTo>
                      <a:pt x="473" y="405"/>
                      <a:pt x="470" y="397"/>
                      <a:pt x="470" y="390"/>
                    </a:cubicBezTo>
                    <a:cubicBezTo>
                      <a:pt x="470" y="386"/>
                      <a:pt x="473" y="384"/>
                      <a:pt x="477" y="384"/>
                    </a:cubicBezTo>
                    <a:cubicBezTo>
                      <a:pt x="479" y="384"/>
                      <a:pt x="482" y="385"/>
                      <a:pt x="483" y="387"/>
                    </a:cubicBezTo>
                    <a:cubicBezTo>
                      <a:pt x="484" y="388"/>
                      <a:pt x="485" y="389"/>
                      <a:pt x="486" y="390"/>
                    </a:cubicBezTo>
                    <a:cubicBezTo>
                      <a:pt x="487" y="391"/>
                      <a:pt x="487" y="391"/>
                      <a:pt x="487" y="391"/>
                    </a:cubicBezTo>
                    <a:cubicBezTo>
                      <a:pt x="487" y="390"/>
                      <a:pt x="487" y="390"/>
                      <a:pt x="487" y="389"/>
                    </a:cubicBezTo>
                    <a:cubicBezTo>
                      <a:pt x="487" y="384"/>
                      <a:pt x="487" y="378"/>
                      <a:pt x="488" y="373"/>
                    </a:cubicBezTo>
                    <a:cubicBezTo>
                      <a:pt x="487" y="373"/>
                      <a:pt x="487" y="373"/>
                      <a:pt x="486" y="373"/>
                    </a:cubicBezTo>
                    <a:cubicBezTo>
                      <a:pt x="486" y="373"/>
                      <a:pt x="486" y="373"/>
                      <a:pt x="486" y="373"/>
                    </a:cubicBezTo>
                    <a:cubicBezTo>
                      <a:pt x="485" y="373"/>
                      <a:pt x="485" y="373"/>
                      <a:pt x="484" y="373"/>
                    </a:cubicBezTo>
                    <a:cubicBezTo>
                      <a:pt x="478" y="372"/>
                      <a:pt x="475" y="363"/>
                      <a:pt x="477" y="357"/>
                    </a:cubicBezTo>
                    <a:cubicBezTo>
                      <a:pt x="478" y="354"/>
                      <a:pt x="480" y="353"/>
                      <a:pt x="482" y="352"/>
                    </a:cubicBezTo>
                    <a:cubicBezTo>
                      <a:pt x="483" y="352"/>
                      <a:pt x="483" y="352"/>
                      <a:pt x="483" y="352"/>
                    </a:cubicBezTo>
                    <a:cubicBezTo>
                      <a:pt x="483" y="350"/>
                      <a:pt x="485" y="349"/>
                      <a:pt x="486" y="349"/>
                    </a:cubicBezTo>
                    <a:cubicBezTo>
                      <a:pt x="487" y="349"/>
                      <a:pt x="488" y="350"/>
                      <a:pt x="489" y="351"/>
                    </a:cubicBezTo>
                    <a:cubicBezTo>
                      <a:pt x="491" y="351"/>
                      <a:pt x="492" y="352"/>
                      <a:pt x="494" y="353"/>
                    </a:cubicBezTo>
                    <a:cubicBezTo>
                      <a:pt x="495" y="349"/>
                      <a:pt x="497" y="345"/>
                      <a:pt x="499" y="342"/>
                    </a:cubicBezTo>
                    <a:cubicBezTo>
                      <a:pt x="499" y="341"/>
                      <a:pt x="500" y="340"/>
                      <a:pt x="500" y="339"/>
                    </a:cubicBezTo>
                    <a:cubicBezTo>
                      <a:pt x="499" y="334"/>
                      <a:pt x="498" y="329"/>
                      <a:pt x="497" y="325"/>
                    </a:cubicBezTo>
                    <a:cubicBezTo>
                      <a:pt x="479" y="330"/>
                      <a:pt x="464" y="329"/>
                      <a:pt x="459" y="330"/>
                    </a:cubicBezTo>
                    <a:cubicBezTo>
                      <a:pt x="459" y="330"/>
                      <a:pt x="459" y="330"/>
                      <a:pt x="459" y="330"/>
                    </a:cubicBezTo>
                    <a:cubicBezTo>
                      <a:pt x="458" y="330"/>
                      <a:pt x="457" y="329"/>
                      <a:pt x="456" y="328"/>
                    </a:cubicBezTo>
                    <a:cubicBezTo>
                      <a:pt x="455" y="328"/>
                      <a:pt x="454" y="327"/>
                      <a:pt x="453" y="325"/>
                    </a:cubicBezTo>
                    <a:cubicBezTo>
                      <a:pt x="452" y="315"/>
                      <a:pt x="457" y="306"/>
                      <a:pt x="464" y="301"/>
                    </a:cubicBezTo>
                    <a:cubicBezTo>
                      <a:pt x="468" y="298"/>
                      <a:pt x="471" y="296"/>
                      <a:pt x="474" y="296"/>
                    </a:cubicBezTo>
                    <a:cubicBezTo>
                      <a:pt x="476" y="296"/>
                      <a:pt x="478" y="297"/>
                      <a:pt x="479" y="299"/>
                    </a:cubicBezTo>
                    <a:cubicBezTo>
                      <a:pt x="480" y="294"/>
                      <a:pt x="482" y="290"/>
                      <a:pt x="484" y="287"/>
                    </a:cubicBezTo>
                    <a:cubicBezTo>
                      <a:pt x="470" y="250"/>
                      <a:pt x="450" y="216"/>
                      <a:pt x="427" y="185"/>
                    </a:cubicBezTo>
                    <a:cubicBezTo>
                      <a:pt x="409" y="162"/>
                      <a:pt x="388" y="139"/>
                      <a:pt x="366" y="118"/>
                    </a:cubicBezTo>
                    <a:cubicBezTo>
                      <a:pt x="365" y="123"/>
                      <a:pt x="363" y="128"/>
                      <a:pt x="360" y="131"/>
                    </a:cubicBezTo>
                    <a:cubicBezTo>
                      <a:pt x="356" y="136"/>
                      <a:pt x="350" y="139"/>
                      <a:pt x="344" y="139"/>
                    </a:cubicBezTo>
                    <a:cubicBezTo>
                      <a:pt x="338" y="139"/>
                      <a:pt x="333" y="136"/>
                      <a:pt x="330" y="130"/>
                    </a:cubicBezTo>
                    <a:cubicBezTo>
                      <a:pt x="330" y="130"/>
                      <a:pt x="329" y="130"/>
                      <a:pt x="329" y="130"/>
                    </a:cubicBezTo>
                    <a:cubicBezTo>
                      <a:pt x="327" y="130"/>
                      <a:pt x="325" y="129"/>
                      <a:pt x="325" y="125"/>
                    </a:cubicBezTo>
                    <a:cubicBezTo>
                      <a:pt x="326" y="119"/>
                      <a:pt x="331" y="108"/>
                      <a:pt x="340" y="95"/>
                    </a:cubicBezTo>
                    <a:cubicBezTo>
                      <a:pt x="320" y="78"/>
                      <a:pt x="299" y="62"/>
                      <a:pt x="279" y="49"/>
                    </a:cubicBezTo>
                    <a:cubicBezTo>
                      <a:pt x="246" y="27"/>
                      <a:pt x="207" y="10"/>
                      <a:pt x="168" y="3"/>
                    </a:cubicBezTo>
                    <a:cubicBezTo>
                      <a:pt x="168" y="4"/>
                      <a:pt x="168" y="6"/>
                      <a:pt x="168" y="8"/>
                    </a:cubicBezTo>
                    <a:cubicBezTo>
                      <a:pt x="167" y="19"/>
                      <a:pt x="159" y="28"/>
                      <a:pt x="150" y="28"/>
                    </a:cubicBezTo>
                    <a:cubicBezTo>
                      <a:pt x="148" y="28"/>
                      <a:pt x="145" y="27"/>
                      <a:pt x="143" y="26"/>
                    </a:cubicBezTo>
                    <a:cubicBezTo>
                      <a:pt x="142" y="27"/>
                      <a:pt x="141" y="27"/>
                      <a:pt x="140" y="27"/>
                    </a:cubicBezTo>
                    <a:cubicBezTo>
                      <a:pt x="139" y="27"/>
                      <a:pt x="137" y="27"/>
                      <a:pt x="137" y="25"/>
                    </a:cubicBezTo>
                    <a:cubicBezTo>
                      <a:pt x="134" y="20"/>
                      <a:pt x="132" y="11"/>
                      <a:pt x="1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8" name="Freeform 537"/>
              <p:cNvSpPr>
                <a:spLocks noEditPoints="1"/>
              </p:cNvSpPr>
              <p:nvPr/>
            </p:nvSpPr>
            <p:spPr bwMode="auto">
              <a:xfrm>
                <a:off x="4810" y="4006"/>
                <a:ext cx="251" cy="295"/>
              </a:xfrm>
              <a:custGeom>
                <a:avLst/>
                <a:gdLst>
                  <a:gd name="T0" fmla="*/ 7 w 508"/>
                  <a:gd name="T1" fmla="*/ 341 h 597"/>
                  <a:gd name="T2" fmla="*/ 123 w 508"/>
                  <a:gd name="T3" fmla="*/ 146 h 597"/>
                  <a:gd name="T4" fmla="*/ 305 w 508"/>
                  <a:gd name="T5" fmla="*/ 21 h 597"/>
                  <a:gd name="T6" fmla="*/ 198 w 508"/>
                  <a:gd name="T7" fmla="*/ 573 h 597"/>
                  <a:gd name="T8" fmla="*/ 265 w 508"/>
                  <a:gd name="T9" fmla="*/ 565 h 597"/>
                  <a:gd name="T10" fmla="*/ 284 w 508"/>
                  <a:gd name="T11" fmla="*/ 548 h 597"/>
                  <a:gd name="T12" fmla="*/ 79 w 508"/>
                  <a:gd name="T13" fmla="*/ 524 h 597"/>
                  <a:gd name="T14" fmla="*/ 261 w 508"/>
                  <a:gd name="T15" fmla="*/ 537 h 597"/>
                  <a:gd name="T16" fmla="*/ 285 w 508"/>
                  <a:gd name="T17" fmla="*/ 540 h 597"/>
                  <a:gd name="T18" fmla="*/ 243 w 508"/>
                  <a:gd name="T19" fmla="*/ 514 h 597"/>
                  <a:gd name="T20" fmla="*/ 56 w 508"/>
                  <a:gd name="T21" fmla="*/ 515 h 597"/>
                  <a:gd name="T22" fmla="*/ 56 w 508"/>
                  <a:gd name="T23" fmla="*/ 515 h 597"/>
                  <a:gd name="T24" fmla="*/ 268 w 508"/>
                  <a:gd name="T25" fmla="*/ 475 h 597"/>
                  <a:gd name="T26" fmla="*/ 268 w 508"/>
                  <a:gd name="T27" fmla="*/ 498 h 597"/>
                  <a:gd name="T28" fmla="*/ 46 w 508"/>
                  <a:gd name="T29" fmla="*/ 451 h 597"/>
                  <a:gd name="T30" fmla="*/ 292 w 508"/>
                  <a:gd name="T31" fmla="*/ 423 h 597"/>
                  <a:gd name="T32" fmla="*/ 244 w 508"/>
                  <a:gd name="T33" fmla="*/ 477 h 597"/>
                  <a:gd name="T34" fmla="*/ 62 w 508"/>
                  <a:gd name="T35" fmla="*/ 402 h 597"/>
                  <a:gd name="T36" fmla="*/ 238 w 508"/>
                  <a:gd name="T37" fmla="*/ 459 h 597"/>
                  <a:gd name="T38" fmla="*/ 302 w 508"/>
                  <a:gd name="T39" fmla="*/ 399 h 597"/>
                  <a:gd name="T40" fmla="*/ 50 w 508"/>
                  <a:gd name="T41" fmla="*/ 351 h 597"/>
                  <a:gd name="T42" fmla="*/ 97 w 508"/>
                  <a:gd name="T43" fmla="*/ 443 h 597"/>
                  <a:gd name="T44" fmla="*/ 273 w 508"/>
                  <a:gd name="T45" fmla="*/ 276 h 597"/>
                  <a:gd name="T46" fmla="*/ 121 w 508"/>
                  <a:gd name="T47" fmla="*/ 423 h 597"/>
                  <a:gd name="T48" fmla="*/ 118 w 508"/>
                  <a:gd name="T49" fmla="*/ 208 h 597"/>
                  <a:gd name="T50" fmla="*/ 212 w 508"/>
                  <a:gd name="T51" fmla="*/ 423 h 597"/>
                  <a:gd name="T52" fmla="*/ 265 w 508"/>
                  <a:gd name="T53" fmla="*/ 173 h 597"/>
                  <a:gd name="T54" fmla="*/ 212 w 508"/>
                  <a:gd name="T55" fmla="*/ 423 h 597"/>
                  <a:gd name="T56" fmla="*/ 162 w 508"/>
                  <a:gd name="T57" fmla="*/ 239 h 597"/>
                  <a:gd name="T58" fmla="*/ 448 w 508"/>
                  <a:gd name="T59" fmla="*/ 96 h 597"/>
                  <a:gd name="T60" fmla="*/ 444 w 508"/>
                  <a:gd name="T61" fmla="*/ 89 h 597"/>
                  <a:gd name="T62" fmla="*/ 483 w 508"/>
                  <a:gd name="T63" fmla="*/ 102 h 597"/>
                  <a:gd name="T64" fmla="*/ 167 w 508"/>
                  <a:gd name="T65" fmla="*/ 410 h 597"/>
                  <a:gd name="T66" fmla="*/ 250 w 508"/>
                  <a:gd name="T67" fmla="*/ 100 h 597"/>
                  <a:gd name="T68" fmla="*/ 167 w 508"/>
                  <a:gd name="T69" fmla="*/ 410 h 597"/>
                  <a:gd name="T70" fmla="*/ 466 w 508"/>
                  <a:gd name="T71" fmla="*/ 64 h 597"/>
                  <a:gd name="T72" fmla="*/ 428 w 508"/>
                  <a:gd name="T73" fmla="*/ 35 h 597"/>
                  <a:gd name="T74" fmla="*/ 186 w 508"/>
                  <a:gd name="T75" fmla="*/ 374 h 597"/>
                  <a:gd name="T76" fmla="*/ 285 w 508"/>
                  <a:gd name="T77" fmla="*/ 58 h 597"/>
                  <a:gd name="T78" fmla="*/ 273 w 508"/>
                  <a:gd name="T79" fmla="*/ 134 h 597"/>
                  <a:gd name="T80" fmla="*/ 197 w 508"/>
                  <a:gd name="T81" fmla="*/ 415 h 597"/>
                  <a:gd name="T82" fmla="*/ 386 w 508"/>
                  <a:gd name="T83" fmla="*/ 51 h 597"/>
                  <a:gd name="T84" fmla="*/ 379 w 508"/>
                  <a:gd name="T85" fmla="*/ 27 h 597"/>
                  <a:gd name="T86" fmla="*/ 365 w 508"/>
                  <a:gd name="T87" fmla="*/ 0 h 597"/>
                  <a:gd name="T88" fmla="*/ 292 w 508"/>
                  <a:gd name="T89" fmla="*/ 16 h 597"/>
                  <a:gd name="T90" fmla="*/ 121 w 508"/>
                  <a:gd name="T91" fmla="*/ 155 h 597"/>
                  <a:gd name="T92" fmla="*/ 16 w 508"/>
                  <a:gd name="T93" fmla="*/ 352 h 597"/>
                  <a:gd name="T94" fmla="*/ 0 w 508"/>
                  <a:gd name="T95" fmla="*/ 390 h 597"/>
                  <a:gd name="T96" fmla="*/ 8 w 508"/>
                  <a:gd name="T97" fmla="*/ 411 h 597"/>
                  <a:gd name="T98" fmla="*/ 6 w 508"/>
                  <a:gd name="T99" fmla="*/ 429 h 597"/>
                  <a:gd name="T100" fmla="*/ 11 w 508"/>
                  <a:gd name="T101" fmla="*/ 446 h 597"/>
                  <a:gd name="T102" fmla="*/ 51 w 508"/>
                  <a:gd name="T103" fmla="*/ 538 h 597"/>
                  <a:gd name="T104" fmla="*/ 96 w 508"/>
                  <a:gd name="T105" fmla="*/ 545 h 597"/>
                  <a:gd name="T106" fmla="*/ 119 w 508"/>
                  <a:gd name="T107" fmla="*/ 539 h 597"/>
                  <a:gd name="T108" fmla="*/ 278 w 508"/>
                  <a:gd name="T109" fmla="*/ 597 h 597"/>
                  <a:gd name="T110" fmla="*/ 354 w 508"/>
                  <a:gd name="T111" fmla="*/ 397 h 597"/>
                  <a:gd name="T112" fmla="*/ 396 w 508"/>
                  <a:gd name="T113" fmla="*/ 79 h 597"/>
                  <a:gd name="T114" fmla="*/ 504 w 508"/>
                  <a:gd name="T115" fmla="*/ 79 h 597"/>
                  <a:gd name="T116" fmla="*/ 432 w 508"/>
                  <a:gd name="T117" fmla="*/ 10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08" h="597">
                    <a:moveTo>
                      <a:pt x="100" y="592"/>
                    </a:moveTo>
                    <a:cubicBezTo>
                      <a:pt x="100" y="592"/>
                      <a:pt x="101" y="592"/>
                      <a:pt x="101" y="592"/>
                    </a:cubicBezTo>
                    <a:cubicBezTo>
                      <a:pt x="101" y="592"/>
                      <a:pt x="102" y="593"/>
                      <a:pt x="103" y="593"/>
                    </a:cubicBezTo>
                    <a:cubicBezTo>
                      <a:pt x="102" y="592"/>
                      <a:pt x="101" y="592"/>
                      <a:pt x="100" y="592"/>
                    </a:cubicBezTo>
                    <a:moveTo>
                      <a:pt x="9" y="333"/>
                    </a:moveTo>
                    <a:cubicBezTo>
                      <a:pt x="8" y="335"/>
                      <a:pt x="8" y="338"/>
                      <a:pt x="7" y="341"/>
                    </a:cubicBezTo>
                    <a:cubicBezTo>
                      <a:pt x="10" y="341"/>
                      <a:pt x="12" y="342"/>
                      <a:pt x="14" y="343"/>
                    </a:cubicBezTo>
                    <a:cubicBezTo>
                      <a:pt x="14" y="339"/>
                      <a:pt x="11" y="335"/>
                      <a:pt x="9" y="333"/>
                    </a:cubicBezTo>
                    <a:moveTo>
                      <a:pt x="127" y="133"/>
                    </a:moveTo>
                    <a:cubicBezTo>
                      <a:pt x="123" y="137"/>
                      <a:pt x="119" y="140"/>
                      <a:pt x="116" y="144"/>
                    </a:cubicBezTo>
                    <a:cubicBezTo>
                      <a:pt x="117" y="145"/>
                      <a:pt x="119" y="145"/>
                      <a:pt x="120" y="145"/>
                    </a:cubicBezTo>
                    <a:cubicBezTo>
                      <a:pt x="121" y="146"/>
                      <a:pt x="122" y="146"/>
                      <a:pt x="123" y="146"/>
                    </a:cubicBezTo>
                    <a:cubicBezTo>
                      <a:pt x="125" y="146"/>
                      <a:pt x="127" y="144"/>
                      <a:pt x="129" y="142"/>
                    </a:cubicBezTo>
                    <a:cubicBezTo>
                      <a:pt x="129" y="140"/>
                      <a:pt x="129" y="139"/>
                      <a:pt x="130" y="138"/>
                    </a:cubicBezTo>
                    <a:cubicBezTo>
                      <a:pt x="129" y="136"/>
                      <a:pt x="128" y="135"/>
                      <a:pt x="127" y="133"/>
                    </a:cubicBezTo>
                    <a:moveTo>
                      <a:pt x="316" y="8"/>
                    </a:moveTo>
                    <a:cubicBezTo>
                      <a:pt x="311" y="10"/>
                      <a:pt x="305" y="12"/>
                      <a:pt x="299" y="13"/>
                    </a:cubicBezTo>
                    <a:cubicBezTo>
                      <a:pt x="300" y="16"/>
                      <a:pt x="302" y="19"/>
                      <a:pt x="305" y="21"/>
                    </a:cubicBezTo>
                    <a:cubicBezTo>
                      <a:pt x="306" y="24"/>
                      <a:pt x="308" y="25"/>
                      <a:pt x="310" y="25"/>
                    </a:cubicBezTo>
                    <a:cubicBezTo>
                      <a:pt x="311" y="25"/>
                      <a:pt x="312" y="24"/>
                      <a:pt x="314" y="24"/>
                    </a:cubicBezTo>
                    <a:cubicBezTo>
                      <a:pt x="314" y="23"/>
                      <a:pt x="316" y="22"/>
                      <a:pt x="317" y="21"/>
                    </a:cubicBezTo>
                    <a:cubicBezTo>
                      <a:pt x="317" y="17"/>
                      <a:pt x="317" y="13"/>
                      <a:pt x="316" y="8"/>
                    </a:cubicBezTo>
                    <a:moveTo>
                      <a:pt x="221" y="578"/>
                    </a:moveTo>
                    <a:cubicBezTo>
                      <a:pt x="212" y="578"/>
                      <a:pt x="205" y="576"/>
                      <a:pt x="198" y="573"/>
                    </a:cubicBezTo>
                    <a:cubicBezTo>
                      <a:pt x="209" y="570"/>
                      <a:pt x="217" y="564"/>
                      <a:pt x="224" y="556"/>
                    </a:cubicBezTo>
                    <a:cubicBezTo>
                      <a:pt x="228" y="559"/>
                      <a:pt x="233" y="561"/>
                      <a:pt x="236" y="563"/>
                    </a:cubicBezTo>
                    <a:cubicBezTo>
                      <a:pt x="242" y="565"/>
                      <a:pt x="247" y="567"/>
                      <a:pt x="253" y="570"/>
                    </a:cubicBezTo>
                    <a:cubicBezTo>
                      <a:pt x="253" y="570"/>
                      <a:pt x="254" y="570"/>
                      <a:pt x="255" y="570"/>
                    </a:cubicBezTo>
                    <a:cubicBezTo>
                      <a:pt x="243" y="575"/>
                      <a:pt x="231" y="578"/>
                      <a:pt x="221" y="578"/>
                    </a:cubicBezTo>
                    <a:moveTo>
                      <a:pt x="265" y="565"/>
                    </a:moveTo>
                    <a:cubicBezTo>
                      <a:pt x="262" y="564"/>
                      <a:pt x="259" y="564"/>
                      <a:pt x="256" y="563"/>
                    </a:cubicBezTo>
                    <a:cubicBezTo>
                      <a:pt x="250" y="560"/>
                      <a:pt x="244" y="557"/>
                      <a:pt x="238" y="555"/>
                    </a:cubicBezTo>
                    <a:cubicBezTo>
                      <a:pt x="236" y="555"/>
                      <a:pt x="232" y="552"/>
                      <a:pt x="229" y="550"/>
                    </a:cubicBezTo>
                    <a:cubicBezTo>
                      <a:pt x="231" y="547"/>
                      <a:pt x="232" y="544"/>
                      <a:pt x="234" y="540"/>
                    </a:cubicBezTo>
                    <a:cubicBezTo>
                      <a:pt x="242" y="543"/>
                      <a:pt x="249" y="543"/>
                      <a:pt x="257" y="545"/>
                    </a:cubicBezTo>
                    <a:cubicBezTo>
                      <a:pt x="265" y="546"/>
                      <a:pt x="275" y="548"/>
                      <a:pt x="284" y="548"/>
                    </a:cubicBezTo>
                    <a:cubicBezTo>
                      <a:pt x="285" y="548"/>
                      <a:pt x="286" y="548"/>
                      <a:pt x="287" y="548"/>
                    </a:cubicBezTo>
                    <a:cubicBezTo>
                      <a:pt x="280" y="555"/>
                      <a:pt x="273" y="560"/>
                      <a:pt x="265" y="565"/>
                    </a:cubicBezTo>
                    <a:moveTo>
                      <a:pt x="75" y="543"/>
                    </a:moveTo>
                    <a:cubicBezTo>
                      <a:pt x="70" y="537"/>
                      <a:pt x="65" y="531"/>
                      <a:pt x="61" y="523"/>
                    </a:cubicBezTo>
                    <a:cubicBezTo>
                      <a:pt x="62" y="523"/>
                      <a:pt x="63" y="523"/>
                      <a:pt x="64" y="523"/>
                    </a:cubicBezTo>
                    <a:cubicBezTo>
                      <a:pt x="69" y="523"/>
                      <a:pt x="74" y="524"/>
                      <a:pt x="79" y="524"/>
                    </a:cubicBezTo>
                    <a:cubicBezTo>
                      <a:pt x="81" y="524"/>
                      <a:pt x="82" y="524"/>
                      <a:pt x="84" y="525"/>
                    </a:cubicBezTo>
                    <a:cubicBezTo>
                      <a:pt x="86" y="530"/>
                      <a:pt x="89" y="534"/>
                      <a:pt x="92" y="538"/>
                    </a:cubicBezTo>
                    <a:cubicBezTo>
                      <a:pt x="90" y="539"/>
                      <a:pt x="88" y="539"/>
                      <a:pt x="86" y="539"/>
                    </a:cubicBezTo>
                    <a:cubicBezTo>
                      <a:pt x="82" y="540"/>
                      <a:pt x="79" y="541"/>
                      <a:pt x="75" y="543"/>
                    </a:cubicBezTo>
                    <a:moveTo>
                      <a:pt x="285" y="540"/>
                    </a:moveTo>
                    <a:cubicBezTo>
                      <a:pt x="277" y="540"/>
                      <a:pt x="269" y="538"/>
                      <a:pt x="261" y="537"/>
                    </a:cubicBezTo>
                    <a:cubicBezTo>
                      <a:pt x="254" y="536"/>
                      <a:pt x="245" y="536"/>
                      <a:pt x="237" y="533"/>
                    </a:cubicBezTo>
                    <a:cubicBezTo>
                      <a:pt x="239" y="529"/>
                      <a:pt x="240" y="525"/>
                      <a:pt x="241" y="521"/>
                    </a:cubicBezTo>
                    <a:cubicBezTo>
                      <a:pt x="255" y="526"/>
                      <a:pt x="271" y="529"/>
                      <a:pt x="286" y="529"/>
                    </a:cubicBezTo>
                    <a:cubicBezTo>
                      <a:pt x="292" y="529"/>
                      <a:pt x="297" y="529"/>
                      <a:pt x="303" y="528"/>
                    </a:cubicBezTo>
                    <a:cubicBezTo>
                      <a:pt x="301" y="532"/>
                      <a:pt x="298" y="535"/>
                      <a:pt x="295" y="539"/>
                    </a:cubicBezTo>
                    <a:cubicBezTo>
                      <a:pt x="292" y="540"/>
                      <a:pt x="289" y="540"/>
                      <a:pt x="285" y="540"/>
                    </a:cubicBezTo>
                    <a:moveTo>
                      <a:pt x="268" y="506"/>
                    </a:moveTo>
                    <a:cubicBezTo>
                      <a:pt x="276" y="506"/>
                      <a:pt x="285" y="505"/>
                      <a:pt x="293" y="503"/>
                    </a:cubicBezTo>
                    <a:cubicBezTo>
                      <a:pt x="300" y="502"/>
                      <a:pt x="308" y="500"/>
                      <a:pt x="315" y="497"/>
                    </a:cubicBezTo>
                    <a:cubicBezTo>
                      <a:pt x="313" y="505"/>
                      <a:pt x="311" y="512"/>
                      <a:pt x="308" y="519"/>
                    </a:cubicBezTo>
                    <a:cubicBezTo>
                      <a:pt x="301" y="520"/>
                      <a:pt x="293" y="521"/>
                      <a:pt x="286" y="521"/>
                    </a:cubicBezTo>
                    <a:cubicBezTo>
                      <a:pt x="271" y="521"/>
                      <a:pt x="256" y="518"/>
                      <a:pt x="243" y="514"/>
                    </a:cubicBezTo>
                    <a:cubicBezTo>
                      <a:pt x="244" y="510"/>
                      <a:pt x="244" y="507"/>
                      <a:pt x="244" y="504"/>
                    </a:cubicBezTo>
                    <a:cubicBezTo>
                      <a:pt x="245" y="504"/>
                      <a:pt x="245" y="504"/>
                      <a:pt x="245" y="504"/>
                    </a:cubicBezTo>
                    <a:cubicBezTo>
                      <a:pt x="252" y="504"/>
                      <a:pt x="260" y="506"/>
                      <a:pt x="265" y="506"/>
                    </a:cubicBezTo>
                    <a:cubicBezTo>
                      <a:pt x="266" y="506"/>
                      <a:pt x="267" y="506"/>
                      <a:pt x="268" y="506"/>
                    </a:cubicBezTo>
                    <a:moveTo>
                      <a:pt x="56" y="515"/>
                    </a:moveTo>
                    <a:cubicBezTo>
                      <a:pt x="56" y="515"/>
                      <a:pt x="56" y="515"/>
                      <a:pt x="56" y="515"/>
                    </a:cubicBezTo>
                    <a:cubicBezTo>
                      <a:pt x="51" y="507"/>
                      <a:pt x="47" y="497"/>
                      <a:pt x="45" y="487"/>
                    </a:cubicBezTo>
                    <a:cubicBezTo>
                      <a:pt x="49" y="490"/>
                      <a:pt x="53" y="492"/>
                      <a:pt x="57" y="494"/>
                    </a:cubicBezTo>
                    <a:cubicBezTo>
                      <a:pt x="63" y="496"/>
                      <a:pt x="72" y="500"/>
                      <a:pt x="80" y="501"/>
                    </a:cubicBezTo>
                    <a:cubicBezTo>
                      <a:pt x="80" y="507"/>
                      <a:pt x="80" y="512"/>
                      <a:pt x="82" y="517"/>
                    </a:cubicBezTo>
                    <a:cubicBezTo>
                      <a:pt x="75" y="516"/>
                      <a:pt x="69" y="515"/>
                      <a:pt x="63" y="515"/>
                    </a:cubicBezTo>
                    <a:cubicBezTo>
                      <a:pt x="61" y="515"/>
                      <a:pt x="58" y="515"/>
                      <a:pt x="56" y="515"/>
                    </a:cubicBezTo>
                    <a:moveTo>
                      <a:pt x="268" y="498"/>
                    </a:moveTo>
                    <a:cubicBezTo>
                      <a:pt x="265" y="498"/>
                      <a:pt x="261" y="498"/>
                      <a:pt x="258" y="498"/>
                    </a:cubicBezTo>
                    <a:cubicBezTo>
                      <a:pt x="254" y="498"/>
                      <a:pt x="249" y="497"/>
                      <a:pt x="245" y="497"/>
                    </a:cubicBezTo>
                    <a:cubicBezTo>
                      <a:pt x="245" y="495"/>
                      <a:pt x="245" y="493"/>
                      <a:pt x="245" y="492"/>
                    </a:cubicBezTo>
                    <a:cubicBezTo>
                      <a:pt x="245" y="490"/>
                      <a:pt x="245" y="488"/>
                      <a:pt x="245" y="486"/>
                    </a:cubicBezTo>
                    <a:cubicBezTo>
                      <a:pt x="253" y="483"/>
                      <a:pt x="263" y="477"/>
                      <a:pt x="268" y="475"/>
                    </a:cubicBezTo>
                    <a:cubicBezTo>
                      <a:pt x="285" y="470"/>
                      <a:pt x="303" y="460"/>
                      <a:pt x="318" y="449"/>
                    </a:cubicBezTo>
                    <a:cubicBezTo>
                      <a:pt x="319" y="462"/>
                      <a:pt x="319" y="474"/>
                      <a:pt x="318" y="486"/>
                    </a:cubicBezTo>
                    <a:cubicBezTo>
                      <a:pt x="317" y="487"/>
                      <a:pt x="317" y="487"/>
                      <a:pt x="317" y="487"/>
                    </a:cubicBezTo>
                    <a:cubicBezTo>
                      <a:pt x="314" y="488"/>
                      <a:pt x="312" y="489"/>
                      <a:pt x="311" y="490"/>
                    </a:cubicBezTo>
                    <a:cubicBezTo>
                      <a:pt x="301" y="494"/>
                      <a:pt x="291" y="496"/>
                      <a:pt x="280" y="498"/>
                    </a:cubicBezTo>
                    <a:cubicBezTo>
                      <a:pt x="276" y="498"/>
                      <a:pt x="272" y="498"/>
                      <a:pt x="268" y="498"/>
                    </a:cubicBezTo>
                    <a:moveTo>
                      <a:pt x="80" y="494"/>
                    </a:moveTo>
                    <a:cubicBezTo>
                      <a:pt x="72" y="492"/>
                      <a:pt x="63" y="488"/>
                      <a:pt x="57" y="486"/>
                    </a:cubicBezTo>
                    <a:cubicBezTo>
                      <a:pt x="53" y="484"/>
                      <a:pt x="50" y="481"/>
                      <a:pt x="46" y="479"/>
                    </a:cubicBezTo>
                    <a:cubicBezTo>
                      <a:pt x="45" y="478"/>
                      <a:pt x="44" y="478"/>
                      <a:pt x="42" y="477"/>
                    </a:cubicBezTo>
                    <a:cubicBezTo>
                      <a:pt x="40" y="465"/>
                      <a:pt x="38" y="452"/>
                      <a:pt x="38" y="439"/>
                    </a:cubicBezTo>
                    <a:cubicBezTo>
                      <a:pt x="41" y="443"/>
                      <a:pt x="43" y="447"/>
                      <a:pt x="46" y="451"/>
                    </a:cubicBezTo>
                    <a:cubicBezTo>
                      <a:pt x="54" y="464"/>
                      <a:pt x="65" y="473"/>
                      <a:pt x="75" y="484"/>
                    </a:cubicBezTo>
                    <a:cubicBezTo>
                      <a:pt x="76" y="486"/>
                      <a:pt x="78" y="487"/>
                      <a:pt x="80" y="489"/>
                    </a:cubicBezTo>
                    <a:cubicBezTo>
                      <a:pt x="80" y="490"/>
                      <a:pt x="80" y="492"/>
                      <a:pt x="80" y="494"/>
                    </a:cubicBezTo>
                    <a:moveTo>
                      <a:pt x="244" y="477"/>
                    </a:moveTo>
                    <a:cubicBezTo>
                      <a:pt x="243" y="474"/>
                      <a:pt x="242" y="470"/>
                      <a:pt x="241" y="466"/>
                    </a:cubicBezTo>
                    <a:cubicBezTo>
                      <a:pt x="258" y="452"/>
                      <a:pt x="277" y="440"/>
                      <a:pt x="292" y="423"/>
                    </a:cubicBezTo>
                    <a:cubicBezTo>
                      <a:pt x="299" y="416"/>
                      <a:pt x="303" y="409"/>
                      <a:pt x="309" y="402"/>
                    </a:cubicBezTo>
                    <a:cubicBezTo>
                      <a:pt x="312" y="415"/>
                      <a:pt x="315" y="428"/>
                      <a:pt x="317" y="441"/>
                    </a:cubicBezTo>
                    <a:cubicBezTo>
                      <a:pt x="315" y="442"/>
                      <a:pt x="312" y="444"/>
                      <a:pt x="310" y="445"/>
                    </a:cubicBezTo>
                    <a:cubicBezTo>
                      <a:pt x="301" y="450"/>
                      <a:pt x="292" y="455"/>
                      <a:pt x="283" y="460"/>
                    </a:cubicBezTo>
                    <a:cubicBezTo>
                      <a:pt x="275" y="466"/>
                      <a:pt x="264" y="468"/>
                      <a:pt x="256" y="473"/>
                    </a:cubicBezTo>
                    <a:cubicBezTo>
                      <a:pt x="255" y="473"/>
                      <a:pt x="249" y="476"/>
                      <a:pt x="244" y="477"/>
                    </a:cubicBezTo>
                    <a:moveTo>
                      <a:pt x="81" y="480"/>
                    </a:moveTo>
                    <a:cubicBezTo>
                      <a:pt x="81" y="479"/>
                      <a:pt x="80" y="479"/>
                      <a:pt x="80" y="478"/>
                    </a:cubicBezTo>
                    <a:cubicBezTo>
                      <a:pt x="70" y="468"/>
                      <a:pt x="60" y="459"/>
                      <a:pt x="52" y="448"/>
                    </a:cubicBezTo>
                    <a:cubicBezTo>
                      <a:pt x="47" y="440"/>
                      <a:pt x="42" y="432"/>
                      <a:pt x="39" y="424"/>
                    </a:cubicBezTo>
                    <a:cubicBezTo>
                      <a:pt x="39" y="405"/>
                      <a:pt x="42" y="386"/>
                      <a:pt x="46" y="367"/>
                    </a:cubicBezTo>
                    <a:cubicBezTo>
                      <a:pt x="50" y="380"/>
                      <a:pt x="56" y="391"/>
                      <a:pt x="62" y="402"/>
                    </a:cubicBezTo>
                    <a:cubicBezTo>
                      <a:pt x="64" y="407"/>
                      <a:pt x="66" y="411"/>
                      <a:pt x="69" y="415"/>
                    </a:cubicBezTo>
                    <a:cubicBezTo>
                      <a:pt x="72" y="419"/>
                      <a:pt x="73" y="425"/>
                      <a:pt x="77" y="428"/>
                    </a:cubicBezTo>
                    <a:cubicBezTo>
                      <a:pt x="81" y="432"/>
                      <a:pt x="84" y="438"/>
                      <a:pt x="87" y="443"/>
                    </a:cubicBezTo>
                    <a:cubicBezTo>
                      <a:pt x="89" y="445"/>
                      <a:pt x="91" y="447"/>
                      <a:pt x="93" y="449"/>
                    </a:cubicBezTo>
                    <a:cubicBezTo>
                      <a:pt x="87" y="458"/>
                      <a:pt x="83" y="468"/>
                      <a:pt x="81" y="480"/>
                    </a:cubicBezTo>
                    <a:moveTo>
                      <a:pt x="238" y="459"/>
                    </a:moveTo>
                    <a:cubicBezTo>
                      <a:pt x="237" y="455"/>
                      <a:pt x="235" y="451"/>
                      <a:pt x="233" y="448"/>
                    </a:cubicBezTo>
                    <a:cubicBezTo>
                      <a:pt x="238" y="442"/>
                      <a:pt x="242" y="436"/>
                      <a:pt x="246" y="430"/>
                    </a:cubicBezTo>
                    <a:cubicBezTo>
                      <a:pt x="255" y="417"/>
                      <a:pt x="263" y="404"/>
                      <a:pt x="271" y="390"/>
                    </a:cubicBezTo>
                    <a:cubicBezTo>
                      <a:pt x="278" y="376"/>
                      <a:pt x="286" y="364"/>
                      <a:pt x="293" y="349"/>
                    </a:cubicBezTo>
                    <a:cubicBezTo>
                      <a:pt x="298" y="364"/>
                      <a:pt x="302" y="379"/>
                      <a:pt x="306" y="393"/>
                    </a:cubicBezTo>
                    <a:cubicBezTo>
                      <a:pt x="304" y="396"/>
                      <a:pt x="303" y="398"/>
                      <a:pt x="302" y="399"/>
                    </a:cubicBezTo>
                    <a:cubicBezTo>
                      <a:pt x="296" y="409"/>
                      <a:pt x="287" y="418"/>
                      <a:pt x="278" y="427"/>
                    </a:cubicBezTo>
                    <a:cubicBezTo>
                      <a:pt x="266" y="439"/>
                      <a:pt x="251" y="448"/>
                      <a:pt x="238" y="459"/>
                    </a:cubicBezTo>
                    <a:moveTo>
                      <a:pt x="97" y="443"/>
                    </a:moveTo>
                    <a:cubicBezTo>
                      <a:pt x="93" y="438"/>
                      <a:pt x="88" y="432"/>
                      <a:pt x="84" y="425"/>
                    </a:cubicBezTo>
                    <a:cubicBezTo>
                      <a:pt x="79" y="415"/>
                      <a:pt x="72" y="406"/>
                      <a:pt x="67" y="395"/>
                    </a:cubicBezTo>
                    <a:cubicBezTo>
                      <a:pt x="59" y="381"/>
                      <a:pt x="53" y="367"/>
                      <a:pt x="50" y="351"/>
                    </a:cubicBezTo>
                    <a:cubicBezTo>
                      <a:pt x="56" y="330"/>
                      <a:pt x="63" y="311"/>
                      <a:pt x="70" y="293"/>
                    </a:cubicBezTo>
                    <a:cubicBezTo>
                      <a:pt x="70" y="294"/>
                      <a:pt x="70" y="294"/>
                      <a:pt x="70" y="294"/>
                    </a:cubicBezTo>
                    <a:cubicBezTo>
                      <a:pt x="70" y="311"/>
                      <a:pt x="75" y="328"/>
                      <a:pt x="80" y="344"/>
                    </a:cubicBezTo>
                    <a:cubicBezTo>
                      <a:pt x="85" y="360"/>
                      <a:pt x="90" y="376"/>
                      <a:pt x="97" y="392"/>
                    </a:cubicBezTo>
                    <a:cubicBezTo>
                      <a:pt x="102" y="404"/>
                      <a:pt x="108" y="415"/>
                      <a:pt x="114" y="427"/>
                    </a:cubicBezTo>
                    <a:cubicBezTo>
                      <a:pt x="108" y="432"/>
                      <a:pt x="102" y="437"/>
                      <a:pt x="97" y="443"/>
                    </a:cubicBezTo>
                    <a:moveTo>
                      <a:pt x="229" y="441"/>
                    </a:moveTo>
                    <a:cubicBezTo>
                      <a:pt x="226" y="437"/>
                      <a:pt x="223" y="433"/>
                      <a:pt x="219" y="429"/>
                    </a:cubicBezTo>
                    <a:cubicBezTo>
                      <a:pt x="220" y="424"/>
                      <a:pt x="222" y="419"/>
                      <a:pt x="223" y="416"/>
                    </a:cubicBezTo>
                    <a:cubicBezTo>
                      <a:pt x="227" y="408"/>
                      <a:pt x="229" y="400"/>
                      <a:pt x="233" y="391"/>
                    </a:cubicBezTo>
                    <a:cubicBezTo>
                      <a:pt x="242" y="373"/>
                      <a:pt x="246" y="350"/>
                      <a:pt x="253" y="331"/>
                    </a:cubicBezTo>
                    <a:cubicBezTo>
                      <a:pt x="259" y="312"/>
                      <a:pt x="266" y="294"/>
                      <a:pt x="273" y="276"/>
                    </a:cubicBezTo>
                    <a:cubicBezTo>
                      <a:pt x="278" y="298"/>
                      <a:pt x="284" y="318"/>
                      <a:pt x="290" y="338"/>
                    </a:cubicBezTo>
                    <a:cubicBezTo>
                      <a:pt x="289" y="340"/>
                      <a:pt x="288" y="342"/>
                      <a:pt x="287" y="344"/>
                    </a:cubicBezTo>
                    <a:cubicBezTo>
                      <a:pt x="281" y="357"/>
                      <a:pt x="275" y="370"/>
                      <a:pt x="267" y="382"/>
                    </a:cubicBezTo>
                    <a:cubicBezTo>
                      <a:pt x="261" y="392"/>
                      <a:pt x="255" y="402"/>
                      <a:pt x="250" y="412"/>
                    </a:cubicBezTo>
                    <a:cubicBezTo>
                      <a:pt x="244" y="421"/>
                      <a:pt x="237" y="432"/>
                      <a:pt x="229" y="441"/>
                    </a:cubicBezTo>
                    <a:moveTo>
                      <a:pt x="121" y="423"/>
                    </a:moveTo>
                    <a:cubicBezTo>
                      <a:pt x="115" y="413"/>
                      <a:pt x="110" y="402"/>
                      <a:pt x="105" y="392"/>
                    </a:cubicBezTo>
                    <a:cubicBezTo>
                      <a:pt x="97" y="376"/>
                      <a:pt x="92" y="359"/>
                      <a:pt x="87" y="342"/>
                    </a:cubicBezTo>
                    <a:cubicBezTo>
                      <a:pt x="84" y="332"/>
                      <a:pt x="81" y="322"/>
                      <a:pt x="79" y="311"/>
                    </a:cubicBezTo>
                    <a:cubicBezTo>
                      <a:pt x="78" y="303"/>
                      <a:pt x="78" y="294"/>
                      <a:pt x="77" y="286"/>
                    </a:cubicBezTo>
                    <a:cubicBezTo>
                      <a:pt x="77" y="283"/>
                      <a:pt x="77" y="281"/>
                      <a:pt x="77" y="279"/>
                    </a:cubicBezTo>
                    <a:cubicBezTo>
                      <a:pt x="89" y="253"/>
                      <a:pt x="103" y="230"/>
                      <a:pt x="118" y="208"/>
                    </a:cubicBezTo>
                    <a:cubicBezTo>
                      <a:pt x="118" y="211"/>
                      <a:pt x="118" y="214"/>
                      <a:pt x="117" y="216"/>
                    </a:cubicBezTo>
                    <a:cubicBezTo>
                      <a:pt x="116" y="224"/>
                      <a:pt x="115" y="231"/>
                      <a:pt x="114" y="239"/>
                    </a:cubicBezTo>
                    <a:cubicBezTo>
                      <a:pt x="113" y="253"/>
                      <a:pt x="113" y="269"/>
                      <a:pt x="116" y="282"/>
                    </a:cubicBezTo>
                    <a:cubicBezTo>
                      <a:pt x="123" y="326"/>
                      <a:pt x="125" y="373"/>
                      <a:pt x="141" y="414"/>
                    </a:cubicBezTo>
                    <a:cubicBezTo>
                      <a:pt x="134" y="417"/>
                      <a:pt x="127" y="419"/>
                      <a:pt x="121" y="423"/>
                    </a:cubicBezTo>
                    <a:moveTo>
                      <a:pt x="212" y="423"/>
                    </a:moveTo>
                    <a:cubicBezTo>
                      <a:pt x="210" y="421"/>
                      <a:pt x="207" y="419"/>
                      <a:pt x="204" y="418"/>
                    </a:cubicBezTo>
                    <a:cubicBezTo>
                      <a:pt x="204" y="412"/>
                      <a:pt x="205" y="406"/>
                      <a:pt x="206" y="403"/>
                    </a:cubicBezTo>
                    <a:cubicBezTo>
                      <a:pt x="207" y="396"/>
                      <a:pt x="208" y="390"/>
                      <a:pt x="209" y="384"/>
                    </a:cubicBezTo>
                    <a:cubicBezTo>
                      <a:pt x="210" y="371"/>
                      <a:pt x="213" y="358"/>
                      <a:pt x="216" y="345"/>
                    </a:cubicBezTo>
                    <a:cubicBezTo>
                      <a:pt x="221" y="314"/>
                      <a:pt x="229" y="284"/>
                      <a:pt x="238" y="254"/>
                    </a:cubicBezTo>
                    <a:cubicBezTo>
                      <a:pt x="247" y="226"/>
                      <a:pt x="254" y="200"/>
                      <a:pt x="265" y="173"/>
                    </a:cubicBezTo>
                    <a:cubicBezTo>
                      <a:pt x="266" y="172"/>
                      <a:pt x="266" y="171"/>
                      <a:pt x="266" y="170"/>
                    </a:cubicBezTo>
                    <a:cubicBezTo>
                      <a:pt x="263" y="203"/>
                      <a:pt x="266" y="234"/>
                      <a:pt x="271" y="263"/>
                    </a:cubicBezTo>
                    <a:cubicBezTo>
                      <a:pt x="267" y="273"/>
                      <a:pt x="263" y="283"/>
                      <a:pt x="259" y="292"/>
                    </a:cubicBezTo>
                    <a:cubicBezTo>
                      <a:pt x="252" y="310"/>
                      <a:pt x="246" y="328"/>
                      <a:pt x="240" y="346"/>
                    </a:cubicBezTo>
                    <a:cubicBezTo>
                      <a:pt x="234" y="366"/>
                      <a:pt x="227" y="386"/>
                      <a:pt x="219" y="406"/>
                    </a:cubicBezTo>
                    <a:cubicBezTo>
                      <a:pt x="217" y="411"/>
                      <a:pt x="214" y="417"/>
                      <a:pt x="212" y="423"/>
                    </a:cubicBezTo>
                    <a:moveTo>
                      <a:pt x="148" y="413"/>
                    </a:moveTo>
                    <a:cubicBezTo>
                      <a:pt x="132" y="371"/>
                      <a:pt x="131" y="325"/>
                      <a:pt x="123" y="282"/>
                    </a:cubicBezTo>
                    <a:cubicBezTo>
                      <a:pt x="119" y="261"/>
                      <a:pt x="121" y="237"/>
                      <a:pt x="124" y="217"/>
                    </a:cubicBezTo>
                    <a:cubicBezTo>
                      <a:pt x="126" y="209"/>
                      <a:pt x="127" y="201"/>
                      <a:pt x="129" y="193"/>
                    </a:cubicBezTo>
                    <a:cubicBezTo>
                      <a:pt x="150" y="165"/>
                      <a:pt x="172" y="141"/>
                      <a:pt x="195" y="121"/>
                    </a:cubicBezTo>
                    <a:cubicBezTo>
                      <a:pt x="178" y="158"/>
                      <a:pt x="169" y="198"/>
                      <a:pt x="162" y="239"/>
                    </a:cubicBezTo>
                    <a:cubicBezTo>
                      <a:pt x="157" y="270"/>
                      <a:pt x="155" y="302"/>
                      <a:pt x="154" y="333"/>
                    </a:cubicBezTo>
                    <a:cubicBezTo>
                      <a:pt x="153" y="348"/>
                      <a:pt x="153" y="364"/>
                      <a:pt x="155" y="379"/>
                    </a:cubicBezTo>
                    <a:cubicBezTo>
                      <a:pt x="157" y="389"/>
                      <a:pt x="158" y="400"/>
                      <a:pt x="160" y="411"/>
                    </a:cubicBezTo>
                    <a:cubicBezTo>
                      <a:pt x="156" y="411"/>
                      <a:pt x="152" y="412"/>
                      <a:pt x="148" y="413"/>
                    </a:cubicBezTo>
                    <a:moveTo>
                      <a:pt x="471" y="114"/>
                    </a:moveTo>
                    <a:cubicBezTo>
                      <a:pt x="465" y="114"/>
                      <a:pt x="457" y="109"/>
                      <a:pt x="448" y="96"/>
                    </a:cubicBezTo>
                    <a:cubicBezTo>
                      <a:pt x="450" y="96"/>
                      <a:pt x="451" y="96"/>
                      <a:pt x="452" y="96"/>
                    </a:cubicBezTo>
                    <a:cubicBezTo>
                      <a:pt x="459" y="96"/>
                      <a:pt x="467" y="99"/>
                      <a:pt x="471" y="103"/>
                    </a:cubicBezTo>
                    <a:cubicBezTo>
                      <a:pt x="474" y="106"/>
                      <a:pt x="477" y="107"/>
                      <a:pt x="480" y="109"/>
                    </a:cubicBezTo>
                    <a:cubicBezTo>
                      <a:pt x="478" y="112"/>
                      <a:pt x="475" y="114"/>
                      <a:pt x="471" y="114"/>
                    </a:cubicBezTo>
                    <a:moveTo>
                      <a:pt x="444" y="90"/>
                    </a:moveTo>
                    <a:cubicBezTo>
                      <a:pt x="444" y="89"/>
                      <a:pt x="444" y="89"/>
                      <a:pt x="444" y="89"/>
                    </a:cubicBezTo>
                    <a:cubicBezTo>
                      <a:pt x="442" y="86"/>
                      <a:pt x="440" y="83"/>
                      <a:pt x="439" y="80"/>
                    </a:cubicBezTo>
                    <a:cubicBezTo>
                      <a:pt x="445" y="77"/>
                      <a:pt x="451" y="73"/>
                      <a:pt x="459" y="72"/>
                    </a:cubicBezTo>
                    <a:cubicBezTo>
                      <a:pt x="460" y="72"/>
                      <a:pt x="462" y="71"/>
                      <a:pt x="463" y="71"/>
                    </a:cubicBezTo>
                    <a:cubicBezTo>
                      <a:pt x="468" y="71"/>
                      <a:pt x="472" y="73"/>
                      <a:pt x="476" y="74"/>
                    </a:cubicBezTo>
                    <a:cubicBezTo>
                      <a:pt x="476" y="74"/>
                      <a:pt x="476" y="74"/>
                      <a:pt x="476" y="74"/>
                    </a:cubicBezTo>
                    <a:cubicBezTo>
                      <a:pt x="483" y="83"/>
                      <a:pt x="485" y="94"/>
                      <a:pt x="483" y="102"/>
                    </a:cubicBezTo>
                    <a:cubicBezTo>
                      <a:pt x="482" y="101"/>
                      <a:pt x="480" y="101"/>
                      <a:pt x="479" y="100"/>
                    </a:cubicBezTo>
                    <a:cubicBezTo>
                      <a:pt x="476" y="98"/>
                      <a:pt x="475" y="95"/>
                      <a:pt x="472" y="93"/>
                    </a:cubicBezTo>
                    <a:cubicBezTo>
                      <a:pt x="469" y="92"/>
                      <a:pt x="467" y="91"/>
                      <a:pt x="464" y="90"/>
                    </a:cubicBezTo>
                    <a:cubicBezTo>
                      <a:pt x="460" y="89"/>
                      <a:pt x="456" y="89"/>
                      <a:pt x="452" y="89"/>
                    </a:cubicBezTo>
                    <a:cubicBezTo>
                      <a:pt x="449" y="89"/>
                      <a:pt x="447" y="89"/>
                      <a:pt x="444" y="90"/>
                    </a:cubicBezTo>
                    <a:moveTo>
                      <a:pt x="167" y="410"/>
                    </a:moveTo>
                    <a:cubicBezTo>
                      <a:pt x="166" y="402"/>
                      <a:pt x="165" y="395"/>
                      <a:pt x="164" y="387"/>
                    </a:cubicBezTo>
                    <a:cubicBezTo>
                      <a:pt x="162" y="372"/>
                      <a:pt x="161" y="357"/>
                      <a:pt x="161" y="341"/>
                    </a:cubicBezTo>
                    <a:cubicBezTo>
                      <a:pt x="161" y="311"/>
                      <a:pt x="165" y="280"/>
                      <a:pt x="168" y="250"/>
                    </a:cubicBezTo>
                    <a:cubicBezTo>
                      <a:pt x="174" y="201"/>
                      <a:pt x="186" y="151"/>
                      <a:pt x="209" y="108"/>
                    </a:cubicBezTo>
                    <a:cubicBezTo>
                      <a:pt x="231" y="89"/>
                      <a:pt x="253" y="74"/>
                      <a:pt x="273" y="62"/>
                    </a:cubicBezTo>
                    <a:cubicBezTo>
                      <a:pt x="264" y="73"/>
                      <a:pt x="258" y="87"/>
                      <a:pt x="250" y="100"/>
                    </a:cubicBezTo>
                    <a:cubicBezTo>
                      <a:pt x="232" y="132"/>
                      <a:pt x="223" y="170"/>
                      <a:pt x="210" y="204"/>
                    </a:cubicBezTo>
                    <a:cubicBezTo>
                      <a:pt x="197" y="241"/>
                      <a:pt x="190" y="280"/>
                      <a:pt x="183" y="319"/>
                    </a:cubicBezTo>
                    <a:cubicBezTo>
                      <a:pt x="180" y="338"/>
                      <a:pt x="179" y="357"/>
                      <a:pt x="178" y="377"/>
                    </a:cubicBezTo>
                    <a:cubicBezTo>
                      <a:pt x="178" y="387"/>
                      <a:pt x="177" y="399"/>
                      <a:pt x="178" y="410"/>
                    </a:cubicBezTo>
                    <a:cubicBezTo>
                      <a:pt x="175" y="410"/>
                      <a:pt x="173" y="410"/>
                      <a:pt x="170" y="410"/>
                    </a:cubicBezTo>
                    <a:cubicBezTo>
                      <a:pt x="169" y="410"/>
                      <a:pt x="168" y="410"/>
                      <a:pt x="167" y="410"/>
                    </a:cubicBezTo>
                    <a:moveTo>
                      <a:pt x="434" y="74"/>
                    </a:moveTo>
                    <a:cubicBezTo>
                      <a:pt x="430" y="70"/>
                      <a:pt x="427" y="66"/>
                      <a:pt x="423" y="63"/>
                    </a:cubicBezTo>
                    <a:cubicBezTo>
                      <a:pt x="426" y="61"/>
                      <a:pt x="430" y="59"/>
                      <a:pt x="433" y="56"/>
                    </a:cubicBezTo>
                    <a:cubicBezTo>
                      <a:pt x="435" y="54"/>
                      <a:pt x="441" y="48"/>
                      <a:pt x="446" y="45"/>
                    </a:cubicBezTo>
                    <a:cubicBezTo>
                      <a:pt x="454" y="50"/>
                      <a:pt x="462" y="56"/>
                      <a:pt x="468" y="64"/>
                    </a:cubicBezTo>
                    <a:cubicBezTo>
                      <a:pt x="468" y="64"/>
                      <a:pt x="467" y="64"/>
                      <a:pt x="466" y="64"/>
                    </a:cubicBezTo>
                    <a:cubicBezTo>
                      <a:pt x="463" y="64"/>
                      <a:pt x="461" y="64"/>
                      <a:pt x="458" y="64"/>
                    </a:cubicBezTo>
                    <a:cubicBezTo>
                      <a:pt x="449" y="65"/>
                      <a:pt x="442" y="70"/>
                      <a:pt x="434" y="74"/>
                    </a:cubicBezTo>
                    <a:moveTo>
                      <a:pt x="416" y="58"/>
                    </a:moveTo>
                    <a:cubicBezTo>
                      <a:pt x="412" y="56"/>
                      <a:pt x="408" y="54"/>
                      <a:pt x="403" y="53"/>
                    </a:cubicBezTo>
                    <a:cubicBezTo>
                      <a:pt x="404" y="52"/>
                      <a:pt x="405" y="52"/>
                      <a:pt x="406" y="51"/>
                    </a:cubicBezTo>
                    <a:cubicBezTo>
                      <a:pt x="412" y="44"/>
                      <a:pt x="420" y="40"/>
                      <a:pt x="428" y="35"/>
                    </a:cubicBezTo>
                    <a:cubicBezTo>
                      <a:pt x="432" y="37"/>
                      <a:pt x="435" y="39"/>
                      <a:pt x="439" y="41"/>
                    </a:cubicBezTo>
                    <a:cubicBezTo>
                      <a:pt x="435" y="43"/>
                      <a:pt x="432" y="47"/>
                      <a:pt x="428" y="50"/>
                    </a:cubicBezTo>
                    <a:cubicBezTo>
                      <a:pt x="424" y="53"/>
                      <a:pt x="420" y="56"/>
                      <a:pt x="416" y="58"/>
                    </a:cubicBezTo>
                    <a:moveTo>
                      <a:pt x="197" y="415"/>
                    </a:moveTo>
                    <a:cubicBezTo>
                      <a:pt x="193" y="413"/>
                      <a:pt x="189" y="412"/>
                      <a:pt x="185" y="411"/>
                    </a:cubicBezTo>
                    <a:cubicBezTo>
                      <a:pt x="184" y="399"/>
                      <a:pt x="185" y="385"/>
                      <a:pt x="186" y="374"/>
                    </a:cubicBezTo>
                    <a:cubicBezTo>
                      <a:pt x="186" y="354"/>
                      <a:pt x="188" y="335"/>
                      <a:pt x="191" y="316"/>
                    </a:cubicBezTo>
                    <a:cubicBezTo>
                      <a:pt x="198" y="277"/>
                      <a:pt x="205" y="240"/>
                      <a:pt x="219" y="203"/>
                    </a:cubicBezTo>
                    <a:cubicBezTo>
                      <a:pt x="221" y="195"/>
                      <a:pt x="224" y="187"/>
                      <a:pt x="226" y="179"/>
                    </a:cubicBezTo>
                    <a:cubicBezTo>
                      <a:pt x="230" y="169"/>
                      <a:pt x="236" y="158"/>
                      <a:pt x="238" y="148"/>
                    </a:cubicBezTo>
                    <a:cubicBezTo>
                      <a:pt x="242" y="133"/>
                      <a:pt x="249" y="117"/>
                      <a:pt x="257" y="103"/>
                    </a:cubicBezTo>
                    <a:cubicBezTo>
                      <a:pt x="266" y="88"/>
                      <a:pt x="274" y="72"/>
                      <a:pt x="285" y="58"/>
                    </a:cubicBezTo>
                    <a:cubicBezTo>
                      <a:pt x="287" y="56"/>
                      <a:pt x="288" y="54"/>
                      <a:pt x="290" y="52"/>
                    </a:cubicBezTo>
                    <a:cubicBezTo>
                      <a:pt x="309" y="42"/>
                      <a:pt x="325" y="36"/>
                      <a:pt x="338" y="33"/>
                    </a:cubicBezTo>
                    <a:cubicBezTo>
                      <a:pt x="339" y="32"/>
                      <a:pt x="341" y="32"/>
                      <a:pt x="342" y="32"/>
                    </a:cubicBezTo>
                    <a:cubicBezTo>
                      <a:pt x="335" y="42"/>
                      <a:pt x="327" y="50"/>
                      <a:pt x="321" y="60"/>
                    </a:cubicBezTo>
                    <a:cubicBezTo>
                      <a:pt x="317" y="67"/>
                      <a:pt x="313" y="73"/>
                      <a:pt x="309" y="79"/>
                    </a:cubicBezTo>
                    <a:cubicBezTo>
                      <a:pt x="292" y="94"/>
                      <a:pt x="279" y="114"/>
                      <a:pt x="273" y="134"/>
                    </a:cubicBezTo>
                    <a:cubicBezTo>
                      <a:pt x="267" y="145"/>
                      <a:pt x="263" y="156"/>
                      <a:pt x="260" y="167"/>
                    </a:cubicBezTo>
                    <a:cubicBezTo>
                      <a:pt x="255" y="181"/>
                      <a:pt x="249" y="193"/>
                      <a:pt x="245" y="207"/>
                    </a:cubicBezTo>
                    <a:cubicBezTo>
                      <a:pt x="240" y="223"/>
                      <a:pt x="235" y="239"/>
                      <a:pt x="230" y="255"/>
                    </a:cubicBezTo>
                    <a:cubicBezTo>
                      <a:pt x="219" y="288"/>
                      <a:pt x="211" y="322"/>
                      <a:pt x="206" y="357"/>
                    </a:cubicBezTo>
                    <a:cubicBezTo>
                      <a:pt x="203" y="375"/>
                      <a:pt x="200" y="392"/>
                      <a:pt x="197" y="410"/>
                    </a:cubicBezTo>
                    <a:cubicBezTo>
                      <a:pt x="197" y="411"/>
                      <a:pt x="197" y="413"/>
                      <a:pt x="197" y="415"/>
                    </a:cubicBezTo>
                    <a:moveTo>
                      <a:pt x="365" y="52"/>
                    </a:moveTo>
                    <a:cubicBezTo>
                      <a:pt x="368" y="49"/>
                      <a:pt x="370" y="46"/>
                      <a:pt x="373" y="43"/>
                    </a:cubicBezTo>
                    <a:cubicBezTo>
                      <a:pt x="378" y="38"/>
                      <a:pt x="384" y="33"/>
                      <a:pt x="390" y="28"/>
                    </a:cubicBezTo>
                    <a:cubicBezTo>
                      <a:pt x="399" y="28"/>
                      <a:pt x="409" y="30"/>
                      <a:pt x="418" y="32"/>
                    </a:cubicBezTo>
                    <a:cubicBezTo>
                      <a:pt x="409" y="38"/>
                      <a:pt x="400" y="45"/>
                      <a:pt x="391" y="51"/>
                    </a:cubicBezTo>
                    <a:cubicBezTo>
                      <a:pt x="389" y="51"/>
                      <a:pt x="388" y="51"/>
                      <a:pt x="386" y="51"/>
                    </a:cubicBezTo>
                    <a:cubicBezTo>
                      <a:pt x="382" y="51"/>
                      <a:pt x="377" y="51"/>
                      <a:pt x="372" y="52"/>
                    </a:cubicBezTo>
                    <a:cubicBezTo>
                      <a:pt x="370" y="52"/>
                      <a:pt x="368" y="52"/>
                      <a:pt x="365" y="52"/>
                    </a:cubicBezTo>
                    <a:moveTo>
                      <a:pt x="324" y="68"/>
                    </a:moveTo>
                    <a:cubicBezTo>
                      <a:pt x="330" y="60"/>
                      <a:pt x="336" y="52"/>
                      <a:pt x="342" y="44"/>
                    </a:cubicBezTo>
                    <a:cubicBezTo>
                      <a:pt x="346" y="39"/>
                      <a:pt x="349" y="34"/>
                      <a:pt x="352" y="30"/>
                    </a:cubicBezTo>
                    <a:cubicBezTo>
                      <a:pt x="361" y="28"/>
                      <a:pt x="370" y="28"/>
                      <a:pt x="379" y="27"/>
                    </a:cubicBezTo>
                    <a:cubicBezTo>
                      <a:pt x="375" y="31"/>
                      <a:pt x="372" y="34"/>
                      <a:pt x="368" y="38"/>
                    </a:cubicBezTo>
                    <a:cubicBezTo>
                      <a:pt x="364" y="42"/>
                      <a:pt x="360" y="47"/>
                      <a:pt x="357" y="52"/>
                    </a:cubicBezTo>
                    <a:cubicBezTo>
                      <a:pt x="356" y="52"/>
                      <a:pt x="355" y="54"/>
                      <a:pt x="354" y="55"/>
                    </a:cubicBezTo>
                    <a:cubicBezTo>
                      <a:pt x="344" y="57"/>
                      <a:pt x="334" y="62"/>
                      <a:pt x="324" y="68"/>
                    </a:cubicBezTo>
                    <a:moveTo>
                      <a:pt x="374" y="0"/>
                    </a:moveTo>
                    <a:cubicBezTo>
                      <a:pt x="371" y="0"/>
                      <a:pt x="368" y="0"/>
                      <a:pt x="365" y="0"/>
                    </a:cubicBezTo>
                    <a:cubicBezTo>
                      <a:pt x="352" y="1"/>
                      <a:pt x="340" y="2"/>
                      <a:pt x="327" y="5"/>
                    </a:cubicBezTo>
                    <a:cubicBezTo>
                      <a:pt x="327" y="16"/>
                      <a:pt x="325" y="25"/>
                      <a:pt x="323" y="29"/>
                    </a:cubicBezTo>
                    <a:cubicBezTo>
                      <a:pt x="323" y="31"/>
                      <a:pt x="321" y="32"/>
                      <a:pt x="320" y="32"/>
                    </a:cubicBezTo>
                    <a:cubicBezTo>
                      <a:pt x="319" y="32"/>
                      <a:pt x="318" y="32"/>
                      <a:pt x="317" y="31"/>
                    </a:cubicBezTo>
                    <a:cubicBezTo>
                      <a:pt x="315" y="33"/>
                      <a:pt x="312" y="33"/>
                      <a:pt x="309" y="33"/>
                    </a:cubicBezTo>
                    <a:cubicBezTo>
                      <a:pt x="301" y="33"/>
                      <a:pt x="294" y="26"/>
                      <a:pt x="292" y="16"/>
                    </a:cubicBezTo>
                    <a:cubicBezTo>
                      <a:pt x="269" y="25"/>
                      <a:pt x="248" y="36"/>
                      <a:pt x="229" y="49"/>
                    </a:cubicBezTo>
                    <a:cubicBezTo>
                      <a:pt x="197" y="70"/>
                      <a:pt x="164" y="97"/>
                      <a:pt x="134" y="126"/>
                    </a:cubicBezTo>
                    <a:cubicBezTo>
                      <a:pt x="137" y="132"/>
                      <a:pt x="139" y="137"/>
                      <a:pt x="140" y="140"/>
                    </a:cubicBezTo>
                    <a:cubicBezTo>
                      <a:pt x="140" y="143"/>
                      <a:pt x="139" y="145"/>
                      <a:pt x="136" y="145"/>
                    </a:cubicBezTo>
                    <a:cubicBezTo>
                      <a:pt x="136" y="145"/>
                      <a:pt x="136" y="145"/>
                      <a:pt x="136" y="145"/>
                    </a:cubicBezTo>
                    <a:cubicBezTo>
                      <a:pt x="132" y="152"/>
                      <a:pt x="127" y="155"/>
                      <a:pt x="121" y="155"/>
                    </a:cubicBezTo>
                    <a:cubicBezTo>
                      <a:pt x="117" y="155"/>
                      <a:pt x="113" y="154"/>
                      <a:pt x="109" y="151"/>
                    </a:cubicBezTo>
                    <a:cubicBezTo>
                      <a:pt x="99" y="162"/>
                      <a:pt x="90" y="174"/>
                      <a:pt x="81" y="185"/>
                    </a:cubicBezTo>
                    <a:cubicBezTo>
                      <a:pt x="50" y="226"/>
                      <a:pt x="25" y="274"/>
                      <a:pt x="11" y="324"/>
                    </a:cubicBezTo>
                    <a:cubicBezTo>
                      <a:pt x="18" y="329"/>
                      <a:pt x="23" y="337"/>
                      <a:pt x="22" y="346"/>
                    </a:cubicBezTo>
                    <a:cubicBezTo>
                      <a:pt x="22" y="348"/>
                      <a:pt x="20" y="349"/>
                      <a:pt x="19" y="349"/>
                    </a:cubicBezTo>
                    <a:cubicBezTo>
                      <a:pt x="19" y="351"/>
                      <a:pt x="18" y="352"/>
                      <a:pt x="16" y="352"/>
                    </a:cubicBezTo>
                    <a:cubicBezTo>
                      <a:pt x="16" y="352"/>
                      <a:pt x="16" y="352"/>
                      <a:pt x="16" y="352"/>
                    </a:cubicBezTo>
                    <a:cubicBezTo>
                      <a:pt x="16" y="352"/>
                      <a:pt x="16" y="352"/>
                      <a:pt x="16" y="352"/>
                    </a:cubicBezTo>
                    <a:cubicBezTo>
                      <a:pt x="15" y="352"/>
                      <a:pt x="13" y="352"/>
                      <a:pt x="11" y="352"/>
                    </a:cubicBezTo>
                    <a:cubicBezTo>
                      <a:pt x="10" y="352"/>
                      <a:pt x="8" y="352"/>
                      <a:pt x="5" y="352"/>
                    </a:cubicBezTo>
                    <a:cubicBezTo>
                      <a:pt x="5" y="352"/>
                      <a:pt x="5" y="352"/>
                      <a:pt x="5" y="352"/>
                    </a:cubicBezTo>
                    <a:cubicBezTo>
                      <a:pt x="2" y="365"/>
                      <a:pt x="1" y="377"/>
                      <a:pt x="0" y="390"/>
                    </a:cubicBezTo>
                    <a:cubicBezTo>
                      <a:pt x="1" y="389"/>
                      <a:pt x="2" y="389"/>
                      <a:pt x="4" y="388"/>
                    </a:cubicBezTo>
                    <a:cubicBezTo>
                      <a:pt x="5" y="388"/>
                      <a:pt x="6" y="387"/>
                      <a:pt x="7" y="387"/>
                    </a:cubicBezTo>
                    <a:cubicBezTo>
                      <a:pt x="8" y="387"/>
                      <a:pt x="9" y="388"/>
                      <a:pt x="10" y="389"/>
                    </a:cubicBezTo>
                    <a:cubicBezTo>
                      <a:pt x="10" y="390"/>
                      <a:pt x="10" y="390"/>
                      <a:pt x="10" y="390"/>
                    </a:cubicBezTo>
                    <a:cubicBezTo>
                      <a:pt x="13" y="390"/>
                      <a:pt x="15" y="392"/>
                      <a:pt x="16" y="395"/>
                    </a:cubicBezTo>
                    <a:cubicBezTo>
                      <a:pt x="18" y="400"/>
                      <a:pt x="14" y="410"/>
                      <a:pt x="8" y="411"/>
                    </a:cubicBezTo>
                    <a:cubicBezTo>
                      <a:pt x="8" y="411"/>
                      <a:pt x="8" y="411"/>
                      <a:pt x="7" y="411"/>
                    </a:cubicBezTo>
                    <a:cubicBezTo>
                      <a:pt x="7" y="411"/>
                      <a:pt x="7" y="411"/>
                      <a:pt x="6" y="411"/>
                    </a:cubicBezTo>
                    <a:cubicBezTo>
                      <a:pt x="6" y="411"/>
                      <a:pt x="5" y="411"/>
                      <a:pt x="5" y="411"/>
                    </a:cubicBezTo>
                    <a:cubicBezTo>
                      <a:pt x="5" y="411"/>
                      <a:pt x="5" y="411"/>
                      <a:pt x="5" y="411"/>
                    </a:cubicBezTo>
                    <a:cubicBezTo>
                      <a:pt x="5" y="416"/>
                      <a:pt x="6" y="421"/>
                      <a:pt x="6" y="427"/>
                    </a:cubicBezTo>
                    <a:cubicBezTo>
                      <a:pt x="6" y="427"/>
                      <a:pt x="6" y="428"/>
                      <a:pt x="6" y="429"/>
                    </a:cubicBezTo>
                    <a:cubicBezTo>
                      <a:pt x="6" y="429"/>
                      <a:pt x="7" y="428"/>
                      <a:pt x="7" y="428"/>
                    </a:cubicBezTo>
                    <a:cubicBezTo>
                      <a:pt x="7" y="427"/>
                      <a:pt x="8" y="425"/>
                      <a:pt x="9" y="424"/>
                    </a:cubicBezTo>
                    <a:cubicBezTo>
                      <a:pt x="11" y="423"/>
                      <a:pt x="14" y="422"/>
                      <a:pt x="16" y="422"/>
                    </a:cubicBezTo>
                    <a:cubicBezTo>
                      <a:pt x="19" y="422"/>
                      <a:pt x="22" y="424"/>
                      <a:pt x="23" y="428"/>
                    </a:cubicBezTo>
                    <a:cubicBezTo>
                      <a:pt x="23" y="435"/>
                      <a:pt x="20" y="443"/>
                      <a:pt x="13" y="445"/>
                    </a:cubicBezTo>
                    <a:cubicBezTo>
                      <a:pt x="13" y="445"/>
                      <a:pt x="12" y="446"/>
                      <a:pt x="11" y="446"/>
                    </a:cubicBezTo>
                    <a:cubicBezTo>
                      <a:pt x="9" y="446"/>
                      <a:pt x="7" y="445"/>
                      <a:pt x="5" y="444"/>
                    </a:cubicBezTo>
                    <a:cubicBezTo>
                      <a:pt x="5" y="450"/>
                      <a:pt x="4" y="457"/>
                      <a:pt x="3" y="463"/>
                    </a:cubicBezTo>
                    <a:cubicBezTo>
                      <a:pt x="4" y="465"/>
                      <a:pt x="4" y="468"/>
                      <a:pt x="5" y="471"/>
                    </a:cubicBezTo>
                    <a:cubicBezTo>
                      <a:pt x="9" y="491"/>
                      <a:pt x="18" y="515"/>
                      <a:pt x="28" y="533"/>
                    </a:cubicBezTo>
                    <a:cubicBezTo>
                      <a:pt x="28" y="533"/>
                      <a:pt x="28" y="533"/>
                      <a:pt x="28" y="533"/>
                    </a:cubicBezTo>
                    <a:cubicBezTo>
                      <a:pt x="51" y="538"/>
                      <a:pt x="51" y="538"/>
                      <a:pt x="51" y="538"/>
                    </a:cubicBezTo>
                    <a:cubicBezTo>
                      <a:pt x="52" y="538"/>
                      <a:pt x="52" y="537"/>
                      <a:pt x="53" y="537"/>
                    </a:cubicBezTo>
                    <a:cubicBezTo>
                      <a:pt x="56" y="537"/>
                      <a:pt x="59" y="538"/>
                      <a:pt x="61" y="540"/>
                    </a:cubicBezTo>
                    <a:cubicBezTo>
                      <a:pt x="64" y="540"/>
                      <a:pt x="69" y="542"/>
                      <a:pt x="79" y="545"/>
                    </a:cubicBezTo>
                    <a:cubicBezTo>
                      <a:pt x="81" y="546"/>
                      <a:pt x="84" y="546"/>
                      <a:pt x="86" y="547"/>
                    </a:cubicBezTo>
                    <a:cubicBezTo>
                      <a:pt x="86" y="547"/>
                      <a:pt x="86" y="547"/>
                      <a:pt x="86" y="547"/>
                    </a:cubicBezTo>
                    <a:cubicBezTo>
                      <a:pt x="89" y="547"/>
                      <a:pt x="93" y="546"/>
                      <a:pt x="96" y="545"/>
                    </a:cubicBezTo>
                    <a:cubicBezTo>
                      <a:pt x="97" y="545"/>
                      <a:pt x="97" y="545"/>
                      <a:pt x="97" y="545"/>
                    </a:cubicBezTo>
                    <a:cubicBezTo>
                      <a:pt x="99" y="547"/>
                      <a:pt x="100" y="550"/>
                      <a:pt x="102" y="552"/>
                    </a:cubicBezTo>
                    <a:cubicBezTo>
                      <a:pt x="113" y="555"/>
                      <a:pt x="123" y="558"/>
                      <a:pt x="134" y="561"/>
                    </a:cubicBezTo>
                    <a:cubicBezTo>
                      <a:pt x="128" y="554"/>
                      <a:pt x="124" y="548"/>
                      <a:pt x="121" y="543"/>
                    </a:cubicBezTo>
                    <a:cubicBezTo>
                      <a:pt x="121" y="543"/>
                      <a:pt x="121" y="543"/>
                      <a:pt x="121" y="543"/>
                    </a:cubicBezTo>
                    <a:cubicBezTo>
                      <a:pt x="120" y="541"/>
                      <a:pt x="119" y="540"/>
                      <a:pt x="119" y="539"/>
                    </a:cubicBezTo>
                    <a:cubicBezTo>
                      <a:pt x="107" y="514"/>
                      <a:pt x="115" y="464"/>
                      <a:pt x="166" y="457"/>
                    </a:cubicBezTo>
                    <a:cubicBezTo>
                      <a:pt x="167" y="457"/>
                      <a:pt x="168" y="457"/>
                      <a:pt x="170" y="457"/>
                    </a:cubicBezTo>
                    <a:cubicBezTo>
                      <a:pt x="178" y="457"/>
                      <a:pt x="185" y="461"/>
                      <a:pt x="191" y="467"/>
                    </a:cubicBezTo>
                    <a:cubicBezTo>
                      <a:pt x="201" y="477"/>
                      <a:pt x="208" y="491"/>
                      <a:pt x="209" y="505"/>
                    </a:cubicBezTo>
                    <a:cubicBezTo>
                      <a:pt x="210" y="522"/>
                      <a:pt x="191" y="565"/>
                      <a:pt x="186" y="576"/>
                    </a:cubicBezTo>
                    <a:cubicBezTo>
                      <a:pt x="217" y="584"/>
                      <a:pt x="248" y="591"/>
                      <a:pt x="278" y="597"/>
                    </a:cubicBezTo>
                    <a:cubicBezTo>
                      <a:pt x="304" y="588"/>
                      <a:pt x="327" y="570"/>
                      <a:pt x="341" y="546"/>
                    </a:cubicBezTo>
                    <a:cubicBezTo>
                      <a:pt x="348" y="533"/>
                      <a:pt x="353" y="519"/>
                      <a:pt x="357" y="504"/>
                    </a:cubicBezTo>
                    <a:cubicBezTo>
                      <a:pt x="358" y="499"/>
                      <a:pt x="359" y="494"/>
                      <a:pt x="359" y="488"/>
                    </a:cubicBezTo>
                    <a:cubicBezTo>
                      <a:pt x="360" y="484"/>
                      <a:pt x="360" y="480"/>
                      <a:pt x="361" y="476"/>
                    </a:cubicBezTo>
                    <a:cubicBezTo>
                      <a:pt x="362" y="456"/>
                      <a:pt x="361" y="436"/>
                      <a:pt x="358" y="416"/>
                    </a:cubicBezTo>
                    <a:cubicBezTo>
                      <a:pt x="357" y="409"/>
                      <a:pt x="355" y="403"/>
                      <a:pt x="354" y="397"/>
                    </a:cubicBezTo>
                    <a:cubicBezTo>
                      <a:pt x="353" y="391"/>
                      <a:pt x="352" y="385"/>
                      <a:pt x="350" y="380"/>
                    </a:cubicBezTo>
                    <a:cubicBezTo>
                      <a:pt x="348" y="373"/>
                      <a:pt x="347" y="367"/>
                      <a:pt x="345" y="361"/>
                    </a:cubicBezTo>
                    <a:cubicBezTo>
                      <a:pt x="332" y="319"/>
                      <a:pt x="316" y="278"/>
                      <a:pt x="307" y="235"/>
                    </a:cubicBezTo>
                    <a:cubicBezTo>
                      <a:pt x="297" y="190"/>
                      <a:pt x="297" y="138"/>
                      <a:pt x="328" y="105"/>
                    </a:cubicBezTo>
                    <a:cubicBezTo>
                      <a:pt x="343" y="88"/>
                      <a:pt x="365" y="79"/>
                      <a:pt x="387" y="79"/>
                    </a:cubicBezTo>
                    <a:cubicBezTo>
                      <a:pt x="390" y="79"/>
                      <a:pt x="393" y="79"/>
                      <a:pt x="396" y="79"/>
                    </a:cubicBezTo>
                    <a:cubicBezTo>
                      <a:pt x="410" y="81"/>
                      <a:pt x="418" y="83"/>
                      <a:pt x="423" y="96"/>
                    </a:cubicBezTo>
                    <a:cubicBezTo>
                      <a:pt x="430" y="111"/>
                      <a:pt x="430" y="128"/>
                      <a:pt x="442" y="140"/>
                    </a:cubicBezTo>
                    <a:cubicBezTo>
                      <a:pt x="449" y="145"/>
                      <a:pt x="457" y="148"/>
                      <a:pt x="465" y="148"/>
                    </a:cubicBezTo>
                    <a:cubicBezTo>
                      <a:pt x="476" y="148"/>
                      <a:pt x="488" y="143"/>
                      <a:pt x="495" y="134"/>
                    </a:cubicBezTo>
                    <a:cubicBezTo>
                      <a:pt x="501" y="127"/>
                      <a:pt x="504" y="120"/>
                      <a:pt x="506" y="111"/>
                    </a:cubicBezTo>
                    <a:cubicBezTo>
                      <a:pt x="508" y="101"/>
                      <a:pt x="507" y="89"/>
                      <a:pt x="504" y="79"/>
                    </a:cubicBezTo>
                    <a:cubicBezTo>
                      <a:pt x="504" y="78"/>
                      <a:pt x="503" y="76"/>
                      <a:pt x="503" y="75"/>
                    </a:cubicBezTo>
                    <a:cubicBezTo>
                      <a:pt x="499" y="66"/>
                      <a:pt x="494" y="57"/>
                      <a:pt x="487" y="49"/>
                    </a:cubicBezTo>
                    <a:cubicBezTo>
                      <a:pt x="481" y="41"/>
                      <a:pt x="473" y="35"/>
                      <a:pt x="465" y="29"/>
                    </a:cubicBezTo>
                    <a:cubicBezTo>
                      <a:pt x="461" y="26"/>
                      <a:pt x="457" y="23"/>
                      <a:pt x="453" y="20"/>
                    </a:cubicBezTo>
                    <a:cubicBezTo>
                      <a:pt x="447" y="17"/>
                      <a:pt x="442" y="14"/>
                      <a:pt x="436" y="12"/>
                    </a:cubicBezTo>
                    <a:cubicBezTo>
                      <a:pt x="435" y="11"/>
                      <a:pt x="433" y="11"/>
                      <a:pt x="432" y="10"/>
                    </a:cubicBezTo>
                    <a:cubicBezTo>
                      <a:pt x="428" y="9"/>
                      <a:pt x="424" y="7"/>
                      <a:pt x="419" y="6"/>
                    </a:cubicBezTo>
                    <a:cubicBezTo>
                      <a:pt x="408" y="3"/>
                      <a:pt x="397" y="1"/>
                      <a:pt x="385" y="0"/>
                    </a:cubicBezTo>
                    <a:cubicBezTo>
                      <a:pt x="381" y="0"/>
                      <a:pt x="378" y="0"/>
                      <a:pt x="37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9" name="Freeform 538"/>
              <p:cNvSpPr>
                <a:spLocks noEditPoints="1"/>
              </p:cNvSpPr>
              <p:nvPr/>
            </p:nvSpPr>
            <p:spPr bwMode="auto">
              <a:xfrm>
                <a:off x="4478" y="4148"/>
                <a:ext cx="369" cy="279"/>
              </a:xfrm>
              <a:custGeom>
                <a:avLst/>
                <a:gdLst>
                  <a:gd name="T0" fmla="*/ 23 w 747"/>
                  <a:gd name="T1" fmla="*/ 134 h 566"/>
                  <a:gd name="T2" fmla="*/ 312 w 747"/>
                  <a:gd name="T3" fmla="*/ 533 h 566"/>
                  <a:gd name="T4" fmla="*/ 458 w 747"/>
                  <a:gd name="T5" fmla="*/ 496 h 566"/>
                  <a:gd name="T6" fmla="*/ 358 w 747"/>
                  <a:gd name="T7" fmla="*/ 524 h 566"/>
                  <a:gd name="T8" fmla="*/ 311 w 747"/>
                  <a:gd name="T9" fmla="*/ 474 h 566"/>
                  <a:gd name="T10" fmla="*/ 577 w 747"/>
                  <a:gd name="T11" fmla="*/ 518 h 566"/>
                  <a:gd name="T12" fmla="*/ 263 w 747"/>
                  <a:gd name="T13" fmla="*/ 494 h 566"/>
                  <a:gd name="T14" fmla="*/ 203 w 747"/>
                  <a:gd name="T15" fmla="*/ 471 h 566"/>
                  <a:gd name="T16" fmla="*/ 680 w 747"/>
                  <a:gd name="T17" fmla="*/ 423 h 566"/>
                  <a:gd name="T18" fmla="*/ 154 w 747"/>
                  <a:gd name="T19" fmla="*/ 438 h 566"/>
                  <a:gd name="T20" fmla="*/ 589 w 747"/>
                  <a:gd name="T21" fmla="*/ 413 h 566"/>
                  <a:gd name="T22" fmla="*/ 518 w 747"/>
                  <a:gd name="T23" fmla="*/ 386 h 566"/>
                  <a:gd name="T24" fmla="*/ 70 w 747"/>
                  <a:gd name="T25" fmla="*/ 357 h 566"/>
                  <a:gd name="T26" fmla="*/ 652 w 747"/>
                  <a:gd name="T27" fmla="*/ 342 h 566"/>
                  <a:gd name="T28" fmla="*/ 703 w 747"/>
                  <a:gd name="T29" fmla="*/ 347 h 566"/>
                  <a:gd name="T30" fmla="*/ 243 w 747"/>
                  <a:gd name="T31" fmla="*/ 390 h 566"/>
                  <a:gd name="T32" fmla="*/ 80 w 747"/>
                  <a:gd name="T33" fmla="*/ 330 h 566"/>
                  <a:gd name="T34" fmla="*/ 265 w 747"/>
                  <a:gd name="T35" fmla="*/ 383 h 566"/>
                  <a:gd name="T36" fmla="*/ 113 w 747"/>
                  <a:gd name="T37" fmla="*/ 282 h 566"/>
                  <a:gd name="T38" fmla="*/ 307 w 747"/>
                  <a:gd name="T39" fmla="*/ 336 h 566"/>
                  <a:gd name="T40" fmla="*/ 66 w 747"/>
                  <a:gd name="T41" fmla="*/ 275 h 566"/>
                  <a:gd name="T42" fmla="*/ 261 w 747"/>
                  <a:gd name="T43" fmla="*/ 301 h 566"/>
                  <a:gd name="T44" fmla="*/ 165 w 747"/>
                  <a:gd name="T45" fmla="*/ 257 h 566"/>
                  <a:gd name="T46" fmla="*/ 29 w 747"/>
                  <a:gd name="T47" fmla="*/ 260 h 566"/>
                  <a:gd name="T48" fmla="*/ 222 w 747"/>
                  <a:gd name="T49" fmla="*/ 212 h 566"/>
                  <a:gd name="T50" fmla="*/ 136 w 747"/>
                  <a:gd name="T51" fmla="*/ 217 h 566"/>
                  <a:gd name="T52" fmla="*/ 143 w 747"/>
                  <a:gd name="T53" fmla="*/ 209 h 566"/>
                  <a:gd name="T54" fmla="*/ 497 w 747"/>
                  <a:gd name="T55" fmla="*/ 225 h 566"/>
                  <a:gd name="T56" fmla="*/ 302 w 747"/>
                  <a:gd name="T57" fmla="*/ 234 h 566"/>
                  <a:gd name="T58" fmla="*/ 172 w 747"/>
                  <a:gd name="T59" fmla="*/ 191 h 566"/>
                  <a:gd name="T60" fmla="*/ 184 w 747"/>
                  <a:gd name="T61" fmla="*/ 166 h 566"/>
                  <a:gd name="T62" fmla="*/ 609 w 747"/>
                  <a:gd name="T63" fmla="*/ 198 h 566"/>
                  <a:gd name="T64" fmla="*/ 520 w 747"/>
                  <a:gd name="T65" fmla="*/ 134 h 566"/>
                  <a:gd name="T66" fmla="*/ 572 w 747"/>
                  <a:gd name="T67" fmla="*/ 197 h 566"/>
                  <a:gd name="T68" fmla="*/ 668 w 747"/>
                  <a:gd name="T69" fmla="*/ 126 h 566"/>
                  <a:gd name="T70" fmla="*/ 662 w 747"/>
                  <a:gd name="T71" fmla="*/ 121 h 566"/>
                  <a:gd name="T72" fmla="*/ 340 w 747"/>
                  <a:gd name="T73" fmla="*/ 117 h 566"/>
                  <a:gd name="T74" fmla="*/ 648 w 747"/>
                  <a:gd name="T75" fmla="*/ 115 h 566"/>
                  <a:gd name="T76" fmla="*/ 216 w 747"/>
                  <a:gd name="T77" fmla="*/ 114 h 566"/>
                  <a:gd name="T78" fmla="*/ 128 w 747"/>
                  <a:gd name="T79" fmla="*/ 88 h 566"/>
                  <a:gd name="T80" fmla="*/ 149 w 747"/>
                  <a:gd name="T81" fmla="*/ 51 h 566"/>
                  <a:gd name="T82" fmla="*/ 606 w 747"/>
                  <a:gd name="T83" fmla="*/ 99 h 566"/>
                  <a:gd name="T84" fmla="*/ 464 w 747"/>
                  <a:gd name="T85" fmla="*/ 36 h 566"/>
                  <a:gd name="T86" fmla="*/ 542 w 747"/>
                  <a:gd name="T87" fmla="*/ 88 h 566"/>
                  <a:gd name="T88" fmla="*/ 531 w 747"/>
                  <a:gd name="T89" fmla="*/ 73 h 566"/>
                  <a:gd name="T90" fmla="*/ 500 w 747"/>
                  <a:gd name="T91" fmla="*/ 19 h 566"/>
                  <a:gd name="T92" fmla="*/ 369 w 747"/>
                  <a:gd name="T93" fmla="*/ 61 h 566"/>
                  <a:gd name="T94" fmla="*/ 280 w 747"/>
                  <a:gd name="T95" fmla="*/ 163 h 566"/>
                  <a:gd name="T96" fmla="*/ 202 w 747"/>
                  <a:gd name="T97" fmla="*/ 195 h 566"/>
                  <a:gd name="T98" fmla="*/ 220 w 747"/>
                  <a:gd name="T99" fmla="*/ 89 h 566"/>
                  <a:gd name="T100" fmla="*/ 134 w 747"/>
                  <a:gd name="T101" fmla="*/ 40 h 566"/>
                  <a:gd name="T102" fmla="*/ 48 w 747"/>
                  <a:gd name="T103" fmla="*/ 118 h 566"/>
                  <a:gd name="T104" fmla="*/ 18 w 747"/>
                  <a:gd name="T105" fmla="*/ 257 h 566"/>
                  <a:gd name="T106" fmla="*/ 45 w 747"/>
                  <a:gd name="T107" fmla="*/ 360 h 566"/>
                  <a:gd name="T108" fmla="*/ 131 w 747"/>
                  <a:gd name="T109" fmla="*/ 461 h 566"/>
                  <a:gd name="T110" fmla="*/ 242 w 747"/>
                  <a:gd name="T111" fmla="*/ 514 h 566"/>
                  <a:gd name="T112" fmla="*/ 371 w 747"/>
                  <a:gd name="T113" fmla="*/ 536 h 566"/>
                  <a:gd name="T114" fmla="*/ 515 w 747"/>
                  <a:gd name="T115" fmla="*/ 547 h 566"/>
                  <a:gd name="T116" fmla="*/ 646 w 747"/>
                  <a:gd name="T117" fmla="*/ 518 h 566"/>
                  <a:gd name="T118" fmla="*/ 728 w 747"/>
                  <a:gd name="T119" fmla="*/ 374 h 566"/>
                  <a:gd name="T120" fmla="*/ 597 w 747"/>
                  <a:gd name="T121" fmla="*/ 219 h 566"/>
                  <a:gd name="T122" fmla="*/ 683 w 747"/>
                  <a:gd name="T123" fmla="*/ 104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47" h="566">
                    <a:moveTo>
                      <a:pt x="20" y="144"/>
                    </a:moveTo>
                    <a:cubicBezTo>
                      <a:pt x="14" y="146"/>
                      <a:pt x="9" y="149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4" y="154"/>
                      <a:pt x="5" y="156"/>
                      <a:pt x="8" y="157"/>
                    </a:cubicBezTo>
                    <a:cubicBezTo>
                      <a:pt x="9" y="157"/>
                      <a:pt x="9" y="157"/>
                      <a:pt x="10" y="157"/>
                    </a:cubicBezTo>
                    <a:cubicBezTo>
                      <a:pt x="11" y="157"/>
                      <a:pt x="12" y="157"/>
                      <a:pt x="13" y="156"/>
                    </a:cubicBezTo>
                    <a:cubicBezTo>
                      <a:pt x="12" y="159"/>
                      <a:pt x="12" y="162"/>
                      <a:pt x="12" y="164"/>
                    </a:cubicBezTo>
                    <a:cubicBezTo>
                      <a:pt x="15" y="158"/>
                      <a:pt x="18" y="151"/>
                      <a:pt x="20" y="144"/>
                    </a:cubicBezTo>
                    <a:moveTo>
                      <a:pt x="25" y="120"/>
                    </a:moveTo>
                    <a:cubicBezTo>
                      <a:pt x="24" y="121"/>
                      <a:pt x="23" y="121"/>
                      <a:pt x="22" y="122"/>
                    </a:cubicBezTo>
                    <a:cubicBezTo>
                      <a:pt x="21" y="125"/>
                      <a:pt x="20" y="128"/>
                      <a:pt x="19" y="131"/>
                    </a:cubicBezTo>
                    <a:cubicBezTo>
                      <a:pt x="18" y="131"/>
                      <a:pt x="18" y="131"/>
                      <a:pt x="18" y="131"/>
                    </a:cubicBezTo>
                    <a:cubicBezTo>
                      <a:pt x="17" y="129"/>
                      <a:pt x="16" y="128"/>
                      <a:pt x="14" y="128"/>
                    </a:cubicBezTo>
                    <a:cubicBezTo>
                      <a:pt x="13" y="128"/>
                      <a:pt x="13" y="128"/>
                      <a:pt x="13" y="128"/>
                    </a:cubicBezTo>
                    <a:cubicBezTo>
                      <a:pt x="12" y="128"/>
                      <a:pt x="12" y="128"/>
                      <a:pt x="11" y="128"/>
                    </a:cubicBezTo>
                    <a:cubicBezTo>
                      <a:pt x="9" y="128"/>
                      <a:pt x="7" y="129"/>
                      <a:pt x="5" y="131"/>
                    </a:cubicBezTo>
                    <a:cubicBezTo>
                      <a:pt x="2" y="133"/>
                      <a:pt x="0" y="140"/>
                      <a:pt x="0" y="143"/>
                    </a:cubicBezTo>
                    <a:cubicBezTo>
                      <a:pt x="0" y="143"/>
                      <a:pt x="0" y="144"/>
                      <a:pt x="0" y="144"/>
                    </a:cubicBezTo>
                    <a:cubicBezTo>
                      <a:pt x="8" y="142"/>
                      <a:pt x="15" y="138"/>
                      <a:pt x="23" y="134"/>
                    </a:cubicBezTo>
                    <a:cubicBezTo>
                      <a:pt x="24" y="129"/>
                      <a:pt x="24" y="125"/>
                      <a:pt x="25" y="120"/>
                    </a:cubicBezTo>
                    <a:moveTo>
                      <a:pt x="26" y="112"/>
                    </a:moveTo>
                    <a:cubicBezTo>
                      <a:pt x="26" y="112"/>
                      <a:pt x="25" y="112"/>
                      <a:pt x="25" y="112"/>
                    </a:cubicBezTo>
                    <a:cubicBezTo>
                      <a:pt x="25" y="112"/>
                      <a:pt x="26" y="112"/>
                      <a:pt x="26" y="112"/>
                    </a:cubicBezTo>
                    <a:cubicBezTo>
                      <a:pt x="26" y="112"/>
                      <a:pt x="26" y="112"/>
                      <a:pt x="26" y="112"/>
                    </a:cubicBezTo>
                    <a:moveTo>
                      <a:pt x="422" y="24"/>
                    </a:moveTo>
                    <a:cubicBezTo>
                      <a:pt x="421" y="24"/>
                      <a:pt x="420" y="24"/>
                      <a:pt x="418" y="25"/>
                    </a:cubicBezTo>
                    <a:cubicBezTo>
                      <a:pt x="418" y="25"/>
                      <a:pt x="418" y="25"/>
                      <a:pt x="418" y="25"/>
                    </a:cubicBezTo>
                    <a:cubicBezTo>
                      <a:pt x="419" y="25"/>
                      <a:pt x="421" y="24"/>
                      <a:pt x="423" y="24"/>
                    </a:cubicBezTo>
                    <a:cubicBezTo>
                      <a:pt x="423" y="24"/>
                      <a:pt x="422" y="24"/>
                      <a:pt x="422" y="24"/>
                    </a:cubicBezTo>
                    <a:moveTo>
                      <a:pt x="311" y="533"/>
                    </a:moveTo>
                    <a:cubicBezTo>
                      <a:pt x="311" y="533"/>
                      <a:pt x="310" y="533"/>
                      <a:pt x="309" y="533"/>
                    </a:cubicBezTo>
                    <a:cubicBezTo>
                      <a:pt x="309" y="533"/>
                      <a:pt x="309" y="533"/>
                      <a:pt x="309" y="533"/>
                    </a:cubicBezTo>
                    <a:cubicBezTo>
                      <a:pt x="309" y="532"/>
                      <a:pt x="309" y="532"/>
                      <a:pt x="309" y="531"/>
                    </a:cubicBezTo>
                    <a:cubicBezTo>
                      <a:pt x="309" y="530"/>
                      <a:pt x="309" y="530"/>
                      <a:pt x="309" y="530"/>
                    </a:cubicBezTo>
                    <a:cubicBezTo>
                      <a:pt x="310" y="530"/>
                      <a:pt x="310" y="530"/>
                      <a:pt x="310" y="530"/>
                    </a:cubicBezTo>
                    <a:cubicBezTo>
                      <a:pt x="310" y="531"/>
                      <a:pt x="310" y="531"/>
                      <a:pt x="310" y="531"/>
                    </a:cubicBezTo>
                    <a:cubicBezTo>
                      <a:pt x="310" y="532"/>
                      <a:pt x="312" y="533"/>
                      <a:pt x="312" y="533"/>
                    </a:cubicBezTo>
                    <a:cubicBezTo>
                      <a:pt x="312" y="533"/>
                      <a:pt x="312" y="533"/>
                      <a:pt x="312" y="533"/>
                    </a:cubicBezTo>
                    <a:cubicBezTo>
                      <a:pt x="313" y="533"/>
                      <a:pt x="313" y="533"/>
                      <a:pt x="313" y="533"/>
                    </a:cubicBezTo>
                    <a:cubicBezTo>
                      <a:pt x="312" y="533"/>
                      <a:pt x="312" y="533"/>
                      <a:pt x="311" y="533"/>
                    </a:cubicBezTo>
                    <a:moveTo>
                      <a:pt x="467" y="538"/>
                    </a:moveTo>
                    <a:cubicBezTo>
                      <a:pt x="451" y="538"/>
                      <a:pt x="433" y="537"/>
                      <a:pt x="412" y="534"/>
                    </a:cubicBezTo>
                    <a:cubicBezTo>
                      <a:pt x="418" y="529"/>
                      <a:pt x="425" y="525"/>
                      <a:pt x="431" y="519"/>
                    </a:cubicBezTo>
                    <a:cubicBezTo>
                      <a:pt x="436" y="514"/>
                      <a:pt x="440" y="509"/>
                      <a:pt x="445" y="503"/>
                    </a:cubicBezTo>
                    <a:cubicBezTo>
                      <a:pt x="453" y="514"/>
                      <a:pt x="459" y="527"/>
                      <a:pt x="467" y="538"/>
                    </a:cubicBezTo>
                    <a:moveTo>
                      <a:pt x="476" y="538"/>
                    </a:moveTo>
                    <a:cubicBezTo>
                      <a:pt x="483" y="529"/>
                      <a:pt x="490" y="515"/>
                      <a:pt x="493" y="502"/>
                    </a:cubicBezTo>
                    <a:cubicBezTo>
                      <a:pt x="497" y="507"/>
                      <a:pt x="500" y="515"/>
                      <a:pt x="502" y="518"/>
                    </a:cubicBezTo>
                    <a:cubicBezTo>
                      <a:pt x="506" y="524"/>
                      <a:pt x="511" y="531"/>
                      <a:pt x="516" y="536"/>
                    </a:cubicBezTo>
                    <a:cubicBezTo>
                      <a:pt x="506" y="537"/>
                      <a:pt x="493" y="538"/>
                      <a:pt x="476" y="538"/>
                    </a:cubicBezTo>
                    <a:moveTo>
                      <a:pt x="402" y="533"/>
                    </a:moveTo>
                    <a:cubicBezTo>
                      <a:pt x="397" y="532"/>
                      <a:pt x="392" y="531"/>
                      <a:pt x="386" y="530"/>
                    </a:cubicBezTo>
                    <a:cubicBezTo>
                      <a:pt x="379" y="529"/>
                      <a:pt x="372" y="527"/>
                      <a:pt x="365" y="526"/>
                    </a:cubicBezTo>
                    <a:cubicBezTo>
                      <a:pt x="376" y="515"/>
                      <a:pt x="389" y="507"/>
                      <a:pt x="400" y="497"/>
                    </a:cubicBezTo>
                    <a:cubicBezTo>
                      <a:pt x="401" y="497"/>
                      <a:pt x="401" y="497"/>
                      <a:pt x="402" y="497"/>
                    </a:cubicBezTo>
                    <a:cubicBezTo>
                      <a:pt x="402" y="509"/>
                      <a:pt x="402" y="521"/>
                      <a:pt x="402" y="533"/>
                    </a:cubicBezTo>
                    <a:moveTo>
                      <a:pt x="458" y="496"/>
                    </a:moveTo>
                    <a:cubicBezTo>
                      <a:pt x="467" y="496"/>
                      <a:pt x="477" y="496"/>
                      <a:pt x="487" y="495"/>
                    </a:cubicBezTo>
                    <a:cubicBezTo>
                      <a:pt x="486" y="506"/>
                      <a:pt x="479" y="522"/>
                      <a:pt x="472" y="532"/>
                    </a:cubicBezTo>
                    <a:cubicBezTo>
                      <a:pt x="468" y="526"/>
                      <a:pt x="465" y="519"/>
                      <a:pt x="461" y="514"/>
                    </a:cubicBezTo>
                    <a:cubicBezTo>
                      <a:pt x="457" y="507"/>
                      <a:pt x="454" y="502"/>
                      <a:pt x="449" y="496"/>
                    </a:cubicBezTo>
                    <a:cubicBezTo>
                      <a:pt x="452" y="496"/>
                      <a:pt x="455" y="496"/>
                      <a:pt x="458" y="496"/>
                    </a:cubicBezTo>
                    <a:moveTo>
                      <a:pt x="409" y="527"/>
                    </a:moveTo>
                    <a:cubicBezTo>
                      <a:pt x="410" y="515"/>
                      <a:pt x="409" y="504"/>
                      <a:pt x="409" y="493"/>
                    </a:cubicBezTo>
                    <a:cubicBezTo>
                      <a:pt x="419" y="494"/>
                      <a:pt x="430" y="495"/>
                      <a:pt x="440" y="496"/>
                    </a:cubicBezTo>
                    <a:cubicBezTo>
                      <a:pt x="435" y="504"/>
                      <a:pt x="428" y="512"/>
                      <a:pt x="420" y="518"/>
                    </a:cubicBezTo>
                    <a:cubicBezTo>
                      <a:pt x="416" y="521"/>
                      <a:pt x="413" y="524"/>
                      <a:pt x="409" y="527"/>
                    </a:cubicBezTo>
                    <a:moveTo>
                      <a:pt x="529" y="534"/>
                    </a:moveTo>
                    <a:cubicBezTo>
                      <a:pt x="531" y="531"/>
                      <a:pt x="532" y="527"/>
                      <a:pt x="533" y="524"/>
                    </a:cubicBezTo>
                    <a:cubicBezTo>
                      <a:pt x="537" y="516"/>
                      <a:pt x="541" y="509"/>
                      <a:pt x="545" y="502"/>
                    </a:cubicBezTo>
                    <a:cubicBezTo>
                      <a:pt x="547" y="499"/>
                      <a:pt x="551" y="494"/>
                      <a:pt x="553" y="489"/>
                    </a:cubicBezTo>
                    <a:cubicBezTo>
                      <a:pt x="556" y="495"/>
                      <a:pt x="561" y="501"/>
                      <a:pt x="564" y="507"/>
                    </a:cubicBezTo>
                    <a:cubicBezTo>
                      <a:pt x="566" y="512"/>
                      <a:pt x="569" y="520"/>
                      <a:pt x="572" y="525"/>
                    </a:cubicBezTo>
                    <a:cubicBezTo>
                      <a:pt x="561" y="528"/>
                      <a:pt x="549" y="531"/>
                      <a:pt x="538" y="532"/>
                    </a:cubicBezTo>
                    <a:cubicBezTo>
                      <a:pt x="535" y="533"/>
                      <a:pt x="532" y="533"/>
                      <a:pt x="529" y="534"/>
                    </a:cubicBezTo>
                    <a:moveTo>
                      <a:pt x="358" y="524"/>
                    </a:moveTo>
                    <a:cubicBezTo>
                      <a:pt x="345" y="522"/>
                      <a:pt x="334" y="519"/>
                      <a:pt x="323" y="516"/>
                    </a:cubicBezTo>
                    <a:cubicBezTo>
                      <a:pt x="328" y="513"/>
                      <a:pt x="332" y="509"/>
                      <a:pt x="335" y="506"/>
                    </a:cubicBezTo>
                    <a:cubicBezTo>
                      <a:pt x="339" y="503"/>
                      <a:pt x="342" y="499"/>
                      <a:pt x="346" y="496"/>
                    </a:cubicBezTo>
                    <a:cubicBezTo>
                      <a:pt x="348" y="493"/>
                      <a:pt x="351" y="490"/>
                      <a:pt x="353" y="487"/>
                    </a:cubicBezTo>
                    <a:cubicBezTo>
                      <a:pt x="356" y="498"/>
                      <a:pt x="357" y="513"/>
                      <a:pt x="358" y="524"/>
                    </a:cubicBezTo>
                    <a:cubicBezTo>
                      <a:pt x="358" y="524"/>
                      <a:pt x="358" y="524"/>
                      <a:pt x="358" y="524"/>
                    </a:cubicBezTo>
                    <a:moveTo>
                      <a:pt x="522" y="531"/>
                    </a:moveTo>
                    <a:cubicBezTo>
                      <a:pt x="516" y="526"/>
                      <a:pt x="510" y="516"/>
                      <a:pt x="506" y="510"/>
                    </a:cubicBezTo>
                    <a:cubicBezTo>
                      <a:pt x="503" y="506"/>
                      <a:pt x="500" y="499"/>
                      <a:pt x="496" y="494"/>
                    </a:cubicBezTo>
                    <a:cubicBezTo>
                      <a:pt x="513" y="492"/>
                      <a:pt x="529" y="489"/>
                      <a:pt x="546" y="484"/>
                    </a:cubicBezTo>
                    <a:cubicBezTo>
                      <a:pt x="546" y="484"/>
                      <a:pt x="546" y="485"/>
                      <a:pt x="546" y="485"/>
                    </a:cubicBezTo>
                    <a:cubicBezTo>
                      <a:pt x="544" y="488"/>
                      <a:pt x="528" y="521"/>
                      <a:pt x="522" y="531"/>
                    </a:cubicBezTo>
                    <a:moveTo>
                      <a:pt x="364" y="516"/>
                    </a:moveTo>
                    <a:cubicBezTo>
                      <a:pt x="364" y="505"/>
                      <a:pt x="363" y="493"/>
                      <a:pt x="360" y="483"/>
                    </a:cubicBezTo>
                    <a:cubicBezTo>
                      <a:pt x="372" y="486"/>
                      <a:pt x="384" y="489"/>
                      <a:pt x="396" y="491"/>
                    </a:cubicBezTo>
                    <a:cubicBezTo>
                      <a:pt x="386" y="500"/>
                      <a:pt x="374" y="507"/>
                      <a:pt x="364" y="516"/>
                    </a:cubicBezTo>
                    <a:moveTo>
                      <a:pt x="312" y="513"/>
                    </a:moveTo>
                    <a:cubicBezTo>
                      <a:pt x="296" y="509"/>
                      <a:pt x="281" y="504"/>
                      <a:pt x="269" y="500"/>
                    </a:cubicBezTo>
                    <a:cubicBezTo>
                      <a:pt x="284" y="493"/>
                      <a:pt x="297" y="483"/>
                      <a:pt x="311" y="474"/>
                    </a:cubicBezTo>
                    <a:cubicBezTo>
                      <a:pt x="312" y="473"/>
                      <a:pt x="313" y="473"/>
                      <a:pt x="313" y="472"/>
                    </a:cubicBezTo>
                    <a:cubicBezTo>
                      <a:pt x="313" y="473"/>
                      <a:pt x="314" y="473"/>
                      <a:pt x="314" y="474"/>
                    </a:cubicBezTo>
                    <a:cubicBezTo>
                      <a:pt x="313" y="479"/>
                      <a:pt x="314" y="484"/>
                      <a:pt x="314" y="489"/>
                    </a:cubicBezTo>
                    <a:cubicBezTo>
                      <a:pt x="314" y="497"/>
                      <a:pt x="312" y="505"/>
                      <a:pt x="312" y="513"/>
                    </a:cubicBezTo>
                    <a:moveTo>
                      <a:pt x="319" y="510"/>
                    </a:moveTo>
                    <a:cubicBezTo>
                      <a:pt x="319" y="501"/>
                      <a:pt x="321" y="492"/>
                      <a:pt x="321" y="483"/>
                    </a:cubicBezTo>
                    <a:cubicBezTo>
                      <a:pt x="321" y="480"/>
                      <a:pt x="322" y="475"/>
                      <a:pt x="321" y="470"/>
                    </a:cubicBezTo>
                    <a:cubicBezTo>
                      <a:pt x="328" y="473"/>
                      <a:pt x="335" y="475"/>
                      <a:pt x="342" y="478"/>
                    </a:cubicBezTo>
                    <a:cubicBezTo>
                      <a:pt x="345" y="478"/>
                      <a:pt x="347" y="479"/>
                      <a:pt x="349" y="480"/>
                    </a:cubicBezTo>
                    <a:cubicBezTo>
                      <a:pt x="344" y="484"/>
                      <a:pt x="341" y="490"/>
                      <a:pt x="336" y="495"/>
                    </a:cubicBezTo>
                    <a:cubicBezTo>
                      <a:pt x="330" y="499"/>
                      <a:pt x="325" y="505"/>
                      <a:pt x="319" y="510"/>
                    </a:cubicBezTo>
                    <a:moveTo>
                      <a:pt x="583" y="522"/>
                    </a:moveTo>
                    <a:cubicBezTo>
                      <a:pt x="586" y="515"/>
                      <a:pt x="589" y="507"/>
                      <a:pt x="592" y="499"/>
                    </a:cubicBezTo>
                    <a:cubicBezTo>
                      <a:pt x="595" y="493"/>
                      <a:pt x="597" y="486"/>
                      <a:pt x="598" y="479"/>
                    </a:cubicBezTo>
                    <a:cubicBezTo>
                      <a:pt x="599" y="475"/>
                      <a:pt x="598" y="470"/>
                      <a:pt x="599" y="466"/>
                    </a:cubicBezTo>
                    <a:cubicBezTo>
                      <a:pt x="614" y="473"/>
                      <a:pt x="628" y="485"/>
                      <a:pt x="641" y="495"/>
                    </a:cubicBezTo>
                    <a:cubicBezTo>
                      <a:pt x="625" y="506"/>
                      <a:pt x="608" y="515"/>
                      <a:pt x="590" y="520"/>
                    </a:cubicBezTo>
                    <a:cubicBezTo>
                      <a:pt x="588" y="521"/>
                      <a:pt x="586" y="522"/>
                      <a:pt x="583" y="522"/>
                    </a:cubicBezTo>
                    <a:moveTo>
                      <a:pt x="577" y="518"/>
                    </a:moveTo>
                    <a:cubicBezTo>
                      <a:pt x="576" y="516"/>
                      <a:pt x="576" y="514"/>
                      <a:pt x="575" y="513"/>
                    </a:cubicBezTo>
                    <a:cubicBezTo>
                      <a:pt x="572" y="508"/>
                      <a:pt x="570" y="502"/>
                      <a:pt x="567" y="497"/>
                    </a:cubicBezTo>
                    <a:cubicBezTo>
                      <a:pt x="564" y="492"/>
                      <a:pt x="559" y="486"/>
                      <a:pt x="556" y="480"/>
                    </a:cubicBezTo>
                    <a:cubicBezTo>
                      <a:pt x="568" y="476"/>
                      <a:pt x="580" y="471"/>
                      <a:pt x="592" y="465"/>
                    </a:cubicBezTo>
                    <a:cubicBezTo>
                      <a:pt x="592" y="465"/>
                      <a:pt x="592" y="466"/>
                      <a:pt x="592" y="466"/>
                    </a:cubicBezTo>
                    <a:cubicBezTo>
                      <a:pt x="592" y="474"/>
                      <a:pt x="590" y="481"/>
                      <a:pt x="588" y="489"/>
                    </a:cubicBezTo>
                    <a:cubicBezTo>
                      <a:pt x="585" y="499"/>
                      <a:pt x="581" y="509"/>
                      <a:pt x="577" y="518"/>
                    </a:cubicBezTo>
                    <a:moveTo>
                      <a:pt x="256" y="495"/>
                    </a:moveTo>
                    <a:cubicBezTo>
                      <a:pt x="234" y="487"/>
                      <a:pt x="219" y="479"/>
                      <a:pt x="211" y="475"/>
                    </a:cubicBezTo>
                    <a:cubicBezTo>
                      <a:pt x="215" y="474"/>
                      <a:pt x="219" y="472"/>
                      <a:pt x="223" y="470"/>
                    </a:cubicBezTo>
                    <a:cubicBezTo>
                      <a:pt x="228" y="468"/>
                      <a:pt x="232" y="464"/>
                      <a:pt x="237" y="462"/>
                    </a:cubicBezTo>
                    <a:cubicBezTo>
                      <a:pt x="241" y="460"/>
                      <a:pt x="255" y="451"/>
                      <a:pt x="254" y="446"/>
                    </a:cubicBezTo>
                    <a:cubicBezTo>
                      <a:pt x="256" y="462"/>
                      <a:pt x="254" y="479"/>
                      <a:pt x="256" y="495"/>
                    </a:cubicBezTo>
                    <a:moveTo>
                      <a:pt x="263" y="494"/>
                    </a:moveTo>
                    <a:cubicBezTo>
                      <a:pt x="262" y="482"/>
                      <a:pt x="262" y="469"/>
                      <a:pt x="262" y="457"/>
                    </a:cubicBezTo>
                    <a:cubicBezTo>
                      <a:pt x="262" y="452"/>
                      <a:pt x="263" y="446"/>
                      <a:pt x="260" y="442"/>
                    </a:cubicBezTo>
                    <a:cubicBezTo>
                      <a:pt x="276" y="451"/>
                      <a:pt x="293" y="459"/>
                      <a:pt x="309" y="465"/>
                    </a:cubicBezTo>
                    <a:cubicBezTo>
                      <a:pt x="303" y="469"/>
                      <a:pt x="298" y="474"/>
                      <a:pt x="293" y="478"/>
                    </a:cubicBezTo>
                    <a:cubicBezTo>
                      <a:pt x="284" y="484"/>
                      <a:pt x="273" y="490"/>
                      <a:pt x="263" y="494"/>
                    </a:cubicBezTo>
                    <a:moveTo>
                      <a:pt x="643" y="488"/>
                    </a:moveTo>
                    <a:cubicBezTo>
                      <a:pt x="638" y="483"/>
                      <a:pt x="632" y="478"/>
                      <a:pt x="626" y="475"/>
                    </a:cubicBezTo>
                    <a:cubicBezTo>
                      <a:pt x="618" y="470"/>
                      <a:pt x="611" y="464"/>
                      <a:pt x="603" y="459"/>
                    </a:cubicBezTo>
                    <a:cubicBezTo>
                      <a:pt x="609" y="455"/>
                      <a:pt x="616" y="451"/>
                      <a:pt x="622" y="447"/>
                    </a:cubicBezTo>
                    <a:cubicBezTo>
                      <a:pt x="627" y="443"/>
                      <a:pt x="632" y="439"/>
                      <a:pt x="637" y="434"/>
                    </a:cubicBezTo>
                    <a:cubicBezTo>
                      <a:pt x="638" y="435"/>
                      <a:pt x="638" y="436"/>
                      <a:pt x="638" y="437"/>
                    </a:cubicBezTo>
                    <a:cubicBezTo>
                      <a:pt x="638" y="443"/>
                      <a:pt x="639" y="451"/>
                      <a:pt x="640" y="457"/>
                    </a:cubicBezTo>
                    <a:cubicBezTo>
                      <a:pt x="641" y="463"/>
                      <a:pt x="643" y="470"/>
                      <a:pt x="643" y="476"/>
                    </a:cubicBezTo>
                    <a:cubicBezTo>
                      <a:pt x="643" y="478"/>
                      <a:pt x="644" y="484"/>
                      <a:pt x="643" y="488"/>
                    </a:cubicBezTo>
                    <a:moveTo>
                      <a:pt x="651" y="488"/>
                    </a:moveTo>
                    <a:cubicBezTo>
                      <a:pt x="651" y="480"/>
                      <a:pt x="649" y="471"/>
                      <a:pt x="649" y="465"/>
                    </a:cubicBezTo>
                    <a:cubicBezTo>
                      <a:pt x="649" y="459"/>
                      <a:pt x="647" y="453"/>
                      <a:pt x="646" y="447"/>
                    </a:cubicBezTo>
                    <a:cubicBezTo>
                      <a:pt x="646" y="442"/>
                      <a:pt x="644" y="437"/>
                      <a:pt x="643" y="432"/>
                    </a:cubicBezTo>
                    <a:cubicBezTo>
                      <a:pt x="647" y="434"/>
                      <a:pt x="650" y="435"/>
                      <a:pt x="653" y="437"/>
                    </a:cubicBezTo>
                    <a:cubicBezTo>
                      <a:pt x="658" y="439"/>
                      <a:pt x="661" y="443"/>
                      <a:pt x="665" y="446"/>
                    </a:cubicBezTo>
                    <a:cubicBezTo>
                      <a:pt x="670" y="449"/>
                      <a:pt x="674" y="455"/>
                      <a:pt x="680" y="458"/>
                    </a:cubicBezTo>
                    <a:cubicBezTo>
                      <a:pt x="679" y="458"/>
                      <a:pt x="679" y="459"/>
                      <a:pt x="679" y="459"/>
                    </a:cubicBezTo>
                    <a:cubicBezTo>
                      <a:pt x="671" y="470"/>
                      <a:pt x="661" y="479"/>
                      <a:pt x="651" y="488"/>
                    </a:cubicBezTo>
                    <a:moveTo>
                      <a:pt x="203" y="471"/>
                    </a:moveTo>
                    <a:cubicBezTo>
                      <a:pt x="193" y="467"/>
                      <a:pt x="176" y="459"/>
                      <a:pt x="156" y="445"/>
                    </a:cubicBezTo>
                    <a:cubicBezTo>
                      <a:pt x="166" y="440"/>
                      <a:pt x="176" y="434"/>
                      <a:pt x="186" y="430"/>
                    </a:cubicBezTo>
                    <a:cubicBezTo>
                      <a:pt x="192" y="428"/>
                      <a:pt x="200" y="424"/>
                      <a:pt x="206" y="420"/>
                    </a:cubicBezTo>
                    <a:cubicBezTo>
                      <a:pt x="206" y="423"/>
                      <a:pt x="205" y="427"/>
                      <a:pt x="205" y="431"/>
                    </a:cubicBezTo>
                    <a:cubicBezTo>
                      <a:pt x="203" y="444"/>
                      <a:pt x="202" y="457"/>
                      <a:pt x="203" y="471"/>
                    </a:cubicBezTo>
                    <a:moveTo>
                      <a:pt x="210" y="467"/>
                    </a:moveTo>
                    <a:cubicBezTo>
                      <a:pt x="209" y="460"/>
                      <a:pt x="209" y="451"/>
                      <a:pt x="211" y="444"/>
                    </a:cubicBezTo>
                    <a:cubicBezTo>
                      <a:pt x="212" y="435"/>
                      <a:pt x="212" y="425"/>
                      <a:pt x="214" y="416"/>
                    </a:cubicBezTo>
                    <a:cubicBezTo>
                      <a:pt x="227" y="424"/>
                      <a:pt x="241" y="432"/>
                      <a:pt x="255" y="439"/>
                    </a:cubicBezTo>
                    <a:cubicBezTo>
                      <a:pt x="254" y="440"/>
                      <a:pt x="253" y="441"/>
                      <a:pt x="252" y="441"/>
                    </a:cubicBezTo>
                    <a:cubicBezTo>
                      <a:pt x="246" y="444"/>
                      <a:pt x="241" y="449"/>
                      <a:pt x="236" y="452"/>
                    </a:cubicBezTo>
                    <a:cubicBezTo>
                      <a:pt x="227" y="458"/>
                      <a:pt x="219" y="463"/>
                      <a:pt x="210" y="467"/>
                    </a:cubicBezTo>
                    <a:moveTo>
                      <a:pt x="681" y="449"/>
                    </a:moveTo>
                    <a:cubicBezTo>
                      <a:pt x="681" y="449"/>
                      <a:pt x="681" y="449"/>
                      <a:pt x="680" y="448"/>
                    </a:cubicBezTo>
                    <a:cubicBezTo>
                      <a:pt x="670" y="439"/>
                      <a:pt x="659" y="431"/>
                      <a:pt x="647" y="425"/>
                    </a:cubicBezTo>
                    <a:cubicBezTo>
                      <a:pt x="655" y="417"/>
                      <a:pt x="662" y="409"/>
                      <a:pt x="668" y="401"/>
                    </a:cubicBezTo>
                    <a:cubicBezTo>
                      <a:pt x="668" y="401"/>
                      <a:pt x="669" y="400"/>
                      <a:pt x="669" y="399"/>
                    </a:cubicBezTo>
                    <a:cubicBezTo>
                      <a:pt x="670" y="400"/>
                      <a:pt x="670" y="401"/>
                      <a:pt x="671" y="401"/>
                    </a:cubicBezTo>
                    <a:cubicBezTo>
                      <a:pt x="676" y="407"/>
                      <a:pt x="678" y="415"/>
                      <a:pt x="680" y="423"/>
                    </a:cubicBezTo>
                    <a:cubicBezTo>
                      <a:pt x="681" y="430"/>
                      <a:pt x="680" y="437"/>
                      <a:pt x="680" y="444"/>
                    </a:cubicBezTo>
                    <a:cubicBezTo>
                      <a:pt x="680" y="448"/>
                      <a:pt x="681" y="449"/>
                      <a:pt x="681" y="449"/>
                    </a:cubicBezTo>
                    <a:moveTo>
                      <a:pt x="689" y="445"/>
                    </a:moveTo>
                    <a:cubicBezTo>
                      <a:pt x="689" y="438"/>
                      <a:pt x="688" y="431"/>
                      <a:pt x="687" y="426"/>
                    </a:cubicBezTo>
                    <a:cubicBezTo>
                      <a:pt x="687" y="421"/>
                      <a:pt x="685" y="415"/>
                      <a:pt x="684" y="410"/>
                    </a:cubicBezTo>
                    <a:cubicBezTo>
                      <a:pt x="683" y="406"/>
                      <a:pt x="679" y="402"/>
                      <a:pt x="677" y="399"/>
                    </a:cubicBezTo>
                    <a:cubicBezTo>
                      <a:pt x="678" y="398"/>
                      <a:pt x="679" y="398"/>
                      <a:pt x="680" y="398"/>
                    </a:cubicBezTo>
                    <a:cubicBezTo>
                      <a:pt x="683" y="398"/>
                      <a:pt x="687" y="399"/>
                      <a:pt x="689" y="399"/>
                    </a:cubicBezTo>
                    <a:cubicBezTo>
                      <a:pt x="697" y="399"/>
                      <a:pt x="703" y="401"/>
                      <a:pt x="710" y="402"/>
                    </a:cubicBezTo>
                    <a:cubicBezTo>
                      <a:pt x="710" y="403"/>
                      <a:pt x="709" y="404"/>
                      <a:pt x="708" y="406"/>
                    </a:cubicBezTo>
                    <a:cubicBezTo>
                      <a:pt x="703" y="419"/>
                      <a:pt x="696" y="432"/>
                      <a:pt x="689" y="445"/>
                    </a:cubicBezTo>
                    <a:moveTo>
                      <a:pt x="147" y="439"/>
                    </a:moveTo>
                    <a:cubicBezTo>
                      <a:pt x="133" y="430"/>
                      <a:pt x="118" y="417"/>
                      <a:pt x="104" y="402"/>
                    </a:cubicBezTo>
                    <a:cubicBezTo>
                      <a:pt x="104" y="401"/>
                      <a:pt x="104" y="401"/>
                      <a:pt x="104" y="400"/>
                    </a:cubicBezTo>
                    <a:cubicBezTo>
                      <a:pt x="110" y="399"/>
                      <a:pt x="117" y="396"/>
                      <a:pt x="124" y="395"/>
                    </a:cubicBezTo>
                    <a:cubicBezTo>
                      <a:pt x="129" y="393"/>
                      <a:pt x="134" y="392"/>
                      <a:pt x="139" y="390"/>
                    </a:cubicBezTo>
                    <a:cubicBezTo>
                      <a:pt x="145" y="387"/>
                      <a:pt x="149" y="383"/>
                      <a:pt x="155" y="382"/>
                    </a:cubicBezTo>
                    <a:cubicBezTo>
                      <a:pt x="155" y="402"/>
                      <a:pt x="146" y="420"/>
                      <a:pt x="147" y="439"/>
                    </a:cubicBezTo>
                    <a:moveTo>
                      <a:pt x="154" y="438"/>
                    </a:moveTo>
                    <a:cubicBezTo>
                      <a:pt x="155" y="418"/>
                      <a:pt x="163" y="399"/>
                      <a:pt x="162" y="379"/>
                    </a:cubicBezTo>
                    <a:cubicBezTo>
                      <a:pt x="164" y="380"/>
                      <a:pt x="166" y="382"/>
                      <a:pt x="168" y="383"/>
                    </a:cubicBezTo>
                    <a:cubicBezTo>
                      <a:pt x="180" y="392"/>
                      <a:pt x="193" y="402"/>
                      <a:pt x="206" y="410"/>
                    </a:cubicBezTo>
                    <a:cubicBezTo>
                      <a:pt x="199" y="417"/>
                      <a:pt x="187" y="418"/>
                      <a:pt x="180" y="424"/>
                    </a:cubicBezTo>
                    <a:cubicBezTo>
                      <a:pt x="173" y="430"/>
                      <a:pt x="163" y="434"/>
                      <a:pt x="154" y="438"/>
                    </a:cubicBezTo>
                    <a:moveTo>
                      <a:pt x="515" y="444"/>
                    </a:moveTo>
                    <a:cubicBezTo>
                      <a:pt x="525" y="436"/>
                      <a:pt x="533" y="426"/>
                      <a:pt x="541" y="416"/>
                    </a:cubicBezTo>
                    <a:cubicBezTo>
                      <a:pt x="544" y="412"/>
                      <a:pt x="546" y="408"/>
                      <a:pt x="549" y="404"/>
                    </a:cubicBezTo>
                    <a:cubicBezTo>
                      <a:pt x="551" y="400"/>
                      <a:pt x="556" y="396"/>
                      <a:pt x="558" y="391"/>
                    </a:cubicBezTo>
                    <a:cubicBezTo>
                      <a:pt x="559" y="386"/>
                      <a:pt x="564" y="381"/>
                      <a:pt x="566" y="376"/>
                    </a:cubicBezTo>
                    <a:cubicBezTo>
                      <a:pt x="568" y="373"/>
                      <a:pt x="569" y="371"/>
                      <a:pt x="570" y="368"/>
                    </a:cubicBezTo>
                    <a:cubicBezTo>
                      <a:pt x="576" y="369"/>
                      <a:pt x="581" y="370"/>
                      <a:pt x="586" y="370"/>
                    </a:cubicBezTo>
                    <a:cubicBezTo>
                      <a:pt x="591" y="370"/>
                      <a:pt x="596" y="369"/>
                      <a:pt x="601" y="368"/>
                    </a:cubicBezTo>
                    <a:cubicBezTo>
                      <a:pt x="601" y="369"/>
                      <a:pt x="601" y="370"/>
                      <a:pt x="600" y="370"/>
                    </a:cubicBezTo>
                    <a:cubicBezTo>
                      <a:pt x="595" y="383"/>
                      <a:pt x="591" y="397"/>
                      <a:pt x="584" y="408"/>
                    </a:cubicBezTo>
                    <a:cubicBezTo>
                      <a:pt x="579" y="416"/>
                      <a:pt x="574" y="424"/>
                      <a:pt x="568" y="431"/>
                    </a:cubicBezTo>
                    <a:cubicBezTo>
                      <a:pt x="551" y="437"/>
                      <a:pt x="533" y="441"/>
                      <a:pt x="515" y="444"/>
                    </a:cubicBezTo>
                    <a:moveTo>
                      <a:pt x="582" y="426"/>
                    </a:moveTo>
                    <a:cubicBezTo>
                      <a:pt x="584" y="422"/>
                      <a:pt x="587" y="418"/>
                      <a:pt x="589" y="413"/>
                    </a:cubicBezTo>
                    <a:cubicBezTo>
                      <a:pt x="597" y="401"/>
                      <a:pt x="601" y="387"/>
                      <a:pt x="607" y="373"/>
                    </a:cubicBezTo>
                    <a:cubicBezTo>
                      <a:pt x="608" y="371"/>
                      <a:pt x="609" y="369"/>
                      <a:pt x="610" y="366"/>
                    </a:cubicBezTo>
                    <a:cubicBezTo>
                      <a:pt x="611" y="366"/>
                      <a:pt x="613" y="365"/>
                      <a:pt x="614" y="365"/>
                    </a:cubicBezTo>
                    <a:cubicBezTo>
                      <a:pt x="616" y="373"/>
                      <a:pt x="615" y="383"/>
                      <a:pt x="615" y="389"/>
                    </a:cubicBezTo>
                    <a:cubicBezTo>
                      <a:pt x="616" y="394"/>
                      <a:pt x="614" y="399"/>
                      <a:pt x="614" y="403"/>
                    </a:cubicBezTo>
                    <a:cubicBezTo>
                      <a:pt x="614" y="404"/>
                      <a:pt x="614" y="406"/>
                      <a:pt x="613" y="408"/>
                    </a:cubicBezTo>
                    <a:cubicBezTo>
                      <a:pt x="604" y="415"/>
                      <a:pt x="593" y="421"/>
                      <a:pt x="582" y="426"/>
                    </a:cubicBezTo>
                    <a:moveTo>
                      <a:pt x="674" y="391"/>
                    </a:moveTo>
                    <a:cubicBezTo>
                      <a:pt x="679" y="383"/>
                      <a:pt x="685" y="372"/>
                      <a:pt x="689" y="363"/>
                    </a:cubicBezTo>
                    <a:cubicBezTo>
                      <a:pt x="692" y="367"/>
                      <a:pt x="695" y="371"/>
                      <a:pt x="698" y="374"/>
                    </a:cubicBezTo>
                    <a:cubicBezTo>
                      <a:pt x="703" y="380"/>
                      <a:pt x="704" y="387"/>
                      <a:pt x="707" y="394"/>
                    </a:cubicBezTo>
                    <a:cubicBezTo>
                      <a:pt x="701" y="393"/>
                      <a:pt x="695" y="392"/>
                      <a:pt x="689" y="391"/>
                    </a:cubicBezTo>
                    <a:cubicBezTo>
                      <a:pt x="687" y="391"/>
                      <a:pt x="683" y="391"/>
                      <a:pt x="680" y="391"/>
                    </a:cubicBezTo>
                    <a:cubicBezTo>
                      <a:pt x="678" y="391"/>
                      <a:pt x="676" y="391"/>
                      <a:pt x="674" y="391"/>
                    </a:cubicBezTo>
                    <a:moveTo>
                      <a:pt x="458" y="448"/>
                    </a:moveTo>
                    <a:cubicBezTo>
                      <a:pt x="452" y="448"/>
                      <a:pt x="447" y="448"/>
                      <a:pt x="441" y="448"/>
                    </a:cubicBezTo>
                    <a:cubicBezTo>
                      <a:pt x="442" y="448"/>
                      <a:pt x="442" y="448"/>
                      <a:pt x="442" y="448"/>
                    </a:cubicBezTo>
                    <a:cubicBezTo>
                      <a:pt x="457" y="442"/>
                      <a:pt x="470" y="430"/>
                      <a:pt x="482" y="420"/>
                    </a:cubicBezTo>
                    <a:cubicBezTo>
                      <a:pt x="495" y="409"/>
                      <a:pt x="507" y="398"/>
                      <a:pt x="518" y="386"/>
                    </a:cubicBezTo>
                    <a:cubicBezTo>
                      <a:pt x="527" y="376"/>
                      <a:pt x="535" y="366"/>
                      <a:pt x="543" y="355"/>
                    </a:cubicBezTo>
                    <a:cubicBezTo>
                      <a:pt x="549" y="360"/>
                      <a:pt x="556" y="364"/>
                      <a:pt x="563" y="366"/>
                    </a:cubicBezTo>
                    <a:cubicBezTo>
                      <a:pt x="560" y="373"/>
                      <a:pt x="557" y="379"/>
                      <a:pt x="552" y="385"/>
                    </a:cubicBezTo>
                    <a:cubicBezTo>
                      <a:pt x="545" y="394"/>
                      <a:pt x="540" y="405"/>
                      <a:pt x="532" y="414"/>
                    </a:cubicBezTo>
                    <a:cubicBezTo>
                      <a:pt x="523" y="426"/>
                      <a:pt x="512" y="437"/>
                      <a:pt x="500" y="446"/>
                    </a:cubicBezTo>
                    <a:cubicBezTo>
                      <a:pt x="485" y="448"/>
                      <a:pt x="471" y="448"/>
                      <a:pt x="458" y="448"/>
                    </a:cubicBezTo>
                    <a:moveTo>
                      <a:pt x="621" y="401"/>
                    </a:moveTo>
                    <a:cubicBezTo>
                      <a:pt x="622" y="396"/>
                      <a:pt x="623" y="392"/>
                      <a:pt x="623" y="387"/>
                    </a:cubicBezTo>
                    <a:cubicBezTo>
                      <a:pt x="622" y="380"/>
                      <a:pt x="622" y="370"/>
                      <a:pt x="621" y="362"/>
                    </a:cubicBezTo>
                    <a:cubicBezTo>
                      <a:pt x="626" y="360"/>
                      <a:pt x="630" y="357"/>
                      <a:pt x="634" y="354"/>
                    </a:cubicBezTo>
                    <a:cubicBezTo>
                      <a:pt x="636" y="363"/>
                      <a:pt x="638" y="372"/>
                      <a:pt x="642" y="380"/>
                    </a:cubicBezTo>
                    <a:cubicBezTo>
                      <a:pt x="642" y="380"/>
                      <a:pt x="642" y="380"/>
                      <a:pt x="642" y="380"/>
                    </a:cubicBezTo>
                    <a:cubicBezTo>
                      <a:pt x="636" y="388"/>
                      <a:pt x="629" y="395"/>
                      <a:pt x="621" y="401"/>
                    </a:cubicBezTo>
                    <a:moveTo>
                      <a:pt x="714" y="391"/>
                    </a:moveTo>
                    <a:cubicBezTo>
                      <a:pt x="712" y="386"/>
                      <a:pt x="711" y="381"/>
                      <a:pt x="708" y="376"/>
                    </a:cubicBezTo>
                    <a:cubicBezTo>
                      <a:pt x="705" y="370"/>
                      <a:pt x="700" y="365"/>
                      <a:pt x="695" y="359"/>
                    </a:cubicBezTo>
                    <a:cubicBezTo>
                      <a:pt x="703" y="355"/>
                      <a:pt x="711" y="353"/>
                      <a:pt x="719" y="349"/>
                    </a:cubicBezTo>
                    <a:cubicBezTo>
                      <a:pt x="719" y="365"/>
                      <a:pt x="717" y="379"/>
                      <a:pt x="714" y="391"/>
                    </a:cubicBezTo>
                    <a:moveTo>
                      <a:pt x="70" y="357"/>
                    </a:moveTo>
                    <a:cubicBezTo>
                      <a:pt x="74" y="357"/>
                      <a:pt x="79" y="355"/>
                      <a:pt x="82" y="354"/>
                    </a:cubicBezTo>
                    <a:cubicBezTo>
                      <a:pt x="94" y="351"/>
                      <a:pt x="106" y="347"/>
                      <a:pt x="118" y="346"/>
                    </a:cubicBezTo>
                    <a:cubicBezTo>
                      <a:pt x="116" y="354"/>
                      <a:pt x="113" y="361"/>
                      <a:pt x="110" y="369"/>
                    </a:cubicBezTo>
                    <a:cubicBezTo>
                      <a:pt x="106" y="377"/>
                      <a:pt x="100" y="385"/>
                      <a:pt x="96" y="393"/>
                    </a:cubicBezTo>
                    <a:cubicBezTo>
                      <a:pt x="87" y="382"/>
                      <a:pt x="78" y="370"/>
                      <a:pt x="69" y="356"/>
                    </a:cubicBezTo>
                    <a:cubicBezTo>
                      <a:pt x="70" y="357"/>
                      <a:pt x="70" y="357"/>
                      <a:pt x="70" y="357"/>
                    </a:cubicBezTo>
                    <a:moveTo>
                      <a:pt x="107" y="391"/>
                    </a:moveTo>
                    <a:cubicBezTo>
                      <a:pt x="111" y="386"/>
                      <a:pt x="113" y="381"/>
                      <a:pt x="115" y="375"/>
                    </a:cubicBezTo>
                    <a:cubicBezTo>
                      <a:pt x="119" y="365"/>
                      <a:pt x="123" y="356"/>
                      <a:pt x="126" y="345"/>
                    </a:cubicBezTo>
                    <a:cubicBezTo>
                      <a:pt x="136" y="356"/>
                      <a:pt x="146" y="365"/>
                      <a:pt x="157" y="374"/>
                    </a:cubicBezTo>
                    <a:cubicBezTo>
                      <a:pt x="147" y="375"/>
                      <a:pt x="138" y="382"/>
                      <a:pt x="128" y="385"/>
                    </a:cubicBezTo>
                    <a:cubicBezTo>
                      <a:pt x="122" y="387"/>
                      <a:pt x="113" y="391"/>
                      <a:pt x="106" y="392"/>
                    </a:cubicBezTo>
                    <a:cubicBezTo>
                      <a:pt x="106" y="391"/>
                      <a:pt x="107" y="391"/>
                      <a:pt x="107" y="391"/>
                    </a:cubicBezTo>
                    <a:cubicBezTo>
                      <a:pt x="107" y="391"/>
                      <a:pt x="107" y="391"/>
                      <a:pt x="107" y="391"/>
                    </a:cubicBezTo>
                    <a:moveTo>
                      <a:pt x="647" y="373"/>
                    </a:moveTo>
                    <a:cubicBezTo>
                      <a:pt x="644" y="367"/>
                      <a:pt x="643" y="360"/>
                      <a:pt x="641" y="354"/>
                    </a:cubicBezTo>
                    <a:cubicBezTo>
                      <a:pt x="641" y="353"/>
                      <a:pt x="640" y="351"/>
                      <a:pt x="640" y="349"/>
                    </a:cubicBezTo>
                    <a:cubicBezTo>
                      <a:pt x="643" y="345"/>
                      <a:pt x="646" y="341"/>
                      <a:pt x="649" y="336"/>
                    </a:cubicBezTo>
                    <a:cubicBezTo>
                      <a:pt x="650" y="338"/>
                      <a:pt x="651" y="340"/>
                      <a:pt x="652" y="342"/>
                    </a:cubicBezTo>
                    <a:cubicBezTo>
                      <a:pt x="654" y="346"/>
                      <a:pt x="656" y="348"/>
                      <a:pt x="659" y="351"/>
                    </a:cubicBezTo>
                    <a:cubicBezTo>
                      <a:pt x="656" y="358"/>
                      <a:pt x="652" y="365"/>
                      <a:pt x="647" y="373"/>
                    </a:cubicBezTo>
                    <a:moveTo>
                      <a:pt x="426" y="447"/>
                    </a:moveTo>
                    <a:cubicBezTo>
                      <a:pt x="399" y="445"/>
                      <a:pt x="373" y="440"/>
                      <a:pt x="349" y="433"/>
                    </a:cubicBezTo>
                    <a:cubicBezTo>
                      <a:pt x="351" y="432"/>
                      <a:pt x="354" y="431"/>
                      <a:pt x="356" y="431"/>
                    </a:cubicBezTo>
                    <a:cubicBezTo>
                      <a:pt x="363" y="429"/>
                      <a:pt x="370" y="427"/>
                      <a:pt x="377" y="425"/>
                    </a:cubicBezTo>
                    <a:cubicBezTo>
                      <a:pt x="390" y="421"/>
                      <a:pt x="404" y="415"/>
                      <a:pt x="415" y="408"/>
                    </a:cubicBezTo>
                    <a:cubicBezTo>
                      <a:pt x="451" y="384"/>
                      <a:pt x="491" y="365"/>
                      <a:pt x="522" y="334"/>
                    </a:cubicBezTo>
                    <a:cubicBezTo>
                      <a:pt x="526" y="340"/>
                      <a:pt x="531" y="346"/>
                      <a:pt x="537" y="351"/>
                    </a:cubicBezTo>
                    <a:cubicBezTo>
                      <a:pt x="530" y="360"/>
                      <a:pt x="523" y="369"/>
                      <a:pt x="515" y="378"/>
                    </a:cubicBezTo>
                    <a:cubicBezTo>
                      <a:pt x="505" y="391"/>
                      <a:pt x="491" y="402"/>
                      <a:pt x="478" y="413"/>
                    </a:cubicBezTo>
                    <a:cubicBezTo>
                      <a:pt x="470" y="420"/>
                      <a:pt x="462" y="427"/>
                      <a:pt x="454" y="433"/>
                    </a:cubicBezTo>
                    <a:cubicBezTo>
                      <a:pt x="447" y="437"/>
                      <a:pt x="439" y="440"/>
                      <a:pt x="432" y="444"/>
                    </a:cubicBezTo>
                    <a:cubicBezTo>
                      <a:pt x="430" y="445"/>
                      <a:pt x="428" y="446"/>
                      <a:pt x="426" y="447"/>
                    </a:cubicBezTo>
                    <a:moveTo>
                      <a:pt x="694" y="351"/>
                    </a:moveTo>
                    <a:cubicBezTo>
                      <a:pt x="696" y="344"/>
                      <a:pt x="697" y="338"/>
                      <a:pt x="697" y="331"/>
                    </a:cubicBezTo>
                    <a:cubicBezTo>
                      <a:pt x="703" y="334"/>
                      <a:pt x="708" y="337"/>
                      <a:pt x="714" y="341"/>
                    </a:cubicBezTo>
                    <a:cubicBezTo>
                      <a:pt x="718" y="342"/>
                      <a:pt x="717" y="343"/>
                      <a:pt x="711" y="344"/>
                    </a:cubicBezTo>
                    <a:cubicBezTo>
                      <a:pt x="708" y="345"/>
                      <a:pt x="706" y="346"/>
                      <a:pt x="703" y="347"/>
                    </a:cubicBezTo>
                    <a:cubicBezTo>
                      <a:pt x="700" y="349"/>
                      <a:pt x="697" y="350"/>
                      <a:pt x="694" y="351"/>
                    </a:cubicBezTo>
                    <a:moveTo>
                      <a:pt x="662" y="343"/>
                    </a:moveTo>
                    <a:cubicBezTo>
                      <a:pt x="661" y="342"/>
                      <a:pt x="660" y="340"/>
                      <a:pt x="659" y="338"/>
                    </a:cubicBezTo>
                    <a:cubicBezTo>
                      <a:pt x="658" y="335"/>
                      <a:pt x="655" y="332"/>
                      <a:pt x="654" y="330"/>
                    </a:cubicBezTo>
                    <a:cubicBezTo>
                      <a:pt x="653" y="329"/>
                      <a:pt x="653" y="329"/>
                      <a:pt x="653" y="329"/>
                    </a:cubicBezTo>
                    <a:cubicBezTo>
                      <a:pt x="655" y="326"/>
                      <a:pt x="656" y="323"/>
                      <a:pt x="657" y="320"/>
                    </a:cubicBezTo>
                    <a:cubicBezTo>
                      <a:pt x="658" y="320"/>
                      <a:pt x="658" y="320"/>
                      <a:pt x="658" y="319"/>
                    </a:cubicBezTo>
                    <a:cubicBezTo>
                      <a:pt x="661" y="322"/>
                      <a:pt x="664" y="324"/>
                      <a:pt x="667" y="327"/>
                    </a:cubicBezTo>
                    <a:cubicBezTo>
                      <a:pt x="666" y="333"/>
                      <a:pt x="664" y="338"/>
                      <a:pt x="662" y="343"/>
                    </a:cubicBezTo>
                    <a:moveTo>
                      <a:pt x="262" y="391"/>
                    </a:moveTo>
                    <a:cubicBezTo>
                      <a:pt x="295" y="391"/>
                      <a:pt x="327" y="385"/>
                      <a:pt x="360" y="378"/>
                    </a:cubicBezTo>
                    <a:cubicBezTo>
                      <a:pt x="389" y="371"/>
                      <a:pt x="418" y="362"/>
                      <a:pt x="446" y="351"/>
                    </a:cubicBezTo>
                    <a:cubicBezTo>
                      <a:pt x="459" y="346"/>
                      <a:pt x="473" y="341"/>
                      <a:pt x="485" y="333"/>
                    </a:cubicBezTo>
                    <a:cubicBezTo>
                      <a:pt x="494" y="328"/>
                      <a:pt x="503" y="323"/>
                      <a:pt x="512" y="317"/>
                    </a:cubicBezTo>
                    <a:cubicBezTo>
                      <a:pt x="513" y="321"/>
                      <a:pt x="515" y="324"/>
                      <a:pt x="518" y="328"/>
                    </a:cubicBezTo>
                    <a:cubicBezTo>
                      <a:pt x="487" y="359"/>
                      <a:pt x="447" y="377"/>
                      <a:pt x="412" y="401"/>
                    </a:cubicBezTo>
                    <a:cubicBezTo>
                      <a:pt x="395" y="412"/>
                      <a:pt x="373" y="419"/>
                      <a:pt x="354" y="423"/>
                    </a:cubicBezTo>
                    <a:cubicBezTo>
                      <a:pt x="346" y="425"/>
                      <a:pt x="339" y="427"/>
                      <a:pt x="331" y="428"/>
                    </a:cubicBezTo>
                    <a:cubicBezTo>
                      <a:pt x="299" y="418"/>
                      <a:pt x="270" y="405"/>
                      <a:pt x="243" y="390"/>
                    </a:cubicBezTo>
                    <a:cubicBezTo>
                      <a:pt x="250" y="391"/>
                      <a:pt x="256" y="391"/>
                      <a:pt x="262" y="391"/>
                    </a:cubicBezTo>
                    <a:moveTo>
                      <a:pt x="48" y="313"/>
                    </a:moveTo>
                    <a:cubicBezTo>
                      <a:pt x="56" y="313"/>
                      <a:pt x="65" y="310"/>
                      <a:pt x="73" y="309"/>
                    </a:cubicBezTo>
                    <a:cubicBezTo>
                      <a:pt x="75" y="309"/>
                      <a:pt x="78" y="309"/>
                      <a:pt x="80" y="308"/>
                    </a:cubicBezTo>
                    <a:cubicBezTo>
                      <a:pt x="77" y="315"/>
                      <a:pt x="75" y="323"/>
                      <a:pt x="72" y="330"/>
                    </a:cubicBezTo>
                    <a:cubicBezTo>
                      <a:pt x="69" y="335"/>
                      <a:pt x="67" y="341"/>
                      <a:pt x="64" y="345"/>
                    </a:cubicBezTo>
                    <a:cubicBezTo>
                      <a:pt x="63" y="346"/>
                      <a:pt x="63" y="346"/>
                      <a:pt x="63" y="346"/>
                    </a:cubicBezTo>
                    <a:cubicBezTo>
                      <a:pt x="62" y="343"/>
                      <a:pt x="60" y="340"/>
                      <a:pt x="59" y="338"/>
                    </a:cubicBezTo>
                    <a:cubicBezTo>
                      <a:pt x="55" y="329"/>
                      <a:pt x="51" y="321"/>
                      <a:pt x="48" y="313"/>
                    </a:cubicBezTo>
                    <a:cubicBezTo>
                      <a:pt x="48" y="313"/>
                      <a:pt x="48" y="313"/>
                      <a:pt x="48" y="313"/>
                    </a:cubicBezTo>
                    <a:moveTo>
                      <a:pt x="718" y="334"/>
                    </a:moveTo>
                    <a:cubicBezTo>
                      <a:pt x="712" y="330"/>
                      <a:pt x="698" y="322"/>
                      <a:pt x="699" y="321"/>
                    </a:cubicBezTo>
                    <a:cubicBezTo>
                      <a:pt x="703" y="317"/>
                      <a:pt x="709" y="313"/>
                      <a:pt x="712" y="307"/>
                    </a:cubicBezTo>
                    <a:cubicBezTo>
                      <a:pt x="712" y="308"/>
                      <a:pt x="713" y="309"/>
                      <a:pt x="713" y="309"/>
                    </a:cubicBezTo>
                    <a:cubicBezTo>
                      <a:pt x="716" y="318"/>
                      <a:pt x="717" y="326"/>
                      <a:pt x="718" y="334"/>
                    </a:cubicBezTo>
                    <a:moveTo>
                      <a:pt x="71" y="348"/>
                    </a:moveTo>
                    <a:cubicBezTo>
                      <a:pt x="71" y="348"/>
                      <a:pt x="71" y="348"/>
                      <a:pt x="71" y="348"/>
                    </a:cubicBezTo>
                    <a:cubicBezTo>
                      <a:pt x="72" y="347"/>
                      <a:pt x="73" y="346"/>
                      <a:pt x="73" y="344"/>
                    </a:cubicBezTo>
                    <a:cubicBezTo>
                      <a:pt x="76" y="340"/>
                      <a:pt x="78" y="335"/>
                      <a:pt x="80" y="330"/>
                    </a:cubicBezTo>
                    <a:cubicBezTo>
                      <a:pt x="83" y="323"/>
                      <a:pt x="85" y="314"/>
                      <a:pt x="89" y="307"/>
                    </a:cubicBezTo>
                    <a:cubicBezTo>
                      <a:pt x="89" y="307"/>
                      <a:pt x="89" y="307"/>
                      <a:pt x="89" y="307"/>
                    </a:cubicBezTo>
                    <a:cubicBezTo>
                      <a:pt x="91" y="307"/>
                      <a:pt x="93" y="307"/>
                      <a:pt x="95" y="305"/>
                    </a:cubicBezTo>
                    <a:cubicBezTo>
                      <a:pt x="102" y="317"/>
                      <a:pt x="111" y="328"/>
                      <a:pt x="120" y="338"/>
                    </a:cubicBezTo>
                    <a:cubicBezTo>
                      <a:pt x="104" y="340"/>
                      <a:pt x="88" y="347"/>
                      <a:pt x="71" y="348"/>
                    </a:cubicBezTo>
                    <a:moveTo>
                      <a:pt x="695" y="314"/>
                    </a:moveTo>
                    <a:cubicBezTo>
                      <a:pt x="694" y="310"/>
                      <a:pt x="693" y="305"/>
                      <a:pt x="691" y="301"/>
                    </a:cubicBezTo>
                    <a:cubicBezTo>
                      <a:pt x="695" y="303"/>
                      <a:pt x="700" y="304"/>
                      <a:pt x="705" y="304"/>
                    </a:cubicBezTo>
                    <a:cubicBezTo>
                      <a:pt x="702" y="307"/>
                      <a:pt x="698" y="310"/>
                      <a:pt x="695" y="314"/>
                    </a:cubicBezTo>
                    <a:moveTo>
                      <a:pt x="243" y="346"/>
                    </a:moveTo>
                    <a:cubicBezTo>
                      <a:pt x="266" y="346"/>
                      <a:pt x="289" y="344"/>
                      <a:pt x="311" y="344"/>
                    </a:cubicBezTo>
                    <a:cubicBezTo>
                      <a:pt x="349" y="343"/>
                      <a:pt x="385" y="335"/>
                      <a:pt x="422" y="328"/>
                    </a:cubicBezTo>
                    <a:cubicBezTo>
                      <a:pt x="440" y="324"/>
                      <a:pt x="458" y="318"/>
                      <a:pt x="475" y="311"/>
                    </a:cubicBezTo>
                    <a:cubicBezTo>
                      <a:pt x="484" y="308"/>
                      <a:pt x="495" y="304"/>
                      <a:pt x="505" y="300"/>
                    </a:cubicBezTo>
                    <a:cubicBezTo>
                      <a:pt x="506" y="303"/>
                      <a:pt x="507" y="306"/>
                      <a:pt x="508" y="310"/>
                    </a:cubicBezTo>
                    <a:cubicBezTo>
                      <a:pt x="502" y="314"/>
                      <a:pt x="495" y="318"/>
                      <a:pt x="489" y="322"/>
                    </a:cubicBezTo>
                    <a:cubicBezTo>
                      <a:pt x="476" y="329"/>
                      <a:pt x="463" y="335"/>
                      <a:pt x="450" y="341"/>
                    </a:cubicBezTo>
                    <a:cubicBezTo>
                      <a:pt x="423" y="353"/>
                      <a:pt x="395" y="360"/>
                      <a:pt x="367" y="368"/>
                    </a:cubicBezTo>
                    <a:cubicBezTo>
                      <a:pt x="334" y="377"/>
                      <a:pt x="300" y="383"/>
                      <a:pt x="265" y="383"/>
                    </a:cubicBezTo>
                    <a:cubicBezTo>
                      <a:pt x="252" y="383"/>
                      <a:pt x="239" y="382"/>
                      <a:pt x="227" y="381"/>
                    </a:cubicBezTo>
                    <a:cubicBezTo>
                      <a:pt x="202" y="366"/>
                      <a:pt x="181" y="350"/>
                      <a:pt x="163" y="335"/>
                    </a:cubicBezTo>
                    <a:cubicBezTo>
                      <a:pt x="176" y="340"/>
                      <a:pt x="191" y="340"/>
                      <a:pt x="205" y="343"/>
                    </a:cubicBezTo>
                    <a:cubicBezTo>
                      <a:pt x="217" y="345"/>
                      <a:pt x="230" y="346"/>
                      <a:pt x="243" y="346"/>
                    </a:cubicBezTo>
                    <a:moveTo>
                      <a:pt x="668" y="318"/>
                    </a:moveTo>
                    <a:cubicBezTo>
                      <a:pt x="666" y="316"/>
                      <a:pt x="664" y="313"/>
                      <a:pt x="661" y="312"/>
                    </a:cubicBezTo>
                    <a:cubicBezTo>
                      <a:pt x="661" y="312"/>
                      <a:pt x="661" y="312"/>
                      <a:pt x="661" y="312"/>
                    </a:cubicBezTo>
                    <a:cubicBezTo>
                      <a:pt x="664" y="303"/>
                      <a:pt x="667" y="290"/>
                      <a:pt x="667" y="284"/>
                    </a:cubicBezTo>
                    <a:cubicBezTo>
                      <a:pt x="668" y="297"/>
                      <a:pt x="669" y="308"/>
                      <a:pt x="668" y="318"/>
                    </a:cubicBezTo>
                    <a:moveTo>
                      <a:pt x="706" y="297"/>
                    </a:moveTo>
                    <a:cubicBezTo>
                      <a:pt x="700" y="296"/>
                      <a:pt x="693" y="294"/>
                      <a:pt x="689" y="291"/>
                    </a:cubicBezTo>
                    <a:cubicBezTo>
                      <a:pt x="690" y="288"/>
                      <a:pt x="691" y="286"/>
                      <a:pt x="693" y="283"/>
                    </a:cubicBezTo>
                    <a:cubicBezTo>
                      <a:pt x="695" y="285"/>
                      <a:pt x="696" y="286"/>
                      <a:pt x="698" y="287"/>
                    </a:cubicBezTo>
                    <a:cubicBezTo>
                      <a:pt x="700" y="290"/>
                      <a:pt x="703" y="293"/>
                      <a:pt x="706" y="297"/>
                    </a:cubicBezTo>
                    <a:moveTo>
                      <a:pt x="235" y="338"/>
                    </a:moveTo>
                    <a:cubicBezTo>
                      <a:pt x="225" y="338"/>
                      <a:pt x="215" y="337"/>
                      <a:pt x="205" y="335"/>
                    </a:cubicBezTo>
                    <a:cubicBezTo>
                      <a:pt x="188" y="332"/>
                      <a:pt x="171" y="330"/>
                      <a:pt x="154" y="324"/>
                    </a:cubicBezTo>
                    <a:cubicBezTo>
                      <a:pt x="152" y="324"/>
                      <a:pt x="150" y="323"/>
                      <a:pt x="148" y="322"/>
                    </a:cubicBezTo>
                    <a:cubicBezTo>
                      <a:pt x="132" y="307"/>
                      <a:pt x="120" y="293"/>
                      <a:pt x="113" y="282"/>
                    </a:cubicBezTo>
                    <a:cubicBezTo>
                      <a:pt x="112" y="281"/>
                      <a:pt x="112" y="280"/>
                      <a:pt x="111" y="278"/>
                    </a:cubicBezTo>
                    <a:cubicBezTo>
                      <a:pt x="122" y="281"/>
                      <a:pt x="132" y="286"/>
                      <a:pt x="143" y="289"/>
                    </a:cubicBezTo>
                    <a:cubicBezTo>
                      <a:pt x="151" y="290"/>
                      <a:pt x="158" y="292"/>
                      <a:pt x="165" y="293"/>
                    </a:cubicBezTo>
                    <a:cubicBezTo>
                      <a:pt x="182" y="303"/>
                      <a:pt x="202" y="309"/>
                      <a:pt x="220" y="309"/>
                    </a:cubicBezTo>
                    <a:cubicBezTo>
                      <a:pt x="222" y="309"/>
                      <a:pt x="224" y="309"/>
                      <a:pt x="226" y="308"/>
                    </a:cubicBezTo>
                    <a:cubicBezTo>
                      <a:pt x="232" y="309"/>
                      <a:pt x="238" y="309"/>
                      <a:pt x="244" y="309"/>
                    </a:cubicBezTo>
                    <a:cubicBezTo>
                      <a:pt x="250" y="309"/>
                      <a:pt x="255" y="309"/>
                      <a:pt x="260" y="309"/>
                    </a:cubicBezTo>
                    <a:cubicBezTo>
                      <a:pt x="263" y="309"/>
                      <a:pt x="265" y="309"/>
                      <a:pt x="267" y="309"/>
                    </a:cubicBezTo>
                    <a:cubicBezTo>
                      <a:pt x="271" y="309"/>
                      <a:pt x="274" y="309"/>
                      <a:pt x="278" y="309"/>
                    </a:cubicBezTo>
                    <a:cubicBezTo>
                      <a:pt x="282" y="309"/>
                      <a:pt x="285" y="309"/>
                      <a:pt x="289" y="309"/>
                    </a:cubicBezTo>
                    <a:cubicBezTo>
                      <a:pt x="293" y="309"/>
                      <a:pt x="297" y="309"/>
                      <a:pt x="301" y="309"/>
                    </a:cubicBezTo>
                    <a:cubicBezTo>
                      <a:pt x="316" y="307"/>
                      <a:pt x="333" y="306"/>
                      <a:pt x="348" y="306"/>
                    </a:cubicBezTo>
                    <a:cubicBezTo>
                      <a:pt x="382" y="304"/>
                      <a:pt x="415" y="299"/>
                      <a:pt x="447" y="291"/>
                    </a:cubicBezTo>
                    <a:cubicBezTo>
                      <a:pt x="464" y="288"/>
                      <a:pt x="481" y="284"/>
                      <a:pt x="497" y="280"/>
                    </a:cubicBezTo>
                    <a:cubicBezTo>
                      <a:pt x="498" y="280"/>
                      <a:pt x="500" y="279"/>
                      <a:pt x="501" y="279"/>
                    </a:cubicBezTo>
                    <a:cubicBezTo>
                      <a:pt x="501" y="283"/>
                      <a:pt x="502" y="288"/>
                      <a:pt x="503" y="292"/>
                    </a:cubicBezTo>
                    <a:cubicBezTo>
                      <a:pt x="492" y="298"/>
                      <a:pt x="480" y="301"/>
                      <a:pt x="469" y="305"/>
                    </a:cubicBezTo>
                    <a:cubicBezTo>
                      <a:pt x="452" y="312"/>
                      <a:pt x="434" y="317"/>
                      <a:pt x="416" y="321"/>
                    </a:cubicBezTo>
                    <a:cubicBezTo>
                      <a:pt x="380" y="329"/>
                      <a:pt x="344" y="335"/>
                      <a:pt x="307" y="336"/>
                    </a:cubicBezTo>
                    <a:cubicBezTo>
                      <a:pt x="299" y="336"/>
                      <a:pt x="291" y="337"/>
                      <a:pt x="283" y="337"/>
                    </a:cubicBezTo>
                    <a:cubicBezTo>
                      <a:pt x="282" y="337"/>
                      <a:pt x="281" y="337"/>
                      <a:pt x="280" y="337"/>
                    </a:cubicBezTo>
                    <a:cubicBezTo>
                      <a:pt x="276" y="337"/>
                      <a:pt x="273" y="337"/>
                      <a:pt x="269" y="337"/>
                    </a:cubicBezTo>
                    <a:cubicBezTo>
                      <a:pt x="266" y="337"/>
                      <a:pt x="262" y="337"/>
                      <a:pt x="259" y="337"/>
                    </a:cubicBezTo>
                    <a:cubicBezTo>
                      <a:pt x="256" y="337"/>
                      <a:pt x="254" y="337"/>
                      <a:pt x="251" y="337"/>
                    </a:cubicBezTo>
                    <a:cubicBezTo>
                      <a:pt x="246" y="338"/>
                      <a:pt x="240" y="338"/>
                      <a:pt x="235" y="338"/>
                    </a:cubicBezTo>
                    <a:moveTo>
                      <a:pt x="51" y="305"/>
                    </a:moveTo>
                    <a:cubicBezTo>
                      <a:pt x="53" y="301"/>
                      <a:pt x="56" y="297"/>
                      <a:pt x="59" y="295"/>
                    </a:cubicBezTo>
                    <a:cubicBezTo>
                      <a:pt x="65" y="288"/>
                      <a:pt x="71" y="281"/>
                      <a:pt x="77" y="273"/>
                    </a:cubicBezTo>
                    <a:cubicBezTo>
                      <a:pt x="80" y="281"/>
                      <a:pt x="84" y="289"/>
                      <a:pt x="89" y="296"/>
                    </a:cubicBezTo>
                    <a:cubicBezTo>
                      <a:pt x="88" y="296"/>
                      <a:pt x="87" y="296"/>
                      <a:pt x="87" y="297"/>
                    </a:cubicBezTo>
                    <a:cubicBezTo>
                      <a:pt x="86" y="298"/>
                      <a:pt x="85" y="299"/>
                      <a:pt x="84" y="300"/>
                    </a:cubicBezTo>
                    <a:cubicBezTo>
                      <a:pt x="80" y="300"/>
                      <a:pt x="76" y="301"/>
                      <a:pt x="75" y="301"/>
                    </a:cubicBezTo>
                    <a:cubicBezTo>
                      <a:pt x="71" y="302"/>
                      <a:pt x="64" y="302"/>
                      <a:pt x="60" y="303"/>
                    </a:cubicBezTo>
                    <a:cubicBezTo>
                      <a:pt x="57" y="303"/>
                      <a:pt x="54" y="304"/>
                      <a:pt x="51" y="305"/>
                    </a:cubicBezTo>
                    <a:moveTo>
                      <a:pt x="43" y="302"/>
                    </a:moveTo>
                    <a:cubicBezTo>
                      <a:pt x="39" y="292"/>
                      <a:pt x="36" y="282"/>
                      <a:pt x="33" y="272"/>
                    </a:cubicBezTo>
                    <a:cubicBezTo>
                      <a:pt x="39" y="274"/>
                      <a:pt x="46" y="275"/>
                      <a:pt x="53" y="275"/>
                    </a:cubicBezTo>
                    <a:cubicBezTo>
                      <a:pt x="57" y="275"/>
                      <a:pt x="62" y="275"/>
                      <a:pt x="66" y="275"/>
                    </a:cubicBezTo>
                    <a:cubicBezTo>
                      <a:pt x="58" y="283"/>
                      <a:pt x="49" y="292"/>
                      <a:pt x="43" y="302"/>
                    </a:cubicBezTo>
                    <a:moveTo>
                      <a:pt x="683" y="285"/>
                    </a:moveTo>
                    <a:cubicBezTo>
                      <a:pt x="680" y="279"/>
                      <a:pt x="677" y="274"/>
                      <a:pt x="674" y="270"/>
                    </a:cubicBezTo>
                    <a:cubicBezTo>
                      <a:pt x="675" y="271"/>
                      <a:pt x="676" y="271"/>
                      <a:pt x="678" y="272"/>
                    </a:cubicBezTo>
                    <a:cubicBezTo>
                      <a:pt x="681" y="274"/>
                      <a:pt x="684" y="276"/>
                      <a:pt x="688" y="278"/>
                    </a:cubicBezTo>
                    <a:cubicBezTo>
                      <a:pt x="686" y="280"/>
                      <a:pt x="685" y="282"/>
                      <a:pt x="683" y="285"/>
                    </a:cubicBezTo>
                    <a:moveTo>
                      <a:pt x="378" y="263"/>
                    </a:moveTo>
                    <a:cubicBezTo>
                      <a:pt x="394" y="263"/>
                      <a:pt x="409" y="263"/>
                      <a:pt x="425" y="262"/>
                    </a:cubicBezTo>
                    <a:cubicBezTo>
                      <a:pt x="445" y="260"/>
                      <a:pt x="465" y="260"/>
                      <a:pt x="486" y="260"/>
                    </a:cubicBezTo>
                    <a:cubicBezTo>
                      <a:pt x="486" y="260"/>
                      <a:pt x="486" y="260"/>
                      <a:pt x="487" y="260"/>
                    </a:cubicBezTo>
                    <a:cubicBezTo>
                      <a:pt x="491" y="260"/>
                      <a:pt x="497" y="261"/>
                      <a:pt x="503" y="261"/>
                    </a:cubicBezTo>
                    <a:cubicBezTo>
                      <a:pt x="502" y="264"/>
                      <a:pt x="502" y="268"/>
                      <a:pt x="501" y="271"/>
                    </a:cubicBezTo>
                    <a:cubicBezTo>
                      <a:pt x="496" y="273"/>
                      <a:pt x="491" y="274"/>
                      <a:pt x="487" y="274"/>
                    </a:cubicBezTo>
                    <a:cubicBezTo>
                      <a:pt x="481" y="276"/>
                      <a:pt x="476" y="277"/>
                      <a:pt x="470" y="279"/>
                    </a:cubicBezTo>
                    <a:cubicBezTo>
                      <a:pt x="458" y="282"/>
                      <a:pt x="446" y="284"/>
                      <a:pt x="434" y="286"/>
                    </a:cubicBezTo>
                    <a:cubicBezTo>
                      <a:pt x="404" y="292"/>
                      <a:pt x="375" y="296"/>
                      <a:pt x="344" y="298"/>
                    </a:cubicBezTo>
                    <a:cubicBezTo>
                      <a:pt x="320" y="299"/>
                      <a:pt x="297" y="301"/>
                      <a:pt x="273" y="301"/>
                    </a:cubicBezTo>
                    <a:cubicBezTo>
                      <a:pt x="270" y="301"/>
                      <a:pt x="267" y="301"/>
                      <a:pt x="264" y="301"/>
                    </a:cubicBezTo>
                    <a:cubicBezTo>
                      <a:pt x="263" y="301"/>
                      <a:pt x="262" y="301"/>
                      <a:pt x="261" y="301"/>
                    </a:cubicBezTo>
                    <a:cubicBezTo>
                      <a:pt x="291" y="292"/>
                      <a:pt x="317" y="279"/>
                      <a:pt x="341" y="263"/>
                    </a:cubicBezTo>
                    <a:cubicBezTo>
                      <a:pt x="351" y="263"/>
                      <a:pt x="361" y="263"/>
                      <a:pt x="371" y="263"/>
                    </a:cubicBezTo>
                    <a:cubicBezTo>
                      <a:pt x="373" y="263"/>
                      <a:pt x="376" y="263"/>
                      <a:pt x="378" y="263"/>
                    </a:cubicBezTo>
                    <a:moveTo>
                      <a:pt x="149" y="282"/>
                    </a:moveTo>
                    <a:cubicBezTo>
                      <a:pt x="140" y="280"/>
                      <a:pt x="130" y="277"/>
                      <a:pt x="121" y="274"/>
                    </a:cubicBezTo>
                    <a:cubicBezTo>
                      <a:pt x="116" y="272"/>
                      <a:pt x="110" y="271"/>
                      <a:pt x="105" y="269"/>
                    </a:cubicBezTo>
                    <a:cubicBezTo>
                      <a:pt x="101" y="261"/>
                      <a:pt x="97" y="253"/>
                      <a:pt x="93" y="244"/>
                    </a:cubicBezTo>
                    <a:cubicBezTo>
                      <a:pt x="98" y="246"/>
                      <a:pt x="102" y="248"/>
                      <a:pt x="107" y="251"/>
                    </a:cubicBezTo>
                    <a:cubicBezTo>
                      <a:pt x="112" y="253"/>
                      <a:pt x="117" y="255"/>
                      <a:pt x="123" y="257"/>
                    </a:cubicBezTo>
                    <a:cubicBezTo>
                      <a:pt x="124" y="257"/>
                      <a:pt x="125" y="257"/>
                      <a:pt x="126" y="258"/>
                    </a:cubicBezTo>
                    <a:cubicBezTo>
                      <a:pt x="133" y="267"/>
                      <a:pt x="140" y="275"/>
                      <a:pt x="149" y="282"/>
                    </a:cubicBezTo>
                    <a:moveTo>
                      <a:pt x="53" y="267"/>
                    </a:moveTo>
                    <a:cubicBezTo>
                      <a:pt x="47" y="267"/>
                      <a:pt x="40" y="267"/>
                      <a:pt x="34" y="265"/>
                    </a:cubicBezTo>
                    <a:cubicBezTo>
                      <a:pt x="43" y="255"/>
                      <a:pt x="55" y="248"/>
                      <a:pt x="64" y="239"/>
                    </a:cubicBezTo>
                    <a:cubicBezTo>
                      <a:pt x="67" y="248"/>
                      <a:pt x="70" y="257"/>
                      <a:pt x="74" y="266"/>
                    </a:cubicBezTo>
                    <a:cubicBezTo>
                      <a:pt x="68" y="267"/>
                      <a:pt x="61" y="267"/>
                      <a:pt x="53" y="267"/>
                    </a:cubicBezTo>
                    <a:moveTo>
                      <a:pt x="198" y="271"/>
                    </a:moveTo>
                    <a:cubicBezTo>
                      <a:pt x="192" y="270"/>
                      <a:pt x="186" y="268"/>
                      <a:pt x="180" y="265"/>
                    </a:cubicBezTo>
                    <a:cubicBezTo>
                      <a:pt x="175" y="263"/>
                      <a:pt x="170" y="260"/>
                      <a:pt x="165" y="257"/>
                    </a:cubicBezTo>
                    <a:cubicBezTo>
                      <a:pt x="172" y="253"/>
                      <a:pt x="177" y="246"/>
                      <a:pt x="182" y="241"/>
                    </a:cubicBezTo>
                    <a:cubicBezTo>
                      <a:pt x="189" y="233"/>
                      <a:pt x="196" y="226"/>
                      <a:pt x="202" y="219"/>
                    </a:cubicBezTo>
                    <a:cubicBezTo>
                      <a:pt x="201" y="225"/>
                      <a:pt x="199" y="231"/>
                      <a:pt x="199" y="238"/>
                    </a:cubicBezTo>
                    <a:cubicBezTo>
                      <a:pt x="199" y="249"/>
                      <a:pt x="198" y="260"/>
                      <a:pt x="198" y="271"/>
                    </a:cubicBezTo>
                    <a:moveTo>
                      <a:pt x="383" y="256"/>
                    </a:moveTo>
                    <a:cubicBezTo>
                      <a:pt x="373" y="256"/>
                      <a:pt x="362" y="256"/>
                      <a:pt x="351" y="255"/>
                    </a:cubicBezTo>
                    <a:cubicBezTo>
                      <a:pt x="368" y="243"/>
                      <a:pt x="385" y="229"/>
                      <a:pt x="400" y="216"/>
                    </a:cubicBezTo>
                    <a:cubicBezTo>
                      <a:pt x="402" y="216"/>
                      <a:pt x="404" y="217"/>
                      <a:pt x="405" y="217"/>
                    </a:cubicBezTo>
                    <a:cubicBezTo>
                      <a:pt x="420" y="218"/>
                      <a:pt x="433" y="219"/>
                      <a:pt x="447" y="222"/>
                    </a:cubicBezTo>
                    <a:cubicBezTo>
                      <a:pt x="457" y="225"/>
                      <a:pt x="469" y="226"/>
                      <a:pt x="480" y="228"/>
                    </a:cubicBezTo>
                    <a:cubicBezTo>
                      <a:pt x="490" y="230"/>
                      <a:pt x="502" y="233"/>
                      <a:pt x="513" y="237"/>
                    </a:cubicBezTo>
                    <a:cubicBezTo>
                      <a:pt x="510" y="242"/>
                      <a:pt x="507" y="247"/>
                      <a:pt x="505" y="252"/>
                    </a:cubicBezTo>
                    <a:cubicBezTo>
                      <a:pt x="502" y="253"/>
                      <a:pt x="498" y="253"/>
                      <a:pt x="495" y="253"/>
                    </a:cubicBezTo>
                    <a:cubicBezTo>
                      <a:pt x="494" y="253"/>
                      <a:pt x="494" y="253"/>
                      <a:pt x="493" y="253"/>
                    </a:cubicBezTo>
                    <a:cubicBezTo>
                      <a:pt x="485" y="252"/>
                      <a:pt x="476" y="253"/>
                      <a:pt x="467" y="252"/>
                    </a:cubicBezTo>
                    <a:cubicBezTo>
                      <a:pt x="464" y="252"/>
                      <a:pt x="461" y="251"/>
                      <a:pt x="458" y="251"/>
                    </a:cubicBezTo>
                    <a:cubicBezTo>
                      <a:pt x="441" y="251"/>
                      <a:pt x="423" y="255"/>
                      <a:pt x="407" y="255"/>
                    </a:cubicBezTo>
                    <a:cubicBezTo>
                      <a:pt x="399" y="256"/>
                      <a:pt x="391" y="256"/>
                      <a:pt x="383" y="256"/>
                    </a:cubicBezTo>
                    <a:moveTo>
                      <a:pt x="29" y="260"/>
                    </a:moveTo>
                    <a:cubicBezTo>
                      <a:pt x="25" y="244"/>
                      <a:pt x="22" y="229"/>
                      <a:pt x="20" y="215"/>
                    </a:cubicBezTo>
                    <a:cubicBezTo>
                      <a:pt x="27" y="217"/>
                      <a:pt x="35" y="219"/>
                      <a:pt x="42" y="223"/>
                    </a:cubicBezTo>
                    <a:cubicBezTo>
                      <a:pt x="47" y="226"/>
                      <a:pt x="51" y="229"/>
                      <a:pt x="56" y="232"/>
                    </a:cubicBezTo>
                    <a:cubicBezTo>
                      <a:pt x="57" y="233"/>
                      <a:pt x="58" y="233"/>
                      <a:pt x="59" y="233"/>
                    </a:cubicBezTo>
                    <a:cubicBezTo>
                      <a:pt x="50" y="243"/>
                      <a:pt x="38" y="249"/>
                      <a:pt x="29" y="260"/>
                    </a:cubicBezTo>
                    <a:moveTo>
                      <a:pt x="214" y="272"/>
                    </a:moveTo>
                    <a:cubicBezTo>
                      <a:pt x="213" y="272"/>
                      <a:pt x="212" y="272"/>
                      <a:pt x="212" y="272"/>
                    </a:cubicBezTo>
                    <a:cubicBezTo>
                      <a:pt x="214" y="267"/>
                      <a:pt x="215" y="261"/>
                      <a:pt x="217" y="257"/>
                    </a:cubicBezTo>
                    <a:cubicBezTo>
                      <a:pt x="219" y="247"/>
                      <a:pt x="221" y="237"/>
                      <a:pt x="225" y="228"/>
                    </a:cubicBezTo>
                    <a:cubicBezTo>
                      <a:pt x="226" y="225"/>
                      <a:pt x="228" y="218"/>
                      <a:pt x="230" y="214"/>
                    </a:cubicBezTo>
                    <a:cubicBezTo>
                      <a:pt x="232" y="219"/>
                      <a:pt x="233" y="228"/>
                      <a:pt x="234" y="232"/>
                    </a:cubicBezTo>
                    <a:cubicBezTo>
                      <a:pt x="236" y="238"/>
                      <a:pt x="239" y="245"/>
                      <a:pt x="242" y="251"/>
                    </a:cubicBezTo>
                    <a:cubicBezTo>
                      <a:pt x="244" y="255"/>
                      <a:pt x="246" y="261"/>
                      <a:pt x="250" y="266"/>
                    </a:cubicBezTo>
                    <a:cubicBezTo>
                      <a:pt x="238" y="270"/>
                      <a:pt x="226" y="272"/>
                      <a:pt x="214" y="272"/>
                    </a:cubicBezTo>
                    <a:moveTo>
                      <a:pt x="206" y="268"/>
                    </a:moveTo>
                    <a:cubicBezTo>
                      <a:pt x="205" y="259"/>
                      <a:pt x="206" y="250"/>
                      <a:pt x="206" y="242"/>
                    </a:cubicBezTo>
                    <a:cubicBezTo>
                      <a:pt x="206" y="231"/>
                      <a:pt x="210" y="221"/>
                      <a:pt x="210" y="211"/>
                    </a:cubicBezTo>
                    <a:cubicBezTo>
                      <a:pt x="211" y="211"/>
                      <a:pt x="211" y="211"/>
                      <a:pt x="211" y="211"/>
                    </a:cubicBezTo>
                    <a:cubicBezTo>
                      <a:pt x="215" y="211"/>
                      <a:pt x="219" y="212"/>
                      <a:pt x="222" y="212"/>
                    </a:cubicBezTo>
                    <a:cubicBezTo>
                      <a:pt x="219" y="219"/>
                      <a:pt x="217" y="227"/>
                      <a:pt x="215" y="232"/>
                    </a:cubicBezTo>
                    <a:cubicBezTo>
                      <a:pt x="213" y="238"/>
                      <a:pt x="212" y="245"/>
                      <a:pt x="211" y="251"/>
                    </a:cubicBezTo>
                    <a:cubicBezTo>
                      <a:pt x="210" y="255"/>
                      <a:pt x="208" y="262"/>
                      <a:pt x="206" y="268"/>
                    </a:cubicBezTo>
                    <a:moveTo>
                      <a:pt x="264" y="260"/>
                    </a:moveTo>
                    <a:cubicBezTo>
                      <a:pt x="264" y="252"/>
                      <a:pt x="264" y="243"/>
                      <a:pt x="262" y="235"/>
                    </a:cubicBezTo>
                    <a:cubicBezTo>
                      <a:pt x="261" y="227"/>
                      <a:pt x="259" y="216"/>
                      <a:pt x="258" y="207"/>
                    </a:cubicBezTo>
                    <a:cubicBezTo>
                      <a:pt x="263" y="212"/>
                      <a:pt x="268" y="217"/>
                      <a:pt x="273" y="220"/>
                    </a:cubicBezTo>
                    <a:cubicBezTo>
                      <a:pt x="282" y="226"/>
                      <a:pt x="290" y="234"/>
                      <a:pt x="299" y="241"/>
                    </a:cubicBezTo>
                    <a:cubicBezTo>
                      <a:pt x="288" y="248"/>
                      <a:pt x="276" y="255"/>
                      <a:pt x="264" y="260"/>
                    </a:cubicBezTo>
                    <a:moveTo>
                      <a:pt x="136" y="217"/>
                    </a:moveTo>
                    <a:cubicBezTo>
                      <a:pt x="144" y="217"/>
                      <a:pt x="152" y="215"/>
                      <a:pt x="159" y="214"/>
                    </a:cubicBezTo>
                    <a:cubicBezTo>
                      <a:pt x="165" y="213"/>
                      <a:pt x="170" y="212"/>
                      <a:pt x="176" y="210"/>
                    </a:cubicBezTo>
                    <a:cubicBezTo>
                      <a:pt x="179" y="209"/>
                      <a:pt x="182" y="206"/>
                      <a:pt x="186" y="205"/>
                    </a:cubicBezTo>
                    <a:cubicBezTo>
                      <a:pt x="184" y="207"/>
                      <a:pt x="183" y="209"/>
                      <a:pt x="182" y="210"/>
                    </a:cubicBezTo>
                    <a:cubicBezTo>
                      <a:pt x="178" y="216"/>
                      <a:pt x="173" y="223"/>
                      <a:pt x="168" y="229"/>
                    </a:cubicBezTo>
                    <a:cubicBezTo>
                      <a:pt x="164" y="233"/>
                      <a:pt x="162" y="240"/>
                      <a:pt x="158" y="245"/>
                    </a:cubicBezTo>
                    <a:cubicBezTo>
                      <a:pt x="157" y="246"/>
                      <a:pt x="157" y="248"/>
                      <a:pt x="156" y="249"/>
                    </a:cubicBezTo>
                    <a:cubicBezTo>
                      <a:pt x="147" y="240"/>
                      <a:pt x="140" y="229"/>
                      <a:pt x="135" y="217"/>
                    </a:cubicBezTo>
                    <a:cubicBezTo>
                      <a:pt x="136" y="217"/>
                      <a:pt x="136" y="217"/>
                      <a:pt x="136" y="217"/>
                    </a:cubicBezTo>
                    <a:moveTo>
                      <a:pt x="164" y="249"/>
                    </a:moveTo>
                    <a:cubicBezTo>
                      <a:pt x="167" y="243"/>
                      <a:pt x="174" y="236"/>
                      <a:pt x="176" y="231"/>
                    </a:cubicBezTo>
                    <a:cubicBezTo>
                      <a:pt x="181" y="221"/>
                      <a:pt x="191" y="214"/>
                      <a:pt x="196" y="204"/>
                    </a:cubicBezTo>
                    <a:cubicBezTo>
                      <a:pt x="198" y="205"/>
                      <a:pt x="199" y="206"/>
                      <a:pt x="201" y="207"/>
                    </a:cubicBezTo>
                    <a:cubicBezTo>
                      <a:pt x="195" y="216"/>
                      <a:pt x="188" y="223"/>
                      <a:pt x="181" y="230"/>
                    </a:cubicBezTo>
                    <a:cubicBezTo>
                      <a:pt x="176" y="236"/>
                      <a:pt x="170" y="244"/>
                      <a:pt x="164" y="249"/>
                    </a:cubicBezTo>
                    <a:moveTo>
                      <a:pt x="120" y="248"/>
                    </a:moveTo>
                    <a:cubicBezTo>
                      <a:pt x="117" y="247"/>
                      <a:pt x="113" y="245"/>
                      <a:pt x="109" y="244"/>
                    </a:cubicBezTo>
                    <a:cubicBezTo>
                      <a:pt x="103" y="240"/>
                      <a:pt x="96" y="237"/>
                      <a:pt x="89" y="233"/>
                    </a:cubicBezTo>
                    <a:cubicBezTo>
                      <a:pt x="86" y="223"/>
                      <a:pt x="84" y="213"/>
                      <a:pt x="83" y="203"/>
                    </a:cubicBezTo>
                    <a:cubicBezTo>
                      <a:pt x="92" y="210"/>
                      <a:pt x="101" y="216"/>
                      <a:pt x="110" y="223"/>
                    </a:cubicBezTo>
                    <a:cubicBezTo>
                      <a:pt x="112" y="229"/>
                      <a:pt x="114" y="235"/>
                      <a:pt x="117" y="241"/>
                    </a:cubicBezTo>
                    <a:cubicBezTo>
                      <a:pt x="118" y="243"/>
                      <a:pt x="119" y="246"/>
                      <a:pt x="120" y="248"/>
                    </a:cubicBezTo>
                    <a:moveTo>
                      <a:pt x="256" y="262"/>
                    </a:moveTo>
                    <a:cubicBezTo>
                      <a:pt x="250" y="255"/>
                      <a:pt x="247" y="243"/>
                      <a:pt x="244" y="236"/>
                    </a:cubicBezTo>
                    <a:cubicBezTo>
                      <a:pt x="241" y="230"/>
                      <a:pt x="240" y="218"/>
                      <a:pt x="236" y="210"/>
                    </a:cubicBezTo>
                    <a:cubicBezTo>
                      <a:pt x="240" y="208"/>
                      <a:pt x="245" y="206"/>
                      <a:pt x="251" y="202"/>
                    </a:cubicBezTo>
                    <a:cubicBezTo>
                      <a:pt x="251" y="222"/>
                      <a:pt x="257" y="241"/>
                      <a:pt x="256" y="262"/>
                    </a:cubicBezTo>
                    <a:moveTo>
                      <a:pt x="143" y="209"/>
                    </a:moveTo>
                    <a:cubicBezTo>
                      <a:pt x="149" y="206"/>
                      <a:pt x="154" y="204"/>
                      <a:pt x="159" y="203"/>
                    </a:cubicBezTo>
                    <a:cubicBezTo>
                      <a:pt x="168" y="199"/>
                      <a:pt x="180" y="199"/>
                      <a:pt x="189" y="194"/>
                    </a:cubicBezTo>
                    <a:cubicBezTo>
                      <a:pt x="189" y="194"/>
                      <a:pt x="189" y="195"/>
                      <a:pt x="189" y="195"/>
                    </a:cubicBezTo>
                    <a:cubicBezTo>
                      <a:pt x="181" y="197"/>
                      <a:pt x="172" y="203"/>
                      <a:pt x="165" y="205"/>
                    </a:cubicBezTo>
                    <a:cubicBezTo>
                      <a:pt x="159" y="207"/>
                      <a:pt x="151" y="208"/>
                      <a:pt x="143" y="209"/>
                    </a:cubicBezTo>
                    <a:moveTo>
                      <a:pt x="61" y="226"/>
                    </a:moveTo>
                    <a:cubicBezTo>
                      <a:pt x="57" y="225"/>
                      <a:pt x="49" y="218"/>
                      <a:pt x="46" y="216"/>
                    </a:cubicBezTo>
                    <a:cubicBezTo>
                      <a:pt x="38" y="211"/>
                      <a:pt x="28" y="210"/>
                      <a:pt x="20" y="206"/>
                    </a:cubicBezTo>
                    <a:cubicBezTo>
                      <a:pt x="31" y="197"/>
                      <a:pt x="47" y="194"/>
                      <a:pt x="59" y="185"/>
                    </a:cubicBezTo>
                    <a:cubicBezTo>
                      <a:pt x="58" y="199"/>
                      <a:pt x="59" y="212"/>
                      <a:pt x="61" y="226"/>
                    </a:cubicBezTo>
                    <a:moveTo>
                      <a:pt x="107" y="210"/>
                    </a:moveTo>
                    <a:cubicBezTo>
                      <a:pt x="106" y="210"/>
                      <a:pt x="105" y="209"/>
                      <a:pt x="104" y="209"/>
                    </a:cubicBezTo>
                    <a:cubicBezTo>
                      <a:pt x="96" y="205"/>
                      <a:pt x="89" y="199"/>
                      <a:pt x="82" y="193"/>
                    </a:cubicBezTo>
                    <a:cubicBezTo>
                      <a:pt x="82" y="189"/>
                      <a:pt x="82" y="184"/>
                      <a:pt x="82" y="180"/>
                    </a:cubicBezTo>
                    <a:cubicBezTo>
                      <a:pt x="87" y="183"/>
                      <a:pt x="91" y="185"/>
                      <a:pt x="95" y="187"/>
                    </a:cubicBezTo>
                    <a:cubicBezTo>
                      <a:pt x="99" y="190"/>
                      <a:pt x="103" y="193"/>
                      <a:pt x="106" y="196"/>
                    </a:cubicBezTo>
                    <a:cubicBezTo>
                      <a:pt x="106" y="201"/>
                      <a:pt x="106" y="206"/>
                      <a:pt x="107" y="210"/>
                    </a:cubicBezTo>
                    <a:moveTo>
                      <a:pt x="517" y="231"/>
                    </a:moveTo>
                    <a:cubicBezTo>
                      <a:pt x="510" y="229"/>
                      <a:pt x="503" y="227"/>
                      <a:pt x="497" y="225"/>
                    </a:cubicBezTo>
                    <a:cubicBezTo>
                      <a:pt x="482" y="221"/>
                      <a:pt x="468" y="218"/>
                      <a:pt x="453" y="216"/>
                    </a:cubicBezTo>
                    <a:cubicBezTo>
                      <a:pt x="437" y="213"/>
                      <a:pt x="423" y="210"/>
                      <a:pt x="408" y="209"/>
                    </a:cubicBezTo>
                    <a:cubicBezTo>
                      <a:pt x="420" y="199"/>
                      <a:pt x="431" y="189"/>
                      <a:pt x="442" y="179"/>
                    </a:cubicBezTo>
                    <a:cubicBezTo>
                      <a:pt x="445" y="180"/>
                      <a:pt x="447" y="181"/>
                      <a:pt x="448" y="181"/>
                    </a:cubicBezTo>
                    <a:cubicBezTo>
                      <a:pt x="460" y="184"/>
                      <a:pt x="471" y="189"/>
                      <a:pt x="482" y="195"/>
                    </a:cubicBezTo>
                    <a:cubicBezTo>
                      <a:pt x="497" y="202"/>
                      <a:pt x="510" y="213"/>
                      <a:pt x="525" y="222"/>
                    </a:cubicBezTo>
                    <a:cubicBezTo>
                      <a:pt x="522" y="225"/>
                      <a:pt x="519" y="228"/>
                      <a:pt x="517" y="231"/>
                    </a:cubicBezTo>
                    <a:moveTo>
                      <a:pt x="187" y="184"/>
                    </a:moveTo>
                    <a:cubicBezTo>
                      <a:pt x="183" y="179"/>
                      <a:pt x="179" y="174"/>
                      <a:pt x="174" y="170"/>
                    </a:cubicBezTo>
                    <a:cubicBezTo>
                      <a:pt x="178" y="171"/>
                      <a:pt x="181" y="174"/>
                      <a:pt x="185" y="175"/>
                    </a:cubicBezTo>
                    <a:cubicBezTo>
                      <a:pt x="186" y="175"/>
                      <a:pt x="187" y="175"/>
                      <a:pt x="188" y="175"/>
                    </a:cubicBezTo>
                    <a:cubicBezTo>
                      <a:pt x="189" y="175"/>
                      <a:pt x="189" y="175"/>
                      <a:pt x="189" y="175"/>
                    </a:cubicBezTo>
                    <a:cubicBezTo>
                      <a:pt x="188" y="178"/>
                      <a:pt x="188" y="181"/>
                      <a:pt x="187" y="184"/>
                    </a:cubicBezTo>
                    <a:moveTo>
                      <a:pt x="302" y="234"/>
                    </a:moveTo>
                    <a:cubicBezTo>
                      <a:pt x="296" y="229"/>
                      <a:pt x="289" y="223"/>
                      <a:pt x="283" y="218"/>
                    </a:cubicBezTo>
                    <a:cubicBezTo>
                      <a:pt x="274" y="211"/>
                      <a:pt x="265" y="204"/>
                      <a:pt x="259" y="195"/>
                    </a:cubicBezTo>
                    <a:cubicBezTo>
                      <a:pt x="266" y="189"/>
                      <a:pt x="276" y="180"/>
                      <a:pt x="287" y="169"/>
                    </a:cubicBezTo>
                    <a:cubicBezTo>
                      <a:pt x="288" y="177"/>
                      <a:pt x="293" y="187"/>
                      <a:pt x="296" y="194"/>
                    </a:cubicBezTo>
                    <a:cubicBezTo>
                      <a:pt x="301" y="207"/>
                      <a:pt x="303" y="220"/>
                      <a:pt x="302" y="234"/>
                    </a:cubicBezTo>
                    <a:moveTo>
                      <a:pt x="310" y="232"/>
                    </a:moveTo>
                    <a:cubicBezTo>
                      <a:pt x="310" y="221"/>
                      <a:pt x="308" y="210"/>
                      <a:pt x="305" y="199"/>
                    </a:cubicBezTo>
                    <a:cubicBezTo>
                      <a:pt x="302" y="189"/>
                      <a:pt x="295" y="177"/>
                      <a:pt x="294" y="166"/>
                    </a:cubicBezTo>
                    <a:cubicBezTo>
                      <a:pt x="297" y="167"/>
                      <a:pt x="300" y="170"/>
                      <a:pt x="302" y="170"/>
                    </a:cubicBezTo>
                    <a:cubicBezTo>
                      <a:pt x="309" y="174"/>
                      <a:pt x="316" y="178"/>
                      <a:pt x="323" y="182"/>
                    </a:cubicBezTo>
                    <a:cubicBezTo>
                      <a:pt x="331" y="187"/>
                      <a:pt x="341" y="195"/>
                      <a:pt x="350" y="198"/>
                    </a:cubicBezTo>
                    <a:cubicBezTo>
                      <a:pt x="337" y="210"/>
                      <a:pt x="324" y="222"/>
                      <a:pt x="310" y="232"/>
                    </a:cubicBezTo>
                    <a:moveTo>
                      <a:pt x="640" y="219"/>
                    </a:moveTo>
                    <a:cubicBezTo>
                      <a:pt x="634" y="209"/>
                      <a:pt x="625" y="204"/>
                      <a:pt x="616" y="200"/>
                    </a:cubicBezTo>
                    <a:cubicBezTo>
                      <a:pt x="617" y="195"/>
                      <a:pt x="617" y="190"/>
                      <a:pt x="617" y="186"/>
                    </a:cubicBezTo>
                    <a:cubicBezTo>
                      <a:pt x="617" y="179"/>
                      <a:pt x="617" y="173"/>
                      <a:pt x="617" y="167"/>
                    </a:cubicBezTo>
                    <a:cubicBezTo>
                      <a:pt x="617" y="166"/>
                      <a:pt x="617" y="166"/>
                      <a:pt x="617" y="165"/>
                    </a:cubicBezTo>
                    <a:cubicBezTo>
                      <a:pt x="632" y="182"/>
                      <a:pt x="641" y="202"/>
                      <a:pt x="640" y="219"/>
                    </a:cubicBezTo>
                    <a:moveTo>
                      <a:pt x="132" y="206"/>
                    </a:moveTo>
                    <a:cubicBezTo>
                      <a:pt x="129" y="193"/>
                      <a:pt x="128" y="185"/>
                      <a:pt x="137" y="175"/>
                    </a:cubicBezTo>
                    <a:cubicBezTo>
                      <a:pt x="141" y="171"/>
                      <a:pt x="145" y="167"/>
                      <a:pt x="149" y="164"/>
                    </a:cubicBezTo>
                    <a:cubicBezTo>
                      <a:pt x="150" y="165"/>
                      <a:pt x="151" y="165"/>
                      <a:pt x="152" y="165"/>
                    </a:cubicBezTo>
                    <a:cubicBezTo>
                      <a:pt x="163" y="166"/>
                      <a:pt x="173" y="179"/>
                      <a:pt x="182" y="189"/>
                    </a:cubicBezTo>
                    <a:cubicBezTo>
                      <a:pt x="178" y="189"/>
                      <a:pt x="174" y="190"/>
                      <a:pt x="172" y="191"/>
                    </a:cubicBezTo>
                    <a:cubicBezTo>
                      <a:pt x="165" y="192"/>
                      <a:pt x="159" y="194"/>
                      <a:pt x="153" y="197"/>
                    </a:cubicBezTo>
                    <a:cubicBezTo>
                      <a:pt x="146" y="199"/>
                      <a:pt x="139" y="202"/>
                      <a:pt x="132" y="206"/>
                    </a:cubicBezTo>
                    <a:moveTo>
                      <a:pt x="662" y="179"/>
                    </a:moveTo>
                    <a:cubicBezTo>
                      <a:pt x="660" y="174"/>
                      <a:pt x="656" y="169"/>
                      <a:pt x="654" y="167"/>
                    </a:cubicBezTo>
                    <a:cubicBezTo>
                      <a:pt x="653" y="167"/>
                      <a:pt x="653" y="167"/>
                      <a:pt x="653" y="167"/>
                    </a:cubicBezTo>
                    <a:cubicBezTo>
                      <a:pt x="655" y="166"/>
                      <a:pt x="657" y="165"/>
                      <a:pt x="659" y="163"/>
                    </a:cubicBezTo>
                    <a:cubicBezTo>
                      <a:pt x="662" y="160"/>
                      <a:pt x="665" y="157"/>
                      <a:pt x="668" y="153"/>
                    </a:cubicBezTo>
                    <a:cubicBezTo>
                      <a:pt x="668" y="161"/>
                      <a:pt x="667" y="168"/>
                      <a:pt x="664" y="175"/>
                    </a:cubicBezTo>
                    <a:cubicBezTo>
                      <a:pt x="663" y="176"/>
                      <a:pt x="663" y="177"/>
                      <a:pt x="662" y="179"/>
                    </a:cubicBezTo>
                    <a:moveTo>
                      <a:pt x="530" y="217"/>
                    </a:moveTo>
                    <a:cubicBezTo>
                      <a:pt x="511" y="205"/>
                      <a:pt x="494" y="191"/>
                      <a:pt x="473" y="182"/>
                    </a:cubicBezTo>
                    <a:cubicBezTo>
                      <a:pt x="465" y="179"/>
                      <a:pt x="457" y="177"/>
                      <a:pt x="448" y="174"/>
                    </a:cubicBezTo>
                    <a:cubicBezTo>
                      <a:pt x="459" y="166"/>
                      <a:pt x="469" y="158"/>
                      <a:pt x="480" y="152"/>
                    </a:cubicBezTo>
                    <a:cubicBezTo>
                      <a:pt x="482" y="153"/>
                      <a:pt x="484" y="155"/>
                      <a:pt x="486" y="157"/>
                    </a:cubicBezTo>
                    <a:cubicBezTo>
                      <a:pt x="494" y="163"/>
                      <a:pt x="501" y="171"/>
                      <a:pt x="509" y="177"/>
                    </a:cubicBezTo>
                    <a:cubicBezTo>
                      <a:pt x="517" y="184"/>
                      <a:pt x="523" y="193"/>
                      <a:pt x="531" y="200"/>
                    </a:cubicBezTo>
                    <a:cubicBezTo>
                      <a:pt x="531" y="201"/>
                      <a:pt x="536" y="206"/>
                      <a:pt x="539" y="210"/>
                    </a:cubicBezTo>
                    <a:cubicBezTo>
                      <a:pt x="536" y="212"/>
                      <a:pt x="533" y="214"/>
                      <a:pt x="530" y="217"/>
                    </a:cubicBezTo>
                    <a:moveTo>
                      <a:pt x="184" y="166"/>
                    </a:moveTo>
                    <a:cubicBezTo>
                      <a:pt x="181" y="165"/>
                      <a:pt x="178" y="163"/>
                      <a:pt x="175" y="162"/>
                    </a:cubicBezTo>
                    <a:cubicBezTo>
                      <a:pt x="169" y="160"/>
                      <a:pt x="163" y="159"/>
                      <a:pt x="156" y="158"/>
                    </a:cubicBezTo>
                    <a:cubicBezTo>
                      <a:pt x="158" y="156"/>
                      <a:pt x="161" y="153"/>
                      <a:pt x="163" y="151"/>
                    </a:cubicBezTo>
                    <a:cubicBezTo>
                      <a:pt x="163" y="152"/>
                      <a:pt x="164" y="153"/>
                      <a:pt x="166" y="153"/>
                    </a:cubicBezTo>
                    <a:cubicBezTo>
                      <a:pt x="173" y="156"/>
                      <a:pt x="179" y="158"/>
                      <a:pt x="184" y="166"/>
                    </a:cubicBezTo>
                    <a:cubicBezTo>
                      <a:pt x="184" y="166"/>
                      <a:pt x="184" y="166"/>
                      <a:pt x="184" y="166"/>
                    </a:cubicBezTo>
                    <a:moveTo>
                      <a:pt x="650" y="160"/>
                    </a:moveTo>
                    <a:cubicBezTo>
                      <a:pt x="649" y="158"/>
                      <a:pt x="648" y="156"/>
                      <a:pt x="647" y="154"/>
                    </a:cubicBezTo>
                    <a:cubicBezTo>
                      <a:pt x="652" y="152"/>
                      <a:pt x="657" y="150"/>
                      <a:pt x="662" y="149"/>
                    </a:cubicBezTo>
                    <a:cubicBezTo>
                      <a:pt x="659" y="153"/>
                      <a:pt x="655" y="156"/>
                      <a:pt x="652" y="159"/>
                    </a:cubicBezTo>
                    <a:cubicBezTo>
                      <a:pt x="651" y="160"/>
                      <a:pt x="651" y="160"/>
                      <a:pt x="650" y="160"/>
                    </a:cubicBezTo>
                    <a:moveTo>
                      <a:pt x="108" y="188"/>
                    </a:moveTo>
                    <a:cubicBezTo>
                      <a:pt x="105" y="185"/>
                      <a:pt x="102" y="182"/>
                      <a:pt x="99" y="180"/>
                    </a:cubicBezTo>
                    <a:cubicBezTo>
                      <a:pt x="96" y="179"/>
                      <a:pt x="88" y="175"/>
                      <a:pt x="83" y="171"/>
                    </a:cubicBezTo>
                    <a:cubicBezTo>
                      <a:pt x="85" y="162"/>
                      <a:pt x="88" y="152"/>
                      <a:pt x="92" y="142"/>
                    </a:cubicBezTo>
                    <a:cubicBezTo>
                      <a:pt x="93" y="146"/>
                      <a:pt x="95" y="149"/>
                      <a:pt x="96" y="152"/>
                    </a:cubicBezTo>
                    <a:cubicBezTo>
                      <a:pt x="100" y="161"/>
                      <a:pt x="107" y="167"/>
                      <a:pt x="114" y="172"/>
                    </a:cubicBezTo>
                    <a:cubicBezTo>
                      <a:pt x="111" y="178"/>
                      <a:pt x="109" y="183"/>
                      <a:pt x="108" y="188"/>
                    </a:cubicBezTo>
                    <a:moveTo>
                      <a:pt x="609" y="198"/>
                    </a:moveTo>
                    <a:cubicBezTo>
                      <a:pt x="605" y="197"/>
                      <a:pt x="602" y="196"/>
                      <a:pt x="598" y="196"/>
                    </a:cubicBezTo>
                    <a:cubicBezTo>
                      <a:pt x="598" y="188"/>
                      <a:pt x="595" y="180"/>
                      <a:pt x="593" y="172"/>
                    </a:cubicBezTo>
                    <a:cubicBezTo>
                      <a:pt x="592" y="162"/>
                      <a:pt x="589" y="151"/>
                      <a:pt x="585" y="141"/>
                    </a:cubicBezTo>
                    <a:cubicBezTo>
                      <a:pt x="594" y="145"/>
                      <a:pt x="601" y="150"/>
                      <a:pt x="608" y="156"/>
                    </a:cubicBezTo>
                    <a:cubicBezTo>
                      <a:pt x="609" y="160"/>
                      <a:pt x="610" y="163"/>
                      <a:pt x="610" y="166"/>
                    </a:cubicBezTo>
                    <a:cubicBezTo>
                      <a:pt x="610" y="173"/>
                      <a:pt x="609" y="180"/>
                      <a:pt x="610" y="187"/>
                    </a:cubicBezTo>
                    <a:cubicBezTo>
                      <a:pt x="610" y="189"/>
                      <a:pt x="610" y="194"/>
                      <a:pt x="609" y="198"/>
                    </a:cubicBezTo>
                    <a:moveTo>
                      <a:pt x="193" y="166"/>
                    </a:moveTo>
                    <a:cubicBezTo>
                      <a:pt x="190" y="161"/>
                      <a:pt x="187" y="156"/>
                      <a:pt x="183" y="153"/>
                    </a:cubicBezTo>
                    <a:cubicBezTo>
                      <a:pt x="182" y="153"/>
                      <a:pt x="179" y="151"/>
                      <a:pt x="176" y="149"/>
                    </a:cubicBezTo>
                    <a:cubicBezTo>
                      <a:pt x="184" y="148"/>
                      <a:pt x="192" y="147"/>
                      <a:pt x="200" y="144"/>
                    </a:cubicBezTo>
                    <a:cubicBezTo>
                      <a:pt x="203" y="142"/>
                      <a:pt x="207" y="141"/>
                      <a:pt x="210" y="138"/>
                    </a:cubicBezTo>
                    <a:cubicBezTo>
                      <a:pt x="210" y="139"/>
                      <a:pt x="210" y="140"/>
                      <a:pt x="209" y="140"/>
                    </a:cubicBezTo>
                    <a:cubicBezTo>
                      <a:pt x="207" y="145"/>
                      <a:pt x="198" y="155"/>
                      <a:pt x="193" y="166"/>
                    </a:cubicBezTo>
                    <a:moveTo>
                      <a:pt x="546" y="206"/>
                    </a:moveTo>
                    <a:cubicBezTo>
                      <a:pt x="541" y="198"/>
                      <a:pt x="532" y="191"/>
                      <a:pt x="528" y="187"/>
                    </a:cubicBezTo>
                    <a:cubicBezTo>
                      <a:pt x="517" y="172"/>
                      <a:pt x="502" y="158"/>
                      <a:pt x="486" y="148"/>
                    </a:cubicBezTo>
                    <a:cubicBezTo>
                      <a:pt x="497" y="142"/>
                      <a:pt x="508" y="137"/>
                      <a:pt x="520" y="134"/>
                    </a:cubicBezTo>
                    <a:cubicBezTo>
                      <a:pt x="520" y="134"/>
                      <a:pt x="520" y="134"/>
                      <a:pt x="520" y="134"/>
                    </a:cubicBezTo>
                    <a:cubicBezTo>
                      <a:pt x="523" y="136"/>
                      <a:pt x="525" y="139"/>
                      <a:pt x="525" y="139"/>
                    </a:cubicBezTo>
                    <a:cubicBezTo>
                      <a:pt x="533" y="147"/>
                      <a:pt x="538" y="157"/>
                      <a:pt x="543" y="167"/>
                    </a:cubicBezTo>
                    <a:cubicBezTo>
                      <a:pt x="547" y="174"/>
                      <a:pt x="550" y="181"/>
                      <a:pt x="552" y="188"/>
                    </a:cubicBezTo>
                    <a:cubicBezTo>
                      <a:pt x="553" y="192"/>
                      <a:pt x="554" y="197"/>
                      <a:pt x="556" y="201"/>
                    </a:cubicBezTo>
                    <a:cubicBezTo>
                      <a:pt x="554" y="202"/>
                      <a:pt x="552" y="202"/>
                      <a:pt x="551" y="203"/>
                    </a:cubicBezTo>
                    <a:cubicBezTo>
                      <a:pt x="550" y="204"/>
                      <a:pt x="548" y="204"/>
                      <a:pt x="546" y="206"/>
                    </a:cubicBezTo>
                    <a:moveTo>
                      <a:pt x="579" y="196"/>
                    </a:moveTo>
                    <a:cubicBezTo>
                      <a:pt x="577" y="175"/>
                      <a:pt x="572" y="152"/>
                      <a:pt x="561" y="133"/>
                    </a:cubicBezTo>
                    <a:cubicBezTo>
                      <a:pt x="566" y="134"/>
                      <a:pt x="570" y="135"/>
                      <a:pt x="574" y="136"/>
                    </a:cubicBezTo>
                    <a:cubicBezTo>
                      <a:pt x="581" y="146"/>
                      <a:pt x="583" y="160"/>
                      <a:pt x="585" y="170"/>
                    </a:cubicBezTo>
                    <a:cubicBezTo>
                      <a:pt x="587" y="178"/>
                      <a:pt x="590" y="187"/>
                      <a:pt x="591" y="195"/>
                    </a:cubicBezTo>
                    <a:cubicBezTo>
                      <a:pt x="587" y="195"/>
                      <a:pt x="583" y="196"/>
                      <a:pt x="579" y="196"/>
                    </a:cubicBezTo>
                    <a:moveTo>
                      <a:pt x="562" y="199"/>
                    </a:moveTo>
                    <a:cubicBezTo>
                      <a:pt x="560" y="193"/>
                      <a:pt x="558" y="184"/>
                      <a:pt x="556" y="178"/>
                    </a:cubicBezTo>
                    <a:cubicBezTo>
                      <a:pt x="553" y="169"/>
                      <a:pt x="549" y="160"/>
                      <a:pt x="544" y="152"/>
                    </a:cubicBezTo>
                    <a:cubicBezTo>
                      <a:pt x="540" y="145"/>
                      <a:pt x="535" y="138"/>
                      <a:pt x="530" y="132"/>
                    </a:cubicBezTo>
                    <a:cubicBezTo>
                      <a:pt x="535" y="132"/>
                      <a:pt x="539" y="131"/>
                      <a:pt x="543" y="131"/>
                    </a:cubicBezTo>
                    <a:cubicBezTo>
                      <a:pt x="546" y="131"/>
                      <a:pt x="549" y="131"/>
                      <a:pt x="552" y="132"/>
                    </a:cubicBezTo>
                    <a:cubicBezTo>
                      <a:pt x="564" y="150"/>
                      <a:pt x="570" y="175"/>
                      <a:pt x="572" y="197"/>
                    </a:cubicBezTo>
                    <a:cubicBezTo>
                      <a:pt x="568" y="198"/>
                      <a:pt x="565" y="198"/>
                      <a:pt x="562" y="199"/>
                    </a:cubicBezTo>
                    <a:moveTo>
                      <a:pt x="177" y="130"/>
                    </a:moveTo>
                    <a:cubicBezTo>
                      <a:pt x="182" y="130"/>
                      <a:pt x="188" y="130"/>
                      <a:pt x="193" y="130"/>
                    </a:cubicBezTo>
                    <a:cubicBezTo>
                      <a:pt x="198" y="129"/>
                      <a:pt x="203" y="129"/>
                      <a:pt x="208" y="129"/>
                    </a:cubicBezTo>
                    <a:cubicBezTo>
                      <a:pt x="209" y="129"/>
                      <a:pt x="210" y="129"/>
                      <a:pt x="210" y="129"/>
                    </a:cubicBezTo>
                    <a:cubicBezTo>
                      <a:pt x="206" y="134"/>
                      <a:pt x="197" y="137"/>
                      <a:pt x="192" y="138"/>
                    </a:cubicBezTo>
                    <a:cubicBezTo>
                      <a:pt x="184" y="140"/>
                      <a:pt x="176" y="141"/>
                      <a:pt x="167" y="143"/>
                    </a:cubicBezTo>
                    <a:cubicBezTo>
                      <a:pt x="168" y="142"/>
                      <a:pt x="168" y="141"/>
                      <a:pt x="169" y="140"/>
                    </a:cubicBezTo>
                    <a:cubicBezTo>
                      <a:pt x="170" y="137"/>
                      <a:pt x="170" y="133"/>
                      <a:pt x="170" y="130"/>
                    </a:cubicBezTo>
                    <a:cubicBezTo>
                      <a:pt x="173" y="130"/>
                      <a:pt x="175" y="130"/>
                      <a:pt x="177" y="130"/>
                    </a:cubicBezTo>
                    <a:moveTo>
                      <a:pt x="359" y="190"/>
                    </a:moveTo>
                    <a:cubicBezTo>
                      <a:pt x="358" y="183"/>
                      <a:pt x="354" y="174"/>
                      <a:pt x="352" y="169"/>
                    </a:cubicBezTo>
                    <a:cubicBezTo>
                      <a:pt x="348" y="155"/>
                      <a:pt x="345" y="141"/>
                      <a:pt x="341" y="126"/>
                    </a:cubicBezTo>
                    <a:cubicBezTo>
                      <a:pt x="347" y="133"/>
                      <a:pt x="358" y="147"/>
                      <a:pt x="360" y="149"/>
                    </a:cubicBezTo>
                    <a:cubicBezTo>
                      <a:pt x="366" y="157"/>
                      <a:pt x="372" y="165"/>
                      <a:pt x="380" y="171"/>
                    </a:cubicBezTo>
                    <a:cubicBezTo>
                      <a:pt x="373" y="177"/>
                      <a:pt x="366" y="184"/>
                      <a:pt x="359" y="190"/>
                    </a:cubicBezTo>
                    <a:moveTo>
                      <a:pt x="651" y="142"/>
                    </a:moveTo>
                    <a:cubicBezTo>
                      <a:pt x="654" y="139"/>
                      <a:pt x="657" y="136"/>
                      <a:pt x="660" y="133"/>
                    </a:cubicBezTo>
                    <a:cubicBezTo>
                      <a:pt x="662" y="131"/>
                      <a:pt x="665" y="129"/>
                      <a:pt x="668" y="126"/>
                    </a:cubicBezTo>
                    <a:cubicBezTo>
                      <a:pt x="668" y="127"/>
                      <a:pt x="668" y="129"/>
                      <a:pt x="668" y="130"/>
                    </a:cubicBezTo>
                    <a:cubicBezTo>
                      <a:pt x="668" y="134"/>
                      <a:pt x="668" y="138"/>
                      <a:pt x="668" y="141"/>
                    </a:cubicBezTo>
                    <a:cubicBezTo>
                      <a:pt x="667" y="141"/>
                      <a:pt x="665" y="141"/>
                      <a:pt x="663" y="141"/>
                    </a:cubicBezTo>
                    <a:cubicBezTo>
                      <a:pt x="660" y="141"/>
                      <a:pt x="657" y="141"/>
                      <a:pt x="654" y="141"/>
                    </a:cubicBezTo>
                    <a:cubicBezTo>
                      <a:pt x="653" y="142"/>
                      <a:pt x="652" y="142"/>
                      <a:pt x="651" y="142"/>
                    </a:cubicBezTo>
                    <a:moveTo>
                      <a:pt x="351" y="190"/>
                    </a:moveTo>
                    <a:cubicBezTo>
                      <a:pt x="350" y="189"/>
                      <a:pt x="350" y="189"/>
                      <a:pt x="350" y="189"/>
                    </a:cubicBezTo>
                    <a:cubicBezTo>
                      <a:pt x="338" y="181"/>
                      <a:pt x="324" y="174"/>
                      <a:pt x="311" y="167"/>
                    </a:cubicBezTo>
                    <a:cubicBezTo>
                      <a:pt x="306" y="165"/>
                      <a:pt x="301" y="161"/>
                      <a:pt x="296" y="159"/>
                    </a:cubicBezTo>
                    <a:cubicBezTo>
                      <a:pt x="309" y="146"/>
                      <a:pt x="321" y="134"/>
                      <a:pt x="333" y="124"/>
                    </a:cubicBezTo>
                    <a:cubicBezTo>
                      <a:pt x="336" y="136"/>
                      <a:pt x="339" y="148"/>
                      <a:pt x="342" y="160"/>
                    </a:cubicBezTo>
                    <a:cubicBezTo>
                      <a:pt x="343" y="168"/>
                      <a:pt x="346" y="176"/>
                      <a:pt x="349" y="183"/>
                    </a:cubicBezTo>
                    <a:cubicBezTo>
                      <a:pt x="350" y="185"/>
                      <a:pt x="350" y="187"/>
                      <a:pt x="351" y="189"/>
                    </a:cubicBezTo>
                    <a:cubicBezTo>
                      <a:pt x="351" y="190"/>
                      <a:pt x="351" y="190"/>
                      <a:pt x="351" y="190"/>
                    </a:cubicBezTo>
                    <a:moveTo>
                      <a:pt x="640" y="143"/>
                    </a:moveTo>
                    <a:cubicBezTo>
                      <a:pt x="637" y="139"/>
                      <a:pt x="633" y="135"/>
                      <a:pt x="630" y="131"/>
                    </a:cubicBezTo>
                    <a:cubicBezTo>
                      <a:pt x="634" y="129"/>
                      <a:pt x="637" y="126"/>
                      <a:pt x="639" y="125"/>
                    </a:cubicBezTo>
                    <a:cubicBezTo>
                      <a:pt x="644" y="123"/>
                      <a:pt x="654" y="121"/>
                      <a:pt x="661" y="121"/>
                    </a:cubicBezTo>
                    <a:cubicBezTo>
                      <a:pt x="661" y="121"/>
                      <a:pt x="662" y="121"/>
                      <a:pt x="662" y="121"/>
                    </a:cubicBezTo>
                    <a:cubicBezTo>
                      <a:pt x="660" y="124"/>
                      <a:pt x="656" y="127"/>
                      <a:pt x="655" y="128"/>
                    </a:cubicBezTo>
                    <a:cubicBezTo>
                      <a:pt x="650" y="133"/>
                      <a:pt x="644" y="138"/>
                      <a:pt x="640" y="143"/>
                    </a:cubicBezTo>
                    <a:moveTo>
                      <a:pt x="128" y="150"/>
                    </a:moveTo>
                    <a:cubicBezTo>
                      <a:pt x="124" y="143"/>
                      <a:pt x="124" y="132"/>
                      <a:pt x="126" y="125"/>
                    </a:cubicBezTo>
                    <a:cubicBezTo>
                      <a:pt x="127" y="121"/>
                      <a:pt x="127" y="118"/>
                      <a:pt x="127" y="115"/>
                    </a:cubicBezTo>
                    <a:cubicBezTo>
                      <a:pt x="137" y="117"/>
                      <a:pt x="141" y="129"/>
                      <a:pt x="128" y="150"/>
                    </a:cubicBezTo>
                    <a:moveTo>
                      <a:pt x="118" y="166"/>
                    </a:moveTo>
                    <a:cubicBezTo>
                      <a:pt x="112" y="161"/>
                      <a:pt x="107" y="156"/>
                      <a:pt x="103" y="149"/>
                    </a:cubicBezTo>
                    <a:cubicBezTo>
                      <a:pt x="99" y="143"/>
                      <a:pt x="99" y="137"/>
                      <a:pt x="98" y="131"/>
                    </a:cubicBezTo>
                    <a:cubicBezTo>
                      <a:pt x="98" y="131"/>
                      <a:pt x="98" y="131"/>
                      <a:pt x="98" y="131"/>
                    </a:cubicBezTo>
                    <a:cubicBezTo>
                      <a:pt x="104" y="121"/>
                      <a:pt x="113" y="115"/>
                      <a:pt x="120" y="114"/>
                    </a:cubicBezTo>
                    <a:cubicBezTo>
                      <a:pt x="120" y="116"/>
                      <a:pt x="120" y="117"/>
                      <a:pt x="120" y="118"/>
                    </a:cubicBezTo>
                    <a:cubicBezTo>
                      <a:pt x="120" y="122"/>
                      <a:pt x="117" y="125"/>
                      <a:pt x="117" y="129"/>
                    </a:cubicBezTo>
                    <a:cubicBezTo>
                      <a:pt x="117" y="131"/>
                      <a:pt x="117" y="134"/>
                      <a:pt x="117" y="137"/>
                    </a:cubicBezTo>
                    <a:cubicBezTo>
                      <a:pt x="118" y="144"/>
                      <a:pt x="120" y="151"/>
                      <a:pt x="124" y="157"/>
                    </a:cubicBezTo>
                    <a:cubicBezTo>
                      <a:pt x="123" y="157"/>
                      <a:pt x="123" y="157"/>
                      <a:pt x="123" y="157"/>
                    </a:cubicBezTo>
                    <a:cubicBezTo>
                      <a:pt x="121" y="160"/>
                      <a:pt x="119" y="163"/>
                      <a:pt x="118" y="166"/>
                    </a:cubicBezTo>
                    <a:moveTo>
                      <a:pt x="381" y="161"/>
                    </a:moveTo>
                    <a:cubicBezTo>
                      <a:pt x="366" y="148"/>
                      <a:pt x="357" y="128"/>
                      <a:pt x="340" y="117"/>
                    </a:cubicBezTo>
                    <a:cubicBezTo>
                      <a:pt x="352" y="106"/>
                      <a:pt x="363" y="97"/>
                      <a:pt x="373" y="90"/>
                    </a:cubicBezTo>
                    <a:cubicBezTo>
                      <a:pt x="373" y="100"/>
                      <a:pt x="374" y="110"/>
                      <a:pt x="375" y="121"/>
                    </a:cubicBezTo>
                    <a:cubicBezTo>
                      <a:pt x="375" y="130"/>
                      <a:pt x="377" y="138"/>
                      <a:pt x="378" y="147"/>
                    </a:cubicBezTo>
                    <a:cubicBezTo>
                      <a:pt x="378" y="152"/>
                      <a:pt x="380" y="157"/>
                      <a:pt x="381" y="161"/>
                    </a:cubicBezTo>
                    <a:moveTo>
                      <a:pt x="388" y="163"/>
                    </a:moveTo>
                    <a:cubicBezTo>
                      <a:pt x="388" y="151"/>
                      <a:pt x="385" y="139"/>
                      <a:pt x="383" y="128"/>
                    </a:cubicBezTo>
                    <a:cubicBezTo>
                      <a:pt x="381" y="114"/>
                      <a:pt x="380" y="100"/>
                      <a:pt x="380" y="86"/>
                    </a:cubicBezTo>
                    <a:cubicBezTo>
                      <a:pt x="385" y="89"/>
                      <a:pt x="388" y="95"/>
                      <a:pt x="391" y="98"/>
                    </a:cubicBezTo>
                    <a:cubicBezTo>
                      <a:pt x="395" y="103"/>
                      <a:pt x="400" y="109"/>
                      <a:pt x="405" y="114"/>
                    </a:cubicBezTo>
                    <a:cubicBezTo>
                      <a:pt x="411" y="121"/>
                      <a:pt x="417" y="128"/>
                      <a:pt x="425" y="133"/>
                    </a:cubicBezTo>
                    <a:cubicBezTo>
                      <a:pt x="416" y="140"/>
                      <a:pt x="407" y="147"/>
                      <a:pt x="399" y="154"/>
                    </a:cubicBezTo>
                    <a:cubicBezTo>
                      <a:pt x="396" y="157"/>
                      <a:pt x="392" y="160"/>
                      <a:pt x="388" y="163"/>
                    </a:cubicBezTo>
                    <a:moveTo>
                      <a:pt x="628" y="123"/>
                    </a:moveTo>
                    <a:cubicBezTo>
                      <a:pt x="631" y="116"/>
                      <a:pt x="635" y="110"/>
                      <a:pt x="639" y="104"/>
                    </a:cubicBezTo>
                    <a:cubicBezTo>
                      <a:pt x="643" y="98"/>
                      <a:pt x="646" y="91"/>
                      <a:pt x="650" y="85"/>
                    </a:cubicBezTo>
                    <a:cubicBezTo>
                      <a:pt x="651" y="87"/>
                      <a:pt x="652" y="88"/>
                      <a:pt x="653" y="90"/>
                    </a:cubicBezTo>
                    <a:cubicBezTo>
                      <a:pt x="657" y="98"/>
                      <a:pt x="661" y="105"/>
                      <a:pt x="664" y="113"/>
                    </a:cubicBezTo>
                    <a:cubicBezTo>
                      <a:pt x="664" y="113"/>
                      <a:pt x="663" y="113"/>
                      <a:pt x="662" y="113"/>
                    </a:cubicBezTo>
                    <a:cubicBezTo>
                      <a:pt x="658" y="113"/>
                      <a:pt x="652" y="115"/>
                      <a:pt x="648" y="115"/>
                    </a:cubicBezTo>
                    <a:cubicBezTo>
                      <a:pt x="644" y="116"/>
                      <a:pt x="640" y="117"/>
                      <a:pt x="636" y="118"/>
                    </a:cubicBezTo>
                    <a:cubicBezTo>
                      <a:pt x="636" y="118"/>
                      <a:pt x="632" y="121"/>
                      <a:pt x="628" y="123"/>
                    </a:cubicBezTo>
                    <a:moveTo>
                      <a:pt x="621" y="121"/>
                    </a:moveTo>
                    <a:cubicBezTo>
                      <a:pt x="616" y="117"/>
                      <a:pt x="612" y="112"/>
                      <a:pt x="607" y="109"/>
                    </a:cubicBezTo>
                    <a:cubicBezTo>
                      <a:pt x="611" y="107"/>
                      <a:pt x="615" y="102"/>
                      <a:pt x="618" y="100"/>
                    </a:cubicBezTo>
                    <a:cubicBezTo>
                      <a:pt x="625" y="94"/>
                      <a:pt x="633" y="87"/>
                      <a:pt x="642" y="84"/>
                    </a:cubicBezTo>
                    <a:cubicBezTo>
                      <a:pt x="639" y="89"/>
                      <a:pt x="636" y="95"/>
                      <a:pt x="633" y="100"/>
                    </a:cubicBezTo>
                    <a:cubicBezTo>
                      <a:pt x="629" y="107"/>
                      <a:pt x="624" y="114"/>
                      <a:pt x="621" y="121"/>
                    </a:cubicBezTo>
                    <a:moveTo>
                      <a:pt x="168" y="116"/>
                    </a:moveTo>
                    <a:cubicBezTo>
                      <a:pt x="166" y="110"/>
                      <a:pt x="162" y="104"/>
                      <a:pt x="158" y="100"/>
                    </a:cubicBezTo>
                    <a:cubicBezTo>
                      <a:pt x="169" y="91"/>
                      <a:pt x="179" y="81"/>
                      <a:pt x="189" y="71"/>
                    </a:cubicBezTo>
                    <a:cubicBezTo>
                      <a:pt x="186" y="82"/>
                      <a:pt x="181" y="93"/>
                      <a:pt x="176" y="102"/>
                    </a:cubicBezTo>
                    <a:cubicBezTo>
                      <a:pt x="175" y="105"/>
                      <a:pt x="171" y="110"/>
                      <a:pt x="168" y="116"/>
                    </a:cubicBezTo>
                    <a:moveTo>
                      <a:pt x="174" y="122"/>
                    </a:moveTo>
                    <a:cubicBezTo>
                      <a:pt x="174" y="122"/>
                      <a:pt x="174" y="122"/>
                      <a:pt x="174" y="121"/>
                    </a:cubicBezTo>
                    <a:cubicBezTo>
                      <a:pt x="176" y="119"/>
                      <a:pt x="177" y="116"/>
                      <a:pt x="179" y="114"/>
                    </a:cubicBezTo>
                    <a:cubicBezTo>
                      <a:pt x="188" y="100"/>
                      <a:pt x="194" y="82"/>
                      <a:pt x="198" y="66"/>
                    </a:cubicBezTo>
                    <a:cubicBezTo>
                      <a:pt x="200" y="67"/>
                      <a:pt x="201" y="69"/>
                      <a:pt x="203" y="71"/>
                    </a:cubicBezTo>
                    <a:cubicBezTo>
                      <a:pt x="212" y="83"/>
                      <a:pt x="216" y="99"/>
                      <a:pt x="216" y="114"/>
                    </a:cubicBezTo>
                    <a:cubicBezTo>
                      <a:pt x="216" y="117"/>
                      <a:pt x="216" y="119"/>
                      <a:pt x="216" y="121"/>
                    </a:cubicBezTo>
                    <a:cubicBezTo>
                      <a:pt x="212" y="121"/>
                      <a:pt x="209" y="121"/>
                      <a:pt x="206" y="121"/>
                    </a:cubicBezTo>
                    <a:cubicBezTo>
                      <a:pt x="199" y="121"/>
                      <a:pt x="193" y="121"/>
                      <a:pt x="186" y="121"/>
                    </a:cubicBezTo>
                    <a:cubicBezTo>
                      <a:pt x="182" y="121"/>
                      <a:pt x="178" y="122"/>
                      <a:pt x="174" y="122"/>
                    </a:cubicBezTo>
                    <a:moveTo>
                      <a:pt x="435" y="126"/>
                    </a:moveTo>
                    <a:cubicBezTo>
                      <a:pt x="435" y="123"/>
                      <a:pt x="434" y="119"/>
                      <a:pt x="434" y="115"/>
                    </a:cubicBezTo>
                    <a:cubicBezTo>
                      <a:pt x="433" y="107"/>
                      <a:pt x="433" y="99"/>
                      <a:pt x="432" y="91"/>
                    </a:cubicBezTo>
                    <a:cubicBezTo>
                      <a:pt x="431" y="82"/>
                      <a:pt x="431" y="72"/>
                      <a:pt x="431" y="62"/>
                    </a:cubicBezTo>
                    <a:cubicBezTo>
                      <a:pt x="431" y="63"/>
                      <a:pt x="432" y="64"/>
                      <a:pt x="432" y="64"/>
                    </a:cubicBezTo>
                    <a:cubicBezTo>
                      <a:pt x="437" y="70"/>
                      <a:pt x="439" y="77"/>
                      <a:pt x="443" y="83"/>
                    </a:cubicBezTo>
                    <a:cubicBezTo>
                      <a:pt x="449" y="92"/>
                      <a:pt x="455" y="102"/>
                      <a:pt x="462" y="110"/>
                    </a:cubicBezTo>
                    <a:cubicBezTo>
                      <a:pt x="452" y="115"/>
                      <a:pt x="443" y="120"/>
                      <a:pt x="435" y="126"/>
                    </a:cubicBezTo>
                    <a:moveTo>
                      <a:pt x="95" y="100"/>
                    </a:moveTo>
                    <a:cubicBezTo>
                      <a:pt x="95" y="93"/>
                      <a:pt x="94" y="87"/>
                      <a:pt x="94" y="81"/>
                    </a:cubicBezTo>
                    <a:cubicBezTo>
                      <a:pt x="94" y="74"/>
                      <a:pt x="94" y="67"/>
                      <a:pt x="96" y="60"/>
                    </a:cubicBezTo>
                    <a:cubicBezTo>
                      <a:pt x="99" y="64"/>
                      <a:pt x="104" y="74"/>
                      <a:pt x="106" y="77"/>
                    </a:cubicBezTo>
                    <a:cubicBezTo>
                      <a:pt x="109" y="81"/>
                      <a:pt x="112" y="85"/>
                      <a:pt x="115" y="90"/>
                    </a:cubicBezTo>
                    <a:cubicBezTo>
                      <a:pt x="108" y="92"/>
                      <a:pt x="101" y="95"/>
                      <a:pt x="95" y="100"/>
                    </a:cubicBezTo>
                    <a:moveTo>
                      <a:pt x="128" y="88"/>
                    </a:moveTo>
                    <a:cubicBezTo>
                      <a:pt x="128" y="87"/>
                      <a:pt x="128" y="87"/>
                      <a:pt x="128" y="86"/>
                    </a:cubicBezTo>
                    <a:cubicBezTo>
                      <a:pt x="129" y="81"/>
                      <a:pt x="133" y="78"/>
                      <a:pt x="135" y="74"/>
                    </a:cubicBezTo>
                    <a:cubicBezTo>
                      <a:pt x="137" y="68"/>
                      <a:pt x="140" y="63"/>
                      <a:pt x="143" y="58"/>
                    </a:cubicBezTo>
                    <a:cubicBezTo>
                      <a:pt x="143" y="63"/>
                      <a:pt x="144" y="67"/>
                      <a:pt x="144" y="71"/>
                    </a:cubicBezTo>
                    <a:cubicBezTo>
                      <a:pt x="145" y="74"/>
                      <a:pt x="145" y="77"/>
                      <a:pt x="146" y="80"/>
                    </a:cubicBezTo>
                    <a:cubicBezTo>
                      <a:pt x="146" y="84"/>
                      <a:pt x="146" y="88"/>
                      <a:pt x="146" y="91"/>
                    </a:cubicBezTo>
                    <a:cubicBezTo>
                      <a:pt x="145" y="91"/>
                      <a:pt x="145" y="91"/>
                      <a:pt x="144" y="90"/>
                    </a:cubicBezTo>
                    <a:cubicBezTo>
                      <a:pt x="139" y="89"/>
                      <a:pt x="134" y="88"/>
                      <a:pt x="129" y="88"/>
                    </a:cubicBezTo>
                    <a:cubicBezTo>
                      <a:pt x="129" y="88"/>
                      <a:pt x="128" y="88"/>
                      <a:pt x="128" y="88"/>
                    </a:cubicBezTo>
                    <a:moveTo>
                      <a:pt x="427" y="126"/>
                    </a:moveTo>
                    <a:cubicBezTo>
                      <a:pt x="417" y="119"/>
                      <a:pt x="410" y="107"/>
                      <a:pt x="401" y="98"/>
                    </a:cubicBezTo>
                    <a:cubicBezTo>
                      <a:pt x="396" y="93"/>
                      <a:pt x="391" y="85"/>
                      <a:pt x="385" y="80"/>
                    </a:cubicBezTo>
                    <a:cubicBezTo>
                      <a:pt x="401" y="68"/>
                      <a:pt x="414" y="60"/>
                      <a:pt x="424" y="54"/>
                    </a:cubicBezTo>
                    <a:cubicBezTo>
                      <a:pt x="424" y="65"/>
                      <a:pt x="425" y="76"/>
                      <a:pt x="425" y="87"/>
                    </a:cubicBezTo>
                    <a:cubicBezTo>
                      <a:pt x="424" y="100"/>
                      <a:pt x="428" y="113"/>
                      <a:pt x="427" y="126"/>
                    </a:cubicBezTo>
                    <a:moveTo>
                      <a:pt x="153" y="94"/>
                    </a:moveTo>
                    <a:cubicBezTo>
                      <a:pt x="153" y="91"/>
                      <a:pt x="153" y="87"/>
                      <a:pt x="153" y="85"/>
                    </a:cubicBezTo>
                    <a:cubicBezTo>
                      <a:pt x="154" y="80"/>
                      <a:pt x="152" y="75"/>
                      <a:pt x="151" y="70"/>
                    </a:cubicBezTo>
                    <a:cubicBezTo>
                      <a:pt x="150" y="64"/>
                      <a:pt x="149" y="57"/>
                      <a:pt x="149" y="51"/>
                    </a:cubicBezTo>
                    <a:cubicBezTo>
                      <a:pt x="150" y="51"/>
                      <a:pt x="151" y="51"/>
                      <a:pt x="151" y="51"/>
                    </a:cubicBezTo>
                    <a:cubicBezTo>
                      <a:pt x="166" y="51"/>
                      <a:pt x="179" y="52"/>
                      <a:pt x="190" y="59"/>
                    </a:cubicBezTo>
                    <a:cubicBezTo>
                      <a:pt x="178" y="71"/>
                      <a:pt x="166" y="83"/>
                      <a:pt x="153" y="94"/>
                    </a:cubicBezTo>
                    <a:moveTo>
                      <a:pt x="121" y="86"/>
                    </a:moveTo>
                    <a:cubicBezTo>
                      <a:pt x="116" y="80"/>
                      <a:pt x="112" y="73"/>
                      <a:pt x="108" y="67"/>
                    </a:cubicBezTo>
                    <a:cubicBezTo>
                      <a:pt x="106" y="64"/>
                      <a:pt x="104" y="60"/>
                      <a:pt x="102" y="56"/>
                    </a:cubicBezTo>
                    <a:cubicBezTo>
                      <a:pt x="102" y="56"/>
                      <a:pt x="103" y="56"/>
                      <a:pt x="103" y="56"/>
                    </a:cubicBezTo>
                    <a:cubicBezTo>
                      <a:pt x="117" y="52"/>
                      <a:pt x="130" y="51"/>
                      <a:pt x="139" y="50"/>
                    </a:cubicBezTo>
                    <a:cubicBezTo>
                      <a:pt x="136" y="56"/>
                      <a:pt x="133" y="61"/>
                      <a:pt x="130" y="67"/>
                    </a:cubicBezTo>
                    <a:cubicBezTo>
                      <a:pt x="127" y="71"/>
                      <a:pt x="125" y="75"/>
                      <a:pt x="123" y="80"/>
                    </a:cubicBezTo>
                    <a:cubicBezTo>
                      <a:pt x="122" y="82"/>
                      <a:pt x="121" y="84"/>
                      <a:pt x="121" y="86"/>
                    </a:cubicBezTo>
                    <a:moveTo>
                      <a:pt x="598" y="103"/>
                    </a:moveTo>
                    <a:cubicBezTo>
                      <a:pt x="590" y="98"/>
                      <a:pt x="583" y="95"/>
                      <a:pt x="575" y="92"/>
                    </a:cubicBezTo>
                    <a:cubicBezTo>
                      <a:pt x="579" y="88"/>
                      <a:pt x="583" y="81"/>
                      <a:pt x="586" y="77"/>
                    </a:cubicBezTo>
                    <a:cubicBezTo>
                      <a:pt x="592" y="69"/>
                      <a:pt x="599" y="62"/>
                      <a:pt x="606" y="54"/>
                    </a:cubicBezTo>
                    <a:cubicBezTo>
                      <a:pt x="606" y="53"/>
                      <a:pt x="608" y="51"/>
                      <a:pt x="609" y="49"/>
                    </a:cubicBezTo>
                    <a:cubicBezTo>
                      <a:pt x="607" y="59"/>
                      <a:pt x="604" y="70"/>
                      <a:pt x="603" y="79"/>
                    </a:cubicBezTo>
                    <a:cubicBezTo>
                      <a:pt x="601" y="86"/>
                      <a:pt x="598" y="95"/>
                      <a:pt x="598" y="103"/>
                    </a:cubicBezTo>
                    <a:moveTo>
                      <a:pt x="606" y="99"/>
                    </a:moveTo>
                    <a:cubicBezTo>
                      <a:pt x="606" y="99"/>
                      <a:pt x="606" y="99"/>
                      <a:pt x="606" y="99"/>
                    </a:cubicBezTo>
                    <a:cubicBezTo>
                      <a:pt x="606" y="97"/>
                      <a:pt x="607" y="95"/>
                      <a:pt x="607" y="93"/>
                    </a:cubicBezTo>
                    <a:cubicBezTo>
                      <a:pt x="609" y="87"/>
                      <a:pt x="610" y="82"/>
                      <a:pt x="611" y="76"/>
                    </a:cubicBezTo>
                    <a:cubicBezTo>
                      <a:pt x="612" y="67"/>
                      <a:pt x="615" y="57"/>
                      <a:pt x="617" y="48"/>
                    </a:cubicBezTo>
                    <a:cubicBezTo>
                      <a:pt x="629" y="56"/>
                      <a:pt x="637" y="67"/>
                      <a:pt x="644" y="76"/>
                    </a:cubicBezTo>
                    <a:cubicBezTo>
                      <a:pt x="630" y="78"/>
                      <a:pt x="616" y="90"/>
                      <a:pt x="606" y="99"/>
                    </a:cubicBezTo>
                    <a:moveTo>
                      <a:pt x="470" y="106"/>
                    </a:moveTo>
                    <a:cubicBezTo>
                      <a:pt x="470" y="95"/>
                      <a:pt x="468" y="85"/>
                      <a:pt x="470" y="75"/>
                    </a:cubicBezTo>
                    <a:cubicBezTo>
                      <a:pt x="472" y="64"/>
                      <a:pt x="470" y="51"/>
                      <a:pt x="471" y="40"/>
                    </a:cubicBezTo>
                    <a:cubicBezTo>
                      <a:pt x="475" y="48"/>
                      <a:pt x="482" y="68"/>
                      <a:pt x="483" y="71"/>
                    </a:cubicBezTo>
                    <a:cubicBezTo>
                      <a:pt x="485" y="76"/>
                      <a:pt x="489" y="81"/>
                      <a:pt x="491" y="86"/>
                    </a:cubicBezTo>
                    <a:cubicBezTo>
                      <a:pt x="493" y="89"/>
                      <a:pt x="494" y="92"/>
                      <a:pt x="496" y="95"/>
                    </a:cubicBezTo>
                    <a:cubicBezTo>
                      <a:pt x="487" y="98"/>
                      <a:pt x="478" y="102"/>
                      <a:pt x="470" y="106"/>
                    </a:cubicBezTo>
                    <a:moveTo>
                      <a:pt x="463" y="99"/>
                    </a:moveTo>
                    <a:cubicBezTo>
                      <a:pt x="457" y="92"/>
                      <a:pt x="452" y="84"/>
                      <a:pt x="448" y="77"/>
                    </a:cubicBezTo>
                    <a:cubicBezTo>
                      <a:pt x="444" y="70"/>
                      <a:pt x="440" y="64"/>
                      <a:pt x="437" y="57"/>
                    </a:cubicBezTo>
                    <a:cubicBezTo>
                      <a:pt x="436" y="54"/>
                      <a:pt x="435" y="51"/>
                      <a:pt x="434" y="49"/>
                    </a:cubicBezTo>
                    <a:cubicBezTo>
                      <a:pt x="434" y="49"/>
                      <a:pt x="435" y="48"/>
                      <a:pt x="435" y="48"/>
                    </a:cubicBezTo>
                    <a:cubicBezTo>
                      <a:pt x="445" y="43"/>
                      <a:pt x="454" y="39"/>
                      <a:pt x="464" y="36"/>
                    </a:cubicBezTo>
                    <a:cubicBezTo>
                      <a:pt x="463" y="45"/>
                      <a:pt x="463" y="57"/>
                      <a:pt x="463" y="66"/>
                    </a:cubicBezTo>
                    <a:cubicBezTo>
                      <a:pt x="463" y="72"/>
                      <a:pt x="462" y="78"/>
                      <a:pt x="462" y="84"/>
                    </a:cubicBezTo>
                    <a:cubicBezTo>
                      <a:pt x="462" y="89"/>
                      <a:pt x="463" y="94"/>
                      <a:pt x="463" y="99"/>
                    </a:cubicBezTo>
                    <a:moveTo>
                      <a:pt x="505" y="93"/>
                    </a:moveTo>
                    <a:cubicBezTo>
                      <a:pt x="505" y="89"/>
                      <a:pt x="505" y="85"/>
                      <a:pt x="504" y="80"/>
                    </a:cubicBezTo>
                    <a:cubicBezTo>
                      <a:pt x="504" y="71"/>
                      <a:pt x="507" y="62"/>
                      <a:pt x="509" y="53"/>
                    </a:cubicBezTo>
                    <a:cubicBezTo>
                      <a:pt x="510" y="46"/>
                      <a:pt x="512" y="40"/>
                      <a:pt x="513" y="33"/>
                    </a:cubicBezTo>
                    <a:cubicBezTo>
                      <a:pt x="515" y="37"/>
                      <a:pt x="516" y="41"/>
                      <a:pt x="517" y="45"/>
                    </a:cubicBezTo>
                    <a:cubicBezTo>
                      <a:pt x="519" y="52"/>
                      <a:pt x="521" y="59"/>
                      <a:pt x="522" y="66"/>
                    </a:cubicBezTo>
                    <a:cubicBezTo>
                      <a:pt x="523" y="73"/>
                      <a:pt x="523" y="82"/>
                      <a:pt x="526" y="89"/>
                    </a:cubicBezTo>
                    <a:cubicBezTo>
                      <a:pt x="519" y="89"/>
                      <a:pt x="512" y="91"/>
                      <a:pt x="505" y="93"/>
                    </a:cubicBezTo>
                    <a:moveTo>
                      <a:pt x="538" y="88"/>
                    </a:moveTo>
                    <a:cubicBezTo>
                      <a:pt x="541" y="81"/>
                      <a:pt x="543" y="72"/>
                      <a:pt x="546" y="65"/>
                    </a:cubicBezTo>
                    <a:cubicBezTo>
                      <a:pt x="549" y="57"/>
                      <a:pt x="552" y="50"/>
                      <a:pt x="554" y="42"/>
                    </a:cubicBezTo>
                    <a:cubicBezTo>
                      <a:pt x="555" y="39"/>
                      <a:pt x="557" y="35"/>
                      <a:pt x="558" y="30"/>
                    </a:cubicBezTo>
                    <a:cubicBezTo>
                      <a:pt x="559" y="42"/>
                      <a:pt x="559" y="53"/>
                      <a:pt x="561" y="65"/>
                    </a:cubicBezTo>
                    <a:cubicBezTo>
                      <a:pt x="561" y="69"/>
                      <a:pt x="562" y="82"/>
                      <a:pt x="564" y="90"/>
                    </a:cubicBezTo>
                    <a:cubicBezTo>
                      <a:pt x="563" y="89"/>
                      <a:pt x="563" y="89"/>
                      <a:pt x="563" y="89"/>
                    </a:cubicBezTo>
                    <a:cubicBezTo>
                      <a:pt x="556" y="88"/>
                      <a:pt x="549" y="88"/>
                      <a:pt x="542" y="88"/>
                    </a:cubicBezTo>
                    <a:cubicBezTo>
                      <a:pt x="540" y="88"/>
                      <a:pt x="539" y="88"/>
                      <a:pt x="538" y="88"/>
                    </a:cubicBezTo>
                    <a:moveTo>
                      <a:pt x="571" y="84"/>
                    </a:moveTo>
                    <a:cubicBezTo>
                      <a:pt x="571" y="83"/>
                      <a:pt x="571" y="82"/>
                      <a:pt x="570" y="79"/>
                    </a:cubicBezTo>
                    <a:cubicBezTo>
                      <a:pt x="569" y="72"/>
                      <a:pt x="568" y="66"/>
                      <a:pt x="567" y="59"/>
                    </a:cubicBezTo>
                    <a:cubicBezTo>
                      <a:pt x="566" y="49"/>
                      <a:pt x="566" y="37"/>
                      <a:pt x="565" y="26"/>
                    </a:cubicBezTo>
                    <a:cubicBezTo>
                      <a:pt x="581" y="29"/>
                      <a:pt x="595" y="35"/>
                      <a:pt x="606" y="41"/>
                    </a:cubicBezTo>
                    <a:cubicBezTo>
                      <a:pt x="602" y="45"/>
                      <a:pt x="599" y="50"/>
                      <a:pt x="596" y="54"/>
                    </a:cubicBezTo>
                    <a:cubicBezTo>
                      <a:pt x="588" y="64"/>
                      <a:pt x="580" y="73"/>
                      <a:pt x="572" y="82"/>
                    </a:cubicBezTo>
                    <a:cubicBezTo>
                      <a:pt x="571" y="83"/>
                      <a:pt x="571" y="84"/>
                      <a:pt x="571" y="84"/>
                    </a:cubicBezTo>
                    <a:moveTo>
                      <a:pt x="498" y="83"/>
                    </a:moveTo>
                    <a:cubicBezTo>
                      <a:pt x="497" y="81"/>
                      <a:pt x="496" y="78"/>
                      <a:pt x="495" y="77"/>
                    </a:cubicBezTo>
                    <a:cubicBezTo>
                      <a:pt x="492" y="70"/>
                      <a:pt x="488" y="64"/>
                      <a:pt x="485" y="58"/>
                    </a:cubicBezTo>
                    <a:cubicBezTo>
                      <a:pt x="483" y="52"/>
                      <a:pt x="481" y="39"/>
                      <a:pt x="475" y="32"/>
                    </a:cubicBezTo>
                    <a:cubicBezTo>
                      <a:pt x="486" y="29"/>
                      <a:pt x="497" y="27"/>
                      <a:pt x="508" y="26"/>
                    </a:cubicBezTo>
                    <a:cubicBezTo>
                      <a:pt x="507" y="30"/>
                      <a:pt x="504" y="40"/>
                      <a:pt x="504" y="42"/>
                    </a:cubicBezTo>
                    <a:cubicBezTo>
                      <a:pt x="502" y="49"/>
                      <a:pt x="501" y="57"/>
                      <a:pt x="499" y="65"/>
                    </a:cubicBezTo>
                    <a:cubicBezTo>
                      <a:pt x="498" y="71"/>
                      <a:pt x="498" y="77"/>
                      <a:pt x="498" y="83"/>
                    </a:cubicBezTo>
                    <a:moveTo>
                      <a:pt x="532" y="80"/>
                    </a:moveTo>
                    <a:cubicBezTo>
                      <a:pt x="532" y="77"/>
                      <a:pt x="532" y="75"/>
                      <a:pt x="531" y="73"/>
                    </a:cubicBezTo>
                    <a:cubicBezTo>
                      <a:pt x="529" y="67"/>
                      <a:pt x="529" y="61"/>
                      <a:pt x="527" y="55"/>
                    </a:cubicBezTo>
                    <a:cubicBezTo>
                      <a:pt x="526" y="50"/>
                      <a:pt x="524" y="44"/>
                      <a:pt x="523" y="39"/>
                    </a:cubicBezTo>
                    <a:cubicBezTo>
                      <a:pt x="522" y="34"/>
                      <a:pt x="520" y="29"/>
                      <a:pt x="518" y="25"/>
                    </a:cubicBezTo>
                    <a:cubicBezTo>
                      <a:pt x="524" y="24"/>
                      <a:pt x="530" y="24"/>
                      <a:pt x="536" y="24"/>
                    </a:cubicBezTo>
                    <a:cubicBezTo>
                      <a:pt x="542" y="24"/>
                      <a:pt x="547" y="24"/>
                      <a:pt x="552" y="25"/>
                    </a:cubicBezTo>
                    <a:cubicBezTo>
                      <a:pt x="549" y="32"/>
                      <a:pt x="547" y="42"/>
                      <a:pt x="545" y="48"/>
                    </a:cubicBezTo>
                    <a:cubicBezTo>
                      <a:pt x="542" y="57"/>
                      <a:pt x="538" y="66"/>
                      <a:pt x="534" y="75"/>
                    </a:cubicBezTo>
                    <a:cubicBezTo>
                      <a:pt x="533" y="76"/>
                      <a:pt x="533" y="78"/>
                      <a:pt x="532" y="80"/>
                    </a:cubicBezTo>
                    <a:moveTo>
                      <a:pt x="560" y="0"/>
                    </a:moveTo>
                    <a:cubicBezTo>
                      <a:pt x="557" y="0"/>
                      <a:pt x="554" y="1"/>
                      <a:pt x="552" y="2"/>
                    </a:cubicBezTo>
                    <a:cubicBezTo>
                      <a:pt x="548" y="4"/>
                      <a:pt x="544" y="9"/>
                      <a:pt x="544" y="14"/>
                    </a:cubicBezTo>
                    <a:cubicBezTo>
                      <a:pt x="535" y="15"/>
                      <a:pt x="525" y="16"/>
                      <a:pt x="516" y="17"/>
                    </a:cubicBezTo>
                    <a:cubicBezTo>
                      <a:pt x="519" y="14"/>
                      <a:pt x="520" y="10"/>
                      <a:pt x="518" y="5"/>
                    </a:cubicBezTo>
                    <a:cubicBezTo>
                      <a:pt x="517" y="2"/>
                      <a:pt x="513" y="0"/>
                      <a:pt x="509" y="0"/>
                    </a:cubicBezTo>
                    <a:cubicBezTo>
                      <a:pt x="507" y="0"/>
                      <a:pt x="505" y="1"/>
                      <a:pt x="503" y="1"/>
                    </a:cubicBezTo>
                    <a:cubicBezTo>
                      <a:pt x="502" y="2"/>
                      <a:pt x="501" y="3"/>
                      <a:pt x="500" y="4"/>
                    </a:cubicBezTo>
                    <a:cubicBezTo>
                      <a:pt x="497" y="5"/>
                      <a:pt x="496" y="7"/>
                      <a:pt x="496" y="11"/>
                    </a:cubicBezTo>
                    <a:cubicBezTo>
                      <a:pt x="496" y="13"/>
                      <a:pt x="497" y="15"/>
                      <a:pt x="498" y="16"/>
                    </a:cubicBezTo>
                    <a:cubicBezTo>
                      <a:pt x="499" y="17"/>
                      <a:pt x="499" y="18"/>
                      <a:pt x="500" y="19"/>
                    </a:cubicBezTo>
                    <a:cubicBezTo>
                      <a:pt x="491" y="20"/>
                      <a:pt x="482" y="22"/>
                      <a:pt x="473" y="24"/>
                    </a:cubicBezTo>
                    <a:cubicBezTo>
                      <a:pt x="474" y="21"/>
                      <a:pt x="474" y="17"/>
                      <a:pt x="472" y="15"/>
                    </a:cubicBezTo>
                    <a:cubicBezTo>
                      <a:pt x="472" y="13"/>
                      <a:pt x="471" y="12"/>
                      <a:pt x="470" y="12"/>
                    </a:cubicBezTo>
                    <a:cubicBezTo>
                      <a:pt x="469" y="11"/>
                      <a:pt x="469" y="11"/>
                      <a:pt x="468" y="10"/>
                    </a:cubicBezTo>
                    <a:cubicBezTo>
                      <a:pt x="467" y="10"/>
                      <a:pt x="466" y="9"/>
                      <a:pt x="465" y="9"/>
                    </a:cubicBezTo>
                    <a:cubicBezTo>
                      <a:pt x="461" y="14"/>
                      <a:pt x="457" y="18"/>
                      <a:pt x="452" y="22"/>
                    </a:cubicBezTo>
                    <a:cubicBezTo>
                      <a:pt x="453" y="25"/>
                      <a:pt x="454" y="27"/>
                      <a:pt x="456" y="28"/>
                    </a:cubicBezTo>
                    <a:cubicBezTo>
                      <a:pt x="456" y="29"/>
                      <a:pt x="456" y="29"/>
                      <a:pt x="456" y="29"/>
                    </a:cubicBezTo>
                    <a:cubicBezTo>
                      <a:pt x="450" y="31"/>
                      <a:pt x="442" y="34"/>
                      <a:pt x="430" y="40"/>
                    </a:cubicBezTo>
                    <a:cubicBezTo>
                      <a:pt x="431" y="38"/>
                      <a:pt x="431" y="36"/>
                      <a:pt x="431" y="34"/>
                    </a:cubicBezTo>
                    <a:cubicBezTo>
                      <a:pt x="431" y="34"/>
                      <a:pt x="431" y="34"/>
                      <a:pt x="431" y="34"/>
                    </a:cubicBezTo>
                    <a:cubicBezTo>
                      <a:pt x="425" y="36"/>
                      <a:pt x="419" y="38"/>
                      <a:pt x="413" y="38"/>
                    </a:cubicBezTo>
                    <a:cubicBezTo>
                      <a:pt x="413" y="39"/>
                      <a:pt x="413" y="39"/>
                      <a:pt x="414" y="40"/>
                    </a:cubicBezTo>
                    <a:cubicBezTo>
                      <a:pt x="414" y="43"/>
                      <a:pt x="417" y="45"/>
                      <a:pt x="419" y="45"/>
                    </a:cubicBezTo>
                    <a:cubicBezTo>
                      <a:pt x="409" y="51"/>
                      <a:pt x="397" y="59"/>
                      <a:pt x="383" y="69"/>
                    </a:cubicBezTo>
                    <a:cubicBezTo>
                      <a:pt x="382" y="66"/>
                      <a:pt x="379" y="64"/>
                      <a:pt x="377" y="63"/>
                    </a:cubicBezTo>
                    <a:cubicBezTo>
                      <a:pt x="376" y="62"/>
                      <a:pt x="375" y="62"/>
                      <a:pt x="374" y="62"/>
                    </a:cubicBezTo>
                    <a:cubicBezTo>
                      <a:pt x="373" y="62"/>
                      <a:pt x="371" y="61"/>
                      <a:pt x="370" y="61"/>
                    </a:cubicBezTo>
                    <a:cubicBezTo>
                      <a:pt x="369" y="61"/>
                      <a:pt x="369" y="61"/>
                      <a:pt x="369" y="61"/>
                    </a:cubicBezTo>
                    <a:cubicBezTo>
                      <a:pt x="362" y="61"/>
                      <a:pt x="357" y="65"/>
                      <a:pt x="357" y="73"/>
                    </a:cubicBezTo>
                    <a:cubicBezTo>
                      <a:pt x="357" y="75"/>
                      <a:pt x="358" y="78"/>
                      <a:pt x="360" y="79"/>
                    </a:cubicBezTo>
                    <a:cubicBezTo>
                      <a:pt x="361" y="80"/>
                      <a:pt x="362" y="81"/>
                      <a:pt x="364" y="82"/>
                    </a:cubicBezTo>
                    <a:cubicBezTo>
                      <a:pt x="364" y="82"/>
                      <a:pt x="365" y="83"/>
                      <a:pt x="365" y="83"/>
                    </a:cubicBezTo>
                    <a:cubicBezTo>
                      <a:pt x="357" y="90"/>
                      <a:pt x="348" y="97"/>
                      <a:pt x="339" y="106"/>
                    </a:cubicBezTo>
                    <a:cubicBezTo>
                      <a:pt x="339" y="104"/>
                      <a:pt x="339" y="103"/>
                      <a:pt x="339" y="102"/>
                    </a:cubicBezTo>
                    <a:cubicBezTo>
                      <a:pt x="338" y="101"/>
                      <a:pt x="338" y="100"/>
                      <a:pt x="337" y="99"/>
                    </a:cubicBezTo>
                    <a:cubicBezTo>
                      <a:pt x="332" y="104"/>
                      <a:pt x="326" y="109"/>
                      <a:pt x="319" y="113"/>
                    </a:cubicBezTo>
                    <a:cubicBezTo>
                      <a:pt x="320" y="114"/>
                      <a:pt x="320" y="116"/>
                      <a:pt x="321" y="117"/>
                    </a:cubicBezTo>
                    <a:cubicBezTo>
                      <a:pt x="322" y="118"/>
                      <a:pt x="323" y="118"/>
                      <a:pt x="324" y="119"/>
                    </a:cubicBezTo>
                    <a:cubicBezTo>
                      <a:pt x="320" y="123"/>
                      <a:pt x="315" y="128"/>
                      <a:pt x="311" y="132"/>
                    </a:cubicBezTo>
                    <a:cubicBezTo>
                      <a:pt x="307" y="136"/>
                      <a:pt x="301" y="142"/>
                      <a:pt x="295" y="149"/>
                    </a:cubicBezTo>
                    <a:cubicBezTo>
                      <a:pt x="294" y="147"/>
                      <a:pt x="293" y="145"/>
                      <a:pt x="292" y="144"/>
                    </a:cubicBezTo>
                    <a:cubicBezTo>
                      <a:pt x="290" y="143"/>
                      <a:pt x="288" y="142"/>
                      <a:pt x="286" y="142"/>
                    </a:cubicBezTo>
                    <a:cubicBezTo>
                      <a:pt x="285" y="142"/>
                      <a:pt x="283" y="143"/>
                      <a:pt x="281" y="144"/>
                    </a:cubicBezTo>
                    <a:cubicBezTo>
                      <a:pt x="280" y="144"/>
                      <a:pt x="280" y="144"/>
                      <a:pt x="279" y="144"/>
                    </a:cubicBezTo>
                    <a:cubicBezTo>
                      <a:pt x="274" y="146"/>
                      <a:pt x="273" y="152"/>
                      <a:pt x="275" y="157"/>
                    </a:cubicBezTo>
                    <a:cubicBezTo>
                      <a:pt x="275" y="159"/>
                      <a:pt x="276" y="161"/>
                      <a:pt x="278" y="162"/>
                    </a:cubicBezTo>
                    <a:cubicBezTo>
                      <a:pt x="278" y="162"/>
                      <a:pt x="279" y="163"/>
                      <a:pt x="280" y="163"/>
                    </a:cubicBezTo>
                    <a:cubicBezTo>
                      <a:pt x="280" y="164"/>
                      <a:pt x="280" y="164"/>
                      <a:pt x="280" y="164"/>
                    </a:cubicBezTo>
                    <a:cubicBezTo>
                      <a:pt x="276" y="169"/>
                      <a:pt x="271" y="173"/>
                      <a:pt x="268" y="176"/>
                    </a:cubicBezTo>
                    <a:cubicBezTo>
                      <a:pt x="266" y="179"/>
                      <a:pt x="263" y="181"/>
                      <a:pt x="261" y="183"/>
                    </a:cubicBezTo>
                    <a:cubicBezTo>
                      <a:pt x="261" y="177"/>
                      <a:pt x="258" y="172"/>
                      <a:pt x="252" y="172"/>
                    </a:cubicBezTo>
                    <a:cubicBezTo>
                      <a:pt x="252" y="172"/>
                      <a:pt x="252" y="172"/>
                      <a:pt x="252" y="172"/>
                    </a:cubicBezTo>
                    <a:cubicBezTo>
                      <a:pt x="249" y="172"/>
                      <a:pt x="246" y="174"/>
                      <a:pt x="244" y="176"/>
                    </a:cubicBezTo>
                    <a:cubicBezTo>
                      <a:pt x="243" y="178"/>
                      <a:pt x="243" y="180"/>
                      <a:pt x="243" y="182"/>
                    </a:cubicBezTo>
                    <a:cubicBezTo>
                      <a:pt x="243" y="183"/>
                      <a:pt x="243" y="183"/>
                      <a:pt x="243" y="183"/>
                    </a:cubicBezTo>
                    <a:cubicBezTo>
                      <a:pt x="243" y="183"/>
                      <a:pt x="243" y="183"/>
                      <a:pt x="243" y="183"/>
                    </a:cubicBezTo>
                    <a:cubicBezTo>
                      <a:pt x="241" y="187"/>
                      <a:pt x="243" y="192"/>
                      <a:pt x="247" y="194"/>
                    </a:cubicBezTo>
                    <a:cubicBezTo>
                      <a:pt x="239" y="198"/>
                      <a:pt x="232" y="200"/>
                      <a:pt x="223" y="200"/>
                    </a:cubicBezTo>
                    <a:cubicBezTo>
                      <a:pt x="223" y="200"/>
                      <a:pt x="222" y="200"/>
                      <a:pt x="222" y="200"/>
                    </a:cubicBezTo>
                    <a:cubicBezTo>
                      <a:pt x="222" y="200"/>
                      <a:pt x="222" y="199"/>
                      <a:pt x="223" y="199"/>
                    </a:cubicBezTo>
                    <a:cubicBezTo>
                      <a:pt x="224" y="194"/>
                      <a:pt x="222" y="186"/>
                      <a:pt x="217" y="185"/>
                    </a:cubicBezTo>
                    <a:cubicBezTo>
                      <a:pt x="216" y="185"/>
                      <a:pt x="216" y="185"/>
                      <a:pt x="216" y="185"/>
                    </a:cubicBezTo>
                    <a:cubicBezTo>
                      <a:pt x="213" y="185"/>
                      <a:pt x="211" y="186"/>
                      <a:pt x="210" y="188"/>
                    </a:cubicBezTo>
                    <a:cubicBezTo>
                      <a:pt x="209" y="189"/>
                      <a:pt x="209" y="189"/>
                      <a:pt x="208" y="189"/>
                    </a:cubicBezTo>
                    <a:cubicBezTo>
                      <a:pt x="207" y="189"/>
                      <a:pt x="206" y="190"/>
                      <a:pt x="204" y="191"/>
                    </a:cubicBezTo>
                    <a:cubicBezTo>
                      <a:pt x="203" y="192"/>
                      <a:pt x="203" y="193"/>
                      <a:pt x="202" y="195"/>
                    </a:cubicBezTo>
                    <a:cubicBezTo>
                      <a:pt x="199" y="192"/>
                      <a:pt x="197" y="189"/>
                      <a:pt x="196" y="185"/>
                    </a:cubicBezTo>
                    <a:cubicBezTo>
                      <a:pt x="197" y="185"/>
                      <a:pt x="197" y="185"/>
                      <a:pt x="198" y="185"/>
                    </a:cubicBezTo>
                    <a:cubicBezTo>
                      <a:pt x="200" y="185"/>
                      <a:pt x="202" y="185"/>
                      <a:pt x="204" y="184"/>
                    </a:cubicBezTo>
                    <a:cubicBezTo>
                      <a:pt x="205" y="184"/>
                      <a:pt x="205" y="183"/>
                      <a:pt x="206" y="183"/>
                    </a:cubicBezTo>
                    <a:cubicBezTo>
                      <a:pt x="209" y="181"/>
                      <a:pt x="211" y="179"/>
                      <a:pt x="212" y="176"/>
                    </a:cubicBezTo>
                    <a:cubicBezTo>
                      <a:pt x="212" y="173"/>
                      <a:pt x="211" y="170"/>
                      <a:pt x="209" y="168"/>
                    </a:cubicBezTo>
                    <a:cubicBezTo>
                      <a:pt x="208" y="167"/>
                      <a:pt x="208" y="167"/>
                      <a:pt x="208" y="166"/>
                    </a:cubicBezTo>
                    <a:cubicBezTo>
                      <a:pt x="206" y="165"/>
                      <a:pt x="205" y="164"/>
                      <a:pt x="203" y="164"/>
                    </a:cubicBezTo>
                    <a:cubicBezTo>
                      <a:pt x="203" y="164"/>
                      <a:pt x="202" y="164"/>
                      <a:pt x="202" y="164"/>
                    </a:cubicBezTo>
                    <a:cubicBezTo>
                      <a:pt x="207" y="156"/>
                      <a:pt x="213" y="148"/>
                      <a:pt x="216" y="144"/>
                    </a:cubicBezTo>
                    <a:cubicBezTo>
                      <a:pt x="217" y="141"/>
                      <a:pt x="218" y="139"/>
                      <a:pt x="219" y="137"/>
                    </a:cubicBezTo>
                    <a:cubicBezTo>
                      <a:pt x="221" y="138"/>
                      <a:pt x="222" y="139"/>
                      <a:pt x="224" y="139"/>
                    </a:cubicBezTo>
                    <a:cubicBezTo>
                      <a:pt x="225" y="140"/>
                      <a:pt x="227" y="141"/>
                      <a:pt x="229" y="141"/>
                    </a:cubicBezTo>
                    <a:cubicBezTo>
                      <a:pt x="232" y="141"/>
                      <a:pt x="235" y="139"/>
                      <a:pt x="237" y="135"/>
                    </a:cubicBezTo>
                    <a:cubicBezTo>
                      <a:pt x="238" y="132"/>
                      <a:pt x="239" y="129"/>
                      <a:pt x="239" y="126"/>
                    </a:cubicBezTo>
                    <a:cubicBezTo>
                      <a:pt x="238" y="121"/>
                      <a:pt x="234" y="119"/>
                      <a:pt x="230" y="119"/>
                    </a:cubicBezTo>
                    <a:cubicBezTo>
                      <a:pt x="228" y="119"/>
                      <a:pt x="225" y="120"/>
                      <a:pt x="224" y="121"/>
                    </a:cubicBezTo>
                    <a:cubicBezTo>
                      <a:pt x="223" y="121"/>
                      <a:pt x="223" y="121"/>
                      <a:pt x="223" y="121"/>
                    </a:cubicBezTo>
                    <a:cubicBezTo>
                      <a:pt x="224" y="111"/>
                      <a:pt x="223" y="100"/>
                      <a:pt x="220" y="89"/>
                    </a:cubicBezTo>
                    <a:cubicBezTo>
                      <a:pt x="215" y="82"/>
                      <a:pt x="211" y="74"/>
                      <a:pt x="209" y="66"/>
                    </a:cubicBezTo>
                    <a:cubicBezTo>
                      <a:pt x="208" y="65"/>
                      <a:pt x="206" y="63"/>
                      <a:pt x="205" y="62"/>
                    </a:cubicBezTo>
                    <a:cubicBezTo>
                      <a:pt x="206" y="62"/>
                      <a:pt x="207" y="61"/>
                      <a:pt x="207" y="61"/>
                    </a:cubicBezTo>
                    <a:cubicBezTo>
                      <a:pt x="206" y="54"/>
                      <a:pt x="205" y="48"/>
                      <a:pt x="205" y="41"/>
                    </a:cubicBezTo>
                    <a:cubicBezTo>
                      <a:pt x="205" y="40"/>
                      <a:pt x="205" y="39"/>
                      <a:pt x="205" y="38"/>
                    </a:cubicBezTo>
                    <a:cubicBezTo>
                      <a:pt x="205" y="37"/>
                      <a:pt x="205" y="37"/>
                      <a:pt x="205" y="37"/>
                    </a:cubicBezTo>
                    <a:cubicBezTo>
                      <a:pt x="205" y="37"/>
                      <a:pt x="204" y="37"/>
                      <a:pt x="204" y="37"/>
                    </a:cubicBezTo>
                    <a:cubicBezTo>
                      <a:pt x="200" y="37"/>
                      <a:pt x="197" y="40"/>
                      <a:pt x="194" y="42"/>
                    </a:cubicBezTo>
                    <a:cubicBezTo>
                      <a:pt x="194" y="43"/>
                      <a:pt x="193" y="44"/>
                      <a:pt x="193" y="45"/>
                    </a:cubicBezTo>
                    <a:cubicBezTo>
                      <a:pt x="192" y="45"/>
                      <a:pt x="192" y="46"/>
                      <a:pt x="192" y="47"/>
                    </a:cubicBezTo>
                    <a:cubicBezTo>
                      <a:pt x="191" y="47"/>
                      <a:pt x="191" y="48"/>
                      <a:pt x="191" y="49"/>
                    </a:cubicBezTo>
                    <a:cubicBezTo>
                      <a:pt x="191" y="49"/>
                      <a:pt x="191" y="49"/>
                      <a:pt x="191" y="50"/>
                    </a:cubicBezTo>
                    <a:cubicBezTo>
                      <a:pt x="180" y="44"/>
                      <a:pt x="169" y="41"/>
                      <a:pt x="157" y="40"/>
                    </a:cubicBezTo>
                    <a:cubicBezTo>
                      <a:pt x="157" y="39"/>
                      <a:pt x="158" y="38"/>
                      <a:pt x="158" y="37"/>
                    </a:cubicBezTo>
                    <a:cubicBezTo>
                      <a:pt x="159" y="31"/>
                      <a:pt x="154" y="28"/>
                      <a:pt x="149" y="28"/>
                    </a:cubicBezTo>
                    <a:cubicBezTo>
                      <a:pt x="149" y="28"/>
                      <a:pt x="149" y="28"/>
                      <a:pt x="149" y="28"/>
                    </a:cubicBezTo>
                    <a:cubicBezTo>
                      <a:pt x="148" y="27"/>
                      <a:pt x="147" y="27"/>
                      <a:pt x="147" y="27"/>
                    </a:cubicBezTo>
                    <a:cubicBezTo>
                      <a:pt x="142" y="27"/>
                      <a:pt x="137" y="30"/>
                      <a:pt x="135" y="35"/>
                    </a:cubicBezTo>
                    <a:cubicBezTo>
                      <a:pt x="134" y="36"/>
                      <a:pt x="134" y="38"/>
                      <a:pt x="134" y="40"/>
                    </a:cubicBezTo>
                    <a:cubicBezTo>
                      <a:pt x="132" y="40"/>
                      <a:pt x="131" y="41"/>
                      <a:pt x="129" y="41"/>
                    </a:cubicBezTo>
                    <a:cubicBezTo>
                      <a:pt x="125" y="42"/>
                      <a:pt x="121" y="42"/>
                      <a:pt x="118" y="43"/>
                    </a:cubicBezTo>
                    <a:cubicBezTo>
                      <a:pt x="108" y="49"/>
                      <a:pt x="97" y="53"/>
                      <a:pt x="85" y="55"/>
                    </a:cubicBezTo>
                    <a:cubicBezTo>
                      <a:pt x="82" y="56"/>
                      <a:pt x="80" y="56"/>
                      <a:pt x="77" y="56"/>
                    </a:cubicBezTo>
                    <a:cubicBezTo>
                      <a:pt x="64" y="63"/>
                      <a:pt x="54" y="70"/>
                      <a:pt x="46" y="79"/>
                    </a:cubicBezTo>
                    <a:cubicBezTo>
                      <a:pt x="47" y="83"/>
                      <a:pt x="47" y="86"/>
                      <a:pt x="48" y="90"/>
                    </a:cubicBezTo>
                    <a:cubicBezTo>
                      <a:pt x="58" y="77"/>
                      <a:pt x="72" y="68"/>
                      <a:pt x="88" y="61"/>
                    </a:cubicBezTo>
                    <a:cubicBezTo>
                      <a:pt x="87" y="67"/>
                      <a:pt x="86" y="72"/>
                      <a:pt x="87" y="78"/>
                    </a:cubicBezTo>
                    <a:cubicBezTo>
                      <a:pt x="87" y="86"/>
                      <a:pt x="88" y="95"/>
                      <a:pt x="88" y="103"/>
                    </a:cubicBezTo>
                    <a:cubicBezTo>
                      <a:pt x="80" y="103"/>
                      <a:pt x="72" y="99"/>
                      <a:pt x="66" y="96"/>
                    </a:cubicBezTo>
                    <a:cubicBezTo>
                      <a:pt x="60" y="92"/>
                      <a:pt x="54" y="91"/>
                      <a:pt x="48" y="90"/>
                    </a:cubicBezTo>
                    <a:cubicBezTo>
                      <a:pt x="48" y="93"/>
                      <a:pt x="48" y="96"/>
                      <a:pt x="48" y="98"/>
                    </a:cubicBezTo>
                    <a:cubicBezTo>
                      <a:pt x="61" y="100"/>
                      <a:pt x="72" y="109"/>
                      <a:pt x="84" y="111"/>
                    </a:cubicBezTo>
                    <a:cubicBezTo>
                      <a:pt x="77" y="118"/>
                      <a:pt x="72" y="128"/>
                      <a:pt x="69" y="137"/>
                    </a:cubicBezTo>
                    <a:cubicBezTo>
                      <a:pt x="68" y="137"/>
                      <a:pt x="68" y="136"/>
                      <a:pt x="67" y="135"/>
                    </a:cubicBezTo>
                    <a:cubicBezTo>
                      <a:pt x="64" y="130"/>
                      <a:pt x="61" y="124"/>
                      <a:pt x="58" y="118"/>
                    </a:cubicBezTo>
                    <a:cubicBezTo>
                      <a:pt x="55" y="113"/>
                      <a:pt x="51" y="109"/>
                      <a:pt x="49" y="104"/>
                    </a:cubicBezTo>
                    <a:cubicBezTo>
                      <a:pt x="49" y="104"/>
                      <a:pt x="49" y="104"/>
                      <a:pt x="49" y="104"/>
                    </a:cubicBezTo>
                    <a:cubicBezTo>
                      <a:pt x="49" y="109"/>
                      <a:pt x="49" y="114"/>
                      <a:pt x="48" y="118"/>
                    </a:cubicBezTo>
                    <a:cubicBezTo>
                      <a:pt x="52" y="125"/>
                      <a:pt x="56" y="134"/>
                      <a:pt x="61" y="139"/>
                    </a:cubicBezTo>
                    <a:cubicBezTo>
                      <a:pt x="61" y="139"/>
                      <a:pt x="60" y="139"/>
                      <a:pt x="60" y="139"/>
                    </a:cubicBezTo>
                    <a:cubicBezTo>
                      <a:pt x="58" y="139"/>
                      <a:pt x="51" y="141"/>
                      <a:pt x="45" y="142"/>
                    </a:cubicBezTo>
                    <a:cubicBezTo>
                      <a:pt x="45" y="145"/>
                      <a:pt x="44" y="148"/>
                      <a:pt x="43" y="151"/>
                    </a:cubicBezTo>
                    <a:cubicBezTo>
                      <a:pt x="50" y="150"/>
                      <a:pt x="60" y="149"/>
                      <a:pt x="66" y="146"/>
                    </a:cubicBezTo>
                    <a:cubicBezTo>
                      <a:pt x="64" y="150"/>
                      <a:pt x="63" y="154"/>
                      <a:pt x="62" y="158"/>
                    </a:cubicBezTo>
                    <a:cubicBezTo>
                      <a:pt x="61" y="164"/>
                      <a:pt x="60" y="170"/>
                      <a:pt x="60" y="175"/>
                    </a:cubicBezTo>
                    <a:cubicBezTo>
                      <a:pt x="58" y="174"/>
                      <a:pt x="56" y="174"/>
                      <a:pt x="53" y="172"/>
                    </a:cubicBezTo>
                    <a:cubicBezTo>
                      <a:pt x="49" y="171"/>
                      <a:pt x="47" y="167"/>
                      <a:pt x="43" y="165"/>
                    </a:cubicBezTo>
                    <a:cubicBezTo>
                      <a:pt x="42" y="164"/>
                      <a:pt x="41" y="163"/>
                      <a:pt x="40" y="163"/>
                    </a:cubicBezTo>
                    <a:cubicBezTo>
                      <a:pt x="39" y="165"/>
                      <a:pt x="38" y="167"/>
                      <a:pt x="37" y="170"/>
                    </a:cubicBezTo>
                    <a:cubicBezTo>
                      <a:pt x="40" y="172"/>
                      <a:pt x="42" y="174"/>
                      <a:pt x="45" y="176"/>
                    </a:cubicBezTo>
                    <a:cubicBezTo>
                      <a:pt x="47" y="178"/>
                      <a:pt x="50" y="179"/>
                      <a:pt x="52" y="180"/>
                    </a:cubicBezTo>
                    <a:cubicBezTo>
                      <a:pt x="44" y="186"/>
                      <a:pt x="34" y="189"/>
                      <a:pt x="25" y="194"/>
                    </a:cubicBezTo>
                    <a:cubicBezTo>
                      <a:pt x="21" y="202"/>
                      <a:pt x="16" y="210"/>
                      <a:pt x="10" y="217"/>
                    </a:cubicBezTo>
                    <a:cubicBezTo>
                      <a:pt x="11" y="216"/>
                      <a:pt x="12" y="216"/>
                      <a:pt x="13" y="215"/>
                    </a:cubicBezTo>
                    <a:cubicBezTo>
                      <a:pt x="15" y="229"/>
                      <a:pt x="17" y="243"/>
                      <a:pt x="21" y="256"/>
                    </a:cubicBezTo>
                    <a:cubicBezTo>
                      <a:pt x="21" y="256"/>
                      <a:pt x="21" y="256"/>
                      <a:pt x="20" y="256"/>
                    </a:cubicBezTo>
                    <a:cubicBezTo>
                      <a:pt x="20" y="256"/>
                      <a:pt x="19" y="257"/>
                      <a:pt x="18" y="257"/>
                    </a:cubicBezTo>
                    <a:cubicBezTo>
                      <a:pt x="17" y="257"/>
                      <a:pt x="16" y="258"/>
                      <a:pt x="15" y="259"/>
                    </a:cubicBezTo>
                    <a:cubicBezTo>
                      <a:pt x="14" y="259"/>
                      <a:pt x="13" y="259"/>
                      <a:pt x="12" y="260"/>
                    </a:cubicBezTo>
                    <a:cubicBezTo>
                      <a:pt x="7" y="261"/>
                      <a:pt x="7" y="269"/>
                      <a:pt x="9" y="274"/>
                    </a:cubicBezTo>
                    <a:cubicBezTo>
                      <a:pt x="9" y="277"/>
                      <a:pt x="11" y="279"/>
                      <a:pt x="15" y="280"/>
                    </a:cubicBezTo>
                    <a:cubicBezTo>
                      <a:pt x="15" y="280"/>
                      <a:pt x="15" y="280"/>
                      <a:pt x="16" y="280"/>
                    </a:cubicBezTo>
                    <a:cubicBezTo>
                      <a:pt x="17" y="280"/>
                      <a:pt x="18" y="280"/>
                      <a:pt x="19" y="279"/>
                    </a:cubicBezTo>
                    <a:cubicBezTo>
                      <a:pt x="22" y="278"/>
                      <a:pt x="24" y="276"/>
                      <a:pt x="25" y="274"/>
                    </a:cubicBezTo>
                    <a:cubicBezTo>
                      <a:pt x="25" y="273"/>
                      <a:pt x="25" y="273"/>
                      <a:pt x="25" y="273"/>
                    </a:cubicBezTo>
                    <a:cubicBezTo>
                      <a:pt x="25" y="273"/>
                      <a:pt x="25" y="273"/>
                      <a:pt x="25" y="273"/>
                    </a:cubicBezTo>
                    <a:cubicBezTo>
                      <a:pt x="28" y="283"/>
                      <a:pt x="31" y="293"/>
                      <a:pt x="35" y="303"/>
                    </a:cubicBezTo>
                    <a:cubicBezTo>
                      <a:pt x="35" y="303"/>
                      <a:pt x="35" y="303"/>
                      <a:pt x="35" y="303"/>
                    </a:cubicBezTo>
                    <a:cubicBezTo>
                      <a:pt x="34" y="303"/>
                      <a:pt x="34" y="303"/>
                      <a:pt x="34" y="303"/>
                    </a:cubicBezTo>
                    <a:cubicBezTo>
                      <a:pt x="29" y="303"/>
                      <a:pt x="25" y="307"/>
                      <a:pt x="25" y="312"/>
                    </a:cubicBezTo>
                    <a:cubicBezTo>
                      <a:pt x="24" y="317"/>
                      <a:pt x="26" y="322"/>
                      <a:pt x="30" y="325"/>
                    </a:cubicBezTo>
                    <a:cubicBezTo>
                      <a:pt x="32" y="326"/>
                      <a:pt x="33" y="327"/>
                      <a:pt x="35" y="327"/>
                    </a:cubicBezTo>
                    <a:cubicBezTo>
                      <a:pt x="38" y="327"/>
                      <a:pt x="41" y="325"/>
                      <a:pt x="43" y="322"/>
                    </a:cubicBezTo>
                    <a:cubicBezTo>
                      <a:pt x="46" y="331"/>
                      <a:pt x="50" y="339"/>
                      <a:pt x="54" y="347"/>
                    </a:cubicBezTo>
                    <a:cubicBezTo>
                      <a:pt x="52" y="347"/>
                      <a:pt x="49" y="347"/>
                      <a:pt x="48" y="349"/>
                    </a:cubicBezTo>
                    <a:cubicBezTo>
                      <a:pt x="45" y="352"/>
                      <a:pt x="44" y="356"/>
                      <a:pt x="45" y="360"/>
                    </a:cubicBezTo>
                    <a:cubicBezTo>
                      <a:pt x="45" y="363"/>
                      <a:pt x="47" y="365"/>
                      <a:pt x="50" y="366"/>
                    </a:cubicBezTo>
                    <a:cubicBezTo>
                      <a:pt x="51" y="368"/>
                      <a:pt x="52" y="369"/>
                      <a:pt x="53" y="370"/>
                    </a:cubicBezTo>
                    <a:cubicBezTo>
                      <a:pt x="54" y="370"/>
                      <a:pt x="55" y="370"/>
                      <a:pt x="56" y="370"/>
                    </a:cubicBezTo>
                    <a:cubicBezTo>
                      <a:pt x="59" y="370"/>
                      <a:pt x="62" y="369"/>
                      <a:pt x="63" y="367"/>
                    </a:cubicBezTo>
                    <a:cubicBezTo>
                      <a:pt x="64" y="366"/>
                      <a:pt x="64" y="366"/>
                      <a:pt x="65" y="365"/>
                    </a:cubicBezTo>
                    <a:cubicBezTo>
                      <a:pt x="67" y="369"/>
                      <a:pt x="69" y="372"/>
                      <a:pt x="71" y="374"/>
                    </a:cubicBezTo>
                    <a:cubicBezTo>
                      <a:pt x="77" y="382"/>
                      <a:pt x="82" y="390"/>
                      <a:pt x="88" y="396"/>
                    </a:cubicBezTo>
                    <a:cubicBezTo>
                      <a:pt x="87" y="397"/>
                      <a:pt x="86" y="397"/>
                      <a:pt x="85" y="397"/>
                    </a:cubicBezTo>
                    <a:cubicBezTo>
                      <a:pt x="84" y="398"/>
                      <a:pt x="82" y="399"/>
                      <a:pt x="81" y="400"/>
                    </a:cubicBezTo>
                    <a:cubicBezTo>
                      <a:pt x="75" y="406"/>
                      <a:pt x="75" y="417"/>
                      <a:pt x="82" y="421"/>
                    </a:cubicBezTo>
                    <a:cubicBezTo>
                      <a:pt x="84" y="422"/>
                      <a:pt x="86" y="422"/>
                      <a:pt x="88" y="422"/>
                    </a:cubicBezTo>
                    <a:cubicBezTo>
                      <a:pt x="93" y="422"/>
                      <a:pt x="99" y="418"/>
                      <a:pt x="102" y="412"/>
                    </a:cubicBezTo>
                    <a:cubicBezTo>
                      <a:pt x="102" y="412"/>
                      <a:pt x="102" y="412"/>
                      <a:pt x="102" y="412"/>
                    </a:cubicBezTo>
                    <a:cubicBezTo>
                      <a:pt x="102" y="412"/>
                      <a:pt x="102" y="412"/>
                      <a:pt x="102" y="412"/>
                    </a:cubicBezTo>
                    <a:cubicBezTo>
                      <a:pt x="102" y="412"/>
                      <a:pt x="102" y="412"/>
                      <a:pt x="102" y="412"/>
                    </a:cubicBezTo>
                    <a:cubicBezTo>
                      <a:pt x="115" y="424"/>
                      <a:pt x="127" y="435"/>
                      <a:pt x="139" y="444"/>
                    </a:cubicBezTo>
                    <a:cubicBezTo>
                      <a:pt x="137" y="444"/>
                      <a:pt x="135" y="446"/>
                      <a:pt x="134" y="448"/>
                    </a:cubicBezTo>
                    <a:cubicBezTo>
                      <a:pt x="134" y="448"/>
                      <a:pt x="134" y="448"/>
                      <a:pt x="134" y="448"/>
                    </a:cubicBezTo>
                    <a:cubicBezTo>
                      <a:pt x="131" y="451"/>
                      <a:pt x="130" y="456"/>
                      <a:pt x="131" y="461"/>
                    </a:cubicBezTo>
                    <a:cubicBezTo>
                      <a:pt x="133" y="465"/>
                      <a:pt x="138" y="468"/>
                      <a:pt x="142" y="468"/>
                    </a:cubicBezTo>
                    <a:cubicBezTo>
                      <a:pt x="144" y="468"/>
                      <a:pt x="145" y="468"/>
                      <a:pt x="147" y="467"/>
                    </a:cubicBezTo>
                    <a:cubicBezTo>
                      <a:pt x="147" y="466"/>
                      <a:pt x="148" y="466"/>
                      <a:pt x="148" y="465"/>
                    </a:cubicBezTo>
                    <a:cubicBezTo>
                      <a:pt x="151" y="463"/>
                      <a:pt x="152" y="460"/>
                      <a:pt x="152" y="456"/>
                    </a:cubicBezTo>
                    <a:cubicBezTo>
                      <a:pt x="152" y="456"/>
                      <a:pt x="152" y="456"/>
                      <a:pt x="152" y="456"/>
                    </a:cubicBezTo>
                    <a:cubicBezTo>
                      <a:pt x="152" y="455"/>
                      <a:pt x="152" y="454"/>
                      <a:pt x="152" y="454"/>
                    </a:cubicBezTo>
                    <a:cubicBezTo>
                      <a:pt x="170" y="466"/>
                      <a:pt x="186" y="475"/>
                      <a:pt x="197" y="480"/>
                    </a:cubicBezTo>
                    <a:cubicBezTo>
                      <a:pt x="196" y="480"/>
                      <a:pt x="195" y="480"/>
                      <a:pt x="194" y="481"/>
                    </a:cubicBezTo>
                    <a:cubicBezTo>
                      <a:pt x="192" y="481"/>
                      <a:pt x="191" y="482"/>
                      <a:pt x="190" y="483"/>
                    </a:cubicBezTo>
                    <a:cubicBezTo>
                      <a:pt x="189" y="485"/>
                      <a:pt x="188" y="486"/>
                      <a:pt x="188" y="488"/>
                    </a:cubicBezTo>
                    <a:cubicBezTo>
                      <a:pt x="188" y="489"/>
                      <a:pt x="188" y="490"/>
                      <a:pt x="188" y="491"/>
                    </a:cubicBezTo>
                    <a:cubicBezTo>
                      <a:pt x="188" y="496"/>
                      <a:pt x="191" y="498"/>
                      <a:pt x="195" y="499"/>
                    </a:cubicBezTo>
                    <a:cubicBezTo>
                      <a:pt x="196" y="500"/>
                      <a:pt x="198" y="501"/>
                      <a:pt x="200" y="501"/>
                    </a:cubicBezTo>
                    <a:cubicBezTo>
                      <a:pt x="201" y="501"/>
                      <a:pt x="202" y="500"/>
                      <a:pt x="203" y="500"/>
                    </a:cubicBezTo>
                    <a:cubicBezTo>
                      <a:pt x="206" y="498"/>
                      <a:pt x="208" y="495"/>
                      <a:pt x="208" y="492"/>
                    </a:cubicBezTo>
                    <a:cubicBezTo>
                      <a:pt x="209" y="490"/>
                      <a:pt x="209" y="488"/>
                      <a:pt x="209" y="486"/>
                    </a:cubicBezTo>
                    <a:cubicBezTo>
                      <a:pt x="220" y="492"/>
                      <a:pt x="235" y="499"/>
                      <a:pt x="248" y="504"/>
                    </a:cubicBezTo>
                    <a:cubicBezTo>
                      <a:pt x="245" y="506"/>
                      <a:pt x="243" y="508"/>
                      <a:pt x="243" y="511"/>
                    </a:cubicBezTo>
                    <a:cubicBezTo>
                      <a:pt x="243" y="512"/>
                      <a:pt x="242" y="513"/>
                      <a:pt x="242" y="514"/>
                    </a:cubicBezTo>
                    <a:cubicBezTo>
                      <a:pt x="241" y="518"/>
                      <a:pt x="244" y="522"/>
                      <a:pt x="247" y="524"/>
                    </a:cubicBezTo>
                    <a:cubicBezTo>
                      <a:pt x="249" y="525"/>
                      <a:pt x="252" y="526"/>
                      <a:pt x="255" y="526"/>
                    </a:cubicBezTo>
                    <a:cubicBezTo>
                      <a:pt x="256" y="526"/>
                      <a:pt x="258" y="525"/>
                      <a:pt x="259" y="525"/>
                    </a:cubicBezTo>
                    <a:cubicBezTo>
                      <a:pt x="264" y="524"/>
                      <a:pt x="267" y="517"/>
                      <a:pt x="267" y="511"/>
                    </a:cubicBezTo>
                    <a:cubicBezTo>
                      <a:pt x="279" y="516"/>
                      <a:pt x="292" y="520"/>
                      <a:pt x="304" y="523"/>
                    </a:cubicBezTo>
                    <a:cubicBezTo>
                      <a:pt x="304" y="523"/>
                      <a:pt x="303" y="524"/>
                      <a:pt x="303" y="524"/>
                    </a:cubicBezTo>
                    <a:cubicBezTo>
                      <a:pt x="296" y="528"/>
                      <a:pt x="298" y="538"/>
                      <a:pt x="304" y="542"/>
                    </a:cubicBezTo>
                    <a:cubicBezTo>
                      <a:pt x="306" y="543"/>
                      <a:pt x="308" y="543"/>
                      <a:pt x="310" y="543"/>
                    </a:cubicBezTo>
                    <a:cubicBezTo>
                      <a:pt x="313" y="543"/>
                      <a:pt x="316" y="541"/>
                      <a:pt x="318" y="538"/>
                    </a:cubicBezTo>
                    <a:cubicBezTo>
                      <a:pt x="320" y="535"/>
                      <a:pt x="322" y="531"/>
                      <a:pt x="321" y="528"/>
                    </a:cubicBezTo>
                    <a:cubicBezTo>
                      <a:pt x="321" y="528"/>
                      <a:pt x="321" y="528"/>
                      <a:pt x="321" y="528"/>
                    </a:cubicBezTo>
                    <a:cubicBezTo>
                      <a:pt x="321" y="527"/>
                      <a:pt x="321" y="527"/>
                      <a:pt x="321" y="527"/>
                    </a:cubicBezTo>
                    <a:cubicBezTo>
                      <a:pt x="332" y="529"/>
                      <a:pt x="343" y="532"/>
                      <a:pt x="353" y="533"/>
                    </a:cubicBezTo>
                    <a:cubicBezTo>
                      <a:pt x="348" y="535"/>
                      <a:pt x="345" y="540"/>
                      <a:pt x="348" y="545"/>
                    </a:cubicBezTo>
                    <a:cubicBezTo>
                      <a:pt x="350" y="550"/>
                      <a:pt x="354" y="553"/>
                      <a:pt x="359" y="553"/>
                    </a:cubicBezTo>
                    <a:cubicBezTo>
                      <a:pt x="361" y="553"/>
                      <a:pt x="363" y="552"/>
                      <a:pt x="365" y="551"/>
                    </a:cubicBezTo>
                    <a:cubicBezTo>
                      <a:pt x="367" y="549"/>
                      <a:pt x="369" y="546"/>
                      <a:pt x="369" y="543"/>
                    </a:cubicBezTo>
                    <a:cubicBezTo>
                      <a:pt x="370" y="543"/>
                      <a:pt x="370" y="543"/>
                      <a:pt x="370" y="543"/>
                    </a:cubicBezTo>
                    <a:cubicBezTo>
                      <a:pt x="372" y="541"/>
                      <a:pt x="371" y="539"/>
                      <a:pt x="371" y="536"/>
                    </a:cubicBezTo>
                    <a:cubicBezTo>
                      <a:pt x="380" y="538"/>
                      <a:pt x="389" y="539"/>
                      <a:pt x="397" y="540"/>
                    </a:cubicBezTo>
                    <a:cubicBezTo>
                      <a:pt x="396" y="542"/>
                      <a:pt x="395" y="544"/>
                      <a:pt x="395" y="546"/>
                    </a:cubicBezTo>
                    <a:cubicBezTo>
                      <a:pt x="395" y="548"/>
                      <a:pt x="395" y="550"/>
                      <a:pt x="396" y="552"/>
                    </a:cubicBezTo>
                    <a:cubicBezTo>
                      <a:pt x="397" y="555"/>
                      <a:pt x="399" y="557"/>
                      <a:pt x="402" y="558"/>
                    </a:cubicBezTo>
                    <a:cubicBezTo>
                      <a:pt x="402" y="559"/>
                      <a:pt x="403" y="559"/>
                      <a:pt x="404" y="559"/>
                    </a:cubicBezTo>
                    <a:cubicBezTo>
                      <a:pt x="407" y="559"/>
                      <a:pt x="410" y="557"/>
                      <a:pt x="411" y="555"/>
                    </a:cubicBezTo>
                    <a:cubicBezTo>
                      <a:pt x="413" y="552"/>
                      <a:pt x="414" y="546"/>
                      <a:pt x="413" y="542"/>
                    </a:cubicBezTo>
                    <a:cubicBezTo>
                      <a:pt x="434" y="544"/>
                      <a:pt x="453" y="545"/>
                      <a:pt x="469" y="545"/>
                    </a:cubicBezTo>
                    <a:cubicBezTo>
                      <a:pt x="468" y="546"/>
                      <a:pt x="468" y="546"/>
                      <a:pt x="468" y="546"/>
                    </a:cubicBezTo>
                    <a:cubicBezTo>
                      <a:pt x="465" y="547"/>
                      <a:pt x="464" y="552"/>
                      <a:pt x="465" y="555"/>
                    </a:cubicBezTo>
                    <a:cubicBezTo>
                      <a:pt x="466" y="556"/>
                      <a:pt x="466" y="556"/>
                      <a:pt x="466" y="556"/>
                    </a:cubicBezTo>
                    <a:cubicBezTo>
                      <a:pt x="466" y="558"/>
                      <a:pt x="467" y="561"/>
                      <a:pt x="468" y="562"/>
                    </a:cubicBezTo>
                    <a:cubicBezTo>
                      <a:pt x="470" y="565"/>
                      <a:pt x="472" y="566"/>
                      <a:pt x="475" y="566"/>
                    </a:cubicBezTo>
                    <a:cubicBezTo>
                      <a:pt x="478" y="566"/>
                      <a:pt x="482" y="563"/>
                      <a:pt x="483" y="559"/>
                    </a:cubicBezTo>
                    <a:cubicBezTo>
                      <a:pt x="484" y="556"/>
                      <a:pt x="484" y="552"/>
                      <a:pt x="482" y="550"/>
                    </a:cubicBezTo>
                    <a:cubicBezTo>
                      <a:pt x="482" y="548"/>
                      <a:pt x="482" y="547"/>
                      <a:pt x="481" y="545"/>
                    </a:cubicBezTo>
                    <a:cubicBezTo>
                      <a:pt x="495" y="545"/>
                      <a:pt x="507" y="544"/>
                      <a:pt x="516" y="543"/>
                    </a:cubicBezTo>
                    <a:cubicBezTo>
                      <a:pt x="516" y="544"/>
                      <a:pt x="516" y="544"/>
                      <a:pt x="516" y="544"/>
                    </a:cubicBezTo>
                    <a:cubicBezTo>
                      <a:pt x="515" y="545"/>
                      <a:pt x="515" y="546"/>
                      <a:pt x="515" y="547"/>
                    </a:cubicBezTo>
                    <a:cubicBezTo>
                      <a:pt x="513" y="552"/>
                      <a:pt x="514" y="558"/>
                      <a:pt x="518" y="560"/>
                    </a:cubicBezTo>
                    <a:cubicBezTo>
                      <a:pt x="518" y="560"/>
                      <a:pt x="518" y="560"/>
                      <a:pt x="518" y="560"/>
                    </a:cubicBezTo>
                    <a:cubicBezTo>
                      <a:pt x="520" y="562"/>
                      <a:pt x="522" y="562"/>
                      <a:pt x="525" y="562"/>
                    </a:cubicBezTo>
                    <a:cubicBezTo>
                      <a:pt x="525" y="562"/>
                      <a:pt x="525" y="562"/>
                      <a:pt x="525" y="562"/>
                    </a:cubicBezTo>
                    <a:cubicBezTo>
                      <a:pt x="533" y="562"/>
                      <a:pt x="537" y="554"/>
                      <a:pt x="535" y="547"/>
                    </a:cubicBezTo>
                    <a:cubicBezTo>
                      <a:pt x="534" y="544"/>
                      <a:pt x="533" y="543"/>
                      <a:pt x="531" y="542"/>
                    </a:cubicBezTo>
                    <a:cubicBezTo>
                      <a:pt x="537" y="541"/>
                      <a:pt x="541" y="540"/>
                      <a:pt x="543" y="540"/>
                    </a:cubicBezTo>
                    <a:cubicBezTo>
                      <a:pt x="555" y="538"/>
                      <a:pt x="567" y="535"/>
                      <a:pt x="580" y="532"/>
                    </a:cubicBezTo>
                    <a:cubicBezTo>
                      <a:pt x="579" y="532"/>
                      <a:pt x="579" y="532"/>
                      <a:pt x="579" y="532"/>
                    </a:cubicBezTo>
                    <a:cubicBezTo>
                      <a:pt x="578" y="533"/>
                      <a:pt x="577" y="533"/>
                      <a:pt x="576" y="534"/>
                    </a:cubicBezTo>
                    <a:cubicBezTo>
                      <a:pt x="572" y="537"/>
                      <a:pt x="571" y="544"/>
                      <a:pt x="575" y="547"/>
                    </a:cubicBezTo>
                    <a:cubicBezTo>
                      <a:pt x="576" y="550"/>
                      <a:pt x="580" y="552"/>
                      <a:pt x="583" y="552"/>
                    </a:cubicBezTo>
                    <a:cubicBezTo>
                      <a:pt x="585" y="552"/>
                      <a:pt x="587" y="551"/>
                      <a:pt x="588" y="551"/>
                    </a:cubicBezTo>
                    <a:cubicBezTo>
                      <a:pt x="595" y="547"/>
                      <a:pt x="598" y="536"/>
                      <a:pt x="594" y="531"/>
                    </a:cubicBezTo>
                    <a:cubicBezTo>
                      <a:pt x="593" y="531"/>
                      <a:pt x="593" y="530"/>
                      <a:pt x="593" y="529"/>
                    </a:cubicBezTo>
                    <a:cubicBezTo>
                      <a:pt x="593" y="529"/>
                      <a:pt x="592" y="528"/>
                      <a:pt x="592" y="528"/>
                    </a:cubicBezTo>
                    <a:cubicBezTo>
                      <a:pt x="609" y="522"/>
                      <a:pt x="625" y="514"/>
                      <a:pt x="640" y="505"/>
                    </a:cubicBezTo>
                    <a:cubicBezTo>
                      <a:pt x="639" y="509"/>
                      <a:pt x="640" y="515"/>
                      <a:pt x="645" y="517"/>
                    </a:cubicBezTo>
                    <a:cubicBezTo>
                      <a:pt x="645" y="517"/>
                      <a:pt x="646" y="517"/>
                      <a:pt x="646" y="518"/>
                    </a:cubicBezTo>
                    <a:cubicBezTo>
                      <a:pt x="648" y="519"/>
                      <a:pt x="650" y="519"/>
                      <a:pt x="652" y="519"/>
                    </a:cubicBezTo>
                    <a:cubicBezTo>
                      <a:pt x="652" y="519"/>
                      <a:pt x="653" y="519"/>
                      <a:pt x="653" y="519"/>
                    </a:cubicBezTo>
                    <a:cubicBezTo>
                      <a:pt x="656" y="519"/>
                      <a:pt x="659" y="518"/>
                      <a:pt x="661" y="515"/>
                    </a:cubicBezTo>
                    <a:cubicBezTo>
                      <a:pt x="662" y="513"/>
                      <a:pt x="663" y="510"/>
                      <a:pt x="663" y="508"/>
                    </a:cubicBezTo>
                    <a:cubicBezTo>
                      <a:pt x="663" y="506"/>
                      <a:pt x="663" y="505"/>
                      <a:pt x="662" y="504"/>
                    </a:cubicBezTo>
                    <a:cubicBezTo>
                      <a:pt x="662" y="504"/>
                      <a:pt x="662" y="504"/>
                      <a:pt x="662" y="504"/>
                    </a:cubicBezTo>
                    <a:cubicBezTo>
                      <a:pt x="662" y="503"/>
                      <a:pt x="662" y="503"/>
                      <a:pt x="662" y="503"/>
                    </a:cubicBezTo>
                    <a:cubicBezTo>
                      <a:pt x="661" y="499"/>
                      <a:pt x="657" y="497"/>
                      <a:pt x="653" y="497"/>
                    </a:cubicBezTo>
                    <a:cubicBezTo>
                      <a:pt x="663" y="489"/>
                      <a:pt x="673" y="481"/>
                      <a:pt x="681" y="472"/>
                    </a:cubicBezTo>
                    <a:cubicBezTo>
                      <a:pt x="681" y="472"/>
                      <a:pt x="681" y="472"/>
                      <a:pt x="681" y="472"/>
                    </a:cubicBezTo>
                    <a:cubicBezTo>
                      <a:pt x="683" y="475"/>
                      <a:pt x="686" y="476"/>
                      <a:pt x="689" y="476"/>
                    </a:cubicBezTo>
                    <a:cubicBezTo>
                      <a:pt x="691" y="476"/>
                      <a:pt x="693" y="476"/>
                      <a:pt x="695" y="475"/>
                    </a:cubicBezTo>
                    <a:cubicBezTo>
                      <a:pt x="695" y="474"/>
                      <a:pt x="695" y="474"/>
                      <a:pt x="695" y="474"/>
                    </a:cubicBezTo>
                    <a:cubicBezTo>
                      <a:pt x="702" y="472"/>
                      <a:pt x="703" y="464"/>
                      <a:pt x="702" y="458"/>
                    </a:cubicBezTo>
                    <a:cubicBezTo>
                      <a:pt x="702" y="454"/>
                      <a:pt x="700" y="452"/>
                      <a:pt x="697" y="452"/>
                    </a:cubicBezTo>
                    <a:cubicBezTo>
                      <a:pt x="700" y="447"/>
                      <a:pt x="703" y="443"/>
                      <a:pt x="705" y="438"/>
                    </a:cubicBezTo>
                    <a:cubicBezTo>
                      <a:pt x="706" y="436"/>
                      <a:pt x="707" y="434"/>
                      <a:pt x="709" y="431"/>
                    </a:cubicBezTo>
                    <a:cubicBezTo>
                      <a:pt x="712" y="415"/>
                      <a:pt x="718" y="400"/>
                      <a:pt x="725" y="388"/>
                    </a:cubicBezTo>
                    <a:cubicBezTo>
                      <a:pt x="726" y="382"/>
                      <a:pt x="727" y="378"/>
                      <a:pt x="728" y="374"/>
                    </a:cubicBezTo>
                    <a:cubicBezTo>
                      <a:pt x="729" y="367"/>
                      <a:pt x="729" y="362"/>
                      <a:pt x="729" y="356"/>
                    </a:cubicBezTo>
                    <a:cubicBezTo>
                      <a:pt x="730" y="357"/>
                      <a:pt x="732" y="357"/>
                      <a:pt x="733" y="357"/>
                    </a:cubicBezTo>
                    <a:cubicBezTo>
                      <a:pt x="733" y="357"/>
                      <a:pt x="734" y="357"/>
                      <a:pt x="735" y="357"/>
                    </a:cubicBezTo>
                    <a:cubicBezTo>
                      <a:pt x="741" y="357"/>
                      <a:pt x="747" y="353"/>
                      <a:pt x="747" y="346"/>
                    </a:cubicBezTo>
                    <a:cubicBezTo>
                      <a:pt x="747" y="339"/>
                      <a:pt x="743" y="334"/>
                      <a:pt x="737" y="334"/>
                    </a:cubicBezTo>
                    <a:cubicBezTo>
                      <a:pt x="736" y="334"/>
                      <a:pt x="735" y="334"/>
                      <a:pt x="734" y="334"/>
                    </a:cubicBezTo>
                    <a:cubicBezTo>
                      <a:pt x="734" y="335"/>
                      <a:pt x="734" y="335"/>
                      <a:pt x="734" y="335"/>
                    </a:cubicBezTo>
                    <a:cubicBezTo>
                      <a:pt x="732" y="335"/>
                      <a:pt x="731" y="335"/>
                      <a:pt x="729" y="336"/>
                    </a:cubicBezTo>
                    <a:cubicBezTo>
                      <a:pt x="729" y="336"/>
                      <a:pt x="729" y="336"/>
                      <a:pt x="729" y="336"/>
                    </a:cubicBezTo>
                    <a:cubicBezTo>
                      <a:pt x="724" y="291"/>
                      <a:pt x="698" y="276"/>
                      <a:pt x="694" y="272"/>
                    </a:cubicBezTo>
                    <a:cubicBezTo>
                      <a:pt x="690" y="267"/>
                      <a:pt x="665" y="259"/>
                      <a:pt x="665" y="259"/>
                    </a:cubicBezTo>
                    <a:cubicBezTo>
                      <a:pt x="665" y="259"/>
                      <a:pt x="665" y="259"/>
                      <a:pt x="665" y="259"/>
                    </a:cubicBezTo>
                    <a:cubicBezTo>
                      <a:pt x="662" y="275"/>
                      <a:pt x="656" y="292"/>
                      <a:pt x="650" y="301"/>
                    </a:cubicBezTo>
                    <a:cubicBezTo>
                      <a:pt x="642" y="312"/>
                      <a:pt x="642" y="312"/>
                      <a:pt x="642" y="312"/>
                    </a:cubicBezTo>
                    <a:cubicBezTo>
                      <a:pt x="629" y="332"/>
                      <a:pt x="608" y="343"/>
                      <a:pt x="587" y="343"/>
                    </a:cubicBezTo>
                    <a:cubicBezTo>
                      <a:pt x="567" y="343"/>
                      <a:pt x="548" y="332"/>
                      <a:pt x="537" y="308"/>
                    </a:cubicBezTo>
                    <a:cubicBezTo>
                      <a:pt x="529" y="290"/>
                      <a:pt x="531" y="271"/>
                      <a:pt x="534" y="261"/>
                    </a:cubicBezTo>
                    <a:cubicBezTo>
                      <a:pt x="539" y="248"/>
                      <a:pt x="551" y="234"/>
                      <a:pt x="572" y="224"/>
                    </a:cubicBezTo>
                    <a:cubicBezTo>
                      <a:pt x="581" y="221"/>
                      <a:pt x="589" y="219"/>
                      <a:pt x="597" y="219"/>
                    </a:cubicBezTo>
                    <a:cubicBezTo>
                      <a:pt x="618" y="219"/>
                      <a:pt x="637" y="229"/>
                      <a:pt x="653" y="232"/>
                    </a:cubicBezTo>
                    <a:cubicBezTo>
                      <a:pt x="653" y="232"/>
                      <a:pt x="653" y="232"/>
                      <a:pt x="653" y="232"/>
                    </a:cubicBezTo>
                    <a:cubicBezTo>
                      <a:pt x="656" y="232"/>
                      <a:pt x="670" y="213"/>
                      <a:pt x="676" y="177"/>
                    </a:cubicBezTo>
                    <a:cubicBezTo>
                      <a:pt x="677" y="171"/>
                      <a:pt x="678" y="164"/>
                      <a:pt x="678" y="158"/>
                    </a:cubicBezTo>
                    <a:cubicBezTo>
                      <a:pt x="680" y="159"/>
                      <a:pt x="682" y="160"/>
                      <a:pt x="684" y="160"/>
                    </a:cubicBezTo>
                    <a:cubicBezTo>
                      <a:pt x="685" y="160"/>
                      <a:pt x="686" y="159"/>
                      <a:pt x="686" y="159"/>
                    </a:cubicBezTo>
                    <a:cubicBezTo>
                      <a:pt x="693" y="157"/>
                      <a:pt x="696" y="149"/>
                      <a:pt x="696" y="142"/>
                    </a:cubicBezTo>
                    <a:cubicBezTo>
                      <a:pt x="695" y="138"/>
                      <a:pt x="692" y="136"/>
                      <a:pt x="689" y="136"/>
                    </a:cubicBezTo>
                    <a:cubicBezTo>
                      <a:pt x="687" y="136"/>
                      <a:pt x="684" y="137"/>
                      <a:pt x="682" y="138"/>
                    </a:cubicBezTo>
                    <a:cubicBezTo>
                      <a:pt x="681" y="139"/>
                      <a:pt x="680" y="141"/>
                      <a:pt x="680" y="142"/>
                    </a:cubicBezTo>
                    <a:cubicBezTo>
                      <a:pt x="680" y="142"/>
                      <a:pt x="679" y="143"/>
                      <a:pt x="679" y="143"/>
                    </a:cubicBezTo>
                    <a:cubicBezTo>
                      <a:pt x="679" y="142"/>
                      <a:pt x="679" y="141"/>
                      <a:pt x="679" y="141"/>
                    </a:cubicBezTo>
                    <a:cubicBezTo>
                      <a:pt x="679" y="135"/>
                      <a:pt x="678" y="130"/>
                      <a:pt x="678" y="125"/>
                    </a:cubicBezTo>
                    <a:cubicBezTo>
                      <a:pt x="678" y="125"/>
                      <a:pt x="678" y="125"/>
                      <a:pt x="678" y="125"/>
                    </a:cubicBezTo>
                    <a:cubicBezTo>
                      <a:pt x="678" y="125"/>
                      <a:pt x="679" y="125"/>
                      <a:pt x="679" y="125"/>
                    </a:cubicBezTo>
                    <a:cubicBezTo>
                      <a:pt x="680" y="125"/>
                      <a:pt x="680" y="125"/>
                      <a:pt x="680" y="125"/>
                    </a:cubicBezTo>
                    <a:cubicBezTo>
                      <a:pt x="681" y="125"/>
                      <a:pt x="681" y="125"/>
                      <a:pt x="681" y="125"/>
                    </a:cubicBezTo>
                    <a:cubicBezTo>
                      <a:pt x="687" y="124"/>
                      <a:pt x="691" y="114"/>
                      <a:pt x="689" y="109"/>
                    </a:cubicBezTo>
                    <a:cubicBezTo>
                      <a:pt x="688" y="106"/>
                      <a:pt x="686" y="104"/>
                      <a:pt x="683" y="104"/>
                    </a:cubicBezTo>
                    <a:cubicBezTo>
                      <a:pt x="683" y="103"/>
                      <a:pt x="683" y="103"/>
                      <a:pt x="683" y="103"/>
                    </a:cubicBezTo>
                    <a:cubicBezTo>
                      <a:pt x="682" y="102"/>
                      <a:pt x="681" y="101"/>
                      <a:pt x="680" y="101"/>
                    </a:cubicBezTo>
                    <a:cubicBezTo>
                      <a:pt x="679" y="101"/>
                      <a:pt x="678" y="102"/>
                      <a:pt x="677" y="102"/>
                    </a:cubicBezTo>
                    <a:cubicBezTo>
                      <a:pt x="675" y="103"/>
                      <a:pt x="674" y="103"/>
                      <a:pt x="673" y="104"/>
                    </a:cubicBezTo>
                    <a:cubicBezTo>
                      <a:pt x="672" y="104"/>
                      <a:pt x="672" y="105"/>
                      <a:pt x="672" y="105"/>
                    </a:cubicBezTo>
                    <a:cubicBezTo>
                      <a:pt x="671" y="101"/>
                      <a:pt x="669" y="97"/>
                      <a:pt x="667" y="93"/>
                    </a:cubicBezTo>
                    <a:cubicBezTo>
                      <a:pt x="665" y="90"/>
                      <a:pt x="662" y="85"/>
                      <a:pt x="660" y="80"/>
                    </a:cubicBezTo>
                    <a:cubicBezTo>
                      <a:pt x="663" y="80"/>
                      <a:pt x="664" y="78"/>
                      <a:pt x="666" y="75"/>
                    </a:cubicBezTo>
                    <a:cubicBezTo>
                      <a:pt x="668" y="72"/>
                      <a:pt x="669" y="70"/>
                      <a:pt x="668" y="66"/>
                    </a:cubicBezTo>
                    <a:cubicBezTo>
                      <a:pt x="668" y="66"/>
                      <a:pt x="668" y="66"/>
                      <a:pt x="668" y="65"/>
                    </a:cubicBezTo>
                    <a:cubicBezTo>
                      <a:pt x="663" y="65"/>
                      <a:pt x="657" y="64"/>
                      <a:pt x="650" y="62"/>
                    </a:cubicBezTo>
                    <a:cubicBezTo>
                      <a:pt x="650" y="63"/>
                      <a:pt x="650" y="63"/>
                      <a:pt x="649" y="63"/>
                    </a:cubicBezTo>
                    <a:cubicBezTo>
                      <a:pt x="649" y="63"/>
                      <a:pt x="648" y="62"/>
                      <a:pt x="648" y="62"/>
                    </a:cubicBezTo>
                    <a:cubicBezTo>
                      <a:pt x="630" y="56"/>
                      <a:pt x="608" y="45"/>
                      <a:pt x="587" y="19"/>
                    </a:cubicBezTo>
                    <a:cubicBezTo>
                      <a:pt x="581" y="18"/>
                      <a:pt x="574" y="16"/>
                      <a:pt x="568" y="15"/>
                    </a:cubicBezTo>
                    <a:cubicBezTo>
                      <a:pt x="571" y="12"/>
                      <a:pt x="572" y="7"/>
                      <a:pt x="569" y="3"/>
                    </a:cubicBezTo>
                    <a:cubicBezTo>
                      <a:pt x="567" y="1"/>
                      <a:pt x="564" y="0"/>
                      <a:pt x="56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0" name="Freeform 539"/>
              <p:cNvSpPr>
                <a:spLocks noEditPoints="1"/>
              </p:cNvSpPr>
              <p:nvPr/>
            </p:nvSpPr>
            <p:spPr bwMode="auto">
              <a:xfrm>
                <a:off x="5386" y="4130"/>
                <a:ext cx="370" cy="280"/>
              </a:xfrm>
              <a:custGeom>
                <a:avLst/>
                <a:gdLst>
                  <a:gd name="T0" fmla="*/ 433 w 750"/>
                  <a:gd name="T1" fmla="*/ 533 h 566"/>
                  <a:gd name="T2" fmla="*/ 296 w 750"/>
                  <a:gd name="T3" fmla="*/ 496 h 566"/>
                  <a:gd name="T4" fmla="*/ 410 w 750"/>
                  <a:gd name="T5" fmla="*/ 506 h 566"/>
                  <a:gd name="T6" fmla="*/ 426 w 750"/>
                  <a:gd name="T7" fmla="*/ 510 h 566"/>
                  <a:gd name="T8" fmla="*/ 171 w 750"/>
                  <a:gd name="T9" fmla="*/ 513 h 566"/>
                  <a:gd name="T10" fmla="*/ 143 w 750"/>
                  <a:gd name="T11" fmla="*/ 459 h 566"/>
                  <a:gd name="T12" fmla="*/ 494 w 750"/>
                  <a:gd name="T13" fmla="*/ 441 h 566"/>
                  <a:gd name="T14" fmla="*/ 62 w 750"/>
                  <a:gd name="T15" fmla="*/ 410 h 566"/>
                  <a:gd name="T16" fmla="*/ 197 w 750"/>
                  <a:gd name="T17" fmla="*/ 404 h 566"/>
                  <a:gd name="T18" fmla="*/ 71 w 750"/>
                  <a:gd name="T19" fmla="*/ 391 h 566"/>
                  <a:gd name="T20" fmla="*/ 123 w 750"/>
                  <a:gd name="T21" fmla="*/ 387 h 566"/>
                  <a:gd name="T22" fmla="*/ 639 w 750"/>
                  <a:gd name="T23" fmla="*/ 391 h 566"/>
                  <a:gd name="T24" fmla="*/ 320 w 750"/>
                  <a:gd name="T25" fmla="*/ 447 h 566"/>
                  <a:gd name="T26" fmla="*/ 260 w 750"/>
                  <a:gd name="T27" fmla="*/ 333 h 566"/>
                  <a:gd name="T28" fmla="*/ 666 w 750"/>
                  <a:gd name="T29" fmla="*/ 331 h 566"/>
                  <a:gd name="T30" fmla="*/ 541 w 750"/>
                  <a:gd name="T31" fmla="*/ 343 h 566"/>
                  <a:gd name="T32" fmla="*/ 477 w 750"/>
                  <a:gd name="T33" fmla="*/ 337 h 566"/>
                  <a:gd name="T34" fmla="*/ 686 w 750"/>
                  <a:gd name="T35" fmla="*/ 303 h 566"/>
                  <a:gd name="T36" fmla="*/ 259 w 750"/>
                  <a:gd name="T37" fmla="*/ 260 h 566"/>
                  <a:gd name="T38" fmla="*/ 681 w 750"/>
                  <a:gd name="T39" fmla="*/ 239 h 566"/>
                  <a:gd name="T40" fmla="*/ 288 w 750"/>
                  <a:gd name="T41" fmla="*/ 252 h 566"/>
                  <a:gd name="T42" fmla="*/ 535 w 750"/>
                  <a:gd name="T43" fmla="*/ 252 h 566"/>
                  <a:gd name="T44" fmla="*/ 610 w 750"/>
                  <a:gd name="T45" fmla="*/ 217 h 566"/>
                  <a:gd name="T46" fmla="*/ 490 w 750"/>
                  <a:gd name="T47" fmla="*/ 262 h 566"/>
                  <a:gd name="T48" fmla="*/ 221 w 750"/>
                  <a:gd name="T49" fmla="*/ 223 h 566"/>
                  <a:gd name="T50" fmla="*/ 436 w 750"/>
                  <a:gd name="T51" fmla="*/ 232 h 566"/>
                  <a:gd name="T52" fmla="*/ 613 w 750"/>
                  <a:gd name="T53" fmla="*/ 206 h 566"/>
                  <a:gd name="T54" fmla="*/ 259 w 750"/>
                  <a:gd name="T55" fmla="*/ 157 h 566"/>
                  <a:gd name="T56" fmla="*/ 680 w 750"/>
                  <a:gd name="T57" fmla="*/ 146 h 566"/>
                  <a:gd name="T58" fmla="*/ 147 w 750"/>
                  <a:gd name="T59" fmla="*/ 196 h 566"/>
                  <a:gd name="T60" fmla="*/ 155 w 750"/>
                  <a:gd name="T61" fmla="*/ 196 h 566"/>
                  <a:gd name="T62" fmla="*/ 568 w 750"/>
                  <a:gd name="T63" fmla="*/ 130 h 566"/>
                  <a:gd name="T64" fmla="*/ 394 w 750"/>
                  <a:gd name="T65" fmla="*/ 190 h 566"/>
                  <a:gd name="T66" fmla="*/ 620 w 750"/>
                  <a:gd name="T67" fmla="*/ 125 h 566"/>
                  <a:gd name="T68" fmla="*/ 685 w 750"/>
                  <a:gd name="T69" fmla="*/ 140 h 566"/>
                  <a:gd name="T70" fmla="*/ 357 w 750"/>
                  <a:gd name="T71" fmla="*/ 163 h 566"/>
                  <a:gd name="T72" fmla="*/ 556 w 750"/>
                  <a:gd name="T73" fmla="*/ 71 h 566"/>
                  <a:gd name="T74" fmla="*/ 313 w 750"/>
                  <a:gd name="T75" fmla="*/ 91 h 566"/>
                  <a:gd name="T76" fmla="*/ 617 w 750"/>
                  <a:gd name="T77" fmla="*/ 86 h 566"/>
                  <a:gd name="T78" fmla="*/ 616 w 750"/>
                  <a:gd name="T79" fmla="*/ 67 h 566"/>
                  <a:gd name="T80" fmla="*/ 276 w 750"/>
                  <a:gd name="T81" fmla="*/ 106 h 566"/>
                  <a:gd name="T82" fmla="*/ 232 w 750"/>
                  <a:gd name="T83" fmla="*/ 33 h 566"/>
                  <a:gd name="T84" fmla="*/ 175 w 750"/>
                  <a:gd name="T85" fmla="*/ 85 h 566"/>
                  <a:gd name="T86" fmla="*/ 177 w 750"/>
                  <a:gd name="T87" fmla="*/ 4 h 566"/>
                  <a:gd name="T88" fmla="*/ 63 w 750"/>
                  <a:gd name="T89" fmla="*/ 139 h 566"/>
                  <a:gd name="T90" fmla="*/ 66 w 750"/>
                  <a:gd name="T91" fmla="*/ 273 h 566"/>
                  <a:gd name="T92" fmla="*/ 17 w 750"/>
                  <a:gd name="T93" fmla="*/ 337 h 566"/>
                  <a:gd name="T94" fmla="*/ 64 w 750"/>
                  <a:gd name="T95" fmla="*/ 472 h 566"/>
                  <a:gd name="T96" fmla="*/ 166 w 750"/>
                  <a:gd name="T97" fmla="*/ 532 h 566"/>
                  <a:gd name="T98" fmla="*/ 332 w 750"/>
                  <a:gd name="T99" fmla="*/ 542 h 566"/>
                  <a:gd name="T100" fmla="*/ 443 w 750"/>
                  <a:gd name="T101" fmla="*/ 524 h 566"/>
                  <a:gd name="T102" fmla="*/ 594 w 750"/>
                  <a:gd name="T103" fmla="*/ 456 h 566"/>
                  <a:gd name="T104" fmla="*/ 682 w 750"/>
                  <a:gd name="T105" fmla="*/ 367 h 566"/>
                  <a:gd name="T106" fmla="*/ 737 w 750"/>
                  <a:gd name="T107" fmla="*/ 274 h 566"/>
                  <a:gd name="T108" fmla="*/ 741 w 750"/>
                  <a:gd name="T109" fmla="*/ 131 h 566"/>
                  <a:gd name="T110" fmla="*/ 653 w 750"/>
                  <a:gd name="T111" fmla="*/ 35 h 566"/>
                  <a:gd name="T112" fmla="*/ 524 w 750"/>
                  <a:gd name="T113" fmla="*/ 98 h 566"/>
                  <a:gd name="T114" fmla="*/ 541 w 750"/>
                  <a:gd name="T115" fmla="*/ 191 h 566"/>
                  <a:gd name="T116" fmla="*/ 471 w 750"/>
                  <a:gd name="T117" fmla="*/ 157 h 566"/>
                  <a:gd name="T118" fmla="*/ 369 w 750"/>
                  <a:gd name="T119" fmla="*/ 63 h 566"/>
                  <a:gd name="T120" fmla="*/ 249 w 750"/>
                  <a:gd name="T121" fmla="*/ 11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50" h="566">
                    <a:moveTo>
                      <a:pt x="68" y="264"/>
                    </a:moveTo>
                    <a:cubicBezTo>
                      <a:pt x="63" y="266"/>
                      <a:pt x="57" y="268"/>
                      <a:pt x="54" y="270"/>
                    </a:cubicBezTo>
                    <a:cubicBezTo>
                      <a:pt x="68" y="264"/>
                      <a:pt x="68" y="264"/>
                      <a:pt x="68" y="264"/>
                    </a:cubicBezTo>
                    <a:moveTo>
                      <a:pt x="599" y="27"/>
                    </a:moveTo>
                    <a:cubicBezTo>
                      <a:pt x="598" y="27"/>
                      <a:pt x="597" y="28"/>
                      <a:pt x="596" y="28"/>
                    </a:cubicBezTo>
                    <a:cubicBezTo>
                      <a:pt x="596" y="28"/>
                      <a:pt x="596" y="28"/>
                      <a:pt x="596" y="28"/>
                    </a:cubicBezTo>
                    <a:cubicBezTo>
                      <a:pt x="595" y="28"/>
                      <a:pt x="593" y="29"/>
                      <a:pt x="592" y="29"/>
                    </a:cubicBezTo>
                    <a:cubicBezTo>
                      <a:pt x="597" y="32"/>
                      <a:pt x="604" y="33"/>
                      <a:pt x="610" y="33"/>
                    </a:cubicBezTo>
                    <a:cubicBezTo>
                      <a:pt x="608" y="30"/>
                      <a:pt x="603" y="27"/>
                      <a:pt x="599" y="27"/>
                    </a:cubicBezTo>
                    <a:moveTo>
                      <a:pt x="433" y="533"/>
                    </a:moveTo>
                    <a:cubicBezTo>
                      <a:pt x="434" y="533"/>
                      <a:pt x="435" y="532"/>
                      <a:pt x="436" y="532"/>
                    </a:cubicBezTo>
                    <a:cubicBezTo>
                      <a:pt x="436" y="531"/>
                      <a:pt x="436" y="531"/>
                      <a:pt x="436" y="531"/>
                    </a:cubicBezTo>
                    <a:cubicBezTo>
                      <a:pt x="436" y="531"/>
                      <a:pt x="436" y="531"/>
                      <a:pt x="436" y="531"/>
                    </a:cubicBezTo>
                    <a:cubicBezTo>
                      <a:pt x="436" y="531"/>
                      <a:pt x="436" y="531"/>
                      <a:pt x="436" y="531"/>
                    </a:cubicBezTo>
                    <a:cubicBezTo>
                      <a:pt x="436" y="532"/>
                      <a:pt x="436" y="532"/>
                      <a:pt x="436" y="533"/>
                    </a:cubicBezTo>
                    <a:cubicBezTo>
                      <a:pt x="436" y="533"/>
                      <a:pt x="436" y="533"/>
                      <a:pt x="436" y="533"/>
                    </a:cubicBezTo>
                    <a:cubicBezTo>
                      <a:pt x="436" y="533"/>
                      <a:pt x="435" y="534"/>
                      <a:pt x="434" y="534"/>
                    </a:cubicBezTo>
                    <a:cubicBezTo>
                      <a:pt x="434" y="534"/>
                      <a:pt x="433" y="534"/>
                      <a:pt x="433" y="533"/>
                    </a:cubicBezTo>
                    <a:cubicBezTo>
                      <a:pt x="433" y="533"/>
                      <a:pt x="433" y="533"/>
                      <a:pt x="433" y="533"/>
                    </a:cubicBezTo>
                    <a:cubicBezTo>
                      <a:pt x="433" y="533"/>
                      <a:pt x="433" y="533"/>
                      <a:pt x="433" y="533"/>
                    </a:cubicBezTo>
                    <a:moveTo>
                      <a:pt x="279" y="539"/>
                    </a:moveTo>
                    <a:cubicBezTo>
                      <a:pt x="287" y="528"/>
                      <a:pt x="293" y="514"/>
                      <a:pt x="301" y="503"/>
                    </a:cubicBezTo>
                    <a:cubicBezTo>
                      <a:pt x="305" y="509"/>
                      <a:pt x="310" y="514"/>
                      <a:pt x="315" y="519"/>
                    </a:cubicBezTo>
                    <a:cubicBezTo>
                      <a:pt x="320" y="525"/>
                      <a:pt x="328" y="529"/>
                      <a:pt x="334" y="534"/>
                    </a:cubicBezTo>
                    <a:cubicBezTo>
                      <a:pt x="312" y="537"/>
                      <a:pt x="294" y="538"/>
                      <a:pt x="279" y="539"/>
                    </a:cubicBezTo>
                    <a:moveTo>
                      <a:pt x="269" y="539"/>
                    </a:moveTo>
                    <a:cubicBezTo>
                      <a:pt x="253" y="539"/>
                      <a:pt x="240" y="537"/>
                      <a:pt x="230" y="536"/>
                    </a:cubicBezTo>
                    <a:cubicBezTo>
                      <a:pt x="235" y="531"/>
                      <a:pt x="239" y="524"/>
                      <a:pt x="243" y="518"/>
                    </a:cubicBezTo>
                    <a:cubicBezTo>
                      <a:pt x="246" y="515"/>
                      <a:pt x="249" y="508"/>
                      <a:pt x="252" y="502"/>
                    </a:cubicBezTo>
                    <a:cubicBezTo>
                      <a:pt x="255" y="515"/>
                      <a:pt x="262" y="529"/>
                      <a:pt x="269" y="539"/>
                    </a:cubicBezTo>
                    <a:moveTo>
                      <a:pt x="344" y="533"/>
                    </a:moveTo>
                    <a:cubicBezTo>
                      <a:pt x="343" y="521"/>
                      <a:pt x="344" y="509"/>
                      <a:pt x="344" y="497"/>
                    </a:cubicBezTo>
                    <a:cubicBezTo>
                      <a:pt x="344" y="497"/>
                      <a:pt x="345" y="497"/>
                      <a:pt x="345" y="497"/>
                    </a:cubicBezTo>
                    <a:cubicBezTo>
                      <a:pt x="357" y="507"/>
                      <a:pt x="370" y="516"/>
                      <a:pt x="381" y="526"/>
                    </a:cubicBezTo>
                    <a:cubicBezTo>
                      <a:pt x="374" y="528"/>
                      <a:pt x="367" y="529"/>
                      <a:pt x="359" y="530"/>
                    </a:cubicBezTo>
                    <a:cubicBezTo>
                      <a:pt x="354" y="531"/>
                      <a:pt x="349" y="532"/>
                      <a:pt x="344" y="533"/>
                    </a:cubicBezTo>
                    <a:moveTo>
                      <a:pt x="274" y="532"/>
                    </a:moveTo>
                    <a:cubicBezTo>
                      <a:pt x="267" y="522"/>
                      <a:pt x="259" y="506"/>
                      <a:pt x="259" y="495"/>
                    </a:cubicBezTo>
                    <a:cubicBezTo>
                      <a:pt x="269" y="496"/>
                      <a:pt x="278" y="497"/>
                      <a:pt x="288" y="497"/>
                    </a:cubicBezTo>
                    <a:cubicBezTo>
                      <a:pt x="291" y="497"/>
                      <a:pt x="294" y="496"/>
                      <a:pt x="296" y="496"/>
                    </a:cubicBezTo>
                    <a:cubicBezTo>
                      <a:pt x="292" y="502"/>
                      <a:pt x="288" y="508"/>
                      <a:pt x="284" y="514"/>
                    </a:cubicBezTo>
                    <a:cubicBezTo>
                      <a:pt x="280" y="520"/>
                      <a:pt x="278" y="526"/>
                      <a:pt x="274" y="532"/>
                    </a:cubicBezTo>
                    <a:moveTo>
                      <a:pt x="336" y="527"/>
                    </a:moveTo>
                    <a:cubicBezTo>
                      <a:pt x="333" y="524"/>
                      <a:pt x="329" y="521"/>
                      <a:pt x="326" y="519"/>
                    </a:cubicBezTo>
                    <a:cubicBezTo>
                      <a:pt x="318" y="512"/>
                      <a:pt x="311" y="505"/>
                      <a:pt x="305" y="496"/>
                    </a:cubicBezTo>
                    <a:cubicBezTo>
                      <a:pt x="316" y="496"/>
                      <a:pt x="326" y="495"/>
                      <a:pt x="336" y="493"/>
                    </a:cubicBezTo>
                    <a:cubicBezTo>
                      <a:pt x="336" y="504"/>
                      <a:pt x="336" y="516"/>
                      <a:pt x="336" y="527"/>
                    </a:cubicBezTo>
                    <a:moveTo>
                      <a:pt x="217" y="534"/>
                    </a:moveTo>
                    <a:cubicBezTo>
                      <a:pt x="213" y="534"/>
                      <a:pt x="210" y="533"/>
                      <a:pt x="208" y="533"/>
                    </a:cubicBezTo>
                    <a:cubicBezTo>
                      <a:pt x="196" y="531"/>
                      <a:pt x="185" y="529"/>
                      <a:pt x="173" y="526"/>
                    </a:cubicBezTo>
                    <a:cubicBezTo>
                      <a:pt x="177" y="521"/>
                      <a:pt x="180" y="513"/>
                      <a:pt x="182" y="508"/>
                    </a:cubicBezTo>
                    <a:cubicBezTo>
                      <a:pt x="185" y="501"/>
                      <a:pt x="189" y="495"/>
                      <a:pt x="193" y="489"/>
                    </a:cubicBezTo>
                    <a:cubicBezTo>
                      <a:pt x="195" y="494"/>
                      <a:pt x="199" y="499"/>
                      <a:pt x="200" y="502"/>
                    </a:cubicBezTo>
                    <a:cubicBezTo>
                      <a:pt x="204" y="509"/>
                      <a:pt x="209" y="517"/>
                      <a:pt x="212" y="524"/>
                    </a:cubicBezTo>
                    <a:cubicBezTo>
                      <a:pt x="214" y="527"/>
                      <a:pt x="215" y="531"/>
                      <a:pt x="217" y="534"/>
                    </a:cubicBezTo>
                    <a:moveTo>
                      <a:pt x="388" y="525"/>
                    </a:moveTo>
                    <a:cubicBezTo>
                      <a:pt x="388" y="524"/>
                      <a:pt x="388" y="524"/>
                      <a:pt x="388" y="524"/>
                    </a:cubicBezTo>
                    <a:cubicBezTo>
                      <a:pt x="389" y="513"/>
                      <a:pt x="389" y="498"/>
                      <a:pt x="393" y="487"/>
                    </a:cubicBezTo>
                    <a:cubicBezTo>
                      <a:pt x="395" y="490"/>
                      <a:pt x="397" y="493"/>
                      <a:pt x="400" y="496"/>
                    </a:cubicBezTo>
                    <a:cubicBezTo>
                      <a:pt x="403" y="499"/>
                      <a:pt x="407" y="503"/>
                      <a:pt x="410" y="506"/>
                    </a:cubicBezTo>
                    <a:cubicBezTo>
                      <a:pt x="414" y="510"/>
                      <a:pt x="418" y="514"/>
                      <a:pt x="423" y="517"/>
                    </a:cubicBezTo>
                    <a:cubicBezTo>
                      <a:pt x="412" y="519"/>
                      <a:pt x="400" y="522"/>
                      <a:pt x="388" y="525"/>
                    </a:cubicBezTo>
                    <a:moveTo>
                      <a:pt x="224" y="531"/>
                    </a:moveTo>
                    <a:cubicBezTo>
                      <a:pt x="218" y="521"/>
                      <a:pt x="202" y="488"/>
                      <a:pt x="199" y="485"/>
                    </a:cubicBezTo>
                    <a:cubicBezTo>
                      <a:pt x="200" y="485"/>
                      <a:pt x="200" y="484"/>
                      <a:pt x="200" y="484"/>
                    </a:cubicBezTo>
                    <a:cubicBezTo>
                      <a:pt x="216" y="489"/>
                      <a:pt x="233" y="492"/>
                      <a:pt x="250" y="494"/>
                    </a:cubicBezTo>
                    <a:cubicBezTo>
                      <a:pt x="246" y="499"/>
                      <a:pt x="243" y="506"/>
                      <a:pt x="240" y="510"/>
                    </a:cubicBezTo>
                    <a:cubicBezTo>
                      <a:pt x="236" y="516"/>
                      <a:pt x="230" y="526"/>
                      <a:pt x="224" y="531"/>
                    </a:cubicBezTo>
                    <a:moveTo>
                      <a:pt x="381" y="516"/>
                    </a:moveTo>
                    <a:cubicBezTo>
                      <a:pt x="371" y="507"/>
                      <a:pt x="360" y="500"/>
                      <a:pt x="349" y="491"/>
                    </a:cubicBezTo>
                    <a:cubicBezTo>
                      <a:pt x="362" y="489"/>
                      <a:pt x="374" y="486"/>
                      <a:pt x="386" y="483"/>
                    </a:cubicBezTo>
                    <a:cubicBezTo>
                      <a:pt x="383" y="493"/>
                      <a:pt x="382" y="505"/>
                      <a:pt x="381" y="516"/>
                    </a:cubicBezTo>
                    <a:moveTo>
                      <a:pt x="434" y="514"/>
                    </a:moveTo>
                    <a:cubicBezTo>
                      <a:pt x="434" y="505"/>
                      <a:pt x="432" y="497"/>
                      <a:pt x="432" y="489"/>
                    </a:cubicBezTo>
                    <a:cubicBezTo>
                      <a:pt x="432" y="484"/>
                      <a:pt x="432" y="479"/>
                      <a:pt x="432" y="474"/>
                    </a:cubicBezTo>
                    <a:cubicBezTo>
                      <a:pt x="432" y="474"/>
                      <a:pt x="432" y="473"/>
                      <a:pt x="432" y="472"/>
                    </a:cubicBezTo>
                    <a:cubicBezTo>
                      <a:pt x="433" y="473"/>
                      <a:pt x="434" y="473"/>
                      <a:pt x="434" y="474"/>
                    </a:cubicBezTo>
                    <a:cubicBezTo>
                      <a:pt x="449" y="483"/>
                      <a:pt x="462" y="493"/>
                      <a:pt x="477" y="500"/>
                    </a:cubicBezTo>
                    <a:cubicBezTo>
                      <a:pt x="464" y="504"/>
                      <a:pt x="450" y="509"/>
                      <a:pt x="434" y="514"/>
                    </a:cubicBezTo>
                    <a:moveTo>
                      <a:pt x="426" y="510"/>
                    </a:moveTo>
                    <a:cubicBezTo>
                      <a:pt x="420" y="506"/>
                      <a:pt x="416" y="499"/>
                      <a:pt x="410" y="495"/>
                    </a:cubicBezTo>
                    <a:cubicBezTo>
                      <a:pt x="405" y="491"/>
                      <a:pt x="401" y="485"/>
                      <a:pt x="397" y="480"/>
                    </a:cubicBezTo>
                    <a:cubicBezTo>
                      <a:pt x="399" y="479"/>
                      <a:pt x="401" y="479"/>
                      <a:pt x="403" y="478"/>
                    </a:cubicBezTo>
                    <a:cubicBezTo>
                      <a:pt x="410" y="476"/>
                      <a:pt x="417" y="473"/>
                      <a:pt x="424" y="470"/>
                    </a:cubicBezTo>
                    <a:cubicBezTo>
                      <a:pt x="424" y="475"/>
                      <a:pt x="425" y="480"/>
                      <a:pt x="425" y="484"/>
                    </a:cubicBezTo>
                    <a:cubicBezTo>
                      <a:pt x="425" y="492"/>
                      <a:pt x="426" y="501"/>
                      <a:pt x="426" y="510"/>
                    </a:cubicBezTo>
                    <a:moveTo>
                      <a:pt x="162" y="523"/>
                    </a:moveTo>
                    <a:cubicBezTo>
                      <a:pt x="160" y="522"/>
                      <a:pt x="158" y="521"/>
                      <a:pt x="155" y="521"/>
                    </a:cubicBezTo>
                    <a:cubicBezTo>
                      <a:pt x="138" y="515"/>
                      <a:pt x="120" y="506"/>
                      <a:pt x="105" y="495"/>
                    </a:cubicBezTo>
                    <a:cubicBezTo>
                      <a:pt x="118" y="485"/>
                      <a:pt x="132" y="474"/>
                      <a:pt x="147" y="466"/>
                    </a:cubicBezTo>
                    <a:cubicBezTo>
                      <a:pt x="147" y="470"/>
                      <a:pt x="146" y="475"/>
                      <a:pt x="147" y="479"/>
                    </a:cubicBezTo>
                    <a:cubicBezTo>
                      <a:pt x="149" y="486"/>
                      <a:pt x="151" y="493"/>
                      <a:pt x="153" y="500"/>
                    </a:cubicBezTo>
                    <a:cubicBezTo>
                      <a:pt x="156" y="507"/>
                      <a:pt x="159" y="515"/>
                      <a:pt x="162" y="523"/>
                    </a:cubicBezTo>
                    <a:moveTo>
                      <a:pt x="169" y="518"/>
                    </a:moveTo>
                    <a:cubicBezTo>
                      <a:pt x="164" y="509"/>
                      <a:pt x="161" y="499"/>
                      <a:pt x="158" y="489"/>
                    </a:cubicBezTo>
                    <a:cubicBezTo>
                      <a:pt x="155" y="481"/>
                      <a:pt x="154" y="474"/>
                      <a:pt x="154" y="466"/>
                    </a:cubicBezTo>
                    <a:cubicBezTo>
                      <a:pt x="154" y="466"/>
                      <a:pt x="154" y="466"/>
                      <a:pt x="154" y="465"/>
                    </a:cubicBezTo>
                    <a:cubicBezTo>
                      <a:pt x="165" y="471"/>
                      <a:pt x="177" y="476"/>
                      <a:pt x="189" y="481"/>
                    </a:cubicBezTo>
                    <a:cubicBezTo>
                      <a:pt x="186" y="486"/>
                      <a:pt x="182" y="492"/>
                      <a:pt x="179" y="497"/>
                    </a:cubicBezTo>
                    <a:cubicBezTo>
                      <a:pt x="176" y="502"/>
                      <a:pt x="173" y="508"/>
                      <a:pt x="171" y="513"/>
                    </a:cubicBezTo>
                    <a:cubicBezTo>
                      <a:pt x="170" y="514"/>
                      <a:pt x="169" y="516"/>
                      <a:pt x="169" y="518"/>
                    </a:cubicBezTo>
                    <a:moveTo>
                      <a:pt x="490" y="495"/>
                    </a:moveTo>
                    <a:cubicBezTo>
                      <a:pt x="491" y="479"/>
                      <a:pt x="490" y="463"/>
                      <a:pt x="492" y="446"/>
                    </a:cubicBezTo>
                    <a:cubicBezTo>
                      <a:pt x="491" y="452"/>
                      <a:pt x="505" y="460"/>
                      <a:pt x="509" y="462"/>
                    </a:cubicBezTo>
                    <a:cubicBezTo>
                      <a:pt x="514" y="464"/>
                      <a:pt x="518" y="468"/>
                      <a:pt x="522" y="470"/>
                    </a:cubicBezTo>
                    <a:cubicBezTo>
                      <a:pt x="526" y="472"/>
                      <a:pt x="530" y="474"/>
                      <a:pt x="535" y="475"/>
                    </a:cubicBezTo>
                    <a:cubicBezTo>
                      <a:pt x="527" y="479"/>
                      <a:pt x="512" y="487"/>
                      <a:pt x="490" y="495"/>
                    </a:cubicBezTo>
                    <a:moveTo>
                      <a:pt x="482" y="494"/>
                    </a:moveTo>
                    <a:cubicBezTo>
                      <a:pt x="472" y="490"/>
                      <a:pt x="461" y="485"/>
                      <a:pt x="453" y="478"/>
                    </a:cubicBezTo>
                    <a:cubicBezTo>
                      <a:pt x="447" y="474"/>
                      <a:pt x="442" y="469"/>
                      <a:pt x="436" y="466"/>
                    </a:cubicBezTo>
                    <a:cubicBezTo>
                      <a:pt x="453" y="459"/>
                      <a:pt x="469" y="451"/>
                      <a:pt x="486" y="443"/>
                    </a:cubicBezTo>
                    <a:cubicBezTo>
                      <a:pt x="483" y="446"/>
                      <a:pt x="483" y="453"/>
                      <a:pt x="483" y="457"/>
                    </a:cubicBezTo>
                    <a:cubicBezTo>
                      <a:pt x="484" y="469"/>
                      <a:pt x="484" y="482"/>
                      <a:pt x="482" y="494"/>
                    </a:cubicBezTo>
                    <a:moveTo>
                      <a:pt x="102" y="488"/>
                    </a:moveTo>
                    <a:cubicBezTo>
                      <a:pt x="102" y="484"/>
                      <a:pt x="103" y="479"/>
                      <a:pt x="103" y="476"/>
                    </a:cubicBezTo>
                    <a:cubicBezTo>
                      <a:pt x="103" y="470"/>
                      <a:pt x="105" y="463"/>
                      <a:pt x="106" y="457"/>
                    </a:cubicBezTo>
                    <a:cubicBezTo>
                      <a:pt x="107" y="451"/>
                      <a:pt x="108" y="444"/>
                      <a:pt x="108" y="437"/>
                    </a:cubicBezTo>
                    <a:cubicBezTo>
                      <a:pt x="108" y="436"/>
                      <a:pt x="108" y="435"/>
                      <a:pt x="108" y="434"/>
                    </a:cubicBezTo>
                    <a:cubicBezTo>
                      <a:pt x="113" y="439"/>
                      <a:pt x="119" y="443"/>
                      <a:pt x="124" y="447"/>
                    </a:cubicBezTo>
                    <a:cubicBezTo>
                      <a:pt x="130" y="451"/>
                      <a:pt x="136" y="455"/>
                      <a:pt x="143" y="459"/>
                    </a:cubicBezTo>
                    <a:cubicBezTo>
                      <a:pt x="135" y="464"/>
                      <a:pt x="127" y="470"/>
                      <a:pt x="119" y="475"/>
                    </a:cubicBezTo>
                    <a:cubicBezTo>
                      <a:pt x="113" y="479"/>
                      <a:pt x="108" y="483"/>
                      <a:pt x="102" y="488"/>
                    </a:cubicBezTo>
                    <a:moveTo>
                      <a:pt x="95" y="488"/>
                    </a:moveTo>
                    <a:cubicBezTo>
                      <a:pt x="84" y="479"/>
                      <a:pt x="75" y="470"/>
                      <a:pt x="67" y="459"/>
                    </a:cubicBezTo>
                    <a:cubicBezTo>
                      <a:pt x="67" y="459"/>
                      <a:pt x="66" y="458"/>
                      <a:pt x="66" y="458"/>
                    </a:cubicBezTo>
                    <a:cubicBezTo>
                      <a:pt x="71" y="455"/>
                      <a:pt x="76" y="449"/>
                      <a:pt x="81" y="446"/>
                    </a:cubicBezTo>
                    <a:cubicBezTo>
                      <a:pt x="85" y="444"/>
                      <a:pt x="88" y="440"/>
                      <a:pt x="92" y="437"/>
                    </a:cubicBezTo>
                    <a:cubicBezTo>
                      <a:pt x="96" y="435"/>
                      <a:pt x="99" y="434"/>
                      <a:pt x="102" y="432"/>
                    </a:cubicBezTo>
                    <a:cubicBezTo>
                      <a:pt x="101" y="437"/>
                      <a:pt x="99" y="442"/>
                      <a:pt x="99" y="447"/>
                    </a:cubicBezTo>
                    <a:cubicBezTo>
                      <a:pt x="99" y="453"/>
                      <a:pt x="97" y="459"/>
                      <a:pt x="97" y="465"/>
                    </a:cubicBezTo>
                    <a:cubicBezTo>
                      <a:pt x="96" y="471"/>
                      <a:pt x="94" y="480"/>
                      <a:pt x="95" y="488"/>
                    </a:cubicBezTo>
                    <a:moveTo>
                      <a:pt x="543" y="471"/>
                    </a:moveTo>
                    <a:cubicBezTo>
                      <a:pt x="544" y="457"/>
                      <a:pt x="542" y="445"/>
                      <a:pt x="541" y="431"/>
                    </a:cubicBezTo>
                    <a:cubicBezTo>
                      <a:pt x="540" y="427"/>
                      <a:pt x="540" y="424"/>
                      <a:pt x="539" y="420"/>
                    </a:cubicBezTo>
                    <a:cubicBezTo>
                      <a:pt x="546" y="424"/>
                      <a:pt x="554" y="428"/>
                      <a:pt x="560" y="430"/>
                    </a:cubicBezTo>
                    <a:cubicBezTo>
                      <a:pt x="570" y="434"/>
                      <a:pt x="580" y="441"/>
                      <a:pt x="590" y="446"/>
                    </a:cubicBezTo>
                    <a:cubicBezTo>
                      <a:pt x="570" y="459"/>
                      <a:pt x="552" y="467"/>
                      <a:pt x="543" y="471"/>
                    </a:cubicBezTo>
                    <a:moveTo>
                      <a:pt x="536" y="468"/>
                    </a:moveTo>
                    <a:cubicBezTo>
                      <a:pt x="526" y="464"/>
                      <a:pt x="518" y="458"/>
                      <a:pt x="509" y="453"/>
                    </a:cubicBezTo>
                    <a:cubicBezTo>
                      <a:pt x="504" y="449"/>
                      <a:pt x="499" y="444"/>
                      <a:pt x="494" y="441"/>
                    </a:cubicBezTo>
                    <a:cubicBezTo>
                      <a:pt x="493" y="441"/>
                      <a:pt x="492" y="440"/>
                      <a:pt x="491" y="440"/>
                    </a:cubicBezTo>
                    <a:cubicBezTo>
                      <a:pt x="505" y="432"/>
                      <a:pt x="518" y="424"/>
                      <a:pt x="531" y="416"/>
                    </a:cubicBezTo>
                    <a:cubicBezTo>
                      <a:pt x="533" y="425"/>
                      <a:pt x="533" y="435"/>
                      <a:pt x="535" y="444"/>
                    </a:cubicBezTo>
                    <a:cubicBezTo>
                      <a:pt x="537" y="451"/>
                      <a:pt x="536" y="460"/>
                      <a:pt x="536" y="468"/>
                    </a:cubicBezTo>
                    <a:moveTo>
                      <a:pt x="64" y="450"/>
                    </a:moveTo>
                    <a:cubicBezTo>
                      <a:pt x="64" y="450"/>
                      <a:pt x="65" y="448"/>
                      <a:pt x="65" y="444"/>
                    </a:cubicBezTo>
                    <a:cubicBezTo>
                      <a:pt x="65" y="437"/>
                      <a:pt x="65" y="430"/>
                      <a:pt x="66" y="423"/>
                    </a:cubicBezTo>
                    <a:cubicBezTo>
                      <a:pt x="68" y="416"/>
                      <a:pt x="70" y="408"/>
                      <a:pt x="75" y="402"/>
                    </a:cubicBezTo>
                    <a:cubicBezTo>
                      <a:pt x="76" y="401"/>
                      <a:pt x="76" y="400"/>
                      <a:pt x="76" y="399"/>
                    </a:cubicBezTo>
                    <a:cubicBezTo>
                      <a:pt x="77" y="400"/>
                      <a:pt x="77" y="401"/>
                      <a:pt x="78" y="401"/>
                    </a:cubicBezTo>
                    <a:cubicBezTo>
                      <a:pt x="84" y="409"/>
                      <a:pt x="91" y="418"/>
                      <a:pt x="99" y="425"/>
                    </a:cubicBezTo>
                    <a:cubicBezTo>
                      <a:pt x="87" y="432"/>
                      <a:pt x="76" y="439"/>
                      <a:pt x="66" y="448"/>
                    </a:cubicBezTo>
                    <a:cubicBezTo>
                      <a:pt x="65" y="449"/>
                      <a:pt x="64" y="450"/>
                      <a:pt x="64" y="450"/>
                    </a:cubicBezTo>
                    <a:moveTo>
                      <a:pt x="57" y="445"/>
                    </a:moveTo>
                    <a:cubicBezTo>
                      <a:pt x="49" y="433"/>
                      <a:pt x="43" y="419"/>
                      <a:pt x="37" y="406"/>
                    </a:cubicBezTo>
                    <a:cubicBezTo>
                      <a:pt x="37" y="405"/>
                      <a:pt x="36" y="403"/>
                      <a:pt x="35" y="402"/>
                    </a:cubicBezTo>
                    <a:cubicBezTo>
                      <a:pt x="43" y="401"/>
                      <a:pt x="49" y="400"/>
                      <a:pt x="56" y="399"/>
                    </a:cubicBezTo>
                    <a:cubicBezTo>
                      <a:pt x="58" y="399"/>
                      <a:pt x="62" y="399"/>
                      <a:pt x="66" y="399"/>
                    </a:cubicBezTo>
                    <a:cubicBezTo>
                      <a:pt x="67" y="399"/>
                      <a:pt x="68" y="399"/>
                      <a:pt x="68" y="399"/>
                    </a:cubicBezTo>
                    <a:cubicBezTo>
                      <a:pt x="66" y="403"/>
                      <a:pt x="63" y="406"/>
                      <a:pt x="62" y="410"/>
                    </a:cubicBezTo>
                    <a:cubicBezTo>
                      <a:pt x="60" y="415"/>
                      <a:pt x="58" y="421"/>
                      <a:pt x="58" y="426"/>
                    </a:cubicBezTo>
                    <a:cubicBezTo>
                      <a:pt x="58" y="432"/>
                      <a:pt x="57" y="438"/>
                      <a:pt x="57" y="445"/>
                    </a:cubicBezTo>
                    <a:moveTo>
                      <a:pt x="599" y="440"/>
                    </a:moveTo>
                    <a:cubicBezTo>
                      <a:pt x="599" y="420"/>
                      <a:pt x="591" y="402"/>
                      <a:pt x="590" y="383"/>
                    </a:cubicBezTo>
                    <a:cubicBezTo>
                      <a:pt x="596" y="384"/>
                      <a:pt x="601" y="388"/>
                      <a:pt x="606" y="390"/>
                    </a:cubicBezTo>
                    <a:cubicBezTo>
                      <a:pt x="611" y="392"/>
                      <a:pt x="617" y="393"/>
                      <a:pt x="622" y="395"/>
                    </a:cubicBezTo>
                    <a:cubicBezTo>
                      <a:pt x="628" y="397"/>
                      <a:pt x="635" y="399"/>
                      <a:pt x="642" y="400"/>
                    </a:cubicBezTo>
                    <a:cubicBezTo>
                      <a:pt x="642" y="401"/>
                      <a:pt x="642" y="402"/>
                      <a:pt x="642" y="402"/>
                    </a:cubicBezTo>
                    <a:cubicBezTo>
                      <a:pt x="627" y="417"/>
                      <a:pt x="613" y="430"/>
                      <a:pt x="599" y="440"/>
                    </a:cubicBezTo>
                    <a:moveTo>
                      <a:pt x="591" y="438"/>
                    </a:moveTo>
                    <a:cubicBezTo>
                      <a:pt x="582" y="434"/>
                      <a:pt x="572" y="430"/>
                      <a:pt x="565" y="424"/>
                    </a:cubicBezTo>
                    <a:cubicBezTo>
                      <a:pt x="558" y="418"/>
                      <a:pt x="547" y="417"/>
                      <a:pt x="539" y="411"/>
                    </a:cubicBezTo>
                    <a:cubicBezTo>
                      <a:pt x="553" y="402"/>
                      <a:pt x="566" y="393"/>
                      <a:pt x="578" y="383"/>
                    </a:cubicBezTo>
                    <a:cubicBezTo>
                      <a:pt x="580" y="382"/>
                      <a:pt x="581" y="380"/>
                      <a:pt x="583" y="379"/>
                    </a:cubicBezTo>
                    <a:cubicBezTo>
                      <a:pt x="582" y="399"/>
                      <a:pt x="591" y="418"/>
                      <a:pt x="591" y="438"/>
                    </a:cubicBezTo>
                    <a:moveTo>
                      <a:pt x="159" y="370"/>
                    </a:moveTo>
                    <a:cubicBezTo>
                      <a:pt x="165" y="370"/>
                      <a:pt x="170" y="370"/>
                      <a:pt x="175" y="368"/>
                    </a:cubicBezTo>
                    <a:cubicBezTo>
                      <a:pt x="177" y="371"/>
                      <a:pt x="178" y="374"/>
                      <a:pt x="179" y="376"/>
                    </a:cubicBezTo>
                    <a:cubicBezTo>
                      <a:pt x="182" y="381"/>
                      <a:pt x="186" y="386"/>
                      <a:pt x="188" y="392"/>
                    </a:cubicBezTo>
                    <a:cubicBezTo>
                      <a:pt x="190" y="397"/>
                      <a:pt x="194" y="400"/>
                      <a:pt x="197" y="404"/>
                    </a:cubicBezTo>
                    <a:cubicBezTo>
                      <a:pt x="199" y="409"/>
                      <a:pt x="202" y="412"/>
                      <a:pt x="205" y="416"/>
                    </a:cubicBezTo>
                    <a:cubicBezTo>
                      <a:pt x="213" y="426"/>
                      <a:pt x="221" y="436"/>
                      <a:pt x="230" y="444"/>
                    </a:cubicBezTo>
                    <a:cubicBezTo>
                      <a:pt x="212" y="441"/>
                      <a:pt x="194" y="437"/>
                      <a:pt x="177" y="431"/>
                    </a:cubicBezTo>
                    <a:cubicBezTo>
                      <a:pt x="171" y="424"/>
                      <a:pt x="167" y="417"/>
                      <a:pt x="162" y="409"/>
                    </a:cubicBezTo>
                    <a:cubicBezTo>
                      <a:pt x="155" y="397"/>
                      <a:pt x="150" y="384"/>
                      <a:pt x="145" y="371"/>
                    </a:cubicBezTo>
                    <a:cubicBezTo>
                      <a:pt x="145" y="370"/>
                      <a:pt x="145" y="369"/>
                      <a:pt x="144" y="369"/>
                    </a:cubicBezTo>
                    <a:cubicBezTo>
                      <a:pt x="149" y="370"/>
                      <a:pt x="154" y="370"/>
                      <a:pt x="159" y="370"/>
                    </a:cubicBezTo>
                    <a:moveTo>
                      <a:pt x="164" y="426"/>
                    </a:moveTo>
                    <a:cubicBezTo>
                      <a:pt x="153" y="421"/>
                      <a:pt x="142" y="415"/>
                      <a:pt x="132" y="408"/>
                    </a:cubicBezTo>
                    <a:cubicBezTo>
                      <a:pt x="132" y="406"/>
                      <a:pt x="132" y="405"/>
                      <a:pt x="132" y="403"/>
                    </a:cubicBezTo>
                    <a:cubicBezTo>
                      <a:pt x="132" y="399"/>
                      <a:pt x="130" y="394"/>
                      <a:pt x="130" y="390"/>
                    </a:cubicBezTo>
                    <a:cubicBezTo>
                      <a:pt x="130" y="383"/>
                      <a:pt x="130" y="373"/>
                      <a:pt x="131" y="365"/>
                    </a:cubicBezTo>
                    <a:cubicBezTo>
                      <a:pt x="133" y="365"/>
                      <a:pt x="134" y="366"/>
                      <a:pt x="136" y="366"/>
                    </a:cubicBezTo>
                    <a:cubicBezTo>
                      <a:pt x="136" y="369"/>
                      <a:pt x="137" y="371"/>
                      <a:pt x="138" y="374"/>
                    </a:cubicBezTo>
                    <a:cubicBezTo>
                      <a:pt x="144" y="387"/>
                      <a:pt x="148" y="401"/>
                      <a:pt x="156" y="414"/>
                    </a:cubicBezTo>
                    <a:cubicBezTo>
                      <a:pt x="159" y="418"/>
                      <a:pt x="161" y="422"/>
                      <a:pt x="164" y="426"/>
                    </a:cubicBezTo>
                    <a:moveTo>
                      <a:pt x="39" y="394"/>
                    </a:moveTo>
                    <a:cubicBezTo>
                      <a:pt x="41" y="387"/>
                      <a:pt x="43" y="381"/>
                      <a:pt x="48" y="375"/>
                    </a:cubicBezTo>
                    <a:cubicBezTo>
                      <a:pt x="51" y="371"/>
                      <a:pt x="54" y="367"/>
                      <a:pt x="57" y="364"/>
                    </a:cubicBezTo>
                    <a:cubicBezTo>
                      <a:pt x="61" y="372"/>
                      <a:pt x="66" y="383"/>
                      <a:pt x="71" y="391"/>
                    </a:cubicBezTo>
                    <a:cubicBezTo>
                      <a:pt x="69" y="391"/>
                      <a:pt x="68" y="391"/>
                      <a:pt x="66" y="391"/>
                    </a:cubicBezTo>
                    <a:cubicBezTo>
                      <a:pt x="62" y="391"/>
                      <a:pt x="59" y="391"/>
                      <a:pt x="56" y="392"/>
                    </a:cubicBezTo>
                    <a:cubicBezTo>
                      <a:pt x="50" y="392"/>
                      <a:pt x="45" y="394"/>
                      <a:pt x="39" y="394"/>
                    </a:cubicBezTo>
                    <a:moveTo>
                      <a:pt x="287" y="449"/>
                    </a:moveTo>
                    <a:cubicBezTo>
                      <a:pt x="274" y="449"/>
                      <a:pt x="260" y="448"/>
                      <a:pt x="246" y="446"/>
                    </a:cubicBezTo>
                    <a:cubicBezTo>
                      <a:pt x="233" y="438"/>
                      <a:pt x="223" y="426"/>
                      <a:pt x="213" y="414"/>
                    </a:cubicBezTo>
                    <a:cubicBezTo>
                      <a:pt x="206" y="405"/>
                      <a:pt x="200" y="395"/>
                      <a:pt x="193" y="386"/>
                    </a:cubicBezTo>
                    <a:cubicBezTo>
                      <a:pt x="189" y="380"/>
                      <a:pt x="186" y="373"/>
                      <a:pt x="182" y="366"/>
                    </a:cubicBezTo>
                    <a:cubicBezTo>
                      <a:pt x="189" y="364"/>
                      <a:pt x="196" y="360"/>
                      <a:pt x="203" y="356"/>
                    </a:cubicBezTo>
                    <a:cubicBezTo>
                      <a:pt x="211" y="366"/>
                      <a:pt x="219" y="376"/>
                      <a:pt x="227" y="386"/>
                    </a:cubicBezTo>
                    <a:cubicBezTo>
                      <a:pt x="238" y="399"/>
                      <a:pt x="251" y="409"/>
                      <a:pt x="263" y="420"/>
                    </a:cubicBezTo>
                    <a:cubicBezTo>
                      <a:pt x="276" y="430"/>
                      <a:pt x="289" y="442"/>
                      <a:pt x="303" y="448"/>
                    </a:cubicBezTo>
                    <a:cubicBezTo>
                      <a:pt x="304" y="448"/>
                      <a:pt x="304" y="448"/>
                      <a:pt x="304" y="448"/>
                    </a:cubicBezTo>
                    <a:cubicBezTo>
                      <a:pt x="299" y="449"/>
                      <a:pt x="293" y="449"/>
                      <a:pt x="287" y="449"/>
                    </a:cubicBezTo>
                    <a:moveTo>
                      <a:pt x="124" y="402"/>
                    </a:moveTo>
                    <a:cubicBezTo>
                      <a:pt x="116" y="395"/>
                      <a:pt x="109" y="388"/>
                      <a:pt x="104" y="380"/>
                    </a:cubicBezTo>
                    <a:cubicBezTo>
                      <a:pt x="104" y="380"/>
                      <a:pt x="104" y="380"/>
                      <a:pt x="104" y="380"/>
                    </a:cubicBezTo>
                    <a:cubicBezTo>
                      <a:pt x="108" y="372"/>
                      <a:pt x="109" y="363"/>
                      <a:pt x="112" y="354"/>
                    </a:cubicBezTo>
                    <a:cubicBezTo>
                      <a:pt x="115" y="357"/>
                      <a:pt x="120" y="360"/>
                      <a:pt x="125" y="362"/>
                    </a:cubicBezTo>
                    <a:cubicBezTo>
                      <a:pt x="123" y="371"/>
                      <a:pt x="123" y="380"/>
                      <a:pt x="123" y="387"/>
                    </a:cubicBezTo>
                    <a:cubicBezTo>
                      <a:pt x="123" y="392"/>
                      <a:pt x="124" y="397"/>
                      <a:pt x="124" y="402"/>
                    </a:cubicBezTo>
                    <a:moveTo>
                      <a:pt x="32" y="391"/>
                    </a:moveTo>
                    <a:cubicBezTo>
                      <a:pt x="29" y="379"/>
                      <a:pt x="26" y="365"/>
                      <a:pt x="26" y="349"/>
                    </a:cubicBezTo>
                    <a:cubicBezTo>
                      <a:pt x="34" y="353"/>
                      <a:pt x="42" y="356"/>
                      <a:pt x="50" y="360"/>
                    </a:cubicBezTo>
                    <a:cubicBezTo>
                      <a:pt x="46" y="365"/>
                      <a:pt x="41" y="370"/>
                      <a:pt x="38" y="376"/>
                    </a:cubicBezTo>
                    <a:cubicBezTo>
                      <a:pt x="35" y="381"/>
                      <a:pt x="34" y="386"/>
                      <a:pt x="32" y="391"/>
                    </a:cubicBezTo>
                    <a:moveTo>
                      <a:pt x="650" y="393"/>
                    </a:moveTo>
                    <a:cubicBezTo>
                      <a:pt x="646" y="385"/>
                      <a:pt x="640" y="378"/>
                      <a:pt x="636" y="369"/>
                    </a:cubicBezTo>
                    <a:cubicBezTo>
                      <a:pt x="633" y="361"/>
                      <a:pt x="629" y="354"/>
                      <a:pt x="627" y="346"/>
                    </a:cubicBezTo>
                    <a:cubicBezTo>
                      <a:pt x="639" y="348"/>
                      <a:pt x="652" y="351"/>
                      <a:pt x="663" y="354"/>
                    </a:cubicBezTo>
                    <a:cubicBezTo>
                      <a:pt x="666" y="355"/>
                      <a:pt x="671" y="357"/>
                      <a:pt x="675" y="357"/>
                    </a:cubicBezTo>
                    <a:cubicBezTo>
                      <a:pt x="676" y="357"/>
                      <a:pt x="676" y="357"/>
                      <a:pt x="676" y="357"/>
                    </a:cubicBezTo>
                    <a:cubicBezTo>
                      <a:pt x="668" y="370"/>
                      <a:pt x="659" y="383"/>
                      <a:pt x="650" y="393"/>
                    </a:cubicBezTo>
                    <a:moveTo>
                      <a:pt x="640" y="393"/>
                    </a:moveTo>
                    <a:cubicBezTo>
                      <a:pt x="632" y="391"/>
                      <a:pt x="624" y="387"/>
                      <a:pt x="617" y="385"/>
                    </a:cubicBezTo>
                    <a:cubicBezTo>
                      <a:pt x="608" y="383"/>
                      <a:pt x="598" y="375"/>
                      <a:pt x="589" y="374"/>
                    </a:cubicBezTo>
                    <a:cubicBezTo>
                      <a:pt x="599" y="366"/>
                      <a:pt x="610" y="356"/>
                      <a:pt x="619" y="346"/>
                    </a:cubicBezTo>
                    <a:cubicBezTo>
                      <a:pt x="622" y="356"/>
                      <a:pt x="626" y="365"/>
                      <a:pt x="631" y="375"/>
                    </a:cubicBezTo>
                    <a:cubicBezTo>
                      <a:pt x="633" y="381"/>
                      <a:pt x="635" y="386"/>
                      <a:pt x="639" y="391"/>
                    </a:cubicBezTo>
                    <a:cubicBezTo>
                      <a:pt x="639" y="391"/>
                      <a:pt x="639" y="391"/>
                      <a:pt x="639" y="391"/>
                    </a:cubicBezTo>
                    <a:cubicBezTo>
                      <a:pt x="639" y="391"/>
                      <a:pt x="639" y="392"/>
                      <a:pt x="640" y="393"/>
                    </a:cubicBezTo>
                    <a:moveTo>
                      <a:pt x="99" y="373"/>
                    </a:moveTo>
                    <a:cubicBezTo>
                      <a:pt x="94" y="365"/>
                      <a:pt x="90" y="358"/>
                      <a:pt x="86" y="351"/>
                    </a:cubicBezTo>
                    <a:cubicBezTo>
                      <a:pt x="89" y="348"/>
                      <a:pt x="92" y="346"/>
                      <a:pt x="93" y="342"/>
                    </a:cubicBezTo>
                    <a:cubicBezTo>
                      <a:pt x="94" y="340"/>
                      <a:pt x="95" y="338"/>
                      <a:pt x="97" y="336"/>
                    </a:cubicBezTo>
                    <a:cubicBezTo>
                      <a:pt x="99" y="341"/>
                      <a:pt x="102" y="345"/>
                      <a:pt x="106" y="349"/>
                    </a:cubicBezTo>
                    <a:cubicBezTo>
                      <a:pt x="105" y="351"/>
                      <a:pt x="105" y="353"/>
                      <a:pt x="104" y="355"/>
                    </a:cubicBezTo>
                    <a:cubicBezTo>
                      <a:pt x="103" y="360"/>
                      <a:pt x="101" y="367"/>
                      <a:pt x="99" y="373"/>
                    </a:cubicBezTo>
                    <a:moveTo>
                      <a:pt x="320" y="447"/>
                    </a:moveTo>
                    <a:cubicBezTo>
                      <a:pt x="318" y="446"/>
                      <a:pt x="315" y="445"/>
                      <a:pt x="314" y="444"/>
                    </a:cubicBezTo>
                    <a:cubicBezTo>
                      <a:pt x="306" y="440"/>
                      <a:pt x="299" y="438"/>
                      <a:pt x="292" y="433"/>
                    </a:cubicBezTo>
                    <a:cubicBezTo>
                      <a:pt x="283" y="427"/>
                      <a:pt x="276" y="420"/>
                      <a:pt x="268" y="414"/>
                    </a:cubicBezTo>
                    <a:cubicBezTo>
                      <a:pt x="255" y="402"/>
                      <a:pt x="241" y="392"/>
                      <a:pt x="230" y="378"/>
                    </a:cubicBezTo>
                    <a:cubicBezTo>
                      <a:pt x="223" y="369"/>
                      <a:pt x="216" y="360"/>
                      <a:pt x="209" y="351"/>
                    </a:cubicBezTo>
                    <a:cubicBezTo>
                      <a:pt x="214" y="346"/>
                      <a:pt x="219" y="341"/>
                      <a:pt x="224" y="334"/>
                    </a:cubicBezTo>
                    <a:cubicBezTo>
                      <a:pt x="254" y="365"/>
                      <a:pt x="295" y="385"/>
                      <a:pt x="331" y="408"/>
                    </a:cubicBezTo>
                    <a:cubicBezTo>
                      <a:pt x="342" y="415"/>
                      <a:pt x="356" y="421"/>
                      <a:pt x="368" y="425"/>
                    </a:cubicBezTo>
                    <a:cubicBezTo>
                      <a:pt x="375" y="428"/>
                      <a:pt x="382" y="429"/>
                      <a:pt x="389" y="431"/>
                    </a:cubicBezTo>
                    <a:cubicBezTo>
                      <a:pt x="392" y="431"/>
                      <a:pt x="394" y="432"/>
                      <a:pt x="397" y="433"/>
                    </a:cubicBezTo>
                    <a:cubicBezTo>
                      <a:pt x="372" y="440"/>
                      <a:pt x="346" y="445"/>
                      <a:pt x="320" y="447"/>
                    </a:cubicBezTo>
                    <a:moveTo>
                      <a:pt x="52" y="352"/>
                    </a:moveTo>
                    <a:cubicBezTo>
                      <a:pt x="49" y="350"/>
                      <a:pt x="46" y="349"/>
                      <a:pt x="42" y="348"/>
                    </a:cubicBezTo>
                    <a:cubicBezTo>
                      <a:pt x="40" y="347"/>
                      <a:pt x="37" y="345"/>
                      <a:pt x="35" y="345"/>
                    </a:cubicBezTo>
                    <a:cubicBezTo>
                      <a:pt x="28" y="343"/>
                      <a:pt x="27" y="342"/>
                      <a:pt x="32" y="341"/>
                    </a:cubicBezTo>
                    <a:cubicBezTo>
                      <a:pt x="37" y="338"/>
                      <a:pt x="43" y="334"/>
                      <a:pt x="48" y="331"/>
                    </a:cubicBezTo>
                    <a:cubicBezTo>
                      <a:pt x="48" y="338"/>
                      <a:pt x="49" y="345"/>
                      <a:pt x="52" y="352"/>
                    </a:cubicBezTo>
                    <a:moveTo>
                      <a:pt x="83" y="344"/>
                    </a:moveTo>
                    <a:cubicBezTo>
                      <a:pt x="81" y="338"/>
                      <a:pt x="80" y="333"/>
                      <a:pt x="79" y="327"/>
                    </a:cubicBezTo>
                    <a:cubicBezTo>
                      <a:pt x="82" y="325"/>
                      <a:pt x="85" y="322"/>
                      <a:pt x="88" y="320"/>
                    </a:cubicBezTo>
                    <a:cubicBezTo>
                      <a:pt x="88" y="320"/>
                      <a:pt x="88" y="320"/>
                      <a:pt x="88" y="321"/>
                    </a:cubicBezTo>
                    <a:cubicBezTo>
                      <a:pt x="90" y="324"/>
                      <a:pt x="91" y="326"/>
                      <a:pt x="92" y="329"/>
                    </a:cubicBezTo>
                    <a:cubicBezTo>
                      <a:pt x="92" y="330"/>
                      <a:pt x="92" y="330"/>
                      <a:pt x="92" y="330"/>
                    </a:cubicBezTo>
                    <a:cubicBezTo>
                      <a:pt x="90" y="333"/>
                      <a:pt x="88" y="336"/>
                      <a:pt x="87" y="339"/>
                    </a:cubicBezTo>
                    <a:cubicBezTo>
                      <a:pt x="86" y="341"/>
                      <a:pt x="85" y="342"/>
                      <a:pt x="83" y="344"/>
                    </a:cubicBezTo>
                    <a:moveTo>
                      <a:pt x="414" y="428"/>
                    </a:moveTo>
                    <a:cubicBezTo>
                      <a:pt x="407" y="427"/>
                      <a:pt x="399" y="425"/>
                      <a:pt x="391" y="424"/>
                    </a:cubicBezTo>
                    <a:cubicBezTo>
                      <a:pt x="372" y="419"/>
                      <a:pt x="351" y="413"/>
                      <a:pt x="334" y="401"/>
                    </a:cubicBezTo>
                    <a:cubicBezTo>
                      <a:pt x="299" y="377"/>
                      <a:pt x="258" y="359"/>
                      <a:pt x="228" y="328"/>
                    </a:cubicBezTo>
                    <a:cubicBezTo>
                      <a:pt x="230" y="324"/>
                      <a:pt x="232" y="321"/>
                      <a:pt x="234" y="317"/>
                    </a:cubicBezTo>
                    <a:cubicBezTo>
                      <a:pt x="242" y="323"/>
                      <a:pt x="252" y="328"/>
                      <a:pt x="260" y="333"/>
                    </a:cubicBezTo>
                    <a:cubicBezTo>
                      <a:pt x="272" y="341"/>
                      <a:pt x="287" y="347"/>
                      <a:pt x="300" y="352"/>
                    </a:cubicBezTo>
                    <a:cubicBezTo>
                      <a:pt x="327" y="362"/>
                      <a:pt x="357" y="371"/>
                      <a:pt x="386" y="378"/>
                    </a:cubicBezTo>
                    <a:cubicBezTo>
                      <a:pt x="418" y="385"/>
                      <a:pt x="451" y="391"/>
                      <a:pt x="483" y="391"/>
                    </a:cubicBezTo>
                    <a:cubicBezTo>
                      <a:pt x="490" y="391"/>
                      <a:pt x="496" y="391"/>
                      <a:pt x="502" y="390"/>
                    </a:cubicBezTo>
                    <a:cubicBezTo>
                      <a:pt x="476" y="405"/>
                      <a:pt x="446" y="418"/>
                      <a:pt x="414" y="428"/>
                    </a:cubicBezTo>
                    <a:moveTo>
                      <a:pt x="682" y="346"/>
                    </a:moveTo>
                    <a:cubicBezTo>
                      <a:pt x="682" y="345"/>
                      <a:pt x="682" y="345"/>
                      <a:pt x="682" y="345"/>
                    </a:cubicBezTo>
                    <a:cubicBezTo>
                      <a:pt x="678" y="341"/>
                      <a:pt x="676" y="335"/>
                      <a:pt x="674" y="330"/>
                    </a:cubicBezTo>
                    <a:cubicBezTo>
                      <a:pt x="671" y="323"/>
                      <a:pt x="669" y="315"/>
                      <a:pt x="666" y="308"/>
                    </a:cubicBezTo>
                    <a:cubicBezTo>
                      <a:pt x="668" y="309"/>
                      <a:pt x="670" y="309"/>
                      <a:pt x="672" y="309"/>
                    </a:cubicBezTo>
                    <a:cubicBezTo>
                      <a:pt x="680" y="310"/>
                      <a:pt x="689" y="313"/>
                      <a:pt x="698" y="313"/>
                    </a:cubicBezTo>
                    <a:cubicBezTo>
                      <a:pt x="698" y="313"/>
                      <a:pt x="698" y="313"/>
                      <a:pt x="698" y="313"/>
                    </a:cubicBezTo>
                    <a:cubicBezTo>
                      <a:pt x="694" y="321"/>
                      <a:pt x="691" y="330"/>
                      <a:pt x="687" y="338"/>
                    </a:cubicBezTo>
                    <a:cubicBezTo>
                      <a:pt x="685" y="341"/>
                      <a:pt x="684" y="344"/>
                      <a:pt x="682" y="346"/>
                    </a:cubicBezTo>
                    <a:moveTo>
                      <a:pt x="674" y="348"/>
                    </a:moveTo>
                    <a:cubicBezTo>
                      <a:pt x="658" y="347"/>
                      <a:pt x="642" y="340"/>
                      <a:pt x="626" y="338"/>
                    </a:cubicBezTo>
                    <a:cubicBezTo>
                      <a:pt x="635" y="328"/>
                      <a:pt x="643" y="317"/>
                      <a:pt x="651" y="306"/>
                    </a:cubicBezTo>
                    <a:cubicBezTo>
                      <a:pt x="652" y="307"/>
                      <a:pt x="654" y="307"/>
                      <a:pt x="656" y="307"/>
                    </a:cubicBezTo>
                    <a:cubicBezTo>
                      <a:pt x="657" y="307"/>
                      <a:pt x="657" y="307"/>
                      <a:pt x="657" y="307"/>
                    </a:cubicBezTo>
                    <a:cubicBezTo>
                      <a:pt x="661" y="315"/>
                      <a:pt x="663" y="323"/>
                      <a:pt x="666" y="331"/>
                    </a:cubicBezTo>
                    <a:cubicBezTo>
                      <a:pt x="668" y="335"/>
                      <a:pt x="670" y="340"/>
                      <a:pt x="672" y="344"/>
                    </a:cubicBezTo>
                    <a:cubicBezTo>
                      <a:pt x="673" y="346"/>
                      <a:pt x="674" y="347"/>
                      <a:pt x="675" y="348"/>
                    </a:cubicBezTo>
                    <a:cubicBezTo>
                      <a:pt x="674" y="348"/>
                      <a:pt x="674" y="348"/>
                      <a:pt x="674" y="348"/>
                    </a:cubicBezTo>
                    <a:moveTo>
                      <a:pt x="47" y="303"/>
                    </a:moveTo>
                    <a:cubicBezTo>
                      <a:pt x="50" y="303"/>
                      <a:pt x="52" y="302"/>
                      <a:pt x="54" y="301"/>
                    </a:cubicBezTo>
                    <a:cubicBezTo>
                      <a:pt x="53" y="305"/>
                      <a:pt x="52" y="310"/>
                      <a:pt x="51" y="314"/>
                    </a:cubicBezTo>
                    <a:cubicBezTo>
                      <a:pt x="48" y="312"/>
                      <a:pt x="46" y="310"/>
                      <a:pt x="44" y="308"/>
                    </a:cubicBezTo>
                    <a:cubicBezTo>
                      <a:pt x="43" y="307"/>
                      <a:pt x="42" y="306"/>
                      <a:pt x="41" y="305"/>
                    </a:cubicBezTo>
                    <a:cubicBezTo>
                      <a:pt x="43" y="304"/>
                      <a:pt x="45" y="304"/>
                      <a:pt x="47" y="303"/>
                    </a:cubicBezTo>
                    <a:moveTo>
                      <a:pt x="480" y="384"/>
                    </a:moveTo>
                    <a:cubicBezTo>
                      <a:pt x="446" y="384"/>
                      <a:pt x="411" y="377"/>
                      <a:pt x="378" y="368"/>
                    </a:cubicBezTo>
                    <a:cubicBezTo>
                      <a:pt x="351" y="360"/>
                      <a:pt x="322" y="353"/>
                      <a:pt x="296" y="341"/>
                    </a:cubicBezTo>
                    <a:cubicBezTo>
                      <a:pt x="282" y="336"/>
                      <a:pt x="269" y="329"/>
                      <a:pt x="257" y="322"/>
                    </a:cubicBezTo>
                    <a:cubicBezTo>
                      <a:pt x="250" y="318"/>
                      <a:pt x="243" y="314"/>
                      <a:pt x="237" y="310"/>
                    </a:cubicBezTo>
                    <a:cubicBezTo>
                      <a:pt x="239" y="307"/>
                      <a:pt x="240" y="303"/>
                      <a:pt x="241" y="300"/>
                    </a:cubicBezTo>
                    <a:cubicBezTo>
                      <a:pt x="251" y="305"/>
                      <a:pt x="261" y="308"/>
                      <a:pt x="271" y="312"/>
                    </a:cubicBezTo>
                    <a:cubicBezTo>
                      <a:pt x="288" y="318"/>
                      <a:pt x="306" y="324"/>
                      <a:pt x="323" y="328"/>
                    </a:cubicBezTo>
                    <a:cubicBezTo>
                      <a:pt x="360" y="336"/>
                      <a:pt x="397" y="344"/>
                      <a:pt x="435" y="344"/>
                    </a:cubicBezTo>
                    <a:cubicBezTo>
                      <a:pt x="457" y="344"/>
                      <a:pt x="480" y="346"/>
                      <a:pt x="502" y="346"/>
                    </a:cubicBezTo>
                    <a:cubicBezTo>
                      <a:pt x="515" y="346"/>
                      <a:pt x="528" y="346"/>
                      <a:pt x="541" y="343"/>
                    </a:cubicBezTo>
                    <a:cubicBezTo>
                      <a:pt x="555" y="340"/>
                      <a:pt x="569" y="340"/>
                      <a:pt x="583" y="335"/>
                    </a:cubicBezTo>
                    <a:cubicBezTo>
                      <a:pt x="565" y="351"/>
                      <a:pt x="544" y="366"/>
                      <a:pt x="519" y="381"/>
                    </a:cubicBezTo>
                    <a:cubicBezTo>
                      <a:pt x="506" y="383"/>
                      <a:pt x="493" y="384"/>
                      <a:pt x="480" y="384"/>
                    </a:cubicBezTo>
                    <a:moveTo>
                      <a:pt x="78" y="318"/>
                    </a:moveTo>
                    <a:cubicBezTo>
                      <a:pt x="77" y="308"/>
                      <a:pt x="77" y="297"/>
                      <a:pt x="79" y="284"/>
                    </a:cubicBezTo>
                    <a:cubicBezTo>
                      <a:pt x="79" y="290"/>
                      <a:pt x="82" y="303"/>
                      <a:pt x="85" y="312"/>
                    </a:cubicBezTo>
                    <a:cubicBezTo>
                      <a:pt x="85" y="312"/>
                      <a:pt x="85" y="312"/>
                      <a:pt x="85" y="312"/>
                    </a:cubicBezTo>
                    <a:cubicBezTo>
                      <a:pt x="82" y="314"/>
                      <a:pt x="80" y="316"/>
                      <a:pt x="78" y="318"/>
                    </a:cubicBezTo>
                    <a:moveTo>
                      <a:pt x="525" y="309"/>
                    </a:moveTo>
                    <a:cubicBezTo>
                      <a:pt x="544" y="309"/>
                      <a:pt x="563" y="303"/>
                      <a:pt x="581" y="293"/>
                    </a:cubicBezTo>
                    <a:cubicBezTo>
                      <a:pt x="588" y="292"/>
                      <a:pt x="595" y="290"/>
                      <a:pt x="602" y="289"/>
                    </a:cubicBezTo>
                    <a:cubicBezTo>
                      <a:pt x="613" y="286"/>
                      <a:pt x="624" y="281"/>
                      <a:pt x="635" y="279"/>
                    </a:cubicBezTo>
                    <a:cubicBezTo>
                      <a:pt x="634" y="280"/>
                      <a:pt x="633" y="281"/>
                      <a:pt x="633" y="282"/>
                    </a:cubicBezTo>
                    <a:cubicBezTo>
                      <a:pt x="625" y="294"/>
                      <a:pt x="613" y="307"/>
                      <a:pt x="598" y="322"/>
                    </a:cubicBezTo>
                    <a:cubicBezTo>
                      <a:pt x="596" y="323"/>
                      <a:pt x="593" y="324"/>
                      <a:pt x="591" y="325"/>
                    </a:cubicBezTo>
                    <a:cubicBezTo>
                      <a:pt x="574" y="330"/>
                      <a:pt x="558" y="332"/>
                      <a:pt x="540" y="335"/>
                    </a:cubicBezTo>
                    <a:cubicBezTo>
                      <a:pt x="531" y="337"/>
                      <a:pt x="521" y="338"/>
                      <a:pt x="511" y="338"/>
                    </a:cubicBezTo>
                    <a:cubicBezTo>
                      <a:pt x="505" y="338"/>
                      <a:pt x="500" y="338"/>
                      <a:pt x="494" y="337"/>
                    </a:cubicBezTo>
                    <a:cubicBezTo>
                      <a:pt x="492" y="337"/>
                      <a:pt x="489" y="337"/>
                      <a:pt x="487" y="337"/>
                    </a:cubicBezTo>
                    <a:cubicBezTo>
                      <a:pt x="484" y="337"/>
                      <a:pt x="480" y="337"/>
                      <a:pt x="477" y="337"/>
                    </a:cubicBezTo>
                    <a:cubicBezTo>
                      <a:pt x="473" y="337"/>
                      <a:pt x="470" y="338"/>
                      <a:pt x="466" y="338"/>
                    </a:cubicBezTo>
                    <a:cubicBezTo>
                      <a:pt x="465" y="338"/>
                      <a:pt x="464" y="338"/>
                      <a:pt x="463" y="338"/>
                    </a:cubicBezTo>
                    <a:cubicBezTo>
                      <a:pt x="455" y="337"/>
                      <a:pt x="446" y="336"/>
                      <a:pt x="438" y="336"/>
                    </a:cubicBezTo>
                    <a:cubicBezTo>
                      <a:pt x="401" y="336"/>
                      <a:pt x="366" y="329"/>
                      <a:pt x="329" y="321"/>
                    </a:cubicBezTo>
                    <a:cubicBezTo>
                      <a:pt x="311" y="318"/>
                      <a:pt x="294" y="312"/>
                      <a:pt x="276" y="305"/>
                    </a:cubicBezTo>
                    <a:cubicBezTo>
                      <a:pt x="266" y="302"/>
                      <a:pt x="253" y="298"/>
                      <a:pt x="243" y="292"/>
                    </a:cubicBezTo>
                    <a:cubicBezTo>
                      <a:pt x="244" y="288"/>
                      <a:pt x="244" y="283"/>
                      <a:pt x="244" y="279"/>
                    </a:cubicBezTo>
                    <a:cubicBezTo>
                      <a:pt x="246" y="280"/>
                      <a:pt x="247" y="280"/>
                      <a:pt x="249" y="280"/>
                    </a:cubicBezTo>
                    <a:cubicBezTo>
                      <a:pt x="265" y="285"/>
                      <a:pt x="282" y="288"/>
                      <a:pt x="298" y="292"/>
                    </a:cubicBezTo>
                    <a:cubicBezTo>
                      <a:pt x="331" y="299"/>
                      <a:pt x="364" y="304"/>
                      <a:pt x="397" y="306"/>
                    </a:cubicBezTo>
                    <a:cubicBezTo>
                      <a:pt x="413" y="307"/>
                      <a:pt x="429" y="307"/>
                      <a:pt x="445" y="309"/>
                    </a:cubicBezTo>
                    <a:cubicBezTo>
                      <a:pt x="449" y="309"/>
                      <a:pt x="453" y="309"/>
                      <a:pt x="457" y="309"/>
                    </a:cubicBezTo>
                    <a:cubicBezTo>
                      <a:pt x="460" y="309"/>
                      <a:pt x="464" y="309"/>
                      <a:pt x="468" y="309"/>
                    </a:cubicBezTo>
                    <a:cubicBezTo>
                      <a:pt x="471" y="309"/>
                      <a:pt x="475" y="309"/>
                      <a:pt x="478" y="309"/>
                    </a:cubicBezTo>
                    <a:cubicBezTo>
                      <a:pt x="481" y="309"/>
                      <a:pt x="483" y="309"/>
                      <a:pt x="485" y="309"/>
                    </a:cubicBezTo>
                    <a:cubicBezTo>
                      <a:pt x="491" y="309"/>
                      <a:pt x="496" y="310"/>
                      <a:pt x="501" y="310"/>
                    </a:cubicBezTo>
                    <a:cubicBezTo>
                      <a:pt x="507" y="310"/>
                      <a:pt x="513" y="309"/>
                      <a:pt x="519" y="309"/>
                    </a:cubicBezTo>
                    <a:cubicBezTo>
                      <a:pt x="521" y="309"/>
                      <a:pt x="523" y="309"/>
                      <a:pt x="525" y="309"/>
                    </a:cubicBezTo>
                    <a:moveTo>
                      <a:pt x="695" y="305"/>
                    </a:moveTo>
                    <a:cubicBezTo>
                      <a:pt x="692" y="304"/>
                      <a:pt x="689" y="303"/>
                      <a:pt x="686" y="303"/>
                    </a:cubicBezTo>
                    <a:cubicBezTo>
                      <a:pt x="681" y="303"/>
                      <a:pt x="675" y="302"/>
                      <a:pt x="671" y="301"/>
                    </a:cubicBezTo>
                    <a:cubicBezTo>
                      <a:pt x="670" y="301"/>
                      <a:pt x="665" y="300"/>
                      <a:pt x="661" y="300"/>
                    </a:cubicBezTo>
                    <a:cubicBezTo>
                      <a:pt x="660" y="299"/>
                      <a:pt x="660" y="298"/>
                      <a:pt x="659" y="297"/>
                    </a:cubicBezTo>
                    <a:cubicBezTo>
                      <a:pt x="658" y="296"/>
                      <a:pt x="658" y="296"/>
                      <a:pt x="657" y="296"/>
                    </a:cubicBezTo>
                    <a:cubicBezTo>
                      <a:pt x="661" y="289"/>
                      <a:pt x="665" y="281"/>
                      <a:pt x="669" y="273"/>
                    </a:cubicBezTo>
                    <a:cubicBezTo>
                      <a:pt x="675" y="281"/>
                      <a:pt x="681" y="288"/>
                      <a:pt x="687" y="295"/>
                    </a:cubicBezTo>
                    <a:cubicBezTo>
                      <a:pt x="689" y="298"/>
                      <a:pt x="692" y="301"/>
                      <a:pt x="695" y="305"/>
                    </a:cubicBezTo>
                    <a:moveTo>
                      <a:pt x="692" y="275"/>
                    </a:moveTo>
                    <a:cubicBezTo>
                      <a:pt x="699" y="275"/>
                      <a:pt x="707" y="275"/>
                      <a:pt x="713" y="273"/>
                    </a:cubicBezTo>
                    <a:cubicBezTo>
                      <a:pt x="710" y="283"/>
                      <a:pt x="706" y="292"/>
                      <a:pt x="702" y="303"/>
                    </a:cubicBezTo>
                    <a:cubicBezTo>
                      <a:pt x="696" y="293"/>
                      <a:pt x="688" y="284"/>
                      <a:pt x="680" y="275"/>
                    </a:cubicBezTo>
                    <a:cubicBezTo>
                      <a:pt x="684" y="275"/>
                      <a:pt x="688" y="275"/>
                      <a:pt x="692" y="275"/>
                    </a:cubicBezTo>
                    <a:moveTo>
                      <a:pt x="473" y="302"/>
                    </a:moveTo>
                    <a:cubicBezTo>
                      <a:pt x="449" y="302"/>
                      <a:pt x="425" y="300"/>
                      <a:pt x="401" y="298"/>
                    </a:cubicBezTo>
                    <a:cubicBezTo>
                      <a:pt x="371" y="297"/>
                      <a:pt x="342" y="292"/>
                      <a:pt x="312" y="287"/>
                    </a:cubicBezTo>
                    <a:cubicBezTo>
                      <a:pt x="300" y="284"/>
                      <a:pt x="287" y="282"/>
                      <a:pt x="275" y="279"/>
                    </a:cubicBezTo>
                    <a:cubicBezTo>
                      <a:pt x="270" y="277"/>
                      <a:pt x="264" y="276"/>
                      <a:pt x="258" y="275"/>
                    </a:cubicBezTo>
                    <a:cubicBezTo>
                      <a:pt x="255" y="274"/>
                      <a:pt x="249" y="273"/>
                      <a:pt x="244" y="271"/>
                    </a:cubicBezTo>
                    <a:cubicBezTo>
                      <a:pt x="244" y="268"/>
                      <a:pt x="243" y="264"/>
                      <a:pt x="243" y="261"/>
                    </a:cubicBezTo>
                    <a:cubicBezTo>
                      <a:pt x="248" y="261"/>
                      <a:pt x="254" y="260"/>
                      <a:pt x="259" y="260"/>
                    </a:cubicBezTo>
                    <a:cubicBezTo>
                      <a:pt x="259" y="260"/>
                      <a:pt x="260" y="260"/>
                      <a:pt x="260" y="260"/>
                    </a:cubicBezTo>
                    <a:cubicBezTo>
                      <a:pt x="280" y="261"/>
                      <a:pt x="300" y="261"/>
                      <a:pt x="321" y="262"/>
                    </a:cubicBezTo>
                    <a:cubicBezTo>
                      <a:pt x="337" y="263"/>
                      <a:pt x="353" y="263"/>
                      <a:pt x="369" y="263"/>
                    </a:cubicBezTo>
                    <a:cubicBezTo>
                      <a:pt x="371" y="263"/>
                      <a:pt x="373" y="263"/>
                      <a:pt x="375" y="263"/>
                    </a:cubicBezTo>
                    <a:cubicBezTo>
                      <a:pt x="385" y="263"/>
                      <a:pt x="395" y="263"/>
                      <a:pt x="404" y="263"/>
                    </a:cubicBezTo>
                    <a:cubicBezTo>
                      <a:pt x="405" y="263"/>
                      <a:pt x="405" y="263"/>
                      <a:pt x="405" y="263"/>
                    </a:cubicBezTo>
                    <a:cubicBezTo>
                      <a:pt x="429" y="279"/>
                      <a:pt x="455" y="293"/>
                      <a:pt x="485" y="301"/>
                    </a:cubicBezTo>
                    <a:cubicBezTo>
                      <a:pt x="484" y="302"/>
                      <a:pt x="483" y="302"/>
                      <a:pt x="482" y="302"/>
                    </a:cubicBezTo>
                    <a:cubicBezTo>
                      <a:pt x="479" y="302"/>
                      <a:pt x="476" y="302"/>
                      <a:pt x="473" y="302"/>
                    </a:cubicBezTo>
                    <a:moveTo>
                      <a:pt x="596" y="283"/>
                    </a:moveTo>
                    <a:cubicBezTo>
                      <a:pt x="605" y="276"/>
                      <a:pt x="613" y="267"/>
                      <a:pt x="619" y="258"/>
                    </a:cubicBezTo>
                    <a:cubicBezTo>
                      <a:pt x="621" y="258"/>
                      <a:pt x="622" y="257"/>
                      <a:pt x="623" y="257"/>
                    </a:cubicBezTo>
                    <a:cubicBezTo>
                      <a:pt x="628" y="255"/>
                      <a:pt x="634" y="254"/>
                      <a:pt x="639" y="251"/>
                    </a:cubicBezTo>
                    <a:cubicBezTo>
                      <a:pt x="644" y="249"/>
                      <a:pt x="648" y="246"/>
                      <a:pt x="652" y="244"/>
                    </a:cubicBezTo>
                    <a:cubicBezTo>
                      <a:pt x="649" y="253"/>
                      <a:pt x="645" y="261"/>
                      <a:pt x="640" y="269"/>
                    </a:cubicBezTo>
                    <a:cubicBezTo>
                      <a:pt x="635" y="271"/>
                      <a:pt x="630" y="272"/>
                      <a:pt x="624" y="274"/>
                    </a:cubicBezTo>
                    <a:cubicBezTo>
                      <a:pt x="615" y="277"/>
                      <a:pt x="606" y="280"/>
                      <a:pt x="596" y="283"/>
                    </a:cubicBezTo>
                    <a:moveTo>
                      <a:pt x="692" y="268"/>
                    </a:moveTo>
                    <a:cubicBezTo>
                      <a:pt x="685" y="268"/>
                      <a:pt x="678" y="267"/>
                      <a:pt x="672" y="266"/>
                    </a:cubicBezTo>
                    <a:cubicBezTo>
                      <a:pt x="676" y="257"/>
                      <a:pt x="679" y="248"/>
                      <a:pt x="681" y="239"/>
                    </a:cubicBezTo>
                    <a:cubicBezTo>
                      <a:pt x="691" y="248"/>
                      <a:pt x="703" y="255"/>
                      <a:pt x="711" y="265"/>
                    </a:cubicBezTo>
                    <a:cubicBezTo>
                      <a:pt x="706" y="267"/>
                      <a:pt x="699" y="268"/>
                      <a:pt x="692" y="268"/>
                    </a:cubicBezTo>
                    <a:moveTo>
                      <a:pt x="547" y="271"/>
                    </a:moveTo>
                    <a:cubicBezTo>
                      <a:pt x="548" y="260"/>
                      <a:pt x="547" y="249"/>
                      <a:pt x="547" y="238"/>
                    </a:cubicBezTo>
                    <a:cubicBezTo>
                      <a:pt x="546" y="232"/>
                      <a:pt x="545" y="225"/>
                      <a:pt x="544" y="219"/>
                    </a:cubicBezTo>
                    <a:cubicBezTo>
                      <a:pt x="550" y="226"/>
                      <a:pt x="557" y="233"/>
                      <a:pt x="564" y="241"/>
                    </a:cubicBezTo>
                    <a:cubicBezTo>
                      <a:pt x="568" y="246"/>
                      <a:pt x="574" y="253"/>
                      <a:pt x="580" y="257"/>
                    </a:cubicBezTo>
                    <a:cubicBezTo>
                      <a:pt x="576" y="260"/>
                      <a:pt x="571" y="263"/>
                      <a:pt x="565" y="266"/>
                    </a:cubicBezTo>
                    <a:cubicBezTo>
                      <a:pt x="559" y="268"/>
                      <a:pt x="553" y="270"/>
                      <a:pt x="547" y="271"/>
                    </a:cubicBezTo>
                    <a:moveTo>
                      <a:pt x="250" y="253"/>
                    </a:moveTo>
                    <a:cubicBezTo>
                      <a:pt x="247" y="253"/>
                      <a:pt x="244" y="253"/>
                      <a:pt x="240" y="253"/>
                    </a:cubicBezTo>
                    <a:cubicBezTo>
                      <a:pt x="238" y="247"/>
                      <a:pt x="236" y="242"/>
                      <a:pt x="233" y="238"/>
                    </a:cubicBezTo>
                    <a:cubicBezTo>
                      <a:pt x="243" y="233"/>
                      <a:pt x="256" y="230"/>
                      <a:pt x="266" y="228"/>
                    </a:cubicBezTo>
                    <a:cubicBezTo>
                      <a:pt x="277" y="226"/>
                      <a:pt x="288" y="225"/>
                      <a:pt x="299" y="222"/>
                    </a:cubicBezTo>
                    <a:cubicBezTo>
                      <a:pt x="313" y="219"/>
                      <a:pt x="326" y="218"/>
                      <a:pt x="340" y="217"/>
                    </a:cubicBezTo>
                    <a:cubicBezTo>
                      <a:pt x="342" y="217"/>
                      <a:pt x="344" y="217"/>
                      <a:pt x="346" y="216"/>
                    </a:cubicBezTo>
                    <a:cubicBezTo>
                      <a:pt x="361" y="230"/>
                      <a:pt x="377" y="243"/>
                      <a:pt x="394" y="255"/>
                    </a:cubicBezTo>
                    <a:cubicBezTo>
                      <a:pt x="384" y="256"/>
                      <a:pt x="374" y="256"/>
                      <a:pt x="363" y="256"/>
                    </a:cubicBezTo>
                    <a:cubicBezTo>
                      <a:pt x="355" y="256"/>
                      <a:pt x="347" y="256"/>
                      <a:pt x="339" y="256"/>
                    </a:cubicBezTo>
                    <a:cubicBezTo>
                      <a:pt x="322" y="255"/>
                      <a:pt x="305" y="252"/>
                      <a:pt x="288" y="252"/>
                    </a:cubicBezTo>
                    <a:cubicBezTo>
                      <a:pt x="285" y="252"/>
                      <a:pt x="281" y="252"/>
                      <a:pt x="278" y="252"/>
                    </a:cubicBezTo>
                    <a:cubicBezTo>
                      <a:pt x="270" y="253"/>
                      <a:pt x="261" y="252"/>
                      <a:pt x="252" y="253"/>
                    </a:cubicBezTo>
                    <a:cubicBezTo>
                      <a:pt x="252" y="253"/>
                      <a:pt x="251" y="253"/>
                      <a:pt x="250" y="253"/>
                    </a:cubicBezTo>
                    <a:moveTo>
                      <a:pt x="717" y="260"/>
                    </a:moveTo>
                    <a:cubicBezTo>
                      <a:pt x="708" y="250"/>
                      <a:pt x="696" y="243"/>
                      <a:pt x="686" y="233"/>
                    </a:cubicBezTo>
                    <a:cubicBezTo>
                      <a:pt x="687" y="233"/>
                      <a:pt x="689" y="233"/>
                      <a:pt x="690" y="232"/>
                    </a:cubicBezTo>
                    <a:cubicBezTo>
                      <a:pt x="694" y="229"/>
                      <a:pt x="699" y="226"/>
                      <a:pt x="704" y="223"/>
                    </a:cubicBezTo>
                    <a:cubicBezTo>
                      <a:pt x="711" y="219"/>
                      <a:pt x="718" y="218"/>
                      <a:pt x="726" y="215"/>
                    </a:cubicBezTo>
                    <a:cubicBezTo>
                      <a:pt x="724" y="230"/>
                      <a:pt x="721" y="245"/>
                      <a:pt x="717" y="260"/>
                    </a:cubicBezTo>
                    <a:moveTo>
                      <a:pt x="532" y="272"/>
                    </a:moveTo>
                    <a:cubicBezTo>
                      <a:pt x="520" y="272"/>
                      <a:pt x="508" y="270"/>
                      <a:pt x="496" y="266"/>
                    </a:cubicBezTo>
                    <a:cubicBezTo>
                      <a:pt x="499" y="261"/>
                      <a:pt x="502" y="256"/>
                      <a:pt x="504" y="251"/>
                    </a:cubicBezTo>
                    <a:cubicBezTo>
                      <a:pt x="507" y="245"/>
                      <a:pt x="510" y="238"/>
                      <a:pt x="512" y="232"/>
                    </a:cubicBezTo>
                    <a:cubicBezTo>
                      <a:pt x="513" y="228"/>
                      <a:pt x="514" y="220"/>
                      <a:pt x="516" y="214"/>
                    </a:cubicBezTo>
                    <a:cubicBezTo>
                      <a:pt x="518" y="219"/>
                      <a:pt x="519" y="225"/>
                      <a:pt x="521" y="228"/>
                    </a:cubicBezTo>
                    <a:cubicBezTo>
                      <a:pt x="524" y="238"/>
                      <a:pt x="526" y="247"/>
                      <a:pt x="529" y="257"/>
                    </a:cubicBezTo>
                    <a:cubicBezTo>
                      <a:pt x="530" y="262"/>
                      <a:pt x="532" y="267"/>
                      <a:pt x="534" y="272"/>
                    </a:cubicBezTo>
                    <a:cubicBezTo>
                      <a:pt x="533" y="272"/>
                      <a:pt x="533" y="272"/>
                      <a:pt x="532" y="272"/>
                    </a:cubicBezTo>
                    <a:moveTo>
                      <a:pt x="540" y="268"/>
                    </a:moveTo>
                    <a:cubicBezTo>
                      <a:pt x="538" y="262"/>
                      <a:pt x="536" y="255"/>
                      <a:pt x="535" y="252"/>
                    </a:cubicBezTo>
                    <a:cubicBezTo>
                      <a:pt x="534" y="245"/>
                      <a:pt x="533" y="239"/>
                      <a:pt x="530" y="233"/>
                    </a:cubicBezTo>
                    <a:cubicBezTo>
                      <a:pt x="528" y="227"/>
                      <a:pt x="526" y="219"/>
                      <a:pt x="523" y="213"/>
                    </a:cubicBezTo>
                    <a:cubicBezTo>
                      <a:pt x="527" y="212"/>
                      <a:pt x="531" y="212"/>
                      <a:pt x="535" y="211"/>
                    </a:cubicBezTo>
                    <a:cubicBezTo>
                      <a:pt x="535" y="211"/>
                      <a:pt x="535" y="211"/>
                      <a:pt x="535" y="211"/>
                    </a:cubicBezTo>
                    <a:cubicBezTo>
                      <a:pt x="536" y="221"/>
                      <a:pt x="539" y="231"/>
                      <a:pt x="539" y="242"/>
                    </a:cubicBezTo>
                    <a:cubicBezTo>
                      <a:pt x="539" y="250"/>
                      <a:pt x="540" y="259"/>
                      <a:pt x="540" y="268"/>
                    </a:cubicBezTo>
                    <a:moveTo>
                      <a:pt x="482" y="261"/>
                    </a:moveTo>
                    <a:cubicBezTo>
                      <a:pt x="470" y="255"/>
                      <a:pt x="458" y="248"/>
                      <a:pt x="447" y="241"/>
                    </a:cubicBezTo>
                    <a:cubicBezTo>
                      <a:pt x="456" y="235"/>
                      <a:pt x="463" y="226"/>
                      <a:pt x="472" y="221"/>
                    </a:cubicBezTo>
                    <a:cubicBezTo>
                      <a:pt x="478" y="217"/>
                      <a:pt x="483" y="212"/>
                      <a:pt x="487" y="207"/>
                    </a:cubicBezTo>
                    <a:cubicBezTo>
                      <a:pt x="487" y="217"/>
                      <a:pt x="485" y="227"/>
                      <a:pt x="483" y="236"/>
                    </a:cubicBezTo>
                    <a:cubicBezTo>
                      <a:pt x="482" y="243"/>
                      <a:pt x="482" y="252"/>
                      <a:pt x="482" y="261"/>
                    </a:cubicBezTo>
                    <a:moveTo>
                      <a:pt x="590" y="249"/>
                    </a:moveTo>
                    <a:cubicBezTo>
                      <a:pt x="589" y="248"/>
                      <a:pt x="588" y="247"/>
                      <a:pt x="587" y="245"/>
                    </a:cubicBezTo>
                    <a:cubicBezTo>
                      <a:pt x="584" y="240"/>
                      <a:pt x="581" y="234"/>
                      <a:pt x="577" y="229"/>
                    </a:cubicBezTo>
                    <a:cubicBezTo>
                      <a:pt x="573" y="224"/>
                      <a:pt x="567" y="216"/>
                      <a:pt x="564" y="210"/>
                    </a:cubicBezTo>
                    <a:cubicBezTo>
                      <a:pt x="563" y="209"/>
                      <a:pt x="561" y="207"/>
                      <a:pt x="560" y="205"/>
                    </a:cubicBezTo>
                    <a:cubicBezTo>
                      <a:pt x="563" y="207"/>
                      <a:pt x="567" y="209"/>
                      <a:pt x="570" y="210"/>
                    </a:cubicBezTo>
                    <a:cubicBezTo>
                      <a:pt x="576" y="212"/>
                      <a:pt x="581" y="213"/>
                      <a:pt x="587" y="214"/>
                    </a:cubicBezTo>
                    <a:cubicBezTo>
                      <a:pt x="594" y="215"/>
                      <a:pt x="602" y="217"/>
                      <a:pt x="610" y="217"/>
                    </a:cubicBezTo>
                    <a:cubicBezTo>
                      <a:pt x="610" y="217"/>
                      <a:pt x="610" y="217"/>
                      <a:pt x="610" y="217"/>
                    </a:cubicBezTo>
                    <a:cubicBezTo>
                      <a:pt x="606" y="229"/>
                      <a:pt x="599" y="240"/>
                      <a:pt x="590" y="249"/>
                    </a:cubicBezTo>
                    <a:moveTo>
                      <a:pt x="582" y="249"/>
                    </a:moveTo>
                    <a:cubicBezTo>
                      <a:pt x="575" y="244"/>
                      <a:pt x="570" y="236"/>
                      <a:pt x="564" y="231"/>
                    </a:cubicBezTo>
                    <a:cubicBezTo>
                      <a:pt x="557" y="223"/>
                      <a:pt x="550" y="216"/>
                      <a:pt x="544" y="207"/>
                    </a:cubicBezTo>
                    <a:cubicBezTo>
                      <a:pt x="546" y="206"/>
                      <a:pt x="548" y="205"/>
                      <a:pt x="550" y="204"/>
                    </a:cubicBezTo>
                    <a:cubicBezTo>
                      <a:pt x="554" y="214"/>
                      <a:pt x="565" y="221"/>
                      <a:pt x="570" y="231"/>
                    </a:cubicBezTo>
                    <a:cubicBezTo>
                      <a:pt x="572" y="237"/>
                      <a:pt x="578" y="243"/>
                      <a:pt x="582" y="249"/>
                    </a:cubicBezTo>
                    <a:moveTo>
                      <a:pt x="625" y="248"/>
                    </a:moveTo>
                    <a:cubicBezTo>
                      <a:pt x="627" y="246"/>
                      <a:pt x="628" y="244"/>
                      <a:pt x="629" y="241"/>
                    </a:cubicBezTo>
                    <a:cubicBezTo>
                      <a:pt x="631" y="236"/>
                      <a:pt x="634" y="230"/>
                      <a:pt x="636" y="223"/>
                    </a:cubicBezTo>
                    <a:cubicBezTo>
                      <a:pt x="645" y="216"/>
                      <a:pt x="654" y="211"/>
                      <a:pt x="663" y="204"/>
                    </a:cubicBezTo>
                    <a:cubicBezTo>
                      <a:pt x="662" y="214"/>
                      <a:pt x="659" y="224"/>
                      <a:pt x="656" y="233"/>
                    </a:cubicBezTo>
                    <a:cubicBezTo>
                      <a:pt x="650" y="237"/>
                      <a:pt x="643" y="241"/>
                      <a:pt x="636" y="244"/>
                    </a:cubicBezTo>
                    <a:cubicBezTo>
                      <a:pt x="633" y="245"/>
                      <a:pt x="629" y="247"/>
                      <a:pt x="625" y="248"/>
                    </a:cubicBezTo>
                    <a:moveTo>
                      <a:pt x="490" y="262"/>
                    </a:moveTo>
                    <a:cubicBezTo>
                      <a:pt x="489" y="242"/>
                      <a:pt x="495" y="222"/>
                      <a:pt x="495" y="202"/>
                    </a:cubicBezTo>
                    <a:cubicBezTo>
                      <a:pt x="501" y="206"/>
                      <a:pt x="505" y="209"/>
                      <a:pt x="510" y="210"/>
                    </a:cubicBezTo>
                    <a:cubicBezTo>
                      <a:pt x="506" y="218"/>
                      <a:pt x="505" y="230"/>
                      <a:pt x="502" y="236"/>
                    </a:cubicBezTo>
                    <a:cubicBezTo>
                      <a:pt x="499" y="243"/>
                      <a:pt x="495" y="255"/>
                      <a:pt x="490" y="262"/>
                    </a:cubicBezTo>
                    <a:moveTo>
                      <a:pt x="602" y="209"/>
                    </a:moveTo>
                    <a:cubicBezTo>
                      <a:pt x="595" y="209"/>
                      <a:pt x="586" y="207"/>
                      <a:pt x="581" y="205"/>
                    </a:cubicBezTo>
                    <a:cubicBezTo>
                      <a:pt x="573" y="203"/>
                      <a:pt x="564" y="197"/>
                      <a:pt x="556" y="195"/>
                    </a:cubicBezTo>
                    <a:cubicBezTo>
                      <a:pt x="557" y="195"/>
                      <a:pt x="557" y="195"/>
                      <a:pt x="557" y="194"/>
                    </a:cubicBezTo>
                    <a:cubicBezTo>
                      <a:pt x="566" y="199"/>
                      <a:pt x="577" y="199"/>
                      <a:pt x="587" y="203"/>
                    </a:cubicBezTo>
                    <a:cubicBezTo>
                      <a:pt x="591" y="205"/>
                      <a:pt x="597" y="207"/>
                      <a:pt x="602" y="209"/>
                    </a:cubicBezTo>
                    <a:moveTo>
                      <a:pt x="684" y="226"/>
                    </a:moveTo>
                    <a:cubicBezTo>
                      <a:pt x="687" y="213"/>
                      <a:pt x="688" y="199"/>
                      <a:pt x="687" y="185"/>
                    </a:cubicBezTo>
                    <a:cubicBezTo>
                      <a:pt x="698" y="194"/>
                      <a:pt x="714" y="197"/>
                      <a:pt x="725" y="206"/>
                    </a:cubicBezTo>
                    <a:cubicBezTo>
                      <a:pt x="717" y="210"/>
                      <a:pt x="708" y="211"/>
                      <a:pt x="700" y="216"/>
                    </a:cubicBezTo>
                    <a:cubicBezTo>
                      <a:pt x="697" y="219"/>
                      <a:pt x="689" y="225"/>
                      <a:pt x="684" y="226"/>
                    </a:cubicBezTo>
                    <a:moveTo>
                      <a:pt x="639" y="211"/>
                    </a:moveTo>
                    <a:cubicBezTo>
                      <a:pt x="640" y="206"/>
                      <a:pt x="640" y="201"/>
                      <a:pt x="639" y="196"/>
                    </a:cubicBezTo>
                    <a:cubicBezTo>
                      <a:pt x="643" y="193"/>
                      <a:pt x="646" y="190"/>
                      <a:pt x="650" y="187"/>
                    </a:cubicBezTo>
                    <a:cubicBezTo>
                      <a:pt x="654" y="185"/>
                      <a:pt x="659" y="183"/>
                      <a:pt x="663" y="180"/>
                    </a:cubicBezTo>
                    <a:cubicBezTo>
                      <a:pt x="663" y="184"/>
                      <a:pt x="664" y="189"/>
                      <a:pt x="663" y="193"/>
                    </a:cubicBezTo>
                    <a:cubicBezTo>
                      <a:pt x="657" y="199"/>
                      <a:pt x="650" y="205"/>
                      <a:pt x="642" y="209"/>
                    </a:cubicBezTo>
                    <a:cubicBezTo>
                      <a:pt x="641" y="209"/>
                      <a:pt x="640" y="210"/>
                      <a:pt x="639" y="211"/>
                    </a:cubicBezTo>
                    <a:moveTo>
                      <a:pt x="229" y="231"/>
                    </a:moveTo>
                    <a:cubicBezTo>
                      <a:pt x="226" y="228"/>
                      <a:pt x="224" y="225"/>
                      <a:pt x="221" y="223"/>
                    </a:cubicBezTo>
                    <a:cubicBezTo>
                      <a:pt x="235" y="213"/>
                      <a:pt x="249" y="202"/>
                      <a:pt x="264" y="195"/>
                    </a:cubicBezTo>
                    <a:cubicBezTo>
                      <a:pt x="275" y="190"/>
                      <a:pt x="286" y="185"/>
                      <a:pt x="298" y="182"/>
                    </a:cubicBezTo>
                    <a:cubicBezTo>
                      <a:pt x="299" y="181"/>
                      <a:pt x="301" y="181"/>
                      <a:pt x="303" y="180"/>
                    </a:cubicBezTo>
                    <a:cubicBezTo>
                      <a:pt x="315" y="189"/>
                      <a:pt x="326" y="199"/>
                      <a:pt x="338" y="209"/>
                    </a:cubicBezTo>
                    <a:cubicBezTo>
                      <a:pt x="322" y="210"/>
                      <a:pt x="308" y="214"/>
                      <a:pt x="293" y="216"/>
                    </a:cubicBezTo>
                    <a:cubicBezTo>
                      <a:pt x="278" y="218"/>
                      <a:pt x="263" y="221"/>
                      <a:pt x="249" y="225"/>
                    </a:cubicBezTo>
                    <a:cubicBezTo>
                      <a:pt x="242" y="227"/>
                      <a:pt x="235" y="229"/>
                      <a:pt x="229" y="231"/>
                    </a:cubicBezTo>
                    <a:moveTo>
                      <a:pt x="557" y="175"/>
                    </a:moveTo>
                    <a:cubicBezTo>
                      <a:pt x="558" y="175"/>
                      <a:pt x="559" y="175"/>
                      <a:pt x="561" y="175"/>
                    </a:cubicBezTo>
                    <a:cubicBezTo>
                      <a:pt x="564" y="174"/>
                      <a:pt x="568" y="172"/>
                      <a:pt x="571" y="170"/>
                    </a:cubicBezTo>
                    <a:cubicBezTo>
                      <a:pt x="566" y="175"/>
                      <a:pt x="562" y="180"/>
                      <a:pt x="558" y="184"/>
                    </a:cubicBezTo>
                    <a:cubicBezTo>
                      <a:pt x="558" y="181"/>
                      <a:pt x="557" y="178"/>
                      <a:pt x="557" y="175"/>
                    </a:cubicBezTo>
                    <a:cubicBezTo>
                      <a:pt x="557" y="175"/>
                      <a:pt x="557" y="175"/>
                      <a:pt x="557" y="175"/>
                    </a:cubicBezTo>
                    <a:moveTo>
                      <a:pt x="443" y="234"/>
                    </a:moveTo>
                    <a:cubicBezTo>
                      <a:pt x="443" y="221"/>
                      <a:pt x="445" y="207"/>
                      <a:pt x="450" y="195"/>
                    </a:cubicBezTo>
                    <a:cubicBezTo>
                      <a:pt x="453" y="187"/>
                      <a:pt x="457" y="178"/>
                      <a:pt x="459" y="169"/>
                    </a:cubicBezTo>
                    <a:cubicBezTo>
                      <a:pt x="470" y="180"/>
                      <a:pt x="479" y="189"/>
                      <a:pt x="487" y="195"/>
                    </a:cubicBezTo>
                    <a:cubicBezTo>
                      <a:pt x="481" y="204"/>
                      <a:pt x="471" y="212"/>
                      <a:pt x="463" y="218"/>
                    </a:cubicBezTo>
                    <a:cubicBezTo>
                      <a:pt x="456" y="223"/>
                      <a:pt x="450" y="229"/>
                      <a:pt x="443" y="234"/>
                    </a:cubicBezTo>
                    <a:moveTo>
                      <a:pt x="436" y="232"/>
                    </a:moveTo>
                    <a:cubicBezTo>
                      <a:pt x="422" y="222"/>
                      <a:pt x="409" y="210"/>
                      <a:pt x="396" y="198"/>
                    </a:cubicBezTo>
                    <a:cubicBezTo>
                      <a:pt x="405" y="195"/>
                      <a:pt x="414" y="187"/>
                      <a:pt x="423" y="182"/>
                    </a:cubicBezTo>
                    <a:cubicBezTo>
                      <a:pt x="429" y="178"/>
                      <a:pt x="437" y="174"/>
                      <a:pt x="444" y="171"/>
                    </a:cubicBezTo>
                    <a:cubicBezTo>
                      <a:pt x="445" y="170"/>
                      <a:pt x="449" y="168"/>
                      <a:pt x="452" y="167"/>
                    </a:cubicBezTo>
                    <a:cubicBezTo>
                      <a:pt x="450" y="178"/>
                      <a:pt x="443" y="189"/>
                      <a:pt x="441" y="199"/>
                    </a:cubicBezTo>
                    <a:cubicBezTo>
                      <a:pt x="437" y="210"/>
                      <a:pt x="436" y="221"/>
                      <a:pt x="436" y="232"/>
                    </a:cubicBezTo>
                    <a:moveTo>
                      <a:pt x="106" y="219"/>
                    </a:moveTo>
                    <a:cubicBezTo>
                      <a:pt x="105" y="203"/>
                      <a:pt x="113" y="182"/>
                      <a:pt x="129" y="165"/>
                    </a:cubicBezTo>
                    <a:cubicBezTo>
                      <a:pt x="129" y="166"/>
                      <a:pt x="129" y="166"/>
                      <a:pt x="129" y="167"/>
                    </a:cubicBezTo>
                    <a:cubicBezTo>
                      <a:pt x="129" y="173"/>
                      <a:pt x="129" y="180"/>
                      <a:pt x="129" y="186"/>
                    </a:cubicBezTo>
                    <a:cubicBezTo>
                      <a:pt x="128" y="190"/>
                      <a:pt x="129" y="195"/>
                      <a:pt x="130" y="200"/>
                    </a:cubicBezTo>
                    <a:cubicBezTo>
                      <a:pt x="120" y="204"/>
                      <a:pt x="112" y="210"/>
                      <a:pt x="106" y="219"/>
                    </a:cubicBezTo>
                    <a:moveTo>
                      <a:pt x="613" y="206"/>
                    </a:moveTo>
                    <a:cubicBezTo>
                      <a:pt x="607" y="203"/>
                      <a:pt x="599" y="199"/>
                      <a:pt x="593" y="197"/>
                    </a:cubicBezTo>
                    <a:cubicBezTo>
                      <a:pt x="587" y="194"/>
                      <a:pt x="581" y="192"/>
                      <a:pt x="574" y="191"/>
                    </a:cubicBezTo>
                    <a:cubicBezTo>
                      <a:pt x="571" y="190"/>
                      <a:pt x="567" y="190"/>
                      <a:pt x="564" y="189"/>
                    </a:cubicBezTo>
                    <a:cubicBezTo>
                      <a:pt x="572" y="179"/>
                      <a:pt x="583" y="167"/>
                      <a:pt x="594" y="166"/>
                    </a:cubicBezTo>
                    <a:cubicBezTo>
                      <a:pt x="595" y="166"/>
                      <a:pt x="596" y="165"/>
                      <a:pt x="596" y="164"/>
                    </a:cubicBezTo>
                    <a:cubicBezTo>
                      <a:pt x="601" y="168"/>
                      <a:pt x="605" y="171"/>
                      <a:pt x="608" y="175"/>
                    </a:cubicBezTo>
                    <a:cubicBezTo>
                      <a:pt x="617" y="185"/>
                      <a:pt x="617" y="193"/>
                      <a:pt x="613" y="206"/>
                    </a:cubicBezTo>
                    <a:moveTo>
                      <a:pt x="727" y="198"/>
                    </a:moveTo>
                    <a:cubicBezTo>
                      <a:pt x="716" y="191"/>
                      <a:pt x="703" y="188"/>
                      <a:pt x="693" y="180"/>
                    </a:cubicBezTo>
                    <a:cubicBezTo>
                      <a:pt x="696" y="179"/>
                      <a:pt x="699" y="178"/>
                      <a:pt x="701" y="176"/>
                    </a:cubicBezTo>
                    <a:cubicBezTo>
                      <a:pt x="705" y="173"/>
                      <a:pt x="710" y="169"/>
                      <a:pt x="714" y="166"/>
                    </a:cubicBezTo>
                    <a:cubicBezTo>
                      <a:pt x="717" y="163"/>
                      <a:pt x="722" y="161"/>
                      <a:pt x="725" y="158"/>
                    </a:cubicBezTo>
                    <a:cubicBezTo>
                      <a:pt x="727" y="171"/>
                      <a:pt x="728" y="185"/>
                      <a:pt x="727" y="198"/>
                    </a:cubicBezTo>
                    <a:moveTo>
                      <a:pt x="83" y="179"/>
                    </a:moveTo>
                    <a:cubicBezTo>
                      <a:pt x="83" y="178"/>
                      <a:pt x="82" y="177"/>
                      <a:pt x="82" y="175"/>
                    </a:cubicBezTo>
                    <a:cubicBezTo>
                      <a:pt x="79" y="168"/>
                      <a:pt x="78" y="161"/>
                      <a:pt x="77" y="153"/>
                    </a:cubicBezTo>
                    <a:cubicBezTo>
                      <a:pt x="80" y="157"/>
                      <a:pt x="84" y="160"/>
                      <a:pt x="87" y="163"/>
                    </a:cubicBezTo>
                    <a:cubicBezTo>
                      <a:pt x="87" y="164"/>
                      <a:pt x="88" y="164"/>
                      <a:pt x="89" y="165"/>
                    </a:cubicBezTo>
                    <a:cubicBezTo>
                      <a:pt x="90" y="166"/>
                      <a:pt x="91" y="167"/>
                      <a:pt x="92" y="167"/>
                    </a:cubicBezTo>
                    <a:cubicBezTo>
                      <a:pt x="92" y="168"/>
                      <a:pt x="92" y="168"/>
                      <a:pt x="92" y="168"/>
                    </a:cubicBezTo>
                    <a:cubicBezTo>
                      <a:pt x="91" y="168"/>
                      <a:pt x="90" y="169"/>
                      <a:pt x="89" y="171"/>
                    </a:cubicBezTo>
                    <a:cubicBezTo>
                      <a:pt x="87" y="173"/>
                      <a:pt x="85" y="176"/>
                      <a:pt x="83" y="179"/>
                    </a:cubicBezTo>
                    <a:moveTo>
                      <a:pt x="215" y="217"/>
                    </a:moveTo>
                    <a:cubicBezTo>
                      <a:pt x="212" y="214"/>
                      <a:pt x="209" y="212"/>
                      <a:pt x="206" y="210"/>
                    </a:cubicBezTo>
                    <a:cubicBezTo>
                      <a:pt x="210" y="206"/>
                      <a:pt x="214" y="201"/>
                      <a:pt x="215" y="200"/>
                    </a:cubicBezTo>
                    <a:cubicBezTo>
                      <a:pt x="223" y="193"/>
                      <a:pt x="228" y="184"/>
                      <a:pt x="236" y="177"/>
                    </a:cubicBezTo>
                    <a:cubicBezTo>
                      <a:pt x="244" y="171"/>
                      <a:pt x="252" y="164"/>
                      <a:pt x="259" y="157"/>
                    </a:cubicBezTo>
                    <a:cubicBezTo>
                      <a:pt x="261" y="155"/>
                      <a:pt x="264" y="153"/>
                      <a:pt x="266" y="152"/>
                    </a:cubicBezTo>
                    <a:cubicBezTo>
                      <a:pt x="276" y="158"/>
                      <a:pt x="287" y="166"/>
                      <a:pt x="297" y="174"/>
                    </a:cubicBezTo>
                    <a:cubicBezTo>
                      <a:pt x="289" y="177"/>
                      <a:pt x="280" y="179"/>
                      <a:pt x="272" y="182"/>
                    </a:cubicBezTo>
                    <a:cubicBezTo>
                      <a:pt x="252" y="192"/>
                      <a:pt x="234" y="206"/>
                      <a:pt x="215" y="217"/>
                    </a:cubicBezTo>
                    <a:moveTo>
                      <a:pt x="562" y="166"/>
                    </a:moveTo>
                    <a:cubicBezTo>
                      <a:pt x="566" y="159"/>
                      <a:pt x="572" y="156"/>
                      <a:pt x="580" y="153"/>
                    </a:cubicBezTo>
                    <a:cubicBezTo>
                      <a:pt x="581" y="153"/>
                      <a:pt x="582" y="152"/>
                      <a:pt x="583" y="151"/>
                    </a:cubicBezTo>
                    <a:cubicBezTo>
                      <a:pt x="585" y="154"/>
                      <a:pt x="587" y="156"/>
                      <a:pt x="590" y="158"/>
                    </a:cubicBezTo>
                    <a:cubicBezTo>
                      <a:pt x="583" y="159"/>
                      <a:pt x="577" y="160"/>
                      <a:pt x="570" y="162"/>
                    </a:cubicBezTo>
                    <a:cubicBezTo>
                      <a:pt x="567" y="163"/>
                      <a:pt x="564" y="165"/>
                      <a:pt x="562" y="166"/>
                    </a:cubicBezTo>
                    <a:moveTo>
                      <a:pt x="89" y="155"/>
                    </a:moveTo>
                    <a:cubicBezTo>
                      <a:pt x="87" y="153"/>
                      <a:pt x="85" y="151"/>
                      <a:pt x="84" y="149"/>
                    </a:cubicBezTo>
                    <a:cubicBezTo>
                      <a:pt x="85" y="150"/>
                      <a:pt x="87" y="150"/>
                      <a:pt x="89" y="150"/>
                    </a:cubicBezTo>
                    <a:cubicBezTo>
                      <a:pt x="92" y="152"/>
                      <a:pt x="95" y="153"/>
                      <a:pt x="99" y="154"/>
                    </a:cubicBezTo>
                    <a:cubicBezTo>
                      <a:pt x="97" y="156"/>
                      <a:pt x="96" y="158"/>
                      <a:pt x="95" y="161"/>
                    </a:cubicBezTo>
                    <a:cubicBezTo>
                      <a:pt x="95" y="160"/>
                      <a:pt x="94" y="160"/>
                      <a:pt x="94" y="159"/>
                    </a:cubicBezTo>
                    <a:cubicBezTo>
                      <a:pt x="92" y="158"/>
                      <a:pt x="90" y="156"/>
                      <a:pt x="89" y="155"/>
                    </a:cubicBezTo>
                    <a:moveTo>
                      <a:pt x="686" y="175"/>
                    </a:moveTo>
                    <a:cubicBezTo>
                      <a:pt x="685" y="170"/>
                      <a:pt x="684" y="164"/>
                      <a:pt x="683" y="159"/>
                    </a:cubicBezTo>
                    <a:cubicBezTo>
                      <a:pt x="682" y="154"/>
                      <a:pt x="681" y="150"/>
                      <a:pt x="680" y="146"/>
                    </a:cubicBezTo>
                    <a:cubicBezTo>
                      <a:pt x="686" y="150"/>
                      <a:pt x="697" y="150"/>
                      <a:pt x="704" y="151"/>
                    </a:cubicBezTo>
                    <a:cubicBezTo>
                      <a:pt x="709" y="151"/>
                      <a:pt x="714" y="152"/>
                      <a:pt x="719" y="153"/>
                    </a:cubicBezTo>
                    <a:cubicBezTo>
                      <a:pt x="717" y="154"/>
                      <a:pt x="716" y="155"/>
                      <a:pt x="715" y="155"/>
                    </a:cubicBezTo>
                    <a:cubicBezTo>
                      <a:pt x="711" y="158"/>
                      <a:pt x="707" y="162"/>
                      <a:pt x="702" y="165"/>
                    </a:cubicBezTo>
                    <a:cubicBezTo>
                      <a:pt x="699" y="167"/>
                      <a:pt x="696" y="171"/>
                      <a:pt x="692" y="173"/>
                    </a:cubicBezTo>
                    <a:cubicBezTo>
                      <a:pt x="689" y="174"/>
                      <a:pt x="688" y="174"/>
                      <a:pt x="686" y="175"/>
                    </a:cubicBezTo>
                    <a:moveTo>
                      <a:pt x="638" y="188"/>
                    </a:moveTo>
                    <a:cubicBezTo>
                      <a:pt x="636" y="183"/>
                      <a:pt x="634" y="178"/>
                      <a:pt x="632" y="173"/>
                    </a:cubicBezTo>
                    <a:cubicBezTo>
                      <a:pt x="638" y="167"/>
                      <a:pt x="645" y="161"/>
                      <a:pt x="649" y="153"/>
                    </a:cubicBezTo>
                    <a:cubicBezTo>
                      <a:pt x="651" y="149"/>
                      <a:pt x="652" y="146"/>
                      <a:pt x="654" y="143"/>
                    </a:cubicBezTo>
                    <a:cubicBezTo>
                      <a:pt x="658" y="152"/>
                      <a:pt x="661" y="162"/>
                      <a:pt x="662" y="172"/>
                    </a:cubicBezTo>
                    <a:cubicBezTo>
                      <a:pt x="657" y="176"/>
                      <a:pt x="649" y="179"/>
                      <a:pt x="647" y="181"/>
                    </a:cubicBezTo>
                    <a:cubicBezTo>
                      <a:pt x="643" y="183"/>
                      <a:pt x="640" y="185"/>
                      <a:pt x="638" y="188"/>
                    </a:cubicBezTo>
                    <a:moveTo>
                      <a:pt x="137" y="198"/>
                    </a:moveTo>
                    <a:cubicBezTo>
                      <a:pt x="136" y="194"/>
                      <a:pt x="136" y="189"/>
                      <a:pt x="136" y="187"/>
                    </a:cubicBezTo>
                    <a:cubicBezTo>
                      <a:pt x="137" y="180"/>
                      <a:pt x="136" y="173"/>
                      <a:pt x="136" y="167"/>
                    </a:cubicBezTo>
                    <a:cubicBezTo>
                      <a:pt x="136" y="164"/>
                      <a:pt x="137" y="160"/>
                      <a:pt x="137" y="157"/>
                    </a:cubicBezTo>
                    <a:cubicBezTo>
                      <a:pt x="144" y="151"/>
                      <a:pt x="152" y="145"/>
                      <a:pt x="160" y="141"/>
                    </a:cubicBezTo>
                    <a:cubicBezTo>
                      <a:pt x="156" y="151"/>
                      <a:pt x="154" y="163"/>
                      <a:pt x="152" y="172"/>
                    </a:cubicBezTo>
                    <a:cubicBezTo>
                      <a:pt x="151" y="180"/>
                      <a:pt x="148" y="188"/>
                      <a:pt x="147" y="196"/>
                    </a:cubicBezTo>
                    <a:cubicBezTo>
                      <a:pt x="144" y="196"/>
                      <a:pt x="140" y="197"/>
                      <a:pt x="137" y="198"/>
                    </a:cubicBezTo>
                    <a:moveTo>
                      <a:pt x="553" y="166"/>
                    </a:moveTo>
                    <a:cubicBezTo>
                      <a:pt x="547" y="155"/>
                      <a:pt x="539" y="145"/>
                      <a:pt x="536" y="140"/>
                    </a:cubicBezTo>
                    <a:cubicBezTo>
                      <a:pt x="536" y="140"/>
                      <a:pt x="536" y="139"/>
                      <a:pt x="535" y="139"/>
                    </a:cubicBezTo>
                    <a:cubicBezTo>
                      <a:pt x="539" y="141"/>
                      <a:pt x="542" y="142"/>
                      <a:pt x="546" y="144"/>
                    </a:cubicBezTo>
                    <a:cubicBezTo>
                      <a:pt x="553" y="147"/>
                      <a:pt x="562" y="148"/>
                      <a:pt x="570" y="149"/>
                    </a:cubicBezTo>
                    <a:cubicBezTo>
                      <a:pt x="566" y="151"/>
                      <a:pt x="563" y="153"/>
                      <a:pt x="563" y="153"/>
                    </a:cubicBezTo>
                    <a:cubicBezTo>
                      <a:pt x="558" y="156"/>
                      <a:pt x="556" y="161"/>
                      <a:pt x="553" y="166"/>
                    </a:cubicBezTo>
                    <a:moveTo>
                      <a:pt x="200" y="206"/>
                    </a:moveTo>
                    <a:cubicBezTo>
                      <a:pt x="198" y="205"/>
                      <a:pt x="196" y="204"/>
                      <a:pt x="195" y="203"/>
                    </a:cubicBezTo>
                    <a:cubicBezTo>
                      <a:pt x="193" y="203"/>
                      <a:pt x="192" y="202"/>
                      <a:pt x="190" y="202"/>
                    </a:cubicBezTo>
                    <a:cubicBezTo>
                      <a:pt x="191" y="197"/>
                      <a:pt x="192" y="192"/>
                      <a:pt x="193" y="189"/>
                    </a:cubicBezTo>
                    <a:cubicBezTo>
                      <a:pt x="196" y="181"/>
                      <a:pt x="198" y="174"/>
                      <a:pt x="202" y="167"/>
                    </a:cubicBezTo>
                    <a:cubicBezTo>
                      <a:pt x="208" y="157"/>
                      <a:pt x="213" y="147"/>
                      <a:pt x="221" y="139"/>
                    </a:cubicBezTo>
                    <a:cubicBezTo>
                      <a:pt x="221" y="139"/>
                      <a:pt x="223" y="137"/>
                      <a:pt x="225" y="134"/>
                    </a:cubicBezTo>
                    <a:cubicBezTo>
                      <a:pt x="226" y="134"/>
                      <a:pt x="226" y="134"/>
                      <a:pt x="226" y="134"/>
                    </a:cubicBezTo>
                    <a:cubicBezTo>
                      <a:pt x="237" y="137"/>
                      <a:pt x="248" y="142"/>
                      <a:pt x="259" y="148"/>
                    </a:cubicBezTo>
                    <a:cubicBezTo>
                      <a:pt x="243" y="158"/>
                      <a:pt x="229" y="172"/>
                      <a:pt x="217" y="187"/>
                    </a:cubicBezTo>
                    <a:cubicBezTo>
                      <a:pt x="214" y="191"/>
                      <a:pt x="205" y="198"/>
                      <a:pt x="200" y="206"/>
                    </a:cubicBezTo>
                    <a:moveTo>
                      <a:pt x="155" y="196"/>
                    </a:moveTo>
                    <a:cubicBezTo>
                      <a:pt x="155" y="187"/>
                      <a:pt x="158" y="178"/>
                      <a:pt x="160" y="170"/>
                    </a:cubicBezTo>
                    <a:cubicBezTo>
                      <a:pt x="163" y="160"/>
                      <a:pt x="165" y="146"/>
                      <a:pt x="171" y="137"/>
                    </a:cubicBezTo>
                    <a:cubicBezTo>
                      <a:pt x="176" y="135"/>
                      <a:pt x="180" y="134"/>
                      <a:pt x="184" y="133"/>
                    </a:cubicBezTo>
                    <a:cubicBezTo>
                      <a:pt x="174" y="152"/>
                      <a:pt x="168" y="175"/>
                      <a:pt x="167" y="196"/>
                    </a:cubicBezTo>
                    <a:cubicBezTo>
                      <a:pt x="163" y="196"/>
                      <a:pt x="160" y="196"/>
                      <a:pt x="156" y="196"/>
                    </a:cubicBezTo>
                    <a:cubicBezTo>
                      <a:pt x="156" y="196"/>
                      <a:pt x="155" y="196"/>
                      <a:pt x="155" y="196"/>
                    </a:cubicBezTo>
                    <a:moveTo>
                      <a:pt x="183" y="199"/>
                    </a:moveTo>
                    <a:cubicBezTo>
                      <a:pt x="180" y="199"/>
                      <a:pt x="177" y="198"/>
                      <a:pt x="174" y="197"/>
                    </a:cubicBezTo>
                    <a:cubicBezTo>
                      <a:pt x="176" y="175"/>
                      <a:pt x="181" y="150"/>
                      <a:pt x="194" y="132"/>
                    </a:cubicBezTo>
                    <a:cubicBezTo>
                      <a:pt x="197" y="132"/>
                      <a:pt x="200" y="132"/>
                      <a:pt x="203" y="132"/>
                    </a:cubicBezTo>
                    <a:cubicBezTo>
                      <a:pt x="207" y="132"/>
                      <a:pt x="211" y="132"/>
                      <a:pt x="216" y="132"/>
                    </a:cubicBezTo>
                    <a:cubicBezTo>
                      <a:pt x="210" y="139"/>
                      <a:pt x="205" y="145"/>
                      <a:pt x="202" y="152"/>
                    </a:cubicBezTo>
                    <a:cubicBezTo>
                      <a:pt x="197" y="161"/>
                      <a:pt x="192" y="169"/>
                      <a:pt x="189" y="179"/>
                    </a:cubicBezTo>
                    <a:cubicBezTo>
                      <a:pt x="187" y="184"/>
                      <a:pt x="186" y="193"/>
                      <a:pt x="183" y="199"/>
                    </a:cubicBezTo>
                    <a:moveTo>
                      <a:pt x="578" y="143"/>
                    </a:moveTo>
                    <a:cubicBezTo>
                      <a:pt x="570" y="141"/>
                      <a:pt x="562" y="140"/>
                      <a:pt x="553" y="138"/>
                    </a:cubicBezTo>
                    <a:cubicBezTo>
                      <a:pt x="549" y="137"/>
                      <a:pt x="540" y="134"/>
                      <a:pt x="535" y="129"/>
                    </a:cubicBezTo>
                    <a:cubicBezTo>
                      <a:pt x="536" y="129"/>
                      <a:pt x="537" y="129"/>
                      <a:pt x="537" y="129"/>
                    </a:cubicBezTo>
                    <a:cubicBezTo>
                      <a:pt x="543" y="129"/>
                      <a:pt x="548" y="129"/>
                      <a:pt x="553" y="130"/>
                    </a:cubicBezTo>
                    <a:cubicBezTo>
                      <a:pt x="558" y="130"/>
                      <a:pt x="563" y="130"/>
                      <a:pt x="568" y="130"/>
                    </a:cubicBezTo>
                    <a:cubicBezTo>
                      <a:pt x="570" y="130"/>
                      <a:pt x="573" y="130"/>
                      <a:pt x="575" y="130"/>
                    </a:cubicBezTo>
                    <a:cubicBezTo>
                      <a:pt x="575" y="133"/>
                      <a:pt x="576" y="137"/>
                      <a:pt x="577" y="140"/>
                    </a:cubicBezTo>
                    <a:cubicBezTo>
                      <a:pt x="577" y="141"/>
                      <a:pt x="578" y="142"/>
                      <a:pt x="578" y="143"/>
                    </a:cubicBezTo>
                    <a:moveTo>
                      <a:pt x="387" y="190"/>
                    </a:moveTo>
                    <a:cubicBezTo>
                      <a:pt x="380" y="184"/>
                      <a:pt x="373" y="177"/>
                      <a:pt x="366" y="171"/>
                    </a:cubicBezTo>
                    <a:cubicBezTo>
                      <a:pt x="373" y="165"/>
                      <a:pt x="380" y="157"/>
                      <a:pt x="385" y="150"/>
                    </a:cubicBezTo>
                    <a:cubicBezTo>
                      <a:pt x="387" y="147"/>
                      <a:pt x="399" y="133"/>
                      <a:pt x="405" y="127"/>
                    </a:cubicBezTo>
                    <a:cubicBezTo>
                      <a:pt x="401" y="141"/>
                      <a:pt x="398" y="155"/>
                      <a:pt x="394" y="169"/>
                    </a:cubicBezTo>
                    <a:cubicBezTo>
                      <a:pt x="392" y="174"/>
                      <a:pt x="387" y="183"/>
                      <a:pt x="387" y="190"/>
                    </a:cubicBezTo>
                    <a:moveTo>
                      <a:pt x="77" y="141"/>
                    </a:moveTo>
                    <a:cubicBezTo>
                      <a:pt x="77" y="138"/>
                      <a:pt x="78" y="134"/>
                      <a:pt x="78" y="130"/>
                    </a:cubicBezTo>
                    <a:cubicBezTo>
                      <a:pt x="78" y="129"/>
                      <a:pt x="78" y="127"/>
                      <a:pt x="78" y="126"/>
                    </a:cubicBezTo>
                    <a:cubicBezTo>
                      <a:pt x="80" y="129"/>
                      <a:pt x="83" y="131"/>
                      <a:pt x="86" y="134"/>
                    </a:cubicBezTo>
                    <a:cubicBezTo>
                      <a:pt x="86" y="134"/>
                      <a:pt x="87" y="135"/>
                      <a:pt x="88" y="135"/>
                    </a:cubicBezTo>
                    <a:cubicBezTo>
                      <a:pt x="90" y="138"/>
                      <a:pt x="92" y="140"/>
                      <a:pt x="95" y="142"/>
                    </a:cubicBezTo>
                    <a:cubicBezTo>
                      <a:pt x="94" y="142"/>
                      <a:pt x="93" y="142"/>
                      <a:pt x="92" y="142"/>
                    </a:cubicBezTo>
                    <a:cubicBezTo>
                      <a:pt x="91" y="142"/>
                      <a:pt x="89" y="141"/>
                      <a:pt x="88" y="141"/>
                    </a:cubicBezTo>
                    <a:cubicBezTo>
                      <a:pt x="86" y="141"/>
                      <a:pt x="84" y="141"/>
                      <a:pt x="82" y="141"/>
                    </a:cubicBezTo>
                    <a:cubicBezTo>
                      <a:pt x="81" y="141"/>
                      <a:pt x="79" y="141"/>
                      <a:pt x="77" y="141"/>
                    </a:cubicBezTo>
                    <a:moveTo>
                      <a:pt x="394" y="190"/>
                    </a:moveTo>
                    <a:cubicBezTo>
                      <a:pt x="395" y="189"/>
                      <a:pt x="395" y="189"/>
                      <a:pt x="395" y="189"/>
                    </a:cubicBezTo>
                    <a:cubicBezTo>
                      <a:pt x="395" y="187"/>
                      <a:pt x="396" y="185"/>
                      <a:pt x="397" y="183"/>
                    </a:cubicBezTo>
                    <a:cubicBezTo>
                      <a:pt x="399" y="176"/>
                      <a:pt x="402" y="168"/>
                      <a:pt x="404" y="160"/>
                    </a:cubicBezTo>
                    <a:cubicBezTo>
                      <a:pt x="407" y="148"/>
                      <a:pt x="410" y="136"/>
                      <a:pt x="413" y="124"/>
                    </a:cubicBezTo>
                    <a:cubicBezTo>
                      <a:pt x="424" y="134"/>
                      <a:pt x="437" y="146"/>
                      <a:pt x="449" y="159"/>
                    </a:cubicBezTo>
                    <a:cubicBezTo>
                      <a:pt x="444" y="161"/>
                      <a:pt x="439" y="165"/>
                      <a:pt x="435" y="167"/>
                    </a:cubicBezTo>
                    <a:cubicBezTo>
                      <a:pt x="421" y="174"/>
                      <a:pt x="408" y="181"/>
                      <a:pt x="395" y="189"/>
                    </a:cubicBezTo>
                    <a:cubicBezTo>
                      <a:pt x="394" y="190"/>
                      <a:pt x="394" y="190"/>
                      <a:pt x="394" y="190"/>
                    </a:cubicBezTo>
                    <a:moveTo>
                      <a:pt x="86" y="124"/>
                    </a:moveTo>
                    <a:cubicBezTo>
                      <a:pt x="85" y="123"/>
                      <a:pt x="84" y="122"/>
                      <a:pt x="83" y="121"/>
                    </a:cubicBezTo>
                    <a:cubicBezTo>
                      <a:pt x="84" y="121"/>
                      <a:pt x="84" y="121"/>
                      <a:pt x="85" y="121"/>
                    </a:cubicBezTo>
                    <a:cubicBezTo>
                      <a:pt x="85" y="121"/>
                      <a:pt x="86" y="121"/>
                      <a:pt x="86" y="121"/>
                    </a:cubicBezTo>
                    <a:cubicBezTo>
                      <a:pt x="93" y="121"/>
                      <a:pt x="101" y="123"/>
                      <a:pt x="106" y="125"/>
                    </a:cubicBezTo>
                    <a:cubicBezTo>
                      <a:pt x="109" y="127"/>
                      <a:pt x="112" y="129"/>
                      <a:pt x="115" y="131"/>
                    </a:cubicBezTo>
                    <a:cubicBezTo>
                      <a:pt x="112" y="135"/>
                      <a:pt x="109" y="139"/>
                      <a:pt x="106" y="143"/>
                    </a:cubicBezTo>
                    <a:cubicBezTo>
                      <a:pt x="101" y="138"/>
                      <a:pt x="96" y="133"/>
                      <a:pt x="91" y="128"/>
                    </a:cubicBezTo>
                    <a:cubicBezTo>
                      <a:pt x="90" y="128"/>
                      <a:pt x="88" y="126"/>
                      <a:pt x="86" y="124"/>
                    </a:cubicBezTo>
                    <a:moveTo>
                      <a:pt x="617" y="150"/>
                    </a:moveTo>
                    <a:cubicBezTo>
                      <a:pt x="604" y="129"/>
                      <a:pt x="609" y="117"/>
                      <a:pt x="618" y="115"/>
                    </a:cubicBezTo>
                    <a:cubicBezTo>
                      <a:pt x="618" y="118"/>
                      <a:pt x="618" y="122"/>
                      <a:pt x="620" y="125"/>
                    </a:cubicBezTo>
                    <a:cubicBezTo>
                      <a:pt x="622" y="132"/>
                      <a:pt x="621" y="143"/>
                      <a:pt x="617" y="150"/>
                    </a:cubicBezTo>
                    <a:moveTo>
                      <a:pt x="628" y="166"/>
                    </a:moveTo>
                    <a:cubicBezTo>
                      <a:pt x="626" y="163"/>
                      <a:pt x="624" y="160"/>
                      <a:pt x="622" y="157"/>
                    </a:cubicBezTo>
                    <a:cubicBezTo>
                      <a:pt x="622" y="157"/>
                      <a:pt x="622" y="157"/>
                      <a:pt x="622" y="157"/>
                    </a:cubicBezTo>
                    <a:cubicBezTo>
                      <a:pt x="626" y="151"/>
                      <a:pt x="628" y="144"/>
                      <a:pt x="629" y="137"/>
                    </a:cubicBezTo>
                    <a:cubicBezTo>
                      <a:pt x="629" y="134"/>
                      <a:pt x="629" y="131"/>
                      <a:pt x="629" y="129"/>
                    </a:cubicBezTo>
                    <a:cubicBezTo>
                      <a:pt x="628" y="125"/>
                      <a:pt x="626" y="122"/>
                      <a:pt x="625" y="119"/>
                    </a:cubicBezTo>
                    <a:cubicBezTo>
                      <a:pt x="625" y="117"/>
                      <a:pt x="625" y="116"/>
                      <a:pt x="625" y="114"/>
                    </a:cubicBezTo>
                    <a:cubicBezTo>
                      <a:pt x="633" y="116"/>
                      <a:pt x="642" y="121"/>
                      <a:pt x="648" y="131"/>
                    </a:cubicBezTo>
                    <a:cubicBezTo>
                      <a:pt x="648" y="131"/>
                      <a:pt x="648" y="131"/>
                      <a:pt x="648" y="131"/>
                    </a:cubicBezTo>
                    <a:cubicBezTo>
                      <a:pt x="647" y="137"/>
                      <a:pt x="646" y="143"/>
                      <a:pt x="643" y="149"/>
                    </a:cubicBezTo>
                    <a:cubicBezTo>
                      <a:pt x="639" y="156"/>
                      <a:pt x="633" y="161"/>
                      <a:pt x="628" y="166"/>
                    </a:cubicBezTo>
                    <a:moveTo>
                      <a:pt x="685" y="140"/>
                    </a:moveTo>
                    <a:cubicBezTo>
                      <a:pt x="690" y="133"/>
                      <a:pt x="694" y="123"/>
                      <a:pt x="699" y="116"/>
                    </a:cubicBezTo>
                    <a:cubicBezTo>
                      <a:pt x="702" y="111"/>
                      <a:pt x="704" y="106"/>
                      <a:pt x="706" y="101"/>
                    </a:cubicBezTo>
                    <a:cubicBezTo>
                      <a:pt x="712" y="110"/>
                      <a:pt x="716" y="120"/>
                      <a:pt x="720" y="131"/>
                    </a:cubicBezTo>
                    <a:cubicBezTo>
                      <a:pt x="721" y="136"/>
                      <a:pt x="722" y="141"/>
                      <a:pt x="723" y="146"/>
                    </a:cubicBezTo>
                    <a:cubicBezTo>
                      <a:pt x="718" y="145"/>
                      <a:pt x="713" y="144"/>
                      <a:pt x="707" y="144"/>
                    </a:cubicBezTo>
                    <a:cubicBezTo>
                      <a:pt x="704" y="143"/>
                      <a:pt x="690" y="139"/>
                      <a:pt x="686" y="139"/>
                    </a:cubicBezTo>
                    <a:cubicBezTo>
                      <a:pt x="685" y="139"/>
                      <a:pt x="685" y="139"/>
                      <a:pt x="685" y="140"/>
                    </a:cubicBezTo>
                    <a:moveTo>
                      <a:pt x="677" y="138"/>
                    </a:moveTo>
                    <a:cubicBezTo>
                      <a:pt x="673" y="128"/>
                      <a:pt x="668" y="119"/>
                      <a:pt x="662" y="111"/>
                    </a:cubicBezTo>
                    <a:cubicBezTo>
                      <a:pt x="675" y="109"/>
                      <a:pt x="686" y="99"/>
                      <a:pt x="699" y="98"/>
                    </a:cubicBezTo>
                    <a:cubicBezTo>
                      <a:pt x="697" y="106"/>
                      <a:pt x="692" y="111"/>
                      <a:pt x="688" y="118"/>
                    </a:cubicBezTo>
                    <a:cubicBezTo>
                      <a:pt x="685" y="124"/>
                      <a:pt x="682" y="130"/>
                      <a:pt x="678" y="135"/>
                    </a:cubicBezTo>
                    <a:cubicBezTo>
                      <a:pt x="678" y="136"/>
                      <a:pt x="677" y="137"/>
                      <a:pt x="677" y="138"/>
                    </a:cubicBezTo>
                    <a:moveTo>
                      <a:pt x="365" y="162"/>
                    </a:moveTo>
                    <a:cubicBezTo>
                      <a:pt x="366" y="157"/>
                      <a:pt x="367" y="152"/>
                      <a:pt x="368" y="147"/>
                    </a:cubicBezTo>
                    <a:cubicBezTo>
                      <a:pt x="368" y="139"/>
                      <a:pt x="370" y="130"/>
                      <a:pt x="371" y="121"/>
                    </a:cubicBezTo>
                    <a:cubicBezTo>
                      <a:pt x="372" y="110"/>
                      <a:pt x="373" y="100"/>
                      <a:pt x="373" y="90"/>
                    </a:cubicBezTo>
                    <a:cubicBezTo>
                      <a:pt x="383" y="98"/>
                      <a:pt x="394" y="107"/>
                      <a:pt x="405" y="117"/>
                    </a:cubicBezTo>
                    <a:cubicBezTo>
                      <a:pt x="388" y="128"/>
                      <a:pt x="379" y="148"/>
                      <a:pt x="365" y="162"/>
                    </a:cubicBezTo>
                    <a:moveTo>
                      <a:pt x="357" y="163"/>
                    </a:moveTo>
                    <a:cubicBezTo>
                      <a:pt x="354" y="160"/>
                      <a:pt x="350" y="157"/>
                      <a:pt x="346" y="154"/>
                    </a:cubicBezTo>
                    <a:cubicBezTo>
                      <a:pt x="338" y="147"/>
                      <a:pt x="329" y="140"/>
                      <a:pt x="321" y="133"/>
                    </a:cubicBezTo>
                    <a:cubicBezTo>
                      <a:pt x="328" y="128"/>
                      <a:pt x="335" y="121"/>
                      <a:pt x="341" y="114"/>
                    </a:cubicBezTo>
                    <a:cubicBezTo>
                      <a:pt x="345" y="109"/>
                      <a:pt x="350" y="104"/>
                      <a:pt x="355" y="98"/>
                    </a:cubicBezTo>
                    <a:cubicBezTo>
                      <a:pt x="358" y="95"/>
                      <a:pt x="361" y="89"/>
                      <a:pt x="365" y="87"/>
                    </a:cubicBezTo>
                    <a:cubicBezTo>
                      <a:pt x="366" y="100"/>
                      <a:pt x="364" y="114"/>
                      <a:pt x="362" y="128"/>
                    </a:cubicBezTo>
                    <a:cubicBezTo>
                      <a:pt x="361" y="139"/>
                      <a:pt x="358" y="152"/>
                      <a:pt x="357" y="163"/>
                    </a:cubicBezTo>
                    <a:moveTo>
                      <a:pt x="84" y="108"/>
                    </a:moveTo>
                    <a:cubicBezTo>
                      <a:pt x="87" y="102"/>
                      <a:pt x="90" y="96"/>
                      <a:pt x="93" y="90"/>
                    </a:cubicBezTo>
                    <a:cubicBezTo>
                      <a:pt x="94" y="89"/>
                      <a:pt x="95" y="87"/>
                      <a:pt x="96" y="85"/>
                    </a:cubicBezTo>
                    <a:cubicBezTo>
                      <a:pt x="100" y="91"/>
                      <a:pt x="103" y="98"/>
                      <a:pt x="106" y="104"/>
                    </a:cubicBezTo>
                    <a:cubicBezTo>
                      <a:pt x="110" y="110"/>
                      <a:pt x="114" y="117"/>
                      <a:pt x="118" y="123"/>
                    </a:cubicBezTo>
                    <a:cubicBezTo>
                      <a:pt x="114" y="121"/>
                      <a:pt x="110" y="119"/>
                      <a:pt x="109" y="118"/>
                    </a:cubicBezTo>
                    <a:cubicBezTo>
                      <a:pt x="105" y="117"/>
                      <a:pt x="102" y="116"/>
                      <a:pt x="97" y="116"/>
                    </a:cubicBezTo>
                    <a:cubicBezTo>
                      <a:pt x="94" y="115"/>
                      <a:pt x="89" y="114"/>
                      <a:pt x="85" y="113"/>
                    </a:cubicBezTo>
                    <a:cubicBezTo>
                      <a:pt x="84" y="113"/>
                      <a:pt x="84" y="113"/>
                      <a:pt x="83" y="113"/>
                    </a:cubicBezTo>
                    <a:cubicBezTo>
                      <a:pt x="83" y="113"/>
                      <a:pt x="82" y="113"/>
                      <a:pt x="81" y="114"/>
                    </a:cubicBezTo>
                    <a:cubicBezTo>
                      <a:pt x="82" y="112"/>
                      <a:pt x="83" y="110"/>
                      <a:pt x="84" y="108"/>
                    </a:cubicBezTo>
                    <a:moveTo>
                      <a:pt x="125" y="121"/>
                    </a:moveTo>
                    <a:cubicBezTo>
                      <a:pt x="121" y="114"/>
                      <a:pt x="117" y="107"/>
                      <a:pt x="112" y="100"/>
                    </a:cubicBezTo>
                    <a:cubicBezTo>
                      <a:pt x="110" y="95"/>
                      <a:pt x="107" y="89"/>
                      <a:pt x="104" y="84"/>
                    </a:cubicBezTo>
                    <a:cubicBezTo>
                      <a:pt x="113" y="87"/>
                      <a:pt x="120" y="94"/>
                      <a:pt x="127" y="100"/>
                    </a:cubicBezTo>
                    <a:cubicBezTo>
                      <a:pt x="130" y="102"/>
                      <a:pt x="135" y="107"/>
                      <a:pt x="139" y="109"/>
                    </a:cubicBezTo>
                    <a:cubicBezTo>
                      <a:pt x="134" y="113"/>
                      <a:pt x="129" y="117"/>
                      <a:pt x="125" y="121"/>
                    </a:cubicBezTo>
                    <a:moveTo>
                      <a:pt x="578" y="116"/>
                    </a:moveTo>
                    <a:cubicBezTo>
                      <a:pt x="575" y="111"/>
                      <a:pt x="571" y="106"/>
                      <a:pt x="569" y="102"/>
                    </a:cubicBezTo>
                    <a:cubicBezTo>
                      <a:pt x="564" y="93"/>
                      <a:pt x="560" y="82"/>
                      <a:pt x="556" y="71"/>
                    </a:cubicBezTo>
                    <a:cubicBezTo>
                      <a:pt x="566" y="81"/>
                      <a:pt x="577" y="91"/>
                      <a:pt x="588" y="100"/>
                    </a:cubicBezTo>
                    <a:cubicBezTo>
                      <a:pt x="583" y="105"/>
                      <a:pt x="580" y="110"/>
                      <a:pt x="578" y="116"/>
                    </a:cubicBezTo>
                    <a:moveTo>
                      <a:pt x="530" y="122"/>
                    </a:moveTo>
                    <a:cubicBezTo>
                      <a:pt x="530" y="119"/>
                      <a:pt x="530" y="117"/>
                      <a:pt x="530" y="115"/>
                    </a:cubicBezTo>
                    <a:cubicBezTo>
                      <a:pt x="530" y="99"/>
                      <a:pt x="533" y="84"/>
                      <a:pt x="543" y="71"/>
                    </a:cubicBezTo>
                    <a:cubicBezTo>
                      <a:pt x="544" y="69"/>
                      <a:pt x="546" y="67"/>
                      <a:pt x="547" y="66"/>
                    </a:cubicBezTo>
                    <a:cubicBezTo>
                      <a:pt x="551" y="83"/>
                      <a:pt x="558" y="100"/>
                      <a:pt x="567" y="114"/>
                    </a:cubicBezTo>
                    <a:cubicBezTo>
                      <a:pt x="568" y="116"/>
                      <a:pt x="570" y="119"/>
                      <a:pt x="571" y="121"/>
                    </a:cubicBezTo>
                    <a:cubicBezTo>
                      <a:pt x="571" y="122"/>
                      <a:pt x="571" y="122"/>
                      <a:pt x="571" y="122"/>
                    </a:cubicBezTo>
                    <a:cubicBezTo>
                      <a:pt x="567" y="122"/>
                      <a:pt x="563" y="122"/>
                      <a:pt x="559" y="122"/>
                    </a:cubicBezTo>
                    <a:cubicBezTo>
                      <a:pt x="559" y="122"/>
                      <a:pt x="559" y="122"/>
                      <a:pt x="559" y="122"/>
                    </a:cubicBezTo>
                    <a:cubicBezTo>
                      <a:pt x="556" y="122"/>
                      <a:pt x="553" y="122"/>
                      <a:pt x="549" y="121"/>
                    </a:cubicBezTo>
                    <a:cubicBezTo>
                      <a:pt x="546" y="121"/>
                      <a:pt x="543" y="121"/>
                      <a:pt x="540" y="121"/>
                    </a:cubicBezTo>
                    <a:cubicBezTo>
                      <a:pt x="536" y="121"/>
                      <a:pt x="533" y="121"/>
                      <a:pt x="530" y="122"/>
                    </a:cubicBezTo>
                    <a:moveTo>
                      <a:pt x="311" y="127"/>
                    </a:moveTo>
                    <a:cubicBezTo>
                      <a:pt x="302" y="121"/>
                      <a:pt x="293" y="115"/>
                      <a:pt x="284" y="110"/>
                    </a:cubicBezTo>
                    <a:cubicBezTo>
                      <a:pt x="291" y="102"/>
                      <a:pt x="297" y="93"/>
                      <a:pt x="302" y="83"/>
                    </a:cubicBezTo>
                    <a:cubicBezTo>
                      <a:pt x="306" y="77"/>
                      <a:pt x="309" y="71"/>
                      <a:pt x="313" y="65"/>
                    </a:cubicBezTo>
                    <a:cubicBezTo>
                      <a:pt x="314" y="64"/>
                      <a:pt x="314" y="63"/>
                      <a:pt x="315" y="62"/>
                    </a:cubicBezTo>
                    <a:cubicBezTo>
                      <a:pt x="315" y="72"/>
                      <a:pt x="315" y="82"/>
                      <a:pt x="313" y="91"/>
                    </a:cubicBezTo>
                    <a:cubicBezTo>
                      <a:pt x="312" y="99"/>
                      <a:pt x="312" y="107"/>
                      <a:pt x="312" y="115"/>
                    </a:cubicBezTo>
                    <a:cubicBezTo>
                      <a:pt x="311" y="119"/>
                      <a:pt x="311" y="123"/>
                      <a:pt x="311" y="127"/>
                    </a:cubicBezTo>
                    <a:moveTo>
                      <a:pt x="658" y="104"/>
                    </a:moveTo>
                    <a:cubicBezTo>
                      <a:pt x="658" y="95"/>
                      <a:pt x="659" y="86"/>
                      <a:pt x="659" y="78"/>
                    </a:cubicBezTo>
                    <a:cubicBezTo>
                      <a:pt x="659" y="73"/>
                      <a:pt x="659" y="67"/>
                      <a:pt x="658" y="62"/>
                    </a:cubicBezTo>
                    <a:cubicBezTo>
                      <a:pt x="674" y="68"/>
                      <a:pt x="688" y="78"/>
                      <a:pt x="699" y="90"/>
                    </a:cubicBezTo>
                    <a:cubicBezTo>
                      <a:pt x="692" y="91"/>
                      <a:pt x="686" y="93"/>
                      <a:pt x="680" y="96"/>
                    </a:cubicBezTo>
                    <a:cubicBezTo>
                      <a:pt x="674" y="99"/>
                      <a:pt x="665" y="103"/>
                      <a:pt x="658" y="104"/>
                    </a:cubicBezTo>
                    <a:moveTo>
                      <a:pt x="651" y="100"/>
                    </a:moveTo>
                    <a:cubicBezTo>
                      <a:pt x="645" y="95"/>
                      <a:pt x="638" y="92"/>
                      <a:pt x="631" y="90"/>
                    </a:cubicBezTo>
                    <a:cubicBezTo>
                      <a:pt x="634" y="86"/>
                      <a:pt x="636" y="81"/>
                      <a:pt x="640" y="77"/>
                    </a:cubicBezTo>
                    <a:cubicBezTo>
                      <a:pt x="642" y="74"/>
                      <a:pt x="646" y="64"/>
                      <a:pt x="650" y="60"/>
                    </a:cubicBezTo>
                    <a:cubicBezTo>
                      <a:pt x="651" y="67"/>
                      <a:pt x="652" y="74"/>
                      <a:pt x="652" y="81"/>
                    </a:cubicBezTo>
                    <a:cubicBezTo>
                      <a:pt x="652" y="87"/>
                      <a:pt x="651" y="94"/>
                      <a:pt x="651" y="100"/>
                    </a:cubicBezTo>
                    <a:moveTo>
                      <a:pt x="600" y="91"/>
                    </a:moveTo>
                    <a:cubicBezTo>
                      <a:pt x="600" y="88"/>
                      <a:pt x="599" y="84"/>
                      <a:pt x="600" y="81"/>
                    </a:cubicBezTo>
                    <a:cubicBezTo>
                      <a:pt x="600" y="78"/>
                      <a:pt x="601" y="75"/>
                      <a:pt x="602" y="72"/>
                    </a:cubicBezTo>
                    <a:cubicBezTo>
                      <a:pt x="602" y="67"/>
                      <a:pt x="602" y="63"/>
                      <a:pt x="603" y="59"/>
                    </a:cubicBezTo>
                    <a:cubicBezTo>
                      <a:pt x="606" y="64"/>
                      <a:pt x="609" y="69"/>
                      <a:pt x="611" y="74"/>
                    </a:cubicBezTo>
                    <a:cubicBezTo>
                      <a:pt x="613" y="78"/>
                      <a:pt x="616" y="82"/>
                      <a:pt x="617" y="86"/>
                    </a:cubicBezTo>
                    <a:cubicBezTo>
                      <a:pt x="617" y="87"/>
                      <a:pt x="618" y="87"/>
                      <a:pt x="618" y="88"/>
                    </a:cubicBezTo>
                    <a:cubicBezTo>
                      <a:pt x="617" y="88"/>
                      <a:pt x="617" y="88"/>
                      <a:pt x="617" y="88"/>
                    </a:cubicBezTo>
                    <a:cubicBezTo>
                      <a:pt x="612" y="88"/>
                      <a:pt x="607" y="89"/>
                      <a:pt x="602" y="91"/>
                    </a:cubicBezTo>
                    <a:cubicBezTo>
                      <a:pt x="601" y="91"/>
                      <a:pt x="600" y="91"/>
                      <a:pt x="600" y="91"/>
                    </a:cubicBezTo>
                    <a:moveTo>
                      <a:pt x="318" y="126"/>
                    </a:moveTo>
                    <a:cubicBezTo>
                      <a:pt x="318" y="113"/>
                      <a:pt x="321" y="100"/>
                      <a:pt x="321" y="87"/>
                    </a:cubicBezTo>
                    <a:cubicBezTo>
                      <a:pt x="321" y="76"/>
                      <a:pt x="322" y="65"/>
                      <a:pt x="321" y="54"/>
                    </a:cubicBezTo>
                    <a:cubicBezTo>
                      <a:pt x="331" y="60"/>
                      <a:pt x="345" y="69"/>
                      <a:pt x="361" y="81"/>
                    </a:cubicBezTo>
                    <a:cubicBezTo>
                      <a:pt x="354" y="85"/>
                      <a:pt x="350" y="93"/>
                      <a:pt x="345" y="98"/>
                    </a:cubicBezTo>
                    <a:cubicBezTo>
                      <a:pt x="336" y="107"/>
                      <a:pt x="329" y="119"/>
                      <a:pt x="318" y="126"/>
                    </a:cubicBezTo>
                    <a:moveTo>
                      <a:pt x="592" y="94"/>
                    </a:moveTo>
                    <a:cubicBezTo>
                      <a:pt x="579" y="83"/>
                      <a:pt x="567" y="71"/>
                      <a:pt x="555" y="59"/>
                    </a:cubicBezTo>
                    <a:cubicBezTo>
                      <a:pt x="566" y="52"/>
                      <a:pt x="580" y="52"/>
                      <a:pt x="594" y="51"/>
                    </a:cubicBezTo>
                    <a:cubicBezTo>
                      <a:pt x="595" y="51"/>
                      <a:pt x="596" y="51"/>
                      <a:pt x="596" y="51"/>
                    </a:cubicBezTo>
                    <a:cubicBezTo>
                      <a:pt x="596" y="57"/>
                      <a:pt x="596" y="65"/>
                      <a:pt x="594" y="70"/>
                    </a:cubicBezTo>
                    <a:cubicBezTo>
                      <a:pt x="593" y="75"/>
                      <a:pt x="592" y="80"/>
                      <a:pt x="592" y="85"/>
                    </a:cubicBezTo>
                    <a:cubicBezTo>
                      <a:pt x="592" y="87"/>
                      <a:pt x="593" y="91"/>
                      <a:pt x="592" y="94"/>
                    </a:cubicBezTo>
                    <a:moveTo>
                      <a:pt x="625" y="86"/>
                    </a:moveTo>
                    <a:cubicBezTo>
                      <a:pt x="624" y="84"/>
                      <a:pt x="624" y="82"/>
                      <a:pt x="623" y="80"/>
                    </a:cubicBezTo>
                    <a:cubicBezTo>
                      <a:pt x="621" y="76"/>
                      <a:pt x="618" y="71"/>
                      <a:pt x="616" y="67"/>
                    </a:cubicBezTo>
                    <a:cubicBezTo>
                      <a:pt x="613" y="62"/>
                      <a:pt x="610" y="56"/>
                      <a:pt x="607" y="51"/>
                    </a:cubicBezTo>
                    <a:cubicBezTo>
                      <a:pt x="616" y="51"/>
                      <a:pt x="628" y="52"/>
                      <a:pt x="642" y="56"/>
                    </a:cubicBezTo>
                    <a:cubicBezTo>
                      <a:pt x="643" y="56"/>
                      <a:pt x="643" y="57"/>
                      <a:pt x="644" y="57"/>
                    </a:cubicBezTo>
                    <a:cubicBezTo>
                      <a:pt x="641" y="60"/>
                      <a:pt x="640" y="64"/>
                      <a:pt x="637" y="67"/>
                    </a:cubicBezTo>
                    <a:cubicBezTo>
                      <a:pt x="633" y="73"/>
                      <a:pt x="629" y="81"/>
                      <a:pt x="625" y="86"/>
                    </a:cubicBezTo>
                    <a:moveTo>
                      <a:pt x="148" y="103"/>
                    </a:moveTo>
                    <a:cubicBezTo>
                      <a:pt x="148" y="95"/>
                      <a:pt x="144" y="87"/>
                      <a:pt x="143" y="79"/>
                    </a:cubicBezTo>
                    <a:cubicBezTo>
                      <a:pt x="141" y="70"/>
                      <a:pt x="138" y="59"/>
                      <a:pt x="137" y="50"/>
                    </a:cubicBezTo>
                    <a:cubicBezTo>
                      <a:pt x="138" y="51"/>
                      <a:pt x="139" y="53"/>
                      <a:pt x="140" y="54"/>
                    </a:cubicBezTo>
                    <a:cubicBezTo>
                      <a:pt x="146" y="62"/>
                      <a:pt x="153" y="70"/>
                      <a:pt x="160" y="77"/>
                    </a:cubicBezTo>
                    <a:cubicBezTo>
                      <a:pt x="162" y="81"/>
                      <a:pt x="166" y="89"/>
                      <a:pt x="171" y="92"/>
                    </a:cubicBezTo>
                    <a:cubicBezTo>
                      <a:pt x="163" y="95"/>
                      <a:pt x="155" y="98"/>
                      <a:pt x="148" y="103"/>
                    </a:cubicBezTo>
                    <a:moveTo>
                      <a:pt x="140" y="99"/>
                    </a:moveTo>
                    <a:cubicBezTo>
                      <a:pt x="129" y="90"/>
                      <a:pt x="116" y="79"/>
                      <a:pt x="102" y="76"/>
                    </a:cubicBezTo>
                    <a:cubicBezTo>
                      <a:pt x="108" y="67"/>
                      <a:pt x="117" y="57"/>
                      <a:pt x="129" y="48"/>
                    </a:cubicBezTo>
                    <a:cubicBezTo>
                      <a:pt x="130" y="57"/>
                      <a:pt x="133" y="67"/>
                      <a:pt x="135" y="76"/>
                    </a:cubicBezTo>
                    <a:cubicBezTo>
                      <a:pt x="136" y="82"/>
                      <a:pt x="137" y="88"/>
                      <a:pt x="139" y="93"/>
                    </a:cubicBezTo>
                    <a:cubicBezTo>
                      <a:pt x="139" y="95"/>
                      <a:pt x="140" y="97"/>
                      <a:pt x="140" y="99"/>
                    </a:cubicBezTo>
                    <a:cubicBezTo>
                      <a:pt x="140" y="99"/>
                      <a:pt x="140" y="99"/>
                      <a:pt x="140" y="99"/>
                    </a:cubicBezTo>
                    <a:moveTo>
                      <a:pt x="276" y="106"/>
                    </a:moveTo>
                    <a:cubicBezTo>
                      <a:pt x="267" y="102"/>
                      <a:pt x="259" y="98"/>
                      <a:pt x="250" y="95"/>
                    </a:cubicBezTo>
                    <a:cubicBezTo>
                      <a:pt x="252" y="93"/>
                      <a:pt x="253" y="89"/>
                      <a:pt x="254" y="86"/>
                    </a:cubicBezTo>
                    <a:cubicBezTo>
                      <a:pt x="257" y="81"/>
                      <a:pt x="261" y="77"/>
                      <a:pt x="263" y="71"/>
                    </a:cubicBezTo>
                    <a:cubicBezTo>
                      <a:pt x="264" y="68"/>
                      <a:pt x="270" y="48"/>
                      <a:pt x="274" y="40"/>
                    </a:cubicBezTo>
                    <a:cubicBezTo>
                      <a:pt x="276" y="52"/>
                      <a:pt x="274" y="64"/>
                      <a:pt x="276" y="75"/>
                    </a:cubicBezTo>
                    <a:cubicBezTo>
                      <a:pt x="278" y="85"/>
                      <a:pt x="275" y="96"/>
                      <a:pt x="276" y="106"/>
                    </a:cubicBezTo>
                    <a:moveTo>
                      <a:pt x="283" y="99"/>
                    </a:moveTo>
                    <a:cubicBezTo>
                      <a:pt x="283" y="94"/>
                      <a:pt x="283" y="89"/>
                      <a:pt x="284" y="84"/>
                    </a:cubicBezTo>
                    <a:cubicBezTo>
                      <a:pt x="284" y="78"/>
                      <a:pt x="283" y="72"/>
                      <a:pt x="283" y="66"/>
                    </a:cubicBezTo>
                    <a:cubicBezTo>
                      <a:pt x="283" y="57"/>
                      <a:pt x="283" y="45"/>
                      <a:pt x="281" y="36"/>
                    </a:cubicBezTo>
                    <a:cubicBezTo>
                      <a:pt x="291" y="39"/>
                      <a:pt x="301" y="43"/>
                      <a:pt x="310" y="48"/>
                    </a:cubicBezTo>
                    <a:cubicBezTo>
                      <a:pt x="311" y="48"/>
                      <a:pt x="311" y="49"/>
                      <a:pt x="312" y="49"/>
                    </a:cubicBezTo>
                    <a:cubicBezTo>
                      <a:pt x="311" y="52"/>
                      <a:pt x="310" y="54"/>
                      <a:pt x="308" y="57"/>
                    </a:cubicBezTo>
                    <a:cubicBezTo>
                      <a:pt x="305" y="64"/>
                      <a:pt x="301" y="71"/>
                      <a:pt x="298" y="77"/>
                    </a:cubicBezTo>
                    <a:cubicBezTo>
                      <a:pt x="293" y="84"/>
                      <a:pt x="288" y="92"/>
                      <a:pt x="283" y="99"/>
                    </a:cubicBezTo>
                    <a:moveTo>
                      <a:pt x="241" y="93"/>
                    </a:moveTo>
                    <a:cubicBezTo>
                      <a:pt x="234" y="91"/>
                      <a:pt x="227" y="90"/>
                      <a:pt x="220" y="89"/>
                    </a:cubicBezTo>
                    <a:cubicBezTo>
                      <a:pt x="222" y="82"/>
                      <a:pt x="223" y="73"/>
                      <a:pt x="224" y="67"/>
                    </a:cubicBezTo>
                    <a:cubicBezTo>
                      <a:pt x="225" y="59"/>
                      <a:pt x="227" y="52"/>
                      <a:pt x="229" y="45"/>
                    </a:cubicBezTo>
                    <a:cubicBezTo>
                      <a:pt x="230" y="41"/>
                      <a:pt x="231" y="37"/>
                      <a:pt x="232" y="33"/>
                    </a:cubicBezTo>
                    <a:cubicBezTo>
                      <a:pt x="234" y="40"/>
                      <a:pt x="235" y="47"/>
                      <a:pt x="237" y="53"/>
                    </a:cubicBezTo>
                    <a:cubicBezTo>
                      <a:pt x="239" y="62"/>
                      <a:pt x="241" y="71"/>
                      <a:pt x="241" y="81"/>
                    </a:cubicBezTo>
                    <a:cubicBezTo>
                      <a:pt x="241" y="85"/>
                      <a:pt x="241" y="89"/>
                      <a:pt x="241" y="93"/>
                    </a:cubicBezTo>
                    <a:moveTo>
                      <a:pt x="181" y="90"/>
                    </a:moveTo>
                    <a:cubicBezTo>
                      <a:pt x="184" y="83"/>
                      <a:pt x="184" y="69"/>
                      <a:pt x="185" y="65"/>
                    </a:cubicBezTo>
                    <a:cubicBezTo>
                      <a:pt x="186" y="54"/>
                      <a:pt x="187" y="42"/>
                      <a:pt x="187" y="30"/>
                    </a:cubicBezTo>
                    <a:cubicBezTo>
                      <a:pt x="189" y="35"/>
                      <a:pt x="190" y="40"/>
                      <a:pt x="191" y="43"/>
                    </a:cubicBezTo>
                    <a:cubicBezTo>
                      <a:pt x="194" y="50"/>
                      <a:pt x="197" y="58"/>
                      <a:pt x="200" y="65"/>
                    </a:cubicBezTo>
                    <a:cubicBezTo>
                      <a:pt x="202" y="72"/>
                      <a:pt x="205" y="81"/>
                      <a:pt x="208" y="88"/>
                    </a:cubicBezTo>
                    <a:cubicBezTo>
                      <a:pt x="207" y="88"/>
                      <a:pt x="205" y="88"/>
                      <a:pt x="203" y="88"/>
                    </a:cubicBezTo>
                    <a:cubicBezTo>
                      <a:pt x="196" y="88"/>
                      <a:pt x="189" y="88"/>
                      <a:pt x="182" y="90"/>
                    </a:cubicBezTo>
                    <a:cubicBezTo>
                      <a:pt x="181" y="90"/>
                      <a:pt x="181" y="90"/>
                      <a:pt x="181" y="90"/>
                    </a:cubicBezTo>
                    <a:moveTo>
                      <a:pt x="175" y="85"/>
                    </a:moveTo>
                    <a:cubicBezTo>
                      <a:pt x="175" y="84"/>
                      <a:pt x="174" y="83"/>
                      <a:pt x="174" y="83"/>
                    </a:cubicBezTo>
                    <a:cubicBezTo>
                      <a:pt x="166" y="73"/>
                      <a:pt x="158" y="64"/>
                      <a:pt x="150" y="55"/>
                    </a:cubicBezTo>
                    <a:cubicBezTo>
                      <a:pt x="147" y="51"/>
                      <a:pt x="143" y="45"/>
                      <a:pt x="140" y="41"/>
                    </a:cubicBezTo>
                    <a:cubicBezTo>
                      <a:pt x="151" y="35"/>
                      <a:pt x="164" y="30"/>
                      <a:pt x="180" y="27"/>
                    </a:cubicBezTo>
                    <a:cubicBezTo>
                      <a:pt x="180" y="38"/>
                      <a:pt x="180" y="49"/>
                      <a:pt x="178" y="60"/>
                    </a:cubicBezTo>
                    <a:cubicBezTo>
                      <a:pt x="177" y="66"/>
                      <a:pt x="177" y="72"/>
                      <a:pt x="175" y="79"/>
                    </a:cubicBezTo>
                    <a:cubicBezTo>
                      <a:pt x="175" y="82"/>
                      <a:pt x="175" y="84"/>
                      <a:pt x="175" y="85"/>
                    </a:cubicBezTo>
                    <a:moveTo>
                      <a:pt x="248" y="83"/>
                    </a:moveTo>
                    <a:cubicBezTo>
                      <a:pt x="248" y="77"/>
                      <a:pt x="248" y="71"/>
                      <a:pt x="247" y="65"/>
                    </a:cubicBezTo>
                    <a:cubicBezTo>
                      <a:pt x="245" y="57"/>
                      <a:pt x="244" y="50"/>
                      <a:pt x="242" y="42"/>
                    </a:cubicBezTo>
                    <a:cubicBezTo>
                      <a:pt x="241" y="40"/>
                      <a:pt x="238" y="31"/>
                      <a:pt x="238" y="26"/>
                    </a:cubicBezTo>
                    <a:cubicBezTo>
                      <a:pt x="249" y="28"/>
                      <a:pt x="260" y="30"/>
                      <a:pt x="270" y="33"/>
                    </a:cubicBezTo>
                    <a:cubicBezTo>
                      <a:pt x="265" y="39"/>
                      <a:pt x="263" y="52"/>
                      <a:pt x="260" y="58"/>
                    </a:cubicBezTo>
                    <a:cubicBezTo>
                      <a:pt x="257" y="64"/>
                      <a:pt x="254" y="71"/>
                      <a:pt x="251" y="77"/>
                    </a:cubicBezTo>
                    <a:cubicBezTo>
                      <a:pt x="250" y="79"/>
                      <a:pt x="249" y="81"/>
                      <a:pt x="248" y="83"/>
                    </a:cubicBezTo>
                    <a:moveTo>
                      <a:pt x="213" y="80"/>
                    </a:moveTo>
                    <a:cubicBezTo>
                      <a:pt x="213" y="78"/>
                      <a:pt x="212" y="76"/>
                      <a:pt x="212" y="75"/>
                    </a:cubicBezTo>
                    <a:cubicBezTo>
                      <a:pt x="208" y="66"/>
                      <a:pt x="204" y="57"/>
                      <a:pt x="201" y="48"/>
                    </a:cubicBezTo>
                    <a:cubicBezTo>
                      <a:pt x="199" y="42"/>
                      <a:pt x="197" y="32"/>
                      <a:pt x="193" y="25"/>
                    </a:cubicBezTo>
                    <a:cubicBezTo>
                      <a:pt x="199" y="24"/>
                      <a:pt x="204" y="24"/>
                      <a:pt x="210" y="24"/>
                    </a:cubicBezTo>
                    <a:cubicBezTo>
                      <a:pt x="215" y="24"/>
                      <a:pt x="221" y="24"/>
                      <a:pt x="227" y="25"/>
                    </a:cubicBezTo>
                    <a:cubicBezTo>
                      <a:pt x="226" y="30"/>
                      <a:pt x="223" y="34"/>
                      <a:pt x="222" y="39"/>
                    </a:cubicBezTo>
                    <a:cubicBezTo>
                      <a:pt x="221" y="45"/>
                      <a:pt x="219" y="50"/>
                      <a:pt x="218" y="55"/>
                    </a:cubicBezTo>
                    <a:cubicBezTo>
                      <a:pt x="217" y="61"/>
                      <a:pt x="216" y="68"/>
                      <a:pt x="214" y="74"/>
                    </a:cubicBezTo>
                    <a:cubicBezTo>
                      <a:pt x="213" y="75"/>
                      <a:pt x="213" y="78"/>
                      <a:pt x="213" y="80"/>
                    </a:cubicBezTo>
                    <a:moveTo>
                      <a:pt x="186" y="0"/>
                    </a:moveTo>
                    <a:cubicBezTo>
                      <a:pt x="182" y="0"/>
                      <a:pt x="179" y="1"/>
                      <a:pt x="177" y="4"/>
                    </a:cubicBezTo>
                    <a:cubicBezTo>
                      <a:pt x="174" y="7"/>
                      <a:pt x="175" y="12"/>
                      <a:pt x="177" y="15"/>
                    </a:cubicBezTo>
                    <a:cubicBezTo>
                      <a:pt x="166" y="17"/>
                      <a:pt x="153" y="21"/>
                      <a:pt x="143" y="25"/>
                    </a:cubicBezTo>
                    <a:cubicBezTo>
                      <a:pt x="121" y="55"/>
                      <a:pt x="99" y="69"/>
                      <a:pt x="80" y="76"/>
                    </a:cubicBezTo>
                    <a:cubicBezTo>
                      <a:pt x="81" y="78"/>
                      <a:pt x="83" y="80"/>
                      <a:pt x="86" y="80"/>
                    </a:cubicBezTo>
                    <a:cubicBezTo>
                      <a:pt x="84" y="84"/>
                      <a:pt x="82" y="88"/>
                      <a:pt x="80" y="91"/>
                    </a:cubicBezTo>
                    <a:cubicBezTo>
                      <a:pt x="80" y="92"/>
                      <a:pt x="79" y="93"/>
                      <a:pt x="79" y="94"/>
                    </a:cubicBezTo>
                    <a:cubicBezTo>
                      <a:pt x="77" y="97"/>
                      <a:pt x="75" y="101"/>
                      <a:pt x="74" y="105"/>
                    </a:cubicBezTo>
                    <a:cubicBezTo>
                      <a:pt x="72" y="104"/>
                      <a:pt x="71" y="103"/>
                      <a:pt x="69" y="103"/>
                    </a:cubicBezTo>
                    <a:cubicBezTo>
                      <a:pt x="68" y="102"/>
                      <a:pt x="67" y="101"/>
                      <a:pt x="66" y="101"/>
                    </a:cubicBezTo>
                    <a:cubicBezTo>
                      <a:pt x="65" y="101"/>
                      <a:pt x="63" y="102"/>
                      <a:pt x="63" y="104"/>
                    </a:cubicBezTo>
                    <a:cubicBezTo>
                      <a:pt x="62" y="104"/>
                      <a:pt x="62" y="104"/>
                      <a:pt x="62" y="104"/>
                    </a:cubicBezTo>
                    <a:cubicBezTo>
                      <a:pt x="60" y="105"/>
                      <a:pt x="58" y="106"/>
                      <a:pt x="57" y="109"/>
                    </a:cubicBezTo>
                    <a:cubicBezTo>
                      <a:pt x="55" y="115"/>
                      <a:pt x="58" y="124"/>
                      <a:pt x="64" y="125"/>
                    </a:cubicBezTo>
                    <a:cubicBezTo>
                      <a:pt x="65" y="125"/>
                      <a:pt x="65" y="125"/>
                      <a:pt x="66" y="125"/>
                    </a:cubicBezTo>
                    <a:cubicBezTo>
                      <a:pt x="66" y="125"/>
                      <a:pt x="66" y="125"/>
                      <a:pt x="66" y="125"/>
                    </a:cubicBezTo>
                    <a:cubicBezTo>
                      <a:pt x="67" y="125"/>
                      <a:pt x="67" y="125"/>
                      <a:pt x="68" y="125"/>
                    </a:cubicBezTo>
                    <a:cubicBezTo>
                      <a:pt x="67" y="130"/>
                      <a:pt x="67" y="136"/>
                      <a:pt x="67" y="141"/>
                    </a:cubicBezTo>
                    <a:cubicBezTo>
                      <a:pt x="67" y="142"/>
                      <a:pt x="67" y="142"/>
                      <a:pt x="67" y="143"/>
                    </a:cubicBezTo>
                    <a:cubicBezTo>
                      <a:pt x="66" y="142"/>
                      <a:pt x="66" y="142"/>
                      <a:pt x="66" y="142"/>
                    </a:cubicBezTo>
                    <a:cubicBezTo>
                      <a:pt x="65" y="141"/>
                      <a:pt x="64" y="140"/>
                      <a:pt x="63" y="139"/>
                    </a:cubicBezTo>
                    <a:cubicBezTo>
                      <a:pt x="62" y="137"/>
                      <a:pt x="59" y="136"/>
                      <a:pt x="57" y="136"/>
                    </a:cubicBezTo>
                    <a:cubicBezTo>
                      <a:pt x="53" y="136"/>
                      <a:pt x="50" y="138"/>
                      <a:pt x="50" y="142"/>
                    </a:cubicBezTo>
                    <a:cubicBezTo>
                      <a:pt x="50" y="149"/>
                      <a:pt x="53" y="157"/>
                      <a:pt x="59" y="159"/>
                    </a:cubicBezTo>
                    <a:cubicBezTo>
                      <a:pt x="60" y="160"/>
                      <a:pt x="61" y="160"/>
                      <a:pt x="62" y="160"/>
                    </a:cubicBezTo>
                    <a:cubicBezTo>
                      <a:pt x="64" y="160"/>
                      <a:pt x="66" y="159"/>
                      <a:pt x="67" y="158"/>
                    </a:cubicBezTo>
                    <a:cubicBezTo>
                      <a:pt x="69" y="187"/>
                      <a:pt x="77" y="209"/>
                      <a:pt x="83" y="221"/>
                    </a:cubicBezTo>
                    <a:cubicBezTo>
                      <a:pt x="88" y="229"/>
                      <a:pt x="91" y="233"/>
                      <a:pt x="92" y="233"/>
                    </a:cubicBezTo>
                    <a:cubicBezTo>
                      <a:pt x="93" y="233"/>
                      <a:pt x="93" y="233"/>
                      <a:pt x="93" y="232"/>
                    </a:cubicBezTo>
                    <a:cubicBezTo>
                      <a:pt x="109" y="229"/>
                      <a:pt x="128" y="219"/>
                      <a:pt x="148" y="219"/>
                    </a:cubicBezTo>
                    <a:cubicBezTo>
                      <a:pt x="157" y="219"/>
                      <a:pt x="165" y="221"/>
                      <a:pt x="174" y="225"/>
                    </a:cubicBezTo>
                    <a:cubicBezTo>
                      <a:pt x="195" y="234"/>
                      <a:pt x="206" y="248"/>
                      <a:pt x="211" y="261"/>
                    </a:cubicBezTo>
                    <a:cubicBezTo>
                      <a:pt x="215" y="271"/>
                      <a:pt x="217" y="290"/>
                      <a:pt x="209" y="308"/>
                    </a:cubicBezTo>
                    <a:cubicBezTo>
                      <a:pt x="198" y="333"/>
                      <a:pt x="179" y="343"/>
                      <a:pt x="159" y="343"/>
                    </a:cubicBezTo>
                    <a:cubicBezTo>
                      <a:pt x="138" y="343"/>
                      <a:pt x="117" y="332"/>
                      <a:pt x="103" y="313"/>
                    </a:cubicBezTo>
                    <a:cubicBezTo>
                      <a:pt x="95" y="301"/>
                      <a:pt x="95" y="301"/>
                      <a:pt x="95" y="301"/>
                    </a:cubicBezTo>
                    <a:cubicBezTo>
                      <a:pt x="89" y="292"/>
                      <a:pt x="84" y="275"/>
                      <a:pt x="81" y="260"/>
                    </a:cubicBezTo>
                    <a:cubicBezTo>
                      <a:pt x="81" y="260"/>
                      <a:pt x="81" y="260"/>
                      <a:pt x="81" y="260"/>
                    </a:cubicBezTo>
                    <a:cubicBezTo>
                      <a:pt x="81" y="260"/>
                      <a:pt x="78" y="260"/>
                      <a:pt x="74" y="262"/>
                    </a:cubicBezTo>
                    <a:cubicBezTo>
                      <a:pt x="63" y="275"/>
                      <a:pt x="63" y="275"/>
                      <a:pt x="63" y="275"/>
                    </a:cubicBezTo>
                    <a:cubicBezTo>
                      <a:pt x="64" y="274"/>
                      <a:pt x="65" y="274"/>
                      <a:pt x="66" y="273"/>
                    </a:cubicBezTo>
                    <a:cubicBezTo>
                      <a:pt x="66" y="273"/>
                      <a:pt x="67" y="273"/>
                      <a:pt x="68" y="272"/>
                    </a:cubicBezTo>
                    <a:cubicBezTo>
                      <a:pt x="69" y="272"/>
                      <a:pt x="71" y="271"/>
                      <a:pt x="72" y="270"/>
                    </a:cubicBezTo>
                    <a:cubicBezTo>
                      <a:pt x="69" y="274"/>
                      <a:pt x="65" y="279"/>
                      <a:pt x="62" y="285"/>
                    </a:cubicBezTo>
                    <a:cubicBezTo>
                      <a:pt x="62" y="284"/>
                      <a:pt x="61" y="284"/>
                      <a:pt x="61" y="283"/>
                    </a:cubicBezTo>
                    <a:cubicBezTo>
                      <a:pt x="60" y="282"/>
                      <a:pt x="60" y="281"/>
                      <a:pt x="59" y="280"/>
                    </a:cubicBezTo>
                    <a:cubicBezTo>
                      <a:pt x="54" y="286"/>
                      <a:pt x="54" y="286"/>
                      <a:pt x="54" y="286"/>
                    </a:cubicBezTo>
                    <a:cubicBezTo>
                      <a:pt x="55" y="287"/>
                      <a:pt x="56" y="289"/>
                      <a:pt x="57" y="291"/>
                    </a:cubicBezTo>
                    <a:cubicBezTo>
                      <a:pt x="57" y="291"/>
                      <a:pt x="57" y="291"/>
                      <a:pt x="57" y="292"/>
                    </a:cubicBezTo>
                    <a:cubicBezTo>
                      <a:pt x="56" y="292"/>
                      <a:pt x="56" y="292"/>
                      <a:pt x="55" y="293"/>
                    </a:cubicBezTo>
                    <a:cubicBezTo>
                      <a:pt x="52" y="294"/>
                      <a:pt x="49" y="295"/>
                      <a:pt x="45" y="296"/>
                    </a:cubicBezTo>
                    <a:cubicBezTo>
                      <a:pt x="34" y="309"/>
                      <a:pt x="34" y="309"/>
                      <a:pt x="34" y="309"/>
                    </a:cubicBezTo>
                    <a:cubicBezTo>
                      <a:pt x="36" y="311"/>
                      <a:pt x="37" y="312"/>
                      <a:pt x="39" y="314"/>
                    </a:cubicBezTo>
                    <a:cubicBezTo>
                      <a:pt x="42" y="316"/>
                      <a:pt x="45" y="319"/>
                      <a:pt x="47" y="321"/>
                    </a:cubicBezTo>
                    <a:cubicBezTo>
                      <a:pt x="47" y="322"/>
                      <a:pt x="33" y="330"/>
                      <a:pt x="27" y="334"/>
                    </a:cubicBezTo>
                    <a:cubicBezTo>
                      <a:pt x="28" y="332"/>
                      <a:pt x="28" y="329"/>
                      <a:pt x="29" y="326"/>
                    </a:cubicBezTo>
                    <a:cubicBezTo>
                      <a:pt x="30" y="321"/>
                      <a:pt x="31" y="316"/>
                      <a:pt x="32" y="311"/>
                    </a:cubicBezTo>
                    <a:cubicBezTo>
                      <a:pt x="30" y="314"/>
                      <a:pt x="30" y="314"/>
                      <a:pt x="30" y="314"/>
                    </a:cubicBezTo>
                    <a:cubicBezTo>
                      <a:pt x="27" y="319"/>
                      <a:pt x="23" y="324"/>
                      <a:pt x="18" y="330"/>
                    </a:cubicBezTo>
                    <a:cubicBezTo>
                      <a:pt x="18" y="332"/>
                      <a:pt x="17" y="334"/>
                      <a:pt x="17" y="335"/>
                    </a:cubicBezTo>
                    <a:cubicBezTo>
                      <a:pt x="17" y="336"/>
                      <a:pt x="17" y="336"/>
                      <a:pt x="17" y="337"/>
                    </a:cubicBezTo>
                    <a:cubicBezTo>
                      <a:pt x="16" y="336"/>
                      <a:pt x="16" y="336"/>
                      <a:pt x="16" y="336"/>
                    </a:cubicBezTo>
                    <a:cubicBezTo>
                      <a:pt x="16" y="336"/>
                      <a:pt x="16" y="336"/>
                      <a:pt x="16" y="336"/>
                    </a:cubicBezTo>
                    <a:cubicBezTo>
                      <a:pt x="15" y="336"/>
                      <a:pt x="14" y="335"/>
                      <a:pt x="14" y="335"/>
                    </a:cubicBezTo>
                    <a:cubicBezTo>
                      <a:pt x="10" y="340"/>
                      <a:pt x="5" y="346"/>
                      <a:pt x="0" y="351"/>
                    </a:cubicBezTo>
                    <a:cubicBezTo>
                      <a:pt x="2" y="355"/>
                      <a:pt x="6" y="358"/>
                      <a:pt x="11" y="358"/>
                    </a:cubicBezTo>
                    <a:cubicBezTo>
                      <a:pt x="12" y="358"/>
                      <a:pt x="12" y="358"/>
                      <a:pt x="13" y="357"/>
                    </a:cubicBezTo>
                    <a:cubicBezTo>
                      <a:pt x="14" y="357"/>
                      <a:pt x="15" y="357"/>
                      <a:pt x="16" y="356"/>
                    </a:cubicBezTo>
                    <a:cubicBezTo>
                      <a:pt x="16" y="362"/>
                      <a:pt x="17" y="368"/>
                      <a:pt x="18" y="374"/>
                    </a:cubicBezTo>
                    <a:cubicBezTo>
                      <a:pt x="18" y="380"/>
                      <a:pt x="20" y="387"/>
                      <a:pt x="23" y="395"/>
                    </a:cubicBezTo>
                    <a:cubicBezTo>
                      <a:pt x="22" y="395"/>
                      <a:pt x="21" y="395"/>
                      <a:pt x="20" y="395"/>
                    </a:cubicBezTo>
                    <a:cubicBezTo>
                      <a:pt x="19" y="395"/>
                      <a:pt x="19" y="395"/>
                      <a:pt x="18" y="395"/>
                    </a:cubicBezTo>
                    <a:cubicBezTo>
                      <a:pt x="26" y="406"/>
                      <a:pt x="33" y="420"/>
                      <a:pt x="39" y="435"/>
                    </a:cubicBezTo>
                    <a:cubicBezTo>
                      <a:pt x="39" y="436"/>
                      <a:pt x="40" y="438"/>
                      <a:pt x="41" y="439"/>
                    </a:cubicBezTo>
                    <a:cubicBezTo>
                      <a:pt x="43" y="443"/>
                      <a:pt x="46" y="448"/>
                      <a:pt x="49" y="452"/>
                    </a:cubicBezTo>
                    <a:cubicBezTo>
                      <a:pt x="47" y="452"/>
                      <a:pt x="45" y="453"/>
                      <a:pt x="44" y="455"/>
                    </a:cubicBezTo>
                    <a:cubicBezTo>
                      <a:pt x="45" y="461"/>
                      <a:pt x="46" y="467"/>
                      <a:pt x="47" y="473"/>
                    </a:cubicBezTo>
                    <a:cubicBezTo>
                      <a:pt x="48" y="474"/>
                      <a:pt x="49" y="474"/>
                      <a:pt x="50" y="475"/>
                    </a:cubicBezTo>
                    <a:cubicBezTo>
                      <a:pt x="51" y="475"/>
                      <a:pt x="51" y="475"/>
                      <a:pt x="51" y="475"/>
                    </a:cubicBezTo>
                    <a:cubicBezTo>
                      <a:pt x="53" y="476"/>
                      <a:pt x="55" y="476"/>
                      <a:pt x="57" y="476"/>
                    </a:cubicBezTo>
                    <a:cubicBezTo>
                      <a:pt x="60" y="476"/>
                      <a:pt x="62" y="475"/>
                      <a:pt x="64" y="472"/>
                    </a:cubicBezTo>
                    <a:cubicBezTo>
                      <a:pt x="64" y="472"/>
                      <a:pt x="64" y="472"/>
                      <a:pt x="64" y="472"/>
                    </a:cubicBezTo>
                    <a:cubicBezTo>
                      <a:pt x="73" y="481"/>
                      <a:pt x="82" y="490"/>
                      <a:pt x="93" y="497"/>
                    </a:cubicBezTo>
                    <a:cubicBezTo>
                      <a:pt x="88" y="497"/>
                      <a:pt x="85" y="499"/>
                      <a:pt x="84" y="503"/>
                    </a:cubicBezTo>
                    <a:cubicBezTo>
                      <a:pt x="83" y="504"/>
                      <a:pt x="83" y="504"/>
                      <a:pt x="83" y="504"/>
                    </a:cubicBezTo>
                    <a:cubicBezTo>
                      <a:pt x="83" y="505"/>
                      <a:pt x="83" y="507"/>
                      <a:pt x="83" y="508"/>
                    </a:cubicBezTo>
                    <a:cubicBezTo>
                      <a:pt x="83" y="511"/>
                      <a:pt x="83" y="513"/>
                      <a:pt x="85" y="516"/>
                    </a:cubicBezTo>
                    <a:cubicBezTo>
                      <a:pt x="87" y="518"/>
                      <a:pt x="90" y="519"/>
                      <a:pt x="93" y="519"/>
                    </a:cubicBezTo>
                    <a:cubicBezTo>
                      <a:pt x="93" y="519"/>
                      <a:pt x="93" y="519"/>
                      <a:pt x="94" y="519"/>
                    </a:cubicBezTo>
                    <a:cubicBezTo>
                      <a:pt x="96" y="519"/>
                      <a:pt x="98" y="519"/>
                      <a:pt x="99" y="518"/>
                    </a:cubicBezTo>
                    <a:cubicBezTo>
                      <a:pt x="100" y="518"/>
                      <a:pt x="100" y="517"/>
                      <a:pt x="101" y="517"/>
                    </a:cubicBezTo>
                    <a:cubicBezTo>
                      <a:pt x="105" y="515"/>
                      <a:pt x="107" y="510"/>
                      <a:pt x="105" y="505"/>
                    </a:cubicBezTo>
                    <a:cubicBezTo>
                      <a:pt x="120" y="515"/>
                      <a:pt x="137" y="522"/>
                      <a:pt x="154" y="528"/>
                    </a:cubicBezTo>
                    <a:cubicBezTo>
                      <a:pt x="153" y="528"/>
                      <a:pt x="153" y="529"/>
                      <a:pt x="152" y="530"/>
                    </a:cubicBezTo>
                    <a:cubicBezTo>
                      <a:pt x="152" y="530"/>
                      <a:pt x="152" y="531"/>
                      <a:pt x="152" y="531"/>
                    </a:cubicBezTo>
                    <a:cubicBezTo>
                      <a:pt x="148" y="537"/>
                      <a:pt x="151" y="548"/>
                      <a:pt x="158" y="551"/>
                    </a:cubicBezTo>
                    <a:cubicBezTo>
                      <a:pt x="159" y="551"/>
                      <a:pt x="161" y="552"/>
                      <a:pt x="163" y="552"/>
                    </a:cubicBezTo>
                    <a:cubicBezTo>
                      <a:pt x="166" y="552"/>
                      <a:pt x="169" y="551"/>
                      <a:pt x="171" y="547"/>
                    </a:cubicBezTo>
                    <a:cubicBezTo>
                      <a:pt x="174" y="544"/>
                      <a:pt x="173" y="537"/>
                      <a:pt x="170" y="534"/>
                    </a:cubicBezTo>
                    <a:cubicBezTo>
                      <a:pt x="169" y="533"/>
                      <a:pt x="168" y="533"/>
                      <a:pt x="167" y="533"/>
                    </a:cubicBezTo>
                    <a:cubicBezTo>
                      <a:pt x="166" y="532"/>
                      <a:pt x="166" y="532"/>
                      <a:pt x="166" y="532"/>
                    </a:cubicBezTo>
                    <a:cubicBezTo>
                      <a:pt x="178" y="535"/>
                      <a:pt x="191" y="538"/>
                      <a:pt x="203" y="540"/>
                    </a:cubicBezTo>
                    <a:cubicBezTo>
                      <a:pt x="204" y="540"/>
                      <a:pt x="208" y="541"/>
                      <a:pt x="214" y="542"/>
                    </a:cubicBezTo>
                    <a:cubicBezTo>
                      <a:pt x="213" y="543"/>
                      <a:pt x="212" y="545"/>
                      <a:pt x="211" y="547"/>
                    </a:cubicBezTo>
                    <a:cubicBezTo>
                      <a:pt x="209" y="554"/>
                      <a:pt x="213" y="562"/>
                      <a:pt x="220" y="562"/>
                    </a:cubicBezTo>
                    <a:cubicBezTo>
                      <a:pt x="221" y="562"/>
                      <a:pt x="221" y="562"/>
                      <a:pt x="221" y="562"/>
                    </a:cubicBezTo>
                    <a:cubicBezTo>
                      <a:pt x="223" y="562"/>
                      <a:pt x="225" y="562"/>
                      <a:pt x="227" y="560"/>
                    </a:cubicBezTo>
                    <a:cubicBezTo>
                      <a:pt x="228" y="560"/>
                      <a:pt x="228" y="560"/>
                      <a:pt x="228" y="560"/>
                    </a:cubicBezTo>
                    <a:cubicBezTo>
                      <a:pt x="231" y="558"/>
                      <a:pt x="233" y="552"/>
                      <a:pt x="231" y="547"/>
                    </a:cubicBezTo>
                    <a:cubicBezTo>
                      <a:pt x="231" y="546"/>
                      <a:pt x="230" y="546"/>
                      <a:pt x="230" y="545"/>
                    </a:cubicBezTo>
                    <a:cubicBezTo>
                      <a:pt x="229" y="544"/>
                      <a:pt x="229" y="544"/>
                      <a:pt x="229" y="544"/>
                    </a:cubicBezTo>
                    <a:cubicBezTo>
                      <a:pt x="238" y="545"/>
                      <a:pt x="250" y="545"/>
                      <a:pt x="264" y="546"/>
                    </a:cubicBezTo>
                    <a:cubicBezTo>
                      <a:pt x="264" y="547"/>
                      <a:pt x="263" y="548"/>
                      <a:pt x="263" y="550"/>
                    </a:cubicBezTo>
                    <a:cubicBezTo>
                      <a:pt x="262" y="553"/>
                      <a:pt x="262" y="556"/>
                      <a:pt x="263" y="559"/>
                    </a:cubicBezTo>
                    <a:cubicBezTo>
                      <a:pt x="264" y="563"/>
                      <a:pt x="267" y="566"/>
                      <a:pt x="271" y="566"/>
                    </a:cubicBezTo>
                    <a:cubicBezTo>
                      <a:pt x="273" y="566"/>
                      <a:pt x="276" y="565"/>
                      <a:pt x="278" y="563"/>
                    </a:cubicBezTo>
                    <a:cubicBezTo>
                      <a:pt x="279" y="561"/>
                      <a:pt x="280" y="559"/>
                      <a:pt x="280" y="556"/>
                    </a:cubicBezTo>
                    <a:cubicBezTo>
                      <a:pt x="280" y="555"/>
                      <a:pt x="280" y="555"/>
                      <a:pt x="280" y="555"/>
                    </a:cubicBezTo>
                    <a:cubicBezTo>
                      <a:pt x="282" y="552"/>
                      <a:pt x="281" y="548"/>
                      <a:pt x="277" y="546"/>
                    </a:cubicBezTo>
                    <a:cubicBezTo>
                      <a:pt x="277" y="546"/>
                      <a:pt x="277" y="546"/>
                      <a:pt x="277" y="546"/>
                    </a:cubicBezTo>
                    <a:cubicBezTo>
                      <a:pt x="293" y="545"/>
                      <a:pt x="311" y="544"/>
                      <a:pt x="332" y="542"/>
                    </a:cubicBezTo>
                    <a:cubicBezTo>
                      <a:pt x="331" y="546"/>
                      <a:pt x="332" y="552"/>
                      <a:pt x="334" y="555"/>
                    </a:cubicBezTo>
                    <a:cubicBezTo>
                      <a:pt x="336" y="557"/>
                      <a:pt x="339" y="559"/>
                      <a:pt x="342" y="559"/>
                    </a:cubicBezTo>
                    <a:cubicBezTo>
                      <a:pt x="342" y="559"/>
                      <a:pt x="343" y="559"/>
                      <a:pt x="344" y="558"/>
                    </a:cubicBezTo>
                    <a:cubicBezTo>
                      <a:pt x="347" y="557"/>
                      <a:pt x="349" y="555"/>
                      <a:pt x="350" y="552"/>
                    </a:cubicBezTo>
                    <a:cubicBezTo>
                      <a:pt x="351" y="550"/>
                      <a:pt x="351" y="548"/>
                      <a:pt x="351" y="546"/>
                    </a:cubicBezTo>
                    <a:cubicBezTo>
                      <a:pt x="351" y="544"/>
                      <a:pt x="350" y="542"/>
                      <a:pt x="349" y="540"/>
                    </a:cubicBezTo>
                    <a:cubicBezTo>
                      <a:pt x="357" y="539"/>
                      <a:pt x="366" y="538"/>
                      <a:pt x="375" y="537"/>
                    </a:cubicBezTo>
                    <a:cubicBezTo>
                      <a:pt x="374" y="539"/>
                      <a:pt x="374" y="541"/>
                      <a:pt x="376" y="543"/>
                    </a:cubicBezTo>
                    <a:cubicBezTo>
                      <a:pt x="376" y="543"/>
                      <a:pt x="376" y="543"/>
                      <a:pt x="376" y="543"/>
                    </a:cubicBezTo>
                    <a:cubicBezTo>
                      <a:pt x="377" y="546"/>
                      <a:pt x="378" y="549"/>
                      <a:pt x="381" y="551"/>
                    </a:cubicBezTo>
                    <a:cubicBezTo>
                      <a:pt x="382" y="552"/>
                      <a:pt x="385" y="553"/>
                      <a:pt x="387" y="553"/>
                    </a:cubicBezTo>
                    <a:cubicBezTo>
                      <a:pt x="391" y="553"/>
                      <a:pt x="396" y="550"/>
                      <a:pt x="398" y="546"/>
                    </a:cubicBezTo>
                    <a:cubicBezTo>
                      <a:pt x="400" y="540"/>
                      <a:pt x="397" y="535"/>
                      <a:pt x="393" y="534"/>
                    </a:cubicBezTo>
                    <a:cubicBezTo>
                      <a:pt x="403" y="532"/>
                      <a:pt x="414" y="530"/>
                      <a:pt x="425" y="527"/>
                    </a:cubicBezTo>
                    <a:cubicBezTo>
                      <a:pt x="425" y="528"/>
                      <a:pt x="425" y="528"/>
                      <a:pt x="425" y="528"/>
                    </a:cubicBezTo>
                    <a:cubicBezTo>
                      <a:pt x="425" y="528"/>
                      <a:pt x="425" y="528"/>
                      <a:pt x="425" y="528"/>
                    </a:cubicBezTo>
                    <a:cubicBezTo>
                      <a:pt x="424" y="532"/>
                      <a:pt x="425" y="536"/>
                      <a:pt x="427" y="538"/>
                    </a:cubicBezTo>
                    <a:cubicBezTo>
                      <a:pt x="429" y="541"/>
                      <a:pt x="432" y="544"/>
                      <a:pt x="436" y="544"/>
                    </a:cubicBezTo>
                    <a:cubicBezTo>
                      <a:pt x="438" y="544"/>
                      <a:pt x="439" y="543"/>
                      <a:pt x="441" y="542"/>
                    </a:cubicBezTo>
                    <a:cubicBezTo>
                      <a:pt x="447" y="538"/>
                      <a:pt x="450" y="528"/>
                      <a:pt x="443" y="524"/>
                    </a:cubicBezTo>
                    <a:cubicBezTo>
                      <a:pt x="442" y="524"/>
                      <a:pt x="442" y="524"/>
                      <a:pt x="441" y="524"/>
                    </a:cubicBezTo>
                    <a:cubicBezTo>
                      <a:pt x="453" y="520"/>
                      <a:pt x="467" y="516"/>
                      <a:pt x="479" y="511"/>
                    </a:cubicBezTo>
                    <a:cubicBezTo>
                      <a:pt x="479" y="517"/>
                      <a:pt x="481" y="525"/>
                      <a:pt x="487" y="526"/>
                    </a:cubicBezTo>
                    <a:cubicBezTo>
                      <a:pt x="488" y="526"/>
                      <a:pt x="489" y="526"/>
                      <a:pt x="491" y="526"/>
                    </a:cubicBezTo>
                    <a:cubicBezTo>
                      <a:pt x="493" y="526"/>
                      <a:pt x="496" y="525"/>
                      <a:pt x="498" y="524"/>
                    </a:cubicBezTo>
                    <a:cubicBezTo>
                      <a:pt x="502" y="523"/>
                      <a:pt x="505" y="518"/>
                      <a:pt x="503" y="514"/>
                    </a:cubicBezTo>
                    <a:cubicBezTo>
                      <a:pt x="503" y="513"/>
                      <a:pt x="503" y="512"/>
                      <a:pt x="502" y="512"/>
                    </a:cubicBezTo>
                    <a:cubicBezTo>
                      <a:pt x="502" y="509"/>
                      <a:pt x="501" y="506"/>
                      <a:pt x="498" y="504"/>
                    </a:cubicBezTo>
                    <a:cubicBezTo>
                      <a:pt x="511" y="499"/>
                      <a:pt x="525" y="492"/>
                      <a:pt x="536" y="486"/>
                    </a:cubicBezTo>
                    <a:cubicBezTo>
                      <a:pt x="536" y="488"/>
                      <a:pt x="536" y="490"/>
                      <a:pt x="537" y="492"/>
                    </a:cubicBezTo>
                    <a:cubicBezTo>
                      <a:pt x="538" y="495"/>
                      <a:pt x="540" y="499"/>
                      <a:pt x="543" y="500"/>
                    </a:cubicBezTo>
                    <a:cubicBezTo>
                      <a:pt x="544" y="501"/>
                      <a:pt x="545" y="501"/>
                      <a:pt x="546" y="501"/>
                    </a:cubicBezTo>
                    <a:cubicBezTo>
                      <a:pt x="548" y="501"/>
                      <a:pt x="549" y="500"/>
                      <a:pt x="551" y="499"/>
                    </a:cubicBezTo>
                    <a:cubicBezTo>
                      <a:pt x="554" y="498"/>
                      <a:pt x="557" y="496"/>
                      <a:pt x="558" y="491"/>
                    </a:cubicBezTo>
                    <a:cubicBezTo>
                      <a:pt x="558" y="490"/>
                      <a:pt x="558" y="489"/>
                      <a:pt x="557" y="488"/>
                    </a:cubicBezTo>
                    <a:cubicBezTo>
                      <a:pt x="557" y="486"/>
                      <a:pt x="557" y="485"/>
                      <a:pt x="556" y="484"/>
                    </a:cubicBezTo>
                    <a:cubicBezTo>
                      <a:pt x="555" y="482"/>
                      <a:pt x="553" y="482"/>
                      <a:pt x="552" y="481"/>
                    </a:cubicBezTo>
                    <a:cubicBezTo>
                      <a:pt x="551" y="481"/>
                      <a:pt x="550" y="480"/>
                      <a:pt x="549" y="480"/>
                    </a:cubicBezTo>
                    <a:cubicBezTo>
                      <a:pt x="559" y="475"/>
                      <a:pt x="575" y="467"/>
                      <a:pt x="594" y="454"/>
                    </a:cubicBezTo>
                    <a:cubicBezTo>
                      <a:pt x="593" y="455"/>
                      <a:pt x="593" y="455"/>
                      <a:pt x="594" y="456"/>
                    </a:cubicBezTo>
                    <a:cubicBezTo>
                      <a:pt x="594" y="456"/>
                      <a:pt x="594" y="456"/>
                      <a:pt x="594" y="456"/>
                    </a:cubicBezTo>
                    <a:cubicBezTo>
                      <a:pt x="594" y="460"/>
                      <a:pt x="595" y="463"/>
                      <a:pt x="597" y="465"/>
                    </a:cubicBezTo>
                    <a:cubicBezTo>
                      <a:pt x="598" y="466"/>
                      <a:pt x="598" y="467"/>
                      <a:pt x="599" y="467"/>
                    </a:cubicBezTo>
                    <a:cubicBezTo>
                      <a:pt x="600" y="468"/>
                      <a:pt x="602" y="468"/>
                      <a:pt x="604" y="468"/>
                    </a:cubicBezTo>
                    <a:cubicBezTo>
                      <a:pt x="608" y="468"/>
                      <a:pt x="612" y="465"/>
                      <a:pt x="614" y="461"/>
                    </a:cubicBezTo>
                    <a:cubicBezTo>
                      <a:pt x="616" y="456"/>
                      <a:pt x="615" y="451"/>
                      <a:pt x="612" y="448"/>
                    </a:cubicBezTo>
                    <a:cubicBezTo>
                      <a:pt x="612" y="448"/>
                      <a:pt x="612" y="448"/>
                      <a:pt x="612" y="448"/>
                    </a:cubicBezTo>
                    <a:cubicBezTo>
                      <a:pt x="610" y="446"/>
                      <a:pt x="609" y="445"/>
                      <a:pt x="607" y="444"/>
                    </a:cubicBezTo>
                    <a:cubicBezTo>
                      <a:pt x="619" y="435"/>
                      <a:pt x="631" y="425"/>
                      <a:pt x="643" y="412"/>
                    </a:cubicBezTo>
                    <a:cubicBezTo>
                      <a:pt x="643" y="412"/>
                      <a:pt x="643" y="412"/>
                      <a:pt x="643" y="412"/>
                    </a:cubicBezTo>
                    <a:cubicBezTo>
                      <a:pt x="644" y="413"/>
                      <a:pt x="644" y="413"/>
                      <a:pt x="644" y="413"/>
                    </a:cubicBezTo>
                    <a:cubicBezTo>
                      <a:pt x="646" y="418"/>
                      <a:pt x="652" y="422"/>
                      <a:pt x="658" y="422"/>
                    </a:cubicBezTo>
                    <a:cubicBezTo>
                      <a:pt x="660" y="422"/>
                      <a:pt x="662" y="422"/>
                      <a:pt x="663" y="421"/>
                    </a:cubicBezTo>
                    <a:cubicBezTo>
                      <a:pt x="671" y="417"/>
                      <a:pt x="670" y="406"/>
                      <a:pt x="665" y="400"/>
                    </a:cubicBezTo>
                    <a:cubicBezTo>
                      <a:pt x="664" y="399"/>
                      <a:pt x="662" y="398"/>
                      <a:pt x="660" y="398"/>
                    </a:cubicBezTo>
                    <a:cubicBezTo>
                      <a:pt x="659" y="397"/>
                      <a:pt x="658" y="397"/>
                      <a:pt x="657" y="397"/>
                    </a:cubicBezTo>
                    <a:cubicBezTo>
                      <a:pt x="663" y="390"/>
                      <a:pt x="669" y="382"/>
                      <a:pt x="675" y="375"/>
                    </a:cubicBezTo>
                    <a:cubicBezTo>
                      <a:pt x="677" y="372"/>
                      <a:pt x="679" y="369"/>
                      <a:pt x="681" y="366"/>
                    </a:cubicBezTo>
                    <a:cubicBezTo>
                      <a:pt x="681" y="366"/>
                      <a:pt x="682" y="367"/>
                      <a:pt x="682" y="367"/>
                    </a:cubicBezTo>
                    <a:cubicBezTo>
                      <a:pt x="682" y="367"/>
                      <a:pt x="682" y="367"/>
                      <a:pt x="682" y="367"/>
                    </a:cubicBezTo>
                    <a:cubicBezTo>
                      <a:pt x="684" y="369"/>
                      <a:pt x="687" y="371"/>
                      <a:pt x="689" y="371"/>
                    </a:cubicBezTo>
                    <a:cubicBezTo>
                      <a:pt x="690" y="371"/>
                      <a:pt x="691" y="370"/>
                      <a:pt x="692" y="370"/>
                    </a:cubicBezTo>
                    <a:cubicBezTo>
                      <a:pt x="694" y="369"/>
                      <a:pt x="695" y="368"/>
                      <a:pt x="696" y="367"/>
                    </a:cubicBezTo>
                    <a:cubicBezTo>
                      <a:pt x="698" y="365"/>
                      <a:pt x="700" y="363"/>
                      <a:pt x="701" y="360"/>
                    </a:cubicBezTo>
                    <a:cubicBezTo>
                      <a:pt x="701" y="356"/>
                      <a:pt x="701" y="352"/>
                      <a:pt x="698" y="349"/>
                    </a:cubicBezTo>
                    <a:cubicBezTo>
                      <a:pt x="696" y="348"/>
                      <a:pt x="694" y="347"/>
                      <a:pt x="691" y="347"/>
                    </a:cubicBezTo>
                    <a:cubicBezTo>
                      <a:pt x="695" y="339"/>
                      <a:pt x="699" y="331"/>
                      <a:pt x="703" y="322"/>
                    </a:cubicBezTo>
                    <a:cubicBezTo>
                      <a:pt x="705" y="325"/>
                      <a:pt x="708" y="327"/>
                      <a:pt x="711" y="327"/>
                    </a:cubicBezTo>
                    <a:cubicBezTo>
                      <a:pt x="712" y="327"/>
                      <a:pt x="714" y="326"/>
                      <a:pt x="716" y="325"/>
                    </a:cubicBezTo>
                    <a:cubicBezTo>
                      <a:pt x="719" y="323"/>
                      <a:pt x="721" y="317"/>
                      <a:pt x="721" y="313"/>
                    </a:cubicBezTo>
                    <a:cubicBezTo>
                      <a:pt x="720" y="307"/>
                      <a:pt x="717" y="303"/>
                      <a:pt x="712" y="303"/>
                    </a:cubicBezTo>
                    <a:cubicBezTo>
                      <a:pt x="711" y="303"/>
                      <a:pt x="711" y="303"/>
                      <a:pt x="711" y="303"/>
                    </a:cubicBezTo>
                    <a:cubicBezTo>
                      <a:pt x="711" y="303"/>
                      <a:pt x="711" y="303"/>
                      <a:pt x="711" y="303"/>
                    </a:cubicBezTo>
                    <a:cubicBezTo>
                      <a:pt x="714" y="293"/>
                      <a:pt x="717" y="283"/>
                      <a:pt x="720" y="273"/>
                    </a:cubicBezTo>
                    <a:cubicBezTo>
                      <a:pt x="721" y="273"/>
                      <a:pt x="721" y="273"/>
                      <a:pt x="721" y="273"/>
                    </a:cubicBezTo>
                    <a:cubicBezTo>
                      <a:pt x="721" y="274"/>
                      <a:pt x="721" y="274"/>
                      <a:pt x="721" y="274"/>
                    </a:cubicBezTo>
                    <a:cubicBezTo>
                      <a:pt x="721" y="277"/>
                      <a:pt x="724" y="279"/>
                      <a:pt x="726" y="279"/>
                    </a:cubicBezTo>
                    <a:cubicBezTo>
                      <a:pt x="728" y="280"/>
                      <a:pt x="729" y="280"/>
                      <a:pt x="730" y="280"/>
                    </a:cubicBezTo>
                    <a:cubicBezTo>
                      <a:pt x="730" y="280"/>
                      <a:pt x="730" y="280"/>
                      <a:pt x="731" y="280"/>
                    </a:cubicBezTo>
                    <a:cubicBezTo>
                      <a:pt x="734" y="280"/>
                      <a:pt x="736" y="277"/>
                      <a:pt x="737" y="274"/>
                    </a:cubicBezTo>
                    <a:cubicBezTo>
                      <a:pt x="739" y="269"/>
                      <a:pt x="738" y="262"/>
                      <a:pt x="733" y="260"/>
                    </a:cubicBezTo>
                    <a:cubicBezTo>
                      <a:pt x="732" y="259"/>
                      <a:pt x="731" y="259"/>
                      <a:pt x="730" y="259"/>
                    </a:cubicBezTo>
                    <a:cubicBezTo>
                      <a:pt x="730" y="258"/>
                      <a:pt x="729" y="258"/>
                      <a:pt x="728" y="257"/>
                    </a:cubicBezTo>
                    <a:cubicBezTo>
                      <a:pt x="727" y="257"/>
                      <a:pt x="726" y="257"/>
                      <a:pt x="725" y="257"/>
                    </a:cubicBezTo>
                    <a:cubicBezTo>
                      <a:pt x="725" y="257"/>
                      <a:pt x="725" y="257"/>
                      <a:pt x="725" y="257"/>
                    </a:cubicBezTo>
                    <a:cubicBezTo>
                      <a:pt x="728" y="243"/>
                      <a:pt x="731" y="229"/>
                      <a:pt x="733" y="215"/>
                    </a:cubicBezTo>
                    <a:cubicBezTo>
                      <a:pt x="735" y="217"/>
                      <a:pt x="738" y="218"/>
                      <a:pt x="741" y="218"/>
                    </a:cubicBezTo>
                    <a:cubicBezTo>
                      <a:pt x="743" y="218"/>
                      <a:pt x="745" y="218"/>
                      <a:pt x="747" y="216"/>
                    </a:cubicBezTo>
                    <a:cubicBezTo>
                      <a:pt x="750" y="214"/>
                      <a:pt x="750" y="209"/>
                      <a:pt x="750" y="206"/>
                    </a:cubicBezTo>
                    <a:cubicBezTo>
                      <a:pt x="750" y="202"/>
                      <a:pt x="748" y="198"/>
                      <a:pt x="746" y="195"/>
                    </a:cubicBezTo>
                    <a:cubicBezTo>
                      <a:pt x="745" y="194"/>
                      <a:pt x="743" y="193"/>
                      <a:pt x="741" y="192"/>
                    </a:cubicBezTo>
                    <a:cubicBezTo>
                      <a:pt x="740" y="192"/>
                      <a:pt x="739" y="192"/>
                      <a:pt x="738" y="192"/>
                    </a:cubicBezTo>
                    <a:cubicBezTo>
                      <a:pt x="738" y="192"/>
                      <a:pt x="737" y="192"/>
                      <a:pt x="736" y="192"/>
                    </a:cubicBezTo>
                    <a:cubicBezTo>
                      <a:pt x="736" y="192"/>
                      <a:pt x="735" y="192"/>
                      <a:pt x="735" y="192"/>
                    </a:cubicBezTo>
                    <a:cubicBezTo>
                      <a:pt x="735" y="180"/>
                      <a:pt x="735" y="168"/>
                      <a:pt x="733" y="156"/>
                    </a:cubicBezTo>
                    <a:cubicBezTo>
                      <a:pt x="734" y="157"/>
                      <a:pt x="735" y="157"/>
                      <a:pt x="736" y="157"/>
                    </a:cubicBezTo>
                    <a:cubicBezTo>
                      <a:pt x="737" y="157"/>
                      <a:pt x="737" y="157"/>
                      <a:pt x="737" y="157"/>
                    </a:cubicBezTo>
                    <a:cubicBezTo>
                      <a:pt x="740" y="156"/>
                      <a:pt x="742" y="154"/>
                      <a:pt x="742" y="152"/>
                    </a:cubicBezTo>
                    <a:cubicBezTo>
                      <a:pt x="744" y="150"/>
                      <a:pt x="745" y="147"/>
                      <a:pt x="745" y="143"/>
                    </a:cubicBezTo>
                    <a:cubicBezTo>
                      <a:pt x="745" y="140"/>
                      <a:pt x="744" y="133"/>
                      <a:pt x="741" y="131"/>
                    </a:cubicBezTo>
                    <a:cubicBezTo>
                      <a:pt x="739" y="129"/>
                      <a:pt x="737" y="128"/>
                      <a:pt x="734" y="128"/>
                    </a:cubicBezTo>
                    <a:cubicBezTo>
                      <a:pt x="734" y="128"/>
                      <a:pt x="733" y="128"/>
                      <a:pt x="733" y="129"/>
                    </a:cubicBezTo>
                    <a:cubicBezTo>
                      <a:pt x="732" y="129"/>
                      <a:pt x="732" y="129"/>
                      <a:pt x="732" y="129"/>
                    </a:cubicBezTo>
                    <a:cubicBezTo>
                      <a:pt x="730" y="129"/>
                      <a:pt x="729" y="130"/>
                      <a:pt x="728" y="131"/>
                    </a:cubicBezTo>
                    <a:cubicBezTo>
                      <a:pt x="727" y="132"/>
                      <a:pt x="727" y="132"/>
                      <a:pt x="727" y="132"/>
                    </a:cubicBezTo>
                    <a:cubicBezTo>
                      <a:pt x="723" y="119"/>
                      <a:pt x="719" y="108"/>
                      <a:pt x="713" y="98"/>
                    </a:cubicBezTo>
                    <a:cubicBezTo>
                      <a:pt x="714" y="98"/>
                      <a:pt x="715" y="98"/>
                      <a:pt x="715" y="97"/>
                    </a:cubicBezTo>
                    <a:cubicBezTo>
                      <a:pt x="716" y="97"/>
                      <a:pt x="716" y="97"/>
                      <a:pt x="716" y="97"/>
                    </a:cubicBezTo>
                    <a:cubicBezTo>
                      <a:pt x="718" y="97"/>
                      <a:pt x="718" y="96"/>
                      <a:pt x="719" y="95"/>
                    </a:cubicBezTo>
                    <a:cubicBezTo>
                      <a:pt x="719" y="93"/>
                      <a:pt x="719" y="92"/>
                      <a:pt x="719" y="91"/>
                    </a:cubicBezTo>
                    <a:cubicBezTo>
                      <a:pt x="720" y="88"/>
                      <a:pt x="719" y="85"/>
                      <a:pt x="718" y="83"/>
                    </a:cubicBezTo>
                    <a:cubicBezTo>
                      <a:pt x="717" y="81"/>
                      <a:pt x="716" y="80"/>
                      <a:pt x="714" y="79"/>
                    </a:cubicBezTo>
                    <a:cubicBezTo>
                      <a:pt x="713" y="78"/>
                      <a:pt x="711" y="77"/>
                      <a:pt x="709" y="77"/>
                    </a:cubicBezTo>
                    <a:cubicBezTo>
                      <a:pt x="709" y="77"/>
                      <a:pt x="708" y="77"/>
                      <a:pt x="708" y="77"/>
                    </a:cubicBezTo>
                    <a:cubicBezTo>
                      <a:pt x="705" y="77"/>
                      <a:pt x="702" y="78"/>
                      <a:pt x="701" y="81"/>
                    </a:cubicBezTo>
                    <a:cubicBezTo>
                      <a:pt x="691" y="70"/>
                      <a:pt x="678" y="61"/>
                      <a:pt x="661" y="53"/>
                    </a:cubicBezTo>
                    <a:cubicBezTo>
                      <a:pt x="662" y="52"/>
                      <a:pt x="663" y="51"/>
                      <a:pt x="663" y="50"/>
                    </a:cubicBezTo>
                    <a:cubicBezTo>
                      <a:pt x="665" y="47"/>
                      <a:pt x="664" y="43"/>
                      <a:pt x="663" y="41"/>
                    </a:cubicBezTo>
                    <a:cubicBezTo>
                      <a:pt x="661" y="37"/>
                      <a:pt x="657" y="35"/>
                      <a:pt x="653" y="35"/>
                    </a:cubicBezTo>
                    <a:cubicBezTo>
                      <a:pt x="653" y="35"/>
                      <a:pt x="653" y="35"/>
                      <a:pt x="653" y="35"/>
                    </a:cubicBezTo>
                    <a:cubicBezTo>
                      <a:pt x="653" y="35"/>
                      <a:pt x="652" y="35"/>
                      <a:pt x="652" y="35"/>
                    </a:cubicBezTo>
                    <a:cubicBezTo>
                      <a:pt x="650" y="36"/>
                      <a:pt x="648" y="37"/>
                      <a:pt x="646" y="38"/>
                    </a:cubicBezTo>
                    <a:cubicBezTo>
                      <a:pt x="644" y="40"/>
                      <a:pt x="644" y="43"/>
                      <a:pt x="644" y="46"/>
                    </a:cubicBezTo>
                    <a:cubicBezTo>
                      <a:pt x="644" y="46"/>
                      <a:pt x="644" y="47"/>
                      <a:pt x="645" y="48"/>
                    </a:cubicBezTo>
                    <a:cubicBezTo>
                      <a:pt x="640" y="46"/>
                      <a:pt x="635" y="45"/>
                      <a:pt x="630" y="44"/>
                    </a:cubicBezTo>
                    <a:cubicBezTo>
                      <a:pt x="625" y="45"/>
                      <a:pt x="619" y="46"/>
                      <a:pt x="613" y="46"/>
                    </a:cubicBezTo>
                    <a:cubicBezTo>
                      <a:pt x="613" y="46"/>
                      <a:pt x="613" y="46"/>
                      <a:pt x="613" y="46"/>
                    </a:cubicBezTo>
                    <a:cubicBezTo>
                      <a:pt x="603" y="46"/>
                      <a:pt x="594" y="44"/>
                      <a:pt x="586" y="40"/>
                    </a:cubicBezTo>
                    <a:cubicBezTo>
                      <a:pt x="575" y="42"/>
                      <a:pt x="564" y="45"/>
                      <a:pt x="555" y="50"/>
                    </a:cubicBezTo>
                    <a:cubicBezTo>
                      <a:pt x="555" y="50"/>
                      <a:pt x="555" y="49"/>
                      <a:pt x="555" y="49"/>
                    </a:cubicBezTo>
                    <a:cubicBezTo>
                      <a:pt x="555" y="48"/>
                      <a:pt x="554" y="47"/>
                      <a:pt x="554" y="47"/>
                    </a:cubicBezTo>
                    <a:cubicBezTo>
                      <a:pt x="554" y="46"/>
                      <a:pt x="553" y="46"/>
                      <a:pt x="553" y="45"/>
                    </a:cubicBezTo>
                    <a:cubicBezTo>
                      <a:pt x="552" y="44"/>
                      <a:pt x="552" y="43"/>
                      <a:pt x="551" y="43"/>
                    </a:cubicBezTo>
                    <a:cubicBezTo>
                      <a:pt x="549" y="40"/>
                      <a:pt x="545" y="38"/>
                      <a:pt x="541" y="38"/>
                    </a:cubicBezTo>
                    <a:cubicBezTo>
                      <a:pt x="541" y="38"/>
                      <a:pt x="541" y="38"/>
                      <a:pt x="541" y="38"/>
                    </a:cubicBezTo>
                    <a:cubicBezTo>
                      <a:pt x="541" y="41"/>
                      <a:pt x="542" y="44"/>
                      <a:pt x="542" y="47"/>
                    </a:cubicBezTo>
                    <a:cubicBezTo>
                      <a:pt x="542" y="52"/>
                      <a:pt x="541" y="57"/>
                      <a:pt x="540" y="62"/>
                    </a:cubicBezTo>
                    <a:cubicBezTo>
                      <a:pt x="540" y="62"/>
                      <a:pt x="540" y="62"/>
                      <a:pt x="540" y="62"/>
                    </a:cubicBezTo>
                    <a:cubicBezTo>
                      <a:pt x="540" y="62"/>
                      <a:pt x="540" y="62"/>
                      <a:pt x="540" y="62"/>
                    </a:cubicBezTo>
                    <a:cubicBezTo>
                      <a:pt x="537" y="76"/>
                      <a:pt x="532" y="88"/>
                      <a:pt x="524" y="98"/>
                    </a:cubicBezTo>
                    <a:cubicBezTo>
                      <a:pt x="522" y="106"/>
                      <a:pt x="521" y="114"/>
                      <a:pt x="522" y="122"/>
                    </a:cubicBezTo>
                    <a:cubicBezTo>
                      <a:pt x="522" y="121"/>
                      <a:pt x="522" y="121"/>
                      <a:pt x="522" y="121"/>
                    </a:cubicBezTo>
                    <a:cubicBezTo>
                      <a:pt x="520" y="120"/>
                      <a:pt x="518" y="119"/>
                      <a:pt x="516" y="119"/>
                    </a:cubicBezTo>
                    <a:cubicBezTo>
                      <a:pt x="512" y="119"/>
                      <a:pt x="508" y="121"/>
                      <a:pt x="507" y="126"/>
                    </a:cubicBezTo>
                    <a:cubicBezTo>
                      <a:pt x="506" y="130"/>
                      <a:pt x="507" y="133"/>
                      <a:pt x="509" y="135"/>
                    </a:cubicBezTo>
                    <a:cubicBezTo>
                      <a:pt x="510" y="139"/>
                      <a:pt x="514" y="141"/>
                      <a:pt x="517" y="141"/>
                    </a:cubicBezTo>
                    <a:cubicBezTo>
                      <a:pt x="519" y="141"/>
                      <a:pt x="520" y="141"/>
                      <a:pt x="522" y="139"/>
                    </a:cubicBezTo>
                    <a:cubicBezTo>
                      <a:pt x="523" y="139"/>
                      <a:pt x="525" y="138"/>
                      <a:pt x="526" y="137"/>
                    </a:cubicBezTo>
                    <a:cubicBezTo>
                      <a:pt x="527" y="139"/>
                      <a:pt x="528" y="142"/>
                      <a:pt x="530" y="144"/>
                    </a:cubicBezTo>
                    <a:cubicBezTo>
                      <a:pt x="533" y="149"/>
                      <a:pt x="539" y="157"/>
                      <a:pt x="543" y="164"/>
                    </a:cubicBezTo>
                    <a:cubicBezTo>
                      <a:pt x="543" y="164"/>
                      <a:pt x="543" y="164"/>
                      <a:pt x="543" y="164"/>
                    </a:cubicBezTo>
                    <a:cubicBezTo>
                      <a:pt x="541" y="164"/>
                      <a:pt x="540" y="165"/>
                      <a:pt x="538" y="166"/>
                    </a:cubicBezTo>
                    <a:cubicBezTo>
                      <a:pt x="538" y="167"/>
                      <a:pt x="537" y="167"/>
                      <a:pt x="537" y="168"/>
                    </a:cubicBezTo>
                    <a:cubicBezTo>
                      <a:pt x="535" y="170"/>
                      <a:pt x="533" y="173"/>
                      <a:pt x="534" y="177"/>
                    </a:cubicBezTo>
                    <a:cubicBezTo>
                      <a:pt x="535" y="179"/>
                      <a:pt x="537" y="182"/>
                      <a:pt x="539" y="183"/>
                    </a:cubicBezTo>
                    <a:cubicBezTo>
                      <a:pt x="540" y="184"/>
                      <a:pt x="541" y="184"/>
                      <a:pt x="542" y="184"/>
                    </a:cubicBezTo>
                    <a:cubicBezTo>
                      <a:pt x="544" y="185"/>
                      <a:pt x="545" y="185"/>
                      <a:pt x="547" y="185"/>
                    </a:cubicBezTo>
                    <a:cubicBezTo>
                      <a:pt x="548" y="185"/>
                      <a:pt x="549" y="185"/>
                      <a:pt x="550" y="185"/>
                    </a:cubicBezTo>
                    <a:cubicBezTo>
                      <a:pt x="549" y="189"/>
                      <a:pt x="547" y="193"/>
                      <a:pt x="544" y="195"/>
                    </a:cubicBezTo>
                    <a:cubicBezTo>
                      <a:pt x="543" y="193"/>
                      <a:pt x="542" y="192"/>
                      <a:pt x="541" y="191"/>
                    </a:cubicBezTo>
                    <a:cubicBezTo>
                      <a:pt x="540" y="190"/>
                      <a:pt x="539" y="189"/>
                      <a:pt x="537" y="189"/>
                    </a:cubicBezTo>
                    <a:cubicBezTo>
                      <a:pt x="537" y="189"/>
                      <a:pt x="536" y="189"/>
                      <a:pt x="536" y="189"/>
                    </a:cubicBezTo>
                    <a:cubicBezTo>
                      <a:pt x="534" y="186"/>
                      <a:pt x="532" y="186"/>
                      <a:pt x="530" y="186"/>
                    </a:cubicBezTo>
                    <a:cubicBezTo>
                      <a:pt x="530" y="186"/>
                      <a:pt x="529" y="186"/>
                      <a:pt x="529" y="186"/>
                    </a:cubicBezTo>
                    <a:cubicBezTo>
                      <a:pt x="524" y="186"/>
                      <a:pt x="522" y="194"/>
                      <a:pt x="523" y="199"/>
                    </a:cubicBezTo>
                    <a:cubicBezTo>
                      <a:pt x="523" y="199"/>
                      <a:pt x="523" y="200"/>
                      <a:pt x="524" y="201"/>
                    </a:cubicBezTo>
                    <a:cubicBezTo>
                      <a:pt x="523" y="201"/>
                      <a:pt x="523" y="201"/>
                      <a:pt x="522" y="201"/>
                    </a:cubicBezTo>
                    <a:cubicBezTo>
                      <a:pt x="513" y="200"/>
                      <a:pt x="506" y="199"/>
                      <a:pt x="499" y="194"/>
                    </a:cubicBezTo>
                    <a:cubicBezTo>
                      <a:pt x="502" y="192"/>
                      <a:pt x="505" y="188"/>
                      <a:pt x="503" y="183"/>
                    </a:cubicBezTo>
                    <a:cubicBezTo>
                      <a:pt x="503" y="183"/>
                      <a:pt x="503" y="183"/>
                      <a:pt x="503" y="183"/>
                    </a:cubicBezTo>
                    <a:cubicBezTo>
                      <a:pt x="503" y="182"/>
                      <a:pt x="503" y="182"/>
                      <a:pt x="503" y="182"/>
                    </a:cubicBezTo>
                    <a:cubicBezTo>
                      <a:pt x="503" y="180"/>
                      <a:pt x="503" y="178"/>
                      <a:pt x="501" y="176"/>
                    </a:cubicBezTo>
                    <a:cubicBezTo>
                      <a:pt x="500" y="174"/>
                      <a:pt x="497" y="172"/>
                      <a:pt x="494" y="172"/>
                    </a:cubicBezTo>
                    <a:cubicBezTo>
                      <a:pt x="494" y="172"/>
                      <a:pt x="494" y="172"/>
                      <a:pt x="494" y="172"/>
                    </a:cubicBezTo>
                    <a:cubicBezTo>
                      <a:pt x="488" y="172"/>
                      <a:pt x="485" y="178"/>
                      <a:pt x="485" y="183"/>
                    </a:cubicBezTo>
                    <a:cubicBezTo>
                      <a:pt x="482" y="181"/>
                      <a:pt x="480" y="179"/>
                      <a:pt x="477" y="176"/>
                    </a:cubicBezTo>
                    <a:cubicBezTo>
                      <a:pt x="474" y="173"/>
                      <a:pt x="470" y="169"/>
                      <a:pt x="465" y="164"/>
                    </a:cubicBezTo>
                    <a:cubicBezTo>
                      <a:pt x="466" y="163"/>
                      <a:pt x="466" y="163"/>
                      <a:pt x="466" y="163"/>
                    </a:cubicBezTo>
                    <a:cubicBezTo>
                      <a:pt x="467" y="163"/>
                      <a:pt x="467" y="163"/>
                      <a:pt x="468" y="162"/>
                    </a:cubicBezTo>
                    <a:cubicBezTo>
                      <a:pt x="470" y="161"/>
                      <a:pt x="471" y="159"/>
                      <a:pt x="471" y="157"/>
                    </a:cubicBezTo>
                    <a:cubicBezTo>
                      <a:pt x="473" y="152"/>
                      <a:pt x="471" y="147"/>
                      <a:pt x="467" y="145"/>
                    </a:cubicBezTo>
                    <a:cubicBezTo>
                      <a:pt x="466" y="144"/>
                      <a:pt x="465" y="144"/>
                      <a:pt x="464" y="144"/>
                    </a:cubicBezTo>
                    <a:cubicBezTo>
                      <a:pt x="463" y="143"/>
                      <a:pt x="461" y="142"/>
                      <a:pt x="459" y="142"/>
                    </a:cubicBezTo>
                    <a:cubicBezTo>
                      <a:pt x="457" y="142"/>
                      <a:pt x="456" y="143"/>
                      <a:pt x="454" y="144"/>
                    </a:cubicBezTo>
                    <a:cubicBezTo>
                      <a:pt x="452" y="145"/>
                      <a:pt x="451" y="147"/>
                      <a:pt x="451" y="149"/>
                    </a:cubicBezTo>
                    <a:cubicBezTo>
                      <a:pt x="445" y="142"/>
                      <a:pt x="439" y="136"/>
                      <a:pt x="435" y="132"/>
                    </a:cubicBezTo>
                    <a:cubicBezTo>
                      <a:pt x="430" y="128"/>
                      <a:pt x="426" y="123"/>
                      <a:pt x="421" y="119"/>
                    </a:cubicBezTo>
                    <a:cubicBezTo>
                      <a:pt x="423" y="119"/>
                      <a:pt x="423" y="118"/>
                      <a:pt x="424" y="117"/>
                    </a:cubicBezTo>
                    <a:cubicBezTo>
                      <a:pt x="425" y="116"/>
                      <a:pt x="425" y="116"/>
                      <a:pt x="425" y="115"/>
                    </a:cubicBezTo>
                    <a:cubicBezTo>
                      <a:pt x="419" y="111"/>
                      <a:pt x="413" y="106"/>
                      <a:pt x="408" y="100"/>
                    </a:cubicBezTo>
                    <a:cubicBezTo>
                      <a:pt x="408" y="101"/>
                      <a:pt x="407" y="101"/>
                      <a:pt x="407" y="102"/>
                    </a:cubicBezTo>
                    <a:cubicBezTo>
                      <a:pt x="407" y="103"/>
                      <a:pt x="407" y="105"/>
                      <a:pt x="407" y="106"/>
                    </a:cubicBezTo>
                    <a:cubicBezTo>
                      <a:pt x="397" y="97"/>
                      <a:pt x="388" y="90"/>
                      <a:pt x="380" y="83"/>
                    </a:cubicBezTo>
                    <a:cubicBezTo>
                      <a:pt x="381" y="83"/>
                      <a:pt x="381" y="83"/>
                      <a:pt x="382" y="82"/>
                    </a:cubicBezTo>
                    <a:cubicBezTo>
                      <a:pt x="383" y="82"/>
                      <a:pt x="385" y="81"/>
                      <a:pt x="385" y="79"/>
                    </a:cubicBezTo>
                    <a:cubicBezTo>
                      <a:pt x="387" y="78"/>
                      <a:pt x="388" y="76"/>
                      <a:pt x="388" y="73"/>
                    </a:cubicBezTo>
                    <a:cubicBezTo>
                      <a:pt x="389" y="66"/>
                      <a:pt x="383" y="61"/>
                      <a:pt x="377" y="61"/>
                    </a:cubicBezTo>
                    <a:cubicBezTo>
                      <a:pt x="376" y="61"/>
                      <a:pt x="376" y="61"/>
                      <a:pt x="376" y="61"/>
                    </a:cubicBezTo>
                    <a:cubicBezTo>
                      <a:pt x="374" y="61"/>
                      <a:pt x="373" y="62"/>
                      <a:pt x="371" y="63"/>
                    </a:cubicBezTo>
                    <a:cubicBezTo>
                      <a:pt x="371" y="63"/>
                      <a:pt x="370" y="63"/>
                      <a:pt x="369" y="63"/>
                    </a:cubicBezTo>
                    <a:cubicBezTo>
                      <a:pt x="367" y="64"/>
                      <a:pt x="363" y="66"/>
                      <a:pt x="363" y="69"/>
                    </a:cubicBezTo>
                    <a:cubicBezTo>
                      <a:pt x="348" y="59"/>
                      <a:pt x="336" y="51"/>
                      <a:pt x="326" y="45"/>
                    </a:cubicBezTo>
                    <a:cubicBezTo>
                      <a:pt x="329" y="45"/>
                      <a:pt x="331" y="43"/>
                      <a:pt x="332" y="40"/>
                    </a:cubicBezTo>
                    <a:cubicBezTo>
                      <a:pt x="332" y="39"/>
                      <a:pt x="332" y="37"/>
                      <a:pt x="332" y="36"/>
                    </a:cubicBezTo>
                    <a:cubicBezTo>
                      <a:pt x="332" y="36"/>
                      <a:pt x="332" y="36"/>
                      <a:pt x="332" y="36"/>
                    </a:cubicBezTo>
                    <a:cubicBezTo>
                      <a:pt x="326" y="35"/>
                      <a:pt x="320" y="33"/>
                      <a:pt x="315" y="31"/>
                    </a:cubicBezTo>
                    <a:cubicBezTo>
                      <a:pt x="315" y="32"/>
                      <a:pt x="315" y="33"/>
                      <a:pt x="315" y="34"/>
                    </a:cubicBezTo>
                    <a:cubicBezTo>
                      <a:pt x="315" y="34"/>
                      <a:pt x="315" y="34"/>
                      <a:pt x="315" y="34"/>
                    </a:cubicBezTo>
                    <a:cubicBezTo>
                      <a:pt x="315" y="36"/>
                      <a:pt x="315" y="38"/>
                      <a:pt x="315" y="40"/>
                    </a:cubicBezTo>
                    <a:cubicBezTo>
                      <a:pt x="304" y="34"/>
                      <a:pt x="295" y="31"/>
                      <a:pt x="289" y="30"/>
                    </a:cubicBezTo>
                    <a:cubicBezTo>
                      <a:pt x="290" y="29"/>
                      <a:pt x="290" y="29"/>
                      <a:pt x="290" y="29"/>
                    </a:cubicBezTo>
                    <a:cubicBezTo>
                      <a:pt x="293" y="26"/>
                      <a:pt x="295" y="21"/>
                      <a:pt x="293" y="17"/>
                    </a:cubicBezTo>
                    <a:cubicBezTo>
                      <a:pt x="291" y="13"/>
                      <a:pt x="286" y="9"/>
                      <a:pt x="282" y="9"/>
                    </a:cubicBezTo>
                    <a:cubicBezTo>
                      <a:pt x="280" y="9"/>
                      <a:pt x="279" y="10"/>
                      <a:pt x="278" y="11"/>
                    </a:cubicBezTo>
                    <a:cubicBezTo>
                      <a:pt x="277" y="11"/>
                      <a:pt x="276" y="11"/>
                      <a:pt x="276" y="12"/>
                    </a:cubicBezTo>
                    <a:cubicBezTo>
                      <a:pt x="275" y="13"/>
                      <a:pt x="274" y="14"/>
                      <a:pt x="273" y="15"/>
                    </a:cubicBezTo>
                    <a:cubicBezTo>
                      <a:pt x="272" y="18"/>
                      <a:pt x="272" y="22"/>
                      <a:pt x="273" y="25"/>
                    </a:cubicBezTo>
                    <a:cubicBezTo>
                      <a:pt x="264" y="22"/>
                      <a:pt x="254" y="20"/>
                      <a:pt x="245" y="19"/>
                    </a:cubicBezTo>
                    <a:cubicBezTo>
                      <a:pt x="246" y="18"/>
                      <a:pt x="247" y="17"/>
                      <a:pt x="247" y="16"/>
                    </a:cubicBezTo>
                    <a:cubicBezTo>
                      <a:pt x="248" y="15"/>
                      <a:pt x="249" y="13"/>
                      <a:pt x="249" y="11"/>
                    </a:cubicBezTo>
                    <a:cubicBezTo>
                      <a:pt x="250" y="8"/>
                      <a:pt x="248" y="5"/>
                      <a:pt x="246" y="4"/>
                    </a:cubicBezTo>
                    <a:cubicBezTo>
                      <a:pt x="245" y="3"/>
                      <a:pt x="244" y="2"/>
                      <a:pt x="242" y="1"/>
                    </a:cubicBezTo>
                    <a:cubicBezTo>
                      <a:pt x="241" y="1"/>
                      <a:pt x="239" y="0"/>
                      <a:pt x="236" y="0"/>
                    </a:cubicBezTo>
                    <a:cubicBezTo>
                      <a:pt x="233" y="0"/>
                      <a:pt x="229" y="2"/>
                      <a:pt x="227" y="6"/>
                    </a:cubicBezTo>
                    <a:cubicBezTo>
                      <a:pt x="226" y="10"/>
                      <a:pt x="227" y="14"/>
                      <a:pt x="230" y="17"/>
                    </a:cubicBezTo>
                    <a:cubicBezTo>
                      <a:pt x="220" y="16"/>
                      <a:pt x="211" y="15"/>
                      <a:pt x="201" y="14"/>
                    </a:cubicBezTo>
                    <a:cubicBezTo>
                      <a:pt x="201" y="9"/>
                      <a:pt x="197" y="4"/>
                      <a:pt x="193" y="2"/>
                    </a:cubicBezTo>
                    <a:cubicBezTo>
                      <a:pt x="191" y="1"/>
                      <a:pt x="188" y="0"/>
                      <a:pt x="18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1" name="Freeform 540"/>
              <p:cNvSpPr>
                <a:spLocks noEditPoints="1"/>
              </p:cNvSpPr>
              <p:nvPr/>
            </p:nvSpPr>
            <p:spPr bwMode="auto">
              <a:xfrm>
                <a:off x="5281" y="4310"/>
                <a:ext cx="129" cy="129"/>
              </a:xfrm>
              <a:custGeom>
                <a:avLst/>
                <a:gdLst>
                  <a:gd name="T0" fmla="*/ 170 w 261"/>
                  <a:gd name="T1" fmla="*/ 223 h 260"/>
                  <a:gd name="T2" fmla="*/ 163 w 261"/>
                  <a:gd name="T3" fmla="*/ 231 h 260"/>
                  <a:gd name="T4" fmla="*/ 175 w 261"/>
                  <a:gd name="T5" fmla="*/ 249 h 260"/>
                  <a:gd name="T6" fmla="*/ 172 w 261"/>
                  <a:gd name="T7" fmla="*/ 222 h 260"/>
                  <a:gd name="T8" fmla="*/ 12 w 261"/>
                  <a:gd name="T9" fmla="*/ 184 h 260"/>
                  <a:gd name="T10" fmla="*/ 15 w 261"/>
                  <a:gd name="T11" fmla="*/ 182 h 260"/>
                  <a:gd name="T12" fmla="*/ 0 w 261"/>
                  <a:gd name="T13" fmla="*/ 139 h 260"/>
                  <a:gd name="T14" fmla="*/ 14 w 261"/>
                  <a:gd name="T15" fmla="*/ 172 h 260"/>
                  <a:gd name="T16" fmla="*/ 113 w 261"/>
                  <a:gd name="T17" fmla="*/ 206 h 260"/>
                  <a:gd name="T18" fmla="*/ 132 w 261"/>
                  <a:gd name="T19" fmla="*/ 186 h 260"/>
                  <a:gd name="T20" fmla="*/ 113 w 261"/>
                  <a:gd name="T21" fmla="*/ 206 h 260"/>
                  <a:gd name="T22" fmla="*/ 69 w 261"/>
                  <a:gd name="T23" fmla="*/ 196 h 260"/>
                  <a:gd name="T24" fmla="*/ 92 w 261"/>
                  <a:gd name="T25" fmla="*/ 187 h 260"/>
                  <a:gd name="T26" fmla="*/ 62 w 261"/>
                  <a:gd name="T27" fmla="*/ 192 h 260"/>
                  <a:gd name="T28" fmla="*/ 44 w 261"/>
                  <a:gd name="T29" fmla="*/ 167 h 260"/>
                  <a:gd name="T30" fmla="*/ 62 w 261"/>
                  <a:gd name="T31" fmla="*/ 192 h 260"/>
                  <a:gd name="T32" fmla="*/ 170 w 261"/>
                  <a:gd name="T33" fmla="*/ 163 h 260"/>
                  <a:gd name="T34" fmla="*/ 186 w 261"/>
                  <a:gd name="T35" fmla="*/ 170 h 260"/>
                  <a:gd name="T36" fmla="*/ 156 w 261"/>
                  <a:gd name="T37" fmla="*/ 193 h 260"/>
                  <a:gd name="T38" fmla="*/ 16 w 261"/>
                  <a:gd name="T39" fmla="*/ 138 h 260"/>
                  <a:gd name="T40" fmla="*/ 30 w 261"/>
                  <a:gd name="T41" fmla="*/ 162 h 260"/>
                  <a:gd name="T42" fmla="*/ 199 w 261"/>
                  <a:gd name="T43" fmla="*/ 132 h 260"/>
                  <a:gd name="T44" fmla="*/ 214 w 261"/>
                  <a:gd name="T45" fmla="*/ 130 h 260"/>
                  <a:gd name="T46" fmla="*/ 218 w 261"/>
                  <a:gd name="T47" fmla="*/ 122 h 260"/>
                  <a:gd name="T48" fmla="*/ 205 w 261"/>
                  <a:gd name="T49" fmla="*/ 101 h 260"/>
                  <a:gd name="T50" fmla="*/ 218 w 261"/>
                  <a:gd name="T51" fmla="*/ 85 h 260"/>
                  <a:gd name="T52" fmla="*/ 218 w 261"/>
                  <a:gd name="T53" fmla="*/ 122 h 260"/>
                  <a:gd name="T54" fmla="*/ 213 w 261"/>
                  <a:gd name="T55" fmla="*/ 61 h 260"/>
                  <a:gd name="T56" fmla="*/ 224 w 261"/>
                  <a:gd name="T57" fmla="*/ 71 h 260"/>
                  <a:gd name="T58" fmla="*/ 194 w 261"/>
                  <a:gd name="T59" fmla="*/ 7 h 260"/>
                  <a:gd name="T60" fmla="*/ 209 w 261"/>
                  <a:gd name="T61" fmla="*/ 33 h 260"/>
                  <a:gd name="T62" fmla="*/ 185 w 261"/>
                  <a:gd name="T63" fmla="*/ 16 h 260"/>
                  <a:gd name="T64" fmla="*/ 182 w 261"/>
                  <a:gd name="T65" fmla="*/ 30 h 260"/>
                  <a:gd name="T66" fmla="*/ 205 w 261"/>
                  <a:gd name="T67" fmla="*/ 60 h 260"/>
                  <a:gd name="T68" fmla="*/ 216 w 261"/>
                  <a:gd name="T69" fmla="*/ 77 h 260"/>
                  <a:gd name="T70" fmla="*/ 196 w 261"/>
                  <a:gd name="T71" fmla="*/ 105 h 260"/>
                  <a:gd name="T72" fmla="*/ 192 w 261"/>
                  <a:gd name="T73" fmla="*/ 127 h 260"/>
                  <a:gd name="T74" fmla="*/ 175 w 261"/>
                  <a:gd name="T75" fmla="*/ 156 h 260"/>
                  <a:gd name="T76" fmla="*/ 155 w 261"/>
                  <a:gd name="T77" fmla="*/ 161 h 260"/>
                  <a:gd name="T78" fmla="*/ 132 w 261"/>
                  <a:gd name="T79" fmla="*/ 179 h 260"/>
                  <a:gd name="T80" fmla="*/ 110 w 261"/>
                  <a:gd name="T81" fmla="*/ 196 h 260"/>
                  <a:gd name="T82" fmla="*/ 88 w 261"/>
                  <a:gd name="T83" fmla="*/ 178 h 260"/>
                  <a:gd name="T84" fmla="*/ 60 w 261"/>
                  <a:gd name="T85" fmla="*/ 165 h 260"/>
                  <a:gd name="T86" fmla="*/ 42 w 261"/>
                  <a:gd name="T87" fmla="*/ 159 h 260"/>
                  <a:gd name="T88" fmla="*/ 24 w 261"/>
                  <a:gd name="T89" fmla="*/ 132 h 260"/>
                  <a:gd name="T90" fmla="*/ 8 w 261"/>
                  <a:gd name="T91" fmla="*/ 135 h 260"/>
                  <a:gd name="T92" fmla="*/ 44 w 261"/>
                  <a:gd name="T93" fmla="*/ 230 h 260"/>
                  <a:gd name="T94" fmla="*/ 165 w 261"/>
                  <a:gd name="T95" fmla="*/ 253 h 260"/>
                  <a:gd name="T96" fmla="*/ 166 w 261"/>
                  <a:gd name="T97" fmla="*/ 215 h 260"/>
                  <a:gd name="T98" fmla="*/ 172 w 261"/>
                  <a:gd name="T99" fmla="*/ 212 h 260"/>
                  <a:gd name="T100" fmla="*/ 251 w 261"/>
                  <a:gd name="T101" fmla="*/ 174 h 260"/>
                  <a:gd name="T102" fmla="*/ 256 w 261"/>
                  <a:gd name="T103" fmla="*/ 91 h 260"/>
                  <a:gd name="T104" fmla="*/ 230 w 261"/>
                  <a:gd name="T105" fmla="*/ 31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1" h="260">
                    <a:moveTo>
                      <a:pt x="172" y="222"/>
                    </a:moveTo>
                    <a:cubicBezTo>
                      <a:pt x="171" y="223"/>
                      <a:pt x="170" y="223"/>
                      <a:pt x="170" y="223"/>
                    </a:cubicBezTo>
                    <a:cubicBezTo>
                      <a:pt x="169" y="223"/>
                      <a:pt x="169" y="223"/>
                      <a:pt x="168" y="223"/>
                    </a:cubicBezTo>
                    <a:cubicBezTo>
                      <a:pt x="164" y="225"/>
                      <a:pt x="162" y="228"/>
                      <a:pt x="163" y="231"/>
                    </a:cubicBezTo>
                    <a:cubicBezTo>
                      <a:pt x="163" y="239"/>
                      <a:pt x="165" y="245"/>
                      <a:pt x="174" y="249"/>
                    </a:cubicBezTo>
                    <a:cubicBezTo>
                      <a:pt x="174" y="249"/>
                      <a:pt x="175" y="249"/>
                      <a:pt x="175" y="249"/>
                    </a:cubicBezTo>
                    <a:cubicBezTo>
                      <a:pt x="180" y="248"/>
                      <a:pt x="184" y="246"/>
                      <a:pt x="188" y="244"/>
                    </a:cubicBezTo>
                    <a:cubicBezTo>
                      <a:pt x="183" y="236"/>
                      <a:pt x="178" y="228"/>
                      <a:pt x="172" y="222"/>
                    </a:cubicBezTo>
                    <a:moveTo>
                      <a:pt x="15" y="182"/>
                    </a:moveTo>
                    <a:cubicBezTo>
                      <a:pt x="14" y="183"/>
                      <a:pt x="13" y="183"/>
                      <a:pt x="12" y="184"/>
                    </a:cubicBezTo>
                    <a:cubicBezTo>
                      <a:pt x="13" y="187"/>
                      <a:pt x="15" y="190"/>
                      <a:pt x="16" y="192"/>
                    </a:cubicBezTo>
                    <a:cubicBezTo>
                      <a:pt x="16" y="189"/>
                      <a:pt x="16" y="185"/>
                      <a:pt x="15" y="182"/>
                    </a:cubicBezTo>
                    <a:moveTo>
                      <a:pt x="0" y="139"/>
                    </a:moveTo>
                    <a:cubicBezTo>
                      <a:pt x="0" y="139"/>
                      <a:pt x="0" y="139"/>
                      <a:pt x="0" y="139"/>
                    </a:cubicBezTo>
                    <a:cubicBezTo>
                      <a:pt x="0" y="148"/>
                      <a:pt x="2" y="159"/>
                      <a:pt x="6" y="170"/>
                    </a:cubicBezTo>
                    <a:cubicBezTo>
                      <a:pt x="9" y="171"/>
                      <a:pt x="11" y="172"/>
                      <a:pt x="14" y="172"/>
                    </a:cubicBezTo>
                    <a:cubicBezTo>
                      <a:pt x="11" y="160"/>
                      <a:pt x="6" y="148"/>
                      <a:pt x="0" y="139"/>
                    </a:cubicBezTo>
                    <a:moveTo>
                      <a:pt x="113" y="206"/>
                    </a:moveTo>
                    <a:cubicBezTo>
                      <a:pt x="117" y="198"/>
                      <a:pt x="122" y="186"/>
                      <a:pt x="131" y="186"/>
                    </a:cubicBezTo>
                    <a:cubicBezTo>
                      <a:pt x="132" y="186"/>
                      <a:pt x="132" y="186"/>
                      <a:pt x="132" y="186"/>
                    </a:cubicBezTo>
                    <a:cubicBezTo>
                      <a:pt x="139" y="187"/>
                      <a:pt x="144" y="191"/>
                      <a:pt x="148" y="197"/>
                    </a:cubicBezTo>
                    <a:cubicBezTo>
                      <a:pt x="136" y="203"/>
                      <a:pt x="124" y="206"/>
                      <a:pt x="113" y="206"/>
                    </a:cubicBezTo>
                    <a:moveTo>
                      <a:pt x="105" y="206"/>
                    </a:moveTo>
                    <a:cubicBezTo>
                      <a:pt x="92" y="206"/>
                      <a:pt x="80" y="202"/>
                      <a:pt x="69" y="196"/>
                    </a:cubicBezTo>
                    <a:cubicBezTo>
                      <a:pt x="73" y="190"/>
                      <a:pt x="81" y="186"/>
                      <a:pt x="88" y="186"/>
                    </a:cubicBezTo>
                    <a:cubicBezTo>
                      <a:pt x="89" y="186"/>
                      <a:pt x="90" y="186"/>
                      <a:pt x="92" y="187"/>
                    </a:cubicBezTo>
                    <a:cubicBezTo>
                      <a:pt x="95" y="187"/>
                      <a:pt x="107" y="200"/>
                      <a:pt x="105" y="206"/>
                    </a:cubicBezTo>
                    <a:moveTo>
                      <a:pt x="62" y="192"/>
                    </a:moveTo>
                    <a:cubicBezTo>
                      <a:pt x="52" y="186"/>
                      <a:pt x="43" y="178"/>
                      <a:pt x="36" y="169"/>
                    </a:cubicBezTo>
                    <a:cubicBezTo>
                      <a:pt x="38" y="168"/>
                      <a:pt x="41" y="167"/>
                      <a:pt x="44" y="167"/>
                    </a:cubicBezTo>
                    <a:cubicBezTo>
                      <a:pt x="47" y="167"/>
                      <a:pt x="50" y="168"/>
                      <a:pt x="53" y="170"/>
                    </a:cubicBezTo>
                    <a:cubicBezTo>
                      <a:pt x="61" y="177"/>
                      <a:pt x="64" y="183"/>
                      <a:pt x="62" y="192"/>
                    </a:cubicBezTo>
                    <a:moveTo>
                      <a:pt x="156" y="193"/>
                    </a:moveTo>
                    <a:cubicBezTo>
                      <a:pt x="155" y="180"/>
                      <a:pt x="158" y="163"/>
                      <a:pt x="170" y="163"/>
                    </a:cubicBezTo>
                    <a:cubicBezTo>
                      <a:pt x="172" y="163"/>
                      <a:pt x="176" y="164"/>
                      <a:pt x="179" y="166"/>
                    </a:cubicBezTo>
                    <a:cubicBezTo>
                      <a:pt x="181" y="167"/>
                      <a:pt x="184" y="169"/>
                      <a:pt x="186" y="170"/>
                    </a:cubicBezTo>
                    <a:cubicBezTo>
                      <a:pt x="179" y="176"/>
                      <a:pt x="171" y="183"/>
                      <a:pt x="162" y="189"/>
                    </a:cubicBezTo>
                    <a:cubicBezTo>
                      <a:pt x="160" y="190"/>
                      <a:pt x="158" y="191"/>
                      <a:pt x="156" y="193"/>
                    </a:cubicBezTo>
                    <a:moveTo>
                      <a:pt x="30" y="162"/>
                    </a:moveTo>
                    <a:cubicBezTo>
                      <a:pt x="25" y="155"/>
                      <a:pt x="20" y="146"/>
                      <a:pt x="16" y="138"/>
                    </a:cubicBezTo>
                    <a:cubicBezTo>
                      <a:pt x="22" y="138"/>
                      <a:pt x="27" y="140"/>
                      <a:pt x="31" y="145"/>
                    </a:cubicBezTo>
                    <a:cubicBezTo>
                      <a:pt x="34" y="151"/>
                      <a:pt x="37" y="158"/>
                      <a:pt x="30" y="162"/>
                    </a:cubicBezTo>
                    <a:moveTo>
                      <a:pt x="195" y="160"/>
                    </a:moveTo>
                    <a:cubicBezTo>
                      <a:pt x="192" y="150"/>
                      <a:pt x="190" y="136"/>
                      <a:pt x="199" y="132"/>
                    </a:cubicBezTo>
                    <a:cubicBezTo>
                      <a:pt x="202" y="131"/>
                      <a:pt x="207" y="129"/>
                      <a:pt x="212" y="128"/>
                    </a:cubicBezTo>
                    <a:cubicBezTo>
                      <a:pt x="213" y="129"/>
                      <a:pt x="213" y="130"/>
                      <a:pt x="214" y="130"/>
                    </a:cubicBezTo>
                    <a:cubicBezTo>
                      <a:pt x="210" y="140"/>
                      <a:pt x="203" y="150"/>
                      <a:pt x="195" y="160"/>
                    </a:cubicBezTo>
                    <a:moveTo>
                      <a:pt x="218" y="122"/>
                    </a:moveTo>
                    <a:cubicBezTo>
                      <a:pt x="217" y="122"/>
                      <a:pt x="215" y="121"/>
                      <a:pt x="214" y="121"/>
                    </a:cubicBezTo>
                    <a:cubicBezTo>
                      <a:pt x="208" y="116"/>
                      <a:pt x="203" y="106"/>
                      <a:pt x="205" y="101"/>
                    </a:cubicBezTo>
                    <a:cubicBezTo>
                      <a:pt x="206" y="99"/>
                      <a:pt x="206" y="97"/>
                      <a:pt x="206" y="96"/>
                    </a:cubicBezTo>
                    <a:cubicBezTo>
                      <a:pt x="209" y="90"/>
                      <a:pt x="213" y="86"/>
                      <a:pt x="218" y="85"/>
                    </a:cubicBezTo>
                    <a:cubicBezTo>
                      <a:pt x="221" y="84"/>
                      <a:pt x="223" y="83"/>
                      <a:pt x="225" y="82"/>
                    </a:cubicBezTo>
                    <a:cubicBezTo>
                      <a:pt x="225" y="95"/>
                      <a:pt x="223" y="109"/>
                      <a:pt x="218" y="122"/>
                    </a:cubicBezTo>
                    <a:moveTo>
                      <a:pt x="224" y="71"/>
                    </a:moveTo>
                    <a:cubicBezTo>
                      <a:pt x="219" y="69"/>
                      <a:pt x="215" y="68"/>
                      <a:pt x="213" y="61"/>
                    </a:cubicBezTo>
                    <a:cubicBezTo>
                      <a:pt x="210" y="53"/>
                      <a:pt x="212" y="48"/>
                      <a:pt x="217" y="42"/>
                    </a:cubicBezTo>
                    <a:cubicBezTo>
                      <a:pt x="220" y="51"/>
                      <a:pt x="223" y="61"/>
                      <a:pt x="224" y="71"/>
                    </a:cubicBezTo>
                    <a:moveTo>
                      <a:pt x="200" y="0"/>
                    </a:moveTo>
                    <a:cubicBezTo>
                      <a:pt x="198" y="2"/>
                      <a:pt x="196" y="5"/>
                      <a:pt x="194" y="7"/>
                    </a:cubicBezTo>
                    <a:cubicBezTo>
                      <a:pt x="201" y="14"/>
                      <a:pt x="207" y="23"/>
                      <a:pt x="212" y="33"/>
                    </a:cubicBezTo>
                    <a:cubicBezTo>
                      <a:pt x="211" y="33"/>
                      <a:pt x="210" y="33"/>
                      <a:pt x="209" y="33"/>
                    </a:cubicBezTo>
                    <a:cubicBezTo>
                      <a:pt x="205" y="33"/>
                      <a:pt x="200" y="32"/>
                      <a:pt x="196" y="31"/>
                    </a:cubicBezTo>
                    <a:cubicBezTo>
                      <a:pt x="188" y="29"/>
                      <a:pt x="185" y="23"/>
                      <a:pt x="185" y="16"/>
                    </a:cubicBezTo>
                    <a:cubicBezTo>
                      <a:pt x="182" y="18"/>
                      <a:pt x="180" y="21"/>
                      <a:pt x="178" y="23"/>
                    </a:cubicBezTo>
                    <a:cubicBezTo>
                      <a:pt x="178" y="25"/>
                      <a:pt x="180" y="28"/>
                      <a:pt x="182" y="30"/>
                    </a:cubicBezTo>
                    <a:cubicBezTo>
                      <a:pt x="187" y="37"/>
                      <a:pt x="198" y="41"/>
                      <a:pt x="208" y="41"/>
                    </a:cubicBezTo>
                    <a:cubicBezTo>
                      <a:pt x="204" y="47"/>
                      <a:pt x="202" y="53"/>
                      <a:pt x="205" y="60"/>
                    </a:cubicBezTo>
                    <a:cubicBezTo>
                      <a:pt x="206" y="64"/>
                      <a:pt x="207" y="71"/>
                      <a:pt x="211" y="74"/>
                    </a:cubicBezTo>
                    <a:cubicBezTo>
                      <a:pt x="213" y="76"/>
                      <a:pt x="214" y="77"/>
                      <a:pt x="216" y="77"/>
                    </a:cubicBezTo>
                    <a:cubicBezTo>
                      <a:pt x="211" y="80"/>
                      <a:pt x="206" y="81"/>
                      <a:pt x="201" y="86"/>
                    </a:cubicBezTo>
                    <a:cubicBezTo>
                      <a:pt x="198" y="90"/>
                      <a:pt x="195" y="101"/>
                      <a:pt x="196" y="105"/>
                    </a:cubicBezTo>
                    <a:cubicBezTo>
                      <a:pt x="198" y="110"/>
                      <a:pt x="201" y="117"/>
                      <a:pt x="205" y="122"/>
                    </a:cubicBezTo>
                    <a:cubicBezTo>
                      <a:pt x="200" y="123"/>
                      <a:pt x="195" y="125"/>
                      <a:pt x="192" y="127"/>
                    </a:cubicBezTo>
                    <a:cubicBezTo>
                      <a:pt x="182" y="135"/>
                      <a:pt x="184" y="151"/>
                      <a:pt x="188" y="163"/>
                    </a:cubicBezTo>
                    <a:cubicBezTo>
                      <a:pt x="184" y="161"/>
                      <a:pt x="179" y="157"/>
                      <a:pt x="175" y="156"/>
                    </a:cubicBezTo>
                    <a:cubicBezTo>
                      <a:pt x="174" y="155"/>
                      <a:pt x="173" y="155"/>
                      <a:pt x="171" y="155"/>
                    </a:cubicBezTo>
                    <a:cubicBezTo>
                      <a:pt x="166" y="155"/>
                      <a:pt x="160" y="158"/>
                      <a:pt x="155" y="161"/>
                    </a:cubicBezTo>
                    <a:cubicBezTo>
                      <a:pt x="149" y="165"/>
                      <a:pt x="147" y="176"/>
                      <a:pt x="148" y="186"/>
                    </a:cubicBezTo>
                    <a:cubicBezTo>
                      <a:pt x="144" y="182"/>
                      <a:pt x="138" y="179"/>
                      <a:pt x="132" y="179"/>
                    </a:cubicBezTo>
                    <a:cubicBezTo>
                      <a:pt x="131" y="179"/>
                      <a:pt x="130" y="179"/>
                      <a:pt x="129" y="179"/>
                    </a:cubicBezTo>
                    <a:cubicBezTo>
                      <a:pt x="120" y="180"/>
                      <a:pt x="114" y="188"/>
                      <a:pt x="110" y="196"/>
                    </a:cubicBezTo>
                    <a:cubicBezTo>
                      <a:pt x="107" y="189"/>
                      <a:pt x="101" y="183"/>
                      <a:pt x="97" y="180"/>
                    </a:cubicBezTo>
                    <a:cubicBezTo>
                      <a:pt x="95" y="178"/>
                      <a:pt x="92" y="178"/>
                      <a:pt x="88" y="178"/>
                    </a:cubicBezTo>
                    <a:cubicBezTo>
                      <a:pt x="82" y="178"/>
                      <a:pt x="75" y="181"/>
                      <a:pt x="70" y="185"/>
                    </a:cubicBezTo>
                    <a:cubicBezTo>
                      <a:pt x="69" y="178"/>
                      <a:pt x="66" y="172"/>
                      <a:pt x="60" y="165"/>
                    </a:cubicBezTo>
                    <a:cubicBezTo>
                      <a:pt x="55" y="161"/>
                      <a:pt x="50" y="159"/>
                      <a:pt x="45" y="159"/>
                    </a:cubicBezTo>
                    <a:cubicBezTo>
                      <a:pt x="44" y="159"/>
                      <a:pt x="43" y="159"/>
                      <a:pt x="42" y="159"/>
                    </a:cubicBezTo>
                    <a:cubicBezTo>
                      <a:pt x="43" y="156"/>
                      <a:pt x="42" y="151"/>
                      <a:pt x="40" y="146"/>
                    </a:cubicBezTo>
                    <a:cubicBezTo>
                      <a:pt x="36" y="139"/>
                      <a:pt x="31" y="134"/>
                      <a:pt x="24" y="132"/>
                    </a:cubicBezTo>
                    <a:cubicBezTo>
                      <a:pt x="26" y="130"/>
                      <a:pt x="27" y="128"/>
                      <a:pt x="27" y="126"/>
                    </a:cubicBezTo>
                    <a:cubicBezTo>
                      <a:pt x="21" y="129"/>
                      <a:pt x="14" y="132"/>
                      <a:pt x="8" y="135"/>
                    </a:cubicBezTo>
                    <a:cubicBezTo>
                      <a:pt x="21" y="150"/>
                      <a:pt x="40" y="184"/>
                      <a:pt x="42" y="227"/>
                    </a:cubicBezTo>
                    <a:cubicBezTo>
                      <a:pt x="43" y="228"/>
                      <a:pt x="43" y="229"/>
                      <a:pt x="44" y="230"/>
                    </a:cubicBezTo>
                    <a:cubicBezTo>
                      <a:pt x="62" y="248"/>
                      <a:pt x="90" y="260"/>
                      <a:pt x="122" y="260"/>
                    </a:cubicBezTo>
                    <a:cubicBezTo>
                      <a:pt x="136" y="260"/>
                      <a:pt x="150" y="258"/>
                      <a:pt x="165" y="253"/>
                    </a:cubicBezTo>
                    <a:cubicBezTo>
                      <a:pt x="162" y="251"/>
                      <a:pt x="160" y="249"/>
                      <a:pt x="158" y="246"/>
                    </a:cubicBezTo>
                    <a:cubicBezTo>
                      <a:pt x="151" y="235"/>
                      <a:pt x="153" y="219"/>
                      <a:pt x="166" y="215"/>
                    </a:cubicBezTo>
                    <a:cubicBezTo>
                      <a:pt x="166" y="213"/>
                      <a:pt x="167" y="211"/>
                      <a:pt x="170" y="211"/>
                    </a:cubicBezTo>
                    <a:cubicBezTo>
                      <a:pt x="170" y="211"/>
                      <a:pt x="171" y="211"/>
                      <a:pt x="172" y="212"/>
                    </a:cubicBezTo>
                    <a:cubicBezTo>
                      <a:pt x="178" y="214"/>
                      <a:pt x="189" y="223"/>
                      <a:pt x="200" y="237"/>
                    </a:cubicBezTo>
                    <a:cubicBezTo>
                      <a:pt x="227" y="219"/>
                      <a:pt x="244" y="194"/>
                      <a:pt x="251" y="174"/>
                    </a:cubicBezTo>
                    <a:cubicBezTo>
                      <a:pt x="258" y="150"/>
                      <a:pt x="261" y="128"/>
                      <a:pt x="259" y="109"/>
                    </a:cubicBezTo>
                    <a:cubicBezTo>
                      <a:pt x="258" y="103"/>
                      <a:pt x="257" y="97"/>
                      <a:pt x="256" y="91"/>
                    </a:cubicBezTo>
                    <a:cubicBezTo>
                      <a:pt x="255" y="84"/>
                      <a:pt x="253" y="78"/>
                      <a:pt x="251" y="71"/>
                    </a:cubicBezTo>
                    <a:cubicBezTo>
                      <a:pt x="245" y="56"/>
                      <a:pt x="238" y="42"/>
                      <a:pt x="230" y="31"/>
                    </a:cubicBezTo>
                    <a:cubicBezTo>
                      <a:pt x="220" y="17"/>
                      <a:pt x="209" y="6"/>
                      <a:pt x="20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2" name="Freeform 541"/>
              <p:cNvSpPr>
                <a:spLocks noEditPoints="1"/>
              </p:cNvSpPr>
              <p:nvPr/>
            </p:nvSpPr>
            <p:spPr bwMode="auto">
              <a:xfrm>
                <a:off x="5174" y="4377"/>
                <a:ext cx="129" cy="117"/>
              </a:xfrm>
              <a:custGeom>
                <a:avLst/>
                <a:gdLst>
                  <a:gd name="T0" fmla="*/ 132 w 261"/>
                  <a:gd name="T1" fmla="*/ 211 h 237"/>
                  <a:gd name="T2" fmla="*/ 145 w 261"/>
                  <a:gd name="T3" fmla="*/ 236 h 237"/>
                  <a:gd name="T4" fmla="*/ 142 w 261"/>
                  <a:gd name="T5" fmla="*/ 205 h 237"/>
                  <a:gd name="T6" fmla="*/ 139 w 261"/>
                  <a:gd name="T7" fmla="*/ 205 h 237"/>
                  <a:gd name="T8" fmla="*/ 192 w 261"/>
                  <a:gd name="T9" fmla="*/ 221 h 237"/>
                  <a:gd name="T10" fmla="*/ 196 w 261"/>
                  <a:gd name="T11" fmla="*/ 206 h 237"/>
                  <a:gd name="T12" fmla="*/ 175 w 261"/>
                  <a:gd name="T13" fmla="*/ 167 h 237"/>
                  <a:gd name="T14" fmla="*/ 185 w 261"/>
                  <a:gd name="T15" fmla="*/ 178 h 237"/>
                  <a:gd name="T16" fmla="*/ 111 w 261"/>
                  <a:gd name="T17" fmla="*/ 180 h 237"/>
                  <a:gd name="T18" fmla="*/ 113 w 261"/>
                  <a:gd name="T19" fmla="*/ 163 h 237"/>
                  <a:gd name="T20" fmla="*/ 129 w 261"/>
                  <a:gd name="T21" fmla="*/ 178 h 237"/>
                  <a:gd name="T22" fmla="*/ 86 w 261"/>
                  <a:gd name="T23" fmla="*/ 176 h 237"/>
                  <a:gd name="T24" fmla="*/ 68 w 261"/>
                  <a:gd name="T25" fmla="*/ 151 h 237"/>
                  <a:gd name="T26" fmla="*/ 86 w 261"/>
                  <a:gd name="T27" fmla="*/ 176 h 237"/>
                  <a:gd name="T28" fmla="*/ 194 w 261"/>
                  <a:gd name="T29" fmla="*/ 130 h 237"/>
                  <a:gd name="T30" fmla="*/ 207 w 261"/>
                  <a:gd name="T31" fmla="*/ 129 h 237"/>
                  <a:gd name="T32" fmla="*/ 184 w 261"/>
                  <a:gd name="T33" fmla="*/ 155 h 237"/>
                  <a:gd name="T34" fmla="*/ 27 w 261"/>
                  <a:gd name="T35" fmla="*/ 121 h 237"/>
                  <a:gd name="T36" fmla="*/ 44 w 261"/>
                  <a:gd name="T37" fmla="*/ 126 h 237"/>
                  <a:gd name="T38" fmla="*/ 225 w 261"/>
                  <a:gd name="T39" fmla="*/ 89 h 237"/>
                  <a:gd name="T40" fmla="*/ 215 w 261"/>
                  <a:gd name="T41" fmla="*/ 125 h 237"/>
                  <a:gd name="T42" fmla="*/ 208 w 261"/>
                  <a:gd name="T43" fmla="*/ 100 h 237"/>
                  <a:gd name="T44" fmla="*/ 224 w 261"/>
                  <a:gd name="T45" fmla="*/ 89 h 237"/>
                  <a:gd name="T46" fmla="*/ 24 w 261"/>
                  <a:gd name="T47" fmla="*/ 113 h 237"/>
                  <a:gd name="T48" fmla="*/ 28 w 261"/>
                  <a:gd name="T49" fmla="*/ 96 h 237"/>
                  <a:gd name="T50" fmla="*/ 230 w 261"/>
                  <a:gd name="T51" fmla="*/ 49 h 237"/>
                  <a:gd name="T52" fmla="*/ 234 w 261"/>
                  <a:gd name="T53" fmla="*/ 57 h 237"/>
                  <a:gd name="T54" fmla="*/ 225 w 261"/>
                  <a:gd name="T55" fmla="*/ 65 h 237"/>
                  <a:gd name="T56" fmla="*/ 226 w 261"/>
                  <a:gd name="T57" fmla="*/ 0 h 237"/>
                  <a:gd name="T58" fmla="*/ 218 w 261"/>
                  <a:gd name="T59" fmla="*/ 4 h 237"/>
                  <a:gd name="T60" fmla="*/ 232 w 261"/>
                  <a:gd name="T61" fmla="*/ 37 h 237"/>
                  <a:gd name="T62" fmla="*/ 216 w 261"/>
                  <a:gd name="T63" fmla="*/ 30 h 237"/>
                  <a:gd name="T64" fmla="*/ 210 w 261"/>
                  <a:gd name="T65" fmla="*/ 8 h 237"/>
                  <a:gd name="T66" fmla="*/ 202 w 261"/>
                  <a:gd name="T67" fmla="*/ 26 h 237"/>
                  <a:gd name="T68" fmla="*/ 217 w 261"/>
                  <a:gd name="T69" fmla="*/ 61 h 237"/>
                  <a:gd name="T70" fmla="*/ 224 w 261"/>
                  <a:gd name="T71" fmla="*/ 81 h 237"/>
                  <a:gd name="T72" fmla="*/ 198 w 261"/>
                  <a:gd name="T73" fmla="*/ 102 h 237"/>
                  <a:gd name="T74" fmla="*/ 201 w 261"/>
                  <a:gd name="T75" fmla="*/ 121 h 237"/>
                  <a:gd name="T76" fmla="*/ 176 w 261"/>
                  <a:gd name="T77" fmla="*/ 156 h 237"/>
                  <a:gd name="T78" fmla="*/ 157 w 261"/>
                  <a:gd name="T79" fmla="*/ 143 h 237"/>
                  <a:gd name="T80" fmla="*/ 132 w 261"/>
                  <a:gd name="T81" fmla="*/ 167 h 237"/>
                  <a:gd name="T82" fmla="*/ 113 w 261"/>
                  <a:gd name="T83" fmla="*/ 156 h 237"/>
                  <a:gd name="T84" fmla="*/ 84 w 261"/>
                  <a:gd name="T85" fmla="*/ 148 h 237"/>
                  <a:gd name="T86" fmla="*/ 57 w 261"/>
                  <a:gd name="T87" fmla="*/ 145 h 237"/>
                  <a:gd name="T88" fmla="*/ 36 w 261"/>
                  <a:gd name="T89" fmla="*/ 113 h 237"/>
                  <a:gd name="T90" fmla="*/ 26 w 261"/>
                  <a:gd name="T91" fmla="*/ 82 h 237"/>
                  <a:gd name="T92" fmla="*/ 28 w 261"/>
                  <a:gd name="T93" fmla="*/ 61 h 237"/>
                  <a:gd name="T94" fmla="*/ 22 w 261"/>
                  <a:gd name="T95" fmla="*/ 67 h 237"/>
                  <a:gd name="T96" fmla="*/ 14 w 261"/>
                  <a:gd name="T97" fmla="*/ 63 h 237"/>
                  <a:gd name="T98" fmla="*/ 0 w 261"/>
                  <a:gd name="T99" fmla="*/ 80 h 237"/>
                  <a:gd name="T100" fmla="*/ 21 w 261"/>
                  <a:gd name="T101" fmla="*/ 182 h 237"/>
                  <a:gd name="T102" fmla="*/ 132 w 261"/>
                  <a:gd name="T103" fmla="*/ 237 h 237"/>
                  <a:gd name="T104" fmla="*/ 138 w 261"/>
                  <a:gd name="T105" fmla="*/ 197 h 237"/>
                  <a:gd name="T106" fmla="*/ 144 w 261"/>
                  <a:gd name="T107" fmla="*/ 195 h 237"/>
                  <a:gd name="T108" fmla="*/ 167 w 261"/>
                  <a:gd name="T109" fmla="*/ 165 h 237"/>
                  <a:gd name="T110" fmla="*/ 138 w 261"/>
                  <a:gd name="T111" fmla="*/ 176 h 237"/>
                  <a:gd name="T112" fmla="*/ 167 w 261"/>
                  <a:gd name="T113" fmla="*/ 157 h 237"/>
                  <a:gd name="T114" fmla="*/ 173 w 261"/>
                  <a:gd name="T115" fmla="*/ 159 h 237"/>
                  <a:gd name="T116" fmla="*/ 193 w 261"/>
                  <a:gd name="T117" fmla="*/ 176 h 237"/>
                  <a:gd name="T118" fmla="*/ 206 w 261"/>
                  <a:gd name="T119" fmla="*/ 208 h 237"/>
                  <a:gd name="T120" fmla="*/ 234 w 261"/>
                  <a:gd name="T121" fmla="*/ 183 h 237"/>
                  <a:gd name="T122" fmla="*/ 226 w 261"/>
                  <a:gd name="T123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1" h="237">
                    <a:moveTo>
                      <a:pt x="139" y="205"/>
                    </a:moveTo>
                    <a:cubicBezTo>
                      <a:pt x="134" y="206"/>
                      <a:pt x="132" y="208"/>
                      <a:pt x="132" y="211"/>
                    </a:cubicBezTo>
                    <a:cubicBezTo>
                      <a:pt x="130" y="219"/>
                      <a:pt x="130" y="226"/>
                      <a:pt x="138" y="231"/>
                    </a:cubicBezTo>
                    <a:cubicBezTo>
                      <a:pt x="140" y="233"/>
                      <a:pt x="142" y="234"/>
                      <a:pt x="145" y="236"/>
                    </a:cubicBezTo>
                    <a:cubicBezTo>
                      <a:pt x="148" y="236"/>
                      <a:pt x="150" y="235"/>
                      <a:pt x="153" y="235"/>
                    </a:cubicBezTo>
                    <a:cubicBezTo>
                      <a:pt x="151" y="224"/>
                      <a:pt x="147" y="214"/>
                      <a:pt x="142" y="205"/>
                    </a:cubicBezTo>
                    <a:cubicBezTo>
                      <a:pt x="142" y="205"/>
                      <a:pt x="142" y="205"/>
                      <a:pt x="141" y="205"/>
                    </a:cubicBezTo>
                    <a:cubicBezTo>
                      <a:pt x="140" y="205"/>
                      <a:pt x="139" y="205"/>
                      <a:pt x="139" y="205"/>
                    </a:cubicBezTo>
                    <a:moveTo>
                      <a:pt x="181" y="197"/>
                    </a:moveTo>
                    <a:cubicBezTo>
                      <a:pt x="184" y="205"/>
                      <a:pt x="188" y="213"/>
                      <a:pt x="192" y="221"/>
                    </a:cubicBezTo>
                    <a:cubicBezTo>
                      <a:pt x="195" y="220"/>
                      <a:pt x="197" y="219"/>
                      <a:pt x="199" y="217"/>
                    </a:cubicBezTo>
                    <a:cubicBezTo>
                      <a:pt x="200" y="214"/>
                      <a:pt x="198" y="210"/>
                      <a:pt x="196" y="206"/>
                    </a:cubicBezTo>
                    <a:cubicBezTo>
                      <a:pt x="193" y="200"/>
                      <a:pt x="187" y="198"/>
                      <a:pt x="181" y="197"/>
                    </a:cubicBezTo>
                    <a:moveTo>
                      <a:pt x="175" y="167"/>
                    </a:moveTo>
                    <a:cubicBezTo>
                      <a:pt x="176" y="174"/>
                      <a:pt x="177" y="181"/>
                      <a:pt x="179" y="189"/>
                    </a:cubicBezTo>
                    <a:cubicBezTo>
                      <a:pt x="183" y="187"/>
                      <a:pt x="187" y="184"/>
                      <a:pt x="185" y="178"/>
                    </a:cubicBezTo>
                    <a:cubicBezTo>
                      <a:pt x="184" y="175"/>
                      <a:pt x="180" y="169"/>
                      <a:pt x="175" y="167"/>
                    </a:cubicBezTo>
                    <a:moveTo>
                      <a:pt x="111" y="180"/>
                    </a:moveTo>
                    <a:cubicBezTo>
                      <a:pt x="105" y="180"/>
                      <a:pt x="99" y="179"/>
                      <a:pt x="94" y="178"/>
                    </a:cubicBezTo>
                    <a:cubicBezTo>
                      <a:pt x="98" y="171"/>
                      <a:pt x="105" y="163"/>
                      <a:pt x="113" y="163"/>
                    </a:cubicBezTo>
                    <a:cubicBezTo>
                      <a:pt x="114" y="163"/>
                      <a:pt x="115" y="163"/>
                      <a:pt x="116" y="164"/>
                    </a:cubicBezTo>
                    <a:cubicBezTo>
                      <a:pt x="123" y="166"/>
                      <a:pt x="127" y="172"/>
                      <a:pt x="129" y="178"/>
                    </a:cubicBezTo>
                    <a:cubicBezTo>
                      <a:pt x="123" y="179"/>
                      <a:pt x="117" y="180"/>
                      <a:pt x="111" y="180"/>
                    </a:cubicBezTo>
                    <a:moveTo>
                      <a:pt x="86" y="176"/>
                    </a:moveTo>
                    <a:cubicBezTo>
                      <a:pt x="73" y="172"/>
                      <a:pt x="62" y="165"/>
                      <a:pt x="53" y="156"/>
                    </a:cubicBezTo>
                    <a:cubicBezTo>
                      <a:pt x="57" y="153"/>
                      <a:pt x="63" y="151"/>
                      <a:pt x="68" y="151"/>
                    </a:cubicBezTo>
                    <a:cubicBezTo>
                      <a:pt x="71" y="151"/>
                      <a:pt x="75" y="151"/>
                      <a:pt x="77" y="153"/>
                    </a:cubicBezTo>
                    <a:cubicBezTo>
                      <a:pt x="80" y="155"/>
                      <a:pt x="89" y="170"/>
                      <a:pt x="86" y="176"/>
                    </a:cubicBezTo>
                    <a:moveTo>
                      <a:pt x="184" y="155"/>
                    </a:moveTo>
                    <a:cubicBezTo>
                      <a:pt x="184" y="145"/>
                      <a:pt x="185" y="131"/>
                      <a:pt x="194" y="130"/>
                    </a:cubicBezTo>
                    <a:cubicBezTo>
                      <a:pt x="196" y="129"/>
                      <a:pt x="200" y="129"/>
                      <a:pt x="203" y="129"/>
                    </a:cubicBezTo>
                    <a:cubicBezTo>
                      <a:pt x="204" y="129"/>
                      <a:pt x="206" y="129"/>
                      <a:pt x="207" y="129"/>
                    </a:cubicBezTo>
                    <a:cubicBezTo>
                      <a:pt x="208" y="130"/>
                      <a:pt x="209" y="131"/>
                      <a:pt x="210" y="131"/>
                    </a:cubicBezTo>
                    <a:cubicBezTo>
                      <a:pt x="203" y="140"/>
                      <a:pt x="194" y="148"/>
                      <a:pt x="184" y="155"/>
                    </a:cubicBezTo>
                    <a:moveTo>
                      <a:pt x="47" y="150"/>
                    </a:moveTo>
                    <a:cubicBezTo>
                      <a:pt x="39" y="141"/>
                      <a:pt x="33" y="131"/>
                      <a:pt x="27" y="121"/>
                    </a:cubicBezTo>
                    <a:cubicBezTo>
                      <a:pt x="29" y="120"/>
                      <a:pt x="30" y="120"/>
                      <a:pt x="32" y="120"/>
                    </a:cubicBezTo>
                    <a:cubicBezTo>
                      <a:pt x="36" y="120"/>
                      <a:pt x="40" y="122"/>
                      <a:pt x="44" y="126"/>
                    </a:cubicBezTo>
                    <a:cubicBezTo>
                      <a:pt x="50" y="135"/>
                      <a:pt x="52" y="142"/>
                      <a:pt x="47" y="150"/>
                    </a:cubicBezTo>
                    <a:moveTo>
                      <a:pt x="225" y="89"/>
                    </a:moveTo>
                    <a:cubicBezTo>
                      <a:pt x="227" y="88"/>
                      <a:pt x="229" y="88"/>
                      <a:pt x="231" y="88"/>
                    </a:cubicBezTo>
                    <a:cubicBezTo>
                      <a:pt x="228" y="100"/>
                      <a:pt x="223" y="113"/>
                      <a:pt x="215" y="125"/>
                    </a:cubicBezTo>
                    <a:cubicBezTo>
                      <a:pt x="214" y="124"/>
                      <a:pt x="213" y="123"/>
                      <a:pt x="212" y="123"/>
                    </a:cubicBezTo>
                    <a:cubicBezTo>
                      <a:pt x="207" y="116"/>
                      <a:pt x="204" y="105"/>
                      <a:pt x="208" y="100"/>
                    </a:cubicBezTo>
                    <a:cubicBezTo>
                      <a:pt x="209" y="99"/>
                      <a:pt x="209" y="98"/>
                      <a:pt x="210" y="96"/>
                    </a:cubicBezTo>
                    <a:cubicBezTo>
                      <a:pt x="214" y="91"/>
                      <a:pt x="218" y="89"/>
                      <a:pt x="224" y="89"/>
                    </a:cubicBezTo>
                    <a:cubicBezTo>
                      <a:pt x="224" y="89"/>
                      <a:pt x="224" y="89"/>
                      <a:pt x="225" y="89"/>
                    </a:cubicBezTo>
                    <a:moveTo>
                      <a:pt x="24" y="113"/>
                    </a:moveTo>
                    <a:cubicBezTo>
                      <a:pt x="20" y="104"/>
                      <a:pt x="18" y="95"/>
                      <a:pt x="16" y="86"/>
                    </a:cubicBezTo>
                    <a:cubicBezTo>
                      <a:pt x="21" y="87"/>
                      <a:pt x="27" y="90"/>
                      <a:pt x="28" y="96"/>
                    </a:cubicBezTo>
                    <a:cubicBezTo>
                      <a:pt x="31" y="103"/>
                      <a:pt x="31" y="110"/>
                      <a:pt x="24" y="113"/>
                    </a:cubicBezTo>
                    <a:moveTo>
                      <a:pt x="230" y="49"/>
                    </a:moveTo>
                    <a:cubicBezTo>
                      <a:pt x="231" y="48"/>
                      <a:pt x="232" y="48"/>
                      <a:pt x="233" y="47"/>
                    </a:cubicBezTo>
                    <a:cubicBezTo>
                      <a:pt x="234" y="50"/>
                      <a:pt x="234" y="54"/>
                      <a:pt x="234" y="57"/>
                    </a:cubicBezTo>
                    <a:cubicBezTo>
                      <a:pt x="234" y="64"/>
                      <a:pt x="234" y="70"/>
                      <a:pt x="233" y="77"/>
                    </a:cubicBezTo>
                    <a:cubicBezTo>
                      <a:pt x="229" y="74"/>
                      <a:pt x="226" y="72"/>
                      <a:pt x="225" y="65"/>
                    </a:cubicBezTo>
                    <a:cubicBezTo>
                      <a:pt x="224" y="57"/>
                      <a:pt x="226" y="53"/>
                      <a:pt x="230" y="49"/>
                    </a:cubicBezTo>
                    <a:moveTo>
                      <a:pt x="226" y="0"/>
                    </a:moveTo>
                    <a:cubicBezTo>
                      <a:pt x="223" y="2"/>
                      <a:pt x="220" y="3"/>
                      <a:pt x="217" y="4"/>
                    </a:cubicBezTo>
                    <a:cubicBezTo>
                      <a:pt x="217" y="4"/>
                      <a:pt x="218" y="4"/>
                      <a:pt x="218" y="4"/>
                    </a:cubicBezTo>
                    <a:cubicBezTo>
                      <a:pt x="218" y="4"/>
                      <a:pt x="218" y="4"/>
                      <a:pt x="218" y="4"/>
                    </a:cubicBezTo>
                    <a:cubicBezTo>
                      <a:pt x="224" y="13"/>
                      <a:pt x="229" y="25"/>
                      <a:pt x="232" y="37"/>
                    </a:cubicBezTo>
                    <a:cubicBezTo>
                      <a:pt x="229" y="37"/>
                      <a:pt x="227" y="36"/>
                      <a:pt x="224" y="35"/>
                    </a:cubicBezTo>
                    <a:cubicBezTo>
                      <a:pt x="221" y="34"/>
                      <a:pt x="218" y="32"/>
                      <a:pt x="216" y="30"/>
                    </a:cubicBezTo>
                    <a:cubicBezTo>
                      <a:pt x="208" y="26"/>
                      <a:pt x="208" y="19"/>
                      <a:pt x="209" y="11"/>
                    </a:cubicBezTo>
                    <a:cubicBezTo>
                      <a:pt x="209" y="10"/>
                      <a:pt x="209" y="9"/>
                      <a:pt x="210" y="8"/>
                    </a:cubicBezTo>
                    <a:cubicBezTo>
                      <a:pt x="206" y="9"/>
                      <a:pt x="203" y="10"/>
                      <a:pt x="200" y="12"/>
                    </a:cubicBezTo>
                    <a:cubicBezTo>
                      <a:pt x="200" y="16"/>
                      <a:pt x="200" y="21"/>
                      <a:pt x="202" y="26"/>
                    </a:cubicBezTo>
                    <a:cubicBezTo>
                      <a:pt x="206" y="34"/>
                      <a:pt x="215" y="41"/>
                      <a:pt x="225" y="44"/>
                    </a:cubicBezTo>
                    <a:cubicBezTo>
                      <a:pt x="220" y="48"/>
                      <a:pt x="217" y="53"/>
                      <a:pt x="217" y="61"/>
                    </a:cubicBezTo>
                    <a:cubicBezTo>
                      <a:pt x="218" y="65"/>
                      <a:pt x="217" y="73"/>
                      <a:pt x="220" y="77"/>
                    </a:cubicBezTo>
                    <a:cubicBezTo>
                      <a:pt x="221" y="79"/>
                      <a:pt x="223" y="80"/>
                      <a:pt x="224" y="81"/>
                    </a:cubicBezTo>
                    <a:cubicBezTo>
                      <a:pt x="219" y="82"/>
                      <a:pt x="213" y="82"/>
                      <a:pt x="208" y="86"/>
                    </a:cubicBezTo>
                    <a:cubicBezTo>
                      <a:pt x="204" y="88"/>
                      <a:pt x="198" y="98"/>
                      <a:pt x="198" y="102"/>
                    </a:cubicBezTo>
                    <a:cubicBezTo>
                      <a:pt x="198" y="108"/>
                      <a:pt x="200" y="115"/>
                      <a:pt x="202" y="121"/>
                    </a:cubicBezTo>
                    <a:cubicBezTo>
                      <a:pt x="202" y="121"/>
                      <a:pt x="201" y="121"/>
                      <a:pt x="201" y="121"/>
                    </a:cubicBezTo>
                    <a:cubicBezTo>
                      <a:pt x="197" y="121"/>
                      <a:pt x="192" y="122"/>
                      <a:pt x="189" y="123"/>
                    </a:cubicBezTo>
                    <a:cubicBezTo>
                      <a:pt x="177" y="128"/>
                      <a:pt x="176" y="144"/>
                      <a:pt x="176" y="156"/>
                    </a:cubicBezTo>
                    <a:cubicBezTo>
                      <a:pt x="173" y="153"/>
                      <a:pt x="169" y="148"/>
                      <a:pt x="166" y="146"/>
                    </a:cubicBezTo>
                    <a:cubicBezTo>
                      <a:pt x="163" y="144"/>
                      <a:pt x="160" y="143"/>
                      <a:pt x="157" y="143"/>
                    </a:cubicBezTo>
                    <a:cubicBezTo>
                      <a:pt x="153" y="143"/>
                      <a:pt x="149" y="144"/>
                      <a:pt x="145" y="145"/>
                    </a:cubicBezTo>
                    <a:cubicBezTo>
                      <a:pt x="138" y="147"/>
                      <a:pt x="134" y="157"/>
                      <a:pt x="132" y="167"/>
                    </a:cubicBezTo>
                    <a:cubicBezTo>
                      <a:pt x="128" y="161"/>
                      <a:pt x="123" y="157"/>
                      <a:pt x="115" y="156"/>
                    </a:cubicBezTo>
                    <a:cubicBezTo>
                      <a:pt x="114" y="156"/>
                      <a:pt x="114" y="156"/>
                      <a:pt x="113" y="156"/>
                    </a:cubicBezTo>
                    <a:cubicBezTo>
                      <a:pt x="105" y="156"/>
                      <a:pt x="99" y="161"/>
                      <a:pt x="93" y="167"/>
                    </a:cubicBezTo>
                    <a:cubicBezTo>
                      <a:pt x="92" y="159"/>
                      <a:pt x="88" y="152"/>
                      <a:pt x="84" y="148"/>
                    </a:cubicBezTo>
                    <a:cubicBezTo>
                      <a:pt x="81" y="144"/>
                      <a:pt x="75" y="142"/>
                      <a:pt x="70" y="142"/>
                    </a:cubicBezTo>
                    <a:cubicBezTo>
                      <a:pt x="65" y="142"/>
                      <a:pt x="61" y="143"/>
                      <a:pt x="57" y="145"/>
                    </a:cubicBezTo>
                    <a:cubicBezTo>
                      <a:pt x="58" y="138"/>
                      <a:pt x="56" y="131"/>
                      <a:pt x="52" y="124"/>
                    </a:cubicBezTo>
                    <a:cubicBezTo>
                      <a:pt x="48" y="117"/>
                      <a:pt x="42" y="114"/>
                      <a:pt x="36" y="113"/>
                    </a:cubicBezTo>
                    <a:cubicBezTo>
                      <a:pt x="38" y="110"/>
                      <a:pt x="38" y="105"/>
                      <a:pt x="37" y="100"/>
                    </a:cubicBezTo>
                    <a:cubicBezTo>
                      <a:pt x="35" y="92"/>
                      <a:pt x="31" y="86"/>
                      <a:pt x="26" y="82"/>
                    </a:cubicBezTo>
                    <a:cubicBezTo>
                      <a:pt x="30" y="79"/>
                      <a:pt x="31" y="75"/>
                      <a:pt x="30" y="66"/>
                    </a:cubicBezTo>
                    <a:cubicBezTo>
                      <a:pt x="29" y="65"/>
                      <a:pt x="29" y="63"/>
                      <a:pt x="28" y="61"/>
                    </a:cubicBezTo>
                    <a:cubicBezTo>
                      <a:pt x="26" y="61"/>
                      <a:pt x="23" y="62"/>
                      <a:pt x="21" y="62"/>
                    </a:cubicBezTo>
                    <a:cubicBezTo>
                      <a:pt x="22" y="64"/>
                      <a:pt x="22" y="66"/>
                      <a:pt x="22" y="67"/>
                    </a:cubicBezTo>
                    <a:cubicBezTo>
                      <a:pt x="23" y="73"/>
                      <a:pt x="20" y="76"/>
                      <a:pt x="15" y="77"/>
                    </a:cubicBezTo>
                    <a:cubicBezTo>
                      <a:pt x="14" y="72"/>
                      <a:pt x="14" y="68"/>
                      <a:pt x="14" y="63"/>
                    </a:cubicBezTo>
                    <a:cubicBezTo>
                      <a:pt x="11" y="64"/>
                      <a:pt x="7" y="64"/>
                      <a:pt x="4" y="65"/>
                    </a:cubicBezTo>
                    <a:cubicBezTo>
                      <a:pt x="2" y="69"/>
                      <a:pt x="1" y="74"/>
                      <a:pt x="0" y="80"/>
                    </a:cubicBezTo>
                    <a:cubicBezTo>
                      <a:pt x="8" y="94"/>
                      <a:pt x="19" y="128"/>
                      <a:pt x="14" y="168"/>
                    </a:cubicBezTo>
                    <a:cubicBezTo>
                      <a:pt x="16" y="172"/>
                      <a:pt x="18" y="177"/>
                      <a:pt x="21" y="182"/>
                    </a:cubicBezTo>
                    <a:cubicBezTo>
                      <a:pt x="39" y="212"/>
                      <a:pt x="77" y="237"/>
                      <a:pt x="128" y="237"/>
                    </a:cubicBezTo>
                    <a:cubicBezTo>
                      <a:pt x="129" y="237"/>
                      <a:pt x="131" y="237"/>
                      <a:pt x="132" y="237"/>
                    </a:cubicBezTo>
                    <a:cubicBezTo>
                      <a:pt x="128" y="233"/>
                      <a:pt x="125" y="229"/>
                      <a:pt x="123" y="225"/>
                    </a:cubicBezTo>
                    <a:cubicBezTo>
                      <a:pt x="119" y="212"/>
                      <a:pt x="125" y="197"/>
                      <a:pt x="138" y="197"/>
                    </a:cubicBezTo>
                    <a:cubicBezTo>
                      <a:pt x="139" y="195"/>
                      <a:pt x="140" y="194"/>
                      <a:pt x="142" y="194"/>
                    </a:cubicBezTo>
                    <a:cubicBezTo>
                      <a:pt x="143" y="194"/>
                      <a:pt x="144" y="194"/>
                      <a:pt x="144" y="195"/>
                    </a:cubicBezTo>
                    <a:cubicBezTo>
                      <a:pt x="150" y="199"/>
                      <a:pt x="160" y="213"/>
                      <a:pt x="167" y="231"/>
                    </a:cubicBezTo>
                    <a:cubicBezTo>
                      <a:pt x="158" y="198"/>
                      <a:pt x="166" y="173"/>
                      <a:pt x="167" y="165"/>
                    </a:cubicBezTo>
                    <a:cubicBezTo>
                      <a:pt x="160" y="168"/>
                      <a:pt x="153" y="171"/>
                      <a:pt x="145" y="174"/>
                    </a:cubicBezTo>
                    <a:cubicBezTo>
                      <a:pt x="143" y="175"/>
                      <a:pt x="140" y="175"/>
                      <a:pt x="138" y="176"/>
                    </a:cubicBezTo>
                    <a:cubicBezTo>
                      <a:pt x="140" y="165"/>
                      <a:pt x="146" y="151"/>
                      <a:pt x="155" y="151"/>
                    </a:cubicBezTo>
                    <a:cubicBezTo>
                      <a:pt x="159" y="151"/>
                      <a:pt x="163" y="153"/>
                      <a:pt x="167" y="157"/>
                    </a:cubicBezTo>
                    <a:cubicBezTo>
                      <a:pt x="168" y="158"/>
                      <a:pt x="169" y="159"/>
                      <a:pt x="171" y="160"/>
                    </a:cubicBezTo>
                    <a:cubicBezTo>
                      <a:pt x="171" y="160"/>
                      <a:pt x="172" y="159"/>
                      <a:pt x="173" y="159"/>
                    </a:cubicBezTo>
                    <a:cubicBezTo>
                      <a:pt x="173" y="159"/>
                      <a:pt x="173" y="159"/>
                      <a:pt x="174" y="159"/>
                    </a:cubicBezTo>
                    <a:cubicBezTo>
                      <a:pt x="183" y="160"/>
                      <a:pt x="190" y="168"/>
                      <a:pt x="193" y="176"/>
                    </a:cubicBezTo>
                    <a:cubicBezTo>
                      <a:pt x="196" y="185"/>
                      <a:pt x="195" y="189"/>
                      <a:pt x="191" y="192"/>
                    </a:cubicBezTo>
                    <a:cubicBezTo>
                      <a:pt x="198" y="195"/>
                      <a:pt x="203" y="200"/>
                      <a:pt x="206" y="208"/>
                    </a:cubicBezTo>
                    <a:cubicBezTo>
                      <a:pt x="207" y="210"/>
                      <a:pt x="207" y="211"/>
                      <a:pt x="207" y="212"/>
                    </a:cubicBezTo>
                    <a:cubicBezTo>
                      <a:pt x="219" y="203"/>
                      <a:pt x="228" y="193"/>
                      <a:pt x="234" y="183"/>
                    </a:cubicBezTo>
                    <a:cubicBezTo>
                      <a:pt x="255" y="151"/>
                      <a:pt x="261" y="120"/>
                      <a:pt x="260" y="92"/>
                    </a:cubicBezTo>
                    <a:cubicBezTo>
                      <a:pt x="258" y="49"/>
                      <a:pt x="239" y="15"/>
                      <a:pt x="22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3" name="Freeform 542"/>
              <p:cNvSpPr>
                <a:spLocks noEditPoints="1"/>
              </p:cNvSpPr>
              <p:nvPr/>
            </p:nvSpPr>
            <p:spPr bwMode="auto">
              <a:xfrm>
                <a:off x="5252" y="4414"/>
                <a:ext cx="153" cy="127"/>
              </a:xfrm>
              <a:custGeom>
                <a:avLst/>
                <a:gdLst>
                  <a:gd name="T0" fmla="*/ 121 w 311"/>
                  <a:gd name="T1" fmla="*/ 201 h 257"/>
                  <a:gd name="T2" fmla="*/ 144 w 311"/>
                  <a:gd name="T3" fmla="*/ 184 h 257"/>
                  <a:gd name="T4" fmla="*/ 127 w 311"/>
                  <a:gd name="T5" fmla="*/ 202 h 257"/>
                  <a:gd name="T6" fmla="*/ 74 w 311"/>
                  <a:gd name="T7" fmla="*/ 186 h 257"/>
                  <a:gd name="T8" fmla="*/ 100 w 311"/>
                  <a:gd name="T9" fmla="*/ 179 h 257"/>
                  <a:gd name="T10" fmla="*/ 170 w 311"/>
                  <a:gd name="T11" fmla="*/ 193 h 257"/>
                  <a:gd name="T12" fmla="*/ 199 w 311"/>
                  <a:gd name="T13" fmla="*/ 170 h 257"/>
                  <a:gd name="T14" fmla="*/ 177 w 311"/>
                  <a:gd name="T15" fmla="*/ 190 h 257"/>
                  <a:gd name="T16" fmla="*/ 66 w 311"/>
                  <a:gd name="T17" fmla="*/ 181 h 257"/>
                  <a:gd name="T18" fmla="*/ 48 w 311"/>
                  <a:gd name="T19" fmla="*/ 153 h 257"/>
                  <a:gd name="T20" fmla="*/ 66 w 311"/>
                  <a:gd name="T21" fmla="*/ 181 h 257"/>
                  <a:gd name="T22" fmla="*/ 224 w 311"/>
                  <a:gd name="T23" fmla="*/ 139 h 257"/>
                  <a:gd name="T24" fmla="*/ 239 w 311"/>
                  <a:gd name="T25" fmla="*/ 137 h 257"/>
                  <a:gd name="T26" fmla="*/ 217 w 311"/>
                  <a:gd name="T27" fmla="*/ 166 h 257"/>
                  <a:gd name="T28" fmla="*/ 23 w 311"/>
                  <a:gd name="T29" fmla="*/ 121 h 257"/>
                  <a:gd name="T30" fmla="*/ 41 w 311"/>
                  <a:gd name="T31" fmla="*/ 141 h 257"/>
                  <a:gd name="T32" fmla="*/ 34 w 311"/>
                  <a:gd name="T33" fmla="*/ 145 h 257"/>
                  <a:gd name="T34" fmla="*/ 243 w 311"/>
                  <a:gd name="T35" fmla="*/ 130 h 257"/>
                  <a:gd name="T36" fmla="*/ 237 w 311"/>
                  <a:gd name="T37" fmla="*/ 104 h 257"/>
                  <a:gd name="T38" fmla="*/ 259 w 311"/>
                  <a:gd name="T39" fmla="*/ 92 h 257"/>
                  <a:gd name="T40" fmla="*/ 21 w 311"/>
                  <a:gd name="T41" fmla="*/ 113 h 257"/>
                  <a:gd name="T42" fmla="*/ 27 w 311"/>
                  <a:gd name="T43" fmla="*/ 102 h 257"/>
                  <a:gd name="T44" fmla="*/ 260 w 311"/>
                  <a:gd name="T45" fmla="*/ 81 h 257"/>
                  <a:gd name="T46" fmla="*/ 255 w 311"/>
                  <a:gd name="T47" fmla="*/ 51 h 257"/>
                  <a:gd name="T48" fmla="*/ 230 w 311"/>
                  <a:gd name="T49" fmla="*/ 12 h 257"/>
                  <a:gd name="T50" fmla="*/ 248 w 311"/>
                  <a:gd name="T51" fmla="*/ 33 h 257"/>
                  <a:gd name="T52" fmla="*/ 251 w 311"/>
                  <a:gd name="T53" fmla="*/ 42 h 257"/>
                  <a:gd name="T54" fmla="*/ 234 w 311"/>
                  <a:gd name="T55" fmla="*/ 38 h 257"/>
                  <a:gd name="T56" fmla="*/ 228 w 311"/>
                  <a:gd name="T57" fmla="*/ 12 h 257"/>
                  <a:gd name="T58" fmla="*/ 230 w 311"/>
                  <a:gd name="T59" fmla="*/ 0 h 257"/>
                  <a:gd name="T60" fmla="*/ 218 w 311"/>
                  <a:gd name="T61" fmla="*/ 35 h 257"/>
                  <a:gd name="T62" fmla="*/ 246 w 311"/>
                  <a:gd name="T63" fmla="*/ 50 h 257"/>
                  <a:gd name="T64" fmla="*/ 245 w 311"/>
                  <a:gd name="T65" fmla="*/ 83 h 257"/>
                  <a:gd name="T66" fmla="*/ 233 w 311"/>
                  <a:gd name="T67" fmla="*/ 94 h 257"/>
                  <a:gd name="T68" fmla="*/ 232 w 311"/>
                  <a:gd name="T69" fmla="*/ 129 h 257"/>
                  <a:gd name="T70" fmla="*/ 209 w 311"/>
                  <a:gd name="T71" fmla="*/ 168 h 257"/>
                  <a:gd name="T72" fmla="*/ 189 w 311"/>
                  <a:gd name="T73" fmla="*/ 158 h 257"/>
                  <a:gd name="T74" fmla="*/ 162 w 311"/>
                  <a:gd name="T75" fmla="*/ 185 h 257"/>
                  <a:gd name="T76" fmla="*/ 142 w 311"/>
                  <a:gd name="T77" fmla="*/ 176 h 257"/>
                  <a:gd name="T78" fmla="*/ 107 w 311"/>
                  <a:gd name="T79" fmla="*/ 173 h 257"/>
                  <a:gd name="T80" fmla="*/ 76 w 311"/>
                  <a:gd name="T81" fmla="*/ 174 h 257"/>
                  <a:gd name="T82" fmla="*/ 49 w 311"/>
                  <a:gd name="T83" fmla="*/ 146 h 257"/>
                  <a:gd name="T84" fmla="*/ 48 w 311"/>
                  <a:gd name="T85" fmla="*/ 132 h 257"/>
                  <a:gd name="T86" fmla="*/ 35 w 311"/>
                  <a:gd name="T87" fmla="*/ 100 h 257"/>
                  <a:gd name="T88" fmla="*/ 15 w 311"/>
                  <a:gd name="T89" fmla="*/ 83 h 257"/>
                  <a:gd name="T90" fmla="*/ 12 w 311"/>
                  <a:gd name="T91" fmla="*/ 85 h 257"/>
                  <a:gd name="T92" fmla="*/ 9 w 311"/>
                  <a:gd name="T93" fmla="*/ 89 h 257"/>
                  <a:gd name="T94" fmla="*/ 15 w 311"/>
                  <a:gd name="T95" fmla="*/ 173 h 257"/>
                  <a:gd name="T96" fmla="*/ 144 w 311"/>
                  <a:gd name="T97" fmla="*/ 257 h 257"/>
                  <a:gd name="T98" fmla="*/ 276 w 311"/>
                  <a:gd name="T99" fmla="*/ 187 h 257"/>
                  <a:gd name="T100" fmla="*/ 232 w 311"/>
                  <a:gd name="T101" fmla="*/ 1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11" h="257">
                    <a:moveTo>
                      <a:pt x="127" y="202"/>
                    </a:moveTo>
                    <a:cubicBezTo>
                      <a:pt x="125" y="202"/>
                      <a:pt x="123" y="202"/>
                      <a:pt x="121" y="201"/>
                    </a:cubicBezTo>
                    <a:cubicBezTo>
                      <a:pt x="126" y="194"/>
                      <a:pt x="133" y="184"/>
                      <a:pt x="142" y="184"/>
                    </a:cubicBezTo>
                    <a:cubicBezTo>
                      <a:pt x="143" y="184"/>
                      <a:pt x="144" y="184"/>
                      <a:pt x="144" y="184"/>
                    </a:cubicBezTo>
                    <a:cubicBezTo>
                      <a:pt x="152" y="185"/>
                      <a:pt x="157" y="190"/>
                      <a:pt x="160" y="197"/>
                    </a:cubicBezTo>
                    <a:cubicBezTo>
                      <a:pt x="149" y="200"/>
                      <a:pt x="137" y="202"/>
                      <a:pt x="127" y="202"/>
                    </a:cubicBezTo>
                    <a:moveTo>
                      <a:pt x="113" y="201"/>
                    </a:moveTo>
                    <a:cubicBezTo>
                      <a:pt x="98" y="198"/>
                      <a:pt x="85" y="193"/>
                      <a:pt x="74" y="186"/>
                    </a:cubicBezTo>
                    <a:cubicBezTo>
                      <a:pt x="78" y="181"/>
                      <a:pt x="86" y="178"/>
                      <a:pt x="93" y="178"/>
                    </a:cubicBezTo>
                    <a:cubicBezTo>
                      <a:pt x="95" y="178"/>
                      <a:pt x="98" y="178"/>
                      <a:pt x="100" y="179"/>
                    </a:cubicBezTo>
                    <a:cubicBezTo>
                      <a:pt x="104" y="180"/>
                      <a:pt x="115" y="194"/>
                      <a:pt x="113" y="201"/>
                    </a:cubicBezTo>
                    <a:moveTo>
                      <a:pt x="170" y="193"/>
                    </a:moveTo>
                    <a:cubicBezTo>
                      <a:pt x="170" y="181"/>
                      <a:pt x="175" y="166"/>
                      <a:pt x="187" y="166"/>
                    </a:cubicBezTo>
                    <a:cubicBezTo>
                      <a:pt x="190" y="166"/>
                      <a:pt x="194" y="167"/>
                      <a:pt x="199" y="170"/>
                    </a:cubicBezTo>
                    <a:cubicBezTo>
                      <a:pt x="201" y="171"/>
                      <a:pt x="203" y="173"/>
                      <a:pt x="205" y="175"/>
                    </a:cubicBezTo>
                    <a:cubicBezTo>
                      <a:pt x="197" y="180"/>
                      <a:pt x="188" y="185"/>
                      <a:pt x="177" y="190"/>
                    </a:cubicBezTo>
                    <a:cubicBezTo>
                      <a:pt x="175" y="191"/>
                      <a:pt x="172" y="192"/>
                      <a:pt x="170" y="193"/>
                    </a:cubicBezTo>
                    <a:moveTo>
                      <a:pt x="66" y="181"/>
                    </a:moveTo>
                    <a:cubicBezTo>
                      <a:pt x="56" y="173"/>
                      <a:pt x="48" y="164"/>
                      <a:pt x="41" y="154"/>
                    </a:cubicBezTo>
                    <a:cubicBezTo>
                      <a:pt x="43" y="154"/>
                      <a:pt x="46" y="153"/>
                      <a:pt x="48" y="153"/>
                    </a:cubicBezTo>
                    <a:cubicBezTo>
                      <a:pt x="52" y="153"/>
                      <a:pt x="56" y="154"/>
                      <a:pt x="59" y="158"/>
                    </a:cubicBezTo>
                    <a:cubicBezTo>
                      <a:pt x="68" y="166"/>
                      <a:pt x="70" y="172"/>
                      <a:pt x="66" y="181"/>
                    </a:cubicBezTo>
                    <a:moveTo>
                      <a:pt x="217" y="166"/>
                    </a:moveTo>
                    <a:cubicBezTo>
                      <a:pt x="215" y="156"/>
                      <a:pt x="215" y="142"/>
                      <a:pt x="224" y="139"/>
                    </a:cubicBezTo>
                    <a:cubicBezTo>
                      <a:pt x="227" y="138"/>
                      <a:pt x="233" y="137"/>
                      <a:pt x="237" y="137"/>
                    </a:cubicBezTo>
                    <a:cubicBezTo>
                      <a:pt x="238" y="137"/>
                      <a:pt x="238" y="137"/>
                      <a:pt x="239" y="137"/>
                    </a:cubicBezTo>
                    <a:cubicBezTo>
                      <a:pt x="240" y="137"/>
                      <a:pt x="241" y="138"/>
                      <a:pt x="242" y="139"/>
                    </a:cubicBezTo>
                    <a:cubicBezTo>
                      <a:pt x="235" y="148"/>
                      <a:pt x="227" y="157"/>
                      <a:pt x="217" y="166"/>
                    </a:cubicBezTo>
                    <a:moveTo>
                      <a:pt x="34" y="145"/>
                    </a:moveTo>
                    <a:cubicBezTo>
                      <a:pt x="30" y="137"/>
                      <a:pt x="26" y="129"/>
                      <a:pt x="23" y="121"/>
                    </a:cubicBezTo>
                    <a:cubicBezTo>
                      <a:pt x="29" y="122"/>
                      <a:pt x="35" y="124"/>
                      <a:pt x="38" y="130"/>
                    </a:cubicBezTo>
                    <a:cubicBezTo>
                      <a:pt x="40" y="134"/>
                      <a:pt x="42" y="138"/>
                      <a:pt x="41" y="141"/>
                    </a:cubicBezTo>
                    <a:cubicBezTo>
                      <a:pt x="40" y="144"/>
                      <a:pt x="39" y="146"/>
                      <a:pt x="36" y="147"/>
                    </a:cubicBezTo>
                    <a:cubicBezTo>
                      <a:pt x="35" y="146"/>
                      <a:pt x="35" y="146"/>
                      <a:pt x="34" y="145"/>
                    </a:cubicBezTo>
                    <a:moveTo>
                      <a:pt x="246" y="131"/>
                    </a:moveTo>
                    <a:cubicBezTo>
                      <a:pt x="245" y="131"/>
                      <a:pt x="244" y="130"/>
                      <a:pt x="243" y="130"/>
                    </a:cubicBezTo>
                    <a:cubicBezTo>
                      <a:pt x="236" y="124"/>
                      <a:pt x="232" y="114"/>
                      <a:pt x="235" y="108"/>
                    </a:cubicBezTo>
                    <a:cubicBezTo>
                      <a:pt x="236" y="107"/>
                      <a:pt x="236" y="105"/>
                      <a:pt x="237" y="104"/>
                    </a:cubicBezTo>
                    <a:cubicBezTo>
                      <a:pt x="240" y="98"/>
                      <a:pt x="245" y="95"/>
                      <a:pt x="252" y="94"/>
                    </a:cubicBezTo>
                    <a:cubicBezTo>
                      <a:pt x="254" y="94"/>
                      <a:pt x="257" y="93"/>
                      <a:pt x="259" y="92"/>
                    </a:cubicBezTo>
                    <a:cubicBezTo>
                      <a:pt x="257" y="105"/>
                      <a:pt x="253" y="118"/>
                      <a:pt x="246" y="131"/>
                    </a:cubicBezTo>
                    <a:moveTo>
                      <a:pt x="21" y="113"/>
                    </a:moveTo>
                    <a:cubicBezTo>
                      <a:pt x="19" y="105"/>
                      <a:pt x="18" y="98"/>
                      <a:pt x="17" y="91"/>
                    </a:cubicBezTo>
                    <a:cubicBezTo>
                      <a:pt x="22" y="93"/>
                      <a:pt x="26" y="99"/>
                      <a:pt x="27" y="102"/>
                    </a:cubicBezTo>
                    <a:cubicBezTo>
                      <a:pt x="29" y="108"/>
                      <a:pt x="25" y="111"/>
                      <a:pt x="21" y="113"/>
                    </a:cubicBezTo>
                    <a:moveTo>
                      <a:pt x="260" y="81"/>
                    </a:moveTo>
                    <a:cubicBezTo>
                      <a:pt x="254" y="79"/>
                      <a:pt x="250" y="77"/>
                      <a:pt x="249" y="70"/>
                    </a:cubicBezTo>
                    <a:cubicBezTo>
                      <a:pt x="246" y="61"/>
                      <a:pt x="250" y="57"/>
                      <a:pt x="255" y="51"/>
                    </a:cubicBezTo>
                    <a:cubicBezTo>
                      <a:pt x="258" y="61"/>
                      <a:pt x="260" y="71"/>
                      <a:pt x="260" y="81"/>
                    </a:cubicBezTo>
                    <a:moveTo>
                      <a:pt x="230" y="12"/>
                    </a:moveTo>
                    <a:cubicBezTo>
                      <a:pt x="230" y="12"/>
                      <a:pt x="231" y="12"/>
                      <a:pt x="232" y="11"/>
                    </a:cubicBezTo>
                    <a:cubicBezTo>
                      <a:pt x="238" y="17"/>
                      <a:pt x="243" y="25"/>
                      <a:pt x="248" y="33"/>
                    </a:cubicBezTo>
                    <a:cubicBezTo>
                      <a:pt x="249" y="36"/>
                      <a:pt x="251" y="39"/>
                      <a:pt x="252" y="42"/>
                    </a:cubicBezTo>
                    <a:cubicBezTo>
                      <a:pt x="251" y="42"/>
                      <a:pt x="251" y="42"/>
                      <a:pt x="251" y="42"/>
                    </a:cubicBezTo>
                    <a:cubicBezTo>
                      <a:pt x="246" y="42"/>
                      <a:pt x="240" y="40"/>
                      <a:pt x="235" y="38"/>
                    </a:cubicBezTo>
                    <a:cubicBezTo>
                      <a:pt x="235" y="38"/>
                      <a:pt x="234" y="38"/>
                      <a:pt x="234" y="38"/>
                    </a:cubicBezTo>
                    <a:cubicBezTo>
                      <a:pt x="225" y="34"/>
                      <a:pt x="223" y="28"/>
                      <a:pt x="223" y="20"/>
                    </a:cubicBezTo>
                    <a:cubicBezTo>
                      <a:pt x="222" y="17"/>
                      <a:pt x="224" y="14"/>
                      <a:pt x="228" y="12"/>
                    </a:cubicBezTo>
                    <a:cubicBezTo>
                      <a:pt x="229" y="12"/>
                      <a:pt x="229" y="12"/>
                      <a:pt x="230" y="12"/>
                    </a:cubicBezTo>
                    <a:moveTo>
                      <a:pt x="230" y="0"/>
                    </a:moveTo>
                    <a:cubicBezTo>
                      <a:pt x="227" y="0"/>
                      <a:pt x="226" y="2"/>
                      <a:pt x="226" y="4"/>
                    </a:cubicBezTo>
                    <a:cubicBezTo>
                      <a:pt x="213" y="8"/>
                      <a:pt x="211" y="24"/>
                      <a:pt x="218" y="35"/>
                    </a:cubicBezTo>
                    <a:cubicBezTo>
                      <a:pt x="220" y="38"/>
                      <a:pt x="222" y="40"/>
                      <a:pt x="225" y="42"/>
                    </a:cubicBezTo>
                    <a:cubicBezTo>
                      <a:pt x="231" y="46"/>
                      <a:pt x="238" y="49"/>
                      <a:pt x="246" y="50"/>
                    </a:cubicBezTo>
                    <a:cubicBezTo>
                      <a:pt x="241" y="55"/>
                      <a:pt x="238" y="60"/>
                      <a:pt x="240" y="68"/>
                    </a:cubicBezTo>
                    <a:cubicBezTo>
                      <a:pt x="241" y="72"/>
                      <a:pt x="241" y="80"/>
                      <a:pt x="245" y="83"/>
                    </a:cubicBezTo>
                    <a:cubicBezTo>
                      <a:pt x="247" y="85"/>
                      <a:pt x="249" y="86"/>
                      <a:pt x="250" y="87"/>
                    </a:cubicBezTo>
                    <a:cubicBezTo>
                      <a:pt x="244" y="88"/>
                      <a:pt x="238" y="89"/>
                      <a:pt x="233" y="94"/>
                    </a:cubicBezTo>
                    <a:cubicBezTo>
                      <a:pt x="229" y="97"/>
                      <a:pt x="224" y="108"/>
                      <a:pt x="225" y="112"/>
                    </a:cubicBezTo>
                    <a:cubicBezTo>
                      <a:pt x="226" y="117"/>
                      <a:pt x="228" y="124"/>
                      <a:pt x="232" y="129"/>
                    </a:cubicBezTo>
                    <a:cubicBezTo>
                      <a:pt x="227" y="130"/>
                      <a:pt x="222" y="131"/>
                      <a:pt x="218" y="133"/>
                    </a:cubicBezTo>
                    <a:cubicBezTo>
                      <a:pt x="206" y="140"/>
                      <a:pt x="206" y="156"/>
                      <a:pt x="209" y="168"/>
                    </a:cubicBezTo>
                    <a:cubicBezTo>
                      <a:pt x="204" y="165"/>
                      <a:pt x="199" y="161"/>
                      <a:pt x="196" y="159"/>
                    </a:cubicBezTo>
                    <a:cubicBezTo>
                      <a:pt x="194" y="158"/>
                      <a:pt x="191" y="158"/>
                      <a:pt x="189" y="158"/>
                    </a:cubicBezTo>
                    <a:cubicBezTo>
                      <a:pt x="184" y="158"/>
                      <a:pt x="178" y="160"/>
                      <a:pt x="173" y="162"/>
                    </a:cubicBezTo>
                    <a:cubicBezTo>
                      <a:pt x="165" y="165"/>
                      <a:pt x="162" y="175"/>
                      <a:pt x="162" y="185"/>
                    </a:cubicBezTo>
                    <a:cubicBezTo>
                      <a:pt x="157" y="180"/>
                      <a:pt x="150" y="176"/>
                      <a:pt x="142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2" y="177"/>
                      <a:pt x="125" y="183"/>
                      <a:pt x="119" y="190"/>
                    </a:cubicBezTo>
                    <a:cubicBezTo>
                      <a:pt x="116" y="183"/>
                      <a:pt x="111" y="176"/>
                      <a:pt x="107" y="173"/>
                    </a:cubicBezTo>
                    <a:cubicBezTo>
                      <a:pt x="103" y="171"/>
                      <a:pt x="99" y="169"/>
                      <a:pt x="94" y="169"/>
                    </a:cubicBezTo>
                    <a:cubicBezTo>
                      <a:pt x="88" y="169"/>
                      <a:pt x="82" y="171"/>
                      <a:pt x="76" y="174"/>
                    </a:cubicBezTo>
                    <a:cubicBezTo>
                      <a:pt x="77" y="167"/>
                      <a:pt x="74" y="161"/>
                      <a:pt x="68" y="154"/>
                    </a:cubicBezTo>
                    <a:cubicBezTo>
                      <a:pt x="62" y="148"/>
                      <a:pt x="56" y="146"/>
                      <a:pt x="49" y="146"/>
                    </a:cubicBezTo>
                    <a:cubicBezTo>
                      <a:pt x="50" y="143"/>
                      <a:pt x="50" y="139"/>
                      <a:pt x="49" y="136"/>
                    </a:cubicBezTo>
                    <a:cubicBezTo>
                      <a:pt x="49" y="135"/>
                      <a:pt x="49" y="134"/>
                      <a:pt x="48" y="132"/>
                    </a:cubicBezTo>
                    <a:cubicBezTo>
                      <a:pt x="45" y="124"/>
                      <a:pt x="40" y="119"/>
                      <a:pt x="33" y="116"/>
                    </a:cubicBezTo>
                    <a:cubicBezTo>
                      <a:pt x="37" y="113"/>
                      <a:pt x="38" y="109"/>
                      <a:pt x="35" y="100"/>
                    </a:cubicBezTo>
                    <a:cubicBezTo>
                      <a:pt x="32" y="92"/>
                      <a:pt x="25" y="84"/>
                      <a:pt x="16" y="83"/>
                    </a:cubicBezTo>
                    <a:cubicBezTo>
                      <a:pt x="15" y="83"/>
                      <a:pt x="15" y="83"/>
                      <a:pt x="15" y="83"/>
                    </a:cubicBezTo>
                    <a:cubicBezTo>
                      <a:pt x="14" y="83"/>
                      <a:pt x="13" y="84"/>
                      <a:pt x="13" y="84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11" y="86"/>
                      <a:pt x="10" y="86"/>
                      <a:pt x="9" y="88"/>
                    </a:cubicBezTo>
                    <a:cubicBezTo>
                      <a:pt x="9" y="88"/>
                      <a:pt x="9" y="89"/>
                      <a:pt x="9" y="89"/>
                    </a:cubicBezTo>
                    <a:cubicBezTo>
                      <a:pt x="8" y="97"/>
                      <a:pt x="0" y="122"/>
                      <a:pt x="9" y="155"/>
                    </a:cubicBezTo>
                    <a:cubicBezTo>
                      <a:pt x="12" y="161"/>
                      <a:pt x="14" y="166"/>
                      <a:pt x="15" y="173"/>
                    </a:cubicBezTo>
                    <a:cubicBezTo>
                      <a:pt x="21" y="186"/>
                      <a:pt x="30" y="201"/>
                      <a:pt x="43" y="216"/>
                    </a:cubicBezTo>
                    <a:cubicBezTo>
                      <a:pt x="63" y="240"/>
                      <a:pt x="99" y="257"/>
                      <a:pt x="144" y="257"/>
                    </a:cubicBezTo>
                    <a:cubicBezTo>
                      <a:pt x="155" y="257"/>
                      <a:pt x="166" y="255"/>
                      <a:pt x="178" y="253"/>
                    </a:cubicBezTo>
                    <a:cubicBezTo>
                      <a:pt x="229" y="244"/>
                      <a:pt x="263" y="212"/>
                      <a:pt x="276" y="187"/>
                    </a:cubicBezTo>
                    <a:cubicBezTo>
                      <a:pt x="311" y="117"/>
                      <a:pt x="285" y="58"/>
                      <a:pt x="260" y="26"/>
                    </a:cubicBezTo>
                    <a:cubicBezTo>
                      <a:pt x="249" y="12"/>
                      <a:pt x="238" y="3"/>
                      <a:pt x="232" y="1"/>
                    </a:cubicBezTo>
                    <a:cubicBezTo>
                      <a:pt x="231" y="0"/>
                      <a:pt x="230" y="0"/>
                      <a:pt x="23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4" name="Freeform 543"/>
              <p:cNvSpPr>
                <a:spLocks noEditPoints="1"/>
              </p:cNvSpPr>
              <p:nvPr/>
            </p:nvSpPr>
            <p:spPr bwMode="auto">
              <a:xfrm>
                <a:off x="5122" y="4473"/>
                <a:ext cx="143" cy="114"/>
              </a:xfrm>
              <a:custGeom>
                <a:avLst/>
                <a:gdLst>
                  <a:gd name="T0" fmla="*/ 111 w 290"/>
                  <a:gd name="T1" fmla="*/ 219 h 232"/>
                  <a:gd name="T2" fmla="*/ 127 w 290"/>
                  <a:gd name="T3" fmla="*/ 230 h 232"/>
                  <a:gd name="T4" fmla="*/ 122 w 290"/>
                  <a:gd name="T5" fmla="*/ 214 h 232"/>
                  <a:gd name="T6" fmla="*/ 14 w 290"/>
                  <a:gd name="T7" fmla="*/ 31 h 232"/>
                  <a:gd name="T8" fmla="*/ 14 w 290"/>
                  <a:gd name="T9" fmla="*/ 31 h 232"/>
                  <a:gd name="T10" fmla="*/ 27 w 290"/>
                  <a:gd name="T11" fmla="*/ 27 h 232"/>
                  <a:gd name="T12" fmla="*/ 28 w 290"/>
                  <a:gd name="T13" fmla="*/ 27 h 232"/>
                  <a:gd name="T14" fmla="*/ 20 w 290"/>
                  <a:gd name="T15" fmla="*/ 25 h 232"/>
                  <a:gd name="T16" fmla="*/ 19 w 290"/>
                  <a:gd name="T17" fmla="*/ 26 h 232"/>
                  <a:gd name="T18" fmla="*/ 20 w 290"/>
                  <a:gd name="T19" fmla="*/ 25 h 232"/>
                  <a:gd name="T20" fmla="*/ 96 w 290"/>
                  <a:gd name="T21" fmla="*/ 167 h 232"/>
                  <a:gd name="T22" fmla="*/ 122 w 290"/>
                  <a:gd name="T23" fmla="*/ 156 h 232"/>
                  <a:gd name="T24" fmla="*/ 131 w 290"/>
                  <a:gd name="T25" fmla="*/ 172 h 232"/>
                  <a:gd name="T26" fmla="*/ 164 w 290"/>
                  <a:gd name="T27" fmla="*/ 148 h 232"/>
                  <a:gd name="T28" fmla="*/ 183 w 290"/>
                  <a:gd name="T29" fmla="*/ 162 h 232"/>
                  <a:gd name="T30" fmla="*/ 145 w 290"/>
                  <a:gd name="T31" fmla="*/ 171 h 232"/>
                  <a:gd name="T32" fmla="*/ 54 w 290"/>
                  <a:gd name="T33" fmla="*/ 139 h 232"/>
                  <a:gd name="T34" fmla="*/ 81 w 290"/>
                  <a:gd name="T35" fmla="*/ 139 h 232"/>
                  <a:gd name="T36" fmla="*/ 196 w 290"/>
                  <a:gd name="T37" fmla="*/ 157 h 232"/>
                  <a:gd name="T38" fmla="*/ 213 w 290"/>
                  <a:gd name="T39" fmla="*/ 133 h 232"/>
                  <a:gd name="T40" fmla="*/ 227 w 290"/>
                  <a:gd name="T41" fmla="*/ 137 h 232"/>
                  <a:gd name="T42" fmla="*/ 48 w 290"/>
                  <a:gd name="T43" fmla="*/ 132 h 232"/>
                  <a:gd name="T44" fmla="*/ 47 w 290"/>
                  <a:gd name="T45" fmla="*/ 108 h 232"/>
                  <a:gd name="T46" fmla="*/ 233 w 290"/>
                  <a:gd name="T47" fmla="*/ 131 h 232"/>
                  <a:gd name="T48" fmla="*/ 228 w 290"/>
                  <a:gd name="T49" fmla="*/ 106 h 232"/>
                  <a:gd name="T50" fmla="*/ 243 w 290"/>
                  <a:gd name="T51" fmla="*/ 96 h 232"/>
                  <a:gd name="T52" fmla="*/ 249 w 290"/>
                  <a:gd name="T53" fmla="*/ 97 h 232"/>
                  <a:gd name="T54" fmla="*/ 233 w 290"/>
                  <a:gd name="T55" fmla="*/ 131 h 232"/>
                  <a:gd name="T56" fmla="*/ 249 w 290"/>
                  <a:gd name="T57" fmla="*/ 73 h 232"/>
                  <a:gd name="T58" fmla="*/ 257 w 290"/>
                  <a:gd name="T59" fmla="*/ 86 h 232"/>
                  <a:gd name="T60" fmla="*/ 243 w 290"/>
                  <a:gd name="T61" fmla="*/ 37 h 232"/>
                  <a:gd name="T62" fmla="*/ 244 w 290"/>
                  <a:gd name="T63" fmla="*/ 11 h 232"/>
                  <a:gd name="T64" fmla="*/ 247 w 290"/>
                  <a:gd name="T65" fmla="*/ 11 h 232"/>
                  <a:gd name="T66" fmla="*/ 259 w 290"/>
                  <a:gd name="T67" fmla="*/ 46 h 232"/>
                  <a:gd name="T68" fmla="*/ 247 w 290"/>
                  <a:gd name="T69" fmla="*/ 0 h 232"/>
                  <a:gd name="T70" fmla="*/ 228 w 290"/>
                  <a:gd name="T71" fmla="*/ 31 h 232"/>
                  <a:gd name="T72" fmla="*/ 251 w 290"/>
                  <a:gd name="T73" fmla="*/ 52 h 232"/>
                  <a:gd name="T74" fmla="*/ 243 w 290"/>
                  <a:gd name="T75" fmla="*/ 84 h 232"/>
                  <a:gd name="T76" fmla="*/ 242 w 290"/>
                  <a:gd name="T77" fmla="*/ 89 h 232"/>
                  <a:gd name="T78" fmla="*/ 217 w 290"/>
                  <a:gd name="T79" fmla="*/ 107 h 232"/>
                  <a:gd name="T80" fmla="*/ 212 w 290"/>
                  <a:gd name="T81" fmla="*/ 125 h 232"/>
                  <a:gd name="T82" fmla="*/ 188 w 290"/>
                  <a:gd name="T83" fmla="*/ 157 h 232"/>
                  <a:gd name="T84" fmla="*/ 163 w 290"/>
                  <a:gd name="T85" fmla="*/ 141 h 232"/>
                  <a:gd name="T86" fmla="*/ 139 w 290"/>
                  <a:gd name="T87" fmla="*/ 162 h 232"/>
                  <a:gd name="T88" fmla="*/ 116 w 290"/>
                  <a:gd name="T89" fmla="*/ 147 h 232"/>
                  <a:gd name="T90" fmla="*/ 89 w 290"/>
                  <a:gd name="T91" fmla="*/ 136 h 232"/>
                  <a:gd name="T92" fmla="*/ 59 w 290"/>
                  <a:gd name="T93" fmla="*/ 129 h 232"/>
                  <a:gd name="T94" fmla="*/ 40 w 290"/>
                  <a:gd name="T95" fmla="*/ 94 h 232"/>
                  <a:gd name="T96" fmla="*/ 31 w 290"/>
                  <a:gd name="T97" fmla="*/ 90 h 232"/>
                  <a:gd name="T98" fmla="*/ 27 w 290"/>
                  <a:gd name="T99" fmla="*/ 91 h 232"/>
                  <a:gd name="T100" fmla="*/ 17 w 290"/>
                  <a:gd name="T101" fmla="*/ 160 h 232"/>
                  <a:gd name="T102" fmla="*/ 117 w 290"/>
                  <a:gd name="T103" fmla="*/ 205 h 232"/>
                  <a:gd name="T104" fmla="*/ 123 w 290"/>
                  <a:gd name="T105" fmla="*/ 203 h 232"/>
                  <a:gd name="T106" fmla="*/ 140 w 290"/>
                  <a:gd name="T107" fmla="*/ 232 h 232"/>
                  <a:gd name="T108" fmla="*/ 248 w 290"/>
                  <a:gd name="T109" fmla="*/ 193 h 232"/>
                  <a:gd name="T110" fmla="*/ 272 w 290"/>
                  <a:gd name="T111" fmla="*/ 37 h 232"/>
                  <a:gd name="T112" fmla="*/ 247 w 290"/>
                  <a:gd name="T113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0" h="232">
                    <a:moveTo>
                      <a:pt x="119" y="213"/>
                    </a:moveTo>
                    <a:cubicBezTo>
                      <a:pt x="114" y="213"/>
                      <a:pt x="112" y="215"/>
                      <a:pt x="111" y="219"/>
                    </a:cubicBezTo>
                    <a:cubicBezTo>
                      <a:pt x="110" y="221"/>
                      <a:pt x="109" y="224"/>
                      <a:pt x="109" y="227"/>
                    </a:cubicBezTo>
                    <a:cubicBezTo>
                      <a:pt x="115" y="228"/>
                      <a:pt x="121" y="229"/>
                      <a:pt x="127" y="230"/>
                    </a:cubicBezTo>
                    <a:cubicBezTo>
                      <a:pt x="126" y="225"/>
                      <a:pt x="124" y="219"/>
                      <a:pt x="122" y="214"/>
                    </a:cubicBezTo>
                    <a:cubicBezTo>
                      <a:pt x="122" y="214"/>
                      <a:pt x="122" y="214"/>
                      <a:pt x="122" y="214"/>
                    </a:cubicBezTo>
                    <a:cubicBezTo>
                      <a:pt x="121" y="214"/>
                      <a:pt x="120" y="214"/>
                      <a:pt x="119" y="213"/>
                    </a:cubicBezTo>
                    <a:moveTo>
                      <a:pt x="14" y="31"/>
                    </a:moveTo>
                    <a:cubicBezTo>
                      <a:pt x="14" y="31"/>
                      <a:pt x="14" y="31"/>
                      <a:pt x="14" y="3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4" y="31"/>
                      <a:pt x="14" y="31"/>
                      <a:pt x="14" y="31"/>
                    </a:cubicBezTo>
                    <a:moveTo>
                      <a:pt x="27" y="27"/>
                    </a:moveTo>
                    <a:cubicBezTo>
                      <a:pt x="27" y="27"/>
                      <a:pt x="27" y="28"/>
                      <a:pt x="27" y="28"/>
                    </a:cubicBezTo>
                    <a:cubicBezTo>
                      <a:pt x="27" y="28"/>
                      <a:pt x="28" y="28"/>
                      <a:pt x="28" y="27"/>
                    </a:cubicBezTo>
                    <a:cubicBezTo>
                      <a:pt x="28" y="27"/>
                      <a:pt x="27" y="27"/>
                      <a:pt x="27" y="27"/>
                    </a:cubicBezTo>
                    <a:moveTo>
                      <a:pt x="20" y="25"/>
                    </a:moveTo>
                    <a:cubicBezTo>
                      <a:pt x="19" y="25"/>
                      <a:pt x="19" y="25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9" y="26"/>
                      <a:pt x="19" y="27"/>
                    </a:cubicBezTo>
                    <a:cubicBezTo>
                      <a:pt x="20" y="26"/>
                      <a:pt x="20" y="25"/>
                      <a:pt x="20" y="25"/>
                    </a:cubicBezTo>
                    <a:moveTo>
                      <a:pt x="131" y="172"/>
                    </a:moveTo>
                    <a:cubicBezTo>
                      <a:pt x="118" y="172"/>
                      <a:pt x="107" y="170"/>
                      <a:pt x="96" y="167"/>
                    </a:cubicBezTo>
                    <a:cubicBezTo>
                      <a:pt x="102" y="161"/>
                      <a:pt x="109" y="155"/>
                      <a:pt x="117" y="155"/>
                    </a:cubicBezTo>
                    <a:cubicBezTo>
                      <a:pt x="119" y="155"/>
                      <a:pt x="120" y="155"/>
                      <a:pt x="122" y="156"/>
                    </a:cubicBezTo>
                    <a:cubicBezTo>
                      <a:pt x="129" y="159"/>
                      <a:pt x="133" y="165"/>
                      <a:pt x="135" y="172"/>
                    </a:cubicBezTo>
                    <a:cubicBezTo>
                      <a:pt x="133" y="172"/>
                      <a:pt x="132" y="172"/>
                      <a:pt x="131" y="172"/>
                    </a:cubicBezTo>
                    <a:moveTo>
                      <a:pt x="145" y="171"/>
                    </a:moveTo>
                    <a:cubicBezTo>
                      <a:pt x="147" y="161"/>
                      <a:pt x="154" y="148"/>
                      <a:pt x="164" y="148"/>
                    </a:cubicBezTo>
                    <a:cubicBezTo>
                      <a:pt x="168" y="148"/>
                      <a:pt x="173" y="151"/>
                      <a:pt x="178" y="156"/>
                    </a:cubicBezTo>
                    <a:cubicBezTo>
                      <a:pt x="180" y="158"/>
                      <a:pt x="181" y="160"/>
                      <a:pt x="183" y="162"/>
                    </a:cubicBezTo>
                    <a:cubicBezTo>
                      <a:pt x="174" y="166"/>
                      <a:pt x="164" y="168"/>
                      <a:pt x="153" y="170"/>
                    </a:cubicBezTo>
                    <a:cubicBezTo>
                      <a:pt x="150" y="171"/>
                      <a:pt x="147" y="171"/>
                      <a:pt x="145" y="171"/>
                    </a:cubicBezTo>
                    <a:moveTo>
                      <a:pt x="88" y="163"/>
                    </a:moveTo>
                    <a:cubicBezTo>
                      <a:pt x="75" y="158"/>
                      <a:pt x="63" y="149"/>
                      <a:pt x="54" y="139"/>
                    </a:cubicBezTo>
                    <a:cubicBezTo>
                      <a:pt x="58" y="137"/>
                      <a:pt x="63" y="136"/>
                      <a:pt x="67" y="136"/>
                    </a:cubicBezTo>
                    <a:cubicBezTo>
                      <a:pt x="72" y="136"/>
                      <a:pt x="77" y="137"/>
                      <a:pt x="81" y="139"/>
                    </a:cubicBezTo>
                    <a:cubicBezTo>
                      <a:pt x="84" y="141"/>
                      <a:pt x="92" y="158"/>
                      <a:pt x="88" y="163"/>
                    </a:cubicBezTo>
                    <a:moveTo>
                      <a:pt x="196" y="157"/>
                    </a:moveTo>
                    <a:cubicBezTo>
                      <a:pt x="197" y="147"/>
                      <a:pt x="200" y="133"/>
                      <a:pt x="210" y="133"/>
                    </a:cubicBezTo>
                    <a:cubicBezTo>
                      <a:pt x="211" y="133"/>
                      <a:pt x="212" y="133"/>
                      <a:pt x="213" y="133"/>
                    </a:cubicBezTo>
                    <a:cubicBezTo>
                      <a:pt x="216" y="133"/>
                      <a:pt x="221" y="133"/>
                      <a:pt x="224" y="135"/>
                    </a:cubicBezTo>
                    <a:cubicBezTo>
                      <a:pt x="225" y="135"/>
                      <a:pt x="226" y="136"/>
                      <a:pt x="227" y="137"/>
                    </a:cubicBezTo>
                    <a:cubicBezTo>
                      <a:pt x="218" y="145"/>
                      <a:pt x="208" y="152"/>
                      <a:pt x="196" y="157"/>
                    </a:cubicBezTo>
                    <a:moveTo>
                      <a:pt x="48" y="132"/>
                    </a:moveTo>
                    <a:cubicBezTo>
                      <a:pt x="41" y="122"/>
                      <a:pt x="34" y="111"/>
                      <a:pt x="30" y="100"/>
                    </a:cubicBezTo>
                    <a:cubicBezTo>
                      <a:pt x="37" y="100"/>
                      <a:pt x="43" y="101"/>
                      <a:pt x="47" y="108"/>
                    </a:cubicBezTo>
                    <a:cubicBezTo>
                      <a:pt x="53" y="118"/>
                      <a:pt x="54" y="125"/>
                      <a:pt x="48" y="132"/>
                    </a:cubicBezTo>
                    <a:moveTo>
                      <a:pt x="233" y="131"/>
                    </a:moveTo>
                    <a:cubicBezTo>
                      <a:pt x="232" y="130"/>
                      <a:pt x="231" y="129"/>
                      <a:pt x="230" y="129"/>
                    </a:cubicBezTo>
                    <a:cubicBezTo>
                      <a:pt x="225" y="122"/>
                      <a:pt x="223" y="110"/>
                      <a:pt x="228" y="106"/>
                    </a:cubicBezTo>
                    <a:cubicBezTo>
                      <a:pt x="229" y="105"/>
                      <a:pt x="229" y="103"/>
                      <a:pt x="230" y="102"/>
                    </a:cubicBezTo>
                    <a:cubicBezTo>
                      <a:pt x="234" y="98"/>
                      <a:pt x="239" y="96"/>
                      <a:pt x="243" y="96"/>
                    </a:cubicBezTo>
                    <a:cubicBezTo>
                      <a:pt x="244" y="96"/>
                      <a:pt x="246" y="96"/>
                      <a:pt x="247" y="97"/>
                    </a:cubicBezTo>
                    <a:cubicBezTo>
                      <a:pt x="248" y="97"/>
                      <a:pt x="248" y="97"/>
                      <a:pt x="249" y="97"/>
                    </a:cubicBezTo>
                    <a:cubicBezTo>
                      <a:pt x="251" y="97"/>
                      <a:pt x="253" y="97"/>
                      <a:pt x="254" y="96"/>
                    </a:cubicBezTo>
                    <a:cubicBezTo>
                      <a:pt x="250" y="109"/>
                      <a:pt x="243" y="121"/>
                      <a:pt x="233" y="131"/>
                    </a:cubicBezTo>
                    <a:moveTo>
                      <a:pt x="257" y="86"/>
                    </a:moveTo>
                    <a:cubicBezTo>
                      <a:pt x="253" y="83"/>
                      <a:pt x="249" y="80"/>
                      <a:pt x="249" y="73"/>
                    </a:cubicBezTo>
                    <a:cubicBezTo>
                      <a:pt x="249" y="64"/>
                      <a:pt x="253" y="60"/>
                      <a:pt x="260" y="56"/>
                    </a:cubicBezTo>
                    <a:cubicBezTo>
                      <a:pt x="261" y="66"/>
                      <a:pt x="260" y="76"/>
                      <a:pt x="257" y="86"/>
                    </a:cubicBezTo>
                    <a:moveTo>
                      <a:pt x="250" y="42"/>
                    </a:moveTo>
                    <a:cubicBezTo>
                      <a:pt x="247" y="40"/>
                      <a:pt x="245" y="39"/>
                      <a:pt x="243" y="37"/>
                    </a:cubicBezTo>
                    <a:cubicBezTo>
                      <a:pt x="235" y="32"/>
                      <a:pt x="235" y="25"/>
                      <a:pt x="237" y="17"/>
                    </a:cubicBezTo>
                    <a:cubicBezTo>
                      <a:pt x="237" y="14"/>
                      <a:pt x="239" y="12"/>
                      <a:pt x="244" y="11"/>
                    </a:cubicBezTo>
                    <a:cubicBezTo>
                      <a:pt x="244" y="11"/>
                      <a:pt x="245" y="11"/>
                      <a:pt x="246" y="11"/>
                    </a:cubicBezTo>
                    <a:cubicBezTo>
                      <a:pt x="247" y="11"/>
                      <a:pt x="247" y="11"/>
                      <a:pt x="247" y="11"/>
                    </a:cubicBezTo>
                    <a:cubicBezTo>
                      <a:pt x="252" y="20"/>
                      <a:pt x="256" y="30"/>
                      <a:pt x="258" y="41"/>
                    </a:cubicBezTo>
                    <a:cubicBezTo>
                      <a:pt x="259" y="42"/>
                      <a:pt x="259" y="44"/>
                      <a:pt x="259" y="46"/>
                    </a:cubicBezTo>
                    <a:cubicBezTo>
                      <a:pt x="256" y="45"/>
                      <a:pt x="253" y="44"/>
                      <a:pt x="250" y="42"/>
                    </a:cubicBezTo>
                    <a:moveTo>
                      <a:pt x="247" y="0"/>
                    </a:moveTo>
                    <a:cubicBezTo>
                      <a:pt x="245" y="0"/>
                      <a:pt x="244" y="1"/>
                      <a:pt x="243" y="3"/>
                    </a:cubicBezTo>
                    <a:cubicBezTo>
                      <a:pt x="230" y="3"/>
                      <a:pt x="224" y="18"/>
                      <a:pt x="228" y="31"/>
                    </a:cubicBezTo>
                    <a:cubicBezTo>
                      <a:pt x="230" y="35"/>
                      <a:pt x="233" y="39"/>
                      <a:pt x="237" y="43"/>
                    </a:cubicBezTo>
                    <a:cubicBezTo>
                      <a:pt x="241" y="47"/>
                      <a:pt x="246" y="50"/>
                      <a:pt x="251" y="52"/>
                    </a:cubicBezTo>
                    <a:cubicBezTo>
                      <a:pt x="246" y="56"/>
                      <a:pt x="241" y="60"/>
                      <a:pt x="241" y="68"/>
                    </a:cubicBezTo>
                    <a:cubicBezTo>
                      <a:pt x="241" y="72"/>
                      <a:pt x="240" y="80"/>
                      <a:pt x="243" y="84"/>
                    </a:cubicBezTo>
                    <a:cubicBezTo>
                      <a:pt x="244" y="86"/>
                      <a:pt x="246" y="88"/>
                      <a:pt x="247" y="89"/>
                    </a:cubicBezTo>
                    <a:cubicBezTo>
                      <a:pt x="246" y="89"/>
                      <a:pt x="244" y="89"/>
                      <a:pt x="242" y="89"/>
                    </a:cubicBezTo>
                    <a:cubicBezTo>
                      <a:pt x="238" y="89"/>
                      <a:pt x="233" y="89"/>
                      <a:pt x="229" y="91"/>
                    </a:cubicBezTo>
                    <a:cubicBezTo>
                      <a:pt x="225" y="93"/>
                      <a:pt x="217" y="103"/>
                      <a:pt x="217" y="107"/>
                    </a:cubicBezTo>
                    <a:cubicBezTo>
                      <a:pt x="217" y="112"/>
                      <a:pt x="217" y="119"/>
                      <a:pt x="220" y="125"/>
                    </a:cubicBezTo>
                    <a:cubicBezTo>
                      <a:pt x="217" y="125"/>
                      <a:pt x="215" y="125"/>
                      <a:pt x="212" y="125"/>
                    </a:cubicBezTo>
                    <a:cubicBezTo>
                      <a:pt x="210" y="125"/>
                      <a:pt x="207" y="125"/>
                      <a:pt x="205" y="126"/>
                    </a:cubicBezTo>
                    <a:cubicBezTo>
                      <a:pt x="192" y="129"/>
                      <a:pt x="189" y="144"/>
                      <a:pt x="188" y="157"/>
                    </a:cubicBezTo>
                    <a:cubicBezTo>
                      <a:pt x="184" y="153"/>
                      <a:pt x="181" y="148"/>
                      <a:pt x="178" y="145"/>
                    </a:cubicBezTo>
                    <a:cubicBezTo>
                      <a:pt x="174" y="142"/>
                      <a:pt x="168" y="141"/>
                      <a:pt x="163" y="141"/>
                    </a:cubicBezTo>
                    <a:cubicBezTo>
                      <a:pt x="160" y="141"/>
                      <a:pt x="158" y="141"/>
                      <a:pt x="155" y="141"/>
                    </a:cubicBezTo>
                    <a:cubicBezTo>
                      <a:pt x="147" y="142"/>
                      <a:pt x="142" y="152"/>
                      <a:pt x="139" y="162"/>
                    </a:cubicBezTo>
                    <a:cubicBezTo>
                      <a:pt x="135" y="155"/>
                      <a:pt x="130" y="150"/>
                      <a:pt x="122" y="148"/>
                    </a:cubicBezTo>
                    <a:cubicBezTo>
                      <a:pt x="120" y="147"/>
                      <a:pt x="118" y="147"/>
                      <a:pt x="116" y="147"/>
                    </a:cubicBezTo>
                    <a:cubicBezTo>
                      <a:pt x="109" y="147"/>
                      <a:pt x="103" y="151"/>
                      <a:pt x="97" y="155"/>
                    </a:cubicBezTo>
                    <a:cubicBezTo>
                      <a:pt x="96" y="148"/>
                      <a:pt x="92" y="140"/>
                      <a:pt x="89" y="136"/>
                    </a:cubicBezTo>
                    <a:cubicBezTo>
                      <a:pt x="85" y="130"/>
                      <a:pt x="77" y="127"/>
                      <a:pt x="69" y="127"/>
                    </a:cubicBezTo>
                    <a:cubicBezTo>
                      <a:pt x="66" y="127"/>
                      <a:pt x="62" y="128"/>
                      <a:pt x="59" y="129"/>
                    </a:cubicBezTo>
                    <a:cubicBezTo>
                      <a:pt x="61" y="122"/>
                      <a:pt x="60" y="115"/>
                      <a:pt x="56" y="107"/>
                    </a:cubicBezTo>
                    <a:cubicBezTo>
                      <a:pt x="52" y="99"/>
                      <a:pt x="47" y="95"/>
                      <a:pt x="40" y="94"/>
                    </a:cubicBezTo>
                    <a:cubicBezTo>
                      <a:pt x="41" y="91"/>
                      <a:pt x="42" y="89"/>
                      <a:pt x="43" y="86"/>
                    </a:cubicBezTo>
                    <a:cubicBezTo>
                      <a:pt x="39" y="87"/>
                      <a:pt x="35" y="89"/>
                      <a:pt x="31" y="90"/>
                    </a:cubicBezTo>
                    <a:cubicBezTo>
                      <a:pt x="30" y="91"/>
                      <a:pt x="28" y="91"/>
                      <a:pt x="27" y="92"/>
                    </a:cubicBezTo>
                    <a:cubicBezTo>
                      <a:pt x="27" y="92"/>
                      <a:pt x="27" y="91"/>
                      <a:pt x="27" y="91"/>
                    </a:cubicBezTo>
                    <a:cubicBezTo>
                      <a:pt x="18" y="94"/>
                      <a:pt x="9" y="95"/>
                      <a:pt x="0" y="96"/>
                    </a:cubicBezTo>
                    <a:cubicBezTo>
                      <a:pt x="1" y="114"/>
                      <a:pt x="6" y="136"/>
                      <a:pt x="17" y="160"/>
                    </a:cubicBezTo>
                    <a:cubicBezTo>
                      <a:pt x="31" y="187"/>
                      <a:pt x="60" y="212"/>
                      <a:pt x="101" y="225"/>
                    </a:cubicBezTo>
                    <a:cubicBezTo>
                      <a:pt x="101" y="214"/>
                      <a:pt x="107" y="205"/>
                      <a:pt x="117" y="205"/>
                    </a:cubicBezTo>
                    <a:cubicBezTo>
                      <a:pt x="118" y="205"/>
                      <a:pt x="119" y="205"/>
                      <a:pt x="120" y="205"/>
                    </a:cubicBezTo>
                    <a:cubicBezTo>
                      <a:pt x="120" y="204"/>
                      <a:pt x="121" y="203"/>
                      <a:pt x="123" y="203"/>
                    </a:cubicBezTo>
                    <a:cubicBezTo>
                      <a:pt x="124" y="203"/>
                      <a:pt x="125" y="203"/>
                      <a:pt x="126" y="204"/>
                    </a:cubicBezTo>
                    <a:cubicBezTo>
                      <a:pt x="130" y="208"/>
                      <a:pt x="135" y="218"/>
                      <a:pt x="140" y="232"/>
                    </a:cubicBezTo>
                    <a:cubicBezTo>
                      <a:pt x="144" y="232"/>
                      <a:pt x="147" y="232"/>
                      <a:pt x="151" y="232"/>
                    </a:cubicBezTo>
                    <a:cubicBezTo>
                      <a:pt x="196" y="232"/>
                      <a:pt x="232" y="212"/>
                      <a:pt x="248" y="193"/>
                    </a:cubicBezTo>
                    <a:cubicBezTo>
                      <a:pt x="290" y="144"/>
                      <a:pt x="289" y="93"/>
                      <a:pt x="278" y="55"/>
                    </a:cubicBezTo>
                    <a:cubicBezTo>
                      <a:pt x="277" y="48"/>
                      <a:pt x="275" y="43"/>
                      <a:pt x="272" y="37"/>
                    </a:cubicBezTo>
                    <a:cubicBezTo>
                      <a:pt x="265" y="19"/>
                      <a:pt x="255" y="5"/>
                      <a:pt x="249" y="1"/>
                    </a:cubicBezTo>
                    <a:cubicBezTo>
                      <a:pt x="249" y="0"/>
                      <a:pt x="248" y="0"/>
                      <a:pt x="2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5" name="Freeform 544"/>
              <p:cNvSpPr>
                <a:spLocks noEditPoints="1"/>
              </p:cNvSpPr>
              <p:nvPr/>
            </p:nvSpPr>
            <p:spPr bwMode="auto">
              <a:xfrm>
                <a:off x="5339" y="4023"/>
                <a:ext cx="132" cy="148"/>
              </a:xfrm>
              <a:custGeom>
                <a:avLst/>
                <a:gdLst>
                  <a:gd name="T0" fmla="*/ 0 w 267"/>
                  <a:gd name="T1" fmla="*/ 95 h 300"/>
                  <a:gd name="T2" fmla="*/ 19 w 267"/>
                  <a:gd name="T3" fmla="*/ 109 h 300"/>
                  <a:gd name="T4" fmla="*/ 42 w 267"/>
                  <a:gd name="T5" fmla="*/ 73 h 300"/>
                  <a:gd name="T6" fmla="*/ 34 w 267"/>
                  <a:gd name="T7" fmla="*/ 84 h 300"/>
                  <a:gd name="T8" fmla="*/ 11 w 267"/>
                  <a:gd name="T9" fmla="*/ 96 h 300"/>
                  <a:gd name="T10" fmla="*/ 20 w 267"/>
                  <a:gd name="T11" fmla="*/ 57 h 300"/>
                  <a:gd name="T12" fmla="*/ 28 w 267"/>
                  <a:gd name="T13" fmla="*/ 70 h 300"/>
                  <a:gd name="T14" fmla="*/ 39 w 267"/>
                  <a:gd name="T15" fmla="*/ 54 h 300"/>
                  <a:gd name="T16" fmla="*/ 31 w 267"/>
                  <a:gd name="T17" fmla="*/ 43 h 300"/>
                  <a:gd name="T18" fmla="*/ 47 w 267"/>
                  <a:gd name="T19" fmla="*/ 28 h 300"/>
                  <a:gd name="T20" fmla="*/ 47 w 267"/>
                  <a:gd name="T21" fmla="*/ 28 h 300"/>
                  <a:gd name="T22" fmla="*/ 147 w 267"/>
                  <a:gd name="T23" fmla="*/ 277 h 300"/>
                  <a:gd name="T24" fmla="*/ 162 w 267"/>
                  <a:gd name="T25" fmla="*/ 266 h 300"/>
                  <a:gd name="T26" fmla="*/ 182 w 267"/>
                  <a:gd name="T27" fmla="*/ 259 h 300"/>
                  <a:gd name="T28" fmla="*/ 162 w 267"/>
                  <a:gd name="T29" fmla="*/ 266 h 300"/>
                  <a:gd name="T30" fmla="*/ 202 w 267"/>
                  <a:gd name="T31" fmla="*/ 219 h 300"/>
                  <a:gd name="T32" fmla="*/ 209 w 267"/>
                  <a:gd name="T33" fmla="*/ 211 h 300"/>
                  <a:gd name="T34" fmla="*/ 213 w 267"/>
                  <a:gd name="T35" fmla="*/ 168 h 300"/>
                  <a:gd name="T36" fmla="*/ 190 w 267"/>
                  <a:gd name="T37" fmla="*/ 140 h 300"/>
                  <a:gd name="T38" fmla="*/ 182 w 267"/>
                  <a:gd name="T39" fmla="*/ 113 h 300"/>
                  <a:gd name="T40" fmla="*/ 188 w 267"/>
                  <a:gd name="T41" fmla="*/ 105 h 300"/>
                  <a:gd name="T42" fmla="*/ 140 w 267"/>
                  <a:gd name="T43" fmla="*/ 75 h 300"/>
                  <a:gd name="T44" fmla="*/ 125 w 267"/>
                  <a:gd name="T45" fmla="*/ 52 h 300"/>
                  <a:gd name="T46" fmla="*/ 94 w 267"/>
                  <a:gd name="T47" fmla="*/ 65 h 300"/>
                  <a:gd name="T48" fmla="*/ 90 w 267"/>
                  <a:gd name="T49" fmla="*/ 45 h 300"/>
                  <a:gd name="T50" fmla="*/ 101 w 267"/>
                  <a:gd name="T51" fmla="*/ 66 h 300"/>
                  <a:gd name="T52" fmla="*/ 94 w 267"/>
                  <a:gd name="T53" fmla="*/ 65 h 300"/>
                  <a:gd name="T54" fmla="*/ 64 w 267"/>
                  <a:gd name="T55" fmla="*/ 49 h 300"/>
                  <a:gd name="T56" fmla="*/ 52 w 267"/>
                  <a:gd name="T57" fmla="*/ 64 h 300"/>
                  <a:gd name="T58" fmla="*/ 53 w 267"/>
                  <a:gd name="T59" fmla="*/ 73 h 300"/>
                  <a:gd name="T60" fmla="*/ 75 w 267"/>
                  <a:gd name="T61" fmla="*/ 55 h 300"/>
                  <a:gd name="T62" fmla="*/ 104 w 267"/>
                  <a:gd name="T63" fmla="*/ 75 h 300"/>
                  <a:gd name="T64" fmla="*/ 140 w 267"/>
                  <a:gd name="T65" fmla="*/ 84 h 300"/>
                  <a:gd name="T66" fmla="*/ 162 w 267"/>
                  <a:gd name="T67" fmla="*/ 116 h 300"/>
                  <a:gd name="T68" fmla="*/ 184 w 267"/>
                  <a:gd name="T69" fmla="*/ 144 h 300"/>
                  <a:gd name="T70" fmla="*/ 198 w 267"/>
                  <a:gd name="T71" fmla="*/ 211 h 300"/>
                  <a:gd name="T72" fmla="*/ 176 w 267"/>
                  <a:gd name="T73" fmla="*/ 246 h 300"/>
                  <a:gd name="T74" fmla="*/ 154 w 267"/>
                  <a:gd name="T75" fmla="*/ 269 h 300"/>
                  <a:gd name="T76" fmla="*/ 128 w 267"/>
                  <a:gd name="T77" fmla="*/ 295 h 300"/>
                  <a:gd name="T78" fmla="*/ 134 w 267"/>
                  <a:gd name="T79" fmla="*/ 300 h 300"/>
                  <a:gd name="T80" fmla="*/ 238 w 267"/>
                  <a:gd name="T81" fmla="*/ 243 h 300"/>
                  <a:gd name="T82" fmla="*/ 241 w 267"/>
                  <a:gd name="T83" fmla="*/ 78 h 300"/>
                  <a:gd name="T84" fmla="*/ 160 w 267"/>
                  <a:gd name="T85" fmla="*/ 5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7" h="300">
                    <a:moveTo>
                      <a:pt x="20" y="57"/>
                    </a:moveTo>
                    <a:cubicBezTo>
                      <a:pt x="18" y="60"/>
                      <a:pt x="16" y="62"/>
                      <a:pt x="15" y="65"/>
                    </a:cubicBezTo>
                    <a:cubicBezTo>
                      <a:pt x="6" y="78"/>
                      <a:pt x="1" y="89"/>
                      <a:pt x="0" y="95"/>
                    </a:cubicBezTo>
                    <a:cubicBezTo>
                      <a:pt x="0" y="99"/>
                      <a:pt x="2" y="100"/>
                      <a:pt x="4" y="100"/>
                    </a:cubicBezTo>
                    <a:cubicBezTo>
                      <a:pt x="4" y="100"/>
                      <a:pt x="5" y="100"/>
                      <a:pt x="5" y="100"/>
                    </a:cubicBezTo>
                    <a:cubicBezTo>
                      <a:pt x="8" y="106"/>
                      <a:pt x="13" y="109"/>
                      <a:pt x="19" y="109"/>
                    </a:cubicBezTo>
                    <a:cubicBezTo>
                      <a:pt x="25" y="109"/>
                      <a:pt x="31" y="106"/>
                      <a:pt x="35" y="101"/>
                    </a:cubicBezTo>
                    <a:cubicBezTo>
                      <a:pt x="38" y="98"/>
                      <a:pt x="40" y="93"/>
                      <a:pt x="41" y="88"/>
                    </a:cubicBezTo>
                    <a:cubicBezTo>
                      <a:pt x="42" y="83"/>
                      <a:pt x="43" y="78"/>
                      <a:pt x="42" y="73"/>
                    </a:cubicBezTo>
                    <a:cubicBezTo>
                      <a:pt x="39" y="75"/>
                      <a:pt x="36" y="78"/>
                      <a:pt x="34" y="79"/>
                    </a:cubicBezTo>
                    <a:cubicBezTo>
                      <a:pt x="34" y="80"/>
                      <a:pt x="34" y="81"/>
                      <a:pt x="34" y="82"/>
                    </a:cubicBezTo>
                    <a:cubicBezTo>
                      <a:pt x="34" y="83"/>
                      <a:pt x="34" y="83"/>
                      <a:pt x="34" y="84"/>
                    </a:cubicBezTo>
                    <a:cubicBezTo>
                      <a:pt x="33" y="94"/>
                      <a:pt x="28" y="98"/>
                      <a:pt x="20" y="99"/>
                    </a:cubicBezTo>
                    <a:cubicBezTo>
                      <a:pt x="19" y="100"/>
                      <a:pt x="18" y="100"/>
                      <a:pt x="17" y="100"/>
                    </a:cubicBezTo>
                    <a:cubicBezTo>
                      <a:pt x="15" y="100"/>
                      <a:pt x="13" y="99"/>
                      <a:pt x="11" y="96"/>
                    </a:cubicBezTo>
                    <a:cubicBezTo>
                      <a:pt x="11" y="95"/>
                      <a:pt x="11" y="94"/>
                      <a:pt x="10" y="93"/>
                    </a:cubicBezTo>
                    <a:cubicBezTo>
                      <a:pt x="13" y="87"/>
                      <a:pt x="17" y="81"/>
                      <a:pt x="22" y="76"/>
                    </a:cubicBezTo>
                    <a:cubicBezTo>
                      <a:pt x="19" y="70"/>
                      <a:pt x="18" y="64"/>
                      <a:pt x="20" y="57"/>
                    </a:cubicBezTo>
                    <a:moveTo>
                      <a:pt x="34" y="53"/>
                    </a:moveTo>
                    <a:cubicBezTo>
                      <a:pt x="31" y="53"/>
                      <a:pt x="29" y="54"/>
                      <a:pt x="28" y="58"/>
                    </a:cubicBezTo>
                    <a:cubicBezTo>
                      <a:pt x="27" y="60"/>
                      <a:pt x="26" y="66"/>
                      <a:pt x="28" y="70"/>
                    </a:cubicBezTo>
                    <a:cubicBezTo>
                      <a:pt x="29" y="68"/>
                      <a:pt x="31" y="67"/>
                      <a:pt x="33" y="65"/>
                    </a:cubicBezTo>
                    <a:cubicBezTo>
                      <a:pt x="33" y="65"/>
                      <a:pt x="33" y="65"/>
                      <a:pt x="34" y="65"/>
                    </a:cubicBezTo>
                    <a:cubicBezTo>
                      <a:pt x="36" y="62"/>
                      <a:pt x="37" y="58"/>
                      <a:pt x="39" y="54"/>
                    </a:cubicBezTo>
                    <a:cubicBezTo>
                      <a:pt x="37" y="54"/>
                      <a:pt x="35" y="53"/>
                      <a:pt x="34" y="53"/>
                    </a:cubicBezTo>
                    <a:moveTo>
                      <a:pt x="32" y="43"/>
                    </a:moveTo>
                    <a:cubicBezTo>
                      <a:pt x="31" y="43"/>
                      <a:pt x="31" y="43"/>
                      <a:pt x="31" y="43"/>
                    </a:cubicBezTo>
                    <a:cubicBezTo>
                      <a:pt x="31" y="43"/>
                      <a:pt x="32" y="43"/>
                      <a:pt x="32" y="43"/>
                    </a:cubicBezTo>
                    <a:cubicBezTo>
                      <a:pt x="32" y="43"/>
                      <a:pt x="32" y="43"/>
                      <a:pt x="32" y="43"/>
                    </a:cubicBezTo>
                    <a:moveTo>
                      <a:pt x="47" y="28"/>
                    </a:moveTo>
                    <a:cubicBezTo>
                      <a:pt x="44" y="31"/>
                      <a:pt x="40" y="34"/>
                      <a:pt x="37" y="37"/>
                    </a:cubicBezTo>
                    <a:cubicBezTo>
                      <a:pt x="38" y="40"/>
                      <a:pt x="40" y="43"/>
                      <a:pt x="42" y="46"/>
                    </a:cubicBezTo>
                    <a:cubicBezTo>
                      <a:pt x="45" y="40"/>
                      <a:pt x="46" y="34"/>
                      <a:pt x="47" y="28"/>
                    </a:cubicBezTo>
                    <a:moveTo>
                      <a:pt x="136" y="291"/>
                    </a:moveTo>
                    <a:cubicBezTo>
                      <a:pt x="136" y="286"/>
                      <a:pt x="140" y="280"/>
                      <a:pt x="143" y="278"/>
                    </a:cubicBezTo>
                    <a:cubicBezTo>
                      <a:pt x="144" y="277"/>
                      <a:pt x="146" y="277"/>
                      <a:pt x="147" y="277"/>
                    </a:cubicBezTo>
                    <a:cubicBezTo>
                      <a:pt x="150" y="277"/>
                      <a:pt x="152" y="279"/>
                      <a:pt x="154" y="282"/>
                    </a:cubicBezTo>
                    <a:cubicBezTo>
                      <a:pt x="148" y="286"/>
                      <a:pt x="142" y="289"/>
                      <a:pt x="136" y="291"/>
                    </a:cubicBezTo>
                    <a:moveTo>
                      <a:pt x="162" y="266"/>
                    </a:moveTo>
                    <a:cubicBezTo>
                      <a:pt x="163" y="264"/>
                      <a:pt x="164" y="262"/>
                      <a:pt x="166" y="260"/>
                    </a:cubicBezTo>
                    <a:cubicBezTo>
                      <a:pt x="169" y="257"/>
                      <a:pt x="172" y="255"/>
                      <a:pt x="176" y="255"/>
                    </a:cubicBezTo>
                    <a:cubicBezTo>
                      <a:pt x="178" y="255"/>
                      <a:pt x="180" y="256"/>
                      <a:pt x="182" y="259"/>
                    </a:cubicBezTo>
                    <a:cubicBezTo>
                      <a:pt x="177" y="265"/>
                      <a:pt x="171" y="270"/>
                      <a:pt x="166" y="275"/>
                    </a:cubicBezTo>
                    <a:cubicBezTo>
                      <a:pt x="164" y="276"/>
                      <a:pt x="163" y="277"/>
                      <a:pt x="162" y="278"/>
                    </a:cubicBezTo>
                    <a:cubicBezTo>
                      <a:pt x="161" y="274"/>
                      <a:pt x="161" y="269"/>
                      <a:pt x="162" y="266"/>
                    </a:cubicBezTo>
                    <a:moveTo>
                      <a:pt x="188" y="252"/>
                    </a:moveTo>
                    <a:cubicBezTo>
                      <a:pt x="185" y="246"/>
                      <a:pt x="183" y="239"/>
                      <a:pt x="186" y="232"/>
                    </a:cubicBezTo>
                    <a:cubicBezTo>
                      <a:pt x="191" y="223"/>
                      <a:pt x="195" y="219"/>
                      <a:pt x="202" y="219"/>
                    </a:cubicBezTo>
                    <a:cubicBezTo>
                      <a:pt x="203" y="219"/>
                      <a:pt x="205" y="219"/>
                      <a:pt x="206" y="219"/>
                    </a:cubicBezTo>
                    <a:cubicBezTo>
                      <a:pt x="201" y="231"/>
                      <a:pt x="195" y="242"/>
                      <a:pt x="188" y="252"/>
                    </a:cubicBezTo>
                    <a:moveTo>
                      <a:pt x="209" y="211"/>
                    </a:moveTo>
                    <a:cubicBezTo>
                      <a:pt x="201" y="206"/>
                      <a:pt x="196" y="195"/>
                      <a:pt x="196" y="186"/>
                    </a:cubicBezTo>
                    <a:cubicBezTo>
                      <a:pt x="196" y="182"/>
                      <a:pt x="206" y="168"/>
                      <a:pt x="212" y="168"/>
                    </a:cubicBezTo>
                    <a:cubicBezTo>
                      <a:pt x="212" y="168"/>
                      <a:pt x="213" y="168"/>
                      <a:pt x="213" y="168"/>
                    </a:cubicBezTo>
                    <a:cubicBezTo>
                      <a:pt x="214" y="183"/>
                      <a:pt x="213" y="197"/>
                      <a:pt x="209" y="211"/>
                    </a:cubicBezTo>
                    <a:moveTo>
                      <a:pt x="212" y="158"/>
                    </a:moveTo>
                    <a:cubicBezTo>
                      <a:pt x="203" y="156"/>
                      <a:pt x="191" y="151"/>
                      <a:pt x="190" y="140"/>
                    </a:cubicBezTo>
                    <a:cubicBezTo>
                      <a:pt x="189" y="132"/>
                      <a:pt x="193" y="125"/>
                      <a:pt x="198" y="120"/>
                    </a:cubicBezTo>
                    <a:cubicBezTo>
                      <a:pt x="205" y="133"/>
                      <a:pt x="209" y="146"/>
                      <a:pt x="212" y="158"/>
                    </a:cubicBezTo>
                    <a:moveTo>
                      <a:pt x="182" y="113"/>
                    </a:moveTo>
                    <a:cubicBezTo>
                      <a:pt x="170" y="113"/>
                      <a:pt x="158" y="107"/>
                      <a:pt x="164" y="88"/>
                    </a:cubicBezTo>
                    <a:cubicBezTo>
                      <a:pt x="165" y="85"/>
                      <a:pt x="166" y="83"/>
                      <a:pt x="167" y="80"/>
                    </a:cubicBezTo>
                    <a:cubicBezTo>
                      <a:pt x="174" y="87"/>
                      <a:pt x="181" y="95"/>
                      <a:pt x="188" y="105"/>
                    </a:cubicBezTo>
                    <a:cubicBezTo>
                      <a:pt x="189" y="107"/>
                      <a:pt x="191" y="109"/>
                      <a:pt x="192" y="111"/>
                    </a:cubicBezTo>
                    <a:cubicBezTo>
                      <a:pt x="189" y="112"/>
                      <a:pt x="186" y="113"/>
                      <a:pt x="182" y="113"/>
                    </a:cubicBezTo>
                    <a:moveTo>
                      <a:pt x="140" y="75"/>
                    </a:moveTo>
                    <a:cubicBezTo>
                      <a:pt x="135" y="75"/>
                      <a:pt x="132" y="73"/>
                      <a:pt x="129" y="69"/>
                    </a:cubicBezTo>
                    <a:cubicBezTo>
                      <a:pt x="128" y="66"/>
                      <a:pt x="124" y="60"/>
                      <a:pt x="124" y="55"/>
                    </a:cubicBezTo>
                    <a:cubicBezTo>
                      <a:pt x="124" y="54"/>
                      <a:pt x="124" y="53"/>
                      <a:pt x="125" y="52"/>
                    </a:cubicBezTo>
                    <a:cubicBezTo>
                      <a:pt x="135" y="56"/>
                      <a:pt x="146" y="62"/>
                      <a:pt x="156" y="70"/>
                    </a:cubicBezTo>
                    <a:cubicBezTo>
                      <a:pt x="151" y="73"/>
                      <a:pt x="145" y="75"/>
                      <a:pt x="140" y="75"/>
                    </a:cubicBezTo>
                    <a:moveTo>
                      <a:pt x="94" y="65"/>
                    </a:moveTo>
                    <a:cubicBezTo>
                      <a:pt x="88" y="63"/>
                      <a:pt x="84" y="59"/>
                      <a:pt x="81" y="52"/>
                    </a:cubicBezTo>
                    <a:cubicBezTo>
                      <a:pt x="80" y="50"/>
                      <a:pt x="79" y="48"/>
                      <a:pt x="78" y="46"/>
                    </a:cubicBezTo>
                    <a:cubicBezTo>
                      <a:pt x="82" y="45"/>
                      <a:pt x="86" y="45"/>
                      <a:pt x="90" y="45"/>
                    </a:cubicBezTo>
                    <a:cubicBezTo>
                      <a:pt x="99" y="45"/>
                      <a:pt x="108" y="46"/>
                      <a:pt x="117" y="49"/>
                    </a:cubicBezTo>
                    <a:cubicBezTo>
                      <a:pt x="117" y="50"/>
                      <a:pt x="116" y="52"/>
                      <a:pt x="116" y="53"/>
                    </a:cubicBezTo>
                    <a:cubicBezTo>
                      <a:pt x="113" y="60"/>
                      <a:pt x="106" y="66"/>
                      <a:pt x="101" y="66"/>
                    </a:cubicBezTo>
                    <a:cubicBezTo>
                      <a:pt x="100" y="66"/>
                      <a:pt x="99" y="66"/>
                      <a:pt x="98" y="66"/>
                    </a:cubicBezTo>
                    <a:cubicBezTo>
                      <a:pt x="97" y="65"/>
                      <a:pt x="96" y="65"/>
                      <a:pt x="95" y="65"/>
                    </a:cubicBezTo>
                    <a:cubicBezTo>
                      <a:pt x="95" y="65"/>
                      <a:pt x="94" y="65"/>
                      <a:pt x="94" y="65"/>
                    </a:cubicBezTo>
                    <a:moveTo>
                      <a:pt x="125" y="0"/>
                    </a:moveTo>
                    <a:cubicBezTo>
                      <a:pt x="109" y="0"/>
                      <a:pt x="94" y="3"/>
                      <a:pt x="81" y="8"/>
                    </a:cubicBezTo>
                    <a:cubicBezTo>
                      <a:pt x="77" y="25"/>
                      <a:pt x="71" y="38"/>
                      <a:pt x="64" y="49"/>
                    </a:cubicBezTo>
                    <a:cubicBezTo>
                      <a:pt x="65" y="48"/>
                      <a:pt x="66" y="48"/>
                      <a:pt x="68" y="48"/>
                    </a:cubicBezTo>
                    <a:cubicBezTo>
                      <a:pt x="67" y="53"/>
                      <a:pt x="66" y="58"/>
                      <a:pt x="60" y="61"/>
                    </a:cubicBezTo>
                    <a:cubicBezTo>
                      <a:pt x="57" y="63"/>
                      <a:pt x="55" y="64"/>
                      <a:pt x="52" y="64"/>
                    </a:cubicBezTo>
                    <a:cubicBezTo>
                      <a:pt x="52" y="64"/>
                      <a:pt x="52" y="64"/>
                      <a:pt x="52" y="64"/>
                    </a:cubicBezTo>
                    <a:cubicBezTo>
                      <a:pt x="49" y="66"/>
                      <a:pt x="47" y="69"/>
                      <a:pt x="45" y="71"/>
                    </a:cubicBezTo>
                    <a:cubicBezTo>
                      <a:pt x="47" y="72"/>
                      <a:pt x="50" y="73"/>
                      <a:pt x="53" y="73"/>
                    </a:cubicBezTo>
                    <a:cubicBezTo>
                      <a:pt x="55" y="73"/>
                      <a:pt x="58" y="72"/>
                      <a:pt x="60" y="71"/>
                    </a:cubicBezTo>
                    <a:cubicBezTo>
                      <a:pt x="64" y="69"/>
                      <a:pt x="71" y="66"/>
                      <a:pt x="73" y="62"/>
                    </a:cubicBezTo>
                    <a:cubicBezTo>
                      <a:pt x="74" y="60"/>
                      <a:pt x="75" y="58"/>
                      <a:pt x="75" y="55"/>
                    </a:cubicBezTo>
                    <a:cubicBezTo>
                      <a:pt x="78" y="61"/>
                      <a:pt x="80" y="67"/>
                      <a:pt x="86" y="72"/>
                    </a:cubicBezTo>
                    <a:cubicBezTo>
                      <a:pt x="88" y="74"/>
                      <a:pt x="96" y="76"/>
                      <a:pt x="100" y="76"/>
                    </a:cubicBezTo>
                    <a:cubicBezTo>
                      <a:pt x="102" y="76"/>
                      <a:pt x="103" y="75"/>
                      <a:pt x="104" y="75"/>
                    </a:cubicBezTo>
                    <a:cubicBezTo>
                      <a:pt x="109" y="73"/>
                      <a:pt x="114" y="69"/>
                      <a:pt x="118" y="64"/>
                    </a:cubicBezTo>
                    <a:cubicBezTo>
                      <a:pt x="120" y="69"/>
                      <a:pt x="123" y="74"/>
                      <a:pt x="126" y="77"/>
                    </a:cubicBezTo>
                    <a:cubicBezTo>
                      <a:pt x="129" y="82"/>
                      <a:pt x="134" y="84"/>
                      <a:pt x="140" y="84"/>
                    </a:cubicBezTo>
                    <a:cubicBezTo>
                      <a:pt x="147" y="84"/>
                      <a:pt x="154" y="81"/>
                      <a:pt x="160" y="78"/>
                    </a:cubicBezTo>
                    <a:cubicBezTo>
                      <a:pt x="158" y="83"/>
                      <a:pt x="155" y="89"/>
                      <a:pt x="155" y="93"/>
                    </a:cubicBezTo>
                    <a:cubicBezTo>
                      <a:pt x="153" y="101"/>
                      <a:pt x="159" y="110"/>
                      <a:pt x="162" y="116"/>
                    </a:cubicBezTo>
                    <a:cubicBezTo>
                      <a:pt x="166" y="121"/>
                      <a:pt x="172" y="122"/>
                      <a:pt x="178" y="122"/>
                    </a:cubicBezTo>
                    <a:cubicBezTo>
                      <a:pt x="181" y="122"/>
                      <a:pt x="184" y="122"/>
                      <a:pt x="187" y="121"/>
                    </a:cubicBezTo>
                    <a:cubicBezTo>
                      <a:pt x="183" y="128"/>
                      <a:pt x="182" y="135"/>
                      <a:pt x="184" y="144"/>
                    </a:cubicBezTo>
                    <a:cubicBezTo>
                      <a:pt x="186" y="154"/>
                      <a:pt x="194" y="160"/>
                      <a:pt x="202" y="163"/>
                    </a:cubicBezTo>
                    <a:cubicBezTo>
                      <a:pt x="196" y="168"/>
                      <a:pt x="191" y="175"/>
                      <a:pt x="189" y="180"/>
                    </a:cubicBezTo>
                    <a:cubicBezTo>
                      <a:pt x="185" y="190"/>
                      <a:pt x="190" y="202"/>
                      <a:pt x="198" y="211"/>
                    </a:cubicBezTo>
                    <a:cubicBezTo>
                      <a:pt x="191" y="212"/>
                      <a:pt x="186" y="217"/>
                      <a:pt x="181" y="224"/>
                    </a:cubicBezTo>
                    <a:cubicBezTo>
                      <a:pt x="176" y="231"/>
                      <a:pt x="176" y="239"/>
                      <a:pt x="178" y="246"/>
                    </a:cubicBezTo>
                    <a:cubicBezTo>
                      <a:pt x="177" y="246"/>
                      <a:pt x="176" y="246"/>
                      <a:pt x="176" y="246"/>
                    </a:cubicBezTo>
                    <a:cubicBezTo>
                      <a:pt x="172" y="246"/>
                      <a:pt x="169" y="247"/>
                      <a:pt x="166" y="249"/>
                    </a:cubicBezTo>
                    <a:cubicBezTo>
                      <a:pt x="163" y="252"/>
                      <a:pt x="161" y="254"/>
                      <a:pt x="159" y="257"/>
                    </a:cubicBezTo>
                    <a:cubicBezTo>
                      <a:pt x="157" y="260"/>
                      <a:pt x="155" y="264"/>
                      <a:pt x="154" y="269"/>
                    </a:cubicBezTo>
                    <a:cubicBezTo>
                      <a:pt x="153" y="267"/>
                      <a:pt x="151" y="266"/>
                      <a:pt x="149" y="266"/>
                    </a:cubicBezTo>
                    <a:cubicBezTo>
                      <a:pt x="146" y="266"/>
                      <a:pt x="143" y="268"/>
                      <a:pt x="139" y="271"/>
                    </a:cubicBezTo>
                    <a:cubicBezTo>
                      <a:pt x="132" y="276"/>
                      <a:pt x="127" y="285"/>
                      <a:pt x="128" y="295"/>
                    </a:cubicBezTo>
                    <a:cubicBezTo>
                      <a:pt x="129" y="297"/>
                      <a:pt x="130" y="298"/>
                      <a:pt x="131" y="298"/>
                    </a:cubicBezTo>
                    <a:cubicBezTo>
                      <a:pt x="132" y="299"/>
                      <a:pt x="133" y="300"/>
                      <a:pt x="134" y="300"/>
                    </a:cubicBezTo>
                    <a:cubicBezTo>
                      <a:pt x="134" y="300"/>
                      <a:pt x="134" y="300"/>
                      <a:pt x="134" y="300"/>
                    </a:cubicBezTo>
                    <a:cubicBezTo>
                      <a:pt x="139" y="299"/>
                      <a:pt x="154" y="300"/>
                      <a:pt x="172" y="295"/>
                    </a:cubicBezTo>
                    <a:cubicBezTo>
                      <a:pt x="173" y="294"/>
                      <a:pt x="174" y="294"/>
                      <a:pt x="175" y="294"/>
                    </a:cubicBezTo>
                    <a:cubicBezTo>
                      <a:pt x="194" y="287"/>
                      <a:pt x="216" y="273"/>
                      <a:pt x="238" y="243"/>
                    </a:cubicBezTo>
                    <a:cubicBezTo>
                      <a:pt x="240" y="241"/>
                      <a:pt x="242" y="238"/>
                      <a:pt x="244" y="235"/>
                    </a:cubicBezTo>
                    <a:cubicBezTo>
                      <a:pt x="260" y="210"/>
                      <a:pt x="267" y="170"/>
                      <a:pt x="258" y="127"/>
                    </a:cubicBezTo>
                    <a:cubicBezTo>
                      <a:pt x="247" y="111"/>
                      <a:pt x="241" y="94"/>
                      <a:pt x="241" y="78"/>
                    </a:cubicBezTo>
                    <a:cubicBezTo>
                      <a:pt x="226" y="49"/>
                      <a:pt x="205" y="28"/>
                      <a:pt x="186" y="16"/>
                    </a:cubicBezTo>
                    <a:cubicBezTo>
                      <a:pt x="179" y="14"/>
                      <a:pt x="173" y="11"/>
                      <a:pt x="166" y="7"/>
                    </a:cubicBezTo>
                    <a:cubicBezTo>
                      <a:pt x="164" y="6"/>
                      <a:pt x="162" y="5"/>
                      <a:pt x="160" y="5"/>
                    </a:cubicBezTo>
                    <a:cubicBezTo>
                      <a:pt x="148" y="2"/>
                      <a:pt x="136" y="0"/>
                      <a:pt x="12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6" name="Freeform 545"/>
              <p:cNvSpPr>
                <a:spLocks noEditPoints="1"/>
              </p:cNvSpPr>
              <p:nvPr/>
            </p:nvSpPr>
            <p:spPr bwMode="auto">
              <a:xfrm>
                <a:off x="5243" y="3932"/>
                <a:ext cx="139" cy="131"/>
              </a:xfrm>
              <a:custGeom>
                <a:avLst/>
                <a:gdLst>
                  <a:gd name="T0" fmla="*/ 222 w 281"/>
                  <a:gd name="T1" fmla="*/ 241 h 264"/>
                  <a:gd name="T2" fmla="*/ 233 w 281"/>
                  <a:gd name="T3" fmla="*/ 237 h 264"/>
                  <a:gd name="T4" fmla="*/ 222 w 281"/>
                  <a:gd name="T5" fmla="*/ 256 h 264"/>
                  <a:gd name="T6" fmla="*/ 231 w 281"/>
                  <a:gd name="T7" fmla="*/ 220 h 264"/>
                  <a:gd name="T8" fmla="*/ 240 w 281"/>
                  <a:gd name="T9" fmla="*/ 200 h 264"/>
                  <a:gd name="T10" fmla="*/ 241 w 281"/>
                  <a:gd name="T11" fmla="*/ 211 h 264"/>
                  <a:gd name="T12" fmla="*/ 231 w 281"/>
                  <a:gd name="T13" fmla="*/ 220 h 264"/>
                  <a:gd name="T14" fmla="*/ 232 w 281"/>
                  <a:gd name="T15" fmla="*/ 177 h 264"/>
                  <a:gd name="T16" fmla="*/ 244 w 281"/>
                  <a:gd name="T17" fmla="*/ 192 h 264"/>
                  <a:gd name="T18" fmla="*/ 16 w 281"/>
                  <a:gd name="T19" fmla="*/ 133 h 264"/>
                  <a:gd name="T20" fmla="*/ 29 w 281"/>
                  <a:gd name="T21" fmla="*/ 154 h 264"/>
                  <a:gd name="T22" fmla="*/ 18 w 281"/>
                  <a:gd name="T23" fmla="*/ 172 h 264"/>
                  <a:gd name="T24" fmla="*/ 12 w 281"/>
                  <a:gd name="T25" fmla="*/ 170 h 264"/>
                  <a:gd name="T26" fmla="*/ 237 w 281"/>
                  <a:gd name="T27" fmla="*/ 146 h 264"/>
                  <a:gd name="T28" fmla="*/ 219 w 281"/>
                  <a:gd name="T29" fmla="*/ 108 h 264"/>
                  <a:gd name="T30" fmla="*/ 237 w 281"/>
                  <a:gd name="T31" fmla="*/ 146 h 264"/>
                  <a:gd name="T32" fmla="*/ 35 w 281"/>
                  <a:gd name="T33" fmla="*/ 98 h 264"/>
                  <a:gd name="T34" fmla="*/ 19 w 281"/>
                  <a:gd name="T35" fmla="*/ 123 h 264"/>
                  <a:gd name="T36" fmla="*/ 185 w 281"/>
                  <a:gd name="T37" fmla="*/ 99 h 264"/>
                  <a:gd name="T38" fmla="*/ 213 w 281"/>
                  <a:gd name="T39" fmla="*/ 101 h 264"/>
                  <a:gd name="T40" fmla="*/ 60 w 281"/>
                  <a:gd name="T41" fmla="*/ 97 h 264"/>
                  <a:gd name="T42" fmla="*/ 42 w 281"/>
                  <a:gd name="T43" fmla="*/ 90 h 264"/>
                  <a:gd name="T44" fmla="*/ 77 w 281"/>
                  <a:gd name="T45" fmla="*/ 73 h 264"/>
                  <a:gd name="T46" fmla="*/ 66 w 281"/>
                  <a:gd name="T47" fmla="*/ 96 h 264"/>
                  <a:gd name="T48" fmla="*/ 150 w 281"/>
                  <a:gd name="T49" fmla="*/ 87 h 264"/>
                  <a:gd name="T50" fmla="*/ 133 w 281"/>
                  <a:gd name="T51" fmla="*/ 64 h 264"/>
                  <a:gd name="T52" fmla="*/ 171 w 281"/>
                  <a:gd name="T53" fmla="*/ 74 h 264"/>
                  <a:gd name="T54" fmla="*/ 101 w 281"/>
                  <a:gd name="T55" fmla="*/ 79 h 264"/>
                  <a:gd name="T56" fmla="*/ 84 w 281"/>
                  <a:gd name="T57" fmla="*/ 70 h 264"/>
                  <a:gd name="T58" fmla="*/ 113 w 281"/>
                  <a:gd name="T59" fmla="*/ 63 h 264"/>
                  <a:gd name="T60" fmla="*/ 101 w 281"/>
                  <a:gd name="T61" fmla="*/ 79 h 264"/>
                  <a:gd name="T62" fmla="*/ 87 w 281"/>
                  <a:gd name="T63" fmla="*/ 7 h 264"/>
                  <a:gd name="T64" fmla="*/ 18 w 281"/>
                  <a:gd name="T65" fmla="*/ 68 h 264"/>
                  <a:gd name="T66" fmla="*/ 0 w 281"/>
                  <a:gd name="T67" fmla="*/ 140 h 264"/>
                  <a:gd name="T68" fmla="*/ 6 w 281"/>
                  <a:gd name="T69" fmla="*/ 178 h 264"/>
                  <a:gd name="T70" fmla="*/ 12 w 281"/>
                  <a:gd name="T71" fmla="*/ 179 h 264"/>
                  <a:gd name="T72" fmla="*/ 37 w 281"/>
                  <a:gd name="T73" fmla="*/ 161 h 264"/>
                  <a:gd name="T74" fmla="*/ 25 w 281"/>
                  <a:gd name="T75" fmla="*/ 131 h 264"/>
                  <a:gd name="T76" fmla="*/ 47 w 281"/>
                  <a:gd name="T77" fmla="*/ 106 h 264"/>
                  <a:gd name="T78" fmla="*/ 62 w 281"/>
                  <a:gd name="T79" fmla="*/ 107 h 264"/>
                  <a:gd name="T80" fmla="*/ 79 w 281"/>
                  <a:gd name="T81" fmla="*/ 98 h 264"/>
                  <a:gd name="T82" fmla="*/ 98 w 281"/>
                  <a:gd name="T83" fmla="*/ 87 h 264"/>
                  <a:gd name="T84" fmla="*/ 126 w 281"/>
                  <a:gd name="T85" fmla="*/ 67 h 264"/>
                  <a:gd name="T86" fmla="*/ 149 w 281"/>
                  <a:gd name="T87" fmla="*/ 96 h 264"/>
                  <a:gd name="T88" fmla="*/ 172 w 281"/>
                  <a:gd name="T89" fmla="*/ 86 h 264"/>
                  <a:gd name="T90" fmla="*/ 198 w 281"/>
                  <a:gd name="T91" fmla="*/ 112 h 264"/>
                  <a:gd name="T92" fmla="*/ 206 w 281"/>
                  <a:gd name="T93" fmla="*/ 132 h 264"/>
                  <a:gd name="T94" fmla="*/ 223 w 281"/>
                  <a:gd name="T95" fmla="*/ 174 h 264"/>
                  <a:gd name="T96" fmla="*/ 225 w 281"/>
                  <a:gd name="T97" fmla="*/ 203 h 264"/>
                  <a:gd name="T98" fmla="*/ 226 w 281"/>
                  <a:gd name="T99" fmla="*/ 226 h 264"/>
                  <a:gd name="T100" fmla="*/ 224 w 281"/>
                  <a:gd name="T101" fmla="*/ 226 h 264"/>
                  <a:gd name="T102" fmla="*/ 214 w 281"/>
                  <a:gd name="T103" fmla="*/ 240 h 264"/>
                  <a:gd name="T104" fmla="*/ 219 w 281"/>
                  <a:gd name="T105" fmla="*/ 263 h 264"/>
                  <a:gd name="T106" fmla="*/ 223 w 281"/>
                  <a:gd name="T107" fmla="*/ 264 h 264"/>
                  <a:gd name="T108" fmla="*/ 226 w 281"/>
                  <a:gd name="T109" fmla="*/ 264 h 264"/>
                  <a:gd name="T110" fmla="*/ 228 w 281"/>
                  <a:gd name="T111" fmla="*/ 262 h 264"/>
                  <a:gd name="T112" fmla="*/ 239 w 281"/>
                  <a:gd name="T113" fmla="*/ 254 h 264"/>
                  <a:gd name="T114" fmla="*/ 258 w 281"/>
                  <a:gd name="T115" fmla="*/ 232 h 264"/>
                  <a:gd name="T116" fmla="*/ 281 w 281"/>
                  <a:gd name="T117" fmla="*/ 144 h 264"/>
                  <a:gd name="T118" fmla="*/ 248 w 281"/>
                  <a:gd name="T119" fmla="*/ 71 h 264"/>
                  <a:gd name="T120" fmla="*/ 243 w 281"/>
                  <a:gd name="T121" fmla="*/ 71 h 264"/>
                  <a:gd name="T122" fmla="*/ 191 w 281"/>
                  <a:gd name="T123" fmla="*/ 17 h 264"/>
                  <a:gd name="T124" fmla="*/ 148 w 281"/>
                  <a:gd name="T125" fmla="*/ 2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1" h="264">
                    <a:moveTo>
                      <a:pt x="222" y="253"/>
                    </a:moveTo>
                    <a:cubicBezTo>
                      <a:pt x="220" y="249"/>
                      <a:pt x="221" y="243"/>
                      <a:pt x="222" y="241"/>
                    </a:cubicBezTo>
                    <a:cubicBezTo>
                      <a:pt x="223" y="237"/>
                      <a:pt x="225" y="236"/>
                      <a:pt x="228" y="236"/>
                    </a:cubicBezTo>
                    <a:cubicBezTo>
                      <a:pt x="229" y="236"/>
                      <a:pt x="231" y="237"/>
                      <a:pt x="233" y="237"/>
                    </a:cubicBezTo>
                    <a:cubicBezTo>
                      <a:pt x="231" y="241"/>
                      <a:pt x="230" y="245"/>
                      <a:pt x="228" y="248"/>
                    </a:cubicBezTo>
                    <a:cubicBezTo>
                      <a:pt x="226" y="251"/>
                      <a:pt x="224" y="253"/>
                      <a:pt x="222" y="256"/>
                    </a:cubicBezTo>
                    <a:cubicBezTo>
                      <a:pt x="222" y="255"/>
                      <a:pt x="222" y="254"/>
                      <a:pt x="222" y="253"/>
                    </a:cubicBezTo>
                    <a:moveTo>
                      <a:pt x="231" y="220"/>
                    </a:moveTo>
                    <a:cubicBezTo>
                      <a:pt x="230" y="218"/>
                      <a:pt x="230" y="215"/>
                      <a:pt x="231" y="213"/>
                    </a:cubicBezTo>
                    <a:cubicBezTo>
                      <a:pt x="232" y="206"/>
                      <a:pt x="235" y="200"/>
                      <a:pt x="240" y="200"/>
                    </a:cubicBezTo>
                    <a:cubicBezTo>
                      <a:pt x="241" y="200"/>
                      <a:pt x="242" y="201"/>
                      <a:pt x="243" y="201"/>
                    </a:cubicBezTo>
                    <a:cubicBezTo>
                      <a:pt x="243" y="204"/>
                      <a:pt x="242" y="208"/>
                      <a:pt x="241" y="211"/>
                    </a:cubicBezTo>
                    <a:cubicBezTo>
                      <a:pt x="240" y="217"/>
                      <a:pt x="239" y="223"/>
                      <a:pt x="236" y="229"/>
                    </a:cubicBezTo>
                    <a:cubicBezTo>
                      <a:pt x="234" y="226"/>
                      <a:pt x="232" y="223"/>
                      <a:pt x="231" y="220"/>
                    </a:cubicBezTo>
                    <a:moveTo>
                      <a:pt x="244" y="192"/>
                    </a:moveTo>
                    <a:cubicBezTo>
                      <a:pt x="238" y="189"/>
                      <a:pt x="233" y="185"/>
                      <a:pt x="232" y="177"/>
                    </a:cubicBezTo>
                    <a:cubicBezTo>
                      <a:pt x="231" y="165"/>
                      <a:pt x="233" y="159"/>
                      <a:pt x="241" y="155"/>
                    </a:cubicBezTo>
                    <a:cubicBezTo>
                      <a:pt x="244" y="167"/>
                      <a:pt x="245" y="180"/>
                      <a:pt x="244" y="192"/>
                    </a:cubicBezTo>
                    <a:moveTo>
                      <a:pt x="12" y="153"/>
                    </a:moveTo>
                    <a:cubicBezTo>
                      <a:pt x="13" y="146"/>
                      <a:pt x="14" y="139"/>
                      <a:pt x="16" y="133"/>
                    </a:cubicBezTo>
                    <a:cubicBezTo>
                      <a:pt x="21" y="137"/>
                      <a:pt x="24" y="143"/>
                      <a:pt x="27" y="148"/>
                    </a:cubicBezTo>
                    <a:cubicBezTo>
                      <a:pt x="28" y="151"/>
                      <a:pt x="29" y="153"/>
                      <a:pt x="29" y="154"/>
                    </a:cubicBezTo>
                    <a:cubicBezTo>
                      <a:pt x="30" y="160"/>
                      <a:pt x="28" y="164"/>
                      <a:pt x="24" y="169"/>
                    </a:cubicBezTo>
                    <a:cubicBezTo>
                      <a:pt x="23" y="171"/>
                      <a:pt x="21" y="172"/>
                      <a:pt x="18" y="172"/>
                    </a:cubicBezTo>
                    <a:cubicBezTo>
                      <a:pt x="17" y="172"/>
                      <a:pt x="16" y="172"/>
                      <a:pt x="15" y="172"/>
                    </a:cubicBezTo>
                    <a:cubicBezTo>
                      <a:pt x="14" y="171"/>
                      <a:pt x="13" y="170"/>
                      <a:pt x="12" y="170"/>
                    </a:cubicBezTo>
                    <a:cubicBezTo>
                      <a:pt x="12" y="164"/>
                      <a:pt x="12" y="158"/>
                      <a:pt x="12" y="153"/>
                    </a:cubicBezTo>
                    <a:moveTo>
                      <a:pt x="237" y="146"/>
                    </a:moveTo>
                    <a:cubicBezTo>
                      <a:pt x="229" y="146"/>
                      <a:pt x="219" y="140"/>
                      <a:pt x="215" y="133"/>
                    </a:cubicBezTo>
                    <a:cubicBezTo>
                      <a:pt x="213" y="129"/>
                      <a:pt x="213" y="111"/>
                      <a:pt x="219" y="108"/>
                    </a:cubicBezTo>
                    <a:cubicBezTo>
                      <a:pt x="228" y="119"/>
                      <a:pt x="235" y="132"/>
                      <a:pt x="239" y="146"/>
                    </a:cubicBezTo>
                    <a:cubicBezTo>
                      <a:pt x="238" y="146"/>
                      <a:pt x="238" y="146"/>
                      <a:pt x="237" y="146"/>
                    </a:cubicBezTo>
                    <a:moveTo>
                      <a:pt x="19" y="123"/>
                    </a:moveTo>
                    <a:cubicBezTo>
                      <a:pt x="23" y="114"/>
                      <a:pt x="28" y="105"/>
                      <a:pt x="35" y="98"/>
                    </a:cubicBezTo>
                    <a:cubicBezTo>
                      <a:pt x="37" y="103"/>
                      <a:pt x="39" y="107"/>
                      <a:pt x="36" y="114"/>
                    </a:cubicBezTo>
                    <a:cubicBezTo>
                      <a:pt x="32" y="122"/>
                      <a:pt x="27" y="123"/>
                      <a:pt x="19" y="123"/>
                    </a:cubicBezTo>
                    <a:moveTo>
                      <a:pt x="198" y="104"/>
                    </a:moveTo>
                    <a:cubicBezTo>
                      <a:pt x="193" y="104"/>
                      <a:pt x="188" y="103"/>
                      <a:pt x="185" y="99"/>
                    </a:cubicBezTo>
                    <a:cubicBezTo>
                      <a:pt x="180" y="93"/>
                      <a:pt x="179" y="85"/>
                      <a:pt x="181" y="78"/>
                    </a:cubicBezTo>
                    <a:cubicBezTo>
                      <a:pt x="193" y="85"/>
                      <a:pt x="204" y="93"/>
                      <a:pt x="213" y="101"/>
                    </a:cubicBezTo>
                    <a:cubicBezTo>
                      <a:pt x="208" y="103"/>
                      <a:pt x="203" y="104"/>
                      <a:pt x="198" y="104"/>
                    </a:cubicBezTo>
                    <a:moveTo>
                      <a:pt x="60" y="97"/>
                    </a:moveTo>
                    <a:cubicBezTo>
                      <a:pt x="56" y="97"/>
                      <a:pt x="52" y="96"/>
                      <a:pt x="48" y="93"/>
                    </a:cubicBezTo>
                    <a:cubicBezTo>
                      <a:pt x="46" y="92"/>
                      <a:pt x="44" y="91"/>
                      <a:pt x="42" y="90"/>
                    </a:cubicBezTo>
                    <a:cubicBezTo>
                      <a:pt x="51" y="81"/>
                      <a:pt x="62" y="74"/>
                      <a:pt x="75" y="69"/>
                    </a:cubicBezTo>
                    <a:cubicBezTo>
                      <a:pt x="76" y="70"/>
                      <a:pt x="77" y="71"/>
                      <a:pt x="77" y="73"/>
                    </a:cubicBezTo>
                    <a:cubicBezTo>
                      <a:pt x="79" y="81"/>
                      <a:pt x="75" y="92"/>
                      <a:pt x="69" y="94"/>
                    </a:cubicBezTo>
                    <a:cubicBezTo>
                      <a:pt x="68" y="95"/>
                      <a:pt x="67" y="95"/>
                      <a:pt x="66" y="96"/>
                    </a:cubicBezTo>
                    <a:cubicBezTo>
                      <a:pt x="64" y="97"/>
                      <a:pt x="62" y="97"/>
                      <a:pt x="60" y="97"/>
                    </a:cubicBezTo>
                    <a:moveTo>
                      <a:pt x="150" y="87"/>
                    </a:moveTo>
                    <a:cubicBezTo>
                      <a:pt x="144" y="87"/>
                      <a:pt x="138" y="83"/>
                      <a:pt x="135" y="72"/>
                    </a:cubicBezTo>
                    <a:cubicBezTo>
                      <a:pt x="134" y="70"/>
                      <a:pt x="134" y="67"/>
                      <a:pt x="133" y="64"/>
                    </a:cubicBezTo>
                    <a:cubicBezTo>
                      <a:pt x="143" y="66"/>
                      <a:pt x="153" y="68"/>
                      <a:pt x="164" y="72"/>
                    </a:cubicBezTo>
                    <a:cubicBezTo>
                      <a:pt x="166" y="73"/>
                      <a:pt x="169" y="73"/>
                      <a:pt x="171" y="74"/>
                    </a:cubicBezTo>
                    <a:cubicBezTo>
                      <a:pt x="166" y="81"/>
                      <a:pt x="157" y="87"/>
                      <a:pt x="150" y="87"/>
                    </a:cubicBezTo>
                    <a:moveTo>
                      <a:pt x="101" y="79"/>
                    </a:moveTo>
                    <a:cubicBezTo>
                      <a:pt x="100" y="79"/>
                      <a:pt x="98" y="79"/>
                      <a:pt x="97" y="78"/>
                    </a:cubicBezTo>
                    <a:cubicBezTo>
                      <a:pt x="93" y="76"/>
                      <a:pt x="88" y="74"/>
                      <a:pt x="84" y="70"/>
                    </a:cubicBezTo>
                    <a:cubicBezTo>
                      <a:pt x="84" y="69"/>
                      <a:pt x="84" y="68"/>
                      <a:pt x="83" y="66"/>
                    </a:cubicBezTo>
                    <a:cubicBezTo>
                      <a:pt x="92" y="64"/>
                      <a:pt x="102" y="63"/>
                      <a:pt x="113" y="63"/>
                    </a:cubicBezTo>
                    <a:cubicBezTo>
                      <a:pt x="115" y="63"/>
                      <a:pt x="117" y="63"/>
                      <a:pt x="119" y="63"/>
                    </a:cubicBezTo>
                    <a:cubicBezTo>
                      <a:pt x="115" y="70"/>
                      <a:pt x="108" y="79"/>
                      <a:pt x="101" y="79"/>
                    </a:cubicBezTo>
                    <a:moveTo>
                      <a:pt x="124" y="0"/>
                    </a:moveTo>
                    <a:cubicBezTo>
                      <a:pt x="110" y="0"/>
                      <a:pt x="97" y="2"/>
                      <a:pt x="87" y="7"/>
                    </a:cubicBezTo>
                    <a:cubicBezTo>
                      <a:pt x="57" y="19"/>
                      <a:pt x="36" y="38"/>
                      <a:pt x="23" y="59"/>
                    </a:cubicBezTo>
                    <a:cubicBezTo>
                      <a:pt x="21" y="62"/>
                      <a:pt x="19" y="65"/>
                      <a:pt x="18" y="68"/>
                    </a:cubicBezTo>
                    <a:cubicBezTo>
                      <a:pt x="16" y="73"/>
                      <a:pt x="13" y="77"/>
                      <a:pt x="12" y="82"/>
                    </a:cubicBezTo>
                    <a:cubicBezTo>
                      <a:pt x="3" y="102"/>
                      <a:pt x="1" y="123"/>
                      <a:pt x="0" y="140"/>
                    </a:cubicBezTo>
                    <a:cubicBezTo>
                      <a:pt x="0" y="145"/>
                      <a:pt x="0" y="149"/>
                      <a:pt x="1" y="153"/>
                    </a:cubicBezTo>
                    <a:cubicBezTo>
                      <a:pt x="1" y="164"/>
                      <a:pt x="3" y="173"/>
                      <a:pt x="6" y="178"/>
                    </a:cubicBezTo>
                    <a:cubicBezTo>
                      <a:pt x="6" y="180"/>
                      <a:pt x="8" y="180"/>
                      <a:pt x="9" y="180"/>
                    </a:cubicBezTo>
                    <a:cubicBezTo>
                      <a:pt x="10" y="180"/>
                      <a:pt x="11" y="180"/>
                      <a:pt x="12" y="179"/>
                    </a:cubicBezTo>
                    <a:cubicBezTo>
                      <a:pt x="14" y="180"/>
                      <a:pt x="17" y="181"/>
                      <a:pt x="19" y="181"/>
                    </a:cubicBezTo>
                    <a:cubicBezTo>
                      <a:pt x="28" y="181"/>
                      <a:pt x="36" y="172"/>
                      <a:pt x="37" y="161"/>
                    </a:cubicBezTo>
                    <a:cubicBezTo>
                      <a:pt x="37" y="159"/>
                      <a:pt x="37" y="157"/>
                      <a:pt x="37" y="156"/>
                    </a:cubicBezTo>
                    <a:cubicBezTo>
                      <a:pt x="36" y="147"/>
                      <a:pt x="31" y="138"/>
                      <a:pt x="25" y="131"/>
                    </a:cubicBezTo>
                    <a:cubicBezTo>
                      <a:pt x="32" y="131"/>
                      <a:pt x="38" y="128"/>
                      <a:pt x="41" y="121"/>
                    </a:cubicBezTo>
                    <a:cubicBezTo>
                      <a:pt x="43" y="117"/>
                      <a:pt x="47" y="111"/>
                      <a:pt x="47" y="106"/>
                    </a:cubicBezTo>
                    <a:cubicBezTo>
                      <a:pt x="46" y="104"/>
                      <a:pt x="46" y="102"/>
                      <a:pt x="45" y="100"/>
                    </a:cubicBezTo>
                    <a:cubicBezTo>
                      <a:pt x="50" y="103"/>
                      <a:pt x="55" y="106"/>
                      <a:pt x="62" y="107"/>
                    </a:cubicBezTo>
                    <a:cubicBezTo>
                      <a:pt x="62" y="107"/>
                      <a:pt x="62" y="107"/>
                      <a:pt x="63" y="107"/>
                    </a:cubicBezTo>
                    <a:cubicBezTo>
                      <a:pt x="67" y="107"/>
                      <a:pt x="77" y="102"/>
                      <a:pt x="79" y="98"/>
                    </a:cubicBezTo>
                    <a:cubicBezTo>
                      <a:pt x="82" y="94"/>
                      <a:pt x="84" y="87"/>
                      <a:pt x="85" y="80"/>
                    </a:cubicBezTo>
                    <a:cubicBezTo>
                      <a:pt x="89" y="83"/>
                      <a:pt x="94" y="86"/>
                      <a:pt x="98" y="87"/>
                    </a:cubicBezTo>
                    <a:cubicBezTo>
                      <a:pt x="100" y="87"/>
                      <a:pt x="101" y="88"/>
                      <a:pt x="103" y="88"/>
                    </a:cubicBezTo>
                    <a:cubicBezTo>
                      <a:pt x="113" y="88"/>
                      <a:pt x="121" y="77"/>
                      <a:pt x="126" y="67"/>
                    </a:cubicBezTo>
                    <a:cubicBezTo>
                      <a:pt x="128" y="72"/>
                      <a:pt x="129" y="79"/>
                      <a:pt x="131" y="83"/>
                    </a:cubicBezTo>
                    <a:cubicBezTo>
                      <a:pt x="134" y="89"/>
                      <a:pt x="143" y="94"/>
                      <a:pt x="149" y="96"/>
                    </a:cubicBezTo>
                    <a:cubicBezTo>
                      <a:pt x="150" y="97"/>
                      <a:pt x="152" y="97"/>
                      <a:pt x="153" y="97"/>
                    </a:cubicBezTo>
                    <a:cubicBezTo>
                      <a:pt x="160" y="97"/>
                      <a:pt x="167" y="92"/>
                      <a:pt x="172" y="86"/>
                    </a:cubicBezTo>
                    <a:cubicBezTo>
                      <a:pt x="173" y="93"/>
                      <a:pt x="176" y="101"/>
                      <a:pt x="182" y="106"/>
                    </a:cubicBezTo>
                    <a:cubicBezTo>
                      <a:pt x="187" y="111"/>
                      <a:pt x="193" y="112"/>
                      <a:pt x="198" y="112"/>
                    </a:cubicBezTo>
                    <a:cubicBezTo>
                      <a:pt x="201" y="112"/>
                      <a:pt x="204" y="112"/>
                      <a:pt x="207" y="111"/>
                    </a:cubicBezTo>
                    <a:cubicBezTo>
                      <a:pt x="205" y="118"/>
                      <a:pt x="205" y="127"/>
                      <a:pt x="206" y="132"/>
                    </a:cubicBezTo>
                    <a:cubicBezTo>
                      <a:pt x="208" y="143"/>
                      <a:pt x="219" y="150"/>
                      <a:pt x="230" y="153"/>
                    </a:cubicBezTo>
                    <a:cubicBezTo>
                      <a:pt x="225" y="158"/>
                      <a:pt x="223" y="165"/>
                      <a:pt x="223" y="174"/>
                    </a:cubicBezTo>
                    <a:cubicBezTo>
                      <a:pt x="224" y="182"/>
                      <a:pt x="227" y="188"/>
                      <a:pt x="232" y="193"/>
                    </a:cubicBezTo>
                    <a:cubicBezTo>
                      <a:pt x="229" y="195"/>
                      <a:pt x="226" y="198"/>
                      <a:pt x="225" y="203"/>
                    </a:cubicBezTo>
                    <a:cubicBezTo>
                      <a:pt x="222" y="212"/>
                      <a:pt x="223" y="219"/>
                      <a:pt x="226" y="226"/>
                    </a:cubicBezTo>
                    <a:cubicBezTo>
                      <a:pt x="226" y="226"/>
                      <a:pt x="226" y="226"/>
                      <a:pt x="226" y="226"/>
                    </a:cubicBezTo>
                    <a:cubicBezTo>
                      <a:pt x="226" y="226"/>
                      <a:pt x="225" y="226"/>
                      <a:pt x="225" y="226"/>
                    </a:cubicBezTo>
                    <a:cubicBezTo>
                      <a:pt x="225" y="226"/>
                      <a:pt x="225" y="226"/>
                      <a:pt x="224" y="226"/>
                    </a:cubicBezTo>
                    <a:cubicBezTo>
                      <a:pt x="220" y="226"/>
                      <a:pt x="217" y="229"/>
                      <a:pt x="215" y="237"/>
                    </a:cubicBezTo>
                    <a:cubicBezTo>
                      <a:pt x="214" y="238"/>
                      <a:pt x="214" y="239"/>
                      <a:pt x="214" y="240"/>
                    </a:cubicBezTo>
                    <a:cubicBezTo>
                      <a:pt x="212" y="247"/>
                      <a:pt x="213" y="253"/>
                      <a:pt x="216" y="259"/>
                    </a:cubicBezTo>
                    <a:cubicBezTo>
                      <a:pt x="217" y="261"/>
                      <a:pt x="218" y="262"/>
                      <a:pt x="219" y="263"/>
                    </a:cubicBezTo>
                    <a:cubicBezTo>
                      <a:pt x="220" y="264"/>
                      <a:pt x="220" y="264"/>
                      <a:pt x="221" y="264"/>
                    </a:cubicBezTo>
                    <a:cubicBezTo>
                      <a:pt x="222" y="264"/>
                      <a:pt x="222" y="264"/>
                      <a:pt x="223" y="264"/>
                    </a:cubicBezTo>
                    <a:cubicBezTo>
                      <a:pt x="223" y="264"/>
                      <a:pt x="224" y="264"/>
                      <a:pt x="224" y="264"/>
                    </a:cubicBezTo>
                    <a:cubicBezTo>
                      <a:pt x="225" y="264"/>
                      <a:pt x="226" y="264"/>
                      <a:pt x="226" y="264"/>
                    </a:cubicBezTo>
                    <a:cubicBezTo>
                      <a:pt x="226" y="264"/>
                      <a:pt x="227" y="263"/>
                      <a:pt x="227" y="263"/>
                    </a:cubicBezTo>
                    <a:cubicBezTo>
                      <a:pt x="227" y="263"/>
                      <a:pt x="228" y="263"/>
                      <a:pt x="228" y="262"/>
                    </a:cubicBezTo>
                    <a:cubicBezTo>
                      <a:pt x="230" y="261"/>
                      <a:pt x="233" y="258"/>
                      <a:pt x="236" y="256"/>
                    </a:cubicBezTo>
                    <a:cubicBezTo>
                      <a:pt x="237" y="255"/>
                      <a:pt x="238" y="255"/>
                      <a:pt x="239" y="254"/>
                    </a:cubicBezTo>
                    <a:cubicBezTo>
                      <a:pt x="241" y="252"/>
                      <a:pt x="243" y="249"/>
                      <a:pt x="246" y="247"/>
                    </a:cubicBezTo>
                    <a:cubicBezTo>
                      <a:pt x="250" y="243"/>
                      <a:pt x="254" y="238"/>
                      <a:pt x="258" y="232"/>
                    </a:cubicBezTo>
                    <a:cubicBezTo>
                      <a:pt x="265" y="221"/>
                      <a:pt x="271" y="208"/>
                      <a:pt x="275" y="191"/>
                    </a:cubicBezTo>
                    <a:cubicBezTo>
                      <a:pt x="279" y="178"/>
                      <a:pt x="281" y="163"/>
                      <a:pt x="281" y="144"/>
                    </a:cubicBezTo>
                    <a:cubicBezTo>
                      <a:pt x="280" y="121"/>
                      <a:pt x="271" y="95"/>
                      <a:pt x="253" y="70"/>
                    </a:cubicBezTo>
                    <a:cubicBezTo>
                      <a:pt x="251" y="70"/>
                      <a:pt x="249" y="71"/>
                      <a:pt x="248" y="71"/>
                    </a:cubicBezTo>
                    <a:cubicBezTo>
                      <a:pt x="247" y="71"/>
                      <a:pt x="245" y="71"/>
                      <a:pt x="244" y="71"/>
                    </a:cubicBezTo>
                    <a:cubicBezTo>
                      <a:pt x="244" y="71"/>
                      <a:pt x="243" y="71"/>
                      <a:pt x="243" y="71"/>
                    </a:cubicBezTo>
                    <a:cubicBezTo>
                      <a:pt x="225" y="71"/>
                      <a:pt x="206" y="63"/>
                      <a:pt x="197" y="47"/>
                    </a:cubicBezTo>
                    <a:cubicBezTo>
                      <a:pt x="191" y="38"/>
                      <a:pt x="190" y="27"/>
                      <a:pt x="191" y="17"/>
                    </a:cubicBezTo>
                    <a:cubicBezTo>
                      <a:pt x="181" y="12"/>
                      <a:pt x="170" y="8"/>
                      <a:pt x="160" y="5"/>
                    </a:cubicBezTo>
                    <a:cubicBezTo>
                      <a:pt x="156" y="4"/>
                      <a:pt x="152" y="3"/>
                      <a:pt x="148" y="2"/>
                    </a:cubicBezTo>
                    <a:cubicBezTo>
                      <a:pt x="140" y="1"/>
                      <a:pt x="132" y="0"/>
                      <a:pt x="1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7" name="Freeform 546"/>
              <p:cNvSpPr>
                <a:spLocks noEditPoints="1"/>
              </p:cNvSpPr>
              <p:nvPr/>
            </p:nvSpPr>
            <p:spPr bwMode="auto">
              <a:xfrm>
                <a:off x="4751" y="4032"/>
                <a:ext cx="129" cy="148"/>
              </a:xfrm>
              <a:custGeom>
                <a:avLst/>
                <a:gdLst>
                  <a:gd name="T0" fmla="*/ 8 w 261"/>
                  <a:gd name="T1" fmla="*/ 121 h 300"/>
                  <a:gd name="T2" fmla="*/ 239 w 261"/>
                  <a:gd name="T3" fmla="*/ 70 h 300"/>
                  <a:gd name="T4" fmla="*/ 250 w 261"/>
                  <a:gd name="T5" fmla="*/ 90 h 300"/>
                  <a:gd name="T6" fmla="*/ 237 w 261"/>
                  <a:gd name="T7" fmla="*/ 92 h 300"/>
                  <a:gd name="T8" fmla="*/ 218 w 261"/>
                  <a:gd name="T9" fmla="*/ 68 h 300"/>
                  <a:gd name="T10" fmla="*/ 242 w 261"/>
                  <a:gd name="T11" fmla="*/ 103 h 300"/>
                  <a:gd name="T12" fmla="*/ 261 w 261"/>
                  <a:gd name="T13" fmla="*/ 88 h 300"/>
                  <a:gd name="T14" fmla="*/ 226 w 261"/>
                  <a:gd name="T15" fmla="*/ 48 h 300"/>
                  <a:gd name="T16" fmla="*/ 226 w 261"/>
                  <a:gd name="T17" fmla="*/ 60 h 300"/>
                  <a:gd name="T18" fmla="*/ 226 w 261"/>
                  <a:gd name="T19" fmla="*/ 48 h 300"/>
                  <a:gd name="T20" fmla="*/ 228 w 261"/>
                  <a:gd name="T21" fmla="*/ 38 h 300"/>
                  <a:gd name="T22" fmla="*/ 216 w 261"/>
                  <a:gd name="T23" fmla="*/ 41 h 300"/>
                  <a:gd name="T24" fmla="*/ 128 w 261"/>
                  <a:gd name="T25" fmla="*/ 289 h 300"/>
                  <a:gd name="T26" fmla="*/ 127 w 261"/>
                  <a:gd name="T27" fmla="*/ 279 h 300"/>
                  <a:gd name="T28" fmla="*/ 128 w 261"/>
                  <a:gd name="T29" fmla="*/ 289 h 300"/>
                  <a:gd name="T30" fmla="*/ 94 w 261"/>
                  <a:gd name="T31" fmla="*/ 257 h 300"/>
                  <a:gd name="T32" fmla="*/ 81 w 261"/>
                  <a:gd name="T33" fmla="*/ 255 h 300"/>
                  <a:gd name="T34" fmla="*/ 82 w 261"/>
                  <a:gd name="T35" fmla="*/ 235 h 300"/>
                  <a:gd name="T36" fmla="*/ 52 w 261"/>
                  <a:gd name="T37" fmla="*/ 172 h 300"/>
                  <a:gd name="T38" fmla="*/ 58 w 261"/>
                  <a:gd name="T39" fmla="*/ 215 h 300"/>
                  <a:gd name="T40" fmla="*/ 74 w 261"/>
                  <a:gd name="T41" fmla="*/ 143 h 300"/>
                  <a:gd name="T42" fmla="*/ 70 w 261"/>
                  <a:gd name="T43" fmla="*/ 115 h 300"/>
                  <a:gd name="T44" fmla="*/ 97 w 261"/>
                  <a:gd name="T45" fmla="*/ 89 h 300"/>
                  <a:gd name="T46" fmla="*/ 104 w 261"/>
                  <a:gd name="T47" fmla="*/ 72 h 300"/>
                  <a:gd name="T48" fmla="*/ 131 w 261"/>
                  <a:gd name="T49" fmla="*/ 69 h 300"/>
                  <a:gd name="T50" fmla="*/ 143 w 261"/>
                  <a:gd name="T51" fmla="*/ 52 h 300"/>
                  <a:gd name="T52" fmla="*/ 181 w 261"/>
                  <a:gd name="T53" fmla="*/ 43 h 300"/>
                  <a:gd name="T54" fmla="*/ 165 w 261"/>
                  <a:gd name="T55" fmla="*/ 63 h 300"/>
                  <a:gd name="T56" fmla="*/ 139 w 261"/>
                  <a:gd name="T57" fmla="*/ 0 h 300"/>
                  <a:gd name="T58" fmla="*/ 33 w 261"/>
                  <a:gd name="T59" fmla="*/ 74 h 300"/>
                  <a:gd name="T60" fmla="*/ 4 w 261"/>
                  <a:gd name="T61" fmla="*/ 144 h 300"/>
                  <a:gd name="T62" fmla="*/ 96 w 261"/>
                  <a:gd name="T63" fmla="*/ 296 h 300"/>
                  <a:gd name="T64" fmla="*/ 126 w 261"/>
                  <a:gd name="T65" fmla="*/ 300 h 300"/>
                  <a:gd name="T66" fmla="*/ 137 w 261"/>
                  <a:gd name="T67" fmla="*/ 300 h 300"/>
                  <a:gd name="T68" fmla="*/ 140 w 261"/>
                  <a:gd name="T69" fmla="*/ 297 h 300"/>
                  <a:gd name="T70" fmla="*/ 131 w 261"/>
                  <a:gd name="T71" fmla="*/ 271 h 300"/>
                  <a:gd name="T72" fmla="*/ 103 w 261"/>
                  <a:gd name="T73" fmla="*/ 251 h 300"/>
                  <a:gd name="T74" fmla="*/ 87 w 261"/>
                  <a:gd name="T75" fmla="*/ 227 h 300"/>
                  <a:gd name="T76" fmla="*/ 63 w 261"/>
                  <a:gd name="T77" fmla="*/ 167 h 300"/>
                  <a:gd name="T78" fmla="*/ 82 w 261"/>
                  <a:gd name="T79" fmla="*/ 125 h 300"/>
                  <a:gd name="T80" fmla="*/ 101 w 261"/>
                  <a:gd name="T81" fmla="*/ 79 h 300"/>
                  <a:gd name="T82" fmla="*/ 141 w 261"/>
                  <a:gd name="T83" fmla="*/ 63 h 300"/>
                  <a:gd name="T84" fmla="*/ 175 w 261"/>
                  <a:gd name="T85" fmla="*/ 69 h 300"/>
                  <a:gd name="T86" fmla="*/ 200 w 261"/>
                  <a:gd name="T87" fmla="*/ 67 h 300"/>
                  <a:gd name="T88" fmla="*/ 208 w 261"/>
                  <a:gd name="T89" fmla="*/ 59 h 300"/>
                  <a:gd name="T90" fmla="*/ 191 w 261"/>
                  <a:gd name="T91" fmla="*/ 44 h 300"/>
                  <a:gd name="T92" fmla="*/ 139 w 261"/>
                  <a:gd name="T93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1" h="300">
                    <a:moveTo>
                      <a:pt x="20" y="84"/>
                    </a:moveTo>
                    <a:cubicBezTo>
                      <a:pt x="19" y="87"/>
                      <a:pt x="17" y="91"/>
                      <a:pt x="16" y="94"/>
                    </a:cubicBezTo>
                    <a:cubicBezTo>
                      <a:pt x="13" y="103"/>
                      <a:pt x="10" y="112"/>
                      <a:pt x="8" y="121"/>
                    </a:cubicBezTo>
                    <a:cubicBezTo>
                      <a:pt x="15" y="111"/>
                      <a:pt x="20" y="98"/>
                      <a:pt x="20" y="84"/>
                    </a:cubicBezTo>
                    <a:moveTo>
                      <a:pt x="240" y="51"/>
                    </a:moveTo>
                    <a:cubicBezTo>
                      <a:pt x="241" y="57"/>
                      <a:pt x="241" y="64"/>
                      <a:pt x="239" y="70"/>
                    </a:cubicBezTo>
                    <a:cubicBezTo>
                      <a:pt x="242" y="74"/>
                      <a:pt x="245" y="77"/>
                      <a:pt x="248" y="81"/>
                    </a:cubicBezTo>
                    <a:cubicBezTo>
                      <a:pt x="249" y="83"/>
                      <a:pt x="250" y="84"/>
                      <a:pt x="251" y="86"/>
                    </a:cubicBezTo>
                    <a:cubicBezTo>
                      <a:pt x="250" y="87"/>
                      <a:pt x="250" y="88"/>
                      <a:pt x="250" y="90"/>
                    </a:cubicBezTo>
                    <a:cubicBezTo>
                      <a:pt x="248" y="92"/>
                      <a:pt x="246" y="94"/>
                      <a:pt x="244" y="94"/>
                    </a:cubicBezTo>
                    <a:cubicBezTo>
                      <a:pt x="243" y="94"/>
                      <a:pt x="242" y="94"/>
                      <a:pt x="241" y="93"/>
                    </a:cubicBezTo>
                    <a:cubicBezTo>
                      <a:pt x="240" y="93"/>
                      <a:pt x="238" y="93"/>
                      <a:pt x="237" y="92"/>
                    </a:cubicBezTo>
                    <a:cubicBezTo>
                      <a:pt x="232" y="90"/>
                      <a:pt x="228" y="87"/>
                      <a:pt x="227" y="79"/>
                    </a:cubicBezTo>
                    <a:cubicBezTo>
                      <a:pt x="227" y="77"/>
                      <a:pt x="226" y="76"/>
                      <a:pt x="226" y="74"/>
                    </a:cubicBezTo>
                    <a:cubicBezTo>
                      <a:pt x="224" y="72"/>
                      <a:pt x="221" y="70"/>
                      <a:pt x="218" y="68"/>
                    </a:cubicBezTo>
                    <a:cubicBezTo>
                      <a:pt x="218" y="78"/>
                      <a:pt x="221" y="89"/>
                      <a:pt x="226" y="95"/>
                    </a:cubicBezTo>
                    <a:cubicBezTo>
                      <a:pt x="227" y="97"/>
                      <a:pt x="229" y="98"/>
                      <a:pt x="230" y="99"/>
                    </a:cubicBezTo>
                    <a:cubicBezTo>
                      <a:pt x="234" y="102"/>
                      <a:pt x="238" y="103"/>
                      <a:pt x="242" y="103"/>
                    </a:cubicBezTo>
                    <a:cubicBezTo>
                      <a:pt x="248" y="103"/>
                      <a:pt x="253" y="100"/>
                      <a:pt x="257" y="93"/>
                    </a:cubicBezTo>
                    <a:cubicBezTo>
                      <a:pt x="257" y="93"/>
                      <a:pt x="257" y="93"/>
                      <a:pt x="257" y="93"/>
                    </a:cubicBezTo>
                    <a:cubicBezTo>
                      <a:pt x="260" y="93"/>
                      <a:pt x="261" y="91"/>
                      <a:pt x="261" y="88"/>
                    </a:cubicBezTo>
                    <a:cubicBezTo>
                      <a:pt x="260" y="85"/>
                      <a:pt x="258" y="80"/>
                      <a:pt x="255" y="74"/>
                    </a:cubicBezTo>
                    <a:cubicBezTo>
                      <a:pt x="251" y="67"/>
                      <a:pt x="246" y="59"/>
                      <a:pt x="240" y="51"/>
                    </a:cubicBezTo>
                    <a:moveTo>
                      <a:pt x="226" y="48"/>
                    </a:moveTo>
                    <a:cubicBezTo>
                      <a:pt x="224" y="48"/>
                      <a:pt x="222" y="48"/>
                      <a:pt x="220" y="49"/>
                    </a:cubicBezTo>
                    <a:cubicBezTo>
                      <a:pt x="222" y="53"/>
                      <a:pt x="224" y="57"/>
                      <a:pt x="226" y="60"/>
                    </a:cubicBezTo>
                    <a:cubicBezTo>
                      <a:pt x="226" y="60"/>
                      <a:pt x="226" y="60"/>
                      <a:pt x="226" y="60"/>
                    </a:cubicBezTo>
                    <a:cubicBezTo>
                      <a:pt x="228" y="61"/>
                      <a:pt x="231" y="63"/>
                      <a:pt x="232" y="64"/>
                    </a:cubicBezTo>
                    <a:cubicBezTo>
                      <a:pt x="233" y="60"/>
                      <a:pt x="233" y="55"/>
                      <a:pt x="232" y="52"/>
                    </a:cubicBezTo>
                    <a:cubicBezTo>
                      <a:pt x="230" y="49"/>
                      <a:pt x="228" y="48"/>
                      <a:pt x="226" y="48"/>
                    </a:cubicBezTo>
                    <a:moveTo>
                      <a:pt x="227" y="37"/>
                    </a:moveTo>
                    <a:cubicBezTo>
                      <a:pt x="227" y="38"/>
                      <a:pt x="227" y="38"/>
                      <a:pt x="227" y="38"/>
                    </a:cubicBezTo>
                    <a:cubicBezTo>
                      <a:pt x="227" y="38"/>
                      <a:pt x="227" y="38"/>
                      <a:pt x="228" y="38"/>
                    </a:cubicBezTo>
                    <a:cubicBezTo>
                      <a:pt x="227" y="38"/>
                      <a:pt x="227" y="37"/>
                      <a:pt x="227" y="37"/>
                    </a:cubicBezTo>
                    <a:moveTo>
                      <a:pt x="211" y="23"/>
                    </a:moveTo>
                    <a:cubicBezTo>
                      <a:pt x="212" y="30"/>
                      <a:pt x="214" y="36"/>
                      <a:pt x="216" y="41"/>
                    </a:cubicBezTo>
                    <a:cubicBezTo>
                      <a:pt x="219" y="38"/>
                      <a:pt x="220" y="35"/>
                      <a:pt x="221" y="32"/>
                    </a:cubicBezTo>
                    <a:cubicBezTo>
                      <a:pt x="218" y="29"/>
                      <a:pt x="214" y="26"/>
                      <a:pt x="211" y="23"/>
                    </a:cubicBezTo>
                    <a:moveTo>
                      <a:pt x="128" y="289"/>
                    </a:moveTo>
                    <a:cubicBezTo>
                      <a:pt x="124" y="287"/>
                      <a:pt x="120" y="285"/>
                      <a:pt x="116" y="283"/>
                    </a:cubicBezTo>
                    <a:cubicBezTo>
                      <a:pt x="118" y="280"/>
                      <a:pt x="121" y="277"/>
                      <a:pt x="124" y="277"/>
                    </a:cubicBezTo>
                    <a:cubicBezTo>
                      <a:pt x="125" y="277"/>
                      <a:pt x="126" y="278"/>
                      <a:pt x="127" y="279"/>
                    </a:cubicBezTo>
                    <a:cubicBezTo>
                      <a:pt x="128" y="279"/>
                      <a:pt x="129" y="280"/>
                      <a:pt x="130" y="281"/>
                    </a:cubicBezTo>
                    <a:cubicBezTo>
                      <a:pt x="132" y="283"/>
                      <a:pt x="135" y="287"/>
                      <a:pt x="135" y="291"/>
                    </a:cubicBezTo>
                    <a:cubicBezTo>
                      <a:pt x="133" y="290"/>
                      <a:pt x="131" y="289"/>
                      <a:pt x="128" y="289"/>
                    </a:cubicBezTo>
                    <a:moveTo>
                      <a:pt x="109" y="279"/>
                    </a:moveTo>
                    <a:cubicBezTo>
                      <a:pt x="101" y="274"/>
                      <a:pt x="94" y="268"/>
                      <a:pt x="87" y="261"/>
                    </a:cubicBezTo>
                    <a:cubicBezTo>
                      <a:pt x="89" y="258"/>
                      <a:pt x="91" y="257"/>
                      <a:pt x="94" y="257"/>
                    </a:cubicBezTo>
                    <a:cubicBezTo>
                      <a:pt x="97" y="257"/>
                      <a:pt x="101" y="259"/>
                      <a:pt x="104" y="262"/>
                    </a:cubicBezTo>
                    <a:cubicBezTo>
                      <a:pt x="108" y="266"/>
                      <a:pt x="109" y="273"/>
                      <a:pt x="109" y="279"/>
                    </a:cubicBezTo>
                    <a:moveTo>
                      <a:pt x="81" y="255"/>
                    </a:moveTo>
                    <a:cubicBezTo>
                      <a:pt x="74" y="246"/>
                      <a:pt x="67" y="235"/>
                      <a:pt x="62" y="223"/>
                    </a:cubicBezTo>
                    <a:cubicBezTo>
                      <a:pt x="63" y="223"/>
                      <a:pt x="65" y="223"/>
                      <a:pt x="66" y="223"/>
                    </a:cubicBezTo>
                    <a:cubicBezTo>
                      <a:pt x="73" y="223"/>
                      <a:pt x="77" y="227"/>
                      <a:pt x="82" y="235"/>
                    </a:cubicBezTo>
                    <a:cubicBezTo>
                      <a:pt x="86" y="242"/>
                      <a:pt x="84" y="248"/>
                      <a:pt x="81" y="255"/>
                    </a:cubicBezTo>
                    <a:moveTo>
                      <a:pt x="58" y="215"/>
                    </a:moveTo>
                    <a:cubicBezTo>
                      <a:pt x="54" y="202"/>
                      <a:pt x="51" y="187"/>
                      <a:pt x="52" y="172"/>
                    </a:cubicBezTo>
                    <a:cubicBezTo>
                      <a:pt x="52" y="172"/>
                      <a:pt x="53" y="172"/>
                      <a:pt x="53" y="172"/>
                    </a:cubicBezTo>
                    <a:cubicBezTo>
                      <a:pt x="60" y="172"/>
                      <a:pt x="69" y="185"/>
                      <a:pt x="70" y="189"/>
                    </a:cubicBezTo>
                    <a:cubicBezTo>
                      <a:pt x="71" y="198"/>
                      <a:pt x="66" y="210"/>
                      <a:pt x="58" y="215"/>
                    </a:cubicBezTo>
                    <a:moveTo>
                      <a:pt x="53" y="163"/>
                    </a:moveTo>
                    <a:cubicBezTo>
                      <a:pt x="55" y="150"/>
                      <a:pt x="59" y="137"/>
                      <a:pt x="65" y="124"/>
                    </a:cubicBezTo>
                    <a:cubicBezTo>
                      <a:pt x="70" y="129"/>
                      <a:pt x="74" y="135"/>
                      <a:pt x="74" y="143"/>
                    </a:cubicBezTo>
                    <a:cubicBezTo>
                      <a:pt x="73" y="154"/>
                      <a:pt x="62" y="159"/>
                      <a:pt x="53" y="163"/>
                    </a:cubicBezTo>
                    <a:moveTo>
                      <a:pt x="78" y="115"/>
                    </a:moveTo>
                    <a:cubicBezTo>
                      <a:pt x="75" y="115"/>
                      <a:pt x="73" y="115"/>
                      <a:pt x="70" y="115"/>
                    </a:cubicBezTo>
                    <a:cubicBezTo>
                      <a:pt x="71" y="112"/>
                      <a:pt x="73" y="110"/>
                      <a:pt x="74" y="108"/>
                    </a:cubicBezTo>
                    <a:cubicBezTo>
                      <a:pt x="81" y="98"/>
                      <a:pt x="87" y="89"/>
                      <a:pt x="94" y="82"/>
                    </a:cubicBezTo>
                    <a:cubicBezTo>
                      <a:pt x="95" y="84"/>
                      <a:pt x="96" y="87"/>
                      <a:pt x="97" y="89"/>
                    </a:cubicBezTo>
                    <a:cubicBezTo>
                      <a:pt x="104" y="109"/>
                      <a:pt x="91" y="115"/>
                      <a:pt x="78" y="115"/>
                    </a:cubicBezTo>
                    <a:moveTo>
                      <a:pt x="120" y="75"/>
                    </a:moveTo>
                    <a:cubicBezTo>
                      <a:pt x="114" y="75"/>
                      <a:pt x="109" y="74"/>
                      <a:pt x="104" y="72"/>
                    </a:cubicBezTo>
                    <a:cubicBezTo>
                      <a:pt x="114" y="63"/>
                      <a:pt x="124" y="56"/>
                      <a:pt x="134" y="51"/>
                    </a:cubicBezTo>
                    <a:cubicBezTo>
                      <a:pt x="135" y="52"/>
                      <a:pt x="135" y="54"/>
                      <a:pt x="136" y="55"/>
                    </a:cubicBezTo>
                    <a:cubicBezTo>
                      <a:pt x="135" y="60"/>
                      <a:pt x="132" y="66"/>
                      <a:pt x="131" y="69"/>
                    </a:cubicBezTo>
                    <a:cubicBezTo>
                      <a:pt x="129" y="74"/>
                      <a:pt x="124" y="75"/>
                      <a:pt x="120" y="75"/>
                    </a:cubicBezTo>
                    <a:moveTo>
                      <a:pt x="159" y="64"/>
                    </a:moveTo>
                    <a:cubicBezTo>
                      <a:pt x="153" y="64"/>
                      <a:pt x="146" y="59"/>
                      <a:pt x="143" y="52"/>
                    </a:cubicBezTo>
                    <a:cubicBezTo>
                      <a:pt x="143" y="51"/>
                      <a:pt x="143" y="49"/>
                      <a:pt x="142" y="48"/>
                    </a:cubicBezTo>
                    <a:cubicBezTo>
                      <a:pt x="153" y="44"/>
                      <a:pt x="163" y="42"/>
                      <a:pt x="173" y="42"/>
                    </a:cubicBezTo>
                    <a:cubicBezTo>
                      <a:pt x="176" y="42"/>
                      <a:pt x="179" y="42"/>
                      <a:pt x="181" y="43"/>
                    </a:cubicBezTo>
                    <a:cubicBezTo>
                      <a:pt x="180" y="45"/>
                      <a:pt x="179" y="47"/>
                      <a:pt x="178" y="50"/>
                    </a:cubicBezTo>
                    <a:cubicBezTo>
                      <a:pt x="176" y="56"/>
                      <a:pt x="172" y="61"/>
                      <a:pt x="166" y="63"/>
                    </a:cubicBezTo>
                    <a:cubicBezTo>
                      <a:pt x="166" y="63"/>
                      <a:pt x="166" y="63"/>
                      <a:pt x="165" y="63"/>
                    </a:cubicBezTo>
                    <a:cubicBezTo>
                      <a:pt x="164" y="63"/>
                      <a:pt x="163" y="63"/>
                      <a:pt x="162" y="64"/>
                    </a:cubicBezTo>
                    <a:cubicBezTo>
                      <a:pt x="161" y="64"/>
                      <a:pt x="160" y="64"/>
                      <a:pt x="159" y="64"/>
                    </a:cubicBezTo>
                    <a:moveTo>
                      <a:pt x="139" y="0"/>
                    </a:moveTo>
                    <a:cubicBezTo>
                      <a:pt x="126" y="0"/>
                      <a:pt x="111" y="2"/>
                      <a:pt x="97" y="7"/>
                    </a:cubicBezTo>
                    <a:cubicBezTo>
                      <a:pt x="92" y="8"/>
                      <a:pt x="86" y="11"/>
                      <a:pt x="81" y="14"/>
                    </a:cubicBezTo>
                    <a:cubicBezTo>
                      <a:pt x="74" y="34"/>
                      <a:pt x="59" y="58"/>
                      <a:pt x="33" y="74"/>
                    </a:cubicBezTo>
                    <a:cubicBezTo>
                      <a:pt x="33" y="74"/>
                      <a:pt x="32" y="74"/>
                      <a:pt x="32" y="74"/>
                    </a:cubicBezTo>
                    <a:cubicBezTo>
                      <a:pt x="32" y="77"/>
                      <a:pt x="32" y="79"/>
                      <a:pt x="32" y="82"/>
                    </a:cubicBezTo>
                    <a:cubicBezTo>
                      <a:pt x="32" y="107"/>
                      <a:pt x="21" y="129"/>
                      <a:pt x="4" y="144"/>
                    </a:cubicBezTo>
                    <a:cubicBezTo>
                      <a:pt x="0" y="183"/>
                      <a:pt x="8" y="218"/>
                      <a:pt x="25" y="241"/>
                    </a:cubicBezTo>
                    <a:cubicBezTo>
                      <a:pt x="28" y="245"/>
                      <a:pt x="31" y="249"/>
                      <a:pt x="35" y="253"/>
                    </a:cubicBezTo>
                    <a:cubicBezTo>
                      <a:pt x="56" y="279"/>
                      <a:pt x="78" y="290"/>
                      <a:pt x="96" y="296"/>
                    </a:cubicBezTo>
                    <a:cubicBezTo>
                      <a:pt x="97" y="296"/>
                      <a:pt x="97" y="296"/>
                      <a:pt x="98" y="296"/>
                    </a:cubicBezTo>
                    <a:cubicBezTo>
                      <a:pt x="105" y="298"/>
                      <a:pt x="111" y="299"/>
                      <a:pt x="116" y="299"/>
                    </a:cubicBezTo>
                    <a:cubicBezTo>
                      <a:pt x="120" y="300"/>
                      <a:pt x="123" y="300"/>
                      <a:pt x="126" y="300"/>
                    </a:cubicBezTo>
                    <a:cubicBezTo>
                      <a:pt x="126" y="300"/>
                      <a:pt x="126" y="300"/>
                      <a:pt x="126" y="300"/>
                    </a:cubicBezTo>
                    <a:cubicBezTo>
                      <a:pt x="129" y="300"/>
                      <a:pt x="131" y="300"/>
                      <a:pt x="132" y="300"/>
                    </a:cubicBezTo>
                    <a:cubicBezTo>
                      <a:pt x="134" y="300"/>
                      <a:pt x="136" y="300"/>
                      <a:pt x="137" y="300"/>
                    </a:cubicBezTo>
                    <a:cubicBezTo>
                      <a:pt x="137" y="300"/>
                      <a:pt x="137" y="300"/>
                      <a:pt x="137" y="300"/>
                    </a:cubicBezTo>
                    <a:cubicBezTo>
                      <a:pt x="137" y="300"/>
                      <a:pt x="137" y="300"/>
                      <a:pt x="137" y="300"/>
                    </a:cubicBezTo>
                    <a:cubicBezTo>
                      <a:pt x="139" y="300"/>
                      <a:pt x="140" y="299"/>
                      <a:pt x="140" y="297"/>
                    </a:cubicBezTo>
                    <a:cubicBezTo>
                      <a:pt x="141" y="297"/>
                      <a:pt x="143" y="296"/>
                      <a:pt x="143" y="294"/>
                    </a:cubicBezTo>
                    <a:cubicBezTo>
                      <a:pt x="144" y="285"/>
                      <a:pt x="139" y="277"/>
                      <a:pt x="132" y="272"/>
                    </a:cubicBezTo>
                    <a:cubicBezTo>
                      <a:pt x="132" y="271"/>
                      <a:pt x="131" y="271"/>
                      <a:pt x="131" y="271"/>
                    </a:cubicBezTo>
                    <a:cubicBezTo>
                      <a:pt x="127" y="268"/>
                      <a:pt x="124" y="267"/>
                      <a:pt x="121" y="267"/>
                    </a:cubicBezTo>
                    <a:cubicBezTo>
                      <a:pt x="119" y="267"/>
                      <a:pt x="117" y="268"/>
                      <a:pt x="116" y="270"/>
                    </a:cubicBezTo>
                    <a:cubicBezTo>
                      <a:pt x="114" y="262"/>
                      <a:pt x="110" y="256"/>
                      <a:pt x="103" y="251"/>
                    </a:cubicBezTo>
                    <a:cubicBezTo>
                      <a:pt x="100" y="249"/>
                      <a:pt x="97" y="248"/>
                      <a:pt x="94" y="248"/>
                    </a:cubicBezTo>
                    <a:cubicBezTo>
                      <a:pt x="93" y="248"/>
                      <a:pt x="92" y="248"/>
                      <a:pt x="91" y="248"/>
                    </a:cubicBezTo>
                    <a:cubicBezTo>
                      <a:pt x="92" y="241"/>
                      <a:pt x="92" y="234"/>
                      <a:pt x="87" y="227"/>
                    </a:cubicBezTo>
                    <a:cubicBezTo>
                      <a:pt x="82" y="219"/>
                      <a:pt x="76" y="215"/>
                      <a:pt x="69" y="214"/>
                    </a:cubicBezTo>
                    <a:cubicBezTo>
                      <a:pt x="76" y="205"/>
                      <a:pt x="81" y="193"/>
                      <a:pt x="76" y="183"/>
                    </a:cubicBezTo>
                    <a:cubicBezTo>
                      <a:pt x="74" y="178"/>
                      <a:pt x="69" y="171"/>
                      <a:pt x="63" y="167"/>
                    </a:cubicBezTo>
                    <a:cubicBezTo>
                      <a:pt x="71" y="163"/>
                      <a:pt x="78" y="157"/>
                      <a:pt x="80" y="147"/>
                    </a:cubicBezTo>
                    <a:cubicBezTo>
                      <a:pt x="82" y="138"/>
                      <a:pt x="80" y="131"/>
                      <a:pt x="76" y="124"/>
                    </a:cubicBezTo>
                    <a:cubicBezTo>
                      <a:pt x="78" y="125"/>
                      <a:pt x="80" y="125"/>
                      <a:pt x="82" y="125"/>
                    </a:cubicBezTo>
                    <a:cubicBezTo>
                      <a:pt x="90" y="125"/>
                      <a:pt x="97" y="123"/>
                      <a:pt x="100" y="117"/>
                    </a:cubicBezTo>
                    <a:cubicBezTo>
                      <a:pt x="104" y="111"/>
                      <a:pt x="108" y="102"/>
                      <a:pt x="107" y="95"/>
                    </a:cubicBezTo>
                    <a:cubicBezTo>
                      <a:pt x="106" y="91"/>
                      <a:pt x="102" y="85"/>
                      <a:pt x="101" y="79"/>
                    </a:cubicBezTo>
                    <a:cubicBezTo>
                      <a:pt x="107" y="82"/>
                      <a:pt x="113" y="84"/>
                      <a:pt x="120" y="84"/>
                    </a:cubicBezTo>
                    <a:cubicBezTo>
                      <a:pt x="126" y="84"/>
                      <a:pt x="131" y="82"/>
                      <a:pt x="135" y="77"/>
                    </a:cubicBezTo>
                    <a:cubicBezTo>
                      <a:pt x="137" y="73"/>
                      <a:pt x="140" y="68"/>
                      <a:pt x="141" y="63"/>
                    </a:cubicBezTo>
                    <a:cubicBezTo>
                      <a:pt x="146" y="68"/>
                      <a:pt x="151" y="72"/>
                      <a:pt x="156" y="74"/>
                    </a:cubicBezTo>
                    <a:cubicBezTo>
                      <a:pt x="157" y="74"/>
                      <a:pt x="158" y="74"/>
                      <a:pt x="159" y="74"/>
                    </a:cubicBezTo>
                    <a:cubicBezTo>
                      <a:pt x="164" y="74"/>
                      <a:pt x="172" y="72"/>
                      <a:pt x="175" y="69"/>
                    </a:cubicBezTo>
                    <a:cubicBezTo>
                      <a:pt x="180" y="64"/>
                      <a:pt x="182" y="58"/>
                      <a:pt x="185" y="52"/>
                    </a:cubicBezTo>
                    <a:cubicBezTo>
                      <a:pt x="185" y="55"/>
                      <a:pt x="185" y="57"/>
                      <a:pt x="187" y="59"/>
                    </a:cubicBezTo>
                    <a:cubicBezTo>
                      <a:pt x="189" y="63"/>
                      <a:pt x="196" y="65"/>
                      <a:pt x="200" y="67"/>
                    </a:cubicBezTo>
                    <a:cubicBezTo>
                      <a:pt x="202" y="68"/>
                      <a:pt x="204" y="69"/>
                      <a:pt x="207" y="69"/>
                    </a:cubicBezTo>
                    <a:cubicBezTo>
                      <a:pt x="210" y="69"/>
                      <a:pt x="213" y="68"/>
                      <a:pt x="216" y="66"/>
                    </a:cubicBezTo>
                    <a:cubicBezTo>
                      <a:pt x="213" y="64"/>
                      <a:pt x="211" y="62"/>
                      <a:pt x="208" y="59"/>
                    </a:cubicBezTo>
                    <a:cubicBezTo>
                      <a:pt x="208" y="59"/>
                      <a:pt x="207" y="59"/>
                      <a:pt x="207" y="59"/>
                    </a:cubicBezTo>
                    <a:cubicBezTo>
                      <a:pt x="205" y="59"/>
                      <a:pt x="202" y="59"/>
                      <a:pt x="199" y="57"/>
                    </a:cubicBezTo>
                    <a:cubicBezTo>
                      <a:pt x="193" y="54"/>
                      <a:pt x="192" y="50"/>
                      <a:pt x="191" y="44"/>
                    </a:cubicBezTo>
                    <a:cubicBezTo>
                      <a:pt x="193" y="44"/>
                      <a:pt x="194" y="45"/>
                      <a:pt x="195" y="45"/>
                    </a:cubicBezTo>
                    <a:cubicBezTo>
                      <a:pt x="188" y="35"/>
                      <a:pt x="181" y="22"/>
                      <a:pt x="176" y="6"/>
                    </a:cubicBezTo>
                    <a:cubicBezTo>
                      <a:pt x="164" y="2"/>
                      <a:pt x="152" y="0"/>
                      <a:pt x="1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8" name="Freeform 547"/>
              <p:cNvSpPr>
                <a:spLocks noEditPoints="1"/>
              </p:cNvSpPr>
              <p:nvPr/>
            </p:nvSpPr>
            <p:spPr bwMode="auto">
              <a:xfrm>
                <a:off x="4834" y="3936"/>
                <a:ext cx="138" cy="134"/>
              </a:xfrm>
              <a:custGeom>
                <a:avLst/>
                <a:gdLst>
                  <a:gd name="T0" fmla="*/ 9 w 280"/>
                  <a:gd name="T1" fmla="*/ 106 h 270"/>
                  <a:gd name="T2" fmla="*/ 58 w 280"/>
                  <a:gd name="T3" fmla="*/ 254 h 270"/>
                  <a:gd name="T4" fmla="*/ 58 w 280"/>
                  <a:gd name="T5" fmla="*/ 242 h 270"/>
                  <a:gd name="T6" fmla="*/ 64 w 280"/>
                  <a:gd name="T7" fmla="*/ 258 h 270"/>
                  <a:gd name="T8" fmla="*/ 58 w 280"/>
                  <a:gd name="T9" fmla="*/ 254 h 270"/>
                  <a:gd name="T10" fmla="*/ 40 w 280"/>
                  <a:gd name="T11" fmla="*/ 207 h 270"/>
                  <a:gd name="T12" fmla="*/ 53 w 280"/>
                  <a:gd name="T13" fmla="*/ 218 h 270"/>
                  <a:gd name="T14" fmla="*/ 48 w 280"/>
                  <a:gd name="T15" fmla="*/ 235 h 270"/>
                  <a:gd name="T16" fmla="*/ 39 w 280"/>
                  <a:gd name="T17" fmla="*/ 199 h 270"/>
                  <a:gd name="T18" fmla="*/ 50 w 280"/>
                  <a:gd name="T19" fmla="*/ 183 h 270"/>
                  <a:gd name="T20" fmla="*/ 252 w 280"/>
                  <a:gd name="T21" fmla="*/ 155 h 270"/>
                  <a:gd name="T22" fmla="*/ 264 w 280"/>
                  <a:gd name="T23" fmla="*/ 127 h 270"/>
                  <a:gd name="T24" fmla="*/ 270 w 280"/>
                  <a:gd name="T25" fmla="*/ 163 h 270"/>
                  <a:gd name="T26" fmla="*/ 263 w 280"/>
                  <a:gd name="T27" fmla="*/ 167 h 270"/>
                  <a:gd name="T28" fmla="*/ 252 w 280"/>
                  <a:gd name="T29" fmla="*/ 155 h 270"/>
                  <a:gd name="T30" fmla="*/ 42 w 280"/>
                  <a:gd name="T31" fmla="*/ 152 h 270"/>
                  <a:gd name="T32" fmla="*/ 65 w 280"/>
                  <a:gd name="T33" fmla="*/ 138 h 270"/>
                  <a:gd name="T34" fmla="*/ 258 w 280"/>
                  <a:gd name="T35" fmla="*/ 118 h 270"/>
                  <a:gd name="T36" fmla="*/ 244 w 280"/>
                  <a:gd name="T37" fmla="*/ 93 h 270"/>
                  <a:gd name="T38" fmla="*/ 258 w 280"/>
                  <a:gd name="T39" fmla="*/ 118 h 270"/>
                  <a:gd name="T40" fmla="*/ 66 w 280"/>
                  <a:gd name="T41" fmla="*/ 106 h 270"/>
                  <a:gd name="T42" fmla="*/ 94 w 280"/>
                  <a:gd name="T43" fmla="*/ 102 h 270"/>
                  <a:gd name="T44" fmla="*/ 217 w 280"/>
                  <a:gd name="T45" fmla="*/ 94 h 270"/>
                  <a:gd name="T46" fmla="*/ 209 w 280"/>
                  <a:gd name="T47" fmla="*/ 91 h 270"/>
                  <a:gd name="T48" fmla="*/ 202 w 280"/>
                  <a:gd name="T49" fmla="*/ 66 h 270"/>
                  <a:gd name="T50" fmla="*/ 230 w 280"/>
                  <a:gd name="T51" fmla="*/ 89 h 270"/>
                  <a:gd name="T52" fmla="*/ 127 w 280"/>
                  <a:gd name="T53" fmla="*/ 89 h 270"/>
                  <a:gd name="T54" fmla="*/ 113 w 280"/>
                  <a:gd name="T55" fmla="*/ 74 h 270"/>
                  <a:gd name="T56" fmla="*/ 142 w 280"/>
                  <a:gd name="T57" fmla="*/ 73 h 270"/>
                  <a:gd name="T58" fmla="*/ 176 w 280"/>
                  <a:gd name="T59" fmla="*/ 78 h 270"/>
                  <a:gd name="T60" fmla="*/ 171 w 280"/>
                  <a:gd name="T61" fmla="*/ 62 h 270"/>
                  <a:gd name="T62" fmla="*/ 192 w 280"/>
                  <a:gd name="T63" fmla="*/ 68 h 270"/>
                  <a:gd name="T64" fmla="*/ 176 w 280"/>
                  <a:gd name="T65" fmla="*/ 78 h 270"/>
                  <a:gd name="T66" fmla="*/ 149 w 280"/>
                  <a:gd name="T67" fmla="*/ 0 h 270"/>
                  <a:gd name="T68" fmla="*/ 73 w 280"/>
                  <a:gd name="T69" fmla="*/ 28 h 270"/>
                  <a:gd name="T70" fmla="*/ 31 w 280"/>
                  <a:gd name="T71" fmla="*/ 71 h 270"/>
                  <a:gd name="T72" fmla="*/ 0 w 280"/>
                  <a:gd name="T73" fmla="*/ 153 h 270"/>
                  <a:gd name="T74" fmla="*/ 27 w 280"/>
                  <a:gd name="T75" fmla="*/ 239 h 270"/>
                  <a:gd name="T76" fmla="*/ 48 w 280"/>
                  <a:gd name="T77" fmla="*/ 260 h 270"/>
                  <a:gd name="T78" fmla="*/ 58 w 280"/>
                  <a:gd name="T79" fmla="*/ 268 h 270"/>
                  <a:gd name="T80" fmla="*/ 62 w 280"/>
                  <a:gd name="T81" fmla="*/ 270 h 270"/>
                  <a:gd name="T82" fmla="*/ 65 w 280"/>
                  <a:gd name="T83" fmla="*/ 270 h 270"/>
                  <a:gd name="T84" fmla="*/ 71 w 280"/>
                  <a:gd name="T85" fmla="*/ 264 h 270"/>
                  <a:gd name="T86" fmla="*/ 71 w 280"/>
                  <a:gd name="T87" fmla="*/ 242 h 270"/>
                  <a:gd name="T88" fmla="*/ 60 w 280"/>
                  <a:gd name="T89" fmla="*/ 232 h 270"/>
                  <a:gd name="T90" fmla="*/ 59 w 280"/>
                  <a:gd name="T91" fmla="*/ 231 h 270"/>
                  <a:gd name="T92" fmla="*/ 51 w 280"/>
                  <a:gd name="T93" fmla="*/ 199 h 270"/>
                  <a:gd name="T94" fmla="*/ 51 w 280"/>
                  <a:gd name="T95" fmla="*/ 159 h 270"/>
                  <a:gd name="T96" fmla="*/ 72 w 280"/>
                  <a:gd name="T97" fmla="*/ 116 h 270"/>
                  <a:gd name="T98" fmla="*/ 97 w 280"/>
                  <a:gd name="T99" fmla="*/ 110 h 270"/>
                  <a:gd name="T100" fmla="*/ 124 w 280"/>
                  <a:gd name="T101" fmla="*/ 99 h 270"/>
                  <a:gd name="T102" fmla="*/ 147 w 280"/>
                  <a:gd name="T103" fmla="*/ 83 h 270"/>
                  <a:gd name="T104" fmla="*/ 174 w 280"/>
                  <a:gd name="T105" fmla="*/ 87 h 270"/>
                  <a:gd name="T106" fmla="*/ 193 w 280"/>
                  <a:gd name="T107" fmla="*/ 78 h 270"/>
                  <a:gd name="T108" fmla="*/ 216 w 280"/>
                  <a:gd name="T109" fmla="*/ 103 h 270"/>
                  <a:gd name="T110" fmla="*/ 234 w 280"/>
                  <a:gd name="T111" fmla="*/ 96 h 270"/>
                  <a:gd name="T112" fmla="*/ 238 w 280"/>
                  <a:gd name="T113" fmla="*/ 117 h 270"/>
                  <a:gd name="T114" fmla="*/ 244 w 280"/>
                  <a:gd name="T115" fmla="*/ 156 h 270"/>
                  <a:gd name="T116" fmla="*/ 262 w 280"/>
                  <a:gd name="T117" fmla="*/ 175 h 270"/>
                  <a:gd name="T118" fmla="*/ 273 w 280"/>
                  <a:gd name="T119" fmla="*/ 174 h 270"/>
                  <a:gd name="T120" fmla="*/ 280 w 280"/>
                  <a:gd name="T121" fmla="*/ 147 h 270"/>
                  <a:gd name="T122" fmla="*/ 271 w 280"/>
                  <a:gd name="T123" fmla="*/ 89 h 270"/>
                  <a:gd name="T124" fmla="*/ 156 w 280"/>
                  <a:gd name="T125" fmla="*/ 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0" h="270">
                    <a:moveTo>
                      <a:pt x="15" y="92"/>
                    </a:moveTo>
                    <a:cubicBezTo>
                      <a:pt x="13" y="97"/>
                      <a:pt x="11" y="102"/>
                      <a:pt x="9" y="106"/>
                    </a:cubicBezTo>
                    <a:cubicBezTo>
                      <a:pt x="11" y="102"/>
                      <a:pt x="14" y="97"/>
                      <a:pt x="15" y="92"/>
                    </a:cubicBezTo>
                    <a:moveTo>
                      <a:pt x="58" y="254"/>
                    </a:moveTo>
                    <a:cubicBezTo>
                      <a:pt x="56" y="251"/>
                      <a:pt x="54" y="247"/>
                      <a:pt x="52" y="243"/>
                    </a:cubicBezTo>
                    <a:cubicBezTo>
                      <a:pt x="54" y="242"/>
                      <a:pt x="56" y="242"/>
                      <a:pt x="58" y="242"/>
                    </a:cubicBezTo>
                    <a:cubicBezTo>
                      <a:pt x="60" y="242"/>
                      <a:pt x="62" y="243"/>
                      <a:pt x="64" y="246"/>
                    </a:cubicBezTo>
                    <a:cubicBezTo>
                      <a:pt x="65" y="249"/>
                      <a:pt x="65" y="254"/>
                      <a:pt x="64" y="258"/>
                    </a:cubicBezTo>
                    <a:cubicBezTo>
                      <a:pt x="64" y="259"/>
                      <a:pt x="64" y="260"/>
                      <a:pt x="64" y="261"/>
                    </a:cubicBezTo>
                    <a:cubicBezTo>
                      <a:pt x="62" y="259"/>
                      <a:pt x="60" y="256"/>
                      <a:pt x="58" y="254"/>
                    </a:cubicBezTo>
                    <a:moveTo>
                      <a:pt x="43" y="217"/>
                    </a:moveTo>
                    <a:cubicBezTo>
                      <a:pt x="42" y="214"/>
                      <a:pt x="41" y="211"/>
                      <a:pt x="40" y="207"/>
                    </a:cubicBezTo>
                    <a:cubicBezTo>
                      <a:pt x="42" y="207"/>
                      <a:pt x="43" y="207"/>
                      <a:pt x="44" y="207"/>
                    </a:cubicBezTo>
                    <a:cubicBezTo>
                      <a:pt x="49" y="207"/>
                      <a:pt x="52" y="212"/>
                      <a:pt x="53" y="218"/>
                    </a:cubicBezTo>
                    <a:cubicBezTo>
                      <a:pt x="54" y="221"/>
                      <a:pt x="54" y="224"/>
                      <a:pt x="53" y="226"/>
                    </a:cubicBezTo>
                    <a:cubicBezTo>
                      <a:pt x="52" y="229"/>
                      <a:pt x="51" y="232"/>
                      <a:pt x="48" y="235"/>
                    </a:cubicBezTo>
                    <a:cubicBezTo>
                      <a:pt x="46" y="230"/>
                      <a:pt x="44" y="224"/>
                      <a:pt x="43" y="217"/>
                    </a:cubicBezTo>
                    <a:moveTo>
                      <a:pt x="39" y="199"/>
                    </a:moveTo>
                    <a:cubicBezTo>
                      <a:pt x="38" y="187"/>
                      <a:pt x="38" y="174"/>
                      <a:pt x="40" y="161"/>
                    </a:cubicBezTo>
                    <a:cubicBezTo>
                      <a:pt x="49" y="165"/>
                      <a:pt x="51" y="171"/>
                      <a:pt x="50" y="183"/>
                    </a:cubicBezTo>
                    <a:cubicBezTo>
                      <a:pt x="50" y="191"/>
                      <a:pt x="45" y="195"/>
                      <a:pt x="39" y="199"/>
                    </a:cubicBezTo>
                    <a:moveTo>
                      <a:pt x="252" y="155"/>
                    </a:moveTo>
                    <a:cubicBezTo>
                      <a:pt x="251" y="152"/>
                      <a:pt x="251" y="148"/>
                      <a:pt x="254" y="143"/>
                    </a:cubicBezTo>
                    <a:cubicBezTo>
                      <a:pt x="256" y="138"/>
                      <a:pt x="259" y="131"/>
                      <a:pt x="264" y="127"/>
                    </a:cubicBezTo>
                    <a:cubicBezTo>
                      <a:pt x="267" y="135"/>
                      <a:pt x="268" y="142"/>
                      <a:pt x="269" y="150"/>
                    </a:cubicBezTo>
                    <a:cubicBezTo>
                      <a:pt x="270" y="155"/>
                      <a:pt x="270" y="159"/>
                      <a:pt x="270" y="163"/>
                    </a:cubicBezTo>
                    <a:cubicBezTo>
                      <a:pt x="269" y="164"/>
                      <a:pt x="267" y="165"/>
                      <a:pt x="267" y="166"/>
                    </a:cubicBezTo>
                    <a:cubicBezTo>
                      <a:pt x="265" y="166"/>
                      <a:pt x="264" y="167"/>
                      <a:pt x="263" y="167"/>
                    </a:cubicBezTo>
                    <a:cubicBezTo>
                      <a:pt x="261" y="167"/>
                      <a:pt x="259" y="166"/>
                      <a:pt x="258" y="163"/>
                    </a:cubicBezTo>
                    <a:cubicBezTo>
                      <a:pt x="255" y="161"/>
                      <a:pt x="253" y="158"/>
                      <a:pt x="252" y="155"/>
                    </a:cubicBezTo>
                    <a:moveTo>
                      <a:pt x="43" y="152"/>
                    </a:moveTo>
                    <a:cubicBezTo>
                      <a:pt x="42" y="152"/>
                      <a:pt x="42" y="152"/>
                      <a:pt x="42" y="152"/>
                    </a:cubicBezTo>
                    <a:cubicBezTo>
                      <a:pt x="45" y="139"/>
                      <a:pt x="51" y="125"/>
                      <a:pt x="60" y="113"/>
                    </a:cubicBezTo>
                    <a:cubicBezTo>
                      <a:pt x="66" y="116"/>
                      <a:pt x="67" y="134"/>
                      <a:pt x="65" y="138"/>
                    </a:cubicBezTo>
                    <a:cubicBezTo>
                      <a:pt x="61" y="146"/>
                      <a:pt x="51" y="152"/>
                      <a:pt x="43" y="152"/>
                    </a:cubicBezTo>
                    <a:moveTo>
                      <a:pt x="258" y="118"/>
                    </a:moveTo>
                    <a:cubicBezTo>
                      <a:pt x="252" y="118"/>
                      <a:pt x="247" y="116"/>
                      <a:pt x="243" y="109"/>
                    </a:cubicBezTo>
                    <a:cubicBezTo>
                      <a:pt x="239" y="102"/>
                      <a:pt x="241" y="98"/>
                      <a:pt x="244" y="93"/>
                    </a:cubicBezTo>
                    <a:cubicBezTo>
                      <a:pt x="250" y="100"/>
                      <a:pt x="256" y="109"/>
                      <a:pt x="260" y="118"/>
                    </a:cubicBezTo>
                    <a:cubicBezTo>
                      <a:pt x="259" y="118"/>
                      <a:pt x="259" y="118"/>
                      <a:pt x="258" y="118"/>
                    </a:cubicBezTo>
                    <a:moveTo>
                      <a:pt x="80" y="109"/>
                    </a:moveTo>
                    <a:cubicBezTo>
                      <a:pt x="75" y="109"/>
                      <a:pt x="70" y="107"/>
                      <a:pt x="66" y="106"/>
                    </a:cubicBezTo>
                    <a:cubicBezTo>
                      <a:pt x="74" y="97"/>
                      <a:pt x="84" y="89"/>
                      <a:pt x="97" y="82"/>
                    </a:cubicBezTo>
                    <a:cubicBezTo>
                      <a:pt x="99" y="89"/>
                      <a:pt x="98" y="96"/>
                      <a:pt x="94" y="102"/>
                    </a:cubicBezTo>
                    <a:cubicBezTo>
                      <a:pt x="90" y="107"/>
                      <a:pt x="85" y="109"/>
                      <a:pt x="80" y="109"/>
                    </a:cubicBezTo>
                    <a:moveTo>
                      <a:pt x="217" y="94"/>
                    </a:moveTo>
                    <a:cubicBezTo>
                      <a:pt x="216" y="94"/>
                      <a:pt x="214" y="94"/>
                      <a:pt x="212" y="93"/>
                    </a:cubicBezTo>
                    <a:cubicBezTo>
                      <a:pt x="211" y="92"/>
                      <a:pt x="210" y="92"/>
                      <a:pt x="209" y="91"/>
                    </a:cubicBezTo>
                    <a:cubicBezTo>
                      <a:pt x="202" y="90"/>
                      <a:pt x="199" y="79"/>
                      <a:pt x="200" y="70"/>
                    </a:cubicBezTo>
                    <a:cubicBezTo>
                      <a:pt x="200" y="69"/>
                      <a:pt x="201" y="68"/>
                      <a:pt x="202" y="66"/>
                    </a:cubicBezTo>
                    <a:cubicBezTo>
                      <a:pt x="215" y="71"/>
                      <a:pt x="227" y="77"/>
                      <a:pt x="236" y="86"/>
                    </a:cubicBezTo>
                    <a:cubicBezTo>
                      <a:pt x="234" y="87"/>
                      <a:pt x="232" y="88"/>
                      <a:pt x="230" y="89"/>
                    </a:cubicBezTo>
                    <a:cubicBezTo>
                      <a:pt x="226" y="92"/>
                      <a:pt x="222" y="94"/>
                      <a:pt x="217" y="94"/>
                    </a:cubicBezTo>
                    <a:moveTo>
                      <a:pt x="127" y="89"/>
                    </a:moveTo>
                    <a:cubicBezTo>
                      <a:pt x="120" y="89"/>
                      <a:pt x="112" y="83"/>
                      <a:pt x="106" y="77"/>
                    </a:cubicBezTo>
                    <a:cubicBezTo>
                      <a:pt x="108" y="76"/>
                      <a:pt x="111" y="75"/>
                      <a:pt x="113" y="74"/>
                    </a:cubicBezTo>
                    <a:cubicBezTo>
                      <a:pt x="124" y="70"/>
                      <a:pt x="134" y="67"/>
                      <a:pt x="144" y="65"/>
                    </a:cubicBezTo>
                    <a:cubicBezTo>
                      <a:pt x="143" y="68"/>
                      <a:pt x="143" y="70"/>
                      <a:pt x="142" y="73"/>
                    </a:cubicBezTo>
                    <a:cubicBezTo>
                      <a:pt x="139" y="85"/>
                      <a:pt x="134" y="89"/>
                      <a:pt x="127" y="89"/>
                    </a:cubicBezTo>
                    <a:moveTo>
                      <a:pt x="176" y="78"/>
                    </a:moveTo>
                    <a:cubicBezTo>
                      <a:pt x="169" y="78"/>
                      <a:pt x="162" y="70"/>
                      <a:pt x="157" y="63"/>
                    </a:cubicBezTo>
                    <a:cubicBezTo>
                      <a:pt x="162" y="62"/>
                      <a:pt x="166" y="62"/>
                      <a:pt x="171" y="62"/>
                    </a:cubicBezTo>
                    <a:cubicBezTo>
                      <a:pt x="179" y="62"/>
                      <a:pt x="186" y="63"/>
                      <a:pt x="193" y="64"/>
                    </a:cubicBezTo>
                    <a:cubicBezTo>
                      <a:pt x="193" y="66"/>
                      <a:pt x="193" y="67"/>
                      <a:pt x="192" y="68"/>
                    </a:cubicBezTo>
                    <a:cubicBezTo>
                      <a:pt x="189" y="72"/>
                      <a:pt x="184" y="75"/>
                      <a:pt x="181" y="77"/>
                    </a:cubicBezTo>
                    <a:cubicBezTo>
                      <a:pt x="179" y="78"/>
                      <a:pt x="177" y="78"/>
                      <a:pt x="176" y="78"/>
                    </a:cubicBezTo>
                    <a:moveTo>
                      <a:pt x="156" y="0"/>
                    </a:moveTo>
                    <a:cubicBezTo>
                      <a:pt x="154" y="0"/>
                      <a:pt x="152" y="0"/>
                      <a:pt x="149" y="0"/>
                    </a:cubicBezTo>
                    <a:cubicBezTo>
                      <a:pt x="133" y="1"/>
                      <a:pt x="115" y="5"/>
                      <a:pt x="97" y="14"/>
                    </a:cubicBezTo>
                    <a:cubicBezTo>
                      <a:pt x="89" y="17"/>
                      <a:pt x="81" y="22"/>
                      <a:pt x="73" y="28"/>
                    </a:cubicBezTo>
                    <a:cubicBezTo>
                      <a:pt x="56" y="40"/>
                      <a:pt x="42" y="53"/>
                      <a:pt x="31" y="68"/>
                    </a:cubicBezTo>
                    <a:cubicBezTo>
                      <a:pt x="31" y="69"/>
                      <a:pt x="31" y="70"/>
                      <a:pt x="31" y="71"/>
                    </a:cubicBezTo>
                    <a:cubicBezTo>
                      <a:pt x="30" y="96"/>
                      <a:pt x="19" y="119"/>
                      <a:pt x="1" y="133"/>
                    </a:cubicBezTo>
                    <a:cubicBezTo>
                      <a:pt x="0" y="140"/>
                      <a:pt x="0" y="147"/>
                      <a:pt x="0" y="153"/>
                    </a:cubicBezTo>
                    <a:cubicBezTo>
                      <a:pt x="1" y="171"/>
                      <a:pt x="4" y="187"/>
                      <a:pt x="8" y="200"/>
                    </a:cubicBezTo>
                    <a:cubicBezTo>
                      <a:pt x="13" y="216"/>
                      <a:pt x="20" y="229"/>
                      <a:pt x="27" y="239"/>
                    </a:cubicBezTo>
                    <a:cubicBezTo>
                      <a:pt x="32" y="245"/>
                      <a:pt x="36" y="249"/>
                      <a:pt x="40" y="253"/>
                    </a:cubicBezTo>
                    <a:cubicBezTo>
                      <a:pt x="43" y="256"/>
                      <a:pt x="45" y="258"/>
                      <a:pt x="48" y="260"/>
                    </a:cubicBezTo>
                    <a:cubicBezTo>
                      <a:pt x="48" y="261"/>
                      <a:pt x="49" y="261"/>
                      <a:pt x="50" y="262"/>
                    </a:cubicBezTo>
                    <a:cubicBezTo>
                      <a:pt x="53" y="264"/>
                      <a:pt x="56" y="266"/>
                      <a:pt x="58" y="268"/>
                    </a:cubicBezTo>
                    <a:cubicBezTo>
                      <a:pt x="59" y="268"/>
                      <a:pt x="60" y="269"/>
                      <a:pt x="60" y="269"/>
                    </a:cubicBezTo>
                    <a:cubicBezTo>
                      <a:pt x="61" y="270"/>
                      <a:pt x="62" y="270"/>
                      <a:pt x="62" y="270"/>
                    </a:cubicBezTo>
                    <a:cubicBezTo>
                      <a:pt x="63" y="270"/>
                      <a:pt x="63" y="270"/>
                      <a:pt x="64" y="269"/>
                    </a:cubicBezTo>
                    <a:cubicBezTo>
                      <a:pt x="64" y="270"/>
                      <a:pt x="65" y="270"/>
                      <a:pt x="65" y="270"/>
                    </a:cubicBezTo>
                    <a:cubicBezTo>
                      <a:pt x="66" y="270"/>
                      <a:pt x="67" y="269"/>
                      <a:pt x="68" y="268"/>
                    </a:cubicBezTo>
                    <a:cubicBezTo>
                      <a:pt x="69" y="267"/>
                      <a:pt x="70" y="266"/>
                      <a:pt x="71" y="264"/>
                    </a:cubicBezTo>
                    <a:cubicBezTo>
                      <a:pt x="73" y="258"/>
                      <a:pt x="73" y="251"/>
                      <a:pt x="72" y="245"/>
                    </a:cubicBezTo>
                    <a:cubicBezTo>
                      <a:pt x="71" y="244"/>
                      <a:pt x="71" y="243"/>
                      <a:pt x="71" y="242"/>
                    </a:cubicBezTo>
                    <a:cubicBezTo>
                      <a:pt x="68" y="235"/>
                      <a:pt x="65" y="232"/>
                      <a:pt x="61" y="232"/>
                    </a:cubicBezTo>
                    <a:cubicBezTo>
                      <a:pt x="60" y="232"/>
                      <a:pt x="60" y="232"/>
                      <a:pt x="60" y="232"/>
                    </a:cubicBezTo>
                    <a:cubicBezTo>
                      <a:pt x="59" y="232"/>
                      <a:pt x="59" y="232"/>
                      <a:pt x="59" y="232"/>
                    </a:cubicBezTo>
                    <a:cubicBezTo>
                      <a:pt x="59" y="232"/>
                      <a:pt x="59" y="232"/>
                      <a:pt x="59" y="231"/>
                    </a:cubicBezTo>
                    <a:cubicBezTo>
                      <a:pt x="62" y="224"/>
                      <a:pt x="62" y="217"/>
                      <a:pt x="59" y="209"/>
                    </a:cubicBezTo>
                    <a:cubicBezTo>
                      <a:pt x="57" y="204"/>
                      <a:pt x="54" y="201"/>
                      <a:pt x="51" y="199"/>
                    </a:cubicBezTo>
                    <a:cubicBezTo>
                      <a:pt x="56" y="194"/>
                      <a:pt x="59" y="188"/>
                      <a:pt x="59" y="179"/>
                    </a:cubicBezTo>
                    <a:cubicBezTo>
                      <a:pt x="59" y="170"/>
                      <a:pt x="56" y="163"/>
                      <a:pt x="51" y="159"/>
                    </a:cubicBezTo>
                    <a:cubicBezTo>
                      <a:pt x="62" y="155"/>
                      <a:pt x="72" y="147"/>
                      <a:pt x="74" y="137"/>
                    </a:cubicBezTo>
                    <a:cubicBezTo>
                      <a:pt x="75" y="132"/>
                      <a:pt x="74" y="123"/>
                      <a:pt x="72" y="116"/>
                    </a:cubicBezTo>
                    <a:cubicBezTo>
                      <a:pt x="74" y="116"/>
                      <a:pt x="76" y="116"/>
                      <a:pt x="79" y="116"/>
                    </a:cubicBezTo>
                    <a:cubicBezTo>
                      <a:pt x="85" y="116"/>
                      <a:pt x="92" y="115"/>
                      <a:pt x="97" y="110"/>
                    </a:cubicBezTo>
                    <a:cubicBezTo>
                      <a:pt x="103" y="104"/>
                      <a:pt x="105" y="96"/>
                      <a:pt x="105" y="89"/>
                    </a:cubicBezTo>
                    <a:cubicBezTo>
                      <a:pt x="111" y="94"/>
                      <a:pt x="118" y="99"/>
                      <a:pt x="124" y="99"/>
                    </a:cubicBezTo>
                    <a:cubicBezTo>
                      <a:pt x="126" y="99"/>
                      <a:pt x="128" y="98"/>
                      <a:pt x="129" y="98"/>
                    </a:cubicBezTo>
                    <a:cubicBezTo>
                      <a:pt x="135" y="95"/>
                      <a:pt x="144" y="90"/>
                      <a:pt x="147" y="83"/>
                    </a:cubicBezTo>
                    <a:cubicBezTo>
                      <a:pt x="148" y="79"/>
                      <a:pt x="149" y="72"/>
                      <a:pt x="150" y="67"/>
                    </a:cubicBezTo>
                    <a:cubicBezTo>
                      <a:pt x="156" y="76"/>
                      <a:pt x="164" y="87"/>
                      <a:pt x="174" y="87"/>
                    </a:cubicBezTo>
                    <a:cubicBezTo>
                      <a:pt x="176" y="87"/>
                      <a:pt x="178" y="86"/>
                      <a:pt x="180" y="86"/>
                    </a:cubicBezTo>
                    <a:cubicBezTo>
                      <a:pt x="184" y="84"/>
                      <a:pt x="188" y="82"/>
                      <a:pt x="193" y="78"/>
                    </a:cubicBezTo>
                    <a:cubicBezTo>
                      <a:pt x="193" y="85"/>
                      <a:pt x="196" y="91"/>
                      <a:pt x="199" y="96"/>
                    </a:cubicBezTo>
                    <a:cubicBezTo>
                      <a:pt x="201" y="99"/>
                      <a:pt x="211" y="103"/>
                      <a:pt x="216" y="103"/>
                    </a:cubicBezTo>
                    <a:cubicBezTo>
                      <a:pt x="216" y="103"/>
                      <a:pt x="216" y="103"/>
                      <a:pt x="216" y="103"/>
                    </a:cubicBezTo>
                    <a:cubicBezTo>
                      <a:pt x="223" y="103"/>
                      <a:pt x="228" y="99"/>
                      <a:pt x="234" y="96"/>
                    </a:cubicBezTo>
                    <a:cubicBezTo>
                      <a:pt x="233" y="98"/>
                      <a:pt x="232" y="100"/>
                      <a:pt x="232" y="102"/>
                    </a:cubicBezTo>
                    <a:cubicBezTo>
                      <a:pt x="232" y="107"/>
                      <a:pt x="236" y="113"/>
                      <a:pt x="238" y="117"/>
                    </a:cubicBezTo>
                    <a:cubicBezTo>
                      <a:pt x="242" y="124"/>
                      <a:pt x="248" y="126"/>
                      <a:pt x="254" y="126"/>
                    </a:cubicBezTo>
                    <a:cubicBezTo>
                      <a:pt x="248" y="135"/>
                      <a:pt x="243" y="147"/>
                      <a:pt x="244" y="156"/>
                    </a:cubicBezTo>
                    <a:cubicBezTo>
                      <a:pt x="244" y="157"/>
                      <a:pt x="244" y="158"/>
                      <a:pt x="245" y="158"/>
                    </a:cubicBezTo>
                    <a:cubicBezTo>
                      <a:pt x="247" y="168"/>
                      <a:pt x="254" y="175"/>
                      <a:pt x="262" y="175"/>
                    </a:cubicBezTo>
                    <a:cubicBezTo>
                      <a:pt x="265" y="175"/>
                      <a:pt x="268" y="175"/>
                      <a:pt x="270" y="173"/>
                    </a:cubicBezTo>
                    <a:cubicBezTo>
                      <a:pt x="271" y="174"/>
                      <a:pt x="272" y="174"/>
                      <a:pt x="273" y="174"/>
                    </a:cubicBezTo>
                    <a:cubicBezTo>
                      <a:pt x="274" y="174"/>
                      <a:pt x="276" y="173"/>
                      <a:pt x="276" y="171"/>
                    </a:cubicBezTo>
                    <a:cubicBezTo>
                      <a:pt x="278" y="167"/>
                      <a:pt x="280" y="158"/>
                      <a:pt x="280" y="147"/>
                    </a:cubicBezTo>
                    <a:cubicBezTo>
                      <a:pt x="280" y="137"/>
                      <a:pt x="280" y="125"/>
                      <a:pt x="277" y="112"/>
                    </a:cubicBezTo>
                    <a:cubicBezTo>
                      <a:pt x="276" y="105"/>
                      <a:pt x="274" y="97"/>
                      <a:pt x="271" y="89"/>
                    </a:cubicBezTo>
                    <a:cubicBezTo>
                      <a:pt x="259" y="56"/>
                      <a:pt x="235" y="22"/>
                      <a:pt x="187" y="5"/>
                    </a:cubicBezTo>
                    <a:cubicBezTo>
                      <a:pt x="178" y="2"/>
                      <a:pt x="168" y="0"/>
                      <a:pt x="15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9" name="Freeform 548"/>
              <p:cNvSpPr>
                <a:spLocks noEditPoints="1"/>
              </p:cNvSpPr>
              <p:nvPr/>
            </p:nvSpPr>
            <p:spPr bwMode="auto">
              <a:xfrm>
                <a:off x="5055" y="4573"/>
                <a:ext cx="146" cy="107"/>
              </a:xfrm>
              <a:custGeom>
                <a:avLst/>
                <a:gdLst>
                  <a:gd name="T0" fmla="*/ 136 w 296"/>
                  <a:gd name="T1" fmla="*/ 154 h 217"/>
                  <a:gd name="T2" fmla="*/ 171 w 296"/>
                  <a:gd name="T3" fmla="*/ 145 h 217"/>
                  <a:gd name="T4" fmla="*/ 144 w 296"/>
                  <a:gd name="T5" fmla="*/ 155 h 217"/>
                  <a:gd name="T6" fmla="*/ 126 w 296"/>
                  <a:gd name="T7" fmla="*/ 154 h 217"/>
                  <a:gd name="T8" fmla="*/ 108 w 296"/>
                  <a:gd name="T9" fmla="*/ 134 h 217"/>
                  <a:gd name="T10" fmla="*/ 126 w 296"/>
                  <a:gd name="T11" fmla="*/ 154 h 217"/>
                  <a:gd name="T12" fmla="*/ 204 w 296"/>
                  <a:gd name="T13" fmla="*/ 126 h 217"/>
                  <a:gd name="T14" fmla="*/ 219 w 296"/>
                  <a:gd name="T15" fmla="*/ 130 h 217"/>
                  <a:gd name="T16" fmla="*/ 189 w 296"/>
                  <a:gd name="T17" fmla="*/ 148 h 217"/>
                  <a:gd name="T18" fmla="*/ 50 w 296"/>
                  <a:gd name="T19" fmla="*/ 109 h 217"/>
                  <a:gd name="T20" fmla="*/ 77 w 296"/>
                  <a:gd name="T21" fmla="*/ 114 h 217"/>
                  <a:gd name="T22" fmla="*/ 228 w 296"/>
                  <a:gd name="T23" fmla="*/ 128 h 217"/>
                  <a:gd name="T24" fmla="*/ 226 w 296"/>
                  <a:gd name="T25" fmla="*/ 102 h 217"/>
                  <a:gd name="T26" fmla="*/ 241 w 296"/>
                  <a:gd name="T27" fmla="*/ 95 h 217"/>
                  <a:gd name="T28" fmla="*/ 254 w 296"/>
                  <a:gd name="T29" fmla="*/ 96 h 217"/>
                  <a:gd name="T30" fmla="*/ 45 w 296"/>
                  <a:gd name="T31" fmla="*/ 102 h 217"/>
                  <a:gd name="T32" fmla="*/ 47 w 296"/>
                  <a:gd name="T33" fmla="*/ 77 h 217"/>
                  <a:gd name="T34" fmla="*/ 258 w 296"/>
                  <a:gd name="T35" fmla="*/ 87 h 217"/>
                  <a:gd name="T36" fmla="*/ 265 w 296"/>
                  <a:gd name="T37" fmla="*/ 57 h 217"/>
                  <a:gd name="T38" fmla="*/ 245 w 296"/>
                  <a:gd name="T39" fmla="*/ 24 h 217"/>
                  <a:gd name="T40" fmla="*/ 255 w 296"/>
                  <a:gd name="T41" fmla="*/ 10 h 217"/>
                  <a:gd name="T42" fmla="*/ 258 w 296"/>
                  <a:gd name="T43" fmla="*/ 11 h 217"/>
                  <a:gd name="T44" fmla="*/ 265 w 296"/>
                  <a:gd name="T45" fmla="*/ 47 h 217"/>
                  <a:gd name="T46" fmla="*/ 245 w 296"/>
                  <a:gd name="T47" fmla="*/ 24 h 217"/>
                  <a:gd name="T48" fmla="*/ 256 w 296"/>
                  <a:gd name="T49" fmla="*/ 2 h 217"/>
                  <a:gd name="T50" fmla="*/ 237 w 296"/>
                  <a:gd name="T51" fmla="*/ 22 h 217"/>
                  <a:gd name="T52" fmla="*/ 257 w 296"/>
                  <a:gd name="T53" fmla="*/ 52 h 217"/>
                  <a:gd name="T54" fmla="*/ 244 w 296"/>
                  <a:gd name="T55" fmla="*/ 82 h 217"/>
                  <a:gd name="T56" fmla="*/ 236 w 296"/>
                  <a:gd name="T57" fmla="*/ 87 h 217"/>
                  <a:gd name="T58" fmla="*/ 216 w 296"/>
                  <a:gd name="T59" fmla="*/ 101 h 217"/>
                  <a:gd name="T60" fmla="*/ 203 w 296"/>
                  <a:gd name="T61" fmla="*/ 118 h 217"/>
                  <a:gd name="T62" fmla="*/ 180 w 296"/>
                  <a:gd name="T63" fmla="*/ 147 h 217"/>
                  <a:gd name="T64" fmla="*/ 150 w 296"/>
                  <a:gd name="T65" fmla="*/ 127 h 217"/>
                  <a:gd name="T66" fmla="*/ 131 w 296"/>
                  <a:gd name="T67" fmla="*/ 144 h 217"/>
                  <a:gd name="T68" fmla="*/ 108 w 296"/>
                  <a:gd name="T69" fmla="*/ 126 h 217"/>
                  <a:gd name="T70" fmla="*/ 85 w 296"/>
                  <a:gd name="T71" fmla="*/ 111 h 217"/>
                  <a:gd name="T72" fmla="*/ 57 w 296"/>
                  <a:gd name="T73" fmla="*/ 100 h 217"/>
                  <a:gd name="T74" fmla="*/ 42 w 296"/>
                  <a:gd name="T75" fmla="*/ 62 h 217"/>
                  <a:gd name="T76" fmla="*/ 46 w 296"/>
                  <a:gd name="T77" fmla="*/ 43 h 217"/>
                  <a:gd name="T78" fmla="*/ 30 w 296"/>
                  <a:gd name="T79" fmla="*/ 58 h 217"/>
                  <a:gd name="T80" fmla="*/ 3 w 296"/>
                  <a:gd name="T81" fmla="*/ 51 h 217"/>
                  <a:gd name="T82" fmla="*/ 122 w 296"/>
                  <a:gd name="T83" fmla="*/ 213 h 217"/>
                  <a:gd name="T84" fmla="*/ 236 w 296"/>
                  <a:gd name="T85" fmla="*/ 191 h 217"/>
                  <a:gd name="T86" fmla="*/ 262 w 296"/>
                  <a:gd name="T87" fmla="*/ 1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96" h="217">
                    <a:moveTo>
                      <a:pt x="142" y="155"/>
                    </a:moveTo>
                    <a:cubicBezTo>
                      <a:pt x="140" y="155"/>
                      <a:pt x="138" y="154"/>
                      <a:pt x="136" y="154"/>
                    </a:cubicBezTo>
                    <a:cubicBezTo>
                      <a:pt x="139" y="145"/>
                      <a:pt x="147" y="135"/>
                      <a:pt x="156" y="135"/>
                    </a:cubicBezTo>
                    <a:cubicBezTo>
                      <a:pt x="161" y="135"/>
                      <a:pt x="166" y="137"/>
                      <a:pt x="171" y="145"/>
                    </a:cubicBezTo>
                    <a:cubicBezTo>
                      <a:pt x="172" y="147"/>
                      <a:pt x="173" y="149"/>
                      <a:pt x="175" y="151"/>
                    </a:cubicBezTo>
                    <a:cubicBezTo>
                      <a:pt x="165" y="153"/>
                      <a:pt x="155" y="154"/>
                      <a:pt x="144" y="155"/>
                    </a:cubicBezTo>
                    <a:cubicBezTo>
                      <a:pt x="143" y="155"/>
                      <a:pt x="142" y="155"/>
                      <a:pt x="142" y="155"/>
                    </a:cubicBezTo>
                    <a:moveTo>
                      <a:pt x="126" y="154"/>
                    </a:moveTo>
                    <a:cubicBezTo>
                      <a:pt x="112" y="152"/>
                      <a:pt x="99" y="148"/>
                      <a:pt x="88" y="143"/>
                    </a:cubicBezTo>
                    <a:cubicBezTo>
                      <a:pt x="94" y="139"/>
                      <a:pt x="101" y="134"/>
                      <a:pt x="108" y="134"/>
                    </a:cubicBezTo>
                    <a:cubicBezTo>
                      <a:pt x="111" y="134"/>
                      <a:pt x="113" y="134"/>
                      <a:pt x="116" y="136"/>
                    </a:cubicBezTo>
                    <a:cubicBezTo>
                      <a:pt x="122" y="140"/>
                      <a:pt x="125" y="147"/>
                      <a:pt x="126" y="154"/>
                    </a:cubicBezTo>
                    <a:moveTo>
                      <a:pt x="189" y="148"/>
                    </a:moveTo>
                    <a:cubicBezTo>
                      <a:pt x="191" y="139"/>
                      <a:pt x="195" y="126"/>
                      <a:pt x="204" y="126"/>
                    </a:cubicBezTo>
                    <a:cubicBezTo>
                      <a:pt x="204" y="126"/>
                      <a:pt x="205" y="126"/>
                      <a:pt x="205" y="126"/>
                    </a:cubicBezTo>
                    <a:cubicBezTo>
                      <a:pt x="209" y="127"/>
                      <a:pt x="215" y="127"/>
                      <a:pt x="219" y="130"/>
                    </a:cubicBezTo>
                    <a:cubicBezTo>
                      <a:pt x="220" y="131"/>
                      <a:pt x="221" y="132"/>
                      <a:pt x="221" y="133"/>
                    </a:cubicBezTo>
                    <a:cubicBezTo>
                      <a:pt x="212" y="139"/>
                      <a:pt x="201" y="144"/>
                      <a:pt x="189" y="148"/>
                    </a:cubicBezTo>
                    <a:moveTo>
                      <a:pt x="81" y="138"/>
                    </a:moveTo>
                    <a:cubicBezTo>
                      <a:pt x="68" y="131"/>
                      <a:pt x="58" y="121"/>
                      <a:pt x="50" y="109"/>
                    </a:cubicBezTo>
                    <a:cubicBezTo>
                      <a:pt x="53" y="108"/>
                      <a:pt x="56" y="107"/>
                      <a:pt x="60" y="107"/>
                    </a:cubicBezTo>
                    <a:cubicBezTo>
                      <a:pt x="66" y="107"/>
                      <a:pt x="72" y="110"/>
                      <a:pt x="77" y="114"/>
                    </a:cubicBezTo>
                    <a:cubicBezTo>
                      <a:pt x="80" y="116"/>
                      <a:pt x="85" y="133"/>
                      <a:pt x="81" y="138"/>
                    </a:cubicBezTo>
                    <a:moveTo>
                      <a:pt x="228" y="128"/>
                    </a:moveTo>
                    <a:cubicBezTo>
                      <a:pt x="227" y="127"/>
                      <a:pt x="226" y="126"/>
                      <a:pt x="225" y="125"/>
                    </a:cubicBezTo>
                    <a:cubicBezTo>
                      <a:pt x="222" y="117"/>
                      <a:pt x="221" y="106"/>
                      <a:pt x="226" y="102"/>
                    </a:cubicBezTo>
                    <a:cubicBezTo>
                      <a:pt x="227" y="101"/>
                      <a:pt x="228" y="100"/>
                      <a:pt x="229" y="98"/>
                    </a:cubicBezTo>
                    <a:cubicBezTo>
                      <a:pt x="233" y="96"/>
                      <a:pt x="237" y="95"/>
                      <a:pt x="241" y="95"/>
                    </a:cubicBezTo>
                    <a:cubicBezTo>
                      <a:pt x="242" y="95"/>
                      <a:pt x="244" y="95"/>
                      <a:pt x="246" y="95"/>
                    </a:cubicBezTo>
                    <a:cubicBezTo>
                      <a:pt x="249" y="96"/>
                      <a:pt x="251" y="96"/>
                      <a:pt x="254" y="96"/>
                    </a:cubicBezTo>
                    <a:cubicBezTo>
                      <a:pt x="248" y="108"/>
                      <a:pt x="239" y="119"/>
                      <a:pt x="228" y="128"/>
                    </a:cubicBezTo>
                    <a:moveTo>
                      <a:pt x="45" y="102"/>
                    </a:moveTo>
                    <a:cubicBezTo>
                      <a:pt x="39" y="91"/>
                      <a:pt x="34" y="79"/>
                      <a:pt x="31" y="67"/>
                    </a:cubicBezTo>
                    <a:cubicBezTo>
                      <a:pt x="38" y="68"/>
                      <a:pt x="44" y="70"/>
                      <a:pt x="47" y="77"/>
                    </a:cubicBezTo>
                    <a:cubicBezTo>
                      <a:pt x="52" y="88"/>
                      <a:pt x="52" y="95"/>
                      <a:pt x="45" y="102"/>
                    </a:cubicBezTo>
                    <a:moveTo>
                      <a:pt x="258" y="87"/>
                    </a:moveTo>
                    <a:cubicBezTo>
                      <a:pt x="254" y="83"/>
                      <a:pt x="251" y="80"/>
                      <a:pt x="252" y="72"/>
                    </a:cubicBezTo>
                    <a:cubicBezTo>
                      <a:pt x="253" y="63"/>
                      <a:pt x="258" y="60"/>
                      <a:pt x="265" y="57"/>
                    </a:cubicBezTo>
                    <a:cubicBezTo>
                      <a:pt x="264" y="67"/>
                      <a:pt x="262" y="77"/>
                      <a:pt x="258" y="87"/>
                    </a:cubicBezTo>
                    <a:moveTo>
                      <a:pt x="245" y="24"/>
                    </a:moveTo>
                    <a:cubicBezTo>
                      <a:pt x="245" y="21"/>
                      <a:pt x="246" y="18"/>
                      <a:pt x="247" y="16"/>
                    </a:cubicBezTo>
                    <a:cubicBezTo>
                      <a:pt x="248" y="12"/>
                      <a:pt x="250" y="10"/>
                      <a:pt x="255" y="10"/>
                    </a:cubicBezTo>
                    <a:cubicBezTo>
                      <a:pt x="256" y="11"/>
                      <a:pt x="257" y="11"/>
                      <a:pt x="258" y="11"/>
                    </a:cubicBezTo>
                    <a:cubicBezTo>
                      <a:pt x="258" y="11"/>
                      <a:pt x="258" y="11"/>
                      <a:pt x="258" y="11"/>
                    </a:cubicBezTo>
                    <a:cubicBezTo>
                      <a:pt x="260" y="16"/>
                      <a:pt x="262" y="22"/>
                      <a:pt x="263" y="27"/>
                    </a:cubicBezTo>
                    <a:cubicBezTo>
                      <a:pt x="265" y="34"/>
                      <a:pt x="265" y="40"/>
                      <a:pt x="265" y="47"/>
                    </a:cubicBezTo>
                    <a:cubicBezTo>
                      <a:pt x="260" y="45"/>
                      <a:pt x="255" y="40"/>
                      <a:pt x="250" y="36"/>
                    </a:cubicBezTo>
                    <a:cubicBezTo>
                      <a:pt x="246" y="32"/>
                      <a:pt x="245" y="28"/>
                      <a:pt x="245" y="24"/>
                    </a:cubicBezTo>
                    <a:moveTo>
                      <a:pt x="259" y="0"/>
                    </a:moveTo>
                    <a:cubicBezTo>
                      <a:pt x="257" y="0"/>
                      <a:pt x="256" y="1"/>
                      <a:pt x="256" y="2"/>
                    </a:cubicBezTo>
                    <a:cubicBezTo>
                      <a:pt x="255" y="2"/>
                      <a:pt x="254" y="2"/>
                      <a:pt x="253" y="2"/>
                    </a:cubicBezTo>
                    <a:cubicBezTo>
                      <a:pt x="243" y="2"/>
                      <a:pt x="237" y="11"/>
                      <a:pt x="237" y="22"/>
                    </a:cubicBezTo>
                    <a:cubicBezTo>
                      <a:pt x="236" y="24"/>
                      <a:pt x="237" y="26"/>
                      <a:pt x="237" y="28"/>
                    </a:cubicBezTo>
                    <a:cubicBezTo>
                      <a:pt x="239" y="37"/>
                      <a:pt x="248" y="46"/>
                      <a:pt x="257" y="52"/>
                    </a:cubicBezTo>
                    <a:cubicBezTo>
                      <a:pt x="251" y="55"/>
                      <a:pt x="246" y="59"/>
                      <a:pt x="245" y="67"/>
                    </a:cubicBezTo>
                    <a:cubicBezTo>
                      <a:pt x="244" y="71"/>
                      <a:pt x="242" y="78"/>
                      <a:pt x="244" y="82"/>
                    </a:cubicBezTo>
                    <a:cubicBezTo>
                      <a:pt x="245" y="85"/>
                      <a:pt x="247" y="87"/>
                      <a:pt x="248" y="88"/>
                    </a:cubicBezTo>
                    <a:cubicBezTo>
                      <a:pt x="244" y="87"/>
                      <a:pt x="240" y="87"/>
                      <a:pt x="236" y="87"/>
                    </a:cubicBezTo>
                    <a:cubicBezTo>
                      <a:pt x="234" y="87"/>
                      <a:pt x="232" y="87"/>
                      <a:pt x="229" y="88"/>
                    </a:cubicBezTo>
                    <a:cubicBezTo>
                      <a:pt x="225" y="89"/>
                      <a:pt x="217" y="97"/>
                      <a:pt x="216" y="101"/>
                    </a:cubicBezTo>
                    <a:cubicBezTo>
                      <a:pt x="215" y="107"/>
                      <a:pt x="214" y="114"/>
                      <a:pt x="216" y="120"/>
                    </a:cubicBezTo>
                    <a:cubicBezTo>
                      <a:pt x="212" y="119"/>
                      <a:pt x="207" y="118"/>
                      <a:pt x="203" y="118"/>
                    </a:cubicBezTo>
                    <a:cubicBezTo>
                      <a:pt x="203" y="118"/>
                      <a:pt x="202" y="118"/>
                      <a:pt x="201" y="118"/>
                    </a:cubicBezTo>
                    <a:cubicBezTo>
                      <a:pt x="188" y="119"/>
                      <a:pt x="183" y="134"/>
                      <a:pt x="180" y="147"/>
                    </a:cubicBezTo>
                    <a:cubicBezTo>
                      <a:pt x="177" y="143"/>
                      <a:pt x="174" y="136"/>
                      <a:pt x="172" y="133"/>
                    </a:cubicBezTo>
                    <a:cubicBezTo>
                      <a:pt x="167" y="128"/>
                      <a:pt x="157" y="127"/>
                      <a:pt x="150" y="127"/>
                    </a:cubicBezTo>
                    <a:cubicBezTo>
                      <a:pt x="150" y="127"/>
                      <a:pt x="150" y="127"/>
                      <a:pt x="150" y="127"/>
                    </a:cubicBezTo>
                    <a:cubicBezTo>
                      <a:pt x="142" y="127"/>
                      <a:pt x="135" y="135"/>
                      <a:pt x="131" y="144"/>
                    </a:cubicBezTo>
                    <a:cubicBezTo>
                      <a:pt x="129" y="137"/>
                      <a:pt x="124" y="131"/>
                      <a:pt x="116" y="128"/>
                    </a:cubicBezTo>
                    <a:cubicBezTo>
                      <a:pt x="113" y="127"/>
                      <a:pt x="110" y="126"/>
                      <a:pt x="108" y="126"/>
                    </a:cubicBezTo>
                    <a:cubicBezTo>
                      <a:pt x="102" y="126"/>
                      <a:pt x="96" y="128"/>
                      <a:pt x="90" y="132"/>
                    </a:cubicBezTo>
                    <a:cubicBezTo>
                      <a:pt x="90" y="124"/>
                      <a:pt x="88" y="115"/>
                      <a:pt x="85" y="111"/>
                    </a:cubicBezTo>
                    <a:cubicBezTo>
                      <a:pt x="81" y="103"/>
                      <a:pt x="70" y="100"/>
                      <a:pt x="61" y="100"/>
                    </a:cubicBezTo>
                    <a:cubicBezTo>
                      <a:pt x="59" y="100"/>
                      <a:pt x="58" y="100"/>
                      <a:pt x="57" y="100"/>
                    </a:cubicBezTo>
                    <a:cubicBezTo>
                      <a:pt x="60" y="94"/>
                      <a:pt x="59" y="86"/>
                      <a:pt x="56" y="78"/>
                    </a:cubicBezTo>
                    <a:cubicBezTo>
                      <a:pt x="54" y="70"/>
                      <a:pt x="48" y="65"/>
                      <a:pt x="42" y="62"/>
                    </a:cubicBezTo>
                    <a:cubicBezTo>
                      <a:pt x="45" y="59"/>
                      <a:pt x="46" y="55"/>
                      <a:pt x="46" y="50"/>
                    </a:cubicBezTo>
                    <a:cubicBezTo>
                      <a:pt x="46" y="47"/>
                      <a:pt x="46" y="45"/>
                      <a:pt x="46" y="43"/>
                    </a:cubicBezTo>
                    <a:cubicBezTo>
                      <a:pt x="43" y="44"/>
                      <a:pt x="41" y="45"/>
                      <a:pt x="38" y="45"/>
                    </a:cubicBezTo>
                    <a:cubicBezTo>
                      <a:pt x="38" y="52"/>
                      <a:pt x="37" y="58"/>
                      <a:pt x="30" y="58"/>
                    </a:cubicBezTo>
                    <a:cubicBezTo>
                      <a:pt x="29" y="55"/>
                      <a:pt x="28" y="51"/>
                      <a:pt x="28" y="48"/>
                    </a:cubicBezTo>
                    <a:cubicBezTo>
                      <a:pt x="20" y="49"/>
                      <a:pt x="12" y="50"/>
                      <a:pt x="3" y="51"/>
                    </a:cubicBezTo>
                    <a:cubicBezTo>
                      <a:pt x="0" y="70"/>
                      <a:pt x="1" y="95"/>
                      <a:pt x="11" y="125"/>
                    </a:cubicBezTo>
                    <a:cubicBezTo>
                      <a:pt x="23" y="162"/>
                      <a:pt x="63" y="200"/>
                      <a:pt x="122" y="213"/>
                    </a:cubicBezTo>
                    <a:cubicBezTo>
                      <a:pt x="134" y="216"/>
                      <a:pt x="145" y="217"/>
                      <a:pt x="156" y="217"/>
                    </a:cubicBezTo>
                    <a:cubicBezTo>
                      <a:pt x="191" y="217"/>
                      <a:pt x="220" y="205"/>
                      <a:pt x="236" y="191"/>
                    </a:cubicBezTo>
                    <a:cubicBezTo>
                      <a:pt x="296" y="137"/>
                      <a:pt x="290" y="68"/>
                      <a:pt x="276" y="29"/>
                    </a:cubicBezTo>
                    <a:cubicBezTo>
                      <a:pt x="271" y="15"/>
                      <a:pt x="266" y="5"/>
                      <a:pt x="262" y="1"/>
                    </a:cubicBezTo>
                    <a:cubicBezTo>
                      <a:pt x="261" y="0"/>
                      <a:pt x="260" y="0"/>
                      <a:pt x="25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0" name="Freeform 549"/>
              <p:cNvSpPr>
                <a:spLocks noEditPoints="1"/>
              </p:cNvSpPr>
              <p:nvPr/>
            </p:nvSpPr>
            <p:spPr bwMode="auto">
              <a:xfrm>
                <a:off x="4973" y="4497"/>
                <a:ext cx="146" cy="101"/>
              </a:xfrm>
              <a:custGeom>
                <a:avLst/>
                <a:gdLst>
                  <a:gd name="T0" fmla="*/ 137 w 295"/>
                  <a:gd name="T1" fmla="*/ 137 h 204"/>
                  <a:gd name="T2" fmla="*/ 151 w 295"/>
                  <a:gd name="T3" fmla="*/ 119 h 204"/>
                  <a:gd name="T4" fmla="*/ 170 w 295"/>
                  <a:gd name="T5" fmla="*/ 139 h 204"/>
                  <a:gd name="T6" fmla="*/ 184 w 295"/>
                  <a:gd name="T7" fmla="*/ 138 h 204"/>
                  <a:gd name="T8" fmla="*/ 203 w 295"/>
                  <a:gd name="T9" fmla="*/ 118 h 204"/>
                  <a:gd name="T10" fmla="*/ 219 w 295"/>
                  <a:gd name="T11" fmla="*/ 127 h 204"/>
                  <a:gd name="T12" fmla="*/ 119 w 295"/>
                  <a:gd name="T13" fmla="*/ 134 h 204"/>
                  <a:gd name="T14" fmla="*/ 101 w 295"/>
                  <a:gd name="T15" fmla="*/ 111 h 204"/>
                  <a:gd name="T16" fmla="*/ 119 w 295"/>
                  <a:gd name="T17" fmla="*/ 134 h 204"/>
                  <a:gd name="T18" fmla="*/ 224 w 295"/>
                  <a:gd name="T19" fmla="*/ 120 h 204"/>
                  <a:gd name="T20" fmla="*/ 231 w 295"/>
                  <a:gd name="T21" fmla="*/ 94 h 204"/>
                  <a:gd name="T22" fmla="*/ 249 w 295"/>
                  <a:gd name="T23" fmla="*/ 94 h 204"/>
                  <a:gd name="T24" fmla="*/ 227 w 295"/>
                  <a:gd name="T25" fmla="*/ 123 h 204"/>
                  <a:gd name="T26" fmla="*/ 46 w 295"/>
                  <a:gd name="T27" fmla="*/ 78 h 204"/>
                  <a:gd name="T28" fmla="*/ 73 w 295"/>
                  <a:gd name="T29" fmla="*/ 86 h 204"/>
                  <a:gd name="T30" fmla="*/ 262 w 295"/>
                  <a:gd name="T31" fmla="*/ 87 h 204"/>
                  <a:gd name="T32" fmla="*/ 272 w 295"/>
                  <a:gd name="T33" fmla="*/ 59 h 204"/>
                  <a:gd name="T34" fmla="*/ 42 w 295"/>
                  <a:gd name="T35" fmla="*/ 70 h 204"/>
                  <a:gd name="T36" fmla="*/ 47 w 295"/>
                  <a:gd name="T37" fmla="*/ 45 h 204"/>
                  <a:gd name="T38" fmla="*/ 16 w 295"/>
                  <a:gd name="T39" fmla="*/ 0 h 204"/>
                  <a:gd name="T40" fmla="*/ 5 w 295"/>
                  <a:gd name="T41" fmla="*/ 87 h 204"/>
                  <a:gd name="T42" fmla="*/ 166 w 295"/>
                  <a:gd name="T43" fmla="*/ 204 h 204"/>
                  <a:gd name="T44" fmla="*/ 193 w 295"/>
                  <a:gd name="T45" fmla="*/ 201 h 204"/>
                  <a:gd name="T46" fmla="*/ 211 w 295"/>
                  <a:gd name="T47" fmla="*/ 196 h 204"/>
                  <a:gd name="T48" fmla="*/ 289 w 295"/>
                  <a:gd name="T49" fmla="*/ 46 h 204"/>
                  <a:gd name="T50" fmla="*/ 274 w 295"/>
                  <a:gd name="T51" fmla="*/ 49 h 204"/>
                  <a:gd name="T52" fmla="*/ 263 w 295"/>
                  <a:gd name="T53" fmla="*/ 43 h 204"/>
                  <a:gd name="T54" fmla="*/ 264 w 295"/>
                  <a:gd name="T55" fmla="*/ 52 h 204"/>
                  <a:gd name="T56" fmla="*/ 248 w 295"/>
                  <a:gd name="T57" fmla="*/ 81 h 204"/>
                  <a:gd name="T58" fmla="*/ 235 w 295"/>
                  <a:gd name="T59" fmla="*/ 83 h 204"/>
                  <a:gd name="T60" fmla="*/ 217 w 295"/>
                  <a:gd name="T61" fmla="*/ 95 h 204"/>
                  <a:gd name="T62" fmla="*/ 200 w 295"/>
                  <a:gd name="T63" fmla="*/ 110 h 204"/>
                  <a:gd name="T64" fmla="*/ 176 w 295"/>
                  <a:gd name="T65" fmla="*/ 135 h 204"/>
                  <a:gd name="T66" fmla="*/ 147 w 295"/>
                  <a:gd name="T67" fmla="*/ 110 h 204"/>
                  <a:gd name="T68" fmla="*/ 126 w 295"/>
                  <a:gd name="T69" fmla="*/ 125 h 204"/>
                  <a:gd name="T70" fmla="*/ 100 w 295"/>
                  <a:gd name="T71" fmla="*/ 103 h 204"/>
                  <a:gd name="T72" fmla="*/ 82 w 295"/>
                  <a:gd name="T73" fmla="*/ 85 h 204"/>
                  <a:gd name="T74" fmla="*/ 56 w 295"/>
                  <a:gd name="T75" fmla="*/ 47 h 204"/>
                  <a:gd name="T76" fmla="*/ 49 w 295"/>
                  <a:gd name="T77" fmla="*/ 18 h 204"/>
                  <a:gd name="T78" fmla="*/ 42 w 295"/>
                  <a:gd name="T79" fmla="*/ 4 h 204"/>
                  <a:gd name="T80" fmla="*/ 41 w 295"/>
                  <a:gd name="T81" fmla="*/ 10 h 204"/>
                  <a:gd name="T82" fmla="*/ 31 w 295"/>
                  <a:gd name="T83" fmla="*/ 24 h 204"/>
                  <a:gd name="T84" fmla="*/ 16 w 295"/>
                  <a:gd name="T85" fmla="*/ 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95" h="204">
                    <a:moveTo>
                      <a:pt x="163" y="139"/>
                    </a:moveTo>
                    <a:cubicBezTo>
                      <a:pt x="155" y="139"/>
                      <a:pt x="146" y="139"/>
                      <a:pt x="137" y="137"/>
                    </a:cubicBezTo>
                    <a:cubicBezTo>
                      <a:pt x="135" y="137"/>
                      <a:pt x="132" y="137"/>
                      <a:pt x="129" y="136"/>
                    </a:cubicBezTo>
                    <a:cubicBezTo>
                      <a:pt x="134" y="128"/>
                      <a:pt x="142" y="119"/>
                      <a:pt x="151" y="119"/>
                    </a:cubicBezTo>
                    <a:cubicBezTo>
                      <a:pt x="156" y="119"/>
                      <a:pt x="161" y="123"/>
                      <a:pt x="166" y="131"/>
                    </a:cubicBezTo>
                    <a:cubicBezTo>
                      <a:pt x="167" y="134"/>
                      <a:pt x="168" y="136"/>
                      <a:pt x="170" y="139"/>
                    </a:cubicBezTo>
                    <a:cubicBezTo>
                      <a:pt x="167" y="139"/>
                      <a:pt x="165" y="139"/>
                      <a:pt x="163" y="139"/>
                    </a:cubicBezTo>
                    <a:moveTo>
                      <a:pt x="184" y="138"/>
                    </a:moveTo>
                    <a:cubicBezTo>
                      <a:pt x="187" y="129"/>
                      <a:pt x="192" y="118"/>
                      <a:pt x="201" y="118"/>
                    </a:cubicBezTo>
                    <a:cubicBezTo>
                      <a:pt x="202" y="118"/>
                      <a:pt x="202" y="118"/>
                      <a:pt x="203" y="118"/>
                    </a:cubicBezTo>
                    <a:cubicBezTo>
                      <a:pt x="207" y="119"/>
                      <a:pt x="213" y="121"/>
                      <a:pt x="218" y="124"/>
                    </a:cubicBezTo>
                    <a:cubicBezTo>
                      <a:pt x="218" y="125"/>
                      <a:pt x="219" y="126"/>
                      <a:pt x="219" y="127"/>
                    </a:cubicBezTo>
                    <a:cubicBezTo>
                      <a:pt x="209" y="132"/>
                      <a:pt x="197" y="136"/>
                      <a:pt x="184" y="138"/>
                    </a:cubicBezTo>
                    <a:moveTo>
                      <a:pt x="119" y="134"/>
                    </a:moveTo>
                    <a:cubicBezTo>
                      <a:pt x="105" y="130"/>
                      <a:pt x="92" y="124"/>
                      <a:pt x="82" y="117"/>
                    </a:cubicBezTo>
                    <a:cubicBezTo>
                      <a:pt x="87" y="114"/>
                      <a:pt x="94" y="111"/>
                      <a:pt x="101" y="111"/>
                    </a:cubicBezTo>
                    <a:cubicBezTo>
                      <a:pt x="104" y="111"/>
                      <a:pt x="108" y="112"/>
                      <a:pt x="111" y="114"/>
                    </a:cubicBezTo>
                    <a:cubicBezTo>
                      <a:pt x="117" y="119"/>
                      <a:pt x="119" y="127"/>
                      <a:pt x="119" y="134"/>
                    </a:cubicBezTo>
                    <a:moveTo>
                      <a:pt x="227" y="123"/>
                    </a:moveTo>
                    <a:cubicBezTo>
                      <a:pt x="226" y="122"/>
                      <a:pt x="225" y="121"/>
                      <a:pt x="224" y="120"/>
                    </a:cubicBezTo>
                    <a:cubicBezTo>
                      <a:pt x="221" y="112"/>
                      <a:pt x="222" y="100"/>
                      <a:pt x="228" y="97"/>
                    </a:cubicBezTo>
                    <a:cubicBezTo>
                      <a:pt x="229" y="97"/>
                      <a:pt x="230" y="95"/>
                      <a:pt x="231" y="94"/>
                    </a:cubicBezTo>
                    <a:cubicBezTo>
                      <a:pt x="234" y="93"/>
                      <a:pt x="237" y="92"/>
                      <a:pt x="240" y="92"/>
                    </a:cubicBezTo>
                    <a:cubicBezTo>
                      <a:pt x="243" y="92"/>
                      <a:pt x="246" y="93"/>
                      <a:pt x="249" y="94"/>
                    </a:cubicBezTo>
                    <a:cubicBezTo>
                      <a:pt x="252" y="95"/>
                      <a:pt x="254" y="96"/>
                      <a:pt x="256" y="96"/>
                    </a:cubicBezTo>
                    <a:cubicBezTo>
                      <a:pt x="249" y="107"/>
                      <a:pt x="239" y="116"/>
                      <a:pt x="227" y="123"/>
                    </a:cubicBezTo>
                    <a:moveTo>
                      <a:pt x="75" y="112"/>
                    </a:moveTo>
                    <a:cubicBezTo>
                      <a:pt x="63" y="102"/>
                      <a:pt x="53" y="90"/>
                      <a:pt x="46" y="78"/>
                    </a:cubicBezTo>
                    <a:cubicBezTo>
                      <a:pt x="48" y="77"/>
                      <a:pt x="50" y="77"/>
                      <a:pt x="52" y="77"/>
                    </a:cubicBezTo>
                    <a:cubicBezTo>
                      <a:pt x="60" y="77"/>
                      <a:pt x="68" y="81"/>
                      <a:pt x="73" y="86"/>
                    </a:cubicBezTo>
                    <a:cubicBezTo>
                      <a:pt x="76" y="89"/>
                      <a:pt x="80" y="107"/>
                      <a:pt x="75" y="112"/>
                    </a:cubicBezTo>
                    <a:moveTo>
                      <a:pt x="262" y="87"/>
                    </a:moveTo>
                    <a:cubicBezTo>
                      <a:pt x="258" y="82"/>
                      <a:pt x="255" y="79"/>
                      <a:pt x="257" y="72"/>
                    </a:cubicBezTo>
                    <a:cubicBezTo>
                      <a:pt x="260" y="63"/>
                      <a:pt x="265" y="60"/>
                      <a:pt x="272" y="59"/>
                    </a:cubicBezTo>
                    <a:cubicBezTo>
                      <a:pt x="270" y="69"/>
                      <a:pt x="267" y="78"/>
                      <a:pt x="262" y="87"/>
                    </a:cubicBezTo>
                    <a:moveTo>
                      <a:pt x="42" y="70"/>
                    </a:moveTo>
                    <a:cubicBezTo>
                      <a:pt x="37" y="58"/>
                      <a:pt x="33" y="45"/>
                      <a:pt x="32" y="33"/>
                    </a:cubicBezTo>
                    <a:cubicBezTo>
                      <a:pt x="39" y="35"/>
                      <a:pt x="44" y="38"/>
                      <a:pt x="47" y="45"/>
                    </a:cubicBezTo>
                    <a:cubicBezTo>
                      <a:pt x="50" y="57"/>
                      <a:pt x="50" y="64"/>
                      <a:pt x="42" y="70"/>
                    </a:cubicBezTo>
                    <a:moveTo>
                      <a:pt x="16" y="0"/>
                    </a:moveTo>
                    <a:cubicBezTo>
                      <a:pt x="14" y="15"/>
                      <a:pt x="9" y="32"/>
                      <a:pt x="0" y="48"/>
                    </a:cubicBezTo>
                    <a:cubicBezTo>
                      <a:pt x="0" y="60"/>
                      <a:pt x="2" y="73"/>
                      <a:pt x="5" y="87"/>
                    </a:cubicBezTo>
                    <a:cubicBezTo>
                      <a:pt x="13" y="127"/>
                      <a:pt x="50" y="170"/>
                      <a:pt x="109" y="193"/>
                    </a:cubicBezTo>
                    <a:cubicBezTo>
                      <a:pt x="129" y="200"/>
                      <a:pt x="148" y="204"/>
                      <a:pt x="166" y="204"/>
                    </a:cubicBezTo>
                    <a:cubicBezTo>
                      <a:pt x="167" y="204"/>
                      <a:pt x="167" y="204"/>
                      <a:pt x="168" y="204"/>
                    </a:cubicBezTo>
                    <a:cubicBezTo>
                      <a:pt x="177" y="203"/>
                      <a:pt x="185" y="202"/>
                      <a:pt x="193" y="201"/>
                    </a:cubicBezTo>
                    <a:cubicBezTo>
                      <a:pt x="197" y="200"/>
                      <a:pt x="200" y="199"/>
                      <a:pt x="203" y="198"/>
                    </a:cubicBezTo>
                    <a:cubicBezTo>
                      <a:pt x="206" y="198"/>
                      <a:pt x="208" y="197"/>
                      <a:pt x="211" y="196"/>
                    </a:cubicBezTo>
                    <a:cubicBezTo>
                      <a:pt x="217" y="194"/>
                      <a:pt x="223" y="191"/>
                      <a:pt x="228" y="188"/>
                    </a:cubicBezTo>
                    <a:cubicBezTo>
                      <a:pt x="288" y="148"/>
                      <a:pt x="295" y="88"/>
                      <a:pt x="289" y="46"/>
                    </a:cubicBezTo>
                    <a:cubicBezTo>
                      <a:pt x="284" y="46"/>
                      <a:pt x="279" y="46"/>
                      <a:pt x="274" y="45"/>
                    </a:cubicBezTo>
                    <a:cubicBezTo>
                      <a:pt x="274" y="46"/>
                      <a:pt x="274" y="47"/>
                      <a:pt x="274" y="49"/>
                    </a:cubicBezTo>
                    <a:cubicBezTo>
                      <a:pt x="271" y="47"/>
                      <a:pt x="269" y="46"/>
                      <a:pt x="267" y="44"/>
                    </a:cubicBezTo>
                    <a:cubicBezTo>
                      <a:pt x="265" y="43"/>
                      <a:pt x="264" y="43"/>
                      <a:pt x="263" y="43"/>
                    </a:cubicBezTo>
                    <a:cubicBezTo>
                      <a:pt x="259" y="42"/>
                      <a:pt x="256" y="41"/>
                      <a:pt x="253" y="40"/>
                    </a:cubicBezTo>
                    <a:cubicBezTo>
                      <a:pt x="256" y="45"/>
                      <a:pt x="260" y="49"/>
                      <a:pt x="264" y="52"/>
                    </a:cubicBezTo>
                    <a:cubicBezTo>
                      <a:pt x="258" y="54"/>
                      <a:pt x="252" y="57"/>
                      <a:pt x="250" y="65"/>
                    </a:cubicBezTo>
                    <a:cubicBezTo>
                      <a:pt x="249" y="69"/>
                      <a:pt x="247" y="76"/>
                      <a:pt x="248" y="81"/>
                    </a:cubicBezTo>
                    <a:cubicBezTo>
                      <a:pt x="249" y="83"/>
                      <a:pt x="250" y="85"/>
                      <a:pt x="251" y="87"/>
                    </a:cubicBezTo>
                    <a:cubicBezTo>
                      <a:pt x="246" y="85"/>
                      <a:pt x="241" y="83"/>
                      <a:pt x="235" y="83"/>
                    </a:cubicBezTo>
                    <a:cubicBezTo>
                      <a:pt x="234" y="83"/>
                      <a:pt x="233" y="83"/>
                      <a:pt x="232" y="84"/>
                    </a:cubicBezTo>
                    <a:cubicBezTo>
                      <a:pt x="228" y="84"/>
                      <a:pt x="218" y="91"/>
                      <a:pt x="217" y="95"/>
                    </a:cubicBezTo>
                    <a:cubicBezTo>
                      <a:pt x="215" y="100"/>
                      <a:pt x="214" y="107"/>
                      <a:pt x="215" y="114"/>
                    </a:cubicBezTo>
                    <a:cubicBezTo>
                      <a:pt x="210" y="112"/>
                      <a:pt x="205" y="110"/>
                      <a:pt x="200" y="110"/>
                    </a:cubicBezTo>
                    <a:cubicBezTo>
                      <a:pt x="200" y="110"/>
                      <a:pt x="199" y="110"/>
                      <a:pt x="199" y="110"/>
                    </a:cubicBezTo>
                    <a:cubicBezTo>
                      <a:pt x="186" y="110"/>
                      <a:pt x="179" y="123"/>
                      <a:pt x="176" y="135"/>
                    </a:cubicBezTo>
                    <a:cubicBezTo>
                      <a:pt x="173" y="131"/>
                      <a:pt x="171" y="124"/>
                      <a:pt x="168" y="120"/>
                    </a:cubicBezTo>
                    <a:cubicBezTo>
                      <a:pt x="164" y="114"/>
                      <a:pt x="154" y="112"/>
                      <a:pt x="147" y="110"/>
                    </a:cubicBezTo>
                    <a:cubicBezTo>
                      <a:pt x="146" y="110"/>
                      <a:pt x="146" y="110"/>
                      <a:pt x="145" y="110"/>
                    </a:cubicBezTo>
                    <a:cubicBezTo>
                      <a:pt x="137" y="110"/>
                      <a:pt x="131" y="117"/>
                      <a:pt x="126" y="125"/>
                    </a:cubicBezTo>
                    <a:cubicBezTo>
                      <a:pt x="124" y="118"/>
                      <a:pt x="119" y="111"/>
                      <a:pt x="112" y="106"/>
                    </a:cubicBezTo>
                    <a:cubicBezTo>
                      <a:pt x="108" y="104"/>
                      <a:pt x="104" y="103"/>
                      <a:pt x="100" y="103"/>
                    </a:cubicBezTo>
                    <a:cubicBezTo>
                      <a:pt x="95" y="103"/>
                      <a:pt x="90" y="104"/>
                      <a:pt x="85" y="106"/>
                    </a:cubicBezTo>
                    <a:cubicBezTo>
                      <a:pt x="86" y="99"/>
                      <a:pt x="84" y="90"/>
                      <a:pt x="82" y="85"/>
                    </a:cubicBezTo>
                    <a:cubicBezTo>
                      <a:pt x="78" y="75"/>
                      <a:pt x="65" y="70"/>
                      <a:pt x="54" y="69"/>
                    </a:cubicBezTo>
                    <a:cubicBezTo>
                      <a:pt x="58" y="64"/>
                      <a:pt x="58" y="56"/>
                      <a:pt x="56" y="47"/>
                    </a:cubicBezTo>
                    <a:cubicBezTo>
                      <a:pt x="54" y="39"/>
                      <a:pt x="49" y="33"/>
                      <a:pt x="43" y="30"/>
                    </a:cubicBezTo>
                    <a:cubicBezTo>
                      <a:pt x="46" y="27"/>
                      <a:pt x="48" y="23"/>
                      <a:pt x="49" y="18"/>
                    </a:cubicBezTo>
                    <a:cubicBezTo>
                      <a:pt x="49" y="13"/>
                      <a:pt x="49" y="9"/>
                      <a:pt x="48" y="4"/>
                    </a:cubicBezTo>
                    <a:cubicBezTo>
                      <a:pt x="46" y="4"/>
                      <a:pt x="44" y="4"/>
                      <a:pt x="42" y="4"/>
                    </a:cubicBezTo>
                    <a:cubicBezTo>
                      <a:pt x="41" y="4"/>
                      <a:pt x="40" y="4"/>
                      <a:pt x="40" y="4"/>
                    </a:cubicBezTo>
                    <a:cubicBezTo>
                      <a:pt x="41" y="6"/>
                      <a:pt x="41" y="8"/>
                      <a:pt x="41" y="10"/>
                    </a:cubicBezTo>
                    <a:cubicBezTo>
                      <a:pt x="41" y="17"/>
                      <a:pt x="39" y="24"/>
                      <a:pt x="32" y="24"/>
                    </a:cubicBezTo>
                    <a:cubicBezTo>
                      <a:pt x="32" y="24"/>
                      <a:pt x="31" y="24"/>
                      <a:pt x="31" y="24"/>
                    </a:cubicBezTo>
                    <a:cubicBezTo>
                      <a:pt x="30" y="17"/>
                      <a:pt x="30" y="10"/>
                      <a:pt x="31" y="3"/>
                    </a:cubicBezTo>
                    <a:cubicBezTo>
                      <a:pt x="26" y="2"/>
                      <a:pt x="21" y="1"/>
                      <a:pt x="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1" name="Freeform 550"/>
              <p:cNvSpPr>
                <a:spLocks noEditPoints="1"/>
              </p:cNvSpPr>
              <p:nvPr/>
            </p:nvSpPr>
            <p:spPr bwMode="auto">
              <a:xfrm>
                <a:off x="4846" y="4438"/>
                <a:ext cx="135" cy="119"/>
              </a:xfrm>
              <a:custGeom>
                <a:avLst/>
                <a:gdLst>
                  <a:gd name="T0" fmla="*/ 154 w 274"/>
                  <a:gd name="T1" fmla="*/ 180 h 241"/>
                  <a:gd name="T2" fmla="*/ 177 w 274"/>
                  <a:gd name="T3" fmla="*/ 166 h 241"/>
                  <a:gd name="T4" fmla="*/ 189 w 274"/>
                  <a:gd name="T5" fmla="*/ 178 h 241"/>
                  <a:gd name="T6" fmla="*/ 140 w 274"/>
                  <a:gd name="T7" fmla="*/ 178 h 241"/>
                  <a:gd name="T8" fmla="*/ 104 w 274"/>
                  <a:gd name="T9" fmla="*/ 166 h 241"/>
                  <a:gd name="T10" fmla="*/ 139 w 274"/>
                  <a:gd name="T11" fmla="*/ 170 h 241"/>
                  <a:gd name="T12" fmla="*/ 197 w 274"/>
                  <a:gd name="T13" fmla="*/ 176 h 241"/>
                  <a:gd name="T14" fmla="*/ 204 w 274"/>
                  <a:gd name="T15" fmla="*/ 151 h 241"/>
                  <a:gd name="T16" fmla="*/ 213 w 274"/>
                  <a:gd name="T17" fmla="*/ 149 h 241"/>
                  <a:gd name="T18" fmla="*/ 231 w 274"/>
                  <a:gd name="T19" fmla="*/ 157 h 241"/>
                  <a:gd name="T20" fmla="*/ 95 w 274"/>
                  <a:gd name="T21" fmla="*/ 162 h 241"/>
                  <a:gd name="T22" fmla="*/ 79 w 274"/>
                  <a:gd name="T23" fmla="*/ 136 h 241"/>
                  <a:gd name="T24" fmla="*/ 95 w 274"/>
                  <a:gd name="T25" fmla="*/ 162 h 241"/>
                  <a:gd name="T26" fmla="*/ 239 w 274"/>
                  <a:gd name="T27" fmla="*/ 134 h 241"/>
                  <a:gd name="T28" fmla="*/ 256 w 274"/>
                  <a:gd name="T29" fmla="*/ 125 h 241"/>
                  <a:gd name="T30" fmla="*/ 60 w 274"/>
                  <a:gd name="T31" fmla="*/ 131 h 241"/>
                  <a:gd name="T32" fmla="*/ 44 w 274"/>
                  <a:gd name="T33" fmla="*/ 93 h 241"/>
                  <a:gd name="T34" fmla="*/ 60 w 274"/>
                  <a:gd name="T35" fmla="*/ 131 h 241"/>
                  <a:gd name="T36" fmla="*/ 42 w 274"/>
                  <a:gd name="T37" fmla="*/ 48 h 241"/>
                  <a:gd name="T38" fmla="*/ 42 w 274"/>
                  <a:gd name="T39" fmla="*/ 85 h 241"/>
                  <a:gd name="T40" fmla="*/ 43 w 274"/>
                  <a:gd name="T41" fmla="*/ 39 h 241"/>
                  <a:gd name="T42" fmla="*/ 57 w 274"/>
                  <a:gd name="T43" fmla="*/ 28 h 241"/>
                  <a:gd name="T44" fmla="*/ 38 w 274"/>
                  <a:gd name="T45" fmla="*/ 0 h 241"/>
                  <a:gd name="T46" fmla="*/ 70 w 274"/>
                  <a:gd name="T47" fmla="*/ 215 h 241"/>
                  <a:gd name="T48" fmla="*/ 180 w 274"/>
                  <a:gd name="T49" fmla="*/ 236 h 241"/>
                  <a:gd name="T50" fmla="*/ 274 w 274"/>
                  <a:gd name="T51" fmla="*/ 121 h 241"/>
                  <a:gd name="T52" fmla="*/ 250 w 274"/>
                  <a:gd name="T53" fmla="*/ 117 h 241"/>
                  <a:gd name="T54" fmla="*/ 228 w 274"/>
                  <a:gd name="T55" fmla="*/ 140 h 241"/>
                  <a:gd name="T56" fmla="*/ 213 w 274"/>
                  <a:gd name="T57" fmla="*/ 139 h 241"/>
                  <a:gd name="T58" fmla="*/ 195 w 274"/>
                  <a:gd name="T59" fmla="*/ 147 h 241"/>
                  <a:gd name="T60" fmla="*/ 176 w 274"/>
                  <a:gd name="T61" fmla="*/ 157 h 241"/>
                  <a:gd name="T62" fmla="*/ 147 w 274"/>
                  <a:gd name="T63" fmla="*/ 176 h 241"/>
                  <a:gd name="T64" fmla="*/ 127 w 274"/>
                  <a:gd name="T65" fmla="*/ 146 h 241"/>
                  <a:gd name="T66" fmla="*/ 103 w 274"/>
                  <a:gd name="T67" fmla="*/ 155 h 241"/>
                  <a:gd name="T68" fmla="*/ 78 w 274"/>
                  <a:gd name="T69" fmla="*/ 128 h 241"/>
                  <a:gd name="T70" fmla="*/ 74 w 274"/>
                  <a:gd name="T71" fmla="*/ 108 h 241"/>
                  <a:gd name="T72" fmla="*/ 61 w 274"/>
                  <a:gd name="T73" fmla="*/ 67 h 241"/>
                  <a:gd name="T74" fmla="*/ 62 w 274"/>
                  <a:gd name="T75" fmla="*/ 38 h 241"/>
                  <a:gd name="T76" fmla="*/ 64 w 274"/>
                  <a:gd name="T77" fmla="*/ 15 h 241"/>
                  <a:gd name="T78" fmla="*/ 49 w 274"/>
                  <a:gd name="T79" fmla="*/ 5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74" h="241">
                    <a:moveTo>
                      <a:pt x="165" y="180"/>
                    </a:moveTo>
                    <a:cubicBezTo>
                      <a:pt x="161" y="180"/>
                      <a:pt x="158" y="180"/>
                      <a:pt x="154" y="180"/>
                    </a:cubicBezTo>
                    <a:cubicBezTo>
                      <a:pt x="158" y="173"/>
                      <a:pt x="165" y="165"/>
                      <a:pt x="172" y="165"/>
                    </a:cubicBezTo>
                    <a:cubicBezTo>
                      <a:pt x="174" y="165"/>
                      <a:pt x="175" y="165"/>
                      <a:pt x="177" y="166"/>
                    </a:cubicBezTo>
                    <a:cubicBezTo>
                      <a:pt x="180" y="168"/>
                      <a:pt x="185" y="171"/>
                      <a:pt x="188" y="174"/>
                    </a:cubicBezTo>
                    <a:cubicBezTo>
                      <a:pt x="188" y="176"/>
                      <a:pt x="188" y="177"/>
                      <a:pt x="189" y="178"/>
                    </a:cubicBezTo>
                    <a:cubicBezTo>
                      <a:pt x="181" y="179"/>
                      <a:pt x="174" y="180"/>
                      <a:pt x="165" y="180"/>
                    </a:cubicBezTo>
                    <a:moveTo>
                      <a:pt x="140" y="178"/>
                    </a:moveTo>
                    <a:cubicBezTo>
                      <a:pt x="131" y="176"/>
                      <a:pt x="121" y="173"/>
                      <a:pt x="111" y="169"/>
                    </a:cubicBezTo>
                    <a:cubicBezTo>
                      <a:pt x="108" y="168"/>
                      <a:pt x="106" y="167"/>
                      <a:pt x="104" y="166"/>
                    </a:cubicBezTo>
                    <a:cubicBezTo>
                      <a:pt x="109" y="160"/>
                      <a:pt x="118" y="155"/>
                      <a:pt x="125" y="155"/>
                    </a:cubicBezTo>
                    <a:cubicBezTo>
                      <a:pt x="131" y="155"/>
                      <a:pt x="136" y="159"/>
                      <a:pt x="139" y="170"/>
                    </a:cubicBezTo>
                    <a:cubicBezTo>
                      <a:pt x="139" y="172"/>
                      <a:pt x="140" y="175"/>
                      <a:pt x="140" y="178"/>
                    </a:cubicBezTo>
                    <a:moveTo>
                      <a:pt x="197" y="176"/>
                    </a:moveTo>
                    <a:cubicBezTo>
                      <a:pt x="196" y="174"/>
                      <a:pt x="196" y="173"/>
                      <a:pt x="195" y="172"/>
                    </a:cubicBezTo>
                    <a:cubicBezTo>
                      <a:pt x="195" y="164"/>
                      <a:pt x="198" y="153"/>
                      <a:pt x="204" y="151"/>
                    </a:cubicBezTo>
                    <a:cubicBezTo>
                      <a:pt x="206" y="151"/>
                      <a:pt x="207" y="150"/>
                      <a:pt x="208" y="149"/>
                    </a:cubicBezTo>
                    <a:cubicBezTo>
                      <a:pt x="210" y="149"/>
                      <a:pt x="212" y="149"/>
                      <a:pt x="213" y="149"/>
                    </a:cubicBezTo>
                    <a:cubicBezTo>
                      <a:pt x="218" y="149"/>
                      <a:pt x="221" y="150"/>
                      <a:pt x="225" y="153"/>
                    </a:cubicBezTo>
                    <a:cubicBezTo>
                      <a:pt x="227" y="154"/>
                      <a:pt x="229" y="155"/>
                      <a:pt x="231" y="157"/>
                    </a:cubicBezTo>
                    <a:cubicBezTo>
                      <a:pt x="222" y="165"/>
                      <a:pt x="210" y="172"/>
                      <a:pt x="197" y="176"/>
                    </a:cubicBezTo>
                    <a:moveTo>
                      <a:pt x="95" y="162"/>
                    </a:moveTo>
                    <a:cubicBezTo>
                      <a:pt x="83" y="155"/>
                      <a:pt x="73" y="147"/>
                      <a:pt x="65" y="138"/>
                    </a:cubicBezTo>
                    <a:cubicBezTo>
                      <a:pt x="70" y="137"/>
                      <a:pt x="74" y="136"/>
                      <a:pt x="79" y="136"/>
                    </a:cubicBezTo>
                    <a:cubicBezTo>
                      <a:pt x="84" y="136"/>
                      <a:pt x="89" y="137"/>
                      <a:pt x="92" y="142"/>
                    </a:cubicBezTo>
                    <a:cubicBezTo>
                      <a:pt x="97" y="148"/>
                      <a:pt x="97" y="155"/>
                      <a:pt x="95" y="162"/>
                    </a:cubicBezTo>
                    <a:moveTo>
                      <a:pt x="239" y="149"/>
                    </a:moveTo>
                    <a:cubicBezTo>
                      <a:pt x="237" y="144"/>
                      <a:pt x="235" y="140"/>
                      <a:pt x="239" y="134"/>
                    </a:cubicBezTo>
                    <a:cubicBezTo>
                      <a:pt x="243" y="126"/>
                      <a:pt x="248" y="125"/>
                      <a:pt x="254" y="125"/>
                    </a:cubicBezTo>
                    <a:cubicBezTo>
                      <a:pt x="255" y="125"/>
                      <a:pt x="255" y="125"/>
                      <a:pt x="256" y="125"/>
                    </a:cubicBezTo>
                    <a:cubicBezTo>
                      <a:pt x="251" y="134"/>
                      <a:pt x="246" y="142"/>
                      <a:pt x="239" y="149"/>
                    </a:cubicBezTo>
                    <a:moveTo>
                      <a:pt x="60" y="131"/>
                    </a:moveTo>
                    <a:cubicBezTo>
                      <a:pt x="52" y="120"/>
                      <a:pt x="46" y="107"/>
                      <a:pt x="43" y="93"/>
                    </a:cubicBezTo>
                    <a:cubicBezTo>
                      <a:pt x="43" y="93"/>
                      <a:pt x="44" y="93"/>
                      <a:pt x="44" y="93"/>
                    </a:cubicBezTo>
                    <a:cubicBezTo>
                      <a:pt x="52" y="93"/>
                      <a:pt x="62" y="99"/>
                      <a:pt x="66" y="107"/>
                    </a:cubicBezTo>
                    <a:cubicBezTo>
                      <a:pt x="67" y="110"/>
                      <a:pt x="66" y="128"/>
                      <a:pt x="60" y="131"/>
                    </a:cubicBezTo>
                    <a:moveTo>
                      <a:pt x="42" y="85"/>
                    </a:moveTo>
                    <a:cubicBezTo>
                      <a:pt x="40" y="72"/>
                      <a:pt x="40" y="60"/>
                      <a:pt x="42" y="48"/>
                    </a:cubicBezTo>
                    <a:cubicBezTo>
                      <a:pt x="48" y="51"/>
                      <a:pt x="52" y="55"/>
                      <a:pt x="52" y="63"/>
                    </a:cubicBezTo>
                    <a:cubicBezTo>
                      <a:pt x="53" y="75"/>
                      <a:pt x="50" y="81"/>
                      <a:pt x="42" y="85"/>
                    </a:cubicBezTo>
                    <a:moveTo>
                      <a:pt x="47" y="40"/>
                    </a:moveTo>
                    <a:cubicBezTo>
                      <a:pt x="46" y="40"/>
                      <a:pt x="44" y="40"/>
                      <a:pt x="43" y="39"/>
                    </a:cubicBezTo>
                    <a:cubicBezTo>
                      <a:pt x="45" y="29"/>
                      <a:pt x="48" y="20"/>
                      <a:pt x="52" y="12"/>
                    </a:cubicBezTo>
                    <a:cubicBezTo>
                      <a:pt x="56" y="17"/>
                      <a:pt x="58" y="22"/>
                      <a:pt x="57" y="28"/>
                    </a:cubicBezTo>
                    <a:cubicBezTo>
                      <a:pt x="55" y="34"/>
                      <a:pt x="52" y="40"/>
                      <a:pt x="47" y="40"/>
                    </a:cubicBezTo>
                    <a:moveTo>
                      <a:pt x="38" y="0"/>
                    </a:moveTo>
                    <a:cubicBezTo>
                      <a:pt x="23" y="17"/>
                      <a:pt x="6" y="46"/>
                      <a:pt x="2" y="93"/>
                    </a:cubicBezTo>
                    <a:cubicBezTo>
                      <a:pt x="0" y="132"/>
                      <a:pt x="21" y="181"/>
                      <a:pt x="70" y="215"/>
                    </a:cubicBezTo>
                    <a:cubicBezTo>
                      <a:pt x="97" y="234"/>
                      <a:pt x="125" y="241"/>
                      <a:pt x="149" y="241"/>
                    </a:cubicBezTo>
                    <a:cubicBezTo>
                      <a:pt x="161" y="241"/>
                      <a:pt x="172" y="239"/>
                      <a:pt x="180" y="236"/>
                    </a:cubicBezTo>
                    <a:cubicBezTo>
                      <a:pt x="220" y="222"/>
                      <a:pt x="244" y="196"/>
                      <a:pt x="258" y="169"/>
                    </a:cubicBezTo>
                    <a:cubicBezTo>
                      <a:pt x="267" y="153"/>
                      <a:pt x="272" y="136"/>
                      <a:pt x="274" y="121"/>
                    </a:cubicBezTo>
                    <a:cubicBezTo>
                      <a:pt x="264" y="118"/>
                      <a:pt x="254" y="114"/>
                      <a:pt x="246" y="110"/>
                    </a:cubicBezTo>
                    <a:cubicBezTo>
                      <a:pt x="247" y="112"/>
                      <a:pt x="249" y="115"/>
                      <a:pt x="250" y="117"/>
                    </a:cubicBezTo>
                    <a:cubicBezTo>
                      <a:pt x="244" y="117"/>
                      <a:pt x="238" y="119"/>
                      <a:pt x="234" y="126"/>
                    </a:cubicBezTo>
                    <a:cubicBezTo>
                      <a:pt x="232" y="130"/>
                      <a:pt x="228" y="135"/>
                      <a:pt x="228" y="140"/>
                    </a:cubicBezTo>
                    <a:cubicBezTo>
                      <a:pt x="228" y="143"/>
                      <a:pt x="228" y="145"/>
                      <a:pt x="229" y="147"/>
                    </a:cubicBezTo>
                    <a:cubicBezTo>
                      <a:pt x="224" y="144"/>
                      <a:pt x="219" y="140"/>
                      <a:pt x="213" y="139"/>
                    </a:cubicBezTo>
                    <a:cubicBezTo>
                      <a:pt x="212" y="139"/>
                      <a:pt x="212" y="139"/>
                      <a:pt x="212" y="139"/>
                    </a:cubicBezTo>
                    <a:cubicBezTo>
                      <a:pt x="207" y="139"/>
                      <a:pt x="197" y="144"/>
                      <a:pt x="195" y="147"/>
                    </a:cubicBezTo>
                    <a:cubicBezTo>
                      <a:pt x="192" y="151"/>
                      <a:pt x="189" y="158"/>
                      <a:pt x="188" y="164"/>
                    </a:cubicBezTo>
                    <a:cubicBezTo>
                      <a:pt x="184" y="161"/>
                      <a:pt x="180" y="158"/>
                      <a:pt x="176" y="157"/>
                    </a:cubicBezTo>
                    <a:cubicBezTo>
                      <a:pt x="174" y="156"/>
                      <a:pt x="173" y="156"/>
                      <a:pt x="171" y="156"/>
                    </a:cubicBezTo>
                    <a:cubicBezTo>
                      <a:pt x="161" y="156"/>
                      <a:pt x="152" y="166"/>
                      <a:pt x="147" y="176"/>
                    </a:cubicBezTo>
                    <a:cubicBezTo>
                      <a:pt x="145" y="170"/>
                      <a:pt x="145" y="164"/>
                      <a:pt x="144" y="160"/>
                    </a:cubicBezTo>
                    <a:cubicBezTo>
                      <a:pt x="141" y="153"/>
                      <a:pt x="133" y="149"/>
                      <a:pt x="127" y="146"/>
                    </a:cubicBezTo>
                    <a:cubicBezTo>
                      <a:pt x="125" y="145"/>
                      <a:pt x="124" y="145"/>
                      <a:pt x="122" y="145"/>
                    </a:cubicBezTo>
                    <a:cubicBezTo>
                      <a:pt x="116" y="145"/>
                      <a:pt x="109" y="150"/>
                      <a:pt x="103" y="155"/>
                    </a:cubicBezTo>
                    <a:cubicBezTo>
                      <a:pt x="104" y="148"/>
                      <a:pt x="101" y="140"/>
                      <a:pt x="96" y="134"/>
                    </a:cubicBezTo>
                    <a:cubicBezTo>
                      <a:pt x="91" y="130"/>
                      <a:pt x="85" y="128"/>
                      <a:pt x="78" y="128"/>
                    </a:cubicBezTo>
                    <a:cubicBezTo>
                      <a:pt x="76" y="128"/>
                      <a:pt x="74" y="128"/>
                      <a:pt x="71" y="129"/>
                    </a:cubicBezTo>
                    <a:cubicBezTo>
                      <a:pt x="74" y="122"/>
                      <a:pt x="75" y="113"/>
                      <a:pt x="74" y="108"/>
                    </a:cubicBezTo>
                    <a:cubicBezTo>
                      <a:pt x="73" y="98"/>
                      <a:pt x="63" y="90"/>
                      <a:pt x="53" y="87"/>
                    </a:cubicBezTo>
                    <a:cubicBezTo>
                      <a:pt x="58" y="82"/>
                      <a:pt x="60" y="76"/>
                      <a:pt x="61" y="67"/>
                    </a:cubicBezTo>
                    <a:cubicBezTo>
                      <a:pt x="61" y="58"/>
                      <a:pt x="58" y="52"/>
                      <a:pt x="53" y="47"/>
                    </a:cubicBezTo>
                    <a:cubicBezTo>
                      <a:pt x="57" y="46"/>
                      <a:pt x="60" y="43"/>
                      <a:pt x="62" y="38"/>
                    </a:cubicBezTo>
                    <a:cubicBezTo>
                      <a:pt x="65" y="29"/>
                      <a:pt x="65" y="22"/>
                      <a:pt x="62" y="15"/>
                    </a:cubicBezTo>
                    <a:cubicBezTo>
                      <a:pt x="63" y="15"/>
                      <a:pt x="63" y="15"/>
                      <a:pt x="64" y="15"/>
                    </a:cubicBezTo>
                    <a:cubicBezTo>
                      <a:pt x="67" y="15"/>
                      <a:pt x="69" y="14"/>
                      <a:pt x="71" y="11"/>
                    </a:cubicBezTo>
                    <a:cubicBezTo>
                      <a:pt x="64" y="9"/>
                      <a:pt x="57" y="7"/>
                      <a:pt x="49" y="5"/>
                    </a:cubicBezTo>
                    <a:cubicBezTo>
                      <a:pt x="46" y="3"/>
                      <a:pt x="42" y="2"/>
                      <a:pt x="3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2" name="Freeform 551"/>
              <p:cNvSpPr>
                <a:spLocks noEditPoints="1"/>
              </p:cNvSpPr>
              <p:nvPr/>
            </p:nvSpPr>
            <p:spPr bwMode="auto">
              <a:xfrm>
                <a:off x="4826" y="4319"/>
                <a:ext cx="129" cy="125"/>
              </a:xfrm>
              <a:custGeom>
                <a:avLst/>
                <a:gdLst>
                  <a:gd name="T0" fmla="*/ 245 w 261"/>
                  <a:gd name="T1" fmla="*/ 187 h 254"/>
                  <a:gd name="T2" fmla="*/ 246 w 261"/>
                  <a:gd name="T3" fmla="*/ 176 h 254"/>
                  <a:gd name="T4" fmla="*/ 247 w 261"/>
                  <a:gd name="T5" fmla="*/ 167 h 254"/>
                  <a:gd name="T6" fmla="*/ 261 w 261"/>
                  <a:gd name="T7" fmla="*/ 135 h 254"/>
                  <a:gd name="T8" fmla="*/ 147 w 261"/>
                  <a:gd name="T9" fmla="*/ 201 h 254"/>
                  <a:gd name="T10" fmla="*/ 129 w 261"/>
                  <a:gd name="T11" fmla="*/ 181 h 254"/>
                  <a:gd name="T12" fmla="*/ 147 w 261"/>
                  <a:gd name="T13" fmla="*/ 201 h 254"/>
                  <a:gd name="T14" fmla="*/ 169 w 261"/>
                  <a:gd name="T15" fmla="*/ 181 h 254"/>
                  <a:gd name="T16" fmla="*/ 192 w 261"/>
                  <a:gd name="T17" fmla="*/ 191 h 254"/>
                  <a:gd name="T18" fmla="*/ 199 w 261"/>
                  <a:gd name="T19" fmla="*/ 187 h 254"/>
                  <a:gd name="T20" fmla="*/ 217 w 261"/>
                  <a:gd name="T21" fmla="*/ 161 h 254"/>
                  <a:gd name="T22" fmla="*/ 199 w 261"/>
                  <a:gd name="T23" fmla="*/ 187 h 254"/>
                  <a:gd name="T24" fmla="*/ 99 w 261"/>
                  <a:gd name="T25" fmla="*/ 183 h 254"/>
                  <a:gd name="T26" fmla="*/ 81 w 261"/>
                  <a:gd name="T27" fmla="*/ 161 h 254"/>
                  <a:gd name="T28" fmla="*/ 105 w 261"/>
                  <a:gd name="T29" fmla="*/ 187 h 254"/>
                  <a:gd name="T30" fmla="*/ 230 w 261"/>
                  <a:gd name="T31" fmla="*/ 139 h 254"/>
                  <a:gd name="T32" fmla="*/ 230 w 261"/>
                  <a:gd name="T33" fmla="*/ 157 h 254"/>
                  <a:gd name="T34" fmla="*/ 46 w 261"/>
                  <a:gd name="T35" fmla="*/ 125 h 254"/>
                  <a:gd name="T36" fmla="*/ 62 w 261"/>
                  <a:gd name="T37" fmla="*/ 127 h 254"/>
                  <a:gd name="T38" fmla="*/ 43 w 261"/>
                  <a:gd name="T39" fmla="*/ 117 h 254"/>
                  <a:gd name="T40" fmla="*/ 43 w 261"/>
                  <a:gd name="T41" fmla="*/ 79 h 254"/>
                  <a:gd name="T42" fmla="*/ 56 w 261"/>
                  <a:gd name="T43" fmla="*/ 95 h 254"/>
                  <a:gd name="T44" fmla="*/ 43 w 261"/>
                  <a:gd name="T45" fmla="*/ 117 h 254"/>
                  <a:gd name="T46" fmla="*/ 44 w 261"/>
                  <a:gd name="T47" fmla="*/ 36 h 254"/>
                  <a:gd name="T48" fmla="*/ 37 w 261"/>
                  <a:gd name="T49" fmla="*/ 66 h 254"/>
                  <a:gd name="T50" fmla="*/ 21 w 261"/>
                  <a:gd name="T51" fmla="*/ 42 h 254"/>
                  <a:gd name="T52" fmla="*/ 10 w 261"/>
                  <a:gd name="T53" fmla="*/ 168 h 254"/>
                  <a:gd name="T54" fmla="*/ 90 w 261"/>
                  <a:gd name="T55" fmla="*/ 246 h 254"/>
                  <a:gd name="T56" fmla="*/ 139 w 261"/>
                  <a:gd name="T57" fmla="*/ 254 h 254"/>
                  <a:gd name="T58" fmla="*/ 219 w 261"/>
                  <a:gd name="T59" fmla="*/ 222 h 254"/>
                  <a:gd name="T60" fmla="*/ 235 w 261"/>
                  <a:gd name="T61" fmla="*/ 124 h 254"/>
                  <a:gd name="T62" fmla="*/ 221 w 261"/>
                  <a:gd name="T63" fmla="*/ 141 h 254"/>
                  <a:gd name="T64" fmla="*/ 216 w 261"/>
                  <a:gd name="T65" fmla="*/ 154 h 254"/>
                  <a:gd name="T66" fmla="*/ 191 w 261"/>
                  <a:gd name="T67" fmla="*/ 179 h 254"/>
                  <a:gd name="T68" fmla="*/ 164 w 261"/>
                  <a:gd name="T69" fmla="*/ 175 h 254"/>
                  <a:gd name="T70" fmla="*/ 132 w 261"/>
                  <a:gd name="T71" fmla="*/ 174 h 254"/>
                  <a:gd name="T72" fmla="*/ 113 w 261"/>
                  <a:gd name="T73" fmla="*/ 180 h 254"/>
                  <a:gd name="T74" fmla="*/ 90 w 261"/>
                  <a:gd name="T75" fmla="*/ 150 h 254"/>
                  <a:gd name="T76" fmla="*/ 73 w 261"/>
                  <a:gd name="T77" fmla="*/ 158 h 254"/>
                  <a:gd name="T78" fmla="*/ 56 w 261"/>
                  <a:gd name="T79" fmla="*/ 116 h 254"/>
                  <a:gd name="T80" fmla="*/ 60 w 261"/>
                  <a:gd name="T81" fmla="*/ 81 h 254"/>
                  <a:gd name="T82" fmla="*/ 50 w 261"/>
                  <a:gd name="T83" fmla="*/ 69 h 254"/>
                  <a:gd name="T84" fmla="*/ 53 w 261"/>
                  <a:gd name="T85" fmla="*/ 36 h 254"/>
                  <a:gd name="T86" fmla="*/ 74 w 261"/>
                  <a:gd name="T87" fmla="*/ 20 h 254"/>
                  <a:gd name="T88" fmla="*/ 52 w 261"/>
                  <a:gd name="T89" fmla="*/ 28 h 254"/>
                  <a:gd name="T90" fmla="*/ 62 w 261"/>
                  <a:gd name="T91" fmla="*/ 8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1" h="254">
                    <a:moveTo>
                      <a:pt x="246" y="176"/>
                    </a:moveTo>
                    <a:cubicBezTo>
                      <a:pt x="245" y="180"/>
                      <a:pt x="245" y="183"/>
                      <a:pt x="245" y="187"/>
                    </a:cubicBezTo>
                    <a:cubicBezTo>
                      <a:pt x="246" y="184"/>
                      <a:pt x="247" y="182"/>
                      <a:pt x="249" y="179"/>
                    </a:cubicBezTo>
                    <a:cubicBezTo>
                      <a:pt x="248" y="178"/>
                      <a:pt x="247" y="177"/>
                      <a:pt x="246" y="176"/>
                    </a:cubicBezTo>
                    <a:moveTo>
                      <a:pt x="261" y="135"/>
                    </a:moveTo>
                    <a:cubicBezTo>
                      <a:pt x="255" y="144"/>
                      <a:pt x="250" y="155"/>
                      <a:pt x="247" y="167"/>
                    </a:cubicBezTo>
                    <a:cubicBezTo>
                      <a:pt x="250" y="166"/>
                      <a:pt x="252" y="166"/>
                      <a:pt x="255" y="164"/>
                    </a:cubicBezTo>
                    <a:cubicBezTo>
                      <a:pt x="258" y="154"/>
                      <a:pt x="260" y="144"/>
                      <a:pt x="261" y="135"/>
                    </a:cubicBezTo>
                    <a:cubicBezTo>
                      <a:pt x="261" y="135"/>
                      <a:pt x="261" y="135"/>
                      <a:pt x="261" y="135"/>
                    </a:cubicBezTo>
                    <a:moveTo>
                      <a:pt x="147" y="201"/>
                    </a:moveTo>
                    <a:cubicBezTo>
                      <a:pt x="137" y="200"/>
                      <a:pt x="125" y="197"/>
                      <a:pt x="113" y="192"/>
                    </a:cubicBezTo>
                    <a:cubicBezTo>
                      <a:pt x="117" y="186"/>
                      <a:pt x="122" y="181"/>
                      <a:pt x="129" y="181"/>
                    </a:cubicBezTo>
                    <a:cubicBezTo>
                      <a:pt x="129" y="181"/>
                      <a:pt x="129" y="181"/>
                      <a:pt x="129" y="181"/>
                    </a:cubicBezTo>
                    <a:cubicBezTo>
                      <a:pt x="139" y="181"/>
                      <a:pt x="144" y="192"/>
                      <a:pt x="147" y="201"/>
                    </a:cubicBezTo>
                    <a:moveTo>
                      <a:pt x="155" y="201"/>
                    </a:moveTo>
                    <a:cubicBezTo>
                      <a:pt x="154" y="194"/>
                      <a:pt x="166" y="182"/>
                      <a:pt x="169" y="181"/>
                    </a:cubicBezTo>
                    <a:cubicBezTo>
                      <a:pt x="170" y="181"/>
                      <a:pt x="172" y="181"/>
                      <a:pt x="173" y="181"/>
                    </a:cubicBezTo>
                    <a:cubicBezTo>
                      <a:pt x="180" y="181"/>
                      <a:pt x="188" y="185"/>
                      <a:pt x="192" y="191"/>
                    </a:cubicBezTo>
                    <a:cubicBezTo>
                      <a:pt x="181" y="197"/>
                      <a:pt x="169" y="201"/>
                      <a:pt x="155" y="201"/>
                    </a:cubicBezTo>
                    <a:moveTo>
                      <a:pt x="199" y="187"/>
                    </a:moveTo>
                    <a:cubicBezTo>
                      <a:pt x="197" y="178"/>
                      <a:pt x="200" y="172"/>
                      <a:pt x="208" y="165"/>
                    </a:cubicBezTo>
                    <a:cubicBezTo>
                      <a:pt x="211" y="162"/>
                      <a:pt x="214" y="161"/>
                      <a:pt x="217" y="161"/>
                    </a:cubicBezTo>
                    <a:cubicBezTo>
                      <a:pt x="220" y="161"/>
                      <a:pt x="222" y="162"/>
                      <a:pt x="225" y="164"/>
                    </a:cubicBezTo>
                    <a:cubicBezTo>
                      <a:pt x="218" y="173"/>
                      <a:pt x="209" y="181"/>
                      <a:pt x="199" y="187"/>
                    </a:cubicBezTo>
                    <a:moveTo>
                      <a:pt x="105" y="187"/>
                    </a:moveTo>
                    <a:cubicBezTo>
                      <a:pt x="103" y="186"/>
                      <a:pt x="101" y="185"/>
                      <a:pt x="99" y="183"/>
                    </a:cubicBezTo>
                    <a:cubicBezTo>
                      <a:pt x="90" y="177"/>
                      <a:pt x="82" y="171"/>
                      <a:pt x="75" y="165"/>
                    </a:cubicBezTo>
                    <a:cubicBezTo>
                      <a:pt x="77" y="163"/>
                      <a:pt x="79" y="162"/>
                      <a:pt x="81" y="161"/>
                    </a:cubicBezTo>
                    <a:cubicBezTo>
                      <a:pt x="85" y="159"/>
                      <a:pt x="89" y="158"/>
                      <a:pt x="91" y="158"/>
                    </a:cubicBezTo>
                    <a:cubicBezTo>
                      <a:pt x="103" y="158"/>
                      <a:pt x="106" y="175"/>
                      <a:pt x="105" y="187"/>
                    </a:cubicBezTo>
                    <a:moveTo>
                      <a:pt x="230" y="157"/>
                    </a:moveTo>
                    <a:cubicBezTo>
                      <a:pt x="224" y="153"/>
                      <a:pt x="227" y="146"/>
                      <a:pt x="230" y="139"/>
                    </a:cubicBezTo>
                    <a:cubicBezTo>
                      <a:pt x="234" y="134"/>
                      <a:pt x="239" y="133"/>
                      <a:pt x="245" y="133"/>
                    </a:cubicBezTo>
                    <a:cubicBezTo>
                      <a:pt x="241" y="141"/>
                      <a:pt x="236" y="149"/>
                      <a:pt x="230" y="157"/>
                    </a:cubicBezTo>
                    <a:moveTo>
                      <a:pt x="66" y="155"/>
                    </a:moveTo>
                    <a:cubicBezTo>
                      <a:pt x="57" y="145"/>
                      <a:pt x="51" y="135"/>
                      <a:pt x="46" y="125"/>
                    </a:cubicBezTo>
                    <a:cubicBezTo>
                      <a:pt x="47" y="124"/>
                      <a:pt x="48" y="124"/>
                      <a:pt x="49" y="123"/>
                    </a:cubicBezTo>
                    <a:cubicBezTo>
                      <a:pt x="54" y="123"/>
                      <a:pt x="59" y="126"/>
                      <a:pt x="62" y="127"/>
                    </a:cubicBezTo>
                    <a:cubicBezTo>
                      <a:pt x="70" y="131"/>
                      <a:pt x="68" y="145"/>
                      <a:pt x="66" y="155"/>
                    </a:cubicBezTo>
                    <a:moveTo>
                      <a:pt x="43" y="117"/>
                    </a:moveTo>
                    <a:cubicBezTo>
                      <a:pt x="38" y="103"/>
                      <a:pt x="36" y="89"/>
                      <a:pt x="36" y="76"/>
                    </a:cubicBezTo>
                    <a:cubicBezTo>
                      <a:pt x="38" y="77"/>
                      <a:pt x="40" y="78"/>
                      <a:pt x="43" y="79"/>
                    </a:cubicBezTo>
                    <a:cubicBezTo>
                      <a:pt x="48" y="81"/>
                      <a:pt x="52" y="84"/>
                      <a:pt x="55" y="91"/>
                    </a:cubicBezTo>
                    <a:cubicBezTo>
                      <a:pt x="55" y="92"/>
                      <a:pt x="55" y="94"/>
                      <a:pt x="56" y="95"/>
                    </a:cubicBezTo>
                    <a:cubicBezTo>
                      <a:pt x="58" y="101"/>
                      <a:pt x="53" y="111"/>
                      <a:pt x="47" y="116"/>
                    </a:cubicBezTo>
                    <a:cubicBezTo>
                      <a:pt x="46" y="116"/>
                      <a:pt x="44" y="116"/>
                      <a:pt x="43" y="117"/>
                    </a:cubicBezTo>
                    <a:moveTo>
                      <a:pt x="37" y="66"/>
                    </a:moveTo>
                    <a:cubicBezTo>
                      <a:pt x="38" y="55"/>
                      <a:pt x="41" y="46"/>
                      <a:pt x="44" y="36"/>
                    </a:cubicBezTo>
                    <a:cubicBezTo>
                      <a:pt x="49" y="42"/>
                      <a:pt x="51" y="47"/>
                      <a:pt x="48" y="56"/>
                    </a:cubicBezTo>
                    <a:cubicBezTo>
                      <a:pt x="46" y="63"/>
                      <a:pt x="42" y="64"/>
                      <a:pt x="37" y="66"/>
                    </a:cubicBezTo>
                    <a:moveTo>
                      <a:pt x="54" y="0"/>
                    </a:moveTo>
                    <a:cubicBezTo>
                      <a:pt x="44" y="9"/>
                      <a:pt x="31" y="23"/>
                      <a:pt x="21" y="42"/>
                    </a:cubicBezTo>
                    <a:cubicBezTo>
                      <a:pt x="14" y="54"/>
                      <a:pt x="8" y="69"/>
                      <a:pt x="5" y="85"/>
                    </a:cubicBezTo>
                    <a:cubicBezTo>
                      <a:pt x="0" y="109"/>
                      <a:pt x="0" y="137"/>
                      <a:pt x="10" y="168"/>
                    </a:cubicBezTo>
                    <a:cubicBezTo>
                      <a:pt x="18" y="193"/>
                      <a:pt x="41" y="224"/>
                      <a:pt x="79" y="241"/>
                    </a:cubicBezTo>
                    <a:cubicBezTo>
                      <a:pt x="83" y="243"/>
                      <a:pt x="87" y="244"/>
                      <a:pt x="90" y="246"/>
                    </a:cubicBezTo>
                    <a:cubicBezTo>
                      <a:pt x="98" y="248"/>
                      <a:pt x="105" y="250"/>
                      <a:pt x="112" y="252"/>
                    </a:cubicBezTo>
                    <a:cubicBezTo>
                      <a:pt x="121" y="253"/>
                      <a:pt x="130" y="254"/>
                      <a:pt x="139" y="254"/>
                    </a:cubicBezTo>
                    <a:cubicBezTo>
                      <a:pt x="171" y="254"/>
                      <a:pt x="199" y="242"/>
                      <a:pt x="217" y="224"/>
                    </a:cubicBezTo>
                    <a:cubicBezTo>
                      <a:pt x="217" y="223"/>
                      <a:pt x="218" y="223"/>
                      <a:pt x="219" y="222"/>
                    </a:cubicBezTo>
                    <a:cubicBezTo>
                      <a:pt x="221" y="180"/>
                      <a:pt x="239" y="147"/>
                      <a:pt x="252" y="131"/>
                    </a:cubicBezTo>
                    <a:cubicBezTo>
                      <a:pt x="246" y="129"/>
                      <a:pt x="240" y="127"/>
                      <a:pt x="235" y="124"/>
                    </a:cubicBezTo>
                    <a:cubicBezTo>
                      <a:pt x="235" y="125"/>
                      <a:pt x="236" y="126"/>
                      <a:pt x="237" y="126"/>
                    </a:cubicBezTo>
                    <a:cubicBezTo>
                      <a:pt x="230" y="129"/>
                      <a:pt x="225" y="133"/>
                      <a:pt x="221" y="141"/>
                    </a:cubicBezTo>
                    <a:cubicBezTo>
                      <a:pt x="219" y="146"/>
                      <a:pt x="218" y="150"/>
                      <a:pt x="219" y="154"/>
                    </a:cubicBezTo>
                    <a:cubicBezTo>
                      <a:pt x="218" y="154"/>
                      <a:pt x="217" y="154"/>
                      <a:pt x="216" y="154"/>
                    </a:cubicBezTo>
                    <a:cubicBezTo>
                      <a:pt x="211" y="154"/>
                      <a:pt x="206" y="156"/>
                      <a:pt x="201" y="160"/>
                    </a:cubicBezTo>
                    <a:cubicBezTo>
                      <a:pt x="195" y="166"/>
                      <a:pt x="192" y="172"/>
                      <a:pt x="191" y="179"/>
                    </a:cubicBezTo>
                    <a:cubicBezTo>
                      <a:pt x="186" y="175"/>
                      <a:pt x="179" y="172"/>
                      <a:pt x="173" y="172"/>
                    </a:cubicBezTo>
                    <a:cubicBezTo>
                      <a:pt x="169" y="172"/>
                      <a:pt x="166" y="173"/>
                      <a:pt x="164" y="175"/>
                    </a:cubicBezTo>
                    <a:cubicBezTo>
                      <a:pt x="160" y="177"/>
                      <a:pt x="154" y="184"/>
                      <a:pt x="151" y="190"/>
                    </a:cubicBezTo>
                    <a:cubicBezTo>
                      <a:pt x="147" y="182"/>
                      <a:pt x="141" y="175"/>
                      <a:pt x="132" y="174"/>
                    </a:cubicBezTo>
                    <a:cubicBezTo>
                      <a:pt x="131" y="174"/>
                      <a:pt x="130" y="174"/>
                      <a:pt x="129" y="174"/>
                    </a:cubicBezTo>
                    <a:cubicBezTo>
                      <a:pt x="123" y="174"/>
                      <a:pt x="117" y="176"/>
                      <a:pt x="113" y="180"/>
                    </a:cubicBezTo>
                    <a:cubicBezTo>
                      <a:pt x="114" y="170"/>
                      <a:pt x="112" y="159"/>
                      <a:pt x="106" y="155"/>
                    </a:cubicBezTo>
                    <a:cubicBezTo>
                      <a:pt x="101" y="153"/>
                      <a:pt x="95" y="150"/>
                      <a:pt x="90" y="150"/>
                    </a:cubicBezTo>
                    <a:cubicBezTo>
                      <a:pt x="88" y="150"/>
                      <a:pt x="87" y="150"/>
                      <a:pt x="86" y="150"/>
                    </a:cubicBezTo>
                    <a:cubicBezTo>
                      <a:pt x="82" y="152"/>
                      <a:pt x="77" y="156"/>
                      <a:pt x="73" y="158"/>
                    </a:cubicBezTo>
                    <a:cubicBezTo>
                      <a:pt x="76" y="146"/>
                      <a:pt x="79" y="130"/>
                      <a:pt x="69" y="122"/>
                    </a:cubicBezTo>
                    <a:cubicBezTo>
                      <a:pt x="65" y="120"/>
                      <a:pt x="61" y="118"/>
                      <a:pt x="56" y="116"/>
                    </a:cubicBezTo>
                    <a:cubicBezTo>
                      <a:pt x="60" y="111"/>
                      <a:pt x="63" y="105"/>
                      <a:pt x="65" y="100"/>
                    </a:cubicBezTo>
                    <a:cubicBezTo>
                      <a:pt x="66" y="96"/>
                      <a:pt x="62" y="84"/>
                      <a:pt x="60" y="81"/>
                    </a:cubicBezTo>
                    <a:cubicBezTo>
                      <a:pt x="55" y="76"/>
                      <a:pt x="50" y="74"/>
                      <a:pt x="45" y="72"/>
                    </a:cubicBezTo>
                    <a:cubicBezTo>
                      <a:pt x="46" y="71"/>
                      <a:pt x="48" y="71"/>
                      <a:pt x="50" y="69"/>
                    </a:cubicBezTo>
                    <a:cubicBezTo>
                      <a:pt x="53" y="66"/>
                      <a:pt x="55" y="59"/>
                      <a:pt x="56" y="55"/>
                    </a:cubicBezTo>
                    <a:cubicBezTo>
                      <a:pt x="59" y="47"/>
                      <a:pt x="57" y="41"/>
                      <a:pt x="53" y="36"/>
                    </a:cubicBezTo>
                    <a:cubicBezTo>
                      <a:pt x="63" y="36"/>
                      <a:pt x="74" y="32"/>
                      <a:pt x="79" y="25"/>
                    </a:cubicBezTo>
                    <a:cubicBezTo>
                      <a:pt x="77" y="23"/>
                      <a:pt x="75" y="21"/>
                      <a:pt x="74" y="20"/>
                    </a:cubicBezTo>
                    <a:cubicBezTo>
                      <a:pt x="72" y="22"/>
                      <a:pt x="69" y="24"/>
                      <a:pt x="65" y="25"/>
                    </a:cubicBezTo>
                    <a:cubicBezTo>
                      <a:pt x="61" y="26"/>
                      <a:pt x="56" y="28"/>
                      <a:pt x="52" y="28"/>
                    </a:cubicBezTo>
                    <a:cubicBezTo>
                      <a:pt x="51" y="28"/>
                      <a:pt x="50" y="28"/>
                      <a:pt x="48" y="27"/>
                    </a:cubicBezTo>
                    <a:cubicBezTo>
                      <a:pt x="52" y="20"/>
                      <a:pt x="57" y="13"/>
                      <a:pt x="62" y="8"/>
                    </a:cubicBezTo>
                    <a:cubicBezTo>
                      <a:pt x="59" y="5"/>
                      <a:pt x="57" y="2"/>
                      <a:pt x="5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3" name="Freeform 552"/>
              <p:cNvSpPr>
                <a:spLocks noEditPoints="1"/>
              </p:cNvSpPr>
              <p:nvPr/>
            </p:nvSpPr>
            <p:spPr bwMode="auto">
              <a:xfrm>
                <a:off x="4933" y="4383"/>
                <a:ext cx="128" cy="117"/>
              </a:xfrm>
              <a:custGeom>
                <a:avLst/>
                <a:gdLst>
                  <a:gd name="T0" fmla="*/ 132 w 259"/>
                  <a:gd name="T1" fmla="*/ 177 h 236"/>
                  <a:gd name="T2" fmla="*/ 148 w 259"/>
                  <a:gd name="T3" fmla="*/ 162 h 236"/>
                  <a:gd name="T4" fmla="*/ 150 w 259"/>
                  <a:gd name="T5" fmla="*/ 178 h 236"/>
                  <a:gd name="T6" fmla="*/ 116 w 259"/>
                  <a:gd name="T7" fmla="*/ 173 h 236"/>
                  <a:gd name="T8" fmla="*/ 94 w 259"/>
                  <a:gd name="T9" fmla="*/ 155 h 236"/>
                  <a:gd name="T10" fmla="*/ 123 w 259"/>
                  <a:gd name="T11" fmla="*/ 175 h 236"/>
                  <a:gd name="T12" fmla="*/ 183 w 259"/>
                  <a:gd name="T13" fmla="*/ 152 h 236"/>
                  <a:gd name="T14" fmla="*/ 208 w 259"/>
                  <a:gd name="T15" fmla="*/ 155 h 236"/>
                  <a:gd name="T16" fmla="*/ 77 w 259"/>
                  <a:gd name="T17" fmla="*/ 154 h 236"/>
                  <a:gd name="T18" fmla="*/ 53 w 259"/>
                  <a:gd name="T19" fmla="*/ 128 h 236"/>
                  <a:gd name="T20" fmla="*/ 67 w 259"/>
                  <a:gd name="T21" fmla="*/ 128 h 236"/>
                  <a:gd name="T22" fmla="*/ 214 w 259"/>
                  <a:gd name="T23" fmla="*/ 149 h 236"/>
                  <a:gd name="T24" fmla="*/ 229 w 259"/>
                  <a:gd name="T25" fmla="*/ 119 h 236"/>
                  <a:gd name="T26" fmla="*/ 214 w 259"/>
                  <a:gd name="T27" fmla="*/ 149 h 236"/>
                  <a:gd name="T28" fmla="*/ 30 w 259"/>
                  <a:gd name="T29" fmla="*/ 86 h 236"/>
                  <a:gd name="T30" fmla="*/ 37 w 259"/>
                  <a:gd name="T31" fmla="*/ 87 h 236"/>
                  <a:gd name="T32" fmla="*/ 53 w 259"/>
                  <a:gd name="T33" fmla="*/ 99 h 236"/>
                  <a:gd name="T34" fmla="*/ 46 w 259"/>
                  <a:gd name="T35" fmla="*/ 123 h 236"/>
                  <a:gd name="T36" fmla="*/ 232 w 259"/>
                  <a:gd name="T37" fmla="*/ 94 h 236"/>
                  <a:gd name="T38" fmla="*/ 237 w 259"/>
                  <a:gd name="T39" fmla="*/ 112 h 236"/>
                  <a:gd name="T40" fmla="*/ 239 w 259"/>
                  <a:gd name="T41" fmla="*/ 66 h 236"/>
                  <a:gd name="T42" fmla="*/ 246 w 259"/>
                  <a:gd name="T43" fmla="*/ 75 h 236"/>
                  <a:gd name="T44" fmla="*/ 28 w 259"/>
                  <a:gd name="T45" fmla="*/ 45 h 236"/>
                  <a:gd name="T46" fmla="*/ 36 w 259"/>
                  <a:gd name="T47" fmla="*/ 63 h 236"/>
                  <a:gd name="T48" fmla="*/ 27 w 259"/>
                  <a:gd name="T49" fmla="*/ 56 h 236"/>
                  <a:gd name="T50" fmla="*/ 1 w 259"/>
                  <a:gd name="T51" fmla="*/ 91 h 236"/>
                  <a:gd name="T52" fmla="*/ 69 w 259"/>
                  <a:gd name="T53" fmla="*/ 220 h 236"/>
                  <a:gd name="T54" fmla="*/ 112 w 259"/>
                  <a:gd name="T55" fmla="*/ 234 h 236"/>
                  <a:gd name="T56" fmla="*/ 123 w 259"/>
                  <a:gd name="T57" fmla="*/ 235 h 236"/>
                  <a:gd name="T58" fmla="*/ 133 w 259"/>
                  <a:gd name="T59" fmla="*/ 236 h 236"/>
                  <a:gd name="T60" fmla="*/ 243 w 259"/>
                  <a:gd name="T61" fmla="*/ 175 h 236"/>
                  <a:gd name="T62" fmla="*/ 254 w 259"/>
                  <a:gd name="T63" fmla="*/ 53 h 236"/>
                  <a:gd name="T64" fmla="*/ 231 w 259"/>
                  <a:gd name="T65" fmla="*/ 65 h 236"/>
                  <a:gd name="T66" fmla="*/ 224 w 259"/>
                  <a:gd name="T67" fmla="*/ 99 h 236"/>
                  <a:gd name="T68" fmla="*/ 209 w 259"/>
                  <a:gd name="T69" fmla="*/ 122 h 236"/>
                  <a:gd name="T70" fmla="*/ 191 w 259"/>
                  <a:gd name="T71" fmla="*/ 141 h 236"/>
                  <a:gd name="T72" fmla="*/ 168 w 259"/>
                  <a:gd name="T73" fmla="*/ 165 h 236"/>
                  <a:gd name="T74" fmla="*/ 146 w 259"/>
                  <a:gd name="T75" fmla="*/ 154 h 236"/>
                  <a:gd name="T76" fmla="*/ 116 w 259"/>
                  <a:gd name="T77" fmla="*/ 144 h 236"/>
                  <a:gd name="T78" fmla="*/ 95 w 259"/>
                  <a:gd name="T79" fmla="*/ 144 h 236"/>
                  <a:gd name="T80" fmla="*/ 72 w 259"/>
                  <a:gd name="T81" fmla="*/ 122 h 236"/>
                  <a:gd name="T82" fmla="*/ 59 w 259"/>
                  <a:gd name="T83" fmla="*/ 119 h 236"/>
                  <a:gd name="T84" fmla="*/ 53 w 259"/>
                  <a:gd name="T85" fmla="*/ 84 h 236"/>
                  <a:gd name="T86" fmla="*/ 41 w 259"/>
                  <a:gd name="T87" fmla="*/ 75 h 236"/>
                  <a:gd name="T88" fmla="*/ 36 w 259"/>
                  <a:gd name="T89" fmla="*/ 42 h 236"/>
                  <a:gd name="T90" fmla="*/ 61 w 259"/>
                  <a:gd name="T91" fmla="*/ 10 h 236"/>
                  <a:gd name="T92" fmla="*/ 52 w 259"/>
                  <a:gd name="T93" fmla="*/ 10 h 236"/>
                  <a:gd name="T94" fmla="*/ 37 w 259"/>
                  <a:gd name="T95" fmla="*/ 33 h 236"/>
                  <a:gd name="T96" fmla="*/ 43 w 259"/>
                  <a:gd name="T97" fmla="*/ 4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9" h="236">
                    <a:moveTo>
                      <a:pt x="150" y="178"/>
                    </a:moveTo>
                    <a:cubicBezTo>
                      <a:pt x="144" y="178"/>
                      <a:pt x="138" y="178"/>
                      <a:pt x="132" y="177"/>
                    </a:cubicBezTo>
                    <a:cubicBezTo>
                      <a:pt x="134" y="170"/>
                      <a:pt x="138" y="165"/>
                      <a:pt x="144" y="162"/>
                    </a:cubicBezTo>
                    <a:cubicBezTo>
                      <a:pt x="146" y="162"/>
                      <a:pt x="147" y="162"/>
                      <a:pt x="148" y="162"/>
                    </a:cubicBezTo>
                    <a:cubicBezTo>
                      <a:pt x="156" y="162"/>
                      <a:pt x="163" y="170"/>
                      <a:pt x="167" y="176"/>
                    </a:cubicBezTo>
                    <a:cubicBezTo>
                      <a:pt x="162" y="178"/>
                      <a:pt x="156" y="178"/>
                      <a:pt x="150" y="178"/>
                    </a:cubicBezTo>
                    <a:moveTo>
                      <a:pt x="123" y="175"/>
                    </a:moveTo>
                    <a:cubicBezTo>
                      <a:pt x="120" y="174"/>
                      <a:pt x="118" y="173"/>
                      <a:pt x="116" y="173"/>
                    </a:cubicBezTo>
                    <a:cubicBezTo>
                      <a:pt x="106" y="169"/>
                      <a:pt x="97" y="165"/>
                      <a:pt x="89" y="161"/>
                    </a:cubicBezTo>
                    <a:cubicBezTo>
                      <a:pt x="90" y="159"/>
                      <a:pt x="92" y="157"/>
                      <a:pt x="94" y="155"/>
                    </a:cubicBezTo>
                    <a:cubicBezTo>
                      <a:pt x="98" y="151"/>
                      <a:pt x="102" y="149"/>
                      <a:pt x="106" y="149"/>
                    </a:cubicBezTo>
                    <a:cubicBezTo>
                      <a:pt x="115" y="149"/>
                      <a:pt x="121" y="163"/>
                      <a:pt x="123" y="175"/>
                    </a:cubicBezTo>
                    <a:moveTo>
                      <a:pt x="175" y="174"/>
                    </a:moveTo>
                    <a:cubicBezTo>
                      <a:pt x="172" y="168"/>
                      <a:pt x="180" y="153"/>
                      <a:pt x="183" y="152"/>
                    </a:cubicBezTo>
                    <a:cubicBezTo>
                      <a:pt x="186" y="150"/>
                      <a:pt x="190" y="149"/>
                      <a:pt x="193" y="149"/>
                    </a:cubicBezTo>
                    <a:cubicBezTo>
                      <a:pt x="198" y="149"/>
                      <a:pt x="204" y="151"/>
                      <a:pt x="208" y="155"/>
                    </a:cubicBezTo>
                    <a:cubicBezTo>
                      <a:pt x="199" y="164"/>
                      <a:pt x="188" y="170"/>
                      <a:pt x="175" y="174"/>
                    </a:cubicBezTo>
                    <a:moveTo>
                      <a:pt x="77" y="154"/>
                    </a:moveTo>
                    <a:cubicBezTo>
                      <a:pt x="67" y="147"/>
                      <a:pt x="58" y="139"/>
                      <a:pt x="51" y="130"/>
                    </a:cubicBezTo>
                    <a:cubicBezTo>
                      <a:pt x="52" y="129"/>
                      <a:pt x="53" y="129"/>
                      <a:pt x="53" y="128"/>
                    </a:cubicBezTo>
                    <a:cubicBezTo>
                      <a:pt x="55" y="127"/>
                      <a:pt x="57" y="127"/>
                      <a:pt x="58" y="127"/>
                    </a:cubicBezTo>
                    <a:cubicBezTo>
                      <a:pt x="61" y="127"/>
                      <a:pt x="65" y="128"/>
                      <a:pt x="67" y="128"/>
                    </a:cubicBezTo>
                    <a:cubicBezTo>
                      <a:pt x="76" y="130"/>
                      <a:pt x="77" y="144"/>
                      <a:pt x="77" y="154"/>
                    </a:cubicBezTo>
                    <a:moveTo>
                      <a:pt x="214" y="149"/>
                    </a:moveTo>
                    <a:cubicBezTo>
                      <a:pt x="209" y="141"/>
                      <a:pt x="211" y="134"/>
                      <a:pt x="217" y="125"/>
                    </a:cubicBezTo>
                    <a:cubicBezTo>
                      <a:pt x="221" y="120"/>
                      <a:pt x="225" y="119"/>
                      <a:pt x="229" y="119"/>
                    </a:cubicBezTo>
                    <a:cubicBezTo>
                      <a:pt x="231" y="119"/>
                      <a:pt x="232" y="119"/>
                      <a:pt x="234" y="119"/>
                    </a:cubicBezTo>
                    <a:cubicBezTo>
                      <a:pt x="228" y="130"/>
                      <a:pt x="222" y="140"/>
                      <a:pt x="214" y="149"/>
                    </a:cubicBezTo>
                    <a:moveTo>
                      <a:pt x="46" y="123"/>
                    </a:moveTo>
                    <a:cubicBezTo>
                      <a:pt x="38" y="112"/>
                      <a:pt x="33" y="99"/>
                      <a:pt x="30" y="86"/>
                    </a:cubicBezTo>
                    <a:cubicBezTo>
                      <a:pt x="32" y="87"/>
                      <a:pt x="34" y="87"/>
                      <a:pt x="36" y="87"/>
                    </a:cubicBezTo>
                    <a:cubicBezTo>
                      <a:pt x="37" y="87"/>
                      <a:pt x="37" y="87"/>
                      <a:pt x="37" y="87"/>
                    </a:cubicBezTo>
                    <a:cubicBezTo>
                      <a:pt x="42" y="87"/>
                      <a:pt x="47" y="90"/>
                      <a:pt x="51" y="95"/>
                    </a:cubicBezTo>
                    <a:cubicBezTo>
                      <a:pt x="52" y="96"/>
                      <a:pt x="52" y="98"/>
                      <a:pt x="53" y="99"/>
                    </a:cubicBezTo>
                    <a:cubicBezTo>
                      <a:pt x="57" y="104"/>
                      <a:pt x="54" y="115"/>
                      <a:pt x="49" y="121"/>
                    </a:cubicBezTo>
                    <a:cubicBezTo>
                      <a:pt x="48" y="122"/>
                      <a:pt x="47" y="123"/>
                      <a:pt x="46" y="123"/>
                    </a:cubicBezTo>
                    <a:moveTo>
                      <a:pt x="237" y="112"/>
                    </a:moveTo>
                    <a:cubicBezTo>
                      <a:pt x="230" y="109"/>
                      <a:pt x="230" y="101"/>
                      <a:pt x="232" y="94"/>
                    </a:cubicBezTo>
                    <a:cubicBezTo>
                      <a:pt x="234" y="89"/>
                      <a:pt x="239" y="86"/>
                      <a:pt x="245" y="84"/>
                    </a:cubicBezTo>
                    <a:cubicBezTo>
                      <a:pt x="243" y="93"/>
                      <a:pt x="240" y="103"/>
                      <a:pt x="237" y="112"/>
                    </a:cubicBezTo>
                    <a:moveTo>
                      <a:pt x="246" y="75"/>
                    </a:moveTo>
                    <a:cubicBezTo>
                      <a:pt x="241" y="74"/>
                      <a:pt x="238" y="72"/>
                      <a:pt x="239" y="66"/>
                    </a:cubicBezTo>
                    <a:cubicBezTo>
                      <a:pt x="239" y="63"/>
                      <a:pt x="242" y="56"/>
                      <a:pt x="246" y="54"/>
                    </a:cubicBezTo>
                    <a:cubicBezTo>
                      <a:pt x="247" y="61"/>
                      <a:pt x="247" y="68"/>
                      <a:pt x="246" y="75"/>
                    </a:cubicBezTo>
                    <a:moveTo>
                      <a:pt x="27" y="56"/>
                    </a:moveTo>
                    <a:cubicBezTo>
                      <a:pt x="27" y="52"/>
                      <a:pt x="27" y="49"/>
                      <a:pt x="28" y="45"/>
                    </a:cubicBezTo>
                    <a:cubicBezTo>
                      <a:pt x="29" y="46"/>
                      <a:pt x="30" y="47"/>
                      <a:pt x="31" y="48"/>
                    </a:cubicBezTo>
                    <a:cubicBezTo>
                      <a:pt x="35" y="52"/>
                      <a:pt x="37" y="56"/>
                      <a:pt x="36" y="63"/>
                    </a:cubicBezTo>
                    <a:cubicBezTo>
                      <a:pt x="35" y="71"/>
                      <a:pt x="32" y="73"/>
                      <a:pt x="28" y="76"/>
                    </a:cubicBezTo>
                    <a:cubicBezTo>
                      <a:pt x="27" y="69"/>
                      <a:pt x="26" y="62"/>
                      <a:pt x="27" y="56"/>
                    </a:cubicBezTo>
                    <a:moveTo>
                      <a:pt x="34" y="0"/>
                    </a:moveTo>
                    <a:cubicBezTo>
                      <a:pt x="21" y="16"/>
                      <a:pt x="3" y="49"/>
                      <a:pt x="1" y="91"/>
                    </a:cubicBezTo>
                    <a:cubicBezTo>
                      <a:pt x="0" y="119"/>
                      <a:pt x="6" y="150"/>
                      <a:pt x="26" y="182"/>
                    </a:cubicBezTo>
                    <a:cubicBezTo>
                      <a:pt x="35" y="195"/>
                      <a:pt x="49" y="209"/>
                      <a:pt x="69" y="220"/>
                    </a:cubicBezTo>
                    <a:cubicBezTo>
                      <a:pt x="77" y="224"/>
                      <a:pt x="87" y="228"/>
                      <a:pt x="97" y="231"/>
                    </a:cubicBezTo>
                    <a:cubicBezTo>
                      <a:pt x="102" y="232"/>
                      <a:pt x="107" y="233"/>
                      <a:pt x="112" y="234"/>
                    </a:cubicBezTo>
                    <a:cubicBezTo>
                      <a:pt x="115" y="234"/>
                      <a:pt x="118" y="235"/>
                      <a:pt x="121" y="235"/>
                    </a:cubicBezTo>
                    <a:cubicBezTo>
                      <a:pt x="121" y="235"/>
                      <a:pt x="122" y="235"/>
                      <a:pt x="123" y="235"/>
                    </a:cubicBezTo>
                    <a:cubicBezTo>
                      <a:pt x="125" y="235"/>
                      <a:pt x="127" y="235"/>
                      <a:pt x="129" y="235"/>
                    </a:cubicBezTo>
                    <a:cubicBezTo>
                      <a:pt x="130" y="235"/>
                      <a:pt x="132" y="236"/>
                      <a:pt x="133" y="236"/>
                    </a:cubicBezTo>
                    <a:cubicBezTo>
                      <a:pt x="183" y="236"/>
                      <a:pt x="222" y="211"/>
                      <a:pt x="240" y="180"/>
                    </a:cubicBezTo>
                    <a:cubicBezTo>
                      <a:pt x="241" y="179"/>
                      <a:pt x="242" y="177"/>
                      <a:pt x="243" y="175"/>
                    </a:cubicBezTo>
                    <a:cubicBezTo>
                      <a:pt x="233" y="122"/>
                      <a:pt x="248" y="88"/>
                      <a:pt x="259" y="70"/>
                    </a:cubicBezTo>
                    <a:cubicBezTo>
                      <a:pt x="257" y="62"/>
                      <a:pt x="255" y="56"/>
                      <a:pt x="254" y="53"/>
                    </a:cubicBezTo>
                    <a:cubicBezTo>
                      <a:pt x="248" y="52"/>
                      <a:pt x="243" y="51"/>
                      <a:pt x="238" y="51"/>
                    </a:cubicBezTo>
                    <a:cubicBezTo>
                      <a:pt x="234" y="55"/>
                      <a:pt x="232" y="60"/>
                      <a:pt x="231" y="65"/>
                    </a:cubicBezTo>
                    <a:cubicBezTo>
                      <a:pt x="230" y="74"/>
                      <a:pt x="231" y="78"/>
                      <a:pt x="235" y="80"/>
                    </a:cubicBezTo>
                    <a:cubicBezTo>
                      <a:pt x="229" y="84"/>
                      <a:pt x="226" y="90"/>
                      <a:pt x="224" y="99"/>
                    </a:cubicBezTo>
                    <a:cubicBezTo>
                      <a:pt x="223" y="104"/>
                      <a:pt x="223" y="108"/>
                      <a:pt x="225" y="112"/>
                    </a:cubicBezTo>
                    <a:cubicBezTo>
                      <a:pt x="219" y="113"/>
                      <a:pt x="213" y="116"/>
                      <a:pt x="209" y="122"/>
                    </a:cubicBezTo>
                    <a:cubicBezTo>
                      <a:pt x="205" y="130"/>
                      <a:pt x="203" y="137"/>
                      <a:pt x="204" y="144"/>
                    </a:cubicBezTo>
                    <a:cubicBezTo>
                      <a:pt x="200" y="142"/>
                      <a:pt x="195" y="141"/>
                      <a:pt x="191" y="141"/>
                    </a:cubicBezTo>
                    <a:cubicBezTo>
                      <a:pt x="185" y="141"/>
                      <a:pt x="180" y="143"/>
                      <a:pt x="176" y="147"/>
                    </a:cubicBezTo>
                    <a:cubicBezTo>
                      <a:pt x="173" y="150"/>
                      <a:pt x="169" y="158"/>
                      <a:pt x="168" y="165"/>
                    </a:cubicBezTo>
                    <a:cubicBezTo>
                      <a:pt x="162" y="159"/>
                      <a:pt x="156" y="154"/>
                      <a:pt x="148" y="154"/>
                    </a:cubicBezTo>
                    <a:cubicBezTo>
                      <a:pt x="147" y="154"/>
                      <a:pt x="147" y="154"/>
                      <a:pt x="146" y="154"/>
                    </a:cubicBezTo>
                    <a:cubicBezTo>
                      <a:pt x="138" y="155"/>
                      <a:pt x="133" y="160"/>
                      <a:pt x="129" y="166"/>
                    </a:cubicBezTo>
                    <a:cubicBezTo>
                      <a:pt x="127" y="156"/>
                      <a:pt x="123" y="146"/>
                      <a:pt x="116" y="144"/>
                    </a:cubicBezTo>
                    <a:cubicBezTo>
                      <a:pt x="112" y="143"/>
                      <a:pt x="108" y="142"/>
                      <a:pt x="104" y="142"/>
                    </a:cubicBezTo>
                    <a:cubicBezTo>
                      <a:pt x="101" y="142"/>
                      <a:pt x="98" y="143"/>
                      <a:pt x="95" y="144"/>
                    </a:cubicBezTo>
                    <a:cubicBezTo>
                      <a:pt x="92" y="146"/>
                      <a:pt x="88" y="152"/>
                      <a:pt x="85" y="155"/>
                    </a:cubicBezTo>
                    <a:cubicBezTo>
                      <a:pt x="85" y="142"/>
                      <a:pt x="84" y="126"/>
                      <a:pt x="72" y="122"/>
                    </a:cubicBezTo>
                    <a:cubicBezTo>
                      <a:pt x="69" y="120"/>
                      <a:pt x="64" y="119"/>
                      <a:pt x="60" y="119"/>
                    </a:cubicBezTo>
                    <a:cubicBezTo>
                      <a:pt x="59" y="119"/>
                      <a:pt x="59" y="119"/>
                      <a:pt x="59" y="119"/>
                    </a:cubicBezTo>
                    <a:cubicBezTo>
                      <a:pt x="61" y="113"/>
                      <a:pt x="62" y="107"/>
                      <a:pt x="63" y="101"/>
                    </a:cubicBezTo>
                    <a:cubicBezTo>
                      <a:pt x="63" y="97"/>
                      <a:pt x="57" y="87"/>
                      <a:pt x="53" y="84"/>
                    </a:cubicBezTo>
                    <a:cubicBezTo>
                      <a:pt x="48" y="81"/>
                      <a:pt x="42" y="80"/>
                      <a:pt x="36" y="80"/>
                    </a:cubicBezTo>
                    <a:cubicBezTo>
                      <a:pt x="38" y="79"/>
                      <a:pt x="40" y="77"/>
                      <a:pt x="41" y="75"/>
                    </a:cubicBezTo>
                    <a:cubicBezTo>
                      <a:pt x="44" y="72"/>
                      <a:pt x="43" y="64"/>
                      <a:pt x="44" y="60"/>
                    </a:cubicBezTo>
                    <a:cubicBezTo>
                      <a:pt x="44" y="52"/>
                      <a:pt x="41" y="47"/>
                      <a:pt x="36" y="42"/>
                    </a:cubicBezTo>
                    <a:cubicBezTo>
                      <a:pt x="45" y="40"/>
                      <a:pt x="55" y="33"/>
                      <a:pt x="59" y="24"/>
                    </a:cubicBezTo>
                    <a:cubicBezTo>
                      <a:pt x="61" y="20"/>
                      <a:pt x="61" y="15"/>
                      <a:pt x="61" y="10"/>
                    </a:cubicBezTo>
                    <a:cubicBezTo>
                      <a:pt x="58" y="9"/>
                      <a:pt x="55" y="8"/>
                      <a:pt x="52" y="7"/>
                    </a:cubicBezTo>
                    <a:cubicBezTo>
                      <a:pt x="52" y="8"/>
                      <a:pt x="52" y="9"/>
                      <a:pt x="52" y="10"/>
                    </a:cubicBezTo>
                    <a:cubicBezTo>
                      <a:pt x="53" y="18"/>
                      <a:pt x="53" y="24"/>
                      <a:pt x="45" y="29"/>
                    </a:cubicBezTo>
                    <a:cubicBezTo>
                      <a:pt x="42" y="31"/>
                      <a:pt x="40" y="32"/>
                      <a:pt x="37" y="33"/>
                    </a:cubicBezTo>
                    <a:cubicBezTo>
                      <a:pt x="34" y="35"/>
                      <a:pt x="32" y="35"/>
                      <a:pt x="29" y="36"/>
                    </a:cubicBezTo>
                    <a:cubicBezTo>
                      <a:pt x="32" y="24"/>
                      <a:pt x="37" y="13"/>
                      <a:pt x="43" y="4"/>
                    </a:cubicBezTo>
                    <a:cubicBezTo>
                      <a:pt x="40" y="3"/>
                      <a:pt x="37" y="1"/>
                      <a:pt x="3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4" name="Freeform 553"/>
              <p:cNvSpPr>
                <a:spLocks noEditPoints="1"/>
              </p:cNvSpPr>
              <p:nvPr/>
            </p:nvSpPr>
            <p:spPr bwMode="auto">
              <a:xfrm>
                <a:off x="5048" y="4410"/>
                <a:ext cx="135" cy="110"/>
              </a:xfrm>
              <a:custGeom>
                <a:avLst/>
                <a:gdLst>
                  <a:gd name="T0" fmla="*/ 127 w 273"/>
                  <a:gd name="T1" fmla="*/ 161 h 222"/>
                  <a:gd name="T2" fmla="*/ 159 w 273"/>
                  <a:gd name="T3" fmla="*/ 151 h 222"/>
                  <a:gd name="T4" fmla="*/ 163 w 273"/>
                  <a:gd name="T5" fmla="*/ 157 h 222"/>
                  <a:gd name="T6" fmla="*/ 134 w 273"/>
                  <a:gd name="T7" fmla="*/ 161 h 222"/>
                  <a:gd name="T8" fmla="*/ 117 w 273"/>
                  <a:gd name="T9" fmla="*/ 160 h 222"/>
                  <a:gd name="T10" fmla="*/ 102 w 273"/>
                  <a:gd name="T11" fmla="*/ 140 h 222"/>
                  <a:gd name="T12" fmla="*/ 117 w 273"/>
                  <a:gd name="T13" fmla="*/ 160 h 222"/>
                  <a:gd name="T14" fmla="*/ 191 w 273"/>
                  <a:gd name="T15" fmla="*/ 132 h 222"/>
                  <a:gd name="T16" fmla="*/ 205 w 273"/>
                  <a:gd name="T17" fmla="*/ 136 h 222"/>
                  <a:gd name="T18" fmla="*/ 177 w 273"/>
                  <a:gd name="T19" fmla="*/ 153 h 222"/>
                  <a:gd name="T20" fmla="*/ 176 w 273"/>
                  <a:gd name="T21" fmla="*/ 153 h 222"/>
                  <a:gd name="T22" fmla="*/ 50 w 273"/>
                  <a:gd name="T23" fmla="*/ 117 h 222"/>
                  <a:gd name="T24" fmla="*/ 74 w 273"/>
                  <a:gd name="T25" fmla="*/ 121 h 222"/>
                  <a:gd name="T26" fmla="*/ 214 w 273"/>
                  <a:gd name="T27" fmla="*/ 133 h 222"/>
                  <a:gd name="T28" fmla="*/ 213 w 273"/>
                  <a:gd name="T29" fmla="*/ 108 h 222"/>
                  <a:gd name="T30" fmla="*/ 227 w 273"/>
                  <a:gd name="T31" fmla="*/ 101 h 222"/>
                  <a:gd name="T32" fmla="*/ 239 w 273"/>
                  <a:gd name="T33" fmla="*/ 102 h 222"/>
                  <a:gd name="T34" fmla="*/ 46 w 273"/>
                  <a:gd name="T35" fmla="*/ 109 h 222"/>
                  <a:gd name="T36" fmla="*/ 48 w 273"/>
                  <a:gd name="T37" fmla="*/ 85 h 222"/>
                  <a:gd name="T38" fmla="*/ 244 w 273"/>
                  <a:gd name="T39" fmla="*/ 93 h 222"/>
                  <a:gd name="T40" fmla="*/ 252 w 273"/>
                  <a:gd name="T41" fmla="*/ 64 h 222"/>
                  <a:gd name="T42" fmla="*/ 33 w 273"/>
                  <a:gd name="T43" fmla="*/ 67 h 222"/>
                  <a:gd name="T44" fmla="*/ 42 w 273"/>
                  <a:gd name="T45" fmla="*/ 52 h 222"/>
                  <a:gd name="T46" fmla="*/ 252 w 273"/>
                  <a:gd name="T47" fmla="*/ 54 h 222"/>
                  <a:gd name="T48" fmla="*/ 237 w 273"/>
                  <a:gd name="T49" fmla="*/ 23 h 222"/>
                  <a:gd name="T50" fmla="*/ 247 w 273"/>
                  <a:gd name="T51" fmla="*/ 18 h 222"/>
                  <a:gd name="T52" fmla="*/ 252 w 273"/>
                  <a:gd name="T53" fmla="*/ 54 h 222"/>
                  <a:gd name="T54" fmla="*/ 34 w 273"/>
                  <a:gd name="T55" fmla="*/ 29 h 222"/>
                  <a:gd name="T56" fmla="*/ 43 w 273"/>
                  <a:gd name="T57" fmla="*/ 22 h 222"/>
                  <a:gd name="T58" fmla="*/ 39 w 273"/>
                  <a:gd name="T59" fmla="*/ 0 h 222"/>
                  <a:gd name="T60" fmla="*/ 37 w 273"/>
                  <a:gd name="T61" fmla="*/ 1 h 222"/>
                  <a:gd name="T62" fmla="*/ 26 w 273"/>
                  <a:gd name="T63" fmla="*/ 15 h 222"/>
                  <a:gd name="T64" fmla="*/ 13 w 273"/>
                  <a:gd name="T65" fmla="*/ 132 h 222"/>
                  <a:gd name="T66" fmla="*/ 111 w 273"/>
                  <a:gd name="T67" fmla="*/ 219 h 222"/>
                  <a:gd name="T68" fmla="*/ 122 w 273"/>
                  <a:gd name="T69" fmla="*/ 221 h 222"/>
                  <a:gd name="T70" fmla="*/ 141 w 273"/>
                  <a:gd name="T71" fmla="*/ 222 h 222"/>
                  <a:gd name="T72" fmla="*/ 176 w 273"/>
                  <a:gd name="T73" fmla="*/ 217 h 222"/>
                  <a:gd name="T74" fmla="*/ 192 w 273"/>
                  <a:gd name="T75" fmla="*/ 212 h 222"/>
                  <a:gd name="T76" fmla="*/ 268 w 273"/>
                  <a:gd name="T77" fmla="*/ 100 h 222"/>
                  <a:gd name="T78" fmla="*/ 251 w 273"/>
                  <a:gd name="T79" fmla="*/ 8 h 222"/>
                  <a:gd name="T80" fmla="*/ 246 w 273"/>
                  <a:gd name="T81" fmla="*/ 9 h 222"/>
                  <a:gd name="T82" fmla="*/ 227 w 273"/>
                  <a:gd name="T83" fmla="*/ 35 h 222"/>
                  <a:gd name="T84" fmla="*/ 232 w 273"/>
                  <a:gd name="T85" fmla="*/ 73 h 222"/>
                  <a:gd name="T86" fmla="*/ 234 w 273"/>
                  <a:gd name="T87" fmla="*/ 94 h 222"/>
                  <a:gd name="T88" fmla="*/ 217 w 273"/>
                  <a:gd name="T89" fmla="*/ 94 h 222"/>
                  <a:gd name="T90" fmla="*/ 203 w 273"/>
                  <a:gd name="T91" fmla="*/ 126 h 222"/>
                  <a:gd name="T92" fmla="*/ 189 w 273"/>
                  <a:gd name="T93" fmla="*/ 124 h 222"/>
                  <a:gd name="T94" fmla="*/ 168 w 273"/>
                  <a:gd name="T95" fmla="*/ 153 h 222"/>
                  <a:gd name="T96" fmla="*/ 161 w 273"/>
                  <a:gd name="T97" fmla="*/ 139 h 222"/>
                  <a:gd name="T98" fmla="*/ 141 w 273"/>
                  <a:gd name="T99" fmla="*/ 133 h 222"/>
                  <a:gd name="T100" fmla="*/ 110 w 273"/>
                  <a:gd name="T101" fmla="*/ 134 h 222"/>
                  <a:gd name="T102" fmla="*/ 86 w 273"/>
                  <a:gd name="T103" fmla="*/ 138 h 222"/>
                  <a:gd name="T104" fmla="*/ 60 w 273"/>
                  <a:gd name="T105" fmla="*/ 107 h 222"/>
                  <a:gd name="T106" fmla="*/ 57 w 273"/>
                  <a:gd name="T107" fmla="*/ 85 h 222"/>
                  <a:gd name="T108" fmla="*/ 49 w 273"/>
                  <a:gd name="T109" fmla="*/ 58 h 222"/>
                  <a:gd name="T110" fmla="*/ 51 w 273"/>
                  <a:gd name="T111" fmla="*/ 24 h 222"/>
                  <a:gd name="T112" fmla="*/ 39 w 273"/>
                  <a:gd name="T113" fmla="*/ 0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3" h="222">
                    <a:moveTo>
                      <a:pt x="131" y="161"/>
                    </a:moveTo>
                    <a:cubicBezTo>
                      <a:pt x="129" y="161"/>
                      <a:pt x="128" y="161"/>
                      <a:pt x="127" y="161"/>
                    </a:cubicBezTo>
                    <a:cubicBezTo>
                      <a:pt x="130" y="151"/>
                      <a:pt x="138" y="141"/>
                      <a:pt x="147" y="141"/>
                    </a:cubicBezTo>
                    <a:cubicBezTo>
                      <a:pt x="151" y="141"/>
                      <a:pt x="155" y="144"/>
                      <a:pt x="159" y="151"/>
                    </a:cubicBezTo>
                    <a:cubicBezTo>
                      <a:pt x="161" y="153"/>
                      <a:pt x="162" y="155"/>
                      <a:pt x="163" y="157"/>
                    </a:cubicBezTo>
                    <a:cubicBezTo>
                      <a:pt x="163" y="157"/>
                      <a:pt x="163" y="157"/>
                      <a:pt x="163" y="157"/>
                    </a:cubicBezTo>
                    <a:cubicBezTo>
                      <a:pt x="163" y="157"/>
                      <a:pt x="163" y="157"/>
                      <a:pt x="163" y="157"/>
                    </a:cubicBezTo>
                    <a:cubicBezTo>
                      <a:pt x="154" y="159"/>
                      <a:pt x="144" y="160"/>
                      <a:pt x="134" y="161"/>
                    </a:cubicBezTo>
                    <a:cubicBezTo>
                      <a:pt x="133" y="161"/>
                      <a:pt x="132" y="161"/>
                      <a:pt x="131" y="161"/>
                    </a:cubicBezTo>
                    <a:moveTo>
                      <a:pt x="117" y="160"/>
                    </a:moveTo>
                    <a:cubicBezTo>
                      <a:pt x="104" y="158"/>
                      <a:pt x="93" y="155"/>
                      <a:pt x="83" y="149"/>
                    </a:cubicBezTo>
                    <a:cubicBezTo>
                      <a:pt x="89" y="145"/>
                      <a:pt x="96" y="140"/>
                      <a:pt x="102" y="140"/>
                    </a:cubicBezTo>
                    <a:cubicBezTo>
                      <a:pt x="104" y="140"/>
                      <a:pt x="107" y="141"/>
                      <a:pt x="109" y="142"/>
                    </a:cubicBezTo>
                    <a:cubicBezTo>
                      <a:pt x="115" y="146"/>
                      <a:pt x="117" y="153"/>
                      <a:pt x="117" y="160"/>
                    </a:cubicBezTo>
                    <a:moveTo>
                      <a:pt x="176" y="153"/>
                    </a:moveTo>
                    <a:cubicBezTo>
                      <a:pt x="178" y="144"/>
                      <a:pt x="183" y="132"/>
                      <a:pt x="191" y="132"/>
                    </a:cubicBezTo>
                    <a:cubicBezTo>
                      <a:pt x="192" y="132"/>
                      <a:pt x="192" y="132"/>
                      <a:pt x="192" y="132"/>
                    </a:cubicBezTo>
                    <a:cubicBezTo>
                      <a:pt x="196" y="132"/>
                      <a:pt x="201" y="133"/>
                      <a:pt x="205" y="136"/>
                    </a:cubicBezTo>
                    <a:cubicBezTo>
                      <a:pt x="206" y="137"/>
                      <a:pt x="206" y="138"/>
                      <a:pt x="207" y="138"/>
                    </a:cubicBezTo>
                    <a:cubicBezTo>
                      <a:pt x="198" y="145"/>
                      <a:pt x="188" y="150"/>
                      <a:pt x="177" y="153"/>
                    </a:cubicBezTo>
                    <a:cubicBezTo>
                      <a:pt x="177" y="154"/>
                      <a:pt x="176" y="154"/>
                      <a:pt x="176" y="154"/>
                    </a:cubicBezTo>
                    <a:cubicBezTo>
                      <a:pt x="176" y="154"/>
                      <a:pt x="176" y="153"/>
                      <a:pt x="176" y="153"/>
                    </a:cubicBezTo>
                    <a:moveTo>
                      <a:pt x="76" y="145"/>
                    </a:moveTo>
                    <a:cubicBezTo>
                      <a:pt x="65" y="138"/>
                      <a:pt x="56" y="128"/>
                      <a:pt x="50" y="117"/>
                    </a:cubicBezTo>
                    <a:cubicBezTo>
                      <a:pt x="52" y="116"/>
                      <a:pt x="55" y="115"/>
                      <a:pt x="59" y="115"/>
                    </a:cubicBezTo>
                    <a:cubicBezTo>
                      <a:pt x="64" y="115"/>
                      <a:pt x="70" y="117"/>
                      <a:pt x="74" y="121"/>
                    </a:cubicBezTo>
                    <a:cubicBezTo>
                      <a:pt x="77" y="123"/>
                      <a:pt x="81" y="140"/>
                      <a:pt x="76" y="145"/>
                    </a:cubicBezTo>
                    <a:moveTo>
                      <a:pt x="214" y="133"/>
                    </a:moveTo>
                    <a:cubicBezTo>
                      <a:pt x="213" y="132"/>
                      <a:pt x="212" y="131"/>
                      <a:pt x="211" y="131"/>
                    </a:cubicBezTo>
                    <a:cubicBezTo>
                      <a:pt x="208" y="123"/>
                      <a:pt x="208" y="112"/>
                      <a:pt x="213" y="108"/>
                    </a:cubicBezTo>
                    <a:cubicBezTo>
                      <a:pt x="214" y="107"/>
                      <a:pt x="215" y="106"/>
                      <a:pt x="216" y="104"/>
                    </a:cubicBezTo>
                    <a:cubicBezTo>
                      <a:pt x="220" y="102"/>
                      <a:pt x="223" y="101"/>
                      <a:pt x="227" y="101"/>
                    </a:cubicBezTo>
                    <a:cubicBezTo>
                      <a:pt x="229" y="101"/>
                      <a:pt x="230" y="101"/>
                      <a:pt x="232" y="102"/>
                    </a:cubicBezTo>
                    <a:cubicBezTo>
                      <a:pt x="235" y="102"/>
                      <a:pt x="237" y="102"/>
                      <a:pt x="239" y="102"/>
                    </a:cubicBezTo>
                    <a:cubicBezTo>
                      <a:pt x="233" y="114"/>
                      <a:pt x="224" y="124"/>
                      <a:pt x="214" y="133"/>
                    </a:cubicBezTo>
                    <a:moveTo>
                      <a:pt x="46" y="109"/>
                    </a:moveTo>
                    <a:cubicBezTo>
                      <a:pt x="40" y="99"/>
                      <a:pt x="37" y="87"/>
                      <a:pt x="34" y="75"/>
                    </a:cubicBezTo>
                    <a:cubicBezTo>
                      <a:pt x="41" y="76"/>
                      <a:pt x="46" y="78"/>
                      <a:pt x="48" y="85"/>
                    </a:cubicBezTo>
                    <a:cubicBezTo>
                      <a:pt x="52" y="96"/>
                      <a:pt x="52" y="103"/>
                      <a:pt x="46" y="109"/>
                    </a:cubicBezTo>
                    <a:moveTo>
                      <a:pt x="244" y="93"/>
                    </a:moveTo>
                    <a:cubicBezTo>
                      <a:pt x="240" y="89"/>
                      <a:pt x="238" y="86"/>
                      <a:pt x="239" y="78"/>
                    </a:cubicBezTo>
                    <a:cubicBezTo>
                      <a:pt x="240" y="70"/>
                      <a:pt x="245" y="66"/>
                      <a:pt x="252" y="64"/>
                    </a:cubicBezTo>
                    <a:cubicBezTo>
                      <a:pt x="250" y="74"/>
                      <a:pt x="248" y="83"/>
                      <a:pt x="244" y="93"/>
                    </a:cubicBezTo>
                    <a:moveTo>
                      <a:pt x="33" y="67"/>
                    </a:moveTo>
                    <a:cubicBezTo>
                      <a:pt x="32" y="57"/>
                      <a:pt x="32" y="47"/>
                      <a:pt x="33" y="38"/>
                    </a:cubicBezTo>
                    <a:cubicBezTo>
                      <a:pt x="37" y="41"/>
                      <a:pt x="42" y="46"/>
                      <a:pt x="42" y="52"/>
                    </a:cubicBezTo>
                    <a:cubicBezTo>
                      <a:pt x="42" y="59"/>
                      <a:pt x="41" y="66"/>
                      <a:pt x="33" y="67"/>
                    </a:cubicBezTo>
                    <a:moveTo>
                      <a:pt x="252" y="54"/>
                    </a:moveTo>
                    <a:cubicBezTo>
                      <a:pt x="247" y="52"/>
                      <a:pt x="243" y="47"/>
                      <a:pt x="239" y="43"/>
                    </a:cubicBezTo>
                    <a:cubicBezTo>
                      <a:pt x="233" y="36"/>
                      <a:pt x="234" y="30"/>
                      <a:pt x="237" y="23"/>
                    </a:cubicBezTo>
                    <a:cubicBezTo>
                      <a:pt x="238" y="19"/>
                      <a:pt x="240" y="17"/>
                      <a:pt x="244" y="17"/>
                    </a:cubicBezTo>
                    <a:cubicBezTo>
                      <a:pt x="245" y="18"/>
                      <a:pt x="246" y="18"/>
                      <a:pt x="247" y="18"/>
                    </a:cubicBezTo>
                    <a:cubicBezTo>
                      <a:pt x="247" y="18"/>
                      <a:pt x="248" y="18"/>
                      <a:pt x="248" y="18"/>
                    </a:cubicBezTo>
                    <a:cubicBezTo>
                      <a:pt x="251" y="29"/>
                      <a:pt x="253" y="41"/>
                      <a:pt x="252" y="54"/>
                    </a:cubicBezTo>
                    <a:moveTo>
                      <a:pt x="35" y="29"/>
                    </a:moveTo>
                    <a:cubicBezTo>
                      <a:pt x="35" y="29"/>
                      <a:pt x="34" y="29"/>
                      <a:pt x="34" y="29"/>
                    </a:cubicBezTo>
                    <a:cubicBezTo>
                      <a:pt x="35" y="22"/>
                      <a:pt x="37" y="15"/>
                      <a:pt x="39" y="9"/>
                    </a:cubicBezTo>
                    <a:cubicBezTo>
                      <a:pt x="42" y="12"/>
                      <a:pt x="44" y="19"/>
                      <a:pt x="43" y="22"/>
                    </a:cubicBezTo>
                    <a:cubicBezTo>
                      <a:pt x="43" y="28"/>
                      <a:pt x="39" y="29"/>
                      <a:pt x="35" y="29"/>
                    </a:cubicBezTo>
                    <a:moveTo>
                      <a:pt x="39" y="0"/>
                    </a:moveTo>
                    <a:cubicBezTo>
                      <a:pt x="38" y="0"/>
                      <a:pt x="38" y="1"/>
                      <a:pt x="37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6" y="1"/>
                      <a:pt x="35" y="2"/>
                      <a:pt x="34" y="3"/>
                    </a:cubicBezTo>
                    <a:cubicBezTo>
                      <a:pt x="33" y="5"/>
                      <a:pt x="30" y="9"/>
                      <a:pt x="26" y="15"/>
                    </a:cubicBezTo>
                    <a:cubicBezTo>
                      <a:pt x="15" y="33"/>
                      <a:pt x="0" y="67"/>
                      <a:pt x="10" y="120"/>
                    </a:cubicBezTo>
                    <a:cubicBezTo>
                      <a:pt x="11" y="124"/>
                      <a:pt x="11" y="128"/>
                      <a:pt x="13" y="132"/>
                    </a:cubicBezTo>
                    <a:cubicBezTo>
                      <a:pt x="21" y="167"/>
                      <a:pt x="52" y="202"/>
                      <a:pt x="101" y="216"/>
                    </a:cubicBezTo>
                    <a:cubicBezTo>
                      <a:pt x="104" y="217"/>
                      <a:pt x="107" y="218"/>
                      <a:pt x="111" y="219"/>
                    </a:cubicBezTo>
                    <a:cubicBezTo>
                      <a:pt x="112" y="219"/>
                      <a:pt x="113" y="219"/>
                      <a:pt x="115" y="220"/>
                    </a:cubicBezTo>
                    <a:cubicBezTo>
                      <a:pt x="117" y="220"/>
                      <a:pt x="119" y="221"/>
                      <a:pt x="122" y="221"/>
                    </a:cubicBezTo>
                    <a:cubicBezTo>
                      <a:pt x="127" y="222"/>
                      <a:pt x="132" y="222"/>
                      <a:pt x="137" y="222"/>
                    </a:cubicBezTo>
                    <a:cubicBezTo>
                      <a:pt x="138" y="222"/>
                      <a:pt x="139" y="222"/>
                      <a:pt x="141" y="222"/>
                    </a:cubicBezTo>
                    <a:cubicBezTo>
                      <a:pt x="143" y="222"/>
                      <a:pt x="146" y="222"/>
                      <a:pt x="149" y="222"/>
                    </a:cubicBezTo>
                    <a:cubicBezTo>
                      <a:pt x="158" y="221"/>
                      <a:pt x="167" y="220"/>
                      <a:pt x="176" y="217"/>
                    </a:cubicBezTo>
                    <a:cubicBezTo>
                      <a:pt x="177" y="217"/>
                      <a:pt x="178" y="217"/>
                      <a:pt x="180" y="216"/>
                    </a:cubicBezTo>
                    <a:cubicBezTo>
                      <a:pt x="184" y="215"/>
                      <a:pt x="188" y="213"/>
                      <a:pt x="192" y="212"/>
                    </a:cubicBezTo>
                    <a:cubicBezTo>
                      <a:pt x="202" y="207"/>
                      <a:pt x="211" y="201"/>
                      <a:pt x="217" y="196"/>
                    </a:cubicBezTo>
                    <a:cubicBezTo>
                      <a:pt x="250" y="166"/>
                      <a:pt x="264" y="131"/>
                      <a:pt x="268" y="100"/>
                    </a:cubicBezTo>
                    <a:cubicBezTo>
                      <a:pt x="273" y="60"/>
                      <a:pt x="262" y="26"/>
                      <a:pt x="254" y="12"/>
                    </a:cubicBezTo>
                    <a:cubicBezTo>
                      <a:pt x="253" y="11"/>
                      <a:pt x="252" y="9"/>
                      <a:pt x="251" y="8"/>
                    </a:cubicBezTo>
                    <a:cubicBezTo>
                      <a:pt x="251" y="7"/>
                      <a:pt x="250" y="7"/>
                      <a:pt x="249" y="7"/>
                    </a:cubicBezTo>
                    <a:cubicBezTo>
                      <a:pt x="247" y="7"/>
                      <a:pt x="246" y="8"/>
                      <a:pt x="246" y="9"/>
                    </a:cubicBezTo>
                    <a:cubicBezTo>
                      <a:pt x="245" y="9"/>
                      <a:pt x="244" y="9"/>
                      <a:pt x="244" y="9"/>
                    </a:cubicBezTo>
                    <a:cubicBezTo>
                      <a:pt x="232" y="9"/>
                      <a:pt x="225" y="22"/>
                      <a:pt x="227" y="35"/>
                    </a:cubicBezTo>
                    <a:cubicBezTo>
                      <a:pt x="229" y="43"/>
                      <a:pt x="236" y="53"/>
                      <a:pt x="244" y="58"/>
                    </a:cubicBezTo>
                    <a:cubicBezTo>
                      <a:pt x="238" y="61"/>
                      <a:pt x="234" y="65"/>
                      <a:pt x="232" y="73"/>
                    </a:cubicBezTo>
                    <a:cubicBezTo>
                      <a:pt x="232" y="77"/>
                      <a:pt x="229" y="84"/>
                      <a:pt x="231" y="89"/>
                    </a:cubicBezTo>
                    <a:cubicBezTo>
                      <a:pt x="232" y="91"/>
                      <a:pt x="233" y="93"/>
                      <a:pt x="234" y="94"/>
                    </a:cubicBezTo>
                    <a:cubicBezTo>
                      <a:pt x="231" y="94"/>
                      <a:pt x="227" y="93"/>
                      <a:pt x="224" y="93"/>
                    </a:cubicBezTo>
                    <a:cubicBezTo>
                      <a:pt x="221" y="93"/>
                      <a:pt x="219" y="93"/>
                      <a:pt x="217" y="94"/>
                    </a:cubicBezTo>
                    <a:cubicBezTo>
                      <a:pt x="213" y="95"/>
                      <a:pt x="205" y="103"/>
                      <a:pt x="204" y="107"/>
                    </a:cubicBezTo>
                    <a:cubicBezTo>
                      <a:pt x="202" y="113"/>
                      <a:pt x="202" y="120"/>
                      <a:pt x="203" y="126"/>
                    </a:cubicBezTo>
                    <a:cubicBezTo>
                      <a:pt x="199" y="125"/>
                      <a:pt x="195" y="124"/>
                      <a:pt x="191" y="124"/>
                    </a:cubicBezTo>
                    <a:cubicBezTo>
                      <a:pt x="191" y="124"/>
                      <a:pt x="190" y="124"/>
                      <a:pt x="189" y="124"/>
                    </a:cubicBezTo>
                    <a:cubicBezTo>
                      <a:pt x="177" y="125"/>
                      <a:pt x="172" y="139"/>
                      <a:pt x="169" y="151"/>
                    </a:cubicBezTo>
                    <a:cubicBezTo>
                      <a:pt x="169" y="151"/>
                      <a:pt x="169" y="152"/>
                      <a:pt x="168" y="153"/>
                    </a:cubicBezTo>
                    <a:cubicBezTo>
                      <a:pt x="168" y="152"/>
                      <a:pt x="168" y="152"/>
                      <a:pt x="168" y="152"/>
                    </a:cubicBezTo>
                    <a:cubicBezTo>
                      <a:pt x="165" y="147"/>
                      <a:pt x="163" y="142"/>
                      <a:pt x="161" y="139"/>
                    </a:cubicBezTo>
                    <a:cubicBezTo>
                      <a:pt x="157" y="134"/>
                      <a:pt x="148" y="133"/>
                      <a:pt x="141" y="133"/>
                    </a:cubicBezTo>
                    <a:cubicBezTo>
                      <a:pt x="141" y="133"/>
                      <a:pt x="141" y="133"/>
                      <a:pt x="141" y="133"/>
                    </a:cubicBezTo>
                    <a:cubicBezTo>
                      <a:pt x="134" y="133"/>
                      <a:pt x="127" y="142"/>
                      <a:pt x="123" y="150"/>
                    </a:cubicBezTo>
                    <a:cubicBezTo>
                      <a:pt x="121" y="143"/>
                      <a:pt x="117" y="138"/>
                      <a:pt x="110" y="134"/>
                    </a:cubicBezTo>
                    <a:cubicBezTo>
                      <a:pt x="107" y="133"/>
                      <a:pt x="105" y="133"/>
                      <a:pt x="102" y="133"/>
                    </a:cubicBezTo>
                    <a:cubicBezTo>
                      <a:pt x="96" y="133"/>
                      <a:pt x="91" y="135"/>
                      <a:pt x="86" y="138"/>
                    </a:cubicBezTo>
                    <a:cubicBezTo>
                      <a:pt x="86" y="131"/>
                      <a:pt x="84" y="123"/>
                      <a:pt x="82" y="118"/>
                    </a:cubicBezTo>
                    <a:cubicBezTo>
                      <a:pt x="78" y="111"/>
                      <a:pt x="69" y="107"/>
                      <a:pt x="60" y="107"/>
                    </a:cubicBezTo>
                    <a:cubicBezTo>
                      <a:pt x="59" y="107"/>
                      <a:pt x="57" y="107"/>
                      <a:pt x="56" y="107"/>
                    </a:cubicBezTo>
                    <a:cubicBezTo>
                      <a:pt x="59" y="101"/>
                      <a:pt x="59" y="94"/>
                      <a:pt x="57" y="85"/>
                    </a:cubicBezTo>
                    <a:cubicBezTo>
                      <a:pt x="55" y="78"/>
                      <a:pt x="50" y="73"/>
                      <a:pt x="45" y="70"/>
                    </a:cubicBezTo>
                    <a:cubicBezTo>
                      <a:pt x="47" y="68"/>
                      <a:pt x="49" y="64"/>
                      <a:pt x="49" y="58"/>
                    </a:cubicBezTo>
                    <a:cubicBezTo>
                      <a:pt x="49" y="50"/>
                      <a:pt x="47" y="43"/>
                      <a:pt x="43" y="37"/>
                    </a:cubicBezTo>
                    <a:cubicBezTo>
                      <a:pt x="47" y="36"/>
                      <a:pt x="50" y="33"/>
                      <a:pt x="51" y="24"/>
                    </a:cubicBezTo>
                    <a:cubicBezTo>
                      <a:pt x="51" y="15"/>
                      <a:pt x="49" y="5"/>
                      <a:pt x="41" y="1"/>
                    </a:cubicBezTo>
                    <a:cubicBezTo>
                      <a:pt x="40" y="0"/>
                      <a:pt x="40" y="0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5" name="Freeform 554"/>
              <p:cNvSpPr>
                <a:spLocks noEditPoints="1"/>
              </p:cNvSpPr>
              <p:nvPr/>
            </p:nvSpPr>
            <p:spPr bwMode="auto">
              <a:xfrm>
                <a:off x="4810" y="4259"/>
                <a:ext cx="613" cy="153"/>
              </a:xfrm>
              <a:custGeom>
                <a:avLst/>
                <a:gdLst>
                  <a:gd name="T0" fmla="*/ 536 w 1241"/>
                  <a:gd name="T1" fmla="*/ 182 h 310"/>
                  <a:gd name="T2" fmla="*/ 592 w 1241"/>
                  <a:gd name="T3" fmla="*/ 271 h 310"/>
                  <a:gd name="T4" fmla="*/ 635 w 1241"/>
                  <a:gd name="T5" fmla="*/ 167 h 310"/>
                  <a:gd name="T6" fmla="*/ 626 w 1241"/>
                  <a:gd name="T7" fmla="*/ 272 h 310"/>
                  <a:gd name="T8" fmla="*/ 687 w 1241"/>
                  <a:gd name="T9" fmla="*/ 269 h 310"/>
                  <a:gd name="T10" fmla="*/ 662 w 1241"/>
                  <a:gd name="T11" fmla="*/ 167 h 310"/>
                  <a:gd name="T12" fmla="*/ 733 w 1241"/>
                  <a:gd name="T13" fmla="*/ 165 h 310"/>
                  <a:gd name="T14" fmla="*/ 568 w 1241"/>
                  <a:gd name="T15" fmla="*/ 232 h 310"/>
                  <a:gd name="T16" fmla="*/ 625 w 1241"/>
                  <a:gd name="T17" fmla="*/ 167 h 310"/>
                  <a:gd name="T18" fmla="*/ 799 w 1241"/>
                  <a:gd name="T19" fmla="*/ 224 h 310"/>
                  <a:gd name="T20" fmla="*/ 858 w 1241"/>
                  <a:gd name="T21" fmla="*/ 237 h 310"/>
                  <a:gd name="T22" fmla="*/ 811 w 1241"/>
                  <a:gd name="T23" fmla="*/ 159 h 310"/>
                  <a:gd name="T24" fmla="*/ 470 w 1241"/>
                  <a:gd name="T25" fmla="*/ 260 h 310"/>
                  <a:gd name="T26" fmla="*/ 454 w 1241"/>
                  <a:gd name="T27" fmla="*/ 157 h 310"/>
                  <a:gd name="T28" fmla="*/ 477 w 1241"/>
                  <a:gd name="T29" fmla="*/ 255 h 310"/>
                  <a:gd name="T30" fmla="*/ 527 w 1241"/>
                  <a:gd name="T31" fmla="*/ 161 h 310"/>
                  <a:gd name="T32" fmla="*/ 879 w 1241"/>
                  <a:gd name="T33" fmla="*/ 196 h 310"/>
                  <a:gd name="T34" fmla="*/ 871 w 1241"/>
                  <a:gd name="T35" fmla="*/ 233 h 310"/>
                  <a:gd name="T36" fmla="*/ 874 w 1241"/>
                  <a:gd name="T37" fmla="*/ 186 h 310"/>
                  <a:gd name="T38" fmla="*/ 342 w 1241"/>
                  <a:gd name="T39" fmla="*/ 162 h 310"/>
                  <a:gd name="T40" fmla="*/ 936 w 1241"/>
                  <a:gd name="T41" fmla="*/ 208 h 310"/>
                  <a:gd name="T42" fmla="*/ 983 w 1241"/>
                  <a:gd name="T43" fmla="*/ 185 h 310"/>
                  <a:gd name="T44" fmla="*/ 939 w 1241"/>
                  <a:gd name="T45" fmla="*/ 139 h 310"/>
                  <a:gd name="T46" fmla="*/ 382 w 1241"/>
                  <a:gd name="T47" fmla="*/ 219 h 310"/>
                  <a:gd name="T48" fmla="*/ 411 w 1241"/>
                  <a:gd name="T49" fmla="*/ 218 h 310"/>
                  <a:gd name="T50" fmla="*/ 262 w 1241"/>
                  <a:gd name="T51" fmla="*/ 147 h 310"/>
                  <a:gd name="T52" fmla="*/ 981 w 1241"/>
                  <a:gd name="T53" fmla="*/ 168 h 310"/>
                  <a:gd name="T54" fmla="*/ 988 w 1241"/>
                  <a:gd name="T55" fmla="*/ 180 h 310"/>
                  <a:gd name="T56" fmla="*/ 1034 w 1241"/>
                  <a:gd name="T57" fmla="*/ 155 h 310"/>
                  <a:gd name="T58" fmla="*/ 280 w 1241"/>
                  <a:gd name="T59" fmla="*/ 137 h 310"/>
                  <a:gd name="T60" fmla="*/ 303 w 1241"/>
                  <a:gd name="T61" fmla="*/ 206 h 310"/>
                  <a:gd name="T62" fmla="*/ 1058 w 1241"/>
                  <a:gd name="T63" fmla="*/ 120 h 310"/>
                  <a:gd name="T64" fmla="*/ 215 w 1241"/>
                  <a:gd name="T65" fmla="*/ 130 h 310"/>
                  <a:gd name="T66" fmla="*/ 229 w 1241"/>
                  <a:gd name="T67" fmla="*/ 184 h 310"/>
                  <a:gd name="T68" fmla="*/ 197 w 1241"/>
                  <a:gd name="T69" fmla="*/ 115 h 310"/>
                  <a:gd name="T70" fmla="*/ 166 w 1241"/>
                  <a:gd name="T71" fmla="*/ 143 h 310"/>
                  <a:gd name="T72" fmla="*/ 187 w 1241"/>
                  <a:gd name="T73" fmla="*/ 120 h 310"/>
                  <a:gd name="T74" fmla="*/ 150 w 1241"/>
                  <a:gd name="T75" fmla="*/ 94 h 310"/>
                  <a:gd name="T76" fmla="*/ 1061 w 1241"/>
                  <a:gd name="T77" fmla="*/ 133 h 310"/>
                  <a:gd name="T78" fmla="*/ 123 w 1241"/>
                  <a:gd name="T79" fmla="*/ 105 h 310"/>
                  <a:gd name="T80" fmla="*/ 100 w 1241"/>
                  <a:gd name="T81" fmla="*/ 80 h 310"/>
                  <a:gd name="T82" fmla="*/ 1236 w 1241"/>
                  <a:gd name="T83" fmla="*/ 2 h 310"/>
                  <a:gd name="T84" fmla="*/ 1177 w 1241"/>
                  <a:gd name="T85" fmla="*/ 28 h 310"/>
                  <a:gd name="T86" fmla="*/ 983 w 1241"/>
                  <a:gd name="T87" fmla="*/ 90 h 310"/>
                  <a:gd name="T88" fmla="*/ 582 w 1241"/>
                  <a:gd name="T89" fmla="*/ 126 h 310"/>
                  <a:gd name="T90" fmla="*/ 86 w 1241"/>
                  <a:gd name="T91" fmla="*/ 35 h 310"/>
                  <a:gd name="T92" fmla="*/ 0 w 1241"/>
                  <a:gd name="T93" fmla="*/ 16 h 310"/>
                  <a:gd name="T94" fmla="*/ 110 w 1241"/>
                  <a:gd name="T95" fmla="*/ 145 h 310"/>
                  <a:gd name="T96" fmla="*/ 301 w 1241"/>
                  <a:gd name="T97" fmla="*/ 258 h 310"/>
                  <a:gd name="T98" fmla="*/ 740 w 1241"/>
                  <a:gd name="T99" fmla="*/ 303 h 310"/>
                  <a:gd name="T100" fmla="*/ 953 w 1241"/>
                  <a:gd name="T101" fmla="*/ 242 h 310"/>
                  <a:gd name="T102" fmla="*/ 1148 w 1241"/>
                  <a:gd name="T103" fmla="*/ 110 h 310"/>
                  <a:gd name="T104" fmla="*/ 1198 w 1241"/>
                  <a:gd name="T105" fmla="*/ 50 h 310"/>
                  <a:gd name="T106" fmla="*/ 1240 w 1241"/>
                  <a:gd name="T107" fmla="*/ 1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41" h="310">
                    <a:moveTo>
                      <a:pt x="578" y="270"/>
                    </a:moveTo>
                    <a:cubicBezTo>
                      <a:pt x="544" y="269"/>
                      <a:pt x="512" y="266"/>
                      <a:pt x="482" y="262"/>
                    </a:cubicBezTo>
                    <a:cubicBezTo>
                      <a:pt x="484" y="258"/>
                      <a:pt x="486" y="253"/>
                      <a:pt x="489" y="249"/>
                    </a:cubicBezTo>
                    <a:cubicBezTo>
                      <a:pt x="493" y="240"/>
                      <a:pt x="498" y="232"/>
                      <a:pt x="503" y="224"/>
                    </a:cubicBezTo>
                    <a:cubicBezTo>
                      <a:pt x="512" y="206"/>
                      <a:pt x="521" y="188"/>
                      <a:pt x="531" y="170"/>
                    </a:cubicBezTo>
                    <a:cubicBezTo>
                      <a:pt x="533" y="174"/>
                      <a:pt x="534" y="179"/>
                      <a:pt x="536" y="182"/>
                    </a:cubicBezTo>
                    <a:cubicBezTo>
                      <a:pt x="539" y="188"/>
                      <a:pt x="541" y="193"/>
                      <a:pt x="544" y="198"/>
                    </a:cubicBezTo>
                    <a:cubicBezTo>
                      <a:pt x="548" y="208"/>
                      <a:pt x="553" y="218"/>
                      <a:pt x="558" y="228"/>
                    </a:cubicBezTo>
                    <a:cubicBezTo>
                      <a:pt x="562" y="237"/>
                      <a:pt x="565" y="247"/>
                      <a:pt x="570" y="256"/>
                    </a:cubicBezTo>
                    <a:cubicBezTo>
                      <a:pt x="572" y="260"/>
                      <a:pt x="577" y="265"/>
                      <a:pt x="578" y="270"/>
                    </a:cubicBezTo>
                    <a:moveTo>
                      <a:pt x="623" y="272"/>
                    </a:moveTo>
                    <a:cubicBezTo>
                      <a:pt x="612" y="271"/>
                      <a:pt x="602" y="271"/>
                      <a:pt x="592" y="271"/>
                    </a:cubicBezTo>
                    <a:cubicBezTo>
                      <a:pt x="593" y="269"/>
                      <a:pt x="593" y="267"/>
                      <a:pt x="593" y="265"/>
                    </a:cubicBezTo>
                    <a:cubicBezTo>
                      <a:pt x="594" y="259"/>
                      <a:pt x="598" y="255"/>
                      <a:pt x="600" y="250"/>
                    </a:cubicBezTo>
                    <a:cubicBezTo>
                      <a:pt x="606" y="238"/>
                      <a:pt x="610" y="226"/>
                      <a:pt x="616" y="214"/>
                    </a:cubicBezTo>
                    <a:cubicBezTo>
                      <a:pt x="620" y="206"/>
                      <a:pt x="626" y="197"/>
                      <a:pt x="628" y="187"/>
                    </a:cubicBezTo>
                    <a:cubicBezTo>
                      <a:pt x="629" y="183"/>
                      <a:pt x="630" y="173"/>
                      <a:pt x="632" y="166"/>
                    </a:cubicBezTo>
                    <a:cubicBezTo>
                      <a:pt x="633" y="167"/>
                      <a:pt x="634" y="167"/>
                      <a:pt x="635" y="167"/>
                    </a:cubicBezTo>
                    <a:cubicBezTo>
                      <a:pt x="636" y="170"/>
                      <a:pt x="638" y="174"/>
                      <a:pt x="639" y="178"/>
                    </a:cubicBezTo>
                    <a:cubicBezTo>
                      <a:pt x="642" y="183"/>
                      <a:pt x="645" y="189"/>
                      <a:pt x="648" y="195"/>
                    </a:cubicBezTo>
                    <a:cubicBezTo>
                      <a:pt x="654" y="206"/>
                      <a:pt x="661" y="218"/>
                      <a:pt x="665" y="231"/>
                    </a:cubicBezTo>
                    <a:cubicBezTo>
                      <a:pt x="670" y="244"/>
                      <a:pt x="675" y="256"/>
                      <a:pt x="678" y="270"/>
                    </a:cubicBezTo>
                    <a:cubicBezTo>
                      <a:pt x="662" y="271"/>
                      <a:pt x="645" y="272"/>
                      <a:pt x="629" y="272"/>
                    </a:cubicBezTo>
                    <a:cubicBezTo>
                      <a:pt x="628" y="272"/>
                      <a:pt x="627" y="272"/>
                      <a:pt x="626" y="272"/>
                    </a:cubicBezTo>
                    <a:cubicBezTo>
                      <a:pt x="625" y="272"/>
                      <a:pt x="624" y="272"/>
                      <a:pt x="623" y="272"/>
                    </a:cubicBezTo>
                    <a:moveTo>
                      <a:pt x="662" y="167"/>
                    </a:moveTo>
                    <a:cubicBezTo>
                      <a:pt x="683" y="167"/>
                      <a:pt x="704" y="166"/>
                      <a:pt x="724" y="165"/>
                    </a:cubicBezTo>
                    <a:cubicBezTo>
                      <a:pt x="720" y="189"/>
                      <a:pt x="713" y="210"/>
                      <a:pt x="703" y="232"/>
                    </a:cubicBezTo>
                    <a:cubicBezTo>
                      <a:pt x="700" y="241"/>
                      <a:pt x="693" y="250"/>
                      <a:pt x="690" y="259"/>
                    </a:cubicBezTo>
                    <a:cubicBezTo>
                      <a:pt x="689" y="262"/>
                      <a:pt x="688" y="266"/>
                      <a:pt x="687" y="269"/>
                    </a:cubicBezTo>
                    <a:cubicBezTo>
                      <a:pt x="686" y="269"/>
                      <a:pt x="686" y="269"/>
                      <a:pt x="686" y="269"/>
                    </a:cubicBezTo>
                    <a:cubicBezTo>
                      <a:pt x="686" y="268"/>
                      <a:pt x="683" y="260"/>
                      <a:pt x="683" y="259"/>
                    </a:cubicBezTo>
                    <a:cubicBezTo>
                      <a:pt x="677" y="240"/>
                      <a:pt x="670" y="222"/>
                      <a:pt x="662" y="205"/>
                    </a:cubicBezTo>
                    <a:cubicBezTo>
                      <a:pt x="657" y="195"/>
                      <a:pt x="652" y="187"/>
                      <a:pt x="647" y="177"/>
                    </a:cubicBezTo>
                    <a:cubicBezTo>
                      <a:pt x="646" y="174"/>
                      <a:pt x="644" y="170"/>
                      <a:pt x="643" y="167"/>
                    </a:cubicBezTo>
                    <a:cubicBezTo>
                      <a:pt x="649" y="167"/>
                      <a:pt x="655" y="167"/>
                      <a:pt x="662" y="167"/>
                    </a:cubicBezTo>
                    <a:cubicBezTo>
                      <a:pt x="662" y="167"/>
                      <a:pt x="662" y="167"/>
                      <a:pt x="662" y="167"/>
                    </a:cubicBezTo>
                    <a:moveTo>
                      <a:pt x="695" y="269"/>
                    </a:moveTo>
                    <a:cubicBezTo>
                      <a:pt x="696" y="264"/>
                      <a:pt x="697" y="260"/>
                      <a:pt x="699" y="256"/>
                    </a:cubicBezTo>
                    <a:cubicBezTo>
                      <a:pt x="707" y="246"/>
                      <a:pt x="710" y="234"/>
                      <a:pt x="715" y="223"/>
                    </a:cubicBezTo>
                    <a:cubicBezTo>
                      <a:pt x="724" y="205"/>
                      <a:pt x="729" y="185"/>
                      <a:pt x="732" y="165"/>
                    </a:cubicBezTo>
                    <a:cubicBezTo>
                      <a:pt x="733" y="165"/>
                      <a:pt x="733" y="165"/>
                      <a:pt x="733" y="165"/>
                    </a:cubicBezTo>
                    <a:cubicBezTo>
                      <a:pt x="736" y="171"/>
                      <a:pt x="739" y="178"/>
                      <a:pt x="742" y="184"/>
                    </a:cubicBezTo>
                    <a:cubicBezTo>
                      <a:pt x="747" y="195"/>
                      <a:pt x="752" y="205"/>
                      <a:pt x="757" y="216"/>
                    </a:cubicBezTo>
                    <a:cubicBezTo>
                      <a:pt x="761" y="229"/>
                      <a:pt x="764" y="245"/>
                      <a:pt x="771" y="258"/>
                    </a:cubicBezTo>
                    <a:cubicBezTo>
                      <a:pt x="747" y="263"/>
                      <a:pt x="722" y="266"/>
                      <a:pt x="695" y="269"/>
                    </a:cubicBezTo>
                    <a:moveTo>
                      <a:pt x="585" y="268"/>
                    </a:moveTo>
                    <a:cubicBezTo>
                      <a:pt x="583" y="256"/>
                      <a:pt x="573" y="244"/>
                      <a:pt x="568" y="232"/>
                    </a:cubicBezTo>
                    <a:cubicBezTo>
                      <a:pt x="563" y="221"/>
                      <a:pt x="558" y="210"/>
                      <a:pt x="552" y="199"/>
                    </a:cubicBezTo>
                    <a:cubicBezTo>
                      <a:pt x="548" y="190"/>
                      <a:pt x="543" y="180"/>
                      <a:pt x="539" y="171"/>
                    </a:cubicBezTo>
                    <a:cubicBezTo>
                      <a:pt x="537" y="167"/>
                      <a:pt x="536" y="164"/>
                      <a:pt x="533" y="161"/>
                    </a:cubicBezTo>
                    <a:cubicBezTo>
                      <a:pt x="556" y="163"/>
                      <a:pt x="578" y="164"/>
                      <a:pt x="601" y="166"/>
                    </a:cubicBezTo>
                    <a:cubicBezTo>
                      <a:pt x="609" y="166"/>
                      <a:pt x="617" y="166"/>
                      <a:pt x="625" y="166"/>
                    </a:cubicBezTo>
                    <a:cubicBezTo>
                      <a:pt x="625" y="167"/>
                      <a:pt x="625" y="167"/>
                      <a:pt x="625" y="167"/>
                    </a:cubicBezTo>
                    <a:cubicBezTo>
                      <a:pt x="622" y="182"/>
                      <a:pt x="618" y="194"/>
                      <a:pt x="611" y="208"/>
                    </a:cubicBezTo>
                    <a:cubicBezTo>
                      <a:pt x="605" y="220"/>
                      <a:pt x="600" y="234"/>
                      <a:pt x="594" y="246"/>
                    </a:cubicBezTo>
                    <a:cubicBezTo>
                      <a:pt x="592" y="250"/>
                      <a:pt x="588" y="254"/>
                      <a:pt x="587" y="259"/>
                    </a:cubicBezTo>
                    <a:cubicBezTo>
                      <a:pt x="586" y="262"/>
                      <a:pt x="586" y="266"/>
                      <a:pt x="585" y="268"/>
                    </a:cubicBezTo>
                    <a:moveTo>
                      <a:pt x="790" y="255"/>
                    </a:moveTo>
                    <a:cubicBezTo>
                      <a:pt x="794" y="245"/>
                      <a:pt x="796" y="233"/>
                      <a:pt x="799" y="224"/>
                    </a:cubicBezTo>
                    <a:cubicBezTo>
                      <a:pt x="806" y="207"/>
                      <a:pt x="812" y="188"/>
                      <a:pt x="817" y="170"/>
                    </a:cubicBezTo>
                    <a:cubicBezTo>
                      <a:pt x="818" y="167"/>
                      <a:pt x="817" y="163"/>
                      <a:pt x="818" y="160"/>
                    </a:cubicBezTo>
                    <a:cubicBezTo>
                      <a:pt x="823" y="167"/>
                      <a:pt x="823" y="167"/>
                      <a:pt x="823" y="167"/>
                    </a:cubicBezTo>
                    <a:cubicBezTo>
                      <a:pt x="829" y="176"/>
                      <a:pt x="835" y="185"/>
                      <a:pt x="839" y="194"/>
                    </a:cubicBezTo>
                    <a:cubicBezTo>
                      <a:pt x="844" y="204"/>
                      <a:pt x="848" y="214"/>
                      <a:pt x="852" y="224"/>
                    </a:cubicBezTo>
                    <a:cubicBezTo>
                      <a:pt x="854" y="228"/>
                      <a:pt x="855" y="233"/>
                      <a:pt x="858" y="237"/>
                    </a:cubicBezTo>
                    <a:cubicBezTo>
                      <a:pt x="837" y="244"/>
                      <a:pt x="814" y="250"/>
                      <a:pt x="790" y="255"/>
                    </a:cubicBezTo>
                    <a:moveTo>
                      <a:pt x="779" y="257"/>
                    </a:moveTo>
                    <a:cubicBezTo>
                      <a:pt x="770" y="242"/>
                      <a:pt x="766" y="221"/>
                      <a:pt x="760" y="205"/>
                    </a:cubicBezTo>
                    <a:cubicBezTo>
                      <a:pt x="756" y="194"/>
                      <a:pt x="750" y="185"/>
                      <a:pt x="745" y="174"/>
                    </a:cubicBezTo>
                    <a:cubicBezTo>
                      <a:pt x="744" y="171"/>
                      <a:pt x="743" y="168"/>
                      <a:pt x="741" y="165"/>
                    </a:cubicBezTo>
                    <a:cubicBezTo>
                      <a:pt x="765" y="163"/>
                      <a:pt x="788" y="161"/>
                      <a:pt x="811" y="159"/>
                    </a:cubicBezTo>
                    <a:cubicBezTo>
                      <a:pt x="808" y="165"/>
                      <a:pt x="808" y="174"/>
                      <a:pt x="806" y="180"/>
                    </a:cubicBezTo>
                    <a:cubicBezTo>
                      <a:pt x="805" y="189"/>
                      <a:pt x="801" y="201"/>
                      <a:pt x="797" y="209"/>
                    </a:cubicBezTo>
                    <a:cubicBezTo>
                      <a:pt x="794" y="218"/>
                      <a:pt x="790" y="227"/>
                      <a:pt x="787" y="237"/>
                    </a:cubicBezTo>
                    <a:cubicBezTo>
                      <a:pt x="786" y="242"/>
                      <a:pt x="784" y="251"/>
                      <a:pt x="781" y="257"/>
                    </a:cubicBezTo>
                    <a:cubicBezTo>
                      <a:pt x="780" y="257"/>
                      <a:pt x="780" y="257"/>
                      <a:pt x="779" y="257"/>
                    </a:cubicBezTo>
                    <a:moveTo>
                      <a:pt x="470" y="260"/>
                    </a:moveTo>
                    <a:cubicBezTo>
                      <a:pt x="445" y="257"/>
                      <a:pt x="420" y="252"/>
                      <a:pt x="396" y="246"/>
                    </a:cubicBezTo>
                    <a:cubicBezTo>
                      <a:pt x="399" y="243"/>
                      <a:pt x="401" y="240"/>
                      <a:pt x="403" y="237"/>
                    </a:cubicBezTo>
                    <a:cubicBezTo>
                      <a:pt x="409" y="231"/>
                      <a:pt x="416" y="224"/>
                      <a:pt x="422" y="217"/>
                    </a:cubicBezTo>
                    <a:cubicBezTo>
                      <a:pt x="433" y="204"/>
                      <a:pt x="441" y="190"/>
                      <a:pt x="446" y="173"/>
                    </a:cubicBezTo>
                    <a:cubicBezTo>
                      <a:pt x="447" y="169"/>
                      <a:pt x="449" y="163"/>
                      <a:pt x="451" y="159"/>
                    </a:cubicBezTo>
                    <a:cubicBezTo>
                      <a:pt x="453" y="158"/>
                      <a:pt x="453" y="157"/>
                      <a:pt x="454" y="157"/>
                    </a:cubicBezTo>
                    <a:cubicBezTo>
                      <a:pt x="455" y="157"/>
                      <a:pt x="455" y="161"/>
                      <a:pt x="455" y="163"/>
                    </a:cubicBezTo>
                    <a:cubicBezTo>
                      <a:pt x="457" y="171"/>
                      <a:pt x="459" y="179"/>
                      <a:pt x="461" y="186"/>
                    </a:cubicBezTo>
                    <a:cubicBezTo>
                      <a:pt x="463" y="196"/>
                      <a:pt x="466" y="206"/>
                      <a:pt x="468" y="215"/>
                    </a:cubicBezTo>
                    <a:cubicBezTo>
                      <a:pt x="469" y="223"/>
                      <a:pt x="468" y="231"/>
                      <a:pt x="469" y="239"/>
                    </a:cubicBezTo>
                    <a:cubicBezTo>
                      <a:pt x="470" y="245"/>
                      <a:pt x="469" y="254"/>
                      <a:pt x="470" y="260"/>
                    </a:cubicBezTo>
                    <a:moveTo>
                      <a:pt x="477" y="255"/>
                    </a:moveTo>
                    <a:cubicBezTo>
                      <a:pt x="477" y="253"/>
                      <a:pt x="478" y="250"/>
                      <a:pt x="478" y="249"/>
                    </a:cubicBezTo>
                    <a:cubicBezTo>
                      <a:pt x="477" y="244"/>
                      <a:pt x="476" y="239"/>
                      <a:pt x="476" y="234"/>
                    </a:cubicBezTo>
                    <a:cubicBezTo>
                      <a:pt x="475" y="221"/>
                      <a:pt x="475" y="210"/>
                      <a:pt x="471" y="198"/>
                    </a:cubicBezTo>
                    <a:cubicBezTo>
                      <a:pt x="468" y="186"/>
                      <a:pt x="465" y="174"/>
                      <a:pt x="463" y="162"/>
                    </a:cubicBezTo>
                    <a:cubicBezTo>
                      <a:pt x="462" y="159"/>
                      <a:pt x="461" y="157"/>
                      <a:pt x="460" y="154"/>
                    </a:cubicBezTo>
                    <a:cubicBezTo>
                      <a:pt x="483" y="157"/>
                      <a:pt x="505" y="159"/>
                      <a:pt x="527" y="161"/>
                    </a:cubicBezTo>
                    <a:cubicBezTo>
                      <a:pt x="527" y="161"/>
                      <a:pt x="527" y="161"/>
                      <a:pt x="527" y="161"/>
                    </a:cubicBezTo>
                    <a:cubicBezTo>
                      <a:pt x="517" y="179"/>
                      <a:pt x="508" y="198"/>
                      <a:pt x="498" y="216"/>
                    </a:cubicBezTo>
                    <a:cubicBezTo>
                      <a:pt x="494" y="225"/>
                      <a:pt x="488" y="232"/>
                      <a:pt x="484" y="241"/>
                    </a:cubicBezTo>
                    <a:cubicBezTo>
                      <a:pt x="482" y="245"/>
                      <a:pt x="480" y="251"/>
                      <a:pt x="477" y="255"/>
                    </a:cubicBezTo>
                    <a:moveTo>
                      <a:pt x="871" y="233"/>
                    </a:moveTo>
                    <a:cubicBezTo>
                      <a:pt x="875" y="221"/>
                      <a:pt x="876" y="208"/>
                      <a:pt x="879" y="196"/>
                    </a:cubicBezTo>
                    <a:cubicBezTo>
                      <a:pt x="881" y="187"/>
                      <a:pt x="884" y="179"/>
                      <a:pt x="886" y="170"/>
                    </a:cubicBezTo>
                    <a:cubicBezTo>
                      <a:pt x="887" y="164"/>
                      <a:pt x="888" y="157"/>
                      <a:pt x="889" y="151"/>
                    </a:cubicBezTo>
                    <a:cubicBezTo>
                      <a:pt x="896" y="160"/>
                      <a:pt x="901" y="172"/>
                      <a:pt x="907" y="181"/>
                    </a:cubicBezTo>
                    <a:cubicBezTo>
                      <a:pt x="912" y="188"/>
                      <a:pt x="917" y="196"/>
                      <a:pt x="920" y="205"/>
                    </a:cubicBezTo>
                    <a:cubicBezTo>
                      <a:pt x="921" y="208"/>
                      <a:pt x="922" y="211"/>
                      <a:pt x="924" y="213"/>
                    </a:cubicBezTo>
                    <a:cubicBezTo>
                      <a:pt x="907" y="220"/>
                      <a:pt x="889" y="227"/>
                      <a:pt x="871" y="233"/>
                    </a:cubicBezTo>
                    <a:moveTo>
                      <a:pt x="863" y="232"/>
                    </a:moveTo>
                    <a:cubicBezTo>
                      <a:pt x="857" y="224"/>
                      <a:pt x="855" y="210"/>
                      <a:pt x="851" y="202"/>
                    </a:cubicBezTo>
                    <a:cubicBezTo>
                      <a:pt x="848" y="194"/>
                      <a:pt x="845" y="187"/>
                      <a:pt x="840" y="180"/>
                    </a:cubicBezTo>
                    <a:cubicBezTo>
                      <a:pt x="839" y="178"/>
                      <a:pt x="832" y="165"/>
                      <a:pt x="826" y="157"/>
                    </a:cubicBezTo>
                    <a:cubicBezTo>
                      <a:pt x="845" y="155"/>
                      <a:pt x="864" y="152"/>
                      <a:pt x="882" y="149"/>
                    </a:cubicBezTo>
                    <a:cubicBezTo>
                      <a:pt x="880" y="162"/>
                      <a:pt x="878" y="174"/>
                      <a:pt x="874" y="186"/>
                    </a:cubicBezTo>
                    <a:cubicBezTo>
                      <a:pt x="869" y="201"/>
                      <a:pt x="869" y="218"/>
                      <a:pt x="863" y="232"/>
                    </a:cubicBezTo>
                    <a:moveTo>
                      <a:pt x="382" y="243"/>
                    </a:moveTo>
                    <a:cubicBezTo>
                      <a:pt x="354" y="236"/>
                      <a:pt x="328" y="228"/>
                      <a:pt x="304" y="218"/>
                    </a:cubicBezTo>
                    <a:cubicBezTo>
                      <a:pt x="306" y="215"/>
                      <a:pt x="308" y="211"/>
                      <a:pt x="311" y="208"/>
                    </a:cubicBezTo>
                    <a:cubicBezTo>
                      <a:pt x="316" y="201"/>
                      <a:pt x="321" y="193"/>
                      <a:pt x="326" y="186"/>
                    </a:cubicBezTo>
                    <a:cubicBezTo>
                      <a:pt x="331" y="178"/>
                      <a:pt x="337" y="170"/>
                      <a:pt x="342" y="162"/>
                    </a:cubicBezTo>
                    <a:cubicBezTo>
                      <a:pt x="346" y="157"/>
                      <a:pt x="346" y="149"/>
                      <a:pt x="349" y="144"/>
                    </a:cubicBezTo>
                    <a:cubicBezTo>
                      <a:pt x="353" y="150"/>
                      <a:pt x="355" y="160"/>
                      <a:pt x="357" y="167"/>
                    </a:cubicBezTo>
                    <a:cubicBezTo>
                      <a:pt x="359" y="175"/>
                      <a:pt x="362" y="182"/>
                      <a:pt x="365" y="190"/>
                    </a:cubicBezTo>
                    <a:cubicBezTo>
                      <a:pt x="370" y="206"/>
                      <a:pt x="376" y="223"/>
                      <a:pt x="380" y="239"/>
                    </a:cubicBezTo>
                    <a:cubicBezTo>
                      <a:pt x="381" y="240"/>
                      <a:pt x="381" y="241"/>
                      <a:pt x="382" y="243"/>
                    </a:cubicBezTo>
                    <a:moveTo>
                      <a:pt x="936" y="208"/>
                    </a:moveTo>
                    <a:cubicBezTo>
                      <a:pt x="936" y="207"/>
                      <a:pt x="936" y="207"/>
                      <a:pt x="936" y="206"/>
                    </a:cubicBezTo>
                    <a:cubicBezTo>
                      <a:pt x="937" y="199"/>
                      <a:pt x="939" y="192"/>
                      <a:pt x="940" y="185"/>
                    </a:cubicBezTo>
                    <a:cubicBezTo>
                      <a:pt x="942" y="171"/>
                      <a:pt x="945" y="157"/>
                      <a:pt x="946" y="143"/>
                    </a:cubicBezTo>
                    <a:cubicBezTo>
                      <a:pt x="952" y="149"/>
                      <a:pt x="960" y="154"/>
                      <a:pt x="964" y="162"/>
                    </a:cubicBezTo>
                    <a:cubicBezTo>
                      <a:pt x="967" y="168"/>
                      <a:pt x="974" y="171"/>
                      <a:pt x="978" y="176"/>
                    </a:cubicBezTo>
                    <a:cubicBezTo>
                      <a:pt x="980" y="179"/>
                      <a:pt x="981" y="182"/>
                      <a:pt x="983" y="185"/>
                    </a:cubicBezTo>
                    <a:cubicBezTo>
                      <a:pt x="969" y="193"/>
                      <a:pt x="953" y="200"/>
                      <a:pt x="936" y="208"/>
                    </a:cubicBezTo>
                    <a:moveTo>
                      <a:pt x="929" y="207"/>
                    </a:moveTo>
                    <a:cubicBezTo>
                      <a:pt x="927" y="203"/>
                      <a:pt x="925" y="197"/>
                      <a:pt x="922" y="192"/>
                    </a:cubicBezTo>
                    <a:cubicBezTo>
                      <a:pt x="918" y="184"/>
                      <a:pt x="913" y="177"/>
                      <a:pt x="909" y="169"/>
                    </a:cubicBezTo>
                    <a:cubicBezTo>
                      <a:pt x="905" y="162"/>
                      <a:pt x="901" y="154"/>
                      <a:pt x="896" y="147"/>
                    </a:cubicBezTo>
                    <a:cubicBezTo>
                      <a:pt x="911" y="145"/>
                      <a:pt x="925" y="142"/>
                      <a:pt x="939" y="139"/>
                    </a:cubicBezTo>
                    <a:cubicBezTo>
                      <a:pt x="939" y="151"/>
                      <a:pt x="937" y="163"/>
                      <a:pt x="934" y="175"/>
                    </a:cubicBezTo>
                    <a:cubicBezTo>
                      <a:pt x="933" y="181"/>
                      <a:pt x="930" y="188"/>
                      <a:pt x="930" y="195"/>
                    </a:cubicBezTo>
                    <a:cubicBezTo>
                      <a:pt x="929" y="199"/>
                      <a:pt x="930" y="203"/>
                      <a:pt x="929" y="207"/>
                    </a:cubicBezTo>
                    <a:moveTo>
                      <a:pt x="390" y="241"/>
                    </a:moveTo>
                    <a:cubicBezTo>
                      <a:pt x="389" y="241"/>
                      <a:pt x="387" y="233"/>
                      <a:pt x="386" y="233"/>
                    </a:cubicBezTo>
                    <a:cubicBezTo>
                      <a:pt x="385" y="228"/>
                      <a:pt x="383" y="223"/>
                      <a:pt x="382" y="219"/>
                    </a:cubicBezTo>
                    <a:cubicBezTo>
                      <a:pt x="378" y="207"/>
                      <a:pt x="374" y="195"/>
                      <a:pt x="370" y="183"/>
                    </a:cubicBezTo>
                    <a:cubicBezTo>
                      <a:pt x="367" y="173"/>
                      <a:pt x="364" y="163"/>
                      <a:pt x="360" y="153"/>
                    </a:cubicBezTo>
                    <a:cubicBezTo>
                      <a:pt x="358" y="148"/>
                      <a:pt x="357" y="143"/>
                      <a:pt x="354" y="139"/>
                    </a:cubicBezTo>
                    <a:cubicBezTo>
                      <a:pt x="385" y="144"/>
                      <a:pt x="416" y="149"/>
                      <a:pt x="447" y="153"/>
                    </a:cubicBezTo>
                    <a:cubicBezTo>
                      <a:pt x="439" y="162"/>
                      <a:pt x="438" y="177"/>
                      <a:pt x="433" y="188"/>
                    </a:cubicBezTo>
                    <a:cubicBezTo>
                      <a:pt x="427" y="200"/>
                      <a:pt x="419" y="209"/>
                      <a:pt x="411" y="218"/>
                    </a:cubicBezTo>
                    <a:cubicBezTo>
                      <a:pt x="404" y="225"/>
                      <a:pt x="395" y="232"/>
                      <a:pt x="390" y="241"/>
                    </a:cubicBezTo>
                    <a:cubicBezTo>
                      <a:pt x="390" y="241"/>
                      <a:pt x="390" y="241"/>
                      <a:pt x="390" y="241"/>
                    </a:cubicBezTo>
                    <a:moveTo>
                      <a:pt x="289" y="212"/>
                    </a:moveTo>
                    <a:cubicBezTo>
                      <a:pt x="270" y="205"/>
                      <a:pt x="253" y="196"/>
                      <a:pt x="236" y="187"/>
                    </a:cubicBezTo>
                    <a:cubicBezTo>
                      <a:pt x="240" y="181"/>
                      <a:pt x="244" y="174"/>
                      <a:pt x="249" y="168"/>
                    </a:cubicBezTo>
                    <a:cubicBezTo>
                      <a:pt x="255" y="162"/>
                      <a:pt x="258" y="155"/>
                      <a:pt x="262" y="147"/>
                    </a:cubicBezTo>
                    <a:cubicBezTo>
                      <a:pt x="263" y="145"/>
                      <a:pt x="267" y="135"/>
                      <a:pt x="270" y="130"/>
                    </a:cubicBezTo>
                    <a:cubicBezTo>
                      <a:pt x="274" y="137"/>
                      <a:pt x="277" y="148"/>
                      <a:pt x="279" y="155"/>
                    </a:cubicBezTo>
                    <a:cubicBezTo>
                      <a:pt x="283" y="163"/>
                      <a:pt x="283" y="174"/>
                      <a:pt x="285" y="183"/>
                    </a:cubicBezTo>
                    <a:cubicBezTo>
                      <a:pt x="285" y="187"/>
                      <a:pt x="286" y="202"/>
                      <a:pt x="289" y="212"/>
                    </a:cubicBezTo>
                    <a:moveTo>
                      <a:pt x="988" y="180"/>
                    </a:moveTo>
                    <a:cubicBezTo>
                      <a:pt x="986" y="176"/>
                      <a:pt x="984" y="171"/>
                      <a:pt x="981" y="168"/>
                    </a:cubicBezTo>
                    <a:cubicBezTo>
                      <a:pt x="976" y="163"/>
                      <a:pt x="971" y="159"/>
                      <a:pt x="968" y="152"/>
                    </a:cubicBezTo>
                    <a:cubicBezTo>
                      <a:pt x="965" y="145"/>
                      <a:pt x="957" y="142"/>
                      <a:pt x="951" y="137"/>
                    </a:cubicBezTo>
                    <a:cubicBezTo>
                      <a:pt x="969" y="133"/>
                      <a:pt x="987" y="129"/>
                      <a:pt x="1003" y="125"/>
                    </a:cubicBezTo>
                    <a:cubicBezTo>
                      <a:pt x="1003" y="128"/>
                      <a:pt x="1003" y="130"/>
                      <a:pt x="1003" y="134"/>
                    </a:cubicBezTo>
                    <a:cubicBezTo>
                      <a:pt x="1002" y="141"/>
                      <a:pt x="998" y="148"/>
                      <a:pt x="996" y="155"/>
                    </a:cubicBezTo>
                    <a:cubicBezTo>
                      <a:pt x="993" y="163"/>
                      <a:pt x="991" y="172"/>
                      <a:pt x="988" y="180"/>
                    </a:cubicBezTo>
                    <a:moveTo>
                      <a:pt x="996" y="178"/>
                    </a:moveTo>
                    <a:cubicBezTo>
                      <a:pt x="999" y="168"/>
                      <a:pt x="1002" y="159"/>
                      <a:pt x="1005" y="151"/>
                    </a:cubicBezTo>
                    <a:cubicBezTo>
                      <a:pt x="1009" y="141"/>
                      <a:pt x="1009" y="133"/>
                      <a:pt x="1011" y="124"/>
                    </a:cubicBezTo>
                    <a:cubicBezTo>
                      <a:pt x="1014" y="127"/>
                      <a:pt x="1017" y="134"/>
                      <a:pt x="1018" y="136"/>
                    </a:cubicBezTo>
                    <a:cubicBezTo>
                      <a:pt x="1021" y="140"/>
                      <a:pt x="1024" y="144"/>
                      <a:pt x="1028" y="148"/>
                    </a:cubicBezTo>
                    <a:cubicBezTo>
                      <a:pt x="1030" y="150"/>
                      <a:pt x="1032" y="153"/>
                      <a:pt x="1034" y="155"/>
                    </a:cubicBezTo>
                    <a:cubicBezTo>
                      <a:pt x="1025" y="161"/>
                      <a:pt x="1016" y="167"/>
                      <a:pt x="1006" y="173"/>
                    </a:cubicBezTo>
                    <a:cubicBezTo>
                      <a:pt x="1003" y="174"/>
                      <a:pt x="1000" y="176"/>
                      <a:pt x="996" y="178"/>
                    </a:cubicBezTo>
                    <a:moveTo>
                      <a:pt x="298" y="212"/>
                    </a:moveTo>
                    <a:cubicBezTo>
                      <a:pt x="297" y="212"/>
                      <a:pt x="296" y="210"/>
                      <a:pt x="296" y="207"/>
                    </a:cubicBezTo>
                    <a:cubicBezTo>
                      <a:pt x="293" y="190"/>
                      <a:pt x="291" y="173"/>
                      <a:pt x="288" y="156"/>
                    </a:cubicBezTo>
                    <a:cubicBezTo>
                      <a:pt x="286" y="149"/>
                      <a:pt x="283" y="142"/>
                      <a:pt x="280" y="137"/>
                    </a:cubicBezTo>
                    <a:cubicBezTo>
                      <a:pt x="278" y="132"/>
                      <a:pt x="277" y="128"/>
                      <a:pt x="275" y="124"/>
                    </a:cubicBezTo>
                    <a:cubicBezTo>
                      <a:pt x="298" y="129"/>
                      <a:pt x="321" y="133"/>
                      <a:pt x="344" y="137"/>
                    </a:cubicBezTo>
                    <a:cubicBezTo>
                      <a:pt x="341" y="143"/>
                      <a:pt x="341" y="149"/>
                      <a:pt x="338" y="155"/>
                    </a:cubicBezTo>
                    <a:cubicBezTo>
                      <a:pt x="334" y="162"/>
                      <a:pt x="329" y="168"/>
                      <a:pt x="324" y="175"/>
                    </a:cubicBezTo>
                    <a:cubicBezTo>
                      <a:pt x="320" y="181"/>
                      <a:pt x="315" y="187"/>
                      <a:pt x="311" y="194"/>
                    </a:cubicBezTo>
                    <a:cubicBezTo>
                      <a:pt x="309" y="198"/>
                      <a:pt x="306" y="202"/>
                      <a:pt x="303" y="206"/>
                    </a:cubicBezTo>
                    <a:cubicBezTo>
                      <a:pt x="302" y="207"/>
                      <a:pt x="300" y="212"/>
                      <a:pt x="298" y="212"/>
                    </a:cubicBezTo>
                    <a:moveTo>
                      <a:pt x="1040" y="151"/>
                    </a:moveTo>
                    <a:cubicBezTo>
                      <a:pt x="1033" y="144"/>
                      <a:pt x="1026" y="135"/>
                      <a:pt x="1022" y="127"/>
                    </a:cubicBezTo>
                    <a:cubicBezTo>
                      <a:pt x="1020" y="125"/>
                      <a:pt x="1019" y="123"/>
                      <a:pt x="1018" y="122"/>
                    </a:cubicBezTo>
                    <a:cubicBezTo>
                      <a:pt x="1033" y="118"/>
                      <a:pt x="1047" y="114"/>
                      <a:pt x="1060" y="110"/>
                    </a:cubicBezTo>
                    <a:cubicBezTo>
                      <a:pt x="1059" y="114"/>
                      <a:pt x="1059" y="118"/>
                      <a:pt x="1058" y="120"/>
                    </a:cubicBezTo>
                    <a:cubicBezTo>
                      <a:pt x="1055" y="128"/>
                      <a:pt x="1054" y="136"/>
                      <a:pt x="1052" y="144"/>
                    </a:cubicBezTo>
                    <a:cubicBezTo>
                      <a:pt x="1048" y="146"/>
                      <a:pt x="1044" y="149"/>
                      <a:pt x="1040" y="151"/>
                    </a:cubicBezTo>
                    <a:moveTo>
                      <a:pt x="229" y="184"/>
                    </a:moveTo>
                    <a:cubicBezTo>
                      <a:pt x="227" y="182"/>
                      <a:pt x="225" y="181"/>
                      <a:pt x="222" y="180"/>
                    </a:cubicBezTo>
                    <a:cubicBezTo>
                      <a:pt x="222" y="175"/>
                      <a:pt x="222" y="170"/>
                      <a:pt x="221" y="165"/>
                    </a:cubicBezTo>
                    <a:cubicBezTo>
                      <a:pt x="219" y="153"/>
                      <a:pt x="218" y="141"/>
                      <a:pt x="215" y="130"/>
                    </a:cubicBezTo>
                    <a:cubicBezTo>
                      <a:pt x="214" y="123"/>
                      <a:pt x="211" y="116"/>
                      <a:pt x="209" y="109"/>
                    </a:cubicBezTo>
                    <a:cubicBezTo>
                      <a:pt x="228" y="114"/>
                      <a:pt x="247" y="118"/>
                      <a:pt x="266" y="122"/>
                    </a:cubicBezTo>
                    <a:cubicBezTo>
                      <a:pt x="263" y="125"/>
                      <a:pt x="263" y="129"/>
                      <a:pt x="261" y="134"/>
                    </a:cubicBezTo>
                    <a:cubicBezTo>
                      <a:pt x="257" y="140"/>
                      <a:pt x="255" y="148"/>
                      <a:pt x="251" y="154"/>
                    </a:cubicBezTo>
                    <a:cubicBezTo>
                      <a:pt x="246" y="160"/>
                      <a:pt x="240" y="165"/>
                      <a:pt x="237" y="172"/>
                    </a:cubicBezTo>
                    <a:cubicBezTo>
                      <a:pt x="235" y="176"/>
                      <a:pt x="232" y="180"/>
                      <a:pt x="229" y="184"/>
                    </a:cubicBezTo>
                    <a:moveTo>
                      <a:pt x="215" y="176"/>
                    </a:moveTo>
                    <a:cubicBezTo>
                      <a:pt x="214" y="175"/>
                      <a:pt x="212" y="174"/>
                      <a:pt x="210" y="173"/>
                    </a:cubicBezTo>
                    <a:cubicBezTo>
                      <a:pt x="196" y="164"/>
                      <a:pt x="184" y="156"/>
                      <a:pt x="172" y="147"/>
                    </a:cubicBezTo>
                    <a:cubicBezTo>
                      <a:pt x="173" y="146"/>
                      <a:pt x="174" y="145"/>
                      <a:pt x="176" y="144"/>
                    </a:cubicBezTo>
                    <a:cubicBezTo>
                      <a:pt x="180" y="141"/>
                      <a:pt x="186" y="139"/>
                      <a:pt x="188" y="134"/>
                    </a:cubicBezTo>
                    <a:cubicBezTo>
                      <a:pt x="192" y="128"/>
                      <a:pt x="195" y="122"/>
                      <a:pt x="197" y="115"/>
                    </a:cubicBezTo>
                    <a:cubicBezTo>
                      <a:pt x="198" y="113"/>
                      <a:pt x="199" y="110"/>
                      <a:pt x="199" y="107"/>
                    </a:cubicBezTo>
                    <a:cubicBezTo>
                      <a:pt x="200" y="107"/>
                      <a:pt x="202" y="107"/>
                      <a:pt x="203" y="108"/>
                    </a:cubicBezTo>
                    <a:cubicBezTo>
                      <a:pt x="204" y="111"/>
                      <a:pt x="204" y="115"/>
                      <a:pt x="205" y="117"/>
                    </a:cubicBezTo>
                    <a:cubicBezTo>
                      <a:pt x="208" y="127"/>
                      <a:pt x="209" y="138"/>
                      <a:pt x="210" y="148"/>
                    </a:cubicBezTo>
                    <a:cubicBezTo>
                      <a:pt x="212" y="157"/>
                      <a:pt x="215" y="167"/>
                      <a:pt x="215" y="176"/>
                    </a:cubicBezTo>
                    <a:moveTo>
                      <a:pt x="166" y="143"/>
                    </a:moveTo>
                    <a:cubicBezTo>
                      <a:pt x="166" y="142"/>
                      <a:pt x="165" y="142"/>
                      <a:pt x="165" y="141"/>
                    </a:cubicBezTo>
                    <a:cubicBezTo>
                      <a:pt x="165" y="141"/>
                      <a:pt x="165" y="141"/>
                      <a:pt x="165" y="141"/>
                    </a:cubicBezTo>
                    <a:cubicBezTo>
                      <a:pt x="164" y="134"/>
                      <a:pt x="165" y="126"/>
                      <a:pt x="165" y="119"/>
                    </a:cubicBezTo>
                    <a:cubicBezTo>
                      <a:pt x="164" y="111"/>
                      <a:pt x="161" y="104"/>
                      <a:pt x="159" y="96"/>
                    </a:cubicBezTo>
                    <a:cubicBezTo>
                      <a:pt x="170" y="99"/>
                      <a:pt x="181" y="102"/>
                      <a:pt x="192" y="105"/>
                    </a:cubicBezTo>
                    <a:cubicBezTo>
                      <a:pt x="190" y="110"/>
                      <a:pt x="189" y="116"/>
                      <a:pt x="187" y="120"/>
                    </a:cubicBezTo>
                    <a:cubicBezTo>
                      <a:pt x="182" y="130"/>
                      <a:pt x="176" y="133"/>
                      <a:pt x="169" y="140"/>
                    </a:cubicBezTo>
                    <a:cubicBezTo>
                      <a:pt x="168" y="141"/>
                      <a:pt x="167" y="142"/>
                      <a:pt x="166" y="143"/>
                    </a:cubicBezTo>
                    <a:moveTo>
                      <a:pt x="157" y="135"/>
                    </a:moveTo>
                    <a:cubicBezTo>
                      <a:pt x="150" y="130"/>
                      <a:pt x="143" y="124"/>
                      <a:pt x="137" y="118"/>
                    </a:cubicBezTo>
                    <a:cubicBezTo>
                      <a:pt x="142" y="111"/>
                      <a:pt x="147" y="102"/>
                      <a:pt x="150" y="94"/>
                    </a:cubicBezTo>
                    <a:cubicBezTo>
                      <a:pt x="150" y="94"/>
                      <a:pt x="150" y="94"/>
                      <a:pt x="150" y="94"/>
                    </a:cubicBezTo>
                    <a:cubicBezTo>
                      <a:pt x="151" y="96"/>
                      <a:pt x="151" y="97"/>
                      <a:pt x="152" y="99"/>
                    </a:cubicBezTo>
                    <a:cubicBezTo>
                      <a:pt x="154" y="104"/>
                      <a:pt x="153" y="111"/>
                      <a:pt x="156" y="115"/>
                    </a:cubicBezTo>
                    <a:cubicBezTo>
                      <a:pt x="159" y="120"/>
                      <a:pt x="157" y="130"/>
                      <a:pt x="157" y="135"/>
                    </a:cubicBezTo>
                    <a:cubicBezTo>
                      <a:pt x="157" y="135"/>
                      <a:pt x="157" y="135"/>
                      <a:pt x="157" y="135"/>
                    </a:cubicBezTo>
                    <a:moveTo>
                      <a:pt x="1060" y="138"/>
                    </a:moveTo>
                    <a:cubicBezTo>
                      <a:pt x="1061" y="136"/>
                      <a:pt x="1061" y="135"/>
                      <a:pt x="1061" y="133"/>
                    </a:cubicBezTo>
                    <a:cubicBezTo>
                      <a:pt x="1064" y="125"/>
                      <a:pt x="1067" y="117"/>
                      <a:pt x="1068" y="109"/>
                    </a:cubicBezTo>
                    <a:cubicBezTo>
                      <a:pt x="1069" y="109"/>
                      <a:pt x="1069" y="108"/>
                      <a:pt x="1069" y="108"/>
                    </a:cubicBezTo>
                    <a:cubicBezTo>
                      <a:pt x="1087" y="102"/>
                      <a:pt x="1104" y="97"/>
                      <a:pt x="1119" y="92"/>
                    </a:cubicBezTo>
                    <a:cubicBezTo>
                      <a:pt x="1102" y="106"/>
                      <a:pt x="1083" y="122"/>
                      <a:pt x="1060" y="138"/>
                    </a:cubicBezTo>
                    <a:moveTo>
                      <a:pt x="132" y="113"/>
                    </a:moveTo>
                    <a:cubicBezTo>
                      <a:pt x="129" y="110"/>
                      <a:pt x="126" y="108"/>
                      <a:pt x="123" y="105"/>
                    </a:cubicBezTo>
                    <a:cubicBezTo>
                      <a:pt x="122" y="101"/>
                      <a:pt x="122" y="98"/>
                      <a:pt x="121" y="97"/>
                    </a:cubicBezTo>
                    <a:cubicBezTo>
                      <a:pt x="121" y="93"/>
                      <a:pt x="120" y="89"/>
                      <a:pt x="119" y="85"/>
                    </a:cubicBezTo>
                    <a:cubicBezTo>
                      <a:pt x="127" y="88"/>
                      <a:pt x="135" y="90"/>
                      <a:pt x="143" y="92"/>
                    </a:cubicBezTo>
                    <a:cubicBezTo>
                      <a:pt x="140" y="99"/>
                      <a:pt x="136" y="107"/>
                      <a:pt x="132" y="113"/>
                    </a:cubicBezTo>
                    <a:moveTo>
                      <a:pt x="101" y="80"/>
                    </a:moveTo>
                    <a:cubicBezTo>
                      <a:pt x="101" y="80"/>
                      <a:pt x="100" y="80"/>
                      <a:pt x="100" y="80"/>
                    </a:cubicBezTo>
                    <a:cubicBezTo>
                      <a:pt x="101" y="80"/>
                      <a:pt x="102" y="80"/>
                      <a:pt x="103" y="81"/>
                    </a:cubicBezTo>
                    <a:cubicBezTo>
                      <a:pt x="105" y="81"/>
                      <a:pt x="108" y="82"/>
                      <a:pt x="110" y="83"/>
                    </a:cubicBezTo>
                    <a:cubicBezTo>
                      <a:pt x="111" y="87"/>
                      <a:pt x="112" y="91"/>
                      <a:pt x="113" y="95"/>
                    </a:cubicBezTo>
                    <a:cubicBezTo>
                      <a:pt x="109" y="90"/>
                      <a:pt x="105" y="85"/>
                      <a:pt x="101" y="80"/>
                    </a:cubicBezTo>
                    <a:moveTo>
                      <a:pt x="1241" y="0"/>
                    </a:moveTo>
                    <a:cubicBezTo>
                      <a:pt x="1236" y="2"/>
                      <a:pt x="1236" y="2"/>
                      <a:pt x="1236" y="2"/>
                    </a:cubicBezTo>
                    <a:cubicBezTo>
                      <a:pt x="1234" y="3"/>
                      <a:pt x="1234" y="3"/>
                      <a:pt x="1234" y="3"/>
                    </a:cubicBezTo>
                    <a:cubicBezTo>
                      <a:pt x="1220" y="9"/>
                      <a:pt x="1220" y="9"/>
                      <a:pt x="1220" y="9"/>
                    </a:cubicBezTo>
                    <a:cubicBezTo>
                      <a:pt x="1194" y="20"/>
                      <a:pt x="1194" y="20"/>
                      <a:pt x="1194" y="20"/>
                    </a:cubicBezTo>
                    <a:cubicBezTo>
                      <a:pt x="1194" y="20"/>
                      <a:pt x="1194" y="20"/>
                      <a:pt x="1194" y="20"/>
                    </a:cubicBezTo>
                    <a:cubicBezTo>
                      <a:pt x="1192" y="20"/>
                      <a:pt x="1190" y="21"/>
                      <a:pt x="1188" y="21"/>
                    </a:cubicBezTo>
                    <a:cubicBezTo>
                      <a:pt x="1184" y="22"/>
                      <a:pt x="1180" y="25"/>
                      <a:pt x="1177" y="28"/>
                    </a:cubicBezTo>
                    <a:cubicBezTo>
                      <a:pt x="1175" y="29"/>
                      <a:pt x="1173" y="30"/>
                      <a:pt x="1171" y="31"/>
                    </a:cubicBezTo>
                    <a:cubicBezTo>
                      <a:pt x="1167" y="32"/>
                      <a:pt x="1163" y="34"/>
                      <a:pt x="1158" y="36"/>
                    </a:cubicBezTo>
                    <a:cubicBezTo>
                      <a:pt x="1157" y="36"/>
                      <a:pt x="1157" y="37"/>
                      <a:pt x="1156" y="37"/>
                    </a:cubicBezTo>
                    <a:cubicBezTo>
                      <a:pt x="1147" y="41"/>
                      <a:pt x="1135" y="45"/>
                      <a:pt x="1122" y="50"/>
                    </a:cubicBezTo>
                    <a:cubicBezTo>
                      <a:pt x="1106" y="55"/>
                      <a:pt x="1088" y="61"/>
                      <a:pt x="1068" y="67"/>
                    </a:cubicBezTo>
                    <a:cubicBezTo>
                      <a:pt x="1043" y="75"/>
                      <a:pt x="1014" y="83"/>
                      <a:pt x="983" y="90"/>
                    </a:cubicBezTo>
                    <a:cubicBezTo>
                      <a:pt x="919" y="105"/>
                      <a:pt x="843" y="119"/>
                      <a:pt x="758" y="125"/>
                    </a:cubicBezTo>
                    <a:cubicBezTo>
                      <a:pt x="733" y="126"/>
                      <a:pt x="706" y="128"/>
                      <a:pt x="679" y="128"/>
                    </a:cubicBezTo>
                    <a:cubicBezTo>
                      <a:pt x="673" y="128"/>
                      <a:pt x="667" y="128"/>
                      <a:pt x="662" y="128"/>
                    </a:cubicBezTo>
                    <a:cubicBezTo>
                      <a:pt x="662" y="128"/>
                      <a:pt x="662" y="128"/>
                      <a:pt x="662" y="128"/>
                    </a:cubicBezTo>
                    <a:cubicBezTo>
                      <a:pt x="642" y="128"/>
                      <a:pt x="622" y="128"/>
                      <a:pt x="602" y="127"/>
                    </a:cubicBezTo>
                    <a:cubicBezTo>
                      <a:pt x="596" y="126"/>
                      <a:pt x="589" y="126"/>
                      <a:pt x="582" y="126"/>
                    </a:cubicBezTo>
                    <a:cubicBezTo>
                      <a:pt x="545" y="124"/>
                      <a:pt x="508" y="121"/>
                      <a:pt x="471" y="116"/>
                    </a:cubicBezTo>
                    <a:cubicBezTo>
                      <a:pt x="407" y="109"/>
                      <a:pt x="342" y="99"/>
                      <a:pt x="278" y="85"/>
                    </a:cubicBezTo>
                    <a:cubicBezTo>
                      <a:pt x="248" y="79"/>
                      <a:pt x="217" y="72"/>
                      <a:pt x="186" y="64"/>
                    </a:cubicBezTo>
                    <a:cubicBezTo>
                      <a:pt x="169" y="59"/>
                      <a:pt x="151" y="54"/>
                      <a:pt x="134" y="49"/>
                    </a:cubicBezTo>
                    <a:cubicBezTo>
                      <a:pt x="123" y="46"/>
                      <a:pt x="113" y="43"/>
                      <a:pt x="102" y="40"/>
                    </a:cubicBezTo>
                    <a:cubicBezTo>
                      <a:pt x="97" y="38"/>
                      <a:pt x="91" y="37"/>
                      <a:pt x="86" y="35"/>
                    </a:cubicBezTo>
                    <a:cubicBezTo>
                      <a:pt x="84" y="34"/>
                      <a:pt x="81" y="34"/>
                      <a:pt x="79" y="33"/>
                    </a:cubicBezTo>
                    <a:cubicBezTo>
                      <a:pt x="69" y="30"/>
                      <a:pt x="64" y="28"/>
                      <a:pt x="61" y="28"/>
                    </a:cubicBezTo>
                    <a:cubicBezTo>
                      <a:pt x="59" y="26"/>
                      <a:pt x="56" y="25"/>
                      <a:pt x="53" y="25"/>
                    </a:cubicBezTo>
                    <a:cubicBezTo>
                      <a:pt x="52" y="25"/>
                      <a:pt x="52" y="26"/>
                      <a:pt x="51" y="26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6" y="54"/>
                      <a:pt x="36" y="54"/>
                      <a:pt x="36" y="54"/>
                    </a:cubicBezTo>
                    <a:cubicBezTo>
                      <a:pt x="38" y="57"/>
                      <a:pt x="39" y="59"/>
                      <a:pt x="42" y="61"/>
                    </a:cubicBezTo>
                    <a:cubicBezTo>
                      <a:pt x="48" y="72"/>
                      <a:pt x="62" y="94"/>
                      <a:pt x="85" y="120"/>
                    </a:cubicBezTo>
                    <a:cubicBezTo>
                      <a:pt x="88" y="122"/>
                      <a:pt x="90" y="125"/>
                      <a:pt x="93" y="128"/>
                    </a:cubicBezTo>
                    <a:cubicBezTo>
                      <a:pt x="96" y="132"/>
                      <a:pt x="100" y="136"/>
                      <a:pt x="105" y="140"/>
                    </a:cubicBezTo>
                    <a:cubicBezTo>
                      <a:pt x="106" y="141"/>
                      <a:pt x="108" y="143"/>
                      <a:pt x="110" y="145"/>
                    </a:cubicBezTo>
                    <a:cubicBezTo>
                      <a:pt x="131" y="165"/>
                      <a:pt x="158" y="186"/>
                      <a:pt x="192" y="206"/>
                    </a:cubicBezTo>
                    <a:cubicBezTo>
                      <a:pt x="215" y="220"/>
                      <a:pt x="240" y="233"/>
                      <a:pt x="266" y="244"/>
                    </a:cubicBezTo>
                    <a:cubicBezTo>
                      <a:pt x="271" y="247"/>
                      <a:pt x="277" y="249"/>
                      <a:pt x="283" y="251"/>
                    </a:cubicBezTo>
                    <a:cubicBezTo>
                      <a:pt x="286" y="252"/>
                      <a:pt x="289" y="254"/>
                      <a:pt x="292" y="255"/>
                    </a:cubicBezTo>
                    <a:cubicBezTo>
                      <a:pt x="292" y="255"/>
                      <a:pt x="292" y="255"/>
                      <a:pt x="292" y="255"/>
                    </a:cubicBezTo>
                    <a:cubicBezTo>
                      <a:pt x="295" y="256"/>
                      <a:pt x="298" y="257"/>
                      <a:pt x="301" y="258"/>
                    </a:cubicBezTo>
                    <a:cubicBezTo>
                      <a:pt x="304" y="259"/>
                      <a:pt x="307" y="260"/>
                      <a:pt x="310" y="261"/>
                    </a:cubicBezTo>
                    <a:cubicBezTo>
                      <a:pt x="364" y="280"/>
                      <a:pt x="423" y="294"/>
                      <a:pt x="487" y="302"/>
                    </a:cubicBezTo>
                    <a:cubicBezTo>
                      <a:pt x="492" y="302"/>
                      <a:pt x="497" y="303"/>
                      <a:pt x="503" y="304"/>
                    </a:cubicBezTo>
                    <a:cubicBezTo>
                      <a:pt x="541" y="308"/>
                      <a:pt x="581" y="310"/>
                      <a:pt x="623" y="310"/>
                    </a:cubicBezTo>
                    <a:cubicBezTo>
                      <a:pt x="625" y="310"/>
                      <a:pt x="627" y="310"/>
                      <a:pt x="629" y="310"/>
                    </a:cubicBezTo>
                    <a:cubicBezTo>
                      <a:pt x="666" y="310"/>
                      <a:pt x="703" y="308"/>
                      <a:pt x="740" y="303"/>
                    </a:cubicBezTo>
                    <a:cubicBezTo>
                      <a:pt x="743" y="302"/>
                      <a:pt x="747" y="302"/>
                      <a:pt x="750" y="301"/>
                    </a:cubicBezTo>
                    <a:cubicBezTo>
                      <a:pt x="752" y="301"/>
                      <a:pt x="755" y="301"/>
                      <a:pt x="757" y="300"/>
                    </a:cubicBezTo>
                    <a:cubicBezTo>
                      <a:pt x="759" y="300"/>
                      <a:pt x="762" y="299"/>
                      <a:pt x="764" y="299"/>
                    </a:cubicBezTo>
                    <a:cubicBezTo>
                      <a:pt x="824" y="289"/>
                      <a:pt x="881" y="272"/>
                      <a:pt x="936" y="250"/>
                    </a:cubicBezTo>
                    <a:cubicBezTo>
                      <a:pt x="939" y="248"/>
                      <a:pt x="942" y="247"/>
                      <a:pt x="946" y="246"/>
                    </a:cubicBezTo>
                    <a:cubicBezTo>
                      <a:pt x="948" y="244"/>
                      <a:pt x="951" y="243"/>
                      <a:pt x="953" y="242"/>
                    </a:cubicBezTo>
                    <a:cubicBezTo>
                      <a:pt x="956" y="241"/>
                      <a:pt x="959" y="240"/>
                      <a:pt x="962" y="238"/>
                    </a:cubicBezTo>
                    <a:cubicBezTo>
                      <a:pt x="968" y="235"/>
                      <a:pt x="975" y="232"/>
                      <a:pt x="981" y="229"/>
                    </a:cubicBezTo>
                    <a:cubicBezTo>
                      <a:pt x="995" y="222"/>
                      <a:pt x="1009" y="215"/>
                      <a:pt x="1023" y="207"/>
                    </a:cubicBezTo>
                    <a:cubicBezTo>
                      <a:pt x="1068" y="181"/>
                      <a:pt x="1104" y="152"/>
                      <a:pt x="1132" y="126"/>
                    </a:cubicBezTo>
                    <a:cubicBezTo>
                      <a:pt x="1134" y="124"/>
                      <a:pt x="1136" y="121"/>
                      <a:pt x="1139" y="119"/>
                    </a:cubicBezTo>
                    <a:cubicBezTo>
                      <a:pt x="1142" y="116"/>
                      <a:pt x="1145" y="113"/>
                      <a:pt x="1148" y="110"/>
                    </a:cubicBezTo>
                    <a:cubicBezTo>
                      <a:pt x="1150" y="108"/>
                      <a:pt x="1152" y="105"/>
                      <a:pt x="1154" y="103"/>
                    </a:cubicBezTo>
                    <a:cubicBezTo>
                      <a:pt x="1158" y="99"/>
                      <a:pt x="1162" y="94"/>
                      <a:pt x="1166" y="90"/>
                    </a:cubicBezTo>
                    <a:cubicBezTo>
                      <a:pt x="1171" y="85"/>
                      <a:pt x="1176" y="79"/>
                      <a:pt x="1180" y="74"/>
                    </a:cubicBezTo>
                    <a:cubicBezTo>
                      <a:pt x="1181" y="72"/>
                      <a:pt x="1182" y="71"/>
                      <a:pt x="1184" y="69"/>
                    </a:cubicBezTo>
                    <a:cubicBezTo>
                      <a:pt x="1189" y="63"/>
                      <a:pt x="1193" y="58"/>
                      <a:pt x="1196" y="53"/>
                    </a:cubicBezTo>
                    <a:cubicBezTo>
                      <a:pt x="1198" y="50"/>
                      <a:pt x="1198" y="50"/>
                      <a:pt x="1198" y="50"/>
                    </a:cubicBezTo>
                    <a:cubicBezTo>
                      <a:pt x="1200" y="48"/>
                      <a:pt x="1200" y="48"/>
                      <a:pt x="1200" y="48"/>
                    </a:cubicBezTo>
                    <a:cubicBezTo>
                      <a:pt x="1211" y="35"/>
                      <a:pt x="1211" y="35"/>
                      <a:pt x="1211" y="35"/>
                    </a:cubicBezTo>
                    <a:cubicBezTo>
                      <a:pt x="1220" y="25"/>
                      <a:pt x="1220" y="25"/>
                      <a:pt x="1220" y="25"/>
                    </a:cubicBezTo>
                    <a:cubicBezTo>
                      <a:pt x="1225" y="19"/>
                      <a:pt x="1225" y="19"/>
                      <a:pt x="1225" y="19"/>
                    </a:cubicBezTo>
                    <a:cubicBezTo>
                      <a:pt x="1229" y="14"/>
                      <a:pt x="1229" y="14"/>
                      <a:pt x="1229" y="14"/>
                    </a:cubicBezTo>
                    <a:cubicBezTo>
                      <a:pt x="1240" y="1"/>
                      <a:pt x="1240" y="1"/>
                      <a:pt x="1240" y="1"/>
                    </a:cubicBezTo>
                    <a:cubicBezTo>
                      <a:pt x="1241" y="0"/>
                      <a:pt x="1241" y="0"/>
                      <a:pt x="12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6" name="Freeform 555"/>
              <p:cNvSpPr>
                <a:spLocks noEditPoints="1"/>
              </p:cNvSpPr>
              <p:nvPr/>
            </p:nvSpPr>
            <p:spPr bwMode="auto">
              <a:xfrm>
                <a:off x="5161" y="3663"/>
                <a:ext cx="262" cy="304"/>
              </a:xfrm>
              <a:custGeom>
                <a:avLst/>
                <a:gdLst>
                  <a:gd name="T0" fmla="*/ 348 w 531"/>
                  <a:gd name="T1" fmla="*/ 64 h 616"/>
                  <a:gd name="T2" fmla="*/ 284 w 531"/>
                  <a:gd name="T3" fmla="*/ 50 h 616"/>
                  <a:gd name="T4" fmla="*/ 398 w 531"/>
                  <a:gd name="T5" fmla="*/ 576 h 616"/>
                  <a:gd name="T6" fmla="*/ 407 w 531"/>
                  <a:gd name="T7" fmla="*/ 579 h 616"/>
                  <a:gd name="T8" fmla="*/ 430 w 531"/>
                  <a:gd name="T9" fmla="*/ 572 h 616"/>
                  <a:gd name="T10" fmla="*/ 437 w 531"/>
                  <a:gd name="T11" fmla="*/ 574 h 616"/>
                  <a:gd name="T12" fmla="*/ 435 w 531"/>
                  <a:gd name="T13" fmla="*/ 584 h 616"/>
                  <a:gd name="T14" fmla="*/ 464 w 531"/>
                  <a:gd name="T15" fmla="*/ 524 h 616"/>
                  <a:gd name="T16" fmla="*/ 473 w 531"/>
                  <a:gd name="T17" fmla="*/ 490 h 616"/>
                  <a:gd name="T18" fmla="*/ 493 w 531"/>
                  <a:gd name="T19" fmla="*/ 503 h 616"/>
                  <a:gd name="T20" fmla="*/ 488 w 531"/>
                  <a:gd name="T21" fmla="*/ 462 h 616"/>
                  <a:gd name="T22" fmla="*/ 132 w 531"/>
                  <a:gd name="T23" fmla="*/ 317 h 616"/>
                  <a:gd name="T24" fmla="*/ 132 w 531"/>
                  <a:gd name="T25" fmla="*/ 241 h 616"/>
                  <a:gd name="T26" fmla="*/ 158 w 531"/>
                  <a:gd name="T27" fmla="*/ 290 h 616"/>
                  <a:gd name="T28" fmla="*/ 224 w 531"/>
                  <a:gd name="T29" fmla="*/ 327 h 616"/>
                  <a:gd name="T30" fmla="*/ 91 w 531"/>
                  <a:gd name="T31" fmla="*/ 306 h 616"/>
                  <a:gd name="T32" fmla="*/ 113 w 531"/>
                  <a:gd name="T33" fmla="*/ 240 h 616"/>
                  <a:gd name="T34" fmla="*/ 88 w 531"/>
                  <a:gd name="T35" fmla="*/ 230 h 616"/>
                  <a:gd name="T36" fmla="*/ 235 w 531"/>
                  <a:gd name="T37" fmla="*/ 326 h 616"/>
                  <a:gd name="T38" fmla="*/ 173 w 531"/>
                  <a:gd name="T39" fmla="*/ 229 h 616"/>
                  <a:gd name="T40" fmla="*/ 261 w 531"/>
                  <a:gd name="T41" fmla="*/ 326 h 616"/>
                  <a:gd name="T42" fmla="*/ 72 w 531"/>
                  <a:gd name="T43" fmla="*/ 219 h 616"/>
                  <a:gd name="T44" fmla="*/ 285 w 531"/>
                  <a:gd name="T45" fmla="*/ 308 h 616"/>
                  <a:gd name="T46" fmla="*/ 200 w 531"/>
                  <a:gd name="T47" fmla="*/ 223 h 616"/>
                  <a:gd name="T48" fmla="*/ 394 w 531"/>
                  <a:gd name="T49" fmla="*/ 349 h 616"/>
                  <a:gd name="T50" fmla="*/ 59 w 531"/>
                  <a:gd name="T51" fmla="*/ 205 h 616"/>
                  <a:gd name="T52" fmla="*/ 479 w 531"/>
                  <a:gd name="T53" fmla="*/ 435 h 616"/>
                  <a:gd name="T54" fmla="*/ 328 w 531"/>
                  <a:gd name="T55" fmla="*/ 289 h 616"/>
                  <a:gd name="T56" fmla="*/ 232 w 531"/>
                  <a:gd name="T57" fmla="*/ 211 h 616"/>
                  <a:gd name="T58" fmla="*/ 458 w 531"/>
                  <a:gd name="T59" fmla="*/ 359 h 616"/>
                  <a:gd name="T60" fmla="*/ 491 w 531"/>
                  <a:gd name="T61" fmla="*/ 386 h 616"/>
                  <a:gd name="T62" fmla="*/ 201 w 531"/>
                  <a:gd name="T63" fmla="*/ 192 h 616"/>
                  <a:gd name="T64" fmla="*/ 467 w 531"/>
                  <a:gd name="T65" fmla="*/ 309 h 616"/>
                  <a:gd name="T66" fmla="*/ 46 w 531"/>
                  <a:gd name="T67" fmla="*/ 209 h 616"/>
                  <a:gd name="T68" fmla="*/ 277 w 531"/>
                  <a:gd name="T69" fmla="*/ 190 h 616"/>
                  <a:gd name="T70" fmla="*/ 333 w 531"/>
                  <a:gd name="T71" fmla="*/ 173 h 616"/>
                  <a:gd name="T72" fmla="*/ 205 w 531"/>
                  <a:gd name="T73" fmla="*/ 131 h 616"/>
                  <a:gd name="T74" fmla="*/ 342 w 531"/>
                  <a:gd name="T75" fmla="*/ 126 h 616"/>
                  <a:gd name="T76" fmla="*/ 334 w 531"/>
                  <a:gd name="T77" fmla="*/ 165 h 616"/>
                  <a:gd name="T78" fmla="*/ 213 w 531"/>
                  <a:gd name="T79" fmla="*/ 94 h 616"/>
                  <a:gd name="T80" fmla="*/ 336 w 531"/>
                  <a:gd name="T81" fmla="*/ 116 h 616"/>
                  <a:gd name="T82" fmla="*/ 91 w 531"/>
                  <a:gd name="T83" fmla="*/ 77 h 616"/>
                  <a:gd name="T84" fmla="*/ 101 w 531"/>
                  <a:gd name="T85" fmla="*/ 73 h 616"/>
                  <a:gd name="T86" fmla="*/ 166 w 531"/>
                  <a:gd name="T87" fmla="*/ 74 h 616"/>
                  <a:gd name="T88" fmla="*/ 227 w 531"/>
                  <a:gd name="T89" fmla="*/ 81 h 616"/>
                  <a:gd name="T90" fmla="*/ 109 w 531"/>
                  <a:gd name="T91" fmla="*/ 63 h 616"/>
                  <a:gd name="T92" fmla="*/ 108 w 531"/>
                  <a:gd name="T93" fmla="*/ 70 h 616"/>
                  <a:gd name="T94" fmla="*/ 178 w 531"/>
                  <a:gd name="T95" fmla="*/ 37 h 616"/>
                  <a:gd name="T96" fmla="*/ 145 w 531"/>
                  <a:gd name="T97" fmla="*/ 68 h 616"/>
                  <a:gd name="T98" fmla="*/ 158 w 531"/>
                  <a:gd name="T99" fmla="*/ 47 h 616"/>
                  <a:gd name="T100" fmla="*/ 71 w 531"/>
                  <a:gd name="T101" fmla="*/ 83 h 616"/>
                  <a:gd name="T102" fmla="*/ 64 w 531"/>
                  <a:gd name="T103" fmla="*/ 99 h 616"/>
                  <a:gd name="T104" fmla="*/ 107 w 531"/>
                  <a:gd name="T105" fmla="*/ 97 h 616"/>
                  <a:gd name="T106" fmla="*/ 46 w 531"/>
                  <a:gd name="T107" fmla="*/ 153 h 616"/>
                  <a:gd name="T108" fmla="*/ 32 w 531"/>
                  <a:gd name="T109" fmla="*/ 320 h 616"/>
                  <a:gd name="T110" fmla="*/ 198 w 531"/>
                  <a:gd name="T111" fmla="*/ 372 h 616"/>
                  <a:gd name="T112" fmla="*/ 357 w 531"/>
                  <a:gd name="T113" fmla="*/ 377 h 616"/>
                  <a:gd name="T114" fmla="*/ 365 w 531"/>
                  <a:gd name="T115" fmla="*/ 544 h 616"/>
                  <a:gd name="T116" fmla="*/ 415 w 531"/>
                  <a:gd name="T117" fmla="*/ 616 h 616"/>
                  <a:gd name="T118" fmla="*/ 522 w 531"/>
                  <a:gd name="T119" fmla="*/ 374 h 616"/>
                  <a:gd name="T120" fmla="*/ 414 w 531"/>
                  <a:gd name="T121" fmla="*/ 131 h 616"/>
                  <a:gd name="T122" fmla="*/ 284 w 531"/>
                  <a:gd name="T123" fmla="*/ 62 h 6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31" h="616">
                    <a:moveTo>
                      <a:pt x="436" y="162"/>
                    </a:moveTo>
                    <a:cubicBezTo>
                      <a:pt x="435" y="167"/>
                      <a:pt x="435" y="171"/>
                      <a:pt x="434" y="176"/>
                    </a:cubicBezTo>
                    <a:cubicBezTo>
                      <a:pt x="434" y="206"/>
                      <a:pt x="452" y="231"/>
                      <a:pt x="478" y="241"/>
                    </a:cubicBezTo>
                    <a:cubicBezTo>
                      <a:pt x="465" y="213"/>
                      <a:pt x="451" y="186"/>
                      <a:pt x="436" y="162"/>
                    </a:cubicBezTo>
                    <a:moveTo>
                      <a:pt x="348" y="64"/>
                    </a:moveTo>
                    <a:cubicBezTo>
                      <a:pt x="353" y="92"/>
                      <a:pt x="375" y="115"/>
                      <a:pt x="403" y="118"/>
                    </a:cubicBezTo>
                    <a:cubicBezTo>
                      <a:pt x="386" y="98"/>
                      <a:pt x="368" y="80"/>
                      <a:pt x="348" y="64"/>
                    </a:cubicBezTo>
                    <a:moveTo>
                      <a:pt x="223" y="4"/>
                    </a:moveTo>
                    <a:cubicBezTo>
                      <a:pt x="231" y="31"/>
                      <a:pt x="255" y="50"/>
                      <a:pt x="283" y="50"/>
                    </a:cubicBezTo>
                    <a:cubicBezTo>
                      <a:pt x="283" y="50"/>
                      <a:pt x="284" y="50"/>
                      <a:pt x="284" y="50"/>
                    </a:cubicBezTo>
                    <a:cubicBezTo>
                      <a:pt x="295" y="50"/>
                      <a:pt x="306" y="47"/>
                      <a:pt x="315" y="41"/>
                    </a:cubicBezTo>
                    <a:cubicBezTo>
                      <a:pt x="287" y="24"/>
                      <a:pt x="256" y="11"/>
                      <a:pt x="223" y="4"/>
                    </a:cubicBezTo>
                    <a:moveTo>
                      <a:pt x="391" y="583"/>
                    </a:moveTo>
                    <a:cubicBezTo>
                      <a:pt x="385" y="575"/>
                      <a:pt x="388" y="563"/>
                      <a:pt x="411" y="555"/>
                    </a:cubicBezTo>
                    <a:cubicBezTo>
                      <a:pt x="410" y="563"/>
                      <a:pt x="404" y="572"/>
                      <a:pt x="398" y="576"/>
                    </a:cubicBezTo>
                    <a:cubicBezTo>
                      <a:pt x="395" y="578"/>
                      <a:pt x="393" y="581"/>
                      <a:pt x="391" y="583"/>
                    </a:cubicBezTo>
                    <a:moveTo>
                      <a:pt x="411" y="592"/>
                    </a:moveTo>
                    <a:cubicBezTo>
                      <a:pt x="405" y="592"/>
                      <a:pt x="400" y="590"/>
                      <a:pt x="396" y="588"/>
                    </a:cubicBezTo>
                    <a:cubicBezTo>
                      <a:pt x="397" y="587"/>
                      <a:pt x="398" y="586"/>
                      <a:pt x="399" y="585"/>
                    </a:cubicBezTo>
                    <a:cubicBezTo>
                      <a:pt x="401" y="582"/>
                      <a:pt x="405" y="582"/>
                      <a:pt x="407" y="579"/>
                    </a:cubicBezTo>
                    <a:cubicBezTo>
                      <a:pt x="409" y="577"/>
                      <a:pt x="410" y="575"/>
                      <a:pt x="412" y="573"/>
                    </a:cubicBezTo>
                    <a:cubicBezTo>
                      <a:pt x="415" y="566"/>
                      <a:pt x="418" y="559"/>
                      <a:pt x="418" y="552"/>
                    </a:cubicBezTo>
                    <a:cubicBezTo>
                      <a:pt x="419" y="552"/>
                      <a:pt x="419" y="552"/>
                      <a:pt x="419" y="552"/>
                    </a:cubicBezTo>
                    <a:cubicBezTo>
                      <a:pt x="422" y="551"/>
                      <a:pt x="425" y="550"/>
                      <a:pt x="428" y="549"/>
                    </a:cubicBezTo>
                    <a:cubicBezTo>
                      <a:pt x="430" y="557"/>
                      <a:pt x="431" y="564"/>
                      <a:pt x="430" y="572"/>
                    </a:cubicBezTo>
                    <a:cubicBezTo>
                      <a:pt x="429" y="579"/>
                      <a:pt x="426" y="584"/>
                      <a:pt x="424" y="589"/>
                    </a:cubicBezTo>
                    <a:cubicBezTo>
                      <a:pt x="423" y="589"/>
                      <a:pt x="423" y="589"/>
                      <a:pt x="423" y="589"/>
                    </a:cubicBezTo>
                    <a:cubicBezTo>
                      <a:pt x="419" y="591"/>
                      <a:pt x="415" y="592"/>
                      <a:pt x="411" y="592"/>
                    </a:cubicBezTo>
                    <a:moveTo>
                      <a:pt x="435" y="584"/>
                    </a:moveTo>
                    <a:cubicBezTo>
                      <a:pt x="436" y="581"/>
                      <a:pt x="437" y="577"/>
                      <a:pt x="437" y="574"/>
                    </a:cubicBezTo>
                    <a:cubicBezTo>
                      <a:pt x="439" y="564"/>
                      <a:pt x="437" y="555"/>
                      <a:pt x="435" y="546"/>
                    </a:cubicBezTo>
                    <a:cubicBezTo>
                      <a:pt x="440" y="544"/>
                      <a:pt x="445" y="541"/>
                      <a:pt x="448" y="538"/>
                    </a:cubicBezTo>
                    <a:cubicBezTo>
                      <a:pt x="449" y="542"/>
                      <a:pt x="450" y="546"/>
                      <a:pt x="451" y="550"/>
                    </a:cubicBezTo>
                    <a:cubicBezTo>
                      <a:pt x="453" y="553"/>
                      <a:pt x="457" y="561"/>
                      <a:pt x="458" y="567"/>
                    </a:cubicBezTo>
                    <a:cubicBezTo>
                      <a:pt x="452" y="574"/>
                      <a:pt x="444" y="579"/>
                      <a:pt x="435" y="584"/>
                    </a:cubicBezTo>
                    <a:moveTo>
                      <a:pt x="464" y="561"/>
                    </a:moveTo>
                    <a:cubicBezTo>
                      <a:pt x="462" y="556"/>
                      <a:pt x="460" y="551"/>
                      <a:pt x="458" y="547"/>
                    </a:cubicBezTo>
                    <a:cubicBezTo>
                      <a:pt x="456" y="542"/>
                      <a:pt x="456" y="537"/>
                      <a:pt x="455" y="532"/>
                    </a:cubicBezTo>
                    <a:cubicBezTo>
                      <a:pt x="458" y="529"/>
                      <a:pt x="461" y="525"/>
                      <a:pt x="463" y="521"/>
                    </a:cubicBezTo>
                    <a:cubicBezTo>
                      <a:pt x="463" y="522"/>
                      <a:pt x="464" y="523"/>
                      <a:pt x="464" y="524"/>
                    </a:cubicBezTo>
                    <a:cubicBezTo>
                      <a:pt x="468" y="533"/>
                      <a:pt x="470" y="541"/>
                      <a:pt x="472" y="551"/>
                    </a:cubicBezTo>
                    <a:cubicBezTo>
                      <a:pt x="470" y="554"/>
                      <a:pt x="467" y="558"/>
                      <a:pt x="464" y="561"/>
                    </a:cubicBezTo>
                    <a:moveTo>
                      <a:pt x="478" y="542"/>
                    </a:moveTo>
                    <a:cubicBezTo>
                      <a:pt x="475" y="531"/>
                      <a:pt x="471" y="520"/>
                      <a:pt x="468" y="509"/>
                    </a:cubicBezTo>
                    <a:cubicBezTo>
                      <a:pt x="470" y="503"/>
                      <a:pt x="471" y="496"/>
                      <a:pt x="473" y="490"/>
                    </a:cubicBezTo>
                    <a:cubicBezTo>
                      <a:pt x="473" y="488"/>
                      <a:pt x="474" y="485"/>
                      <a:pt x="474" y="483"/>
                    </a:cubicBezTo>
                    <a:cubicBezTo>
                      <a:pt x="476" y="486"/>
                      <a:pt x="478" y="490"/>
                      <a:pt x="480" y="493"/>
                    </a:cubicBezTo>
                    <a:cubicBezTo>
                      <a:pt x="484" y="500"/>
                      <a:pt x="487" y="507"/>
                      <a:pt x="490" y="514"/>
                    </a:cubicBezTo>
                    <a:cubicBezTo>
                      <a:pt x="486" y="524"/>
                      <a:pt x="482" y="533"/>
                      <a:pt x="478" y="542"/>
                    </a:cubicBezTo>
                    <a:moveTo>
                      <a:pt x="493" y="503"/>
                    </a:moveTo>
                    <a:cubicBezTo>
                      <a:pt x="491" y="499"/>
                      <a:pt x="489" y="494"/>
                      <a:pt x="486" y="489"/>
                    </a:cubicBezTo>
                    <a:cubicBezTo>
                      <a:pt x="484" y="484"/>
                      <a:pt x="480" y="479"/>
                      <a:pt x="477" y="474"/>
                    </a:cubicBezTo>
                    <a:cubicBezTo>
                      <a:pt x="476" y="473"/>
                      <a:pt x="476" y="472"/>
                      <a:pt x="475" y="471"/>
                    </a:cubicBezTo>
                    <a:cubicBezTo>
                      <a:pt x="475" y="459"/>
                      <a:pt x="474" y="448"/>
                      <a:pt x="471" y="437"/>
                    </a:cubicBezTo>
                    <a:cubicBezTo>
                      <a:pt x="477" y="445"/>
                      <a:pt x="483" y="453"/>
                      <a:pt x="488" y="462"/>
                    </a:cubicBezTo>
                    <a:cubicBezTo>
                      <a:pt x="491" y="466"/>
                      <a:pt x="495" y="471"/>
                      <a:pt x="498" y="476"/>
                    </a:cubicBezTo>
                    <a:cubicBezTo>
                      <a:pt x="497" y="485"/>
                      <a:pt x="495" y="494"/>
                      <a:pt x="493" y="503"/>
                    </a:cubicBezTo>
                    <a:moveTo>
                      <a:pt x="172" y="328"/>
                    </a:moveTo>
                    <a:cubicBezTo>
                      <a:pt x="159" y="328"/>
                      <a:pt x="146" y="327"/>
                      <a:pt x="134" y="325"/>
                    </a:cubicBezTo>
                    <a:cubicBezTo>
                      <a:pt x="133" y="323"/>
                      <a:pt x="133" y="320"/>
                      <a:pt x="132" y="317"/>
                    </a:cubicBezTo>
                    <a:cubicBezTo>
                      <a:pt x="130" y="307"/>
                      <a:pt x="128" y="296"/>
                      <a:pt x="126" y="286"/>
                    </a:cubicBezTo>
                    <a:cubicBezTo>
                      <a:pt x="123" y="276"/>
                      <a:pt x="125" y="265"/>
                      <a:pt x="122" y="254"/>
                    </a:cubicBezTo>
                    <a:cubicBezTo>
                      <a:pt x="122" y="253"/>
                      <a:pt x="121" y="246"/>
                      <a:pt x="121" y="241"/>
                    </a:cubicBezTo>
                    <a:cubicBezTo>
                      <a:pt x="124" y="241"/>
                      <a:pt x="126" y="241"/>
                      <a:pt x="128" y="241"/>
                    </a:cubicBezTo>
                    <a:cubicBezTo>
                      <a:pt x="130" y="241"/>
                      <a:pt x="131" y="241"/>
                      <a:pt x="132" y="241"/>
                    </a:cubicBezTo>
                    <a:cubicBezTo>
                      <a:pt x="141" y="263"/>
                      <a:pt x="146" y="285"/>
                      <a:pt x="157" y="306"/>
                    </a:cubicBezTo>
                    <a:cubicBezTo>
                      <a:pt x="162" y="314"/>
                      <a:pt x="167" y="321"/>
                      <a:pt x="172" y="328"/>
                    </a:cubicBezTo>
                    <a:moveTo>
                      <a:pt x="180" y="328"/>
                    </a:moveTo>
                    <a:cubicBezTo>
                      <a:pt x="179" y="325"/>
                      <a:pt x="177" y="323"/>
                      <a:pt x="177" y="322"/>
                    </a:cubicBezTo>
                    <a:cubicBezTo>
                      <a:pt x="169" y="313"/>
                      <a:pt x="163" y="301"/>
                      <a:pt x="158" y="290"/>
                    </a:cubicBezTo>
                    <a:cubicBezTo>
                      <a:pt x="150" y="274"/>
                      <a:pt x="146" y="257"/>
                      <a:pt x="140" y="240"/>
                    </a:cubicBezTo>
                    <a:cubicBezTo>
                      <a:pt x="144" y="240"/>
                      <a:pt x="147" y="239"/>
                      <a:pt x="151" y="238"/>
                    </a:cubicBezTo>
                    <a:cubicBezTo>
                      <a:pt x="155" y="245"/>
                      <a:pt x="159" y="251"/>
                      <a:pt x="163" y="256"/>
                    </a:cubicBezTo>
                    <a:cubicBezTo>
                      <a:pt x="173" y="269"/>
                      <a:pt x="182" y="281"/>
                      <a:pt x="193" y="292"/>
                    </a:cubicBezTo>
                    <a:cubicBezTo>
                      <a:pt x="204" y="304"/>
                      <a:pt x="213" y="316"/>
                      <a:pt x="224" y="327"/>
                    </a:cubicBezTo>
                    <a:cubicBezTo>
                      <a:pt x="209" y="327"/>
                      <a:pt x="194" y="328"/>
                      <a:pt x="180" y="328"/>
                    </a:cubicBezTo>
                    <a:moveTo>
                      <a:pt x="127" y="324"/>
                    </a:moveTo>
                    <a:cubicBezTo>
                      <a:pt x="115" y="322"/>
                      <a:pt x="103" y="318"/>
                      <a:pt x="93" y="313"/>
                    </a:cubicBezTo>
                    <a:cubicBezTo>
                      <a:pt x="92" y="313"/>
                      <a:pt x="92" y="313"/>
                      <a:pt x="92" y="313"/>
                    </a:cubicBezTo>
                    <a:cubicBezTo>
                      <a:pt x="92" y="309"/>
                      <a:pt x="91" y="307"/>
                      <a:pt x="91" y="306"/>
                    </a:cubicBezTo>
                    <a:cubicBezTo>
                      <a:pt x="90" y="294"/>
                      <a:pt x="91" y="283"/>
                      <a:pt x="93" y="272"/>
                    </a:cubicBezTo>
                    <a:cubicBezTo>
                      <a:pt x="94" y="264"/>
                      <a:pt x="96" y="257"/>
                      <a:pt x="99" y="249"/>
                    </a:cubicBezTo>
                    <a:cubicBezTo>
                      <a:pt x="100" y="245"/>
                      <a:pt x="102" y="241"/>
                      <a:pt x="103" y="237"/>
                    </a:cubicBezTo>
                    <a:cubicBezTo>
                      <a:pt x="105" y="238"/>
                      <a:pt x="107" y="238"/>
                      <a:pt x="108" y="238"/>
                    </a:cubicBezTo>
                    <a:cubicBezTo>
                      <a:pt x="109" y="239"/>
                      <a:pt x="111" y="239"/>
                      <a:pt x="113" y="240"/>
                    </a:cubicBezTo>
                    <a:cubicBezTo>
                      <a:pt x="113" y="249"/>
                      <a:pt x="116" y="261"/>
                      <a:pt x="116" y="266"/>
                    </a:cubicBezTo>
                    <a:cubicBezTo>
                      <a:pt x="117" y="285"/>
                      <a:pt x="120" y="306"/>
                      <a:pt x="127" y="324"/>
                    </a:cubicBezTo>
                    <a:moveTo>
                      <a:pt x="83" y="308"/>
                    </a:moveTo>
                    <a:cubicBezTo>
                      <a:pt x="77" y="304"/>
                      <a:pt x="71" y="299"/>
                      <a:pt x="66" y="294"/>
                    </a:cubicBezTo>
                    <a:cubicBezTo>
                      <a:pt x="67" y="272"/>
                      <a:pt x="77" y="248"/>
                      <a:pt x="88" y="230"/>
                    </a:cubicBezTo>
                    <a:cubicBezTo>
                      <a:pt x="91" y="231"/>
                      <a:pt x="94" y="233"/>
                      <a:pt x="97" y="234"/>
                    </a:cubicBezTo>
                    <a:cubicBezTo>
                      <a:pt x="95" y="241"/>
                      <a:pt x="91" y="249"/>
                      <a:pt x="89" y="254"/>
                    </a:cubicBezTo>
                    <a:cubicBezTo>
                      <a:pt x="86" y="264"/>
                      <a:pt x="85" y="274"/>
                      <a:pt x="84" y="284"/>
                    </a:cubicBezTo>
                    <a:cubicBezTo>
                      <a:pt x="83" y="291"/>
                      <a:pt x="83" y="300"/>
                      <a:pt x="83" y="308"/>
                    </a:cubicBezTo>
                    <a:moveTo>
                      <a:pt x="235" y="326"/>
                    </a:moveTo>
                    <a:cubicBezTo>
                      <a:pt x="233" y="325"/>
                      <a:pt x="232" y="323"/>
                      <a:pt x="231" y="322"/>
                    </a:cubicBezTo>
                    <a:cubicBezTo>
                      <a:pt x="220" y="312"/>
                      <a:pt x="210" y="303"/>
                      <a:pt x="202" y="291"/>
                    </a:cubicBezTo>
                    <a:cubicBezTo>
                      <a:pt x="195" y="282"/>
                      <a:pt x="186" y="274"/>
                      <a:pt x="179" y="265"/>
                    </a:cubicBezTo>
                    <a:cubicBezTo>
                      <a:pt x="172" y="257"/>
                      <a:pt x="164" y="247"/>
                      <a:pt x="158" y="236"/>
                    </a:cubicBezTo>
                    <a:cubicBezTo>
                      <a:pt x="163" y="234"/>
                      <a:pt x="168" y="232"/>
                      <a:pt x="173" y="229"/>
                    </a:cubicBezTo>
                    <a:cubicBezTo>
                      <a:pt x="177" y="232"/>
                      <a:pt x="181" y="235"/>
                      <a:pt x="182" y="237"/>
                    </a:cubicBezTo>
                    <a:cubicBezTo>
                      <a:pt x="189" y="243"/>
                      <a:pt x="196" y="248"/>
                      <a:pt x="202" y="254"/>
                    </a:cubicBezTo>
                    <a:cubicBezTo>
                      <a:pt x="217" y="269"/>
                      <a:pt x="236" y="278"/>
                      <a:pt x="252" y="291"/>
                    </a:cubicBezTo>
                    <a:cubicBezTo>
                      <a:pt x="267" y="302"/>
                      <a:pt x="282" y="315"/>
                      <a:pt x="296" y="327"/>
                    </a:cubicBezTo>
                    <a:cubicBezTo>
                      <a:pt x="284" y="326"/>
                      <a:pt x="272" y="326"/>
                      <a:pt x="261" y="326"/>
                    </a:cubicBezTo>
                    <a:cubicBezTo>
                      <a:pt x="252" y="326"/>
                      <a:pt x="243" y="326"/>
                      <a:pt x="235" y="326"/>
                    </a:cubicBezTo>
                    <a:moveTo>
                      <a:pt x="59" y="287"/>
                    </a:moveTo>
                    <a:cubicBezTo>
                      <a:pt x="56" y="284"/>
                      <a:pt x="53" y="280"/>
                      <a:pt x="51" y="276"/>
                    </a:cubicBezTo>
                    <a:cubicBezTo>
                      <a:pt x="51" y="264"/>
                      <a:pt x="58" y="252"/>
                      <a:pt x="62" y="242"/>
                    </a:cubicBezTo>
                    <a:cubicBezTo>
                      <a:pt x="65" y="235"/>
                      <a:pt x="68" y="226"/>
                      <a:pt x="72" y="219"/>
                    </a:cubicBezTo>
                    <a:cubicBezTo>
                      <a:pt x="75" y="221"/>
                      <a:pt x="79" y="224"/>
                      <a:pt x="82" y="226"/>
                    </a:cubicBezTo>
                    <a:cubicBezTo>
                      <a:pt x="71" y="244"/>
                      <a:pt x="62" y="265"/>
                      <a:pt x="59" y="287"/>
                    </a:cubicBezTo>
                    <a:moveTo>
                      <a:pt x="394" y="349"/>
                    </a:moveTo>
                    <a:cubicBezTo>
                      <a:pt x="365" y="337"/>
                      <a:pt x="337" y="331"/>
                      <a:pt x="309" y="328"/>
                    </a:cubicBezTo>
                    <a:cubicBezTo>
                      <a:pt x="301" y="322"/>
                      <a:pt x="293" y="315"/>
                      <a:pt x="285" y="308"/>
                    </a:cubicBezTo>
                    <a:cubicBezTo>
                      <a:pt x="271" y="296"/>
                      <a:pt x="257" y="285"/>
                      <a:pt x="242" y="274"/>
                    </a:cubicBezTo>
                    <a:cubicBezTo>
                      <a:pt x="225" y="262"/>
                      <a:pt x="209" y="249"/>
                      <a:pt x="193" y="236"/>
                    </a:cubicBezTo>
                    <a:cubicBezTo>
                      <a:pt x="189" y="232"/>
                      <a:pt x="184" y="228"/>
                      <a:pt x="180" y="224"/>
                    </a:cubicBezTo>
                    <a:cubicBezTo>
                      <a:pt x="182" y="222"/>
                      <a:pt x="184" y="220"/>
                      <a:pt x="187" y="217"/>
                    </a:cubicBezTo>
                    <a:cubicBezTo>
                      <a:pt x="192" y="219"/>
                      <a:pt x="197" y="222"/>
                      <a:pt x="200" y="223"/>
                    </a:cubicBezTo>
                    <a:cubicBezTo>
                      <a:pt x="205" y="226"/>
                      <a:pt x="210" y="229"/>
                      <a:pt x="216" y="231"/>
                    </a:cubicBezTo>
                    <a:cubicBezTo>
                      <a:pt x="227" y="237"/>
                      <a:pt x="238" y="243"/>
                      <a:pt x="249" y="249"/>
                    </a:cubicBezTo>
                    <a:cubicBezTo>
                      <a:pt x="276" y="264"/>
                      <a:pt x="301" y="279"/>
                      <a:pt x="326" y="298"/>
                    </a:cubicBezTo>
                    <a:cubicBezTo>
                      <a:pt x="349" y="314"/>
                      <a:pt x="371" y="329"/>
                      <a:pt x="392" y="347"/>
                    </a:cubicBezTo>
                    <a:cubicBezTo>
                      <a:pt x="393" y="348"/>
                      <a:pt x="393" y="349"/>
                      <a:pt x="394" y="349"/>
                    </a:cubicBezTo>
                    <a:moveTo>
                      <a:pt x="45" y="265"/>
                    </a:moveTo>
                    <a:cubicBezTo>
                      <a:pt x="41" y="257"/>
                      <a:pt x="38" y="247"/>
                      <a:pt x="36" y="238"/>
                    </a:cubicBezTo>
                    <a:cubicBezTo>
                      <a:pt x="37" y="235"/>
                      <a:pt x="39" y="232"/>
                      <a:pt x="40" y="229"/>
                    </a:cubicBezTo>
                    <a:cubicBezTo>
                      <a:pt x="44" y="224"/>
                      <a:pt x="49" y="219"/>
                      <a:pt x="52" y="213"/>
                    </a:cubicBezTo>
                    <a:cubicBezTo>
                      <a:pt x="53" y="211"/>
                      <a:pt x="56" y="208"/>
                      <a:pt x="59" y="205"/>
                    </a:cubicBezTo>
                    <a:cubicBezTo>
                      <a:pt x="62" y="208"/>
                      <a:pt x="64" y="211"/>
                      <a:pt x="67" y="214"/>
                    </a:cubicBezTo>
                    <a:cubicBezTo>
                      <a:pt x="62" y="220"/>
                      <a:pt x="60" y="228"/>
                      <a:pt x="56" y="236"/>
                    </a:cubicBezTo>
                    <a:cubicBezTo>
                      <a:pt x="52" y="244"/>
                      <a:pt x="47" y="255"/>
                      <a:pt x="45" y="265"/>
                    </a:cubicBezTo>
                    <a:moveTo>
                      <a:pt x="499" y="465"/>
                    </a:moveTo>
                    <a:cubicBezTo>
                      <a:pt x="492" y="455"/>
                      <a:pt x="487" y="445"/>
                      <a:pt x="479" y="435"/>
                    </a:cubicBezTo>
                    <a:cubicBezTo>
                      <a:pt x="475" y="430"/>
                      <a:pt x="470" y="424"/>
                      <a:pt x="465" y="418"/>
                    </a:cubicBezTo>
                    <a:cubicBezTo>
                      <a:pt x="456" y="397"/>
                      <a:pt x="442" y="378"/>
                      <a:pt x="425" y="366"/>
                    </a:cubicBezTo>
                    <a:cubicBezTo>
                      <a:pt x="417" y="358"/>
                      <a:pt x="408" y="351"/>
                      <a:pt x="399" y="344"/>
                    </a:cubicBezTo>
                    <a:cubicBezTo>
                      <a:pt x="388" y="335"/>
                      <a:pt x="378" y="325"/>
                      <a:pt x="367" y="318"/>
                    </a:cubicBezTo>
                    <a:cubicBezTo>
                      <a:pt x="354" y="309"/>
                      <a:pt x="340" y="299"/>
                      <a:pt x="328" y="289"/>
                    </a:cubicBezTo>
                    <a:cubicBezTo>
                      <a:pt x="300" y="269"/>
                      <a:pt x="271" y="251"/>
                      <a:pt x="241" y="236"/>
                    </a:cubicBezTo>
                    <a:cubicBezTo>
                      <a:pt x="226" y="228"/>
                      <a:pt x="211" y="220"/>
                      <a:pt x="195" y="213"/>
                    </a:cubicBezTo>
                    <a:cubicBezTo>
                      <a:pt x="194" y="212"/>
                      <a:pt x="193" y="212"/>
                      <a:pt x="191" y="211"/>
                    </a:cubicBezTo>
                    <a:cubicBezTo>
                      <a:pt x="194" y="207"/>
                      <a:pt x="196" y="204"/>
                      <a:pt x="198" y="200"/>
                    </a:cubicBezTo>
                    <a:cubicBezTo>
                      <a:pt x="210" y="202"/>
                      <a:pt x="222" y="207"/>
                      <a:pt x="232" y="211"/>
                    </a:cubicBezTo>
                    <a:cubicBezTo>
                      <a:pt x="249" y="217"/>
                      <a:pt x="266" y="224"/>
                      <a:pt x="283" y="233"/>
                    </a:cubicBezTo>
                    <a:cubicBezTo>
                      <a:pt x="316" y="250"/>
                      <a:pt x="348" y="268"/>
                      <a:pt x="378" y="292"/>
                    </a:cubicBezTo>
                    <a:cubicBezTo>
                      <a:pt x="384" y="297"/>
                      <a:pt x="391" y="302"/>
                      <a:pt x="398" y="306"/>
                    </a:cubicBezTo>
                    <a:cubicBezTo>
                      <a:pt x="406" y="313"/>
                      <a:pt x="414" y="322"/>
                      <a:pt x="422" y="327"/>
                    </a:cubicBezTo>
                    <a:cubicBezTo>
                      <a:pt x="435" y="336"/>
                      <a:pt x="448" y="347"/>
                      <a:pt x="458" y="359"/>
                    </a:cubicBezTo>
                    <a:cubicBezTo>
                      <a:pt x="469" y="372"/>
                      <a:pt x="481" y="385"/>
                      <a:pt x="492" y="400"/>
                    </a:cubicBezTo>
                    <a:cubicBezTo>
                      <a:pt x="493" y="402"/>
                      <a:pt x="494" y="404"/>
                      <a:pt x="495" y="407"/>
                    </a:cubicBezTo>
                    <a:cubicBezTo>
                      <a:pt x="499" y="428"/>
                      <a:pt x="500" y="447"/>
                      <a:pt x="499" y="460"/>
                    </a:cubicBezTo>
                    <a:cubicBezTo>
                      <a:pt x="499" y="462"/>
                      <a:pt x="499" y="463"/>
                      <a:pt x="499" y="465"/>
                    </a:cubicBezTo>
                    <a:moveTo>
                      <a:pt x="491" y="386"/>
                    </a:moveTo>
                    <a:cubicBezTo>
                      <a:pt x="483" y="374"/>
                      <a:pt x="472" y="364"/>
                      <a:pt x="463" y="353"/>
                    </a:cubicBezTo>
                    <a:cubicBezTo>
                      <a:pt x="439" y="325"/>
                      <a:pt x="407" y="306"/>
                      <a:pt x="379" y="283"/>
                    </a:cubicBezTo>
                    <a:cubicBezTo>
                      <a:pt x="349" y="259"/>
                      <a:pt x="316" y="242"/>
                      <a:pt x="282" y="224"/>
                    </a:cubicBezTo>
                    <a:cubicBezTo>
                      <a:pt x="266" y="215"/>
                      <a:pt x="249" y="208"/>
                      <a:pt x="231" y="203"/>
                    </a:cubicBezTo>
                    <a:cubicBezTo>
                      <a:pt x="222" y="199"/>
                      <a:pt x="211" y="195"/>
                      <a:pt x="201" y="192"/>
                    </a:cubicBezTo>
                    <a:cubicBezTo>
                      <a:pt x="202" y="189"/>
                      <a:pt x="203" y="186"/>
                      <a:pt x="204" y="182"/>
                    </a:cubicBezTo>
                    <a:cubicBezTo>
                      <a:pt x="211" y="182"/>
                      <a:pt x="219" y="184"/>
                      <a:pt x="226" y="185"/>
                    </a:cubicBezTo>
                    <a:cubicBezTo>
                      <a:pt x="240" y="187"/>
                      <a:pt x="254" y="191"/>
                      <a:pt x="268" y="195"/>
                    </a:cubicBezTo>
                    <a:cubicBezTo>
                      <a:pt x="296" y="204"/>
                      <a:pt x="322" y="216"/>
                      <a:pt x="349" y="228"/>
                    </a:cubicBezTo>
                    <a:cubicBezTo>
                      <a:pt x="392" y="247"/>
                      <a:pt x="434" y="273"/>
                      <a:pt x="467" y="309"/>
                    </a:cubicBezTo>
                    <a:cubicBezTo>
                      <a:pt x="478" y="336"/>
                      <a:pt x="486" y="363"/>
                      <a:pt x="491" y="386"/>
                    </a:cubicBezTo>
                    <a:moveTo>
                      <a:pt x="34" y="226"/>
                    </a:moveTo>
                    <a:cubicBezTo>
                      <a:pt x="32" y="203"/>
                      <a:pt x="37" y="181"/>
                      <a:pt x="47" y="168"/>
                    </a:cubicBezTo>
                    <a:cubicBezTo>
                      <a:pt x="47" y="180"/>
                      <a:pt x="50" y="190"/>
                      <a:pt x="55" y="199"/>
                    </a:cubicBezTo>
                    <a:cubicBezTo>
                      <a:pt x="51" y="202"/>
                      <a:pt x="48" y="206"/>
                      <a:pt x="46" y="209"/>
                    </a:cubicBezTo>
                    <a:cubicBezTo>
                      <a:pt x="42" y="214"/>
                      <a:pt x="39" y="219"/>
                      <a:pt x="35" y="224"/>
                    </a:cubicBezTo>
                    <a:cubicBezTo>
                      <a:pt x="35" y="225"/>
                      <a:pt x="34" y="225"/>
                      <a:pt x="34" y="226"/>
                    </a:cubicBezTo>
                    <a:moveTo>
                      <a:pt x="460" y="290"/>
                    </a:moveTo>
                    <a:cubicBezTo>
                      <a:pt x="430" y="263"/>
                      <a:pt x="396" y="243"/>
                      <a:pt x="360" y="225"/>
                    </a:cubicBezTo>
                    <a:cubicBezTo>
                      <a:pt x="334" y="211"/>
                      <a:pt x="305" y="199"/>
                      <a:pt x="277" y="190"/>
                    </a:cubicBezTo>
                    <a:cubicBezTo>
                      <a:pt x="264" y="185"/>
                      <a:pt x="249" y="180"/>
                      <a:pt x="236" y="179"/>
                    </a:cubicBezTo>
                    <a:cubicBezTo>
                      <a:pt x="226" y="177"/>
                      <a:pt x="216" y="175"/>
                      <a:pt x="205" y="174"/>
                    </a:cubicBezTo>
                    <a:cubicBezTo>
                      <a:pt x="206" y="170"/>
                      <a:pt x="207" y="166"/>
                      <a:pt x="207" y="162"/>
                    </a:cubicBezTo>
                    <a:cubicBezTo>
                      <a:pt x="214" y="161"/>
                      <a:pt x="221" y="161"/>
                      <a:pt x="228" y="161"/>
                    </a:cubicBezTo>
                    <a:cubicBezTo>
                      <a:pt x="263" y="161"/>
                      <a:pt x="298" y="170"/>
                      <a:pt x="333" y="173"/>
                    </a:cubicBezTo>
                    <a:cubicBezTo>
                      <a:pt x="353" y="175"/>
                      <a:pt x="374" y="183"/>
                      <a:pt x="392" y="193"/>
                    </a:cubicBezTo>
                    <a:cubicBezTo>
                      <a:pt x="399" y="196"/>
                      <a:pt x="405" y="200"/>
                      <a:pt x="412" y="204"/>
                    </a:cubicBezTo>
                    <a:cubicBezTo>
                      <a:pt x="431" y="232"/>
                      <a:pt x="447" y="262"/>
                      <a:pt x="460" y="290"/>
                    </a:cubicBezTo>
                    <a:moveTo>
                      <a:pt x="207" y="154"/>
                    </a:moveTo>
                    <a:cubicBezTo>
                      <a:pt x="207" y="146"/>
                      <a:pt x="207" y="138"/>
                      <a:pt x="205" y="131"/>
                    </a:cubicBezTo>
                    <a:cubicBezTo>
                      <a:pt x="216" y="129"/>
                      <a:pt x="227" y="126"/>
                      <a:pt x="238" y="124"/>
                    </a:cubicBezTo>
                    <a:cubicBezTo>
                      <a:pt x="254" y="120"/>
                      <a:pt x="271" y="121"/>
                      <a:pt x="288" y="120"/>
                    </a:cubicBezTo>
                    <a:cubicBezTo>
                      <a:pt x="292" y="120"/>
                      <a:pt x="297" y="120"/>
                      <a:pt x="301" y="120"/>
                    </a:cubicBezTo>
                    <a:cubicBezTo>
                      <a:pt x="307" y="120"/>
                      <a:pt x="312" y="120"/>
                      <a:pt x="318" y="121"/>
                    </a:cubicBezTo>
                    <a:cubicBezTo>
                      <a:pt x="327" y="121"/>
                      <a:pt x="334" y="124"/>
                      <a:pt x="342" y="126"/>
                    </a:cubicBezTo>
                    <a:cubicBezTo>
                      <a:pt x="344" y="126"/>
                      <a:pt x="346" y="127"/>
                      <a:pt x="349" y="127"/>
                    </a:cubicBezTo>
                    <a:cubicBezTo>
                      <a:pt x="368" y="146"/>
                      <a:pt x="386" y="167"/>
                      <a:pt x="401" y="188"/>
                    </a:cubicBezTo>
                    <a:cubicBezTo>
                      <a:pt x="399" y="187"/>
                      <a:pt x="396" y="186"/>
                      <a:pt x="394" y="185"/>
                    </a:cubicBezTo>
                    <a:cubicBezTo>
                      <a:pt x="388" y="182"/>
                      <a:pt x="381" y="179"/>
                      <a:pt x="374" y="176"/>
                    </a:cubicBezTo>
                    <a:cubicBezTo>
                      <a:pt x="362" y="171"/>
                      <a:pt x="348" y="167"/>
                      <a:pt x="334" y="165"/>
                    </a:cubicBezTo>
                    <a:cubicBezTo>
                      <a:pt x="300" y="161"/>
                      <a:pt x="264" y="153"/>
                      <a:pt x="229" y="153"/>
                    </a:cubicBezTo>
                    <a:cubicBezTo>
                      <a:pt x="222" y="153"/>
                      <a:pt x="214" y="153"/>
                      <a:pt x="207" y="154"/>
                    </a:cubicBezTo>
                    <a:moveTo>
                      <a:pt x="203" y="124"/>
                    </a:moveTo>
                    <a:cubicBezTo>
                      <a:pt x="201" y="116"/>
                      <a:pt x="197" y="108"/>
                      <a:pt x="193" y="102"/>
                    </a:cubicBezTo>
                    <a:cubicBezTo>
                      <a:pt x="200" y="99"/>
                      <a:pt x="206" y="96"/>
                      <a:pt x="213" y="94"/>
                    </a:cubicBezTo>
                    <a:cubicBezTo>
                      <a:pt x="224" y="91"/>
                      <a:pt x="234" y="87"/>
                      <a:pt x="245" y="84"/>
                    </a:cubicBezTo>
                    <a:cubicBezTo>
                      <a:pt x="257" y="82"/>
                      <a:pt x="269" y="80"/>
                      <a:pt x="281" y="80"/>
                    </a:cubicBezTo>
                    <a:cubicBezTo>
                      <a:pt x="284" y="80"/>
                      <a:pt x="287" y="80"/>
                      <a:pt x="290" y="80"/>
                    </a:cubicBezTo>
                    <a:cubicBezTo>
                      <a:pt x="307" y="91"/>
                      <a:pt x="323" y="104"/>
                      <a:pt x="337" y="116"/>
                    </a:cubicBezTo>
                    <a:cubicBezTo>
                      <a:pt x="336" y="116"/>
                      <a:pt x="336" y="116"/>
                      <a:pt x="336" y="116"/>
                    </a:cubicBezTo>
                    <a:cubicBezTo>
                      <a:pt x="326" y="113"/>
                      <a:pt x="315" y="112"/>
                      <a:pt x="303" y="112"/>
                    </a:cubicBezTo>
                    <a:cubicBezTo>
                      <a:pt x="298" y="112"/>
                      <a:pt x="293" y="112"/>
                      <a:pt x="288" y="112"/>
                    </a:cubicBezTo>
                    <a:cubicBezTo>
                      <a:pt x="272" y="113"/>
                      <a:pt x="256" y="113"/>
                      <a:pt x="240" y="115"/>
                    </a:cubicBezTo>
                    <a:cubicBezTo>
                      <a:pt x="228" y="118"/>
                      <a:pt x="215" y="121"/>
                      <a:pt x="203" y="124"/>
                    </a:cubicBezTo>
                    <a:moveTo>
                      <a:pt x="91" y="77"/>
                    </a:moveTo>
                    <a:cubicBezTo>
                      <a:pt x="90" y="74"/>
                      <a:pt x="90" y="70"/>
                      <a:pt x="89" y="66"/>
                    </a:cubicBezTo>
                    <a:cubicBezTo>
                      <a:pt x="93" y="62"/>
                      <a:pt x="97" y="59"/>
                      <a:pt x="102" y="56"/>
                    </a:cubicBezTo>
                    <a:cubicBezTo>
                      <a:pt x="102" y="58"/>
                      <a:pt x="102" y="60"/>
                      <a:pt x="102" y="62"/>
                    </a:cubicBezTo>
                    <a:cubicBezTo>
                      <a:pt x="101" y="65"/>
                      <a:pt x="101" y="69"/>
                      <a:pt x="101" y="72"/>
                    </a:cubicBezTo>
                    <a:cubicBezTo>
                      <a:pt x="101" y="73"/>
                      <a:pt x="101" y="73"/>
                      <a:pt x="101" y="73"/>
                    </a:cubicBezTo>
                    <a:cubicBezTo>
                      <a:pt x="98" y="74"/>
                      <a:pt x="95" y="75"/>
                      <a:pt x="92" y="77"/>
                    </a:cubicBezTo>
                    <a:cubicBezTo>
                      <a:pt x="92" y="77"/>
                      <a:pt x="92" y="77"/>
                      <a:pt x="91" y="77"/>
                    </a:cubicBezTo>
                    <a:moveTo>
                      <a:pt x="189" y="96"/>
                    </a:moveTo>
                    <a:cubicBezTo>
                      <a:pt x="182" y="87"/>
                      <a:pt x="174" y="81"/>
                      <a:pt x="165" y="75"/>
                    </a:cubicBezTo>
                    <a:cubicBezTo>
                      <a:pt x="165" y="75"/>
                      <a:pt x="166" y="75"/>
                      <a:pt x="166" y="74"/>
                    </a:cubicBezTo>
                    <a:cubicBezTo>
                      <a:pt x="178" y="67"/>
                      <a:pt x="189" y="60"/>
                      <a:pt x="202" y="55"/>
                    </a:cubicBezTo>
                    <a:cubicBezTo>
                      <a:pt x="210" y="52"/>
                      <a:pt x="218" y="49"/>
                      <a:pt x="227" y="48"/>
                    </a:cubicBezTo>
                    <a:cubicBezTo>
                      <a:pt x="244" y="54"/>
                      <a:pt x="261" y="62"/>
                      <a:pt x="276" y="72"/>
                    </a:cubicBezTo>
                    <a:cubicBezTo>
                      <a:pt x="264" y="72"/>
                      <a:pt x="252" y="75"/>
                      <a:pt x="240" y="77"/>
                    </a:cubicBezTo>
                    <a:cubicBezTo>
                      <a:pt x="236" y="78"/>
                      <a:pt x="231" y="79"/>
                      <a:pt x="227" y="81"/>
                    </a:cubicBezTo>
                    <a:cubicBezTo>
                      <a:pt x="222" y="83"/>
                      <a:pt x="217" y="83"/>
                      <a:pt x="212" y="86"/>
                    </a:cubicBezTo>
                    <a:cubicBezTo>
                      <a:pt x="208" y="89"/>
                      <a:pt x="201" y="90"/>
                      <a:pt x="196" y="92"/>
                    </a:cubicBezTo>
                    <a:cubicBezTo>
                      <a:pt x="194" y="93"/>
                      <a:pt x="191" y="94"/>
                      <a:pt x="189" y="96"/>
                    </a:cubicBezTo>
                    <a:moveTo>
                      <a:pt x="108" y="70"/>
                    </a:moveTo>
                    <a:cubicBezTo>
                      <a:pt x="108" y="68"/>
                      <a:pt x="109" y="66"/>
                      <a:pt x="109" y="63"/>
                    </a:cubicBezTo>
                    <a:cubicBezTo>
                      <a:pt x="110" y="59"/>
                      <a:pt x="109" y="56"/>
                      <a:pt x="109" y="52"/>
                    </a:cubicBezTo>
                    <a:cubicBezTo>
                      <a:pt x="115" y="48"/>
                      <a:pt x="123" y="45"/>
                      <a:pt x="131" y="43"/>
                    </a:cubicBezTo>
                    <a:cubicBezTo>
                      <a:pt x="130" y="49"/>
                      <a:pt x="127" y="55"/>
                      <a:pt x="125" y="60"/>
                    </a:cubicBezTo>
                    <a:cubicBezTo>
                      <a:pt x="124" y="62"/>
                      <a:pt x="123" y="64"/>
                      <a:pt x="123" y="66"/>
                    </a:cubicBezTo>
                    <a:cubicBezTo>
                      <a:pt x="118" y="67"/>
                      <a:pt x="113" y="68"/>
                      <a:pt x="108" y="70"/>
                    </a:cubicBezTo>
                    <a:moveTo>
                      <a:pt x="157" y="72"/>
                    </a:moveTo>
                    <a:cubicBezTo>
                      <a:pt x="155" y="71"/>
                      <a:pt x="154" y="70"/>
                      <a:pt x="152" y="70"/>
                    </a:cubicBezTo>
                    <a:cubicBezTo>
                      <a:pt x="156" y="62"/>
                      <a:pt x="162" y="55"/>
                      <a:pt x="166" y="50"/>
                    </a:cubicBezTo>
                    <a:cubicBezTo>
                      <a:pt x="168" y="46"/>
                      <a:pt x="172" y="43"/>
                      <a:pt x="175" y="40"/>
                    </a:cubicBezTo>
                    <a:cubicBezTo>
                      <a:pt x="176" y="39"/>
                      <a:pt x="177" y="38"/>
                      <a:pt x="178" y="37"/>
                    </a:cubicBezTo>
                    <a:cubicBezTo>
                      <a:pt x="190" y="37"/>
                      <a:pt x="201" y="40"/>
                      <a:pt x="213" y="43"/>
                    </a:cubicBezTo>
                    <a:cubicBezTo>
                      <a:pt x="209" y="44"/>
                      <a:pt x="205" y="46"/>
                      <a:pt x="200" y="48"/>
                    </a:cubicBezTo>
                    <a:cubicBezTo>
                      <a:pt x="186" y="52"/>
                      <a:pt x="175" y="61"/>
                      <a:pt x="163" y="68"/>
                    </a:cubicBezTo>
                    <a:cubicBezTo>
                      <a:pt x="160" y="69"/>
                      <a:pt x="158" y="70"/>
                      <a:pt x="157" y="72"/>
                    </a:cubicBezTo>
                    <a:moveTo>
                      <a:pt x="145" y="68"/>
                    </a:moveTo>
                    <a:cubicBezTo>
                      <a:pt x="140" y="66"/>
                      <a:pt x="135" y="66"/>
                      <a:pt x="131" y="66"/>
                    </a:cubicBezTo>
                    <a:cubicBezTo>
                      <a:pt x="134" y="57"/>
                      <a:pt x="138" y="49"/>
                      <a:pt x="139" y="40"/>
                    </a:cubicBezTo>
                    <a:cubicBezTo>
                      <a:pt x="139" y="40"/>
                      <a:pt x="139" y="40"/>
                      <a:pt x="139" y="40"/>
                    </a:cubicBezTo>
                    <a:cubicBezTo>
                      <a:pt x="148" y="38"/>
                      <a:pt x="158" y="36"/>
                      <a:pt x="168" y="36"/>
                    </a:cubicBezTo>
                    <a:cubicBezTo>
                      <a:pt x="165" y="40"/>
                      <a:pt x="161" y="43"/>
                      <a:pt x="158" y="47"/>
                    </a:cubicBezTo>
                    <a:cubicBezTo>
                      <a:pt x="154" y="53"/>
                      <a:pt x="149" y="60"/>
                      <a:pt x="145" y="68"/>
                    </a:cubicBezTo>
                    <a:moveTo>
                      <a:pt x="183" y="0"/>
                    </a:moveTo>
                    <a:cubicBezTo>
                      <a:pt x="166" y="0"/>
                      <a:pt x="147" y="3"/>
                      <a:pt x="131" y="6"/>
                    </a:cubicBezTo>
                    <a:cubicBezTo>
                      <a:pt x="125" y="8"/>
                      <a:pt x="109" y="15"/>
                      <a:pt x="96" y="21"/>
                    </a:cubicBezTo>
                    <a:cubicBezTo>
                      <a:pt x="88" y="41"/>
                      <a:pt x="80" y="62"/>
                      <a:pt x="71" y="83"/>
                    </a:cubicBezTo>
                    <a:cubicBezTo>
                      <a:pt x="68" y="88"/>
                      <a:pt x="66" y="94"/>
                      <a:pt x="64" y="99"/>
                    </a:cubicBezTo>
                    <a:cubicBezTo>
                      <a:pt x="70" y="88"/>
                      <a:pt x="76" y="80"/>
                      <a:pt x="82" y="72"/>
                    </a:cubicBezTo>
                    <a:cubicBezTo>
                      <a:pt x="83" y="75"/>
                      <a:pt x="83" y="78"/>
                      <a:pt x="84" y="81"/>
                    </a:cubicBezTo>
                    <a:cubicBezTo>
                      <a:pt x="85" y="82"/>
                      <a:pt x="85" y="82"/>
                      <a:pt x="85" y="82"/>
                    </a:cubicBezTo>
                    <a:cubicBezTo>
                      <a:pt x="77" y="87"/>
                      <a:pt x="67" y="95"/>
                      <a:pt x="64" y="99"/>
                    </a:cubicBezTo>
                    <a:cubicBezTo>
                      <a:pt x="61" y="105"/>
                      <a:pt x="58" y="111"/>
                      <a:pt x="56" y="116"/>
                    </a:cubicBezTo>
                    <a:cubicBezTo>
                      <a:pt x="68" y="108"/>
                      <a:pt x="87" y="101"/>
                      <a:pt x="95" y="98"/>
                    </a:cubicBezTo>
                    <a:cubicBezTo>
                      <a:pt x="96" y="98"/>
                      <a:pt x="96" y="98"/>
                      <a:pt x="96" y="98"/>
                    </a:cubicBezTo>
                    <a:cubicBezTo>
                      <a:pt x="98" y="98"/>
                      <a:pt x="99" y="97"/>
                      <a:pt x="100" y="97"/>
                    </a:cubicBezTo>
                    <a:cubicBezTo>
                      <a:pt x="102" y="97"/>
                      <a:pt x="105" y="97"/>
                      <a:pt x="107" y="97"/>
                    </a:cubicBezTo>
                    <a:cubicBezTo>
                      <a:pt x="134" y="97"/>
                      <a:pt x="169" y="119"/>
                      <a:pt x="161" y="168"/>
                    </a:cubicBezTo>
                    <a:cubicBezTo>
                      <a:pt x="160" y="178"/>
                      <a:pt x="154" y="185"/>
                      <a:pt x="145" y="191"/>
                    </a:cubicBezTo>
                    <a:cubicBezTo>
                      <a:pt x="137" y="196"/>
                      <a:pt x="126" y="199"/>
                      <a:pt x="116" y="199"/>
                    </a:cubicBezTo>
                    <a:cubicBezTo>
                      <a:pt x="113" y="199"/>
                      <a:pt x="109" y="199"/>
                      <a:pt x="106" y="198"/>
                    </a:cubicBezTo>
                    <a:cubicBezTo>
                      <a:pt x="88" y="193"/>
                      <a:pt x="46" y="153"/>
                      <a:pt x="46" y="153"/>
                    </a:cubicBezTo>
                    <a:cubicBezTo>
                      <a:pt x="46" y="153"/>
                      <a:pt x="42" y="154"/>
                      <a:pt x="36" y="158"/>
                    </a:cubicBezTo>
                    <a:cubicBezTo>
                      <a:pt x="31" y="169"/>
                      <a:pt x="25" y="179"/>
                      <a:pt x="20" y="190"/>
                    </a:cubicBezTo>
                    <a:cubicBezTo>
                      <a:pt x="15" y="202"/>
                      <a:pt x="9" y="213"/>
                      <a:pt x="3" y="225"/>
                    </a:cubicBezTo>
                    <a:cubicBezTo>
                      <a:pt x="3" y="226"/>
                      <a:pt x="3" y="226"/>
                      <a:pt x="3" y="227"/>
                    </a:cubicBezTo>
                    <a:cubicBezTo>
                      <a:pt x="0" y="261"/>
                      <a:pt x="10" y="295"/>
                      <a:pt x="32" y="320"/>
                    </a:cubicBezTo>
                    <a:cubicBezTo>
                      <a:pt x="39" y="328"/>
                      <a:pt x="47" y="335"/>
                      <a:pt x="55" y="341"/>
                    </a:cubicBezTo>
                    <a:cubicBezTo>
                      <a:pt x="77" y="341"/>
                      <a:pt x="96" y="351"/>
                      <a:pt x="110" y="367"/>
                    </a:cubicBezTo>
                    <a:cubicBezTo>
                      <a:pt x="131" y="372"/>
                      <a:pt x="152" y="375"/>
                      <a:pt x="173" y="376"/>
                    </a:cubicBezTo>
                    <a:cubicBezTo>
                      <a:pt x="181" y="373"/>
                      <a:pt x="189" y="372"/>
                      <a:pt x="197" y="372"/>
                    </a:cubicBezTo>
                    <a:cubicBezTo>
                      <a:pt x="198" y="372"/>
                      <a:pt x="198" y="372"/>
                      <a:pt x="198" y="372"/>
                    </a:cubicBezTo>
                    <a:cubicBezTo>
                      <a:pt x="206" y="372"/>
                      <a:pt x="213" y="373"/>
                      <a:pt x="220" y="375"/>
                    </a:cubicBezTo>
                    <a:cubicBezTo>
                      <a:pt x="246" y="374"/>
                      <a:pt x="273" y="372"/>
                      <a:pt x="299" y="372"/>
                    </a:cubicBezTo>
                    <a:cubicBezTo>
                      <a:pt x="307" y="372"/>
                      <a:pt x="316" y="372"/>
                      <a:pt x="324" y="372"/>
                    </a:cubicBezTo>
                    <a:cubicBezTo>
                      <a:pt x="329" y="373"/>
                      <a:pt x="333" y="373"/>
                      <a:pt x="338" y="374"/>
                    </a:cubicBezTo>
                    <a:cubicBezTo>
                      <a:pt x="345" y="374"/>
                      <a:pt x="351" y="375"/>
                      <a:pt x="357" y="377"/>
                    </a:cubicBezTo>
                    <a:cubicBezTo>
                      <a:pt x="389" y="384"/>
                      <a:pt x="420" y="400"/>
                      <a:pt x="437" y="430"/>
                    </a:cubicBezTo>
                    <a:cubicBezTo>
                      <a:pt x="449" y="453"/>
                      <a:pt x="451" y="482"/>
                      <a:pt x="441" y="506"/>
                    </a:cubicBezTo>
                    <a:cubicBezTo>
                      <a:pt x="435" y="520"/>
                      <a:pt x="431" y="527"/>
                      <a:pt x="418" y="529"/>
                    </a:cubicBezTo>
                    <a:cubicBezTo>
                      <a:pt x="406" y="531"/>
                      <a:pt x="394" y="529"/>
                      <a:pt x="383" y="532"/>
                    </a:cubicBezTo>
                    <a:cubicBezTo>
                      <a:pt x="378" y="537"/>
                      <a:pt x="372" y="541"/>
                      <a:pt x="365" y="544"/>
                    </a:cubicBezTo>
                    <a:cubicBezTo>
                      <a:pt x="361" y="549"/>
                      <a:pt x="359" y="555"/>
                      <a:pt x="358" y="562"/>
                    </a:cubicBezTo>
                    <a:cubicBezTo>
                      <a:pt x="357" y="572"/>
                      <a:pt x="358" y="583"/>
                      <a:pt x="364" y="592"/>
                    </a:cubicBezTo>
                    <a:cubicBezTo>
                      <a:pt x="373" y="608"/>
                      <a:pt x="392" y="616"/>
                      <a:pt x="410" y="616"/>
                    </a:cubicBezTo>
                    <a:cubicBezTo>
                      <a:pt x="410" y="616"/>
                      <a:pt x="411" y="616"/>
                      <a:pt x="411" y="616"/>
                    </a:cubicBezTo>
                    <a:cubicBezTo>
                      <a:pt x="412" y="616"/>
                      <a:pt x="414" y="616"/>
                      <a:pt x="415" y="616"/>
                    </a:cubicBezTo>
                    <a:cubicBezTo>
                      <a:pt x="416" y="616"/>
                      <a:pt x="418" y="615"/>
                      <a:pt x="420" y="615"/>
                    </a:cubicBezTo>
                    <a:cubicBezTo>
                      <a:pt x="438" y="612"/>
                      <a:pt x="454" y="603"/>
                      <a:pt x="467" y="591"/>
                    </a:cubicBezTo>
                    <a:cubicBezTo>
                      <a:pt x="517" y="549"/>
                      <a:pt x="531" y="484"/>
                      <a:pt x="527" y="420"/>
                    </a:cubicBezTo>
                    <a:cubicBezTo>
                      <a:pt x="523" y="409"/>
                      <a:pt x="521" y="398"/>
                      <a:pt x="521" y="386"/>
                    </a:cubicBezTo>
                    <a:cubicBezTo>
                      <a:pt x="521" y="382"/>
                      <a:pt x="521" y="378"/>
                      <a:pt x="522" y="374"/>
                    </a:cubicBezTo>
                    <a:cubicBezTo>
                      <a:pt x="520" y="364"/>
                      <a:pt x="518" y="354"/>
                      <a:pt x="515" y="345"/>
                    </a:cubicBezTo>
                    <a:cubicBezTo>
                      <a:pt x="507" y="316"/>
                      <a:pt x="497" y="285"/>
                      <a:pt x="484" y="256"/>
                    </a:cubicBezTo>
                    <a:cubicBezTo>
                      <a:pt x="449" y="248"/>
                      <a:pt x="422" y="215"/>
                      <a:pt x="423" y="175"/>
                    </a:cubicBezTo>
                    <a:cubicBezTo>
                      <a:pt x="423" y="166"/>
                      <a:pt x="424" y="158"/>
                      <a:pt x="427" y="149"/>
                    </a:cubicBezTo>
                    <a:cubicBezTo>
                      <a:pt x="423" y="143"/>
                      <a:pt x="418" y="137"/>
                      <a:pt x="414" y="131"/>
                    </a:cubicBezTo>
                    <a:cubicBezTo>
                      <a:pt x="413" y="131"/>
                      <a:pt x="412" y="131"/>
                      <a:pt x="411" y="131"/>
                    </a:cubicBezTo>
                    <a:cubicBezTo>
                      <a:pt x="411" y="131"/>
                      <a:pt x="411" y="131"/>
                      <a:pt x="410" y="131"/>
                    </a:cubicBezTo>
                    <a:cubicBezTo>
                      <a:pt x="370" y="131"/>
                      <a:pt x="336" y="97"/>
                      <a:pt x="335" y="54"/>
                    </a:cubicBezTo>
                    <a:cubicBezTo>
                      <a:pt x="332" y="52"/>
                      <a:pt x="329" y="50"/>
                      <a:pt x="327" y="49"/>
                    </a:cubicBezTo>
                    <a:cubicBezTo>
                      <a:pt x="314" y="57"/>
                      <a:pt x="300" y="62"/>
                      <a:pt x="284" y="62"/>
                    </a:cubicBezTo>
                    <a:cubicBezTo>
                      <a:pt x="284" y="62"/>
                      <a:pt x="283" y="62"/>
                      <a:pt x="283" y="62"/>
                    </a:cubicBezTo>
                    <a:cubicBezTo>
                      <a:pt x="248" y="62"/>
                      <a:pt x="218" y="36"/>
                      <a:pt x="210" y="2"/>
                    </a:cubicBezTo>
                    <a:cubicBezTo>
                      <a:pt x="204" y="1"/>
                      <a:pt x="199" y="1"/>
                      <a:pt x="194" y="0"/>
                    </a:cubicBezTo>
                    <a:cubicBezTo>
                      <a:pt x="191" y="0"/>
                      <a:pt x="187" y="0"/>
                      <a:pt x="18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7" name="Freeform 556"/>
              <p:cNvSpPr>
                <a:spLocks noEditPoints="1"/>
              </p:cNvSpPr>
              <p:nvPr/>
            </p:nvSpPr>
            <p:spPr bwMode="auto">
              <a:xfrm>
                <a:off x="4178" y="4113"/>
                <a:ext cx="324" cy="212"/>
              </a:xfrm>
              <a:custGeom>
                <a:avLst/>
                <a:gdLst>
                  <a:gd name="T0" fmla="*/ 359 w 657"/>
                  <a:gd name="T1" fmla="*/ 409 h 430"/>
                  <a:gd name="T2" fmla="*/ 377 w 657"/>
                  <a:gd name="T3" fmla="*/ 408 h 430"/>
                  <a:gd name="T4" fmla="*/ 143 w 657"/>
                  <a:gd name="T5" fmla="*/ 388 h 430"/>
                  <a:gd name="T6" fmla="*/ 577 w 657"/>
                  <a:gd name="T7" fmla="*/ 311 h 430"/>
                  <a:gd name="T8" fmla="*/ 564 w 657"/>
                  <a:gd name="T9" fmla="*/ 302 h 430"/>
                  <a:gd name="T10" fmla="*/ 548 w 657"/>
                  <a:gd name="T11" fmla="*/ 275 h 430"/>
                  <a:gd name="T12" fmla="*/ 555 w 657"/>
                  <a:gd name="T13" fmla="*/ 278 h 430"/>
                  <a:gd name="T14" fmla="*/ 3 w 657"/>
                  <a:gd name="T15" fmla="*/ 228 h 430"/>
                  <a:gd name="T16" fmla="*/ 89 w 657"/>
                  <a:gd name="T17" fmla="*/ 268 h 430"/>
                  <a:gd name="T18" fmla="*/ 133 w 657"/>
                  <a:gd name="T19" fmla="*/ 312 h 430"/>
                  <a:gd name="T20" fmla="*/ 134 w 657"/>
                  <a:gd name="T21" fmla="*/ 293 h 430"/>
                  <a:gd name="T22" fmla="*/ 230 w 657"/>
                  <a:gd name="T23" fmla="*/ 378 h 430"/>
                  <a:gd name="T24" fmla="*/ 81 w 657"/>
                  <a:gd name="T25" fmla="*/ 262 h 430"/>
                  <a:gd name="T26" fmla="*/ 240 w 657"/>
                  <a:gd name="T27" fmla="*/ 376 h 430"/>
                  <a:gd name="T28" fmla="*/ 264 w 657"/>
                  <a:gd name="T29" fmla="*/ 344 h 430"/>
                  <a:gd name="T30" fmla="*/ 47 w 657"/>
                  <a:gd name="T31" fmla="*/ 268 h 430"/>
                  <a:gd name="T32" fmla="*/ 43 w 657"/>
                  <a:gd name="T33" fmla="*/ 260 h 430"/>
                  <a:gd name="T34" fmla="*/ 43 w 657"/>
                  <a:gd name="T35" fmla="*/ 260 h 430"/>
                  <a:gd name="T36" fmla="*/ 197 w 657"/>
                  <a:gd name="T37" fmla="*/ 219 h 430"/>
                  <a:gd name="T38" fmla="*/ 525 w 657"/>
                  <a:gd name="T39" fmla="*/ 327 h 430"/>
                  <a:gd name="T40" fmla="*/ 594 w 657"/>
                  <a:gd name="T41" fmla="*/ 248 h 430"/>
                  <a:gd name="T42" fmla="*/ 633 w 657"/>
                  <a:gd name="T43" fmla="*/ 191 h 430"/>
                  <a:gd name="T44" fmla="*/ 619 w 657"/>
                  <a:gd name="T45" fmla="*/ 196 h 430"/>
                  <a:gd name="T46" fmla="*/ 234 w 657"/>
                  <a:gd name="T47" fmla="*/ 206 h 430"/>
                  <a:gd name="T48" fmla="*/ 335 w 657"/>
                  <a:gd name="T49" fmla="*/ 212 h 430"/>
                  <a:gd name="T50" fmla="*/ 41 w 657"/>
                  <a:gd name="T51" fmla="*/ 197 h 430"/>
                  <a:gd name="T52" fmla="*/ 205 w 657"/>
                  <a:gd name="T53" fmla="*/ 172 h 430"/>
                  <a:gd name="T54" fmla="*/ 273 w 657"/>
                  <a:gd name="T55" fmla="*/ 155 h 430"/>
                  <a:gd name="T56" fmla="*/ 625 w 657"/>
                  <a:gd name="T57" fmla="*/ 162 h 430"/>
                  <a:gd name="T58" fmla="*/ 606 w 657"/>
                  <a:gd name="T59" fmla="*/ 194 h 430"/>
                  <a:gd name="T60" fmla="*/ 608 w 657"/>
                  <a:gd name="T61" fmla="*/ 123 h 430"/>
                  <a:gd name="T62" fmla="*/ 594 w 657"/>
                  <a:gd name="T63" fmla="*/ 153 h 430"/>
                  <a:gd name="T64" fmla="*/ 239 w 657"/>
                  <a:gd name="T65" fmla="*/ 121 h 430"/>
                  <a:gd name="T66" fmla="*/ 218 w 657"/>
                  <a:gd name="T67" fmla="*/ 148 h 430"/>
                  <a:gd name="T68" fmla="*/ 242 w 657"/>
                  <a:gd name="T69" fmla="*/ 83 h 430"/>
                  <a:gd name="T70" fmla="*/ 112 w 657"/>
                  <a:gd name="T71" fmla="*/ 63 h 430"/>
                  <a:gd name="T72" fmla="*/ 170 w 657"/>
                  <a:gd name="T73" fmla="*/ 114 h 430"/>
                  <a:gd name="T74" fmla="*/ 213 w 657"/>
                  <a:gd name="T75" fmla="*/ 54 h 430"/>
                  <a:gd name="T76" fmla="*/ 119 w 657"/>
                  <a:gd name="T77" fmla="*/ 66 h 430"/>
                  <a:gd name="T78" fmla="*/ 114 w 657"/>
                  <a:gd name="T79" fmla="*/ 97 h 430"/>
                  <a:gd name="T80" fmla="*/ 169 w 657"/>
                  <a:gd name="T81" fmla="*/ 89 h 430"/>
                  <a:gd name="T82" fmla="*/ 170 w 657"/>
                  <a:gd name="T83" fmla="*/ 44 h 430"/>
                  <a:gd name="T84" fmla="*/ 68 w 657"/>
                  <a:gd name="T85" fmla="*/ 120 h 430"/>
                  <a:gd name="T86" fmla="*/ 61 w 657"/>
                  <a:gd name="T87" fmla="*/ 196 h 430"/>
                  <a:gd name="T88" fmla="*/ 43 w 657"/>
                  <a:gd name="T89" fmla="*/ 205 h 430"/>
                  <a:gd name="T90" fmla="*/ 35 w 657"/>
                  <a:gd name="T91" fmla="*/ 230 h 430"/>
                  <a:gd name="T92" fmla="*/ 142 w 657"/>
                  <a:gd name="T93" fmla="*/ 379 h 430"/>
                  <a:gd name="T94" fmla="*/ 343 w 657"/>
                  <a:gd name="T95" fmla="*/ 425 h 430"/>
                  <a:gd name="T96" fmla="*/ 320 w 657"/>
                  <a:gd name="T97" fmla="*/ 372 h 430"/>
                  <a:gd name="T98" fmla="*/ 323 w 657"/>
                  <a:gd name="T99" fmla="*/ 326 h 430"/>
                  <a:gd name="T100" fmla="*/ 510 w 657"/>
                  <a:gd name="T101" fmla="*/ 372 h 430"/>
                  <a:gd name="T102" fmla="*/ 535 w 657"/>
                  <a:gd name="T103" fmla="*/ 318 h 430"/>
                  <a:gd name="T104" fmla="*/ 279 w 657"/>
                  <a:gd name="T105" fmla="*/ 259 h 430"/>
                  <a:gd name="T106" fmla="*/ 349 w 657"/>
                  <a:gd name="T107" fmla="*/ 258 h 430"/>
                  <a:gd name="T108" fmla="*/ 536 w 657"/>
                  <a:gd name="T109" fmla="*/ 285 h 430"/>
                  <a:gd name="T110" fmla="*/ 579 w 657"/>
                  <a:gd name="T111" fmla="*/ 258 h 430"/>
                  <a:gd name="T112" fmla="*/ 576 w 657"/>
                  <a:gd name="T113" fmla="*/ 283 h 430"/>
                  <a:gd name="T114" fmla="*/ 633 w 657"/>
                  <a:gd name="T115" fmla="*/ 265 h 430"/>
                  <a:gd name="T116" fmla="*/ 657 w 657"/>
                  <a:gd name="T117" fmla="*/ 175 h 430"/>
                  <a:gd name="T118" fmla="*/ 644 w 657"/>
                  <a:gd name="T119" fmla="*/ 122 h 430"/>
                  <a:gd name="T120" fmla="*/ 580 w 657"/>
                  <a:gd name="T121" fmla="*/ 175 h 430"/>
                  <a:gd name="T122" fmla="*/ 406 w 657"/>
                  <a:gd name="T123" fmla="*/ 201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57" h="430">
                    <a:moveTo>
                      <a:pt x="357" y="409"/>
                    </a:moveTo>
                    <a:cubicBezTo>
                      <a:pt x="353" y="410"/>
                      <a:pt x="351" y="413"/>
                      <a:pt x="351" y="416"/>
                    </a:cubicBezTo>
                    <a:cubicBezTo>
                      <a:pt x="351" y="419"/>
                      <a:pt x="351" y="422"/>
                      <a:pt x="351" y="424"/>
                    </a:cubicBezTo>
                    <a:cubicBezTo>
                      <a:pt x="355" y="423"/>
                      <a:pt x="358" y="423"/>
                      <a:pt x="362" y="422"/>
                    </a:cubicBezTo>
                    <a:cubicBezTo>
                      <a:pt x="361" y="417"/>
                      <a:pt x="360" y="413"/>
                      <a:pt x="360" y="409"/>
                    </a:cubicBezTo>
                    <a:cubicBezTo>
                      <a:pt x="360" y="409"/>
                      <a:pt x="359" y="409"/>
                      <a:pt x="359" y="409"/>
                    </a:cubicBezTo>
                    <a:cubicBezTo>
                      <a:pt x="358" y="409"/>
                      <a:pt x="357" y="409"/>
                      <a:pt x="357" y="409"/>
                    </a:cubicBezTo>
                    <a:moveTo>
                      <a:pt x="377" y="408"/>
                    </a:moveTo>
                    <a:cubicBezTo>
                      <a:pt x="378" y="411"/>
                      <a:pt x="380" y="414"/>
                      <a:pt x="382" y="418"/>
                    </a:cubicBezTo>
                    <a:cubicBezTo>
                      <a:pt x="385" y="417"/>
                      <a:pt x="388" y="416"/>
                      <a:pt x="392" y="415"/>
                    </a:cubicBezTo>
                    <a:cubicBezTo>
                      <a:pt x="391" y="415"/>
                      <a:pt x="391" y="415"/>
                      <a:pt x="391" y="414"/>
                    </a:cubicBezTo>
                    <a:cubicBezTo>
                      <a:pt x="388" y="409"/>
                      <a:pt x="382" y="408"/>
                      <a:pt x="377" y="408"/>
                    </a:cubicBezTo>
                    <a:moveTo>
                      <a:pt x="140" y="387"/>
                    </a:moveTo>
                    <a:cubicBezTo>
                      <a:pt x="135" y="387"/>
                      <a:pt x="133" y="389"/>
                      <a:pt x="132" y="392"/>
                    </a:cubicBezTo>
                    <a:cubicBezTo>
                      <a:pt x="131" y="393"/>
                      <a:pt x="131" y="394"/>
                      <a:pt x="130" y="395"/>
                    </a:cubicBezTo>
                    <a:cubicBezTo>
                      <a:pt x="136" y="398"/>
                      <a:pt x="142" y="401"/>
                      <a:pt x="148" y="404"/>
                    </a:cubicBezTo>
                    <a:cubicBezTo>
                      <a:pt x="147" y="398"/>
                      <a:pt x="146" y="393"/>
                      <a:pt x="144" y="388"/>
                    </a:cubicBezTo>
                    <a:cubicBezTo>
                      <a:pt x="144" y="388"/>
                      <a:pt x="144" y="388"/>
                      <a:pt x="143" y="388"/>
                    </a:cubicBezTo>
                    <a:cubicBezTo>
                      <a:pt x="142" y="388"/>
                      <a:pt x="141" y="387"/>
                      <a:pt x="140" y="387"/>
                    </a:cubicBezTo>
                    <a:moveTo>
                      <a:pt x="368" y="379"/>
                    </a:moveTo>
                    <a:cubicBezTo>
                      <a:pt x="369" y="385"/>
                      <a:pt x="371" y="392"/>
                      <a:pt x="373" y="399"/>
                    </a:cubicBezTo>
                    <a:cubicBezTo>
                      <a:pt x="377" y="397"/>
                      <a:pt x="380" y="394"/>
                      <a:pt x="378" y="388"/>
                    </a:cubicBezTo>
                    <a:cubicBezTo>
                      <a:pt x="377" y="385"/>
                      <a:pt x="372" y="380"/>
                      <a:pt x="368" y="379"/>
                    </a:cubicBezTo>
                    <a:moveTo>
                      <a:pt x="577" y="311"/>
                    </a:moveTo>
                    <a:cubicBezTo>
                      <a:pt x="573" y="317"/>
                      <a:pt x="570" y="322"/>
                      <a:pt x="573" y="331"/>
                    </a:cubicBezTo>
                    <a:cubicBezTo>
                      <a:pt x="573" y="332"/>
                      <a:pt x="574" y="332"/>
                      <a:pt x="574" y="333"/>
                    </a:cubicBezTo>
                    <a:cubicBezTo>
                      <a:pt x="577" y="330"/>
                      <a:pt x="579" y="328"/>
                      <a:pt x="582" y="326"/>
                    </a:cubicBezTo>
                    <a:cubicBezTo>
                      <a:pt x="581" y="321"/>
                      <a:pt x="579" y="316"/>
                      <a:pt x="577" y="311"/>
                    </a:cubicBezTo>
                    <a:moveTo>
                      <a:pt x="570" y="297"/>
                    </a:moveTo>
                    <a:cubicBezTo>
                      <a:pt x="568" y="299"/>
                      <a:pt x="566" y="300"/>
                      <a:pt x="564" y="302"/>
                    </a:cubicBezTo>
                    <a:cubicBezTo>
                      <a:pt x="566" y="302"/>
                      <a:pt x="568" y="303"/>
                      <a:pt x="570" y="303"/>
                    </a:cubicBezTo>
                    <a:cubicBezTo>
                      <a:pt x="571" y="303"/>
                      <a:pt x="572" y="303"/>
                      <a:pt x="573" y="302"/>
                    </a:cubicBezTo>
                    <a:cubicBezTo>
                      <a:pt x="572" y="301"/>
                      <a:pt x="571" y="299"/>
                      <a:pt x="570" y="297"/>
                    </a:cubicBezTo>
                    <a:moveTo>
                      <a:pt x="552" y="274"/>
                    </a:moveTo>
                    <a:cubicBezTo>
                      <a:pt x="551" y="275"/>
                      <a:pt x="550" y="275"/>
                      <a:pt x="549" y="275"/>
                    </a:cubicBezTo>
                    <a:cubicBezTo>
                      <a:pt x="549" y="275"/>
                      <a:pt x="549" y="275"/>
                      <a:pt x="548" y="275"/>
                    </a:cubicBezTo>
                    <a:cubicBezTo>
                      <a:pt x="545" y="278"/>
                      <a:pt x="544" y="281"/>
                      <a:pt x="545" y="284"/>
                    </a:cubicBezTo>
                    <a:cubicBezTo>
                      <a:pt x="545" y="284"/>
                      <a:pt x="545" y="285"/>
                      <a:pt x="545" y="285"/>
                    </a:cubicBezTo>
                    <a:cubicBezTo>
                      <a:pt x="547" y="285"/>
                      <a:pt x="550" y="285"/>
                      <a:pt x="552" y="285"/>
                    </a:cubicBezTo>
                    <a:cubicBezTo>
                      <a:pt x="552" y="285"/>
                      <a:pt x="553" y="285"/>
                      <a:pt x="553" y="285"/>
                    </a:cubicBezTo>
                    <a:cubicBezTo>
                      <a:pt x="556" y="285"/>
                      <a:pt x="559" y="285"/>
                      <a:pt x="561" y="285"/>
                    </a:cubicBezTo>
                    <a:cubicBezTo>
                      <a:pt x="559" y="282"/>
                      <a:pt x="557" y="280"/>
                      <a:pt x="555" y="278"/>
                    </a:cubicBezTo>
                    <a:cubicBezTo>
                      <a:pt x="553" y="278"/>
                      <a:pt x="550" y="278"/>
                      <a:pt x="548" y="278"/>
                    </a:cubicBezTo>
                    <a:cubicBezTo>
                      <a:pt x="550" y="277"/>
                      <a:pt x="551" y="276"/>
                      <a:pt x="553" y="275"/>
                    </a:cubicBezTo>
                    <a:cubicBezTo>
                      <a:pt x="552" y="275"/>
                      <a:pt x="552" y="275"/>
                      <a:pt x="552" y="274"/>
                    </a:cubicBezTo>
                    <a:moveTo>
                      <a:pt x="2" y="210"/>
                    </a:moveTo>
                    <a:cubicBezTo>
                      <a:pt x="1" y="215"/>
                      <a:pt x="0" y="221"/>
                      <a:pt x="1" y="227"/>
                    </a:cubicBezTo>
                    <a:cubicBezTo>
                      <a:pt x="1" y="227"/>
                      <a:pt x="2" y="228"/>
                      <a:pt x="3" y="228"/>
                    </a:cubicBezTo>
                    <a:cubicBezTo>
                      <a:pt x="3" y="223"/>
                      <a:pt x="4" y="217"/>
                      <a:pt x="4" y="211"/>
                    </a:cubicBezTo>
                    <a:cubicBezTo>
                      <a:pt x="3" y="211"/>
                      <a:pt x="2" y="210"/>
                      <a:pt x="2" y="210"/>
                    </a:cubicBezTo>
                    <a:moveTo>
                      <a:pt x="158" y="358"/>
                    </a:moveTo>
                    <a:cubicBezTo>
                      <a:pt x="141" y="351"/>
                      <a:pt x="124" y="343"/>
                      <a:pt x="109" y="334"/>
                    </a:cubicBezTo>
                    <a:cubicBezTo>
                      <a:pt x="105" y="326"/>
                      <a:pt x="101" y="317"/>
                      <a:pt x="98" y="309"/>
                    </a:cubicBezTo>
                    <a:cubicBezTo>
                      <a:pt x="93" y="296"/>
                      <a:pt x="92" y="282"/>
                      <a:pt x="89" y="268"/>
                    </a:cubicBezTo>
                    <a:cubicBezTo>
                      <a:pt x="89" y="267"/>
                      <a:pt x="89" y="266"/>
                      <a:pt x="89" y="266"/>
                    </a:cubicBezTo>
                    <a:cubicBezTo>
                      <a:pt x="99" y="270"/>
                      <a:pt x="109" y="272"/>
                      <a:pt x="118" y="272"/>
                    </a:cubicBezTo>
                    <a:cubicBezTo>
                      <a:pt x="119" y="272"/>
                      <a:pt x="119" y="272"/>
                      <a:pt x="119" y="272"/>
                    </a:cubicBezTo>
                    <a:cubicBezTo>
                      <a:pt x="120" y="275"/>
                      <a:pt x="121" y="278"/>
                      <a:pt x="121" y="281"/>
                    </a:cubicBezTo>
                    <a:cubicBezTo>
                      <a:pt x="123" y="286"/>
                      <a:pt x="126" y="292"/>
                      <a:pt x="127" y="297"/>
                    </a:cubicBezTo>
                    <a:cubicBezTo>
                      <a:pt x="128" y="303"/>
                      <a:pt x="132" y="307"/>
                      <a:pt x="133" y="312"/>
                    </a:cubicBezTo>
                    <a:cubicBezTo>
                      <a:pt x="135" y="317"/>
                      <a:pt x="137" y="321"/>
                      <a:pt x="139" y="325"/>
                    </a:cubicBezTo>
                    <a:cubicBezTo>
                      <a:pt x="145" y="336"/>
                      <a:pt x="151" y="348"/>
                      <a:pt x="158" y="358"/>
                    </a:cubicBezTo>
                    <a:moveTo>
                      <a:pt x="230" y="378"/>
                    </a:moveTo>
                    <a:cubicBezTo>
                      <a:pt x="212" y="375"/>
                      <a:pt x="193" y="370"/>
                      <a:pt x="173" y="364"/>
                    </a:cubicBezTo>
                    <a:cubicBezTo>
                      <a:pt x="163" y="352"/>
                      <a:pt x="155" y="339"/>
                      <a:pt x="147" y="325"/>
                    </a:cubicBezTo>
                    <a:cubicBezTo>
                      <a:pt x="142" y="315"/>
                      <a:pt x="139" y="303"/>
                      <a:pt x="134" y="293"/>
                    </a:cubicBezTo>
                    <a:cubicBezTo>
                      <a:pt x="130" y="286"/>
                      <a:pt x="128" y="279"/>
                      <a:pt x="126" y="272"/>
                    </a:cubicBezTo>
                    <a:cubicBezTo>
                      <a:pt x="134" y="271"/>
                      <a:pt x="141" y="269"/>
                      <a:pt x="148" y="265"/>
                    </a:cubicBezTo>
                    <a:cubicBezTo>
                      <a:pt x="154" y="277"/>
                      <a:pt x="160" y="289"/>
                      <a:pt x="167" y="301"/>
                    </a:cubicBezTo>
                    <a:cubicBezTo>
                      <a:pt x="175" y="315"/>
                      <a:pt x="186" y="328"/>
                      <a:pt x="196" y="341"/>
                    </a:cubicBezTo>
                    <a:cubicBezTo>
                      <a:pt x="206" y="354"/>
                      <a:pt x="216" y="368"/>
                      <a:pt x="229" y="377"/>
                    </a:cubicBezTo>
                    <a:cubicBezTo>
                      <a:pt x="230" y="378"/>
                      <a:pt x="230" y="378"/>
                      <a:pt x="230" y="378"/>
                    </a:cubicBezTo>
                    <a:moveTo>
                      <a:pt x="97" y="326"/>
                    </a:moveTo>
                    <a:cubicBezTo>
                      <a:pt x="87" y="319"/>
                      <a:pt x="78" y="310"/>
                      <a:pt x="69" y="302"/>
                    </a:cubicBezTo>
                    <a:cubicBezTo>
                      <a:pt x="70" y="300"/>
                      <a:pt x="70" y="298"/>
                      <a:pt x="70" y="297"/>
                    </a:cubicBezTo>
                    <a:cubicBezTo>
                      <a:pt x="71" y="293"/>
                      <a:pt x="70" y="288"/>
                      <a:pt x="71" y="283"/>
                    </a:cubicBezTo>
                    <a:cubicBezTo>
                      <a:pt x="72" y="277"/>
                      <a:pt x="74" y="267"/>
                      <a:pt x="77" y="259"/>
                    </a:cubicBezTo>
                    <a:cubicBezTo>
                      <a:pt x="78" y="260"/>
                      <a:pt x="79" y="261"/>
                      <a:pt x="81" y="262"/>
                    </a:cubicBezTo>
                    <a:cubicBezTo>
                      <a:pt x="81" y="264"/>
                      <a:pt x="81" y="267"/>
                      <a:pt x="82" y="269"/>
                    </a:cubicBezTo>
                    <a:cubicBezTo>
                      <a:pt x="85" y="284"/>
                      <a:pt x="86" y="298"/>
                      <a:pt x="92" y="312"/>
                    </a:cubicBezTo>
                    <a:cubicBezTo>
                      <a:pt x="93" y="317"/>
                      <a:pt x="95" y="321"/>
                      <a:pt x="97" y="326"/>
                    </a:cubicBezTo>
                    <a:moveTo>
                      <a:pt x="299" y="383"/>
                    </a:moveTo>
                    <a:cubicBezTo>
                      <a:pt x="281" y="383"/>
                      <a:pt x="264" y="382"/>
                      <a:pt x="245" y="380"/>
                    </a:cubicBezTo>
                    <a:cubicBezTo>
                      <a:pt x="243" y="379"/>
                      <a:pt x="242" y="377"/>
                      <a:pt x="240" y="376"/>
                    </a:cubicBezTo>
                    <a:cubicBezTo>
                      <a:pt x="234" y="370"/>
                      <a:pt x="227" y="366"/>
                      <a:pt x="221" y="360"/>
                    </a:cubicBezTo>
                    <a:cubicBezTo>
                      <a:pt x="214" y="352"/>
                      <a:pt x="207" y="344"/>
                      <a:pt x="201" y="336"/>
                    </a:cubicBezTo>
                    <a:cubicBezTo>
                      <a:pt x="191" y="322"/>
                      <a:pt x="179" y="309"/>
                      <a:pt x="171" y="293"/>
                    </a:cubicBezTo>
                    <a:cubicBezTo>
                      <a:pt x="166" y="283"/>
                      <a:pt x="161" y="272"/>
                      <a:pt x="155" y="262"/>
                    </a:cubicBezTo>
                    <a:cubicBezTo>
                      <a:pt x="161" y="259"/>
                      <a:pt x="167" y="254"/>
                      <a:pt x="173" y="249"/>
                    </a:cubicBezTo>
                    <a:cubicBezTo>
                      <a:pt x="197" y="286"/>
                      <a:pt x="233" y="313"/>
                      <a:pt x="264" y="344"/>
                    </a:cubicBezTo>
                    <a:cubicBezTo>
                      <a:pt x="273" y="354"/>
                      <a:pt x="286" y="362"/>
                      <a:pt x="297" y="369"/>
                    </a:cubicBezTo>
                    <a:cubicBezTo>
                      <a:pt x="304" y="373"/>
                      <a:pt x="310" y="376"/>
                      <a:pt x="317" y="379"/>
                    </a:cubicBezTo>
                    <a:cubicBezTo>
                      <a:pt x="319" y="380"/>
                      <a:pt x="321" y="381"/>
                      <a:pt x="323" y="383"/>
                    </a:cubicBezTo>
                    <a:cubicBezTo>
                      <a:pt x="315" y="383"/>
                      <a:pt x="307" y="383"/>
                      <a:pt x="299" y="383"/>
                    </a:cubicBezTo>
                    <a:moveTo>
                      <a:pt x="63" y="294"/>
                    </a:moveTo>
                    <a:cubicBezTo>
                      <a:pt x="56" y="286"/>
                      <a:pt x="51" y="277"/>
                      <a:pt x="47" y="268"/>
                    </a:cubicBezTo>
                    <a:cubicBezTo>
                      <a:pt x="47" y="268"/>
                      <a:pt x="47" y="268"/>
                      <a:pt x="47" y="268"/>
                    </a:cubicBezTo>
                    <a:cubicBezTo>
                      <a:pt x="52" y="262"/>
                      <a:pt x="56" y="253"/>
                      <a:pt x="60" y="245"/>
                    </a:cubicBezTo>
                    <a:cubicBezTo>
                      <a:pt x="63" y="249"/>
                      <a:pt x="66" y="252"/>
                      <a:pt x="71" y="255"/>
                    </a:cubicBezTo>
                    <a:cubicBezTo>
                      <a:pt x="68" y="263"/>
                      <a:pt x="66" y="272"/>
                      <a:pt x="64" y="279"/>
                    </a:cubicBezTo>
                    <a:cubicBezTo>
                      <a:pt x="63" y="284"/>
                      <a:pt x="63" y="289"/>
                      <a:pt x="63" y="294"/>
                    </a:cubicBezTo>
                    <a:moveTo>
                      <a:pt x="43" y="260"/>
                    </a:moveTo>
                    <a:cubicBezTo>
                      <a:pt x="40" y="252"/>
                      <a:pt x="37" y="244"/>
                      <a:pt x="35" y="236"/>
                    </a:cubicBezTo>
                    <a:cubicBezTo>
                      <a:pt x="39" y="234"/>
                      <a:pt x="42" y="232"/>
                      <a:pt x="44" y="229"/>
                    </a:cubicBezTo>
                    <a:cubicBezTo>
                      <a:pt x="45" y="227"/>
                      <a:pt x="47" y="225"/>
                      <a:pt x="48" y="224"/>
                    </a:cubicBezTo>
                    <a:cubicBezTo>
                      <a:pt x="50" y="229"/>
                      <a:pt x="52" y="234"/>
                      <a:pt x="55" y="238"/>
                    </a:cubicBezTo>
                    <a:cubicBezTo>
                      <a:pt x="54" y="240"/>
                      <a:pt x="53" y="242"/>
                      <a:pt x="52" y="243"/>
                    </a:cubicBezTo>
                    <a:cubicBezTo>
                      <a:pt x="50" y="248"/>
                      <a:pt x="47" y="255"/>
                      <a:pt x="43" y="260"/>
                    </a:cubicBezTo>
                    <a:moveTo>
                      <a:pt x="453" y="357"/>
                    </a:moveTo>
                    <a:cubicBezTo>
                      <a:pt x="406" y="354"/>
                      <a:pt x="360" y="337"/>
                      <a:pt x="318" y="315"/>
                    </a:cubicBezTo>
                    <a:cubicBezTo>
                      <a:pt x="292" y="301"/>
                      <a:pt x="266" y="288"/>
                      <a:pt x="242" y="271"/>
                    </a:cubicBezTo>
                    <a:cubicBezTo>
                      <a:pt x="230" y="263"/>
                      <a:pt x="219" y="254"/>
                      <a:pt x="208" y="244"/>
                    </a:cubicBezTo>
                    <a:cubicBezTo>
                      <a:pt x="202" y="239"/>
                      <a:pt x="196" y="234"/>
                      <a:pt x="191" y="228"/>
                    </a:cubicBezTo>
                    <a:cubicBezTo>
                      <a:pt x="193" y="225"/>
                      <a:pt x="195" y="222"/>
                      <a:pt x="197" y="219"/>
                    </a:cubicBezTo>
                    <a:cubicBezTo>
                      <a:pt x="205" y="226"/>
                      <a:pt x="215" y="231"/>
                      <a:pt x="224" y="237"/>
                    </a:cubicBezTo>
                    <a:cubicBezTo>
                      <a:pt x="239" y="247"/>
                      <a:pt x="255" y="257"/>
                      <a:pt x="272" y="264"/>
                    </a:cubicBezTo>
                    <a:cubicBezTo>
                      <a:pt x="307" y="279"/>
                      <a:pt x="341" y="295"/>
                      <a:pt x="378" y="303"/>
                    </a:cubicBezTo>
                    <a:cubicBezTo>
                      <a:pt x="412" y="311"/>
                      <a:pt x="447" y="325"/>
                      <a:pt x="482" y="325"/>
                    </a:cubicBezTo>
                    <a:cubicBezTo>
                      <a:pt x="493" y="326"/>
                      <a:pt x="504" y="327"/>
                      <a:pt x="515" y="327"/>
                    </a:cubicBezTo>
                    <a:cubicBezTo>
                      <a:pt x="518" y="327"/>
                      <a:pt x="521" y="327"/>
                      <a:pt x="525" y="327"/>
                    </a:cubicBezTo>
                    <a:cubicBezTo>
                      <a:pt x="504" y="338"/>
                      <a:pt x="480" y="348"/>
                      <a:pt x="453" y="357"/>
                    </a:cubicBezTo>
                    <a:moveTo>
                      <a:pt x="611" y="222"/>
                    </a:moveTo>
                    <a:cubicBezTo>
                      <a:pt x="617" y="220"/>
                      <a:pt x="622" y="217"/>
                      <a:pt x="628" y="215"/>
                    </a:cubicBezTo>
                    <a:cubicBezTo>
                      <a:pt x="626" y="222"/>
                      <a:pt x="623" y="229"/>
                      <a:pt x="620" y="235"/>
                    </a:cubicBezTo>
                    <a:cubicBezTo>
                      <a:pt x="618" y="238"/>
                      <a:pt x="617" y="240"/>
                      <a:pt x="616" y="242"/>
                    </a:cubicBezTo>
                    <a:cubicBezTo>
                      <a:pt x="609" y="245"/>
                      <a:pt x="602" y="247"/>
                      <a:pt x="594" y="248"/>
                    </a:cubicBezTo>
                    <a:cubicBezTo>
                      <a:pt x="591" y="249"/>
                      <a:pt x="587" y="250"/>
                      <a:pt x="583" y="250"/>
                    </a:cubicBezTo>
                    <a:cubicBezTo>
                      <a:pt x="585" y="248"/>
                      <a:pt x="586" y="246"/>
                      <a:pt x="587" y="244"/>
                    </a:cubicBezTo>
                    <a:cubicBezTo>
                      <a:pt x="591" y="239"/>
                      <a:pt x="595" y="234"/>
                      <a:pt x="598" y="228"/>
                    </a:cubicBezTo>
                    <a:cubicBezTo>
                      <a:pt x="602" y="226"/>
                      <a:pt x="607" y="224"/>
                      <a:pt x="611" y="222"/>
                    </a:cubicBezTo>
                    <a:moveTo>
                      <a:pt x="630" y="193"/>
                    </a:moveTo>
                    <a:cubicBezTo>
                      <a:pt x="631" y="192"/>
                      <a:pt x="632" y="192"/>
                      <a:pt x="633" y="191"/>
                    </a:cubicBezTo>
                    <a:cubicBezTo>
                      <a:pt x="632" y="196"/>
                      <a:pt x="632" y="200"/>
                      <a:pt x="631" y="205"/>
                    </a:cubicBezTo>
                    <a:cubicBezTo>
                      <a:pt x="623" y="209"/>
                      <a:pt x="616" y="213"/>
                      <a:pt x="608" y="215"/>
                    </a:cubicBezTo>
                    <a:cubicBezTo>
                      <a:pt x="608" y="215"/>
                      <a:pt x="607" y="215"/>
                      <a:pt x="606" y="215"/>
                    </a:cubicBezTo>
                    <a:cubicBezTo>
                      <a:pt x="605" y="216"/>
                      <a:pt x="604" y="216"/>
                      <a:pt x="603" y="216"/>
                    </a:cubicBezTo>
                    <a:cubicBezTo>
                      <a:pt x="605" y="212"/>
                      <a:pt x="606" y="207"/>
                      <a:pt x="606" y="203"/>
                    </a:cubicBezTo>
                    <a:cubicBezTo>
                      <a:pt x="610" y="200"/>
                      <a:pt x="614" y="198"/>
                      <a:pt x="619" y="196"/>
                    </a:cubicBezTo>
                    <a:cubicBezTo>
                      <a:pt x="622" y="195"/>
                      <a:pt x="626" y="194"/>
                      <a:pt x="630" y="193"/>
                    </a:cubicBezTo>
                    <a:moveTo>
                      <a:pt x="435" y="273"/>
                    </a:moveTo>
                    <a:cubicBezTo>
                      <a:pt x="434" y="272"/>
                      <a:pt x="433" y="272"/>
                      <a:pt x="432" y="272"/>
                    </a:cubicBezTo>
                    <a:cubicBezTo>
                      <a:pt x="405" y="267"/>
                      <a:pt x="380" y="259"/>
                      <a:pt x="354" y="252"/>
                    </a:cubicBezTo>
                    <a:cubicBezTo>
                      <a:pt x="325" y="243"/>
                      <a:pt x="297" y="233"/>
                      <a:pt x="269" y="221"/>
                    </a:cubicBezTo>
                    <a:cubicBezTo>
                      <a:pt x="257" y="216"/>
                      <a:pt x="245" y="211"/>
                      <a:pt x="234" y="206"/>
                    </a:cubicBezTo>
                    <a:cubicBezTo>
                      <a:pt x="229" y="203"/>
                      <a:pt x="224" y="200"/>
                      <a:pt x="218" y="198"/>
                    </a:cubicBezTo>
                    <a:cubicBezTo>
                      <a:pt x="215" y="197"/>
                      <a:pt x="210" y="194"/>
                      <a:pt x="205" y="192"/>
                    </a:cubicBezTo>
                    <a:cubicBezTo>
                      <a:pt x="206" y="188"/>
                      <a:pt x="206" y="185"/>
                      <a:pt x="206" y="181"/>
                    </a:cubicBezTo>
                    <a:cubicBezTo>
                      <a:pt x="212" y="183"/>
                      <a:pt x="218" y="183"/>
                      <a:pt x="222" y="184"/>
                    </a:cubicBezTo>
                    <a:cubicBezTo>
                      <a:pt x="243" y="189"/>
                      <a:pt x="262" y="193"/>
                      <a:pt x="282" y="199"/>
                    </a:cubicBezTo>
                    <a:cubicBezTo>
                      <a:pt x="300" y="204"/>
                      <a:pt x="317" y="208"/>
                      <a:pt x="335" y="212"/>
                    </a:cubicBezTo>
                    <a:cubicBezTo>
                      <a:pt x="344" y="214"/>
                      <a:pt x="354" y="215"/>
                      <a:pt x="364" y="218"/>
                    </a:cubicBezTo>
                    <a:cubicBezTo>
                      <a:pt x="385" y="238"/>
                      <a:pt x="408" y="258"/>
                      <a:pt x="435" y="273"/>
                    </a:cubicBezTo>
                    <a:moveTo>
                      <a:pt x="33" y="202"/>
                    </a:moveTo>
                    <a:cubicBezTo>
                      <a:pt x="34" y="192"/>
                      <a:pt x="37" y="181"/>
                      <a:pt x="40" y="169"/>
                    </a:cubicBezTo>
                    <a:cubicBezTo>
                      <a:pt x="39" y="175"/>
                      <a:pt x="40" y="188"/>
                      <a:pt x="41" y="197"/>
                    </a:cubicBezTo>
                    <a:cubicBezTo>
                      <a:pt x="41" y="197"/>
                      <a:pt x="41" y="197"/>
                      <a:pt x="41" y="197"/>
                    </a:cubicBezTo>
                    <a:cubicBezTo>
                      <a:pt x="38" y="199"/>
                      <a:pt x="36" y="200"/>
                      <a:pt x="33" y="202"/>
                    </a:cubicBezTo>
                    <a:moveTo>
                      <a:pt x="355" y="208"/>
                    </a:moveTo>
                    <a:cubicBezTo>
                      <a:pt x="337" y="205"/>
                      <a:pt x="319" y="201"/>
                      <a:pt x="301" y="196"/>
                    </a:cubicBezTo>
                    <a:cubicBezTo>
                      <a:pt x="281" y="192"/>
                      <a:pt x="262" y="183"/>
                      <a:pt x="242" y="180"/>
                    </a:cubicBezTo>
                    <a:cubicBezTo>
                      <a:pt x="234" y="179"/>
                      <a:pt x="225" y="177"/>
                      <a:pt x="217" y="175"/>
                    </a:cubicBezTo>
                    <a:cubicBezTo>
                      <a:pt x="214" y="175"/>
                      <a:pt x="210" y="174"/>
                      <a:pt x="205" y="172"/>
                    </a:cubicBezTo>
                    <a:cubicBezTo>
                      <a:pt x="204" y="167"/>
                      <a:pt x="202" y="161"/>
                      <a:pt x="200" y="156"/>
                    </a:cubicBezTo>
                    <a:cubicBezTo>
                      <a:pt x="209" y="155"/>
                      <a:pt x="218" y="154"/>
                      <a:pt x="227" y="154"/>
                    </a:cubicBezTo>
                    <a:cubicBezTo>
                      <a:pt x="230" y="154"/>
                      <a:pt x="232" y="154"/>
                      <a:pt x="235" y="154"/>
                    </a:cubicBezTo>
                    <a:cubicBezTo>
                      <a:pt x="244" y="155"/>
                      <a:pt x="254" y="156"/>
                      <a:pt x="263" y="156"/>
                    </a:cubicBezTo>
                    <a:cubicBezTo>
                      <a:pt x="265" y="156"/>
                      <a:pt x="267" y="156"/>
                      <a:pt x="268" y="155"/>
                    </a:cubicBezTo>
                    <a:cubicBezTo>
                      <a:pt x="270" y="155"/>
                      <a:pt x="271" y="155"/>
                      <a:pt x="273" y="155"/>
                    </a:cubicBezTo>
                    <a:cubicBezTo>
                      <a:pt x="285" y="155"/>
                      <a:pt x="297" y="157"/>
                      <a:pt x="309" y="159"/>
                    </a:cubicBezTo>
                    <a:cubicBezTo>
                      <a:pt x="311" y="159"/>
                      <a:pt x="313" y="159"/>
                      <a:pt x="315" y="159"/>
                    </a:cubicBezTo>
                    <a:cubicBezTo>
                      <a:pt x="328" y="176"/>
                      <a:pt x="341" y="192"/>
                      <a:pt x="355" y="208"/>
                    </a:cubicBezTo>
                    <a:moveTo>
                      <a:pt x="606" y="194"/>
                    </a:moveTo>
                    <a:cubicBezTo>
                      <a:pt x="606" y="189"/>
                      <a:pt x="605" y="183"/>
                      <a:pt x="604" y="178"/>
                    </a:cubicBezTo>
                    <a:cubicBezTo>
                      <a:pt x="611" y="173"/>
                      <a:pt x="619" y="169"/>
                      <a:pt x="625" y="162"/>
                    </a:cubicBezTo>
                    <a:cubicBezTo>
                      <a:pt x="627" y="159"/>
                      <a:pt x="629" y="156"/>
                      <a:pt x="631" y="153"/>
                    </a:cubicBezTo>
                    <a:cubicBezTo>
                      <a:pt x="633" y="163"/>
                      <a:pt x="634" y="173"/>
                      <a:pt x="634" y="183"/>
                    </a:cubicBezTo>
                    <a:cubicBezTo>
                      <a:pt x="634" y="183"/>
                      <a:pt x="634" y="183"/>
                      <a:pt x="634" y="183"/>
                    </a:cubicBezTo>
                    <a:cubicBezTo>
                      <a:pt x="634" y="183"/>
                      <a:pt x="633" y="183"/>
                      <a:pt x="633" y="183"/>
                    </a:cubicBezTo>
                    <a:cubicBezTo>
                      <a:pt x="628" y="186"/>
                      <a:pt x="620" y="188"/>
                      <a:pt x="617" y="189"/>
                    </a:cubicBezTo>
                    <a:cubicBezTo>
                      <a:pt x="613" y="190"/>
                      <a:pt x="610" y="192"/>
                      <a:pt x="606" y="194"/>
                    </a:cubicBezTo>
                    <a:moveTo>
                      <a:pt x="601" y="170"/>
                    </a:moveTo>
                    <a:cubicBezTo>
                      <a:pt x="600" y="167"/>
                      <a:pt x="599" y="164"/>
                      <a:pt x="597" y="161"/>
                    </a:cubicBezTo>
                    <a:cubicBezTo>
                      <a:pt x="597" y="160"/>
                      <a:pt x="597" y="160"/>
                      <a:pt x="597" y="160"/>
                    </a:cubicBezTo>
                    <a:cubicBezTo>
                      <a:pt x="602" y="156"/>
                      <a:pt x="605" y="149"/>
                      <a:pt x="607" y="142"/>
                    </a:cubicBezTo>
                    <a:cubicBezTo>
                      <a:pt x="608" y="139"/>
                      <a:pt x="609" y="137"/>
                      <a:pt x="609" y="134"/>
                    </a:cubicBezTo>
                    <a:cubicBezTo>
                      <a:pt x="609" y="130"/>
                      <a:pt x="608" y="127"/>
                      <a:pt x="608" y="123"/>
                    </a:cubicBezTo>
                    <a:cubicBezTo>
                      <a:pt x="608" y="122"/>
                      <a:pt x="608" y="121"/>
                      <a:pt x="608" y="119"/>
                    </a:cubicBezTo>
                    <a:cubicBezTo>
                      <a:pt x="616" y="122"/>
                      <a:pt x="623" y="129"/>
                      <a:pt x="627" y="140"/>
                    </a:cubicBezTo>
                    <a:cubicBezTo>
                      <a:pt x="627" y="141"/>
                      <a:pt x="627" y="141"/>
                      <a:pt x="627" y="141"/>
                    </a:cubicBezTo>
                    <a:cubicBezTo>
                      <a:pt x="625" y="146"/>
                      <a:pt x="623" y="152"/>
                      <a:pt x="619" y="157"/>
                    </a:cubicBezTo>
                    <a:cubicBezTo>
                      <a:pt x="614" y="163"/>
                      <a:pt x="607" y="166"/>
                      <a:pt x="601" y="170"/>
                    </a:cubicBezTo>
                    <a:moveTo>
                      <a:pt x="594" y="153"/>
                    </a:moveTo>
                    <a:cubicBezTo>
                      <a:pt x="585" y="129"/>
                      <a:pt x="592" y="118"/>
                      <a:pt x="602" y="118"/>
                    </a:cubicBezTo>
                    <a:cubicBezTo>
                      <a:pt x="601" y="122"/>
                      <a:pt x="600" y="125"/>
                      <a:pt x="601" y="129"/>
                    </a:cubicBezTo>
                    <a:cubicBezTo>
                      <a:pt x="602" y="136"/>
                      <a:pt x="599" y="146"/>
                      <a:pt x="594" y="153"/>
                    </a:cubicBezTo>
                    <a:moveTo>
                      <a:pt x="197" y="149"/>
                    </a:moveTo>
                    <a:cubicBezTo>
                      <a:pt x="196" y="146"/>
                      <a:pt x="194" y="142"/>
                      <a:pt x="192" y="139"/>
                    </a:cubicBezTo>
                    <a:cubicBezTo>
                      <a:pt x="207" y="133"/>
                      <a:pt x="223" y="125"/>
                      <a:pt x="239" y="121"/>
                    </a:cubicBezTo>
                    <a:cubicBezTo>
                      <a:pt x="251" y="118"/>
                      <a:pt x="263" y="116"/>
                      <a:pt x="275" y="115"/>
                    </a:cubicBezTo>
                    <a:cubicBezTo>
                      <a:pt x="276" y="115"/>
                      <a:pt x="278" y="115"/>
                      <a:pt x="281" y="114"/>
                    </a:cubicBezTo>
                    <a:cubicBezTo>
                      <a:pt x="290" y="126"/>
                      <a:pt x="299" y="138"/>
                      <a:pt x="309" y="151"/>
                    </a:cubicBezTo>
                    <a:cubicBezTo>
                      <a:pt x="293" y="149"/>
                      <a:pt x="279" y="149"/>
                      <a:pt x="264" y="148"/>
                    </a:cubicBezTo>
                    <a:cubicBezTo>
                      <a:pt x="255" y="147"/>
                      <a:pt x="247" y="147"/>
                      <a:pt x="238" y="147"/>
                    </a:cubicBezTo>
                    <a:cubicBezTo>
                      <a:pt x="232" y="147"/>
                      <a:pt x="225" y="147"/>
                      <a:pt x="218" y="148"/>
                    </a:cubicBezTo>
                    <a:cubicBezTo>
                      <a:pt x="212" y="148"/>
                      <a:pt x="204" y="148"/>
                      <a:pt x="197" y="149"/>
                    </a:cubicBezTo>
                    <a:moveTo>
                      <a:pt x="187" y="132"/>
                    </a:moveTo>
                    <a:cubicBezTo>
                      <a:pt x="185" y="129"/>
                      <a:pt x="182" y="126"/>
                      <a:pt x="180" y="124"/>
                    </a:cubicBezTo>
                    <a:cubicBezTo>
                      <a:pt x="184" y="120"/>
                      <a:pt x="189" y="116"/>
                      <a:pt x="190" y="116"/>
                    </a:cubicBezTo>
                    <a:cubicBezTo>
                      <a:pt x="199" y="111"/>
                      <a:pt x="206" y="103"/>
                      <a:pt x="215" y="98"/>
                    </a:cubicBezTo>
                    <a:cubicBezTo>
                      <a:pt x="224" y="93"/>
                      <a:pt x="233" y="88"/>
                      <a:pt x="242" y="83"/>
                    </a:cubicBezTo>
                    <a:cubicBezTo>
                      <a:pt x="244" y="81"/>
                      <a:pt x="247" y="80"/>
                      <a:pt x="249" y="79"/>
                    </a:cubicBezTo>
                    <a:cubicBezTo>
                      <a:pt x="258" y="88"/>
                      <a:pt x="267" y="98"/>
                      <a:pt x="276" y="108"/>
                    </a:cubicBezTo>
                    <a:cubicBezTo>
                      <a:pt x="267" y="109"/>
                      <a:pt x="258" y="109"/>
                      <a:pt x="250" y="111"/>
                    </a:cubicBezTo>
                    <a:cubicBezTo>
                      <a:pt x="228" y="115"/>
                      <a:pt x="208" y="125"/>
                      <a:pt x="187" y="132"/>
                    </a:cubicBezTo>
                    <a:moveTo>
                      <a:pt x="79" y="111"/>
                    </a:moveTo>
                    <a:cubicBezTo>
                      <a:pt x="82" y="95"/>
                      <a:pt x="94" y="76"/>
                      <a:pt x="112" y="63"/>
                    </a:cubicBezTo>
                    <a:cubicBezTo>
                      <a:pt x="112" y="64"/>
                      <a:pt x="112" y="64"/>
                      <a:pt x="112" y="65"/>
                    </a:cubicBezTo>
                    <a:cubicBezTo>
                      <a:pt x="111" y="71"/>
                      <a:pt x="110" y="77"/>
                      <a:pt x="108" y="84"/>
                    </a:cubicBezTo>
                    <a:cubicBezTo>
                      <a:pt x="107" y="87"/>
                      <a:pt x="107" y="93"/>
                      <a:pt x="107" y="98"/>
                    </a:cubicBezTo>
                    <a:cubicBezTo>
                      <a:pt x="97" y="99"/>
                      <a:pt x="88" y="103"/>
                      <a:pt x="79" y="111"/>
                    </a:cubicBezTo>
                    <a:moveTo>
                      <a:pt x="174" y="118"/>
                    </a:moveTo>
                    <a:cubicBezTo>
                      <a:pt x="172" y="117"/>
                      <a:pt x="171" y="115"/>
                      <a:pt x="170" y="114"/>
                    </a:cubicBezTo>
                    <a:cubicBezTo>
                      <a:pt x="168" y="114"/>
                      <a:pt x="167" y="113"/>
                      <a:pt x="165" y="112"/>
                    </a:cubicBezTo>
                    <a:cubicBezTo>
                      <a:pt x="168" y="108"/>
                      <a:pt x="169" y="103"/>
                      <a:pt x="171" y="100"/>
                    </a:cubicBezTo>
                    <a:cubicBezTo>
                      <a:pt x="175" y="93"/>
                      <a:pt x="179" y="86"/>
                      <a:pt x="184" y="80"/>
                    </a:cubicBezTo>
                    <a:cubicBezTo>
                      <a:pt x="191" y="72"/>
                      <a:pt x="198" y="63"/>
                      <a:pt x="207" y="57"/>
                    </a:cubicBezTo>
                    <a:cubicBezTo>
                      <a:pt x="208" y="57"/>
                      <a:pt x="210" y="55"/>
                      <a:pt x="213" y="53"/>
                    </a:cubicBezTo>
                    <a:cubicBezTo>
                      <a:pt x="213" y="54"/>
                      <a:pt x="213" y="54"/>
                      <a:pt x="213" y="54"/>
                    </a:cubicBezTo>
                    <a:cubicBezTo>
                      <a:pt x="224" y="59"/>
                      <a:pt x="234" y="66"/>
                      <a:pt x="243" y="74"/>
                    </a:cubicBezTo>
                    <a:cubicBezTo>
                      <a:pt x="226" y="81"/>
                      <a:pt x="209" y="91"/>
                      <a:pt x="195" y="103"/>
                    </a:cubicBezTo>
                    <a:cubicBezTo>
                      <a:pt x="191" y="107"/>
                      <a:pt x="181" y="112"/>
                      <a:pt x="174" y="118"/>
                    </a:cubicBezTo>
                    <a:moveTo>
                      <a:pt x="114" y="97"/>
                    </a:moveTo>
                    <a:cubicBezTo>
                      <a:pt x="114" y="93"/>
                      <a:pt x="114" y="88"/>
                      <a:pt x="115" y="86"/>
                    </a:cubicBezTo>
                    <a:cubicBezTo>
                      <a:pt x="117" y="79"/>
                      <a:pt x="118" y="73"/>
                      <a:pt x="119" y="66"/>
                    </a:cubicBezTo>
                    <a:cubicBezTo>
                      <a:pt x="120" y="63"/>
                      <a:pt x="121" y="60"/>
                      <a:pt x="123" y="57"/>
                    </a:cubicBezTo>
                    <a:cubicBezTo>
                      <a:pt x="130" y="52"/>
                      <a:pt x="139" y="49"/>
                      <a:pt x="148" y="46"/>
                    </a:cubicBezTo>
                    <a:cubicBezTo>
                      <a:pt x="142" y="55"/>
                      <a:pt x="138" y="66"/>
                      <a:pt x="134" y="75"/>
                    </a:cubicBezTo>
                    <a:cubicBezTo>
                      <a:pt x="131" y="82"/>
                      <a:pt x="127" y="89"/>
                      <a:pt x="125" y="97"/>
                    </a:cubicBezTo>
                    <a:cubicBezTo>
                      <a:pt x="122" y="97"/>
                      <a:pt x="119" y="97"/>
                      <a:pt x="116" y="97"/>
                    </a:cubicBezTo>
                    <a:cubicBezTo>
                      <a:pt x="115" y="97"/>
                      <a:pt x="115" y="97"/>
                      <a:pt x="114" y="97"/>
                    </a:cubicBezTo>
                    <a:moveTo>
                      <a:pt x="159" y="108"/>
                    </a:moveTo>
                    <a:cubicBezTo>
                      <a:pt x="157" y="107"/>
                      <a:pt x="154" y="106"/>
                      <a:pt x="151" y="104"/>
                    </a:cubicBezTo>
                    <a:cubicBezTo>
                      <a:pt x="156" y="83"/>
                      <a:pt x="167" y="60"/>
                      <a:pt x="183" y="44"/>
                    </a:cubicBezTo>
                    <a:cubicBezTo>
                      <a:pt x="189" y="45"/>
                      <a:pt x="197" y="47"/>
                      <a:pt x="204" y="50"/>
                    </a:cubicBezTo>
                    <a:cubicBezTo>
                      <a:pt x="197" y="54"/>
                      <a:pt x="191" y="60"/>
                      <a:pt x="186" y="66"/>
                    </a:cubicBezTo>
                    <a:cubicBezTo>
                      <a:pt x="180" y="73"/>
                      <a:pt x="174" y="81"/>
                      <a:pt x="169" y="89"/>
                    </a:cubicBezTo>
                    <a:cubicBezTo>
                      <a:pt x="166" y="94"/>
                      <a:pt x="163" y="103"/>
                      <a:pt x="159" y="108"/>
                    </a:cubicBezTo>
                    <a:moveTo>
                      <a:pt x="144" y="102"/>
                    </a:moveTo>
                    <a:cubicBezTo>
                      <a:pt x="140" y="100"/>
                      <a:pt x="136" y="99"/>
                      <a:pt x="132" y="99"/>
                    </a:cubicBezTo>
                    <a:cubicBezTo>
                      <a:pt x="134" y="90"/>
                      <a:pt x="139" y="82"/>
                      <a:pt x="142" y="75"/>
                    </a:cubicBezTo>
                    <a:cubicBezTo>
                      <a:pt x="147" y="65"/>
                      <a:pt x="152" y="52"/>
                      <a:pt x="160" y="44"/>
                    </a:cubicBezTo>
                    <a:cubicBezTo>
                      <a:pt x="163" y="44"/>
                      <a:pt x="167" y="44"/>
                      <a:pt x="170" y="44"/>
                    </a:cubicBezTo>
                    <a:cubicBezTo>
                      <a:pt x="171" y="44"/>
                      <a:pt x="172" y="44"/>
                      <a:pt x="173" y="44"/>
                    </a:cubicBezTo>
                    <a:cubicBezTo>
                      <a:pt x="159" y="60"/>
                      <a:pt x="149" y="81"/>
                      <a:pt x="144" y="102"/>
                    </a:cubicBezTo>
                    <a:moveTo>
                      <a:pt x="175" y="0"/>
                    </a:moveTo>
                    <a:cubicBezTo>
                      <a:pt x="171" y="0"/>
                      <a:pt x="168" y="1"/>
                      <a:pt x="165" y="1"/>
                    </a:cubicBezTo>
                    <a:cubicBezTo>
                      <a:pt x="148" y="18"/>
                      <a:pt x="124" y="34"/>
                      <a:pt x="92" y="38"/>
                    </a:cubicBezTo>
                    <a:cubicBezTo>
                      <a:pt x="51" y="84"/>
                      <a:pt x="68" y="120"/>
                      <a:pt x="68" y="120"/>
                    </a:cubicBezTo>
                    <a:cubicBezTo>
                      <a:pt x="68" y="120"/>
                      <a:pt x="124" y="127"/>
                      <a:pt x="139" y="139"/>
                    </a:cubicBezTo>
                    <a:cubicBezTo>
                      <a:pt x="150" y="147"/>
                      <a:pt x="157" y="162"/>
                      <a:pt x="159" y="175"/>
                    </a:cubicBezTo>
                    <a:cubicBezTo>
                      <a:pt x="161" y="186"/>
                      <a:pt x="160" y="195"/>
                      <a:pt x="153" y="203"/>
                    </a:cubicBezTo>
                    <a:cubicBezTo>
                      <a:pt x="139" y="220"/>
                      <a:pt x="124" y="227"/>
                      <a:pt x="110" y="227"/>
                    </a:cubicBezTo>
                    <a:cubicBezTo>
                      <a:pt x="89" y="227"/>
                      <a:pt x="70" y="214"/>
                      <a:pt x="62" y="199"/>
                    </a:cubicBezTo>
                    <a:cubicBezTo>
                      <a:pt x="62" y="199"/>
                      <a:pt x="62" y="198"/>
                      <a:pt x="61" y="196"/>
                    </a:cubicBezTo>
                    <a:cubicBezTo>
                      <a:pt x="60" y="195"/>
                      <a:pt x="60" y="195"/>
                      <a:pt x="60" y="195"/>
                    </a:cubicBezTo>
                    <a:cubicBezTo>
                      <a:pt x="56" y="185"/>
                      <a:pt x="47" y="161"/>
                      <a:pt x="47" y="145"/>
                    </a:cubicBezTo>
                    <a:cubicBezTo>
                      <a:pt x="47" y="145"/>
                      <a:pt x="47" y="145"/>
                      <a:pt x="47" y="145"/>
                    </a:cubicBezTo>
                    <a:cubicBezTo>
                      <a:pt x="47" y="145"/>
                      <a:pt x="31" y="156"/>
                      <a:pt x="18" y="174"/>
                    </a:cubicBezTo>
                    <a:cubicBezTo>
                      <a:pt x="26" y="184"/>
                      <a:pt x="32" y="196"/>
                      <a:pt x="35" y="210"/>
                    </a:cubicBezTo>
                    <a:cubicBezTo>
                      <a:pt x="37" y="208"/>
                      <a:pt x="40" y="207"/>
                      <a:pt x="43" y="205"/>
                    </a:cubicBezTo>
                    <a:cubicBezTo>
                      <a:pt x="43" y="206"/>
                      <a:pt x="43" y="206"/>
                      <a:pt x="43" y="207"/>
                    </a:cubicBezTo>
                    <a:cubicBezTo>
                      <a:pt x="44" y="210"/>
                      <a:pt x="45" y="213"/>
                      <a:pt x="45" y="216"/>
                    </a:cubicBezTo>
                    <a:cubicBezTo>
                      <a:pt x="45" y="216"/>
                      <a:pt x="45" y="216"/>
                      <a:pt x="45" y="216"/>
                    </a:cubicBezTo>
                    <a:cubicBezTo>
                      <a:pt x="43" y="219"/>
                      <a:pt x="40" y="221"/>
                      <a:pt x="38" y="224"/>
                    </a:cubicBezTo>
                    <a:cubicBezTo>
                      <a:pt x="37" y="225"/>
                      <a:pt x="37" y="226"/>
                      <a:pt x="36" y="227"/>
                    </a:cubicBezTo>
                    <a:cubicBezTo>
                      <a:pt x="35" y="228"/>
                      <a:pt x="35" y="229"/>
                      <a:pt x="35" y="230"/>
                    </a:cubicBezTo>
                    <a:cubicBezTo>
                      <a:pt x="34" y="241"/>
                      <a:pt x="23" y="276"/>
                      <a:pt x="19" y="284"/>
                    </a:cubicBezTo>
                    <a:cubicBezTo>
                      <a:pt x="19" y="284"/>
                      <a:pt x="19" y="285"/>
                      <a:pt x="18" y="286"/>
                    </a:cubicBezTo>
                    <a:cubicBezTo>
                      <a:pt x="28" y="303"/>
                      <a:pt x="40" y="324"/>
                      <a:pt x="54" y="338"/>
                    </a:cubicBezTo>
                    <a:cubicBezTo>
                      <a:pt x="74" y="360"/>
                      <a:pt x="97" y="377"/>
                      <a:pt x="122" y="391"/>
                    </a:cubicBezTo>
                    <a:cubicBezTo>
                      <a:pt x="125" y="384"/>
                      <a:pt x="132" y="379"/>
                      <a:pt x="140" y="379"/>
                    </a:cubicBezTo>
                    <a:cubicBezTo>
                      <a:pt x="141" y="379"/>
                      <a:pt x="141" y="379"/>
                      <a:pt x="142" y="379"/>
                    </a:cubicBezTo>
                    <a:cubicBezTo>
                      <a:pt x="142" y="377"/>
                      <a:pt x="144" y="376"/>
                      <a:pt x="145" y="376"/>
                    </a:cubicBezTo>
                    <a:cubicBezTo>
                      <a:pt x="146" y="376"/>
                      <a:pt x="147" y="377"/>
                      <a:pt x="148" y="378"/>
                    </a:cubicBezTo>
                    <a:cubicBezTo>
                      <a:pt x="153" y="382"/>
                      <a:pt x="159" y="394"/>
                      <a:pt x="163" y="409"/>
                    </a:cubicBezTo>
                    <a:cubicBezTo>
                      <a:pt x="201" y="423"/>
                      <a:pt x="242" y="430"/>
                      <a:pt x="283" y="430"/>
                    </a:cubicBezTo>
                    <a:cubicBezTo>
                      <a:pt x="296" y="430"/>
                      <a:pt x="309" y="429"/>
                      <a:pt x="322" y="428"/>
                    </a:cubicBezTo>
                    <a:cubicBezTo>
                      <a:pt x="329" y="427"/>
                      <a:pt x="336" y="426"/>
                      <a:pt x="343" y="425"/>
                    </a:cubicBezTo>
                    <a:cubicBezTo>
                      <a:pt x="341" y="414"/>
                      <a:pt x="345" y="402"/>
                      <a:pt x="356" y="401"/>
                    </a:cubicBezTo>
                    <a:cubicBezTo>
                      <a:pt x="356" y="399"/>
                      <a:pt x="357" y="397"/>
                      <a:pt x="359" y="397"/>
                    </a:cubicBezTo>
                    <a:cubicBezTo>
                      <a:pt x="359" y="397"/>
                      <a:pt x="359" y="397"/>
                      <a:pt x="359" y="397"/>
                    </a:cubicBezTo>
                    <a:cubicBezTo>
                      <a:pt x="359" y="389"/>
                      <a:pt x="360" y="383"/>
                      <a:pt x="360" y="379"/>
                    </a:cubicBezTo>
                    <a:cubicBezTo>
                      <a:pt x="354" y="380"/>
                      <a:pt x="348" y="381"/>
                      <a:pt x="342" y="381"/>
                    </a:cubicBezTo>
                    <a:cubicBezTo>
                      <a:pt x="335" y="379"/>
                      <a:pt x="328" y="375"/>
                      <a:pt x="320" y="372"/>
                    </a:cubicBezTo>
                    <a:cubicBezTo>
                      <a:pt x="302" y="364"/>
                      <a:pt x="282" y="353"/>
                      <a:pt x="268" y="338"/>
                    </a:cubicBezTo>
                    <a:cubicBezTo>
                      <a:pt x="239" y="307"/>
                      <a:pt x="202" y="281"/>
                      <a:pt x="179" y="244"/>
                    </a:cubicBezTo>
                    <a:cubicBezTo>
                      <a:pt x="181" y="241"/>
                      <a:pt x="184" y="238"/>
                      <a:pt x="186" y="235"/>
                    </a:cubicBezTo>
                    <a:cubicBezTo>
                      <a:pt x="194" y="242"/>
                      <a:pt x="202" y="249"/>
                      <a:pt x="209" y="256"/>
                    </a:cubicBezTo>
                    <a:cubicBezTo>
                      <a:pt x="219" y="266"/>
                      <a:pt x="232" y="274"/>
                      <a:pt x="244" y="282"/>
                    </a:cubicBezTo>
                    <a:cubicBezTo>
                      <a:pt x="269" y="298"/>
                      <a:pt x="296" y="314"/>
                      <a:pt x="323" y="326"/>
                    </a:cubicBezTo>
                    <a:cubicBezTo>
                      <a:pt x="359" y="343"/>
                      <a:pt x="396" y="358"/>
                      <a:pt x="435" y="363"/>
                    </a:cubicBezTo>
                    <a:cubicBezTo>
                      <a:pt x="417" y="369"/>
                      <a:pt x="398" y="373"/>
                      <a:pt x="379" y="376"/>
                    </a:cubicBezTo>
                    <a:cubicBezTo>
                      <a:pt x="381" y="379"/>
                      <a:pt x="383" y="382"/>
                      <a:pt x="385" y="385"/>
                    </a:cubicBezTo>
                    <a:cubicBezTo>
                      <a:pt x="389" y="394"/>
                      <a:pt x="388" y="398"/>
                      <a:pt x="385" y="401"/>
                    </a:cubicBezTo>
                    <a:cubicBezTo>
                      <a:pt x="391" y="403"/>
                      <a:pt x="395" y="407"/>
                      <a:pt x="399" y="414"/>
                    </a:cubicBezTo>
                    <a:cubicBezTo>
                      <a:pt x="438" y="403"/>
                      <a:pt x="476" y="389"/>
                      <a:pt x="510" y="372"/>
                    </a:cubicBezTo>
                    <a:cubicBezTo>
                      <a:pt x="530" y="363"/>
                      <a:pt x="549" y="351"/>
                      <a:pt x="568" y="338"/>
                    </a:cubicBezTo>
                    <a:cubicBezTo>
                      <a:pt x="567" y="335"/>
                      <a:pt x="566" y="332"/>
                      <a:pt x="565" y="330"/>
                    </a:cubicBezTo>
                    <a:cubicBezTo>
                      <a:pt x="562" y="322"/>
                      <a:pt x="565" y="316"/>
                      <a:pt x="568" y="311"/>
                    </a:cubicBezTo>
                    <a:cubicBezTo>
                      <a:pt x="564" y="311"/>
                      <a:pt x="559" y="310"/>
                      <a:pt x="555" y="308"/>
                    </a:cubicBezTo>
                    <a:cubicBezTo>
                      <a:pt x="551" y="311"/>
                      <a:pt x="547" y="314"/>
                      <a:pt x="542" y="317"/>
                    </a:cubicBezTo>
                    <a:cubicBezTo>
                      <a:pt x="540" y="317"/>
                      <a:pt x="537" y="318"/>
                      <a:pt x="535" y="318"/>
                    </a:cubicBezTo>
                    <a:cubicBezTo>
                      <a:pt x="529" y="319"/>
                      <a:pt x="523" y="319"/>
                      <a:pt x="517" y="319"/>
                    </a:cubicBezTo>
                    <a:cubicBezTo>
                      <a:pt x="505" y="319"/>
                      <a:pt x="494" y="318"/>
                      <a:pt x="483" y="318"/>
                    </a:cubicBezTo>
                    <a:cubicBezTo>
                      <a:pt x="468" y="317"/>
                      <a:pt x="452" y="314"/>
                      <a:pt x="437" y="309"/>
                    </a:cubicBezTo>
                    <a:cubicBezTo>
                      <a:pt x="428" y="306"/>
                      <a:pt x="416" y="306"/>
                      <a:pt x="406" y="303"/>
                    </a:cubicBezTo>
                    <a:cubicBezTo>
                      <a:pt x="399" y="301"/>
                      <a:pt x="391" y="299"/>
                      <a:pt x="383" y="297"/>
                    </a:cubicBezTo>
                    <a:cubicBezTo>
                      <a:pt x="347" y="288"/>
                      <a:pt x="313" y="274"/>
                      <a:pt x="279" y="259"/>
                    </a:cubicBezTo>
                    <a:cubicBezTo>
                      <a:pt x="262" y="251"/>
                      <a:pt x="246" y="242"/>
                      <a:pt x="230" y="232"/>
                    </a:cubicBezTo>
                    <a:cubicBezTo>
                      <a:pt x="221" y="226"/>
                      <a:pt x="209" y="220"/>
                      <a:pt x="200" y="212"/>
                    </a:cubicBezTo>
                    <a:cubicBezTo>
                      <a:pt x="202" y="208"/>
                      <a:pt x="203" y="204"/>
                      <a:pt x="204" y="199"/>
                    </a:cubicBezTo>
                    <a:cubicBezTo>
                      <a:pt x="205" y="200"/>
                      <a:pt x="207" y="201"/>
                      <a:pt x="208" y="201"/>
                    </a:cubicBezTo>
                    <a:cubicBezTo>
                      <a:pt x="223" y="209"/>
                      <a:pt x="239" y="216"/>
                      <a:pt x="254" y="223"/>
                    </a:cubicBezTo>
                    <a:cubicBezTo>
                      <a:pt x="285" y="238"/>
                      <a:pt x="316" y="249"/>
                      <a:pt x="349" y="258"/>
                    </a:cubicBezTo>
                    <a:cubicBezTo>
                      <a:pt x="364" y="262"/>
                      <a:pt x="379" y="266"/>
                      <a:pt x="394" y="271"/>
                    </a:cubicBezTo>
                    <a:cubicBezTo>
                      <a:pt x="408" y="275"/>
                      <a:pt x="421" y="277"/>
                      <a:pt x="434" y="280"/>
                    </a:cubicBezTo>
                    <a:cubicBezTo>
                      <a:pt x="445" y="283"/>
                      <a:pt x="456" y="286"/>
                      <a:pt x="467" y="287"/>
                    </a:cubicBezTo>
                    <a:cubicBezTo>
                      <a:pt x="476" y="289"/>
                      <a:pt x="486" y="291"/>
                      <a:pt x="495" y="291"/>
                    </a:cubicBezTo>
                    <a:cubicBezTo>
                      <a:pt x="507" y="291"/>
                      <a:pt x="519" y="289"/>
                      <a:pt x="531" y="285"/>
                    </a:cubicBezTo>
                    <a:cubicBezTo>
                      <a:pt x="533" y="285"/>
                      <a:pt x="534" y="285"/>
                      <a:pt x="536" y="285"/>
                    </a:cubicBezTo>
                    <a:cubicBezTo>
                      <a:pt x="536" y="278"/>
                      <a:pt x="539" y="271"/>
                      <a:pt x="546" y="268"/>
                    </a:cubicBezTo>
                    <a:cubicBezTo>
                      <a:pt x="545" y="266"/>
                      <a:pt x="547" y="264"/>
                      <a:pt x="549" y="264"/>
                    </a:cubicBezTo>
                    <a:cubicBezTo>
                      <a:pt x="549" y="264"/>
                      <a:pt x="550" y="264"/>
                      <a:pt x="550" y="264"/>
                    </a:cubicBezTo>
                    <a:cubicBezTo>
                      <a:pt x="553" y="265"/>
                      <a:pt x="557" y="267"/>
                      <a:pt x="561" y="270"/>
                    </a:cubicBezTo>
                    <a:cubicBezTo>
                      <a:pt x="566" y="267"/>
                      <a:pt x="571" y="263"/>
                      <a:pt x="575" y="259"/>
                    </a:cubicBezTo>
                    <a:cubicBezTo>
                      <a:pt x="576" y="259"/>
                      <a:pt x="578" y="259"/>
                      <a:pt x="579" y="258"/>
                    </a:cubicBezTo>
                    <a:cubicBezTo>
                      <a:pt x="584" y="258"/>
                      <a:pt x="590" y="257"/>
                      <a:pt x="596" y="256"/>
                    </a:cubicBezTo>
                    <a:cubicBezTo>
                      <a:pt x="601" y="255"/>
                      <a:pt x="605" y="253"/>
                      <a:pt x="610" y="252"/>
                    </a:cubicBezTo>
                    <a:cubicBezTo>
                      <a:pt x="605" y="260"/>
                      <a:pt x="599" y="267"/>
                      <a:pt x="594" y="274"/>
                    </a:cubicBezTo>
                    <a:cubicBezTo>
                      <a:pt x="588" y="275"/>
                      <a:pt x="583" y="275"/>
                      <a:pt x="577" y="275"/>
                    </a:cubicBezTo>
                    <a:cubicBezTo>
                      <a:pt x="574" y="276"/>
                      <a:pt x="571" y="276"/>
                      <a:pt x="569" y="276"/>
                    </a:cubicBezTo>
                    <a:cubicBezTo>
                      <a:pt x="571" y="278"/>
                      <a:pt x="573" y="281"/>
                      <a:pt x="576" y="283"/>
                    </a:cubicBezTo>
                    <a:cubicBezTo>
                      <a:pt x="579" y="283"/>
                      <a:pt x="583" y="282"/>
                      <a:pt x="586" y="282"/>
                    </a:cubicBezTo>
                    <a:cubicBezTo>
                      <a:pt x="585" y="283"/>
                      <a:pt x="584" y="284"/>
                      <a:pt x="583" y="285"/>
                    </a:cubicBezTo>
                    <a:cubicBezTo>
                      <a:pt x="582" y="286"/>
                      <a:pt x="581" y="287"/>
                      <a:pt x="580" y="288"/>
                    </a:cubicBezTo>
                    <a:cubicBezTo>
                      <a:pt x="586" y="295"/>
                      <a:pt x="592" y="303"/>
                      <a:pt x="597" y="311"/>
                    </a:cubicBezTo>
                    <a:cubicBezTo>
                      <a:pt x="605" y="304"/>
                      <a:pt x="612" y="296"/>
                      <a:pt x="618" y="288"/>
                    </a:cubicBezTo>
                    <a:cubicBezTo>
                      <a:pt x="624" y="281"/>
                      <a:pt x="629" y="273"/>
                      <a:pt x="633" y="265"/>
                    </a:cubicBezTo>
                    <a:cubicBezTo>
                      <a:pt x="638" y="257"/>
                      <a:pt x="642" y="249"/>
                      <a:pt x="645" y="241"/>
                    </a:cubicBezTo>
                    <a:cubicBezTo>
                      <a:pt x="646" y="238"/>
                      <a:pt x="647" y="236"/>
                      <a:pt x="648" y="234"/>
                    </a:cubicBezTo>
                    <a:cubicBezTo>
                      <a:pt x="649" y="230"/>
                      <a:pt x="650" y="226"/>
                      <a:pt x="651" y="222"/>
                    </a:cubicBezTo>
                    <a:cubicBezTo>
                      <a:pt x="652" y="219"/>
                      <a:pt x="653" y="216"/>
                      <a:pt x="653" y="213"/>
                    </a:cubicBezTo>
                    <a:cubicBezTo>
                      <a:pt x="655" y="205"/>
                      <a:pt x="656" y="197"/>
                      <a:pt x="656" y="189"/>
                    </a:cubicBezTo>
                    <a:cubicBezTo>
                      <a:pt x="657" y="185"/>
                      <a:pt x="657" y="180"/>
                      <a:pt x="657" y="175"/>
                    </a:cubicBezTo>
                    <a:cubicBezTo>
                      <a:pt x="657" y="175"/>
                      <a:pt x="657" y="175"/>
                      <a:pt x="657" y="175"/>
                    </a:cubicBezTo>
                    <a:cubicBezTo>
                      <a:pt x="657" y="173"/>
                      <a:pt x="657" y="171"/>
                      <a:pt x="656" y="169"/>
                    </a:cubicBezTo>
                    <a:cubicBezTo>
                      <a:pt x="656" y="167"/>
                      <a:pt x="656" y="164"/>
                      <a:pt x="656" y="161"/>
                    </a:cubicBezTo>
                    <a:cubicBezTo>
                      <a:pt x="656" y="161"/>
                      <a:pt x="656" y="161"/>
                      <a:pt x="656" y="161"/>
                    </a:cubicBezTo>
                    <a:cubicBezTo>
                      <a:pt x="655" y="157"/>
                      <a:pt x="655" y="154"/>
                      <a:pt x="654" y="150"/>
                    </a:cubicBezTo>
                    <a:cubicBezTo>
                      <a:pt x="652" y="140"/>
                      <a:pt x="649" y="131"/>
                      <a:pt x="644" y="122"/>
                    </a:cubicBezTo>
                    <a:cubicBezTo>
                      <a:pt x="628" y="116"/>
                      <a:pt x="615" y="105"/>
                      <a:pt x="607" y="92"/>
                    </a:cubicBezTo>
                    <a:cubicBezTo>
                      <a:pt x="603" y="91"/>
                      <a:pt x="600" y="90"/>
                      <a:pt x="596" y="90"/>
                    </a:cubicBezTo>
                    <a:cubicBezTo>
                      <a:pt x="594" y="90"/>
                      <a:pt x="592" y="91"/>
                      <a:pt x="590" y="91"/>
                    </a:cubicBezTo>
                    <a:cubicBezTo>
                      <a:pt x="576" y="93"/>
                      <a:pt x="563" y="104"/>
                      <a:pt x="558" y="118"/>
                    </a:cubicBezTo>
                    <a:cubicBezTo>
                      <a:pt x="563" y="129"/>
                      <a:pt x="566" y="142"/>
                      <a:pt x="566" y="156"/>
                    </a:cubicBezTo>
                    <a:cubicBezTo>
                      <a:pt x="571" y="162"/>
                      <a:pt x="576" y="168"/>
                      <a:pt x="580" y="175"/>
                    </a:cubicBezTo>
                    <a:cubicBezTo>
                      <a:pt x="587" y="187"/>
                      <a:pt x="585" y="195"/>
                      <a:pt x="579" y="208"/>
                    </a:cubicBezTo>
                    <a:cubicBezTo>
                      <a:pt x="567" y="232"/>
                      <a:pt x="545" y="250"/>
                      <a:pt x="521" y="255"/>
                    </a:cubicBezTo>
                    <a:cubicBezTo>
                      <a:pt x="516" y="256"/>
                      <a:pt x="510" y="256"/>
                      <a:pt x="505" y="256"/>
                    </a:cubicBezTo>
                    <a:cubicBezTo>
                      <a:pt x="487" y="256"/>
                      <a:pt x="468" y="250"/>
                      <a:pt x="452" y="239"/>
                    </a:cubicBezTo>
                    <a:cubicBezTo>
                      <a:pt x="436" y="233"/>
                      <a:pt x="422" y="222"/>
                      <a:pt x="413" y="208"/>
                    </a:cubicBezTo>
                    <a:cubicBezTo>
                      <a:pt x="410" y="206"/>
                      <a:pt x="408" y="203"/>
                      <a:pt x="406" y="201"/>
                    </a:cubicBezTo>
                    <a:cubicBezTo>
                      <a:pt x="379" y="171"/>
                      <a:pt x="356" y="136"/>
                      <a:pt x="331" y="103"/>
                    </a:cubicBezTo>
                    <a:cubicBezTo>
                      <a:pt x="317" y="94"/>
                      <a:pt x="306" y="81"/>
                      <a:pt x="299" y="65"/>
                    </a:cubicBezTo>
                    <a:cubicBezTo>
                      <a:pt x="266" y="30"/>
                      <a:pt x="226" y="3"/>
                      <a:pt x="179" y="1"/>
                    </a:cubicBezTo>
                    <a:cubicBezTo>
                      <a:pt x="178" y="0"/>
                      <a:pt x="176" y="0"/>
                      <a:pt x="17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8" name="Freeform 557"/>
              <p:cNvSpPr>
                <a:spLocks noEditPoints="1"/>
              </p:cNvSpPr>
              <p:nvPr/>
            </p:nvSpPr>
            <p:spPr bwMode="auto">
              <a:xfrm>
                <a:off x="3872" y="4113"/>
                <a:ext cx="324" cy="212"/>
              </a:xfrm>
              <a:custGeom>
                <a:avLst/>
                <a:gdLst>
                  <a:gd name="T0" fmla="*/ 322 w 656"/>
                  <a:gd name="T1" fmla="*/ 420 h 430"/>
                  <a:gd name="T2" fmla="*/ 301 w 656"/>
                  <a:gd name="T3" fmla="*/ 400 h 430"/>
                  <a:gd name="T4" fmla="*/ 528 w 656"/>
                  <a:gd name="T5" fmla="*/ 382 h 430"/>
                  <a:gd name="T6" fmla="*/ 107 w 656"/>
                  <a:gd name="T7" fmla="*/ 312 h 430"/>
                  <a:gd name="T8" fmla="*/ 331 w 656"/>
                  <a:gd name="T9" fmla="*/ 96 h 430"/>
                  <a:gd name="T10" fmla="*/ 547 w 656"/>
                  <a:gd name="T11" fmla="*/ 334 h 430"/>
                  <a:gd name="T12" fmla="*/ 537 w 656"/>
                  <a:gd name="T13" fmla="*/ 272 h 430"/>
                  <a:gd name="T14" fmla="*/ 508 w 656"/>
                  <a:gd name="T15" fmla="*/ 265 h 430"/>
                  <a:gd name="T16" fmla="*/ 559 w 656"/>
                  <a:gd name="T17" fmla="*/ 326 h 430"/>
                  <a:gd name="T18" fmla="*/ 586 w 656"/>
                  <a:gd name="T19" fmla="*/ 297 h 430"/>
                  <a:gd name="T20" fmla="*/ 46 w 656"/>
                  <a:gd name="T21" fmla="*/ 252 h 430"/>
                  <a:gd name="T22" fmla="*/ 333 w 656"/>
                  <a:gd name="T23" fmla="*/ 383 h 430"/>
                  <a:gd name="T24" fmla="*/ 485 w 656"/>
                  <a:gd name="T25" fmla="*/ 293 h 430"/>
                  <a:gd name="T26" fmla="*/ 594 w 656"/>
                  <a:gd name="T27" fmla="*/ 294 h 430"/>
                  <a:gd name="T28" fmla="*/ 594 w 656"/>
                  <a:gd name="T29" fmla="*/ 294 h 430"/>
                  <a:gd name="T30" fmla="*/ 470 w 656"/>
                  <a:gd name="T31" fmla="*/ 235 h 430"/>
                  <a:gd name="T32" fmla="*/ 604 w 656"/>
                  <a:gd name="T33" fmla="*/ 243 h 430"/>
                  <a:gd name="T34" fmla="*/ 141 w 656"/>
                  <a:gd name="T35" fmla="*/ 327 h 430"/>
                  <a:gd name="T36" fmla="*/ 465 w 656"/>
                  <a:gd name="T37" fmla="*/ 228 h 430"/>
                  <a:gd name="T38" fmla="*/ 141 w 656"/>
                  <a:gd name="T39" fmla="*/ 327 h 430"/>
                  <a:gd name="T40" fmla="*/ 69 w 656"/>
                  <a:gd name="T41" fmla="*/ 244 h 430"/>
                  <a:gd name="T42" fmla="*/ 613 w 656"/>
                  <a:gd name="T43" fmla="*/ 207 h 430"/>
                  <a:gd name="T44" fmla="*/ 53 w 656"/>
                  <a:gd name="T45" fmla="*/ 216 h 430"/>
                  <a:gd name="T46" fmla="*/ 53 w 656"/>
                  <a:gd name="T47" fmla="*/ 216 h 430"/>
                  <a:gd name="T48" fmla="*/ 451 w 656"/>
                  <a:gd name="T49" fmla="*/ 181 h 430"/>
                  <a:gd name="T50" fmla="*/ 224 w 656"/>
                  <a:gd name="T51" fmla="*/ 272 h 430"/>
                  <a:gd name="T52" fmla="*/ 623 w 656"/>
                  <a:gd name="T53" fmla="*/ 202 h 430"/>
                  <a:gd name="T54" fmla="*/ 440 w 656"/>
                  <a:gd name="T55" fmla="*/ 175 h 430"/>
                  <a:gd name="T56" fmla="*/ 383 w 656"/>
                  <a:gd name="T57" fmla="*/ 155 h 430"/>
                  <a:gd name="T58" fmla="*/ 26 w 656"/>
                  <a:gd name="T59" fmla="*/ 153 h 430"/>
                  <a:gd name="T60" fmla="*/ 29 w 656"/>
                  <a:gd name="T61" fmla="*/ 141 h 430"/>
                  <a:gd name="T62" fmla="*/ 59 w 656"/>
                  <a:gd name="T63" fmla="*/ 160 h 430"/>
                  <a:gd name="T64" fmla="*/ 63 w 656"/>
                  <a:gd name="T65" fmla="*/ 153 h 430"/>
                  <a:gd name="T66" fmla="*/ 459 w 656"/>
                  <a:gd name="T67" fmla="*/ 149 h 430"/>
                  <a:gd name="T68" fmla="*/ 407 w 656"/>
                  <a:gd name="T69" fmla="*/ 111 h 430"/>
                  <a:gd name="T70" fmla="*/ 476 w 656"/>
                  <a:gd name="T71" fmla="*/ 124 h 430"/>
                  <a:gd name="T72" fmla="*/ 544 w 656"/>
                  <a:gd name="T73" fmla="*/ 63 h 430"/>
                  <a:gd name="T74" fmla="*/ 444 w 656"/>
                  <a:gd name="T75" fmla="*/ 53 h 430"/>
                  <a:gd name="T76" fmla="*/ 482 w 656"/>
                  <a:gd name="T77" fmla="*/ 118 h 430"/>
                  <a:gd name="T78" fmla="*/ 541 w 656"/>
                  <a:gd name="T79" fmla="*/ 86 h 430"/>
                  <a:gd name="T80" fmla="*/ 470 w 656"/>
                  <a:gd name="T81" fmla="*/ 66 h 430"/>
                  <a:gd name="T82" fmla="*/ 483 w 656"/>
                  <a:gd name="T83" fmla="*/ 44 h 430"/>
                  <a:gd name="T84" fmla="*/ 482 w 656"/>
                  <a:gd name="T85" fmla="*/ 0 h 430"/>
                  <a:gd name="T86" fmla="*/ 186 w 656"/>
                  <a:gd name="T87" fmla="*/ 249 h 430"/>
                  <a:gd name="T88" fmla="*/ 100 w 656"/>
                  <a:gd name="T89" fmla="*/ 129 h 430"/>
                  <a:gd name="T90" fmla="*/ 16 w 656"/>
                  <a:gd name="T91" fmla="*/ 116 h 430"/>
                  <a:gd name="T92" fmla="*/ 13 w 656"/>
                  <a:gd name="T93" fmla="*/ 167 h 430"/>
                  <a:gd name="T94" fmla="*/ 7 w 656"/>
                  <a:gd name="T95" fmla="*/ 228 h 430"/>
                  <a:gd name="T96" fmla="*/ 19 w 656"/>
                  <a:gd name="T97" fmla="*/ 252 h 430"/>
                  <a:gd name="T98" fmla="*/ 103 w 656"/>
                  <a:gd name="T99" fmla="*/ 285 h 430"/>
                  <a:gd name="T100" fmla="*/ 133 w 656"/>
                  <a:gd name="T101" fmla="*/ 279 h 430"/>
                  <a:gd name="T102" fmla="*/ 308 w 656"/>
                  <a:gd name="T103" fmla="*/ 258 h 430"/>
                  <a:gd name="T104" fmla="*/ 378 w 656"/>
                  <a:gd name="T105" fmla="*/ 259 h 430"/>
                  <a:gd name="T106" fmla="*/ 128 w 656"/>
                  <a:gd name="T107" fmla="*/ 318 h 430"/>
                  <a:gd name="T108" fmla="*/ 294 w 656"/>
                  <a:gd name="T109" fmla="*/ 413 h 430"/>
                  <a:gd name="T110" fmla="*/ 319 w 656"/>
                  <a:gd name="T111" fmla="*/ 409 h 430"/>
                  <a:gd name="T112" fmla="*/ 522 w 656"/>
                  <a:gd name="T113" fmla="*/ 376 h 430"/>
                  <a:gd name="T114" fmla="*/ 603 w 656"/>
                  <a:gd name="T115" fmla="*/ 338 h 430"/>
                  <a:gd name="T116" fmla="*/ 638 w 656"/>
                  <a:gd name="T117" fmla="*/ 174 h 430"/>
                  <a:gd name="T118" fmla="*/ 547 w 656"/>
                  <a:gd name="T119" fmla="*/ 227 h 430"/>
                  <a:gd name="T120" fmla="*/ 482 w 656"/>
                  <a:gd name="T121" fmla="*/ 0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56" h="430">
                    <a:moveTo>
                      <a:pt x="322" y="420"/>
                    </a:moveTo>
                    <a:cubicBezTo>
                      <a:pt x="321" y="420"/>
                      <a:pt x="321" y="421"/>
                      <a:pt x="320" y="421"/>
                    </a:cubicBezTo>
                    <a:cubicBezTo>
                      <a:pt x="320" y="421"/>
                      <a:pt x="319" y="421"/>
                      <a:pt x="319" y="420"/>
                    </a:cubicBezTo>
                    <a:cubicBezTo>
                      <a:pt x="319" y="422"/>
                      <a:pt x="318" y="424"/>
                      <a:pt x="318" y="426"/>
                    </a:cubicBezTo>
                    <a:cubicBezTo>
                      <a:pt x="321" y="426"/>
                      <a:pt x="324" y="427"/>
                      <a:pt x="328" y="427"/>
                    </a:cubicBezTo>
                    <a:cubicBezTo>
                      <a:pt x="328" y="424"/>
                      <a:pt x="326" y="422"/>
                      <a:pt x="322" y="420"/>
                    </a:cubicBezTo>
                    <a:moveTo>
                      <a:pt x="302" y="419"/>
                    </a:moveTo>
                    <a:cubicBezTo>
                      <a:pt x="299" y="419"/>
                      <a:pt x="295" y="420"/>
                      <a:pt x="293" y="422"/>
                    </a:cubicBezTo>
                    <a:cubicBezTo>
                      <a:pt x="295" y="422"/>
                      <a:pt x="298" y="423"/>
                      <a:pt x="300" y="423"/>
                    </a:cubicBezTo>
                    <a:cubicBezTo>
                      <a:pt x="301" y="422"/>
                      <a:pt x="302" y="421"/>
                      <a:pt x="302" y="419"/>
                    </a:cubicBezTo>
                    <a:moveTo>
                      <a:pt x="311" y="391"/>
                    </a:moveTo>
                    <a:cubicBezTo>
                      <a:pt x="307" y="392"/>
                      <a:pt x="302" y="397"/>
                      <a:pt x="301" y="400"/>
                    </a:cubicBezTo>
                    <a:cubicBezTo>
                      <a:pt x="299" y="406"/>
                      <a:pt x="301" y="409"/>
                      <a:pt x="306" y="411"/>
                    </a:cubicBezTo>
                    <a:cubicBezTo>
                      <a:pt x="308" y="404"/>
                      <a:pt x="310" y="397"/>
                      <a:pt x="311" y="391"/>
                    </a:cubicBezTo>
                    <a:moveTo>
                      <a:pt x="528" y="382"/>
                    </a:moveTo>
                    <a:cubicBezTo>
                      <a:pt x="526" y="387"/>
                      <a:pt x="524" y="392"/>
                      <a:pt x="522" y="397"/>
                    </a:cubicBezTo>
                    <a:cubicBezTo>
                      <a:pt x="526" y="396"/>
                      <a:pt x="529" y="394"/>
                      <a:pt x="532" y="392"/>
                    </a:cubicBezTo>
                    <a:cubicBezTo>
                      <a:pt x="532" y="389"/>
                      <a:pt x="530" y="384"/>
                      <a:pt x="528" y="382"/>
                    </a:cubicBezTo>
                    <a:moveTo>
                      <a:pt x="102" y="323"/>
                    </a:moveTo>
                    <a:cubicBezTo>
                      <a:pt x="99" y="329"/>
                      <a:pt x="97" y="336"/>
                      <a:pt x="96" y="343"/>
                    </a:cubicBezTo>
                    <a:cubicBezTo>
                      <a:pt x="98" y="345"/>
                      <a:pt x="101" y="346"/>
                      <a:pt x="103" y="348"/>
                    </a:cubicBezTo>
                    <a:cubicBezTo>
                      <a:pt x="104" y="346"/>
                      <a:pt x="105" y="345"/>
                      <a:pt x="106" y="343"/>
                    </a:cubicBezTo>
                    <a:cubicBezTo>
                      <a:pt x="109" y="334"/>
                      <a:pt x="106" y="329"/>
                      <a:pt x="102" y="323"/>
                    </a:cubicBezTo>
                    <a:moveTo>
                      <a:pt x="107" y="312"/>
                    </a:moveTo>
                    <a:cubicBezTo>
                      <a:pt x="107" y="313"/>
                      <a:pt x="106" y="313"/>
                      <a:pt x="106" y="314"/>
                    </a:cubicBezTo>
                    <a:cubicBezTo>
                      <a:pt x="107" y="314"/>
                      <a:pt x="108" y="314"/>
                      <a:pt x="109" y="314"/>
                    </a:cubicBezTo>
                    <a:cubicBezTo>
                      <a:pt x="110" y="314"/>
                      <a:pt x="110" y="314"/>
                      <a:pt x="110" y="314"/>
                    </a:cubicBezTo>
                    <a:cubicBezTo>
                      <a:pt x="109" y="314"/>
                      <a:pt x="108" y="313"/>
                      <a:pt x="107" y="312"/>
                    </a:cubicBezTo>
                    <a:moveTo>
                      <a:pt x="377" y="46"/>
                    </a:moveTo>
                    <a:cubicBezTo>
                      <a:pt x="360" y="61"/>
                      <a:pt x="344" y="78"/>
                      <a:pt x="331" y="96"/>
                    </a:cubicBezTo>
                    <a:cubicBezTo>
                      <a:pt x="354" y="89"/>
                      <a:pt x="372" y="70"/>
                      <a:pt x="377" y="46"/>
                    </a:cubicBezTo>
                    <a:moveTo>
                      <a:pt x="538" y="272"/>
                    </a:moveTo>
                    <a:cubicBezTo>
                      <a:pt x="548" y="272"/>
                      <a:pt x="558" y="270"/>
                      <a:pt x="568" y="266"/>
                    </a:cubicBezTo>
                    <a:cubicBezTo>
                      <a:pt x="568" y="266"/>
                      <a:pt x="567" y="267"/>
                      <a:pt x="567" y="268"/>
                    </a:cubicBezTo>
                    <a:cubicBezTo>
                      <a:pt x="565" y="282"/>
                      <a:pt x="563" y="296"/>
                      <a:pt x="558" y="309"/>
                    </a:cubicBezTo>
                    <a:cubicBezTo>
                      <a:pt x="555" y="317"/>
                      <a:pt x="552" y="326"/>
                      <a:pt x="547" y="334"/>
                    </a:cubicBezTo>
                    <a:cubicBezTo>
                      <a:pt x="532" y="343"/>
                      <a:pt x="515" y="351"/>
                      <a:pt x="498" y="358"/>
                    </a:cubicBezTo>
                    <a:cubicBezTo>
                      <a:pt x="506" y="348"/>
                      <a:pt x="511" y="336"/>
                      <a:pt x="517" y="325"/>
                    </a:cubicBezTo>
                    <a:cubicBezTo>
                      <a:pt x="519" y="321"/>
                      <a:pt x="522" y="317"/>
                      <a:pt x="523" y="312"/>
                    </a:cubicBezTo>
                    <a:cubicBezTo>
                      <a:pt x="525" y="307"/>
                      <a:pt x="528" y="303"/>
                      <a:pt x="529" y="297"/>
                    </a:cubicBezTo>
                    <a:cubicBezTo>
                      <a:pt x="530" y="292"/>
                      <a:pt x="534" y="286"/>
                      <a:pt x="535" y="281"/>
                    </a:cubicBezTo>
                    <a:cubicBezTo>
                      <a:pt x="536" y="278"/>
                      <a:pt x="536" y="275"/>
                      <a:pt x="537" y="272"/>
                    </a:cubicBezTo>
                    <a:cubicBezTo>
                      <a:pt x="538" y="272"/>
                      <a:pt x="538" y="272"/>
                      <a:pt x="538" y="272"/>
                    </a:cubicBezTo>
                    <a:moveTo>
                      <a:pt x="426" y="378"/>
                    </a:moveTo>
                    <a:cubicBezTo>
                      <a:pt x="427" y="377"/>
                      <a:pt x="427" y="377"/>
                      <a:pt x="427" y="377"/>
                    </a:cubicBezTo>
                    <a:cubicBezTo>
                      <a:pt x="440" y="368"/>
                      <a:pt x="451" y="354"/>
                      <a:pt x="461" y="341"/>
                    </a:cubicBezTo>
                    <a:cubicBezTo>
                      <a:pt x="471" y="328"/>
                      <a:pt x="481" y="315"/>
                      <a:pt x="490" y="300"/>
                    </a:cubicBezTo>
                    <a:cubicBezTo>
                      <a:pt x="496" y="289"/>
                      <a:pt x="502" y="277"/>
                      <a:pt x="508" y="265"/>
                    </a:cubicBezTo>
                    <a:cubicBezTo>
                      <a:pt x="515" y="269"/>
                      <a:pt x="523" y="271"/>
                      <a:pt x="530" y="272"/>
                    </a:cubicBezTo>
                    <a:cubicBezTo>
                      <a:pt x="528" y="279"/>
                      <a:pt x="526" y="286"/>
                      <a:pt x="523" y="293"/>
                    </a:cubicBezTo>
                    <a:cubicBezTo>
                      <a:pt x="518" y="303"/>
                      <a:pt x="514" y="315"/>
                      <a:pt x="509" y="325"/>
                    </a:cubicBezTo>
                    <a:cubicBezTo>
                      <a:pt x="502" y="339"/>
                      <a:pt x="494" y="352"/>
                      <a:pt x="483" y="364"/>
                    </a:cubicBezTo>
                    <a:cubicBezTo>
                      <a:pt x="464" y="370"/>
                      <a:pt x="444" y="375"/>
                      <a:pt x="426" y="378"/>
                    </a:cubicBezTo>
                    <a:moveTo>
                      <a:pt x="559" y="326"/>
                    </a:moveTo>
                    <a:cubicBezTo>
                      <a:pt x="561" y="321"/>
                      <a:pt x="563" y="317"/>
                      <a:pt x="565" y="312"/>
                    </a:cubicBezTo>
                    <a:cubicBezTo>
                      <a:pt x="570" y="298"/>
                      <a:pt x="571" y="284"/>
                      <a:pt x="574" y="269"/>
                    </a:cubicBezTo>
                    <a:cubicBezTo>
                      <a:pt x="575" y="267"/>
                      <a:pt x="575" y="264"/>
                      <a:pt x="576" y="262"/>
                    </a:cubicBezTo>
                    <a:cubicBezTo>
                      <a:pt x="577" y="261"/>
                      <a:pt x="578" y="260"/>
                      <a:pt x="580" y="259"/>
                    </a:cubicBezTo>
                    <a:cubicBezTo>
                      <a:pt x="582" y="267"/>
                      <a:pt x="584" y="277"/>
                      <a:pt x="586" y="283"/>
                    </a:cubicBezTo>
                    <a:cubicBezTo>
                      <a:pt x="587" y="288"/>
                      <a:pt x="586" y="293"/>
                      <a:pt x="586" y="297"/>
                    </a:cubicBezTo>
                    <a:cubicBezTo>
                      <a:pt x="587" y="298"/>
                      <a:pt x="587" y="300"/>
                      <a:pt x="587" y="302"/>
                    </a:cubicBezTo>
                    <a:cubicBezTo>
                      <a:pt x="579" y="310"/>
                      <a:pt x="569" y="319"/>
                      <a:pt x="559" y="326"/>
                    </a:cubicBezTo>
                    <a:moveTo>
                      <a:pt x="108" y="278"/>
                    </a:moveTo>
                    <a:cubicBezTo>
                      <a:pt x="99" y="278"/>
                      <a:pt x="89" y="276"/>
                      <a:pt x="79" y="275"/>
                    </a:cubicBezTo>
                    <a:cubicBezTo>
                      <a:pt x="74" y="275"/>
                      <a:pt x="68" y="275"/>
                      <a:pt x="63" y="274"/>
                    </a:cubicBezTo>
                    <a:cubicBezTo>
                      <a:pt x="57" y="267"/>
                      <a:pt x="51" y="260"/>
                      <a:pt x="46" y="252"/>
                    </a:cubicBezTo>
                    <a:cubicBezTo>
                      <a:pt x="51" y="253"/>
                      <a:pt x="56" y="255"/>
                      <a:pt x="61" y="256"/>
                    </a:cubicBezTo>
                    <a:cubicBezTo>
                      <a:pt x="66" y="257"/>
                      <a:pt x="72" y="258"/>
                      <a:pt x="78" y="258"/>
                    </a:cubicBezTo>
                    <a:cubicBezTo>
                      <a:pt x="79" y="259"/>
                      <a:pt x="80" y="259"/>
                      <a:pt x="81" y="259"/>
                    </a:cubicBezTo>
                    <a:cubicBezTo>
                      <a:pt x="89" y="266"/>
                      <a:pt x="99" y="273"/>
                      <a:pt x="108" y="278"/>
                    </a:cubicBezTo>
                    <a:moveTo>
                      <a:pt x="357" y="383"/>
                    </a:moveTo>
                    <a:cubicBezTo>
                      <a:pt x="349" y="383"/>
                      <a:pt x="341" y="383"/>
                      <a:pt x="333" y="383"/>
                    </a:cubicBezTo>
                    <a:cubicBezTo>
                      <a:pt x="335" y="381"/>
                      <a:pt x="337" y="380"/>
                      <a:pt x="340" y="379"/>
                    </a:cubicBezTo>
                    <a:cubicBezTo>
                      <a:pt x="346" y="376"/>
                      <a:pt x="353" y="373"/>
                      <a:pt x="359" y="369"/>
                    </a:cubicBezTo>
                    <a:cubicBezTo>
                      <a:pt x="371" y="362"/>
                      <a:pt x="383" y="354"/>
                      <a:pt x="393" y="344"/>
                    </a:cubicBezTo>
                    <a:cubicBezTo>
                      <a:pt x="423" y="313"/>
                      <a:pt x="459" y="286"/>
                      <a:pt x="483" y="249"/>
                    </a:cubicBezTo>
                    <a:cubicBezTo>
                      <a:pt x="489" y="254"/>
                      <a:pt x="495" y="259"/>
                      <a:pt x="501" y="262"/>
                    </a:cubicBezTo>
                    <a:cubicBezTo>
                      <a:pt x="496" y="272"/>
                      <a:pt x="491" y="283"/>
                      <a:pt x="485" y="293"/>
                    </a:cubicBezTo>
                    <a:cubicBezTo>
                      <a:pt x="477" y="309"/>
                      <a:pt x="466" y="322"/>
                      <a:pt x="455" y="336"/>
                    </a:cubicBezTo>
                    <a:cubicBezTo>
                      <a:pt x="449" y="344"/>
                      <a:pt x="443" y="352"/>
                      <a:pt x="435" y="360"/>
                    </a:cubicBezTo>
                    <a:cubicBezTo>
                      <a:pt x="430" y="366"/>
                      <a:pt x="423" y="370"/>
                      <a:pt x="416" y="376"/>
                    </a:cubicBezTo>
                    <a:cubicBezTo>
                      <a:pt x="415" y="377"/>
                      <a:pt x="413" y="379"/>
                      <a:pt x="411" y="380"/>
                    </a:cubicBezTo>
                    <a:cubicBezTo>
                      <a:pt x="393" y="382"/>
                      <a:pt x="375" y="383"/>
                      <a:pt x="357" y="383"/>
                    </a:cubicBezTo>
                    <a:moveTo>
                      <a:pt x="594" y="294"/>
                    </a:moveTo>
                    <a:cubicBezTo>
                      <a:pt x="593" y="289"/>
                      <a:pt x="593" y="284"/>
                      <a:pt x="592" y="279"/>
                    </a:cubicBezTo>
                    <a:cubicBezTo>
                      <a:pt x="591" y="272"/>
                      <a:pt x="589" y="263"/>
                      <a:pt x="586" y="255"/>
                    </a:cubicBezTo>
                    <a:cubicBezTo>
                      <a:pt x="590" y="252"/>
                      <a:pt x="594" y="249"/>
                      <a:pt x="597" y="245"/>
                    </a:cubicBezTo>
                    <a:cubicBezTo>
                      <a:pt x="601" y="253"/>
                      <a:pt x="604" y="262"/>
                      <a:pt x="610" y="268"/>
                    </a:cubicBezTo>
                    <a:cubicBezTo>
                      <a:pt x="610" y="268"/>
                      <a:pt x="610" y="268"/>
                      <a:pt x="610" y="268"/>
                    </a:cubicBezTo>
                    <a:cubicBezTo>
                      <a:pt x="606" y="277"/>
                      <a:pt x="600" y="286"/>
                      <a:pt x="594" y="294"/>
                    </a:cubicBezTo>
                    <a:moveTo>
                      <a:pt x="315" y="381"/>
                    </a:moveTo>
                    <a:cubicBezTo>
                      <a:pt x="281" y="378"/>
                      <a:pt x="250" y="372"/>
                      <a:pt x="221" y="363"/>
                    </a:cubicBezTo>
                    <a:cubicBezTo>
                      <a:pt x="260" y="358"/>
                      <a:pt x="297" y="343"/>
                      <a:pt x="333" y="326"/>
                    </a:cubicBezTo>
                    <a:cubicBezTo>
                      <a:pt x="360" y="314"/>
                      <a:pt x="387" y="298"/>
                      <a:pt x="412" y="282"/>
                    </a:cubicBezTo>
                    <a:cubicBezTo>
                      <a:pt x="424" y="274"/>
                      <a:pt x="437" y="266"/>
                      <a:pt x="447" y="256"/>
                    </a:cubicBezTo>
                    <a:cubicBezTo>
                      <a:pt x="455" y="249"/>
                      <a:pt x="463" y="242"/>
                      <a:pt x="470" y="235"/>
                    </a:cubicBezTo>
                    <a:cubicBezTo>
                      <a:pt x="473" y="238"/>
                      <a:pt x="475" y="241"/>
                      <a:pt x="478" y="244"/>
                    </a:cubicBezTo>
                    <a:cubicBezTo>
                      <a:pt x="454" y="281"/>
                      <a:pt x="418" y="307"/>
                      <a:pt x="388" y="338"/>
                    </a:cubicBezTo>
                    <a:cubicBezTo>
                      <a:pt x="374" y="353"/>
                      <a:pt x="354" y="364"/>
                      <a:pt x="336" y="372"/>
                    </a:cubicBezTo>
                    <a:cubicBezTo>
                      <a:pt x="329" y="375"/>
                      <a:pt x="322" y="379"/>
                      <a:pt x="315" y="381"/>
                    </a:cubicBezTo>
                    <a:moveTo>
                      <a:pt x="613" y="260"/>
                    </a:moveTo>
                    <a:cubicBezTo>
                      <a:pt x="609" y="255"/>
                      <a:pt x="607" y="248"/>
                      <a:pt x="604" y="243"/>
                    </a:cubicBezTo>
                    <a:cubicBezTo>
                      <a:pt x="603" y="242"/>
                      <a:pt x="602" y="240"/>
                      <a:pt x="602" y="238"/>
                    </a:cubicBezTo>
                    <a:cubicBezTo>
                      <a:pt x="604" y="234"/>
                      <a:pt x="606" y="229"/>
                      <a:pt x="608" y="224"/>
                    </a:cubicBezTo>
                    <a:cubicBezTo>
                      <a:pt x="610" y="225"/>
                      <a:pt x="611" y="227"/>
                      <a:pt x="612" y="229"/>
                    </a:cubicBezTo>
                    <a:cubicBezTo>
                      <a:pt x="615" y="232"/>
                      <a:pt x="618" y="234"/>
                      <a:pt x="621" y="236"/>
                    </a:cubicBezTo>
                    <a:cubicBezTo>
                      <a:pt x="619" y="244"/>
                      <a:pt x="617" y="252"/>
                      <a:pt x="613" y="260"/>
                    </a:cubicBezTo>
                    <a:moveTo>
                      <a:pt x="141" y="327"/>
                    </a:moveTo>
                    <a:cubicBezTo>
                      <a:pt x="152" y="327"/>
                      <a:pt x="163" y="326"/>
                      <a:pt x="174" y="325"/>
                    </a:cubicBezTo>
                    <a:cubicBezTo>
                      <a:pt x="210" y="325"/>
                      <a:pt x="244" y="311"/>
                      <a:pt x="279" y="303"/>
                    </a:cubicBezTo>
                    <a:cubicBezTo>
                      <a:pt x="316" y="295"/>
                      <a:pt x="350" y="279"/>
                      <a:pt x="384" y="264"/>
                    </a:cubicBezTo>
                    <a:cubicBezTo>
                      <a:pt x="401" y="257"/>
                      <a:pt x="417" y="247"/>
                      <a:pt x="433" y="237"/>
                    </a:cubicBezTo>
                    <a:cubicBezTo>
                      <a:pt x="441" y="231"/>
                      <a:pt x="451" y="226"/>
                      <a:pt x="460" y="219"/>
                    </a:cubicBezTo>
                    <a:cubicBezTo>
                      <a:pt x="461" y="222"/>
                      <a:pt x="463" y="225"/>
                      <a:pt x="465" y="228"/>
                    </a:cubicBezTo>
                    <a:cubicBezTo>
                      <a:pt x="460" y="234"/>
                      <a:pt x="454" y="239"/>
                      <a:pt x="449" y="244"/>
                    </a:cubicBezTo>
                    <a:cubicBezTo>
                      <a:pt x="438" y="254"/>
                      <a:pt x="426" y="263"/>
                      <a:pt x="414" y="271"/>
                    </a:cubicBezTo>
                    <a:cubicBezTo>
                      <a:pt x="390" y="288"/>
                      <a:pt x="364" y="301"/>
                      <a:pt x="338" y="315"/>
                    </a:cubicBezTo>
                    <a:cubicBezTo>
                      <a:pt x="296" y="337"/>
                      <a:pt x="250" y="354"/>
                      <a:pt x="203" y="357"/>
                    </a:cubicBezTo>
                    <a:cubicBezTo>
                      <a:pt x="176" y="348"/>
                      <a:pt x="152" y="338"/>
                      <a:pt x="132" y="327"/>
                    </a:cubicBezTo>
                    <a:cubicBezTo>
                      <a:pt x="135" y="327"/>
                      <a:pt x="138" y="327"/>
                      <a:pt x="141" y="327"/>
                    </a:cubicBezTo>
                    <a:moveTo>
                      <a:pt x="73" y="250"/>
                    </a:moveTo>
                    <a:cubicBezTo>
                      <a:pt x="70" y="250"/>
                      <a:pt x="66" y="249"/>
                      <a:pt x="62" y="248"/>
                    </a:cubicBezTo>
                    <a:cubicBezTo>
                      <a:pt x="55" y="247"/>
                      <a:pt x="47" y="245"/>
                      <a:pt x="40" y="242"/>
                    </a:cubicBezTo>
                    <a:cubicBezTo>
                      <a:pt x="35" y="234"/>
                      <a:pt x="31" y="224"/>
                      <a:pt x="28" y="215"/>
                    </a:cubicBezTo>
                    <a:cubicBezTo>
                      <a:pt x="38" y="220"/>
                      <a:pt x="48" y="223"/>
                      <a:pt x="58" y="228"/>
                    </a:cubicBezTo>
                    <a:cubicBezTo>
                      <a:pt x="61" y="234"/>
                      <a:pt x="65" y="239"/>
                      <a:pt x="69" y="244"/>
                    </a:cubicBezTo>
                    <a:cubicBezTo>
                      <a:pt x="70" y="246"/>
                      <a:pt x="72" y="248"/>
                      <a:pt x="73" y="250"/>
                    </a:cubicBezTo>
                    <a:moveTo>
                      <a:pt x="621" y="227"/>
                    </a:moveTo>
                    <a:cubicBezTo>
                      <a:pt x="620" y="226"/>
                      <a:pt x="619" y="225"/>
                      <a:pt x="618" y="224"/>
                    </a:cubicBezTo>
                    <a:cubicBezTo>
                      <a:pt x="616" y="221"/>
                      <a:pt x="614" y="219"/>
                      <a:pt x="612" y="216"/>
                    </a:cubicBezTo>
                    <a:cubicBezTo>
                      <a:pt x="611" y="216"/>
                      <a:pt x="611" y="216"/>
                      <a:pt x="611" y="216"/>
                    </a:cubicBezTo>
                    <a:cubicBezTo>
                      <a:pt x="612" y="213"/>
                      <a:pt x="613" y="210"/>
                      <a:pt x="613" y="207"/>
                    </a:cubicBezTo>
                    <a:cubicBezTo>
                      <a:pt x="614" y="206"/>
                      <a:pt x="614" y="206"/>
                      <a:pt x="614" y="205"/>
                    </a:cubicBezTo>
                    <a:cubicBezTo>
                      <a:pt x="616" y="207"/>
                      <a:pt x="619" y="208"/>
                      <a:pt x="622" y="210"/>
                    </a:cubicBezTo>
                    <a:cubicBezTo>
                      <a:pt x="622" y="210"/>
                      <a:pt x="623" y="211"/>
                      <a:pt x="624" y="211"/>
                    </a:cubicBezTo>
                    <a:cubicBezTo>
                      <a:pt x="624" y="217"/>
                      <a:pt x="623" y="223"/>
                      <a:pt x="623" y="228"/>
                    </a:cubicBezTo>
                    <a:cubicBezTo>
                      <a:pt x="622" y="228"/>
                      <a:pt x="621" y="227"/>
                      <a:pt x="621" y="227"/>
                    </a:cubicBezTo>
                    <a:moveTo>
                      <a:pt x="53" y="216"/>
                    </a:moveTo>
                    <a:cubicBezTo>
                      <a:pt x="52" y="216"/>
                      <a:pt x="51" y="216"/>
                      <a:pt x="50" y="215"/>
                    </a:cubicBezTo>
                    <a:cubicBezTo>
                      <a:pt x="41" y="213"/>
                      <a:pt x="34" y="209"/>
                      <a:pt x="26" y="205"/>
                    </a:cubicBezTo>
                    <a:cubicBezTo>
                      <a:pt x="25" y="200"/>
                      <a:pt x="24" y="196"/>
                      <a:pt x="23" y="191"/>
                    </a:cubicBezTo>
                    <a:cubicBezTo>
                      <a:pt x="28" y="193"/>
                      <a:pt x="33" y="195"/>
                      <a:pt x="38" y="196"/>
                    </a:cubicBezTo>
                    <a:cubicBezTo>
                      <a:pt x="42" y="198"/>
                      <a:pt x="46" y="200"/>
                      <a:pt x="50" y="203"/>
                    </a:cubicBezTo>
                    <a:cubicBezTo>
                      <a:pt x="50" y="207"/>
                      <a:pt x="51" y="212"/>
                      <a:pt x="53" y="216"/>
                    </a:cubicBezTo>
                    <a:moveTo>
                      <a:pt x="221" y="273"/>
                    </a:moveTo>
                    <a:cubicBezTo>
                      <a:pt x="249" y="258"/>
                      <a:pt x="272" y="238"/>
                      <a:pt x="292" y="218"/>
                    </a:cubicBezTo>
                    <a:cubicBezTo>
                      <a:pt x="302" y="215"/>
                      <a:pt x="312" y="214"/>
                      <a:pt x="322" y="212"/>
                    </a:cubicBezTo>
                    <a:cubicBezTo>
                      <a:pt x="339" y="208"/>
                      <a:pt x="357" y="204"/>
                      <a:pt x="374" y="199"/>
                    </a:cubicBezTo>
                    <a:cubicBezTo>
                      <a:pt x="394" y="193"/>
                      <a:pt x="414" y="189"/>
                      <a:pt x="434" y="184"/>
                    </a:cubicBezTo>
                    <a:cubicBezTo>
                      <a:pt x="439" y="183"/>
                      <a:pt x="445" y="183"/>
                      <a:pt x="451" y="181"/>
                    </a:cubicBezTo>
                    <a:cubicBezTo>
                      <a:pt x="451" y="185"/>
                      <a:pt x="451" y="188"/>
                      <a:pt x="451" y="192"/>
                    </a:cubicBezTo>
                    <a:cubicBezTo>
                      <a:pt x="446" y="194"/>
                      <a:pt x="441" y="197"/>
                      <a:pt x="438" y="198"/>
                    </a:cubicBezTo>
                    <a:cubicBezTo>
                      <a:pt x="433" y="200"/>
                      <a:pt x="427" y="203"/>
                      <a:pt x="422" y="206"/>
                    </a:cubicBezTo>
                    <a:cubicBezTo>
                      <a:pt x="411" y="211"/>
                      <a:pt x="399" y="216"/>
                      <a:pt x="388" y="221"/>
                    </a:cubicBezTo>
                    <a:cubicBezTo>
                      <a:pt x="360" y="233"/>
                      <a:pt x="332" y="243"/>
                      <a:pt x="302" y="252"/>
                    </a:cubicBezTo>
                    <a:cubicBezTo>
                      <a:pt x="276" y="259"/>
                      <a:pt x="251" y="267"/>
                      <a:pt x="224" y="272"/>
                    </a:cubicBezTo>
                    <a:cubicBezTo>
                      <a:pt x="223" y="272"/>
                      <a:pt x="222" y="272"/>
                      <a:pt x="221" y="273"/>
                    </a:cubicBezTo>
                    <a:moveTo>
                      <a:pt x="623" y="202"/>
                    </a:moveTo>
                    <a:cubicBezTo>
                      <a:pt x="621" y="200"/>
                      <a:pt x="618" y="199"/>
                      <a:pt x="615" y="197"/>
                    </a:cubicBezTo>
                    <a:cubicBezTo>
                      <a:pt x="615" y="197"/>
                      <a:pt x="615" y="197"/>
                      <a:pt x="615" y="197"/>
                    </a:cubicBezTo>
                    <a:cubicBezTo>
                      <a:pt x="616" y="188"/>
                      <a:pt x="617" y="175"/>
                      <a:pt x="616" y="169"/>
                    </a:cubicBezTo>
                    <a:cubicBezTo>
                      <a:pt x="620" y="181"/>
                      <a:pt x="622" y="192"/>
                      <a:pt x="623" y="202"/>
                    </a:cubicBezTo>
                    <a:moveTo>
                      <a:pt x="393" y="156"/>
                    </a:moveTo>
                    <a:cubicBezTo>
                      <a:pt x="402" y="156"/>
                      <a:pt x="412" y="155"/>
                      <a:pt x="422" y="154"/>
                    </a:cubicBezTo>
                    <a:cubicBezTo>
                      <a:pt x="424" y="154"/>
                      <a:pt x="427" y="154"/>
                      <a:pt x="429" y="154"/>
                    </a:cubicBezTo>
                    <a:cubicBezTo>
                      <a:pt x="438" y="154"/>
                      <a:pt x="447" y="155"/>
                      <a:pt x="456" y="156"/>
                    </a:cubicBezTo>
                    <a:cubicBezTo>
                      <a:pt x="454" y="161"/>
                      <a:pt x="452" y="167"/>
                      <a:pt x="452" y="172"/>
                    </a:cubicBezTo>
                    <a:cubicBezTo>
                      <a:pt x="447" y="174"/>
                      <a:pt x="442" y="175"/>
                      <a:pt x="440" y="175"/>
                    </a:cubicBezTo>
                    <a:cubicBezTo>
                      <a:pt x="431" y="177"/>
                      <a:pt x="423" y="179"/>
                      <a:pt x="414" y="180"/>
                    </a:cubicBezTo>
                    <a:cubicBezTo>
                      <a:pt x="394" y="183"/>
                      <a:pt x="375" y="192"/>
                      <a:pt x="356" y="196"/>
                    </a:cubicBezTo>
                    <a:cubicBezTo>
                      <a:pt x="338" y="201"/>
                      <a:pt x="319" y="205"/>
                      <a:pt x="301" y="208"/>
                    </a:cubicBezTo>
                    <a:cubicBezTo>
                      <a:pt x="316" y="192"/>
                      <a:pt x="329" y="176"/>
                      <a:pt x="341" y="159"/>
                    </a:cubicBezTo>
                    <a:cubicBezTo>
                      <a:pt x="343" y="159"/>
                      <a:pt x="345" y="159"/>
                      <a:pt x="347" y="159"/>
                    </a:cubicBezTo>
                    <a:cubicBezTo>
                      <a:pt x="359" y="157"/>
                      <a:pt x="371" y="155"/>
                      <a:pt x="383" y="155"/>
                    </a:cubicBezTo>
                    <a:cubicBezTo>
                      <a:pt x="385" y="155"/>
                      <a:pt x="387" y="155"/>
                      <a:pt x="388" y="155"/>
                    </a:cubicBezTo>
                    <a:cubicBezTo>
                      <a:pt x="390" y="156"/>
                      <a:pt x="391" y="156"/>
                      <a:pt x="393" y="156"/>
                    </a:cubicBezTo>
                    <a:moveTo>
                      <a:pt x="50" y="194"/>
                    </a:moveTo>
                    <a:cubicBezTo>
                      <a:pt x="47" y="192"/>
                      <a:pt x="43" y="190"/>
                      <a:pt x="40" y="189"/>
                    </a:cubicBezTo>
                    <a:cubicBezTo>
                      <a:pt x="37" y="188"/>
                      <a:pt x="28" y="186"/>
                      <a:pt x="23" y="183"/>
                    </a:cubicBezTo>
                    <a:cubicBezTo>
                      <a:pt x="22" y="173"/>
                      <a:pt x="23" y="163"/>
                      <a:pt x="26" y="153"/>
                    </a:cubicBezTo>
                    <a:cubicBezTo>
                      <a:pt x="27" y="156"/>
                      <a:pt x="29" y="159"/>
                      <a:pt x="32" y="162"/>
                    </a:cubicBezTo>
                    <a:cubicBezTo>
                      <a:pt x="37" y="169"/>
                      <a:pt x="45" y="173"/>
                      <a:pt x="53" y="178"/>
                    </a:cubicBezTo>
                    <a:cubicBezTo>
                      <a:pt x="51" y="183"/>
                      <a:pt x="50" y="189"/>
                      <a:pt x="50" y="194"/>
                    </a:cubicBezTo>
                    <a:moveTo>
                      <a:pt x="55" y="170"/>
                    </a:moveTo>
                    <a:cubicBezTo>
                      <a:pt x="49" y="166"/>
                      <a:pt x="43" y="163"/>
                      <a:pt x="37" y="157"/>
                    </a:cubicBezTo>
                    <a:cubicBezTo>
                      <a:pt x="33" y="152"/>
                      <a:pt x="32" y="146"/>
                      <a:pt x="29" y="141"/>
                    </a:cubicBezTo>
                    <a:cubicBezTo>
                      <a:pt x="29" y="140"/>
                      <a:pt x="29" y="140"/>
                      <a:pt x="29" y="140"/>
                    </a:cubicBezTo>
                    <a:cubicBezTo>
                      <a:pt x="33" y="129"/>
                      <a:pt x="41" y="122"/>
                      <a:pt x="48" y="119"/>
                    </a:cubicBezTo>
                    <a:cubicBezTo>
                      <a:pt x="48" y="121"/>
                      <a:pt x="49" y="122"/>
                      <a:pt x="49" y="123"/>
                    </a:cubicBezTo>
                    <a:cubicBezTo>
                      <a:pt x="49" y="127"/>
                      <a:pt x="47" y="130"/>
                      <a:pt x="47" y="134"/>
                    </a:cubicBezTo>
                    <a:cubicBezTo>
                      <a:pt x="48" y="137"/>
                      <a:pt x="48" y="139"/>
                      <a:pt x="49" y="142"/>
                    </a:cubicBezTo>
                    <a:cubicBezTo>
                      <a:pt x="51" y="149"/>
                      <a:pt x="54" y="156"/>
                      <a:pt x="59" y="160"/>
                    </a:cubicBezTo>
                    <a:cubicBezTo>
                      <a:pt x="59" y="161"/>
                      <a:pt x="59" y="161"/>
                      <a:pt x="59" y="161"/>
                    </a:cubicBezTo>
                    <a:cubicBezTo>
                      <a:pt x="58" y="164"/>
                      <a:pt x="56" y="167"/>
                      <a:pt x="55" y="170"/>
                    </a:cubicBezTo>
                    <a:moveTo>
                      <a:pt x="63" y="153"/>
                    </a:moveTo>
                    <a:cubicBezTo>
                      <a:pt x="57" y="146"/>
                      <a:pt x="54" y="136"/>
                      <a:pt x="56" y="129"/>
                    </a:cubicBezTo>
                    <a:cubicBezTo>
                      <a:pt x="56" y="125"/>
                      <a:pt x="55" y="122"/>
                      <a:pt x="55" y="118"/>
                    </a:cubicBezTo>
                    <a:cubicBezTo>
                      <a:pt x="65" y="118"/>
                      <a:pt x="71" y="129"/>
                      <a:pt x="63" y="153"/>
                    </a:cubicBezTo>
                    <a:moveTo>
                      <a:pt x="348" y="151"/>
                    </a:moveTo>
                    <a:cubicBezTo>
                      <a:pt x="357" y="138"/>
                      <a:pt x="366" y="126"/>
                      <a:pt x="376" y="114"/>
                    </a:cubicBezTo>
                    <a:cubicBezTo>
                      <a:pt x="378" y="115"/>
                      <a:pt x="381" y="115"/>
                      <a:pt x="382" y="115"/>
                    </a:cubicBezTo>
                    <a:cubicBezTo>
                      <a:pt x="394" y="116"/>
                      <a:pt x="406" y="118"/>
                      <a:pt x="417" y="121"/>
                    </a:cubicBezTo>
                    <a:cubicBezTo>
                      <a:pt x="434" y="125"/>
                      <a:pt x="449" y="133"/>
                      <a:pt x="465" y="139"/>
                    </a:cubicBezTo>
                    <a:cubicBezTo>
                      <a:pt x="463" y="142"/>
                      <a:pt x="461" y="146"/>
                      <a:pt x="459" y="149"/>
                    </a:cubicBezTo>
                    <a:cubicBezTo>
                      <a:pt x="452" y="148"/>
                      <a:pt x="445" y="148"/>
                      <a:pt x="438" y="148"/>
                    </a:cubicBezTo>
                    <a:cubicBezTo>
                      <a:pt x="431" y="147"/>
                      <a:pt x="425" y="147"/>
                      <a:pt x="418" y="147"/>
                    </a:cubicBezTo>
                    <a:cubicBezTo>
                      <a:pt x="410" y="147"/>
                      <a:pt x="401" y="147"/>
                      <a:pt x="393" y="148"/>
                    </a:cubicBezTo>
                    <a:cubicBezTo>
                      <a:pt x="377" y="149"/>
                      <a:pt x="363" y="149"/>
                      <a:pt x="348" y="151"/>
                    </a:cubicBezTo>
                    <a:moveTo>
                      <a:pt x="469" y="132"/>
                    </a:moveTo>
                    <a:cubicBezTo>
                      <a:pt x="448" y="125"/>
                      <a:pt x="428" y="115"/>
                      <a:pt x="407" y="111"/>
                    </a:cubicBezTo>
                    <a:cubicBezTo>
                      <a:pt x="398" y="109"/>
                      <a:pt x="389" y="109"/>
                      <a:pt x="381" y="108"/>
                    </a:cubicBezTo>
                    <a:cubicBezTo>
                      <a:pt x="390" y="98"/>
                      <a:pt x="398" y="88"/>
                      <a:pt x="407" y="79"/>
                    </a:cubicBezTo>
                    <a:cubicBezTo>
                      <a:pt x="410" y="80"/>
                      <a:pt x="412" y="81"/>
                      <a:pt x="414" y="83"/>
                    </a:cubicBezTo>
                    <a:cubicBezTo>
                      <a:pt x="423" y="88"/>
                      <a:pt x="432" y="93"/>
                      <a:pt x="441" y="98"/>
                    </a:cubicBezTo>
                    <a:cubicBezTo>
                      <a:pt x="450" y="103"/>
                      <a:pt x="457" y="111"/>
                      <a:pt x="466" y="116"/>
                    </a:cubicBezTo>
                    <a:cubicBezTo>
                      <a:pt x="467" y="116"/>
                      <a:pt x="472" y="120"/>
                      <a:pt x="476" y="124"/>
                    </a:cubicBezTo>
                    <a:cubicBezTo>
                      <a:pt x="474" y="126"/>
                      <a:pt x="472" y="129"/>
                      <a:pt x="469" y="132"/>
                    </a:cubicBezTo>
                    <a:moveTo>
                      <a:pt x="577" y="111"/>
                    </a:moveTo>
                    <a:cubicBezTo>
                      <a:pt x="569" y="103"/>
                      <a:pt x="559" y="99"/>
                      <a:pt x="550" y="98"/>
                    </a:cubicBezTo>
                    <a:cubicBezTo>
                      <a:pt x="550" y="93"/>
                      <a:pt x="549" y="87"/>
                      <a:pt x="548" y="84"/>
                    </a:cubicBezTo>
                    <a:cubicBezTo>
                      <a:pt x="547" y="77"/>
                      <a:pt x="546" y="71"/>
                      <a:pt x="544" y="65"/>
                    </a:cubicBezTo>
                    <a:cubicBezTo>
                      <a:pt x="544" y="64"/>
                      <a:pt x="544" y="64"/>
                      <a:pt x="544" y="63"/>
                    </a:cubicBezTo>
                    <a:cubicBezTo>
                      <a:pt x="562" y="76"/>
                      <a:pt x="575" y="95"/>
                      <a:pt x="577" y="111"/>
                    </a:cubicBezTo>
                    <a:moveTo>
                      <a:pt x="482" y="118"/>
                    </a:moveTo>
                    <a:cubicBezTo>
                      <a:pt x="476" y="112"/>
                      <a:pt x="465" y="107"/>
                      <a:pt x="461" y="103"/>
                    </a:cubicBezTo>
                    <a:cubicBezTo>
                      <a:pt x="447" y="91"/>
                      <a:pt x="430" y="81"/>
                      <a:pt x="413" y="74"/>
                    </a:cubicBezTo>
                    <a:cubicBezTo>
                      <a:pt x="422" y="66"/>
                      <a:pt x="432" y="59"/>
                      <a:pt x="443" y="54"/>
                    </a:cubicBezTo>
                    <a:cubicBezTo>
                      <a:pt x="444" y="53"/>
                      <a:pt x="444" y="53"/>
                      <a:pt x="444" y="53"/>
                    </a:cubicBezTo>
                    <a:cubicBezTo>
                      <a:pt x="446" y="55"/>
                      <a:pt x="449" y="57"/>
                      <a:pt x="449" y="57"/>
                    </a:cubicBezTo>
                    <a:cubicBezTo>
                      <a:pt x="458" y="63"/>
                      <a:pt x="465" y="72"/>
                      <a:pt x="472" y="80"/>
                    </a:cubicBezTo>
                    <a:cubicBezTo>
                      <a:pt x="477" y="86"/>
                      <a:pt x="481" y="93"/>
                      <a:pt x="485" y="100"/>
                    </a:cubicBezTo>
                    <a:cubicBezTo>
                      <a:pt x="487" y="103"/>
                      <a:pt x="489" y="108"/>
                      <a:pt x="491" y="112"/>
                    </a:cubicBezTo>
                    <a:cubicBezTo>
                      <a:pt x="489" y="113"/>
                      <a:pt x="488" y="114"/>
                      <a:pt x="487" y="114"/>
                    </a:cubicBezTo>
                    <a:cubicBezTo>
                      <a:pt x="485" y="115"/>
                      <a:pt x="484" y="117"/>
                      <a:pt x="482" y="118"/>
                    </a:cubicBezTo>
                    <a:moveTo>
                      <a:pt x="532" y="97"/>
                    </a:moveTo>
                    <a:cubicBezTo>
                      <a:pt x="529" y="90"/>
                      <a:pt x="525" y="82"/>
                      <a:pt x="522" y="75"/>
                    </a:cubicBezTo>
                    <a:cubicBezTo>
                      <a:pt x="519" y="66"/>
                      <a:pt x="514" y="55"/>
                      <a:pt x="508" y="46"/>
                    </a:cubicBezTo>
                    <a:cubicBezTo>
                      <a:pt x="517" y="49"/>
                      <a:pt x="526" y="52"/>
                      <a:pt x="534" y="56"/>
                    </a:cubicBezTo>
                    <a:cubicBezTo>
                      <a:pt x="535" y="60"/>
                      <a:pt x="537" y="63"/>
                      <a:pt x="537" y="66"/>
                    </a:cubicBezTo>
                    <a:cubicBezTo>
                      <a:pt x="538" y="73"/>
                      <a:pt x="539" y="79"/>
                      <a:pt x="541" y="86"/>
                    </a:cubicBezTo>
                    <a:cubicBezTo>
                      <a:pt x="542" y="88"/>
                      <a:pt x="542" y="93"/>
                      <a:pt x="542" y="97"/>
                    </a:cubicBezTo>
                    <a:cubicBezTo>
                      <a:pt x="542" y="97"/>
                      <a:pt x="541" y="97"/>
                      <a:pt x="540" y="97"/>
                    </a:cubicBezTo>
                    <a:cubicBezTo>
                      <a:pt x="537" y="97"/>
                      <a:pt x="534" y="97"/>
                      <a:pt x="532" y="97"/>
                    </a:cubicBezTo>
                    <a:moveTo>
                      <a:pt x="497" y="108"/>
                    </a:moveTo>
                    <a:cubicBezTo>
                      <a:pt x="493" y="103"/>
                      <a:pt x="490" y="94"/>
                      <a:pt x="487" y="89"/>
                    </a:cubicBezTo>
                    <a:cubicBezTo>
                      <a:pt x="482" y="81"/>
                      <a:pt x="476" y="73"/>
                      <a:pt x="470" y="66"/>
                    </a:cubicBezTo>
                    <a:cubicBezTo>
                      <a:pt x="465" y="60"/>
                      <a:pt x="459" y="54"/>
                      <a:pt x="453" y="50"/>
                    </a:cubicBezTo>
                    <a:cubicBezTo>
                      <a:pt x="460" y="47"/>
                      <a:pt x="467" y="45"/>
                      <a:pt x="474" y="44"/>
                    </a:cubicBezTo>
                    <a:cubicBezTo>
                      <a:pt x="490" y="60"/>
                      <a:pt x="500" y="83"/>
                      <a:pt x="506" y="104"/>
                    </a:cubicBezTo>
                    <a:cubicBezTo>
                      <a:pt x="503" y="106"/>
                      <a:pt x="500" y="107"/>
                      <a:pt x="497" y="108"/>
                    </a:cubicBezTo>
                    <a:moveTo>
                      <a:pt x="513" y="102"/>
                    </a:moveTo>
                    <a:cubicBezTo>
                      <a:pt x="507" y="81"/>
                      <a:pt x="497" y="60"/>
                      <a:pt x="483" y="44"/>
                    </a:cubicBezTo>
                    <a:cubicBezTo>
                      <a:pt x="484" y="44"/>
                      <a:pt x="485" y="44"/>
                      <a:pt x="486" y="44"/>
                    </a:cubicBezTo>
                    <a:cubicBezTo>
                      <a:pt x="490" y="44"/>
                      <a:pt x="493" y="44"/>
                      <a:pt x="497" y="44"/>
                    </a:cubicBezTo>
                    <a:cubicBezTo>
                      <a:pt x="505" y="52"/>
                      <a:pt x="510" y="65"/>
                      <a:pt x="514" y="75"/>
                    </a:cubicBezTo>
                    <a:cubicBezTo>
                      <a:pt x="518" y="82"/>
                      <a:pt x="522" y="90"/>
                      <a:pt x="524" y="99"/>
                    </a:cubicBezTo>
                    <a:cubicBezTo>
                      <a:pt x="520" y="99"/>
                      <a:pt x="516" y="100"/>
                      <a:pt x="513" y="102"/>
                    </a:cubicBezTo>
                    <a:moveTo>
                      <a:pt x="482" y="0"/>
                    </a:moveTo>
                    <a:cubicBezTo>
                      <a:pt x="480" y="0"/>
                      <a:pt x="479" y="0"/>
                      <a:pt x="477" y="1"/>
                    </a:cubicBezTo>
                    <a:cubicBezTo>
                      <a:pt x="445" y="2"/>
                      <a:pt x="416" y="15"/>
                      <a:pt x="391" y="35"/>
                    </a:cubicBezTo>
                    <a:cubicBezTo>
                      <a:pt x="389" y="75"/>
                      <a:pt x="358" y="107"/>
                      <a:pt x="319" y="111"/>
                    </a:cubicBezTo>
                    <a:cubicBezTo>
                      <a:pt x="297" y="141"/>
                      <a:pt x="276" y="173"/>
                      <a:pt x="250" y="201"/>
                    </a:cubicBezTo>
                    <a:cubicBezTo>
                      <a:pt x="244" y="208"/>
                      <a:pt x="237" y="215"/>
                      <a:pt x="229" y="222"/>
                    </a:cubicBezTo>
                    <a:cubicBezTo>
                      <a:pt x="218" y="235"/>
                      <a:pt x="203" y="245"/>
                      <a:pt x="186" y="249"/>
                    </a:cubicBezTo>
                    <a:cubicBezTo>
                      <a:pt x="175" y="253"/>
                      <a:pt x="163" y="256"/>
                      <a:pt x="151" y="256"/>
                    </a:cubicBezTo>
                    <a:cubicBezTo>
                      <a:pt x="146" y="256"/>
                      <a:pt x="141" y="256"/>
                      <a:pt x="136" y="255"/>
                    </a:cubicBezTo>
                    <a:cubicBezTo>
                      <a:pt x="111" y="250"/>
                      <a:pt x="89" y="232"/>
                      <a:pt x="78" y="208"/>
                    </a:cubicBezTo>
                    <a:cubicBezTo>
                      <a:pt x="72" y="195"/>
                      <a:pt x="69" y="187"/>
                      <a:pt x="76" y="175"/>
                    </a:cubicBezTo>
                    <a:cubicBezTo>
                      <a:pt x="81" y="168"/>
                      <a:pt x="86" y="162"/>
                      <a:pt x="91" y="155"/>
                    </a:cubicBezTo>
                    <a:cubicBezTo>
                      <a:pt x="93" y="146"/>
                      <a:pt x="96" y="137"/>
                      <a:pt x="100" y="129"/>
                    </a:cubicBezTo>
                    <a:cubicBezTo>
                      <a:pt x="100" y="117"/>
                      <a:pt x="94" y="106"/>
                      <a:pt x="84" y="98"/>
                    </a:cubicBezTo>
                    <a:cubicBezTo>
                      <a:pt x="80" y="95"/>
                      <a:pt x="75" y="93"/>
                      <a:pt x="70" y="91"/>
                    </a:cubicBezTo>
                    <a:cubicBezTo>
                      <a:pt x="69" y="91"/>
                      <a:pt x="68" y="91"/>
                      <a:pt x="67" y="91"/>
                    </a:cubicBezTo>
                    <a:cubicBezTo>
                      <a:pt x="65" y="91"/>
                      <a:pt x="63" y="90"/>
                      <a:pt x="61" y="90"/>
                    </a:cubicBezTo>
                    <a:cubicBezTo>
                      <a:pt x="44" y="90"/>
                      <a:pt x="28" y="100"/>
                      <a:pt x="18" y="114"/>
                    </a:cubicBezTo>
                    <a:cubicBezTo>
                      <a:pt x="17" y="114"/>
                      <a:pt x="17" y="115"/>
                      <a:pt x="16" y="116"/>
                    </a:cubicBezTo>
                    <a:cubicBezTo>
                      <a:pt x="6" y="131"/>
                      <a:pt x="1" y="149"/>
                      <a:pt x="0" y="167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1" y="166"/>
                      <a:pt x="3" y="165"/>
                      <a:pt x="5" y="165"/>
                    </a:cubicBezTo>
                    <a:cubicBezTo>
                      <a:pt x="5" y="165"/>
                      <a:pt x="5" y="165"/>
                      <a:pt x="5" y="165"/>
                    </a:cubicBezTo>
                    <a:cubicBezTo>
                      <a:pt x="6" y="164"/>
                      <a:pt x="6" y="164"/>
                      <a:pt x="7" y="164"/>
                    </a:cubicBezTo>
                    <a:cubicBezTo>
                      <a:pt x="9" y="164"/>
                      <a:pt x="11" y="165"/>
                      <a:pt x="13" y="167"/>
                    </a:cubicBezTo>
                    <a:cubicBezTo>
                      <a:pt x="16" y="169"/>
                      <a:pt x="18" y="176"/>
                      <a:pt x="18" y="179"/>
                    </a:cubicBezTo>
                    <a:cubicBezTo>
                      <a:pt x="18" y="183"/>
                      <a:pt x="17" y="186"/>
                      <a:pt x="15" y="188"/>
                    </a:cubicBezTo>
                    <a:cubicBezTo>
                      <a:pt x="14" y="190"/>
                      <a:pt x="13" y="192"/>
                      <a:pt x="10" y="193"/>
                    </a:cubicBezTo>
                    <a:cubicBezTo>
                      <a:pt x="10" y="193"/>
                      <a:pt x="9" y="193"/>
                      <a:pt x="9" y="193"/>
                    </a:cubicBezTo>
                    <a:cubicBezTo>
                      <a:pt x="7" y="193"/>
                      <a:pt x="6" y="193"/>
                      <a:pt x="6" y="192"/>
                    </a:cubicBezTo>
                    <a:cubicBezTo>
                      <a:pt x="7" y="204"/>
                      <a:pt x="8" y="216"/>
                      <a:pt x="7" y="228"/>
                    </a:cubicBezTo>
                    <a:cubicBezTo>
                      <a:pt x="8" y="228"/>
                      <a:pt x="8" y="228"/>
                      <a:pt x="9" y="228"/>
                    </a:cubicBezTo>
                    <a:cubicBezTo>
                      <a:pt x="10" y="228"/>
                      <a:pt x="10" y="228"/>
                      <a:pt x="11" y="228"/>
                    </a:cubicBezTo>
                    <a:cubicBezTo>
                      <a:pt x="12" y="228"/>
                      <a:pt x="13" y="228"/>
                      <a:pt x="14" y="228"/>
                    </a:cubicBezTo>
                    <a:cubicBezTo>
                      <a:pt x="16" y="229"/>
                      <a:pt x="17" y="230"/>
                      <a:pt x="18" y="231"/>
                    </a:cubicBezTo>
                    <a:cubicBezTo>
                      <a:pt x="21" y="234"/>
                      <a:pt x="22" y="238"/>
                      <a:pt x="22" y="242"/>
                    </a:cubicBezTo>
                    <a:cubicBezTo>
                      <a:pt x="22" y="245"/>
                      <a:pt x="22" y="250"/>
                      <a:pt x="19" y="252"/>
                    </a:cubicBezTo>
                    <a:cubicBezTo>
                      <a:pt x="18" y="253"/>
                      <a:pt x="18" y="253"/>
                      <a:pt x="17" y="254"/>
                    </a:cubicBezTo>
                    <a:cubicBezTo>
                      <a:pt x="31" y="283"/>
                      <a:pt x="53" y="308"/>
                      <a:pt x="78" y="329"/>
                    </a:cubicBezTo>
                    <a:cubicBezTo>
                      <a:pt x="83" y="319"/>
                      <a:pt x="89" y="311"/>
                      <a:pt x="95" y="304"/>
                    </a:cubicBezTo>
                    <a:cubicBezTo>
                      <a:pt x="86" y="297"/>
                      <a:pt x="79" y="291"/>
                      <a:pt x="73" y="285"/>
                    </a:cubicBezTo>
                    <a:cubicBezTo>
                      <a:pt x="72" y="284"/>
                      <a:pt x="71" y="283"/>
                      <a:pt x="70" y="282"/>
                    </a:cubicBezTo>
                    <a:cubicBezTo>
                      <a:pt x="81" y="282"/>
                      <a:pt x="92" y="285"/>
                      <a:pt x="103" y="285"/>
                    </a:cubicBezTo>
                    <a:cubicBezTo>
                      <a:pt x="104" y="285"/>
                      <a:pt x="104" y="285"/>
                      <a:pt x="104" y="285"/>
                    </a:cubicBezTo>
                    <a:cubicBezTo>
                      <a:pt x="106" y="285"/>
                      <a:pt x="108" y="285"/>
                      <a:pt x="109" y="285"/>
                    </a:cubicBezTo>
                    <a:cubicBezTo>
                      <a:pt x="111" y="285"/>
                      <a:pt x="112" y="285"/>
                      <a:pt x="114" y="285"/>
                    </a:cubicBezTo>
                    <a:cubicBezTo>
                      <a:pt x="120" y="280"/>
                      <a:pt x="125" y="277"/>
                      <a:pt x="129" y="275"/>
                    </a:cubicBezTo>
                    <a:cubicBezTo>
                      <a:pt x="129" y="275"/>
                      <a:pt x="130" y="275"/>
                      <a:pt x="130" y="275"/>
                    </a:cubicBezTo>
                    <a:cubicBezTo>
                      <a:pt x="132" y="275"/>
                      <a:pt x="134" y="277"/>
                      <a:pt x="133" y="279"/>
                    </a:cubicBezTo>
                    <a:cubicBezTo>
                      <a:pt x="138" y="281"/>
                      <a:pt x="140" y="285"/>
                      <a:pt x="142" y="289"/>
                    </a:cubicBezTo>
                    <a:cubicBezTo>
                      <a:pt x="148" y="290"/>
                      <a:pt x="155" y="291"/>
                      <a:pt x="161" y="291"/>
                    </a:cubicBezTo>
                    <a:cubicBezTo>
                      <a:pt x="171" y="291"/>
                      <a:pt x="180" y="289"/>
                      <a:pt x="189" y="287"/>
                    </a:cubicBezTo>
                    <a:cubicBezTo>
                      <a:pt x="200" y="286"/>
                      <a:pt x="211" y="283"/>
                      <a:pt x="222" y="280"/>
                    </a:cubicBezTo>
                    <a:cubicBezTo>
                      <a:pt x="235" y="277"/>
                      <a:pt x="249" y="275"/>
                      <a:pt x="262" y="271"/>
                    </a:cubicBezTo>
                    <a:cubicBezTo>
                      <a:pt x="277" y="266"/>
                      <a:pt x="293" y="262"/>
                      <a:pt x="308" y="258"/>
                    </a:cubicBezTo>
                    <a:cubicBezTo>
                      <a:pt x="340" y="249"/>
                      <a:pt x="371" y="238"/>
                      <a:pt x="402" y="223"/>
                    </a:cubicBezTo>
                    <a:cubicBezTo>
                      <a:pt x="418" y="216"/>
                      <a:pt x="433" y="209"/>
                      <a:pt x="449" y="201"/>
                    </a:cubicBezTo>
                    <a:cubicBezTo>
                      <a:pt x="450" y="201"/>
                      <a:pt x="451" y="200"/>
                      <a:pt x="453" y="199"/>
                    </a:cubicBezTo>
                    <a:cubicBezTo>
                      <a:pt x="453" y="204"/>
                      <a:pt x="455" y="208"/>
                      <a:pt x="457" y="212"/>
                    </a:cubicBezTo>
                    <a:cubicBezTo>
                      <a:pt x="447" y="220"/>
                      <a:pt x="436" y="226"/>
                      <a:pt x="426" y="232"/>
                    </a:cubicBezTo>
                    <a:cubicBezTo>
                      <a:pt x="411" y="242"/>
                      <a:pt x="395" y="251"/>
                      <a:pt x="378" y="259"/>
                    </a:cubicBezTo>
                    <a:cubicBezTo>
                      <a:pt x="343" y="274"/>
                      <a:pt x="310" y="288"/>
                      <a:pt x="273" y="297"/>
                    </a:cubicBezTo>
                    <a:cubicBezTo>
                      <a:pt x="266" y="299"/>
                      <a:pt x="258" y="301"/>
                      <a:pt x="250" y="303"/>
                    </a:cubicBezTo>
                    <a:cubicBezTo>
                      <a:pt x="240" y="306"/>
                      <a:pt x="229" y="306"/>
                      <a:pt x="219" y="309"/>
                    </a:cubicBezTo>
                    <a:cubicBezTo>
                      <a:pt x="205" y="314"/>
                      <a:pt x="188" y="317"/>
                      <a:pt x="174" y="318"/>
                    </a:cubicBezTo>
                    <a:cubicBezTo>
                      <a:pt x="162" y="318"/>
                      <a:pt x="151" y="319"/>
                      <a:pt x="140" y="319"/>
                    </a:cubicBezTo>
                    <a:cubicBezTo>
                      <a:pt x="136" y="319"/>
                      <a:pt x="132" y="319"/>
                      <a:pt x="128" y="318"/>
                    </a:cubicBezTo>
                    <a:cubicBezTo>
                      <a:pt x="122" y="321"/>
                      <a:pt x="116" y="322"/>
                      <a:pt x="111" y="322"/>
                    </a:cubicBezTo>
                    <a:cubicBezTo>
                      <a:pt x="114" y="328"/>
                      <a:pt x="116" y="334"/>
                      <a:pt x="114" y="341"/>
                    </a:cubicBezTo>
                    <a:cubicBezTo>
                      <a:pt x="113" y="344"/>
                      <a:pt x="112" y="349"/>
                      <a:pt x="110" y="352"/>
                    </a:cubicBezTo>
                    <a:cubicBezTo>
                      <a:pt x="122" y="360"/>
                      <a:pt x="134" y="367"/>
                      <a:pt x="146" y="372"/>
                    </a:cubicBezTo>
                    <a:cubicBezTo>
                      <a:pt x="188" y="393"/>
                      <a:pt x="236" y="410"/>
                      <a:pt x="284" y="420"/>
                    </a:cubicBezTo>
                    <a:cubicBezTo>
                      <a:pt x="287" y="417"/>
                      <a:pt x="290" y="414"/>
                      <a:pt x="294" y="413"/>
                    </a:cubicBezTo>
                    <a:cubicBezTo>
                      <a:pt x="291" y="410"/>
                      <a:pt x="290" y="405"/>
                      <a:pt x="294" y="397"/>
                    </a:cubicBezTo>
                    <a:cubicBezTo>
                      <a:pt x="297" y="389"/>
                      <a:pt x="304" y="383"/>
                      <a:pt x="313" y="383"/>
                    </a:cubicBezTo>
                    <a:cubicBezTo>
                      <a:pt x="313" y="383"/>
                      <a:pt x="313" y="383"/>
                      <a:pt x="313" y="383"/>
                    </a:cubicBezTo>
                    <a:cubicBezTo>
                      <a:pt x="315" y="383"/>
                      <a:pt x="316" y="384"/>
                      <a:pt x="316" y="385"/>
                    </a:cubicBezTo>
                    <a:cubicBezTo>
                      <a:pt x="318" y="385"/>
                      <a:pt x="318" y="386"/>
                      <a:pt x="318" y="388"/>
                    </a:cubicBezTo>
                    <a:cubicBezTo>
                      <a:pt x="319" y="392"/>
                      <a:pt x="320" y="399"/>
                      <a:pt x="319" y="409"/>
                    </a:cubicBezTo>
                    <a:cubicBezTo>
                      <a:pt x="320" y="409"/>
                      <a:pt x="320" y="409"/>
                      <a:pt x="320" y="409"/>
                    </a:cubicBezTo>
                    <a:cubicBezTo>
                      <a:pt x="321" y="409"/>
                      <a:pt x="323" y="410"/>
                      <a:pt x="323" y="412"/>
                    </a:cubicBezTo>
                    <a:cubicBezTo>
                      <a:pt x="331" y="414"/>
                      <a:pt x="335" y="420"/>
                      <a:pt x="336" y="428"/>
                    </a:cubicBezTo>
                    <a:cubicBezTo>
                      <a:pt x="349" y="429"/>
                      <a:pt x="361" y="430"/>
                      <a:pt x="374" y="430"/>
                    </a:cubicBezTo>
                    <a:cubicBezTo>
                      <a:pt x="418" y="430"/>
                      <a:pt x="461" y="422"/>
                      <a:pt x="502" y="406"/>
                    </a:cubicBezTo>
                    <a:cubicBezTo>
                      <a:pt x="510" y="390"/>
                      <a:pt x="519" y="380"/>
                      <a:pt x="522" y="376"/>
                    </a:cubicBezTo>
                    <a:cubicBezTo>
                      <a:pt x="523" y="375"/>
                      <a:pt x="524" y="374"/>
                      <a:pt x="525" y="374"/>
                    </a:cubicBezTo>
                    <a:cubicBezTo>
                      <a:pt x="525" y="374"/>
                      <a:pt x="525" y="374"/>
                      <a:pt x="525" y="374"/>
                    </a:cubicBezTo>
                    <a:cubicBezTo>
                      <a:pt x="526" y="374"/>
                      <a:pt x="527" y="373"/>
                      <a:pt x="528" y="373"/>
                    </a:cubicBezTo>
                    <a:cubicBezTo>
                      <a:pt x="528" y="373"/>
                      <a:pt x="529" y="374"/>
                      <a:pt x="530" y="374"/>
                    </a:cubicBezTo>
                    <a:cubicBezTo>
                      <a:pt x="535" y="377"/>
                      <a:pt x="539" y="382"/>
                      <a:pt x="540" y="388"/>
                    </a:cubicBezTo>
                    <a:cubicBezTo>
                      <a:pt x="563" y="375"/>
                      <a:pt x="584" y="358"/>
                      <a:pt x="603" y="338"/>
                    </a:cubicBezTo>
                    <a:cubicBezTo>
                      <a:pt x="616" y="324"/>
                      <a:pt x="629" y="303"/>
                      <a:pt x="638" y="286"/>
                    </a:cubicBezTo>
                    <a:cubicBezTo>
                      <a:pt x="639" y="285"/>
                      <a:pt x="639" y="284"/>
                      <a:pt x="639" y="284"/>
                    </a:cubicBezTo>
                    <a:cubicBezTo>
                      <a:pt x="643" y="276"/>
                      <a:pt x="654" y="241"/>
                      <a:pt x="655" y="230"/>
                    </a:cubicBezTo>
                    <a:cubicBezTo>
                      <a:pt x="655" y="229"/>
                      <a:pt x="655" y="228"/>
                      <a:pt x="656" y="227"/>
                    </a:cubicBezTo>
                    <a:cubicBezTo>
                      <a:pt x="656" y="221"/>
                      <a:pt x="656" y="215"/>
                      <a:pt x="655" y="210"/>
                    </a:cubicBezTo>
                    <a:cubicBezTo>
                      <a:pt x="652" y="196"/>
                      <a:pt x="646" y="184"/>
                      <a:pt x="638" y="174"/>
                    </a:cubicBezTo>
                    <a:cubicBezTo>
                      <a:pt x="625" y="156"/>
                      <a:pt x="610" y="145"/>
                      <a:pt x="609" y="145"/>
                    </a:cubicBezTo>
                    <a:cubicBezTo>
                      <a:pt x="609" y="145"/>
                      <a:pt x="609" y="145"/>
                      <a:pt x="609" y="145"/>
                    </a:cubicBezTo>
                    <a:cubicBezTo>
                      <a:pt x="609" y="161"/>
                      <a:pt x="600" y="185"/>
                      <a:pt x="596" y="195"/>
                    </a:cubicBezTo>
                    <a:cubicBezTo>
                      <a:pt x="596" y="196"/>
                      <a:pt x="596" y="196"/>
                      <a:pt x="596" y="196"/>
                    </a:cubicBezTo>
                    <a:cubicBezTo>
                      <a:pt x="595" y="198"/>
                      <a:pt x="594" y="199"/>
                      <a:pt x="594" y="199"/>
                    </a:cubicBezTo>
                    <a:cubicBezTo>
                      <a:pt x="586" y="214"/>
                      <a:pt x="567" y="227"/>
                      <a:pt x="547" y="227"/>
                    </a:cubicBezTo>
                    <a:cubicBezTo>
                      <a:pt x="532" y="227"/>
                      <a:pt x="517" y="220"/>
                      <a:pt x="503" y="203"/>
                    </a:cubicBezTo>
                    <a:cubicBezTo>
                      <a:pt x="497" y="195"/>
                      <a:pt x="495" y="186"/>
                      <a:pt x="497" y="175"/>
                    </a:cubicBezTo>
                    <a:cubicBezTo>
                      <a:pt x="500" y="162"/>
                      <a:pt x="506" y="147"/>
                      <a:pt x="517" y="139"/>
                    </a:cubicBezTo>
                    <a:cubicBezTo>
                      <a:pt x="533" y="127"/>
                      <a:pt x="589" y="120"/>
                      <a:pt x="589" y="120"/>
                    </a:cubicBezTo>
                    <a:cubicBezTo>
                      <a:pt x="589" y="120"/>
                      <a:pt x="606" y="83"/>
                      <a:pt x="563" y="38"/>
                    </a:cubicBezTo>
                    <a:cubicBezTo>
                      <a:pt x="542" y="14"/>
                      <a:pt x="512" y="0"/>
                      <a:pt x="48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9" name="Freeform 558"/>
              <p:cNvSpPr>
                <a:spLocks noEditPoints="1"/>
              </p:cNvSpPr>
              <p:nvPr/>
            </p:nvSpPr>
            <p:spPr bwMode="auto">
              <a:xfrm>
                <a:off x="4355" y="4243"/>
                <a:ext cx="134" cy="131"/>
              </a:xfrm>
              <a:custGeom>
                <a:avLst/>
                <a:gdLst>
                  <a:gd name="T0" fmla="*/ 14 w 270"/>
                  <a:gd name="T1" fmla="*/ 190 h 265"/>
                  <a:gd name="T2" fmla="*/ 17 w 270"/>
                  <a:gd name="T3" fmla="*/ 187 h 265"/>
                  <a:gd name="T4" fmla="*/ 1 w 270"/>
                  <a:gd name="T5" fmla="*/ 145 h 265"/>
                  <a:gd name="T6" fmla="*/ 8 w 270"/>
                  <a:gd name="T7" fmla="*/ 175 h 265"/>
                  <a:gd name="T8" fmla="*/ 1 w 270"/>
                  <a:gd name="T9" fmla="*/ 145 h 265"/>
                  <a:gd name="T10" fmla="*/ 133 w 270"/>
                  <a:gd name="T11" fmla="*/ 192 h 265"/>
                  <a:gd name="T12" fmla="*/ 149 w 270"/>
                  <a:gd name="T13" fmla="*/ 203 h 265"/>
                  <a:gd name="T14" fmla="*/ 107 w 270"/>
                  <a:gd name="T15" fmla="*/ 212 h 265"/>
                  <a:gd name="T16" fmla="*/ 89 w 270"/>
                  <a:gd name="T17" fmla="*/ 192 h 265"/>
                  <a:gd name="T18" fmla="*/ 107 w 270"/>
                  <a:gd name="T19" fmla="*/ 212 h 265"/>
                  <a:gd name="T20" fmla="*/ 37 w 270"/>
                  <a:gd name="T21" fmla="*/ 175 h 265"/>
                  <a:gd name="T22" fmla="*/ 54 w 270"/>
                  <a:gd name="T23" fmla="*/ 176 h 265"/>
                  <a:gd name="T24" fmla="*/ 158 w 270"/>
                  <a:gd name="T25" fmla="*/ 198 h 265"/>
                  <a:gd name="T26" fmla="*/ 181 w 270"/>
                  <a:gd name="T27" fmla="*/ 172 h 265"/>
                  <a:gd name="T28" fmla="*/ 164 w 270"/>
                  <a:gd name="T29" fmla="*/ 194 h 265"/>
                  <a:gd name="T30" fmla="*/ 23 w 270"/>
                  <a:gd name="T31" fmla="*/ 154 h 265"/>
                  <a:gd name="T32" fmla="*/ 32 w 270"/>
                  <a:gd name="T33" fmla="*/ 150 h 265"/>
                  <a:gd name="T34" fmla="*/ 32 w 270"/>
                  <a:gd name="T35" fmla="*/ 168 h 265"/>
                  <a:gd name="T36" fmla="*/ 197 w 270"/>
                  <a:gd name="T37" fmla="*/ 166 h 265"/>
                  <a:gd name="T38" fmla="*/ 213 w 270"/>
                  <a:gd name="T39" fmla="*/ 134 h 265"/>
                  <a:gd name="T40" fmla="*/ 197 w 270"/>
                  <a:gd name="T41" fmla="*/ 166 h 265"/>
                  <a:gd name="T42" fmla="*/ 9 w 270"/>
                  <a:gd name="T43" fmla="*/ 115 h 265"/>
                  <a:gd name="T44" fmla="*/ 14 w 270"/>
                  <a:gd name="T45" fmla="*/ 135 h 265"/>
                  <a:gd name="T46" fmla="*/ 216 w 270"/>
                  <a:gd name="T47" fmla="*/ 127 h 265"/>
                  <a:gd name="T48" fmla="*/ 207 w 270"/>
                  <a:gd name="T49" fmla="*/ 102 h 265"/>
                  <a:gd name="T50" fmla="*/ 226 w 270"/>
                  <a:gd name="T51" fmla="*/ 87 h 265"/>
                  <a:gd name="T52" fmla="*/ 215 w 270"/>
                  <a:gd name="T53" fmla="*/ 69 h 265"/>
                  <a:gd name="T54" fmla="*/ 218 w 270"/>
                  <a:gd name="T55" fmla="*/ 47 h 265"/>
                  <a:gd name="T56" fmla="*/ 225 w 270"/>
                  <a:gd name="T57" fmla="*/ 77 h 265"/>
                  <a:gd name="T58" fmla="*/ 190 w 270"/>
                  <a:gd name="T59" fmla="*/ 11 h 265"/>
                  <a:gd name="T60" fmla="*/ 194 w 270"/>
                  <a:gd name="T61" fmla="*/ 11 h 265"/>
                  <a:gd name="T62" fmla="*/ 202 w 270"/>
                  <a:gd name="T63" fmla="*/ 21 h 265"/>
                  <a:gd name="T64" fmla="*/ 214 w 270"/>
                  <a:gd name="T65" fmla="*/ 38 h 265"/>
                  <a:gd name="T66" fmla="*/ 205 w 270"/>
                  <a:gd name="T67" fmla="*/ 38 h 265"/>
                  <a:gd name="T68" fmla="*/ 186 w 270"/>
                  <a:gd name="T69" fmla="*/ 21 h 265"/>
                  <a:gd name="T70" fmla="*/ 189 w 270"/>
                  <a:gd name="T71" fmla="*/ 11 h 265"/>
                  <a:gd name="T72" fmla="*/ 190 w 270"/>
                  <a:gd name="T73" fmla="*/ 0 h 265"/>
                  <a:gd name="T74" fmla="*/ 177 w 270"/>
                  <a:gd name="T75" fmla="*/ 21 h 265"/>
                  <a:gd name="T76" fmla="*/ 196 w 270"/>
                  <a:gd name="T77" fmla="*/ 44 h 265"/>
                  <a:gd name="T78" fmla="*/ 206 w 270"/>
                  <a:gd name="T79" fmla="*/ 66 h 265"/>
                  <a:gd name="T80" fmla="*/ 212 w 270"/>
                  <a:gd name="T81" fmla="*/ 80 h 265"/>
                  <a:gd name="T82" fmla="*/ 203 w 270"/>
                  <a:gd name="T83" fmla="*/ 92 h 265"/>
                  <a:gd name="T84" fmla="*/ 206 w 270"/>
                  <a:gd name="T85" fmla="*/ 127 h 265"/>
                  <a:gd name="T86" fmla="*/ 190 w 270"/>
                  <a:gd name="T87" fmla="*/ 169 h 265"/>
                  <a:gd name="T88" fmla="*/ 173 w 270"/>
                  <a:gd name="T89" fmla="*/ 161 h 265"/>
                  <a:gd name="T90" fmla="*/ 149 w 270"/>
                  <a:gd name="T91" fmla="*/ 191 h 265"/>
                  <a:gd name="T92" fmla="*/ 130 w 270"/>
                  <a:gd name="T93" fmla="*/ 185 h 265"/>
                  <a:gd name="T94" fmla="*/ 99 w 270"/>
                  <a:gd name="T95" fmla="*/ 186 h 265"/>
                  <a:gd name="T96" fmla="*/ 71 w 270"/>
                  <a:gd name="T97" fmla="*/ 190 h 265"/>
                  <a:gd name="T98" fmla="*/ 47 w 270"/>
                  <a:gd name="T99" fmla="*/ 165 h 265"/>
                  <a:gd name="T100" fmla="*/ 41 w 270"/>
                  <a:gd name="T101" fmla="*/ 152 h 265"/>
                  <a:gd name="T102" fmla="*/ 26 w 270"/>
                  <a:gd name="T103" fmla="*/ 137 h 265"/>
                  <a:gd name="T104" fmla="*/ 20 w 270"/>
                  <a:gd name="T105" fmla="*/ 112 h 265"/>
                  <a:gd name="T106" fmla="*/ 7 w 270"/>
                  <a:gd name="T107" fmla="*/ 107 h 265"/>
                  <a:gd name="T108" fmla="*/ 2 w 270"/>
                  <a:gd name="T109" fmla="*/ 113 h 265"/>
                  <a:gd name="T110" fmla="*/ 0 w 270"/>
                  <a:gd name="T111" fmla="*/ 133 h 265"/>
                  <a:gd name="T112" fmla="*/ 43 w 270"/>
                  <a:gd name="T113" fmla="*/ 233 h 265"/>
                  <a:gd name="T114" fmla="*/ 124 w 270"/>
                  <a:gd name="T115" fmla="*/ 265 h 265"/>
                  <a:gd name="T116" fmla="*/ 252 w 270"/>
                  <a:gd name="T117" fmla="*/ 179 h 265"/>
                  <a:gd name="T118" fmla="*/ 221 w 270"/>
                  <a:gd name="T119" fmla="*/ 24 h 265"/>
                  <a:gd name="T120" fmla="*/ 210 w 270"/>
                  <a:gd name="T121" fmla="*/ 12 h 265"/>
                  <a:gd name="T122" fmla="*/ 191 w 270"/>
                  <a:gd name="T123" fmla="*/ 0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0" h="265">
                    <a:moveTo>
                      <a:pt x="17" y="187"/>
                    </a:moveTo>
                    <a:cubicBezTo>
                      <a:pt x="16" y="188"/>
                      <a:pt x="15" y="189"/>
                      <a:pt x="14" y="190"/>
                    </a:cubicBezTo>
                    <a:cubicBezTo>
                      <a:pt x="15" y="193"/>
                      <a:pt x="16" y="195"/>
                      <a:pt x="18" y="198"/>
                    </a:cubicBezTo>
                    <a:cubicBezTo>
                      <a:pt x="18" y="194"/>
                      <a:pt x="17" y="191"/>
                      <a:pt x="17" y="187"/>
                    </a:cubicBezTo>
                    <a:moveTo>
                      <a:pt x="1" y="145"/>
                    </a:moveTo>
                    <a:cubicBezTo>
                      <a:pt x="1" y="145"/>
                      <a:pt x="1" y="145"/>
                      <a:pt x="1" y="145"/>
                    </a:cubicBezTo>
                    <a:cubicBezTo>
                      <a:pt x="1" y="149"/>
                      <a:pt x="2" y="153"/>
                      <a:pt x="3" y="158"/>
                    </a:cubicBezTo>
                    <a:cubicBezTo>
                      <a:pt x="4" y="163"/>
                      <a:pt x="6" y="169"/>
                      <a:pt x="8" y="175"/>
                    </a:cubicBezTo>
                    <a:cubicBezTo>
                      <a:pt x="10" y="177"/>
                      <a:pt x="13" y="177"/>
                      <a:pt x="15" y="178"/>
                    </a:cubicBezTo>
                    <a:cubicBezTo>
                      <a:pt x="12" y="165"/>
                      <a:pt x="7" y="154"/>
                      <a:pt x="1" y="145"/>
                    </a:cubicBezTo>
                    <a:moveTo>
                      <a:pt x="115" y="212"/>
                    </a:moveTo>
                    <a:cubicBezTo>
                      <a:pt x="118" y="203"/>
                      <a:pt x="124" y="192"/>
                      <a:pt x="133" y="192"/>
                    </a:cubicBezTo>
                    <a:cubicBezTo>
                      <a:pt x="133" y="192"/>
                      <a:pt x="133" y="192"/>
                      <a:pt x="134" y="192"/>
                    </a:cubicBezTo>
                    <a:cubicBezTo>
                      <a:pt x="140" y="192"/>
                      <a:pt x="146" y="197"/>
                      <a:pt x="149" y="203"/>
                    </a:cubicBezTo>
                    <a:cubicBezTo>
                      <a:pt x="137" y="208"/>
                      <a:pt x="126" y="211"/>
                      <a:pt x="115" y="212"/>
                    </a:cubicBezTo>
                    <a:moveTo>
                      <a:pt x="107" y="212"/>
                    </a:moveTo>
                    <a:cubicBezTo>
                      <a:pt x="94" y="212"/>
                      <a:pt x="81" y="208"/>
                      <a:pt x="70" y="202"/>
                    </a:cubicBezTo>
                    <a:cubicBezTo>
                      <a:pt x="74" y="196"/>
                      <a:pt x="82" y="192"/>
                      <a:pt x="89" y="192"/>
                    </a:cubicBezTo>
                    <a:cubicBezTo>
                      <a:pt x="91" y="192"/>
                      <a:pt x="92" y="192"/>
                      <a:pt x="93" y="192"/>
                    </a:cubicBezTo>
                    <a:cubicBezTo>
                      <a:pt x="97" y="193"/>
                      <a:pt x="108" y="205"/>
                      <a:pt x="107" y="212"/>
                    </a:cubicBezTo>
                    <a:moveTo>
                      <a:pt x="63" y="198"/>
                    </a:moveTo>
                    <a:cubicBezTo>
                      <a:pt x="53" y="192"/>
                      <a:pt x="45" y="184"/>
                      <a:pt x="37" y="175"/>
                    </a:cubicBezTo>
                    <a:cubicBezTo>
                      <a:pt x="40" y="173"/>
                      <a:pt x="43" y="172"/>
                      <a:pt x="46" y="172"/>
                    </a:cubicBezTo>
                    <a:cubicBezTo>
                      <a:pt x="48" y="172"/>
                      <a:pt x="51" y="173"/>
                      <a:pt x="54" y="176"/>
                    </a:cubicBezTo>
                    <a:cubicBezTo>
                      <a:pt x="63" y="183"/>
                      <a:pt x="66" y="189"/>
                      <a:pt x="63" y="198"/>
                    </a:cubicBezTo>
                    <a:moveTo>
                      <a:pt x="158" y="198"/>
                    </a:moveTo>
                    <a:cubicBezTo>
                      <a:pt x="156" y="186"/>
                      <a:pt x="159" y="169"/>
                      <a:pt x="171" y="169"/>
                    </a:cubicBezTo>
                    <a:cubicBezTo>
                      <a:pt x="174" y="169"/>
                      <a:pt x="177" y="170"/>
                      <a:pt x="181" y="172"/>
                    </a:cubicBezTo>
                    <a:cubicBezTo>
                      <a:pt x="183" y="173"/>
                      <a:pt x="185" y="174"/>
                      <a:pt x="187" y="176"/>
                    </a:cubicBezTo>
                    <a:cubicBezTo>
                      <a:pt x="180" y="182"/>
                      <a:pt x="173" y="188"/>
                      <a:pt x="164" y="194"/>
                    </a:cubicBezTo>
                    <a:cubicBezTo>
                      <a:pt x="162" y="196"/>
                      <a:pt x="160" y="197"/>
                      <a:pt x="158" y="198"/>
                    </a:cubicBezTo>
                    <a:moveTo>
                      <a:pt x="23" y="154"/>
                    </a:moveTo>
                    <a:cubicBezTo>
                      <a:pt x="21" y="150"/>
                      <a:pt x="19" y="147"/>
                      <a:pt x="18" y="144"/>
                    </a:cubicBezTo>
                    <a:cubicBezTo>
                      <a:pt x="23" y="144"/>
                      <a:pt x="29" y="145"/>
                      <a:pt x="32" y="150"/>
                    </a:cubicBezTo>
                    <a:cubicBezTo>
                      <a:pt x="32" y="151"/>
                      <a:pt x="32" y="151"/>
                      <a:pt x="33" y="151"/>
                    </a:cubicBezTo>
                    <a:cubicBezTo>
                      <a:pt x="36" y="157"/>
                      <a:pt x="38" y="164"/>
                      <a:pt x="32" y="168"/>
                    </a:cubicBezTo>
                    <a:cubicBezTo>
                      <a:pt x="29" y="163"/>
                      <a:pt x="25" y="159"/>
                      <a:pt x="23" y="154"/>
                    </a:cubicBezTo>
                    <a:moveTo>
                      <a:pt x="197" y="166"/>
                    </a:moveTo>
                    <a:cubicBezTo>
                      <a:pt x="194" y="156"/>
                      <a:pt x="192" y="142"/>
                      <a:pt x="200" y="138"/>
                    </a:cubicBezTo>
                    <a:cubicBezTo>
                      <a:pt x="203" y="137"/>
                      <a:pt x="209" y="134"/>
                      <a:pt x="213" y="134"/>
                    </a:cubicBezTo>
                    <a:cubicBezTo>
                      <a:pt x="214" y="135"/>
                      <a:pt x="215" y="135"/>
                      <a:pt x="216" y="136"/>
                    </a:cubicBezTo>
                    <a:cubicBezTo>
                      <a:pt x="211" y="146"/>
                      <a:pt x="205" y="156"/>
                      <a:pt x="197" y="166"/>
                    </a:cubicBezTo>
                    <a:moveTo>
                      <a:pt x="14" y="135"/>
                    </a:moveTo>
                    <a:cubicBezTo>
                      <a:pt x="12" y="128"/>
                      <a:pt x="10" y="121"/>
                      <a:pt x="9" y="115"/>
                    </a:cubicBezTo>
                    <a:cubicBezTo>
                      <a:pt x="13" y="116"/>
                      <a:pt x="18" y="121"/>
                      <a:pt x="19" y="124"/>
                    </a:cubicBezTo>
                    <a:cubicBezTo>
                      <a:pt x="21" y="130"/>
                      <a:pt x="18" y="133"/>
                      <a:pt x="14" y="135"/>
                    </a:cubicBezTo>
                    <a:moveTo>
                      <a:pt x="219" y="128"/>
                    </a:moveTo>
                    <a:cubicBezTo>
                      <a:pt x="218" y="127"/>
                      <a:pt x="217" y="127"/>
                      <a:pt x="216" y="127"/>
                    </a:cubicBezTo>
                    <a:cubicBezTo>
                      <a:pt x="209" y="122"/>
                      <a:pt x="204" y="112"/>
                      <a:pt x="207" y="106"/>
                    </a:cubicBezTo>
                    <a:cubicBezTo>
                      <a:pt x="207" y="105"/>
                      <a:pt x="207" y="103"/>
                      <a:pt x="207" y="102"/>
                    </a:cubicBezTo>
                    <a:cubicBezTo>
                      <a:pt x="210" y="95"/>
                      <a:pt x="214" y="92"/>
                      <a:pt x="220" y="90"/>
                    </a:cubicBezTo>
                    <a:cubicBezTo>
                      <a:pt x="222" y="89"/>
                      <a:pt x="224" y="88"/>
                      <a:pt x="226" y="87"/>
                    </a:cubicBezTo>
                    <a:cubicBezTo>
                      <a:pt x="226" y="100"/>
                      <a:pt x="224" y="114"/>
                      <a:pt x="219" y="128"/>
                    </a:cubicBezTo>
                    <a:moveTo>
                      <a:pt x="215" y="69"/>
                    </a:moveTo>
                    <a:cubicBezTo>
                      <a:pt x="215" y="68"/>
                      <a:pt x="214" y="68"/>
                      <a:pt x="214" y="67"/>
                    </a:cubicBezTo>
                    <a:cubicBezTo>
                      <a:pt x="211" y="58"/>
                      <a:pt x="214" y="53"/>
                      <a:pt x="218" y="47"/>
                    </a:cubicBezTo>
                    <a:cubicBezTo>
                      <a:pt x="220" y="52"/>
                      <a:pt x="222" y="57"/>
                      <a:pt x="223" y="62"/>
                    </a:cubicBezTo>
                    <a:cubicBezTo>
                      <a:pt x="224" y="67"/>
                      <a:pt x="225" y="72"/>
                      <a:pt x="225" y="77"/>
                    </a:cubicBezTo>
                    <a:cubicBezTo>
                      <a:pt x="221" y="75"/>
                      <a:pt x="217" y="74"/>
                      <a:pt x="215" y="69"/>
                    </a:cubicBezTo>
                    <a:moveTo>
                      <a:pt x="190" y="11"/>
                    </a:moveTo>
                    <a:cubicBezTo>
                      <a:pt x="191" y="11"/>
                      <a:pt x="192" y="11"/>
                      <a:pt x="193" y="10"/>
                    </a:cubicBezTo>
                    <a:cubicBezTo>
                      <a:pt x="193" y="11"/>
                      <a:pt x="193" y="11"/>
                      <a:pt x="194" y="11"/>
                    </a:cubicBezTo>
                    <a:cubicBezTo>
                      <a:pt x="194" y="12"/>
                      <a:pt x="195" y="13"/>
                      <a:pt x="196" y="14"/>
                    </a:cubicBezTo>
                    <a:cubicBezTo>
                      <a:pt x="198" y="16"/>
                      <a:pt x="200" y="18"/>
                      <a:pt x="202" y="21"/>
                    </a:cubicBezTo>
                    <a:cubicBezTo>
                      <a:pt x="206" y="25"/>
                      <a:pt x="208" y="29"/>
                      <a:pt x="211" y="33"/>
                    </a:cubicBezTo>
                    <a:cubicBezTo>
                      <a:pt x="212" y="35"/>
                      <a:pt x="213" y="37"/>
                      <a:pt x="214" y="38"/>
                    </a:cubicBezTo>
                    <a:cubicBezTo>
                      <a:pt x="213" y="39"/>
                      <a:pt x="212" y="39"/>
                      <a:pt x="211" y="39"/>
                    </a:cubicBezTo>
                    <a:cubicBezTo>
                      <a:pt x="209" y="39"/>
                      <a:pt x="207" y="38"/>
                      <a:pt x="205" y="38"/>
                    </a:cubicBezTo>
                    <a:cubicBezTo>
                      <a:pt x="202" y="38"/>
                      <a:pt x="200" y="37"/>
                      <a:pt x="197" y="36"/>
                    </a:cubicBezTo>
                    <a:cubicBezTo>
                      <a:pt x="189" y="34"/>
                      <a:pt x="187" y="29"/>
                      <a:pt x="186" y="21"/>
                    </a:cubicBezTo>
                    <a:cubicBezTo>
                      <a:pt x="186" y="21"/>
                      <a:pt x="186" y="20"/>
                      <a:pt x="186" y="20"/>
                    </a:cubicBezTo>
                    <a:cubicBezTo>
                      <a:pt x="185" y="17"/>
                      <a:pt x="186" y="14"/>
                      <a:pt x="189" y="11"/>
                    </a:cubicBezTo>
                    <a:cubicBezTo>
                      <a:pt x="190" y="11"/>
                      <a:pt x="190" y="11"/>
                      <a:pt x="190" y="11"/>
                    </a:cubicBezTo>
                    <a:moveTo>
                      <a:pt x="190" y="0"/>
                    </a:moveTo>
                    <a:cubicBezTo>
                      <a:pt x="188" y="0"/>
                      <a:pt x="186" y="2"/>
                      <a:pt x="187" y="4"/>
                    </a:cubicBezTo>
                    <a:cubicBezTo>
                      <a:pt x="180" y="7"/>
                      <a:pt x="177" y="14"/>
                      <a:pt x="177" y="21"/>
                    </a:cubicBezTo>
                    <a:cubicBezTo>
                      <a:pt x="178" y="26"/>
                      <a:pt x="180" y="31"/>
                      <a:pt x="183" y="36"/>
                    </a:cubicBezTo>
                    <a:cubicBezTo>
                      <a:pt x="186" y="39"/>
                      <a:pt x="191" y="42"/>
                      <a:pt x="196" y="44"/>
                    </a:cubicBezTo>
                    <a:cubicBezTo>
                      <a:pt x="200" y="46"/>
                      <a:pt x="205" y="47"/>
                      <a:pt x="209" y="47"/>
                    </a:cubicBezTo>
                    <a:cubicBezTo>
                      <a:pt x="206" y="52"/>
                      <a:pt x="203" y="58"/>
                      <a:pt x="206" y="66"/>
                    </a:cubicBezTo>
                    <a:cubicBezTo>
                      <a:pt x="207" y="68"/>
                      <a:pt x="208" y="71"/>
                      <a:pt x="209" y="74"/>
                    </a:cubicBezTo>
                    <a:cubicBezTo>
                      <a:pt x="210" y="76"/>
                      <a:pt x="211" y="79"/>
                      <a:pt x="212" y="80"/>
                    </a:cubicBezTo>
                    <a:cubicBezTo>
                      <a:pt x="214" y="82"/>
                      <a:pt x="216" y="82"/>
                      <a:pt x="218" y="83"/>
                    </a:cubicBezTo>
                    <a:cubicBezTo>
                      <a:pt x="213" y="85"/>
                      <a:pt x="207" y="87"/>
                      <a:pt x="203" y="92"/>
                    </a:cubicBezTo>
                    <a:cubicBezTo>
                      <a:pt x="200" y="95"/>
                      <a:pt x="197" y="107"/>
                      <a:pt x="198" y="111"/>
                    </a:cubicBezTo>
                    <a:cubicBezTo>
                      <a:pt x="199" y="116"/>
                      <a:pt x="202" y="122"/>
                      <a:pt x="206" y="127"/>
                    </a:cubicBezTo>
                    <a:cubicBezTo>
                      <a:pt x="201" y="129"/>
                      <a:pt x="197" y="131"/>
                      <a:pt x="194" y="133"/>
                    </a:cubicBezTo>
                    <a:cubicBezTo>
                      <a:pt x="184" y="141"/>
                      <a:pt x="186" y="157"/>
                      <a:pt x="190" y="169"/>
                    </a:cubicBezTo>
                    <a:cubicBezTo>
                      <a:pt x="185" y="167"/>
                      <a:pt x="180" y="163"/>
                      <a:pt x="177" y="161"/>
                    </a:cubicBezTo>
                    <a:cubicBezTo>
                      <a:pt x="176" y="161"/>
                      <a:pt x="174" y="161"/>
                      <a:pt x="173" y="161"/>
                    </a:cubicBezTo>
                    <a:cubicBezTo>
                      <a:pt x="167" y="161"/>
                      <a:pt x="161" y="164"/>
                      <a:pt x="157" y="166"/>
                    </a:cubicBezTo>
                    <a:cubicBezTo>
                      <a:pt x="150" y="170"/>
                      <a:pt x="149" y="181"/>
                      <a:pt x="149" y="191"/>
                    </a:cubicBezTo>
                    <a:cubicBezTo>
                      <a:pt x="145" y="187"/>
                      <a:pt x="140" y="185"/>
                      <a:pt x="134" y="185"/>
                    </a:cubicBezTo>
                    <a:cubicBezTo>
                      <a:pt x="132" y="185"/>
                      <a:pt x="131" y="185"/>
                      <a:pt x="130" y="185"/>
                    </a:cubicBezTo>
                    <a:cubicBezTo>
                      <a:pt x="122" y="186"/>
                      <a:pt x="116" y="193"/>
                      <a:pt x="112" y="201"/>
                    </a:cubicBezTo>
                    <a:cubicBezTo>
                      <a:pt x="108" y="195"/>
                      <a:pt x="103" y="188"/>
                      <a:pt x="99" y="186"/>
                    </a:cubicBezTo>
                    <a:cubicBezTo>
                      <a:pt x="96" y="184"/>
                      <a:pt x="93" y="183"/>
                      <a:pt x="90" y="183"/>
                    </a:cubicBezTo>
                    <a:cubicBezTo>
                      <a:pt x="83" y="183"/>
                      <a:pt x="77" y="186"/>
                      <a:pt x="71" y="190"/>
                    </a:cubicBezTo>
                    <a:cubicBezTo>
                      <a:pt x="71" y="183"/>
                      <a:pt x="68" y="177"/>
                      <a:pt x="61" y="171"/>
                    </a:cubicBezTo>
                    <a:cubicBezTo>
                      <a:pt x="57" y="167"/>
                      <a:pt x="52" y="165"/>
                      <a:pt x="47" y="165"/>
                    </a:cubicBezTo>
                    <a:cubicBezTo>
                      <a:pt x="46" y="165"/>
                      <a:pt x="44" y="165"/>
                      <a:pt x="43" y="165"/>
                    </a:cubicBezTo>
                    <a:cubicBezTo>
                      <a:pt x="44" y="161"/>
                      <a:pt x="44" y="157"/>
                      <a:pt x="41" y="152"/>
                    </a:cubicBezTo>
                    <a:cubicBezTo>
                      <a:pt x="41" y="151"/>
                      <a:pt x="41" y="150"/>
                      <a:pt x="40" y="150"/>
                    </a:cubicBezTo>
                    <a:cubicBezTo>
                      <a:pt x="36" y="143"/>
                      <a:pt x="32" y="139"/>
                      <a:pt x="26" y="137"/>
                    </a:cubicBezTo>
                    <a:cubicBezTo>
                      <a:pt x="29" y="134"/>
                      <a:pt x="30" y="130"/>
                      <a:pt x="26" y="121"/>
                    </a:cubicBezTo>
                    <a:cubicBezTo>
                      <a:pt x="24" y="118"/>
                      <a:pt x="22" y="115"/>
                      <a:pt x="20" y="112"/>
                    </a:cubicBezTo>
                    <a:cubicBezTo>
                      <a:pt x="16" y="109"/>
                      <a:pt x="12" y="107"/>
                      <a:pt x="7" y="107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5" y="107"/>
                      <a:pt x="4" y="108"/>
                      <a:pt x="3" y="109"/>
                    </a:cubicBezTo>
                    <a:cubicBezTo>
                      <a:pt x="2" y="110"/>
                      <a:pt x="2" y="111"/>
                      <a:pt x="2" y="113"/>
                    </a:cubicBezTo>
                    <a:cubicBezTo>
                      <a:pt x="1" y="113"/>
                      <a:pt x="1" y="114"/>
                      <a:pt x="1" y="115"/>
                    </a:cubicBezTo>
                    <a:cubicBezTo>
                      <a:pt x="1" y="119"/>
                      <a:pt x="0" y="125"/>
                      <a:pt x="0" y="133"/>
                    </a:cubicBezTo>
                    <a:cubicBezTo>
                      <a:pt x="1" y="133"/>
                      <a:pt x="2" y="134"/>
                      <a:pt x="2" y="134"/>
                    </a:cubicBezTo>
                    <a:cubicBezTo>
                      <a:pt x="13" y="142"/>
                      <a:pt x="41" y="181"/>
                      <a:pt x="43" y="233"/>
                    </a:cubicBezTo>
                    <a:cubicBezTo>
                      <a:pt x="44" y="234"/>
                      <a:pt x="45" y="234"/>
                      <a:pt x="46" y="235"/>
                    </a:cubicBezTo>
                    <a:cubicBezTo>
                      <a:pt x="63" y="253"/>
                      <a:pt x="91" y="265"/>
                      <a:pt x="124" y="265"/>
                    </a:cubicBezTo>
                    <a:cubicBezTo>
                      <a:pt x="139" y="265"/>
                      <a:pt x="155" y="263"/>
                      <a:pt x="172" y="257"/>
                    </a:cubicBezTo>
                    <a:cubicBezTo>
                      <a:pt x="216" y="241"/>
                      <a:pt x="244" y="206"/>
                      <a:pt x="252" y="179"/>
                    </a:cubicBezTo>
                    <a:cubicBezTo>
                      <a:pt x="270" y="124"/>
                      <a:pt x="257" y="79"/>
                      <a:pt x="238" y="47"/>
                    </a:cubicBezTo>
                    <a:cubicBezTo>
                      <a:pt x="233" y="39"/>
                      <a:pt x="227" y="31"/>
                      <a:pt x="221" y="24"/>
                    </a:cubicBezTo>
                    <a:cubicBezTo>
                      <a:pt x="220" y="22"/>
                      <a:pt x="218" y="21"/>
                      <a:pt x="217" y="19"/>
                    </a:cubicBezTo>
                    <a:cubicBezTo>
                      <a:pt x="214" y="17"/>
                      <a:pt x="212" y="14"/>
                      <a:pt x="210" y="12"/>
                    </a:cubicBezTo>
                    <a:cubicBezTo>
                      <a:pt x="207" y="10"/>
                      <a:pt x="204" y="8"/>
                      <a:pt x="202" y="6"/>
                    </a:cubicBezTo>
                    <a:cubicBezTo>
                      <a:pt x="198" y="3"/>
                      <a:pt x="194" y="1"/>
                      <a:pt x="191" y="0"/>
                    </a:cubicBezTo>
                    <a:cubicBezTo>
                      <a:pt x="191" y="0"/>
                      <a:pt x="190" y="0"/>
                      <a:pt x="19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0" name="Freeform 559"/>
              <p:cNvSpPr>
                <a:spLocks noEditPoints="1"/>
              </p:cNvSpPr>
              <p:nvPr/>
            </p:nvSpPr>
            <p:spPr bwMode="auto">
              <a:xfrm>
                <a:off x="4248" y="4309"/>
                <a:ext cx="129" cy="120"/>
              </a:xfrm>
              <a:custGeom>
                <a:avLst/>
                <a:gdLst>
                  <a:gd name="T0" fmla="*/ 94 w 261"/>
                  <a:gd name="T1" fmla="*/ 186 h 244"/>
                  <a:gd name="T2" fmla="*/ 117 w 261"/>
                  <a:gd name="T3" fmla="*/ 171 h 244"/>
                  <a:gd name="T4" fmla="*/ 112 w 261"/>
                  <a:gd name="T5" fmla="*/ 187 h 244"/>
                  <a:gd name="T6" fmla="*/ 156 w 261"/>
                  <a:gd name="T7" fmla="*/ 158 h 244"/>
                  <a:gd name="T8" fmla="*/ 173 w 261"/>
                  <a:gd name="T9" fmla="*/ 170 h 244"/>
                  <a:gd name="T10" fmla="*/ 139 w 261"/>
                  <a:gd name="T11" fmla="*/ 184 h 244"/>
                  <a:gd name="T12" fmla="*/ 53 w 261"/>
                  <a:gd name="T13" fmla="*/ 164 h 244"/>
                  <a:gd name="T14" fmla="*/ 78 w 261"/>
                  <a:gd name="T15" fmla="*/ 161 h 244"/>
                  <a:gd name="T16" fmla="*/ 184 w 261"/>
                  <a:gd name="T17" fmla="*/ 163 h 244"/>
                  <a:gd name="T18" fmla="*/ 203 w 261"/>
                  <a:gd name="T19" fmla="*/ 136 h 244"/>
                  <a:gd name="T20" fmla="*/ 210 w 261"/>
                  <a:gd name="T21" fmla="*/ 139 h 244"/>
                  <a:gd name="T22" fmla="*/ 48 w 261"/>
                  <a:gd name="T23" fmla="*/ 158 h 244"/>
                  <a:gd name="T24" fmla="*/ 32 w 261"/>
                  <a:gd name="T25" fmla="*/ 128 h 244"/>
                  <a:gd name="T26" fmla="*/ 48 w 261"/>
                  <a:gd name="T27" fmla="*/ 158 h 244"/>
                  <a:gd name="T28" fmla="*/ 232 w 261"/>
                  <a:gd name="T29" fmla="*/ 95 h 244"/>
                  <a:gd name="T30" fmla="*/ 212 w 261"/>
                  <a:gd name="T31" fmla="*/ 130 h 244"/>
                  <a:gd name="T32" fmla="*/ 210 w 261"/>
                  <a:gd name="T33" fmla="*/ 104 h 244"/>
                  <a:gd name="T34" fmla="*/ 225 w 261"/>
                  <a:gd name="T35" fmla="*/ 96 h 244"/>
                  <a:gd name="T36" fmla="*/ 234 w 261"/>
                  <a:gd name="T37" fmla="*/ 54 h 244"/>
                  <a:gd name="T38" fmla="*/ 234 w 261"/>
                  <a:gd name="T39" fmla="*/ 85 h 244"/>
                  <a:gd name="T40" fmla="*/ 231 w 261"/>
                  <a:gd name="T41" fmla="*/ 57 h 244"/>
                  <a:gd name="T42" fmla="*/ 209 w 261"/>
                  <a:gd name="T43" fmla="*/ 19 h 244"/>
                  <a:gd name="T44" fmla="*/ 217 w 261"/>
                  <a:gd name="T45" fmla="*/ 12 h 244"/>
                  <a:gd name="T46" fmla="*/ 218 w 261"/>
                  <a:gd name="T47" fmla="*/ 12 h 244"/>
                  <a:gd name="T48" fmla="*/ 225 w 261"/>
                  <a:gd name="T49" fmla="*/ 42 h 244"/>
                  <a:gd name="T50" fmla="*/ 209 w 261"/>
                  <a:gd name="T51" fmla="*/ 27 h 244"/>
                  <a:gd name="T52" fmla="*/ 214 w 261"/>
                  <a:gd name="T53" fmla="*/ 4 h 244"/>
                  <a:gd name="T54" fmla="*/ 203 w 261"/>
                  <a:gd name="T55" fmla="*/ 33 h 244"/>
                  <a:gd name="T56" fmla="*/ 218 w 261"/>
                  <a:gd name="T57" fmla="*/ 69 h 244"/>
                  <a:gd name="T58" fmla="*/ 225 w 261"/>
                  <a:gd name="T59" fmla="*/ 89 h 244"/>
                  <a:gd name="T60" fmla="*/ 199 w 261"/>
                  <a:gd name="T61" fmla="*/ 110 h 244"/>
                  <a:gd name="T62" fmla="*/ 202 w 261"/>
                  <a:gd name="T63" fmla="*/ 128 h 244"/>
                  <a:gd name="T64" fmla="*/ 177 w 261"/>
                  <a:gd name="T65" fmla="*/ 164 h 244"/>
                  <a:gd name="T66" fmla="*/ 157 w 261"/>
                  <a:gd name="T67" fmla="*/ 151 h 244"/>
                  <a:gd name="T68" fmla="*/ 133 w 261"/>
                  <a:gd name="T69" fmla="*/ 175 h 244"/>
                  <a:gd name="T70" fmla="*/ 113 w 261"/>
                  <a:gd name="T71" fmla="*/ 163 h 244"/>
                  <a:gd name="T72" fmla="*/ 85 w 261"/>
                  <a:gd name="T73" fmla="*/ 156 h 244"/>
                  <a:gd name="T74" fmla="*/ 57 w 261"/>
                  <a:gd name="T75" fmla="*/ 153 h 244"/>
                  <a:gd name="T76" fmla="*/ 36 w 261"/>
                  <a:gd name="T77" fmla="*/ 121 h 244"/>
                  <a:gd name="T78" fmla="*/ 26 w 261"/>
                  <a:gd name="T79" fmla="*/ 89 h 244"/>
                  <a:gd name="T80" fmla="*/ 25 w 261"/>
                  <a:gd name="T81" fmla="*/ 61 h 244"/>
                  <a:gd name="T82" fmla="*/ 22 w 261"/>
                  <a:gd name="T83" fmla="*/ 80 h 244"/>
                  <a:gd name="T84" fmla="*/ 29 w 261"/>
                  <a:gd name="T85" fmla="*/ 104 h 244"/>
                  <a:gd name="T86" fmla="*/ 17 w 261"/>
                  <a:gd name="T87" fmla="*/ 97 h 244"/>
                  <a:gd name="T88" fmla="*/ 4 w 261"/>
                  <a:gd name="T89" fmla="*/ 148 h 244"/>
                  <a:gd name="T90" fmla="*/ 22 w 261"/>
                  <a:gd name="T91" fmla="*/ 189 h 244"/>
                  <a:gd name="T92" fmla="*/ 138 w 261"/>
                  <a:gd name="T93" fmla="*/ 244 h 244"/>
                  <a:gd name="T94" fmla="*/ 260 w 261"/>
                  <a:gd name="T95" fmla="*/ 100 h 244"/>
                  <a:gd name="T96" fmla="*/ 217 w 261"/>
                  <a:gd name="T97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1" h="244">
                    <a:moveTo>
                      <a:pt x="112" y="187"/>
                    </a:moveTo>
                    <a:cubicBezTo>
                      <a:pt x="106" y="187"/>
                      <a:pt x="100" y="187"/>
                      <a:pt x="94" y="186"/>
                    </a:cubicBezTo>
                    <a:cubicBezTo>
                      <a:pt x="99" y="179"/>
                      <a:pt x="106" y="171"/>
                      <a:pt x="113" y="171"/>
                    </a:cubicBezTo>
                    <a:cubicBezTo>
                      <a:pt x="115" y="171"/>
                      <a:pt x="116" y="171"/>
                      <a:pt x="117" y="171"/>
                    </a:cubicBezTo>
                    <a:cubicBezTo>
                      <a:pt x="123" y="173"/>
                      <a:pt x="127" y="179"/>
                      <a:pt x="129" y="186"/>
                    </a:cubicBezTo>
                    <a:cubicBezTo>
                      <a:pt x="123" y="187"/>
                      <a:pt x="117" y="187"/>
                      <a:pt x="112" y="187"/>
                    </a:cubicBezTo>
                    <a:moveTo>
                      <a:pt x="139" y="184"/>
                    </a:moveTo>
                    <a:cubicBezTo>
                      <a:pt x="140" y="172"/>
                      <a:pt x="146" y="158"/>
                      <a:pt x="156" y="158"/>
                    </a:cubicBezTo>
                    <a:cubicBezTo>
                      <a:pt x="159" y="158"/>
                      <a:pt x="163" y="160"/>
                      <a:pt x="168" y="164"/>
                    </a:cubicBezTo>
                    <a:cubicBezTo>
                      <a:pt x="169" y="166"/>
                      <a:pt x="171" y="168"/>
                      <a:pt x="173" y="170"/>
                    </a:cubicBezTo>
                    <a:cubicBezTo>
                      <a:pt x="165" y="174"/>
                      <a:pt x="156" y="178"/>
                      <a:pt x="146" y="182"/>
                    </a:cubicBezTo>
                    <a:cubicBezTo>
                      <a:pt x="143" y="182"/>
                      <a:pt x="141" y="183"/>
                      <a:pt x="139" y="184"/>
                    </a:cubicBezTo>
                    <a:moveTo>
                      <a:pt x="86" y="183"/>
                    </a:moveTo>
                    <a:cubicBezTo>
                      <a:pt x="74" y="179"/>
                      <a:pt x="63" y="173"/>
                      <a:pt x="53" y="164"/>
                    </a:cubicBezTo>
                    <a:cubicBezTo>
                      <a:pt x="57" y="160"/>
                      <a:pt x="63" y="158"/>
                      <a:pt x="69" y="158"/>
                    </a:cubicBezTo>
                    <a:cubicBezTo>
                      <a:pt x="72" y="158"/>
                      <a:pt x="75" y="159"/>
                      <a:pt x="78" y="161"/>
                    </a:cubicBezTo>
                    <a:cubicBezTo>
                      <a:pt x="81" y="162"/>
                      <a:pt x="89" y="177"/>
                      <a:pt x="86" y="183"/>
                    </a:cubicBezTo>
                    <a:moveTo>
                      <a:pt x="184" y="163"/>
                    </a:moveTo>
                    <a:cubicBezTo>
                      <a:pt x="184" y="153"/>
                      <a:pt x="186" y="139"/>
                      <a:pt x="195" y="137"/>
                    </a:cubicBezTo>
                    <a:cubicBezTo>
                      <a:pt x="197" y="137"/>
                      <a:pt x="200" y="136"/>
                      <a:pt x="203" y="136"/>
                    </a:cubicBezTo>
                    <a:cubicBezTo>
                      <a:pt x="205" y="136"/>
                      <a:pt x="206" y="136"/>
                      <a:pt x="208" y="137"/>
                    </a:cubicBezTo>
                    <a:cubicBezTo>
                      <a:pt x="209" y="138"/>
                      <a:pt x="210" y="138"/>
                      <a:pt x="210" y="139"/>
                    </a:cubicBezTo>
                    <a:cubicBezTo>
                      <a:pt x="203" y="148"/>
                      <a:pt x="195" y="156"/>
                      <a:pt x="184" y="163"/>
                    </a:cubicBezTo>
                    <a:moveTo>
                      <a:pt x="48" y="158"/>
                    </a:moveTo>
                    <a:cubicBezTo>
                      <a:pt x="40" y="149"/>
                      <a:pt x="33" y="139"/>
                      <a:pt x="28" y="128"/>
                    </a:cubicBezTo>
                    <a:cubicBezTo>
                      <a:pt x="29" y="128"/>
                      <a:pt x="31" y="128"/>
                      <a:pt x="32" y="128"/>
                    </a:cubicBezTo>
                    <a:cubicBezTo>
                      <a:pt x="37" y="128"/>
                      <a:pt x="41" y="129"/>
                      <a:pt x="44" y="134"/>
                    </a:cubicBezTo>
                    <a:cubicBezTo>
                      <a:pt x="51" y="143"/>
                      <a:pt x="52" y="150"/>
                      <a:pt x="48" y="158"/>
                    </a:cubicBezTo>
                    <a:moveTo>
                      <a:pt x="225" y="96"/>
                    </a:moveTo>
                    <a:cubicBezTo>
                      <a:pt x="227" y="96"/>
                      <a:pt x="230" y="96"/>
                      <a:pt x="232" y="95"/>
                    </a:cubicBezTo>
                    <a:cubicBezTo>
                      <a:pt x="229" y="108"/>
                      <a:pt x="223" y="120"/>
                      <a:pt x="215" y="132"/>
                    </a:cubicBezTo>
                    <a:cubicBezTo>
                      <a:pt x="214" y="131"/>
                      <a:pt x="213" y="131"/>
                      <a:pt x="212" y="130"/>
                    </a:cubicBezTo>
                    <a:cubicBezTo>
                      <a:pt x="207" y="124"/>
                      <a:pt x="205" y="113"/>
                      <a:pt x="208" y="108"/>
                    </a:cubicBezTo>
                    <a:cubicBezTo>
                      <a:pt x="209" y="107"/>
                      <a:pt x="210" y="105"/>
                      <a:pt x="210" y="104"/>
                    </a:cubicBezTo>
                    <a:cubicBezTo>
                      <a:pt x="214" y="99"/>
                      <a:pt x="219" y="96"/>
                      <a:pt x="224" y="96"/>
                    </a:cubicBezTo>
                    <a:cubicBezTo>
                      <a:pt x="225" y="96"/>
                      <a:pt x="225" y="96"/>
                      <a:pt x="225" y="96"/>
                    </a:cubicBezTo>
                    <a:moveTo>
                      <a:pt x="231" y="57"/>
                    </a:moveTo>
                    <a:cubicBezTo>
                      <a:pt x="232" y="56"/>
                      <a:pt x="233" y="55"/>
                      <a:pt x="234" y="54"/>
                    </a:cubicBezTo>
                    <a:cubicBezTo>
                      <a:pt x="234" y="58"/>
                      <a:pt x="235" y="61"/>
                      <a:pt x="235" y="65"/>
                    </a:cubicBezTo>
                    <a:cubicBezTo>
                      <a:pt x="235" y="71"/>
                      <a:pt x="235" y="78"/>
                      <a:pt x="234" y="85"/>
                    </a:cubicBezTo>
                    <a:cubicBezTo>
                      <a:pt x="229" y="82"/>
                      <a:pt x="226" y="80"/>
                      <a:pt x="225" y="72"/>
                    </a:cubicBezTo>
                    <a:cubicBezTo>
                      <a:pt x="225" y="65"/>
                      <a:pt x="227" y="61"/>
                      <a:pt x="231" y="57"/>
                    </a:cubicBezTo>
                    <a:moveTo>
                      <a:pt x="209" y="27"/>
                    </a:moveTo>
                    <a:cubicBezTo>
                      <a:pt x="209" y="25"/>
                      <a:pt x="209" y="22"/>
                      <a:pt x="209" y="19"/>
                    </a:cubicBezTo>
                    <a:cubicBezTo>
                      <a:pt x="209" y="16"/>
                      <a:pt x="211" y="13"/>
                      <a:pt x="215" y="12"/>
                    </a:cubicBezTo>
                    <a:cubicBezTo>
                      <a:pt x="215" y="12"/>
                      <a:pt x="216" y="12"/>
                      <a:pt x="217" y="12"/>
                    </a:cubicBezTo>
                    <a:cubicBezTo>
                      <a:pt x="217" y="12"/>
                      <a:pt x="218" y="12"/>
                      <a:pt x="218" y="12"/>
                    </a:cubicBezTo>
                    <a:cubicBezTo>
                      <a:pt x="218" y="12"/>
                      <a:pt x="218" y="12"/>
                      <a:pt x="218" y="12"/>
                    </a:cubicBezTo>
                    <a:cubicBezTo>
                      <a:pt x="224" y="21"/>
                      <a:pt x="229" y="32"/>
                      <a:pt x="232" y="45"/>
                    </a:cubicBezTo>
                    <a:cubicBezTo>
                      <a:pt x="230" y="44"/>
                      <a:pt x="227" y="44"/>
                      <a:pt x="225" y="42"/>
                    </a:cubicBezTo>
                    <a:cubicBezTo>
                      <a:pt x="222" y="41"/>
                      <a:pt x="219" y="40"/>
                      <a:pt x="216" y="38"/>
                    </a:cubicBezTo>
                    <a:cubicBezTo>
                      <a:pt x="211" y="35"/>
                      <a:pt x="209" y="31"/>
                      <a:pt x="209" y="27"/>
                    </a:cubicBezTo>
                    <a:moveTo>
                      <a:pt x="217" y="0"/>
                    </a:moveTo>
                    <a:cubicBezTo>
                      <a:pt x="215" y="0"/>
                      <a:pt x="214" y="2"/>
                      <a:pt x="214" y="4"/>
                    </a:cubicBezTo>
                    <a:cubicBezTo>
                      <a:pt x="203" y="5"/>
                      <a:pt x="199" y="17"/>
                      <a:pt x="201" y="28"/>
                    </a:cubicBezTo>
                    <a:cubicBezTo>
                      <a:pt x="201" y="30"/>
                      <a:pt x="202" y="32"/>
                      <a:pt x="203" y="33"/>
                    </a:cubicBezTo>
                    <a:cubicBezTo>
                      <a:pt x="206" y="42"/>
                      <a:pt x="216" y="49"/>
                      <a:pt x="225" y="51"/>
                    </a:cubicBezTo>
                    <a:cubicBezTo>
                      <a:pt x="221" y="56"/>
                      <a:pt x="217" y="61"/>
                      <a:pt x="218" y="69"/>
                    </a:cubicBezTo>
                    <a:cubicBezTo>
                      <a:pt x="218" y="73"/>
                      <a:pt x="218" y="81"/>
                      <a:pt x="220" y="84"/>
                    </a:cubicBezTo>
                    <a:cubicBezTo>
                      <a:pt x="222" y="86"/>
                      <a:pt x="223" y="88"/>
                      <a:pt x="225" y="89"/>
                    </a:cubicBezTo>
                    <a:cubicBezTo>
                      <a:pt x="219" y="89"/>
                      <a:pt x="214" y="90"/>
                      <a:pt x="208" y="93"/>
                    </a:cubicBezTo>
                    <a:cubicBezTo>
                      <a:pt x="205" y="96"/>
                      <a:pt x="199" y="106"/>
                      <a:pt x="199" y="110"/>
                    </a:cubicBezTo>
                    <a:cubicBezTo>
                      <a:pt x="199" y="116"/>
                      <a:pt x="200" y="122"/>
                      <a:pt x="203" y="128"/>
                    </a:cubicBezTo>
                    <a:cubicBezTo>
                      <a:pt x="202" y="128"/>
                      <a:pt x="202" y="128"/>
                      <a:pt x="202" y="128"/>
                    </a:cubicBezTo>
                    <a:cubicBezTo>
                      <a:pt x="197" y="128"/>
                      <a:pt x="193" y="129"/>
                      <a:pt x="189" y="131"/>
                    </a:cubicBezTo>
                    <a:cubicBezTo>
                      <a:pt x="178" y="135"/>
                      <a:pt x="176" y="151"/>
                      <a:pt x="177" y="164"/>
                    </a:cubicBezTo>
                    <a:cubicBezTo>
                      <a:pt x="173" y="161"/>
                      <a:pt x="169" y="155"/>
                      <a:pt x="166" y="153"/>
                    </a:cubicBezTo>
                    <a:cubicBezTo>
                      <a:pt x="164" y="152"/>
                      <a:pt x="161" y="151"/>
                      <a:pt x="157" y="151"/>
                    </a:cubicBezTo>
                    <a:cubicBezTo>
                      <a:pt x="153" y="151"/>
                      <a:pt x="149" y="152"/>
                      <a:pt x="146" y="153"/>
                    </a:cubicBezTo>
                    <a:cubicBezTo>
                      <a:pt x="138" y="155"/>
                      <a:pt x="134" y="165"/>
                      <a:pt x="133" y="175"/>
                    </a:cubicBezTo>
                    <a:cubicBezTo>
                      <a:pt x="129" y="169"/>
                      <a:pt x="123" y="164"/>
                      <a:pt x="116" y="163"/>
                    </a:cubicBezTo>
                    <a:cubicBezTo>
                      <a:pt x="115" y="163"/>
                      <a:pt x="114" y="163"/>
                      <a:pt x="113" y="163"/>
                    </a:cubicBezTo>
                    <a:cubicBezTo>
                      <a:pt x="106" y="163"/>
                      <a:pt x="99" y="168"/>
                      <a:pt x="94" y="174"/>
                    </a:cubicBezTo>
                    <a:cubicBezTo>
                      <a:pt x="92" y="167"/>
                      <a:pt x="88" y="159"/>
                      <a:pt x="85" y="156"/>
                    </a:cubicBezTo>
                    <a:cubicBezTo>
                      <a:pt x="81" y="152"/>
                      <a:pt x="76" y="150"/>
                      <a:pt x="70" y="150"/>
                    </a:cubicBezTo>
                    <a:cubicBezTo>
                      <a:pt x="66" y="150"/>
                      <a:pt x="61" y="151"/>
                      <a:pt x="57" y="153"/>
                    </a:cubicBezTo>
                    <a:cubicBezTo>
                      <a:pt x="58" y="146"/>
                      <a:pt x="57" y="139"/>
                      <a:pt x="52" y="131"/>
                    </a:cubicBezTo>
                    <a:cubicBezTo>
                      <a:pt x="48" y="125"/>
                      <a:pt x="43" y="122"/>
                      <a:pt x="36" y="121"/>
                    </a:cubicBezTo>
                    <a:cubicBezTo>
                      <a:pt x="38" y="117"/>
                      <a:pt x="39" y="113"/>
                      <a:pt x="38" y="108"/>
                    </a:cubicBezTo>
                    <a:cubicBezTo>
                      <a:pt x="36" y="99"/>
                      <a:pt x="32" y="93"/>
                      <a:pt x="26" y="89"/>
                    </a:cubicBezTo>
                    <a:cubicBezTo>
                      <a:pt x="30" y="87"/>
                      <a:pt x="32" y="83"/>
                      <a:pt x="30" y="74"/>
                    </a:cubicBezTo>
                    <a:cubicBezTo>
                      <a:pt x="29" y="69"/>
                      <a:pt x="28" y="65"/>
                      <a:pt x="25" y="61"/>
                    </a:cubicBezTo>
                    <a:cubicBezTo>
                      <a:pt x="24" y="66"/>
                      <a:pt x="24" y="71"/>
                      <a:pt x="23" y="75"/>
                    </a:cubicBezTo>
                    <a:cubicBezTo>
                      <a:pt x="23" y="78"/>
                      <a:pt x="23" y="79"/>
                      <a:pt x="22" y="80"/>
                    </a:cubicBezTo>
                    <a:cubicBezTo>
                      <a:pt x="21" y="85"/>
                      <a:pt x="20" y="89"/>
                      <a:pt x="18" y="94"/>
                    </a:cubicBezTo>
                    <a:cubicBezTo>
                      <a:pt x="23" y="95"/>
                      <a:pt x="27" y="98"/>
                      <a:pt x="29" y="104"/>
                    </a:cubicBezTo>
                    <a:cubicBezTo>
                      <a:pt x="31" y="110"/>
                      <a:pt x="32" y="118"/>
                      <a:pt x="25" y="121"/>
                    </a:cubicBezTo>
                    <a:cubicBezTo>
                      <a:pt x="21" y="113"/>
                      <a:pt x="19" y="105"/>
                      <a:pt x="17" y="97"/>
                    </a:cubicBezTo>
                    <a:cubicBezTo>
                      <a:pt x="14" y="108"/>
                      <a:pt x="8" y="119"/>
                      <a:pt x="0" y="130"/>
                    </a:cubicBezTo>
                    <a:cubicBezTo>
                      <a:pt x="1" y="136"/>
                      <a:pt x="3" y="142"/>
                      <a:pt x="4" y="148"/>
                    </a:cubicBezTo>
                    <a:cubicBezTo>
                      <a:pt x="8" y="153"/>
                      <a:pt x="13" y="164"/>
                      <a:pt x="16" y="179"/>
                    </a:cubicBezTo>
                    <a:cubicBezTo>
                      <a:pt x="18" y="182"/>
                      <a:pt x="20" y="186"/>
                      <a:pt x="22" y="189"/>
                    </a:cubicBezTo>
                    <a:cubicBezTo>
                      <a:pt x="39" y="220"/>
                      <a:pt x="78" y="244"/>
                      <a:pt x="128" y="244"/>
                    </a:cubicBezTo>
                    <a:cubicBezTo>
                      <a:pt x="132" y="244"/>
                      <a:pt x="135" y="244"/>
                      <a:pt x="138" y="244"/>
                    </a:cubicBezTo>
                    <a:cubicBezTo>
                      <a:pt x="185" y="241"/>
                      <a:pt x="220" y="215"/>
                      <a:pt x="235" y="191"/>
                    </a:cubicBezTo>
                    <a:cubicBezTo>
                      <a:pt x="255" y="159"/>
                      <a:pt x="261" y="127"/>
                      <a:pt x="260" y="100"/>
                    </a:cubicBezTo>
                    <a:cubicBezTo>
                      <a:pt x="258" y="48"/>
                      <a:pt x="230" y="9"/>
                      <a:pt x="219" y="1"/>
                    </a:cubicBezTo>
                    <a:cubicBezTo>
                      <a:pt x="219" y="1"/>
                      <a:pt x="218" y="0"/>
                      <a:pt x="217" y="0"/>
                    </a:cubicBezTo>
                    <a:cubicBezTo>
                      <a:pt x="217" y="0"/>
                      <a:pt x="217" y="0"/>
                      <a:pt x="2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1" name="Freeform 560"/>
              <p:cNvSpPr>
                <a:spLocks noEditPoints="1"/>
              </p:cNvSpPr>
              <p:nvPr/>
            </p:nvSpPr>
            <p:spPr bwMode="auto">
              <a:xfrm>
                <a:off x="3897" y="4248"/>
                <a:ext cx="133" cy="132"/>
              </a:xfrm>
              <a:custGeom>
                <a:avLst/>
                <a:gdLst>
                  <a:gd name="T0" fmla="*/ 251 w 269"/>
                  <a:gd name="T1" fmla="*/ 198 h 266"/>
                  <a:gd name="T2" fmla="*/ 252 w 269"/>
                  <a:gd name="T3" fmla="*/ 188 h 266"/>
                  <a:gd name="T4" fmla="*/ 254 w 269"/>
                  <a:gd name="T5" fmla="*/ 178 h 266"/>
                  <a:gd name="T6" fmla="*/ 267 w 269"/>
                  <a:gd name="T7" fmla="*/ 151 h 266"/>
                  <a:gd name="T8" fmla="*/ 268 w 269"/>
                  <a:gd name="T9" fmla="*/ 145 h 266"/>
                  <a:gd name="T10" fmla="*/ 120 w 269"/>
                  <a:gd name="T11" fmla="*/ 203 h 266"/>
                  <a:gd name="T12" fmla="*/ 136 w 269"/>
                  <a:gd name="T13" fmla="*/ 193 h 266"/>
                  <a:gd name="T14" fmla="*/ 162 w 269"/>
                  <a:gd name="T15" fmla="*/ 213 h 266"/>
                  <a:gd name="T16" fmla="*/ 180 w 269"/>
                  <a:gd name="T17" fmla="*/ 193 h 266"/>
                  <a:gd name="T18" fmla="*/ 162 w 269"/>
                  <a:gd name="T19" fmla="*/ 213 h 266"/>
                  <a:gd name="T20" fmla="*/ 215 w 269"/>
                  <a:gd name="T21" fmla="*/ 176 h 266"/>
                  <a:gd name="T22" fmla="*/ 232 w 269"/>
                  <a:gd name="T23" fmla="*/ 175 h 266"/>
                  <a:gd name="T24" fmla="*/ 111 w 269"/>
                  <a:gd name="T25" fmla="*/ 199 h 266"/>
                  <a:gd name="T26" fmla="*/ 82 w 269"/>
                  <a:gd name="T27" fmla="*/ 176 h 266"/>
                  <a:gd name="T28" fmla="*/ 98 w 269"/>
                  <a:gd name="T29" fmla="*/ 169 h 266"/>
                  <a:gd name="T30" fmla="*/ 242 w 269"/>
                  <a:gd name="T31" fmla="*/ 147 h 266"/>
                  <a:gd name="T32" fmla="*/ 249 w 269"/>
                  <a:gd name="T33" fmla="*/ 148 h 266"/>
                  <a:gd name="T34" fmla="*/ 237 w 269"/>
                  <a:gd name="T35" fmla="*/ 151 h 266"/>
                  <a:gd name="T36" fmla="*/ 72 w 269"/>
                  <a:gd name="T37" fmla="*/ 166 h 266"/>
                  <a:gd name="T38" fmla="*/ 56 w 269"/>
                  <a:gd name="T39" fmla="*/ 135 h 266"/>
                  <a:gd name="T40" fmla="*/ 72 w 269"/>
                  <a:gd name="T41" fmla="*/ 166 h 266"/>
                  <a:gd name="T42" fmla="*/ 250 w 269"/>
                  <a:gd name="T43" fmla="*/ 125 h 266"/>
                  <a:gd name="T44" fmla="*/ 255 w 269"/>
                  <a:gd name="T45" fmla="*/ 136 h 266"/>
                  <a:gd name="T46" fmla="*/ 43 w 269"/>
                  <a:gd name="T47" fmla="*/ 88 h 266"/>
                  <a:gd name="T48" fmla="*/ 62 w 269"/>
                  <a:gd name="T49" fmla="*/ 102 h 266"/>
                  <a:gd name="T50" fmla="*/ 53 w 269"/>
                  <a:gd name="T51" fmla="*/ 127 h 266"/>
                  <a:gd name="T52" fmla="*/ 45 w 269"/>
                  <a:gd name="T53" fmla="*/ 68 h 266"/>
                  <a:gd name="T54" fmla="*/ 55 w 269"/>
                  <a:gd name="T55" fmla="*/ 68 h 266"/>
                  <a:gd name="T56" fmla="*/ 44 w 269"/>
                  <a:gd name="T57" fmla="*/ 77 h 266"/>
                  <a:gd name="T58" fmla="*/ 56 w 269"/>
                  <a:gd name="T59" fmla="*/ 37 h 266"/>
                  <a:gd name="T60" fmla="*/ 79 w 269"/>
                  <a:gd name="T61" fmla="*/ 12 h 266"/>
                  <a:gd name="T62" fmla="*/ 83 w 269"/>
                  <a:gd name="T63" fmla="*/ 21 h 266"/>
                  <a:gd name="T64" fmla="*/ 59 w 269"/>
                  <a:gd name="T65" fmla="*/ 39 h 266"/>
                  <a:gd name="T66" fmla="*/ 55 w 269"/>
                  <a:gd name="T67" fmla="*/ 39 h 266"/>
                  <a:gd name="T68" fmla="*/ 79 w 269"/>
                  <a:gd name="T69" fmla="*/ 0 h 266"/>
                  <a:gd name="T70" fmla="*/ 63 w 269"/>
                  <a:gd name="T71" fmla="*/ 10 h 266"/>
                  <a:gd name="T72" fmla="*/ 27 w 269"/>
                  <a:gd name="T73" fmla="*/ 54 h 266"/>
                  <a:gd name="T74" fmla="*/ 97 w 269"/>
                  <a:gd name="T75" fmla="*/ 257 h 266"/>
                  <a:gd name="T76" fmla="*/ 223 w 269"/>
                  <a:gd name="T77" fmla="*/ 236 h 266"/>
                  <a:gd name="T78" fmla="*/ 267 w 269"/>
                  <a:gd name="T79" fmla="*/ 135 h 266"/>
                  <a:gd name="T80" fmla="*/ 267 w 269"/>
                  <a:gd name="T81" fmla="*/ 113 h 266"/>
                  <a:gd name="T82" fmla="*/ 262 w 269"/>
                  <a:gd name="T83" fmla="*/ 108 h 266"/>
                  <a:gd name="T84" fmla="*/ 243 w 269"/>
                  <a:gd name="T85" fmla="*/ 122 h 266"/>
                  <a:gd name="T86" fmla="*/ 233 w 269"/>
                  <a:gd name="T87" fmla="*/ 145 h 266"/>
                  <a:gd name="T88" fmla="*/ 226 w 269"/>
                  <a:gd name="T89" fmla="*/ 166 h 266"/>
                  <a:gd name="T90" fmla="*/ 207 w 269"/>
                  <a:gd name="T91" fmla="*/ 172 h 266"/>
                  <a:gd name="T92" fmla="*/ 179 w 269"/>
                  <a:gd name="T93" fmla="*/ 184 h 266"/>
                  <a:gd name="T94" fmla="*/ 157 w 269"/>
                  <a:gd name="T95" fmla="*/ 202 h 266"/>
                  <a:gd name="T96" fmla="*/ 135 w 269"/>
                  <a:gd name="T97" fmla="*/ 185 h 266"/>
                  <a:gd name="T98" fmla="*/ 112 w 269"/>
                  <a:gd name="T99" fmla="*/ 167 h 266"/>
                  <a:gd name="T100" fmla="*/ 92 w 269"/>
                  <a:gd name="T101" fmla="*/ 162 h 266"/>
                  <a:gd name="T102" fmla="*/ 75 w 269"/>
                  <a:gd name="T103" fmla="*/ 134 h 266"/>
                  <a:gd name="T104" fmla="*/ 71 w 269"/>
                  <a:gd name="T105" fmla="*/ 111 h 266"/>
                  <a:gd name="T106" fmla="*/ 51 w 269"/>
                  <a:gd name="T107" fmla="*/ 84 h 266"/>
                  <a:gd name="T108" fmla="*/ 59 w 269"/>
                  <a:gd name="T109" fmla="*/ 77 h 266"/>
                  <a:gd name="T110" fmla="*/ 60 w 269"/>
                  <a:gd name="T111" fmla="*/ 47 h 266"/>
                  <a:gd name="T112" fmla="*/ 86 w 269"/>
                  <a:gd name="T113" fmla="*/ 36 h 266"/>
                  <a:gd name="T114" fmla="*/ 82 w 269"/>
                  <a:gd name="T115" fmla="*/ 4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69" h="266">
                    <a:moveTo>
                      <a:pt x="252" y="188"/>
                    </a:moveTo>
                    <a:cubicBezTo>
                      <a:pt x="252" y="191"/>
                      <a:pt x="251" y="195"/>
                      <a:pt x="251" y="198"/>
                    </a:cubicBezTo>
                    <a:cubicBezTo>
                      <a:pt x="253" y="196"/>
                      <a:pt x="254" y="193"/>
                      <a:pt x="255" y="191"/>
                    </a:cubicBezTo>
                    <a:cubicBezTo>
                      <a:pt x="254" y="190"/>
                      <a:pt x="253" y="189"/>
                      <a:pt x="252" y="188"/>
                    </a:cubicBezTo>
                    <a:moveTo>
                      <a:pt x="268" y="145"/>
                    </a:moveTo>
                    <a:cubicBezTo>
                      <a:pt x="261" y="155"/>
                      <a:pt x="257" y="166"/>
                      <a:pt x="254" y="178"/>
                    </a:cubicBezTo>
                    <a:cubicBezTo>
                      <a:pt x="256" y="178"/>
                      <a:pt x="259" y="177"/>
                      <a:pt x="261" y="176"/>
                    </a:cubicBezTo>
                    <a:cubicBezTo>
                      <a:pt x="264" y="167"/>
                      <a:pt x="266" y="159"/>
                      <a:pt x="267" y="151"/>
                    </a:cubicBezTo>
                    <a:cubicBezTo>
                      <a:pt x="267" y="149"/>
                      <a:pt x="268" y="147"/>
                      <a:pt x="268" y="145"/>
                    </a:cubicBezTo>
                    <a:cubicBezTo>
                      <a:pt x="268" y="145"/>
                      <a:pt x="268" y="145"/>
                      <a:pt x="268" y="145"/>
                    </a:cubicBezTo>
                    <a:moveTo>
                      <a:pt x="154" y="213"/>
                    </a:moveTo>
                    <a:cubicBezTo>
                      <a:pt x="143" y="212"/>
                      <a:pt x="132" y="209"/>
                      <a:pt x="120" y="203"/>
                    </a:cubicBezTo>
                    <a:cubicBezTo>
                      <a:pt x="123" y="198"/>
                      <a:pt x="129" y="193"/>
                      <a:pt x="135" y="193"/>
                    </a:cubicBezTo>
                    <a:cubicBezTo>
                      <a:pt x="136" y="193"/>
                      <a:pt x="136" y="193"/>
                      <a:pt x="136" y="193"/>
                    </a:cubicBezTo>
                    <a:cubicBezTo>
                      <a:pt x="145" y="193"/>
                      <a:pt x="151" y="204"/>
                      <a:pt x="154" y="213"/>
                    </a:cubicBezTo>
                    <a:moveTo>
                      <a:pt x="162" y="213"/>
                    </a:moveTo>
                    <a:cubicBezTo>
                      <a:pt x="161" y="206"/>
                      <a:pt x="172" y="194"/>
                      <a:pt x="176" y="193"/>
                    </a:cubicBezTo>
                    <a:cubicBezTo>
                      <a:pt x="177" y="193"/>
                      <a:pt x="178" y="193"/>
                      <a:pt x="180" y="193"/>
                    </a:cubicBezTo>
                    <a:cubicBezTo>
                      <a:pt x="187" y="193"/>
                      <a:pt x="195" y="197"/>
                      <a:pt x="199" y="203"/>
                    </a:cubicBezTo>
                    <a:cubicBezTo>
                      <a:pt x="188" y="209"/>
                      <a:pt x="175" y="212"/>
                      <a:pt x="162" y="213"/>
                    </a:cubicBezTo>
                    <a:moveTo>
                      <a:pt x="206" y="199"/>
                    </a:moveTo>
                    <a:cubicBezTo>
                      <a:pt x="203" y="189"/>
                      <a:pt x="206" y="183"/>
                      <a:pt x="215" y="176"/>
                    </a:cubicBezTo>
                    <a:cubicBezTo>
                      <a:pt x="218" y="174"/>
                      <a:pt x="220" y="173"/>
                      <a:pt x="223" y="173"/>
                    </a:cubicBezTo>
                    <a:cubicBezTo>
                      <a:pt x="226" y="173"/>
                      <a:pt x="229" y="174"/>
                      <a:pt x="232" y="175"/>
                    </a:cubicBezTo>
                    <a:cubicBezTo>
                      <a:pt x="224" y="184"/>
                      <a:pt x="216" y="192"/>
                      <a:pt x="206" y="199"/>
                    </a:cubicBezTo>
                    <a:moveTo>
                      <a:pt x="111" y="199"/>
                    </a:moveTo>
                    <a:cubicBezTo>
                      <a:pt x="109" y="198"/>
                      <a:pt x="107" y="196"/>
                      <a:pt x="105" y="195"/>
                    </a:cubicBezTo>
                    <a:cubicBezTo>
                      <a:pt x="96" y="189"/>
                      <a:pt x="88" y="183"/>
                      <a:pt x="82" y="176"/>
                    </a:cubicBezTo>
                    <a:cubicBezTo>
                      <a:pt x="84" y="175"/>
                      <a:pt x="86" y="173"/>
                      <a:pt x="88" y="172"/>
                    </a:cubicBezTo>
                    <a:cubicBezTo>
                      <a:pt x="92" y="170"/>
                      <a:pt x="95" y="169"/>
                      <a:pt x="98" y="169"/>
                    </a:cubicBezTo>
                    <a:cubicBezTo>
                      <a:pt x="110" y="169"/>
                      <a:pt x="113" y="186"/>
                      <a:pt x="111" y="199"/>
                    </a:cubicBezTo>
                    <a:moveTo>
                      <a:pt x="242" y="147"/>
                    </a:moveTo>
                    <a:cubicBezTo>
                      <a:pt x="244" y="145"/>
                      <a:pt x="248" y="144"/>
                      <a:pt x="251" y="144"/>
                    </a:cubicBezTo>
                    <a:cubicBezTo>
                      <a:pt x="251" y="146"/>
                      <a:pt x="250" y="147"/>
                      <a:pt x="249" y="148"/>
                    </a:cubicBezTo>
                    <a:cubicBezTo>
                      <a:pt x="246" y="155"/>
                      <a:pt x="242" y="162"/>
                      <a:pt x="237" y="169"/>
                    </a:cubicBezTo>
                    <a:cubicBezTo>
                      <a:pt x="231" y="164"/>
                      <a:pt x="233" y="157"/>
                      <a:pt x="237" y="151"/>
                    </a:cubicBezTo>
                    <a:cubicBezTo>
                      <a:pt x="238" y="149"/>
                      <a:pt x="240" y="148"/>
                      <a:pt x="242" y="147"/>
                    </a:cubicBezTo>
                    <a:moveTo>
                      <a:pt x="72" y="166"/>
                    </a:moveTo>
                    <a:cubicBezTo>
                      <a:pt x="64" y="157"/>
                      <a:pt x="58" y="147"/>
                      <a:pt x="53" y="136"/>
                    </a:cubicBezTo>
                    <a:cubicBezTo>
                      <a:pt x="54" y="136"/>
                      <a:pt x="55" y="135"/>
                      <a:pt x="56" y="135"/>
                    </a:cubicBezTo>
                    <a:cubicBezTo>
                      <a:pt x="60" y="135"/>
                      <a:pt x="66" y="137"/>
                      <a:pt x="69" y="139"/>
                    </a:cubicBezTo>
                    <a:cubicBezTo>
                      <a:pt x="77" y="143"/>
                      <a:pt x="75" y="157"/>
                      <a:pt x="72" y="166"/>
                    </a:cubicBezTo>
                    <a:moveTo>
                      <a:pt x="255" y="136"/>
                    </a:moveTo>
                    <a:cubicBezTo>
                      <a:pt x="250" y="134"/>
                      <a:pt x="248" y="131"/>
                      <a:pt x="250" y="125"/>
                    </a:cubicBezTo>
                    <a:cubicBezTo>
                      <a:pt x="251" y="122"/>
                      <a:pt x="256" y="117"/>
                      <a:pt x="260" y="116"/>
                    </a:cubicBezTo>
                    <a:cubicBezTo>
                      <a:pt x="259" y="122"/>
                      <a:pt x="257" y="129"/>
                      <a:pt x="255" y="136"/>
                    </a:cubicBezTo>
                    <a:moveTo>
                      <a:pt x="50" y="128"/>
                    </a:moveTo>
                    <a:cubicBezTo>
                      <a:pt x="45" y="115"/>
                      <a:pt x="43" y="101"/>
                      <a:pt x="43" y="88"/>
                    </a:cubicBezTo>
                    <a:cubicBezTo>
                      <a:pt x="45" y="89"/>
                      <a:pt x="47" y="90"/>
                      <a:pt x="49" y="91"/>
                    </a:cubicBezTo>
                    <a:cubicBezTo>
                      <a:pt x="55" y="92"/>
                      <a:pt x="59" y="96"/>
                      <a:pt x="62" y="102"/>
                    </a:cubicBezTo>
                    <a:cubicBezTo>
                      <a:pt x="62" y="104"/>
                      <a:pt x="62" y="105"/>
                      <a:pt x="62" y="107"/>
                    </a:cubicBezTo>
                    <a:cubicBezTo>
                      <a:pt x="65" y="113"/>
                      <a:pt x="60" y="123"/>
                      <a:pt x="53" y="127"/>
                    </a:cubicBezTo>
                    <a:cubicBezTo>
                      <a:pt x="52" y="128"/>
                      <a:pt x="51" y="128"/>
                      <a:pt x="50" y="128"/>
                    </a:cubicBezTo>
                    <a:moveTo>
                      <a:pt x="45" y="68"/>
                    </a:moveTo>
                    <a:cubicBezTo>
                      <a:pt x="46" y="61"/>
                      <a:pt x="48" y="54"/>
                      <a:pt x="51" y="48"/>
                    </a:cubicBezTo>
                    <a:cubicBezTo>
                      <a:pt x="55" y="54"/>
                      <a:pt x="58" y="59"/>
                      <a:pt x="55" y="68"/>
                    </a:cubicBezTo>
                    <a:cubicBezTo>
                      <a:pt x="54" y="70"/>
                      <a:pt x="53" y="71"/>
                      <a:pt x="52" y="73"/>
                    </a:cubicBezTo>
                    <a:cubicBezTo>
                      <a:pt x="50" y="75"/>
                      <a:pt x="47" y="76"/>
                      <a:pt x="44" y="77"/>
                    </a:cubicBezTo>
                    <a:cubicBezTo>
                      <a:pt x="44" y="74"/>
                      <a:pt x="44" y="71"/>
                      <a:pt x="45" y="68"/>
                    </a:cubicBezTo>
                    <a:moveTo>
                      <a:pt x="56" y="37"/>
                    </a:moveTo>
                    <a:cubicBezTo>
                      <a:pt x="62" y="27"/>
                      <a:pt x="68" y="18"/>
                      <a:pt x="76" y="11"/>
                    </a:cubicBezTo>
                    <a:cubicBezTo>
                      <a:pt x="77" y="12"/>
                      <a:pt x="78" y="12"/>
                      <a:pt x="79" y="12"/>
                    </a:cubicBezTo>
                    <a:cubicBezTo>
                      <a:pt x="79" y="12"/>
                      <a:pt x="79" y="12"/>
                      <a:pt x="80" y="12"/>
                    </a:cubicBezTo>
                    <a:cubicBezTo>
                      <a:pt x="83" y="14"/>
                      <a:pt x="84" y="17"/>
                      <a:pt x="83" y="21"/>
                    </a:cubicBezTo>
                    <a:cubicBezTo>
                      <a:pt x="82" y="29"/>
                      <a:pt x="80" y="35"/>
                      <a:pt x="72" y="37"/>
                    </a:cubicBezTo>
                    <a:cubicBezTo>
                      <a:pt x="68" y="38"/>
                      <a:pt x="64" y="39"/>
                      <a:pt x="59" y="39"/>
                    </a:cubicBezTo>
                    <a:cubicBezTo>
                      <a:pt x="59" y="39"/>
                      <a:pt x="59" y="39"/>
                      <a:pt x="58" y="39"/>
                    </a:cubicBezTo>
                    <a:cubicBezTo>
                      <a:pt x="57" y="39"/>
                      <a:pt x="56" y="39"/>
                      <a:pt x="55" y="39"/>
                    </a:cubicBezTo>
                    <a:cubicBezTo>
                      <a:pt x="55" y="38"/>
                      <a:pt x="56" y="38"/>
                      <a:pt x="56" y="37"/>
                    </a:cubicBezTo>
                    <a:moveTo>
                      <a:pt x="79" y="0"/>
                    </a:moveTo>
                    <a:cubicBezTo>
                      <a:pt x="79" y="0"/>
                      <a:pt x="78" y="0"/>
                      <a:pt x="78" y="0"/>
                    </a:cubicBezTo>
                    <a:cubicBezTo>
                      <a:pt x="74" y="2"/>
                      <a:pt x="69" y="5"/>
                      <a:pt x="63" y="10"/>
                    </a:cubicBezTo>
                    <a:cubicBezTo>
                      <a:pt x="57" y="15"/>
                      <a:pt x="50" y="21"/>
                      <a:pt x="44" y="29"/>
                    </a:cubicBezTo>
                    <a:cubicBezTo>
                      <a:pt x="38" y="36"/>
                      <a:pt x="32" y="44"/>
                      <a:pt x="27" y="54"/>
                    </a:cubicBezTo>
                    <a:cubicBezTo>
                      <a:pt x="10" y="85"/>
                      <a:pt x="0" y="128"/>
                      <a:pt x="17" y="180"/>
                    </a:cubicBezTo>
                    <a:cubicBezTo>
                      <a:pt x="25" y="207"/>
                      <a:pt x="52" y="242"/>
                      <a:pt x="97" y="257"/>
                    </a:cubicBezTo>
                    <a:cubicBezTo>
                      <a:pt x="114" y="263"/>
                      <a:pt x="130" y="266"/>
                      <a:pt x="145" y="266"/>
                    </a:cubicBezTo>
                    <a:cubicBezTo>
                      <a:pt x="178" y="266"/>
                      <a:pt x="205" y="254"/>
                      <a:pt x="223" y="236"/>
                    </a:cubicBezTo>
                    <a:cubicBezTo>
                      <a:pt x="224" y="235"/>
                      <a:pt x="225" y="234"/>
                      <a:pt x="226" y="233"/>
                    </a:cubicBezTo>
                    <a:cubicBezTo>
                      <a:pt x="228" y="182"/>
                      <a:pt x="256" y="142"/>
                      <a:pt x="267" y="135"/>
                    </a:cubicBezTo>
                    <a:cubicBezTo>
                      <a:pt x="267" y="134"/>
                      <a:pt x="268" y="134"/>
                      <a:pt x="268" y="134"/>
                    </a:cubicBezTo>
                    <a:cubicBezTo>
                      <a:pt x="269" y="124"/>
                      <a:pt x="268" y="117"/>
                      <a:pt x="267" y="113"/>
                    </a:cubicBezTo>
                    <a:cubicBezTo>
                      <a:pt x="267" y="111"/>
                      <a:pt x="267" y="110"/>
                      <a:pt x="265" y="110"/>
                    </a:cubicBezTo>
                    <a:cubicBezTo>
                      <a:pt x="265" y="109"/>
                      <a:pt x="264" y="108"/>
                      <a:pt x="262" y="108"/>
                    </a:cubicBezTo>
                    <a:cubicBezTo>
                      <a:pt x="262" y="108"/>
                      <a:pt x="262" y="108"/>
                      <a:pt x="262" y="108"/>
                    </a:cubicBezTo>
                    <a:cubicBezTo>
                      <a:pt x="253" y="108"/>
                      <a:pt x="246" y="114"/>
                      <a:pt x="243" y="122"/>
                    </a:cubicBezTo>
                    <a:cubicBezTo>
                      <a:pt x="239" y="130"/>
                      <a:pt x="240" y="135"/>
                      <a:pt x="243" y="138"/>
                    </a:cubicBezTo>
                    <a:cubicBezTo>
                      <a:pt x="239" y="139"/>
                      <a:pt x="236" y="142"/>
                      <a:pt x="233" y="145"/>
                    </a:cubicBezTo>
                    <a:cubicBezTo>
                      <a:pt x="231" y="147"/>
                      <a:pt x="229" y="150"/>
                      <a:pt x="227" y="153"/>
                    </a:cubicBezTo>
                    <a:cubicBezTo>
                      <a:pt x="225" y="157"/>
                      <a:pt x="224" y="162"/>
                      <a:pt x="226" y="166"/>
                    </a:cubicBezTo>
                    <a:cubicBezTo>
                      <a:pt x="224" y="166"/>
                      <a:pt x="223" y="165"/>
                      <a:pt x="222" y="165"/>
                    </a:cubicBezTo>
                    <a:cubicBezTo>
                      <a:pt x="217" y="165"/>
                      <a:pt x="212" y="167"/>
                      <a:pt x="207" y="172"/>
                    </a:cubicBezTo>
                    <a:cubicBezTo>
                      <a:pt x="201" y="178"/>
                      <a:pt x="198" y="184"/>
                      <a:pt x="198" y="191"/>
                    </a:cubicBezTo>
                    <a:cubicBezTo>
                      <a:pt x="192" y="187"/>
                      <a:pt x="185" y="184"/>
                      <a:pt x="179" y="184"/>
                    </a:cubicBezTo>
                    <a:cubicBezTo>
                      <a:pt x="176" y="184"/>
                      <a:pt x="173" y="185"/>
                      <a:pt x="170" y="186"/>
                    </a:cubicBezTo>
                    <a:cubicBezTo>
                      <a:pt x="166" y="189"/>
                      <a:pt x="161" y="195"/>
                      <a:pt x="157" y="202"/>
                    </a:cubicBezTo>
                    <a:cubicBezTo>
                      <a:pt x="153" y="194"/>
                      <a:pt x="147" y="187"/>
                      <a:pt x="138" y="185"/>
                    </a:cubicBezTo>
                    <a:cubicBezTo>
                      <a:pt x="137" y="185"/>
                      <a:pt x="136" y="185"/>
                      <a:pt x="135" y="185"/>
                    </a:cubicBezTo>
                    <a:cubicBezTo>
                      <a:pt x="129" y="185"/>
                      <a:pt x="124" y="188"/>
                      <a:pt x="120" y="192"/>
                    </a:cubicBezTo>
                    <a:cubicBezTo>
                      <a:pt x="120" y="182"/>
                      <a:pt x="119" y="171"/>
                      <a:pt x="112" y="167"/>
                    </a:cubicBezTo>
                    <a:cubicBezTo>
                      <a:pt x="108" y="165"/>
                      <a:pt x="102" y="161"/>
                      <a:pt x="96" y="161"/>
                    </a:cubicBezTo>
                    <a:cubicBezTo>
                      <a:pt x="95" y="161"/>
                      <a:pt x="93" y="162"/>
                      <a:pt x="92" y="162"/>
                    </a:cubicBezTo>
                    <a:cubicBezTo>
                      <a:pt x="89" y="163"/>
                      <a:pt x="84" y="167"/>
                      <a:pt x="79" y="169"/>
                    </a:cubicBezTo>
                    <a:cubicBezTo>
                      <a:pt x="83" y="157"/>
                      <a:pt x="85" y="141"/>
                      <a:pt x="75" y="134"/>
                    </a:cubicBezTo>
                    <a:cubicBezTo>
                      <a:pt x="72" y="131"/>
                      <a:pt x="67" y="129"/>
                      <a:pt x="63" y="128"/>
                    </a:cubicBezTo>
                    <a:cubicBezTo>
                      <a:pt x="67" y="123"/>
                      <a:pt x="70" y="117"/>
                      <a:pt x="71" y="111"/>
                    </a:cubicBezTo>
                    <a:cubicBezTo>
                      <a:pt x="72" y="108"/>
                      <a:pt x="69" y="96"/>
                      <a:pt x="66" y="93"/>
                    </a:cubicBezTo>
                    <a:cubicBezTo>
                      <a:pt x="62" y="88"/>
                      <a:pt x="56" y="86"/>
                      <a:pt x="51" y="84"/>
                    </a:cubicBezTo>
                    <a:cubicBezTo>
                      <a:pt x="53" y="83"/>
                      <a:pt x="55" y="82"/>
                      <a:pt x="57" y="81"/>
                    </a:cubicBezTo>
                    <a:cubicBezTo>
                      <a:pt x="57" y="80"/>
                      <a:pt x="58" y="79"/>
                      <a:pt x="59" y="77"/>
                    </a:cubicBezTo>
                    <a:cubicBezTo>
                      <a:pt x="61" y="74"/>
                      <a:pt x="62" y="69"/>
                      <a:pt x="63" y="66"/>
                    </a:cubicBezTo>
                    <a:cubicBezTo>
                      <a:pt x="65" y="59"/>
                      <a:pt x="63" y="53"/>
                      <a:pt x="60" y="47"/>
                    </a:cubicBezTo>
                    <a:cubicBezTo>
                      <a:pt x="65" y="47"/>
                      <a:pt x="71" y="46"/>
                      <a:pt x="77" y="43"/>
                    </a:cubicBezTo>
                    <a:cubicBezTo>
                      <a:pt x="80" y="42"/>
                      <a:pt x="84" y="39"/>
                      <a:pt x="86" y="36"/>
                    </a:cubicBezTo>
                    <a:cubicBezTo>
                      <a:pt x="91" y="30"/>
                      <a:pt x="93" y="21"/>
                      <a:pt x="91" y="14"/>
                    </a:cubicBezTo>
                    <a:cubicBezTo>
                      <a:pt x="89" y="10"/>
                      <a:pt x="87" y="6"/>
                      <a:pt x="82" y="4"/>
                    </a:cubicBezTo>
                    <a:cubicBezTo>
                      <a:pt x="83" y="2"/>
                      <a:pt x="81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2" name="Freeform 561"/>
              <p:cNvSpPr>
                <a:spLocks noEditPoints="1"/>
              </p:cNvSpPr>
              <p:nvPr/>
            </p:nvSpPr>
            <p:spPr bwMode="auto">
              <a:xfrm>
                <a:off x="4008" y="4315"/>
                <a:ext cx="127" cy="120"/>
              </a:xfrm>
              <a:custGeom>
                <a:avLst/>
                <a:gdLst>
                  <a:gd name="T0" fmla="*/ 258 w 258"/>
                  <a:gd name="T1" fmla="*/ 74 h 244"/>
                  <a:gd name="T2" fmla="*/ 253 w 258"/>
                  <a:gd name="T3" fmla="*/ 58 h 244"/>
                  <a:gd name="T4" fmla="*/ 250 w 258"/>
                  <a:gd name="T5" fmla="*/ 55 h 244"/>
                  <a:gd name="T6" fmla="*/ 132 w 258"/>
                  <a:gd name="T7" fmla="*/ 185 h 244"/>
                  <a:gd name="T8" fmla="*/ 149 w 258"/>
                  <a:gd name="T9" fmla="*/ 170 h 244"/>
                  <a:gd name="T10" fmla="*/ 150 w 258"/>
                  <a:gd name="T11" fmla="*/ 187 h 244"/>
                  <a:gd name="T12" fmla="*/ 116 w 258"/>
                  <a:gd name="T13" fmla="*/ 181 h 244"/>
                  <a:gd name="T14" fmla="*/ 94 w 258"/>
                  <a:gd name="T15" fmla="*/ 164 h 244"/>
                  <a:gd name="T16" fmla="*/ 123 w 258"/>
                  <a:gd name="T17" fmla="*/ 183 h 244"/>
                  <a:gd name="T18" fmla="*/ 184 w 258"/>
                  <a:gd name="T19" fmla="*/ 160 h 244"/>
                  <a:gd name="T20" fmla="*/ 209 w 258"/>
                  <a:gd name="T21" fmla="*/ 163 h 244"/>
                  <a:gd name="T22" fmla="*/ 78 w 258"/>
                  <a:gd name="T23" fmla="*/ 163 h 244"/>
                  <a:gd name="T24" fmla="*/ 54 w 258"/>
                  <a:gd name="T25" fmla="*/ 136 h 244"/>
                  <a:gd name="T26" fmla="*/ 67 w 258"/>
                  <a:gd name="T27" fmla="*/ 137 h 244"/>
                  <a:gd name="T28" fmla="*/ 214 w 258"/>
                  <a:gd name="T29" fmla="*/ 158 h 244"/>
                  <a:gd name="T30" fmla="*/ 230 w 258"/>
                  <a:gd name="T31" fmla="*/ 128 h 244"/>
                  <a:gd name="T32" fmla="*/ 214 w 258"/>
                  <a:gd name="T33" fmla="*/ 158 h 244"/>
                  <a:gd name="T34" fmla="*/ 30 w 258"/>
                  <a:gd name="T35" fmla="*/ 95 h 244"/>
                  <a:gd name="T36" fmla="*/ 37 w 258"/>
                  <a:gd name="T37" fmla="*/ 96 h 244"/>
                  <a:gd name="T38" fmla="*/ 54 w 258"/>
                  <a:gd name="T39" fmla="*/ 108 h 244"/>
                  <a:gd name="T40" fmla="*/ 46 w 258"/>
                  <a:gd name="T41" fmla="*/ 132 h 244"/>
                  <a:gd name="T42" fmla="*/ 28 w 258"/>
                  <a:gd name="T43" fmla="*/ 54 h 244"/>
                  <a:gd name="T44" fmla="*/ 37 w 258"/>
                  <a:gd name="T45" fmla="*/ 72 h 244"/>
                  <a:gd name="T46" fmla="*/ 27 w 258"/>
                  <a:gd name="T47" fmla="*/ 64 h 244"/>
                  <a:gd name="T48" fmla="*/ 47 w 258"/>
                  <a:gd name="T49" fmla="*/ 11 h 244"/>
                  <a:gd name="T50" fmla="*/ 53 w 258"/>
                  <a:gd name="T51" fmla="*/ 19 h 244"/>
                  <a:gd name="T52" fmla="*/ 37 w 258"/>
                  <a:gd name="T53" fmla="*/ 42 h 244"/>
                  <a:gd name="T54" fmla="*/ 44 w 258"/>
                  <a:gd name="T55" fmla="*/ 11 h 244"/>
                  <a:gd name="T56" fmla="*/ 45 w 258"/>
                  <a:gd name="T57" fmla="*/ 12 h 244"/>
                  <a:gd name="T58" fmla="*/ 44 w 258"/>
                  <a:gd name="T59" fmla="*/ 0 h 244"/>
                  <a:gd name="T60" fmla="*/ 2 w 258"/>
                  <a:gd name="T61" fmla="*/ 99 h 244"/>
                  <a:gd name="T62" fmla="*/ 124 w 258"/>
                  <a:gd name="T63" fmla="*/ 244 h 244"/>
                  <a:gd name="T64" fmla="*/ 240 w 258"/>
                  <a:gd name="T65" fmla="*/ 189 h 244"/>
                  <a:gd name="T66" fmla="*/ 224 w 258"/>
                  <a:gd name="T67" fmla="*/ 108 h 244"/>
                  <a:gd name="T68" fmla="*/ 210 w 258"/>
                  <a:gd name="T69" fmla="*/ 131 h 244"/>
                  <a:gd name="T70" fmla="*/ 192 w 258"/>
                  <a:gd name="T71" fmla="*/ 150 h 244"/>
                  <a:gd name="T72" fmla="*/ 168 w 258"/>
                  <a:gd name="T73" fmla="*/ 174 h 244"/>
                  <a:gd name="T74" fmla="*/ 146 w 258"/>
                  <a:gd name="T75" fmla="*/ 163 h 244"/>
                  <a:gd name="T76" fmla="*/ 116 w 258"/>
                  <a:gd name="T77" fmla="*/ 152 h 244"/>
                  <a:gd name="T78" fmla="*/ 96 w 258"/>
                  <a:gd name="T79" fmla="*/ 153 h 244"/>
                  <a:gd name="T80" fmla="*/ 72 w 258"/>
                  <a:gd name="T81" fmla="*/ 130 h 244"/>
                  <a:gd name="T82" fmla="*/ 59 w 258"/>
                  <a:gd name="T83" fmla="*/ 128 h 244"/>
                  <a:gd name="T84" fmla="*/ 54 w 258"/>
                  <a:gd name="T85" fmla="*/ 93 h 244"/>
                  <a:gd name="T86" fmla="*/ 42 w 258"/>
                  <a:gd name="T87" fmla="*/ 84 h 244"/>
                  <a:gd name="T88" fmla="*/ 37 w 258"/>
                  <a:gd name="T89" fmla="*/ 51 h 244"/>
                  <a:gd name="T90" fmla="*/ 61 w 258"/>
                  <a:gd name="T91" fmla="*/ 19 h 244"/>
                  <a:gd name="T92" fmla="*/ 45 w 258"/>
                  <a:gd name="T93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8" h="244">
                    <a:moveTo>
                      <a:pt x="250" y="55"/>
                    </a:moveTo>
                    <a:cubicBezTo>
                      <a:pt x="252" y="61"/>
                      <a:pt x="255" y="68"/>
                      <a:pt x="258" y="74"/>
                    </a:cubicBezTo>
                    <a:cubicBezTo>
                      <a:pt x="258" y="74"/>
                      <a:pt x="258" y="74"/>
                      <a:pt x="258" y="74"/>
                    </a:cubicBezTo>
                    <a:cubicBezTo>
                      <a:pt x="256" y="66"/>
                      <a:pt x="254" y="61"/>
                      <a:pt x="253" y="58"/>
                    </a:cubicBezTo>
                    <a:cubicBezTo>
                      <a:pt x="253" y="57"/>
                      <a:pt x="252" y="56"/>
                      <a:pt x="251" y="56"/>
                    </a:cubicBezTo>
                    <a:cubicBezTo>
                      <a:pt x="250" y="55"/>
                      <a:pt x="250" y="55"/>
                      <a:pt x="250" y="55"/>
                    </a:cubicBezTo>
                    <a:moveTo>
                      <a:pt x="150" y="187"/>
                    </a:moveTo>
                    <a:cubicBezTo>
                      <a:pt x="144" y="187"/>
                      <a:pt x="139" y="186"/>
                      <a:pt x="132" y="185"/>
                    </a:cubicBezTo>
                    <a:cubicBezTo>
                      <a:pt x="135" y="179"/>
                      <a:pt x="138" y="173"/>
                      <a:pt x="145" y="171"/>
                    </a:cubicBezTo>
                    <a:cubicBezTo>
                      <a:pt x="146" y="171"/>
                      <a:pt x="147" y="170"/>
                      <a:pt x="149" y="170"/>
                    </a:cubicBezTo>
                    <a:cubicBezTo>
                      <a:pt x="156" y="170"/>
                      <a:pt x="163" y="178"/>
                      <a:pt x="168" y="185"/>
                    </a:cubicBezTo>
                    <a:cubicBezTo>
                      <a:pt x="162" y="186"/>
                      <a:pt x="156" y="187"/>
                      <a:pt x="150" y="187"/>
                    </a:cubicBezTo>
                    <a:moveTo>
                      <a:pt x="123" y="183"/>
                    </a:moveTo>
                    <a:cubicBezTo>
                      <a:pt x="121" y="183"/>
                      <a:pt x="119" y="182"/>
                      <a:pt x="116" y="181"/>
                    </a:cubicBezTo>
                    <a:cubicBezTo>
                      <a:pt x="106" y="178"/>
                      <a:pt x="97" y="174"/>
                      <a:pt x="89" y="170"/>
                    </a:cubicBezTo>
                    <a:cubicBezTo>
                      <a:pt x="91" y="168"/>
                      <a:pt x="93" y="166"/>
                      <a:pt x="94" y="164"/>
                    </a:cubicBezTo>
                    <a:cubicBezTo>
                      <a:pt x="99" y="160"/>
                      <a:pt x="103" y="158"/>
                      <a:pt x="106" y="158"/>
                    </a:cubicBezTo>
                    <a:cubicBezTo>
                      <a:pt x="116" y="158"/>
                      <a:pt x="122" y="172"/>
                      <a:pt x="123" y="183"/>
                    </a:cubicBezTo>
                    <a:moveTo>
                      <a:pt x="176" y="183"/>
                    </a:moveTo>
                    <a:cubicBezTo>
                      <a:pt x="173" y="177"/>
                      <a:pt x="181" y="162"/>
                      <a:pt x="184" y="160"/>
                    </a:cubicBezTo>
                    <a:cubicBezTo>
                      <a:pt x="187" y="159"/>
                      <a:pt x="190" y="158"/>
                      <a:pt x="193" y="158"/>
                    </a:cubicBezTo>
                    <a:cubicBezTo>
                      <a:pt x="199" y="158"/>
                      <a:pt x="205" y="160"/>
                      <a:pt x="209" y="163"/>
                    </a:cubicBezTo>
                    <a:cubicBezTo>
                      <a:pt x="199" y="172"/>
                      <a:pt x="188" y="179"/>
                      <a:pt x="176" y="183"/>
                    </a:cubicBezTo>
                    <a:moveTo>
                      <a:pt x="78" y="163"/>
                    </a:moveTo>
                    <a:cubicBezTo>
                      <a:pt x="67" y="155"/>
                      <a:pt x="59" y="147"/>
                      <a:pt x="52" y="139"/>
                    </a:cubicBezTo>
                    <a:cubicBezTo>
                      <a:pt x="52" y="138"/>
                      <a:pt x="53" y="137"/>
                      <a:pt x="54" y="136"/>
                    </a:cubicBezTo>
                    <a:cubicBezTo>
                      <a:pt x="55" y="136"/>
                      <a:pt x="57" y="136"/>
                      <a:pt x="59" y="136"/>
                    </a:cubicBezTo>
                    <a:cubicBezTo>
                      <a:pt x="62" y="136"/>
                      <a:pt x="65" y="136"/>
                      <a:pt x="67" y="137"/>
                    </a:cubicBezTo>
                    <a:cubicBezTo>
                      <a:pt x="76" y="138"/>
                      <a:pt x="78" y="152"/>
                      <a:pt x="78" y="163"/>
                    </a:cubicBezTo>
                    <a:moveTo>
                      <a:pt x="214" y="158"/>
                    </a:moveTo>
                    <a:cubicBezTo>
                      <a:pt x="210" y="149"/>
                      <a:pt x="211" y="143"/>
                      <a:pt x="218" y="133"/>
                    </a:cubicBezTo>
                    <a:cubicBezTo>
                      <a:pt x="221" y="129"/>
                      <a:pt x="225" y="128"/>
                      <a:pt x="230" y="128"/>
                    </a:cubicBezTo>
                    <a:cubicBezTo>
                      <a:pt x="231" y="128"/>
                      <a:pt x="233" y="128"/>
                      <a:pt x="234" y="128"/>
                    </a:cubicBezTo>
                    <a:cubicBezTo>
                      <a:pt x="229" y="139"/>
                      <a:pt x="222" y="149"/>
                      <a:pt x="214" y="158"/>
                    </a:cubicBezTo>
                    <a:moveTo>
                      <a:pt x="46" y="132"/>
                    </a:moveTo>
                    <a:cubicBezTo>
                      <a:pt x="38" y="120"/>
                      <a:pt x="33" y="108"/>
                      <a:pt x="30" y="95"/>
                    </a:cubicBezTo>
                    <a:cubicBezTo>
                      <a:pt x="32" y="95"/>
                      <a:pt x="34" y="96"/>
                      <a:pt x="37" y="96"/>
                    </a:cubicBezTo>
                    <a:cubicBezTo>
                      <a:pt x="37" y="96"/>
                      <a:pt x="37" y="96"/>
                      <a:pt x="37" y="96"/>
                    </a:cubicBezTo>
                    <a:cubicBezTo>
                      <a:pt x="43" y="96"/>
                      <a:pt x="48" y="98"/>
                      <a:pt x="52" y="103"/>
                    </a:cubicBezTo>
                    <a:cubicBezTo>
                      <a:pt x="52" y="105"/>
                      <a:pt x="53" y="106"/>
                      <a:pt x="54" y="108"/>
                    </a:cubicBezTo>
                    <a:cubicBezTo>
                      <a:pt x="57" y="113"/>
                      <a:pt x="55" y="124"/>
                      <a:pt x="50" y="130"/>
                    </a:cubicBezTo>
                    <a:cubicBezTo>
                      <a:pt x="49" y="131"/>
                      <a:pt x="47" y="131"/>
                      <a:pt x="46" y="132"/>
                    </a:cubicBezTo>
                    <a:moveTo>
                      <a:pt x="27" y="64"/>
                    </a:moveTo>
                    <a:cubicBezTo>
                      <a:pt x="27" y="61"/>
                      <a:pt x="28" y="57"/>
                      <a:pt x="28" y="54"/>
                    </a:cubicBezTo>
                    <a:cubicBezTo>
                      <a:pt x="29" y="55"/>
                      <a:pt x="30" y="56"/>
                      <a:pt x="31" y="57"/>
                    </a:cubicBezTo>
                    <a:cubicBezTo>
                      <a:pt x="35" y="60"/>
                      <a:pt x="37" y="65"/>
                      <a:pt x="37" y="72"/>
                    </a:cubicBezTo>
                    <a:cubicBezTo>
                      <a:pt x="36" y="79"/>
                      <a:pt x="33" y="81"/>
                      <a:pt x="28" y="84"/>
                    </a:cubicBezTo>
                    <a:cubicBezTo>
                      <a:pt x="27" y="78"/>
                      <a:pt x="27" y="71"/>
                      <a:pt x="27" y="64"/>
                    </a:cubicBezTo>
                    <a:moveTo>
                      <a:pt x="45" y="12"/>
                    </a:moveTo>
                    <a:cubicBezTo>
                      <a:pt x="46" y="12"/>
                      <a:pt x="46" y="11"/>
                      <a:pt x="47" y="11"/>
                    </a:cubicBezTo>
                    <a:cubicBezTo>
                      <a:pt x="51" y="13"/>
                      <a:pt x="53" y="15"/>
                      <a:pt x="53" y="18"/>
                    </a:cubicBezTo>
                    <a:cubicBezTo>
                      <a:pt x="53" y="18"/>
                      <a:pt x="53" y="19"/>
                      <a:pt x="53" y="19"/>
                    </a:cubicBezTo>
                    <a:cubicBezTo>
                      <a:pt x="54" y="27"/>
                      <a:pt x="53" y="33"/>
                      <a:pt x="46" y="38"/>
                    </a:cubicBezTo>
                    <a:cubicBezTo>
                      <a:pt x="43" y="39"/>
                      <a:pt x="40" y="41"/>
                      <a:pt x="37" y="42"/>
                    </a:cubicBezTo>
                    <a:cubicBezTo>
                      <a:pt x="35" y="43"/>
                      <a:pt x="32" y="44"/>
                      <a:pt x="30" y="44"/>
                    </a:cubicBezTo>
                    <a:cubicBezTo>
                      <a:pt x="33" y="32"/>
                      <a:pt x="37" y="21"/>
                      <a:pt x="44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2"/>
                      <a:pt x="45" y="12"/>
                      <a:pt x="45" y="12"/>
                    </a:cubicBezTo>
                    <a:moveTo>
                      <a:pt x="45" y="0"/>
                    </a:moveTo>
                    <a:cubicBezTo>
                      <a:pt x="45" y="0"/>
                      <a:pt x="45" y="0"/>
                      <a:pt x="44" y="0"/>
                    </a:cubicBezTo>
                    <a:cubicBezTo>
                      <a:pt x="44" y="0"/>
                      <a:pt x="43" y="0"/>
                      <a:pt x="43" y="1"/>
                    </a:cubicBezTo>
                    <a:cubicBezTo>
                      <a:pt x="32" y="8"/>
                      <a:pt x="4" y="48"/>
                      <a:pt x="2" y="99"/>
                    </a:cubicBezTo>
                    <a:cubicBezTo>
                      <a:pt x="0" y="127"/>
                      <a:pt x="7" y="159"/>
                      <a:pt x="27" y="191"/>
                    </a:cubicBezTo>
                    <a:cubicBezTo>
                      <a:pt x="42" y="214"/>
                      <a:pt x="77" y="241"/>
                      <a:pt x="124" y="244"/>
                    </a:cubicBezTo>
                    <a:cubicBezTo>
                      <a:pt x="127" y="244"/>
                      <a:pt x="130" y="244"/>
                      <a:pt x="134" y="244"/>
                    </a:cubicBezTo>
                    <a:cubicBezTo>
                      <a:pt x="184" y="244"/>
                      <a:pt x="223" y="220"/>
                      <a:pt x="240" y="189"/>
                    </a:cubicBezTo>
                    <a:cubicBezTo>
                      <a:pt x="248" y="175"/>
                      <a:pt x="253" y="162"/>
                      <a:pt x="257" y="150"/>
                    </a:cubicBezTo>
                    <a:cubicBezTo>
                      <a:pt x="242" y="137"/>
                      <a:pt x="230" y="123"/>
                      <a:pt x="224" y="108"/>
                    </a:cubicBezTo>
                    <a:cubicBezTo>
                      <a:pt x="223" y="113"/>
                      <a:pt x="224" y="117"/>
                      <a:pt x="226" y="120"/>
                    </a:cubicBezTo>
                    <a:cubicBezTo>
                      <a:pt x="219" y="121"/>
                      <a:pt x="214" y="124"/>
                      <a:pt x="210" y="131"/>
                    </a:cubicBezTo>
                    <a:cubicBezTo>
                      <a:pt x="205" y="139"/>
                      <a:pt x="203" y="146"/>
                      <a:pt x="205" y="152"/>
                    </a:cubicBezTo>
                    <a:cubicBezTo>
                      <a:pt x="201" y="151"/>
                      <a:pt x="196" y="150"/>
                      <a:pt x="192" y="150"/>
                    </a:cubicBezTo>
                    <a:cubicBezTo>
                      <a:pt x="186" y="150"/>
                      <a:pt x="181" y="151"/>
                      <a:pt x="177" y="155"/>
                    </a:cubicBezTo>
                    <a:cubicBezTo>
                      <a:pt x="174" y="159"/>
                      <a:pt x="170" y="166"/>
                      <a:pt x="168" y="174"/>
                    </a:cubicBezTo>
                    <a:cubicBezTo>
                      <a:pt x="163" y="168"/>
                      <a:pt x="156" y="163"/>
                      <a:pt x="149" y="163"/>
                    </a:cubicBezTo>
                    <a:cubicBezTo>
                      <a:pt x="148" y="163"/>
                      <a:pt x="147" y="163"/>
                      <a:pt x="146" y="163"/>
                    </a:cubicBezTo>
                    <a:cubicBezTo>
                      <a:pt x="139" y="164"/>
                      <a:pt x="133" y="168"/>
                      <a:pt x="129" y="175"/>
                    </a:cubicBezTo>
                    <a:cubicBezTo>
                      <a:pt x="127" y="165"/>
                      <a:pt x="124" y="154"/>
                      <a:pt x="116" y="152"/>
                    </a:cubicBezTo>
                    <a:cubicBezTo>
                      <a:pt x="113" y="152"/>
                      <a:pt x="109" y="151"/>
                      <a:pt x="105" y="151"/>
                    </a:cubicBezTo>
                    <a:cubicBezTo>
                      <a:pt x="101" y="151"/>
                      <a:pt x="98" y="151"/>
                      <a:pt x="96" y="153"/>
                    </a:cubicBezTo>
                    <a:cubicBezTo>
                      <a:pt x="93" y="155"/>
                      <a:pt x="89" y="160"/>
                      <a:pt x="85" y="164"/>
                    </a:cubicBezTo>
                    <a:cubicBezTo>
                      <a:pt x="86" y="151"/>
                      <a:pt x="84" y="135"/>
                      <a:pt x="72" y="130"/>
                    </a:cubicBezTo>
                    <a:cubicBezTo>
                      <a:pt x="69" y="129"/>
                      <a:pt x="65" y="128"/>
                      <a:pt x="60" y="128"/>
                    </a:cubicBezTo>
                    <a:cubicBezTo>
                      <a:pt x="60" y="128"/>
                      <a:pt x="59" y="128"/>
                      <a:pt x="59" y="128"/>
                    </a:cubicBezTo>
                    <a:cubicBezTo>
                      <a:pt x="62" y="122"/>
                      <a:pt x="63" y="115"/>
                      <a:pt x="63" y="110"/>
                    </a:cubicBezTo>
                    <a:cubicBezTo>
                      <a:pt x="63" y="106"/>
                      <a:pt x="57" y="95"/>
                      <a:pt x="54" y="93"/>
                    </a:cubicBezTo>
                    <a:cubicBezTo>
                      <a:pt x="48" y="89"/>
                      <a:pt x="43" y="89"/>
                      <a:pt x="37" y="88"/>
                    </a:cubicBezTo>
                    <a:cubicBezTo>
                      <a:pt x="39" y="87"/>
                      <a:pt x="40" y="86"/>
                      <a:pt x="42" y="84"/>
                    </a:cubicBezTo>
                    <a:cubicBezTo>
                      <a:pt x="44" y="80"/>
                      <a:pt x="44" y="73"/>
                      <a:pt x="44" y="68"/>
                    </a:cubicBezTo>
                    <a:cubicBezTo>
                      <a:pt x="45" y="61"/>
                      <a:pt x="41" y="55"/>
                      <a:pt x="37" y="51"/>
                    </a:cubicBezTo>
                    <a:cubicBezTo>
                      <a:pt x="46" y="48"/>
                      <a:pt x="56" y="41"/>
                      <a:pt x="59" y="33"/>
                    </a:cubicBezTo>
                    <a:cubicBezTo>
                      <a:pt x="61" y="29"/>
                      <a:pt x="62" y="24"/>
                      <a:pt x="61" y="19"/>
                    </a:cubicBezTo>
                    <a:cubicBezTo>
                      <a:pt x="60" y="11"/>
                      <a:pt x="56" y="5"/>
                      <a:pt x="48" y="3"/>
                    </a:cubicBezTo>
                    <a:cubicBezTo>
                      <a:pt x="48" y="1"/>
                      <a:pt x="46" y="0"/>
                      <a:pt x="4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3" name="Freeform 562"/>
              <p:cNvSpPr>
                <a:spLocks noEditPoints="1"/>
              </p:cNvSpPr>
              <p:nvPr/>
            </p:nvSpPr>
            <p:spPr bwMode="auto">
              <a:xfrm>
                <a:off x="4125" y="4380"/>
                <a:ext cx="136" cy="106"/>
              </a:xfrm>
              <a:custGeom>
                <a:avLst/>
                <a:gdLst>
                  <a:gd name="T0" fmla="*/ 127 w 274"/>
                  <a:gd name="T1" fmla="*/ 153 h 215"/>
                  <a:gd name="T2" fmla="*/ 160 w 274"/>
                  <a:gd name="T3" fmla="*/ 143 h 215"/>
                  <a:gd name="T4" fmla="*/ 134 w 274"/>
                  <a:gd name="T5" fmla="*/ 153 h 215"/>
                  <a:gd name="T6" fmla="*/ 118 w 274"/>
                  <a:gd name="T7" fmla="*/ 153 h 215"/>
                  <a:gd name="T8" fmla="*/ 102 w 274"/>
                  <a:gd name="T9" fmla="*/ 133 h 215"/>
                  <a:gd name="T10" fmla="*/ 118 w 274"/>
                  <a:gd name="T11" fmla="*/ 153 h 215"/>
                  <a:gd name="T12" fmla="*/ 192 w 274"/>
                  <a:gd name="T13" fmla="*/ 125 h 215"/>
                  <a:gd name="T14" fmla="*/ 206 w 274"/>
                  <a:gd name="T15" fmla="*/ 128 h 215"/>
                  <a:gd name="T16" fmla="*/ 176 w 274"/>
                  <a:gd name="T17" fmla="*/ 147 h 215"/>
                  <a:gd name="T18" fmla="*/ 50 w 274"/>
                  <a:gd name="T19" fmla="*/ 110 h 215"/>
                  <a:gd name="T20" fmla="*/ 75 w 274"/>
                  <a:gd name="T21" fmla="*/ 114 h 215"/>
                  <a:gd name="T22" fmla="*/ 214 w 274"/>
                  <a:gd name="T23" fmla="*/ 126 h 215"/>
                  <a:gd name="T24" fmla="*/ 214 w 274"/>
                  <a:gd name="T25" fmla="*/ 101 h 215"/>
                  <a:gd name="T26" fmla="*/ 227 w 274"/>
                  <a:gd name="T27" fmla="*/ 93 h 215"/>
                  <a:gd name="T28" fmla="*/ 239 w 274"/>
                  <a:gd name="T29" fmla="*/ 95 h 215"/>
                  <a:gd name="T30" fmla="*/ 46 w 274"/>
                  <a:gd name="T31" fmla="*/ 102 h 215"/>
                  <a:gd name="T32" fmla="*/ 49 w 274"/>
                  <a:gd name="T33" fmla="*/ 78 h 215"/>
                  <a:gd name="T34" fmla="*/ 244 w 274"/>
                  <a:gd name="T35" fmla="*/ 86 h 215"/>
                  <a:gd name="T36" fmla="*/ 252 w 274"/>
                  <a:gd name="T37" fmla="*/ 56 h 215"/>
                  <a:gd name="T38" fmla="*/ 34 w 274"/>
                  <a:gd name="T39" fmla="*/ 60 h 215"/>
                  <a:gd name="T40" fmla="*/ 42 w 274"/>
                  <a:gd name="T41" fmla="*/ 44 h 215"/>
                  <a:gd name="T42" fmla="*/ 253 w 274"/>
                  <a:gd name="T43" fmla="*/ 46 h 215"/>
                  <a:gd name="T44" fmla="*/ 238 w 274"/>
                  <a:gd name="T45" fmla="*/ 15 h 215"/>
                  <a:gd name="T46" fmla="*/ 248 w 274"/>
                  <a:gd name="T47" fmla="*/ 11 h 215"/>
                  <a:gd name="T48" fmla="*/ 253 w 274"/>
                  <a:gd name="T49" fmla="*/ 46 h 215"/>
                  <a:gd name="T50" fmla="*/ 246 w 274"/>
                  <a:gd name="T51" fmla="*/ 2 h 215"/>
                  <a:gd name="T52" fmla="*/ 228 w 274"/>
                  <a:gd name="T53" fmla="*/ 27 h 215"/>
                  <a:gd name="T54" fmla="*/ 233 w 274"/>
                  <a:gd name="T55" fmla="*/ 66 h 215"/>
                  <a:gd name="T56" fmla="*/ 235 w 274"/>
                  <a:gd name="T57" fmla="*/ 87 h 215"/>
                  <a:gd name="T58" fmla="*/ 217 w 274"/>
                  <a:gd name="T59" fmla="*/ 87 h 215"/>
                  <a:gd name="T60" fmla="*/ 203 w 274"/>
                  <a:gd name="T61" fmla="*/ 119 h 215"/>
                  <a:gd name="T62" fmla="*/ 190 w 274"/>
                  <a:gd name="T63" fmla="*/ 117 h 215"/>
                  <a:gd name="T64" fmla="*/ 161 w 274"/>
                  <a:gd name="T65" fmla="*/ 132 h 215"/>
                  <a:gd name="T66" fmla="*/ 141 w 274"/>
                  <a:gd name="T67" fmla="*/ 126 h 215"/>
                  <a:gd name="T68" fmla="*/ 110 w 274"/>
                  <a:gd name="T69" fmla="*/ 127 h 215"/>
                  <a:gd name="T70" fmla="*/ 86 w 274"/>
                  <a:gd name="T71" fmla="*/ 131 h 215"/>
                  <a:gd name="T72" fmla="*/ 61 w 274"/>
                  <a:gd name="T73" fmla="*/ 100 h 215"/>
                  <a:gd name="T74" fmla="*/ 57 w 274"/>
                  <a:gd name="T75" fmla="*/ 78 h 215"/>
                  <a:gd name="T76" fmla="*/ 50 w 274"/>
                  <a:gd name="T77" fmla="*/ 51 h 215"/>
                  <a:gd name="T78" fmla="*/ 21 w 274"/>
                  <a:gd name="T79" fmla="*/ 18 h 215"/>
                  <a:gd name="T80" fmla="*/ 111 w 274"/>
                  <a:gd name="T81" fmla="*/ 211 h 215"/>
                  <a:gd name="T82" fmla="*/ 218 w 274"/>
                  <a:gd name="T83" fmla="*/ 188 h 215"/>
                  <a:gd name="T84" fmla="*/ 253 w 274"/>
                  <a:gd name="T85" fmla="*/ 3 h 215"/>
                  <a:gd name="T86" fmla="*/ 249 w 274"/>
                  <a:gd name="T87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74" h="215">
                    <a:moveTo>
                      <a:pt x="132" y="153"/>
                    </a:moveTo>
                    <a:cubicBezTo>
                      <a:pt x="130" y="153"/>
                      <a:pt x="129" y="153"/>
                      <a:pt x="127" y="153"/>
                    </a:cubicBezTo>
                    <a:cubicBezTo>
                      <a:pt x="131" y="144"/>
                      <a:pt x="139" y="134"/>
                      <a:pt x="147" y="134"/>
                    </a:cubicBezTo>
                    <a:cubicBezTo>
                      <a:pt x="151" y="134"/>
                      <a:pt x="156" y="136"/>
                      <a:pt x="160" y="143"/>
                    </a:cubicBezTo>
                    <a:cubicBezTo>
                      <a:pt x="161" y="145"/>
                      <a:pt x="162" y="148"/>
                      <a:pt x="163" y="150"/>
                    </a:cubicBezTo>
                    <a:cubicBezTo>
                      <a:pt x="154" y="152"/>
                      <a:pt x="145" y="153"/>
                      <a:pt x="134" y="153"/>
                    </a:cubicBezTo>
                    <a:cubicBezTo>
                      <a:pt x="133" y="153"/>
                      <a:pt x="133" y="153"/>
                      <a:pt x="132" y="153"/>
                    </a:cubicBezTo>
                    <a:moveTo>
                      <a:pt x="118" y="153"/>
                    </a:moveTo>
                    <a:cubicBezTo>
                      <a:pt x="105" y="151"/>
                      <a:pt x="93" y="147"/>
                      <a:pt x="84" y="142"/>
                    </a:cubicBezTo>
                    <a:cubicBezTo>
                      <a:pt x="89" y="138"/>
                      <a:pt x="96" y="133"/>
                      <a:pt x="102" y="133"/>
                    </a:cubicBezTo>
                    <a:cubicBezTo>
                      <a:pt x="105" y="133"/>
                      <a:pt x="107" y="134"/>
                      <a:pt x="109" y="135"/>
                    </a:cubicBezTo>
                    <a:cubicBezTo>
                      <a:pt x="115" y="139"/>
                      <a:pt x="117" y="146"/>
                      <a:pt x="118" y="153"/>
                    </a:cubicBezTo>
                    <a:moveTo>
                      <a:pt x="176" y="147"/>
                    </a:moveTo>
                    <a:cubicBezTo>
                      <a:pt x="178" y="137"/>
                      <a:pt x="183" y="125"/>
                      <a:pt x="192" y="125"/>
                    </a:cubicBezTo>
                    <a:cubicBezTo>
                      <a:pt x="192" y="125"/>
                      <a:pt x="192" y="125"/>
                      <a:pt x="193" y="125"/>
                    </a:cubicBezTo>
                    <a:cubicBezTo>
                      <a:pt x="196" y="125"/>
                      <a:pt x="202" y="126"/>
                      <a:pt x="206" y="128"/>
                    </a:cubicBezTo>
                    <a:cubicBezTo>
                      <a:pt x="206" y="129"/>
                      <a:pt x="207" y="130"/>
                      <a:pt x="207" y="131"/>
                    </a:cubicBezTo>
                    <a:cubicBezTo>
                      <a:pt x="198" y="137"/>
                      <a:pt x="188" y="143"/>
                      <a:pt x="176" y="147"/>
                    </a:cubicBezTo>
                    <a:moveTo>
                      <a:pt x="77" y="138"/>
                    </a:moveTo>
                    <a:cubicBezTo>
                      <a:pt x="66" y="130"/>
                      <a:pt x="57" y="121"/>
                      <a:pt x="50" y="110"/>
                    </a:cubicBezTo>
                    <a:cubicBezTo>
                      <a:pt x="53" y="108"/>
                      <a:pt x="56" y="108"/>
                      <a:pt x="59" y="108"/>
                    </a:cubicBezTo>
                    <a:cubicBezTo>
                      <a:pt x="65" y="108"/>
                      <a:pt x="71" y="110"/>
                      <a:pt x="75" y="114"/>
                    </a:cubicBezTo>
                    <a:cubicBezTo>
                      <a:pt x="77" y="116"/>
                      <a:pt x="81" y="133"/>
                      <a:pt x="77" y="138"/>
                    </a:cubicBezTo>
                    <a:moveTo>
                      <a:pt x="214" y="126"/>
                    </a:moveTo>
                    <a:cubicBezTo>
                      <a:pt x="213" y="125"/>
                      <a:pt x="212" y="124"/>
                      <a:pt x="211" y="123"/>
                    </a:cubicBezTo>
                    <a:cubicBezTo>
                      <a:pt x="208" y="116"/>
                      <a:pt x="209" y="104"/>
                      <a:pt x="214" y="101"/>
                    </a:cubicBezTo>
                    <a:cubicBezTo>
                      <a:pt x="215" y="100"/>
                      <a:pt x="216" y="99"/>
                      <a:pt x="217" y="97"/>
                    </a:cubicBezTo>
                    <a:cubicBezTo>
                      <a:pt x="220" y="95"/>
                      <a:pt x="224" y="93"/>
                      <a:pt x="227" y="93"/>
                    </a:cubicBezTo>
                    <a:cubicBezTo>
                      <a:pt x="229" y="93"/>
                      <a:pt x="231" y="94"/>
                      <a:pt x="233" y="94"/>
                    </a:cubicBezTo>
                    <a:cubicBezTo>
                      <a:pt x="235" y="95"/>
                      <a:pt x="237" y="95"/>
                      <a:pt x="239" y="95"/>
                    </a:cubicBezTo>
                    <a:cubicBezTo>
                      <a:pt x="233" y="106"/>
                      <a:pt x="225" y="117"/>
                      <a:pt x="214" y="126"/>
                    </a:cubicBezTo>
                    <a:moveTo>
                      <a:pt x="46" y="102"/>
                    </a:moveTo>
                    <a:cubicBezTo>
                      <a:pt x="41" y="91"/>
                      <a:pt x="37" y="80"/>
                      <a:pt x="35" y="68"/>
                    </a:cubicBezTo>
                    <a:cubicBezTo>
                      <a:pt x="41" y="69"/>
                      <a:pt x="46" y="71"/>
                      <a:pt x="49" y="78"/>
                    </a:cubicBezTo>
                    <a:cubicBezTo>
                      <a:pt x="53" y="89"/>
                      <a:pt x="52" y="96"/>
                      <a:pt x="46" y="102"/>
                    </a:cubicBezTo>
                    <a:moveTo>
                      <a:pt x="244" y="86"/>
                    </a:moveTo>
                    <a:cubicBezTo>
                      <a:pt x="241" y="82"/>
                      <a:pt x="238" y="78"/>
                      <a:pt x="239" y="71"/>
                    </a:cubicBezTo>
                    <a:cubicBezTo>
                      <a:pt x="241" y="62"/>
                      <a:pt x="245" y="59"/>
                      <a:pt x="252" y="56"/>
                    </a:cubicBezTo>
                    <a:cubicBezTo>
                      <a:pt x="251" y="66"/>
                      <a:pt x="248" y="76"/>
                      <a:pt x="244" y="86"/>
                    </a:cubicBezTo>
                    <a:moveTo>
                      <a:pt x="34" y="60"/>
                    </a:moveTo>
                    <a:cubicBezTo>
                      <a:pt x="32" y="50"/>
                      <a:pt x="32" y="40"/>
                      <a:pt x="33" y="31"/>
                    </a:cubicBezTo>
                    <a:cubicBezTo>
                      <a:pt x="38" y="34"/>
                      <a:pt x="42" y="38"/>
                      <a:pt x="42" y="44"/>
                    </a:cubicBezTo>
                    <a:cubicBezTo>
                      <a:pt x="43" y="52"/>
                      <a:pt x="41" y="59"/>
                      <a:pt x="34" y="60"/>
                    </a:cubicBezTo>
                    <a:moveTo>
                      <a:pt x="253" y="46"/>
                    </a:moveTo>
                    <a:cubicBezTo>
                      <a:pt x="248" y="44"/>
                      <a:pt x="243" y="40"/>
                      <a:pt x="239" y="36"/>
                    </a:cubicBezTo>
                    <a:cubicBezTo>
                      <a:pt x="233" y="29"/>
                      <a:pt x="234" y="23"/>
                      <a:pt x="238" y="15"/>
                    </a:cubicBezTo>
                    <a:cubicBezTo>
                      <a:pt x="238" y="12"/>
                      <a:pt x="241" y="10"/>
                      <a:pt x="245" y="10"/>
                    </a:cubicBezTo>
                    <a:cubicBezTo>
                      <a:pt x="246" y="11"/>
                      <a:pt x="247" y="11"/>
                      <a:pt x="248" y="11"/>
                    </a:cubicBezTo>
                    <a:cubicBezTo>
                      <a:pt x="248" y="11"/>
                      <a:pt x="248" y="11"/>
                      <a:pt x="248" y="11"/>
                    </a:cubicBezTo>
                    <a:cubicBezTo>
                      <a:pt x="252" y="22"/>
                      <a:pt x="253" y="34"/>
                      <a:pt x="253" y="46"/>
                    </a:cubicBezTo>
                    <a:moveTo>
                      <a:pt x="249" y="0"/>
                    </a:moveTo>
                    <a:cubicBezTo>
                      <a:pt x="248" y="0"/>
                      <a:pt x="247" y="1"/>
                      <a:pt x="246" y="2"/>
                    </a:cubicBezTo>
                    <a:cubicBezTo>
                      <a:pt x="245" y="2"/>
                      <a:pt x="245" y="2"/>
                      <a:pt x="244" y="2"/>
                    </a:cubicBezTo>
                    <a:cubicBezTo>
                      <a:pt x="233" y="2"/>
                      <a:pt x="226" y="15"/>
                      <a:pt x="228" y="27"/>
                    </a:cubicBezTo>
                    <a:cubicBezTo>
                      <a:pt x="229" y="36"/>
                      <a:pt x="236" y="46"/>
                      <a:pt x="245" y="51"/>
                    </a:cubicBezTo>
                    <a:cubicBezTo>
                      <a:pt x="239" y="54"/>
                      <a:pt x="234" y="58"/>
                      <a:pt x="233" y="66"/>
                    </a:cubicBezTo>
                    <a:cubicBezTo>
                      <a:pt x="232" y="70"/>
                      <a:pt x="230" y="77"/>
                      <a:pt x="231" y="81"/>
                    </a:cubicBezTo>
                    <a:cubicBezTo>
                      <a:pt x="232" y="84"/>
                      <a:pt x="233" y="85"/>
                      <a:pt x="235" y="87"/>
                    </a:cubicBezTo>
                    <a:cubicBezTo>
                      <a:pt x="231" y="86"/>
                      <a:pt x="228" y="86"/>
                      <a:pt x="224" y="86"/>
                    </a:cubicBezTo>
                    <a:cubicBezTo>
                      <a:pt x="222" y="86"/>
                      <a:pt x="220" y="86"/>
                      <a:pt x="217" y="87"/>
                    </a:cubicBezTo>
                    <a:cubicBezTo>
                      <a:pt x="213" y="88"/>
                      <a:pt x="205" y="96"/>
                      <a:pt x="204" y="100"/>
                    </a:cubicBezTo>
                    <a:cubicBezTo>
                      <a:pt x="203" y="105"/>
                      <a:pt x="202" y="112"/>
                      <a:pt x="203" y="119"/>
                    </a:cubicBezTo>
                    <a:cubicBezTo>
                      <a:pt x="199" y="117"/>
                      <a:pt x="195" y="117"/>
                      <a:pt x="192" y="117"/>
                    </a:cubicBezTo>
                    <a:cubicBezTo>
                      <a:pt x="191" y="117"/>
                      <a:pt x="190" y="117"/>
                      <a:pt x="190" y="117"/>
                    </a:cubicBezTo>
                    <a:cubicBezTo>
                      <a:pt x="177" y="118"/>
                      <a:pt x="171" y="133"/>
                      <a:pt x="169" y="146"/>
                    </a:cubicBezTo>
                    <a:cubicBezTo>
                      <a:pt x="166" y="141"/>
                      <a:pt x="164" y="135"/>
                      <a:pt x="161" y="132"/>
                    </a:cubicBezTo>
                    <a:cubicBezTo>
                      <a:pt x="157" y="127"/>
                      <a:pt x="148" y="126"/>
                      <a:pt x="142" y="126"/>
                    </a:cubicBezTo>
                    <a:cubicBezTo>
                      <a:pt x="142" y="126"/>
                      <a:pt x="142" y="126"/>
                      <a:pt x="141" y="126"/>
                    </a:cubicBezTo>
                    <a:cubicBezTo>
                      <a:pt x="134" y="126"/>
                      <a:pt x="128" y="134"/>
                      <a:pt x="123" y="143"/>
                    </a:cubicBezTo>
                    <a:cubicBezTo>
                      <a:pt x="121" y="136"/>
                      <a:pt x="117" y="130"/>
                      <a:pt x="110" y="127"/>
                    </a:cubicBezTo>
                    <a:cubicBezTo>
                      <a:pt x="108" y="126"/>
                      <a:pt x="105" y="126"/>
                      <a:pt x="102" y="126"/>
                    </a:cubicBezTo>
                    <a:cubicBezTo>
                      <a:pt x="97" y="126"/>
                      <a:pt x="91" y="128"/>
                      <a:pt x="86" y="131"/>
                    </a:cubicBezTo>
                    <a:cubicBezTo>
                      <a:pt x="86" y="124"/>
                      <a:pt x="85" y="115"/>
                      <a:pt x="83" y="111"/>
                    </a:cubicBezTo>
                    <a:cubicBezTo>
                      <a:pt x="79" y="103"/>
                      <a:pt x="70" y="100"/>
                      <a:pt x="61" y="100"/>
                    </a:cubicBezTo>
                    <a:cubicBezTo>
                      <a:pt x="59" y="100"/>
                      <a:pt x="58" y="100"/>
                      <a:pt x="57" y="100"/>
                    </a:cubicBezTo>
                    <a:cubicBezTo>
                      <a:pt x="60" y="94"/>
                      <a:pt x="60" y="87"/>
                      <a:pt x="57" y="78"/>
                    </a:cubicBezTo>
                    <a:cubicBezTo>
                      <a:pt x="55" y="70"/>
                      <a:pt x="51" y="66"/>
                      <a:pt x="45" y="63"/>
                    </a:cubicBezTo>
                    <a:cubicBezTo>
                      <a:pt x="48" y="60"/>
                      <a:pt x="49" y="56"/>
                      <a:pt x="50" y="51"/>
                    </a:cubicBezTo>
                    <a:cubicBezTo>
                      <a:pt x="50" y="44"/>
                      <a:pt x="49" y="39"/>
                      <a:pt x="46" y="34"/>
                    </a:cubicBezTo>
                    <a:cubicBezTo>
                      <a:pt x="36" y="29"/>
                      <a:pt x="28" y="24"/>
                      <a:pt x="21" y="18"/>
                    </a:cubicBezTo>
                    <a:cubicBezTo>
                      <a:pt x="10" y="39"/>
                      <a:pt x="0" y="75"/>
                      <a:pt x="13" y="125"/>
                    </a:cubicBezTo>
                    <a:cubicBezTo>
                      <a:pt x="22" y="162"/>
                      <a:pt x="57" y="199"/>
                      <a:pt x="111" y="211"/>
                    </a:cubicBezTo>
                    <a:cubicBezTo>
                      <a:pt x="121" y="214"/>
                      <a:pt x="131" y="215"/>
                      <a:pt x="141" y="215"/>
                    </a:cubicBezTo>
                    <a:cubicBezTo>
                      <a:pt x="174" y="215"/>
                      <a:pt x="202" y="202"/>
                      <a:pt x="218" y="188"/>
                    </a:cubicBezTo>
                    <a:cubicBezTo>
                      <a:pt x="274" y="138"/>
                      <a:pt x="274" y="73"/>
                      <a:pt x="265" y="34"/>
                    </a:cubicBezTo>
                    <a:cubicBezTo>
                      <a:pt x="262" y="19"/>
                      <a:pt x="257" y="8"/>
                      <a:pt x="253" y="3"/>
                    </a:cubicBezTo>
                    <a:cubicBezTo>
                      <a:pt x="253" y="2"/>
                      <a:pt x="252" y="2"/>
                      <a:pt x="252" y="1"/>
                    </a:cubicBezTo>
                    <a:cubicBezTo>
                      <a:pt x="251" y="0"/>
                      <a:pt x="250" y="0"/>
                      <a:pt x="2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4" name="Freeform 563"/>
              <p:cNvSpPr>
                <a:spLocks noEditPoints="1"/>
              </p:cNvSpPr>
              <p:nvPr/>
            </p:nvSpPr>
            <p:spPr bwMode="auto">
              <a:xfrm>
                <a:off x="4111" y="4297"/>
                <a:ext cx="150" cy="109"/>
              </a:xfrm>
              <a:custGeom>
                <a:avLst/>
                <a:gdLst>
                  <a:gd name="T0" fmla="*/ 92 w 305"/>
                  <a:gd name="T1" fmla="*/ 149 h 221"/>
                  <a:gd name="T2" fmla="*/ 121 w 305"/>
                  <a:gd name="T3" fmla="*/ 142 h 221"/>
                  <a:gd name="T4" fmla="*/ 144 w 305"/>
                  <a:gd name="T5" fmla="*/ 160 h 221"/>
                  <a:gd name="T6" fmla="*/ 165 w 305"/>
                  <a:gd name="T7" fmla="*/ 139 h 221"/>
                  <a:gd name="T8" fmla="*/ 183 w 305"/>
                  <a:gd name="T9" fmla="*/ 156 h 221"/>
                  <a:gd name="T10" fmla="*/ 144 w 305"/>
                  <a:gd name="T11" fmla="*/ 160 h 221"/>
                  <a:gd name="T12" fmla="*/ 215 w 305"/>
                  <a:gd name="T13" fmla="*/ 130 h 221"/>
                  <a:gd name="T14" fmla="*/ 231 w 305"/>
                  <a:gd name="T15" fmla="*/ 133 h 221"/>
                  <a:gd name="T16" fmla="*/ 197 w 305"/>
                  <a:gd name="T17" fmla="*/ 152 h 221"/>
                  <a:gd name="T18" fmla="*/ 55 w 305"/>
                  <a:gd name="T19" fmla="*/ 117 h 221"/>
                  <a:gd name="T20" fmla="*/ 82 w 305"/>
                  <a:gd name="T21" fmla="*/ 121 h 221"/>
                  <a:gd name="T22" fmla="*/ 241 w 305"/>
                  <a:gd name="T23" fmla="*/ 131 h 221"/>
                  <a:gd name="T24" fmla="*/ 240 w 305"/>
                  <a:gd name="T25" fmla="*/ 105 h 221"/>
                  <a:gd name="T26" fmla="*/ 256 w 305"/>
                  <a:gd name="T27" fmla="*/ 98 h 221"/>
                  <a:gd name="T28" fmla="*/ 270 w 305"/>
                  <a:gd name="T29" fmla="*/ 99 h 221"/>
                  <a:gd name="T30" fmla="*/ 42 w 305"/>
                  <a:gd name="T31" fmla="*/ 91 h 221"/>
                  <a:gd name="T32" fmla="*/ 54 w 305"/>
                  <a:gd name="T33" fmla="*/ 86 h 221"/>
                  <a:gd name="T34" fmla="*/ 50 w 305"/>
                  <a:gd name="T35" fmla="*/ 110 h 221"/>
                  <a:gd name="T36" fmla="*/ 275 w 305"/>
                  <a:gd name="T37" fmla="*/ 90 h 221"/>
                  <a:gd name="T38" fmla="*/ 285 w 305"/>
                  <a:gd name="T39" fmla="*/ 60 h 221"/>
                  <a:gd name="T40" fmla="*/ 37 w 305"/>
                  <a:gd name="T41" fmla="*/ 67 h 221"/>
                  <a:gd name="T42" fmla="*/ 47 w 305"/>
                  <a:gd name="T43" fmla="*/ 52 h 221"/>
                  <a:gd name="T44" fmla="*/ 267 w 305"/>
                  <a:gd name="T45" fmla="*/ 22 h 221"/>
                  <a:gd name="T46" fmla="*/ 277 w 305"/>
                  <a:gd name="T47" fmla="*/ 14 h 221"/>
                  <a:gd name="T48" fmla="*/ 281 w 305"/>
                  <a:gd name="T49" fmla="*/ 15 h 221"/>
                  <a:gd name="T50" fmla="*/ 286 w 305"/>
                  <a:gd name="T51" fmla="*/ 50 h 221"/>
                  <a:gd name="T52" fmla="*/ 267 w 305"/>
                  <a:gd name="T53" fmla="*/ 22 h 221"/>
                  <a:gd name="T54" fmla="*/ 45 w 305"/>
                  <a:gd name="T55" fmla="*/ 9 h 221"/>
                  <a:gd name="T56" fmla="*/ 49 w 305"/>
                  <a:gd name="T57" fmla="*/ 23 h 221"/>
                  <a:gd name="T58" fmla="*/ 38 w 305"/>
                  <a:gd name="T59" fmla="*/ 30 h 221"/>
                  <a:gd name="T60" fmla="*/ 45 w 305"/>
                  <a:gd name="T61" fmla="*/ 0 h 221"/>
                  <a:gd name="T62" fmla="*/ 42 w 305"/>
                  <a:gd name="T63" fmla="*/ 1 h 221"/>
                  <a:gd name="T64" fmla="*/ 19 w 305"/>
                  <a:gd name="T65" fmla="*/ 33 h 221"/>
                  <a:gd name="T66" fmla="*/ 16 w 305"/>
                  <a:gd name="T67" fmla="*/ 144 h 221"/>
                  <a:gd name="T68" fmla="*/ 51 w 305"/>
                  <a:gd name="T69" fmla="*/ 187 h 221"/>
                  <a:gd name="T70" fmla="*/ 122 w 305"/>
                  <a:gd name="T71" fmla="*/ 218 h 221"/>
                  <a:gd name="T72" fmla="*/ 243 w 305"/>
                  <a:gd name="T73" fmla="*/ 193 h 221"/>
                  <a:gd name="T74" fmla="*/ 296 w 305"/>
                  <a:gd name="T75" fmla="*/ 121 h 221"/>
                  <a:gd name="T76" fmla="*/ 301 w 305"/>
                  <a:gd name="T77" fmla="*/ 104 h 221"/>
                  <a:gd name="T78" fmla="*/ 304 w 305"/>
                  <a:gd name="T79" fmla="*/ 85 h 221"/>
                  <a:gd name="T80" fmla="*/ 285 w 305"/>
                  <a:gd name="T81" fmla="*/ 5 h 221"/>
                  <a:gd name="T82" fmla="*/ 279 w 305"/>
                  <a:gd name="T83" fmla="*/ 6 h 221"/>
                  <a:gd name="T84" fmla="*/ 259 w 305"/>
                  <a:gd name="T85" fmla="*/ 18 h 221"/>
                  <a:gd name="T86" fmla="*/ 276 w 305"/>
                  <a:gd name="T87" fmla="*/ 55 h 221"/>
                  <a:gd name="T88" fmla="*/ 261 w 305"/>
                  <a:gd name="T89" fmla="*/ 86 h 221"/>
                  <a:gd name="T90" fmla="*/ 253 w 305"/>
                  <a:gd name="T91" fmla="*/ 90 h 221"/>
                  <a:gd name="T92" fmla="*/ 229 w 305"/>
                  <a:gd name="T93" fmla="*/ 105 h 221"/>
                  <a:gd name="T94" fmla="*/ 216 w 305"/>
                  <a:gd name="T95" fmla="*/ 122 h 221"/>
                  <a:gd name="T96" fmla="*/ 189 w 305"/>
                  <a:gd name="T97" fmla="*/ 151 h 221"/>
                  <a:gd name="T98" fmla="*/ 158 w 305"/>
                  <a:gd name="T99" fmla="*/ 132 h 221"/>
                  <a:gd name="T100" fmla="*/ 137 w 305"/>
                  <a:gd name="T101" fmla="*/ 149 h 221"/>
                  <a:gd name="T102" fmla="*/ 114 w 305"/>
                  <a:gd name="T103" fmla="*/ 132 h 221"/>
                  <a:gd name="T104" fmla="*/ 92 w 305"/>
                  <a:gd name="T105" fmla="*/ 118 h 221"/>
                  <a:gd name="T106" fmla="*/ 62 w 305"/>
                  <a:gd name="T107" fmla="*/ 108 h 221"/>
                  <a:gd name="T108" fmla="*/ 50 w 305"/>
                  <a:gd name="T109" fmla="*/ 71 h 221"/>
                  <a:gd name="T110" fmla="*/ 48 w 305"/>
                  <a:gd name="T111" fmla="*/ 38 h 221"/>
                  <a:gd name="T112" fmla="*/ 57 w 305"/>
                  <a:gd name="T113" fmla="*/ 15 h 221"/>
                  <a:gd name="T114" fmla="*/ 45 w 305"/>
                  <a:gd name="T115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05" h="221">
                    <a:moveTo>
                      <a:pt x="131" y="159"/>
                    </a:moveTo>
                    <a:cubicBezTo>
                      <a:pt x="116" y="158"/>
                      <a:pt x="103" y="154"/>
                      <a:pt x="92" y="149"/>
                    </a:cubicBezTo>
                    <a:cubicBezTo>
                      <a:pt x="98" y="145"/>
                      <a:pt x="107" y="140"/>
                      <a:pt x="114" y="140"/>
                    </a:cubicBezTo>
                    <a:cubicBezTo>
                      <a:pt x="117" y="140"/>
                      <a:pt x="119" y="140"/>
                      <a:pt x="121" y="142"/>
                    </a:cubicBezTo>
                    <a:cubicBezTo>
                      <a:pt x="128" y="146"/>
                      <a:pt x="130" y="152"/>
                      <a:pt x="131" y="159"/>
                    </a:cubicBezTo>
                    <a:moveTo>
                      <a:pt x="144" y="160"/>
                    </a:moveTo>
                    <a:cubicBezTo>
                      <a:pt x="143" y="160"/>
                      <a:pt x="142" y="160"/>
                      <a:pt x="141" y="160"/>
                    </a:cubicBezTo>
                    <a:cubicBezTo>
                      <a:pt x="146" y="150"/>
                      <a:pt x="155" y="139"/>
                      <a:pt x="165" y="139"/>
                    </a:cubicBezTo>
                    <a:cubicBezTo>
                      <a:pt x="169" y="139"/>
                      <a:pt x="174" y="142"/>
                      <a:pt x="179" y="149"/>
                    </a:cubicBezTo>
                    <a:cubicBezTo>
                      <a:pt x="180" y="151"/>
                      <a:pt x="181" y="153"/>
                      <a:pt x="183" y="156"/>
                    </a:cubicBezTo>
                    <a:cubicBezTo>
                      <a:pt x="172" y="158"/>
                      <a:pt x="161" y="159"/>
                      <a:pt x="149" y="159"/>
                    </a:cubicBezTo>
                    <a:cubicBezTo>
                      <a:pt x="148" y="160"/>
                      <a:pt x="146" y="160"/>
                      <a:pt x="144" y="160"/>
                    </a:cubicBezTo>
                    <a:moveTo>
                      <a:pt x="197" y="152"/>
                    </a:moveTo>
                    <a:cubicBezTo>
                      <a:pt x="200" y="142"/>
                      <a:pt x="206" y="130"/>
                      <a:pt x="215" y="130"/>
                    </a:cubicBezTo>
                    <a:cubicBezTo>
                      <a:pt x="216" y="130"/>
                      <a:pt x="216" y="130"/>
                      <a:pt x="216" y="130"/>
                    </a:cubicBezTo>
                    <a:cubicBezTo>
                      <a:pt x="220" y="130"/>
                      <a:pt x="227" y="131"/>
                      <a:pt x="231" y="133"/>
                    </a:cubicBezTo>
                    <a:cubicBezTo>
                      <a:pt x="232" y="134"/>
                      <a:pt x="232" y="135"/>
                      <a:pt x="233" y="136"/>
                    </a:cubicBezTo>
                    <a:cubicBezTo>
                      <a:pt x="223" y="142"/>
                      <a:pt x="211" y="148"/>
                      <a:pt x="197" y="152"/>
                    </a:cubicBezTo>
                    <a:moveTo>
                      <a:pt x="84" y="145"/>
                    </a:moveTo>
                    <a:cubicBezTo>
                      <a:pt x="72" y="138"/>
                      <a:pt x="62" y="128"/>
                      <a:pt x="55" y="117"/>
                    </a:cubicBezTo>
                    <a:cubicBezTo>
                      <a:pt x="58" y="116"/>
                      <a:pt x="62" y="115"/>
                      <a:pt x="65" y="115"/>
                    </a:cubicBezTo>
                    <a:cubicBezTo>
                      <a:pt x="72" y="115"/>
                      <a:pt x="78" y="117"/>
                      <a:pt x="82" y="121"/>
                    </a:cubicBezTo>
                    <a:cubicBezTo>
                      <a:pt x="85" y="123"/>
                      <a:pt x="90" y="140"/>
                      <a:pt x="84" y="145"/>
                    </a:cubicBezTo>
                    <a:moveTo>
                      <a:pt x="241" y="131"/>
                    </a:moveTo>
                    <a:cubicBezTo>
                      <a:pt x="240" y="130"/>
                      <a:pt x="239" y="129"/>
                      <a:pt x="238" y="128"/>
                    </a:cubicBezTo>
                    <a:cubicBezTo>
                      <a:pt x="234" y="121"/>
                      <a:pt x="235" y="109"/>
                      <a:pt x="240" y="105"/>
                    </a:cubicBezTo>
                    <a:cubicBezTo>
                      <a:pt x="242" y="104"/>
                      <a:pt x="243" y="103"/>
                      <a:pt x="244" y="102"/>
                    </a:cubicBezTo>
                    <a:cubicBezTo>
                      <a:pt x="248" y="99"/>
                      <a:pt x="252" y="98"/>
                      <a:pt x="256" y="98"/>
                    </a:cubicBezTo>
                    <a:cubicBezTo>
                      <a:pt x="258" y="98"/>
                      <a:pt x="260" y="98"/>
                      <a:pt x="262" y="98"/>
                    </a:cubicBezTo>
                    <a:cubicBezTo>
                      <a:pt x="265" y="99"/>
                      <a:pt x="267" y="99"/>
                      <a:pt x="270" y="99"/>
                    </a:cubicBezTo>
                    <a:cubicBezTo>
                      <a:pt x="263" y="111"/>
                      <a:pt x="253" y="121"/>
                      <a:pt x="241" y="131"/>
                    </a:cubicBezTo>
                    <a:moveTo>
                      <a:pt x="42" y="91"/>
                    </a:moveTo>
                    <a:cubicBezTo>
                      <a:pt x="40" y="86"/>
                      <a:pt x="39" y="81"/>
                      <a:pt x="38" y="76"/>
                    </a:cubicBezTo>
                    <a:cubicBezTo>
                      <a:pt x="45" y="77"/>
                      <a:pt x="51" y="79"/>
                      <a:pt x="54" y="86"/>
                    </a:cubicBezTo>
                    <a:cubicBezTo>
                      <a:pt x="58" y="96"/>
                      <a:pt x="58" y="103"/>
                      <a:pt x="50" y="110"/>
                    </a:cubicBezTo>
                    <a:cubicBezTo>
                      <a:pt x="50" y="110"/>
                      <a:pt x="50" y="110"/>
                      <a:pt x="50" y="110"/>
                    </a:cubicBezTo>
                    <a:cubicBezTo>
                      <a:pt x="47" y="104"/>
                      <a:pt x="44" y="97"/>
                      <a:pt x="42" y="91"/>
                    </a:cubicBezTo>
                    <a:moveTo>
                      <a:pt x="275" y="90"/>
                    </a:moveTo>
                    <a:cubicBezTo>
                      <a:pt x="271" y="86"/>
                      <a:pt x="268" y="83"/>
                      <a:pt x="270" y="75"/>
                    </a:cubicBezTo>
                    <a:cubicBezTo>
                      <a:pt x="272" y="66"/>
                      <a:pt x="277" y="63"/>
                      <a:pt x="285" y="60"/>
                    </a:cubicBezTo>
                    <a:cubicBezTo>
                      <a:pt x="283" y="70"/>
                      <a:pt x="280" y="80"/>
                      <a:pt x="275" y="90"/>
                    </a:cubicBezTo>
                    <a:moveTo>
                      <a:pt x="37" y="67"/>
                    </a:moveTo>
                    <a:cubicBezTo>
                      <a:pt x="36" y="58"/>
                      <a:pt x="36" y="48"/>
                      <a:pt x="37" y="39"/>
                    </a:cubicBezTo>
                    <a:cubicBezTo>
                      <a:pt x="42" y="42"/>
                      <a:pt x="47" y="46"/>
                      <a:pt x="47" y="52"/>
                    </a:cubicBezTo>
                    <a:cubicBezTo>
                      <a:pt x="47" y="59"/>
                      <a:pt x="45" y="67"/>
                      <a:pt x="37" y="67"/>
                    </a:cubicBezTo>
                    <a:moveTo>
                      <a:pt x="267" y="22"/>
                    </a:moveTo>
                    <a:cubicBezTo>
                      <a:pt x="268" y="21"/>
                      <a:pt x="268" y="20"/>
                      <a:pt x="269" y="19"/>
                    </a:cubicBezTo>
                    <a:cubicBezTo>
                      <a:pt x="270" y="16"/>
                      <a:pt x="272" y="14"/>
                      <a:pt x="277" y="14"/>
                    </a:cubicBezTo>
                    <a:cubicBezTo>
                      <a:pt x="278" y="14"/>
                      <a:pt x="279" y="15"/>
                      <a:pt x="280" y="15"/>
                    </a:cubicBezTo>
                    <a:cubicBezTo>
                      <a:pt x="281" y="15"/>
                      <a:pt x="281" y="15"/>
                      <a:pt x="281" y="15"/>
                    </a:cubicBezTo>
                    <a:cubicBezTo>
                      <a:pt x="283" y="20"/>
                      <a:pt x="284" y="25"/>
                      <a:pt x="285" y="31"/>
                    </a:cubicBezTo>
                    <a:cubicBezTo>
                      <a:pt x="286" y="37"/>
                      <a:pt x="286" y="44"/>
                      <a:pt x="286" y="50"/>
                    </a:cubicBezTo>
                    <a:cubicBezTo>
                      <a:pt x="280" y="48"/>
                      <a:pt x="275" y="44"/>
                      <a:pt x="271" y="40"/>
                    </a:cubicBezTo>
                    <a:cubicBezTo>
                      <a:pt x="265" y="34"/>
                      <a:pt x="265" y="29"/>
                      <a:pt x="267" y="22"/>
                    </a:cubicBezTo>
                    <a:moveTo>
                      <a:pt x="39" y="24"/>
                    </a:moveTo>
                    <a:cubicBezTo>
                      <a:pt x="41" y="19"/>
                      <a:pt x="43" y="14"/>
                      <a:pt x="45" y="9"/>
                    </a:cubicBezTo>
                    <a:cubicBezTo>
                      <a:pt x="47" y="11"/>
                      <a:pt x="49" y="16"/>
                      <a:pt x="49" y="19"/>
                    </a:cubicBezTo>
                    <a:cubicBezTo>
                      <a:pt x="49" y="21"/>
                      <a:pt x="49" y="22"/>
                      <a:pt x="49" y="23"/>
                    </a:cubicBezTo>
                    <a:cubicBezTo>
                      <a:pt x="48" y="28"/>
                      <a:pt x="44" y="30"/>
                      <a:pt x="39" y="30"/>
                    </a:cubicBezTo>
                    <a:cubicBezTo>
                      <a:pt x="39" y="30"/>
                      <a:pt x="39" y="30"/>
                      <a:pt x="38" y="30"/>
                    </a:cubicBezTo>
                    <a:cubicBezTo>
                      <a:pt x="39" y="28"/>
                      <a:pt x="39" y="26"/>
                      <a:pt x="39" y="24"/>
                    </a:cubicBezTo>
                    <a:moveTo>
                      <a:pt x="45" y="0"/>
                    </a:moveTo>
                    <a:cubicBezTo>
                      <a:pt x="44" y="0"/>
                      <a:pt x="43" y="1"/>
                      <a:pt x="42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2"/>
                      <a:pt x="39" y="3"/>
                    </a:cubicBezTo>
                    <a:cubicBezTo>
                      <a:pt x="36" y="7"/>
                      <a:pt x="27" y="17"/>
                      <a:pt x="19" y="33"/>
                    </a:cubicBezTo>
                    <a:cubicBezTo>
                      <a:pt x="8" y="55"/>
                      <a:pt x="0" y="88"/>
                      <a:pt x="12" y="133"/>
                    </a:cubicBezTo>
                    <a:cubicBezTo>
                      <a:pt x="13" y="137"/>
                      <a:pt x="15" y="140"/>
                      <a:pt x="16" y="144"/>
                    </a:cubicBezTo>
                    <a:cubicBezTo>
                      <a:pt x="22" y="159"/>
                      <a:pt x="34" y="173"/>
                      <a:pt x="49" y="186"/>
                    </a:cubicBezTo>
                    <a:cubicBezTo>
                      <a:pt x="50" y="186"/>
                      <a:pt x="50" y="187"/>
                      <a:pt x="51" y="187"/>
                    </a:cubicBezTo>
                    <a:cubicBezTo>
                      <a:pt x="58" y="193"/>
                      <a:pt x="66" y="198"/>
                      <a:pt x="76" y="203"/>
                    </a:cubicBezTo>
                    <a:cubicBezTo>
                      <a:pt x="89" y="210"/>
                      <a:pt x="105" y="215"/>
                      <a:pt x="122" y="218"/>
                    </a:cubicBezTo>
                    <a:cubicBezTo>
                      <a:pt x="133" y="220"/>
                      <a:pt x="143" y="221"/>
                      <a:pt x="153" y="221"/>
                    </a:cubicBezTo>
                    <a:cubicBezTo>
                      <a:pt x="192" y="221"/>
                      <a:pt x="225" y="208"/>
                      <a:pt x="243" y="193"/>
                    </a:cubicBezTo>
                    <a:cubicBezTo>
                      <a:pt x="259" y="181"/>
                      <a:pt x="271" y="168"/>
                      <a:pt x="279" y="154"/>
                    </a:cubicBezTo>
                    <a:cubicBezTo>
                      <a:pt x="287" y="143"/>
                      <a:pt x="293" y="132"/>
                      <a:pt x="296" y="121"/>
                    </a:cubicBezTo>
                    <a:cubicBezTo>
                      <a:pt x="297" y="120"/>
                      <a:pt x="297" y="119"/>
                      <a:pt x="297" y="118"/>
                    </a:cubicBezTo>
                    <a:cubicBezTo>
                      <a:pt x="299" y="113"/>
                      <a:pt x="300" y="109"/>
                      <a:pt x="301" y="104"/>
                    </a:cubicBezTo>
                    <a:cubicBezTo>
                      <a:pt x="301" y="103"/>
                      <a:pt x="302" y="101"/>
                      <a:pt x="302" y="99"/>
                    </a:cubicBezTo>
                    <a:cubicBezTo>
                      <a:pt x="303" y="95"/>
                      <a:pt x="303" y="90"/>
                      <a:pt x="304" y="85"/>
                    </a:cubicBezTo>
                    <a:cubicBezTo>
                      <a:pt x="305" y="67"/>
                      <a:pt x="303" y="50"/>
                      <a:pt x="300" y="36"/>
                    </a:cubicBezTo>
                    <a:cubicBezTo>
                      <a:pt x="296" y="21"/>
                      <a:pt x="290" y="9"/>
                      <a:pt x="285" y="5"/>
                    </a:cubicBezTo>
                    <a:cubicBezTo>
                      <a:pt x="284" y="4"/>
                      <a:pt x="283" y="3"/>
                      <a:pt x="282" y="3"/>
                    </a:cubicBezTo>
                    <a:cubicBezTo>
                      <a:pt x="281" y="3"/>
                      <a:pt x="279" y="4"/>
                      <a:pt x="279" y="6"/>
                    </a:cubicBezTo>
                    <a:cubicBezTo>
                      <a:pt x="278" y="6"/>
                      <a:pt x="278" y="6"/>
                      <a:pt x="277" y="6"/>
                    </a:cubicBezTo>
                    <a:cubicBezTo>
                      <a:pt x="269" y="6"/>
                      <a:pt x="262" y="11"/>
                      <a:pt x="259" y="18"/>
                    </a:cubicBezTo>
                    <a:cubicBezTo>
                      <a:pt x="257" y="22"/>
                      <a:pt x="257" y="27"/>
                      <a:pt x="257" y="32"/>
                    </a:cubicBezTo>
                    <a:cubicBezTo>
                      <a:pt x="259" y="40"/>
                      <a:pt x="267" y="50"/>
                      <a:pt x="276" y="55"/>
                    </a:cubicBezTo>
                    <a:cubicBezTo>
                      <a:pt x="270" y="58"/>
                      <a:pt x="264" y="62"/>
                      <a:pt x="263" y="70"/>
                    </a:cubicBezTo>
                    <a:cubicBezTo>
                      <a:pt x="262" y="74"/>
                      <a:pt x="259" y="81"/>
                      <a:pt x="261" y="86"/>
                    </a:cubicBezTo>
                    <a:cubicBezTo>
                      <a:pt x="262" y="88"/>
                      <a:pt x="263" y="90"/>
                      <a:pt x="264" y="91"/>
                    </a:cubicBezTo>
                    <a:cubicBezTo>
                      <a:pt x="261" y="91"/>
                      <a:pt x="257" y="90"/>
                      <a:pt x="253" y="90"/>
                    </a:cubicBezTo>
                    <a:cubicBezTo>
                      <a:pt x="250" y="90"/>
                      <a:pt x="248" y="90"/>
                      <a:pt x="245" y="91"/>
                    </a:cubicBezTo>
                    <a:cubicBezTo>
                      <a:pt x="240" y="92"/>
                      <a:pt x="231" y="101"/>
                      <a:pt x="229" y="105"/>
                    </a:cubicBezTo>
                    <a:cubicBezTo>
                      <a:pt x="228" y="110"/>
                      <a:pt x="227" y="117"/>
                      <a:pt x="228" y="124"/>
                    </a:cubicBezTo>
                    <a:cubicBezTo>
                      <a:pt x="224" y="122"/>
                      <a:pt x="220" y="122"/>
                      <a:pt x="216" y="122"/>
                    </a:cubicBezTo>
                    <a:cubicBezTo>
                      <a:pt x="215" y="122"/>
                      <a:pt x="214" y="122"/>
                      <a:pt x="213" y="122"/>
                    </a:cubicBezTo>
                    <a:cubicBezTo>
                      <a:pt x="199" y="123"/>
                      <a:pt x="192" y="138"/>
                      <a:pt x="189" y="151"/>
                    </a:cubicBezTo>
                    <a:cubicBezTo>
                      <a:pt x="186" y="147"/>
                      <a:pt x="183" y="141"/>
                      <a:pt x="181" y="138"/>
                    </a:cubicBezTo>
                    <a:cubicBezTo>
                      <a:pt x="176" y="132"/>
                      <a:pt x="165" y="132"/>
                      <a:pt x="158" y="132"/>
                    </a:cubicBezTo>
                    <a:cubicBezTo>
                      <a:pt x="158" y="132"/>
                      <a:pt x="158" y="132"/>
                      <a:pt x="158" y="132"/>
                    </a:cubicBezTo>
                    <a:cubicBezTo>
                      <a:pt x="150" y="132"/>
                      <a:pt x="142" y="140"/>
                      <a:pt x="137" y="149"/>
                    </a:cubicBezTo>
                    <a:cubicBezTo>
                      <a:pt x="135" y="143"/>
                      <a:pt x="130" y="137"/>
                      <a:pt x="123" y="134"/>
                    </a:cubicBezTo>
                    <a:cubicBezTo>
                      <a:pt x="120" y="133"/>
                      <a:pt x="117" y="132"/>
                      <a:pt x="114" y="132"/>
                    </a:cubicBezTo>
                    <a:cubicBezTo>
                      <a:pt x="108" y="132"/>
                      <a:pt x="101" y="135"/>
                      <a:pt x="95" y="138"/>
                    </a:cubicBezTo>
                    <a:cubicBezTo>
                      <a:pt x="96" y="131"/>
                      <a:pt x="94" y="122"/>
                      <a:pt x="92" y="118"/>
                    </a:cubicBezTo>
                    <a:cubicBezTo>
                      <a:pt x="87" y="110"/>
                      <a:pt x="78" y="107"/>
                      <a:pt x="68" y="107"/>
                    </a:cubicBezTo>
                    <a:cubicBezTo>
                      <a:pt x="66" y="107"/>
                      <a:pt x="64" y="107"/>
                      <a:pt x="62" y="108"/>
                    </a:cubicBezTo>
                    <a:cubicBezTo>
                      <a:pt x="66" y="101"/>
                      <a:pt x="66" y="94"/>
                      <a:pt x="64" y="86"/>
                    </a:cubicBezTo>
                    <a:cubicBezTo>
                      <a:pt x="61" y="78"/>
                      <a:pt x="56" y="73"/>
                      <a:pt x="50" y="71"/>
                    </a:cubicBezTo>
                    <a:cubicBezTo>
                      <a:pt x="53" y="68"/>
                      <a:pt x="55" y="64"/>
                      <a:pt x="55" y="58"/>
                    </a:cubicBezTo>
                    <a:cubicBezTo>
                      <a:pt x="56" y="50"/>
                      <a:pt x="53" y="43"/>
                      <a:pt x="48" y="38"/>
                    </a:cubicBezTo>
                    <a:cubicBezTo>
                      <a:pt x="53" y="37"/>
                      <a:pt x="56" y="33"/>
                      <a:pt x="57" y="24"/>
                    </a:cubicBezTo>
                    <a:cubicBezTo>
                      <a:pt x="58" y="21"/>
                      <a:pt x="58" y="18"/>
                      <a:pt x="57" y="15"/>
                    </a:cubicBezTo>
                    <a:cubicBezTo>
                      <a:pt x="56" y="9"/>
                      <a:pt x="52" y="4"/>
                      <a:pt x="47" y="1"/>
                    </a:cubicBezTo>
                    <a:cubicBezTo>
                      <a:pt x="46" y="1"/>
                      <a:pt x="45" y="0"/>
                      <a:pt x="4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5" name="Freeform 564"/>
              <p:cNvSpPr>
                <a:spLocks noEditPoints="1"/>
              </p:cNvSpPr>
              <p:nvPr/>
            </p:nvSpPr>
            <p:spPr bwMode="auto">
              <a:xfrm>
                <a:off x="4158" y="2653"/>
                <a:ext cx="324" cy="212"/>
              </a:xfrm>
              <a:custGeom>
                <a:avLst/>
                <a:gdLst>
                  <a:gd name="T0" fmla="*/ 189 w 656"/>
                  <a:gd name="T1" fmla="*/ 429 h 429"/>
                  <a:gd name="T2" fmla="*/ 158 w 656"/>
                  <a:gd name="T3" fmla="*/ 419 h 429"/>
                  <a:gd name="T4" fmla="*/ 177 w 656"/>
                  <a:gd name="T5" fmla="*/ 424 h 429"/>
                  <a:gd name="T6" fmla="*/ 3 w 656"/>
                  <a:gd name="T7" fmla="*/ 219 h 429"/>
                  <a:gd name="T8" fmla="*/ 549 w 656"/>
                  <a:gd name="T9" fmla="*/ 155 h 429"/>
                  <a:gd name="T10" fmla="*/ 569 w 656"/>
                  <a:gd name="T11" fmla="*/ 127 h 429"/>
                  <a:gd name="T12" fmla="*/ 577 w 656"/>
                  <a:gd name="T13" fmla="*/ 119 h 429"/>
                  <a:gd name="T14" fmla="*/ 148 w 656"/>
                  <a:gd name="T15" fmla="*/ 26 h 429"/>
                  <a:gd name="T16" fmla="*/ 381 w 656"/>
                  <a:gd name="T17" fmla="*/ 12 h 429"/>
                  <a:gd name="T18" fmla="*/ 357 w 656"/>
                  <a:gd name="T19" fmla="*/ 21 h 429"/>
                  <a:gd name="T20" fmla="*/ 134 w 656"/>
                  <a:gd name="T21" fmla="*/ 355 h 429"/>
                  <a:gd name="T22" fmla="*/ 170 w 656"/>
                  <a:gd name="T23" fmla="*/ 386 h 429"/>
                  <a:gd name="T24" fmla="*/ 182 w 656"/>
                  <a:gd name="T25" fmla="*/ 386 h 429"/>
                  <a:gd name="T26" fmla="*/ 112 w 656"/>
                  <a:gd name="T27" fmla="*/ 367 h 429"/>
                  <a:gd name="T28" fmla="*/ 207 w 656"/>
                  <a:gd name="T29" fmla="*/ 373 h 429"/>
                  <a:gd name="T30" fmla="*/ 243 w 656"/>
                  <a:gd name="T31" fmla="*/ 356 h 429"/>
                  <a:gd name="T32" fmla="*/ 180 w 656"/>
                  <a:gd name="T33" fmla="*/ 306 h 429"/>
                  <a:gd name="T34" fmla="*/ 308 w 656"/>
                  <a:gd name="T35" fmla="*/ 279 h 429"/>
                  <a:gd name="T36" fmla="*/ 238 w 656"/>
                  <a:gd name="T37" fmla="*/ 283 h 429"/>
                  <a:gd name="T38" fmla="*/ 609 w 656"/>
                  <a:gd name="T39" fmla="*/ 296 h 429"/>
                  <a:gd name="T40" fmla="*/ 627 w 656"/>
                  <a:gd name="T41" fmla="*/ 290 h 429"/>
                  <a:gd name="T42" fmla="*/ 633 w 656"/>
                  <a:gd name="T43" fmla="*/ 247 h 429"/>
                  <a:gd name="T44" fmla="*/ 226 w 656"/>
                  <a:gd name="T45" fmla="*/ 276 h 429"/>
                  <a:gd name="T46" fmla="*/ 315 w 656"/>
                  <a:gd name="T47" fmla="*/ 271 h 429"/>
                  <a:gd name="T48" fmla="*/ 633 w 656"/>
                  <a:gd name="T49" fmla="*/ 239 h 429"/>
                  <a:gd name="T50" fmla="*/ 628 w 656"/>
                  <a:gd name="T51" fmla="*/ 215 h 429"/>
                  <a:gd name="T52" fmla="*/ 48 w 656"/>
                  <a:gd name="T53" fmla="*/ 206 h 429"/>
                  <a:gd name="T54" fmla="*/ 205 w 656"/>
                  <a:gd name="T55" fmla="*/ 249 h 429"/>
                  <a:gd name="T56" fmla="*/ 435 w 656"/>
                  <a:gd name="T57" fmla="*/ 157 h 429"/>
                  <a:gd name="T58" fmla="*/ 46 w 656"/>
                  <a:gd name="T59" fmla="*/ 162 h 429"/>
                  <a:gd name="T60" fmla="*/ 71 w 656"/>
                  <a:gd name="T61" fmla="*/ 147 h 429"/>
                  <a:gd name="T62" fmla="*/ 77 w 656"/>
                  <a:gd name="T63" fmla="*/ 171 h 429"/>
                  <a:gd name="T64" fmla="*/ 524 w 656"/>
                  <a:gd name="T65" fmla="*/ 103 h 429"/>
                  <a:gd name="T66" fmla="*/ 88 w 656"/>
                  <a:gd name="T67" fmla="*/ 164 h 429"/>
                  <a:gd name="T68" fmla="*/ 127 w 656"/>
                  <a:gd name="T69" fmla="*/ 133 h 429"/>
                  <a:gd name="T70" fmla="*/ 133 w 656"/>
                  <a:gd name="T71" fmla="*/ 137 h 429"/>
                  <a:gd name="T72" fmla="*/ 148 w 656"/>
                  <a:gd name="T73" fmla="*/ 164 h 429"/>
                  <a:gd name="T74" fmla="*/ 245 w 656"/>
                  <a:gd name="T75" fmla="*/ 50 h 429"/>
                  <a:gd name="T76" fmla="*/ 282 w 656"/>
                  <a:gd name="T77" fmla="*/ 0 h 429"/>
                  <a:gd name="T78" fmla="*/ 53 w 656"/>
                  <a:gd name="T79" fmla="*/ 92 h 429"/>
                  <a:gd name="T80" fmla="*/ 45 w 656"/>
                  <a:gd name="T81" fmla="*/ 214 h 429"/>
                  <a:gd name="T82" fmla="*/ 60 w 656"/>
                  <a:gd name="T83" fmla="*/ 235 h 429"/>
                  <a:gd name="T84" fmla="*/ 67 w 656"/>
                  <a:gd name="T85" fmla="*/ 310 h 429"/>
                  <a:gd name="T86" fmla="*/ 378 w 656"/>
                  <a:gd name="T87" fmla="*/ 262 h 429"/>
                  <a:gd name="T88" fmla="*/ 563 w 656"/>
                  <a:gd name="T89" fmla="*/ 322 h 429"/>
                  <a:gd name="T90" fmla="*/ 651 w 656"/>
                  <a:gd name="T91" fmla="*/ 253 h 429"/>
                  <a:gd name="T92" fmla="*/ 597 w 656"/>
                  <a:gd name="T93" fmla="*/ 119 h 429"/>
                  <a:gd name="T94" fmla="*/ 593 w 656"/>
                  <a:gd name="T95" fmla="*/ 156 h 429"/>
                  <a:gd name="T96" fmla="*/ 548 w 656"/>
                  <a:gd name="T97" fmla="*/ 166 h 429"/>
                  <a:gd name="T98" fmla="*/ 394 w 656"/>
                  <a:gd name="T99" fmla="*/ 159 h 429"/>
                  <a:gd name="T100" fmla="*/ 278 w 656"/>
                  <a:gd name="T101" fmla="*/ 171 h 429"/>
                  <a:gd name="T102" fmla="*/ 542 w 656"/>
                  <a:gd name="T103" fmla="*/ 113 h 429"/>
                  <a:gd name="T104" fmla="*/ 385 w 656"/>
                  <a:gd name="T105" fmla="*/ 29 h 429"/>
                  <a:gd name="T106" fmla="*/ 186 w 656"/>
                  <a:gd name="T107" fmla="*/ 195 h 429"/>
                  <a:gd name="T108" fmla="*/ 359 w 656"/>
                  <a:gd name="T109" fmla="*/ 33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56" h="429">
                    <a:moveTo>
                      <a:pt x="164" y="425"/>
                    </a:moveTo>
                    <a:cubicBezTo>
                      <a:pt x="163" y="426"/>
                      <a:pt x="163" y="428"/>
                      <a:pt x="163" y="429"/>
                    </a:cubicBezTo>
                    <a:cubicBezTo>
                      <a:pt x="165" y="429"/>
                      <a:pt x="167" y="429"/>
                      <a:pt x="168" y="429"/>
                    </a:cubicBezTo>
                    <a:cubicBezTo>
                      <a:pt x="168" y="429"/>
                      <a:pt x="168" y="429"/>
                      <a:pt x="167" y="429"/>
                    </a:cubicBezTo>
                    <a:cubicBezTo>
                      <a:pt x="166" y="428"/>
                      <a:pt x="164" y="426"/>
                      <a:pt x="164" y="425"/>
                    </a:cubicBezTo>
                    <a:moveTo>
                      <a:pt x="194" y="424"/>
                    </a:moveTo>
                    <a:cubicBezTo>
                      <a:pt x="193" y="426"/>
                      <a:pt x="191" y="427"/>
                      <a:pt x="189" y="429"/>
                    </a:cubicBezTo>
                    <a:cubicBezTo>
                      <a:pt x="191" y="428"/>
                      <a:pt x="193" y="428"/>
                      <a:pt x="196" y="428"/>
                    </a:cubicBezTo>
                    <a:cubicBezTo>
                      <a:pt x="195" y="426"/>
                      <a:pt x="195" y="425"/>
                      <a:pt x="194" y="424"/>
                    </a:cubicBezTo>
                    <a:moveTo>
                      <a:pt x="158" y="419"/>
                    </a:moveTo>
                    <a:cubicBezTo>
                      <a:pt x="153" y="420"/>
                      <a:pt x="148" y="422"/>
                      <a:pt x="143" y="425"/>
                    </a:cubicBezTo>
                    <a:cubicBezTo>
                      <a:pt x="148" y="426"/>
                      <a:pt x="152" y="427"/>
                      <a:pt x="157" y="428"/>
                    </a:cubicBezTo>
                    <a:cubicBezTo>
                      <a:pt x="157" y="427"/>
                      <a:pt x="157" y="426"/>
                      <a:pt x="157" y="425"/>
                    </a:cubicBezTo>
                    <a:cubicBezTo>
                      <a:pt x="157" y="423"/>
                      <a:pt x="158" y="421"/>
                      <a:pt x="158" y="419"/>
                    </a:cubicBezTo>
                    <a:moveTo>
                      <a:pt x="200" y="418"/>
                    </a:moveTo>
                    <a:cubicBezTo>
                      <a:pt x="200" y="420"/>
                      <a:pt x="201" y="423"/>
                      <a:pt x="203" y="426"/>
                    </a:cubicBezTo>
                    <a:cubicBezTo>
                      <a:pt x="207" y="425"/>
                      <a:pt x="211" y="424"/>
                      <a:pt x="215" y="422"/>
                    </a:cubicBezTo>
                    <a:cubicBezTo>
                      <a:pt x="211" y="420"/>
                      <a:pt x="205" y="419"/>
                      <a:pt x="200" y="418"/>
                    </a:cubicBezTo>
                    <a:moveTo>
                      <a:pt x="182" y="416"/>
                    </a:moveTo>
                    <a:cubicBezTo>
                      <a:pt x="177" y="416"/>
                      <a:pt x="172" y="416"/>
                      <a:pt x="167" y="417"/>
                    </a:cubicBezTo>
                    <a:cubicBezTo>
                      <a:pt x="169" y="421"/>
                      <a:pt x="171" y="424"/>
                      <a:pt x="177" y="424"/>
                    </a:cubicBezTo>
                    <a:cubicBezTo>
                      <a:pt x="178" y="424"/>
                      <a:pt x="178" y="424"/>
                      <a:pt x="178" y="424"/>
                    </a:cubicBezTo>
                    <a:cubicBezTo>
                      <a:pt x="185" y="424"/>
                      <a:pt x="188" y="421"/>
                      <a:pt x="192" y="416"/>
                    </a:cubicBezTo>
                    <a:cubicBezTo>
                      <a:pt x="189" y="416"/>
                      <a:pt x="185" y="416"/>
                      <a:pt x="182" y="416"/>
                    </a:cubicBezTo>
                    <a:moveTo>
                      <a:pt x="2" y="202"/>
                    </a:moveTo>
                    <a:cubicBezTo>
                      <a:pt x="2" y="202"/>
                      <a:pt x="1" y="203"/>
                      <a:pt x="1" y="203"/>
                    </a:cubicBezTo>
                    <a:cubicBezTo>
                      <a:pt x="0" y="209"/>
                      <a:pt x="0" y="215"/>
                      <a:pt x="1" y="220"/>
                    </a:cubicBezTo>
                    <a:cubicBezTo>
                      <a:pt x="2" y="220"/>
                      <a:pt x="3" y="219"/>
                      <a:pt x="3" y="219"/>
                    </a:cubicBezTo>
                    <a:cubicBezTo>
                      <a:pt x="4" y="213"/>
                      <a:pt x="3" y="207"/>
                      <a:pt x="2" y="202"/>
                    </a:cubicBezTo>
                    <a:moveTo>
                      <a:pt x="553" y="145"/>
                    </a:moveTo>
                    <a:cubicBezTo>
                      <a:pt x="552" y="145"/>
                      <a:pt x="552" y="145"/>
                      <a:pt x="552" y="145"/>
                    </a:cubicBezTo>
                    <a:cubicBezTo>
                      <a:pt x="550" y="145"/>
                      <a:pt x="547" y="145"/>
                      <a:pt x="545" y="145"/>
                    </a:cubicBezTo>
                    <a:cubicBezTo>
                      <a:pt x="545" y="145"/>
                      <a:pt x="545" y="146"/>
                      <a:pt x="545" y="146"/>
                    </a:cubicBezTo>
                    <a:cubicBezTo>
                      <a:pt x="543" y="149"/>
                      <a:pt x="544" y="152"/>
                      <a:pt x="548" y="155"/>
                    </a:cubicBezTo>
                    <a:cubicBezTo>
                      <a:pt x="548" y="155"/>
                      <a:pt x="549" y="155"/>
                      <a:pt x="549" y="155"/>
                    </a:cubicBezTo>
                    <a:cubicBezTo>
                      <a:pt x="550" y="155"/>
                      <a:pt x="551" y="155"/>
                      <a:pt x="551" y="156"/>
                    </a:cubicBezTo>
                    <a:cubicBezTo>
                      <a:pt x="552" y="155"/>
                      <a:pt x="552" y="155"/>
                      <a:pt x="552" y="155"/>
                    </a:cubicBezTo>
                    <a:cubicBezTo>
                      <a:pt x="551" y="154"/>
                      <a:pt x="549" y="153"/>
                      <a:pt x="548" y="152"/>
                    </a:cubicBezTo>
                    <a:cubicBezTo>
                      <a:pt x="550" y="152"/>
                      <a:pt x="552" y="152"/>
                      <a:pt x="555" y="152"/>
                    </a:cubicBezTo>
                    <a:cubicBezTo>
                      <a:pt x="557" y="150"/>
                      <a:pt x="559" y="148"/>
                      <a:pt x="561" y="145"/>
                    </a:cubicBezTo>
                    <a:cubicBezTo>
                      <a:pt x="558" y="145"/>
                      <a:pt x="555" y="145"/>
                      <a:pt x="553" y="145"/>
                    </a:cubicBezTo>
                    <a:moveTo>
                      <a:pt x="569" y="127"/>
                    </a:moveTo>
                    <a:cubicBezTo>
                      <a:pt x="567" y="127"/>
                      <a:pt x="565" y="128"/>
                      <a:pt x="563" y="128"/>
                    </a:cubicBezTo>
                    <a:cubicBezTo>
                      <a:pt x="566" y="130"/>
                      <a:pt x="568" y="131"/>
                      <a:pt x="570" y="133"/>
                    </a:cubicBezTo>
                    <a:cubicBezTo>
                      <a:pt x="571" y="131"/>
                      <a:pt x="572" y="129"/>
                      <a:pt x="573" y="128"/>
                    </a:cubicBezTo>
                    <a:cubicBezTo>
                      <a:pt x="571" y="127"/>
                      <a:pt x="570" y="127"/>
                      <a:pt x="569" y="127"/>
                    </a:cubicBezTo>
                    <a:moveTo>
                      <a:pt x="574" y="97"/>
                    </a:moveTo>
                    <a:cubicBezTo>
                      <a:pt x="573" y="98"/>
                      <a:pt x="573" y="98"/>
                      <a:pt x="573" y="99"/>
                    </a:cubicBezTo>
                    <a:cubicBezTo>
                      <a:pt x="570" y="108"/>
                      <a:pt x="572" y="113"/>
                      <a:pt x="577" y="119"/>
                    </a:cubicBezTo>
                    <a:cubicBezTo>
                      <a:pt x="579" y="114"/>
                      <a:pt x="580" y="109"/>
                      <a:pt x="581" y="104"/>
                    </a:cubicBezTo>
                    <a:cubicBezTo>
                      <a:pt x="579" y="102"/>
                      <a:pt x="576" y="100"/>
                      <a:pt x="574" y="97"/>
                    </a:cubicBezTo>
                    <a:moveTo>
                      <a:pt x="373" y="31"/>
                    </a:moveTo>
                    <a:cubicBezTo>
                      <a:pt x="370" y="38"/>
                      <a:pt x="369" y="45"/>
                      <a:pt x="368" y="51"/>
                    </a:cubicBezTo>
                    <a:cubicBezTo>
                      <a:pt x="372" y="50"/>
                      <a:pt x="377" y="45"/>
                      <a:pt x="378" y="42"/>
                    </a:cubicBezTo>
                    <a:cubicBezTo>
                      <a:pt x="380" y="36"/>
                      <a:pt x="377" y="33"/>
                      <a:pt x="373" y="31"/>
                    </a:cubicBezTo>
                    <a:moveTo>
                      <a:pt x="148" y="26"/>
                    </a:moveTo>
                    <a:cubicBezTo>
                      <a:pt x="142" y="29"/>
                      <a:pt x="136" y="32"/>
                      <a:pt x="130" y="35"/>
                    </a:cubicBezTo>
                    <a:cubicBezTo>
                      <a:pt x="131" y="36"/>
                      <a:pt x="131" y="37"/>
                      <a:pt x="132" y="38"/>
                    </a:cubicBezTo>
                    <a:cubicBezTo>
                      <a:pt x="132" y="41"/>
                      <a:pt x="135" y="43"/>
                      <a:pt x="140" y="43"/>
                    </a:cubicBezTo>
                    <a:cubicBezTo>
                      <a:pt x="141" y="43"/>
                      <a:pt x="142" y="42"/>
                      <a:pt x="143" y="42"/>
                    </a:cubicBezTo>
                    <a:cubicBezTo>
                      <a:pt x="143" y="42"/>
                      <a:pt x="143" y="42"/>
                      <a:pt x="144" y="42"/>
                    </a:cubicBezTo>
                    <a:cubicBezTo>
                      <a:pt x="145" y="37"/>
                      <a:pt x="147" y="32"/>
                      <a:pt x="148" y="26"/>
                    </a:cubicBezTo>
                    <a:moveTo>
                      <a:pt x="381" y="12"/>
                    </a:moveTo>
                    <a:cubicBezTo>
                      <a:pt x="380" y="16"/>
                      <a:pt x="378" y="19"/>
                      <a:pt x="376" y="22"/>
                    </a:cubicBezTo>
                    <a:cubicBezTo>
                      <a:pt x="382" y="22"/>
                      <a:pt x="387" y="21"/>
                      <a:pt x="391" y="16"/>
                    </a:cubicBezTo>
                    <a:cubicBezTo>
                      <a:pt x="391" y="15"/>
                      <a:pt x="391" y="15"/>
                      <a:pt x="391" y="15"/>
                    </a:cubicBezTo>
                    <a:cubicBezTo>
                      <a:pt x="388" y="14"/>
                      <a:pt x="385" y="13"/>
                      <a:pt x="381" y="12"/>
                    </a:cubicBezTo>
                    <a:moveTo>
                      <a:pt x="351" y="6"/>
                    </a:moveTo>
                    <a:cubicBezTo>
                      <a:pt x="350" y="8"/>
                      <a:pt x="351" y="11"/>
                      <a:pt x="351" y="14"/>
                    </a:cubicBezTo>
                    <a:cubicBezTo>
                      <a:pt x="351" y="17"/>
                      <a:pt x="352" y="20"/>
                      <a:pt x="357" y="21"/>
                    </a:cubicBezTo>
                    <a:cubicBezTo>
                      <a:pt x="357" y="21"/>
                      <a:pt x="358" y="21"/>
                      <a:pt x="358" y="21"/>
                    </a:cubicBezTo>
                    <a:cubicBezTo>
                      <a:pt x="359" y="21"/>
                      <a:pt x="359" y="21"/>
                      <a:pt x="360" y="21"/>
                    </a:cubicBezTo>
                    <a:cubicBezTo>
                      <a:pt x="360" y="17"/>
                      <a:pt x="361" y="13"/>
                      <a:pt x="362" y="8"/>
                    </a:cubicBezTo>
                    <a:cubicBezTo>
                      <a:pt x="358" y="7"/>
                      <a:pt x="354" y="7"/>
                      <a:pt x="351" y="6"/>
                    </a:cubicBezTo>
                    <a:moveTo>
                      <a:pt x="116" y="333"/>
                    </a:moveTo>
                    <a:cubicBezTo>
                      <a:pt x="119" y="333"/>
                      <a:pt x="122" y="333"/>
                      <a:pt x="124" y="333"/>
                    </a:cubicBezTo>
                    <a:cubicBezTo>
                      <a:pt x="127" y="341"/>
                      <a:pt x="131" y="348"/>
                      <a:pt x="134" y="355"/>
                    </a:cubicBezTo>
                    <a:cubicBezTo>
                      <a:pt x="137" y="364"/>
                      <a:pt x="142" y="375"/>
                      <a:pt x="148" y="384"/>
                    </a:cubicBezTo>
                    <a:cubicBezTo>
                      <a:pt x="139" y="381"/>
                      <a:pt x="130" y="378"/>
                      <a:pt x="122" y="374"/>
                    </a:cubicBezTo>
                    <a:cubicBezTo>
                      <a:pt x="121" y="370"/>
                      <a:pt x="120" y="367"/>
                      <a:pt x="119" y="364"/>
                    </a:cubicBezTo>
                    <a:cubicBezTo>
                      <a:pt x="118" y="357"/>
                      <a:pt x="117" y="351"/>
                      <a:pt x="115" y="344"/>
                    </a:cubicBezTo>
                    <a:cubicBezTo>
                      <a:pt x="114" y="342"/>
                      <a:pt x="114" y="337"/>
                      <a:pt x="114" y="333"/>
                    </a:cubicBezTo>
                    <a:cubicBezTo>
                      <a:pt x="114" y="333"/>
                      <a:pt x="115" y="333"/>
                      <a:pt x="116" y="333"/>
                    </a:cubicBezTo>
                    <a:moveTo>
                      <a:pt x="170" y="386"/>
                    </a:moveTo>
                    <a:cubicBezTo>
                      <a:pt x="167" y="386"/>
                      <a:pt x="163" y="386"/>
                      <a:pt x="159" y="386"/>
                    </a:cubicBezTo>
                    <a:cubicBezTo>
                      <a:pt x="151" y="378"/>
                      <a:pt x="146" y="365"/>
                      <a:pt x="142" y="355"/>
                    </a:cubicBezTo>
                    <a:cubicBezTo>
                      <a:pt x="138" y="348"/>
                      <a:pt x="134" y="340"/>
                      <a:pt x="132" y="331"/>
                    </a:cubicBezTo>
                    <a:cubicBezTo>
                      <a:pt x="136" y="331"/>
                      <a:pt x="140" y="330"/>
                      <a:pt x="143" y="328"/>
                    </a:cubicBezTo>
                    <a:cubicBezTo>
                      <a:pt x="149" y="349"/>
                      <a:pt x="159" y="370"/>
                      <a:pt x="173" y="386"/>
                    </a:cubicBezTo>
                    <a:cubicBezTo>
                      <a:pt x="172" y="386"/>
                      <a:pt x="171" y="386"/>
                      <a:pt x="170" y="386"/>
                    </a:cubicBezTo>
                    <a:moveTo>
                      <a:pt x="182" y="386"/>
                    </a:moveTo>
                    <a:cubicBezTo>
                      <a:pt x="167" y="370"/>
                      <a:pt x="156" y="347"/>
                      <a:pt x="150" y="326"/>
                    </a:cubicBezTo>
                    <a:cubicBezTo>
                      <a:pt x="153" y="324"/>
                      <a:pt x="156" y="323"/>
                      <a:pt x="159" y="322"/>
                    </a:cubicBezTo>
                    <a:cubicBezTo>
                      <a:pt x="163" y="327"/>
                      <a:pt x="166" y="336"/>
                      <a:pt x="169" y="341"/>
                    </a:cubicBezTo>
                    <a:cubicBezTo>
                      <a:pt x="174" y="349"/>
                      <a:pt x="180" y="357"/>
                      <a:pt x="186" y="364"/>
                    </a:cubicBezTo>
                    <a:cubicBezTo>
                      <a:pt x="191" y="370"/>
                      <a:pt x="197" y="376"/>
                      <a:pt x="203" y="380"/>
                    </a:cubicBezTo>
                    <a:cubicBezTo>
                      <a:pt x="196" y="383"/>
                      <a:pt x="189" y="385"/>
                      <a:pt x="182" y="386"/>
                    </a:cubicBezTo>
                    <a:moveTo>
                      <a:pt x="112" y="367"/>
                    </a:moveTo>
                    <a:cubicBezTo>
                      <a:pt x="94" y="354"/>
                      <a:pt x="81" y="335"/>
                      <a:pt x="79" y="319"/>
                    </a:cubicBezTo>
                    <a:cubicBezTo>
                      <a:pt x="87" y="327"/>
                      <a:pt x="97" y="331"/>
                      <a:pt x="106" y="332"/>
                    </a:cubicBezTo>
                    <a:cubicBezTo>
                      <a:pt x="106" y="337"/>
                      <a:pt x="107" y="343"/>
                      <a:pt x="108" y="346"/>
                    </a:cubicBezTo>
                    <a:cubicBezTo>
                      <a:pt x="109" y="353"/>
                      <a:pt x="111" y="359"/>
                      <a:pt x="112" y="365"/>
                    </a:cubicBezTo>
                    <a:cubicBezTo>
                      <a:pt x="112" y="366"/>
                      <a:pt x="112" y="366"/>
                      <a:pt x="112" y="367"/>
                    </a:cubicBezTo>
                    <a:moveTo>
                      <a:pt x="213" y="377"/>
                    </a:moveTo>
                    <a:cubicBezTo>
                      <a:pt x="210" y="375"/>
                      <a:pt x="207" y="373"/>
                      <a:pt x="207" y="373"/>
                    </a:cubicBezTo>
                    <a:cubicBezTo>
                      <a:pt x="198" y="367"/>
                      <a:pt x="191" y="358"/>
                      <a:pt x="184" y="350"/>
                    </a:cubicBezTo>
                    <a:cubicBezTo>
                      <a:pt x="179" y="344"/>
                      <a:pt x="175" y="337"/>
                      <a:pt x="171" y="330"/>
                    </a:cubicBezTo>
                    <a:cubicBezTo>
                      <a:pt x="169" y="327"/>
                      <a:pt x="167" y="322"/>
                      <a:pt x="165" y="318"/>
                    </a:cubicBezTo>
                    <a:cubicBezTo>
                      <a:pt x="167" y="317"/>
                      <a:pt x="168" y="316"/>
                      <a:pt x="169" y="316"/>
                    </a:cubicBezTo>
                    <a:cubicBezTo>
                      <a:pt x="171" y="315"/>
                      <a:pt x="172" y="313"/>
                      <a:pt x="174" y="312"/>
                    </a:cubicBezTo>
                    <a:cubicBezTo>
                      <a:pt x="180" y="318"/>
                      <a:pt x="191" y="324"/>
                      <a:pt x="195" y="327"/>
                    </a:cubicBezTo>
                    <a:cubicBezTo>
                      <a:pt x="209" y="339"/>
                      <a:pt x="226" y="349"/>
                      <a:pt x="243" y="356"/>
                    </a:cubicBezTo>
                    <a:cubicBezTo>
                      <a:pt x="234" y="364"/>
                      <a:pt x="224" y="371"/>
                      <a:pt x="213" y="376"/>
                    </a:cubicBezTo>
                    <a:cubicBezTo>
                      <a:pt x="213" y="377"/>
                      <a:pt x="213" y="377"/>
                      <a:pt x="213" y="377"/>
                    </a:cubicBezTo>
                    <a:moveTo>
                      <a:pt x="249" y="351"/>
                    </a:moveTo>
                    <a:cubicBezTo>
                      <a:pt x="246" y="350"/>
                      <a:pt x="244" y="348"/>
                      <a:pt x="242" y="347"/>
                    </a:cubicBezTo>
                    <a:cubicBezTo>
                      <a:pt x="233" y="342"/>
                      <a:pt x="224" y="337"/>
                      <a:pt x="215" y="332"/>
                    </a:cubicBezTo>
                    <a:cubicBezTo>
                      <a:pt x="206" y="327"/>
                      <a:pt x="199" y="319"/>
                      <a:pt x="190" y="314"/>
                    </a:cubicBezTo>
                    <a:cubicBezTo>
                      <a:pt x="189" y="314"/>
                      <a:pt x="184" y="310"/>
                      <a:pt x="180" y="306"/>
                    </a:cubicBezTo>
                    <a:cubicBezTo>
                      <a:pt x="182" y="304"/>
                      <a:pt x="184" y="301"/>
                      <a:pt x="187" y="298"/>
                    </a:cubicBezTo>
                    <a:cubicBezTo>
                      <a:pt x="208" y="305"/>
                      <a:pt x="228" y="315"/>
                      <a:pt x="250" y="319"/>
                    </a:cubicBezTo>
                    <a:cubicBezTo>
                      <a:pt x="258" y="321"/>
                      <a:pt x="267" y="321"/>
                      <a:pt x="275" y="322"/>
                    </a:cubicBezTo>
                    <a:cubicBezTo>
                      <a:pt x="266" y="332"/>
                      <a:pt x="258" y="342"/>
                      <a:pt x="249" y="351"/>
                    </a:cubicBezTo>
                    <a:moveTo>
                      <a:pt x="238" y="283"/>
                    </a:moveTo>
                    <a:cubicBezTo>
                      <a:pt x="246" y="283"/>
                      <a:pt x="255" y="283"/>
                      <a:pt x="263" y="282"/>
                    </a:cubicBezTo>
                    <a:cubicBezTo>
                      <a:pt x="279" y="281"/>
                      <a:pt x="293" y="281"/>
                      <a:pt x="308" y="279"/>
                    </a:cubicBezTo>
                    <a:cubicBezTo>
                      <a:pt x="299" y="292"/>
                      <a:pt x="290" y="304"/>
                      <a:pt x="280" y="316"/>
                    </a:cubicBezTo>
                    <a:cubicBezTo>
                      <a:pt x="278" y="315"/>
                      <a:pt x="275" y="315"/>
                      <a:pt x="274" y="315"/>
                    </a:cubicBezTo>
                    <a:cubicBezTo>
                      <a:pt x="262" y="314"/>
                      <a:pt x="250" y="312"/>
                      <a:pt x="239" y="309"/>
                    </a:cubicBezTo>
                    <a:cubicBezTo>
                      <a:pt x="222" y="305"/>
                      <a:pt x="207" y="297"/>
                      <a:pt x="191" y="291"/>
                    </a:cubicBezTo>
                    <a:cubicBezTo>
                      <a:pt x="193" y="288"/>
                      <a:pt x="195" y="284"/>
                      <a:pt x="197" y="281"/>
                    </a:cubicBezTo>
                    <a:cubicBezTo>
                      <a:pt x="204" y="282"/>
                      <a:pt x="211" y="282"/>
                      <a:pt x="218" y="282"/>
                    </a:cubicBezTo>
                    <a:cubicBezTo>
                      <a:pt x="225" y="283"/>
                      <a:pt x="231" y="283"/>
                      <a:pt x="238" y="283"/>
                    </a:cubicBezTo>
                    <a:moveTo>
                      <a:pt x="601" y="312"/>
                    </a:moveTo>
                    <a:cubicBezTo>
                      <a:pt x="591" y="312"/>
                      <a:pt x="585" y="301"/>
                      <a:pt x="593" y="277"/>
                    </a:cubicBezTo>
                    <a:cubicBezTo>
                      <a:pt x="599" y="284"/>
                      <a:pt x="602" y="294"/>
                      <a:pt x="601" y="302"/>
                    </a:cubicBezTo>
                    <a:cubicBezTo>
                      <a:pt x="600" y="305"/>
                      <a:pt x="601" y="308"/>
                      <a:pt x="601" y="312"/>
                    </a:cubicBezTo>
                    <a:moveTo>
                      <a:pt x="608" y="311"/>
                    </a:moveTo>
                    <a:cubicBezTo>
                      <a:pt x="608" y="309"/>
                      <a:pt x="608" y="308"/>
                      <a:pt x="607" y="307"/>
                    </a:cubicBezTo>
                    <a:cubicBezTo>
                      <a:pt x="607" y="303"/>
                      <a:pt x="609" y="300"/>
                      <a:pt x="609" y="296"/>
                    </a:cubicBezTo>
                    <a:cubicBezTo>
                      <a:pt x="608" y="293"/>
                      <a:pt x="608" y="291"/>
                      <a:pt x="607" y="288"/>
                    </a:cubicBezTo>
                    <a:cubicBezTo>
                      <a:pt x="605" y="281"/>
                      <a:pt x="602" y="275"/>
                      <a:pt x="597" y="270"/>
                    </a:cubicBezTo>
                    <a:cubicBezTo>
                      <a:pt x="597" y="269"/>
                      <a:pt x="597" y="269"/>
                      <a:pt x="597" y="269"/>
                    </a:cubicBezTo>
                    <a:cubicBezTo>
                      <a:pt x="598" y="266"/>
                      <a:pt x="600" y="263"/>
                      <a:pt x="601" y="260"/>
                    </a:cubicBezTo>
                    <a:cubicBezTo>
                      <a:pt x="607" y="264"/>
                      <a:pt x="613" y="267"/>
                      <a:pt x="619" y="273"/>
                    </a:cubicBezTo>
                    <a:cubicBezTo>
                      <a:pt x="623" y="278"/>
                      <a:pt x="625" y="284"/>
                      <a:pt x="627" y="289"/>
                    </a:cubicBezTo>
                    <a:cubicBezTo>
                      <a:pt x="627" y="290"/>
                      <a:pt x="627" y="290"/>
                      <a:pt x="627" y="290"/>
                    </a:cubicBezTo>
                    <a:cubicBezTo>
                      <a:pt x="623" y="301"/>
                      <a:pt x="615" y="308"/>
                      <a:pt x="608" y="311"/>
                    </a:cubicBezTo>
                    <a:moveTo>
                      <a:pt x="630" y="277"/>
                    </a:moveTo>
                    <a:cubicBezTo>
                      <a:pt x="629" y="274"/>
                      <a:pt x="627" y="271"/>
                      <a:pt x="624" y="268"/>
                    </a:cubicBezTo>
                    <a:cubicBezTo>
                      <a:pt x="619" y="261"/>
                      <a:pt x="611" y="257"/>
                      <a:pt x="603" y="252"/>
                    </a:cubicBezTo>
                    <a:cubicBezTo>
                      <a:pt x="605" y="247"/>
                      <a:pt x="606" y="241"/>
                      <a:pt x="606" y="236"/>
                    </a:cubicBezTo>
                    <a:cubicBezTo>
                      <a:pt x="609" y="238"/>
                      <a:pt x="613" y="240"/>
                      <a:pt x="616" y="241"/>
                    </a:cubicBezTo>
                    <a:cubicBezTo>
                      <a:pt x="619" y="242"/>
                      <a:pt x="628" y="244"/>
                      <a:pt x="633" y="247"/>
                    </a:cubicBezTo>
                    <a:cubicBezTo>
                      <a:pt x="634" y="257"/>
                      <a:pt x="633" y="267"/>
                      <a:pt x="630" y="277"/>
                    </a:cubicBezTo>
                    <a:moveTo>
                      <a:pt x="40" y="261"/>
                    </a:moveTo>
                    <a:cubicBezTo>
                      <a:pt x="36" y="249"/>
                      <a:pt x="34" y="238"/>
                      <a:pt x="33" y="228"/>
                    </a:cubicBezTo>
                    <a:cubicBezTo>
                      <a:pt x="35" y="230"/>
                      <a:pt x="38" y="231"/>
                      <a:pt x="41" y="233"/>
                    </a:cubicBezTo>
                    <a:cubicBezTo>
                      <a:pt x="41" y="233"/>
                      <a:pt x="41" y="233"/>
                      <a:pt x="41" y="233"/>
                    </a:cubicBezTo>
                    <a:cubicBezTo>
                      <a:pt x="40" y="242"/>
                      <a:pt x="39" y="255"/>
                      <a:pt x="40" y="261"/>
                    </a:cubicBezTo>
                    <a:moveTo>
                      <a:pt x="226" y="276"/>
                    </a:moveTo>
                    <a:cubicBezTo>
                      <a:pt x="218" y="276"/>
                      <a:pt x="209" y="275"/>
                      <a:pt x="200" y="274"/>
                    </a:cubicBezTo>
                    <a:cubicBezTo>
                      <a:pt x="202" y="269"/>
                      <a:pt x="204" y="263"/>
                      <a:pt x="204" y="258"/>
                    </a:cubicBezTo>
                    <a:cubicBezTo>
                      <a:pt x="209" y="256"/>
                      <a:pt x="214" y="255"/>
                      <a:pt x="216" y="255"/>
                    </a:cubicBezTo>
                    <a:cubicBezTo>
                      <a:pt x="225" y="253"/>
                      <a:pt x="233" y="251"/>
                      <a:pt x="242" y="250"/>
                    </a:cubicBezTo>
                    <a:cubicBezTo>
                      <a:pt x="262" y="247"/>
                      <a:pt x="281" y="238"/>
                      <a:pt x="301" y="234"/>
                    </a:cubicBezTo>
                    <a:cubicBezTo>
                      <a:pt x="318" y="229"/>
                      <a:pt x="337" y="225"/>
                      <a:pt x="355" y="222"/>
                    </a:cubicBezTo>
                    <a:cubicBezTo>
                      <a:pt x="340" y="238"/>
                      <a:pt x="327" y="254"/>
                      <a:pt x="315" y="271"/>
                    </a:cubicBezTo>
                    <a:cubicBezTo>
                      <a:pt x="313" y="271"/>
                      <a:pt x="311" y="271"/>
                      <a:pt x="309" y="271"/>
                    </a:cubicBezTo>
                    <a:cubicBezTo>
                      <a:pt x="297" y="273"/>
                      <a:pt x="285" y="275"/>
                      <a:pt x="273" y="275"/>
                    </a:cubicBezTo>
                    <a:cubicBezTo>
                      <a:pt x="271" y="275"/>
                      <a:pt x="269" y="275"/>
                      <a:pt x="268" y="275"/>
                    </a:cubicBezTo>
                    <a:cubicBezTo>
                      <a:pt x="266" y="274"/>
                      <a:pt x="265" y="274"/>
                      <a:pt x="263" y="274"/>
                    </a:cubicBezTo>
                    <a:cubicBezTo>
                      <a:pt x="254" y="274"/>
                      <a:pt x="244" y="275"/>
                      <a:pt x="234" y="276"/>
                    </a:cubicBezTo>
                    <a:cubicBezTo>
                      <a:pt x="232" y="276"/>
                      <a:pt x="229" y="276"/>
                      <a:pt x="226" y="276"/>
                    </a:cubicBezTo>
                    <a:moveTo>
                      <a:pt x="633" y="239"/>
                    </a:moveTo>
                    <a:cubicBezTo>
                      <a:pt x="628" y="237"/>
                      <a:pt x="623" y="235"/>
                      <a:pt x="619" y="234"/>
                    </a:cubicBezTo>
                    <a:cubicBezTo>
                      <a:pt x="614" y="232"/>
                      <a:pt x="610" y="230"/>
                      <a:pt x="606" y="227"/>
                    </a:cubicBezTo>
                    <a:cubicBezTo>
                      <a:pt x="606" y="223"/>
                      <a:pt x="605" y="218"/>
                      <a:pt x="603" y="214"/>
                    </a:cubicBezTo>
                    <a:cubicBezTo>
                      <a:pt x="604" y="214"/>
                      <a:pt x="605" y="214"/>
                      <a:pt x="606" y="215"/>
                    </a:cubicBezTo>
                    <a:cubicBezTo>
                      <a:pt x="615" y="217"/>
                      <a:pt x="622" y="221"/>
                      <a:pt x="630" y="225"/>
                    </a:cubicBezTo>
                    <a:cubicBezTo>
                      <a:pt x="631" y="230"/>
                      <a:pt x="632" y="234"/>
                      <a:pt x="633" y="239"/>
                    </a:cubicBezTo>
                    <a:moveTo>
                      <a:pt x="628" y="215"/>
                    </a:moveTo>
                    <a:cubicBezTo>
                      <a:pt x="618" y="211"/>
                      <a:pt x="608" y="207"/>
                      <a:pt x="598" y="202"/>
                    </a:cubicBezTo>
                    <a:cubicBezTo>
                      <a:pt x="595" y="196"/>
                      <a:pt x="591" y="191"/>
                      <a:pt x="587" y="186"/>
                    </a:cubicBezTo>
                    <a:cubicBezTo>
                      <a:pt x="586" y="184"/>
                      <a:pt x="584" y="182"/>
                      <a:pt x="583" y="180"/>
                    </a:cubicBezTo>
                    <a:cubicBezTo>
                      <a:pt x="586" y="180"/>
                      <a:pt x="590" y="181"/>
                      <a:pt x="594" y="182"/>
                    </a:cubicBezTo>
                    <a:cubicBezTo>
                      <a:pt x="601" y="183"/>
                      <a:pt x="609" y="185"/>
                      <a:pt x="616" y="188"/>
                    </a:cubicBezTo>
                    <a:cubicBezTo>
                      <a:pt x="621" y="196"/>
                      <a:pt x="625" y="206"/>
                      <a:pt x="628" y="215"/>
                    </a:cubicBezTo>
                    <a:moveTo>
                      <a:pt x="48" y="206"/>
                    </a:moveTo>
                    <a:cubicBezTo>
                      <a:pt x="46" y="205"/>
                      <a:pt x="45" y="203"/>
                      <a:pt x="44" y="201"/>
                    </a:cubicBezTo>
                    <a:cubicBezTo>
                      <a:pt x="41" y="198"/>
                      <a:pt x="38" y="196"/>
                      <a:pt x="35" y="194"/>
                    </a:cubicBezTo>
                    <a:cubicBezTo>
                      <a:pt x="37" y="186"/>
                      <a:pt x="39" y="178"/>
                      <a:pt x="43" y="170"/>
                    </a:cubicBezTo>
                    <a:cubicBezTo>
                      <a:pt x="47" y="175"/>
                      <a:pt x="49" y="182"/>
                      <a:pt x="52" y="187"/>
                    </a:cubicBezTo>
                    <a:cubicBezTo>
                      <a:pt x="53" y="188"/>
                      <a:pt x="54" y="190"/>
                      <a:pt x="55" y="192"/>
                    </a:cubicBezTo>
                    <a:cubicBezTo>
                      <a:pt x="52" y="196"/>
                      <a:pt x="50" y="201"/>
                      <a:pt x="48" y="206"/>
                    </a:cubicBezTo>
                    <a:moveTo>
                      <a:pt x="205" y="249"/>
                    </a:moveTo>
                    <a:cubicBezTo>
                      <a:pt x="205" y="245"/>
                      <a:pt x="205" y="242"/>
                      <a:pt x="205" y="238"/>
                    </a:cubicBezTo>
                    <a:cubicBezTo>
                      <a:pt x="210" y="236"/>
                      <a:pt x="215" y="233"/>
                      <a:pt x="218" y="232"/>
                    </a:cubicBezTo>
                    <a:cubicBezTo>
                      <a:pt x="224" y="230"/>
                      <a:pt x="229" y="227"/>
                      <a:pt x="234" y="224"/>
                    </a:cubicBezTo>
                    <a:cubicBezTo>
                      <a:pt x="245" y="219"/>
                      <a:pt x="257" y="214"/>
                      <a:pt x="268" y="209"/>
                    </a:cubicBezTo>
                    <a:cubicBezTo>
                      <a:pt x="296" y="197"/>
                      <a:pt x="324" y="187"/>
                      <a:pt x="354" y="178"/>
                    </a:cubicBezTo>
                    <a:cubicBezTo>
                      <a:pt x="380" y="171"/>
                      <a:pt x="405" y="163"/>
                      <a:pt x="432" y="158"/>
                    </a:cubicBezTo>
                    <a:cubicBezTo>
                      <a:pt x="433" y="158"/>
                      <a:pt x="434" y="158"/>
                      <a:pt x="435" y="157"/>
                    </a:cubicBezTo>
                    <a:cubicBezTo>
                      <a:pt x="407" y="173"/>
                      <a:pt x="384" y="192"/>
                      <a:pt x="364" y="212"/>
                    </a:cubicBezTo>
                    <a:cubicBezTo>
                      <a:pt x="354" y="215"/>
                      <a:pt x="344" y="216"/>
                      <a:pt x="334" y="218"/>
                    </a:cubicBezTo>
                    <a:cubicBezTo>
                      <a:pt x="317" y="222"/>
                      <a:pt x="299" y="226"/>
                      <a:pt x="282" y="231"/>
                    </a:cubicBezTo>
                    <a:cubicBezTo>
                      <a:pt x="262" y="237"/>
                      <a:pt x="242" y="241"/>
                      <a:pt x="222" y="246"/>
                    </a:cubicBezTo>
                    <a:cubicBezTo>
                      <a:pt x="217" y="247"/>
                      <a:pt x="211" y="247"/>
                      <a:pt x="205" y="249"/>
                    </a:cubicBezTo>
                    <a:moveTo>
                      <a:pt x="59" y="185"/>
                    </a:moveTo>
                    <a:cubicBezTo>
                      <a:pt x="55" y="177"/>
                      <a:pt x="52" y="168"/>
                      <a:pt x="46" y="162"/>
                    </a:cubicBezTo>
                    <a:cubicBezTo>
                      <a:pt x="46" y="162"/>
                      <a:pt x="46" y="162"/>
                      <a:pt x="46" y="162"/>
                    </a:cubicBezTo>
                    <a:cubicBezTo>
                      <a:pt x="51" y="153"/>
                      <a:pt x="56" y="144"/>
                      <a:pt x="62" y="136"/>
                    </a:cubicBezTo>
                    <a:cubicBezTo>
                      <a:pt x="63" y="141"/>
                      <a:pt x="63" y="146"/>
                      <a:pt x="64" y="151"/>
                    </a:cubicBezTo>
                    <a:cubicBezTo>
                      <a:pt x="66" y="158"/>
                      <a:pt x="67" y="167"/>
                      <a:pt x="70" y="175"/>
                    </a:cubicBezTo>
                    <a:cubicBezTo>
                      <a:pt x="66" y="178"/>
                      <a:pt x="62" y="182"/>
                      <a:pt x="59" y="185"/>
                    </a:cubicBezTo>
                    <a:moveTo>
                      <a:pt x="77" y="171"/>
                    </a:moveTo>
                    <a:cubicBezTo>
                      <a:pt x="74" y="163"/>
                      <a:pt x="72" y="153"/>
                      <a:pt x="71" y="147"/>
                    </a:cubicBezTo>
                    <a:cubicBezTo>
                      <a:pt x="70" y="142"/>
                      <a:pt x="70" y="137"/>
                      <a:pt x="70" y="133"/>
                    </a:cubicBezTo>
                    <a:cubicBezTo>
                      <a:pt x="69" y="132"/>
                      <a:pt x="69" y="130"/>
                      <a:pt x="69" y="128"/>
                    </a:cubicBezTo>
                    <a:cubicBezTo>
                      <a:pt x="77" y="120"/>
                      <a:pt x="87" y="111"/>
                      <a:pt x="97" y="104"/>
                    </a:cubicBezTo>
                    <a:cubicBezTo>
                      <a:pt x="95" y="109"/>
                      <a:pt x="93" y="113"/>
                      <a:pt x="91" y="118"/>
                    </a:cubicBezTo>
                    <a:cubicBezTo>
                      <a:pt x="86" y="132"/>
                      <a:pt x="85" y="146"/>
                      <a:pt x="82" y="161"/>
                    </a:cubicBezTo>
                    <a:cubicBezTo>
                      <a:pt x="81" y="163"/>
                      <a:pt x="81" y="166"/>
                      <a:pt x="80" y="168"/>
                    </a:cubicBezTo>
                    <a:cubicBezTo>
                      <a:pt x="79" y="169"/>
                      <a:pt x="78" y="170"/>
                      <a:pt x="77" y="171"/>
                    </a:cubicBezTo>
                    <a:moveTo>
                      <a:pt x="196" y="211"/>
                    </a:moveTo>
                    <a:cubicBezTo>
                      <a:pt x="195" y="208"/>
                      <a:pt x="193" y="205"/>
                      <a:pt x="191" y="202"/>
                    </a:cubicBezTo>
                    <a:cubicBezTo>
                      <a:pt x="196" y="196"/>
                      <a:pt x="202" y="191"/>
                      <a:pt x="207" y="186"/>
                    </a:cubicBezTo>
                    <a:cubicBezTo>
                      <a:pt x="218" y="176"/>
                      <a:pt x="230" y="167"/>
                      <a:pt x="242" y="159"/>
                    </a:cubicBezTo>
                    <a:cubicBezTo>
                      <a:pt x="266" y="142"/>
                      <a:pt x="292" y="129"/>
                      <a:pt x="318" y="115"/>
                    </a:cubicBezTo>
                    <a:cubicBezTo>
                      <a:pt x="360" y="93"/>
                      <a:pt x="406" y="76"/>
                      <a:pt x="453" y="73"/>
                    </a:cubicBezTo>
                    <a:cubicBezTo>
                      <a:pt x="480" y="82"/>
                      <a:pt x="504" y="92"/>
                      <a:pt x="524" y="103"/>
                    </a:cubicBezTo>
                    <a:cubicBezTo>
                      <a:pt x="521" y="103"/>
                      <a:pt x="518" y="103"/>
                      <a:pt x="515" y="103"/>
                    </a:cubicBezTo>
                    <a:cubicBezTo>
                      <a:pt x="504" y="103"/>
                      <a:pt x="493" y="104"/>
                      <a:pt x="482" y="105"/>
                    </a:cubicBezTo>
                    <a:cubicBezTo>
                      <a:pt x="446" y="105"/>
                      <a:pt x="412" y="119"/>
                      <a:pt x="377" y="127"/>
                    </a:cubicBezTo>
                    <a:cubicBezTo>
                      <a:pt x="340" y="135"/>
                      <a:pt x="306" y="151"/>
                      <a:pt x="272" y="166"/>
                    </a:cubicBezTo>
                    <a:cubicBezTo>
                      <a:pt x="255" y="173"/>
                      <a:pt x="239" y="183"/>
                      <a:pt x="223" y="193"/>
                    </a:cubicBezTo>
                    <a:cubicBezTo>
                      <a:pt x="215" y="199"/>
                      <a:pt x="205" y="204"/>
                      <a:pt x="196" y="211"/>
                    </a:cubicBezTo>
                    <a:moveTo>
                      <a:pt x="88" y="164"/>
                    </a:moveTo>
                    <a:cubicBezTo>
                      <a:pt x="89" y="164"/>
                      <a:pt x="89" y="163"/>
                      <a:pt x="89" y="162"/>
                    </a:cubicBezTo>
                    <a:cubicBezTo>
                      <a:pt x="91" y="148"/>
                      <a:pt x="93" y="134"/>
                      <a:pt x="98" y="121"/>
                    </a:cubicBezTo>
                    <a:cubicBezTo>
                      <a:pt x="101" y="113"/>
                      <a:pt x="104" y="104"/>
                      <a:pt x="109" y="96"/>
                    </a:cubicBezTo>
                    <a:cubicBezTo>
                      <a:pt x="124" y="87"/>
                      <a:pt x="141" y="79"/>
                      <a:pt x="158" y="72"/>
                    </a:cubicBezTo>
                    <a:cubicBezTo>
                      <a:pt x="150" y="82"/>
                      <a:pt x="145" y="94"/>
                      <a:pt x="139" y="105"/>
                    </a:cubicBezTo>
                    <a:cubicBezTo>
                      <a:pt x="137" y="109"/>
                      <a:pt x="134" y="113"/>
                      <a:pt x="133" y="118"/>
                    </a:cubicBezTo>
                    <a:cubicBezTo>
                      <a:pt x="131" y="123"/>
                      <a:pt x="128" y="127"/>
                      <a:pt x="127" y="133"/>
                    </a:cubicBezTo>
                    <a:cubicBezTo>
                      <a:pt x="126" y="138"/>
                      <a:pt x="122" y="144"/>
                      <a:pt x="121" y="149"/>
                    </a:cubicBezTo>
                    <a:cubicBezTo>
                      <a:pt x="120" y="152"/>
                      <a:pt x="120" y="155"/>
                      <a:pt x="119" y="158"/>
                    </a:cubicBezTo>
                    <a:cubicBezTo>
                      <a:pt x="119" y="158"/>
                      <a:pt x="118" y="158"/>
                      <a:pt x="118" y="158"/>
                    </a:cubicBezTo>
                    <a:cubicBezTo>
                      <a:pt x="108" y="158"/>
                      <a:pt x="98" y="160"/>
                      <a:pt x="88" y="164"/>
                    </a:cubicBezTo>
                    <a:moveTo>
                      <a:pt x="148" y="164"/>
                    </a:moveTo>
                    <a:cubicBezTo>
                      <a:pt x="141" y="161"/>
                      <a:pt x="133" y="159"/>
                      <a:pt x="126" y="158"/>
                    </a:cubicBezTo>
                    <a:cubicBezTo>
                      <a:pt x="128" y="151"/>
                      <a:pt x="130" y="144"/>
                      <a:pt x="133" y="137"/>
                    </a:cubicBezTo>
                    <a:cubicBezTo>
                      <a:pt x="138" y="127"/>
                      <a:pt x="142" y="115"/>
                      <a:pt x="147" y="105"/>
                    </a:cubicBezTo>
                    <a:cubicBezTo>
                      <a:pt x="154" y="91"/>
                      <a:pt x="162" y="78"/>
                      <a:pt x="173" y="66"/>
                    </a:cubicBezTo>
                    <a:cubicBezTo>
                      <a:pt x="192" y="60"/>
                      <a:pt x="212" y="55"/>
                      <a:pt x="230" y="52"/>
                    </a:cubicBezTo>
                    <a:cubicBezTo>
                      <a:pt x="229" y="53"/>
                      <a:pt x="229" y="53"/>
                      <a:pt x="229" y="53"/>
                    </a:cubicBezTo>
                    <a:cubicBezTo>
                      <a:pt x="216" y="62"/>
                      <a:pt x="205" y="76"/>
                      <a:pt x="195" y="89"/>
                    </a:cubicBezTo>
                    <a:cubicBezTo>
                      <a:pt x="185" y="102"/>
                      <a:pt x="175" y="115"/>
                      <a:pt x="166" y="129"/>
                    </a:cubicBezTo>
                    <a:cubicBezTo>
                      <a:pt x="160" y="141"/>
                      <a:pt x="154" y="153"/>
                      <a:pt x="148" y="164"/>
                    </a:cubicBezTo>
                    <a:moveTo>
                      <a:pt x="173" y="181"/>
                    </a:moveTo>
                    <a:cubicBezTo>
                      <a:pt x="167" y="176"/>
                      <a:pt x="161" y="171"/>
                      <a:pt x="155" y="168"/>
                    </a:cubicBezTo>
                    <a:cubicBezTo>
                      <a:pt x="160" y="158"/>
                      <a:pt x="165" y="147"/>
                      <a:pt x="171" y="137"/>
                    </a:cubicBezTo>
                    <a:cubicBezTo>
                      <a:pt x="179" y="121"/>
                      <a:pt x="190" y="108"/>
                      <a:pt x="201" y="94"/>
                    </a:cubicBezTo>
                    <a:cubicBezTo>
                      <a:pt x="207" y="86"/>
                      <a:pt x="214" y="78"/>
                      <a:pt x="221" y="70"/>
                    </a:cubicBezTo>
                    <a:cubicBezTo>
                      <a:pt x="227" y="64"/>
                      <a:pt x="233" y="60"/>
                      <a:pt x="240" y="54"/>
                    </a:cubicBezTo>
                    <a:cubicBezTo>
                      <a:pt x="241" y="53"/>
                      <a:pt x="243" y="51"/>
                      <a:pt x="245" y="50"/>
                    </a:cubicBezTo>
                    <a:cubicBezTo>
                      <a:pt x="263" y="48"/>
                      <a:pt x="281" y="47"/>
                      <a:pt x="299" y="47"/>
                    </a:cubicBezTo>
                    <a:cubicBezTo>
                      <a:pt x="307" y="47"/>
                      <a:pt x="315" y="47"/>
                      <a:pt x="323" y="47"/>
                    </a:cubicBezTo>
                    <a:cubicBezTo>
                      <a:pt x="321" y="49"/>
                      <a:pt x="319" y="50"/>
                      <a:pt x="316" y="51"/>
                    </a:cubicBezTo>
                    <a:cubicBezTo>
                      <a:pt x="310" y="54"/>
                      <a:pt x="303" y="57"/>
                      <a:pt x="297" y="61"/>
                    </a:cubicBezTo>
                    <a:cubicBezTo>
                      <a:pt x="285" y="68"/>
                      <a:pt x="273" y="76"/>
                      <a:pt x="263" y="86"/>
                    </a:cubicBezTo>
                    <a:cubicBezTo>
                      <a:pt x="233" y="117"/>
                      <a:pt x="197" y="144"/>
                      <a:pt x="173" y="181"/>
                    </a:cubicBezTo>
                    <a:moveTo>
                      <a:pt x="282" y="0"/>
                    </a:moveTo>
                    <a:cubicBezTo>
                      <a:pt x="242" y="0"/>
                      <a:pt x="201" y="7"/>
                      <a:pt x="162" y="21"/>
                    </a:cubicBezTo>
                    <a:cubicBezTo>
                      <a:pt x="158" y="36"/>
                      <a:pt x="152" y="48"/>
                      <a:pt x="148" y="52"/>
                    </a:cubicBezTo>
                    <a:cubicBezTo>
                      <a:pt x="147" y="53"/>
                      <a:pt x="146" y="54"/>
                      <a:pt x="145" y="54"/>
                    </a:cubicBezTo>
                    <a:cubicBezTo>
                      <a:pt x="144" y="54"/>
                      <a:pt x="142" y="53"/>
                      <a:pt x="141" y="51"/>
                    </a:cubicBezTo>
                    <a:cubicBezTo>
                      <a:pt x="141" y="51"/>
                      <a:pt x="140" y="51"/>
                      <a:pt x="140" y="51"/>
                    </a:cubicBezTo>
                    <a:cubicBezTo>
                      <a:pt x="131" y="51"/>
                      <a:pt x="125" y="46"/>
                      <a:pt x="122" y="39"/>
                    </a:cubicBezTo>
                    <a:cubicBezTo>
                      <a:pt x="97" y="53"/>
                      <a:pt x="74" y="70"/>
                      <a:pt x="53" y="92"/>
                    </a:cubicBezTo>
                    <a:cubicBezTo>
                      <a:pt x="40" y="106"/>
                      <a:pt x="27" y="127"/>
                      <a:pt x="18" y="144"/>
                    </a:cubicBezTo>
                    <a:cubicBezTo>
                      <a:pt x="18" y="145"/>
                      <a:pt x="19" y="146"/>
                      <a:pt x="19" y="146"/>
                    </a:cubicBezTo>
                    <a:cubicBezTo>
                      <a:pt x="23" y="154"/>
                      <a:pt x="33" y="189"/>
                      <a:pt x="35" y="200"/>
                    </a:cubicBezTo>
                    <a:cubicBezTo>
                      <a:pt x="35" y="201"/>
                      <a:pt x="35" y="202"/>
                      <a:pt x="35" y="203"/>
                    </a:cubicBezTo>
                    <a:cubicBezTo>
                      <a:pt x="36" y="204"/>
                      <a:pt x="37" y="205"/>
                      <a:pt x="38" y="206"/>
                    </a:cubicBezTo>
                    <a:cubicBezTo>
                      <a:pt x="40" y="209"/>
                      <a:pt x="42" y="211"/>
                      <a:pt x="44" y="214"/>
                    </a:cubicBezTo>
                    <a:cubicBezTo>
                      <a:pt x="45" y="214"/>
                      <a:pt x="45" y="214"/>
                      <a:pt x="45" y="214"/>
                    </a:cubicBezTo>
                    <a:cubicBezTo>
                      <a:pt x="44" y="217"/>
                      <a:pt x="43" y="220"/>
                      <a:pt x="43" y="223"/>
                    </a:cubicBezTo>
                    <a:cubicBezTo>
                      <a:pt x="42" y="224"/>
                      <a:pt x="42" y="224"/>
                      <a:pt x="42" y="225"/>
                    </a:cubicBezTo>
                    <a:cubicBezTo>
                      <a:pt x="40" y="223"/>
                      <a:pt x="37" y="222"/>
                      <a:pt x="34" y="220"/>
                    </a:cubicBezTo>
                    <a:cubicBezTo>
                      <a:pt x="32" y="234"/>
                      <a:pt x="25" y="246"/>
                      <a:pt x="18" y="256"/>
                    </a:cubicBezTo>
                    <a:cubicBezTo>
                      <a:pt x="31" y="274"/>
                      <a:pt x="46" y="285"/>
                      <a:pt x="47" y="285"/>
                    </a:cubicBezTo>
                    <a:cubicBezTo>
                      <a:pt x="47" y="285"/>
                      <a:pt x="47" y="285"/>
                      <a:pt x="47" y="285"/>
                    </a:cubicBezTo>
                    <a:cubicBezTo>
                      <a:pt x="47" y="269"/>
                      <a:pt x="56" y="245"/>
                      <a:pt x="60" y="235"/>
                    </a:cubicBezTo>
                    <a:cubicBezTo>
                      <a:pt x="60" y="234"/>
                      <a:pt x="60" y="234"/>
                      <a:pt x="60" y="234"/>
                    </a:cubicBezTo>
                    <a:cubicBezTo>
                      <a:pt x="61" y="232"/>
                      <a:pt x="62" y="231"/>
                      <a:pt x="62" y="231"/>
                    </a:cubicBezTo>
                    <a:cubicBezTo>
                      <a:pt x="70" y="216"/>
                      <a:pt x="89" y="203"/>
                      <a:pt x="109" y="203"/>
                    </a:cubicBezTo>
                    <a:cubicBezTo>
                      <a:pt x="124" y="203"/>
                      <a:pt x="139" y="210"/>
                      <a:pt x="153" y="227"/>
                    </a:cubicBezTo>
                    <a:cubicBezTo>
                      <a:pt x="159" y="235"/>
                      <a:pt x="161" y="244"/>
                      <a:pt x="159" y="255"/>
                    </a:cubicBezTo>
                    <a:cubicBezTo>
                      <a:pt x="157" y="268"/>
                      <a:pt x="150" y="283"/>
                      <a:pt x="139" y="291"/>
                    </a:cubicBezTo>
                    <a:cubicBezTo>
                      <a:pt x="123" y="303"/>
                      <a:pt x="67" y="310"/>
                      <a:pt x="67" y="310"/>
                    </a:cubicBezTo>
                    <a:cubicBezTo>
                      <a:pt x="67" y="310"/>
                      <a:pt x="50" y="347"/>
                      <a:pt x="93" y="392"/>
                    </a:cubicBezTo>
                    <a:cubicBezTo>
                      <a:pt x="97" y="397"/>
                      <a:pt x="101" y="400"/>
                      <a:pt x="105" y="404"/>
                    </a:cubicBezTo>
                    <a:cubicBezTo>
                      <a:pt x="121" y="397"/>
                      <a:pt x="137" y="394"/>
                      <a:pt x="152" y="394"/>
                    </a:cubicBezTo>
                    <a:cubicBezTo>
                      <a:pt x="184" y="394"/>
                      <a:pt x="210" y="407"/>
                      <a:pt x="225" y="417"/>
                    </a:cubicBezTo>
                    <a:cubicBezTo>
                      <a:pt x="239" y="385"/>
                      <a:pt x="267" y="348"/>
                      <a:pt x="320" y="333"/>
                    </a:cubicBezTo>
                    <a:cubicBezTo>
                      <a:pt x="323" y="332"/>
                      <a:pt x="325" y="332"/>
                      <a:pt x="328" y="331"/>
                    </a:cubicBezTo>
                    <a:cubicBezTo>
                      <a:pt x="345" y="309"/>
                      <a:pt x="361" y="285"/>
                      <a:pt x="378" y="262"/>
                    </a:cubicBezTo>
                    <a:cubicBezTo>
                      <a:pt x="385" y="239"/>
                      <a:pt x="402" y="221"/>
                      <a:pt x="423" y="212"/>
                    </a:cubicBezTo>
                    <a:cubicBezTo>
                      <a:pt x="447" y="190"/>
                      <a:pt x="475" y="174"/>
                      <a:pt x="505" y="174"/>
                    </a:cubicBezTo>
                    <a:cubicBezTo>
                      <a:pt x="510" y="174"/>
                      <a:pt x="515" y="174"/>
                      <a:pt x="520" y="175"/>
                    </a:cubicBezTo>
                    <a:cubicBezTo>
                      <a:pt x="545" y="180"/>
                      <a:pt x="567" y="198"/>
                      <a:pt x="578" y="222"/>
                    </a:cubicBezTo>
                    <a:cubicBezTo>
                      <a:pt x="584" y="235"/>
                      <a:pt x="587" y="243"/>
                      <a:pt x="580" y="255"/>
                    </a:cubicBezTo>
                    <a:cubicBezTo>
                      <a:pt x="572" y="269"/>
                      <a:pt x="558" y="279"/>
                      <a:pt x="556" y="296"/>
                    </a:cubicBezTo>
                    <a:cubicBezTo>
                      <a:pt x="555" y="305"/>
                      <a:pt x="558" y="315"/>
                      <a:pt x="563" y="322"/>
                    </a:cubicBezTo>
                    <a:cubicBezTo>
                      <a:pt x="577" y="324"/>
                      <a:pt x="590" y="330"/>
                      <a:pt x="601" y="339"/>
                    </a:cubicBezTo>
                    <a:cubicBezTo>
                      <a:pt x="615" y="338"/>
                      <a:pt x="629" y="329"/>
                      <a:pt x="638" y="317"/>
                    </a:cubicBezTo>
                    <a:cubicBezTo>
                      <a:pt x="639" y="316"/>
                      <a:pt x="639" y="315"/>
                      <a:pt x="640" y="314"/>
                    </a:cubicBezTo>
                    <a:cubicBezTo>
                      <a:pt x="648" y="302"/>
                      <a:pt x="652" y="289"/>
                      <a:pt x="655" y="275"/>
                    </a:cubicBezTo>
                    <a:cubicBezTo>
                      <a:pt x="654" y="275"/>
                      <a:pt x="654" y="274"/>
                      <a:pt x="653" y="274"/>
                    </a:cubicBezTo>
                    <a:cubicBezTo>
                      <a:pt x="650" y="272"/>
                      <a:pt x="648" y="265"/>
                      <a:pt x="648" y="262"/>
                    </a:cubicBezTo>
                    <a:cubicBezTo>
                      <a:pt x="648" y="258"/>
                      <a:pt x="649" y="255"/>
                      <a:pt x="651" y="253"/>
                    </a:cubicBezTo>
                    <a:cubicBezTo>
                      <a:pt x="652" y="251"/>
                      <a:pt x="653" y="248"/>
                      <a:pt x="656" y="248"/>
                    </a:cubicBezTo>
                    <a:cubicBezTo>
                      <a:pt x="656" y="248"/>
                      <a:pt x="656" y="248"/>
                      <a:pt x="656" y="248"/>
                    </a:cubicBezTo>
                    <a:cubicBezTo>
                      <a:pt x="656" y="236"/>
                      <a:pt x="655" y="224"/>
                      <a:pt x="652" y="213"/>
                    </a:cubicBezTo>
                    <a:cubicBezTo>
                      <a:pt x="650" y="212"/>
                      <a:pt x="649" y="211"/>
                      <a:pt x="648" y="210"/>
                    </a:cubicBezTo>
                    <a:cubicBezTo>
                      <a:pt x="645" y="207"/>
                      <a:pt x="644" y="203"/>
                      <a:pt x="644" y="199"/>
                    </a:cubicBezTo>
                    <a:cubicBezTo>
                      <a:pt x="644" y="196"/>
                      <a:pt x="644" y="193"/>
                      <a:pt x="645" y="191"/>
                    </a:cubicBezTo>
                    <a:cubicBezTo>
                      <a:pt x="635" y="164"/>
                      <a:pt x="618" y="139"/>
                      <a:pt x="597" y="119"/>
                    </a:cubicBezTo>
                    <a:cubicBezTo>
                      <a:pt x="592" y="127"/>
                      <a:pt x="586" y="135"/>
                      <a:pt x="580" y="142"/>
                    </a:cubicBezTo>
                    <a:cubicBezTo>
                      <a:pt x="581" y="143"/>
                      <a:pt x="582" y="144"/>
                      <a:pt x="583" y="145"/>
                    </a:cubicBezTo>
                    <a:cubicBezTo>
                      <a:pt x="584" y="146"/>
                      <a:pt x="585" y="147"/>
                      <a:pt x="586" y="148"/>
                    </a:cubicBezTo>
                    <a:cubicBezTo>
                      <a:pt x="582" y="148"/>
                      <a:pt x="579" y="147"/>
                      <a:pt x="575" y="147"/>
                    </a:cubicBezTo>
                    <a:cubicBezTo>
                      <a:pt x="573" y="149"/>
                      <a:pt x="570" y="152"/>
                      <a:pt x="568" y="154"/>
                    </a:cubicBezTo>
                    <a:cubicBezTo>
                      <a:pt x="571" y="154"/>
                      <a:pt x="574" y="154"/>
                      <a:pt x="577" y="155"/>
                    </a:cubicBezTo>
                    <a:cubicBezTo>
                      <a:pt x="582" y="155"/>
                      <a:pt x="588" y="155"/>
                      <a:pt x="593" y="156"/>
                    </a:cubicBezTo>
                    <a:cubicBezTo>
                      <a:pt x="599" y="163"/>
                      <a:pt x="605" y="170"/>
                      <a:pt x="610" y="178"/>
                    </a:cubicBezTo>
                    <a:cubicBezTo>
                      <a:pt x="605" y="177"/>
                      <a:pt x="600" y="175"/>
                      <a:pt x="595" y="174"/>
                    </a:cubicBezTo>
                    <a:cubicBezTo>
                      <a:pt x="590" y="173"/>
                      <a:pt x="584" y="172"/>
                      <a:pt x="578" y="172"/>
                    </a:cubicBezTo>
                    <a:cubicBezTo>
                      <a:pt x="577" y="171"/>
                      <a:pt x="576" y="171"/>
                      <a:pt x="575" y="171"/>
                    </a:cubicBezTo>
                    <a:cubicBezTo>
                      <a:pt x="570" y="167"/>
                      <a:pt x="566" y="163"/>
                      <a:pt x="561" y="160"/>
                    </a:cubicBezTo>
                    <a:cubicBezTo>
                      <a:pt x="556" y="163"/>
                      <a:pt x="553" y="165"/>
                      <a:pt x="550" y="166"/>
                    </a:cubicBezTo>
                    <a:cubicBezTo>
                      <a:pt x="549" y="166"/>
                      <a:pt x="549" y="166"/>
                      <a:pt x="548" y="166"/>
                    </a:cubicBezTo>
                    <a:cubicBezTo>
                      <a:pt x="546" y="166"/>
                      <a:pt x="545" y="164"/>
                      <a:pt x="545" y="162"/>
                    </a:cubicBezTo>
                    <a:cubicBezTo>
                      <a:pt x="538" y="159"/>
                      <a:pt x="536" y="152"/>
                      <a:pt x="536" y="145"/>
                    </a:cubicBezTo>
                    <a:cubicBezTo>
                      <a:pt x="534" y="145"/>
                      <a:pt x="532" y="145"/>
                      <a:pt x="530" y="145"/>
                    </a:cubicBezTo>
                    <a:cubicBezTo>
                      <a:pt x="519" y="141"/>
                      <a:pt x="507" y="139"/>
                      <a:pt x="495" y="139"/>
                    </a:cubicBezTo>
                    <a:cubicBezTo>
                      <a:pt x="485" y="139"/>
                      <a:pt x="476" y="141"/>
                      <a:pt x="467" y="143"/>
                    </a:cubicBezTo>
                    <a:cubicBezTo>
                      <a:pt x="456" y="144"/>
                      <a:pt x="445" y="147"/>
                      <a:pt x="434" y="150"/>
                    </a:cubicBezTo>
                    <a:cubicBezTo>
                      <a:pt x="421" y="153"/>
                      <a:pt x="407" y="155"/>
                      <a:pt x="394" y="159"/>
                    </a:cubicBezTo>
                    <a:cubicBezTo>
                      <a:pt x="379" y="164"/>
                      <a:pt x="363" y="168"/>
                      <a:pt x="348" y="172"/>
                    </a:cubicBezTo>
                    <a:cubicBezTo>
                      <a:pt x="316" y="181"/>
                      <a:pt x="285" y="192"/>
                      <a:pt x="254" y="207"/>
                    </a:cubicBezTo>
                    <a:cubicBezTo>
                      <a:pt x="238" y="214"/>
                      <a:pt x="223" y="221"/>
                      <a:pt x="207" y="229"/>
                    </a:cubicBezTo>
                    <a:cubicBezTo>
                      <a:pt x="206" y="229"/>
                      <a:pt x="205" y="230"/>
                      <a:pt x="203" y="231"/>
                    </a:cubicBezTo>
                    <a:cubicBezTo>
                      <a:pt x="203" y="226"/>
                      <a:pt x="201" y="222"/>
                      <a:pt x="199" y="218"/>
                    </a:cubicBezTo>
                    <a:cubicBezTo>
                      <a:pt x="209" y="210"/>
                      <a:pt x="220" y="204"/>
                      <a:pt x="230" y="198"/>
                    </a:cubicBezTo>
                    <a:cubicBezTo>
                      <a:pt x="245" y="188"/>
                      <a:pt x="262" y="179"/>
                      <a:pt x="278" y="171"/>
                    </a:cubicBezTo>
                    <a:cubicBezTo>
                      <a:pt x="313" y="156"/>
                      <a:pt x="346" y="142"/>
                      <a:pt x="383" y="133"/>
                    </a:cubicBezTo>
                    <a:cubicBezTo>
                      <a:pt x="390" y="131"/>
                      <a:pt x="398" y="129"/>
                      <a:pt x="406" y="127"/>
                    </a:cubicBezTo>
                    <a:cubicBezTo>
                      <a:pt x="416" y="124"/>
                      <a:pt x="427" y="124"/>
                      <a:pt x="437" y="120"/>
                    </a:cubicBezTo>
                    <a:cubicBezTo>
                      <a:pt x="451" y="116"/>
                      <a:pt x="468" y="113"/>
                      <a:pt x="483" y="112"/>
                    </a:cubicBezTo>
                    <a:cubicBezTo>
                      <a:pt x="494" y="112"/>
                      <a:pt x="505" y="111"/>
                      <a:pt x="516" y="111"/>
                    </a:cubicBezTo>
                    <a:cubicBezTo>
                      <a:pt x="522" y="111"/>
                      <a:pt x="528" y="111"/>
                      <a:pt x="535" y="112"/>
                    </a:cubicBezTo>
                    <a:cubicBezTo>
                      <a:pt x="537" y="112"/>
                      <a:pt x="539" y="113"/>
                      <a:pt x="542" y="113"/>
                    </a:cubicBezTo>
                    <a:cubicBezTo>
                      <a:pt x="546" y="116"/>
                      <a:pt x="551" y="119"/>
                      <a:pt x="555" y="122"/>
                    </a:cubicBezTo>
                    <a:cubicBezTo>
                      <a:pt x="559" y="120"/>
                      <a:pt x="564" y="119"/>
                      <a:pt x="568" y="119"/>
                    </a:cubicBezTo>
                    <a:cubicBezTo>
                      <a:pt x="564" y="114"/>
                      <a:pt x="562" y="108"/>
                      <a:pt x="565" y="100"/>
                    </a:cubicBezTo>
                    <a:cubicBezTo>
                      <a:pt x="565" y="98"/>
                      <a:pt x="566" y="95"/>
                      <a:pt x="567" y="92"/>
                    </a:cubicBezTo>
                    <a:cubicBezTo>
                      <a:pt x="549" y="79"/>
                      <a:pt x="530" y="67"/>
                      <a:pt x="510" y="58"/>
                    </a:cubicBezTo>
                    <a:cubicBezTo>
                      <a:pt x="476" y="41"/>
                      <a:pt x="438" y="27"/>
                      <a:pt x="399" y="16"/>
                    </a:cubicBezTo>
                    <a:cubicBezTo>
                      <a:pt x="395" y="23"/>
                      <a:pt x="390" y="27"/>
                      <a:pt x="385" y="29"/>
                    </a:cubicBezTo>
                    <a:cubicBezTo>
                      <a:pt x="388" y="32"/>
                      <a:pt x="388" y="36"/>
                      <a:pt x="385" y="45"/>
                    </a:cubicBezTo>
                    <a:cubicBezTo>
                      <a:pt x="383" y="48"/>
                      <a:pt x="381" y="51"/>
                      <a:pt x="378" y="54"/>
                    </a:cubicBezTo>
                    <a:cubicBezTo>
                      <a:pt x="398" y="57"/>
                      <a:pt x="417" y="62"/>
                      <a:pt x="435" y="67"/>
                    </a:cubicBezTo>
                    <a:cubicBezTo>
                      <a:pt x="396" y="72"/>
                      <a:pt x="359" y="87"/>
                      <a:pt x="323" y="104"/>
                    </a:cubicBezTo>
                    <a:cubicBezTo>
                      <a:pt x="296" y="116"/>
                      <a:pt x="269" y="132"/>
                      <a:pt x="244" y="148"/>
                    </a:cubicBezTo>
                    <a:cubicBezTo>
                      <a:pt x="232" y="156"/>
                      <a:pt x="219" y="164"/>
                      <a:pt x="209" y="174"/>
                    </a:cubicBezTo>
                    <a:cubicBezTo>
                      <a:pt x="201" y="181"/>
                      <a:pt x="193" y="188"/>
                      <a:pt x="186" y="195"/>
                    </a:cubicBezTo>
                    <a:cubicBezTo>
                      <a:pt x="184" y="192"/>
                      <a:pt x="181" y="189"/>
                      <a:pt x="178" y="186"/>
                    </a:cubicBezTo>
                    <a:cubicBezTo>
                      <a:pt x="202" y="149"/>
                      <a:pt x="238" y="123"/>
                      <a:pt x="268" y="92"/>
                    </a:cubicBezTo>
                    <a:cubicBezTo>
                      <a:pt x="282" y="77"/>
                      <a:pt x="302" y="66"/>
                      <a:pt x="320" y="58"/>
                    </a:cubicBezTo>
                    <a:cubicBezTo>
                      <a:pt x="327" y="55"/>
                      <a:pt x="334" y="51"/>
                      <a:pt x="341" y="49"/>
                    </a:cubicBezTo>
                    <a:cubicBezTo>
                      <a:pt x="348" y="49"/>
                      <a:pt x="354" y="50"/>
                      <a:pt x="360" y="51"/>
                    </a:cubicBezTo>
                    <a:cubicBezTo>
                      <a:pt x="360" y="47"/>
                      <a:pt x="359" y="41"/>
                      <a:pt x="359" y="33"/>
                    </a:cubicBezTo>
                    <a:cubicBezTo>
                      <a:pt x="359" y="33"/>
                      <a:pt x="359" y="33"/>
                      <a:pt x="359" y="33"/>
                    </a:cubicBezTo>
                    <a:cubicBezTo>
                      <a:pt x="357" y="33"/>
                      <a:pt x="356" y="31"/>
                      <a:pt x="356" y="29"/>
                    </a:cubicBezTo>
                    <a:cubicBezTo>
                      <a:pt x="345" y="28"/>
                      <a:pt x="340" y="16"/>
                      <a:pt x="343" y="5"/>
                    </a:cubicBezTo>
                    <a:cubicBezTo>
                      <a:pt x="336" y="4"/>
                      <a:pt x="328" y="3"/>
                      <a:pt x="321" y="2"/>
                    </a:cubicBezTo>
                    <a:cubicBezTo>
                      <a:pt x="308" y="1"/>
                      <a:pt x="295" y="0"/>
                      <a:pt x="28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6" name="Freeform 565"/>
              <p:cNvSpPr>
                <a:spLocks noEditPoints="1"/>
              </p:cNvSpPr>
              <p:nvPr/>
            </p:nvSpPr>
            <p:spPr bwMode="auto">
              <a:xfrm>
                <a:off x="3852" y="2653"/>
                <a:ext cx="324" cy="213"/>
              </a:xfrm>
              <a:custGeom>
                <a:avLst/>
                <a:gdLst>
                  <a:gd name="T0" fmla="*/ 9 w 657"/>
                  <a:gd name="T1" fmla="*/ 299 h 430"/>
                  <a:gd name="T2" fmla="*/ 1 w 657"/>
                  <a:gd name="T3" fmla="*/ 265 h 430"/>
                  <a:gd name="T4" fmla="*/ 6 w 657"/>
                  <a:gd name="T5" fmla="*/ 267 h 430"/>
                  <a:gd name="T6" fmla="*/ 40 w 657"/>
                  <a:gd name="T7" fmla="*/ 271 h 430"/>
                  <a:gd name="T8" fmla="*/ 4 w 657"/>
                  <a:gd name="T9" fmla="*/ 216 h 430"/>
                  <a:gd name="T10" fmla="*/ 14 w 657"/>
                  <a:gd name="T11" fmla="*/ 223 h 430"/>
                  <a:gd name="T12" fmla="*/ 38 w 657"/>
                  <a:gd name="T13" fmla="*/ 219 h 430"/>
                  <a:gd name="T14" fmla="*/ 25 w 657"/>
                  <a:gd name="T15" fmla="*/ 175 h 430"/>
                  <a:gd name="T16" fmla="*/ 107 w 657"/>
                  <a:gd name="T17" fmla="*/ 116 h 430"/>
                  <a:gd name="T18" fmla="*/ 106 w 657"/>
                  <a:gd name="T19" fmla="*/ 87 h 430"/>
                  <a:gd name="T20" fmla="*/ 301 w 657"/>
                  <a:gd name="T21" fmla="*/ 30 h 430"/>
                  <a:gd name="T22" fmla="*/ 328 w 657"/>
                  <a:gd name="T23" fmla="*/ 3 h 430"/>
                  <a:gd name="T24" fmla="*/ 523 w 657"/>
                  <a:gd name="T25" fmla="*/ 355 h 430"/>
                  <a:gd name="T26" fmla="*/ 509 w 657"/>
                  <a:gd name="T27" fmla="*/ 384 h 430"/>
                  <a:gd name="T28" fmla="*/ 487 w 657"/>
                  <a:gd name="T29" fmla="*/ 386 h 430"/>
                  <a:gd name="T30" fmla="*/ 475 w 657"/>
                  <a:gd name="T31" fmla="*/ 386 h 430"/>
                  <a:gd name="T32" fmla="*/ 444 w 657"/>
                  <a:gd name="T33" fmla="*/ 377 h 430"/>
                  <a:gd name="T34" fmla="*/ 486 w 657"/>
                  <a:gd name="T35" fmla="*/ 330 h 430"/>
                  <a:gd name="T36" fmla="*/ 470 w 657"/>
                  <a:gd name="T37" fmla="*/ 298 h 430"/>
                  <a:gd name="T38" fmla="*/ 348 w 657"/>
                  <a:gd name="T39" fmla="*/ 279 h 430"/>
                  <a:gd name="T40" fmla="*/ 383 w 657"/>
                  <a:gd name="T41" fmla="*/ 315 h 430"/>
                  <a:gd name="T42" fmla="*/ 384 w 657"/>
                  <a:gd name="T43" fmla="*/ 275 h 430"/>
                  <a:gd name="T44" fmla="*/ 452 w 657"/>
                  <a:gd name="T45" fmla="*/ 258 h 430"/>
                  <a:gd name="T46" fmla="*/ 622 w 657"/>
                  <a:gd name="T47" fmla="*/ 203 h 430"/>
                  <a:gd name="T48" fmla="*/ 612 w 657"/>
                  <a:gd name="T49" fmla="*/ 214 h 430"/>
                  <a:gd name="T50" fmla="*/ 622 w 657"/>
                  <a:gd name="T51" fmla="*/ 194 h 430"/>
                  <a:gd name="T52" fmla="*/ 293 w 657"/>
                  <a:gd name="T53" fmla="*/ 212 h 430"/>
                  <a:gd name="T54" fmla="*/ 452 w 657"/>
                  <a:gd name="T55" fmla="*/ 238 h 430"/>
                  <a:gd name="T56" fmla="*/ 610 w 657"/>
                  <a:gd name="T57" fmla="*/ 162 h 430"/>
                  <a:gd name="T58" fmla="*/ 588 w 657"/>
                  <a:gd name="T59" fmla="*/ 128 h 430"/>
                  <a:gd name="T60" fmla="*/ 415 w 657"/>
                  <a:gd name="T61" fmla="*/ 159 h 430"/>
                  <a:gd name="T62" fmla="*/ 175 w 657"/>
                  <a:gd name="T63" fmla="*/ 105 h 430"/>
                  <a:gd name="T64" fmla="*/ 518 w 657"/>
                  <a:gd name="T65" fmla="*/ 105 h 430"/>
                  <a:gd name="T66" fmla="*/ 538 w 657"/>
                  <a:gd name="T67" fmla="*/ 158 h 430"/>
                  <a:gd name="T68" fmla="*/ 510 w 657"/>
                  <a:gd name="T69" fmla="*/ 105 h 430"/>
                  <a:gd name="T70" fmla="*/ 334 w 657"/>
                  <a:gd name="T71" fmla="*/ 104 h 430"/>
                  <a:gd name="T72" fmla="*/ 484 w 657"/>
                  <a:gd name="T73" fmla="*/ 181 h 430"/>
                  <a:gd name="T74" fmla="*/ 417 w 657"/>
                  <a:gd name="T75" fmla="*/ 54 h 430"/>
                  <a:gd name="T76" fmla="*/ 337 w 657"/>
                  <a:gd name="T77" fmla="*/ 2 h 430"/>
                  <a:gd name="T78" fmla="*/ 313 w 657"/>
                  <a:gd name="T79" fmla="*/ 47 h 430"/>
                  <a:gd name="T80" fmla="*/ 111 w 657"/>
                  <a:gd name="T81" fmla="*/ 108 h 430"/>
                  <a:gd name="T82" fmla="*/ 378 w 657"/>
                  <a:gd name="T83" fmla="*/ 171 h 430"/>
                  <a:gd name="T84" fmla="*/ 263 w 657"/>
                  <a:gd name="T85" fmla="*/ 159 h 430"/>
                  <a:gd name="T86" fmla="*/ 129 w 657"/>
                  <a:gd name="T87" fmla="*/ 155 h 430"/>
                  <a:gd name="T88" fmla="*/ 79 w 657"/>
                  <a:gd name="T89" fmla="*/ 101 h 430"/>
                  <a:gd name="T90" fmla="*/ 44 w 657"/>
                  <a:gd name="T91" fmla="*/ 159 h 430"/>
                  <a:gd name="T92" fmla="*/ 78 w 657"/>
                  <a:gd name="T93" fmla="*/ 172 h 430"/>
                  <a:gd name="T94" fmla="*/ 38 w 657"/>
                  <a:gd name="T95" fmla="*/ 183 h 430"/>
                  <a:gd name="T96" fmla="*/ 44 w 657"/>
                  <a:gd name="T97" fmla="*/ 209 h 430"/>
                  <a:gd name="T98" fmla="*/ 63 w 657"/>
                  <a:gd name="T99" fmla="*/ 234 h 430"/>
                  <a:gd name="T100" fmla="*/ 56 w 657"/>
                  <a:gd name="T101" fmla="*/ 260 h 430"/>
                  <a:gd name="T102" fmla="*/ 56 w 657"/>
                  <a:gd name="T103" fmla="*/ 312 h 430"/>
                  <a:gd name="T104" fmla="*/ 41 w 657"/>
                  <a:gd name="T105" fmla="*/ 308 h 430"/>
                  <a:gd name="T106" fmla="*/ 79 w 657"/>
                  <a:gd name="T107" fmla="*/ 222 h 430"/>
                  <a:gd name="T108" fmla="*/ 380 w 657"/>
                  <a:gd name="T109" fmla="*/ 386 h 430"/>
                  <a:gd name="T110" fmla="*/ 483 w 657"/>
                  <a:gd name="T111" fmla="*/ 430 h 430"/>
                  <a:gd name="T112" fmla="*/ 548 w 657"/>
                  <a:gd name="T113" fmla="*/ 203 h 430"/>
                  <a:gd name="T114" fmla="*/ 655 w 657"/>
                  <a:gd name="T115" fmla="*/ 220 h 430"/>
                  <a:gd name="T116" fmla="*/ 530 w 657"/>
                  <a:gd name="T117" fmla="*/ 56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57" h="430">
                    <a:moveTo>
                      <a:pt x="325" y="325"/>
                    </a:moveTo>
                    <a:cubicBezTo>
                      <a:pt x="326" y="327"/>
                      <a:pt x="328" y="330"/>
                      <a:pt x="329" y="332"/>
                    </a:cubicBezTo>
                    <a:cubicBezTo>
                      <a:pt x="340" y="345"/>
                      <a:pt x="352" y="359"/>
                      <a:pt x="364" y="372"/>
                    </a:cubicBezTo>
                    <a:cubicBezTo>
                      <a:pt x="358" y="351"/>
                      <a:pt x="344" y="334"/>
                      <a:pt x="325" y="325"/>
                    </a:cubicBezTo>
                    <a:moveTo>
                      <a:pt x="32" y="294"/>
                    </a:moveTo>
                    <a:cubicBezTo>
                      <a:pt x="28" y="295"/>
                      <a:pt x="24" y="296"/>
                      <a:pt x="21" y="296"/>
                    </a:cubicBezTo>
                    <a:cubicBezTo>
                      <a:pt x="19" y="296"/>
                      <a:pt x="14" y="298"/>
                      <a:pt x="9" y="299"/>
                    </a:cubicBezTo>
                    <a:cubicBezTo>
                      <a:pt x="11" y="304"/>
                      <a:pt x="13" y="309"/>
                      <a:pt x="17" y="314"/>
                    </a:cubicBezTo>
                    <a:cubicBezTo>
                      <a:pt x="17" y="315"/>
                      <a:pt x="18" y="316"/>
                      <a:pt x="19" y="317"/>
                    </a:cubicBezTo>
                    <a:cubicBezTo>
                      <a:pt x="21" y="320"/>
                      <a:pt x="24" y="323"/>
                      <a:pt x="27" y="326"/>
                    </a:cubicBezTo>
                    <a:cubicBezTo>
                      <a:pt x="29" y="320"/>
                      <a:pt x="32" y="315"/>
                      <a:pt x="33" y="308"/>
                    </a:cubicBezTo>
                    <a:cubicBezTo>
                      <a:pt x="34" y="306"/>
                      <a:pt x="35" y="303"/>
                      <a:pt x="35" y="300"/>
                    </a:cubicBezTo>
                    <a:cubicBezTo>
                      <a:pt x="34" y="298"/>
                      <a:pt x="33" y="296"/>
                      <a:pt x="32" y="294"/>
                    </a:cubicBezTo>
                    <a:moveTo>
                      <a:pt x="1" y="265"/>
                    </a:moveTo>
                    <a:cubicBezTo>
                      <a:pt x="2" y="274"/>
                      <a:pt x="3" y="282"/>
                      <a:pt x="6" y="290"/>
                    </a:cubicBezTo>
                    <a:cubicBezTo>
                      <a:pt x="10" y="289"/>
                      <a:pt x="14" y="289"/>
                      <a:pt x="17" y="289"/>
                    </a:cubicBezTo>
                    <a:cubicBezTo>
                      <a:pt x="22" y="288"/>
                      <a:pt x="26" y="287"/>
                      <a:pt x="31" y="287"/>
                    </a:cubicBezTo>
                    <a:cubicBezTo>
                      <a:pt x="31" y="286"/>
                      <a:pt x="31" y="286"/>
                      <a:pt x="31" y="286"/>
                    </a:cubicBezTo>
                    <a:cubicBezTo>
                      <a:pt x="30" y="285"/>
                      <a:pt x="29" y="285"/>
                      <a:pt x="29" y="285"/>
                    </a:cubicBezTo>
                    <a:cubicBezTo>
                      <a:pt x="25" y="282"/>
                      <a:pt x="21" y="277"/>
                      <a:pt x="16" y="275"/>
                    </a:cubicBezTo>
                    <a:cubicBezTo>
                      <a:pt x="12" y="273"/>
                      <a:pt x="10" y="269"/>
                      <a:pt x="6" y="267"/>
                    </a:cubicBezTo>
                    <a:cubicBezTo>
                      <a:pt x="3" y="266"/>
                      <a:pt x="2" y="266"/>
                      <a:pt x="1" y="265"/>
                    </a:cubicBezTo>
                    <a:moveTo>
                      <a:pt x="41" y="260"/>
                    </a:moveTo>
                    <a:cubicBezTo>
                      <a:pt x="38" y="263"/>
                      <a:pt x="35" y="265"/>
                      <a:pt x="32" y="268"/>
                    </a:cubicBezTo>
                    <a:cubicBezTo>
                      <a:pt x="31" y="270"/>
                      <a:pt x="29" y="272"/>
                      <a:pt x="28" y="274"/>
                    </a:cubicBezTo>
                    <a:cubicBezTo>
                      <a:pt x="30" y="276"/>
                      <a:pt x="32" y="277"/>
                      <a:pt x="34" y="278"/>
                    </a:cubicBezTo>
                    <a:cubicBezTo>
                      <a:pt x="35" y="277"/>
                      <a:pt x="37" y="275"/>
                      <a:pt x="38" y="273"/>
                    </a:cubicBezTo>
                    <a:cubicBezTo>
                      <a:pt x="39" y="272"/>
                      <a:pt x="39" y="272"/>
                      <a:pt x="40" y="271"/>
                    </a:cubicBezTo>
                    <a:cubicBezTo>
                      <a:pt x="40" y="267"/>
                      <a:pt x="41" y="264"/>
                      <a:pt x="41" y="260"/>
                    </a:cubicBezTo>
                    <a:moveTo>
                      <a:pt x="23" y="250"/>
                    </a:moveTo>
                    <a:cubicBezTo>
                      <a:pt x="18" y="253"/>
                      <a:pt x="12" y="256"/>
                      <a:pt x="7" y="259"/>
                    </a:cubicBezTo>
                    <a:cubicBezTo>
                      <a:pt x="9" y="261"/>
                      <a:pt x="12" y="262"/>
                      <a:pt x="14" y="263"/>
                    </a:cubicBezTo>
                    <a:cubicBezTo>
                      <a:pt x="18" y="266"/>
                      <a:pt x="22" y="269"/>
                      <a:pt x="25" y="272"/>
                    </a:cubicBezTo>
                    <a:cubicBezTo>
                      <a:pt x="24" y="265"/>
                      <a:pt x="23" y="258"/>
                      <a:pt x="23" y="250"/>
                    </a:cubicBezTo>
                    <a:moveTo>
                      <a:pt x="4" y="216"/>
                    </a:moveTo>
                    <a:cubicBezTo>
                      <a:pt x="2" y="224"/>
                      <a:pt x="1" y="232"/>
                      <a:pt x="1" y="240"/>
                    </a:cubicBezTo>
                    <a:cubicBezTo>
                      <a:pt x="1" y="245"/>
                      <a:pt x="1" y="250"/>
                      <a:pt x="0" y="255"/>
                    </a:cubicBezTo>
                    <a:cubicBezTo>
                      <a:pt x="12" y="246"/>
                      <a:pt x="27" y="243"/>
                      <a:pt x="39" y="234"/>
                    </a:cubicBezTo>
                    <a:cubicBezTo>
                      <a:pt x="38" y="234"/>
                      <a:pt x="38" y="234"/>
                      <a:pt x="38" y="234"/>
                    </a:cubicBezTo>
                    <a:cubicBezTo>
                      <a:pt x="34" y="235"/>
                      <a:pt x="29" y="237"/>
                      <a:pt x="24" y="239"/>
                    </a:cubicBezTo>
                    <a:cubicBezTo>
                      <a:pt x="24" y="235"/>
                      <a:pt x="25" y="232"/>
                      <a:pt x="26" y="229"/>
                    </a:cubicBezTo>
                    <a:cubicBezTo>
                      <a:pt x="21" y="227"/>
                      <a:pt x="17" y="226"/>
                      <a:pt x="14" y="223"/>
                    </a:cubicBezTo>
                    <a:cubicBezTo>
                      <a:pt x="11" y="222"/>
                      <a:pt x="8" y="219"/>
                      <a:pt x="4" y="216"/>
                    </a:cubicBezTo>
                    <a:moveTo>
                      <a:pt x="30" y="180"/>
                    </a:moveTo>
                    <a:cubicBezTo>
                      <a:pt x="24" y="187"/>
                      <a:pt x="16" y="193"/>
                      <a:pt x="9" y="199"/>
                    </a:cubicBezTo>
                    <a:cubicBezTo>
                      <a:pt x="8" y="202"/>
                      <a:pt x="6" y="206"/>
                      <a:pt x="6" y="209"/>
                    </a:cubicBezTo>
                    <a:cubicBezTo>
                      <a:pt x="9" y="212"/>
                      <a:pt x="13" y="214"/>
                      <a:pt x="17" y="217"/>
                    </a:cubicBezTo>
                    <a:cubicBezTo>
                      <a:pt x="22" y="219"/>
                      <a:pt x="27" y="221"/>
                      <a:pt x="32" y="222"/>
                    </a:cubicBezTo>
                    <a:cubicBezTo>
                      <a:pt x="34" y="221"/>
                      <a:pt x="36" y="220"/>
                      <a:pt x="38" y="219"/>
                    </a:cubicBezTo>
                    <a:cubicBezTo>
                      <a:pt x="38" y="216"/>
                      <a:pt x="38" y="214"/>
                      <a:pt x="37" y="212"/>
                    </a:cubicBezTo>
                    <a:cubicBezTo>
                      <a:pt x="35" y="213"/>
                      <a:pt x="32" y="214"/>
                      <a:pt x="29" y="215"/>
                    </a:cubicBezTo>
                    <a:cubicBezTo>
                      <a:pt x="31" y="210"/>
                      <a:pt x="33" y="205"/>
                      <a:pt x="35" y="200"/>
                    </a:cubicBezTo>
                    <a:cubicBezTo>
                      <a:pt x="34" y="193"/>
                      <a:pt x="32" y="186"/>
                      <a:pt x="30" y="180"/>
                    </a:cubicBezTo>
                    <a:moveTo>
                      <a:pt x="19" y="173"/>
                    </a:moveTo>
                    <a:cubicBezTo>
                      <a:pt x="17" y="177"/>
                      <a:pt x="15" y="181"/>
                      <a:pt x="14" y="185"/>
                    </a:cubicBezTo>
                    <a:cubicBezTo>
                      <a:pt x="18" y="182"/>
                      <a:pt x="21" y="179"/>
                      <a:pt x="25" y="175"/>
                    </a:cubicBezTo>
                    <a:cubicBezTo>
                      <a:pt x="23" y="174"/>
                      <a:pt x="21" y="174"/>
                      <a:pt x="19" y="173"/>
                    </a:cubicBezTo>
                    <a:moveTo>
                      <a:pt x="25" y="163"/>
                    </a:moveTo>
                    <a:cubicBezTo>
                      <a:pt x="24" y="164"/>
                      <a:pt x="24" y="165"/>
                      <a:pt x="23" y="166"/>
                    </a:cubicBezTo>
                    <a:cubicBezTo>
                      <a:pt x="24" y="166"/>
                      <a:pt x="25" y="167"/>
                      <a:pt x="27" y="167"/>
                    </a:cubicBezTo>
                    <a:cubicBezTo>
                      <a:pt x="26" y="166"/>
                      <a:pt x="26" y="164"/>
                      <a:pt x="25" y="163"/>
                    </a:cubicBezTo>
                    <a:moveTo>
                      <a:pt x="110" y="116"/>
                    </a:moveTo>
                    <a:cubicBezTo>
                      <a:pt x="109" y="116"/>
                      <a:pt x="108" y="116"/>
                      <a:pt x="107" y="116"/>
                    </a:cubicBezTo>
                    <a:cubicBezTo>
                      <a:pt x="107" y="117"/>
                      <a:pt x="107" y="117"/>
                      <a:pt x="108" y="118"/>
                    </a:cubicBezTo>
                    <a:cubicBezTo>
                      <a:pt x="109" y="117"/>
                      <a:pt x="110" y="116"/>
                      <a:pt x="111" y="116"/>
                    </a:cubicBezTo>
                    <a:cubicBezTo>
                      <a:pt x="111" y="116"/>
                      <a:pt x="110" y="116"/>
                      <a:pt x="110" y="116"/>
                    </a:cubicBezTo>
                    <a:moveTo>
                      <a:pt x="104" y="82"/>
                    </a:moveTo>
                    <a:cubicBezTo>
                      <a:pt x="101" y="84"/>
                      <a:pt x="99" y="85"/>
                      <a:pt x="97" y="87"/>
                    </a:cubicBezTo>
                    <a:cubicBezTo>
                      <a:pt x="98" y="94"/>
                      <a:pt x="100" y="101"/>
                      <a:pt x="103" y="107"/>
                    </a:cubicBezTo>
                    <a:cubicBezTo>
                      <a:pt x="107" y="101"/>
                      <a:pt x="109" y="96"/>
                      <a:pt x="106" y="87"/>
                    </a:cubicBezTo>
                    <a:cubicBezTo>
                      <a:pt x="106" y="85"/>
                      <a:pt x="105" y="84"/>
                      <a:pt x="104" y="82"/>
                    </a:cubicBezTo>
                    <a:moveTo>
                      <a:pt x="523" y="33"/>
                    </a:moveTo>
                    <a:cubicBezTo>
                      <a:pt x="525" y="38"/>
                      <a:pt x="526" y="43"/>
                      <a:pt x="528" y="48"/>
                    </a:cubicBezTo>
                    <a:cubicBezTo>
                      <a:pt x="531" y="46"/>
                      <a:pt x="532" y="41"/>
                      <a:pt x="533" y="38"/>
                    </a:cubicBezTo>
                    <a:cubicBezTo>
                      <a:pt x="530" y="36"/>
                      <a:pt x="526" y="34"/>
                      <a:pt x="523" y="33"/>
                    </a:cubicBezTo>
                    <a:moveTo>
                      <a:pt x="306" y="19"/>
                    </a:moveTo>
                    <a:cubicBezTo>
                      <a:pt x="302" y="21"/>
                      <a:pt x="299" y="24"/>
                      <a:pt x="301" y="30"/>
                    </a:cubicBezTo>
                    <a:cubicBezTo>
                      <a:pt x="303" y="33"/>
                      <a:pt x="308" y="38"/>
                      <a:pt x="312" y="40"/>
                    </a:cubicBezTo>
                    <a:cubicBezTo>
                      <a:pt x="311" y="33"/>
                      <a:pt x="309" y="26"/>
                      <a:pt x="306" y="19"/>
                    </a:cubicBezTo>
                    <a:moveTo>
                      <a:pt x="301" y="7"/>
                    </a:moveTo>
                    <a:cubicBezTo>
                      <a:pt x="299" y="7"/>
                      <a:pt x="296" y="8"/>
                      <a:pt x="293" y="8"/>
                    </a:cubicBezTo>
                    <a:cubicBezTo>
                      <a:pt x="296" y="10"/>
                      <a:pt x="300" y="11"/>
                      <a:pt x="303" y="11"/>
                    </a:cubicBezTo>
                    <a:cubicBezTo>
                      <a:pt x="302" y="9"/>
                      <a:pt x="302" y="8"/>
                      <a:pt x="301" y="7"/>
                    </a:cubicBezTo>
                    <a:moveTo>
                      <a:pt x="328" y="3"/>
                    </a:moveTo>
                    <a:cubicBezTo>
                      <a:pt x="325" y="3"/>
                      <a:pt x="322" y="4"/>
                      <a:pt x="319" y="4"/>
                    </a:cubicBezTo>
                    <a:cubicBezTo>
                      <a:pt x="319" y="6"/>
                      <a:pt x="319" y="8"/>
                      <a:pt x="320" y="10"/>
                    </a:cubicBezTo>
                    <a:cubicBezTo>
                      <a:pt x="320" y="10"/>
                      <a:pt x="320" y="9"/>
                      <a:pt x="321" y="9"/>
                    </a:cubicBezTo>
                    <a:cubicBezTo>
                      <a:pt x="322" y="9"/>
                      <a:pt x="322" y="10"/>
                      <a:pt x="323" y="10"/>
                    </a:cubicBezTo>
                    <a:cubicBezTo>
                      <a:pt x="327" y="8"/>
                      <a:pt x="328" y="6"/>
                      <a:pt x="328" y="3"/>
                    </a:cubicBezTo>
                    <a:moveTo>
                      <a:pt x="509" y="384"/>
                    </a:moveTo>
                    <a:cubicBezTo>
                      <a:pt x="515" y="375"/>
                      <a:pt x="519" y="364"/>
                      <a:pt x="523" y="355"/>
                    </a:cubicBezTo>
                    <a:cubicBezTo>
                      <a:pt x="526" y="348"/>
                      <a:pt x="530" y="341"/>
                      <a:pt x="532" y="333"/>
                    </a:cubicBezTo>
                    <a:cubicBezTo>
                      <a:pt x="535" y="333"/>
                      <a:pt x="538" y="333"/>
                      <a:pt x="541" y="333"/>
                    </a:cubicBezTo>
                    <a:cubicBezTo>
                      <a:pt x="542" y="333"/>
                      <a:pt x="542" y="333"/>
                      <a:pt x="543" y="333"/>
                    </a:cubicBezTo>
                    <a:cubicBezTo>
                      <a:pt x="543" y="337"/>
                      <a:pt x="543" y="342"/>
                      <a:pt x="542" y="344"/>
                    </a:cubicBezTo>
                    <a:cubicBezTo>
                      <a:pt x="540" y="351"/>
                      <a:pt x="539" y="357"/>
                      <a:pt x="538" y="364"/>
                    </a:cubicBezTo>
                    <a:cubicBezTo>
                      <a:pt x="537" y="367"/>
                      <a:pt x="536" y="370"/>
                      <a:pt x="534" y="374"/>
                    </a:cubicBezTo>
                    <a:cubicBezTo>
                      <a:pt x="527" y="378"/>
                      <a:pt x="518" y="381"/>
                      <a:pt x="509" y="384"/>
                    </a:cubicBezTo>
                    <a:moveTo>
                      <a:pt x="487" y="386"/>
                    </a:moveTo>
                    <a:cubicBezTo>
                      <a:pt x="486" y="386"/>
                      <a:pt x="485" y="386"/>
                      <a:pt x="484" y="386"/>
                    </a:cubicBezTo>
                    <a:cubicBezTo>
                      <a:pt x="498" y="370"/>
                      <a:pt x="508" y="349"/>
                      <a:pt x="513" y="328"/>
                    </a:cubicBezTo>
                    <a:cubicBezTo>
                      <a:pt x="517" y="330"/>
                      <a:pt x="521" y="331"/>
                      <a:pt x="525" y="331"/>
                    </a:cubicBezTo>
                    <a:cubicBezTo>
                      <a:pt x="523" y="340"/>
                      <a:pt x="518" y="348"/>
                      <a:pt x="515" y="355"/>
                    </a:cubicBezTo>
                    <a:cubicBezTo>
                      <a:pt x="510" y="365"/>
                      <a:pt x="505" y="378"/>
                      <a:pt x="497" y="386"/>
                    </a:cubicBezTo>
                    <a:cubicBezTo>
                      <a:pt x="494" y="386"/>
                      <a:pt x="490" y="386"/>
                      <a:pt x="487" y="386"/>
                    </a:cubicBezTo>
                    <a:moveTo>
                      <a:pt x="475" y="386"/>
                    </a:moveTo>
                    <a:cubicBezTo>
                      <a:pt x="468" y="385"/>
                      <a:pt x="461" y="383"/>
                      <a:pt x="453" y="380"/>
                    </a:cubicBezTo>
                    <a:cubicBezTo>
                      <a:pt x="460" y="376"/>
                      <a:pt x="466" y="370"/>
                      <a:pt x="471" y="364"/>
                    </a:cubicBezTo>
                    <a:cubicBezTo>
                      <a:pt x="477" y="357"/>
                      <a:pt x="483" y="349"/>
                      <a:pt x="488" y="341"/>
                    </a:cubicBezTo>
                    <a:cubicBezTo>
                      <a:pt x="491" y="336"/>
                      <a:pt x="494" y="327"/>
                      <a:pt x="498" y="322"/>
                    </a:cubicBezTo>
                    <a:cubicBezTo>
                      <a:pt x="500" y="323"/>
                      <a:pt x="503" y="324"/>
                      <a:pt x="506" y="326"/>
                    </a:cubicBezTo>
                    <a:cubicBezTo>
                      <a:pt x="501" y="347"/>
                      <a:pt x="490" y="370"/>
                      <a:pt x="475" y="386"/>
                    </a:cubicBezTo>
                    <a:moveTo>
                      <a:pt x="545" y="367"/>
                    </a:moveTo>
                    <a:cubicBezTo>
                      <a:pt x="545" y="366"/>
                      <a:pt x="545" y="366"/>
                      <a:pt x="545" y="365"/>
                    </a:cubicBezTo>
                    <a:cubicBezTo>
                      <a:pt x="546" y="359"/>
                      <a:pt x="547" y="353"/>
                      <a:pt x="549" y="346"/>
                    </a:cubicBezTo>
                    <a:cubicBezTo>
                      <a:pt x="550" y="343"/>
                      <a:pt x="551" y="337"/>
                      <a:pt x="550" y="332"/>
                    </a:cubicBezTo>
                    <a:cubicBezTo>
                      <a:pt x="560" y="331"/>
                      <a:pt x="570" y="327"/>
                      <a:pt x="578" y="319"/>
                    </a:cubicBezTo>
                    <a:cubicBezTo>
                      <a:pt x="575" y="335"/>
                      <a:pt x="563" y="354"/>
                      <a:pt x="545" y="367"/>
                    </a:cubicBezTo>
                    <a:moveTo>
                      <a:pt x="444" y="377"/>
                    </a:moveTo>
                    <a:cubicBezTo>
                      <a:pt x="444" y="376"/>
                      <a:pt x="444" y="376"/>
                      <a:pt x="444" y="376"/>
                    </a:cubicBezTo>
                    <a:cubicBezTo>
                      <a:pt x="433" y="371"/>
                      <a:pt x="423" y="364"/>
                      <a:pt x="414" y="356"/>
                    </a:cubicBezTo>
                    <a:cubicBezTo>
                      <a:pt x="431" y="349"/>
                      <a:pt x="448" y="339"/>
                      <a:pt x="462" y="327"/>
                    </a:cubicBezTo>
                    <a:cubicBezTo>
                      <a:pt x="466" y="324"/>
                      <a:pt x="476" y="318"/>
                      <a:pt x="483" y="312"/>
                    </a:cubicBezTo>
                    <a:cubicBezTo>
                      <a:pt x="485" y="313"/>
                      <a:pt x="486" y="315"/>
                      <a:pt x="487" y="316"/>
                    </a:cubicBezTo>
                    <a:cubicBezTo>
                      <a:pt x="489" y="316"/>
                      <a:pt x="490" y="317"/>
                      <a:pt x="492" y="318"/>
                    </a:cubicBezTo>
                    <a:cubicBezTo>
                      <a:pt x="489" y="322"/>
                      <a:pt x="488" y="327"/>
                      <a:pt x="486" y="330"/>
                    </a:cubicBezTo>
                    <a:cubicBezTo>
                      <a:pt x="482" y="337"/>
                      <a:pt x="478" y="344"/>
                      <a:pt x="473" y="350"/>
                    </a:cubicBezTo>
                    <a:cubicBezTo>
                      <a:pt x="466" y="358"/>
                      <a:pt x="459" y="367"/>
                      <a:pt x="450" y="373"/>
                    </a:cubicBezTo>
                    <a:cubicBezTo>
                      <a:pt x="449" y="373"/>
                      <a:pt x="447" y="375"/>
                      <a:pt x="444" y="377"/>
                    </a:cubicBezTo>
                    <a:moveTo>
                      <a:pt x="408" y="351"/>
                    </a:moveTo>
                    <a:cubicBezTo>
                      <a:pt x="399" y="342"/>
                      <a:pt x="390" y="332"/>
                      <a:pt x="382" y="322"/>
                    </a:cubicBezTo>
                    <a:cubicBezTo>
                      <a:pt x="390" y="321"/>
                      <a:pt x="399" y="321"/>
                      <a:pt x="407" y="319"/>
                    </a:cubicBezTo>
                    <a:cubicBezTo>
                      <a:pt x="429" y="315"/>
                      <a:pt x="449" y="305"/>
                      <a:pt x="470" y="298"/>
                    </a:cubicBezTo>
                    <a:cubicBezTo>
                      <a:pt x="472" y="301"/>
                      <a:pt x="475" y="304"/>
                      <a:pt x="477" y="306"/>
                    </a:cubicBezTo>
                    <a:cubicBezTo>
                      <a:pt x="473" y="310"/>
                      <a:pt x="468" y="314"/>
                      <a:pt x="467" y="314"/>
                    </a:cubicBezTo>
                    <a:cubicBezTo>
                      <a:pt x="458" y="319"/>
                      <a:pt x="451" y="327"/>
                      <a:pt x="442" y="332"/>
                    </a:cubicBezTo>
                    <a:cubicBezTo>
                      <a:pt x="433" y="337"/>
                      <a:pt x="424" y="342"/>
                      <a:pt x="415" y="347"/>
                    </a:cubicBezTo>
                    <a:cubicBezTo>
                      <a:pt x="413" y="348"/>
                      <a:pt x="410" y="350"/>
                      <a:pt x="408" y="351"/>
                    </a:cubicBezTo>
                    <a:moveTo>
                      <a:pt x="376" y="316"/>
                    </a:moveTo>
                    <a:cubicBezTo>
                      <a:pt x="367" y="304"/>
                      <a:pt x="358" y="292"/>
                      <a:pt x="348" y="279"/>
                    </a:cubicBezTo>
                    <a:cubicBezTo>
                      <a:pt x="364" y="281"/>
                      <a:pt x="378" y="281"/>
                      <a:pt x="393" y="282"/>
                    </a:cubicBezTo>
                    <a:cubicBezTo>
                      <a:pt x="402" y="283"/>
                      <a:pt x="410" y="283"/>
                      <a:pt x="419" y="283"/>
                    </a:cubicBezTo>
                    <a:cubicBezTo>
                      <a:pt x="425" y="283"/>
                      <a:pt x="432" y="283"/>
                      <a:pt x="439" y="282"/>
                    </a:cubicBezTo>
                    <a:cubicBezTo>
                      <a:pt x="445" y="282"/>
                      <a:pt x="453" y="282"/>
                      <a:pt x="460" y="281"/>
                    </a:cubicBezTo>
                    <a:cubicBezTo>
                      <a:pt x="461" y="284"/>
                      <a:pt x="463" y="288"/>
                      <a:pt x="465" y="291"/>
                    </a:cubicBezTo>
                    <a:cubicBezTo>
                      <a:pt x="450" y="297"/>
                      <a:pt x="434" y="305"/>
                      <a:pt x="418" y="309"/>
                    </a:cubicBezTo>
                    <a:cubicBezTo>
                      <a:pt x="407" y="312"/>
                      <a:pt x="394" y="314"/>
                      <a:pt x="383" y="315"/>
                    </a:cubicBezTo>
                    <a:cubicBezTo>
                      <a:pt x="381" y="315"/>
                      <a:pt x="379" y="315"/>
                      <a:pt x="376" y="316"/>
                    </a:cubicBezTo>
                    <a:moveTo>
                      <a:pt x="617" y="261"/>
                    </a:moveTo>
                    <a:cubicBezTo>
                      <a:pt x="618" y="255"/>
                      <a:pt x="617" y="242"/>
                      <a:pt x="616" y="233"/>
                    </a:cubicBezTo>
                    <a:cubicBezTo>
                      <a:pt x="616" y="233"/>
                      <a:pt x="616" y="233"/>
                      <a:pt x="616" y="233"/>
                    </a:cubicBezTo>
                    <a:cubicBezTo>
                      <a:pt x="619" y="231"/>
                      <a:pt x="621" y="230"/>
                      <a:pt x="624" y="228"/>
                    </a:cubicBezTo>
                    <a:cubicBezTo>
                      <a:pt x="623" y="238"/>
                      <a:pt x="620" y="249"/>
                      <a:pt x="617" y="261"/>
                    </a:cubicBezTo>
                    <a:moveTo>
                      <a:pt x="384" y="275"/>
                    </a:moveTo>
                    <a:cubicBezTo>
                      <a:pt x="372" y="275"/>
                      <a:pt x="360" y="273"/>
                      <a:pt x="348" y="271"/>
                    </a:cubicBezTo>
                    <a:cubicBezTo>
                      <a:pt x="346" y="271"/>
                      <a:pt x="344" y="271"/>
                      <a:pt x="342" y="271"/>
                    </a:cubicBezTo>
                    <a:cubicBezTo>
                      <a:pt x="329" y="254"/>
                      <a:pt x="316" y="238"/>
                      <a:pt x="302" y="222"/>
                    </a:cubicBezTo>
                    <a:cubicBezTo>
                      <a:pt x="320" y="225"/>
                      <a:pt x="338" y="229"/>
                      <a:pt x="356" y="234"/>
                    </a:cubicBezTo>
                    <a:cubicBezTo>
                      <a:pt x="376" y="238"/>
                      <a:pt x="395" y="247"/>
                      <a:pt x="415" y="250"/>
                    </a:cubicBezTo>
                    <a:cubicBezTo>
                      <a:pt x="423" y="251"/>
                      <a:pt x="432" y="253"/>
                      <a:pt x="440" y="255"/>
                    </a:cubicBezTo>
                    <a:cubicBezTo>
                      <a:pt x="443" y="255"/>
                      <a:pt x="448" y="256"/>
                      <a:pt x="452" y="258"/>
                    </a:cubicBezTo>
                    <a:cubicBezTo>
                      <a:pt x="453" y="263"/>
                      <a:pt x="455" y="269"/>
                      <a:pt x="457" y="274"/>
                    </a:cubicBezTo>
                    <a:cubicBezTo>
                      <a:pt x="448" y="275"/>
                      <a:pt x="439" y="276"/>
                      <a:pt x="430" y="276"/>
                    </a:cubicBezTo>
                    <a:cubicBezTo>
                      <a:pt x="428" y="276"/>
                      <a:pt x="425" y="276"/>
                      <a:pt x="422" y="276"/>
                    </a:cubicBezTo>
                    <a:cubicBezTo>
                      <a:pt x="413" y="275"/>
                      <a:pt x="403" y="274"/>
                      <a:pt x="393" y="274"/>
                    </a:cubicBezTo>
                    <a:cubicBezTo>
                      <a:pt x="392" y="274"/>
                      <a:pt x="390" y="274"/>
                      <a:pt x="389" y="275"/>
                    </a:cubicBezTo>
                    <a:cubicBezTo>
                      <a:pt x="387" y="275"/>
                      <a:pt x="386" y="275"/>
                      <a:pt x="384" y="275"/>
                    </a:cubicBezTo>
                    <a:moveTo>
                      <a:pt x="622" y="203"/>
                    </a:moveTo>
                    <a:cubicBezTo>
                      <a:pt x="622" y="203"/>
                      <a:pt x="623" y="202"/>
                      <a:pt x="623" y="202"/>
                    </a:cubicBezTo>
                    <a:cubicBezTo>
                      <a:pt x="624" y="207"/>
                      <a:pt x="625" y="213"/>
                      <a:pt x="624" y="219"/>
                    </a:cubicBezTo>
                    <a:cubicBezTo>
                      <a:pt x="624" y="219"/>
                      <a:pt x="623" y="220"/>
                      <a:pt x="622" y="220"/>
                    </a:cubicBezTo>
                    <a:cubicBezTo>
                      <a:pt x="620" y="222"/>
                      <a:pt x="617" y="223"/>
                      <a:pt x="614" y="225"/>
                    </a:cubicBezTo>
                    <a:cubicBezTo>
                      <a:pt x="614" y="224"/>
                      <a:pt x="614" y="224"/>
                      <a:pt x="614" y="223"/>
                    </a:cubicBezTo>
                    <a:cubicBezTo>
                      <a:pt x="613" y="220"/>
                      <a:pt x="612" y="217"/>
                      <a:pt x="612" y="214"/>
                    </a:cubicBezTo>
                    <a:cubicBezTo>
                      <a:pt x="612" y="214"/>
                      <a:pt x="612" y="214"/>
                      <a:pt x="612" y="214"/>
                    </a:cubicBezTo>
                    <a:cubicBezTo>
                      <a:pt x="615" y="211"/>
                      <a:pt x="617" y="209"/>
                      <a:pt x="619" y="206"/>
                    </a:cubicBezTo>
                    <a:cubicBezTo>
                      <a:pt x="620" y="205"/>
                      <a:pt x="621" y="204"/>
                      <a:pt x="622" y="203"/>
                    </a:cubicBezTo>
                    <a:moveTo>
                      <a:pt x="609" y="206"/>
                    </a:moveTo>
                    <a:cubicBezTo>
                      <a:pt x="607" y="201"/>
                      <a:pt x="605" y="196"/>
                      <a:pt x="602" y="192"/>
                    </a:cubicBezTo>
                    <a:cubicBezTo>
                      <a:pt x="603" y="190"/>
                      <a:pt x="604" y="188"/>
                      <a:pt x="605" y="187"/>
                    </a:cubicBezTo>
                    <a:cubicBezTo>
                      <a:pt x="607" y="182"/>
                      <a:pt x="610" y="175"/>
                      <a:pt x="614" y="170"/>
                    </a:cubicBezTo>
                    <a:cubicBezTo>
                      <a:pt x="617" y="178"/>
                      <a:pt x="620" y="186"/>
                      <a:pt x="622" y="194"/>
                    </a:cubicBezTo>
                    <a:cubicBezTo>
                      <a:pt x="618" y="196"/>
                      <a:pt x="615" y="198"/>
                      <a:pt x="613" y="201"/>
                    </a:cubicBezTo>
                    <a:cubicBezTo>
                      <a:pt x="612" y="203"/>
                      <a:pt x="610" y="205"/>
                      <a:pt x="609" y="206"/>
                    </a:cubicBezTo>
                    <a:moveTo>
                      <a:pt x="451" y="249"/>
                    </a:moveTo>
                    <a:cubicBezTo>
                      <a:pt x="446" y="247"/>
                      <a:pt x="439" y="247"/>
                      <a:pt x="435" y="246"/>
                    </a:cubicBezTo>
                    <a:cubicBezTo>
                      <a:pt x="414" y="241"/>
                      <a:pt x="395" y="237"/>
                      <a:pt x="375" y="231"/>
                    </a:cubicBezTo>
                    <a:cubicBezTo>
                      <a:pt x="357" y="226"/>
                      <a:pt x="340" y="222"/>
                      <a:pt x="322" y="218"/>
                    </a:cubicBezTo>
                    <a:cubicBezTo>
                      <a:pt x="313" y="216"/>
                      <a:pt x="303" y="215"/>
                      <a:pt x="293" y="212"/>
                    </a:cubicBezTo>
                    <a:cubicBezTo>
                      <a:pt x="272" y="192"/>
                      <a:pt x="249" y="173"/>
                      <a:pt x="222" y="157"/>
                    </a:cubicBezTo>
                    <a:cubicBezTo>
                      <a:pt x="223" y="158"/>
                      <a:pt x="224" y="158"/>
                      <a:pt x="225" y="158"/>
                    </a:cubicBezTo>
                    <a:cubicBezTo>
                      <a:pt x="252" y="163"/>
                      <a:pt x="277" y="171"/>
                      <a:pt x="303" y="178"/>
                    </a:cubicBezTo>
                    <a:cubicBezTo>
                      <a:pt x="333" y="187"/>
                      <a:pt x="360" y="197"/>
                      <a:pt x="388" y="209"/>
                    </a:cubicBezTo>
                    <a:cubicBezTo>
                      <a:pt x="400" y="214"/>
                      <a:pt x="412" y="219"/>
                      <a:pt x="423" y="224"/>
                    </a:cubicBezTo>
                    <a:cubicBezTo>
                      <a:pt x="428" y="227"/>
                      <a:pt x="433" y="230"/>
                      <a:pt x="439" y="232"/>
                    </a:cubicBezTo>
                    <a:cubicBezTo>
                      <a:pt x="442" y="233"/>
                      <a:pt x="447" y="236"/>
                      <a:pt x="452" y="238"/>
                    </a:cubicBezTo>
                    <a:cubicBezTo>
                      <a:pt x="451" y="242"/>
                      <a:pt x="451" y="245"/>
                      <a:pt x="451" y="249"/>
                    </a:cubicBezTo>
                    <a:moveTo>
                      <a:pt x="597" y="185"/>
                    </a:moveTo>
                    <a:cubicBezTo>
                      <a:pt x="594" y="182"/>
                      <a:pt x="591" y="178"/>
                      <a:pt x="586" y="175"/>
                    </a:cubicBezTo>
                    <a:cubicBezTo>
                      <a:pt x="589" y="167"/>
                      <a:pt x="591" y="158"/>
                      <a:pt x="593" y="151"/>
                    </a:cubicBezTo>
                    <a:cubicBezTo>
                      <a:pt x="594" y="146"/>
                      <a:pt x="594" y="141"/>
                      <a:pt x="594" y="136"/>
                    </a:cubicBezTo>
                    <a:cubicBezTo>
                      <a:pt x="601" y="144"/>
                      <a:pt x="606" y="153"/>
                      <a:pt x="610" y="162"/>
                    </a:cubicBezTo>
                    <a:cubicBezTo>
                      <a:pt x="610" y="162"/>
                      <a:pt x="610" y="162"/>
                      <a:pt x="610" y="162"/>
                    </a:cubicBezTo>
                    <a:cubicBezTo>
                      <a:pt x="605" y="168"/>
                      <a:pt x="601" y="177"/>
                      <a:pt x="597" y="185"/>
                    </a:cubicBezTo>
                    <a:moveTo>
                      <a:pt x="580" y="171"/>
                    </a:moveTo>
                    <a:cubicBezTo>
                      <a:pt x="579" y="170"/>
                      <a:pt x="578" y="169"/>
                      <a:pt x="576" y="168"/>
                    </a:cubicBezTo>
                    <a:cubicBezTo>
                      <a:pt x="576" y="166"/>
                      <a:pt x="576" y="163"/>
                      <a:pt x="575" y="161"/>
                    </a:cubicBezTo>
                    <a:cubicBezTo>
                      <a:pt x="572" y="146"/>
                      <a:pt x="571" y="132"/>
                      <a:pt x="565" y="118"/>
                    </a:cubicBezTo>
                    <a:cubicBezTo>
                      <a:pt x="564" y="113"/>
                      <a:pt x="562" y="109"/>
                      <a:pt x="560" y="104"/>
                    </a:cubicBezTo>
                    <a:cubicBezTo>
                      <a:pt x="570" y="111"/>
                      <a:pt x="580" y="120"/>
                      <a:pt x="588" y="128"/>
                    </a:cubicBezTo>
                    <a:cubicBezTo>
                      <a:pt x="588" y="130"/>
                      <a:pt x="587" y="132"/>
                      <a:pt x="587" y="133"/>
                    </a:cubicBezTo>
                    <a:cubicBezTo>
                      <a:pt x="586" y="137"/>
                      <a:pt x="587" y="142"/>
                      <a:pt x="586" y="147"/>
                    </a:cubicBezTo>
                    <a:cubicBezTo>
                      <a:pt x="585" y="153"/>
                      <a:pt x="583" y="163"/>
                      <a:pt x="580" y="171"/>
                    </a:cubicBezTo>
                    <a:moveTo>
                      <a:pt x="132" y="103"/>
                    </a:moveTo>
                    <a:cubicBezTo>
                      <a:pt x="153" y="92"/>
                      <a:pt x="177" y="82"/>
                      <a:pt x="204" y="73"/>
                    </a:cubicBezTo>
                    <a:cubicBezTo>
                      <a:pt x="251" y="76"/>
                      <a:pt x="297" y="93"/>
                      <a:pt x="339" y="115"/>
                    </a:cubicBezTo>
                    <a:cubicBezTo>
                      <a:pt x="365" y="129"/>
                      <a:pt x="391" y="142"/>
                      <a:pt x="415" y="159"/>
                    </a:cubicBezTo>
                    <a:cubicBezTo>
                      <a:pt x="427" y="167"/>
                      <a:pt x="438" y="176"/>
                      <a:pt x="449" y="186"/>
                    </a:cubicBezTo>
                    <a:cubicBezTo>
                      <a:pt x="455" y="191"/>
                      <a:pt x="461" y="196"/>
                      <a:pt x="466" y="202"/>
                    </a:cubicBezTo>
                    <a:cubicBezTo>
                      <a:pt x="464" y="205"/>
                      <a:pt x="462" y="208"/>
                      <a:pt x="461" y="211"/>
                    </a:cubicBezTo>
                    <a:cubicBezTo>
                      <a:pt x="452" y="204"/>
                      <a:pt x="442" y="199"/>
                      <a:pt x="434" y="193"/>
                    </a:cubicBezTo>
                    <a:cubicBezTo>
                      <a:pt x="418" y="183"/>
                      <a:pt x="402" y="173"/>
                      <a:pt x="385" y="166"/>
                    </a:cubicBezTo>
                    <a:cubicBezTo>
                      <a:pt x="350" y="151"/>
                      <a:pt x="316" y="135"/>
                      <a:pt x="279" y="127"/>
                    </a:cubicBezTo>
                    <a:cubicBezTo>
                      <a:pt x="245" y="119"/>
                      <a:pt x="210" y="105"/>
                      <a:pt x="175" y="105"/>
                    </a:cubicBezTo>
                    <a:cubicBezTo>
                      <a:pt x="164" y="104"/>
                      <a:pt x="153" y="103"/>
                      <a:pt x="142" y="103"/>
                    </a:cubicBezTo>
                    <a:cubicBezTo>
                      <a:pt x="139" y="103"/>
                      <a:pt x="136" y="103"/>
                      <a:pt x="132" y="103"/>
                    </a:cubicBezTo>
                    <a:moveTo>
                      <a:pt x="538" y="158"/>
                    </a:moveTo>
                    <a:cubicBezTo>
                      <a:pt x="537" y="155"/>
                      <a:pt x="536" y="152"/>
                      <a:pt x="536" y="149"/>
                    </a:cubicBezTo>
                    <a:cubicBezTo>
                      <a:pt x="534" y="144"/>
                      <a:pt x="531" y="138"/>
                      <a:pt x="530" y="133"/>
                    </a:cubicBezTo>
                    <a:cubicBezTo>
                      <a:pt x="529" y="127"/>
                      <a:pt x="526" y="123"/>
                      <a:pt x="524" y="118"/>
                    </a:cubicBezTo>
                    <a:cubicBezTo>
                      <a:pt x="522" y="113"/>
                      <a:pt x="520" y="109"/>
                      <a:pt x="518" y="105"/>
                    </a:cubicBezTo>
                    <a:cubicBezTo>
                      <a:pt x="512" y="94"/>
                      <a:pt x="506" y="82"/>
                      <a:pt x="499" y="72"/>
                    </a:cubicBezTo>
                    <a:cubicBezTo>
                      <a:pt x="516" y="79"/>
                      <a:pt x="533" y="87"/>
                      <a:pt x="548" y="96"/>
                    </a:cubicBezTo>
                    <a:cubicBezTo>
                      <a:pt x="552" y="104"/>
                      <a:pt x="556" y="113"/>
                      <a:pt x="559" y="121"/>
                    </a:cubicBezTo>
                    <a:cubicBezTo>
                      <a:pt x="564" y="134"/>
                      <a:pt x="565" y="148"/>
                      <a:pt x="568" y="162"/>
                    </a:cubicBezTo>
                    <a:cubicBezTo>
                      <a:pt x="568" y="163"/>
                      <a:pt x="568" y="164"/>
                      <a:pt x="568" y="164"/>
                    </a:cubicBezTo>
                    <a:cubicBezTo>
                      <a:pt x="558" y="160"/>
                      <a:pt x="548" y="158"/>
                      <a:pt x="539" y="158"/>
                    </a:cubicBezTo>
                    <a:cubicBezTo>
                      <a:pt x="538" y="158"/>
                      <a:pt x="538" y="158"/>
                      <a:pt x="538" y="158"/>
                    </a:cubicBezTo>
                    <a:moveTo>
                      <a:pt x="509" y="164"/>
                    </a:moveTo>
                    <a:cubicBezTo>
                      <a:pt x="503" y="153"/>
                      <a:pt x="497" y="141"/>
                      <a:pt x="490" y="129"/>
                    </a:cubicBezTo>
                    <a:cubicBezTo>
                      <a:pt x="482" y="115"/>
                      <a:pt x="472" y="102"/>
                      <a:pt x="461" y="89"/>
                    </a:cubicBezTo>
                    <a:cubicBezTo>
                      <a:pt x="451" y="76"/>
                      <a:pt x="441" y="62"/>
                      <a:pt x="428" y="53"/>
                    </a:cubicBezTo>
                    <a:cubicBezTo>
                      <a:pt x="427" y="52"/>
                      <a:pt x="427" y="52"/>
                      <a:pt x="427" y="52"/>
                    </a:cubicBezTo>
                    <a:cubicBezTo>
                      <a:pt x="445" y="55"/>
                      <a:pt x="464" y="60"/>
                      <a:pt x="484" y="66"/>
                    </a:cubicBezTo>
                    <a:cubicBezTo>
                      <a:pt x="494" y="78"/>
                      <a:pt x="502" y="91"/>
                      <a:pt x="510" y="105"/>
                    </a:cubicBezTo>
                    <a:cubicBezTo>
                      <a:pt x="515" y="115"/>
                      <a:pt x="518" y="127"/>
                      <a:pt x="523" y="137"/>
                    </a:cubicBezTo>
                    <a:cubicBezTo>
                      <a:pt x="527" y="144"/>
                      <a:pt x="529" y="151"/>
                      <a:pt x="531" y="158"/>
                    </a:cubicBezTo>
                    <a:cubicBezTo>
                      <a:pt x="523" y="159"/>
                      <a:pt x="516" y="161"/>
                      <a:pt x="509" y="164"/>
                    </a:cubicBezTo>
                    <a:moveTo>
                      <a:pt x="471" y="195"/>
                    </a:moveTo>
                    <a:cubicBezTo>
                      <a:pt x="463" y="188"/>
                      <a:pt x="455" y="181"/>
                      <a:pt x="448" y="174"/>
                    </a:cubicBezTo>
                    <a:cubicBezTo>
                      <a:pt x="438" y="164"/>
                      <a:pt x="425" y="156"/>
                      <a:pt x="413" y="148"/>
                    </a:cubicBezTo>
                    <a:cubicBezTo>
                      <a:pt x="388" y="132"/>
                      <a:pt x="361" y="116"/>
                      <a:pt x="334" y="104"/>
                    </a:cubicBezTo>
                    <a:cubicBezTo>
                      <a:pt x="298" y="87"/>
                      <a:pt x="261" y="72"/>
                      <a:pt x="222" y="67"/>
                    </a:cubicBezTo>
                    <a:cubicBezTo>
                      <a:pt x="251" y="58"/>
                      <a:pt x="282" y="52"/>
                      <a:pt x="315" y="49"/>
                    </a:cubicBezTo>
                    <a:cubicBezTo>
                      <a:pt x="323" y="51"/>
                      <a:pt x="329" y="55"/>
                      <a:pt x="337" y="58"/>
                    </a:cubicBezTo>
                    <a:cubicBezTo>
                      <a:pt x="355" y="66"/>
                      <a:pt x="375" y="77"/>
                      <a:pt x="389" y="92"/>
                    </a:cubicBezTo>
                    <a:cubicBezTo>
                      <a:pt x="418" y="123"/>
                      <a:pt x="455" y="149"/>
                      <a:pt x="478" y="186"/>
                    </a:cubicBezTo>
                    <a:cubicBezTo>
                      <a:pt x="476" y="189"/>
                      <a:pt x="473" y="192"/>
                      <a:pt x="471" y="195"/>
                    </a:cubicBezTo>
                    <a:moveTo>
                      <a:pt x="484" y="181"/>
                    </a:moveTo>
                    <a:cubicBezTo>
                      <a:pt x="460" y="144"/>
                      <a:pt x="424" y="117"/>
                      <a:pt x="393" y="86"/>
                    </a:cubicBezTo>
                    <a:cubicBezTo>
                      <a:pt x="384" y="76"/>
                      <a:pt x="371" y="68"/>
                      <a:pt x="360" y="61"/>
                    </a:cubicBezTo>
                    <a:cubicBezTo>
                      <a:pt x="353" y="57"/>
                      <a:pt x="347" y="54"/>
                      <a:pt x="340" y="51"/>
                    </a:cubicBezTo>
                    <a:cubicBezTo>
                      <a:pt x="338" y="50"/>
                      <a:pt x="336" y="49"/>
                      <a:pt x="334" y="47"/>
                    </a:cubicBezTo>
                    <a:cubicBezTo>
                      <a:pt x="342" y="47"/>
                      <a:pt x="350" y="47"/>
                      <a:pt x="358" y="47"/>
                    </a:cubicBezTo>
                    <a:cubicBezTo>
                      <a:pt x="376" y="47"/>
                      <a:pt x="394" y="48"/>
                      <a:pt x="412" y="50"/>
                    </a:cubicBezTo>
                    <a:cubicBezTo>
                      <a:pt x="414" y="51"/>
                      <a:pt x="415" y="53"/>
                      <a:pt x="417" y="54"/>
                    </a:cubicBezTo>
                    <a:cubicBezTo>
                      <a:pt x="423" y="60"/>
                      <a:pt x="430" y="64"/>
                      <a:pt x="436" y="70"/>
                    </a:cubicBezTo>
                    <a:cubicBezTo>
                      <a:pt x="443" y="78"/>
                      <a:pt x="450" y="86"/>
                      <a:pt x="456" y="94"/>
                    </a:cubicBezTo>
                    <a:cubicBezTo>
                      <a:pt x="466" y="108"/>
                      <a:pt x="478" y="121"/>
                      <a:pt x="486" y="137"/>
                    </a:cubicBezTo>
                    <a:cubicBezTo>
                      <a:pt x="491" y="147"/>
                      <a:pt x="496" y="158"/>
                      <a:pt x="502" y="168"/>
                    </a:cubicBezTo>
                    <a:cubicBezTo>
                      <a:pt x="496" y="171"/>
                      <a:pt x="490" y="176"/>
                      <a:pt x="484" y="181"/>
                    </a:cubicBezTo>
                    <a:moveTo>
                      <a:pt x="374" y="0"/>
                    </a:moveTo>
                    <a:cubicBezTo>
                      <a:pt x="362" y="0"/>
                      <a:pt x="349" y="1"/>
                      <a:pt x="337" y="2"/>
                    </a:cubicBezTo>
                    <a:cubicBezTo>
                      <a:pt x="336" y="10"/>
                      <a:pt x="331" y="16"/>
                      <a:pt x="324" y="18"/>
                    </a:cubicBezTo>
                    <a:cubicBezTo>
                      <a:pt x="323" y="20"/>
                      <a:pt x="322" y="21"/>
                      <a:pt x="320" y="21"/>
                    </a:cubicBezTo>
                    <a:cubicBezTo>
                      <a:pt x="320" y="21"/>
                      <a:pt x="320" y="21"/>
                      <a:pt x="320" y="21"/>
                    </a:cubicBezTo>
                    <a:cubicBezTo>
                      <a:pt x="320" y="31"/>
                      <a:pt x="319" y="38"/>
                      <a:pt x="319" y="42"/>
                    </a:cubicBezTo>
                    <a:cubicBezTo>
                      <a:pt x="319" y="44"/>
                      <a:pt x="318" y="45"/>
                      <a:pt x="317" y="45"/>
                    </a:cubicBezTo>
                    <a:cubicBezTo>
                      <a:pt x="317" y="46"/>
                      <a:pt x="316" y="47"/>
                      <a:pt x="314" y="47"/>
                    </a:cubicBezTo>
                    <a:cubicBezTo>
                      <a:pt x="314" y="47"/>
                      <a:pt x="314" y="47"/>
                      <a:pt x="313" y="47"/>
                    </a:cubicBezTo>
                    <a:cubicBezTo>
                      <a:pt x="305" y="47"/>
                      <a:pt x="298" y="41"/>
                      <a:pt x="295" y="33"/>
                    </a:cubicBezTo>
                    <a:cubicBezTo>
                      <a:pt x="291" y="25"/>
                      <a:pt x="291" y="20"/>
                      <a:pt x="295" y="17"/>
                    </a:cubicBezTo>
                    <a:cubicBezTo>
                      <a:pt x="291" y="16"/>
                      <a:pt x="287" y="13"/>
                      <a:pt x="284" y="10"/>
                    </a:cubicBezTo>
                    <a:cubicBezTo>
                      <a:pt x="237" y="20"/>
                      <a:pt x="188" y="37"/>
                      <a:pt x="147" y="58"/>
                    </a:cubicBezTo>
                    <a:cubicBezTo>
                      <a:pt x="135" y="63"/>
                      <a:pt x="122" y="70"/>
                      <a:pt x="111" y="78"/>
                    </a:cubicBezTo>
                    <a:cubicBezTo>
                      <a:pt x="112" y="81"/>
                      <a:pt x="114" y="86"/>
                      <a:pt x="115" y="89"/>
                    </a:cubicBezTo>
                    <a:cubicBezTo>
                      <a:pt x="117" y="96"/>
                      <a:pt x="115" y="102"/>
                      <a:pt x="111" y="108"/>
                    </a:cubicBezTo>
                    <a:cubicBezTo>
                      <a:pt x="117" y="108"/>
                      <a:pt x="123" y="109"/>
                      <a:pt x="128" y="112"/>
                    </a:cubicBezTo>
                    <a:cubicBezTo>
                      <a:pt x="132" y="111"/>
                      <a:pt x="136" y="111"/>
                      <a:pt x="140" y="111"/>
                    </a:cubicBezTo>
                    <a:cubicBezTo>
                      <a:pt x="151" y="111"/>
                      <a:pt x="163" y="112"/>
                      <a:pt x="174" y="112"/>
                    </a:cubicBezTo>
                    <a:cubicBezTo>
                      <a:pt x="189" y="113"/>
                      <a:pt x="205" y="116"/>
                      <a:pt x="220" y="120"/>
                    </a:cubicBezTo>
                    <a:cubicBezTo>
                      <a:pt x="229" y="124"/>
                      <a:pt x="241" y="124"/>
                      <a:pt x="251" y="127"/>
                    </a:cubicBezTo>
                    <a:cubicBezTo>
                      <a:pt x="258" y="129"/>
                      <a:pt x="266" y="131"/>
                      <a:pt x="274" y="133"/>
                    </a:cubicBezTo>
                    <a:cubicBezTo>
                      <a:pt x="310" y="142"/>
                      <a:pt x="344" y="156"/>
                      <a:pt x="378" y="171"/>
                    </a:cubicBezTo>
                    <a:cubicBezTo>
                      <a:pt x="395" y="179"/>
                      <a:pt x="411" y="188"/>
                      <a:pt x="427" y="198"/>
                    </a:cubicBezTo>
                    <a:cubicBezTo>
                      <a:pt x="436" y="204"/>
                      <a:pt x="448" y="210"/>
                      <a:pt x="457" y="218"/>
                    </a:cubicBezTo>
                    <a:cubicBezTo>
                      <a:pt x="455" y="222"/>
                      <a:pt x="454" y="226"/>
                      <a:pt x="453" y="231"/>
                    </a:cubicBezTo>
                    <a:cubicBezTo>
                      <a:pt x="452" y="230"/>
                      <a:pt x="451" y="229"/>
                      <a:pt x="449" y="229"/>
                    </a:cubicBezTo>
                    <a:cubicBezTo>
                      <a:pt x="434" y="221"/>
                      <a:pt x="418" y="214"/>
                      <a:pt x="403" y="207"/>
                    </a:cubicBezTo>
                    <a:cubicBezTo>
                      <a:pt x="372" y="192"/>
                      <a:pt x="341" y="181"/>
                      <a:pt x="308" y="172"/>
                    </a:cubicBezTo>
                    <a:cubicBezTo>
                      <a:pt x="293" y="168"/>
                      <a:pt x="278" y="164"/>
                      <a:pt x="263" y="159"/>
                    </a:cubicBezTo>
                    <a:cubicBezTo>
                      <a:pt x="250" y="155"/>
                      <a:pt x="236" y="153"/>
                      <a:pt x="223" y="150"/>
                    </a:cubicBezTo>
                    <a:cubicBezTo>
                      <a:pt x="212" y="147"/>
                      <a:pt x="201" y="144"/>
                      <a:pt x="190" y="143"/>
                    </a:cubicBezTo>
                    <a:cubicBezTo>
                      <a:pt x="181" y="141"/>
                      <a:pt x="171" y="139"/>
                      <a:pt x="162" y="139"/>
                    </a:cubicBezTo>
                    <a:cubicBezTo>
                      <a:pt x="155" y="139"/>
                      <a:pt x="149" y="140"/>
                      <a:pt x="142" y="141"/>
                    </a:cubicBezTo>
                    <a:cubicBezTo>
                      <a:pt x="141" y="145"/>
                      <a:pt x="138" y="149"/>
                      <a:pt x="134" y="151"/>
                    </a:cubicBezTo>
                    <a:cubicBezTo>
                      <a:pt x="134" y="153"/>
                      <a:pt x="133" y="155"/>
                      <a:pt x="131" y="155"/>
                    </a:cubicBezTo>
                    <a:cubicBezTo>
                      <a:pt x="130" y="155"/>
                      <a:pt x="130" y="155"/>
                      <a:pt x="129" y="155"/>
                    </a:cubicBezTo>
                    <a:cubicBezTo>
                      <a:pt x="126" y="153"/>
                      <a:pt x="121" y="150"/>
                      <a:pt x="114" y="145"/>
                    </a:cubicBezTo>
                    <a:cubicBezTo>
                      <a:pt x="111" y="145"/>
                      <a:pt x="108" y="145"/>
                      <a:pt x="105" y="145"/>
                    </a:cubicBezTo>
                    <a:cubicBezTo>
                      <a:pt x="105" y="145"/>
                      <a:pt x="104" y="145"/>
                      <a:pt x="104" y="145"/>
                    </a:cubicBezTo>
                    <a:cubicBezTo>
                      <a:pt x="93" y="145"/>
                      <a:pt x="82" y="147"/>
                      <a:pt x="71" y="148"/>
                    </a:cubicBezTo>
                    <a:cubicBezTo>
                      <a:pt x="72" y="147"/>
                      <a:pt x="73" y="146"/>
                      <a:pt x="74" y="145"/>
                    </a:cubicBezTo>
                    <a:cubicBezTo>
                      <a:pt x="79" y="139"/>
                      <a:pt x="87" y="133"/>
                      <a:pt x="96" y="126"/>
                    </a:cubicBezTo>
                    <a:cubicBezTo>
                      <a:pt x="90" y="119"/>
                      <a:pt x="84" y="111"/>
                      <a:pt x="79" y="101"/>
                    </a:cubicBezTo>
                    <a:cubicBezTo>
                      <a:pt x="60" y="117"/>
                      <a:pt x="43" y="134"/>
                      <a:pt x="30" y="154"/>
                    </a:cubicBezTo>
                    <a:cubicBezTo>
                      <a:pt x="32" y="159"/>
                      <a:pt x="33" y="163"/>
                      <a:pt x="34" y="167"/>
                    </a:cubicBezTo>
                    <a:cubicBezTo>
                      <a:pt x="34" y="167"/>
                      <a:pt x="34" y="167"/>
                      <a:pt x="34" y="167"/>
                    </a:cubicBezTo>
                    <a:cubicBezTo>
                      <a:pt x="34" y="166"/>
                      <a:pt x="34" y="166"/>
                      <a:pt x="34" y="166"/>
                    </a:cubicBezTo>
                    <a:cubicBezTo>
                      <a:pt x="35" y="163"/>
                      <a:pt x="37" y="161"/>
                      <a:pt x="40" y="160"/>
                    </a:cubicBezTo>
                    <a:cubicBezTo>
                      <a:pt x="41" y="160"/>
                      <a:pt x="42" y="159"/>
                      <a:pt x="43" y="159"/>
                    </a:cubicBezTo>
                    <a:cubicBezTo>
                      <a:pt x="44" y="159"/>
                      <a:pt x="44" y="159"/>
                      <a:pt x="44" y="159"/>
                    </a:cubicBezTo>
                    <a:cubicBezTo>
                      <a:pt x="48" y="160"/>
                      <a:pt x="50" y="163"/>
                      <a:pt x="51" y="166"/>
                    </a:cubicBezTo>
                    <a:cubicBezTo>
                      <a:pt x="51" y="168"/>
                      <a:pt x="52" y="169"/>
                      <a:pt x="52" y="171"/>
                    </a:cubicBezTo>
                    <a:cubicBezTo>
                      <a:pt x="55" y="166"/>
                      <a:pt x="59" y="161"/>
                      <a:pt x="63" y="156"/>
                    </a:cubicBezTo>
                    <a:cubicBezTo>
                      <a:pt x="69" y="155"/>
                      <a:pt x="75" y="155"/>
                      <a:pt x="80" y="155"/>
                    </a:cubicBezTo>
                    <a:cubicBezTo>
                      <a:pt x="90" y="154"/>
                      <a:pt x="99" y="152"/>
                      <a:pt x="109" y="152"/>
                    </a:cubicBezTo>
                    <a:cubicBezTo>
                      <a:pt x="99" y="157"/>
                      <a:pt x="90" y="164"/>
                      <a:pt x="82" y="171"/>
                    </a:cubicBezTo>
                    <a:cubicBezTo>
                      <a:pt x="81" y="171"/>
                      <a:pt x="79" y="171"/>
                      <a:pt x="78" y="172"/>
                    </a:cubicBezTo>
                    <a:cubicBezTo>
                      <a:pt x="73" y="172"/>
                      <a:pt x="67" y="173"/>
                      <a:pt x="62" y="174"/>
                    </a:cubicBezTo>
                    <a:cubicBezTo>
                      <a:pt x="58" y="175"/>
                      <a:pt x="54" y="176"/>
                      <a:pt x="50" y="177"/>
                    </a:cubicBezTo>
                    <a:cubicBezTo>
                      <a:pt x="49" y="178"/>
                      <a:pt x="48" y="179"/>
                      <a:pt x="47" y="180"/>
                    </a:cubicBezTo>
                    <a:cubicBezTo>
                      <a:pt x="46" y="180"/>
                      <a:pt x="45" y="181"/>
                      <a:pt x="44" y="181"/>
                    </a:cubicBezTo>
                    <a:cubicBezTo>
                      <a:pt x="43" y="181"/>
                      <a:pt x="42" y="182"/>
                      <a:pt x="42" y="182"/>
                    </a:cubicBezTo>
                    <a:cubicBezTo>
                      <a:pt x="40" y="183"/>
                      <a:pt x="39" y="183"/>
                      <a:pt x="39" y="183"/>
                    </a:cubicBezTo>
                    <a:cubicBezTo>
                      <a:pt x="39" y="183"/>
                      <a:pt x="38" y="183"/>
                      <a:pt x="38" y="183"/>
                    </a:cubicBezTo>
                    <a:cubicBezTo>
                      <a:pt x="39" y="185"/>
                      <a:pt x="39" y="188"/>
                      <a:pt x="40" y="190"/>
                    </a:cubicBezTo>
                    <a:cubicBezTo>
                      <a:pt x="40" y="189"/>
                      <a:pt x="41" y="188"/>
                      <a:pt x="41" y="188"/>
                    </a:cubicBezTo>
                    <a:cubicBezTo>
                      <a:pt x="48" y="185"/>
                      <a:pt x="55" y="183"/>
                      <a:pt x="63" y="182"/>
                    </a:cubicBezTo>
                    <a:cubicBezTo>
                      <a:pt x="66" y="181"/>
                      <a:pt x="70" y="180"/>
                      <a:pt x="74" y="180"/>
                    </a:cubicBezTo>
                    <a:cubicBezTo>
                      <a:pt x="73" y="182"/>
                      <a:pt x="71" y="184"/>
                      <a:pt x="70" y="186"/>
                    </a:cubicBezTo>
                    <a:cubicBezTo>
                      <a:pt x="66" y="191"/>
                      <a:pt x="62" y="196"/>
                      <a:pt x="59" y="202"/>
                    </a:cubicBezTo>
                    <a:cubicBezTo>
                      <a:pt x="54" y="204"/>
                      <a:pt x="49" y="206"/>
                      <a:pt x="44" y="209"/>
                    </a:cubicBezTo>
                    <a:cubicBezTo>
                      <a:pt x="44" y="211"/>
                      <a:pt x="45" y="214"/>
                      <a:pt x="45" y="216"/>
                    </a:cubicBezTo>
                    <a:cubicBezTo>
                      <a:pt x="47" y="216"/>
                      <a:pt x="49" y="215"/>
                      <a:pt x="51" y="215"/>
                    </a:cubicBezTo>
                    <a:cubicBezTo>
                      <a:pt x="52" y="214"/>
                      <a:pt x="53" y="214"/>
                      <a:pt x="54" y="214"/>
                    </a:cubicBezTo>
                    <a:cubicBezTo>
                      <a:pt x="53" y="216"/>
                      <a:pt x="52" y="219"/>
                      <a:pt x="51" y="222"/>
                    </a:cubicBezTo>
                    <a:cubicBezTo>
                      <a:pt x="52" y="222"/>
                      <a:pt x="53" y="221"/>
                      <a:pt x="54" y="221"/>
                    </a:cubicBezTo>
                    <a:cubicBezTo>
                      <a:pt x="56" y="221"/>
                      <a:pt x="59" y="222"/>
                      <a:pt x="60" y="223"/>
                    </a:cubicBezTo>
                    <a:cubicBezTo>
                      <a:pt x="63" y="226"/>
                      <a:pt x="63" y="230"/>
                      <a:pt x="63" y="234"/>
                    </a:cubicBezTo>
                    <a:cubicBezTo>
                      <a:pt x="63" y="238"/>
                      <a:pt x="62" y="242"/>
                      <a:pt x="59" y="245"/>
                    </a:cubicBezTo>
                    <a:cubicBezTo>
                      <a:pt x="58" y="246"/>
                      <a:pt x="57" y="247"/>
                      <a:pt x="55" y="248"/>
                    </a:cubicBezTo>
                    <a:cubicBezTo>
                      <a:pt x="54" y="248"/>
                      <a:pt x="53" y="248"/>
                      <a:pt x="52" y="248"/>
                    </a:cubicBezTo>
                    <a:cubicBezTo>
                      <a:pt x="53" y="249"/>
                      <a:pt x="53" y="251"/>
                      <a:pt x="53" y="252"/>
                    </a:cubicBezTo>
                    <a:cubicBezTo>
                      <a:pt x="52" y="253"/>
                      <a:pt x="50" y="254"/>
                      <a:pt x="48" y="255"/>
                    </a:cubicBezTo>
                    <a:cubicBezTo>
                      <a:pt x="48" y="258"/>
                      <a:pt x="48" y="261"/>
                      <a:pt x="48" y="264"/>
                    </a:cubicBezTo>
                    <a:cubicBezTo>
                      <a:pt x="51" y="263"/>
                      <a:pt x="53" y="261"/>
                      <a:pt x="56" y="260"/>
                    </a:cubicBezTo>
                    <a:cubicBezTo>
                      <a:pt x="57" y="263"/>
                      <a:pt x="58" y="266"/>
                      <a:pt x="60" y="269"/>
                    </a:cubicBezTo>
                    <a:cubicBezTo>
                      <a:pt x="60" y="270"/>
                      <a:pt x="60" y="270"/>
                      <a:pt x="60" y="270"/>
                    </a:cubicBezTo>
                    <a:cubicBezTo>
                      <a:pt x="56" y="273"/>
                      <a:pt x="54" y="278"/>
                      <a:pt x="52" y="283"/>
                    </a:cubicBezTo>
                    <a:cubicBezTo>
                      <a:pt x="54" y="284"/>
                      <a:pt x="55" y="286"/>
                      <a:pt x="56" y="288"/>
                    </a:cubicBezTo>
                    <a:cubicBezTo>
                      <a:pt x="56" y="289"/>
                      <a:pt x="57" y="289"/>
                      <a:pt x="57" y="290"/>
                    </a:cubicBezTo>
                    <a:cubicBezTo>
                      <a:pt x="58" y="285"/>
                      <a:pt x="60" y="281"/>
                      <a:pt x="63" y="277"/>
                    </a:cubicBezTo>
                    <a:cubicBezTo>
                      <a:pt x="72" y="301"/>
                      <a:pt x="65" y="312"/>
                      <a:pt x="56" y="312"/>
                    </a:cubicBezTo>
                    <a:cubicBezTo>
                      <a:pt x="56" y="310"/>
                      <a:pt x="56" y="308"/>
                      <a:pt x="56" y="306"/>
                    </a:cubicBezTo>
                    <a:cubicBezTo>
                      <a:pt x="56" y="307"/>
                      <a:pt x="55" y="308"/>
                      <a:pt x="54" y="309"/>
                    </a:cubicBezTo>
                    <a:cubicBezTo>
                      <a:pt x="52" y="310"/>
                      <a:pt x="50" y="311"/>
                      <a:pt x="48" y="311"/>
                    </a:cubicBezTo>
                    <a:cubicBezTo>
                      <a:pt x="47" y="311"/>
                      <a:pt x="47" y="311"/>
                      <a:pt x="46" y="311"/>
                    </a:cubicBezTo>
                    <a:cubicBezTo>
                      <a:pt x="46" y="311"/>
                      <a:pt x="46" y="311"/>
                      <a:pt x="46" y="311"/>
                    </a:cubicBezTo>
                    <a:cubicBezTo>
                      <a:pt x="44" y="311"/>
                      <a:pt x="42" y="310"/>
                      <a:pt x="41" y="308"/>
                    </a:cubicBezTo>
                    <a:cubicBezTo>
                      <a:pt x="41" y="308"/>
                      <a:pt x="41" y="308"/>
                      <a:pt x="41" y="308"/>
                    </a:cubicBezTo>
                    <a:cubicBezTo>
                      <a:pt x="38" y="316"/>
                      <a:pt x="36" y="323"/>
                      <a:pt x="33" y="330"/>
                    </a:cubicBezTo>
                    <a:cubicBezTo>
                      <a:pt x="41" y="336"/>
                      <a:pt x="51" y="340"/>
                      <a:pt x="61" y="340"/>
                    </a:cubicBezTo>
                    <a:cubicBezTo>
                      <a:pt x="63" y="340"/>
                      <a:pt x="65" y="339"/>
                      <a:pt x="67" y="339"/>
                    </a:cubicBezTo>
                    <a:cubicBezTo>
                      <a:pt x="84" y="337"/>
                      <a:pt x="98" y="322"/>
                      <a:pt x="101" y="305"/>
                    </a:cubicBezTo>
                    <a:cubicBezTo>
                      <a:pt x="98" y="297"/>
                      <a:pt x="95" y="289"/>
                      <a:pt x="95" y="280"/>
                    </a:cubicBezTo>
                    <a:cubicBezTo>
                      <a:pt x="90" y="271"/>
                      <a:pt x="82" y="264"/>
                      <a:pt x="77" y="255"/>
                    </a:cubicBezTo>
                    <a:cubicBezTo>
                      <a:pt x="70" y="243"/>
                      <a:pt x="72" y="235"/>
                      <a:pt x="79" y="222"/>
                    </a:cubicBezTo>
                    <a:cubicBezTo>
                      <a:pt x="90" y="198"/>
                      <a:pt x="112" y="180"/>
                      <a:pt x="136" y="175"/>
                    </a:cubicBezTo>
                    <a:cubicBezTo>
                      <a:pt x="141" y="174"/>
                      <a:pt x="147" y="174"/>
                      <a:pt x="152" y="174"/>
                    </a:cubicBezTo>
                    <a:cubicBezTo>
                      <a:pt x="172" y="174"/>
                      <a:pt x="191" y="181"/>
                      <a:pt x="209" y="193"/>
                    </a:cubicBezTo>
                    <a:cubicBezTo>
                      <a:pt x="226" y="200"/>
                      <a:pt x="240" y="212"/>
                      <a:pt x="250" y="228"/>
                    </a:cubicBezTo>
                    <a:cubicBezTo>
                      <a:pt x="250" y="228"/>
                      <a:pt x="251" y="228"/>
                      <a:pt x="251" y="229"/>
                    </a:cubicBezTo>
                    <a:cubicBezTo>
                      <a:pt x="273" y="253"/>
                      <a:pt x="292" y="280"/>
                      <a:pt x="311" y="307"/>
                    </a:cubicBezTo>
                    <a:cubicBezTo>
                      <a:pt x="348" y="314"/>
                      <a:pt x="377" y="347"/>
                      <a:pt x="380" y="386"/>
                    </a:cubicBezTo>
                    <a:cubicBezTo>
                      <a:pt x="394" y="398"/>
                      <a:pt x="409" y="408"/>
                      <a:pt x="425" y="416"/>
                    </a:cubicBezTo>
                    <a:cubicBezTo>
                      <a:pt x="432" y="419"/>
                      <a:pt x="438" y="422"/>
                      <a:pt x="445" y="424"/>
                    </a:cubicBezTo>
                    <a:cubicBezTo>
                      <a:pt x="445" y="424"/>
                      <a:pt x="446" y="424"/>
                      <a:pt x="446" y="424"/>
                    </a:cubicBezTo>
                    <a:cubicBezTo>
                      <a:pt x="455" y="427"/>
                      <a:pt x="464" y="428"/>
                      <a:pt x="473" y="429"/>
                    </a:cubicBezTo>
                    <a:cubicBezTo>
                      <a:pt x="475" y="429"/>
                      <a:pt x="476" y="429"/>
                      <a:pt x="477" y="429"/>
                    </a:cubicBezTo>
                    <a:cubicBezTo>
                      <a:pt x="478" y="429"/>
                      <a:pt x="478" y="429"/>
                      <a:pt x="478" y="429"/>
                    </a:cubicBezTo>
                    <a:cubicBezTo>
                      <a:pt x="479" y="430"/>
                      <a:pt x="481" y="430"/>
                      <a:pt x="483" y="430"/>
                    </a:cubicBezTo>
                    <a:cubicBezTo>
                      <a:pt x="492" y="430"/>
                      <a:pt x="502" y="428"/>
                      <a:pt x="511" y="425"/>
                    </a:cubicBezTo>
                    <a:cubicBezTo>
                      <a:pt x="531" y="420"/>
                      <a:pt x="549" y="408"/>
                      <a:pt x="564" y="392"/>
                    </a:cubicBezTo>
                    <a:cubicBezTo>
                      <a:pt x="606" y="347"/>
                      <a:pt x="589" y="310"/>
                      <a:pt x="589" y="310"/>
                    </a:cubicBezTo>
                    <a:cubicBezTo>
                      <a:pt x="589" y="310"/>
                      <a:pt x="533" y="303"/>
                      <a:pt x="518" y="291"/>
                    </a:cubicBezTo>
                    <a:cubicBezTo>
                      <a:pt x="507" y="283"/>
                      <a:pt x="500" y="268"/>
                      <a:pt x="498" y="255"/>
                    </a:cubicBezTo>
                    <a:cubicBezTo>
                      <a:pt x="496" y="244"/>
                      <a:pt x="497" y="235"/>
                      <a:pt x="504" y="227"/>
                    </a:cubicBezTo>
                    <a:cubicBezTo>
                      <a:pt x="518" y="210"/>
                      <a:pt x="533" y="203"/>
                      <a:pt x="548" y="203"/>
                    </a:cubicBezTo>
                    <a:cubicBezTo>
                      <a:pt x="568" y="203"/>
                      <a:pt x="587" y="216"/>
                      <a:pt x="595" y="231"/>
                    </a:cubicBezTo>
                    <a:cubicBezTo>
                      <a:pt x="595" y="231"/>
                      <a:pt x="595" y="232"/>
                      <a:pt x="596" y="234"/>
                    </a:cubicBezTo>
                    <a:cubicBezTo>
                      <a:pt x="597" y="235"/>
                      <a:pt x="597" y="235"/>
                      <a:pt x="597" y="235"/>
                    </a:cubicBezTo>
                    <a:cubicBezTo>
                      <a:pt x="601" y="245"/>
                      <a:pt x="610" y="269"/>
                      <a:pt x="610" y="285"/>
                    </a:cubicBezTo>
                    <a:cubicBezTo>
                      <a:pt x="610" y="285"/>
                      <a:pt x="610" y="285"/>
                      <a:pt x="610" y="285"/>
                    </a:cubicBezTo>
                    <a:cubicBezTo>
                      <a:pt x="610" y="285"/>
                      <a:pt x="626" y="274"/>
                      <a:pt x="639" y="256"/>
                    </a:cubicBezTo>
                    <a:cubicBezTo>
                      <a:pt x="646" y="246"/>
                      <a:pt x="653" y="234"/>
                      <a:pt x="655" y="220"/>
                    </a:cubicBezTo>
                    <a:cubicBezTo>
                      <a:pt x="656" y="215"/>
                      <a:pt x="657" y="209"/>
                      <a:pt x="656" y="203"/>
                    </a:cubicBezTo>
                    <a:cubicBezTo>
                      <a:pt x="656" y="202"/>
                      <a:pt x="656" y="201"/>
                      <a:pt x="656" y="200"/>
                    </a:cubicBezTo>
                    <a:cubicBezTo>
                      <a:pt x="654" y="189"/>
                      <a:pt x="644" y="154"/>
                      <a:pt x="640" y="146"/>
                    </a:cubicBezTo>
                    <a:cubicBezTo>
                      <a:pt x="640" y="146"/>
                      <a:pt x="639" y="145"/>
                      <a:pt x="639" y="144"/>
                    </a:cubicBezTo>
                    <a:cubicBezTo>
                      <a:pt x="630" y="127"/>
                      <a:pt x="617" y="106"/>
                      <a:pt x="603" y="92"/>
                    </a:cubicBezTo>
                    <a:cubicBezTo>
                      <a:pt x="585" y="72"/>
                      <a:pt x="563" y="55"/>
                      <a:pt x="541" y="42"/>
                    </a:cubicBezTo>
                    <a:cubicBezTo>
                      <a:pt x="539" y="48"/>
                      <a:pt x="536" y="53"/>
                      <a:pt x="530" y="56"/>
                    </a:cubicBezTo>
                    <a:cubicBezTo>
                      <a:pt x="530" y="56"/>
                      <a:pt x="529" y="57"/>
                      <a:pt x="529" y="57"/>
                    </a:cubicBezTo>
                    <a:cubicBezTo>
                      <a:pt x="528" y="57"/>
                      <a:pt x="527" y="56"/>
                      <a:pt x="526" y="56"/>
                    </a:cubicBezTo>
                    <a:cubicBezTo>
                      <a:pt x="526" y="56"/>
                      <a:pt x="526" y="56"/>
                      <a:pt x="526" y="56"/>
                    </a:cubicBezTo>
                    <a:cubicBezTo>
                      <a:pt x="524" y="56"/>
                      <a:pt x="523" y="55"/>
                      <a:pt x="522" y="54"/>
                    </a:cubicBezTo>
                    <a:cubicBezTo>
                      <a:pt x="520" y="50"/>
                      <a:pt x="511" y="40"/>
                      <a:pt x="503" y="24"/>
                    </a:cubicBezTo>
                    <a:cubicBezTo>
                      <a:pt x="462" y="8"/>
                      <a:pt x="418" y="0"/>
                      <a:pt x="37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7" name="Freeform 566"/>
              <p:cNvSpPr>
                <a:spLocks noEditPoints="1"/>
              </p:cNvSpPr>
              <p:nvPr/>
            </p:nvSpPr>
            <p:spPr bwMode="auto">
              <a:xfrm>
                <a:off x="4336" y="2605"/>
                <a:ext cx="133" cy="130"/>
              </a:xfrm>
              <a:custGeom>
                <a:avLst/>
                <a:gdLst>
                  <a:gd name="T0" fmla="*/ 7 w 270"/>
                  <a:gd name="T1" fmla="*/ 90 h 265"/>
                  <a:gd name="T2" fmla="*/ 1 w 270"/>
                  <a:gd name="T3" fmla="*/ 120 h 265"/>
                  <a:gd name="T4" fmla="*/ 15 w 270"/>
                  <a:gd name="T5" fmla="*/ 87 h 265"/>
                  <a:gd name="T6" fmla="*/ 13 w 270"/>
                  <a:gd name="T7" fmla="*/ 75 h 265"/>
                  <a:gd name="T8" fmla="*/ 17 w 270"/>
                  <a:gd name="T9" fmla="*/ 67 h 265"/>
                  <a:gd name="T10" fmla="*/ 210 w 270"/>
                  <a:gd name="T11" fmla="*/ 226 h 265"/>
                  <a:gd name="T12" fmla="*/ 211 w 270"/>
                  <a:gd name="T13" fmla="*/ 232 h 265"/>
                  <a:gd name="T14" fmla="*/ 196 w 270"/>
                  <a:gd name="T15" fmla="*/ 251 h 265"/>
                  <a:gd name="T16" fmla="*/ 192 w 270"/>
                  <a:gd name="T17" fmla="*/ 255 h 265"/>
                  <a:gd name="T18" fmla="*/ 189 w 270"/>
                  <a:gd name="T19" fmla="*/ 254 h 265"/>
                  <a:gd name="T20" fmla="*/ 186 w 270"/>
                  <a:gd name="T21" fmla="*/ 244 h 265"/>
                  <a:gd name="T22" fmla="*/ 204 w 270"/>
                  <a:gd name="T23" fmla="*/ 227 h 265"/>
                  <a:gd name="T24" fmla="*/ 225 w 270"/>
                  <a:gd name="T25" fmla="*/ 188 h 265"/>
                  <a:gd name="T26" fmla="*/ 218 w 270"/>
                  <a:gd name="T27" fmla="*/ 218 h 265"/>
                  <a:gd name="T28" fmla="*/ 215 w 270"/>
                  <a:gd name="T29" fmla="*/ 196 h 265"/>
                  <a:gd name="T30" fmla="*/ 219 w 270"/>
                  <a:gd name="T31" fmla="*/ 175 h 265"/>
                  <a:gd name="T32" fmla="*/ 206 w 270"/>
                  <a:gd name="T33" fmla="*/ 159 h 265"/>
                  <a:gd name="T34" fmla="*/ 219 w 270"/>
                  <a:gd name="T35" fmla="*/ 137 h 265"/>
                  <a:gd name="T36" fmla="*/ 9 w 270"/>
                  <a:gd name="T37" fmla="*/ 150 h 265"/>
                  <a:gd name="T38" fmla="*/ 19 w 270"/>
                  <a:gd name="T39" fmla="*/ 141 h 265"/>
                  <a:gd name="T40" fmla="*/ 213 w 270"/>
                  <a:gd name="T41" fmla="*/ 131 h 265"/>
                  <a:gd name="T42" fmla="*/ 196 w 270"/>
                  <a:gd name="T43" fmla="*/ 99 h 265"/>
                  <a:gd name="T44" fmla="*/ 213 w 270"/>
                  <a:gd name="T45" fmla="*/ 131 h 265"/>
                  <a:gd name="T46" fmla="*/ 32 w 270"/>
                  <a:gd name="T47" fmla="*/ 97 h 265"/>
                  <a:gd name="T48" fmla="*/ 32 w 270"/>
                  <a:gd name="T49" fmla="*/ 115 h 265"/>
                  <a:gd name="T50" fmla="*/ 22 w 270"/>
                  <a:gd name="T51" fmla="*/ 111 h 265"/>
                  <a:gd name="T52" fmla="*/ 37 w 270"/>
                  <a:gd name="T53" fmla="*/ 90 h 265"/>
                  <a:gd name="T54" fmla="*/ 54 w 270"/>
                  <a:gd name="T55" fmla="*/ 89 h 265"/>
                  <a:gd name="T56" fmla="*/ 171 w 270"/>
                  <a:gd name="T57" fmla="*/ 96 h 265"/>
                  <a:gd name="T58" fmla="*/ 163 w 270"/>
                  <a:gd name="T59" fmla="*/ 71 h 265"/>
                  <a:gd name="T60" fmla="*/ 181 w 270"/>
                  <a:gd name="T61" fmla="*/ 93 h 265"/>
                  <a:gd name="T62" fmla="*/ 133 w 270"/>
                  <a:gd name="T63" fmla="*/ 73 h 265"/>
                  <a:gd name="T64" fmla="*/ 149 w 270"/>
                  <a:gd name="T65" fmla="*/ 62 h 265"/>
                  <a:gd name="T66" fmla="*/ 133 w 270"/>
                  <a:gd name="T67" fmla="*/ 73 h 265"/>
                  <a:gd name="T68" fmla="*/ 70 w 270"/>
                  <a:gd name="T69" fmla="*/ 63 h 265"/>
                  <a:gd name="T70" fmla="*/ 93 w 270"/>
                  <a:gd name="T71" fmla="*/ 73 h 265"/>
                  <a:gd name="T72" fmla="*/ 123 w 270"/>
                  <a:gd name="T73" fmla="*/ 0 h 265"/>
                  <a:gd name="T74" fmla="*/ 43 w 270"/>
                  <a:gd name="T75" fmla="*/ 32 h 265"/>
                  <a:gd name="T76" fmla="*/ 0 w 270"/>
                  <a:gd name="T77" fmla="*/ 132 h 265"/>
                  <a:gd name="T78" fmla="*/ 1 w 270"/>
                  <a:gd name="T79" fmla="*/ 152 h 265"/>
                  <a:gd name="T80" fmla="*/ 6 w 270"/>
                  <a:gd name="T81" fmla="*/ 158 h 265"/>
                  <a:gd name="T82" fmla="*/ 19 w 270"/>
                  <a:gd name="T83" fmla="*/ 153 h 265"/>
                  <a:gd name="T84" fmla="*/ 26 w 270"/>
                  <a:gd name="T85" fmla="*/ 128 h 265"/>
                  <a:gd name="T86" fmla="*/ 41 w 270"/>
                  <a:gd name="T87" fmla="*/ 113 h 265"/>
                  <a:gd name="T88" fmla="*/ 46 w 270"/>
                  <a:gd name="T89" fmla="*/ 100 h 265"/>
                  <a:gd name="T90" fmla="*/ 71 w 270"/>
                  <a:gd name="T91" fmla="*/ 75 h 265"/>
                  <a:gd name="T92" fmla="*/ 99 w 270"/>
                  <a:gd name="T93" fmla="*/ 79 h 265"/>
                  <a:gd name="T94" fmla="*/ 130 w 270"/>
                  <a:gd name="T95" fmla="*/ 80 h 265"/>
                  <a:gd name="T96" fmla="*/ 149 w 270"/>
                  <a:gd name="T97" fmla="*/ 74 h 265"/>
                  <a:gd name="T98" fmla="*/ 173 w 270"/>
                  <a:gd name="T99" fmla="*/ 104 h 265"/>
                  <a:gd name="T100" fmla="*/ 189 w 270"/>
                  <a:gd name="T101" fmla="*/ 96 h 265"/>
                  <a:gd name="T102" fmla="*/ 206 w 270"/>
                  <a:gd name="T103" fmla="*/ 138 h 265"/>
                  <a:gd name="T104" fmla="*/ 203 w 270"/>
                  <a:gd name="T105" fmla="*/ 173 h 265"/>
                  <a:gd name="T106" fmla="*/ 212 w 270"/>
                  <a:gd name="T107" fmla="*/ 185 h 265"/>
                  <a:gd name="T108" fmla="*/ 206 w 270"/>
                  <a:gd name="T109" fmla="*/ 199 h 265"/>
                  <a:gd name="T110" fmla="*/ 196 w 270"/>
                  <a:gd name="T111" fmla="*/ 221 h 265"/>
                  <a:gd name="T112" fmla="*/ 177 w 270"/>
                  <a:gd name="T113" fmla="*/ 244 h 265"/>
                  <a:gd name="T114" fmla="*/ 189 w 270"/>
                  <a:gd name="T115" fmla="*/ 265 h 265"/>
                  <a:gd name="T116" fmla="*/ 202 w 270"/>
                  <a:gd name="T117" fmla="*/ 259 h 265"/>
                  <a:gd name="T118" fmla="*/ 216 w 270"/>
                  <a:gd name="T119" fmla="*/ 246 h 265"/>
                  <a:gd name="T120" fmla="*/ 238 w 270"/>
                  <a:gd name="T121" fmla="*/ 218 h 265"/>
                  <a:gd name="T122" fmla="*/ 172 w 270"/>
                  <a:gd name="T123" fmla="*/ 8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0" h="265">
                    <a:moveTo>
                      <a:pt x="15" y="87"/>
                    </a:moveTo>
                    <a:cubicBezTo>
                      <a:pt x="12" y="88"/>
                      <a:pt x="10" y="88"/>
                      <a:pt x="7" y="90"/>
                    </a:cubicBezTo>
                    <a:cubicBezTo>
                      <a:pt x="5" y="96"/>
                      <a:pt x="4" y="102"/>
                      <a:pt x="3" y="107"/>
                    </a:cubicBezTo>
                    <a:cubicBezTo>
                      <a:pt x="2" y="112"/>
                      <a:pt x="1" y="116"/>
                      <a:pt x="1" y="120"/>
                    </a:cubicBezTo>
                    <a:cubicBezTo>
                      <a:pt x="1" y="120"/>
                      <a:pt x="1" y="120"/>
                      <a:pt x="1" y="120"/>
                    </a:cubicBezTo>
                    <a:cubicBezTo>
                      <a:pt x="7" y="111"/>
                      <a:pt x="12" y="100"/>
                      <a:pt x="15" y="87"/>
                    </a:cubicBezTo>
                    <a:moveTo>
                      <a:pt x="17" y="67"/>
                    </a:moveTo>
                    <a:cubicBezTo>
                      <a:pt x="16" y="70"/>
                      <a:pt x="15" y="72"/>
                      <a:pt x="13" y="75"/>
                    </a:cubicBezTo>
                    <a:cubicBezTo>
                      <a:pt x="14" y="76"/>
                      <a:pt x="15" y="77"/>
                      <a:pt x="16" y="78"/>
                    </a:cubicBezTo>
                    <a:cubicBezTo>
                      <a:pt x="17" y="74"/>
                      <a:pt x="17" y="71"/>
                      <a:pt x="17" y="67"/>
                    </a:cubicBezTo>
                    <a:moveTo>
                      <a:pt x="204" y="227"/>
                    </a:moveTo>
                    <a:cubicBezTo>
                      <a:pt x="206" y="227"/>
                      <a:pt x="208" y="226"/>
                      <a:pt x="210" y="226"/>
                    </a:cubicBezTo>
                    <a:cubicBezTo>
                      <a:pt x="211" y="226"/>
                      <a:pt x="212" y="226"/>
                      <a:pt x="214" y="227"/>
                    </a:cubicBezTo>
                    <a:cubicBezTo>
                      <a:pt x="213" y="228"/>
                      <a:pt x="212" y="230"/>
                      <a:pt x="211" y="232"/>
                    </a:cubicBezTo>
                    <a:cubicBezTo>
                      <a:pt x="208" y="236"/>
                      <a:pt x="205" y="240"/>
                      <a:pt x="202" y="244"/>
                    </a:cubicBezTo>
                    <a:cubicBezTo>
                      <a:pt x="200" y="247"/>
                      <a:pt x="198" y="249"/>
                      <a:pt x="196" y="251"/>
                    </a:cubicBezTo>
                    <a:cubicBezTo>
                      <a:pt x="195" y="252"/>
                      <a:pt x="194" y="253"/>
                      <a:pt x="193" y="254"/>
                    </a:cubicBezTo>
                    <a:cubicBezTo>
                      <a:pt x="193" y="254"/>
                      <a:pt x="193" y="254"/>
                      <a:pt x="192" y="255"/>
                    </a:cubicBezTo>
                    <a:cubicBezTo>
                      <a:pt x="192" y="254"/>
                      <a:pt x="191" y="254"/>
                      <a:pt x="190" y="254"/>
                    </a:cubicBezTo>
                    <a:cubicBezTo>
                      <a:pt x="190" y="254"/>
                      <a:pt x="189" y="254"/>
                      <a:pt x="189" y="254"/>
                    </a:cubicBezTo>
                    <a:cubicBezTo>
                      <a:pt x="185" y="251"/>
                      <a:pt x="184" y="248"/>
                      <a:pt x="186" y="245"/>
                    </a:cubicBezTo>
                    <a:cubicBezTo>
                      <a:pt x="186" y="245"/>
                      <a:pt x="186" y="244"/>
                      <a:pt x="186" y="244"/>
                    </a:cubicBezTo>
                    <a:cubicBezTo>
                      <a:pt x="186" y="236"/>
                      <a:pt x="189" y="231"/>
                      <a:pt x="197" y="229"/>
                    </a:cubicBezTo>
                    <a:cubicBezTo>
                      <a:pt x="199" y="228"/>
                      <a:pt x="202" y="227"/>
                      <a:pt x="204" y="227"/>
                    </a:cubicBezTo>
                    <a:moveTo>
                      <a:pt x="215" y="196"/>
                    </a:moveTo>
                    <a:cubicBezTo>
                      <a:pt x="217" y="191"/>
                      <a:pt x="221" y="190"/>
                      <a:pt x="225" y="188"/>
                    </a:cubicBezTo>
                    <a:cubicBezTo>
                      <a:pt x="225" y="193"/>
                      <a:pt x="224" y="198"/>
                      <a:pt x="222" y="203"/>
                    </a:cubicBezTo>
                    <a:cubicBezTo>
                      <a:pt x="221" y="208"/>
                      <a:pt x="220" y="213"/>
                      <a:pt x="218" y="218"/>
                    </a:cubicBezTo>
                    <a:cubicBezTo>
                      <a:pt x="213" y="212"/>
                      <a:pt x="211" y="207"/>
                      <a:pt x="214" y="198"/>
                    </a:cubicBezTo>
                    <a:cubicBezTo>
                      <a:pt x="214" y="197"/>
                      <a:pt x="214" y="197"/>
                      <a:pt x="215" y="196"/>
                    </a:cubicBezTo>
                    <a:moveTo>
                      <a:pt x="226" y="178"/>
                    </a:moveTo>
                    <a:cubicBezTo>
                      <a:pt x="224" y="177"/>
                      <a:pt x="222" y="176"/>
                      <a:pt x="219" y="175"/>
                    </a:cubicBezTo>
                    <a:cubicBezTo>
                      <a:pt x="214" y="173"/>
                      <a:pt x="210" y="170"/>
                      <a:pt x="207" y="163"/>
                    </a:cubicBezTo>
                    <a:cubicBezTo>
                      <a:pt x="207" y="162"/>
                      <a:pt x="207" y="160"/>
                      <a:pt x="206" y="159"/>
                    </a:cubicBezTo>
                    <a:cubicBezTo>
                      <a:pt x="204" y="153"/>
                      <a:pt x="209" y="143"/>
                      <a:pt x="215" y="138"/>
                    </a:cubicBezTo>
                    <a:cubicBezTo>
                      <a:pt x="217" y="138"/>
                      <a:pt x="218" y="138"/>
                      <a:pt x="219" y="137"/>
                    </a:cubicBezTo>
                    <a:cubicBezTo>
                      <a:pt x="224" y="151"/>
                      <a:pt x="226" y="165"/>
                      <a:pt x="226" y="178"/>
                    </a:cubicBezTo>
                    <a:moveTo>
                      <a:pt x="9" y="150"/>
                    </a:moveTo>
                    <a:cubicBezTo>
                      <a:pt x="10" y="144"/>
                      <a:pt x="11" y="137"/>
                      <a:pt x="14" y="130"/>
                    </a:cubicBezTo>
                    <a:cubicBezTo>
                      <a:pt x="18" y="132"/>
                      <a:pt x="21" y="135"/>
                      <a:pt x="19" y="141"/>
                    </a:cubicBezTo>
                    <a:cubicBezTo>
                      <a:pt x="18" y="144"/>
                      <a:pt x="13" y="149"/>
                      <a:pt x="9" y="150"/>
                    </a:cubicBezTo>
                    <a:moveTo>
                      <a:pt x="213" y="131"/>
                    </a:moveTo>
                    <a:cubicBezTo>
                      <a:pt x="208" y="131"/>
                      <a:pt x="203" y="128"/>
                      <a:pt x="200" y="127"/>
                    </a:cubicBezTo>
                    <a:cubicBezTo>
                      <a:pt x="192" y="123"/>
                      <a:pt x="194" y="109"/>
                      <a:pt x="196" y="99"/>
                    </a:cubicBezTo>
                    <a:cubicBezTo>
                      <a:pt x="205" y="109"/>
                      <a:pt x="211" y="119"/>
                      <a:pt x="216" y="129"/>
                    </a:cubicBezTo>
                    <a:cubicBezTo>
                      <a:pt x="215" y="130"/>
                      <a:pt x="214" y="130"/>
                      <a:pt x="213" y="131"/>
                    </a:cubicBezTo>
                    <a:moveTo>
                      <a:pt x="22" y="111"/>
                    </a:moveTo>
                    <a:cubicBezTo>
                      <a:pt x="25" y="106"/>
                      <a:pt x="28" y="102"/>
                      <a:pt x="32" y="97"/>
                    </a:cubicBezTo>
                    <a:cubicBezTo>
                      <a:pt x="37" y="101"/>
                      <a:pt x="36" y="108"/>
                      <a:pt x="32" y="114"/>
                    </a:cubicBezTo>
                    <a:cubicBezTo>
                      <a:pt x="32" y="114"/>
                      <a:pt x="32" y="114"/>
                      <a:pt x="32" y="115"/>
                    </a:cubicBezTo>
                    <a:cubicBezTo>
                      <a:pt x="28" y="120"/>
                      <a:pt x="23" y="121"/>
                      <a:pt x="17" y="121"/>
                    </a:cubicBezTo>
                    <a:cubicBezTo>
                      <a:pt x="19" y="118"/>
                      <a:pt x="21" y="115"/>
                      <a:pt x="22" y="111"/>
                    </a:cubicBezTo>
                    <a:moveTo>
                      <a:pt x="45" y="93"/>
                    </a:moveTo>
                    <a:cubicBezTo>
                      <a:pt x="43" y="93"/>
                      <a:pt x="40" y="92"/>
                      <a:pt x="37" y="90"/>
                    </a:cubicBezTo>
                    <a:cubicBezTo>
                      <a:pt x="44" y="81"/>
                      <a:pt x="53" y="73"/>
                      <a:pt x="63" y="67"/>
                    </a:cubicBezTo>
                    <a:cubicBezTo>
                      <a:pt x="65" y="76"/>
                      <a:pt x="62" y="82"/>
                      <a:pt x="54" y="89"/>
                    </a:cubicBezTo>
                    <a:cubicBezTo>
                      <a:pt x="51" y="92"/>
                      <a:pt x="48" y="93"/>
                      <a:pt x="45" y="93"/>
                    </a:cubicBezTo>
                    <a:moveTo>
                      <a:pt x="171" y="96"/>
                    </a:moveTo>
                    <a:cubicBezTo>
                      <a:pt x="159" y="96"/>
                      <a:pt x="156" y="79"/>
                      <a:pt x="157" y="67"/>
                    </a:cubicBezTo>
                    <a:cubicBezTo>
                      <a:pt x="159" y="68"/>
                      <a:pt x="161" y="69"/>
                      <a:pt x="163" y="71"/>
                    </a:cubicBezTo>
                    <a:cubicBezTo>
                      <a:pt x="172" y="77"/>
                      <a:pt x="180" y="83"/>
                      <a:pt x="187" y="89"/>
                    </a:cubicBezTo>
                    <a:cubicBezTo>
                      <a:pt x="185" y="91"/>
                      <a:pt x="183" y="92"/>
                      <a:pt x="181" y="93"/>
                    </a:cubicBezTo>
                    <a:cubicBezTo>
                      <a:pt x="177" y="95"/>
                      <a:pt x="174" y="96"/>
                      <a:pt x="171" y="96"/>
                    </a:cubicBezTo>
                    <a:moveTo>
                      <a:pt x="133" y="73"/>
                    </a:moveTo>
                    <a:cubicBezTo>
                      <a:pt x="123" y="73"/>
                      <a:pt x="118" y="62"/>
                      <a:pt x="115" y="53"/>
                    </a:cubicBezTo>
                    <a:cubicBezTo>
                      <a:pt x="126" y="54"/>
                      <a:pt x="137" y="57"/>
                      <a:pt x="149" y="62"/>
                    </a:cubicBezTo>
                    <a:cubicBezTo>
                      <a:pt x="145" y="68"/>
                      <a:pt x="140" y="73"/>
                      <a:pt x="133" y="73"/>
                    </a:cubicBezTo>
                    <a:cubicBezTo>
                      <a:pt x="133" y="73"/>
                      <a:pt x="133" y="73"/>
                      <a:pt x="133" y="73"/>
                    </a:cubicBezTo>
                    <a:moveTo>
                      <a:pt x="89" y="73"/>
                    </a:moveTo>
                    <a:cubicBezTo>
                      <a:pt x="82" y="73"/>
                      <a:pt x="74" y="69"/>
                      <a:pt x="70" y="63"/>
                    </a:cubicBezTo>
                    <a:cubicBezTo>
                      <a:pt x="81" y="57"/>
                      <a:pt x="93" y="53"/>
                      <a:pt x="107" y="53"/>
                    </a:cubicBezTo>
                    <a:cubicBezTo>
                      <a:pt x="108" y="60"/>
                      <a:pt x="96" y="72"/>
                      <a:pt x="93" y="73"/>
                    </a:cubicBezTo>
                    <a:cubicBezTo>
                      <a:pt x="92" y="73"/>
                      <a:pt x="90" y="73"/>
                      <a:pt x="89" y="73"/>
                    </a:cubicBezTo>
                    <a:moveTo>
                      <a:pt x="123" y="0"/>
                    </a:moveTo>
                    <a:cubicBezTo>
                      <a:pt x="91" y="0"/>
                      <a:pt x="63" y="12"/>
                      <a:pt x="46" y="30"/>
                    </a:cubicBezTo>
                    <a:cubicBezTo>
                      <a:pt x="45" y="31"/>
                      <a:pt x="44" y="31"/>
                      <a:pt x="43" y="32"/>
                    </a:cubicBezTo>
                    <a:cubicBezTo>
                      <a:pt x="41" y="84"/>
                      <a:pt x="13" y="123"/>
                      <a:pt x="2" y="131"/>
                    </a:cubicBezTo>
                    <a:cubicBezTo>
                      <a:pt x="1" y="131"/>
                      <a:pt x="1" y="132"/>
                      <a:pt x="0" y="132"/>
                    </a:cubicBezTo>
                    <a:cubicBezTo>
                      <a:pt x="0" y="140"/>
                      <a:pt x="1" y="146"/>
                      <a:pt x="1" y="150"/>
                    </a:cubicBezTo>
                    <a:cubicBezTo>
                      <a:pt x="1" y="151"/>
                      <a:pt x="1" y="152"/>
                      <a:pt x="1" y="152"/>
                    </a:cubicBezTo>
                    <a:cubicBezTo>
                      <a:pt x="1" y="154"/>
                      <a:pt x="2" y="155"/>
                      <a:pt x="3" y="156"/>
                    </a:cubicBezTo>
                    <a:cubicBezTo>
                      <a:pt x="3" y="157"/>
                      <a:pt x="5" y="158"/>
                      <a:pt x="6" y="158"/>
                    </a:cubicBezTo>
                    <a:cubicBezTo>
                      <a:pt x="6" y="158"/>
                      <a:pt x="7" y="158"/>
                      <a:pt x="7" y="158"/>
                    </a:cubicBezTo>
                    <a:cubicBezTo>
                      <a:pt x="12" y="158"/>
                      <a:pt x="16" y="156"/>
                      <a:pt x="19" y="153"/>
                    </a:cubicBezTo>
                    <a:cubicBezTo>
                      <a:pt x="22" y="150"/>
                      <a:pt x="24" y="147"/>
                      <a:pt x="26" y="144"/>
                    </a:cubicBezTo>
                    <a:cubicBezTo>
                      <a:pt x="29" y="135"/>
                      <a:pt x="29" y="131"/>
                      <a:pt x="26" y="128"/>
                    </a:cubicBezTo>
                    <a:cubicBezTo>
                      <a:pt x="31" y="126"/>
                      <a:pt x="36" y="122"/>
                      <a:pt x="40" y="115"/>
                    </a:cubicBezTo>
                    <a:cubicBezTo>
                      <a:pt x="40" y="115"/>
                      <a:pt x="41" y="114"/>
                      <a:pt x="41" y="113"/>
                    </a:cubicBezTo>
                    <a:cubicBezTo>
                      <a:pt x="44" y="108"/>
                      <a:pt x="44" y="104"/>
                      <a:pt x="43" y="100"/>
                    </a:cubicBezTo>
                    <a:cubicBezTo>
                      <a:pt x="44" y="100"/>
                      <a:pt x="45" y="100"/>
                      <a:pt x="46" y="100"/>
                    </a:cubicBezTo>
                    <a:cubicBezTo>
                      <a:pt x="52" y="100"/>
                      <a:pt x="57" y="98"/>
                      <a:pt x="61" y="94"/>
                    </a:cubicBezTo>
                    <a:cubicBezTo>
                      <a:pt x="67" y="88"/>
                      <a:pt x="71" y="82"/>
                      <a:pt x="71" y="75"/>
                    </a:cubicBezTo>
                    <a:cubicBezTo>
                      <a:pt x="76" y="79"/>
                      <a:pt x="83" y="82"/>
                      <a:pt x="89" y="82"/>
                    </a:cubicBezTo>
                    <a:cubicBezTo>
                      <a:pt x="93" y="82"/>
                      <a:pt x="96" y="81"/>
                      <a:pt x="99" y="79"/>
                    </a:cubicBezTo>
                    <a:cubicBezTo>
                      <a:pt x="102" y="77"/>
                      <a:pt x="108" y="70"/>
                      <a:pt x="111" y="64"/>
                    </a:cubicBezTo>
                    <a:cubicBezTo>
                      <a:pt x="116" y="72"/>
                      <a:pt x="121" y="79"/>
                      <a:pt x="130" y="80"/>
                    </a:cubicBezTo>
                    <a:cubicBezTo>
                      <a:pt x="131" y="80"/>
                      <a:pt x="132" y="80"/>
                      <a:pt x="133" y="80"/>
                    </a:cubicBezTo>
                    <a:cubicBezTo>
                      <a:pt x="139" y="80"/>
                      <a:pt x="145" y="78"/>
                      <a:pt x="149" y="74"/>
                    </a:cubicBezTo>
                    <a:cubicBezTo>
                      <a:pt x="149" y="84"/>
                      <a:pt x="150" y="95"/>
                      <a:pt x="157" y="99"/>
                    </a:cubicBezTo>
                    <a:cubicBezTo>
                      <a:pt x="161" y="101"/>
                      <a:pt x="167" y="104"/>
                      <a:pt x="173" y="104"/>
                    </a:cubicBezTo>
                    <a:cubicBezTo>
                      <a:pt x="174" y="104"/>
                      <a:pt x="175" y="104"/>
                      <a:pt x="177" y="104"/>
                    </a:cubicBezTo>
                    <a:cubicBezTo>
                      <a:pt x="180" y="102"/>
                      <a:pt x="185" y="98"/>
                      <a:pt x="189" y="96"/>
                    </a:cubicBezTo>
                    <a:cubicBezTo>
                      <a:pt x="186" y="108"/>
                      <a:pt x="183" y="124"/>
                      <a:pt x="193" y="132"/>
                    </a:cubicBezTo>
                    <a:cubicBezTo>
                      <a:pt x="197" y="134"/>
                      <a:pt x="201" y="137"/>
                      <a:pt x="206" y="138"/>
                    </a:cubicBezTo>
                    <a:cubicBezTo>
                      <a:pt x="202" y="143"/>
                      <a:pt x="199" y="149"/>
                      <a:pt x="198" y="154"/>
                    </a:cubicBezTo>
                    <a:cubicBezTo>
                      <a:pt x="197" y="158"/>
                      <a:pt x="200" y="170"/>
                      <a:pt x="203" y="173"/>
                    </a:cubicBezTo>
                    <a:cubicBezTo>
                      <a:pt x="207" y="178"/>
                      <a:pt x="212" y="180"/>
                      <a:pt x="218" y="182"/>
                    </a:cubicBezTo>
                    <a:cubicBezTo>
                      <a:pt x="216" y="183"/>
                      <a:pt x="214" y="183"/>
                      <a:pt x="212" y="185"/>
                    </a:cubicBezTo>
                    <a:cubicBezTo>
                      <a:pt x="210" y="186"/>
                      <a:pt x="209" y="189"/>
                      <a:pt x="208" y="191"/>
                    </a:cubicBezTo>
                    <a:cubicBezTo>
                      <a:pt x="207" y="194"/>
                      <a:pt x="206" y="197"/>
                      <a:pt x="206" y="199"/>
                    </a:cubicBezTo>
                    <a:cubicBezTo>
                      <a:pt x="203" y="207"/>
                      <a:pt x="205" y="213"/>
                      <a:pt x="209" y="218"/>
                    </a:cubicBezTo>
                    <a:cubicBezTo>
                      <a:pt x="205" y="218"/>
                      <a:pt x="200" y="219"/>
                      <a:pt x="196" y="221"/>
                    </a:cubicBezTo>
                    <a:cubicBezTo>
                      <a:pt x="190" y="223"/>
                      <a:pt x="186" y="226"/>
                      <a:pt x="183" y="229"/>
                    </a:cubicBezTo>
                    <a:cubicBezTo>
                      <a:pt x="179" y="234"/>
                      <a:pt x="177" y="239"/>
                      <a:pt x="177" y="244"/>
                    </a:cubicBezTo>
                    <a:cubicBezTo>
                      <a:pt x="177" y="251"/>
                      <a:pt x="179" y="258"/>
                      <a:pt x="186" y="261"/>
                    </a:cubicBezTo>
                    <a:cubicBezTo>
                      <a:pt x="186" y="263"/>
                      <a:pt x="187" y="265"/>
                      <a:pt x="189" y="265"/>
                    </a:cubicBezTo>
                    <a:cubicBezTo>
                      <a:pt x="190" y="265"/>
                      <a:pt x="190" y="265"/>
                      <a:pt x="191" y="265"/>
                    </a:cubicBezTo>
                    <a:cubicBezTo>
                      <a:pt x="194" y="264"/>
                      <a:pt x="197" y="262"/>
                      <a:pt x="202" y="259"/>
                    </a:cubicBezTo>
                    <a:cubicBezTo>
                      <a:pt x="204" y="257"/>
                      <a:pt x="207" y="255"/>
                      <a:pt x="209" y="253"/>
                    </a:cubicBezTo>
                    <a:cubicBezTo>
                      <a:pt x="211" y="251"/>
                      <a:pt x="214" y="248"/>
                      <a:pt x="216" y="246"/>
                    </a:cubicBezTo>
                    <a:cubicBezTo>
                      <a:pt x="218" y="244"/>
                      <a:pt x="219" y="243"/>
                      <a:pt x="221" y="241"/>
                    </a:cubicBezTo>
                    <a:cubicBezTo>
                      <a:pt x="227" y="234"/>
                      <a:pt x="233" y="226"/>
                      <a:pt x="238" y="218"/>
                    </a:cubicBezTo>
                    <a:cubicBezTo>
                      <a:pt x="257" y="186"/>
                      <a:pt x="270" y="141"/>
                      <a:pt x="252" y="86"/>
                    </a:cubicBezTo>
                    <a:cubicBezTo>
                      <a:pt x="243" y="59"/>
                      <a:pt x="216" y="24"/>
                      <a:pt x="172" y="8"/>
                    </a:cubicBezTo>
                    <a:cubicBezTo>
                      <a:pt x="155" y="2"/>
                      <a:pt x="138" y="0"/>
                      <a:pt x="1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8" name="Freeform 567"/>
              <p:cNvSpPr>
                <a:spLocks noEditPoints="1"/>
              </p:cNvSpPr>
              <p:nvPr/>
            </p:nvSpPr>
            <p:spPr bwMode="auto">
              <a:xfrm>
                <a:off x="4228" y="2549"/>
                <a:ext cx="129" cy="121"/>
              </a:xfrm>
              <a:custGeom>
                <a:avLst/>
                <a:gdLst>
                  <a:gd name="T0" fmla="*/ 232 w 261"/>
                  <a:gd name="T1" fmla="*/ 200 h 245"/>
                  <a:gd name="T2" fmla="*/ 218 w 261"/>
                  <a:gd name="T3" fmla="*/ 233 h 245"/>
                  <a:gd name="T4" fmla="*/ 215 w 261"/>
                  <a:gd name="T5" fmla="*/ 233 h 245"/>
                  <a:gd name="T6" fmla="*/ 209 w 261"/>
                  <a:gd name="T7" fmla="*/ 218 h 245"/>
                  <a:gd name="T8" fmla="*/ 224 w 261"/>
                  <a:gd name="T9" fmla="*/ 203 h 245"/>
                  <a:gd name="T10" fmla="*/ 225 w 261"/>
                  <a:gd name="T11" fmla="*/ 173 h 245"/>
                  <a:gd name="T12" fmla="*/ 234 w 261"/>
                  <a:gd name="T13" fmla="*/ 180 h 245"/>
                  <a:gd name="T14" fmla="*/ 230 w 261"/>
                  <a:gd name="T15" fmla="*/ 188 h 245"/>
                  <a:gd name="T16" fmla="*/ 210 w 261"/>
                  <a:gd name="T17" fmla="*/ 141 h 245"/>
                  <a:gd name="T18" fmla="*/ 212 w 261"/>
                  <a:gd name="T19" fmla="*/ 115 h 245"/>
                  <a:gd name="T20" fmla="*/ 231 w 261"/>
                  <a:gd name="T21" fmla="*/ 150 h 245"/>
                  <a:gd name="T22" fmla="*/ 224 w 261"/>
                  <a:gd name="T23" fmla="*/ 149 h 245"/>
                  <a:gd name="T24" fmla="*/ 28 w 261"/>
                  <a:gd name="T25" fmla="*/ 117 h 245"/>
                  <a:gd name="T26" fmla="*/ 44 w 261"/>
                  <a:gd name="T27" fmla="*/ 111 h 245"/>
                  <a:gd name="T28" fmla="*/ 203 w 261"/>
                  <a:gd name="T29" fmla="*/ 109 h 245"/>
                  <a:gd name="T30" fmla="*/ 184 w 261"/>
                  <a:gd name="T31" fmla="*/ 82 h 245"/>
                  <a:gd name="T32" fmla="*/ 208 w 261"/>
                  <a:gd name="T33" fmla="*/ 108 h 245"/>
                  <a:gd name="T34" fmla="*/ 68 w 261"/>
                  <a:gd name="T35" fmla="*/ 87 h 245"/>
                  <a:gd name="T36" fmla="*/ 86 w 261"/>
                  <a:gd name="T37" fmla="*/ 62 h 245"/>
                  <a:gd name="T38" fmla="*/ 68 w 261"/>
                  <a:gd name="T39" fmla="*/ 87 h 245"/>
                  <a:gd name="T40" fmla="*/ 138 w 261"/>
                  <a:gd name="T41" fmla="*/ 61 h 245"/>
                  <a:gd name="T42" fmla="*/ 173 w 261"/>
                  <a:gd name="T43" fmla="*/ 75 h 245"/>
                  <a:gd name="T44" fmla="*/ 156 w 261"/>
                  <a:gd name="T45" fmla="*/ 87 h 245"/>
                  <a:gd name="T46" fmla="*/ 94 w 261"/>
                  <a:gd name="T47" fmla="*/ 60 h 245"/>
                  <a:gd name="T48" fmla="*/ 129 w 261"/>
                  <a:gd name="T49" fmla="*/ 59 h 245"/>
                  <a:gd name="T50" fmla="*/ 113 w 261"/>
                  <a:gd name="T51" fmla="*/ 74 h 245"/>
                  <a:gd name="T52" fmla="*/ 21 w 261"/>
                  <a:gd name="T53" fmla="*/ 56 h 245"/>
                  <a:gd name="T54" fmla="*/ 4 w 261"/>
                  <a:gd name="T55" fmla="*/ 97 h 245"/>
                  <a:gd name="T56" fmla="*/ 17 w 261"/>
                  <a:gd name="T57" fmla="*/ 148 h 245"/>
                  <a:gd name="T58" fmla="*/ 29 w 261"/>
                  <a:gd name="T59" fmla="*/ 142 h 245"/>
                  <a:gd name="T60" fmla="*/ 22 w 261"/>
                  <a:gd name="T61" fmla="*/ 165 h 245"/>
                  <a:gd name="T62" fmla="*/ 24 w 261"/>
                  <a:gd name="T63" fmla="*/ 184 h 245"/>
                  <a:gd name="T64" fmla="*/ 26 w 261"/>
                  <a:gd name="T65" fmla="*/ 156 h 245"/>
                  <a:gd name="T66" fmla="*/ 36 w 261"/>
                  <a:gd name="T67" fmla="*/ 124 h 245"/>
                  <a:gd name="T68" fmla="*/ 57 w 261"/>
                  <a:gd name="T69" fmla="*/ 92 h 245"/>
                  <a:gd name="T70" fmla="*/ 85 w 261"/>
                  <a:gd name="T71" fmla="*/ 89 h 245"/>
                  <a:gd name="T72" fmla="*/ 113 w 261"/>
                  <a:gd name="T73" fmla="*/ 82 h 245"/>
                  <a:gd name="T74" fmla="*/ 132 w 261"/>
                  <a:gd name="T75" fmla="*/ 70 h 245"/>
                  <a:gd name="T76" fmla="*/ 157 w 261"/>
                  <a:gd name="T77" fmla="*/ 94 h 245"/>
                  <a:gd name="T78" fmla="*/ 177 w 261"/>
                  <a:gd name="T79" fmla="*/ 81 h 245"/>
                  <a:gd name="T80" fmla="*/ 201 w 261"/>
                  <a:gd name="T81" fmla="*/ 117 h 245"/>
                  <a:gd name="T82" fmla="*/ 199 w 261"/>
                  <a:gd name="T83" fmla="*/ 135 h 245"/>
                  <a:gd name="T84" fmla="*/ 225 w 261"/>
                  <a:gd name="T85" fmla="*/ 156 h 245"/>
                  <a:gd name="T86" fmla="*/ 217 w 261"/>
                  <a:gd name="T87" fmla="*/ 176 h 245"/>
                  <a:gd name="T88" fmla="*/ 202 w 261"/>
                  <a:gd name="T89" fmla="*/ 212 h 245"/>
                  <a:gd name="T90" fmla="*/ 214 w 261"/>
                  <a:gd name="T91" fmla="*/ 241 h 245"/>
                  <a:gd name="T92" fmla="*/ 217 w 261"/>
                  <a:gd name="T93" fmla="*/ 245 h 245"/>
                  <a:gd name="T94" fmla="*/ 260 w 261"/>
                  <a:gd name="T95" fmla="*/ 145 h 245"/>
                  <a:gd name="T96" fmla="*/ 138 w 261"/>
                  <a:gd name="T97" fmla="*/ 1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1" h="245">
                    <a:moveTo>
                      <a:pt x="224" y="203"/>
                    </a:moveTo>
                    <a:cubicBezTo>
                      <a:pt x="227" y="201"/>
                      <a:pt x="229" y="201"/>
                      <a:pt x="232" y="200"/>
                    </a:cubicBezTo>
                    <a:cubicBezTo>
                      <a:pt x="229" y="213"/>
                      <a:pt x="224" y="224"/>
                      <a:pt x="218" y="233"/>
                    </a:cubicBezTo>
                    <a:cubicBezTo>
                      <a:pt x="218" y="233"/>
                      <a:pt x="218" y="233"/>
                      <a:pt x="218" y="233"/>
                    </a:cubicBezTo>
                    <a:cubicBezTo>
                      <a:pt x="217" y="233"/>
                      <a:pt x="217" y="233"/>
                      <a:pt x="216" y="233"/>
                    </a:cubicBezTo>
                    <a:cubicBezTo>
                      <a:pt x="216" y="233"/>
                      <a:pt x="215" y="233"/>
                      <a:pt x="215" y="233"/>
                    </a:cubicBezTo>
                    <a:cubicBezTo>
                      <a:pt x="210" y="232"/>
                      <a:pt x="209" y="229"/>
                      <a:pt x="209" y="226"/>
                    </a:cubicBezTo>
                    <a:cubicBezTo>
                      <a:pt x="209" y="223"/>
                      <a:pt x="208" y="220"/>
                      <a:pt x="209" y="218"/>
                    </a:cubicBezTo>
                    <a:cubicBezTo>
                      <a:pt x="209" y="214"/>
                      <a:pt x="211" y="210"/>
                      <a:pt x="216" y="207"/>
                    </a:cubicBezTo>
                    <a:cubicBezTo>
                      <a:pt x="219" y="205"/>
                      <a:pt x="221" y="204"/>
                      <a:pt x="224" y="203"/>
                    </a:cubicBezTo>
                    <a:moveTo>
                      <a:pt x="230" y="188"/>
                    </a:moveTo>
                    <a:cubicBezTo>
                      <a:pt x="227" y="184"/>
                      <a:pt x="224" y="180"/>
                      <a:pt x="225" y="173"/>
                    </a:cubicBezTo>
                    <a:cubicBezTo>
                      <a:pt x="226" y="165"/>
                      <a:pt x="229" y="163"/>
                      <a:pt x="233" y="160"/>
                    </a:cubicBezTo>
                    <a:cubicBezTo>
                      <a:pt x="234" y="167"/>
                      <a:pt x="235" y="174"/>
                      <a:pt x="234" y="180"/>
                    </a:cubicBezTo>
                    <a:cubicBezTo>
                      <a:pt x="234" y="184"/>
                      <a:pt x="234" y="187"/>
                      <a:pt x="233" y="191"/>
                    </a:cubicBezTo>
                    <a:cubicBezTo>
                      <a:pt x="232" y="190"/>
                      <a:pt x="231" y="189"/>
                      <a:pt x="230" y="188"/>
                    </a:cubicBezTo>
                    <a:moveTo>
                      <a:pt x="224" y="149"/>
                    </a:moveTo>
                    <a:cubicBezTo>
                      <a:pt x="219" y="149"/>
                      <a:pt x="214" y="146"/>
                      <a:pt x="210" y="141"/>
                    </a:cubicBezTo>
                    <a:cubicBezTo>
                      <a:pt x="210" y="140"/>
                      <a:pt x="209" y="138"/>
                      <a:pt x="208" y="137"/>
                    </a:cubicBezTo>
                    <a:cubicBezTo>
                      <a:pt x="204" y="132"/>
                      <a:pt x="207" y="121"/>
                      <a:pt x="212" y="115"/>
                    </a:cubicBezTo>
                    <a:cubicBezTo>
                      <a:pt x="213" y="114"/>
                      <a:pt x="214" y="113"/>
                      <a:pt x="215" y="113"/>
                    </a:cubicBezTo>
                    <a:cubicBezTo>
                      <a:pt x="223" y="124"/>
                      <a:pt x="229" y="137"/>
                      <a:pt x="231" y="150"/>
                    </a:cubicBezTo>
                    <a:cubicBezTo>
                      <a:pt x="229" y="149"/>
                      <a:pt x="227" y="149"/>
                      <a:pt x="225" y="149"/>
                    </a:cubicBezTo>
                    <a:cubicBezTo>
                      <a:pt x="225" y="149"/>
                      <a:pt x="224" y="149"/>
                      <a:pt x="224" y="149"/>
                    </a:cubicBezTo>
                    <a:moveTo>
                      <a:pt x="32" y="117"/>
                    </a:moveTo>
                    <a:cubicBezTo>
                      <a:pt x="30" y="117"/>
                      <a:pt x="29" y="117"/>
                      <a:pt x="28" y="117"/>
                    </a:cubicBezTo>
                    <a:cubicBezTo>
                      <a:pt x="33" y="106"/>
                      <a:pt x="39" y="96"/>
                      <a:pt x="47" y="87"/>
                    </a:cubicBezTo>
                    <a:cubicBezTo>
                      <a:pt x="52" y="95"/>
                      <a:pt x="50" y="102"/>
                      <a:pt x="44" y="111"/>
                    </a:cubicBezTo>
                    <a:cubicBezTo>
                      <a:pt x="40" y="116"/>
                      <a:pt x="36" y="117"/>
                      <a:pt x="32" y="117"/>
                    </a:cubicBezTo>
                    <a:moveTo>
                      <a:pt x="203" y="109"/>
                    </a:moveTo>
                    <a:cubicBezTo>
                      <a:pt x="200" y="109"/>
                      <a:pt x="197" y="108"/>
                      <a:pt x="194" y="108"/>
                    </a:cubicBezTo>
                    <a:cubicBezTo>
                      <a:pt x="185" y="106"/>
                      <a:pt x="184" y="92"/>
                      <a:pt x="184" y="82"/>
                    </a:cubicBezTo>
                    <a:cubicBezTo>
                      <a:pt x="194" y="89"/>
                      <a:pt x="203" y="97"/>
                      <a:pt x="210" y="106"/>
                    </a:cubicBezTo>
                    <a:cubicBezTo>
                      <a:pt x="209" y="107"/>
                      <a:pt x="208" y="107"/>
                      <a:pt x="208" y="108"/>
                    </a:cubicBezTo>
                    <a:cubicBezTo>
                      <a:pt x="206" y="109"/>
                      <a:pt x="205" y="109"/>
                      <a:pt x="203" y="109"/>
                    </a:cubicBezTo>
                    <a:moveTo>
                      <a:pt x="68" y="87"/>
                    </a:moveTo>
                    <a:cubicBezTo>
                      <a:pt x="63" y="87"/>
                      <a:pt x="57" y="85"/>
                      <a:pt x="53" y="81"/>
                    </a:cubicBezTo>
                    <a:cubicBezTo>
                      <a:pt x="62" y="72"/>
                      <a:pt x="73" y="66"/>
                      <a:pt x="86" y="62"/>
                    </a:cubicBezTo>
                    <a:cubicBezTo>
                      <a:pt x="89" y="68"/>
                      <a:pt x="81" y="83"/>
                      <a:pt x="78" y="84"/>
                    </a:cubicBezTo>
                    <a:cubicBezTo>
                      <a:pt x="75" y="86"/>
                      <a:pt x="72" y="87"/>
                      <a:pt x="68" y="87"/>
                    </a:cubicBezTo>
                    <a:moveTo>
                      <a:pt x="156" y="87"/>
                    </a:moveTo>
                    <a:cubicBezTo>
                      <a:pt x="146" y="87"/>
                      <a:pt x="140" y="73"/>
                      <a:pt x="138" y="61"/>
                    </a:cubicBezTo>
                    <a:cubicBezTo>
                      <a:pt x="141" y="62"/>
                      <a:pt x="143" y="63"/>
                      <a:pt x="145" y="63"/>
                    </a:cubicBezTo>
                    <a:cubicBezTo>
                      <a:pt x="155" y="67"/>
                      <a:pt x="164" y="71"/>
                      <a:pt x="173" y="75"/>
                    </a:cubicBezTo>
                    <a:cubicBezTo>
                      <a:pt x="171" y="77"/>
                      <a:pt x="169" y="79"/>
                      <a:pt x="167" y="81"/>
                    </a:cubicBezTo>
                    <a:cubicBezTo>
                      <a:pt x="163" y="85"/>
                      <a:pt x="159" y="87"/>
                      <a:pt x="156" y="87"/>
                    </a:cubicBezTo>
                    <a:moveTo>
                      <a:pt x="113" y="74"/>
                    </a:moveTo>
                    <a:cubicBezTo>
                      <a:pt x="105" y="74"/>
                      <a:pt x="99" y="66"/>
                      <a:pt x="94" y="60"/>
                    </a:cubicBezTo>
                    <a:cubicBezTo>
                      <a:pt x="99" y="58"/>
                      <a:pt x="105" y="58"/>
                      <a:pt x="112" y="58"/>
                    </a:cubicBezTo>
                    <a:cubicBezTo>
                      <a:pt x="117" y="58"/>
                      <a:pt x="123" y="58"/>
                      <a:pt x="129" y="59"/>
                    </a:cubicBezTo>
                    <a:cubicBezTo>
                      <a:pt x="127" y="66"/>
                      <a:pt x="123" y="72"/>
                      <a:pt x="117" y="74"/>
                    </a:cubicBezTo>
                    <a:cubicBezTo>
                      <a:pt x="115" y="74"/>
                      <a:pt x="114" y="74"/>
                      <a:pt x="113" y="74"/>
                    </a:cubicBezTo>
                    <a:moveTo>
                      <a:pt x="128" y="0"/>
                    </a:moveTo>
                    <a:cubicBezTo>
                      <a:pt x="78" y="0"/>
                      <a:pt x="39" y="25"/>
                      <a:pt x="21" y="56"/>
                    </a:cubicBezTo>
                    <a:cubicBezTo>
                      <a:pt x="19" y="59"/>
                      <a:pt x="17" y="63"/>
                      <a:pt x="16" y="66"/>
                    </a:cubicBezTo>
                    <a:cubicBezTo>
                      <a:pt x="12" y="81"/>
                      <a:pt x="8" y="92"/>
                      <a:pt x="4" y="97"/>
                    </a:cubicBezTo>
                    <a:cubicBezTo>
                      <a:pt x="2" y="103"/>
                      <a:pt x="1" y="109"/>
                      <a:pt x="0" y="115"/>
                    </a:cubicBezTo>
                    <a:cubicBezTo>
                      <a:pt x="8" y="126"/>
                      <a:pt x="13" y="137"/>
                      <a:pt x="17" y="148"/>
                    </a:cubicBezTo>
                    <a:cubicBezTo>
                      <a:pt x="19" y="140"/>
                      <a:pt x="21" y="132"/>
                      <a:pt x="24" y="124"/>
                    </a:cubicBezTo>
                    <a:cubicBezTo>
                      <a:pt x="31" y="127"/>
                      <a:pt x="31" y="135"/>
                      <a:pt x="29" y="142"/>
                    </a:cubicBezTo>
                    <a:cubicBezTo>
                      <a:pt x="27" y="147"/>
                      <a:pt x="23" y="150"/>
                      <a:pt x="18" y="151"/>
                    </a:cubicBezTo>
                    <a:cubicBezTo>
                      <a:pt x="20" y="156"/>
                      <a:pt x="21" y="160"/>
                      <a:pt x="22" y="165"/>
                    </a:cubicBezTo>
                    <a:cubicBezTo>
                      <a:pt x="22" y="166"/>
                      <a:pt x="23" y="167"/>
                      <a:pt x="23" y="169"/>
                    </a:cubicBezTo>
                    <a:cubicBezTo>
                      <a:pt x="23" y="174"/>
                      <a:pt x="24" y="179"/>
                      <a:pt x="24" y="184"/>
                    </a:cubicBezTo>
                    <a:cubicBezTo>
                      <a:pt x="27" y="180"/>
                      <a:pt x="29" y="176"/>
                      <a:pt x="30" y="171"/>
                    </a:cubicBezTo>
                    <a:cubicBezTo>
                      <a:pt x="31" y="162"/>
                      <a:pt x="30" y="158"/>
                      <a:pt x="26" y="156"/>
                    </a:cubicBezTo>
                    <a:cubicBezTo>
                      <a:pt x="32" y="152"/>
                      <a:pt x="35" y="146"/>
                      <a:pt x="37" y="137"/>
                    </a:cubicBezTo>
                    <a:cubicBezTo>
                      <a:pt x="39" y="132"/>
                      <a:pt x="38" y="128"/>
                      <a:pt x="36" y="124"/>
                    </a:cubicBezTo>
                    <a:cubicBezTo>
                      <a:pt x="42" y="123"/>
                      <a:pt x="48" y="120"/>
                      <a:pt x="52" y="114"/>
                    </a:cubicBezTo>
                    <a:cubicBezTo>
                      <a:pt x="57" y="106"/>
                      <a:pt x="58" y="99"/>
                      <a:pt x="57" y="92"/>
                    </a:cubicBezTo>
                    <a:cubicBezTo>
                      <a:pt x="61" y="94"/>
                      <a:pt x="66" y="95"/>
                      <a:pt x="70" y="95"/>
                    </a:cubicBezTo>
                    <a:cubicBezTo>
                      <a:pt x="76" y="95"/>
                      <a:pt x="81" y="93"/>
                      <a:pt x="85" y="89"/>
                    </a:cubicBezTo>
                    <a:cubicBezTo>
                      <a:pt x="88" y="86"/>
                      <a:pt x="92" y="78"/>
                      <a:pt x="93" y="71"/>
                    </a:cubicBezTo>
                    <a:cubicBezTo>
                      <a:pt x="99" y="77"/>
                      <a:pt x="105" y="82"/>
                      <a:pt x="113" y="82"/>
                    </a:cubicBezTo>
                    <a:cubicBezTo>
                      <a:pt x="114" y="82"/>
                      <a:pt x="115" y="82"/>
                      <a:pt x="115" y="82"/>
                    </a:cubicBezTo>
                    <a:cubicBezTo>
                      <a:pt x="123" y="81"/>
                      <a:pt x="128" y="76"/>
                      <a:pt x="132" y="70"/>
                    </a:cubicBezTo>
                    <a:cubicBezTo>
                      <a:pt x="134" y="80"/>
                      <a:pt x="138" y="90"/>
                      <a:pt x="145" y="92"/>
                    </a:cubicBezTo>
                    <a:cubicBezTo>
                      <a:pt x="149" y="93"/>
                      <a:pt x="153" y="94"/>
                      <a:pt x="157" y="94"/>
                    </a:cubicBezTo>
                    <a:cubicBezTo>
                      <a:pt x="160" y="94"/>
                      <a:pt x="163" y="93"/>
                      <a:pt x="166" y="92"/>
                    </a:cubicBezTo>
                    <a:cubicBezTo>
                      <a:pt x="169" y="90"/>
                      <a:pt x="173" y="84"/>
                      <a:pt x="177" y="81"/>
                    </a:cubicBezTo>
                    <a:cubicBezTo>
                      <a:pt x="176" y="94"/>
                      <a:pt x="177" y="110"/>
                      <a:pt x="189" y="114"/>
                    </a:cubicBezTo>
                    <a:cubicBezTo>
                      <a:pt x="193" y="116"/>
                      <a:pt x="197" y="117"/>
                      <a:pt x="201" y="117"/>
                    </a:cubicBezTo>
                    <a:cubicBezTo>
                      <a:pt x="202" y="117"/>
                      <a:pt x="202" y="117"/>
                      <a:pt x="203" y="117"/>
                    </a:cubicBezTo>
                    <a:cubicBezTo>
                      <a:pt x="200" y="123"/>
                      <a:pt x="199" y="129"/>
                      <a:pt x="199" y="135"/>
                    </a:cubicBezTo>
                    <a:cubicBezTo>
                      <a:pt x="199" y="139"/>
                      <a:pt x="204" y="149"/>
                      <a:pt x="208" y="152"/>
                    </a:cubicBezTo>
                    <a:cubicBezTo>
                      <a:pt x="213" y="155"/>
                      <a:pt x="219" y="156"/>
                      <a:pt x="225" y="156"/>
                    </a:cubicBezTo>
                    <a:cubicBezTo>
                      <a:pt x="223" y="157"/>
                      <a:pt x="221" y="159"/>
                      <a:pt x="220" y="161"/>
                    </a:cubicBezTo>
                    <a:cubicBezTo>
                      <a:pt x="217" y="164"/>
                      <a:pt x="218" y="172"/>
                      <a:pt x="217" y="176"/>
                    </a:cubicBezTo>
                    <a:cubicBezTo>
                      <a:pt x="217" y="184"/>
                      <a:pt x="220" y="189"/>
                      <a:pt x="225" y="194"/>
                    </a:cubicBezTo>
                    <a:cubicBezTo>
                      <a:pt x="216" y="196"/>
                      <a:pt x="206" y="203"/>
                      <a:pt x="202" y="212"/>
                    </a:cubicBezTo>
                    <a:cubicBezTo>
                      <a:pt x="202" y="213"/>
                      <a:pt x="201" y="215"/>
                      <a:pt x="201" y="217"/>
                    </a:cubicBezTo>
                    <a:cubicBezTo>
                      <a:pt x="198" y="228"/>
                      <a:pt x="203" y="240"/>
                      <a:pt x="214" y="241"/>
                    </a:cubicBezTo>
                    <a:cubicBezTo>
                      <a:pt x="214" y="243"/>
                      <a:pt x="215" y="245"/>
                      <a:pt x="217" y="245"/>
                    </a:cubicBezTo>
                    <a:cubicBezTo>
                      <a:pt x="217" y="245"/>
                      <a:pt x="217" y="245"/>
                      <a:pt x="217" y="245"/>
                    </a:cubicBezTo>
                    <a:cubicBezTo>
                      <a:pt x="218" y="245"/>
                      <a:pt x="218" y="244"/>
                      <a:pt x="219" y="244"/>
                    </a:cubicBezTo>
                    <a:cubicBezTo>
                      <a:pt x="230" y="236"/>
                      <a:pt x="258" y="197"/>
                      <a:pt x="260" y="145"/>
                    </a:cubicBezTo>
                    <a:cubicBezTo>
                      <a:pt x="261" y="118"/>
                      <a:pt x="255" y="86"/>
                      <a:pt x="235" y="54"/>
                    </a:cubicBezTo>
                    <a:cubicBezTo>
                      <a:pt x="220" y="30"/>
                      <a:pt x="185" y="4"/>
                      <a:pt x="138" y="1"/>
                    </a:cubicBezTo>
                    <a:cubicBezTo>
                      <a:pt x="135" y="1"/>
                      <a:pt x="131" y="0"/>
                      <a:pt x="12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9" name="Freeform 568"/>
              <p:cNvSpPr>
                <a:spLocks noEditPoints="1"/>
              </p:cNvSpPr>
              <p:nvPr/>
            </p:nvSpPr>
            <p:spPr bwMode="auto">
              <a:xfrm>
                <a:off x="3878" y="2599"/>
                <a:ext cx="132" cy="131"/>
              </a:xfrm>
              <a:custGeom>
                <a:avLst/>
                <a:gdLst>
                  <a:gd name="T0" fmla="*/ 267 w 268"/>
                  <a:gd name="T1" fmla="*/ 121 h 266"/>
                  <a:gd name="T2" fmla="*/ 267 w 268"/>
                  <a:gd name="T3" fmla="*/ 115 h 266"/>
                  <a:gd name="T4" fmla="*/ 254 w 268"/>
                  <a:gd name="T5" fmla="*/ 88 h 266"/>
                  <a:gd name="T6" fmla="*/ 252 w 268"/>
                  <a:gd name="T7" fmla="*/ 78 h 266"/>
                  <a:gd name="T8" fmla="*/ 251 w 268"/>
                  <a:gd name="T9" fmla="*/ 67 h 266"/>
                  <a:gd name="T10" fmla="*/ 55 w 268"/>
                  <a:gd name="T11" fmla="*/ 227 h 266"/>
                  <a:gd name="T12" fmla="*/ 59 w 268"/>
                  <a:gd name="T13" fmla="*/ 227 h 266"/>
                  <a:gd name="T14" fmla="*/ 83 w 268"/>
                  <a:gd name="T15" fmla="*/ 245 h 266"/>
                  <a:gd name="T16" fmla="*/ 78 w 268"/>
                  <a:gd name="T17" fmla="*/ 254 h 266"/>
                  <a:gd name="T18" fmla="*/ 56 w 268"/>
                  <a:gd name="T19" fmla="*/ 229 h 266"/>
                  <a:gd name="T20" fmla="*/ 43 w 268"/>
                  <a:gd name="T21" fmla="*/ 189 h 266"/>
                  <a:gd name="T22" fmla="*/ 54 w 268"/>
                  <a:gd name="T23" fmla="*/ 198 h 266"/>
                  <a:gd name="T24" fmla="*/ 45 w 268"/>
                  <a:gd name="T25" fmla="*/ 198 h 266"/>
                  <a:gd name="T26" fmla="*/ 49 w 268"/>
                  <a:gd name="T27" fmla="*/ 138 h 266"/>
                  <a:gd name="T28" fmla="*/ 62 w 268"/>
                  <a:gd name="T29" fmla="*/ 159 h 266"/>
                  <a:gd name="T30" fmla="*/ 49 w 268"/>
                  <a:gd name="T31" fmla="*/ 175 h 266"/>
                  <a:gd name="T32" fmla="*/ 260 w 268"/>
                  <a:gd name="T33" fmla="*/ 151 h 266"/>
                  <a:gd name="T34" fmla="*/ 254 w 268"/>
                  <a:gd name="T35" fmla="*/ 130 h 266"/>
                  <a:gd name="T36" fmla="*/ 55 w 268"/>
                  <a:gd name="T37" fmla="*/ 131 h 266"/>
                  <a:gd name="T38" fmla="*/ 72 w 268"/>
                  <a:gd name="T39" fmla="*/ 100 h 266"/>
                  <a:gd name="T40" fmla="*/ 55 w 268"/>
                  <a:gd name="T41" fmla="*/ 131 h 266"/>
                  <a:gd name="T42" fmla="*/ 237 w 268"/>
                  <a:gd name="T43" fmla="*/ 115 h 266"/>
                  <a:gd name="T44" fmla="*/ 249 w 268"/>
                  <a:gd name="T45" fmla="*/ 118 h 266"/>
                  <a:gd name="T46" fmla="*/ 241 w 268"/>
                  <a:gd name="T47" fmla="*/ 119 h 266"/>
                  <a:gd name="T48" fmla="*/ 215 w 268"/>
                  <a:gd name="T49" fmla="*/ 90 h 266"/>
                  <a:gd name="T50" fmla="*/ 232 w 268"/>
                  <a:gd name="T51" fmla="*/ 91 h 266"/>
                  <a:gd name="T52" fmla="*/ 98 w 268"/>
                  <a:gd name="T53" fmla="*/ 97 h 266"/>
                  <a:gd name="T54" fmla="*/ 81 w 268"/>
                  <a:gd name="T55" fmla="*/ 90 h 266"/>
                  <a:gd name="T56" fmla="*/ 111 w 268"/>
                  <a:gd name="T57" fmla="*/ 67 h 266"/>
                  <a:gd name="T58" fmla="*/ 136 w 268"/>
                  <a:gd name="T59" fmla="*/ 73 h 266"/>
                  <a:gd name="T60" fmla="*/ 119 w 268"/>
                  <a:gd name="T61" fmla="*/ 63 h 266"/>
                  <a:gd name="T62" fmla="*/ 136 w 268"/>
                  <a:gd name="T63" fmla="*/ 73 h 266"/>
                  <a:gd name="T64" fmla="*/ 175 w 268"/>
                  <a:gd name="T65" fmla="*/ 73 h 266"/>
                  <a:gd name="T66" fmla="*/ 198 w 268"/>
                  <a:gd name="T67" fmla="*/ 63 h 266"/>
                  <a:gd name="T68" fmla="*/ 145 w 268"/>
                  <a:gd name="T69" fmla="*/ 0 h 266"/>
                  <a:gd name="T70" fmla="*/ 16 w 268"/>
                  <a:gd name="T71" fmla="*/ 86 h 266"/>
                  <a:gd name="T72" fmla="*/ 44 w 268"/>
                  <a:gd name="T73" fmla="*/ 237 h 266"/>
                  <a:gd name="T74" fmla="*/ 77 w 268"/>
                  <a:gd name="T75" fmla="*/ 266 h 266"/>
                  <a:gd name="T76" fmla="*/ 82 w 268"/>
                  <a:gd name="T77" fmla="*/ 262 h 266"/>
                  <a:gd name="T78" fmla="*/ 86 w 268"/>
                  <a:gd name="T79" fmla="*/ 230 h 266"/>
                  <a:gd name="T80" fmla="*/ 59 w 268"/>
                  <a:gd name="T81" fmla="*/ 219 h 266"/>
                  <a:gd name="T82" fmla="*/ 59 w 268"/>
                  <a:gd name="T83" fmla="*/ 189 h 266"/>
                  <a:gd name="T84" fmla="*/ 51 w 268"/>
                  <a:gd name="T85" fmla="*/ 182 h 266"/>
                  <a:gd name="T86" fmla="*/ 71 w 268"/>
                  <a:gd name="T87" fmla="*/ 155 h 266"/>
                  <a:gd name="T88" fmla="*/ 75 w 268"/>
                  <a:gd name="T89" fmla="*/ 132 h 266"/>
                  <a:gd name="T90" fmla="*/ 92 w 268"/>
                  <a:gd name="T91" fmla="*/ 104 h 266"/>
                  <a:gd name="T92" fmla="*/ 112 w 268"/>
                  <a:gd name="T93" fmla="*/ 99 h 266"/>
                  <a:gd name="T94" fmla="*/ 135 w 268"/>
                  <a:gd name="T95" fmla="*/ 81 h 266"/>
                  <a:gd name="T96" fmla="*/ 157 w 268"/>
                  <a:gd name="T97" fmla="*/ 64 h 266"/>
                  <a:gd name="T98" fmla="*/ 179 w 268"/>
                  <a:gd name="T99" fmla="*/ 82 h 266"/>
                  <a:gd name="T100" fmla="*/ 207 w 268"/>
                  <a:gd name="T101" fmla="*/ 94 h 266"/>
                  <a:gd name="T102" fmla="*/ 225 w 268"/>
                  <a:gd name="T103" fmla="*/ 100 h 266"/>
                  <a:gd name="T104" fmla="*/ 232 w 268"/>
                  <a:gd name="T105" fmla="*/ 121 h 266"/>
                  <a:gd name="T106" fmla="*/ 243 w 268"/>
                  <a:gd name="T107" fmla="*/ 144 h 266"/>
                  <a:gd name="T108" fmla="*/ 262 w 268"/>
                  <a:gd name="T109" fmla="*/ 158 h 266"/>
                  <a:gd name="T110" fmla="*/ 267 w 268"/>
                  <a:gd name="T111" fmla="*/ 153 h 266"/>
                  <a:gd name="T112" fmla="*/ 266 w 268"/>
                  <a:gd name="T113" fmla="*/ 131 h 266"/>
                  <a:gd name="T114" fmla="*/ 223 w 268"/>
                  <a:gd name="T115" fmla="*/ 3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68" h="266">
                    <a:moveTo>
                      <a:pt x="254" y="88"/>
                    </a:moveTo>
                    <a:cubicBezTo>
                      <a:pt x="256" y="100"/>
                      <a:pt x="261" y="111"/>
                      <a:pt x="267" y="121"/>
                    </a:cubicBezTo>
                    <a:cubicBezTo>
                      <a:pt x="267" y="121"/>
                      <a:pt x="268" y="121"/>
                      <a:pt x="268" y="121"/>
                    </a:cubicBezTo>
                    <a:cubicBezTo>
                      <a:pt x="267" y="119"/>
                      <a:pt x="267" y="117"/>
                      <a:pt x="267" y="115"/>
                    </a:cubicBezTo>
                    <a:cubicBezTo>
                      <a:pt x="266" y="107"/>
                      <a:pt x="264" y="99"/>
                      <a:pt x="261" y="90"/>
                    </a:cubicBezTo>
                    <a:cubicBezTo>
                      <a:pt x="258" y="89"/>
                      <a:pt x="256" y="88"/>
                      <a:pt x="254" y="88"/>
                    </a:cubicBezTo>
                    <a:moveTo>
                      <a:pt x="251" y="67"/>
                    </a:moveTo>
                    <a:cubicBezTo>
                      <a:pt x="251" y="71"/>
                      <a:pt x="251" y="75"/>
                      <a:pt x="252" y="78"/>
                    </a:cubicBezTo>
                    <a:cubicBezTo>
                      <a:pt x="253" y="77"/>
                      <a:pt x="254" y="76"/>
                      <a:pt x="255" y="75"/>
                    </a:cubicBezTo>
                    <a:cubicBezTo>
                      <a:pt x="254" y="73"/>
                      <a:pt x="252" y="70"/>
                      <a:pt x="251" y="67"/>
                    </a:cubicBezTo>
                    <a:moveTo>
                      <a:pt x="56" y="229"/>
                    </a:moveTo>
                    <a:cubicBezTo>
                      <a:pt x="55" y="228"/>
                      <a:pt x="55" y="228"/>
                      <a:pt x="55" y="227"/>
                    </a:cubicBezTo>
                    <a:cubicBezTo>
                      <a:pt x="56" y="227"/>
                      <a:pt x="57" y="227"/>
                      <a:pt x="58" y="227"/>
                    </a:cubicBezTo>
                    <a:cubicBezTo>
                      <a:pt x="58" y="227"/>
                      <a:pt x="59" y="227"/>
                      <a:pt x="59" y="227"/>
                    </a:cubicBezTo>
                    <a:cubicBezTo>
                      <a:pt x="63" y="227"/>
                      <a:pt x="68" y="228"/>
                      <a:pt x="71" y="229"/>
                    </a:cubicBezTo>
                    <a:cubicBezTo>
                      <a:pt x="80" y="231"/>
                      <a:pt x="82" y="237"/>
                      <a:pt x="83" y="245"/>
                    </a:cubicBezTo>
                    <a:cubicBezTo>
                      <a:pt x="84" y="249"/>
                      <a:pt x="83" y="252"/>
                      <a:pt x="79" y="254"/>
                    </a:cubicBezTo>
                    <a:cubicBezTo>
                      <a:pt x="79" y="254"/>
                      <a:pt x="79" y="254"/>
                      <a:pt x="78" y="254"/>
                    </a:cubicBezTo>
                    <a:cubicBezTo>
                      <a:pt x="78" y="254"/>
                      <a:pt x="77" y="254"/>
                      <a:pt x="76" y="255"/>
                    </a:cubicBezTo>
                    <a:cubicBezTo>
                      <a:pt x="68" y="248"/>
                      <a:pt x="61" y="239"/>
                      <a:pt x="56" y="229"/>
                    </a:cubicBezTo>
                    <a:moveTo>
                      <a:pt x="45" y="198"/>
                    </a:moveTo>
                    <a:cubicBezTo>
                      <a:pt x="44" y="195"/>
                      <a:pt x="44" y="192"/>
                      <a:pt x="43" y="189"/>
                    </a:cubicBezTo>
                    <a:cubicBezTo>
                      <a:pt x="47" y="190"/>
                      <a:pt x="49" y="191"/>
                      <a:pt x="52" y="193"/>
                    </a:cubicBezTo>
                    <a:cubicBezTo>
                      <a:pt x="53" y="195"/>
                      <a:pt x="54" y="196"/>
                      <a:pt x="54" y="198"/>
                    </a:cubicBezTo>
                    <a:cubicBezTo>
                      <a:pt x="57" y="207"/>
                      <a:pt x="55" y="212"/>
                      <a:pt x="51" y="218"/>
                    </a:cubicBezTo>
                    <a:cubicBezTo>
                      <a:pt x="48" y="212"/>
                      <a:pt x="46" y="205"/>
                      <a:pt x="45" y="198"/>
                    </a:cubicBezTo>
                    <a:moveTo>
                      <a:pt x="43" y="178"/>
                    </a:moveTo>
                    <a:cubicBezTo>
                      <a:pt x="42" y="165"/>
                      <a:pt x="44" y="151"/>
                      <a:pt x="49" y="138"/>
                    </a:cubicBezTo>
                    <a:cubicBezTo>
                      <a:pt x="50" y="138"/>
                      <a:pt x="52" y="138"/>
                      <a:pt x="53" y="139"/>
                    </a:cubicBezTo>
                    <a:cubicBezTo>
                      <a:pt x="59" y="143"/>
                      <a:pt x="65" y="153"/>
                      <a:pt x="62" y="159"/>
                    </a:cubicBezTo>
                    <a:cubicBezTo>
                      <a:pt x="62" y="161"/>
                      <a:pt x="61" y="162"/>
                      <a:pt x="61" y="164"/>
                    </a:cubicBezTo>
                    <a:cubicBezTo>
                      <a:pt x="59" y="170"/>
                      <a:pt x="54" y="174"/>
                      <a:pt x="49" y="175"/>
                    </a:cubicBezTo>
                    <a:cubicBezTo>
                      <a:pt x="47" y="176"/>
                      <a:pt x="45" y="177"/>
                      <a:pt x="43" y="178"/>
                    </a:cubicBezTo>
                    <a:moveTo>
                      <a:pt x="260" y="151"/>
                    </a:moveTo>
                    <a:cubicBezTo>
                      <a:pt x="256" y="149"/>
                      <a:pt x="251" y="144"/>
                      <a:pt x="249" y="141"/>
                    </a:cubicBezTo>
                    <a:cubicBezTo>
                      <a:pt x="247" y="135"/>
                      <a:pt x="250" y="132"/>
                      <a:pt x="254" y="130"/>
                    </a:cubicBezTo>
                    <a:cubicBezTo>
                      <a:pt x="257" y="137"/>
                      <a:pt x="259" y="144"/>
                      <a:pt x="260" y="151"/>
                    </a:cubicBezTo>
                    <a:moveTo>
                      <a:pt x="55" y="131"/>
                    </a:moveTo>
                    <a:cubicBezTo>
                      <a:pt x="55" y="131"/>
                      <a:pt x="54" y="130"/>
                      <a:pt x="53" y="130"/>
                    </a:cubicBezTo>
                    <a:cubicBezTo>
                      <a:pt x="57" y="119"/>
                      <a:pt x="64" y="109"/>
                      <a:pt x="72" y="100"/>
                    </a:cubicBezTo>
                    <a:cubicBezTo>
                      <a:pt x="75" y="109"/>
                      <a:pt x="77" y="123"/>
                      <a:pt x="68" y="127"/>
                    </a:cubicBezTo>
                    <a:cubicBezTo>
                      <a:pt x="65" y="129"/>
                      <a:pt x="60" y="131"/>
                      <a:pt x="55" y="131"/>
                    </a:cubicBezTo>
                    <a:moveTo>
                      <a:pt x="241" y="119"/>
                    </a:moveTo>
                    <a:cubicBezTo>
                      <a:pt x="239" y="118"/>
                      <a:pt x="238" y="117"/>
                      <a:pt x="237" y="115"/>
                    </a:cubicBezTo>
                    <a:cubicBezTo>
                      <a:pt x="233" y="109"/>
                      <a:pt x="231" y="102"/>
                      <a:pt x="237" y="97"/>
                    </a:cubicBezTo>
                    <a:cubicBezTo>
                      <a:pt x="242" y="104"/>
                      <a:pt x="246" y="111"/>
                      <a:pt x="249" y="118"/>
                    </a:cubicBezTo>
                    <a:cubicBezTo>
                      <a:pt x="250" y="119"/>
                      <a:pt x="250" y="120"/>
                      <a:pt x="251" y="122"/>
                    </a:cubicBezTo>
                    <a:cubicBezTo>
                      <a:pt x="248" y="122"/>
                      <a:pt x="244" y="121"/>
                      <a:pt x="241" y="119"/>
                    </a:cubicBezTo>
                    <a:moveTo>
                      <a:pt x="223" y="93"/>
                    </a:moveTo>
                    <a:cubicBezTo>
                      <a:pt x="220" y="93"/>
                      <a:pt x="217" y="92"/>
                      <a:pt x="215" y="90"/>
                    </a:cubicBezTo>
                    <a:cubicBezTo>
                      <a:pt x="206" y="83"/>
                      <a:pt x="203" y="77"/>
                      <a:pt x="205" y="67"/>
                    </a:cubicBezTo>
                    <a:cubicBezTo>
                      <a:pt x="215" y="74"/>
                      <a:pt x="224" y="82"/>
                      <a:pt x="232" y="91"/>
                    </a:cubicBezTo>
                    <a:cubicBezTo>
                      <a:pt x="229" y="92"/>
                      <a:pt x="226" y="93"/>
                      <a:pt x="223" y="93"/>
                    </a:cubicBezTo>
                    <a:moveTo>
                      <a:pt x="98" y="97"/>
                    </a:moveTo>
                    <a:cubicBezTo>
                      <a:pt x="95" y="97"/>
                      <a:pt x="92" y="96"/>
                      <a:pt x="88" y="94"/>
                    </a:cubicBezTo>
                    <a:cubicBezTo>
                      <a:pt x="86" y="93"/>
                      <a:pt x="84" y="91"/>
                      <a:pt x="81" y="90"/>
                    </a:cubicBezTo>
                    <a:cubicBezTo>
                      <a:pt x="88" y="83"/>
                      <a:pt x="96" y="77"/>
                      <a:pt x="105" y="71"/>
                    </a:cubicBezTo>
                    <a:cubicBezTo>
                      <a:pt x="107" y="70"/>
                      <a:pt x="109" y="68"/>
                      <a:pt x="111" y="67"/>
                    </a:cubicBezTo>
                    <a:cubicBezTo>
                      <a:pt x="112" y="80"/>
                      <a:pt x="109" y="97"/>
                      <a:pt x="98" y="97"/>
                    </a:cubicBezTo>
                    <a:moveTo>
                      <a:pt x="136" y="73"/>
                    </a:moveTo>
                    <a:cubicBezTo>
                      <a:pt x="135" y="73"/>
                      <a:pt x="135" y="73"/>
                      <a:pt x="135" y="73"/>
                    </a:cubicBezTo>
                    <a:cubicBezTo>
                      <a:pt x="128" y="73"/>
                      <a:pt x="123" y="68"/>
                      <a:pt x="119" y="63"/>
                    </a:cubicBezTo>
                    <a:cubicBezTo>
                      <a:pt x="131" y="57"/>
                      <a:pt x="143" y="54"/>
                      <a:pt x="154" y="53"/>
                    </a:cubicBezTo>
                    <a:cubicBezTo>
                      <a:pt x="150" y="62"/>
                      <a:pt x="145" y="73"/>
                      <a:pt x="136" y="73"/>
                    </a:cubicBezTo>
                    <a:moveTo>
                      <a:pt x="179" y="73"/>
                    </a:moveTo>
                    <a:cubicBezTo>
                      <a:pt x="178" y="73"/>
                      <a:pt x="177" y="73"/>
                      <a:pt x="175" y="73"/>
                    </a:cubicBezTo>
                    <a:cubicBezTo>
                      <a:pt x="172" y="72"/>
                      <a:pt x="160" y="60"/>
                      <a:pt x="162" y="53"/>
                    </a:cubicBezTo>
                    <a:cubicBezTo>
                      <a:pt x="175" y="54"/>
                      <a:pt x="187" y="57"/>
                      <a:pt x="198" y="63"/>
                    </a:cubicBezTo>
                    <a:cubicBezTo>
                      <a:pt x="194" y="69"/>
                      <a:pt x="187" y="73"/>
                      <a:pt x="179" y="73"/>
                    </a:cubicBezTo>
                    <a:moveTo>
                      <a:pt x="145" y="0"/>
                    </a:moveTo>
                    <a:cubicBezTo>
                      <a:pt x="130" y="0"/>
                      <a:pt x="113" y="3"/>
                      <a:pt x="97" y="9"/>
                    </a:cubicBezTo>
                    <a:cubicBezTo>
                      <a:pt x="52" y="24"/>
                      <a:pt x="25" y="59"/>
                      <a:pt x="16" y="86"/>
                    </a:cubicBezTo>
                    <a:cubicBezTo>
                      <a:pt x="0" y="138"/>
                      <a:pt x="10" y="181"/>
                      <a:pt x="27" y="212"/>
                    </a:cubicBezTo>
                    <a:cubicBezTo>
                      <a:pt x="32" y="222"/>
                      <a:pt x="38" y="230"/>
                      <a:pt x="44" y="237"/>
                    </a:cubicBezTo>
                    <a:cubicBezTo>
                      <a:pt x="50" y="245"/>
                      <a:pt x="57" y="251"/>
                      <a:pt x="62" y="256"/>
                    </a:cubicBezTo>
                    <a:cubicBezTo>
                      <a:pt x="69" y="261"/>
                      <a:pt x="74" y="264"/>
                      <a:pt x="77" y="266"/>
                    </a:cubicBezTo>
                    <a:cubicBezTo>
                      <a:pt x="78" y="266"/>
                      <a:pt x="78" y="266"/>
                      <a:pt x="79" y="266"/>
                    </a:cubicBezTo>
                    <a:cubicBezTo>
                      <a:pt x="81" y="266"/>
                      <a:pt x="82" y="264"/>
                      <a:pt x="82" y="262"/>
                    </a:cubicBezTo>
                    <a:cubicBezTo>
                      <a:pt x="86" y="260"/>
                      <a:pt x="89" y="256"/>
                      <a:pt x="90" y="252"/>
                    </a:cubicBezTo>
                    <a:cubicBezTo>
                      <a:pt x="93" y="245"/>
                      <a:pt x="91" y="236"/>
                      <a:pt x="86" y="230"/>
                    </a:cubicBezTo>
                    <a:cubicBezTo>
                      <a:pt x="83" y="227"/>
                      <a:pt x="80" y="224"/>
                      <a:pt x="76" y="223"/>
                    </a:cubicBezTo>
                    <a:cubicBezTo>
                      <a:pt x="71" y="220"/>
                      <a:pt x="65" y="219"/>
                      <a:pt x="59" y="219"/>
                    </a:cubicBezTo>
                    <a:cubicBezTo>
                      <a:pt x="63" y="213"/>
                      <a:pt x="65" y="207"/>
                      <a:pt x="63" y="200"/>
                    </a:cubicBezTo>
                    <a:cubicBezTo>
                      <a:pt x="62" y="197"/>
                      <a:pt x="60" y="192"/>
                      <a:pt x="59" y="189"/>
                    </a:cubicBezTo>
                    <a:cubicBezTo>
                      <a:pt x="58" y="187"/>
                      <a:pt x="57" y="186"/>
                      <a:pt x="56" y="185"/>
                    </a:cubicBezTo>
                    <a:cubicBezTo>
                      <a:pt x="54" y="184"/>
                      <a:pt x="53" y="183"/>
                      <a:pt x="51" y="182"/>
                    </a:cubicBezTo>
                    <a:cubicBezTo>
                      <a:pt x="56" y="180"/>
                      <a:pt x="61" y="178"/>
                      <a:pt x="66" y="173"/>
                    </a:cubicBezTo>
                    <a:cubicBezTo>
                      <a:pt x="69" y="170"/>
                      <a:pt x="72" y="158"/>
                      <a:pt x="71" y="155"/>
                    </a:cubicBezTo>
                    <a:cubicBezTo>
                      <a:pt x="69" y="149"/>
                      <a:pt x="66" y="143"/>
                      <a:pt x="62" y="138"/>
                    </a:cubicBezTo>
                    <a:cubicBezTo>
                      <a:pt x="67" y="137"/>
                      <a:pt x="72" y="135"/>
                      <a:pt x="75" y="132"/>
                    </a:cubicBezTo>
                    <a:cubicBezTo>
                      <a:pt x="85" y="125"/>
                      <a:pt x="83" y="109"/>
                      <a:pt x="79" y="97"/>
                    </a:cubicBezTo>
                    <a:cubicBezTo>
                      <a:pt x="83" y="99"/>
                      <a:pt x="88" y="103"/>
                      <a:pt x="92" y="104"/>
                    </a:cubicBezTo>
                    <a:cubicBezTo>
                      <a:pt x="93" y="105"/>
                      <a:pt x="94" y="105"/>
                      <a:pt x="96" y="105"/>
                    </a:cubicBezTo>
                    <a:cubicBezTo>
                      <a:pt x="101" y="105"/>
                      <a:pt x="107" y="102"/>
                      <a:pt x="112" y="99"/>
                    </a:cubicBezTo>
                    <a:cubicBezTo>
                      <a:pt x="118" y="95"/>
                      <a:pt x="120" y="84"/>
                      <a:pt x="119" y="74"/>
                    </a:cubicBezTo>
                    <a:cubicBezTo>
                      <a:pt x="124" y="78"/>
                      <a:pt x="129" y="81"/>
                      <a:pt x="135" y="81"/>
                    </a:cubicBezTo>
                    <a:cubicBezTo>
                      <a:pt x="136" y="81"/>
                      <a:pt x="137" y="81"/>
                      <a:pt x="138" y="81"/>
                    </a:cubicBezTo>
                    <a:cubicBezTo>
                      <a:pt x="147" y="79"/>
                      <a:pt x="153" y="72"/>
                      <a:pt x="157" y="64"/>
                    </a:cubicBezTo>
                    <a:cubicBezTo>
                      <a:pt x="160" y="71"/>
                      <a:pt x="166" y="77"/>
                      <a:pt x="170" y="80"/>
                    </a:cubicBezTo>
                    <a:cubicBezTo>
                      <a:pt x="172" y="81"/>
                      <a:pt x="176" y="82"/>
                      <a:pt x="179" y="82"/>
                    </a:cubicBezTo>
                    <a:cubicBezTo>
                      <a:pt x="185" y="82"/>
                      <a:pt x="192" y="79"/>
                      <a:pt x="197" y="75"/>
                    </a:cubicBezTo>
                    <a:cubicBezTo>
                      <a:pt x="198" y="82"/>
                      <a:pt x="201" y="88"/>
                      <a:pt x="207" y="94"/>
                    </a:cubicBezTo>
                    <a:cubicBezTo>
                      <a:pt x="212" y="99"/>
                      <a:pt x="217" y="101"/>
                      <a:pt x="222" y="101"/>
                    </a:cubicBezTo>
                    <a:cubicBezTo>
                      <a:pt x="223" y="101"/>
                      <a:pt x="224" y="101"/>
                      <a:pt x="225" y="100"/>
                    </a:cubicBezTo>
                    <a:cubicBezTo>
                      <a:pt x="224" y="104"/>
                      <a:pt x="225" y="109"/>
                      <a:pt x="227" y="113"/>
                    </a:cubicBezTo>
                    <a:cubicBezTo>
                      <a:pt x="229" y="116"/>
                      <a:pt x="230" y="119"/>
                      <a:pt x="232" y="121"/>
                    </a:cubicBezTo>
                    <a:cubicBezTo>
                      <a:pt x="235" y="124"/>
                      <a:pt x="239" y="127"/>
                      <a:pt x="243" y="128"/>
                    </a:cubicBezTo>
                    <a:cubicBezTo>
                      <a:pt x="239" y="131"/>
                      <a:pt x="239" y="136"/>
                      <a:pt x="243" y="144"/>
                    </a:cubicBezTo>
                    <a:cubicBezTo>
                      <a:pt x="246" y="152"/>
                      <a:pt x="253" y="158"/>
                      <a:pt x="261" y="158"/>
                    </a:cubicBezTo>
                    <a:cubicBezTo>
                      <a:pt x="262" y="158"/>
                      <a:pt x="262" y="158"/>
                      <a:pt x="262" y="158"/>
                    </a:cubicBezTo>
                    <a:cubicBezTo>
                      <a:pt x="264" y="158"/>
                      <a:pt x="265" y="157"/>
                      <a:pt x="265" y="156"/>
                    </a:cubicBezTo>
                    <a:cubicBezTo>
                      <a:pt x="266" y="156"/>
                      <a:pt x="267" y="155"/>
                      <a:pt x="267" y="153"/>
                    </a:cubicBezTo>
                    <a:cubicBezTo>
                      <a:pt x="267" y="149"/>
                      <a:pt x="268" y="142"/>
                      <a:pt x="268" y="132"/>
                    </a:cubicBezTo>
                    <a:cubicBezTo>
                      <a:pt x="268" y="132"/>
                      <a:pt x="267" y="132"/>
                      <a:pt x="266" y="131"/>
                    </a:cubicBezTo>
                    <a:cubicBezTo>
                      <a:pt x="255" y="124"/>
                      <a:pt x="228" y="84"/>
                      <a:pt x="225" y="33"/>
                    </a:cubicBezTo>
                    <a:cubicBezTo>
                      <a:pt x="225" y="32"/>
                      <a:pt x="224" y="31"/>
                      <a:pt x="223" y="30"/>
                    </a:cubicBezTo>
                    <a:cubicBezTo>
                      <a:pt x="205" y="12"/>
                      <a:pt x="178" y="0"/>
                      <a:pt x="14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0" name="Freeform 569"/>
              <p:cNvSpPr>
                <a:spLocks noEditPoints="1"/>
              </p:cNvSpPr>
              <p:nvPr/>
            </p:nvSpPr>
            <p:spPr bwMode="auto">
              <a:xfrm>
                <a:off x="3988" y="2543"/>
                <a:ext cx="127" cy="121"/>
              </a:xfrm>
              <a:custGeom>
                <a:avLst/>
                <a:gdLst>
                  <a:gd name="T0" fmla="*/ 250 w 258"/>
                  <a:gd name="T1" fmla="*/ 189 h 244"/>
                  <a:gd name="T2" fmla="*/ 253 w 258"/>
                  <a:gd name="T3" fmla="*/ 186 h 244"/>
                  <a:gd name="T4" fmla="*/ 258 w 258"/>
                  <a:gd name="T5" fmla="*/ 170 h 244"/>
                  <a:gd name="T6" fmla="*/ 30 w 258"/>
                  <a:gd name="T7" fmla="*/ 200 h 244"/>
                  <a:gd name="T8" fmla="*/ 45 w 258"/>
                  <a:gd name="T9" fmla="*/ 206 h 244"/>
                  <a:gd name="T10" fmla="*/ 52 w 258"/>
                  <a:gd name="T11" fmla="*/ 226 h 244"/>
                  <a:gd name="T12" fmla="*/ 45 w 258"/>
                  <a:gd name="T13" fmla="*/ 232 h 244"/>
                  <a:gd name="T14" fmla="*/ 43 w 258"/>
                  <a:gd name="T15" fmla="*/ 233 h 244"/>
                  <a:gd name="T16" fmla="*/ 28 w 258"/>
                  <a:gd name="T17" fmla="*/ 160 h 244"/>
                  <a:gd name="T18" fmla="*/ 31 w 258"/>
                  <a:gd name="T19" fmla="*/ 187 h 244"/>
                  <a:gd name="T20" fmla="*/ 27 w 258"/>
                  <a:gd name="T21" fmla="*/ 179 h 244"/>
                  <a:gd name="T22" fmla="*/ 46 w 258"/>
                  <a:gd name="T23" fmla="*/ 112 h 244"/>
                  <a:gd name="T24" fmla="*/ 53 w 258"/>
                  <a:gd name="T25" fmla="*/ 136 h 244"/>
                  <a:gd name="T26" fmla="*/ 37 w 258"/>
                  <a:gd name="T27" fmla="*/ 148 h 244"/>
                  <a:gd name="T28" fmla="*/ 30 w 258"/>
                  <a:gd name="T29" fmla="*/ 149 h 244"/>
                  <a:gd name="T30" fmla="*/ 218 w 258"/>
                  <a:gd name="T31" fmla="*/ 111 h 244"/>
                  <a:gd name="T32" fmla="*/ 234 w 258"/>
                  <a:gd name="T33" fmla="*/ 116 h 244"/>
                  <a:gd name="T34" fmla="*/ 58 w 258"/>
                  <a:gd name="T35" fmla="*/ 108 h 244"/>
                  <a:gd name="T36" fmla="*/ 51 w 258"/>
                  <a:gd name="T37" fmla="*/ 105 h 244"/>
                  <a:gd name="T38" fmla="*/ 67 w 258"/>
                  <a:gd name="T39" fmla="*/ 107 h 244"/>
                  <a:gd name="T40" fmla="*/ 193 w 258"/>
                  <a:gd name="T41" fmla="*/ 86 h 244"/>
                  <a:gd name="T42" fmla="*/ 175 w 258"/>
                  <a:gd name="T43" fmla="*/ 61 h 244"/>
                  <a:gd name="T44" fmla="*/ 193 w 258"/>
                  <a:gd name="T45" fmla="*/ 86 h 244"/>
                  <a:gd name="T46" fmla="*/ 94 w 258"/>
                  <a:gd name="T47" fmla="*/ 80 h 244"/>
                  <a:gd name="T48" fmla="*/ 116 w 258"/>
                  <a:gd name="T49" fmla="*/ 63 h 244"/>
                  <a:gd name="T50" fmla="*/ 106 w 258"/>
                  <a:gd name="T51" fmla="*/ 86 h 244"/>
                  <a:gd name="T52" fmla="*/ 145 w 258"/>
                  <a:gd name="T53" fmla="*/ 73 h 244"/>
                  <a:gd name="T54" fmla="*/ 150 w 258"/>
                  <a:gd name="T55" fmla="*/ 57 h 244"/>
                  <a:gd name="T56" fmla="*/ 148 w 258"/>
                  <a:gd name="T57" fmla="*/ 74 h 244"/>
                  <a:gd name="T58" fmla="*/ 123 w 258"/>
                  <a:gd name="T59" fmla="*/ 0 h 244"/>
                  <a:gd name="T60" fmla="*/ 1 w 258"/>
                  <a:gd name="T61" fmla="*/ 145 h 244"/>
                  <a:gd name="T62" fmla="*/ 44 w 258"/>
                  <a:gd name="T63" fmla="*/ 244 h 244"/>
                  <a:gd name="T64" fmla="*/ 48 w 258"/>
                  <a:gd name="T65" fmla="*/ 241 h 244"/>
                  <a:gd name="T66" fmla="*/ 59 w 258"/>
                  <a:gd name="T67" fmla="*/ 211 h 244"/>
                  <a:gd name="T68" fmla="*/ 44 w 258"/>
                  <a:gd name="T69" fmla="*/ 176 h 244"/>
                  <a:gd name="T70" fmla="*/ 37 w 258"/>
                  <a:gd name="T71" fmla="*/ 156 h 244"/>
                  <a:gd name="T72" fmla="*/ 63 w 258"/>
                  <a:gd name="T73" fmla="*/ 134 h 244"/>
                  <a:gd name="T74" fmla="*/ 60 w 258"/>
                  <a:gd name="T75" fmla="*/ 116 h 244"/>
                  <a:gd name="T76" fmla="*/ 85 w 258"/>
                  <a:gd name="T77" fmla="*/ 80 h 244"/>
                  <a:gd name="T78" fmla="*/ 104 w 258"/>
                  <a:gd name="T79" fmla="*/ 93 h 244"/>
                  <a:gd name="T80" fmla="*/ 129 w 258"/>
                  <a:gd name="T81" fmla="*/ 69 h 244"/>
                  <a:gd name="T82" fmla="*/ 148 w 258"/>
                  <a:gd name="T83" fmla="*/ 81 h 244"/>
                  <a:gd name="T84" fmla="*/ 177 w 258"/>
                  <a:gd name="T85" fmla="*/ 89 h 244"/>
                  <a:gd name="T86" fmla="*/ 204 w 258"/>
                  <a:gd name="T87" fmla="*/ 92 h 244"/>
                  <a:gd name="T88" fmla="*/ 225 w 258"/>
                  <a:gd name="T89" fmla="*/ 124 h 244"/>
                  <a:gd name="T90" fmla="*/ 257 w 258"/>
                  <a:gd name="T91" fmla="*/ 94 h 244"/>
                  <a:gd name="T92" fmla="*/ 133 w 258"/>
                  <a:gd name="T93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8" h="244">
                    <a:moveTo>
                      <a:pt x="258" y="170"/>
                    </a:moveTo>
                    <a:cubicBezTo>
                      <a:pt x="254" y="176"/>
                      <a:pt x="252" y="183"/>
                      <a:pt x="250" y="189"/>
                    </a:cubicBezTo>
                    <a:cubicBezTo>
                      <a:pt x="250" y="189"/>
                      <a:pt x="250" y="189"/>
                      <a:pt x="250" y="188"/>
                    </a:cubicBezTo>
                    <a:cubicBezTo>
                      <a:pt x="251" y="188"/>
                      <a:pt x="252" y="187"/>
                      <a:pt x="253" y="186"/>
                    </a:cubicBezTo>
                    <a:cubicBezTo>
                      <a:pt x="254" y="183"/>
                      <a:pt x="256" y="178"/>
                      <a:pt x="258" y="170"/>
                    </a:cubicBezTo>
                    <a:cubicBezTo>
                      <a:pt x="258" y="170"/>
                      <a:pt x="258" y="170"/>
                      <a:pt x="258" y="170"/>
                    </a:cubicBezTo>
                    <a:moveTo>
                      <a:pt x="43" y="233"/>
                    </a:moveTo>
                    <a:cubicBezTo>
                      <a:pt x="37" y="223"/>
                      <a:pt x="32" y="212"/>
                      <a:pt x="30" y="200"/>
                    </a:cubicBezTo>
                    <a:cubicBezTo>
                      <a:pt x="32" y="200"/>
                      <a:pt x="34" y="201"/>
                      <a:pt x="37" y="202"/>
                    </a:cubicBezTo>
                    <a:cubicBezTo>
                      <a:pt x="40" y="203"/>
                      <a:pt x="43" y="205"/>
                      <a:pt x="45" y="206"/>
                    </a:cubicBezTo>
                    <a:cubicBezTo>
                      <a:pt x="53" y="211"/>
                      <a:pt x="54" y="217"/>
                      <a:pt x="52" y="225"/>
                    </a:cubicBezTo>
                    <a:cubicBezTo>
                      <a:pt x="52" y="226"/>
                      <a:pt x="52" y="226"/>
                      <a:pt x="52" y="226"/>
                    </a:cubicBezTo>
                    <a:cubicBezTo>
                      <a:pt x="52" y="229"/>
                      <a:pt x="51" y="231"/>
                      <a:pt x="47" y="233"/>
                    </a:cubicBezTo>
                    <a:cubicBezTo>
                      <a:pt x="46" y="233"/>
                      <a:pt x="46" y="232"/>
                      <a:pt x="45" y="232"/>
                    </a:cubicBezTo>
                    <a:cubicBezTo>
                      <a:pt x="44" y="232"/>
                      <a:pt x="44" y="233"/>
                      <a:pt x="44" y="233"/>
                    </a:cubicBezTo>
                    <a:cubicBezTo>
                      <a:pt x="44" y="233"/>
                      <a:pt x="43" y="233"/>
                      <a:pt x="43" y="233"/>
                    </a:cubicBezTo>
                    <a:moveTo>
                      <a:pt x="27" y="179"/>
                    </a:moveTo>
                    <a:cubicBezTo>
                      <a:pt x="27" y="173"/>
                      <a:pt x="27" y="166"/>
                      <a:pt x="28" y="160"/>
                    </a:cubicBezTo>
                    <a:cubicBezTo>
                      <a:pt x="32" y="163"/>
                      <a:pt x="36" y="165"/>
                      <a:pt x="36" y="172"/>
                    </a:cubicBezTo>
                    <a:cubicBezTo>
                      <a:pt x="37" y="179"/>
                      <a:pt x="35" y="184"/>
                      <a:pt x="31" y="187"/>
                    </a:cubicBezTo>
                    <a:cubicBezTo>
                      <a:pt x="30" y="188"/>
                      <a:pt x="29" y="189"/>
                      <a:pt x="28" y="190"/>
                    </a:cubicBezTo>
                    <a:cubicBezTo>
                      <a:pt x="27" y="187"/>
                      <a:pt x="27" y="183"/>
                      <a:pt x="27" y="179"/>
                    </a:cubicBezTo>
                    <a:moveTo>
                      <a:pt x="30" y="149"/>
                    </a:moveTo>
                    <a:cubicBezTo>
                      <a:pt x="33" y="136"/>
                      <a:pt x="38" y="124"/>
                      <a:pt x="46" y="112"/>
                    </a:cubicBezTo>
                    <a:cubicBezTo>
                      <a:pt x="47" y="113"/>
                      <a:pt x="48" y="113"/>
                      <a:pt x="49" y="114"/>
                    </a:cubicBezTo>
                    <a:cubicBezTo>
                      <a:pt x="54" y="120"/>
                      <a:pt x="57" y="131"/>
                      <a:pt x="53" y="136"/>
                    </a:cubicBezTo>
                    <a:cubicBezTo>
                      <a:pt x="52" y="138"/>
                      <a:pt x="52" y="139"/>
                      <a:pt x="51" y="141"/>
                    </a:cubicBezTo>
                    <a:cubicBezTo>
                      <a:pt x="47" y="146"/>
                      <a:pt x="43" y="148"/>
                      <a:pt x="37" y="148"/>
                    </a:cubicBezTo>
                    <a:cubicBezTo>
                      <a:pt x="37" y="148"/>
                      <a:pt x="37" y="148"/>
                      <a:pt x="37" y="148"/>
                    </a:cubicBezTo>
                    <a:cubicBezTo>
                      <a:pt x="34" y="148"/>
                      <a:pt x="32" y="149"/>
                      <a:pt x="30" y="149"/>
                    </a:cubicBezTo>
                    <a:moveTo>
                      <a:pt x="230" y="116"/>
                    </a:moveTo>
                    <a:cubicBezTo>
                      <a:pt x="225" y="116"/>
                      <a:pt x="221" y="115"/>
                      <a:pt x="218" y="111"/>
                    </a:cubicBezTo>
                    <a:cubicBezTo>
                      <a:pt x="211" y="101"/>
                      <a:pt x="210" y="95"/>
                      <a:pt x="214" y="86"/>
                    </a:cubicBezTo>
                    <a:cubicBezTo>
                      <a:pt x="222" y="95"/>
                      <a:pt x="229" y="105"/>
                      <a:pt x="234" y="116"/>
                    </a:cubicBezTo>
                    <a:cubicBezTo>
                      <a:pt x="232" y="116"/>
                      <a:pt x="231" y="116"/>
                      <a:pt x="230" y="116"/>
                    </a:cubicBezTo>
                    <a:moveTo>
                      <a:pt x="58" y="108"/>
                    </a:moveTo>
                    <a:cubicBezTo>
                      <a:pt x="57" y="108"/>
                      <a:pt x="55" y="108"/>
                      <a:pt x="54" y="108"/>
                    </a:cubicBezTo>
                    <a:cubicBezTo>
                      <a:pt x="53" y="107"/>
                      <a:pt x="52" y="106"/>
                      <a:pt x="51" y="105"/>
                    </a:cubicBezTo>
                    <a:cubicBezTo>
                      <a:pt x="58" y="97"/>
                      <a:pt x="67" y="89"/>
                      <a:pt x="77" y="81"/>
                    </a:cubicBezTo>
                    <a:cubicBezTo>
                      <a:pt x="78" y="92"/>
                      <a:pt x="76" y="106"/>
                      <a:pt x="67" y="107"/>
                    </a:cubicBezTo>
                    <a:cubicBezTo>
                      <a:pt x="65" y="108"/>
                      <a:pt x="62" y="108"/>
                      <a:pt x="58" y="108"/>
                    </a:cubicBezTo>
                    <a:moveTo>
                      <a:pt x="193" y="86"/>
                    </a:moveTo>
                    <a:cubicBezTo>
                      <a:pt x="190" y="86"/>
                      <a:pt x="186" y="85"/>
                      <a:pt x="184" y="84"/>
                    </a:cubicBezTo>
                    <a:cubicBezTo>
                      <a:pt x="181" y="82"/>
                      <a:pt x="172" y="67"/>
                      <a:pt x="175" y="61"/>
                    </a:cubicBezTo>
                    <a:cubicBezTo>
                      <a:pt x="188" y="65"/>
                      <a:pt x="199" y="72"/>
                      <a:pt x="208" y="81"/>
                    </a:cubicBezTo>
                    <a:cubicBezTo>
                      <a:pt x="204" y="84"/>
                      <a:pt x="199" y="86"/>
                      <a:pt x="193" y="86"/>
                    </a:cubicBezTo>
                    <a:moveTo>
                      <a:pt x="106" y="86"/>
                    </a:moveTo>
                    <a:cubicBezTo>
                      <a:pt x="102" y="86"/>
                      <a:pt x="98" y="84"/>
                      <a:pt x="94" y="80"/>
                    </a:cubicBezTo>
                    <a:cubicBezTo>
                      <a:pt x="92" y="78"/>
                      <a:pt x="91" y="76"/>
                      <a:pt x="89" y="75"/>
                    </a:cubicBezTo>
                    <a:cubicBezTo>
                      <a:pt x="97" y="70"/>
                      <a:pt x="106" y="66"/>
                      <a:pt x="116" y="63"/>
                    </a:cubicBezTo>
                    <a:cubicBezTo>
                      <a:pt x="118" y="62"/>
                      <a:pt x="121" y="61"/>
                      <a:pt x="123" y="61"/>
                    </a:cubicBezTo>
                    <a:cubicBezTo>
                      <a:pt x="121" y="72"/>
                      <a:pt x="115" y="86"/>
                      <a:pt x="106" y="86"/>
                    </a:cubicBezTo>
                    <a:moveTo>
                      <a:pt x="148" y="74"/>
                    </a:moveTo>
                    <a:cubicBezTo>
                      <a:pt x="147" y="74"/>
                      <a:pt x="146" y="73"/>
                      <a:pt x="145" y="73"/>
                    </a:cubicBezTo>
                    <a:cubicBezTo>
                      <a:pt x="138" y="71"/>
                      <a:pt x="134" y="65"/>
                      <a:pt x="132" y="59"/>
                    </a:cubicBezTo>
                    <a:cubicBezTo>
                      <a:pt x="138" y="58"/>
                      <a:pt x="144" y="57"/>
                      <a:pt x="150" y="57"/>
                    </a:cubicBezTo>
                    <a:cubicBezTo>
                      <a:pt x="156" y="57"/>
                      <a:pt x="162" y="58"/>
                      <a:pt x="167" y="59"/>
                    </a:cubicBezTo>
                    <a:cubicBezTo>
                      <a:pt x="163" y="66"/>
                      <a:pt x="156" y="74"/>
                      <a:pt x="148" y="74"/>
                    </a:cubicBezTo>
                    <a:moveTo>
                      <a:pt x="133" y="0"/>
                    </a:moveTo>
                    <a:cubicBezTo>
                      <a:pt x="130" y="0"/>
                      <a:pt x="127" y="0"/>
                      <a:pt x="123" y="0"/>
                    </a:cubicBezTo>
                    <a:cubicBezTo>
                      <a:pt x="77" y="3"/>
                      <a:pt x="42" y="30"/>
                      <a:pt x="27" y="53"/>
                    </a:cubicBezTo>
                    <a:cubicBezTo>
                      <a:pt x="6" y="85"/>
                      <a:pt x="0" y="117"/>
                      <a:pt x="1" y="145"/>
                    </a:cubicBezTo>
                    <a:cubicBezTo>
                      <a:pt x="4" y="196"/>
                      <a:pt x="31" y="236"/>
                      <a:pt x="42" y="243"/>
                    </a:cubicBezTo>
                    <a:cubicBezTo>
                      <a:pt x="43" y="244"/>
                      <a:pt x="44" y="244"/>
                      <a:pt x="44" y="244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6" y="244"/>
                      <a:pt x="47" y="243"/>
                      <a:pt x="48" y="241"/>
                    </a:cubicBezTo>
                    <a:cubicBezTo>
                      <a:pt x="55" y="239"/>
                      <a:pt x="60" y="233"/>
                      <a:pt x="61" y="225"/>
                    </a:cubicBezTo>
                    <a:cubicBezTo>
                      <a:pt x="61" y="220"/>
                      <a:pt x="61" y="215"/>
                      <a:pt x="59" y="211"/>
                    </a:cubicBezTo>
                    <a:cubicBezTo>
                      <a:pt x="55" y="203"/>
                      <a:pt x="46" y="196"/>
                      <a:pt x="36" y="193"/>
                    </a:cubicBezTo>
                    <a:cubicBezTo>
                      <a:pt x="41" y="189"/>
                      <a:pt x="45" y="183"/>
                      <a:pt x="44" y="176"/>
                    </a:cubicBezTo>
                    <a:cubicBezTo>
                      <a:pt x="43" y="171"/>
                      <a:pt x="44" y="164"/>
                      <a:pt x="41" y="160"/>
                    </a:cubicBezTo>
                    <a:cubicBezTo>
                      <a:pt x="40" y="158"/>
                      <a:pt x="38" y="157"/>
                      <a:pt x="37" y="156"/>
                    </a:cubicBezTo>
                    <a:cubicBezTo>
                      <a:pt x="42" y="155"/>
                      <a:pt x="48" y="155"/>
                      <a:pt x="53" y="151"/>
                    </a:cubicBezTo>
                    <a:cubicBezTo>
                      <a:pt x="57" y="149"/>
                      <a:pt x="63" y="138"/>
                      <a:pt x="63" y="134"/>
                    </a:cubicBezTo>
                    <a:cubicBezTo>
                      <a:pt x="63" y="129"/>
                      <a:pt x="61" y="122"/>
                      <a:pt x="59" y="116"/>
                    </a:cubicBezTo>
                    <a:cubicBezTo>
                      <a:pt x="59" y="116"/>
                      <a:pt x="60" y="116"/>
                      <a:pt x="60" y="116"/>
                    </a:cubicBezTo>
                    <a:cubicBezTo>
                      <a:pt x="65" y="116"/>
                      <a:pt x="69" y="115"/>
                      <a:pt x="72" y="114"/>
                    </a:cubicBezTo>
                    <a:cubicBezTo>
                      <a:pt x="84" y="109"/>
                      <a:pt x="85" y="93"/>
                      <a:pt x="85" y="80"/>
                    </a:cubicBezTo>
                    <a:cubicBezTo>
                      <a:pt x="88" y="84"/>
                      <a:pt x="92" y="89"/>
                      <a:pt x="95" y="91"/>
                    </a:cubicBezTo>
                    <a:cubicBezTo>
                      <a:pt x="98" y="93"/>
                      <a:pt x="101" y="93"/>
                      <a:pt x="104" y="93"/>
                    </a:cubicBezTo>
                    <a:cubicBezTo>
                      <a:pt x="108" y="93"/>
                      <a:pt x="113" y="92"/>
                      <a:pt x="116" y="92"/>
                    </a:cubicBezTo>
                    <a:cubicBezTo>
                      <a:pt x="123" y="90"/>
                      <a:pt x="127" y="79"/>
                      <a:pt x="129" y="69"/>
                    </a:cubicBezTo>
                    <a:cubicBezTo>
                      <a:pt x="133" y="75"/>
                      <a:pt x="138" y="80"/>
                      <a:pt x="146" y="81"/>
                    </a:cubicBezTo>
                    <a:cubicBezTo>
                      <a:pt x="147" y="81"/>
                      <a:pt x="148" y="81"/>
                      <a:pt x="148" y="81"/>
                    </a:cubicBezTo>
                    <a:cubicBezTo>
                      <a:pt x="156" y="81"/>
                      <a:pt x="163" y="76"/>
                      <a:pt x="168" y="70"/>
                    </a:cubicBezTo>
                    <a:cubicBezTo>
                      <a:pt x="170" y="78"/>
                      <a:pt x="173" y="85"/>
                      <a:pt x="177" y="89"/>
                    </a:cubicBezTo>
                    <a:cubicBezTo>
                      <a:pt x="180" y="93"/>
                      <a:pt x="186" y="94"/>
                      <a:pt x="191" y="94"/>
                    </a:cubicBezTo>
                    <a:cubicBezTo>
                      <a:pt x="196" y="94"/>
                      <a:pt x="200" y="93"/>
                      <a:pt x="204" y="92"/>
                    </a:cubicBezTo>
                    <a:cubicBezTo>
                      <a:pt x="203" y="98"/>
                      <a:pt x="205" y="105"/>
                      <a:pt x="209" y="113"/>
                    </a:cubicBezTo>
                    <a:cubicBezTo>
                      <a:pt x="213" y="120"/>
                      <a:pt x="219" y="123"/>
                      <a:pt x="225" y="124"/>
                    </a:cubicBezTo>
                    <a:cubicBezTo>
                      <a:pt x="223" y="127"/>
                      <a:pt x="223" y="131"/>
                      <a:pt x="224" y="136"/>
                    </a:cubicBezTo>
                    <a:cubicBezTo>
                      <a:pt x="230" y="121"/>
                      <a:pt x="241" y="107"/>
                      <a:pt x="257" y="94"/>
                    </a:cubicBezTo>
                    <a:cubicBezTo>
                      <a:pt x="253" y="82"/>
                      <a:pt x="248" y="69"/>
                      <a:pt x="240" y="55"/>
                    </a:cubicBezTo>
                    <a:cubicBezTo>
                      <a:pt x="222" y="24"/>
                      <a:pt x="184" y="0"/>
                      <a:pt x="1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1" name="Freeform 570"/>
              <p:cNvSpPr>
                <a:spLocks noEditPoints="1"/>
              </p:cNvSpPr>
              <p:nvPr/>
            </p:nvSpPr>
            <p:spPr bwMode="auto">
              <a:xfrm>
                <a:off x="4106" y="2492"/>
                <a:ext cx="135" cy="106"/>
              </a:xfrm>
              <a:custGeom>
                <a:avLst/>
                <a:gdLst>
                  <a:gd name="T0" fmla="*/ 237 w 274"/>
                  <a:gd name="T1" fmla="*/ 200 h 215"/>
                  <a:gd name="T2" fmla="*/ 252 w 274"/>
                  <a:gd name="T3" fmla="*/ 169 h 215"/>
                  <a:gd name="T4" fmla="*/ 247 w 274"/>
                  <a:gd name="T5" fmla="*/ 204 h 215"/>
                  <a:gd name="T6" fmla="*/ 33 w 274"/>
                  <a:gd name="T7" fmla="*/ 184 h 215"/>
                  <a:gd name="T8" fmla="*/ 42 w 274"/>
                  <a:gd name="T9" fmla="*/ 171 h 215"/>
                  <a:gd name="T10" fmla="*/ 252 w 274"/>
                  <a:gd name="T11" fmla="*/ 159 h 215"/>
                  <a:gd name="T12" fmla="*/ 244 w 274"/>
                  <a:gd name="T13" fmla="*/ 129 h 215"/>
                  <a:gd name="T14" fmla="*/ 34 w 274"/>
                  <a:gd name="T15" fmla="*/ 147 h 215"/>
                  <a:gd name="T16" fmla="*/ 49 w 274"/>
                  <a:gd name="T17" fmla="*/ 137 h 215"/>
                  <a:gd name="T18" fmla="*/ 227 w 274"/>
                  <a:gd name="T19" fmla="*/ 122 h 215"/>
                  <a:gd name="T20" fmla="*/ 213 w 274"/>
                  <a:gd name="T21" fmla="*/ 114 h 215"/>
                  <a:gd name="T22" fmla="*/ 214 w 274"/>
                  <a:gd name="T23" fmla="*/ 89 h 215"/>
                  <a:gd name="T24" fmla="*/ 232 w 274"/>
                  <a:gd name="T25" fmla="*/ 121 h 215"/>
                  <a:gd name="T26" fmla="*/ 59 w 274"/>
                  <a:gd name="T27" fmla="*/ 107 h 215"/>
                  <a:gd name="T28" fmla="*/ 76 w 274"/>
                  <a:gd name="T29" fmla="*/ 77 h 215"/>
                  <a:gd name="T30" fmla="*/ 59 w 274"/>
                  <a:gd name="T31" fmla="*/ 107 h 215"/>
                  <a:gd name="T32" fmla="*/ 176 w 274"/>
                  <a:gd name="T33" fmla="*/ 68 h 215"/>
                  <a:gd name="T34" fmla="*/ 205 w 274"/>
                  <a:gd name="T35" fmla="*/ 87 h 215"/>
                  <a:gd name="T36" fmla="*/ 191 w 274"/>
                  <a:gd name="T37" fmla="*/ 90 h 215"/>
                  <a:gd name="T38" fmla="*/ 83 w 274"/>
                  <a:gd name="T39" fmla="*/ 73 h 215"/>
                  <a:gd name="T40" fmla="*/ 109 w 274"/>
                  <a:gd name="T41" fmla="*/ 80 h 215"/>
                  <a:gd name="T42" fmla="*/ 147 w 274"/>
                  <a:gd name="T43" fmla="*/ 81 h 215"/>
                  <a:gd name="T44" fmla="*/ 130 w 274"/>
                  <a:gd name="T45" fmla="*/ 62 h 215"/>
                  <a:gd name="T46" fmla="*/ 163 w 274"/>
                  <a:gd name="T47" fmla="*/ 65 h 215"/>
                  <a:gd name="T48" fmla="*/ 147 w 274"/>
                  <a:gd name="T49" fmla="*/ 81 h 215"/>
                  <a:gd name="T50" fmla="*/ 111 w 274"/>
                  <a:gd name="T51" fmla="*/ 4 h 215"/>
                  <a:gd name="T52" fmla="*/ 20 w 274"/>
                  <a:gd name="T53" fmla="*/ 197 h 215"/>
                  <a:gd name="T54" fmla="*/ 49 w 274"/>
                  <a:gd name="T55" fmla="*/ 164 h 215"/>
                  <a:gd name="T56" fmla="*/ 57 w 274"/>
                  <a:gd name="T57" fmla="*/ 137 h 215"/>
                  <a:gd name="T58" fmla="*/ 60 w 274"/>
                  <a:gd name="T59" fmla="*/ 115 h 215"/>
                  <a:gd name="T60" fmla="*/ 86 w 274"/>
                  <a:gd name="T61" fmla="*/ 84 h 215"/>
                  <a:gd name="T62" fmla="*/ 110 w 274"/>
                  <a:gd name="T63" fmla="*/ 88 h 215"/>
                  <a:gd name="T64" fmla="*/ 141 w 274"/>
                  <a:gd name="T65" fmla="*/ 89 h 215"/>
                  <a:gd name="T66" fmla="*/ 161 w 274"/>
                  <a:gd name="T67" fmla="*/ 83 h 215"/>
                  <a:gd name="T68" fmla="*/ 189 w 274"/>
                  <a:gd name="T69" fmla="*/ 98 h 215"/>
                  <a:gd name="T70" fmla="*/ 203 w 274"/>
                  <a:gd name="T71" fmla="*/ 96 h 215"/>
                  <a:gd name="T72" fmla="*/ 217 w 274"/>
                  <a:gd name="T73" fmla="*/ 128 h 215"/>
                  <a:gd name="T74" fmla="*/ 234 w 274"/>
                  <a:gd name="T75" fmla="*/ 128 h 215"/>
                  <a:gd name="T76" fmla="*/ 232 w 274"/>
                  <a:gd name="T77" fmla="*/ 149 h 215"/>
                  <a:gd name="T78" fmla="*/ 227 w 274"/>
                  <a:gd name="T79" fmla="*/ 188 h 215"/>
                  <a:gd name="T80" fmla="*/ 246 w 274"/>
                  <a:gd name="T81" fmla="*/ 213 h 215"/>
                  <a:gd name="T82" fmla="*/ 252 w 274"/>
                  <a:gd name="T83" fmla="*/ 214 h 215"/>
                  <a:gd name="T84" fmla="*/ 265 w 274"/>
                  <a:gd name="T85" fmla="*/ 181 h 215"/>
                  <a:gd name="T86" fmla="*/ 141 w 274"/>
                  <a:gd name="T87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74" h="215">
                    <a:moveTo>
                      <a:pt x="245" y="205"/>
                    </a:moveTo>
                    <a:cubicBezTo>
                      <a:pt x="240" y="205"/>
                      <a:pt x="238" y="203"/>
                      <a:pt x="237" y="200"/>
                    </a:cubicBezTo>
                    <a:cubicBezTo>
                      <a:pt x="234" y="192"/>
                      <a:pt x="233" y="186"/>
                      <a:pt x="239" y="179"/>
                    </a:cubicBezTo>
                    <a:cubicBezTo>
                      <a:pt x="243" y="175"/>
                      <a:pt x="247" y="171"/>
                      <a:pt x="252" y="169"/>
                    </a:cubicBezTo>
                    <a:cubicBezTo>
                      <a:pt x="253" y="181"/>
                      <a:pt x="251" y="193"/>
                      <a:pt x="248" y="204"/>
                    </a:cubicBezTo>
                    <a:cubicBezTo>
                      <a:pt x="248" y="204"/>
                      <a:pt x="247" y="204"/>
                      <a:pt x="247" y="204"/>
                    </a:cubicBezTo>
                    <a:cubicBezTo>
                      <a:pt x="246" y="204"/>
                      <a:pt x="245" y="205"/>
                      <a:pt x="245" y="205"/>
                    </a:cubicBezTo>
                    <a:moveTo>
                      <a:pt x="33" y="184"/>
                    </a:moveTo>
                    <a:cubicBezTo>
                      <a:pt x="32" y="175"/>
                      <a:pt x="32" y="165"/>
                      <a:pt x="33" y="155"/>
                    </a:cubicBezTo>
                    <a:cubicBezTo>
                      <a:pt x="41" y="156"/>
                      <a:pt x="42" y="163"/>
                      <a:pt x="42" y="171"/>
                    </a:cubicBezTo>
                    <a:cubicBezTo>
                      <a:pt x="42" y="177"/>
                      <a:pt x="37" y="181"/>
                      <a:pt x="33" y="184"/>
                    </a:cubicBezTo>
                    <a:moveTo>
                      <a:pt x="252" y="159"/>
                    </a:moveTo>
                    <a:cubicBezTo>
                      <a:pt x="245" y="156"/>
                      <a:pt x="241" y="153"/>
                      <a:pt x="239" y="144"/>
                    </a:cubicBezTo>
                    <a:cubicBezTo>
                      <a:pt x="238" y="137"/>
                      <a:pt x="240" y="133"/>
                      <a:pt x="244" y="129"/>
                    </a:cubicBezTo>
                    <a:cubicBezTo>
                      <a:pt x="248" y="139"/>
                      <a:pt x="250" y="149"/>
                      <a:pt x="252" y="159"/>
                    </a:cubicBezTo>
                    <a:moveTo>
                      <a:pt x="34" y="147"/>
                    </a:moveTo>
                    <a:cubicBezTo>
                      <a:pt x="37" y="135"/>
                      <a:pt x="40" y="124"/>
                      <a:pt x="46" y="113"/>
                    </a:cubicBezTo>
                    <a:cubicBezTo>
                      <a:pt x="52" y="119"/>
                      <a:pt x="52" y="126"/>
                      <a:pt x="49" y="137"/>
                    </a:cubicBezTo>
                    <a:cubicBezTo>
                      <a:pt x="46" y="144"/>
                      <a:pt x="41" y="146"/>
                      <a:pt x="34" y="147"/>
                    </a:cubicBezTo>
                    <a:moveTo>
                      <a:pt x="227" y="122"/>
                    </a:moveTo>
                    <a:cubicBezTo>
                      <a:pt x="223" y="122"/>
                      <a:pt x="220" y="120"/>
                      <a:pt x="216" y="118"/>
                    </a:cubicBezTo>
                    <a:cubicBezTo>
                      <a:pt x="215" y="116"/>
                      <a:pt x="214" y="115"/>
                      <a:pt x="213" y="114"/>
                    </a:cubicBezTo>
                    <a:cubicBezTo>
                      <a:pt x="208" y="111"/>
                      <a:pt x="208" y="99"/>
                      <a:pt x="211" y="92"/>
                    </a:cubicBezTo>
                    <a:cubicBezTo>
                      <a:pt x="212" y="91"/>
                      <a:pt x="213" y="90"/>
                      <a:pt x="214" y="89"/>
                    </a:cubicBezTo>
                    <a:cubicBezTo>
                      <a:pt x="225" y="98"/>
                      <a:pt x="233" y="109"/>
                      <a:pt x="239" y="120"/>
                    </a:cubicBezTo>
                    <a:cubicBezTo>
                      <a:pt x="237" y="120"/>
                      <a:pt x="235" y="120"/>
                      <a:pt x="232" y="121"/>
                    </a:cubicBezTo>
                    <a:cubicBezTo>
                      <a:pt x="231" y="121"/>
                      <a:pt x="229" y="122"/>
                      <a:pt x="227" y="122"/>
                    </a:cubicBezTo>
                    <a:moveTo>
                      <a:pt x="59" y="107"/>
                    </a:moveTo>
                    <a:cubicBezTo>
                      <a:pt x="56" y="107"/>
                      <a:pt x="52" y="107"/>
                      <a:pt x="50" y="105"/>
                    </a:cubicBezTo>
                    <a:cubicBezTo>
                      <a:pt x="56" y="94"/>
                      <a:pt x="65" y="85"/>
                      <a:pt x="76" y="77"/>
                    </a:cubicBezTo>
                    <a:cubicBezTo>
                      <a:pt x="81" y="82"/>
                      <a:pt x="77" y="99"/>
                      <a:pt x="74" y="101"/>
                    </a:cubicBezTo>
                    <a:cubicBezTo>
                      <a:pt x="70" y="105"/>
                      <a:pt x="64" y="107"/>
                      <a:pt x="59" y="107"/>
                    </a:cubicBezTo>
                    <a:moveTo>
                      <a:pt x="191" y="90"/>
                    </a:moveTo>
                    <a:cubicBezTo>
                      <a:pt x="183" y="90"/>
                      <a:pt x="178" y="78"/>
                      <a:pt x="176" y="68"/>
                    </a:cubicBezTo>
                    <a:cubicBezTo>
                      <a:pt x="188" y="72"/>
                      <a:pt x="198" y="78"/>
                      <a:pt x="207" y="84"/>
                    </a:cubicBezTo>
                    <a:cubicBezTo>
                      <a:pt x="206" y="85"/>
                      <a:pt x="206" y="86"/>
                      <a:pt x="205" y="87"/>
                    </a:cubicBezTo>
                    <a:cubicBezTo>
                      <a:pt x="202" y="89"/>
                      <a:pt x="196" y="90"/>
                      <a:pt x="193" y="90"/>
                    </a:cubicBezTo>
                    <a:cubicBezTo>
                      <a:pt x="192" y="90"/>
                      <a:pt x="192" y="90"/>
                      <a:pt x="191" y="90"/>
                    </a:cubicBezTo>
                    <a:moveTo>
                      <a:pt x="102" y="82"/>
                    </a:moveTo>
                    <a:cubicBezTo>
                      <a:pt x="96" y="82"/>
                      <a:pt x="89" y="77"/>
                      <a:pt x="83" y="73"/>
                    </a:cubicBezTo>
                    <a:cubicBezTo>
                      <a:pt x="93" y="68"/>
                      <a:pt x="104" y="64"/>
                      <a:pt x="117" y="62"/>
                    </a:cubicBezTo>
                    <a:cubicBezTo>
                      <a:pt x="117" y="69"/>
                      <a:pt x="115" y="76"/>
                      <a:pt x="109" y="80"/>
                    </a:cubicBezTo>
                    <a:cubicBezTo>
                      <a:pt x="107" y="81"/>
                      <a:pt x="104" y="82"/>
                      <a:pt x="102" y="82"/>
                    </a:cubicBezTo>
                    <a:moveTo>
                      <a:pt x="147" y="81"/>
                    </a:moveTo>
                    <a:cubicBezTo>
                      <a:pt x="138" y="81"/>
                      <a:pt x="131" y="71"/>
                      <a:pt x="127" y="62"/>
                    </a:cubicBezTo>
                    <a:cubicBezTo>
                      <a:pt x="128" y="62"/>
                      <a:pt x="129" y="62"/>
                      <a:pt x="130" y="62"/>
                    </a:cubicBezTo>
                    <a:cubicBezTo>
                      <a:pt x="132" y="62"/>
                      <a:pt x="133" y="62"/>
                      <a:pt x="134" y="62"/>
                    </a:cubicBezTo>
                    <a:cubicBezTo>
                      <a:pt x="144" y="62"/>
                      <a:pt x="154" y="63"/>
                      <a:pt x="163" y="65"/>
                    </a:cubicBezTo>
                    <a:cubicBezTo>
                      <a:pt x="162" y="67"/>
                      <a:pt x="161" y="70"/>
                      <a:pt x="160" y="72"/>
                    </a:cubicBezTo>
                    <a:cubicBezTo>
                      <a:pt x="155" y="79"/>
                      <a:pt x="151" y="81"/>
                      <a:pt x="147" y="81"/>
                    </a:cubicBezTo>
                    <a:moveTo>
                      <a:pt x="141" y="0"/>
                    </a:moveTo>
                    <a:cubicBezTo>
                      <a:pt x="131" y="0"/>
                      <a:pt x="121" y="1"/>
                      <a:pt x="111" y="4"/>
                    </a:cubicBezTo>
                    <a:cubicBezTo>
                      <a:pt x="57" y="16"/>
                      <a:pt x="22" y="53"/>
                      <a:pt x="13" y="90"/>
                    </a:cubicBezTo>
                    <a:cubicBezTo>
                      <a:pt x="0" y="140"/>
                      <a:pt x="10" y="176"/>
                      <a:pt x="20" y="197"/>
                    </a:cubicBezTo>
                    <a:cubicBezTo>
                      <a:pt x="28" y="191"/>
                      <a:pt x="36" y="186"/>
                      <a:pt x="46" y="181"/>
                    </a:cubicBezTo>
                    <a:cubicBezTo>
                      <a:pt x="48" y="176"/>
                      <a:pt x="49" y="171"/>
                      <a:pt x="49" y="164"/>
                    </a:cubicBezTo>
                    <a:cubicBezTo>
                      <a:pt x="49" y="159"/>
                      <a:pt x="47" y="155"/>
                      <a:pt x="45" y="152"/>
                    </a:cubicBezTo>
                    <a:cubicBezTo>
                      <a:pt x="50" y="149"/>
                      <a:pt x="55" y="145"/>
                      <a:pt x="57" y="137"/>
                    </a:cubicBezTo>
                    <a:cubicBezTo>
                      <a:pt x="60" y="128"/>
                      <a:pt x="59" y="121"/>
                      <a:pt x="56" y="115"/>
                    </a:cubicBezTo>
                    <a:cubicBezTo>
                      <a:pt x="58" y="115"/>
                      <a:pt x="59" y="115"/>
                      <a:pt x="60" y="115"/>
                    </a:cubicBezTo>
                    <a:cubicBezTo>
                      <a:pt x="69" y="115"/>
                      <a:pt x="78" y="112"/>
                      <a:pt x="82" y="104"/>
                    </a:cubicBezTo>
                    <a:cubicBezTo>
                      <a:pt x="84" y="100"/>
                      <a:pt x="86" y="91"/>
                      <a:pt x="86" y="84"/>
                    </a:cubicBezTo>
                    <a:cubicBezTo>
                      <a:pt x="91" y="87"/>
                      <a:pt x="97" y="89"/>
                      <a:pt x="102" y="89"/>
                    </a:cubicBezTo>
                    <a:cubicBezTo>
                      <a:pt x="105" y="89"/>
                      <a:pt x="107" y="89"/>
                      <a:pt x="110" y="88"/>
                    </a:cubicBezTo>
                    <a:cubicBezTo>
                      <a:pt x="117" y="85"/>
                      <a:pt x="121" y="79"/>
                      <a:pt x="123" y="72"/>
                    </a:cubicBezTo>
                    <a:cubicBezTo>
                      <a:pt x="127" y="81"/>
                      <a:pt x="134" y="89"/>
                      <a:pt x="141" y="89"/>
                    </a:cubicBezTo>
                    <a:cubicBezTo>
                      <a:pt x="141" y="89"/>
                      <a:pt x="141" y="89"/>
                      <a:pt x="141" y="89"/>
                    </a:cubicBezTo>
                    <a:cubicBezTo>
                      <a:pt x="148" y="89"/>
                      <a:pt x="157" y="88"/>
                      <a:pt x="161" y="83"/>
                    </a:cubicBezTo>
                    <a:cubicBezTo>
                      <a:pt x="163" y="80"/>
                      <a:pt x="166" y="74"/>
                      <a:pt x="168" y="70"/>
                    </a:cubicBezTo>
                    <a:cubicBezTo>
                      <a:pt x="171" y="82"/>
                      <a:pt x="177" y="97"/>
                      <a:pt x="189" y="98"/>
                    </a:cubicBezTo>
                    <a:cubicBezTo>
                      <a:pt x="190" y="98"/>
                      <a:pt x="191" y="98"/>
                      <a:pt x="192" y="98"/>
                    </a:cubicBezTo>
                    <a:cubicBezTo>
                      <a:pt x="195" y="98"/>
                      <a:pt x="199" y="98"/>
                      <a:pt x="203" y="96"/>
                    </a:cubicBezTo>
                    <a:cubicBezTo>
                      <a:pt x="202" y="103"/>
                      <a:pt x="202" y="110"/>
                      <a:pt x="204" y="115"/>
                    </a:cubicBezTo>
                    <a:cubicBezTo>
                      <a:pt x="205" y="119"/>
                      <a:pt x="213" y="127"/>
                      <a:pt x="217" y="128"/>
                    </a:cubicBezTo>
                    <a:cubicBezTo>
                      <a:pt x="219" y="129"/>
                      <a:pt x="222" y="129"/>
                      <a:pt x="224" y="129"/>
                    </a:cubicBezTo>
                    <a:cubicBezTo>
                      <a:pt x="227" y="129"/>
                      <a:pt x="231" y="129"/>
                      <a:pt x="234" y="128"/>
                    </a:cubicBezTo>
                    <a:cubicBezTo>
                      <a:pt x="233" y="130"/>
                      <a:pt x="232" y="131"/>
                      <a:pt x="231" y="134"/>
                    </a:cubicBezTo>
                    <a:cubicBezTo>
                      <a:pt x="229" y="138"/>
                      <a:pt x="232" y="145"/>
                      <a:pt x="232" y="149"/>
                    </a:cubicBezTo>
                    <a:cubicBezTo>
                      <a:pt x="234" y="157"/>
                      <a:pt x="239" y="161"/>
                      <a:pt x="244" y="164"/>
                    </a:cubicBezTo>
                    <a:cubicBezTo>
                      <a:pt x="236" y="169"/>
                      <a:pt x="229" y="179"/>
                      <a:pt x="227" y="188"/>
                    </a:cubicBezTo>
                    <a:cubicBezTo>
                      <a:pt x="225" y="200"/>
                      <a:pt x="232" y="213"/>
                      <a:pt x="244" y="213"/>
                    </a:cubicBezTo>
                    <a:cubicBezTo>
                      <a:pt x="244" y="213"/>
                      <a:pt x="245" y="213"/>
                      <a:pt x="246" y="213"/>
                    </a:cubicBezTo>
                    <a:cubicBezTo>
                      <a:pt x="246" y="215"/>
                      <a:pt x="247" y="215"/>
                      <a:pt x="249" y="215"/>
                    </a:cubicBezTo>
                    <a:cubicBezTo>
                      <a:pt x="250" y="215"/>
                      <a:pt x="251" y="215"/>
                      <a:pt x="252" y="214"/>
                    </a:cubicBezTo>
                    <a:cubicBezTo>
                      <a:pt x="252" y="213"/>
                      <a:pt x="252" y="213"/>
                      <a:pt x="253" y="212"/>
                    </a:cubicBezTo>
                    <a:cubicBezTo>
                      <a:pt x="257" y="207"/>
                      <a:pt x="261" y="196"/>
                      <a:pt x="265" y="181"/>
                    </a:cubicBezTo>
                    <a:cubicBezTo>
                      <a:pt x="274" y="142"/>
                      <a:pt x="274" y="77"/>
                      <a:pt x="217" y="27"/>
                    </a:cubicBezTo>
                    <a:cubicBezTo>
                      <a:pt x="202" y="13"/>
                      <a:pt x="174" y="0"/>
                      <a:pt x="1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2" name="Freeform 571"/>
              <p:cNvSpPr>
                <a:spLocks noEditPoints="1"/>
              </p:cNvSpPr>
              <p:nvPr/>
            </p:nvSpPr>
            <p:spPr bwMode="auto">
              <a:xfrm>
                <a:off x="4091" y="2572"/>
                <a:ext cx="150" cy="110"/>
              </a:xfrm>
              <a:custGeom>
                <a:avLst/>
                <a:gdLst>
                  <a:gd name="T0" fmla="*/ 38 w 305"/>
                  <a:gd name="T1" fmla="*/ 191 h 221"/>
                  <a:gd name="T2" fmla="*/ 49 w 305"/>
                  <a:gd name="T3" fmla="*/ 198 h 221"/>
                  <a:gd name="T4" fmla="*/ 44 w 305"/>
                  <a:gd name="T5" fmla="*/ 212 h 221"/>
                  <a:gd name="T6" fmla="*/ 267 w 305"/>
                  <a:gd name="T7" fmla="*/ 199 h 221"/>
                  <a:gd name="T8" fmla="*/ 285 w 305"/>
                  <a:gd name="T9" fmla="*/ 171 h 221"/>
                  <a:gd name="T10" fmla="*/ 281 w 305"/>
                  <a:gd name="T11" fmla="*/ 206 h 221"/>
                  <a:gd name="T12" fmla="*/ 277 w 305"/>
                  <a:gd name="T13" fmla="*/ 207 h 221"/>
                  <a:gd name="T14" fmla="*/ 267 w 305"/>
                  <a:gd name="T15" fmla="*/ 199 h 221"/>
                  <a:gd name="T16" fmla="*/ 37 w 305"/>
                  <a:gd name="T17" fmla="*/ 154 h 221"/>
                  <a:gd name="T18" fmla="*/ 36 w 305"/>
                  <a:gd name="T19" fmla="*/ 182 h 221"/>
                  <a:gd name="T20" fmla="*/ 270 w 305"/>
                  <a:gd name="T21" fmla="*/ 146 h 221"/>
                  <a:gd name="T22" fmla="*/ 284 w 305"/>
                  <a:gd name="T23" fmla="*/ 161 h 221"/>
                  <a:gd name="T24" fmla="*/ 50 w 305"/>
                  <a:gd name="T25" fmla="*/ 111 h 221"/>
                  <a:gd name="T26" fmla="*/ 54 w 305"/>
                  <a:gd name="T27" fmla="*/ 135 h 221"/>
                  <a:gd name="T28" fmla="*/ 42 w 305"/>
                  <a:gd name="T29" fmla="*/ 130 h 221"/>
                  <a:gd name="T30" fmla="*/ 243 w 305"/>
                  <a:gd name="T31" fmla="*/ 119 h 221"/>
                  <a:gd name="T32" fmla="*/ 237 w 305"/>
                  <a:gd name="T33" fmla="*/ 93 h 221"/>
                  <a:gd name="T34" fmla="*/ 269 w 305"/>
                  <a:gd name="T35" fmla="*/ 122 h 221"/>
                  <a:gd name="T36" fmla="*/ 256 w 305"/>
                  <a:gd name="T37" fmla="*/ 123 h 221"/>
                  <a:gd name="T38" fmla="*/ 54 w 305"/>
                  <a:gd name="T39" fmla="*/ 104 h 221"/>
                  <a:gd name="T40" fmla="*/ 82 w 305"/>
                  <a:gd name="T41" fmla="*/ 100 h 221"/>
                  <a:gd name="T42" fmla="*/ 215 w 305"/>
                  <a:gd name="T43" fmla="*/ 91 h 221"/>
                  <a:gd name="T44" fmla="*/ 233 w 305"/>
                  <a:gd name="T45" fmla="*/ 85 h 221"/>
                  <a:gd name="T46" fmla="*/ 216 w 305"/>
                  <a:gd name="T47" fmla="*/ 91 h 221"/>
                  <a:gd name="T48" fmla="*/ 114 w 305"/>
                  <a:gd name="T49" fmla="*/ 81 h 221"/>
                  <a:gd name="T50" fmla="*/ 130 w 305"/>
                  <a:gd name="T51" fmla="*/ 62 h 221"/>
                  <a:gd name="T52" fmla="*/ 114 w 305"/>
                  <a:gd name="T53" fmla="*/ 81 h 221"/>
                  <a:gd name="T54" fmla="*/ 141 w 305"/>
                  <a:gd name="T55" fmla="*/ 61 h 221"/>
                  <a:gd name="T56" fmla="*/ 149 w 305"/>
                  <a:gd name="T57" fmla="*/ 62 h 221"/>
                  <a:gd name="T58" fmla="*/ 178 w 305"/>
                  <a:gd name="T59" fmla="*/ 72 h 221"/>
                  <a:gd name="T60" fmla="*/ 153 w 305"/>
                  <a:gd name="T61" fmla="*/ 0 h 221"/>
                  <a:gd name="T62" fmla="*/ 76 w 305"/>
                  <a:gd name="T63" fmla="*/ 18 h 221"/>
                  <a:gd name="T64" fmla="*/ 49 w 305"/>
                  <a:gd name="T65" fmla="*/ 35 h 221"/>
                  <a:gd name="T66" fmla="*/ 12 w 305"/>
                  <a:gd name="T67" fmla="*/ 88 h 221"/>
                  <a:gd name="T68" fmla="*/ 38 w 305"/>
                  <a:gd name="T69" fmla="*/ 218 h 221"/>
                  <a:gd name="T70" fmla="*/ 42 w 305"/>
                  <a:gd name="T71" fmla="*/ 220 h 221"/>
                  <a:gd name="T72" fmla="*/ 46 w 305"/>
                  <a:gd name="T73" fmla="*/ 220 h 221"/>
                  <a:gd name="T74" fmla="*/ 57 w 305"/>
                  <a:gd name="T75" fmla="*/ 197 h 221"/>
                  <a:gd name="T76" fmla="*/ 55 w 305"/>
                  <a:gd name="T77" fmla="*/ 163 h 221"/>
                  <a:gd name="T78" fmla="*/ 63 w 305"/>
                  <a:gd name="T79" fmla="*/ 135 h 221"/>
                  <a:gd name="T80" fmla="*/ 67 w 305"/>
                  <a:gd name="T81" fmla="*/ 114 h 221"/>
                  <a:gd name="T82" fmla="*/ 95 w 305"/>
                  <a:gd name="T83" fmla="*/ 83 h 221"/>
                  <a:gd name="T84" fmla="*/ 122 w 305"/>
                  <a:gd name="T85" fmla="*/ 87 h 221"/>
                  <a:gd name="T86" fmla="*/ 158 w 305"/>
                  <a:gd name="T87" fmla="*/ 89 h 221"/>
                  <a:gd name="T88" fmla="*/ 180 w 305"/>
                  <a:gd name="T89" fmla="*/ 83 h 221"/>
                  <a:gd name="T90" fmla="*/ 213 w 305"/>
                  <a:gd name="T91" fmla="*/ 99 h 221"/>
                  <a:gd name="T92" fmla="*/ 228 w 305"/>
                  <a:gd name="T93" fmla="*/ 97 h 221"/>
                  <a:gd name="T94" fmla="*/ 244 w 305"/>
                  <a:gd name="T95" fmla="*/ 130 h 221"/>
                  <a:gd name="T96" fmla="*/ 264 w 305"/>
                  <a:gd name="T97" fmla="*/ 130 h 221"/>
                  <a:gd name="T98" fmla="*/ 262 w 305"/>
                  <a:gd name="T99" fmla="*/ 151 h 221"/>
                  <a:gd name="T100" fmla="*/ 257 w 305"/>
                  <a:gd name="T101" fmla="*/ 189 h 221"/>
                  <a:gd name="T102" fmla="*/ 277 w 305"/>
                  <a:gd name="T103" fmla="*/ 215 h 221"/>
                  <a:gd name="T104" fmla="*/ 282 w 305"/>
                  <a:gd name="T105" fmla="*/ 218 h 221"/>
                  <a:gd name="T106" fmla="*/ 299 w 305"/>
                  <a:gd name="T107" fmla="*/ 185 h 221"/>
                  <a:gd name="T108" fmla="*/ 302 w 305"/>
                  <a:gd name="T109" fmla="*/ 121 h 221"/>
                  <a:gd name="T110" fmla="*/ 297 w 305"/>
                  <a:gd name="T111" fmla="*/ 103 h 221"/>
                  <a:gd name="T112" fmla="*/ 279 w 305"/>
                  <a:gd name="T113" fmla="*/ 67 h 221"/>
                  <a:gd name="T114" fmla="*/ 153 w 305"/>
                  <a:gd name="T115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05" h="221">
                    <a:moveTo>
                      <a:pt x="39" y="197"/>
                    </a:moveTo>
                    <a:cubicBezTo>
                      <a:pt x="39" y="195"/>
                      <a:pt x="38" y="193"/>
                      <a:pt x="38" y="191"/>
                    </a:cubicBezTo>
                    <a:cubicBezTo>
                      <a:pt x="38" y="191"/>
                      <a:pt x="39" y="191"/>
                      <a:pt x="39" y="191"/>
                    </a:cubicBezTo>
                    <a:cubicBezTo>
                      <a:pt x="44" y="191"/>
                      <a:pt x="48" y="193"/>
                      <a:pt x="49" y="198"/>
                    </a:cubicBezTo>
                    <a:cubicBezTo>
                      <a:pt x="49" y="199"/>
                      <a:pt x="49" y="200"/>
                      <a:pt x="49" y="202"/>
                    </a:cubicBezTo>
                    <a:cubicBezTo>
                      <a:pt x="48" y="205"/>
                      <a:pt x="47" y="210"/>
                      <a:pt x="44" y="212"/>
                    </a:cubicBezTo>
                    <a:cubicBezTo>
                      <a:pt x="42" y="207"/>
                      <a:pt x="41" y="202"/>
                      <a:pt x="39" y="197"/>
                    </a:cubicBezTo>
                    <a:moveTo>
                      <a:pt x="267" y="199"/>
                    </a:moveTo>
                    <a:cubicBezTo>
                      <a:pt x="265" y="192"/>
                      <a:pt x="264" y="187"/>
                      <a:pt x="270" y="181"/>
                    </a:cubicBezTo>
                    <a:cubicBezTo>
                      <a:pt x="275" y="178"/>
                      <a:pt x="280" y="173"/>
                      <a:pt x="285" y="171"/>
                    </a:cubicBezTo>
                    <a:cubicBezTo>
                      <a:pt x="286" y="178"/>
                      <a:pt x="286" y="184"/>
                      <a:pt x="285" y="190"/>
                    </a:cubicBezTo>
                    <a:cubicBezTo>
                      <a:pt x="284" y="196"/>
                      <a:pt x="282" y="201"/>
                      <a:pt x="281" y="206"/>
                    </a:cubicBezTo>
                    <a:cubicBezTo>
                      <a:pt x="280" y="206"/>
                      <a:pt x="280" y="206"/>
                      <a:pt x="280" y="206"/>
                    </a:cubicBezTo>
                    <a:cubicBezTo>
                      <a:pt x="279" y="206"/>
                      <a:pt x="278" y="207"/>
                      <a:pt x="277" y="207"/>
                    </a:cubicBezTo>
                    <a:cubicBezTo>
                      <a:pt x="272" y="207"/>
                      <a:pt x="269" y="205"/>
                      <a:pt x="269" y="202"/>
                    </a:cubicBezTo>
                    <a:cubicBezTo>
                      <a:pt x="268" y="201"/>
                      <a:pt x="268" y="200"/>
                      <a:pt x="267" y="199"/>
                    </a:cubicBezTo>
                    <a:moveTo>
                      <a:pt x="36" y="182"/>
                    </a:moveTo>
                    <a:cubicBezTo>
                      <a:pt x="35" y="173"/>
                      <a:pt x="35" y="163"/>
                      <a:pt x="37" y="154"/>
                    </a:cubicBezTo>
                    <a:cubicBezTo>
                      <a:pt x="45" y="154"/>
                      <a:pt x="47" y="162"/>
                      <a:pt x="47" y="169"/>
                    </a:cubicBezTo>
                    <a:cubicBezTo>
                      <a:pt x="46" y="175"/>
                      <a:pt x="42" y="179"/>
                      <a:pt x="36" y="182"/>
                    </a:cubicBezTo>
                    <a:moveTo>
                      <a:pt x="284" y="161"/>
                    </a:moveTo>
                    <a:cubicBezTo>
                      <a:pt x="277" y="158"/>
                      <a:pt x="272" y="155"/>
                      <a:pt x="270" y="146"/>
                    </a:cubicBezTo>
                    <a:cubicBezTo>
                      <a:pt x="268" y="138"/>
                      <a:pt x="271" y="135"/>
                      <a:pt x="275" y="131"/>
                    </a:cubicBezTo>
                    <a:cubicBezTo>
                      <a:pt x="279" y="141"/>
                      <a:pt x="283" y="151"/>
                      <a:pt x="284" y="161"/>
                    </a:cubicBezTo>
                    <a:moveTo>
                      <a:pt x="42" y="130"/>
                    </a:moveTo>
                    <a:cubicBezTo>
                      <a:pt x="44" y="124"/>
                      <a:pt x="46" y="117"/>
                      <a:pt x="50" y="111"/>
                    </a:cubicBezTo>
                    <a:cubicBezTo>
                      <a:pt x="50" y="111"/>
                      <a:pt x="50" y="111"/>
                      <a:pt x="50" y="111"/>
                    </a:cubicBezTo>
                    <a:cubicBezTo>
                      <a:pt x="57" y="118"/>
                      <a:pt x="58" y="125"/>
                      <a:pt x="54" y="135"/>
                    </a:cubicBezTo>
                    <a:cubicBezTo>
                      <a:pt x="51" y="142"/>
                      <a:pt x="45" y="144"/>
                      <a:pt x="38" y="145"/>
                    </a:cubicBezTo>
                    <a:cubicBezTo>
                      <a:pt x="39" y="140"/>
                      <a:pt x="40" y="135"/>
                      <a:pt x="42" y="130"/>
                    </a:cubicBezTo>
                    <a:moveTo>
                      <a:pt x="256" y="123"/>
                    </a:moveTo>
                    <a:cubicBezTo>
                      <a:pt x="252" y="123"/>
                      <a:pt x="248" y="122"/>
                      <a:pt x="243" y="119"/>
                    </a:cubicBezTo>
                    <a:cubicBezTo>
                      <a:pt x="242" y="118"/>
                      <a:pt x="241" y="117"/>
                      <a:pt x="240" y="116"/>
                    </a:cubicBezTo>
                    <a:cubicBezTo>
                      <a:pt x="234" y="112"/>
                      <a:pt x="234" y="100"/>
                      <a:pt x="237" y="93"/>
                    </a:cubicBezTo>
                    <a:cubicBezTo>
                      <a:pt x="238" y="92"/>
                      <a:pt x="239" y="91"/>
                      <a:pt x="240" y="90"/>
                    </a:cubicBezTo>
                    <a:cubicBezTo>
                      <a:pt x="253" y="100"/>
                      <a:pt x="262" y="110"/>
                      <a:pt x="269" y="122"/>
                    </a:cubicBezTo>
                    <a:cubicBezTo>
                      <a:pt x="267" y="122"/>
                      <a:pt x="264" y="122"/>
                      <a:pt x="262" y="123"/>
                    </a:cubicBezTo>
                    <a:cubicBezTo>
                      <a:pt x="260" y="123"/>
                      <a:pt x="258" y="123"/>
                      <a:pt x="256" y="123"/>
                    </a:cubicBezTo>
                    <a:moveTo>
                      <a:pt x="65" y="106"/>
                    </a:moveTo>
                    <a:cubicBezTo>
                      <a:pt x="61" y="106"/>
                      <a:pt x="58" y="105"/>
                      <a:pt x="54" y="104"/>
                    </a:cubicBezTo>
                    <a:cubicBezTo>
                      <a:pt x="62" y="93"/>
                      <a:pt x="72" y="83"/>
                      <a:pt x="84" y="76"/>
                    </a:cubicBezTo>
                    <a:cubicBezTo>
                      <a:pt x="89" y="81"/>
                      <a:pt x="85" y="98"/>
                      <a:pt x="82" y="100"/>
                    </a:cubicBezTo>
                    <a:cubicBezTo>
                      <a:pt x="78" y="104"/>
                      <a:pt x="71" y="106"/>
                      <a:pt x="65" y="106"/>
                    </a:cubicBezTo>
                    <a:moveTo>
                      <a:pt x="215" y="91"/>
                    </a:moveTo>
                    <a:cubicBezTo>
                      <a:pt x="205" y="91"/>
                      <a:pt x="200" y="79"/>
                      <a:pt x="197" y="69"/>
                    </a:cubicBezTo>
                    <a:cubicBezTo>
                      <a:pt x="210" y="73"/>
                      <a:pt x="222" y="79"/>
                      <a:pt x="233" y="85"/>
                    </a:cubicBezTo>
                    <a:cubicBezTo>
                      <a:pt x="232" y="86"/>
                      <a:pt x="231" y="87"/>
                      <a:pt x="231" y="88"/>
                    </a:cubicBezTo>
                    <a:cubicBezTo>
                      <a:pt x="226" y="90"/>
                      <a:pt x="220" y="91"/>
                      <a:pt x="216" y="91"/>
                    </a:cubicBezTo>
                    <a:cubicBezTo>
                      <a:pt x="216" y="91"/>
                      <a:pt x="215" y="91"/>
                      <a:pt x="215" y="91"/>
                    </a:cubicBezTo>
                    <a:moveTo>
                      <a:pt x="114" y="81"/>
                    </a:moveTo>
                    <a:cubicBezTo>
                      <a:pt x="106" y="81"/>
                      <a:pt x="98" y="76"/>
                      <a:pt x="92" y="72"/>
                    </a:cubicBezTo>
                    <a:cubicBezTo>
                      <a:pt x="103" y="67"/>
                      <a:pt x="116" y="63"/>
                      <a:pt x="130" y="62"/>
                    </a:cubicBezTo>
                    <a:cubicBezTo>
                      <a:pt x="130" y="69"/>
                      <a:pt x="127" y="75"/>
                      <a:pt x="121" y="79"/>
                    </a:cubicBezTo>
                    <a:cubicBezTo>
                      <a:pt x="119" y="81"/>
                      <a:pt x="116" y="81"/>
                      <a:pt x="114" y="81"/>
                    </a:cubicBezTo>
                    <a:moveTo>
                      <a:pt x="164" y="82"/>
                    </a:moveTo>
                    <a:cubicBezTo>
                      <a:pt x="155" y="82"/>
                      <a:pt x="146" y="71"/>
                      <a:pt x="141" y="61"/>
                    </a:cubicBezTo>
                    <a:cubicBezTo>
                      <a:pt x="142" y="61"/>
                      <a:pt x="142" y="61"/>
                      <a:pt x="143" y="61"/>
                    </a:cubicBezTo>
                    <a:cubicBezTo>
                      <a:pt x="145" y="61"/>
                      <a:pt x="147" y="61"/>
                      <a:pt x="149" y="62"/>
                    </a:cubicBezTo>
                    <a:cubicBezTo>
                      <a:pt x="161" y="62"/>
                      <a:pt x="172" y="63"/>
                      <a:pt x="182" y="65"/>
                    </a:cubicBezTo>
                    <a:cubicBezTo>
                      <a:pt x="181" y="68"/>
                      <a:pt x="180" y="70"/>
                      <a:pt x="178" y="72"/>
                    </a:cubicBezTo>
                    <a:cubicBezTo>
                      <a:pt x="174" y="79"/>
                      <a:pt x="169" y="82"/>
                      <a:pt x="164" y="82"/>
                    </a:cubicBezTo>
                    <a:moveTo>
                      <a:pt x="153" y="0"/>
                    </a:moveTo>
                    <a:cubicBezTo>
                      <a:pt x="143" y="0"/>
                      <a:pt x="133" y="1"/>
                      <a:pt x="122" y="3"/>
                    </a:cubicBezTo>
                    <a:cubicBezTo>
                      <a:pt x="105" y="6"/>
                      <a:pt x="89" y="11"/>
                      <a:pt x="76" y="18"/>
                    </a:cubicBezTo>
                    <a:cubicBezTo>
                      <a:pt x="66" y="23"/>
                      <a:pt x="58" y="28"/>
                      <a:pt x="50" y="34"/>
                    </a:cubicBezTo>
                    <a:cubicBezTo>
                      <a:pt x="50" y="34"/>
                      <a:pt x="49" y="35"/>
                      <a:pt x="49" y="35"/>
                    </a:cubicBezTo>
                    <a:cubicBezTo>
                      <a:pt x="33" y="48"/>
                      <a:pt x="22" y="62"/>
                      <a:pt x="16" y="77"/>
                    </a:cubicBezTo>
                    <a:cubicBezTo>
                      <a:pt x="14" y="81"/>
                      <a:pt x="13" y="84"/>
                      <a:pt x="12" y="88"/>
                    </a:cubicBezTo>
                    <a:cubicBezTo>
                      <a:pt x="0" y="133"/>
                      <a:pt x="8" y="166"/>
                      <a:pt x="19" y="188"/>
                    </a:cubicBezTo>
                    <a:cubicBezTo>
                      <a:pt x="27" y="204"/>
                      <a:pt x="36" y="214"/>
                      <a:pt x="38" y="218"/>
                    </a:cubicBezTo>
                    <a:cubicBezTo>
                      <a:pt x="39" y="219"/>
                      <a:pt x="40" y="220"/>
                      <a:pt x="42" y="220"/>
                    </a:cubicBezTo>
                    <a:cubicBezTo>
                      <a:pt x="42" y="220"/>
                      <a:pt x="42" y="220"/>
                      <a:pt x="42" y="220"/>
                    </a:cubicBezTo>
                    <a:cubicBezTo>
                      <a:pt x="43" y="220"/>
                      <a:pt x="44" y="221"/>
                      <a:pt x="45" y="221"/>
                    </a:cubicBezTo>
                    <a:cubicBezTo>
                      <a:pt x="45" y="221"/>
                      <a:pt x="46" y="220"/>
                      <a:pt x="46" y="220"/>
                    </a:cubicBezTo>
                    <a:cubicBezTo>
                      <a:pt x="52" y="217"/>
                      <a:pt x="55" y="212"/>
                      <a:pt x="57" y="206"/>
                    </a:cubicBezTo>
                    <a:cubicBezTo>
                      <a:pt x="57" y="203"/>
                      <a:pt x="57" y="200"/>
                      <a:pt x="57" y="197"/>
                    </a:cubicBezTo>
                    <a:cubicBezTo>
                      <a:pt x="56" y="188"/>
                      <a:pt x="53" y="185"/>
                      <a:pt x="48" y="183"/>
                    </a:cubicBezTo>
                    <a:cubicBezTo>
                      <a:pt x="53" y="178"/>
                      <a:pt x="55" y="171"/>
                      <a:pt x="55" y="163"/>
                    </a:cubicBezTo>
                    <a:cubicBezTo>
                      <a:pt x="54" y="157"/>
                      <a:pt x="52" y="153"/>
                      <a:pt x="49" y="150"/>
                    </a:cubicBezTo>
                    <a:cubicBezTo>
                      <a:pt x="56" y="148"/>
                      <a:pt x="61" y="143"/>
                      <a:pt x="63" y="135"/>
                    </a:cubicBezTo>
                    <a:cubicBezTo>
                      <a:pt x="66" y="127"/>
                      <a:pt x="65" y="120"/>
                      <a:pt x="62" y="113"/>
                    </a:cubicBezTo>
                    <a:cubicBezTo>
                      <a:pt x="64" y="114"/>
                      <a:pt x="65" y="114"/>
                      <a:pt x="67" y="114"/>
                    </a:cubicBezTo>
                    <a:cubicBezTo>
                      <a:pt x="77" y="114"/>
                      <a:pt x="87" y="111"/>
                      <a:pt x="91" y="103"/>
                    </a:cubicBezTo>
                    <a:cubicBezTo>
                      <a:pt x="94" y="99"/>
                      <a:pt x="95" y="90"/>
                      <a:pt x="95" y="83"/>
                    </a:cubicBezTo>
                    <a:cubicBezTo>
                      <a:pt x="101" y="86"/>
                      <a:pt x="107" y="89"/>
                      <a:pt x="114" y="89"/>
                    </a:cubicBezTo>
                    <a:cubicBezTo>
                      <a:pt x="117" y="89"/>
                      <a:pt x="119" y="88"/>
                      <a:pt x="122" y="87"/>
                    </a:cubicBezTo>
                    <a:cubicBezTo>
                      <a:pt x="130" y="84"/>
                      <a:pt x="135" y="78"/>
                      <a:pt x="137" y="72"/>
                    </a:cubicBezTo>
                    <a:cubicBezTo>
                      <a:pt x="142" y="81"/>
                      <a:pt x="149" y="89"/>
                      <a:pt x="158" y="89"/>
                    </a:cubicBezTo>
                    <a:cubicBezTo>
                      <a:pt x="158" y="89"/>
                      <a:pt x="158" y="89"/>
                      <a:pt x="158" y="89"/>
                    </a:cubicBezTo>
                    <a:cubicBezTo>
                      <a:pt x="165" y="89"/>
                      <a:pt x="175" y="89"/>
                      <a:pt x="180" y="83"/>
                    </a:cubicBezTo>
                    <a:cubicBezTo>
                      <a:pt x="183" y="80"/>
                      <a:pt x="185" y="74"/>
                      <a:pt x="188" y="70"/>
                    </a:cubicBezTo>
                    <a:cubicBezTo>
                      <a:pt x="192" y="83"/>
                      <a:pt x="198" y="98"/>
                      <a:pt x="213" y="99"/>
                    </a:cubicBezTo>
                    <a:cubicBezTo>
                      <a:pt x="214" y="99"/>
                      <a:pt x="215" y="99"/>
                      <a:pt x="216" y="99"/>
                    </a:cubicBezTo>
                    <a:cubicBezTo>
                      <a:pt x="219" y="99"/>
                      <a:pt x="224" y="99"/>
                      <a:pt x="228" y="97"/>
                    </a:cubicBezTo>
                    <a:cubicBezTo>
                      <a:pt x="227" y="104"/>
                      <a:pt x="227" y="111"/>
                      <a:pt x="229" y="116"/>
                    </a:cubicBezTo>
                    <a:cubicBezTo>
                      <a:pt x="230" y="120"/>
                      <a:pt x="240" y="129"/>
                      <a:pt x="244" y="130"/>
                    </a:cubicBezTo>
                    <a:cubicBezTo>
                      <a:pt x="247" y="131"/>
                      <a:pt x="250" y="131"/>
                      <a:pt x="253" y="131"/>
                    </a:cubicBezTo>
                    <a:cubicBezTo>
                      <a:pt x="256" y="131"/>
                      <a:pt x="260" y="130"/>
                      <a:pt x="264" y="130"/>
                    </a:cubicBezTo>
                    <a:cubicBezTo>
                      <a:pt x="263" y="131"/>
                      <a:pt x="261" y="133"/>
                      <a:pt x="260" y="135"/>
                    </a:cubicBezTo>
                    <a:cubicBezTo>
                      <a:pt x="259" y="140"/>
                      <a:pt x="261" y="147"/>
                      <a:pt x="262" y="151"/>
                    </a:cubicBezTo>
                    <a:cubicBezTo>
                      <a:pt x="264" y="159"/>
                      <a:pt x="269" y="163"/>
                      <a:pt x="276" y="166"/>
                    </a:cubicBezTo>
                    <a:cubicBezTo>
                      <a:pt x="267" y="171"/>
                      <a:pt x="258" y="181"/>
                      <a:pt x="257" y="189"/>
                    </a:cubicBezTo>
                    <a:cubicBezTo>
                      <a:pt x="256" y="194"/>
                      <a:pt x="257" y="199"/>
                      <a:pt x="259" y="203"/>
                    </a:cubicBezTo>
                    <a:cubicBezTo>
                      <a:pt x="262" y="210"/>
                      <a:pt x="268" y="215"/>
                      <a:pt x="277" y="215"/>
                    </a:cubicBezTo>
                    <a:cubicBezTo>
                      <a:pt x="277" y="215"/>
                      <a:pt x="278" y="215"/>
                      <a:pt x="278" y="215"/>
                    </a:cubicBezTo>
                    <a:cubicBezTo>
                      <a:pt x="279" y="217"/>
                      <a:pt x="281" y="218"/>
                      <a:pt x="282" y="218"/>
                    </a:cubicBezTo>
                    <a:cubicBezTo>
                      <a:pt x="283" y="218"/>
                      <a:pt x="284" y="217"/>
                      <a:pt x="285" y="216"/>
                    </a:cubicBezTo>
                    <a:cubicBezTo>
                      <a:pt x="289" y="212"/>
                      <a:pt x="295" y="200"/>
                      <a:pt x="299" y="185"/>
                    </a:cubicBezTo>
                    <a:cubicBezTo>
                      <a:pt x="303" y="171"/>
                      <a:pt x="305" y="154"/>
                      <a:pt x="303" y="136"/>
                    </a:cubicBezTo>
                    <a:cubicBezTo>
                      <a:pt x="303" y="131"/>
                      <a:pt x="302" y="126"/>
                      <a:pt x="302" y="121"/>
                    </a:cubicBezTo>
                    <a:cubicBezTo>
                      <a:pt x="301" y="120"/>
                      <a:pt x="301" y="118"/>
                      <a:pt x="301" y="117"/>
                    </a:cubicBezTo>
                    <a:cubicBezTo>
                      <a:pt x="300" y="112"/>
                      <a:pt x="299" y="108"/>
                      <a:pt x="297" y="103"/>
                    </a:cubicBezTo>
                    <a:cubicBezTo>
                      <a:pt x="297" y="102"/>
                      <a:pt x="296" y="101"/>
                      <a:pt x="296" y="100"/>
                    </a:cubicBezTo>
                    <a:cubicBezTo>
                      <a:pt x="292" y="89"/>
                      <a:pt x="287" y="78"/>
                      <a:pt x="279" y="67"/>
                    </a:cubicBezTo>
                    <a:cubicBezTo>
                      <a:pt x="270" y="53"/>
                      <a:pt x="258" y="40"/>
                      <a:pt x="243" y="28"/>
                    </a:cubicBezTo>
                    <a:cubicBezTo>
                      <a:pt x="225" y="13"/>
                      <a:pt x="192" y="0"/>
                      <a:pt x="15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3" name="Freeform 572"/>
              <p:cNvSpPr>
                <a:spLocks noEditPoints="1"/>
              </p:cNvSpPr>
              <p:nvPr/>
            </p:nvSpPr>
            <p:spPr bwMode="auto">
              <a:xfrm>
                <a:off x="4983" y="2679"/>
                <a:ext cx="275" cy="226"/>
              </a:xfrm>
              <a:custGeom>
                <a:avLst/>
                <a:gdLst>
                  <a:gd name="T0" fmla="*/ 234 w 556"/>
                  <a:gd name="T1" fmla="*/ 439 h 459"/>
                  <a:gd name="T2" fmla="*/ 308 w 556"/>
                  <a:gd name="T3" fmla="*/ 390 h 459"/>
                  <a:gd name="T4" fmla="*/ 296 w 556"/>
                  <a:gd name="T5" fmla="*/ 431 h 459"/>
                  <a:gd name="T6" fmla="*/ 348 w 556"/>
                  <a:gd name="T7" fmla="*/ 423 h 459"/>
                  <a:gd name="T8" fmla="*/ 378 w 556"/>
                  <a:gd name="T9" fmla="*/ 378 h 459"/>
                  <a:gd name="T10" fmla="*/ 202 w 556"/>
                  <a:gd name="T11" fmla="*/ 371 h 459"/>
                  <a:gd name="T12" fmla="*/ 381 w 556"/>
                  <a:gd name="T13" fmla="*/ 338 h 459"/>
                  <a:gd name="T14" fmla="*/ 189 w 556"/>
                  <a:gd name="T15" fmla="*/ 336 h 459"/>
                  <a:gd name="T16" fmla="*/ 203 w 556"/>
                  <a:gd name="T17" fmla="*/ 317 h 459"/>
                  <a:gd name="T18" fmla="*/ 191 w 556"/>
                  <a:gd name="T19" fmla="*/ 295 h 459"/>
                  <a:gd name="T20" fmla="*/ 414 w 556"/>
                  <a:gd name="T21" fmla="*/ 284 h 459"/>
                  <a:gd name="T22" fmla="*/ 414 w 556"/>
                  <a:gd name="T23" fmla="*/ 258 h 459"/>
                  <a:gd name="T24" fmla="*/ 175 w 556"/>
                  <a:gd name="T25" fmla="*/ 250 h 459"/>
                  <a:gd name="T26" fmla="*/ 137 w 556"/>
                  <a:gd name="T27" fmla="*/ 238 h 459"/>
                  <a:gd name="T28" fmla="*/ 71 w 556"/>
                  <a:gd name="T29" fmla="*/ 292 h 459"/>
                  <a:gd name="T30" fmla="*/ 155 w 556"/>
                  <a:gd name="T31" fmla="*/ 251 h 459"/>
                  <a:gd name="T32" fmla="*/ 60 w 556"/>
                  <a:gd name="T33" fmla="*/ 288 h 459"/>
                  <a:gd name="T34" fmla="*/ 70 w 556"/>
                  <a:gd name="T35" fmla="*/ 277 h 459"/>
                  <a:gd name="T36" fmla="*/ 505 w 556"/>
                  <a:gd name="T37" fmla="*/ 255 h 459"/>
                  <a:gd name="T38" fmla="*/ 422 w 556"/>
                  <a:gd name="T39" fmla="*/ 217 h 459"/>
                  <a:gd name="T40" fmla="*/ 432 w 556"/>
                  <a:gd name="T41" fmla="*/ 234 h 459"/>
                  <a:gd name="T42" fmla="*/ 511 w 556"/>
                  <a:gd name="T43" fmla="*/ 249 h 459"/>
                  <a:gd name="T44" fmla="*/ 54 w 556"/>
                  <a:gd name="T45" fmla="*/ 229 h 459"/>
                  <a:gd name="T46" fmla="*/ 24 w 556"/>
                  <a:gd name="T47" fmla="*/ 187 h 459"/>
                  <a:gd name="T48" fmla="*/ 23 w 556"/>
                  <a:gd name="T49" fmla="*/ 178 h 459"/>
                  <a:gd name="T50" fmla="*/ 47 w 556"/>
                  <a:gd name="T51" fmla="*/ 125 h 459"/>
                  <a:gd name="T52" fmla="*/ 536 w 556"/>
                  <a:gd name="T53" fmla="*/ 107 h 459"/>
                  <a:gd name="T54" fmla="*/ 266 w 556"/>
                  <a:gd name="T55" fmla="*/ 173 h 459"/>
                  <a:gd name="T56" fmla="*/ 259 w 556"/>
                  <a:gd name="T57" fmla="*/ 52 h 459"/>
                  <a:gd name="T58" fmla="*/ 147 w 556"/>
                  <a:gd name="T59" fmla="*/ 189 h 459"/>
                  <a:gd name="T60" fmla="*/ 178 w 556"/>
                  <a:gd name="T61" fmla="*/ 178 h 459"/>
                  <a:gd name="T62" fmla="*/ 288 w 556"/>
                  <a:gd name="T63" fmla="*/ 259 h 459"/>
                  <a:gd name="T64" fmla="*/ 289 w 556"/>
                  <a:gd name="T65" fmla="*/ 318 h 459"/>
                  <a:gd name="T66" fmla="*/ 228 w 556"/>
                  <a:gd name="T67" fmla="*/ 127 h 459"/>
                  <a:gd name="T68" fmla="*/ 283 w 556"/>
                  <a:gd name="T69" fmla="*/ 44 h 459"/>
                  <a:gd name="T70" fmla="*/ 522 w 556"/>
                  <a:gd name="T71" fmla="*/ 85 h 459"/>
                  <a:gd name="T72" fmla="*/ 141 w 556"/>
                  <a:gd name="T73" fmla="*/ 125 h 459"/>
                  <a:gd name="T74" fmla="*/ 313 w 556"/>
                  <a:gd name="T75" fmla="*/ 35 h 459"/>
                  <a:gd name="T76" fmla="*/ 291 w 556"/>
                  <a:gd name="T77" fmla="*/ 37 h 459"/>
                  <a:gd name="T78" fmla="*/ 191 w 556"/>
                  <a:gd name="T79" fmla="*/ 46 h 459"/>
                  <a:gd name="T80" fmla="*/ 332 w 556"/>
                  <a:gd name="T81" fmla="*/ 30 h 459"/>
                  <a:gd name="T82" fmla="*/ 156 w 556"/>
                  <a:gd name="T83" fmla="*/ 67 h 459"/>
                  <a:gd name="T84" fmla="*/ 181 w 556"/>
                  <a:gd name="T85" fmla="*/ 27 h 459"/>
                  <a:gd name="T86" fmla="*/ 135 w 556"/>
                  <a:gd name="T87" fmla="*/ 36 h 459"/>
                  <a:gd name="T88" fmla="*/ 74 w 556"/>
                  <a:gd name="T89" fmla="*/ 62 h 459"/>
                  <a:gd name="T90" fmla="*/ 22 w 556"/>
                  <a:gd name="T91" fmla="*/ 132 h 459"/>
                  <a:gd name="T92" fmla="*/ 2 w 556"/>
                  <a:gd name="T93" fmla="*/ 262 h 459"/>
                  <a:gd name="T94" fmla="*/ 123 w 556"/>
                  <a:gd name="T95" fmla="*/ 298 h 459"/>
                  <a:gd name="T96" fmla="*/ 168 w 556"/>
                  <a:gd name="T97" fmla="*/ 291 h 459"/>
                  <a:gd name="T98" fmla="*/ 186 w 556"/>
                  <a:gd name="T99" fmla="*/ 355 h 459"/>
                  <a:gd name="T100" fmla="*/ 244 w 556"/>
                  <a:gd name="T101" fmla="*/ 429 h 459"/>
                  <a:gd name="T102" fmla="*/ 364 w 556"/>
                  <a:gd name="T103" fmla="*/ 436 h 459"/>
                  <a:gd name="T104" fmla="*/ 440 w 556"/>
                  <a:gd name="T105" fmla="*/ 361 h 459"/>
                  <a:gd name="T106" fmla="*/ 427 w 556"/>
                  <a:gd name="T107" fmla="*/ 274 h 459"/>
                  <a:gd name="T108" fmla="*/ 511 w 556"/>
                  <a:gd name="T109" fmla="*/ 278 h 459"/>
                  <a:gd name="T110" fmla="*/ 515 w 556"/>
                  <a:gd name="T111" fmla="*/ 226 h 459"/>
                  <a:gd name="T112" fmla="*/ 532 w 556"/>
                  <a:gd name="T113" fmla="*/ 180 h 459"/>
                  <a:gd name="T114" fmla="*/ 556 w 556"/>
                  <a:gd name="T115" fmla="*/ 104 h 459"/>
                  <a:gd name="T116" fmla="*/ 532 w 556"/>
                  <a:gd name="T117" fmla="*/ 67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56" h="459">
                    <a:moveTo>
                      <a:pt x="364" y="448"/>
                    </a:moveTo>
                    <a:cubicBezTo>
                      <a:pt x="357" y="448"/>
                      <a:pt x="351" y="450"/>
                      <a:pt x="345" y="453"/>
                    </a:cubicBezTo>
                    <a:cubicBezTo>
                      <a:pt x="346" y="453"/>
                      <a:pt x="347" y="454"/>
                      <a:pt x="348" y="454"/>
                    </a:cubicBezTo>
                    <a:cubicBezTo>
                      <a:pt x="348" y="454"/>
                      <a:pt x="348" y="454"/>
                      <a:pt x="348" y="454"/>
                    </a:cubicBezTo>
                    <a:cubicBezTo>
                      <a:pt x="349" y="454"/>
                      <a:pt x="350" y="453"/>
                      <a:pt x="351" y="453"/>
                    </a:cubicBezTo>
                    <a:cubicBezTo>
                      <a:pt x="352" y="454"/>
                      <a:pt x="353" y="454"/>
                      <a:pt x="355" y="454"/>
                    </a:cubicBezTo>
                    <a:cubicBezTo>
                      <a:pt x="355" y="454"/>
                      <a:pt x="355" y="454"/>
                      <a:pt x="355" y="454"/>
                    </a:cubicBezTo>
                    <a:cubicBezTo>
                      <a:pt x="358" y="454"/>
                      <a:pt x="363" y="451"/>
                      <a:pt x="364" y="448"/>
                    </a:cubicBezTo>
                    <a:cubicBezTo>
                      <a:pt x="364" y="448"/>
                      <a:pt x="364" y="448"/>
                      <a:pt x="364" y="448"/>
                    </a:cubicBezTo>
                    <a:moveTo>
                      <a:pt x="220" y="426"/>
                    </a:moveTo>
                    <a:cubicBezTo>
                      <a:pt x="219" y="426"/>
                      <a:pt x="219" y="427"/>
                      <a:pt x="219" y="428"/>
                    </a:cubicBezTo>
                    <a:cubicBezTo>
                      <a:pt x="219" y="430"/>
                      <a:pt x="220" y="432"/>
                      <a:pt x="222" y="434"/>
                    </a:cubicBezTo>
                    <a:cubicBezTo>
                      <a:pt x="223" y="437"/>
                      <a:pt x="227" y="440"/>
                      <a:pt x="231" y="440"/>
                    </a:cubicBezTo>
                    <a:cubicBezTo>
                      <a:pt x="232" y="440"/>
                      <a:pt x="232" y="440"/>
                      <a:pt x="233" y="440"/>
                    </a:cubicBezTo>
                    <a:cubicBezTo>
                      <a:pt x="233" y="440"/>
                      <a:pt x="234" y="439"/>
                      <a:pt x="234" y="439"/>
                    </a:cubicBezTo>
                    <a:cubicBezTo>
                      <a:pt x="235" y="439"/>
                      <a:pt x="237" y="439"/>
                      <a:pt x="238" y="438"/>
                    </a:cubicBezTo>
                    <a:cubicBezTo>
                      <a:pt x="232" y="433"/>
                      <a:pt x="226" y="429"/>
                      <a:pt x="220" y="426"/>
                    </a:cubicBezTo>
                    <a:moveTo>
                      <a:pt x="171" y="345"/>
                    </a:moveTo>
                    <a:cubicBezTo>
                      <a:pt x="171" y="347"/>
                      <a:pt x="172" y="350"/>
                      <a:pt x="173" y="351"/>
                    </a:cubicBezTo>
                    <a:cubicBezTo>
                      <a:pt x="173" y="349"/>
                      <a:pt x="172" y="347"/>
                      <a:pt x="171" y="345"/>
                    </a:cubicBezTo>
                    <a:moveTo>
                      <a:pt x="286" y="431"/>
                    </a:moveTo>
                    <a:cubicBezTo>
                      <a:pt x="271" y="430"/>
                      <a:pt x="255" y="428"/>
                      <a:pt x="243" y="419"/>
                    </a:cubicBezTo>
                    <a:cubicBezTo>
                      <a:pt x="247" y="415"/>
                      <a:pt x="250" y="410"/>
                      <a:pt x="253" y="406"/>
                    </a:cubicBezTo>
                    <a:cubicBezTo>
                      <a:pt x="257" y="401"/>
                      <a:pt x="261" y="396"/>
                      <a:pt x="265" y="391"/>
                    </a:cubicBezTo>
                    <a:cubicBezTo>
                      <a:pt x="266" y="390"/>
                      <a:pt x="270" y="383"/>
                      <a:pt x="273" y="379"/>
                    </a:cubicBezTo>
                    <a:cubicBezTo>
                      <a:pt x="277" y="396"/>
                      <a:pt x="284" y="412"/>
                      <a:pt x="286" y="430"/>
                    </a:cubicBezTo>
                    <a:cubicBezTo>
                      <a:pt x="286" y="431"/>
                      <a:pt x="286" y="431"/>
                      <a:pt x="286" y="431"/>
                    </a:cubicBezTo>
                    <a:moveTo>
                      <a:pt x="296" y="374"/>
                    </a:moveTo>
                    <a:cubicBezTo>
                      <a:pt x="302" y="374"/>
                      <a:pt x="308" y="374"/>
                      <a:pt x="314" y="373"/>
                    </a:cubicBezTo>
                    <a:cubicBezTo>
                      <a:pt x="311" y="378"/>
                      <a:pt x="309" y="385"/>
                      <a:pt x="308" y="390"/>
                    </a:cubicBezTo>
                    <a:cubicBezTo>
                      <a:pt x="307" y="393"/>
                      <a:pt x="297" y="416"/>
                      <a:pt x="292" y="424"/>
                    </a:cubicBezTo>
                    <a:cubicBezTo>
                      <a:pt x="289" y="407"/>
                      <a:pt x="282" y="391"/>
                      <a:pt x="279" y="373"/>
                    </a:cubicBezTo>
                    <a:cubicBezTo>
                      <a:pt x="284" y="374"/>
                      <a:pt x="289" y="374"/>
                      <a:pt x="293" y="374"/>
                    </a:cubicBezTo>
                    <a:cubicBezTo>
                      <a:pt x="294" y="374"/>
                      <a:pt x="295" y="374"/>
                      <a:pt x="296" y="374"/>
                    </a:cubicBezTo>
                    <a:moveTo>
                      <a:pt x="296" y="431"/>
                    </a:moveTo>
                    <a:cubicBezTo>
                      <a:pt x="301" y="426"/>
                      <a:pt x="304" y="416"/>
                      <a:pt x="306" y="411"/>
                    </a:cubicBezTo>
                    <a:cubicBezTo>
                      <a:pt x="310" y="405"/>
                      <a:pt x="313" y="399"/>
                      <a:pt x="315" y="393"/>
                    </a:cubicBezTo>
                    <a:cubicBezTo>
                      <a:pt x="317" y="387"/>
                      <a:pt x="319" y="378"/>
                      <a:pt x="322" y="372"/>
                    </a:cubicBezTo>
                    <a:cubicBezTo>
                      <a:pt x="329" y="383"/>
                      <a:pt x="332" y="399"/>
                      <a:pt x="336" y="410"/>
                    </a:cubicBezTo>
                    <a:cubicBezTo>
                      <a:pt x="338" y="416"/>
                      <a:pt x="340" y="422"/>
                      <a:pt x="342" y="427"/>
                    </a:cubicBezTo>
                    <a:cubicBezTo>
                      <a:pt x="342" y="427"/>
                      <a:pt x="342" y="428"/>
                      <a:pt x="342" y="428"/>
                    </a:cubicBezTo>
                    <a:cubicBezTo>
                      <a:pt x="331" y="429"/>
                      <a:pt x="319" y="430"/>
                      <a:pt x="308" y="431"/>
                    </a:cubicBezTo>
                    <a:cubicBezTo>
                      <a:pt x="305" y="431"/>
                      <a:pt x="301" y="431"/>
                      <a:pt x="298" y="431"/>
                    </a:cubicBezTo>
                    <a:cubicBezTo>
                      <a:pt x="298" y="431"/>
                      <a:pt x="297" y="431"/>
                      <a:pt x="297" y="431"/>
                    </a:cubicBezTo>
                    <a:cubicBezTo>
                      <a:pt x="297" y="431"/>
                      <a:pt x="297" y="431"/>
                      <a:pt x="296" y="431"/>
                    </a:cubicBezTo>
                    <a:moveTo>
                      <a:pt x="231" y="409"/>
                    </a:moveTo>
                    <a:cubicBezTo>
                      <a:pt x="228" y="407"/>
                      <a:pt x="225" y="405"/>
                      <a:pt x="223" y="402"/>
                    </a:cubicBezTo>
                    <a:cubicBezTo>
                      <a:pt x="218" y="397"/>
                      <a:pt x="214" y="392"/>
                      <a:pt x="210" y="386"/>
                    </a:cubicBezTo>
                    <a:cubicBezTo>
                      <a:pt x="209" y="384"/>
                      <a:pt x="209" y="383"/>
                      <a:pt x="208" y="382"/>
                    </a:cubicBezTo>
                    <a:cubicBezTo>
                      <a:pt x="215" y="379"/>
                      <a:pt x="226" y="372"/>
                      <a:pt x="233" y="367"/>
                    </a:cubicBezTo>
                    <a:cubicBezTo>
                      <a:pt x="232" y="373"/>
                      <a:pt x="231" y="380"/>
                      <a:pt x="231" y="386"/>
                    </a:cubicBezTo>
                    <a:cubicBezTo>
                      <a:pt x="232" y="394"/>
                      <a:pt x="231" y="402"/>
                      <a:pt x="231" y="409"/>
                    </a:cubicBezTo>
                    <a:moveTo>
                      <a:pt x="238" y="413"/>
                    </a:moveTo>
                    <a:cubicBezTo>
                      <a:pt x="238" y="405"/>
                      <a:pt x="239" y="398"/>
                      <a:pt x="239" y="390"/>
                    </a:cubicBezTo>
                    <a:cubicBezTo>
                      <a:pt x="239" y="382"/>
                      <a:pt x="240" y="373"/>
                      <a:pt x="241" y="365"/>
                    </a:cubicBezTo>
                    <a:cubicBezTo>
                      <a:pt x="249" y="369"/>
                      <a:pt x="258" y="371"/>
                      <a:pt x="268" y="372"/>
                    </a:cubicBezTo>
                    <a:cubicBezTo>
                      <a:pt x="265" y="376"/>
                      <a:pt x="264" y="380"/>
                      <a:pt x="262" y="384"/>
                    </a:cubicBezTo>
                    <a:cubicBezTo>
                      <a:pt x="258" y="389"/>
                      <a:pt x="253" y="394"/>
                      <a:pt x="249" y="399"/>
                    </a:cubicBezTo>
                    <a:cubicBezTo>
                      <a:pt x="246" y="402"/>
                      <a:pt x="242" y="409"/>
                      <a:pt x="238" y="413"/>
                    </a:cubicBezTo>
                    <a:moveTo>
                      <a:pt x="348" y="423"/>
                    </a:moveTo>
                    <a:cubicBezTo>
                      <a:pt x="348" y="423"/>
                      <a:pt x="348" y="422"/>
                      <a:pt x="347" y="421"/>
                    </a:cubicBezTo>
                    <a:cubicBezTo>
                      <a:pt x="347" y="419"/>
                      <a:pt x="347" y="417"/>
                      <a:pt x="346" y="415"/>
                    </a:cubicBezTo>
                    <a:cubicBezTo>
                      <a:pt x="344" y="408"/>
                      <a:pt x="341" y="401"/>
                      <a:pt x="338" y="394"/>
                    </a:cubicBezTo>
                    <a:cubicBezTo>
                      <a:pt x="335" y="386"/>
                      <a:pt x="333" y="377"/>
                      <a:pt x="329" y="369"/>
                    </a:cubicBezTo>
                    <a:cubicBezTo>
                      <a:pt x="335" y="367"/>
                      <a:pt x="341" y="364"/>
                      <a:pt x="347" y="361"/>
                    </a:cubicBezTo>
                    <a:cubicBezTo>
                      <a:pt x="347" y="366"/>
                      <a:pt x="348" y="370"/>
                      <a:pt x="349" y="374"/>
                    </a:cubicBezTo>
                    <a:cubicBezTo>
                      <a:pt x="349" y="390"/>
                      <a:pt x="352" y="404"/>
                      <a:pt x="348" y="420"/>
                    </a:cubicBezTo>
                    <a:cubicBezTo>
                      <a:pt x="348" y="422"/>
                      <a:pt x="348" y="423"/>
                      <a:pt x="348" y="423"/>
                    </a:cubicBezTo>
                    <a:moveTo>
                      <a:pt x="354" y="427"/>
                    </a:moveTo>
                    <a:cubicBezTo>
                      <a:pt x="357" y="421"/>
                      <a:pt x="359" y="411"/>
                      <a:pt x="358" y="406"/>
                    </a:cubicBezTo>
                    <a:cubicBezTo>
                      <a:pt x="358" y="396"/>
                      <a:pt x="358" y="386"/>
                      <a:pt x="356" y="376"/>
                    </a:cubicBezTo>
                    <a:cubicBezTo>
                      <a:pt x="355" y="374"/>
                      <a:pt x="354" y="363"/>
                      <a:pt x="354" y="357"/>
                    </a:cubicBezTo>
                    <a:cubicBezTo>
                      <a:pt x="354" y="357"/>
                      <a:pt x="354" y="357"/>
                      <a:pt x="354" y="357"/>
                    </a:cubicBezTo>
                    <a:cubicBezTo>
                      <a:pt x="357" y="359"/>
                      <a:pt x="359" y="362"/>
                      <a:pt x="361" y="364"/>
                    </a:cubicBezTo>
                    <a:cubicBezTo>
                      <a:pt x="367" y="369"/>
                      <a:pt x="373" y="373"/>
                      <a:pt x="378" y="378"/>
                    </a:cubicBezTo>
                    <a:cubicBezTo>
                      <a:pt x="381" y="382"/>
                      <a:pt x="384" y="385"/>
                      <a:pt x="387" y="388"/>
                    </a:cubicBezTo>
                    <a:cubicBezTo>
                      <a:pt x="389" y="391"/>
                      <a:pt x="395" y="394"/>
                      <a:pt x="396" y="396"/>
                    </a:cubicBezTo>
                    <a:cubicBezTo>
                      <a:pt x="396" y="397"/>
                      <a:pt x="396" y="398"/>
                      <a:pt x="397" y="398"/>
                    </a:cubicBezTo>
                    <a:cubicBezTo>
                      <a:pt x="397" y="400"/>
                      <a:pt x="398" y="401"/>
                      <a:pt x="399" y="401"/>
                    </a:cubicBezTo>
                    <a:cubicBezTo>
                      <a:pt x="397" y="404"/>
                      <a:pt x="394" y="406"/>
                      <a:pt x="391" y="408"/>
                    </a:cubicBezTo>
                    <a:cubicBezTo>
                      <a:pt x="378" y="417"/>
                      <a:pt x="369" y="425"/>
                      <a:pt x="354" y="427"/>
                    </a:cubicBezTo>
                    <a:moveTo>
                      <a:pt x="208" y="374"/>
                    </a:moveTo>
                    <a:cubicBezTo>
                      <a:pt x="210" y="369"/>
                      <a:pt x="213" y="363"/>
                      <a:pt x="215" y="358"/>
                    </a:cubicBezTo>
                    <a:cubicBezTo>
                      <a:pt x="215" y="357"/>
                      <a:pt x="217" y="351"/>
                      <a:pt x="219" y="346"/>
                    </a:cubicBezTo>
                    <a:cubicBezTo>
                      <a:pt x="220" y="348"/>
                      <a:pt x="221" y="349"/>
                      <a:pt x="222" y="350"/>
                    </a:cubicBezTo>
                    <a:cubicBezTo>
                      <a:pt x="225" y="354"/>
                      <a:pt x="228" y="356"/>
                      <a:pt x="231" y="359"/>
                    </a:cubicBezTo>
                    <a:cubicBezTo>
                      <a:pt x="227" y="362"/>
                      <a:pt x="223" y="365"/>
                      <a:pt x="217" y="368"/>
                    </a:cubicBezTo>
                    <a:cubicBezTo>
                      <a:pt x="215" y="369"/>
                      <a:pt x="213" y="371"/>
                      <a:pt x="210" y="372"/>
                    </a:cubicBezTo>
                    <a:cubicBezTo>
                      <a:pt x="209" y="373"/>
                      <a:pt x="209" y="373"/>
                      <a:pt x="208" y="374"/>
                    </a:cubicBezTo>
                    <a:moveTo>
                      <a:pt x="202" y="371"/>
                    </a:moveTo>
                    <a:cubicBezTo>
                      <a:pt x="198" y="363"/>
                      <a:pt x="195" y="355"/>
                      <a:pt x="192" y="347"/>
                    </a:cubicBezTo>
                    <a:cubicBezTo>
                      <a:pt x="199" y="347"/>
                      <a:pt x="205" y="345"/>
                      <a:pt x="212" y="344"/>
                    </a:cubicBezTo>
                    <a:cubicBezTo>
                      <a:pt x="212" y="345"/>
                      <a:pt x="212" y="346"/>
                      <a:pt x="211" y="348"/>
                    </a:cubicBezTo>
                    <a:cubicBezTo>
                      <a:pt x="209" y="354"/>
                      <a:pt x="207" y="359"/>
                      <a:pt x="204" y="365"/>
                    </a:cubicBezTo>
                    <a:cubicBezTo>
                      <a:pt x="203" y="367"/>
                      <a:pt x="202" y="369"/>
                      <a:pt x="202" y="371"/>
                    </a:cubicBezTo>
                    <a:moveTo>
                      <a:pt x="394" y="383"/>
                    </a:moveTo>
                    <a:cubicBezTo>
                      <a:pt x="390" y="380"/>
                      <a:pt x="387" y="376"/>
                      <a:pt x="383" y="373"/>
                    </a:cubicBezTo>
                    <a:cubicBezTo>
                      <a:pt x="378" y="368"/>
                      <a:pt x="373" y="364"/>
                      <a:pt x="368" y="360"/>
                    </a:cubicBezTo>
                    <a:cubicBezTo>
                      <a:pt x="365" y="358"/>
                      <a:pt x="363" y="355"/>
                      <a:pt x="360" y="353"/>
                    </a:cubicBezTo>
                    <a:cubicBezTo>
                      <a:pt x="361" y="352"/>
                      <a:pt x="361" y="352"/>
                      <a:pt x="362" y="351"/>
                    </a:cubicBezTo>
                    <a:cubicBezTo>
                      <a:pt x="366" y="348"/>
                      <a:pt x="369" y="344"/>
                      <a:pt x="372" y="339"/>
                    </a:cubicBezTo>
                    <a:cubicBezTo>
                      <a:pt x="384" y="351"/>
                      <a:pt x="390" y="367"/>
                      <a:pt x="394" y="383"/>
                    </a:cubicBezTo>
                    <a:moveTo>
                      <a:pt x="404" y="397"/>
                    </a:moveTo>
                    <a:cubicBezTo>
                      <a:pt x="404" y="395"/>
                      <a:pt x="404" y="394"/>
                      <a:pt x="403" y="393"/>
                    </a:cubicBezTo>
                    <a:cubicBezTo>
                      <a:pt x="399" y="372"/>
                      <a:pt x="393" y="353"/>
                      <a:pt x="381" y="338"/>
                    </a:cubicBezTo>
                    <a:cubicBezTo>
                      <a:pt x="387" y="340"/>
                      <a:pt x="393" y="343"/>
                      <a:pt x="399" y="345"/>
                    </a:cubicBezTo>
                    <a:cubicBezTo>
                      <a:pt x="407" y="348"/>
                      <a:pt x="417" y="354"/>
                      <a:pt x="426" y="354"/>
                    </a:cubicBezTo>
                    <a:cubicBezTo>
                      <a:pt x="426" y="354"/>
                      <a:pt x="426" y="354"/>
                      <a:pt x="426" y="354"/>
                    </a:cubicBezTo>
                    <a:cubicBezTo>
                      <a:pt x="424" y="364"/>
                      <a:pt x="419" y="375"/>
                      <a:pt x="414" y="382"/>
                    </a:cubicBezTo>
                    <a:cubicBezTo>
                      <a:pt x="411" y="387"/>
                      <a:pt x="408" y="392"/>
                      <a:pt x="404" y="397"/>
                    </a:cubicBezTo>
                    <a:moveTo>
                      <a:pt x="196" y="339"/>
                    </a:moveTo>
                    <a:cubicBezTo>
                      <a:pt x="200" y="335"/>
                      <a:pt x="205" y="330"/>
                      <a:pt x="207" y="326"/>
                    </a:cubicBezTo>
                    <a:cubicBezTo>
                      <a:pt x="209" y="329"/>
                      <a:pt x="210" y="333"/>
                      <a:pt x="212" y="336"/>
                    </a:cubicBezTo>
                    <a:cubicBezTo>
                      <a:pt x="207" y="337"/>
                      <a:pt x="201" y="338"/>
                      <a:pt x="196" y="339"/>
                    </a:cubicBezTo>
                    <a:moveTo>
                      <a:pt x="191" y="325"/>
                    </a:moveTo>
                    <a:cubicBezTo>
                      <a:pt x="193" y="325"/>
                      <a:pt x="195" y="324"/>
                      <a:pt x="197" y="324"/>
                    </a:cubicBezTo>
                    <a:cubicBezTo>
                      <a:pt x="199" y="323"/>
                      <a:pt x="200" y="323"/>
                      <a:pt x="200" y="323"/>
                    </a:cubicBezTo>
                    <a:cubicBezTo>
                      <a:pt x="200" y="323"/>
                      <a:pt x="199" y="323"/>
                      <a:pt x="198" y="324"/>
                    </a:cubicBezTo>
                    <a:cubicBezTo>
                      <a:pt x="196" y="327"/>
                      <a:pt x="193" y="330"/>
                      <a:pt x="191" y="334"/>
                    </a:cubicBezTo>
                    <a:cubicBezTo>
                      <a:pt x="191" y="334"/>
                      <a:pt x="190" y="335"/>
                      <a:pt x="189" y="336"/>
                    </a:cubicBezTo>
                    <a:cubicBezTo>
                      <a:pt x="189" y="335"/>
                      <a:pt x="189" y="335"/>
                      <a:pt x="189" y="335"/>
                    </a:cubicBezTo>
                    <a:cubicBezTo>
                      <a:pt x="188" y="331"/>
                      <a:pt x="187" y="328"/>
                      <a:pt x="187" y="324"/>
                    </a:cubicBezTo>
                    <a:cubicBezTo>
                      <a:pt x="188" y="325"/>
                      <a:pt x="190" y="325"/>
                      <a:pt x="191" y="325"/>
                    </a:cubicBezTo>
                    <a:moveTo>
                      <a:pt x="420" y="345"/>
                    </a:moveTo>
                    <a:cubicBezTo>
                      <a:pt x="412" y="343"/>
                      <a:pt x="404" y="339"/>
                      <a:pt x="399" y="337"/>
                    </a:cubicBezTo>
                    <a:cubicBezTo>
                      <a:pt x="392" y="334"/>
                      <a:pt x="385" y="331"/>
                      <a:pt x="378" y="329"/>
                    </a:cubicBezTo>
                    <a:cubicBezTo>
                      <a:pt x="380" y="326"/>
                      <a:pt x="381" y="323"/>
                      <a:pt x="382" y="321"/>
                    </a:cubicBezTo>
                    <a:cubicBezTo>
                      <a:pt x="384" y="317"/>
                      <a:pt x="386" y="312"/>
                      <a:pt x="387" y="308"/>
                    </a:cubicBezTo>
                    <a:cubicBezTo>
                      <a:pt x="393" y="310"/>
                      <a:pt x="397" y="317"/>
                      <a:pt x="402" y="321"/>
                    </a:cubicBezTo>
                    <a:cubicBezTo>
                      <a:pt x="407" y="327"/>
                      <a:pt x="411" y="333"/>
                      <a:pt x="415" y="340"/>
                    </a:cubicBezTo>
                    <a:cubicBezTo>
                      <a:pt x="416" y="342"/>
                      <a:pt x="418" y="343"/>
                      <a:pt x="420" y="345"/>
                    </a:cubicBezTo>
                    <a:moveTo>
                      <a:pt x="191" y="318"/>
                    </a:moveTo>
                    <a:cubicBezTo>
                      <a:pt x="190" y="318"/>
                      <a:pt x="189" y="318"/>
                      <a:pt x="189" y="318"/>
                    </a:cubicBezTo>
                    <a:cubicBezTo>
                      <a:pt x="192" y="314"/>
                      <a:pt x="196" y="310"/>
                      <a:pt x="199" y="306"/>
                    </a:cubicBezTo>
                    <a:cubicBezTo>
                      <a:pt x="200" y="310"/>
                      <a:pt x="202" y="313"/>
                      <a:pt x="203" y="317"/>
                    </a:cubicBezTo>
                    <a:cubicBezTo>
                      <a:pt x="202" y="317"/>
                      <a:pt x="201" y="317"/>
                      <a:pt x="200" y="317"/>
                    </a:cubicBezTo>
                    <a:cubicBezTo>
                      <a:pt x="199" y="317"/>
                      <a:pt x="197" y="317"/>
                      <a:pt x="196" y="317"/>
                    </a:cubicBezTo>
                    <a:cubicBezTo>
                      <a:pt x="194" y="318"/>
                      <a:pt x="192" y="318"/>
                      <a:pt x="191" y="318"/>
                    </a:cubicBezTo>
                    <a:moveTo>
                      <a:pt x="186" y="302"/>
                    </a:moveTo>
                    <a:cubicBezTo>
                      <a:pt x="188" y="302"/>
                      <a:pt x="191" y="302"/>
                      <a:pt x="193" y="302"/>
                    </a:cubicBezTo>
                    <a:cubicBezTo>
                      <a:pt x="190" y="305"/>
                      <a:pt x="188" y="307"/>
                      <a:pt x="185" y="310"/>
                    </a:cubicBezTo>
                    <a:cubicBezTo>
                      <a:pt x="185" y="309"/>
                      <a:pt x="185" y="307"/>
                      <a:pt x="185" y="306"/>
                    </a:cubicBezTo>
                    <a:cubicBezTo>
                      <a:pt x="185" y="305"/>
                      <a:pt x="185" y="304"/>
                      <a:pt x="185" y="302"/>
                    </a:cubicBezTo>
                    <a:cubicBezTo>
                      <a:pt x="185" y="302"/>
                      <a:pt x="185" y="302"/>
                      <a:pt x="186" y="302"/>
                    </a:cubicBezTo>
                    <a:moveTo>
                      <a:pt x="191" y="295"/>
                    </a:moveTo>
                    <a:cubicBezTo>
                      <a:pt x="192" y="294"/>
                      <a:pt x="194" y="292"/>
                      <a:pt x="195" y="290"/>
                    </a:cubicBezTo>
                    <a:cubicBezTo>
                      <a:pt x="196" y="291"/>
                      <a:pt x="196" y="293"/>
                      <a:pt x="196" y="295"/>
                    </a:cubicBezTo>
                    <a:cubicBezTo>
                      <a:pt x="196" y="295"/>
                      <a:pt x="196" y="294"/>
                      <a:pt x="196" y="294"/>
                    </a:cubicBezTo>
                    <a:cubicBezTo>
                      <a:pt x="195" y="294"/>
                      <a:pt x="195" y="295"/>
                      <a:pt x="195" y="295"/>
                    </a:cubicBezTo>
                    <a:cubicBezTo>
                      <a:pt x="194" y="295"/>
                      <a:pt x="192" y="295"/>
                      <a:pt x="191" y="295"/>
                    </a:cubicBezTo>
                    <a:moveTo>
                      <a:pt x="428" y="344"/>
                    </a:moveTo>
                    <a:cubicBezTo>
                      <a:pt x="424" y="337"/>
                      <a:pt x="419" y="330"/>
                      <a:pt x="414" y="324"/>
                    </a:cubicBezTo>
                    <a:cubicBezTo>
                      <a:pt x="409" y="318"/>
                      <a:pt x="404" y="313"/>
                      <a:pt x="399" y="307"/>
                    </a:cubicBezTo>
                    <a:cubicBezTo>
                      <a:pt x="396" y="305"/>
                      <a:pt x="393" y="303"/>
                      <a:pt x="390" y="301"/>
                    </a:cubicBezTo>
                    <a:cubicBezTo>
                      <a:pt x="400" y="297"/>
                      <a:pt x="411" y="294"/>
                      <a:pt x="422" y="289"/>
                    </a:cubicBezTo>
                    <a:cubicBezTo>
                      <a:pt x="422" y="289"/>
                      <a:pt x="422" y="289"/>
                      <a:pt x="422" y="289"/>
                    </a:cubicBezTo>
                    <a:cubicBezTo>
                      <a:pt x="422" y="290"/>
                      <a:pt x="422" y="291"/>
                      <a:pt x="423" y="292"/>
                    </a:cubicBezTo>
                    <a:cubicBezTo>
                      <a:pt x="425" y="306"/>
                      <a:pt x="427" y="321"/>
                      <a:pt x="428" y="337"/>
                    </a:cubicBezTo>
                    <a:cubicBezTo>
                      <a:pt x="429" y="339"/>
                      <a:pt x="429" y="341"/>
                      <a:pt x="428" y="344"/>
                    </a:cubicBezTo>
                    <a:moveTo>
                      <a:pt x="391" y="293"/>
                    </a:moveTo>
                    <a:cubicBezTo>
                      <a:pt x="392" y="288"/>
                      <a:pt x="392" y="284"/>
                      <a:pt x="393" y="280"/>
                    </a:cubicBezTo>
                    <a:cubicBezTo>
                      <a:pt x="393" y="278"/>
                      <a:pt x="393" y="276"/>
                      <a:pt x="393" y="274"/>
                    </a:cubicBezTo>
                    <a:cubicBezTo>
                      <a:pt x="394" y="274"/>
                      <a:pt x="395" y="274"/>
                      <a:pt x="395" y="274"/>
                    </a:cubicBezTo>
                    <a:cubicBezTo>
                      <a:pt x="399" y="276"/>
                      <a:pt x="403" y="279"/>
                      <a:pt x="407" y="281"/>
                    </a:cubicBezTo>
                    <a:cubicBezTo>
                      <a:pt x="409" y="282"/>
                      <a:pt x="411" y="283"/>
                      <a:pt x="414" y="284"/>
                    </a:cubicBezTo>
                    <a:cubicBezTo>
                      <a:pt x="406" y="287"/>
                      <a:pt x="398" y="290"/>
                      <a:pt x="391" y="293"/>
                    </a:cubicBezTo>
                    <a:moveTo>
                      <a:pt x="184" y="288"/>
                    </a:moveTo>
                    <a:cubicBezTo>
                      <a:pt x="184" y="288"/>
                      <a:pt x="183" y="287"/>
                      <a:pt x="183" y="287"/>
                    </a:cubicBezTo>
                    <a:cubicBezTo>
                      <a:pt x="184" y="284"/>
                      <a:pt x="183" y="282"/>
                      <a:pt x="183" y="280"/>
                    </a:cubicBezTo>
                    <a:cubicBezTo>
                      <a:pt x="182" y="277"/>
                      <a:pt x="182" y="274"/>
                      <a:pt x="182" y="271"/>
                    </a:cubicBezTo>
                    <a:cubicBezTo>
                      <a:pt x="183" y="273"/>
                      <a:pt x="184" y="274"/>
                      <a:pt x="186" y="275"/>
                    </a:cubicBezTo>
                    <a:cubicBezTo>
                      <a:pt x="187" y="277"/>
                      <a:pt x="190" y="278"/>
                      <a:pt x="193" y="279"/>
                    </a:cubicBezTo>
                    <a:cubicBezTo>
                      <a:pt x="191" y="283"/>
                      <a:pt x="187" y="286"/>
                      <a:pt x="184" y="288"/>
                    </a:cubicBezTo>
                    <a:moveTo>
                      <a:pt x="193" y="270"/>
                    </a:moveTo>
                    <a:cubicBezTo>
                      <a:pt x="192" y="269"/>
                      <a:pt x="191" y="268"/>
                      <a:pt x="190" y="268"/>
                    </a:cubicBezTo>
                    <a:cubicBezTo>
                      <a:pt x="191" y="268"/>
                      <a:pt x="192" y="267"/>
                      <a:pt x="192" y="267"/>
                    </a:cubicBezTo>
                    <a:cubicBezTo>
                      <a:pt x="192" y="268"/>
                      <a:pt x="193" y="269"/>
                      <a:pt x="193" y="270"/>
                    </a:cubicBezTo>
                    <a:moveTo>
                      <a:pt x="396" y="268"/>
                    </a:moveTo>
                    <a:cubicBezTo>
                      <a:pt x="400" y="264"/>
                      <a:pt x="406" y="262"/>
                      <a:pt x="411" y="260"/>
                    </a:cubicBezTo>
                    <a:cubicBezTo>
                      <a:pt x="412" y="259"/>
                      <a:pt x="413" y="258"/>
                      <a:pt x="414" y="258"/>
                    </a:cubicBezTo>
                    <a:cubicBezTo>
                      <a:pt x="415" y="259"/>
                      <a:pt x="415" y="260"/>
                      <a:pt x="416" y="261"/>
                    </a:cubicBezTo>
                    <a:cubicBezTo>
                      <a:pt x="416" y="261"/>
                      <a:pt x="416" y="261"/>
                      <a:pt x="416" y="261"/>
                    </a:cubicBezTo>
                    <a:cubicBezTo>
                      <a:pt x="418" y="268"/>
                      <a:pt x="420" y="274"/>
                      <a:pt x="421" y="280"/>
                    </a:cubicBezTo>
                    <a:cubicBezTo>
                      <a:pt x="418" y="277"/>
                      <a:pt x="414" y="276"/>
                      <a:pt x="410" y="274"/>
                    </a:cubicBezTo>
                    <a:cubicBezTo>
                      <a:pt x="408" y="273"/>
                      <a:pt x="401" y="267"/>
                      <a:pt x="397" y="267"/>
                    </a:cubicBezTo>
                    <a:cubicBezTo>
                      <a:pt x="397" y="267"/>
                      <a:pt x="396" y="267"/>
                      <a:pt x="396" y="268"/>
                    </a:cubicBezTo>
                    <a:moveTo>
                      <a:pt x="183" y="263"/>
                    </a:moveTo>
                    <a:cubicBezTo>
                      <a:pt x="183" y="262"/>
                      <a:pt x="183" y="262"/>
                      <a:pt x="183" y="262"/>
                    </a:cubicBezTo>
                    <a:cubicBezTo>
                      <a:pt x="184" y="260"/>
                      <a:pt x="184" y="258"/>
                      <a:pt x="183" y="256"/>
                    </a:cubicBezTo>
                    <a:cubicBezTo>
                      <a:pt x="183" y="256"/>
                      <a:pt x="183" y="255"/>
                      <a:pt x="183" y="255"/>
                    </a:cubicBezTo>
                    <a:cubicBezTo>
                      <a:pt x="186" y="257"/>
                      <a:pt x="194" y="262"/>
                      <a:pt x="183" y="263"/>
                    </a:cubicBezTo>
                    <a:moveTo>
                      <a:pt x="173" y="250"/>
                    </a:moveTo>
                    <a:cubicBezTo>
                      <a:pt x="174" y="249"/>
                      <a:pt x="175" y="247"/>
                      <a:pt x="176" y="246"/>
                    </a:cubicBezTo>
                    <a:cubicBezTo>
                      <a:pt x="175" y="247"/>
                      <a:pt x="175" y="249"/>
                      <a:pt x="175" y="250"/>
                    </a:cubicBezTo>
                    <a:cubicBezTo>
                      <a:pt x="175" y="250"/>
                      <a:pt x="175" y="250"/>
                      <a:pt x="175" y="250"/>
                    </a:cubicBezTo>
                    <a:cubicBezTo>
                      <a:pt x="174" y="250"/>
                      <a:pt x="173" y="250"/>
                      <a:pt x="173" y="250"/>
                    </a:cubicBezTo>
                    <a:moveTo>
                      <a:pt x="191" y="251"/>
                    </a:moveTo>
                    <a:cubicBezTo>
                      <a:pt x="188" y="249"/>
                      <a:pt x="185" y="247"/>
                      <a:pt x="188" y="245"/>
                    </a:cubicBezTo>
                    <a:cubicBezTo>
                      <a:pt x="189" y="245"/>
                      <a:pt x="190" y="244"/>
                      <a:pt x="190" y="243"/>
                    </a:cubicBezTo>
                    <a:cubicBezTo>
                      <a:pt x="191" y="246"/>
                      <a:pt x="191" y="248"/>
                      <a:pt x="191" y="251"/>
                    </a:cubicBezTo>
                    <a:moveTo>
                      <a:pt x="394" y="259"/>
                    </a:moveTo>
                    <a:cubicBezTo>
                      <a:pt x="395" y="253"/>
                      <a:pt x="395" y="247"/>
                      <a:pt x="394" y="241"/>
                    </a:cubicBezTo>
                    <a:cubicBezTo>
                      <a:pt x="396" y="242"/>
                      <a:pt x="398" y="243"/>
                      <a:pt x="399" y="244"/>
                    </a:cubicBezTo>
                    <a:cubicBezTo>
                      <a:pt x="403" y="246"/>
                      <a:pt x="412" y="251"/>
                      <a:pt x="406" y="253"/>
                    </a:cubicBezTo>
                    <a:cubicBezTo>
                      <a:pt x="403" y="255"/>
                      <a:pt x="398" y="257"/>
                      <a:pt x="394" y="259"/>
                    </a:cubicBezTo>
                    <a:moveTo>
                      <a:pt x="129" y="286"/>
                    </a:moveTo>
                    <a:cubicBezTo>
                      <a:pt x="130" y="283"/>
                      <a:pt x="131" y="279"/>
                      <a:pt x="132" y="275"/>
                    </a:cubicBezTo>
                    <a:cubicBezTo>
                      <a:pt x="133" y="269"/>
                      <a:pt x="135" y="264"/>
                      <a:pt x="135" y="258"/>
                    </a:cubicBezTo>
                    <a:cubicBezTo>
                      <a:pt x="136" y="253"/>
                      <a:pt x="137" y="249"/>
                      <a:pt x="137" y="244"/>
                    </a:cubicBezTo>
                    <a:cubicBezTo>
                      <a:pt x="137" y="243"/>
                      <a:pt x="137" y="241"/>
                      <a:pt x="137" y="238"/>
                    </a:cubicBezTo>
                    <a:cubicBezTo>
                      <a:pt x="139" y="241"/>
                      <a:pt x="141" y="243"/>
                      <a:pt x="142" y="246"/>
                    </a:cubicBezTo>
                    <a:cubicBezTo>
                      <a:pt x="145" y="252"/>
                      <a:pt x="151" y="257"/>
                      <a:pt x="154" y="263"/>
                    </a:cubicBezTo>
                    <a:cubicBezTo>
                      <a:pt x="150" y="269"/>
                      <a:pt x="145" y="274"/>
                      <a:pt x="139" y="278"/>
                    </a:cubicBezTo>
                    <a:cubicBezTo>
                      <a:pt x="136" y="281"/>
                      <a:pt x="132" y="284"/>
                      <a:pt x="129" y="286"/>
                    </a:cubicBezTo>
                    <a:moveTo>
                      <a:pt x="125" y="235"/>
                    </a:moveTo>
                    <a:cubicBezTo>
                      <a:pt x="127" y="235"/>
                      <a:pt x="129" y="234"/>
                      <a:pt x="130" y="234"/>
                    </a:cubicBezTo>
                    <a:cubicBezTo>
                      <a:pt x="129" y="248"/>
                      <a:pt x="128" y="274"/>
                      <a:pt x="123" y="281"/>
                    </a:cubicBezTo>
                    <a:cubicBezTo>
                      <a:pt x="122" y="273"/>
                      <a:pt x="122" y="264"/>
                      <a:pt x="121" y="256"/>
                    </a:cubicBezTo>
                    <a:cubicBezTo>
                      <a:pt x="120" y="251"/>
                      <a:pt x="120" y="246"/>
                      <a:pt x="120" y="241"/>
                    </a:cubicBezTo>
                    <a:cubicBezTo>
                      <a:pt x="120" y="239"/>
                      <a:pt x="120" y="237"/>
                      <a:pt x="119" y="234"/>
                    </a:cubicBezTo>
                    <a:cubicBezTo>
                      <a:pt x="121" y="234"/>
                      <a:pt x="123" y="235"/>
                      <a:pt x="125" y="235"/>
                    </a:cubicBezTo>
                    <a:moveTo>
                      <a:pt x="96" y="298"/>
                    </a:moveTo>
                    <a:cubicBezTo>
                      <a:pt x="89" y="298"/>
                      <a:pt x="82" y="296"/>
                      <a:pt x="75" y="294"/>
                    </a:cubicBezTo>
                    <a:cubicBezTo>
                      <a:pt x="74" y="293"/>
                      <a:pt x="73" y="293"/>
                      <a:pt x="72" y="293"/>
                    </a:cubicBezTo>
                    <a:cubicBezTo>
                      <a:pt x="71" y="292"/>
                      <a:pt x="71" y="292"/>
                      <a:pt x="71" y="292"/>
                    </a:cubicBezTo>
                    <a:cubicBezTo>
                      <a:pt x="71" y="292"/>
                      <a:pt x="71" y="292"/>
                      <a:pt x="71" y="292"/>
                    </a:cubicBezTo>
                    <a:cubicBezTo>
                      <a:pt x="78" y="285"/>
                      <a:pt x="85" y="277"/>
                      <a:pt x="91" y="269"/>
                    </a:cubicBezTo>
                    <a:cubicBezTo>
                      <a:pt x="95" y="263"/>
                      <a:pt x="99" y="255"/>
                      <a:pt x="103" y="249"/>
                    </a:cubicBezTo>
                    <a:cubicBezTo>
                      <a:pt x="105" y="246"/>
                      <a:pt x="108" y="238"/>
                      <a:pt x="111" y="233"/>
                    </a:cubicBezTo>
                    <a:cubicBezTo>
                      <a:pt x="112" y="242"/>
                      <a:pt x="112" y="250"/>
                      <a:pt x="114" y="258"/>
                    </a:cubicBezTo>
                    <a:cubicBezTo>
                      <a:pt x="115" y="268"/>
                      <a:pt x="115" y="278"/>
                      <a:pt x="117" y="287"/>
                    </a:cubicBezTo>
                    <a:cubicBezTo>
                      <a:pt x="118" y="289"/>
                      <a:pt x="119" y="290"/>
                      <a:pt x="121" y="290"/>
                    </a:cubicBezTo>
                    <a:cubicBezTo>
                      <a:pt x="117" y="292"/>
                      <a:pt x="114" y="294"/>
                      <a:pt x="110" y="295"/>
                    </a:cubicBezTo>
                    <a:cubicBezTo>
                      <a:pt x="105" y="297"/>
                      <a:pt x="100" y="298"/>
                      <a:pt x="96" y="298"/>
                    </a:cubicBezTo>
                    <a:moveTo>
                      <a:pt x="417" y="238"/>
                    </a:moveTo>
                    <a:cubicBezTo>
                      <a:pt x="417" y="236"/>
                      <a:pt x="416" y="233"/>
                      <a:pt x="415" y="231"/>
                    </a:cubicBezTo>
                    <a:cubicBezTo>
                      <a:pt x="416" y="233"/>
                      <a:pt x="418" y="235"/>
                      <a:pt x="419" y="237"/>
                    </a:cubicBezTo>
                    <a:cubicBezTo>
                      <a:pt x="419" y="238"/>
                      <a:pt x="418" y="238"/>
                      <a:pt x="417" y="238"/>
                    </a:cubicBezTo>
                    <a:moveTo>
                      <a:pt x="157" y="254"/>
                    </a:moveTo>
                    <a:cubicBezTo>
                      <a:pt x="156" y="253"/>
                      <a:pt x="156" y="252"/>
                      <a:pt x="155" y="251"/>
                    </a:cubicBezTo>
                    <a:cubicBezTo>
                      <a:pt x="151" y="246"/>
                      <a:pt x="146" y="238"/>
                      <a:pt x="142" y="232"/>
                    </a:cubicBezTo>
                    <a:cubicBezTo>
                      <a:pt x="146" y="230"/>
                      <a:pt x="150" y="229"/>
                      <a:pt x="154" y="227"/>
                    </a:cubicBezTo>
                    <a:cubicBezTo>
                      <a:pt x="154" y="232"/>
                      <a:pt x="155" y="237"/>
                      <a:pt x="156" y="242"/>
                    </a:cubicBezTo>
                    <a:cubicBezTo>
                      <a:pt x="156" y="244"/>
                      <a:pt x="157" y="249"/>
                      <a:pt x="157" y="254"/>
                    </a:cubicBezTo>
                    <a:moveTo>
                      <a:pt x="60" y="288"/>
                    </a:moveTo>
                    <a:cubicBezTo>
                      <a:pt x="45" y="280"/>
                      <a:pt x="32" y="268"/>
                      <a:pt x="24" y="253"/>
                    </a:cubicBezTo>
                    <a:cubicBezTo>
                      <a:pt x="24" y="253"/>
                      <a:pt x="24" y="252"/>
                      <a:pt x="24" y="252"/>
                    </a:cubicBezTo>
                    <a:cubicBezTo>
                      <a:pt x="24" y="252"/>
                      <a:pt x="25" y="252"/>
                      <a:pt x="25" y="252"/>
                    </a:cubicBezTo>
                    <a:cubicBezTo>
                      <a:pt x="30" y="250"/>
                      <a:pt x="35" y="247"/>
                      <a:pt x="39" y="245"/>
                    </a:cubicBezTo>
                    <a:cubicBezTo>
                      <a:pt x="45" y="242"/>
                      <a:pt x="50" y="240"/>
                      <a:pt x="56" y="237"/>
                    </a:cubicBezTo>
                    <a:cubicBezTo>
                      <a:pt x="62" y="233"/>
                      <a:pt x="68" y="231"/>
                      <a:pt x="73" y="226"/>
                    </a:cubicBezTo>
                    <a:cubicBezTo>
                      <a:pt x="74" y="226"/>
                      <a:pt x="75" y="225"/>
                      <a:pt x="76" y="224"/>
                    </a:cubicBezTo>
                    <a:cubicBezTo>
                      <a:pt x="74" y="229"/>
                      <a:pt x="72" y="235"/>
                      <a:pt x="71" y="239"/>
                    </a:cubicBezTo>
                    <a:cubicBezTo>
                      <a:pt x="68" y="249"/>
                      <a:pt x="67" y="259"/>
                      <a:pt x="64" y="269"/>
                    </a:cubicBezTo>
                    <a:cubicBezTo>
                      <a:pt x="63" y="272"/>
                      <a:pt x="60" y="281"/>
                      <a:pt x="60" y="288"/>
                    </a:cubicBezTo>
                    <a:moveTo>
                      <a:pt x="164" y="251"/>
                    </a:moveTo>
                    <a:cubicBezTo>
                      <a:pt x="163" y="242"/>
                      <a:pt x="161" y="232"/>
                      <a:pt x="161" y="223"/>
                    </a:cubicBezTo>
                    <a:cubicBezTo>
                      <a:pt x="161" y="222"/>
                      <a:pt x="161" y="222"/>
                      <a:pt x="161" y="222"/>
                    </a:cubicBezTo>
                    <a:cubicBezTo>
                      <a:pt x="164" y="225"/>
                      <a:pt x="167" y="227"/>
                      <a:pt x="170" y="229"/>
                    </a:cubicBezTo>
                    <a:cubicBezTo>
                      <a:pt x="171" y="230"/>
                      <a:pt x="173" y="232"/>
                      <a:pt x="174" y="233"/>
                    </a:cubicBezTo>
                    <a:cubicBezTo>
                      <a:pt x="171" y="239"/>
                      <a:pt x="168" y="245"/>
                      <a:pt x="164" y="251"/>
                    </a:cubicBezTo>
                    <a:moveTo>
                      <a:pt x="460" y="260"/>
                    </a:moveTo>
                    <a:cubicBezTo>
                      <a:pt x="451" y="256"/>
                      <a:pt x="442" y="250"/>
                      <a:pt x="435" y="242"/>
                    </a:cubicBezTo>
                    <a:cubicBezTo>
                      <a:pt x="440" y="237"/>
                      <a:pt x="444" y="230"/>
                      <a:pt x="449" y="224"/>
                    </a:cubicBezTo>
                    <a:cubicBezTo>
                      <a:pt x="450" y="223"/>
                      <a:pt x="450" y="222"/>
                      <a:pt x="451" y="222"/>
                    </a:cubicBezTo>
                    <a:cubicBezTo>
                      <a:pt x="451" y="223"/>
                      <a:pt x="451" y="224"/>
                      <a:pt x="452" y="225"/>
                    </a:cubicBezTo>
                    <a:cubicBezTo>
                      <a:pt x="455" y="235"/>
                      <a:pt x="457" y="245"/>
                      <a:pt x="459" y="255"/>
                    </a:cubicBezTo>
                    <a:cubicBezTo>
                      <a:pt x="459" y="257"/>
                      <a:pt x="460" y="258"/>
                      <a:pt x="460" y="260"/>
                    </a:cubicBezTo>
                    <a:moveTo>
                      <a:pt x="68" y="284"/>
                    </a:moveTo>
                    <a:cubicBezTo>
                      <a:pt x="67" y="284"/>
                      <a:pt x="69" y="280"/>
                      <a:pt x="70" y="277"/>
                    </a:cubicBezTo>
                    <a:cubicBezTo>
                      <a:pt x="72" y="269"/>
                      <a:pt x="74" y="262"/>
                      <a:pt x="75" y="254"/>
                    </a:cubicBezTo>
                    <a:cubicBezTo>
                      <a:pt x="77" y="244"/>
                      <a:pt x="79" y="235"/>
                      <a:pt x="82" y="226"/>
                    </a:cubicBezTo>
                    <a:cubicBezTo>
                      <a:pt x="83" y="224"/>
                      <a:pt x="84" y="223"/>
                      <a:pt x="84" y="221"/>
                    </a:cubicBezTo>
                    <a:cubicBezTo>
                      <a:pt x="92" y="225"/>
                      <a:pt x="99" y="228"/>
                      <a:pt x="105" y="231"/>
                    </a:cubicBezTo>
                    <a:cubicBezTo>
                      <a:pt x="103" y="233"/>
                      <a:pt x="102" y="236"/>
                      <a:pt x="101" y="238"/>
                    </a:cubicBezTo>
                    <a:cubicBezTo>
                      <a:pt x="94" y="254"/>
                      <a:pt x="82" y="268"/>
                      <a:pt x="71" y="281"/>
                    </a:cubicBezTo>
                    <a:cubicBezTo>
                      <a:pt x="69" y="283"/>
                      <a:pt x="68" y="284"/>
                      <a:pt x="68" y="284"/>
                    </a:cubicBezTo>
                    <a:moveTo>
                      <a:pt x="491" y="266"/>
                    </a:moveTo>
                    <a:cubicBezTo>
                      <a:pt x="486" y="266"/>
                      <a:pt x="481" y="265"/>
                      <a:pt x="476" y="264"/>
                    </a:cubicBezTo>
                    <a:cubicBezTo>
                      <a:pt x="475" y="263"/>
                      <a:pt x="473" y="262"/>
                      <a:pt x="472" y="262"/>
                    </a:cubicBezTo>
                    <a:cubicBezTo>
                      <a:pt x="473" y="258"/>
                      <a:pt x="473" y="254"/>
                      <a:pt x="473" y="250"/>
                    </a:cubicBezTo>
                    <a:cubicBezTo>
                      <a:pt x="474" y="244"/>
                      <a:pt x="475" y="237"/>
                      <a:pt x="477" y="231"/>
                    </a:cubicBezTo>
                    <a:cubicBezTo>
                      <a:pt x="477" y="227"/>
                      <a:pt x="477" y="224"/>
                      <a:pt x="477" y="220"/>
                    </a:cubicBezTo>
                    <a:cubicBezTo>
                      <a:pt x="483" y="227"/>
                      <a:pt x="488" y="235"/>
                      <a:pt x="494" y="241"/>
                    </a:cubicBezTo>
                    <a:cubicBezTo>
                      <a:pt x="498" y="245"/>
                      <a:pt x="503" y="250"/>
                      <a:pt x="505" y="255"/>
                    </a:cubicBezTo>
                    <a:cubicBezTo>
                      <a:pt x="507" y="258"/>
                      <a:pt x="511" y="260"/>
                      <a:pt x="512" y="263"/>
                    </a:cubicBezTo>
                    <a:cubicBezTo>
                      <a:pt x="512" y="263"/>
                      <a:pt x="512" y="263"/>
                      <a:pt x="512" y="263"/>
                    </a:cubicBezTo>
                    <a:cubicBezTo>
                      <a:pt x="506" y="265"/>
                      <a:pt x="498" y="266"/>
                      <a:pt x="491" y="266"/>
                    </a:cubicBezTo>
                    <a:moveTo>
                      <a:pt x="185" y="237"/>
                    </a:moveTo>
                    <a:cubicBezTo>
                      <a:pt x="185" y="233"/>
                      <a:pt x="186" y="229"/>
                      <a:pt x="186" y="226"/>
                    </a:cubicBezTo>
                    <a:cubicBezTo>
                      <a:pt x="186" y="225"/>
                      <a:pt x="187" y="224"/>
                      <a:pt x="187" y="224"/>
                    </a:cubicBezTo>
                    <a:cubicBezTo>
                      <a:pt x="188" y="221"/>
                      <a:pt x="189" y="218"/>
                      <a:pt x="190" y="215"/>
                    </a:cubicBezTo>
                    <a:cubicBezTo>
                      <a:pt x="190" y="221"/>
                      <a:pt x="190" y="226"/>
                      <a:pt x="190" y="231"/>
                    </a:cubicBezTo>
                    <a:cubicBezTo>
                      <a:pt x="189" y="234"/>
                      <a:pt x="187" y="235"/>
                      <a:pt x="185" y="237"/>
                    </a:cubicBezTo>
                    <a:moveTo>
                      <a:pt x="423" y="230"/>
                    </a:moveTo>
                    <a:cubicBezTo>
                      <a:pt x="422" y="227"/>
                      <a:pt x="420" y="225"/>
                      <a:pt x="419" y="223"/>
                    </a:cubicBezTo>
                    <a:cubicBezTo>
                      <a:pt x="418" y="222"/>
                      <a:pt x="418" y="221"/>
                      <a:pt x="417" y="220"/>
                    </a:cubicBezTo>
                    <a:cubicBezTo>
                      <a:pt x="418" y="220"/>
                      <a:pt x="418" y="220"/>
                      <a:pt x="418" y="220"/>
                    </a:cubicBezTo>
                    <a:cubicBezTo>
                      <a:pt x="419" y="218"/>
                      <a:pt x="421" y="215"/>
                      <a:pt x="422" y="215"/>
                    </a:cubicBezTo>
                    <a:cubicBezTo>
                      <a:pt x="422" y="215"/>
                      <a:pt x="422" y="216"/>
                      <a:pt x="422" y="217"/>
                    </a:cubicBezTo>
                    <a:cubicBezTo>
                      <a:pt x="422" y="221"/>
                      <a:pt x="423" y="225"/>
                      <a:pt x="423" y="230"/>
                    </a:cubicBezTo>
                    <a:moveTo>
                      <a:pt x="461" y="215"/>
                    </a:moveTo>
                    <a:cubicBezTo>
                      <a:pt x="464" y="215"/>
                      <a:pt x="467" y="214"/>
                      <a:pt x="470" y="214"/>
                    </a:cubicBezTo>
                    <a:cubicBezTo>
                      <a:pt x="469" y="221"/>
                      <a:pt x="470" y="228"/>
                      <a:pt x="468" y="236"/>
                    </a:cubicBezTo>
                    <a:cubicBezTo>
                      <a:pt x="467" y="240"/>
                      <a:pt x="468" y="249"/>
                      <a:pt x="466" y="255"/>
                    </a:cubicBezTo>
                    <a:cubicBezTo>
                      <a:pt x="465" y="252"/>
                      <a:pt x="465" y="248"/>
                      <a:pt x="464" y="246"/>
                    </a:cubicBezTo>
                    <a:cubicBezTo>
                      <a:pt x="462" y="238"/>
                      <a:pt x="461" y="231"/>
                      <a:pt x="459" y="223"/>
                    </a:cubicBezTo>
                    <a:cubicBezTo>
                      <a:pt x="458" y="220"/>
                      <a:pt x="457" y="217"/>
                      <a:pt x="456" y="214"/>
                    </a:cubicBezTo>
                    <a:cubicBezTo>
                      <a:pt x="457" y="215"/>
                      <a:pt x="459" y="215"/>
                      <a:pt x="461" y="215"/>
                    </a:cubicBezTo>
                    <a:moveTo>
                      <a:pt x="175" y="223"/>
                    </a:moveTo>
                    <a:cubicBezTo>
                      <a:pt x="174" y="223"/>
                      <a:pt x="174" y="223"/>
                      <a:pt x="174" y="223"/>
                    </a:cubicBezTo>
                    <a:cubicBezTo>
                      <a:pt x="172" y="221"/>
                      <a:pt x="170" y="219"/>
                      <a:pt x="167" y="218"/>
                    </a:cubicBezTo>
                    <a:cubicBezTo>
                      <a:pt x="170" y="216"/>
                      <a:pt x="173" y="214"/>
                      <a:pt x="175" y="212"/>
                    </a:cubicBezTo>
                    <a:cubicBezTo>
                      <a:pt x="175" y="216"/>
                      <a:pt x="175" y="220"/>
                      <a:pt x="175" y="223"/>
                    </a:cubicBezTo>
                    <a:moveTo>
                      <a:pt x="432" y="234"/>
                    </a:moveTo>
                    <a:cubicBezTo>
                      <a:pt x="431" y="231"/>
                      <a:pt x="431" y="229"/>
                      <a:pt x="431" y="226"/>
                    </a:cubicBezTo>
                    <a:cubicBezTo>
                      <a:pt x="430" y="221"/>
                      <a:pt x="431" y="213"/>
                      <a:pt x="429" y="209"/>
                    </a:cubicBezTo>
                    <a:cubicBezTo>
                      <a:pt x="434" y="210"/>
                      <a:pt x="440" y="212"/>
                      <a:pt x="446" y="213"/>
                    </a:cubicBezTo>
                    <a:cubicBezTo>
                      <a:pt x="444" y="216"/>
                      <a:pt x="444" y="219"/>
                      <a:pt x="441" y="221"/>
                    </a:cubicBezTo>
                    <a:cubicBezTo>
                      <a:pt x="438" y="225"/>
                      <a:pt x="435" y="230"/>
                      <a:pt x="432" y="234"/>
                    </a:cubicBezTo>
                    <a:moveTo>
                      <a:pt x="411" y="243"/>
                    </a:moveTo>
                    <a:cubicBezTo>
                      <a:pt x="406" y="238"/>
                      <a:pt x="398" y="235"/>
                      <a:pt x="394" y="232"/>
                    </a:cubicBezTo>
                    <a:cubicBezTo>
                      <a:pt x="393" y="222"/>
                      <a:pt x="392" y="212"/>
                      <a:pt x="390" y="203"/>
                    </a:cubicBezTo>
                    <a:cubicBezTo>
                      <a:pt x="393" y="208"/>
                      <a:pt x="398" y="212"/>
                      <a:pt x="401" y="217"/>
                    </a:cubicBezTo>
                    <a:cubicBezTo>
                      <a:pt x="406" y="224"/>
                      <a:pt x="409" y="234"/>
                      <a:pt x="411" y="243"/>
                    </a:cubicBezTo>
                    <a:moveTo>
                      <a:pt x="413" y="213"/>
                    </a:moveTo>
                    <a:cubicBezTo>
                      <a:pt x="413" y="210"/>
                      <a:pt x="412" y="206"/>
                      <a:pt x="412" y="202"/>
                    </a:cubicBezTo>
                    <a:cubicBezTo>
                      <a:pt x="415" y="204"/>
                      <a:pt x="417" y="205"/>
                      <a:pt x="420" y="206"/>
                    </a:cubicBezTo>
                    <a:cubicBezTo>
                      <a:pt x="418" y="208"/>
                      <a:pt x="415" y="211"/>
                      <a:pt x="413" y="213"/>
                    </a:cubicBezTo>
                    <a:moveTo>
                      <a:pt x="511" y="249"/>
                    </a:moveTo>
                    <a:cubicBezTo>
                      <a:pt x="508" y="246"/>
                      <a:pt x="505" y="243"/>
                      <a:pt x="503" y="240"/>
                    </a:cubicBezTo>
                    <a:cubicBezTo>
                      <a:pt x="494" y="232"/>
                      <a:pt x="488" y="220"/>
                      <a:pt x="480" y="211"/>
                    </a:cubicBezTo>
                    <a:cubicBezTo>
                      <a:pt x="486" y="209"/>
                      <a:pt x="493" y="206"/>
                      <a:pt x="499" y="202"/>
                    </a:cubicBezTo>
                    <a:cubicBezTo>
                      <a:pt x="501" y="209"/>
                      <a:pt x="504" y="215"/>
                      <a:pt x="506" y="221"/>
                    </a:cubicBezTo>
                    <a:cubicBezTo>
                      <a:pt x="509" y="230"/>
                      <a:pt x="510" y="239"/>
                      <a:pt x="511" y="249"/>
                    </a:cubicBezTo>
                    <a:moveTo>
                      <a:pt x="183" y="210"/>
                    </a:moveTo>
                    <a:cubicBezTo>
                      <a:pt x="183" y="208"/>
                      <a:pt x="182" y="206"/>
                      <a:pt x="182" y="204"/>
                    </a:cubicBezTo>
                    <a:cubicBezTo>
                      <a:pt x="183" y="203"/>
                      <a:pt x="185" y="201"/>
                      <a:pt x="186" y="200"/>
                    </a:cubicBezTo>
                    <a:cubicBezTo>
                      <a:pt x="185" y="204"/>
                      <a:pt x="184" y="207"/>
                      <a:pt x="183" y="210"/>
                    </a:cubicBezTo>
                    <a:moveTo>
                      <a:pt x="28" y="242"/>
                    </a:moveTo>
                    <a:cubicBezTo>
                      <a:pt x="30" y="231"/>
                      <a:pt x="43" y="216"/>
                      <a:pt x="49" y="209"/>
                    </a:cubicBezTo>
                    <a:cubicBezTo>
                      <a:pt x="52" y="206"/>
                      <a:pt x="54" y="202"/>
                      <a:pt x="56" y="198"/>
                    </a:cubicBezTo>
                    <a:cubicBezTo>
                      <a:pt x="57" y="198"/>
                      <a:pt x="57" y="197"/>
                      <a:pt x="58" y="196"/>
                    </a:cubicBezTo>
                    <a:cubicBezTo>
                      <a:pt x="62" y="204"/>
                      <a:pt x="68" y="210"/>
                      <a:pt x="74" y="215"/>
                    </a:cubicBezTo>
                    <a:cubicBezTo>
                      <a:pt x="68" y="220"/>
                      <a:pt x="62" y="224"/>
                      <a:pt x="54" y="229"/>
                    </a:cubicBezTo>
                    <a:cubicBezTo>
                      <a:pt x="49" y="232"/>
                      <a:pt x="43" y="232"/>
                      <a:pt x="38" y="236"/>
                    </a:cubicBezTo>
                    <a:cubicBezTo>
                      <a:pt x="35" y="238"/>
                      <a:pt x="31" y="241"/>
                      <a:pt x="28" y="242"/>
                    </a:cubicBezTo>
                    <a:moveTo>
                      <a:pt x="17" y="200"/>
                    </a:moveTo>
                    <a:cubicBezTo>
                      <a:pt x="28" y="200"/>
                      <a:pt x="40" y="196"/>
                      <a:pt x="51" y="194"/>
                    </a:cubicBezTo>
                    <a:cubicBezTo>
                      <a:pt x="48" y="198"/>
                      <a:pt x="44" y="203"/>
                      <a:pt x="41" y="207"/>
                    </a:cubicBezTo>
                    <a:cubicBezTo>
                      <a:pt x="34" y="216"/>
                      <a:pt x="21" y="230"/>
                      <a:pt x="20" y="243"/>
                    </a:cubicBezTo>
                    <a:cubicBezTo>
                      <a:pt x="15" y="230"/>
                      <a:pt x="12" y="214"/>
                      <a:pt x="12" y="200"/>
                    </a:cubicBezTo>
                    <a:cubicBezTo>
                      <a:pt x="13" y="200"/>
                      <a:pt x="15" y="200"/>
                      <a:pt x="17" y="200"/>
                    </a:cubicBezTo>
                    <a:moveTo>
                      <a:pt x="405" y="206"/>
                    </a:moveTo>
                    <a:cubicBezTo>
                      <a:pt x="404" y="205"/>
                      <a:pt x="403" y="204"/>
                      <a:pt x="403" y="203"/>
                    </a:cubicBezTo>
                    <a:cubicBezTo>
                      <a:pt x="400" y="198"/>
                      <a:pt x="397" y="194"/>
                      <a:pt x="394" y="189"/>
                    </a:cubicBezTo>
                    <a:cubicBezTo>
                      <a:pt x="398" y="192"/>
                      <a:pt x="401" y="195"/>
                      <a:pt x="404" y="197"/>
                    </a:cubicBezTo>
                    <a:cubicBezTo>
                      <a:pt x="404" y="200"/>
                      <a:pt x="405" y="203"/>
                      <a:pt x="405" y="206"/>
                    </a:cubicBezTo>
                    <a:moveTo>
                      <a:pt x="17" y="192"/>
                    </a:moveTo>
                    <a:cubicBezTo>
                      <a:pt x="19" y="190"/>
                      <a:pt x="22" y="188"/>
                      <a:pt x="24" y="187"/>
                    </a:cubicBezTo>
                    <a:cubicBezTo>
                      <a:pt x="29" y="182"/>
                      <a:pt x="35" y="177"/>
                      <a:pt x="41" y="173"/>
                    </a:cubicBezTo>
                    <a:cubicBezTo>
                      <a:pt x="43" y="172"/>
                      <a:pt x="46" y="171"/>
                      <a:pt x="48" y="169"/>
                    </a:cubicBezTo>
                    <a:cubicBezTo>
                      <a:pt x="49" y="175"/>
                      <a:pt x="51" y="180"/>
                      <a:pt x="53" y="186"/>
                    </a:cubicBezTo>
                    <a:cubicBezTo>
                      <a:pt x="50" y="186"/>
                      <a:pt x="47" y="186"/>
                      <a:pt x="45" y="187"/>
                    </a:cubicBezTo>
                    <a:cubicBezTo>
                      <a:pt x="36" y="188"/>
                      <a:pt x="26" y="192"/>
                      <a:pt x="17" y="192"/>
                    </a:cubicBezTo>
                    <a:moveTo>
                      <a:pt x="12" y="186"/>
                    </a:moveTo>
                    <a:cubicBezTo>
                      <a:pt x="13" y="177"/>
                      <a:pt x="17" y="169"/>
                      <a:pt x="19" y="160"/>
                    </a:cubicBezTo>
                    <a:cubicBezTo>
                      <a:pt x="20" y="157"/>
                      <a:pt x="21" y="155"/>
                      <a:pt x="22" y="153"/>
                    </a:cubicBezTo>
                    <a:cubicBezTo>
                      <a:pt x="24" y="155"/>
                      <a:pt x="26" y="157"/>
                      <a:pt x="30" y="158"/>
                    </a:cubicBezTo>
                    <a:cubicBezTo>
                      <a:pt x="33" y="159"/>
                      <a:pt x="37" y="161"/>
                      <a:pt x="41" y="162"/>
                    </a:cubicBezTo>
                    <a:cubicBezTo>
                      <a:pt x="41" y="162"/>
                      <a:pt x="42" y="162"/>
                      <a:pt x="42" y="162"/>
                    </a:cubicBezTo>
                    <a:cubicBezTo>
                      <a:pt x="43" y="162"/>
                      <a:pt x="44" y="161"/>
                      <a:pt x="46" y="161"/>
                    </a:cubicBezTo>
                    <a:cubicBezTo>
                      <a:pt x="46" y="162"/>
                      <a:pt x="46" y="162"/>
                      <a:pt x="46" y="162"/>
                    </a:cubicBezTo>
                    <a:cubicBezTo>
                      <a:pt x="43" y="163"/>
                      <a:pt x="40" y="165"/>
                      <a:pt x="38" y="167"/>
                    </a:cubicBezTo>
                    <a:cubicBezTo>
                      <a:pt x="33" y="170"/>
                      <a:pt x="28" y="174"/>
                      <a:pt x="23" y="178"/>
                    </a:cubicBezTo>
                    <a:cubicBezTo>
                      <a:pt x="19" y="180"/>
                      <a:pt x="15" y="183"/>
                      <a:pt x="12" y="186"/>
                    </a:cubicBezTo>
                    <a:moveTo>
                      <a:pt x="45" y="154"/>
                    </a:moveTo>
                    <a:cubicBezTo>
                      <a:pt x="40" y="154"/>
                      <a:pt x="33" y="152"/>
                      <a:pt x="29" y="149"/>
                    </a:cubicBezTo>
                    <a:cubicBezTo>
                      <a:pt x="32" y="147"/>
                      <a:pt x="35" y="144"/>
                      <a:pt x="39" y="143"/>
                    </a:cubicBezTo>
                    <a:cubicBezTo>
                      <a:pt x="41" y="142"/>
                      <a:pt x="43" y="141"/>
                      <a:pt x="45" y="141"/>
                    </a:cubicBezTo>
                    <a:cubicBezTo>
                      <a:pt x="44" y="145"/>
                      <a:pt x="44" y="150"/>
                      <a:pt x="45" y="154"/>
                    </a:cubicBezTo>
                    <a:moveTo>
                      <a:pt x="27" y="141"/>
                    </a:moveTo>
                    <a:cubicBezTo>
                      <a:pt x="27" y="141"/>
                      <a:pt x="27" y="141"/>
                      <a:pt x="27" y="141"/>
                    </a:cubicBezTo>
                    <a:cubicBezTo>
                      <a:pt x="28" y="138"/>
                      <a:pt x="30" y="134"/>
                      <a:pt x="32" y="131"/>
                    </a:cubicBezTo>
                    <a:cubicBezTo>
                      <a:pt x="33" y="128"/>
                      <a:pt x="34" y="126"/>
                      <a:pt x="36" y="124"/>
                    </a:cubicBezTo>
                    <a:cubicBezTo>
                      <a:pt x="38" y="128"/>
                      <a:pt x="41" y="131"/>
                      <a:pt x="44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1" y="134"/>
                      <a:pt x="39" y="135"/>
                      <a:pt x="36" y="135"/>
                    </a:cubicBezTo>
                    <a:cubicBezTo>
                      <a:pt x="33" y="137"/>
                      <a:pt x="30" y="139"/>
                      <a:pt x="27" y="141"/>
                    </a:cubicBezTo>
                    <a:moveTo>
                      <a:pt x="47" y="125"/>
                    </a:moveTo>
                    <a:cubicBezTo>
                      <a:pt x="46" y="124"/>
                      <a:pt x="45" y="123"/>
                      <a:pt x="43" y="122"/>
                    </a:cubicBezTo>
                    <a:cubicBezTo>
                      <a:pt x="45" y="121"/>
                      <a:pt x="47" y="120"/>
                      <a:pt x="49" y="119"/>
                    </a:cubicBezTo>
                    <a:cubicBezTo>
                      <a:pt x="48" y="121"/>
                      <a:pt x="48" y="123"/>
                      <a:pt x="47" y="125"/>
                    </a:cubicBezTo>
                    <a:moveTo>
                      <a:pt x="521" y="129"/>
                    </a:moveTo>
                    <a:cubicBezTo>
                      <a:pt x="520" y="121"/>
                      <a:pt x="519" y="115"/>
                      <a:pt x="518" y="110"/>
                    </a:cubicBezTo>
                    <a:cubicBezTo>
                      <a:pt x="518" y="109"/>
                      <a:pt x="518" y="109"/>
                      <a:pt x="518" y="108"/>
                    </a:cubicBezTo>
                    <a:cubicBezTo>
                      <a:pt x="524" y="111"/>
                      <a:pt x="530" y="112"/>
                      <a:pt x="535" y="116"/>
                    </a:cubicBezTo>
                    <a:cubicBezTo>
                      <a:pt x="543" y="122"/>
                      <a:pt x="532" y="122"/>
                      <a:pt x="527" y="125"/>
                    </a:cubicBezTo>
                    <a:cubicBezTo>
                      <a:pt x="525" y="127"/>
                      <a:pt x="523" y="128"/>
                      <a:pt x="521" y="129"/>
                    </a:cubicBezTo>
                    <a:moveTo>
                      <a:pt x="222" y="123"/>
                    </a:moveTo>
                    <a:cubicBezTo>
                      <a:pt x="221" y="122"/>
                      <a:pt x="220" y="122"/>
                      <a:pt x="219" y="121"/>
                    </a:cubicBezTo>
                    <a:cubicBezTo>
                      <a:pt x="222" y="112"/>
                      <a:pt x="225" y="103"/>
                      <a:pt x="230" y="94"/>
                    </a:cubicBezTo>
                    <a:cubicBezTo>
                      <a:pt x="229" y="96"/>
                      <a:pt x="229" y="99"/>
                      <a:pt x="228" y="101"/>
                    </a:cubicBezTo>
                    <a:cubicBezTo>
                      <a:pt x="226" y="109"/>
                      <a:pt x="224" y="116"/>
                      <a:pt x="222" y="123"/>
                    </a:cubicBezTo>
                    <a:moveTo>
                      <a:pt x="536" y="107"/>
                    </a:moveTo>
                    <a:cubicBezTo>
                      <a:pt x="532" y="104"/>
                      <a:pt x="525" y="101"/>
                      <a:pt x="521" y="101"/>
                    </a:cubicBezTo>
                    <a:cubicBezTo>
                      <a:pt x="520" y="100"/>
                      <a:pt x="523" y="95"/>
                      <a:pt x="526" y="92"/>
                    </a:cubicBezTo>
                    <a:cubicBezTo>
                      <a:pt x="526" y="92"/>
                      <a:pt x="527" y="92"/>
                      <a:pt x="527" y="92"/>
                    </a:cubicBezTo>
                    <a:cubicBezTo>
                      <a:pt x="528" y="93"/>
                      <a:pt x="529" y="94"/>
                      <a:pt x="529" y="95"/>
                    </a:cubicBezTo>
                    <a:cubicBezTo>
                      <a:pt x="532" y="99"/>
                      <a:pt x="534" y="103"/>
                      <a:pt x="536" y="107"/>
                    </a:cubicBezTo>
                    <a:moveTo>
                      <a:pt x="41" y="114"/>
                    </a:moveTo>
                    <a:cubicBezTo>
                      <a:pt x="41" y="114"/>
                      <a:pt x="41" y="114"/>
                      <a:pt x="41" y="114"/>
                    </a:cubicBezTo>
                    <a:cubicBezTo>
                      <a:pt x="47" y="105"/>
                      <a:pt x="54" y="97"/>
                      <a:pt x="61" y="89"/>
                    </a:cubicBezTo>
                    <a:cubicBezTo>
                      <a:pt x="61" y="89"/>
                      <a:pt x="62" y="88"/>
                      <a:pt x="62" y="88"/>
                    </a:cubicBezTo>
                    <a:cubicBezTo>
                      <a:pt x="58" y="96"/>
                      <a:pt x="54" y="103"/>
                      <a:pt x="52" y="110"/>
                    </a:cubicBezTo>
                    <a:cubicBezTo>
                      <a:pt x="48" y="111"/>
                      <a:pt x="45" y="112"/>
                      <a:pt x="41" y="114"/>
                    </a:cubicBezTo>
                    <a:moveTo>
                      <a:pt x="279" y="317"/>
                    </a:moveTo>
                    <a:cubicBezTo>
                      <a:pt x="272" y="317"/>
                      <a:pt x="266" y="315"/>
                      <a:pt x="261" y="313"/>
                    </a:cubicBezTo>
                    <a:cubicBezTo>
                      <a:pt x="262" y="291"/>
                      <a:pt x="265" y="268"/>
                      <a:pt x="266" y="246"/>
                    </a:cubicBezTo>
                    <a:cubicBezTo>
                      <a:pt x="268" y="222"/>
                      <a:pt x="267" y="198"/>
                      <a:pt x="266" y="173"/>
                    </a:cubicBezTo>
                    <a:cubicBezTo>
                      <a:pt x="266" y="154"/>
                      <a:pt x="264" y="135"/>
                      <a:pt x="265" y="116"/>
                    </a:cubicBezTo>
                    <a:cubicBezTo>
                      <a:pt x="266" y="99"/>
                      <a:pt x="264" y="82"/>
                      <a:pt x="265" y="65"/>
                    </a:cubicBezTo>
                    <a:cubicBezTo>
                      <a:pt x="265" y="66"/>
                      <a:pt x="266" y="67"/>
                      <a:pt x="266" y="67"/>
                    </a:cubicBezTo>
                    <a:cubicBezTo>
                      <a:pt x="267" y="81"/>
                      <a:pt x="269" y="95"/>
                      <a:pt x="271" y="109"/>
                    </a:cubicBezTo>
                    <a:cubicBezTo>
                      <a:pt x="274" y="134"/>
                      <a:pt x="277" y="159"/>
                      <a:pt x="280" y="184"/>
                    </a:cubicBezTo>
                    <a:cubicBezTo>
                      <a:pt x="282" y="206"/>
                      <a:pt x="282" y="229"/>
                      <a:pt x="281" y="251"/>
                    </a:cubicBezTo>
                    <a:cubicBezTo>
                      <a:pt x="281" y="263"/>
                      <a:pt x="280" y="275"/>
                      <a:pt x="280" y="286"/>
                    </a:cubicBezTo>
                    <a:cubicBezTo>
                      <a:pt x="280" y="296"/>
                      <a:pt x="280" y="307"/>
                      <a:pt x="279" y="317"/>
                    </a:cubicBezTo>
                    <a:moveTo>
                      <a:pt x="254" y="310"/>
                    </a:moveTo>
                    <a:cubicBezTo>
                      <a:pt x="249" y="308"/>
                      <a:pt x="245" y="305"/>
                      <a:pt x="241" y="302"/>
                    </a:cubicBezTo>
                    <a:cubicBezTo>
                      <a:pt x="242" y="301"/>
                      <a:pt x="242" y="301"/>
                      <a:pt x="242" y="300"/>
                    </a:cubicBezTo>
                    <a:cubicBezTo>
                      <a:pt x="245" y="255"/>
                      <a:pt x="249" y="211"/>
                      <a:pt x="250" y="166"/>
                    </a:cubicBezTo>
                    <a:cubicBezTo>
                      <a:pt x="251" y="142"/>
                      <a:pt x="251" y="118"/>
                      <a:pt x="253" y="94"/>
                    </a:cubicBezTo>
                    <a:cubicBezTo>
                      <a:pt x="254" y="84"/>
                      <a:pt x="255" y="73"/>
                      <a:pt x="257" y="63"/>
                    </a:cubicBezTo>
                    <a:cubicBezTo>
                      <a:pt x="258" y="61"/>
                      <a:pt x="258" y="56"/>
                      <a:pt x="259" y="52"/>
                    </a:cubicBezTo>
                    <a:cubicBezTo>
                      <a:pt x="257" y="69"/>
                      <a:pt x="257" y="89"/>
                      <a:pt x="257" y="106"/>
                    </a:cubicBezTo>
                    <a:cubicBezTo>
                      <a:pt x="258" y="126"/>
                      <a:pt x="259" y="146"/>
                      <a:pt x="259" y="165"/>
                    </a:cubicBezTo>
                    <a:cubicBezTo>
                      <a:pt x="258" y="189"/>
                      <a:pt x="260" y="213"/>
                      <a:pt x="259" y="237"/>
                    </a:cubicBezTo>
                    <a:cubicBezTo>
                      <a:pt x="259" y="262"/>
                      <a:pt x="255" y="286"/>
                      <a:pt x="254" y="310"/>
                    </a:cubicBezTo>
                    <a:moveTo>
                      <a:pt x="147" y="189"/>
                    </a:moveTo>
                    <a:cubicBezTo>
                      <a:pt x="153" y="183"/>
                      <a:pt x="158" y="177"/>
                      <a:pt x="162" y="170"/>
                    </a:cubicBezTo>
                    <a:cubicBezTo>
                      <a:pt x="171" y="154"/>
                      <a:pt x="179" y="139"/>
                      <a:pt x="186" y="123"/>
                    </a:cubicBezTo>
                    <a:cubicBezTo>
                      <a:pt x="193" y="108"/>
                      <a:pt x="203" y="95"/>
                      <a:pt x="210" y="80"/>
                    </a:cubicBezTo>
                    <a:cubicBezTo>
                      <a:pt x="214" y="71"/>
                      <a:pt x="220" y="60"/>
                      <a:pt x="228" y="51"/>
                    </a:cubicBezTo>
                    <a:cubicBezTo>
                      <a:pt x="225" y="55"/>
                      <a:pt x="222" y="59"/>
                      <a:pt x="220" y="64"/>
                    </a:cubicBezTo>
                    <a:cubicBezTo>
                      <a:pt x="214" y="79"/>
                      <a:pt x="207" y="94"/>
                      <a:pt x="200" y="108"/>
                    </a:cubicBezTo>
                    <a:cubicBezTo>
                      <a:pt x="193" y="122"/>
                      <a:pt x="190" y="138"/>
                      <a:pt x="183" y="152"/>
                    </a:cubicBezTo>
                    <a:cubicBezTo>
                      <a:pt x="180" y="160"/>
                      <a:pt x="176" y="167"/>
                      <a:pt x="172" y="174"/>
                    </a:cubicBezTo>
                    <a:cubicBezTo>
                      <a:pt x="170" y="179"/>
                      <a:pt x="165" y="182"/>
                      <a:pt x="162" y="186"/>
                    </a:cubicBezTo>
                    <a:cubicBezTo>
                      <a:pt x="157" y="188"/>
                      <a:pt x="152" y="189"/>
                      <a:pt x="147" y="189"/>
                    </a:cubicBezTo>
                    <a:moveTo>
                      <a:pt x="136" y="188"/>
                    </a:moveTo>
                    <a:cubicBezTo>
                      <a:pt x="130" y="187"/>
                      <a:pt x="124" y="185"/>
                      <a:pt x="119" y="181"/>
                    </a:cubicBezTo>
                    <a:cubicBezTo>
                      <a:pt x="122" y="172"/>
                      <a:pt x="135" y="164"/>
                      <a:pt x="141" y="159"/>
                    </a:cubicBezTo>
                    <a:cubicBezTo>
                      <a:pt x="146" y="155"/>
                      <a:pt x="151" y="149"/>
                      <a:pt x="155" y="143"/>
                    </a:cubicBezTo>
                    <a:cubicBezTo>
                      <a:pt x="164" y="131"/>
                      <a:pt x="173" y="118"/>
                      <a:pt x="180" y="104"/>
                    </a:cubicBezTo>
                    <a:cubicBezTo>
                      <a:pt x="188" y="89"/>
                      <a:pt x="199" y="77"/>
                      <a:pt x="209" y="63"/>
                    </a:cubicBezTo>
                    <a:cubicBezTo>
                      <a:pt x="212" y="59"/>
                      <a:pt x="216" y="54"/>
                      <a:pt x="221" y="50"/>
                    </a:cubicBezTo>
                    <a:cubicBezTo>
                      <a:pt x="218" y="53"/>
                      <a:pt x="215" y="57"/>
                      <a:pt x="212" y="61"/>
                    </a:cubicBezTo>
                    <a:cubicBezTo>
                      <a:pt x="207" y="67"/>
                      <a:pt x="205" y="75"/>
                      <a:pt x="201" y="81"/>
                    </a:cubicBezTo>
                    <a:cubicBezTo>
                      <a:pt x="196" y="88"/>
                      <a:pt x="192" y="95"/>
                      <a:pt x="189" y="103"/>
                    </a:cubicBezTo>
                    <a:cubicBezTo>
                      <a:pt x="185" y="111"/>
                      <a:pt x="180" y="119"/>
                      <a:pt x="176" y="127"/>
                    </a:cubicBezTo>
                    <a:cubicBezTo>
                      <a:pt x="172" y="136"/>
                      <a:pt x="168" y="145"/>
                      <a:pt x="164" y="153"/>
                    </a:cubicBezTo>
                    <a:cubicBezTo>
                      <a:pt x="159" y="162"/>
                      <a:pt x="153" y="171"/>
                      <a:pt x="147" y="178"/>
                    </a:cubicBezTo>
                    <a:cubicBezTo>
                      <a:pt x="144" y="183"/>
                      <a:pt x="140" y="185"/>
                      <a:pt x="136" y="188"/>
                    </a:cubicBezTo>
                    <a:moveTo>
                      <a:pt x="178" y="178"/>
                    </a:moveTo>
                    <a:cubicBezTo>
                      <a:pt x="182" y="173"/>
                      <a:pt x="184" y="167"/>
                      <a:pt x="187" y="162"/>
                    </a:cubicBezTo>
                    <a:cubicBezTo>
                      <a:pt x="194" y="149"/>
                      <a:pt x="198" y="136"/>
                      <a:pt x="203" y="123"/>
                    </a:cubicBezTo>
                    <a:cubicBezTo>
                      <a:pt x="208" y="108"/>
                      <a:pt x="214" y="93"/>
                      <a:pt x="221" y="79"/>
                    </a:cubicBezTo>
                    <a:cubicBezTo>
                      <a:pt x="225" y="70"/>
                      <a:pt x="229" y="62"/>
                      <a:pt x="234" y="55"/>
                    </a:cubicBezTo>
                    <a:cubicBezTo>
                      <a:pt x="236" y="53"/>
                      <a:pt x="238" y="50"/>
                      <a:pt x="240" y="47"/>
                    </a:cubicBezTo>
                    <a:cubicBezTo>
                      <a:pt x="234" y="59"/>
                      <a:pt x="230" y="73"/>
                      <a:pt x="226" y="85"/>
                    </a:cubicBezTo>
                    <a:cubicBezTo>
                      <a:pt x="223" y="94"/>
                      <a:pt x="217" y="102"/>
                      <a:pt x="215" y="111"/>
                    </a:cubicBezTo>
                    <a:cubicBezTo>
                      <a:pt x="213" y="116"/>
                      <a:pt x="212" y="121"/>
                      <a:pt x="210" y="126"/>
                    </a:cubicBezTo>
                    <a:cubicBezTo>
                      <a:pt x="209" y="129"/>
                      <a:pt x="208" y="133"/>
                      <a:pt x="207" y="137"/>
                    </a:cubicBezTo>
                    <a:cubicBezTo>
                      <a:pt x="204" y="143"/>
                      <a:pt x="199" y="153"/>
                      <a:pt x="191" y="167"/>
                    </a:cubicBezTo>
                    <a:cubicBezTo>
                      <a:pt x="189" y="170"/>
                      <a:pt x="185" y="174"/>
                      <a:pt x="178" y="178"/>
                    </a:cubicBezTo>
                    <a:moveTo>
                      <a:pt x="289" y="318"/>
                    </a:moveTo>
                    <a:cubicBezTo>
                      <a:pt x="288" y="318"/>
                      <a:pt x="287" y="318"/>
                      <a:pt x="285" y="318"/>
                    </a:cubicBezTo>
                    <a:cubicBezTo>
                      <a:pt x="286" y="312"/>
                      <a:pt x="286" y="307"/>
                      <a:pt x="286" y="301"/>
                    </a:cubicBezTo>
                    <a:cubicBezTo>
                      <a:pt x="288" y="287"/>
                      <a:pt x="288" y="273"/>
                      <a:pt x="288" y="259"/>
                    </a:cubicBezTo>
                    <a:cubicBezTo>
                      <a:pt x="289" y="236"/>
                      <a:pt x="288" y="214"/>
                      <a:pt x="288" y="192"/>
                    </a:cubicBezTo>
                    <a:cubicBezTo>
                      <a:pt x="287" y="170"/>
                      <a:pt x="284" y="147"/>
                      <a:pt x="280" y="125"/>
                    </a:cubicBezTo>
                    <a:cubicBezTo>
                      <a:pt x="278" y="112"/>
                      <a:pt x="277" y="99"/>
                      <a:pt x="275" y="86"/>
                    </a:cubicBezTo>
                    <a:cubicBezTo>
                      <a:pt x="274" y="78"/>
                      <a:pt x="273" y="70"/>
                      <a:pt x="272" y="62"/>
                    </a:cubicBezTo>
                    <a:cubicBezTo>
                      <a:pt x="272" y="57"/>
                      <a:pt x="270" y="51"/>
                      <a:pt x="270" y="46"/>
                    </a:cubicBezTo>
                    <a:cubicBezTo>
                      <a:pt x="270" y="47"/>
                      <a:pt x="270" y="47"/>
                      <a:pt x="270" y="47"/>
                    </a:cubicBezTo>
                    <a:cubicBezTo>
                      <a:pt x="270" y="47"/>
                      <a:pt x="270" y="48"/>
                      <a:pt x="271" y="48"/>
                    </a:cubicBezTo>
                    <a:cubicBezTo>
                      <a:pt x="279" y="67"/>
                      <a:pt x="283" y="88"/>
                      <a:pt x="288" y="108"/>
                    </a:cubicBezTo>
                    <a:cubicBezTo>
                      <a:pt x="295" y="138"/>
                      <a:pt x="299" y="167"/>
                      <a:pt x="302" y="197"/>
                    </a:cubicBezTo>
                    <a:cubicBezTo>
                      <a:pt x="305" y="219"/>
                      <a:pt x="307" y="240"/>
                      <a:pt x="308" y="261"/>
                    </a:cubicBezTo>
                    <a:cubicBezTo>
                      <a:pt x="308" y="272"/>
                      <a:pt x="309" y="283"/>
                      <a:pt x="309" y="294"/>
                    </a:cubicBezTo>
                    <a:cubicBezTo>
                      <a:pt x="309" y="300"/>
                      <a:pt x="310" y="306"/>
                      <a:pt x="309" y="312"/>
                    </a:cubicBezTo>
                    <a:cubicBezTo>
                      <a:pt x="309" y="313"/>
                      <a:pt x="309" y="314"/>
                      <a:pt x="309" y="316"/>
                    </a:cubicBezTo>
                    <a:cubicBezTo>
                      <a:pt x="305" y="317"/>
                      <a:pt x="300" y="317"/>
                      <a:pt x="296" y="318"/>
                    </a:cubicBezTo>
                    <a:cubicBezTo>
                      <a:pt x="293" y="318"/>
                      <a:pt x="291" y="318"/>
                      <a:pt x="289" y="318"/>
                    </a:cubicBezTo>
                    <a:moveTo>
                      <a:pt x="349" y="124"/>
                    </a:moveTo>
                    <a:cubicBezTo>
                      <a:pt x="343" y="112"/>
                      <a:pt x="338" y="99"/>
                      <a:pt x="330" y="87"/>
                    </a:cubicBezTo>
                    <a:cubicBezTo>
                      <a:pt x="323" y="76"/>
                      <a:pt x="317" y="62"/>
                      <a:pt x="313" y="50"/>
                    </a:cubicBezTo>
                    <a:cubicBezTo>
                      <a:pt x="312" y="49"/>
                      <a:pt x="312" y="47"/>
                      <a:pt x="311" y="46"/>
                    </a:cubicBezTo>
                    <a:cubicBezTo>
                      <a:pt x="320" y="55"/>
                      <a:pt x="326" y="67"/>
                      <a:pt x="331" y="76"/>
                    </a:cubicBezTo>
                    <a:cubicBezTo>
                      <a:pt x="339" y="90"/>
                      <a:pt x="348" y="103"/>
                      <a:pt x="355" y="117"/>
                    </a:cubicBezTo>
                    <a:cubicBezTo>
                      <a:pt x="357" y="122"/>
                      <a:pt x="360" y="126"/>
                      <a:pt x="362" y="131"/>
                    </a:cubicBezTo>
                    <a:cubicBezTo>
                      <a:pt x="358" y="128"/>
                      <a:pt x="355" y="126"/>
                      <a:pt x="354" y="125"/>
                    </a:cubicBezTo>
                    <a:cubicBezTo>
                      <a:pt x="353" y="124"/>
                      <a:pt x="352" y="124"/>
                      <a:pt x="351" y="124"/>
                    </a:cubicBezTo>
                    <a:cubicBezTo>
                      <a:pt x="350" y="124"/>
                      <a:pt x="350" y="124"/>
                      <a:pt x="349" y="124"/>
                    </a:cubicBezTo>
                    <a:moveTo>
                      <a:pt x="235" y="294"/>
                    </a:moveTo>
                    <a:cubicBezTo>
                      <a:pt x="215" y="270"/>
                      <a:pt x="215" y="234"/>
                      <a:pt x="215" y="227"/>
                    </a:cubicBezTo>
                    <a:cubicBezTo>
                      <a:pt x="215" y="221"/>
                      <a:pt x="217" y="196"/>
                      <a:pt x="219" y="172"/>
                    </a:cubicBezTo>
                    <a:cubicBezTo>
                      <a:pt x="220" y="164"/>
                      <a:pt x="222" y="156"/>
                      <a:pt x="223" y="150"/>
                    </a:cubicBezTo>
                    <a:cubicBezTo>
                      <a:pt x="225" y="142"/>
                      <a:pt x="226" y="135"/>
                      <a:pt x="228" y="127"/>
                    </a:cubicBezTo>
                    <a:cubicBezTo>
                      <a:pt x="230" y="120"/>
                      <a:pt x="233" y="114"/>
                      <a:pt x="234" y="107"/>
                    </a:cubicBezTo>
                    <a:cubicBezTo>
                      <a:pt x="236" y="95"/>
                      <a:pt x="239" y="83"/>
                      <a:pt x="243" y="71"/>
                    </a:cubicBezTo>
                    <a:cubicBezTo>
                      <a:pt x="246" y="65"/>
                      <a:pt x="249" y="52"/>
                      <a:pt x="254" y="44"/>
                    </a:cubicBezTo>
                    <a:cubicBezTo>
                      <a:pt x="253" y="45"/>
                      <a:pt x="253" y="47"/>
                      <a:pt x="253" y="49"/>
                    </a:cubicBezTo>
                    <a:cubicBezTo>
                      <a:pt x="250" y="59"/>
                      <a:pt x="248" y="70"/>
                      <a:pt x="247" y="81"/>
                    </a:cubicBezTo>
                    <a:cubicBezTo>
                      <a:pt x="247" y="92"/>
                      <a:pt x="244" y="103"/>
                      <a:pt x="244" y="115"/>
                    </a:cubicBezTo>
                    <a:cubicBezTo>
                      <a:pt x="245" y="129"/>
                      <a:pt x="244" y="142"/>
                      <a:pt x="243" y="156"/>
                    </a:cubicBezTo>
                    <a:cubicBezTo>
                      <a:pt x="242" y="180"/>
                      <a:pt x="241" y="203"/>
                      <a:pt x="240" y="227"/>
                    </a:cubicBezTo>
                    <a:cubicBezTo>
                      <a:pt x="239" y="250"/>
                      <a:pt x="237" y="272"/>
                      <a:pt x="235" y="294"/>
                    </a:cubicBezTo>
                    <a:moveTo>
                      <a:pt x="317" y="313"/>
                    </a:moveTo>
                    <a:cubicBezTo>
                      <a:pt x="318" y="296"/>
                      <a:pt x="315" y="278"/>
                      <a:pt x="315" y="261"/>
                    </a:cubicBezTo>
                    <a:cubicBezTo>
                      <a:pt x="315" y="238"/>
                      <a:pt x="312" y="215"/>
                      <a:pt x="309" y="192"/>
                    </a:cubicBezTo>
                    <a:cubicBezTo>
                      <a:pt x="305" y="162"/>
                      <a:pt x="299" y="133"/>
                      <a:pt x="294" y="104"/>
                    </a:cubicBezTo>
                    <a:cubicBezTo>
                      <a:pt x="291" y="84"/>
                      <a:pt x="286" y="64"/>
                      <a:pt x="278" y="47"/>
                    </a:cubicBezTo>
                    <a:cubicBezTo>
                      <a:pt x="280" y="46"/>
                      <a:pt x="282" y="45"/>
                      <a:pt x="283" y="44"/>
                    </a:cubicBezTo>
                    <a:cubicBezTo>
                      <a:pt x="290" y="53"/>
                      <a:pt x="292" y="64"/>
                      <a:pt x="296" y="75"/>
                    </a:cubicBezTo>
                    <a:cubicBezTo>
                      <a:pt x="300" y="84"/>
                      <a:pt x="304" y="94"/>
                      <a:pt x="308" y="104"/>
                    </a:cubicBezTo>
                    <a:cubicBezTo>
                      <a:pt x="313" y="116"/>
                      <a:pt x="316" y="129"/>
                      <a:pt x="320" y="142"/>
                    </a:cubicBezTo>
                    <a:cubicBezTo>
                      <a:pt x="324" y="154"/>
                      <a:pt x="329" y="168"/>
                      <a:pt x="330" y="180"/>
                    </a:cubicBezTo>
                    <a:cubicBezTo>
                      <a:pt x="332" y="202"/>
                      <a:pt x="339" y="223"/>
                      <a:pt x="340" y="246"/>
                    </a:cubicBezTo>
                    <a:cubicBezTo>
                      <a:pt x="341" y="258"/>
                      <a:pt x="342" y="271"/>
                      <a:pt x="341" y="283"/>
                    </a:cubicBezTo>
                    <a:cubicBezTo>
                      <a:pt x="341" y="288"/>
                      <a:pt x="341" y="294"/>
                      <a:pt x="341" y="299"/>
                    </a:cubicBezTo>
                    <a:cubicBezTo>
                      <a:pt x="334" y="305"/>
                      <a:pt x="327" y="310"/>
                      <a:pt x="317" y="313"/>
                    </a:cubicBezTo>
                    <a:moveTo>
                      <a:pt x="513" y="95"/>
                    </a:moveTo>
                    <a:cubicBezTo>
                      <a:pt x="506" y="77"/>
                      <a:pt x="491" y="56"/>
                      <a:pt x="478" y="46"/>
                    </a:cubicBezTo>
                    <a:cubicBezTo>
                      <a:pt x="475" y="45"/>
                      <a:pt x="473" y="43"/>
                      <a:pt x="471" y="42"/>
                    </a:cubicBezTo>
                    <a:cubicBezTo>
                      <a:pt x="474" y="43"/>
                      <a:pt x="477" y="44"/>
                      <a:pt x="480" y="45"/>
                    </a:cubicBezTo>
                    <a:cubicBezTo>
                      <a:pt x="493" y="49"/>
                      <a:pt x="503" y="64"/>
                      <a:pt x="512" y="74"/>
                    </a:cubicBezTo>
                    <a:cubicBezTo>
                      <a:pt x="515" y="77"/>
                      <a:pt x="518" y="80"/>
                      <a:pt x="521" y="84"/>
                    </a:cubicBezTo>
                    <a:cubicBezTo>
                      <a:pt x="522" y="85"/>
                      <a:pt x="522" y="85"/>
                      <a:pt x="522" y="85"/>
                    </a:cubicBezTo>
                    <a:cubicBezTo>
                      <a:pt x="519" y="87"/>
                      <a:pt x="516" y="91"/>
                      <a:pt x="513" y="95"/>
                    </a:cubicBezTo>
                    <a:moveTo>
                      <a:pt x="420" y="153"/>
                    </a:moveTo>
                    <a:cubicBezTo>
                      <a:pt x="413" y="143"/>
                      <a:pt x="406" y="132"/>
                      <a:pt x="399" y="123"/>
                    </a:cubicBezTo>
                    <a:cubicBezTo>
                      <a:pt x="388" y="110"/>
                      <a:pt x="380" y="94"/>
                      <a:pt x="368" y="81"/>
                    </a:cubicBezTo>
                    <a:cubicBezTo>
                      <a:pt x="357" y="67"/>
                      <a:pt x="347" y="53"/>
                      <a:pt x="334" y="40"/>
                    </a:cubicBezTo>
                    <a:cubicBezTo>
                      <a:pt x="341" y="44"/>
                      <a:pt x="347" y="50"/>
                      <a:pt x="353" y="54"/>
                    </a:cubicBezTo>
                    <a:cubicBezTo>
                      <a:pt x="366" y="62"/>
                      <a:pt x="376" y="77"/>
                      <a:pt x="388" y="87"/>
                    </a:cubicBezTo>
                    <a:cubicBezTo>
                      <a:pt x="398" y="96"/>
                      <a:pt x="408" y="104"/>
                      <a:pt x="416" y="114"/>
                    </a:cubicBezTo>
                    <a:cubicBezTo>
                      <a:pt x="418" y="117"/>
                      <a:pt x="433" y="134"/>
                      <a:pt x="442" y="145"/>
                    </a:cubicBezTo>
                    <a:cubicBezTo>
                      <a:pt x="441" y="146"/>
                      <a:pt x="439" y="147"/>
                      <a:pt x="437" y="149"/>
                    </a:cubicBezTo>
                    <a:cubicBezTo>
                      <a:pt x="432" y="152"/>
                      <a:pt x="426" y="153"/>
                      <a:pt x="420" y="153"/>
                    </a:cubicBezTo>
                    <a:moveTo>
                      <a:pt x="114" y="175"/>
                    </a:moveTo>
                    <a:cubicBezTo>
                      <a:pt x="111" y="173"/>
                      <a:pt x="110" y="171"/>
                      <a:pt x="108" y="168"/>
                    </a:cubicBezTo>
                    <a:cubicBezTo>
                      <a:pt x="109" y="167"/>
                      <a:pt x="110" y="166"/>
                      <a:pt x="110" y="165"/>
                    </a:cubicBezTo>
                    <a:cubicBezTo>
                      <a:pt x="115" y="150"/>
                      <a:pt x="130" y="136"/>
                      <a:pt x="141" y="125"/>
                    </a:cubicBezTo>
                    <a:cubicBezTo>
                      <a:pt x="155" y="111"/>
                      <a:pt x="167" y="96"/>
                      <a:pt x="179" y="79"/>
                    </a:cubicBezTo>
                    <a:cubicBezTo>
                      <a:pt x="184" y="73"/>
                      <a:pt x="188" y="66"/>
                      <a:pt x="194" y="61"/>
                    </a:cubicBezTo>
                    <a:cubicBezTo>
                      <a:pt x="200" y="56"/>
                      <a:pt x="202" y="50"/>
                      <a:pt x="209" y="46"/>
                    </a:cubicBezTo>
                    <a:cubicBezTo>
                      <a:pt x="213" y="43"/>
                      <a:pt x="218" y="41"/>
                      <a:pt x="222" y="39"/>
                    </a:cubicBezTo>
                    <a:cubicBezTo>
                      <a:pt x="216" y="43"/>
                      <a:pt x="212" y="48"/>
                      <a:pt x="208" y="53"/>
                    </a:cubicBezTo>
                    <a:cubicBezTo>
                      <a:pt x="197" y="65"/>
                      <a:pt x="187" y="79"/>
                      <a:pt x="178" y="93"/>
                    </a:cubicBezTo>
                    <a:cubicBezTo>
                      <a:pt x="166" y="113"/>
                      <a:pt x="155" y="133"/>
                      <a:pt x="139" y="151"/>
                    </a:cubicBezTo>
                    <a:cubicBezTo>
                      <a:pt x="132" y="159"/>
                      <a:pt x="119" y="165"/>
                      <a:pt x="114" y="175"/>
                    </a:cubicBezTo>
                    <a:moveTo>
                      <a:pt x="410" y="152"/>
                    </a:moveTo>
                    <a:cubicBezTo>
                      <a:pt x="400" y="150"/>
                      <a:pt x="389" y="146"/>
                      <a:pt x="380" y="141"/>
                    </a:cubicBezTo>
                    <a:cubicBezTo>
                      <a:pt x="379" y="140"/>
                      <a:pt x="379" y="140"/>
                      <a:pt x="378" y="139"/>
                    </a:cubicBezTo>
                    <a:cubicBezTo>
                      <a:pt x="367" y="126"/>
                      <a:pt x="361" y="110"/>
                      <a:pt x="352" y="96"/>
                    </a:cubicBezTo>
                    <a:cubicBezTo>
                      <a:pt x="343" y="82"/>
                      <a:pt x="336" y="67"/>
                      <a:pt x="326" y="54"/>
                    </a:cubicBezTo>
                    <a:cubicBezTo>
                      <a:pt x="321" y="47"/>
                      <a:pt x="316" y="40"/>
                      <a:pt x="310" y="35"/>
                    </a:cubicBezTo>
                    <a:cubicBezTo>
                      <a:pt x="311" y="35"/>
                      <a:pt x="312" y="35"/>
                      <a:pt x="313" y="35"/>
                    </a:cubicBezTo>
                    <a:cubicBezTo>
                      <a:pt x="313" y="35"/>
                      <a:pt x="313" y="35"/>
                      <a:pt x="313" y="35"/>
                    </a:cubicBezTo>
                    <a:cubicBezTo>
                      <a:pt x="318" y="37"/>
                      <a:pt x="323" y="40"/>
                      <a:pt x="327" y="44"/>
                    </a:cubicBezTo>
                    <a:cubicBezTo>
                      <a:pt x="335" y="50"/>
                      <a:pt x="342" y="60"/>
                      <a:pt x="348" y="67"/>
                    </a:cubicBezTo>
                    <a:cubicBezTo>
                      <a:pt x="356" y="74"/>
                      <a:pt x="361" y="84"/>
                      <a:pt x="368" y="92"/>
                    </a:cubicBezTo>
                    <a:cubicBezTo>
                      <a:pt x="380" y="105"/>
                      <a:pt x="390" y="122"/>
                      <a:pt x="400" y="138"/>
                    </a:cubicBezTo>
                    <a:cubicBezTo>
                      <a:pt x="403" y="142"/>
                      <a:pt x="406" y="147"/>
                      <a:pt x="410" y="152"/>
                    </a:cubicBezTo>
                    <a:moveTo>
                      <a:pt x="348" y="290"/>
                    </a:moveTo>
                    <a:cubicBezTo>
                      <a:pt x="348" y="288"/>
                      <a:pt x="348" y="286"/>
                      <a:pt x="349" y="284"/>
                    </a:cubicBezTo>
                    <a:cubicBezTo>
                      <a:pt x="349" y="272"/>
                      <a:pt x="349" y="260"/>
                      <a:pt x="348" y="248"/>
                    </a:cubicBezTo>
                    <a:cubicBezTo>
                      <a:pt x="346" y="224"/>
                      <a:pt x="341" y="200"/>
                      <a:pt x="337" y="176"/>
                    </a:cubicBezTo>
                    <a:cubicBezTo>
                      <a:pt x="335" y="164"/>
                      <a:pt x="331" y="151"/>
                      <a:pt x="327" y="139"/>
                    </a:cubicBezTo>
                    <a:cubicBezTo>
                      <a:pt x="323" y="127"/>
                      <a:pt x="320" y="116"/>
                      <a:pt x="316" y="104"/>
                    </a:cubicBezTo>
                    <a:cubicBezTo>
                      <a:pt x="312" y="95"/>
                      <a:pt x="310" y="84"/>
                      <a:pt x="304" y="75"/>
                    </a:cubicBezTo>
                    <a:cubicBezTo>
                      <a:pt x="298" y="63"/>
                      <a:pt x="297" y="49"/>
                      <a:pt x="289" y="38"/>
                    </a:cubicBezTo>
                    <a:cubicBezTo>
                      <a:pt x="290" y="38"/>
                      <a:pt x="290" y="37"/>
                      <a:pt x="291" y="37"/>
                    </a:cubicBezTo>
                    <a:cubicBezTo>
                      <a:pt x="291" y="36"/>
                      <a:pt x="292" y="36"/>
                      <a:pt x="293" y="35"/>
                    </a:cubicBezTo>
                    <a:cubicBezTo>
                      <a:pt x="293" y="36"/>
                      <a:pt x="293" y="36"/>
                      <a:pt x="293" y="36"/>
                    </a:cubicBezTo>
                    <a:cubicBezTo>
                      <a:pt x="301" y="39"/>
                      <a:pt x="306" y="53"/>
                      <a:pt x="310" y="60"/>
                    </a:cubicBezTo>
                    <a:cubicBezTo>
                      <a:pt x="315" y="70"/>
                      <a:pt x="318" y="82"/>
                      <a:pt x="324" y="92"/>
                    </a:cubicBezTo>
                    <a:cubicBezTo>
                      <a:pt x="331" y="102"/>
                      <a:pt x="335" y="113"/>
                      <a:pt x="340" y="124"/>
                    </a:cubicBezTo>
                    <a:cubicBezTo>
                      <a:pt x="343" y="129"/>
                      <a:pt x="344" y="135"/>
                      <a:pt x="346" y="140"/>
                    </a:cubicBezTo>
                    <a:cubicBezTo>
                      <a:pt x="350" y="154"/>
                      <a:pt x="357" y="177"/>
                      <a:pt x="360" y="199"/>
                    </a:cubicBezTo>
                    <a:cubicBezTo>
                      <a:pt x="364" y="235"/>
                      <a:pt x="363" y="267"/>
                      <a:pt x="348" y="290"/>
                    </a:cubicBezTo>
                    <a:moveTo>
                      <a:pt x="104" y="161"/>
                    </a:moveTo>
                    <a:cubicBezTo>
                      <a:pt x="102" y="156"/>
                      <a:pt x="100" y="151"/>
                      <a:pt x="99" y="145"/>
                    </a:cubicBezTo>
                    <a:cubicBezTo>
                      <a:pt x="105" y="138"/>
                      <a:pt x="111" y="132"/>
                      <a:pt x="116" y="124"/>
                    </a:cubicBezTo>
                    <a:cubicBezTo>
                      <a:pt x="121" y="117"/>
                      <a:pt x="127" y="110"/>
                      <a:pt x="133" y="103"/>
                    </a:cubicBezTo>
                    <a:cubicBezTo>
                      <a:pt x="139" y="97"/>
                      <a:pt x="143" y="89"/>
                      <a:pt x="150" y="84"/>
                    </a:cubicBezTo>
                    <a:cubicBezTo>
                      <a:pt x="156" y="80"/>
                      <a:pt x="162" y="72"/>
                      <a:pt x="167" y="66"/>
                    </a:cubicBezTo>
                    <a:cubicBezTo>
                      <a:pt x="174" y="58"/>
                      <a:pt x="182" y="52"/>
                      <a:pt x="191" y="46"/>
                    </a:cubicBezTo>
                    <a:cubicBezTo>
                      <a:pt x="201" y="40"/>
                      <a:pt x="210" y="34"/>
                      <a:pt x="220" y="31"/>
                    </a:cubicBezTo>
                    <a:cubicBezTo>
                      <a:pt x="215" y="34"/>
                      <a:pt x="209" y="37"/>
                      <a:pt x="204" y="40"/>
                    </a:cubicBezTo>
                    <a:cubicBezTo>
                      <a:pt x="193" y="47"/>
                      <a:pt x="185" y="60"/>
                      <a:pt x="177" y="69"/>
                    </a:cubicBezTo>
                    <a:cubicBezTo>
                      <a:pt x="164" y="85"/>
                      <a:pt x="153" y="106"/>
                      <a:pt x="136" y="119"/>
                    </a:cubicBezTo>
                    <a:cubicBezTo>
                      <a:pt x="130" y="124"/>
                      <a:pt x="125" y="132"/>
                      <a:pt x="120" y="138"/>
                    </a:cubicBezTo>
                    <a:cubicBezTo>
                      <a:pt x="117" y="141"/>
                      <a:pt x="114" y="145"/>
                      <a:pt x="111" y="149"/>
                    </a:cubicBezTo>
                    <a:cubicBezTo>
                      <a:pt x="110" y="150"/>
                      <a:pt x="103" y="160"/>
                      <a:pt x="105" y="160"/>
                    </a:cubicBezTo>
                    <a:cubicBezTo>
                      <a:pt x="105" y="160"/>
                      <a:pt x="105" y="160"/>
                      <a:pt x="105" y="160"/>
                    </a:cubicBezTo>
                    <a:cubicBezTo>
                      <a:pt x="105" y="160"/>
                      <a:pt x="104" y="161"/>
                      <a:pt x="104" y="161"/>
                    </a:cubicBezTo>
                    <a:moveTo>
                      <a:pt x="447" y="140"/>
                    </a:moveTo>
                    <a:cubicBezTo>
                      <a:pt x="442" y="134"/>
                      <a:pt x="437" y="127"/>
                      <a:pt x="432" y="121"/>
                    </a:cubicBezTo>
                    <a:cubicBezTo>
                      <a:pt x="422" y="108"/>
                      <a:pt x="408" y="90"/>
                      <a:pt x="394" y="82"/>
                    </a:cubicBezTo>
                    <a:cubicBezTo>
                      <a:pt x="387" y="78"/>
                      <a:pt x="379" y="69"/>
                      <a:pt x="373" y="62"/>
                    </a:cubicBezTo>
                    <a:cubicBezTo>
                      <a:pt x="368" y="57"/>
                      <a:pt x="363" y="52"/>
                      <a:pt x="358" y="48"/>
                    </a:cubicBezTo>
                    <a:cubicBezTo>
                      <a:pt x="351" y="43"/>
                      <a:pt x="341" y="34"/>
                      <a:pt x="332" y="30"/>
                    </a:cubicBezTo>
                    <a:cubicBezTo>
                      <a:pt x="335" y="31"/>
                      <a:pt x="338" y="31"/>
                      <a:pt x="342" y="32"/>
                    </a:cubicBezTo>
                    <a:cubicBezTo>
                      <a:pt x="359" y="38"/>
                      <a:pt x="375" y="47"/>
                      <a:pt x="389" y="58"/>
                    </a:cubicBezTo>
                    <a:cubicBezTo>
                      <a:pt x="403" y="69"/>
                      <a:pt x="416" y="80"/>
                      <a:pt x="429" y="93"/>
                    </a:cubicBezTo>
                    <a:cubicBezTo>
                      <a:pt x="435" y="98"/>
                      <a:pt x="440" y="104"/>
                      <a:pt x="445" y="111"/>
                    </a:cubicBezTo>
                    <a:cubicBezTo>
                      <a:pt x="449" y="115"/>
                      <a:pt x="453" y="119"/>
                      <a:pt x="456" y="125"/>
                    </a:cubicBezTo>
                    <a:cubicBezTo>
                      <a:pt x="455" y="130"/>
                      <a:pt x="452" y="135"/>
                      <a:pt x="447" y="140"/>
                    </a:cubicBezTo>
                    <a:moveTo>
                      <a:pt x="98" y="136"/>
                    </a:moveTo>
                    <a:cubicBezTo>
                      <a:pt x="97" y="129"/>
                      <a:pt x="98" y="121"/>
                      <a:pt x="99" y="114"/>
                    </a:cubicBezTo>
                    <a:cubicBezTo>
                      <a:pt x="100" y="113"/>
                      <a:pt x="101" y="112"/>
                      <a:pt x="102" y="111"/>
                    </a:cubicBezTo>
                    <a:cubicBezTo>
                      <a:pt x="105" y="105"/>
                      <a:pt x="111" y="100"/>
                      <a:pt x="115" y="95"/>
                    </a:cubicBezTo>
                    <a:cubicBezTo>
                      <a:pt x="125" y="84"/>
                      <a:pt x="136" y="74"/>
                      <a:pt x="146" y="64"/>
                    </a:cubicBezTo>
                    <a:cubicBezTo>
                      <a:pt x="155" y="53"/>
                      <a:pt x="169" y="43"/>
                      <a:pt x="181" y="35"/>
                    </a:cubicBezTo>
                    <a:cubicBezTo>
                      <a:pt x="189" y="30"/>
                      <a:pt x="198" y="28"/>
                      <a:pt x="208" y="27"/>
                    </a:cubicBezTo>
                    <a:cubicBezTo>
                      <a:pt x="206" y="28"/>
                      <a:pt x="203" y="29"/>
                      <a:pt x="201" y="30"/>
                    </a:cubicBezTo>
                    <a:cubicBezTo>
                      <a:pt x="184" y="41"/>
                      <a:pt x="169" y="51"/>
                      <a:pt x="156" y="67"/>
                    </a:cubicBezTo>
                    <a:cubicBezTo>
                      <a:pt x="143" y="81"/>
                      <a:pt x="130" y="94"/>
                      <a:pt x="118" y="109"/>
                    </a:cubicBezTo>
                    <a:cubicBezTo>
                      <a:pt x="113" y="116"/>
                      <a:pt x="108" y="123"/>
                      <a:pt x="103" y="129"/>
                    </a:cubicBezTo>
                    <a:cubicBezTo>
                      <a:pt x="102" y="131"/>
                      <a:pt x="100" y="134"/>
                      <a:pt x="98" y="136"/>
                    </a:cubicBezTo>
                    <a:moveTo>
                      <a:pt x="102" y="99"/>
                    </a:moveTo>
                    <a:cubicBezTo>
                      <a:pt x="104" y="92"/>
                      <a:pt x="106" y="84"/>
                      <a:pt x="109" y="77"/>
                    </a:cubicBezTo>
                    <a:cubicBezTo>
                      <a:pt x="109" y="77"/>
                      <a:pt x="109" y="77"/>
                      <a:pt x="109" y="77"/>
                    </a:cubicBezTo>
                    <a:cubicBezTo>
                      <a:pt x="110" y="75"/>
                      <a:pt x="110" y="74"/>
                      <a:pt x="111" y="73"/>
                    </a:cubicBezTo>
                    <a:cubicBezTo>
                      <a:pt x="113" y="69"/>
                      <a:pt x="117" y="66"/>
                      <a:pt x="119" y="63"/>
                    </a:cubicBezTo>
                    <a:cubicBezTo>
                      <a:pt x="123" y="58"/>
                      <a:pt x="129" y="53"/>
                      <a:pt x="134" y="48"/>
                    </a:cubicBezTo>
                    <a:cubicBezTo>
                      <a:pt x="139" y="44"/>
                      <a:pt x="145" y="41"/>
                      <a:pt x="150" y="38"/>
                    </a:cubicBezTo>
                    <a:cubicBezTo>
                      <a:pt x="156" y="35"/>
                      <a:pt x="161" y="29"/>
                      <a:pt x="167" y="26"/>
                    </a:cubicBezTo>
                    <a:cubicBezTo>
                      <a:pt x="178" y="20"/>
                      <a:pt x="192" y="19"/>
                      <a:pt x="205" y="17"/>
                    </a:cubicBezTo>
                    <a:cubicBezTo>
                      <a:pt x="206" y="17"/>
                      <a:pt x="208" y="17"/>
                      <a:pt x="210" y="17"/>
                    </a:cubicBezTo>
                    <a:cubicBezTo>
                      <a:pt x="214" y="17"/>
                      <a:pt x="218" y="17"/>
                      <a:pt x="222" y="18"/>
                    </a:cubicBezTo>
                    <a:cubicBezTo>
                      <a:pt x="208" y="19"/>
                      <a:pt x="193" y="21"/>
                      <a:pt x="181" y="27"/>
                    </a:cubicBezTo>
                    <a:cubicBezTo>
                      <a:pt x="174" y="30"/>
                      <a:pt x="167" y="36"/>
                      <a:pt x="162" y="41"/>
                    </a:cubicBezTo>
                    <a:cubicBezTo>
                      <a:pt x="155" y="47"/>
                      <a:pt x="147" y="52"/>
                      <a:pt x="141" y="58"/>
                    </a:cubicBezTo>
                    <a:cubicBezTo>
                      <a:pt x="127" y="71"/>
                      <a:pt x="116" y="87"/>
                      <a:pt x="102" y="99"/>
                    </a:cubicBezTo>
                    <a:moveTo>
                      <a:pt x="316" y="23"/>
                    </a:moveTo>
                    <a:cubicBezTo>
                      <a:pt x="319" y="22"/>
                      <a:pt x="322" y="20"/>
                      <a:pt x="326" y="19"/>
                    </a:cubicBezTo>
                    <a:cubicBezTo>
                      <a:pt x="333" y="16"/>
                      <a:pt x="340" y="15"/>
                      <a:pt x="347" y="15"/>
                    </a:cubicBezTo>
                    <a:cubicBezTo>
                      <a:pt x="378" y="15"/>
                      <a:pt x="404" y="39"/>
                      <a:pt x="409" y="44"/>
                    </a:cubicBezTo>
                    <a:cubicBezTo>
                      <a:pt x="427" y="60"/>
                      <a:pt x="455" y="86"/>
                      <a:pt x="457" y="112"/>
                    </a:cubicBezTo>
                    <a:cubicBezTo>
                      <a:pt x="450" y="103"/>
                      <a:pt x="441" y="94"/>
                      <a:pt x="434" y="87"/>
                    </a:cubicBezTo>
                    <a:cubicBezTo>
                      <a:pt x="420" y="71"/>
                      <a:pt x="402" y="58"/>
                      <a:pt x="386" y="46"/>
                    </a:cubicBezTo>
                    <a:cubicBezTo>
                      <a:pt x="374" y="38"/>
                      <a:pt x="360" y="30"/>
                      <a:pt x="346" y="26"/>
                    </a:cubicBezTo>
                    <a:cubicBezTo>
                      <a:pt x="338" y="23"/>
                      <a:pt x="331" y="23"/>
                      <a:pt x="325" y="23"/>
                    </a:cubicBezTo>
                    <a:cubicBezTo>
                      <a:pt x="322" y="23"/>
                      <a:pt x="319" y="23"/>
                      <a:pt x="316" y="23"/>
                    </a:cubicBezTo>
                    <a:moveTo>
                      <a:pt x="125" y="47"/>
                    </a:moveTo>
                    <a:cubicBezTo>
                      <a:pt x="129" y="42"/>
                      <a:pt x="132" y="38"/>
                      <a:pt x="135" y="36"/>
                    </a:cubicBezTo>
                    <a:cubicBezTo>
                      <a:pt x="157" y="15"/>
                      <a:pt x="184" y="9"/>
                      <a:pt x="198" y="9"/>
                    </a:cubicBezTo>
                    <a:cubicBezTo>
                      <a:pt x="198" y="9"/>
                      <a:pt x="198" y="9"/>
                      <a:pt x="198" y="9"/>
                    </a:cubicBezTo>
                    <a:cubicBezTo>
                      <a:pt x="200" y="9"/>
                      <a:pt x="202" y="9"/>
                      <a:pt x="205" y="10"/>
                    </a:cubicBezTo>
                    <a:cubicBezTo>
                      <a:pt x="201" y="10"/>
                      <a:pt x="198" y="10"/>
                      <a:pt x="194" y="10"/>
                    </a:cubicBezTo>
                    <a:cubicBezTo>
                      <a:pt x="179" y="13"/>
                      <a:pt x="166" y="17"/>
                      <a:pt x="153" y="25"/>
                    </a:cubicBezTo>
                    <a:cubicBezTo>
                      <a:pt x="143" y="32"/>
                      <a:pt x="134" y="39"/>
                      <a:pt x="125" y="47"/>
                    </a:cubicBezTo>
                    <a:moveTo>
                      <a:pt x="329" y="0"/>
                    </a:moveTo>
                    <a:cubicBezTo>
                      <a:pt x="325" y="1"/>
                      <a:pt x="321" y="3"/>
                      <a:pt x="317" y="4"/>
                    </a:cubicBezTo>
                    <a:cubicBezTo>
                      <a:pt x="304" y="10"/>
                      <a:pt x="291" y="20"/>
                      <a:pt x="280" y="29"/>
                    </a:cubicBezTo>
                    <a:cubicBezTo>
                      <a:pt x="278" y="31"/>
                      <a:pt x="277" y="31"/>
                      <a:pt x="275" y="31"/>
                    </a:cubicBezTo>
                    <a:cubicBezTo>
                      <a:pt x="265" y="31"/>
                      <a:pt x="250" y="15"/>
                      <a:pt x="243" y="10"/>
                    </a:cubicBezTo>
                    <a:cubicBezTo>
                      <a:pt x="240" y="7"/>
                      <a:pt x="236" y="5"/>
                      <a:pt x="233" y="2"/>
                    </a:cubicBezTo>
                    <a:cubicBezTo>
                      <a:pt x="195" y="4"/>
                      <a:pt x="158" y="7"/>
                      <a:pt x="121" y="11"/>
                    </a:cubicBezTo>
                    <a:cubicBezTo>
                      <a:pt x="112" y="19"/>
                      <a:pt x="103" y="30"/>
                      <a:pt x="92" y="43"/>
                    </a:cubicBezTo>
                    <a:cubicBezTo>
                      <a:pt x="85" y="47"/>
                      <a:pt x="79" y="57"/>
                      <a:pt x="74" y="62"/>
                    </a:cubicBezTo>
                    <a:cubicBezTo>
                      <a:pt x="71" y="66"/>
                      <a:pt x="67" y="68"/>
                      <a:pt x="64" y="72"/>
                    </a:cubicBezTo>
                    <a:cubicBezTo>
                      <a:pt x="61" y="75"/>
                      <a:pt x="60" y="79"/>
                      <a:pt x="58" y="82"/>
                    </a:cubicBezTo>
                    <a:cubicBezTo>
                      <a:pt x="53" y="88"/>
                      <a:pt x="48" y="94"/>
                      <a:pt x="43" y="100"/>
                    </a:cubicBezTo>
                    <a:cubicBezTo>
                      <a:pt x="42" y="99"/>
                      <a:pt x="42" y="99"/>
                      <a:pt x="41" y="99"/>
                    </a:cubicBezTo>
                    <a:cubicBezTo>
                      <a:pt x="40" y="98"/>
                      <a:pt x="39" y="97"/>
                      <a:pt x="37" y="97"/>
                    </a:cubicBezTo>
                    <a:cubicBezTo>
                      <a:pt x="36" y="96"/>
                      <a:pt x="36" y="96"/>
                      <a:pt x="35" y="96"/>
                    </a:cubicBezTo>
                    <a:cubicBezTo>
                      <a:pt x="34" y="96"/>
                      <a:pt x="34" y="96"/>
                      <a:pt x="34" y="96"/>
                    </a:cubicBezTo>
                    <a:cubicBezTo>
                      <a:pt x="34" y="96"/>
                      <a:pt x="34" y="96"/>
                      <a:pt x="34" y="96"/>
                    </a:cubicBezTo>
                    <a:cubicBezTo>
                      <a:pt x="31" y="96"/>
                      <a:pt x="27" y="96"/>
                      <a:pt x="25" y="97"/>
                    </a:cubicBezTo>
                    <a:cubicBezTo>
                      <a:pt x="20" y="100"/>
                      <a:pt x="17" y="109"/>
                      <a:pt x="20" y="114"/>
                    </a:cubicBezTo>
                    <a:cubicBezTo>
                      <a:pt x="21" y="115"/>
                      <a:pt x="22" y="116"/>
                      <a:pt x="22" y="116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4" y="119"/>
                      <a:pt x="26" y="121"/>
                      <a:pt x="28" y="122"/>
                    </a:cubicBezTo>
                    <a:cubicBezTo>
                      <a:pt x="26" y="126"/>
                      <a:pt x="24" y="129"/>
                      <a:pt x="22" y="132"/>
                    </a:cubicBezTo>
                    <a:cubicBezTo>
                      <a:pt x="22" y="132"/>
                      <a:pt x="22" y="132"/>
                      <a:pt x="22" y="132"/>
                    </a:cubicBezTo>
                    <a:cubicBezTo>
                      <a:pt x="20" y="130"/>
                      <a:pt x="18" y="129"/>
                      <a:pt x="16" y="129"/>
                    </a:cubicBezTo>
                    <a:cubicBezTo>
                      <a:pt x="16" y="129"/>
                      <a:pt x="16" y="129"/>
                      <a:pt x="15" y="129"/>
                    </a:cubicBezTo>
                    <a:cubicBezTo>
                      <a:pt x="15" y="129"/>
                      <a:pt x="14" y="129"/>
                      <a:pt x="14" y="130"/>
                    </a:cubicBezTo>
                    <a:cubicBezTo>
                      <a:pt x="13" y="130"/>
                      <a:pt x="13" y="130"/>
                      <a:pt x="12" y="130"/>
                    </a:cubicBezTo>
                    <a:cubicBezTo>
                      <a:pt x="10" y="131"/>
                      <a:pt x="8" y="133"/>
                      <a:pt x="7" y="135"/>
                    </a:cubicBezTo>
                    <a:cubicBezTo>
                      <a:pt x="8" y="141"/>
                      <a:pt x="9" y="146"/>
                      <a:pt x="9" y="152"/>
                    </a:cubicBezTo>
                    <a:cubicBezTo>
                      <a:pt x="11" y="153"/>
                      <a:pt x="12" y="153"/>
                      <a:pt x="13" y="153"/>
                    </a:cubicBezTo>
                    <a:cubicBezTo>
                      <a:pt x="13" y="157"/>
                      <a:pt x="12" y="160"/>
                      <a:pt x="11" y="164"/>
                    </a:cubicBezTo>
                    <a:cubicBezTo>
                      <a:pt x="12" y="184"/>
                      <a:pt x="11" y="204"/>
                      <a:pt x="8" y="224"/>
                    </a:cubicBezTo>
                    <a:cubicBezTo>
                      <a:pt x="8" y="227"/>
                      <a:pt x="9" y="229"/>
                      <a:pt x="9" y="232"/>
                    </a:cubicBezTo>
                    <a:cubicBezTo>
                      <a:pt x="10" y="236"/>
                      <a:pt x="11" y="239"/>
                      <a:pt x="12" y="243"/>
                    </a:cubicBezTo>
                    <a:cubicBezTo>
                      <a:pt x="11" y="243"/>
                      <a:pt x="10" y="242"/>
                      <a:pt x="8" y="242"/>
                    </a:cubicBezTo>
                    <a:cubicBezTo>
                      <a:pt x="7" y="242"/>
                      <a:pt x="6" y="243"/>
                      <a:pt x="4" y="243"/>
                    </a:cubicBezTo>
                    <a:cubicBezTo>
                      <a:pt x="3" y="249"/>
                      <a:pt x="2" y="255"/>
                      <a:pt x="0" y="260"/>
                    </a:cubicBezTo>
                    <a:cubicBezTo>
                      <a:pt x="1" y="261"/>
                      <a:pt x="1" y="261"/>
                      <a:pt x="2" y="262"/>
                    </a:cubicBezTo>
                    <a:cubicBezTo>
                      <a:pt x="4" y="265"/>
                      <a:pt x="8" y="267"/>
                      <a:pt x="12" y="267"/>
                    </a:cubicBezTo>
                    <a:cubicBezTo>
                      <a:pt x="15" y="267"/>
                      <a:pt x="18" y="266"/>
                      <a:pt x="19" y="264"/>
                    </a:cubicBezTo>
                    <a:cubicBezTo>
                      <a:pt x="20" y="263"/>
                      <a:pt x="20" y="263"/>
                      <a:pt x="21" y="262"/>
                    </a:cubicBezTo>
                    <a:cubicBezTo>
                      <a:pt x="28" y="276"/>
                      <a:pt x="40" y="285"/>
                      <a:pt x="53" y="292"/>
                    </a:cubicBezTo>
                    <a:cubicBezTo>
                      <a:pt x="50" y="295"/>
                      <a:pt x="50" y="300"/>
                      <a:pt x="51" y="304"/>
                    </a:cubicBezTo>
                    <a:cubicBezTo>
                      <a:pt x="51" y="305"/>
                      <a:pt x="51" y="305"/>
                      <a:pt x="52" y="306"/>
                    </a:cubicBezTo>
                    <a:cubicBezTo>
                      <a:pt x="53" y="310"/>
                      <a:pt x="56" y="313"/>
                      <a:pt x="60" y="313"/>
                    </a:cubicBezTo>
                    <a:cubicBezTo>
                      <a:pt x="61" y="313"/>
                      <a:pt x="62" y="313"/>
                      <a:pt x="63" y="312"/>
                    </a:cubicBezTo>
                    <a:cubicBezTo>
                      <a:pt x="64" y="312"/>
                      <a:pt x="64" y="312"/>
                      <a:pt x="65" y="311"/>
                    </a:cubicBezTo>
                    <a:cubicBezTo>
                      <a:pt x="70" y="311"/>
                      <a:pt x="72" y="306"/>
                      <a:pt x="72" y="301"/>
                    </a:cubicBezTo>
                    <a:cubicBezTo>
                      <a:pt x="79" y="304"/>
                      <a:pt x="86" y="305"/>
                      <a:pt x="92" y="305"/>
                    </a:cubicBezTo>
                    <a:cubicBezTo>
                      <a:pt x="94" y="305"/>
                      <a:pt x="97" y="305"/>
                      <a:pt x="99" y="305"/>
                    </a:cubicBezTo>
                    <a:cubicBezTo>
                      <a:pt x="103" y="304"/>
                      <a:pt x="108" y="303"/>
                      <a:pt x="112" y="302"/>
                    </a:cubicBezTo>
                    <a:cubicBezTo>
                      <a:pt x="115" y="301"/>
                      <a:pt x="117" y="300"/>
                      <a:pt x="120" y="299"/>
                    </a:cubicBezTo>
                    <a:cubicBezTo>
                      <a:pt x="121" y="299"/>
                      <a:pt x="122" y="298"/>
                      <a:pt x="123" y="298"/>
                    </a:cubicBezTo>
                    <a:cubicBezTo>
                      <a:pt x="124" y="298"/>
                      <a:pt x="124" y="298"/>
                      <a:pt x="124" y="298"/>
                    </a:cubicBezTo>
                    <a:cubicBezTo>
                      <a:pt x="123" y="299"/>
                      <a:pt x="123" y="301"/>
                      <a:pt x="123" y="302"/>
                    </a:cubicBezTo>
                    <a:cubicBezTo>
                      <a:pt x="130" y="302"/>
                      <a:pt x="137" y="304"/>
                      <a:pt x="143" y="306"/>
                    </a:cubicBezTo>
                    <a:cubicBezTo>
                      <a:pt x="143" y="305"/>
                      <a:pt x="144" y="303"/>
                      <a:pt x="144" y="302"/>
                    </a:cubicBezTo>
                    <a:cubicBezTo>
                      <a:pt x="146" y="299"/>
                      <a:pt x="146" y="294"/>
                      <a:pt x="144" y="291"/>
                    </a:cubicBezTo>
                    <a:cubicBezTo>
                      <a:pt x="143" y="290"/>
                      <a:pt x="142" y="288"/>
                      <a:pt x="141" y="287"/>
                    </a:cubicBezTo>
                    <a:cubicBezTo>
                      <a:pt x="147" y="282"/>
                      <a:pt x="153" y="277"/>
                      <a:pt x="158" y="271"/>
                    </a:cubicBezTo>
                    <a:cubicBezTo>
                      <a:pt x="158" y="271"/>
                      <a:pt x="158" y="272"/>
                      <a:pt x="158" y="272"/>
                    </a:cubicBezTo>
                    <a:cubicBezTo>
                      <a:pt x="159" y="276"/>
                      <a:pt x="162" y="277"/>
                      <a:pt x="165" y="277"/>
                    </a:cubicBezTo>
                    <a:cubicBezTo>
                      <a:pt x="165" y="277"/>
                      <a:pt x="165" y="277"/>
                      <a:pt x="165" y="277"/>
                    </a:cubicBezTo>
                    <a:cubicBezTo>
                      <a:pt x="166" y="278"/>
                      <a:pt x="166" y="278"/>
                      <a:pt x="166" y="278"/>
                    </a:cubicBezTo>
                    <a:cubicBezTo>
                      <a:pt x="167" y="278"/>
                      <a:pt x="167" y="278"/>
                      <a:pt x="167" y="278"/>
                    </a:cubicBezTo>
                    <a:cubicBezTo>
                      <a:pt x="166" y="280"/>
                      <a:pt x="166" y="281"/>
                      <a:pt x="166" y="283"/>
                    </a:cubicBezTo>
                    <a:cubicBezTo>
                      <a:pt x="166" y="284"/>
                      <a:pt x="166" y="284"/>
                      <a:pt x="166" y="285"/>
                    </a:cubicBezTo>
                    <a:cubicBezTo>
                      <a:pt x="166" y="287"/>
                      <a:pt x="166" y="289"/>
                      <a:pt x="168" y="291"/>
                    </a:cubicBezTo>
                    <a:cubicBezTo>
                      <a:pt x="169" y="294"/>
                      <a:pt x="172" y="295"/>
                      <a:pt x="175" y="296"/>
                    </a:cubicBezTo>
                    <a:cubicBezTo>
                      <a:pt x="176" y="296"/>
                      <a:pt x="176" y="296"/>
                      <a:pt x="176" y="296"/>
                    </a:cubicBezTo>
                    <a:cubicBezTo>
                      <a:pt x="176" y="296"/>
                      <a:pt x="176" y="296"/>
                      <a:pt x="176" y="296"/>
                    </a:cubicBezTo>
                    <a:cubicBezTo>
                      <a:pt x="176" y="296"/>
                      <a:pt x="176" y="296"/>
                      <a:pt x="176" y="296"/>
                    </a:cubicBezTo>
                    <a:cubicBezTo>
                      <a:pt x="177" y="299"/>
                      <a:pt x="177" y="302"/>
                      <a:pt x="177" y="306"/>
                    </a:cubicBezTo>
                    <a:cubicBezTo>
                      <a:pt x="176" y="305"/>
                      <a:pt x="175" y="305"/>
                      <a:pt x="173" y="305"/>
                    </a:cubicBezTo>
                    <a:cubicBezTo>
                      <a:pt x="171" y="305"/>
                      <a:pt x="169" y="305"/>
                      <a:pt x="167" y="307"/>
                    </a:cubicBezTo>
                    <a:cubicBezTo>
                      <a:pt x="165" y="308"/>
                      <a:pt x="163" y="310"/>
                      <a:pt x="163" y="313"/>
                    </a:cubicBezTo>
                    <a:cubicBezTo>
                      <a:pt x="163" y="318"/>
                      <a:pt x="166" y="321"/>
                      <a:pt x="170" y="323"/>
                    </a:cubicBezTo>
                    <a:cubicBezTo>
                      <a:pt x="171" y="325"/>
                      <a:pt x="173" y="326"/>
                      <a:pt x="176" y="326"/>
                    </a:cubicBezTo>
                    <a:cubicBezTo>
                      <a:pt x="177" y="326"/>
                      <a:pt x="179" y="325"/>
                      <a:pt x="180" y="325"/>
                    </a:cubicBezTo>
                    <a:cubicBezTo>
                      <a:pt x="180" y="328"/>
                      <a:pt x="181" y="331"/>
                      <a:pt x="181" y="334"/>
                    </a:cubicBezTo>
                    <a:cubicBezTo>
                      <a:pt x="180" y="334"/>
                      <a:pt x="179" y="334"/>
                      <a:pt x="177" y="335"/>
                    </a:cubicBezTo>
                    <a:cubicBezTo>
                      <a:pt x="181" y="341"/>
                      <a:pt x="184" y="348"/>
                      <a:pt x="186" y="355"/>
                    </a:cubicBezTo>
                    <a:cubicBezTo>
                      <a:pt x="186" y="355"/>
                      <a:pt x="186" y="355"/>
                      <a:pt x="186" y="355"/>
                    </a:cubicBezTo>
                    <a:cubicBezTo>
                      <a:pt x="187" y="355"/>
                      <a:pt x="187" y="355"/>
                      <a:pt x="187" y="355"/>
                    </a:cubicBezTo>
                    <a:cubicBezTo>
                      <a:pt x="188" y="359"/>
                      <a:pt x="190" y="364"/>
                      <a:pt x="192" y="368"/>
                    </a:cubicBezTo>
                    <a:cubicBezTo>
                      <a:pt x="193" y="370"/>
                      <a:pt x="194" y="373"/>
                      <a:pt x="195" y="375"/>
                    </a:cubicBezTo>
                    <a:cubicBezTo>
                      <a:pt x="194" y="375"/>
                      <a:pt x="194" y="375"/>
                      <a:pt x="194" y="375"/>
                    </a:cubicBezTo>
                    <a:cubicBezTo>
                      <a:pt x="192" y="375"/>
                      <a:pt x="190" y="376"/>
                      <a:pt x="188" y="377"/>
                    </a:cubicBezTo>
                    <a:cubicBezTo>
                      <a:pt x="188" y="381"/>
                      <a:pt x="187" y="385"/>
                      <a:pt x="187" y="389"/>
                    </a:cubicBezTo>
                    <a:cubicBezTo>
                      <a:pt x="187" y="389"/>
                      <a:pt x="187" y="389"/>
                      <a:pt x="187" y="389"/>
                    </a:cubicBezTo>
                    <a:cubicBezTo>
                      <a:pt x="188" y="393"/>
                      <a:pt x="191" y="394"/>
                      <a:pt x="193" y="394"/>
                    </a:cubicBezTo>
                    <a:cubicBezTo>
                      <a:pt x="194" y="395"/>
                      <a:pt x="196" y="396"/>
                      <a:pt x="197" y="396"/>
                    </a:cubicBezTo>
                    <a:cubicBezTo>
                      <a:pt x="197" y="396"/>
                      <a:pt x="197" y="396"/>
                      <a:pt x="197" y="396"/>
                    </a:cubicBezTo>
                    <a:cubicBezTo>
                      <a:pt x="199" y="396"/>
                      <a:pt x="201" y="395"/>
                      <a:pt x="202" y="394"/>
                    </a:cubicBezTo>
                    <a:cubicBezTo>
                      <a:pt x="203" y="393"/>
                      <a:pt x="204" y="393"/>
                      <a:pt x="205" y="392"/>
                    </a:cubicBezTo>
                    <a:cubicBezTo>
                      <a:pt x="211" y="401"/>
                      <a:pt x="218" y="410"/>
                      <a:pt x="226" y="416"/>
                    </a:cubicBezTo>
                    <a:cubicBezTo>
                      <a:pt x="232" y="420"/>
                      <a:pt x="238" y="424"/>
                      <a:pt x="244" y="429"/>
                    </a:cubicBezTo>
                    <a:cubicBezTo>
                      <a:pt x="244" y="429"/>
                      <a:pt x="244" y="429"/>
                      <a:pt x="244" y="429"/>
                    </a:cubicBezTo>
                    <a:cubicBezTo>
                      <a:pt x="257" y="435"/>
                      <a:pt x="270" y="438"/>
                      <a:pt x="284" y="439"/>
                    </a:cubicBezTo>
                    <a:cubicBezTo>
                      <a:pt x="284" y="439"/>
                      <a:pt x="284" y="439"/>
                      <a:pt x="284" y="439"/>
                    </a:cubicBezTo>
                    <a:cubicBezTo>
                      <a:pt x="284" y="440"/>
                      <a:pt x="284" y="440"/>
                      <a:pt x="284" y="441"/>
                    </a:cubicBezTo>
                    <a:cubicBezTo>
                      <a:pt x="282" y="445"/>
                      <a:pt x="282" y="449"/>
                      <a:pt x="284" y="452"/>
                    </a:cubicBezTo>
                    <a:cubicBezTo>
                      <a:pt x="284" y="452"/>
                      <a:pt x="284" y="452"/>
                      <a:pt x="284" y="452"/>
                    </a:cubicBezTo>
                    <a:cubicBezTo>
                      <a:pt x="285" y="454"/>
                      <a:pt x="285" y="456"/>
                      <a:pt x="286" y="457"/>
                    </a:cubicBezTo>
                    <a:cubicBezTo>
                      <a:pt x="288" y="458"/>
                      <a:pt x="289" y="459"/>
                      <a:pt x="291" y="459"/>
                    </a:cubicBezTo>
                    <a:cubicBezTo>
                      <a:pt x="295" y="459"/>
                      <a:pt x="298" y="456"/>
                      <a:pt x="301" y="453"/>
                    </a:cubicBezTo>
                    <a:cubicBezTo>
                      <a:pt x="303" y="450"/>
                      <a:pt x="305" y="444"/>
                      <a:pt x="305" y="439"/>
                    </a:cubicBezTo>
                    <a:cubicBezTo>
                      <a:pt x="313" y="439"/>
                      <a:pt x="322" y="438"/>
                      <a:pt x="331" y="437"/>
                    </a:cubicBezTo>
                    <a:cubicBezTo>
                      <a:pt x="334" y="437"/>
                      <a:pt x="338" y="437"/>
                      <a:pt x="342" y="437"/>
                    </a:cubicBezTo>
                    <a:cubicBezTo>
                      <a:pt x="342" y="437"/>
                      <a:pt x="342" y="437"/>
                      <a:pt x="342" y="437"/>
                    </a:cubicBezTo>
                    <a:cubicBezTo>
                      <a:pt x="342" y="438"/>
                      <a:pt x="341" y="439"/>
                      <a:pt x="341" y="441"/>
                    </a:cubicBezTo>
                    <a:cubicBezTo>
                      <a:pt x="341" y="441"/>
                      <a:pt x="341" y="442"/>
                      <a:pt x="341" y="443"/>
                    </a:cubicBezTo>
                    <a:cubicBezTo>
                      <a:pt x="348" y="439"/>
                      <a:pt x="356" y="437"/>
                      <a:pt x="364" y="436"/>
                    </a:cubicBezTo>
                    <a:cubicBezTo>
                      <a:pt x="364" y="435"/>
                      <a:pt x="363" y="434"/>
                      <a:pt x="363" y="434"/>
                    </a:cubicBezTo>
                    <a:cubicBezTo>
                      <a:pt x="367" y="433"/>
                      <a:pt x="370" y="432"/>
                      <a:pt x="373" y="430"/>
                    </a:cubicBezTo>
                    <a:cubicBezTo>
                      <a:pt x="380" y="427"/>
                      <a:pt x="386" y="422"/>
                      <a:pt x="392" y="417"/>
                    </a:cubicBezTo>
                    <a:cubicBezTo>
                      <a:pt x="395" y="415"/>
                      <a:pt x="397" y="413"/>
                      <a:pt x="399" y="411"/>
                    </a:cubicBezTo>
                    <a:cubicBezTo>
                      <a:pt x="399" y="412"/>
                      <a:pt x="400" y="413"/>
                      <a:pt x="401" y="414"/>
                    </a:cubicBezTo>
                    <a:cubicBezTo>
                      <a:pt x="402" y="418"/>
                      <a:pt x="405" y="421"/>
                      <a:pt x="409" y="421"/>
                    </a:cubicBezTo>
                    <a:cubicBezTo>
                      <a:pt x="410" y="421"/>
                      <a:pt x="410" y="421"/>
                      <a:pt x="411" y="421"/>
                    </a:cubicBezTo>
                    <a:cubicBezTo>
                      <a:pt x="415" y="420"/>
                      <a:pt x="418" y="416"/>
                      <a:pt x="419" y="411"/>
                    </a:cubicBezTo>
                    <a:cubicBezTo>
                      <a:pt x="422" y="406"/>
                      <a:pt x="423" y="400"/>
                      <a:pt x="418" y="397"/>
                    </a:cubicBezTo>
                    <a:cubicBezTo>
                      <a:pt x="417" y="396"/>
                      <a:pt x="416" y="395"/>
                      <a:pt x="415" y="395"/>
                    </a:cubicBezTo>
                    <a:cubicBezTo>
                      <a:pt x="422" y="387"/>
                      <a:pt x="427" y="376"/>
                      <a:pt x="431" y="365"/>
                    </a:cubicBezTo>
                    <a:cubicBezTo>
                      <a:pt x="431" y="366"/>
                      <a:pt x="433" y="367"/>
                      <a:pt x="434" y="368"/>
                    </a:cubicBezTo>
                    <a:cubicBezTo>
                      <a:pt x="435" y="368"/>
                      <a:pt x="436" y="368"/>
                      <a:pt x="436" y="368"/>
                    </a:cubicBezTo>
                    <a:cubicBezTo>
                      <a:pt x="438" y="368"/>
                      <a:pt x="439" y="368"/>
                      <a:pt x="440" y="367"/>
                    </a:cubicBezTo>
                    <a:cubicBezTo>
                      <a:pt x="440" y="365"/>
                      <a:pt x="440" y="363"/>
                      <a:pt x="440" y="361"/>
                    </a:cubicBezTo>
                    <a:cubicBezTo>
                      <a:pt x="440" y="355"/>
                      <a:pt x="440" y="349"/>
                      <a:pt x="442" y="343"/>
                    </a:cubicBezTo>
                    <a:cubicBezTo>
                      <a:pt x="441" y="343"/>
                      <a:pt x="440" y="343"/>
                      <a:pt x="439" y="343"/>
                    </a:cubicBezTo>
                    <a:cubicBezTo>
                      <a:pt x="437" y="343"/>
                      <a:pt x="436" y="343"/>
                      <a:pt x="435" y="344"/>
                    </a:cubicBezTo>
                    <a:cubicBezTo>
                      <a:pt x="435" y="338"/>
                      <a:pt x="435" y="333"/>
                      <a:pt x="435" y="328"/>
                    </a:cubicBezTo>
                    <a:cubicBezTo>
                      <a:pt x="434" y="318"/>
                      <a:pt x="433" y="308"/>
                      <a:pt x="432" y="298"/>
                    </a:cubicBezTo>
                    <a:cubicBezTo>
                      <a:pt x="433" y="298"/>
                      <a:pt x="435" y="297"/>
                      <a:pt x="436" y="296"/>
                    </a:cubicBezTo>
                    <a:cubicBezTo>
                      <a:pt x="441" y="294"/>
                      <a:pt x="444" y="286"/>
                      <a:pt x="444" y="281"/>
                    </a:cubicBezTo>
                    <a:cubicBezTo>
                      <a:pt x="444" y="278"/>
                      <a:pt x="443" y="274"/>
                      <a:pt x="440" y="274"/>
                    </a:cubicBezTo>
                    <a:cubicBezTo>
                      <a:pt x="439" y="273"/>
                      <a:pt x="438" y="273"/>
                      <a:pt x="438" y="273"/>
                    </a:cubicBezTo>
                    <a:cubicBezTo>
                      <a:pt x="437" y="273"/>
                      <a:pt x="437" y="273"/>
                      <a:pt x="436" y="273"/>
                    </a:cubicBezTo>
                    <a:cubicBezTo>
                      <a:pt x="436" y="273"/>
                      <a:pt x="436" y="273"/>
                      <a:pt x="436" y="273"/>
                    </a:cubicBezTo>
                    <a:cubicBezTo>
                      <a:pt x="435" y="273"/>
                      <a:pt x="434" y="274"/>
                      <a:pt x="432" y="274"/>
                    </a:cubicBezTo>
                    <a:cubicBezTo>
                      <a:pt x="432" y="274"/>
                      <a:pt x="432" y="274"/>
                      <a:pt x="431" y="273"/>
                    </a:cubicBezTo>
                    <a:cubicBezTo>
                      <a:pt x="431" y="273"/>
                      <a:pt x="430" y="273"/>
                      <a:pt x="430" y="273"/>
                    </a:cubicBezTo>
                    <a:cubicBezTo>
                      <a:pt x="429" y="273"/>
                      <a:pt x="428" y="273"/>
                      <a:pt x="427" y="274"/>
                    </a:cubicBezTo>
                    <a:cubicBezTo>
                      <a:pt x="426" y="271"/>
                      <a:pt x="426" y="267"/>
                      <a:pt x="425" y="264"/>
                    </a:cubicBezTo>
                    <a:cubicBezTo>
                      <a:pt x="425" y="264"/>
                      <a:pt x="426" y="264"/>
                      <a:pt x="427" y="264"/>
                    </a:cubicBezTo>
                    <a:cubicBezTo>
                      <a:pt x="430" y="262"/>
                      <a:pt x="432" y="258"/>
                      <a:pt x="433" y="255"/>
                    </a:cubicBezTo>
                    <a:cubicBezTo>
                      <a:pt x="433" y="254"/>
                      <a:pt x="434" y="253"/>
                      <a:pt x="434" y="252"/>
                    </a:cubicBezTo>
                    <a:cubicBezTo>
                      <a:pt x="441" y="258"/>
                      <a:pt x="450" y="263"/>
                      <a:pt x="458" y="267"/>
                    </a:cubicBezTo>
                    <a:cubicBezTo>
                      <a:pt x="458" y="267"/>
                      <a:pt x="458" y="267"/>
                      <a:pt x="458" y="267"/>
                    </a:cubicBezTo>
                    <a:cubicBezTo>
                      <a:pt x="456" y="272"/>
                      <a:pt x="456" y="278"/>
                      <a:pt x="460" y="282"/>
                    </a:cubicBezTo>
                    <a:cubicBezTo>
                      <a:pt x="460" y="283"/>
                      <a:pt x="461" y="284"/>
                      <a:pt x="463" y="285"/>
                    </a:cubicBezTo>
                    <a:cubicBezTo>
                      <a:pt x="464" y="286"/>
                      <a:pt x="465" y="286"/>
                      <a:pt x="466" y="286"/>
                    </a:cubicBezTo>
                    <a:cubicBezTo>
                      <a:pt x="469" y="286"/>
                      <a:pt x="471" y="285"/>
                      <a:pt x="473" y="283"/>
                    </a:cubicBezTo>
                    <a:cubicBezTo>
                      <a:pt x="476" y="281"/>
                      <a:pt x="478" y="277"/>
                      <a:pt x="478" y="273"/>
                    </a:cubicBezTo>
                    <a:cubicBezTo>
                      <a:pt x="482" y="273"/>
                      <a:pt x="486" y="274"/>
                      <a:pt x="489" y="274"/>
                    </a:cubicBezTo>
                    <a:cubicBezTo>
                      <a:pt x="496" y="274"/>
                      <a:pt x="503" y="273"/>
                      <a:pt x="509" y="271"/>
                    </a:cubicBezTo>
                    <a:cubicBezTo>
                      <a:pt x="509" y="273"/>
                      <a:pt x="510" y="275"/>
                      <a:pt x="511" y="277"/>
                    </a:cubicBezTo>
                    <a:cubicBezTo>
                      <a:pt x="511" y="277"/>
                      <a:pt x="511" y="277"/>
                      <a:pt x="511" y="278"/>
                    </a:cubicBezTo>
                    <a:cubicBezTo>
                      <a:pt x="512" y="279"/>
                      <a:pt x="512" y="280"/>
                      <a:pt x="513" y="281"/>
                    </a:cubicBezTo>
                    <a:cubicBezTo>
                      <a:pt x="514" y="281"/>
                      <a:pt x="515" y="281"/>
                      <a:pt x="516" y="281"/>
                    </a:cubicBezTo>
                    <a:cubicBezTo>
                      <a:pt x="517" y="281"/>
                      <a:pt x="517" y="281"/>
                      <a:pt x="517" y="281"/>
                    </a:cubicBezTo>
                    <a:cubicBezTo>
                      <a:pt x="520" y="281"/>
                      <a:pt x="524" y="281"/>
                      <a:pt x="527" y="282"/>
                    </a:cubicBezTo>
                    <a:cubicBezTo>
                      <a:pt x="529" y="280"/>
                      <a:pt x="530" y="277"/>
                      <a:pt x="531" y="275"/>
                    </a:cubicBezTo>
                    <a:cubicBezTo>
                      <a:pt x="532" y="273"/>
                      <a:pt x="532" y="272"/>
                      <a:pt x="532" y="271"/>
                    </a:cubicBezTo>
                    <a:cubicBezTo>
                      <a:pt x="532" y="269"/>
                      <a:pt x="532" y="268"/>
                      <a:pt x="532" y="267"/>
                    </a:cubicBezTo>
                    <a:cubicBezTo>
                      <a:pt x="532" y="266"/>
                      <a:pt x="532" y="265"/>
                      <a:pt x="532" y="263"/>
                    </a:cubicBezTo>
                    <a:cubicBezTo>
                      <a:pt x="532" y="263"/>
                      <a:pt x="532" y="263"/>
                      <a:pt x="532" y="263"/>
                    </a:cubicBezTo>
                    <a:cubicBezTo>
                      <a:pt x="539" y="259"/>
                      <a:pt x="546" y="254"/>
                      <a:pt x="551" y="248"/>
                    </a:cubicBezTo>
                    <a:cubicBezTo>
                      <a:pt x="551" y="245"/>
                      <a:pt x="550" y="242"/>
                      <a:pt x="549" y="239"/>
                    </a:cubicBezTo>
                    <a:cubicBezTo>
                      <a:pt x="542" y="247"/>
                      <a:pt x="534" y="253"/>
                      <a:pt x="527" y="257"/>
                    </a:cubicBezTo>
                    <a:cubicBezTo>
                      <a:pt x="526" y="257"/>
                      <a:pt x="525" y="257"/>
                      <a:pt x="525" y="257"/>
                    </a:cubicBezTo>
                    <a:cubicBezTo>
                      <a:pt x="523" y="257"/>
                      <a:pt x="521" y="257"/>
                      <a:pt x="519" y="258"/>
                    </a:cubicBezTo>
                    <a:cubicBezTo>
                      <a:pt x="518" y="247"/>
                      <a:pt x="518" y="237"/>
                      <a:pt x="515" y="226"/>
                    </a:cubicBezTo>
                    <a:cubicBezTo>
                      <a:pt x="513" y="218"/>
                      <a:pt x="509" y="209"/>
                      <a:pt x="506" y="201"/>
                    </a:cubicBezTo>
                    <a:cubicBezTo>
                      <a:pt x="509" y="203"/>
                      <a:pt x="512" y="206"/>
                      <a:pt x="514" y="208"/>
                    </a:cubicBezTo>
                    <a:cubicBezTo>
                      <a:pt x="519" y="214"/>
                      <a:pt x="526" y="217"/>
                      <a:pt x="531" y="223"/>
                    </a:cubicBezTo>
                    <a:cubicBezTo>
                      <a:pt x="535" y="227"/>
                      <a:pt x="542" y="232"/>
                      <a:pt x="549" y="235"/>
                    </a:cubicBezTo>
                    <a:cubicBezTo>
                      <a:pt x="548" y="232"/>
                      <a:pt x="547" y="228"/>
                      <a:pt x="547" y="225"/>
                    </a:cubicBezTo>
                    <a:cubicBezTo>
                      <a:pt x="541" y="221"/>
                      <a:pt x="535" y="215"/>
                      <a:pt x="530" y="211"/>
                    </a:cubicBezTo>
                    <a:cubicBezTo>
                      <a:pt x="523" y="207"/>
                      <a:pt x="517" y="199"/>
                      <a:pt x="509" y="193"/>
                    </a:cubicBezTo>
                    <a:cubicBezTo>
                      <a:pt x="512" y="190"/>
                      <a:pt x="514" y="186"/>
                      <a:pt x="516" y="182"/>
                    </a:cubicBezTo>
                    <a:cubicBezTo>
                      <a:pt x="516" y="180"/>
                      <a:pt x="517" y="178"/>
                      <a:pt x="518" y="176"/>
                    </a:cubicBezTo>
                    <a:cubicBezTo>
                      <a:pt x="519" y="177"/>
                      <a:pt x="520" y="178"/>
                      <a:pt x="521" y="179"/>
                    </a:cubicBezTo>
                    <a:cubicBezTo>
                      <a:pt x="527" y="183"/>
                      <a:pt x="531" y="191"/>
                      <a:pt x="535" y="198"/>
                    </a:cubicBezTo>
                    <a:cubicBezTo>
                      <a:pt x="538" y="204"/>
                      <a:pt x="542" y="210"/>
                      <a:pt x="545" y="216"/>
                    </a:cubicBezTo>
                    <a:cubicBezTo>
                      <a:pt x="545" y="216"/>
                      <a:pt x="545" y="217"/>
                      <a:pt x="545" y="217"/>
                    </a:cubicBezTo>
                    <a:cubicBezTo>
                      <a:pt x="544" y="210"/>
                      <a:pt x="544" y="204"/>
                      <a:pt x="543" y="197"/>
                    </a:cubicBezTo>
                    <a:cubicBezTo>
                      <a:pt x="540" y="191"/>
                      <a:pt x="537" y="185"/>
                      <a:pt x="532" y="180"/>
                    </a:cubicBezTo>
                    <a:cubicBezTo>
                      <a:pt x="530" y="177"/>
                      <a:pt x="527" y="175"/>
                      <a:pt x="525" y="172"/>
                    </a:cubicBezTo>
                    <a:cubicBezTo>
                      <a:pt x="530" y="173"/>
                      <a:pt x="536" y="173"/>
                      <a:pt x="542" y="173"/>
                    </a:cubicBezTo>
                    <a:cubicBezTo>
                      <a:pt x="542" y="171"/>
                      <a:pt x="543" y="168"/>
                      <a:pt x="543" y="165"/>
                    </a:cubicBezTo>
                    <a:cubicBezTo>
                      <a:pt x="535" y="165"/>
                      <a:pt x="528" y="165"/>
                      <a:pt x="520" y="164"/>
                    </a:cubicBezTo>
                    <a:cubicBezTo>
                      <a:pt x="522" y="157"/>
                      <a:pt x="522" y="150"/>
                      <a:pt x="522" y="144"/>
                    </a:cubicBezTo>
                    <a:cubicBezTo>
                      <a:pt x="529" y="149"/>
                      <a:pt x="536" y="153"/>
                      <a:pt x="543" y="158"/>
                    </a:cubicBezTo>
                    <a:cubicBezTo>
                      <a:pt x="543" y="155"/>
                      <a:pt x="544" y="152"/>
                      <a:pt x="544" y="148"/>
                    </a:cubicBezTo>
                    <a:cubicBezTo>
                      <a:pt x="543" y="148"/>
                      <a:pt x="542" y="147"/>
                      <a:pt x="541" y="146"/>
                    </a:cubicBezTo>
                    <a:cubicBezTo>
                      <a:pt x="538" y="145"/>
                      <a:pt x="535" y="143"/>
                      <a:pt x="533" y="141"/>
                    </a:cubicBezTo>
                    <a:cubicBezTo>
                      <a:pt x="529" y="139"/>
                      <a:pt x="521" y="138"/>
                      <a:pt x="527" y="134"/>
                    </a:cubicBezTo>
                    <a:cubicBezTo>
                      <a:pt x="531" y="132"/>
                      <a:pt x="539" y="130"/>
                      <a:pt x="544" y="126"/>
                    </a:cubicBezTo>
                    <a:cubicBezTo>
                      <a:pt x="544" y="126"/>
                      <a:pt x="544" y="126"/>
                      <a:pt x="545" y="127"/>
                    </a:cubicBezTo>
                    <a:cubicBezTo>
                      <a:pt x="545" y="127"/>
                      <a:pt x="545" y="127"/>
                      <a:pt x="545" y="127"/>
                    </a:cubicBezTo>
                    <a:cubicBezTo>
                      <a:pt x="546" y="129"/>
                      <a:pt x="546" y="131"/>
                      <a:pt x="547" y="133"/>
                    </a:cubicBezTo>
                    <a:cubicBezTo>
                      <a:pt x="549" y="123"/>
                      <a:pt x="552" y="113"/>
                      <a:pt x="556" y="104"/>
                    </a:cubicBezTo>
                    <a:cubicBezTo>
                      <a:pt x="556" y="104"/>
                      <a:pt x="556" y="104"/>
                      <a:pt x="556" y="104"/>
                    </a:cubicBezTo>
                    <a:cubicBezTo>
                      <a:pt x="555" y="103"/>
                      <a:pt x="554" y="103"/>
                      <a:pt x="552" y="102"/>
                    </a:cubicBezTo>
                    <a:cubicBezTo>
                      <a:pt x="552" y="102"/>
                      <a:pt x="552" y="102"/>
                      <a:pt x="551" y="102"/>
                    </a:cubicBezTo>
                    <a:cubicBezTo>
                      <a:pt x="551" y="102"/>
                      <a:pt x="550" y="102"/>
                      <a:pt x="549" y="103"/>
                    </a:cubicBezTo>
                    <a:cubicBezTo>
                      <a:pt x="548" y="103"/>
                      <a:pt x="548" y="103"/>
                      <a:pt x="548" y="103"/>
                    </a:cubicBezTo>
                    <a:cubicBezTo>
                      <a:pt x="546" y="103"/>
                      <a:pt x="545" y="104"/>
                      <a:pt x="544" y="106"/>
                    </a:cubicBezTo>
                    <a:cubicBezTo>
                      <a:pt x="542" y="102"/>
                      <a:pt x="540" y="98"/>
                      <a:pt x="538" y="95"/>
                    </a:cubicBezTo>
                    <a:cubicBezTo>
                      <a:pt x="536" y="92"/>
                      <a:pt x="535" y="90"/>
                      <a:pt x="534" y="89"/>
                    </a:cubicBezTo>
                    <a:cubicBezTo>
                      <a:pt x="535" y="88"/>
                      <a:pt x="537" y="87"/>
                      <a:pt x="538" y="85"/>
                    </a:cubicBezTo>
                    <a:cubicBezTo>
                      <a:pt x="538" y="84"/>
                      <a:pt x="538" y="84"/>
                      <a:pt x="538" y="84"/>
                    </a:cubicBezTo>
                    <a:cubicBezTo>
                      <a:pt x="539" y="83"/>
                      <a:pt x="539" y="82"/>
                      <a:pt x="540" y="81"/>
                    </a:cubicBezTo>
                    <a:cubicBezTo>
                      <a:pt x="541" y="78"/>
                      <a:pt x="541" y="75"/>
                      <a:pt x="539" y="72"/>
                    </a:cubicBezTo>
                    <a:cubicBezTo>
                      <a:pt x="538" y="72"/>
                      <a:pt x="538" y="72"/>
                      <a:pt x="538" y="72"/>
                    </a:cubicBezTo>
                    <a:cubicBezTo>
                      <a:pt x="538" y="71"/>
                      <a:pt x="538" y="71"/>
                      <a:pt x="538" y="71"/>
                    </a:cubicBezTo>
                    <a:cubicBezTo>
                      <a:pt x="538" y="68"/>
                      <a:pt x="535" y="67"/>
                      <a:pt x="532" y="67"/>
                    </a:cubicBezTo>
                    <a:cubicBezTo>
                      <a:pt x="532" y="67"/>
                      <a:pt x="531" y="67"/>
                      <a:pt x="531" y="67"/>
                    </a:cubicBezTo>
                    <a:cubicBezTo>
                      <a:pt x="531" y="67"/>
                      <a:pt x="531" y="67"/>
                      <a:pt x="531" y="67"/>
                    </a:cubicBezTo>
                    <a:cubicBezTo>
                      <a:pt x="530" y="67"/>
                      <a:pt x="529" y="67"/>
                      <a:pt x="528" y="68"/>
                    </a:cubicBezTo>
                    <a:cubicBezTo>
                      <a:pt x="526" y="68"/>
                      <a:pt x="525" y="69"/>
                      <a:pt x="524" y="69"/>
                    </a:cubicBezTo>
                    <a:cubicBezTo>
                      <a:pt x="523" y="70"/>
                      <a:pt x="522" y="72"/>
                      <a:pt x="521" y="73"/>
                    </a:cubicBezTo>
                    <a:cubicBezTo>
                      <a:pt x="519" y="70"/>
                      <a:pt x="516" y="67"/>
                      <a:pt x="514" y="64"/>
                    </a:cubicBezTo>
                    <a:cubicBezTo>
                      <a:pt x="506" y="56"/>
                      <a:pt x="498" y="47"/>
                      <a:pt x="489" y="40"/>
                    </a:cubicBezTo>
                    <a:cubicBezTo>
                      <a:pt x="483" y="36"/>
                      <a:pt x="473" y="34"/>
                      <a:pt x="466" y="30"/>
                    </a:cubicBezTo>
                    <a:cubicBezTo>
                      <a:pt x="459" y="27"/>
                      <a:pt x="451" y="25"/>
                      <a:pt x="444" y="22"/>
                    </a:cubicBezTo>
                    <a:cubicBezTo>
                      <a:pt x="441" y="21"/>
                      <a:pt x="438" y="19"/>
                      <a:pt x="436" y="17"/>
                    </a:cubicBezTo>
                    <a:cubicBezTo>
                      <a:pt x="426" y="12"/>
                      <a:pt x="417" y="7"/>
                      <a:pt x="408" y="3"/>
                    </a:cubicBezTo>
                    <a:cubicBezTo>
                      <a:pt x="383" y="1"/>
                      <a:pt x="356" y="0"/>
                      <a:pt x="3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4" name="Freeform 573"/>
              <p:cNvSpPr>
                <a:spLocks noEditPoints="1"/>
              </p:cNvSpPr>
              <p:nvPr/>
            </p:nvSpPr>
            <p:spPr bwMode="auto">
              <a:xfrm>
                <a:off x="5178" y="2697"/>
                <a:ext cx="252" cy="296"/>
              </a:xfrm>
              <a:custGeom>
                <a:avLst/>
                <a:gdLst>
                  <a:gd name="T0" fmla="*/ 151 w 511"/>
                  <a:gd name="T1" fmla="*/ 580 h 600"/>
                  <a:gd name="T2" fmla="*/ 356 w 511"/>
                  <a:gd name="T3" fmla="*/ 489 h 600"/>
                  <a:gd name="T4" fmla="*/ 344 w 511"/>
                  <a:gd name="T5" fmla="*/ 470 h 600"/>
                  <a:gd name="T6" fmla="*/ 474 w 511"/>
                  <a:gd name="T7" fmla="*/ 293 h 600"/>
                  <a:gd name="T8" fmla="*/ 503 w 511"/>
                  <a:gd name="T9" fmla="*/ 238 h 600"/>
                  <a:gd name="T10" fmla="*/ 500 w 511"/>
                  <a:gd name="T11" fmla="*/ 221 h 600"/>
                  <a:gd name="T12" fmla="*/ 511 w 511"/>
                  <a:gd name="T13" fmla="*/ 197 h 600"/>
                  <a:gd name="T14" fmla="*/ 509 w 511"/>
                  <a:gd name="T15" fmla="*/ 189 h 600"/>
                  <a:gd name="T16" fmla="*/ 488 w 511"/>
                  <a:gd name="T17" fmla="*/ 78 h 600"/>
                  <a:gd name="T18" fmla="*/ 466 w 511"/>
                  <a:gd name="T19" fmla="*/ 44 h 600"/>
                  <a:gd name="T20" fmla="*/ 461 w 511"/>
                  <a:gd name="T21" fmla="*/ 38 h 600"/>
                  <a:gd name="T22" fmla="*/ 124 w 511"/>
                  <a:gd name="T23" fmla="*/ 549 h 600"/>
                  <a:gd name="T24" fmla="*/ 124 w 511"/>
                  <a:gd name="T25" fmla="*/ 549 h 600"/>
                  <a:gd name="T26" fmla="*/ 82 w 511"/>
                  <a:gd name="T27" fmla="*/ 565 h 600"/>
                  <a:gd name="T28" fmla="*/ 157 w 511"/>
                  <a:gd name="T29" fmla="*/ 570 h 600"/>
                  <a:gd name="T30" fmla="*/ 63 w 511"/>
                  <a:gd name="T31" fmla="*/ 555 h 600"/>
                  <a:gd name="T32" fmla="*/ 30 w 511"/>
                  <a:gd name="T33" fmla="*/ 500 h 600"/>
                  <a:gd name="T34" fmla="*/ 51 w 511"/>
                  <a:gd name="T35" fmla="*/ 528 h 600"/>
                  <a:gd name="T36" fmla="*/ 39 w 511"/>
                  <a:gd name="T37" fmla="*/ 497 h 600"/>
                  <a:gd name="T38" fmla="*/ 299 w 511"/>
                  <a:gd name="T39" fmla="*/ 396 h 600"/>
                  <a:gd name="T40" fmla="*/ 349 w 511"/>
                  <a:gd name="T41" fmla="*/ 259 h 600"/>
                  <a:gd name="T42" fmla="*/ 354 w 511"/>
                  <a:gd name="T43" fmla="*/ 221 h 600"/>
                  <a:gd name="T44" fmla="*/ 168 w 511"/>
                  <a:gd name="T45" fmla="*/ 568 h 600"/>
                  <a:gd name="T46" fmla="*/ 304 w 511"/>
                  <a:gd name="T47" fmla="*/ 243 h 600"/>
                  <a:gd name="T48" fmla="*/ 283 w 511"/>
                  <a:gd name="T49" fmla="*/ 421 h 600"/>
                  <a:gd name="T50" fmla="*/ 392 w 511"/>
                  <a:gd name="T51" fmla="*/ 392 h 600"/>
                  <a:gd name="T52" fmla="*/ 422 w 511"/>
                  <a:gd name="T53" fmla="*/ 258 h 600"/>
                  <a:gd name="T54" fmla="*/ 251 w 511"/>
                  <a:gd name="T55" fmla="*/ 307 h 600"/>
                  <a:gd name="T56" fmla="*/ 294 w 511"/>
                  <a:gd name="T57" fmla="*/ 254 h 600"/>
                  <a:gd name="T58" fmla="*/ 243 w 511"/>
                  <a:gd name="T59" fmla="*/ 218 h 600"/>
                  <a:gd name="T60" fmla="*/ 236 w 511"/>
                  <a:gd name="T61" fmla="*/ 324 h 600"/>
                  <a:gd name="T62" fmla="*/ 425 w 511"/>
                  <a:gd name="T63" fmla="*/ 175 h 600"/>
                  <a:gd name="T64" fmla="*/ 231 w 511"/>
                  <a:gd name="T65" fmla="*/ 173 h 600"/>
                  <a:gd name="T66" fmla="*/ 193 w 511"/>
                  <a:gd name="T67" fmla="*/ 159 h 600"/>
                  <a:gd name="T68" fmla="*/ 201 w 511"/>
                  <a:gd name="T69" fmla="*/ 198 h 600"/>
                  <a:gd name="T70" fmla="*/ 428 w 511"/>
                  <a:gd name="T71" fmla="*/ 120 h 600"/>
                  <a:gd name="T72" fmla="*/ 435 w 511"/>
                  <a:gd name="T73" fmla="*/ 116 h 600"/>
                  <a:gd name="T74" fmla="*/ 192 w 511"/>
                  <a:gd name="T75" fmla="*/ 151 h 600"/>
                  <a:gd name="T76" fmla="*/ 265 w 511"/>
                  <a:gd name="T77" fmla="*/ 103 h 600"/>
                  <a:gd name="T78" fmla="*/ 430 w 511"/>
                  <a:gd name="T79" fmla="*/ 99 h 600"/>
                  <a:gd name="T80" fmla="*/ 202 w 511"/>
                  <a:gd name="T81" fmla="*/ 81 h 600"/>
                  <a:gd name="T82" fmla="*/ 217 w 511"/>
                  <a:gd name="T83" fmla="*/ 96 h 600"/>
                  <a:gd name="T84" fmla="*/ 269 w 511"/>
                  <a:gd name="T85" fmla="*/ 78 h 600"/>
                  <a:gd name="T86" fmla="*/ 281 w 511"/>
                  <a:gd name="T87" fmla="*/ 50 h 600"/>
                  <a:gd name="T88" fmla="*/ 257 w 511"/>
                  <a:gd name="T89" fmla="*/ 30 h 600"/>
                  <a:gd name="T90" fmla="*/ 162 w 511"/>
                  <a:gd name="T91" fmla="*/ 67 h 600"/>
                  <a:gd name="T92" fmla="*/ 151 w 511"/>
                  <a:gd name="T93" fmla="*/ 180 h 600"/>
                  <a:gd name="T94" fmla="*/ 199 w 511"/>
                  <a:gd name="T95" fmla="*/ 326 h 600"/>
                  <a:gd name="T96" fmla="*/ 200 w 511"/>
                  <a:gd name="T97" fmla="*/ 467 h 600"/>
                  <a:gd name="T98" fmla="*/ 71 w 511"/>
                  <a:gd name="T99" fmla="*/ 488 h 600"/>
                  <a:gd name="T100" fmla="*/ 41 w 511"/>
                  <a:gd name="T101" fmla="*/ 467 h 600"/>
                  <a:gd name="T102" fmla="*/ 24 w 511"/>
                  <a:gd name="T103" fmla="*/ 552 h 600"/>
                  <a:gd name="T104" fmla="*/ 139 w 511"/>
                  <a:gd name="T105" fmla="*/ 575 h 600"/>
                  <a:gd name="T106" fmla="*/ 342 w 511"/>
                  <a:gd name="T107" fmla="*/ 505 h 600"/>
                  <a:gd name="T108" fmla="*/ 429 w 511"/>
                  <a:gd name="T109" fmla="*/ 415 h 600"/>
                  <a:gd name="T110" fmla="*/ 461 w 511"/>
                  <a:gd name="T111" fmla="*/ 270 h 600"/>
                  <a:gd name="T112" fmla="*/ 488 w 511"/>
                  <a:gd name="T113" fmla="*/ 250 h 600"/>
                  <a:gd name="T114" fmla="*/ 490 w 511"/>
                  <a:gd name="T115" fmla="*/ 227 h 600"/>
                  <a:gd name="T116" fmla="*/ 481 w 511"/>
                  <a:gd name="T117" fmla="*/ 192 h 600"/>
                  <a:gd name="T118" fmla="*/ 476 w 511"/>
                  <a:gd name="T119" fmla="*/ 82 h 600"/>
                  <a:gd name="T120" fmla="*/ 425 w 511"/>
                  <a:gd name="T121" fmla="*/ 75 h 600"/>
                  <a:gd name="T122" fmla="*/ 378 w 511"/>
                  <a:gd name="T123" fmla="*/ 41 h 600"/>
                  <a:gd name="T124" fmla="*/ 301 w 511"/>
                  <a:gd name="T125" fmla="*/ 95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11" h="600">
                    <a:moveTo>
                      <a:pt x="151" y="580"/>
                    </a:moveTo>
                    <a:cubicBezTo>
                      <a:pt x="150" y="580"/>
                      <a:pt x="149" y="581"/>
                      <a:pt x="148" y="581"/>
                    </a:cubicBezTo>
                    <a:cubicBezTo>
                      <a:pt x="147" y="582"/>
                      <a:pt x="146" y="583"/>
                      <a:pt x="145" y="583"/>
                    </a:cubicBezTo>
                    <a:cubicBezTo>
                      <a:pt x="145" y="589"/>
                      <a:pt x="145" y="594"/>
                      <a:pt x="145" y="600"/>
                    </a:cubicBezTo>
                    <a:cubicBezTo>
                      <a:pt x="151" y="600"/>
                      <a:pt x="156" y="599"/>
                      <a:pt x="162" y="598"/>
                    </a:cubicBezTo>
                    <a:cubicBezTo>
                      <a:pt x="163" y="593"/>
                      <a:pt x="161" y="588"/>
                      <a:pt x="157" y="584"/>
                    </a:cubicBezTo>
                    <a:cubicBezTo>
                      <a:pt x="156" y="582"/>
                      <a:pt x="154" y="580"/>
                      <a:pt x="151" y="580"/>
                    </a:cubicBezTo>
                    <a:moveTo>
                      <a:pt x="344" y="470"/>
                    </a:moveTo>
                    <a:cubicBezTo>
                      <a:pt x="342" y="470"/>
                      <a:pt x="340" y="471"/>
                      <a:pt x="338" y="474"/>
                    </a:cubicBezTo>
                    <a:cubicBezTo>
                      <a:pt x="338" y="475"/>
                      <a:pt x="338" y="476"/>
                      <a:pt x="337" y="477"/>
                    </a:cubicBezTo>
                    <a:cubicBezTo>
                      <a:pt x="340" y="483"/>
                      <a:pt x="344" y="488"/>
                      <a:pt x="349" y="494"/>
                    </a:cubicBezTo>
                    <a:cubicBezTo>
                      <a:pt x="350" y="492"/>
                      <a:pt x="351" y="491"/>
                      <a:pt x="352" y="490"/>
                    </a:cubicBezTo>
                    <a:cubicBezTo>
                      <a:pt x="353" y="489"/>
                      <a:pt x="353" y="488"/>
                      <a:pt x="354" y="488"/>
                    </a:cubicBezTo>
                    <a:cubicBezTo>
                      <a:pt x="355" y="488"/>
                      <a:pt x="355" y="489"/>
                      <a:pt x="356" y="489"/>
                    </a:cubicBezTo>
                    <a:cubicBezTo>
                      <a:pt x="356" y="488"/>
                      <a:pt x="357" y="488"/>
                      <a:pt x="357" y="488"/>
                    </a:cubicBezTo>
                    <a:cubicBezTo>
                      <a:pt x="358" y="488"/>
                      <a:pt x="359" y="489"/>
                      <a:pt x="359" y="489"/>
                    </a:cubicBezTo>
                    <a:cubicBezTo>
                      <a:pt x="359" y="489"/>
                      <a:pt x="360" y="489"/>
                      <a:pt x="360" y="489"/>
                    </a:cubicBezTo>
                    <a:cubicBezTo>
                      <a:pt x="360" y="489"/>
                      <a:pt x="361" y="488"/>
                      <a:pt x="361" y="488"/>
                    </a:cubicBezTo>
                    <a:cubicBezTo>
                      <a:pt x="361" y="487"/>
                      <a:pt x="361" y="486"/>
                      <a:pt x="361" y="485"/>
                    </a:cubicBezTo>
                    <a:cubicBezTo>
                      <a:pt x="360" y="475"/>
                      <a:pt x="355" y="472"/>
                      <a:pt x="347" y="471"/>
                    </a:cubicBezTo>
                    <a:cubicBezTo>
                      <a:pt x="346" y="470"/>
                      <a:pt x="345" y="470"/>
                      <a:pt x="344" y="470"/>
                    </a:cubicBezTo>
                    <a:moveTo>
                      <a:pt x="489" y="292"/>
                    </a:moveTo>
                    <a:cubicBezTo>
                      <a:pt x="488" y="296"/>
                      <a:pt x="488" y="300"/>
                      <a:pt x="489" y="304"/>
                    </a:cubicBezTo>
                    <a:cubicBezTo>
                      <a:pt x="491" y="301"/>
                      <a:pt x="492" y="298"/>
                      <a:pt x="493" y="295"/>
                    </a:cubicBezTo>
                    <a:cubicBezTo>
                      <a:pt x="491" y="294"/>
                      <a:pt x="490" y="293"/>
                      <a:pt x="489" y="292"/>
                    </a:cubicBezTo>
                    <a:moveTo>
                      <a:pt x="463" y="279"/>
                    </a:moveTo>
                    <a:cubicBezTo>
                      <a:pt x="463" y="284"/>
                      <a:pt x="467" y="290"/>
                      <a:pt x="470" y="292"/>
                    </a:cubicBezTo>
                    <a:cubicBezTo>
                      <a:pt x="471" y="293"/>
                      <a:pt x="473" y="293"/>
                      <a:pt x="474" y="293"/>
                    </a:cubicBezTo>
                    <a:cubicBezTo>
                      <a:pt x="477" y="293"/>
                      <a:pt x="479" y="291"/>
                      <a:pt x="481" y="287"/>
                    </a:cubicBezTo>
                    <a:cubicBezTo>
                      <a:pt x="475" y="284"/>
                      <a:pt x="469" y="281"/>
                      <a:pt x="463" y="279"/>
                    </a:cubicBezTo>
                    <a:moveTo>
                      <a:pt x="503" y="238"/>
                    </a:moveTo>
                    <a:cubicBezTo>
                      <a:pt x="504" y="240"/>
                      <a:pt x="505" y="242"/>
                      <a:pt x="506" y="244"/>
                    </a:cubicBezTo>
                    <a:cubicBezTo>
                      <a:pt x="506" y="242"/>
                      <a:pt x="506" y="240"/>
                      <a:pt x="507" y="238"/>
                    </a:cubicBezTo>
                    <a:cubicBezTo>
                      <a:pt x="506" y="238"/>
                      <a:pt x="506" y="238"/>
                      <a:pt x="505" y="238"/>
                    </a:cubicBezTo>
                    <a:cubicBezTo>
                      <a:pt x="505" y="238"/>
                      <a:pt x="504" y="238"/>
                      <a:pt x="503" y="238"/>
                    </a:cubicBezTo>
                    <a:moveTo>
                      <a:pt x="508" y="227"/>
                    </a:moveTo>
                    <a:cubicBezTo>
                      <a:pt x="507" y="228"/>
                      <a:pt x="506" y="230"/>
                      <a:pt x="505" y="231"/>
                    </a:cubicBezTo>
                    <a:cubicBezTo>
                      <a:pt x="506" y="231"/>
                      <a:pt x="506" y="231"/>
                      <a:pt x="507" y="231"/>
                    </a:cubicBezTo>
                    <a:cubicBezTo>
                      <a:pt x="507" y="231"/>
                      <a:pt x="508" y="231"/>
                      <a:pt x="508" y="231"/>
                    </a:cubicBezTo>
                    <a:cubicBezTo>
                      <a:pt x="508" y="230"/>
                      <a:pt x="508" y="228"/>
                      <a:pt x="508" y="227"/>
                    </a:cubicBezTo>
                    <a:moveTo>
                      <a:pt x="499" y="210"/>
                    </a:moveTo>
                    <a:cubicBezTo>
                      <a:pt x="499" y="214"/>
                      <a:pt x="500" y="218"/>
                      <a:pt x="500" y="221"/>
                    </a:cubicBezTo>
                    <a:cubicBezTo>
                      <a:pt x="500" y="223"/>
                      <a:pt x="500" y="224"/>
                      <a:pt x="500" y="226"/>
                    </a:cubicBezTo>
                    <a:cubicBezTo>
                      <a:pt x="502" y="223"/>
                      <a:pt x="505" y="220"/>
                      <a:pt x="508" y="218"/>
                    </a:cubicBezTo>
                    <a:cubicBezTo>
                      <a:pt x="508" y="217"/>
                      <a:pt x="509" y="217"/>
                      <a:pt x="510" y="216"/>
                    </a:cubicBezTo>
                    <a:cubicBezTo>
                      <a:pt x="510" y="214"/>
                      <a:pt x="510" y="212"/>
                      <a:pt x="510" y="210"/>
                    </a:cubicBezTo>
                    <a:cubicBezTo>
                      <a:pt x="508" y="210"/>
                      <a:pt x="506" y="210"/>
                      <a:pt x="504" y="210"/>
                    </a:cubicBezTo>
                    <a:cubicBezTo>
                      <a:pt x="503" y="210"/>
                      <a:pt x="501" y="210"/>
                      <a:pt x="499" y="210"/>
                    </a:cubicBezTo>
                    <a:moveTo>
                      <a:pt x="511" y="197"/>
                    </a:moveTo>
                    <a:cubicBezTo>
                      <a:pt x="509" y="199"/>
                      <a:pt x="507" y="201"/>
                      <a:pt x="506" y="202"/>
                    </a:cubicBezTo>
                    <a:cubicBezTo>
                      <a:pt x="507" y="202"/>
                      <a:pt x="509" y="202"/>
                      <a:pt x="511" y="201"/>
                    </a:cubicBezTo>
                    <a:cubicBezTo>
                      <a:pt x="511" y="200"/>
                      <a:pt x="511" y="199"/>
                      <a:pt x="511" y="197"/>
                    </a:cubicBezTo>
                    <a:moveTo>
                      <a:pt x="505" y="173"/>
                    </a:moveTo>
                    <a:cubicBezTo>
                      <a:pt x="505" y="174"/>
                      <a:pt x="504" y="175"/>
                      <a:pt x="504" y="176"/>
                    </a:cubicBezTo>
                    <a:cubicBezTo>
                      <a:pt x="501" y="184"/>
                      <a:pt x="500" y="191"/>
                      <a:pt x="499" y="198"/>
                    </a:cubicBezTo>
                    <a:cubicBezTo>
                      <a:pt x="502" y="195"/>
                      <a:pt x="506" y="191"/>
                      <a:pt x="509" y="189"/>
                    </a:cubicBezTo>
                    <a:cubicBezTo>
                      <a:pt x="509" y="188"/>
                      <a:pt x="510" y="187"/>
                      <a:pt x="511" y="187"/>
                    </a:cubicBezTo>
                    <a:cubicBezTo>
                      <a:pt x="511" y="185"/>
                      <a:pt x="511" y="183"/>
                      <a:pt x="511" y="181"/>
                    </a:cubicBezTo>
                    <a:cubicBezTo>
                      <a:pt x="509" y="179"/>
                      <a:pt x="507" y="176"/>
                      <a:pt x="505" y="173"/>
                    </a:cubicBezTo>
                    <a:moveTo>
                      <a:pt x="483" y="69"/>
                    </a:moveTo>
                    <a:cubicBezTo>
                      <a:pt x="482" y="70"/>
                      <a:pt x="482" y="71"/>
                      <a:pt x="481" y="72"/>
                    </a:cubicBezTo>
                    <a:cubicBezTo>
                      <a:pt x="485" y="77"/>
                      <a:pt x="485" y="77"/>
                      <a:pt x="485" y="77"/>
                    </a:cubicBezTo>
                    <a:cubicBezTo>
                      <a:pt x="486" y="77"/>
                      <a:pt x="487" y="78"/>
                      <a:pt x="488" y="78"/>
                    </a:cubicBezTo>
                    <a:cubicBezTo>
                      <a:pt x="486" y="75"/>
                      <a:pt x="485" y="72"/>
                      <a:pt x="483" y="69"/>
                    </a:cubicBezTo>
                    <a:moveTo>
                      <a:pt x="467" y="56"/>
                    </a:moveTo>
                    <a:cubicBezTo>
                      <a:pt x="476" y="66"/>
                      <a:pt x="476" y="66"/>
                      <a:pt x="476" y="66"/>
                    </a:cubicBezTo>
                    <a:cubicBezTo>
                      <a:pt x="477" y="64"/>
                      <a:pt x="478" y="63"/>
                      <a:pt x="479" y="61"/>
                    </a:cubicBezTo>
                    <a:cubicBezTo>
                      <a:pt x="478" y="61"/>
                      <a:pt x="478" y="60"/>
                      <a:pt x="477" y="59"/>
                    </a:cubicBezTo>
                    <a:cubicBezTo>
                      <a:pt x="474" y="58"/>
                      <a:pt x="471" y="57"/>
                      <a:pt x="467" y="56"/>
                    </a:cubicBezTo>
                    <a:moveTo>
                      <a:pt x="466" y="44"/>
                    </a:moveTo>
                    <a:cubicBezTo>
                      <a:pt x="465" y="45"/>
                      <a:pt x="464" y="46"/>
                      <a:pt x="463" y="47"/>
                    </a:cubicBezTo>
                    <a:cubicBezTo>
                      <a:pt x="465" y="47"/>
                      <a:pt x="467" y="48"/>
                      <a:pt x="469" y="48"/>
                    </a:cubicBezTo>
                    <a:cubicBezTo>
                      <a:pt x="468" y="47"/>
                      <a:pt x="467" y="45"/>
                      <a:pt x="466" y="44"/>
                    </a:cubicBezTo>
                    <a:moveTo>
                      <a:pt x="451" y="26"/>
                    </a:moveTo>
                    <a:cubicBezTo>
                      <a:pt x="452" y="30"/>
                      <a:pt x="453" y="35"/>
                      <a:pt x="454" y="40"/>
                    </a:cubicBezTo>
                    <a:cubicBezTo>
                      <a:pt x="456" y="43"/>
                      <a:pt x="456" y="43"/>
                      <a:pt x="456" y="43"/>
                    </a:cubicBezTo>
                    <a:cubicBezTo>
                      <a:pt x="458" y="41"/>
                      <a:pt x="459" y="39"/>
                      <a:pt x="461" y="38"/>
                    </a:cubicBezTo>
                    <a:cubicBezTo>
                      <a:pt x="457" y="33"/>
                      <a:pt x="454" y="29"/>
                      <a:pt x="451" y="26"/>
                    </a:cubicBezTo>
                    <a:moveTo>
                      <a:pt x="438" y="16"/>
                    </a:moveTo>
                    <a:cubicBezTo>
                      <a:pt x="437" y="16"/>
                      <a:pt x="436" y="16"/>
                      <a:pt x="436" y="17"/>
                    </a:cubicBezTo>
                    <a:cubicBezTo>
                      <a:pt x="437" y="18"/>
                      <a:pt x="438" y="20"/>
                      <a:pt x="440" y="22"/>
                    </a:cubicBezTo>
                    <a:cubicBezTo>
                      <a:pt x="440" y="20"/>
                      <a:pt x="439" y="18"/>
                      <a:pt x="439" y="16"/>
                    </a:cubicBezTo>
                    <a:cubicBezTo>
                      <a:pt x="439" y="16"/>
                      <a:pt x="438" y="16"/>
                      <a:pt x="438" y="16"/>
                    </a:cubicBezTo>
                    <a:moveTo>
                      <a:pt x="124" y="549"/>
                    </a:moveTo>
                    <a:cubicBezTo>
                      <a:pt x="128" y="549"/>
                      <a:pt x="133" y="549"/>
                      <a:pt x="137" y="548"/>
                    </a:cubicBezTo>
                    <a:cubicBezTo>
                      <a:pt x="140" y="548"/>
                      <a:pt x="142" y="548"/>
                      <a:pt x="144" y="547"/>
                    </a:cubicBezTo>
                    <a:cubicBezTo>
                      <a:pt x="142" y="551"/>
                      <a:pt x="139" y="554"/>
                      <a:pt x="137" y="556"/>
                    </a:cubicBezTo>
                    <a:cubicBezTo>
                      <a:pt x="131" y="562"/>
                      <a:pt x="126" y="567"/>
                      <a:pt x="120" y="572"/>
                    </a:cubicBezTo>
                    <a:cubicBezTo>
                      <a:pt x="110" y="572"/>
                      <a:pt x="101" y="570"/>
                      <a:pt x="91" y="568"/>
                    </a:cubicBezTo>
                    <a:cubicBezTo>
                      <a:pt x="101" y="562"/>
                      <a:pt x="109" y="555"/>
                      <a:pt x="119" y="549"/>
                    </a:cubicBezTo>
                    <a:cubicBezTo>
                      <a:pt x="120" y="549"/>
                      <a:pt x="122" y="549"/>
                      <a:pt x="124" y="549"/>
                    </a:cubicBezTo>
                    <a:moveTo>
                      <a:pt x="82" y="565"/>
                    </a:moveTo>
                    <a:cubicBezTo>
                      <a:pt x="78" y="563"/>
                      <a:pt x="74" y="561"/>
                      <a:pt x="70" y="559"/>
                    </a:cubicBezTo>
                    <a:cubicBezTo>
                      <a:pt x="74" y="556"/>
                      <a:pt x="78" y="553"/>
                      <a:pt x="82" y="549"/>
                    </a:cubicBezTo>
                    <a:cubicBezTo>
                      <a:pt x="85" y="546"/>
                      <a:pt x="90" y="544"/>
                      <a:pt x="94" y="542"/>
                    </a:cubicBezTo>
                    <a:cubicBezTo>
                      <a:pt x="98" y="544"/>
                      <a:pt x="102" y="546"/>
                      <a:pt x="106" y="547"/>
                    </a:cubicBezTo>
                    <a:cubicBezTo>
                      <a:pt x="106" y="548"/>
                      <a:pt x="105" y="548"/>
                      <a:pt x="104" y="549"/>
                    </a:cubicBezTo>
                    <a:cubicBezTo>
                      <a:pt x="97" y="555"/>
                      <a:pt x="90" y="560"/>
                      <a:pt x="82" y="565"/>
                    </a:cubicBezTo>
                    <a:moveTo>
                      <a:pt x="131" y="572"/>
                    </a:moveTo>
                    <a:cubicBezTo>
                      <a:pt x="135" y="569"/>
                      <a:pt x="138" y="566"/>
                      <a:pt x="142" y="562"/>
                    </a:cubicBezTo>
                    <a:cubicBezTo>
                      <a:pt x="146" y="558"/>
                      <a:pt x="150" y="553"/>
                      <a:pt x="153" y="548"/>
                    </a:cubicBezTo>
                    <a:cubicBezTo>
                      <a:pt x="154" y="547"/>
                      <a:pt x="155" y="546"/>
                      <a:pt x="155" y="545"/>
                    </a:cubicBezTo>
                    <a:cubicBezTo>
                      <a:pt x="166" y="542"/>
                      <a:pt x="176" y="538"/>
                      <a:pt x="185" y="532"/>
                    </a:cubicBezTo>
                    <a:cubicBezTo>
                      <a:pt x="180" y="540"/>
                      <a:pt x="174" y="548"/>
                      <a:pt x="168" y="556"/>
                    </a:cubicBezTo>
                    <a:cubicBezTo>
                      <a:pt x="164" y="561"/>
                      <a:pt x="161" y="565"/>
                      <a:pt x="157" y="570"/>
                    </a:cubicBezTo>
                    <a:cubicBezTo>
                      <a:pt x="149" y="571"/>
                      <a:pt x="140" y="572"/>
                      <a:pt x="131" y="572"/>
                    </a:cubicBezTo>
                    <a:moveTo>
                      <a:pt x="44" y="536"/>
                    </a:moveTo>
                    <a:cubicBezTo>
                      <a:pt x="46" y="536"/>
                      <a:pt x="49" y="536"/>
                      <a:pt x="52" y="536"/>
                    </a:cubicBezTo>
                    <a:cubicBezTo>
                      <a:pt x="60" y="535"/>
                      <a:pt x="68" y="530"/>
                      <a:pt x="76" y="526"/>
                    </a:cubicBezTo>
                    <a:cubicBezTo>
                      <a:pt x="79" y="530"/>
                      <a:pt x="83" y="534"/>
                      <a:pt x="87" y="537"/>
                    </a:cubicBezTo>
                    <a:cubicBezTo>
                      <a:pt x="83" y="539"/>
                      <a:pt x="80" y="541"/>
                      <a:pt x="77" y="543"/>
                    </a:cubicBezTo>
                    <a:cubicBezTo>
                      <a:pt x="75" y="545"/>
                      <a:pt x="69" y="552"/>
                      <a:pt x="63" y="555"/>
                    </a:cubicBezTo>
                    <a:cubicBezTo>
                      <a:pt x="56" y="550"/>
                      <a:pt x="48" y="544"/>
                      <a:pt x="41" y="536"/>
                    </a:cubicBezTo>
                    <a:cubicBezTo>
                      <a:pt x="42" y="536"/>
                      <a:pt x="43" y="536"/>
                      <a:pt x="44" y="536"/>
                    </a:cubicBezTo>
                    <a:moveTo>
                      <a:pt x="47" y="528"/>
                    </a:moveTo>
                    <a:cubicBezTo>
                      <a:pt x="42" y="528"/>
                      <a:pt x="38" y="527"/>
                      <a:pt x="33" y="526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27" y="517"/>
                      <a:pt x="25" y="506"/>
                      <a:pt x="27" y="498"/>
                    </a:cubicBezTo>
                    <a:cubicBezTo>
                      <a:pt x="28" y="498"/>
                      <a:pt x="29" y="499"/>
                      <a:pt x="30" y="500"/>
                    </a:cubicBezTo>
                    <a:cubicBezTo>
                      <a:pt x="33" y="501"/>
                      <a:pt x="35" y="505"/>
                      <a:pt x="38" y="507"/>
                    </a:cubicBezTo>
                    <a:cubicBezTo>
                      <a:pt x="40" y="508"/>
                      <a:pt x="43" y="509"/>
                      <a:pt x="45" y="509"/>
                    </a:cubicBezTo>
                    <a:cubicBezTo>
                      <a:pt x="50" y="510"/>
                      <a:pt x="54" y="511"/>
                      <a:pt x="58" y="511"/>
                    </a:cubicBezTo>
                    <a:cubicBezTo>
                      <a:pt x="61" y="511"/>
                      <a:pt x="63" y="511"/>
                      <a:pt x="65" y="510"/>
                    </a:cubicBezTo>
                    <a:cubicBezTo>
                      <a:pt x="66" y="511"/>
                      <a:pt x="66" y="511"/>
                      <a:pt x="66" y="511"/>
                    </a:cubicBezTo>
                    <a:cubicBezTo>
                      <a:pt x="68" y="514"/>
                      <a:pt x="69" y="517"/>
                      <a:pt x="71" y="519"/>
                    </a:cubicBezTo>
                    <a:cubicBezTo>
                      <a:pt x="65" y="523"/>
                      <a:pt x="58" y="527"/>
                      <a:pt x="51" y="528"/>
                    </a:cubicBezTo>
                    <a:cubicBezTo>
                      <a:pt x="49" y="528"/>
                      <a:pt x="48" y="528"/>
                      <a:pt x="47" y="528"/>
                    </a:cubicBezTo>
                    <a:moveTo>
                      <a:pt x="36" y="494"/>
                    </a:moveTo>
                    <a:cubicBezTo>
                      <a:pt x="34" y="493"/>
                      <a:pt x="32" y="492"/>
                      <a:pt x="30" y="491"/>
                    </a:cubicBezTo>
                    <a:cubicBezTo>
                      <a:pt x="32" y="488"/>
                      <a:pt x="35" y="486"/>
                      <a:pt x="39" y="486"/>
                    </a:cubicBezTo>
                    <a:cubicBezTo>
                      <a:pt x="45" y="486"/>
                      <a:pt x="53" y="491"/>
                      <a:pt x="61" y="503"/>
                    </a:cubicBezTo>
                    <a:cubicBezTo>
                      <a:pt x="60" y="504"/>
                      <a:pt x="59" y="504"/>
                      <a:pt x="58" y="504"/>
                    </a:cubicBezTo>
                    <a:cubicBezTo>
                      <a:pt x="51" y="504"/>
                      <a:pt x="44" y="501"/>
                      <a:pt x="39" y="497"/>
                    </a:cubicBezTo>
                    <a:cubicBezTo>
                      <a:pt x="39" y="499"/>
                      <a:pt x="38" y="501"/>
                      <a:pt x="37" y="503"/>
                    </a:cubicBezTo>
                    <a:cubicBezTo>
                      <a:pt x="37" y="502"/>
                      <a:pt x="37" y="502"/>
                      <a:pt x="37" y="501"/>
                    </a:cubicBezTo>
                    <a:cubicBezTo>
                      <a:pt x="37" y="499"/>
                      <a:pt x="36" y="497"/>
                      <a:pt x="35" y="496"/>
                    </a:cubicBezTo>
                    <a:cubicBezTo>
                      <a:pt x="35" y="495"/>
                      <a:pt x="35" y="495"/>
                      <a:pt x="36" y="494"/>
                    </a:cubicBezTo>
                    <a:moveTo>
                      <a:pt x="237" y="538"/>
                    </a:moveTo>
                    <a:cubicBezTo>
                      <a:pt x="246" y="526"/>
                      <a:pt x="252" y="512"/>
                      <a:pt x="259" y="500"/>
                    </a:cubicBezTo>
                    <a:cubicBezTo>
                      <a:pt x="278" y="468"/>
                      <a:pt x="287" y="430"/>
                      <a:pt x="299" y="396"/>
                    </a:cubicBezTo>
                    <a:cubicBezTo>
                      <a:pt x="313" y="359"/>
                      <a:pt x="320" y="320"/>
                      <a:pt x="326" y="281"/>
                    </a:cubicBezTo>
                    <a:cubicBezTo>
                      <a:pt x="330" y="262"/>
                      <a:pt x="331" y="242"/>
                      <a:pt x="332" y="223"/>
                    </a:cubicBezTo>
                    <a:cubicBezTo>
                      <a:pt x="332" y="213"/>
                      <a:pt x="333" y="201"/>
                      <a:pt x="332" y="189"/>
                    </a:cubicBezTo>
                    <a:cubicBezTo>
                      <a:pt x="334" y="190"/>
                      <a:pt x="337" y="190"/>
                      <a:pt x="339" y="190"/>
                    </a:cubicBezTo>
                    <a:cubicBezTo>
                      <a:pt x="340" y="190"/>
                      <a:pt x="341" y="190"/>
                      <a:pt x="343" y="190"/>
                    </a:cubicBezTo>
                    <a:cubicBezTo>
                      <a:pt x="344" y="197"/>
                      <a:pt x="345" y="205"/>
                      <a:pt x="346" y="213"/>
                    </a:cubicBezTo>
                    <a:cubicBezTo>
                      <a:pt x="348" y="228"/>
                      <a:pt x="348" y="243"/>
                      <a:pt x="349" y="259"/>
                    </a:cubicBezTo>
                    <a:cubicBezTo>
                      <a:pt x="349" y="289"/>
                      <a:pt x="345" y="319"/>
                      <a:pt x="341" y="350"/>
                    </a:cubicBezTo>
                    <a:cubicBezTo>
                      <a:pt x="336" y="399"/>
                      <a:pt x="324" y="449"/>
                      <a:pt x="300" y="492"/>
                    </a:cubicBezTo>
                    <a:cubicBezTo>
                      <a:pt x="279" y="511"/>
                      <a:pt x="257" y="526"/>
                      <a:pt x="237" y="538"/>
                    </a:cubicBezTo>
                    <a:moveTo>
                      <a:pt x="315" y="479"/>
                    </a:moveTo>
                    <a:cubicBezTo>
                      <a:pt x="332" y="442"/>
                      <a:pt x="341" y="402"/>
                      <a:pt x="347" y="360"/>
                    </a:cubicBezTo>
                    <a:cubicBezTo>
                      <a:pt x="352" y="330"/>
                      <a:pt x="355" y="297"/>
                      <a:pt x="356" y="266"/>
                    </a:cubicBezTo>
                    <a:cubicBezTo>
                      <a:pt x="356" y="252"/>
                      <a:pt x="357" y="235"/>
                      <a:pt x="354" y="221"/>
                    </a:cubicBezTo>
                    <a:cubicBezTo>
                      <a:pt x="353" y="211"/>
                      <a:pt x="352" y="200"/>
                      <a:pt x="350" y="189"/>
                    </a:cubicBezTo>
                    <a:cubicBezTo>
                      <a:pt x="354" y="189"/>
                      <a:pt x="358" y="188"/>
                      <a:pt x="362" y="187"/>
                    </a:cubicBezTo>
                    <a:cubicBezTo>
                      <a:pt x="378" y="228"/>
                      <a:pt x="379" y="275"/>
                      <a:pt x="387" y="318"/>
                    </a:cubicBezTo>
                    <a:cubicBezTo>
                      <a:pt x="391" y="339"/>
                      <a:pt x="389" y="362"/>
                      <a:pt x="385" y="383"/>
                    </a:cubicBezTo>
                    <a:cubicBezTo>
                      <a:pt x="384" y="391"/>
                      <a:pt x="383" y="399"/>
                      <a:pt x="381" y="407"/>
                    </a:cubicBezTo>
                    <a:cubicBezTo>
                      <a:pt x="360" y="434"/>
                      <a:pt x="338" y="459"/>
                      <a:pt x="315" y="479"/>
                    </a:cubicBezTo>
                    <a:moveTo>
                      <a:pt x="168" y="568"/>
                    </a:moveTo>
                    <a:cubicBezTo>
                      <a:pt x="174" y="558"/>
                      <a:pt x="183" y="550"/>
                      <a:pt x="189" y="540"/>
                    </a:cubicBezTo>
                    <a:cubicBezTo>
                      <a:pt x="193" y="533"/>
                      <a:pt x="197" y="527"/>
                      <a:pt x="201" y="520"/>
                    </a:cubicBezTo>
                    <a:cubicBezTo>
                      <a:pt x="218" y="506"/>
                      <a:pt x="231" y="486"/>
                      <a:pt x="237" y="466"/>
                    </a:cubicBezTo>
                    <a:cubicBezTo>
                      <a:pt x="242" y="455"/>
                      <a:pt x="246" y="444"/>
                      <a:pt x="250" y="433"/>
                    </a:cubicBezTo>
                    <a:cubicBezTo>
                      <a:pt x="254" y="419"/>
                      <a:pt x="261" y="407"/>
                      <a:pt x="265" y="393"/>
                    </a:cubicBezTo>
                    <a:cubicBezTo>
                      <a:pt x="269" y="377"/>
                      <a:pt x="274" y="361"/>
                      <a:pt x="280" y="345"/>
                    </a:cubicBezTo>
                    <a:cubicBezTo>
                      <a:pt x="290" y="312"/>
                      <a:pt x="298" y="278"/>
                      <a:pt x="304" y="243"/>
                    </a:cubicBezTo>
                    <a:cubicBezTo>
                      <a:pt x="307" y="225"/>
                      <a:pt x="310" y="207"/>
                      <a:pt x="312" y="190"/>
                    </a:cubicBezTo>
                    <a:cubicBezTo>
                      <a:pt x="312" y="188"/>
                      <a:pt x="313" y="187"/>
                      <a:pt x="313" y="185"/>
                    </a:cubicBezTo>
                    <a:cubicBezTo>
                      <a:pt x="317" y="187"/>
                      <a:pt x="321" y="188"/>
                      <a:pt x="325" y="189"/>
                    </a:cubicBezTo>
                    <a:cubicBezTo>
                      <a:pt x="326" y="201"/>
                      <a:pt x="324" y="215"/>
                      <a:pt x="324" y="226"/>
                    </a:cubicBezTo>
                    <a:cubicBezTo>
                      <a:pt x="323" y="246"/>
                      <a:pt x="322" y="265"/>
                      <a:pt x="318" y="284"/>
                    </a:cubicBezTo>
                    <a:cubicBezTo>
                      <a:pt x="312" y="322"/>
                      <a:pt x="304" y="360"/>
                      <a:pt x="291" y="397"/>
                    </a:cubicBezTo>
                    <a:cubicBezTo>
                      <a:pt x="288" y="405"/>
                      <a:pt x="286" y="413"/>
                      <a:pt x="283" y="421"/>
                    </a:cubicBezTo>
                    <a:cubicBezTo>
                      <a:pt x="280" y="431"/>
                      <a:pt x="274" y="441"/>
                      <a:pt x="271" y="452"/>
                    </a:cubicBezTo>
                    <a:cubicBezTo>
                      <a:pt x="267" y="467"/>
                      <a:pt x="261" y="483"/>
                      <a:pt x="253" y="496"/>
                    </a:cubicBezTo>
                    <a:cubicBezTo>
                      <a:pt x="243" y="512"/>
                      <a:pt x="236" y="528"/>
                      <a:pt x="224" y="542"/>
                    </a:cubicBezTo>
                    <a:cubicBezTo>
                      <a:pt x="223" y="544"/>
                      <a:pt x="221" y="546"/>
                      <a:pt x="220" y="548"/>
                    </a:cubicBezTo>
                    <a:cubicBezTo>
                      <a:pt x="201" y="558"/>
                      <a:pt x="185" y="564"/>
                      <a:pt x="172" y="567"/>
                    </a:cubicBezTo>
                    <a:cubicBezTo>
                      <a:pt x="170" y="567"/>
                      <a:pt x="169" y="568"/>
                      <a:pt x="168" y="568"/>
                    </a:cubicBezTo>
                    <a:moveTo>
                      <a:pt x="392" y="392"/>
                    </a:moveTo>
                    <a:cubicBezTo>
                      <a:pt x="392" y="389"/>
                      <a:pt x="392" y="386"/>
                      <a:pt x="393" y="383"/>
                    </a:cubicBezTo>
                    <a:cubicBezTo>
                      <a:pt x="394" y="376"/>
                      <a:pt x="395" y="369"/>
                      <a:pt x="396" y="361"/>
                    </a:cubicBezTo>
                    <a:cubicBezTo>
                      <a:pt x="397" y="347"/>
                      <a:pt x="396" y="331"/>
                      <a:pt x="394" y="317"/>
                    </a:cubicBezTo>
                    <a:cubicBezTo>
                      <a:pt x="387" y="274"/>
                      <a:pt x="385" y="227"/>
                      <a:pt x="369" y="185"/>
                    </a:cubicBezTo>
                    <a:cubicBezTo>
                      <a:pt x="376" y="183"/>
                      <a:pt x="383" y="180"/>
                      <a:pt x="389" y="177"/>
                    </a:cubicBezTo>
                    <a:cubicBezTo>
                      <a:pt x="394" y="187"/>
                      <a:pt x="400" y="197"/>
                      <a:pt x="405" y="208"/>
                    </a:cubicBezTo>
                    <a:cubicBezTo>
                      <a:pt x="413" y="223"/>
                      <a:pt x="417" y="241"/>
                      <a:pt x="422" y="258"/>
                    </a:cubicBezTo>
                    <a:cubicBezTo>
                      <a:pt x="425" y="268"/>
                      <a:pt x="428" y="278"/>
                      <a:pt x="430" y="289"/>
                    </a:cubicBezTo>
                    <a:cubicBezTo>
                      <a:pt x="432" y="297"/>
                      <a:pt x="431" y="306"/>
                      <a:pt x="432" y="314"/>
                    </a:cubicBezTo>
                    <a:cubicBezTo>
                      <a:pt x="433" y="317"/>
                      <a:pt x="433" y="319"/>
                      <a:pt x="433" y="321"/>
                    </a:cubicBezTo>
                    <a:cubicBezTo>
                      <a:pt x="421" y="347"/>
                      <a:pt x="407" y="370"/>
                      <a:pt x="392" y="392"/>
                    </a:cubicBezTo>
                    <a:moveTo>
                      <a:pt x="243" y="429"/>
                    </a:moveTo>
                    <a:cubicBezTo>
                      <a:pt x="247" y="397"/>
                      <a:pt x="244" y="366"/>
                      <a:pt x="239" y="337"/>
                    </a:cubicBezTo>
                    <a:cubicBezTo>
                      <a:pt x="243" y="327"/>
                      <a:pt x="247" y="317"/>
                      <a:pt x="251" y="307"/>
                    </a:cubicBezTo>
                    <a:cubicBezTo>
                      <a:pt x="257" y="290"/>
                      <a:pt x="264" y="272"/>
                      <a:pt x="269" y="254"/>
                    </a:cubicBezTo>
                    <a:cubicBezTo>
                      <a:pt x="276" y="233"/>
                      <a:pt x="283" y="214"/>
                      <a:pt x="291" y="193"/>
                    </a:cubicBezTo>
                    <a:cubicBezTo>
                      <a:pt x="292" y="188"/>
                      <a:pt x="295" y="183"/>
                      <a:pt x="298" y="177"/>
                    </a:cubicBezTo>
                    <a:cubicBezTo>
                      <a:pt x="300" y="179"/>
                      <a:pt x="303" y="181"/>
                      <a:pt x="306" y="182"/>
                    </a:cubicBezTo>
                    <a:cubicBezTo>
                      <a:pt x="305" y="188"/>
                      <a:pt x="304" y="194"/>
                      <a:pt x="304" y="197"/>
                    </a:cubicBezTo>
                    <a:cubicBezTo>
                      <a:pt x="303" y="203"/>
                      <a:pt x="302" y="209"/>
                      <a:pt x="301" y="216"/>
                    </a:cubicBezTo>
                    <a:cubicBezTo>
                      <a:pt x="299" y="228"/>
                      <a:pt x="297" y="242"/>
                      <a:pt x="294" y="254"/>
                    </a:cubicBezTo>
                    <a:cubicBezTo>
                      <a:pt x="288" y="286"/>
                      <a:pt x="281" y="316"/>
                      <a:pt x="271" y="346"/>
                    </a:cubicBezTo>
                    <a:cubicBezTo>
                      <a:pt x="263" y="373"/>
                      <a:pt x="255" y="400"/>
                      <a:pt x="245" y="427"/>
                    </a:cubicBezTo>
                    <a:cubicBezTo>
                      <a:pt x="244" y="427"/>
                      <a:pt x="244" y="428"/>
                      <a:pt x="243" y="429"/>
                    </a:cubicBezTo>
                    <a:moveTo>
                      <a:pt x="236" y="324"/>
                    </a:moveTo>
                    <a:cubicBezTo>
                      <a:pt x="232" y="302"/>
                      <a:pt x="226" y="281"/>
                      <a:pt x="220" y="261"/>
                    </a:cubicBezTo>
                    <a:cubicBezTo>
                      <a:pt x="221" y="260"/>
                      <a:pt x="222" y="258"/>
                      <a:pt x="223" y="256"/>
                    </a:cubicBezTo>
                    <a:cubicBezTo>
                      <a:pt x="229" y="243"/>
                      <a:pt x="234" y="230"/>
                      <a:pt x="243" y="218"/>
                    </a:cubicBezTo>
                    <a:cubicBezTo>
                      <a:pt x="249" y="208"/>
                      <a:pt x="254" y="198"/>
                      <a:pt x="260" y="188"/>
                    </a:cubicBezTo>
                    <a:cubicBezTo>
                      <a:pt x="266" y="178"/>
                      <a:pt x="273" y="167"/>
                      <a:pt x="280" y="159"/>
                    </a:cubicBezTo>
                    <a:cubicBezTo>
                      <a:pt x="283" y="163"/>
                      <a:pt x="287" y="167"/>
                      <a:pt x="291" y="171"/>
                    </a:cubicBezTo>
                    <a:cubicBezTo>
                      <a:pt x="289" y="176"/>
                      <a:pt x="288" y="181"/>
                      <a:pt x="287" y="183"/>
                    </a:cubicBezTo>
                    <a:cubicBezTo>
                      <a:pt x="283" y="192"/>
                      <a:pt x="280" y="200"/>
                      <a:pt x="276" y="208"/>
                    </a:cubicBezTo>
                    <a:cubicBezTo>
                      <a:pt x="267" y="227"/>
                      <a:pt x="264" y="249"/>
                      <a:pt x="257" y="269"/>
                    </a:cubicBezTo>
                    <a:cubicBezTo>
                      <a:pt x="251" y="287"/>
                      <a:pt x="244" y="306"/>
                      <a:pt x="236" y="324"/>
                    </a:cubicBezTo>
                    <a:moveTo>
                      <a:pt x="439" y="307"/>
                    </a:moveTo>
                    <a:cubicBezTo>
                      <a:pt x="439" y="306"/>
                      <a:pt x="439" y="306"/>
                      <a:pt x="439" y="306"/>
                    </a:cubicBezTo>
                    <a:cubicBezTo>
                      <a:pt x="439" y="289"/>
                      <a:pt x="434" y="272"/>
                      <a:pt x="429" y="256"/>
                    </a:cubicBezTo>
                    <a:cubicBezTo>
                      <a:pt x="425" y="240"/>
                      <a:pt x="420" y="223"/>
                      <a:pt x="413" y="208"/>
                    </a:cubicBezTo>
                    <a:cubicBezTo>
                      <a:pt x="408" y="196"/>
                      <a:pt x="402" y="184"/>
                      <a:pt x="395" y="173"/>
                    </a:cubicBezTo>
                    <a:cubicBezTo>
                      <a:pt x="402" y="168"/>
                      <a:pt x="408" y="163"/>
                      <a:pt x="413" y="157"/>
                    </a:cubicBezTo>
                    <a:cubicBezTo>
                      <a:pt x="417" y="162"/>
                      <a:pt x="422" y="168"/>
                      <a:pt x="425" y="175"/>
                    </a:cubicBezTo>
                    <a:cubicBezTo>
                      <a:pt x="431" y="185"/>
                      <a:pt x="438" y="194"/>
                      <a:pt x="443" y="205"/>
                    </a:cubicBezTo>
                    <a:cubicBezTo>
                      <a:pt x="450" y="219"/>
                      <a:pt x="456" y="233"/>
                      <a:pt x="459" y="249"/>
                    </a:cubicBezTo>
                    <a:cubicBezTo>
                      <a:pt x="454" y="269"/>
                      <a:pt x="447" y="289"/>
                      <a:pt x="439" y="307"/>
                    </a:cubicBezTo>
                    <a:moveTo>
                      <a:pt x="217" y="251"/>
                    </a:moveTo>
                    <a:cubicBezTo>
                      <a:pt x="212" y="236"/>
                      <a:pt x="207" y="221"/>
                      <a:pt x="203" y="206"/>
                    </a:cubicBezTo>
                    <a:cubicBezTo>
                      <a:pt x="205" y="204"/>
                      <a:pt x="207" y="202"/>
                      <a:pt x="207" y="201"/>
                    </a:cubicBezTo>
                    <a:cubicBezTo>
                      <a:pt x="214" y="191"/>
                      <a:pt x="223" y="182"/>
                      <a:pt x="231" y="173"/>
                    </a:cubicBezTo>
                    <a:cubicBezTo>
                      <a:pt x="243" y="161"/>
                      <a:pt x="258" y="152"/>
                      <a:pt x="272" y="141"/>
                    </a:cubicBezTo>
                    <a:cubicBezTo>
                      <a:pt x="273" y="145"/>
                      <a:pt x="275" y="148"/>
                      <a:pt x="277" y="152"/>
                    </a:cubicBezTo>
                    <a:cubicBezTo>
                      <a:pt x="272" y="158"/>
                      <a:pt x="268" y="164"/>
                      <a:pt x="264" y="169"/>
                    </a:cubicBezTo>
                    <a:cubicBezTo>
                      <a:pt x="255" y="182"/>
                      <a:pt x="247" y="196"/>
                      <a:pt x="239" y="210"/>
                    </a:cubicBezTo>
                    <a:cubicBezTo>
                      <a:pt x="231" y="224"/>
                      <a:pt x="223" y="236"/>
                      <a:pt x="217" y="251"/>
                    </a:cubicBezTo>
                    <a:moveTo>
                      <a:pt x="201" y="198"/>
                    </a:moveTo>
                    <a:cubicBezTo>
                      <a:pt x="198" y="185"/>
                      <a:pt x="195" y="172"/>
                      <a:pt x="193" y="159"/>
                    </a:cubicBezTo>
                    <a:cubicBezTo>
                      <a:pt x="195" y="157"/>
                      <a:pt x="197" y="156"/>
                      <a:pt x="200" y="155"/>
                    </a:cubicBezTo>
                    <a:cubicBezTo>
                      <a:pt x="208" y="150"/>
                      <a:pt x="218" y="145"/>
                      <a:pt x="226" y="139"/>
                    </a:cubicBezTo>
                    <a:cubicBezTo>
                      <a:pt x="235" y="134"/>
                      <a:pt x="245" y="132"/>
                      <a:pt x="254" y="127"/>
                    </a:cubicBezTo>
                    <a:cubicBezTo>
                      <a:pt x="255" y="127"/>
                      <a:pt x="261" y="124"/>
                      <a:pt x="266" y="122"/>
                    </a:cubicBezTo>
                    <a:cubicBezTo>
                      <a:pt x="267" y="126"/>
                      <a:pt x="268" y="130"/>
                      <a:pt x="269" y="134"/>
                    </a:cubicBezTo>
                    <a:cubicBezTo>
                      <a:pt x="252" y="148"/>
                      <a:pt x="233" y="160"/>
                      <a:pt x="217" y="177"/>
                    </a:cubicBezTo>
                    <a:cubicBezTo>
                      <a:pt x="211" y="183"/>
                      <a:pt x="206" y="191"/>
                      <a:pt x="201" y="198"/>
                    </a:cubicBezTo>
                    <a:moveTo>
                      <a:pt x="463" y="233"/>
                    </a:moveTo>
                    <a:cubicBezTo>
                      <a:pt x="460" y="220"/>
                      <a:pt x="453" y="209"/>
                      <a:pt x="448" y="197"/>
                    </a:cubicBezTo>
                    <a:cubicBezTo>
                      <a:pt x="446" y="193"/>
                      <a:pt x="444" y="189"/>
                      <a:pt x="441" y="185"/>
                    </a:cubicBezTo>
                    <a:cubicBezTo>
                      <a:pt x="438" y="181"/>
                      <a:pt x="436" y="175"/>
                      <a:pt x="433" y="172"/>
                    </a:cubicBezTo>
                    <a:cubicBezTo>
                      <a:pt x="429" y="168"/>
                      <a:pt x="426" y="161"/>
                      <a:pt x="422" y="157"/>
                    </a:cubicBezTo>
                    <a:cubicBezTo>
                      <a:pt x="420" y="155"/>
                      <a:pt x="419" y="153"/>
                      <a:pt x="417" y="150"/>
                    </a:cubicBezTo>
                    <a:cubicBezTo>
                      <a:pt x="422" y="141"/>
                      <a:pt x="426" y="131"/>
                      <a:pt x="428" y="120"/>
                    </a:cubicBezTo>
                    <a:cubicBezTo>
                      <a:pt x="429" y="121"/>
                      <a:pt x="429" y="121"/>
                      <a:pt x="430" y="122"/>
                    </a:cubicBezTo>
                    <a:cubicBezTo>
                      <a:pt x="440" y="131"/>
                      <a:pt x="450" y="141"/>
                      <a:pt x="457" y="152"/>
                    </a:cubicBezTo>
                    <a:cubicBezTo>
                      <a:pt x="462" y="160"/>
                      <a:pt x="467" y="167"/>
                      <a:pt x="471" y="176"/>
                    </a:cubicBezTo>
                    <a:cubicBezTo>
                      <a:pt x="470" y="194"/>
                      <a:pt x="467" y="214"/>
                      <a:pt x="463" y="233"/>
                    </a:cubicBezTo>
                    <a:moveTo>
                      <a:pt x="471" y="161"/>
                    </a:moveTo>
                    <a:cubicBezTo>
                      <a:pt x="469" y="157"/>
                      <a:pt x="466" y="153"/>
                      <a:pt x="464" y="148"/>
                    </a:cubicBezTo>
                    <a:cubicBezTo>
                      <a:pt x="456" y="136"/>
                      <a:pt x="445" y="127"/>
                      <a:pt x="435" y="116"/>
                    </a:cubicBezTo>
                    <a:cubicBezTo>
                      <a:pt x="433" y="114"/>
                      <a:pt x="432" y="112"/>
                      <a:pt x="430" y="111"/>
                    </a:cubicBezTo>
                    <a:cubicBezTo>
                      <a:pt x="430" y="109"/>
                      <a:pt x="430" y="108"/>
                      <a:pt x="430" y="106"/>
                    </a:cubicBezTo>
                    <a:cubicBezTo>
                      <a:pt x="438" y="108"/>
                      <a:pt x="446" y="112"/>
                      <a:pt x="452" y="114"/>
                    </a:cubicBezTo>
                    <a:cubicBezTo>
                      <a:pt x="456" y="116"/>
                      <a:pt x="460" y="119"/>
                      <a:pt x="464" y="121"/>
                    </a:cubicBezTo>
                    <a:cubicBezTo>
                      <a:pt x="465" y="121"/>
                      <a:pt x="466" y="122"/>
                      <a:pt x="468" y="123"/>
                    </a:cubicBezTo>
                    <a:cubicBezTo>
                      <a:pt x="470" y="135"/>
                      <a:pt x="471" y="148"/>
                      <a:pt x="471" y="161"/>
                    </a:cubicBezTo>
                    <a:moveTo>
                      <a:pt x="192" y="151"/>
                    </a:moveTo>
                    <a:cubicBezTo>
                      <a:pt x="190" y="138"/>
                      <a:pt x="190" y="126"/>
                      <a:pt x="192" y="114"/>
                    </a:cubicBezTo>
                    <a:cubicBezTo>
                      <a:pt x="192" y="113"/>
                      <a:pt x="192" y="113"/>
                      <a:pt x="192" y="113"/>
                    </a:cubicBezTo>
                    <a:cubicBezTo>
                      <a:pt x="195" y="111"/>
                      <a:pt x="198" y="110"/>
                      <a:pt x="198" y="110"/>
                    </a:cubicBezTo>
                    <a:cubicBezTo>
                      <a:pt x="208" y="105"/>
                      <a:pt x="219" y="104"/>
                      <a:pt x="230" y="102"/>
                    </a:cubicBezTo>
                    <a:cubicBezTo>
                      <a:pt x="234" y="102"/>
                      <a:pt x="238" y="101"/>
                      <a:pt x="242" y="101"/>
                    </a:cubicBezTo>
                    <a:cubicBezTo>
                      <a:pt x="245" y="101"/>
                      <a:pt x="249" y="102"/>
                      <a:pt x="252" y="102"/>
                    </a:cubicBezTo>
                    <a:cubicBezTo>
                      <a:pt x="256" y="102"/>
                      <a:pt x="260" y="103"/>
                      <a:pt x="265" y="103"/>
                    </a:cubicBezTo>
                    <a:cubicBezTo>
                      <a:pt x="264" y="105"/>
                      <a:pt x="264" y="107"/>
                      <a:pt x="264" y="108"/>
                    </a:cubicBezTo>
                    <a:cubicBezTo>
                      <a:pt x="264" y="110"/>
                      <a:pt x="265" y="112"/>
                      <a:pt x="265" y="114"/>
                    </a:cubicBezTo>
                    <a:cubicBezTo>
                      <a:pt x="256" y="117"/>
                      <a:pt x="246" y="123"/>
                      <a:pt x="241" y="124"/>
                    </a:cubicBezTo>
                    <a:cubicBezTo>
                      <a:pt x="224" y="130"/>
                      <a:pt x="207" y="140"/>
                      <a:pt x="192" y="151"/>
                    </a:cubicBezTo>
                    <a:moveTo>
                      <a:pt x="465" y="113"/>
                    </a:moveTo>
                    <a:cubicBezTo>
                      <a:pt x="461" y="110"/>
                      <a:pt x="457" y="108"/>
                      <a:pt x="452" y="106"/>
                    </a:cubicBezTo>
                    <a:cubicBezTo>
                      <a:pt x="446" y="104"/>
                      <a:pt x="438" y="100"/>
                      <a:pt x="430" y="99"/>
                    </a:cubicBezTo>
                    <a:cubicBezTo>
                      <a:pt x="430" y="93"/>
                      <a:pt x="429" y="88"/>
                      <a:pt x="428" y="83"/>
                    </a:cubicBezTo>
                    <a:cubicBezTo>
                      <a:pt x="434" y="84"/>
                      <a:pt x="441" y="85"/>
                      <a:pt x="447" y="85"/>
                    </a:cubicBezTo>
                    <a:cubicBezTo>
                      <a:pt x="449" y="85"/>
                      <a:pt x="451" y="85"/>
                      <a:pt x="453" y="84"/>
                    </a:cubicBezTo>
                    <a:cubicBezTo>
                      <a:pt x="453" y="84"/>
                      <a:pt x="453" y="84"/>
                      <a:pt x="453" y="84"/>
                    </a:cubicBezTo>
                    <a:cubicBezTo>
                      <a:pt x="458" y="93"/>
                      <a:pt x="462" y="103"/>
                      <a:pt x="465" y="113"/>
                    </a:cubicBezTo>
                    <a:moveTo>
                      <a:pt x="194" y="103"/>
                    </a:moveTo>
                    <a:cubicBezTo>
                      <a:pt x="196" y="95"/>
                      <a:pt x="199" y="88"/>
                      <a:pt x="202" y="81"/>
                    </a:cubicBezTo>
                    <a:cubicBezTo>
                      <a:pt x="209" y="79"/>
                      <a:pt x="216" y="79"/>
                      <a:pt x="224" y="79"/>
                    </a:cubicBezTo>
                    <a:cubicBezTo>
                      <a:pt x="238" y="79"/>
                      <a:pt x="254" y="82"/>
                      <a:pt x="267" y="86"/>
                    </a:cubicBezTo>
                    <a:cubicBezTo>
                      <a:pt x="266" y="89"/>
                      <a:pt x="266" y="93"/>
                      <a:pt x="265" y="96"/>
                    </a:cubicBezTo>
                    <a:cubicBezTo>
                      <a:pt x="265" y="96"/>
                      <a:pt x="265" y="96"/>
                      <a:pt x="264" y="96"/>
                    </a:cubicBezTo>
                    <a:cubicBezTo>
                      <a:pt x="258" y="96"/>
                      <a:pt x="250" y="94"/>
                      <a:pt x="245" y="94"/>
                    </a:cubicBezTo>
                    <a:cubicBezTo>
                      <a:pt x="244" y="94"/>
                      <a:pt x="243" y="94"/>
                      <a:pt x="242" y="94"/>
                    </a:cubicBezTo>
                    <a:cubicBezTo>
                      <a:pt x="233" y="94"/>
                      <a:pt x="225" y="95"/>
                      <a:pt x="217" y="96"/>
                    </a:cubicBezTo>
                    <a:cubicBezTo>
                      <a:pt x="209" y="97"/>
                      <a:pt x="202" y="100"/>
                      <a:pt x="194" y="103"/>
                    </a:cubicBezTo>
                    <a:moveTo>
                      <a:pt x="207" y="72"/>
                    </a:moveTo>
                    <a:cubicBezTo>
                      <a:pt x="209" y="68"/>
                      <a:pt x="212" y="64"/>
                      <a:pt x="214" y="61"/>
                    </a:cubicBezTo>
                    <a:cubicBezTo>
                      <a:pt x="218" y="60"/>
                      <a:pt x="221" y="60"/>
                      <a:pt x="225" y="60"/>
                    </a:cubicBezTo>
                    <a:cubicBezTo>
                      <a:pt x="233" y="60"/>
                      <a:pt x="241" y="61"/>
                      <a:pt x="248" y="62"/>
                    </a:cubicBezTo>
                    <a:cubicBezTo>
                      <a:pt x="256" y="63"/>
                      <a:pt x="265" y="64"/>
                      <a:pt x="272" y="66"/>
                    </a:cubicBezTo>
                    <a:cubicBezTo>
                      <a:pt x="271" y="70"/>
                      <a:pt x="270" y="74"/>
                      <a:pt x="269" y="78"/>
                    </a:cubicBezTo>
                    <a:cubicBezTo>
                      <a:pt x="255" y="74"/>
                      <a:pt x="239" y="71"/>
                      <a:pt x="224" y="71"/>
                    </a:cubicBezTo>
                    <a:cubicBezTo>
                      <a:pt x="218" y="71"/>
                      <a:pt x="212" y="71"/>
                      <a:pt x="207" y="72"/>
                    </a:cubicBezTo>
                    <a:moveTo>
                      <a:pt x="222" y="52"/>
                    </a:moveTo>
                    <a:cubicBezTo>
                      <a:pt x="229" y="45"/>
                      <a:pt x="237" y="39"/>
                      <a:pt x="244" y="35"/>
                    </a:cubicBezTo>
                    <a:cubicBezTo>
                      <a:pt x="248" y="36"/>
                      <a:pt x="251" y="36"/>
                      <a:pt x="254" y="37"/>
                    </a:cubicBezTo>
                    <a:cubicBezTo>
                      <a:pt x="260" y="40"/>
                      <a:pt x="266" y="43"/>
                      <a:pt x="272" y="45"/>
                    </a:cubicBezTo>
                    <a:cubicBezTo>
                      <a:pt x="274" y="45"/>
                      <a:pt x="278" y="47"/>
                      <a:pt x="281" y="50"/>
                    </a:cubicBezTo>
                    <a:cubicBezTo>
                      <a:pt x="279" y="53"/>
                      <a:pt x="277" y="56"/>
                      <a:pt x="276" y="59"/>
                    </a:cubicBezTo>
                    <a:cubicBezTo>
                      <a:pt x="268" y="57"/>
                      <a:pt x="260" y="57"/>
                      <a:pt x="252" y="55"/>
                    </a:cubicBezTo>
                    <a:cubicBezTo>
                      <a:pt x="245" y="54"/>
                      <a:pt x="235" y="52"/>
                      <a:pt x="226" y="52"/>
                    </a:cubicBezTo>
                    <a:cubicBezTo>
                      <a:pt x="225" y="52"/>
                      <a:pt x="223" y="52"/>
                      <a:pt x="222" y="52"/>
                    </a:cubicBezTo>
                    <a:moveTo>
                      <a:pt x="286" y="43"/>
                    </a:moveTo>
                    <a:cubicBezTo>
                      <a:pt x="282" y="41"/>
                      <a:pt x="277" y="38"/>
                      <a:pt x="274" y="37"/>
                    </a:cubicBezTo>
                    <a:cubicBezTo>
                      <a:pt x="268" y="35"/>
                      <a:pt x="263" y="33"/>
                      <a:pt x="257" y="30"/>
                    </a:cubicBezTo>
                    <a:cubicBezTo>
                      <a:pt x="256" y="30"/>
                      <a:pt x="256" y="30"/>
                      <a:pt x="255" y="30"/>
                    </a:cubicBezTo>
                    <a:cubicBezTo>
                      <a:pt x="267" y="25"/>
                      <a:pt x="278" y="22"/>
                      <a:pt x="289" y="22"/>
                    </a:cubicBezTo>
                    <a:cubicBezTo>
                      <a:pt x="297" y="22"/>
                      <a:pt x="305" y="24"/>
                      <a:pt x="311" y="27"/>
                    </a:cubicBezTo>
                    <a:cubicBezTo>
                      <a:pt x="301" y="30"/>
                      <a:pt x="292" y="36"/>
                      <a:pt x="286" y="43"/>
                    </a:cubicBezTo>
                    <a:moveTo>
                      <a:pt x="239" y="0"/>
                    </a:moveTo>
                    <a:cubicBezTo>
                      <a:pt x="210" y="8"/>
                      <a:pt x="184" y="27"/>
                      <a:pt x="169" y="54"/>
                    </a:cubicBezTo>
                    <a:cubicBezTo>
                      <a:pt x="167" y="58"/>
                      <a:pt x="164" y="63"/>
                      <a:pt x="162" y="67"/>
                    </a:cubicBezTo>
                    <a:cubicBezTo>
                      <a:pt x="158" y="76"/>
                      <a:pt x="155" y="86"/>
                      <a:pt x="153" y="96"/>
                    </a:cubicBezTo>
                    <a:cubicBezTo>
                      <a:pt x="152" y="101"/>
                      <a:pt x="151" y="106"/>
                      <a:pt x="150" y="111"/>
                    </a:cubicBezTo>
                    <a:cubicBezTo>
                      <a:pt x="150" y="115"/>
                      <a:pt x="149" y="118"/>
                      <a:pt x="149" y="121"/>
                    </a:cubicBezTo>
                    <a:cubicBezTo>
                      <a:pt x="149" y="124"/>
                      <a:pt x="149" y="126"/>
                      <a:pt x="149" y="128"/>
                    </a:cubicBezTo>
                    <a:cubicBezTo>
                      <a:pt x="149" y="131"/>
                      <a:pt x="148" y="134"/>
                      <a:pt x="148" y="136"/>
                    </a:cubicBezTo>
                    <a:cubicBezTo>
                      <a:pt x="148" y="144"/>
                      <a:pt x="149" y="152"/>
                      <a:pt x="149" y="160"/>
                    </a:cubicBezTo>
                    <a:cubicBezTo>
                      <a:pt x="150" y="167"/>
                      <a:pt x="150" y="173"/>
                      <a:pt x="151" y="180"/>
                    </a:cubicBezTo>
                    <a:cubicBezTo>
                      <a:pt x="152" y="183"/>
                      <a:pt x="152" y="185"/>
                      <a:pt x="153" y="188"/>
                    </a:cubicBezTo>
                    <a:cubicBezTo>
                      <a:pt x="153" y="191"/>
                      <a:pt x="154" y="195"/>
                      <a:pt x="155" y="198"/>
                    </a:cubicBezTo>
                    <a:cubicBezTo>
                      <a:pt x="155" y="200"/>
                      <a:pt x="155" y="201"/>
                      <a:pt x="155" y="202"/>
                    </a:cubicBezTo>
                    <a:cubicBezTo>
                      <a:pt x="156" y="205"/>
                      <a:pt x="157" y="208"/>
                      <a:pt x="157" y="211"/>
                    </a:cubicBezTo>
                    <a:cubicBezTo>
                      <a:pt x="160" y="221"/>
                      <a:pt x="162" y="230"/>
                      <a:pt x="165" y="239"/>
                    </a:cubicBezTo>
                    <a:cubicBezTo>
                      <a:pt x="167" y="247"/>
                      <a:pt x="170" y="255"/>
                      <a:pt x="173" y="264"/>
                    </a:cubicBezTo>
                    <a:cubicBezTo>
                      <a:pt x="189" y="279"/>
                      <a:pt x="199" y="301"/>
                      <a:pt x="199" y="326"/>
                    </a:cubicBezTo>
                    <a:cubicBezTo>
                      <a:pt x="199" y="331"/>
                      <a:pt x="199" y="337"/>
                      <a:pt x="197" y="342"/>
                    </a:cubicBezTo>
                    <a:cubicBezTo>
                      <a:pt x="199" y="350"/>
                      <a:pt x="201" y="357"/>
                      <a:pt x="203" y="365"/>
                    </a:cubicBezTo>
                    <a:cubicBezTo>
                      <a:pt x="208" y="391"/>
                      <a:pt x="211" y="420"/>
                      <a:pt x="206" y="446"/>
                    </a:cubicBezTo>
                    <a:cubicBezTo>
                      <a:pt x="210" y="455"/>
                      <a:pt x="212" y="466"/>
                      <a:pt x="212" y="478"/>
                    </a:cubicBezTo>
                    <a:cubicBezTo>
                      <a:pt x="208" y="482"/>
                      <a:pt x="204" y="487"/>
                      <a:pt x="199" y="491"/>
                    </a:cubicBezTo>
                    <a:cubicBezTo>
                      <a:pt x="200" y="487"/>
                      <a:pt x="200" y="483"/>
                      <a:pt x="200" y="479"/>
                    </a:cubicBezTo>
                    <a:cubicBezTo>
                      <a:pt x="201" y="475"/>
                      <a:pt x="200" y="471"/>
                      <a:pt x="200" y="467"/>
                    </a:cubicBezTo>
                    <a:cubicBezTo>
                      <a:pt x="195" y="477"/>
                      <a:pt x="190" y="487"/>
                      <a:pt x="182" y="495"/>
                    </a:cubicBezTo>
                    <a:cubicBezTo>
                      <a:pt x="167" y="512"/>
                      <a:pt x="145" y="521"/>
                      <a:pt x="123" y="521"/>
                    </a:cubicBezTo>
                    <a:cubicBezTo>
                      <a:pt x="120" y="521"/>
                      <a:pt x="117" y="521"/>
                      <a:pt x="114" y="521"/>
                    </a:cubicBezTo>
                    <a:cubicBezTo>
                      <a:pt x="100" y="519"/>
                      <a:pt x="92" y="517"/>
                      <a:pt x="86" y="504"/>
                    </a:cubicBezTo>
                    <a:cubicBezTo>
                      <a:pt x="81" y="491"/>
                      <a:pt x="80" y="476"/>
                      <a:pt x="72" y="465"/>
                    </a:cubicBezTo>
                    <a:cubicBezTo>
                      <a:pt x="71" y="469"/>
                      <a:pt x="71" y="473"/>
                      <a:pt x="71" y="478"/>
                    </a:cubicBezTo>
                    <a:cubicBezTo>
                      <a:pt x="71" y="481"/>
                      <a:pt x="71" y="485"/>
                      <a:pt x="71" y="488"/>
                    </a:cubicBezTo>
                    <a:cubicBezTo>
                      <a:pt x="68" y="484"/>
                      <a:pt x="64" y="481"/>
                      <a:pt x="59" y="478"/>
                    </a:cubicBezTo>
                    <a:cubicBezTo>
                      <a:pt x="59" y="478"/>
                      <a:pt x="59" y="478"/>
                      <a:pt x="59" y="478"/>
                    </a:cubicBezTo>
                    <a:cubicBezTo>
                      <a:pt x="59" y="470"/>
                      <a:pt x="60" y="463"/>
                      <a:pt x="62" y="456"/>
                    </a:cubicBezTo>
                    <a:cubicBezTo>
                      <a:pt x="57" y="453"/>
                      <a:pt x="51" y="452"/>
                      <a:pt x="45" y="452"/>
                    </a:cubicBezTo>
                    <a:cubicBezTo>
                      <a:pt x="44" y="452"/>
                      <a:pt x="43" y="452"/>
                      <a:pt x="41" y="452"/>
                    </a:cubicBezTo>
                    <a:cubicBezTo>
                      <a:pt x="43" y="457"/>
                      <a:pt x="44" y="462"/>
                      <a:pt x="44" y="467"/>
                    </a:cubicBezTo>
                    <a:cubicBezTo>
                      <a:pt x="43" y="467"/>
                      <a:pt x="42" y="467"/>
                      <a:pt x="41" y="467"/>
                    </a:cubicBezTo>
                    <a:cubicBezTo>
                      <a:pt x="38" y="467"/>
                      <a:pt x="36" y="468"/>
                      <a:pt x="33" y="470"/>
                    </a:cubicBezTo>
                    <a:cubicBezTo>
                      <a:pt x="33" y="465"/>
                      <a:pt x="32" y="459"/>
                      <a:pt x="31" y="454"/>
                    </a:cubicBezTo>
                    <a:cubicBezTo>
                      <a:pt x="25" y="457"/>
                      <a:pt x="19" y="461"/>
                      <a:pt x="15" y="466"/>
                    </a:cubicBezTo>
                    <a:cubicBezTo>
                      <a:pt x="3" y="480"/>
                      <a:pt x="0" y="500"/>
                      <a:pt x="5" y="517"/>
                    </a:cubicBezTo>
                    <a:cubicBezTo>
                      <a:pt x="5" y="519"/>
                      <a:pt x="5" y="520"/>
                      <a:pt x="6" y="521"/>
                    </a:cubicBezTo>
                    <a:cubicBezTo>
                      <a:pt x="6" y="522"/>
                      <a:pt x="7" y="523"/>
                      <a:pt x="7" y="524"/>
                    </a:cubicBezTo>
                    <a:cubicBezTo>
                      <a:pt x="11" y="535"/>
                      <a:pt x="16" y="544"/>
                      <a:pt x="24" y="552"/>
                    </a:cubicBezTo>
                    <a:cubicBezTo>
                      <a:pt x="28" y="558"/>
                      <a:pt x="34" y="563"/>
                      <a:pt x="39" y="567"/>
                    </a:cubicBezTo>
                    <a:cubicBezTo>
                      <a:pt x="41" y="569"/>
                      <a:pt x="43" y="570"/>
                      <a:pt x="44" y="571"/>
                    </a:cubicBezTo>
                    <a:cubicBezTo>
                      <a:pt x="45" y="571"/>
                      <a:pt x="45" y="572"/>
                      <a:pt x="45" y="572"/>
                    </a:cubicBezTo>
                    <a:cubicBezTo>
                      <a:pt x="47" y="573"/>
                      <a:pt x="48" y="574"/>
                      <a:pt x="50" y="575"/>
                    </a:cubicBezTo>
                    <a:cubicBezTo>
                      <a:pt x="61" y="582"/>
                      <a:pt x="72" y="588"/>
                      <a:pt x="84" y="592"/>
                    </a:cubicBezTo>
                    <a:cubicBezTo>
                      <a:pt x="100" y="597"/>
                      <a:pt x="117" y="600"/>
                      <a:pt x="134" y="600"/>
                    </a:cubicBezTo>
                    <a:cubicBezTo>
                      <a:pt x="134" y="589"/>
                      <a:pt x="136" y="580"/>
                      <a:pt x="139" y="575"/>
                    </a:cubicBezTo>
                    <a:cubicBezTo>
                      <a:pt x="139" y="573"/>
                      <a:pt x="141" y="572"/>
                      <a:pt x="142" y="572"/>
                    </a:cubicBezTo>
                    <a:cubicBezTo>
                      <a:pt x="143" y="572"/>
                      <a:pt x="144" y="573"/>
                      <a:pt x="145" y="574"/>
                    </a:cubicBezTo>
                    <a:cubicBezTo>
                      <a:pt x="147" y="572"/>
                      <a:pt x="150" y="572"/>
                      <a:pt x="152" y="572"/>
                    </a:cubicBezTo>
                    <a:cubicBezTo>
                      <a:pt x="161" y="572"/>
                      <a:pt x="169" y="581"/>
                      <a:pt x="170" y="592"/>
                    </a:cubicBezTo>
                    <a:cubicBezTo>
                      <a:pt x="170" y="594"/>
                      <a:pt x="170" y="595"/>
                      <a:pt x="170" y="597"/>
                    </a:cubicBezTo>
                    <a:cubicBezTo>
                      <a:pt x="209" y="590"/>
                      <a:pt x="248" y="573"/>
                      <a:pt x="281" y="551"/>
                    </a:cubicBezTo>
                    <a:cubicBezTo>
                      <a:pt x="301" y="537"/>
                      <a:pt x="322" y="522"/>
                      <a:pt x="342" y="505"/>
                    </a:cubicBezTo>
                    <a:cubicBezTo>
                      <a:pt x="333" y="492"/>
                      <a:pt x="328" y="481"/>
                      <a:pt x="327" y="474"/>
                    </a:cubicBezTo>
                    <a:cubicBezTo>
                      <a:pt x="327" y="471"/>
                      <a:pt x="329" y="469"/>
                      <a:pt x="331" y="469"/>
                    </a:cubicBezTo>
                    <a:cubicBezTo>
                      <a:pt x="331" y="469"/>
                      <a:pt x="332" y="469"/>
                      <a:pt x="332" y="469"/>
                    </a:cubicBezTo>
                    <a:cubicBezTo>
                      <a:pt x="335" y="463"/>
                      <a:pt x="340" y="461"/>
                      <a:pt x="346" y="461"/>
                    </a:cubicBezTo>
                    <a:cubicBezTo>
                      <a:pt x="352" y="461"/>
                      <a:pt x="358" y="464"/>
                      <a:pt x="362" y="469"/>
                    </a:cubicBezTo>
                    <a:cubicBezTo>
                      <a:pt x="365" y="472"/>
                      <a:pt x="367" y="477"/>
                      <a:pt x="368" y="482"/>
                    </a:cubicBezTo>
                    <a:cubicBezTo>
                      <a:pt x="390" y="460"/>
                      <a:pt x="411" y="438"/>
                      <a:pt x="429" y="415"/>
                    </a:cubicBezTo>
                    <a:cubicBezTo>
                      <a:pt x="452" y="384"/>
                      <a:pt x="472" y="350"/>
                      <a:pt x="486" y="313"/>
                    </a:cubicBezTo>
                    <a:cubicBezTo>
                      <a:pt x="484" y="309"/>
                      <a:pt x="482" y="305"/>
                      <a:pt x="481" y="301"/>
                    </a:cubicBezTo>
                    <a:cubicBezTo>
                      <a:pt x="480" y="302"/>
                      <a:pt x="478" y="303"/>
                      <a:pt x="476" y="303"/>
                    </a:cubicBezTo>
                    <a:cubicBezTo>
                      <a:pt x="473" y="303"/>
                      <a:pt x="470" y="302"/>
                      <a:pt x="466" y="299"/>
                    </a:cubicBezTo>
                    <a:cubicBezTo>
                      <a:pt x="459" y="294"/>
                      <a:pt x="454" y="285"/>
                      <a:pt x="455" y="275"/>
                    </a:cubicBezTo>
                    <a:cubicBezTo>
                      <a:pt x="456" y="273"/>
                      <a:pt x="457" y="272"/>
                      <a:pt x="458" y="272"/>
                    </a:cubicBezTo>
                    <a:cubicBezTo>
                      <a:pt x="459" y="271"/>
                      <a:pt x="460" y="270"/>
                      <a:pt x="461" y="270"/>
                    </a:cubicBezTo>
                    <a:cubicBezTo>
                      <a:pt x="461" y="270"/>
                      <a:pt x="461" y="270"/>
                      <a:pt x="461" y="270"/>
                    </a:cubicBezTo>
                    <a:cubicBezTo>
                      <a:pt x="466" y="270"/>
                      <a:pt x="481" y="269"/>
                      <a:pt x="499" y="275"/>
                    </a:cubicBezTo>
                    <a:cubicBezTo>
                      <a:pt x="500" y="270"/>
                      <a:pt x="501" y="266"/>
                      <a:pt x="502" y="261"/>
                    </a:cubicBezTo>
                    <a:cubicBezTo>
                      <a:pt x="502" y="260"/>
                      <a:pt x="501" y="259"/>
                      <a:pt x="501" y="258"/>
                    </a:cubicBezTo>
                    <a:cubicBezTo>
                      <a:pt x="499" y="254"/>
                      <a:pt x="497" y="251"/>
                      <a:pt x="496" y="247"/>
                    </a:cubicBezTo>
                    <a:cubicBezTo>
                      <a:pt x="494" y="248"/>
                      <a:pt x="493" y="249"/>
                      <a:pt x="491" y="249"/>
                    </a:cubicBezTo>
                    <a:cubicBezTo>
                      <a:pt x="490" y="250"/>
                      <a:pt x="489" y="250"/>
                      <a:pt x="488" y="250"/>
                    </a:cubicBezTo>
                    <a:cubicBezTo>
                      <a:pt x="487" y="250"/>
                      <a:pt x="485" y="250"/>
                      <a:pt x="485" y="248"/>
                    </a:cubicBezTo>
                    <a:cubicBezTo>
                      <a:pt x="484" y="248"/>
                      <a:pt x="484" y="248"/>
                      <a:pt x="484" y="248"/>
                    </a:cubicBezTo>
                    <a:cubicBezTo>
                      <a:pt x="482" y="247"/>
                      <a:pt x="480" y="245"/>
                      <a:pt x="479" y="243"/>
                    </a:cubicBezTo>
                    <a:cubicBezTo>
                      <a:pt x="477" y="237"/>
                      <a:pt x="480" y="228"/>
                      <a:pt x="486" y="227"/>
                    </a:cubicBezTo>
                    <a:cubicBezTo>
                      <a:pt x="487" y="227"/>
                      <a:pt x="487" y="227"/>
                      <a:pt x="488" y="227"/>
                    </a:cubicBezTo>
                    <a:cubicBezTo>
                      <a:pt x="488" y="227"/>
                      <a:pt x="488" y="227"/>
                      <a:pt x="488" y="227"/>
                    </a:cubicBezTo>
                    <a:cubicBezTo>
                      <a:pt x="489" y="227"/>
                      <a:pt x="489" y="227"/>
                      <a:pt x="490" y="227"/>
                    </a:cubicBezTo>
                    <a:cubicBezTo>
                      <a:pt x="489" y="221"/>
                      <a:pt x="489" y="216"/>
                      <a:pt x="489" y="211"/>
                    </a:cubicBezTo>
                    <a:cubicBezTo>
                      <a:pt x="489" y="210"/>
                      <a:pt x="489" y="209"/>
                      <a:pt x="489" y="209"/>
                    </a:cubicBezTo>
                    <a:cubicBezTo>
                      <a:pt x="488" y="209"/>
                      <a:pt x="488" y="209"/>
                      <a:pt x="488" y="209"/>
                    </a:cubicBezTo>
                    <a:cubicBezTo>
                      <a:pt x="487" y="211"/>
                      <a:pt x="486" y="212"/>
                      <a:pt x="485" y="213"/>
                    </a:cubicBezTo>
                    <a:cubicBezTo>
                      <a:pt x="484" y="215"/>
                      <a:pt x="481" y="216"/>
                      <a:pt x="479" y="216"/>
                    </a:cubicBezTo>
                    <a:cubicBezTo>
                      <a:pt x="475" y="216"/>
                      <a:pt x="472" y="214"/>
                      <a:pt x="472" y="209"/>
                    </a:cubicBezTo>
                    <a:cubicBezTo>
                      <a:pt x="472" y="203"/>
                      <a:pt x="475" y="194"/>
                      <a:pt x="481" y="192"/>
                    </a:cubicBezTo>
                    <a:cubicBezTo>
                      <a:pt x="482" y="192"/>
                      <a:pt x="483" y="192"/>
                      <a:pt x="484" y="192"/>
                    </a:cubicBezTo>
                    <a:cubicBezTo>
                      <a:pt x="486" y="192"/>
                      <a:pt x="488" y="193"/>
                      <a:pt x="489" y="194"/>
                    </a:cubicBezTo>
                    <a:cubicBezTo>
                      <a:pt x="491" y="164"/>
                      <a:pt x="499" y="143"/>
                      <a:pt x="505" y="131"/>
                    </a:cubicBezTo>
                    <a:cubicBezTo>
                      <a:pt x="505" y="130"/>
                      <a:pt x="505" y="130"/>
                      <a:pt x="505" y="129"/>
                    </a:cubicBezTo>
                    <a:cubicBezTo>
                      <a:pt x="502" y="116"/>
                      <a:pt x="498" y="102"/>
                      <a:pt x="492" y="89"/>
                    </a:cubicBezTo>
                    <a:cubicBezTo>
                      <a:pt x="490" y="88"/>
                      <a:pt x="490" y="88"/>
                      <a:pt x="490" y="88"/>
                    </a:cubicBezTo>
                    <a:cubicBezTo>
                      <a:pt x="485" y="86"/>
                      <a:pt x="479" y="83"/>
                      <a:pt x="476" y="82"/>
                    </a:cubicBezTo>
                    <a:cubicBezTo>
                      <a:pt x="450" y="70"/>
                      <a:pt x="450" y="70"/>
                      <a:pt x="450" y="70"/>
                    </a:cubicBezTo>
                    <a:cubicBezTo>
                      <a:pt x="450" y="70"/>
                      <a:pt x="450" y="70"/>
                      <a:pt x="450" y="70"/>
                    </a:cubicBezTo>
                    <a:cubicBezTo>
                      <a:pt x="448" y="70"/>
                      <a:pt x="446" y="70"/>
                      <a:pt x="444" y="70"/>
                    </a:cubicBezTo>
                    <a:cubicBezTo>
                      <a:pt x="446" y="72"/>
                      <a:pt x="447" y="74"/>
                      <a:pt x="449" y="77"/>
                    </a:cubicBezTo>
                    <a:cubicBezTo>
                      <a:pt x="448" y="77"/>
                      <a:pt x="447" y="77"/>
                      <a:pt x="446" y="77"/>
                    </a:cubicBezTo>
                    <a:cubicBezTo>
                      <a:pt x="441" y="77"/>
                      <a:pt x="435" y="76"/>
                      <a:pt x="431" y="76"/>
                    </a:cubicBezTo>
                    <a:cubicBezTo>
                      <a:pt x="429" y="75"/>
                      <a:pt x="427" y="75"/>
                      <a:pt x="425" y="75"/>
                    </a:cubicBezTo>
                    <a:cubicBezTo>
                      <a:pt x="423" y="70"/>
                      <a:pt x="421" y="66"/>
                      <a:pt x="418" y="61"/>
                    </a:cubicBezTo>
                    <a:cubicBezTo>
                      <a:pt x="420" y="61"/>
                      <a:pt x="422" y="61"/>
                      <a:pt x="424" y="60"/>
                    </a:cubicBezTo>
                    <a:cubicBezTo>
                      <a:pt x="425" y="60"/>
                      <a:pt x="426" y="60"/>
                      <a:pt x="427" y="60"/>
                    </a:cubicBezTo>
                    <a:cubicBezTo>
                      <a:pt x="423" y="58"/>
                      <a:pt x="419" y="57"/>
                      <a:pt x="413" y="54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413" y="54"/>
                      <a:pt x="413" y="54"/>
                      <a:pt x="412" y="54"/>
                    </a:cubicBezTo>
                    <a:cubicBezTo>
                      <a:pt x="403" y="50"/>
                      <a:pt x="391" y="46"/>
                      <a:pt x="378" y="41"/>
                    </a:cubicBezTo>
                    <a:cubicBezTo>
                      <a:pt x="382" y="47"/>
                      <a:pt x="386" y="53"/>
                      <a:pt x="388" y="56"/>
                    </a:cubicBezTo>
                    <a:cubicBezTo>
                      <a:pt x="389" y="57"/>
                      <a:pt x="389" y="57"/>
                      <a:pt x="389" y="57"/>
                    </a:cubicBezTo>
                    <a:cubicBezTo>
                      <a:pt x="390" y="59"/>
                      <a:pt x="390" y="60"/>
                      <a:pt x="391" y="61"/>
                    </a:cubicBezTo>
                    <a:cubicBezTo>
                      <a:pt x="402" y="86"/>
                      <a:pt x="395" y="136"/>
                      <a:pt x="344" y="143"/>
                    </a:cubicBezTo>
                    <a:cubicBezTo>
                      <a:pt x="343" y="143"/>
                      <a:pt x="341" y="143"/>
                      <a:pt x="340" y="143"/>
                    </a:cubicBezTo>
                    <a:cubicBezTo>
                      <a:pt x="332" y="143"/>
                      <a:pt x="325" y="139"/>
                      <a:pt x="318" y="133"/>
                    </a:cubicBezTo>
                    <a:cubicBezTo>
                      <a:pt x="309" y="123"/>
                      <a:pt x="301" y="109"/>
                      <a:pt x="301" y="95"/>
                    </a:cubicBezTo>
                    <a:cubicBezTo>
                      <a:pt x="300" y="77"/>
                      <a:pt x="320" y="32"/>
                      <a:pt x="324" y="23"/>
                    </a:cubicBezTo>
                    <a:cubicBezTo>
                      <a:pt x="299" y="16"/>
                      <a:pt x="270" y="8"/>
                      <a:pt x="2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5" name="Freeform 574"/>
              <p:cNvSpPr>
                <a:spLocks noEditPoints="1"/>
              </p:cNvSpPr>
              <p:nvPr/>
            </p:nvSpPr>
            <p:spPr bwMode="auto">
              <a:xfrm>
                <a:off x="4810" y="2699"/>
                <a:ext cx="251" cy="296"/>
              </a:xfrm>
              <a:custGeom>
                <a:avLst/>
                <a:gdLst>
                  <a:gd name="T0" fmla="*/ 314 w 507"/>
                  <a:gd name="T1" fmla="*/ 574 h 598"/>
                  <a:gd name="T2" fmla="*/ 123 w 507"/>
                  <a:gd name="T3" fmla="*/ 452 h 598"/>
                  <a:gd name="T4" fmla="*/ 123 w 507"/>
                  <a:gd name="T5" fmla="*/ 452 h 598"/>
                  <a:gd name="T6" fmla="*/ 101 w 507"/>
                  <a:gd name="T7" fmla="*/ 5 h 598"/>
                  <a:gd name="T8" fmla="*/ 372 w 507"/>
                  <a:gd name="T9" fmla="*/ 546 h 598"/>
                  <a:gd name="T10" fmla="*/ 406 w 507"/>
                  <a:gd name="T11" fmla="*/ 547 h 598"/>
                  <a:gd name="T12" fmla="*/ 379 w 507"/>
                  <a:gd name="T13" fmla="*/ 570 h 598"/>
                  <a:gd name="T14" fmla="*/ 368 w 507"/>
                  <a:gd name="T15" fmla="*/ 560 h 598"/>
                  <a:gd name="T16" fmla="*/ 458 w 507"/>
                  <a:gd name="T17" fmla="*/ 534 h 598"/>
                  <a:gd name="T18" fmla="*/ 472 w 507"/>
                  <a:gd name="T19" fmla="*/ 505 h 598"/>
                  <a:gd name="T20" fmla="*/ 459 w 507"/>
                  <a:gd name="T21" fmla="*/ 526 h 598"/>
                  <a:gd name="T22" fmla="*/ 448 w 507"/>
                  <a:gd name="T23" fmla="*/ 501 h 598"/>
                  <a:gd name="T24" fmla="*/ 178 w 507"/>
                  <a:gd name="T25" fmla="*/ 187 h 598"/>
                  <a:gd name="T26" fmla="*/ 209 w 507"/>
                  <a:gd name="T27" fmla="*/ 490 h 598"/>
                  <a:gd name="T28" fmla="*/ 195 w 507"/>
                  <a:gd name="T29" fmla="*/ 477 h 598"/>
                  <a:gd name="T30" fmla="*/ 155 w 507"/>
                  <a:gd name="T31" fmla="*/ 219 h 598"/>
                  <a:gd name="T32" fmla="*/ 290 w 507"/>
                  <a:gd name="T33" fmla="*/ 546 h 598"/>
                  <a:gd name="T34" fmla="*/ 191 w 507"/>
                  <a:gd name="T35" fmla="*/ 282 h 598"/>
                  <a:gd name="T36" fmla="*/ 230 w 507"/>
                  <a:gd name="T37" fmla="*/ 343 h 598"/>
                  <a:gd name="T38" fmla="*/ 342 w 507"/>
                  <a:gd name="T39" fmla="*/ 566 h 598"/>
                  <a:gd name="T40" fmla="*/ 105 w 507"/>
                  <a:gd name="T41" fmla="*/ 206 h 598"/>
                  <a:gd name="T42" fmla="*/ 118 w 507"/>
                  <a:gd name="T43" fmla="*/ 389 h 598"/>
                  <a:gd name="T44" fmla="*/ 206 w 507"/>
                  <a:gd name="T45" fmla="*/ 195 h 598"/>
                  <a:gd name="T46" fmla="*/ 271 w 507"/>
                  <a:gd name="T47" fmla="*/ 335 h 598"/>
                  <a:gd name="T48" fmla="*/ 219 w 507"/>
                  <a:gd name="T49" fmla="*/ 169 h 598"/>
                  <a:gd name="T50" fmla="*/ 273 w 507"/>
                  <a:gd name="T51" fmla="*/ 322 h 598"/>
                  <a:gd name="T52" fmla="*/ 114 w 507"/>
                  <a:gd name="T53" fmla="*/ 171 h 598"/>
                  <a:gd name="T54" fmla="*/ 271 w 507"/>
                  <a:gd name="T55" fmla="*/ 207 h 598"/>
                  <a:gd name="T56" fmla="*/ 306 w 507"/>
                  <a:gd name="T57" fmla="*/ 204 h 598"/>
                  <a:gd name="T58" fmla="*/ 256 w 507"/>
                  <a:gd name="T59" fmla="*/ 125 h 598"/>
                  <a:gd name="T60" fmla="*/ 39 w 507"/>
                  <a:gd name="T61" fmla="*/ 173 h 598"/>
                  <a:gd name="T62" fmla="*/ 77 w 507"/>
                  <a:gd name="T63" fmla="*/ 169 h 598"/>
                  <a:gd name="T64" fmla="*/ 46 w 507"/>
                  <a:gd name="T65" fmla="*/ 119 h 598"/>
                  <a:gd name="T66" fmla="*/ 38 w 507"/>
                  <a:gd name="T67" fmla="*/ 159 h 598"/>
                  <a:gd name="T68" fmla="*/ 258 w 507"/>
                  <a:gd name="T69" fmla="*/ 100 h 598"/>
                  <a:gd name="T70" fmla="*/ 318 w 507"/>
                  <a:gd name="T71" fmla="*/ 149 h 598"/>
                  <a:gd name="T72" fmla="*/ 56 w 507"/>
                  <a:gd name="T73" fmla="*/ 82 h 598"/>
                  <a:gd name="T74" fmla="*/ 286 w 507"/>
                  <a:gd name="T75" fmla="*/ 76 h 598"/>
                  <a:gd name="T76" fmla="*/ 246 w 507"/>
                  <a:gd name="T77" fmla="*/ 94 h 598"/>
                  <a:gd name="T78" fmla="*/ 303 w 507"/>
                  <a:gd name="T79" fmla="*/ 70 h 598"/>
                  <a:gd name="T80" fmla="*/ 86 w 507"/>
                  <a:gd name="T81" fmla="*/ 58 h 598"/>
                  <a:gd name="T82" fmla="*/ 229 w 507"/>
                  <a:gd name="T83" fmla="*/ 48 h 598"/>
                  <a:gd name="T84" fmla="*/ 257 w 507"/>
                  <a:gd name="T85" fmla="*/ 53 h 598"/>
                  <a:gd name="T86" fmla="*/ 253 w 507"/>
                  <a:gd name="T87" fmla="*/ 28 h 598"/>
                  <a:gd name="T88" fmla="*/ 191 w 507"/>
                  <a:gd name="T89" fmla="*/ 131 h 598"/>
                  <a:gd name="T90" fmla="*/ 134 w 507"/>
                  <a:gd name="T91" fmla="*/ 36 h 598"/>
                  <a:gd name="T92" fmla="*/ 79 w 507"/>
                  <a:gd name="T93" fmla="*/ 53 h 598"/>
                  <a:gd name="T94" fmla="*/ 5 w 507"/>
                  <a:gd name="T95" fmla="*/ 127 h 598"/>
                  <a:gd name="T96" fmla="*/ 16 w 507"/>
                  <a:gd name="T97" fmla="*/ 176 h 598"/>
                  <a:gd name="T98" fmla="*/ 6 w 507"/>
                  <a:gd name="T99" fmla="*/ 187 h 598"/>
                  <a:gd name="T100" fmla="*/ 7 w 507"/>
                  <a:gd name="T101" fmla="*/ 211 h 598"/>
                  <a:gd name="T102" fmla="*/ 16 w 507"/>
                  <a:gd name="T103" fmla="*/ 246 h 598"/>
                  <a:gd name="T104" fmla="*/ 81 w 507"/>
                  <a:gd name="T105" fmla="*/ 413 h 598"/>
                  <a:gd name="T106" fmla="*/ 134 w 507"/>
                  <a:gd name="T107" fmla="*/ 472 h 598"/>
                  <a:gd name="T108" fmla="*/ 323 w 507"/>
                  <a:gd name="T109" fmla="*/ 568 h 598"/>
                  <a:gd name="T110" fmla="*/ 449 w 507"/>
                  <a:gd name="T111" fmla="*/ 580 h 598"/>
                  <a:gd name="T112" fmla="*/ 480 w 507"/>
                  <a:gd name="T113" fmla="*/ 453 h 598"/>
                  <a:gd name="T114" fmla="*/ 387 w 507"/>
                  <a:gd name="T115" fmla="*/ 519 h 598"/>
                  <a:gd name="T116" fmla="*/ 350 w 507"/>
                  <a:gd name="T117" fmla="*/ 218 h 598"/>
                  <a:gd name="T118" fmla="*/ 341 w 507"/>
                  <a:gd name="T119" fmla="*/ 52 h 5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7" h="598">
                    <a:moveTo>
                      <a:pt x="310" y="573"/>
                    </a:moveTo>
                    <a:cubicBezTo>
                      <a:pt x="308" y="573"/>
                      <a:pt x="306" y="574"/>
                      <a:pt x="305" y="576"/>
                    </a:cubicBezTo>
                    <a:cubicBezTo>
                      <a:pt x="302" y="579"/>
                      <a:pt x="300" y="581"/>
                      <a:pt x="299" y="584"/>
                    </a:cubicBezTo>
                    <a:cubicBezTo>
                      <a:pt x="305" y="586"/>
                      <a:pt x="311" y="588"/>
                      <a:pt x="316" y="590"/>
                    </a:cubicBezTo>
                    <a:cubicBezTo>
                      <a:pt x="317" y="585"/>
                      <a:pt x="317" y="581"/>
                      <a:pt x="317" y="576"/>
                    </a:cubicBezTo>
                    <a:cubicBezTo>
                      <a:pt x="316" y="576"/>
                      <a:pt x="314" y="575"/>
                      <a:pt x="314" y="574"/>
                    </a:cubicBezTo>
                    <a:cubicBezTo>
                      <a:pt x="312" y="573"/>
                      <a:pt x="311" y="573"/>
                      <a:pt x="310" y="573"/>
                    </a:cubicBezTo>
                    <a:moveTo>
                      <a:pt x="494" y="462"/>
                    </a:moveTo>
                    <a:cubicBezTo>
                      <a:pt x="496" y="469"/>
                      <a:pt x="500" y="475"/>
                      <a:pt x="504" y="481"/>
                    </a:cubicBezTo>
                    <a:cubicBezTo>
                      <a:pt x="502" y="475"/>
                      <a:pt x="499" y="469"/>
                      <a:pt x="495" y="464"/>
                    </a:cubicBezTo>
                    <a:cubicBezTo>
                      <a:pt x="495" y="463"/>
                      <a:pt x="494" y="463"/>
                      <a:pt x="494" y="462"/>
                    </a:cubicBezTo>
                    <a:moveTo>
                      <a:pt x="123" y="452"/>
                    </a:moveTo>
                    <a:cubicBezTo>
                      <a:pt x="122" y="452"/>
                      <a:pt x="121" y="452"/>
                      <a:pt x="120" y="453"/>
                    </a:cubicBezTo>
                    <a:cubicBezTo>
                      <a:pt x="119" y="453"/>
                      <a:pt x="117" y="453"/>
                      <a:pt x="116" y="454"/>
                    </a:cubicBezTo>
                    <a:cubicBezTo>
                      <a:pt x="119" y="457"/>
                      <a:pt x="123" y="461"/>
                      <a:pt x="127" y="465"/>
                    </a:cubicBezTo>
                    <a:cubicBezTo>
                      <a:pt x="128" y="463"/>
                      <a:pt x="129" y="461"/>
                      <a:pt x="130" y="460"/>
                    </a:cubicBezTo>
                    <a:cubicBezTo>
                      <a:pt x="129" y="459"/>
                      <a:pt x="129" y="457"/>
                      <a:pt x="129" y="456"/>
                    </a:cubicBezTo>
                    <a:cubicBezTo>
                      <a:pt x="127" y="453"/>
                      <a:pt x="125" y="452"/>
                      <a:pt x="123" y="452"/>
                    </a:cubicBezTo>
                    <a:moveTo>
                      <a:pt x="14" y="255"/>
                    </a:moveTo>
                    <a:cubicBezTo>
                      <a:pt x="12" y="256"/>
                      <a:pt x="10" y="256"/>
                      <a:pt x="7" y="257"/>
                    </a:cubicBezTo>
                    <a:cubicBezTo>
                      <a:pt x="8" y="260"/>
                      <a:pt x="8" y="262"/>
                      <a:pt x="9" y="265"/>
                    </a:cubicBezTo>
                    <a:cubicBezTo>
                      <a:pt x="11" y="263"/>
                      <a:pt x="14" y="258"/>
                      <a:pt x="14" y="255"/>
                    </a:cubicBezTo>
                    <a:moveTo>
                      <a:pt x="103" y="5"/>
                    </a:moveTo>
                    <a:cubicBezTo>
                      <a:pt x="102" y="5"/>
                      <a:pt x="101" y="5"/>
                      <a:pt x="101" y="5"/>
                    </a:cubicBezTo>
                    <a:cubicBezTo>
                      <a:pt x="101" y="5"/>
                      <a:pt x="100" y="6"/>
                      <a:pt x="100" y="6"/>
                    </a:cubicBezTo>
                    <a:cubicBezTo>
                      <a:pt x="101" y="6"/>
                      <a:pt x="102" y="5"/>
                      <a:pt x="103" y="5"/>
                    </a:cubicBezTo>
                    <a:moveTo>
                      <a:pt x="390" y="570"/>
                    </a:moveTo>
                    <a:cubicBezTo>
                      <a:pt x="384" y="565"/>
                      <a:pt x="378" y="560"/>
                      <a:pt x="373" y="554"/>
                    </a:cubicBezTo>
                    <a:cubicBezTo>
                      <a:pt x="370" y="551"/>
                      <a:pt x="368" y="549"/>
                      <a:pt x="365" y="545"/>
                    </a:cubicBezTo>
                    <a:cubicBezTo>
                      <a:pt x="368" y="546"/>
                      <a:pt x="370" y="546"/>
                      <a:pt x="372" y="546"/>
                    </a:cubicBezTo>
                    <a:cubicBezTo>
                      <a:pt x="377" y="547"/>
                      <a:pt x="382" y="547"/>
                      <a:pt x="386" y="547"/>
                    </a:cubicBezTo>
                    <a:cubicBezTo>
                      <a:pt x="388" y="547"/>
                      <a:pt x="389" y="547"/>
                      <a:pt x="391" y="547"/>
                    </a:cubicBezTo>
                    <a:cubicBezTo>
                      <a:pt x="400" y="553"/>
                      <a:pt x="409" y="560"/>
                      <a:pt x="418" y="566"/>
                    </a:cubicBezTo>
                    <a:cubicBezTo>
                      <a:pt x="409" y="568"/>
                      <a:pt x="399" y="570"/>
                      <a:pt x="390" y="570"/>
                    </a:cubicBezTo>
                    <a:moveTo>
                      <a:pt x="428" y="562"/>
                    </a:moveTo>
                    <a:cubicBezTo>
                      <a:pt x="420" y="558"/>
                      <a:pt x="412" y="553"/>
                      <a:pt x="406" y="547"/>
                    </a:cubicBezTo>
                    <a:cubicBezTo>
                      <a:pt x="405" y="546"/>
                      <a:pt x="404" y="546"/>
                      <a:pt x="403" y="545"/>
                    </a:cubicBezTo>
                    <a:cubicBezTo>
                      <a:pt x="408" y="544"/>
                      <a:pt x="412" y="542"/>
                      <a:pt x="416" y="540"/>
                    </a:cubicBezTo>
                    <a:cubicBezTo>
                      <a:pt x="420" y="542"/>
                      <a:pt x="424" y="544"/>
                      <a:pt x="428" y="547"/>
                    </a:cubicBezTo>
                    <a:cubicBezTo>
                      <a:pt x="432" y="551"/>
                      <a:pt x="435" y="554"/>
                      <a:pt x="439" y="557"/>
                    </a:cubicBezTo>
                    <a:cubicBezTo>
                      <a:pt x="435" y="559"/>
                      <a:pt x="432" y="561"/>
                      <a:pt x="428" y="562"/>
                    </a:cubicBezTo>
                    <a:moveTo>
                      <a:pt x="379" y="570"/>
                    </a:moveTo>
                    <a:cubicBezTo>
                      <a:pt x="370" y="570"/>
                      <a:pt x="361" y="569"/>
                      <a:pt x="352" y="568"/>
                    </a:cubicBezTo>
                    <a:cubicBezTo>
                      <a:pt x="349" y="563"/>
                      <a:pt x="346" y="559"/>
                      <a:pt x="342" y="554"/>
                    </a:cubicBezTo>
                    <a:cubicBezTo>
                      <a:pt x="336" y="546"/>
                      <a:pt x="330" y="538"/>
                      <a:pt x="324" y="530"/>
                    </a:cubicBezTo>
                    <a:cubicBezTo>
                      <a:pt x="334" y="536"/>
                      <a:pt x="344" y="540"/>
                      <a:pt x="354" y="543"/>
                    </a:cubicBezTo>
                    <a:cubicBezTo>
                      <a:pt x="355" y="544"/>
                      <a:pt x="356" y="545"/>
                      <a:pt x="357" y="546"/>
                    </a:cubicBezTo>
                    <a:cubicBezTo>
                      <a:pt x="360" y="551"/>
                      <a:pt x="364" y="556"/>
                      <a:pt x="368" y="560"/>
                    </a:cubicBezTo>
                    <a:cubicBezTo>
                      <a:pt x="372" y="563"/>
                      <a:pt x="375" y="567"/>
                      <a:pt x="379" y="570"/>
                    </a:cubicBezTo>
                    <a:moveTo>
                      <a:pt x="446" y="553"/>
                    </a:moveTo>
                    <a:cubicBezTo>
                      <a:pt x="441" y="550"/>
                      <a:pt x="435" y="543"/>
                      <a:pt x="433" y="541"/>
                    </a:cubicBezTo>
                    <a:cubicBezTo>
                      <a:pt x="430" y="539"/>
                      <a:pt x="426" y="537"/>
                      <a:pt x="423" y="535"/>
                    </a:cubicBezTo>
                    <a:cubicBezTo>
                      <a:pt x="427" y="532"/>
                      <a:pt x="430" y="528"/>
                      <a:pt x="434" y="524"/>
                    </a:cubicBezTo>
                    <a:cubicBezTo>
                      <a:pt x="442" y="528"/>
                      <a:pt x="449" y="533"/>
                      <a:pt x="458" y="534"/>
                    </a:cubicBezTo>
                    <a:cubicBezTo>
                      <a:pt x="461" y="534"/>
                      <a:pt x="463" y="534"/>
                      <a:pt x="466" y="534"/>
                    </a:cubicBezTo>
                    <a:cubicBezTo>
                      <a:pt x="467" y="534"/>
                      <a:pt x="468" y="534"/>
                      <a:pt x="468" y="534"/>
                    </a:cubicBezTo>
                    <a:cubicBezTo>
                      <a:pt x="462" y="542"/>
                      <a:pt x="454" y="548"/>
                      <a:pt x="446" y="553"/>
                    </a:cubicBezTo>
                    <a:moveTo>
                      <a:pt x="452" y="509"/>
                    </a:moveTo>
                    <a:cubicBezTo>
                      <a:pt x="456" y="509"/>
                      <a:pt x="460" y="508"/>
                      <a:pt x="464" y="507"/>
                    </a:cubicBezTo>
                    <a:cubicBezTo>
                      <a:pt x="467" y="507"/>
                      <a:pt x="469" y="506"/>
                      <a:pt x="472" y="505"/>
                    </a:cubicBezTo>
                    <a:cubicBezTo>
                      <a:pt x="475" y="503"/>
                      <a:pt x="476" y="499"/>
                      <a:pt x="479" y="498"/>
                    </a:cubicBezTo>
                    <a:cubicBezTo>
                      <a:pt x="480" y="497"/>
                      <a:pt x="482" y="496"/>
                      <a:pt x="483" y="496"/>
                    </a:cubicBezTo>
                    <a:cubicBezTo>
                      <a:pt x="485" y="504"/>
                      <a:pt x="483" y="515"/>
                      <a:pt x="476" y="524"/>
                    </a:cubicBezTo>
                    <a:cubicBezTo>
                      <a:pt x="476" y="524"/>
                      <a:pt x="476" y="524"/>
                      <a:pt x="476" y="524"/>
                    </a:cubicBezTo>
                    <a:cubicBezTo>
                      <a:pt x="472" y="525"/>
                      <a:pt x="468" y="526"/>
                      <a:pt x="463" y="526"/>
                    </a:cubicBezTo>
                    <a:cubicBezTo>
                      <a:pt x="462" y="526"/>
                      <a:pt x="460" y="526"/>
                      <a:pt x="459" y="526"/>
                    </a:cubicBezTo>
                    <a:cubicBezTo>
                      <a:pt x="451" y="524"/>
                      <a:pt x="445" y="521"/>
                      <a:pt x="439" y="517"/>
                    </a:cubicBezTo>
                    <a:cubicBezTo>
                      <a:pt x="440" y="515"/>
                      <a:pt x="442" y="512"/>
                      <a:pt x="444" y="509"/>
                    </a:cubicBezTo>
                    <a:cubicBezTo>
                      <a:pt x="444" y="508"/>
                      <a:pt x="444" y="508"/>
                      <a:pt x="444" y="508"/>
                    </a:cubicBezTo>
                    <a:cubicBezTo>
                      <a:pt x="447" y="509"/>
                      <a:pt x="449" y="509"/>
                      <a:pt x="452" y="509"/>
                    </a:cubicBezTo>
                    <a:moveTo>
                      <a:pt x="452" y="502"/>
                    </a:moveTo>
                    <a:cubicBezTo>
                      <a:pt x="451" y="502"/>
                      <a:pt x="450" y="501"/>
                      <a:pt x="448" y="501"/>
                    </a:cubicBezTo>
                    <a:cubicBezTo>
                      <a:pt x="457" y="489"/>
                      <a:pt x="465" y="484"/>
                      <a:pt x="471" y="484"/>
                    </a:cubicBezTo>
                    <a:cubicBezTo>
                      <a:pt x="474" y="484"/>
                      <a:pt x="478" y="486"/>
                      <a:pt x="480" y="489"/>
                    </a:cubicBezTo>
                    <a:cubicBezTo>
                      <a:pt x="477" y="491"/>
                      <a:pt x="474" y="492"/>
                      <a:pt x="471" y="494"/>
                    </a:cubicBezTo>
                    <a:cubicBezTo>
                      <a:pt x="467" y="499"/>
                      <a:pt x="459" y="502"/>
                      <a:pt x="452" y="502"/>
                    </a:cubicBezTo>
                    <a:moveTo>
                      <a:pt x="171" y="188"/>
                    </a:moveTo>
                    <a:cubicBezTo>
                      <a:pt x="173" y="188"/>
                      <a:pt x="175" y="188"/>
                      <a:pt x="178" y="187"/>
                    </a:cubicBezTo>
                    <a:cubicBezTo>
                      <a:pt x="177" y="199"/>
                      <a:pt x="178" y="211"/>
                      <a:pt x="178" y="221"/>
                    </a:cubicBezTo>
                    <a:cubicBezTo>
                      <a:pt x="179" y="240"/>
                      <a:pt x="180" y="260"/>
                      <a:pt x="183" y="279"/>
                    </a:cubicBezTo>
                    <a:cubicBezTo>
                      <a:pt x="190" y="318"/>
                      <a:pt x="197" y="357"/>
                      <a:pt x="210" y="394"/>
                    </a:cubicBezTo>
                    <a:cubicBezTo>
                      <a:pt x="223" y="428"/>
                      <a:pt x="232" y="466"/>
                      <a:pt x="250" y="498"/>
                    </a:cubicBezTo>
                    <a:cubicBezTo>
                      <a:pt x="258" y="510"/>
                      <a:pt x="264" y="524"/>
                      <a:pt x="273" y="536"/>
                    </a:cubicBezTo>
                    <a:cubicBezTo>
                      <a:pt x="253" y="524"/>
                      <a:pt x="231" y="509"/>
                      <a:pt x="209" y="490"/>
                    </a:cubicBezTo>
                    <a:cubicBezTo>
                      <a:pt x="186" y="447"/>
                      <a:pt x="174" y="397"/>
                      <a:pt x="168" y="347"/>
                    </a:cubicBezTo>
                    <a:cubicBezTo>
                      <a:pt x="165" y="317"/>
                      <a:pt x="161" y="287"/>
                      <a:pt x="161" y="257"/>
                    </a:cubicBezTo>
                    <a:cubicBezTo>
                      <a:pt x="161" y="241"/>
                      <a:pt x="162" y="226"/>
                      <a:pt x="164" y="211"/>
                    </a:cubicBezTo>
                    <a:cubicBezTo>
                      <a:pt x="165" y="203"/>
                      <a:pt x="166" y="195"/>
                      <a:pt x="167" y="188"/>
                    </a:cubicBezTo>
                    <a:cubicBezTo>
                      <a:pt x="168" y="188"/>
                      <a:pt x="169" y="188"/>
                      <a:pt x="171" y="188"/>
                    </a:cubicBezTo>
                    <a:moveTo>
                      <a:pt x="195" y="477"/>
                    </a:moveTo>
                    <a:cubicBezTo>
                      <a:pt x="172" y="457"/>
                      <a:pt x="150" y="432"/>
                      <a:pt x="129" y="405"/>
                    </a:cubicBezTo>
                    <a:cubicBezTo>
                      <a:pt x="127" y="397"/>
                      <a:pt x="126" y="389"/>
                      <a:pt x="124" y="381"/>
                    </a:cubicBezTo>
                    <a:cubicBezTo>
                      <a:pt x="121" y="360"/>
                      <a:pt x="119" y="337"/>
                      <a:pt x="123" y="316"/>
                    </a:cubicBezTo>
                    <a:cubicBezTo>
                      <a:pt x="131" y="273"/>
                      <a:pt x="132" y="226"/>
                      <a:pt x="148" y="185"/>
                    </a:cubicBezTo>
                    <a:cubicBezTo>
                      <a:pt x="152" y="186"/>
                      <a:pt x="156" y="187"/>
                      <a:pt x="160" y="187"/>
                    </a:cubicBezTo>
                    <a:cubicBezTo>
                      <a:pt x="158" y="198"/>
                      <a:pt x="157" y="209"/>
                      <a:pt x="155" y="219"/>
                    </a:cubicBezTo>
                    <a:cubicBezTo>
                      <a:pt x="153" y="233"/>
                      <a:pt x="153" y="250"/>
                      <a:pt x="154" y="264"/>
                    </a:cubicBezTo>
                    <a:cubicBezTo>
                      <a:pt x="155" y="295"/>
                      <a:pt x="157" y="328"/>
                      <a:pt x="162" y="358"/>
                    </a:cubicBezTo>
                    <a:cubicBezTo>
                      <a:pt x="169" y="399"/>
                      <a:pt x="178" y="440"/>
                      <a:pt x="195" y="477"/>
                    </a:cubicBezTo>
                    <a:moveTo>
                      <a:pt x="342" y="566"/>
                    </a:moveTo>
                    <a:cubicBezTo>
                      <a:pt x="341" y="566"/>
                      <a:pt x="339" y="565"/>
                      <a:pt x="338" y="565"/>
                    </a:cubicBezTo>
                    <a:cubicBezTo>
                      <a:pt x="325" y="562"/>
                      <a:pt x="309" y="556"/>
                      <a:pt x="290" y="546"/>
                    </a:cubicBezTo>
                    <a:cubicBezTo>
                      <a:pt x="288" y="544"/>
                      <a:pt x="287" y="542"/>
                      <a:pt x="285" y="540"/>
                    </a:cubicBezTo>
                    <a:cubicBezTo>
                      <a:pt x="274" y="526"/>
                      <a:pt x="266" y="510"/>
                      <a:pt x="257" y="494"/>
                    </a:cubicBezTo>
                    <a:cubicBezTo>
                      <a:pt x="249" y="481"/>
                      <a:pt x="242" y="465"/>
                      <a:pt x="238" y="450"/>
                    </a:cubicBezTo>
                    <a:cubicBezTo>
                      <a:pt x="236" y="439"/>
                      <a:pt x="230" y="429"/>
                      <a:pt x="226" y="419"/>
                    </a:cubicBezTo>
                    <a:cubicBezTo>
                      <a:pt x="224" y="411"/>
                      <a:pt x="221" y="403"/>
                      <a:pt x="219" y="395"/>
                    </a:cubicBezTo>
                    <a:cubicBezTo>
                      <a:pt x="205" y="358"/>
                      <a:pt x="198" y="320"/>
                      <a:pt x="191" y="282"/>
                    </a:cubicBezTo>
                    <a:cubicBezTo>
                      <a:pt x="188" y="263"/>
                      <a:pt x="186" y="244"/>
                      <a:pt x="186" y="224"/>
                    </a:cubicBezTo>
                    <a:cubicBezTo>
                      <a:pt x="185" y="213"/>
                      <a:pt x="184" y="199"/>
                      <a:pt x="185" y="187"/>
                    </a:cubicBezTo>
                    <a:cubicBezTo>
                      <a:pt x="189" y="186"/>
                      <a:pt x="193" y="185"/>
                      <a:pt x="197" y="183"/>
                    </a:cubicBezTo>
                    <a:cubicBezTo>
                      <a:pt x="197" y="185"/>
                      <a:pt x="197" y="186"/>
                      <a:pt x="197" y="188"/>
                    </a:cubicBezTo>
                    <a:cubicBezTo>
                      <a:pt x="200" y="205"/>
                      <a:pt x="203" y="223"/>
                      <a:pt x="206" y="241"/>
                    </a:cubicBezTo>
                    <a:cubicBezTo>
                      <a:pt x="211" y="276"/>
                      <a:pt x="219" y="309"/>
                      <a:pt x="230" y="343"/>
                    </a:cubicBezTo>
                    <a:cubicBezTo>
                      <a:pt x="235" y="359"/>
                      <a:pt x="240" y="375"/>
                      <a:pt x="245" y="391"/>
                    </a:cubicBezTo>
                    <a:cubicBezTo>
                      <a:pt x="249" y="405"/>
                      <a:pt x="255" y="417"/>
                      <a:pt x="260" y="431"/>
                    </a:cubicBezTo>
                    <a:cubicBezTo>
                      <a:pt x="263" y="442"/>
                      <a:pt x="267" y="453"/>
                      <a:pt x="273" y="464"/>
                    </a:cubicBezTo>
                    <a:cubicBezTo>
                      <a:pt x="279" y="484"/>
                      <a:pt x="292" y="504"/>
                      <a:pt x="309" y="518"/>
                    </a:cubicBezTo>
                    <a:cubicBezTo>
                      <a:pt x="313" y="525"/>
                      <a:pt x="317" y="531"/>
                      <a:pt x="321" y="538"/>
                    </a:cubicBezTo>
                    <a:cubicBezTo>
                      <a:pt x="327" y="548"/>
                      <a:pt x="335" y="556"/>
                      <a:pt x="342" y="566"/>
                    </a:cubicBezTo>
                    <a:moveTo>
                      <a:pt x="118" y="389"/>
                    </a:moveTo>
                    <a:cubicBezTo>
                      <a:pt x="103" y="368"/>
                      <a:pt x="89" y="344"/>
                      <a:pt x="77" y="319"/>
                    </a:cubicBezTo>
                    <a:cubicBezTo>
                      <a:pt x="77" y="317"/>
                      <a:pt x="77" y="314"/>
                      <a:pt x="77" y="312"/>
                    </a:cubicBezTo>
                    <a:cubicBezTo>
                      <a:pt x="78" y="304"/>
                      <a:pt x="78" y="295"/>
                      <a:pt x="79" y="287"/>
                    </a:cubicBezTo>
                    <a:cubicBezTo>
                      <a:pt x="81" y="276"/>
                      <a:pt x="84" y="266"/>
                      <a:pt x="87" y="256"/>
                    </a:cubicBezTo>
                    <a:cubicBezTo>
                      <a:pt x="92" y="239"/>
                      <a:pt x="97" y="221"/>
                      <a:pt x="105" y="206"/>
                    </a:cubicBezTo>
                    <a:cubicBezTo>
                      <a:pt x="110" y="195"/>
                      <a:pt x="115" y="185"/>
                      <a:pt x="121" y="175"/>
                    </a:cubicBezTo>
                    <a:cubicBezTo>
                      <a:pt x="127" y="178"/>
                      <a:pt x="134" y="181"/>
                      <a:pt x="141" y="183"/>
                    </a:cubicBezTo>
                    <a:cubicBezTo>
                      <a:pt x="125" y="225"/>
                      <a:pt x="123" y="272"/>
                      <a:pt x="116" y="315"/>
                    </a:cubicBezTo>
                    <a:cubicBezTo>
                      <a:pt x="113" y="329"/>
                      <a:pt x="113" y="345"/>
                      <a:pt x="114" y="359"/>
                    </a:cubicBezTo>
                    <a:cubicBezTo>
                      <a:pt x="115" y="366"/>
                      <a:pt x="116" y="374"/>
                      <a:pt x="117" y="381"/>
                    </a:cubicBezTo>
                    <a:cubicBezTo>
                      <a:pt x="118" y="384"/>
                      <a:pt x="118" y="387"/>
                      <a:pt x="118" y="389"/>
                    </a:cubicBezTo>
                    <a:moveTo>
                      <a:pt x="266" y="427"/>
                    </a:moveTo>
                    <a:cubicBezTo>
                      <a:pt x="266" y="426"/>
                      <a:pt x="266" y="425"/>
                      <a:pt x="265" y="425"/>
                    </a:cubicBezTo>
                    <a:cubicBezTo>
                      <a:pt x="254" y="398"/>
                      <a:pt x="247" y="371"/>
                      <a:pt x="238" y="344"/>
                    </a:cubicBezTo>
                    <a:cubicBezTo>
                      <a:pt x="229" y="314"/>
                      <a:pt x="221" y="284"/>
                      <a:pt x="216" y="252"/>
                    </a:cubicBezTo>
                    <a:cubicBezTo>
                      <a:pt x="213" y="240"/>
                      <a:pt x="210" y="226"/>
                      <a:pt x="209" y="214"/>
                    </a:cubicBezTo>
                    <a:cubicBezTo>
                      <a:pt x="208" y="207"/>
                      <a:pt x="207" y="201"/>
                      <a:pt x="206" y="195"/>
                    </a:cubicBezTo>
                    <a:cubicBezTo>
                      <a:pt x="205" y="192"/>
                      <a:pt x="204" y="186"/>
                      <a:pt x="204" y="180"/>
                    </a:cubicBezTo>
                    <a:cubicBezTo>
                      <a:pt x="207" y="178"/>
                      <a:pt x="210" y="177"/>
                      <a:pt x="212" y="175"/>
                    </a:cubicBezTo>
                    <a:cubicBezTo>
                      <a:pt x="214" y="181"/>
                      <a:pt x="217" y="186"/>
                      <a:pt x="219" y="191"/>
                    </a:cubicBezTo>
                    <a:cubicBezTo>
                      <a:pt x="227" y="212"/>
                      <a:pt x="234" y="231"/>
                      <a:pt x="240" y="252"/>
                    </a:cubicBezTo>
                    <a:cubicBezTo>
                      <a:pt x="246" y="270"/>
                      <a:pt x="252" y="288"/>
                      <a:pt x="259" y="305"/>
                    </a:cubicBezTo>
                    <a:cubicBezTo>
                      <a:pt x="263" y="315"/>
                      <a:pt x="267" y="325"/>
                      <a:pt x="271" y="335"/>
                    </a:cubicBezTo>
                    <a:cubicBezTo>
                      <a:pt x="266" y="364"/>
                      <a:pt x="263" y="395"/>
                      <a:pt x="266" y="427"/>
                    </a:cubicBezTo>
                    <a:moveTo>
                      <a:pt x="273" y="322"/>
                    </a:moveTo>
                    <a:cubicBezTo>
                      <a:pt x="266" y="304"/>
                      <a:pt x="259" y="285"/>
                      <a:pt x="253" y="267"/>
                    </a:cubicBezTo>
                    <a:cubicBezTo>
                      <a:pt x="246" y="247"/>
                      <a:pt x="242" y="225"/>
                      <a:pt x="233" y="206"/>
                    </a:cubicBezTo>
                    <a:cubicBezTo>
                      <a:pt x="229" y="198"/>
                      <a:pt x="227" y="190"/>
                      <a:pt x="223" y="181"/>
                    </a:cubicBezTo>
                    <a:cubicBezTo>
                      <a:pt x="222" y="179"/>
                      <a:pt x="220" y="174"/>
                      <a:pt x="219" y="169"/>
                    </a:cubicBezTo>
                    <a:cubicBezTo>
                      <a:pt x="223" y="165"/>
                      <a:pt x="226" y="161"/>
                      <a:pt x="229" y="156"/>
                    </a:cubicBezTo>
                    <a:cubicBezTo>
                      <a:pt x="237" y="165"/>
                      <a:pt x="244" y="176"/>
                      <a:pt x="250" y="185"/>
                    </a:cubicBezTo>
                    <a:cubicBezTo>
                      <a:pt x="255" y="195"/>
                      <a:pt x="261" y="206"/>
                      <a:pt x="267" y="216"/>
                    </a:cubicBezTo>
                    <a:cubicBezTo>
                      <a:pt x="275" y="228"/>
                      <a:pt x="281" y="241"/>
                      <a:pt x="287" y="254"/>
                    </a:cubicBezTo>
                    <a:cubicBezTo>
                      <a:pt x="288" y="256"/>
                      <a:pt x="289" y="257"/>
                      <a:pt x="290" y="259"/>
                    </a:cubicBezTo>
                    <a:cubicBezTo>
                      <a:pt x="284" y="279"/>
                      <a:pt x="278" y="300"/>
                      <a:pt x="273" y="322"/>
                    </a:cubicBezTo>
                    <a:moveTo>
                      <a:pt x="70" y="304"/>
                    </a:moveTo>
                    <a:cubicBezTo>
                      <a:pt x="63" y="287"/>
                      <a:pt x="56" y="267"/>
                      <a:pt x="50" y="247"/>
                    </a:cubicBezTo>
                    <a:cubicBezTo>
                      <a:pt x="53" y="231"/>
                      <a:pt x="59" y="217"/>
                      <a:pt x="67" y="203"/>
                    </a:cubicBezTo>
                    <a:cubicBezTo>
                      <a:pt x="72" y="192"/>
                      <a:pt x="79" y="183"/>
                      <a:pt x="84" y="173"/>
                    </a:cubicBezTo>
                    <a:cubicBezTo>
                      <a:pt x="88" y="166"/>
                      <a:pt x="93" y="160"/>
                      <a:pt x="97" y="155"/>
                    </a:cubicBezTo>
                    <a:cubicBezTo>
                      <a:pt x="102" y="161"/>
                      <a:pt x="108" y="166"/>
                      <a:pt x="114" y="171"/>
                    </a:cubicBezTo>
                    <a:cubicBezTo>
                      <a:pt x="108" y="182"/>
                      <a:pt x="102" y="194"/>
                      <a:pt x="97" y="206"/>
                    </a:cubicBezTo>
                    <a:cubicBezTo>
                      <a:pt x="90" y="221"/>
                      <a:pt x="85" y="238"/>
                      <a:pt x="80" y="254"/>
                    </a:cubicBezTo>
                    <a:cubicBezTo>
                      <a:pt x="75" y="270"/>
                      <a:pt x="70" y="287"/>
                      <a:pt x="70" y="304"/>
                    </a:cubicBezTo>
                    <a:cubicBezTo>
                      <a:pt x="70" y="304"/>
                      <a:pt x="70" y="304"/>
                      <a:pt x="70" y="304"/>
                    </a:cubicBezTo>
                    <a:moveTo>
                      <a:pt x="293" y="249"/>
                    </a:moveTo>
                    <a:cubicBezTo>
                      <a:pt x="286" y="234"/>
                      <a:pt x="278" y="222"/>
                      <a:pt x="271" y="207"/>
                    </a:cubicBezTo>
                    <a:cubicBezTo>
                      <a:pt x="263" y="193"/>
                      <a:pt x="255" y="180"/>
                      <a:pt x="246" y="167"/>
                    </a:cubicBezTo>
                    <a:cubicBezTo>
                      <a:pt x="242" y="162"/>
                      <a:pt x="238" y="155"/>
                      <a:pt x="233" y="150"/>
                    </a:cubicBezTo>
                    <a:cubicBezTo>
                      <a:pt x="235" y="146"/>
                      <a:pt x="237" y="143"/>
                      <a:pt x="238" y="139"/>
                    </a:cubicBezTo>
                    <a:cubicBezTo>
                      <a:pt x="251" y="150"/>
                      <a:pt x="266" y="159"/>
                      <a:pt x="278" y="171"/>
                    </a:cubicBezTo>
                    <a:cubicBezTo>
                      <a:pt x="287" y="180"/>
                      <a:pt x="296" y="189"/>
                      <a:pt x="302" y="199"/>
                    </a:cubicBezTo>
                    <a:cubicBezTo>
                      <a:pt x="303" y="200"/>
                      <a:pt x="304" y="202"/>
                      <a:pt x="306" y="204"/>
                    </a:cubicBezTo>
                    <a:cubicBezTo>
                      <a:pt x="302" y="219"/>
                      <a:pt x="298" y="234"/>
                      <a:pt x="293" y="249"/>
                    </a:cubicBezTo>
                    <a:moveTo>
                      <a:pt x="309" y="196"/>
                    </a:moveTo>
                    <a:cubicBezTo>
                      <a:pt x="303" y="189"/>
                      <a:pt x="299" y="181"/>
                      <a:pt x="292" y="175"/>
                    </a:cubicBezTo>
                    <a:cubicBezTo>
                      <a:pt x="277" y="158"/>
                      <a:pt x="258" y="146"/>
                      <a:pt x="241" y="132"/>
                    </a:cubicBezTo>
                    <a:cubicBezTo>
                      <a:pt x="242" y="128"/>
                      <a:pt x="243" y="124"/>
                      <a:pt x="244" y="120"/>
                    </a:cubicBezTo>
                    <a:cubicBezTo>
                      <a:pt x="249" y="122"/>
                      <a:pt x="255" y="125"/>
                      <a:pt x="256" y="125"/>
                    </a:cubicBezTo>
                    <a:cubicBezTo>
                      <a:pt x="264" y="130"/>
                      <a:pt x="275" y="132"/>
                      <a:pt x="283" y="137"/>
                    </a:cubicBezTo>
                    <a:cubicBezTo>
                      <a:pt x="292" y="143"/>
                      <a:pt x="301" y="148"/>
                      <a:pt x="310" y="153"/>
                    </a:cubicBezTo>
                    <a:cubicBezTo>
                      <a:pt x="312" y="154"/>
                      <a:pt x="315" y="155"/>
                      <a:pt x="317" y="157"/>
                    </a:cubicBezTo>
                    <a:cubicBezTo>
                      <a:pt x="315" y="170"/>
                      <a:pt x="312" y="183"/>
                      <a:pt x="309" y="196"/>
                    </a:cubicBezTo>
                    <a:moveTo>
                      <a:pt x="46" y="231"/>
                    </a:moveTo>
                    <a:cubicBezTo>
                      <a:pt x="42" y="212"/>
                      <a:pt x="39" y="192"/>
                      <a:pt x="39" y="173"/>
                    </a:cubicBezTo>
                    <a:cubicBezTo>
                      <a:pt x="42" y="165"/>
                      <a:pt x="47" y="158"/>
                      <a:pt x="52" y="150"/>
                    </a:cubicBezTo>
                    <a:cubicBezTo>
                      <a:pt x="60" y="139"/>
                      <a:pt x="70" y="129"/>
                      <a:pt x="80" y="120"/>
                    </a:cubicBezTo>
                    <a:cubicBezTo>
                      <a:pt x="80" y="119"/>
                      <a:pt x="81" y="119"/>
                      <a:pt x="81" y="118"/>
                    </a:cubicBezTo>
                    <a:cubicBezTo>
                      <a:pt x="83" y="129"/>
                      <a:pt x="87" y="139"/>
                      <a:pt x="93" y="148"/>
                    </a:cubicBezTo>
                    <a:cubicBezTo>
                      <a:pt x="91" y="151"/>
                      <a:pt x="89" y="153"/>
                      <a:pt x="87" y="155"/>
                    </a:cubicBezTo>
                    <a:cubicBezTo>
                      <a:pt x="84" y="159"/>
                      <a:pt x="81" y="166"/>
                      <a:pt x="77" y="169"/>
                    </a:cubicBezTo>
                    <a:cubicBezTo>
                      <a:pt x="73" y="173"/>
                      <a:pt x="72" y="179"/>
                      <a:pt x="69" y="183"/>
                    </a:cubicBezTo>
                    <a:cubicBezTo>
                      <a:pt x="66" y="187"/>
                      <a:pt x="64" y="191"/>
                      <a:pt x="62" y="195"/>
                    </a:cubicBezTo>
                    <a:cubicBezTo>
                      <a:pt x="56" y="207"/>
                      <a:pt x="50" y="218"/>
                      <a:pt x="46" y="231"/>
                    </a:cubicBezTo>
                    <a:moveTo>
                      <a:pt x="38" y="159"/>
                    </a:moveTo>
                    <a:cubicBezTo>
                      <a:pt x="38" y="146"/>
                      <a:pt x="40" y="133"/>
                      <a:pt x="42" y="121"/>
                    </a:cubicBezTo>
                    <a:cubicBezTo>
                      <a:pt x="44" y="120"/>
                      <a:pt x="45" y="119"/>
                      <a:pt x="46" y="119"/>
                    </a:cubicBezTo>
                    <a:cubicBezTo>
                      <a:pt x="50" y="117"/>
                      <a:pt x="53" y="113"/>
                      <a:pt x="57" y="112"/>
                    </a:cubicBezTo>
                    <a:cubicBezTo>
                      <a:pt x="63" y="110"/>
                      <a:pt x="72" y="106"/>
                      <a:pt x="80" y="104"/>
                    </a:cubicBezTo>
                    <a:cubicBezTo>
                      <a:pt x="80" y="106"/>
                      <a:pt x="80" y="107"/>
                      <a:pt x="80" y="109"/>
                    </a:cubicBezTo>
                    <a:cubicBezTo>
                      <a:pt x="78" y="110"/>
                      <a:pt x="76" y="112"/>
                      <a:pt x="75" y="114"/>
                    </a:cubicBezTo>
                    <a:cubicBezTo>
                      <a:pt x="65" y="125"/>
                      <a:pt x="54" y="134"/>
                      <a:pt x="46" y="146"/>
                    </a:cubicBezTo>
                    <a:cubicBezTo>
                      <a:pt x="43" y="151"/>
                      <a:pt x="41" y="155"/>
                      <a:pt x="38" y="159"/>
                    </a:cubicBezTo>
                    <a:moveTo>
                      <a:pt x="318" y="149"/>
                    </a:moveTo>
                    <a:cubicBezTo>
                      <a:pt x="303" y="138"/>
                      <a:pt x="285" y="128"/>
                      <a:pt x="268" y="122"/>
                    </a:cubicBezTo>
                    <a:cubicBezTo>
                      <a:pt x="263" y="121"/>
                      <a:pt x="254" y="115"/>
                      <a:pt x="245" y="112"/>
                    </a:cubicBezTo>
                    <a:cubicBezTo>
                      <a:pt x="245" y="110"/>
                      <a:pt x="245" y="108"/>
                      <a:pt x="245" y="106"/>
                    </a:cubicBezTo>
                    <a:cubicBezTo>
                      <a:pt x="245" y="105"/>
                      <a:pt x="245" y="103"/>
                      <a:pt x="245" y="101"/>
                    </a:cubicBezTo>
                    <a:cubicBezTo>
                      <a:pt x="249" y="101"/>
                      <a:pt x="254" y="100"/>
                      <a:pt x="258" y="100"/>
                    </a:cubicBezTo>
                    <a:cubicBezTo>
                      <a:pt x="261" y="100"/>
                      <a:pt x="265" y="99"/>
                      <a:pt x="268" y="99"/>
                    </a:cubicBezTo>
                    <a:cubicBezTo>
                      <a:pt x="272" y="99"/>
                      <a:pt x="276" y="100"/>
                      <a:pt x="280" y="100"/>
                    </a:cubicBezTo>
                    <a:cubicBezTo>
                      <a:pt x="291" y="102"/>
                      <a:pt x="301" y="103"/>
                      <a:pt x="311" y="108"/>
                    </a:cubicBezTo>
                    <a:cubicBezTo>
                      <a:pt x="312" y="108"/>
                      <a:pt x="314" y="109"/>
                      <a:pt x="317" y="111"/>
                    </a:cubicBezTo>
                    <a:cubicBezTo>
                      <a:pt x="318" y="111"/>
                      <a:pt x="318" y="111"/>
                      <a:pt x="318" y="111"/>
                    </a:cubicBezTo>
                    <a:cubicBezTo>
                      <a:pt x="319" y="124"/>
                      <a:pt x="319" y="136"/>
                      <a:pt x="318" y="149"/>
                    </a:cubicBezTo>
                    <a:moveTo>
                      <a:pt x="63" y="83"/>
                    </a:moveTo>
                    <a:cubicBezTo>
                      <a:pt x="69" y="83"/>
                      <a:pt x="75" y="82"/>
                      <a:pt x="82" y="81"/>
                    </a:cubicBezTo>
                    <a:cubicBezTo>
                      <a:pt x="80" y="86"/>
                      <a:pt x="80" y="91"/>
                      <a:pt x="80" y="97"/>
                    </a:cubicBezTo>
                    <a:cubicBezTo>
                      <a:pt x="72" y="98"/>
                      <a:pt x="63" y="101"/>
                      <a:pt x="57" y="104"/>
                    </a:cubicBezTo>
                    <a:cubicBezTo>
                      <a:pt x="53" y="106"/>
                      <a:pt x="49" y="108"/>
                      <a:pt x="45" y="111"/>
                    </a:cubicBezTo>
                    <a:cubicBezTo>
                      <a:pt x="47" y="101"/>
                      <a:pt x="51" y="91"/>
                      <a:pt x="56" y="82"/>
                    </a:cubicBezTo>
                    <a:cubicBezTo>
                      <a:pt x="56" y="82"/>
                      <a:pt x="56" y="82"/>
                      <a:pt x="56" y="82"/>
                    </a:cubicBezTo>
                    <a:cubicBezTo>
                      <a:pt x="58" y="83"/>
                      <a:pt x="61" y="83"/>
                      <a:pt x="63" y="83"/>
                    </a:cubicBezTo>
                    <a:moveTo>
                      <a:pt x="246" y="94"/>
                    </a:moveTo>
                    <a:cubicBezTo>
                      <a:pt x="245" y="94"/>
                      <a:pt x="245" y="94"/>
                      <a:pt x="244" y="94"/>
                    </a:cubicBezTo>
                    <a:cubicBezTo>
                      <a:pt x="244" y="91"/>
                      <a:pt x="244" y="87"/>
                      <a:pt x="243" y="84"/>
                    </a:cubicBezTo>
                    <a:cubicBezTo>
                      <a:pt x="256" y="80"/>
                      <a:pt x="271" y="76"/>
                      <a:pt x="286" y="76"/>
                    </a:cubicBezTo>
                    <a:cubicBezTo>
                      <a:pt x="293" y="76"/>
                      <a:pt x="301" y="77"/>
                      <a:pt x="308" y="79"/>
                    </a:cubicBezTo>
                    <a:cubicBezTo>
                      <a:pt x="311" y="86"/>
                      <a:pt x="313" y="93"/>
                      <a:pt x="315" y="101"/>
                    </a:cubicBezTo>
                    <a:cubicBezTo>
                      <a:pt x="308" y="98"/>
                      <a:pt x="300" y="95"/>
                      <a:pt x="293" y="94"/>
                    </a:cubicBezTo>
                    <a:cubicBezTo>
                      <a:pt x="285" y="93"/>
                      <a:pt x="276" y="92"/>
                      <a:pt x="267" y="92"/>
                    </a:cubicBezTo>
                    <a:cubicBezTo>
                      <a:pt x="267" y="92"/>
                      <a:pt x="266" y="92"/>
                      <a:pt x="265" y="92"/>
                    </a:cubicBezTo>
                    <a:cubicBezTo>
                      <a:pt x="260" y="92"/>
                      <a:pt x="252" y="94"/>
                      <a:pt x="246" y="94"/>
                    </a:cubicBezTo>
                    <a:moveTo>
                      <a:pt x="241" y="76"/>
                    </a:moveTo>
                    <a:cubicBezTo>
                      <a:pt x="240" y="72"/>
                      <a:pt x="239" y="68"/>
                      <a:pt x="237" y="64"/>
                    </a:cubicBezTo>
                    <a:cubicBezTo>
                      <a:pt x="245" y="62"/>
                      <a:pt x="254" y="61"/>
                      <a:pt x="261" y="60"/>
                    </a:cubicBezTo>
                    <a:cubicBezTo>
                      <a:pt x="269" y="59"/>
                      <a:pt x="277" y="58"/>
                      <a:pt x="285" y="58"/>
                    </a:cubicBezTo>
                    <a:cubicBezTo>
                      <a:pt x="289" y="58"/>
                      <a:pt x="292" y="58"/>
                      <a:pt x="295" y="59"/>
                    </a:cubicBezTo>
                    <a:cubicBezTo>
                      <a:pt x="298" y="62"/>
                      <a:pt x="301" y="66"/>
                      <a:pt x="303" y="70"/>
                    </a:cubicBezTo>
                    <a:cubicBezTo>
                      <a:pt x="297" y="69"/>
                      <a:pt x="291" y="69"/>
                      <a:pt x="286" y="69"/>
                    </a:cubicBezTo>
                    <a:cubicBezTo>
                      <a:pt x="270" y="69"/>
                      <a:pt x="255" y="72"/>
                      <a:pt x="241" y="76"/>
                    </a:cubicBezTo>
                    <a:moveTo>
                      <a:pt x="63" y="75"/>
                    </a:moveTo>
                    <a:cubicBezTo>
                      <a:pt x="63" y="75"/>
                      <a:pt x="62" y="75"/>
                      <a:pt x="61" y="75"/>
                    </a:cubicBezTo>
                    <a:cubicBezTo>
                      <a:pt x="65" y="67"/>
                      <a:pt x="70" y="61"/>
                      <a:pt x="75" y="55"/>
                    </a:cubicBezTo>
                    <a:cubicBezTo>
                      <a:pt x="79" y="57"/>
                      <a:pt x="82" y="58"/>
                      <a:pt x="86" y="58"/>
                    </a:cubicBezTo>
                    <a:cubicBezTo>
                      <a:pt x="88" y="59"/>
                      <a:pt x="90" y="59"/>
                      <a:pt x="92" y="59"/>
                    </a:cubicBezTo>
                    <a:cubicBezTo>
                      <a:pt x="89" y="64"/>
                      <a:pt x="86" y="68"/>
                      <a:pt x="84" y="73"/>
                    </a:cubicBezTo>
                    <a:cubicBezTo>
                      <a:pt x="82" y="73"/>
                      <a:pt x="81" y="73"/>
                      <a:pt x="79" y="74"/>
                    </a:cubicBezTo>
                    <a:cubicBezTo>
                      <a:pt x="74" y="74"/>
                      <a:pt x="69" y="75"/>
                      <a:pt x="63" y="75"/>
                    </a:cubicBezTo>
                    <a:moveTo>
                      <a:pt x="234" y="57"/>
                    </a:moveTo>
                    <a:cubicBezTo>
                      <a:pt x="232" y="54"/>
                      <a:pt x="231" y="51"/>
                      <a:pt x="229" y="48"/>
                    </a:cubicBezTo>
                    <a:cubicBezTo>
                      <a:pt x="232" y="45"/>
                      <a:pt x="236" y="43"/>
                      <a:pt x="238" y="43"/>
                    </a:cubicBezTo>
                    <a:cubicBezTo>
                      <a:pt x="244" y="41"/>
                      <a:pt x="250" y="38"/>
                      <a:pt x="256" y="35"/>
                    </a:cubicBezTo>
                    <a:cubicBezTo>
                      <a:pt x="259" y="34"/>
                      <a:pt x="262" y="34"/>
                      <a:pt x="265" y="33"/>
                    </a:cubicBezTo>
                    <a:cubicBezTo>
                      <a:pt x="273" y="37"/>
                      <a:pt x="280" y="43"/>
                      <a:pt x="287" y="50"/>
                    </a:cubicBezTo>
                    <a:cubicBezTo>
                      <a:pt x="286" y="50"/>
                      <a:pt x="285" y="50"/>
                      <a:pt x="284" y="50"/>
                    </a:cubicBezTo>
                    <a:cubicBezTo>
                      <a:pt x="275" y="50"/>
                      <a:pt x="265" y="52"/>
                      <a:pt x="257" y="53"/>
                    </a:cubicBezTo>
                    <a:cubicBezTo>
                      <a:pt x="249" y="55"/>
                      <a:pt x="242" y="55"/>
                      <a:pt x="234" y="57"/>
                    </a:cubicBezTo>
                    <a:moveTo>
                      <a:pt x="224" y="41"/>
                    </a:moveTo>
                    <a:cubicBezTo>
                      <a:pt x="217" y="34"/>
                      <a:pt x="209" y="28"/>
                      <a:pt x="198" y="25"/>
                    </a:cubicBezTo>
                    <a:cubicBezTo>
                      <a:pt x="205" y="22"/>
                      <a:pt x="212" y="20"/>
                      <a:pt x="221" y="20"/>
                    </a:cubicBezTo>
                    <a:cubicBezTo>
                      <a:pt x="231" y="20"/>
                      <a:pt x="243" y="23"/>
                      <a:pt x="255" y="28"/>
                    </a:cubicBezTo>
                    <a:cubicBezTo>
                      <a:pt x="254" y="28"/>
                      <a:pt x="253" y="28"/>
                      <a:pt x="253" y="28"/>
                    </a:cubicBezTo>
                    <a:cubicBezTo>
                      <a:pt x="247" y="31"/>
                      <a:pt x="242" y="33"/>
                      <a:pt x="236" y="35"/>
                    </a:cubicBezTo>
                    <a:cubicBezTo>
                      <a:pt x="233" y="36"/>
                      <a:pt x="228" y="39"/>
                      <a:pt x="224" y="41"/>
                    </a:cubicBezTo>
                    <a:moveTo>
                      <a:pt x="278" y="0"/>
                    </a:moveTo>
                    <a:cubicBezTo>
                      <a:pt x="248" y="7"/>
                      <a:pt x="217" y="14"/>
                      <a:pt x="186" y="22"/>
                    </a:cubicBezTo>
                    <a:cubicBezTo>
                      <a:pt x="191" y="33"/>
                      <a:pt x="210" y="76"/>
                      <a:pt x="209" y="93"/>
                    </a:cubicBezTo>
                    <a:cubicBezTo>
                      <a:pt x="208" y="107"/>
                      <a:pt x="201" y="121"/>
                      <a:pt x="191" y="131"/>
                    </a:cubicBezTo>
                    <a:cubicBezTo>
                      <a:pt x="185" y="137"/>
                      <a:pt x="178" y="141"/>
                      <a:pt x="170" y="141"/>
                    </a:cubicBezTo>
                    <a:cubicBezTo>
                      <a:pt x="168" y="141"/>
                      <a:pt x="167" y="141"/>
                      <a:pt x="166" y="141"/>
                    </a:cubicBezTo>
                    <a:cubicBezTo>
                      <a:pt x="115" y="134"/>
                      <a:pt x="107" y="84"/>
                      <a:pt x="119" y="58"/>
                    </a:cubicBezTo>
                    <a:cubicBezTo>
                      <a:pt x="119" y="58"/>
                      <a:pt x="120" y="57"/>
                      <a:pt x="121" y="55"/>
                    </a:cubicBezTo>
                    <a:cubicBezTo>
                      <a:pt x="121" y="54"/>
                      <a:pt x="121" y="54"/>
                      <a:pt x="121" y="54"/>
                    </a:cubicBezTo>
                    <a:cubicBezTo>
                      <a:pt x="124" y="50"/>
                      <a:pt x="128" y="43"/>
                      <a:pt x="134" y="36"/>
                    </a:cubicBezTo>
                    <a:cubicBezTo>
                      <a:pt x="123" y="39"/>
                      <a:pt x="113" y="42"/>
                      <a:pt x="102" y="46"/>
                    </a:cubicBezTo>
                    <a:cubicBezTo>
                      <a:pt x="100" y="48"/>
                      <a:pt x="99" y="50"/>
                      <a:pt x="97" y="53"/>
                    </a:cubicBezTo>
                    <a:cubicBezTo>
                      <a:pt x="96" y="52"/>
                      <a:pt x="96" y="52"/>
                      <a:pt x="96" y="52"/>
                    </a:cubicBezTo>
                    <a:cubicBezTo>
                      <a:pt x="93" y="52"/>
                      <a:pt x="89" y="51"/>
                      <a:pt x="86" y="51"/>
                    </a:cubicBezTo>
                    <a:cubicBezTo>
                      <a:pt x="86" y="51"/>
                      <a:pt x="86" y="51"/>
                      <a:pt x="86" y="51"/>
                    </a:cubicBezTo>
                    <a:cubicBezTo>
                      <a:pt x="83" y="51"/>
                      <a:pt x="81" y="52"/>
                      <a:pt x="79" y="53"/>
                    </a:cubicBezTo>
                    <a:cubicBezTo>
                      <a:pt x="69" y="56"/>
                      <a:pt x="64" y="57"/>
                      <a:pt x="61" y="58"/>
                    </a:cubicBezTo>
                    <a:cubicBezTo>
                      <a:pt x="59" y="60"/>
                      <a:pt x="56" y="60"/>
                      <a:pt x="53" y="60"/>
                    </a:cubicBezTo>
                    <a:cubicBezTo>
                      <a:pt x="52" y="60"/>
                      <a:pt x="52" y="60"/>
                      <a:pt x="51" y="60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18" y="83"/>
                      <a:pt x="9" y="106"/>
                      <a:pt x="5" y="127"/>
                    </a:cubicBezTo>
                    <a:cubicBezTo>
                      <a:pt x="4" y="130"/>
                      <a:pt x="4" y="132"/>
                      <a:pt x="3" y="135"/>
                    </a:cubicBezTo>
                    <a:cubicBezTo>
                      <a:pt x="4" y="141"/>
                      <a:pt x="5" y="147"/>
                      <a:pt x="5" y="154"/>
                    </a:cubicBezTo>
                    <a:cubicBezTo>
                      <a:pt x="7" y="153"/>
                      <a:pt x="9" y="152"/>
                      <a:pt x="11" y="152"/>
                    </a:cubicBezTo>
                    <a:cubicBezTo>
                      <a:pt x="12" y="152"/>
                      <a:pt x="13" y="152"/>
                      <a:pt x="13" y="153"/>
                    </a:cubicBezTo>
                    <a:cubicBezTo>
                      <a:pt x="20" y="155"/>
                      <a:pt x="23" y="163"/>
                      <a:pt x="23" y="170"/>
                    </a:cubicBezTo>
                    <a:cubicBezTo>
                      <a:pt x="22" y="174"/>
                      <a:pt x="19" y="176"/>
                      <a:pt x="16" y="176"/>
                    </a:cubicBezTo>
                    <a:cubicBezTo>
                      <a:pt x="14" y="176"/>
                      <a:pt x="11" y="175"/>
                      <a:pt x="9" y="173"/>
                    </a:cubicBezTo>
                    <a:cubicBezTo>
                      <a:pt x="8" y="172"/>
                      <a:pt x="7" y="171"/>
                      <a:pt x="7" y="170"/>
                    </a:cubicBezTo>
                    <a:cubicBezTo>
                      <a:pt x="6" y="169"/>
                      <a:pt x="6" y="169"/>
                      <a:pt x="6" y="169"/>
                    </a:cubicBezTo>
                    <a:cubicBezTo>
                      <a:pt x="6" y="170"/>
                      <a:pt x="6" y="170"/>
                      <a:pt x="6" y="171"/>
                    </a:cubicBezTo>
                    <a:cubicBezTo>
                      <a:pt x="6" y="176"/>
                      <a:pt x="5" y="182"/>
                      <a:pt x="5" y="187"/>
                    </a:cubicBezTo>
                    <a:cubicBezTo>
                      <a:pt x="5" y="187"/>
                      <a:pt x="6" y="187"/>
                      <a:pt x="6" y="187"/>
                    </a:cubicBezTo>
                    <a:cubicBezTo>
                      <a:pt x="6" y="187"/>
                      <a:pt x="7" y="187"/>
                      <a:pt x="7" y="187"/>
                    </a:cubicBezTo>
                    <a:cubicBezTo>
                      <a:pt x="8" y="187"/>
                      <a:pt x="8" y="187"/>
                      <a:pt x="8" y="187"/>
                    </a:cubicBezTo>
                    <a:cubicBezTo>
                      <a:pt x="14" y="188"/>
                      <a:pt x="18" y="197"/>
                      <a:pt x="16" y="203"/>
                    </a:cubicBezTo>
                    <a:cubicBezTo>
                      <a:pt x="15" y="206"/>
                      <a:pt x="13" y="207"/>
                      <a:pt x="10" y="208"/>
                    </a:cubicBezTo>
                    <a:cubicBezTo>
                      <a:pt x="10" y="208"/>
                      <a:pt x="10" y="208"/>
                      <a:pt x="10" y="208"/>
                    </a:cubicBezTo>
                    <a:cubicBezTo>
                      <a:pt x="9" y="210"/>
                      <a:pt x="8" y="211"/>
                      <a:pt x="7" y="211"/>
                    </a:cubicBezTo>
                    <a:cubicBezTo>
                      <a:pt x="6" y="211"/>
                      <a:pt x="5" y="210"/>
                      <a:pt x="4" y="209"/>
                    </a:cubicBezTo>
                    <a:cubicBezTo>
                      <a:pt x="2" y="209"/>
                      <a:pt x="1" y="208"/>
                      <a:pt x="0" y="208"/>
                    </a:cubicBezTo>
                    <a:cubicBezTo>
                      <a:pt x="1" y="220"/>
                      <a:pt x="2" y="233"/>
                      <a:pt x="5" y="246"/>
                    </a:cubicBezTo>
                    <a:cubicBezTo>
                      <a:pt x="5" y="246"/>
                      <a:pt x="5" y="246"/>
                      <a:pt x="5" y="246"/>
                    </a:cubicBezTo>
                    <a:cubicBezTo>
                      <a:pt x="8" y="246"/>
                      <a:pt x="10" y="246"/>
                      <a:pt x="12" y="246"/>
                    </a:cubicBezTo>
                    <a:cubicBezTo>
                      <a:pt x="13" y="246"/>
                      <a:pt x="15" y="246"/>
                      <a:pt x="16" y="246"/>
                    </a:cubicBezTo>
                    <a:cubicBezTo>
                      <a:pt x="16" y="246"/>
                      <a:pt x="16" y="246"/>
                      <a:pt x="16" y="246"/>
                    </a:cubicBezTo>
                    <a:cubicBezTo>
                      <a:pt x="16" y="246"/>
                      <a:pt x="16" y="246"/>
                      <a:pt x="16" y="246"/>
                    </a:cubicBezTo>
                    <a:cubicBezTo>
                      <a:pt x="18" y="246"/>
                      <a:pt x="19" y="247"/>
                      <a:pt x="19" y="248"/>
                    </a:cubicBezTo>
                    <a:cubicBezTo>
                      <a:pt x="20" y="249"/>
                      <a:pt x="22" y="250"/>
                      <a:pt x="22" y="252"/>
                    </a:cubicBezTo>
                    <a:cubicBezTo>
                      <a:pt x="23" y="261"/>
                      <a:pt x="18" y="269"/>
                      <a:pt x="11" y="274"/>
                    </a:cubicBezTo>
                    <a:cubicBezTo>
                      <a:pt x="25" y="324"/>
                      <a:pt x="50" y="371"/>
                      <a:pt x="81" y="413"/>
                    </a:cubicBezTo>
                    <a:cubicBezTo>
                      <a:pt x="90" y="424"/>
                      <a:pt x="99" y="435"/>
                      <a:pt x="109" y="447"/>
                    </a:cubicBezTo>
                    <a:cubicBezTo>
                      <a:pt x="113" y="444"/>
                      <a:pt x="117" y="443"/>
                      <a:pt x="121" y="443"/>
                    </a:cubicBezTo>
                    <a:cubicBezTo>
                      <a:pt x="127" y="443"/>
                      <a:pt x="132" y="446"/>
                      <a:pt x="136" y="452"/>
                    </a:cubicBezTo>
                    <a:cubicBezTo>
                      <a:pt x="136" y="452"/>
                      <a:pt x="136" y="452"/>
                      <a:pt x="136" y="452"/>
                    </a:cubicBezTo>
                    <a:cubicBezTo>
                      <a:pt x="139" y="452"/>
                      <a:pt x="140" y="454"/>
                      <a:pt x="140" y="457"/>
                    </a:cubicBezTo>
                    <a:cubicBezTo>
                      <a:pt x="139" y="461"/>
                      <a:pt x="137" y="466"/>
                      <a:pt x="134" y="472"/>
                    </a:cubicBezTo>
                    <a:cubicBezTo>
                      <a:pt x="164" y="501"/>
                      <a:pt x="197" y="528"/>
                      <a:pt x="229" y="549"/>
                    </a:cubicBezTo>
                    <a:cubicBezTo>
                      <a:pt x="248" y="561"/>
                      <a:pt x="269" y="573"/>
                      <a:pt x="292" y="581"/>
                    </a:cubicBezTo>
                    <a:cubicBezTo>
                      <a:pt x="294" y="572"/>
                      <a:pt x="301" y="565"/>
                      <a:pt x="309" y="565"/>
                    </a:cubicBezTo>
                    <a:cubicBezTo>
                      <a:pt x="312" y="565"/>
                      <a:pt x="315" y="565"/>
                      <a:pt x="317" y="567"/>
                    </a:cubicBezTo>
                    <a:cubicBezTo>
                      <a:pt x="318" y="566"/>
                      <a:pt x="319" y="566"/>
                      <a:pt x="320" y="566"/>
                    </a:cubicBezTo>
                    <a:cubicBezTo>
                      <a:pt x="321" y="566"/>
                      <a:pt x="323" y="566"/>
                      <a:pt x="323" y="568"/>
                    </a:cubicBezTo>
                    <a:cubicBezTo>
                      <a:pt x="325" y="573"/>
                      <a:pt x="327" y="581"/>
                      <a:pt x="327" y="592"/>
                    </a:cubicBezTo>
                    <a:cubicBezTo>
                      <a:pt x="343" y="596"/>
                      <a:pt x="359" y="598"/>
                      <a:pt x="374" y="598"/>
                    </a:cubicBezTo>
                    <a:cubicBezTo>
                      <a:pt x="382" y="598"/>
                      <a:pt x="390" y="598"/>
                      <a:pt x="397" y="597"/>
                    </a:cubicBezTo>
                    <a:cubicBezTo>
                      <a:pt x="399" y="593"/>
                      <a:pt x="401" y="590"/>
                      <a:pt x="404" y="587"/>
                    </a:cubicBezTo>
                    <a:cubicBezTo>
                      <a:pt x="412" y="594"/>
                      <a:pt x="412" y="594"/>
                      <a:pt x="412" y="594"/>
                    </a:cubicBezTo>
                    <a:cubicBezTo>
                      <a:pt x="425" y="591"/>
                      <a:pt x="437" y="586"/>
                      <a:pt x="449" y="580"/>
                    </a:cubicBezTo>
                    <a:cubicBezTo>
                      <a:pt x="455" y="576"/>
                      <a:pt x="460" y="573"/>
                      <a:pt x="465" y="569"/>
                    </a:cubicBezTo>
                    <a:cubicBezTo>
                      <a:pt x="475" y="562"/>
                      <a:pt x="484" y="553"/>
                      <a:pt x="492" y="543"/>
                    </a:cubicBezTo>
                    <a:cubicBezTo>
                      <a:pt x="496" y="537"/>
                      <a:pt x="500" y="530"/>
                      <a:pt x="503" y="522"/>
                    </a:cubicBezTo>
                    <a:cubicBezTo>
                      <a:pt x="503" y="521"/>
                      <a:pt x="504" y="520"/>
                      <a:pt x="504" y="519"/>
                    </a:cubicBezTo>
                    <a:cubicBezTo>
                      <a:pt x="506" y="513"/>
                      <a:pt x="507" y="505"/>
                      <a:pt x="507" y="499"/>
                    </a:cubicBezTo>
                    <a:cubicBezTo>
                      <a:pt x="493" y="488"/>
                      <a:pt x="483" y="471"/>
                      <a:pt x="480" y="453"/>
                    </a:cubicBezTo>
                    <a:cubicBezTo>
                      <a:pt x="475" y="451"/>
                      <a:pt x="470" y="450"/>
                      <a:pt x="465" y="450"/>
                    </a:cubicBezTo>
                    <a:cubicBezTo>
                      <a:pt x="459" y="450"/>
                      <a:pt x="453" y="451"/>
                      <a:pt x="448" y="454"/>
                    </a:cubicBezTo>
                    <a:cubicBezTo>
                      <a:pt x="444" y="469"/>
                      <a:pt x="437" y="482"/>
                      <a:pt x="427" y="492"/>
                    </a:cubicBezTo>
                    <a:cubicBezTo>
                      <a:pt x="426" y="495"/>
                      <a:pt x="425" y="498"/>
                      <a:pt x="423" y="501"/>
                    </a:cubicBezTo>
                    <a:cubicBezTo>
                      <a:pt x="418" y="515"/>
                      <a:pt x="410" y="517"/>
                      <a:pt x="396" y="518"/>
                    </a:cubicBezTo>
                    <a:cubicBezTo>
                      <a:pt x="393" y="519"/>
                      <a:pt x="390" y="519"/>
                      <a:pt x="387" y="519"/>
                    </a:cubicBezTo>
                    <a:cubicBezTo>
                      <a:pt x="376" y="519"/>
                      <a:pt x="365" y="517"/>
                      <a:pt x="355" y="513"/>
                    </a:cubicBezTo>
                    <a:cubicBezTo>
                      <a:pt x="321" y="504"/>
                      <a:pt x="296" y="471"/>
                      <a:pt x="296" y="433"/>
                    </a:cubicBezTo>
                    <a:cubicBezTo>
                      <a:pt x="297" y="423"/>
                      <a:pt x="298" y="414"/>
                      <a:pt x="301" y="405"/>
                    </a:cubicBezTo>
                    <a:cubicBezTo>
                      <a:pt x="302" y="391"/>
                      <a:pt x="304" y="376"/>
                      <a:pt x="307" y="363"/>
                    </a:cubicBezTo>
                    <a:cubicBezTo>
                      <a:pt x="316" y="320"/>
                      <a:pt x="332" y="279"/>
                      <a:pt x="345" y="237"/>
                    </a:cubicBezTo>
                    <a:cubicBezTo>
                      <a:pt x="347" y="231"/>
                      <a:pt x="348" y="224"/>
                      <a:pt x="350" y="218"/>
                    </a:cubicBezTo>
                    <a:cubicBezTo>
                      <a:pt x="352" y="213"/>
                      <a:pt x="353" y="207"/>
                      <a:pt x="354" y="201"/>
                    </a:cubicBezTo>
                    <a:cubicBezTo>
                      <a:pt x="355" y="195"/>
                      <a:pt x="357" y="189"/>
                      <a:pt x="358" y="182"/>
                    </a:cubicBezTo>
                    <a:cubicBezTo>
                      <a:pt x="361" y="162"/>
                      <a:pt x="362" y="142"/>
                      <a:pt x="361" y="122"/>
                    </a:cubicBezTo>
                    <a:cubicBezTo>
                      <a:pt x="360" y="118"/>
                      <a:pt x="360" y="114"/>
                      <a:pt x="359" y="110"/>
                    </a:cubicBezTo>
                    <a:cubicBezTo>
                      <a:pt x="359" y="104"/>
                      <a:pt x="358" y="99"/>
                      <a:pt x="357" y="93"/>
                    </a:cubicBezTo>
                    <a:cubicBezTo>
                      <a:pt x="353" y="79"/>
                      <a:pt x="348" y="65"/>
                      <a:pt x="341" y="52"/>
                    </a:cubicBezTo>
                    <a:cubicBezTo>
                      <a:pt x="327" y="27"/>
                      <a:pt x="304" y="9"/>
                      <a:pt x="2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6" name="Freeform 575"/>
              <p:cNvSpPr>
                <a:spLocks noEditPoints="1"/>
              </p:cNvSpPr>
              <p:nvPr/>
            </p:nvSpPr>
            <p:spPr bwMode="auto">
              <a:xfrm>
                <a:off x="4476" y="2574"/>
                <a:ext cx="371" cy="280"/>
              </a:xfrm>
              <a:custGeom>
                <a:avLst/>
                <a:gdLst>
                  <a:gd name="T0" fmla="*/ 571 w 751"/>
                  <a:gd name="T1" fmla="*/ 506 h 566"/>
                  <a:gd name="T2" fmla="*/ 558 w 751"/>
                  <a:gd name="T3" fmla="*/ 523 h 566"/>
                  <a:gd name="T4" fmla="*/ 521 w 751"/>
                  <a:gd name="T5" fmla="*/ 521 h 566"/>
                  <a:gd name="T6" fmla="*/ 611 w 751"/>
                  <a:gd name="T7" fmla="*/ 473 h 566"/>
                  <a:gd name="T8" fmla="*/ 70 w 751"/>
                  <a:gd name="T9" fmla="*/ 470 h 566"/>
                  <a:gd name="T10" fmla="*/ 637 w 751"/>
                  <a:gd name="T11" fmla="*/ 466 h 566"/>
                  <a:gd name="T12" fmla="*/ 666 w 751"/>
                  <a:gd name="T13" fmla="*/ 453 h 566"/>
                  <a:gd name="T14" fmla="*/ 71 w 751"/>
                  <a:gd name="T15" fmla="*/ 431 h 566"/>
                  <a:gd name="T16" fmla="*/ 174 w 751"/>
                  <a:gd name="T17" fmla="*/ 436 h 566"/>
                  <a:gd name="T18" fmla="*/ 666 w 751"/>
                  <a:gd name="T19" fmla="*/ 417 h 566"/>
                  <a:gd name="T20" fmla="*/ 102 w 751"/>
                  <a:gd name="T21" fmla="*/ 435 h 566"/>
                  <a:gd name="T22" fmla="*/ 197 w 751"/>
                  <a:gd name="T23" fmla="*/ 400 h 566"/>
                  <a:gd name="T24" fmla="*/ 191 w 751"/>
                  <a:gd name="T25" fmla="*/ 382 h 566"/>
                  <a:gd name="T26" fmla="*/ 315 w 751"/>
                  <a:gd name="T27" fmla="*/ 399 h 566"/>
                  <a:gd name="T28" fmla="*/ 612 w 751"/>
                  <a:gd name="T29" fmla="*/ 409 h 566"/>
                  <a:gd name="T30" fmla="*/ 550 w 751"/>
                  <a:gd name="T31" fmla="*/ 360 h 566"/>
                  <a:gd name="T32" fmla="*/ 193 w 751"/>
                  <a:gd name="T33" fmla="*/ 372 h 566"/>
                  <a:gd name="T34" fmla="*/ 620 w 751"/>
                  <a:gd name="T35" fmla="*/ 366 h 566"/>
                  <a:gd name="T36" fmla="*/ 354 w 751"/>
                  <a:gd name="T37" fmla="*/ 368 h 566"/>
                  <a:gd name="T38" fmla="*/ 172 w 751"/>
                  <a:gd name="T39" fmla="*/ 337 h 566"/>
                  <a:gd name="T40" fmla="*/ 499 w 751"/>
                  <a:gd name="T41" fmla="*/ 313 h 566"/>
                  <a:gd name="T42" fmla="*/ 240 w 751"/>
                  <a:gd name="T43" fmla="*/ 356 h 566"/>
                  <a:gd name="T44" fmla="*/ 184 w 751"/>
                  <a:gd name="T45" fmla="*/ 300 h 566"/>
                  <a:gd name="T46" fmla="*/ 97 w 751"/>
                  <a:gd name="T47" fmla="*/ 322 h 566"/>
                  <a:gd name="T48" fmla="*/ 490 w 751"/>
                  <a:gd name="T49" fmla="*/ 306 h 566"/>
                  <a:gd name="T50" fmla="*/ 91 w 751"/>
                  <a:gd name="T51" fmla="*/ 269 h 566"/>
                  <a:gd name="T52" fmla="*/ 158 w 751"/>
                  <a:gd name="T53" fmla="*/ 241 h 566"/>
                  <a:gd name="T54" fmla="*/ 264 w 751"/>
                  <a:gd name="T55" fmla="*/ 257 h 566"/>
                  <a:gd name="T56" fmla="*/ 84 w 751"/>
                  <a:gd name="T57" fmla="*/ 257 h 566"/>
                  <a:gd name="T58" fmla="*/ 644 w 751"/>
                  <a:gd name="T59" fmla="*/ 217 h 566"/>
                  <a:gd name="T60" fmla="*/ 723 w 751"/>
                  <a:gd name="T61" fmla="*/ 217 h 566"/>
                  <a:gd name="T62" fmla="*/ 684 w 751"/>
                  <a:gd name="T63" fmla="*/ 175 h 566"/>
                  <a:gd name="T64" fmla="*/ 618 w 751"/>
                  <a:gd name="T65" fmla="*/ 162 h 566"/>
                  <a:gd name="T66" fmla="*/ 159 w 751"/>
                  <a:gd name="T67" fmla="*/ 183 h 566"/>
                  <a:gd name="T68" fmla="*/ 681 w 751"/>
                  <a:gd name="T69" fmla="*/ 167 h 566"/>
                  <a:gd name="T70" fmla="*/ 547 w 751"/>
                  <a:gd name="T71" fmla="*/ 210 h 566"/>
                  <a:gd name="T72" fmla="*/ 218 w 751"/>
                  <a:gd name="T73" fmla="*/ 150 h 566"/>
                  <a:gd name="T74" fmla="*/ 642 w 751"/>
                  <a:gd name="T75" fmla="*/ 129 h 566"/>
                  <a:gd name="T76" fmla="*/ 215 w 751"/>
                  <a:gd name="T77" fmla="*/ 91 h 566"/>
                  <a:gd name="T78" fmla="*/ 364 w 751"/>
                  <a:gd name="T79" fmla="*/ 83 h 566"/>
                  <a:gd name="T80" fmla="*/ 362 w 751"/>
                  <a:gd name="T81" fmla="*/ 41 h 566"/>
                  <a:gd name="T82" fmla="*/ 406 w 751"/>
                  <a:gd name="T83" fmla="*/ 69 h 566"/>
                  <a:gd name="T84" fmla="*/ 533 w 751"/>
                  <a:gd name="T85" fmla="*/ 32 h 566"/>
                  <a:gd name="T86" fmla="*/ 473 w 751"/>
                  <a:gd name="T87" fmla="*/ 20 h 566"/>
                  <a:gd name="T88" fmla="*/ 308 w 751"/>
                  <a:gd name="T89" fmla="*/ 24 h 566"/>
                  <a:gd name="T90" fmla="*/ 156 w 751"/>
                  <a:gd name="T91" fmla="*/ 112 h 566"/>
                  <a:gd name="T92" fmla="*/ 69 w 751"/>
                  <a:gd name="T93" fmla="*/ 200 h 566"/>
                  <a:gd name="T94" fmla="*/ 19 w 751"/>
                  <a:gd name="T95" fmla="*/ 286 h 566"/>
                  <a:gd name="T96" fmla="*/ 12 w 751"/>
                  <a:gd name="T97" fmla="*/ 409 h 566"/>
                  <a:gd name="T98" fmla="*/ 89 w 751"/>
                  <a:gd name="T99" fmla="*/ 513 h 566"/>
                  <a:gd name="T100" fmla="*/ 195 w 751"/>
                  <a:gd name="T101" fmla="*/ 516 h 566"/>
                  <a:gd name="T102" fmla="*/ 241 w 751"/>
                  <a:gd name="T103" fmla="*/ 431 h 566"/>
                  <a:gd name="T104" fmla="*/ 227 w 751"/>
                  <a:gd name="T105" fmla="*/ 367 h 566"/>
                  <a:gd name="T106" fmla="*/ 299 w 751"/>
                  <a:gd name="T107" fmla="*/ 417 h 566"/>
                  <a:gd name="T108" fmla="*/ 387 w 751"/>
                  <a:gd name="T109" fmla="*/ 497 h 566"/>
                  <a:gd name="T110" fmla="*/ 500 w 751"/>
                  <a:gd name="T111" fmla="*/ 555 h 566"/>
                  <a:gd name="T112" fmla="*/ 676 w 751"/>
                  <a:gd name="T113" fmla="*/ 461 h 566"/>
                  <a:gd name="T114" fmla="*/ 680 w 751"/>
                  <a:gd name="T115" fmla="*/ 389 h 566"/>
                  <a:gd name="T116" fmla="*/ 737 w 751"/>
                  <a:gd name="T117" fmla="*/ 209 h 566"/>
                  <a:gd name="T118" fmla="*/ 650 w 751"/>
                  <a:gd name="T119" fmla="*/ 48 h 566"/>
                  <a:gd name="T120" fmla="*/ 520 w 751"/>
                  <a:gd name="T121" fmla="*/ 21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51" h="566">
                    <a:moveTo>
                      <a:pt x="540" y="542"/>
                    </a:moveTo>
                    <a:cubicBezTo>
                      <a:pt x="534" y="542"/>
                      <a:pt x="528" y="542"/>
                      <a:pt x="522" y="541"/>
                    </a:cubicBezTo>
                    <a:cubicBezTo>
                      <a:pt x="524" y="536"/>
                      <a:pt x="526" y="532"/>
                      <a:pt x="527" y="527"/>
                    </a:cubicBezTo>
                    <a:cubicBezTo>
                      <a:pt x="528" y="521"/>
                      <a:pt x="530" y="516"/>
                      <a:pt x="531" y="511"/>
                    </a:cubicBezTo>
                    <a:cubicBezTo>
                      <a:pt x="533" y="505"/>
                      <a:pt x="533" y="498"/>
                      <a:pt x="535" y="492"/>
                    </a:cubicBezTo>
                    <a:cubicBezTo>
                      <a:pt x="536" y="491"/>
                      <a:pt x="536" y="488"/>
                      <a:pt x="536" y="486"/>
                    </a:cubicBezTo>
                    <a:cubicBezTo>
                      <a:pt x="537" y="488"/>
                      <a:pt x="537" y="490"/>
                      <a:pt x="538" y="491"/>
                    </a:cubicBezTo>
                    <a:cubicBezTo>
                      <a:pt x="542" y="500"/>
                      <a:pt x="546" y="509"/>
                      <a:pt x="549" y="518"/>
                    </a:cubicBezTo>
                    <a:cubicBezTo>
                      <a:pt x="551" y="524"/>
                      <a:pt x="553" y="533"/>
                      <a:pt x="556" y="541"/>
                    </a:cubicBezTo>
                    <a:cubicBezTo>
                      <a:pt x="551" y="542"/>
                      <a:pt x="546" y="542"/>
                      <a:pt x="540" y="542"/>
                    </a:cubicBezTo>
                    <a:moveTo>
                      <a:pt x="512" y="540"/>
                    </a:moveTo>
                    <a:cubicBezTo>
                      <a:pt x="501" y="538"/>
                      <a:pt x="490" y="536"/>
                      <a:pt x="479" y="533"/>
                    </a:cubicBezTo>
                    <a:cubicBezTo>
                      <a:pt x="485" y="527"/>
                      <a:pt x="487" y="514"/>
                      <a:pt x="489" y="508"/>
                    </a:cubicBezTo>
                    <a:cubicBezTo>
                      <a:pt x="492" y="502"/>
                      <a:pt x="496" y="495"/>
                      <a:pt x="499" y="489"/>
                    </a:cubicBezTo>
                    <a:cubicBezTo>
                      <a:pt x="500" y="487"/>
                      <a:pt x="501" y="485"/>
                      <a:pt x="502" y="483"/>
                    </a:cubicBezTo>
                    <a:cubicBezTo>
                      <a:pt x="502" y="489"/>
                      <a:pt x="502" y="495"/>
                      <a:pt x="503" y="501"/>
                    </a:cubicBezTo>
                    <a:cubicBezTo>
                      <a:pt x="505" y="508"/>
                      <a:pt x="506" y="516"/>
                      <a:pt x="508" y="524"/>
                    </a:cubicBezTo>
                    <a:cubicBezTo>
                      <a:pt x="508" y="526"/>
                      <a:pt x="511" y="535"/>
                      <a:pt x="512" y="540"/>
                    </a:cubicBezTo>
                    <a:moveTo>
                      <a:pt x="569" y="539"/>
                    </a:moveTo>
                    <a:cubicBezTo>
                      <a:pt x="570" y="528"/>
                      <a:pt x="570" y="517"/>
                      <a:pt x="571" y="506"/>
                    </a:cubicBezTo>
                    <a:cubicBezTo>
                      <a:pt x="572" y="500"/>
                      <a:pt x="573" y="493"/>
                      <a:pt x="574" y="487"/>
                    </a:cubicBezTo>
                    <a:cubicBezTo>
                      <a:pt x="575" y="484"/>
                      <a:pt x="575" y="482"/>
                      <a:pt x="575" y="481"/>
                    </a:cubicBezTo>
                    <a:cubicBezTo>
                      <a:pt x="575" y="482"/>
                      <a:pt x="575" y="483"/>
                      <a:pt x="576" y="483"/>
                    </a:cubicBezTo>
                    <a:cubicBezTo>
                      <a:pt x="584" y="493"/>
                      <a:pt x="592" y="502"/>
                      <a:pt x="600" y="511"/>
                    </a:cubicBezTo>
                    <a:cubicBezTo>
                      <a:pt x="603" y="515"/>
                      <a:pt x="606" y="521"/>
                      <a:pt x="610" y="525"/>
                    </a:cubicBezTo>
                    <a:cubicBezTo>
                      <a:pt x="599" y="531"/>
                      <a:pt x="585" y="536"/>
                      <a:pt x="569" y="539"/>
                    </a:cubicBezTo>
                    <a:moveTo>
                      <a:pt x="143" y="515"/>
                    </a:moveTo>
                    <a:cubicBezTo>
                      <a:pt x="134" y="515"/>
                      <a:pt x="121" y="514"/>
                      <a:pt x="107" y="510"/>
                    </a:cubicBezTo>
                    <a:cubicBezTo>
                      <a:pt x="107" y="510"/>
                      <a:pt x="106" y="509"/>
                      <a:pt x="106" y="509"/>
                    </a:cubicBezTo>
                    <a:cubicBezTo>
                      <a:pt x="108" y="506"/>
                      <a:pt x="110" y="502"/>
                      <a:pt x="112" y="499"/>
                    </a:cubicBezTo>
                    <a:cubicBezTo>
                      <a:pt x="116" y="493"/>
                      <a:pt x="120" y="485"/>
                      <a:pt x="125" y="480"/>
                    </a:cubicBezTo>
                    <a:cubicBezTo>
                      <a:pt x="125" y="482"/>
                      <a:pt x="126" y="484"/>
                      <a:pt x="127" y="486"/>
                    </a:cubicBezTo>
                    <a:cubicBezTo>
                      <a:pt x="129" y="490"/>
                      <a:pt x="131" y="495"/>
                      <a:pt x="134" y="499"/>
                    </a:cubicBezTo>
                    <a:cubicBezTo>
                      <a:pt x="137" y="504"/>
                      <a:pt x="140" y="510"/>
                      <a:pt x="143" y="515"/>
                    </a:cubicBezTo>
                    <a:moveTo>
                      <a:pt x="546" y="478"/>
                    </a:moveTo>
                    <a:cubicBezTo>
                      <a:pt x="553" y="478"/>
                      <a:pt x="560" y="478"/>
                      <a:pt x="567" y="476"/>
                    </a:cubicBezTo>
                    <a:cubicBezTo>
                      <a:pt x="568" y="476"/>
                      <a:pt x="568" y="476"/>
                      <a:pt x="568" y="476"/>
                    </a:cubicBezTo>
                    <a:cubicBezTo>
                      <a:pt x="566" y="483"/>
                      <a:pt x="565" y="497"/>
                      <a:pt x="565" y="501"/>
                    </a:cubicBezTo>
                    <a:cubicBezTo>
                      <a:pt x="563" y="512"/>
                      <a:pt x="563" y="524"/>
                      <a:pt x="562" y="536"/>
                    </a:cubicBezTo>
                    <a:cubicBezTo>
                      <a:pt x="561" y="531"/>
                      <a:pt x="559" y="526"/>
                      <a:pt x="558" y="523"/>
                    </a:cubicBezTo>
                    <a:cubicBezTo>
                      <a:pt x="556" y="516"/>
                      <a:pt x="553" y="508"/>
                      <a:pt x="550" y="501"/>
                    </a:cubicBezTo>
                    <a:cubicBezTo>
                      <a:pt x="547" y="494"/>
                      <a:pt x="545" y="485"/>
                      <a:pt x="542" y="478"/>
                    </a:cubicBezTo>
                    <a:cubicBezTo>
                      <a:pt x="543" y="478"/>
                      <a:pt x="544" y="478"/>
                      <a:pt x="546" y="478"/>
                    </a:cubicBezTo>
                    <a:moveTo>
                      <a:pt x="133" y="478"/>
                    </a:moveTo>
                    <a:cubicBezTo>
                      <a:pt x="138" y="478"/>
                      <a:pt x="143" y="477"/>
                      <a:pt x="148" y="475"/>
                    </a:cubicBezTo>
                    <a:cubicBezTo>
                      <a:pt x="149" y="475"/>
                      <a:pt x="149" y="475"/>
                      <a:pt x="150" y="475"/>
                    </a:cubicBezTo>
                    <a:cubicBezTo>
                      <a:pt x="150" y="478"/>
                      <a:pt x="150" y="482"/>
                      <a:pt x="150" y="485"/>
                    </a:cubicBezTo>
                    <a:cubicBezTo>
                      <a:pt x="149" y="488"/>
                      <a:pt x="149" y="491"/>
                      <a:pt x="148" y="494"/>
                    </a:cubicBezTo>
                    <a:cubicBezTo>
                      <a:pt x="148" y="499"/>
                      <a:pt x="147" y="503"/>
                      <a:pt x="147" y="507"/>
                    </a:cubicBezTo>
                    <a:cubicBezTo>
                      <a:pt x="144" y="502"/>
                      <a:pt x="141" y="497"/>
                      <a:pt x="139" y="492"/>
                    </a:cubicBezTo>
                    <a:cubicBezTo>
                      <a:pt x="137" y="488"/>
                      <a:pt x="133" y="484"/>
                      <a:pt x="132" y="480"/>
                    </a:cubicBezTo>
                    <a:cubicBezTo>
                      <a:pt x="132" y="479"/>
                      <a:pt x="132" y="479"/>
                      <a:pt x="132" y="478"/>
                    </a:cubicBezTo>
                    <a:cubicBezTo>
                      <a:pt x="132" y="478"/>
                      <a:pt x="133" y="478"/>
                      <a:pt x="133" y="478"/>
                    </a:cubicBezTo>
                    <a:moveTo>
                      <a:pt x="517" y="532"/>
                    </a:moveTo>
                    <a:cubicBezTo>
                      <a:pt x="516" y="526"/>
                      <a:pt x="514" y="519"/>
                      <a:pt x="513" y="513"/>
                    </a:cubicBezTo>
                    <a:cubicBezTo>
                      <a:pt x="511" y="504"/>
                      <a:pt x="508" y="494"/>
                      <a:pt x="508" y="485"/>
                    </a:cubicBezTo>
                    <a:cubicBezTo>
                      <a:pt x="509" y="481"/>
                      <a:pt x="509" y="477"/>
                      <a:pt x="509" y="473"/>
                    </a:cubicBezTo>
                    <a:cubicBezTo>
                      <a:pt x="516" y="475"/>
                      <a:pt x="523" y="476"/>
                      <a:pt x="530" y="477"/>
                    </a:cubicBezTo>
                    <a:cubicBezTo>
                      <a:pt x="527" y="484"/>
                      <a:pt x="527" y="493"/>
                      <a:pt x="526" y="499"/>
                    </a:cubicBezTo>
                    <a:cubicBezTo>
                      <a:pt x="525" y="507"/>
                      <a:pt x="523" y="514"/>
                      <a:pt x="521" y="521"/>
                    </a:cubicBezTo>
                    <a:cubicBezTo>
                      <a:pt x="520" y="525"/>
                      <a:pt x="519" y="529"/>
                      <a:pt x="517" y="532"/>
                    </a:cubicBezTo>
                    <a:moveTo>
                      <a:pt x="153" y="515"/>
                    </a:moveTo>
                    <a:cubicBezTo>
                      <a:pt x="153" y="509"/>
                      <a:pt x="154" y="501"/>
                      <a:pt x="155" y="496"/>
                    </a:cubicBezTo>
                    <a:cubicBezTo>
                      <a:pt x="156" y="491"/>
                      <a:pt x="158" y="486"/>
                      <a:pt x="157" y="481"/>
                    </a:cubicBezTo>
                    <a:cubicBezTo>
                      <a:pt x="157" y="479"/>
                      <a:pt x="157" y="475"/>
                      <a:pt x="157" y="472"/>
                    </a:cubicBezTo>
                    <a:cubicBezTo>
                      <a:pt x="170" y="483"/>
                      <a:pt x="182" y="495"/>
                      <a:pt x="194" y="507"/>
                    </a:cubicBezTo>
                    <a:cubicBezTo>
                      <a:pt x="183" y="514"/>
                      <a:pt x="170" y="514"/>
                      <a:pt x="155" y="515"/>
                    </a:cubicBezTo>
                    <a:cubicBezTo>
                      <a:pt x="155" y="515"/>
                      <a:pt x="154" y="515"/>
                      <a:pt x="153" y="515"/>
                    </a:cubicBezTo>
                    <a:moveTo>
                      <a:pt x="468" y="530"/>
                    </a:moveTo>
                    <a:cubicBezTo>
                      <a:pt x="458" y="527"/>
                      <a:pt x="449" y="523"/>
                      <a:pt x="439" y="518"/>
                    </a:cubicBezTo>
                    <a:cubicBezTo>
                      <a:pt x="439" y="518"/>
                      <a:pt x="438" y="517"/>
                      <a:pt x="438" y="517"/>
                    </a:cubicBezTo>
                    <a:cubicBezTo>
                      <a:pt x="439" y="514"/>
                      <a:pt x="440" y="512"/>
                      <a:pt x="441" y="509"/>
                    </a:cubicBezTo>
                    <a:cubicBezTo>
                      <a:pt x="444" y="502"/>
                      <a:pt x="448" y="495"/>
                      <a:pt x="452" y="489"/>
                    </a:cubicBezTo>
                    <a:cubicBezTo>
                      <a:pt x="456" y="482"/>
                      <a:pt x="461" y="474"/>
                      <a:pt x="467" y="467"/>
                    </a:cubicBezTo>
                    <a:cubicBezTo>
                      <a:pt x="467" y="472"/>
                      <a:pt x="466" y="477"/>
                      <a:pt x="466" y="481"/>
                    </a:cubicBezTo>
                    <a:cubicBezTo>
                      <a:pt x="466" y="488"/>
                      <a:pt x="467" y="494"/>
                      <a:pt x="467" y="500"/>
                    </a:cubicBezTo>
                    <a:cubicBezTo>
                      <a:pt x="467" y="509"/>
                      <a:pt x="467" y="520"/>
                      <a:pt x="468" y="530"/>
                    </a:cubicBezTo>
                    <a:moveTo>
                      <a:pt x="621" y="518"/>
                    </a:moveTo>
                    <a:cubicBezTo>
                      <a:pt x="619" y="509"/>
                      <a:pt x="616" y="499"/>
                      <a:pt x="615" y="490"/>
                    </a:cubicBezTo>
                    <a:cubicBezTo>
                      <a:pt x="614" y="484"/>
                      <a:pt x="613" y="478"/>
                      <a:pt x="611" y="473"/>
                    </a:cubicBezTo>
                    <a:cubicBezTo>
                      <a:pt x="610" y="471"/>
                      <a:pt x="610" y="469"/>
                      <a:pt x="610" y="467"/>
                    </a:cubicBezTo>
                    <a:cubicBezTo>
                      <a:pt x="610" y="467"/>
                      <a:pt x="610" y="467"/>
                      <a:pt x="610" y="467"/>
                    </a:cubicBezTo>
                    <a:cubicBezTo>
                      <a:pt x="620" y="476"/>
                      <a:pt x="634" y="487"/>
                      <a:pt x="648" y="490"/>
                    </a:cubicBezTo>
                    <a:cubicBezTo>
                      <a:pt x="641" y="499"/>
                      <a:pt x="633" y="509"/>
                      <a:pt x="621" y="518"/>
                    </a:cubicBezTo>
                    <a:moveTo>
                      <a:pt x="100" y="505"/>
                    </a:moveTo>
                    <a:cubicBezTo>
                      <a:pt x="98" y="499"/>
                      <a:pt x="98" y="492"/>
                      <a:pt x="98" y="485"/>
                    </a:cubicBezTo>
                    <a:cubicBezTo>
                      <a:pt x="98" y="479"/>
                      <a:pt x="99" y="472"/>
                      <a:pt x="99" y="466"/>
                    </a:cubicBezTo>
                    <a:cubicBezTo>
                      <a:pt x="105" y="471"/>
                      <a:pt x="112" y="474"/>
                      <a:pt x="119" y="476"/>
                    </a:cubicBezTo>
                    <a:cubicBezTo>
                      <a:pt x="116" y="480"/>
                      <a:pt x="113" y="485"/>
                      <a:pt x="110" y="489"/>
                    </a:cubicBezTo>
                    <a:cubicBezTo>
                      <a:pt x="108" y="492"/>
                      <a:pt x="103" y="502"/>
                      <a:pt x="100" y="505"/>
                    </a:cubicBezTo>
                    <a:moveTo>
                      <a:pt x="613" y="516"/>
                    </a:moveTo>
                    <a:cubicBezTo>
                      <a:pt x="612" y="515"/>
                      <a:pt x="610" y="513"/>
                      <a:pt x="610" y="512"/>
                    </a:cubicBezTo>
                    <a:cubicBezTo>
                      <a:pt x="603" y="504"/>
                      <a:pt x="596" y="496"/>
                      <a:pt x="590" y="489"/>
                    </a:cubicBezTo>
                    <a:cubicBezTo>
                      <a:pt x="587" y="485"/>
                      <a:pt x="583" y="477"/>
                      <a:pt x="579" y="474"/>
                    </a:cubicBezTo>
                    <a:cubicBezTo>
                      <a:pt x="587" y="471"/>
                      <a:pt x="594" y="468"/>
                      <a:pt x="602" y="463"/>
                    </a:cubicBezTo>
                    <a:cubicBezTo>
                      <a:pt x="602" y="471"/>
                      <a:pt x="605" y="479"/>
                      <a:pt x="607" y="487"/>
                    </a:cubicBezTo>
                    <a:cubicBezTo>
                      <a:pt x="608" y="496"/>
                      <a:pt x="611" y="506"/>
                      <a:pt x="613" y="516"/>
                    </a:cubicBezTo>
                    <a:moveTo>
                      <a:pt x="92" y="504"/>
                    </a:moveTo>
                    <a:cubicBezTo>
                      <a:pt x="75" y="497"/>
                      <a:pt x="62" y="488"/>
                      <a:pt x="51" y="475"/>
                    </a:cubicBezTo>
                    <a:cubicBezTo>
                      <a:pt x="58" y="475"/>
                      <a:pt x="64" y="473"/>
                      <a:pt x="70" y="470"/>
                    </a:cubicBezTo>
                    <a:cubicBezTo>
                      <a:pt x="76" y="467"/>
                      <a:pt x="84" y="463"/>
                      <a:pt x="92" y="462"/>
                    </a:cubicBezTo>
                    <a:cubicBezTo>
                      <a:pt x="92" y="471"/>
                      <a:pt x="91" y="480"/>
                      <a:pt x="91" y="488"/>
                    </a:cubicBezTo>
                    <a:cubicBezTo>
                      <a:pt x="90" y="493"/>
                      <a:pt x="91" y="499"/>
                      <a:pt x="92" y="504"/>
                    </a:cubicBezTo>
                    <a:moveTo>
                      <a:pt x="475" y="526"/>
                    </a:moveTo>
                    <a:cubicBezTo>
                      <a:pt x="474" y="514"/>
                      <a:pt x="476" y="502"/>
                      <a:pt x="474" y="491"/>
                    </a:cubicBezTo>
                    <a:cubicBezTo>
                      <a:pt x="472" y="481"/>
                      <a:pt x="474" y="470"/>
                      <a:pt x="474" y="460"/>
                    </a:cubicBezTo>
                    <a:cubicBezTo>
                      <a:pt x="482" y="464"/>
                      <a:pt x="491" y="468"/>
                      <a:pt x="500" y="471"/>
                    </a:cubicBezTo>
                    <a:cubicBezTo>
                      <a:pt x="498" y="473"/>
                      <a:pt x="497" y="477"/>
                      <a:pt x="495" y="480"/>
                    </a:cubicBezTo>
                    <a:cubicBezTo>
                      <a:pt x="493" y="485"/>
                      <a:pt x="489" y="489"/>
                      <a:pt x="487" y="495"/>
                    </a:cubicBezTo>
                    <a:cubicBezTo>
                      <a:pt x="486" y="498"/>
                      <a:pt x="479" y="518"/>
                      <a:pt x="475" y="526"/>
                    </a:cubicBezTo>
                    <a:moveTo>
                      <a:pt x="193" y="495"/>
                    </a:moveTo>
                    <a:cubicBezTo>
                      <a:pt x="183" y="485"/>
                      <a:pt x="173" y="475"/>
                      <a:pt x="162" y="466"/>
                    </a:cubicBezTo>
                    <a:cubicBezTo>
                      <a:pt x="166" y="461"/>
                      <a:pt x="170" y="456"/>
                      <a:pt x="172" y="450"/>
                    </a:cubicBezTo>
                    <a:cubicBezTo>
                      <a:pt x="175" y="455"/>
                      <a:pt x="179" y="460"/>
                      <a:pt x="181" y="464"/>
                    </a:cubicBezTo>
                    <a:cubicBezTo>
                      <a:pt x="185" y="473"/>
                      <a:pt x="190" y="484"/>
                      <a:pt x="193" y="495"/>
                    </a:cubicBezTo>
                    <a:moveTo>
                      <a:pt x="646" y="482"/>
                    </a:moveTo>
                    <a:cubicBezTo>
                      <a:pt x="637" y="479"/>
                      <a:pt x="629" y="472"/>
                      <a:pt x="622" y="466"/>
                    </a:cubicBezTo>
                    <a:cubicBezTo>
                      <a:pt x="619" y="464"/>
                      <a:pt x="615" y="459"/>
                      <a:pt x="611" y="457"/>
                    </a:cubicBezTo>
                    <a:cubicBezTo>
                      <a:pt x="616" y="453"/>
                      <a:pt x="620" y="449"/>
                      <a:pt x="625" y="445"/>
                    </a:cubicBezTo>
                    <a:cubicBezTo>
                      <a:pt x="628" y="452"/>
                      <a:pt x="633" y="459"/>
                      <a:pt x="637" y="466"/>
                    </a:cubicBezTo>
                    <a:cubicBezTo>
                      <a:pt x="640" y="471"/>
                      <a:pt x="643" y="477"/>
                      <a:pt x="646" y="482"/>
                    </a:cubicBezTo>
                    <a:moveTo>
                      <a:pt x="202" y="500"/>
                    </a:moveTo>
                    <a:cubicBezTo>
                      <a:pt x="198" y="483"/>
                      <a:pt x="192" y="466"/>
                      <a:pt x="183" y="452"/>
                    </a:cubicBezTo>
                    <a:cubicBezTo>
                      <a:pt x="181" y="450"/>
                      <a:pt x="180" y="447"/>
                      <a:pt x="178" y="445"/>
                    </a:cubicBezTo>
                    <a:cubicBezTo>
                      <a:pt x="178" y="444"/>
                      <a:pt x="178" y="444"/>
                      <a:pt x="178" y="444"/>
                    </a:cubicBezTo>
                    <a:cubicBezTo>
                      <a:pt x="182" y="444"/>
                      <a:pt x="186" y="444"/>
                      <a:pt x="190" y="444"/>
                    </a:cubicBezTo>
                    <a:cubicBezTo>
                      <a:pt x="190" y="444"/>
                      <a:pt x="190" y="444"/>
                      <a:pt x="190" y="444"/>
                    </a:cubicBezTo>
                    <a:cubicBezTo>
                      <a:pt x="190" y="444"/>
                      <a:pt x="190" y="444"/>
                      <a:pt x="191" y="444"/>
                    </a:cubicBezTo>
                    <a:cubicBezTo>
                      <a:pt x="194" y="444"/>
                      <a:pt x="197" y="444"/>
                      <a:pt x="200" y="445"/>
                    </a:cubicBezTo>
                    <a:cubicBezTo>
                      <a:pt x="204" y="445"/>
                      <a:pt x="207" y="445"/>
                      <a:pt x="210" y="445"/>
                    </a:cubicBezTo>
                    <a:cubicBezTo>
                      <a:pt x="213" y="445"/>
                      <a:pt x="216" y="445"/>
                      <a:pt x="219" y="444"/>
                    </a:cubicBezTo>
                    <a:cubicBezTo>
                      <a:pt x="220" y="447"/>
                      <a:pt x="220" y="449"/>
                      <a:pt x="220" y="451"/>
                    </a:cubicBezTo>
                    <a:cubicBezTo>
                      <a:pt x="220" y="467"/>
                      <a:pt x="216" y="482"/>
                      <a:pt x="207" y="495"/>
                    </a:cubicBezTo>
                    <a:cubicBezTo>
                      <a:pt x="205" y="497"/>
                      <a:pt x="204" y="498"/>
                      <a:pt x="202" y="500"/>
                    </a:cubicBezTo>
                    <a:moveTo>
                      <a:pt x="654" y="481"/>
                    </a:moveTo>
                    <a:cubicBezTo>
                      <a:pt x="650" y="475"/>
                      <a:pt x="647" y="468"/>
                      <a:pt x="643" y="462"/>
                    </a:cubicBezTo>
                    <a:cubicBezTo>
                      <a:pt x="639" y="456"/>
                      <a:pt x="635" y="449"/>
                      <a:pt x="632" y="443"/>
                    </a:cubicBezTo>
                    <a:cubicBezTo>
                      <a:pt x="636" y="445"/>
                      <a:pt x="640" y="447"/>
                      <a:pt x="640" y="448"/>
                    </a:cubicBezTo>
                    <a:cubicBezTo>
                      <a:pt x="644" y="449"/>
                      <a:pt x="648" y="450"/>
                      <a:pt x="652" y="450"/>
                    </a:cubicBezTo>
                    <a:cubicBezTo>
                      <a:pt x="656" y="451"/>
                      <a:pt x="662" y="453"/>
                      <a:pt x="666" y="453"/>
                    </a:cubicBezTo>
                    <a:cubicBezTo>
                      <a:pt x="667" y="453"/>
                      <a:pt x="668" y="453"/>
                      <a:pt x="668" y="452"/>
                    </a:cubicBezTo>
                    <a:cubicBezTo>
                      <a:pt x="665" y="460"/>
                      <a:pt x="661" y="468"/>
                      <a:pt x="657" y="476"/>
                    </a:cubicBezTo>
                    <a:cubicBezTo>
                      <a:pt x="656" y="477"/>
                      <a:pt x="655" y="479"/>
                      <a:pt x="654" y="481"/>
                    </a:cubicBezTo>
                    <a:moveTo>
                      <a:pt x="428" y="512"/>
                    </a:moveTo>
                    <a:cubicBezTo>
                      <a:pt x="418" y="506"/>
                      <a:pt x="405" y="497"/>
                      <a:pt x="389" y="485"/>
                    </a:cubicBezTo>
                    <a:cubicBezTo>
                      <a:pt x="395" y="481"/>
                      <a:pt x="400" y="473"/>
                      <a:pt x="405" y="468"/>
                    </a:cubicBezTo>
                    <a:cubicBezTo>
                      <a:pt x="414" y="459"/>
                      <a:pt x="421" y="447"/>
                      <a:pt x="431" y="440"/>
                    </a:cubicBezTo>
                    <a:cubicBezTo>
                      <a:pt x="432" y="453"/>
                      <a:pt x="428" y="466"/>
                      <a:pt x="429" y="479"/>
                    </a:cubicBezTo>
                    <a:cubicBezTo>
                      <a:pt x="429" y="489"/>
                      <a:pt x="428" y="501"/>
                      <a:pt x="428" y="512"/>
                    </a:cubicBezTo>
                    <a:moveTo>
                      <a:pt x="435" y="504"/>
                    </a:moveTo>
                    <a:cubicBezTo>
                      <a:pt x="435" y="494"/>
                      <a:pt x="435" y="484"/>
                      <a:pt x="436" y="475"/>
                    </a:cubicBezTo>
                    <a:cubicBezTo>
                      <a:pt x="437" y="467"/>
                      <a:pt x="437" y="459"/>
                      <a:pt x="438" y="451"/>
                    </a:cubicBezTo>
                    <a:cubicBezTo>
                      <a:pt x="438" y="447"/>
                      <a:pt x="439" y="443"/>
                      <a:pt x="439" y="439"/>
                    </a:cubicBezTo>
                    <a:cubicBezTo>
                      <a:pt x="447" y="445"/>
                      <a:pt x="456" y="451"/>
                      <a:pt x="466" y="456"/>
                    </a:cubicBezTo>
                    <a:cubicBezTo>
                      <a:pt x="459" y="464"/>
                      <a:pt x="453" y="473"/>
                      <a:pt x="447" y="483"/>
                    </a:cubicBezTo>
                    <a:cubicBezTo>
                      <a:pt x="443" y="489"/>
                      <a:pt x="441" y="495"/>
                      <a:pt x="436" y="501"/>
                    </a:cubicBezTo>
                    <a:cubicBezTo>
                      <a:pt x="436" y="502"/>
                      <a:pt x="435" y="503"/>
                      <a:pt x="435" y="504"/>
                    </a:cubicBezTo>
                    <a:moveTo>
                      <a:pt x="50" y="468"/>
                    </a:moveTo>
                    <a:cubicBezTo>
                      <a:pt x="53" y="460"/>
                      <a:pt x="58" y="454"/>
                      <a:pt x="62" y="448"/>
                    </a:cubicBezTo>
                    <a:cubicBezTo>
                      <a:pt x="65" y="442"/>
                      <a:pt x="68" y="436"/>
                      <a:pt x="71" y="431"/>
                    </a:cubicBezTo>
                    <a:cubicBezTo>
                      <a:pt x="72" y="430"/>
                      <a:pt x="72" y="429"/>
                      <a:pt x="73" y="428"/>
                    </a:cubicBezTo>
                    <a:cubicBezTo>
                      <a:pt x="76" y="438"/>
                      <a:pt x="81" y="447"/>
                      <a:pt x="88" y="455"/>
                    </a:cubicBezTo>
                    <a:cubicBezTo>
                      <a:pt x="75" y="457"/>
                      <a:pt x="63" y="467"/>
                      <a:pt x="50" y="468"/>
                    </a:cubicBezTo>
                    <a:moveTo>
                      <a:pt x="672" y="440"/>
                    </a:moveTo>
                    <a:cubicBezTo>
                      <a:pt x="669" y="437"/>
                      <a:pt x="666" y="435"/>
                      <a:pt x="664" y="432"/>
                    </a:cubicBezTo>
                    <a:cubicBezTo>
                      <a:pt x="661" y="429"/>
                      <a:pt x="658" y="427"/>
                      <a:pt x="655" y="424"/>
                    </a:cubicBezTo>
                    <a:cubicBezTo>
                      <a:pt x="656" y="424"/>
                      <a:pt x="657" y="424"/>
                      <a:pt x="658" y="424"/>
                    </a:cubicBezTo>
                    <a:cubicBezTo>
                      <a:pt x="661" y="425"/>
                      <a:pt x="664" y="425"/>
                      <a:pt x="667" y="425"/>
                    </a:cubicBezTo>
                    <a:cubicBezTo>
                      <a:pt x="669" y="425"/>
                      <a:pt x="671" y="425"/>
                      <a:pt x="672" y="425"/>
                    </a:cubicBezTo>
                    <a:cubicBezTo>
                      <a:pt x="672" y="428"/>
                      <a:pt x="672" y="432"/>
                      <a:pt x="672" y="436"/>
                    </a:cubicBezTo>
                    <a:cubicBezTo>
                      <a:pt x="672" y="437"/>
                      <a:pt x="672" y="439"/>
                      <a:pt x="672" y="440"/>
                    </a:cubicBezTo>
                    <a:moveTo>
                      <a:pt x="174" y="436"/>
                    </a:moveTo>
                    <a:cubicBezTo>
                      <a:pt x="174" y="432"/>
                      <a:pt x="174" y="429"/>
                      <a:pt x="173" y="426"/>
                    </a:cubicBezTo>
                    <a:cubicBezTo>
                      <a:pt x="172" y="425"/>
                      <a:pt x="172" y="424"/>
                      <a:pt x="171" y="423"/>
                    </a:cubicBezTo>
                    <a:cubicBezTo>
                      <a:pt x="180" y="425"/>
                      <a:pt x="188" y="426"/>
                      <a:pt x="196" y="428"/>
                    </a:cubicBezTo>
                    <a:cubicBezTo>
                      <a:pt x="201" y="429"/>
                      <a:pt x="210" y="432"/>
                      <a:pt x="214" y="437"/>
                    </a:cubicBezTo>
                    <a:cubicBezTo>
                      <a:pt x="214" y="437"/>
                      <a:pt x="213" y="437"/>
                      <a:pt x="212" y="437"/>
                    </a:cubicBezTo>
                    <a:cubicBezTo>
                      <a:pt x="207" y="437"/>
                      <a:pt x="202" y="437"/>
                      <a:pt x="197" y="436"/>
                    </a:cubicBezTo>
                    <a:cubicBezTo>
                      <a:pt x="192" y="436"/>
                      <a:pt x="187" y="436"/>
                      <a:pt x="182" y="436"/>
                    </a:cubicBezTo>
                    <a:cubicBezTo>
                      <a:pt x="179" y="436"/>
                      <a:pt x="177" y="436"/>
                      <a:pt x="174" y="436"/>
                    </a:cubicBezTo>
                    <a:moveTo>
                      <a:pt x="665" y="445"/>
                    </a:moveTo>
                    <a:cubicBezTo>
                      <a:pt x="658" y="445"/>
                      <a:pt x="648" y="443"/>
                      <a:pt x="643" y="441"/>
                    </a:cubicBezTo>
                    <a:cubicBezTo>
                      <a:pt x="641" y="439"/>
                      <a:pt x="638" y="437"/>
                      <a:pt x="634" y="435"/>
                    </a:cubicBezTo>
                    <a:cubicBezTo>
                      <a:pt x="637" y="431"/>
                      <a:pt x="641" y="427"/>
                      <a:pt x="644" y="423"/>
                    </a:cubicBezTo>
                    <a:cubicBezTo>
                      <a:pt x="648" y="428"/>
                      <a:pt x="654" y="433"/>
                      <a:pt x="659" y="438"/>
                    </a:cubicBezTo>
                    <a:cubicBezTo>
                      <a:pt x="660" y="439"/>
                      <a:pt x="664" y="442"/>
                      <a:pt x="666" y="445"/>
                    </a:cubicBezTo>
                    <a:cubicBezTo>
                      <a:pt x="666" y="445"/>
                      <a:pt x="665" y="445"/>
                      <a:pt x="665" y="445"/>
                    </a:cubicBezTo>
                    <a:moveTo>
                      <a:pt x="43" y="465"/>
                    </a:moveTo>
                    <a:cubicBezTo>
                      <a:pt x="38" y="456"/>
                      <a:pt x="33" y="446"/>
                      <a:pt x="30" y="435"/>
                    </a:cubicBezTo>
                    <a:cubicBezTo>
                      <a:pt x="28" y="430"/>
                      <a:pt x="27" y="425"/>
                      <a:pt x="26" y="420"/>
                    </a:cubicBezTo>
                    <a:cubicBezTo>
                      <a:pt x="32" y="421"/>
                      <a:pt x="37" y="422"/>
                      <a:pt x="42" y="422"/>
                    </a:cubicBezTo>
                    <a:cubicBezTo>
                      <a:pt x="45" y="423"/>
                      <a:pt x="60" y="427"/>
                      <a:pt x="64" y="427"/>
                    </a:cubicBezTo>
                    <a:cubicBezTo>
                      <a:pt x="64" y="427"/>
                      <a:pt x="65" y="427"/>
                      <a:pt x="65" y="426"/>
                    </a:cubicBezTo>
                    <a:cubicBezTo>
                      <a:pt x="59" y="433"/>
                      <a:pt x="55" y="443"/>
                      <a:pt x="51" y="450"/>
                    </a:cubicBezTo>
                    <a:cubicBezTo>
                      <a:pt x="48" y="455"/>
                      <a:pt x="45" y="460"/>
                      <a:pt x="43" y="465"/>
                    </a:cubicBezTo>
                    <a:moveTo>
                      <a:pt x="131" y="451"/>
                    </a:moveTo>
                    <a:cubicBezTo>
                      <a:pt x="131" y="448"/>
                      <a:pt x="131" y="444"/>
                      <a:pt x="130" y="441"/>
                    </a:cubicBezTo>
                    <a:cubicBezTo>
                      <a:pt x="128" y="434"/>
                      <a:pt x="128" y="423"/>
                      <a:pt x="132" y="416"/>
                    </a:cubicBezTo>
                    <a:cubicBezTo>
                      <a:pt x="145" y="437"/>
                      <a:pt x="141" y="449"/>
                      <a:pt x="131" y="451"/>
                    </a:cubicBezTo>
                    <a:moveTo>
                      <a:pt x="666" y="417"/>
                    </a:moveTo>
                    <a:cubicBezTo>
                      <a:pt x="661" y="416"/>
                      <a:pt x="656" y="414"/>
                      <a:pt x="651" y="412"/>
                    </a:cubicBezTo>
                    <a:cubicBezTo>
                      <a:pt x="652" y="410"/>
                      <a:pt x="653" y="408"/>
                      <a:pt x="654" y="405"/>
                    </a:cubicBezTo>
                    <a:cubicBezTo>
                      <a:pt x="655" y="406"/>
                      <a:pt x="655" y="406"/>
                      <a:pt x="656" y="407"/>
                    </a:cubicBezTo>
                    <a:cubicBezTo>
                      <a:pt x="659" y="410"/>
                      <a:pt x="663" y="413"/>
                      <a:pt x="666" y="417"/>
                    </a:cubicBezTo>
                    <a:moveTo>
                      <a:pt x="377" y="476"/>
                    </a:moveTo>
                    <a:cubicBezTo>
                      <a:pt x="367" y="468"/>
                      <a:pt x="356" y="459"/>
                      <a:pt x="344" y="449"/>
                    </a:cubicBezTo>
                    <a:cubicBezTo>
                      <a:pt x="361" y="438"/>
                      <a:pt x="370" y="418"/>
                      <a:pt x="385" y="404"/>
                    </a:cubicBezTo>
                    <a:cubicBezTo>
                      <a:pt x="384" y="409"/>
                      <a:pt x="382" y="414"/>
                      <a:pt x="382" y="419"/>
                    </a:cubicBezTo>
                    <a:cubicBezTo>
                      <a:pt x="381" y="427"/>
                      <a:pt x="379" y="436"/>
                      <a:pt x="379" y="445"/>
                    </a:cubicBezTo>
                    <a:cubicBezTo>
                      <a:pt x="378" y="456"/>
                      <a:pt x="377" y="466"/>
                      <a:pt x="377" y="476"/>
                    </a:cubicBezTo>
                    <a:moveTo>
                      <a:pt x="384" y="479"/>
                    </a:moveTo>
                    <a:cubicBezTo>
                      <a:pt x="384" y="466"/>
                      <a:pt x="385" y="452"/>
                      <a:pt x="387" y="438"/>
                    </a:cubicBezTo>
                    <a:cubicBezTo>
                      <a:pt x="389" y="427"/>
                      <a:pt x="392" y="414"/>
                      <a:pt x="392" y="403"/>
                    </a:cubicBezTo>
                    <a:cubicBezTo>
                      <a:pt x="396" y="406"/>
                      <a:pt x="400" y="409"/>
                      <a:pt x="403" y="412"/>
                    </a:cubicBezTo>
                    <a:cubicBezTo>
                      <a:pt x="412" y="419"/>
                      <a:pt x="420" y="426"/>
                      <a:pt x="429" y="433"/>
                    </a:cubicBezTo>
                    <a:cubicBezTo>
                      <a:pt x="421" y="438"/>
                      <a:pt x="415" y="445"/>
                      <a:pt x="409" y="452"/>
                    </a:cubicBezTo>
                    <a:cubicBezTo>
                      <a:pt x="404" y="457"/>
                      <a:pt x="399" y="462"/>
                      <a:pt x="395" y="468"/>
                    </a:cubicBezTo>
                    <a:cubicBezTo>
                      <a:pt x="392" y="471"/>
                      <a:pt x="389" y="477"/>
                      <a:pt x="384" y="479"/>
                    </a:cubicBezTo>
                    <a:moveTo>
                      <a:pt x="124" y="451"/>
                    </a:moveTo>
                    <a:cubicBezTo>
                      <a:pt x="117" y="450"/>
                      <a:pt x="108" y="445"/>
                      <a:pt x="102" y="435"/>
                    </a:cubicBezTo>
                    <a:cubicBezTo>
                      <a:pt x="102" y="435"/>
                      <a:pt x="102" y="435"/>
                      <a:pt x="102" y="435"/>
                    </a:cubicBezTo>
                    <a:cubicBezTo>
                      <a:pt x="103" y="429"/>
                      <a:pt x="103" y="423"/>
                      <a:pt x="107" y="417"/>
                    </a:cubicBezTo>
                    <a:cubicBezTo>
                      <a:pt x="111" y="410"/>
                      <a:pt x="116" y="405"/>
                      <a:pt x="122" y="400"/>
                    </a:cubicBezTo>
                    <a:cubicBezTo>
                      <a:pt x="123" y="403"/>
                      <a:pt x="125" y="406"/>
                      <a:pt x="127" y="409"/>
                    </a:cubicBezTo>
                    <a:cubicBezTo>
                      <a:pt x="128" y="409"/>
                      <a:pt x="128" y="409"/>
                      <a:pt x="128" y="409"/>
                    </a:cubicBezTo>
                    <a:cubicBezTo>
                      <a:pt x="124" y="415"/>
                      <a:pt x="122" y="422"/>
                      <a:pt x="121" y="429"/>
                    </a:cubicBezTo>
                    <a:cubicBezTo>
                      <a:pt x="121" y="432"/>
                      <a:pt x="121" y="434"/>
                      <a:pt x="121" y="437"/>
                    </a:cubicBezTo>
                    <a:cubicBezTo>
                      <a:pt x="121" y="441"/>
                      <a:pt x="124" y="444"/>
                      <a:pt x="124" y="447"/>
                    </a:cubicBezTo>
                    <a:cubicBezTo>
                      <a:pt x="124" y="449"/>
                      <a:pt x="124" y="450"/>
                      <a:pt x="124" y="451"/>
                    </a:cubicBezTo>
                    <a:moveTo>
                      <a:pt x="167" y="415"/>
                    </a:moveTo>
                    <a:cubicBezTo>
                      <a:pt x="165" y="412"/>
                      <a:pt x="162" y="410"/>
                      <a:pt x="160" y="408"/>
                    </a:cubicBezTo>
                    <a:cubicBezTo>
                      <a:pt x="167" y="407"/>
                      <a:pt x="173" y="406"/>
                      <a:pt x="179" y="403"/>
                    </a:cubicBezTo>
                    <a:cubicBezTo>
                      <a:pt x="182" y="403"/>
                      <a:pt x="185" y="401"/>
                      <a:pt x="188" y="400"/>
                    </a:cubicBezTo>
                    <a:cubicBezTo>
                      <a:pt x="183" y="407"/>
                      <a:pt x="177" y="410"/>
                      <a:pt x="170" y="413"/>
                    </a:cubicBezTo>
                    <a:cubicBezTo>
                      <a:pt x="168" y="413"/>
                      <a:pt x="167" y="414"/>
                      <a:pt x="167" y="415"/>
                    </a:cubicBezTo>
                    <a:moveTo>
                      <a:pt x="214" y="427"/>
                    </a:moveTo>
                    <a:cubicBezTo>
                      <a:pt x="211" y="425"/>
                      <a:pt x="207" y="424"/>
                      <a:pt x="204" y="422"/>
                    </a:cubicBezTo>
                    <a:cubicBezTo>
                      <a:pt x="196" y="419"/>
                      <a:pt x="188" y="418"/>
                      <a:pt x="180" y="417"/>
                    </a:cubicBezTo>
                    <a:cubicBezTo>
                      <a:pt x="183" y="415"/>
                      <a:pt x="186" y="413"/>
                      <a:pt x="187" y="413"/>
                    </a:cubicBezTo>
                    <a:cubicBezTo>
                      <a:pt x="191" y="410"/>
                      <a:pt x="194" y="405"/>
                      <a:pt x="197" y="400"/>
                    </a:cubicBezTo>
                    <a:cubicBezTo>
                      <a:pt x="202" y="411"/>
                      <a:pt x="211" y="421"/>
                      <a:pt x="213" y="426"/>
                    </a:cubicBezTo>
                    <a:cubicBezTo>
                      <a:pt x="214" y="426"/>
                      <a:pt x="214" y="427"/>
                      <a:pt x="214" y="427"/>
                    </a:cubicBezTo>
                    <a:moveTo>
                      <a:pt x="70" y="420"/>
                    </a:moveTo>
                    <a:cubicBezTo>
                      <a:pt x="63" y="416"/>
                      <a:pt x="53" y="416"/>
                      <a:pt x="46" y="415"/>
                    </a:cubicBezTo>
                    <a:cubicBezTo>
                      <a:pt x="41" y="415"/>
                      <a:pt x="36" y="413"/>
                      <a:pt x="31" y="413"/>
                    </a:cubicBezTo>
                    <a:cubicBezTo>
                      <a:pt x="32" y="412"/>
                      <a:pt x="34" y="411"/>
                      <a:pt x="34" y="411"/>
                    </a:cubicBezTo>
                    <a:cubicBezTo>
                      <a:pt x="39" y="408"/>
                      <a:pt x="42" y="403"/>
                      <a:pt x="47" y="401"/>
                    </a:cubicBezTo>
                    <a:cubicBezTo>
                      <a:pt x="51" y="399"/>
                      <a:pt x="53" y="395"/>
                      <a:pt x="57" y="393"/>
                    </a:cubicBezTo>
                    <a:cubicBezTo>
                      <a:pt x="60" y="392"/>
                      <a:pt x="62" y="392"/>
                      <a:pt x="64" y="390"/>
                    </a:cubicBezTo>
                    <a:cubicBezTo>
                      <a:pt x="64" y="396"/>
                      <a:pt x="65" y="402"/>
                      <a:pt x="66" y="407"/>
                    </a:cubicBezTo>
                    <a:cubicBezTo>
                      <a:pt x="67" y="411"/>
                      <a:pt x="68" y="416"/>
                      <a:pt x="70" y="420"/>
                    </a:cubicBezTo>
                    <a:moveTo>
                      <a:pt x="672" y="413"/>
                    </a:moveTo>
                    <a:cubicBezTo>
                      <a:pt x="669" y="409"/>
                      <a:pt x="666" y="406"/>
                      <a:pt x="663" y="403"/>
                    </a:cubicBezTo>
                    <a:cubicBezTo>
                      <a:pt x="661" y="401"/>
                      <a:pt x="659" y="400"/>
                      <a:pt x="657" y="398"/>
                    </a:cubicBezTo>
                    <a:cubicBezTo>
                      <a:pt x="658" y="398"/>
                      <a:pt x="658" y="398"/>
                      <a:pt x="658" y="398"/>
                    </a:cubicBezTo>
                    <a:cubicBezTo>
                      <a:pt x="660" y="397"/>
                      <a:pt x="664" y="392"/>
                      <a:pt x="666" y="387"/>
                    </a:cubicBezTo>
                    <a:cubicBezTo>
                      <a:pt x="667" y="388"/>
                      <a:pt x="667" y="389"/>
                      <a:pt x="668" y="391"/>
                    </a:cubicBezTo>
                    <a:cubicBezTo>
                      <a:pt x="671" y="398"/>
                      <a:pt x="672" y="405"/>
                      <a:pt x="672" y="413"/>
                    </a:cubicBezTo>
                    <a:moveTo>
                      <a:pt x="178" y="396"/>
                    </a:moveTo>
                    <a:cubicBezTo>
                      <a:pt x="183" y="391"/>
                      <a:pt x="187" y="386"/>
                      <a:pt x="191" y="382"/>
                    </a:cubicBezTo>
                    <a:cubicBezTo>
                      <a:pt x="192" y="385"/>
                      <a:pt x="192" y="388"/>
                      <a:pt x="193" y="391"/>
                    </a:cubicBezTo>
                    <a:cubicBezTo>
                      <a:pt x="193" y="391"/>
                      <a:pt x="193" y="391"/>
                      <a:pt x="192" y="391"/>
                    </a:cubicBezTo>
                    <a:cubicBezTo>
                      <a:pt x="191" y="391"/>
                      <a:pt x="190" y="391"/>
                      <a:pt x="189" y="391"/>
                    </a:cubicBezTo>
                    <a:cubicBezTo>
                      <a:pt x="185" y="392"/>
                      <a:pt x="182" y="394"/>
                      <a:pt x="178" y="396"/>
                    </a:cubicBezTo>
                    <a:moveTo>
                      <a:pt x="96" y="423"/>
                    </a:moveTo>
                    <a:cubicBezTo>
                      <a:pt x="92" y="414"/>
                      <a:pt x="89" y="404"/>
                      <a:pt x="87" y="394"/>
                    </a:cubicBezTo>
                    <a:cubicBezTo>
                      <a:pt x="92" y="390"/>
                      <a:pt x="100" y="387"/>
                      <a:pt x="103" y="385"/>
                    </a:cubicBezTo>
                    <a:cubicBezTo>
                      <a:pt x="106" y="383"/>
                      <a:pt x="109" y="381"/>
                      <a:pt x="112" y="378"/>
                    </a:cubicBezTo>
                    <a:cubicBezTo>
                      <a:pt x="113" y="383"/>
                      <a:pt x="115" y="388"/>
                      <a:pt x="118" y="393"/>
                    </a:cubicBezTo>
                    <a:cubicBezTo>
                      <a:pt x="111" y="399"/>
                      <a:pt x="104" y="405"/>
                      <a:pt x="100" y="413"/>
                    </a:cubicBezTo>
                    <a:cubicBezTo>
                      <a:pt x="99" y="417"/>
                      <a:pt x="97" y="420"/>
                      <a:pt x="96" y="423"/>
                    </a:cubicBezTo>
                    <a:moveTo>
                      <a:pt x="345" y="439"/>
                    </a:moveTo>
                    <a:cubicBezTo>
                      <a:pt x="349" y="425"/>
                      <a:pt x="352" y="411"/>
                      <a:pt x="356" y="397"/>
                    </a:cubicBezTo>
                    <a:cubicBezTo>
                      <a:pt x="357" y="392"/>
                      <a:pt x="362" y="383"/>
                      <a:pt x="363" y="376"/>
                    </a:cubicBezTo>
                    <a:cubicBezTo>
                      <a:pt x="370" y="382"/>
                      <a:pt x="377" y="389"/>
                      <a:pt x="384" y="395"/>
                    </a:cubicBezTo>
                    <a:cubicBezTo>
                      <a:pt x="376" y="401"/>
                      <a:pt x="370" y="409"/>
                      <a:pt x="364" y="416"/>
                    </a:cubicBezTo>
                    <a:cubicBezTo>
                      <a:pt x="362" y="419"/>
                      <a:pt x="351" y="433"/>
                      <a:pt x="345" y="439"/>
                    </a:cubicBezTo>
                    <a:moveTo>
                      <a:pt x="337" y="442"/>
                    </a:moveTo>
                    <a:cubicBezTo>
                      <a:pt x="325" y="432"/>
                      <a:pt x="313" y="420"/>
                      <a:pt x="300" y="407"/>
                    </a:cubicBezTo>
                    <a:cubicBezTo>
                      <a:pt x="305" y="405"/>
                      <a:pt x="310" y="401"/>
                      <a:pt x="315" y="399"/>
                    </a:cubicBezTo>
                    <a:cubicBezTo>
                      <a:pt x="328" y="392"/>
                      <a:pt x="342" y="385"/>
                      <a:pt x="354" y="376"/>
                    </a:cubicBezTo>
                    <a:cubicBezTo>
                      <a:pt x="355" y="376"/>
                      <a:pt x="355" y="376"/>
                      <a:pt x="355" y="376"/>
                    </a:cubicBezTo>
                    <a:cubicBezTo>
                      <a:pt x="355" y="376"/>
                      <a:pt x="355" y="376"/>
                      <a:pt x="355" y="376"/>
                    </a:cubicBezTo>
                    <a:cubicBezTo>
                      <a:pt x="354" y="379"/>
                      <a:pt x="354" y="381"/>
                      <a:pt x="353" y="383"/>
                    </a:cubicBezTo>
                    <a:cubicBezTo>
                      <a:pt x="350" y="390"/>
                      <a:pt x="347" y="398"/>
                      <a:pt x="346" y="406"/>
                    </a:cubicBezTo>
                    <a:cubicBezTo>
                      <a:pt x="343" y="418"/>
                      <a:pt x="340" y="430"/>
                      <a:pt x="337" y="442"/>
                    </a:cubicBezTo>
                    <a:moveTo>
                      <a:pt x="565" y="433"/>
                    </a:moveTo>
                    <a:cubicBezTo>
                      <a:pt x="576" y="414"/>
                      <a:pt x="581" y="391"/>
                      <a:pt x="583" y="370"/>
                    </a:cubicBezTo>
                    <a:cubicBezTo>
                      <a:pt x="586" y="370"/>
                      <a:pt x="590" y="370"/>
                      <a:pt x="594" y="370"/>
                    </a:cubicBezTo>
                    <a:cubicBezTo>
                      <a:pt x="594" y="370"/>
                      <a:pt x="595" y="370"/>
                      <a:pt x="595" y="370"/>
                    </a:cubicBezTo>
                    <a:cubicBezTo>
                      <a:pt x="594" y="379"/>
                      <a:pt x="591" y="388"/>
                      <a:pt x="589" y="395"/>
                    </a:cubicBezTo>
                    <a:cubicBezTo>
                      <a:pt x="587" y="406"/>
                      <a:pt x="585" y="420"/>
                      <a:pt x="578" y="429"/>
                    </a:cubicBezTo>
                    <a:cubicBezTo>
                      <a:pt x="574" y="431"/>
                      <a:pt x="570" y="432"/>
                      <a:pt x="565" y="433"/>
                    </a:cubicBezTo>
                    <a:moveTo>
                      <a:pt x="589" y="425"/>
                    </a:moveTo>
                    <a:cubicBezTo>
                      <a:pt x="593" y="415"/>
                      <a:pt x="596" y="403"/>
                      <a:pt x="597" y="394"/>
                    </a:cubicBezTo>
                    <a:cubicBezTo>
                      <a:pt x="599" y="386"/>
                      <a:pt x="602" y="378"/>
                      <a:pt x="602" y="370"/>
                    </a:cubicBezTo>
                    <a:cubicBezTo>
                      <a:pt x="606" y="369"/>
                      <a:pt x="609" y="369"/>
                      <a:pt x="613" y="368"/>
                    </a:cubicBezTo>
                    <a:cubicBezTo>
                      <a:pt x="614" y="372"/>
                      <a:pt x="614" y="377"/>
                      <a:pt x="614" y="379"/>
                    </a:cubicBezTo>
                    <a:cubicBezTo>
                      <a:pt x="613" y="386"/>
                      <a:pt x="614" y="392"/>
                      <a:pt x="614" y="399"/>
                    </a:cubicBezTo>
                    <a:cubicBezTo>
                      <a:pt x="614" y="402"/>
                      <a:pt x="613" y="406"/>
                      <a:pt x="612" y="409"/>
                    </a:cubicBezTo>
                    <a:cubicBezTo>
                      <a:pt x="605" y="415"/>
                      <a:pt x="598" y="421"/>
                      <a:pt x="589" y="425"/>
                    </a:cubicBezTo>
                    <a:moveTo>
                      <a:pt x="24" y="408"/>
                    </a:moveTo>
                    <a:cubicBezTo>
                      <a:pt x="22" y="395"/>
                      <a:pt x="22" y="381"/>
                      <a:pt x="23" y="368"/>
                    </a:cubicBezTo>
                    <a:cubicBezTo>
                      <a:pt x="33" y="375"/>
                      <a:pt x="46" y="378"/>
                      <a:pt x="56" y="386"/>
                    </a:cubicBezTo>
                    <a:cubicBezTo>
                      <a:pt x="54" y="387"/>
                      <a:pt x="51" y="388"/>
                      <a:pt x="49" y="390"/>
                    </a:cubicBezTo>
                    <a:cubicBezTo>
                      <a:pt x="44" y="393"/>
                      <a:pt x="40" y="397"/>
                      <a:pt x="35" y="400"/>
                    </a:cubicBezTo>
                    <a:cubicBezTo>
                      <a:pt x="32" y="403"/>
                      <a:pt x="28" y="405"/>
                      <a:pt x="24" y="408"/>
                    </a:cubicBezTo>
                    <a:moveTo>
                      <a:pt x="547" y="434"/>
                    </a:moveTo>
                    <a:cubicBezTo>
                      <a:pt x="543" y="434"/>
                      <a:pt x="539" y="434"/>
                      <a:pt x="534" y="433"/>
                    </a:cubicBezTo>
                    <a:cubicBezTo>
                      <a:pt x="539" y="427"/>
                      <a:pt x="544" y="421"/>
                      <a:pt x="548" y="414"/>
                    </a:cubicBezTo>
                    <a:cubicBezTo>
                      <a:pt x="553" y="405"/>
                      <a:pt x="557" y="397"/>
                      <a:pt x="560" y="387"/>
                    </a:cubicBezTo>
                    <a:cubicBezTo>
                      <a:pt x="562" y="382"/>
                      <a:pt x="564" y="373"/>
                      <a:pt x="566" y="367"/>
                    </a:cubicBezTo>
                    <a:cubicBezTo>
                      <a:pt x="569" y="367"/>
                      <a:pt x="572" y="368"/>
                      <a:pt x="576" y="369"/>
                    </a:cubicBezTo>
                    <a:cubicBezTo>
                      <a:pt x="574" y="391"/>
                      <a:pt x="568" y="416"/>
                      <a:pt x="556" y="434"/>
                    </a:cubicBezTo>
                    <a:cubicBezTo>
                      <a:pt x="553" y="434"/>
                      <a:pt x="550" y="434"/>
                      <a:pt x="547" y="434"/>
                    </a:cubicBezTo>
                    <a:moveTo>
                      <a:pt x="524" y="432"/>
                    </a:moveTo>
                    <a:cubicBezTo>
                      <a:pt x="524" y="432"/>
                      <a:pt x="524" y="432"/>
                      <a:pt x="524" y="432"/>
                    </a:cubicBezTo>
                    <a:cubicBezTo>
                      <a:pt x="512" y="429"/>
                      <a:pt x="501" y="424"/>
                      <a:pt x="490" y="418"/>
                    </a:cubicBezTo>
                    <a:cubicBezTo>
                      <a:pt x="506" y="407"/>
                      <a:pt x="521" y="394"/>
                      <a:pt x="532" y="379"/>
                    </a:cubicBezTo>
                    <a:cubicBezTo>
                      <a:pt x="536" y="375"/>
                      <a:pt x="545" y="368"/>
                      <a:pt x="550" y="360"/>
                    </a:cubicBezTo>
                    <a:cubicBezTo>
                      <a:pt x="552" y="361"/>
                      <a:pt x="554" y="362"/>
                      <a:pt x="555" y="363"/>
                    </a:cubicBezTo>
                    <a:cubicBezTo>
                      <a:pt x="556" y="363"/>
                      <a:pt x="558" y="364"/>
                      <a:pt x="560" y="364"/>
                    </a:cubicBezTo>
                    <a:cubicBezTo>
                      <a:pt x="558" y="369"/>
                      <a:pt x="557" y="374"/>
                      <a:pt x="556" y="377"/>
                    </a:cubicBezTo>
                    <a:cubicBezTo>
                      <a:pt x="554" y="385"/>
                      <a:pt x="551" y="392"/>
                      <a:pt x="547" y="399"/>
                    </a:cubicBezTo>
                    <a:cubicBezTo>
                      <a:pt x="542" y="409"/>
                      <a:pt x="537" y="419"/>
                      <a:pt x="529" y="427"/>
                    </a:cubicBezTo>
                    <a:cubicBezTo>
                      <a:pt x="529" y="427"/>
                      <a:pt x="527" y="429"/>
                      <a:pt x="524" y="432"/>
                    </a:cubicBezTo>
                    <a:moveTo>
                      <a:pt x="153" y="402"/>
                    </a:moveTo>
                    <a:cubicBezTo>
                      <a:pt x="149" y="398"/>
                      <a:pt x="145" y="395"/>
                      <a:pt x="141" y="391"/>
                    </a:cubicBezTo>
                    <a:cubicBezTo>
                      <a:pt x="132" y="381"/>
                      <a:pt x="133" y="373"/>
                      <a:pt x="136" y="360"/>
                    </a:cubicBezTo>
                    <a:cubicBezTo>
                      <a:pt x="143" y="363"/>
                      <a:pt x="150" y="366"/>
                      <a:pt x="157" y="369"/>
                    </a:cubicBezTo>
                    <a:cubicBezTo>
                      <a:pt x="163" y="371"/>
                      <a:pt x="169" y="374"/>
                      <a:pt x="176" y="375"/>
                    </a:cubicBezTo>
                    <a:cubicBezTo>
                      <a:pt x="178" y="376"/>
                      <a:pt x="182" y="376"/>
                      <a:pt x="186" y="377"/>
                    </a:cubicBezTo>
                    <a:cubicBezTo>
                      <a:pt x="177" y="387"/>
                      <a:pt x="167" y="399"/>
                      <a:pt x="156" y="400"/>
                    </a:cubicBezTo>
                    <a:cubicBezTo>
                      <a:pt x="155" y="400"/>
                      <a:pt x="154" y="401"/>
                      <a:pt x="153" y="402"/>
                    </a:cubicBezTo>
                    <a:moveTo>
                      <a:pt x="193" y="372"/>
                    </a:moveTo>
                    <a:cubicBezTo>
                      <a:pt x="184" y="367"/>
                      <a:pt x="172" y="367"/>
                      <a:pt x="163" y="363"/>
                    </a:cubicBezTo>
                    <a:cubicBezTo>
                      <a:pt x="158" y="361"/>
                      <a:pt x="153" y="359"/>
                      <a:pt x="147" y="357"/>
                    </a:cubicBezTo>
                    <a:cubicBezTo>
                      <a:pt x="155" y="357"/>
                      <a:pt x="163" y="359"/>
                      <a:pt x="169" y="360"/>
                    </a:cubicBezTo>
                    <a:cubicBezTo>
                      <a:pt x="176" y="363"/>
                      <a:pt x="185" y="369"/>
                      <a:pt x="193" y="370"/>
                    </a:cubicBezTo>
                    <a:cubicBezTo>
                      <a:pt x="193" y="371"/>
                      <a:pt x="193" y="371"/>
                      <a:pt x="193" y="372"/>
                    </a:cubicBezTo>
                    <a:moveTo>
                      <a:pt x="86" y="386"/>
                    </a:moveTo>
                    <a:cubicBezTo>
                      <a:pt x="86" y="382"/>
                      <a:pt x="86" y="377"/>
                      <a:pt x="86" y="373"/>
                    </a:cubicBezTo>
                    <a:cubicBezTo>
                      <a:pt x="93" y="366"/>
                      <a:pt x="100" y="361"/>
                      <a:pt x="108" y="357"/>
                    </a:cubicBezTo>
                    <a:cubicBezTo>
                      <a:pt x="109" y="356"/>
                      <a:pt x="110" y="356"/>
                      <a:pt x="111" y="355"/>
                    </a:cubicBezTo>
                    <a:cubicBezTo>
                      <a:pt x="110" y="360"/>
                      <a:pt x="110" y="365"/>
                      <a:pt x="110" y="370"/>
                    </a:cubicBezTo>
                    <a:cubicBezTo>
                      <a:pt x="107" y="373"/>
                      <a:pt x="103" y="376"/>
                      <a:pt x="99" y="379"/>
                    </a:cubicBezTo>
                    <a:cubicBezTo>
                      <a:pt x="95" y="381"/>
                      <a:pt x="91" y="383"/>
                      <a:pt x="86" y="386"/>
                    </a:cubicBezTo>
                    <a:moveTo>
                      <a:pt x="484" y="414"/>
                    </a:moveTo>
                    <a:cubicBezTo>
                      <a:pt x="473" y="408"/>
                      <a:pt x="463" y="400"/>
                      <a:pt x="452" y="391"/>
                    </a:cubicBezTo>
                    <a:cubicBezTo>
                      <a:pt x="461" y="389"/>
                      <a:pt x="469" y="387"/>
                      <a:pt x="477" y="384"/>
                    </a:cubicBezTo>
                    <a:cubicBezTo>
                      <a:pt x="498" y="374"/>
                      <a:pt x="515" y="360"/>
                      <a:pt x="534" y="349"/>
                    </a:cubicBezTo>
                    <a:cubicBezTo>
                      <a:pt x="537" y="352"/>
                      <a:pt x="540" y="354"/>
                      <a:pt x="543" y="356"/>
                    </a:cubicBezTo>
                    <a:cubicBezTo>
                      <a:pt x="540" y="360"/>
                      <a:pt x="535" y="365"/>
                      <a:pt x="535" y="366"/>
                    </a:cubicBezTo>
                    <a:cubicBezTo>
                      <a:pt x="527" y="373"/>
                      <a:pt x="521" y="382"/>
                      <a:pt x="513" y="389"/>
                    </a:cubicBezTo>
                    <a:cubicBezTo>
                      <a:pt x="505" y="395"/>
                      <a:pt x="498" y="402"/>
                      <a:pt x="490" y="409"/>
                    </a:cubicBezTo>
                    <a:cubicBezTo>
                      <a:pt x="488" y="411"/>
                      <a:pt x="486" y="413"/>
                      <a:pt x="484" y="414"/>
                    </a:cubicBezTo>
                    <a:moveTo>
                      <a:pt x="621" y="401"/>
                    </a:moveTo>
                    <a:cubicBezTo>
                      <a:pt x="621" y="400"/>
                      <a:pt x="621" y="399"/>
                      <a:pt x="621" y="399"/>
                    </a:cubicBezTo>
                    <a:cubicBezTo>
                      <a:pt x="621" y="392"/>
                      <a:pt x="621" y="386"/>
                      <a:pt x="621" y="380"/>
                    </a:cubicBezTo>
                    <a:cubicBezTo>
                      <a:pt x="621" y="376"/>
                      <a:pt x="621" y="371"/>
                      <a:pt x="620" y="366"/>
                    </a:cubicBezTo>
                    <a:cubicBezTo>
                      <a:pt x="629" y="362"/>
                      <a:pt x="638" y="356"/>
                      <a:pt x="644" y="347"/>
                    </a:cubicBezTo>
                    <a:cubicBezTo>
                      <a:pt x="645" y="363"/>
                      <a:pt x="636" y="384"/>
                      <a:pt x="621" y="401"/>
                    </a:cubicBezTo>
                    <a:moveTo>
                      <a:pt x="63" y="381"/>
                    </a:moveTo>
                    <a:cubicBezTo>
                      <a:pt x="51" y="372"/>
                      <a:pt x="35" y="369"/>
                      <a:pt x="24" y="360"/>
                    </a:cubicBezTo>
                    <a:cubicBezTo>
                      <a:pt x="32" y="356"/>
                      <a:pt x="42" y="355"/>
                      <a:pt x="50" y="350"/>
                    </a:cubicBezTo>
                    <a:cubicBezTo>
                      <a:pt x="53" y="347"/>
                      <a:pt x="61" y="341"/>
                      <a:pt x="65" y="340"/>
                    </a:cubicBezTo>
                    <a:cubicBezTo>
                      <a:pt x="63" y="353"/>
                      <a:pt x="62" y="367"/>
                      <a:pt x="63" y="381"/>
                    </a:cubicBezTo>
                    <a:moveTo>
                      <a:pt x="446" y="386"/>
                    </a:moveTo>
                    <a:cubicBezTo>
                      <a:pt x="435" y="377"/>
                      <a:pt x="424" y="367"/>
                      <a:pt x="412" y="357"/>
                    </a:cubicBezTo>
                    <a:cubicBezTo>
                      <a:pt x="427" y="356"/>
                      <a:pt x="441" y="352"/>
                      <a:pt x="457" y="350"/>
                    </a:cubicBezTo>
                    <a:cubicBezTo>
                      <a:pt x="472" y="348"/>
                      <a:pt x="486" y="345"/>
                      <a:pt x="501" y="341"/>
                    </a:cubicBezTo>
                    <a:cubicBezTo>
                      <a:pt x="507" y="339"/>
                      <a:pt x="514" y="337"/>
                      <a:pt x="521" y="335"/>
                    </a:cubicBezTo>
                    <a:cubicBezTo>
                      <a:pt x="523" y="338"/>
                      <a:pt x="526" y="341"/>
                      <a:pt x="529" y="343"/>
                    </a:cubicBezTo>
                    <a:cubicBezTo>
                      <a:pt x="514" y="353"/>
                      <a:pt x="501" y="364"/>
                      <a:pt x="486" y="371"/>
                    </a:cubicBezTo>
                    <a:cubicBezTo>
                      <a:pt x="475" y="376"/>
                      <a:pt x="464" y="381"/>
                      <a:pt x="452" y="384"/>
                    </a:cubicBezTo>
                    <a:cubicBezTo>
                      <a:pt x="451" y="384"/>
                      <a:pt x="449" y="385"/>
                      <a:pt x="446" y="386"/>
                    </a:cubicBezTo>
                    <a:moveTo>
                      <a:pt x="298" y="399"/>
                    </a:moveTo>
                    <a:cubicBezTo>
                      <a:pt x="299" y="388"/>
                      <a:pt x="306" y="377"/>
                      <a:pt x="309" y="367"/>
                    </a:cubicBezTo>
                    <a:cubicBezTo>
                      <a:pt x="312" y="356"/>
                      <a:pt x="314" y="345"/>
                      <a:pt x="314" y="334"/>
                    </a:cubicBezTo>
                    <a:cubicBezTo>
                      <a:pt x="328" y="344"/>
                      <a:pt x="341" y="356"/>
                      <a:pt x="354" y="368"/>
                    </a:cubicBezTo>
                    <a:cubicBezTo>
                      <a:pt x="345" y="371"/>
                      <a:pt x="335" y="379"/>
                      <a:pt x="327" y="384"/>
                    </a:cubicBezTo>
                    <a:cubicBezTo>
                      <a:pt x="320" y="388"/>
                      <a:pt x="313" y="392"/>
                      <a:pt x="306" y="395"/>
                    </a:cubicBezTo>
                    <a:cubicBezTo>
                      <a:pt x="304" y="396"/>
                      <a:pt x="301" y="398"/>
                      <a:pt x="298" y="399"/>
                    </a:cubicBezTo>
                    <a:moveTo>
                      <a:pt x="291" y="397"/>
                    </a:moveTo>
                    <a:cubicBezTo>
                      <a:pt x="280" y="386"/>
                      <a:pt x="270" y="377"/>
                      <a:pt x="263" y="371"/>
                    </a:cubicBezTo>
                    <a:cubicBezTo>
                      <a:pt x="269" y="362"/>
                      <a:pt x="278" y="354"/>
                      <a:pt x="287" y="348"/>
                    </a:cubicBezTo>
                    <a:cubicBezTo>
                      <a:pt x="293" y="343"/>
                      <a:pt x="300" y="337"/>
                      <a:pt x="306" y="332"/>
                    </a:cubicBezTo>
                    <a:cubicBezTo>
                      <a:pt x="307" y="345"/>
                      <a:pt x="305" y="359"/>
                      <a:pt x="300" y="371"/>
                    </a:cubicBezTo>
                    <a:cubicBezTo>
                      <a:pt x="297" y="379"/>
                      <a:pt x="292" y="388"/>
                      <a:pt x="291" y="397"/>
                    </a:cubicBezTo>
                    <a:moveTo>
                      <a:pt x="87" y="362"/>
                    </a:moveTo>
                    <a:cubicBezTo>
                      <a:pt x="88" y="352"/>
                      <a:pt x="90" y="342"/>
                      <a:pt x="93" y="333"/>
                    </a:cubicBezTo>
                    <a:cubicBezTo>
                      <a:pt x="100" y="329"/>
                      <a:pt x="107" y="325"/>
                      <a:pt x="113" y="322"/>
                    </a:cubicBezTo>
                    <a:cubicBezTo>
                      <a:pt x="117" y="321"/>
                      <a:pt x="121" y="319"/>
                      <a:pt x="124" y="318"/>
                    </a:cubicBezTo>
                    <a:cubicBezTo>
                      <a:pt x="123" y="320"/>
                      <a:pt x="122" y="322"/>
                      <a:pt x="121" y="324"/>
                    </a:cubicBezTo>
                    <a:cubicBezTo>
                      <a:pt x="118" y="330"/>
                      <a:pt x="116" y="336"/>
                      <a:pt x="114" y="343"/>
                    </a:cubicBezTo>
                    <a:cubicBezTo>
                      <a:pt x="105" y="349"/>
                      <a:pt x="96" y="355"/>
                      <a:pt x="87" y="362"/>
                    </a:cubicBezTo>
                    <a:moveTo>
                      <a:pt x="139" y="349"/>
                    </a:moveTo>
                    <a:cubicBezTo>
                      <a:pt x="144" y="337"/>
                      <a:pt x="151" y="326"/>
                      <a:pt x="160" y="317"/>
                    </a:cubicBezTo>
                    <a:cubicBezTo>
                      <a:pt x="161" y="318"/>
                      <a:pt x="161" y="319"/>
                      <a:pt x="162" y="321"/>
                    </a:cubicBezTo>
                    <a:cubicBezTo>
                      <a:pt x="166" y="326"/>
                      <a:pt x="168" y="332"/>
                      <a:pt x="172" y="337"/>
                    </a:cubicBezTo>
                    <a:cubicBezTo>
                      <a:pt x="177" y="342"/>
                      <a:pt x="182" y="350"/>
                      <a:pt x="186" y="356"/>
                    </a:cubicBezTo>
                    <a:cubicBezTo>
                      <a:pt x="187" y="357"/>
                      <a:pt x="188" y="359"/>
                      <a:pt x="190" y="361"/>
                    </a:cubicBezTo>
                    <a:cubicBezTo>
                      <a:pt x="186" y="359"/>
                      <a:pt x="183" y="357"/>
                      <a:pt x="180" y="356"/>
                    </a:cubicBezTo>
                    <a:cubicBezTo>
                      <a:pt x="174" y="354"/>
                      <a:pt x="169" y="353"/>
                      <a:pt x="163" y="352"/>
                    </a:cubicBezTo>
                    <a:cubicBezTo>
                      <a:pt x="156" y="351"/>
                      <a:pt x="148" y="349"/>
                      <a:pt x="140" y="349"/>
                    </a:cubicBezTo>
                    <a:cubicBezTo>
                      <a:pt x="140" y="349"/>
                      <a:pt x="139" y="349"/>
                      <a:pt x="139" y="349"/>
                    </a:cubicBezTo>
                    <a:moveTo>
                      <a:pt x="200" y="362"/>
                    </a:moveTo>
                    <a:cubicBezTo>
                      <a:pt x="195" y="352"/>
                      <a:pt x="185" y="344"/>
                      <a:pt x="180" y="335"/>
                    </a:cubicBezTo>
                    <a:cubicBezTo>
                      <a:pt x="177" y="329"/>
                      <a:pt x="171" y="323"/>
                      <a:pt x="168" y="317"/>
                    </a:cubicBezTo>
                    <a:cubicBezTo>
                      <a:pt x="174" y="322"/>
                      <a:pt x="180" y="330"/>
                      <a:pt x="185" y="335"/>
                    </a:cubicBezTo>
                    <a:cubicBezTo>
                      <a:pt x="192" y="343"/>
                      <a:pt x="199" y="350"/>
                      <a:pt x="205" y="359"/>
                    </a:cubicBezTo>
                    <a:cubicBezTo>
                      <a:pt x="203" y="359"/>
                      <a:pt x="202" y="361"/>
                      <a:pt x="200" y="362"/>
                    </a:cubicBezTo>
                    <a:moveTo>
                      <a:pt x="404" y="350"/>
                    </a:moveTo>
                    <a:cubicBezTo>
                      <a:pt x="389" y="336"/>
                      <a:pt x="372" y="323"/>
                      <a:pt x="355" y="311"/>
                    </a:cubicBezTo>
                    <a:cubicBezTo>
                      <a:pt x="366" y="310"/>
                      <a:pt x="376" y="310"/>
                      <a:pt x="386" y="310"/>
                    </a:cubicBezTo>
                    <a:cubicBezTo>
                      <a:pt x="395" y="310"/>
                      <a:pt x="403" y="310"/>
                      <a:pt x="411" y="310"/>
                    </a:cubicBezTo>
                    <a:cubicBezTo>
                      <a:pt x="427" y="311"/>
                      <a:pt x="445" y="314"/>
                      <a:pt x="462" y="314"/>
                    </a:cubicBezTo>
                    <a:cubicBezTo>
                      <a:pt x="465" y="314"/>
                      <a:pt x="468" y="314"/>
                      <a:pt x="471" y="314"/>
                    </a:cubicBezTo>
                    <a:cubicBezTo>
                      <a:pt x="480" y="313"/>
                      <a:pt x="489" y="313"/>
                      <a:pt x="497" y="313"/>
                    </a:cubicBezTo>
                    <a:cubicBezTo>
                      <a:pt x="498" y="313"/>
                      <a:pt x="498" y="313"/>
                      <a:pt x="499" y="313"/>
                    </a:cubicBezTo>
                    <a:cubicBezTo>
                      <a:pt x="502" y="313"/>
                      <a:pt x="506" y="313"/>
                      <a:pt x="509" y="313"/>
                    </a:cubicBezTo>
                    <a:cubicBezTo>
                      <a:pt x="511" y="319"/>
                      <a:pt x="514" y="324"/>
                      <a:pt x="517" y="328"/>
                    </a:cubicBezTo>
                    <a:cubicBezTo>
                      <a:pt x="506" y="333"/>
                      <a:pt x="494" y="336"/>
                      <a:pt x="484" y="337"/>
                    </a:cubicBezTo>
                    <a:cubicBezTo>
                      <a:pt x="473" y="340"/>
                      <a:pt x="461" y="341"/>
                      <a:pt x="451" y="344"/>
                    </a:cubicBezTo>
                    <a:cubicBezTo>
                      <a:pt x="437" y="347"/>
                      <a:pt x="424" y="348"/>
                      <a:pt x="409" y="349"/>
                    </a:cubicBezTo>
                    <a:cubicBezTo>
                      <a:pt x="408" y="349"/>
                      <a:pt x="406" y="349"/>
                      <a:pt x="404" y="350"/>
                    </a:cubicBezTo>
                    <a:moveTo>
                      <a:pt x="24" y="351"/>
                    </a:moveTo>
                    <a:cubicBezTo>
                      <a:pt x="26" y="336"/>
                      <a:pt x="29" y="321"/>
                      <a:pt x="33" y="306"/>
                    </a:cubicBezTo>
                    <a:cubicBezTo>
                      <a:pt x="42" y="316"/>
                      <a:pt x="54" y="323"/>
                      <a:pt x="63" y="333"/>
                    </a:cubicBezTo>
                    <a:cubicBezTo>
                      <a:pt x="62" y="333"/>
                      <a:pt x="61" y="333"/>
                      <a:pt x="60" y="334"/>
                    </a:cubicBezTo>
                    <a:cubicBezTo>
                      <a:pt x="55" y="337"/>
                      <a:pt x="51" y="340"/>
                      <a:pt x="46" y="343"/>
                    </a:cubicBezTo>
                    <a:cubicBezTo>
                      <a:pt x="39" y="347"/>
                      <a:pt x="31" y="348"/>
                      <a:pt x="24" y="351"/>
                    </a:cubicBezTo>
                    <a:moveTo>
                      <a:pt x="262" y="359"/>
                    </a:moveTo>
                    <a:cubicBezTo>
                      <a:pt x="263" y="349"/>
                      <a:pt x="265" y="339"/>
                      <a:pt x="266" y="330"/>
                    </a:cubicBezTo>
                    <a:cubicBezTo>
                      <a:pt x="268" y="323"/>
                      <a:pt x="268" y="314"/>
                      <a:pt x="268" y="305"/>
                    </a:cubicBezTo>
                    <a:cubicBezTo>
                      <a:pt x="280" y="311"/>
                      <a:pt x="292" y="318"/>
                      <a:pt x="303" y="325"/>
                    </a:cubicBezTo>
                    <a:cubicBezTo>
                      <a:pt x="294" y="331"/>
                      <a:pt x="286" y="340"/>
                      <a:pt x="277" y="345"/>
                    </a:cubicBezTo>
                    <a:cubicBezTo>
                      <a:pt x="272" y="349"/>
                      <a:pt x="267" y="354"/>
                      <a:pt x="262" y="359"/>
                    </a:cubicBezTo>
                    <a:moveTo>
                      <a:pt x="255" y="364"/>
                    </a:moveTo>
                    <a:cubicBezTo>
                      <a:pt x="249" y="360"/>
                      <a:pt x="244" y="357"/>
                      <a:pt x="240" y="356"/>
                    </a:cubicBezTo>
                    <a:cubicBezTo>
                      <a:pt x="244" y="348"/>
                      <a:pt x="245" y="336"/>
                      <a:pt x="248" y="330"/>
                    </a:cubicBezTo>
                    <a:cubicBezTo>
                      <a:pt x="251" y="323"/>
                      <a:pt x="254" y="311"/>
                      <a:pt x="260" y="304"/>
                    </a:cubicBezTo>
                    <a:cubicBezTo>
                      <a:pt x="261" y="324"/>
                      <a:pt x="255" y="344"/>
                      <a:pt x="255" y="364"/>
                    </a:cubicBezTo>
                    <a:moveTo>
                      <a:pt x="68" y="327"/>
                    </a:moveTo>
                    <a:cubicBezTo>
                      <a:pt x="59" y="318"/>
                      <a:pt x="47" y="311"/>
                      <a:pt x="38" y="301"/>
                    </a:cubicBezTo>
                    <a:cubicBezTo>
                      <a:pt x="44" y="299"/>
                      <a:pt x="51" y="298"/>
                      <a:pt x="57" y="298"/>
                    </a:cubicBezTo>
                    <a:cubicBezTo>
                      <a:pt x="65" y="298"/>
                      <a:pt x="72" y="299"/>
                      <a:pt x="78" y="299"/>
                    </a:cubicBezTo>
                    <a:cubicBezTo>
                      <a:pt x="74" y="308"/>
                      <a:pt x="71" y="318"/>
                      <a:pt x="68" y="327"/>
                    </a:cubicBezTo>
                    <a:moveTo>
                      <a:pt x="214" y="355"/>
                    </a:moveTo>
                    <a:cubicBezTo>
                      <a:pt x="214" y="345"/>
                      <a:pt x="210" y="335"/>
                      <a:pt x="210" y="324"/>
                    </a:cubicBezTo>
                    <a:cubicBezTo>
                      <a:pt x="210" y="316"/>
                      <a:pt x="209" y="307"/>
                      <a:pt x="210" y="298"/>
                    </a:cubicBezTo>
                    <a:cubicBezTo>
                      <a:pt x="212" y="304"/>
                      <a:pt x="214" y="311"/>
                      <a:pt x="215" y="314"/>
                    </a:cubicBezTo>
                    <a:cubicBezTo>
                      <a:pt x="216" y="321"/>
                      <a:pt x="217" y="327"/>
                      <a:pt x="219" y="333"/>
                    </a:cubicBezTo>
                    <a:cubicBezTo>
                      <a:pt x="221" y="339"/>
                      <a:pt x="223" y="347"/>
                      <a:pt x="226" y="353"/>
                    </a:cubicBezTo>
                    <a:cubicBezTo>
                      <a:pt x="223" y="354"/>
                      <a:pt x="219" y="354"/>
                      <a:pt x="215" y="355"/>
                    </a:cubicBezTo>
                    <a:cubicBezTo>
                      <a:pt x="214" y="355"/>
                      <a:pt x="214" y="355"/>
                      <a:pt x="214" y="355"/>
                    </a:cubicBezTo>
                    <a:moveTo>
                      <a:pt x="206" y="347"/>
                    </a:moveTo>
                    <a:cubicBezTo>
                      <a:pt x="200" y="340"/>
                      <a:pt x="193" y="333"/>
                      <a:pt x="186" y="325"/>
                    </a:cubicBezTo>
                    <a:cubicBezTo>
                      <a:pt x="181" y="319"/>
                      <a:pt x="176" y="313"/>
                      <a:pt x="169" y="309"/>
                    </a:cubicBezTo>
                    <a:cubicBezTo>
                      <a:pt x="174" y="306"/>
                      <a:pt x="179" y="303"/>
                      <a:pt x="184" y="300"/>
                    </a:cubicBezTo>
                    <a:cubicBezTo>
                      <a:pt x="190" y="298"/>
                      <a:pt x="196" y="296"/>
                      <a:pt x="202" y="295"/>
                    </a:cubicBezTo>
                    <a:cubicBezTo>
                      <a:pt x="202" y="306"/>
                      <a:pt x="203" y="317"/>
                      <a:pt x="203" y="328"/>
                    </a:cubicBezTo>
                    <a:cubicBezTo>
                      <a:pt x="203" y="334"/>
                      <a:pt x="205" y="341"/>
                      <a:pt x="206" y="347"/>
                    </a:cubicBezTo>
                    <a:moveTo>
                      <a:pt x="234" y="352"/>
                    </a:moveTo>
                    <a:cubicBezTo>
                      <a:pt x="232" y="347"/>
                      <a:pt x="230" y="341"/>
                      <a:pt x="229" y="338"/>
                    </a:cubicBezTo>
                    <a:cubicBezTo>
                      <a:pt x="225" y="328"/>
                      <a:pt x="223" y="319"/>
                      <a:pt x="221" y="309"/>
                    </a:cubicBezTo>
                    <a:cubicBezTo>
                      <a:pt x="219" y="304"/>
                      <a:pt x="218" y="299"/>
                      <a:pt x="216" y="294"/>
                    </a:cubicBezTo>
                    <a:cubicBezTo>
                      <a:pt x="216" y="294"/>
                      <a:pt x="217" y="294"/>
                      <a:pt x="217" y="294"/>
                    </a:cubicBezTo>
                    <a:cubicBezTo>
                      <a:pt x="230" y="294"/>
                      <a:pt x="242" y="296"/>
                      <a:pt x="254" y="300"/>
                    </a:cubicBezTo>
                    <a:cubicBezTo>
                      <a:pt x="250" y="305"/>
                      <a:pt x="248" y="310"/>
                      <a:pt x="246" y="315"/>
                    </a:cubicBezTo>
                    <a:cubicBezTo>
                      <a:pt x="243" y="321"/>
                      <a:pt x="240" y="328"/>
                      <a:pt x="238" y="334"/>
                    </a:cubicBezTo>
                    <a:cubicBezTo>
                      <a:pt x="237" y="338"/>
                      <a:pt x="236" y="346"/>
                      <a:pt x="234" y="352"/>
                    </a:cubicBezTo>
                    <a:moveTo>
                      <a:pt x="97" y="322"/>
                    </a:moveTo>
                    <a:cubicBezTo>
                      <a:pt x="101" y="313"/>
                      <a:pt x="105" y="305"/>
                      <a:pt x="109" y="297"/>
                    </a:cubicBezTo>
                    <a:cubicBezTo>
                      <a:pt x="114" y="295"/>
                      <a:pt x="120" y="294"/>
                      <a:pt x="125" y="292"/>
                    </a:cubicBezTo>
                    <a:cubicBezTo>
                      <a:pt x="134" y="289"/>
                      <a:pt x="144" y="286"/>
                      <a:pt x="153" y="283"/>
                    </a:cubicBezTo>
                    <a:cubicBezTo>
                      <a:pt x="144" y="290"/>
                      <a:pt x="137" y="299"/>
                      <a:pt x="130" y="308"/>
                    </a:cubicBezTo>
                    <a:cubicBezTo>
                      <a:pt x="129" y="308"/>
                      <a:pt x="128" y="309"/>
                      <a:pt x="127" y="309"/>
                    </a:cubicBezTo>
                    <a:cubicBezTo>
                      <a:pt x="121" y="311"/>
                      <a:pt x="116" y="312"/>
                      <a:pt x="111" y="315"/>
                    </a:cubicBezTo>
                    <a:cubicBezTo>
                      <a:pt x="106" y="317"/>
                      <a:pt x="102" y="319"/>
                      <a:pt x="97" y="322"/>
                    </a:cubicBezTo>
                    <a:moveTo>
                      <a:pt x="678" y="296"/>
                    </a:moveTo>
                    <a:cubicBezTo>
                      <a:pt x="681" y="292"/>
                      <a:pt x="684" y="287"/>
                      <a:pt x="687" y="281"/>
                    </a:cubicBezTo>
                    <a:cubicBezTo>
                      <a:pt x="689" y="283"/>
                      <a:pt x="690" y="285"/>
                      <a:pt x="692" y="287"/>
                    </a:cubicBezTo>
                    <a:cubicBezTo>
                      <a:pt x="688" y="290"/>
                      <a:pt x="685" y="292"/>
                      <a:pt x="682" y="294"/>
                    </a:cubicBezTo>
                    <a:cubicBezTo>
                      <a:pt x="680" y="294"/>
                      <a:pt x="679" y="295"/>
                      <a:pt x="678" y="296"/>
                    </a:cubicBezTo>
                    <a:moveTo>
                      <a:pt x="697" y="283"/>
                    </a:moveTo>
                    <a:cubicBezTo>
                      <a:pt x="695" y="280"/>
                      <a:pt x="694" y="277"/>
                      <a:pt x="693" y="274"/>
                    </a:cubicBezTo>
                    <a:cubicBezTo>
                      <a:pt x="697" y="271"/>
                      <a:pt x="704" y="270"/>
                      <a:pt x="710" y="269"/>
                    </a:cubicBezTo>
                    <a:cubicBezTo>
                      <a:pt x="707" y="272"/>
                      <a:pt x="704" y="276"/>
                      <a:pt x="702" y="278"/>
                    </a:cubicBezTo>
                    <a:cubicBezTo>
                      <a:pt x="700" y="280"/>
                      <a:pt x="699" y="281"/>
                      <a:pt x="697" y="283"/>
                    </a:cubicBezTo>
                    <a:moveTo>
                      <a:pt x="268" y="264"/>
                    </a:moveTo>
                    <a:cubicBezTo>
                      <a:pt x="271" y="264"/>
                      <a:pt x="274" y="264"/>
                      <a:pt x="277" y="264"/>
                    </a:cubicBezTo>
                    <a:cubicBezTo>
                      <a:pt x="301" y="264"/>
                      <a:pt x="324" y="266"/>
                      <a:pt x="348" y="268"/>
                    </a:cubicBezTo>
                    <a:cubicBezTo>
                      <a:pt x="379" y="269"/>
                      <a:pt x="408" y="274"/>
                      <a:pt x="438" y="279"/>
                    </a:cubicBezTo>
                    <a:cubicBezTo>
                      <a:pt x="450" y="282"/>
                      <a:pt x="462" y="284"/>
                      <a:pt x="474" y="287"/>
                    </a:cubicBezTo>
                    <a:cubicBezTo>
                      <a:pt x="480" y="289"/>
                      <a:pt x="485" y="290"/>
                      <a:pt x="491" y="291"/>
                    </a:cubicBezTo>
                    <a:cubicBezTo>
                      <a:pt x="495" y="292"/>
                      <a:pt x="500" y="293"/>
                      <a:pt x="505" y="295"/>
                    </a:cubicBezTo>
                    <a:cubicBezTo>
                      <a:pt x="506" y="298"/>
                      <a:pt x="506" y="302"/>
                      <a:pt x="507" y="305"/>
                    </a:cubicBezTo>
                    <a:cubicBezTo>
                      <a:pt x="501" y="305"/>
                      <a:pt x="495" y="306"/>
                      <a:pt x="490" y="306"/>
                    </a:cubicBezTo>
                    <a:cubicBezTo>
                      <a:pt x="490" y="306"/>
                      <a:pt x="490" y="306"/>
                      <a:pt x="490" y="306"/>
                    </a:cubicBezTo>
                    <a:cubicBezTo>
                      <a:pt x="469" y="305"/>
                      <a:pt x="449" y="305"/>
                      <a:pt x="429" y="304"/>
                    </a:cubicBezTo>
                    <a:cubicBezTo>
                      <a:pt x="413" y="303"/>
                      <a:pt x="397" y="302"/>
                      <a:pt x="382" y="302"/>
                    </a:cubicBezTo>
                    <a:cubicBezTo>
                      <a:pt x="379" y="302"/>
                      <a:pt x="377" y="302"/>
                      <a:pt x="375" y="302"/>
                    </a:cubicBezTo>
                    <a:cubicBezTo>
                      <a:pt x="365" y="302"/>
                      <a:pt x="355" y="303"/>
                      <a:pt x="345" y="303"/>
                    </a:cubicBezTo>
                    <a:cubicBezTo>
                      <a:pt x="345" y="303"/>
                      <a:pt x="345" y="303"/>
                      <a:pt x="345" y="303"/>
                    </a:cubicBezTo>
                    <a:cubicBezTo>
                      <a:pt x="321" y="287"/>
                      <a:pt x="295" y="273"/>
                      <a:pt x="265" y="264"/>
                    </a:cubicBezTo>
                    <a:cubicBezTo>
                      <a:pt x="266" y="264"/>
                      <a:pt x="266" y="264"/>
                      <a:pt x="267" y="264"/>
                    </a:cubicBezTo>
                    <a:cubicBezTo>
                      <a:pt x="267" y="264"/>
                      <a:pt x="267" y="264"/>
                      <a:pt x="268" y="264"/>
                    </a:cubicBezTo>
                    <a:moveTo>
                      <a:pt x="37" y="293"/>
                    </a:moveTo>
                    <a:cubicBezTo>
                      <a:pt x="40" y="283"/>
                      <a:pt x="43" y="273"/>
                      <a:pt x="47" y="263"/>
                    </a:cubicBezTo>
                    <a:cubicBezTo>
                      <a:pt x="53" y="273"/>
                      <a:pt x="62" y="282"/>
                      <a:pt x="70" y="291"/>
                    </a:cubicBezTo>
                    <a:cubicBezTo>
                      <a:pt x="66" y="291"/>
                      <a:pt x="61" y="291"/>
                      <a:pt x="57" y="291"/>
                    </a:cubicBezTo>
                    <a:cubicBezTo>
                      <a:pt x="50" y="291"/>
                      <a:pt x="43" y="291"/>
                      <a:pt x="37" y="293"/>
                    </a:cubicBezTo>
                    <a:moveTo>
                      <a:pt x="81" y="293"/>
                    </a:moveTo>
                    <a:cubicBezTo>
                      <a:pt x="75" y="285"/>
                      <a:pt x="69" y="278"/>
                      <a:pt x="63" y="271"/>
                    </a:cubicBezTo>
                    <a:cubicBezTo>
                      <a:pt x="60" y="268"/>
                      <a:pt x="57" y="265"/>
                      <a:pt x="55" y="261"/>
                    </a:cubicBezTo>
                    <a:cubicBezTo>
                      <a:pt x="58" y="262"/>
                      <a:pt x="61" y="263"/>
                      <a:pt x="64" y="263"/>
                    </a:cubicBezTo>
                    <a:cubicBezTo>
                      <a:pt x="68" y="263"/>
                      <a:pt x="75" y="264"/>
                      <a:pt x="79" y="265"/>
                    </a:cubicBezTo>
                    <a:cubicBezTo>
                      <a:pt x="80" y="265"/>
                      <a:pt x="84" y="266"/>
                      <a:pt x="88" y="266"/>
                    </a:cubicBezTo>
                    <a:cubicBezTo>
                      <a:pt x="89" y="267"/>
                      <a:pt x="90" y="268"/>
                      <a:pt x="91" y="269"/>
                    </a:cubicBezTo>
                    <a:cubicBezTo>
                      <a:pt x="91" y="270"/>
                      <a:pt x="92" y="270"/>
                      <a:pt x="93" y="270"/>
                    </a:cubicBezTo>
                    <a:cubicBezTo>
                      <a:pt x="88" y="277"/>
                      <a:pt x="84" y="285"/>
                      <a:pt x="81" y="293"/>
                    </a:cubicBezTo>
                    <a:moveTo>
                      <a:pt x="695" y="265"/>
                    </a:moveTo>
                    <a:cubicBezTo>
                      <a:pt x="697" y="261"/>
                      <a:pt x="698" y="256"/>
                      <a:pt x="699" y="252"/>
                    </a:cubicBezTo>
                    <a:cubicBezTo>
                      <a:pt x="702" y="255"/>
                      <a:pt x="706" y="259"/>
                      <a:pt x="709" y="261"/>
                    </a:cubicBezTo>
                    <a:cubicBezTo>
                      <a:pt x="704" y="262"/>
                      <a:pt x="699" y="263"/>
                      <a:pt x="695" y="265"/>
                    </a:cubicBezTo>
                    <a:moveTo>
                      <a:pt x="671" y="282"/>
                    </a:moveTo>
                    <a:cubicBezTo>
                      <a:pt x="671" y="276"/>
                      <a:pt x="668" y="263"/>
                      <a:pt x="665" y="254"/>
                    </a:cubicBezTo>
                    <a:cubicBezTo>
                      <a:pt x="665" y="254"/>
                      <a:pt x="665" y="254"/>
                      <a:pt x="665" y="254"/>
                    </a:cubicBezTo>
                    <a:cubicBezTo>
                      <a:pt x="668" y="252"/>
                      <a:pt x="670" y="250"/>
                      <a:pt x="672" y="248"/>
                    </a:cubicBezTo>
                    <a:cubicBezTo>
                      <a:pt x="673" y="258"/>
                      <a:pt x="672" y="269"/>
                      <a:pt x="671" y="282"/>
                    </a:cubicBezTo>
                    <a:moveTo>
                      <a:pt x="716" y="259"/>
                    </a:moveTo>
                    <a:cubicBezTo>
                      <a:pt x="713" y="253"/>
                      <a:pt x="707" y="249"/>
                      <a:pt x="703" y="245"/>
                    </a:cubicBezTo>
                    <a:cubicBezTo>
                      <a:pt x="702" y="244"/>
                      <a:pt x="716" y="236"/>
                      <a:pt x="722" y="232"/>
                    </a:cubicBezTo>
                    <a:cubicBezTo>
                      <a:pt x="721" y="240"/>
                      <a:pt x="720" y="248"/>
                      <a:pt x="717" y="256"/>
                    </a:cubicBezTo>
                    <a:cubicBezTo>
                      <a:pt x="717" y="257"/>
                      <a:pt x="716" y="258"/>
                      <a:pt x="716" y="259"/>
                    </a:cubicBezTo>
                    <a:moveTo>
                      <a:pt x="115" y="287"/>
                    </a:moveTo>
                    <a:cubicBezTo>
                      <a:pt x="116" y="286"/>
                      <a:pt x="116" y="285"/>
                      <a:pt x="117" y="284"/>
                    </a:cubicBezTo>
                    <a:cubicBezTo>
                      <a:pt x="124" y="272"/>
                      <a:pt x="136" y="259"/>
                      <a:pt x="152" y="244"/>
                    </a:cubicBezTo>
                    <a:cubicBezTo>
                      <a:pt x="154" y="243"/>
                      <a:pt x="156" y="242"/>
                      <a:pt x="158" y="241"/>
                    </a:cubicBezTo>
                    <a:cubicBezTo>
                      <a:pt x="175" y="236"/>
                      <a:pt x="192" y="234"/>
                      <a:pt x="209" y="231"/>
                    </a:cubicBezTo>
                    <a:cubicBezTo>
                      <a:pt x="219" y="229"/>
                      <a:pt x="229" y="228"/>
                      <a:pt x="239" y="228"/>
                    </a:cubicBezTo>
                    <a:cubicBezTo>
                      <a:pt x="244" y="228"/>
                      <a:pt x="250" y="228"/>
                      <a:pt x="255" y="229"/>
                    </a:cubicBezTo>
                    <a:cubicBezTo>
                      <a:pt x="258" y="229"/>
                      <a:pt x="260" y="229"/>
                      <a:pt x="263" y="229"/>
                    </a:cubicBezTo>
                    <a:cubicBezTo>
                      <a:pt x="266" y="229"/>
                      <a:pt x="270" y="229"/>
                      <a:pt x="273" y="229"/>
                    </a:cubicBezTo>
                    <a:cubicBezTo>
                      <a:pt x="277" y="229"/>
                      <a:pt x="280" y="228"/>
                      <a:pt x="283" y="228"/>
                    </a:cubicBezTo>
                    <a:cubicBezTo>
                      <a:pt x="285" y="228"/>
                      <a:pt x="286" y="228"/>
                      <a:pt x="287" y="228"/>
                    </a:cubicBezTo>
                    <a:cubicBezTo>
                      <a:pt x="295" y="229"/>
                      <a:pt x="303" y="230"/>
                      <a:pt x="311" y="230"/>
                    </a:cubicBezTo>
                    <a:cubicBezTo>
                      <a:pt x="348" y="230"/>
                      <a:pt x="384" y="237"/>
                      <a:pt x="420" y="245"/>
                    </a:cubicBezTo>
                    <a:cubicBezTo>
                      <a:pt x="438" y="248"/>
                      <a:pt x="456" y="254"/>
                      <a:pt x="473" y="260"/>
                    </a:cubicBezTo>
                    <a:cubicBezTo>
                      <a:pt x="484" y="264"/>
                      <a:pt x="496" y="268"/>
                      <a:pt x="507" y="274"/>
                    </a:cubicBezTo>
                    <a:cubicBezTo>
                      <a:pt x="506" y="278"/>
                      <a:pt x="505" y="283"/>
                      <a:pt x="505" y="287"/>
                    </a:cubicBezTo>
                    <a:cubicBezTo>
                      <a:pt x="504" y="286"/>
                      <a:pt x="502" y="286"/>
                      <a:pt x="501" y="286"/>
                    </a:cubicBezTo>
                    <a:cubicBezTo>
                      <a:pt x="485" y="281"/>
                      <a:pt x="468" y="278"/>
                      <a:pt x="451" y="274"/>
                    </a:cubicBezTo>
                    <a:cubicBezTo>
                      <a:pt x="419" y="267"/>
                      <a:pt x="386" y="262"/>
                      <a:pt x="352" y="260"/>
                    </a:cubicBezTo>
                    <a:cubicBezTo>
                      <a:pt x="337" y="259"/>
                      <a:pt x="320" y="259"/>
                      <a:pt x="305" y="257"/>
                    </a:cubicBezTo>
                    <a:cubicBezTo>
                      <a:pt x="301" y="257"/>
                      <a:pt x="297" y="257"/>
                      <a:pt x="293" y="257"/>
                    </a:cubicBezTo>
                    <a:cubicBezTo>
                      <a:pt x="289" y="257"/>
                      <a:pt x="286" y="257"/>
                      <a:pt x="282" y="257"/>
                    </a:cubicBezTo>
                    <a:cubicBezTo>
                      <a:pt x="279" y="257"/>
                      <a:pt x="275" y="257"/>
                      <a:pt x="271" y="257"/>
                    </a:cubicBezTo>
                    <a:cubicBezTo>
                      <a:pt x="269" y="257"/>
                      <a:pt x="267" y="257"/>
                      <a:pt x="264" y="257"/>
                    </a:cubicBezTo>
                    <a:cubicBezTo>
                      <a:pt x="259" y="257"/>
                      <a:pt x="253" y="256"/>
                      <a:pt x="248" y="256"/>
                    </a:cubicBezTo>
                    <a:cubicBezTo>
                      <a:pt x="242" y="256"/>
                      <a:pt x="236" y="257"/>
                      <a:pt x="230" y="257"/>
                    </a:cubicBezTo>
                    <a:cubicBezTo>
                      <a:pt x="228" y="257"/>
                      <a:pt x="226" y="257"/>
                      <a:pt x="224" y="257"/>
                    </a:cubicBezTo>
                    <a:cubicBezTo>
                      <a:pt x="206" y="257"/>
                      <a:pt x="186" y="263"/>
                      <a:pt x="169" y="273"/>
                    </a:cubicBezTo>
                    <a:cubicBezTo>
                      <a:pt x="162" y="274"/>
                      <a:pt x="155" y="276"/>
                      <a:pt x="147" y="277"/>
                    </a:cubicBezTo>
                    <a:cubicBezTo>
                      <a:pt x="136" y="280"/>
                      <a:pt x="126" y="285"/>
                      <a:pt x="115" y="287"/>
                    </a:cubicBezTo>
                    <a:moveTo>
                      <a:pt x="662" y="246"/>
                    </a:moveTo>
                    <a:cubicBezTo>
                      <a:pt x="662" y="246"/>
                      <a:pt x="662" y="246"/>
                      <a:pt x="661" y="245"/>
                    </a:cubicBezTo>
                    <a:cubicBezTo>
                      <a:pt x="660" y="242"/>
                      <a:pt x="659" y="240"/>
                      <a:pt x="657" y="237"/>
                    </a:cubicBezTo>
                    <a:cubicBezTo>
                      <a:pt x="658" y="236"/>
                      <a:pt x="658" y="236"/>
                      <a:pt x="658" y="236"/>
                    </a:cubicBezTo>
                    <a:cubicBezTo>
                      <a:pt x="659" y="233"/>
                      <a:pt x="661" y="230"/>
                      <a:pt x="663" y="227"/>
                    </a:cubicBezTo>
                    <a:cubicBezTo>
                      <a:pt x="664" y="225"/>
                      <a:pt x="665" y="224"/>
                      <a:pt x="666" y="222"/>
                    </a:cubicBezTo>
                    <a:cubicBezTo>
                      <a:pt x="668" y="228"/>
                      <a:pt x="670" y="233"/>
                      <a:pt x="671" y="239"/>
                    </a:cubicBezTo>
                    <a:cubicBezTo>
                      <a:pt x="668" y="241"/>
                      <a:pt x="665" y="244"/>
                      <a:pt x="662" y="246"/>
                    </a:cubicBezTo>
                    <a:moveTo>
                      <a:pt x="52" y="253"/>
                    </a:moveTo>
                    <a:cubicBezTo>
                      <a:pt x="55" y="245"/>
                      <a:pt x="59" y="236"/>
                      <a:pt x="63" y="228"/>
                    </a:cubicBezTo>
                    <a:cubicBezTo>
                      <a:pt x="64" y="225"/>
                      <a:pt x="66" y="222"/>
                      <a:pt x="67" y="220"/>
                    </a:cubicBezTo>
                    <a:cubicBezTo>
                      <a:pt x="68" y="221"/>
                      <a:pt x="68" y="221"/>
                      <a:pt x="68" y="221"/>
                    </a:cubicBezTo>
                    <a:cubicBezTo>
                      <a:pt x="71" y="225"/>
                      <a:pt x="73" y="231"/>
                      <a:pt x="76" y="236"/>
                    </a:cubicBezTo>
                    <a:cubicBezTo>
                      <a:pt x="79" y="243"/>
                      <a:pt x="81" y="250"/>
                      <a:pt x="84" y="257"/>
                    </a:cubicBezTo>
                    <a:cubicBezTo>
                      <a:pt x="82" y="257"/>
                      <a:pt x="79" y="257"/>
                      <a:pt x="77" y="257"/>
                    </a:cubicBezTo>
                    <a:cubicBezTo>
                      <a:pt x="69" y="256"/>
                      <a:pt x="60" y="253"/>
                      <a:pt x="52" y="253"/>
                    </a:cubicBezTo>
                    <a:cubicBezTo>
                      <a:pt x="52" y="253"/>
                      <a:pt x="52" y="253"/>
                      <a:pt x="52" y="253"/>
                    </a:cubicBezTo>
                    <a:moveTo>
                      <a:pt x="99" y="260"/>
                    </a:moveTo>
                    <a:cubicBezTo>
                      <a:pt x="97" y="259"/>
                      <a:pt x="95" y="259"/>
                      <a:pt x="93" y="259"/>
                    </a:cubicBezTo>
                    <a:cubicBezTo>
                      <a:pt x="93" y="259"/>
                      <a:pt x="93" y="259"/>
                      <a:pt x="93" y="259"/>
                    </a:cubicBezTo>
                    <a:cubicBezTo>
                      <a:pt x="89" y="251"/>
                      <a:pt x="87" y="243"/>
                      <a:pt x="84" y="235"/>
                    </a:cubicBezTo>
                    <a:cubicBezTo>
                      <a:pt x="82" y="231"/>
                      <a:pt x="80" y="226"/>
                      <a:pt x="77" y="222"/>
                    </a:cubicBezTo>
                    <a:cubicBezTo>
                      <a:pt x="77" y="220"/>
                      <a:pt x="76" y="219"/>
                      <a:pt x="75" y="218"/>
                    </a:cubicBezTo>
                    <a:cubicBezTo>
                      <a:pt x="75" y="218"/>
                      <a:pt x="75" y="218"/>
                      <a:pt x="75" y="218"/>
                    </a:cubicBezTo>
                    <a:cubicBezTo>
                      <a:pt x="92" y="219"/>
                      <a:pt x="108" y="226"/>
                      <a:pt x="124" y="228"/>
                    </a:cubicBezTo>
                    <a:cubicBezTo>
                      <a:pt x="115" y="238"/>
                      <a:pt x="106" y="249"/>
                      <a:pt x="99" y="260"/>
                    </a:cubicBezTo>
                    <a:moveTo>
                      <a:pt x="701" y="235"/>
                    </a:moveTo>
                    <a:cubicBezTo>
                      <a:pt x="701" y="228"/>
                      <a:pt x="700" y="221"/>
                      <a:pt x="698" y="214"/>
                    </a:cubicBezTo>
                    <a:cubicBezTo>
                      <a:pt x="701" y="216"/>
                      <a:pt x="704" y="217"/>
                      <a:pt x="707" y="218"/>
                    </a:cubicBezTo>
                    <a:cubicBezTo>
                      <a:pt x="710" y="219"/>
                      <a:pt x="712" y="221"/>
                      <a:pt x="715" y="221"/>
                    </a:cubicBezTo>
                    <a:cubicBezTo>
                      <a:pt x="721" y="223"/>
                      <a:pt x="722" y="224"/>
                      <a:pt x="718" y="225"/>
                    </a:cubicBezTo>
                    <a:cubicBezTo>
                      <a:pt x="712" y="228"/>
                      <a:pt x="707" y="232"/>
                      <a:pt x="701" y="235"/>
                    </a:cubicBezTo>
                    <a:moveTo>
                      <a:pt x="653" y="230"/>
                    </a:moveTo>
                    <a:cubicBezTo>
                      <a:pt x="650" y="225"/>
                      <a:pt x="647" y="221"/>
                      <a:pt x="644" y="217"/>
                    </a:cubicBezTo>
                    <a:cubicBezTo>
                      <a:pt x="644" y="215"/>
                      <a:pt x="645" y="213"/>
                      <a:pt x="645" y="211"/>
                    </a:cubicBezTo>
                    <a:cubicBezTo>
                      <a:pt x="647" y="206"/>
                      <a:pt x="648" y="199"/>
                      <a:pt x="651" y="193"/>
                    </a:cubicBezTo>
                    <a:cubicBezTo>
                      <a:pt x="656" y="201"/>
                      <a:pt x="660" y="208"/>
                      <a:pt x="663" y="215"/>
                    </a:cubicBezTo>
                    <a:cubicBezTo>
                      <a:pt x="660" y="217"/>
                      <a:pt x="658" y="220"/>
                      <a:pt x="656" y="224"/>
                    </a:cubicBezTo>
                    <a:cubicBezTo>
                      <a:pt x="655" y="226"/>
                      <a:pt x="654" y="228"/>
                      <a:pt x="653" y="230"/>
                    </a:cubicBezTo>
                    <a:moveTo>
                      <a:pt x="167" y="231"/>
                    </a:moveTo>
                    <a:cubicBezTo>
                      <a:pt x="185" y="215"/>
                      <a:pt x="206" y="200"/>
                      <a:pt x="231" y="185"/>
                    </a:cubicBezTo>
                    <a:cubicBezTo>
                      <a:pt x="243" y="183"/>
                      <a:pt x="256" y="182"/>
                      <a:pt x="269" y="182"/>
                    </a:cubicBezTo>
                    <a:cubicBezTo>
                      <a:pt x="304" y="182"/>
                      <a:pt x="338" y="189"/>
                      <a:pt x="371" y="198"/>
                    </a:cubicBezTo>
                    <a:cubicBezTo>
                      <a:pt x="399" y="206"/>
                      <a:pt x="427" y="213"/>
                      <a:pt x="454" y="225"/>
                    </a:cubicBezTo>
                    <a:cubicBezTo>
                      <a:pt x="467" y="230"/>
                      <a:pt x="480" y="237"/>
                      <a:pt x="493" y="244"/>
                    </a:cubicBezTo>
                    <a:cubicBezTo>
                      <a:pt x="499" y="248"/>
                      <a:pt x="506" y="251"/>
                      <a:pt x="512" y="256"/>
                    </a:cubicBezTo>
                    <a:cubicBezTo>
                      <a:pt x="511" y="259"/>
                      <a:pt x="510" y="263"/>
                      <a:pt x="509" y="266"/>
                    </a:cubicBezTo>
                    <a:cubicBezTo>
                      <a:pt x="499" y="261"/>
                      <a:pt x="488" y="258"/>
                      <a:pt x="479" y="254"/>
                    </a:cubicBezTo>
                    <a:cubicBezTo>
                      <a:pt x="462" y="248"/>
                      <a:pt x="444" y="242"/>
                      <a:pt x="426" y="238"/>
                    </a:cubicBezTo>
                    <a:cubicBezTo>
                      <a:pt x="389" y="230"/>
                      <a:pt x="353" y="222"/>
                      <a:pt x="315" y="222"/>
                    </a:cubicBezTo>
                    <a:cubicBezTo>
                      <a:pt x="293" y="222"/>
                      <a:pt x="270" y="220"/>
                      <a:pt x="248" y="220"/>
                    </a:cubicBezTo>
                    <a:cubicBezTo>
                      <a:pt x="234" y="220"/>
                      <a:pt x="222" y="220"/>
                      <a:pt x="209" y="223"/>
                    </a:cubicBezTo>
                    <a:cubicBezTo>
                      <a:pt x="195" y="226"/>
                      <a:pt x="180" y="226"/>
                      <a:pt x="167" y="231"/>
                    </a:cubicBezTo>
                    <a:moveTo>
                      <a:pt x="723" y="217"/>
                    </a:moveTo>
                    <a:cubicBezTo>
                      <a:pt x="715" y="213"/>
                      <a:pt x="707" y="210"/>
                      <a:pt x="699" y="206"/>
                    </a:cubicBezTo>
                    <a:cubicBezTo>
                      <a:pt x="704" y="201"/>
                      <a:pt x="709" y="196"/>
                      <a:pt x="712" y="190"/>
                    </a:cubicBezTo>
                    <a:cubicBezTo>
                      <a:pt x="715" y="185"/>
                      <a:pt x="716" y="180"/>
                      <a:pt x="718" y="175"/>
                    </a:cubicBezTo>
                    <a:cubicBezTo>
                      <a:pt x="721" y="187"/>
                      <a:pt x="723" y="201"/>
                      <a:pt x="723" y="217"/>
                    </a:cubicBezTo>
                    <a:moveTo>
                      <a:pt x="111" y="175"/>
                    </a:moveTo>
                    <a:cubicBezTo>
                      <a:pt x="111" y="175"/>
                      <a:pt x="110" y="174"/>
                      <a:pt x="110" y="173"/>
                    </a:cubicBezTo>
                    <a:cubicBezTo>
                      <a:pt x="117" y="175"/>
                      <a:pt x="126" y="179"/>
                      <a:pt x="132" y="181"/>
                    </a:cubicBezTo>
                    <a:cubicBezTo>
                      <a:pt x="142" y="183"/>
                      <a:pt x="151" y="191"/>
                      <a:pt x="161" y="192"/>
                    </a:cubicBezTo>
                    <a:cubicBezTo>
                      <a:pt x="150" y="200"/>
                      <a:pt x="140" y="210"/>
                      <a:pt x="130" y="220"/>
                    </a:cubicBezTo>
                    <a:cubicBezTo>
                      <a:pt x="127" y="210"/>
                      <a:pt x="123" y="201"/>
                      <a:pt x="119" y="191"/>
                    </a:cubicBezTo>
                    <a:cubicBezTo>
                      <a:pt x="117" y="185"/>
                      <a:pt x="115" y="179"/>
                      <a:pt x="111" y="175"/>
                    </a:cubicBezTo>
                    <a:cubicBezTo>
                      <a:pt x="111" y="175"/>
                      <a:pt x="111" y="175"/>
                      <a:pt x="111" y="175"/>
                    </a:cubicBezTo>
                    <a:moveTo>
                      <a:pt x="73" y="209"/>
                    </a:moveTo>
                    <a:cubicBezTo>
                      <a:pt x="82" y="196"/>
                      <a:pt x="91" y="183"/>
                      <a:pt x="100" y="172"/>
                    </a:cubicBezTo>
                    <a:cubicBezTo>
                      <a:pt x="104" y="181"/>
                      <a:pt x="110" y="188"/>
                      <a:pt x="114" y="197"/>
                    </a:cubicBezTo>
                    <a:cubicBezTo>
                      <a:pt x="117" y="205"/>
                      <a:pt x="120" y="212"/>
                      <a:pt x="122" y="220"/>
                    </a:cubicBezTo>
                    <a:cubicBezTo>
                      <a:pt x="110" y="218"/>
                      <a:pt x="98" y="214"/>
                      <a:pt x="86" y="212"/>
                    </a:cubicBezTo>
                    <a:cubicBezTo>
                      <a:pt x="83" y="211"/>
                      <a:pt x="78" y="209"/>
                      <a:pt x="74" y="209"/>
                    </a:cubicBezTo>
                    <a:cubicBezTo>
                      <a:pt x="74" y="209"/>
                      <a:pt x="74" y="209"/>
                      <a:pt x="73" y="209"/>
                    </a:cubicBezTo>
                    <a:moveTo>
                      <a:pt x="684" y="175"/>
                    </a:moveTo>
                    <a:cubicBezTo>
                      <a:pt x="687" y="175"/>
                      <a:pt x="691" y="175"/>
                      <a:pt x="693" y="174"/>
                    </a:cubicBezTo>
                    <a:cubicBezTo>
                      <a:pt x="699" y="174"/>
                      <a:pt x="705" y="172"/>
                      <a:pt x="711" y="172"/>
                    </a:cubicBezTo>
                    <a:cubicBezTo>
                      <a:pt x="708" y="179"/>
                      <a:pt x="707" y="185"/>
                      <a:pt x="702" y="191"/>
                    </a:cubicBezTo>
                    <a:cubicBezTo>
                      <a:pt x="699" y="195"/>
                      <a:pt x="696" y="199"/>
                      <a:pt x="693" y="202"/>
                    </a:cubicBezTo>
                    <a:cubicBezTo>
                      <a:pt x="689" y="193"/>
                      <a:pt x="683" y="183"/>
                      <a:pt x="678" y="175"/>
                    </a:cubicBezTo>
                    <a:cubicBezTo>
                      <a:pt x="680" y="175"/>
                      <a:pt x="682" y="175"/>
                      <a:pt x="684" y="175"/>
                    </a:cubicBezTo>
                    <a:moveTo>
                      <a:pt x="638" y="211"/>
                    </a:moveTo>
                    <a:cubicBezTo>
                      <a:pt x="634" y="209"/>
                      <a:pt x="630" y="206"/>
                      <a:pt x="625" y="204"/>
                    </a:cubicBezTo>
                    <a:cubicBezTo>
                      <a:pt x="626" y="195"/>
                      <a:pt x="626" y="186"/>
                      <a:pt x="627" y="179"/>
                    </a:cubicBezTo>
                    <a:cubicBezTo>
                      <a:pt x="627" y="174"/>
                      <a:pt x="626" y="169"/>
                      <a:pt x="625" y="164"/>
                    </a:cubicBezTo>
                    <a:cubicBezTo>
                      <a:pt x="633" y="171"/>
                      <a:pt x="640" y="178"/>
                      <a:pt x="646" y="186"/>
                    </a:cubicBezTo>
                    <a:cubicBezTo>
                      <a:pt x="646" y="186"/>
                      <a:pt x="646" y="186"/>
                      <a:pt x="646" y="186"/>
                    </a:cubicBezTo>
                    <a:cubicBezTo>
                      <a:pt x="642" y="194"/>
                      <a:pt x="640" y="203"/>
                      <a:pt x="638" y="211"/>
                    </a:cubicBezTo>
                    <a:moveTo>
                      <a:pt x="618" y="201"/>
                    </a:moveTo>
                    <a:cubicBezTo>
                      <a:pt x="617" y="200"/>
                      <a:pt x="615" y="200"/>
                      <a:pt x="614" y="199"/>
                    </a:cubicBezTo>
                    <a:cubicBezTo>
                      <a:pt x="613" y="197"/>
                      <a:pt x="612" y="195"/>
                      <a:pt x="611" y="192"/>
                    </a:cubicBezTo>
                    <a:cubicBezTo>
                      <a:pt x="605" y="179"/>
                      <a:pt x="601" y="165"/>
                      <a:pt x="593" y="152"/>
                    </a:cubicBezTo>
                    <a:cubicBezTo>
                      <a:pt x="591" y="148"/>
                      <a:pt x="588" y="144"/>
                      <a:pt x="586" y="140"/>
                    </a:cubicBezTo>
                    <a:cubicBezTo>
                      <a:pt x="597" y="145"/>
                      <a:pt x="608" y="151"/>
                      <a:pt x="617" y="158"/>
                    </a:cubicBezTo>
                    <a:cubicBezTo>
                      <a:pt x="618" y="160"/>
                      <a:pt x="618" y="161"/>
                      <a:pt x="618" y="162"/>
                    </a:cubicBezTo>
                    <a:cubicBezTo>
                      <a:pt x="618" y="167"/>
                      <a:pt x="620" y="172"/>
                      <a:pt x="619" y="176"/>
                    </a:cubicBezTo>
                    <a:cubicBezTo>
                      <a:pt x="619" y="183"/>
                      <a:pt x="620" y="193"/>
                      <a:pt x="618" y="201"/>
                    </a:cubicBezTo>
                    <a:moveTo>
                      <a:pt x="247" y="176"/>
                    </a:moveTo>
                    <a:cubicBezTo>
                      <a:pt x="274" y="161"/>
                      <a:pt x="303" y="148"/>
                      <a:pt x="335" y="138"/>
                    </a:cubicBezTo>
                    <a:cubicBezTo>
                      <a:pt x="343" y="139"/>
                      <a:pt x="350" y="141"/>
                      <a:pt x="358" y="142"/>
                    </a:cubicBezTo>
                    <a:cubicBezTo>
                      <a:pt x="377" y="147"/>
                      <a:pt x="399" y="153"/>
                      <a:pt x="416" y="165"/>
                    </a:cubicBezTo>
                    <a:cubicBezTo>
                      <a:pt x="451" y="189"/>
                      <a:pt x="491" y="207"/>
                      <a:pt x="521" y="238"/>
                    </a:cubicBezTo>
                    <a:cubicBezTo>
                      <a:pt x="519" y="242"/>
                      <a:pt x="517" y="245"/>
                      <a:pt x="516" y="249"/>
                    </a:cubicBezTo>
                    <a:cubicBezTo>
                      <a:pt x="507" y="243"/>
                      <a:pt x="498" y="238"/>
                      <a:pt x="489" y="233"/>
                    </a:cubicBezTo>
                    <a:cubicBezTo>
                      <a:pt x="477" y="225"/>
                      <a:pt x="463" y="219"/>
                      <a:pt x="450" y="214"/>
                    </a:cubicBezTo>
                    <a:cubicBezTo>
                      <a:pt x="422" y="204"/>
                      <a:pt x="393" y="195"/>
                      <a:pt x="364" y="188"/>
                    </a:cubicBezTo>
                    <a:cubicBezTo>
                      <a:pt x="332" y="181"/>
                      <a:pt x="299" y="175"/>
                      <a:pt x="266" y="175"/>
                    </a:cubicBezTo>
                    <a:cubicBezTo>
                      <a:pt x="260" y="175"/>
                      <a:pt x="254" y="175"/>
                      <a:pt x="247" y="176"/>
                    </a:cubicBezTo>
                    <a:moveTo>
                      <a:pt x="166" y="187"/>
                    </a:moveTo>
                    <a:cubicBezTo>
                      <a:pt x="167" y="167"/>
                      <a:pt x="159" y="148"/>
                      <a:pt x="158" y="128"/>
                    </a:cubicBezTo>
                    <a:cubicBezTo>
                      <a:pt x="167" y="132"/>
                      <a:pt x="177" y="135"/>
                      <a:pt x="184" y="142"/>
                    </a:cubicBezTo>
                    <a:cubicBezTo>
                      <a:pt x="191" y="148"/>
                      <a:pt x="203" y="149"/>
                      <a:pt x="210" y="155"/>
                    </a:cubicBezTo>
                    <a:cubicBezTo>
                      <a:pt x="197" y="164"/>
                      <a:pt x="184" y="173"/>
                      <a:pt x="172" y="183"/>
                    </a:cubicBezTo>
                    <a:cubicBezTo>
                      <a:pt x="170" y="184"/>
                      <a:pt x="168" y="186"/>
                      <a:pt x="166" y="187"/>
                    </a:cubicBezTo>
                    <a:moveTo>
                      <a:pt x="159" y="183"/>
                    </a:moveTo>
                    <a:cubicBezTo>
                      <a:pt x="153" y="182"/>
                      <a:pt x="149" y="178"/>
                      <a:pt x="143" y="176"/>
                    </a:cubicBezTo>
                    <a:cubicBezTo>
                      <a:pt x="138" y="174"/>
                      <a:pt x="133" y="173"/>
                      <a:pt x="128" y="171"/>
                    </a:cubicBezTo>
                    <a:cubicBezTo>
                      <a:pt x="121" y="169"/>
                      <a:pt x="114" y="167"/>
                      <a:pt x="108" y="166"/>
                    </a:cubicBezTo>
                    <a:cubicBezTo>
                      <a:pt x="108" y="165"/>
                      <a:pt x="108" y="164"/>
                      <a:pt x="108" y="164"/>
                    </a:cubicBezTo>
                    <a:cubicBezTo>
                      <a:pt x="122" y="148"/>
                      <a:pt x="137" y="136"/>
                      <a:pt x="151" y="126"/>
                    </a:cubicBezTo>
                    <a:cubicBezTo>
                      <a:pt x="150" y="146"/>
                      <a:pt x="159" y="164"/>
                      <a:pt x="159" y="183"/>
                    </a:cubicBezTo>
                    <a:moveTo>
                      <a:pt x="574" y="198"/>
                    </a:moveTo>
                    <a:cubicBezTo>
                      <a:pt x="573" y="195"/>
                      <a:pt x="572" y="192"/>
                      <a:pt x="570" y="190"/>
                    </a:cubicBezTo>
                    <a:cubicBezTo>
                      <a:pt x="568" y="185"/>
                      <a:pt x="563" y="179"/>
                      <a:pt x="562" y="174"/>
                    </a:cubicBezTo>
                    <a:cubicBezTo>
                      <a:pt x="560" y="169"/>
                      <a:pt x="555" y="166"/>
                      <a:pt x="553" y="161"/>
                    </a:cubicBezTo>
                    <a:cubicBezTo>
                      <a:pt x="550" y="157"/>
                      <a:pt x="548" y="154"/>
                      <a:pt x="545" y="150"/>
                    </a:cubicBezTo>
                    <a:cubicBezTo>
                      <a:pt x="537" y="140"/>
                      <a:pt x="529" y="130"/>
                      <a:pt x="519" y="122"/>
                    </a:cubicBezTo>
                    <a:cubicBezTo>
                      <a:pt x="537" y="125"/>
                      <a:pt x="555" y="129"/>
                      <a:pt x="572" y="135"/>
                    </a:cubicBezTo>
                    <a:cubicBezTo>
                      <a:pt x="578" y="142"/>
                      <a:pt x="583" y="149"/>
                      <a:pt x="588" y="157"/>
                    </a:cubicBezTo>
                    <a:cubicBezTo>
                      <a:pt x="595" y="169"/>
                      <a:pt x="599" y="182"/>
                      <a:pt x="604" y="195"/>
                    </a:cubicBezTo>
                    <a:cubicBezTo>
                      <a:pt x="605" y="196"/>
                      <a:pt x="605" y="197"/>
                      <a:pt x="605" y="197"/>
                    </a:cubicBezTo>
                    <a:cubicBezTo>
                      <a:pt x="600" y="196"/>
                      <a:pt x="595" y="196"/>
                      <a:pt x="590" y="196"/>
                    </a:cubicBezTo>
                    <a:cubicBezTo>
                      <a:pt x="585" y="196"/>
                      <a:pt x="580" y="196"/>
                      <a:pt x="574" y="198"/>
                    </a:cubicBezTo>
                    <a:moveTo>
                      <a:pt x="684" y="167"/>
                    </a:moveTo>
                    <a:cubicBezTo>
                      <a:pt x="683" y="167"/>
                      <a:pt x="682" y="167"/>
                      <a:pt x="681" y="167"/>
                    </a:cubicBezTo>
                    <a:cubicBezTo>
                      <a:pt x="683" y="163"/>
                      <a:pt x="687" y="160"/>
                      <a:pt x="688" y="156"/>
                    </a:cubicBezTo>
                    <a:cubicBezTo>
                      <a:pt x="689" y="151"/>
                      <a:pt x="691" y="145"/>
                      <a:pt x="691" y="140"/>
                    </a:cubicBezTo>
                    <a:cubicBezTo>
                      <a:pt x="692" y="134"/>
                      <a:pt x="693" y="128"/>
                      <a:pt x="693" y="121"/>
                    </a:cubicBezTo>
                    <a:cubicBezTo>
                      <a:pt x="700" y="133"/>
                      <a:pt x="707" y="147"/>
                      <a:pt x="712" y="160"/>
                    </a:cubicBezTo>
                    <a:cubicBezTo>
                      <a:pt x="713" y="161"/>
                      <a:pt x="714" y="163"/>
                      <a:pt x="714" y="164"/>
                    </a:cubicBezTo>
                    <a:cubicBezTo>
                      <a:pt x="707" y="164"/>
                      <a:pt x="701" y="166"/>
                      <a:pt x="693" y="167"/>
                    </a:cubicBezTo>
                    <a:cubicBezTo>
                      <a:pt x="691" y="167"/>
                      <a:pt x="687" y="167"/>
                      <a:pt x="684" y="167"/>
                    </a:cubicBezTo>
                    <a:moveTo>
                      <a:pt x="526" y="232"/>
                    </a:moveTo>
                    <a:cubicBezTo>
                      <a:pt x="495" y="201"/>
                      <a:pt x="455" y="181"/>
                      <a:pt x="419" y="158"/>
                    </a:cubicBezTo>
                    <a:cubicBezTo>
                      <a:pt x="408" y="151"/>
                      <a:pt x="394" y="145"/>
                      <a:pt x="381" y="140"/>
                    </a:cubicBezTo>
                    <a:cubicBezTo>
                      <a:pt x="374" y="138"/>
                      <a:pt x="367" y="137"/>
                      <a:pt x="360" y="135"/>
                    </a:cubicBezTo>
                    <a:cubicBezTo>
                      <a:pt x="358" y="135"/>
                      <a:pt x="355" y="134"/>
                      <a:pt x="353" y="133"/>
                    </a:cubicBezTo>
                    <a:cubicBezTo>
                      <a:pt x="377" y="126"/>
                      <a:pt x="403" y="121"/>
                      <a:pt x="430" y="119"/>
                    </a:cubicBezTo>
                    <a:cubicBezTo>
                      <a:pt x="432" y="120"/>
                      <a:pt x="434" y="121"/>
                      <a:pt x="436" y="122"/>
                    </a:cubicBezTo>
                    <a:cubicBezTo>
                      <a:pt x="443" y="126"/>
                      <a:pt x="451" y="128"/>
                      <a:pt x="458" y="133"/>
                    </a:cubicBezTo>
                    <a:cubicBezTo>
                      <a:pt x="466" y="139"/>
                      <a:pt x="474" y="146"/>
                      <a:pt x="482" y="152"/>
                    </a:cubicBezTo>
                    <a:cubicBezTo>
                      <a:pt x="495" y="164"/>
                      <a:pt x="509" y="174"/>
                      <a:pt x="519" y="188"/>
                    </a:cubicBezTo>
                    <a:cubicBezTo>
                      <a:pt x="527" y="197"/>
                      <a:pt x="534" y="206"/>
                      <a:pt x="541" y="215"/>
                    </a:cubicBezTo>
                    <a:cubicBezTo>
                      <a:pt x="535" y="220"/>
                      <a:pt x="530" y="225"/>
                      <a:pt x="526" y="232"/>
                    </a:cubicBezTo>
                    <a:moveTo>
                      <a:pt x="547" y="210"/>
                    </a:moveTo>
                    <a:cubicBezTo>
                      <a:pt x="539" y="200"/>
                      <a:pt x="531" y="189"/>
                      <a:pt x="522" y="180"/>
                    </a:cubicBezTo>
                    <a:cubicBezTo>
                      <a:pt x="511" y="167"/>
                      <a:pt x="499" y="157"/>
                      <a:pt x="486" y="146"/>
                    </a:cubicBezTo>
                    <a:cubicBezTo>
                      <a:pt x="474" y="135"/>
                      <a:pt x="461" y="124"/>
                      <a:pt x="446" y="118"/>
                    </a:cubicBezTo>
                    <a:cubicBezTo>
                      <a:pt x="445" y="118"/>
                      <a:pt x="445" y="118"/>
                      <a:pt x="445" y="118"/>
                    </a:cubicBezTo>
                    <a:cubicBezTo>
                      <a:pt x="451" y="117"/>
                      <a:pt x="456" y="117"/>
                      <a:pt x="462" y="117"/>
                    </a:cubicBezTo>
                    <a:cubicBezTo>
                      <a:pt x="475" y="117"/>
                      <a:pt x="489" y="118"/>
                      <a:pt x="504" y="120"/>
                    </a:cubicBezTo>
                    <a:cubicBezTo>
                      <a:pt x="516" y="128"/>
                      <a:pt x="527" y="139"/>
                      <a:pt x="536" y="152"/>
                    </a:cubicBezTo>
                    <a:cubicBezTo>
                      <a:pt x="544" y="161"/>
                      <a:pt x="549" y="171"/>
                      <a:pt x="556" y="180"/>
                    </a:cubicBezTo>
                    <a:cubicBezTo>
                      <a:pt x="561" y="186"/>
                      <a:pt x="564" y="193"/>
                      <a:pt x="567" y="200"/>
                    </a:cubicBezTo>
                    <a:cubicBezTo>
                      <a:pt x="560" y="202"/>
                      <a:pt x="553" y="206"/>
                      <a:pt x="547" y="210"/>
                    </a:cubicBezTo>
                    <a:moveTo>
                      <a:pt x="673" y="166"/>
                    </a:moveTo>
                    <a:cubicBezTo>
                      <a:pt x="673" y="166"/>
                      <a:pt x="672" y="165"/>
                      <a:pt x="672" y="164"/>
                    </a:cubicBezTo>
                    <a:cubicBezTo>
                      <a:pt x="666" y="157"/>
                      <a:pt x="659" y="148"/>
                      <a:pt x="651" y="141"/>
                    </a:cubicBezTo>
                    <a:cubicBezTo>
                      <a:pt x="663" y="134"/>
                      <a:pt x="674" y="127"/>
                      <a:pt x="684" y="117"/>
                    </a:cubicBezTo>
                    <a:cubicBezTo>
                      <a:pt x="685" y="117"/>
                      <a:pt x="685" y="116"/>
                      <a:pt x="685" y="116"/>
                    </a:cubicBezTo>
                    <a:cubicBezTo>
                      <a:pt x="685" y="116"/>
                      <a:pt x="684" y="118"/>
                      <a:pt x="684" y="122"/>
                    </a:cubicBezTo>
                    <a:cubicBezTo>
                      <a:pt x="684" y="129"/>
                      <a:pt x="685" y="136"/>
                      <a:pt x="684" y="142"/>
                    </a:cubicBezTo>
                    <a:cubicBezTo>
                      <a:pt x="682" y="150"/>
                      <a:pt x="680" y="158"/>
                      <a:pt x="674" y="164"/>
                    </a:cubicBezTo>
                    <a:cubicBezTo>
                      <a:pt x="674" y="165"/>
                      <a:pt x="674" y="166"/>
                      <a:pt x="673" y="166"/>
                    </a:cubicBezTo>
                    <a:moveTo>
                      <a:pt x="218" y="150"/>
                    </a:moveTo>
                    <a:cubicBezTo>
                      <a:pt x="216" y="141"/>
                      <a:pt x="216" y="131"/>
                      <a:pt x="214" y="122"/>
                    </a:cubicBezTo>
                    <a:cubicBezTo>
                      <a:pt x="213" y="115"/>
                      <a:pt x="213" y="106"/>
                      <a:pt x="214" y="98"/>
                    </a:cubicBezTo>
                    <a:cubicBezTo>
                      <a:pt x="223" y="102"/>
                      <a:pt x="231" y="108"/>
                      <a:pt x="240" y="113"/>
                    </a:cubicBezTo>
                    <a:cubicBezTo>
                      <a:pt x="245" y="117"/>
                      <a:pt x="250" y="121"/>
                      <a:pt x="256" y="125"/>
                    </a:cubicBezTo>
                    <a:cubicBezTo>
                      <a:pt x="257" y="125"/>
                      <a:pt x="258" y="126"/>
                      <a:pt x="259" y="126"/>
                    </a:cubicBezTo>
                    <a:cubicBezTo>
                      <a:pt x="245" y="134"/>
                      <a:pt x="231" y="142"/>
                      <a:pt x="218" y="150"/>
                    </a:cubicBezTo>
                    <a:moveTo>
                      <a:pt x="210" y="146"/>
                    </a:moveTo>
                    <a:cubicBezTo>
                      <a:pt x="204" y="142"/>
                      <a:pt x="196" y="138"/>
                      <a:pt x="190" y="136"/>
                    </a:cubicBezTo>
                    <a:cubicBezTo>
                      <a:pt x="180" y="132"/>
                      <a:pt x="170" y="125"/>
                      <a:pt x="160" y="120"/>
                    </a:cubicBezTo>
                    <a:cubicBezTo>
                      <a:pt x="180" y="107"/>
                      <a:pt x="197" y="99"/>
                      <a:pt x="207" y="95"/>
                    </a:cubicBezTo>
                    <a:cubicBezTo>
                      <a:pt x="206" y="108"/>
                      <a:pt x="207" y="121"/>
                      <a:pt x="209" y="135"/>
                    </a:cubicBezTo>
                    <a:cubicBezTo>
                      <a:pt x="209" y="138"/>
                      <a:pt x="210" y="142"/>
                      <a:pt x="210" y="146"/>
                    </a:cubicBezTo>
                    <a:moveTo>
                      <a:pt x="641" y="132"/>
                    </a:moveTo>
                    <a:cubicBezTo>
                      <a:pt x="636" y="127"/>
                      <a:pt x="631" y="123"/>
                      <a:pt x="626" y="119"/>
                    </a:cubicBezTo>
                    <a:cubicBezTo>
                      <a:pt x="620" y="115"/>
                      <a:pt x="613" y="111"/>
                      <a:pt x="607" y="107"/>
                    </a:cubicBezTo>
                    <a:cubicBezTo>
                      <a:pt x="615" y="102"/>
                      <a:pt x="622" y="96"/>
                      <a:pt x="630" y="91"/>
                    </a:cubicBezTo>
                    <a:cubicBezTo>
                      <a:pt x="636" y="87"/>
                      <a:pt x="642" y="83"/>
                      <a:pt x="647" y="78"/>
                    </a:cubicBezTo>
                    <a:cubicBezTo>
                      <a:pt x="648" y="82"/>
                      <a:pt x="647" y="87"/>
                      <a:pt x="647" y="90"/>
                    </a:cubicBezTo>
                    <a:cubicBezTo>
                      <a:pt x="647" y="96"/>
                      <a:pt x="645" y="103"/>
                      <a:pt x="644" y="109"/>
                    </a:cubicBezTo>
                    <a:cubicBezTo>
                      <a:pt x="643" y="115"/>
                      <a:pt x="642" y="122"/>
                      <a:pt x="642" y="129"/>
                    </a:cubicBezTo>
                    <a:cubicBezTo>
                      <a:pt x="642" y="130"/>
                      <a:pt x="642" y="130"/>
                      <a:pt x="641" y="132"/>
                    </a:cubicBezTo>
                    <a:moveTo>
                      <a:pt x="647" y="134"/>
                    </a:moveTo>
                    <a:cubicBezTo>
                      <a:pt x="648" y="129"/>
                      <a:pt x="650" y="124"/>
                      <a:pt x="650" y="119"/>
                    </a:cubicBezTo>
                    <a:cubicBezTo>
                      <a:pt x="651" y="113"/>
                      <a:pt x="653" y="107"/>
                      <a:pt x="653" y="101"/>
                    </a:cubicBezTo>
                    <a:cubicBezTo>
                      <a:pt x="653" y="95"/>
                      <a:pt x="655" y="86"/>
                      <a:pt x="655" y="78"/>
                    </a:cubicBezTo>
                    <a:cubicBezTo>
                      <a:pt x="665" y="86"/>
                      <a:pt x="675" y="96"/>
                      <a:pt x="683" y="107"/>
                    </a:cubicBezTo>
                    <a:cubicBezTo>
                      <a:pt x="683" y="107"/>
                      <a:pt x="683" y="108"/>
                      <a:pt x="684" y="108"/>
                    </a:cubicBezTo>
                    <a:cubicBezTo>
                      <a:pt x="678" y="111"/>
                      <a:pt x="674" y="117"/>
                      <a:pt x="669" y="120"/>
                    </a:cubicBezTo>
                    <a:cubicBezTo>
                      <a:pt x="665" y="122"/>
                      <a:pt x="662" y="126"/>
                      <a:pt x="657" y="129"/>
                    </a:cubicBezTo>
                    <a:cubicBezTo>
                      <a:pt x="654" y="131"/>
                      <a:pt x="651" y="132"/>
                      <a:pt x="647" y="134"/>
                    </a:cubicBezTo>
                    <a:moveTo>
                      <a:pt x="264" y="123"/>
                    </a:moveTo>
                    <a:cubicBezTo>
                      <a:pt x="267" y="119"/>
                      <a:pt x="266" y="113"/>
                      <a:pt x="266" y="108"/>
                    </a:cubicBezTo>
                    <a:cubicBezTo>
                      <a:pt x="266" y="97"/>
                      <a:pt x="266" y="84"/>
                      <a:pt x="267" y="72"/>
                    </a:cubicBezTo>
                    <a:cubicBezTo>
                      <a:pt x="277" y="76"/>
                      <a:pt x="288" y="81"/>
                      <a:pt x="297" y="88"/>
                    </a:cubicBezTo>
                    <a:cubicBezTo>
                      <a:pt x="302" y="91"/>
                      <a:pt x="307" y="97"/>
                      <a:pt x="313" y="100"/>
                    </a:cubicBezTo>
                    <a:cubicBezTo>
                      <a:pt x="297" y="107"/>
                      <a:pt x="280" y="115"/>
                      <a:pt x="264" y="123"/>
                    </a:cubicBezTo>
                    <a:moveTo>
                      <a:pt x="258" y="120"/>
                    </a:moveTo>
                    <a:cubicBezTo>
                      <a:pt x="259" y="114"/>
                      <a:pt x="245" y="106"/>
                      <a:pt x="241" y="104"/>
                    </a:cubicBezTo>
                    <a:cubicBezTo>
                      <a:pt x="236" y="102"/>
                      <a:pt x="232" y="98"/>
                      <a:pt x="227" y="96"/>
                    </a:cubicBezTo>
                    <a:cubicBezTo>
                      <a:pt x="223" y="94"/>
                      <a:pt x="219" y="92"/>
                      <a:pt x="215" y="91"/>
                    </a:cubicBezTo>
                    <a:cubicBezTo>
                      <a:pt x="223" y="87"/>
                      <a:pt x="238" y="79"/>
                      <a:pt x="260" y="71"/>
                    </a:cubicBezTo>
                    <a:cubicBezTo>
                      <a:pt x="258" y="87"/>
                      <a:pt x="260" y="103"/>
                      <a:pt x="258" y="120"/>
                    </a:cubicBezTo>
                    <a:moveTo>
                      <a:pt x="325" y="95"/>
                    </a:moveTo>
                    <a:cubicBezTo>
                      <a:pt x="326" y="91"/>
                      <a:pt x="325" y="86"/>
                      <a:pt x="325" y="82"/>
                    </a:cubicBezTo>
                    <a:cubicBezTo>
                      <a:pt x="325" y="74"/>
                      <a:pt x="323" y="65"/>
                      <a:pt x="323" y="56"/>
                    </a:cubicBezTo>
                    <a:cubicBezTo>
                      <a:pt x="329" y="60"/>
                      <a:pt x="334" y="67"/>
                      <a:pt x="340" y="71"/>
                    </a:cubicBezTo>
                    <a:cubicBezTo>
                      <a:pt x="345" y="75"/>
                      <a:pt x="348" y="81"/>
                      <a:pt x="353" y="86"/>
                    </a:cubicBezTo>
                    <a:cubicBezTo>
                      <a:pt x="351" y="87"/>
                      <a:pt x="349" y="87"/>
                      <a:pt x="346" y="88"/>
                    </a:cubicBezTo>
                    <a:cubicBezTo>
                      <a:pt x="339" y="90"/>
                      <a:pt x="332" y="93"/>
                      <a:pt x="325" y="95"/>
                    </a:cubicBezTo>
                    <a:moveTo>
                      <a:pt x="317" y="93"/>
                    </a:moveTo>
                    <a:cubicBezTo>
                      <a:pt x="317" y="93"/>
                      <a:pt x="316" y="92"/>
                      <a:pt x="315" y="92"/>
                    </a:cubicBezTo>
                    <a:cubicBezTo>
                      <a:pt x="301" y="83"/>
                      <a:pt x="288" y="73"/>
                      <a:pt x="273" y="66"/>
                    </a:cubicBezTo>
                    <a:cubicBezTo>
                      <a:pt x="285" y="62"/>
                      <a:pt x="300" y="57"/>
                      <a:pt x="316" y="52"/>
                    </a:cubicBezTo>
                    <a:cubicBezTo>
                      <a:pt x="316" y="61"/>
                      <a:pt x="317" y="69"/>
                      <a:pt x="318" y="77"/>
                    </a:cubicBezTo>
                    <a:cubicBezTo>
                      <a:pt x="318" y="82"/>
                      <a:pt x="317" y="87"/>
                      <a:pt x="318" y="92"/>
                    </a:cubicBezTo>
                    <a:cubicBezTo>
                      <a:pt x="318" y="92"/>
                      <a:pt x="317" y="93"/>
                      <a:pt x="317" y="93"/>
                    </a:cubicBezTo>
                    <a:moveTo>
                      <a:pt x="364" y="83"/>
                    </a:moveTo>
                    <a:cubicBezTo>
                      <a:pt x="367" y="73"/>
                      <a:pt x="368" y="61"/>
                      <a:pt x="368" y="50"/>
                    </a:cubicBezTo>
                    <a:cubicBezTo>
                      <a:pt x="378" y="59"/>
                      <a:pt x="390" y="66"/>
                      <a:pt x="400" y="75"/>
                    </a:cubicBezTo>
                    <a:cubicBezTo>
                      <a:pt x="388" y="77"/>
                      <a:pt x="376" y="80"/>
                      <a:pt x="364" y="83"/>
                    </a:cubicBezTo>
                    <a:moveTo>
                      <a:pt x="596" y="101"/>
                    </a:moveTo>
                    <a:cubicBezTo>
                      <a:pt x="584" y="95"/>
                      <a:pt x="572" y="90"/>
                      <a:pt x="560" y="85"/>
                    </a:cubicBezTo>
                    <a:cubicBezTo>
                      <a:pt x="563" y="80"/>
                      <a:pt x="568" y="74"/>
                      <a:pt x="571" y="69"/>
                    </a:cubicBezTo>
                    <a:cubicBezTo>
                      <a:pt x="574" y="63"/>
                      <a:pt x="576" y="58"/>
                      <a:pt x="579" y="53"/>
                    </a:cubicBezTo>
                    <a:cubicBezTo>
                      <a:pt x="580" y="52"/>
                      <a:pt x="580" y="50"/>
                      <a:pt x="581" y="48"/>
                    </a:cubicBezTo>
                    <a:cubicBezTo>
                      <a:pt x="585" y="57"/>
                      <a:pt x="589" y="67"/>
                      <a:pt x="592" y="77"/>
                    </a:cubicBezTo>
                    <a:cubicBezTo>
                      <a:pt x="594" y="85"/>
                      <a:pt x="596" y="91"/>
                      <a:pt x="596" y="100"/>
                    </a:cubicBezTo>
                    <a:cubicBezTo>
                      <a:pt x="596" y="100"/>
                      <a:pt x="596" y="100"/>
                      <a:pt x="596" y="101"/>
                    </a:cubicBezTo>
                    <a:moveTo>
                      <a:pt x="603" y="100"/>
                    </a:moveTo>
                    <a:cubicBezTo>
                      <a:pt x="602" y="96"/>
                      <a:pt x="603" y="91"/>
                      <a:pt x="602" y="87"/>
                    </a:cubicBezTo>
                    <a:cubicBezTo>
                      <a:pt x="601" y="80"/>
                      <a:pt x="599" y="73"/>
                      <a:pt x="596" y="66"/>
                    </a:cubicBezTo>
                    <a:cubicBezTo>
                      <a:pt x="593" y="59"/>
                      <a:pt x="590" y="51"/>
                      <a:pt x="587" y="43"/>
                    </a:cubicBezTo>
                    <a:cubicBezTo>
                      <a:pt x="590" y="44"/>
                      <a:pt x="592" y="45"/>
                      <a:pt x="594" y="45"/>
                    </a:cubicBezTo>
                    <a:cubicBezTo>
                      <a:pt x="612" y="51"/>
                      <a:pt x="629" y="59"/>
                      <a:pt x="645" y="70"/>
                    </a:cubicBezTo>
                    <a:cubicBezTo>
                      <a:pt x="632" y="81"/>
                      <a:pt x="618" y="92"/>
                      <a:pt x="603" y="100"/>
                    </a:cubicBezTo>
                    <a:moveTo>
                      <a:pt x="357" y="79"/>
                    </a:moveTo>
                    <a:cubicBezTo>
                      <a:pt x="355" y="76"/>
                      <a:pt x="352" y="73"/>
                      <a:pt x="350" y="70"/>
                    </a:cubicBezTo>
                    <a:cubicBezTo>
                      <a:pt x="346" y="67"/>
                      <a:pt x="343" y="63"/>
                      <a:pt x="339" y="60"/>
                    </a:cubicBezTo>
                    <a:cubicBezTo>
                      <a:pt x="336" y="56"/>
                      <a:pt x="332" y="52"/>
                      <a:pt x="327" y="49"/>
                    </a:cubicBezTo>
                    <a:cubicBezTo>
                      <a:pt x="338" y="47"/>
                      <a:pt x="349" y="44"/>
                      <a:pt x="362" y="41"/>
                    </a:cubicBezTo>
                    <a:cubicBezTo>
                      <a:pt x="362" y="42"/>
                      <a:pt x="362" y="42"/>
                      <a:pt x="362" y="42"/>
                    </a:cubicBezTo>
                    <a:cubicBezTo>
                      <a:pt x="361" y="53"/>
                      <a:pt x="360" y="68"/>
                      <a:pt x="357" y="79"/>
                    </a:cubicBezTo>
                    <a:moveTo>
                      <a:pt x="413" y="73"/>
                    </a:moveTo>
                    <a:cubicBezTo>
                      <a:pt x="413" y="62"/>
                      <a:pt x="414" y="50"/>
                      <a:pt x="413" y="39"/>
                    </a:cubicBezTo>
                    <a:cubicBezTo>
                      <a:pt x="417" y="42"/>
                      <a:pt x="420" y="45"/>
                      <a:pt x="424" y="47"/>
                    </a:cubicBezTo>
                    <a:cubicBezTo>
                      <a:pt x="432" y="53"/>
                      <a:pt x="439" y="61"/>
                      <a:pt x="444" y="70"/>
                    </a:cubicBezTo>
                    <a:cubicBezTo>
                      <a:pt x="434" y="70"/>
                      <a:pt x="423" y="71"/>
                      <a:pt x="413" y="73"/>
                    </a:cubicBezTo>
                    <a:moveTo>
                      <a:pt x="550" y="82"/>
                    </a:moveTo>
                    <a:cubicBezTo>
                      <a:pt x="533" y="77"/>
                      <a:pt x="517" y="74"/>
                      <a:pt x="500" y="72"/>
                    </a:cubicBezTo>
                    <a:cubicBezTo>
                      <a:pt x="504" y="67"/>
                      <a:pt x="507" y="60"/>
                      <a:pt x="510" y="56"/>
                    </a:cubicBezTo>
                    <a:cubicBezTo>
                      <a:pt x="514" y="50"/>
                      <a:pt x="520" y="40"/>
                      <a:pt x="526" y="35"/>
                    </a:cubicBezTo>
                    <a:cubicBezTo>
                      <a:pt x="532" y="45"/>
                      <a:pt x="548" y="78"/>
                      <a:pt x="550" y="81"/>
                    </a:cubicBezTo>
                    <a:cubicBezTo>
                      <a:pt x="550" y="81"/>
                      <a:pt x="550" y="81"/>
                      <a:pt x="550" y="82"/>
                    </a:cubicBezTo>
                    <a:moveTo>
                      <a:pt x="453" y="70"/>
                    </a:moveTo>
                    <a:cubicBezTo>
                      <a:pt x="458" y="64"/>
                      <a:pt x="461" y="58"/>
                      <a:pt x="465" y="52"/>
                    </a:cubicBezTo>
                    <a:cubicBezTo>
                      <a:pt x="469" y="46"/>
                      <a:pt x="472" y="40"/>
                      <a:pt x="476" y="34"/>
                    </a:cubicBezTo>
                    <a:cubicBezTo>
                      <a:pt x="483" y="44"/>
                      <a:pt x="490" y="60"/>
                      <a:pt x="491" y="71"/>
                    </a:cubicBezTo>
                    <a:cubicBezTo>
                      <a:pt x="481" y="70"/>
                      <a:pt x="472" y="69"/>
                      <a:pt x="462" y="69"/>
                    </a:cubicBezTo>
                    <a:cubicBezTo>
                      <a:pt x="459" y="69"/>
                      <a:pt x="456" y="69"/>
                      <a:pt x="453" y="70"/>
                    </a:cubicBezTo>
                    <a:moveTo>
                      <a:pt x="406" y="69"/>
                    </a:moveTo>
                    <a:cubicBezTo>
                      <a:pt x="405" y="69"/>
                      <a:pt x="405" y="69"/>
                      <a:pt x="404" y="69"/>
                    </a:cubicBezTo>
                    <a:cubicBezTo>
                      <a:pt x="393" y="59"/>
                      <a:pt x="380" y="50"/>
                      <a:pt x="369" y="40"/>
                    </a:cubicBezTo>
                    <a:cubicBezTo>
                      <a:pt x="376" y="38"/>
                      <a:pt x="383" y="37"/>
                      <a:pt x="390" y="36"/>
                    </a:cubicBezTo>
                    <a:cubicBezTo>
                      <a:pt x="396" y="35"/>
                      <a:pt x="401" y="34"/>
                      <a:pt x="406" y="33"/>
                    </a:cubicBezTo>
                    <a:cubicBezTo>
                      <a:pt x="406" y="45"/>
                      <a:pt x="406" y="57"/>
                      <a:pt x="406" y="69"/>
                    </a:cubicBezTo>
                    <a:moveTo>
                      <a:pt x="313" y="35"/>
                    </a:moveTo>
                    <a:cubicBezTo>
                      <a:pt x="313" y="35"/>
                      <a:pt x="313" y="35"/>
                      <a:pt x="313" y="35"/>
                    </a:cubicBezTo>
                    <a:cubicBezTo>
                      <a:pt x="313" y="34"/>
                      <a:pt x="313" y="34"/>
                      <a:pt x="313" y="33"/>
                    </a:cubicBezTo>
                    <a:cubicBezTo>
                      <a:pt x="313" y="33"/>
                      <a:pt x="313" y="33"/>
                      <a:pt x="313" y="33"/>
                    </a:cubicBezTo>
                    <a:cubicBezTo>
                      <a:pt x="314" y="32"/>
                      <a:pt x="315" y="32"/>
                      <a:pt x="315" y="32"/>
                    </a:cubicBezTo>
                    <a:cubicBezTo>
                      <a:pt x="316" y="32"/>
                      <a:pt x="316" y="32"/>
                      <a:pt x="317" y="33"/>
                    </a:cubicBezTo>
                    <a:cubicBezTo>
                      <a:pt x="316" y="33"/>
                      <a:pt x="316" y="33"/>
                      <a:pt x="316" y="33"/>
                    </a:cubicBezTo>
                    <a:cubicBezTo>
                      <a:pt x="316" y="33"/>
                      <a:pt x="316" y="33"/>
                      <a:pt x="316" y="33"/>
                    </a:cubicBezTo>
                    <a:cubicBezTo>
                      <a:pt x="316" y="33"/>
                      <a:pt x="314" y="34"/>
                      <a:pt x="314" y="34"/>
                    </a:cubicBezTo>
                    <a:cubicBezTo>
                      <a:pt x="314" y="35"/>
                      <a:pt x="314" y="35"/>
                      <a:pt x="314" y="35"/>
                    </a:cubicBezTo>
                    <a:cubicBezTo>
                      <a:pt x="313" y="35"/>
                      <a:pt x="313" y="35"/>
                      <a:pt x="313" y="35"/>
                    </a:cubicBezTo>
                    <a:moveTo>
                      <a:pt x="557" y="77"/>
                    </a:moveTo>
                    <a:cubicBezTo>
                      <a:pt x="555" y="72"/>
                      <a:pt x="551" y="67"/>
                      <a:pt x="549" y="64"/>
                    </a:cubicBezTo>
                    <a:cubicBezTo>
                      <a:pt x="545" y="57"/>
                      <a:pt x="541" y="49"/>
                      <a:pt x="537" y="42"/>
                    </a:cubicBezTo>
                    <a:cubicBezTo>
                      <a:pt x="536" y="39"/>
                      <a:pt x="535" y="35"/>
                      <a:pt x="533" y="32"/>
                    </a:cubicBezTo>
                    <a:cubicBezTo>
                      <a:pt x="536" y="32"/>
                      <a:pt x="539" y="33"/>
                      <a:pt x="542" y="33"/>
                    </a:cubicBezTo>
                    <a:cubicBezTo>
                      <a:pt x="553" y="35"/>
                      <a:pt x="565" y="37"/>
                      <a:pt x="576" y="40"/>
                    </a:cubicBezTo>
                    <a:cubicBezTo>
                      <a:pt x="573" y="45"/>
                      <a:pt x="570" y="53"/>
                      <a:pt x="568" y="58"/>
                    </a:cubicBezTo>
                    <a:cubicBezTo>
                      <a:pt x="565" y="65"/>
                      <a:pt x="560" y="71"/>
                      <a:pt x="557" y="77"/>
                    </a:cubicBezTo>
                    <a:moveTo>
                      <a:pt x="449" y="63"/>
                    </a:moveTo>
                    <a:cubicBezTo>
                      <a:pt x="444" y="57"/>
                      <a:pt x="440" y="52"/>
                      <a:pt x="435" y="47"/>
                    </a:cubicBezTo>
                    <a:cubicBezTo>
                      <a:pt x="429" y="41"/>
                      <a:pt x="422" y="37"/>
                      <a:pt x="416" y="32"/>
                    </a:cubicBezTo>
                    <a:cubicBezTo>
                      <a:pt x="437" y="29"/>
                      <a:pt x="455" y="28"/>
                      <a:pt x="471" y="27"/>
                    </a:cubicBezTo>
                    <a:cubicBezTo>
                      <a:pt x="463" y="38"/>
                      <a:pt x="457" y="52"/>
                      <a:pt x="449" y="63"/>
                    </a:cubicBezTo>
                    <a:moveTo>
                      <a:pt x="497" y="64"/>
                    </a:moveTo>
                    <a:cubicBezTo>
                      <a:pt x="494" y="51"/>
                      <a:pt x="487" y="37"/>
                      <a:pt x="480" y="27"/>
                    </a:cubicBezTo>
                    <a:cubicBezTo>
                      <a:pt x="497" y="27"/>
                      <a:pt x="510" y="29"/>
                      <a:pt x="520" y="30"/>
                    </a:cubicBezTo>
                    <a:cubicBezTo>
                      <a:pt x="515" y="35"/>
                      <a:pt x="510" y="42"/>
                      <a:pt x="506" y="48"/>
                    </a:cubicBezTo>
                    <a:cubicBezTo>
                      <a:pt x="504" y="51"/>
                      <a:pt x="501" y="58"/>
                      <a:pt x="497" y="64"/>
                    </a:cubicBezTo>
                    <a:moveTo>
                      <a:pt x="479" y="0"/>
                    </a:moveTo>
                    <a:cubicBezTo>
                      <a:pt x="476" y="0"/>
                      <a:pt x="474" y="1"/>
                      <a:pt x="472" y="3"/>
                    </a:cubicBezTo>
                    <a:cubicBezTo>
                      <a:pt x="471" y="5"/>
                      <a:pt x="470" y="7"/>
                      <a:pt x="470" y="10"/>
                    </a:cubicBezTo>
                    <a:cubicBezTo>
                      <a:pt x="469" y="11"/>
                      <a:pt x="469" y="11"/>
                      <a:pt x="469" y="11"/>
                    </a:cubicBezTo>
                    <a:cubicBezTo>
                      <a:pt x="468" y="14"/>
                      <a:pt x="469" y="18"/>
                      <a:pt x="472" y="20"/>
                    </a:cubicBezTo>
                    <a:cubicBezTo>
                      <a:pt x="473" y="20"/>
                      <a:pt x="473" y="20"/>
                      <a:pt x="473" y="20"/>
                    </a:cubicBezTo>
                    <a:cubicBezTo>
                      <a:pt x="457" y="21"/>
                      <a:pt x="438" y="22"/>
                      <a:pt x="417" y="24"/>
                    </a:cubicBezTo>
                    <a:cubicBezTo>
                      <a:pt x="418" y="20"/>
                      <a:pt x="417" y="14"/>
                      <a:pt x="415" y="11"/>
                    </a:cubicBezTo>
                    <a:cubicBezTo>
                      <a:pt x="414" y="9"/>
                      <a:pt x="411" y="7"/>
                      <a:pt x="408" y="7"/>
                    </a:cubicBezTo>
                    <a:cubicBezTo>
                      <a:pt x="407" y="7"/>
                      <a:pt x="406" y="7"/>
                      <a:pt x="406" y="8"/>
                    </a:cubicBezTo>
                    <a:cubicBezTo>
                      <a:pt x="403" y="9"/>
                      <a:pt x="401" y="11"/>
                      <a:pt x="399" y="14"/>
                    </a:cubicBezTo>
                    <a:cubicBezTo>
                      <a:pt x="399" y="16"/>
                      <a:pt x="399" y="18"/>
                      <a:pt x="399" y="20"/>
                    </a:cubicBezTo>
                    <a:cubicBezTo>
                      <a:pt x="399" y="22"/>
                      <a:pt x="400" y="24"/>
                      <a:pt x="401" y="26"/>
                    </a:cubicBezTo>
                    <a:cubicBezTo>
                      <a:pt x="393" y="27"/>
                      <a:pt x="384" y="28"/>
                      <a:pt x="375" y="29"/>
                    </a:cubicBezTo>
                    <a:cubicBezTo>
                      <a:pt x="375" y="27"/>
                      <a:pt x="376" y="25"/>
                      <a:pt x="374" y="23"/>
                    </a:cubicBezTo>
                    <a:cubicBezTo>
                      <a:pt x="373" y="23"/>
                      <a:pt x="373" y="23"/>
                      <a:pt x="373" y="23"/>
                    </a:cubicBezTo>
                    <a:cubicBezTo>
                      <a:pt x="373" y="20"/>
                      <a:pt x="371" y="17"/>
                      <a:pt x="369" y="15"/>
                    </a:cubicBezTo>
                    <a:cubicBezTo>
                      <a:pt x="367" y="14"/>
                      <a:pt x="365" y="13"/>
                      <a:pt x="363" y="13"/>
                    </a:cubicBezTo>
                    <a:cubicBezTo>
                      <a:pt x="358" y="13"/>
                      <a:pt x="354" y="16"/>
                      <a:pt x="352" y="20"/>
                    </a:cubicBezTo>
                    <a:cubicBezTo>
                      <a:pt x="349" y="26"/>
                      <a:pt x="352" y="31"/>
                      <a:pt x="357" y="32"/>
                    </a:cubicBezTo>
                    <a:cubicBezTo>
                      <a:pt x="347" y="34"/>
                      <a:pt x="336" y="36"/>
                      <a:pt x="325" y="39"/>
                    </a:cubicBezTo>
                    <a:cubicBezTo>
                      <a:pt x="325" y="38"/>
                      <a:pt x="325" y="38"/>
                      <a:pt x="325" y="38"/>
                    </a:cubicBezTo>
                    <a:cubicBezTo>
                      <a:pt x="325" y="38"/>
                      <a:pt x="325" y="38"/>
                      <a:pt x="325" y="38"/>
                    </a:cubicBezTo>
                    <a:cubicBezTo>
                      <a:pt x="326" y="34"/>
                      <a:pt x="324" y="30"/>
                      <a:pt x="322" y="28"/>
                    </a:cubicBezTo>
                    <a:cubicBezTo>
                      <a:pt x="320" y="24"/>
                      <a:pt x="317" y="22"/>
                      <a:pt x="314" y="22"/>
                    </a:cubicBezTo>
                    <a:cubicBezTo>
                      <a:pt x="312" y="22"/>
                      <a:pt x="310" y="23"/>
                      <a:pt x="308" y="24"/>
                    </a:cubicBezTo>
                    <a:cubicBezTo>
                      <a:pt x="302" y="28"/>
                      <a:pt x="300" y="38"/>
                      <a:pt x="307" y="42"/>
                    </a:cubicBezTo>
                    <a:cubicBezTo>
                      <a:pt x="307" y="42"/>
                      <a:pt x="308" y="42"/>
                      <a:pt x="308" y="42"/>
                    </a:cubicBezTo>
                    <a:cubicBezTo>
                      <a:pt x="296" y="45"/>
                      <a:pt x="283" y="50"/>
                      <a:pt x="271" y="54"/>
                    </a:cubicBezTo>
                    <a:cubicBezTo>
                      <a:pt x="271" y="49"/>
                      <a:pt x="268" y="41"/>
                      <a:pt x="263" y="40"/>
                    </a:cubicBezTo>
                    <a:cubicBezTo>
                      <a:pt x="262" y="40"/>
                      <a:pt x="260" y="40"/>
                      <a:pt x="259" y="40"/>
                    </a:cubicBezTo>
                    <a:cubicBezTo>
                      <a:pt x="256" y="40"/>
                      <a:pt x="253" y="41"/>
                      <a:pt x="251" y="42"/>
                    </a:cubicBezTo>
                    <a:cubicBezTo>
                      <a:pt x="248" y="43"/>
                      <a:pt x="245" y="48"/>
                      <a:pt x="246" y="52"/>
                    </a:cubicBezTo>
                    <a:cubicBezTo>
                      <a:pt x="246" y="53"/>
                      <a:pt x="247" y="54"/>
                      <a:pt x="247" y="54"/>
                    </a:cubicBezTo>
                    <a:cubicBezTo>
                      <a:pt x="247" y="57"/>
                      <a:pt x="249" y="60"/>
                      <a:pt x="252" y="62"/>
                    </a:cubicBezTo>
                    <a:cubicBezTo>
                      <a:pt x="239" y="67"/>
                      <a:pt x="224" y="74"/>
                      <a:pt x="213" y="80"/>
                    </a:cubicBezTo>
                    <a:cubicBezTo>
                      <a:pt x="213" y="78"/>
                      <a:pt x="213" y="76"/>
                      <a:pt x="212" y="74"/>
                    </a:cubicBezTo>
                    <a:cubicBezTo>
                      <a:pt x="212" y="71"/>
                      <a:pt x="210" y="67"/>
                      <a:pt x="207" y="66"/>
                    </a:cubicBezTo>
                    <a:cubicBezTo>
                      <a:pt x="206" y="65"/>
                      <a:pt x="205" y="65"/>
                      <a:pt x="204" y="65"/>
                    </a:cubicBezTo>
                    <a:cubicBezTo>
                      <a:pt x="202" y="65"/>
                      <a:pt x="200" y="66"/>
                      <a:pt x="199" y="67"/>
                    </a:cubicBezTo>
                    <a:cubicBezTo>
                      <a:pt x="195" y="67"/>
                      <a:pt x="192" y="70"/>
                      <a:pt x="192" y="75"/>
                    </a:cubicBezTo>
                    <a:cubicBezTo>
                      <a:pt x="192" y="76"/>
                      <a:pt x="192" y="77"/>
                      <a:pt x="192" y="78"/>
                    </a:cubicBezTo>
                    <a:cubicBezTo>
                      <a:pt x="192" y="80"/>
                      <a:pt x="193" y="81"/>
                      <a:pt x="194" y="82"/>
                    </a:cubicBezTo>
                    <a:cubicBezTo>
                      <a:pt x="195" y="83"/>
                      <a:pt x="196" y="84"/>
                      <a:pt x="198" y="85"/>
                    </a:cubicBezTo>
                    <a:cubicBezTo>
                      <a:pt x="199" y="85"/>
                      <a:pt x="200" y="86"/>
                      <a:pt x="201" y="86"/>
                    </a:cubicBezTo>
                    <a:cubicBezTo>
                      <a:pt x="190" y="91"/>
                      <a:pt x="174" y="99"/>
                      <a:pt x="156" y="112"/>
                    </a:cubicBezTo>
                    <a:cubicBezTo>
                      <a:pt x="156" y="111"/>
                      <a:pt x="156" y="111"/>
                      <a:pt x="156" y="110"/>
                    </a:cubicBezTo>
                    <a:cubicBezTo>
                      <a:pt x="156" y="110"/>
                      <a:pt x="156" y="110"/>
                      <a:pt x="156" y="110"/>
                    </a:cubicBezTo>
                    <a:cubicBezTo>
                      <a:pt x="156" y="106"/>
                      <a:pt x="155" y="103"/>
                      <a:pt x="152" y="100"/>
                    </a:cubicBezTo>
                    <a:cubicBezTo>
                      <a:pt x="152" y="100"/>
                      <a:pt x="151" y="99"/>
                      <a:pt x="151" y="99"/>
                    </a:cubicBezTo>
                    <a:cubicBezTo>
                      <a:pt x="149" y="98"/>
                      <a:pt x="148" y="98"/>
                      <a:pt x="146" y="98"/>
                    </a:cubicBezTo>
                    <a:cubicBezTo>
                      <a:pt x="142" y="98"/>
                      <a:pt x="137" y="101"/>
                      <a:pt x="135" y="105"/>
                    </a:cubicBezTo>
                    <a:cubicBezTo>
                      <a:pt x="134" y="110"/>
                      <a:pt x="135" y="115"/>
                      <a:pt x="138" y="118"/>
                    </a:cubicBezTo>
                    <a:cubicBezTo>
                      <a:pt x="138" y="118"/>
                      <a:pt x="138" y="118"/>
                      <a:pt x="138" y="118"/>
                    </a:cubicBezTo>
                    <a:cubicBezTo>
                      <a:pt x="139" y="120"/>
                      <a:pt x="141" y="121"/>
                      <a:pt x="143" y="122"/>
                    </a:cubicBezTo>
                    <a:cubicBezTo>
                      <a:pt x="131" y="131"/>
                      <a:pt x="119" y="141"/>
                      <a:pt x="106" y="154"/>
                    </a:cubicBezTo>
                    <a:cubicBezTo>
                      <a:pt x="106" y="154"/>
                      <a:pt x="106" y="154"/>
                      <a:pt x="106" y="154"/>
                    </a:cubicBezTo>
                    <a:cubicBezTo>
                      <a:pt x="106" y="153"/>
                      <a:pt x="106" y="153"/>
                      <a:pt x="106" y="153"/>
                    </a:cubicBezTo>
                    <a:cubicBezTo>
                      <a:pt x="106" y="153"/>
                      <a:pt x="106" y="153"/>
                      <a:pt x="106" y="153"/>
                    </a:cubicBezTo>
                    <a:cubicBezTo>
                      <a:pt x="103" y="148"/>
                      <a:pt x="97" y="144"/>
                      <a:pt x="92" y="144"/>
                    </a:cubicBezTo>
                    <a:cubicBezTo>
                      <a:pt x="90" y="144"/>
                      <a:pt x="88" y="144"/>
                      <a:pt x="86" y="145"/>
                    </a:cubicBezTo>
                    <a:cubicBezTo>
                      <a:pt x="79" y="149"/>
                      <a:pt x="79" y="160"/>
                      <a:pt x="85" y="166"/>
                    </a:cubicBezTo>
                    <a:cubicBezTo>
                      <a:pt x="86" y="167"/>
                      <a:pt x="88" y="168"/>
                      <a:pt x="89" y="168"/>
                    </a:cubicBezTo>
                    <a:cubicBezTo>
                      <a:pt x="90" y="169"/>
                      <a:pt x="91" y="169"/>
                      <a:pt x="92" y="169"/>
                    </a:cubicBezTo>
                    <a:cubicBezTo>
                      <a:pt x="86" y="176"/>
                      <a:pt x="81" y="183"/>
                      <a:pt x="75" y="191"/>
                    </a:cubicBezTo>
                    <a:cubicBezTo>
                      <a:pt x="73" y="194"/>
                      <a:pt x="71" y="197"/>
                      <a:pt x="69" y="200"/>
                    </a:cubicBezTo>
                    <a:cubicBezTo>
                      <a:pt x="68" y="200"/>
                      <a:pt x="68" y="199"/>
                      <a:pt x="67" y="199"/>
                    </a:cubicBezTo>
                    <a:cubicBezTo>
                      <a:pt x="66" y="197"/>
                      <a:pt x="63" y="195"/>
                      <a:pt x="60" y="195"/>
                    </a:cubicBezTo>
                    <a:cubicBezTo>
                      <a:pt x="59" y="195"/>
                      <a:pt x="58" y="196"/>
                      <a:pt x="57" y="196"/>
                    </a:cubicBezTo>
                    <a:cubicBezTo>
                      <a:pt x="56" y="197"/>
                      <a:pt x="55" y="198"/>
                      <a:pt x="54" y="199"/>
                    </a:cubicBezTo>
                    <a:cubicBezTo>
                      <a:pt x="51" y="201"/>
                      <a:pt x="49" y="203"/>
                      <a:pt x="49" y="206"/>
                    </a:cubicBezTo>
                    <a:cubicBezTo>
                      <a:pt x="48" y="210"/>
                      <a:pt x="49" y="214"/>
                      <a:pt x="52" y="217"/>
                    </a:cubicBezTo>
                    <a:cubicBezTo>
                      <a:pt x="53" y="218"/>
                      <a:pt x="56" y="219"/>
                      <a:pt x="58" y="219"/>
                    </a:cubicBezTo>
                    <a:cubicBezTo>
                      <a:pt x="54" y="227"/>
                      <a:pt x="50" y="235"/>
                      <a:pt x="47" y="244"/>
                    </a:cubicBezTo>
                    <a:cubicBezTo>
                      <a:pt x="45" y="241"/>
                      <a:pt x="42" y="239"/>
                      <a:pt x="39" y="239"/>
                    </a:cubicBezTo>
                    <a:cubicBezTo>
                      <a:pt x="37" y="239"/>
                      <a:pt x="36" y="240"/>
                      <a:pt x="34" y="241"/>
                    </a:cubicBezTo>
                    <a:cubicBezTo>
                      <a:pt x="30" y="243"/>
                      <a:pt x="28" y="249"/>
                      <a:pt x="29" y="253"/>
                    </a:cubicBezTo>
                    <a:cubicBezTo>
                      <a:pt x="29" y="259"/>
                      <a:pt x="33" y="263"/>
                      <a:pt x="38" y="263"/>
                    </a:cubicBezTo>
                    <a:cubicBezTo>
                      <a:pt x="38" y="263"/>
                      <a:pt x="38" y="263"/>
                      <a:pt x="39" y="263"/>
                    </a:cubicBezTo>
                    <a:cubicBezTo>
                      <a:pt x="39" y="263"/>
                      <a:pt x="39" y="263"/>
                      <a:pt x="39" y="263"/>
                    </a:cubicBezTo>
                    <a:cubicBezTo>
                      <a:pt x="35" y="273"/>
                      <a:pt x="32" y="283"/>
                      <a:pt x="29" y="293"/>
                    </a:cubicBezTo>
                    <a:cubicBezTo>
                      <a:pt x="29" y="293"/>
                      <a:pt x="29" y="293"/>
                      <a:pt x="29" y="293"/>
                    </a:cubicBezTo>
                    <a:cubicBezTo>
                      <a:pt x="29" y="292"/>
                      <a:pt x="29" y="292"/>
                      <a:pt x="29" y="292"/>
                    </a:cubicBezTo>
                    <a:cubicBezTo>
                      <a:pt x="28" y="289"/>
                      <a:pt x="26" y="287"/>
                      <a:pt x="23" y="287"/>
                    </a:cubicBezTo>
                    <a:cubicBezTo>
                      <a:pt x="22" y="286"/>
                      <a:pt x="21" y="286"/>
                      <a:pt x="20" y="286"/>
                    </a:cubicBezTo>
                    <a:cubicBezTo>
                      <a:pt x="20" y="286"/>
                      <a:pt x="19" y="286"/>
                      <a:pt x="19" y="286"/>
                    </a:cubicBezTo>
                    <a:cubicBezTo>
                      <a:pt x="15" y="286"/>
                      <a:pt x="13" y="289"/>
                      <a:pt x="13" y="292"/>
                    </a:cubicBezTo>
                    <a:cubicBezTo>
                      <a:pt x="11" y="297"/>
                      <a:pt x="11" y="304"/>
                      <a:pt x="16" y="306"/>
                    </a:cubicBezTo>
                    <a:cubicBezTo>
                      <a:pt x="17" y="307"/>
                      <a:pt x="18" y="307"/>
                      <a:pt x="19" y="307"/>
                    </a:cubicBezTo>
                    <a:cubicBezTo>
                      <a:pt x="20" y="308"/>
                      <a:pt x="21" y="308"/>
                      <a:pt x="22" y="309"/>
                    </a:cubicBezTo>
                    <a:cubicBezTo>
                      <a:pt x="23" y="309"/>
                      <a:pt x="24" y="309"/>
                      <a:pt x="25" y="309"/>
                    </a:cubicBezTo>
                    <a:cubicBezTo>
                      <a:pt x="21" y="323"/>
                      <a:pt x="19" y="337"/>
                      <a:pt x="17" y="351"/>
                    </a:cubicBezTo>
                    <a:cubicBezTo>
                      <a:pt x="15" y="349"/>
                      <a:pt x="12" y="348"/>
                      <a:pt x="9" y="348"/>
                    </a:cubicBezTo>
                    <a:cubicBezTo>
                      <a:pt x="7" y="348"/>
                      <a:pt x="5" y="348"/>
                      <a:pt x="3" y="350"/>
                    </a:cubicBezTo>
                    <a:cubicBezTo>
                      <a:pt x="2" y="350"/>
                      <a:pt x="2" y="351"/>
                      <a:pt x="1" y="352"/>
                    </a:cubicBezTo>
                    <a:cubicBezTo>
                      <a:pt x="0" y="354"/>
                      <a:pt x="0" y="357"/>
                      <a:pt x="0" y="360"/>
                    </a:cubicBezTo>
                    <a:cubicBezTo>
                      <a:pt x="0" y="364"/>
                      <a:pt x="1" y="368"/>
                      <a:pt x="4" y="371"/>
                    </a:cubicBezTo>
                    <a:cubicBezTo>
                      <a:pt x="5" y="372"/>
                      <a:pt x="6" y="373"/>
                      <a:pt x="8" y="374"/>
                    </a:cubicBezTo>
                    <a:cubicBezTo>
                      <a:pt x="8" y="374"/>
                      <a:pt x="8" y="374"/>
                      <a:pt x="8" y="374"/>
                    </a:cubicBezTo>
                    <a:cubicBezTo>
                      <a:pt x="9" y="374"/>
                      <a:pt x="10" y="374"/>
                      <a:pt x="11" y="374"/>
                    </a:cubicBezTo>
                    <a:cubicBezTo>
                      <a:pt x="12" y="374"/>
                      <a:pt x="13" y="374"/>
                      <a:pt x="13" y="374"/>
                    </a:cubicBezTo>
                    <a:cubicBezTo>
                      <a:pt x="14" y="374"/>
                      <a:pt x="14" y="374"/>
                      <a:pt x="15" y="374"/>
                    </a:cubicBezTo>
                    <a:cubicBezTo>
                      <a:pt x="14" y="386"/>
                      <a:pt x="15" y="398"/>
                      <a:pt x="17" y="410"/>
                    </a:cubicBezTo>
                    <a:cubicBezTo>
                      <a:pt x="16" y="409"/>
                      <a:pt x="15" y="409"/>
                      <a:pt x="14" y="409"/>
                    </a:cubicBezTo>
                    <a:cubicBezTo>
                      <a:pt x="13" y="409"/>
                      <a:pt x="13" y="409"/>
                      <a:pt x="12" y="409"/>
                    </a:cubicBezTo>
                    <a:cubicBezTo>
                      <a:pt x="12" y="409"/>
                      <a:pt x="12" y="409"/>
                      <a:pt x="12" y="409"/>
                    </a:cubicBezTo>
                    <a:cubicBezTo>
                      <a:pt x="9" y="409"/>
                      <a:pt x="8" y="412"/>
                      <a:pt x="7" y="414"/>
                    </a:cubicBezTo>
                    <a:cubicBezTo>
                      <a:pt x="5" y="416"/>
                      <a:pt x="4" y="419"/>
                      <a:pt x="4" y="423"/>
                    </a:cubicBezTo>
                    <a:cubicBezTo>
                      <a:pt x="4" y="426"/>
                      <a:pt x="6" y="433"/>
                      <a:pt x="9" y="435"/>
                    </a:cubicBezTo>
                    <a:cubicBezTo>
                      <a:pt x="10" y="435"/>
                      <a:pt x="10" y="436"/>
                      <a:pt x="11" y="436"/>
                    </a:cubicBezTo>
                    <a:cubicBezTo>
                      <a:pt x="12" y="437"/>
                      <a:pt x="14" y="438"/>
                      <a:pt x="15" y="438"/>
                    </a:cubicBezTo>
                    <a:cubicBezTo>
                      <a:pt x="16" y="438"/>
                      <a:pt x="16" y="438"/>
                      <a:pt x="17" y="437"/>
                    </a:cubicBezTo>
                    <a:cubicBezTo>
                      <a:pt x="18" y="437"/>
                      <a:pt x="18" y="437"/>
                      <a:pt x="18" y="437"/>
                    </a:cubicBezTo>
                    <a:cubicBezTo>
                      <a:pt x="20" y="437"/>
                      <a:pt x="21" y="436"/>
                      <a:pt x="22" y="435"/>
                    </a:cubicBezTo>
                    <a:cubicBezTo>
                      <a:pt x="23" y="434"/>
                      <a:pt x="23" y="434"/>
                      <a:pt x="23" y="434"/>
                    </a:cubicBezTo>
                    <a:cubicBezTo>
                      <a:pt x="26" y="447"/>
                      <a:pt x="31" y="458"/>
                      <a:pt x="36" y="468"/>
                    </a:cubicBezTo>
                    <a:cubicBezTo>
                      <a:pt x="36" y="468"/>
                      <a:pt x="35" y="468"/>
                      <a:pt x="34" y="469"/>
                    </a:cubicBezTo>
                    <a:cubicBezTo>
                      <a:pt x="33" y="469"/>
                      <a:pt x="33" y="469"/>
                      <a:pt x="33" y="469"/>
                    </a:cubicBezTo>
                    <a:cubicBezTo>
                      <a:pt x="32" y="469"/>
                      <a:pt x="31" y="470"/>
                      <a:pt x="31" y="471"/>
                    </a:cubicBezTo>
                    <a:cubicBezTo>
                      <a:pt x="30" y="473"/>
                      <a:pt x="30" y="474"/>
                      <a:pt x="31" y="475"/>
                    </a:cubicBezTo>
                    <a:cubicBezTo>
                      <a:pt x="30" y="478"/>
                      <a:pt x="30" y="481"/>
                      <a:pt x="31" y="483"/>
                    </a:cubicBezTo>
                    <a:cubicBezTo>
                      <a:pt x="32" y="485"/>
                      <a:pt x="34" y="486"/>
                      <a:pt x="36" y="487"/>
                    </a:cubicBezTo>
                    <a:cubicBezTo>
                      <a:pt x="37" y="488"/>
                      <a:pt x="39" y="489"/>
                      <a:pt x="41" y="489"/>
                    </a:cubicBezTo>
                    <a:cubicBezTo>
                      <a:pt x="41" y="489"/>
                      <a:pt x="42" y="489"/>
                      <a:pt x="42" y="489"/>
                    </a:cubicBezTo>
                    <a:cubicBezTo>
                      <a:pt x="45" y="489"/>
                      <a:pt x="47" y="487"/>
                      <a:pt x="48" y="485"/>
                    </a:cubicBezTo>
                    <a:cubicBezTo>
                      <a:pt x="58" y="496"/>
                      <a:pt x="71" y="505"/>
                      <a:pt x="89" y="513"/>
                    </a:cubicBezTo>
                    <a:cubicBezTo>
                      <a:pt x="88" y="514"/>
                      <a:pt x="87" y="515"/>
                      <a:pt x="87" y="516"/>
                    </a:cubicBezTo>
                    <a:cubicBezTo>
                      <a:pt x="85" y="519"/>
                      <a:pt x="85" y="523"/>
                      <a:pt x="86" y="525"/>
                    </a:cubicBezTo>
                    <a:cubicBezTo>
                      <a:pt x="88" y="529"/>
                      <a:pt x="92" y="531"/>
                      <a:pt x="96" y="531"/>
                    </a:cubicBezTo>
                    <a:cubicBezTo>
                      <a:pt x="97" y="531"/>
                      <a:pt x="97" y="531"/>
                      <a:pt x="98" y="531"/>
                    </a:cubicBezTo>
                    <a:cubicBezTo>
                      <a:pt x="98" y="531"/>
                      <a:pt x="99" y="531"/>
                      <a:pt x="100" y="531"/>
                    </a:cubicBezTo>
                    <a:cubicBezTo>
                      <a:pt x="100" y="530"/>
                      <a:pt x="100" y="530"/>
                      <a:pt x="100" y="530"/>
                    </a:cubicBezTo>
                    <a:cubicBezTo>
                      <a:pt x="101" y="530"/>
                      <a:pt x="101" y="530"/>
                      <a:pt x="101" y="530"/>
                    </a:cubicBezTo>
                    <a:cubicBezTo>
                      <a:pt x="104" y="528"/>
                      <a:pt x="106" y="524"/>
                      <a:pt x="105" y="520"/>
                    </a:cubicBezTo>
                    <a:cubicBezTo>
                      <a:pt x="105" y="520"/>
                      <a:pt x="105" y="519"/>
                      <a:pt x="105" y="518"/>
                    </a:cubicBezTo>
                    <a:cubicBezTo>
                      <a:pt x="113" y="521"/>
                      <a:pt x="123" y="523"/>
                      <a:pt x="133" y="525"/>
                    </a:cubicBezTo>
                    <a:cubicBezTo>
                      <a:pt x="135" y="525"/>
                      <a:pt x="136" y="525"/>
                      <a:pt x="138" y="526"/>
                    </a:cubicBezTo>
                    <a:cubicBezTo>
                      <a:pt x="138" y="527"/>
                      <a:pt x="138" y="529"/>
                      <a:pt x="139" y="531"/>
                    </a:cubicBezTo>
                    <a:cubicBezTo>
                      <a:pt x="140" y="534"/>
                      <a:pt x="142" y="536"/>
                      <a:pt x="145" y="537"/>
                    </a:cubicBezTo>
                    <a:cubicBezTo>
                      <a:pt x="146" y="538"/>
                      <a:pt x="148" y="539"/>
                      <a:pt x="150" y="539"/>
                    </a:cubicBezTo>
                    <a:cubicBezTo>
                      <a:pt x="151" y="539"/>
                      <a:pt x="152" y="538"/>
                      <a:pt x="153" y="538"/>
                    </a:cubicBezTo>
                    <a:cubicBezTo>
                      <a:pt x="153" y="538"/>
                      <a:pt x="153" y="538"/>
                      <a:pt x="153" y="538"/>
                    </a:cubicBezTo>
                    <a:cubicBezTo>
                      <a:pt x="156" y="538"/>
                      <a:pt x="159" y="536"/>
                      <a:pt x="161" y="534"/>
                    </a:cubicBezTo>
                    <a:cubicBezTo>
                      <a:pt x="162" y="533"/>
                      <a:pt x="162" y="531"/>
                      <a:pt x="162" y="529"/>
                    </a:cubicBezTo>
                    <a:cubicBezTo>
                      <a:pt x="162" y="528"/>
                      <a:pt x="161" y="527"/>
                      <a:pt x="161" y="526"/>
                    </a:cubicBezTo>
                    <a:cubicBezTo>
                      <a:pt x="173" y="525"/>
                      <a:pt x="184" y="522"/>
                      <a:pt x="195" y="516"/>
                    </a:cubicBezTo>
                    <a:cubicBezTo>
                      <a:pt x="195" y="516"/>
                      <a:pt x="195" y="517"/>
                      <a:pt x="195" y="517"/>
                    </a:cubicBezTo>
                    <a:cubicBezTo>
                      <a:pt x="195" y="518"/>
                      <a:pt x="195" y="519"/>
                      <a:pt x="196" y="519"/>
                    </a:cubicBezTo>
                    <a:cubicBezTo>
                      <a:pt x="196" y="520"/>
                      <a:pt x="196" y="520"/>
                      <a:pt x="197" y="521"/>
                    </a:cubicBezTo>
                    <a:cubicBezTo>
                      <a:pt x="197" y="522"/>
                      <a:pt x="198" y="523"/>
                      <a:pt x="198" y="523"/>
                    </a:cubicBezTo>
                    <a:cubicBezTo>
                      <a:pt x="201" y="526"/>
                      <a:pt x="204" y="528"/>
                      <a:pt x="207" y="528"/>
                    </a:cubicBezTo>
                    <a:cubicBezTo>
                      <a:pt x="208" y="528"/>
                      <a:pt x="208" y="528"/>
                      <a:pt x="208" y="528"/>
                    </a:cubicBezTo>
                    <a:cubicBezTo>
                      <a:pt x="208" y="528"/>
                      <a:pt x="209" y="528"/>
                      <a:pt x="209" y="528"/>
                    </a:cubicBezTo>
                    <a:cubicBezTo>
                      <a:pt x="209" y="528"/>
                      <a:pt x="210" y="528"/>
                      <a:pt x="210" y="528"/>
                    </a:cubicBezTo>
                    <a:cubicBezTo>
                      <a:pt x="213" y="527"/>
                      <a:pt x="216" y="526"/>
                      <a:pt x="217" y="523"/>
                    </a:cubicBezTo>
                    <a:cubicBezTo>
                      <a:pt x="217" y="519"/>
                      <a:pt x="217" y="514"/>
                      <a:pt x="214" y="511"/>
                    </a:cubicBezTo>
                    <a:cubicBezTo>
                      <a:pt x="214" y="510"/>
                      <a:pt x="214" y="510"/>
                      <a:pt x="214" y="510"/>
                    </a:cubicBezTo>
                    <a:cubicBezTo>
                      <a:pt x="214" y="510"/>
                      <a:pt x="214" y="510"/>
                      <a:pt x="214" y="510"/>
                    </a:cubicBezTo>
                    <a:cubicBezTo>
                      <a:pt x="214" y="509"/>
                      <a:pt x="214" y="508"/>
                      <a:pt x="213" y="508"/>
                    </a:cubicBezTo>
                    <a:cubicBezTo>
                      <a:pt x="212" y="506"/>
                      <a:pt x="211" y="505"/>
                      <a:pt x="209" y="504"/>
                    </a:cubicBezTo>
                    <a:cubicBezTo>
                      <a:pt x="211" y="501"/>
                      <a:pt x="213" y="499"/>
                      <a:pt x="215" y="496"/>
                    </a:cubicBezTo>
                    <a:cubicBezTo>
                      <a:pt x="223" y="481"/>
                      <a:pt x="229" y="462"/>
                      <a:pt x="227" y="444"/>
                    </a:cubicBezTo>
                    <a:cubicBezTo>
                      <a:pt x="228" y="445"/>
                      <a:pt x="228" y="445"/>
                      <a:pt x="228" y="445"/>
                    </a:cubicBezTo>
                    <a:cubicBezTo>
                      <a:pt x="229" y="446"/>
                      <a:pt x="232" y="447"/>
                      <a:pt x="234" y="447"/>
                    </a:cubicBezTo>
                    <a:cubicBezTo>
                      <a:pt x="238" y="447"/>
                      <a:pt x="242" y="444"/>
                      <a:pt x="243" y="440"/>
                    </a:cubicBezTo>
                    <a:cubicBezTo>
                      <a:pt x="243" y="436"/>
                      <a:pt x="242" y="433"/>
                      <a:pt x="241" y="431"/>
                    </a:cubicBezTo>
                    <a:cubicBezTo>
                      <a:pt x="239" y="427"/>
                      <a:pt x="236" y="425"/>
                      <a:pt x="233" y="425"/>
                    </a:cubicBezTo>
                    <a:cubicBezTo>
                      <a:pt x="231" y="425"/>
                      <a:pt x="229" y="425"/>
                      <a:pt x="228" y="427"/>
                    </a:cubicBezTo>
                    <a:cubicBezTo>
                      <a:pt x="226" y="427"/>
                      <a:pt x="225" y="428"/>
                      <a:pt x="223" y="429"/>
                    </a:cubicBezTo>
                    <a:cubicBezTo>
                      <a:pt x="222" y="427"/>
                      <a:pt x="221" y="424"/>
                      <a:pt x="220" y="422"/>
                    </a:cubicBezTo>
                    <a:cubicBezTo>
                      <a:pt x="217" y="417"/>
                      <a:pt x="211" y="409"/>
                      <a:pt x="206" y="402"/>
                    </a:cubicBezTo>
                    <a:cubicBezTo>
                      <a:pt x="206" y="402"/>
                      <a:pt x="207" y="402"/>
                      <a:pt x="207" y="402"/>
                    </a:cubicBezTo>
                    <a:cubicBezTo>
                      <a:pt x="208" y="402"/>
                      <a:pt x="210" y="401"/>
                      <a:pt x="212" y="400"/>
                    </a:cubicBezTo>
                    <a:cubicBezTo>
                      <a:pt x="212" y="399"/>
                      <a:pt x="212" y="399"/>
                      <a:pt x="213" y="398"/>
                    </a:cubicBezTo>
                    <a:cubicBezTo>
                      <a:pt x="215" y="396"/>
                      <a:pt x="217" y="393"/>
                      <a:pt x="216" y="389"/>
                    </a:cubicBezTo>
                    <a:cubicBezTo>
                      <a:pt x="215" y="387"/>
                      <a:pt x="213" y="384"/>
                      <a:pt x="210" y="383"/>
                    </a:cubicBezTo>
                    <a:cubicBezTo>
                      <a:pt x="209" y="382"/>
                      <a:pt x="209" y="382"/>
                      <a:pt x="208" y="381"/>
                    </a:cubicBezTo>
                    <a:cubicBezTo>
                      <a:pt x="206" y="381"/>
                      <a:pt x="204" y="380"/>
                      <a:pt x="202" y="380"/>
                    </a:cubicBezTo>
                    <a:cubicBezTo>
                      <a:pt x="201" y="380"/>
                      <a:pt x="201" y="381"/>
                      <a:pt x="200" y="381"/>
                    </a:cubicBezTo>
                    <a:cubicBezTo>
                      <a:pt x="201" y="376"/>
                      <a:pt x="203" y="373"/>
                      <a:pt x="206" y="371"/>
                    </a:cubicBezTo>
                    <a:cubicBezTo>
                      <a:pt x="207" y="373"/>
                      <a:pt x="207" y="374"/>
                      <a:pt x="208" y="375"/>
                    </a:cubicBezTo>
                    <a:cubicBezTo>
                      <a:pt x="210" y="376"/>
                      <a:pt x="211" y="376"/>
                      <a:pt x="212" y="377"/>
                    </a:cubicBezTo>
                    <a:cubicBezTo>
                      <a:pt x="213" y="377"/>
                      <a:pt x="213" y="377"/>
                      <a:pt x="214" y="377"/>
                    </a:cubicBezTo>
                    <a:cubicBezTo>
                      <a:pt x="215" y="380"/>
                      <a:pt x="217" y="380"/>
                      <a:pt x="220" y="380"/>
                    </a:cubicBezTo>
                    <a:cubicBezTo>
                      <a:pt x="220" y="380"/>
                      <a:pt x="220" y="380"/>
                      <a:pt x="221" y="380"/>
                    </a:cubicBezTo>
                    <a:cubicBezTo>
                      <a:pt x="226" y="380"/>
                      <a:pt x="228" y="372"/>
                      <a:pt x="227" y="367"/>
                    </a:cubicBezTo>
                    <a:cubicBezTo>
                      <a:pt x="226" y="367"/>
                      <a:pt x="226" y="366"/>
                      <a:pt x="226" y="365"/>
                    </a:cubicBezTo>
                    <a:cubicBezTo>
                      <a:pt x="226" y="365"/>
                      <a:pt x="227" y="365"/>
                      <a:pt x="227" y="365"/>
                    </a:cubicBezTo>
                    <a:cubicBezTo>
                      <a:pt x="236" y="366"/>
                      <a:pt x="243" y="367"/>
                      <a:pt x="251" y="372"/>
                    </a:cubicBezTo>
                    <a:cubicBezTo>
                      <a:pt x="247" y="374"/>
                      <a:pt x="245" y="378"/>
                      <a:pt x="247" y="383"/>
                    </a:cubicBezTo>
                    <a:cubicBezTo>
                      <a:pt x="247" y="383"/>
                      <a:pt x="247" y="383"/>
                      <a:pt x="247" y="383"/>
                    </a:cubicBezTo>
                    <a:cubicBezTo>
                      <a:pt x="247" y="384"/>
                      <a:pt x="247" y="384"/>
                      <a:pt x="247" y="384"/>
                    </a:cubicBezTo>
                    <a:cubicBezTo>
                      <a:pt x="247" y="386"/>
                      <a:pt x="247" y="388"/>
                      <a:pt x="248" y="390"/>
                    </a:cubicBezTo>
                    <a:cubicBezTo>
                      <a:pt x="250" y="392"/>
                      <a:pt x="253" y="394"/>
                      <a:pt x="256" y="394"/>
                    </a:cubicBezTo>
                    <a:cubicBezTo>
                      <a:pt x="256" y="394"/>
                      <a:pt x="256" y="394"/>
                      <a:pt x="256" y="394"/>
                    </a:cubicBezTo>
                    <a:cubicBezTo>
                      <a:pt x="262" y="394"/>
                      <a:pt x="265" y="388"/>
                      <a:pt x="265" y="383"/>
                    </a:cubicBezTo>
                    <a:cubicBezTo>
                      <a:pt x="267" y="385"/>
                      <a:pt x="270" y="387"/>
                      <a:pt x="272" y="390"/>
                    </a:cubicBezTo>
                    <a:cubicBezTo>
                      <a:pt x="275" y="393"/>
                      <a:pt x="280" y="397"/>
                      <a:pt x="284" y="402"/>
                    </a:cubicBezTo>
                    <a:cubicBezTo>
                      <a:pt x="284" y="403"/>
                      <a:pt x="284" y="403"/>
                      <a:pt x="284" y="403"/>
                    </a:cubicBezTo>
                    <a:cubicBezTo>
                      <a:pt x="283" y="403"/>
                      <a:pt x="282" y="403"/>
                      <a:pt x="282" y="404"/>
                    </a:cubicBezTo>
                    <a:cubicBezTo>
                      <a:pt x="280" y="405"/>
                      <a:pt x="279" y="407"/>
                      <a:pt x="279" y="409"/>
                    </a:cubicBezTo>
                    <a:cubicBezTo>
                      <a:pt x="277" y="414"/>
                      <a:pt x="278" y="419"/>
                      <a:pt x="283" y="421"/>
                    </a:cubicBezTo>
                    <a:cubicBezTo>
                      <a:pt x="284" y="422"/>
                      <a:pt x="284" y="422"/>
                      <a:pt x="285" y="422"/>
                    </a:cubicBezTo>
                    <a:cubicBezTo>
                      <a:pt x="287" y="423"/>
                      <a:pt x="289" y="423"/>
                      <a:pt x="291" y="423"/>
                    </a:cubicBezTo>
                    <a:cubicBezTo>
                      <a:pt x="292" y="423"/>
                      <a:pt x="294" y="423"/>
                      <a:pt x="296" y="422"/>
                    </a:cubicBezTo>
                    <a:cubicBezTo>
                      <a:pt x="297" y="421"/>
                      <a:pt x="298" y="419"/>
                      <a:pt x="299" y="417"/>
                    </a:cubicBezTo>
                    <a:cubicBezTo>
                      <a:pt x="305" y="424"/>
                      <a:pt x="311" y="430"/>
                      <a:pt x="315" y="434"/>
                    </a:cubicBezTo>
                    <a:cubicBezTo>
                      <a:pt x="319" y="438"/>
                      <a:pt x="324" y="442"/>
                      <a:pt x="328" y="447"/>
                    </a:cubicBezTo>
                    <a:cubicBezTo>
                      <a:pt x="327" y="447"/>
                      <a:pt x="326" y="448"/>
                      <a:pt x="325" y="449"/>
                    </a:cubicBezTo>
                    <a:cubicBezTo>
                      <a:pt x="324" y="450"/>
                      <a:pt x="323" y="452"/>
                      <a:pt x="323" y="454"/>
                    </a:cubicBezTo>
                    <a:cubicBezTo>
                      <a:pt x="323" y="457"/>
                      <a:pt x="323" y="460"/>
                      <a:pt x="325" y="463"/>
                    </a:cubicBezTo>
                    <a:cubicBezTo>
                      <a:pt x="326" y="465"/>
                      <a:pt x="329" y="468"/>
                      <a:pt x="331" y="468"/>
                    </a:cubicBezTo>
                    <a:cubicBezTo>
                      <a:pt x="332" y="469"/>
                      <a:pt x="333" y="469"/>
                      <a:pt x="333" y="469"/>
                    </a:cubicBezTo>
                    <a:cubicBezTo>
                      <a:pt x="334" y="469"/>
                      <a:pt x="334" y="469"/>
                      <a:pt x="334" y="469"/>
                    </a:cubicBezTo>
                    <a:cubicBezTo>
                      <a:pt x="335" y="469"/>
                      <a:pt x="335" y="469"/>
                      <a:pt x="335" y="469"/>
                    </a:cubicBezTo>
                    <a:cubicBezTo>
                      <a:pt x="338" y="469"/>
                      <a:pt x="342" y="467"/>
                      <a:pt x="343" y="464"/>
                    </a:cubicBezTo>
                    <a:cubicBezTo>
                      <a:pt x="343" y="462"/>
                      <a:pt x="343" y="461"/>
                      <a:pt x="343" y="460"/>
                    </a:cubicBezTo>
                    <a:cubicBezTo>
                      <a:pt x="352" y="469"/>
                      <a:pt x="361" y="476"/>
                      <a:pt x="369" y="483"/>
                    </a:cubicBezTo>
                    <a:cubicBezTo>
                      <a:pt x="369" y="483"/>
                      <a:pt x="368" y="483"/>
                      <a:pt x="368" y="484"/>
                    </a:cubicBezTo>
                    <a:cubicBezTo>
                      <a:pt x="366" y="484"/>
                      <a:pt x="365" y="485"/>
                      <a:pt x="364" y="487"/>
                    </a:cubicBezTo>
                    <a:cubicBezTo>
                      <a:pt x="362" y="488"/>
                      <a:pt x="361" y="490"/>
                      <a:pt x="361" y="493"/>
                    </a:cubicBezTo>
                    <a:cubicBezTo>
                      <a:pt x="361" y="500"/>
                      <a:pt x="366" y="505"/>
                      <a:pt x="373" y="505"/>
                    </a:cubicBezTo>
                    <a:cubicBezTo>
                      <a:pt x="373" y="505"/>
                      <a:pt x="373" y="505"/>
                      <a:pt x="374" y="505"/>
                    </a:cubicBezTo>
                    <a:cubicBezTo>
                      <a:pt x="375" y="505"/>
                      <a:pt x="377" y="504"/>
                      <a:pt x="378" y="503"/>
                    </a:cubicBezTo>
                    <a:cubicBezTo>
                      <a:pt x="379" y="503"/>
                      <a:pt x="380" y="503"/>
                      <a:pt x="381" y="503"/>
                    </a:cubicBezTo>
                    <a:cubicBezTo>
                      <a:pt x="383" y="502"/>
                      <a:pt x="386" y="500"/>
                      <a:pt x="387" y="497"/>
                    </a:cubicBezTo>
                    <a:cubicBezTo>
                      <a:pt x="401" y="507"/>
                      <a:pt x="413" y="515"/>
                      <a:pt x="423" y="520"/>
                    </a:cubicBezTo>
                    <a:cubicBezTo>
                      <a:pt x="421" y="521"/>
                      <a:pt x="418" y="523"/>
                      <a:pt x="418" y="526"/>
                    </a:cubicBezTo>
                    <a:cubicBezTo>
                      <a:pt x="417" y="527"/>
                      <a:pt x="417" y="529"/>
                      <a:pt x="417" y="530"/>
                    </a:cubicBezTo>
                    <a:cubicBezTo>
                      <a:pt x="417" y="534"/>
                      <a:pt x="418" y="539"/>
                      <a:pt x="422" y="541"/>
                    </a:cubicBezTo>
                    <a:cubicBezTo>
                      <a:pt x="424" y="542"/>
                      <a:pt x="425" y="542"/>
                      <a:pt x="426" y="542"/>
                    </a:cubicBezTo>
                    <a:cubicBezTo>
                      <a:pt x="430" y="542"/>
                      <a:pt x="434" y="540"/>
                      <a:pt x="434" y="536"/>
                    </a:cubicBezTo>
                    <a:cubicBezTo>
                      <a:pt x="435" y="535"/>
                      <a:pt x="435" y="533"/>
                      <a:pt x="435" y="532"/>
                    </a:cubicBezTo>
                    <a:cubicBezTo>
                      <a:pt x="435" y="532"/>
                      <a:pt x="435" y="532"/>
                      <a:pt x="435" y="532"/>
                    </a:cubicBezTo>
                    <a:cubicBezTo>
                      <a:pt x="435" y="530"/>
                      <a:pt x="435" y="528"/>
                      <a:pt x="434" y="526"/>
                    </a:cubicBezTo>
                    <a:cubicBezTo>
                      <a:pt x="446" y="532"/>
                      <a:pt x="454" y="535"/>
                      <a:pt x="460" y="536"/>
                    </a:cubicBezTo>
                    <a:cubicBezTo>
                      <a:pt x="460" y="537"/>
                      <a:pt x="460" y="537"/>
                      <a:pt x="460" y="537"/>
                    </a:cubicBezTo>
                    <a:cubicBezTo>
                      <a:pt x="457" y="540"/>
                      <a:pt x="455" y="545"/>
                      <a:pt x="457" y="549"/>
                    </a:cubicBezTo>
                    <a:cubicBezTo>
                      <a:pt x="459" y="553"/>
                      <a:pt x="464" y="557"/>
                      <a:pt x="468" y="557"/>
                    </a:cubicBezTo>
                    <a:cubicBezTo>
                      <a:pt x="469" y="557"/>
                      <a:pt x="471" y="556"/>
                      <a:pt x="472" y="555"/>
                    </a:cubicBezTo>
                    <a:cubicBezTo>
                      <a:pt x="473" y="555"/>
                      <a:pt x="473" y="554"/>
                      <a:pt x="474" y="554"/>
                    </a:cubicBezTo>
                    <a:cubicBezTo>
                      <a:pt x="475" y="553"/>
                      <a:pt x="476" y="552"/>
                      <a:pt x="476" y="551"/>
                    </a:cubicBezTo>
                    <a:cubicBezTo>
                      <a:pt x="478" y="548"/>
                      <a:pt x="478" y="544"/>
                      <a:pt x="477" y="541"/>
                    </a:cubicBezTo>
                    <a:cubicBezTo>
                      <a:pt x="486" y="544"/>
                      <a:pt x="495" y="546"/>
                      <a:pt x="504" y="547"/>
                    </a:cubicBezTo>
                    <a:cubicBezTo>
                      <a:pt x="503" y="548"/>
                      <a:pt x="503" y="549"/>
                      <a:pt x="502" y="550"/>
                    </a:cubicBezTo>
                    <a:cubicBezTo>
                      <a:pt x="501" y="551"/>
                      <a:pt x="500" y="553"/>
                      <a:pt x="500" y="555"/>
                    </a:cubicBezTo>
                    <a:cubicBezTo>
                      <a:pt x="500" y="558"/>
                      <a:pt x="501" y="561"/>
                      <a:pt x="504" y="562"/>
                    </a:cubicBezTo>
                    <a:cubicBezTo>
                      <a:pt x="505" y="563"/>
                      <a:pt x="506" y="564"/>
                      <a:pt x="507" y="565"/>
                    </a:cubicBezTo>
                    <a:cubicBezTo>
                      <a:pt x="509" y="565"/>
                      <a:pt x="511" y="566"/>
                      <a:pt x="513" y="566"/>
                    </a:cubicBezTo>
                    <a:cubicBezTo>
                      <a:pt x="517" y="566"/>
                      <a:pt x="521" y="564"/>
                      <a:pt x="522" y="560"/>
                    </a:cubicBezTo>
                    <a:cubicBezTo>
                      <a:pt x="524" y="556"/>
                      <a:pt x="523" y="552"/>
                      <a:pt x="520" y="549"/>
                    </a:cubicBezTo>
                    <a:cubicBezTo>
                      <a:pt x="529" y="550"/>
                      <a:pt x="539" y="551"/>
                      <a:pt x="548" y="552"/>
                    </a:cubicBezTo>
                    <a:cubicBezTo>
                      <a:pt x="548" y="557"/>
                      <a:pt x="552" y="562"/>
                      <a:pt x="556" y="564"/>
                    </a:cubicBezTo>
                    <a:cubicBezTo>
                      <a:pt x="558" y="565"/>
                      <a:pt x="561" y="566"/>
                      <a:pt x="564" y="566"/>
                    </a:cubicBezTo>
                    <a:cubicBezTo>
                      <a:pt x="568" y="566"/>
                      <a:pt x="571" y="565"/>
                      <a:pt x="573" y="562"/>
                    </a:cubicBezTo>
                    <a:cubicBezTo>
                      <a:pt x="576" y="559"/>
                      <a:pt x="575" y="554"/>
                      <a:pt x="572" y="550"/>
                    </a:cubicBezTo>
                    <a:cubicBezTo>
                      <a:pt x="578" y="550"/>
                      <a:pt x="584" y="548"/>
                      <a:pt x="590" y="546"/>
                    </a:cubicBezTo>
                    <a:cubicBezTo>
                      <a:pt x="612" y="521"/>
                      <a:pt x="634" y="509"/>
                      <a:pt x="652" y="504"/>
                    </a:cubicBezTo>
                    <a:cubicBezTo>
                      <a:pt x="652" y="504"/>
                      <a:pt x="653" y="503"/>
                      <a:pt x="653" y="502"/>
                    </a:cubicBezTo>
                    <a:cubicBezTo>
                      <a:pt x="654" y="503"/>
                      <a:pt x="654" y="503"/>
                      <a:pt x="654" y="504"/>
                    </a:cubicBezTo>
                    <a:cubicBezTo>
                      <a:pt x="661" y="502"/>
                      <a:pt x="667" y="501"/>
                      <a:pt x="672" y="500"/>
                    </a:cubicBezTo>
                    <a:cubicBezTo>
                      <a:pt x="672" y="500"/>
                      <a:pt x="672" y="500"/>
                      <a:pt x="672" y="499"/>
                    </a:cubicBezTo>
                    <a:cubicBezTo>
                      <a:pt x="673" y="496"/>
                      <a:pt x="672" y="493"/>
                      <a:pt x="670" y="491"/>
                    </a:cubicBezTo>
                    <a:cubicBezTo>
                      <a:pt x="668" y="488"/>
                      <a:pt x="667" y="486"/>
                      <a:pt x="664" y="485"/>
                    </a:cubicBezTo>
                    <a:cubicBezTo>
                      <a:pt x="666" y="481"/>
                      <a:pt x="669" y="476"/>
                      <a:pt x="671" y="472"/>
                    </a:cubicBezTo>
                    <a:cubicBezTo>
                      <a:pt x="673" y="469"/>
                      <a:pt x="674" y="465"/>
                      <a:pt x="676" y="461"/>
                    </a:cubicBezTo>
                    <a:cubicBezTo>
                      <a:pt x="676" y="461"/>
                      <a:pt x="676" y="461"/>
                      <a:pt x="677" y="462"/>
                    </a:cubicBezTo>
                    <a:cubicBezTo>
                      <a:pt x="678" y="462"/>
                      <a:pt x="679" y="463"/>
                      <a:pt x="681" y="463"/>
                    </a:cubicBezTo>
                    <a:cubicBezTo>
                      <a:pt x="682" y="464"/>
                      <a:pt x="683" y="465"/>
                      <a:pt x="684" y="465"/>
                    </a:cubicBezTo>
                    <a:cubicBezTo>
                      <a:pt x="685" y="465"/>
                      <a:pt x="686" y="464"/>
                      <a:pt x="687" y="462"/>
                    </a:cubicBezTo>
                    <a:cubicBezTo>
                      <a:pt x="687" y="462"/>
                      <a:pt x="687" y="462"/>
                      <a:pt x="687" y="462"/>
                    </a:cubicBezTo>
                    <a:cubicBezTo>
                      <a:pt x="690" y="461"/>
                      <a:pt x="692" y="460"/>
                      <a:pt x="693" y="457"/>
                    </a:cubicBezTo>
                    <a:cubicBezTo>
                      <a:pt x="695" y="451"/>
                      <a:pt x="691" y="442"/>
                      <a:pt x="685" y="441"/>
                    </a:cubicBezTo>
                    <a:cubicBezTo>
                      <a:pt x="685" y="441"/>
                      <a:pt x="685" y="441"/>
                      <a:pt x="684" y="441"/>
                    </a:cubicBezTo>
                    <a:cubicBezTo>
                      <a:pt x="684" y="441"/>
                      <a:pt x="683" y="441"/>
                      <a:pt x="683" y="441"/>
                    </a:cubicBezTo>
                    <a:cubicBezTo>
                      <a:pt x="683" y="441"/>
                      <a:pt x="682" y="441"/>
                      <a:pt x="682" y="441"/>
                    </a:cubicBezTo>
                    <a:cubicBezTo>
                      <a:pt x="682" y="436"/>
                      <a:pt x="683" y="430"/>
                      <a:pt x="683" y="425"/>
                    </a:cubicBezTo>
                    <a:cubicBezTo>
                      <a:pt x="683" y="424"/>
                      <a:pt x="683" y="424"/>
                      <a:pt x="683" y="423"/>
                    </a:cubicBezTo>
                    <a:cubicBezTo>
                      <a:pt x="684" y="424"/>
                      <a:pt x="684" y="424"/>
                      <a:pt x="684" y="424"/>
                    </a:cubicBezTo>
                    <a:cubicBezTo>
                      <a:pt x="684" y="425"/>
                      <a:pt x="685" y="426"/>
                      <a:pt x="686" y="427"/>
                    </a:cubicBezTo>
                    <a:cubicBezTo>
                      <a:pt x="688" y="429"/>
                      <a:pt x="691" y="430"/>
                      <a:pt x="693" y="430"/>
                    </a:cubicBezTo>
                    <a:cubicBezTo>
                      <a:pt x="696" y="430"/>
                      <a:pt x="699" y="428"/>
                      <a:pt x="700" y="424"/>
                    </a:cubicBezTo>
                    <a:cubicBezTo>
                      <a:pt x="700" y="417"/>
                      <a:pt x="697" y="409"/>
                      <a:pt x="690" y="407"/>
                    </a:cubicBezTo>
                    <a:cubicBezTo>
                      <a:pt x="690" y="406"/>
                      <a:pt x="689" y="406"/>
                      <a:pt x="688" y="406"/>
                    </a:cubicBezTo>
                    <a:cubicBezTo>
                      <a:pt x="686" y="406"/>
                      <a:pt x="684" y="407"/>
                      <a:pt x="682" y="408"/>
                    </a:cubicBezTo>
                    <a:cubicBezTo>
                      <a:pt x="682" y="401"/>
                      <a:pt x="681" y="395"/>
                      <a:pt x="680" y="389"/>
                    </a:cubicBezTo>
                    <a:cubicBezTo>
                      <a:pt x="674" y="353"/>
                      <a:pt x="660" y="333"/>
                      <a:pt x="657" y="333"/>
                    </a:cubicBezTo>
                    <a:cubicBezTo>
                      <a:pt x="657" y="333"/>
                      <a:pt x="657" y="333"/>
                      <a:pt x="657" y="334"/>
                    </a:cubicBezTo>
                    <a:cubicBezTo>
                      <a:pt x="641" y="337"/>
                      <a:pt x="622" y="347"/>
                      <a:pt x="601" y="347"/>
                    </a:cubicBezTo>
                    <a:cubicBezTo>
                      <a:pt x="593" y="347"/>
                      <a:pt x="585" y="345"/>
                      <a:pt x="576" y="341"/>
                    </a:cubicBezTo>
                    <a:cubicBezTo>
                      <a:pt x="555" y="332"/>
                      <a:pt x="543" y="318"/>
                      <a:pt x="538" y="305"/>
                    </a:cubicBezTo>
                    <a:cubicBezTo>
                      <a:pt x="535" y="295"/>
                      <a:pt x="533" y="276"/>
                      <a:pt x="541" y="258"/>
                    </a:cubicBezTo>
                    <a:cubicBezTo>
                      <a:pt x="552" y="233"/>
                      <a:pt x="571" y="223"/>
                      <a:pt x="591" y="223"/>
                    </a:cubicBezTo>
                    <a:cubicBezTo>
                      <a:pt x="612" y="223"/>
                      <a:pt x="633" y="234"/>
                      <a:pt x="646" y="253"/>
                    </a:cubicBezTo>
                    <a:cubicBezTo>
                      <a:pt x="654" y="265"/>
                      <a:pt x="654" y="265"/>
                      <a:pt x="654" y="265"/>
                    </a:cubicBezTo>
                    <a:cubicBezTo>
                      <a:pt x="660" y="273"/>
                      <a:pt x="666" y="291"/>
                      <a:pt x="669" y="306"/>
                    </a:cubicBezTo>
                    <a:cubicBezTo>
                      <a:pt x="669" y="306"/>
                      <a:pt x="669" y="306"/>
                      <a:pt x="669" y="306"/>
                    </a:cubicBezTo>
                    <a:cubicBezTo>
                      <a:pt x="669" y="306"/>
                      <a:pt x="694" y="298"/>
                      <a:pt x="698" y="294"/>
                    </a:cubicBezTo>
                    <a:cubicBezTo>
                      <a:pt x="702" y="290"/>
                      <a:pt x="728" y="275"/>
                      <a:pt x="733" y="229"/>
                    </a:cubicBezTo>
                    <a:cubicBezTo>
                      <a:pt x="733" y="230"/>
                      <a:pt x="733" y="230"/>
                      <a:pt x="733" y="230"/>
                    </a:cubicBezTo>
                    <a:cubicBezTo>
                      <a:pt x="735" y="230"/>
                      <a:pt x="736" y="231"/>
                      <a:pt x="738" y="231"/>
                    </a:cubicBezTo>
                    <a:cubicBezTo>
                      <a:pt x="738" y="231"/>
                      <a:pt x="738" y="231"/>
                      <a:pt x="738" y="231"/>
                    </a:cubicBezTo>
                    <a:cubicBezTo>
                      <a:pt x="739" y="232"/>
                      <a:pt x="740" y="232"/>
                      <a:pt x="741" y="232"/>
                    </a:cubicBezTo>
                    <a:cubicBezTo>
                      <a:pt x="747" y="232"/>
                      <a:pt x="751" y="227"/>
                      <a:pt x="751" y="220"/>
                    </a:cubicBezTo>
                    <a:cubicBezTo>
                      <a:pt x="751" y="213"/>
                      <a:pt x="745" y="208"/>
                      <a:pt x="739" y="208"/>
                    </a:cubicBezTo>
                    <a:cubicBezTo>
                      <a:pt x="738" y="208"/>
                      <a:pt x="737" y="208"/>
                      <a:pt x="737" y="209"/>
                    </a:cubicBezTo>
                    <a:cubicBezTo>
                      <a:pt x="736" y="209"/>
                      <a:pt x="734" y="209"/>
                      <a:pt x="733" y="209"/>
                    </a:cubicBezTo>
                    <a:cubicBezTo>
                      <a:pt x="733" y="204"/>
                      <a:pt x="733" y="198"/>
                      <a:pt x="732" y="192"/>
                    </a:cubicBezTo>
                    <a:cubicBezTo>
                      <a:pt x="731" y="188"/>
                      <a:pt x="730" y="183"/>
                      <a:pt x="729" y="178"/>
                    </a:cubicBezTo>
                    <a:cubicBezTo>
                      <a:pt x="722" y="166"/>
                      <a:pt x="716" y="151"/>
                      <a:pt x="713" y="135"/>
                    </a:cubicBezTo>
                    <a:cubicBezTo>
                      <a:pt x="711" y="132"/>
                      <a:pt x="710" y="130"/>
                      <a:pt x="709" y="127"/>
                    </a:cubicBezTo>
                    <a:cubicBezTo>
                      <a:pt x="707" y="123"/>
                      <a:pt x="704" y="118"/>
                      <a:pt x="701" y="114"/>
                    </a:cubicBezTo>
                    <a:cubicBezTo>
                      <a:pt x="704" y="113"/>
                      <a:pt x="706" y="112"/>
                      <a:pt x="706" y="108"/>
                    </a:cubicBezTo>
                    <a:cubicBezTo>
                      <a:pt x="707" y="101"/>
                      <a:pt x="706" y="94"/>
                      <a:pt x="699" y="91"/>
                    </a:cubicBezTo>
                    <a:cubicBezTo>
                      <a:pt x="699" y="91"/>
                      <a:pt x="699" y="91"/>
                      <a:pt x="699" y="91"/>
                    </a:cubicBezTo>
                    <a:cubicBezTo>
                      <a:pt x="697" y="90"/>
                      <a:pt x="695" y="90"/>
                      <a:pt x="693" y="90"/>
                    </a:cubicBezTo>
                    <a:cubicBezTo>
                      <a:pt x="690" y="90"/>
                      <a:pt x="687" y="91"/>
                      <a:pt x="686" y="94"/>
                    </a:cubicBezTo>
                    <a:cubicBezTo>
                      <a:pt x="685" y="94"/>
                      <a:pt x="685" y="94"/>
                      <a:pt x="685" y="94"/>
                    </a:cubicBezTo>
                    <a:cubicBezTo>
                      <a:pt x="677" y="85"/>
                      <a:pt x="667" y="76"/>
                      <a:pt x="657" y="69"/>
                    </a:cubicBezTo>
                    <a:cubicBezTo>
                      <a:pt x="661" y="69"/>
                      <a:pt x="665" y="67"/>
                      <a:pt x="666" y="63"/>
                    </a:cubicBezTo>
                    <a:cubicBezTo>
                      <a:pt x="666" y="62"/>
                      <a:pt x="666" y="62"/>
                      <a:pt x="666" y="62"/>
                    </a:cubicBezTo>
                    <a:cubicBezTo>
                      <a:pt x="667" y="61"/>
                      <a:pt x="667" y="59"/>
                      <a:pt x="667" y="58"/>
                    </a:cubicBezTo>
                    <a:cubicBezTo>
                      <a:pt x="667" y="55"/>
                      <a:pt x="666" y="53"/>
                      <a:pt x="665" y="50"/>
                    </a:cubicBezTo>
                    <a:cubicBezTo>
                      <a:pt x="663" y="48"/>
                      <a:pt x="660" y="47"/>
                      <a:pt x="657" y="47"/>
                    </a:cubicBezTo>
                    <a:cubicBezTo>
                      <a:pt x="657" y="47"/>
                      <a:pt x="656" y="46"/>
                      <a:pt x="656" y="46"/>
                    </a:cubicBezTo>
                    <a:cubicBezTo>
                      <a:pt x="654" y="46"/>
                      <a:pt x="652" y="47"/>
                      <a:pt x="650" y="48"/>
                    </a:cubicBezTo>
                    <a:cubicBezTo>
                      <a:pt x="650" y="48"/>
                      <a:pt x="649" y="49"/>
                      <a:pt x="649" y="49"/>
                    </a:cubicBezTo>
                    <a:cubicBezTo>
                      <a:pt x="644" y="51"/>
                      <a:pt x="643" y="56"/>
                      <a:pt x="644" y="61"/>
                    </a:cubicBezTo>
                    <a:cubicBezTo>
                      <a:pt x="629" y="51"/>
                      <a:pt x="613" y="44"/>
                      <a:pt x="596" y="38"/>
                    </a:cubicBezTo>
                    <a:cubicBezTo>
                      <a:pt x="596" y="38"/>
                      <a:pt x="597" y="37"/>
                      <a:pt x="597" y="36"/>
                    </a:cubicBezTo>
                    <a:cubicBezTo>
                      <a:pt x="597" y="36"/>
                      <a:pt x="597" y="35"/>
                      <a:pt x="598" y="34"/>
                    </a:cubicBezTo>
                    <a:cubicBezTo>
                      <a:pt x="602" y="29"/>
                      <a:pt x="599" y="18"/>
                      <a:pt x="592" y="15"/>
                    </a:cubicBezTo>
                    <a:cubicBezTo>
                      <a:pt x="591" y="15"/>
                      <a:pt x="589" y="14"/>
                      <a:pt x="587" y="14"/>
                    </a:cubicBezTo>
                    <a:cubicBezTo>
                      <a:pt x="584" y="14"/>
                      <a:pt x="580" y="15"/>
                      <a:pt x="579" y="18"/>
                    </a:cubicBezTo>
                    <a:cubicBezTo>
                      <a:pt x="575" y="22"/>
                      <a:pt x="576" y="29"/>
                      <a:pt x="580" y="32"/>
                    </a:cubicBezTo>
                    <a:cubicBezTo>
                      <a:pt x="581" y="33"/>
                      <a:pt x="582" y="33"/>
                      <a:pt x="583" y="33"/>
                    </a:cubicBezTo>
                    <a:cubicBezTo>
                      <a:pt x="584" y="34"/>
                      <a:pt x="584" y="34"/>
                      <a:pt x="584" y="34"/>
                    </a:cubicBezTo>
                    <a:cubicBezTo>
                      <a:pt x="571" y="31"/>
                      <a:pt x="559" y="28"/>
                      <a:pt x="547" y="26"/>
                    </a:cubicBezTo>
                    <a:cubicBezTo>
                      <a:pt x="545" y="26"/>
                      <a:pt x="541" y="25"/>
                      <a:pt x="535" y="24"/>
                    </a:cubicBezTo>
                    <a:cubicBezTo>
                      <a:pt x="537" y="23"/>
                      <a:pt x="538" y="21"/>
                      <a:pt x="539" y="19"/>
                    </a:cubicBezTo>
                    <a:cubicBezTo>
                      <a:pt x="541" y="12"/>
                      <a:pt x="537" y="4"/>
                      <a:pt x="529" y="4"/>
                    </a:cubicBezTo>
                    <a:cubicBezTo>
                      <a:pt x="529" y="4"/>
                      <a:pt x="529" y="4"/>
                      <a:pt x="529" y="4"/>
                    </a:cubicBezTo>
                    <a:cubicBezTo>
                      <a:pt x="526" y="4"/>
                      <a:pt x="524" y="4"/>
                      <a:pt x="522" y="6"/>
                    </a:cubicBezTo>
                    <a:cubicBezTo>
                      <a:pt x="522" y="6"/>
                      <a:pt x="522" y="6"/>
                      <a:pt x="522" y="6"/>
                    </a:cubicBezTo>
                    <a:cubicBezTo>
                      <a:pt x="518" y="8"/>
                      <a:pt x="517" y="14"/>
                      <a:pt x="519" y="18"/>
                    </a:cubicBezTo>
                    <a:cubicBezTo>
                      <a:pt x="519" y="19"/>
                      <a:pt x="519" y="20"/>
                      <a:pt x="520" y="21"/>
                    </a:cubicBezTo>
                    <a:cubicBezTo>
                      <a:pt x="520" y="22"/>
                      <a:pt x="520" y="22"/>
                      <a:pt x="520" y="22"/>
                    </a:cubicBezTo>
                    <a:cubicBezTo>
                      <a:pt x="511" y="21"/>
                      <a:pt x="499" y="21"/>
                      <a:pt x="485" y="20"/>
                    </a:cubicBezTo>
                    <a:cubicBezTo>
                      <a:pt x="486" y="19"/>
                      <a:pt x="486" y="18"/>
                      <a:pt x="486" y="16"/>
                    </a:cubicBezTo>
                    <a:cubicBezTo>
                      <a:pt x="488" y="13"/>
                      <a:pt x="488" y="10"/>
                      <a:pt x="487" y="7"/>
                    </a:cubicBezTo>
                    <a:cubicBezTo>
                      <a:pt x="486" y="3"/>
                      <a:pt x="482" y="0"/>
                      <a:pt x="4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7" name="Freeform 576"/>
              <p:cNvSpPr>
                <a:spLocks noEditPoints="1"/>
              </p:cNvSpPr>
              <p:nvPr/>
            </p:nvSpPr>
            <p:spPr bwMode="auto">
              <a:xfrm>
                <a:off x="5386" y="2591"/>
                <a:ext cx="370" cy="280"/>
              </a:xfrm>
              <a:custGeom>
                <a:avLst/>
                <a:gdLst>
                  <a:gd name="T0" fmla="*/ 270 w 750"/>
                  <a:gd name="T1" fmla="*/ 533 h 566"/>
                  <a:gd name="T2" fmla="*/ 181 w 750"/>
                  <a:gd name="T3" fmla="*/ 476 h 566"/>
                  <a:gd name="T4" fmla="*/ 220 w 750"/>
                  <a:gd name="T5" fmla="*/ 477 h 566"/>
                  <a:gd name="T6" fmla="*/ 281 w 750"/>
                  <a:gd name="T7" fmla="*/ 530 h 566"/>
                  <a:gd name="T8" fmla="*/ 137 w 750"/>
                  <a:gd name="T9" fmla="*/ 516 h 566"/>
                  <a:gd name="T10" fmla="*/ 112 w 750"/>
                  <a:gd name="T11" fmla="*/ 466 h 566"/>
                  <a:gd name="T12" fmla="*/ 96 w 750"/>
                  <a:gd name="T13" fmla="*/ 481 h 566"/>
                  <a:gd name="T14" fmla="*/ 699 w 750"/>
                  <a:gd name="T15" fmla="*/ 467 h 566"/>
                  <a:gd name="T16" fmla="*/ 106 w 750"/>
                  <a:gd name="T17" fmla="*/ 440 h 566"/>
                  <a:gd name="T18" fmla="*/ 685 w 750"/>
                  <a:gd name="T19" fmla="*/ 426 h 566"/>
                  <a:gd name="T20" fmla="*/ 373 w 750"/>
                  <a:gd name="T21" fmla="*/ 476 h 566"/>
                  <a:gd name="T22" fmla="*/ 583 w 750"/>
                  <a:gd name="T23" fmla="*/ 415 h 566"/>
                  <a:gd name="T24" fmla="*/ 715 w 750"/>
                  <a:gd name="T25" fmla="*/ 411 h 566"/>
                  <a:gd name="T26" fmla="*/ 654 w 750"/>
                  <a:gd name="T27" fmla="*/ 423 h 566"/>
                  <a:gd name="T28" fmla="*/ 449 w 750"/>
                  <a:gd name="T29" fmla="*/ 406 h 566"/>
                  <a:gd name="T30" fmla="*/ 714 w 750"/>
                  <a:gd name="T31" fmla="*/ 400 h 566"/>
                  <a:gd name="T32" fmla="*/ 217 w 750"/>
                  <a:gd name="T33" fmla="*/ 379 h 566"/>
                  <a:gd name="T34" fmla="*/ 639 w 750"/>
                  <a:gd name="T35" fmla="*/ 369 h 566"/>
                  <a:gd name="T36" fmla="*/ 687 w 750"/>
                  <a:gd name="T37" fmla="*/ 381 h 566"/>
                  <a:gd name="T38" fmla="*/ 436 w 750"/>
                  <a:gd name="T39" fmla="*/ 333 h 566"/>
                  <a:gd name="T40" fmla="*/ 590 w 750"/>
                  <a:gd name="T41" fmla="*/ 317 h 566"/>
                  <a:gd name="T42" fmla="*/ 233 w 750"/>
                  <a:gd name="T43" fmla="*/ 328 h 566"/>
                  <a:gd name="T44" fmla="*/ 495 w 750"/>
                  <a:gd name="T45" fmla="*/ 364 h 566"/>
                  <a:gd name="T46" fmla="*/ 547 w 750"/>
                  <a:gd name="T47" fmla="*/ 295 h 566"/>
                  <a:gd name="T48" fmla="*/ 640 w 750"/>
                  <a:gd name="T49" fmla="*/ 297 h 566"/>
                  <a:gd name="T50" fmla="*/ 702 w 750"/>
                  <a:gd name="T51" fmla="*/ 263 h 566"/>
                  <a:gd name="T52" fmla="*/ 78 w 750"/>
                  <a:gd name="T53" fmla="*/ 248 h 566"/>
                  <a:gd name="T54" fmla="*/ 457 w 750"/>
                  <a:gd name="T55" fmla="*/ 256 h 566"/>
                  <a:gd name="T56" fmla="*/ 88 w 750"/>
                  <a:gd name="T57" fmla="*/ 245 h 566"/>
                  <a:gd name="T58" fmla="*/ 48 w 750"/>
                  <a:gd name="T59" fmla="*/ 235 h 566"/>
                  <a:gd name="T60" fmla="*/ 583 w 750"/>
                  <a:gd name="T61" fmla="*/ 230 h 566"/>
                  <a:gd name="T62" fmla="*/ 627 w 750"/>
                  <a:gd name="T63" fmla="*/ 219 h 566"/>
                  <a:gd name="T64" fmla="*/ 112 w 750"/>
                  <a:gd name="T65" fmla="*/ 211 h 566"/>
                  <a:gd name="T66" fmla="*/ 234 w 750"/>
                  <a:gd name="T67" fmla="*/ 248 h 566"/>
                  <a:gd name="T68" fmla="*/ 197 w 750"/>
                  <a:gd name="T69" fmla="*/ 161 h 566"/>
                  <a:gd name="T70" fmla="*/ 314 w 750"/>
                  <a:gd name="T71" fmla="*/ 122 h 566"/>
                  <a:gd name="T72" fmla="*/ 66 w 750"/>
                  <a:gd name="T73" fmla="*/ 142 h 566"/>
                  <a:gd name="T74" fmla="*/ 102 w 750"/>
                  <a:gd name="T75" fmla="*/ 134 h 566"/>
                  <a:gd name="T76" fmla="*/ 453 w 750"/>
                  <a:gd name="T77" fmla="*/ 87 h 566"/>
                  <a:gd name="T78" fmla="*/ 434 w 750"/>
                  <a:gd name="T79" fmla="*/ 52 h 566"/>
                  <a:gd name="T80" fmla="*/ 153 w 750"/>
                  <a:gd name="T81" fmla="*/ 66 h 566"/>
                  <a:gd name="T82" fmla="*/ 200 w 750"/>
                  <a:gd name="T83" fmla="*/ 82 h 566"/>
                  <a:gd name="T84" fmla="*/ 436 w 750"/>
                  <a:gd name="T85" fmla="*/ 35 h 566"/>
                  <a:gd name="T86" fmla="*/ 269 w 750"/>
                  <a:gd name="T87" fmla="*/ 27 h 566"/>
                  <a:gd name="T88" fmla="*/ 158 w 750"/>
                  <a:gd name="T89" fmla="*/ 15 h 566"/>
                  <a:gd name="T90" fmla="*/ 47 w 750"/>
                  <a:gd name="T91" fmla="*/ 93 h 566"/>
                  <a:gd name="T92" fmla="*/ 32 w 750"/>
                  <a:gd name="T93" fmla="*/ 254 h 566"/>
                  <a:gd name="T94" fmla="*/ 81 w 750"/>
                  <a:gd name="T95" fmla="*/ 306 h 566"/>
                  <a:gd name="T96" fmla="*/ 68 w 750"/>
                  <a:gd name="T97" fmla="*/ 441 h 566"/>
                  <a:gd name="T98" fmla="*/ 230 w 750"/>
                  <a:gd name="T99" fmla="*/ 549 h 566"/>
                  <a:gd name="T100" fmla="*/ 315 w 750"/>
                  <a:gd name="T101" fmla="*/ 532 h 566"/>
                  <a:gd name="T102" fmla="*/ 414 w 750"/>
                  <a:gd name="T103" fmla="*/ 468 h 566"/>
                  <a:gd name="T104" fmla="*/ 493 w 750"/>
                  <a:gd name="T105" fmla="*/ 394 h 566"/>
                  <a:gd name="T106" fmla="*/ 534 w 750"/>
                  <a:gd name="T107" fmla="*/ 389 h 566"/>
                  <a:gd name="T108" fmla="*/ 533 w 750"/>
                  <a:gd name="T109" fmla="*/ 522 h 566"/>
                  <a:gd name="T110" fmla="*/ 652 w 750"/>
                  <a:gd name="T111" fmla="*/ 531 h 566"/>
                  <a:gd name="T112" fmla="*/ 733 w 750"/>
                  <a:gd name="T113" fmla="*/ 437 h 566"/>
                  <a:gd name="T114" fmla="*/ 741 w 750"/>
                  <a:gd name="T115" fmla="*/ 347 h 566"/>
                  <a:gd name="T116" fmla="*/ 716 w 750"/>
                  <a:gd name="T117" fmla="*/ 241 h 566"/>
                  <a:gd name="T118" fmla="*/ 643 w 750"/>
                  <a:gd name="T119" fmla="*/ 154 h 566"/>
                  <a:gd name="T120" fmla="*/ 536 w 750"/>
                  <a:gd name="T121" fmla="*/ 79 h 566"/>
                  <a:gd name="T122" fmla="*/ 376 w 750"/>
                  <a:gd name="T123" fmla="*/ 22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50" h="566">
                    <a:moveTo>
                      <a:pt x="54" y="296"/>
                    </a:moveTo>
                    <a:cubicBezTo>
                      <a:pt x="57" y="297"/>
                      <a:pt x="63" y="300"/>
                      <a:pt x="68" y="302"/>
                    </a:cubicBezTo>
                    <a:cubicBezTo>
                      <a:pt x="54" y="296"/>
                      <a:pt x="54" y="296"/>
                      <a:pt x="54" y="296"/>
                    </a:cubicBezTo>
                    <a:moveTo>
                      <a:pt x="210" y="542"/>
                    </a:moveTo>
                    <a:cubicBezTo>
                      <a:pt x="204" y="542"/>
                      <a:pt x="199" y="541"/>
                      <a:pt x="193" y="541"/>
                    </a:cubicBezTo>
                    <a:cubicBezTo>
                      <a:pt x="197" y="533"/>
                      <a:pt x="199" y="524"/>
                      <a:pt x="201" y="518"/>
                    </a:cubicBezTo>
                    <a:cubicBezTo>
                      <a:pt x="204" y="509"/>
                      <a:pt x="208" y="500"/>
                      <a:pt x="212" y="491"/>
                    </a:cubicBezTo>
                    <a:cubicBezTo>
                      <a:pt x="212" y="490"/>
                      <a:pt x="213" y="488"/>
                      <a:pt x="213" y="486"/>
                    </a:cubicBezTo>
                    <a:cubicBezTo>
                      <a:pt x="213" y="488"/>
                      <a:pt x="213" y="490"/>
                      <a:pt x="214" y="492"/>
                    </a:cubicBezTo>
                    <a:cubicBezTo>
                      <a:pt x="216" y="498"/>
                      <a:pt x="217" y="504"/>
                      <a:pt x="218" y="511"/>
                    </a:cubicBezTo>
                    <a:cubicBezTo>
                      <a:pt x="219" y="516"/>
                      <a:pt x="221" y="521"/>
                      <a:pt x="222" y="527"/>
                    </a:cubicBezTo>
                    <a:cubicBezTo>
                      <a:pt x="223" y="531"/>
                      <a:pt x="226" y="536"/>
                      <a:pt x="227" y="541"/>
                    </a:cubicBezTo>
                    <a:cubicBezTo>
                      <a:pt x="221" y="541"/>
                      <a:pt x="215" y="542"/>
                      <a:pt x="210" y="542"/>
                    </a:cubicBezTo>
                    <a:moveTo>
                      <a:pt x="238" y="540"/>
                    </a:moveTo>
                    <a:cubicBezTo>
                      <a:pt x="238" y="535"/>
                      <a:pt x="241" y="526"/>
                      <a:pt x="242" y="524"/>
                    </a:cubicBezTo>
                    <a:cubicBezTo>
                      <a:pt x="244" y="516"/>
                      <a:pt x="245" y="508"/>
                      <a:pt x="247" y="501"/>
                    </a:cubicBezTo>
                    <a:cubicBezTo>
                      <a:pt x="248" y="494"/>
                      <a:pt x="248" y="488"/>
                      <a:pt x="248" y="483"/>
                    </a:cubicBezTo>
                    <a:cubicBezTo>
                      <a:pt x="249" y="485"/>
                      <a:pt x="250" y="487"/>
                      <a:pt x="251" y="489"/>
                    </a:cubicBezTo>
                    <a:cubicBezTo>
                      <a:pt x="254" y="495"/>
                      <a:pt x="257" y="501"/>
                      <a:pt x="260" y="508"/>
                    </a:cubicBezTo>
                    <a:cubicBezTo>
                      <a:pt x="263" y="514"/>
                      <a:pt x="265" y="527"/>
                      <a:pt x="270" y="533"/>
                    </a:cubicBezTo>
                    <a:cubicBezTo>
                      <a:pt x="260" y="536"/>
                      <a:pt x="249" y="538"/>
                      <a:pt x="238" y="540"/>
                    </a:cubicBezTo>
                    <a:moveTo>
                      <a:pt x="180" y="539"/>
                    </a:moveTo>
                    <a:cubicBezTo>
                      <a:pt x="164" y="536"/>
                      <a:pt x="151" y="531"/>
                      <a:pt x="140" y="525"/>
                    </a:cubicBezTo>
                    <a:cubicBezTo>
                      <a:pt x="143" y="520"/>
                      <a:pt x="147" y="515"/>
                      <a:pt x="150" y="511"/>
                    </a:cubicBezTo>
                    <a:cubicBezTo>
                      <a:pt x="158" y="502"/>
                      <a:pt x="166" y="493"/>
                      <a:pt x="174" y="483"/>
                    </a:cubicBezTo>
                    <a:cubicBezTo>
                      <a:pt x="174" y="482"/>
                      <a:pt x="175" y="482"/>
                      <a:pt x="175" y="481"/>
                    </a:cubicBezTo>
                    <a:cubicBezTo>
                      <a:pt x="175" y="482"/>
                      <a:pt x="175" y="484"/>
                      <a:pt x="175" y="487"/>
                    </a:cubicBezTo>
                    <a:cubicBezTo>
                      <a:pt x="177" y="493"/>
                      <a:pt x="177" y="500"/>
                      <a:pt x="178" y="506"/>
                    </a:cubicBezTo>
                    <a:cubicBezTo>
                      <a:pt x="180" y="517"/>
                      <a:pt x="180" y="528"/>
                      <a:pt x="180" y="539"/>
                    </a:cubicBezTo>
                    <a:moveTo>
                      <a:pt x="607" y="515"/>
                    </a:moveTo>
                    <a:cubicBezTo>
                      <a:pt x="610" y="510"/>
                      <a:pt x="613" y="504"/>
                      <a:pt x="616" y="499"/>
                    </a:cubicBezTo>
                    <a:cubicBezTo>
                      <a:pt x="618" y="494"/>
                      <a:pt x="621" y="490"/>
                      <a:pt x="623" y="486"/>
                    </a:cubicBezTo>
                    <a:cubicBezTo>
                      <a:pt x="624" y="484"/>
                      <a:pt x="624" y="482"/>
                      <a:pt x="625" y="479"/>
                    </a:cubicBezTo>
                    <a:cubicBezTo>
                      <a:pt x="629" y="485"/>
                      <a:pt x="633" y="493"/>
                      <a:pt x="637" y="498"/>
                    </a:cubicBezTo>
                    <a:cubicBezTo>
                      <a:pt x="640" y="502"/>
                      <a:pt x="641" y="506"/>
                      <a:pt x="644" y="509"/>
                    </a:cubicBezTo>
                    <a:cubicBezTo>
                      <a:pt x="643" y="509"/>
                      <a:pt x="643" y="509"/>
                      <a:pt x="642" y="510"/>
                    </a:cubicBezTo>
                    <a:cubicBezTo>
                      <a:pt x="628" y="514"/>
                      <a:pt x="616" y="515"/>
                      <a:pt x="607" y="515"/>
                    </a:cubicBezTo>
                    <a:moveTo>
                      <a:pt x="187" y="535"/>
                    </a:moveTo>
                    <a:cubicBezTo>
                      <a:pt x="187" y="524"/>
                      <a:pt x="186" y="512"/>
                      <a:pt x="185" y="501"/>
                    </a:cubicBezTo>
                    <a:cubicBezTo>
                      <a:pt x="184" y="497"/>
                      <a:pt x="184" y="483"/>
                      <a:pt x="181" y="476"/>
                    </a:cubicBezTo>
                    <a:cubicBezTo>
                      <a:pt x="182" y="476"/>
                      <a:pt x="182" y="476"/>
                      <a:pt x="182" y="476"/>
                    </a:cubicBezTo>
                    <a:cubicBezTo>
                      <a:pt x="189" y="477"/>
                      <a:pt x="197" y="478"/>
                      <a:pt x="204" y="478"/>
                    </a:cubicBezTo>
                    <a:cubicBezTo>
                      <a:pt x="205" y="478"/>
                      <a:pt x="207" y="478"/>
                      <a:pt x="208" y="478"/>
                    </a:cubicBezTo>
                    <a:cubicBezTo>
                      <a:pt x="205" y="485"/>
                      <a:pt x="202" y="494"/>
                      <a:pt x="200" y="501"/>
                    </a:cubicBezTo>
                    <a:cubicBezTo>
                      <a:pt x="197" y="508"/>
                      <a:pt x="194" y="515"/>
                      <a:pt x="191" y="523"/>
                    </a:cubicBezTo>
                    <a:cubicBezTo>
                      <a:pt x="190" y="526"/>
                      <a:pt x="189" y="531"/>
                      <a:pt x="187" y="535"/>
                    </a:cubicBezTo>
                    <a:moveTo>
                      <a:pt x="603" y="507"/>
                    </a:moveTo>
                    <a:cubicBezTo>
                      <a:pt x="602" y="503"/>
                      <a:pt x="602" y="499"/>
                      <a:pt x="602" y="494"/>
                    </a:cubicBezTo>
                    <a:cubicBezTo>
                      <a:pt x="601" y="491"/>
                      <a:pt x="600" y="488"/>
                      <a:pt x="600" y="485"/>
                    </a:cubicBezTo>
                    <a:cubicBezTo>
                      <a:pt x="599" y="482"/>
                      <a:pt x="600" y="478"/>
                      <a:pt x="600" y="474"/>
                    </a:cubicBezTo>
                    <a:cubicBezTo>
                      <a:pt x="600" y="475"/>
                      <a:pt x="601" y="475"/>
                      <a:pt x="602" y="475"/>
                    </a:cubicBezTo>
                    <a:cubicBezTo>
                      <a:pt x="607" y="477"/>
                      <a:pt x="612" y="478"/>
                      <a:pt x="617" y="478"/>
                    </a:cubicBezTo>
                    <a:cubicBezTo>
                      <a:pt x="617" y="478"/>
                      <a:pt x="617" y="478"/>
                      <a:pt x="618" y="478"/>
                    </a:cubicBezTo>
                    <a:cubicBezTo>
                      <a:pt x="618" y="478"/>
                      <a:pt x="617" y="479"/>
                      <a:pt x="617" y="479"/>
                    </a:cubicBezTo>
                    <a:cubicBezTo>
                      <a:pt x="616" y="484"/>
                      <a:pt x="613" y="488"/>
                      <a:pt x="611" y="492"/>
                    </a:cubicBezTo>
                    <a:cubicBezTo>
                      <a:pt x="609" y="497"/>
                      <a:pt x="606" y="502"/>
                      <a:pt x="603" y="507"/>
                    </a:cubicBezTo>
                    <a:moveTo>
                      <a:pt x="232" y="532"/>
                    </a:moveTo>
                    <a:cubicBezTo>
                      <a:pt x="231" y="528"/>
                      <a:pt x="230" y="525"/>
                      <a:pt x="229" y="521"/>
                    </a:cubicBezTo>
                    <a:cubicBezTo>
                      <a:pt x="227" y="513"/>
                      <a:pt x="225" y="506"/>
                      <a:pt x="224" y="499"/>
                    </a:cubicBezTo>
                    <a:cubicBezTo>
                      <a:pt x="223" y="493"/>
                      <a:pt x="222" y="484"/>
                      <a:pt x="220" y="477"/>
                    </a:cubicBezTo>
                    <a:cubicBezTo>
                      <a:pt x="227" y="476"/>
                      <a:pt x="234" y="475"/>
                      <a:pt x="241" y="473"/>
                    </a:cubicBezTo>
                    <a:cubicBezTo>
                      <a:pt x="241" y="477"/>
                      <a:pt x="241" y="481"/>
                      <a:pt x="241" y="485"/>
                    </a:cubicBezTo>
                    <a:cubicBezTo>
                      <a:pt x="241" y="494"/>
                      <a:pt x="239" y="504"/>
                      <a:pt x="237" y="513"/>
                    </a:cubicBezTo>
                    <a:cubicBezTo>
                      <a:pt x="235" y="519"/>
                      <a:pt x="234" y="526"/>
                      <a:pt x="232" y="532"/>
                    </a:cubicBezTo>
                    <a:moveTo>
                      <a:pt x="596" y="515"/>
                    </a:moveTo>
                    <a:cubicBezTo>
                      <a:pt x="596" y="515"/>
                      <a:pt x="595" y="515"/>
                      <a:pt x="594" y="515"/>
                    </a:cubicBezTo>
                    <a:cubicBezTo>
                      <a:pt x="580" y="514"/>
                      <a:pt x="566" y="514"/>
                      <a:pt x="555" y="506"/>
                    </a:cubicBezTo>
                    <a:cubicBezTo>
                      <a:pt x="567" y="494"/>
                      <a:pt x="579" y="482"/>
                      <a:pt x="592" y="472"/>
                    </a:cubicBezTo>
                    <a:cubicBezTo>
                      <a:pt x="593" y="475"/>
                      <a:pt x="592" y="478"/>
                      <a:pt x="592" y="481"/>
                    </a:cubicBezTo>
                    <a:cubicBezTo>
                      <a:pt x="592" y="486"/>
                      <a:pt x="593" y="490"/>
                      <a:pt x="594" y="495"/>
                    </a:cubicBezTo>
                    <a:cubicBezTo>
                      <a:pt x="596" y="501"/>
                      <a:pt x="596" y="508"/>
                      <a:pt x="596" y="515"/>
                    </a:cubicBezTo>
                    <a:moveTo>
                      <a:pt x="281" y="530"/>
                    </a:moveTo>
                    <a:cubicBezTo>
                      <a:pt x="283" y="520"/>
                      <a:pt x="283" y="509"/>
                      <a:pt x="283" y="500"/>
                    </a:cubicBezTo>
                    <a:cubicBezTo>
                      <a:pt x="283" y="493"/>
                      <a:pt x="284" y="487"/>
                      <a:pt x="284" y="481"/>
                    </a:cubicBezTo>
                    <a:cubicBezTo>
                      <a:pt x="283" y="477"/>
                      <a:pt x="283" y="472"/>
                      <a:pt x="283" y="467"/>
                    </a:cubicBezTo>
                    <a:cubicBezTo>
                      <a:pt x="288" y="474"/>
                      <a:pt x="293" y="482"/>
                      <a:pt x="298" y="489"/>
                    </a:cubicBezTo>
                    <a:cubicBezTo>
                      <a:pt x="301" y="495"/>
                      <a:pt x="305" y="502"/>
                      <a:pt x="308" y="508"/>
                    </a:cubicBezTo>
                    <a:cubicBezTo>
                      <a:pt x="310" y="511"/>
                      <a:pt x="311" y="514"/>
                      <a:pt x="312" y="517"/>
                    </a:cubicBezTo>
                    <a:cubicBezTo>
                      <a:pt x="311" y="517"/>
                      <a:pt x="311" y="517"/>
                      <a:pt x="310" y="518"/>
                    </a:cubicBezTo>
                    <a:cubicBezTo>
                      <a:pt x="301" y="523"/>
                      <a:pt x="291" y="527"/>
                      <a:pt x="281" y="530"/>
                    </a:cubicBezTo>
                    <a:moveTo>
                      <a:pt x="129" y="518"/>
                    </a:moveTo>
                    <a:cubicBezTo>
                      <a:pt x="117" y="509"/>
                      <a:pt x="108" y="499"/>
                      <a:pt x="102" y="490"/>
                    </a:cubicBezTo>
                    <a:cubicBezTo>
                      <a:pt x="116" y="487"/>
                      <a:pt x="129" y="476"/>
                      <a:pt x="140" y="467"/>
                    </a:cubicBezTo>
                    <a:cubicBezTo>
                      <a:pt x="140" y="467"/>
                      <a:pt x="140" y="467"/>
                      <a:pt x="140" y="467"/>
                    </a:cubicBezTo>
                    <a:cubicBezTo>
                      <a:pt x="140" y="469"/>
                      <a:pt x="139" y="471"/>
                      <a:pt x="139" y="472"/>
                    </a:cubicBezTo>
                    <a:cubicBezTo>
                      <a:pt x="137" y="478"/>
                      <a:pt x="136" y="484"/>
                      <a:pt x="135" y="490"/>
                    </a:cubicBezTo>
                    <a:cubicBezTo>
                      <a:pt x="133" y="499"/>
                      <a:pt x="130" y="508"/>
                      <a:pt x="129" y="518"/>
                    </a:cubicBezTo>
                    <a:moveTo>
                      <a:pt x="650" y="505"/>
                    </a:moveTo>
                    <a:cubicBezTo>
                      <a:pt x="646" y="501"/>
                      <a:pt x="642" y="492"/>
                      <a:pt x="639" y="489"/>
                    </a:cubicBezTo>
                    <a:cubicBezTo>
                      <a:pt x="636" y="485"/>
                      <a:pt x="634" y="480"/>
                      <a:pt x="631" y="476"/>
                    </a:cubicBezTo>
                    <a:cubicBezTo>
                      <a:pt x="638" y="474"/>
                      <a:pt x="645" y="470"/>
                      <a:pt x="651" y="466"/>
                    </a:cubicBezTo>
                    <a:cubicBezTo>
                      <a:pt x="651" y="472"/>
                      <a:pt x="652" y="479"/>
                      <a:pt x="652" y="485"/>
                    </a:cubicBezTo>
                    <a:cubicBezTo>
                      <a:pt x="652" y="491"/>
                      <a:pt x="651" y="499"/>
                      <a:pt x="650" y="505"/>
                    </a:cubicBezTo>
                    <a:moveTo>
                      <a:pt x="137" y="516"/>
                    </a:moveTo>
                    <a:cubicBezTo>
                      <a:pt x="138" y="506"/>
                      <a:pt x="141" y="496"/>
                      <a:pt x="143" y="487"/>
                    </a:cubicBezTo>
                    <a:cubicBezTo>
                      <a:pt x="144" y="479"/>
                      <a:pt x="148" y="471"/>
                      <a:pt x="148" y="463"/>
                    </a:cubicBezTo>
                    <a:cubicBezTo>
                      <a:pt x="155" y="467"/>
                      <a:pt x="163" y="471"/>
                      <a:pt x="171" y="473"/>
                    </a:cubicBezTo>
                    <a:cubicBezTo>
                      <a:pt x="166" y="477"/>
                      <a:pt x="162" y="485"/>
                      <a:pt x="160" y="488"/>
                    </a:cubicBezTo>
                    <a:cubicBezTo>
                      <a:pt x="153" y="496"/>
                      <a:pt x="146" y="504"/>
                      <a:pt x="140" y="512"/>
                    </a:cubicBezTo>
                    <a:cubicBezTo>
                      <a:pt x="139" y="513"/>
                      <a:pt x="138" y="514"/>
                      <a:pt x="137" y="516"/>
                    </a:cubicBezTo>
                    <a:moveTo>
                      <a:pt x="658" y="504"/>
                    </a:moveTo>
                    <a:cubicBezTo>
                      <a:pt x="659" y="499"/>
                      <a:pt x="659" y="493"/>
                      <a:pt x="659" y="488"/>
                    </a:cubicBezTo>
                    <a:cubicBezTo>
                      <a:pt x="659" y="480"/>
                      <a:pt x="658" y="470"/>
                      <a:pt x="658" y="462"/>
                    </a:cubicBezTo>
                    <a:cubicBezTo>
                      <a:pt x="665" y="463"/>
                      <a:pt x="674" y="467"/>
                      <a:pt x="680" y="470"/>
                    </a:cubicBezTo>
                    <a:cubicBezTo>
                      <a:pt x="686" y="473"/>
                      <a:pt x="692" y="475"/>
                      <a:pt x="699" y="475"/>
                    </a:cubicBezTo>
                    <a:cubicBezTo>
                      <a:pt x="688" y="488"/>
                      <a:pt x="674" y="497"/>
                      <a:pt x="658" y="504"/>
                    </a:cubicBezTo>
                    <a:moveTo>
                      <a:pt x="274" y="525"/>
                    </a:moveTo>
                    <a:cubicBezTo>
                      <a:pt x="270" y="517"/>
                      <a:pt x="264" y="498"/>
                      <a:pt x="263" y="495"/>
                    </a:cubicBezTo>
                    <a:cubicBezTo>
                      <a:pt x="261" y="489"/>
                      <a:pt x="257" y="485"/>
                      <a:pt x="254" y="479"/>
                    </a:cubicBezTo>
                    <a:cubicBezTo>
                      <a:pt x="253" y="477"/>
                      <a:pt x="252" y="473"/>
                      <a:pt x="250" y="470"/>
                    </a:cubicBezTo>
                    <a:cubicBezTo>
                      <a:pt x="259" y="468"/>
                      <a:pt x="267" y="464"/>
                      <a:pt x="276" y="460"/>
                    </a:cubicBezTo>
                    <a:cubicBezTo>
                      <a:pt x="275" y="470"/>
                      <a:pt x="278" y="481"/>
                      <a:pt x="276" y="491"/>
                    </a:cubicBezTo>
                    <a:cubicBezTo>
                      <a:pt x="274" y="502"/>
                      <a:pt x="276" y="514"/>
                      <a:pt x="274" y="525"/>
                    </a:cubicBezTo>
                    <a:moveTo>
                      <a:pt x="556" y="495"/>
                    </a:moveTo>
                    <a:cubicBezTo>
                      <a:pt x="560" y="484"/>
                      <a:pt x="564" y="473"/>
                      <a:pt x="569" y="464"/>
                    </a:cubicBezTo>
                    <a:cubicBezTo>
                      <a:pt x="571" y="460"/>
                      <a:pt x="575" y="455"/>
                      <a:pt x="578" y="450"/>
                    </a:cubicBezTo>
                    <a:cubicBezTo>
                      <a:pt x="580" y="456"/>
                      <a:pt x="583" y="461"/>
                      <a:pt x="588" y="466"/>
                    </a:cubicBezTo>
                    <a:cubicBezTo>
                      <a:pt x="577" y="475"/>
                      <a:pt x="566" y="485"/>
                      <a:pt x="556" y="495"/>
                    </a:cubicBezTo>
                    <a:moveTo>
                      <a:pt x="104" y="481"/>
                    </a:moveTo>
                    <a:cubicBezTo>
                      <a:pt x="107" y="476"/>
                      <a:pt x="110" y="471"/>
                      <a:pt x="112" y="466"/>
                    </a:cubicBezTo>
                    <a:cubicBezTo>
                      <a:pt x="117" y="459"/>
                      <a:pt x="121" y="452"/>
                      <a:pt x="125" y="444"/>
                    </a:cubicBezTo>
                    <a:cubicBezTo>
                      <a:pt x="129" y="449"/>
                      <a:pt x="134" y="453"/>
                      <a:pt x="139" y="457"/>
                    </a:cubicBezTo>
                    <a:cubicBezTo>
                      <a:pt x="135" y="459"/>
                      <a:pt x="130" y="464"/>
                      <a:pt x="127" y="466"/>
                    </a:cubicBezTo>
                    <a:cubicBezTo>
                      <a:pt x="120" y="471"/>
                      <a:pt x="113" y="479"/>
                      <a:pt x="104" y="481"/>
                    </a:cubicBezTo>
                    <a:moveTo>
                      <a:pt x="540" y="444"/>
                    </a:moveTo>
                    <a:cubicBezTo>
                      <a:pt x="546" y="444"/>
                      <a:pt x="553" y="444"/>
                      <a:pt x="559" y="444"/>
                    </a:cubicBezTo>
                    <a:cubicBezTo>
                      <a:pt x="563" y="444"/>
                      <a:pt x="567" y="444"/>
                      <a:pt x="571" y="443"/>
                    </a:cubicBezTo>
                    <a:cubicBezTo>
                      <a:pt x="571" y="444"/>
                      <a:pt x="571" y="444"/>
                      <a:pt x="571" y="444"/>
                    </a:cubicBezTo>
                    <a:cubicBezTo>
                      <a:pt x="570" y="447"/>
                      <a:pt x="568" y="449"/>
                      <a:pt x="567" y="452"/>
                    </a:cubicBezTo>
                    <a:cubicBezTo>
                      <a:pt x="558" y="466"/>
                      <a:pt x="551" y="483"/>
                      <a:pt x="547" y="500"/>
                    </a:cubicBezTo>
                    <a:cubicBezTo>
                      <a:pt x="546" y="498"/>
                      <a:pt x="544" y="496"/>
                      <a:pt x="543" y="494"/>
                    </a:cubicBezTo>
                    <a:cubicBezTo>
                      <a:pt x="533" y="482"/>
                      <a:pt x="530" y="466"/>
                      <a:pt x="530" y="451"/>
                    </a:cubicBezTo>
                    <a:cubicBezTo>
                      <a:pt x="530" y="449"/>
                      <a:pt x="530" y="446"/>
                      <a:pt x="530" y="444"/>
                    </a:cubicBezTo>
                    <a:cubicBezTo>
                      <a:pt x="533" y="444"/>
                      <a:pt x="537" y="444"/>
                      <a:pt x="540" y="444"/>
                    </a:cubicBezTo>
                    <a:moveTo>
                      <a:pt x="85" y="452"/>
                    </a:moveTo>
                    <a:cubicBezTo>
                      <a:pt x="89" y="452"/>
                      <a:pt x="94" y="450"/>
                      <a:pt x="97" y="450"/>
                    </a:cubicBezTo>
                    <a:cubicBezTo>
                      <a:pt x="102" y="450"/>
                      <a:pt x="105" y="449"/>
                      <a:pt x="109" y="447"/>
                    </a:cubicBezTo>
                    <a:cubicBezTo>
                      <a:pt x="110" y="447"/>
                      <a:pt x="114" y="444"/>
                      <a:pt x="118" y="442"/>
                    </a:cubicBezTo>
                    <a:cubicBezTo>
                      <a:pt x="114" y="449"/>
                      <a:pt x="110" y="455"/>
                      <a:pt x="106" y="462"/>
                    </a:cubicBezTo>
                    <a:cubicBezTo>
                      <a:pt x="103" y="468"/>
                      <a:pt x="100" y="475"/>
                      <a:pt x="96" y="481"/>
                    </a:cubicBezTo>
                    <a:cubicBezTo>
                      <a:pt x="95" y="479"/>
                      <a:pt x="94" y="477"/>
                      <a:pt x="93" y="476"/>
                    </a:cubicBezTo>
                    <a:cubicBezTo>
                      <a:pt x="90" y="470"/>
                      <a:pt x="87" y="464"/>
                      <a:pt x="84" y="458"/>
                    </a:cubicBezTo>
                    <a:cubicBezTo>
                      <a:pt x="83" y="456"/>
                      <a:pt x="82" y="454"/>
                      <a:pt x="81" y="452"/>
                    </a:cubicBezTo>
                    <a:cubicBezTo>
                      <a:pt x="82" y="452"/>
                      <a:pt x="83" y="452"/>
                      <a:pt x="83" y="452"/>
                    </a:cubicBezTo>
                    <a:cubicBezTo>
                      <a:pt x="84" y="452"/>
                      <a:pt x="84" y="452"/>
                      <a:pt x="85" y="452"/>
                    </a:cubicBezTo>
                    <a:moveTo>
                      <a:pt x="321" y="511"/>
                    </a:moveTo>
                    <a:cubicBezTo>
                      <a:pt x="322" y="501"/>
                      <a:pt x="321" y="489"/>
                      <a:pt x="321" y="479"/>
                    </a:cubicBezTo>
                    <a:cubicBezTo>
                      <a:pt x="321" y="466"/>
                      <a:pt x="318" y="453"/>
                      <a:pt x="318" y="440"/>
                    </a:cubicBezTo>
                    <a:cubicBezTo>
                      <a:pt x="329" y="447"/>
                      <a:pt x="336" y="459"/>
                      <a:pt x="345" y="468"/>
                    </a:cubicBezTo>
                    <a:cubicBezTo>
                      <a:pt x="350" y="473"/>
                      <a:pt x="354" y="481"/>
                      <a:pt x="361" y="485"/>
                    </a:cubicBezTo>
                    <a:cubicBezTo>
                      <a:pt x="345" y="497"/>
                      <a:pt x="331" y="506"/>
                      <a:pt x="321" y="511"/>
                    </a:cubicBezTo>
                    <a:moveTo>
                      <a:pt x="315" y="504"/>
                    </a:moveTo>
                    <a:cubicBezTo>
                      <a:pt x="314" y="503"/>
                      <a:pt x="314" y="502"/>
                      <a:pt x="313" y="501"/>
                    </a:cubicBezTo>
                    <a:cubicBezTo>
                      <a:pt x="309" y="495"/>
                      <a:pt x="306" y="488"/>
                      <a:pt x="302" y="482"/>
                    </a:cubicBezTo>
                    <a:cubicBezTo>
                      <a:pt x="297" y="473"/>
                      <a:pt x="291" y="464"/>
                      <a:pt x="284" y="456"/>
                    </a:cubicBezTo>
                    <a:cubicBezTo>
                      <a:pt x="293" y="451"/>
                      <a:pt x="302" y="445"/>
                      <a:pt x="311" y="439"/>
                    </a:cubicBezTo>
                    <a:cubicBezTo>
                      <a:pt x="311" y="443"/>
                      <a:pt x="311" y="447"/>
                      <a:pt x="312" y="451"/>
                    </a:cubicBezTo>
                    <a:cubicBezTo>
                      <a:pt x="312" y="459"/>
                      <a:pt x="312" y="467"/>
                      <a:pt x="313" y="475"/>
                    </a:cubicBezTo>
                    <a:cubicBezTo>
                      <a:pt x="315" y="484"/>
                      <a:pt x="315" y="494"/>
                      <a:pt x="315" y="504"/>
                    </a:cubicBezTo>
                    <a:moveTo>
                      <a:pt x="699" y="467"/>
                    </a:moveTo>
                    <a:cubicBezTo>
                      <a:pt x="686" y="467"/>
                      <a:pt x="675" y="457"/>
                      <a:pt x="662" y="455"/>
                    </a:cubicBezTo>
                    <a:cubicBezTo>
                      <a:pt x="668" y="447"/>
                      <a:pt x="673" y="438"/>
                      <a:pt x="677" y="428"/>
                    </a:cubicBezTo>
                    <a:cubicBezTo>
                      <a:pt x="677" y="429"/>
                      <a:pt x="678" y="430"/>
                      <a:pt x="678" y="430"/>
                    </a:cubicBezTo>
                    <a:cubicBezTo>
                      <a:pt x="682" y="436"/>
                      <a:pt x="685" y="442"/>
                      <a:pt x="688" y="447"/>
                    </a:cubicBezTo>
                    <a:cubicBezTo>
                      <a:pt x="692" y="454"/>
                      <a:pt x="697" y="460"/>
                      <a:pt x="699" y="467"/>
                    </a:cubicBezTo>
                    <a:moveTo>
                      <a:pt x="88" y="424"/>
                    </a:moveTo>
                    <a:cubicBezTo>
                      <a:pt x="89" y="424"/>
                      <a:pt x="90" y="424"/>
                      <a:pt x="92" y="424"/>
                    </a:cubicBezTo>
                    <a:cubicBezTo>
                      <a:pt x="93" y="424"/>
                      <a:pt x="94" y="424"/>
                      <a:pt x="95" y="423"/>
                    </a:cubicBezTo>
                    <a:cubicBezTo>
                      <a:pt x="92" y="426"/>
                      <a:pt x="90" y="428"/>
                      <a:pt x="88" y="430"/>
                    </a:cubicBezTo>
                    <a:cubicBezTo>
                      <a:pt x="87" y="431"/>
                      <a:pt x="86" y="431"/>
                      <a:pt x="86" y="432"/>
                    </a:cubicBezTo>
                    <a:cubicBezTo>
                      <a:pt x="83" y="434"/>
                      <a:pt x="80" y="437"/>
                      <a:pt x="78" y="440"/>
                    </a:cubicBezTo>
                    <a:cubicBezTo>
                      <a:pt x="78" y="438"/>
                      <a:pt x="78" y="437"/>
                      <a:pt x="78" y="435"/>
                    </a:cubicBezTo>
                    <a:cubicBezTo>
                      <a:pt x="78" y="432"/>
                      <a:pt x="77" y="428"/>
                      <a:pt x="77" y="424"/>
                    </a:cubicBezTo>
                    <a:cubicBezTo>
                      <a:pt x="79" y="424"/>
                      <a:pt x="81" y="424"/>
                      <a:pt x="82" y="424"/>
                    </a:cubicBezTo>
                    <a:cubicBezTo>
                      <a:pt x="84" y="424"/>
                      <a:pt x="86" y="424"/>
                      <a:pt x="88" y="424"/>
                    </a:cubicBezTo>
                    <a:moveTo>
                      <a:pt x="86" y="441"/>
                    </a:moveTo>
                    <a:cubicBezTo>
                      <a:pt x="88" y="440"/>
                      <a:pt x="90" y="438"/>
                      <a:pt x="91" y="437"/>
                    </a:cubicBezTo>
                    <a:cubicBezTo>
                      <a:pt x="96" y="433"/>
                      <a:pt x="101" y="428"/>
                      <a:pt x="106" y="423"/>
                    </a:cubicBezTo>
                    <a:cubicBezTo>
                      <a:pt x="109" y="427"/>
                      <a:pt x="112" y="431"/>
                      <a:pt x="115" y="435"/>
                    </a:cubicBezTo>
                    <a:cubicBezTo>
                      <a:pt x="112" y="437"/>
                      <a:pt x="109" y="439"/>
                      <a:pt x="106" y="440"/>
                    </a:cubicBezTo>
                    <a:cubicBezTo>
                      <a:pt x="101" y="443"/>
                      <a:pt x="93" y="444"/>
                      <a:pt x="86" y="445"/>
                    </a:cubicBezTo>
                    <a:cubicBezTo>
                      <a:pt x="86" y="445"/>
                      <a:pt x="85" y="445"/>
                      <a:pt x="85" y="445"/>
                    </a:cubicBezTo>
                    <a:cubicBezTo>
                      <a:pt x="84" y="445"/>
                      <a:pt x="84" y="445"/>
                      <a:pt x="83" y="445"/>
                    </a:cubicBezTo>
                    <a:cubicBezTo>
                      <a:pt x="84" y="444"/>
                      <a:pt x="85" y="442"/>
                      <a:pt x="86" y="441"/>
                    </a:cubicBezTo>
                    <a:moveTo>
                      <a:pt x="537" y="437"/>
                    </a:moveTo>
                    <a:cubicBezTo>
                      <a:pt x="537" y="437"/>
                      <a:pt x="536" y="437"/>
                      <a:pt x="535" y="437"/>
                    </a:cubicBezTo>
                    <a:cubicBezTo>
                      <a:pt x="540" y="432"/>
                      <a:pt x="549" y="429"/>
                      <a:pt x="553" y="427"/>
                    </a:cubicBezTo>
                    <a:cubicBezTo>
                      <a:pt x="562" y="425"/>
                      <a:pt x="570" y="424"/>
                      <a:pt x="578" y="423"/>
                    </a:cubicBezTo>
                    <a:cubicBezTo>
                      <a:pt x="578" y="424"/>
                      <a:pt x="577" y="425"/>
                      <a:pt x="577" y="426"/>
                    </a:cubicBezTo>
                    <a:cubicBezTo>
                      <a:pt x="576" y="429"/>
                      <a:pt x="575" y="432"/>
                      <a:pt x="575" y="436"/>
                    </a:cubicBezTo>
                    <a:cubicBezTo>
                      <a:pt x="573" y="435"/>
                      <a:pt x="570" y="435"/>
                      <a:pt x="568" y="435"/>
                    </a:cubicBezTo>
                    <a:cubicBezTo>
                      <a:pt x="563" y="435"/>
                      <a:pt x="558" y="436"/>
                      <a:pt x="553" y="436"/>
                    </a:cubicBezTo>
                    <a:cubicBezTo>
                      <a:pt x="548" y="436"/>
                      <a:pt x="543" y="437"/>
                      <a:pt x="537" y="437"/>
                    </a:cubicBezTo>
                    <a:moveTo>
                      <a:pt x="713" y="421"/>
                    </a:moveTo>
                    <a:cubicBezTo>
                      <a:pt x="717" y="421"/>
                      <a:pt x="720" y="420"/>
                      <a:pt x="723" y="419"/>
                    </a:cubicBezTo>
                    <a:cubicBezTo>
                      <a:pt x="722" y="424"/>
                      <a:pt x="721" y="430"/>
                      <a:pt x="720" y="434"/>
                    </a:cubicBezTo>
                    <a:cubicBezTo>
                      <a:pt x="720" y="435"/>
                      <a:pt x="720" y="435"/>
                      <a:pt x="720" y="435"/>
                    </a:cubicBezTo>
                    <a:cubicBezTo>
                      <a:pt x="716" y="446"/>
                      <a:pt x="712" y="456"/>
                      <a:pt x="706" y="465"/>
                    </a:cubicBezTo>
                    <a:cubicBezTo>
                      <a:pt x="704" y="459"/>
                      <a:pt x="702" y="455"/>
                      <a:pt x="699" y="450"/>
                    </a:cubicBezTo>
                    <a:cubicBezTo>
                      <a:pt x="694" y="443"/>
                      <a:pt x="690" y="432"/>
                      <a:pt x="685" y="426"/>
                    </a:cubicBezTo>
                    <a:cubicBezTo>
                      <a:pt x="685" y="426"/>
                      <a:pt x="685" y="426"/>
                      <a:pt x="686" y="426"/>
                    </a:cubicBezTo>
                    <a:cubicBezTo>
                      <a:pt x="690" y="426"/>
                      <a:pt x="704" y="422"/>
                      <a:pt x="707" y="422"/>
                    </a:cubicBezTo>
                    <a:cubicBezTo>
                      <a:pt x="709" y="422"/>
                      <a:pt x="711" y="422"/>
                      <a:pt x="713" y="421"/>
                    </a:cubicBezTo>
                    <a:moveTo>
                      <a:pt x="618" y="451"/>
                    </a:moveTo>
                    <a:cubicBezTo>
                      <a:pt x="609" y="449"/>
                      <a:pt x="604" y="437"/>
                      <a:pt x="617" y="416"/>
                    </a:cubicBezTo>
                    <a:cubicBezTo>
                      <a:pt x="621" y="423"/>
                      <a:pt x="622" y="433"/>
                      <a:pt x="620" y="441"/>
                    </a:cubicBezTo>
                    <a:cubicBezTo>
                      <a:pt x="618" y="444"/>
                      <a:pt x="618" y="448"/>
                      <a:pt x="618" y="451"/>
                    </a:cubicBezTo>
                    <a:moveTo>
                      <a:pt x="89" y="411"/>
                    </a:moveTo>
                    <a:cubicBezTo>
                      <a:pt x="90" y="409"/>
                      <a:pt x="92" y="408"/>
                      <a:pt x="94" y="406"/>
                    </a:cubicBezTo>
                    <a:cubicBezTo>
                      <a:pt x="94" y="406"/>
                      <a:pt x="95" y="405"/>
                      <a:pt x="95" y="405"/>
                    </a:cubicBezTo>
                    <a:cubicBezTo>
                      <a:pt x="96" y="407"/>
                      <a:pt x="97" y="409"/>
                      <a:pt x="99" y="412"/>
                    </a:cubicBezTo>
                    <a:cubicBezTo>
                      <a:pt x="95" y="413"/>
                      <a:pt x="92" y="414"/>
                      <a:pt x="89" y="415"/>
                    </a:cubicBezTo>
                    <a:cubicBezTo>
                      <a:pt x="87" y="416"/>
                      <a:pt x="85" y="416"/>
                      <a:pt x="84" y="416"/>
                    </a:cubicBezTo>
                    <a:cubicBezTo>
                      <a:pt x="85" y="415"/>
                      <a:pt x="87" y="413"/>
                      <a:pt x="89" y="411"/>
                    </a:cubicBezTo>
                    <a:moveTo>
                      <a:pt x="373" y="476"/>
                    </a:moveTo>
                    <a:cubicBezTo>
                      <a:pt x="373" y="466"/>
                      <a:pt x="372" y="455"/>
                      <a:pt x="371" y="445"/>
                    </a:cubicBezTo>
                    <a:cubicBezTo>
                      <a:pt x="370" y="436"/>
                      <a:pt x="368" y="427"/>
                      <a:pt x="368" y="418"/>
                    </a:cubicBezTo>
                    <a:cubicBezTo>
                      <a:pt x="367" y="414"/>
                      <a:pt x="366" y="409"/>
                      <a:pt x="365" y="404"/>
                    </a:cubicBezTo>
                    <a:cubicBezTo>
                      <a:pt x="379" y="418"/>
                      <a:pt x="388" y="438"/>
                      <a:pt x="405" y="448"/>
                    </a:cubicBezTo>
                    <a:cubicBezTo>
                      <a:pt x="394" y="459"/>
                      <a:pt x="383" y="468"/>
                      <a:pt x="373" y="476"/>
                    </a:cubicBezTo>
                    <a:moveTo>
                      <a:pt x="365" y="479"/>
                    </a:moveTo>
                    <a:cubicBezTo>
                      <a:pt x="361" y="477"/>
                      <a:pt x="358" y="471"/>
                      <a:pt x="355" y="467"/>
                    </a:cubicBezTo>
                    <a:cubicBezTo>
                      <a:pt x="350" y="462"/>
                      <a:pt x="345" y="457"/>
                      <a:pt x="341" y="451"/>
                    </a:cubicBezTo>
                    <a:cubicBezTo>
                      <a:pt x="335" y="444"/>
                      <a:pt x="328" y="437"/>
                      <a:pt x="321" y="433"/>
                    </a:cubicBezTo>
                    <a:cubicBezTo>
                      <a:pt x="329" y="426"/>
                      <a:pt x="338" y="419"/>
                      <a:pt x="346" y="412"/>
                    </a:cubicBezTo>
                    <a:cubicBezTo>
                      <a:pt x="350" y="409"/>
                      <a:pt x="354" y="406"/>
                      <a:pt x="357" y="402"/>
                    </a:cubicBezTo>
                    <a:cubicBezTo>
                      <a:pt x="358" y="414"/>
                      <a:pt x="361" y="427"/>
                      <a:pt x="362" y="438"/>
                    </a:cubicBezTo>
                    <a:cubicBezTo>
                      <a:pt x="364" y="451"/>
                      <a:pt x="366" y="465"/>
                      <a:pt x="365" y="479"/>
                    </a:cubicBezTo>
                    <a:moveTo>
                      <a:pt x="625" y="451"/>
                    </a:moveTo>
                    <a:cubicBezTo>
                      <a:pt x="625" y="450"/>
                      <a:pt x="625" y="449"/>
                      <a:pt x="625" y="447"/>
                    </a:cubicBezTo>
                    <a:cubicBezTo>
                      <a:pt x="626" y="444"/>
                      <a:pt x="628" y="441"/>
                      <a:pt x="629" y="437"/>
                    </a:cubicBezTo>
                    <a:cubicBezTo>
                      <a:pt x="629" y="434"/>
                      <a:pt x="629" y="432"/>
                      <a:pt x="629" y="429"/>
                    </a:cubicBezTo>
                    <a:cubicBezTo>
                      <a:pt x="628" y="422"/>
                      <a:pt x="626" y="414"/>
                      <a:pt x="622" y="409"/>
                    </a:cubicBezTo>
                    <a:cubicBezTo>
                      <a:pt x="622" y="408"/>
                      <a:pt x="622" y="408"/>
                      <a:pt x="622" y="408"/>
                    </a:cubicBezTo>
                    <a:cubicBezTo>
                      <a:pt x="624" y="405"/>
                      <a:pt x="626" y="403"/>
                      <a:pt x="628" y="400"/>
                    </a:cubicBezTo>
                    <a:cubicBezTo>
                      <a:pt x="633" y="405"/>
                      <a:pt x="639" y="410"/>
                      <a:pt x="643" y="417"/>
                    </a:cubicBezTo>
                    <a:cubicBezTo>
                      <a:pt x="646" y="422"/>
                      <a:pt x="647" y="428"/>
                      <a:pt x="648" y="434"/>
                    </a:cubicBezTo>
                    <a:cubicBezTo>
                      <a:pt x="648" y="435"/>
                      <a:pt x="648" y="435"/>
                      <a:pt x="648" y="435"/>
                    </a:cubicBezTo>
                    <a:cubicBezTo>
                      <a:pt x="642" y="445"/>
                      <a:pt x="633" y="450"/>
                      <a:pt x="625" y="451"/>
                    </a:cubicBezTo>
                    <a:moveTo>
                      <a:pt x="583" y="415"/>
                    </a:moveTo>
                    <a:cubicBezTo>
                      <a:pt x="582" y="414"/>
                      <a:pt x="581" y="413"/>
                      <a:pt x="580" y="412"/>
                    </a:cubicBezTo>
                    <a:cubicBezTo>
                      <a:pt x="572" y="409"/>
                      <a:pt x="566" y="407"/>
                      <a:pt x="562" y="400"/>
                    </a:cubicBezTo>
                    <a:cubicBezTo>
                      <a:pt x="562" y="400"/>
                      <a:pt x="562" y="400"/>
                      <a:pt x="562" y="400"/>
                    </a:cubicBezTo>
                    <a:cubicBezTo>
                      <a:pt x="564" y="401"/>
                      <a:pt x="567" y="402"/>
                      <a:pt x="570" y="403"/>
                    </a:cubicBezTo>
                    <a:cubicBezTo>
                      <a:pt x="577" y="405"/>
                      <a:pt x="583" y="407"/>
                      <a:pt x="590" y="408"/>
                    </a:cubicBezTo>
                    <a:cubicBezTo>
                      <a:pt x="587" y="410"/>
                      <a:pt x="585" y="412"/>
                      <a:pt x="583" y="415"/>
                    </a:cubicBezTo>
                    <a:moveTo>
                      <a:pt x="535" y="427"/>
                    </a:moveTo>
                    <a:cubicBezTo>
                      <a:pt x="536" y="427"/>
                      <a:pt x="536" y="426"/>
                      <a:pt x="536" y="425"/>
                    </a:cubicBezTo>
                    <a:cubicBezTo>
                      <a:pt x="539" y="421"/>
                      <a:pt x="547" y="411"/>
                      <a:pt x="553" y="399"/>
                    </a:cubicBezTo>
                    <a:cubicBezTo>
                      <a:pt x="556" y="404"/>
                      <a:pt x="558" y="409"/>
                      <a:pt x="563" y="413"/>
                    </a:cubicBezTo>
                    <a:cubicBezTo>
                      <a:pt x="563" y="413"/>
                      <a:pt x="566" y="415"/>
                      <a:pt x="570" y="416"/>
                    </a:cubicBezTo>
                    <a:cubicBezTo>
                      <a:pt x="561" y="418"/>
                      <a:pt x="553" y="419"/>
                      <a:pt x="546" y="422"/>
                    </a:cubicBezTo>
                    <a:cubicBezTo>
                      <a:pt x="542" y="423"/>
                      <a:pt x="539" y="425"/>
                      <a:pt x="535" y="427"/>
                    </a:cubicBezTo>
                    <a:moveTo>
                      <a:pt x="680" y="420"/>
                    </a:moveTo>
                    <a:cubicBezTo>
                      <a:pt x="681" y="415"/>
                      <a:pt x="682" y="411"/>
                      <a:pt x="683" y="407"/>
                    </a:cubicBezTo>
                    <a:cubicBezTo>
                      <a:pt x="684" y="401"/>
                      <a:pt x="685" y="396"/>
                      <a:pt x="686" y="390"/>
                    </a:cubicBezTo>
                    <a:cubicBezTo>
                      <a:pt x="688" y="392"/>
                      <a:pt x="689" y="392"/>
                      <a:pt x="692" y="393"/>
                    </a:cubicBezTo>
                    <a:cubicBezTo>
                      <a:pt x="696" y="395"/>
                      <a:pt x="699" y="399"/>
                      <a:pt x="702" y="401"/>
                    </a:cubicBezTo>
                    <a:cubicBezTo>
                      <a:pt x="705" y="402"/>
                      <a:pt x="707" y="404"/>
                      <a:pt x="709" y="405"/>
                    </a:cubicBezTo>
                    <a:cubicBezTo>
                      <a:pt x="711" y="407"/>
                      <a:pt x="713" y="409"/>
                      <a:pt x="715" y="411"/>
                    </a:cubicBezTo>
                    <a:cubicBezTo>
                      <a:pt x="716" y="411"/>
                      <a:pt x="717" y="412"/>
                      <a:pt x="719" y="412"/>
                    </a:cubicBezTo>
                    <a:cubicBezTo>
                      <a:pt x="716" y="413"/>
                      <a:pt x="713" y="413"/>
                      <a:pt x="711" y="414"/>
                    </a:cubicBezTo>
                    <a:cubicBezTo>
                      <a:pt x="708" y="414"/>
                      <a:pt x="706" y="415"/>
                      <a:pt x="704" y="415"/>
                    </a:cubicBezTo>
                    <a:cubicBezTo>
                      <a:pt x="697" y="415"/>
                      <a:pt x="686" y="416"/>
                      <a:pt x="680" y="420"/>
                    </a:cubicBezTo>
                    <a:moveTo>
                      <a:pt x="77" y="412"/>
                    </a:moveTo>
                    <a:cubicBezTo>
                      <a:pt x="78" y="405"/>
                      <a:pt x="79" y="398"/>
                      <a:pt x="82" y="390"/>
                    </a:cubicBezTo>
                    <a:cubicBezTo>
                      <a:pt x="82" y="389"/>
                      <a:pt x="83" y="388"/>
                      <a:pt x="83" y="387"/>
                    </a:cubicBezTo>
                    <a:cubicBezTo>
                      <a:pt x="85" y="390"/>
                      <a:pt x="87" y="393"/>
                      <a:pt x="89" y="395"/>
                    </a:cubicBezTo>
                    <a:cubicBezTo>
                      <a:pt x="90" y="396"/>
                      <a:pt x="91" y="398"/>
                      <a:pt x="92" y="398"/>
                    </a:cubicBezTo>
                    <a:cubicBezTo>
                      <a:pt x="92" y="398"/>
                      <a:pt x="92" y="398"/>
                      <a:pt x="92" y="398"/>
                    </a:cubicBezTo>
                    <a:cubicBezTo>
                      <a:pt x="91" y="399"/>
                      <a:pt x="90" y="400"/>
                      <a:pt x="89" y="401"/>
                    </a:cubicBezTo>
                    <a:cubicBezTo>
                      <a:pt x="88" y="401"/>
                      <a:pt x="87" y="402"/>
                      <a:pt x="87" y="403"/>
                    </a:cubicBezTo>
                    <a:cubicBezTo>
                      <a:pt x="84" y="405"/>
                      <a:pt x="80" y="409"/>
                      <a:pt x="77" y="412"/>
                    </a:cubicBezTo>
                    <a:moveTo>
                      <a:pt x="557" y="391"/>
                    </a:moveTo>
                    <a:cubicBezTo>
                      <a:pt x="557" y="388"/>
                      <a:pt x="558" y="385"/>
                      <a:pt x="558" y="382"/>
                    </a:cubicBezTo>
                    <a:cubicBezTo>
                      <a:pt x="562" y="386"/>
                      <a:pt x="566" y="391"/>
                      <a:pt x="571" y="395"/>
                    </a:cubicBezTo>
                    <a:cubicBezTo>
                      <a:pt x="568" y="394"/>
                      <a:pt x="564" y="392"/>
                      <a:pt x="561" y="391"/>
                    </a:cubicBezTo>
                    <a:cubicBezTo>
                      <a:pt x="559" y="391"/>
                      <a:pt x="558" y="391"/>
                      <a:pt x="557" y="391"/>
                    </a:cubicBezTo>
                    <a:cubicBezTo>
                      <a:pt x="557" y="391"/>
                      <a:pt x="557" y="391"/>
                      <a:pt x="557" y="391"/>
                    </a:cubicBezTo>
                    <a:moveTo>
                      <a:pt x="654" y="423"/>
                    </a:moveTo>
                    <a:cubicBezTo>
                      <a:pt x="652" y="420"/>
                      <a:pt x="651" y="416"/>
                      <a:pt x="649" y="413"/>
                    </a:cubicBezTo>
                    <a:cubicBezTo>
                      <a:pt x="645" y="405"/>
                      <a:pt x="638" y="399"/>
                      <a:pt x="632" y="393"/>
                    </a:cubicBezTo>
                    <a:cubicBezTo>
                      <a:pt x="634" y="388"/>
                      <a:pt x="636" y="383"/>
                      <a:pt x="638" y="378"/>
                    </a:cubicBezTo>
                    <a:cubicBezTo>
                      <a:pt x="640" y="381"/>
                      <a:pt x="643" y="383"/>
                      <a:pt x="647" y="385"/>
                    </a:cubicBezTo>
                    <a:cubicBezTo>
                      <a:pt x="649" y="387"/>
                      <a:pt x="657" y="390"/>
                      <a:pt x="662" y="394"/>
                    </a:cubicBezTo>
                    <a:cubicBezTo>
                      <a:pt x="661" y="404"/>
                      <a:pt x="658" y="413"/>
                      <a:pt x="654" y="423"/>
                    </a:cubicBezTo>
                    <a:moveTo>
                      <a:pt x="405" y="439"/>
                    </a:moveTo>
                    <a:cubicBezTo>
                      <a:pt x="399" y="433"/>
                      <a:pt x="387" y="419"/>
                      <a:pt x="385" y="416"/>
                    </a:cubicBezTo>
                    <a:cubicBezTo>
                      <a:pt x="380" y="409"/>
                      <a:pt x="373" y="401"/>
                      <a:pt x="366" y="395"/>
                    </a:cubicBezTo>
                    <a:cubicBezTo>
                      <a:pt x="373" y="388"/>
                      <a:pt x="380" y="382"/>
                      <a:pt x="387" y="376"/>
                    </a:cubicBezTo>
                    <a:cubicBezTo>
                      <a:pt x="387" y="383"/>
                      <a:pt x="392" y="392"/>
                      <a:pt x="394" y="396"/>
                    </a:cubicBezTo>
                    <a:cubicBezTo>
                      <a:pt x="398" y="411"/>
                      <a:pt x="401" y="425"/>
                      <a:pt x="405" y="439"/>
                    </a:cubicBezTo>
                    <a:moveTo>
                      <a:pt x="413" y="442"/>
                    </a:moveTo>
                    <a:cubicBezTo>
                      <a:pt x="410" y="430"/>
                      <a:pt x="407" y="418"/>
                      <a:pt x="404" y="406"/>
                    </a:cubicBezTo>
                    <a:cubicBezTo>
                      <a:pt x="402" y="398"/>
                      <a:pt x="399" y="390"/>
                      <a:pt x="397" y="382"/>
                    </a:cubicBezTo>
                    <a:cubicBezTo>
                      <a:pt x="396" y="380"/>
                      <a:pt x="395" y="378"/>
                      <a:pt x="395" y="376"/>
                    </a:cubicBezTo>
                    <a:cubicBezTo>
                      <a:pt x="394" y="375"/>
                      <a:pt x="394" y="375"/>
                      <a:pt x="394" y="375"/>
                    </a:cubicBezTo>
                    <a:cubicBezTo>
                      <a:pt x="395" y="376"/>
                      <a:pt x="395" y="376"/>
                      <a:pt x="395" y="376"/>
                    </a:cubicBezTo>
                    <a:cubicBezTo>
                      <a:pt x="408" y="384"/>
                      <a:pt x="421" y="392"/>
                      <a:pt x="435" y="399"/>
                    </a:cubicBezTo>
                    <a:cubicBezTo>
                      <a:pt x="439" y="401"/>
                      <a:pt x="444" y="405"/>
                      <a:pt x="449" y="406"/>
                    </a:cubicBezTo>
                    <a:cubicBezTo>
                      <a:pt x="437" y="420"/>
                      <a:pt x="424" y="431"/>
                      <a:pt x="413" y="442"/>
                    </a:cubicBezTo>
                    <a:moveTo>
                      <a:pt x="156" y="370"/>
                    </a:moveTo>
                    <a:cubicBezTo>
                      <a:pt x="159" y="370"/>
                      <a:pt x="163" y="370"/>
                      <a:pt x="167" y="369"/>
                    </a:cubicBezTo>
                    <a:cubicBezTo>
                      <a:pt x="168" y="391"/>
                      <a:pt x="174" y="414"/>
                      <a:pt x="184" y="433"/>
                    </a:cubicBezTo>
                    <a:cubicBezTo>
                      <a:pt x="180" y="432"/>
                      <a:pt x="176" y="430"/>
                      <a:pt x="171" y="429"/>
                    </a:cubicBezTo>
                    <a:cubicBezTo>
                      <a:pt x="165" y="420"/>
                      <a:pt x="163" y="406"/>
                      <a:pt x="160" y="395"/>
                    </a:cubicBezTo>
                    <a:cubicBezTo>
                      <a:pt x="158" y="387"/>
                      <a:pt x="155" y="379"/>
                      <a:pt x="155" y="370"/>
                    </a:cubicBezTo>
                    <a:cubicBezTo>
                      <a:pt x="155" y="370"/>
                      <a:pt x="155" y="370"/>
                      <a:pt x="156" y="370"/>
                    </a:cubicBezTo>
                    <a:moveTo>
                      <a:pt x="160" y="425"/>
                    </a:moveTo>
                    <a:cubicBezTo>
                      <a:pt x="152" y="420"/>
                      <a:pt x="144" y="415"/>
                      <a:pt x="137" y="409"/>
                    </a:cubicBezTo>
                    <a:cubicBezTo>
                      <a:pt x="137" y="406"/>
                      <a:pt x="136" y="402"/>
                      <a:pt x="136" y="399"/>
                    </a:cubicBezTo>
                    <a:cubicBezTo>
                      <a:pt x="136" y="392"/>
                      <a:pt x="137" y="386"/>
                      <a:pt x="136" y="379"/>
                    </a:cubicBezTo>
                    <a:cubicBezTo>
                      <a:pt x="136" y="376"/>
                      <a:pt x="136" y="372"/>
                      <a:pt x="137" y="368"/>
                    </a:cubicBezTo>
                    <a:cubicBezTo>
                      <a:pt x="140" y="369"/>
                      <a:pt x="144" y="369"/>
                      <a:pt x="147" y="370"/>
                    </a:cubicBezTo>
                    <a:cubicBezTo>
                      <a:pt x="148" y="378"/>
                      <a:pt x="151" y="386"/>
                      <a:pt x="152" y="394"/>
                    </a:cubicBezTo>
                    <a:cubicBezTo>
                      <a:pt x="154" y="403"/>
                      <a:pt x="156" y="415"/>
                      <a:pt x="160" y="425"/>
                    </a:cubicBezTo>
                    <a:moveTo>
                      <a:pt x="706" y="378"/>
                    </a:moveTo>
                    <a:cubicBezTo>
                      <a:pt x="713" y="375"/>
                      <a:pt x="721" y="372"/>
                      <a:pt x="727" y="368"/>
                    </a:cubicBezTo>
                    <a:cubicBezTo>
                      <a:pt x="728" y="381"/>
                      <a:pt x="727" y="395"/>
                      <a:pt x="725" y="408"/>
                    </a:cubicBezTo>
                    <a:cubicBezTo>
                      <a:pt x="722" y="405"/>
                      <a:pt x="717" y="403"/>
                      <a:pt x="714" y="400"/>
                    </a:cubicBezTo>
                    <a:cubicBezTo>
                      <a:pt x="712" y="398"/>
                      <a:pt x="709" y="396"/>
                      <a:pt x="707" y="394"/>
                    </a:cubicBezTo>
                    <a:cubicBezTo>
                      <a:pt x="705" y="393"/>
                      <a:pt x="703" y="391"/>
                      <a:pt x="701" y="389"/>
                    </a:cubicBezTo>
                    <a:cubicBezTo>
                      <a:pt x="699" y="388"/>
                      <a:pt x="696" y="387"/>
                      <a:pt x="693" y="385"/>
                    </a:cubicBezTo>
                    <a:cubicBezTo>
                      <a:pt x="697" y="383"/>
                      <a:pt x="702" y="380"/>
                      <a:pt x="706" y="378"/>
                    </a:cubicBezTo>
                    <a:moveTo>
                      <a:pt x="202" y="434"/>
                    </a:moveTo>
                    <a:cubicBezTo>
                      <a:pt x="200" y="434"/>
                      <a:pt x="197" y="434"/>
                      <a:pt x="194" y="434"/>
                    </a:cubicBezTo>
                    <a:cubicBezTo>
                      <a:pt x="181" y="415"/>
                      <a:pt x="176" y="391"/>
                      <a:pt x="174" y="368"/>
                    </a:cubicBezTo>
                    <a:cubicBezTo>
                      <a:pt x="177" y="368"/>
                      <a:pt x="180" y="367"/>
                      <a:pt x="183" y="366"/>
                    </a:cubicBezTo>
                    <a:cubicBezTo>
                      <a:pt x="186" y="373"/>
                      <a:pt x="187" y="382"/>
                      <a:pt x="189" y="387"/>
                    </a:cubicBezTo>
                    <a:cubicBezTo>
                      <a:pt x="192" y="397"/>
                      <a:pt x="197" y="405"/>
                      <a:pt x="202" y="414"/>
                    </a:cubicBezTo>
                    <a:cubicBezTo>
                      <a:pt x="205" y="420"/>
                      <a:pt x="210" y="427"/>
                      <a:pt x="216" y="433"/>
                    </a:cubicBezTo>
                    <a:cubicBezTo>
                      <a:pt x="211" y="434"/>
                      <a:pt x="207" y="434"/>
                      <a:pt x="202" y="434"/>
                    </a:cubicBezTo>
                    <a:moveTo>
                      <a:pt x="225" y="432"/>
                    </a:moveTo>
                    <a:cubicBezTo>
                      <a:pt x="223" y="429"/>
                      <a:pt x="221" y="427"/>
                      <a:pt x="221" y="427"/>
                    </a:cubicBezTo>
                    <a:cubicBezTo>
                      <a:pt x="213" y="418"/>
                      <a:pt x="208" y="409"/>
                      <a:pt x="202" y="399"/>
                    </a:cubicBezTo>
                    <a:cubicBezTo>
                      <a:pt x="198" y="392"/>
                      <a:pt x="196" y="384"/>
                      <a:pt x="193" y="377"/>
                    </a:cubicBezTo>
                    <a:cubicBezTo>
                      <a:pt x="192" y="373"/>
                      <a:pt x="191" y="368"/>
                      <a:pt x="190" y="364"/>
                    </a:cubicBezTo>
                    <a:cubicBezTo>
                      <a:pt x="192" y="364"/>
                      <a:pt x="193" y="363"/>
                      <a:pt x="195" y="363"/>
                    </a:cubicBezTo>
                    <a:cubicBezTo>
                      <a:pt x="196" y="362"/>
                      <a:pt x="198" y="361"/>
                      <a:pt x="200" y="360"/>
                    </a:cubicBezTo>
                    <a:cubicBezTo>
                      <a:pt x="205" y="367"/>
                      <a:pt x="214" y="375"/>
                      <a:pt x="217" y="379"/>
                    </a:cubicBezTo>
                    <a:cubicBezTo>
                      <a:pt x="229" y="394"/>
                      <a:pt x="243" y="407"/>
                      <a:pt x="259" y="418"/>
                    </a:cubicBezTo>
                    <a:cubicBezTo>
                      <a:pt x="248" y="424"/>
                      <a:pt x="237" y="429"/>
                      <a:pt x="226" y="431"/>
                    </a:cubicBezTo>
                    <a:cubicBezTo>
                      <a:pt x="225" y="432"/>
                      <a:pt x="225" y="432"/>
                      <a:pt x="225" y="432"/>
                    </a:cubicBezTo>
                    <a:moveTo>
                      <a:pt x="596" y="401"/>
                    </a:moveTo>
                    <a:cubicBezTo>
                      <a:pt x="596" y="401"/>
                      <a:pt x="595" y="400"/>
                      <a:pt x="594" y="400"/>
                    </a:cubicBezTo>
                    <a:cubicBezTo>
                      <a:pt x="583" y="399"/>
                      <a:pt x="572" y="386"/>
                      <a:pt x="564" y="377"/>
                    </a:cubicBezTo>
                    <a:cubicBezTo>
                      <a:pt x="567" y="376"/>
                      <a:pt x="571" y="376"/>
                      <a:pt x="574" y="375"/>
                    </a:cubicBezTo>
                    <a:cubicBezTo>
                      <a:pt x="581" y="373"/>
                      <a:pt x="587" y="371"/>
                      <a:pt x="593" y="369"/>
                    </a:cubicBezTo>
                    <a:cubicBezTo>
                      <a:pt x="599" y="366"/>
                      <a:pt x="607" y="363"/>
                      <a:pt x="613" y="360"/>
                    </a:cubicBezTo>
                    <a:cubicBezTo>
                      <a:pt x="617" y="373"/>
                      <a:pt x="617" y="381"/>
                      <a:pt x="608" y="391"/>
                    </a:cubicBezTo>
                    <a:cubicBezTo>
                      <a:pt x="605" y="395"/>
                      <a:pt x="601" y="398"/>
                      <a:pt x="596" y="401"/>
                    </a:cubicBezTo>
                    <a:moveTo>
                      <a:pt x="557" y="371"/>
                    </a:moveTo>
                    <a:cubicBezTo>
                      <a:pt x="557" y="371"/>
                      <a:pt x="557" y="371"/>
                      <a:pt x="556" y="370"/>
                    </a:cubicBezTo>
                    <a:cubicBezTo>
                      <a:pt x="564" y="369"/>
                      <a:pt x="573" y="363"/>
                      <a:pt x="581" y="360"/>
                    </a:cubicBezTo>
                    <a:cubicBezTo>
                      <a:pt x="586" y="358"/>
                      <a:pt x="595" y="357"/>
                      <a:pt x="602" y="357"/>
                    </a:cubicBezTo>
                    <a:cubicBezTo>
                      <a:pt x="597" y="359"/>
                      <a:pt x="591" y="361"/>
                      <a:pt x="587" y="363"/>
                    </a:cubicBezTo>
                    <a:cubicBezTo>
                      <a:pt x="577" y="367"/>
                      <a:pt x="566" y="367"/>
                      <a:pt x="557" y="371"/>
                    </a:cubicBezTo>
                    <a:moveTo>
                      <a:pt x="663" y="386"/>
                    </a:moveTo>
                    <a:cubicBezTo>
                      <a:pt x="659" y="383"/>
                      <a:pt x="654" y="381"/>
                      <a:pt x="650" y="378"/>
                    </a:cubicBezTo>
                    <a:cubicBezTo>
                      <a:pt x="646" y="376"/>
                      <a:pt x="643" y="373"/>
                      <a:pt x="639" y="369"/>
                    </a:cubicBezTo>
                    <a:cubicBezTo>
                      <a:pt x="640" y="364"/>
                      <a:pt x="640" y="360"/>
                      <a:pt x="639" y="355"/>
                    </a:cubicBezTo>
                    <a:cubicBezTo>
                      <a:pt x="640" y="356"/>
                      <a:pt x="641" y="356"/>
                      <a:pt x="642" y="357"/>
                    </a:cubicBezTo>
                    <a:cubicBezTo>
                      <a:pt x="650" y="361"/>
                      <a:pt x="657" y="366"/>
                      <a:pt x="663" y="372"/>
                    </a:cubicBezTo>
                    <a:cubicBezTo>
                      <a:pt x="664" y="377"/>
                      <a:pt x="663" y="381"/>
                      <a:pt x="663" y="386"/>
                    </a:cubicBezTo>
                    <a:moveTo>
                      <a:pt x="266" y="414"/>
                    </a:moveTo>
                    <a:cubicBezTo>
                      <a:pt x="264" y="412"/>
                      <a:pt x="261" y="411"/>
                      <a:pt x="259" y="409"/>
                    </a:cubicBezTo>
                    <a:cubicBezTo>
                      <a:pt x="252" y="402"/>
                      <a:pt x="244" y="395"/>
                      <a:pt x="236" y="388"/>
                    </a:cubicBezTo>
                    <a:cubicBezTo>
                      <a:pt x="228" y="382"/>
                      <a:pt x="223" y="372"/>
                      <a:pt x="215" y="366"/>
                    </a:cubicBezTo>
                    <a:cubicBezTo>
                      <a:pt x="214" y="365"/>
                      <a:pt x="210" y="360"/>
                      <a:pt x="206" y="356"/>
                    </a:cubicBezTo>
                    <a:cubicBezTo>
                      <a:pt x="209" y="354"/>
                      <a:pt x="212" y="351"/>
                      <a:pt x="215" y="349"/>
                    </a:cubicBezTo>
                    <a:cubicBezTo>
                      <a:pt x="234" y="360"/>
                      <a:pt x="252" y="374"/>
                      <a:pt x="272" y="383"/>
                    </a:cubicBezTo>
                    <a:cubicBezTo>
                      <a:pt x="280" y="387"/>
                      <a:pt x="289" y="389"/>
                      <a:pt x="297" y="391"/>
                    </a:cubicBezTo>
                    <a:cubicBezTo>
                      <a:pt x="287" y="400"/>
                      <a:pt x="276" y="408"/>
                      <a:pt x="266" y="414"/>
                    </a:cubicBezTo>
                    <a:moveTo>
                      <a:pt x="129" y="401"/>
                    </a:moveTo>
                    <a:cubicBezTo>
                      <a:pt x="113" y="384"/>
                      <a:pt x="105" y="363"/>
                      <a:pt x="106" y="347"/>
                    </a:cubicBezTo>
                    <a:cubicBezTo>
                      <a:pt x="112" y="356"/>
                      <a:pt x="120" y="362"/>
                      <a:pt x="130" y="366"/>
                    </a:cubicBezTo>
                    <a:cubicBezTo>
                      <a:pt x="129" y="370"/>
                      <a:pt x="128" y="376"/>
                      <a:pt x="129" y="380"/>
                    </a:cubicBezTo>
                    <a:cubicBezTo>
                      <a:pt x="129" y="386"/>
                      <a:pt x="129" y="392"/>
                      <a:pt x="129" y="399"/>
                    </a:cubicBezTo>
                    <a:cubicBezTo>
                      <a:pt x="129" y="399"/>
                      <a:pt x="129" y="400"/>
                      <a:pt x="129" y="401"/>
                    </a:cubicBezTo>
                    <a:moveTo>
                      <a:pt x="687" y="381"/>
                    </a:moveTo>
                    <a:cubicBezTo>
                      <a:pt x="688" y="367"/>
                      <a:pt x="687" y="353"/>
                      <a:pt x="684" y="340"/>
                    </a:cubicBezTo>
                    <a:cubicBezTo>
                      <a:pt x="689" y="340"/>
                      <a:pt x="697" y="347"/>
                      <a:pt x="700" y="349"/>
                    </a:cubicBezTo>
                    <a:cubicBezTo>
                      <a:pt x="702" y="351"/>
                      <a:pt x="705" y="352"/>
                      <a:pt x="708" y="353"/>
                    </a:cubicBezTo>
                    <a:cubicBezTo>
                      <a:pt x="714" y="356"/>
                      <a:pt x="720" y="357"/>
                      <a:pt x="725" y="359"/>
                    </a:cubicBezTo>
                    <a:cubicBezTo>
                      <a:pt x="720" y="364"/>
                      <a:pt x="713" y="367"/>
                      <a:pt x="706" y="370"/>
                    </a:cubicBezTo>
                    <a:cubicBezTo>
                      <a:pt x="699" y="373"/>
                      <a:pt x="693" y="376"/>
                      <a:pt x="687" y="381"/>
                    </a:cubicBezTo>
                    <a:moveTo>
                      <a:pt x="303" y="386"/>
                    </a:moveTo>
                    <a:cubicBezTo>
                      <a:pt x="301" y="385"/>
                      <a:pt x="299" y="384"/>
                      <a:pt x="298" y="384"/>
                    </a:cubicBezTo>
                    <a:cubicBezTo>
                      <a:pt x="286" y="381"/>
                      <a:pt x="275" y="376"/>
                      <a:pt x="264" y="371"/>
                    </a:cubicBezTo>
                    <a:cubicBezTo>
                      <a:pt x="249" y="364"/>
                      <a:pt x="235" y="352"/>
                      <a:pt x="221" y="343"/>
                    </a:cubicBezTo>
                    <a:cubicBezTo>
                      <a:pt x="224" y="341"/>
                      <a:pt x="226" y="338"/>
                      <a:pt x="229" y="334"/>
                    </a:cubicBezTo>
                    <a:cubicBezTo>
                      <a:pt x="235" y="337"/>
                      <a:pt x="242" y="339"/>
                      <a:pt x="249" y="340"/>
                    </a:cubicBezTo>
                    <a:cubicBezTo>
                      <a:pt x="263" y="345"/>
                      <a:pt x="278" y="348"/>
                      <a:pt x="293" y="350"/>
                    </a:cubicBezTo>
                    <a:cubicBezTo>
                      <a:pt x="308" y="352"/>
                      <a:pt x="322" y="355"/>
                      <a:pt x="338" y="356"/>
                    </a:cubicBezTo>
                    <a:cubicBezTo>
                      <a:pt x="326" y="367"/>
                      <a:pt x="315" y="377"/>
                      <a:pt x="303" y="386"/>
                    </a:cubicBezTo>
                    <a:moveTo>
                      <a:pt x="452" y="399"/>
                    </a:moveTo>
                    <a:cubicBezTo>
                      <a:pt x="449" y="398"/>
                      <a:pt x="445" y="396"/>
                      <a:pt x="444" y="395"/>
                    </a:cubicBezTo>
                    <a:cubicBezTo>
                      <a:pt x="437" y="392"/>
                      <a:pt x="429" y="388"/>
                      <a:pt x="423" y="384"/>
                    </a:cubicBezTo>
                    <a:cubicBezTo>
                      <a:pt x="414" y="379"/>
                      <a:pt x="405" y="371"/>
                      <a:pt x="396" y="367"/>
                    </a:cubicBezTo>
                    <a:cubicBezTo>
                      <a:pt x="409" y="355"/>
                      <a:pt x="422" y="344"/>
                      <a:pt x="436" y="333"/>
                    </a:cubicBezTo>
                    <a:cubicBezTo>
                      <a:pt x="436" y="345"/>
                      <a:pt x="437" y="356"/>
                      <a:pt x="441" y="367"/>
                    </a:cubicBezTo>
                    <a:cubicBezTo>
                      <a:pt x="443" y="377"/>
                      <a:pt x="450" y="388"/>
                      <a:pt x="452" y="399"/>
                    </a:cubicBezTo>
                    <a:moveTo>
                      <a:pt x="459" y="397"/>
                    </a:moveTo>
                    <a:cubicBezTo>
                      <a:pt x="457" y="388"/>
                      <a:pt x="453" y="379"/>
                      <a:pt x="450" y="371"/>
                    </a:cubicBezTo>
                    <a:cubicBezTo>
                      <a:pt x="445" y="359"/>
                      <a:pt x="443" y="345"/>
                      <a:pt x="443" y="332"/>
                    </a:cubicBezTo>
                    <a:cubicBezTo>
                      <a:pt x="450" y="337"/>
                      <a:pt x="456" y="343"/>
                      <a:pt x="463" y="348"/>
                    </a:cubicBezTo>
                    <a:cubicBezTo>
                      <a:pt x="471" y="354"/>
                      <a:pt x="481" y="361"/>
                      <a:pt x="487" y="370"/>
                    </a:cubicBezTo>
                    <a:cubicBezTo>
                      <a:pt x="479" y="377"/>
                      <a:pt x="470" y="385"/>
                      <a:pt x="459" y="397"/>
                    </a:cubicBezTo>
                    <a:moveTo>
                      <a:pt x="663" y="362"/>
                    </a:moveTo>
                    <a:cubicBezTo>
                      <a:pt x="654" y="355"/>
                      <a:pt x="645" y="349"/>
                      <a:pt x="636" y="342"/>
                    </a:cubicBezTo>
                    <a:cubicBezTo>
                      <a:pt x="634" y="336"/>
                      <a:pt x="631" y="330"/>
                      <a:pt x="629" y="324"/>
                    </a:cubicBezTo>
                    <a:cubicBezTo>
                      <a:pt x="628" y="322"/>
                      <a:pt x="627" y="320"/>
                      <a:pt x="625" y="318"/>
                    </a:cubicBezTo>
                    <a:cubicBezTo>
                      <a:pt x="629" y="319"/>
                      <a:pt x="633" y="320"/>
                      <a:pt x="636" y="322"/>
                    </a:cubicBezTo>
                    <a:cubicBezTo>
                      <a:pt x="643" y="325"/>
                      <a:pt x="650" y="329"/>
                      <a:pt x="656" y="332"/>
                    </a:cubicBezTo>
                    <a:cubicBezTo>
                      <a:pt x="659" y="342"/>
                      <a:pt x="662" y="352"/>
                      <a:pt x="663" y="362"/>
                    </a:cubicBezTo>
                    <a:moveTo>
                      <a:pt x="560" y="361"/>
                    </a:moveTo>
                    <a:cubicBezTo>
                      <a:pt x="561" y="359"/>
                      <a:pt x="563" y="357"/>
                      <a:pt x="564" y="356"/>
                    </a:cubicBezTo>
                    <a:cubicBezTo>
                      <a:pt x="567" y="350"/>
                      <a:pt x="573" y="342"/>
                      <a:pt x="577" y="337"/>
                    </a:cubicBezTo>
                    <a:cubicBezTo>
                      <a:pt x="581" y="332"/>
                      <a:pt x="584" y="326"/>
                      <a:pt x="587" y="320"/>
                    </a:cubicBezTo>
                    <a:cubicBezTo>
                      <a:pt x="588" y="319"/>
                      <a:pt x="589" y="318"/>
                      <a:pt x="590" y="317"/>
                    </a:cubicBezTo>
                    <a:cubicBezTo>
                      <a:pt x="599" y="326"/>
                      <a:pt x="606" y="337"/>
                      <a:pt x="610" y="349"/>
                    </a:cubicBezTo>
                    <a:cubicBezTo>
                      <a:pt x="610" y="349"/>
                      <a:pt x="610" y="349"/>
                      <a:pt x="609" y="349"/>
                    </a:cubicBezTo>
                    <a:cubicBezTo>
                      <a:pt x="602" y="349"/>
                      <a:pt x="594" y="351"/>
                      <a:pt x="587" y="352"/>
                    </a:cubicBezTo>
                    <a:cubicBezTo>
                      <a:pt x="581" y="353"/>
                      <a:pt x="576" y="354"/>
                      <a:pt x="570" y="356"/>
                    </a:cubicBezTo>
                    <a:cubicBezTo>
                      <a:pt x="567" y="357"/>
                      <a:pt x="563" y="359"/>
                      <a:pt x="560" y="361"/>
                    </a:cubicBezTo>
                    <a:moveTo>
                      <a:pt x="550" y="362"/>
                    </a:moveTo>
                    <a:cubicBezTo>
                      <a:pt x="548" y="360"/>
                      <a:pt x="546" y="359"/>
                      <a:pt x="544" y="358"/>
                    </a:cubicBezTo>
                    <a:cubicBezTo>
                      <a:pt x="550" y="350"/>
                      <a:pt x="557" y="342"/>
                      <a:pt x="564" y="335"/>
                    </a:cubicBezTo>
                    <a:cubicBezTo>
                      <a:pt x="570" y="330"/>
                      <a:pt x="575" y="321"/>
                      <a:pt x="582" y="317"/>
                    </a:cubicBezTo>
                    <a:cubicBezTo>
                      <a:pt x="578" y="323"/>
                      <a:pt x="572" y="329"/>
                      <a:pt x="570" y="335"/>
                    </a:cubicBezTo>
                    <a:cubicBezTo>
                      <a:pt x="565" y="344"/>
                      <a:pt x="554" y="352"/>
                      <a:pt x="550" y="362"/>
                    </a:cubicBezTo>
                    <a:moveTo>
                      <a:pt x="288" y="314"/>
                    </a:moveTo>
                    <a:cubicBezTo>
                      <a:pt x="305" y="314"/>
                      <a:pt x="322" y="311"/>
                      <a:pt x="339" y="310"/>
                    </a:cubicBezTo>
                    <a:cubicBezTo>
                      <a:pt x="347" y="310"/>
                      <a:pt x="355" y="310"/>
                      <a:pt x="363" y="310"/>
                    </a:cubicBezTo>
                    <a:cubicBezTo>
                      <a:pt x="373" y="310"/>
                      <a:pt x="384" y="310"/>
                      <a:pt x="394" y="310"/>
                    </a:cubicBezTo>
                    <a:cubicBezTo>
                      <a:pt x="377" y="323"/>
                      <a:pt x="361" y="336"/>
                      <a:pt x="346" y="349"/>
                    </a:cubicBezTo>
                    <a:cubicBezTo>
                      <a:pt x="344" y="349"/>
                      <a:pt x="342" y="349"/>
                      <a:pt x="340" y="349"/>
                    </a:cubicBezTo>
                    <a:cubicBezTo>
                      <a:pt x="326" y="348"/>
                      <a:pt x="313" y="347"/>
                      <a:pt x="299" y="343"/>
                    </a:cubicBezTo>
                    <a:cubicBezTo>
                      <a:pt x="288" y="341"/>
                      <a:pt x="277" y="339"/>
                      <a:pt x="266" y="337"/>
                    </a:cubicBezTo>
                    <a:cubicBezTo>
                      <a:pt x="256" y="335"/>
                      <a:pt x="243" y="333"/>
                      <a:pt x="233" y="328"/>
                    </a:cubicBezTo>
                    <a:cubicBezTo>
                      <a:pt x="236" y="324"/>
                      <a:pt x="238" y="319"/>
                      <a:pt x="240" y="313"/>
                    </a:cubicBezTo>
                    <a:cubicBezTo>
                      <a:pt x="244" y="313"/>
                      <a:pt x="248" y="313"/>
                      <a:pt x="250" y="313"/>
                    </a:cubicBezTo>
                    <a:cubicBezTo>
                      <a:pt x="251" y="313"/>
                      <a:pt x="252" y="313"/>
                      <a:pt x="252" y="313"/>
                    </a:cubicBezTo>
                    <a:cubicBezTo>
                      <a:pt x="261" y="313"/>
                      <a:pt x="270" y="313"/>
                      <a:pt x="278" y="314"/>
                    </a:cubicBezTo>
                    <a:cubicBezTo>
                      <a:pt x="282" y="314"/>
                      <a:pt x="285" y="314"/>
                      <a:pt x="288" y="314"/>
                    </a:cubicBezTo>
                    <a:moveTo>
                      <a:pt x="709" y="345"/>
                    </a:moveTo>
                    <a:cubicBezTo>
                      <a:pt x="707" y="345"/>
                      <a:pt x="706" y="344"/>
                      <a:pt x="704" y="343"/>
                    </a:cubicBezTo>
                    <a:cubicBezTo>
                      <a:pt x="699" y="340"/>
                      <a:pt x="694" y="337"/>
                      <a:pt x="690" y="334"/>
                    </a:cubicBezTo>
                    <a:cubicBezTo>
                      <a:pt x="689" y="333"/>
                      <a:pt x="687" y="333"/>
                      <a:pt x="686" y="333"/>
                    </a:cubicBezTo>
                    <a:cubicBezTo>
                      <a:pt x="696" y="323"/>
                      <a:pt x="708" y="316"/>
                      <a:pt x="717" y="306"/>
                    </a:cubicBezTo>
                    <a:cubicBezTo>
                      <a:pt x="717" y="308"/>
                      <a:pt x="718" y="311"/>
                      <a:pt x="719" y="313"/>
                    </a:cubicBezTo>
                    <a:cubicBezTo>
                      <a:pt x="722" y="326"/>
                      <a:pt x="724" y="339"/>
                      <a:pt x="726" y="351"/>
                    </a:cubicBezTo>
                    <a:cubicBezTo>
                      <a:pt x="720" y="349"/>
                      <a:pt x="714" y="348"/>
                      <a:pt x="709" y="345"/>
                    </a:cubicBezTo>
                    <a:moveTo>
                      <a:pt x="487" y="359"/>
                    </a:moveTo>
                    <a:cubicBezTo>
                      <a:pt x="483" y="353"/>
                      <a:pt x="478" y="349"/>
                      <a:pt x="472" y="345"/>
                    </a:cubicBezTo>
                    <a:cubicBezTo>
                      <a:pt x="463" y="339"/>
                      <a:pt x="456" y="331"/>
                      <a:pt x="447" y="325"/>
                    </a:cubicBezTo>
                    <a:cubicBezTo>
                      <a:pt x="458" y="317"/>
                      <a:pt x="470" y="311"/>
                      <a:pt x="482" y="305"/>
                    </a:cubicBezTo>
                    <a:cubicBezTo>
                      <a:pt x="482" y="314"/>
                      <a:pt x="482" y="323"/>
                      <a:pt x="483" y="330"/>
                    </a:cubicBezTo>
                    <a:cubicBezTo>
                      <a:pt x="485" y="339"/>
                      <a:pt x="487" y="349"/>
                      <a:pt x="487" y="359"/>
                    </a:cubicBezTo>
                    <a:moveTo>
                      <a:pt x="495" y="364"/>
                    </a:moveTo>
                    <a:cubicBezTo>
                      <a:pt x="495" y="344"/>
                      <a:pt x="489" y="324"/>
                      <a:pt x="490" y="304"/>
                    </a:cubicBezTo>
                    <a:cubicBezTo>
                      <a:pt x="495" y="311"/>
                      <a:pt x="499" y="323"/>
                      <a:pt x="502" y="329"/>
                    </a:cubicBezTo>
                    <a:cubicBezTo>
                      <a:pt x="505" y="336"/>
                      <a:pt x="506" y="348"/>
                      <a:pt x="510" y="355"/>
                    </a:cubicBezTo>
                    <a:cubicBezTo>
                      <a:pt x="505" y="357"/>
                      <a:pt x="501" y="360"/>
                      <a:pt x="495" y="364"/>
                    </a:cubicBezTo>
                    <a:moveTo>
                      <a:pt x="681" y="327"/>
                    </a:moveTo>
                    <a:cubicBezTo>
                      <a:pt x="679" y="317"/>
                      <a:pt x="676" y="308"/>
                      <a:pt x="672" y="299"/>
                    </a:cubicBezTo>
                    <a:cubicBezTo>
                      <a:pt x="678" y="299"/>
                      <a:pt x="685" y="298"/>
                      <a:pt x="692" y="298"/>
                    </a:cubicBezTo>
                    <a:cubicBezTo>
                      <a:pt x="699" y="298"/>
                      <a:pt x="706" y="299"/>
                      <a:pt x="711" y="301"/>
                    </a:cubicBezTo>
                    <a:cubicBezTo>
                      <a:pt x="703" y="311"/>
                      <a:pt x="691" y="317"/>
                      <a:pt x="681" y="327"/>
                    </a:cubicBezTo>
                    <a:moveTo>
                      <a:pt x="535" y="355"/>
                    </a:moveTo>
                    <a:cubicBezTo>
                      <a:pt x="535" y="355"/>
                      <a:pt x="535" y="355"/>
                      <a:pt x="535" y="355"/>
                    </a:cubicBezTo>
                    <a:cubicBezTo>
                      <a:pt x="531" y="354"/>
                      <a:pt x="527" y="353"/>
                      <a:pt x="523" y="353"/>
                    </a:cubicBezTo>
                    <a:cubicBezTo>
                      <a:pt x="526" y="347"/>
                      <a:pt x="528" y="339"/>
                      <a:pt x="530" y="333"/>
                    </a:cubicBezTo>
                    <a:cubicBezTo>
                      <a:pt x="533" y="327"/>
                      <a:pt x="534" y="320"/>
                      <a:pt x="535" y="314"/>
                    </a:cubicBezTo>
                    <a:cubicBezTo>
                      <a:pt x="536" y="311"/>
                      <a:pt x="538" y="304"/>
                      <a:pt x="540" y="298"/>
                    </a:cubicBezTo>
                    <a:cubicBezTo>
                      <a:pt x="540" y="307"/>
                      <a:pt x="539" y="315"/>
                      <a:pt x="539" y="324"/>
                    </a:cubicBezTo>
                    <a:cubicBezTo>
                      <a:pt x="539" y="335"/>
                      <a:pt x="536" y="345"/>
                      <a:pt x="535" y="355"/>
                    </a:cubicBezTo>
                    <a:moveTo>
                      <a:pt x="544" y="347"/>
                    </a:moveTo>
                    <a:cubicBezTo>
                      <a:pt x="545" y="341"/>
                      <a:pt x="546" y="334"/>
                      <a:pt x="547" y="327"/>
                    </a:cubicBezTo>
                    <a:cubicBezTo>
                      <a:pt x="547" y="317"/>
                      <a:pt x="548" y="306"/>
                      <a:pt x="547" y="295"/>
                    </a:cubicBezTo>
                    <a:cubicBezTo>
                      <a:pt x="553" y="296"/>
                      <a:pt x="559" y="298"/>
                      <a:pt x="565" y="300"/>
                    </a:cubicBezTo>
                    <a:cubicBezTo>
                      <a:pt x="571" y="302"/>
                      <a:pt x="576" y="305"/>
                      <a:pt x="580" y="309"/>
                    </a:cubicBezTo>
                    <a:cubicBezTo>
                      <a:pt x="574" y="313"/>
                      <a:pt x="568" y="319"/>
                      <a:pt x="564" y="325"/>
                    </a:cubicBezTo>
                    <a:cubicBezTo>
                      <a:pt x="557" y="332"/>
                      <a:pt x="550" y="339"/>
                      <a:pt x="544" y="347"/>
                    </a:cubicBezTo>
                    <a:moveTo>
                      <a:pt x="516" y="351"/>
                    </a:moveTo>
                    <a:cubicBezTo>
                      <a:pt x="514" y="346"/>
                      <a:pt x="513" y="338"/>
                      <a:pt x="512" y="334"/>
                    </a:cubicBezTo>
                    <a:cubicBezTo>
                      <a:pt x="510" y="327"/>
                      <a:pt x="507" y="321"/>
                      <a:pt x="504" y="315"/>
                    </a:cubicBezTo>
                    <a:cubicBezTo>
                      <a:pt x="502" y="310"/>
                      <a:pt x="499" y="304"/>
                      <a:pt x="496" y="300"/>
                    </a:cubicBezTo>
                    <a:cubicBezTo>
                      <a:pt x="508" y="296"/>
                      <a:pt x="520" y="293"/>
                      <a:pt x="532" y="293"/>
                    </a:cubicBezTo>
                    <a:cubicBezTo>
                      <a:pt x="533" y="293"/>
                      <a:pt x="533" y="293"/>
                      <a:pt x="534" y="293"/>
                    </a:cubicBezTo>
                    <a:cubicBezTo>
                      <a:pt x="532" y="298"/>
                      <a:pt x="530" y="304"/>
                      <a:pt x="529" y="308"/>
                    </a:cubicBezTo>
                    <a:cubicBezTo>
                      <a:pt x="526" y="318"/>
                      <a:pt x="524" y="328"/>
                      <a:pt x="521" y="338"/>
                    </a:cubicBezTo>
                    <a:cubicBezTo>
                      <a:pt x="519" y="341"/>
                      <a:pt x="518" y="347"/>
                      <a:pt x="516" y="351"/>
                    </a:cubicBezTo>
                    <a:moveTo>
                      <a:pt x="652" y="321"/>
                    </a:moveTo>
                    <a:cubicBezTo>
                      <a:pt x="648" y="319"/>
                      <a:pt x="644" y="317"/>
                      <a:pt x="639" y="315"/>
                    </a:cubicBezTo>
                    <a:cubicBezTo>
                      <a:pt x="634" y="312"/>
                      <a:pt x="628" y="311"/>
                      <a:pt x="623" y="309"/>
                    </a:cubicBezTo>
                    <a:cubicBezTo>
                      <a:pt x="622" y="308"/>
                      <a:pt x="621" y="308"/>
                      <a:pt x="619" y="308"/>
                    </a:cubicBezTo>
                    <a:cubicBezTo>
                      <a:pt x="613" y="298"/>
                      <a:pt x="605" y="290"/>
                      <a:pt x="596" y="283"/>
                    </a:cubicBezTo>
                    <a:cubicBezTo>
                      <a:pt x="606" y="286"/>
                      <a:pt x="615" y="289"/>
                      <a:pt x="624" y="292"/>
                    </a:cubicBezTo>
                    <a:cubicBezTo>
                      <a:pt x="630" y="294"/>
                      <a:pt x="635" y="295"/>
                      <a:pt x="640" y="297"/>
                    </a:cubicBezTo>
                    <a:cubicBezTo>
                      <a:pt x="645" y="305"/>
                      <a:pt x="649" y="313"/>
                      <a:pt x="652" y="321"/>
                    </a:cubicBezTo>
                    <a:moveTo>
                      <a:pt x="259" y="305"/>
                    </a:moveTo>
                    <a:cubicBezTo>
                      <a:pt x="254" y="305"/>
                      <a:pt x="248" y="305"/>
                      <a:pt x="243" y="305"/>
                    </a:cubicBezTo>
                    <a:cubicBezTo>
                      <a:pt x="243" y="301"/>
                      <a:pt x="244" y="298"/>
                      <a:pt x="244" y="294"/>
                    </a:cubicBezTo>
                    <a:cubicBezTo>
                      <a:pt x="249" y="293"/>
                      <a:pt x="255" y="292"/>
                      <a:pt x="258" y="291"/>
                    </a:cubicBezTo>
                    <a:cubicBezTo>
                      <a:pt x="264" y="290"/>
                      <a:pt x="270" y="288"/>
                      <a:pt x="275" y="287"/>
                    </a:cubicBezTo>
                    <a:cubicBezTo>
                      <a:pt x="287" y="284"/>
                      <a:pt x="300" y="282"/>
                      <a:pt x="312" y="279"/>
                    </a:cubicBezTo>
                    <a:cubicBezTo>
                      <a:pt x="342" y="273"/>
                      <a:pt x="371" y="269"/>
                      <a:pt x="401" y="268"/>
                    </a:cubicBezTo>
                    <a:cubicBezTo>
                      <a:pt x="426" y="266"/>
                      <a:pt x="449" y="264"/>
                      <a:pt x="473" y="264"/>
                    </a:cubicBezTo>
                    <a:cubicBezTo>
                      <a:pt x="476" y="264"/>
                      <a:pt x="479" y="264"/>
                      <a:pt x="482" y="264"/>
                    </a:cubicBezTo>
                    <a:cubicBezTo>
                      <a:pt x="483" y="264"/>
                      <a:pt x="484" y="264"/>
                      <a:pt x="485" y="264"/>
                    </a:cubicBezTo>
                    <a:cubicBezTo>
                      <a:pt x="455" y="273"/>
                      <a:pt x="429" y="287"/>
                      <a:pt x="405" y="303"/>
                    </a:cubicBezTo>
                    <a:cubicBezTo>
                      <a:pt x="405" y="303"/>
                      <a:pt x="404" y="303"/>
                      <a:pt x="404" y="303"/>
                    </a:cubicBezTo>
                    <a:cubicBezTo>
                      <a:pt x="394" y="303"/>
                      <a:pt x="385" y="302"/>
                      <a:pt x="375" y="302"/>
                    </a:cubicBezTo>
                    <a:cubicBezTo>
                      <a:pt x="373" y="302"/>
                      <a:pt x="370" y="302"/>
                      <a:pt x="368" y="302"/>
                    </a:cubicBezTo>
                    <a:cubicBezTo>
                      <a:pt x="352" y="302"/>
                      <a:pt x="337" y="302"/>
                      <a:pt x="321" y="304"/>
                    </a:cubicBezTo>
                    <a:cubicBezTo>
                      <a:pt x="300" y="305"/>
                      <a:pt x="280" y="305"/>
                      <a:pt x="260" y="305"/>
                    </a:cubicBezTo>
                    <a:cubicBezTo>
                      <a:pt x="260" y="305"/>
                      <a:pt x="259" y="305"/>
                      <a:pt x="259" y="305"/>
                    </a:cubicBezTo>
                    <a:moveTo>
                      <a:pt x="680" y="291"/>
                    </a:moveTo>
                    <a:cubicBezTo>
                      <a:pt x="688" y="282"/>
                      <a:pt x="696" y="273"/>
                      <a:pt x="702" y="263"/>
                    </a:cubicBezTo>
                    <a:cubicBezTo>
                      <a:pt x="706" y="273"/>
                      <a:pt x="710" y="283"/>
                      <a:pt x="713" y="293"/>
                    </a:cubicBezTo>
                    <a:cubicBezTo>
                      <a:pt x="707" y="291"/>
                      <a:pt x="700" y="291"/>
                      <a:pt x="692" y="291"/>
                    </a:cubicBezTo>
                    <a:cubicBezTo>
                      <a:pt x="688" y="291"/>
                      <a:pt x="684" y="291"/>
                      <a:pt x="680" y="291"/>
                    </a:cubicBezTo>
                    <a:moveTo>
                      <a:pt x="669" y="292"/>
                    </a:moveTo>
                    <a:cubicBezTo>
                      <a:pt x="665" y="285"/>
                      <a:pt x="661" y="277"/>
                      <a:pt x="657" y="270"/>
                    </a:cubicBezTo>
                    <a:cubicBezTo>
                      <a:pt x="658" y="270"/>
                      <a:pt x="658" y="269"/>
                      <a:pt x="659" y="269"/>
                    </a:cubicBezTo>
                    <a:cubicBezTo>
                      <a:pt x="660" y="268"/>
                      <a:pt x="660" y="267"/>
                      <a:pt x="661" y="266"/>
                    </a:cubicBezTo>
                    <a:cubicBezTo>
                      <a:pt x="665" y="265"/>
                      <a:pt x="670" y="265"/>
                      <a:pt x="671" y="265"/>
                    </a:cubicBezTo>
                    <a:cubicBezTo>
                      <a:pt x="675" y="263"/>
                      <a:pt x="681" y="263"/>
                      <a:pt x="686" y="263"/>
                    </a:cubicBezTo>
                    <a:cubicBezTo>
                      <a:pt x="689" y="262"/>
                      <a:pt x="692" y="261"/>
                      <a:pt x="695" y="261"/>
                    </a:cubicBezTo>
                    <a:cubicBezTo>
                      <a:pt x="692" y="264"/>
                      <a:pt x="689" y="268"/>
                      <a:pt x="687" y="270"/>
                    </a:cubicBezTo>
                    <a:cubicBezTo>
                      <a:pt x="681" y="277"/>
                      <a:pt x="675" y="285"/>
                      <a:pt x="669" y="292"/>
                    </a:cubicBezTo>
                    <a:moveTo>
                      <a:pt x="44" y="258"/>
                    </a:moveTo>
                    <a:cubicBezTo>
                      <a:pt x="46" y="256"/>
                      <a:pt x="48" y="254"/>
                      <a:pt x="51" y="252"/>
                    </a:cubicBezTo>
                    <a:cubicBezTo>
                      <a:pt x="52" y="256"/>
                      <a:pt x="53" y="260"/>
                      <a:pt x="54" y="264"/>
                    </a:cubicBezTo>
                    <a:cubicBezTo>
                      <a:pt x="52" y="263"/>
                      <a:pt x="50" y="263"/>
                      <a:pt x="47" y="262"/>
                    </a:cubicBezTo>
                    <a:cubicBezTo>
                      <a:pt x="45" y="262"/>
                      <a:pt x="43" y="261"/>
                      <a:pt x="41" y="261"/>
                    </a:cubicBezTo>
                    <a:cubicBezTo>
                      <a:pt x="42" y="260"/>
                      <a:pt x="43" y="259"/>
                      <a:pt x="44" y="258"/>
                    </a:cubicBezTo>
                    <a:moveTo>
                      <a:pt x="79" y="281"/>
                    </a:moveTo>
                    <a:cubicBezTo>
                      <a:pt x="77" y="269"/>
                      <a:pt x="77" y="258"/>
                      <a:pt x="78" y="248"/>
                    </a:cubicBezTo>
                    <a:cubicBezTo>
                      <a:pt x="80" y="250"/>
                      <a:pt x="82" y="252"/>
                      <a:pt x="85" y="254"/>
                    </a:cubicBezTo>
                    <a:cubicBezTo>
                      <a:pt x="85" y="254"/>
                      <a:pt x="85" y="254"/>
                      <a:pt x="85" y="254"/>
                    </a:cubicBezTo>
                    <a:cubicBezTo>
                      <a:pt x="82" y="263"/>
                      <a:pt x="79" y="275"/>
                      <a:pt x="79" y="281"/>
                    </a:cubicBezTo>
                    <a:moveTo>
                      <a:pt x="487" y="229"/>
                    </a:moveTo>
                    <a:cubicBezTo>
                      <a:pt x="489" y="229"/>
                      <a:pt x="492" y="229"/>
                      <a:pt x="494" y="229"/>
                    </a:cubicBezTo>
                    <a:cubicBezTo>
                      <a:pt x="500" y="228"/>
                      <a:pt x="505" y="228"/>
                      <a:pt x="511" y="228"/>
                    </a:cubicBezTo>
                    <a:cubicBezTo>
                      <a:pt x="521" y="228"/>
                      <a:pt x="531" y="229"/>
                      <a:pt x="540" y="230"/>
                    </a:cubicBezTo>
                    <a:cubicBezTo>
                      <a:pt x="558" y="234"/>
                      <a:pt x="574" y="236"/>
                      <a:pt x="591" y="241"/>
                    </a:cubicBezTo>
                    <a:cubicBezTo>
                      <a:pt x="593" y="242"/>
                      <a:pt x="596" y="243"/>
                      <a:pt x="598" y="244"/>
                    </a:cubicBezTo>
                    <a:cubicBezTo>
                      <a:pt x="613" y="258"/>
                      <a:pt x="625" y="272"/>
                      <a:pt x="633" y="284"/>
                    </a:cubicBezTo>
                    <a:cubicBezTo>
                      <a:pt x="633" y="285"/>
                      <a:pt x="634" y="286"/>
                      <a:pt x="635" y="287"/>
                    </a:cubicBezTo>
                    <a:cubicBezTo>
                      <a:pt x="624" y="284"/>
                      <a:pt x="613" y="279"/>
                      <a:pt x="602" y="277"/>
                    </a:cubicBezTo>
                    <a:cubicBezTo>
                      <a:pt x="595" y="275"/>
                      <a:pt x="588" y="274"/>
                      <a:pt x="581" y="272"/>
                    </a:cubicBezTo>
                    <a:cubicBezTo>
                      <a:pt x="563" y="262"/>
                      <a:pt x="544" y="257"/>
                      <a:pt x="525" y="257"/>
                    </a:cubicBezTo>
                    <a:cubicBezTo>
                      <a:pt x="523" y="257"/>
                      <a:pt x="521" y="257"/>
                      <a:pt x="519" y="257"/>
                    </a:cubicBezTo>
                    <a:cubicBezTo>
                      <a:pt x="513" y="256"/>
                      <a:pt x="507" y="256"/>
                      <a:pt x="501" y="256"/>
                    </a:cubicBezTo>
                    <a:cubicBezTo>
                      <a:pt x="496" y="256"/>
                      <a:pt x="491" y="256"/>
                      <a:pt x="485" y="257"/>
                    </a:cubicBezTo>
                    <a:cubicBezTo>
                      <a:pt x="483" y="257"/>
                      <a:pt x="481" y="257"/>
                      <a:pt x="478" y="257"/>
                    </a:cubicBezTo>
                    <a:cubicBezTo>
                      <a:pt x="475" y="257"/>
                      <a:pt x="471" y="257"/>
                      <a:pt x="468" y="257"/>
                    </a:cubicBezTo>
                    <a:cubicBezTo>
                      <a:pt x="464" y="256"/>
                      <a:pt x="460" y="256"/>
                      <a:pt x="457" y="256"/>
                    </a:cubicBezTo>
                    <a:cubicBezTo>
                      <a:pt x="453" y="256"/>
                      <a:pt x="449" y="256"/>
                      <a:pt x="445" y="257"/>
                    </a:cubicBezTo>
                    <a:cubicBezTo>
                      <a:pt x="429" y="258"/>
                      <a:pt x="413" y="259"/>
                      <a:pt x="397" y="260"/>
                    </a:cubicBezTo>
                    <a:cubicBezTo>
                      <a:pt x="364" y="262"/>
                      <a:pt x="331" y="266"/>
                      <a:pt x="298" y="274"/>
                    </a:cubicBezTo>
                    <a:cubicBezTo>
                      <a:pt x="282" y="278"/>
                      <a:pt x="265" y="281"/>
                      <a:pt x="249" y="285"/>
                    </a:cubicBezTo>
                    <a:cubicBezTo>
                      <a:pt x="247" y="286"/>
                      <a:pt x="246" y="286"/>
                      <a:pt x="244" y="286"/>
                    </a:cubicBezTo>
                    <a:cubicBezTo>
                      <a:pt x="244" y="282"/>
                      <a:pt x="244" y="278"/>
                      <a:pt x="243" y="273"/>
                    </a:cubicBezTo>
                    <a:cubicBezTo>
                      <a:pt x="253" y="268"/>
                      <a:pt x="266" y="264"/>
                      <a:pt x="276" y="260"/>
                    </a:cubicBezTo>
                    <a:cubicBezTo>
                      <a:pt x="294" y="254"/>
                      <a:pt x="311" y="248"/>
                      <a:pt x="329" y="244"/>
                    </a:cubicBezTo>
                    <a:cubicBezTo>
                      <a:pt x="366" y="237"/>
                      <a:pt x="401" y="230"/>
                      <a:pt x="438" y="229"/>
                    </a:cubicBezTo>
                    <a:cubicBezTo>
                      <a:pt x="446" y="229"/>
                      <a:pt x="455" y="229"/>
                      <a:pt x="463" y="228"/>
                    </a:cubicBezTo>
                    <a:cubicBezTo>
                      <a:pt x="464" y="228"/>
                      <a:pt x="465" y="228"/>
                      <a:pt x="466" y="228"/>
                    </a:cubicBezTo>
                    <a:cubicBezTo>
                      <a:pt x="470" y="228"/>
                      <a:pt x="473" y="228"/>
                      <a:pt x="477" y="229"/>
                    </a:cubicBezTo>
                    <a:cubicBezTo>
                      <a:pt x="480" y="229"/>
                      <a:pt x="484" y="229"/>
                      <a:pt x="487" y="229"/>
                    </a:cubicBezTo>
                    <a:moveTo>
                      <a:pt x="88" y="246"/>
                    </a:moveTo>
                    <a:cubicBezTo>
                      <a:pt x="85" y="244"/>
                      <a:pt x="82" y="241"/>
                      <a:pt x="79" y="238"/>
                    </a:cubicBezTo>
                    <a:cubicBezTo>
                      <a:pt x="80" y="233"/>
                      <a:pt x="81" y="227"/>
                      <a:pt x="83" y="222"/>
                    </a:cubicBezTo>
                    <a:cubicBezTo>
                      <a:pt x="85" y="223"/>
                      <a:pt x="86" y="225"/>
                      <a:pt x="87" y="227"/>
                    </a:cubicBezTo>
                    <a:cubicBezTo>
                      <a:pt x="88" y="230"/>
                      <a:pt x="90" y="233"/>
                      <a:pt x="92" y="236"/>
                    </a:cubicBezTo>
                    <a:cubicBezTo>
                      <a:pt x="92" y="237"/>
                      <a:pt x="92" y="237"/>
                      <a:pt x="92" y="237"/>
                    </a:cubicBezTo>
                    <a:cubicBezTo>
                      <a:pt x="91" y="239"/>
                      <a:pt x="90" y="242"/>
                      <a:pt x="88" y="245"/>
                    </a:cubicBezTo>
                    <a:cubicBezTo>
                      <a:pt x="88" y="245"/>
                      <a:pt x="88" y="246"/>
                      <a:pt x="88" y="246"/>
                    </a:cubicBezTo>
                    <a:moveTo>
                      <a:pt x="666" y="257"/>
                    </a:moveTo>
                    <a:cubicBezTo>
                      <a:pt x="669" y="250"/>
                      <a:pt x="671" y="243"/>
                      <a:pt x="674" y="236"/>
                    </a:cubicBezTo>
                    <a:cubicBezTo>
                      <a:pt x="676" y="230"/>
                      <a:pt x="678" y="225"/>
                      <a:pt x="682" y="220"/>
                    </a:cubicBezTo>
                    <a:cubicBezTo>
                      <a:pt x="682" y="219"/>
                      <a:pt x="682" y="219"/>
                      <a:pt x="682" y="219"/>
                    </a:cubicBezTo>
                    <a:cubicBezTo>
                      <a:pt x="684" y="222"/>
                      <a:pt x="685" y="225"/>
                      <a:pt x="687" y="228"/>
                    </a:cubicBezTo>
                    <a:cubicBezTo>
                      <a:pt x="691" y="236"/>
                      <a:pt x="694" y="244"/>
                      <a:pt x="698" y="253"/>
                    </a:cubicBezTo>
                    <a:cubicBezTo>
                      <a:pt x="698" y="253"/>
                      <a:pt x="698" y="253"/>
                      <a:pt x="698" y="253"/>
                    </a:cubicBezTo>
                    <a:cubicBezTo>
                      <a:pt x="689" y="253"/>
                      <a:pt x="681" y="256"/>
                      <a:pt x="672" y="256"/>
                    </a:cubicBezTo>
                    <a:cubicBezTo>
                      <a:pt x="670" y="257"/>
                      <a:pt x="668" y="257"/>
                      <a:pt x="666" y="257"/>
                    </a:cubicBezTo>
                    <a:moveTo>
                      <a:pt x="651" y="260"/>
                    </a:moveTo>
                    <a:cubicBezTo>
                      <a:pt x="643" y="249"/>
                      <a:pt x="635" y="238"/>
                      <a:pt x="626" y="227"/>
                    </a:cubicBezTo>
                    <a:cubicBezTo>
                      <a:pt x="642" y="226"/>
                      <a:pt x="658" y="218"/>
                      <a:pt x="674" y="217"/>
                    </a:cubicBezTo>
                    <a:cubicBezTo>
                      <a:pt x="675" y="217"/>
                      <a:pt x="675" y="217"/>
                      <a:pt x="675" y="217"/>
                    </a:cubicBezTo>
                    <a:cubicBezTo>
                      <a:pt x="674" y="219"/>
                      <a:pt x="673" y="220"/>
                      <a:pt x="672" y="221"/>
                    </a:cubicBezTo>
                    <a:cubicBezTo>
                      <a:pt x="670" y="226"/>
                      <a:pt x="668" y="231"/>
                      <a:pt x="666" y="235"/>
                    </a:cubicBezTo>
                    <a:cubicBezTo>
                      <a:pt x="663" y="243"/>
                      <a:pt x="661" y="251"/>
                      <a:pt x="657" y="258"/>
                    </a:cubicBezTo>
                    <a:cubicBezTo>
                      <a:pt x="656" y="259"/>
                      <a:pt x="656" y="259"/>
                      <a:pt x="656" y="259"/>
                    </a:cubicBezTo>
                    <a:cubicBezTo>
                      <a:pt x="654" y="259"/>
                      <a:pt x="652" y="259"/>
                      <a:pt x="651" y="260"/>
                    </a:cubicBezTo>
                    <a:moveTo>
                      <a:pt x="48" y="235"/>
                    </a:moveTo>
                    <a:cubicBezTo>
                      <a:pt x="43" y="232"/>
                      <a:pt x="37" y="228"/>
                      <a:pt x="32" y="225"/>
                    </a:cubicBezTo>
                    <a:cubicBezTo>
                      <a:pt x="27" y="224"/>
                      <a:pt x="28" y="223"/>
                      <a:pt x="35" y="221"/>
                    </a:cubicBezTo>
                    <a:cubicBezTo>
                      <a:pt x="37" y="220"/>
                      <a:pt x="40" y="219"/>
                      <a:pt x="42" y="218"/>
                    </a:cubicBezTo>
                    <a:cubicBezTo>
                      <a:pt x="46" y="217"/>
                      <a:pt x="49" y="216"/>
                      <a:pt x="52" y="214"/>
                    </a:cubicBezTo>
                    <a:cubicBezTo>
                      <a:pt x="49" y="221"/>
                      <a:pt x="48" y="228"/>
                      <a:pt x="48" y="235"/>
                    </a:cubicBezTo>
                    <a:moveTo>
                      <a:pt x="97" y="229"/>
                    </a:moveTo>
                    <a:cubicBezTo>
                      <a:pt x="95" y="228"/>
                      <a:pt x="94" y="226"/>
                      <a:pt x="93" y="224"/>
                    </a:cubicBezTo>
                    <a:cubicBezTo>
                      <a:pt x="92" y="220"/>
                      <a:pt x="89" y="217"/>
                      <a:pt x="86" y="215"/>
                    </a:cubicBezTo>
                    <a:cubicBezTo>
                      <a:pt x="90" y="208"/>
                      <a:pt x="94" y="201"/>
                      <a:pt x="99" y="193"/>
                    </a:cubicBezTo>
                    <a:cubicBezTo>
                      <a:pt x="101" y="199"/>
                      <a:pt x="103" y="206"/>
                      <a:pt x="104" y="211"/>
                    </a:cubicBezTo>
                    <a:cubicBezTo>
                      <a:pt x="105" y="213"/>
                      <a:pt x="105" y="215"/>
                      <a:pt x="106" y="217"/>
                    </a:cubicBezTo>
                    <a:cubicBezTo>
                      <a:pt x="102" y="221"/>
                      <a:pt x="99" y="225"/>
                      <a:pt x="97" y="229"/>
                    </a:cubicBezTo>
                    <a:moveTo>
                      <a:pt x="241" y="266"/>
                    </a:moveTo>
                    <a:cubicBezTo>
                      <a:pt x="240" y="263"/>
                      <a:pt x="239" y="259"/>
                      <a:pt x="237" y="256"/>
                    </a:cubicBezTo>
                    <a:cubicBezTo>
                      <a:pt x="243" y="251"/>
                      <a:pt x="250" y="248"/>
                      <a:pt x="257" y="244"/>
                    </a:cubicBezTo>
                    <a:cubicBezTo>
                      <a:pt x="269" y="236"/>
                      <a:pt x="282" y="230"/>
                      <a:pt x="296" y="224"/>
                    </a:cubicBezTo>
                    <a:cubicBezTo>
                      <a:pt x="322" y="213"/>
                      <a:pt x="351" y="206"/>
                      <a:pt x="378" y="198"/>
                    </a:cubicBezTo>
                    <a:cubicBezTo>
                      <a:pt x="411" y="188"/>
                      <a:pt x="446" y="182"/>
                      <a:pt x="480" y="182"/>
                    </a:cubicBezTo>
                    <a:cubicBezTo>
                      <a:pt x="493" y="182"/>
                      <a:pt x="506" y="183"/>
                      <a:pt x="519" y="185"/>
                    </a:cubicBezTo>
                    <a:cubicBezTo>
                      <a:pt x="544" y="200"/>
                      <a:pt x="565" y="215"/>
                      <a:pt x="583" y="230"/>
                    </a:cubicBezTo>
                    <a:cubicBezTo>
                      <a:pt x="569" y="226"/>
                      <a:pt x="555" y="225"/>
                      <a:pt x="541" y="223"/>
                    </a:cubicBezTo>
                    <a:cubicBezTo>
                      <a:pt x="528" y="220"/>
                      <a:pt x="515" y="219"/>
                      <a:pt x="502" y="219"/>
                    </a:cubicBezTo>
                    <a:cubicBezTo>
                      <a:pt x="480" y="219"/>
                      <a:pt x="457" y="222"/>
                      <a:pt x="435" y="222"/>
                    </a:cubicBezTo>
                    <a:cubicBezTo>
                      <a:pt x="397" y="222"/>
                      <a:pt x="360" y="230"/>
                      <a:pt x="323" y="238"/>
                    </a:cubicBezTo>
                    <a:cubicBezTo>
                      <a:pt x="306" y="241"/>
                      <a:pt x="288" y="248"/>
                      <a:pt x="271" y="254"/>
                    </a:cubicBezTo>
                    <a:cubicBezTo>
                      <a:pt x="261" y="258"/>
                      <a:pt x="251" y="261"/>
                      <a:pt x="241" y="266"/>
                    </a:cubicBezTo>
                    <a:moveTo>
                      <a:pt x="26" y="217"/>
                    </a:moveTo>
                    <a:cubicBezTo>
                      <a:pt x="26" y="201"/>
                      <a:pt x="29" y="186"/>
                      <a:pt x="32" y="175"/>
                    </a:cubicBezTo>
                    <a:cubicBezTo>
                      <a:pt x="34" y="180"/>
                      <a:pt x="35" y="185"/>
                      <a:pt x="38" y="190"/>
                    </a:cubicBezTo>
                    <a:cubicBezTo>
                      <a:pt x="41" y="196"/>
                      <a:pt x="46" y="201"/>
                      <a:pt x="50" y="206"/>
                    </a:cubicBezTo>
                    <a:cubicBezTo>
                      <a:pt x="42" y="210"/>
                      <a:pt x="34" y="213"/>
                      <a:pt x="26" y="217"/>
                    </a:cubicBezTo>
                    <a:moveTo>
                      <a:pt x="619" y="220"/>
                    </a:moveTo>
                    <a:cubicBezTo>
                      <a:pt x="610" y="210"/>
                      <a:pt x="599" y="200"/>
                      <a:pt x="589" y="191"/>
                    </a:cubicBezTo>
                    <a:cubicBezTo>
                      <a:pt x="598" y="191"/>
                      <a:pt x="608" y="183"/>
                      <a:pt x="617" y="180"/>
                    </a:cubicBezTo>
                    <a:cubicBezTo>
                      <a:pt x="624" y="178"/>
                      <a:pt x="632" y="175"/>
                      <a:pt x="640" y="173"/>
                    </a:cubicBezTo>
                    <a:cubicBezTo>
                      <a:pt x="639" y="174"/>
                      <a:pt x="639" y="175"/>
                      <a:pt x="639" y="175"/>
                    </a:cubicBezTo>
                    <a:cubicBezTo>
                      <a:pt x="639" y="175"/>
                      <a:pt x="639" y="175"/>
                      <a:pt x="639" y="175"/>
                    </a:cubicBezTo>
                    <a:cubicBezTo>
                      <a:pt x="635" y="179"/>
                      <a:pt x="633" y="185"/>
                      <a:pt x="631" y="191"/>
                    </a:cubicBezTo>
                    <a:cubicBezTo>
                      <a:pt x="626" y="200"/>
                      <a:pt x="622" y="210"/>
                      <a:pt x="619" y="220"/>
                    </a:cubicBezTo>
                    <a:moveTo>
                      <a:pt x="627" y="219"/>
                    </a:moveTo>
                    <a:cubicBezTo>
                      <a:pt x="629" y="212"/>
                      <a:pt x="633" y="204"/>
                      <a:pt x="636" y="197"/>
                    </a:cubicBezTo>
                    <a:cubicBezTo>
                      <a:pt x="640" y="188"/>
                      <a:pt x="646" y="181"/>
                      <a:pt x="650" y="172"/>
                    </a:cubicBezTo>
                    <a:cubicBezTo>
                      <a:pt x="659" y="183"/>
                      <a:pt x="668" y="195"/>
                      <a:pt x="676" y="209"/>
                    </a:cubicBezTo>
                    <a:cubicBezTo>
                      <a:pt x="676" y="209"/>
                      <a:pt x="676" y="209"/>
                      <a:pt x="676" y="209"/>
                    </a:cubicBezTo>
                    <a:cubicBezTo>
                      <a:pt x="671" y="209"/>
                      <a:pt x="666" y="211"/>
                      <a:pt x="663" y="211"/>
                    </a:cubicBezTo>
                    <a:cubicBezTo>
                      <a:pt x="652" y="214"/>
                      <a:pt x="639" y="218"/>
                      <a:pt x="627" y="219"/>
                    </a:cubicBezTo>
                    <a:moveTo>
                      <a:pt x="57" y="202"/>
                    </a:moveTo>
                    <a:cubicBezTo>
                      <a:pt x="54" y="198"/>
                      <a:pt x="51" y="195"/>
                      <a:pt x="48" y="191"/>
                    </a:cubicBezTo>
                    <a:cubicBezTo>
                      <a:pt x="43" y="185"/>
                      <a:pt x="41" y="178"/>
                      <a:pt x="39" y="172"/>
                    </a:cubicBezTo>
                    <a:cubicBezTo>
                      <a:pt x="45" y="172"/>
                      <a:pt x="50" y="173"/>
                      <a:pt x="56" y="174"/>
                    </a:cubicBezTo>
                    <a:cubicBezTo>
                      <a:pt x="59" y="174"/>
                      <a:pt x="62" y="175"/>
                      <a:pt x="66" y="175"/>
                    </a:cubicBezTo>
                    <a:cubicBezTo>
                      <a:pt x="68" y="175"/>
                      <a:pt x="69" y="175"/>
                      <a:pt x="71" y="174"/>
                    </a:cubicBezTo>
                    <a:cubicBezTo>
                      <a:pt x="66" y="182"/>
                      <a:pt x="61" y="193"/>
                      <a:pt x="57" y="202"/>
                    </a:cubicBezTo>
                    <a:moveTo>
                      <a:pt x="112" y="211"/>
                    </a:moveTo>
                    <a:cubicBezTo>
                      <a:pt x="109" y="203"/>
                      <a:pt x="108" y="193"/>
                      <a:pt x="104" y="186"/>
                    </a:cubicBezTo>
                    <a:cubicBezTo>
                      <a:pt x="104" y="186"/>
                      <a:pt x="104" y="186"/>
                      <a:pt x="104" y="186"/>
                    </a:cubicBezTo>
                    <a:cubicBezTo>
                      <a:pt x="109" y="178"/>
                      <a:pt x="116" y="171"/>
                      <a:pt x="124" y="164"/>
                    </a:cubicBezTo>
                    <a:cubicBezTo>
                      <a:pt x="124" y="169"/>
                      <a:pt x="123" y="174"/>
                      <a:pt x="123" y="179"/>
                    </a:cubicBezTo>
                    <a:cubicBezTo>
                      <a:pt x="123" y="186"/>
                      <a:pt x="123" y="195"/>
                      <a:pt x="125" y="203"/>
                    </a:cubicBezTo>
                    <a:cubicBezTo>
                      <a:pt x="120" y="206"/>
                      <a:pt x="115" y="208"/>
                      <a:pt x="112" y="211"/>
                    </a:cubicBezTo>
                    <a:moveTo>
                      <a:pt x="131" y="201"/>
                    </a:moveTo>
                    <a:cubicBezTo>
                      <a:pt x="130" y="192"/>
                      <a:pt x="130" y="183"/>
                      <a:pt x="130" y="176"/>
                    </a:cubicBezTo>
                    <a:cubicBezTo>
                      <a:pt x="130" y="172"/>
                      <a:pt x="132" y="167"/>
                      <a:pt x="132" y="162"/>
                    </a:cubicBezTo>
                    <a:cubicBezTo>
                      <a:pt x="132" y="161"/>
                      <a:pt x="132" y="160"/>
                      <a:pt x="132" y="158"/>
                    </a:cubicBezTo>
                    <a:cubicBezTo>
                      <a:pt x="142" y="151"/>
                      <a:pt x="153" y="145"/>
                      <a:pt x="164" y="140"/>
                    </a:cubicBezTo>
                    <a:cubicBezTo>
                      <a:pt x="161" y="144"/>
                      <a:pt x="159" y="148"/>
                      <a:pt x="156" y="152"/>
                    </a:cubicBezTo>
                    <a:cubicBezTo>
                      <a:pt x="148" y="165"/>
                      <a:pt x="144" y="179"/>
                      <a:pt x="138" y="192"/>
                    </a:cubicBezTo>
                    <a:cubicBezTo>
                      <a:pt x="137" y="195"/>
                      <a:pt x="136" y="197"/>
                      <a:pt x="136" y="199"/>
                    </a:cubicBezTo>
                    <a:cubicBezTo>
                      <a:pt x="134" y="200"/>
                      <a:pt x="133" y="200"/>
                      <a:pt x="131" y="201"/>
                    </a:cubicBezTo>
                    <a:moveTo>
                      <a:pt x="234" y="248"/>
                    </a:moveTo>
                    <a:cubicBezTo>
                      <a:pt x="232" y="245"/>
                      <a:pt x="230" y="241"/>
                      <a:pt x="228" y="238"/>
                    </a:cubicBezTo>
                    <a:cubicBezTo>
                      <a:pt x="258" y="207"/>
                      <a:pt x="299" y="189"/>
                      <a:pt x="334" y="165"/>
                    </a:cubicBezTo>
                    <a:cubicBezTo>
                      <a:pt x="351" y="153"/>
                      <a:pt x="372" y="147"/>
                      <a:pt x="391" y="142"/>
                    </a:cubicBezTo>
                    <a:cubicBezTo>
                      <a:pt x="399" y="141"/>
                      <a:pt x="407" y="139"/>
                      <a:pt x="414" y="138"/>
                    </a:cubicBezTo>
                    <a:cubicBezTo>
                      <a:pt x="446" y="148"/>
                      <a:pt x="476" y="161"/>
                      <a:pt x="502" y="175"/>
                    </a:cubicBezTo>
                    <a:cubicBezTo>
                      <a:pt x="496" y="175"/>
                      <a:pt x="490" y="175"/>
                      <a:pt x="483" y="175"/>
                    </a:cubicBezTo>
                    <a:cubicBezTo>
                      <a:pt x="451" y="175"/>
                      <a:pt x="418" y="180"/>
                      <a:pt x="386" y="188"/>
                    </a:cubicBezTo>
                    <a:cubicBezTo>
                      <a:pt x="357" y="194"/>
                      <a:pt x="327" y="204"/>
                      <a:pt x="300" y="214"/>
                    </a:cubicBezTo>
                    <a:cubicBezTo>
                      <a:pt x="287" y="219"/>
                      <a:pt x="272" y="225"/>
                      <a:pt x="260" y="232"/>
                    </a:cubicBezTo>
                    <a:cubicBezTo>
                      <a:pt x="252" y="238"/>
                      <a:pt x="242" y="243"/>
                      <a:pt x="234" y="248"/>
                    </a:cubicBezTo>
                    <a:moveTo>
                      <a:pt x="583" y="187"/>
                    </a:moveTo>
                    <a:cubicBezTo>
                      <a:pt x="581" y="185"/>
                      <a:pt x="580" y="184"/>
                      <a:pt x="578" y="182"/>
                    </a:cubicBezTo>
                    <a:cubicBezTo>
                      <a:pt x="566" y="173"/>
                      <a:pt x="553" y="164"/>
                      <a:pt x="539" y="155"/>
                    </a:cubicBezTo>
                    <a:cubicBezTo>
                      <a:pt x="547" y="149"/>
                      <a:pt x="558" y="147"/>
                      <a:pt x="565" y="141"/>
                    </a:cubicBezTo>
                    <a:cubicBezTo>
                      <a:pt x="572" y="135"/>
                      <a:pt x="582" y="132"/>
                      <a:pt x="591" y="128"/>
                    </a:cubicBezTo>
                    <a:cubicBezTo>
                      <a:pt x="591" y="148"/>
                      <a:pt x="582" y="167"/>
                      <a:pt x="583" y="187"/>
                    </a:cubicBezTo>
                    <a:moveTo>
                      <a:pt x="590" y="183"/>
                    </a:moveTo>
                    <a:cubicBezTo>
                      <a:pt x="591" y="164"/>
                      <a:pt x="599" y="145"/>
                      <a:pt x="599" y="126"/>
                    </a:cubicBezTo>
                    <a:cubicBezTo>
                      <a:pt x="613" y="136"/>
                      <a:pt x="627" y="148"/>
                      <a:pt x="642" y="163"/>
                    </a:cubicBezTo>
                    <a:cubicBezTo>
                      <a:pt x="642" y="164"/>
                      <a:pt x="642" y="165"/>
                      <a:pt x="642" y="165"/>
                    </a:cubicBezTo>
                    <a:cubicBezTo>
                      <a:pt x="635" y="166"/>
                      <a:pt x="628" y="169"/>
                      <a:pt x="622" y="171"/>
                    </a:cubicBezTo>
                    <a:cubicBezTo>
                      <a:pt x="617" y="173"/>
                      <a:pt x="611" y="174"/>
                      <a:pt x="606" y="176"/>
                    </a:cubicBezTo>
                    <a:cubicBezTo>
                      <a:pt x="601" y="178"/>
                      <a:pt x="596" y="182"/>
                      <a:pt x="590" y="183"/>
                    </a:cubicBezTo>
                    <a:moveTo>
                      <a:pt x="144" y="197"/>
                    </a:moveTo>
                    <a:cubicBezTo>
                      <a:pt x="145" y="196"/>
                      <a:pt x="145" y="196"/>
                      <a:pt x="145" y="195"/>
                    </a:cubicBezTo>
                    <a:cubicBezTo>
                      <a:pt x="150" y="182"/>
                      <a:pt x="155" y="169"/>
                      <a:pt x="162" y="157"/>
                    </a:cubicBezTo>
                    <a:cubicBezTo>
                      <a:pt x="167" y="149"/>
                      <a:pt x="171" y="142"/>
                      <a:pt x="177" y="135"/>
                    </a:cubicBezTo>
                    <a:cubicBezTo>
                      <a:pt x="194" y="129"/>
                      <a:pt x="212" y="124"/>
                      <a:pt x="230" y="121"/>
                    </a:cubicBezTo>
                    <a:cubicBezTo>
                      <a:pt x="221" y="130"/>
                      <a:pt x="213" y="140"/>
                      <a:pt x="205" y="150"/>
                    </a:cubicBezTo>
                    <a:cubicBezTo>
                      <a:pt x="202" y="153"/>
                      <a:pt x="199" y="157"/>
                      <a:pt x="197" y="161"/>
                    </a:cubicBezTo>
                    <a:cubicBezTo>
                      <a:pt x="194" y="166"/>
                      <a:pt x="190" y="169"/>
                      <a:pt x="188" y="174"/>
                    </a:cubicBezTo>
                    <a:cubicBezTo>
                      <a:pt x="186" y="179"/>
                      <a:pt x="182" y="184"/>
                      <a:pt x="179" y="190"/>
                    </a:cubicBezTo>
                    <a:cubicBezTo>
                      <a:pt x="178" y="192"/>
                      <a:pt x="177" y="195"/>
                      <a:pt x="175" y="197"/>
                    </a:cubicBezTo>
                    <a:cubicBezTo>
                      <a:pt x="170" y="196"/>
                      <a:pt x="165" y="196"/>
                      <a:pt x="159" y="196"/>
                    </a:cubicBezTo>
                    <a:cubicBezTo>
                      <a:pt x="154" y="196"/>
                      <a:pt x="149" y="196"/>
                      <a:pt x="144" y="197"/>
                    </a:cubicBezTo>
                    <a:moveTo>
                      <a:pt x="66" y="167"/>
                    </a:moveTo>
                    <a:cubicBezTo>
                      <a:pt x="62" y="167"/>
                      <a:pt x="58" y="166"/>
                      <a:pt x="56" y="166"/>
                    </a:cubicBezTo>
                    <a:cubicBezTo>
                      <a:pt x="49" y="166"/>
                      <a:pt x="43" y="164"/>
                      <a:pt x="35" y="164"/>
                    </a:cubicBezTo>
                    <a:cubicBezTo>
                      <a:pt x="36" y="162"/>
                      <a:pt x="37" y="161"/>
                      <a:pt x="37" y="160"/>
                    </a:cubicBezTo>
                    <a:cubicBezTo>
                      <a:pt x="43" y="146"/>
                      <a:pt x="49" y="133"/>
                      <a:pt x="57" y="121"/>
                    </a:cubicBezTo>
                    <a:cubicBezTo>
                      <a:pt x="57" y="127"/>
                      <a:pt x="58" y="134"/>
                      <a:pt x="58" y="139"/>
                    </a:cubicBezTo>
                    <a:cubicBezTo>
                      <a:pt x="58" y="145"/>
                      <a:pt x="60" y="150"/>
                      <a:pt x="62" y="155"/>
                    </a:cubicBezTo>
                    <a:cubicBezTo>
                      <a:pt x="63" y="160"/>
                      <a:pt x="66" y="163"/>
                      <a:pt x="68" y="167"/>
                    </a:cubicBezTo>
                    <a:cubicBezTo>
                      <a:pt x="68" y="167"/>
                      <a:pt x="67" y="167"/>
                      <a:pt x="66" y="167"/>
                    </a:cubicBezTo>
                    <a:moveTo>
                      <a:pt x="224" y="232"/>
                    </a:moveTo>
                    <a:cubicBezTo>
                      <a:pt x="219" y="225"/>
                      <a:pt x="214" y="220"/>
                      <a:pt x="209" y="215"/>
                    </a:cubicBezTo>
                    <a:cubicBezTo>
                      <a:pt x="216" y="206"/>
                      <a:pt x="223" y="197"/>
                      <a:pt x="230" y="188"/>
                    </a:cubicBezTo>
                    <a:cubicBezTo>
                      <a:pt x="241" y="174"/>
                      <a:pt x="255" y="163"/>
                      <a:pt x="268" y="152"/>
                    </a:cubicBezTo>
                    <a:cubicBezTo>
                      <a:pt x="276" y="145"/>
                      <a:pt x="283" y="139"/>
                      <a:pt x="292" y="133"/>
                    </a:cubicBezTo>
                    <a:cubicBezTo>
                      <a:pt x="299" y="128"/>
                      <a:pt x="306" y="126"/>
                      <a:pt x="314" y="122"/>
                    </a:cubicBezTo>
                    <a:cubicBezTo>
                      <a:pt x="315" y="120"/>
                      <a:pt x="318" y="119"/>
                      <a:pt x="320" y="119"/>
                    </a:cubicBezTo>
                    <a:cubicBezTo>
                      <a:pt x="346" y="121"/>
                      <a:pt x="372" y="126"/>
                      <a:pt x="397" y="133"/>
                    </a:cubicBezTo>
                    <a:cubicBezTo>
                      <a:pt x="394" y="133"/>
                      <a:pt x="392" y="134"/>
                      <a:pt x="389" y="135"/>
                    </a:cubicBezTo>
                    <a:cubicBezTo>
                      <a:pt x="382" y="136"/>
                      <a:pt x="375" y="138"/>
                      <a:pt x="368" y="140"/>
                    </a:cubicBezTo>
                    <a:cubicBezTo>
                      <a:pt x="356" y="144"/>
                      <a:pt x="342" y="150"/>
                      <a:pt x="331" y="158"/>
                    </a:cubicBezTo>
                    <a:cubicBezTo>
                      <a:pt x="295" y="181"/>
                      <a:pt x="254" y="200"/>
                      <a:pt x="224" y="232"/>
                    </a:cubicBezTo>
                    <a:moveTo>
                      <a:pt x="203" y="210"/>
                    </a:moveTo>
                    <a:cubicBezTo>
                      <a:pt x="196" y="205"/>
                      <a:pt x="189" y="202"/>
                      <a:pt x="182" y="199"/>
                    </a:cubicBezTo>
                    <a:cubicBezTo>
                      <a:pt x="186" y="193"/>
                      <a:pt x="189" y="186"/>
                      <a:pt x="193" y="180"/>
                    </a:cubicBezTo>
                    <a:cubicBezTo>
                      <a:pt x="200" y="171"/>
                      <a:pt x="206" y="161"/>
                      <a:pt x="213" y="152"/>
                    </a:cubicBezTo>
                    <a:cubicBezTo>
                      <a:pt x="223" y="139"/>
                      <a:pt x="233" y="128"/>
                      <a:pt x="246" y="119"/>
                    </a:cubicBezTo>
                    <a:cubicBezTo>
                      <a:pt x="260" y="118"/>
                      <a:pt x="274" y="117"/>
                      <a:pt x="288" y="117"/>
                    </a:cubicBezTo>
                    <a:cubicBezTo>
                      <a:pt x="293" y="117"/>
                      <a:pt x="299" y="117"/>
                      <a:pt x="304" y="117"/>
                    </a:cubicBezTo>
                    <a:cubicBezTo>
                      <a:pt x="303" y="118"/>
                      <a:pt x="303" y="118"/>
                      <a:pt x="303" y="118"/>
                    </a:cubicBezTo>
                    <a:cubicBezTo>
                      <a:pt x="289" y="124"/>
                      <a:pt x="276" y="135"/>
                      <a:pt x="263" y="146"/>
                    </a:cubicBezTo>
                    <a:cubicBezTo>
                      <a:pt x="251" y="157"/>
                      <a:pt x="238" y="167"/>
                      <a:pt x="227" y="180"/>
                    </a:cubicBezTo>
                    <a:cubicBezTo>
                      <a:pt x="219" y="189"/>
                      <a:pt x="211" y="200"/>
                      <a:pt x="203" y="210"/>
                    </a:cubicBezTo>
                    <a:moveTo>
                      <a:pt x="76" y="166"/>
                    </a:moveTo>
                    <a:cubicBezTo>
                      <a:pt x="76" y="166"/>
                      <a:pt x="76" y="165"/>
                      <a:pt x="75" y="164"/>
                    </a:cubicBezTo>
                    <a:cubicBezTo>
                      <a:pt x="70" y="158"/>
                      <a:pt x="68" y="150"/>
                      <a:pt x="66" y="142"/>
                    </a:cubicBezTo>
                    <a:cubicBezTo>
                      <a:pt x="65" y="136"/>
                      <a:pt x="65" y="129"/>
                      <a:pt x="65" y="122"/>
                    </a:cubicBezTo>
                    <a:cubicBezTo>
                      <a:pt x="65" y="118"/>
                      <a:pt x="64" y="116"/>
                      <a:pt x="64" y="116"/>
                    </a:cubicBezTo>
                    <a:cubicBezTo>
                      <a:pt x="64" y="116"/>
                      <a:pt x="65" y="117"/>
                      <a:pt x="65" y="117"/>
                    </a:cubicBezTo>
                    <a:cubicBezTo>
                      <a:pt x="76" y="127"/>
                      <a:pt x="87" y="134"/>
                      <a:pt x="99" y="140"/>
                    </a:cubicBezTo>
                    <a:cubicBezTo>
                      <a:pt x="91" y="148"/>
                      <a:pt x="84" y="156"/>
                      <a:pt x="78" y="164"/>
                    </a:cubicBezTo>
                    <a:cubicBezTo>
                      <a:pt x="77" y="165"/>
                      <a:pt x="77" y="165"/>
                      <a:pt x="76" y="166"/>
                    </a:cubicBezTo>
                    <a:moveTo>
                      <a:pt x="531" y="150"/>
                    </a:moveTo>
                    <a:cubicBezTo>
                      <a:pt x="518" y="141"/>
                      <a:pt x="505" y="133"/>
                      <a:pt x="491" y="126"/>
                    </a:cubicBezTo>
                    <a:cubicBezTo>
                      <a:pt x="492" y="126"/>
                      <a:pt x="493" y="125"/>
                      <a:pt x="494" y="124"/>
                    </a:cubicBezTo>
                    <a:cubicBezTo>
                      <a:pt x="499" y="121"/>
                      <a:pt x="504" y="117"/>
                      <a:pt x="509" y="113"/>
                    </a:cubicBezTo>
                    <a:cubicBezTo>
                      <a:pt x="518" y="107"/>
                      <a:pt x="526" y="102"/>
                      <a:pt x="536" y="98"/>
                    </a:cubicBezTo>
                    <a:cubicBezTo>
                      <a:pt x="536" y="106"/>
                      <a:pt x="537" y="115"/>
                      <a:pt x="535" y="122"/>
                    </a:cubicBezTo>
                    <a:cubicBezTo>
                      <a:pt x="533" y="130"/>
                      <a:pt x="533" y="141"/>
                      <a:pt x="531" y="150"/>
                    </a:cubicBezTo>
                    <a:moveTo>
                      <a:pt x="539" y="146"/>
                    </a:moveTo>
                    <a:cubicBezTo>
                      <a:pt x="540" y="142"/>
                      <a:pt x="540" y="138"/>
                      <a:pt x="541" y="135"/>
                    </a:cubicBezTo>
                    <a:cubicBezTo>
                      <a:pt x="542" y="121"/>
                      <a:pt x="544" y="108"/>
                      <a:pt x="543" y="95"/>
                    </a:cubicBezTo>
                    <a:cubicBezTo>
                      <a:pt x="552" y="99"/>
                      <a:pt x="570" y="107"/>
                      <a:pt x="590" y="120"/>
                    </a:cubicBezTo>
                    <a:cubicBezTo>
                      <a:pt x="580" y="125"/>
                      <a:pt x="570" y="131"/>
                      <a:pt x="560" y="135"/>
                    </a:cubicBezTo>
                    <a:cubicBezTo>
                      <a:pt x="554" y="138"/>
                      <a:pt x="546" y="141"/>
                      <a:pt x="539" y="146"/>
                    </a:cubicBezTo>
                    <a:moveTo>
                      <a:pt x="102" y="134"/>
                    </a:moveTo>
                    <a:cubicBezTo>
                      <a:pt x="99" y="132"/>
                      <a:pt x="96" y="130"/>
                      <a:pt x="92" y="129"/>
                    </a:cubicBezTo>
                    <a:cubicBezTo>
                      <a:pt x="88" y="126"/>
                      <a:pt x="85" y="122"/>
                      <a:pt x="81" y="120"/>
                    </a:cubicBezTo>
                    <a:cubicBezTo>
                      <a:pt x="76" y="116"/>
                      <a:pt x="71" y="111"/>
                      <a:pt x="66" y="108"/>
                    </a:cubicBezTo>
                    <a:cubicBezTo>
                      <a:pt x="66" y="107"/>
                      <a:pt x="67" y="107"/>
                      <a:pt x="67" y="106"/>
                    </a:cubicBezTo>
                    <a:cubicBezTo>
                      <a:pt x="75" y="96"/>
                      <a:pt x="84" y="86"/>
                      <a:pt x="95" y="78"/>
                    </a:cubicBezTo>
                    <a:cubicBezTo>
                      <a:pt x="94" y="85"/>
                      <a:pt x="96" y="95"/>
                      <a:pt x="97" y="100"/>
                    </a:cubicBezTo>
                    <a:cubicBezTo>
                      <a:pt x="97" y="106"/>
                      <a:pt x="99" y="112"/>
                      <a:pt x="99" y="119"/>
                    </a:cubicBezTo>
                    <a:cubicBezTo>
                      <a:pt x="99" y="123"/>
                      <a:pt x="101" y="129"/>
                      <a:pt x="102" y="134"/>
                    </a:cubicBezTo>
                    <a:moveTo>
                      <a:pt x="108" y="131"/>
                    </a:moveTo>
                    <a:cubicBezTo>
                      <a:pt x="108" y="130"/>
                      <a:pt x="108" y="129"/>
                      <a:pt x="108" y="128"/>
                    </a:cubicBezTo>
                    <a:cubicBezTo>
                      <a:pt x="108" y="122"/>
                      <a:pt x="107" y="115"/>
                      <a:pt x="106" y="109"/>
                    </a:cubicBezTo>
                    <a:cubicBezTo>
                      <a:pt x="105" y="103"/>
                      <a:pt x="103" y="96"/>
                      <a:pt x="103" y="90"/>
                    </a:cubicBezTo>
                    <a:cubicBezTo>
                      <a:pt x="103" y="87"/>
                      <a:pt x="102" y="82"/>
                      <a:pt x="102" y="78"/>
                    </a:cubicBezTo>
                    <a:cubicBezTo>
                      <a:pt x="108" y="82"/>
                      <a:pt x="113" y="87"/>
                      <a:pt x="119" y="91"/>
                    </a:cubicBezTo>
                    <a:cubicBezTo>
                      <a:pt x="127" y="96"/>
                      <a:pt x="135" y="102"/>
                      <a:pt x="143" y="107"/>
                    </a:cubicBezTo>
                    <a:cubicBezTo>
                      <a:pt x="136" y="110"/>
                      <a:pt x="130" y="114"/>
                      <a:pt x="124" y="119"/>
                    </a:cubicBezTo>
                    <a:cubicBezTo>
                      <a:pt x="119" y="122"/>
                      <a:pt x="113" y="127"/>
                      <a:pt x="108" y="131"/>
                    </a:cubicBezTo>
                    <a:moveTo>
                      <a:pt x="486" y="123"/>
                    </a:moveTo>
                    <a:cubicBezTo>
                      <a:pt x="469" y="115"/>
                      <a:pt x="453" y="107"/>
                      <a:pt x="436" y="100"/>
                    </a:cubicBezTo>
                    <a:cubicBezTo>
                      <a:pt x="442" y="96"/>
                      <a:pt x="447" y="91"/>
                      <a:pt x="453" y="87"/>
                    </a:cubicBezTo>
                    <a:cubicBezTo>
                      <a:pt x="461" y="81"/>
                      <a:pt x="472" y="76"/>
                      <a:pt x="482" y="72"/>
                    </a:cubicBezTo>
                    <a:cubicBezTo>
                      <a:pt x="484" y="84"/>
                      <a:pt x="484" y="97"/>
                      <a:pt x="484" y="108"/>
                    </a:cubicBezTo>
                    <a:cubicBezTo>
                      <a:pt x="483" y="113"/>
                      <a:pt x="483" y="119"/>
                      <a:pt x="486" y="123"/>
                    </a:cubicBezTo>
                    <a:moveTo>
                      <a:pt x="492" y="119"/>
                    </a:moveTo>
                    <a:cubicBezTo>
                      <a:pt x="490" y="103"/>
                      <a:pt x="491" y="87"/>
                      <a:pt x="490" y="70"/>
                    </a:cubicBezTo>
                    <a:cubicBezTo>
                      <a:pt x="512" y="79"/>
                      <a:pt x="527" y="86"/>
                      <a:pt x="535" y="90"/>
                    </a:cubicBezTo>
                    <a:cubicBezTo>
                      <a:pt x="530" y="92"/>
                      <a:pt x="526" y="93"/>
                      <a:pt x="522" y="95"/>
                    </a:cubicBezTo>
                    <a:cubicBezTo>
                      <a:pt x="518" y="98"/>
                      <a:pt x="514" y="102"/>
                      <a:pt x="509" y="104"/>
                    </a:cubicBezTo>
                    <a:cubicBezTo>
                      <a:pt x="505" y="106"/>
                      <a:pt x="491" y="114"/>
                      <a:pt x="492" y="119"/>
                    </a:cubicBezTo>
                    <a:moveTo>
                      <a:pt x="424" y="95"/>
                    </a:moveTo>
                    <a:cubicBezTo>
                      <a:pt x="417" y="93"/>
                      <a:pt x="410" y="90"/>
                      <a:pt x="403" y="88"/>
                    </a:cubicBezTo>
                    <a:cubicBezTo>
                      <a:pt x="401" y="87"/>
                      <a:pt x="399" y="87"/>
                      <a:pt x="397" y="86"/>
                    </a:cubicBezTo>
                    <a:cubicBezTo>
                      <a:pt x="401" y="81"/>
                      <a:pt x="405" y="75"/>
                      <a:pt x="410" y="71"/>
                    </a:cubicBezTo>
                    <a:cubicBezTo>
                      <a:pt x="416" y="67"/>
                      <a:pt x="420" y="60"/>
                      <a:pt x="426" y="56"/>
                    </a:cubicBezTo>
                    <a:cubicBezTo>
                      <a:pt x="426" y="65"/>
                      <a:pt x="425" y="74"/>
                      <a:pt x="425" y="82"/>
                    </a:cubicBezTo>
                    <a:cubicBezTo>
                      <a:pt x="425" y="85"/>
                      <a:pt x="424" y="91"/>
                      <a:pt x="424" y="95"/>
                    </a:cubicBezTo>
                    <a:moveTo>
                      <a:pt x="432" y="93"/>
                    </a:moveTo>
                    <a:cubicBezTo>
                      <a:pt x="432" y="93"/>
                      <a:pt x="432" y="92"/>
                      <a:pt x="432" y="92"/>
                    </a:cubicBezTo>
                    <a:cubicBezTo>
                      <a:pt x="432" y="87"/>
                      <a:pt x="432" y="82"/>
                      <a:pt x="432" y="77"/>
                    </a:cubicBezTo>
                    <a:cubicBezTo>
                      <a:pt x="432" y="69"/>
                      <a:pt x="434" y="60"/>
                      <a:pt x="434" y="52"/>
                    </a:cubicBezTo>
                    <a:cubicBezTo>
                      <a:pt x="450" y="57"/>
                      <a:pt x="464" y="61"/>
                      <a:pt x="477" y="66"/>
                    </a:cubicBezTo>
                    <a:cubicBezTo>
                      <a:pt x="462" y="73"/>
                      <a:pt x="449" y="82"/>
                      <a:pt x="434" y="92"/>
                    </a:cubicBezTo>
                    <a:cubicBezTo>
                      <a:pt x="434" y="92"/>
                      <a:pt x="433" y="93"/>
                      <a:pt x="432" y="93"/>
                    </a:cubicBezTo>
                    <a:moveTo>
                      <a:pt x="386" y="83"/>
                    </a:moveTo>
                    <a:cubicBezTo>
                      <a:pt x="374" y="80"/>
                      <a:pt x="362" y="77"/>
                      <a:pt x="349" y="75"/>
                    </a:cubicBezTo>
                    <a:cubicBezTo>
                      <a:pt x="360" y="66"/>
                      <a:pt x="371" y="58"/>
                      <a:pt x="381" y="49"/>
                    </a:cubicBezTo>
                    <a:cubicBezTo>
                      <a:pt x="382" y="60"/>
                      <a:pt x="383" y="73"/>
                      <a:pt x="386" y="83"/>
                    </a:cubicBezTo>
                    <a:moveTo>
                      <a:pt x="154" y="101"/>
                    </a:moveTo>
                    <a:cubicBezTo>
                      <a:pt x="154" y="100"/>
                      <a:pt x="154" y="100"/>
                      <a:pt x="154" y="100"/>
                    </a:cubicBezTo>
                    <a:cubicBezTo>
                      <a:pt x="154" y="91"/>
                      <a:pt x="155" y="84"/>
                      <a:pt x="158" y="77"/>
                    </a:cubicBezTo>
                    <a:cubicBezTo>
                      <a:pt x="161" y="67"/>
                      <a:pt x="164" y="57"/>
                      <a:pt x="169" y="47"/>
                    </a:cubicBezTo>
                    <a:cubicBezTo>
                      <a:pt x="169" y="49"/>
                      <a:pt x="170" y="51"/>
                      <a:pt x="171" y="52"/>
                    </a:cubicBezTo>
                    <a:cubicBezTo>
                      <a:pt x="173" y="58"/>
                      <a:pt x="176" y="63"/>
                      <a:pt x="179" y="68"/>
                    </a:cubicBezTo>
                    <a:cubicBezTo>
                      <a:pt x="182" y="73"/>
                      <a:pt x="186" y="79"/>
                      <a:pt x="189" y="85"/>
                    </a:cubicBezTo>
                    <a:cubicBezTo>
                      <a:pt x="177" y="89"/>
                      <a:pt x="165" y="95"/>
                      <a:pt x="154" y="101"/>
                    </a:cubicBezTo>
                    <a:moveTo>
                      <a:pt x="147" y="100"/>
                    </a:moveTo>
                    <a:cubicBezTo>
                      <a:pt x="132" y="92"/>
                      <a:pt x="118" y="80"/>
                      <a:pt x="105" y="70"/>
                    </a:cubicBezTo>
                    <a:cubicBezTo>
                      <a:pt x="120" y="59"/>
                      <a:pt x="138" y="51"/>
                      <a:pt x="155" y="45"/>
                    </a:cubicBezTo>
                    <a:cubicBezTo>
                      <a:pt x="158" y="44"/>
                      <a:pt x="160" y="44"/>
                      <a:pt x="162" y="43"/>
                    </a:cubicBezTo>
                    <a:cubicBezTo>
                      <a:pt x="159" y="51"/>
                      <a:pt x="156" y="58"/>
                      <a:pt x="153" y="66"/>
                    </a:cubicBezTo>
                    <a:cubicBezTo>
                      <a:pt x="151" y="73"/>
                      <a:pt x="149" y="80"/>
                      <a:pt x="147" y="86"/>
                    </a:cubicBezTo>
                    <a:cubicBezTo>
                      <a:pt x="146" y="91"/>
                      <a:pt x="147" y="95"/>
                      <a:pt x="147" y="100"/>
                    </a:cubicBezTo>
                    <a:moveTo>
                      <a:pt x="393" y="79"/>
                    </a:moveTo>
                    <a:cubicBezTo>
                      <a:pt x="389" y="67"/>
                      <a:pt x="389" y="53"/>
                      <a:pt x="388" y="41"/>
                    </a:cubicBezTo>
                    <a:cubicBezTo>
                      <a:pt x="388" y="41"/>
                      <a:pt x="388" y="41"/>
                      <a:pt x="388" y="41"/>
                    </a:cubicBezTo>
                    <a:cubicBezTo>
                      <a:pt x="400" y="44"/>
                      <a:pt x="412" y="46"/>
                      <a:pt x="423" y="49"/>
                    </a:cubicBezTo>
                    <a:cubicBezTo>
                      <a:pt x="418" y="52"/>
                      <a:pt x="414" y="56"/>
                      <a:pt x="410" y="60"/>
                    </a:cubicBezTo>
                    <a:cubicBezTo>
                      <a:pt x="407" y="63"/>
                      <a:pt x="403" y="67"/>
                      <a:pt x="400" y="70"/>
                    </a:cubicBezTo>
                    <a:cubicBezTo>
                      <a:pt x="397" y="73"/>
                      <a:pt x="395" y="76"/>
                      <a:pt x="393" y="79"/>
                    </a:cubicBezTo>
                    <a:moveTo>
                      <a:pt x="336" y="73"/>
                    </a:moveTo>
                    <a:cubicBezTo>
                      <a:pt x="326" y="71"/>
                      <a:pt x="316" y="70"/>
                      <a:pt x="305" y="70"/>
                    </a:cubicBezTo>
                    <a:cubicBezTo>
                      <a:pt x="311" y="61"/>
                      <a:pt x="318" y="53"/>
                      <a:pt x="326" y="47"/>
                    </a:cubicBezTo>
                    <a:cubicBezTo>
                      <a:pt x="329" y="44"/>
                      <a:pt x="333" y="42"/>
                      <a:pt x="336" y="39"/>
                    </a:cubicBezTo>
                    <a:cubicBezTo>
                      <a:pt x="336" y="50"/>
                      <a:pt x="336" y="61"/>
                      <a:pt x="336" y="73"/>
                    </a:cubicBezTo>
                    <a:moveTo>
                      <a:pt x="200" y="82"/>
                    </a:moveTo>
                    <a:cubicBezTo>
                      <a:pt x="200" y="81"/>
                      <a:pt x="200" y="81"/>
                      <a:pt x="199" y="80"/>
                    </a:cubicBezTo>
                    <a:cubicBezTo>
                      <a:pt x="202" y="78"/>
                      <a:pt x="218" y="44"/>
                      <a:pt x="224" y="34"/>
                    </a:cubicBezTo>
                    <a:cubicBezTo>
                      <a:pt x="230" y="40"/>
                      <a:pt x="236" y="50"/>
                      <a:pt x="240" y="55"/>
                    </a:cubicBezTo>
                    <a:cubicBezTo>
                      <a:pt x="243" y="60"/>
                      <a:pt x="246" y="67"/>
                      <a:pt x="250" y="71"/>
                    </a:cubicBezTo>
                    <a:cubicBezTo>
                      <a:pt x="233" y="74"/>
                      <a:pt x="216" y="77"/>
                      <a:pt x="200" y="82"/>
                    </a:cubicBezTo>
                    <a:moveTo>
                      <a:pt x="259" y="71"/>
                    </a:moveTo>
                    <a:cubicBezTo>
                      <a:pt x="259" y="60"/>
                      <a:pt x="267" y="43"/>
                      <a:pt x="274" y="34"/>
                    </a:cubicBezTo>
                    <a:cubicBezTo>
                      <a:pt x="278" y="39"/>
                      <a:pt x="280" y="46"/>
                      <a:pt x="284" y="52"/>
                    </a:cubicBezTo>
                    <a:cubicBezTo>
                      <a:pt x="288" y="58"/>
                      <a:pt x="292" y="64"/>
                      <a:pt x="297" y="69"/>
                    </a:cubicBezTo>
                    <a:cubicBezTo>
                      <a:pt x="294" y="69"/>
                      <a:pt x="291" y="69"/>
                      <a:pt x="288" y="69"/>
                    </a:cubicBezTo>
                    <a:cubicBezTo>
                      <a:pt x="278" y="69"/>
                      <a:pt x="269" y="70"/>
                      <a:pt x="259" y="71"/>
                    </a:cubicBezTo>
                    <a:moveTo>
                      <a:pt x="344" y="69"/>
                    </a:moveTo>
                    <a:cubicBezTo>
                      <a:pt x="344" y="57"/>
                      <a:pt x="343" y="45"/>
                      <a:pt x="344" y="33"/>
                    </a:cubicBezTo>
                    <a:cubicBezTo>
                      <a:pt x="349" y="34"/>
                      <a:pt x="354" y="35"/>
                      <a:pt x="359" y="35"/>
                    </a:cubicBezTo>
                    <a:cubicBezTo>
                      <a:pt x="367" y="37"/>
                      <a:pt x="374" y="38"/>
                      <a:pt x="381" y="40"/>
                    </a:cubicBezTo>
                    <a:cubicBezTo>
                      <a:pt x="370" y="50"/>
                      <a:pt x="357" y="58"/>
                      <a:pt x="345" y="68"/>
                    </a:cubicBezTo>
                    <a:cubicBezTo>
                      <a:pt x="345" y="68"/>
                      <a:pt x="344" y="69"/>
                      <a:pt x="344" y="69"/>
                    </a:cubicBezTo>
                    <a:moveTo>
                      <a:pt x="433" y="32"/>
                    </a:moveTo>
                    <a:cubicBezTo>
                      <a:pt x="433" y="32"/>
                      <a:pt x="433" y="32"/>
                      <a:pt x="433" y="32"/>
                    </a:cubicBezTo>
                    <a:cubicBezTo>
                      <a:pt x="433" y="32"/>
                      <a:pt x="434" y="32"/>
                      <a:pt x="434" y="32"/>
                    </a:cubicBezTo>
                    <a:cubicBezTo>
                      <a:pt x="435" y="32"/>
                      <a:pt x="436" y="32"/>
                      <a:pt x="436" y="32"/>
                    </a:cubicBezTo>
                    <a:cubicBezTo>
                      <a:pt x="436" y="33"/>
                      <a:pt x="436" y="33"/>
                      <a:pt x="436" y="33"/>
                    </a:cubicBezTo>
                    <a:cubicBezTo>
                      <a:pt x="436" y="33"/>
                      <a:pt x="436" y="34"/>
                      <a:pt x="436" y="35"/>
                    </a:cubicBezTo>
                    <a:cubicBezTo>
                      <a:pt x="436" y="35"/>
                      <a:pt x="436" y="35"/>
                      <a:pt x="436" y="35"/>
                    </a:cubicBezTo>
                    <a:cubicBezTo>
                      <a:pt x="436" y="35"/>
                      <a:pt x="436" y="35"/>
                      <a:pt x="436" y="35"/>
                    </a:cubicBezTo>
                    <a:cubicBezTo>
                      <a:pt x="436" y="34"/>
                      <a:pt x="436" y="34"/>
                      <a:pt x="436" y="34"/>
                    </a:cubicBezTo>
                    <a:cubicBezTo>
                      <a:pt x="435" y="34"/>
                      <a:pt x="434" y="32"/>
                      <a:pt x="433" y="32"/>
                    </a:cubicBezTo>
                    <a:cubicBezTo>
                      <a:pt x="433" y="32"/>
                      <a:pt x="433" y="32"/>
                      <a:pt x="433" y="32"/>
                    </a:cubicBezTo>
                    <a:moveTo>
                      <a:pt x="193" y="77"/>
                    </a:moveTo>
                    <a:cubicBezTo>
                      <a:pt x="189" y="71"/>
                      <a:pt x="185" y="65"/>
                      <a:pt x="182" y="58"/>
                    </a:cubicBezTo>
                    <a:cubicBezTo>
                      <a:pt x="180" y="53"/>
                      <a:pt x="177" y="45"/>
                      <a:pt x="173" y="40"/>
                    </a:cubicBezTo>
                    <a:cubicBezTo>
                      <a:pt x="185" y="37"/>
                      <a:pt x="196" y="35"/>
                      <a:pt x="208" y="33"/>
                    </a:cubicBezTo>
                    <a:cubicBezTo>
                      <a:pt x="210" y="33"/>
                      <a:pt x="213" y="32"/>
                      <a:pt x="217" y="32"/>
                    </a:cubicBezTo>
                    <a:cubicBezTo>
                      <a:pt x="215" y="35"/>
                      <a:pt x="214" y="39"/>
                      <a:pt x="212" y="42"/>
                    </a:cubicBezTo>
                    <a:cubicBezTo>
                      <a:pt x="209" y="49"/>
                      <a:pt x="204" y="56"/>
                      <a:pt x="200" y="64"/>
                    </a:cubicBezTo>
                    <a:cubicBezTo>
                      <a:pt x="199" y="67"/>
                      <a:pt x="195" y="72"/>
                      <a:pt x="193" y="77"/>
                    </a:cubicBezTo>
                    <a:moveTo>
                      <a:pt x="301" y="63"/>
                    </a:moveTo>
                    <a:cubicBezTo>
                      <a:pt x="293" y="51"/>
                      <a:pt x="287" y="38"/>
                      <a:pt x="279" y="27"/>
                    </a:cubicBezTo>
                    <a:cubicBezTo>
                      <a:pt x="294" y="27"/>
                      <a:pt x="312" y="29"/>
                      <a:pt x="334" y="32"/>
                    </a:cubicBezTo>
                    <a:cubicBezTo>
                      <a:pt x="328" y="37"/>
                      <a:pt x="321" y="41"/>
                      <a:pt x="315" y="46"/>
                    </a:cubicBezTo>
                    <a:cubicBezTo>
                      <a:pt x="310" y="52"/>
                      <a:pt x="305" y="57"/>
                      <a:pt x="301" y="63"/>
                    </a:cubicBezTo>
                    <a:moveTo>
                      <a:pt x="252" y="63"/>
                    </a:moveTo>
                    <a:cubicBezTo>
                      <a:pt x="249" y="58"/>
                      <a:pt x="246" y="51"/>
                      <a:pt x="243" y="47"/>
                    </a:cubicBezTo>
                    <a:cubicBezTo>
                      <a:pt x="239" y="42"/>
                      <a:pt x="235" y="35"/>
                      <a:pt x="230" y="30"/>
                    </a:cubicBezTo>
                    <a:cubicBezTo>
                      <a:pt x="240" y="28"/>
                      <a:pt x="253" y="27"/>
                      <a:pt x="269" y="27"/>
                    </a:cubicBezTo>
                    <a:cubicBezTo>
                      <a:pt x="262" y="36"/>
                      <a:pt x="255" y="51"/>
                      <a:pt x="252" y="63"/>
                    </a:cubicBezTo>
                    <a:moveTo>
                      <a:pt x="271" y="0"/>
                    </a:moveTo>
                    <a:cubicBezTo>
                      <a:pt x="267" y="0"/>
                      <a:pt x="264" y="2"/>
                      <a:pt x="263" y="7"/>
                    </a:cubicBezTo>
                    <a:cubicBezTo>
                      <a:pt x="262" y="10"/>
                      <a:pt x="262" y="13"/>
                      <a:pt x="263" y="16"/>
                    </a:cubicBezTo>
                    <a:cubicBezTo>
                      <a:pt x="263" y="17"/>
                      <a:pt x="264" y="19"/>
                      <a:pt x="264" y="20"/>
                    </a:cubicBezTo>
                    <a:cubicBezTo>
                      <a:pt x="250" y="20"/>
                      <a:pt x="238" y="21"/>
                      <a:pt x="229" y="22"/>
                    </a:cubicBezTo>
                    <a:cubicBezTo>
                      <a:pt x="229" y="22"/>
                      <a:pt x="230" y="21"/>
                      <a:pt x="230" y="21"/>
                    </a:cubicBezTo>
                    <a:cubicBezTo>
                      <a:pt x="230" y="20"/>
                      <a:pt x="231" y="19"/>
                      <a:pt x="231" y="18"/>
                    </a:cubicBezTo>
                    <a:cubicBezTo>
                      <a:pt x="233" y="14"/>
                      <a:pt x="231" y="8"/>
                      <a:pt x="228" y="6"/>
                    </a:cubicBezTo>
                    <a:cubicBezTo>
                      <a:pt x="227" y="5"/>
                      <a:pt x="227" y="5"/>
                      <a:pt x="227" y="5"/>
                    </a:cubicBezTo>
                    <a:cubicBezTo>
                      <a:pt x="225" y="4"/>
                      <a:pt x="223" y="3"/>
                      <a:pt x="220" y="3"/>
                    </a:cubicBezTo>
                    <a:cubicBezTo>
                      <a:pt x="213" y="4"/>
                      <a:pt x="209" y="12"/>
                      <a:pt x="211" y="19"/>
                    </a:cubicBezTo>
                    <a:cubicBezTo>
                      <a:pt x="212" y="21"/>
                      <a:pt x="213" y="23"/>
                      <a:pt x="215" y="24"/>
                    </a:cubicBezTo>
                    <a:cubicBezTo>
                      <a:pt x="208" y="25"/>
                      <a:pt x="204" y="26"/>
                      <a:pt x="203" y="26"/>
                    </a:cubicBezTo>
                    <a:cubicBezTo>
                      <a:pt x="191" y="28"/>
                      <a:pt x="178" y="30"/>
                      <a:pt x="166" y="34"/>
                    </a:cubicBezTo>
                    <a:cubicBezTo>
                      <a:pt x="167" y="33"/>
                      <a:pt x="167" y="33"/>
                      <a:pt x="167" y="33"/>
                    </a:cubicBezTo>
                    <a:cubicBezTo>
                      <a:pt x="168" y="33"/>
                      <a:pt x="169" y="32"/>
                      <a:pt x="170" y="32"/>
                    </a:cubicBezTo>
                    <a:cubicBezTo>
                      <a:pt x="173" y="28"/>
                      <a:pt x="174" y="21"/>
                      <a:pt x="171" y="18"/>
                    </a:cubicBezTo>
                    <a:cubicBezTo>
                      <a:pt x="169" y="15"/>
                      <a:pt x="166" y="14"/>
                      <a:pt x="163" y="14"/>
                    </a:cubicBezTo>
                    <a:cubicBezTo>
                      <a:pt x="161" y="14"/>
                      <a:pt x="159" y="14"/>
                      <a:pt x="158" y="15"/>
                    </a:cubicBezTo>
                    <a:cubicBezTo>
                      <a:pt x="151" y="18"/>
                      <a:pt x="148" y="29"/>
                      <a:pt x="152" y="34"/>
                    </a:cubicBezTo>
                    <a:cubicBezTo>
                      <a:pt x="152" y="35"/>
                      <a:pt x="152" y="36"/>
                      <a:pt x="152" y="36"/>
                    </a:cubicBezTo>
                    <a:cubicBezTo>
                      <a:pt x="153" y="37"/>
                      <a:pt x="153" y="37"/>
                      <a:pt x="154" y="38"/>
                    </a:cubicBezTo>
                    <a:cubicBezTo>
                      <a:pt x="137" y="44"/>
                      <a:pt x="120" y="51"/>
                      <a:pt x="105" y="60"/>
                    </a:cubicBezTo>
                    <a:cubicBezTo>
                      <a:pt x="107" y="56"/>
                      <a:pt x="105" y="51"/>
                      <a:pt x="101" y="49"/>
                    </a:cubicBezTo>
                    <a:cubicBezTo>
                      <a:pt x="100" y="48"/>
                      <a:pt x="100" y="48"/>
                      <a:pt x="99" y="48"/>
                    </a:cubicBezTo>
                    <a:cubicBezTo>
                      <a:pt x="98" y="47"/>
                      <a:pt x="96" y="46"/>
                      <a:pt x="94" y="46"/>
                    </a:cubicBezTo>
                    <a:cubicBezTo>
                      <a:pt x="93" y="46"/>
                      <a:pt x="93" y="46"/>
                      <a:pt x="93" y="46"/>
                    </a:cubicBezTo>
                    <a:cubicBezTo>
                      <a:pt x="90" y="47"/>
                      <a:pt x="87" y="48"/>
                      <a:pt x="85" y="50"/>
                    </a:cubicBezTo>
                    <a:cubicBezTo>
                      <a:pt x="83" y="52"/>
                      <a:pt x="83" y="55"/>
                      <a:pt x="83" y="58"/>
                    </a:cubicBezTo>
                    <a:cubicBezTo>
                      <a:pt x="83" y="59"/>
                      <a:pt x="83" y="61"/>
                      <a:pt x="83" y="62"/>
                    </a:cubicBezTo>
                    <a:cubicBezTo>
                      <a:pt x="83" y="62"/>
                      <a:pt x="83" y="62"/>
                      <a:pt x="83" y="62"/>
                    </a:cubicBezTo>
                    <a:cubicBezTo>
                      <a:pt x="84" y="62"/>
                      <a:pt x="84" y="62"/>
                      <a:pt x="84" y="62"/>
                    </a:cubicBezTo>
                    <a:cubicBezTo>
                      <a:pt x="85" y="66"/>
                      <a:pt x="88" y="68"/>
                      <a:pt x="93" y="69"/>
                    </a:cubicBezTo>
                    <a:cubicBezTo>
                      <a:pt x="82" y="76"/>
                      <a:pt x="73" y="84"/>
                      <a:pt x="64" y="94"/>
                    </a:cubicBezTo>
                    <a:cubicBezTo>
                      <a:pt x="64" y="94"/>
                      <a:pt x="64" y="94"/>
                      <a:pt x="64" y="94"/>
                    </a:cubicBezTo>
                    <a:cubicBezTo>
                      <a:pt x="62" y="91"/>
                      <a:pt x="60" y="89"/>
                      <a:pt x="57" y="89"/>
                    </a:cubicBezTo>
                    <a:cubicBezTo>
                      <a:pt x="55" y="89"/>
                      <a:pt x="53" y="90"/>
                      <a:pt x="51" y="91"/>
                    </a:cubicBezTo>
                    <a:cubicBezTo>
                      <a:pt x="50" y="91"/>
                      <a:pt x="50" y="91"/>
                      <a:pt x="50" y="91"/>
                    </a:cubicBezTo>
                    <a:cubicBezTo>
                      <a:pt x="49" y="92"/>
                      <a:pt x="48" y="92"/>
                      <a:pt x="47" y="93"/>
                    </a:cubicBezTo>
                    <a:cubicBezTo>
                      <a:pt x="46" y="99"/>
                      <a:pt x="45" y="105"/>
                      <a:pt x="44" y="111"/>
                    </a:cubicBezTo>
                    <a:cubicBezTo>
                      <a:pt x="45" y="112"/>
                      <a:pt x="47" y="113"/>
                      <a:pt x="49" y="114"/>
                    </a:cubicBezTo>
                    <a:cubicBezTo>
                      <a:pt x="46" y="118"/>
                      <a:pt x="43" y="123"/>
                      <a:pt x="41" y="127"/>
                    </a:cubicBezTo>
                    <a:cubicBezTo>
                      <a:pt x="40" y="128"/>
                      <a:pt x="39" y="129"/>
                      <a:pt x="39" y="130"/>
                    </a:cubicBezTo>
                    <a:cubicBezTo>
                      <a:pt x="33" y="146"/>
                      <a:pt x="26" y="160"/>
                      <a:pt x="18" y="171"/>
                    </a:cubicBezTo>
                    <a:cubicBezTo>
                      <a:pt x="19" y="171"/>
                      <a:pt x="19" y="171"/>
                      <a:pt x="20" y="171"/>
                    </a:cubicBezTo>
                    <a:cubicBezTo>
                      <a:pt x="21" y="171"/>
                      <a:pt x="22" y="171"/>
                      <a:pt x="23" y="171"/>
                    </a:cubicBezTo>
                    <a:cubicBezTo>
                      <a:pt x="20" y="179"/>
                      <a:pt x="18" y="186"/>
                      <a:pt x="18" y="192"/>
                    </a:cubicBezTo>
                    <a:cubicBezTo>
                      <a:pt x="17" y="198"/>
                      <a:pt x="16" y="204"/>
                      <a:pt x="16" y="209"/>
                    </a:cubicBezTo>
                    <a:cubicBezTo>
                      <a:pt x="15" y="209"/>
                      <a:pt x="14" y="209"/>
                      <a:pt x="13" y="208"/>
                    </a:cubicBezTo>
                    <a:cubicBezTo>
                      <a:pt x="12" y="208"/>
                      <a:pt x="12" y="208"/>
                      <a:pt x="11" y="208"/>
                    </a:cubicBezTo>
                    <a:cubicBezTo>
                      <a:pt x="6" y="208"/>
                      <a:pt x="2" y="211"/>
                      <a:pt x="0" y="215"/>
                    </a:cubicBezTo>
                    <a:cubicBezTo>
                      <a:pt x="5" y="220"/>
                      <a:pt x="9" y="226"/>
                      <a:pt x="14" y="231"/>
                    </a:cubicBezTo>
                    <a:cubicBezTo>
                      <a:pt x="14" y="230"/>
                      <a:pt x="15" y="230"/>
                      <a:pt x="16" y="230"/>
                    </a:cubicBezTo>
                    <a:cubicBezTo>
                      <a:pt x="16" y="229"/>
                      <a:pt x="16" y="229"/>
                      <a:pt x="16" y="229"/>
                    </a:cubicBezTo>
                    <a:cubicBezTo>
                      <a:pt x="17" y="229"/>
                      <a:pt x="17" y="229"/>
                      <a:pt x="17" y="229"/>
                    </a:cubicBezTo>
                    <a:cubicBezTo>
                      <a:pt x="17" y="229"/>
                      <a:pt x="17" y="230"/>
                      <a:pt x="17" y="230"/>
                    </a:cubicBezTo>
                    <a:cubicBezTo>
                      <a:pt x="17" y="232"/>
                      <a:pt x="18" y="234"/>
                      <a:pt x="18" y="236"/>
                    </a:cubicBezTo>
                    <a:cubicBezTo>
                      <a:pt x="23" y="242"/>
                      <a:pt x="27" y="247"/>
                      <a:pt x="30" y="252"/>
                    </a:cubicBezTo>
                    <a:cubicBezTo>
                      <a:pt x="32" y="254"/>
                      <a:pt x="32" y="254"/>
                      <a:pt x="32" y="254"/>
                    </a:cubicBezTo>
                    <a:cubicBezTo>
                      <a:pt x="31" y="249"/>
                      <a:pt x="30" y="244"/>
                      <a:pt x="29" y="240"/>
                    </a:cubicBezTo>
                    <a:cubicBezTo>
                      <a:pt x="28" y="237"/>
                      <a:pt x="28" y="234"/>
                      <a:pt x="27" y="231"/>
                    </a:cubicBezTo>
                    <a:cubicBezTo>
                      <a:pt x="33" y="235"/>
                      <a:pt x="47" y="244"/>
                      <a:pt x="47" y="244"/>
                    </a:cubicBezTo>
                    <a:cubicBezTo>
                      <a:pt x="45" y="247"/>
                      <a:pt x="42" y="249"/>
                      <a:pt x="39" y="252"/>
                    </a:cubicBezTo>
                    <a:cubicBezTo>
                      <a:pt x="37" y="253"/>
                      <a:pt x="36" y="255"/>
                      <a:pt x="34" y="257"/>
                    </a:cubicBezTo>
                    <a:cubicBezTo>
                      <a:pt x="45" y="270"/>
                      <a:pt x="45" y="270"/>
                      <a:pt x="45" y="270"/>
                    </a:cubicBezTo>
                    <a:cubicBezTo>
                      <a:pt x="49" y="271"/>
                      <a:pt x="52" y="272"/>
                      <a:pt x="55" y="273"/>
                    </a:cubicBezTo>
                    <a:cubicBezTo>
                      <a:pt x="56" y="273"/>
                      <a:pt x="56" y="274"/>
                      <a:pt x="57" y="274"/>
                    </a:cubicBezTo>
                    <a:cubicBezTo>
                      <a:pt x="57" y="275"/>
                      <a:pt x="57" y="275"/>
                      <a:pt x="57" y="275"/>
                    </a:cubicBezTo>
                    <a:cubicBezTo>
                      <a:pt x="56" y="277"/>
                      <a:pt x="55" y="278"/>
                      <a:pt x="54" y="280"/>
                    </a:cubicBezTo>
                    <a:cubicBezTo>
                      <a:pt x="59" y="286"/>
                      <a:pt x="59" y="286"/>
                      <a:pt x="59" y="286"/>
                    </a:cubicBezTo>
                    <a:cubicBezTo>
                      <a:pt x="60" y="285"/>
                      <a:pt x="60" y="284"/>
                      <a:pt x="61" y="283"/>
                    </a:cubicBezTo>
                    <a:cubicBezTo>
                      <a:pt x="61" y="282"/>
                      <a:pt x="62" y="281"/>
                      <a:pt x="62" y="281"/>
                    </a:cubicBezTo>
                    <a:cubicBezTo>
                      <a:pt x="65" y="287"/>
                      <a:pt x="69" y="292"/>
                      <a:pt x="72" y="296"/>
                    </a:cubicBezTo>
                    <a:cubicBezTo>
                      <a:pt x="71" y="295"/>
                      <a:pt x="69" y="294"/>
                      <a:pt x="68" y="293"/>
                    </a:cubicBezTo>
                    <a:cubicBezTo>
                      <a:pt x="67" y="293"/>
                      <a:pt x="66" y="293"/>
                      <a:pt x="66" y="292"/>
                    </a:cubicBezTo>
                    <a:cubicBezTo>
                      <a:pt x="65" y="292"/>
                      <a:pt x="64" y="291"/>
                      <a:pt x="63" y="291"/>
                    </a:cubicBezTo>
                    <a:cubicBezTo>
                      <a:pt x="74" y="304"/>
                      <a:pt x="74" y="304"/>
                      <a:pt x="74" y="304"/>
                    </a:cubicBezTo>
                    <a:cubicBezTo>
                      <a:pt x="78" y="305"/>
                      <a:pt x="81" y="306"/>
                      <a:pt x="81" y="306"/>
                    </a:cubicBezTo>
                    <a:cubicBezTo>
                      <a:pt x="81" y="306"/>
                      <a:pt x="81" y="306"/>
                      <a:pt x="81" y="306"/>
                    </a:cubicBezTo>
                    <a:cubicBezTo>
                      <a:pt x="84" y="291"/>
                      <a:pt x="89" y="273"/>
                      <a:pt x="95" y="264"/>
                    </a:cubicBezTo>
                    <a:cubicBezTo>
                      <a:pt x="103" y="253"/>
                      <a:pt x="103" y="253"/>
                      <a:pt x="103" y="253"/>
                    </a:cubicBezTo>
                    <a:cubicBezTo>
                      <a:pt x="117" y="234"/>
                      <a:pt x="138" y="222"/>
                      <a:pt x="159" y="222"/>
                    </a:cubicBezTo>
                    <a:cubicBezTo>
                      <a:pt x="178" y="222"/>
                      <a:pt x="198" y="233"/>
                      <a:pt x="209" y="257"/>
                    </a:cubicBezTo>
                    <a:cubicBezTo>
                      <a:pt x="217" y="276"/>
                      <a:pt x="215" y="295"/>
                      <a:pt x="211" y="305"/>
                    </a:cubicBezTo>
                    <a:cubicBezTo>
                      <a:pt x="206" y="318"/>
                      <a:pt x="195" y="332"/>
                      <a:pt x="174" y="341"/>
                    </a:cubicBezTo>
                    <a:cubicBezTo>
                      <a:pt x="165" y="345"/>
                      <a:pt x="157" y="346"/>
                      <a:pt x="148" y="346"/>
                    </a:cubicBezTo>
                    <a:cubicBezTo>
                      <a:pt x="128" y="346"/>
                      <a:pt x="109" y="337"/>
                      <a:pt x="93" y="333"/>
                    </a:cubicBezTo>
                    <a:cubicBezTo>
                      <a:pt x="93" y="333"/>
                      <a:pt x="93" y="333"/>
                      <a:pt x="92" y="333"/>
                    </a:cubicBezTo>
                    <a:cubicBezTo>
                      <a:pt x="91" y="333"/>
                      <a:pt x="88" y="337"/>
                      <a:pt x="83" y="345"/>
                    </a:cubicBezTo>
                    <a:cubicBezTo>
                      <a:pt x="77" y="357"/>
                      <a:pt x="69" y="378"/>
                      <a:pt x="67" y="408"/>
                    </a:cubicBezTo>
                    <a:cubicBezTo>
                      <a:pt x="66" y="407"/>
                      <a:pt x="64" y="406"/>
                      <a:pt x="62" y="406"/>
                    </a:cubicBezTo>
                    <a:cubicBezTo>
                      <a:pt x="61" y="406"/>
                      <a:pt x="60" y="406"/>
                      <a:pt x="59" y="406"/>
                    </a:cubicBezTo>
                    <a:cubicBezTo>
                      <a:pt x="53" y="408"/>
                      <a:pt x="50" y="417"/>
                      <a:pt x="50" y="423"/>
                    </a:cubicBezTo>
                    <a:cubicBezTo>
                      <a:pt x="50" y="428"/>
                      <a:pt x="53" y="430"/>
                      <a:pt x="57" y="430"/>
                    </a:cubicBezTo>
                    <a:cubicBezTo>
                      <a:pt x="59" y="430"/>
                      <a:pt x="62" y="429"/>
                      <a:pt x="63" y="427"/>
                    </a:cubicBezTo>
                    <a:cubicBezTo>
                      <a:pt x="64" y="426"/>
                      <a:pt x="65" y="425"/>
                      <a:pt x="66" y="423"/>
                    </a:cubicBezTo>
                    <a:cubicBezTo>
                      <a:pt x="67" y="423"/>
                      <a:pt x="67" y="423"/>
                      <a:pt x="67" y="423"/>
                    </a:cubicBezTo>
                    <a:cubicBezTo>
                      <a:pt x="67" y="423"/>
                      <a:pt x="67" y="424"/>
                      <a:pt x="67" y="425"/>
                    </a:cubicBezTo>
                    <a:cubicBezTo>
                      <a:pt x="67" y="430"/>
                      <a:pt x="67" y="435"/>
                      <a:pt x="68" y="441"/>
                    </a:cubicBezTo>
                    <a:cubicBezTo>
                      <a:pt x="67" y="441"/>
                      <a:pt x="67" y="441"/>
                      <a:pt x="66" y="441"/>
                    </a:cubicBezTo>
                    <a:cubicBezTo>
                      <a:pt x="66" y="441"/>
                      <a:pt x="66" y="441"/>
                      <a:pt x="66" y="441"/>
                    </a:cubicBezTo>
                    <a:cubicBezTo>
                      <a:pt x="65" y="441"/>
                      <a:pt x="65" y="441"/>
                      <a:pt x="64" y="441"/>
                    </a:cubicBezTo>
                    <a:cubicBezTo>
                      <a:pt x="58" y="442"/>
                      <a:pt x="55" y="451"/>
                      <a:pt x="57" y="457"/>
                    </a:cubicBezTo>
                    <a:cubicBezTo>
                      <a:pt x="58" y="459"/>
                      <a:pt x="60" y="461"/>
                      <a:pt x="62" y="462"/>
                    </a:cubicBezTo>
                    <a:cubicBezTo>
                      <a:pt x="63" y="462"/>
                      <a:pt x="63" y="462"/>
                      <a:pt x="63" y="462"/>
                    </a:cubicBezTo>
                    <a:cubicBezTo>
                      <a:pt x="63" y="464"/>
                      <a:pt x="65" y="464"/>
                      <a:pt x="66" y="464"/>
                    </a:cubicBezTo>
                    <a:cubicBezTo>
                      <a:pt x="67" y="464"/>
                      <a:pt x="68" y="464"/>
                      <a:pt x="69" y="463"/>
                    </a:cubicBezTo>
                    <a:cubicBezTo>
                      <a:pt x="71" y="463"/>
                      <a:pt x="72" y="462"/>
                      <a:pt x="74" y="461"/>
                    </a:cubicBezTo>
                    <a:cubicBezTo>
                      <a:pt x="75" y="465"/>
                      <a:pt x="77" y="468"/>
                      <a:pt x="79" y="472"/>
                    </a:cubicBezTo>
                    <a:cubicBezTo>
                      <a:pt x="79" y="473"/>
                      <a:pt x="80" y="474"/>
                      <a:pt x="80" y="475"/>
                    </a:cubicBezTo>
                    <a:cubicBezTo>
                      <a:pt x="82" y="478"/>
                      <a:pt x="84" y="482"/>
                      <a:pt x="86" y="485"/>
                    </a:cubicBezTo>
                    <a:cubicBezTo>
                      <a:pt x="83" y="486"/>
                      <a:pt x="81" y="488"/>
                      <a:pt x="80" y="490"/>
                    </a:cubicBezTo>
                    <a:cubicBezTo>
                      <a:pt x="99" y="497"/>
                      <a:pt x="121" y="511"/>
                      <a:pt x="143" y="540"/>
                    </a:cubicBezTo>
                    <a:cubicBezTo>
                      <a:pt x="153" y="545"/>
                      <a:pt x="166" y="548"/>
                      <a:pt x="177" y="550"/>
                    </a:cubicBezTo>
                    <a:cubicBezTo>
                      <a:pt x="175" y="554"/>
                      <a:pt x="174" y="559"/>
                      <a:pt x="177" y="562"/>
                    </a:cubicBezTo>
                    <a:cubicBezTo>
                      <a:pt x="179" y="565"/>
                      <a:pt x="182" y="566"/>
                      <a:pt x="185" y="566"/>
                    </a:cubicBezTo>
                    <a:cubicBezTo>
                      <a:pt x="188" y="566"/>
                      <a:pt x="191" y="565"/>
                      <a:pt x="193" y="564"/>
                    </a:cubicBezTo>
                    <a:cubicBezTo>
                      <a:pt x="197" y="561"/>
                      <a:pt x="201" y="556"/>
                      <a:pt x="201" y="552"/>
                    </a:cubicBezTo>
                    <a:cubicBezTo>
                      <a:pt x="211" y="551"/>
                      <a:pt x="220" y="550"/>
                      <a:pt x="230" y="549"/>
                    </a:cubicBezTo>
                    <a:cubicBezTo>
                      <a:pt x="227" y="551"/>
                      <a:pt x="226" y="556"/>
                      <a:pt x="227" y="560"/>
                    </a:cubicBezTo>
                    <a:cubicBezTo>
                      <a:pt x="229" y="564"/>
                      <a:pt x="233" y="565"/>
                      <a:pt x="236" y="565"/>
                    </a:cubicBezTo>
                    <a:cubicBezTo>
                      <a:pt x="239" y="565"/>
                      <a:pt x="241" y="565"/>
                      <a:pt x="242" y="564"/>
                    </a:cubicBezTo>
                    <a:cubicBezTo>
                      <a:pt x="244" y="564"/>
                      <a:pt x="245" y="563"/>
                      <a:pt x="246" y="562"/>
                    </a:cubicBezTo>
                    <a:cubicBezTo>
                      <a:pt x="248" y="560"/>
                      <a:pt x="250" y="558"/>
                      <a:pt x="249" y="555"/>
                    </a:cubicBezTo>
                    <a:cubicBezTo>
                      <a:pt x="249" y="553"/>
                      <a:pt x="248" y="551"/>
                      <a:pt x="247" y="549"/>
                    </a:cubicBezTo>
                    <a:cubicBezTo>
                      <a:pt x="247" y="548"/>
                      <a:pt x="246" y="547"/>
                      <a:pt x="245" y="547"/>
                    </a:cubicBezTo>
                    <a:cubicBezTo>
                      <a:pt x="254" y="545"/>
                      <a:pt x="264" y="544"/>
                      <a:pt x="273" y="541"/>
                    </a:cubicBezTo>
                    <a:cubicBezTo>
                      <a:pt x="272" y="544"/>
                      <a:pt x="272" y="548"/>
                      <a:pt x="273" y="551"/>
                    </a:cubicBezTo>
                    <a:cubicBezTo>
                      <a:pt x="273" y="551"/>
                      <a:pt x="274" y="552"/>
                      <a:pt x="274" y="552"/>
                    </a:cubicBezTo>
                    <a:cubicBezTo>
                      <a:pt x="275" y="553"/>
                      <a:pt x="275" y="553"/>
                      <a:pt x="276" y="554"/>
                    </a:cubicBezTo>
                    <a:cubicBezTo>
                      <a:pt x="276" y="554"/>
                      <a:pt x="277" y="555"/>
                      <a:pt x="278" y="555"/>
                    </a:cubicBezTo>
                    <a:cubicBezTo>
                      <a:pt x="279" y="556"/>
                      <a:pt x="280" y="556"/>
                      <a:pt x="282" y="556"/>
                    </a:cubicBezTo>
                    <a:cubicBezTo>
                      <a:pt x="286" y="556"/>
                      <a:pt x="291" y="552"/>
                      <a:pt x="293" y="549"/>
                    </a:cubicBezTo>
                    <a:cubicBezTo>
                      <a:pt x="293" y="547"/>
                      <a:pt x="293" y="546"/>
                      <a:pt x="293" y="545"/>
                    </a:cubicBezTo>
                    <a:cubicBezTo>
                      <a:pt x="293" y="542"/>
                      <a:pt x="292" y="539"/>
                      <a:pt x="290" y="537"/>
                    </a:cubicBezTo>
                    <a:cubicBezTo>
                      <a:pt x="289" y="536"/>
                      <a:pt x="289" y="536"/>
                      <a:pt x="289" y="536"/>
                    </a:cubicBezTo>
                    <a:cubicBezTo>
                      <a:pt x="295" y="534"/>
                      <a:pt x="304" y="532"/>
                      <a:pt x="315" y="526"/>
                    </a:cubicBezTo>
                    <a:cubicBezTo>
                      <a:pt x="315" y="528"/>
                      <a:pt x="315" y="530"/>
                      <a:pt x="315" y="531"/>
                    </a:cubicBezTo>
                    <a:cubicBezTo>
                      <a:pt x="315" y="532"/>
                      <a:pt x="315" y="532"/>
                      <a:pt x="315" y="532"/>
                    </a:cubicBezTo>
                    <a:cubicBezTo>
                      <a:pt x="315" y="533"/>
                      <a:pt x="315" y="535"/>
                      <a:pt x="315" y="536"/>
                    </a:cubicBezTo>
                    <a:cubicBezTo>
                      <a:pt x="315" y="536"/>
                      <a:pt x="315" y="537"/>
                      <a:pt x="316" y="537"/>
                    </a:cubicBezTo>
                    <a:cubicBezTo>
                      <a:pt x="317" y="540"/>
                      <a:pt x="320" y="542"/>
                      <a:pt x="323" y="542"/>
                    </a:cubicBezTo>
                    <a:cubicBezTo>
                      <a:pt x="324" y="542"/>
                      <a:pt x="326" y="541"/>
                      <a:pt x="327" y="541"/>
                    </a:cubicBezTo>
                    <a:cubicBezTo>
                      <a:pt x="330" y="539"/>
                      <a:pt x="332" y="536"/>
                      <a:pt x="332" y="533"/>
                    </a:cubicBezTo>
                    <a:cubicBezTo>
                      <a:pt x="332" y="532"/>
                      <a:pt x="332" y="531"/>
                      <a:pt x="332" y="529"/>
                    </a:cubicBezTo>
                    <a:cubicBezTo>
                      <a:pt x="332" y="528"/>
                      <a:pt x="332" y="527"/>
                      <a:pt x="332" y="526"/>
                    </a:cubicBezTo>
                    <a:cubicBezTo>
                      <a:pt x="331" y="522"/>
                      <a:pt x="329" y="521"/>
                      <a:pt x="326" y="520"/>
                    </a:cubicBezTo>
                    <a:cubicBezTo>
                      <a:pt x="336" y="515"/>
                      <a:pt x="348" y="507"/>
                      <a:pt x="363" y="496"/>
                    </a:cubicBezTo>
                    <a:cubicBezTo>
                      <a:pt x="363" y="499"/>
                      <a:pt x="367" y="502"/>
                      <a:pt x="369" y="503"/>
                    </a:cubicBezTo>
                    <a:cubicBezTo>
                      <a:pt x="370" y="503"/>
                      <a:pt x="371" y="503"/>
                      <a:pt x="371" y="503"/>
                    </a:cubicBezTo>
                    <a:cubicBezTo>
                      <a:pt x="373" y="504"/>
                      <a:pt x="374" y="505"/>
                      <a:pt x="376" y="505"/>
                    </a:cubicBezTo>
                    <a:cubicBezTo>
                      <a:pt x="376" y="505"/>
                      <a:pt x="377" y="505"/>
                      <a:pt x="377" y="505"/>
                    </a:cubicBezTo>
                    <a:cubicBezTo>
                      <a:pt x="383" y="505"/>
                      <a:pt x="389" y="500"/>
                      <a:pt x="388" y="493"/>
                    </a:cubicBezTo>
                    <a:cubicBezTo>
                      <a:pt x="388" y="490"/>
                      <a:pt x="387" y="488"/>
                      <a:pt x="385" y="486"/>
                    </a:cubicBezTo>
                    <a:cubicBezTo>
                      <a:pt x="385" y="485"/>
                      <a:pt x="383" y="484"/>
                      <a:pt x="382" y="483"/>
                    </a:cubicBezTo>
                    <a:cubicBezTo>
                      <a:pt x="381" y="483"/>
                      <a:pt x="381" y="483"/>
                      <a:pt x="380" y="483"/>
                    </a:cubicBezTo>
                    <a:cubicBezTo>
                      <a:pt x="388" y="476"/>
                      <a:pt x="397" y="468"/>
                      <a:pt x="407" y="460"/>
                    </a:cubicBezTo>
                    <a:cubicBezTo>
                      <a:pt x="407" y="461"/>
                      <a:pt x="407" y="462"/>
                      <a:pt x="407" y="463"/>
                    </a:cubicBezTo>
                    <a:cubicBezTo>
                      <a:pt x="408" y="467"/>
                      <a:pt x="411" y="468"/>
                      <a:pt x="414" y="468"/>
                    </a:cubicBezTo>
                    <a:cubicBezTo>
                      <a:pt x="415" y="468"/>
                      <a:pt x="415" y="468"/>
                      <a:pt x="415" y="468"/>
                    </a:cubicBezTo>
                    <a:cubicBezTo>
                      <a:pt x="416" y="468"/>
                      <a:pt x="416" y="468"/>
                      <a:pt x="416" y="468"/>
                    </a:cubicBezTo>
                    <a:cubicBezTo>
                      <a:pt x="417" y="468"/>
                      <a:pt x="418" y="468"/>
                      <a:pt x="418" y="468"/>
                    </a:cubicBezTo>
                    <a:cubicBezTo>
                      <a:pt x="421" y="467"/>
                      <a:pt x="423" y="465"/>
                      <a:pt x="425" y="463"/>
                    </a:cubicBezTo>
                    <a:cubicBezTo>
                      <a:pt x="427" y="460"/>
                      <a:pt x="426" y="457"/>
                      <a:pt x="426" y="453"/>
                    </a:cubicBezTo>
                    <a:cubicBezTo>
                      <a:pt x="426" y="451"/>
                      <a:pt x="425" y="450"/>
                      <a:pt x="424" y="449"/>
                    </a:cubicBezTo>
                    <a:cubicBezTo>
                      <a:pt x="423" y="448"/>
                      <a:pt x="423" y="447"/>
                      <a:pt x="421" y="446"/>
                    </a:cubicBezTo>
                    <a:cubicBezTo>
                      <a:pt x="426" y="442"/>
                      <a:pt x="430" y="438"/>
                      <a:pt x="435" y="433"/>
                    </a:cubicBezTo>
                    <a:cubicBezTo>
                      <a:pt x="439" y="430"/>
                      <a:pt x="445" y="424"/>
                      <a:pt x="451" y="417"/>
                    </a:cubicBezTo>
                    <a:cubicBezTo>
                      <a:pt x="451" y="419"/>
                      <a:pt x="452" y="420"/>
                      <a:pt x="454" y="422"/>
                    </a:cubicBezTo>
                    <a:cubicBezTo>
                      <a:pt x="456" y="423"/>
                      <a:pt x="457" y="423"/>
                      <a:pt x="459" y="423"/>
                    </a:cubicBezTo>
                    <a:cubicBezTo>
                      <a:pt x="461" y="423"/>
                      <a:pt x="463" y="423"/>
                      <a:pt x="464" y="422"/>
                    </a:cubicBezTo>
                    <a:cubicBezTo>
                      <a:pt x="465" y="422"/>
                      <a:pt x="466" y="421"/>
                      <a:pt x="467" y="421"/>
                    </a:cubicBezTo>
                    <a:cubicBezTo>
                      <a:pt x="471" y="419"/>
                      <a:pt x="473" y="413"/>
                      <a:pt x="471" y="409"/>
                    </a:cubicBezTo>
                    <a:cubicBezTo>
                      <a:pt x="471" y="407"/>
                      <a:pt x="470" y="404"/>
                      <a:pt x="468" y="403"/>
                    </a:cubicBezTo>
                    <a:cubicBezTo>
                      <a:pt x="467" y="403"/>
                      <a:pt x="467" y="403"/>
                      <a:pt x="466" y="403"/>
                    </a:cubicBezTo>
                    <a:cubicBezTo>
                      <a:pt x="465" y="402"/>
                      <a:pt x="465" y="402"/>
                      <a:pt x="465" y="402"/>
                    </a:cubicBezTo>
                    <a:cubicBezTo>
                      <a:pt x="470" y="397"/>
                      <a:pt x="474" y="392"/>
                      <a:pt x="477" y="389"/>
                    </a:cubicBezTo>
                    <a:cubicBezTo>
                      <a:pt x="480" y="387"/>
                      <a:pt x="482" y="385"/>
                      <a:pt x="485" y="383"/>
                    </a:cubicBezTo>
                    <a:cubicBezTo>
                      <a:pt x="485" y="388"/>
                      <a:pt x="488" y="394"/>
                      <a:pt x="493" y="394"/>
                    </a:cubicBezTo>
                    <a:cubicBezTo>
                      <a:pt x="494" y="394"/>
                      <a:pt x="494" y="394"/>
                      <a:pt x="494" y="393"/>
                    </a:cubicBezTo>
                    <a:cubicBezTo>
                      <a:pt x="497" y="393"/>
                      <a:pt x="500" y="392"/>
                      <a:pt x="501" y="389"/>
                    </a:cubicBezTo>
                    <a:cubicBezTo>
                      <a:pt x="503" y="388"/>
                      <a:pt x="503" y="386"/>
                      <a:pt x="503" y="384"/>
                    </a:cubicBezTo>
                    <a:cubicBezTo>
                      <a:pt x="503" y="383"/>
                      <a:pt x="503" y="383"/>
                      <a:pt x="503" y="383"/>
                    </a:cubicBezTo>
                    <a:cubicBezTo>
                      <a:pt x="503" y="382"/>
                      <a:pt x="503" y="382"/>
                      <a:pt x="503" y="382"/>
                    </a:cubicBezTo>
                    <a:cubicBezTo>
                      <a:pt x="505" y="378"/>
                      <a:pt x="502" y="374"/>
                      <a:pt x="499" y="372"/>
                    </a:cubicBezTo>
                    <a:cubicBezTo>
                      <a:pt x="506" y="367"/>
                      <a:pt x="513" y="366"/>
                      <a:pt x="522" y="365"/>
                    </a:cubicBezTo>
                    <a:cubicBezTo>
                      <a:pt x="523" y="365"/>
                      <a:pt x="523" y="365"/>
                      <a:pt x="524" y="365"/>
                    </a:cubicBezTo>
                    <a:cubicBezTo>
                      <a:pt x="523" y="366"/>
                      <a:pt x="523" y="366"/>
                      <a:pt x="523" y="367"/>
                    </a:cubicBezTo>
                    <a:cubicBezTo>
                      <a:pt x="522" y="372"/>
                      <a:pt x="524" y="379"/>
                      <a:pt x="529" y="380"/>
                    </a:cubicBezTo>
                    <a:cubicBezTo>
                      <a:pt x="529" y="380"/>
                      <a:pt x="530" y="380"/>
                      <a:pt x="530" y="380"/>
                    </a:cubicBezTo>
                    <a:cubicBezTo>
                      <a:pt x="532" y="380"/>
                      <a:pt x="534" y="379"/>
                      <a:pt x="536" y="377"/>
                    </a:cubicBezTo>
                    <a:cubicBezTo>
                      <a:pt x="536" y="377"/>
                      <a:pt x="537" y="377"/>
                      <a:pt x="537" y="377"/>
                    </a:cubicBezTo>
                    <a:cubicBezTo>
                      <a:pt x="539" y="376"/>
                      <a:pt x="540" y="376"/>
                      <a:pt x="541" y="375"/>
                    </a:cubicBezTo>
                    <a:cubicBezTo>
                      <a:pt x="542" y="374"/>
                      <a:pt x="543" y="372"/>
                      <a:pt x="544" y="371"/>
                    </a:cubicBezTo>
                    <a:cubicBezTo>
                      <a:pt x="547" y="373"/>
                      <a:pt x="549" y="376"/>
                      <a:pt x="550" y="381"/>
                    </a:cubicBezTo>
                    <a:cubicBezTo>
                      <a:pt x="549" y="380"/>
                      <a:pt x="548" y="380"/>
                      <a:pt x="547" y="380"/>
                    </a:cubicBezTo>
                    <a:cubicBezTo>
                      <a:pt x="545" y="380"/>
                      <a:pt x="544" y="381"/>
                      <a:pt x="542" y="381"/>
                    </a:cubicBezTo>
                    <a:cubicBezTo>
                      <a:pt x="541" y="382"/>
                      <a:pt x="540" y="382"/>
                      <a:pt x="539" y="383"/>
                    </a:cubicBezTo>
                    <a:cubicBezTo>
                      <a:pt x="537" y="384"/>
                      <a:pt x="535" y="386"/>
                      <a:pt x="534" y="389"/>
                    </a:cubicBezTo>
                    <a:cubicBezTo>
                      <a:pt x="533" y="393"/>
                      <a:pt x="535" y="396"/>
                      <a:pt x="537" y="398"/>
                    </a:cubicBezTo>
                    <a:cubicBezTo>
                      <a:pt x="537" y="398"/>
                      <a:pt x="538" y="399"/>
                      <a:pt x="538" y="399"/>
                    </a:cubicBezTo>
                    <a:cubicBezTo>
                      <a:pt x="539" y="401"/>
                      <a:pt x="541" y="401"/>
                      <a:pt x="543" y="401"/>
                    </a:cubicBezTo>
                    <a:cubicBezTo>
                      <a:pt x="543" y="401"/>
                      <a:pt x="543" y="401"/>
                      <a:pt x="543" y="401"/>
                    </a:cubicBezTo>
                    <a:cubicBezTo>
                      <a:pt x="539" y="409"/>
                      <a:pt x="533" y="417"/>
                      <a:pt x="530" y="422"/>
                    </a:cubicBezTo>
                    <a:cubicBezTo>
                      <a:pt x="528" y="424"/>
                      <a:pt x="527" y="426"/>
                      <a:pt x="526" y="429"/>
                    </a:cubicBezTo>
                    <a:cubicBezTo>
                      <a:pt x="525" y="428"/>
                      <a:pt x="523" y="427"/>
                      <a:pt x="522" y="426"/>
                    </a:cubicBezTo>
                    <a:cubicBezTo>
                      <a:pt x="520" y="425"/>
                      <a:pt x="519" y="424"/>
                      <a:pt x="517" y="424"/>
                    </a:cubicBezTo>
                    <a:cubicBezTo>
                      <a:pt x="514" y="424"/>
                      <a:pt x="510" y="427"/>
                      <a:pt x="509" y="431"/>
                    </a:cubicBezTo>
                    <a:cubicBezTo>
                      <a:pt x="507" y="433"/>
                      <a:pt x="506" y="436"/>
                      <a:pt x="507" y="440"/>
                    </a:cubicBezTo>
                    <a:cubicBezTo>
                      <a:pt x="508" y="444"/>
                      <a:pt x="512" y="446"/>
                      <a:pt x="516" y="446"/>
                    </a:cubicBezTo>
                    <a:cubicBezTo>
                      <a:pt x="518" y="446"/>
                      <a:pt x="520" y="446"/>
                      <a:pt x="522" y="444"/>
                    </a:cubicBezTo>
                    <a:cubicBezTo>
                      <a:pt x="522" y="444"/>
                      <a:pt x="522" y="444"/>
                      <a:pt x="522" y="444"/>
                    </a:cubicBezTo>
                    <a:cubicBezTo>
                      <a:pt x="520" y="462"/>
                      <a:pt x="526" y="481"/>
                      <a:pt x="535" y="496"/>
                    </a:cubicBezTo>
                    <a:cubicBezTo>
                      <a:pt x="536" y="499"/>
                      <a:pt x="538" y="501"/>
                      <a:pt x="540" y="504"/>
                    </a:cubicBezTo>
                    <a:cubicBezTo>
                      <a:pt x="539" y="504"/>
                      <a:pt x="538" y="506"/>
                      <a:pt x="537" y="507"/>
                    </a:cubicBezTo>
                    <a:cubicBezTo>
                      <a:pt x="536" y="508"/>
                      <a:pt x="536" y="509"/>
                      <a:pt x="535" y="510"/>
                    </a:cubicBezTo>
                    <a:cubicBezTo>
                      <a:pt x="535" y="510"/>
                      <a:pt x="535" y="510"/>
                      <a:pt x="535" y="510"/>
                    </a:cubicBezTo>
                    <a:cubicBezTo>
                      <a:pt x="535" y="511"/>
                      <a:pt x="535" y="511"/>
                      <a:pt x="535" y="511"/>
                    </a:cubicBezTo>
                    <a:cubicBezTo>
                      <a:pt x="533" y="514"/>
                      <a:pt x="532" y="519"/>
                      <a:pt x="533" y="522"/>
                    </a:cubicBezTo>
                    <a:cubicBezTo>
                      <a:pt x="534" y="526"/>
                      <a:pt x="538" y="528"/>
                      <a:pt x="541" y="528"/>
                    </a:cubicBezTo>
                    <a:cubicBezTo>
                      <a:pt x="541" y="528"/>
                      <a:pt x="541" y="528"/>
                      <a:pt x="541" y="528"/>
                    </a:cubicBezTo>
                    <a:cubicBezTo>
                      <a:pt x="545" y="528"/>
                      <a:pt x="549" y="526"/>
                      <a:pt x="551" y="523"/>
                    </a:cubicBezTo>
                    <a:cubicBezTo>
                      <a:pt x="552" y="522"/>
                      <a:pt x="552" y="521"/>
                      <a:pt x="553" y="521"/>
                    </a:cubicBezTo>
                    <a:cubicBezTo>
                      <a:pt x="553" y="520"/>
                      <a:pt x="554" y="520"/>
                      <a:pt x="554" y="519"/>
                    </a:cubicBezTo>
                    <a:cubicBezTo>
                      <a:pt x="554" y="518"/>
                      <a:pt x="555" y="518"/>
                      <a:pt x="555" y="517"/>
                    </a:cubicBezTo>
                    <a:cubicBezTo>
                      <a:pt x="555" y="517"/>
                      <a:pt x="555" y="516"/>
                      <a:pt x="555" y="516"/>
                    </a:cubicBezTo>
                    <a:cubicBezTo>
                      <a:pt x="565" y="521"/>
                      <a:pt x="577" y="525"/>
                      <a:pt x="589" y="526"/>
                    </a:cubicBezTo>
                    <a:cubicBezTo>
                      <a:pt x="588" y="527"/>
                      <a:pt x="588" y="528"/>
                      <a:pt x="588" y="529"/>
                    </a:cubicBezTo>
                    <a:cubicBezTo>
                      <a:pt x="587" y="534"/>
                      <a:pt x="592" y="537"/>
                      <a:pt x="596" y="538"/>
                    </a:cubicBezTo>
                    <a:cubicBezTo>
                      <a:pt x="597" y="538"/>
                      <a:pt x="598" y="538"/>
                      <a:pt x="599" y="538"/>
                    </a:cubicBezTo>
                    <a:cubicBezTo>
                      <a:pt x="604" y="538"/>
                      <a:pt x="609" y="535"/>
                      <a:pt x="611" y="531"/>
                    </a:cubicBezTo>
                    <a:cubicBezTo>
                      <a:pt x="612" y="529"/>
                      <a:pt x="612" y="527"/>
                      <a:pt x="612" y="525"/>
                    </a:cubicBezTo>
                    <a:cubicBezTo>
                      <a:pt x="613" y="525"/>
                      <a:pt x="615" y="525"/>
                      <a:pt x="616" y="525"/>
                    </a:cubicBezTo>
                    <a:cubicBezTo>
                      <a:pt x="627" y="523"/>
                      <a:pt x="636" y="521"/>
                      <a:pt x="645" y="518"/>
                    </a:cubicBezTo>
                    <a:cubicBezTo>
                      <a:pt x="644" y="519"/>
                      <a:pt x="644" y="519"/>
                      <a:pt x="644" y="520"/>
                    </a:cubicBezTo>
                    <a:cubicBezTo>
                      <a:pt x="644" y="524"/>
                      <a:pt x="645" y="528"/>
                      <a:pt x="648" y="530"/>
                    </a:cubicBezTo>
                    <a:cubicBezTo>
                      <a:pt x="649" y="530"/>
                      <a:pt x="649" y="530"/>
                      <a:pt x="649" y="530"/>
                    </a:cubicBezTo>
                    <a:cubicBezTo>
                      <a:pt x="650" y="530"/>
                      <a:pt x="650" y="530"/>
                      <a:pt x="650" y="530"/>
                    </a:cubicBezTo>
                    <a:cubicBezTo>
                      <a:pt x="651" y="531"/>
                      <a:pt x="651" y="531"/>
                      <a:pt x="652" y="531"/>
                    </a:cubicBezTo>
                    <a:cubicBezTo>
                      <a:pt x="652" y="531"/>
                      <a:pt x="652" y="531"/>
                      <a:pt x="653" y="531"/>
                    </a:cubicBezTo>
                    <a:cubicBezTo>
                      <a:pt x="653" y="531"/>
                      <a:pt x="653" y="531"/>
                      <a:pt x="653" y="531"/>
                    </a:cubicBezTo>
                    <a:cubicBezTo>
                      <a:pt x="657" y="531"/>
                      <a:pt x="661" y="529"/>
                      <a:pt x="663" y="525"/>
                    </a:cubicBezTo>
                    <a:cubicBezTo>
                      <a:pt x="664" y="522"/>
                      <a:pt x="665" y="519"/>
                      <a:pt x="663" y="516"/>
                    </a:cubicBezTo>
                    <a:cubicBezTo>
                      <a:pt x="663" y="515"/>
                      <a:pt x="662" y="513"/>
                      <a:pt x="661" y="512"/>
                    </a:cubicBezTo>
                    <a:cubicBezTo>
                      <a:pt x="678" y="505"/>
                      <a:pt x="691" y="496"/>
                      <a:pt x="701" y="484"/>
                    </a:cubicBezTo>
                    <a:cubicBezTo>
                      <a:pt x="702" y="487"/>
                      <a:pt x="705" y="489"/>
                      <a:pt x="708" y="489"/>
                    </a:cubicBezTo>
                    <a:cubicBezTo>
                      <a:pt x="708" y="489"/>
                      <a:pt x="709" y="489"/>
                      <a:pt x="709" y="489"/>
                    </a:cubicBezTo>
                    <a:cubicBezTo>
                      <a:pt x="711" y="489"/>
                      <a:pt x="713" y="488"/>
                      <a:pt x="714" y="487"/>
                    </a:cubicBezTo>
                    <a:cubicBezTo>
                      <a:pt x="716" y="486"/>
                      <a:pt x="717" y="485"/>
                      <a:pt x="718" y="483"/>
                    </a:cubicBezTo>
                    <a:cubicBezTo>
                      <a:pt x="719" y="480"/>
                      <a:pt x="720" y="477"/>
                      <a:pt x="719" y="475"/>
                    </a:cubicBezTo>
                    <a:cubicBezTo>
                      <a:pt x="719" y="474"/>
                      <a:pt x="719" y="472"/>
                      <a:pt x="719" y="471"/>
                    </a:cubicBezTo>
                    <a:cubicBezTo>
                      <a:pt x="718" y="470"/>
                      <a:pt x="718" y="469"/>
                      <a:pt x="716" y="468"/>
                    </a:cubicBezTo>
                    <a:cubicBezTo>
                      <a:pt x="715" y="468"/>
                      <a:pt x="715" y="468"/>
                      <a:pt x="715" y="468"/>
                    </a:cubicBezTo>
                    <a:cubicBezTo>
                      <a:pt x="715" y="468"/>
                      <a:pt x="714" y="468"/>
                      <a:pt x="713" y="467"/>
                    </a:cubicBezTo>
                    <a:cubicBezTo>
                      <a:pt x="718" y="460"/>
                      <a:pt x="721" y="451"/>
                      <a:pt x="724" y="442"/>
                    </a:cubicBezTo>
                    <a:cubicBezTo>
                      <a:pt x="725" y="440"/>
                      <a:pt x="726" y="437"/>
                      <a:pt x="727" y="434"/>
                    </a:cubicBezTo>
                    <a:cubicBezTo>
                      <a:pt x="728" y="434"/>
                      <a:pt x="728" y="434"/>
                      <a:pt x="728" y="434"/>
                    </a:cubicBezTo>
                    <a:cubicBezTo>
                      <a:pt x="729" y="436"/>
                      <a:pt x="730" y="437"/>
                      <a:pt x="732" y="437"/>
                    </a:cubicBezTo>
                    <a:cubicBezTo>
                      <a:pt x="733" y="437"/>
                      <a:pt x="733" y="437"/>
                      <a:pt x="733" y="437"/>
                    </a:cubicBezTo>
                    <a:cubicBezTo>
                      <a:pt x="733" y="437"/>
                      <a:pt x="734" y="437"/>
                      <a:pt x="734" y="437"/>
                    </a:cubicBezTo>
                    <a:cubicBezTo>
                      <a:pt x="737" y="437"/>
                      <a:pt x="739" y="436"/>
                      <a:pt x="740" y="435"/>
                    </a:cubicBezTo>
                    <a:cubicBezTo>
                      <a:pt x="742" y="434"/>
                      <a:pt x="743" y="432"/>
                      <a:pt x="744" y="429"/>
                    </a:cubicBezTo>
                    <a:cubicBezTo>
                      <a:pt x="745" y="427"/>
                      <a:pt x="745" y="424"/>
                      <a:pt x="745" y="422"/>
                    </a:cubicBezTo>
                    <a:cubicBezTo>
                      <a:pt x="745" y="419"/>
                      <a:pt x="744" y="416"/>
                      <a:pt x="742" y="414"/>
                    </a:cubicBezTo>
                    <a:cubicBezTo>
                      <a:pt x="742" y="412"/>
                      <a:pt x="740" y="410"/>
                      <a:pt x="738" y="409"/>
                    </a:cubicBezTo>
                    <a:cubicBezTo>
                      <a:pt x="738" y="409"/>
                      <a:pt x="738" y="409"/>
                      <a:pt x="737" y="409"/>
                    </a:cubicBezTo>
                    <a:cubicBezTo>
                      <a:pt x="737" y="409"/>
                      <a:pt x="736" y="408"/>
                      <a:pt x="736" y="408"/>
                    </a:cubicBezTo>
                    <a:cubicBezTo>
                      <a:pt x="735" y="408"/>
                      <a:pt x="734" y="409"/>
                      <a:pt x="733" y="409"/>
                    </a:cubicBezTo>
                    <a:cubicBezTo>
                      <a:pt x="733" y="406"/>
                      <a:pt x="734" y="403"/>
                      <a:pt x="734" y="400"/>
                    </a:cubicBezTo>
                    <a:cubicBezTo>
                      <a:pt x="735" y="391"/>
                      <a:pt x="735" y="383"/>
                      <a:pt x="735" y="373"/>
                    </a:cubicBezTo>
                    <a:cubicBezTo>
                      <a:pt x="735" y="374"/>
                      <a:pt x="736" y="374"/>
                      <a:pt x="736" y="374"/>
                    </a:cubicBezTo>
                    <a:cubicBezTo>
                      <a:pt x="737" y="374"/>
                      <a:pt x="738" y="374"/>
                      <a:pt x="739" y="374"/>
                    </a:cubicBezTo>
                    <a:cubicBezTo>
                      <a:pt x="739" y="374"/>
                      <a:pt x="740" y="374"/>
                      <a:pt x="741" y="374"/>
                    </a:cubicBezTo>
                    <a:cubicBezTo>
                      <a:pt x="743" y="373"/>
                      <a:pt x="745" y="372"/>
                      <a:pt x="746" y="371"/>
                    </a:cubicBezTo>
                    <a:cubicBezTo>
                      <a:pt x="747" y="370"/>
                      <a:pt x="748" y="368"/>
                      <a:pt x="748" y="366"/>
                    </a:cubicBezTo>
                    <a:cubicBezTo>
                      <a:pt x="749" y="364"/>
                      <a:pt x="750" y="362"/>
                      <a:pt x="750" y="360"/>
                    </a:cubicBezTo>
                    <a:cubicBezTo>
                      <a:pt x="750" y="359"/>
                      <a:pt x="750" y="358"/>
                      <a:pt x="750" y="357"/>
                    </a:cubicBezTo>
                    <a:cubicBezTo>
                      <a:pt x="750" y="354"/>
                      <a:pt x="749" y="351"/>
                      <a:pt x="747" y="349"/>
                    </a:cubicBezTo>
                    <a:cubicBezTo>
                      <a:pt x="745" y="348"/>
                      <a:pt x="743" y="347"/>
                      <a:pt x="741" y="347"/>
                    </a:cubicBezTo>
                    <a:cubicBezTo>
                      <a:pt x="740" y="347"/>
                      <a:pt x="740" y="348"/>
                      <a:pt x="739" y="348"/>
                    </a:cubicBezTo>
                    <a:cubicBezTo>
                      <a:pt x="737" y="348"/>
                      <a:pt x="734" y="349"/>
                      <a:pt x="733" y="351"/>
                    </a:cubicBezTo>
                    <a:cubicBezTo>
                      <a:pt x="731" y="337"/>
                      <a:pt x="728" y="323"/>
                      <a:pt x="725" y="309"/>
                    </a:cubicBezTo>
                    <a:cubicBezTo>
                      <a:pt x="725" y="309"/>
                      <a:pt x="725" y="309"/>
                      <a:pt x="725" y="309"/>
                    </a:cubicBezTo>
                    <a:cubicBezTo>
                      <a:pt x="726" y="309"/>
                      <a:pt x="727" y="309"/>
                      <a:pt x="728" y="308"/>
                    </a:cubicBezTo>
                    <a:cubicBezTo>
                      <a:pt x="729" y="308"/>
                      <a:pt x="730" y="307"/>
                      <a:pt x="730" y="307"/>
                    </a:cubicBezTo>
                    <a:cubicBezTo>
                      <a:pt x="731" y="307"/>
                      <a:pt x="732" y="306"/>
                      <a:pt x="733" y="306"/>
                    </a:cubicBezTo>
                    <a:cubicBezTo>
                      <a:pt x="738" y="304"/>
                      <a:pt x="739" y="297"/>
                      <a:pt x="737" y="292"/>
                    </a:cubicBezTo>
                    <a:cubicBezTo>
                      <a:pt x="736" y="289"/>
                      <a:pt x="735" y="287"/>
                      <a:pt x="733" y="286"/>
                    </a:cubicBezTo>
                    <a:cubicBezTo>
                      <a:pt x="732" y="286"/>
                      <a:pt x="731" y="286"/>
                      <a:pt x="731" y="285"/>
                    </a:cubicBezTo>
                    <a:cubicBezTo>
                      <a:pt x="730" y="285"/>
                      <a:pt x="730" y="285"/>
                      <a:pt x="730" y="285"/>
                    </a:cubicBezTo>
                    <a:cubicBezTo>
                      <a:pt x="729" y="285"/>
                      <a:pt x="728" y="286"/>
                      <a:pt x="726" y="286"/>
                    </a:cubicBezTo>
                    <a:cubicBezTo>
                      <a:pt x="724" y="287"/>
                      <a:pt x="721" y="289"/>
                      <a:pt x="721" y="292"/>
                    </a:cubicBezTo>
                    <a:cubicBezTo>
                      <a:pt x="721" y="293"/>
                      <a:pt x="721" y="293"/>
                      <a:pt x="721" y="293"/>
                    </a:cubicBezTo>
                    <a:cubicBezTo>
                      <a:pt x="720" y="293"/>
                      <a:pt x="720" y="293"/>
                      <a:pt x="720" y="293"/>
                    </a:cubicBezTo>
                    <a:cubicBezTo>
                      <a:pt x="717" y="283"/>
                      <a:pt x="714" y="272"/>
                      <a:pt x="711" y="263"/>
                    </a:cubicBezTo>
                    <a:cubicBezTo>
                      <a:pt x="711" y="263"/>
                      <a:pt x="711" y="263"/>
                      <a:pt x="711" y="263"/>
                    </a:cubicBezTo>
                    <a:cubicBezTo>
                      <a:pt x="711" y="263"/>
                      <a:pt x="711" y="263"/>
                      <a:pt x="712" y="263"/>
                    </a:cubicBezTo>
                    <a:cubicBezTo>
                      <a:pt x="717" y="263"/>
                      <a:pt x="720" y="259"/>
                      <a:pt x="721" y="253"/>
                    </a:cubicBezTo>
                    <a:cubicBezTo>
                      <a:pt x="721" y="249"/>
                      <a:pt x="719" y="243"/>
                      <a:pt x="716" y="241"/>
                    </a:cubicBezTo>
                    <a:cubicBezTo>
                      <a:pt x="714" y="239"/>
                      <a:pt x="712" y="239"/>
                      <a:pt x="711" y="239"/>
                    </a:cubicBezTo>
                    <a:cubicBezTo>
                      <a:pt x="708" y="239"/>
                      <a:pt x="705" y="241"/>
                      <a:pt x="703" y="244"/>
                    </a:cubicBezTo>
                    <a:cubicBezTo>
                      <a:pt x="699" y="235"/>
                      <a:pt x="695" y="226"/>
                      <a:pt x="691" y="219"/>
                    </a:cubicBezTo>
                    <a:cubicBezTo>
                      <a:pt x="691" y="219"/>
                      <a:pt x="691" y="219"/>
                      <a:pt x="692" y="219"/>
                    </a:cubicBezTo>
                    <a:cubicBezTo>
                      <a:pt x="694" y="219"/>
                      <a:pt x="696" y="218"/>
                      <a:pt x="698" y="217"/>
                    </a:cubicBezTo>
                    <a:cubicBezTo>
                      <a:pt x="701" y="214"/>
                      <a:pt x="701" y="209"/>
                      <a:pt x="701" y="206"/>
                    </a:cubicBezTo>
                    <a:cubicBezTo>
                      <a:pt x="700" y="202"/>
                      <a:pt x="698" y="200"/>
                      <a:pt x="696" y="199"/>
                    </a:cubicBezTo>
                    <a:cubicBezTo>
                      <a:pt x="695" y="198"/>
                      <a:pt x="694" y="197"/>
                      <a:pt x="692" y="196"/>
                    </a:cubicBezTo>
                    <a:cubicBezTo>
                      <a:pt x="691" y="195"/>
                      <a:pt x="690" y="195"/>
                      <a:pt x="689" y="195"/>
                    </a:cubicBezTo>
                    <a:cubicBezTo>
                      <a:pt x="687" y="195"/>
                      <a:pt x="684" y="197"/>
                      <a:pt x="682" y="199"/>
                    </a:cubicBezTo>
                    <a:cubicBezTo>
                      <a:pt x="682" y="199"/>
                      <a:pt x="681" y="200"/>
                      <a:pt x="681" y="200"/>
                    </a:cubicBezTo>
                    <a:cubicBezTo>
                      <a:pt x="679" y="197"/>
                      <a:pt x="677" y="194"/>
                      <a:pt x="675" y="191"/>
                    </a:cubicBezTo>
                    <a:cubicBezTo>
                      <a:pt x="669" y="183"/>
                      <a:pt x="663" y="176"/>
                      <a:pt x="657" y="169"/>
                    </a:cubicBezTo>
                    <a:cubicBezTo>
                      <a:pt x="658" y="169"/>
                      <a:pt x="659" y="169"/>
                      <a:pt x="660" y="168"/>
                    </a:cubicBezTo>
                    <a:cubicBezTo>
                      <a:pt x="662" y="168"/>
                      <a:pt x="664" y="167"/>
                      <a:pt x="665" y="165"/>
                    </a:cubicBezTo>
                    <a:cubicBezTo>
                      <a:pt x="670" y="160"/>
                      <a:pt x="671" y="148"/>
                      <a:pt x="663" y="145"/>
                    </a:cubicBezTo>
                    <a:cubicBezTo>
                      <a:pt x="662" y="144"/>
                      <a:pt x="660" y="143"/>
                      <a:pt x="658" y="143"/>
                    </a:cubicBezTo>
                    <a:cubicBezTo>
                      <a:pt x="652" y="143"/>
                      <a:pt x="646" y="148"/>
                      <a:pt x="644" y="153"/>
                    </a:cubicBezTo>
                    <a:cubicBezTo>
                      <a:pt x="643" y="153"/>
                      <a:pt x="643" y="153"/>
                      <a:pt x="643" y="153"/>
                    </a:cubicBezTo>
                    <a:cubicBezTo>
                      <a:pt x="643" y="154"/>
                      <a:pt x="643" y="154"/>
                      <a:pt x="643" y="154"/>
                    </a:cubicBezTo>
                    <a:cubicBezTo>
                      <a:pt x="631" y="141"/>
                      <a:pt x="619" y="131"/>
                      <a:pt x="607" y="122"/>
                    </a:cubicBezTo>
                    <a:cubicBezTo>
                      <a:pt x="609" y="121"/>
                      <a:pt x="610" y="120"/>
                      <a:pt x="612" y="118"/>
                    </a:cubicBezTo>
                    <a:cubicBezTo>
                      <a:pt x="612" y="117"/>
                      <a:pt x="612" y="117"/>
                      <a:pt x="612" y="117"/>
                    </a:cubicBezTo>
                    <a:cubicBezTo>
                      <a:pt x="615" y="115"/>
                      <a:pt x="616" y="109"/>
                      <a:pt x="614" y="105"/>
                    </a:cubicBezTo>
                    <a:cubicBezTo>
                      <a:pt x="612" y="101"/>
                      <a:pt x="608" y="97"/>
                      <a:pt x="604" y="97"/>
                    </a:cubicBezTo>
                    <a:cubicBezTo>
                      <a:pt x="602" y="97"/>
                      <a:pt x="600" y="98"/>
                      <a:pt x="599" y="99"/>
                    </a:cubicBezTo>
                    <a:cubicBezTo>
                      <a:pt x="598" y="99"/>
                      <a:pt x="598" y="100"/>
                      <a:pt x="597" y="100"/>
                    </a:cubicBezTo>
                    <a:cubicBezTo>
                      <a:pt x="595" y="103"/>
                      <a:pt x="594" y="106"/>
                      <a:pt x="594" y="109"/>
                    </a:cubicBezTo>
                    <a:cubicBezTo>
                      <a:pt x="594" y="110"/>
                      <a:pt x="594" y="110"/>
                      <a:pt x="594" y="110"/>
                    </a:cubicBezTo>
                    <a:cubicBezTo>
                      <a:pt x="593" y="111"/>
                      <a:pt x="593" y="111"/>
                      <a:pt x="594" y="112"/>
                    </a:cubicBezTo>
                    <a:cubicBezTo>
                      <a:pt x="575" y="99"/>
                      <a:pt x="559" y="91"/>
                      <a:pt x="549" y="86"/>
                    </a:cubicBezTo>
                    <a:cubicBezTo>
                      <a:pt x="550" y="86"/>
                      <a:pt x="551" y="85"/>
                      <a:pt x="552" y="85"/>
                    </a:cubicBezTo>
                    <a:cubicBezTo>
                      <a:pt x="553" y="84"/>
                      <a:pt x="555" y="83"/>
                      <a:pt x="556" y="82"/>
                    </a:cubicBezTo>
                    <a:cubicBezTo>
                      <a:pt x="557" y="81"/>
                      <a:pt x="557" y="79"/>
                      <a:pt x="557" y="78"/>
                    </a:cubicBezTo>
                    <a:cubicBezTo>
                      <a:pt x="558" y="77"/>
                      <a:pt x="558" y="76"/>
                      <a:pt x="558" y="75"/>
                    </a:cubicBezTo>
                    <a:cubicBezTo>
                      <a:pt x="557" y="70"/>
                      <a:pt x="554" y="67"/>
                      <a:pt x="551" y="66"/>
                    </a:cubicBezTo>
                    <a:cubicBezTo>
                      <a:pt x="549" y="65"/>
                      <a:pt x="548" y="65"/>
                      <a:pt x="546" y="65"/>
                    </a:cubicBezTo>
                    <a:cubicBezTo>
                      <a:pt x="545" y="65"/>
                      <a:pt x="544" y="65"/>
                      <a:pt x="543" y="66"/>
                    </a:cubicBezTo>
                    <a:cubicBezTo>
                      <a:pt x="540" y="67"/>
                      <a:pt x="538" y="70"/>
                      <a:pt x="537" y="74"/>
                    </a:cubicBezTo>
                    <a:cubicBezTo>
                      <a:pt x="536" y="76"/>
                      <a:pt x="536" y="78"/>
                      <a:pt x="536" y="79"/>
                    </a:cubicBezTo>
                    <a:cubicBezTo>
                      <a:pt x="525" y="74"/>
                      <a:pt x="511" y="67"/>
                      <a:pt x="498" y="62"/>
                    </a:cubicBezTo>
                    <a:cubicBezTo>
                      <a:pt x="501" y="60"/>
                      <a:pt x="502" y="57"/>
                      <a:pt x="502" y="54"/>
                    </a:cubicBezTo>
                    <a:cubicBezTo>
                      <a:pt x="503" y="53"/>
                      <a:pt x="503" y="53"/>
                      <a:pt x="503" y="52"/>
                    </a:cubicBezTo>
                    <a:cubicBezTo>
                      <a:pt x="505" y="47"/>
                      <a:pt x="502" y="43"/>
                      <a:pt x="498" y="42"/>
                    </a:cubicBezTo>
                    <a:cubicBezTo>
                      <a:pt x="496" y="40"/>
                      <a:pt x="493" y="40"/>
                      <a:pt x="491" y="40"/>
                    </a:cubicBezTo>
                    <a:cubicBezTo>
                      <a:pt x="489" y="40"/>
                      <a:pt x="488" y="40"/>
                      <a:pt x="487" y="40"/>
                    </a:cubicBezTo>
                    <a:cubicBezTo>
                      <a:pt x="481" y="41"/>
                      <a:pt x="479" y="49"/>
                      <a:pt x="479" y="54"/>
                    </a:cubicBezTo>
                    <a:cubicBezTo>
                      <a:pt x="467" y="50"/>
                      <a:pt x="453" y="45"/>
                      <a:pt x="441" y="42"/>
                    </a:cubicBezTo>
                    <a:cubicBezTo>
                      <a:pt x="442" y="42"/>
                      <a:pt x="442" y="42"/>
                      <a:pt x="443" y="42"/>
                    </a:cubicBezTo>
                    <a:cubicBezTo>
                      <a:pt x="450" y="37"/>
                      <a:pt x="447" y="27"/>
                      <a:pt x="441" y="24"/>
                    </a:cubicBezTo>
                    <a:cubicBezTo>
                      <a:pt x="439" y="23"/>
                      <a:pt x="438" y="22"/>
                      <a:pt x="436" y="22"/>
                    </a:cubicBezTo>
                    <a:cubicBezTo>
                      <a:pt x="432" y="22"/>
                      <a:pt x="429" y="24"/>
                      <a:pt x="427" y="28"/>
                    </a:cubicBezTo>
                    <a:cubicBezTo>
                      <a:pt x="425" y="30"/>
                      <a:pt x="424" y="34"/>
                      <a:pt x="425" y="38"/>
                    </a:cubicBezTo>
                    <a:cubicBezTo>
                      <a:pt x="425" y="38"/>
                      <a:pt x="425" y="38"/>
                      <a:pt x="425" y="38"/>
                    </a:cubicBezTo>
                    <a:cubicBezTo>
                      <a:pt x="425" y="39"/>
                      <a:pt x="425" y="39"/>
                      <a:pt x="425" y="39"/>
                    </a:cubicBezTo>
                    <a:cubicBezTo>
                      <a:pt x="414" y="36"/>
                      <a:pt x="403" y="34"/>
                      <a:pt x="393" y="32"/>
                    </a:cubicBezTo>
                    <a:cubicBezTo>
                      <a:pt x="397" y="31"/>
                      <a:pt x="400" y="26"/>
                      <a:pt x="398" y="20"/>
                    </a:cubicBezTo>
                    <a:cubicBezTo>
                      <a:pt x="396" y="16"/>
                      <a:pt x="391" y="13"/>
                      <a:pt x="387" y="13"/>
                    </a:cubicBezTo>
                    <a:cubicBezTo>
                      <a:pt x="385" y="13"/>
                      <a:pt x="382" y="14"/>
                      <a:pt x="381" y="15"/>
                    </a:cubicBezTo>
                    <a:cubicBezTo>
                      <a:pt x="378" y="17"/>
                      <a:pt x="377" y="20"/>
                      <a:pt x="376" y="22"/>
                    </a:cubicBezTo>
                    <a:cubicBezTo>
                      <a:pt x="376" y="23"/>
                      <a:pt x="376" y="23"/>
                      <a:pt x="376" y="23"/>
                    </a:cubicBezTo>
                    <a:cubicBezTo>
                      <a:pt x="374" y="24"/>
                      <a:pt x="374" y="27"/>
                      <a:pt x="375" y="29"/>
                    </a:cubicBezTo>
                    <a:cubicBezTo>
                      <a:pt x="366" y="28"/>
                      <a:pt x="357" y="26"/>
                      <a:pt x="349" y="25"/>
                    </a:cubicBezTo>
                    <a:cubicBezTo>
                      <a:pt x="350" y="24"/>
                      <a:pt x="351" y="22"/>
                      <a:pt x="351" y="20"/>
                    </a:cubicBezTo>
                    <a:cubicBezTo>
                      <a:pt x="351" y="18"/>
                      <a:pt x="351" y="16"/>
                      <a:pt x="350" y="14"/>
                    </a:cubicBezTo>
                    <a:cubicBezTo>
                      <a:pt x="349" y="11"/>
                      <a:pt x="347" y="9"/>
                      <a:pt x="344" y="7"/>
                    </a:cubicBezTo>
                    <a:cubicBezTo>
                      <a:pt x="343" y="7"/>
                      <a:pt x="342" y="7"/>
                      <a:pt x="342" y="7"/>
                    </a:cubicBezTo>
                    <a:cubicBezTo>
                      <a:pt x="339" y="7"/>
                      <a:pt x="336" y="9"/>
                      <a:pt x="334" y="11"/>
                    </a:cubicBezTo>
                    <a:cubicBezTo>
                      <a:pt x="332" y="14"/>
                      <a:pt x="331" y="19"/>
                      <a:pt x="332" y="24"/>
                    </a:cubicBezTo>
                    <a:cubicBezTo>
                      <a:pt x="311" y="21"/>
                      <a:pt x="293" y="20"/>
                      <a:pt x="277" y="20"/>
                    </a:cubicBezTo>
                    <a:cubicBezTo>
                      <a:pt x="277" y="20"/>
                      <a:pt x="277" y="20"/>
                      <a:pt x="277" y="20"/>
                    </a:cubicBezTo>
                    <a:cubicBezTo>
                      <a:pt x="281" y="18"/>
                      <a:pt x="282" y="14"/>
                      <a:pt x="280" y="10"/>
                    </a:cubicBezTo>
                    <a:cubicBezTo>
                      <a:pt x="280" y="10"/>
                      <a:pt x="280" y="10"/>
                      <a:pt x="280" y="9"/>
                    </a:cubicBezTo>
                    <a:cubicBezTo>
                      <a:pt x="280" y="7"/>
                      <a:pt x="279" y="5"/>
                      <a:pt x="278" y="3"/>
                    </a:cubicBezTo>
                    <a:cubicBezTo>
                      <a:pt x="276" y="1"/>
                      <a:pt x="273" y="0"/>
                      <a:pt x="27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8" name="Freeform 577"/>
              <p:cNvSpPr>
                <a:spLocks noEditPoints="1"/>
              </p:cNvSpPr>
              <p:nvPr/>
            </p:nvSpPr>
            <p:spPr bwMode="auto">
              <a:xfrm>
                <a:off x="5281" y="2563"/>
                <a:ext cx="129" cy="128"/>
              </a:xfrm>
              <a:custGeom>
                <a:avLst/>
                <a:gdLst>
                  <a:gd name="T0" fmla="*/ 6 w 261"/>
                  <a:gd name="T1" fmla="*/ 90 h 259"/>
                  <a:gd name="T2" fmla="*/ 0 w 261"/>
                  <a:gd name="T3" fmla="*/ 121 h 259"/>
                  <a:gd name="T4" fmla="*/ 16 w 261"/>
                  <a:gd name="T5" fmla="*/ 68 h 259"/>
                  <a:gd name="T6" fmla="*/ 15 w 261"/>
                  <a:gd name="T7" fmla="*/ 78 h 259"/>
                  <a:gd name="T8" fmla="*/ 175 w 261"/>
                  <a:gd name="T9" fmla="*/ 10 h 259"/>
                  <a:gd name="T10" fmla="*/ 163 w 261"/>
                  <a:gd name="T11" fmla="*/ 29 h 259"/>
                  <a:gd name="T12" fmla="*/ 170 w 261"/>
                  <a:gd name="T13" fmla="*/ 37 h 259"/>
                  <a:gd name="T14" fmla="*/ 188 w 261"/>
                  <a:gd name="T15" fmla="*/ 16 h 259"/>
                  <a:gd name="T16" fmla="*/ 217 w 261"/>
                  <a:gd name="T17" fmla="*/ 218 h 259"/>
                  <a:gd name="T18" fmla="*/ 224 w 261"/>
                  <a:gd name="T19" fmla="*/ 189 h 259"/>
                  <a:gd name="T20" fmla="*/ 225 w 261"/>
                  <a:gd name="T21" fmla="*/ 178 h 259"/>
                  <a:gd name="T22" fmla="*/ 206 w 261"/>
                  <a:gd name="T23" fmla="*/ 164 h 259"/>
                  <a:gd name="T24" fmla="*/ 214 w 261"/>
                  <a:gd name="T25" fmla="*/ 139 h 259"/>
                  <a:gd name="T26" fmla="*/ 225 w 261"/>
                  <a:gd name="T27" fmla="*/ 178 h 259"/>
                  <a:gd name="T28" fmla="*/ 199 w 261"/>
                  <a:gd name="T29" fmla="*/ 127 h 259"/>
                  <a:gd name="T30" fmla="*/ 214 w 261"/>
                  <a:gd name="T31" fmla="*/ 130 h 259"/>
                  <a:gd name="T32" fmla="*/ 16 w 261"/>
                  <a:gd name="T33" fmla="*/ 122 h 259"/>
                  <a:gd name="T34" fmla="*/ 31 w 261"/>
                  <a:gd name="T35" fmla="*/ 115 h 259"/>
                  <a:gd name="T36" fmla="*/ 44 w 261"/>
                  <a:gd name="T37" fmla="*/ 93 h 259"/>
                  <a:gd name="T38" fmla="*/ 62 w 261"/>
                  <a:gd name="T39" fmla="*/ 67 h 259"/>
                  <a:gd name="T40" fmla="*/ 44 w 261"/>
                  <a:gd name="T41" fmla="*/ 93 h 259"/>
                  <a:gd name="T42" fmla="*/ 156 w 261"/>
                  <a:gd name="T43" fmla="*/ 67 h 259"/>
                  <a:gd name="T44" fmla="*/ 186 w 261"/>
                  <a:gd name="T45" fmla="*/ 90 h 259"/>
                  <a:gd name="T46" fmla="*/ 170 w 261"/>
                  <a:gd name="T47" fmla="*/ 97 h 259"/>
                  <a:gd name="T48" fmla="*/ 113 w 261"/>
                  <a:gd name="T49" fmla="*/ 53 h 259"/>
                  <a:gd name="T50" fmla="*/ 132 w 261"/>
                  <a:gd name="T51" fmla="*/ 73 h 259"/>
                  <a:gd name="T52" fmla="*/ 88 w 261"/>
                  <a:gd name="T53" fmla="*/ 74 h 259"/>
                  <a:gd name="T54" fmla="*/ 105 w 261"/>
                  <a:gd name="T55" fmla="*/ 53 h 259"/>
                  <a:gd name="T56" fmla="*/ 88 w 261"/>
                  <a:gd name="T57" fmla="*/ 74 h 259"/>
                  <a:gd name="T58" fmla="*/ 44 w 261"/>
                  <a:gd name="T59" fmla="*/ 30 h 259"/>
                  <a:gd name="T60" fmla="*/ 8 w 261"/>
                  <a:gd name="T61" fmla="*/ 125 h 259"/>
                  <a:gd name="T62" fmla="*/ 24 w 261"/>
                  <a:gd name="T63" fmla="*/ 128 h 259"/>
                  <a:gd name="T64" fmla="*/ 42 w 261"/>
                  <a:gd name="T65" fmla="*/ 100 h 259"/>
                  <a:gd name="T66" fmla="*/ 60 w 261"/>
                  <a:gd name="T67" fmla="*/ 94 h 259"/>
                  <a:gd name="T68" fmla="*/ 88 w 261"/>
                  <a:gd name="T69" fmla="*/ 82 h 259"/>
                  <a:gd name="T70" fmla="*/ 110 w 261"/>
                  <a:gd name="T71" fmla="*/ 64 h 259"/>
                  <a:gd name="T72" fmla="*/ 132 w 261"/>
                  <a:gd name="T73" fmla="*/ 81 h 259"/>
                  <a:gd name="T74" fmla="*/ 155 w 261"/>
                  <a:gd name="T75" fmla="*/ 99 h 259"/>
                  <a:gd name="T76" fmla="*/ 175 w 261"/>
                  <a:gd name="T77" fmla="*/ 104 h 259"/>
                  <a:gd name="T78" fmla="*/ 192 w 261"/>
                  <a:gd name="T79" fmla="*/ 132 h 259"/>
                  <a:gd name="T80" fmla="*/ 196 w 261"/>
                  <a:gd name="T81" fmla="*/ 155 h 259"/>
                  <a:gd name="T82" fmla="*/ 216 w 261"/>
                  <a:gd name="T83" fmla="*/ 182 h 259"/>
                  <a:gd name="T84" fmla="*/ 205 w 261"/>
                  <a:gd name="T85" fmla="*/ 200 h 259"/>
                  <a:gd name="T86" fmla="*/ 208 w 261"/>
                  <a:gd name="T87" fmla="*/ 219 h 259"/>
                  <a:gd name="T88" fmla="*/ 178 w 261"/>
                  <a:gd name="T89" fmla="*/ 237 h 259"/>
                  <a:gd name="T90" fmla="*/ 196 w 261"/>
                  <a:gd name="T91" fmla="*/ 229 h 259"/>
                  <a:gd name="T92" fmla="*/ 212 w 261"/>
                  <a:gd name="T93" fmla="*/ 227 h 259"/>
                  <a:gd name="T94" fmla="*/ 200 w 261"/>
                  <a:gd name="T95" fmla="*/ 259 h 259"/>
                  <a:gd name="T96" fmla="*/ 251 w 261"/>
                  <a:gd name="T97" fmla="*/ 188 h 259"/>
                  <a:gd name="T98" fmla="*/ 259 w 261"/>
                  <a:gd name="T99" fmla="*/ 151 h 259"/>
                  <a:gd name="T100" fmla="*/ 200 w 261"/>
                  <a:gd name="T101" fmla="*/ 23 h 259"/>
                  <a:gd name="T102" fmla="*/ 170 w 261"/>
                  <a:gd name="T103" fmla="*/ 49 h 259"/>
                  <a:gd name="T104" fmla="*/ 158 w 261"/>
                  <a:gd name="T105" fmla="*/ 14 h 259"/>
                  <a:gd name="T106" fmla="*/ 122 w 261"/>
                  <a:gd name="T107" fmla="*/ 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1" h="259">
                    <a:moveTo>
                      <a:pt x="14" y="88"/>
                    </a:moveTo>
                    <a:cubicBezTo>
                      <a:pt x="11" y="88"/>
                      <a:pt x="9" y="89"/>
                      <a:pt x="6" y="90"/>
                    </a:cubicBezTo>
                    <a:cubicBezTo>
                      <a:pt x="2" y="101"/>
                      <a:pt x="0" y="112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6" y="111"/>
                      <a:pt x="11" y="100"/>
                      <a:pt x="14" y="88"/>
                    </a:cubicBezTo>
                    <a:moveTo>
                      <a:pt x="16" y="68"/>
                    </a:moveTo>
                    <a:cubicBezTo>
                      <a:pt x="15" y="70"/>
                      <a:pt x="13" y="73"/>
                      <a:pt x="12" y="75"/>
                    </a:cubicBezTo>
                    <a:cubicBezTo>
                      <a:pt x="13" y="76"/>
                      <a:pt x="14" y="77"/>
                      <a:pt x="15" y="78"/>
                    </a:cubicBezTo>
                    <a:cubicBezTo>
                      <a:pt x="16" y="75"/>
                      <a:pt x="16" y="71"/>
                      <a:pt x="16" y="68"/>
                    </a:cubicBezTo>
                    <a:moveTo>
                      <a:pt x="175" y="10"/>
                    </a:moveTo>
                    <a:cubicBezTo>
                      <a:pt x="175" y="11"/>
                      <a:pt x="174" y="11"/>
                      <a:pt x="174" y="11"/>
                    </a:cubicBezTo>
                    <a:cubicBezTo>
                      <a:pt x="165" y="14"/>
                      <a:pt x="163" y="21"/>
                      <a:pt x="163" y="29"/>
                    </a:cubicBezTo>
                    <a:cubicBezTo>
                      <a:pt x="162" y="32"/>
                      <a:pt x="164" y="35"/>
                      <a:pt x="168" y="37"/>
                    </a:cubicBezTo>
                    <a:cubicBezTo>
                      <a:pt x="169" y="37"/>
                      <a:pt x="169" y="37"/>
                      <a:pt x="170" y="37"/>
                    </a:cubicBezTo>
                    <a:cubicBezTo>
                      <a:pt x="170" y="37"/>
                      <a:pt x="171" y="37"/>
                      <a:pt x="172" y="37"/>
                    </a:cubicBezTo>
                    <a:cubicBezTo>
                      <a:pt x="178" y="31"/>
                      <a:pt x="183" y="24"/>
                      <a:pt x="188" y="16"/>
                    </a:cubicBezTo>
                    <a:cubicBezTo>
                      <a:pt x="184" y="14"/>
                      <a:pt x="180" y="12"/>
                      <a:pt x="175" y="10"/>
                    </a:cubicBezTo>
                    <a:moveTo>
                      <a:pt x="217" y="218"/>
                    </a:moveTo>
                    <a:cubicBezTo>
                      <a:pt x="212" y="212"/>
                      <a:pt x="210" y="207"/>
                      <a:pt x="213" y="198"/>
                    </a:cubicBezTo>
                    <a:cubicBezTo>
                      <a:pt x="215" y="191"/>
                      <a:pt x="219" y="190"/>
                      <a:pt x="224" y="189"/>
                    </a:cubicBezTo>
                    <a:cubicBezTo>
                      <a:pt x="223" y="199"/>
                      <a:pt x="220" y="209"/>
                      <a:pt x="217" y="218"/>
                    </a:cubicBezTo>
                    <a:moveTo>
                      <a:pt x="225" y="178"/>
                    </a:moveTo>
                    <a:cubicBezTo>
                      <a:pt x="223" y="177"/>
                      <a:pt x="221" y="176"/>
                      <a:pt x="218" y="175"/>
                    </a:cubicBezTo>
                    <a:cubicBezTo>
                      <a:pt x="213" y="174"/>
                      <a:pt x="209" y="170"/>
                      <a:pt x="206" y="164"/>
                    </a:cubicBezTo>
                    <a:cubicBezTo>
                      <a:pt x="206" y="162"/>
                      <a:pt x="206" y="161"/>
                      <a:pt x="205" y="159"/>
                    </a:cubicBezTo>
                    <a:cubicBezTo>
                      <a:pt x="203" y="153"/>
                      <a:pt x="208" y="143"/>
                      <a:pt x="214" y="139"/>
                    </a:cubicBezTo>
                    <a:cubicBezTo>
                      <a:pt x="215" y="138"/>
                      <a:pt x="217" y="138"/>
                      <a:pt x="218" y="138"/>
                    </a:cubicBezTo>
                    <a:cubicBezTo>
                      <a:pt x="223" y="151"/>
                      <a:pt x="225" y="165"/>
                      <a:pt x="225" y="178"/>
                    </a:cubicBezTo>
                    <a:moveTo>
                      <a:pt x="212" y="131"/>
                    </a:moveTo>
                    <a:cubicBezTo>
                      <a:pt x="207" y="131"/>
                      <a:pt x="202" y="129"/>
                      <a:pt x="199" y="127"/>
                    </a:cubicBezTo>
                    <a:cubicBezTo>
                      <a:pt x="190" y="123"/>
                      <a:pt x="192" y="109"/>
                      <a:pt x="195" y="100"/>
                    </a:cubicBezTo>
                    <a:cubicBezTo>
                      <a:pt x="203" y="109"/>
                      <a:pt x="210" y="119"/>
                      <a:pt x="214" y="130"/>
                    </a:cubicBezTo>
                    <a:cubicBezTo>
                      <a:pt x="213" y="130"/>
                      <a:pt x="213" y="131"/>
                      <a:pt x="212" y="131"/>
                    </a:cubicBezTo>
                    <a:moveTo>
                      <a:pt x="16" y="122"/>
                    </a:moveTo>
                    <a:cubicBezTo>
                      <a:pt x="20" y="113"/>
                      <a:pt x="25" y="105"/>
                      <a:pt x="30" y="97"/>
                    </a:cubicBezTo>
                    <a:cubicBezTo>
                      <a:pt x="37" y="102"/>
                      <a:pt x="34" y="109"/>
                      <a:pt x="31" y="115"/>
                    </a:cubicBezTo>
                    <a:cubicBezTo>
                      <a:pt x="27" y="120"/>
                      <a:pt x="22" y="122"/>
                      <a:pt x="16" y="122"/>
                    </a:cubicBezTo>
                    <a:moveTo>
                      <a:pt x="44" y="93"/>
                    </a:moveTo>
                    <a:cubicBezTo>
                      <a:pt x="41" y="93"/>
                      <a:pt x="38" y="92"/>
                      <a:pt x="36" y="91"/>
                    </a:cubicBezTo>
                    <a:cubicBezTo>
                      <a:pt x="43" y="82"/>
                      <a:pt x="52" y="74"/>
                      <a:pt x="62" y="67"/>
                    </a:cubicBezTo>
                    <a:cubicBezTo>
                      <a:pt x="64" y="77"/>
                      <a:pt x="61" y="83"/>
                      <a:pt x="53" y="90"/>
                    </a:cubicBezTo>
                    <a:cubicBezTo>
                      <a:pt x="50" y="92"/>
                      <a:pt x="47" y="93"/>
                      <a:pt x="44" y="93"/>
                    </a:cubicBezTo>
                    <a:moveTo>
                      <a:pt x="170" y="97"/>
                    </a:moveTo>
                    <a:cubicBezTo>
                      <a:pt x="158" y="97"/>
                      <a:pt x="155" y="80"/>
                      <a:pt x="156" y="67"/>
                    </a:cubicBezTo>
                    <a:cubicBezTo>
                      <a:pt x="158" y="68"/>
                      <a:pt x="160" y="70"/>
                      <a:pt x="162" y="71"/>
                    </a:cubicBezTo>
                    <a:cubicBezTo>
                      <a:pt x="171" y="77"/>
                      <a:pt x="179" y="83"/>
                      <a:pt x="186" y="90"/>
                    </a:cubicBezTo>
                    <a:cubicBezTo>
                      <a:pt x="184" y="91"/>
                      <a:pt x="181" y="93"/>
                      <a:pt x="179" y="94"/>
                    </a:cubicBezTo>
                    <a:cubicBezTo>
                      <a:pt x="176" y="96"/>
                      <a:pt x="172" y="97"/>
                      <a:pt x="170" y="97"/>
                    </a:cubicBezTo>
                    <a:moveTo>
                      <a:pt x="131" y="73"/>
                    </a:moveTo>
                    <a:cubicBezTo>
                      <a:pt x="122" y="73"/>
                      <a:pt x="117" y="62"/>
                      <a:pt x="113" y="53"/>
                    </a:cubicBezTo>
                    <a:cubicBezTo>
                      <a:pt x="124" y="54"/>
                      <a:pt x="136" y="57"/>
                      <a:pt x="148" y="63"/>
                    </a:cubicBezTo>
                    <a:cubicBezTo>
                      <a:pt x="144" y="68"/>
                      <a:pt x="139" y="73"/>
                      <a:pt x="132" y="73"/>
                    </a:cubicBezTo>
                    <a:cubicBezTo>
                      <a:pt x="132" y="73"/>
                      <a:pt x="132" y="73"/>
                      <a:pt x="131" y="73"/>
                    </a:cubicBezTo>
                    <a:moveTo>
                      <a:pt x="88" y="74"/>
                    </a:moveTo>
                    <a:cubicBezTo>
                      <a:pt x="81" y="74"/>
                      <a:pt x="73" y="69"/>
                      <a:pt x="69" y="63"/>
                    </a:cubicBezTo>
                    <a:cubicBezTo>
                      <a:pt x="80" y="57"/>
                      <a:pt x="92" y="54"/>
                      <a:pt x="105" y="53"/>
                    </a:cubicBezTo>
                    <a:cubicBezTo>
                      <a:pt x="107" y="60"/>
                      <a:pt x="95" y="72"/>
                      <a:pt x="92" y="73"/>
                    </a:cubicBezTo>
                    <a:cubicBezTo>
                      <a:pt x="90" y="73"/>
                      <a:pt x="89" y="74"/>
                      <a:pt x="88" y="74"/>
                    </a:cubicBezTo>
                    <a:moveTo>
                      <a:pt x="122" y="0"/>
                    </a:moveTo>
                    <a:cubicBezTo>
                      <a:pt x="90" y="0"/>
                      <a:pt x="62" y="12"/>
                      <a:pt x="44" y="30"/>
                    </a:cubicBezTo>
                    <a:cubicBezTo>
                      <a:pt x="43" y="31"/>
                      <a:pt x="43" y="32"/>
                      <a:pt x="42" y="33"/>
                    </a:cubicBezTo>
                    <a:cubicBezTo>
                      <a:pt x="40" y="75"/>
                      <a:pt x="21" y="110"/>
                      <a:pt x="8" y="125"/>
                    </a:cubicBezTo>
                    <a:cubicBezTo>
                      <a:pt x="14" y="127"/>
                      <a:pt x="21" y="131"/>
                      <a:pt x="27" y="134"/>
                    </a:cubicBezTo>
                    <a:cubicBezTo>
                      <a:pt x="27" y="131"/>
                      <a:pt x="26" y="129"/>
                      <a:pt x="24" y="128"/>
                    </a:cubicBezTo>
                    <a:cubicBezTo>
                      <a:pt x="31" y="126"/>
                      <a:pt x="36" y="121"/>
                      <a:pt x="40" y="113"/>
                    </a:cubicBezTo>
                    <a:cubicBezTo>
                      <a:pt x="42" y="109"/>
                      <a:pt x="43" y="104"/>
                      <a:pt x="42" y="100"/>
                    </a:cubicBezTo>
                    <a:cubicBezTo>
                      <a:pt x="43" y="101"/>
                      <a:pt x="44" y="101"/>
                      <a:pt x="45" y="101"/>
                    </a:cubicBezTo>
                    <a:cubicBezTo>
                      <a:pt x="50" y="101"/>
                      <a:pt x="55" y="99"/>
                      <a:pt x="60" y="94"/>
                    </a:cubicBezTo>
                    <a:cubicBezTo>
                      <a:pt x="66" y="88"/>
                      <a:pt x="69" y="82"/>
                      <a:pt x="70" y="75"/>
                    </a:cubicBezTo>
                    <a:cubicBezTo>
                      <a:pt x="75" y="79"/>
                      <a:pt x="82" y="82"/>
                      <a:pt x="88" y="82"/>
                    </a:cubicBezTo>
                    <a:cubicBezTo>
                      <a:pt x="91" y="82"/>
                      <a:pt x="95" y="81"/>
                      <a:pt x="97" y="80"/>
                    </a:cubicBezTo>
                    <a:cubicBezTo>
                      <a:pt x="101" y="77"/>
                      <a:pt x="107" y="71"/>
                      <a:pt x="110" y="64"/>
                    </a:cubicBezTo>
                    <a:cubicBezTo>
                      <a:pt x="114" y="72"/>
                      <a:pt x="120" y="79"/>
                      <a:pt x="129" y="81"/>
                    </a:cubicBezTo>
                    <a:cubicBezTo>
                      <a:pt x="130" y="81"/>
                      <a:pt x="131" y="81"/>
                      <a:pt x="132" y="81"/>
                    </a:cubicBezTo>
                    <a:cubicBezTo>
                      <a:pt x="138" y="81"/>
                      <a:pt x="144" y="78"/>
                      <a:pt x="148" y="74"/>
                    </a:cubicBezTo>
                    <a:cubicBezTo>
                      <a:pt x="147" y="84"/>
                      <a:pt x="149" y="95"/>
                      <a:pt x="155" y="99"/>
                    </a:cubicBezTo>
                    <a:cubicBezTo>
                      <a:pt x="160" y="101"/>
                      <a:pt x="166" y="105"/>
                      <a:pt x="171" y="105"/>
                    </a:cubicBezTo>
                    <a:cubicBezTo>
                      <a:pt x="173" y="105"/>
                      <a:pt x="174" y="105"/>
                      <a:pt x="175" y="104"/>
                    </a:cubicBezTo>
                    <a:cubicBezTo>
                      <a:pt x="179" y="103"/>
                      <a:pt x="184" y="99"/>
                      <a:pt x="188" y="97"/>
                    </a:cubicBezTo>
                    <a:cubicBezTo>
                      <a:pt x="184" y="109"/>
                      <a:pt x="182" y="125"/>
                      <a:pt x="192" y="132"/>
                    </a:cubicBezTo>
                    <a:cubicBezTo>
                      <a:pt x="195" y="135"/>
                      <a:pt x="200" y="137"/>
                      <a:pt x="205" y="138"/>
                    </a:cubicBezTo>
                    <a:cubicBezTo>
                      <a:pt x="201" y="143"/>
                      <a:pt x="198" y="149"/>
                      <a:pt x="196" y="155"/>
                    </a:cubicBezTo>
                    <a:cubicBezTo>
                      <a:pt x="195" y="158"/>
                      <a:pt x="198" y="170"/>
                      <a:pt x="201" y="173"/>
                    </a:cubicBezTo>
                    <a:cubicBezTo>
                      <a:pt x="206" y="178"/>
                      <a:pt x="211" y="180"/>
                      <a:pt x="216" y="182"/>
                    </a:cubicBezTo>
                    <a:cubicBezTo>
                      <a:pt x="214" y="183"/>
                      <a:pt x="213" y="184"/>
                      <a:pt x="211" y="185"/>
                    </a:cubicBezTo>
                    <a:cubicBezTo>
                      <a:pt x="207" y="188"/>
                      <a:pt x="206" y="196"/>
                      <a:pt x="205" y="200"/>
                    </a:cubicBezTo>
                    <a:cubicBezTo>
                      <a:pt x="202" y="207"/>
                      <a:pt x="204" y="213"/>
                      <a:pt x="208" y="219"/>
                    </a:cubicBezTo>
                    <a:cubicBezTo>
                      <a:pt x="208" y="219"/>
                      <a:pt x="208" y="219"/>
                      <a:pt x="208" y="219"/>
                    </a:cubicBezTo>
                    <a:cubicBezTo>
                      <a:pt x="198" y="219"/>
                      <a:pt x="187" y="223"/>
                      <a:pt x="182" y="230"/>
                    </a:cubicBezTo>
                    <a:cubicBezTo>
                      <a:pt x="180" y="232"/>
                      <a:pt x="178" y="234"/>
                      <a:pt x="178" y="237"/>
                    </a:cubicBezTo>
                    <a:cubicBezTo>
                      <a:pt x="180" y="239"/>
                      <a:pt x="182" y="241"/>
                      <a:pt x="185" y="244"/>
                    </a:cubicBezTo>
                    <a:cubicBezTo>
                      <a:pt x="185" y="236"/>
                      <a:pt x="188" y="231"/>
                      <a:pt x="196" y="229"/>
                    </a:cubicBezTo>
                    <a:cubicBezTo>
                      <a:pt x="200" y="228"/>
                      <a:pt x="205" y="227"/>
                      <a:pt x="209" y="227"/>
                    </a:cubicBezTo>
                    <a:cubicBezTo>
                      <a:pt x="210" y="227"/>
                      <a:pt x="211" y="227"/>
                      <a:pt x="212" y="227"/>
                    </a:cubicBezTo>
                    <a:cubicBezTo>
                      <a:pt x="207" y="237"/>
                      <a:pt x="201" y="246"/>
                      <a:pt x="194" y="253"/>
                    </a:cubicBezTo>
                    <a:cubicBezTo>
                      <a:pt x="196" y="255"/>
                      <a:pt x="198" y="257"/>
                      <a:pt x="200" y="259"/>
                    </a:cubicBezTo>
                    <a:cubicBezTo>
                      <a:pt x="209" y="253"/>
                      <a:pt x="220" y="243"/>
                      <a:pt x="230" y="229"/>
                    </a:cubicBezTo>
                    <a:cubicBezTo>
                      <a:pt x="238" y="218"/>
                      <a:pt x="245" y="204"/>
                      <a:pt x="251" y="188"/>
                    </a:cubicBezTo>
                    <a:cubicBezTo>
                      <a:pt x="253" y="182"/>
                      <a:pt x="255" y="176"/>
                      <a:pt x="256" y="169"/>
                    </a:cubicBezTo>
                    <a:cubicBezTo>
                      <a:pt x="257" y="163"/>
                      <a:pt x="258" y="157"/>
                      <a:pt x="259" y="151"/>
                    </a:cubicBezTo>
                    <a:cubicBezTo>
                      <a:pt x="261" y="131"/>
                      <a:pt x="258" y="110"/>
                      <a:pt x="251" y="86"/>
                    </a:cubicBezTo>
                    <a:cubicBezTo>
                      <a:pt x="244" y="66"/>
                      <a:pt x="227" y="41"/>
                      <a:pt x="200" y="23"/>
                    </a:cubicBezTo>
                    <a:cubicBezTo>
                      <a:pt x="189" y="36"/>
                      <a:pt x="178" y="45"/>
                      <a:pt x="172" y="48"/>
                    </a:cubicBezTo>
                    <a:cubicBezTo>
                      <a:pt x="171" y="48"/>
                      <a:pt x="170" y="49"/>
                      <a:pt x="170" y="49"/>
                    </a:cubicBezTo>
                    <a:cubicBezTo>
                      <a:pt x="167" y="49"/>
                      <a:pt x="166" y="47"/>
                      <a:pt x="166" y="45"/>
                    </a:cubicBezTo>
                    <a:cubicBezTo>
                      <a:pt x="153" y="41"/>
                      <a:pt x="151" y="25"/>
                      <a:pt x="158" y="14"/>
                    </a:cubicBezTo>
                    <a:cubicBezTo>
                      <a:pt x="160" y="11"/>
                      <a:pt x="162" y="9"/>
                      <a:pt x="165" y="7"/>
                    </a:cubicBezTo>
                    <a:cubicBezTo>
                      <a:pt x="150" y="2"/>
                      <a:pt x="136" y="0"/>
                      <a:pt x="12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9" name="Freeform 578"/>
              <p:cNvSpPr>
                <a:spLocks noEditPoints="1"/>
              </p:cNvSpPr>
              <p:nvPr/>
            </p:nvSpPr>
            <p:spPr bwMode="auto">
              <a:xfrm>
                <a:off x="5174" y="2507"/>
                <a:ext cx="129" cy="117"/>
              </a:xfrm>
              <a:custGeom>
                <a:avLst/>
                <a:gdLst>
                  <a:gd name="T0" fmla="*/ 175 w 261"/>
                  <a:gd name="T1" fmla="*/ 69 h 237"/>
                  <a:gd name="T2" fmla="*/ 179 w 261"/>
                  <a:gd name="T3" fmla="*/ 48 h 237"/>
                  <a:gd name="T4" fmla="*/ 181 w 261"/>
                  <a:gd name="T5" fmla="*/ 40 h 237"/>
                  <a:gd name="T6" fmla="*/ 199 w 261"/>
                  <a:gd name="T7" fmla="*/ 19 h 237"/>
                  <a:gd name="T8" fmla="*/ 145 w 261"/>
                  <a:gd name="T9" fmla="*/ 1 h 237"/>
                  <a:gd name="T10" fmla="*/ 132 w 261"/>
                  <a:gd name="T11" fmla="*/ 25 h 237"/>
                  <a:gd name="T12" fmla="*/ 141 w 261"/>
                  <a:gd name="T13" fmla="*/ 31 h 237"/>
                  <a:gd name="T14" fmla="*/ 153 w 261"/>
                  <a:gd name="T15" fmla="*/ 2 h 237"/>
                  <a:gd name="T16" fmla="*/ 230 w 261"/>
                  <a:gd name="T17" fmla="*/ 187 h 237"/>
                  <a:gd name="T18" fmla="*/ 233 w 261"/>
                  <a:gd name="T19" fmla="*/ 160 h 237"/>
                  <a:gd name="T20" fmla="*/ 233 w 261"/>
                  <a:gd name="T21" fmla="*/ 190 h 237"/>
                  <a:gd name="T22" fmla="*/ 16 w 261"/>
                  <a:gd name="T23" fmla="*/ 151 h 237"/>
                  <a:gd name="T24" fmla="*/ 28 w 261"/>
                  <a:gd name="T25" fmla="*/ 141 h 237"/>
                  <a:gd name="T26" fmla="*/ 224 w 261"/>
                  <a:gd name="T27" fmla="*/ 148 h 237"/>
                  <a:gd name="T28" fmla="*/ 208 w 261"/>
                  <a:gd name="T29" fmla="*/ 136 h 237"/>
                  <a:gd name="T30" fmla="*/ 215 w 261"/>
                  <a:gd name="T31" fmla="*/ 112 h 237"/>
                  <a:gd name="T32" fmla="*/ 225 w 261"/>
                  <a:gd name="T33" fmla="*/ 148 h 237"/>
                  <a:gd name="T34" fmla="*/ 32 w 261"/>
                  <a:gd name="T35" fmla="*/ 116 h 237"/>
                  <a:gd name="T36" fmla="*/ 47 w 261"/>
                  <a:gd name="T37" fmla="*/ 86 h 237"/>
                  <a:gd name="T38" fmla="*/ 32 w 261"/>
                  <a:gd name="T39" fmla="*/ 116 h 237"/>
                  <a:gd name="T40" fmla="*/ 194 w 261"/>
                  <a:gd name="T41" fmla="*/ 107 h 237"/>
                  <a:gd name="T42" fmla="*/ 210 w 261"/>
                  <a:gd name="T43" fmla="*/ 105 h 237"/>
                  <a:gd name="T44" fmla="*/ 203 w 261"/>
                  <a:gd name="T45" fmla="*/ 108 h 237"/>
                  <a:gd name="T46" fmla="*/ 53 w 261"/>
                  <a:gd name="T47" fmla="*/ 81 h 237"/>
                  <a:gd name="T48" fmla="*/ 77 w 261"/>
                  <a:gd name="T49" fmla="*/ 84 h 237"/>
                  <a:gd name="T50" fmla="*/ 113 w 261"/>
                  <a:gd name="T51" fmla="*/ 74 h 237"/>
                  <a:gd name="T52" fmla="*/ 111 w 261"/>
                  <a:gd name="T53" fmla="*/ 57 h 237"/>
                  <a:gd name="T54" fmla="*/ 116 w 261"/>
                  <a:gd name="T55" fmla="*/ 73 h 237"/>
                  <a:gd name="T56" fmla="*/ 128 w 261"/>
                  <a:gd name="T57" fmla="*/ 0 h 237"/>
                  <a:gd name="T58" fmla="*/ 14 w 261"/>
                  <a:gd name="T59" fmla="*/ 69 h 237"/>
                  <a:gd name="T60" fmla="*/ 4 w 261"/>
                  <a:gd name="T61" fmla="*/ 172 h 237"/>
                  <a:gd name="T62" fmla="*/ 15 w 261"/>
                  <a:gd name="T63" fmla="*/ 160 h 237"/>
                  <a:gd name="T64" fmla="*/ 21 w 261"/>
                  <a:gd name="T65" fmla="*/ 174 h 237"/>
                  <a:gd name="T66" fmla="*/ 30 w 261"/>
                  <a:gd name="T67" fmla="*/ 170 h 237"/>
                  <a:gd name="T68" fmla="*/ 37 w 261"/>
                  <a:gd name="T69" fmla="*/ 137 h 237"/>
                  <a:gd name="T70" fmla="*/ 52 w 261"/>
                  <a:gd name="T71" fmla="*/ 113 h 237"/>
                  <a:gd name="T72" fmla="*/ 70 w 261"/>
                  <a:gd name="T73" fmla="*/ 94 h 237"/>
                  <a:gd name="T74" fmla="*/ 93 w 261"/>
                  <a:gd name="T75" fmla="*/ 70 h 237"/>
                  <a:gd name="T76" fmla="*/ 115 w 261"/>
                  <a:gd name="T77" fmla="*/ 81 h 237"/>
                  <a:gd name="T78" fmla="*/ 145 w 261"/>
                  <a:gd name="T79" fmla="*/ 92 h 237"/>
                  <a:gd name="T80" fmla="*/ 166 w 261"/>
                  <a:gd name="T81" fmla="*/ 91 h 237"/>
                  <a:gd name="T82" fmla="*/ 189 w 261"/>
                  <a:gd name="T83" fmla="*/ 114 h 237"/>
                  <a:gd name="T84" fmla="*/ 202 w 261"/>
                  <a:gd name="T85" fmla="*/ 116 h 237"/>
                  <a:gd name="T86" fmla="*/ 208 w 261"/>
                  <a:gd name="T87" fmla="*/ 151 h 237"/>
                  <a:gd name="T88" fmla="*/ 220 w 261"/>
                  <a:gd name="T89" fmla="*/ 160 h 237"/>
                  <a:gd name="T90" fmla="*/ 225 w 261"/>
                  <a:gd name="T91" fmla="*/ 193 h 237"/>
                  <a:gd name="T92" fmla="*/ 200 w 261"/>
                  <a:gd name="T93" fmla="*/ 225 h 237"/>
                  <a:gd name="T94" fmla="*/ 209 w 261"/>
                  <a:gd name="T95" fmla="*/ 225 h 237"/>
                  <a:gd name="T96" fmla="*/ 224 w 261"/>
                  <a:gd name="T97" fmla="*/ 202 h 237"/>
                  <a:gd name="T98" fmla="*/ 218 w 261"/>
                  <a:gd name="T99" fmla="*/ 233 h 237"/>
                  <a:gd name="T100" fmla="*/ 217 w 261"/>
                  <a:gd name="T101" fmla="*/ 233 h 237"/>
                  <a:gd name="T102" fmla="*/ 260 w 261"/>
                  <a:gd name="T103" fmla="*/ 145 h 237"/>
                  <a:gd name="T104" fmla="*/ 207 w 261"/>
                  <a:gd name="T105" fmla="*/ 25 h 237"/>
                  <a:gd name="T106" fmla="*/ 191 w 261"/>
                  <a:gd name="T107" fmla="*/ 45 h 237"/>
                  <a:gd name="T108" fmla="*/ 174 w 261"/>
                  <a:gd name="T109" fmla="*/ 78 h 237"/>
                  <a:gd name="T110" fmla="*/ 171 w 261"/>
                  <a:gd name="T111" fmla="*/ 76 h 237"/>
                  <a:gd name="T112" fmla="*/ 155 w 261"/>
                  <a:gd name="T113" fmla="*/ 86 h 237"/>
                  <a:gd name="T114" fmla="*/ 145 w 261"/>
                  <a:gd name="T115" fmla="*/ 63 h 237"/>
                  <a:gd name="T116" fmla="*/ 167 w 261"/>
                  <a:gd name="T117" fmla="*/ 5 h 237"/>
                  <a:gd name="T118" fmla="*/ 142 w 261"/>
                  <a:gd name="T119" fmla="*/ 43 h 237"/>
                  <a:gd name="T120" fmla="*/ 123 w 261"/>
                  <a:gd name="T121" fmla="*/ 12 h 237"/>
                  <a:gd name="T122" fmla="*/ 128 w 261"/>
                  <a:gd name="T123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1" h="237">
                    <a:moveTo>
                      <a:pt x="179" y="48"/>
                    </a:moveTo>
                    <a:cubicBezTo>
                      <a:pt x="177" y="56"/>
                      <a:pt x="176" y="63"/>
                      <a:pt x="175" y="69"/>
                    </a:cubicBezTo>
                    <a:cubicBezTo>
                      <a:pt x="180" y="68"/>
                      <a:pt x="184" y="62"/>
                      <a:pt x="185" y="59"/>
                    </a:cubicBezTo>
                    <a:cubicBezTo>
                      <a:pt x="187" y="53"/>
                      <a:pt x="183" y="50"/>
                      <a:pt x="179" y="48"/>
                    </a:cubicBezTo>
                    <a:moveTo>
                      <a:pt x="192" y="16"/>
                    </a:moveTo>
                    <a:cubicBezTo>
                      <a:pt x="188" y="24"/>
                      <a:pt x="184" y="32"/>
                      <a:pt x="181" y="40"/>
                    </a:cubicBezTo>
                    <a:cubicBezTo>
                      <a:pt x="187" y="39"/>
                      <a:pt x="193" y="37"/>
                      <a:pt x="196" y="31"/>
                    </a:cubicBezTo>
                    <a:cubicBezTo>
                      <a:pt x="198" y="27"/>
                      <a:pt x="200" y="23"/>
                      <a:pt x="199" y="19"/>
                    </a:cubicBezTo>
                    <a:cubicBezTo>
                      <a:pt x="197" y="18"/>
                      <a:pt x="195" y="17"/>
                      <a:pt x="192" y="16"/>
                    </a:cubicBezTo>
                    <a:moveTo>
                      <a:pt x="145" y="1"/>
                    </a:moveTo>
                    <a:cubicBezTo>
                      <a:pt x="142" y="2"/>
                      <a:pt x="140" y="4"/>
                      <a:pt x="138" y="6"/>
                    </a:cubicBezTo>
                    <a:cubicBezTo>
                      <a:pt x="130" y="11"/>
                      <a:pt x="130" y="18"/>
                      <a:pt x="132" y="25"/>
                    </a:cubicBezTo>
                    <a:cubicBezTo>
                      <a:pt x="132" y="29"/>
                      <a:pt x="134" y="31"/>
                      <a:pt x="139" y="32"/>
                    </a:cubicBezTo>
                    <a:cubicBezTo>
                      <a:pt x="139" y="32"/>
                      <a:pt x="140" y="31"/>
                      <a:pt x="141" y="31"/>
                    </a:cubicBezTo>
                    <a:cubicBezTo>
                      <a:pt x="141" y="31"/>
                      <a:pt x="142" y="31"/>
                      <a:pt x="142" y="32"/>
                    </a:cubicBezTo>
                    <a:cubicBezTo>
                      <a:pt x="147" y="23"/>
                      <a:pt x="151" y="13"/>
                      <a:pt x="153" y="2"/>
                    </a:cubicBezTo>
                    <a:cubicBezTo>
                      <a:pt x="150" y="2"/>
                      <a:pt x="148" y="1"/>
                      <a:pt x="145" y="1"/>
                    </a:cubicBezTo>
                    <a:moveTo>
                      <a:pt x="230" y="187"/>
                    </a:moveTo>
                    <a:cubicBezTo>
                      <a:pt x="226" y="184"/>
                      <a:pt x="224" y="179"/>
                      <a:pt x="225" y="172"/>
                    </a:cubicBezTo>
                    <a:cubicBezTo>
                      <a:pt x="226" y="165"/>
                      <a:pt x="229" y="163"/>
                      <a:pt x="233" y="160"/>
                    </a:cubicBezTo>
                    <a:cubicBezTo>
                      <a:pt x="234" y="166"/>
                      <a:pt x="234" y="173"/>
                      <a:pt x="234" y="180"/>
                    </a:cubicBezTo>
                    <a:cubicBezTo>
                      <a:pt x="234" y="183"/>
                      <a:pt x="234" y="187"/>
                      <a:pt x="233" y="190"/>
                    </a:cubicBezTo>
                    <a:cubicBezTo>
                      <a:pt x="232" y="189"/>
                      <a:pt x="231" y="188"/>
                      <a:pt x="230" y="187"/>
                    </a:cubicBezTo>
                    <a:moveTo>
                      <a:pt x="16" y="151"/>
                    </a:moveTo>
                    <a:cubicBezTo>
                      <a:pt x="18" y="142"/>
                      <a:pt x="20" y="133"/>
                      <a:pt x="24" y="124"/>
                    </a:cubicBezTo>
                    <a:cubicBezTo>
                      <a:pt x="31" y="127"/>
                      <a:pt x="31" y="134"/>
                      <a:pt x="28" y="141"/>
                    </a:cubicBezTo>
                    <a:cubicBezTo>
                      <a:pt x="27" y="147"/>
                      <a:pt x="21" y="150"/>
                      <a:pt x="16" y="151"/>
                    </a:cubicBezTo>
                    <a:moveTo>
                      <a:pt x="224" y="148"/>
                    </a:moveTo>
                    <a:cubicBezTo>
                      <a:pt x="218" y="148"/>
                      <a:pt x="214" y="146"/>
                      <a:pt x="210" y="141"/>
                    </a:cubicBezTo>
                    <a:cubicBezTo>
                      <a:pt x="209" y="139"/>
                      <a:pt x="209" y="138"/>
                      <a:pt x="208" y="136"/>
                    </a:cubicBezTo>
                    <a:cubicBezTo>
                      <a:pt x="204" y="131"/>
                      <a:pt x="207" y="120"/>
                      <a:pt x="212" y="114"/>
                    </a:cubicBezTo>
                    <a:cubicBezTo>
                      <a:pt x="213" y="113"/>
                      <a:pt x="214" y="113"/>
                      <a:pt x="215" y="112"/>
                    </a:cubicBezTo>
                    <a:cubicBezTo>
                      <a:pt x="223" y="124"/>
                      <a:pt x="228" y="136"/>
                      <a:pt x="231" y="149"/>
                    </a:cubicBezTo>
                    <a:cubicBezTo>
                      <a:pt x="229" y="149"/>
                      <a:pt x="227" y="148"/>
                      <a:pt x="225" y="148"/>
                    </a:cubicBezTo>
                    <a:cubicBezTo>
                      <a:pt x="224" y="148"/>
                      <a:pt x="224" y="148"/>
                      <a:pt x="224" y="148"/>
                    </a:cubicBezTo>
                    <a:moveTo>
                      <a:pt x="32" y="116"/>
                    </a:moveTo>
                    <a:cubicBezTo>
                      <a:pt x="30" y="116"/>
                      <a:pt x="29" y="116"/>
                      <a:pt x="27" y="116"/>
                    </a:cubicBezTo>
                    <a:cubicBezTo>
                      <a:pt x="33" y="105"/>
                      <a:pt x="39" y="95"/>
                      <a:pt x="47" y="86"/>
                    </a:cubicBezTo>
                    <a:cubicBezTo>
                      <a:pt x="52" y="95"/>
                      <a:pt x="50" y="101"/>
                      <a:pt x="44" y="111"/>
                    </a:cubicBezTo>
                    <a:cubicBezTo>
                      <a:pt x="40" y="115"/>
                      <a:pt x="36" y="116"/>
                      <a:pt x="32" y="116"/>
                    </a:cubicBezTo>
                    <a:moveTo>
                      <a:pt x="203" y="108"/>
                    </a:moveTo>
                    <a:cubicBezTo>
                      <a:pt x="200" y="108"/>
                      <a:pt x="196" y="108"/>
                      <a:pt x="194" y="107"/>
                    </a:cubicBezTo>
                    <a:cubicBezTo>
                      <a:pt x="185" y="106"/>
                      <a:pt x="184" y="92"/>
                      <a:pt x="184" y="81"/>
                    </a:cubicBezTo>
                    <a:cubicBezTo>
                      <a:pt x="194" y="89"/>
                      <a:pt x="203" y="97"/>
                      <a:pt x="210" y="105"/>
                    </a:cubicBezTo>
                    <a:cubicBezTo>
                      <a:pt x="209" y="106"/>
                      <a:pt x="208" y="107"/>
                      <a:pt x="207" y="108"/>
                    </a:cubicBezTo>
                    <a:cubicBezTo>
                      <a:pt x="206" y="108"/>
                      <a:pt x="204" y="108"/>
                      <a:pt x="203" y="108"/>
                    </a:cubicBezTo>
                    <a:moveTo>
                      <a:pt x="68" y="86"/>
                    </a:moveTo>
                    <a:cubicBezTo>
                      <a:pt x="63" y="86"/>
                      <a:pt x="57" y="84"/>
                      <a:pt x="53" y="81"/>
                    </a:cubicBezTo>
                    <a:cubicBezTo>
                      <a:pt x="62" y="72"/>
                      <a:pt x="73" y="65"/>
                      <a:pt x="86" y="61"/>
                    </a:cubicBezTo>
                    <a:cubicBezTo>
                      <a:pt x="89" y="67"/>
                      <a:pt x="80" y="82"/>
                      <a:pt x="77" y="84"/>
                    </a:cubicBezTo>
                    <a:cubicBezTo>
                      <a:pt x="75" y="85"/>
                      <a:pt x="71" y="86"/>
                      <a:pt x="68" y="86"/>
                    </a:cubicBezTo>
                    <a:moveTo>
                      <a:pt x="113" y="74"/>
                    </a:moveTo>
                    <a:cubicBezTo>
                      <a:pt x="105" y="74"/>
                      <a:pt x="98" y="66"/>
                      <a:pt x="94" y="59"/>
                    </a:cubicBezTo>
                    <a:cubicBezTo>
                      <a:pt x="99" y="58"/>
                      <a:pt x="105" y="57"/>
                      <a:pt x="111" y="57"/>
                    </a:cubicBezTo>
                    <a:cubicBezTo>
                      <a:pt x="117" y="57"/>
                      <a:pt x="123" y="58"/>
                      <a:pt x="129" y="59"/>
                    </a:cubicBezTo>
                    <a:cubicBezTo>
                      <a:pt x="127" y="65"/>
                      <a:pt x="123" y="71"/>
                      <a:pt x="116" y="73"/>
                    </a:cubicBezTo>
                    <a:cubicBezTo>
                      <a:pt x="115" y="73"/>
                      <a:pt x="114" y="74"/>
                      <a:pt x="113" y="74"/>
                    </a:cubicBezTo>
                    <a:moveTo>
                      <a:pt x="128" y="0"/>
                    </a:moveTo>
                    <a:cubicBezTo>
                      <a:pt x="77" y="0"/>
                      <a:pt x="39" y="24"/>
                      <a:pt x="21" y="55"/>
                    </a:cubicBezTo>
                    <a:cubicBezTo>
                      <a:pt x="18" y="60"/>
                      <a:pt x="16" y="64"/>
                      <a:pt x="14" y="69"/>
                    </a:cubicBezTo>
                    <a:cubicBezTo>
                      <a:pt x="19" y="108"/>
                      <a:pt x="8" y="143"/>
                      <a:pt x="0" y="156"/>
                    </a:cubicBezTo>
                    <a:cubicBezTo>
                      <a:pt x="1" y="162"/>
                      <a:pt x="2" y="168"/>
                      <a:pt x="4" y="172"/>
                    </a:cubicBezTo>
                    <a:cubicBezTo>
                      <a:pt x="7" y="172"/>
                      <a:pt x="11" y="173"/>
                      <a:pt x="14" y="174"/>
                    </a:cubicBezTo>
                    <a:cubicBezTo>
                      <a:pt x="14" y="169"/>
                      <a:pt x="14" y="165"/>
                      <a:pt x="15" y="160"/>
                    </a:cubicBezTo>
                    <a:cubicBezTo>
                      <a:pt x="20" y="161"/>
                      <a:pt x="23" y="164"/>
                      <a:pt x="22" y="170"/>
                    </a:cubicBezTo>
                    <a:cubicBezTo>
                      <a:pt x="22" y="171"/>
                      <a:pt x="22" y="173"/>
                      <a:pt x="21" y="174"/>
                    </a:cubicBezTo>
                    <a:cubicBezTo>
                      <a:pt x="23" y="175"/>
                      <a:pt x="26" y="175"/>
                      <a:pt x="28" y="176"/>
                    </a:cubicBezTo>
                    <a:cubicBezTo>
                      <a:pt x="29" y="174"/>
                      <a:pt x="29" y="172"/>
                      <a:pt x="30" y="170"/>
                    </a:cubicBezTo>
                    <a:cubicBezTo>
                      <a:pt x="31" y="161"/>
                      <a:pt x="30" y="157"/>
                      <a:pt x="26" y="155"/>
                    </a:cubicBezTo>
                    <a:cubicBezTo>
                      <a:pt x="31" y="151"/>
                      <a:pt x="35" y="145"/>
                      <a:pt x="37" y="137"/>
                    </a:cubicBezTo>
                    <a:cubicBezTo>
                      <a:pt x="38" y="131"/>
                      <a:pt x="38" y="127"/>
                      <a:pt x="36" y="124"/>
                    </a:cubicBezTo>
                    <a:cubicBezTo>
                      <a:pt x="42" y="123"/>
                      <a:pt x="48" y="120"/>
                      <a:pt x="52" y="113"/>
                    </a:cubicBezTo>
                    <a:cubicBezTo>
                      <a:pt x="56" y="105"/>
                      <a:pt x="58" y="98"/>
                      <a:pt x="57" y="92"/>
                    </a:cubicBezTo>
                    <a:cubicBezTo>
                      <a:pt x="61" y="93"/>
                      <a:pt x="65" y="94"/>
                      <a:pt x="70" y="94"/>
                    </a:cubicBezTo>
                    <a:cubicBezTo>
                      <a:pt x="76" y="94"/>
                      <a:pt x="81" y="93"/>
                      <a:pt x="85" y="89"/>
                    </a:cubicBezTo>
                    <a:cubicBezTo>
                      <a:pt x="88" y="85"/>
                      <a:pt x="92" y="77"/>
                      <a:pt x="93" y="70"/>
                    </a:cubicBezTo>
                    <a:cubicBezTo>
                      <a:pt x="98" y="76"/>
                      <a:pt x="105" y="81"/>
                      <a:pt x="113" y="81"/>
                    </a:cubicBezTo>
                    <a:cubicBezTo>
                      <a:pt x="114" y="81"/>
                      <a:pt x="114" y="81"/>
                      <a:pt x="115" y="81"/>
                    </a:cubicBezTo>
                    <a:cubicBezTo>
                      <a:pt x="123" y="80"/>
                      <a:pt x="128" y="75"/>
                      <a:pt x="132" y="69"/>
                    </a:cubicBezTo>
                    <a:cubicBezTo>
                      <a:pt x="134" y="79"/>
                      <a:pt x="138" y="90"/>
                      <a:pt x="145" y="92"/>
                    </a:cubicBezTo>
                    <a:cubicBezTo>
                      <a:pt x="149" y="92"/>
                      <a:pt x="153" y="93"/>
                      <a:pt x="157" y="93"/>
                    </a:cubicBezTo>
                    <a:cubicBezTo>
                      <a:pt x="160" y="93"/>
                      <a:pt x="163" y="93"/>
                      <a:pt x="166" y="91"/>
                    </a:cubicBezTo>
                    <a:cubicBezTo>
                      <a:pt x="169" y="89"/>
                      <a:pt x="173" y="84"/>
                      <a:pt x="176" y="80"/>
                    </a:cubicBezTo>
                    <a:cubicBezTo>
                      <a:pt x="176" y="93"/>
                      <a:pt x="177" y="109"/>
                      <a:pt x="189" y="114"/>
                    </a:cubicBezTo>
                    <a:cubicBezTo>
                      <a:pt x="192" y="115"/>
                      <a:pt x="197" y="116"/>
                      <a:pt x="201" y="116"/>
                    </a:cubicBezTo>
                    <a:cubicBezTo>
                      <a:pt x="201" y="116"/>
                      <a:pt x="202" y="116"/>
                      <a:pt x="202" y="116"/>
                    </a:cubicBezTo>
                    <a:cubicBezTo>
                      <a:pt x="200" y="122"/>
                      <a:pt x="198" y="129"/>
                      <a:pt x="198" y="134"/>
                    </a:cubicBezTo>
                    <a:cubicBezTo>
                      <a:pt x="198" y="138"/>
                      <a:pt x="204" y="149"/>
                      <a:pt x="208" y="151"/>
                    </a:cubicBezTo>
                    <a:cubicBezTo>
                      <a:pt x="213" y="155"/>
                      <a:pt x="219" y="155"/>
                      <a:pt x="224" y="156"/>
                    </a:cubicBezTo>
                    <a:cubicBezTo>
                      <a:pt x="223" y="157"/>
                      <a:pt x="221" y="158"/>
                      <a:pt x="220" y="160"/>
                    </a:cubicBezTo>
                    <a:cubicBezTo>
                      <a:pt x="217" y="164"/>
                      <a:pt x="218" y="171"/>
                      <a:pt x="217" y="176"/>
                    </a:cubicBezTo>
                    <a:cubicBezTo>
                      <a:pt x="217" y="183"/>
                      <a:pt x="220" y="189"/>
                      <a:pt x="225" y="193"/>
                    </a:cubicBezTo>
                    <a:cubicBezTo>
                      <a:pt x="215" y="196"/>
                      <a:pt x="206" y="203"/>
                      <a:pt x="202" y="211"/>
                    </a:cubicBezTo>
                    <a:cubicBezTo>
                      <a:pt x="200" y="216"/>
                      <a:pt x="200" y="221"/>
                      <a:pt x="200" y="225"/>
                    </a:cubicBezTo>
                    <a:cubicBezTo>
                      <a:pt x="203" y="227"/>
                      <a:pt x="206" y="228"/>
                      <a:pt x="210" y="229"/>
                    </a:cubicBezTo>
                    <a:cubicBezTo>
                      <a:pt x="209" y="228"/>
                      <a:pt x="209" y="227"/>
                      <a:pt x="209" y="225"/>
                    </a:cubicBezTo>
                    <a:cubicBezTo>
                      <a:pt x="208" y="217"/>
                      <a:pt x="208" y="211"/>
                      <a:pt x="216" y="206"/>
                    </a:cubicBezTo>
                    <a:cubicBezTo>
                      <a:pt x="218" y="205"/>
                      <a:pt x="221" y="203"/>
                      <a:pt x="224" y="202"/>
                    </a:cubicBezTo>
                    <a:cubicBezTo>
                      <a:pt x="227" y="201"/>
                      <a:pt x="229" y="200"/>
                      <a:pt x="232" y="200"/>
                    </a:cubicBezTo>
                    <a:cubicBezTo>
                      <a:pt x="229" y="212"/>
                      <a:pt x="224" y="223"/>
                      <a:pt x="218" y="233"/>
                    </a:cubicBezTo>
                    <a:cubicBezTo>
                      <a:pt x="218" y="233"/>
                      <a:pt x="218" y="233"/>
                      <a:pt x="218" y="233"/>
                    </a:cubicBezTo>
                    <a:cubicBezTo>
                      <a:pt x="217" y="233"/>
                      <a:pt x="217" y="233"/>
                      <a:pt x="217" y="233"/>
                    </a:cubicBezTo>
                    <a:cubicBezTo>
                      <a:pt x="220" y="234"/>
                      <a:pt x="223" y="235"/>
                      <a:pt x="226" y="237"/>
                    </a:cubicBezTo>
                    <a:cubicBezTo>
                      <a:pt x="239" y="222"/>
                      <a:pt x="258" y="187"/>
                      <a:pt x="260" y="145"/>
                    </a:cubicBezTo>
                    <a:cubicBezTo>
                      <a:pt x="261" y="117"/>
                      <a:pt x="255" y="85"/>
                      <a:pt x="234" y="53"/>
                    </a:cubicBezTo>
                    <a:cubicBezTo>
                      <a:pt x="228" y="44"/>
                      <a:pt x="219" y="34"/>
                      <a:pt x="207" y="25"/>
                    </a:cubicBezTo>
                    <a:cubicBezTo>
                      <a:pt x="207" y="26"/>
                      <a:pt x="207" y="27"/>
                      <a:pt x="206" y="28"/>
                    </a:cubicBezTo>
                    <a:cubicBezTo>
                      <a:pt x="203" y="36"/>
                      <a:pt x="198" y="42"/>
                      <a:pt x="191" y="45"/>
                    </a:cubicBezTo>
                    <a:cubicBezTo>
                      <a:pt x="195" y="48"/>
                      <a:pt x="196" y="52"/>
                      <a:pt x="193" y="61"/>
                    </a:cubicBezTo>
                    <a:cubicBezTo>
                      <a:pt x="190" y="69"/>
                      <a:pt x="183" y="77"/>
                      <a:pt x="174" y="78"/>
                    </a:cubicBezTo>
                    <a:cubicBezTo>
                      <a:pt x="173" y="78"/>
                      <a:pt x="173" y="78"/>
                      <a:pt x="173" y="78"/>
                    </a:cubicBezTo>
                    <a:cubicBezTo>
                      <a:pt x="172" y="78"/>
                      <a:pt x="171" y="77"/>
                      <a:pt x="171" y="76"/>
                    </a:cubicBezTo>
                    <a:cubicBezTo>
                      <a:pt x="169" y="78"/>
                      <a:pt x="168" y="79"/>
                      <a:pt x="167" y="80"/>
                    </a:cubicBezTo>
                    <a:cubicBezTo>
                      <a:pt x="163" y="84"/>
                      <a:pt x="159" y="86"/>
                      <a:pt x="155" y="86"/>
                    </a:cubicBezTo>
                    <a:cubicBezTo>
                      <a:pt x="146" y="86"/>
                      <a:pt x="140" y="72"/>
                      <a:pt x="138" y="61"/>
                    </a:cubicBezTo>
                    <a:cubicBezTo>
                      <a:pt x="140" y="61"/>
                      <a:pt x="143" y="62"/>
                      <a:pt x="145" y="63"/>
                    </a:cubicBezTo>
                    <a:cubicBezTo>
                      <a:pt x="153" y="65"/>
                      <a:pt x="160" y="68"/>
                      <a:pt x="167" y="72"/>
                    </a:cubicBezTo>
                    <a:cubicBezTo>
                      <a:pt x="166" y="64"/>
                      <a:pt x="158" y="39"/>
                      <a:pt x="167" y="5"/>
                    </a:cubicBezTo>
                    <a:cubicBezTo>
                      <a:pt x="160" y="24"/>
                      <a:pt x="150" y="37"/>
                      <a:pt x="144" y="42"/>
                    </a:cubicBezTo>
                    <a:cubicBezTo>
                      <a:pt x="144" y="43"/>
                      <a:pt x="143" y="43"/>
                      <a:pt x="142" y="43"/>
                    </a:cubicBezTo>
                    <a:cubicBezTo>
                      <a:pt x="140" y="43"/>
                      <a:pt x="139" y="42"/>
                      <a:pt x="138" y="40"/>
                    </a:cubicBezTo>
                    <a:cubicBezTo>
                      <a:pt x="125" y="40"/>
                      <a:pt x="119" y="25"/>
                      <a:pt x="123" y="12"/>
                    </a:cubicBezTo>
                    <a:cubicBezTo>
                      <a:pt x="125" y="8"/>
                      <a:pt x="128" y="4"/>
                      <a:pt x="132" y="0"/>
                    </a:cubicBezTo>
                    <a:cubicBezTo>
                      <a:pt x="131" y="0"/>
                      <a:pt x="129" y="0"/>
                      <a:pt x="12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0" name="Freeform 579"/>
              <p:cNvSpPr>
                <a:spLocks noEditPoints="1"/>
              </p:cNvSpPr>
              <p:nvPr/>
            </p:nvSpPr>
            <p:spPr bwMode="auto">
              <a:xfrm>
                <a:off x="5252" y="2460"/>
                <a:ext cx="153" cy="127"/>
              </a:xfrm>
              <a:custGeom>
                <a:avLst/>
                <a:gdLst>
                  <a:gd name="T0" fmla="*/ 251 w 311"/>
                  <a:gd name="T1" fmla="*/ 215 h 257"/>
                  <a:gd name="T2" fmla="*/ 248 w 311"/>
                  <a:gd name="T3" fmla="*/ 224 h 257"/>
                  <a:gd name="T4" fmla="*/ 230 w 311"/>
                  <a:gd name="T5" fmla="*/ 245 h 257"/>
                  <a:gd name="T6" fmla="*/ 223 w 311"/>
                  <a:gd name="T7" fmla="*/ 237 h 257"/>
                  <a:gd name="T8" fmla="*/ 235 w 311"/>
                  <a:gd name="T9" fmla="*/ 218 h 257"/>
                  <a:gd name="T10" fmla="*/ 249 w 311"/>
                  <a:gd name="T11" fmla="*/ 187 h 257"/>
                  <a:gd name="T12" fmla="*/ 255 w 311"/>
                  <a:gd name="T13" fmla="*/ 205 h 257"/>
                  <a:gd name="T14" fmla="*/ 21 w 311"/>
                  <a:gd name="T15" fmla="*/ 144 h 257"/>
                  <a:gd name="T16" fmla="*/ 17 w 311"/>
                  <a:gd name="T17" fmla="*/ 165 h 257"/>
                  <a:gd name="T18" fmla="*/ 252 w 311"/>
                  <a:gd name="T19" fmla="*/ 163 h 257"/>
                  <a:gd name="T20" fmla="*/ 235 w 311"/>
                  <a:gd name="T21" fmla="*/ 149 h 257"/>
                  <a:gd name="T22" fmla="*/ 246 w 311"/>
                  <a:gd name="T23" fmla="*/ 126 h 257"/>
                  <a:gd name="T24" fmla="*/ 34 w 311"/>
                  <a:gd name="T25" fmla="*/ 112 h 257"/>
                  <a:gd name="T26" fmla="*/ 41 w 311"/>
                  <a:gd name="T27" fmla="*/ 115 h 257"/>
                  <a:gd name="T28" fmla="*/ 23 w 311"/>
                  <a:gd name="T29" fmla="*/ 136 h 257"/>
                  <a:gd name="T30" fmla="*/ 237 w 311"/>
                  <a:gd name="T31" fmla="*/ 120 h 257"/>
                  <a:gd name="T32" fmla="*/ 217 w 311"/>
                  <a:gd name="T33" fmla="*/ 91 h 257"/>
                  <a:gd name="T34" fmla="*/ 239 w 311"/>
                  <a:gd name="T35" fmla="*/ 120 h 257"/>
                  <a:gd name="T36" fmla="*/ 48 w 311"/>
                  <a:gd name="T37" fmla="*/ 104 h 257"/>
                  <a:gd name="T38" fmla="*/ 66 w 311"/>
                  <a:gd name="T39" fmla="*/ 76 h 257"/>
                  <a:gd name="T40" fmla="*/ 48 w 311"/>
                  <a:gd name="T41" fmla="*/ 104 h 257"/>
                  <a:gd name="T42" fmla="*/ 170 w 311"/>
                  <a:gd name="T43" fmla="*/ 64 h 257"/>
                  <a:gd name="T44" fmla="*/ 205 w 311"/>
                  <a:gd name="T45" fmla="*/ 82 h 257"/>
                  <a:gd name="T46" fmla="*/ 187 w 311"/>
                  <a:gd name="T47" fmla="*/ 91 h 257"/>
                  <a:gd name="T48" fmla="*/ 74 w 311"/>
                  <a:gd name="T49" fmla="*/ 71 h 257"/>
                  <a:gd name="T50" fmla="*/ 100 w 311"/>
                  <a:gd name="T51" fmla="*/ 78 h 257"/>
                  <a:gd name="T52" fmla="*/ 142 w 311"/>
                  <a:gd name="T53" fmla="*/ 73 h 257"/>
                  <a:gd name="T54" fmla="*/ 127 w 311"/>
                  <a:gd name="T55" fmla="*/ 55 h 257"/>
                  <a:gd name="T56" fmla="*/ 144 w 311"/>
                  <a:gd name="T57" fmla="*/ 73 h 257"/>
                  <a:gd name="T58" fmla="*/ 144 w 311"/>
                  <a:gd name="T59" fmla="*/ 0 h 257"/>
                  <a:gd name="T60" fmla="*/ 15 w 311"/>
                  <a:gd name="T61" fmla="*/ 84 h 257"/>
                  <a:gd name="T62" fmla="*/ 9 w 311"/>
                  <a:gd name="T63" fmla="*/ 168 h 257"/>
                  <a:gd name="T64" fmla="*/ 12 w 311"/>
                  <a:gd name="T65" fmla="*/ 171 h 257"/>
                  <a:gd name="T66" fmla="*/ 15 w 311"/>
                  <a:gd name="T67" fmla="*/ 174 h 257"/>
                  <a:gd name="T68" fmla="*/ 35 w 311"/>
                  <a:gd name="T69" fmla="*/ 157 h 257"/>
                  <a:gd name="T70" fmla="*/ 48 w 311"/>
                  <a:gd name="T71" fmla="*/ 124 h 257"/>
                  <a:gd name="T72" fmla="*/ 49 w 311"/>
                  <a:gd name="T73" fmla="*/ 111 h 257"/>
                  <a:gd name="T74" fmla="*/ 76 w 311"/>
                  <a:gd name="T75" fmla="*/ 82 h 257"/>
                  <a:gd name="T76" fmla="*/ 107 w 311"/>
                  <a:gd name="T77" fmla="*/ 83 h 257"/>
                  <a:gd name="T78" fmla="*/ 142 w 311"/>
                  <a:gd name="T79" fmla="*/ 80 h 257"/>
                  <a:gd name="T80" fmla="*/ 162 w 311"/>
                  <a:gd name="T81" fmla="*/ 71 h 257"/>
                  <a:gd name="T82" fmla="*/ 189 w 311"/>
                  <a:gd name="T83" fmla="*/ 99 h 257"/>
                  <a:gd name="T84" fmla="*/ 209 w 311"/>
                  <a:gd name="T85" fmla="*/ 89 h 257"/>
                  <a:gd name="T86" fmla="*/ 232 w 311"/>
                  <a:gd name="T87" fmla="*/ 128 h 257"/>
                  <a:gd name="T88" fmla="*/ 233 w 311"/>
                  <a:gd name="T89" fmla="*/ 163 h 257"/>
                  <a:gd name="T90" fmla="*/ 245 w 311"/>
                  <a:gd name="T91" fmla="*/ 174 h 257"/>
                  <a:gd name="T92" fmla="*/ 246 w 311"/>
                  <a:gd name="T93" fmla="*/ 207 h 257"/>
                  <a:gd name="T94" fmla="*/ 218 w 311"/>
                  <a:gd name="T95" fmla="*/ 222 h 257"/>
                  <a:gd name="T96" fmla="*/ 230 w 311"/>
                  <a:gd name="T97" fmla="*/ 257 h 257"/>
                  <a:gd name="T98" fmla="*/ 260 w 311"/>
                  <a:gd name="T99" fmla="*/ 231 h 257"/>
                  <a:gd name="T100" fmla="*/ 178 w 311"/>
                  <a:gd name="T101" fmla="*/ 4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11" h="257">
                    <a:moveTo>
                      <a:pt x="235" y="218"/>
                    </a:moveTo>
                    <a:cubicBezTo>
                      <a:pt x="240" y="217"/>
                      <a:pt x="246" y="215"/>
                      <a:pt x="251" y="215"/>
                    </a:cubicBezTo>
                    <a:cubicBezTo>
                      <a:pt x="251" y="215"/>
                      <a:pt x="252" y="215"/>
                      <a:pt x="252" y="215"/>
                    </a:cubicBezTo>
                    <a:cubicBezTo>
                      <a:pt x="251" y="218"/>
                      <a:pt x="249" y="221"/>
                      <a:pt x="248" y="224"/>
                    </a:cubicBezTo>
                    <a:cubicBezTo>
                      <a:pt x="243" y="232"/>
                      <a:pt x="238" y="239"/>
                      <a:pt x="232" y="245"/>
                    </a:cubicBezTo>
                    <a:cubicBezTo>
                      <a:pt x="231" y="245"/>
                      <a:pt x="230" y="245"/>
                      <a:pt x="230" y="245"/>
                    </a:cubicBezTo>
                    <a:cubicBezTo>
                      <a:pt x="229" y="245"/>
                      <a:pt x="229" y="245"/>
                      <a:pt x="228" y="245"/>
                    </a:cubicBezTo>
                    <a:cubicBezTo>
                      <a:pt x="224" y="243"/>
                      <a:pt x="222" y="240"/>
                      <a:pt x="223" y="237"/>
                    </a:cubicBezTo>
                    <a:cubicBezTo>
                      <a:pt x="223" y="229"/>
                      <a:pt x="225" y="222"/>
                      <a:pt x="234" y="219"/>
                    </a:cubicBezTo>
                    <a:cubicBezTo>
                      <a:pt x="234" y="219"/>
                      <a:pt x="235" y="219"/>
                      <a:pt x="235" y="218"/>
                    </a:cubicBezTo>
                    <a:moveTo>
                      <a:pt x="255" y="205"/>
                    </a:moveTo>
                    <a:cubicBezTo>
                      <a:pt x="250" y="200"/>
                      <a:pt x="246" y="195"/>
                      <a:pt x="249" y="187"/>
                    </a:cubicBezTo>
                    <a:cubicBezTo>
                      <a:pt x="250" y="179"/>
                      <a:pt x="254" y="178"/>
                      <a:pt x="260" y="175"/>
                    </a:cubicBezTo>
                    <a:cubicBezTo>
                      <a:pt x="260" y="186"/>
                      <a:pt x="258" y="196"/>
                      <a:pt x="255" y="205"/>
                    </a:cubicBezTo>
                    <a:moveTo>
                      <a:pt x="17" y="165"/>
                    </a:moveTo>
                    <a:cubicBezTo>
                      <a:pt x="18" y="159"/>
                      <a:pt x="19" y="152"/>
                      <a:pt x="21" y="144"/>
                    </a:cubicBezTo>
                    <a:cubicBezTo>
                      <a:pt x="25" y="146"/>
                      <a:pt x="29" y="149"/>
                      <a:pt x="27" y="155"/>
                    </a:cubicBezTo>
                    <a:cubicBezTo>
                      <a:pt x="26" y="158"/>
                      <a:pt x="22" y="164"/>
                      <a:pt x="17" y="165"/>
                    </a:cubicBezTo>
                    <a:moveTo>
                      <a:pt x="259" y="165"/>
                    </a:moveTo>
                    <a:cubicBezTo>
                      <a:pt x="257" y="164"/>
                      <a:pt x="254" y="163"/>
                      <a:pt x="252" y="163"/>
                    </a:cubicBezTo>
                    <a:cubicBezTo>
                      <a:pt x="245" y="162"/>
                      <a:pt x="240" y="159"/>
                      <a:pt x="237" y="153"/>
                    </a:cubicBezTo>
                    <a:cubicBezTo>
                      <a:pt x="236" y="151"/>
                      <a:pt x="236" y="150"/>
                      <a:pt x="235" y="149"/>
                    </a:cubicBezTo>
                    <a:cubicBezTo>
                      <a:pt x="232" y="143"/>
                      <a:pt x="236" y="133"/>
                      <a:pt x="243" y="127"/>
                    </a:cubicBezTo>
                    <a:cubicBezTo>
                      <a:pt x="244" y="127"/>
                      <a:pt x="245" y="126"/>
                      <a:pt x="246" y="126"/>
                    </a:cubicBezTo>
                    <a:cubicBezTo>
                      <a:pt x="253" y="138"/>
                      <a:pt x="257" y="152"/>
                      <a:pt x="259" y="165"/>
                    </a:cubicBezTo>
                    <a:moveTo>
                      <a:pt x="34" y="112"/>
                    </a:moveTo>
                    <a:cubicBezTo>
                      <a:pt x="35" y="111"/>
                      <a:pt x="35" y="110"/>
                      <a:pt x="36" y="110"/>
                    </a:cubicBezTo>
                    <a:cubicBezTo>
                      <a:pt x="39" y="111"/>
                      <a:pt x="40" y="113"/>
                      <a:pt x="41" y="115"/>
                    </a:cubicBezTo>
                    <a:cubicBezTo>
                      <a:pt x="42" y="119"/>
                      <a:pt x="40" y="123"/>
                      <a:pt x="38" y="127"/>
                    </a:cubicBezTo>
                    <a:cubicBezTo>
                      <a:pt x="35" y="133"/>
                      <a:pt x="29" y="135"/>
                      <a:pt x="23" y="136"/>
                    </a:cubicBezTo>
                    <a:cubicBezTo>
                      <a:pt x="26" y="128"/>
                      <a:pt x="30" y="120"/>
                      <a:pt x="34" y="112"/>
                    </a:cubicBezTo>
                    <a:moveTo>
                      <a:pt x="237" y="120"/>
                    </a:moveTo>
                    <a:cubicBezTo>
                      <a:pt x="233" y="120"/>
                      <a:pt x="227" y="119"/>
                      <a:pt x="224" y="118"/>
                    </a:cubicBezTo>
                    <a:cubicBezTo>
                      <a:pt x="215" y="115"/>
                      <a:pt x="215" y="101"/>
                      <a:pt x="217" y="91"/>
                    </a:cubicBezTo>
                    <a:cubicBezTo>
                      <a:pt x="227" y="99"/>
                      <a:pt x="235" y="108"/>
                      <a:pt x="242" y="118"/>
                    </a:cubicBezTo>
                    <a:cubicBezTo>
                      <a:pt x="241" y="119"/>
                      <a:pt x="240" y="119"/>
                      <a:pt x="239" y="120"/>
                    </a:cubicBezTo>
                    <a:cubicBezTo>
                      <a:pt x="238" y="120"/>
                      <a:pt x="238" y="120"/>
                      <a:pt x="237" y="120"/>
                    </a:cubicBezTo>
                    <a:moveTo>
                      <a:pt x="48" y="104"/>
                    </a:moveTo>
                    <a:cubicBezTo>
                      <a:pt x="46" y="104"/>
                      <a:pt x="43" y="103"/>
                      <a:pt x="41" y="102"/>
                    </a:cubicBezTo>
                    <a:cubicBezTo>
                      <a:pt x="48" y="93"/>
                      <a:pt x="56" y="83"/>
                      <a:pt x="66" y="76"/>
                    </a:cubicBezTo>
                    <a:cubicBezTo>
                      <a:pt x="70" y="85"/>
                      <a:pt x="68" y="91"/>
                      <a:pt x="59" y="99"/>
                    </a:cubicBezTo>
                    <a:cubicBezTo>
                      <a:pt x="56" y="102"/>
                      <a:pt x="52" y="104"/>
                      <a:pt x="48" y="104"/>
                    </a:cubicBezTo>
                    <a:moveTo>
                      <a:pt x="187" y="91"/>
                    </a:moveTo>
                    <a:cubicBezTo>
                      <a:pt x="175" y="91"/>
                      <a:pt x="170" y="76"/>
                      <a:pt x="170" y="64"/>
                    </a:cubicBezTo>
                    <a:cubicBezTo>
                      <a:pt x="172" y="64"/>
                      <a:pt x="175" y="66"/>
                      <a:pt x="177" y="67"/>
                    </a:cubicBezTo>
                    <a:cubicBezTo>
                      <a:pt x="188" y="71"/>
                      <a:pt x="197" y="77"/>
                      <a:pt x="205" y="82"/>
                    </a:cubicBezTo>
                    <a:cubicBezTo>
                      <a:pt x="203" y="84"/>
                      <a:pt x="201" y="85"/>
                      <a:pt x="199" y="87"/>
                    </a:cubicBezTo>
                    <a:cubicBezTo>
                      <a:pt x="194" y="90"/>
                      <a:pt x="190" y="91"/>
                      <a:pt x="187" y="91"/>
                    </a:cubicBezTo>
                    <a:moveTo>
                      <a:pt x="93" y="79"/>
                    </a:moveTo>
                    <a:cubicBezTo>
                      <a:pt x="86" y="79"/>
                      <a:pt x="78" y="76"/>
                      <a:pt x="74" y="71"/>
                    </a:cubicBezTo>
                    <a:cubicBezTo>
                      <a:pt x="85" y="64"/>
                      <a:pt x="98" y="58"/>
                      <a:pt x="113" y="56"/>
                    </a:cubicBezTo>
                    <a:cubicBezTo>
                      <a:pt x="115" y="63"/>
                      <a:pt x="104" y="76"/>
                      <a:pt x="100" y="78"/>
                    </a:cubicBezTo>
                    <a:cubicBezTo>
                      <a:pt x="98" y="78"/>
                      <a:pt x="95" y="79"/>
                      <a:pt x="93" y="79"/>
                    </a:cubicBezTo>
                    <a:moveTo>
                      <a:pt x="142" y="73"/>
                    </a:moveTo>
                    <a:cubicBezTo>
                      <a:pt x="133" y="73"/>
                      <a:pt x="126" y="63"/>
                      <a:pt x="121" y="55"/>
                    </a:cubicBezTo>
                    <a:cubicBezTo>
                      <a:pt x="123" y="55"/>
                      <a:pt x="125" y="55"/>
                      <a:pt x="127" y="55"/>
                    </a:cubicBezTo>
                    <a:cubicBezTo>
                      <a:pt x="138" y="55"/>
                      <a:pt x="149" y="57"/>
                      <a:pt x="160" y="60"/>
                    </a:cubicBezTo>
                    <a:cubicBezTo>
                      <a:pt x="157" y="66"/>
                      <a:pt x="152" y="71"/>
                      <a:pt x="144" y="73"/>
                    </a:cubicBezTo>
                    <a:cubicBezTo>
                      <a:pt x="143" y="73"/>
                      <a:pt x="143" y="73"/>
                      <a:pt x="142" y="73"/>
                    </a:cubicBezTo>
                    <a:moveTo>
                      <a:pt x="144" y="0"/>
                    </a:moveTo>
                    <a:cubicBezTo>
                      <a:pt x="99" y="0"/>
                      <a:pt x="63" y="17"/>
                      <a:pt x="43" y="41"/>
                    </a:cubicBezTo>
                    <a:cubicBezTo>
                      <a:pt x="30" y="56"/>
                      <a:pt x="21" y="71"/>
                      <a:pt x="15" y="84"/>
                    </a:cubicBezTo>
                    <a:cubicBezTo>
                      <a:pt x="14" y="90"/>
                      <a:pt x="12" y="96"/>
                      <a:pt x="9" y="101"/>
                    </a:cubicBezTo>
                    <a:cubicBezTo>
                      <a:pt x="0" y="135"/>
                      <a:pt x="8" y="160"/>
                      <a:pt x="9" y="168"/>
                    </a:cubicBezTo>
                    <a:cubicBezTo>
                      <a:pt x="9" y="168"/>
                      <a:pt x="9" y="168"/>
                      <a:pt x="9" y="169"/>
                    </a:cubicBezTo>
                    <a:cubicBezTo>
                      <a:pt x="10" y="170"/>
                      <a:pt x="11" y="171"/>
                      <a:pt x="12" y="171"/>
                    </a:cubicBezTo>
                    <a:cubicBezTo>
                      <a:pt x="12" y="172"/>
                      <a:pt x="12" y="172"/>
                      <a:pt x="13" y="172"/>
                    </a:cubicBezTo>
                    <a:cubicBezTo>
                      <a:pt x="13" y="173"/>
                      <a:pt x="14" y="174"/>
                      <a:pt x="15" y="174"/>
                    </a:cubicBezTo>
                    <a:cubicBezTo>
                      <a:pt x="15" y="174"/>
                      <a:pt x="15" y="174"/>
                      <a:pt x="16" y="174"/>
                    </a:cubicBezTo>
                    <a:cubicBezTo>
                      <a:pt x="25" y="173"/>
                      <a:pt x="32" y="165"/>
                      <a:pt x="35" y="157"/>
                    </a:cubicBezTo>
                    <a:cubicBezTo>
                      <a:pt x="38" y="148"/>
                      <a:pt x="37" y="144"/>
                      <a:pt x="33" y="141"/>
                    </a:cubicBezTo>
                    <a:cubicBezTo>
                      <a:pt x="40" y="138"/>
                      <a:pt x="45" y="132"/>
                      <a:pt x="48" y="124"/>
                    </a:cubicBezTo>
                    <a:cubicBezTo>
                      <a:pt x="49" y="123"/>
                      <a:pt x="49" y="122"/>
                      <a:pt x="49" y="121"/>
                    </a:cubicBezTo>
                    <a:cubicBezTo>
                      <a:pt x="50" y="117"/>
                      <a:pt x="50" y="114"/>
                      <a:pt x="49" y="111"/>
                    </a:cubicBezTo>
                    <a:cubicBezTo>
                      <a:pt x="56" y="111"/>
                      <a:pt x="62" y="109"/>
                      <a:pt x="68" y="103"/>
                    </a:cubicBezTo>
                    <a:cubicBezTo>
                      <a:pt x="74" y="96"/>
                      <a:pt x="77" y="89"/>
                      <a:pt x="76" y="82"/>
                    </a:cubicBezTo>
                    <a:cubicBezTo>
                      <a:pt x="82" y="85"/>
                      <a:pt x="88" y="87"/>
                      <a:pt x="94" y="87"/>
                    </a:cubicBezTo>
                    <a:cubicBezTo>
                      <a:pt x="99" y="87"/>
                      <a:pt x="103" y="86"/>
                      <a:pt x="107" y="83"/>
                    </a:cubicBezTo>
                    <a:cubicBezTo>
                      <a:pt x="111" y="80"/>
                      <a:pt x="116" y="73"/>
                      <a:pt x="119" y="66"/>
                    </a:cubicBezTo>
                    <a:cubicBezTo>
                      <a:pt x="125" y="74"/>
                      <a:pt x="132" y="80"/>
                      <a:pt x="142" y="80"/>
                    </a:cubicBezTo>
                    <a:cubicBezTo>
                      <a:pt x="142" y="80"/>
                      <a:pt x="142" y="80"/>
                      <a:pt x="142" y="80"/>
                    </a:cubicBezTo>
                    <a:cubicBezTo>
                      <a:pt x="150" y="80"/>
                      <a:pt x="157" y="77"/>
                      <a:pt x="162" y="71"/>
                    </a:cubicBezTo>
                    <a:cubicBezTo>
                      <a:pt x="162" y="81"/>
                      <a:pt x="165" y="92"/>
                      <a:pt x="173" y="95"/>
                    </a:cubicBezTo>
                    <a:cubicBezTo>
                      <a:pt x="178" y="97"/>
                      <a:pt x="184" y="99"/>
                      <a:pt x="189" y="99"/>
                    </a:cubicBezTo>
                    <a:cubicBezTo>
                      <a:pt x="191" y="99"/>
                      <a:pt x="194" y="99"/>
                      <a:pt x="196" y="98"/>
                    </a:cubicBezTo>
                    <a:cubicBezTo>
                      <a:pt x="199" y="96"/>
                      <a:pt x="204" y="91"/>
                      <a:pt x="209" y="89"/>
                    </a:cubicBezTo>
                    <a:cubicBezTo>
                      <a:pt x="206" y="101"/>
                      <a:pt x="206" y="117"/>
                      <a:pt x="218" y="124"/>
                    </a:cubicBezTo>
                    <a:cubicBezTo>
                      <a:pt x="222" y="125"/>
                      <a:pt x="227" y="127"/>
                      <a:pt x="232" y="128"/>
                    </a:cubicBezTo>
                    <a:cubicBezTo>
                      <a:pt x="228" y="133"/>
                      <a:pt x="226" y="140"/>
                      <a:pt x="225" y="145"/>
                    </a:cubicBezTo>
                    <a:cubicBezTo>
                      <a:pt x="224" y="149"/>
                      <a:pt x="229" y="160"/>
                      <a:pt x="233" y="163"/>
                    </a:cubicBezTo>
                    <a:cubicBezTo>
                      <a:pt x="238" y="167"/>
                      <a:pt x="244" y="169"/>
                      <a:pt x="250" y="170"/>
                    </a:cubicBezTo>
                    <a:cubicBezTo>
                      <a:pt x="249" y="171"/>
                      <a:pt x="247" y="172"/>
                      <a:pt x="245" y="174"/>
                    </a:cubicBezTo>
                    <a:cubicBezTo>
                      <a:pt x="241" y="177"/>
                      <a:pt x="241" y="185"/>
                      <a:pt x="240" y="189"/>
                    </a:cubicBezTo>
                    <a:cubicBezTo>
                      <a:pt x="238" y="196"/>
                      <a:pt x="241" y="202"/>
                      <a:pt x="246" y="207"/>
                    </a:cubicBezTo>
                    <a:cubicBezTo>
                      <a:pt x="238" y="208"/>
                      <a:pt x="231" y="211"/>
                      <a:pt x="225" y="215"/>
                    </a:cubicBezTo>
                    <a:cubicBezTo>
                      <a:pt x="222" y="217"/>
                      <a:pt x="220" y="219"/>
                      <a:pt x="218" y="222"/>
                    </a:cubicBezTo>
                    <a:cubicBezTo>
                      <a:pt x="211" y="233"/>
                      <a:pt x="213" y="249"/>
                      <a:pt x="226" y="253"/>
                    </a:cubicBezTo>
                    <a:cubicBezTo>
                      <a:pt x="226" y="255"/>
                      <a:pt x="227" y="257"/>
                      <a:pt x="230" y="257"/>
                    </a:cubicBezTo>
                    <a:cubicBezTo>
                      <a:pt x="230" y="257"/>
                      <a:pt x="231" y="256"/>
                      <a:pt x="232" y="256"/>
                    </a:cubicBezTo>
                    <a:cubicBezTo>
                      <a:pt x="238" y="253"/>
                      <a:pt x="249" y="244"/>
                      <a:pt x="260" y="231"/>
                    </a:cubicBezTo>
                    <a:cubicBezTo>
                      <a:pt x="285" y="199"/>
                      <a:pt x="311" y="140"/>
                      <a:pt x="276" y="70"/>
                    </a:cubicBezTo>
                    <a:cubicBezTo>
                      <a:pt x="263" y="45"/>
                      <a:pt x="229" y="13"/>
                      <a:pt x="178" y="4"/>
                    </a:cubicBezTo>
                    <a:cubicBezTo>
                      <a:pt x="166" y="1"/>
                      <a:pt x="155" y="0"/>
                      <a:pt x="1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1" name="Freeform 580"/>
              <p:cNvSpPr>
                <a:spLocks noEditPoints="1"/>
              </p:cNvSpPr>
              <p:nvPr/>
            </p:nvSpPr>
            <p:spPr bwMode="auto">
              <a:xfrm>
                <a:off x="5122" y="2414"/>
                <a:ext cx="143" cy="115"/>
              </a:xfrm>
              <a:custGeom>
                <a:avLst/>
                <a:gdLst>
                  <a:gd name="T0" fmla="*/ 19 w 290"/>
                  <a:gd name="T1" fmla="*/ 206 h 232"/>
                  <a:gd name="T2" fmla="*/ 20 w 290"/>
                  <a:gd name="T3" fmla="*/ 207 h 232"/>
                  <a:gd name="T4" fmla="*/ 27 w 290"/>
                  <a:gd name="T5" fmla="*/ 204 h 232"/>
                  <a:gd name="T6" fmla="*/ 28 w 290"/>
                  <a:gd name="T7" fmla="*/ 204 h 232"/>
                  <a:gd name="T8" fmla="*/ 14 w 290"/>
                  <a:gd name="T9" fmla="*/ 200 h 232"/>
                  <a:gd name="T10" fmla="*/ 14 w 290"/>
                  <a:gd name="T11" fmla="*/ 201 h 232"/>
                  <a:gd name="T12" fmla="*/ 127 w 290"/>
                  <a:gd name="T13" fmla="*/ 1 h 232"/>
                  <a:gd name="T14" fmla="*/ 111 w 290"/>
                  <a:gd name="T15" fmla="*/ 13 h 232"/>
                  <a:gd name="T16" fmla="*/ 122 w 290"/>
                  <a:gd name="T17" fmla="*/ 18 h 232"/>
                  <a:gd name="T18" fmla="*/ 127 w 290"/>
                  <a:gd name="T19" fmla="*/ 1 h 232"/>
                  <a:gd name="T20" fmla="*/ 259 w 290"/>
                  <a:gd name="T21" fmla="*/ 186 h 232"/>
                  <a:gd name="T22" fmla="*/ 247 w 290"/>
                  <a:gd name="T23" fmla="*/ 221 h 232"/>
                  <a:gd name="T24" fmla="*/ 244 w 290"/>
                  <a:gd name="T25" fmla="*/ 221 h 232"/>
                  <a:gd name="T26" fmla="*/ 243 w 290"/>
                  <a:gd name="T27" fmla="*/ 195 h 232"/>
                  <a:gd name="T28" fmla="*/ 260 w 290"/>
                  <a:gd name="T29" fmla="*/ 176 h 232"/>
                  <a:gd name="T30" fmla="*/ 257 w 290"/>
                  <a:gd name="T31" fmla="*/ 145 h 232"/>
                  <a:gd name="T32" fmla="*/ 243 w 290"/>
                  <a:gd name="T33" fmla="*/ 135 h 232"/>
                  <a:gd name="T34" fmla="*/ 228 w 290"/>
                  <a:gd name="T35" fmla="*/ 126 h 232"/>
                  <a:gd name="T36" fmla="*/ 233 w 290"/>
                  <a:gd name="T37" fmla="*/ 101 h 232"/>
                  <a:gd name="T38" fmla="*/ 249 w 290"/>
                  <a:gd name="T39" fmla="*/ 135 h 232"/>
                  <a:gd name="T40" fmla="*/ 243 w 290"/>
                  <a:gd name="T41" fmla="*/ 135 h 232"/>
                  <a:gd name="T42" fmla="*/ 48 w 290"/>
                  <a:gd name="T43" fmla="*/ 99 h 232"/>
                  <a:gd name="T44" fmla="*/ 30 w 290"/>
                  <a:gd name="T45" fmla="*/ 132 h 232"/>
                  <a:gd name="T46" fmla="*/ 210 w 290"/>
                  <a:gd name="T47" fmla="*/ 99 h 232"/>
                  <a:gd name="T48" fmla="*/ 227 w 290"/>
                  <a:gd name="T49" fmla="*/ 95 h 232"/>
                  <a:gd name="T50" fmla="*/ 213 w 290"/>
                  <a:gd name="T51" fmla="*/ 99 h 232"/>
                  <a:gd name="T52" fmla="*/ 54 w 290"/>
                  <a:gd name="T53" fmla="*/ 93 h 232"/>
                  <a:gd name="T54" fmla="*/ 81 w 290"/>
                  <a:gd name="T55" fmla="*/ 92 h 232"/>
                  <a:gd name="T56" fmla="*/ 164 w 290"/>
                  <a:gd name="T57" fmla="*/ 83 h 232"/>
                  <a:gd name="T58" fmla="*/ 153 w 290"/>
                  <a:gd name="T59" fmla="*/ 62 h 232"/>
                  <a:gd name="T60" fmla="*/ 178 w 290"/>
                  <a:gd name="T61" fmla="*/ 75 h 232"/>
                  <a:gd name="T62" fmla="*/ 117 w 290"/>
                  <a:gd name="T63" fmla="*/ 77 h 232"/>
                  <a:gd name="T64" fmla="*/ 131 w 290"/>
                  <a:gd name="T65" fmla="*/ 60 h 232"/>
                  <a:gd name="T66" fmla="*/ 122 w 290"/>
                  <a:gd name="T67" fmla="*/ 76 h 232"/>
                  <a:gd name="T68" fmla="*/ 151 w 290"/>
                  <a:gd name="T69" fmla="*/ 0 h 232"/>
                  <a:gd name="T70" fmla="*/ 126 w 290"/>
                  <a:gd name="T71" fmla="*/ 28 h 232"/>
                  <a:gd name="T72" fmla="*/ 120 w 290"/>
                  <a:gd name="T73" fmla="*/ 27 h 232"/>
                  <a:gd name="T74" fmla="*/ 100 w 290"/>
                  <a:gd name="T75" fmla="*/ 7 h 232"/>
                  <a:gd name="T76" fmla="*/ 0 w 290"/>
                  <a:gd name="T77" fmla="*/ 136 h 232"/>
                  <a:gd name="T78" fmla="*/ 27 w 290"/>
                  <a:gd name="T79" fmla="*/ 140 h 232"/>
                  <a:gd name="T80" fmla="*/ 43 w 290"/>
                  <a:gd name="T81" fmla="*/ 146 h 232"/>
                  <a:gd name="T82" fmla="*/ 56 w 290"/>
                  <a:gd name="T83" fmla="*/ 125 h 232"/>
                  <a:gd name="T84" fmla="*/ 69 w 290"/>
                  <a:gd name="T85" fmla="*/ 104 h 232"/>
                  <a:gd name="T86" fmla="*/ 97 w 290"/>
                  <a:gd name="T87" fmla="*/ 77 h 232"/>
                  <a:gd name="T88" fmla="*/ 122 w 290"/>
                  <a:gd name="T89" fmla="*/ 84 h 232"/>
                  <a:gd name="T90" fmla="*/ 155 w 290"/>
                  <a:gd name="T91" fmla="*/ 90 h 232"/>
                  <a:gd name="T92" fmla="*/ 178 w 290"/>
                  <a:gd name="T93" fmla="*/ 87 h 232"/>
                  <a:gd name="T94" fmla="*/ 205 w 290"/>
                  <a:gd name="T95" fmla="*/ 106 h 232"/>
                  <a:gd name="T96" fmla="*/ 220 w 290"/>
                  <a:gd name="T97" fmla="*/ 106 h 232"/>
                  <a:gd name="T98" fmla="*/ 229 w 290"/>
                  <a:gd name="T99" fmla="*/ 140 h 232"/>
                  <a:gd name="T100" fmla="*/ 247 w 290"/>
                  <a:gd name="T101" fmla="*/ 143 h 232"/>
                  <a:gd name="T102" fmla="*/ 241 w 290"/>
                  <a:gd name="T103" fmla="*/ 164 h 232"/>
                  <a:gd name="T104" fmla="*/ 237 w 290"/>
                  <a:gd name="T105" fmla="*/ 189 h 232"/>
                  <a:gd name="T106" fmla="*/ 243 w 290"/>
                  <a:gd name="T107" fmla="*/ 229 h 232"/>
                  <a:gd name="T108" fmla="*/ 249 w 290"/>
                  <a:gd name="T109" fmla="*/ 231 h 232"/>
                  <a:gd name="T110" fmla="*/ 278 w 290"/>
                  <a:gd name="T111" fmla="*/ 177 h 232"/>
                  <a:gd name="T112" fmla="*/ 151 w 290"/>
                  <a:gd name="T113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0" h="232">
                    <a:moveTo>
                      <a:pt x="19" y="205"/>
                    </a:moveTo>
                    <a:cubicBezTo>
                      <a:pt x="19" y="205"/>
                      <a:pt x="19" y="206"/>
                      <a:pt x="19" y="206"/>
                    </a:cubicBezTo>
                    <a:cubicBezTo>
                      <a:pt x="19" y="206"/>
                      <a:pt x="19" y="206"/>
                      <a:pt x="19" y="206"/>
                    </a:cubicBezTo>
                    <a:cubicBezTo>
                      <a:pt x="19" y="207"/>
                      <a:pt x="19" y="207"/>
                      <a:pt x="20" y="207"/>
                    </a:cubicBezTo>
                    <a:cubicBezTo>
                      <a:pt x="20" y="206"/>
                      <a:pt x="20" y="206"/>
                      <a:pt x="19" y="205"/>
                    </a:cubicBezTo>
                    <a:moveTo>
                      <a:pt x="27" y="204"/>
                    </a:moveTo>
                    <a:cubicBezTo>
                      <a:pt x="27" y="204"/>
                      <a:pt x="27" y="205"/>
                      <a:pt x="27" y="205"/>
                    </a:cubicBezTo>
                    <a:cubicBezTo>
                      <a:pt x="27" y="205"/>
                      <a:pt x="28" y="205"/>
                      <a:pt x="28" y="204"/>
                    </a:cubicBezTo>
                    <a:cubicBezTo>
                      <a:pt x="28" y="204"/>
                      <a:pt x="27" y="204"/>
                      <a:pt x="27" y="204"/>
                    </a:cubicBezTo>
                    <a:moveTo>
                      <a:pt x="14" y="200"/>
                    </a:moveTo>
                    <a:cubicBezTo>
                      <a:pt x="14" y="201"/>
                      <a:pt x="14" y="201"/>
                      <a:pt x="14" y="201"/>
                    </a:cubicBezTo>
                    <a:cubicBezTo>
                      <a:pt x="14" y="201"/>
                      <a:pt x="14" y="201"/>
                      <a:pt x="14" y="201"/>
                    </a:cubicBezTo>
                    <a:cubicBezTo>
                      <a:pt x="14" y="200"/>
                      <a:pt x="14" y="200"/>
                      <a:pt x="14" y="200"/>
                    </a:cubicBezTo>
                    <a:moveTo>
                      <a:pt x="127" y="1"/>
                    </a:moveTo>
                    <a:cubicBezTo>
                      <a:pt x="121" y="2"/>
                      <a:pt x="115" y="3"/>
                      <a:pt x="109" y="5"/>
                    </a:cubicBezTo>
                    <a:cubicBezTo>
                      <a:pt x="109" y="8"/>
                      <a:pt x="110" y="10"/>
                      <a:pt x="111" y="13"/>
                    </a:cubicBezTo>
                    <a:cubicBezTo>
                      <a:pt x="112" y="17"/>
                      <a:pt x="114" y="19"/>
                      <a:pt x="119" y="19"/>
                    </a:cubicBezTo>
                    <a:cubicBezTo>
                      <a:pt x="120" y="18"/>
                      <a:pt x="121" y="18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4" y="13"/>
                      <a:pt x="126" y="7"/>
                      <a:pt x="127" y="1"/>
                    </a:cubicBezTo>
                    <a:moveTo>
                      <a:pt x="250" y="190"/>
                    </a:moveTo>
                    <a:cubicBezTo>
                      <a:pt x="253" y="188"/>
                      <a:pt x="256" y="186"/>
                      <a:pt x="259" y="186"/>
                    </a:cubicBezTo>
                    <a:cubicBezTo>
                      <a:pt x="259" y="188"/>
                      <a:pt x="259" y="189"/>
                      <a:pt x="258" y="191"/>
                    </a:cubicBezTo>
                    <a:cubicBezTo>
                      <a:pt x="256" y="202"/>
                      <a:pt x="252" y="212"/>
                      <a:pt x="247" y="221"/>
                    </a:cubicBezTo>
                    <a:cubicBezTo>
                      <a:pt x="247" y="220"/>
                      <a:pt x="246" y="220"/>
                      <a:pt x="246" y="220"/>
                    </a:cubicBezTo>
                    <a:cubicBezTo>
                      <a:pt x="245" y="220"/>
                      <a:pt x="244" y="221"/>
                      <a:pt x="244" y="221"/>
                    </a:cubicBezTo>
                    <a:cubicBezTo>
                      <a:pt x="239" y="220"/>
                      <a:pt x="237" y="218"/>
                      <a:pt x="237" y="214"/>
                    </a:cubicBezTo>
                    <a:cubicBezTo>
                      <a:pt x="235" y="207"/>
                      <a:pt x="235" y="200"/>
                      <a:pt x="243" y="195"/>
                    </a:cubicBezTo>
                    <a:cubicBezTo>
                      <a:pt x="245" y="193"/>
                      <a:pt x="247" y="191"/>
                      <a:pt x="250" y="190"/>
                    </a:cubicBezTo>
                    <a:moveTo>
                      <a:pt x="260" y="176"/>
                    </a:moveTo>
                    <a:cubicBezTo>
                      <a:pt x="253" y="172"/>
                      <a:pt x="249" y="168"/>
                      <a:pt x="249" y="159"/>
                    </a:cubicBezTo>
                    <a:cubicBezTo>
                      <a:pt x="249" y="152"/>
                      <a:pt x="253" y="149"/>
                      <a:pt x="257" y="145"/>
                    </a:cubicBezTo>
                    <a:cubicBezTo>
                      <a:pt x="260" y="155"/>
                      <a:pt x="261" y="166"/>
                      <a:pt x="260" y="176"/>
                    </a:cubicBezTo>
                    <a:moveTo>
                      <a:pt x="243" y="135"/>
                    </a:moveTo>
                    <a:cubicBezTo>
                      <a:pt x="238" y="135"/>
                      <a:pt x="234" y="134"/>
                      <a:pt x="230" y="130"/>
                    </a:cubicBezTo>
                    <a:cubicBezTo>
                      <a:pt x="229" y="128"/>
                      <a:pt x="229" y="127"/>
                      <a:pt x="228" y="126"/>
                    </a:cubicBezTo>
                    <a:cubicBezTo>
                      <a:pt x="223" y="122"/>
                      <a:pt x="225" y="110"/>
                      <a:pt x="230" y="103"/>
                    </a:cubicBezTo>
                    <a:cubicBezTo>
                      <a:pt x="231" y="102"/>
                      <a:pt x="232" y="102"/>
                      <a:pt x="233" y="101"/>
                    </a:cubicBezTo>
                    <a:cubicBezTo>
                      <a:pt x="243" y="111"/>
                      <a:pt x="250" y="123"/>
                      <a:pt x="254" y="135"/>
                    </a:cubicBezTo>
                    <a:cubicBezTo>
                      <a:pt x="253" y="135"/>
                      <a:pt x="251" y="135"/>
                      <a:pt x="249" y="135"/>
                    </a:cubicBezTo>
                    <a:cubicBezTo>
                      <a:pt x="248" y="135"/>
                      <a:pt x="248" y="135"/>
                      <a:pt x="247" y="135"/>
                    </a:cubicBezTo>
                    <a:cubicBezTo>
                      <a:pt x="246" y="135"/>
                      <a:pt x="244" y="135"/>
                      <a:pt x="243" y="135"/>
                    </a:cubicBezTo>
                    <a:moveTo>
                      <a:pt x="30" y="132"/>
                    </a:moveTo>
                    <a:cubicBezTo>
                      <a:pt x="34" y="120"/>
                      <a:pt x="41" y="109"/>
                      <a:pt x="48" y="99"/>
                    </a:cubicBezTo>
                    <a:cubicBezTo>
                      <a:pt x="54" y="107"/>
                      <a:pt x="53" y="114"/>
                      <a:pt x="47" y="124"/>
                    </a:cubicBezTo>
                    <a:cubicBezTo>
                      <a:pt x="43" y="130"/>
                      <a:pt x="37" y="132"/>
                      <a:pt x="30" y="132"/>
                    </a:cubicBezTo>
                    <a:moveTo>
                      <a:pt x="213" y="99"/>
                    </a:moveTo>
                    <a:cubicBezTo>
                      <a:pt x="212" y="99"/>
                      <a:pt x="211" y="99"/>
                      <a:pt x="210" y="99"/>
                    </a:cubicBezTo>
                    <a:cubicBezTo>
                      <a:pt x="200" y="99"/>
                      <a:pt x="197" y="85"/>
                      <a:pt x="196" y="75"/>
                    </a:cubicBezTo>
                    <a:cubicBezTo>
                      <a:pt x="208" y="80"/>
                      <a:pt x="218" y="87"/>
                      <a:pt x="227" y="95"/>
                    </a:cubicBezTo>
                    <a:cubicBezTo>
                      <a:pt x="226" y="95"/>
                      <a:pt x="225" y="96"/>
                      <a:pt x="224" y="97"/>
                    </a:cubicBezTo>
                    <a:cubicBezTo>
                      <a:pt x="221" y="99"/>
                      <a:pt x="217" y="99"/>
                      <a:pt x="213" y="99"/>
                    </a:cubicBezTo>
                    <a:moveTo>
                      <a:pt x="67" y="96"/>
                    </a:moveTo>
                    <a:cubicBezTo>
                      <a:pt x="63" y="96"/>
                      <a:pt x="58" y="95"/>
                      <a:pt x="54" y="93"/>
                    </a:cubicBezTo>
                    <a:cubicBezTo>
                      <a:pt x="63" y="83"/>
                      <a:pt x="75" y="74"/>
                      <a:pt x="88" y="68"/>
                    </a:cubicBezTo>
                    <a:cubicBezTo>
                      <a:pt x="92" y="74"/>
                      <a:pt x="84" y="90"/>
                      <a:pt x="81" y="92"/>
                    </a:cubicBezTo>
                    <a:cubicBezTo>
                      <a:pt x="77" y="95"/>
                      <a:pt x="72" y="96"/>
                      <a:pt x="67" y="96"/>
                    </a:cubicBezTo>
                    <a:moveTo>
                      <a:pt x="164" y="83"/>
                    </a:moveTo>
                    <a:cubicBezTo>
                      <a:pt x="154" y="83"/>
                      <a:pt x="147" y="71"/>
                      <a:pt x="145" y="61"/>
                    </a:cubicBezTo>
                    <a:cubicBezTo>
                      <a:pt x="147" y="61"/>
                      <a:pt x="150" y="61"/>
                      <a:pt x="153" y="62"/>
                    </a:cubicBezTo>
                    <a:cubicBezTo>
                      <a:pt x="164" y="63"/>
                      <a:pt x="174" y="66"/>
                      <a:pt x="183" y="69"/>
                    </a:cubicBezTo>
                    <a:cubicBezTo>
                      <a:pt x="181" y="71"/>
                      <a:pt x="180" y="74"/>
                      <a:pt x="178" y="75"/>
                    </a:cubicBezTo>
                    <a:cubicBezTo>
                      <a:pt x="173" y="81"/>
                      <a:pt x="168" y="83"/>
                      <a:pt x="164" y="83"/>
                    </a:cubicBezTo>
                    <a:moveTo>
                      <a:pt x="117" y="77"/>
                    </a:moveTo>
                    <a:cubicBezTo>
                      <a:pt x="109" y="77"/>
                      <a:pt x="102" y="71"/>
                      <a:pt x="96" y="65"/>
                    </a:cubicBezTo>
                    <a:cubicBezTo>
                      <a:pt x="107" y="62"/>
                      <a:pt x="118" y="60"/>
                      <a:pt x="131" y="60"/>
                    </a:cubicBezTo>
                    <a:cubicBezTo>
                      <a:pt x="132" y="60"/>
                      <a:pt x="133" y="60"/>
                      <a:pt x="135" y="60"/>
                    </a:cubicBezTo>
                    <a:cubicBezTo>
                      <a:pt x="133" y="67"/>
                      <a:pt x="129" y="73"/>
                      <a:pt x="122" y="76"/>
                    </a:cubicBezTo>
                    <a:cubicBezTo>
                      <a:pt x="120" y="77"/>
                      <a:pt x="119" y="77"/>
                      <a:pt x="117" y="77"/>
                    </a:cubicBezTo>
                    <a:moveTo>
                      <a:pt x="151" y="0"/>
                    </a:moveTo>
                    <a:cubicBezTo>
                      <a:pt x="147" y="0"/>
                      <a:pt x="144" y="0"/>
                      <a:pt x="140" y="0"/>
                    </a:cubicBezTo>
                    <a:cubicBezTo>
                      <a:pt x="135" y="14"/>
                      <a:pt x="130" y="23"/>
                      <a:pt x="126" y="28"/>
                    </a:cubicBezTo>
                    <a:cubicBezTo>
                      <a:pt x="125" y="29"/>
                      <a:pt x="124" y="29"/>
                      <a:pt x="123" y="29"/>
                    </a:cubicBezTo>
                    <a:cubicBezTo>
                      <a:pt x="121" y="29"/>
                      <a:pt x="120" y="28"/>
                      <a:pt x="120" y="27"/>
                    </a:cubicBezTo>
                    <a:cubicBezTo>
                      <a:pt x="119" y="27"/>
                      <a:pt x="118" y="27"/>
                      <a:pt x="117" y="27"/>
                    </a:cubicBezTo>
                    <a:cubicBezTo>
                      <a:pt x="107" y="27"/>
                      <a:pt x="101" y="18"/>
                      <a:pt x="100" y="7"/>
                    </a:cubicBezTo>
                    <a:cubicBezTo>
                      <a:pt x="60" y="19"/>
                      <a:pt x="31" y="45"/>
                      <a:pt x="17" y="72"/>
                    </a:cubicBezTo>
                    <a:cubicBezTo>
                      <a:pt x="6" y="96"/>
                      <a:pt x="1" y="118"/>
                      <a:pt x="0" y="136"/>
                    </a:cubicBezTo>
                    <a:cubicBezTo>
                      <a:pt x="9" y="136"/>
                      <a:pt x="18" y="138"/>
                      <a:pt x="27" y="140"/>
                    </a:cubicBezTo>
                    <a:cubicBezTo>
                      <a:pt x="27" y="140"/>
                      <a:pt x="27" y="140"/>
                      <a:pt x="27" y="140"/>
                    </a:cubicBezTo>
                    <a:cubicBezTo>
                      <a:pt x="28" y="140"/>
                      <a:pt x="30" y="141"/>
                      <a:pt x="31" y="142"/>
                    </a:cubicBezTo>
                    <a:cubicBezTo>
                      <a:pt x="35" y="143"/>
                      <a:pt x="39" y="144"/>
                      <a:pt x="43" y="146"/>
                    </a:cubicBezTo>
                    <a:cubicBezTo>
                      <a:pt x="42" y="143"/>
                      <a:pt x="41" y="140"/>
                      <a:pt x="40" y="138"/>
                    </a:cubicBezTo>
                    <a:cubicBezTo>
                      <a:pt x="47" y="136"/>
                      <a:pt x="52" y="133"/>
                      <a:pt x="56" y="125"/>
                    </a:cubicBezTo>
                    <a:cubicBezTo>
                      <a:pt x="60" y="117"/>
                      <a:pt x="61" y="110"/>
                      <a:pt x="59" y="103"/>
                    </a:cubicBezTo>
                    <a:cubicBezTo>
                      <a:pt x="62" y="104"/>
                      <a:pt x="66" y="104"/>
                      <a:pt x="69" y="104"/>
                    </a:cubicBezTo>
                    <a:cubicBezTo>
                      <a:pt x="77" y="104"/>
                      <a:pt x="85" y="102"/>
                      <a:pt x="89" y="96"/>
                    </a:cubicBezTo>
                    <a:cubicBezTo>
                      <a:pt x="92" y="92"/>
                      <a:pt x="96" y="84"/>
                      <a:pt x="97" y="77"/>
                    </a:cubicBezTo>
                    <a:cubicBezTo>
                      <a:pt x="103" y="81"/>
                      <a:pt x="109" y="85"/>
                      <a:pt x="116" y="85"/>
                    </a:cubicBezTo>
                    <a:cubicBezTo>
                      <a:pt x="118" y="85"/>
                      <a:pt x="120" y="85"/>
                      <a:pt x="122" y="84"/>
                    </a:cubicBezTo>
                    <a:cubicBezTo>
                      <a:pt x="130" y="82"/>
                      <a:pt x="135" y="77"/>
                      <a:pt x="139" y="70"/>
                    </a:cubicBezTo>
                    <a:cubicBezTo>
                      <a:pt x="142" y="80"/>
                      <a:pt x="147" y="89"/>
                      <a:pt x="155" y="90"/>
                    </a:cubicBezTo>
                    <a:cubicBezTo>
                      <a:pt x="158" y="91"/>
                      <a:pt x="160" y="91"/>
                      <a:pt x="163" y="91"/>
                    </a:cubicBezTo>
                    <a:cubicBezTo>
                      <a:pt x="168" y="91"/>
                      <a:pt x="174" y="90"/>
                      <a:pt x="178" y="87"/>
                    </a:cubicBezTo>
                    <a:cubicBezTo>
                      <a:pt x="181" y="84"/>
                      <a:pt x="184" y="78"/>
                      <a:pt x="188" y="75"/>
                    </a:cubicBezTo>
                    <a:cubicBezTo>
                      <a:pt x="189" y="87"/>
                      <a:pt x="192" y="103"/>
                      <a:pt x="205" y="106"/>
                    </a:cubicBezTo>
                    <a:cubicBezTo>
                      <a:pt x="207" y="107"/>
                      <a:pt x="210" y="107"/>
                      <a:pt x="213" y="107"/>
                    </a:cubicBezTo>
                    <a:cubicBezTo>
                      <a:pt x="215" y="107"/>
                      <a:pt x="217" y="107"/>
                      <a:pt x="220" y="106"/>
                    </a:cubicBezTo>
                    <a:cubicBezTo>
                      <a:pt x="217" y="113"/>
                      <a:pt x="217" y="120"/>
                      <a:pt x="217" y="125"/>
                    </a:cubicBezTo>
                    <a:cubicBezTo>
                      <a:pt x="217" y="129"/>
                      <a:pt x="225" y="139"/>
                      <a:pt x="229" y="140"/>
                    </a:cubicBezTo>
                    <a:cubicBezTo>
                      <a:pt x="233" y="142"/>
                      <a:pt x="237" y="143"/>
                      <a:pt x="242" y="143"/>
                    </a:cubicBezTo>
                    <a:cubicBezTo>
                      <a:pt x="244" y="143"/>
                      <a:pt x="245" y="143"/>
                      <a:pt x="247" y="143"/>
                    </a:cubicBezTo>
                    <a:cubicBezTo>
                      <a:pt x="246" y="144"/>
                      <a:pt x="244" y="146"/>
                      <a:pt x="243" y="148"/>
                    </a:cubicBezTo>
                    <a:cubicBezTo>
                      <a:pt x="240" y="152"/>
                      <a:pt x="241" y="159"/>
                      <a:pt x="241" y="164"/>
                    </a:cubicBezTo>
                    <a:cubicBezTo>
                      <a:pt x="241" y="171"/>
                      <a:pt x="246" y="176"/>
                      <a:pt x="251" y="180"/>
                    </a:cubicBezTo>
                    <a:cubicBezTo>
                      <a:pt x="246" y="182"/>
                      <a:pt x="241" y="185"/>
                      <a:pt x="237" y="189"/>
                    </a:cubicBezTo>
                    <a:cubicBezTo>
                      <a:pt x="233" y="193"/>
                      <a:pt x="230" y="197"/>
                      <a:pt x="228" y="201"/>
                    </a:cubicBezTo>
                    <a:cubicBezTo>
                      <a:pt x="224" y="214"/>
                      <a:pt x="230" y="229"/>
                      <a:pt x="243" y="229"/>
                    </a:cubicBezTo>
                    <a:cubicBezTo>
                      <a:pt x="244" y="231"/>
                      <a:pt x="245" y="232"/>
                      <a:pt x="247" y="232"/>
                    </a:cubicBezTo>
                    <a:cubicBezTo>
                      <a:pt x="248" y="232"/>
                      <a:pt x="249" y="232"/>
                      <a:pt x="249" y="231"/>
                    </a:cubicBezTo>
                    <a:cubicBezTo>
                      <a:pt x="255" y="226"/>
                      <a:pt x="265" y="213"/>
                      <a:pt x="272" y="194"/>
                    </a:cubicBezTo>
                    <a:cubicBezTo>
                      <a:pt x="275" y="189"/>
                      <a:pt x="277" y="183"/>
                      <a:pt x="278" y="177"/>
                    </a:cubicBezTo>
                    <a:cubicBezTo>
                      <a:pt x="289" y="139"/>
                      <a:pt x="290" y="87"/>
                      <a:pt x="248" y="39"/>
                    </a:cubicBezTo>
                    <a:cubicBezTo>
                      <a:pt x="232" y="20"/>
                      <a:pt x="196" y="0"/>
                      <a:pt x="15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2" name="Freeform 581"/>
              <p:cNvSpPr>
                <a:spLocks noEditPoints="1"/>
              </p:cNvSpPr>
              <p:nvPr/>
            </p:nvSpPr>
            <p:spPr bwMode="auto">
              <a:xfrm>
                <a:off x="5339" y="2830"/>
                <a:ext cx="131" cy="148"/>
              </a:xfrm>
              <a:custGeom>
                <a:avLst/>
                <a:gdLst>
                  <a:gd name="T0" fmla="*/ 32 w 265"/>
                  <a:gd name="T1" fmla="*/ 258 h 300"/>
                  <a:gd name="T2" fmla="*/ 37 w 265"/>
                  <a:gd name="T3" fmla="*/ 264 h 300"/>
                  <a:gd name="T4" fmla="*/ 28 w 265"/>
                  <a:gd name="T5" fmla="*/ 231 h 300"/>
                  <a:gd name="T6" fmla="*/ 39 w 265"/>
                  <a:gd name="T7" fmla="*/ 246 h 300"/>
                  <a:gd name="T8" fmla="*/ 28 w 265"/>
                  <a:gd name="T9" fmla="*/ 231 h 300"/>
                  <a:gd name="T10" fmla="*/ 4 w 265"/>
                  <a:gd name="T11" fmla="*/ 200 h 300"/>
                  <a:gd name="T12" fmla="*/ 20 w 265"/>
                  <a:gd name="T13" fmla="*/ 243 h 300"/>
                  <a:gd name="T14" fmla="*/ 11 w 265"/>
                  <a:gd name="T15" fmla="*/ 205 h 300"/>
                  <a:gd name="T16" fmla="*/ 34 w 265"/>
                  <a:gd name="T17" fmla="*/ 216 h 300"/>
                  <a:gd name="T18" fmla="*/ 42 w 265"/>
                  <a:gd name="T19" fmla="*/ 228 h 300"/>
                  <a:gd name="T20" fmla="*/ 19 w 265"/>
                  <a:gd name="T21" fmla="*/ 192 h 300"/>
                  <a:gd name="T22" fmla="*/ 101 w 265"/>
                  <a:gd name="T23" fmla="*/ 235 h 300"/>
                  <a:gd name="T24" fmla="*/ 90 w 265"/>
                  <a:gd name="T25" fmla="*/ 256 h 300"/>
                  <a:gd name="T26" fmla="*/ 94 w 265"/>
                  <a:gd name="T27" fmla="*/ 235 h 300"/>
                  <a:gd name="T28" fmla="*/ 124 w 265"/>
                  <a:gd name="T29" fmla="*/ 246 h 300"/>
                  <a:gd name="T30" fmla="*/ 156 w 265"/>
                  <a:gd name="T31" fmla="*/ 230 h 300"/>
                  <a:gd name="T32" fmla="*/ 164 w 265"/>
                  <a:gd name="T33" fmla="*/ 213 h 300"/>
                  <a:gd name="T34" fmla="*/ 188 w 265"/>
                  <a:gd name="T35" fmla="*/ 196 h 300"/>
                  <a:gd name="T36" fmla="*/ 190 w 265"/>
                  <a:gd name="T37" fmla="*/ 161 h 300"/>
                  <a:gd name="T38" fmla="*/ 212 w 265"/>
                  <a:gd name="T39" fmla="*/ 133 h 300"/>
                  <a:gd name="T40" fmla="*/ 213 w 265"/>
                  <a:gd name="T41" fmla="*/ 133 h 300"/>
                  <a:gd name="T42" fmla="*/ 186 w 265"/>
                  <a:gd name="T43" fmla="*/ 68 h 300"/>
                  <a:gd name="T44" fmla="*/ 202 w 265"/>
                  <a:gd name="T45" fmla="*/ 82 h 300"/>
                  <a:gd name="T46" fmla="*/ 166 w 265"/>
                  <a:gd name="T47" fmla="*/ 26 h 300"/>
                  <a:gd name="T48" fmla="*/ 166 w 265"/>
                  <a:gd name="T49" fmla="*/ 40 h 300"/>
                  <a:gd name="T50" fmla="*/ 143 w 265"/>
                  <a:gd name="T51" fmla="*/ 23 h 300"/>
                  <a:gd name="T52" fmla="*/ 147 w 265"/>
                  <a:gd name="T53" fmla="*/ 24 h 300"/>
                  <a:gd name="T54" fmla="*/ 128 w 265"/>
                  <a:gd name="T55" fmla="*/ 6 h 300"/>
                  <a:gd name="T56" fmla="*/ 154 w 265"/>
                  <a:gd name="T57" fmla="*/ 32 h 300"/>
                  <a:gd name="T58" fmla="*/ 176 w 265"/>
                  <a:gd name="T59" fmla="*/ 55 h 300"/>
                  <a:gd name="T60" fmla="*/ 198 w 265"/>
                  <a:gd name="T61" fmla="*/ 90 h 300"/>
                  <a:gd name="T62" fmla="*/ 184 w 265"/>
                  <a:gd name="T63" fmla="*/ 157 h 300"/>
                  <a:gd name="T64" fmla="*/ 162 w 265"/>
                  <a:gd name="T65" fmla="*/ 185 h 300"/>
                  <a:gd name="T66" fmla="*/ 140 w 265"/>
                  <a:gd name="T67" fmla="*/ 217 h 300"/>
                  <a:gd name="T68" fmla="*/ 104 w 265"/>
                  <a:gd name="T69" fmla="*/ 226 h 300"/>
                  <a:gd name="T70" fmla="*/ 75 w 265"/>
                  <a:gd name="T71" fmla="*/ 245 h 300"/>
                  <a:gd name="T72" fmla="*/ 53 w 265"/>
                  <a:gd name="T73" fmla="*/ 228 h 300"/>
                  <a:gd name="T74" fmla="*/ 52 w 265"/>
                  <a:gd name="T75" fmla="*/ 237 h 300"/>
                  <a:gd name="T76" fmla="*/ 64 w 265"/>
                  <a:gd name="T77" fmla="*/ 252 h 300"/>
                  <a:gd name="T78" fmla="*/ 152 w 265"/>
                  <a:gd name="T79" fmla="*/ 287 h 300"/>
                  <a:gd name="T80" fmla="*/ 237 w 265"/>
                  <a:gd name="T81" fmla="*/ 229 h 300"/>
                  <a:gd name="T82" fmla="*/ 244 w 265"/>
                  <a:gd name="T83" fmla="*/ 66 h 300"/>
                  <a:gd name="T84" fmla="*/ 172 w 265"/>
                  <a:gd name="T85" fmla="*/ 6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5" h="300">
                    <a:moveTo>
                      <a:pt x="32" y="257"/>
                    </a:moveTo>
                    <a:cubicBezTo>
                      <a:pt x="32" y="257"/>
                      <a:pt x="31" y="257"/>
                      <a:pt x="31" y="257"/>
                    </a:cubicBezTo>
                    <a:cubicBezTo>
                      <a:pt x="31" y="258"/>
                      <a:pt x="31" y="258"/>
                      <a:pt x="32" y="258"/>
                    </a:cubicBezTo>
                    <a:cubicBezTo>
                      <a:pt x="32" y="258"/>
                      <a:pt x="32" y="258"/>
                      <a:pt x="32" y="257"/>
                    </a:cubicBezTo>
                    <a:moveTo>
                      <a:pt x="42" y="255"/>
                    </a:moveTo>
                    <a:cubicBezTo>
                      <a:pt x="40" y="257"/>
                      <a:pt x="38" y="260"/>
                      <a:pt x="37" y="264"/>
                    </a:cubicBezTo>
                    <a:cubicBezTo>
                      <a:pt x="40" y="267"/>
                      <a:pt x="44" y="270"/>
                      <a:pt x="47" y="273"/>
                    </a:cubicBezTo>
                    <a:cubicBezTo>
                      <a:pt x="46" y="266"/>
                      <a:pt x="45" y="260"/>
                      <a:pt x="42" y="255"/>
                    </a:cubicBezTo>
                    <a:moveTo>
                      <a:pt x="28" y="231"/>
                    </a:moveTo>
                    <a:cubicBezTo>
                      <a:pt x="26" y="235"/>
                      <a:pt x="27" y="240"/>
                      <a:pt x="28" y="243"/>
                    </a:cubicBezTo>
                    <a:cubicBezTo>
                      <a:pt x="29" y="246"/>
                      <a:pt x="31" y="248"/>
                      <a:pt x="34" y="248"/>
                    </a:cubicBezTo>
                    <a:cubicBezTo>
                      <a:pt x="35" y="248"/>
                      <a:pt x="37" y="247"/>
                      <a:pt x="39" y="246"/>
                    </a:cubicBezTo>
                    <a:cubicBezTo>
                      <a:pt x="37" y="242"/>
                      <a:pt x="36" y="239"/>
                      <a:pt x="34" y="235"/>
                    </a:cubicBezTo>
                    <a:cubicBezTo>
                      <a:pt x="34" y="236"/>
                      <a:pt x="33" y="236"/>
                      <a:pt x="33" y="236"/>
                    </a:cubicBezTo>
                    <a:cubicBezTo>
                      <a:pt x="31" y="234"/>
                      <a:pt x="29" y="232"/>
                      <a:pt x="28" y="231"/>
                    </a:cubicBezTo>
                    <a:moveTo>
                      <a:pt x="19" y="192"/>
                    </a:moveTo>
                    <a:cubicBezTo>
                      <a:pt x="13" y="192"/>
                      <a:pt x="8" y="194"/>
                      <a:pt x="5" y="200"/>
                    </a:cubicBezTo>
                    <a:cubicBezTo>
                      <a:pt x="5" y="200"/>
                      <a:pt x="4" y="200"/>
                      <a:pt x="4" y="200"/>
                    </a:cubicBezTo>
                    <a:cubicBezTo>
                      <a:pt x="2" y="200"/>
                      <a:pt x="0" y="202"/>
                      <a:pt x="0" y="205"/>
                    </a:cubicBezTo>
                    <a:cubicBezTo>
                      <a:pt x="1" y="212"/>
                      <a:pt x="6" y="223"/>
                      <a:pt x="15" y="236"/>
                    </a:cubicBezTo>
                    <a:cubicBezTo>
                      <a:pt x="16" y="239"/>
                      <a:pt x="18" y="241"/>
                      <a:pt x="20" y="243"/>
                    </a:cubicBezTo>
                    <a:cubicBezTo>
                      <a:pt x="18" y="237"/>
                      <a:pt x="19" y="230"/>
                      <a:pt x="22" y="225"/>
                    </a:cubicBezTo>
                    <a:cubicBezTo>
                      <a:pt x="17" y="219"/>
                      <a:pt x="13" y="214"/>
                      <a:pt x="10" y="208"/>
                    </a:cubicBezTo>
                    <a:cubicBezTo>
                      <a:pt x="11" y="207"/>
                      <a:pt x="11" y="206"/>
                      <a:pt x="11" y="205"/>
                    </a:cubicBezTo>
                    <a:cubicBezTo>
                      <a:pt x="13" y="202"/>
                      <a:pt x="15" y="201"/>
                      <a:pt x="17" y="201"/>
                    </a:cubicBezTo>
                    <a:cubicBezTo>
                      <a:pt x="18" y="201"/>
                      <a:pt x="19" y="201"/>
                      <a:pt x="20" y="202"/>
                    </a:cubicBezTo>
                    <a:cubicBezTo>
                      <a:pt x="28" y="203"/>
                      <a:pt x="33" y="206"/>
                      <a:pt x="34" y="216"/>
                    </a:cubicBezTo>
                    <a:cubicBezTo>
                      <a:pt x="34" y="217"/>
                      <a:pt x="34" y="218"/>
                      <a:pt x="34" y="219"/>
                    </a:cubicBezTo>
                    <a:cubicBezTo>
                      <a:pt x="34" y="220"/>
                      <a:pt x="34" y="221"/>
                      <a:pt x="34" y="222"/>
                    </a:cubicBezTo>
                    <a:cubicBezTo>
                      <a:pt x="36" y="223"/>
                      <a:pt x="39" y="225"/>
                      <a:pt x="42" y="228"/>
                    </a:cubicBezTo>
                    <a:cubicBezTo>
                      <a:pt x="43" y="223"/>
                      <a:pt x="42" y="217"/>
                      <a:pt x="41" y="213"/>
                    </a:cubicBezTo>
                    <a:cubicBezTo>
                      <a:pt x="40" y="208"/>
                      <a:pt x="38" y="203"/>
                      <a:pt x="35" y="200"/>
                    </a:cubicBezTo>
                    <a:cubicBezTo>
                      <a:pt x="31" y="195"/>
                      <a:pt x="25" y="192"/>
                      <a:pt x="19" y="192"/>
                    </a:cubicBezTo>
                    <a:moveTo>
                      <a:pt x="95" y="235"/>
                    </a:moveTo>
                    <a:cubicBezTo>
                      <a:pt x="96" y="235"/>
                      <a:pt x="97" y="235"/>
                      <a:pt x="98" y="235"/>
                    </a:cubicBezTo>
                    <a:cubicBezTo>
                      <a:pt x="99" y="235"/>
                      <a:pt x="100" y="235"/>
                      <a:pt x="101" y="235"/>
                    </a:cubicBezTo>
                    <a:cubicBezTo>
                      <a:pt x="106" y="235"/>
                      <a:pt x="113" y="241"/>
                      <a:pt x="116" y="248"/>
                    </a:cubicBezTo>
                    <a:cubicBezTo>
                      <a:pt x="116" y="249"/>
                      <a:pt x="117" y="251"/>
                      <a:pt x="117" y="252"/>
                    </a:cubicBezTo>
                    <a:cubicBezTo>
                      <a:pt x="108" y="255"/>
                      <a:pt x="99" y="256"/>
                      <a:pt x="90" y="256"/>
                    </a:cubicBezTo>
                    <a:cubicBezTo>
                      <a:pt x="86" y="256"/>
                      <a:pt x="82" y="256"/>
                      <a:pt x="78" y="255"/>
                    </a:cubicBezTo>
                    <a:cubicBezTo>
                      <a:pt x="79" y="253"/>
                      <a:pt x="80" y="251"/>
                      <a:pt x="81" y="248"/>
                    </a:cubicBezTo>
                    <a:cubicBezTo>
                      <a:pt x="84" y="242"/>
                      <a:pt x="88" y="238"/>
                      <a:pt x="94" y="235"/>
                    </a:cubicBezTo>
                    <a:cubicBezTo>
                      <a:pt x="94" y="235"/>
                      <a:pt x="95" y="235"/>
                      <a:pt x="95" y="235"/>
                    </a:cubicBezTo>
                    <a:moveTo>
                      <a:pt x="125" y="249"/>
                    </a:moveTo>
                    <a:cubicBezTo>
                      <a:pt x="124" y="248"/>
                      <a:pt x="124" y="247"/>
                      <a:pt x="124" y="246"/>
                    </a:cubicBezTo>
                    <a:cubicBezTo>
                      <a:pt x="124" y="241"/>
                      <a:pt x="128" y="235"/>
                      <a:pt x="129" y="232"/>
                    </a:cubicBezTo>
                    <a:cubicBezTo>
                      <a:pt x="132" y="227"/>
                      <a:pt x="135" y="226"/>
                      <a:pt x="140" y="226"/>
                    </a:cubicBezTo>
                    <a:cubicBezTo>
                      <a:pt x="145" y="226"/>
                      <a:pt x="151" y="228"/>
                      <a:pt x="156" y="230"/>
                    </a:cubicBezTo>
                    <a:cubicBezTo>
                      <a:pt x="146" y="239"/>
                      <a:pt x="135" y="245"/>
                      <a:pt x="125" y="249"/>
                    </a:cubicBezTo>
                    <a:moveTo>
                      <a:pt x="167" y="221"/>
                    </a:moveTo>
                    <a:cubicBezTo>
                      <a:pt x="166" y="218"/>
                      <a:pt x="165" y="216"/>
                      <a:pt x="164" y="213"/>
                    </a:cubicBezTo>
                    <a:cubicBezTo>
                      <a:pt x="158" y="194"/>
                      <a:pt x="170" y="188"/>
                      <a:pt x="182" y="188"/>
                    </a:cubicBezTo>
                    <a:cubicBezTo>
                      <a:pt x="186" y="188"/>
                      <a:pt x="189" y="189"/>
                      <a:pt x="192" y="189"/>
                    </a:cubicBezTo>
                    <a:cubicBezTo>
                      <a:pt x="191" y="192"/>
                      <a:pt x="189" y="194"/>
                      <a:pt x="188" y="196"/>
                    </a:cubicBezTo>
                    <a:cubicBezTo>
                      <a:pt x="181" y="206"/>
                      <a:pt x="174" y="214"/>
                      <a:pt x="167" y="221"/>
                    </a:cubicBezTo>
                    <a:moveTo>
                      <a:pt x="198" y="180"/>
                    </a:moveTo>
                    <a:cubicBezTo>
                      <a:pt x="193" y="176"/>
                      <a:pt x="189" y="169"/>
                      <a:pt x="190" y="161"/>
                    </a:cubicBezTo>
                    <a:cubicBezTo>
                      <a:pt x="191" y="150"/>
                      <a:pt x="203" y="145"/>
                      <a:pt x="212" y="142"/>
                    </a:cubicBezTo>
                    <a:cubicBezTo>
                      <a:pt x="209" y="155"/>
                      <a:pt x="205" y="167"/>
                      <a:pt x="198" y="180"/>
                    </a:cubicBezTo>
                    <a:moveTo>
                      <a:pt x="212" y="133"/>
                    </a:moveTo>
                    <a:cubicBezTo>
                      <a:pt x="206" y="133"/>
                      <a:pt x="196" y="119"/>
                      <a:pt x="196" y="115"/>
                    </a:cubicBezTo>
                    <a:cubicBezTo>
                      <a:pt x="196" y="106"/>
                      <a:pt x="201" y="95"/>
                      <a:pt x="209" y="90"/>
                    </a:cubicBezTo>
                    <a:cubicBezTo>
                      <a:pt x="213" y="103"/>
                      <a:pt x="214" y="118"/>
                      <a:pt x="213" y="133"/>
                    </a:cubicBezTo>
                    <a:cubicBezTo>
                      <a:pt x="213" y="133"/>
                      <a:pt x="212" y="133"/>
                      <a:pt x="212" y="133"/>
                    </a:cubicBezTo>
                    <a:moveTo>
                      <a:pt x="202" y="82"/>
                    </a:moveTo>
                    <a:cubicBezTo>
                      <a:pt x="195" y="82"/>
                      <a:pt x="191" y="77"/>
                      <a:pt x="186" y="68"/>
                    </a:cubicBezTo>
                    <a:cubicBezTo>
                      <a:pt x="183" y="61"/>
                      <a:pt x="185" y="55"/>
                      <a:pt x="188" y="49"/>
                    </a:cubicBezTo>
                    <a:cubicBezTo>
                      <a:pt x="195" y="58"/>
                      <a:pt x="201" y="69"/>
                      <a:pt x="206" y="81"/>
                    </a:cubicBezTo>
                    <a:cubicBezTo>
                      <a:pt x="205" y="82"/>
                      <a:pt x="203" y="82"/>
                      <a:pt x="202" y="82"/>
                    </a:cubicBezTo>
                    <a:moveTo>
                      <a:pt x="162" y="35"/>
                    </a:moveTo>
                    <a:cubicBezTo>
                      <a:pt x="161" y="31"/>
                      <a:pt x="161" y="27"/>
                      <a:pt x="162" y="23"/>
                    </a:cubicBezTo>
                    <a:cubicBezTo>
                      <a:pt x="163" y="24"/>
                      <a:pt x="164" y="25"/>
                      <a:pt x="166" y="26"/>
                    </a:cubicBezTo>
                    <a:cubicBezTo>
                      <a:pt x="171" y="31"/>
                      <a:pt x="177" y="36"/>
                      <a:pt x="182" y="42"/>
                    </a:cubicBezTo>
                    <a:cubicBezTo>
                      <a:pt x="180" y="45"/>
                      <a:pt x="178" y="46"/>
                      <a:pt x="176" y="46"/>
                    </a:cubicBezTo>
                    <a:cubicBezTo>
                      <a:pt x="172" y="46"/>
                      <a:pt x="169" y="43"/>
                      <a:pt x="166" y="40"/>
                    </a:cubicBezTo>
                    <a:cubicBezTo>
                      <a:pt x="164" y="39"/>
                      <a:pt x="163" y="37"/>
                      <a:pt x="162" y="35"/>
                    </a:cubicBezTo>
                    <a:moveTo>
                      <a:pt x="147" y="24"/>
                    </a:moveTo>
                    <a:cubicBezTo>
                      <a:pt x="146" y="24"/>
                      <a:pt x="144" y="24"/>
                      <a:pt x="143" y="23"/>
                    </a:cubicBezTo>
                    <a:cubicBezTo>
                      <a:pt x="140" y="21"/>
                      <a:pt x="136" y="15"/>
                      <a:pt x="136" y="10"/>
                    </a:cubicBezTo>
                    <a:cubicBezTo>
                      <a:pt x="142" y="12"/>
                      <a:pt x="148" y="15"/>
                      <a:pt x="154" y="18"/>
                    </a:cubicBezTo>
                    <a:cubicBezTo>
                      <a:pt x="152" y="22"/>
                      <a:pt x="150" y="24"/>
                      <a:pt x="147" y="24"/>
                    </a:cubicBezTo>
                    <a:moveTo>
                      <a:pt x="134" y="1"/>
                    </a:moveTo>
                    <a:cubicBezTo>
                      <a:pt x="133" y="1"/>
                      <a:pt x="132" y="2"/>
                      <a:pt x="131" y="3"/>
                    </a:cubicBezTo>
                    <a:cubicBezTo>
                      <a:pt x="130" y="3"/>
                      <a:pt x="129" y="4"/>
                      <a:pt x="128" y="6"/>
                    </a:cubicBezTo>
                    <a:cubicBezTo>
                      <a:pt x="127" y="16"/>
                      <a:pt x="132" y="25"/>
                      <a:pt x="139" y="30"/>
                    </a:cubicBezTo>
                    <a:cubicBezTo>
                      <a:pt x="143" y="33"/>
                      <a:pt x="146" y="34"/>
                      <a:pt x="149" y="34"/>
                    </a:cubicBezTo>
                    <a:cubicBezTo>
                      <a:pt x="151" y="34"/>
                      <a:pt x="153" y="33"/>
                      <a:pt x="154" y="32"/>
                    </a:cubicBezTo>
                    <a:cubicBezTo>
                      <a:pt x="155" y="36"/>
                      <a:pt x="157" y="40"/>
                      <a:pt x="159" y="44"/>
                    </a:cubicBezTo>
                    <a:cubicBezTo>
                      <a:pt x="161" y="47"/>
                      <a:pt x="163" y="49"/>
                      <a:pt x="166" y="51"/>
                    </a:cubicBezTo>
                    <a:cubicBezTo>
                      <a:pt x="169" y="54"/>
                      <a:pt x="172" y="55"/>
                      <a:pt x="176" y="55"/>
                    </a:cubicBezTo>
                    <a:cubicBezTo>
                      <a:pt x="176" y="55"/>
                      <a:pt x="177" y="55"/>
                      <a:pt x="178" y="55"/>
                    </a:cubicBezTo>
                    <a:cubicBezTo>
                      <a:pt x="176" y="62"/>
                      <a:pt x="176" y="69"/>
                      <a:pt x="181" y="76"/>
                    </a:cubicBezTo>
                    <a:cubicBezTo>
                      <a:pt x="186" y="84"/>
                      <a:pt x="191" y="89"/>
                      <a:pt x="198" y="90"/>
                    </a:cubicBezTo>
                    <a:cubicBezTo>
                      <a:pt x="190" y="98"/>
                      <a:pt x="185" y="111"/>
                      <a:pt x="189" y="121"/>
                    </a:cubicBezTo>
                    <a:cubicBezTo>
                      <a:pt x="191" y="126"/>
                      <a:pt x="196" y="133"/>
                      <a:pt x="202" y="137"/>
                    </a:cubicBezTo>
                    <a:cubicBezTo>
                      <a:pt x="194" y="141"/>
                      <a:pt x="186" y="147"/>
                      <a:pt x="184" y="157"/>
                    </a:cubicBezTo>
                    <a:cubicBezTo>
                      <a:pt x="182" y="165"/>
                      <a:pt x="183" y="173"/>
                      <a:pt x="187" y="179"/>
                    </a:cubicBezTo>
                    <a:cubicBezTo>
                      <a:pt x="184" y="179"/>
                      <a:pt x="181" y="178"/>
                      <a:pt x="178" y="178"/>
                    </a:cubicBezTo>
                    <a:cubicBezTo>
                      <a:pt x="172" y="178"/>
                      <a:pt x="166" y="180"/>
                      <a:pt x="162" y="185"/>
                    </a:cubicBezTo>
                    <a:cubicBezTo>
                      <a:pt x="159" y="191"/>
                      <a:pt x="153" y="200"/>
                      <a:pt x="155" y="207"/>
                    </a:cubicBezTo>
                    <a:cubicBezTo>
                      <a:pt x="155" y="211"/>
                      <a:pt x="158" y="218"/>
                      <a:pt x="160" y="223"/>
                    </a:cubicBezTo>
                    <a:cubicBezTo>
                      <a:pt x="154" y="220"/>
                      <a:pt x="147" y="217"/>
                      <a:pt x="140" y="217"/>
                    </a:cubicBezTo>
                    <a:cubicBezTo>
                      <a:pt x="134" y="217"/>
                      <a:pt x="129" y="219"/>
                      <a:pt x="126" y="223"/>
                    </a:cubicBezTo>
                    <a:cubicBezTo>
                      <a:pt x="123" y="227"/>
                      <a:pt x="120" y="232"/>
                      <a:pt x="118" y="237"/>
                    </a:cubicBezTo>
                    <a:cubicBezTo>
                      <a:pt x="114" y="232"/>
                      <a:pt x="109" y="228"/>
                      <a:pt x="104" y="226"/>
                    </a:cubicBezTo>
                    <a:cubicBezTo>
                      <a:pt x="103" y="225"/>
                      <a:pt x="102" y="225"/>
                      <a:pt x="101" y="225"/>
                    </a:cubicBezTo>
                    <a:cubicBezTo>
                      <a:pt x="96" y="225"/>
                      <a:pt x="88" y="227"/>
                      <a:pt x="86" y="229"/>
                    </a:cubicBezTo>
                    <a:cubicBezTo>
                      <a:pt x="80" y="234"/>
                      <a:pt x="78" y="239"/>
                      <a:pt x="75" y="245"/>
                    </a:cubicBezTo>
                    <a:cubicBezTo>
                      <a:pt x="75" y="243"/>
                      <a:pt x="74" y="241"/>
                      <a:pt x="73" y="239"/>
                    </a:cubicBezTo>
                    <a:cubicBezTo>
                      <a:pt x="71" y="234"/>
                      <a:pt x="64" y="232"/>
                      <a:pt x="60" y="230"/>
                    </a:cubicBezTo>
                    <a:cubicBezTo>
                      <a:pt x="58" y="228"/>
                      <a:pt x="55" y="228"/>
                      <a:pt x="53" y="228"/>
                    </a:cubicBezTo>
                    <a:cubicBezTo>
                      <a:pt x="50" y="228"/>
                      <a:pt x="47" y="229"/>
                      <a:pt x="45" y="230"/>
                    </a:cubicBezTo>
                    <a:cubicBezTo>
                      <a:pt x="47" y="232"/>
                      <a:pt x="49" y="234"/>
                      <a:pt x="52" y="237"/>
                    </a:cubicBezTo>
                    <a:cubicBezTo>
                      <a:pt x="52" y="237"/>
                      <a:pt x="52" y="237"/>
                      <a:pt x="52" y="237"/>
                    </a:cubicBezTo>
                    <a:cubicBezTo>
                      <a:pt x="55" y="237"/>
                      <a:pt x="57" y="238"/>
                      <a:pt x="60" y="239"/>
                    </a:cubicBezTo>
                    <a:cubicBezTo>
                      <a:pt x="66" y="243"/>
                      <a:pt x="67" y="247"/>
                      <a:pt x="68" y="253"/>
                    </a:cubicBezTo>
                    <a:cubicBezTo>
                      <a:pt x="66" y="253"/>
                      <a:pt x="65" y="252"/>
                      <a:pt x="64" y="252"/>
                    </a:cubicBezTo>
                    <a:cubicBezTo>
                      <a:pt x="71" y="262"/>
                      <a:pt x="77" y="276"/>
                      <a:pt x="81" y="292"/>
                    </a:cubicBezTo>
                    <a:cubicBezTo>
                      <a:pt x="90" y="296"/>
                      <a:pt x="100" y="298"/>
                      <a:pt x="110" y="300"/>
                    </a:cubicBezTo>
                    <a:cubicBezTo>
                      <a:pt x="122" y="292"/>
                      <a:pt x="136" y="287"/>
                      <a:pt x="152" y="287"/>
                    </a:cubicBezTo>
                    <a:cubicBezTo>
                      <a:pt x="152" y="287"/>
                      <a:pt x="152" y="287"/>
                      <a:pt x="152" y="287"/>
                    </a:cubicBezTo>
                    <a:cubicBezTo>
                      <a:pt x="160" y="287"/>
                      <a:pt x="167" y="288"/>
                      <a:pt x="174" y="291"/>
                    </a:cubicBezTo>
                    <a:cubicBezTo>
                      <a:pt x="196" y="281"/>
                      <a:pt x="220" y="260"/>
                      <a:pt x="237" y="229"/>
                    </a:cubicBezTo>
                    <a:cubicBezTo>
                      <a:pt x="240" y="224"/>
                      <a:pt x="243" y="218"/>
                      <a:pt x="245" y="213"/>
                    </a:cubicBezTo>
                    <a:cubicBezTo>
                      <a:pt x="253" y="194"/>
                      <a:pt x="258" y="176"/>
                      <a:pt x="260" y="159"/>
                    </a:cubicBezTo>
                    <a:cubicBezTo>
                      <a:pt x="265" y="122"/>
                      <a:pt x="258" y="88"/>
                      <a:pt x="244" y="66"/>
                    </a:cubicBezTo>
                    <a:cubicBezTo>
                      <a:pt x="242" y="63"/>
                      <a:pt x="240" y="60"/>
                      <a:pt x="238" y="57"/>
                    </a:cubicBezTo>
                    <a:cubicBezTo>
                      <a:pt x="216" y="28"/>
                      <a:pt x="194" y="14"/>
                      <a:pt x="175" y="7"/>
                    </a:cubicBezTo>
                    <a:cubicBezTo>
                      <a:pt x="174" y="7"/>
                      <a:pt x="173" y="6"/>
                      <a:pt x="172" y="6"/>
                    </a:cubicBezTo>
                    <a:cubicBezTo>
                      <a:pt x="154" y="0"/>
                      <a:pt x="139" y="1"/>
                      <a:pt x="134" y="1"/>
                    </a:cubicBezTo>
                    <a:cubicBezTo>
                      <a:pt x="134" y="1"/>
                      <a:pt x="134" y="1"/>
                      <a:pt x="134" y="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3" name="Freeform 582"/>
              <p:cNvSpPr>
                <a:spLocks noEditPoints="1"/>
              </p:cNvSpPr>
              <p:nvPr/>
            </p:nvSpPr>
            <p:spPr bwMode="auto">
              <a:xfrm>
                <a:off x="5243" y="2938"/>
                <a:ext cx="139" cy="131"/>
              </a:xfrm>
              <a:custGeom>
                <a:avLst/>
                <a:gdLst>
                  <a:gd name="T0" fmla="*/ 203 w 281"/>
                  <a:gd name="T1" fmla="*/ 242 h 265"/>
                  <a:gd name="T2" fmla="*/ 235 w 281"/>
                  <a:gd name="T3" fmla="*/ 191 h 265"/>
                  <a:gd name="T4" fmla="*/ 85 w 281"/>
                  <a:gd name="T5" fmla="*/ 195 h 265"/>
                  <a:gd name="T6" fmla="*/ 120 w 281"/>
                  <a:gd name="T7" fmla="*/ 202 h 265"/>
                  <a:gd name="T8" fmla="*/ 136 w 281"/>
                  <a:gd name="T9" fmla="*/ 193 h 265"/>
                  <a:gd name="T10" fmla="*/ 165 w 281"/>
                  <a:gd name="T11" fmla="*/ 193 h 265"/>
                  <a:gd name="T12" fmla="*/ 43 w 281"/>
                  <a:gd name="T13" fmla="*/ 175 h 265"/>
                  <a:gd name="T14" fmla="*/ 67 w 281"/>
                  <a:gd name="T15" fmla="*/ 168 h 265"/>
                  <a:gd name="T16" fmla="*/ 76 w 281"/>
                  <a:gd name="T17" fmla="*/ 196 h 265"/>
                  <a:gd name="T18" fmla="*/ 199 w 281"/>
                  <a:gd name="T19" fmla="*/ 160 h 265"/>
                  <a:gd name="T20" fmla="*/ 36 w 281"/>
                  <a:gd name="T21" fmla="*/ 167 h 265"/>
                  <a:gd name="T22" fmla="*/ 36 w 281"/>
                  <a:gd name="T23" fmla="*/ 167 h 265"/>
                  <a:gd name="T24" fmla="*/ 238 w 281"/>
                  <a:gd name="T25" fmla="*/ 119 h 265"/>
                  <a:gd name="T26" fmla="*/ 13 w 281"/>
                  <a:gd name="T27" fmla="*/ 112 h 265"/>
                  <a:gd name="T28" fmla="*/ 19 w 281"/>
                  <a:gd name="T29" fmla="*/ 92 h 265"/>
                  <a:gd name="T30" fmla="*/ 28 w 281"/>
                  <a:gd name="T31" fmla="*/ 116 h 265"/>
                  <a:gd name="T32" fmla="*/ 242 w 281"/>
                  <a:gd name="T33" fmla="*/ 110 h 265"/>
                  <a:gd name="T34" fmla="*/ 242 w 281"/>
                  <a:gd name="T35" fmla="*/ 110 h 265"/>
                  <a:gd name="T36" fmla="*/ 242 w 281"/>
                  <a:gd name="T37" fmla="*/ 54 h 265"/>
                  <a:gd name="T38" fmla="*/ 232 w 281"/>
                  <a:gd name="T39" fmla="*/ 52 h 265"/>
                  <a:gd name="T40" fmla="*/ 223 w 281"/>
                  <a:gd name="T41" fmla="*/ 9 h 265"/>
                  <a:gd name="T42" fmla="*/ 229 w 281"/>
                  <a:gd name="T43" fmla="*/ 29 h 265"/>
                  <a:gd name="T44" fmla="*/ 225 w 281"/>
                  <a:gd name="T45" fmla="*/ 0 h 265"/>
                  <a:gd name="T46" fmla="*/ 220 w 281"/>
                  <a:gd name="T47" fmla="*/ 2 h 265"/>
                  <a:gd name="T48" fmla="*/ 216 w 281"/>
                  <a:gd name="T49" fmla="*/ 28 h 265"/>
                  <a:gd name="T50" fmla="*/ 227 w 281"/>
                  <a:gd name="T51" fmla="*/ 38 h 265"/>
                  <a:gd name="T52" fmla="*/ 233 w 281"/>
                  <a:gd name="T53" fmla="*/ 72 h 265"/>
                  <a:gd name="T54" fmla="*/ 207 w 281"/>
                  <a:gd name="T55" fmla="*/ 132 h 265"/>
                  <a:gd name="T56" fmla="*/ 183 w 281"/>
                  <a:gd name="T57" fmla="*/ 158 h 265"/>
                  <a:gd name="T58" fmla="*/ 150 w 281"/>
                  <a:gd name="T59" fmla="*/ 169 h 265"/>
                  <a:gd name="T60" fmla="*/ 104 w 281"/>
                  <a:gd name="T61" fmla="*/ 177 h 265"/>
                  <a:gd name="T62" fmla="*/ 80 w 281"/>
                  <a:gd name="T63" fmla="*/ 166 h 265"/>
                  <a:gd name="T64" fmla="*/ 46 w 281"/>
                  <a:gd name="T65" fmla="*/ 165 h 265"/>
                  <a:gd name="T66" fmla="*/ 26 w 281"/>
                  <a:gd name="T67" fmla="*/ 134 h 265"/>
                  <a:gd name="T68" fmla="*/ 20 w 281"/>
                  <a:gd name="T69" fmla="*/ 84 h 265"/>
                  <a:gd name="T70" fmla="*/ 7 w 281"/>
                  <a:gd name="T71" fmla="*/ 87 h 265"/>
                  <a:gd name="T72" fmla="*/ 19 w 281"/>
                  <a:gd name="T73" fmla="*/ 166 h 265"/>
                  <a:gd name="T74" fmla="*/ 25 w 281"/>
                  <a:gd name="T75" fmla="*/ 169 h 265"/>
                  <a:gd name="T76" fmla="*/ 44 w 281"/>
                  <a:gd name="T77" fmla="*/ 193 h 265"/>
                  <a:gd name="T78" fmla="*/ 104 w 281"/>
                  <a:gd name="T79" fmla="*/ 263 h 265"/>
                  <a:gd name="T80" fmla="*/ 159 w 281"/>
                  <a:gd name="T81" fmla="*/ 259 h 265"/>
                  <a:gd name="T82" fmla="*/ 262 w 281"/>
                  <a:gd name="T83" fmla="*/ 183 h 265"/>
                  <a:gd name="T84" fmla="*/ 281 w 281"/>
                  <a:gd name="T85" fmla="*/ 106 h 265"/>
                  <a:gd name="T86" fmla="*/ 247 w 281"/>
                  <a:gd name="T87" fmla="*/ 18 h 265"/>
                  <a:gd name="T88" fmla="*/ 229 w 281"/>
                  <a:gd name="T89" fmla="*/ 3 h 265"/>
                  <a:gd name="T90" fmla="*/ 225 w 281"/>
                  <a:gd name="T91" fmla="*/ 0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81" h="265">
                    <a:moveTo>
                      <a:pt x="235" y="191"/>
                    </a:moveTo>
                    <a:cubicBezTo>
                      <a:pt x="200" y="191"/>
                      <a:pt x="172" y="220"/>
                      <a:pt x="171" y="257"/>
                    </a:cubicBezTo>
                    <a:cubicBezTo>
                      <a:pt x="181" y="253"/>
                      <a:pt x="192" y="248"/>
                      <a:pt x="203" y="242"/>
                    </a:cubicBezTo>
                    <a:cubicBezTo>
                      <a:pt x="225" y="228"/>
                      <a:pt x="242" y="211"/>
                      <a:pt x="255" y="194"/>
                    </a:cubicBezTo>
                    <a:cubicBezTo>
                      <a:pt x="249" y="192"/>
                      <a:pt x="243" y="191"/>
                      <a:pt x="236" y="191"/>
                    </a:cubicBezTo>
                    <a:cubicBezTo>
                      <a:pt x="236" y="191"/>
                      <a:pt x="236" y="191"/>
                      <a:pt x="235" y="191"/>
                    </a:cubicBezTo>
                    <a:moveTo>
                      <a:pt x="114" y="202"/>
                    </a:moveTo>
                    <a:cubicBezTo>
                      <a:pt x="103" y="202"/>
                      <a:pt x="93" y="201"/>
                      <a:pt x="84" y="198"/>
                    </a:cubicBezTo>
                    <a:cubicBezTo>
                      <a:pt x="85" y="197"/>
                      <a:pt x="85" y="196"/>
                      <a:pt x="85" y="195"/>
                    </a:cubicBezTo>
                    <a:cubicBezTo>
                      <a:pt x="89" y="191"/>
                      <a:pt x="94" y="188"/>
                      <a:pt x="98" y="187"/>
                    </a:cubicBezTo>
                    <a:cubicBezTo>
                      <a:pt x="99" y="186"/>
                      <a:pt x="101" y="186"/>
                      <a:pt x="102" y="186"/>
                    </a:cubicBezTo>
                    <a:cubicBezTo>
                      <a:pt x="109" y="186"/>
                      <a:pt x="116" y="195"/>
                      <a:pt x="120" y="202"/>
                    </a:cubicBezTo>
                    <a:cubicBezTo>
                      <a:pt x="118" y="202"/>
                      <a:pt x="116" y="202"/>
                      <a:pt x="114" y="202"/>
                    </a:cubicBezTo>
                    <a:moveTo>
                      <a:pt x="134" y="201"/>
                    </a:moveTo>
                    <a:cubicBezTo>
                      <a:pt x="135" y="198"/>
                      <a:pt x="135" y="195"/>
                      <a:pt x="136" y="193"/>
                    </a:cubicBezTo>
                    <a:cubicBezTo>
                      <a:pt x="139" y="182"/>
                      <a:pt x="145" y="178"/>
                      <a:pt x="151" y="178"/>
                    </a:cubicBezTo>
                    <a:cubicBezTo>
                      <a:pt x="158" y="178"/>
                      <a:pt x="167" y="184"/>
                      <a:pt x="172" y="190"/>
                    </a:cubicBezTo>
                    <a:cubicBezTo>
                      <a:pt x="170" y="191"/>
                      <a:pt x="167" y="192"/>
                      <a:pt x="165" y="193"/>
                    </a:cubicBezTo>
                    <a:cubicBezTo>
                      <a:pt x="154" y="197"/>
                      <a:pt x="144" y="199"/>
                      <a:pt x="134" y="201"/>
                    </a:cubicBezTo>
                    <a:moveTo>
                      <a:pt x="76" y="196"/>
                    </a:moveTo>
                    <a:cubicBezTo>
                      <a:pt x="63" y="191"/>
                      <a:pt x="52" y="184"/>
                      <a:pt x="43" y="175"/>
                    </a:cubicBezTo>
                    <a:cubicBezTo>
                      <a:pt x="45" y="174"/>
                      <a:pt x="47" y="173"/>
                      <a:pt x="49" y="171"/>
                    </a:cubicBezTo>
                    <a:cubicBezTo>
                      <a:pt x="53" y="169"/>
                      <a:pt x="57" y="167"/>
                      <a:pt x="61" y="167"/>
                    </a:cubicBezTo>
                    <a:cubicBezTo>
                      <a:pt x="63" y="167"/>
                      <a:pt x="65" y="168"/>
                      <a:pt x="67" y="168"/>
                    </a:cubicBezTo>
                    <a:cubicBezTo>
                      <a:pt x="68" y="169"/>
                      <a:pt x="69" y="170"/>
                      <a:pt x="70" y="171"/>
                    </a:cubicBezTo>
                    <a:cubicBezTo>
                      <a:pt x="76" y="172"/>
                      <a:pt x="80" y="184"/>
                      <a:pt x="78" y="192"/>
                    </a:cubicBezTo>
                    <a:cubicBezTo>
                      <a:pt x="78" y="193"/>
                      <a:pt x="77" y="195"/>
                      <a:pt x="76" y="196"/>
                    </a:cubicBezTo>
                    <a:moveTo>
                      <a:pt x="181" y="186"/>
                    </a:moveTo>
                    <a:cubicBezTo>
                      <a:pt x="180" y="179"/>
                      <a:pt x="181" y="172"/>
                      <a:pt x="186" y="166"/>
                    </a:cubicBezTo>
                    <a:cubicBezTo>
                      <a:pt x="189" y="162"/>
                      <a:pt x="194" y="160"/>
                      <a:pt x="199" y="160"/>
                    </a:cubicBezTo>
                    <a:cubicBezTo>
                      <a:pt x="204" y="160"/>
                      <a:pt x="209" y="162"/>
                      <a:pt x="214" y="163"/>
                    </a:cubicBezTo>
                    <a:cubicBezTo>
                      <a:pt x="205" y="172"/>
                      <a:pt x="194" y="180"/>
                      <a:pt x="181" y="186"/>
                    </a:cubicBezTo>
                    <a:moveTo>
                      <a:pt x="36" y="167"/>
                    </a:moveTo>
                    <a:cubicBezTo>
                      <a:pt x="29" y="159"/>
                      <a:pt x="24" y="151"/>
                      <a:pt x="20" y="141"/>
                    </a:cubicBezTo>
                    <a:cubicBezTo>
                      <a:pt x="28" y="142"/>
                      <a:pt x="33" y="143"/>
                      <a:pt x="37" y="151"/>
                    </a:cubicBezTo>
                    <a:cubicBezTo>
                      <a:pt x="40" y="158"/>
                      <a:pt x="38" y="162"/>
                      <a:pt x="36" y="167"/>
                    </a:cubicBezTo>
                    <a:moveTo>
                      <a:pt x="220" y="157"/>
                    </a:moveTo>
                    <a:cubicBezTo>
                      <a:pt x="214" y="154"/>
                      <a:pt x="214" y="135"/>
                      <a:pt x="216" y="132"/>
                    </a:cubicBezTo>
                    <a:cubicBezTo>
                      <a:pt x="220" y="124"/>
                      <a:pt x="230" y="119"/>
                      <a:pt x="238" y="119"/>
                    </a:cubicBezTo>
                    <a:cubicBezTo>
                      <a:pt x="239" y="119"/>
                      <a:pt x="239" y="119"/>
                      <a:pt x="240" y="119"/>
                    </a:cubicBezTo>
                    <a:cubicBezTo>
                      <a:pt x="236" y="132"/>
                      <a:pt x="229" y="145"/>
                      <a:pt x="220" y="157"/>
                    </a:cubicBezTo>
                    <a:moveTo>
                      <a:pt x="13" y="112"/>
                    </a:moveTo>
                    <a:cubicBezTo>
                      <a:pt x="13" y="106"/>
                      <a:pt x="13" y="101"/>
                      <a:pt x="13" y="95"/>
                    </a:cubicBezTo>
                    <a:cubicBezTo>
                      <a:pt x="14" y="95"/>
                      <a:pt x="15" y="94"/>
                      <a:pt x="16" y="93"/>
                    </a:cubicBezTo>
                    <a:cubicBezTo>
                      <a:pt x="17" y="93"/>
                      <a:pt x="18" y="92"/>
                      <a:pt x="19" y="92"/>
                    </a:cubicBezTo>
                    <a:cubicBezTo>
                      <a:pt x="22" y="92"/>
                      <a:pt x="24" y="94"/>
                      <a:pt x="25" y="96"/>
                    </a:cubicBezTo>
                    <a:cubicBezTo>
                      <a:pt x="29" y="100"/>
                      <a:pt x="31" y="105"/>
                      <a:pt x="30" y="110"/>
                    </a:cubicBezTo>
                    <a:cubicBezTo>
                      <a:pt x="30" y="112"/>
                      <a:pt x="29" y="114"/>
                      <a:pt x="28" y="116"/>
                    </a:cubicBezTo>
                    <a:cubicBezTo>
                      <a:pt x="25" y="122"/>
                      <a:pt x="22" y="128"/>
                      <a:pt x="17" y="132"/>
                    </a:cubicBezTo>
                    <a:cubicBezTo>
                      <a:pt x="15" y="125"/>
                      <a:pt x="14" y="119"/>
                      <a:pt x="13" y="112"/>
                    </a:cubicBezTo>
                    <a:moveTo>
                      <a:pt x="242" y="110"/>
                    </a:moveTo>
                    <a:cubicBezTo>
                      <a:pt x="234" y="106"/>
                      <a:pt x="232" y="100"/>
                      <a:pt x="233" y="88"/>
                    </a:cubicBezTo>
                    <a:cubicBezTo>
                      <a:pt x="234" y="80"/>
                      <a:pt x="239" y="76"/>
                      <a:pt x="245" y="73"/>
                    </a:cubicBezTo>
                    <a:cubicBezTo>
                      <a:pt x="246" y="85"/>
                      <a:pt x="245" y="98"/>
                      <a:pt x="242" y="110"/>
                    </a:cubicBezTo>
                    <a:moveTo>
                      <a:pt x="232" y="45"/>
                    </a:moveTo>
                    <a:cubicBezTo>
                      <a:pt x="233" y="41"/>
                      <a:pt x="235" y="38"/>
                      <a:pt x="237" y="36"/>
                    </a:cubicBezTo>
                    <a:cubicBezTo>
                      <a:pt x="240" y="41"/>
                      <a:pt x="241" y="47"/>
                      <a:pt x="242" y="54"/>
                    </a:cubicBezTo>
                    <a:cubicBezTo>
                      <a:pt x="243" y="57"/>
                      <a:pt x="244" y="60"/>
                      <a:pt x="244" y="64"/>
                    </a:cubicBezTo>
                    <a:cubicBezTo>
                      <a:pt x="243" y="64"/>
                      <a:pt x="242" y="64"/>
                      <a:pt x="241" y="64"/>
                    </a:cubicBezTo>
                    <a:cubicBezTo>
                      <a:pt x="235" y="64"/>
                      <a:pt x="233" y="58"/>
                      <a:pt x="232" y="52"/>
                    </a:cubicBezTo>
                    <a:cubicBezTo>
                      <a:pt x="231" y="50"/>
                      <a:pt x="231" y="47"/>
                      <a:pt x="232" y="45"/>
                    </a:cubicBezTo>
                    <a:moveTo>
                      <a:pt x="223" y="12"/>
                    </a:moveTo>
                    <a:cubicBezTo>
                      <a:pt x="223" y="11"/>
                      <a:pt x="223" y="10"/>
                      <a:pt x="223" y="9"/>
                    </a:cubicBezTo>
                    <a:cubicBezTo>
                      <a:pt x="225" y="11"/>
                      <a:pt x="227" y="14"/>
                      <a:pt x="229" y="16"/>
                    </a:cubicBezTo>
                    <a:cubicBezTo>
                      <a:pt x="231" y="20"/>
                      <a:pt x="232" y="23"/>
                      <a:pt x="234" y="27"/>
                    </a:cubicBezTo>
                    <a:cubicBezTo>
                      <a:pt x="232" y="28"/>
                      <a:pt x="230" y="29"/>
                      <a:pt x="229" y="29"/>
                    </a:cubicBezTo>
                    <a:cubicBezTo>
                      <a:pt x="226" y="29"/>
                      <a:pt x="224" y="27"/>
                      <a:pt x="223" y="24"/>
                    </a:cubicBezTo>
                    <a:cubicBezTo>
                      <a:pt x="222" y="21"/>
                      <a:pt x="221" y="16"/>
                      <a:pt x="223" y="12"/>
                    </a:cubicBezTo>
                    <a:moveTo>
                      <a:pt x="225" y="0"/>
                    </a:moveTo>
                    <a:cubicBezTo>
                      <a:pt x="225" y="0"/>
                      <a:pt x="224" y="0"/>
                      <a:pt x="224" y="1"/>
                    </a:cubicBezTo>
                    <a:cubicBezTo>
                      <a:pt x="223" y="1"/>
                      <a:pt x="223" y="0"/>
                      <a:pt x="222" y="0"/>
                    </a:cubicBezTo>
                    <a:cubicBezTo>
                      <a:pt x="221" y="0"/>
                      <a:pt x="221" y="1"/>
                      <a:pt x="220" y="2"/>
                    </a:cubicBezTo>
                    <a:cubicBezTo>
                      <a:pt x="219" y="3"/>
                      <a:pt x="218" y="4"/>
                      <a:pt x="217" y="6"/>
                    </a:cubicBezTo>
                    <a:cubicBezTo>
                      <a:pt x="214" y="11"/>
                      <a:pt x="213" y="18"/>
                      <a:pt x="215" y="24"/>
                    </a:cubicBezTo>
                    <a:cubicBezTo>
                      <a:pt x="215" y="26"/>
                      <a:pt x="215" y="27"/>
                      <a:pt x="216" y="28"/>
                    </a:cubicBezTo>
                    <a:cubicBezTo>
                      <a:pt x="218" y="36"/>
                      <a:pt x="221" y="38"/>
                      <a:pt x="225" y="38"/>
                    </a:cubicBezTo>
                    <a:cubicBezTo>
                      <a:pt x="226" y="38"/>
                      <a:pt x="226" y="38"/>
                      <a:pt x="226" y="38"/>
                    </a:cubicBezTo>
                    <a:cubicBezTo>
                      <a:pt x="226" y="38"/>
                      <a:pt x="227" y="38"/>
                      <a:pt x="227" y="38"/>
                    </a:cubicBezTo>
                    <a:cubicBezTo>
                      <a:pt x="227" y="39"/>
                      <a:pt x="227" y="39"/>
                      <a:pt x="227" y="39"/>
                    </a:cubicBezTo>
                    <a:cubicBezTo>
                      <a:pt x="224" y="46"/>
                      <a:pt x="223" y="53"/>
                      <a:pt x="226" y="61"/>
                    </a:cubicBezTo>
                    <a:cubicBezTo>
                      <a:pt x="227" y="67"/>
                      <a:pt x="230" y="70"/>
                      <a:pt x="233" y="72"/>
                    </a:cubicBezTo>
                    <a:cubicBezTo>
                      <a:pt x="228" y="76"/>
                      <a:pt x="225" y="82"/>
                      <a:pt x="224" y="91"/>
                    </a:cubicBezTo>
                    <a:cubicBezTo>
                      <a:pt x="224" y="100"/>
                      <a:pt x="226" y="107"/>
                      <a:pt x="231" y="112"/>
                    </a:cubicBezTo>
                    <a:cubicBezTo>
                      <a:pt x="220" y="115"/>
                      <a:pt x="209" y="122"/>
                      <a:pt x="207" y="132"/>
                    </a:cubicBezTo>
                    <a:cubicBezTo>
                      <a:pt x="206" y="137"/>
                      <a:pt x="206" y="146"/>
                      <a:pt x="208" y="154"/>
                    </a:cubicBezTo>
                    <a:cubicBezTo>
                      <a:pt x="205" y="153"/>
                      <a:pt x="202" y="153"/>
                      <a:pt x="199" y="153"/>
                    </a:cubicBezTo>
                    <a:cubicBezTo>
                      <a:pt x="193" y="153"/>
                      <a:pt x="188" y="154"/>
                      <a:pt x="183" y="158"/>
                    </a:cubicBezTo>
                    <a:cubicBezTo>
                      <a:pt x="177" y="164"/>
                      <a:pt x="174" y="171"/>
                      <a:pt x="173" y="179"/>
                    </a:cubicBezTo>
                    <a:cubicBezTo>
                      <a:pt x="168" y="173"/>
                      <a:pt x="161" y="168"/>
                      <a:pt x="154" y="168"/>
                    </a:cubicBezTo>
                    <a:cubicBezTo>
                      <a:pt x="153" y="168"/>
                      <a:pt x="151" y="168"/>
                      <a:pt x="150" y="169"/>
                    </a:cubicBezTo>
                    <a:cubicBezTo>
                      <a:pt x="144" y="171"/>
                      <a:pt x="135" y="175"/>
                      <a:pt x="132" y="182"/>
                    </a:cubicBezTo>
                    <a:cubicBezTo>
                      <a:pt x="130" y="186"/>
                      <a:pt x="129" y="193"/>
                      <a:pt x="127" y="198"/>
                    </a:cubicBezTo>
                    <a:cubicBezTo>
                      <a:pt x="122" y="188"/>
                      <a:pt x="114" y="177"/>
                      <a:pt x="104" y="177"/>
                    </a:cubicBezTo>
                    <a:cubicBezTo>
                      <a:pt x="102" y="177"/>
                      <a:pt x="101" y="177"/>
                      <a:pt x="99" y="178"/>
                    </a:cubicBezTo>
                    <a:cubicBezTo>
                      <a:pt x="95" y="179"/>
                      <a:pt x="90" y="181"/>
                      <a:pt x="86" y="185"/>
                    </a:cubicBezTo>
                    <a:cubicBezTo>
                      <a:pt x="85" y="178"/>
                      <a:pt x="83" y="171"/>
                      <a:pt x="80" y="166"/>
                    </a:cubicBezTo>
                    <a:cubicBezTo>
                      <a:pt x="78" y="163"/>
                      <a:pt x="68" y="158"/>
                      <a:pt x="64" y="158"/>
                    </a:cubicBezTo>
                    <a:cubicBezTo>
                      <a:pt x="63" y="158"/>
                      <a:pt x="63" y="158"/>
                      <a:pt x="63" y="158"/>
                    </a:cubicBezTo>
                    <a:cubicBezTo>
                      <a:pt x="56" y="159"/>
                      <a:pt x="51" y="162"/>
                      <a:pt x="46" y="165"/>
                    </a:cubicBezTo>
                    <a:cubicBezTo>
                      <a:pt x="47" y="163"/>
                      <a:pt x="47" y="161"/>
                      <a:pt x="48" y="158"/>
                    </a:cubicBezTo>
                    <a:cubicBezTo>
                      <a:pt x="48" y="153"/>
                      <a:pt x="44" y="147"/>
                      <a:pt x="42" y="143"/>
                    </a:cubicBezTo>
                    <a:cubicBezTo>
                      <a:pt x="39" y="136"/>
                      <a:pt x="33" y="134"/>
                      <a:pt x="26" y="134"/>
                    </a:cubicBezTo>
                    <a:cubicBezTo>
                      <a:pt x="32" y="127"/>
                      <a:pt x="37" y="117"/>
                      <a:pt x="38" y="109"/>
                    </a:cubicBezTo>
                    <a:cubicBezTo>
                      <a:pt x="38" y="107"/>
                      <a:pt x="38" y="106"/>
                      <a:pt x="38" y="104"/>
                    </a:cubicBezTo>
                    <a:cubicBezTo>
                      <a:pt x="37" y="93"/>
                      <a:pt x="29" y="84"/>
                      <a:pt x="20" y="84"/>
                    </a:cubicBezTo>
                    <a:cubicBezTo>
                      <a:pt x="18" y="84"/>
                      <a:pt x="15" y="84"/>
                      <a:pt x="13" y="86"/>
                    </a:cubicBezTo>
                    <a:cubicBezTo>
                      <a:pt x="12" y="85"/>
                      <a:pt x="11" y="84"/>
                      <a:pt x="10" y="84"/>
                    </a:cubicBezTo>
                    <a:cubicBezTo>
                      <a:pt x="9" y="84"/>
                      <a:pt x="7" y="85"/>
                      <a:pt x="7" y="87"/>
                    </a:cubicBezTo>
                    <a:cubicBezTo>
                      <a:pt x="4" y="92"/>
                      <a:pt x="2" y="101"/>
                      <a:pt x="2" y="112"/>
                    </a:cubicBezTo>
                    <a:cubicBezTo>
                      <a:pt x="0" y="131"/>
                      <a:pt x="2" y="156"/>
                      <a:pt x="12" y="181"/>
                    </a:cubicBezTo>
                    <a:cubicBezTo>
                      <a:pt x="19" y="166"/>
                      <a:pt x="19" y="166"/>
                      <a:pt x="19" y="166"/>
                    </a:cubicBezTo>
                    <a:cubicBezTo>
                      <a:pt x="19" y="166"/>
                      <a:pt x="20" y="166"/>
                      <a:pt x="21" y="167"/>
                    </a:cubicBezTo>
                    <a:cubicBezTo>
                      <a:pt x="22" y="167"/>
                      <a:pt x="22" y="168"/>
                      <a:pt x="23" y="168"/>
                    </a:cubicBezTo>
                    <a:cubicBezTo>
                      <a:pt x="24" y="169"/>
                      <a:pt x="24" y="169"/>
                      <a:pt x="25" y="169"/>
                    </a:cubicBezTo>
                    <a:cubicBezTo>
                      <a:pt x="25" y="170"/>
                      <a:pt x="26" y="170"/>
                      <a:pt x="27" y="171"/>
                    </a:cubicBezTo>
                    <a:cubicBezTo>
                      <a:pt x="27" y="171"/>
                      <a:pt x="28" y="172"/>
                      <a:pt x="28" y="172"/>
                    </a:cubicBezTo>
                    <a:cubicBezTo>
                      <a:pt x="34" y="177"/>
                      <a:pt x="39" y="184"/>
                      <a:pt x="44" y="193"/>
                    </a:cubicBezTo>
                    <a:cubicBezTo>
                      <a:pt x="52" y="206"/>
                      <a:pt x="60" y="224"/>
                      <a:pt x="67" y="247"/>
                    </a:cubicBezTo>
                    <a:cubicBezTo>
                      <a:pt x="79" y="237"/>
                      <a:pt x="79" y="237"/>
                      <a:pt x="79" y="237"/>
                    </a:cubicBezTo>
                    <a:cubicBezTo>
                      <a:pt x="86" y="247"/>
                      <a:pt x="95" y="255"/>
                      <a:pt x="104" y="263"/>
                    </a:cubicBezTo>
                    <a:cubicBezTo>
                      <a:pt x="111" y="264"/>
                      <a:pt x="118" y="265"/>
                      <a:pt x="125" y="265"/>
                    </a:cubicBezTo>
                    <a:cubicBezTo>
                      <a:pt x="136" y="265"/>
                      <a:pt x="147" y="263"/>
                      <a:pt x="159" y="261"/>
                    </a:cubicBezTo>
                    <a:cubicBezTo>
                      <a:pt x="159" y="260"/>
                      <a:pt x="159" y="259"/>
                      <a:pt x="159" y="259"/>
                    </a:cubicBezTo>
                    <a:cubicBezTo>
                      <a:pt x="159" y="214"/>
                      <a:pt x="193" y="178"/>
                      <a:pt x="235" y="178"/>
                    </a:cubicBezTo>
                    <a:cubicBezTo>
                      <a:pt x="236" y="178"/>
                      <a:pt x="236" y="178"/>
                      <a:pt x="236" y="178"/>
                    </a:cubicBezTo>
                    <a:cubicBezTo>
                      <a:pt x="245" y="178"/>
                      <a:pt x="254" y="180"/>
                      <a:pt x="262" y="183"/>
                    </a:cubicBezTo>
                    <a:cubicBezTo>
                      <a:pt x="265" y="177"/>
                      <a:pt x="269" y="171"/>
                      <a:pt x="271" y="165"/>
                    </a:cubicBezTo>
                    <a:cubicBezTo>
                      <a:pt x="270" y="160"/>
                      <a:pt x="270" y="154"/>
                      <a:pt x="270" y="148"/>
                    </a:cubicBezTo>
                    <a:cubicBezTo>
                      <a:pt x="270" y="133"/>
                      <a:pt x="274" y="119"/>
                      <a:pt x="281" y="106"/>
                    </a:cubicBezTo>
                    <a:cubicBezTo>
                      <a:pt x="281" y="94"/>
                      <a:pt x="279" y="83"/>
                      <a:pt x="276" y="73"/>
                    </a:cubicBezTo>
                    <a:cubicBezTo>
                      <a:pt x="272" y="57"/>
                      <a:pt x="266" y="43"/>
                      <a:pt x="259" y="33"/>
                    </a:cubicBezTo>
                    <a:cubicBezTo>
                      <a:pt x="255" y="27"/>
                      <a:pt x="251" y="22"/>
                      <a:pt x="247" y="18"/>
                    </a:cubicBezTo>
                    <a:cubicBezTo>
                      <a:pt x="244" y="15"/>
                      <a:pt x="242" y="13"/>
                      <a:pt x="240" y="11"/>
                    </a:cubicBezTo>
                    <a:cubicBezTo>
                      <a:pt x="239" y="10"/>
                      <a:pt x="238" y="10"/>
                      <a:pt x="237" y="9"/>
                    </a:cubicBezTo>
                    <a:cubicBezTo>
                      <a:pt x="234" y="6"/>
                      <a:pt x="231" y="4"/>
                      <a:pt x="229" y="3"/>
                    </a:cubicBezTo>
                    <a:cubicBezTo>
                      <a:pt x="229" y="2"/>
                      <a:pt x="228" y="2"/>
                      <a:pt x="228" y="1"/>
                    </a:cubicBezTo>
                    <a:cubicBezTo>
                      <a:pt x="228" y="1"/>
                      <a:pt x="227" y="1"/>
                      <a:pt x="227" y="1"/>
                    </a:cubicBezTo>
                    <a:cubicBezTo>
                      <a:pt x="227" y="1"/>
                      <a:pt x="226" y="0"/>
                      <a:pt x="22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4" name="Freeform 583"/>
              <p:cNvSpPr>
                <a:spLocks noEditPoints="1"/>
              </p:cNvSpPr>
              <p:nvPr/>
            </p:nvSpPr>
            <p:spPr bwMode="auto">
              <a:xfrm>
                <a:off x="4749" y="2821"/>
                <a:ext cx="131" cy="148"/>
              </a:xfrm>
              <a:custGeom>
                <a:avLst/>
                <a:gdLst>
                  <a:gd name="T0" fmla="*/ 232 w 265"/>
                  <a:gd name="T1" fmla="*/ 262 h 300"/>
                  <a:gd name="T2" fmla="*/ 215 w 265"/>
                  <a:gd name="T3" fmla="*/ 276 h 300"/>
                  <a:gd name="T4" fmla="*/ 236 w 265"/>
                  <a:gd name="T5" fmla="*/ 235 h 300"/>
                  <a:gd name="T6" fmla="*/ 224 w 265"/>
                  <a:gd name="T7" fmla="*/ 250 h 300"/>
                  <a:gd name="T8" fmla="*/ 236 w 265"/>
                  <a:gd name="T9" fmla="*/ 235 h 300"/>
                  <a:gd name="T10" fmla="*/ 230 w 265"/>
                  <a:gd name="T11" fmla="*/ 204 h 300"/>
                  <a:gd name="T12" fmla="*/ 231 w 265"/>
                  <a:gd name="T13" fmla="*/ 221 h 300"/>
                  <a:gd name="T14" fmla="*/ 248 w 265"/>
                  <a:gd name="T15" fmla="*/ 206 h 300"/>
                  <a:gd name="T16" fmla="*/ 252 w 265"/>
                  <a:gd name="T17" fmla="*/ 219 h 300"/>
                  <a:gd name="T18" fmla="*/ 259 w 265"/>
                  <a:gd name="T19" fmla="*/ 226 h 300"/>
                  <a:gd name="T20" fmla="*/ 261 w 265"/>
                  <a:gd name="T21" fmla="*/ 206 h 300"/>
                  <a:gd name="T22" fmla="*/ 146 w 265"/>
                  <a:gd name="T23" fmla="*/ 252 h 300"/>
                  <a:gd name="T24" fmla="*/ 166 w 265"/>
                  <a:gd name="T25" fmla="*/ 236 h 300"/>
                  <a:gd name="T26" fmla="*/ 182 w 265"/>
                  <a:gd name="T27" fmla="*/ 250 h 300"/>
                  <a:gd name="T28" fmla="*/ 138 w 265"/>
                  <a:gd name="T29" fmla="*/ 249 h 300"/>
                  <a:gd name="T30" fmla="*/ 135 w 265"/>
                  <a:gd name="T31" fmla="*/ 231 h 300"/>
                  <a:gd name="T32" fmla="*/ 98 w 265"/>
                  <a:gd name="T33" fmla="*/ 218 h 300"/>
                  <a:gd name="T34" fmla="*/ 82 w 265"/>
                  <a:gd name="T35" fmla="*/ 184 h 300"/>
                  <a:gd name="T36" fmla="*/ 69 w 265"/>
                  <a:gd name="T37" fmla="*/ 176 h 300"/>
                  <a:gd name="T38" fmla="*/ 69 w 265"/>
                  <a:gd name="T39" fmla="*/ 176 h 300"/>
                  <a:gd name="T40" fmla="*/ 62 w 265"/>
                  <a:gd name="T41" fmla="*/ 85 h 300"/>
                  <a:gd name="T42" fmla="*/ 70 w 265"/>
                  <a:gd name="T43" fmla="*/ 77 h 300"/>
                  <a:gd name="T44" fmla="*/ 86 w 265"/>
                  <a:gd name="T45" fmla="*/ 65 h 300"/>
                  <a:gd name="T46" fmla="*/ 91 w 265"/>
                  <a:gd name="T47" fmla="*/ 39 h 300"/>
                  <a:gd name="T48" fmla="*/ 98 w 265"/>
                  <a:gd name="T49" fmla="*/ 43 h 300"/>
                  <a:gd name="T50" fmla="*/ 134 w 265"/>
                  <a:gd name="T51" fmla="*/ 19 h 300"/>
                  <a:gd name="T52" fmla="*/ 120 w 265"/>
                  <a:gd name="T53" fmla="*/ 16 h 300"/>
                  <a:gd name="T54" fmla="*/ 130 w 265"/>
                  <a:gd name="T55" fmla="*/ 0 h 300"/>
                  <a:gd name="T56" fmla="*/ 100 w 265"/>
                  <a:gd name="T57" fmla="*/ 4 h 300"/>
                  <a:gd name="T58" fmla="*/ 14 w 265"/>
                  <a:gd name="T59" fmla="*/ 187 h 300"/>
                  <a:gd name="T60" fmla="*/ 101 w 265"/>
                  <a:gd name="T61" fmla="*/ 293 h 300"/>
                  <a:gd name="T62" fmla="*/ 199 w 265"/>
                  <a:gd name="T63" fmla="*/ 255 h 300"/>
                  <a:gd name="T64" fmla="*/ 211 w 265"/>
                  <a:gd name="T65" fmla="*/ 240 h 300"/>
                  <a:gd name="T66" fmla="*/ 211 w 265"/>
                  <a:gd name="T67" fmla="*/ 231 h 300"/>
                  <a:gd name="T68" fmla="*/ 189 w 265"/>
                  <a:gd name="T69" fmla="*/ 247 h 300"/>
                  <a:gd name="T70" fmla="*/ 160 w 265"/>
                  <a:gd name="T71" fmla="*/ 226 h 300"/>
                  <a:gd name="T72" fmla="*/ 124 w 265"/>
                  <a:gd name="T73" fmla="*/ 215 h 300"/>
                  <a:gd name="T74" fmla="*/ 104 w 265"/>
                  <a:gd name="T75" fmla="*/ 182 h 300"/>
                  <a:gd name="T76" fmla="*/ 84 w 265"/>
                  <a:gd name="T77" fmla="*/ 153 h 300"/>
                  <a:gd name="T78" fmla="*/ 73 w 265"/>
                  <a:gd name="T79" fmla="*/ 85 h 300"/>
                  <a:gd name="T80" fmla="*/ 98 w 265"/>
                  <a:gd name="T81" fmla="*/ 52 h 300"/>
                  <a:gd name="T82" fmla="*/ 125 w 265"/>
                  <a:gd name="T83" fmla="*/ 33 h 300"/>
                  <a:gd name="T84" fmla="*/ 147 w 265"/>
                  <a:gd name="T85" fmla="*/ 6 h 300"/>
                  <a:gd name="T86" fmla="*/ 141 w 265"/>
                  <a:gd name="T87" fmla="*/ 0 h 300"/>
                  <a:gd name="T88" fmla="*/ 130 w 265"/>
                  <a:gd name="T89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5" h="300">
                    <a:moveTo>
                      <a:pt x="231" y="262"/>
                    </a:moveTo>
                    <a:cubicBezTo>
                      <a:pt x="231" y="262"/>
                      <a:pt x="231" y="262"/>
                      <a:pt x="231" y="262"/>
                    </a:cubicBezTo>
                    <a:cubicBezTo>
                      <a:pt x="231" y="262"/>
                      <a:pt x="231" y="262"/>
                      <a:pt x="232" y="262"/>
                    </a:cubicBezTo>
                    <a:cubicBezTo>
                      <a:pt x="231" y="262"/>
                      <a:pt x="231" y="262"/>
                      <a:pt x="231" y="262"/>
                    </a:cubicBezTo>
                    <a:moveTo>
                      <a:pt x="220" y="258"/>
                    </a:moveTo>
                    <a:cubicBezTo>
                      <a:pt x="218" y="264"/>
                      <a:pt x="216" y="270"/>
                      <a:pt x="215" y="276"/>
                    </a:cubicBezTo>
                    <a:cubicBezTo>
                      <a:pt x="218" y="274"/>
                      <a:pt x="222" y="271"/>
                      <a:pt x="225" y="268"/>
                    </a:cubicBezTo>
                    <a:cubicBezTo>
                      <a:pt x="224" y="264"/>
                      <a:pt x="223" y="261"/>
                      <a:pt x="220" y="258"/>
                    </a:cubicBezTo>
                    <a:moveTo>
                      <a:pt x="236" y="235"/>
                    </a:moveTo>
                    <a:cubicBezTo>
                      <a:pt x="235" y="237"/>
                      <a:pt x="232" y="239"/>
                      <a:pt x="230" y="240"/>
                    </a:cubicBezTo>
                    <a:cubicBezTo>
                      <a:pt x="230" y="240"/>
                      <a:pt x="230" y="240"/>
                      <a:pt x="230" y="240"/>
                    </a:cubicBezTo>
                    <a:cubicBezTo>
                      <a:pt x="228" y="243"/>
                      <a:pt x="226" y="247"/>
                      <a:pt x="224" y="250"/>
                    </a:cubicBezTo>
                    <a:cubicBezTo>
                      <a:pt x="226" y="251"/>
                      <a:pt x="228" y="252"/>
                      <a:pt x="230" y="252"/>
                    </a:cubicBezTo>
                    <a:cubicBezTo>
                      <a:pt x="232" y="252"/>
                      <a:pt x="234" y="251"/>
                      <a:pt x="236" y="248"/>
                    </a:cubicBezTo>
                    <a:cubicBezTo>
                      <a:pt x="237" y="245"/>
                      <a:pt x="237" y="240"/>
                      <a:pt x="236" y="235"/>
                    </a:cubicBezTo>
                    <a:moveTo>
                      <a:pt x="246" y="197"/>
                    </a:moveTo>
                    <a:cubicBezTo>
                      <a:pt x="242" y="197"/>
                      <a:pt x="238" y="198"/>
                      <a:pt x="234" y="201"/>
                    </a:cubicBezTo>
                    <a:cubicBezTo>
                      <a:pt x="233" y="202"/>
                      <a:pt x="231" y="203"/>
                      <a:pt x="230" y="204"/>
                    </a:cubicBezTo>
                    <a:cubicBezTo>
                      <a:pt x="225" y="210"/>
                      <a:pt x="222" y="222"/>
                      <a:pt x="222" y="232"/>
                    </a:cubicBezTo>
                    <a:cubicBezTo>
                      <a:pt x="225" y="229"/>
                      <a:pt x="228" y="227"/>
                      <a:pt x="230" y="226"/>
                    </a:cubicBezTo>
                    <a:cubicBezTo>
                      <a:pt x="230" y="224"/>
                      <a:pt x="231" y="222"/>
                      <a:pt x="231" y="221"/>
                    </a:cubicBezTo>
                    <a:cubicBezTo>
                      <a:pt x="232" y="213"/>
                      <a:pt x="236" y="209"/>
                      <a:pt x="241" y="208"/>
                    </a:cubicBezTo>
                    <a:cubicBezTo>
                      <a:pt x="242" y="207"/>
                      <a:pt x="244" y="207"/>
                      <a:pt x="245" y="207"/>
                    </a:cubicBezTo>
                    <a:cubicBezTo>
                      <a:pt x="246" y="206"/>
                      <a:pt x="247" y="206"/>
                      <a:pt x="248" y="206"/>
                    </a:cubicBezTo>
                    <a:cubicBezTo>
                      <a:pt x="250" y="206"/>
                      <a:pt x="252" y="207"/>
                      <a:pt x="254" y="210"/>
                    </a:cubicBezTo>
                    <a:cubicBezTo>
                      <a:pt x="254" y="211"/>
                      <a:pt x="254" y="213"/>
                      <a:pt x="255" y="214"/>
                    </a:cubicBezTo>
                    <a:cubicBezTo>
                      <a:pt x="254" y="215"/>
                      <a:pt x="253" y="217"/>
                      <a:pt x="252" y="219"/>
                    </a:cubicBezTo>
                    <a:cubicBezTo>
                      <a:pt x="249" y="223"/>
                      <a:pt x="246" y="226"/>
                      <a:pt x="243" y="230"/>
                    </a:cubicBezTo>
                    <a:cubicBezTo>
                      <a:pt x="245" y="235"/>
                      <a:pt x="245" y="242"/>
                      <a:pt x="244" y="249"/>
                    </a:cubicBezTo>
                    <a:cubicBezTo>
                      <a:pt x="250" y="241"/>
                      <a:pt x="255" y="233"/>
                      <a:pt x="259" y="226"/>
                    </a:cubicBezTo>
                    <a:cubicBezTo>
                      <a:pt x="262" y="220"/>
                      <a:pt x="264" y="215"/>
                      <a:pt x="265" y="211"/>
                    </a:cubicBezTo>
                    <a:cubicBezTo>
                      <a:pt x="265" y="208"/>
                      <a:pt x="264" y="206"/>
                      <a:pt x="261" y="206"/>
                    </a:cubicBezTo>
                    <a:cubicBezTo>
                      <a:pt x="261" y="206"/>
                      <a:pt x="261" y="206"/>
                      <a:pt x="261" y="206"/>
                    </a:cubicBezTo>
                    <a:cubicBezTo>
                      <a:pt x="257" y="200"/>
                      <a:pt x="252" y="197"/>
                      <a:pt x="246" y="197"/>
                    </a:cubicBezTo>
                    <a:moveTo>
                      <a:pt x="178" y="257"/>
                    </a:moveTo>
                    <a:cubicBezTo>
                      <a:pt x="168" y="257"/>
                      <a:pt x="157" y="256"/>
                      <a:pt x="146" y="252"/>
                    </a:cubicBezTo>
                    <a:cubicBezTo>
                      <a:pt x="147" y="250"/>
                      <a:pt x="147" y="249"/>
                      <a:pt x="147" y="248"/>
                    </a:cubicBezTo>
                    <a:cubicBezTo>
                      <a:pt x="150" y="241"/>
                      <a:pt x="157" y="235"/>
                      <a:pt x="163" y="235"/>
                    </a:cubicBezTo>
                    <a:cubicBezTo>
                      <a:pt x="164" y="235"/>
                      <a:pt x="165" y="235"/>
                      <a:pt x="166" y="236"/>
                    </a:cubicBezTo>
                    <a:cubicBezTo>
                      <a:pt x="167" y="236"/>
                      <a:pt x="168" y="236"/>
                      <a:pt x="169" y="236"/>
                    </a:cubicBezTo>
                    <a:cubicBezTo>
                      <a:pt x="170" y="236"/>
                      <a:pt x="170" y="236"/>
                      <a:pt x="170" y="236"/>
                    </a:cubicBezTo>
                    <a:cubicBezTo>
                      <a:pt x="176" y="239"/>
                      <a:pt x="180" y="244"/>
                      <a:pt x="182" y="250"/>
                    </a:cubicBezTo>
                    <a:cubicBezTo>
                      <a:pt x="183" y="253"/>
                      <a:pt x="184" y="255"/>
                      <a:pt x="185" y="257"/>
                    </a:cubicBezTo>
                    <a:cubicBezTo>
                      <a:pt x="183" y="257"/>
                      <a:pt x="180" y="257"/>
                      <a:pt x="178" y="257"/>
                    </a:cubicBezTo>
                    <a:moveTo>
                      <a:pt x="138" y="249"/>
                    </a:moveTo>
                    <a:cubicBezTo>
                      <a:pt x="128" y="244"/>
                      <a:pt x="118" y="237"/>
                      <a:pt x="108" y="228"/>
                    </a:cubicBezTo>
                    <a:cubicBezTo>
                      <a:pt x="113" y="226"/>
                      <a:pt x="119" y="224"/>
                      <a:pt x="124" y="224"/>
                    </a:cubicBezTo>
                    <a:cubicBezTo>
                      <a:pt x="128" y="224"/>
                      <a:pt x="133" y="226"/>
                      <a:pt x="135" y="231"/>
                    </a:cubicBezTo>
                    <a:cubicBezTo>
                      <a:pt x="136" y="234"/>
                      <a:pt x="139" y="240"/>
                      <a:pt x="140" y="245"/>
                    </a:cubicBezTo>
                    <a:cubicBezTo>
                      <a:pt x="139" y="246"/>
                      <a:pt x="139" y="247"/>
                      <a:pt x="138" y="249"/>
                    </a:cubicBezTo>
                    <a:moveTo>
                      <a:pt x="98" y="218"/>
                    </a:moveTo>
                    <a:cubicBezTo>
                      <a:pt x="91" y="211"/>
                      <a:pt x="85" y="202"/>
                      <a:pt x="78" y="192"/>
                    </a:cubicBezTo>
                    <a:cubicBezTo>
                      <a:pt x="77" y="190"/>
                      <a:pt x="75" y="187"/>
                      <a:pt x="74" y="185"/>
                    </a:cubicBezTo>
                    <a:cubicBezTo>
                      <a:pt x="77" y="185"/>
                      <a:pt x="79" y="184"/>
                      <a:pt x="82" y="184"/>
                    </a:cubicBezTo>
                    <a:cubicBezTo>
                      <a:pt x="95" y="184"/>
                      <a:pt x="108" y="191"/>
                      <a:pt x="101" y="210"/>
                    </a:cubicBezTo>
                    <a:cubicBezTo>
                      <a:pt x="100" y="213"/>
                      <a:pt x="99" y="215"/>
                      <a:pt x="98" y="218"/>
                    </a:cubicBezTo>
                    <a:moveTo>
                      <a:pt x="69" y="176"/>
                    </a:moveTo>
                    <a:cubicBezTo>
                      <a:pt x="63" y="163"/>
                      <a:pt x="59" y="150"/>
                      <a:pt x="57" y="137"/>
                    </a:cubicBezTo>
                    <a:cubicBezTo>
                      <a:pt x="66" y="140"/>
                      <a:pt x="77" y="146"/>
                      <a:pt x="78" y="157"/>
                    </a:cubicBezTo>
                    <a:cubicBezTo>
                      <a:pt x="78" y="165"/>
                      <a:pt x="74" y="171"/>
                      <a:pt x="69" y="176"/>
                    </a:cubicBezTo>
                    <a:moveTo>
                      <a:pt x="57" y="128"/>
                    </a:moveTo>
                    <a:cubicBezTo>
                      <a:pt x="57" y="128"/>
                      <a:pt x="56" y="128"/>
                      <a:pt x="56" y="128"/>
                    </a:cubicBezTo>
                    <a:cubicBezTo>
                      <a:pt x="55" y="113"/>
                      <a:pt x="58" y="98"/>
                      <a:pt x="62" y="85"/>
                    </a:cubicBezTo>
                    <a:cubicBezTo>
                      <a:pt x="70" y="90"/>
                      <a:pt x="75" y="101"/>
                      <a:pt x="74" y="111"/>
                    </a:cubicBezTo>
                    <a:cubicBezTo>
                      <a:pt x="73" y="114"/>
                      <a:pt x="64" y="128"/>
                      <a:pt x="57" y="128"/>
                    </a:cubicBezTo>
                    <a:moveTo>
                      <a:pt x="70" y="77"/>
                    </a:moveTo>
                    <a:cubicBezTo>
                      <a:pt x="69" y="77"/>
                      <a:pt x="67" y="77"/>
                      <a:pt x="66" y="77"/>
                    </a:cubicBezTo>
                    <a:cubicBezTo>
                      <a:pt x="71" y="65"/>
                      <a:pt x="78" y="54"/>
                      <a:pt x="85" y="45"/>
                    </a:cubicBezTo>
                    <a:cubicBezTo>
                      <a:pt x="88" y="52"/>
                      <a:pt x="90" y="58"/>
                      <a:pt x="86" y="65"/>
                    </a:cubicBezTo>
                    <a:cubicBezTo>
                      <a:pt x="81" y="73"/>
                      <a:pt x="77" y="77"/>
                      <a:pt x="70" y="77"/>
                    </a:cubicBezTo>
                    <a:moveTo>
                      <a:pt x="98" y="43"/>
                    </a:moveTo>
                    <a:cubicBezTo>
                      <a:pt x="95" y="43"/>
                      <a:pt x="93" y="42"/>
                      <a:pt x="91" y="39"/>
                    </a:cubicBezTo>
                    <a:cubicBezTo>
                      <a:pt x="98" y="32"/>
                      <a:pt x="105" y="26"/>
                      <a:pt x="113" y="21"/>
                    </a:cubicBezTo>
                    <a:cubicBezTo>
                      <a:pt x="113" y="27"/>
                      <a:pt x="112" y="34"/>
                      <a:pt x="108" y="38"/>
                    </a:cubicBezTo>
                    <a:cubicBezTo>
                      <a:pt x="105" y="40"/>
                      <a:pt x="101" y="43"/>
                      <a:pt x="98" y="43"/>
                    </a:cubicBezTo>
                    <a:moveTo>
                      <a:pt x="132" y="11"/>
                    </a:moveTo>
                    <a:cubicBezTo>
                      <a:pt x="135" y="10"/>
                      <a:pt x="137" y="10"/>
                      <a:pt x="139" y="9"/>
                    </a:cubicBezTo>
                    <a:cubicBezTo>
                      <a:pt x="139" y="12"/>
                      <a:pt x="136" y="17"/>
                      <a:pt x="134" y="19"/>
                    </a:cubicBezTo>
                    <a:cubicBezTo>
                      <a:pt x="133" y="20"/>
                      <a:pt x="132" y="21"/>
                      <a:pt x="131" y="21"/>
                    </a:cubicBezTo>
                    <a:cubicBezTo>
                      <a:pt x="130" y="22"/>
                      <a:pt x="129" y="22"/>
                      <a:pt x="128" y="22"/>
                    </a:cubicBezTo>
                    <a:cubicBezTo>
                      <a:pt x="125" y="22"/>
                      <a:pt x="122" y="20"/>
                      <a:pt x="120" y="16"/>
                    </a:cubicBezTo>
                    <a:cubicBezTo>
                      <a:pt x="124" y="14"/>
                      <a:pt x="128" y="13"/>
                      <a:pt x="132" y="11"/>
                    </a:cubicBezTo>
                    <a:moveTo>
                      <a:pt x="130" y="0"/>
                    </a:moveTo>
                    <a:cubicBezTo>
                      <a:pt x="130" y="0"/>
                      <a:pt x="130" y="0"/>
                      <a:pt x="130" y="0"/>
                    </a:cubicBezTo>
                    <a:cubicBezTo>
                      <a:pt x="127" y="0"/>
                      <a:pt x="124" y="0"/>
                      <a:pt x="120" y="0"/>
                    </a:cubicBezTo>
                    <a:cubicBezTo>
                      <a:pt x="115" y="1"/>
                      <a:pt x="109" y="2"/>
                      <a:pt x="102" y="4"/>
                    </a:cubicBezTo>
                    <a:cubicBezTo>
                      <a:pt x="101" y="4"/>
                      <a:pt x="101" y="4"/>
                      <a:pt x="100" y="4"/>
                    </a:cubicBezTo>
                    <a:cubicBezTo>
                      <a:pt x="82" y="9"/>
                      <a:pt x="60" y="21"/>
                      <a:pt x="38" y="46"/>
                    </a:cubicBezTo>
                    <a:cubicBezTo>
                      <a:pt x="35" y="50"/>
                      <a:pt x="32" y="54"/>
                      <a:pt x="29" y="59"/>
                    </a:cubicBezTo>
                    <a:cubicBezTo>
                      <a:pt x="8" y="87"/>
                      <a:pt x="0" y="135"/>
                      <a:pt x="14" y="187"/>
                    </a:cubicBezTo>
                    <a:cubicBezTo>
                      <a:pt x="16" y="193"/>
                      <a:pt x="18" y="199"/>
                      <a:pt x="20" y="205"/>
                    </a:cubicBezTo>
                    <a:cubicBezTo>
                      <a:pt x="32" y="238"/>
                      <a:pt x="51" y="261"/>
                      <a:pt x="70" y="276"/>
                    </a:cubicBezTo>
                    <a:cubicBezTo>
                      <a:pt x="80" y="284"/>
                      <a:pt x="91" y="290"/>
                      <a:pt x="101" y="293"/>
                    </a:cubicBezTo>
                    <a:cubicBezTo>
                      <a:pt x="115" y="298"/>
                      <a:pt x="130" y="300"/>
                      <a:pt x="143" y="300"/>
                    </a:cubicBezTo>
                    <a:cubicBezTo>
                      <a:pt x="156" y="300"/>
                      <a:pt x="168" y="298"/>
                      <a:pt x="180" y="294"/>
                    </a:cubicBezTo>
                    <a:cubicBezTo>
                      <a:pt x="185" y="277"/>
                      <a:pt x="192" y="265"/>
                      <a:pt x="199" y="255"/>
                    </a:cubicBezTo>
                    <a:cubicBezTo>
                      <a:pt x="198" y="255"/>
                      <a:pt x="197" y="255"/>
                      <a:pt x="195" y="256"/>
                    </a:cubicBezTo>
                    <a:cubicBezTo>
                      <a:pt x="196" y="250"/>
                      <a:pt x="197" y="245"/>
                      <a:pt x="203" y="242"/>
                    </a:cubicBezTo>
                    <a:cubicBezTo>
                      <a:pt x="206" y="241"/>
                      <a:pt x="208" y="240"/>
                      <a:pt x="211" y="240"/>
                    </a:cubicBezTo>
                    <a:cubicBezTo>
                      <a:pt x="211" y="240"/>
                      <a:pt x="212" y="240"/>
                      <a:pt x="212" y="240"/>
                    </a:cubicBezTo>
                    <a:cubicBezTo>
                      <a:pt x="215" y="238"/>
                      <a:pt x="217" y="236"/>
                      <a:pt x="220" y="234"/>
                    </a:cubicBezTo>
                    <a:cubicBezTo>
                      <a:pt x="217" y="232"/>
                      <a:pt x="214" y="231"/>
                      <a:pt x="211" y="231"/>
                    </a:cubicBezTo>
                    <a:cubicBezTo>
                      <a:pt x="208" y="231"/>
                      <a:pt x="206" y="231"/>
                      <a:pt x="204" y="233"/>
                    </a:cubicBezTo>
                    <a:cubicBezTo>
                      <a:pt x="200" y="235"/>
                      <a:pt x="193" y="237"/>
                      <a:pt x="191" y="241"/>
                    </a:cubicBezTo>
                    <a:cubicBezTo>
                      <a:pt x="189" y="243"/>
                      <a:pt x="189" y="245"/>
                      <a:pt x="189" y="247"/>
                    </a:cubicBezTo>
                    <a:cubicBezTo>
                      <a:pt x="186" y="241"/>
                      <a:pt x="184" y="235"/>
                      <a:pt x="179" y="231"/>
                    </a:cubicBezTo>
                    <a:cubicBezTo>
                      <a:pt x="176" y="228"/>
                      <a:pt x="168" y="226"/>
                      <a:pt x="163" y="226"/>
                    </a:cubicBezTo>
                    <a:cubicBezTo>
                      <a:pt x="162" y="226"/>
                      <a:pt x="161" y="226"/>
                      <a:pt x="160" y="226"/>
                    </a:cubicBezTo>
                    <a:cubicBezTo>
                      <a:pt x="155" y="228"/>
                      <a:pt x="150" y="232"/>
                      <a:pt x="145" y="237"/>
                    </a:cubicBezTo>
                    <a:cubicBezTo>
                      <a:pt x="144" y="231"/>
                      <a:pt x="141" y="226"/>
                      <a:pt x="139" y="223"/>
                    </a:cubicBezTo>
                    <a:cubicBezTo>
                      <a:pt x="135" y="217"/>
                      <a:pt x="130" y="215"/>
                      <a:pt x="124" y="215"/>
                    </a:cubicBezTo>
                    <a:cubicBezTo>
                      <a:pt x="117" y="215"/>
                      <a:pt x="111" y="218"/>
                      <a:pt x="105" y="220"/>
                    </a:cubicBezTo>
                    <a:cubicBezTo>
                      <a:pt x="106" y="215"/>
                      <a:pt x="110" y="209"/>
                      <a:pt x="111" y="205"/>
                    </a:cubicBezTo>
                    <a:cubicBezTo>
                      <a:pt x="112" y="198"/>
                      <a:pt x="108" y="188"/>
                      <a:pt x="104" y="182"/>
                    </a:cubicBezTo>
                    <a:cubicBezTo>
                      <a:pt x="101" y="177"/>
                      <a:pt x="94" y="175"/>
                      <a:pt x="87" y="175"/>
                    </a:cubicBezTo>
                    <a:cubicBezTo>
                      <a:pt x="84" y="175"/>
                      <a:pt x="82" y="175"/>
                      <a:pt x="80" y="175"/>
                    </a:cubicBezTo>
                    <a:cubicBezTo>
                      <a:pt x="84" y="169"/>
                      <a:pt x="86" y="162"/>
                      <a:pt x="84" y="153"/>
                    </a:cubicBezTo>
                    <a:cubicBezTo>
                      <a:pt x="82" y="143"/>
                      <a:pt x="75" y="137"/>
                      <a:pt x="67" y="133"/>
                    </a:cubicBezTo>
                    <a:cubicBezTo>
                      <a:pt x="73" y="128"/>
                      <a:pt x="78" y="121"/>
                      <a:pt x="80" y="117"/>
                    </a:cubicBezTo>
                    <a:cubicBezTo>
                      <a:pt x="85" y="107"/>
                      <a:pt x="80" y="94"/>
                      <a:pt x="73" y="85"/>
                    </a:cubicBezTo>
                    <a:cubicBezTo>
                      <a:pt x="80" y="84"/>
                      <a:pt x="86" y="80"/>
                      <a:pt x="91" y="73"/>
                    </a:cubicBezTo>
                    <a:cubicBezTo>
                      <a:pt x="96" y="66"/>
                      <a:pt x="96" y="59"/>
                      <a:pt x="95" y="52"/>
                    </a:cubicBezTo>
                    <a:cubicBezTo>
                      <a:pt x="96" y="52"/>
                      <a:pt x="97" y="52"/>
                      <a:pt x="98" y="52"/>
                    </a:cubicBezTo>
                    <a:cubicBezTo>
                      <a:pt x="101" y="52"/>
                      <a:pt x="104" y="51"/>
                      <a:pt x="107" y="49"/>
                    </a:cubicBezTo>
                    <a:cubicBezTo>
                      <a:pt x="114" y="44"/>
                      <a:pt x="118" y="37"/>
                      <a:pt x="120" y="30"/>
                    </a:cubicBezTo>
                    <a:cubicBezTo>
                      <a:pt x="121" y="32"/>
                      <a:pt x="123" y="33"/>
                      <a:pt x="125" y="33"/>
                    </a:cubicBezTo>
                    <a:cubicBezTo>
                      <a:pt x="128" y="33"/>
                      <a:pt x="131" y="31"/>
                      <a:pt x="135" y="29"/>
                    </a:cubicBezTo>
                    <a:cubicBezTo>
                      <a:pt x="135" y="29"/>
                      <a:pt x="136" y="28"/>
                      <a:pt x="136" y="28"/>
                    </a:cubicBezTo>
                    <a:cubicBezTo>
                      <a:pt x="143" y="23"/>
                      <a:pt x="148" y="15"/>
                      <a:pt x="147" y="6"/>
                    </a:cubicBezTo>
                    <a:cubicBezTo>
                      <a:pt x="147" y="4"/>
                      <a:pt x="145" y="3"/>
                      <a:pt x="144" y="2"/>
                    </a:cubicBezTo>
                    <a:cubicBezTo>
                      <a:pt x="144" y="1"/>
                      <a:pt x="143" y="0"/>
                      <a:pt x="141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0" y="0"/>
                      <a:pt x="138" y="0"/>
                      <a:pt x="137" y="0"/>
                    </a:cubicBezTo>
                    <a:cubicBezTo>
                      <a:pt x="135" y="0"/>
                      <a:pt x="133" y="0"/>
                      <a:pt x="13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5" name="Freeform 584"/>
              <p:cNvSpPr>
                <a:spLocks noEditPoints="1"/>
              </p:cNvSpPr>
              <p:nvPr/>
            </p:nvSpPr>
            <p:spPr bwMode="auto">
              <a:xfrm>
                <a:off x="4833" y="2932"/>
                <a:ext cx="139" cy="133"/>
              </a:xfrm>
              <a:custGeom>
                <a:avLst/>
                <a:gdLst>
                  <a:gd name="T0" fmla="*/ 158 w 282"/>
                  <a:gd name="T1" fmla="*/ 207 h 270"/>
                  <a:gd name="T2" fmla="*/ 182 w 282"/>
                  <a:gd name="T3" fmla="*/ 193 h 270"/>
                  <a:gd name="T4" fmla="*/ 194 w 282"/>
                  <a:gd name="T5" fmla="*/ 205 h 270"/>
                  <a:gd name="T6" fmla="*/ 145 w 282"/>
                  <a:gd name="T7" fmla="*/ 205 h 270"/>
                  <a:gd name="T8" fmla="*/ 107 w 282"/>
                  <a:gd name="T9" fmla="*/ 193 h 270"/>
                  <a:gd name="T10" fmla="*/ 143 w 282"/>
                  <a:gd name="T11" fmla="*/ 197 h 270"/>
                  <a:gd name="T12" fmla="*/ 203 w 282"/>
                  <a:gd name="T13" fmla="*/ 203 h 270"/>
                  <a:gd name="T14" fmla="*/ 210 w 282"/>
                  <a:gd name="T15" fmla="*/ 179 h 270"/>
                  <a:gd name="T16" fmla="*/ 218 w 282"/>
                  <a:gd name="T17" fmla="*/ 176 h 270"/>
                  <a:gd name="T18" fmla="*/ 237 w 282"/>
                  <a:gd name="T19" fmla="*/ 184 h 270"/>
                  <a:gd name="T20" fmla="*/ 98 w 282"/>
                  <a:gd name="T21" fmla="*/ 188 h 270"/>
                  <a:gd name="T22" fmla="*/ 81 w 282"/>
                  <a:gd name="T23" fmla="*/ 161 h 270"/>
                  <a:gd name="T24" fmla="*/ 98 w 282"/>
                  <a:gd name="T25" fmla="*/ 188 h 270"/>
                  <a:gd name="T26" fmla="*/ 244 w 282"/>
                  <a:gd name="T27" fmla="*/ 161 h 270"/>
                  <a:gd name="T28" fmla="*/ 261 w 282"/>
                  <a:gd name="T29" fmla="*/ 152 h 270"/>
                  <a:gd name="T30" fmla="*/ 61 w 282"/>
                  <a:gd name="T31" fmla="*/ 156 h 270"/>
                  <a:gd name="T32" fmla="*/ 43 w 282"/>
                  <a:gd name="T33" fmla="*/ 118 h 270"/>
                  <a:gd name="T34" fmla="*/ 61 w 282"/>
                  <a:gd name="T35" fmla="*/ 156 h 270"/>
                  <a:gd name="T36" fmla="*/ 259 w 282"/>
                  <a:gd name="T37" fmla="*/ 106 h 270"/>
                  <a:gd name="T38" fmla="*/ 268 w 282"/>
                  <a:gd name="T39" fmla="*/ 104 h 270"/>
                  <a:gd name="T40" fmla="*/ 270 w 282"/>
                  <a:gd name="T41" fmla="*/ 120 h 270"/>
                  <a:gd name="T42" fmla="*/ 255 w 282"/>
                  <a:gd name="T43" fmla="*/ 127 h 270"/>
                  <a:gd name="T44" fmla="*/ 41 w 282"/>
                  <a:gd name="T45" fmla="*/ 109 h 270"/>
                  <a:gd name="T46" fmla="*/ 51 w 282"/>
                  <a:gd name="T47" fmla="*/ 87 h 270"/>
                  <a:gd name="T48" fmla="*/ 44 w 282"/>
                  <a:gd name="T49" fmla="*/ 52 h 270"/>
                  <a:gd name="T50" fmla="*/ 54 w 282"/>
                  <a:gd name="T51" fmla="*/ 44 h 270"/>
                  <a:gd name="T52" fmla="*/ 45 w 282"/>
                  <a:gd name="T53" fmla="*/ 63 h 270"/>
                  <a:gd name="T54" fmla="*/ 44 w 282"/>
                  <a:gd name="T55" fmla="*/ 52 h 270"/>
                  <a:gd name="T56" fmla="*/ 65 w 282"/>
                  <a:gd name="T57" fmla="*/ 9 h 270"/>
                  <a:gd name="T58" fmla="*/ 65 w 282"/>
                  <a:gd name="T59" fmla="*/ 24 h 270"/>
                  <a:gd name="T60" fmla="*/ 53 w 282"/>
                  <a:gd name="T61" fmla="*/ 26 h 270"/>
                  <a:gd name="T62" fmla="*/ 63 w 282"/>
                  <a:gd name="T63" fmla="*/ 0 h 270"/>
                  <a:gd name="T64" fmla="*/ 59 w 282"/>
                  <a:gd name="T65" fmla="*/ 2 h 270"/>
                  <a:gd name="T66" fmla="*/ 49 w 282"/>
                  <a:gd name="T67" fmla="*/ 10 h 270"/>
                  <a:gd name="T68" fmla="*/ 28 w 282"/>
                  <a:gd name="T69" fmla="*/ 31 h 270"/>
                  <a:gd name="T70" fmla="*/ 1 w 282"/>
                  <a:gd name="T71" fmla="*/ 117 h 270"/>
                  <a:gd name="T72" fmla="*/ 64 w 282"/>
                  <a:gd name="T73" fmla="*/ 235 h 270"/>
                  <a:gd name="T74" fmla="*/ 157 w 282"/>
                  <a:gd name="T75" fmla="*/ 270 h 270"/>
                  <a:gd name="T76" fmla="*/ 281 w 282"/>
                  <a:gd name="T77" fmla="*/ 122 h 270"/>
                  <a:gd name="T78" fmla="*/ 274 w 282"/>
                  <a:gd name="T79" fmla="*/ 96 h 270"/>
                  <a:gd name="T80" fmla="*/ 263 w 282"/>
                  <a:gd name="T81" fmla="*/ 95 h 270"/>
                  <a:gd name="T82" fmla="*/ 245 w 282"/>
                  <a:gd name="T83" fmla="*/ 114 h 270"/>
                  <a:gd name="T84" fmla="*/ 239 w 282"/>
                  <a:gd name="T85" fmla="*/ 153 h 270"/>
                  <a:gd name="T86" fmla="*/ 235 w 282"/>
                  <a:gd name="T87" fmla="*/ 174 h 270"/>
                  <a:gd name="T88" fmla="*/ 217 w 282"/>
                  <a:gd name="T89" fmla="*/ 166 h 270"/>
                  <a:gd name="T90" fmla="*/ 194 w 282"/>
                  <a:gd name="T91" fmla="*/ 191 h 270"/>
                  <a:gd name="T92" fmla="*/ 175 w 282"/>
                  <a:gd name="T93" fmla="*/ 183 h 270"/>
                  <a:gd name="T94" fmla="*/ 148 w 282"/>
                  <a:gd name="T95" fmla="*/ 187 h 270"/>
                  <a:gd name="T96" fmla="*/ 125 w 282"/>
                  <a:gd name="T97" fmla="*/ 171 h 270"/>
                  <a:gd name="T98" fmla="*/ 98 w 282"/>
                  <a:gd name="T99" fmla="*/ 160 h 270"/>
                  <a:gd name="T100" fmla="*/ 73 w 282"/>
                  <a:gd name="T101" fmla="*/ 154 h 270"/>
                  <a:gd name="T102" fmla="*/ 52 w 282"/>
                  <a:gd name="T103" fmla="*/ 111 h 270"/>
                  <a:gd name="T104" fmla="*/ 52 w 282"/>
                  <a:gd name="T105" fmla="*/ 71 h 270"/>
                  <a:gd name="T106" fmla="*/ 60 w 282"/>
                  <a:gd name="T107" fmla="*/ 38 h 270"/>
                  <a:gd name="T108" fmla="*/ 61 w 282"/>
                  <a:gd name="T109" fmla="*/ 38 h 270"/>
                  <a:gd name="T110" fmla="*/ 72 w 282"/>
                  <a:gd name="T111" fmla="*/ 28 h 270"/>
                  <a:gd name="T112" fmla="*/ 72 w 282"/>
                  <a:gd name="T113" fmla="*/ 6 h 270"/>
                  <a:gd name="T114" fmla="*/ 66 w 282"/>
                  <a:gd name="T115" fmla="*/ 0 h 270"/>
                  <a:gd name="T116" fmla="*/ 63 w 282"/>
                  <a:gd name="T117" fmla="*/ 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82" h="270">
                    <a:moveTo>
                      <a:pt x="171" y="208"/>
                    </a:moveTo>
                    <a:cubicBezTo>
                      <a:pt x="167" y="208"/>
                      <a:pt x="163" y="207"/>
                      <a:pt x="158" y="207"/>
                    </a:cubicBezTo>
                    <a:cubicBezTo>
                      <a:pt x="163" y="200"/>
                      <a:pt x="170" y="192"/>
                      <a:pt x="177" y="192"/>
                    </a:cubicBezTo>
                    <a:cubicBezTo>
                      <a:pt x="178" y="192"/>
                      <a:pt x="180" y="192"/>
                      <a:pt x="182" y="193"/>
                    </a:cubicBezTo>
                    <a:cubicBezTo>
                      <a:pt x="185" y="195"/>
                      <a:pt x="190" y="198"/>
                      <a:pt x="193" y="202"/>
                    </a:cubicBezTo>
                    <a:cubicBezTo>
                      <a:pt x="194" y="203"/>
                      <a:pt x="194" y="204"/>
                      <a:pt x="194" y="205"/>
                    </a:cubicBezTo>
                    <a:cubicBezTo>
                      <a:pt x="187" y="207"/>
                      <a:pt x="180" y="208"/>
                      <a:pt x="171" y="208"/>
                    </a:cubicBezTo>
                    <a:moveTo>
                      <a:pt x="145" y="205"/>
                    </a:moveTo>
                    <a:cubicBezTo>
                      <a:pt x="135" y="203"/>
                      <a:pt x="125" y="200"/>
                      <a:pt x="114" y="196"/>
                    </a:cubicBezTo>
                    <a:cubicBezTo>
                      <a:pt x="112" y="195"/>
                      <a:pt x="109" y="194"/>
                      <a:pt x="107" y="193"/>
                    </a:cubicBezTo>
                    <a:cubicBezTo>
                      <a:pt x="113" y="187"/>
                      <a:pt x="121" y="181"/>
                      <a:pt x="128" y="181"/>
                    </a:cubicBezTo>
                    <a:cubicBezTo>
                      <a:pt x="135" y="181"/>
                      <a:pt x="140" y="185"/>
                      <a:pt x="143" y="197"/>
                    </a:cubicBezTo>
                    <a:cubicBezTo>
                      <a:pt x="144" y="199"/>
                      <a:pt x="144" y="202"/>
                      <a:pt x="145" y="205"/>
                    </a:cubicBezTo>
                    <a:moveTo>
                      <a:pt x="203" y="203"/>
                    </a:moveTo>
                    <a:cubicBezTo>
                      <a:pt x="202" y="202"/>
                      <a:pt x="201" y="201"/>
                      <a:pt x="201" y="200"/>
                    </a:cubicBezTo>
                    <a:cubicBezTo>
                      <a:pt x="200" y="191"/>
                      <a:pt x="203" y="180"/>
                      <a:pt x="210" y="179"/>
                    </a:cubicBezTo>
                    <a:cubicBezTo>
                      <a:pt x="211" y="178"/>
                      <a:pt x="212" y="177"/>
                      <a:pt x="213" y="176"/>
                    </a:cubicBezTo>
                    <a:cubicBezTo>
                      <a:pt x="215" y="176"/>
                      <a:pt x="217" y="176"/>
                      <a:pt x="218" y="176"/>
                    </a:cubicBezTo>
                    <a:cubicBezTo>
                      <a:pt x="223" y="176"/>
                      <a:pt x="227" y="177"/>
                      <a:pt x="231" y="180"/>
                    </a:cubicBezTo>
                    <a:cubicBezTo>
                      <a:pt x="233" y="182"/>
                      <a:pt x="235" y="183"/>
                      <a:pt x="237" y="184"/>
                    </a:cubicBezTo>
                    <a:cubicBezTo>
                      <a:pt x="228" y="192"/>
                      <a:pt x="216" y="199"/>
                      <a:pt x="203" y="203"/>
                    </a:cubicBezTo>
                    <a:moveTo>
                      <a:pt x="98" y="188"/>
                    </a:moveTo>
                    <a:cubicBezTo>
                      <a:pt x="85" y="181"/>
                      <a:pt x="75" y="173"/>
                      <a:pt x="67" y="163"/>
                    </a:cubicBezTo>
                    <a:cubicBezTo>
                      <a:pt x="71" y="162"/>
                      <a:pt x="76" y="161"/>
                      <a:pt x="81" y="161"/>
                    </a:cubicBezTo>
                    <a:cubicBezTo>
                      <a:pt x="86" y="161"/>
                      <a:pt x="91" y="163"/>
                      <a:pt x="95" y="168"/>
                    </a:cubicBezTo>
                    <a:cubicBezTo>
                      <a:pt x="99" y="174"/>
                      <a:pt x="100" y="181"/>
                      <a:pt x="98" y="188"/>
                    </a:cubicBezTo>
                    <a:moveTo>
                      <a:pt x="245" y="177"/>
                    </a:moveTo>
                    <a:cubicBezTo>
                      <a:pt x="242" y="171"/>
                      <a:pt x="240" y="167"/>
                      <a:pt x="244" y="161"/>
                    </a:cubicBezTo>
                    <a:cubicBezTo>
                      <a:pt x="248" y="154"/>
                      <a:pt x="253" y="152"/>
                      <a:pt x="259" y="152"/>
                    </a:cubicBezTo>
                    <a:cubicBezTo>
                      <a:pt x="260" y="152"/>
                      <a:pt x="260" y="152"/>
                      <a:pt x="261" y="152"/>
                    </a:cubicBezTo>
                    <a:cubicBezTo>
                      <a:pt x="257" y="161"/>
                      <a:pt x="251" y="169"/>
                      <a:pt x="245" y="177"/>
                    </a:cubicBezTo>
                    <a:moveTo>
                      <a:pt x="61" y="156"/>
                    </a:moveTo>
                    <a:cubicBezTo>
                      <a:pt x="52" y="144"/>
                      <a:pt x="46" y="131"/>
                      <a:pt x="43" y="118"/>
                    </a:cubicBezTo>
                    <a:cubicBezTo>
                      <a:pt x="43" y="118"/>
                      <a:pt x="43" y="118"/>
                      <a:pt x="43" y="118"/>
                    </a:cubicBezTo>
                    <a:cubicBezTo>
                      <a:pt x="52" y="118"/>
                      <a:pt x="62" y="124"/>
                      <a:pt x="66" y="132"/>
                    </a:cubicBezTo>
                    <a:cubicBezTo>
                      <a:pt x="68" y="135"/>
                      <a:pt x="67" y="153"/>
                      <a:pt x="61" y="156"/>
                    </a:cubicBezTo>
                    <a:moveTo>
                      <a:pt x="253" y="114"/>
                    </a:moveTo>
                    <a:cubicBezTo>
                      <a:pt x="254" y="111"/>
                      <a:pt x="256" y="109"/>
                      <a:pt x="259" y="106"/>
                    </a:cubicBezTo>
                    <a:cubicBezTo>
                      <a:pt x="260" y="104"/>
                      <a:pt x="262" y="103"/>
                      <a:pt x="264" y="103"/>
                    </a:cubicBezTo>
                    <a:cubicBezTo>
                      <a:pt x="265" y="103"/>
                      <a:pt x="266" y="103"/>
                      <a:pt x="268" y="104"/>
                    </a:cubicBezTo>
                    <a:cubicBezTo>
                      <a:pt x="268" y="105"/>
                      <a:pt x="270" y="106"/>
                      <a:pt x="271" y="106"/>
                    </a:cubicBezTo>
                    <a:cubicBezTo>
                      <a:pt x="271" y="111"/>
                      <a:pt x="271" y="115"/>
                      <a:pt x="270" y="120"/>
                    </a:cubicBezTo>
                    <a:cubicBezTo>
                      <a:pt x="269" y="127"/>
                      <a:pt x="268" y="135"/>
                      <a:pt x="265" y="143"/>
                    </a:cubicBezTo>
                    <a:cubicBezTo>
                      <a:pt x="260" y="139"/>
                      <a:pt x="257" y="132"/>
                      <a:pt x="255" y="127"/>
                    </a:cubicBezTo>
                    <a:cubicBezTo>
                      <a:pt x="252" y="122"/>
                      <a:pt x="252" y="118"/>
                      <a:pt x="253" y="114"/>
                    </a:cubicBezTo>
                    <a:moveTo>
                      <a:pt x="41" y="109"/>
                    </a:moveTo>
                    <a:cubicBezTo>
                      <a:pt x="39" y="96"/>
                      <a:pt x="39" y="83"/>
                      <a:pt x="40" y="71"/>
                    </a:cubicBezTo>
                    <a:cubicBezTo>
                      <a:pt x="46" y="75"/>
                      <a:pt x="51" y="79"/>
                      <a:pt x="51" y="87"/>
                    </a:cubicBezTo>
                    <a:cubicBezTo>
                      <a:pt x="52" y="99"/>
                      <a:pt x="50" y="105"/>
                      <a:pt x="41" y="109"/>
                    </a:cubicBezTo>
                    <a:moveTo>
                      <a:pt x="44" y="52"/>
                    </a:moveTo>
                    <a:cubicBezTo>
                      <a:pt x="45" y="46"/>
                      <a:pt x="47" y="40"/>
                      <a:pt x="49" y="34"/>
                    </a:cubicBezTo>
                    <a:cubicBezTo>
                      <a:pt x="52" y="37"/>
                      <a:pt x="53" y="40"/>
                      <a:pt x="54" y="44"/>
                    </a:cubicBezTo>
                    <a:cubicBezTo>
                      <a:pt x="55" y="46"/>
                      <a:pt x="55" y="49"/>
                      <a:pt x="54" y="51"/>
                    </a:cubicBezTo>
                    <a:cubicBezTo>
                      <a:pt x="53" y="57"/>
                      <a:pt x="50" y="63"/>
                      <a:pt x="45" y="63"/>
                    </a:cubicBezTo>
                    <a:cubicBezTo>
                      <a:pt x="44" y="63"/>
                      <a:pt x="43" y="63"/>
                      <a:pt x="41" y="62"/>
                    </a:cubicBezTo>
                    <a:cubicBezTo>
                      <a:pt x="42" y="59"/>
                      <a:pt x="43" y="56"/>
                      <a:pt x="44" y="52"/>
                    </a:cubicBezTo>
                    <a:moveTo>
                      <a:pt x="59" y="16"/>
                    </a:moveTo>
                    <a:cubicBezTo>
                      <a:pt x="61" y="13"/>
                      <a:pt x="63" y="11"/>
                      <a:pt x="65" y="9"/>
                    </a:cubicBezTo>
                    <a:cubicBezTo>
                      <a:pt x="65" y="9"/>
                      <a:pt x="65" y="10"/>
                      <a:pt x="65" y="11"/>
                    </a:cubicBezTo>
                    <a:cubicBezTo>
                      <a:pt x="66" y="16"/>
                      <a:pt x="66" y="21"/>
                      <a:pt x="65" y="24"/>
                    </a:cubicBezTo>
                    <a:cubicBezTo>
                      <a:pt x="63" y="27"/>
                      <a:pt x="61" y="28"/>
                      <a:pt x="59" y="28"/>
                    </a:cubicBezTo>
                    <a:cubicBezTo>
                      <a:pt x="57" y="28"/>
                      <a:pt x="55" y="27"/>
                      <a:pt x="53" y="26"/>
                    </a:cubicBezTo>
                    <a:cubicBezTo>
                      <a:pt x="55" y="23"/>
                      <a:pt x="57" y="19"/>
                      <a:pt x="59" y="16"/>
                    </a:cubicBezTo>
                    <a:moveTo>
                      <a:pt x="63" y="0"/>
                    </a:moveTo>
                    <a:cubicBezTo>
                      <a:pt x="63" y="0"/>
                      <a:pt x="62" y="0"/>
                      <a:pt x="61" y="1"/>
                    </a:cubicBezTo>
                    <a:cubicBezTo>
                      <a:pt x="61" y="1"/>
                      <a:pt x="60" y="2"/>
                      <a:pt x="59" y="2"/>
                    </a:cubicBezTo>
                    <a:cubicBezTo>
                      <a:pt x="57" y="3"/>
                      <a:pt x="54" y="5"/>
                      <a:pt x="51" y="8"/>
                    </a:cubicBezTo>
                    <a:cubicBezTo>
                      <a:pt x="50" y="8"/>
                      <a:pt x="49" y="9"/>
                      <a:pt x="49" y="10"/>
                    </a:cubicBezTo>
                    <a:cubicBezTo>
                      <a:pt x="46" y="12"/>
                      <a:pt x="44" y="14"/>
                      <a:pt x="41" y="16"/>
                    </a:cubicBezTo>
                    <a:cubicBezTo>
                      <a:pt x="37" y="20"/>
                      <a:pt x="33" y="25"/>
                      <a:pt x="28" y="31"/>
                    </a:cubicBezTo>
                    <a:cubicBezTo>
                      <a:pt x="21" y="41"/>
                      <a:pt x="14" y="53"/>
                      <a:pt x="9" y="70"/>
                    </a:cubicBezTo>
                    <a:cubicBezTo>
                      <a:pt x="5" y="83"/>
                      <a:pt x="2" y="99"/>
                      <a:pt x="1" y="117"/>
                    </a:cubicBezTo>
                    <a:cubicBezTo>
                      <a:pt x="0" y="143"/>
                      <a:pt x="10" y="175"/>
                      <a:pt x="32" y="203"/>
                    </a:cubicBezTo>
                    <a:cubicBezTo>
                      <a:pt x="45" y="210"/>
                      <a:pt x="56" y="222"/>
                      <a:pt x="64" y="235"/>
                    </a:cubicBezTo>
                    <a:cubicBezTo>
                      <a:pt x="67" y="237"/>
                      <a:pt x="70" y="240"/>
                      <a:pt x="74" y="242"/>
                    </a:cubicBezTo>
                    <a:cubicBezTo>
                      <a:pt x="103" y="262"/>
                      <a:pt x="132" y="270"/>
                      <a:pt x="157" y="270"/>
                    </a:cubicBezTo>
                    <a:cubicBezTo>
                      <a:pt x="169" y="270"/>
                      <a:pt x="179" y="268"/>
                      <a:pt x="188" y="265"/>
                    </a:cubicBezTo>
                    <a:cubicBezTo>
                      <a:pt x="267" y="237"/>
                      <a:pt x="282" y="163"/>
                      <a:pt x="281" y="122"/>
                    </a:cubicBezTo>
                    <a:cubicBezTo>
                      <a:pt x="281" y="111"/>
                      <a:pt x="279" y="103"/>
                      <a:pt x="277" y="98"/>
                    </a:cubicBezTo>
                    <a:cubicBezTo>
                      <a:pt x="277" y="96"/>
                      <a:pt x="275" y="96"/>
                      <a:pt x="274" y="96"/>
                    </a:cubicBezTo>
                    <a:cubicBezTo>
                      <a:pt x="273" y="96"/>
                      <a:pt x="272" y="96"/>
                      <a:pt x="271" y="97"/>
                    </a:cubicBezTo>
                    <a:cubicBezTo>
                      <a:pt x="269" y="95"/>
                      <a:pt x="266" y="95"/>
                      <a:pt x="263" y="95"/>
                    </a:cubicBezTo>
                    <a:cubicBezTo>
                      <a:pt x="255" y="95"/>
                      <a:pt x="248" y="102"/>
                      <a:pt x="246" y="111"/>
                    </a:cubicBezTo>
                    <a:cubicBezTo>
                      <a:pt x="245" y="112"/>
                      <a:pt x="245" y="113"/>
                      <a:pt x="245" y="114"/>
                    </a:cubicBezTo>
                    <a:cubicBezTo>
                      <a:pt x="244" y="123"/>
                      <a:pt x="249" y="135"/>
                      <a:pt x="255" y="144"/>
                    </a:cubicBezTo>
                    <a:cubicBezTo>
                      <a:pt x="249" y="144"/>
                      <a:pt x="243" y="146"/>
                      <a:pt x="239" y="153"/>
                    </a:cubicBezTo>
                    <a:cubicBezTo>
                      <a:pt x="237" y="157"/>
                      <a:pt x="233" y="163"/>
                      <a:pt x="233" y="167"/>
                    </a:cubicBezTo>
                    <a:cubicBezTo>
                      <a:pt x="233" y="170"/>
                      <a:pt x="234" y="172"/>
                      <a:pt x="235" y="174"/>
                    </a:cubicBezTo>
                    <a:cubicBezTo>
                      <a:pt x="229" y="171"/>
                      <a:pt x="224" y="167"/>
                      <a:pt x="217" y="166"/>
                    </a:cubicBezTo>
                    <a:cubicBezTo>
                      <a:pt x="217" y="166"/>
                      <a:pt x="217" y="166"/>
                      <a:pt x="217" y="166"/>
                    </a:cubicBezTo>
                    <a:cubicBezTo>
                      <a:pt x="212" y="166"/>
                      <a:pt x="202" y="171"/>
                      <a:pt x="200" y="174"/>
                    </a:cubicBezTo>
                    <a:cubicBezTo>
                      <a:pt x="197" y="178"/>
                      <a:pt x="194" y="185"/>
                      <a:pt x="194" y="191"/>
                    </a:cubicBezTo>
                    <a:cubicBezTo>
                      <a:pt x="189" y="188"/>
                      <a:pt x="185" y="185"/>
                      <a:pt x="181" y="184"/>
                    </a:cubicBezTo>
                    <a:cubicBezTo>
                      <a:pt x="179" y="183"/>
                      <a:pt x="177" y="183"/>
                      <a:pt x="175" y="183"/>
                    </a:cubicBezTo>
                    <a:cubicBezTo>
                      <a:pt x="165" y="183"/>
                      <a:pt x="157" y="193"/>
                      <a:pt x="151" y="203"/>
                    </a:cubicBezTo>
                    <a:cubicBezTo>
                      <a:pt x="150" y="197"/>
                      <a:pt x="149" y="191"/>
                      <a:pt x="148" y="187"/>
                    </a:cubicBezTo>
                    <a:cubicBezTo>
                      <a:pt x="145" y="180"/>
                      <a:pt x="136" y="175"/>
                      <a:pt x="130" y="172"/>
                    </a:cubicBezTo>
                    <a:cubicBezTo>
                      <a:pt x="129" y="171"/>
                      <a:pt x="127" y="171"/>
                      <a:pt x="125" y="171"/>
                    </a:cubicBezTo>
                    <a:cubicBezTo>
                      <a:pt x="119" y="171"/>
                      <a:pt x="112" y="176"/>
                      <a:pt x="106" y="181"/>
                    </a:cubicBezTo>
                    <a:cubicBezTo>
                      <a:pt x="106" y="174"/>
                      <a:pt x="104" y="166"/>
                      <a:pt x="98" y="160"/>
                    </a:cubicBezTo>
                    <a:cubicBezTo>
                      <a:pt x="93" y="155"/>
                      <a:pt x="86" y="153"/>
                      <a:pt x="80" y="153"/>
                    </a:cubicBezTo>
                    <a:cubicBezTo>
                      <a:pt x="77" y="153"/>
                      <a:pt x="75" y="154"/>
                      <a:pt x="73" y="154"/>
                    </a:cubicBezTo>
                    <a:cubicBezTo>
                      <a:pt x="75" y="147"/>
                      <a:pt x="76" y="138"/>
                      <a:pt x="75" y="133"/>
                    </a:cubicBezTo>
                    <a:cubicBezTo>
                      <a:pt x="73" y="122"/>
                      <a:pt x="63" y="114"/>
                      <a:pt x="52" y="111"/>
                    </a:cubicBezTo>
                    <a:cubicBezTo>
                      <a:pt x="57" y="106"/>
                      <a:pt x="60" y="100"/>
                      <a:pt x="60" y="90"/>
                    </a:cubicBezTo>
                    <a:cubicBezTo>
                      <a:pt x="60" y="82"/>
                      <a:pt x="57" y="76"/>
                      <a:pt x="52" y="71"/>
                    </a:cubicBezTo>
                    <a:cubicBezTo>
                      <a:pt x="55" y="69"/>
                      <a:pt x="58" y="66"/>
                      <a:pt x="60" y="61"/>
                    </a:cubicBezTo>
                    <a:cubicBezTo>
                      <a:pt x="63" y="53"/>
                      <a:pt x="63" y="45"/>
                      <a:pt x="60" y="38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60" y="38"/>
                      <a:pt x="60" y="38"/>
                      <a:pt x="61" y="38"/>
                    </a:cubicBezTo>
                    <a:cubicBezTo>
                      <a:pt x="61" y="38"/>
                      <a:pt x="61" y="38"/>
                      <a:pt x="62" y="38"/>
                    </a:cubicBezTo>
                    <a:cubicBezTo>
                      <a:pt x="66" y="38"/>
                      <a:pt x="69" y="35"/>
                      <a:pt x="72" y="28"/>
                    </a:cubicBezTo>
                    <a:cubicBezTo>
                      <a:pt x="72" y="27"/>
                      <a:pt x="72" y="26"/>
                      <a:pt x="73" y="25"/>
                    </a:cubicBezTo>
                    <a:cubicBezTo>
                      <a:pt x="74" y="18"/>
                      <a:pt x="74" y="11"/>
                      <a:pt x="72" y="6"/>
                    </a:cubicBezTo>
                    <a:cubicBezTo>
                      <a:pt x="71" y="4"/>
                      <a:pt x="70" y="3"/>
                      <a:pt x="69" y="2"/>
                    </a:cubicBezTo>
                    <a:cubicBezTo>
                      <a:pt x="68" y="1"/>
                      <a:pt x="67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64" y="0"/>
                      <a:pt x="64" y="0"/>
                      <a:pt x="6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6" name="Freeform 585"/>
              <p:cNvSpPr>
                <a:spLocks noEditPoints="1"/>
              </p:cNvSpPr>
              <p:nvPr/>
            </p:nvSpPr>
            <p:spPr bwMode="auto">
              <a:xfrm>
                <a:off x="5055" y="2321"/>
                <a:ext cx="146" cy="107"/>
              </a:xfrm>
              <a:custGeom>
                <a:avLst/>
                <a:gdLst>
                  <a:gd name="T0" fmla="*/ 250 w 296"/>
                  <a:gd name="T1" fmla="*/ 181 h 217"/>
                  <a:gd name="T2" fmla="*/ 263 w 296"/>
                  <a:gd name="T3" fmla="*/ 189 h 217"/>
                  <a:gd name="T4" fmla="*/ 258 w 296"/>
                  <a:gd name="T5" fmla="*/ 206 h 217"/>
                  <a:gd name="T6" fmla="*/ 247 w 296"/>
                  <a:gd name="T7" fmla="*/ 201 h 217"/>
                  <a:gd name="T8" fmla="*/ 265 w 296"/>
                  <a:gd name="T9" fmla="*/ 159 h 217"/>
                  <a:gd name="T10" fmla="*/ 258 w 296"/>
                  <a:gd name="T11" fmla="*/ 130 h 217"/>
                  <a:gd name="T12" fmla="*/ 31 w 296"/>
                  <a:gd name="T13" fmla="*/ 150 h 217"/>
                  <a:gd name="T14" fmla="*/ 47 w 296"/>
                  <a:gd name="T15" fmla="*/ 139 h 217"/>
                  <a:gd name="T16" fmla="*/ 241 w 296"/>
                  <a:gd name="T17" fmla="*/ 122 h 217"/>
                  <a:gd name="T18" fmla="*/ 226 w 296"/>
                  <a:gd name="T19" fmla="*/ 115 h 217"/>
                  <a:gd name="T20" fmla="*/ 228 w 296"/>
                  <a:gd name="T21" fmla="*/ 89 h 217"/>
                  <a:gd name="T22" fmla="*/ 246 w 296"/>
                  <a:gd name="T23" fmla="*/ 121 h 217"/>
                  <a:gd name="T24" fmla="*/ 60 w 296"/>
                  <a:gd name="T25" fmla="*/ 109 h 217"/>
                  <a:gd name="T26" fmla="*/ 81 w 296"/>
                  <a:gd name="T27" fmla="*/ 78 h 217"/>
                  <a:gd name="T28" fmla="*/ 60 w 296"/>
                  <a:gd name="T29" fmla="*/ 109 h 217"/>
                  <a:gd name="T30" fmla="*/ 189 w 296"/>
                  <a:gd name="T31" fmla="*/ 69 h 217"/>
                  <a:gd name="T32" fmla="*/ 219 w 296"/>
                  <a:gd name="T33" fmla="*/ 87 h 217"/>
                  <a:gd name="T34" fmla="*/ 204 w 296"/>
                  <a:gd name="T35" fmla="*/ 91 h 217"/>
                  <a:gd name="T36" fmla="*/ 88 w 296"/>
                  <a:gd name="T37" fmla="*/ 74 h 217"/>
                  <a:gd name="T38" fmla="*/ 116 w 296"/>
                  <a:gd name="T39" fmla="*/ 81 h 217"/>
                  <a:gd name="T40" fmla="*/ 156 w 296"/>
                  <a:gd name="T41" fmla="*/ 82 h 217"/>
                  <a:gd name="T42" fmla="*/ 143 w 296"/>
                  <a:gd name="T43" fmla="*/ 62 h 217"/>
                  <a:gd name="T44" fmla="*/ 175 w 296"/>
                  <a:gd name="T45" fmla="*/ 65 h 217"/>
                  <a:gd name="T46" fmla="*/ 156 w 296"/>
                  <a:gd name="T47" fmla="*/ 82 h 217"/>
                  <a:gd name="T48" fmla="*/ 122 w 296"/>
                  <a:gd name="T49" fmla="*/ 3 h 217"/>
                  <a:gd name="T50" fmla="*/ 3 w 296"/>
                  <a:gd name="T51" fmla="*/ 166 h 217"/>
                  <a:gd name="T52" fmla="*/ 30 w 296"/>
                  <a:gd name="T53" fmla="*/ 158 h 217"/>
                  <a:gd name="T54" fmla="*/ 46 w 296"/>
                  <a:gd name="T55" fmla="*/ 174 h 217"/>
                  <a:gd name="T56" fmla="*/ 42 w 296"/>
                  <a:gd name="T57" fmla="*/ 155 h 217"/>
                  <a:gd name="T58" fmla="*/ 57 w 296"/>
                  <a:gd name="T59" fmla="*/ 117 h 217"/>
                  <a:gd name="T60" fmla="*/ 85 w 296"/>
                  <a:gd name="T61" fmla="*/ 106 h 217"/>
                  <a:gd name="T62" fmla="*/ 108 w 296"/>
                  <a:gd name="T63" fmla="*/ 91 h 217"/>
                  <a:gd name="T64" fmla="*/ 131 w 296"/>
                  <a:gd name="T65" fmla="*/ 73 h 217"/>
                  <a:gd name="T66" fmla="*/ 150 w 296"/>
                  <a:gd name="T67" fmla="*/ 90 h 217"/>
                  <a:gd name="T68" fmla="*/ 180 w 296"/>
                  <a:gd name="T69" fmla="*/ 70 h 217"/>
                  <a:gd name="T70" fmla="*/ 203 w 296"/>
                  <a:gd name="T71" fmla="*/ 99 h 217"/>
                  <a:gd name="T72" fmla="*/ 216 w 296"/>
                  <a:gd name="T73" fmla="*/ 116 h 217"/>
                  <a:gd name="T74" fmla="*/ 236 w 296"/>
                  <a:gd name="T75" fmla="*/ 130 h 217"/>
                  <a:gd name="T76" fmla="*/ 244 w 296"/>
                  <a:gd name="T77" fmla="*/ 134 h 217"/>
                  <a:gd name="T78" fmla="*/ 257 w 296"/>
                  <a:gd name="T79" fmla="*/ 165 h 217"/>
                  <a:gd name="T80" fmla="*/ 236 w 296"/>
                  <a:gd name="T81" fmla="*/ 195 h 217"/>
                  <a:gd name="T82" fmla="*/ 256 w 296"/>
                  <a:gd name="T83" fmla="*/ 215 h 217"/>
                  <a:gd name="T84" fmla="*/ 262 w 296"/>
                  <a:gd name="T85" fmla="*/ 216 h 217"/>
                  <a:gd name="T86" fmla="*/ 236 w 296"/>
                  <a:gd name="T87" fmla="*/ 26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96" h="217">
                    <a:moveTo>
                      <a:pt x="245" y="193"/>
                    </a:moveTo>
                    <a:cubicBezTo>
                      <a:pt x="245" y="189"/>
                      <a:pt x="246" y="185"/>
                      <a:pt x="250" y="181"/>
                    </a:cubicBezTo>
                    <a:cubicBezTo>
                      <a:pt x="255" y="177"/>
                      <a:pt x="260" y="172"/>
                      <a:pt x="265" y="170"/>
                    </a:cubicBezTo>
                    <a:cubicBezTo>
                      <a:pt x="265" y="176"/>
                      <a:pt x="265" y="183"/>
                      <a:pt x="263" y="189"/>
                    </a:cubicBezTo>
                    <a:cubicBezTo>
                      <a:pt x="262" y="195"/>
                      <a:pt x="260" y="201"/>
                      <a:pt x="258" y="206"/>
                    </a:cubicBezTo>
                    <a:cubicBezTo>
                      <a:pt x="258" y="206"/>
                      <a:pt x="258" y="206"/>
                      <a:pt x="258" y="206"/>
                    </a:cubicBezTo>
                    <a:cubicBezTo>
                      <a:pt x="257" y="206"/>
                      <a:pt x="256" y="206"/>
                      <a:pt x="255" y="207"/>
                    </a:cubicBezTo>
                    <a:cubicBezTo>
                      <a:pt x="250" y="207"/>
                      <a:pt x="248" y="205"/>
                      <a:pt x="247" y="201"/>
                    </a:cubicBezTo>
                    <a:cubicBezTo>
                      <a:pt x="246" y="198"/>
                      <a:pt x="245" y="196"/>
                      <a:pt x="245" y="193"/>
                    </a:cubicBezTo>
                    <a:moveTo>
                      <a:pt x="265" y="159"/>
                    </a:moveTo>
                    <a:cubicBezTo>
                      <a:pt x="258" y="157"/>
                      <a:pt x="253" y="154"/>
                      <a:pt x="252" y="145"/>
                    </a:cubicBezTo>
                    <a:cubicBezTo>
                      <a:pt x="251" y="137"/>
                      <a:pt x="254" y="134"/>
                      <a:pt x="258" y="130"/>
                    </a:cubicBezTo>
                    <a:cubicBezTo>
                      <a:pt x="262" y="140"/>
                      <a:pt x="264" y="149"/>
                      <a:pt x="265" y="159"/>
                    </a:cubicBezTo>
                    <a:moveTo>
                      <a:pt x="31" y="150"/>
                    </a:moveTo>
                    <a:cubicBezTo>
                      <a:pt x="34" y="138"/>
                      <a:pt x="39" y="126"/>
                      <a:pt x="45" y="115"/>
                    </a:cubicBezTo>
                    <a:cubicBezTo>
                      <a:pt x="52" y="122"/>
                      <a:pt x="52" y="128"/>
                      <a:pt x="47" y="139"/>
                    </a:cubicBezTo>
                    <a:cubicBezTo>
                      <a:pt x="44" y="147"/>
                      <a:pt x="38" y="149"/>
                      <a:pt x="31" y="150"/>
                    </a:cubicBezTo>
                    <a:moveTo>
                      <a:pt x="241" y="122"/>
                    </a:moveTo>
                    <a:cubicBezTo>
                      <a:pt x="237" y="122"/>
                      <a:pt x="233" y="121"/>
                      <a:pt x="229" y="118"/>
                    </a:cubicBezTo>
                    <a:cubicBezTo>
                      <a:pt x="228" y="117"/>
                      <a:pt x="227" y="116"/>
                      <a:pt x="226" y="115"/>
                    </a:cubicBezTo>
                    <a:cubicBezTo>
                      <a:pt x="221" y="111"/>
                      <a:pt x="222" y="100"/>
                      <a:pt x="225" y="92"/>
                    </a:cubicBezTo>
                    <a:cubicBezTo>
                      <a:pt x="226" y="91"/>
                      <a:pt x="227" y="90"/>
                      <a:pt x="228" y="89"/>
                    </a:cubicBezTo>
                    <a:cubicBezTo>
                      <a:pt x="239" y="98"/>
                      <a:pt x="248" y="109"/>
                      <a:pt x="254" y="120"/>
                    </a:cubicBezTo>
                    <a:cubicBezTo>
                      <a:pt x="251" y="120"/>
                      <a:pt x="249" y="121"/>
                      <a:pt x="246" y="121"/>
                    </a:cubicBezTo>
                    <a:cubicBezTo>
                      <a:pt x="244" y="122"/>
                      <a:pt x="243" y="122"/>
                      <a:pt x="241" y="122"/>
                    </a:cubicBezTo>
                    <a:moveTo>
                      <a:pt x="60" y="109"/>
                    </a:moveTo>
                    <a:cubicBezTo>
                      <a:pt x="56" y="109"/>
                      <a:pt x="53" y="109"/>
                      <a:pt x="50" y="107"/>
                    </a:cubicBezTo>
                    <a:cubicBezTo>
                      <a:pt x="58" y="96"/>
                      <a:pt x="68" y="86"/>
                      <a:pt x="81" y="78"/>
                    </a:cubicBezTo>
                    <a:cubicBezTo>
                      <a:pt x="85" y="83"/>
                      <a:pt x="80" y="101"/>
                      <a:pt x="77" y="103"/>
                    </a:cubicBezTo>
                    <a:cubicBezTo>
                      <a:pt x="72" y="107"/>
                      <a:pt x="66" y="109"/>
                      <a:pt x="60" y="109"/>
                    </a:cubicBezTo>
                    <a:moveTo>
                      <a:pt x="204" y="91"/>
                    </a:moveTo>
                    <a:cubicBezTo>
                      <a:pt x="195" y="91"/>
                      <a:pt x="191" y="78"/>
                      <a:pt x="189" y="69"/>
                    </a:cubicBezTo>
                    <a:cubicBezTo>
                      <a:pt x="201" y="72"/>
                      <a:pt x="212" y="78"/>
                      <a:pt x="221" y="84"/>
                    </a:cubicBezTo>
                    <a:cubicBezTo>
                      <a:pt x="221" y="85"/>
                      <a:pt x="220" y="86"/>
                      <a:pt x="219" y="87"/>
                    </a:cubicBezTo>
                    <a:cubicBezTo>
                      <a:pt x="215" y="89"/>
                      <a:pt x="209" y="90"/>
                      <a:pt x="205" y="91"/>
                    </a:cubicBezTo>
                    <a:cubicBezTo>
                      <a:pt x="205" y="91"/>
                      <a:pt x="204" y="91"/>
                      <a:pt x="204" y="91"/>
                    </a:cubicBezTo>
                    <a:moveTo>
                      <a:pt x="108" y="83"/>
                    </a:moveTo>
                    <a:cubicBezTo>
                      <a:pt x="101" y="83"/>
                      <a:pt x="94" y="78"/>
                      <a:pt x="88" y="74"/>
                    </a:cubicBezTo>
                    <a:cubicBezTo>
                      <a:pt x="99" y="69"/>
                      <a:pt x="112" y="65"/>
                      <a:pt x="126" y="63"/>
                    </a:cubicBezTo>
                    <a:cubicBezTo>
                      <a:pt x="125" y="70"/>
                      <a:pt x="122" y="77"/>
                      <a:pt x="116" y="81"/>
                    </a:cubicBezTo>
                    <a:cubicBezTo>
                      <a:pt x="113" y="82"/>
                      <a:pt x="111" y="83"/>
                      <a:pt x="108" y="83"/>
                    </a:cubicBezTo>
                    <a:moveTo>
                      <a:pt x="156" y="82"/>
                    </a:moveTo>
                    <a:cubicBezTo>
                      <a:pt x="147" y="82"/>
                      <a:pt x="139" y="72"/>
                      <a:pt x="136" y="62"/>
                    </a:cubicBezTo>
                    <a:cubicBezTo>
                      <a:pt x="138" y="62"/>
                      <a:pt x="140" y="62"/>
                      <a:pt x="143" y="62"/>
                    </a:cubicBezTo>
                    <a:cubicBezTo>
                      <a:pt x="143" y="62"/>
                      <a:pt x="143" y="62"/>
                      <a:pt x="144" y="62"/>
                    </a:cubicBezTo>
                    <a:cubicBezTo>
                      <a:pt x="155" y="62"/>
                      <a:pt x="165" y="63"/>
                      <a:pt x="175" y="65"/>
                    </a:cubicBezTo>
                    <a:cubicBezTo>
                      <a:pt x="173" y="68"/>
                      <a:pt x="172" y="70"/>
                      <a:pt x="171" y="72"/>
                    </a:cubicBezTo>
                    <a:cubicBezTo>
                      <a:pt x="166" y="79"/>
                      <a:pt x="161" y="82"/>
                      <a:pt x="156" y="82"/>
                    </a:cubicBezTo>
                    <a:moveTo>
                      <a:pt x="156" y="0"/>
                    </a:moveTo>
                    <a:cubicBezTo>
                      <a:pt x="145" y="0"/>
                      <a:pt x="134" y="1"/>
                      <a:pt x="122" y="3"/>
                    </a:cubicBezTo>
                    <a:cubicBezTo>
                      <a:pt x="63" y="17"/>
                      <a:pt x="23" y="55"/>
                      <a:pt x="11" y="92"/>
                    </a:cubicBezTo>
                    <a:cubicBezTo>
                      <a:pt x="1" y="122"/>
                      <a:pt x="0" y="147"/>
                      <a:pt x="3" y="166"/>
                    </a:cubicBezTo>
                    <a:cubicBezTo>
                      <a:pt x="12" y="166"/>
                      <a:pt x="20" y="167"/>
                      <a:pt x="28" y="169"/>
                    </a:cubicBezTo>
                    <a:cubicBezTo>
                      <a:pt x="28" y="165"/>
                      <a:pt x="29" y="162"/>
                      <a:pt x="30" y="158"/>
                    </a:cubicBezTo>
                    <a:cubicBezTo>
                      <a:pt x="37" y="159"/>
                      <a:pt x="38" y="165"/>
                      <a:pt x="38" y="171"/>
                    </a:cubicBezTo>
                    <a:cubicBezTo>
                      <a:pt x="41" y="172"/>
                      <a:pt x="43" y="173"/>
                      <a:pt x="46" y="174"/>
                    </a:cubicBezTo>
                    <a:cubicBezTo>
                      <a:pt x="46" y="172"/>
                      <a:pt x="46" y="169"/>
                      <a:pt x="46" y="167"/>
                    </a:cubicBezTo>
                    <a:cubicBezTo>
                      <a:pt x="46" y="161"/>
                      <a:pt x="45" y="157"/>
                      <a:pt x="42" y="155"/>
                    </a:cubicBezTo>
                    <a:cubicBezTo>
                      <a:pt x="48" y="152"/>
                      <a:pt x="54" y="147"/>
                      <a:pt x="56" y="139"/>
                    </a:cubicBezTo>
                    <a:cubicBezTo>
                      <a:pt x="59" y="130"/>
                      <a:pt x="60" y="123"/>
                      <a:pt x="57" y="117"/>
                    </a:cubicBezTo>
                    <a:cubicBezTo>
                      <a:pt x="58" y="117"/>
                      <a:pt x="59" y="117"/>
                      <a:pt x="61" y="117"/>
                    </a:cubicBezTo>
                    <a:cubicBezTo>
                      <a:pt x="70" y="117"/>
                      <a:pt x="81" y="114"/>
                      <a:pt x="85" y="106"/>
                    </a:cubicBezTo>
                    <a:cubicBezTo>
                      <a:pt x="88" y="101"/>
                      <a:pt x="90" y="93"/>
                      <a:pt x="90" y="85"/>
                    </a:cubicBezTo>
                    <a:cubicBezTo>
                      <a:pt x="96" y="88"/>
                      <a:pt x="101" y="91"/>
                      <a:pt x="108" y="91"/>
                    </a:cubicBezTo>
                    <a:cubicBezTo>
                      <a:pt x="110" y="91"/>
                      <a:pt x="113" y="90"/>
                      <a:pt x="116" y="89"/>
                    </a:cubicBezTo>
                    <a:cubicBezTo>
                      <a:pt x="124" y="86"/>
                      <a:pt x="129" y="80"/>
                      <a:pt x="131" y="73"/>
                    </a:cubicBezTo>
                    <a:cubicBezTo>
                      <a:pt x="135" y="82"/>
                      <a:pt x="142" y="90"/>
                      <a:pt x="150" y="90"/>
                    </a:cubicBezTo>
                    <a:cubicBezTo>
                      <a:pt x="150" y="90"/>
                      <a:pt x="150" y="90"/>
                      <a:pt x="150" y="90"/>
                    </a:cubicBezTo>
                    <a:cubicBezTo>
                      <a:pt x="157" y="90"/>
                      <a:pt x="167" y="89"/>
                      <a:pt x="172" y="84"/>
                    </a:cubicBezTo>
                    <a:cubicBezTo>
                      <a:pt x="174" y="80"/>
                      <a:pt x="177" y="74"/>
                      <a:pt x="180" y="70"/>
                    </a:cubicBezTo>
                    <a:cubicBezTo>
                      <a:pt x="183" y="83"/>
                      <a:pt x="188" y="98"/>
                      <a:pt x="201" y="99"/>
                    </a:cubicBezTo>
                    <a:cubicBezTo>
                      <a:pt x="202" y="99"/>
                      <a:pt x="203" y="99"/>
                      <a:pt x="203" y="99"/>
                    </a:cubicBezTo>
                    <a:cubicBezTo>
                      <a:pt x="207" y="99"/>
                      <a:pt x="212" y="98"/>
                      <a:pt x="216" y="97"/>
                    </a:cubicBezTo>
                    <a:cubicBezTo>
                      <a:pt x="214" y="103"/>
                      <a:pt x="215" y="110"/>
                      <a:pt x="216" y="116"/>
                    </a:cubicBezTo>
                    <a:cubicBezTo>
                      <a:pt x="217" y="120"/>
                      <a:pt x="225" y="128"/>
                      <a:pt x="229" y="129"/>
                    </a:cubicBezTo>
                    <a:cubicBezTo>
                      <a:pt x="232" y="130"/>
                      <a:pt x="234" y="130"/>
                      <a:pt x="236" y="130"/>
                    </a:cubicBezTo>
                    <a:cubicBezTo>
                      <a:pt x="240" y="130"/>
                      <a:pt x="244" y="129"/>
                      <a:pt x="248" y="129"/>
                    </a:cubicBezTo>
                    <a:cubicBezTo>
                      <a:pt x="247" y="130"/>
                      <a:pt x="245" y="132"/>
                      <a:pt x="244" y="134"/>
                    </a:cubicBezTo>
                    <a:cubicBezTo>
                      <a:pt x="242" y="139"/>
                      <a:pt x="244" y="146"/>
                      <a:pt x="245" y="150"/>
                    </a:cubicBezTo>
                    <a:cubicBezTo>
                      <a:pt x="246" y="158"/>
                      <a:pt x="251" y="162"/>
                      <a:pt x="257" y="165"/>
                    </a:cubicBezTo>
                    <a:cubicBezTo>
                      <a:pt x="248" y="170"/>
                      <a:pt x="239" y="180"/>
                      <a:pt x="237" y="189"/>
                    </a:cubicBezTo>
                    <a:cubicBezTo>
                      <a:pt x="237" y="191"/>
                      <a:pt x="236" y="193"/>
                      <a:pt x="236" y="195"/>
                    </a:cubicBezTo>
                    <a:cubicBezTo>
                      <a:pt x="237" y="206"/>
                      <a:pt x="243" y="215"/>
                      <a:pt x="253" y="215"/>
                    </a:cubicBezTo>
                    <a:cubicBezTo>
                      <a:pt x="254" y="215"/>
                      <a:pt x="255" y="215"/>
                      <a:pt x="256" y="215"/>
                    </a:cubicBezTo>
                    <a:cubicBezTo>
                      <a:pt x="256" y="216"/>
                      <a:pt x="257" y="217"/>
                      <a:pt x="259" y="217"/>
                    </a:cubicBezTo>
                    <a:cubicBezTo>
                      <a:pt x="260" y="217"/>
                      <a:pt x="261" y="217"/>
                      <a:pt x="262" y="216"/>
                    </a:cubicBezTo>
                    <a:cubicBezTo>
                      <a:pt x="266" y="211"/>
                      <a:pt x="271" y="202"/>
                      <a:pt x="276" y="188"/>
                    </a:cubicBezTo>
                    <a:cubicBezTo>
                      <a:pt x="290" y="149"/>
                      <a:pt x="296" y="79"/>
                      <a:pt x="236" y="26"/>
                    </a:cubicBezTo>
                    <a:cubicBezTo>
                      <a:pt x="220" y="12"/>
                      <a:pt x="191" y="0"/>
                      <a:pt x="15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7" name="Freeform 586"/>
              <p:cNvSpPr>
                <a:spLocks noEditPoints="1"/>
              </p:cNvSpPr>
              <p:nvPr/>
            </p:nvSpPr>
            <p:spPr bwMode="auto">
              <a:xfrm>
                <a:off x="4973" y="2403"/>
                <a:ext cx="146" cy="101"/>
              </a:xfrm>
              <a:custGeom>
                <a:avLst/>
                <a:gdLst>
                  <a:gd name="T0" fmla="*/ 42 w 295"/>
                  <a:gd name="T1" fmla="*/ 134 h 204"/>
                  <a:gd name="T2" fmla="*/ 32 w 295"/>
                  <a:gd name="T3" fmla="*/ 171 h 204"/>
                  <a:gd name="T4" fmla="*/ 257 w 295"/>
                  <a:gd name="T5" fmla="*/ 132 h 204"/>
                  <a:gd name="T6" fmla="*/ 272 w 295"/>
                  <a:gd name="T7" fmla="*/ 145 h 204"/>
                  <a:gd name="T8" fmla="*/ 46 w 295"/>
                  <a:gd name="T9" fmla="*/ 126 h 204"/>
                  <a:gd name="T10" fmla="*/ 73 w 295"/>
                  <a:gd name="T11" fmla="*/ 117 h 204"/>
                  <a:gd name="T12" fmla="*/ 240 w 295"/>
                  <a:gd name="T13" fmla="*/ 112 h 204"/>
                  <a:gd name="T14" fmla="*/ 228 w 295"/>
                  <a:gd name="T15" fmla="*/ 106 h 204"/>
                  <a:gd name="T16" fmla="*/ 227 w 295"/>
                  <a:gd name="T17" fmla="*/ 80 h 204"/>
                  <a:gd name="T18" fmla="*/ 249 w 295"/>
                  <a:gd name="T19" fmla="*/ 110 h 204"/>
                  <a:gd name="T20" fmla="*/ 101 w 295"/>
                  <a:gd name="T21" fmla="*/ 93 h 204"/>
                  <a:gd name="T22" fmla="*/ 119 w 295"/>
                  <a:gd name="T23" fmla="*/ 70 h 204"/>
                  <a:gd name="T24" fmla="*/ 101 w 295"/>
                  <a:gd name="T25" fmla="*/ 93 h 204"/>
                  <a:gd name="T26" fmla="*/ 184 w 295"/>
                  <a:gd name="T27" fmla="*/ 66 h 204"/>
                  <a:gd name="T28" fmla="*/ 218 w 295"/>
                  <a:gd name="T29" fmla="*/ 80 h 204"/>
                  <a:gd name="T30" fmla="*/ 201 w 295"/>
                  <a:gd name="T31" fmla="*/ 86 h 204"/>
                  <a:gd name="T32" fmla="*/ 129 w 295"/>
                  <a:gd name="T33" fmla="*/ 68 h 204"/>
                  <a:gd name="T34" fmla="*/ 163 w 295"/>
                  <a:gd name="T35" fmla="*/ 65 h 204"/>
                  <a:gd name="T36" fmla="*/ 166 w 295"/>
                  <a:gd name="T37" fmla="*/ 72 h 204"/>
                  <a:gd name="T38" fmla="*/ 166 w 295"/>
                  <a:gd name="T39" fmla="*/ 0 h 204"/>
                  <a:gd name="T40" fmla="*/ 5 w 295"/>
                  <a:gd name="T41" fmla="*/ 117 h 204"/>
                  <a:gd name="T42" fmla="*/ 16 w 295"/>
                  <a:gd name="T43" fmla="*/ 204 h 204"/>
                  <a:gd name="T44" fmla="*/ 31 w 295"/>
                  <a:gd name="T45" fmla="*/ 180 h 204"/>
                  <a:gd name="T46" fmla="*/ 41 w 295"/>
                  <a:gd name="T47" fmla="*/ 194 h 204"/>
                  <a:gd name="T48" fmla="*/ 42 w 295"/>
                  <a:gd name="T49" fmla="*/ 200 h 204"/>
                  <a:gd name="T50" fmla="*/ 49 w 295"/>
                  <a:gd name="T51" fmla="*/ 186 h 204"/>
                  <a:gd name="T52" fmla="*/ 56 w 295"/>
                  <a:gd name="T53" fmla="*/ 157 h 204"/>
                  <a:gd name="T54" fmla="*/ 82 w 295"/>
                  <a:gd name="T55" fmla="*/ 119 h 204"/>
                  <a:gd name="T56" fmla="*/ 100 w 295"/>
                  <a:gd name="T57" fmla="*/ 101 h 204"/>
                  <a:gd name="T58" fmla="*/ 126 w 295"/>
                  <a:gd name="T59" fmla="*/ 79 h 204"/>
                  <a:gd name="T60" fmla="*/ 147 w 295"/>
                  <a:gd name="T61" fmla="*/ 93 h 204"/>
                  <a:gd name="T62" fmla="*/ 176 w 295"/>
                  <a:gd name="T63" fmla="*/ 68 h 204"/>
                  <a:gd name="T64" fmla="*/ 200 w 295"/>
                  <a:gd name="T65" fmla="*/ 94 h 204"/>
                  <a:gd name="T66" fmla="*/ 217 w 295"/>
                  <a:gd name="T67" fmla="*/ 109 h 204"/>
                  <a:gd name="T68" fmla="*/ 235 w 295"/>
                  <a:gd name="T69" fmla="*/ 120 h 204"/>
                  <a:gd name="T70" fmla="*/ 248 w 295"/>
                  <a:gd name="T71" fmla="*/ 123 h 204"/>
                  <a:gd name="T72" fmla="*/ 264 w 295"/>
                  <a:gd name="T73" fmla="*/ 152 h 204"/>
                  <a:gd name="T74" fmla="*/ 263 w 295"/>
                  <a:gd name="T75" fmla="*/ 161 h 204"/>
                  <a:gd name="T76" fmla="*/ 274 w 295"/>
                  <a:gd name="T77" fmla="*/ 155 h 204"/>
                  <a:gd name="T78" fmla="*/ 289 w 295"/>
                  <a:gd name="T79" fmla="*/ 158 h 204"/>
                  <a:gd name="T80" fmla="*/ 211 w 295"/>
                  <a:gd name="T81" fmla="*/ 8 h 204"/>
                  <a:gd name="T82" fmla="*/ 193 w 295"/>
                  <a:gd name="T83" fmla="*/ 3 h 204"/>
                  <a:gd name="T84" fmla="*/ 166 w 295"/>
                  <a:gd name="T85" fmla="*/ 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95" h="204">
                    <a:moveTo>
                      <a:pt x="32" y="171"/>
                    </a:moveTo>
                    <a:cubicBezTo>
                      <a:pt x="33" y="159"/>
                      <a:pt x="37" y="146"/>
                      <a:pt x="42" y="134"/>
                    </a:cubicBezTo>
                    <a:cubicBezTo>
                      <a:pt x="50" y="140"/>
                      <a:pt x="50" y="147"/>
                      <a:pt x="47" y="158"/>
                    </a:cubicBezTo>
                    <a:cubicBezTo>
                      <a:pt x="44" y="166"/>
                      <a:pt x="39" y="169"/>
                      <a:pt x="32" y="171"/>
                    </a:cubicBezTo>
                    <a:moveTo>
                      <a:pt x="272" y="145"/>
                    </a:moveTo>
                    <a:cubicBezTo>
                      <a:pt x="265" y="143"/>
                      <a:pt x="260" y="141"/>
                      <a:pt x="257" y="132"/>
                    </a:cubicBezTo>
                    <a:cubicBezTo>
                      <a:pt x="255" y="125"/>
                      <a:pt x="258" y="121"/>
                      <a:pt x="262" y="117"/>
                    </a:cubicBezTo>
                    <a:cubicBezTo>
                      <a:pt x="267" y="126"/>
                      <a:pt x="270" y="135"/>
                      <a:pt x="272" y="145"/>
                    </a:cubicBezTo>
                    <a:moveTo>
                      <a:pt x="52" y="127"/>
                    </a:moveTo>
                    <a:cubicBezTo>
                      <a:pt x="50" y="127"/>
                      <a:pt x="48" y="126"/>
                      <a:pt x="46" y="126"/>
                    </a:cubicBezTo>
                    <a:cubicBezTo>
                      <a:pt x="53" y="113"/>
                      <a:pt x="63" y="102"/>
                      <a:pt x="75" y="92"/>
                    </a:cubicBezTo>
                    <a:cubicBezTo>
                      <a:pt x="80" y="96"/>
                      <a:pt x="76" y="115"/>
                      <a:pt x="73" y="117"/>
                    </a:cubicBezTo>
                    <a:cubicBezTo>
                      <a:pt x="68" y="123"/>
                      <a:pt x="60" y="127"/>
                      <a:pt x="52" y="127"/>
                    </a:cubicBezTo>
                    <a:moveTo>
                      <a:pt x="240" y="112"/>
                    </a:moveTo>
                    <a:cubicBezTo>
                      <a:pt x="237" y="112"/>
                      <a:pt x="234" y="111"/>
                      <a:pt x="231" y="110"/>
                    </a:cubicBezTo>
                    <a:cubicBezTo>
                      <a:pt x="230" y="108"/>
                      <a:pt x="229" y="107"/>
                      <a:pt x="228" y="106"/>
                    </a:cubicBezTo>
                    <a:cubicBezTo>
                      <a:pt x="222" y="104"/>
                      <a:pt x="221" y="92"/>
                      <a:pt x="224" y="84"/>
                    </a:cubicBezTo>
                    <a:cubicBezTo>
                      <a:pt x="225" y="83"/>
                      <a:pt x="226" y="82"/>
                      <a:pt x="227" y="80"/>
                    </a:cubicBezTo>
                    <a:cubicBezTo>
                      <a:pt x="239" y="88"/>
                      <a:pt x="249" y="97"/>
                      <a:pt x="256" y="108"/>
                    </a:cubicBezTo>
                    <a:cubicBezTo>
                      <a:pt x="254" y="108"/>
                      <a:pt x="252" y="109"/>
                      <a:pt x="249" y="110"/>
                    </a:cubicBezTo>
                    <a:cubicBezTo>
                      <a:pt x="246" y="111"/>
                      <a:pt x="243" y="112"/>
                      <a:pt x="240" y="112"/>
                    </a:cubicBezTo>
                    <a:moveTo>
                      <a:pt x="101" y="93"/>
                    </a:moveTo>
                    <a:cubicBezTo>
                      <a:pt x="94" y="93"/>
                      <a:pt x="87" y="90"/>
                      <a:pt x="82" y="87"/>
                    </a:cubicBezTo>
                    <a:cubicBezTo>
                      <a:pt x="92" y="79"/>
                      <a:pt x="105" y="74"/>
                      <a:pt x="119" y="70"/>
                    </a:cubicBezTo>
                    <a:cubicBezTo>
                      <a:pt x="119" y="77"/>
                      <a:pt x="117" y="84"/>
                      <a:pt x="111" y="89"/>
                    </a:cubicBezTo>
                    <a:cubicBezTo>
                      <a:pt x="108" y="92"/>
                      <a:pt x="104" y="93"/>
                      <a:pt x="101" y="93"/>
                    </a:cubicBezTo>
                    <a:moveTo>
                      <a:pt x="201" y="86"/>
                    </a:moveTo>
                    <a:cubicBezTo>
                      <a:pt x="192" y="86"/>
                      <a:pt x="187" y="75"/>
                      <a:pt x="184" y="66"/>
                    </a:cubicBezTo>
                    <a:cubicBezTo>
                      <a:pt x="197" y="68"/>
                      <a:pt x="209" y="71"/>
                      <a:pt x="219" y="76"/>
                    </a:cubicBezTo>
                    <a:cubicBezTo>
                      <a:pt x="219" y="77"/>
                      <a:pt x="218" y="78"/>
                      <a:pt x="218" y="80"/>
                    </a:cubicBezTo>
                    <a:cubicBezTo>
                      <a:pt x="213" y="83"/>
                      <a:pt x="207" y="84"/>
                      <a:pt x="203" y="85"/>
                    </a:cubicBezTo>
                    <a:cubicBezTo>
                      <a:pt x="202" y="86"/>
                      <a:pt x="202" y="86"/>
                      <a:pt x="201" y="86"/>
                    </a:cubicBezTo>
                    <a:moveTo>
                      <a:pt x="151" y="85"/>
                    </a:moveTo>
                    <a:cubicBezTo>
                      <a:pt x="142" y="85"/>
                      <a:pt x="134" y="76"/>
                      <a:pt x="129" y="68"/>
                    </a:cubicBezTo>
                    <a:cubicBezTo>
                      <a:pt x="132" y="67"/>
                      <a:pt x="135" y="67"/>
                      <a:pt x="137" y="66"/>
                    </a:cubicBezTo>
                    <a:cubicBezTo>
                      <a:pt x="146" y="65"/>
                      <a:pt x="155" y="65"/>
                      <a:pt x="163" y="65"/>
                    </a:cubicBezTo>
                    <a:cubicBezTo>
                      <a:pt x="165" y="65"/>
                      <a:pt x="167" y="65"/>
                      <a:pt x="170" y="65"/>
                    </a:cubicBezTo>
                    <a:cubicBezTo>
                      <a:pt x="168" y="67"/>
                      <a:pt x="167" y="70"/>
                      <a:pt x="166" y="72"/>
                    </a:cubicBezTo>
                    <a:cubicBezTo>
                      <a:pt x="161" y="81"/>
                      <a:pt x="156" y="85"/>
                      <a:pt x="151" y="85"/>
                    </a:cubicBezTo>
                    <a:moveTo>
                      <a:pt x="166" y="0"/>
                    </a:moveTo>
                    <a:cubicBezTo>
                      <a:pt x="148" y="0"/>
                      <a:pt x="129" y="3"/>
                      <a:pt x="109" y="11"/>
                    </a:cubicBezTo>
                    <a:cubicBezTo>
                      <a:pt x="50" y="33"/>
                      <a:pt x="13" y="77"/>
                      <a:pt x="5" y="117"/>
                    </a:cubicBezTo>
                    <a:cubicBezTo>
                      <a:pt x="2" y="131"/>
                      <a:pt x="0" y="144"/>
                      <a:pt x="0" y="155"/>
                    </a:cubicBezTo>
                    <a:cubicBezTo>
                      <a:pt x="9" y="172"/>
                      <a:pt x="14" y="189"/>
                      <a:pt x="16" y="204"/>
                    </a:cubicBezTo>
                    <a:cubicBezTo>
                      <a:pt x="21" y="203"/>
                      <a:pt x="26" y="201"/>
                      <a:pt x="31" y="201"/>
                    </a:cubicBezTo>
                    <a:cubicBezTo>
                      <a:pt x="30" y="194"/>
                      <a:pt x="30" y="187"/>
                      <a:pt x="31" y="180"/>
                    </a:cubicBezTo>
                    <a:cubicBezTo>
                      <a:pt x="31" y="180"/>
                      <a:pt x="32" y="180"/>
                      <a:pt x="32" y="180"/>
                    </a:cubicBezTo>
                    <a:cubicBezTo>
                      <a:pt x="39" y="180"/>
                      <a:pt x="41" y="187"/>
                      <a:pt x="41" y="194"/>
                    </a:cubicBezTo>
                    <a:cubicBezTo>
                      <a:pt x="41" y="196"/>
                      <a:pt x="41" y="198"/>
                      <a:pt x="40" y="200"/>
                    </a:cubicBezTo>
                    <a:cubicBezTo>
                      <a:pt x="41" y="200"/>
                      <a:pt x="41" y="200"/>
                      <a:pt x="42" y="200"/>
                    </a:cubicBezTo>
                    <a:cubicBezTo>
                      <a:pt x="44" y="199"/>
                      <a:pt x="46" y="199"/>
                      <a:pt x="48" y="199"/>
                    </a:cubicBezTo>
                    <a:cubicBezTo>
                      <a:pt x="49" y="195"/>
                      <a:pt x="49" y="191"/>
                      <a:pt x="49" y="186"/>
                    </a:cubicBezTo>
                    <a:cubicBezTo>
                      <a:pt x="48" y="180"/>
                      <a:pt x="46" y="177"/>
                      <a:pt x="43" y="174"/>
                    </a:cubicBezTo>
                    <a:cubicBezTo>
                      <a:pt x="49" y="170"/>
                      <a:pt x="54" y="165"/>
                      <a:pt x="56" y="157"/>
                    </a:cubicBezTo>
                    <a:cubicBezTo>
                      <a:pt x="58" y="147"/>
                      <a:pt x="58" y="140"/>
                      <a:pt x="54" y="134"/>
                    </a:cubicBezTo>
                    <a:cubicBezTo>
                      <a:pt x="65" y="134"/>
                      <a:pt x="78" y="129"/>
                      <a:pt x="82" y="119"/>
                    </a:cubicBezTo>
                    <a:cubicBezTo>
                      <a:pt x="84" y="114"/>
                      <a:pt x="86" y="105"/>
                      <a:pt x="85" y="97"/>
                    </a:cubicBezTo>
                    <a:cubicBezTo>
                      <a:pt x="90" y="99"/>
                      <a:pt x="95" y="101"/>
                      <a:pt x="100" y="101"/>
                    </a:cubicBezTo>
                    <a:cubicBezTo>
                      <a:pt x="104" y="101"/>
                      <a:pt x="108" y="100"/>
                      <a:pt x="112" y="97"/>
                    </a:cubicBezTo>
                    <a:cubicBezTo>
                      <a:pt x="119" y="93"/>
                      <a:pt x="124" y="86"/>
                      <a:pt x="126" y="79"/>
                    </a:cubicBezTo>
                    <a:cubicBezTo>
                      <a:pt x="131" y="86"/>
                      <a:pt x="137" y="94"/>
                      <a:pt x="145" y="94"/>
                    </a:cubicBezTo>
                    <a:cubicBezTo>
                      <a:pt x="146" y="94"/>
                      <a:pt x="146" y="93"/>
                      <a:pt x="147" y="93"/>
                    </a:cubicBezTo>
                    <a:cubicBezTo>
                      <a:pt x="154" y="92"/>
                      <a:pt x="164" y="90"/>
                      <a:pt x="168" y="83"/>
                    </a:cubicBezTo>
                    <a:cubicBezTo>
                      <a:pt x="171" y="80"/>
                      <a:pt x="173" y="73"/>
                      <a:pt x="176" y="68"/>
                    </a:cubicBezTo>
                    <a:cubicBezTo>
                      <a:pt x="179" y="80"/>
                      <a:pt x="186" y="94"/>
                      <a:pt x="199" y="94"/>
                    </a:cubicBezTo>
                    <a:cubicBezTo>
                      <a:pt x="199" y="94"/>
                      <a:pt x="200" y="94"/>
                      <a:pt x="200" y="94"/>
                    </a:cubicBezTo>
                    <a:cubicBezTo>
                      <a:pt x="205" y="94"/>
                      <a:pt x="210" y="92"/>
                      <a:pt x="215" y="90"/>
                    </a:cubicBezTo>
                    <a:cubicBezTo>
                      <a:pt x="214" y="97"/>
                      <a:pt x="215" y="104"/>
                      <a:pt x="217" y="109"/>
                    </a:cubicBezTo>
                    <a:cubicBezTo>
                      <a:pt x="218" y="113"/>
                      <a:pt x="228" y="120"/>
                      <a:pt x="232" y="120"/>
                    </a:cubicBezTo>
                    <a:cubicBezTo>
                      <a:pt x="233" y="120"/>
                      <a:pt x="234" y="120"/>
                      <a:pt x="235" y="120"/>
                    </a:cubicBezTo>
                    <a:cubicBezTo>
                      <a:pt x="241" y="120"/>
                      <a:pt x="246" y="118"/>
                      <a:pt x="251" y="117"/>
                    </a:cubicBezTo>
                    <a:cubicBezTo>
                      <a:pt x="250" y="119"/>
                      <a:pt x="249" y="121"/>
                      <a:pt x="248" y="123"/>
                    </a:cubicBezTo>
                    <a:cubicBezTo>
                      <a:pt x="247" y="128"/>
                      <a:pt x="249" y="135"/>
                      <a:pt x="250" y="139"/>
                    </a:cubicBezTo>
                    <a:cubicBezTo>
                      <a:pt x="252" y="147"/>
                      <a:pt x="258" y="150"/>
                      <a:pt x="264" y="152"/>
                    </a:cubicBezTo>
                    <a:cubicBezTo>
                      <a:pt x="260" y="155"/>
                      <a:pt x="256" y="159"/>
                      <a:pt x="253" y="164"/>
                    </a:cubicBezTo>
                    <a:cubicBezTo>
                      <a:pt x="256" y="163"/>
                      <a:pt x="259" y="162"/>
                      <a:pt x="263" y="161"/>
                    </a:cubicBezTo>
                    <a:cubicBezTo>
                      <a:pt x="264" y="161"/>
                      <a:pt x="265" y="160"/>
                      <a:pt x="267" y="160"/>
                    </a:cubicBezTo>
                    <a:cubicBezTo>
                      <a:pt x="269" y="158"/>
                      <a:pt x="271" y="156"/>
                      <a:pt x="274" y="155"/>
                    </a:cubicBezTo>
                    <a:cubicBezTo>
                      <a:pt x="274" y="156"/>
                      <a:pt x="274" y="158"/>
                      <a:pt x="274" y="159"/>
                    </a:cubicBezTo>
                    <a:cubicBezTo>
                      <a:pt x="279" y="158"/>
                      <a:pt x="284" y="158"/>
                      <a:pt x="289" y="158"/>
                    </a:cubicBezTo>
                    <a:cubicBezTo>
                      <a:pt x="295" y="116"/>
                      <a:pt x="288" y="55"/>
                      <a:pt x="228" y="16"/>
                    </a:cubicBezTo>
                    <a:cubicBezTo>
                      <a:pt x="223" y="13"/>
                      <a:pt x="217" y="10"/>
                      <a:pt x="211" y="8"/>
                    </a:cubicBezTo>
                    <a:cubicBezTo>
                      <a:pt x="208" y="7"/>
                      <a:pt x="206" y="6"/>
                      <a:pt x="203" y="5"/>
                    </a:cubicBezTo>
                    <a:cubicBezTo>
                      <a:pt x="200" y="4"/>
                      <a:pt x="197" y="3"/>
                      <a:pt x="193" y="3"/>
                    </a:cubicBezTo>
                    <a:cubicBezTo>
                      <a:pt x="185" y="1"/>
                      <a:pt x="177" y="0"/>
                      <a:pt x="168" y="0"/>
                    </a:cubicBezTo>
                    <a:cubicBezTo>
                      <a:pt x="167" y="0"/>
                      <a:pt x="167" y="0"/>
                      <a:pt x="1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8" name="Freeform 587"/>
              <p:cNvSpPr>
                <a:spLocks noEditPoints="1"/>
              </p:cNvSpPr>
              <p:nvPr/>
            </p:nvSpPr>
            <p:spPr bwMode="auto">
              <a:xfrm>
                <a:off x="4846" y="2445"/>
                <a:ext cx="135" cy="118"/>
              </a:xfrm>
              <a:custGeom>
                <a:avLst/>
                <a:gdLst>
                  <a:gd name="T0" fmla="*/ 43 w 274"/>
                  <a:gd name="T1" fmla="*/ 202 h 240"/>
                  <a:gd name="T2" fmla="*/ 57 w 274"/>
                  <a:gd name="T3" fmla="*/ 212 h 240"/>
                  <a:gd name="T4" fmla="*/ 42 w 274"/>
                  <a:gd name="T5" fmla="*/ 193 h 240"/>
                  <a:gd name="T6" fmla="*/ 52 w 274"/>
                  <a:gd name="T7" fmla="*/ 178 h 240"/>
                  <a:gd name="T8" fmla="*/ 44 w 274"/>
                  <a:gd name="T9" fmla="*/ 147 h 240"/>
                  <a:gd name="T10" fmla="*/ 60 w 274"/>
                  <a:gd name="T11" fmla="*/ 110 h 240"/>
                  <a:gd name="T12" fmla="*/ 44 w 274"/>
                  <a:gd name="T13" fmla="*/ 147 h 240"/>
                  <a:gd name="T14" fmla="*/ 239 w 274"/>
                  <a:gd name="T15" fmla="*/ 107 h 240"/>
                  <a:gd name="T16" fmla="*/ 256 w 274"/>
                  <a:gd name="T17" fmla="*/ 116 h 240"/>
                  <a:gd name="T18" fmla="*/ 79 w 274"/>
                  <a:gd name="T19" fmla="*/ 105 h 240"/>
                  <a:gd name="T20" fmla="*/ 95 w 274"/>
                  <a:gd name="T21" fmla="*/ 79 h 240"/>
                  <a:gd name="T22" fmla="*/ 79 w 274"/>
                  <a:gd name="T23" fmla="*/ 105 h 240"/>
                  <a:gd name="T24" fmla="*/ 208 w 274"/>
                  <a:gd name="T25" fmla="*/ 92 h 240"/>
                  <a:gd name="T26" fmla="*/ 195 w 274"/>
                  <a:gd name="T27" fmla="*/ 69 h 240"/>
                  <a:gd name="T28" fmla="*/ 231 w 274"/>
                  <a:gd name="T29" fmla="*/ 84 h 240"/>
                  <a:gd name="T30" fmla="*/ 213 w 274"/>
                  <a:gd name="T31" fmla="*/ 92 h 240"/>
                  <a:gd name="T32" fmla="*/ 104 w 274"/>
                  <a:gd name="T33" fmla="*/ 75 h 240"/>
                  <a:gd name="T34" fmla="*/ 140 w 274"/>
                  <a:gd name="T35" fmla="*/ 63 h 240"/>
                  <a:gd name="T36" fmla="*/ 125 w 274"/>
                  <a:gd name="T37" fmla="*/ 86 h 240"/>
                  <a:gd name="T38" fmla="*/ 154 w 274"/>
                  <a:gd name="T39" fmla="*/ 61 h 240"/>
                  <a:gd name="T40" fmla="*/ 189 w 274"/>
                  <a:gd name="T41" fmla="*/ 63 h 240"/>
                  <a:gd name="T42" fmla="*/ 177 w 274"/>
                  <a:gd name="T43" fmla="*/ 75 h 240"/>
                  <a:gd name="T44" fmla="*/ 149 w 274"/>
                  <a:gd name="T45" fmla="*/ 0 h 240"/>
                  <a:gd name="T46" fmla="*/ 2 w 274"/>
                  <a:gd name="T47" fmla="*/ 148 h 240"/>
                  <a:gd name="T48" fmla="*/ 49 w 274"/>
                  <a:gd name="T49" fmla="*/ 236 h 240"/>
                  <a:gd name="T50" fmla="*/ 64 w 274"/>
                  <a:gd name="T51" fmla="*/ 226 h 240"/>
                  <a:gd name="T52" fmla="*/ 62 w 274"/>
                  <a:gd name="T53" fmla="*/ 203 h 240"/>
                  <a:gd name="T54" fmla="*/ 61 w 274"/>
                  <a:gd name="T55" fmla="*/ 174 h 240"/>
                  <a:gd name="T56" fmla="*/ 74 w 274"/>
                  <a:gd name="T57" fmla="*/ 133 h 240"/>
                  <a:gd name="T58" fmla="*/ 78 w 274"/>
                  <a:gd name="T59" fmla="*/ 113 h 240"/>
                  <a:gd name="T60" fmla="*/ 103 w 274"/>
                  <a:gd name="T61" fmla="*/ 86 h 240"/>
                  <a:gd name="T62" fmla="*/ 127 w 274"/>
                  <a:gd name="T63" fmla="*/ 95 h 240"/>
                  <a:gd name="T64" fmla="*/ 147 w 274"/>
                  <a:gd name="T65" fmla="*/ 65 h 240"/>
                  <a:gd name="T66" fmla="*/ 176 w 274"/>
                  <a:gd name="T67" fmla="*/ 84 h 240"/>
                  <a:gd name="T68" fmla="*/ 195 w 274"/>
                  <a:gd name="T69" fmla="*/ 94 h 240"/>
                  <a:gd name="T70" fmla="*/ 213 w 274"/>
                  <a:gd name="T71" fmla="*/ 101 h 240"/>
                  <a:gd name="T72" fmla="*/ 228 w 274"/>
                  <a:gd name="T73" fmla="*/ 101 h 240"/>
                  <a:gd name="T74" fmla="*/ 250 w 274"/>
                  <a:gd name="T75" fmla="*/ 124 h 240"/>
                  <a:gd name="T76" fmla="*/ 274 w 274"/>
                  <a:gd name="T77" fmla="*/ 120 h 240"/>
                  <a:gd name="T78" fmla="*/ 180 w 274"/>
                  <a:gd name="T79" fmla="*/ 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74" h="240">
                    <a:moveTo>
                      <a:pt x="52" y="229"/>
                    </a:moveTo>
                    <a:cubicBezTo>
                      <a:pt x="48" y="221"/>
                      <a:pt x="45" y="211"/>
                      <a:pt x="43" y="202"/>
                    </a:cubicBezTo>
                    <a:cubicBezTo>
                      <a:pt x="44" y="201"/>
                      <a:pt x="46" y="201"/>
                      <a:pt x="47" y="201"/>
                    </a:cubicBezTo>
                    <a:cubicBezTo>
                      <a:pt x="52" y="201"/>
                      <a:pt x="55" y="206"/>
                      <a:pt x="57" y="212"/>
                    </a:cubicBezTo>
                    <a:cubicBezTo>
                      <a:pt x="58" y="218"/>
                      <a:pt x="56" y="224"/>
                      <a:pt x="52" y="229"/>
                    </a:cubicBezTo>
                    <a:moveTo>
                      <a:pt x="42" y="193"/>
                    </a:moveTo>
                    <a:cubicBezTo>
                      <a:pt x="40" y="181"/>
                      <a:pt x="40" y="168"/>
                      <a:pt x="42" y="156"/>
                    </a:cubicBezTo>
                    <a:cubicBezTo>
                      <a:pt x="50" y="160"/>
                      <a:pt x="53" y="166"/>
                      <a:pt x="52" y="178"/>
                    </a:cubicBezTo>
                    <a:cubicBezTo>
                      <a:pt x="52" y="185"/>
                      <a:pt x="48" y="190"/>
                      <a:pt x="42" y="193"/>
                    </a:cubicBezTo>
                    <a:moveTo>
                      <a:pt x="44" y="147"/>
                    </a:moveTo>
                    <a:cubicBezTo>
                      <a:pt x="44" y="147"/>
                      <a:pt x="43" y="147"/>
                      <a:pt x="43" y="147"/>
                    </a:cubicBezTo>
                    <a:cubicBezTo>
                      <a:pt x="46" y="134"/>
                      <a:pt x="52" y="121"/>
                      <a:pt x="60" y="110"/>
                    </a:cubicBezTo>
                    <a:cubicBezTo>
                      <a:pt x="66" y="112"/>
                      <a:pt x="67" y="130"/>
                      <a:pt x="66" y="134"/>
                    </a:cubicBezTo>
                    <a:cubicBezTo>
                      <a:pt x="62" y="142"/>
                      <a:pt x="52" y="147"/>
                      <a:pt x="44" y="147"/>
                    </a:cubicBezTo>
                    <a:moveTo>
                      <a:pt x="254" y="116"/>
                    </a:moveTo>
                    <a:cubicBezTo>
                      <a:pt x="248" y="116"/>
                      <a:pt x="243" y="114"/>
                      <a:pt x="239" y="107"/>
                    </a:cubicBezTo>
                    <a:cubicBezTo>
                      <a:pt x="235" y="101"/>
                      <a:pt x="237" y="97"/>
                      <a:pt x="239" y="91"/>
                    </a:cubicBezTo>
                    <a:cubicBezTo>
                      <a:pt x="246" y="99"/>
                      <a:pt x="251" y="107"/>
                      <a:pt x="256" y="116"/>
                    </a:cubicBezTo>
                    <a:cubicBezTo>
                      <a:pt x="255" y="116"/>
                      <a:pt x="255" y="116"/>
                      <a:pt x="254" y="116"/>
                    </a:cubicBezTo>
                    <a:moveTo>
                      <a:pt x="79" y="105"/>
                    </a:moveTo>
                    <a:cubicBezTo>
                      <a:pt x="74" y="105"/>
                      <a:pt x="70" y="104"/>
                      <a:pt x="65" y="103"/>
                    </a:cubicBezTo>
                    <a:cubicBezTo>
                      <a:pt x="73" y="94"/>
                      <a:pt x="83" y="86"/>
                      <a:pt x="95" y="79"/>
                    </a:cubicBezTo>
                    <a:cubicBezTo>
                      <a:pt x="97" y="86"/>
                      <a:pt x="97" y="93"/>
                      <a:pt x="92" y="99"/>
                    </a:cubicBezTo>
                    <a:cubicBezTo>
                      <a:pt x="89" y="104"/>
                      <a:pt x="84" y="105"/>
                      <a:pt x="79" y="105"/>
                    </a:cubicBezTo>
                    <a:moveTo>
                      <a:pt x="213" y="92"/>
                    </a:moveTo>
                    <a:cubicBezTo>
                      <a:pt x="212" y="92"/>
                      <a:pt x="210" y="92"/>
                      <a:pt x="208" y="92"/>
                    </a:cubicBezTo>
                    <a:cubicBezTo>
                      <a:pt x="207" y="91"/>
                      <a:pt x="206" y="90"/>
                      <a:pt x="204" y="89"/>
                    </a:cubicBezTo>
                    <a:cubicBezTo>
                      <a:pt x="198" y="88"/>
                      <a:pt x="195" y="77"/>
                      <a:pt x="195" y="69"/>
                    </a:cubicBezTo>
                    <a:cubicBezTo>
                      <a:pt x="196" y="68"/>
                      <a:pt x="196" y="66"/>
                      <a:pt x="197" y="65"/>
                    </a:cubicBezTo>
                    <a:cubicBezTo>
                      <a:pt x="210" y="69"/>
                      <a:pt x="222" y="76"/>
                      <a:pt x="231" y="84"/>
                    </a:cubicBezTo>
                    <a:cubicBezTo>
                      <a:pt x="229" y="85"/>
                      <a:pt x="227" y="86"/>
                      <a:pt x="225" y="88"/>
                    </a:cubicBezTo>
                    <a:cubicBezTo>
                      <a:pt x="221" y="91"/>
                      <a:pt x="218" y="92"/>
                      <a:pt x="213" y="92"/>
                    </a:cubicBezTo>
                    <a:moveTo>
                      <a:pt x="125" y="86"/>
                    </a:moveTo>
                    <a:cubicBezTo>
                      <a:pt x="118" y="86"/>
                      <a:pt x="109" y="81"/>
                      <a:pt x="104" y="75"/>
                    </a:cubicBezTo>
                    <a:cubicBezTo>
                      <a:pt x="106" y="74"/>
                      <a:pt x="108" y="73"/>
                      <a:pt x="111" y="72"/>
                    </a:cubicBezTo>
                    <a:cubicBezTo>
                      <a:pt x="121" y="68"/>
                      <a:pt x="131" y="65"/>
                      <a:pt x="140" y="63"/>
                    </a:cubicBezTo>
                    <a:cubicBezTo>
                      <a:pt x="140" y="66"/>
                      <a:pt x="139" y="68"/>
                      <a:pt x="139" y="71"/>
                    </a:cubicBezTo>
                    <a:cubicBezTo>
                      <a:pt x="136" y="82"/>
                      <a:pt x="131" y="86"/>
                      <a:pt x="125" y="86"/>
                    </a:cubicBezTo>
                    <a:moveTo>
                      <a:pt x="172" y="76"/>
                    </a:moveTo>
                    <a:cubicBezTo>
                      <a:pt x="165" y="76"/>
                      <a:pt x="158" y="68"/>
                      <a:pt x="154" y="61"/>
                    </a:cubicBezTo>
                    <a:cubicBezTo>
                      <a:pt x="158" y="61"/>
                      <a:pt x="161" y="60"/>
                      <a:pt x="165" y="60"/>
                    </a:cubicBezTo>
                    <a:cubicBezTo>
                      <a:pt x="173" y="60"/>
                      <a:pt x="181" y="61"/>
                      <a:pt x="189" y="63"/>
                    </a:cubicBezTo>
                    <a:cubicBezTo>
                      <a:pt x="188" y="64"/>
                      <a:pt x="188" y="65"/>
                      <a:pt x="188" y="66"/>
                    </a:cubicBezTo>
                    <a:cubicBezTo>
                      <a:pt x="185" y="70"/>
                      <a:pt x="180" y="73"/>
                      <a:pt x="177" y="75"/>
                    </a:cubicBezTo>
                    <a:cubicBezTo>
                      <a:pt x="175" y="76"/>
                      <a:pt x="174" y="76"/>
                      <a:pt x="172" y="76"/>
                    </a:cubicBezTo>
                    <a:moveTo>
                      <a:pt x="149" y="0"/>
                    </a:moveTo>
                    <a:cubicBezTo>
                      <a:pt x="125" y="0"/>
                      <a:pt x="97" y="7"/>
                      <a:pt x="70" y="26"/>
                    </a:cubicBezTo>
                    <a:cubicBezTo>
                      <a:pt x="21" y="60"/>
                      <a:pt x="0" y="109"/>
                      <a:pt x="2" y="148"/>
                    </a:cubicBezTo>
                    <a:cubicBezTo>
                      <a:pt x="6" y="195"/>
                      <a:pt x="23" y="224"/>
                      <a:pt x="38" y="240"/>
                    </a:cubicBezTo>
                    <a:cubicBezTo>
                      <a:pt x="42" y="239"/>
                      <a:pt x="46" y="237"/>
                      <a:pt x="49" y="236"/>
                    </a:cubicBezTo>
                    <a:cubicBezTo>
                      <a:pt x="57" y="233"/>
                      <a:pt x="64" y="231"/>
                      <a:pt x="71" y="230"/>
                    </a:cubicBezTo>
                    <a:cubicBezTo>
                      <a:pt x="69" y="227"/>
                      <a:pt x="67" y="226"/>
                      <a:pt x="64" y="226"/>
                    </a:cubicBezTo>
                    <a:cubicBezTo>
                      <a:pt x="63" y="226"/>
                      <a:pt x="63" y="226"/>
                      <a:pt x="62" y="226"/>
                    </a:cubicBezTo>
                    <a:cubicBezTo>
                      <a:pt x="65" y="219"/>
                      <a:pt x="65" y="211"/>
                      <a:pt x="62" y="203"/>
                    </a:cubicBezTo>
                    <a:cubicBezTo>
                      <a:pt x="60" y="198"/>
                      <a:pt x="57" y="195"/>
                      <a:pt x="53" y="194"/>
                    </a:cubicBezTo>
                    <a:cubicBezTo>
                      <a:pt x="58" y="189"/>
                      <a:pt x="61" y="182"/>
                      <a:pt x="61" y="174"/>
                    </a:cubicBezTo>
                    <a:cubicBezTo>
                      <a:pt x="60" y="165"/>
                      <a:pt x="58" y="158"/>
                      <a:pt x="53" y="154"/>
                    </a:cubicBezTo>
                    <a:cubicBezTo>
                      <a:pt x="63" y="151"/>
                      <a:pt x="73" y="143"/>
                      <a:pt x="74" y="133"/>
                    </a:cubicBezTo>
                    <a:cubicBezTo>
                      <a:pt x="75" y="128"/>
                      <a:pt x="74" y="119"/>
                      <a:pt x="71" y="112"/>
                    </a:cubicBezTo>
                    <a:cubicBezTo>
                      <a:pt x="74" y="113"/>
                      <a:pt x="76" y="113"/>
                      <a:pt x="78" y="113"/>
                    </a:cubicBezTo>
                    <a:cubicBezTo>
                      <a:pt x="85" y="113"/>
                      <a:pt x="91" y="111"/>
                      <a:pt x="96" y="106"/>
                    </a:cubicBezTo>
                    <a:cubicBezTo>
                      <a:pt x="101" y="100"/>
                      <a:pt x="104" y="93"/>
                      <a:pt x="103" y="86"/>
                    </a:cubicBezTo>
                    <a:cubicBezTo>
                      <a:pt x="109" y="91"/>
                      <a:pt x="116" y="96"/>
                      <a:pt x="122" y="96"/>
                    </a:cubicBezTo>
                    <a:cubicBezTo>
                      <a:pt x="124" y="96"/>
                      <a:pt x="125" y="95"/>
                      <a:pt x="127" y="95"/>
                    </a:cubicBezTo>
                    <a:cubicBezTo>
                      <a:pt x="133" y="92"/>
                      <a:pt x="141" y="88"/>
                      <a:pt x="144" y="81"/>
                    </a:cubicBezTo>
                    <a:cubicBezTo>
                      <a:pt x="145" y="77"/>
                      <a:pt x="145" y="70"/>
                      <a:pt x="147" y="65"/>
                    </a:cubicBezTo>
                    <a:cubicBezTo>
                      <a:pt x="152" y="74"/>
                      <a:pt x="161" y="84"/>
                      <a:pt x="171" y="84"/>
                    </a:cubicBezTo>
                    <a:cubicBezTo>
                      <a:pt x="173" y="84"/>
                      <a:pt x="174" y="84"/>
                      <a:pt x="176" y="84"/>
                    </a:cubicBezTo>
                    <a:cubicBezTo>
                      <a:pt x="180" y="82"/>
                      <a:pt x="184" y="80"/>
                      <a:pt x="188" y="77"/>
                    </a:cubicBezTo>
                    <a:cubicBezTo>
                      <a:pt x="189" y="83"/>
                      <a:pt x="192" y="89"/>
                      <a:pt x="195" y="94"/>
                    </a:cubicBezTo>
                    <a:cubicBezTo>
                      <a:pt x="197" y="97"/>
                      <a:pt x="207" y="101"/>
                      <a:pt x="212" y="101"/>
                    </a:cubicBezTo>
                    <a:cubicBezTo>
                      <a:pt x="212" y="101"/>
                      <a:pt x="212" y="101"/>
                      <a:pt x="213" y="101"/>
                    </a:cubicBezTo>
                    <a:cubicBezTo>
                      <a:pt x="219" y="101"/>
                      <a:pt x="224" y="97"/>
                      <a:pt x="229" y="94"/>
                    </a:cubicBezTo>
                    <a:cubicBezTo>
                      <a:pt x="228" y="96"/>
                      <a:pt x="228" y="98"/>
                      <a:pt x="228" y="101"/>
                    </a:cubicBezTo>
                    <a:cubicBezTo>
                      <a:pt x="228" y="105"/>
                      <a:pt x="232" y="111"/>
                      <a:pt x="234" y="115"/>
                    </a:cubicBezTo>
                    <a:cubicBezTo>
                      <a:pt x="238" y="122"/>
                      <a:pt x="244" y="124"/>
                      <a:pt x="250" y="124"/>
                    </a:cubicBezTo>
                    <a:cubicBezTo>
                      <a:pt x="249" y="126"/>
                      <a:pt x="247" y="128"/>
                      <a:pt x="246" y="131"/>
                    </a:cubicBezTo>
                    <a:cubicBezTo>
                      <a:pt x="254" y="126"/>
                      <a:pt x="264" y="122"/>
                      <a:pt x="274" y="120"/>
                    </a:cubicBezTo>
                    <a:cubicBezTo>
                      <a:pt x="272" y="105"/>
                      <a:pt x="267" y="88"/>
                      <a:pt x="258" y="71"/>
                    </a:cubicBezTo>
                    <a:cubicBezTo>
                      <a:pt x="244" y="44"/>
                      <a:pt x="220" y="19"/>
                      <a:pt x="180" y="5"/>
                    </a:cubicBezTo>
                    <a:cubicBezTo>
                      <a:pt x="172" y="1"/>
                      <a:pt x="161" y="0"/>
                      <a:pt x="1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9" name="Freeform 588"/>
              <p:cNvSpPr>
                <a:spLocks noEditPoints="1"/>
              </p:cNvSpPr>
              <p:nvPr/>
            </p:nvSpPr>
            <p:spPr bwMode="auto">
              <a:xfrm>
                <a:off x="4826" y="2557"/>
                <a:ext cx="129" cy="126"/>
              </a:xfrm>
              <a:custGeom>
                <a:avLst/>
                <a:gdLst>
                  <a:gd name="T0" fmla="*/ 261 w 261"/>
                  <a:gd name="T1" fmla="*/ 120 h 255"/>
                  <a:gd name="T2" fmla="*/ 255 w 261"/>
                  <a:gd name="T3" fmla="*/ 90 h 255"/>
                  <a:gd name="T4" fmla="*/ 245 w 261"/>
                  <a:gd name="T5" fmla="*/ 68 h 255"/>
                  <a:gd name="T6" fmla="*/ 249 w 261"/>
                  <a:gd name="T7" fmla="*/ 76 h 255"/>
                  <a:gd name="T8" fmla="*/ 44 w 261"/>
                  <a:gd name="T9" fmla="*/ 218 h 255"/>
                  <a:gd name="T10" fmla="*/ 48 w 261"/>
                  <a:gd name="T11" fmla="*/ 199 h 255"/>
                  <a:gd name="T12" fmla="*/ 36 w 261"/>
                  <a:gd name="T13" fmla="*/ 178 h 255"/>
                  <a:gd name="T14" fmla="*/ 47 w 261"/>
                  <a:gd name="T15" fmla="*/ 139 h 255"/>
                  <a:gd name="T16" fmla="*/ 55 w 261"/>
                  <a:gd name="T17" fmla="*/ 164 h 255"/>
                  <a:gd name="T18" fmla="*/ 36 w 261"/>
                  <a:gd name="T19" fmla="*/ 178 h 255"/>
                  <a:gd name="T20" fmla="*/ 46 w 261"/>
                  <a:gd name="T21" fmla="*/ 130 h 255"/>
                  <a:gd name="T22" fmla="*/ 62 w 261"/>
                  <a:gd name="T23" fmla="*/ 128 h 255"/>
                  <a:gd name="T24" fmla="*/ 245 w 261"/>
                  <a:gd name="T25" fmla="*/ 122 h 255"/>
                  <a:gd name="T26" fmla="*/ 230 w 261"/>
                  <a:gd name="T27" fmla="*/ 98 h 255"/>
                  <a:gd name="T28" fmla="*/ 217 w 261"/>
                  <a:gd name="T29" fmla="*/ 93 h 255"/>
                  <a:gd name="T30" fmla="*/ 199 w 261"/>
                  <a:gd name="T31" fmla="*/ 68 h 255"/>
                  <a:gd name="T32" fmla="*/ 217 w 261"/>
                  <a:gd name="T33" fmla="*/ 93 h 255"/>
                  <a:gd name="T34" fmla="*/ 81 w 261"/>
                  <a:gd name="T35" fmla="*/ 94 h 255"/>
                  <a:gd name="T36" fmla="*/ 99 w 261"/>
                  <a:gd name="T37" fmla="*/ 71 h 255"/>
                  <a:gd name="T38" fmla="*/ 91 w 261"/>
                  <a:gd name="T39" fmla="*/ 97 h 255"/>
                  <a:gd name="T40" fmla="*/ 129 w 261"/>
                  <a:gd name="T41" fmla="*/ 74 h 255"/>
                  <a:gd name="T42" fmla="*/ 147 w 261"/>
                  <a:gd name="T43" fmla="*/ 54 h 255"/>
                  <a:gd name="T44" fmla="*/ 173 w 261"/>
                  <a:gd name="T45" fmla="*/ 74 h 255"/>
                  <a:gd name="T46" fmla="*/ 155 w 261"/>
                  <a:gd name="T47" fmla="*/ 54 h 255"/>
                  <a:gd name="T48" fmla="*/ 173 w 261"/>
                  <a:gd name="T49" fmla="*/ 74 h 255"/>
                  <a:gd name="T50" fmla="*/ 112 w 261"/>
                  <a:gd name="T51" fmla="*/ 3 h 255"/>
                  <a:gd name="T52" fmla="*/ 79 w 261"/>
                  <a:gd name="T53" fmla="*/ 13 h 255"/>
                  <a:gd name="T54" fmla="*/ 5 w 261"/>
                  <a:gd name="T55" fmla="*/ 170 h 255"/>
                  <a:gd name="T56" fmla="*/ 54 w 261"/>
                  <a:gd name="T57" fmla="*/ 255 h 255"/>
                  <a:gd name="T58" fmla="*/ 48 w 261"/>
                  <a:gd name="T59" fmla="*/ 227 h 255"/>
                  <a:gd name="T60" fmla="*/ 65 w 261"/>
                  <a:gd name="T61" fmla="*/ 229 h 255"/>
                  <a:gd name="T62" fmla="*/ 79 w 261"/>
                  <a:gd name="T63" fmla="*/ 230 h 255"/>
                  <a:gd name="T64" fmla="*/ 56 w 261"/>
                  <a:gd name="T65" fmla="*/ 200 h 255"/>
                  <a:gd name="T66" fmla="*/ 45 w 261"/>
                  <a:gd name="T67" fmla="*/ 183 h 255"/>
                  <a:gd name="T68" fmla="*/ 65 w 261"/>
                  <a:gd name="T69" fmla="*/ 155 h 255"/>
                  <a:gd name="T70" fmla="*/ 69 w 261"/>
                  <a:gd name="T71" fmla="*/ 133 h 255"/>
                  <a:gd name="T72" fmla="*/ 86 w 261"/>
                  <a:gd name="T73" fmla="*/ 104 h 255"/>
                  <a:gd name="T74" fmla="*/ 106 w 261"/>
                  <a:gd name="T75" fmla="*/ 99 h 255"/>
                  <a:gd name="T76" fmla="*/ 129 w 261"/>
                  <a:gd name="T77" fmla="*/ 81 h 255"/>
                  <a:gd name="T78" fmla="*/ 151 w 261"/>
                  <a:gd name="T79" fmla="*/ 65 h 255"/>
                  <a:gd name="T80" fmla="*/ 173 w 261"/>
                  <a:gd name="T81" fmla="*/ 83 h 255"/>
                  <a:gd name="T82" fmla="*/ 201 w 261"/>
                  <a:gd name="T83" fmla="*/ 95 h 255"/>
                  <a:gd name="T84" fmla="*/ 219 w 261"/>
                  <a:gd name="T85" fmla="*/ 101 h 255"/>
                  <a:gd name="T86" fmla="*/ 237 w 261"/>
                  <a:gd name="T87" fmla="*/ 128 h 255"/>
                  <a:gd name="T88" fmla="*/ 252 w 261"/>
                  <a:gd name="T89" fmla="*/ 123 h 255"/>
                  <a:gd name="T90" fmla="*/ 217 w 261"/>
                  <a:gd name="T91" fmla="*/ 3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1" h="255">
                    <a:moveTo>
                      <a:pt x="247" y="88"/>
                    </a:moveTo>
                    <a:cubicBezTo>
                      <a:pt x="250" y="100"/>
                      <a:pt x="255" y="111"/>
                      <a:pt x="261" y="120"/>
                    </a:cubicBezTo>
                    <a:cubicBezTo>
                      <a:pt x="261" y="120"/>
                      <a:pt x="261" y="120"/>
                      <a:pt x="261" y="120"/>
                    </a:cubicBezTo>
                    <a:cubicBezTo>
                      <a:pt x="260" y="111"/>
                      <a:pt x="258" y="101"/>
                      <a:pt x="255" y="90"/>
                    </a:cubicBezTo>
                    <a:cubicBezTo>
                      <a:pt x="252" y="89"/>
                      <a:pt x="250" y="88"/>
                      <a:pt x="247" y="88"/>
                    </a:cubicBezTo>
                    <a:moveTo>
                      <a:pt x="245" y="68"/>
                    </a:moveTo>
                    <a:cubicBezTo>
                      <a:pt x="245" y="71"/>
                      <a:pt x="245" y="75"/>
                      <a:pt x="246" y="78"/>
                    </a:cubicBezTo>
                    <a:cubicBezTo>
                      <a:pt x="247" y="77"/>
                      <a:pt x="248" y="77"/>
                      <a:pt x="249" y="76"/>
                    </a:cubicBezTo>
                    <a:cubicBezTo>
                      <a:pt x="248" y="73"/>
                      <a:pt x="246" y="71"/>
                      <a:pt x="245" y="68"/>
                    </a:cubicBezTo>
                    <a:moveTo>
                      <a:pt x="44" y="218"/>
                    </a:moveTo>
                    <a:cubicBezTo>
                      <a:pt x="41" y="209"/>
                      <a:pt x="38" y="199"/>
                      <a:pt x="37" y="189"/>
                    </a:cubicBezTo>
                    <a:cubicBezTo>
                      <a:pt x="42" y="191"/>
                      <a:pt x="46" y="192"/>
                      <a:pt x="48" y="199"/>
                    </a:cubicBezTo>
                    <a:cubicBezTo>
                      <a:pt x="51" y="207"/>
                      <a:pt x="49" y="212"/>
                      <a:pt x="44" y="218"/>
                    </a:cubicBezTo>
                    <a:moveTo>
                      <a:pt x="36" y="178"/>
                    </a:moveTo>
                    <a:cubicBezTo>
                      <a:pt x="36" y="165"/>
                      <a:pt x="38" y="152"/>
                      <a:pt x="43" y="138"/>
                    </a:cubicBezTo>
                    <a:cubicBezTo>
                      <a:pt x="44" y="139"/>
                      <a:pt x="46" y="139"/>
                      <a:pt x="47" y="139"/>
                    </a:cubicBezTo>
                    <a:cubicBezTo>
                      <a:pt x="53" y="144"/>
                      <a:pt x="58" y="154"/>
                      <a:pt x="56" y="160"/>
                    </a:cubicBezTo>
                    <a:cubicBezTo>
                      <a:pt x="55" y="161"/>
                      <a:pt x="55" y="163"/>
                      <a:pt x="55" y="164"/>
                    </a:cubicBezTo>
                    <a:cubicBezTo>
                      <a:pt x="52" y="170"/>
                      <a:pt x="48" y="174"/>
                      <a:pt x="43" y="175"/>
                    </a:cubicBezTo>
                    <a:cubicBezTo>
                      <a:pt x="40" y="176"/>
                      <a:pt x="38" y="177"/>
                      <a:pt x="36" y="178"/>
                    </a:cubicBezTo>
                    <a:moveTo>
                      <a:pt x="49" y="132"/>
                    </a:moveTo>
                    <a:cubicBezTo>
                      <a:pt x="48" y="131"/>
                      <a:pt x="47" y="131"/>
                      <a:pt x="46" y="130"/>
                    </a:cubicBezTo>
                    <a:cubicBezTo>
                      <a:pt x="51" y="120"/>
                      <a:pt x="57" y="110"/>
                      <a:pt x="66" y="100"/>
                    </a:cubicBezTo>
                    <a:cubicBezTo>
                      <a:pt x="68" y="110"/>
                      <a:pt x="71" y="124"/>
                      <a:pt x="62" y="128"/>
                    </a:cubicBezTo>
                    <a:cubicBezTo>
                      <a:pt x="59" y="129"/>
                      <a:pt x="54" y="132"/>
                      <a:pt x="49" y="132"/>
                    </a:cubicBezTo>
                    <a:moveTo>
                      <a:pt x="245" y="122"/>
                    </a:moveTo>
                    <a:cubicBezTo>
                      <a:pt x="239" y="122"/>
                      <a:pt x="234" y="120"/>
                      <a:pt x="230" y="115"/>
                    </a:cubicBezTo>
                    <a:cubicBezTo>
                      <a:pt x="227" y="109"/>
                      <a:pt x="224" y="102"/>
                      <a:pt x="230" y="98"/>
                    </a:cubicBezTo>
                    <a:cubicBezTo>
                      <a:pt x="236" y="105"/>
                      <a:pt x="241" y="114"/>
                      <a:pt x="245" y="122"/>
                    </a:cubicBezTo>
                    <a:moveTo>
                      <a:pt x="217" y="93"/>
                    </a:moveTo>
                    <a:cubicBezTo>
                      <a:pt x="214" y="93"/>
                      <a:pt x="211" y="92"/>
                      <a:pt x="208" y="90"/>
                    </a:cubicBezTo>
                    <a:cubicBezTo>
                      <a:pt x="200" y="83"/>
                      <a:pt x="197" y="77"/>
                      <a:pt x="199" y="68"/>
                    </a:cubicBezTo>
                    <a:cubicBezTo>
                      <a:pt x="209" y="74"/>
                      <a:pt x="218" y="82"/>
                      <a:pt x="225" y="91"/>
                    </a:cubicBezTo>
                    <a:cubicBezTo>
                      <a:pt x="222" y="92"/>
                      <a:pt x="220" y="93"/>
                      <a:pt x="217" y="93"/>
                    </a:cubicBezTo>
                    <a:moveTo>
                      <a:pt x="91" y="97"/>
                    </a:moveTo>
                    <a:cubicBezTo>
                      <a:pt x="89" y="97"/>
                      <a:pt x="85" y="96"/>
                      <a:pt x="81" y="94"/>
                    </a:cubicBezTo>
                    <a:cubicBezTo>
                      <a:pt x="79" y="93"/>
                      <a:pt x="77" y="91"/>
                      <a:pt x="75" y="90"/>
                    </a:cubicBezTo>
                    <a:cubicBezTo>
                      <a:pt x="82" y="84"/>
                      <a:pt x="90" y="77"/>
                      <a:pt x="99" y="71"/>
                    </a:cubicBezTo>
                    <a:cubicBezTo>
                      <a:pt x="101" y="70"/>
                      <a:pt x="103" y="69"/>
                      <a:pt x="105" y="68"/>
                    </a:cubicBezTo>
                    <a:cubicBezTo>
                      <a:pt x="106" y="80"/>
                      <a:pt x="103" y="97"/>
                      <a:pt x="91" y="97"/>
                    </a:cubicBezTo>
                    <a:moveTo>
                      <a:pt x="129" y="74"/>
                    </a:moveTo>
                    <a:cubicBezTo>
                      <a:pt x="129" y="74"/>
                      <a:pt x="129" y="74"/>
                      <a:pt x="129" y="74"/>
                    </a:cubicBezTo>
                    <a:cubicBezTo>
                      <a:pt x="122" y="73"/>
                      <a:pt x="117" y="69"/>
                      <a:pt x="113" y="63"/>
                    </a:cubicBezTo>
                    <a:cubicBezTo>
                      <a:pt x="125" y="57"/>
                      <a:pt x="137" y="54"/>
                      <a:pt x="147" y="54"/>
                    </a:cubicBezTo>
                    <a:cubicBezTo>
                      <a:pt x="144" y="62"/>
                      <a:pt x="139" y="74"/>
                      <a:pt x="129" y="74"/>
                    </a:cubicBezTo>
                    <a:moveTo>
                      <a:pt x="173" y="74"/>
                    </a:moveTo>
                    <a:cubicBezTo>
                      <a:pt x="172" y="74"/>
                      <a:pt x="170" y="74"/>
                      <a:pt x="169" y="73"/>
                    </a:cubicBezTo>
                    <a:cubicBezTo>
                      <a:pt x="166" y="73"/>
                      <a:pt x="154" y="60"/>
                      <a:pt x="155" y="54"/>
                    </a:cubicBezTo>
                    <a:cubicBezTo>
                      <a:pt x="169" y="54"/>
                      <a:pt x="181" y="58"/>
                      <a:pt x="192" y="64"/>
                    </a:cubicBezTo>
                    <a:cubicBezTo>
                      <a:pt x="188" y="70"/>
                      <a:pt x="180" y="74"/>
                      <a:pt x="173" y="74"/>
                    </a:cubicBezTo>
                    <a:moveTo>
                      <a:pt x="139" y="0"/>
                    </a:moveTo>
                    <a:cubicBezTo>
                      <a:pt x="130" y="0"/>
                      <a:pt x="121" y="1"/>
                      <a:pt x="112" y="3"/>
                    </a:cubicBezTo>
                    <a:cubicBezTo>
                      <a:pt x="105" y="4"/>
                      <a:pt x="98" y="6"/>
                      <a:pt x="90" y="9"/>
                    </a:cubicBezTo>
                    <a:cubicBezTo>
                      <a:pt x="87" y="10"/>
                      <a:pt x="83" y="12"/>
                      <a:pt x="79" y="13"/>
                    </a:cubicBezTo>
                    <a:cubicBezTo>
                      <a:pt x="41" y="31"/>
                      <a:pt x="18" y="62"/>
                      <a:pt x="10" y="87"/>
                    </a:cubicBezTo>
                    <a:cubicBezTo>
                      <a:pt x="0" y="118"/>
                      <a:pt x="0" y="146"/>
                      <a:pt x="5" y="170"/>
                    </a:cubicBezTo>
                    <a:cubicBezTo>
                      <a:pt x="8" y="186"/>
                      <a:pt x="14" y="201"/>
                      <a:pt x="21" y="213"/>
                    </a:cubicBezTo>
                    <a:cubicBezTo>
                      <a:pt x="31" y="232"/>
                      <a:pt x="44" y="246"/>
                      <a:pt x="54" y="255"/>
                    </a:cubicBezTo>
                    <a:cubicBezTo>
                      <a:pt x="57" y="252"/>
                      <a:pt x="59" y="250"/>
                      <a:pt x="62" y="247"/>
                    </a:cubicBezTo>
                    <a:cubicBezTo>
                      <a:pt x="57" y="241"/>
                      <a:pt x="52" y="235"/>
                      <a:pt x="48" y="227"/>
                    </a:cubicBezTo>
                    <a:cubicBezTo>
                      <a:pt x="50" y="227"/>
                      <a:pt x="51" y="227"/>
                      <a:pt x="52" y="227"/>
                    </a:cubicBezTo>
                    <a:cubicBezTo>
                      <a:pt x="56" y="227"/>
                      <a:pt x="61" y="228"/>
                      <a:pt x="65" y="229"/>
                    </a:cubicBezTo>
                    <a:cubicBezTo>
                      <a:pt x="69" y="231"/>
                      <a:pt x="72" y="232"/>
                      <a:pt x="74" y="235"/>
                    </a:cubicBezTo>
                    <a:cubicBezTo>
                      <a:pt x="75" y="233"/>
                      <a:pt x="77" y="232"/>
                      <a:pt x="79" y="230"/>
                    </a:cubicBezTo>
                    <a:cubicBezTo>
                      <a:pt x="74" y="223"/>
                      <a:pt x="63" y="219"/>
                      <a:pt x="53" y="219"/>
                    </a:cubicBezTo>
                    <a:cubicBezTo>
                      <a:pt x="57" y="213"/>
                      <a:pt x="59" y="207"/>
                      <a:pt x="56" y="200"/>
                    </a:cubicBezTo>
                    <a:cubicBezTo>
                      <a:pt x="55" y="196"/>
                      <a:pt x="53" y="189"/>
                      <a:pt x="50" y="186"/>
                    </a:cubicBezTo>
                    <a:cubicBezTo>
                      <a:pt x="48" y="184"/>
                      <a:pt x="46" y="183"/>
                      <a:pt x="45" y="183"/>
                    </a:cubicBezTo>
                    <a:cubicBezTo>
                      <a:pt x="50" y="180"/>
                      <a:pt x="55" y="179"/>
                      <a:pt x="60" y="174"/>
                    </a:cubicBezTo>
                    <a:cubicBezTo>
                      <a:pt x="62" y="170"/>
                      <a:pt x="66" y="159"/>
                      <a:pt x="65" y="155"/>
                    </a:cubicBezTo>
                    <a:cubicBezTo>
                      <a:pt x="63" y="150"/>
                      <a:pt x="60" y="143"/>
                      <a:pt x="56" y="138"/>
                    </a:cubicBezTo>
                    <a:cubicBezTo>
                      <a:pt x="61" y="137"/>
                      <a:pt x="65" y="135"/>
                      <a:pt x="69" y="133"/>
                    </a:cubicBezTo>
                    <a:cubicBezTo>
                      <a:pt x="79" y="125"/>
                      <a:pt x="76" y="109"/>
                      <a:pt x="73" y="97"/>
                    </a:cubicBezTo>
                    <a:cubicBezTo>
                      <a:pt x="77" y="99"/>
                      <a:pt x="82" y="103"/>
                      <a:pt x="86" y="104"/>
                    </a:cubicBezTo>
                    <a:cubicBezTo>
                      <a:pt x="87" y="105"/>
                      <a:pt x="88" y="105"/>
                      <a:pt x="90" y="105"/>
                    </a:cubicBezTo>
                    <a:cubicBezTo>
                      <a:pt x="95" y="105"/>
                      <a:pt x="101" y="102"/>
                      <a:pt x="106" y="99"/>
                    </a:cubicBezTo>
                    <a:cubicBezTo>
                      <a:pt x="112" y="95"/>
                      <a:pt x="114" y="84"/>
                      <a:pt x="113" y="74"/>
                    </a:cubicBezTo>
                    <a:cubicBezTo>
                      <a:pt x="117" y="79"/>
                      <a:pt x="123" y="81"/>
                      <a:pt x="129" y="81"/>
                    </a:cubicBezTo>
                    <a:cubicBezTo>
                      <a:pt x="130" y="81"/>
                      <a:pt x="131" y="81"/>
                      <a:pt x="132" y="81"/>
                    </a:cubicBezTo>
                    <a:cubicBezTo>
                      <a:pt x="141" y="80"/>
                      <a:pt x="147" y="73"/>
                      <a:pt x="151" y="65"/>
                    </a:cubicBezTo>
                    <a:cubicBezTo>
                      <a:pt x="154" y="71"/>
                      <a:pt x="160" y="77"/>
                      <a:pt x="164" y="80"/>
                    </a:cubicBezTo>
                    <a:cubicBezTo>
                      <a:pt x="166" y="82"/>
                      <a:pt x="169" y="83"/>
                      <a:pt x="173" y="83"/>
                    </a:cubicBezTo>
                    <a:cubicBezTo>
                      <a:pt x="179" y="83"/>
                      <a:pt x="186" y="80"/>
                      <a:pt x="191" y="75"/>
                    </a:cubicBezTo>
                    <a:cubicBezTo>
                      <a:pt x="192" y="82"/>
                      <a:pt x="195" y="89"/>
                      <a:pt x="201" y="95"/>
                    </a:cubicBezTo>
                    <a:cubicBezTo>
                      <a:pt x="206" y="99"/>
                      <a:pt x="211" y="101"/>
                      <a:pt x="216" y="101"/>
                    </a:cubicBezTo>
                    <a:cubicBezTo>
                      <a:pt x="217" y="101"/>
                      <a:pt x="218" y="101"/>
                      <a:pt x="219" y="101"/>
                    </a:cubicBezTo>
                    <a:cubicBezTo>
                      <a:pt x="218" y="105"/>
                      <a:pt x="219" y="109"/>
                      <a:pt x="221" y="114"/>
                    </a:cubicBezTo>
                    <a:cubicBezTo>
                      <a:pt x="225" y="121"/>
                      <a:pt x="230" y="126"/>
                      <a:pt x="237" y="128"/>
                    </a:cubicBezTo>
                    <a:cubicBezTo>
                      <a:pt x="236" y="129"/>
                      <a:pt x="235" y="130"/>
                      <a:pt x="235" y="130"/>
                    </a:cubicBezTo>
                    <a:cubicBezTo>
                      <a:pt x="240" y="128"/>
                      <a:pt x="246" y="126"/>
                      <a:pt x="252" y="123"/>
                    </a:cubicBezTo>
                    <a:cubicBezTo>
                      <a:pt x="239" y="108"/>
                      <a:pt x="221" y="74"/>
                      <a:pt x="219" y="33"/>
                    </a:cubicBezTo>
                    <a:cubicBezTo>
                      <a:pt x="218" y="32"/>
                      <a:pt x="217" y="31"/>
                      <a:pt x="217" y="30"/>
                    </a:cubicBezTo>
                    <a:cubicBezTo>
                      <a:pt x="199" y="12"/>
                      <a:pt x="171" y="0"/>
                      <a:pt x="1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0" name="Freeform 589"/>
              <p:cNvSpPr>
                <a:spLocks noEditPoints="1"/>
              </p:cNvSpPr>
              <p:nvPr/>
            </p:nvSpPr>
            <p:spPr bwMode="auto">
              <a:xfrm>
                <a:off x="4933" y="2501"/>
                <a:ext cx="128" cy="116"/>
              </a:xfrm>
              <a:custGeom>
                <a:avLst/>
                <a:gdLst>
                  <a:gd name="T0" fmla="*/ 239 w 259"/>
                  <a:gd name="T1" fmla="*/ 170 h 235"/>
                  <a:gd name="T2" fmla="*/ 246 w 259"/>
                  <a:gd name="T3" fmla="*/ 182 h 235"/>
                  <a:gd name="T4" fmla="*/ 28 w 259"/>
                  <a:gd name="T5" fmla="*/ 160 h 235"/>
                  <a:gd name="T6" fmla="*/ 31 w 259"/>
                  <a:gd name="T7" fmla="*/ 188 h 235"/>
                  <a:gd name="T8" fmla="*/ 27 w 259"/>
                  <a:gd name="T9" fmla="*/ 180 h 235"/>
                  <a:gd name="T10" fmla="*/ 232 w 259"/>
                  <a:gd name="T11" fmla="*/ 141 h 235"/>
                  <a:gd name="T12" fmla="*/ 245 w 259"/>
                  <a:gd name="T13" fmla="*/ 152 h 235"/>
                  <a:gd name="T14" fmla="*/ 46 w 259"/>
                  <a:gd name="T15" fmla="*/ 113 h 235"/>
                  <a:gd name="T16" fmla="*/ 53 w 259"/>
                  <a:gd name="T17" fmla="*/ 137 h 235"/>
                  <a:gd name="T18" fmla="*/ 37 w 259"/>
                  <a:gd name="T19" fmla="*/ 148 h 235"/>
                  <a:gd name="T20" fmla="*/ 30 w 259"/>
                  <a:gd name="T21" fmla="*/ 150 h 235"/>
                  <a:gd name="T22" fmla="*/ 217 w 259"/>
                  <a:gd name="T23" fmla="*/ 111 h 235"/>
                  <a:gd name="T24" fmla="*/ 234 w 259"/>
                  <a:gd name="T25" fmla="*/ 116 h 235"/>
                  <a:gd name="T26" fmla="*/ 58 w 259"/>
                  <a:gd name="T27" fmla="*/ 108 h 235"/>
                  <a:gd name="T28" fmla="*/ 51 w 259"/>
                  <a:gd name="T29" fmla="*/ 106 h 235"/>
                  <a:gd name="T30" fmla="*/ 67 w 259"/>
                  <a:gd name="T31" fmla="*/ 108 h 235"/>
                  <a:gd name="T32" fmla="*/ 193 w 259"/>
                  <a:gd name="T33" fmla="*/ 86 h 235"/>
                  <a:gd name="T34" fmla="*/ 175 w 259"/>
                  <a:gd name="T35" fmla="*/ 61 h 235"/>
                  <a:gd name="T36" fmla="*/ 193 w 259"/>
                  <a:gd name="T37" fmla="*/ 86 h 235"/>
                  <a:gd name="T38" fmla="*/ 94 w 259"/>
                  <a:gd name="T39" fmla="*/ 80 h 235"/>
                  <a:gd name="T40" fmla="*/ 116 w 259"/>
                  <a:gd name="T41" fmla="*/ 63 h 235"/>
                  <a:gd name="T42" fmla="*/ 106 w 259"/>
                  <a:gd name="T43" fmla="*/ 86 h 235"/>
                  <a:gd name="T44" fmla="*/ 144 w 259"/>
                  <a:gd name="T45" fmla="*/ 73 h 235"/>
                  <a:gd name="T46" fmla="*/ 150 w 259"/>
                  <a:gd name="T47" fmla="*/ 57 h 235"/>
                  <a:gd name="T48" fmla="*/ 148 w 259"/>
                  <a:gd name="T49" fmla="*/ 74 h 235"/>
                  <a:gd name="T50" fmla="*/ 129 w 259"/>
                  <a:gd name="T51" fmla="*/ 0 h 235"/>
                  <a:gd name="T52" fmla="*/ 121 w 259"/>
                  <a:gd name="T53" fmla="*/ 1 h 235"/>
                  <a:gd name="T54" fmla="*/ 97 w 259"/>
                  <a:gd name="T55" fmla="*/ 5 h 235"/>
                  <a:gd name="T56" fmla="*/ 26 w 259"/>
                  <a:gd name="T57" fmla="*/ 54 h 235"/>
                  <a:gd name="T58" fmla="*/ 34 w 259"/>
                  <a:gd name="T59" fmla="*/ 235 h 235"/>
                  <a:gd name="T60" fmla="*/ 29 w 259"/>
                  <a:gd name="T61" fmla="*/ 200 h 235"/>
                  <a:gd name="T62" fmla="*/ 45 w 259"/>
                  <a:gd name="T63" fmla="*/ 207 h 235"/>
                  <a:gd name="T64" fmla="*/ 52 w 259"/>
                  <a:gd name="T65" fmla="*/ 229 h 235"/>
                  <a:gd name="T66" fmla="*/ 59 w 259"/>
                  <a:gd name="T67" fmla="*/ 211 h 235"/>
                  <a:gd name="T68" fmla="*/ 44 w 259"/>
                  <a:gd name="T69" fmla="*/ 176 h 235"/>
                  <a:gd name="T70" fmla="*/ 36 w 259"/>
                  <a:gd name="T71" fmla="*/ 156 h 235"/>
                  <a:gd name="T72" fmla="*/ 63 w 259"/>
                  <a:gd name="T73" fmla="*/ 135 h 235"/>
                  <a:gd name="T74" fmla="*/ 60 w 259"/>
                  <a:gd name="T75" fmla="*/ 116 h 235"/>
                  <a:gd name="T76" fmla="*/ 85 w 259"/>
                  <a:gd name="T77" fmla="*/ 81 h 235"/>
                  <a:gd name="T78" fmla="*/ 104 w 259"/>
                  <a:gd name="T79" fmla="*/ 94 h 235"/>
                  <a:gd name="T80" fmla="*/ 129 w 259"/>
                  <a:gd name="T81" fmla="*/ 70 h 235"/>
                  <a:gd name="T82" fmla="*/ 148 w 259"/>
                  <a:gd name="T83" fmla="*/ 82 h 235"/>
                  <a:gd name="T84" fmla="*/ 176 w 259"/>
                  <a:gd name="T85" fmla="*/ 89 h 235"/>
                  <a:gd name="T86" fmla="*/ 204 w 259"/>
                  <a:gd name="T87" fmla="*/ 92 h 235"/>
                  <a:gd name="T88" fmla="*/ 225 w 259"/>
                  <a:gd name="T89" fmla="*/ 124 h 235"/>
                  <a:gd name="T90" fmla="*/ 235 w 259"/>
                  <a:gd name="T91" fmla="*/ 155 h 235"/>
                  <a:gd name="T92" fmla="*/ 238 w 259"/>
                  <a:gd name="T93" fmla="*/ 185 h 235"/>
                  <a:gd name="T94" fmla="*/ 259 w 259"/>
                  <a:gd name="T95" fmla="*/ 166 h 235"/>
                  <a:gd name="T96" fmla="*/ 240 w 259"/>
                  <a:gd name="T97" fmla="*/ 55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9" h="235">
                    <a:moveTo>
                      <a:pt x="246" y="182"/>
                    </a:moveTo>
                    <a:cubicBezTo>
                      <a:pt x="242" y="180"/>
                      <a:pt x="239" y="173"/>
                      <a:pt x="239" y="170"/>
                    </a:cubicBezTo>
                    <a:cubicBezTo>
                      <a:pt x="238" y="164"/>
                      <a:pt x="241" y="162"/>
                      <a:pt x="246" y="160"/>
                    </a:cubicBezTo>
                    <a:cubicBezTo>
                      <a:pt x="247" y="168"/>
                      <a:pt x="247" y="175"/>
                      <a:pt x="246" y="182"/>
                    </a:cubicBezTo>
                    <a:moveTo>
                      <a:pt x="27" y="180"/>
                    </a:moveTo>
                    <a:cubicBezTo>
                      <a:pt x="26" y="173"/>
                      <a:pt x="27" y="167"/>
                      <a:pt x="28" y="160"/>
                    </a:cubicBezTo>
                    <a:cubicBezTo>
                      <a:pt x="32" y="163"/>
                      <a:pt x="35" y="165"/>
                      <a:pt x="36" y="173"/>
                    </a:cubicBezTo>
                    <a:cubicBezTo>
                      <a:pt x="37" y="180"/>
                      <a:pt x="35" y="184"/>
                      <a:pt x="31" y="188"/>
                    </a:cubicBezTo>
                    <a:cubicBezTo>
                      <a:pt x="30" y="189"/>
                      <a:pt x="29" y="189"/>
                      <a:pt x="28" y="190"/>
                    </a:cubicBezTo>
                    <a:cubicBezTo>
                      <a:pt x="27" y="187"/>
                      <a:pt x="27" y="183"/>
                      <a:pt x="27" y="180"/>
                    </a:cubicBezTo>
                    <a:moveTo>
                      <a:pt x="245" y="152"/>
                    </a:moveTo>
                    <a:cubicBezTo>
                      <a:pt x="239" y="150"/>
                      <a:pt x="234" y="147"/>
                      <a:pt x="232" y="141"/>
                    </a:cubicBezTo>
                    <a:cubicBezTo>
                      <a:pt x="230" y="134"/>
                      <a:pt x="230" y="127"/>
                      <a:pt x="237" y="124"/>
                    </a:cubicBezTo>
                    <a:cubicBezTo>
                      <a:pt x="240" y="133"/>
                      <a:pt x="243" y="143"/>
                      <a:pt x="245" y="152"/>
                    </a:cubicBezTo>
                    <a:moveTo>
                      <a:pt x="30" y="150"/>
                    </a:moveTo>
                    <a:cubicBezTo>
                      <a:pt x="33" y="137"/>
                      <a:pt x="38" y="124"/>
                      <a:pt x="46" y="113"/>
                    </a:cubicBezTo>
                    <a:cubicBezTo>
                      <a:pt x="47" y="113"/>
                      <a:pt x="48" y="114"/>
                      <a:pt x="49" y="114"/>
                    </a:cubicBezTo>
                    <a:cubicBezTo>
                      <a:pt x="54" y="121"/>
                      <a:pt x="57" y="132"/>
                      <a:pt x="53" y="137"/>
                    </a:cubicBezTo>
                    <a:cubicBezTo>
                      <a:pt x="52" y="138"/>
                      <a:pt x="52" y="139"/>
                      <a:pt x="51" y="141"/>
                    </a:cubicBezTo>
                    <a:cubicBezTo>
                      <a:pt x="47" y="146"/>
                      <a:pt x="42" y="148"/>
                      <a:pt x="37" y="148"/>
                    </a:cubicBezTo>
                    <a:cubicBezTo>
                      <a:pt x="37" y="148"/>
                      <a:pt x="37" y="148"/>
                      <a:pt x="36" y="148"/>
                    </a:cubicBezTo>
                    <a:cubicBezTo>
                      <a:pt x="34" y="149"/>
                      <a:pt x="32" y="149"/>
                      <a:pt x="30" y="150"/>
                    </a:cubicBezTo>
                    <a:moveTo>
                      <a:pt x="229" y="117"/>
                    </a:moveTo>
                    <a:cubicBezTo>
                      <a:pt x="225" y="117"/>
                      <a:pt x="221" y="115"/>
                      <a:pt x="217" y="111"/>
                    </a:cubicBezTo>
                    <a:cubicBezTo>
                      <a:pt x="211" y="102"/>
                      <a:pt x="209" y="95"/>
                      <a:pt x="214" y="87"/>
                    </a:cubicBezTo>
                    <a:cubicBezTo>
                      <a:pt x="222" y="96"/>
                      <a:pt x="228" y="106"/>
                      <a:pt x="234" y="116"/>
                    </a:cubicBezTo>
                    <a:cubicBezTo>
                      <a:pt x="232" y="117"/>
                      <a:pt x="231" y="117"/>
                      <a:pt x="229" y="117"/>
                    </a:cubicBezTo>
                    <a:moveTo>
                      <a:pt x="58" y="108"/>
                    </a:moveTo>
                    <a:cubicBezTo>
                      <a:pt x="57" y="108"/>
                      <a:pt x="55" y="108"/>
                      <a:pt x="53" y="108"/>
                    </a:cubicBezTo>
                    <a:cubicBezTo>
                      <a:pt x="53" y="107"/>
                      <a:pt x="52" y="106"/>
                      <a:pt x="51" y="106"/>
                    </a:cubicBezTo>
                    <a:cubicBezTo>
                      <a:pt x="58" y="97"/>
                      <a:pt x="67" y="89"/>
                      <a:pt x="77" y="82"/>
                    </a:cubicBezTo>
                    <a:cubicBezTo>
                      <a:pt x="77" y="92"/>
                      <a:pt x="76" y="106"/>
                      <a:pt x="67" y="108"/>
                    </a:cubicBezTo>
                    <a:cubicBezTo>
                      <a:pt x="65" y="108"/>
                      <a:pt x="61" y="108"/>
                      <a:pt x="58" y="108"/>
                    </a:cubicBezTo>
                    <a:moveTo>
                      <a:pt x="193" y="86"/>
                    </a:moveTo>
                    <a:cubicBezTo>
                      <a:pt x="190" y="86"/>
                      <a:pt x="186" y="86"/>
                      <a:pt x="183" y="84"/>
                    </a:cubicBezTo>
                    <a:cubicBezTo>
                      <a:pt x="180" y="83"/>
                      <a:pt x="172" y="67"/>
                      <a:pt x="175" y="61"/>
                    </a:cubicBezTo>
                    <a:cubicBezTo>
                      <a:pt x="188" y="65"/>
                      <a:pt x="199" y="72"/>
                      <a:pt x="208" y="81"/>
                    </a:cubicBezTo>
                    <a:cubicBezTo>
                      <a:pt x="204" y="84"/>
                      <a:pt x="198" y="86"/>
                      <a:pt x="193" y="86"/>
                    </a:cubicBezTo>
                    <a:moveTo>
                      <a:pt x="106" y="86"/>
                    </a:moveTo>
                    <a:cubicBezTo>
                      <a:pt x="102" y="86"/>
                      <a:pt x="98" y="85"/>
                      <a:pt x="94" y="80"/>
                    </a:cubicBezTo>
                    <a:cubicBezTo>
                      <a:pt x="92" y="79"/>
                      <a:pt x="90" y="77"/>
                      <a:pt x="89" y="75"/>
                    </a:cubicBezTo>
                    <a:cubicBezTo>
                      <a:pt x="97" y="70"/>
                      <a:pt x="106" y="66"/>
                      <a:pt x="116" y="63"/>
                    </a:cubicBezTo>
                    <a:cubicBezTo>
                      <a:pt x="118" y="62"/>
                      <a:pt x="120" y="62"/>
                      <a:pt x="123" y="61"/>
                    </a:cubicBezTo>
                    <a:cubicBezTo>
                      <a:pt x="121" y="72"/>
                      <a:pt x="115" y="86"/>
                      <a:pt x="106" y="86"/>
                    </a:cubicBezTo>
                    <a:moveTo>
                      <a:pt x="148" y="74"/>
                    </a:moveTo>
                    <a:cubicBezTo>
                      <a:pt x="147" y="74"/>
                      <a:pt x="146" y="74"/>
                      <a:pt x="144" y="73"/>
                    </a:cubicBezTo>
                    <a:cubicBezTo>
                      <a:pt x="138" y="71"/>
                      <a:pt x="134" y="66"/>
                      <a:pt x="132" y="59"/>
                    </a:cubicBezTo>
                    <a:cubicBezTo>
                      <a:pt x="138" y="58"/>
                      <a:pt x="144" y="57"/>
                      <a:pt x="150" y="57"/>
                    </a:cubicBezTo>
                    <a:cubicBezTo>
                      <a:pt x="156" y="57"/>
                      <a:pt x="162" y="58"/>
                      <a:pt x="167" y="59"/>
                    </a:cubicBezTo>
                    <a:cubicBezTo>
                      <a:pt x="163" y="66"/>
                      <a:pt x="156" y="74"/>
                      <a:pt x="148" y="74"/>
                    </a:cubicBezTo>
                    <a:moveTo>
                      <a:pt x="133" y="0"/>
                    </a:moveTo>
                    <a:cubicBezTo>
                      <a:pt x="131" y="0"/>
                      <a:pt x="130" y="0"/>
                      <a:pt x="129" y="0"/>
                    </a:cubicBezTo>
                    <a:cubicBezTo>
                      <a:pt x="127" y="0"/>
                      <a:pt x="125" y="0"/>
                      <a:pt x="123" y="1"/>
                    </a:cubicBezTo>
                    <a:cubicBezTo>
                      <a:pt x="122" y="1"/>
                      <a:pt x="122" y="1"/>
                      <a:pt x="121" y="1"/>
                    </a:cubicBezTo>
                    <a:cubicBezTo>
                      <a:pt x="118" y="1"/>
                      <a:pt x="115" y="1"/>
                      <a:pt x="112" y="2"/>
                    </a:cubicBezTo>
                    <a:cubicBezTo>
                      <a:pt x="107" y="2"/>
                      <a:pt x="102" y="4"/>
                      <a:pt x="97" y="5"/>
                    </a:cubicBezTo>
                    <a:cubicBezTo>
                      <a:pt x="87" y="7"/>
                      <a:pt x="77" y="11"/>
                      <a:pt x="69" y="16"/>
                    </a:cubicBezTo>
                    <a:cubicBezTo>
                      <a:pt x="49" y="26"/>
                      <a:pt x="35" y="40"/>
                      <a:pt x="26" y="54"/>
                    </a:cubicBezTo>
                    <a:cubicBezTo>
                      <a:pt x="6" y="86"/>
                      <a:pt x="0" y="117"/>
                      <a:pt x="1" y="145"/>
                    </a:cubicBezTo>
                    <a:cubicBezTo>
                      <a:pt x="3" y="186"/>
                      <a:pt x="21" y="220"/>
                      <a:pt x="34" y="235"/>
                    </a:cubicBezTo>
                    <a:cubicBezTo>
                      <a:pt x="37" y="234"/>
                      <a:pt x="40" y="233"/>
                      <a:pt x="43" y="232"/>
                    </a:cubicBezTo>
                    <a:cubicBezTo>
                      <a:pt x="37" y="223"/>
                      <a:pt x="32" y="212"/>
                      <a:pt x="29" y="200"/>
                    </a:cubicBezTo>
                    <a:cubicBezTo>
                      <a:pt x="32" y="200"/>
                      <a:pt x="34" y="201"/>
                      <a:pt x="37" y="202"/>
                    </a:cubicBezTo>
                    <a:cubicBezTo>
                      <a:pt x="40" y="204"/>
                      <a:pt x="42" y="205"/>
                      <a:pt x="45" y="207"/>
                    </a:cubicBezTo>
                    <a:cubicBezTo>
                      <a:pt x="53" y="211"/>
                      <a:pt x="53" y="218"/>
                      <a:pt x="52" y="226"/>
                    </a:cubicBezTo>
                    <a:cubicBezTo>
                      <a:pt x="52" y="227"/>
                      <a:pt x="52" y="228"/>
                      <a:pt x="52" y="229"/>
                    </a:cubicBezTo>
                    <a:cubicBezTo>
                      <a:pt x="55" y="227"/>
                      <a:pt x="58" y="226"/>
                      <a:pt x="61" y="225"/>
                    </a:cubicBezTo>
                    <a:cubicBezTo>
                      <a:pt x="61" y="221"/>
                      <a:pt x="61" y="216"/>
                      <a:pt x="59" y="211"/>
                    </a:cubicBezTo>
                    <a:cubicBezTo>
                      <a:pt x="55" y="203"/>
                      <a:pt x="45" y="196"/>
                      <a:pt x="36" y="193"/>
                    </a:cubicBezTo>
                    <a:cubicBezTo>
                      <a:pt x="41" y="189"/>
                      <a:pt x="44" y="184"/>
                      <a:pt x="44" y="176"/>
                    </a:cubicBezTo>
                    <a:cubicBezTo>
                      <a:pt x="43" y="172"/>
                      <a:pt x="44" y="164"/>
                      <a:pt x="41" y="160"/>
                    </a:cubicBezTo>
                    <a:cubicBezTo>
                      <a:pt x="40" y="158"/>
                      <a:pt x="38" y="157"/>
                      <a:pt x="36" y="156"/>
                    </a:cubicBezTo>
                    <a:cubicBezTo>
                      <a:pt x="42" y="155"/>
                      <a:pt x="48" y="155"/>
                      <a:pt x="53" y="151"/>
                    </a:cubicBezTo>
                    <a:cubicBezTo>
                      <a:pt x="57" y="149"/>
                      <a:pt x="63" y="139"/>
                      <a:pt x="63" y="135"/>
                    </a:cubicBezTo>
                    <a:cubicBezTo>
                      <a:pt x="62" y="129"/>
                      <a:pt x="61" y="122"/>
                      <a:pt x="59" y="116"/>
                    </a:cubicBezTo>
                    <a:cubicBezTo>
                      <a:pt x="59" y="116"/>
                      <a:pt x="60" y="116"/>
                      <a:pt x="60" y="116"/>
                    </a:cubicBezTo>
                    <a:cubicBezTo>
                      <a:pt x="64" y="116"/>
                      <a:pt x="69" y="115"/>
                      <a:pt x="72" y="114"/>
                    </a:cubicBezTo>
                    <a:cubicBezTo>
                      <a:pt x="84" y="109"/>
                      <a:pt x="85" y="93"/>
                      <a:pt x="85" y="81"/>
                    </a:cubicBezTo>
                    <a:cubicBezTo>
                      <a:pt x="88" y="84"/>
                      <a:pt x="92" y="89"/>
                      <a:pt x="95" y="91"/>
                    </a:cubicBezTo>
                    <a:cubicBezTo>
                      <a:pt x="98" y="93"/>
                      <a:pt x="101" y="94"/>
                      <a:pt x="104" y="94"/>
                    </a:cubicBezTo>
                    <a:cubicBezTo>
                      <a:pt x="108" y="94"/>
                      <a:pt x="112" y="93"/>
                      <a:pt x="116" y="92"/>
                    </a:cubicBezTo>
                    <a:cubicBezTo>
                      <a:pt x="123" y="90"/>
                      <a:pt x="127" y="80"/>
                      <a:pt x="129" y="70"/>
                    </a:cubicBezTo>
                    <a:cubicBezTo>
                      <a:pt x="133" y="76"/>
                      <a:pt x="138" y="80"/>
                      <a:pt x="146" y="81"/>
                    </a:cubicBezTo>
                    <a:cubicBezTo>
                      <a:pt x="147" y="81"/>
                      <a:pt x="147" y="82"/>
                      <a:pt x="148" y="82"/>
                    </a:cubicBezTo>
                    <a:cubicBezTo>
                      <a:pt x="156" y="82"/>
                      <a:pt x="162" y="77"/>
                      <a:pt x="168" y="71"/>
                    </a:cubicBezTo>
                    <a:cubicBezTo>
                      <a:pt x="169" y="78"/>
                      <a:pt x="173" y="85"/>
                      <a:pt x="176" y="89"/>
                    </a:cubicBezTo>
                    <a:cubicBezTo>
                      <a:pt x="180" y="93"/>
                      <a:pt x="185" y="95"/>
                      <a:pt x="191" y="95"/>
                    </a:cubicBezTo>
                    <a:cubicBezTo>
                      <a:pt x="195" y="95"/>
                      <a:pt x="200" y="94"/>
                      <a:pt x="204" y="92"/>
                    </a:cubicBezTo>
                    <a:cubicBezTo>
                      <a:pt x="203" y="99"/>
                      <a:pt x="205" y="106"/>
                      <a:pt x="209" y="113"/>
                    </a:cubicBezTo>
                    <a:cubicBezTo>
                      <a:pt x="213" y="120"/>
                      <a:pt x="219" y="123"/>
                      <a:pt x="225" y="124"/>
                    </a:cubicBezTo>
                    <a:cubicBezTo>
                      <a:pt x="223" y="127"/>
                      <a:pt x="223" y="132"/>
                      <a:pt x="224" y="137"/>
                    </a:cubicBezTo>
                    <a:cubicBezTo>
                      <a:pt x="226" y="146"/>
                      <a:pt x="229" y="152"/>
                      <a:pt x="235" y="155"/>
                    </a:cubicBezTo>
                    <a:cubicBezTo>
                      <a:pt x="231" y="158"/>
                      <a:pt x="230" y="162"/>
                      <a:pt x="231" y="171"/>
                    </a:cubicBezTo>
                    <a:cubicBezTo>
                      <a:pt x="232" y="176"/>
                      <a:pt x="234" y="181"/>
                      <a:pt x="238" y="185"/>
                    </a:cubicBezTo>
                    <a:cubicBezTo>
                      <a:pt x="243" y="184"/>
                      <a:pt x="248" y="184"/>
                      <a:pt x="254" y="183"/>
                    </a:cubicBezTo>
                    <a:cubicBezTo>
                      <a:pt x="255" y="179"/>
                      <a:pt x="257" y="173"/>
                      <a:pt x="259" y="166"/>
                    </a:cubicBezTo>
                    <a:cubicBezTo>
                      <a:pt x="248" y="148"/>
                      <a:pt x="233" y="114"/>
                      <a:pt x="243" y="61"/>
                    </a:cubicBezTo>
                    <a:cubicBezTo>
                      <a:pt x="242" y="59"/>
                      <a:pt x="241" y="57"/>
                      <a:pt x="240" y="55"/>
                    </a:cubicBezTo>
                    <a:cubicBezTo>
                      <a:pt x="222" y="25"/>
                      <a:pt x="183" y="0"/>
                      <a:pt x="1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1" name="Freeform 590"/>
              <p:cNvSpPr>
                <a:spLocks noEditPoints="1"/>
              </p:cNvSpPr>
              <p:nvPr/>
            </p:nvSpPr>
            <p:spPr bwMode="auto">
              <a:xfrm>
                <a:off x="5048" y="2481"/>
                <a:ext cx="135" cy="110"/>
              </a:xfrm>
              <a:custGeom>
                <a:avLst/>
                <a:gdLst>
                  <a:gd name="T0" fmla="*/ 34 w 273"/>
                  <a:gd name="T1" fmla="*/ 193 h 223"/>
                  <a:gd name="T2" fmla="*/ 43 w 273"/>
                  <a:gd name="T3" fmla="*/ 200 h 223"/>
                  <a:gd name="T4" fmla="*/ 244 w 273"/>
                  <a:gd name="T5" fmla="*/ 206 h 223"/>
                  <a:gd name="T6" fmla="*/ 239 w 273"/>
                  <a:gd name="T7" fmla="*/ 180 h 223"/>
                  <a:gd name="T8" fmla="*/ 248 w 273"/>
                  <a:gd name="T9" fmla="*/ 205 h 223"/>
                  <a:gd name="T10" fmla="*/ 244 w 273"/>
                  <a:gd name="T11" fmla="*/ 206 h 223"/>
                  <a:gd name="T12" fmla="*/ 33 w 273"/>
                  <a:gd name="T13" fmla="*/ 156 h 223"/>
                  <a:gd name="T14" fmla="*/ 33 w 273"/>
                  <a:gd name="T15" fmla="*/ 184 h 223"/>
                  <a:gd name="T16" fmla="*/ 239 w 273"/>
                  <a:gd name="T17" fmla="*/ 144 h 223"/>
                  <a:gd name="T18" fmla="*/ 252 w 273"/>
                  <a:gd name="T19" fmla="*/ 159 h 223"/>
                  <a:gd name="T20" fmla="*/ 46 w 273"/>
                  <a:gd name="T21" fmla="*/ 113 h 223"/>
                  <a:gd name="T22" fmla="*/ 34 w 273"/>
                  <a:gd name="T23" fmla="*/ 148 h 223"/>
                  <a:gd name="T24" fmla="*/ 216 w 273"/>
                  <a:gd name="T25" fmla="*/ 118 h 223"/>
                  <a:gd name="T26" fmla="*/ 211 w 273"/>
                  <a:gd name="T27" fmla="*/ 92 h 223"/>
                  <a:gd name="T28" fmla="*/ 239 w 273"/>
                  <a:gd name="T29" fmla="*/ 120 h 223"/>
                  <a:gd name="T30" fmla="*/ 227 w 273"/>
                  <a:gd name="T31" fmla="*/ 122 h 223"/>
                  <a:gd name="T32" fmla="*/ 50 w 273"/>
                  <a:gd name="T33" fmla="*/ 106 h 223"/>
                  <a:gd name="T34" fmla="*/ 74 w 273"/>
                  <a:gd name="T35" fmla="*/ 102 h 223"/>
                  <a:gd name="T36" fmla="*/ 176 w 273"/>
                  <a:gd name="T37" fmla="*/ 70 h 223"/>
                  <a:gd name="T38" fmla="*/ 177 w 273"/>
                  <a:gd name="T39" fmla="*/ 69 h 223"/>
                  <a:gd name="T40" fmla="*/ 205 w 273"/>
                  <a:gd name="T41" fmla="*/ 87 h 223"/>
                  <a:gd name="T42" fmla="*/ 191 w 273"/>
                  <a:gd name="T43" fmla="*/ 91 h 223"/>
                  <a:gd name="T44" fmla="*/ 102 w 273"/>
                  <a:gd name="T45" fmla="*/ 82 h 223"/>
                  <a:gd name="T46" fmla="*/ 117 w 273"/>
                  <a:gd name="T47" fmla="*/ 63 h 223"/>
                  <a:gd name="T48" fmla="*/ 102 w 273"/>
                  <a:gd name="T49" fmla="*/ 82 h 223"/>
                  <a:gd name="T50" fmla="*/ 127 w 273"/>
                  <a:gd name="T51" fmla="*/ 62 h 223"/>
                  <a:gd name="T52" fmla="*/ 134 w 273"/>
                  <a:gd name="T53" fmla="*/ 62 h 223"/>
                  <a:gd name="T54" fmla="*/ 163 w 273"/>
                  <a:gd name="T55" fmla="*/ 66 h 223"/>
                  <a:gd name="T56" fmla="*/ 159 w 273"/>
                  <a:gd name="T57" fmla="*/ 72 h 223"/>
                  <a:gd name="T58" fmla="*/ 141 w 273"/>
                  <a:gd name="T59" fmla="*/ 0 h 223"/>
                  <a:gd name="T60" fmla="*/ 122 w 273"/>
                  <a:gd name="T61" fmla="*/ 2 h 223"/>
                  <a:gd name="T62" fmla="*/ 111 w 273"/>
                  <a:gd name="T63" fmla="*/ 4 h 223"/>
                  <a:gd name="T64" fmla="*/ 13 w 273"/>
                  <a:gd name="T65" fmla="*/ 91 h 223"/>
                  <a:gd name="T66" fmla="*/ 26 w 273"/>
                  <a:gd name="T67" fmla="*/ 208 h 223"/>
                  <a:gd name="T68" fmla="*/ 37 w 273"/>
                  <a:gd name="T69" fmla="*/ 222 h 223"/>
                  <a:gd name="T70" fmla="*/ 39 w 273"/>
                  <a:gd name="T71" fmla="*/ 223 h 223"/>
                  <a:gd name="T72" fmla="*/ 51 w 273"/>
                  <a:gd name="T73" fmla="*/ 199 h 223"/>
                  <a:gd name="T74" fmla="*/ 49 w 273"/>
                  <a:gd name="T75" fmla="*/ 164 h 223"/>
                  <a:gd name="T76" fmla="*/ 57 w 273"/>
                  <a:gd name="T77" fmla="*/ 137 h 223"/>
                  <a:gd name="T78" fmla="*/ 60 w 273"/>
                  <a:gd name="T79" fmla="*/ 116 h 223"/>
                  <a:gd name="T80" fmla="*/ 86 w 273"/>
                  <a:gd name="T81" fmla="*/ 84 h 223"/>
                  <a:gd name="T82" fmla="*/ 110 w 273"/>
                  <a:gd name="T83" fmla="*/ 88 h 223"/>
                  <a:gd name="T84" fmla="*/ 141 w 273"/>
                  <a:gd name="T85" fmla="*/ 90 h 223"/>
                  <a:gd name="T86" fmla="*/ 161 w 273"/>
                  <a:gd name="T87" fmla="*/ 83 h 223"/>
                  <a:gd name="T88" fmla="*/ 168 w 273"/>
                  <a:gd name="T89" fmla="*/ 70 h 223"/>
                  <a:gd name="T90" fmla="*/ 189 w 273"/>
                  <a:gd name="T91" fmla="*/ 98 h 223"/>
                  <a:gd name="T92" fmla="*/ 203 w 273"/>
                  <a:gd name="T93" fmla="*/ 97 h 223"/>
                  <a:gd name="T94" fmla="*/ 217 w 273"/>
                  <a:gd name="T95" fmla="*/ 129 h 223"/>
                  <a:gd name="T96" fmla="*/ 234 w 273"/>
                  <a:gd name="T97" fmla="*/ 129 h 223"/>
                  <a:gd name="T98" fmla="*/ 232 w 273"/>
                  <a:gd name="T99" fmla="*/ 150 h 223"/>
                  <a:gd name="T100" fmla="*/ 227 w 273"/>
                  <a:gd name="T101" fmla="*/ 188 h 223"/>
                  <a:gd name="T102" fmla="*/ 246 w 273"/>
                  <a:gd name="T103" fmla="*/ 214 h 223"/>
                  <a:gd name="T104" fmla="*/ 251 w 273"/>
                  <a:gd name="T105" fmla="*/ 214 h 223"/>
                  <a:gd name="T106" fmla="*/ 268 w 273"/>
                  <a:gd name="T107" fmla="*/ 123 h 223"/>
                  <a:gd name="T108" fmla="*/ 192 w 273"/>
                  <a:gd name="T109" fmla="*/ 11 h 223"/>
                  <a:gd name="T110" fmla="*/ 176 w 273"/>
                  <a:gd name="T111" fmla="*/ 5 h 223"/>
                  <a:gd name="T112" fmla="*/ 141 w 273"/>
                  <a:gd name="T113" fmla="*/ 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3" h="223">
                    <a:moveTo>
                      <a:pt x="39" y="214"/>
                    </a:moveTo>
                    <a:cubicBezTo>
                      <a:pt x="37" y="208"/>
                      <a:pt x="35" y="201"/>
                      <a:pt x="34" y="193"/>
                    </a:cubicBezTo>
                    <a:cubicBezTo>
                      <a:pt x="34" y="193"/>
                      <a:pt x="35" y="193"/>
                      <a:pt x="35" y="193"/>
                    </a:cubicBezTo>
                    <a:cubicBezTo>
                      <a:pt x="39" y="193"/>
                      <a:pt x="43" y="195"/>
                      <a:pt x="43" y="200"/>
                    </a:cubicBezTo>
                    <a:cubicBezTo>
                      <a:pt x="44" y="204"/>
                      <a:pt x="42" y="211"/>
                      <a:pt x="39" y="214"/>
                    </a:cubicBezTo>
                    <a:moveTo>
                      <a:pt x="244" y="206"/>
                    </a:moveTo>
                    <a:cubicBezTo>
                      <a:pt x="240" y="205"/>
                      <a:pt x="238" y="203"/>
                      <a:pt x="237" y="200"/>
                    </a:cubicBezTo>
                    <a:cubicBezTo>
                      <a:pt x="234" y="193"/>
                      <a:pt x="233" y="186"/>
                      <a:pt x="239" y="180"/>
                    </a:cubicBezTo>
                    <a:cubicBezTo>
                      <a:pt x="243" y="176"/>
                      <a:pt x="247" y="171"/>
                      <a:pt x="252" y="169"/>
                    </a:cubicBezTo>
                    <a:cubicBezTo>
                      <a:pt x="253" y="182"/>
                      <a:pt x="251" y="194"/>
                      <a:pt x="248" y="205"/>
                    </a:cubicBezTo>
                    <a:cubicBezTo>
                      <a:pt x="248" y="205"/>
                      <a:pt x="247" y="205"/>
                      <a:pt x="247" y="205"/>
                    </a:cubicBezTo>
                    <a:cubicBezTo>
                      <a:pt x="246" y="205"/>
                      <a:pt x="245" y="205"/>
                      <a:pt x="244" y="206"/>
                    </a:cubicBezTo>
                    <a:moveTo>
                      <a:pt x="33" y="184"/>
                    </a:moveTo>
                    <a:cubicBezTo>
                      <a:pt x="32" y="175"/>
                      <a:pt x="32" y="166"/>
                      <a:pt x="33" y="156"/>
                    </a:cubicBezTo>
                    <a:cubicBezTo>
                      <a:pt x="41" y="156"/>
                      <a:pt x="42" y="164"/>
                      <a:pt x="42" y="171"/>
                    </a:cubicBezTo>
                    <a:cubicBezTo>
                      <a:pt x="42" y="177"/>
                      <a:pt x="37" y="181"/>
                      <a:pt x="33" y="184"/>
                    </a:cubicBezTo>
                    <a:moveTo>
                      <a:pt x="252" y="159"/>
                    </a:moveTo>
                    <a:cubicBezTo>
                      <a:pt x="245" y="156"/>
                      <a:pt x="240" y="153"/>
                      <a:pt x="239" y="144"/>
                    </a:cubicBezTo>
                    <a:cubicBezTo>
                      <a:pt x="238" y="137"/>
                      <a:pt x="240" y="134"/>
                      <a:pt x="244" y="130"/>
                    </a:cubicBezTo>
                    <a:cubicBezTo>
                      <a:pt x="248" y="139"/>
                      <a:pt x="250" y="149"/>
                      <a:pt x="252" y="159"/>
                    </a:cubicBezTo>
                    <a:moveTo>
                      <a:pt x="34" y="148"/>
                    </a:moveTo>
                    <a:cubicBezTo>
                      <a:pt x="37" y="136"/>
                      <a:pt x="40" y="124"/>
                      <a:pt x="46" y="113"/>
                    </a:cubicBezTo>
                    <a:cubicBezTo>
                      <a:pt x="52" y="120"/>
                      <a:pt x="52" y="127"/>
                      <a:pt x="48" y="137"/>
                    </a:cubicBezTo>
                    <a:cubicBezTo>
                      <a:pt x="46" y="144"/>
                      <a:pt x="41" y="146"/>
                      <a:pt x="34" y="148"/>
                    </a:cubicBezTo>
                    <a:moveTo>
                      <a:pt x="227" y="122"/>
                    </a:moveTo>
                    <a:cubicBezTo>
                      <a:pt x="223" y="122"/>
                      <a:pt x="220" y="121"/>
                      <a:pt x="216" y="118"/>
                    </a:cubicBezTo>
                    <a:cubicBezTo>
                      <a:pt x="215" y="117"/>
                      <a:pt x="214" y="116"/>
                      <a:pt x="213" y="115"/>
                    </a:cubicBezTo>
                    <a:cubicBezTo>
                      <a:pt x="208" y="111"/>
                      <a:pt x="208" y="100"/>
                      <a:pt x="211" y="92"/>
                    </a:cubicBezTo>
                    <a:cubicBezTo>
                      <a:pt x="212" y="91"/>
                      <a:pt x="213" y="90"/>
                      <a:pt x="214" y="89"/>
                    </a:cubicBezTo>
                    <a:cubicBezTo>
                      <a:pt x="224" y="98"/>
                      <a:pt x="233" y="109"/>
                      <a:pt x="239" y="120"/>
                    </a:cubicBezTo>
                    <a:cubicBezTo>
                      <a:pt x="237" y="120"/>
                      <a:pt x="235" y="121"/>
                      <a:pt x="232" y="121"/>
                    </a:cubicBezTo>
                    <a:cubicBezTo>
                      <a:pt x="230" y="122"/>
                      <a:pt x="229" y="122"/>
                      <a:pt x="227" y="122"/>
                    </a:cubicBezTo>
                    <a:moveTo>
                      <a:pt x="59" y="108"/>
                    </a:moveTo>
                    <a:cubicBezTo>
                      <a:pt x="55" y="108"/>
                      <a:pt x="52" y="107"/>
                      <a:pt x="50" y="106"/>
                    </a:cubicBezTo>
                    <a:cubicBezTo>
                      <a:pt x="56" y="95"/>
                      <a:pt x="65" y="85"/>
                      <a:pt x="76" y="77"/>
                    </a:cubicBezTo>
                    <a:cubicBezTo>
                      <a:pt x="81" y="82"/>
                      <a:pt x="77" y="99"/>
                      <a:pt x="74" y="102"/>
                    </a:cubicBezTo>
                    <a:cubicBezTo>
                      <a:pt x="70" y="106"/>
                      <a:pt x="64" y="108"/>
                      <a:pt x="59" y="108"/>
                    </a:cubicBezTo>
                    <a:moveTo>
                      <a:pt x="176" y="70"/>
                    </a:moveTo>
                    <a:cubicBezTo>
                      <a:pt x="176" y="70"/>
                      <a:pt x="176" y="69"/>
                      <a:pt x="176" y="69"/>
                    </a:cubicBezTo>
                    <a:cubicBezTo>
                      <a:pt x="176" y="69"/>
                      <a:pt x="177" y="69"/>
                      <a:pt x="177" y="69"/>
                    </a:cubicBezTo>
                    <a:cubicBezTo>
                      <a:pt x="188" y="73"/>
                      <a:pt x="198" y="78"/>
                      <a:pt x="207" y="84"/>
                    </a:cubicBezTo>
                    <a:cubicBezTo>
                      <a:pt x="206" y="85"/>
                      <a:pt x="206" y="86"/>
                      <a:pt x="205" y="87"/>
                    </a:cubicBezTo>
                    <a:cubicBezTo>
                      <a:pt x="201" y="89"/>
                      <a:pt x="196" y="90"/>
                      <a:pt x="192" y="91"/>
                    </a:cubicBezTo>
                    <a:cubicBezTo>
                      <a:pt x="192" y="91"/>
                      <a:pt x="192" y="91"/>
                      <a:pt x="191" y="91"/>
                    </a:cubicBezTo>
                    <a:cubicBezTo>
                      <a:pt x="183" y="91"/>
                      <a:pt x="178" y="79"/>
                      <a:pt x="176" y="70"/>
                    </a:cubicBezTo>
                    <a:moveTo>
                      <a:pt x="102" y="82"/>
                    </a:moveTo>
                    <a:cubicBezTo>
                      <a:pt x="96" y="82"/>
                      <a:pt x="89" y="78"/>
                      <a:pt x="83" y="73"/>
                    </a:cubicBezTo>
                    <a:cubicBezTo>
                      <a:pt x="93" y="68"/>
                      <a:pt x="104" y="64"/>
                      <a:pt x="117" y="63"/>
                    </a:cubicBezTo>
                    <a:cubicBezTo>
                      <a:pt x="117" y="70"/>
                      <a:pt x="115" y="76"/>
                      <a:pt x="109" y="80"/>
                    </a:cubicBezTo>
                    <a:cubicBezTo>
                      <a:pt x="107" y="82"/>
                      <a:pt x="104" y="82"/>
                      <a:pt x="102" y="82"/>
                    </a:cubicBezTo>
                    <a:moveTo>
                      <a:pt x="147" y="82"/>
                    </a:moveTo>
                    <a:cubicBezTo>
                      <a:pt x="138" y="82"/>
                      <a:pt x="130" y="72"/>
                      <a:pt x="127" y="62"/>
                    </a:cubicBezTo>
                    <a:cubicBezTo>
                      <a:pt x="128" y="62"/>
                      <a:pt x="130" y="62"/>
                      <a:pt x="132" y="62"/>
                    </a:cubicBezTo>
                    <a:cubicBezTo>
                      <a:pt x="132" y="62"/>
                      <a:pt x="133" y="62"/>
                      <a:pt x="134" y="62"/>
                    </a:cubicBezTo>
                    <a:cubicBezTo>
                      <a:pt x="144" y="62"/>
                      <a:pt x="154" y="64"/>
                      <a:pt x="163" y="65"/>
                    </a:cubicBezTo>
                    <a:cubicBezTo>
                      <a:pt x="163" y="65"/>
                      <a:pt x="163" y="65"/>
                      <a:pt x="163" y="66"/>
                    </a:cubicBezTo>
                    <a:cubicBezTo>
                      <a:pt x="163" y="66"/>
                      <a:pt x="163" y="66"/>
                      <a:pt x="163" y="66"/>
                    </a:cubicBezTo>
                    <a:cubicBezTo>
                      <a:pt x="162" y="68"/>
                      <a:pt x="161" y="70"/>
                      <a:pt x="159" y="72"/>
                    </a:cubicBezTo>
                    <a:cubicBezTo>
                      <a:pt x="155" y="79"/>
                      <a:pt x="151" y="82"/>
                      <a:pt x="147" y="82"/>
                    </a:cubicBezTo>
                    <a:moveTo>
                      <a:pt x="141" y="0"/>
                    </a:moveTo>
                    <a:cubicBezTo>
                      <a:pt x="139" y="0"/>
                      <a:pt x="138" y="1"/>
                      <a:pt x="137" y="1"/>
                    </a:cubicBezTo>
                    <a:cubicBezTo>
                      <a:pt x="132" y="1"/>
                      <a:pt x="127" y="1"/>
                      <a:pt x="122" y="2"/>
                    </a:cubicBezTo>
                    <a:cubicBezTo>
                      <a:pt x="120" y="2"/>
                      <a:pt x="117" y="3"/>
                      <a:pt x="115" y="3"/>
                    </a:cubicBezTo>
                    <a:cubicBezTo>
                      <a:pt x="113" y="3"/>
                      <a:pt x="112" y="4"/>
                      <a:pt x="111" y="4"/>
                    </a:cubicBezTo>
                    <a:cubicBezTo>
                      <a:pt x="107" y="5"/>
                      <a:pt x="104" y="6"/>
                      <a:pt x="101" y="7"/>
                    </a:cubicBezTo>
                    <a:cubicBezTo>
                      <a:pt x="52" y="21"/>
                      <a:pt x="21" y="56"/>
                      <a:pt x="13" y="91"/>
                    </a:cubicBezTo>
                    <a:cubicBezTo>
                      <a:pt x="11" y="95"/>
                      <a:pt x="11" y="99"/>
                      <a:pt x="10" y="103"/>
                    </a:cubicBezTo>
                    <a:cubicBezTo>
                      <a:pt x="0" y="156"/>
                      <a:pt x="15" y="190"/>
                      <a:pt x="26" y="208"/>
                    </a:cubicBezTo>
                    <a:cubicBezTo>
                      <a:pt x="30" y="214"/>
                      <a:pt x="33" y="218"/>
                      <a:pt x="34" y="220"/>
                    </a:cubicBezTo>
                    <a:cubicBezTo>
                      <a:pt x="35" y="221"/>
                      <a:pt x="36" y="222"/>
                      <a:pt x="37" y="222"/>
                    </a:cubicBezTo>
                    <a:cubicBezTo>
                      <a:pt x="37" y="222"/>
                      <a:pt x="37" y="222"/>
                      <a:pt x="37" y="222"/>
                    </a:cubicBezTo>
                    <a:cubicBezTo>
                      <a:pt x="38" y="222"/>
                      <a:pt x="38" y="223"/>
                      <a:pt x="39" y="223"/>
                    </a:cubicBezTo>
                    <a:cubicBezTo>
                      <a:pt x="40" y="223"/>
                      <a:pt x="40" y="222"/>
                      <a:pt x="41" y="222"/>
                    </a:cubicBezTo>
                    <a:cubicBezTo>
                      <a:pt x="49" y="218"/>
                      <a:pt x="51" y="208"/>
                      <a:pt x="51" y="199"/>
                    </a:cubicBezTo>
                    <a:cubicBezTo>
                      <a:pt x="50" y="190"/>
                      <a:pt x="47" y="186"/>
                      <a:pt x="43" y="185"/>
                    </a:cubicBezTo>
                    <a:cubicBezTo>
                      <a:pt x="47" y="180"/>
                      <a:pt x="49" y="173"/>
                      <a:pt x="49" y="164"/>
                    </a:cubicBezTo>
                    <a:cubicBezTo>
                      <a:pt x="49" y="159"/>
                      <a:pt x="47" y="155"/>
                      <a:pt x="45" y="152"/>
                    </a:cubicBezTo>
                    <a:cubicBezTo>
                      <a:pt x="50" y="150"/>
                      <a:pt x="55" y="145"/>
                      <a:pt x="57" y="137"/>
                    </a:cubicBezTo>
                    <a:cubicBezTo>
                      <a:pt x="59" y="129"/>
                      <a:pt x="59" y="122"/>
                      <a:pt x="56" y="115"/>
                    </a:cubicBezTo>
                    <a:cubicBezTo>
                      <a:pt x="57" y="116"/>
                      <a:pt x="59" y="116"/>
                      <a:pt x="60" y="116"/>
                    </a:cubicBezTo>
                    <a:cubicBezTo>
                      <a:pt x="69" y="116"/>
                      <a:pt x="78" y="112"/>
                      <a:pt x="82" y="104"/>
                    </a:cubicBezTo>
                    <a:cubicBezTo>
                      <a:pt x="84" y="100"/>
                      <a:pt x="86" y="92"/>
                      <a:pt x="86" y="84"/>
                    </a:cubicBezTo>
                    <a:cubicBezTo>
                      <a:pt x="91" y="87"/>
                      <a:pt x="96" y="90"/>
                      <a:pt x="102" y="90"/>
                    </a:cubicBezTo>
                    <a:cubicBezTo>
                      <a:pt x="105" y="90"/>
                      <a:pt x="107" y="89"/>
                      <a:pt x="110" y="88"/>
                    </a:cubicBezTo>
                    <a:cubicBezTo>
                      <a:pt x="117" y="85"/>
                      <a:pt x="121" y="79"/>
                      <a:pt x="123" y="72"/>
                    </a:cubicBezTo>
                    <a:cubicBezTo>
                      <a:pt x="127" y="81"/>
                      <a:pt x="134" y="90"/>
                      <a:pt x="141" y="90"/>
                    </a:cubicBezTo>
                    <a:cubicBezTo>
                      <a:pt x="141" y="90"/>
                      <a:pt x="141" y="90"/>
                      <a:pt x="141" y="90"/>
                    </a:cubicBezTo>
                    <a:cubicBezTo>
                      <a:pt x="148" y="90"/>
                      <a:pt x="157" y="89"/>
                      <a:pt x="161" y="83"/>
                    </a:cubicBezTo>
                    <a:cubicBezTo>
                      <a:pt x="163" y="81"/>
                      <a:pt x="165" y="75"/>
                      <a:pt x="168" y="71"/>
                    </a:cubicBezTo>
                    <a:cubicBezTo>
                      <a:pt x="168" y="71"/>
                      <a:pt x="168" y="70"/>
                      <a:pt x="168" y="70"/>
                    </a:cubicBezTo>
                    <a:cubicBezTo>
                      <a:pt x="169" y="71"/>
                      <a:pt x="169" y="71"/>
                      <a:pt x="169" y="72"/>
                    </a:cubicBezTo>
                    <a:cubicBezTo>
                      <a:pt x="172" y="84"/>
                      <a:pt x="177" y="97"/>
                      <a:pt x="189" y="98"/>
                    </a:cubicBezTo>
                    <a:cubicBezTo>
                      <a:pt x="190" y="99"/>
                      <a:pt x="191" y="99"/>
                      <a:pt x="191" y="99"/>
                    </a:cubicBezTo>
                    <a:cubicBezTo>
                      <a:pt x="195" y="99"/>
                      <a:pt x="199" y="98"/>
                      <a:pt x="203" y="97"/>
                    </a:cubicBezTo>
                    <a:cubicBezTo>
                      <a:pt x="202" y="103"/>
                      <a:pt x="202" y="110"/>
                      <a:pt x="204" y="115"/>
                    </a:cubicBezTo>
                    <a:cubicBezTo>
                      <a:pt x="205" y="119"/>
                      <a:pt x="213" y="128"/>
                      <a:pt x="217" y="129"/>
                    </a:cubicBezTo>
                    <a:cubicBezTo>
                      <a:pt x="219" y="130"/>
                      <a:pt x="221" y="130"/>
                      <a:pt x="224" y="130"/>
                    </a:cubicBezTo>
                    <a:cubicBezTo>
                      <a:pt x="227" y="130"/>
                      <a:pt x="231" y="129"/>
                      <a:pt x="234" y="129"/>
                    </a:cubicBezTo>
                    <a:cubicBezTo>
                      <a:pt x="233" y="130"/>
                      <a:pt x="232" y="132"/>
                      <a:pt x="231" y="134"/>
                    </a:cubicBezTo>
                    <a:cubicBezTo>
                      <a:pt x="229" y="138"/>
                      <a:pt x="232" y="146"/>
                      <a:pt x="232" y="150"/>
                    </a:cubicBezTo>
                    <a:cubicBezTo>
                      <a:pt x="234" y="157"/>
                      <a:pt x="238" y="161"/>
                      <a:pt x="244" y="164"/>
                    </a:cubicBezTo>
                    <a:cubicBezTo>
                      <a:pt x="236" y="170"/>
                      <a:pt x="229" y="179"/>
                      <a:pt x="227" y="188"/>
                    </a:cubicBezTo>
                    <a:cubicBezTo>
                      <a:pt x="225" y="201"/>
                      <a:pt x="232" y="214"/>
                      <a:pt x="244" y="214"/>
                    </a:cubicBezTo>
                    <a:cubicBezTo>
                      <a:pt x="244" y="214"/>
                      <a:pt x="245" y="214"/>
                      <a:pt x="246" y="214"/>
                    </a:cubicBezTo>
                    <a:cubicBezTo>
                      <a:pt x="246" y="215"/>
                      <a:pt x="247" y="216"/>
                      <a:pt x="249" y="216"/>
                    </a:cubicBezTo>
                    <a:cubicBezTo>
                      <a:pt x="250" y="216"/>
                      <a:pt x="251" y="215"/>
                      <a:pt x="251" y="214"/>
                    </a:cubicBezTo>
                    <a:cubicBezTo>
                      <a:pt x="252" y="213"/>
                      <a:pt x="253" y="212"/>
                      <a:pt x="254" y="210"/>
                    </a:cubicBezTo>
                    <a:cubicBezTo>
                      <a:pt x="262" y="197"/>
                      <a:pt x="273" y="162"/>
                      <a:pt x="268" y="123"/>
                    </a:cubicBezTo>
                    <a:cubicBezTo>
                      <a:pt x="264" y="92"/>
                      <a:pt x="250" y="57"/>
                      <a:pt x="217" y="27"/>
                    </a:cubicBezTo>
                    <a:cubicBezTo>
                      <a:pt x="211" y="21"/>
                      <a:pt x="202" y="16"/>
                      <a:pt x="192" y="11"/>
                    </a:cubicBezTo>
                    <a:cubicBezTo>
                      <a:pt x="188" y="9"/>
                      <a:pt x="184" y="8"/>
                      <a:pt x="180" y="7"/>
                    </a:cubicBezTo>
                    <a:cubicBezTo>
                      <a:pt x="178" y="6"/>
                      <a:pt x="177" y="6"/>
                      <a:pt x="176" y="5"/>
                    </a:cubicBezTo>
                    <a:cubicBezTo>
                      <a:pt x="167" y="3"/>
                      <a:pt x="158" y="1"/>
                      <a:pt x="149" y="1"/>
                    </a:cubicBezTo>
                    <a:cubicBezTo>
                      <a:pt x="146" y="1"/>
                      <a:pt x="143" y="0"/>
                      <a:pt x="1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2" name="Freeform 591"/>
              <p:cNvSpPr>
                <a:spLocks noEditPoints="1"/>
              </p:cNvSpPr>
              <p:nvPr/>
            </p:nvSpPr>
            <p:spPr bwMode="auto">
              <a:xfrm>
                <a:off x="4810" y="2588"/>
                <a:ext cx="613" cy="154"/>
              </a:xfrm>
              <a:custGeom>
                <a:avLst/>
                <a:gdLst>
                  <a:gd name="T0" fmla="*/ 101 w 1241"/>
                  <a:gd name="T1" fmla="*/ 230 h 311"/>
                  <a:gd name="T2" fmla="*/ 119 w 1241"/>
                  <a:gd name="T3" fmla="*/ 226 h 311"/>
                  <a:gd name="T4" fmla="*/ 152 w 1241"/>
                  <a:gd name="T5" fmla="*/ 212 h 311"/>
                  <a:gd name="T6" fmla="*/ 1061 w 1241"/>
                  <a:gd name="T7" fmla="*/ 177 h 311"/>
                  <a:gd name="T8" fmla="*/ 165 w 1241"/>
                  <a:gd name="T9" fmla="*/ 169 h 311"/>
                  <a:gd name="T10" fmla="*/ 1060 w 1241"/>
                  <a:gd name="T11" fmla="*/ 201 h 311"/>
                  <a:gd name="T12" fmla="*/ 1060 w 1241"/>
                  <a:gd name="T13" fmla="*/ 201 h 311"/>
                  <a:gd name="T14" fmla="*/ 210 w 1241"/>
                  <a:gd name="T15" fmla="*/ 138 h 311"/>
                  <a:gd name="T16" fmla="*/ 1011 w 1241"/>
                  <a:gd name="T17" fmla="*/ 187 h 311"/>
                  <a:gd name="T18" fmla="*/ 1018 w 1241"/>
                  <a:gd name="T19" fmla="*/ 174 h 311"/>
                  <a:gd name="T20" fmla="*/ 988 w 1241"/>
                  <a:gd name="T21" fmla="*/ 131 h 311"/>
                  <a:gd name="T22" fmla="*/ 221 w 1241"/>
                  <a:gd name="T23" fmla="*/ 145 h 311"/>
                  <a:gd name="T24" fmla="*/ 266 w 1241"/>
                  <a:gd name="T25" fmla="*/ 188 h 311"/>
                  <a:gd name="T26" fmla="*/ 929 w 1241"/>
                  <a:gd name="T27" fmla="*/ 103 h 311"/>
                  <a:gd name="T28" fmla="*/ 936 w 1241"/>
                  <a:gd name="T29" fmla="*/ 104 h 311"/>
                  <a:gd name="T30" fmla="*/ 275 w 1241"/>
                  <a:gd name="T31" fmla="*/ 187 h 311"/>
                  <a:gd name="T32" fmla="*/ 311 w 1241"/>
                  <a:gd name="T33" fmla="*/ 117 h 311"/>
                  <a:gd name="T34" fmla="*/ 262 w 1241"/>
                  <a:gd name="T35" fmla="*/ 163 h 311"/>
                  <a:gd name="T36" fmla="*/ 270 w 1241"/>
                  <a:gd name="T37" fmla="*/ 181 h 311"/>
                  <a:gd name="T38" fmla="*/ 874 w 1241"/>
                  <a:gd name="T39" fmla="*/ 124 h 311"/>
                  <a:gd name="T40" fmla="*/ 924 w 1241"/>
                  <a:gd name="T41" fmla="*/ 98 h 311"/>
                  <a:gd name="T42" fmla="*/ 370 w 1241"/>
                  <a:gd name="T43" fmla="*/ 127 h 311"/>
                  <a:gd name="T44" fmla="*/ 433 w 1241"/>
                  <a:gd name="T45" fmla="*/ 123 h 311"/>
                  <a:gd name="T46" fmla="*/ 311 w 1241"/>
                  <a:gd name="T47" fmla="*/ 103 h 311"/>
                  <a:gd name="T48" fmla="*/ 349 w 1241"/>
                  <a:gd name="T49" fmla="*/ 167 h 311"/>
                  <a:gd name="T50" fmla="*/ 852 w 1241"/>
                  <a:gd name="T51" fmla="*/ 87 h 311"/>
                  <a:gd name="T52" fmla="*/ 471 w 1241"/>
                  <a:gd name="T53" fmla="*/ 113 h 311"/>
                  <a:gd name="T54" fmla="*/ 527 w 1241"/>
                  <a:gd name="T55" fmla="*/ 150 h 311"/>
                  <a:gd name="T56" fmla="*/ 760 w 1241"/>
                  <a:gd name="T57" fmla="*/ 106 h 311"/>
                  <a:gd name="T58" fmla="*/ 811 w 1241"/>
                  <a:gd name="T59" fmla="*/ 152 h 311"/>
                  <a:gd name="T60" fmla="*/ 396 w 1241"/>
                  <a:gd name="T61" fmla="*/ 64 h 311"/>
                  <a:gd name="T62" fmla="*/ 454 w 1241"/>
                  <a:gd name="T63" fmla="*/ 153 h 311"/>
                  <a:gd name="T64" fmla="*/ 587 w 1241"/>
                  <a:gd name="T65" fmla="*/ 52 h 311"/>
                  <a:gd name="T66" fmla="*/ 533 w 1241"/>
                  <a:gd name="T67" fmla="*/ 149 h 311"/>
                  <a:gd name="T68" fmla="*/ 757 w 1241"/>
                  <a:gd name="T69" fmla="*/ 95 h 311"/>
                  <a:gd name="T70" fmla="*/ 662 w 1241"/>
                  <a:gd name="T71" fmla="*/ 106 h 311"/>
                  <a:gd name="T72" fmla="*/ 724 w 1241"/>
                  <a:gd name="T73" fmla="*/ 145 h 311"/>
                  <a:gd name="T74" fmla="*/ 489 w 1241"/>
                  <a:gd name="T75" fmla="*/ 62 h 311"/>
                  <a:gd name="T76" fmla="*/ 536 w 1241"/>
                  <a:gd name="T77" fmla="*/ 128 h 311"/>
                  <a:gd name="T78" fmla="*/ 648 w 1241"/>
                  <a:gd name="T79" fmla="*/ 116 h 311"/>
                  <a:gd name="T80" fmla="*/ 616 w 1241"/>
                  <a:gd name="T81" fmla="*/ 96 h 311"/>
                  <a:gd name="T82" fmla="*/ 627 w 1241"/>
                  <a:gd name="T83" fmla="*/ 0 h 311"/>
                  <a:gd name="T84" fmla="*/ 292 w 1241"/>
                  <a:gd name="T85" fmla="*/ 56 h 311"/>
                  <a:gd name="T86" fmla="*/ 105 w 1241"/>
                  <a:gd name="T87" fmla="*/ 171 h 311"/>
                  <a:gd name="T88" fmla="*/ 28 w 1241"/>
                  <a:gd name="T89" fmla="*/ 290 h 311"/>
                  <a:gd name="T90" fmla="*/ 102 w 1241"/>
                  <a:gd name="T91" fmla="*/ 271 h 311"/>
                  <a:gd name="T92" fmla="*/ 602 w 1241"/>
                  <a:gd name="T93" fmla="*/ 184 h 311"/>
                  <a:gd name="T94" fmla="*/ 1068 w 1241"/>
                  <a:gd name="T95" fmla="*/ 243 h 311"/>
                  <a:gd name="T96" fmla="*/ 1188 w 1241"/>
                  <a:gd name="T97" fmla="*/ 290 h 311"/>
                  <a:gd name="T98" fmla="*/ 1241 w 1241"/>
                  <a:gd name="T99" fmla="*/ 311 h 311"/>
                  <a:gd name="T100" fmla="*/ 1200 w 1241"/>
                  <a:gd name="T101" fmla="*/ 263 h 311"/>
                  <a:gd name="T102" fmla="*/ 1154 w 1241"/>
                  <a:gd name="T103" fmla="*/ 207 h 311"/>
                  <a:gd name="T104" fmla="*/ 962 w 1241"/>
                  <a:gd name="T105" fmla="*/ 73 h 311"/>
                  <a:gd name="T106" fmla="*/ 750 w 1241"/>
                  <a:gd name="T107" fmla="*/ 10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41" h="311">
                    <a:moveTo>
                      <a:pt x="101" y="230"/>
                    </a:moveTo>
                    <a:cubicBezTo>
                      <a:pt x="105" y="226"/>
                      <a:pt x="109" y="221"/>
                      <a:pt x="113" y="216"/>
                    </a:cubicBezTo>
                    <a:cubicBezTo>
                      <a:pt x="112" y="220"/>
                      <a:pt x="111" y="224"/>
                      <a:pt x="110" y="228"/>
                    </a:cubicBezTo>
                    <a:cubicBezTo>
                      <a:pt x="108" y="229"/>
                      <a:pt x="105" y="229"/>
                      <a:pt x="103" y="230"/>
                    </a:cubicBezTo>
                    <a:cubicBezTo>
                      <a:pt x="102" y="230"/>
                      <a:pt x="101" y="231"/>
                      <a:pt x="100" y="231"/>
                    </a:cubicBezTo>
                    <a:cubicBezTo>
                      <a:pt x="100" y="231"/>
                      <a:pt x="101" y="230"/>
                      <a:pt x="101" y="230"/>
                    </a:cubicBezTo>
                    <a:moveTo>
                      <a:pt x="119" y="226"/>
                    </a:moveTo>
                    <a:cubicBezTo>
                      <a:pt x="120" y="222"/>
                      <a:pt x="121" y="218"/>
                      <a:pt x="121" y="214"/>
                    </a:cubicBezTo>
                    <a:cubicBezTo>
                      <a:pt x="122" y="212"/>
                      <a:pt x="122" y="209"/>
                      <a:pt x="123" y="206"/>
                    </a:cubicBezTo>
                    <a:cubicBezTo>
                      <a:pt x="126" y="203"/>
                      <a:pt x="129" y="200"/>
                      <a:pt x="131" y="198"/>
                    </a:cubicBezTo>
                    <a:cubicBezTo>
                      <a:pt x="136" y="204"/>
                      <a:pt x="140" y="211"/>
                      <a:pt x="143" y="219"/>
                    </a:cubicBezTo>
                    <a:cubicBezTo>
                      <a:pt x="135" y="221"/>
                      <a:pt x="127" y="223"/>
                      <a:pt x="119" y="226"/>
                    </a:cubicBezTo>
                    <a:moveTo>
                      <a:pt x="150" y="217"/>
                    </a:moveTo>
                    <a:cubicBezTo>
                      <a:pt x="147" y="208"/>
                      <a:pt x="142" y="200"/>
                      <a:pt x="137" y="192"/>
                    </a:cubicBezTo>
                    <a:cubicBezTo>
                      <a:pt x="143" y="187"/>
                      <a:pt x="150" y="181"/>
                      <a:pt x="157" y="175"/>
                    </a:cubicBezTo>
                    <a:cubicBezTo>
                      <a:pt x="157" y="176"/>
                      <a:pt x="157" y="176"/>
                      <a:pt x="157" y="176"/>
                    </a:cubicBezTo>
                    <a:cubicBezTo>
                      <a:pt x="157" y="181"/>
                      <a:pt x="159" y="191"/>
                      <a:pt x="156" y="195"/>
                    </a:cubicBezTo>
                    <a:cubicBezTo>
                      <a:pt x="153" y="200"/>
                      <a:pt x="154" y="206"/>
                      <a:pt x="152" y="212"/>
                    </a:cubicBezTo>
                    <a:cubicBezTo>
                      <a:pt x="151" y="213"/>
                      <a:pt x="151" y="215"/>
                      <a:pt x="150" y="217"/>
                    </a:cubicBezTo>
                    <a:cubicBezTo>
                      <a:pt x="150" y="217"/>
                      <a:pt x="150" y="217"/>
                      <a:pt x="150" y="217"/>
                    </a:cubicBezTo>
                    <a:moveTo>
                      <a:pt x="1119" y="219"/>
                    </a:moveTo>
                    <a:cubicBezTo>
                      <a:pt x="1104" y="214"/>
                      <a:pt x="1087" y="209"/>
                      <a:pt x="1069" y="203"/>
                    </a:cubicBezTo>
                    <a:cubicBezTo>
                      <a:pt x="1069" y="203"/>
                      <a:pt x="1069" y="202"/>
                      <a:pt x="1068" y="202"/>
                    </a:cubicBezTo>
                    <a:cubicBezTo>
                      <a:pt x="1067" y="193"/>
                      <a:pt x="1064" y="186"/>
                      <a:pt x="1061" y="177"/>
                    </a:cubicBezTo>
                    <a:cubicBezTo>
                      <a:pt x="1061" y="176"/>
                      <a:pt x="1061" y="174"/>
                      <a:pt x="1060" y="173"/>
                    </a:cubicBezTo>
                    <a:cubicBezTo>
                      <a:pt x="1083" y="189"/>
                      <a:pt x="1102" y="205"/>
                      <a:pt x="1119" y="219"/>
                    </a:cubicBezTo>
                    <a:moveTo>
                      <a:pt x="159" y="214"/>
                    </a:moveTo>
                    <a:cubicBezTo>
                      <a:pt x="161" y="207"/>
                      <a:pt x="164" y="200"/>
                      <a:pt x="165" y="192"/>
                    </a:cubicBezTo>
                    <a:cubicBezTo>
                      <a:pt x="165" y="185"/>
                      <a:pt x="164" y="177"/>
                      <a:pt x="165" y="169"/>
                    </a:cubicBezTo>
                    <a:cubicBezTo>
                      <a:pt x="165" y="169"/>
                      <a:pt x="165" y="169"/>
                      <a:pt x="165" y="169"/>
                    </a:cubicBezTo>
                    <a:cubicBezTo>
                      <a:pt x="165" y="169"/>
                      <a:pt x="166" y="168"/>
                      <a:pt x="166" y="168"/>
                    </a:cubicBezTo>
                    <a:cubicBezTo>
                      <a:pt x="167" y="169"/>
                      <a:pt x="168" y="170"/>
                      <a:pt x="169" y="170"/>
                    </a:cubicBezTo>
                    <a:cubicBezTo>
                      <a:pt x="176" y="178"/>
                      <a:pt x="182" y="180"/>
                      <a:pt x="187" y="191"/>
                    </a:cubicBezTo>
                    <a:cubicBezTo>
                      <a:pt x="189" y="195"/>
                      <a:pt x="190" y="201"/>
                      <a:pt x="192" y="206"/>
                    </a:cubicBezTo>
                    <a:cubicBezTo>
                      <a:pt x="181" y="209"/>
                      <a:pt x="170" y="211"/>
                      <a:pt x="159" y="214"/>
                    </a:cubicBezTo>
                    <a:moveTo>
                      <a:pt x="1060" y="201"/>
                    </a:moveTo>
                    <a:cubicBezTo>
                      <a:pt x="1047" y="197"/>
                      <a:pt x="1033" y="193"/>
                      <a:pt x="1018" y="189"/>
                    </a:cubicBezTo>
                    <a:cubicBezTo>
                      <a:pt x="1019" y="187"/>
                      <a:pt x="1020" y="185"/>
                      <a:pt x="1022" y="183"/>
                    </a:cubicBezTo>
                    <a:cubicBezTo>
                      <a:pt x="1026" y="175"/>
                      <a:pt x="1033" y="167"/>
                      <a:pt x="1040" y="159"/>
                    </a:cubicBezTo>
                    <a:cubicBezTo>
                      <a:pt x="1044" y="162"/>
                      <a:pt x="1048" y="164"/>
                      <a:pt x="1052" y="167"/>
                    </a:cubicBezTo>
                    <a:cubicBezTo>
                      <a:pt x="1054" y="175"/>
                      <a:pt x="1055" y="183"/>
                      <a:pt x="1058" y="190"/>
                    </a:cubicBezTo>
                    <a:cubicBezTo>
                      <a:pt x="1059" y="193"/>
                      <a:pt x="1059" y="197"/>
                      <a:pt x="1060" y="201"/>
                    </a:cubicBezTo>
                    <a:moveTo>
                      <a:pt x="199" y="204"/>
                    </a:moveTo>
                    <a:cubicBezTo>
                      <a:pt x="199" y="201"/>
                      <a:pt x="198" y="198"/>
                      <a:pt x="197" y="196"/>
                    </a:cubicBezTo>
                    <a:cubicBezTo>
                      <a:pt x="195" y="189"/>
                      <a:pt x="192" y="183"/>
                      <a:pt x="188" y="177"/>
                    </a:cubicBezTo>
                    <a:cubicBezTo>
                      <a:pt x="186" y="172"/>
                      <a:pt x="180" y="170"/>
                      <a:pt x="176" y="167"/>
                    </a:cubicBezTo>
                    <a:cubicBezTo>
                      <a:pt x="174" y="166"/>
                      <a:pt x="173" y="165"/>
                      <a:pt x="172" y="163"/>
                    </a:cubicBezTo>
                    <a:cubicBezTo>
                      <a:pt x="184" y="155"/>
                      <a:pt x="196" y="147"/>
                      <a:pt x="210" y="138"/>
                    </a:cubicBezTo>
                    <a:cubicBezTo>
                      <a:pt x="212" y="137"/>
                      <a:pt x="214" y="136"/>
                      <a:pt x="215" y="135"/>
                    </a:cubicBezTo>
                    <a:cubicBezTo>
                      <a:pt x="215" y="144"/>
                      <a:pt x="212" y="153"/>
                      <a:pt x="210" y="162"/>
                    </a:cubicBezTo>
                    <a:cubicBezTo>
                      <a:pt x="209" y="173"/>
                      <a:pt x="208" y="184"/>
                      <a:pt x="205" y="194"/>
                    </a:cubicBezTo>
                    <a:cubicBezTo>
                      <a:pt x="204" y="196"/>
                      <a:pt x="204" y="199"/>
                      <a:pt x="203" y="203"/>
                    </a:cubicBezTo>
                    <a:cubicBezTo>
                      <a:pt x="202" y="203"/>
                      <a:pt x="200" y="204"/>
                      <a:pt x="199" y="204"/>
                    </a:cubicBezTo>
                    <a:moveTo>
                      <a:pt x="1011" y="187"/>
                    </a:moveTo>
                    <a:cubicBezTo>
                      <a:pt x="1009" y="178"/>
                      <a:pt x="1009" y="169"/>
                      <a:pt x="1005" y="160"/>
                    </a:cubicBezTo>
                    <a:cubicBezTo>
                      <a:pt x="1002" y="152"/>
                      <a:pt x="999" y="142"/>
                      <a:pt x="996" y="133"/>
                    </a:cubicBezTo>
                    <a:cubicBezTo>
                      <a:pt x="1000" y="135"/>
                      <a:pt x="1003" y="136"/>
                      <a:pt x="1006" y="138"/>
                    </a:cubicBezTo>
                    <a:cubicBezTo>
                      <a:pt x="1016" y="144"/>
                      <a:pt x="1025" y="150"/>
                      <a:pt x="1034" y="155"/>
                    </a:cubicBezTo>
                    <a:cubicBezTo>
                      <a:pt x="1032" y="158"/>
                      <a:pt x="1030" y="161"/>
                      <a:pt x="1028" y="163"/>
                    </a:cubicBezTo>
                    <a:cubicBezTo>
                      <a:pt x="1024" y="167"/>
                      <a:pt x="1021" y="171"/>
                      <a:pt x="1018" y="174"/>
                    </a:cubicBezTo>
                    <a:cubicBezTo>
                      <a:pt x="1017" y="177"/>
                      <a:pt x="1014" y="184"/>
                      <a:pt x="1011" y="187"/>
                    </a:cubicBezTo>
                    <a:moveTo>
                      <a:pt x="1003" y="186"/>
                    </a:moveTo>
                    <a:cubicBezTo>
                      <a:pt x="987" y="181"/>
                      <a:pt x="969" y="178"/>
                      <a:pt x="951" y="174"/>
                    </a:cubicBezTo>
                    <a:cubicBezTo>
                      <a:pt x="957" y="169"/>
                      <a:pt x="965" y="165"/>
                      <a:pt x="968" y="158"/>
                    </a:cubicBezTo>
                    <a:cubicBezTo>
                      <a:pt x="971" y="152"/>
                      <a:pt x="976" y="147"/>
                      <a:pt x="981" y="143"/>
                    </a:cubicBezTo>
                    <a:cubicBezTo>
                      <a:pt x="984" y="139"/>
                      <a:pt x="986" y="135"/>
                      <a:pt x="988" y="131"/>
                    </a:cubicBezTo>
                    <a:cubicBezTo>
                      <a:pt x="991" y="139"/>
                      <a:pt x="993" y="147"/>
                      <a:pt x="996" y="155"/>
                    </a:cubicBezTo>
                    <a:cubicBezTo>
                      <a:pt x="998" y="163"/>
                      <a:pt x="1002" y="170"/>
                      <a:pt x="1003" y="177"/>
                    </a:cubicBezTo>
                    <a:cubicBezTo>
                      <a:pt x="1003" y="180"/>
                      <a:pt x="1003" y="183"/>
                      <a:pt x="1003" y="186"/>
                    </a:cubicBezTo>
                    <a:moveTo>
                      <a:pt x="209" y="201"/>
                    </a:moveTo>
                    <a:cubicBezTo>
                      <a:pt x="211" y="195"/>
                      <a:pt x="214" y="188"/>
                      <a:pt x="215" y="181"/>
                    </a:cubicBezTo>
                    <a:cubicBezTo>
                      <a:pt x="218" y="169"/>
                      <a:pt x="219" y="157"/>
                      <a:pt x="221" y="145"/>
                    </a:cubicBezTo>
                    <a:cubicBezTo>
                      <a:pt x="222" y="141"/>
                      <a:pt x="222" y="136"/>
                      <a:pt x="222" y="131"/>
                    </a:cubicBezTo>
                    <a:cubicBezTo>
                      <a:pt x="225" y="130"/>
                      <a:pt x="227" y="128"/>
                      <a:pt x="229" y="127"/>
                    </a:cubicBezTo>
                    <a:cubicBezTo>
                      <a:pt x="232" y="130"/>
                      <a:pt x="235" y="135"/>
                      <a:pt x="237" y="139"/>
                    </a:cubicBezTo>
                    <a:cubicBezTo>
                      <a:pt x="240" y="146"/>
                      <a:pt x="246" y="151"/>
                      <a:pt x="251" y="157"/>
                    </a:cubicBezTo>
                    <a:cubicBezTo>
                      <a:pt x="255" y="163"/>
                      <a:pt x="257" y="171"/>
                      <a:pt x="261" y="177"/>
                    </a:cubicBezTo>
                    <a:cubicBezTo>
                      <a:pt x="263" y="182"/>
                      <a:pt x="263" y="185"/>
                      <a:pt x="266" y="188"/>
                    </a:cubicBezTo>
                    <a:cubicBezTo>
                      <a:pt x="247" y="193"/>
                      <a:pt x="228" y="197"/>
                      <a:pt x="209" y="201"/>
                    </a:cubicBezTo>
                    <a:moveTo>
                      <a:pt x="939" y="171"/>
                    </a:moveTo>
                    <a:cubicBezTo>
                      <a:pt x="925" y="169"/>
                      <a:pt x="911" y="166"/>
                      <a:pt x="896" y="163"/>
                    </a:cubicBezTo>
                    <a:cubicBezTo>
                      <a:pt x="901" y="157"/>
                      <a:pt x="905" y="148"/>
                      <a:pt x="909" y="141"/>
                    </a:cubicBezTo>
                    <a:cubicBezTo>
                      <a:pt x="913" y="134"/>
                      <a:pt x="918" y="126"/>
                      <a:pt x="922" y="119"/>
                    </a:cubicBezTo>
                    <a:cubicBezTo>
                      <a:pt x="925" y="114"/>
                      <a:pt x="927" y="108"/>
                      <a:pt x="929" y="103"/>
                    </a:cubicBezTo>
                    <a:cubicBezTo>
                      <a:pt x="930" y="107"/>
                      <a:pt x="929" y="112"/>
                      <a:pt x="930" y="116"/>
                    </a:cubicBezTo>
                    <a:cubicBezTo>
                      <a:pt x="930" y="122"/>
                      <a:pt x="933" y="130"/>
                      <a:pt x="934" y="136"/>
                    </a:cubicBezTo>
                    <a:cubicBezTo>
                      <a:pt x="937" y="147"/>
                      <a:pt x="939" y="159"/>
                      <a:pt x="939" y="171"/>
                    </a:cubicBezTo>
                    <a:moveTo>
                      <a:pt x="946" y="168"/>
                    </a:moveTo>
                    <a:cubicBezTo>
                      <a:pt x="945" y="153"/>
                      <a:pt x="942" y="139"/>
                      <a:pt x="940" y="126"/>
                    </a:cubicBezTo>
                    <a:cubicBezTo>
                      <a:pt x="939" y="118"/>
                      <a:pt x="937" y="112"/>
                      <a:pt x="936" y="104"/>
                    </a:cubicBezTo>
                    <a:cubicBezTo>
                      <a:pt x="936" y="104"/>
                      <a:pt x="936" y="104"/>
                      <a:pt x="936" y="103"/>
                    </a:cubicBezTo>
                    <a:cubicBezTo>
                      <a:pt x="953" y="110"/>
                      <a:pt x="969" y="118"/>
                      <a:pt x="983" y="126"/>
                    </a:cubicBezTo>
                    <a:cubicBezTo>
                      <a:pt x="981" y="129"/>
                      <a:pt x="980" y="132"/>
                      <a:pt x="978" y="134"/>
                    </a:cubicBezTo>
                    <a:cubicBezTo>
                      <a:pt x="974" y="140"/>
                      <a:pt x="967" y="143"/>
                      <a:pt x="964" y="149"/>
                    </a:cubicBezTo>
                    <a:cubicBezTo>
                      <a:pt x="960" y="157"/>
                      <a:pt x="952" y="162"/>
                      <a:pt x="946" y="168"/>
                    </a:cubicBezTo>
                    <a:moveTo>
                      <a:pt x="275" y="187"/>
                    </a:moveTo>
                    <a:cubicBezTo>
                      <a:pt x="277" y="183"/>
                      <a:pt x="278" y="178"/>
                      <a:pt x="280" y="174"/>
                    </a:cubicBezTo>
                    <a:cubicBezTo>
                      <a:pt x="283" y="168"/>
                      <a:pt x="286" y="161"/>
                      <a:pt x="288" y="155"/>
                    </a:cubicBezTo>
                    <a:cubicBezTo>
                      <a:pt x="291" y="138"/>
                      <a:pt x="293" y="121"/>
                      <a:pt x="296" y="104"/>
                    </a:cubicBezTo>
                    <a:cubicBezTo>
                      <a:pt x="296" y="100"/>
                      <a:pt x="297" y="99"/>
                      <a:pt x="298" y="99"/>
                    </a:cubicBezTo>
                    <a:cubicBezTo>
                      <a:pt x="300" y="99"/>
                      <a:pt x="302" y="103"/>
                      <a:pt x="303" y="104"/>
                    </a:cubicBezTo>
                    <a:cubicBezTo>
                      <a:pt x="306" y="109"/>
                      <a:pt x="309" y="113"/>
                      <a:pt x="311" y="117"/>
                    </a:cubicBezTo>
                    <a:cubicBezTo>
                      <a:pt x="315" y="124"/>
                      <a:pt x="320" y="129"/>
                      <a:pt x="324" y="136"/>
                    </a:cubicBezTo>
                    <a:cubicBezTo>
                      <a:pt x="329" y="142"/>
                      <a:pt x="334" y="149"/>
                      <a:pt x="338" y="156"/>
                    </a:cubicBezTo>
                    <a:cubicBezTo>
                      <a:pt x="341" y="162"/>
                      <a:pt x="341" y="168"/>
                      <a:pt x="344" y="173"/>
                    </a:cubicBezTo>
                    <a:cubicBezTo>
                      <a:pt x="321" y="177"/>
                      <a:pt x="298" y="182"/>
                      <a:pt x="275" y="187"/>
                    </a:cubicBezTo>
                    <a:moveTo>
                      <a:pt x="270" y="181"/>
                    </a:moveTo>
                    <a:cubicBezTo>
                      <a:pt x="267" y="176"/>
                      <a:pt x="263" y="166"/>
                      <a:pt x="262" y="163"/>
                    </a:cubicBezTo>
                    <a:cubicBezTo>
                      <a:pt x="258" y="156"/>
                      <a:pt x="255" y="149"/>
                      <a:pt x="249" y="143"/>
                    </a:cubicBezTo>
                    <a:cubicBezTo>
                      <a:pt x="244" y="136"/>
                      <a:pt x="240" y="129"/>
                      <a:pt x="236" y="124"/>
                    </a:cubicBezTo>
                    <a:cubicBezTo>
                      <a:pt x="253" y="115"/>
                      <a:pt x="270" y="106"/>
                      <a:pt x="289" y="99"/>
                    </a:cubicBezTo>
                    <a:cubicBezTo>
                      <a:pt x="286" y="109"/>
                      <a:pt x="285" y="124"/>
                      <a:pt x="285" y="128"/>
                    </a:cubicBezTo>
                    <a:cubicBezTo>
                      <a:pt x="283" y="137"/>
                      <a:pt x="283" y="148"/>
                      <a:pt x="279" y="156"/>
                    </a:cubicBezTo>
                    <a:cubicBezTo>
                      <a:pt x="277" y="163"/>
                      <a:pt x="274" y="174"/>
                      <a:pt x="270" y="181"/>
                    </a:cubicBezTo>
                    <a:moveTo>
                      <a:pt x="882" y="161"/>
                    </a:moveTo>
                    <a:cubicBezTo>
                      <a:pt x="864" y="158"/>
                      <a:pt x="845" y="156"/>
                      <a:pt x="826" y="154"/>
                    </a:cubicBezTo>
                    <a:cubicBezTo>
                      <a:pt x="832" y="146"/>
                      <a:pt x="839" y="133"/>
                      <a:pt x="840" y="131"/>
                    </a:cubicBezTo>
                    <a:cubicBezTo>
                      <a:pt x="845" y="124"/>
                      <a:pt x="848" y="116"/>
                      <a:pt x="851" y="109"/>
                    </a:cubicBezTo>
                    <a:cubicBezTo>
                      <a:pt x="855" y="101"/>
                      <a:pt x="857" y="87"/>
                      <a:pt x="863" y="79"/>
                    </a:cubicBezTo>
                    <a:cubicBezTo>
                      <a:pt x="869" y="93"/>
                      <a:pt x="869" y="110"/>
                      <a:pt x="874" y="124"/>
                    </a:cubicBezTo>
                    <a:cubicBezTo>
                      <a:pt x="878" y="136"/>
                      <a:pt x="880" y="149"/>
                      <a:pt x="882" y="161"/>
                    </a:cubicBezTo>
                    <a:moveTo>
                      <a:pt x="889" y="160"/>
                    </a:moveTo>
                    <a:cubicBezTo>
                      <a:pt x="888" y="153"/>
                      <a:pt x="887" y="147"/>
                      <a:pt x="886" y="141"/>
                    </a:cubicBezTo>
                    <a:cubicBezTo>
                      <a:pt x="884" y="131"/>
                      <a:pt x="881" y="123"/>
                      <a:pt x="879" y="114"/>
                    </a:cubicBezTo>
                    <a:cubicBezTo>
                      <a:pt x="876" y="103"/>
                      <a:pt x="875" y="89"/>
                      <a:pt x="871" y="78"/>
                    </a:cubicBezTo>
                    <a:cubicBezTo>
                      <a:pt x="889" y="84"/>
                      <a:pt x="907" y="91"/>
                      <a:pt x="924" y="98"/>
                    </a:cubicBezTo>
                    <a:cubicBezTo>
                      <a:pt x="922" y="100"/>
                      <a:pt x="921" y="103"/>
                      <a:pt x="920" y="106"/>
                    </a:cubicBezTo>
                    <a:cubicBezTo>
                      <a:pt x="917" y="114"/>
                      <a:pt x="912" y="122"/>
                      <a:pt x="907" y="130"/>
                    </a:cubicBezTo>
                    <a:cubicBezTo>
                      <a:pt x="901" y="139"/>
                      <a:pt x="896" y="151"/>
                      <a:pt x="889" y="160"/>
                    </a:cubicBezTo>
                    <a:moveTo>
                      <a:pt x="354" y="172"/>
                    </a:moveTo>
                    <a:cubicBezTo>
                      <a:pt x="357" y="167"/>
                      <a:pt x="358" y="162"/>
                      <a:pt x="360" y="158"/>
                    </a:cubicBezTo>
                    <a:cubicBezTo>
                      <a:pt x="364" y="148"/>
                      <a:pt x="367" y="137"/>
                      <a:pt x="370" y="127"/>
                    </a:cubicBezTo>
                    <a:cubicBezTo>
                      <a:pt x="374" y="116"/>
                      <a:pt x="378" y="104"/>
                      <a:pt x="382" y="92"/>
                    </a:cubicBezTo>
                    <a:cubicBezTo>
                      <a:pt x="383" y="87"/>
                      <a:pt x="385" y="83"/>
                      <a:pt x="386" y="78"/>
                    </a:cubicBezTo>
                    <a:cubicBezTo>
                      <a:pt x="387" y="77"/>
                      <a:pt x="389" y="70"/>
                      <a:pt x="390" y="70"/>
                    </a:cubicBezTo>
                    <a:cubicBezTo>
                      <a:pt x="390" y="70"/>
                      <a:pt x="390" y="70"/>
                      <a:pt x="390" y="70"/>
                    </a:cubicBezTo>
                    <a:cubicBezTo>
                      <a:pt x="395" y="79"/>
                      <a:pt x="404" y="86"/>
                      <a:pt x="411" y="93"/>
                    </a:cubicBezTo>
                    <a:cubicBezTo>
                      <a:pt x="419" y="102"/>
                      <a:pt x="427" y="111"/>
                      <a:pt x="433" y="123"/>
                    </a:cubicBezTo>
                    <a:cubicBezTo>
                      <a:pt x="438" y="134"/>
                      <a:pt x="439" y="149"/>
                      <a:pt x="447" y="158"/>
                    </a:cubicBezTo>
                    <a:cubicBezTo>
                      <a:pt x="416" y="162"/>
                      <a:pt x="385" y="166"/>
                      <a:pt x="354" y="172"/>
                    </a:cubicBezTo>
                    <a:moveTo>
                      <a:pt x="349" y="167"/>
                    </a:moveTo>
                    <a:cubicBezTo>
                      <a:pt x="346" y="161"/>
                      <a:pt x="346" y="154"/>
                      <a:pt x="342" y="149"/>
                    </a:cubicBezTo>
                    <a:cubicBezTo>
                      <a:pt x="337" y="140"/>
                      <a:pt x="331" y="133"/>
                      <a:pt x="326" y="125"/>
                    </a:cubicBezTo>
                    <a:cubicBezTo>
                      <a:pt x="321" y="117"/>
                      <a:pt x="316" y="110"/>
                      <a:pt x="311" y="103"/>
                    </a:cubicBezTo>
                    <a:cubicBezTo>
                      <a:pt x="308" y="99"/>
                      <a:pt x="306" y="95"/>
                      <a:pt x="304" y="93"/>
                    </a:cubicBezTo>
                    <a:cubicBezTo>
                      <a:pt x="328" y="83"/>
                      <a:pt x="354" y="75"/>
                      <a:pt x="382" y="68"/>
                    </a:cubicBezTo>
                    <a:cubicBezTo>
                      <a:pt x="381" y="69"/>
                      <a:pt x="381" y="71"/>
                      <a:pt x="380" y="72"/>
                    </a:cubicBezTo>
                    <a:cubicBezTo>
                      <a:pt x="376" y="88"/>
                      <a:pt x="370" y="104"/>
                      <a:pt x="365" y="120"/>
                    </a:cubicBezTo>
                    <a:cubicBezTo>
                      <a:pt x="362" y="128"/>
                      <a:pt x="359" y="136"/>
                      <a:pt x="357" y="144"/>
                    </a:cubicBezTo>
                    <a:cubicBezTo>
                      <a:pt x="355" y="150"/>
                      <a:pt x="353" y="161"/>
                      <a:pt x="349" y="167"/>
                    </a:cubicBezTo>
                    <a:moveTo>
                      <a:pt x="818" y="151"/>
                    </a:moveTo>
                    <a:cubicBezTo>
                      <a:pt x="817" y="148"/>
                      <a:pt x="818" y="144"/>
                      <a:pt x="817" y="141"/>
                    </a:cubicBezTo>
                    <a:cubicBezTo>
                      <a:pt x="812" y="122"/>
                      <a:pt x="806" y="104"/>
                      <a:pt x="799" y="87"/>
                    </a:cubicBezTo>
                    <a:cubicBezTo>
                      <a:pt x="796" y="78"/>
                      <a:pt x="794" y="66"/>
                      <a:pt x="790" y="56"/>
                    </a:cubicBezTo>
                    <a:cubicBezTo>
                      <a:pt x="814" y="61"/>
                      <a:pt x="837" y="67"/>
                      <a:pt x="858" y="74"/>
                    </a:cubicBezTo>
                    <a:cubicBezTo>
                      <a:pt x="855" y="78"/>
                      <a:pt x="854" y="82"/>
                      <a:pt x="852" y="87"/>
                    </a:cubicBezTo>
                    <a:cubicBezTo>
                      <a:pt x="848" y="97"/>
                      <a:pt x="844" y="107"/>
                      <a:pt x="839" y="117"/>
                    </a:cubicBezTo>
                    <a:cubicBezTo>
                      <a:pt x="835" y="126"/>
                      <a:pt x="829" y="135"/>
                      <a:pt x="823" y="143"/>
                    </a:cubicBezTo>
                    <a:cubicBezTo>
                      <a:pt x="818" y="151"/>
                      <a:pt x="818" y="151"/>
                      <a:pt x="818" y="151"/>
                    </a:cubicBezTo>
                    <a:moveTo>
                      <a:pt x="460" y="157"/>
                    </a:moveTo>
                    <a:cubicBezTo>
                      <a:pt x="461" y="154"/>
                      <a:pt x="462" y="151"/>
                      <a:pt x="463" y="148"/>
                    </a:cubicBezTo>
                    <a:cubicBezTo>
                      <a:pt x="465" y="137"/>
                      <a:pt x="468" y="125"/>
                      <a:pt x="471" y="113"/>
                    </a:cubicBezTo>
                    <a:cubicBezTo>
                      <a:pt x="475" y="101"/>
                      <a:pt x="475" y="89"/>
                      <a:pt x="476" y="77"/>
                    </a:cubicBezTo>
                    <a:cubicBezTo>
                      <a:pt x="476" y="72"/>
                      <a:pt x="477" y="67"/>
                      <a:pt x="478" y="62"/>
                    </a:cubicBezTo>
                    <a:cubicBezTo>
                      <a:pt x="478" y="60"/>
                      <a:pt x="477" y="58"/>
                      <a:pt x="477" y="55"/>
                    </a:cubicBezTo>
                    <a:cubicBezTo>
                      <a:pt x="480" y="60"/>
                      <a:pt x="482" y="66"/>
                      <a:pt x="484" y="70"/>
                    </a:cubicBezTo>
                    <a:cubicBezTo>
                      <a:pt x="488" y="78"/>
                      <a:pt x="494" y="86"/>
                      <a:pt x="498" y="95"/>
                    </a:cubicBezTo>
                    <a:cubicBezTo>
                      <a:pt x="508" y="113"/>
                      <a:pt x="517" y="132"/>
                      <a:pt x="527" y="150"/>
                    </a:cubicBezTo>
                    <a:cubicBezTo>
                      <a:pt x="527" y="150"/>
                      <a:pt x="527" y="150"/>
                      <a:pt x="527" y="150"/>
                    </a:cubicBezTo>
                    <a:cubicBezTo>
                      <a:pt x="505" y="152"/>
                      <a:pt x="483" y="154"/>
                      <a:pt x="460" y="157"/>
                    </a:cubicBezTo>
                    <a:moveTo>
                      <a:pt x="811" y="152"/>
                    </a:moveTo>
                    <a:cubicBezTo>
                      <a:pt x="788" y="150"/>
                      <a:pt x="765" y="148"/>
                      <a:pt x="741" y="146"/>
                    </a:cubicBezTo>
                    <a:cubicBezTo>
                      <a:pt x="743" y="143"/>
                      <a:pt x="744" y="140"/>
                      <a:pt x="745" y="137"/>
                    </a:cubicBezTo>
                    <a:cubicBezTo>
                      <a:pt x="750" y="126"/>
                      <a:pt x="756" y="117"/>
                      <a:pt x="760" y="106"/>
                    </a:cubicBezTo>
                    <a:cubicBezTo>
                      <a:pt x="766" y="90"/>
                      <a:pt x="770" y="69"/>
                      <a:pt x="779" y="54"/>
                    </a:cubicBezTo>
                    <a:cubicBezTo>
                      <a:pt x="780" y="54"/>
                      <a:pt x="780" y="54"/>
                      <a:pt x="781" y="54"/>
                    </a:cubicBezTo>
                    <a:cubicBezTo>
                      <a:pt x="784" y="60"/>
                      <a:pt x="786" y="68"/>
                      <a:pt x="787" y="74"/>
                    </a:cubicBezTo>
                    <a:cubicBezTo>
                      <a:pt x="790" y="83"/>
                      <a:pt x="794" y="92"/>
                      <a:pt x="797" y="102"/>
                    </a:cubicBezTo>
                    <a:cubicBezTo>
                      <a:pt x="801" y="110"/>
                      <a:pt x="805" y="122"/>
                      <a:pt x="806" y="131"/>
                    </a:cubicBezTo>
                    <a:cubicBezTo>
                      <a:pt x="808" y="136"/>
                      <a:pt x="808" y="145"/>
                      <a:pt x="811" y="152"/>
                    </a:cubicBezTo>
                    <a:moveTo>
                      <a:pt x="454" y="153"/>
                    </a:moveTo>
                    <a:cubicBezTo>
                      <a:pt x="453" y="153"/>
                      <a:pt x="453" y="153"/>
                      <a:pt x="451" y="151"/>
                    </a:cubicBezTo>
                    <a:cubicBezTo>
                      <a:pt x="449" y="148"/>
                      <a:pt x="447" y="142"/>
                      <a:pt x="446" y="138"/>
                    </a:cubicBezTo>
                    <a:cubicBezTo>
                      <a:pt x="441" y="121"/>
                      <a:pt x="433" y="106"/>
                      <a:pt x="422" y="94"/>
                    </a:cubicBezTo>
                    <a:cubicBezTo>
                      <a:pt x="416" y="87"/>
                      <a:pt x="409" y="80"/>
                      <a:pt x="403" y="74"/>
                    </a:cubicBezTo>
                    <a:cubicBezTo>
                      <a:pt x="401" y="71"/>
                      <a:pt x="399" y="67"/>
                      <a:pt x="396" y="64"/>
                    </a:cubicBezTo>
                    <a:cubicBezTo>
                      <a:pt x="420" y="59"/>
                      <a:pt x="445" y="54"/>
                      <a:pt x="470" y="50"/>
                    </a:cubicBezTo>
                    <a:cubicBezTo>
                      <a:pt x="469" y="57"/>
                      <a:pt x="470" y="66"/>
                      <a:pt x="469" y="72"/>
                    </a:cubicBezTo>
                    <a:cubicBezTo>
                      <a:pt x="468" y="80"/>
                      <a:pt x="469" y="88"/>
                      <a:pt x="468" y="95"/>
                    </a:cubicBezTo>
                    <a:cubicBezTo>
                      <a:pt x="466" y="105"/>
                      <a:pt x="463" y="115"/>
                      <a:pt x="461" y="124"/>
                    </a:cubicBezTo>
                    <a:cubicBezTo>
                      <a:pt x="459" y="132"/>
                      <a:pt x="457" y="140"/>
                      <a:pt x="455" y="147"/>
                    </a:cubicBezTo>
                    <a:cubicBezTo>
                      <a:pt x="455" y="150"/>
                      <a:pt x="455" y="153"/>
                      <a:pt x="454" y="153"/>
                    </a:cubicBezTo>
                    <a:moveTo>
                      <a:pt x="533" y="149"/>
                    </a:moveTo>
                    <a:cubicBezTo>
                      <a:pt x="536" y="147"/>
                      <a:pt x="537" y="144"/>
                      <a:pt x="539" y="140"/>
                    </a:cubicBezTo>
                    <a:cubicBezTo>
                      <a:pt x="543" y="130"/>
                      <a:pt x="548" y="121"/>
                      <a:pt x="552" y="112"/>
                    </a:cubicBezTo>
                    <a:cubicBezTo>
                      <a:pt x="558" y="101"/>
                      <a:pt x="563" y="90"/>
                      <a:pt x="568" y="78"/>
                    </a:cubicBezTo>
                    <a:cubicBezTo>
                      <a:pt x="573" y="67"/>
                      <a:pt x="583" y="55"/>
                      <a:pt x="585" y="42"/>
                    </a:cubicBezTo>
                    <a:cubicBezTo>
                      <a:pt x="586" y="45"/>
                      <a:pt x="586" y="49"/>
                      <a:pt x="587" y="52"/>
                    </a:cubicBezTo>
                    <a:cubicBezTo>
                      <a:pt x="588" y="56"/>
                      <a:pt x="592" y="61"/>
                      <a:pt x="594" y="65"/>
                    </a:cubicBezTo>
                    <a:cubicBezTo>
                      <a:pt x="600" y="77"/>
                      <a:pt x="605" y="90"/>
                      <a:pt x="611" y="103"/>
                    </a:cubicBezTo>
                    <a:cubicBezTo>
                      <a:pt x="618" y="117"/>
                      <a:pt x="622" y="129"/>
                      <a:pt x="625" y="144"/>
                    </a:cubicBezTo>
                    <a:cubicBezTo>
                      <a:pt x="625" y="144"/>
                      <a:pt x="625" y="144"/>
                      <a:pt x="625" y="144"/>
                    </a:cubicBezTo>
                    <a:cubicBezTo>
                      <a:pt x="617" y="145"/>
                      <a:pt x="609" y="145"/>
                      <a:pt x="601" y="145"/>
                    </a:cubicBezTo>
                    <a:cubicBezTo>
                      <a:pt x="578" y="146"/>
                      <a:pt x="556" y="148"/>
                      <a:pt x="533" y="149"/>
                    </a:cubicBezTo>
                    <a:moveTo>
                      <a:pt x="732" y="146"/>
                    </a:moveTo>
                    <a:cubicBezTo>
                      <a:pt x="729" y="126"/>
                      <a:pt x="724" y="106"/>
                      <a:pt x="715" y="88"/>
                    </a:cubicBezTo>
                    <a:cubicBezTo>
                      <a:pt x="710" y="77"/>
                      <a:pt x="707" y="64"/>
                      <a:pt x="699" y="54"/>
                    </a:cubicBezTo>
                    <a:cubicBezTo>
                      <a:pt x="697" y="51"/>
                      <a:pt x="696" y="46"/>
                      <a:pt x="695" y="42"/>
                    </a:cubicBezTo>
                    <a:cubicBezTo>
                      <a:pt x="722" y="44"/>
                      <a:pt x="747" y="48"/>
                      <a:pt x="771" y="52"/>
                    </a:cubicBezTo>
                    <a:cubicBezTo>
                      <a:pt x="764" y="65"/>
                      <a:pt x="761" y="82"/>
                      <a:pt x="757" y="95"/>
                    </a:cubicBezTo>
                    <a:cubicBezTo>
                      <a:pt x="752" y="106"/>
                      <a:pt x="747" y="116"/>
                      <a:pt x="742" y="127"/>
                    </a:cubicBezTo>
                    <a:cubicBezTo>
                      <a:pt x="739" y="133"/>
                      <a:pt x="736" y="139"/>
                      <a:pt x="733" y="146"/>
                    </a:cubicBezTo>
                    <a:cubicBezTo>
                      <a:pt x="732" y="146"/>
                      <a:pt x="732" y="146"/>
                      <a:pt x="732" y="146"/>
                    </a:cubicBezTo>
                    <a:moveTo>
                      <a:pt x="643" y="144"/>
                    </a:moveTo>
                    <a:cubicBezTo>
                      <a:pt x="644" y="140"/>
                      <a:pt x="646" y="137"/>
                      <a:pt x="647" y="133"/>
                    </a:cubicBezTo>
                    <a:cubicBezTo>
                      <a:pt x="652" y="124"/>
                      <a:pt x="657" y="115"/>
                      <a:pt x="662" y="106"/>
                    </a:cubicBezTo>
                    <a:cubicBezTo>
                      <a:pt x="670" y="89"/>
                      <a:pt x="677" y="70"/>
                      <a:pt x="683" y="52"/>
                    </a:cubicBezTo>
                    <a:cubicBezTo>
                      <a:pt x="683" y="51"/>
                      <a:pt x="686" y="43"/>
                      <a:pt x="686" y="41"/>
                    </a:cubicBezTo>
                    <a:cubicBezTo>
                      <a:pt x="687" y="41"/>
                      <a:pt x="687" y="41"/>
                      <a:pt x="687" y="41"/>
                    </a:cubicBezTo>
                    <a:cubicBezTo>
                      <a:pt x="688" y="45"/>
                      <a:pt x="689" y="48"/>
                      <a:pt x="690" y="52"/>
                    </a:cubicBezTo>
                    <a:cubicBezTo>
                      <a:pt x="693" y="61"/>
                      <a:pt x="700" y="70"/>
                      <a:pt x="703" y="79"/>
                    </a:cubicBezTo>
                    <a:cubicBezTo>
                      <a:pt x="713" y="101"/>
                      <a:pt x="720" y="122"/>
                      <a:pt x="724" y="145"/>
                    </a:cubicBezTo>
                    <a:cubicBezTo>
                      <a:pt x="704" y="144"/>
                      <a:pt x="683" y="144"/>
                      <a:pt x="662" y="144"/>
                    </a:cubicBezTo>
                    <a:cubicBezTo>
                      <a:pt x="662" y="144"/>
                      <a:pt x="662" y="144"/>
                      <a:pt x="662" y="144"/>
                    </a:cubicBezTo>
                    <a:cubicBezTo>
                      <a:pt x="655" y="144"/>
                      <a:pt x="649" y="144"/>
                      <a:pt x="643" y="144"/>
                    </a:cubicBezTo>
                    <a:moveTo>
                      <a:pt x="531" y="141"/>
                    </a:moveTo>
                    <a:cubicBezTo>
                      <a:pt x="521" y="123"/>
                      <a:pt x="512" y="105"/>
                      <a:pt x="503" y="87"/>
                    </a:cubicBezTo>
                    <a:cubicBezTo>
                      <a:pt x="498" y="78"/>
                      <a:pt x="493" y="71"/>
                      <a:pt x="489" y="62"/>
                    </a:cubicBezTo>
                    <a:cubicBezTo>
                      <a:pt x="486" y="58"/>
                      <a:pt x="484" y="53"/>
                      <a:pt x="482" y="49"/>
                    </a:cubicBezTo>
                    <a:cubicBezTo>
                      <a:pt x="512" y="45"/>
                      <a:pt x="544" y="42"/>
                      <a:pt x="578" y="40"/>
                    </a:cubicBezTo>
                    <a:cubicBezTo>
                      <a:pt x="577" y="45"/>
                      <a:pt x="572" y="50"/>
                      <a:pt x="570" y="55"/>
                    </a:cubicBezTo>
                    <a:cubicBezTo>
                      <a:pt x="565" y="64"/>
                      <a:pt x="562" y="74"/>
                      <a:pt x="558" y="83"/>
                    </a:cubicBezTo>
                    <a:cubicBezTo>
                      <a:pt x="553" y="93"/>
                      <a:pt x="548" y="103"/>
                      <a:pt x="544" y="112"/>
                    </a:cubicBezTo>
                    <a:cubicBezTo>
                      <a:pt x="541" y="118"/>
                      <a:pt x="539" y="123"/>
                      <a:pt x="536" y="128"/>
                    </a:cubicBezTo>
                    <a:cubicBezTo>
                      <a:pt x="534" y="132"/>
                      <a:pt x="533" y="137"/>
                      <a:pt x="531" y="141"/>
                    </a:cubicBezTo>
                    <a:moveTo>
                      <a:pt x="625" y="39"/>
                    </a:moveTo>
                    <a:cubicBezTo>
                      <a:pt x="626" y="39"/>
                      <a:pt x="627" y="39"/>
                      <a:pt x="629" y="39"/>
                    </a:cubicBezTo>
                    <a:cubicBezTo>
                      <a:pt x="645" y="39"/>
                      <a:pt x="662" y="40"/>
                      <a:pt x="678" y="41"/>
                    </a:cubicBezTo>
                    <a:cubicBezTo>
                      <a:pt x="675" y="54"/>
                      <a:pt x="670" y="67"/>
                      <a:pt x="665" y="80"/>
                    </a:cubicBezTo>
                    <a:cubicBezTo>
                      <a:pt x="661" y="93"/>
                      <a:pt x="654" y="104"/>
                      <a:pt x="648" y="116"/>
                    </a:cubicBezTo>
                    <a:cubicBezTo>
                      <a:pt x="645" y="122"/>
                      <a:pt x="642" y="127"/>
                      <a:pt x="639" y="133"/>
                    </a:cubicBezTo>
                    <a:cubicBezTo>
                      <a:pt x="638" y="136"/>
                      <a:pt x="636" y="140"/>
                      <a:pt x="635" y="144"/>
                    </a:cubicBezTo>
                    <a:cubicBezTo>
                      <a:pt x="634" y="144"/>
                      <a:pt x="633" y="144"/>
                      <a:pt x="633" y="144"/>
                    </a:cubicBezTo>
                    <a:cubicBezTo>
                      <a:pt x="632" y="144"/>
                      <a:pt x="632" y="144"/>
                      <a:pt x="632" y="144"/>
                    </a:cubicBezTo>
                    <a:cubicBezTo>
                      <a:pt x="630" y="137"/>
                      <a:pt x="629" y="127"/>
                      <a:pt x="628" y="123"/>
                    </a:cubicBezTo>
                    <a:cubicBezTo>
                      <a:pt x="626" y="114"/>
                      <a:pt x="620" y="105"/>
                      <a:pt x="616" y="96"/>
                    </a:cubicBezTo>
                    <a:cubicBezTo>
                      <a:pt x="610" y="85"/>
                      <a:pt x="606" y="73"/>
                      <a:pt x="600" y="61"/>
                    </a:cubicBezTo>
                    <a:cubicBezTo>
                      <a:pt x="598" y="56"/>
                      <a:pt x="594" y="51"/>
                      <a:pt x="593" y="45"/>
                    </a:cubicBezTo>
                    <a:cubicBezTo>
                      <a:pt x="593" y="43"/>
                      <a:pt x="593" y="41"/>
                      <a:pt x="592" y="40"/>
                    </a:cubicBezTo>
                    <a:cubicBezTo>
                      <a:pt x="602" y="39"/>
                      <a:pt x="612" y="39"/>
                      <a:pt x="623" y="39"/>
                    </a:cubicBezTo>
                    <a:cubicBezTo>
                      <a:pt x="623" y="39"/>
                      <a:pt x="624" y="39"/>
                      <a:pt x="625" y="39"/>
                    </a:cubicBezTo>
                    <a:moveTo>
                      <a:pt x="627" y="0"/>
                    </a:moveTo>
                    <a:cubicBezTo>
                      <a:pt x="626" y="0"/>
                      <a:pt x="624" y="0"/>
                      <a:pt x="623" y="0"/>
                    </a:cubicBezTo>
                    <a:cubicBezTo>
                      <a:pt x="581" y="1"/>
                      <a:pt x="541" y="3"/>
                      <a:pt x="503" y="7"/>
                    </a:cubicBezTo>
                    <a:cubicBezTo>
                      <a:pt x="497" y="8"/>
                      <a:pt x="492" y="8"/>
                      <a:pt x="487" y="9"/>
                    </a:cubicBezTo>
                    <a:cubicBezTo>
                      <a:pt x="423" y="17"/>
                      <a:pt x="364" y="30"/>
                      <a:pt x="310" y="49"/>
                    </a:cubicBezTo>
                    <a:cubicBezTo>
                      <a:pt x="307" y="50"/>
                      <a:pt x="304" y="51"/>
                      <a:pt x="301" y="53"/>
                    </a:cubicBezTo>
                    <a:cubicBezTo>
                      <a:pt x="298" y="54"/>
                      <a:pt x="295" y="55"/>
                      <a:pt x="292" y="56"/>
                    </a:cubicBezTo>
                    <a:cubicBezTo>
                      <a:pt x="292" y="56"/>
                      <a:pt x="292" y="56"/>
                      <a:pt x="292" y="56"/>
                    </a:cubicBezTo>
                    <a:cubicBezTo>
                      <a:pt x="289" y="57"/>
                      <a:pt x="286" y="58"/>
                      <a:pt x="283" y="59"/>
                    </a:cubicBezTo>
                    <a:cubicBezTo>
                      <a:pt x="277" y="62"/>
                      <a:pt x="271" y="64"/>
                      <a:pt x="266" y="66"/>
                    </a:cubicBezTo>
                    <a:cubicBezTo>
                      <a:pt x="240" y="78"/>
                      <a:pt x="215" y="90"/>
                      <a:pt x="192" y="105"/>
                    </a:cubicBezTo>
                    <a:cubicBezTo>
                      <a:pt x="158" y="125"/>
                      <a:pt x="131" y="146"/>
                      <a:pt x="110" y="166"/>
                    </a:cubicBezTo>
                    <a:cubicBezTo>
                      <a:pt x="108" y="168"/>
                      <a:pt x="106" y="169"/>
                      <a:pt x="105" y="171"/>
                    </a:cubicBezTo>
                    <a:cubicBezTo>
                      <a:pt x="100" y="175"/>
                      <a:pt x="96" y="179"/>
                      <a:pt x="93" y="183"/>
                    </a:cubicBezTo>
                    <a:cubicBezTo>
                      <a:pt x="90" y="186"/>
                      <a:pt x="88" y="188"/>
                      <a:pt x="85" y="191"/>
                    </a:cubicBezTo>
                    <a:cubicBezTo>
                      <a:pt x="62" y="217"/>
                      <a:pt x="48" y="238"/>
                      <a:pt x="42" y="250"/>
                    </a:cubicBezTo>
                    <a:cubicBezTo>
                      <a:pt x="39" y="252"/>
                      <a:pt x="38" y="254"/>
                      <a:pt x="36" y="257"/>
                    </a:cubicBezTo>
                    <a:cubicBezTo>
                      <a:pt x="0" y="295"/>
                      <a:pt x="0" y="295"/>
                      <a:pt x="0" y="295"/>
                    </a:cubicBezTo>
                    <a:cubicBezTo>
                      <a:pt x="28" y="290"/>
                      <a:pt x="28" y="290"/>
                      <a:pt x="28" y="290"/>
                    </a:cubicBezTo>
                    <a:cubicBezTo>
                      <a:pt x="51" y="285"/>
                      <a:pt x="51" y="285"/>
                      <a:pt x="51" y="285"/>
                    </a:cubicBezTo>
                    <a:cubicBezTo>
                      <a:pt x="52" y="285"/>
                      <a:pt x="52" y="285"/>
                      <a:pt x="53" y="285"/>
                    </a:cubicBezTo>
                    <a:cubicBezTo>
                      <a:pt x="56" y="285"/>
                      <a:pt x="59" y="285"/>
                      <a:pt x="61" y="283"/>
                    </a:cubicBezTo>
                    <a:cubicBezTo>
                      <a:pt x="64" y="282"/>
                      <a:pt x="69" y="281"/>
                      <a:pt x="79" y="278"/>
                    </a:cubicBezTo>
                    <a:cubicBezTo>
                      <a:pt x="81" y="277"/>
                      <a:pt x="83" y="276"/>
                      <a:pt x="86" y="276"/>
                    </a:cubicBezTo>
                    <a:cubicBezTo>
                      <a:pt x="91" y="274"/>
                      <a:pt x="97" y="272"/>
                      <a:pt x="102" y="271"/>
                    </a:cubicBezTo>
                    <a:cubicBezTo>
                      <a:pt x="113" y="267"/>
                      <a:pt x="123" y="264"/>
                      <a:pt x="134" y="261"/>
                    </a:cubicBezTo>
                    <a:cubicBezTo>
                      <a:pt x="151" y="256"/>
                      <a:pt x="169" y="252"/>
                      <a:pt x="186" y="247"/>
                    </a:cubicBezTo>
                    <a:cubicBezTo>
                      <a:pt x="217" y="239"/>
                      <a:pt x="248" y="232"/>
                      <a:pt x="278" y="225"/>
                    </a:cubicBezTo>
                    <a:cubicBezTo>
                      <a:pt x="342" y="212"/>
                      <a:pt x="407" y="202"/>
                      <a:pt x="471" y="194"/>
                    </a:cubicBezTo>
                    <a:cubicBezTo>
                      <a:pt x="508" y="190"/>
                      <a:pt x="545" y="187"/>
                      <a:pt x="583" y="185"/>
                    </a:cubicBezTo>
                    <a:cubicBezTo>
                      <a:pt x="589" y="185"/>
                      <a:pt x="596" y="184"/>
                      <a:pt x="602" y="184"/>
                    </a:cubicBezTo>
                    <a:cubicBezTo>
                      <a:pt x="622" y="183"/>
                      <a:pt x="642" y="183"/>
                      <a:pt x="662" y="183"/>
                    </a:cubicBezTo>
                    <a:cubicBezTo>
                      <a:pt x="662" y="183"/>
                      <a:pt x="662" y="183"/>
                      <a:pt x="662" y="183"/>
                    </a:cubicBezTo>
                    <a:cubicBezTo>
                      <a:pt x="667" y="183"/>
                      <a:pt x="673" y="183"/>
                      <a:pt x="679" y="183"/>
                    </a:cubicBezTo>
                    <a:cubicBezTo>
                      <a:pt x="706" y="183"/>
                      <a:pt x="733" y="184"/>
                      <a:pt x="758" y="186"/>
                    </a:cubicBezTo>
                    <a:cubicBezTo>
                      <a:pt x="843" y="192"/>
                      <a:pt x="919" y="205"/>
                      <a:pt x="983" y="220"/>
                    </a:cubicBezTo>
                    <a:cubicBezTo>
                      <a:pt x="1014" y="228"/>
                      <a:pt x="1043" y="236"/>
                      <a:pt x="1068" y="243"/>
                    </a:cubicBezTo>
                    <a:cubicBezTo>
                      <a:pt x="1088" y="250"/>
                      <a:pt x="1106" y="256"/>
                      <a:pt x="1122" y="261"/>
                    </a:cubicBezTo>
                    <a:cubicBezTo>
                      <a:pt x="1135" y="266"/>
                      <a:pt x="1147" y="270"/>
                      <a:pt x="1156" y="274"/>
                    </a:cubicBezTo>
                    <a:cubicBezTo>
                      <a:pt x="1157" y="274"/>
                      <a:pt x="1157" y="274"/>
                      <a:pt x="1157" y="274"/>
                    </a:cubicBezTo>
                    <a:cubicBezTo>
                      <a:pt x="1163" y="277"/>
                      <a:pt x="1167" y="278"/>
                      <a:pt x="1171" y="280"/>
                    </a:cubicBezTo>
                    <a:cubicBezTo>
                      <a:pt x="1173" y="281"/>
                      <a:pt x="1175" y="282"/>
                      <a:pt x="1177" y="283"/>
                    </a:cubicBezTo>
                    <a:cubicBezTo>
                      <a:pt x="1180" y="286"/>
                      <a:pt x="1184" y="288"/>
                      <a:pt x="1188" y="290"/>
                    </a:cubicBezTo>
                    <a:cubicBezTo>
                      <a:pt x="1190" y="290"/>
                      <a:pt x="1192" y="290"/>
                      <a:pt x="1194" y="290"/>
                    </a:cubicBezTo>
                    <a:cubicBezTo>
                      <a:pt x="1194" y="290"/>
                      <a:pt x="1194" y="290"/>
                      <a:pt x="1194" y="290"/>
                    </a:cubicBezTo>
                    <a:cubicBezTo>
                      <a:pt x="1220" y="302"/>
                      <a:pt x="1220" y="302"/>
                      <a:pt x="1220" y="302"/>
                    </a:cubicBezTo>
                    <a:cubicBezTo>
                      <a:pt x="1234" y="308"/>
                      <a:pt x="1234" y="308"/>
                      <a:pt x="1234" y="308"/>
                    </a:cubicBezTo>
                    <a:cubicBezTo>
                      <a:pt x="1236" y="309"/>
                      <a:pt x="1236" y="309"/>
                      <a:pt x="1236" y="309"/>
                    </a:cubicBezTo>
                    <a:cubicBezTo>
                      <a:pt x="1241" y="311"/>
                      <a:pt x="1241" y="311"/>
                      <a:pt x="1241" y="311"/>
                    </a:cubicBezTo>
                    <a:cubicBezTo>
                      <a:pt x="1240" y="310"/>
                      <a:pt x="1240" y="310"/>
                      <a:pt x="1240" y="310"/>
                    </a:cubicBezTo>
                    <a:cubicBezTo>
                      <a:pt x="1229" y="297"/>
                      <a:pt x="1229" y="297"/>
                      <a:pt x="1229" y="297"/>
                    </a:cubicBezTo>
                    <a:cubicBezTo>
                      <a:pt x="1225" y="292"/>
                      <a:pt x="1225" y="292"/>
                      <a:pt x="1225" y="292"/>
                    </a:cubicBezTo>
                    <a:cubicBezTo>
                      <a:pt x="1220" y="286"/>
                      <a:pt x="1220" y="286"/>
                      <a:pt x="1220" y="286"/>
                    </a:cubicBezTo>
                    <a:cubicBezTo>
                      <a:pt x="1211" y="276"/>
                      <a:pt x="1211" y="276"/>
                      <a:pt x="1211" y="276"/>
                    </a:cubicBezTo>
                    <a:cubicBezTo>
                      <a:pt x="1200" y="263"/>
                      <a:pt x="1200" y="263"/>
                      <a:pt x="1200" y="263"/>
                    </a:cubicBezTo>
                    <a:cubicBezTo>
                      <a:pt x="1198" y="260"/>
                      <a:pt x="1198" y="260"/>
                      <a:pt x="1198" y="260"/>
                    </a:cubicBezTo>
                    <a:cubicBezTo>
                      <a:pt x="1196" y="258"/>
                      <a:pt x="1196" y="258"/>
                      <a:pt x="1196" y="258"/>
                    </a:cubicBezTo>
                    <a:cubicBezTo>
                      <a:pt x="1193" y="253"/>
                      <a:pt x="1189" y="248"/>
                      <a:pt x="1184" y="242"/>
                    </a:cubicBezTo>
                    <a:cubicBezTo>
                      <a:pt x="1182" y="240"/>
                      <a:pt x="1181" y="238"/>
                      <a:pt x="1180" y="237"/>
                    </a:cubicBezTo>
                    <a:cubicBezTo>
                      <a:pt x="1175" y="232"/>
                      <a:pt x="1171" y="226"/>
                      <a:pt x="1166" y="221"/>
                    </a:cubicBezTo>
                    <a:cubicBezTo>
                      <a:pt x="1162" y="216"/>
                      <a:pt x="1158" y="212"/>
                      <a:pt x="1154" y="207"/>
                    </a:cubicBezTo>
                    <a:cubicBezTo>
                      <a:pt x="1152" y="205"/>
                      <a:pt x="1150" y="203"/>
                      <a:pt x="1148" y="201"/>
                    </a:cubicBezTo>
                    <a:cubicBezTo>
                      <a:pt x="1145" y="198"/>
                      <a:pt x="1142" y="195"/>
                      <a:pt x="1139" y="192"/>
                    </a:cubicBezTo>
                    <a:cubicBezTo>
                      <a:pt x="1136" y="189"/>
                      <a:pt x="1134" y="187"/>
                      <a:pt x="1132" y="185"/>
                    </a:cubicBezTo>
                    <a:cubicBezTo>
                      <a:pt x="1104" y="158"/>
                      <a:pt x="1068" y="130"/>
                      <a:pt x="1023" y="104"/>
                    </a:cubicBezTo>
                    <a:cubicBezTo>
                      <a:pt x="1009" y="96"/>
                      <a:pt x="995" y="89"/>
                      <a:pt x="981" y="82"/>
                    </a:cubicBezTo>
                    <a:cubicBezTo>
                      <a:pt x="975" y="79"/>
                      <a:pt x="968" y="75"/>
                      <a:pt x="962" y="73"/>
                    </a:cubicBezTo>
                    <a:cubicBezTo>
                      <a:pt x="959" y="71"/>
                      <a:pt x="956" y="70"/>
                      <a:pt x="953" y="69"/>
                    </a:cubicBezTo>
                    <a:cubicBezTo>
                      <a:pt x="951" y="67"/>
                      <a:pt x="948" y="66"/>
                      <a:pt x="946" y="65"/>
                    </a:cubicBezTo>
                    <a:cubicBezTo>
                      <a:pt x="942" y="64"/>
                      <a:pt x="939" y="63"/>
                      <a:pt x="936" y="61"/>
                    </a:cubicBezTo>
                    <a:cubicBezTo>
                      <a:pt x="881" y="38"/>
                      <a:pt x="824" y="22"/>
                      <a:pt x="764" y="12"/>
                    </a:cubicBezTo>
                    <a:cubicBezTo>
                      <a:pt x="762" y="11"/>
                      <a:pt x="759" y="11"/>
                      <a:pt x="757" y="10"/>
                    </a:cubicBezTo>
                    <a:cubicBezTo>
                      <a:pt x="755" y="10"/>
                      <a:pt x="752" y="10"/>
                      <a:pt x="750" y="10"/>
                    </a:cubicBezTo>
                    <a:cubicBezTo>
                      <a:pt x="747" y="9"/>
                      <a:pt x="743" y="8"/>
                      <a:pt x="740" y="8"/>
                    </a:cubicBezTo>
                    <a:cubicBezTo>
                      <a:pt x="703" y="3"/>
                      <a:pt x="666" y="0"/>
                      <a:pt x="629" y="0"/>
                    </a:cubicBezTo>
                    <a:cubicBezTo>
                      <a:pt x="628" y="0"/>
                      <a:pt x="628" y="0"/>
                      <a:pt x="62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3" name="Freeform 592"/>
              <p:cNvSpPr>
                <a:spLocks noEditPoints="1"/>
              </p:cNvSpPr>
              <p:nvPr/>
            </p:nvSpPr>
            <p:spPr bwMode="auto">
              <a:xfrm>
                <a:off x="4673" y="3874"/>
                <a:ext cx="116" cy="108"/>
              </a:xfrm>
              <a:custGeom>
                <a:avLst/>
                <a:gdLst>
                  <a:gd name="T0" fmla="*/ 171 w 235"/>
                  <a:gd name="T1" fmla="*/ 198 h 219"/>
                  <a:gd name="T2" fmla="*/ 170 w 235"/>
                  <a:gd name="T3" fmla="*/ 208 h 219"/>
                  <a:gd name="T4" fmla="*/ 173 w 235"/>
                  <a:gd name="T5" fmla="*/ 197 h 219"/>
                  <a:gd name="T6" fmla="*/ 167 w 235"/>
                  <a:gd name="T7" fmla="*/ 192 h 219"/>
                  <a:gd name="T8" fmla="*/ 168 w 235"/>
                  <a:gd name="T9" fmla="*/ 192 h 219"/>
                  <a:gd name="T10" fmla="*/ 0 w 235"/>
                  <a:gd name="T11" fmla="*/ 110 h 219"/>
                  <a:gd name="T12" fmla="*/ 10 w 235"/>
                  <a:gd name="T13" fmla="*/ 101 h 219"/>
                  <a:gd name="T14" fmla="*/ 10 w 235"/>
                  <a:gd name="T15" fmla="*/ 90 h 219"/>
                  <a:gd name="T16" fmla="*/ 5 w 235"/>
                  <a:gd name="T17" fmla="*/ 89 h 219"/>
                  <a:gd name="T18" fmla="*/ 8 w 235"/>
                  <a:gd name="T19" fmla="*/ 83 h 219"/>
                  <a:gd name="T20" fmla="*/ 10 w 235"/>
                  <a:gd name="T21" fmla="*/ 83 h 219"/>
                  <a:gd name="T22" fmla="*/ 11 w 235"/>
                  <a:gd name="T23" fmla="*/ 82 h 219"/>
                  <a:gd name="T24" fmla="*/ 147 w 235"/>
                  <a:gd name="T25" fmla="*/ 212 h 219"/>
                  <a:gd name="T26" fmla="*/ 155 w 235"/>
                  <a:gd name="T27" fmla="*/ 198 h 219"/>
                  <a:gd name="T28" fmla="*/ 147 w 235"/>
                  <a:gd name="T29" fmla="*/ 212 h 219"/>
                  <a:gd name="T30" fmla="*/ 177 w 235"/>
                  <a:gd name="T31" fmla="*/ 154 h 219"/>
                  <a:gd name="T32" fmla="*/ 182 w 235"/>
                  <a:gd name="T33" fmla="*/ 168 h 219"/>
                  <a:gd name="T34" fmla="*/ 176 w 235"/>
                  <a:gd name="T35" fmla="*/ 118 h 219"/>
                  <a:gd name="T36" fmla="*/ 191 w 235"/>
                  <a:gd name="T37" fmla="*/ 132 h 219"/>
                  <a:gd name="T38" fmla="*/ 162 w 235"/>
                  <a:gd name="T39" fmla="*/ 87 h 219"/>
                  <a:gd name="T40" fmla="*/ 183 w 235"/>
                  <a:gd name="T41" fmla="*/ 93 h 219"/>
                  <a:gd name="T42" fmla="*/ 141 w 235"/>
                  <a:gd name="T43" fmla="*/ 72 h 219"/>
                  <a:gd name="T44" fmla="*/ 131 w 235"/>
                  <a:gd name="T45" fmla="*/ 51 h 219"/>
                  <a:gd name="T46" fmla="*/ 158 w 235"/>
                  <a:gd name="T47" fmla="*/ 66 h 219"/>
                  <a:gd name="T48" fmla="*/ 69 w 235"/>
                  <a:gd name="T49" fmla="*/ 64 h 219"/>
                  <a:gd name="T50" fmla="*/ 53 w 235"/>
                  <a:gd name="T51" fmla="*/ 54 h 219"/>
                  <a:gd name="T52" fmla="*/ 86 w 235"/>
                  <a:gd name="T53" fmla="*/ 48 h 219"/>
                  <a:gd name="T54" fmla="*/ 70 w 235"/>
                  <a:gd name="T55" fmla="*/ 64 h 219"/>
                  <a:gd name="T56" fmla="*/ 104 w 235"/>
                  <a:gd name="T57" fmla="*/ 57 h 219"/>
                  <a:gd name="T58" fmla="*/ 92 w 235"/>
                  <a:gd name="T59" fmla="*/ 47 h 219"/>
                  <a:gd name="T60" fmla="*/ 95 w 235"/>
                  <a:gd name="T61" fmla="*/ 44 h 219"/>
                  <a:gd name="T62" fmla="*/ 104 w 235"/>
                  <a:gd name="T63" fmla="*/ 57 h 219"/>
                  <a:gd name="T64" fmla="*/ 39 w 235"/>
                  <a:gd name="T65" fmla="*/ 36 h 219"/>
                  <a:gd name="T66" fmla="*/ 45 w 235"/>
                  <a:gd name="T67" fmla="*/ 59 h 219"/>
                  <a:gd name="T68" fmla="*/ 33 w 235"/>
                  <a:gd name="T69" fmla="*/ 76 h 219"/>
                  <a:gd name="T70" fmla="*/ 44 w 235"/>
                  <a:gd name="T71" fmla="*/ 78 h 219"/>
                  <a:gd name="T72" fmla="*/ 53 w 235"/>
                  <a:gd name="T73" fmla="*/ 62 h 219"/>
                  <a:gd name="T74" fmla="*/ 67 w 235"/>
                  <a:gd name="T75" fmla="*/ 71 h 219"/>
                  <a:gd name="T76" fmla="*/ 89 w 235"/>
                  <a:gd name="T77" fmla="*/ 55 h 219"/>
                  <a:gd name="T78" fmla="*/ 104 w 235"/>
                  <a:gd name="T79" fmla="*/ 64 h 219"/>
                  <a:gd name="T80" fmla="*/ 124 w 235"/>
                  <a:gd name="T81" fmla="*/ 65 h 219"/>
                  <a:gd name="T82" fmla="*/ 141 w 235"/>
                  <a:gd name="T83" fmla="*/ 80 h 219"/>
                  <a:gd name="T84" fmla="*/ 158 w 235"/>
                  <a:gd name="T85" fmla="*/ 92 h 219"/>
                  <a:gd name="T86" fmla="*/ 169 w 235"/>
                  <a:gd name="T87" fmla="*/ 116 h 219"/>
                  <a:gd name="T88" fmla="*/ 171 w 235"/>
                  <a:gd name="T89" fmla="*/ 150 h 219"/>
                  <a:gd name="T90" fmla="*/ 164 w 235"/>
                  <a:gd name="T91" fmla="*/ 173 h 219"/>
                  <a:gd name="T92" fmla="*/ 155 w 235"/>
                  <a:gd name="T93" fmla="*/ 190 h 219"/>
                  <a:gd name="T94" fmla="*/ 145 w 235"/>
                  <a:gd name="T95" fmla="*/ 198 h 219"/>
                  <a:gd name="T96" fmla="*/ 144 w 235"/>
                  <a:gd name="T97" fmla="*/ 219 h 219"/>
                  <a:gd name="T98" fmla="*/ 147 w 235"/>
                  <a:gd name="T99" fmla="*/ 219 h 219"/>
                  <a:gd name="T100" fmla="*/ 165 w 235"/>
                  <a:gd name="T101" fmla="*/ 211 h 219"/>
                  <a:gd name="T102" fmla="*/ 166 w 235"/>
                  <a:gd name="T103" fmla="*/ 181 h 219"/>
                  <a:gd name="T104" fmla="*/ 179 w 235"/>
                  <a:gd name="T105" fmla="*/ 174 h 219"/>
                  <a:gd name="T106" fmla="*/ 171 w 235"/>
                  <a:gd name="T107" fmla="*/ 188 h 219"/>
                  <a:gd name="T108" fmla="*/ 206 w 235"/>
                  <a:gd name="T109" fmla="*/ 173 h 219"/>
                  <a:gd name="T110" fmla="*/ 224 w 235"/>
                  <a:gd name="T111" fmla="*/ 138 h 219"/>
                  <a:gd name="T112" fmla="*/ 159 w 235"/>
                  <a:gd name="T113" fmla="*/ 6 h 219"/>
                  <a:gd name="T114" fmla="*/ 142 w 235"/>
                  <a:gd name="T115" fmla="*/ 8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35" h="219">
                    <a:moveTo>
                      <a:pt x="173" y="197"/>
                    </a:moveTo>
                    <a:cubicBezTo>
                      <a:pt x="172" y="197"/>
                      <a:pt x="172" y="198"/>
                      <a:pt x="171" y="198"/>
                    </a:cubicBezTo>
                    <a:cubicBezTo>
                      <a:pt x="168" y="200"/>
                      <a:pt x="168" y="203"/>
                      <a:pt x="169" y="205"/>
                    </a:cubicBezTo>
                    <a:cubicBezTo>
                      <a:pt x="170" y="206"/>
                      <a:pt x="170" y="207"/>
                      <a:pt x="170" y="208"/>
                    </a:cubicBezTo>
                    <a:cubicBezTo>
                      <a:pt x="173" y="206"/>
                      <a:pt x="176" y="204"/>
                      <a:pt x="180" y="202"/>
                    </a:cubicBezTo>
                    <a:cubicBezTo>
                      <a:pt x="178" y="200"/>
                      <a:pt x="175" y="198"/>
                      <a:pt x="173" y="197"/>
                    </a:cubicBezTo>
                    <a:moveTo>
                      <a:pt x="168" y="192"/>
                    </a:moveTo>
                    <a:cubicBezTo>
                      <a:pt x="167" y="192"/>
                      <a:pt x="167" y="192"/>
                      <a:pt x="167" y="192"/>
                    </a:cubicBezTo>
                    <a:cubicBezTo>
                      <a:pt x="167" y="192"/>
                      <a:pt x="167" y="192"/>
                      <a:pt x="168" y="192"/>
                    </a:cubicBezTo>
                    <a:cubicBezTo>
                      <a:pt x="168" y="192"/>
                      <a:pt x="168" y="192"/>
                      <a:pt x="168" y="192"/>
                    </a:cubicBezTo>
                    <a:moveTo>
                      <a:pt x="5" y="89"/>
                    </a:moveTo>
                    <a:cubicBezTo>
                      <a:pt x="2" y="98"/>
                      <a:pt x="1" y="105"/>
                      <a:pt x="0" y="110"/>
                    </a:cubicBezTo>
                    <a:cubicBezTo>
                      <a:pt x="3" y="108"/>
                      <a:pt x="6" y="107"/>
                      <a:pt x="9" y="105"/>
                    </a:cubicBezTo>
                    <a:cubicBezTo>
                      <a:pt x="9" y="104"/>
                      <a:pt x="10" y="103"/>
                      <a:pt x="10" y="101"/>
                    </a:cubicBezTo>
                    <a:cubicBezTo>
                      <a:pt x="10" y="99"/>
                      <a:pt x="10" y="97"/>
                      <a:pt x="10" y="94"/>
                    </a:cubicBezTo>
                    <a:cubicBezTo>
                      <a:pt x="10" y="93"/>
                      <a:pt x="10" y="91"/>
                      <a:pt x="10" y="90"/>
                    </a:cubicBezTo>
                    <a:cubicBezTo>
                      <a:pt x="10" y="90"/>
                      <a:pt x="9" y="90"/>
                      <a:pt x="9" y="90"/>
                    </a:cubicBezTo>
                    <a:cubicBezTo>
                      <a:pt x="8" y="90"/>
                      <a:pt x="6" y="90"/>
                      <a:pt x="5" y="89"/>
                    </a:cubicBezTo>
                    <a:moveTo>
                      <a:pt x="11" y="75"/>
                    </a:moveTo>
                    <a:cubicBezTo>
                      <a:pt x="10" y="77"/>
                      <a:pt x="9" y="80"/>
                      <a:pt x="8" y="83"/>
                    </a:cubicBezTo>
                    <a:cubicBezTo>
                      <a:pt x="8" y="83"/>
                      <a:pt x="8" y="83"/>
                      <a:pt x="8" y="83"/>
                    </a:cubicBezTo>
                    <a:cubicBezTo>
                      <a:pt x="9" y="83"/>
                      <a:pt x="10" y="83"/>
                      <a:pt x="10" y="83"/>
                    </a:cubicBezTo>
                    <a:cubicBezTo>
                      <a:pt x="11" y="83"/>
                      <a:pt x="11" y="83"/>
                      <a:pt x="11" y="83"/>
                    </a:cubicBezTo>
                    <a:cubicBezTo>
                      <a:pt x="11" y="82"/>
                      <a:pt x="11" y="82"/>
                      <a:pt x="11" y="82"/>
                    </a:cubicBezTo>
                    <a:cubicBezTo>
                      <a:pt x="11" y="80"/>
                      <a:pt x="11" y="77"/>
                      <a:pt x="11" y="75"/>
                    </a:cubicBezTo>
                    <a:moveTo>
                      <a:pt x="147" y="212"/>
                    </a:moveTo>
                    <a:cubicBezTo>
                      <a:pt x="147" y="209"/>
                      <a:pt x="149" y="203"/>
                      <a:pt x="151" y="201"/>
                    </a:cubicBezTo>
                    <a:cubicBezTo>
                      <a:pt x="152" y="199"/>
                      <a:pt x="154" y="198"/>
                      <a:pt x="155" y="198"/>
                    </a:cubicBezTo>
                    <a:cubicBezTo>
                      <a:pt x="157" y="198"/>
                      <a:pt x="159" y="199"/>
                      <a:pt x="161" y="200"/>
                    </a:cubicBezTo>
                    <a:cubicBezTo>
                      <a:pt x="156" y="205"/>
                      <a:pt x="152" y="209"/>
                      <a:pt x="147" y="212"/>
                    </a:cubicBezTo>
                    <a:moveTo>
                      <a:pt x="182" y="168"/>
                    </a:moveTo>
                    <a:cubicBezTo>
                      <a:pt x="178" y="164"/>
                      <a:pt x="175" y="160"/>
                      <a:pt x="177" y="154"/>
                    </a:cubicBezTo>
                    <a:cubicBezTo>
                      <a:pt x="179" y="145"/>
                      <a:pt x="183" y="140"/>
                      <a:pt x="190" y="139"/>
                    </a:cubicBezTo>
                    <a:cubicBezTo>
                      <a:pt x="189" y="149"/>
                      <a:pt x="186" y="159"/>
                      <a:pt x="182" y="168"/>
                    </a:cubicBezTo>
                    <a:moveTo>
                      <a:pt x="191" y="132"/>
                    </a:moveTo>
                    <a:cubicBezTo>
                      <a:pt x="184" y="131"/>
                      <a:pt x="177" y="125"/>
                      <a:pt x="176" y="118"/>
                    </a:cubicBezTo>
                    <a:cubicBezTo>
                      <a:pt x="175" y="115"/>
                      <a:pt x="180" y="101"/>
                      <a:pt x="186" y="100"/>
                    </a:cubicBezTo>
                    <a:cubicBezTo>
                      <a:pt x="190" y="110"/>
                      <a:pt x="191" y="121"/>
                      <a:pt x="191" y="132"/>
                    </a:cubicBezTo>
                    <a:moveTo>
                      <a:pt x="177" y="94"/>
                    </a:moveTo>
                    <a:cubicBezTo>
                      <a:pt x="171" y="94"/>
                      <a:pt x="164" y="92"/>
                      <a:pt x="162" y="87"/>
                    </a:cubicBezTo>
                    <a:cubicBezTo>
                      <a:pt x="160" y="81"/>
                      <a:pt x="161" y="75"/>
                      <a:pt x="164" y="71"/>
                    </a:cubicBezTo>
                    <a:cubicBezTo>
                      <a:pt x="173" y="78"/>
                      <a:pt x="179" y="85"/>
                      <a:pt x="183" y="93"/>
                    </a:cubicBezTo>
                    <a:cubicBezTo>
                      <a:pt x="181" y="94"/>
                      <a:pt x="179" y="94"/>
                      <a:pt x="177" y="94"/>
                    </a:cubicBezTo>
                    <a:moveTo>
                      <a:pt x="141" y="72"/>
                    </a:moveTo>
                    <a:cubicBezTo>
                      <a:pt x="135" y="72"/>
                      <a:pt x="130" y="68"/>
                      <a:pt x="131" y="58"/>
                    </a:cubicBezTo>
                    <a:cubicBezTo>
                      <a:pt x="131" y="56"/>
                      <a:pt x="131" y="53"/>
                      <a:pt x="131" y="51"/>
                    </a:cubicBezTo>
                    <a:cubicBezTo>
                      <a:pt x="139" y="54"/>
                      <a:pt x="146" y="58"/>
                      <a:pt x="153" y="62"/>
                    </a:cubicBezTo>
                    <a:cubicBezTo>
                      <a:pt x="155" y="63"/>
                      <a:pt x="157" y="65"/>
                      <a:pt x="158" y="66"/>
                    </a:cubicBezTo>
                    <a:cubicBezTo>
                      <a:pt x="153" y="69"/>
                      <a:pt x="147" y="72"/>
                      <a:pt x="141" y="72"/>
                    </a:cubicBezTo>
                    <a:moveTo>
                      <a:pt x="69" y="64"/>
                    </a:moveTo>
                    <a:cubicBezTo>
                      <a:pt x="64" y="64"/>
                      <a:pt x="60" y="62"/>
                      <a:pt x="57" y="58"/>
                    </a:cubicBezTo>
                    <a:cubicBezTo>
                      <a:pt x="56" y="57"/>
                      <a:pt x="55" y="56"/>
                      <a:pt x="53" y="54"/>
                    </a:cubicBezTo>
                    <a:cubicBezTo>
                      <a:pt x="63" y="49"/>
                      <a:pt x="73" y="46"/>
                      <a:pt x="85" y="44"/>
                    </a:cubicBezTo>
                    <a:cubicBezTo>
                      <a:pt x="85" y="46"/>
                      <a:pt x="85" y="47"/>
                      <a:pt x="86" y="48"/>
                    </a:cubicBezTo>
                    <a:cubicBezTo>
                      <a:pt x="84" y="54"/>
                      <a:pt x="79" y="62"/>
                      <a:pt x="74" y="62"/>
                    </a:cubicBezTo>
                    <a:cubicBezTo>
                      <a:pt x="72" y="63"/>
                      <a:pt x="71" y="63"/>
                      <a:pt x="70" y="64"/>
                    </a:cubicBezTo>
                    <a:cubicBezTo>
                      <a:pt x="70" y="64"/>
                      <a:pt x="69" y="64"/>
                      <a:pt x="69" y="64"/>
                    </a:cubicBezTo>
                    <a:moveTo>
                      <a:pt x="104" y="57"/>
                    </a:moveTo>
                    <a:cubicBezTo>
                      <a:pt x="102" y="57"/>
                      <a:pt x="101" y="56"/>
                      <a:pt x="99" y="55"/>
                    </a:cubicBezTo>
                    <a:cubicBezTo>
                      <a:pt x="97" y="53"/>
                      <a:pt x="94" y="50"/>
                      <a:pt x="92" y="47"/>
                    </a:cubicBezTo>
                    <a:cubicBezTo>
                      <a:pt x="92" y="46"/>
                      <a:pt x="92" y="45"/>
                      <a:pt x="92" y="44"/>
                    </a:cubicBezTo>
                    <a:cubicBezTo>
                      <a:pt x="93" y="44"/>
                      <a:pt x="94" y="44"/>
                      <a:pt x="95" y="44"/>
                    </a:cubicBezTo>
                    <a:cubicBezTo>
                      <a:pt x="103" y="44"/>
                      <a:pt x="112" y="45"/>
                      <a:pt x="121" y="48"/>
                    </a:cubicBezTo>
                    <a:cubicBezTo>
                      <a:pt x="116" y="52"/>
                      <a:pt x="110" y="57"/>
                      <a:pt x="104" y="57"/>
                    </a:cubicBezTo>
                    <a:moveTo>
                      <a:pt x="109" y="0"/>
                    </a:moveTo>
                    <a:cubicBezTo>
                      <a:pt x="78" y="5"/>
                      <a:pt x="55" y="19"/>
                      <a:pt x="39" y="36"/>
                    </a:cubicBezTo>
                    <a:cubicBezTo>
                      <a:pt x="36" y="48"/>
                      <a:pt x="35" y="58"/>
                      <a:pt x="34" y="68"/>
                    </a:cubicBezTo>
                    <a:cubicBezTo>
                      <a:pt x="38" y="64"/>
                      <a:pt x="41" y="62"/>
                      <a:pt x="45" y="59"/>
                    </a:cubicBezTo>
                    <a:cubicBezTo>
                      <a:pt x="46" y="63"/>
                      <a:pt x="46" y="67"/>
                      <a:pt x="42" y="71"/>
                    </a:cubicBezTo>
                    <a:cubicBezTo>
                      <a:pt x="39" y="74"/>
                      <a:pt x="36" y="76"/>
                      <a:pt x="33" y="76"/>
                    </a:cubicBezTo>
                    <a:cubicBezTo>
                      <a:pt x="33" y="79"/>
                      <a:pt x="33" y="81"/>
                      <a:pt x="33" y="83"/>
                    </a:cubicBezTo>
                    <a:cubicBezTo>
                      <a:pt x="37" y="83"/>
                      <a:pt x="41" y="82"/>
                      <a:pt x="44" y="78"/>
                    </a:cubicBezTo>
                    <a:cubicBezTo>
                      <a:pt x="46" y="75"/>
                      <a:pt x="51" y="71"/>
                      <a:pt x="52" y="68"/>
                    </a:cubicBezTo>
                    <a:cubicBezTo>
                      <a:pt x="53" y="66"/>
                      <a:pt x="53" y="64"/>
                      <a:pt x="53" y="62"/>
                    </a:cubicBezTo>
                    <a:cubicBezTo>
                      <a:pt x="56" y="66"/>
                      <a:pt x="59" y="69"/>
                      <a:pt x="64" y="71"/>
                    </a:cubicBezTo>
                    <a:cubicBezTo>
                      <a:pt x="65" y="71"/>
                      <a:pt x="66" y="71"/>
                      <a:pt x="67" y="71"/>
                    </a:cubicBezTo>
                    <a:cubicBezTo>
                      <a:pt x="71" y="71"/>
                      <a:pt x="78" y="69"/>
                      <a:pt x="80" y="67"/>
                    </a:cubicBezTo>
                    <a:cubicBezTo>
                      <a:pt x="83" y="64"/>
                      <a:pt x="87" y="60"/>
                      <a:pt x="89" y="55"/>
                    </a:cubicBezTo>
                    <a:cubicBezTo>
                      <a:pt x="92" y="58"/>
                      <a:pt x="95" y="61"/>
                      <a:pt x="98" y="62"/>
                    </a:cubicBezTo>
                    <a:cubicBezTo>
                      <a:pt x="100" y="63"/>
                      <a:pt x="102" y="64"/>
                      <a:pt x="104" y="64"/>
                    </a:cubicBezTo>
                    <a:cubicBezTo>
                      <a:pt x="112" y="64"/>
                      <a:pt x="120" y="58"/>
                      <a:pt x="126" y="52"/>
                    </a:cubicBezTo>
                    <a:cubicBezTo>
                      <a:pt x="126" y="56"/>
                      <a:pt x="124" y="61"/>
                      <a:pt x="124" y="65"/>
                    </a:cubicBezTo>
                    <a:cubicBezTo>
                      <a:pt x="125" y="70"/>
                      <a:pt x="131" y="75"/>
                      <a:pt x="135" y="78"/>
                    </a:cubicBezTo>
                    <a:cubicBezTo>
                      <a:pt x="137" y="79"/>
                      <a:pt x="139" y="80"/>
                      <a:pt x="141" y="80"/>
                    </a:cubicBezTo>
                    <a:cubicBezTo>
                      <a:pt x="145" y="80"/>
                      <a:pt x="151" y="77"/>
                      <a:pt x="156" y="75"/>
                    </a:cubicBezTo>
                    <a:cubicBezTo>
                      <a:pt x="154" y="80"/>
                      <a:pt x="154" y="86"/>
                      <a:pt x="158" y="92"/>
                    </a:cubicBezTo>
                    <a:cubicBezTo>
                      <a:pt x="161" y="98"/>
                      <a:pt x="169" y="100"/>
                      <a:pt x="176" y="100"/>
                    </a:cubicBezTo>
                    <a:cubicBezTo>
                      <a:pt x="172" y="105"/>
                      <a:pt x="170" y="112"/>
                      <a:pt x="169" y="116"/>
                    </a:cubicBezTo>
                    <a:cubicBezTo>
                      <a:pt x="168" y="124"/>
                      <a:pt x="174" y="132"/>
                      <a:pt x="182" y="135"/>
                    </a:cubicBezTo>
                    <a:cubicBezTo>
                      <a:pt x="177" y="138"/>
                      <a:pt x="173" y="143"/>
                      <a:pt x="171" y="150"/>
                    </a:cubicBezTo>
                    <a:cubicBezTo>
                      <a:pt x="169" y="157"/>
                      <a:pt x="170" y="162"/>
                      <a:pt x="172" y="167"/>
                    </a:cubicBezTo>
                    <a:cubicBezTo>
                      <a:pt x="169" y="167"/>
                      <a:pt x="166" y="169"/>
                      <a:pt x="164" y="173"/>
                    </a:cubicBezTo>
                    <a:cubicBezTo>
                      <a:pt x="159" y="179"/>
                      <a:pt x="158" y="185"/>
                      <a:pt x="158" y="191"/>
                    </a:cubicBezTo>
                    <a:cubicBezTo>
                      <a:pt x="157" y="190"/>
                      <a:pt x="156" y="190"/>
                      <a:pt x="155" y="190"/>
                    </a:cubicBezTo>
                    <a:cubicBezTo>
                      <a:pt x="153" y="190"/>
                      <a:pt x="150" y="192"/>
                      <a:pt x="146" y="196"/>
                    </a:cubicBezTo>
                    <a:cubicBezTo>
                      <a:pt x="146" y="197"/>
                      <a:pt x="145" y="197"/>
                      <a:pt x="145" y="198"/>
                    </a:cubicBezTo>
                    <a:cubicBezTo>
                      <a:pt x="145" y="205"/>
                      <a:pt x="144" y="212"/>
                      <a:pt x="143" y="218"/>
                    </a:cubicBezTo>
                    <a:cubicBezTo>
                      <a:pt x="143" y="218"/>
                      <a:pt x="144" y="219"/>
                      <a:pt x="144" y="219"/>
                    </a:cubicBezTo>
                    <a:cubicBezTo>
                      <a:pt x="145" y="219"/>
                      <a:pt x="145" y="218"/>
                      <a:pt x="145" y="218"/>
                    </a:cubicBezTo>
                    <a:cubicBezTo>
                      <a:pt x="145" y="219"/>
                      <a:pt x="146" y="219"/>
                      <a:pt x="147" y="219"/>
                    </a:cubicBezTo>
                    <a:cubicBezTo>
                      <a:pt x="147" y="219"/>
                      <a:pt x="147" y="219"/>
                      <a:pt x="148" y="219"/>
                    </a:cubicBezTo>
                    <a:cubicBezTo>
                      <a:pt x="151" y="218"/>
                      <a:pt x="157" y="216"/>
                      <a:pt x="165" y="211"/>
                    </a:cubicBezTo>
                    <a:cubicBezTo>
                      <a:pt x="162" y="206"/>
                      <a:pt x="162" y="199"/>
                      <a:pt x="165" y="194"/>
                    </a:cubicBezTo>
                    <a:cubicBezTo>
                      <a:pt x="164" y="190"/>
                      <a:pt x="163" y="185"/>
                      <a:pt x="166" y="181"/>
                    </a:cubicBezTo>
                    <a:cubicBezTo>
                      <a:pt x="168" y="177"/>
                      <a:pt x="171" y="173"/>
                      <a:pt x="175" y="173"/>
                    </a:cubicBezTo>
                    <a:cubicBezTo>
                      <a:pt x="176" y="173"/>
                      <a:pt x="177" y="174"/>
                      <a:pt x="179" y="174"/>
                    </a:cubicBezTo>
                    <a:cubicBezTo>
                      <a:pt x="176" y="179"/>
                      <a:pt x="173" y="184"/>
                      <a:pt x="170" y="188"/>
                    </a:cubicBezTo>
                    <a:cubicBezTo>
                      <a:pt x="170" y="188"/>
                      <a:pt x="170" y="188"/>
                      <a:pt x="171" y="188"/>
                    </a:cubicBezTo>
                    <a:cubicBezTo>
                      <a:pt x="174" y="189"/>
                      <a:pt x="180" y="192"/>
                      <a:pt x="186" y="196"/>
                    </a:cubicBezTo>
                    <a:cubicBezTo>
                      <a:pt x="193" y="190"/>
                      <a:pt x="200" y="183"/>
                      <a:pt x="206" y="173"/>
                    </a:cubicBezTo>
                    <a:cubicBezTo>
                      <a:pt x="209" y="162"/>
                      <a:pt x="215" y="151"/>
                      <a:pt x="222" y="143"/>
                    </a:cubicBezTo>
                    <a:cubicBezTo>
                      <a:pt x="223" y="141"/>
                      <a:pt x="223" y="140"/>
                      <a:pt x="224" y="138"/>
                    </a:cubicBezTo>
                    <a:cubicBezTo>
                      <a:pt x="235" y="108"/>
                      <a:pt x="228" y="66"/>
                      <a:pt x="197" y="32"/>
                    </a:cubicBezTo>
                    <a:cubicBezTo>
                      <a:pt x="185" y="20"/>
                      <a:pt x="172" y="11"/>
                      <a:pt x="159" y="6"/>
                    </a:cubicBezTo>
                    <a:cubicBezTo>
                      <a:pt x="154" y="7"/>
                      <a:pt x="148" y="8"/>
                      <a:pt x="143" y="8"/>
                    </a:cubicBezTo>
                    <a:cubicBezTo>
                      <a:pt x="142" y="8"/>
                      <a:pt x="142" y="8"/>
                      <a:pt x="142" y="8"/>
                    </a:cubicBezTo>
                    <a:cubicBezTo>
                      <a:pt x="130" y="8"/>
                      <a:pt x="119" y="5"/>
                      <a:pt x="10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4" name="Freeform 593"/>
              <p:cNvSpPr>
                <a:spLocks noEditPoints="1"/>
              </p:cNvSpPr>
              <p:nvPr/>
            </p:nvSpPr>
            <p:spPr bwMode="auto">
              <a:xfrm>
                <a:off x="4694" y="3967"/>
                <a:ext cx="99" cy="109"/>
              </a:xfrm>
              <a:custGeom>
                <a:avLst/>
                <a:gdLst>
                  <a:gd name="T0" fmla="*/ 5 w 201"/>
                  <a:gd name="T1" fmla="*/ 140 h 221"/>
                  <a:gd name="T2" fmla="*/ 8 w 201"/>
                  <a:gd name="T3" fmla="*/ 154 h 221"/>
                  <a:gd name="T4" fmla="*/ 13 w 201"/>
                  <a:gd name="T5" fmla="*/ 139 h 221"/>
                  <a:gd name="T6" fmla="*/ 84 w 201"/>
                  <a:gd name="T7" fmla="*/ 180 h 221"/>
                  <a:gd name="T8" fmla="*/ 79 w 201"/>
                  <a:gd name="T9" fmla="*/ 166 h 221"/>
                  <a:gd name="T10" fmla="*/ 93 w 201"/>
                  <a:gd name="T11" fmla="*/ 179 h 221"/>
                  <a:gd name="T12" fmla="*/ 99 w 201"/>
                  <a:gd name="T13" fmla="*/ 178 h 221"/>
                  <a:gd name="T14" fmla="*/ 112 w 201"/>
                  <a:gd name="T15" fmla="*/ 160 h 221"/>
                  <a:gd name="T16" fmla="*/ 99 w 201"/>
                  <a:gd name="T17" fmla="*/ 178 h 221"/>
                  <a:gd name="T18" fmla="*/ 35 w 201"/>
                  <a:gd name="T19" fmla="*/ 159 h 221"/>
                  <a:gd name="T20" fmla="*/ 48 w 201"/>
                  <a:gd name="T21" fmla="*/ 158 h 221"/>
                  <a:gd name="T22" fmla="*/ 129 w 201"/>
                  <a:gd name="T23" fmla="*/ 161 h 221"/>
                  <a:gd name="T24" fmla="*/ 143 w 201"/>
                  <a:gd name="T25" fmla="*/ 137 h 221"/>
                  <a:gd name="T26" fmla="*/ 133 w 201"/>
                  <a:gd name="T27" fmla="*/ 157 h 221"/>
                  <a:gd name="T28" fmla="*/ 12 w 201"/>
                  <a:gd name="T29" fmla="*/ 132 h 221"/>
                  <a:gd name="T30" fmla="*/ 15 w 201"/>
                  <a:gd name="T31" fmla="*/ 122 h 221"/>
                  <a:gd name="T32" fmla="*/ 154 w 201"/>
                  <a:gd name="T33" fmla="*/ 130 h 221"/>
                  <a:gd name="T34" fmla="*/ 162 w 201"/>
                  <a:gd name="T35" fmla="*/ 103 h 221"/>
                  <a:gd name="T36" fmla="*/ 154 w 201"/>
                  <a:gd name="T37" fmla="*/ 130 h 221"/>
                  <a:gd name="T38" fmla="*/ 154 w 201"/>
                  <a:gd name="T39" fmla="*/ 82 h 221"/>
                  <a:gd name="T40" fmla="*/ 161 w 201"/>
                  <a:gd name="T41" fmla="*/ 68 h 221"/>
                  <a:gd name="T42" fmla="*/ 166 w 201"/>
                  <a:gd name="T43" fmla="*/ 97 h 221"/>
                  <a:gd name="T44" fmla="*/ 163 w 201"/>
                  <a:gd name="T45" fmla="*/ 97 h 221"/>
                  <a:gd name="T46" fmla="*/ 154 w 201"/>
                  <a:gd name="T47" fmla="*/ 50 h 221"/>
                  <a:gd name="T48" fmla="*/ 164 w 201"/>
                  <a:gd name="T49" fmla="*/ 56 h 221"/>
                  <a:gd name="T50" fmla="*/ 126 w 201"/>
                  <a:gd name="T51" fmla="*/ 17 h 221"/>
                  <a:gd name="T52" fmla="*/ 130 w 201"/>
                  <a:gd name="T53" fmla="*/ 9 h 221"/>
                  <a:gd name="T54" fmla="*/ 150 w 201"/>
                  <a:gd name="T55" fmla="*/ 28 h 221"/>
                  <a:gd name="T56" fmla="*/ 137 w 201"/>
                  <a:gd name="T57" fmla="*/ 28 h 221"/>
                  <a:gd name="T58" fmla="*/ 127 w 201"/>
                  <a:gd name="T59" fmla="*/ 0 h 221"/>
                  <a:gd name="T60" fmla="*/ 125 w 201"/>
                  <a:gd name="T61" fmla="*/ 4 h 221"/>
                  <a:gd name="T62" fmla="*/ 122 w 201"/>
                  <a:gd name="T63" fmla="*/ 6 h 221"/>
                  <a:gd name="T64" fmla="*/ 126 w 201"/>
                  <a:gd name="T65" fmla="*/ 30 h 221"/>
                  <a:gd name="T66" fmla="*/ 148 w 201"/>
                  <a:gd name="T67" fmla="*/ 35 h 221"/>
                  <a:gd name="T68" fmla="*/ 154 w 201"/>
                  <a:gd name="T69" fmla="*/ 61 h 221"/>
                  <a:gd name="T70" fmla="*/ 149 w 201"/>
                  <a:gd name="T71" fmla="*/ 72 h 221"/>
                  <a:gd name="T72" fmla="*/ 156 w 201"/>
                  <a:gd name="T73" fmla="*/ 99 h 221"/>
                  <a:gd name="T74" fmla="*/ 149 w 201"/>
                  <a:gd name="T75" fmla="*/ 134 h 221"/>
                  <a:gd name="T76" fmla="*/ 137 w 201"/>
                  <a:gd name="T77" fmla="*/ 130 h 221"/>
                  <a:gd name="T78" fmla="*/ 122 w 201"/>
                  <a:gd name="T79" fmla="*/ 157 h 221"/>
                  <a:gd name="T80" fmla="*/ 107 w 201"/>
                  <a:gd name="T81" fmla="*/ 155 h 221"/>
                  <a:gd name="T82" fmla="*/ 83 w 201"/>
                  <a:gd name="T83" fmla="*/ 160 h 221"/>
                  <a:gd name="T84" fmla="*/ 63 w 201"/>
                  <a:gd name="T85" fmla="*/ 167 h 221"/>
                  <a:gd name="T86" fmla="*/ 44 w 201"/>
                  <a:gd name="T87" fmla="*/ 150 h 221"/>
                  <a:gd name="T88" fmla="*/ 35 w 201"/>
                  <a:gd name="T89" fmla="*/ 141 h 221"/>
                  <a:gd name="T90" fmla="*/ 19 w 201"/>
                  <a:gd name="T91" fmla="*/ 119 h 221"/>
                  <a:gd name="T92" fmla="*/ 10 w 201"/>
                  <a:gd name="T93" fmla="*/ 114 h 221"/>
                  <a:gd name="T94" fmla="*/ 0 w 201"/>
                  <a:gd name="T95" fmla="*/ 115 h 221"/>
                  <a:gd name="T96" fmla="*/ 10 w 201"/>
                  <a:gd name="T97" fmla="*/ 132 h 221"/>
                  <a:gd name="T98" fmla="*/ 19 w 201"/>
                  <a:gd name="T99" fmla="*/ 134 h 221"/>
                  <a:gd name="T100" fmla="*/ 21 w 201"/>
                  <a:gd name="T101" fmla="*/ 138 h 221"/>
                  <a:gd name="T102" fmla="*/ 30 w 201"/>
                  <a:gd name="T103" fmla="*/ 155 h 221"/>
                  <a:gd name="T104" fmla="*/ 17 w 201"/>
                  <a:gd name="T105" fmla="*/ 155 h 221"/>
                  <a:gd name="T106" fmla="*/ 27 w 201"/>
                  <a:gd name="T107" fmla="*/ 162 h 221"/>
                  <a:gd name="T108" fmla="*/ 50 w 201"/>
                  <a:gd name="T109" fmla="*/ 206 h 221"/>
                  <a:gd name="T110" fmla="*/ 135 w 201"/>
                  <a:gd name="T111" fmla="*/ 212 h 221"/>
                  <a:gd name="T112" fmla="*/ 143 w 201"/>
                  <a:gd name="T113" fmla="*/ 201 h 221"/>
                  <a:gd name="T114" fmla="*/ 147 w 201"/>
                  <a:gd name="T115" fmla="*/ 206 h 221"/>
                  <a:gd name="T116" fmla="*/ 196 w 201"/>
                  <a:gd name="T117" fmla="*/ 146 h 221"/>
                  <a:gd name="T118" fmla="*/ 194 w 201"/>
                  <a:gd name="T119" fmla="*/ 75 h 221"/>
                  <a:gd name="T120" fmla="*/ 143 w 201"/>
                  <a:gd name="T121" fmla="*/ 8 h 221"/>
                  <a:gd name="T122" fmla="*/ 127 w 201"/>
                  <a:gd name="T123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1" h="221">
                    <a:moveTo>
                      <a:pt x="9" y="138"/>
                    </a:moveTo>
                    <a:cubicBezTo>
                      <a:pt x="8" y="138"/>
                      <a:pt x="6" y="139"/>
                      <a:pt x="5" y="140"/>
                    </a:cubicBezTo>
                    <a:cubicBezTo>
                      <a:pt x="5" y="140"/>
                      <a:pt x="4" y="140"/>
                      <a:pt x="4" y="141"/>
                    </a:cubicBezTo>
                    <a:cubicBezTo>
                      <a:pt x="5" y="145"/>
                      <a:pt x="6" y="150"/>
                      <a:pt x="8" y="154"/>
                    </a:cubicBezTo>
                    <a:cubicBezTo>
                      <a:pt x="11" y="150"/>
                      <a:pt x="13" y="146"/>
                      <a:pt x="14" y="141"/>
                    </a:cubicBezTo>
                    <a:cubicBezTo>
                      <a:pt x="13" y="141"/>
                      <a:pt x="13" y="140"/>
                      <a:pt x="13" y="139"/>
                    </a:cubicBezTo>
                    <a:cubicBezTo>
                      <a:pt x="11" y="138"/>
                      <a:pt x="10" y="138"/>
                      <a:pt x="9" y="138"/>
                    </a:cubicBezTo>
                    <a:moveTo>
                      <a:pt x="84" y="180"/>
                    </a:moveTo>
                    <a:cubicBezTo>
                      <a:pt x="77" y="180"/>
                      <a:pt x="70" y="179"/>
                      <a:pt x="64" y="177"/>
                    </a:cubicBezTo>
                    <a:cubicBezTo>
                      <a:pt x="66" y="170"/>
                      <a:pt x="73" y="166"/>
                      <a:pt x="79" y="166"/>
                    </a:cubicBezTo>
                    <a:cubicBezTo>
                      <a:pt x="79" y="166"/>
                      <a:pt x="80" y="166"/>
                      <a:pt x="80" y="166"/>
                    </a:cubicBezTo>
                    <a:cubicBezTo>
                      <a:pt x="82" y="166"/>
                      <a:pt x="93" y="174"/>
                      <a:pt x="93" y="179"/>
                    </a:cubicBezTo>
                    <a:cubicBezTo>
                      <a:pt x="90" y="180"/>
                      <a:pt x="87" y="180"/>
                      <a:pt x="84" y="180"/>
                    </a:cubicBezTo>
                    <a:moveTo>
                      <a:pt x="99" y="178"/>
                    </a:moveTo>
                    <a:cubicBezTo>
                      <a:pt x="100" y="171"/>
                      <a:pt x="103" y="161"/>
                      <a:pt x="110" y="160"/>
                    </a:cubicBezTo>
                    <a:cubicBezTo>
                      <a:pt x="111" y="160"/>
                      <a:pt x="111" y="160"/>
                      <a:pt x="112" y="160"/>
                    </a:cubicBezTo>
                    <a:cubicBezTo>
                      <a:pt x="116" y="160"/>
                      <a:pt x="120" y="163"/>
                      <a:pt x="123" y="166"/>
                    </a:cubicBezTo>
                    <a:cubicBezTo>
                      <a:pt x="115" y="172"/>
                      <a:pt x="107" y="176"/>
                      <a:pt x="99" y="178"/>
                    </a:cubicBezTo>
                    <a:moveTo>
                      <a:pt x="58" y="174"/>
                    </a:moveTo>
                    <a:cubicBezTo>
                      <a:pt x="50" y="171"/>
                      <a:pt x="42" y="165"/>
                      <a:pt x="35" y="159"/>
                    </a:cubicBezTo>
                    <a:cubicBezTo>
                      <a:pt x="38" y="158"/>
                      <a:pt x="40" y="156"/>
                      <a:pt x="43" y="156"/>
                    </a:cubicBezTo>
                    <a:cubicBezTo>
                      <a:pt x="44" y="156"/>
                      <a:pt x="46" y="157"/>
                      <a:pt x="48" y="158"/>
                    </a:cubicBezTo>
                    <a:cubicBezTo>
                      <a:pt x="55" y="162"/>
                      <a:pt x="58" y="167"/>
                      <a:pt x="58" y="174"/>
                    </a:cubicBezTo>
                    <a:moveTo>
                      <a:pt x="129" y="161"/>
                    </a:moveTo>
                    <a:cubicBezTo>
                      <a:pt x="126" y="151"/>
                      <a:pt x="126" y="136"/>
                      <a:pt x="137" y="136"/>
                    </a:cubicBezTo>
                    <a:cubicBezTo>
                      <a:pt x="139" y="136"/>
                      <a:pt x="141" y="137"/>
                      <a:pt x="143" y="137"/>
                    </a:cubicBezTo>
                    <a:cubicBezTo>
                      <a:pt x="145" y="138"/>
                      <a:pt x="147" y="139"/>
                      <a:pt x="149" y="139"/>
                    </a:cubicBezTo>
                    <a:cubicBezTo>
                      <a:pt x="144" y="146"/>
                      <a:pt x="139" y="152"/>
                      <a:pt x="133" y="157"/>
                    </a:cubicBezTo>
                    <a:cubicBezTo>
                      <a:pt x="132" y="159"/>
                      <a:pt x="131" y="160"/>
                      <a:pt x="129" y="161"/>
                    </a:cubicBezTo>
                    <a:moveTo>
                      <a:pt x="12" y="132"/>
                    </a:moveTo>
                    <a:cubicBezTo>
                      <a:pt x="10" y="127"/>
                      <a:pt x="7" y="121"/>
                      <a:pt x="6" y="116"/>
                    </a:cubicBezTo>
                    <a:cubicBezTo>
                      <a:pt x="9" y="117"/>
                      <a:pt x="13" y="120"/>
                      <a:pt x="15" y="122"/>
                    </a:cubicBezTo>
                    <a:cubicBezTo>
                      <a:pt x="17" y="126"/>
                      <a:pt x="15" y="129"/>
                      <a:pt x="12" y="132"/>
                    </a:cubicBezTo>
                    <a:moveTo>
                      <a:pt x="154" y="130"/>
                    </a:moveTo>
                    <a:cubicBezTo>
                      <a:pt x="151" y="123"/>
                      <a:pt x="147" y="112"/>
                      <a:pt x="153" y="108"/>
                    </a:cubicBezTo>
                    <a:cubicBezTo>
                      <a:pt x="155" y="107"/>
                      <a:pt x="159" y="104"/>
                      <a:pt x="162" y="103"/>
                    </a:cubicBezTo>
                    <a:cubicBezTo>
                      <a:pt x="163" y="104"/>
                      <a:pt x="164" y="104"/>
                      <a:pt x="165" y="104"/>
                    </a:cubicBezTo>
                    <a:cubicBezTo>
                      <a:pt x="163" y="113"/>
                      <a:pt x="159" y="122"/>
                      <a:pt x="154" y="130"/>
                    </a:cubicBezTo>
                    <a:moveTo>
                      <a:pt x="163" y="97"/>
                    </a:moveTo>
                    <a:cubicBezTo>
                      <a:pt x="158" y="94"/>
                      <a:pt x="153" y="87"/>
                      <a:pt x="154" y="82"/>
                    </a:cubicBezTo>
                    <a:cubicBezTo>
                      <a:pt x="154" y="81"/>
                      <a:pt x="154" y="80"/>
                      <a:pt x="154" y="78"/>
                    </a:cubicBezTo>
                    <a:cubicBezTo>
                      <a:pt x="155" y="73"/>
                      <a:pt x="157" y="70"/>
                      <a:pt x="161" y="68"/>
                    </a:cubicBezTo>
                    <a:cubicBezTo>
                      <a:pt x="163" y="67"/>
                      <a:pt x="164" y="66"/>
                      <a:pt x="166" y="65"/>
                    </a:cubicBezTo>
                    <a:cubicBezTo>
                      <a:pt x="168" y="75"/>
                      <a:pt x="168" y="86"/>
                      <a:pt x="166" y="97"/>
                    </a:cubicBezTo>
                    <a:cubicBezTo>
                      <a:pt x="165" y="97"/>
                      <a:pt x="165" y="97"/>
                      <a:pt x="164" y="97"/>
                    </a:cubicBezTo>
                    <a:cubicBezTo>
                      <a:pt x="164" y="97"/>
                      <a:pt x="164" y="97"/>
                      <a:pt x="163" y="97"/>
                    </a:cubicBezTo>
                    <a:moveTo>
                      <a:pt x="164" y="56"/>
                    </a:moveTo>
                    <a:cubicBezTo>
                      <a:pt x="160" y="56"/>
                      <a:pt x="157" y="55"/>
                      <a:pt x="154" y="50"/>
                    </a:cubicBezTo>
                    <a:cubicBezTo>
                      <a:pt x="151" y="44"/>
                      <a:pt x="152" y="40"/>
                      <a:pt x="154" y="34"/>
                    </a:cubicBezTo>
                    <a:cubicBezTo>
                      <a:pt x="158" y="41"/>
                      <a:pt x="162" y="48"/>
                      <a:pt x="164" y="56"/>
                    </a:cubicBezTo>
                    <a:moveTo>
                      <a:pt x="127" y="20"/>
                    </a:moveTo>
                    <a:cubicBezTo>
                      <a:pt x="127" y="19"/>
                      <a:pt x="127" y="18"/>
                      <a:pt x="126" y="17"/>
                    </a:cubicBezTo>
                    <a:cubicBezTo>
                      <a:pt x="125" y="15"/>
                      <a:pt x="125" y="12"/>
                      <a:pt x="128" y="10"/>
                    </a:cubicBezTo>
                    <a:cubicBezTo>
                      <a:pt x="129" y="10"/>
                      <a:pt x="129" y="9"/>
                      <a:pt x="130" y="9"/>
                    </a:cubicBezTo>
                    <a:cubicBezTo>
                      <a:pt x="132" y="10"/>
                      <a:pt x="135" y="12"/>
                      <a:pt x="137" y="14"/>
                    </a:cubicBezTo>
                    <a:cubicBezTo>
                      <a:pt x="142" y="17"/>
                      <a:pt x="146" y="22"/>
                      <a:pt x="150" y="28"/>
                    </a:cubicBezTo>
                    <a:cubicBezTo>
                      <a:pt x="148" y="28"/>
                      <a:pt x="145" y="29"/>
                      <a:pt x="143" y="29"/>
                    </a:cubicBezTo>
                    <a:cubicBezTo>
                      <a:pt x="141" y="29"/>
                      <a:pt x="139" y="29"/>
                      <a:pt x="137" y="28"/>
                    </a:cubicBezTo>
                    <a:cubicBezTo>
                      <a:pt x="131" y="28"/>
                      <a:pt x="129" y="25"/>
                      <a:pt x="127" y="20"/>
                    </a:cubicBezTo>
                    <a:moveTo>
                      <a:pt x="127" y="0"/>
                    </a:moveTo>
                    <a:cubicBezTo>
                      <a:pt x="125" y="0"/>
                      <a:pt x="124" y="2"/>
                      <a:pt x="125" y="4"/>
                    </a:cubicBezTo>
                    <a:cubicBezTo>
                      <a:pt x="125" y="4"/>
                      <a:pt x="125" y="4"/>
                      <a:pt x="125" y="4"/>
                    </a:cubicBezTo>
                    <a:cubicBezTo>
                      <a:pt x="124" y="4"/>
                      <a:pt x="124" y="4"/>
                      <a:pt x="124" y="4"/>
                    </a:cubicBezTo>
                    <a:cubicBezTo>
                      <a:pt x="124" y="5"/>
                      <a:pt x="123" y="6"/>
                      <a:pt x="122" y="6"/>
                    </a:cubicBezTo>
                    <a:cubicBezTo>
                      <a:pt x="119" y="11"/>
                      <a:pt x="119" y="18"/>
                      <a:pt x="122" y="23"/>
                    </a:cubicBezTo>
                    <a:cubicBezTo>
                      <a:pt x="123" y="26"/>
                      <a:pt x="124" y="28"/>
                      <a:pt x="126" y="30"/>
                    </a:cubicBezTo>
                    <a:cubicBezTo>
                      <a:pt x="130" y="33"/>
                      <a:pt x="137" y="35"/>
                      <a:pt x="143" y="35"/>
                    </a:cubicBezTo>
                    <a:cubicBezTo>
                      <a:pt x="144" y="35"/>
                      <a:pt x="146" y="35"/>
                      <a:pt x="148" y="35"/>
                    </a:cubicBezTo>
                    <a:cubicBezTo>
                      <a:pt x="146" y="40"/>
                      <a:pt x="145" y="45"/>
                      <a:pt x="148" y="50"/>
                    </a:cubicBezTo>
                    <a:cubicBezTo>
                      <a:pt x="149" y="53"/>
                      <a:pt x="151" y="59"/>
                      <a:pt x="154" y="61"/>
                    </a:cubicBezTo>
                    <a:cubicBezTo>
                      <a:pt x="156" y="62"/>
                      <a:pt x="158" y="62"/>
                      <a:pt x="159" y="62"/>
                    </a:cubicBezTo>
                    <a:cubicBezTo>
                      <a:pt x="155" y="65"/>
                      <a:pt x="152" y="67"/>
                      <a:pt x="149" y="72"/>
                    </a:cubicBezTo>
                    <a:cubicBezTo>
                      <a:pt x="147" y="74"/>
                      <a:pt x="146" y="84"/>
                      <a:pt x="148" y="87"/>
                    </a:cubicBezTo>
                    <a:cubicBezTo>
                      <a:pt x="150" y="91"/>
                      <a:pt x="153" y="95"/>
                      <a:pt x="156" y="99"/>
                    </a:cubicBezTo>
                    <a:cubicBezTo>
                      <a:pt x="153" y="100"/>
                      <a:pt x="150" y="103"/>
                      <a:pt x="148" y="105"/>
                    </a:cubicBezTo>
                    <a:cubicBezTo>
                      <a:pt x="141" y="113"/>
                      <a:pt x="145" y="125"/>
                      <a:pt x="149" y="134"/>
                    </a:cubicBezTo>
                    <a:cubicBezTo>
                      <a:pt x="146" y="133"/>
                      <a:pt x="142" y="130"/>
                      <a:pt x="139" y="130"/>
                    </a:cubicBezTo>
                    <a:cubicBezTo>
                      <a:pt x="138" y="130"/>
                      <a:pt x="138" y="130"/>
                      <a:pt x="137" y="130"/>
                    </a:cubicBezTo>
                    <a:cubicBezTo>
                      <a:pt x="133" y="130"/>
                      <a:pt x="128" y="134"/>
                      <a:pt x="124" y="136"/>
                    </a:cubicBezTo>
                    <a:cubicBezTo>
                      <a:pt x="120" y="140"/>
                      <a:pt x="120" y="149"/>
                      <a:pt x="122" y="157"/>
                    </a:cubicBezTo>
                    <a:cubicBezTo>
                      <a:pt x="119" y="155"/>
                      <a:pt x="116" y="154"/>
                      <a:pt x="112" y="154"/>
                    </a:cubicBezTo>
                    <a:cubicBezTo>
                      <a:pt x="110" y="154"/>
                      <a:pt x="109" y="154"/>
                      <a:pt x="107" y="155"/>
                    </a:cubicBezTo>
                    <a:cubicBezTo>
                      <a:pt x="100" y="157"/>
                      <a:pt x="97" y="163"/>
                      <a:pt x="95" y="170"/>
                    </a:cubicBezTo>
                    <a:cubicBezTo>
                      <a:pt x="92" y="165"/>
                      <a:pt x="87" y="161"/>
                      <a:pt x="83" y="160"/>
                    </a:cubicBezTo>
                    <a:cubicBezTo>
                      <a:pt x="82" y="159"/>
                      <a:pt x="80" y="159"/>
                      <a:pt x="78" y="159"/>
                    </a:cubicBezTo>
                    <a:cubicBezTo>
                      <a:pt x="73" y="159"/>
                      <a:pt x="67" y="162"/>
                      <a:pt x="63" y="167"/>
                    </a:cubicBezTo>
                    <a:cubicBezTo>
                      <a:pt x="62" y="162"/>
                      <a:pt x="58" y="157"/>
                      <a:pt x="53" y="153"/>
                    </a:cubicBezTo>
                    <a:cubicBezTo>
                      <a:pt x="50" y="151"/>
                      <a:pt x="47" y="150"/>
                      <a:pt x="44" y="150"/>
                    </a:cubicBezTo>
                    <a:cubicBezTo>
                      <a:pt x="42" y="150"/>
                      <a:pt x="40" y="150"/>
                      <a:pt x="38" y="151"/>
                    </a:cubicBezTo>
                    <a:cubicBezTo>
                      <a:pt x="39" y="148"/>
                      <a:pt x="38" y="144"/>
                      <a:pt x="35" y="141"/>
                    </a:cubicBezTo>
                    <a:cubicBezTo>
                      <a:pt x="31" y="136"/>
                      <a:pt x="27" y="133"/>
                      <a:pt x="21" y="132"/>
                    </a:cubicBezTo>
                    <a:cubicBezTo>
                      <a:pt x="24" y="129"/>
                      <a:pt x="23" y="125"/>
                      <a:pt x="19" y="119"/>
                    </a:cubicBezTo>
                    <a:cubicBezTo>
                      <a:pt x="18" y="117"/>
                      <a:pt x="16" y="115"/>
                      <a:pt x="14" y="114"/>
                    </a:cubicBezTo>
                    <a:cubicBezTo>
                      <a:pt x="13" y="114"/>
                      <a:pt x="11" y="114"/>
                      <a:pt x="10" y="114"/>
                    </a:cubicBezTo>
                    <a:cubicBezTo>
                      <a:pt x="7" y="114"/>
                      <a:pt x="3" y="114"/>
                      <a:pt x="0" y="113"/>
                    </a:cubicBezTo>
                    <a:cubicBezTo>
                      <a:pt x="0" y="114"/>
                      <a:pt x="0" y="114"/>
                      <a:pt x="0" y="115"/>
                    </a:cubicBezTo>
                    <a:cubicBezTo>
                      <a:pt x="0" y="118"/>
                      <a:pt x="0" y="125"/>
                      <a:pt x="2" y="134"/>
                    </a:cubicBezTo>
                    <a:cubicBezTo>
                      <a:pt x="5" y="133"/>
                      <a:pt x="7" y="132"/>
                      <a:pt x="10" y="132"/>
                    </a:cubicBezTo>
                    <a:cubicBezTo>
                      <a:pt x="12" y="132"/>
                      <a:pt x="15" y="133"/>
                      <a:pt x="17" y="135"/>
                    </a:cubicBezTo>
                    <a:cubicBezTo>
                      <a:pt x="17" y="134"/>
                      <a:pt x="18" y="134"/>
                      <a:pt x="19" y="134"/>
                    </a:cubicBezTo>
                    <a:cubicBezTo>
                      <a:pt x="20" y="134"/>
                      <a:pt x="21" y="135"/>
                      <a:pt x="21" y="137"/>
                    </a:cubicBezTo>
                    <a:cubicBezTo>
                      <a:pt x="21" y="137"/>
                      <a:pt x="21" y="137"/>
                      <a:pt x="21" y="138"/>
                    </a:cubicBezTo>
                    <a:cubicBezTo>
                      <a:pt x="23" y="138"/>
                      <a:pt x="26" y="139"/>
                      <a:pt x="28" y="141"/>
                    </a:cubicBezTo>
                    <a:cubicBezTo>
                      <a:pt x="32" y="145"/>
                      <a:pt x="34" y="151"/>
                      <a:pt x="30" y="155"/>
                    </a:cubicBezTo>
                    <a:cubicBezTo>
                      <a:pt x="27" y="151"/>
                      <a:pt x="23" y="147"/>
                      <a:pt x="20" y="143"/>
                    </a:cubicBezTo>
                    <a:cubicBezTo>
                      <a:pt x="20" y="147"/>
                      <a:pt x="19" y="150"/>
                      <a:pt x="17" y="155"/>
                    </a:cubicBezTo>
                    <a:cubicBezTo>
                      <a:pt x="19" y="153"/>
                      <a:pt x="20" y="152"/>
                      <a:pt x="21" y="151"/>
                    </a:cubicBezTo>
                    <a:cubicBezTo>
                      <a:pt x="23" y="155"/>
                      <a:pt x="25" y="158"/>
                      <a:pt x="27" y="162"/>
                    </a:cubicBezTo>
                    <a:cubicBezTo>
                      <a:pt x="24" y="165"/>
                      <a:pt x="21" y="169"/>
                      <a:pt x="18" y="173"/>
                    </a:cubicBezTo>
                    <a:cubicBezTo>
                      <a:pt x="25" y="184"/>
                      <a:pt x="35" y="195"/>
                      <a:pt x="50" y="206"/>
                    </a:cubicBezTo>
                    <a:cubicBezTo>
                      <a:pt x="62" y="215"/>
                      <a:pt x="78" y="221"/>
                      <a:pt x="96" y="221"/>
                    </a:cubicBezTo>
                    <a:cubicBezTo>
                      <a:pt x="108" y="221"/>
                      <a:pt x="122" y="218"/>
                      <a:pt x="135" y="212"/>
                    </a:cubicBezTo>
                    <a:cubicBezTo>
                      <a:pt x="135" y="208"/>
                      <a:pt x="135" y="205"/>
                      <a:pt x="134" y="201"/>
                    </a:cubicBezTo>
                    <a:cubicBezTo>
                      <a:pt x="137" y="201"/>
                      <a:pt x="140" y="201"/>
                      <a:pt x="143" y="201"/>
                    </a:cubicBezTo>
                    <a:cubicBezTo>
                      <a:pt x="144" y="200"/>
                      <a:pt x="145" y="200"/>
                      <a:pt x="146" y="200"/>
                    </a:cubicBezTo>
                    <a:cubicBezTo>
                      <a:pt x="146" y="202"/>
                      <a:pt x="147" y="204"/>
                      <a:pt x="147" y="206"/>
                    </a:cubicBezTo>
                    <a:cubicBezTo>
                      <a:pt x="147" y="206"/>
                      <a:pt x="148" y="206"/>
                      <a:pt x="148" y="206"/>
                    </a:cubicBezTo>
                    <a:cubicBezTo>
                      <a:pt x="174" y="190"/>
                      <a:pt x="189" y="166"/>
                      <a:pt x="196" y="146"/>
                    </a:cubicBezTo>
                    <a:cubicBezTo>
                      <a:pt x="197" y="141"/>
                      <a:pt x="198" y="137"/>
                      <a:pt x="198" y="133"/>
                    </a:cubicBezTo>
                    <a:cubicBezTo>
                      <a:pt x="201" y="111"/>
                      <a:pt x="199" y="92"/>
                      <a:pt x="194" y="75"/>
                    </a:cubicBezTo>
                    <a:cubicBezTo>
                      <a:pt x="177" y="63"/>
                      <a:pt x="165" y="44"/>
                      <a:pt x="161" y="22"/>
                    </a:cubicBezTo>
                    <a:cubicBezTo>
                      <a:pt x="155" y="16"/>
                      <a:pt x="149" y="12"/>
                      <a:pt x="143" y="8"/>
                    </a:cubicBezTo>
                    <a:cubicBezTo>
                      <a:pt x="137" y="4"/>
                      <a:pt x="131" y="1"/>
                      <a:pt x="128" y="0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127" y="0"/>
                      <a:pt x="127" y="0"/>
                      <a:pt x="12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5" name="Freeform 594"/>
              <p:cNvSpPr>
                <a:spLocks noEditPoints="1"/>
              </p:cNvSpPr>
              <p:nvPr/>
            </p:nvSpPr>
            <p:spPr bwMode="auto">
              <a:xfrm>
                <a:off x="4604" y="3987"/>
                <a:ext cx="100" cy="98"/>
              </a:xfrm>
              <a:custGeom>
                <a:avLst/>
                <a:gdLst>
                  <a:gd name="T0" fmla="*/ 5 w 204"/>
                  <a:gd name="T1" fmla="*/ 145 h 199"/>
                  <a:gd name="T2" fmla="*/ 84 w 204"/>
                  <a:gd name="T3" fmla="*/ 199 h 199"/>
                  <a:gd name="T4" fmla="*/ 20 w 204"/>
                  <a:gd name="T5" fmla="*/ 143 h 199"/>
                  <a:gd name="T6" fmla="*/ 91 w 204"/>
                  <a:gd name="T7" fmla="*/ 155 h 199"/>
                  <a:gd name="T8" fmla="*/ 111 w 204"/>
                  <a:gd name="T9" fmla="*/ 148 h 199"/>
                  <a:gd name="T10" fmla="*/ 117 w 204"/>
                  <a:gd name="T11" fmla="*/ 159 h 199"/>
                  <a:gd name="T12" fmla="*/ 124 w 204"/>
                  <a:gd name="T13" fmla="*/ 158 h 199"/>
                  <a:gd name="T14" fmla="*/ 135 w 204"/>
                  <a:gd name="T15" fmla="*/ 142 h 199"/>
                  <a:gd name="T16" fmla="*/ 139 w 204"/>
                  <a:gd name="T17" fmla="*/ 141 h 199"/>
                  <a:gd name="T18" fmla="*/ 154 w 204"/>
                  <a:gd name="T19" fmla="*/ 149 h 199"/>
                  <a:gd name="T20" fmla="*/ 82 w 204"/>
                  <a:gd name="T21" fmla="*/ 152 h 199"/>
                  <a:gd name="T22" fmla="*/ 57 w 204"/>
                  <a:gd name="T23" fmla="*/ 139 h 199"/>
                  <a:gd name="T24" fmla="*/ 82 w 204"/>
                  <a:gd name="T25" fmla="*/ 146 h 199"/>
                  <a:gd name="T26" fmla="*/ 161 w 204"/>
                  <a:gd name="T27" fmla="*/ 145 h 199"/>
                  <a:gd name="T28" fmla="*/ 174 w 204"/>
                  <a:gd name="T29" fmla="*/ 130 h 199"/>
                  <a:gd name="T30" fmla="*/ 161 w 204"/>
                  <a:gd name="T31" fmla="*/ 145 h 199"/>
                  <a:gd name="T32" fmla="*/ 36 w 204"/>
                  <a:gd name="T33" fmla="*/ 113 h 199"/>
                  <a:gd name="T34" fmla="*/ 55 w 204"/>
                  <a:gd name="T35" fmla="*/ 120 h 199"/>
                  <a:gd name="T36" fmla="*/ 187 w 204"/>
                  <a:gd name="T37" fmla="*/ 100 h 199"/>
                  <a:gd name="T38" fmla="*/ 192 w 204"/>
                  <a:gd name="T39" fmla="*/ 97 h 199"/>
                  <a:gd name="T40" fmla="*/ 197 w 204"/>
                  <a:gd name="T41" fmla="*/ 100 h 199"/>
                  <a:gd name="T42" fmla="*/ 184 w 204"/>
                  <a:gd name="T43" fmla="*/ 125 h 199"/>
                  <a:gd name="T44" fmla="*/ 187 w 204"/>
                  <a:gd name="T45" fmla="*/ 100 h 199"/>
                  <a:gd name="T46" fmla="*/ 30 w 204"/>
                  <a:gd name="T47" fmla="*/ 79 h 199"/>
                  <a:gd name="T48" fmla="*/ 33 w 204"/>
                  <a:gd name="T49" fmla="*/ 108 h 199"/>
                  <a:gd name="T50" fmla="*/ 39 w 204"/>
                  <a:gd name="T51" fmla="*/ 46 h 199"/>
                  <a:gd name="T52" fmla="*/ 30 w 204"/>
                  <a:gd name="T53" fmla="*/ 72 h 199"/>
                  <a:gd name="T54" fmla="*/ 42 w 204"/>
                  <a:gd name="T55" fmla="*/ 40 h 199"/>
                  <a:gd name="T56" fmla="*/ 54 w 204"/>
                  <a:gd name="T57" fmla="*/ 34 h 199"/>
                  <a:gd name="T58" fmla="*/ 46 w 204"/>
                  <a:gd name="T59" fmla="*/ 13 h 199"/>
                  <a:gd name="T60" fmla="*/ 4 w 204"/>
                  <a:gd name="T61" fmla="*/ 109 h 199"/>
                  <a:gd name="T62" fmla="*/ 0 w 204"/>
                  <a:gd name="T63" fmla="*/ 133 h 199"/>
                  <a:gd name="T64" fmla="*/ 20 w 204"/>
                  <a:gd name="T65" fmla="*/ 131 h 199"/>
                  <a:gd name="T66" fmla="*/ 98 w 204"/>
                  <a:gd name="T67" fmla="*/ 199 h 199"/>
                  <a:gd name="T68" fmla="*/ 200 w 204"/>
                  <a:gd name="T69" fmla="*/ 114 h 199"/>
                  <a:gd name="T70" fmla="*/ 204 w 204"/>
                  <a:gd name="T71" fmla="*/ 97 h 199"/>
                  <a:gd name="T72" fmla="*/ 202 w 204"/>
                  <a:gd name="T73" fmla="*/ 93 h 199"/>
                  <a:gd name="T74" fmla="*/ 193 w 204"/>
                  <a:gd name="T75" fmla="*/ 91 h 199"/>
                  <a:gd name="T76" fmla="*/ 177 w 204"/>
                  <a:gd name="T77" fmla="*/ 102 h 199"/>
                  <a:gd name="T78" fmla="*/ 173 w 204"/>
                  <a:gd name="T79" fmla="*/ 124 h 199"/>
                  <a:gd name="T80" fmla="*/ 155 w 204"/>
                  <a:gd name="T81" fmla="*/ 137 h 199"/>
                  <a:gd name="T82" fmla="*/ 144 w 204"/>
                  <a:gd name="T83" fmla="*/ 135 h 199"/>
                  <a:gd name="T84" fmla="*/ 129 w 204"/>
                  <a:gd name="T85" fmla="*/ 138 h 199"/>
                  <a:gd name="T86" fmla="*/ 113 w 204"/>
                  <a:gd name="T87" fmla="*/ 142 h 199"/>
                  <a:gd name="T88" fmla="*/ 87 w 204"/>
                  <a:gd name="T89" fmla="*/ 151 h 199"/>
                  <a:gd name="T90" fmla="*/ 79 w 204"/>
                  <a:gd name="T91" fmla="*/ 127 h 199"/>
                  <a:gd name="T92" fmla="*/ 60 w 204"/>
                  <a:gd name="T93" fmla="*/ 131 h 199"/>
                  <a:gd name="T94" fmla="*/ 42 w 204"/>
                  <a:gd name="T95" fmla="*/ 107 h 199"/>
                  <a:gd name="T96" fmla="*/ 38 w 204"/>
                  <a:gd name="T97" fmla="*/ 75 h 199"/>
                  <a:gd name="T98" fmla="*/ 47 w 204"/>
                  <a:gd name="T99" fmla="*/ 47 h 199"/>
                  <a:gd name="T100" fmla="*/ 61 w 204"/>
                  <a:gd name="T101" fmla="*/ 26 h 199"/>
                  <a:gd name="T102" fmla="*/ 72 w 204"/>
                  <a:gd name="T103" fmla="*/ 21 h 199"/>
                  <a:gd name="T104" fmla="*/ 74 w 204"/>
                  <a:gd name="T105" fmla="*/ 17 h 199"/>
                  <a:gd name="T106" fmla="*/ 69 w 204"/>
                  <a:gd name="T107" fmla="*/ 17 h 199"/>
                  <a:gd name="T108" fmla="*/ 59 w 204"/>
                  <a:gd name="T109" fmla="*/ 17 h 199"/>
                  <a:gd name="T110" fmla="*/ 46 w 204"/>
                  <a:gd name="T111" fmla="*/ 13 h 199"/>
                  <a:gd name="T112" fmla="*/ 72 w 204"/>
                  <a:gd name="T113" fmla="*/ 0 h 199"/>
                  <a:gd name="T114" fmla="*/ 77 w 204"/>
                  <a:gd name="T115" fmla="*/ 3 h 199"/>
                  <a:gd name="T116" fmla="*/ 75 w 204"/>
                  <a:gd name="T117" fmla="*/ 1 h 199"/>
                  <a:gd name="T118" fmla="*/ 73 w 204"/>
                  <a:gd name="T119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4" h="199">
                    <a:moveTo>
                      <a:pt x="20" y="143"/>
                    </a:moveTo>
                    <a:cubicBezTo>
                      <a:pt x="15" y="143"/>
                      <a:pt x="10" y="144"/>
                      <a:pt x="5" y="145"/>
                    </a:cubicBezTo>
                    <a:cubicBezTo>
                      <a:pt x="9" y="153"/>
                      <a:pt x="15" y="161"/>
                      <a:pt x="21" y="168"/>
                    </a:cubicBezTo>
                    <a:cubicBezTo>
                      <a:pt x="40" y="189"/>
                      <a:pt x="64" y="198"/>
                      <a:pt x="84" y="199"/>
                    </a:cubicBezTo>
                    <a:cubicBezTo>
                      <a:pt x="78" y="168"/>
                      <a:pt x="52" y="143"/>
                      <a:pt x="20" y="143"/>
                    </a:cubicBezTo>
                    <a:cubicBezTo>
                      <a:pt x="20" y="143"/>
                      <a:pt x="20" y="143"/>
                      <a:pt x="20" y="143"/>
                    </a:cubicBezTo>
                    <a:moveTo>
                      <a:pt x="116" y="159"/>
                    </a:moveTo>
                    <a:cubicBezTo>
                      <a:pt x="108" y="159"/>
                      <a:pt x="99" y="158"/>
                      <a:pt x="91" y="155"/>
                    </a:cubicBezTo>
                    <a:cubicBezTo>
                      <a:pt x="96" y="151"/>
                      <a:pt x="102" y="147"/>
                      <a:pt x="107" y="147"/>
                    </a:cubicBezTo>
                    <a:cubicBezTo>
                      <a:pt x="108" y="147"/>
                      <a:pt x="110" y="147"/>
                      <a:pt x="111" y="148"/>
                    </a:cubicBezTo>
                    <a:cubicBezTo>
                      <a:pt x="113" y="150"/>
                      <a:pt x="116" y="153"/>
                      <a:pt x="118" y="156"/>
                    </a:cubicBezTo>
                    <a:cubicBezTo>
                      <a:pt x="117" y="157"/>
                      <a:pt x="117" y="158"/>
                      <a:pt x="117" y="159"/>
                    </a:cubicBezTo>
                    <a:cubicBezTo>
                      <a:pt x="117" y="159"/>
                      <a:pt x="116" y="159"/>
                      <a:pt x="116" y="159"/>
                    </a:cubicBezTo>
                    <a:moveTo>
                      <a:pt x="124" y="158"/>
                    </a:moveTo>
                    <a:cubicBezTo>
                      <a:pt x="124" y="157"/>
                      <a:pt x="124" y="156"/>
                      <a:pt x="123" y="155"/>
                    </a:cubicBezTo>
                    <a:cubicBezTo>
                      <a:pt x="125" y="149"/>
                      <a:pt x="130" y="142"/>
                      <a:pt x="135" y="142"/>
                    </a:cubicBezTo>
                    <a:cubicBezTo>
                      <a:pt x="136" y="142"/>
                      <a:pt x="137" y="142"/>
                      <a:pt x="138" y="141"/>
                    </a:cubicBezTo>
                    <a:cubicBezTo>
                      <a:pt x="139" y="141"/>
                      <a:pt x="139" y="141"/>
                      <a:pt x="139" y="141"/>
                    </a:cubicBezTo>
                    <a:cubicBezTo>
                      <a:pt x="144" y="141"/>
                      <a:pt x="147" y="143"/>
                      <a:pt x="150" y="146"/>
                    </a:cubicBezTo>
                    <a:cubicBezTo>
                      <a:pt x="151" y="147"/>
                      <a:pt x="152" y="148"/>
                      <a:pt x="154" y="149"/>
                    </a:cubicBezTo>
                    <a:cubicBezTo>
                      <a:pt x="145" y="154"/>
                      <a:pt x="135" y="157"/>
                      <a:pt x="124" y="158"/>
                    </a:cubicBezTo>
                    <a:moveTo>
                      <a:pt x="82" y="152"/>
                    </a:moveTo>
                    <a:cubicBezTo>
                      <a:pt x="75" y="149"/>
                      <a:pt x="69" y="146"/>
                      <a:pt x="62" y="142"/>
                    </a:cubicBezTo>
                    <a:cubicBezTo>
                      <a:pt x="60" y="141"/>
                      <a:pt x="59" y="140"/>
                      <a:pt x="57" y="139"/>
                    </a:cubicBezTo>
                    <a:cubicBezTo>
                      <a:pt x="62" y="136"/>
                      <a:pt x="68" y="133"/>
                      <a:pt x="73" y="133"/>
                    </a:cubicBezTo>
                    <a:cubicBezTo>
                      <a:pt x="79" y="133"/>
                      <a:pt x="83" y="136"/>
                      <a:pt x="82" y="146"/>
                    </a:cubicBezTo>
                    <a:cubicBezTo>
                      <a:pt x="82" y="148"/>
                      <a:pt x="82" y="150"/>
                      <a:pt x="82" y="152"/>
                    </a:cubicBezTo>
                    <a:moveTo>
                      <a:pt x="161" y="145"/>
                    </a:moveTo>
                    <a:cubicBezTo>
                      <a:pt x="160" y="141"/>
                      <a:pt x="160" y="138"/>
                      <a:pt x="164" y="134"/>
                    </a:cubicBezTo>
                    <a:cubicBezTo>
                      <a:pt x="168" y="131"/>
                      <a:pt x="171" y="130"/>
                      <a:pt x="174" y="130"/>
                    </a:cubicBezTo>
                    <a:cubicBezTo>
                      <a:pt x="176" y="130"/>
                      <a:pt x="177" y="130"/>
                      <a:pt x="179" y="130"/>
                    </a:cubicBezTo>
                    <a:cubicBezTo>
                      <a:pt x="174" y="136"/>
                      <a:pt x="167" y="141"/>
                      <a:pt x="161" y="145"/>
                    </a:cubicBezTo>
                    <a:moveTo>
                      <a:pt x="52" y="134"/>
                    </a:moveTo>
                    <a:cubicBezTo>
                      <a:pt x="45" y="128"/>
                      <a:pt x="39" y="121"/>
                      <a:pt x="36" y="113"/>
                    </a:cubicBezTo>
                    <a:cubicBezTo>
                      <a:pt x="37" y="113"/>
                      <a:pt x="39" y="113"/>
                      <a:pt x="41" y="113"/>
                    </a:cubicBezTo>
                    <a:cubicBezTo>
                      <a:pt x="47" y="113"/>
                      <a:pt x="53" y="114"/>
                      <a:pt x="55" y="120"/>
                    </a:cubicBezTo>
                    <a:cubicBezTo>
                      <a:pt x="56" y="125"/>
                      <a:pt x="55" y="130"/>
                      <a:pt x="52" y="134"/>
                    </a:cubicBezTo>
                    <a:moveTo>
                      <a:pt x="187" y="100"/>
                    </a:moveTo>
                    <a:cubicBezTo>
                      <a:pt x="187" y="99"/>
                      <a:pt x="188" y="99"/>
                      <a:pt x="188" y="99"/>
                    </a:cubicBezTo>
                    <a:cubicBezTo>
                      <a:pt x="189" y="98"/>
                      <a:pt x="191" y="97"/>
                      <a:pt x="192" y="97"/>
                    </a:cubicBezTo>
                    <a:cubicBezTo>
                      <a:pt x="193" y="97"/>
                      <a:pt x="194" y="97"/>
                      <a:pt x="196" y="98"/>
                    </a:cubicBezTo>
                    <a:cubicBezTo>
                      <a:pt x="196" y="99"/>
                      <a:pt x="196" y="100"/>
                      <a:pt x="197" y="100"/>
                    </a:cubicBezTo>
                    <a:cubicBezTo>
                      <a:pt x="196" y="105"/>
                      <a:pt x="194" y="109"/>
                      <a:pt x="191" y="113"/>
                    </a:cubicBezTo>
                    <a:cubicBezTo>
                      <a:pt x="189" y="117"/>
                      <a:pt x="187" y="121"/>
                      <a:pt x="184" y="125"/>
                    </a:cubicBezTo>
                    <a:cubicBezTo>
                      <a:pt x="182" y="121"/>
                      <a:pt x="181" y="116"/>
                      <a:pt x="180" y="112"/>
                    </a:cubicBezTo>
                    <a:cubicBezTo>
                      <a:pt x="180" y="106"/>
                      <a:pt x="182" y="103"/>
                      <a:pt x="187" y="100"/>
                    </a:cubicBezTo>
                    <a:moveTo>
                      <a:pt x="33" y="108"/>
                    </a:moveTo>
                    <a:cubicBezTo>
                      <a:pt x="30" y="98"/>
                      <a:pt x="29" y="88"/>
                      <a:pt x="30" y="79"/>
                    </a:cubicBezTo>
                    <a:cubicBezTo>
                      <a:pt x="36" y="80"/>
                      <a:pt x="42" y="85"/>
                      <a:pt x="43" y="91"/>
                    </a:cubicBezTo>
                    <a:cubicBezTo>
                      <a:pt x="43" y="94"/>
                      <a:pt x="38" y="106"/>
                      <a:pt x="33" y="108"/>
                    </a:cubicBezTo>
                    <a:moveTo>
                      <a:pt x="30" y="72"/>
                    </a:moveTo>
                    <a:cubicBezTo>
                      <a:pt x="32" y="63"/>
                      <a:pt x="35" y="54"/>
                      <a:pt x="39" y="46"/>
                    </a:cubicBezTo>
                    <a:cubicBezTo>
                      <a:pt x="42" y="49"/>
                      <a:pt x="45" y="53"/>
                      <a:pt x="43" y="58"/>
                    </a:cubicBezTo>
                    <a:cubicBezTo>
                      <a:pt x="41" y="67"/>
                      <a:pt x="37" y="71"/>
                      <a:pt x="30" y="72"/>
                    </a:cubicBezTo>
                    <a:moveTo>
                      <a:pt x="45" y="41"/>
                    </a:moveTo>
                    <a:cubicBezTo>
                      <a:pt x="44" y="41"/>
                      <a:pt x="43" y="41"/>
                      <a:pt x="42" y="40"/>
                    </a:cubicBezTo>
                    <a:cubicBezTo>
                      <a:pt x="46" y="34"/>
                      <a:pt x="50" y="28"/>
                      <a:pt x="55" y="22"/>
                    </a:cubicBezTo>
                    <a:cubicBezTo>
                      <a:pt x="56" y="26"/>
                      <a:pt x="57" y="30"/>
                      <a:pt x="54" y="34"/>
                    </a:cubicBezTo>
                    <a:cubicBezTo>
                      <a:pt x="52" y="38"/>
                      <a:pt x="49" y="41"/>
                      <a:pt x="45" y="41"/>
                    </a:cubicBezTo>
                    <a:moveTo>
                      <a:pt x="46" y="13"/>
                    </a:moveTo>
                    <a:cubicBezTo>
                      <a:pt x="32" y="22"/>
                      <a:pt x="14" y="39"/>
                      <a:pt x="1" y="70"/>
                    </a:cubicBezTo>
                    <a:cubicBezTo>
                      <a:pt x="4" y="82"/>
                      <a:pt x="5" y="95"/>
                      <a:pt x="4" y="109"/>
                    </a:cubicBezTo>
                    <a:cubicBezTo>
                      <a:pt x="3" y="117"/>
                      <a:pt x="2" y="125"/>
                      <a:pt x="0" y="132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6" y="132"/>
                      <a:pt x="13" y="131"/>
                      <a:pt x="20" y="131"/>
                    </a:cubicBezTo>
                    <a:cubicBezTo>
                      <a:pt x="20" y="131"/>
                      <a:pt x="20" y="131"/>
                      <a:pt x="20" y="131"/>
                    </a:cubicBezTo>
                    <a:cubicBezTo>
                      <a:pt x="58" y="131"/>
                      <a:pt x="90" y="161"/>
                      <a:pt x="96" y="199"/>
                    </a:cubicBezTo>
                    <a:cubicBezTo>
                      <a:pt x="96" y="199"/>
                      <a:pt x="97" y="199"/>
                      <a:pt x="98" y="199"/>
                    </a:cubicBezTo>
                    <a:cubicBezTo>
                      <a:pt x="136" y="193"/>
                      <a:pt x="162" y="174"/>
                      <a:pt x="179" y="153"/>
                    </a:cubicBezTo>
                    <a:cubicBezTo>
                      <a:pt x="182" y="138"/>
                      <a:pt x="190" y="124"/>
                      <a:pt x="200" y="114"/>
                    </a:cubicBezTo>
                    <a:cubicBezTo>
                      <a:pt x="202" y="109"/>
                      <a:pt x="203" y="106"/>
                      <a:pt x="203" y="102"/>
                    </a:cubicBezTo>
                    <a:cubicBezTo>
                      <a:pt x="204" y="100"/>
                      <a:pt x="204" y="98"/>
                      <a:pt x="204" y="97"/>
                    </a:cubicBezTo>
                    <a:cubicBezTo>
                      <a:pt x="204" y="96"/>
                      <a:pt x="204" y="96"/>
                      <a:pt x="204" y="96"/>
                    </a:cubicBezTo>
                    <a:cubicBezTo>
                      <a:pt x="204" y="94"/>
                      <a:pt x="203" y="93"/>
                      <a:pt x="202" y="93"/>
                    </a:cubicBezTo>
                    <a:cubicBezTo>
                      <a:pt x="201" y="93"/>
                      <a:pt x="200" y="93"/>
                      <a:pt x="200" y="94"/>
                    </a:cubicBezTo>
                    <a:cubicBezTo>
                      <a:pt x="198" y="92"/>
                      <a:pt x="195" y="91"/>
                      <a:pt x="193" y="91"/>
                    </a:cubicBezTo>
                    <a:cubicBezTo>
                      <a:pt x="190" y="91"/>
                      <a:pt x="188" y="92"/>
                      <a:pt x="185" y="93"/>
                    </a:cubicBezTo>
                    <a:cubicBezTo>
                      <a:pt x="182" y="95"/>
                      <a:pt x="179" y="98"/>
                      <a:pt x="177" y="102"/>
                    </a:cubicBezTo>
                    <a:cubicBezTo>
                      <a:pt x="174" y="108"/>
                      <a:pt x="174" y="117"/>
                      <a:pt x="177" y="124"/>
                    </a:cubicBezTo>
                    <a:cubicBezTo>
                      <a:pt x="176" y="124"/>
                      <a:pt x="174" y="124"/>
                      <a:pt x="173" y="124"/>
                    </a:cubicBezTo>
                    <a:cubicBezTo>
                      <a:pt x="170" y="124"/>
                      <a:pt x="166" y="125"/>
                      <a:pt x="163" y="128"/>
                    </a:cubicBezTo>
                    <a:cubicBezTo>
                      <a:pt x="160" y="131"/>
                      <a:pt x="156" y="134"/>
                      <a:pt x="155" y="137"/>
                    </a:cubicBezTo>
                    <a:cubicBezTo>
                      <a:pt x="154" y="139"/>
                      <a:pt x="154" y="141"/>
                      <a:pt x="154" y="142"/>
                    </a:cubicBezTo>
                    <a:cubicBezTo>
                      <a:pt x="151" y="139"/>
                      <a:pt x="148" y="136"/>
                      <a:pt x="144" y="135"/>
                    </a:cubicBezTo>
                    <a:cubicBezTo>
                      <a:pt x="143" y="135"/>
                      <a:pt x="142" y="135"/>
                      <a:pt x="141" y="135"/>
                    </a:cubicBezTo>
                    <a:cubicBezTo>
                      <a:pt x="137" y="135"/>
                      <a:pt x="131" y="136"/>
                      <a:pt x="129" y="138"/>
                    </a:cubicBezTo>
                    <a:cubicBezTo>
                      <a:pt x="126" y="140"/>
                      <a:pt x="123" y="144"/>
                      <a:pt x="120" y="149"/>
                    </a:cubicBezTo>
                    <a:cubicBezTo>
                      <a:pt x="118" y="146"/>
                      <a:pt x="115" y="144"/>
                      <a:pt x="113" y="142"/>
                    </a:cubicBezTo>
                    <a:cubicBezTo>
                      <a:pt x="111" y="141"/>
                      <a:pt x="109" y="141"/>
                      <a:pt x="107" y="141"/>
                    </a:cubicBezTo>
                    <a:cubicBezTo>
                      <a:pt x="100" y="141"/>
                      <a:pt x="93" y="146"/>
                      <a:pt x="87" y="151"/>
                    </a:cubicBezTo>
                    <a:cubicBezTo>
                      <a:pt x="87" y="147"/>
                      <a:pt x="89" y="143"/>
                      <a:pt x="88" y="140"/>
                    </a:cubicBezTo>
                    <a:cubicBezTo>
                      <a:pt x="88" y="134"/>
                      <a:pt x="83" y="130"/>
                      <a:pt x="79" y="127"/>
                    </a:cubicBezTo>
                    <a:cubicBezTo>
                      <a:pt x="78" y="126"/>
                      <a:pt x="76" y="126"/>
                      <a:pt x="74" y="126"/>
                    </a:cubicBezTo>
                    <a:cubicBezTo>
                      <a:pt x="70" y="126"/>
                      <a:pt x="64" y="128"/>
                      <a:pt x="60" y="131"/>
                    </a:cubicBezTo>
                    <a:cubicBezTo>
                      <a:pt x="62" y="125"/>
                      <a:pt x="62" y="120"/>
                      <a:pt x="59" y="115"/>
                    </a:cubicBezTo>
                    <a:cubicBezTo>
                      <a:pt x="56" y="109"/>
                      <a:pt x="49" y="108"/>
                      <a:pt x="42" y="107"/>
                    </a:cubicBezTo>
                    <a:cubicBezTo>
                      <a:pt x="46" y="103"/>
                      <a:pt x="49" y="97"/>
                      <a:pt x="49" y="93"/>
                    </a:cubicBezTo>
                    <a:cubicBezTo>
                      <a:pt x="50" y="86"/>
                      <a:pt x="45" y="79"/>
                      <a:pt x="38" y="75"/>
                    </a:cubicBezTo>
                    <a:cubicBezTo>
                      <a:pt x="43" y="73"/>
                      <a:pt x="46" y="69"/>
                      <a:pt x="48" y="62"/>
                    </a:cubicBezTo>
                    <a:cubicBezTo>
                      <a:pt x="51" y="56"/>
                      <a:pt x="50" y="52"/>
                      <a:pt x="47" y="47"/>
                    </a:cubicBezTo>
                    <a:cubicBezTo>
                      <a:pt x="50" y="47"/>
                      <a:pt x="53" y="45"/>
                      <a:pt x="56" y="42"/>
                    </a:cubicBezTo>
                    <a:cubicBezTo>
                      <a:pt x="60" y="36"/>
                      <a:pt x="62" y="31"/>
                      <a:pt x="61" y="26"/>
                    </a:cubicBezTo>
                    <a:cubicBezTo>
                      <a:pt x="62" y="26"/>
                      <a:pt x="63" y="26"/>
                      <a:pt x="64" y="26"/>
                    </a:cubicBezTo>
                    <a:cubicBezTo>
                      <a:pt x="66" y="26"/>
                      <a:pt x="69" y="25"/>
                      <a:pt x="72" y="21"/>
                    </a:cubicBezTo>
                    <a:cubicBezTo>
                      <a:pt x="73" y="19"/>
                      <a:pt x="74" y="18"/>
                      <a:pt x="75" y="17"/>
                    </a:cubicBezTo>
                    <a:cubicBezTo>
                      <a:pt x="75" y="17"/>
                      <a:pt x="75" y="17"/>
                      <a:pt x="74" y="17"/>
                    </a:cubicBezTo>
                    <a:cubicBezTo>
                      <a:pt x="73" y="17"/>
                      <a:pt x="71" y="17"/>
                      <a:pt x="69" y="17"/>
                    </a:cubicBezTo>
                    <a:cubicBezTo>
                      <a:pt x="69" y="17"/>
                      <a:pt x="69" y="17"/>
                      <a:pt x="69" y="17"/>
                    </a:cubicBezTo>
                    <a:cubicBezTo>
                      <a:pt x="67" y="18"/>
                      <a:pt x="66" y="19"/>
                      <a:pt x="64" y="19"/>
                    </a:cubicBezTo>
                    <a:cubicBezTo>
                      <a:pt x="62" y="19"/>
                      <a:pt x="61" y="18"/>
                      <a:pt x="59" y="17"/>
                    </a:cubicBezTo>
                    <a:cubicBezTo>
                      <a:pt x="60" y="17"/>
                      <a:pt x="60" y="16"/>
                      <a:pt x="61" y="16"/>
                    </a:cubicBezTo>
                    <a:cubicBezTo>
                      <a:pt x="56" y="15"/>
                      <a:pt x="51" y="14"/>
                      <a:pt x="46" y="13"/>
                    </a:cubicBezTo>
                    <a:moveTo>
                      <a:pt x="73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1"/>
                      <a:pt x="71" y="1"/>
                    </a:cubicBezTo>
                    <a:cubicBezTo>
                      <a:pt x="73" y="1"/>
                      <a:pt x="75" y="2"/>
                      <a:pt x="77" y="3"/>
                    </a:cubicBezTo>
                    <a:cubicBezTo>
                      <a:pt x="77" y="2"/>
                      <a:pt x="77" y="2"/>
                      <a:pt x="77" y="2"/>
                    </a:cubicBezTo>
                    <a:cubicBezTo>
                      <a:pt x="76" y="1"/>
                      <a:pt x="76" y="1"/>
                      <a:pt x="75" y="1"/>
                    </a:cubicBezTo>
                    <a:cubicBezTo>
                      <a:pt x="75" y="1"/>
                      <a:pt x="74" y="1"/>
                      <a:pt x="74" y="1"/>
                    </a:cubicBezTo>
                    <a:cubicBezTo>
                      <a:pt x="74" y="0"/>
                      <a:pt x="73" y="0"/>
                      <a:pt x="7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6" name="Freeform 595"/>
              <p:cNvSpPr>
                <a:spLocks noEditPoints="1"/>
              </p:cNvSpPr>
              <p:nvPr/>
            </p:nvSpPr>
            <p:spPr bwMode="auto">
              <a:xfrm>
                <a:off x="4591" y="3891"/>
                <a:ext cx="88" cy="104"/>
              </a:xfrm>
              <a:custGeom>
                <a:avLst/>
                <a:gdLst>
                  <a:gd name="T0" fmla="*/ 85 w 178"/>
                  <a:gd name="T1" fmla="*/ 190 h 212"/>
                  <a:gd name="T2" fmla="*/ 98 w 178"/>
                  <a:gd name="T3" fmla="*/ 187 h 212"/>
                  <a:gd name="T4" fmla="*/ 103 w 178"/>
                  <a:gd name="T5" fmla="*/ 198 h 212"/>
                  <a:gd name="T6" fmla="*/ 79 w 178"/>
                  <a:gd name="T7" fmla="*/ 186 h 212"/>
                  <a:gd name="T8" fmla="*/ 64 w 178"/>
                  <a:gd name="T9" fmla="*/ 167 h 212"/>
                  <a:gd name="T10" fmla="*/ 79 w 178"/>
                  <a:gd name="T11" fmla="*/ 186 h 212"/>
                  <a:gd name="T12" fmla="*/ 42 w 178"/>
                  <a:gd name="T13" fmla="*/ 135 h 212"/>
                  <a:gd name="T14" fmla="*/ 59 w 178"/>
                  <a:gd name="T15" fmla="*/ 144 h 212"/>
                  <a:gd name="T16" fmla="*/ 41 w 178"/>
                  <a:gd name="T17" fmla="*/ 129 h 212"/>
                  <a:gd name="T18" fmla="*/ 54 w 178"/>
                  <a:gd name="T19" fmla="*/ 112 h 212"/>
                  <a:gd name="T20" fmla="*/ 46 w 178"/>
                  <a:gd name="T21" fmla="*/ 93 h 212"/>
                  <a:gd name="T22" fmla="*/ 60 w 178"/>
                  <a:gd name="T23" fmla="*/ 67 h 212"/>
                  <a:gd name="T24" fmla="*/ 46 w 178"/>
                  <a:gd name="T25" fmla="*/ 93 h 212"/>
                  <a:gd name="T26" fmla="*/ 66 w 178"/>
                  <a:gd name="T27" fmla="*/ 58 h 212"/>
                  <a:gd name="T28" fmla="*/ 87 w 178"/>
                  <a:gd name="T29" fmla="*/ 41 h 212"/>
                  <a:gd name="T30" fmla="*/ 72 w 178"/>
                  <a:gd name="T31" fmla="*/ 58 h 212"/>
                  <a:gd name="T32" fmla="*/ 93 w 178"/>
                  <a:gd name="T33" fmla="*/ 38 h 212"/>
                  <a:gd name="T34" fmla="*/ 121 w 178"/>
                  <a:gd name="T35" fmla="*/ 25 h 212"/>
                  <a:gd name="T36" fmla="*/ 113 w 178"/>
                  <a:gd name="T37" fmla="*/ 42 h 212"/>
                  <a:gd name="T38" fmla="*/ 105 w 178"/>
                  <a:gd name="T39" fmla="*/ 44 h 212"/>
                  <a:gd name="T40" fmla="*/ 138 w 178"/>
                  <a:gd name="T41" fmla="*/ 32 h 212"/>
                  <a:gd name="T42" fmla="*/ 132 w 178"/>
                  <a:gd name="T43" fmla="*/ 24 h 212"/>
                  <a:gd name="T44" fmla="*/ 141 w 178"/>
                  <a:gd name="T45" fmla="*/ 32 h 212"/>
                  <a:gd name="T46" fmla="*/ 49 w 178"/>
                  <a:gd name="T47" fmla="*/ 15 h 212"/>
                  <a:gd name="T48" fmla="*/ 3 w 178"/>
                  <a:gd name="T49" fmla="*/ 107 h 212"/>
                  <a:gd name="T50" fmla="*/ 32 w 178"/>
                  <a:gd name="T51" fmla="*/ 187 h 212"/>
                  <a:gd name="T52" fmla="*/ 87 w 178"/>
                  <a:gd name="T53" fmla="*/ 211 h 212"/>
                  <a:gd name="T54" fmla="*/ 100 w 178"/>
                  <a:gd name="T55" fmla="*/ 212 h 212"/>
                  <a:gd name="T56" fmla="*/ 129 w 178"/>
                  <a:gd name="T57" fmla="*/ 207 h 212"/>
                  <a:gd name="T58" fmla="*/ 111 w 178"/>
                  <a:gd name="T59" fmla="*/ 200 h 212"/>
                  <a:gd name="T60" fmla="*/ 119 w 178"/>
                  <a:gd name="T61" fmla="*/ 195 h 212"/>
                  <a:gd name="T62" fmla="*/ 122 w 178"/>
                  <a:gd name="T63" fmla="*/ 189 h 212"/>
                  <a:gd name="T64" fmla="*/ 114 w 178"/>
                  <a:gd name="T65" fmla="*/ 188 h 212"/>
                  <a:gd name="T66" fmla="*/ 95 w 178"/>
                  <a:gd name="T67" fmla="*/ 180 h 212"/>
                  <a:gd name="T68" fmla="*/ 85 w 178"/>
                  <a:gd name="T69" fmla="*/ 180 h 212"/>
                  <a:gd name="T70" fmla="*/ 65 w 178"/>
                  <a:gd name="T71" fmla="*/ 161 h 212"/>
                  <a:gd name="T72" fmla="*/ 63 w 178"/>
                  <a:gd name="T73" fmla="*/ 138 h 212"/>
                  <a:gd name="T74" fmla="*/ 60 w 178"/>
                  <a:gd name="T75" fmla="*/ 113 h 212"/>
                  <a:gd name="T76" fmla="*/ 70 w 178"/>
                  <a:gd name="T77" fmla="*/ 90 h 212"/>
                  <a:gd name="T78" fmla="*/ 64 w 178"/>
                  <a:gd name="T79" fmla="*/ 64 h 212"/>
                  <a:gd name="T80" fmla="*/ 91 w 178"/>
                  <a:gd name="T81" fmla="*/ 56 h 212"/>
                  <a:gd name="T82" fmla="*/ 107 w 178"/>
                  <a:gd name="T83" fmla="*/ 50 h 212"/>
                  <a:gd name="T84" fmla="*/ 120 w 178"/>
                  <a:gd name="T85" fmla="*/ 44 h 212"/>
                  <a:gd name="T86" fmla="*/ 128 w 178"/>
                  <a:gd name="T87" fmla="*/ 35 h 212"/>
                  <a:gd name="T88" fmla="*/ 143 w 178"/>
                  <a:gd name="T89" fmla="*/ 38 h 212"/>
                  <a:gd name="T90" fmla="*/ 165 w 178"/>
                  <a:gd name="T91" fmla="*/ 53 h 212"/>
                  <a:gd name="T92" fmla="*/ 175 w 178"/>
                  <a:gd name="T93" fmla="*/ 56 h 212"/>
                  <a:gd name="T94" fmla="*/ 177 w 178"/>
                  <a:gd name="T95" fmla="*/ 49 h 212"/>
                  <a:gd name="T96" fmla="*/ 174 w 178"/>
                  <a:gd name="T97" fmla="*/ 49 h 212"/>
                  <a:gd name="T98" fmla="*/ 163 w 178"/>
                  <a:gd name="T99" fmla="*/ 42 h 212"/>
                  <a:gd name="T100" fmla="*/ 177 w 178"/>
                  <a:gd name="T101" fmla="*/ 38 h 212"/>
                  <a:gd name="T102" fmla="*/ 104 w 178"/>
                  <a:gd name="T103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8" h="212">
                    <a:moveTo>
                      <a:pt x="97" y="196"/>
                    </a:moveTo>
                    <a:cubicBezTo>
                      <a:pt x="93" y="194"/>
                      <a:pt x="89" y="192"/>
                      <a:pt x="85" y="190"/>
                    </a:cubicBezTo>
                    <a:cubicBezTo>
                      <a:pt x="86" y="187"/>
                      <a:pt x="88" y="186"/>
                      <a:pt x="91" y="186"/>
                    </a:cubicBezTo>
                    <a:cubicBezTo>
                      <a:pt x="93" y="186"/>
                      <a:pt x="95" y="186"/>
                      <a:pt x="98" y="187"/>
                    </a:cubicBezTo>
                    <a:cubicBezTo>
                      <a:pt x="102" y="189"/>
                      <a:pt x="104" y="194"/>
                      <a:pt x="105" y="198"/>
                    </a:cubicBezTo>
                    <a:cubicBezTo>
                      <a:pt x="104" y="198"/>
                      <a:pt x="104" y="198"/>
                      <a:pt x="103" y="198"/>
                    </a:cubicBezTo>
                    <a:cubicBezTo>
                      <a:pt x="101" y="197"/>
                      <a:pt x="99" y="196"/>
                      <a:pt x="97" y="196"/>
                    </a:cubicBezTo>
                    <a:moveTo>
                      <a:pt x="79" y="186"/>
                    </a:moveTo>
                    <a:cubicBezTo>
                      <a:pt x="71" y="182"/>
                      <a:pt x="64" y="176"/>
                      <a:pt x="58" y="168"/>
                    </a:cubicBezTo>
                    <a:cubicBezTo>
                      <a:pt x="60" y="167"/>
                      <a:pt x="62" y="167"/>
                      <a:pt x="64" y="167"/>
                    </a:cubicBezTo>
                    <a:cubicBezTo>
                      <a:pt x="68" y="167"/>
                      <a:pt x="72" y="169"/>
                      <a:pt x="76" y="173"/>
                    </a:cubicBezTo>
                    <a:cubicBezTo>
                      <a:pt x="80" y="177"/>
                      <a:pt x="80" y="181"/>
                      <a:pt x="79" y="186"/>
                    </a:cubicBezTo>
                    <a:moveTo>
                      <a:pt x="54" y="163"/>
                    </a:moveTo>
                    <a:cubicBezTo>
                      <a:pt x="48" y="155"/>
                      <a:pt x="44" y="146"/>
                      <a:pt x="42" y="135"/>
                    </a:cubicBezTo>
                    <a:cubicBezTo>
                      <a:pt x="43" y="135"/>
                      <a:pt x="43" y="135"/>
                      <a:pt x="44" y="135"/>
                    </a:cubicBezTo>
                    <a:cubicBezTo>
                      <a:pt x="49" y="135"/>
                      <a:pt x="58" y="141"/>
                      <a:pt x="59" y="144"/>
                    </a:cubicBezTo>
                    <a:cubicBezTo>
                      <a:pt x="61" y="150"/>
                      <a:pt x="59" y="159"/>
                      <a:pt x="54" y="163"/>
                    </a:cubicBezTo>
                    <a:moveTo>
                      <a:pt x="41" y="129"/>
                    </a:moveTo>
                    <a:cubicBezTo>
                      <a:pt x="40" y="120"/>
                      <a:pt x="41" y="110"/>
                      <a:pt x="44" y="100"/>
                    </a:cubicBezTo>
                    <a:cubicBezTo>
                      <a:pt x="49" y="103"/>
                      <a:pt x="53" y="106"/>
                      <a:pt x="54" y="112"/>
                    </a:cubicBezTo>
                    <a:cubicBezTo>
                      <a:pt x="55" y="119"/>
                      <a:pt x="47" y="125"/>
                      <a:pt x="41" y="129"/>
                    </a:cubicBezTo>
                    <a:moveTo>
                      <a:pt x="46" y="93"/>
                    </a:moveTo>
                    <a:cubicBezTo>
                      <a:pt x="47" y="91"/>
                      <a:pt x="48" y="89"/>
                      <a:pt x="48" y="88"/>
                    </a:cubicBezTo>
                    <a:cubicBezTo>
                      <a:pt x="52" y="80"/>
                      <a:pt x="56" y="73"/>
                      <a:pt x="60" y="67"/>
                    </a:cubicBezTo>
                    <a:cubicBezTo>
                      <a:pt x="61" y="68"/>
                      <a:pt x="62" y="70"/>
                      <a:pt x="63" y="71"/>
                    </a:cubicBezTo>
                    <a:cubicBezTo>
                      <a:pt x="74" y="86"/>
                      <a:pt x="58" y="93"/>
                      <a:pt x="46" y="93"/>
                    </a:cubicBezTo>
                    <a:moveTo>
                      <a:pt x="72" y="58"/>
                    </a:moveTo>
                    <a:cubicBezTo>
                      <a:pt x="70" y="58"/>
                      <a:pt x="68" y="58"/>
                      <a:pt x="66" y="58"/>
                    </a:cubicBezTo>
                    <a:cubicBezTo>
                      <a:pt x="72" y="50"/>
                      <a:pt x="79" y="44"/>
                      <a:pt x="86" y="39"/>
                    </a:cubicBezTo>
                    <a:cubicBezTo>
                      <a:pt x="86" y="40"/>
                      <a:pt x="87" y="40"/>
                      <a:pt x="87" y="41"/>
                    </a:cubicBezTo>
                    <a:cubicBezTo>
                      <a:pt x="88" y="44"/>
                      <a:pt x="87" y="49"/>
                      <a:pt x="86" y="52"/>
                    </a:cubicBezTo>
                    <a:cubicBezTo>
                      <a:pt x="85" y="57"/>
                      <a:pt x="78" y="58"/>
                      <a:pt x="72" y="58"/>
                    </a:cubicBezTo>
                    <a:moveTo>
                      <a:pt x="105" y="44"/>
                    </a:moveTo>
                    <a:cubicBezTo>
                      <a:pt x="101" y="44"/>
                      <a:pt x="96" y="41"/>
                      <a:pt x="93" y="38"/>
                    </a:cubicBezTo>
                    <a:cubicBezTo>
                      <a:pt x="92" y="37"/>
                      <a:pt x="92" y="36"/>
                      <a:pt x="92" y="35"/>
                    </a:cubicBezTo>
                    <a:cubicBezTo>
                      <a:pt x="101" y="30"/>
                      <a:pt x="111" y="26"/>
                      <a:pt x="121" y="25"/>
                    </a:cubicBezTo>
                    <a:cubicBezTo>
                      <a:pt x="120" y="27"/>
                      <a:pt x="120" y="28"/>
                      <a:pt x="119" y="30"/>
                    </a:cubicBezTo>
                    <a:cubicBezTo>
                      <a:pt x="119" y="35"/>
                      <a:pt x="117" y="39"/>
                      <a:pt x="113" y="42"/>
                    </a:cubicBezTo>
                    <a:cubicBezTo>
                      <a:pt x="111" y="42"/>
                      <a:pt x="110" y="42"/>
                      <a:pt x="109" y="43"/>
                    </a:cubicBezTo>
                    <a:cubicBezTo>
                      <a:pt x="108" y="43"/>
                      <a:pt x="107" y="44"/>
                      <a:pt x="105" y="44"/>
                    </a:cubicBezTo>
                    <a:moveTo>
                      <a:pt x="141" y="32"/>
                    </a:moveTo>
                    <a:cubicBezTo>
                      <a:pt x="140" y="32"/>
                      <a:pt x="139" y="32"/>
                      <a:pt x="138" y="32"/>
                    </a:cubicBezTo>
                    <a:cubicBezTo>
                      <a:pt x="132" y="31"/>
                      <a:pt x="131" y="28"/>
                      <a:pt x="129" y="24"/>
                    </a:cubicBezTo>
                    <a:cubicBezTo>
                      <a:pt x="130" y="24"/>
                      <a:pt x="131" y="24"/>
                      <a:pt x="132" y="24"/>
                    </a:cubicBezTo>
                    <a:cubicBezTo>
                      <a:pt x="139" y="24"/>
                      <a:pt x="146" y="25"/>
                      <a:pt x="152" y="26"/>
                    </a:cubicBezTo>
                    <a:cubicBezTo>
                      <a:pt x="149" y="30"/>
                      <a:pt x="146" y="32"/>
                      <a:pt x="141" y="32"/>
                    </a:cubicBezTo>
                    <a:moveTo>
                      <a:pt x="104" y="0"/>
                    </a:moveTo>
                    <a:cubicBezTo>
                      <a:pt x="87" y="0"/>
                      <a:pt x="68" y="4"/>
                      <a:pt x="49" y="15"/>
                    </a:cubicBezTo>
                    <a:cubicBezTo>
                      <a:pt x="30" y="25"/>
                      <a:pt x="7" y="50"/>
                      <a:pt x="1" y="87"/>
                    </a:cubicBezTo>
                    <a:cubicBezTo>
                      <a:pt x="2" y="93"/>
                      <a:pt x="3" y="100"/>
                      <a:pt x="3" y="107"/>
                    </a:cubicBezTo>
                    <a:cubicBezTo>
                      <a:pt x="3" y="114"/>
                      <a:pt x="2" y="122"/>
                      <a:pt x="0" y="129"/>
                    </a:cubicBezTo>
                    <a:cubicBezTo>
                      <a:pt x="4" y="155"/>
                      <a:pt x="17" y="175"/>
                      <a:pt x="32" y="187"/>
                    </a:cubicBezTo>
                    <a:cubicBezTo>
                      <a:pt x="47" y="198"/>
                      <a:pt x="60" y="204"/>
                      <a:pt x="72" y="208"/>
                    </a:cubicBezTo>
                    <a:cubicBezTo>
                      <a:pt x="77" y="209"/>
                      <a:pt x="82" y="210"/>
                      <a:pt x="87" y="211"/>
                    </a:cubicBezTo>
                    <a:cubicBezTo>
                      <a:pt x="90" y="211"/>
                      <a:pt x="92" y="211"/>
                      <a:pt x="95" y="212"/>
                    </a:cubicBezTo>
                    <a:cubicBezTo>
                      <a:pt x="97" y="212"/>
                      <a:pt x="99" y="212"/>
                      <a:pt x="100" y="212"/>
                    </a:cubicBezTo>
                    <a:cubicBezTo>
                      <a:pt x="101" y="212"/>
                      <a:pt x="101" y="212"/>
                      <a:pt x="101" y="212"/>
                    </a:cubicBezTo>
                    <a:cubicBezTo>
                      <a:pt x="115" y="212"/>
                      <a:pt x="125" y="208"/>
                      <a:pt x="129" y="207"/>
                    </a:cubicBezTo>
                    <a:cubicBezTo>
                      <a:pt x="128" y="205"/>
                      <a:pt x="127" y="203"/>
                      <a:pt x="126" y="202"/>
                    </a:cubicBezTo>
                    <a:cubicBezTo>
                      <a:pt x="122" y="202"/>
                      <a:pt x="116" y="201"/>
                      <a:pt x="111" y="200"/>
                    </a:cubicBezTo>
                    <a:cubicBezTo>
                      <a:pt x="112" y="197"/>
                      <a:pt x="114" y="194"/>
                      <a:pt x="117" y="194"/>
                    </a:cubicBezTo>
                    <a:cubicBezTo>
                      <a:pt x="118" y="194"/>
                      <a:pt x="118" y="194"/>
                      <a:pt x="119" y="195"/>
                    </a:cubicBezTo>
                    <a:cubicBezTo>
                      <a:pt x="121" y="195"/>
                      <a:pt x="123" y="197"/>
                      <a:pt x="125" y="198"/>
                    </a:cubicBezTo>
                    <a:cubicBezTo>
                      <a:pt x="124" y="195"/>
                      <a:pt x="123" y="192"/>
                      <a:pt x="122" y="189"/>
                    </a:cubicBezTo>
                    <a:cubicBezTo>
                      <a:pt x="121" y="189"/>
                      <a:pt x="121" y="189"/>
                      <a:pt x="120" y="189"/>
                    </a:cubicBezTo>
                    <a:cubicBezTo>
                      <a:pt x="118" y="188"/>
                      <a:pt x="116" y="188"/>
                      <a:pt x="114" y="188"/>
                    </a:cubicBezTo>
                    <a:cubicBezTo>
                      <a:pt x="111" y="188"/>
                      <a:pt x="110" y="189"/>
                      <a:pt x="108" y="191"/>
                    </a:cubicBezTo>
                    <a:cubicBezTo>
                      <a:pt x="106" y="186"/>
                      <a:pt x="102" y="182"/>
                      <a:pt x="95" y="180"/>
                    </a:cubicBezTo>
                    <a:cubicBezTo>
                      <a:pt x="93" y="179"/>
                      <a:pt x="92" y="179"/>
                      <a:pt x="90" y="179"/>
                    </a:cubicBezTo>
                    <a:cubicBezTo>
                      <a:pt x="88" y="179"/>
                      <a:pt x="87" y="180"/>
                      <a:pt x="85" y="180"/>
                    </a:cubicBezTo>
                    <a:cubicBezTo>
                      <a:pt x="85" y="175"/>
                      <a:pt x="83" y="170"/>
                      <a:pt x="79" y="167"/>
                    </a:cubicBezTo>
                    <a:cubicBezTo>
                      <a:pt x="74" y="163"/>
                      <a:pt x="69" y="161"/>
                      <a:pt x="65" y="161"/>
                    </a:cubicBezTo>
                    <a:cubicBezTo>
                      <a:pt x="64" y="161"/>
                      <a:pt x="63" y="161"/>
                      <a:pt x="63" y="161"/>
                    </a:cubicBezTo>
                    <a:cubicBezTo>
                      <a:pt x="67" y="154"/>
                      <a:pt x="68" y="144"/>
                      <a:pt x="63" y="138"/>
                    </a:cubicBezTo>
                    <a:cubicBezTo>
                      <a:pt x="61" y="136"/>
                      <a:pt x="55" y="132"/>
                      <a:pt x="50" y="130"/>
                    </a:cubicBezTo>
                    <a:cubicBezTo>
                      <a:pt x="55" y="126"/>
                      <a:pt x="60" y="120"/>
                      <a:pt x="60" y="113"/>
                    </a:cubicBezTo>
                    <a:cubicBezTo>
                      <a:pt x="60" y="107"/>
                      <a:pt x="57" y="102"/>
                      <a:pt x="52" y="99"/>
                    </a:cubicBezTo>
                    <a:cubicBezTo>
                      <a:pt x="60" y="98"/>
                      <a:pt x="68" y="96"/>
                      <a:pt x="70" y="90"/>
                    </a:cubicBezTo>
                    <a:cubicBezTo>
                      <a:pt x="72" y="85"/>
                      <a:pt x="74" y="78"/>
                      <a:pt x="72" y="73"/>
                    </a:cubicBezTo>
                    <a:cubicBezTo>
                      <a:pt x="70" y="71"/>
                      <a:pt x="67" y="67"/>
                      <a:pt x="64" y="64"/>
                    </a:cubicBezTo>
                    <a:cubicBezTo>
                      <a:pt x="67" y="64"/>
                      <a:pt x="70" y="65"/>
                      <a:pt x="73" y="65"/>
                    </a:cubicBezTo>
                    <a:cubicBezTo>
                      <a:pt x="80" y="65"/>
                      <a:pt x="87" y="63"/>
                      <a:pt x="91" y="56"/>
                    </a:cubicBezTo>
                    <a:cubicBezTo>
                      <a:pt x="92" y="53"/>
                      <a:pt x="93" y="50"/>
                      <a:pt x="93" y="46"/>
                    </a:cubicBezTo>
                    <a:cubicBezTo>
                      <a:pt x="98" y="48"/>
                      <a:pt x="103" y="50"/>
                      <a:pt x="107" y="50"/>
                    </a:cubicBezTo>
                    <a:cubicBezTo>
                      <a:pt x="107" y="50"/>
                      <a:pt x="107" y="50"/>
                      <a:pt x="107" y="50"/>
                    </a:cubicBezTo>
                    <a:cubicBezTo>
                      <a:pt x="110" y="50"/>
                      <a:pt x="118" y="47"/>
                      <a:pt x="120" y="44"/>
                    </a:cubicBezTo>
                    <a:cubicBezTo>
                      <a:pt x="123" y="40"/>
                      <a:pt x="124" y="35"/>
                      <a:pt x="125" y="31"/>
                    </a:cubicBezTo>
                    <a:cubicBezTo>
                      <a:pt x="126" y="32"/>
                      <a:pt x="127" y="34"/>
                      <a:pt x="128" y="35"/>
                    </a:cubicBezTo>
                    <a:cubicBezTo>
                      <a:pt x="131" y="37"/>
                      <a:pt x="136" y="37"/>
                      <a:pt x="140" y="38"/>
                    </a:cubicBezTo>
                    <a:cubicBezTo>
                      <a:pt x="141" y="38"/>
                      <a:pt x="142" y="38"/>
                      <a:pt x="143" y="38"/>
                    </a:cubicBezTo>
                    <a:cubicBezTo>
                      <a:pt x="147" y="38"/>
                      <a:pt x="150" y="36"/>
                      <a:pt x="153" y="33"/>
                    </a:cubicBezTo>
                    <a:cubicBezTo>
                      <a:pt x="155" y="41"/>
                      <a:pt x="159" y="49"/>
                      <a:pt x="165" y="53"/>
                    </a:cubicBezTo>
                    <a:cubicBezTo>
                      <a:pt x="167" y="54"/>
                      <a:pt x="169" y="55"/>
                      <a:pt x="171" y="55"/>
                    </a:cubicBezTo>
                    <a:cubicBezTo>
                      <a:pt x="172" y="56"/>
                      <a:pt x="174" y="56"/>
                      <a:pt x="175" y="56"/>
                    </a:cubicBezTo>
                    <a:cubicBezTo>
                      <a:pt x="175" y="56"/>
                      <a:pt x="176" y="56"/>
                      <a:pt x="176" y="56"/>
                    </a:cubicBezTo>
                    <a:cubicBezTo>
                      <a:pt x="176" y="53"/>
                      <a:pt x="177" y="51"/>
                      <a:pt x="177" y="49"/>
                    </a:cubicBezTo>
                    <a:cubicBezTo>
                      <a:pt x="177" y="49"/>
                      <a:pt x="177" y="49"/>
                      <a:pt x="176" y="49"/>
                    </a:cubicBezTo>
                    <a:cubicBezTo>
                      <a:pt x="176" y="49"/>
                      <a:pt x="175" y="49"/>
                      <a:pt x="174" y="49"/>
                    </a:cubicBezTo>
                    <a:cubicBezTo>
                      <a:pt x="174" y="49"/>
                      <a:pt x="174" y="49"/>
                      <a:pt x="174" y="49"/>
                    </a:cubicBezTo>
                    <a:cubicBezTo>
                      <a:pt x="169" y="49"/>
                      <a:pt x="165" y="47"/>
                      <a:pt x="163" y="42"/>
                    </a:cubicBezTo>
                    <a:cubicBezTo>
                      <a:pt x="161" y="38"/>
                      <a:pt x="159" y="33"/>
                      <a:pt x="159" y="28"/>
                    </a:cubicBezTo>
                    <a:cubicBezTo>
                      <a:pt x="166" y="31"/>
                      <a:pt x="172" y="34"/>
                      <a:pt x="177" y="38"/>
                    </a:cubicBezTo>
                    <a:cubicBezTo>
                      <a:pt x="178" y="35"/>
                      <a:pt x="178" y="31"/>
                      <a:pt x="178" y="28"/>
                    </a:cubicBezTo>
                    <a:cubicBezTo>
                      <a:pt x="163" y="15"/>
                      <a:pt x="137" y="0"/>
                      <a:pt x="10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7" name="Freeform 596"/>
              <p:cNvSpPr>
                <a:spLocks noEditPoints="1"/>
              </p:cNvSpPr>
              <p:nvPr/>
            </p:nvSpPr>
            <p:spPr bwMode="auto">
              <a:xfrm>
                <a:off x="4649" y="3922"/>
                <a:ext cx="96" cy="101"/>
              </a:xfrm>
              <a:custGeom>
                <a:avLst/>
                <a:gdLst>
                  <a:gd name="T0" fmla="*/ 98 w 195"/>
                  <a:gd name="T1" fmla="*/ 190 h 205"/>
                  <a:gd name="T2" fmla="*/ 96 w 195"/>
                  <a:gd name="T3" fmla="*/ 190 h 205"/>
                  <a:gd name="T4" fmla="*/ 63 w 195"/>
                  <a:gd name="T5" fmla="*/ 178 h 205"/>
                  <a:gd name="T6" fmla="*/ 62 w 195"/>
                  <a:gd name="T7" fmla="*/ 178 h 205"/>
                  <a:gd name="T8" fmla="*/ 19 w 195"/>
                  <a:gd name="T9" fmla="*/ 107 h 205"/>
                  <a:gd name="T10" fmla="*/ 97 w 195"/>
                  <a:gd name="T11" fmla="*/ 28 h 205"/>
                  <a:gd name="T12" fmla="*/ 156 w 195"/>
                  <a:gd name="T13" fmla="*/ 61 h 205"/>
                  <a:gd name="T14" fmla="*/ 130 w 195"/>
                  <a:gd name="T15" fmla="*/ 183 h 205"/>
                  <a:gd name="T16" fmla="*/ 98 w 195"/>
                  <a:gd name="T17" fmla="*/ 190 h 205"/>
                  <a:gd name="T18" fmla="*/ 95 w 195"/>
                  <a:gd name="T19" fmla="*/ 0 h 205"/>
                  <a:gd name="T20" fmla="*/ 81 w 195"/>
                  <a:gd name="T21" fmla="*/ 1 h 205"/>
                  <a:gd name="T22" fmla="*/ 81 w 195"/>
                  <a:gd name="T23" fmla="*/ 6 h 205"/>
                  <a:gd name="T24" fmla="*/ 81 w 195"/>
                  <a:gd name="T25" fmla="*/ 12 h 205"/>
                  <a:gd name="T26" fmla="*/ 59 w 195"/>
                  <a:gd name="T27" fmla="*/ 13 h 205"/>
                  <a:gd name="T28" fmla="*/ 59 w 195"/>
                  <a:gd name="T29" fmla="*/ 8 h 205"/>
                  <a:gd name="T30" fmla="*/ 58 w 195"/>
                  <a:gd name="T31" fmla="*/ 8 h 205"/>
                  <a:gd name="T32" fmla="*/ 49 w 195"/>
                  <a:gd name="T33" fmla="*/ 13 h 205"/>
                  <a:gd name="T34" fmla="*/ 18 w 195"/>
                  <a:gd name="T35" fmla="*/ 46 h 205"/>
                  <a:gd name="T36" fmla="*/ 3 w 195"/>
                  <a:gd name="T37" fmla="*/ 122 h 205"/>
                  <a:gd name="T38" fmla="*/ 5 w 195"/>
                  <a:gd name="T39" fmla="*/ 126 h 205"/>
                  <a:gd name="T40" fmla="*/ 8 w 195"/>
                  <a:gd name="T41" fmla="*/ 135 h 205"/>
                  <a:gd name="T42" fmla="*/ 9 w 195"/>
                  <a:gd name="T43" fmla="*/ 139 h 205"/>
                  <a:gd name="T44" fmla="*/ 12 w 195"/>
                  <a:gd name="T45" fmla="*/ 144 h 205"/>
                  <a:gd name="T46" fmla="*/ 24 w 195"/>
                  <a:gd name="T47" fmla="*/ 162 h 205"/>
                  <a:gd name="T48" fmla="*/ 88 w 195"/>
                  <a:gd name="T49" fmla="*/ 203 h 205"/>
                  <a:gd name="T50" fmla="*/ 92 w 195"/>
                  <a:gd name="T51" fmla="*/ 204 h 205"/>
                  <a:gd name="T52" fmla="*/ 102 w 195"/>
                  <a:gd name="T53" fmla="*/ 205 h 205"/>
                  <a:gd name="T54" fmla="*/ 106 w 195"/>
                  <a:gd name="T55" fmla="*/ 205 h 205"/>
                  <a:gd name="T56" fmla="*/ 129 w 195"/>
                  <a:gd name="T57" fmla="*/ 202 h 205"/>
                  <a:gd name="T58" fmla="*/ 179 w 195"/>
                  <a:gd name="T59" fmla="*/ 157 h 205"/>
                  <a:gd name="T60" fmla="*/ 192 w 195"/>
                  <a:gd name="T61" fmla="*/ 121 h 205"/>
                  <a:gd name="T62" fmla="*/ 194 w 195"/>
                  <a:gd name="T63" fmla="*/ 101 h 205"/>
                  <a:gd name="T64" fmla="*/ 173 w 195"/>
                  <a:gd name="T65" fmla="*/ 38 h 205"/>
                  <a:gd name="T66" fmla="*/ 95 w 195"/>
                  <a:gd name="T67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5" h="205">
                    <a:moveTo>
                      <a:pt x="98" y="190"/>
                    </a:moveTo>
                    <a:cubicBezTo>
                      <a:pt x="97" y="190"/>
                      <a:pt x="97" y="190"/>
                      <a:pt x="96" y="190"/>
                    </a:cubicBezTo>
                    <a:cubicBezTo>
                      <a:pt x="84" y="190"/>
                      <a:pt x="73" y="184"/>
                      <a:pt x="63" y="178"/>
                    </a:cubicBezTo>
                    <a:cubicBezTo>
                      <a:pt x="62" y="178"/>
                      <a:pt x="62" y="178"/>
                      <a:pt x="62" y="178"/>
                    </a:cubicBezTo>
                    <a:cubicBezTo>
                      <a:pt x="55" y="173"/>
                      <a:pt x="18" y="149"/>
                      <a:pt x="19" y="107"/>
                    </a:cubicBezTo>
                    <a:cubicBezTo>
                      <a:pt x="20" y="85"/>
                      <a:pt x="52" y="28"/>
                      <a:pt x="97" y="28"/>
                    </a:cubicBezTo>
                    <a:cubicBezTo>
                      <a:pt x="115" y="28"/>
                      <a:pt x="135" y="37"/>
                      <a:pt x="156" y="61"/>
                    </a:cubicBezTo>
                    <a:cubicBezTo>
                      <a:pt x="193" y="102"/>
                      <a:pt x="162" y="170"/>
                      <a:pt x="130" y="183"/>
                    </a:cubicBezTo>
                    <a:cubicBezTo>
                      <a:pt x="120" y="187"/>
                      <a:pt x="108" y="190"/>
                      <a:pt x="98" y="190"/>
                    </a:cubicBezTo>
                    <a:moveTo>
                      <a:pt x="95" y="0"/>
                    </a:moveTo>
                    <a:cubicBezTo>
                      <a:pt x="91" y="0"/>
                      <a:pt x="86" y="0"/>
                      <a:pt x="81" y="1"/>
                    </a:cubicBezTo>
                    <a:cubicBezTo>
                      <a:pt x="81" y="3"/>
                      <a:pt x="81" y="4"/>
                      <a:pt x="81" y="6"/>
                    </a:cubicBezTo>
                    <a:cubicBezTo>
                      <a:pt x="81" y="10"/>
                      <a:pt x="81" y="12"/>
                      <a:pt x="81" y="12"/>
                    </a:cubicBezTo>
                    <a:cubicBezTo>
                      <a:pt x="59" y="13"/>
                      <a:pt x="59" y="13"/>
                      <a:pt x="59" y="13"/>
                    </a:cubicBezTo>
                    <a:cubicBezTo>
                      <a:pt x="59" y="13"/>
                      <a:pt x="59" y="11"/>
                      <a:pt x="59" y="8"/>
                    </a:cubicBezTo>
                    <a:cubicBezTo>
                      <a:pt x="59" y="8"/>
                      <a:pt x="58" y="8"/>
                      <a:pt x="58" y="8"/>
                    </a:cubicBezTo>
                    <a:cubicBezTo>
                      <a:pt x="55" y="10"/>
                      <a:pt x="52" y="11"/>
                      <a:pt x="49" y="13"/>
                    </a:cubicBezTo>
                    <a:cubicBezTo>
                      <a:pt x="36" y="21"/>
                      <a:pt x="25" y="32"/>
                      <a:pt x="18" y="46"/>
                    </a:cubicBezTo>
                    <a:cubicBezTo>
                      <a:pt x="0" y="76"/>
                      <a:pt x="0" y="110"/>
                      <a:pt x="3" y="122"/>
                    </a:cubicBezTo>
                    <a:cubicBezTo>
                      <a:pt x="4" y="123"/>
                      <a:pt x="4" y="125"/>
                      <a:pt x="5" y="126"/>
                    </a:cubicBezTo>
                    <a:cubicBezTo>
                      <a:pt x="6" y="129"/>
                      <a:pt x="7" y="132"/>
                      <a:pt x="8" y="135"/>
                    </a:cubicBezTo>
                    <a:cubicBezTo>
                      <a:pt x="8" y="136"/>
                      <a:pt x="9" y="137"/>
                      <a:pt x="9" y="139"/>
                    </a:cubicBezTo>
                    <a:cubicBezTo>
                      <a:pt x="10" y="140"/>
                      <a:pt x="11" y="142"/>
                      <a:pt x="12" y="144"/>
                    </a:cubicBezTo>
                    <a:cubicBezTo>
                      <a:pt x="15" y="149"/>
                      <a:pt x="19" y="155"/>
                      <a:pt x="24" y="162"/>
                    </a:cubicBezTo>
                    <a:cubicBezTo>
                      <a:pt x="37" y="179"/>
                      <a:pt x="54" y="196"/>
                      <a:pt x="88" y="203"/>
                    </a:cubicBezTo>
                    <a:cubicBezTo>
                      <a:pt x="89" y="204"/>
                      <a:pt x="91" y="204"/>
                      <a:pt x="92" y="204"/>
                    </a:cubicBezTo>
                    <a:cubicBezTo>
                      <a:pt x="95" y="205"/>
                      <a:pt x="99" y="205"/>
                      <a:pt x="102" y="205"/>
                    </a:cubicBezTo>
                    <a:cubicBezTo>
                      <a:pt x="103" y="205"/>
                      <a:pt x="105" y="205"/>
                      <a:pt x="106" y="205"/>
                    </a:cubicBezTo>
                    <a:cubicBezTo>
                      <a:pt x="114" y="204"/>
                      <a:pt x="121" y="203"/>
                      <a:pt x="129" y="202"/>
                    </a:cubicBezTo>
                    <a:cubicBezTo>
                      <a:pt x="150" y="197"/>
                      <a:pt x="169" y="178"/>
                      <a:pt x="179" y="157"/>
                    </a:cubicBezTo>
                    <a:cubicBezTo>
                      <a:pt x="184" y="148"/>
                      <a:pt x="189" y="136"/>
                      <a:pt x="192" y="121"/>
                    </a:cubicBezTo>
                    <a:cubicBezTo>
                      <a:pt x="193" y="115"/>
                      <a:pt x="194" y="108"/>
                      <a:pt x="194" y="101"/>
                    </a:cubicBezTo>
                    <a:cubicBezTo>
                      <a:pt x="195" y="81"/>
                      <a:pt x="189" y="59"/>
                      <a:pt x="173" y="38"/>
                    </a:cubicBezTo>
                    <a:cubicBezTo>
                      <a:pt x="161" y="22"/>
                      <a:pt x="131" y="0"/>
                      <a:pt x="9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" name="Freeform 597"/>
              <p:cNvSpPr>
                <a:spLocks noEditPoints="1"/>
              </p:cNvSpPr>
              <p:nvPr/>
            </p:nvSpPr>
            <p:spPr bwMode="auto">
              <a:xfrm>
                <a:off x="4585" y="3218"/>
                <a:ext cx="109" cy="103"/>
              </a:xfrm>
              <a:custGeom>
                <a:avLst/>
                <a:gdLst>
                  <a:gd name="T0" fmla="*/ 188 w 222"/>
                  <a:gd name="T1" fmla="*/ 181 h 209"/>
                  <a:gd name="T2" fmla="*/ 190 w 222"/>
                  <a:gd name="T3" fmla="*/ 191 h 209"/>
                  <a:gd name="T4" fmla="*/ 190 w 222"/>
                  <a:gd name="T5" fmla="*/ 179 h 209"/>
                  <a:gd name="T6" fmla="*/ 183 w 222"/>
                  <a:gd name="T7" fmla="*/ 177 h 209"/>
                  <a:gd name="T8" fmla="*/ 183 w 222"/>
                  <a:gd name="T9" fmla="*/ 176 h 209"/>
                  <a:gd name="T10" fmla="*/ 0 w 222"/>
                  <a:gd name="T11" fmla="*/ 124 h 209"/>
                  <a:gd name="T12" fmla="*/ 8 w 222"/>
                  <a:gd name="T13" fmla="*/ 139 h 209"/>
                  <a:gd name="T14" fmla="*/ 16 w 222"/>
                  <a:gd name="T15" fmla="*/ 109 h 209"/>
                  <a:gd name="T16" fmla="*/ 14 w 222"/>
                  <a:gd name="T17" fmla="*/ 114 h 209"/>
                  <a:gd name="T18" fmla="*/ 22 w 222"/>
                  <a:gd name="T19" fmla="*/ 129 h 209"/>
                  <a:gd name="T20" fmla="*/ 21 w 222"/>
                  <a:gd name="T21" fmla="*/ 111 h 209"/>
                  <a:gd name="T22" fmla="*/ 16 w 222"/>
                  <a:gd name="T23" fmla="*/ 109 h 209"/>
                  <a:gd name="T24" fmla="*/ 1 w 222"/>
                  <a:gd name="T25" fmla="*/ 117 h 209"/>
                  <a:gd name="T26" fmla="*/ 9 w 222"/>
                  <a:gd name="T27" fmla="*/ 111 h 209"/>
                  <a:gd name="T28" fmla="*/ 2 w 222"/>
                  <a:gd name="T29" fmla="*/ 108 h 209"/>
                  <a:gd name="T30" fmla="*/ 169 w 222"/>
                  <a:gd name="T31" fmla="*/ 189 h 209"/>
                  <a:gd name="T32" fmla="*/ 179 w 222"/>
                  <a:gd name="T33" fmla="*/ 186 h 209"/>
                  <a:gd name="T34" fmla="*/ 191 w 222"/>
                  <a:gd name="T35" fmla="*/ 149 h 209"/>
                  <a:gd name="T36" fmla="*/ 191 w 222"/>
                  <a:gd name="T37" fmla="*/ 119 h 209"/>
                  <a:gd name="T38" fmla="*/ 188 w 222"/>
                  <a:gd name="T39" fmla="*/ 112 h 209"/>
                  <a:gd name="T40" fmla="*/ 177 w 222"/>
                  <a:gd name="T41" fmla="*/ 82 h 209"/>
                  <a:gd name="T42" fmla="*/ 188 w 222"/>
                  <a:gd name="T43" fmla="*/ 112 h 209"/>
                  <a:gd name="T44" fmla="*/ 150 w 222"/>
                  <a:gd name="T45" fmla="*/ 76 h 209"/>
                  <a:gd name="T46" fmla="*/ 172 w 222"/>
                  <a:gd name="T47" fmla="*/ 77 h 209"/>
                  <a:gd name="T48" fmla="*/ 123 w 222"/>
                  <a:gd name="T49" fmla="*/ 69 h 209"/>
                  <a:gd name="T50" fmla="*/ 112 w 222"/>
                  <a:gd name="T51" fmla="*/ 51 h 209"/>
                  <a:gd name="T52" fmla="*/ 141 w 222"/>
                  <a:gd name="T53" fmla="*/ 58 h 209"/>
                  <a:gd name="T54" fmla="*/ 85 w 222"/>
                  <a:gd name="T55" fmla="*/ 65 h 209"/>
                  <a:gd name="T56" fmla="*/ 73 w 222"/>
                  <a:gd name="T57" fmla="*/ 58 h 209"/>
                  <a:gd name="T58" fmla="*/ 101 w 222"/>
                  <a:gd name="T59" fmla="*/ 51 h 209"/>
                  <a:gd name="T60" fmla="*/ 117 w 222"/>
                  <a:gd name="T61" fmla="*/ 0 h 209"/>
                  <a:gd name="T62" fmla="*/ 53 w 222"/>
                  <a:gd name="T63" fmla="*/ 23 h 209"/>
                  <a:gd name="T64" fmla="*/ 66 w 222"/>
                  <a:gd name="T65" fmla="*/ 58 h 209"/>
                  <a:gd name="T66" fmla="*/ 59 w 222"/>
                  <a:gd name="T67" fmla="*/ 79 h 209"/>
                  <a:gd name="T68" fmla="*/ 50 w 222"/>
                  <a:gd name="T69" fmla="*/ 82 h 209"/>
                  <a:gd name="T70" fmla="*/ 39 w 222"/>
                  <a:gd name="T71" fmla="*/ 78 h 209"/>
                  <a:gd name="T72" fmla="*/ 40 w 222"/>
                  <a:gd name="T73" fmla="*/ 90 h 209"/>
                  <a:gd name="T74" fmla="*/ 52 w 222"/>
                  <a:gd name="T75" fmla="*/ 89 h 209"/>
                  <a:gd name="T76" fmla="*/ 67 w 222"/>
                  <a:gd name="T77" fmla="*/ 82 h 209"/>
                  <a:gd name="T78" fmla="*/ 82 w 222"/>
                  <a:gd name="T79" fmla="*/ 72 h 209"/>
                  <a:gd name="T80" fmla="*/ 107 w 222"/>
                  <a:gd name="T81" fmla="*/ 54 h 209"/>
                  <a:gd name="T82" fmla="*/ 122 w 222"/>
                  <a:gd name="T83" fmla="*/ 76 h 209"/>
                  <a:gd name="T84" fmla="*/ 142 w 222"/>
                  <a:gd name="T85" fmla="*/ 67 h 209"/>
                  <a:gd name="T86" fmla="*/ 159 w 222"/>
                  <a:gd name="T87" fmla="*/ 87 h 209"/>
                  <a:gd name="T88" fmla="*/ 165 w 222"/>
                  <a:gd name="T89" fmla="*/ 103 h 209"/>
                  <a:gd name="T90" fmla="*/ 176 w 222"/>
                  <a:gd name="T91" fmla="*/ 135 h 209"/>
                  <a:gd name="T92" fmla="*/ 174 w 222"/>
                  <a:gd name="T93" fmla="*/ 159 h 209"/>
                  <a:gd name="T94" fmla="*/ 173 w 222"/>
                  <a:gd name="T95" fmla="*/ 178 h 209"/>
                  <a:gd name="T96" fmla="*/ 163 w 222"/>
                  <a:gd name="T97" fmla="*/ 189 h 209"/>
                  <a:gd name="T98" fmla="*/ 167 w 222"/>
                  <a:gd name="T99" fmla="*/ 209 h 209"/>
                  <a:gd name="T100" fmla="*/ 169 w 222"/>
                  <a:gd name="T101" fmla="*/ 208 h 209"/>
                  <a:gd name="T102" fmla="*/ 185 w 222"/>
                  <a:gd name="T103" fmla="*/ 196 h 209"/>
                  <a:gd name="T104" fmla="*/ 178 w 222"/>
                  <a:gd name="T105" fmla="*/ 166 h 209"/>
                  <a:gd name="T106" fmla="*/ 189 w 222"/>
                  <a:gd name="T107" fmla="*/ 156 h 209"/>
                  <a:gd name="T108" fmla="*/ 185 w 222"/>
                  <a:gd name="T109" fmla="*/ 172 h 209"/>
                  <a:gd name="T110" fmla="*/ 202 w 222"/>
                  <a:gd name="T111" fmla="*/ 175 h 209"/>
                  <a:gd name="T112" fmla="*/ 211 w 222"/>
                  <a:gd name="T113" fmla="*/ 75 h 209"/>
                  <a:gd name="T114" fmla="*/ 187 w 222"/>
                  <a:gd name="T115" fmla="*/ 27 h 209"/>
                  <a:gd name="T116" fmla="*/ 117 w 222"/>
                  <a:gd name="T117" fmla="*/ 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2" h="209">
                    <a:moveTo>
                      <a:pt x="190" y="179"/>
                    </a:moveTo>
                    <a:cubicBezTo>
                      <a:pt x="189" y="180"/>
                      <a:pt x="188" y="181"/>
                      <a:pt x="188" y="181"/>
                    </a:cubicBezTo>
                    <a:cubicBezTo>
                      <a:pt x="186" y="184"/>
                      <a:pt x="186" y="186"/>
                      <a:pt x="188" y="188"/>
                    </a:cubicBezTo>
                    <a:cubicBezTo>
                      <a:pt x="189" y="189"/>
                      <a:pt x="189" y="190"/>
                      <a:pt x="190" y="191"/>
                    </a:cubicBezTo>
                    <a:cubicBezTo>
                      <a:pt x="192" y="188"/>
                      <a:pt x="195" y="185"/>
                      <a:pt x="197" y="182"/>
                    </a:cubicBezTo>
                    <a:cubicBezTo>
                      <a:pt x="195" y="181"/>
                      <a:pt x="192" y="180"/>
                      <a:pt x="190" y="179"/>
                    </a:cubicBezTo>
                    <a:moveTo>
                      <a:pt x="183" y="176"/>
                    </a:moveTo>
                    <a:cubicBezTo>
                      <a:pt x="183" y="176"/>
                      <a:pt x="183" y="177"/>
                      <a:pt x="183" y="177"/>
                    </a:cubicBezTo>
                    <a:cubicBezTo>
                      <a:pt x="183" y="177"/>
                      <a:pt x="183" y="177"/>
                      <a:pt x="183" y="176"/>
                    </a:cubicBezTo>
                    <a:cubicBezTo>
                      <a:pt x="183" y="176"/>
                      <a:pt x="183" y="176"/>
                      <a:pt x="183" y="176"/>
                    </a:cubicBezTo>
                    <a:moveTo>
                      <a:pt x="12" y="119"/>
                    </a:moveTo>
                    <a:cubicBezTo>
                      <a:pt x="9" y="122"/>
                      <a:pt x="5" y="124"/>
                      <a:pt x="0" y="124"/>
                    </a:cubicBezTo>
                    <a:cubicBezTo>
                      <a:pt x="0" y="133"/>
                      <a:pt x="0" y="141"/>
                      <a:pt x="1" y="146"/>
                    </a:cubicBezTo>
                    <a:cubicBezTo>
                      <a:pt x="3" y="143"/>
                      <a:pt x="6" y="141"/>
                      <a:pt x="8" y="139"/>
                    </a:cubicBezTo>
                    <a:cubicBezTo>
                      <a:pt x="8" y="132"/>
                      <a:pt x="10" y="126"/>
                      <a:pt x="12" y="119"/>
                    </a:cubicBezTo>
                    <a:moveTo>
                      <a:pt x="16" y="109"/>
                    </a:moveTo>
                    <a:cubicBezTo>
                      <a:pt x="16" y="110"/>
                      <a:pt x="15" y="110"/>
                      <a:pt x="15" y="111"/>
                    </a:cubicBezTo>
                    <a:cubicBezTo>
                      <a:pt x="15" y="112"/>
                      <a:pt x="15" y="113"/>
                      <a:pt x="14" y="114"/>
                    </a:cubicBezTo>
                    <a:cubicBezTo>
                      <a:pt x="17" y="117"/>
                      <a:pt x="19" y="121"/>
                      <a:pt x="21" y="125"/>
                    </a:cubicBezTo>
                    <a:cubicBezTo>
                      <a:pt x="22" y="126"/>
                      <a:pt x="22" y="127"/>
                      <a:pt x="22" y="129"/>
                    </a:cubicBezTo>
                    <a:cubicBezTo>
                      <a:pt x="24" y="127"/>
                      <a:pt x="26" y="126"/>
                      <a:pt x="28" y="126"/>
                    </a:cubicBezTo>
                    <a:cubicBezTo>
                      <a:pt x="27" y="120"/>
                      <a:pt x="25" y="115"/>
                      <a:pt x="21" y="111"/>
                    </a:cubicBezTo>
                    <a:cubicBezTo>
                      <a:pt x="23" y="111"/>
                      <a:pt x="24" y="111"/>
                      <a:pt x="25" y="110"/>
                    </a:cubicBezTo>
                    <a:cubicBezTo>
                      <a:pt x="16" y="109"/>
                      <a:pt x="16" y="109"/>
                      <a:pt x="16" y="109"/>
                    </a:cubicBezTo>
                    <a:moveTo>
                      <a:pt x="2" y="108"/>
                    </a:moveTo>
                    <a:cubicBezTo>
                      <a:pt x="2" y="111"/>
                      <a:pt x="1" y="114"/>
                      <a:pt x="1" y="117"/>
                    </a:cubicBezTo>
                    <a:cubicBezTo>
                      <a:pt x="2" y="117"/>
                      <a:pt x="3" y="117"/>
                      <a:pt x="4" y="117"/>
                    </a:cubicBezTo>
                    <a:cubicBezTo>
                      <a:pt x="6" y="116"/>
                      <a:pt x="8" y="115"/>
                      <a:pt x="9" y="111"/>
                    </a:cubicBezTo>
                    <a:cubicBezTo>
                      <a:pt x="8" y="110"/>
                      <a:pt x="8" y="109"/>
                      <a:pt x="8" y="109"/>
                    </a:cubicBezTo>
                    <a:cubicBezTo>
                      <a:pt x="2" y="108"/>
                      <a:pt x="2" y="108"/>
                      <a:pt x="2" y="108"/>
                    </a:cubicBezTo>
                    <a:moveTo>
                      <a:pt x="169" y="201"/>
                    </a:moveTo>
                    <a:cubicBezTo>
                      <a:pt x="167" y="198"/>
                      <a:pt x="168" y="192"/>
                      <a:pt x="169" y="189"/>
                    </a:cubicBezTo>
                    <a:cubicBezTo>
                      <a:pt x="171" y="186"/>
                      <a:pt x="173" y="185"/>
                      <a:pt x="175" y="185"/>
                    </a:cubicBezTo>
                    <a:cubicBezTo>
                      <a:pt x="176" y="185"/>
                      <a:pt x="177" y="186"/>
                      <a:pt x="179" y="186"/>
                    </a:cubicBezTo>
                    <a:cubicBezTo>
                      <a:pt x="176" y="192"/>
                      <a:pt x="172" y="197"/>
                      <a:pt x="169" y="201"/>
                    </a:cubicBezTo>
                    <a:moveTo>
                      <a:pt x="191" y="149"/>
                    </a:moveTo>
                    <a:cubicBezTo>
                      <a:pt x="186" y="147"/>
                      <a:pt x="182" y="144"/>
                      <a:pt x="182" y="137"/>
                    </a:cubicBezTo>
                    <a:cubicBezTo>
                      <a:pt x="182" y="128"/>
                      <a:pt x="184" y="122"/>
                      <a:pt x="191" y="119"/>
                    </a:cubicBezTo>
                    <a:cubicBezTo>
                      <a:pt x="192" y="129"/>
                      <a:pt x="192" y="139"/>
                      <a:pt x="191" y="149"/>
                    </a:cubicBezTo>
                    <a:moveTo>
                      <a:pt x="188" y="112"/>
                    </a:moveTo>
                    <a:cubicBezTo>
                      <a:pt x="181" y="112"/>
                      <a:pt x="175" y="108"/>
                      <a:pt x="172" y="102"/>
                    </a:cubicBezTo>
                    <a:cubicBezTo>
                      <a:pt x="171" y="100"/>
                      <a:pt x="172" y="85"/>
                      <a:pt x="177" y="82"/>
                    </a:cubicBezTo>
                    <a:cubicBezTo>
                      <a:pt x="183" y="91"/>
                      <a:pt x="188" y="101"/>
                      <a:pt x="190" y="112"/>
                    </a:cubicBezTo>
                    <a:cubicBezTo>
                      <a:pt x="189" y="112"/>
                      <a:pt x="188" y="112"/>
                      <a:pt x="188" y="112"/>
                    </a:cubicBezTo>
                    <a:moveTo>
                      <a:pt x="159" y="80"/>
                    </a:moveTo>
                    <a:cubicBezTo>
                      <a:pt x="156" y="80"/>
                      <a:pt x="153" y="79"/>
                      <a:pt x="150" y="76"/>
                    </a:cubicBezTo>
                    <a:cubicBezTo>
                      <a:pt x="147" y="72"/>
                      <a:pt x="147" y="66"/>
                      <a:pt x="149" y="60"/>
                    </a:cubicBezTo>
                    <a:cubicBezTo>
                      <a:pt x="158" y="65"/>
                      <a:pt x="166" y="70"/>
                      <a:pt x="172" y="77"/>
                    </a:cubicBezTo>
                    <a:cubicBezTo>
                      <a:pt x="168" y="79"/>
                      <a:pt x="163" y="80"/>
                      <a:pt x="159" y="80"/>
                    </a:cubicBezTo>
                    <a:moveTo>
                      <a:pt x="123" y="69"/>
                    </a:moveTo>
                    <a:cubicBezTo>
                      <a:pt x="118" y="69"/>
                      <a:pt x="114" y="66"/>
                      <a:pt x="113" y="58"/>
                    </a:cubicBezTo>
                    <a:cubicBezTo>
                      <a:pt x="113" y="56"/>
                      <a:pt x="112" y="53"/>
                      <a:pt x="112" y="51"/>
                    </a:cubicBezTo>
                    <a:cubicBezTo>
                      <a:pt x="119" y="52"/>
                      <a:pt x="127" y="53"/>
                      <a:pt x="136" y="56"/>
                    </a:cubicBezTo>
                    <a:cubicBezTo>
                      <a:pt x="138" y="56"/>
                      <a:pt x="140" y="57"/>
                      <a:pt x="141" y="58"/>
                    </a:cubicBezTo>
                    <a:cubicBezTo>
                      <a:pt x="137" y="63"/>
                      <a:pt x="129" y="69"/>
                      <a:pt x="123" y="69"/>
                    </a:cubicBezTo>
                    <a:moveTo>
                      <a:pt x="85" y="65"/>
                    </a:moveTo>
                    <a:cubicBezTo>
                      <a:pt x="84" y="65"/>
                      <a:pt x="83" y="65"/>
                      <a:pt x="82" y="64"/>
                    </a:cubicBezTo>
                    <a:cubicBezTo>
                      <a:pt x="79" y="63"/>
                      <a:pt x="75" y="61"/>
                      <a:pt x="73" y="58"/>
                    </a:cubicBezTo>
                    <a:cubicBezTo>
                      <a:pt x="73" y="58"/>
                      <a:pt x="73" y="57"/>
                      <a:pt x="72" y="56"/>
                    </a:cubicBezTo>
                    <a:cubicBezTo>
                      <a:pt x="81" y="53"/>
                      <a:pt x="91" y="51"/>
                      <a:pt x="101" y="51"/>
                    </a:cubicBezTo>
                    <a:cubicBezTo>
                      <a:pt x="97" y="57"/>
                      <a:pt x="91" y="65"/>
                      <a:pt x="85" y="65"/>
                    </a:cubicBezTo>
                    <a:moveTo>
                      <a:pt x="117" y="0"/>
                    </a:moveTo>
                    <a:cubicBezTo>
                      <a:pt x="102" y="0"/>
                      <a:pt x="89" y="3"/>
                      <a:pt x="80" y="7"/>
                    </a:cubicBezTo>
                    <a:cubicBezTo>
                      <a:pt x="70" y="12"/>
                      <a:pt x="61" y="17"/>
                      <a:pt x="53" y="23"/>
                    </a:cubicBezTo>
                    <a:cubicBezTo>
                      <a:pt x="47" y="39"/>
                      <a:pt x="43" y="57"/>
                      <a:pt x="40" y="75"/>
                    </a:cubicBezTo>
                    <a:cubicBezTo>
                      <a:pt x="47" y="68"/>
                      <a:pt x="56" y="62"/>
                      <a:pt x="66" y="58"/>
                    </a:cubicBezTo>
                    <a:cubicBezTo>
                      <a:pt x="66" y="59"/>
                      <a:pt x="66" y="60"/>
                      <a:pt x="67" y="61"/>
                    </a:cubicBezTo>
                    <a:cubicBezTo>
                      <a:pt x="67" y="68"/>
                      <a:pt x="64" y="77"/>
                      <a:pt x="59" y="79"/>
                    </a:cubicBezTo>
                    <a:cubicBezTo>
                      <a:pt x="58" y="79"/>
                      <a:pt x="57" y="80"/>
                      <a:pt x="56" y="81"/>
                    </a:cubicBezTo>
                    <a:cubicBezTo>
                      <a:pt x="54" y="82"/>
                      <a:pt x="52" y="82"/>
                      <a:pt x="50" y="82"/>
                    </a:cubicBezTo>
                    <a:cubicBezTo>
                      <a:pt x="47" y="82"/>
                      <a:pt x="45" y="81"/>
                      <a:pt x="42" y="79"/>
                    </a:cubicBezTo>
                    <a:cubicBezTo>
                      <a:pt x="41" y="79"/>
                      <a:pt x="40" y="78"/>
                      <a:pt x="39" y="78"/>
                    </a:cubicBezTo>
                    <a:cubicBezTo>
                      <a:pt x="38" y="85"/>
                      <a:pt x="37" y="93"/>
                      <a:pt x="36" y="101"/>
                    </a:cubicBezTo>
                    <a:cubicBezTo>
                      <a:pt x="38" y="97"/>
                      <a:pt x="40" y="93"/>
                      <a:pt x="40" y="90"/>
                    </a:cubicBezTo>
                    <a:cubicBezTo>
                      <a:pt x="40" y="88"/>
                      <a:pt x="40" y="86"/>
                      <a:pt x="39" y="85"/>
                    </a:cubicBezTo>
                    <a:cubicBezTo>
                      <a:pt x="43" y="87"/>
                      <a:pt x="47" y="89"/>
                      <a:pt x="52" y="8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6" y="89"/>
                      <a:pt x="65" y="85"/>
                      <a:pt x="67" y="82"/>
                    </a:cubicBezTo>
                    <a:cubicBezTo>
                      <a:pt x="69" y="78"/>
                      <a:pt x="71" y="72"/>
                      <a:pt x="72" y="67"/>
                    </a:cubicBezTo>
                    <a:cubicBezTo>
                      <a:pt x="76" y="69"/>
                      <a:pt x="79" y="71"/>
                      <a:pt x="82" y="72"/>
                    </a:cubicBezTo>
                    <a:cubicBezTo>
                      <a:pt x="83" y="72"/>
                      <a:pt x="84" y="72"/>
                      <a:pt x="85" y="72"/>
                    </a:cubicBezTo>
                    <a:cubicBezTo>
                      <a:pt x="94" y="72"/>
                      <a:pt x="101" y="62"/>
                      <a:pt x="107" y="54"/>
                    </a:cubicBezTo>
                    <a:cubicBezTo>
                      <a:pt x="108" y="58"/>
                      <a:pt x="108" y="63"/>
                      <a:pt x="109" y="66"/>
                    </a:cubicBezTo>
                    <a:cubicBezTo>
                      <a:pt x="111" y="72"/>
                      <a:pt x="118" y="75"/>
                      <a:pt x="122" y="76"/>
                    </a:cubicBezTo>
                    <a:cubicBezTo>
                      <a:pt x="123" y="76"/>
                      <a:pt x="124" y="77"/>
                      <a:pt x="125" y="77"/>
                    </a:cubicBezTo>
                    <a:cubicBezTo>
                      <a:pt x="130" y="77"/>
                      <a:pt x="137" y="72"/>
                      <a:pt x="142" y="67"/>
                    </a:cubicBezTo>
                    <a:cubicBezTo>
                      <a:pt x="141" y="73"/>
                      <a:pt x="143" y="78"/>
                      <a:pt x="148" y="83"/>
                    </a:cubicBezTo>
                    <a:cubicBezTo>
                      <a:pt x="151" y="86"/>
                      <a:pt x="155" y="87"/>
                      <a:pt x="159" y="87"/>
                    </a:cubicBezTo>
                    <a:cubicBezTo>
                      <a:pt x="162" y="87"/>
                      <a:pt x="165" y="86"/>
                      <a:pt x="168" y="85"/>
                    </a:cubicBezTo>
                    <a:cubicBezTo>
                      <a:pt x="165" y="91"/>
                      <a:pt x="164" y="99"/>
                      <a:pt x="165" y="103"/>
                    </a:cubicBezTo>
                    <a:cubicBezTo>
                      <a:pt x="166" y="111"/>
                      <a:pt x="174" y="116"/>
                      <a:pt x="182" y="118"/>
                    </a:cubicBezTo>
                    <a:cubicBezTo>
                      <a:pt x="178" y="122"/>
                      <a:pt x="176" y="128"/>
                      <a:pt x="176" y="135"/>
                    </a:cubicBezTo>
                    <a:cubicBezTo>
                      <a:pt x="175" y="142"/>
                      <a:pt x="177" y="147"/>
                      <a:pt x="181" y="150"/>
                    </a:cubicBezTo>
                    <a:cubicBezTo>
                      <a:pt x="178" y="152"/>
                      <a:pt x="176" y="155"/>
                      <a:pt x="174" y="159"/>
                    </a:cubicBezTo>
                    <a:cubicBezTo>
                      <a:pt x="172" y="166"/>
                      <a:pt x="172" y="172"/>
                      <a:pt x="174" y="178"/>
                    </a:cubicBezTo>
                    <a:cubicBezTo>
                      <a:pt x="173" y="178"/>
                      <a:pt x="173" y="178"/>
                      <a:pt x="173" y="178"/>
                    </a:cubicBezTo>
                    <a:cubicBezTo>
                      <a:pt x="169" y="178"/>
                      <a:pt x="167" y="180"/>
                      <a:pt x="164" y="187"/>
                    </a:cubicBezTo>
                    <a:cubicBezTo>
                      <a:pt x="164" y="187"/>
                      <a:pt x="163" y="188"/>
                      <a:pt x="163" y="189"/>
                    </a:cubicBezTo>
                    <a:cubicBezTo>
                      <a:pt x="165" y="195"/>
                      <a:pt x="166" y="202"/>
                      <a:pt x="166" y="208"/>
                    </a:cubicBezTo>
                    <a:cubicBezTo>
                      <a:pt x="166" y="209"/>
                      <a:pt x="167" y="209"/>
                      <a:pt x="167" y="209"/>
                    </a:cubicBezTo>
                    <a:cubicBezTo>
                      <a:pt x="167" y="209"/>
                      <a:pt x="168" y="208"/>
                      <a:pt x="168" y="208"/>
                    </a:cubicBezTo>
                    <a:cubicBezTo>
                      <a:pt x="169" y="208"/>
                      <a:pt x="169" y="208"/>
                      <a:pt x="169" y="208"/>
                    </a:cubicBezTo>
                    <a:cubicBezTo>
                      <a:pt x="170" y="208"/>
                      <a:pt x="171" y="208"/>
                      <a:pt x="171" y="208"/>
                    </a:cubicBezTo>
                    <a:cubicBezTo>
                      <a:pt x="173" y="206"/>
                      <a:pt x="179" y="202"/>
                      <a:pt x="185" y="196"/>
                    </a:cubicBezTo>
                    <a:cubicBezTo>
                      <a:pt x="181" y="191"/>
                      <a:pt x="179" y="184"/>
                      <a:pt x="182" y="179"/>
                    </a:cubicBezTo>
                    <a:cubicBezTo>
                      <a:pt x="179" y="176"/>
                      <a:pt x="177" y="171"/>
                      <a:pt x="178" y="166"/>
                    </a:cubicBezTo>
                    <a:cubicBezTo>
                      <a:pt x="180" y="161"/>
                      <a:pt x="183" y="156"/>
                      <a:pt x="187" y="156"/>
                    </a:cubicBezTo>
                    <a:cubicBezTo>
                      <a:pt x="188" y="156"/>
                      <a:pt x="189" y="156"/>
                      <a:pt x="189" y="156"/>
                    </a:cubicBezTo>
                    <a:cubicBezTo>
                      <a:pt x="188" y="162"/>
                      <a:pt x="187" y="167"/>
                      <a:pt x="185" y="172"/>
                    </a:cubicBezTo>
                    <a:cubicBezTo>
                      <a:pt x="185" y="172"/>
                      <a:pt x="185" y="172"/>
                      <a:pt x="185" y="172"/>
                    </a:cubicBezTo>
                    <a:cubicBezTo>
                      <a:pt x="186" y="172"/>
                      <a:pt x="186" y="172"/>
                      <a:pt x="187" y="172"/>
                    </a:cubicBezTo>
                    <a:cubicBezTo>
                      <a:pt x="191" y="172"/>
                      <a:pt x="196" y="173"/>
                      <a:pt x="202" y="175"/>
                    </a:cubicBezTo>
                    <a:cubicBezTo>
                      <a:pt x="211" y="161"/>
                      <a:pt x="219" y="143"/>
                      <a:pt x="222" y="118"/>
                    </a:cubicBezTo>
                    <a:cubicBezTo>
                      <a:pt x="215" y="105"/>
                      <a:pt x="211" y="91"/>
                      <a:pt x="211" y="75"/>
                    </a:cubicBezTo>
                    <a:cubicBezTo>
                      <a:pt x="211" y="70"/>
                      <a:pt x="212" y="65"/>
                      <a:pt x="213" y="60"/>
                    </a:cubicBezTo>
                    <a:cubicBezTo>
                      <a:pt x="207" y="48"/>
                      <a:pt x="198" y="37"/>
                      <a:pt x="187" y="27"/>
                    </a:cubicBezTo>
                    <a:cubicBezTo>
                      <a:pt x="174" y="24"/>
                      <a:pt x="162" y="16"/>
                      <a:pt x="152" y="6"/>
                    </a:cubicBezTo>
                    <a:cubicBezTo>
                      <a:pt x="140" y="1"/>
                      <a:pt x="128" y="0"/>
                      <a:pt x="1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" name="Freeform 598"/>
              <p:cNvSpPr>
                <a:spLocks noEditPoints="1"/>
              </p:cNvSpPr>
              <p:nvPr/>
            </p:nvSpPr>
            <p:spPr bwMode="auto">
              <a:xfrm>
                <a:off x="4630" y="3303"/>
                <a:ext cx="99" cy="110"/>
              </a:xfrm>
              <a:custGeom>
                <a:avLst/>
                <a:gdLst>
                  <a:gd name="T0" fmla="*/ 12 w 199"/>
                  <a:gd name="T1" fmla="*/ 169 h 224"/>
                  <a:gd name="T2" fmla="*/ 18 w 199"/>
                  <a:gd name="T3" fmla="*/ 182 h 224"/>
                  <a:gd name="T4" fmla="*/ 18 w 199"/>
                  <a:gd name="T5" fmla="*/ 167 h 224"/>
                  <a:gd name="T6" fmla="*/ 71 w 199"/>
                  <a:gd name="T7" fmla="*/ 187 h 224"/>
                  <a:gd name="T8" fmla="*/ 55 w 199"/>
                  <a:gd name="T9" fmla="*/ 174 h 224"/>
                  <a:gd name="T10" fmla="*/ 71 w 199"/>
                  <a:gd name="T11" fmla="*/ 187 h 224"/>
                  <a:gd name="T12" fmla="*/ 77 w 199"/>
                  <a:gd name="T13" fmla="*/ 188 h 224"/>
                  <a:gd name="T14" fmla="*/ 91 w 199"/>
                  <a:gd name="T15" fmla="*/ 173 h 224"/>
                  <a:gd name="T16" fmla="*/ 80 w 199"/>
                  <a:gd name="T17" fmla="*/ 188 h 224"/>
                  <a:gd name="T18" fmla="*/ 118 w 199"/>
                  <a:gd name="T19" fmla="*/ 158 h 224"/>
                  <a:gd name="T20" fmla="*/ 132 w 199"/>
                  <a:gd name="T21" fmla="*/ 160 h 224"/>
                  <a:gd name="T22" fmla="*/ 16 w 199"/>
                  <a:gd name="T23" fmla="*/ 160 h 224"/>
                  <a:gd name="T24" fmla="*/ 7 w 199"/>
                  <a:gd name="T25" fmla="*/ 146 h 224"/>
                  <a:gd name="T26" fmla="*/ 16 w 199"/>
                  <a:gd name="T27" fmla="*/ 160 h 224"/>
                  <a:gd name="T28" fmla="*/ 142 w 199"/>
                  <a:gd name="T29" fmla="*/ 127 h 224"/>
                  <a:gd name="T30" fmla="*/ 149 w 199"/>
                  <a:gd name="T31" fmla="*/ 128 h 224"/>
                  <a:gd name="T32" fmla="*/ 136 w 199"/>
                  <a:gd name="T33" fmla="*/ 154 h 224"/>
                  <a:gd name="T34" fmla="*/ 146 w 199"/>
                  <a:gd name="T35" fmla="*/ 96 h 224"/>
                  <a:gd name="T36" fmla="*/ 156 w 199"/>
                  <a:gd name="T37" fmla="*/ 89 h 224"/>
                  <a:gd name="T38" fmla="*/ 153 w 199"/>
                  <a:gd name="T39" fmla="*/ 83 h 224"/>
                  <a:gd name="T40" fmla="*/ 138 w 199"/>
                  <a:gd name="T41" fmla="*/ 67 h 224"/>
                  <a:gd name="T42" fmla="*/ 147 w 199"/>
                  <a:gd name="T43" fmla="*/ 51 h 224"/>
                  <a:gd name="T44" fmla="*/ 153 w 199"/>
                  <a:gd name="T45" fmla="*/ 83 h 224"/>
                  <a:gd name="T46" fmla="*/ 132 w 199"/>
                  <a:gd name="T47" fmla="*/ 40 h 224"/>
                  <a:gd name="T48" fmla="*/ 143 w 199"/>
                  <a:gd name="T49" fmla="*/ 43 h 224"/>
                  <a:gd name="T50" fmla="*/ 98 w 199"/>
                  <a:gd name="T51" fmla="*/ 19 h 224"/>
                  <a:gd name="T52" fmla="*/ 96 w 199"/>
                  <a:gd name="T53" fmla="*/ 9 h 224"/>
                  <a:gd name="T54" fmla="*/ 105 w 199"/>
                  <a:gd name="T55" fmla="*/ 10 h 224"/>
                  <a:gd name="T56" fmla="*/ 110 w 199"/>
                  <a:gd name="T57" fmla="*/ 24 h 224"/>
                  <a:gd name="T58" fmla="*/ 98 w 199"/>
                  <a:gd name="T59" fmla="*/ 19 h 224"/>
                  <a:gd name="T60" fmla="*/ 93 w 199"/>
                  <a:gd name="T61" fmla="*/ 0 h 224"/>
                  <a:gd name="T62" fmla="*/ 91 w 199"/>
                  <a:gd name="T63" fmla="*/ 4 h 224"/>
                  <a:gd name="T64" fmla="*/ 91 w 199"/>
                  <a:gd name="T65" fmla="*/ 5 h 224"/>
                  <a:gd name="T66" fmla="*/ 93 w 199"/>
                  <a:gd name="T67" fmla="*/ 24 h 224"/>
                  <a:gd name="T68" fmla="*/ 108 w 199"/>
                  <a:gd name="T69" fmla="*/ 30 h 224"/>
                  <a:gd name="T70" fmla="*/ 126 w 199"/>
                  <a:gd name="T71" fmla="*/ 42 h 224"/>
                  <a:gd name="T72" fmla="*/ 137 w 199"/>
                  <a:gd name="T73" fmla="*/ 51 h 224"/>
                  <a:gd name="T74" fmla="*/ 132 w 199"/>
                  <a:gd name="T75" fmla="*/ 62 h 224"/>
                  <a:gd name="T76" fmla="*/ 146 w 199"/>
                  <a:gd name="T77" fmla="*/ 86 h 224"/>
                  <a:gd name="T78" fmla="*/ 149 w 199"/>
                  <a:gd name="T79" fmla="*/ 122 h 224"/>
                  <a:gd name="T80" fmla="*/ 137 w 199"/>
                  <a:gd name="T81" fmla="*/ 121 h 224"/>
                  <a:gd name="T82" fmla="*/ 129 w 199"/>
                  <a:gd name="T83" fmla="*/ 152 h 224"/>
                  <a:gd name="T84" fmla="*/ 113 w 199"/>
                  <a:gd name="T85" fmla="*/ 154 h 224"/>
                  <a:gd name="T86" fmla="*/ 92 w 199"/>
                  <a:gd name="T87" fmla="*/ 166 h 224"/>
                  <a:gd name="T88" fmla="*/ 74 w 199"/>
                  <a:gd name="T89" fmla="*/ 179 h 224"/>
                  <a:gd name="T90" fmla="*/ 55 w 199"/>
                  <a:gd name="T91" fmla="*/ 168 h 224"/>
                  <a:gd name="T92" fmla="*/ 41 w 199"/>
                  <a:gd name="T93" fmla="*/ 162 h 224"/>
                  <a:gd name="T94" fmla="*/ 25 w 199"/>
                  <a:gd name="T95" fmla="*/ 157 h 224"/>
                  <a:gd name="T96" fmla="*/ 14 w 199"/>
                  <a:gd name="T97" fmla="*/ 142 h 224"/>
                  <a:gd name="T98" fmla="*/ 0 w 199"/>
                  <a:gd name="T99" fmla="*/ 147 h 224"/>
                  <a:gd name="T100" fmla="*/ 17 w 199"/>
                  <a:gd name="T101" fmla="*/ 160 h 224"/>
                  <a:gd name="T102" fmla="*/ 24 w 199"/>
                  <a:gd name="T103" fmla="*/ 160 h 224"/>
                  <a:gd name="T104" fmla="*/ 26 w 199"/>
                  <a:gd name="T105" fmla="*/ 163 h 224"/>
                  <a:gd name="T106" fmla="*/ 34 w 199"/>
                  <a:gd name="T107" fmla="*/ 164 h 224"/>
                  <a:gd name="T108" fmla="*/ 27 w 199"/>
                  <a:gd name="T109" fmla="*/ 169 h 224"/>
                  <a:gd name="T110" fmla="*/ 72 w 199"/>
                  <a:gd name="T111" fmla="*/ 220 h 224"/>
                  <a:gd name="T112" fmla="*/ 166 w 199"/>
                  <a:gd name="T113" fmla="*/ 191 h 224"/>
                  <a:gd name="T114" fmla="*/ 110 w 199"/>
                  <a:gd name="T115" fmla="*/ 3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9" h="224">
                    <a:moveTo>
                      <a:pt x="16" y="166"/>
                    </a:moveTo>
                    <a:cubicBezTo>
                      <a:pt x="14" y="166"/>
                      <a:pt x="13" y="167"/>
                      <a:pt x="12" y="169"/>
                    </a:cubicBezTo>
                    <a:cubicBezTo>
                      <a:pt x="11" y="170"/>
                      <a:pt x="11" y="170"/>
                      <a:pt x="10" y="171"/>
                    </a:cubicBezTo>
                    <a:cubicBezTo>
                      <a:pt x="13" y="174"/>
                      <a:pt x="15" y="178"/>
                      <a:pt x="18" y="182"/>
                    </a:cubicBezTo>
                    <a:cubicBezTo>
                      <a:pt x="19" y="178"/>
                      <a:pt x="20" y="173"/>
                      <a:pt x="20" y="168"/>
                    </a:cubicBezTo>
                    <a:cubicBezTo>
                      <a:pt x="20" y="168"/>
                      <a:pt x="19" y="167"/>
                      <a:pt x="18" y="167"/>
                    </a:cubicBezTo>
                    <a:cubicBezTo>
                      <a:pt x="18" y="167"/>
                      <a:pt x="17" y="166"/>
                      <a:pt x="16" y="166"/>
                    </a:cubicBezTo>
                    <a:moveTo>
                      <a:pt x="71" y="187"/>
                    </a:moveTo>
                    <a:cubicBezTo>
                      <a:pt x="62" y="186"/>
                      <a:pt x="53" y="183"/>
                      <a:pt x="45" y="180"/>
                    </a:cubicBezTo>
                    <a:cubicBezTo>
                      <a:pt x="48" y="177"/>
                      <a:pt x="51" y="174"/>
                      <a:pt x="55" y="174"/>
                    </a:cubicBezTo>
                    <a:cubicBezTo>
                      <a:pt x="55" y="174"/>
                      <a:pt x="56" y="174"/>
                      <a:pt x="57" y="174"/>
                    </a:cubicBezTo>
                    <a:cubicBezTo>
                      <a:pt x="66" y="177"/>
                      <a:pt x="70" y="180"/>
                      <a:pt x="71" y="187"/>
                    </a:cubicBezTo>
                    <a:moveTo>
                      <a:pt x="80" y="188"/>
                    </a:moveTo>
                    <a:cubicBezTo>
                      <a:pt x="79" y="188"/>
                      <a:pt x="78" y="188"/>
                      <a:pt x="77" y="188"/>
                    </a:cubicBezTo>
                    <a:cubicBezTo>
                      <a:pt x="78" y="181"/>
                      <a:pt x="84" y="174"/>
                      <a:pt x="90" y="173"/>
                    </a:cubicBezTo>
                    <a:cubicBezTo>
                      <a:pt x="90" y="173"/>
                      <a:pt x="90" y="173"/>
                      <a:pt x="91" y="173"/>
                    </a:cubicBezTo>
                    <a:cubicBezTo>
                      <a:pt x="94" y="173"/>
                      <a:pt x="105" y="177"/>
                      <a:pt x="106" y="182"/>
                    </a:cubicBezTo>
                    <a:cubicBezTo>
                      <a:pt x="98" y="186"/>
                      <a:pt x="89" y="188"/>
                      <a:pt x="80" y="188"/>
                    </a:cubicBezTo>
                    <a:moveTo>
                      <a:pt x="112" y="179"/>
                    </a:moveTo>
                    <a:cubicBezTo>
                      <a:pt x="111" y="172"/>
                      <a:pt x="111" y="161"/>
                      <a:pt x="118" y="158"/>
                    </a:cubicBezTo>
                    <a:cubicBezTo>
                      <a:pt x="119" y="158"/>
                      <a:pt x="121" y="157"/>
                      <a:pt x="123" y="157"/>
                    </a:cubicBezTo>
                    <a:cubicBezTo>
                      <a:pt x="126" y="157"/>
                      <a:pt x="129" y="159"/>
                      <a:pt x="132" y="160"/>
                    </a:cubicBezTo>
                    <a:cubicBezTo>
                      <a:pt x="126" y="169"/>
                      <a:pt x="119" y="175"/>
                      <a:pt x="112" y="179"/>
                    </a:cubicBezTo>
                    <a:moveTo>
                      <a:pt x="16" y="160"/>
                    </a:moveTo>
                    <a:cubicBezTo>
                      <a:pt x="12" y="155"/>
                      <a:pt x="9" y="151"/>
                      <a:pt x="6" y="147"/>
                    </a:cubicBezTo>
                    <a:cubicBezTo>
                      <a:pt x="6" y="146"/>
                      <a:pt x="7" y="146"/>
                      <a:pt x="7" y="146"/>
                    </a:cubicBezTo>
                    <a:cubicBezTo>
                      <a:pt x="10" y="146"/>
                      <a:pt x="14" y="148"/>
                      <a:pt x="16" y="150"/>
                    </a:cubicBezTo>
                    <a:cubicBezTo>
                      <a:pt x="20" y="153"/>
                      <a:pt x="19" y="156"/>
                      <a:pt x="16" y="160"/>
                    </a:cubicBezTo>
                    <a:moveTo>
                      <a:pt x="136" y="154"/>
                    </a:moveTo>
                    <a:cubicBezTo>
                      <a:pt x="130" y="144"/>
                      <a:pt x="126" y="127"/>
                      <a:pt x="142" y="127"/>
                    </a:cubicBezTo>
                    <a:cubicBezTo>
                      <a:pt x="143" y="127"/>
                      <a:pt x="143" y="127"/>
                      <a:pt x="144" y="127"/>
                    </a:cubicBezTo>
                    <a:cubicBezTo>
                      <a:pt x="146" y="127"/>
                      <a:pt x="147" y="127"/>
                      <a:pt x="149" y="128"/>
                    </a:cubicBezTo>
                    <a:cubicBezTo>
                      <a:pt x="147" y="135"/>
                      <a:pt x="144" y="142"/>
                      <a:pt x="139" y="149"/>
                    </a:cubicBezTo>
                    <a:cubicBezTo>
                      <a:pt x="138" y="151"/>
                      <a:pt x="137" y="153"/>
                      <a:pt x="136" y="154"/>
                    </a:cubicBezTo>
                    <a:moveTo>
                      <a:pt x="153" y="117"/>
                    </a:moveTo>
                    <a:cubicBezTo>
                      <a:pt x="147" y="111"/>
                      <a:pt x="141" y="102"/>
                      <a:pt x="146" y="96"/>
                    </a:cubicBezTo>
                    <a:cubicBezTo>
                      <a:pt x="147" y="94"/>
                      <a:pt x="150" y="90"/>
                      <a:pt x="153" y="89"/>
                    </a:cubicBezTo>
                    <a:cubicBezTo>
                      <a:pt x="154" y="89"/>
                      <a:pt x="155" y="89"/>
                      <a:pt x="156" y="89"/>
                    </a:cubicBezTo>
                    <a:cubicBezTo>
                      <a:pt x="156" y="98"/>
                      <a:pt x="155" y="107"/>
                      <a:pt x="153" y="117"/>
                    </a:cubicBezTo>
                    <a:moveTo>
                      <a:pt x="153" y="83"/>
                    </a:moveTo>
                    <a:cubicBezTo>
                      <a:pt x="147" y="81"/>
                      <a:pt x="140" y="76"/>
                      <a:pt x="139" y="71"/>
                    </a:cubicBezTo>
                    <a:cubicBezTo>
                      <a:pt x="139" y="70"/>
                      <a:pt x="139" y="69"/>
                      <a:pt x="138" y="67"/>
                    </a:cubicBezTo>
                    <a:cubicBezTo>
                      <a:pt x="138" y="62"/>
                      <a:pt x="140" y="58"/>
                      <a:pt x="143" y="55"/>
                    </a:cubicBezTo>
                    <a:cubicBezTo>
                      <a:pt x="144" y="53"/>
                      <a:pt x="146" y="52"/>
                      <a:pt x="147" y="51"/>
                    </a:cubicBezTo>
                    <a:cubicBezTo>
                      <a:pt x="151" y="60"/>
                      <a:pt x="154" y="71"/>
                      <a:pt x="155" y="82"/>
                    </a:cubicBezTo>
                    <a:cubicBezTo>
                      <a:pt x="154" y="82"/>
                      <a:pt x="154" y="82"/>
                      <a:pt x="153" y="83"/>
                    </a:cubicBezTo>
                    <a:moveTo>
                      <a:pt x="139" y="44"/>
                    </a:moveTo>
                    <a:cubicBezTo>
                      <a:pt x="136" y="44"/>
                      <a:pt x="134" y="43"/>
                      <a:pt x="132" y="40"/>
                    </a:cubicBezTo>
                    <a:cubicBezTo>
                      <a:pt x="127" y="35"/>
                      <a:pt x="127" y="31"/>
                      <a:pt x="128" y="25"/>
                    </a:cubicBezTo>
                    <a:cubicBezTo>
                      <a:pt x="133" y="30"/>
                      <a:pt x="138" y="36"/>
                      <a:pt x="143" y="43"/>
                    </a:cubicBezTo>
                    <a:cubicBezTo>
                      <a:pt x="141" y="43"/>
                      <a:pt x="140" y="44"/>
                      <a:pt x="139" y="44"/>
                    </a:cubicBezTo>
                    <a:moveTo>
                      <a:pt x="98" y="19"/>
                    </a:moveTo>
                    <a:cubicBezTo>
                      <a:pt x="97" y="18"/>
                      <a:pt x="97" y="17"/>
                      <a:pt x="96" y="16"/>
                    </a:cubicBezTo>
                    <a:cubicBezTo>
                      <a:pt x="94" y="14"/>
                      <a:pt x="94" y="12"/>
                      <a:pt x="96" y="9"/>
                    </a:cubicBezTo>
                    <a:cubicBezTo>
                      <a:pt x="96" y="9"/>
                      <a:pt x="97" y="8"/>
                      <a:pt x="98" y="7"/>
                    </a:cubicBezTo>
                    <a:cubicBezTo>
                      <a:pt x="100" y="8"/>
                      <a:pt x="103" y="9"/>
                      <a:pt x="105" y="10"/>
                    </a:cubicBezTo>
                    <a:cubicBezTo>
                      <a:pt x="111" y="12"/>
                      <a:pt x="117" y="16"/>
                      <a:pt x="122" y="20"/>
                    </a:cubicBezTo>
                    <a:cubicBezTo>
                      <a:pt x="118" y="22"/>
                      <a:pt x="114" y="23"/>
                      <a:pt x="110" y="24"/>
                    </a:cubicBezTo>
                    <a:cubicBezTo>
                      <a:pt x="109" y="24"/>
                      <a:pt x="108" y="24"/>
                      <a:pt x="107" y="24"/>
                    </a:cubicBezTo>
                    <a:cubicBezTo>
                      <a:pt x="103" y="24"/>
                      <a:pt x="100" y="22"/>
                      <a:pt x="98" y="19"/>
                    </a:cubicBezTo>
                    <a:moveTo>
                      <a:pt x="95" y="0"/>
                    </a:moveTo>
                    <a:cubicBezTo>
                      <a:pt x="94" y="0"/>
                      <a:pt x="94" y="0"/>
                      <a:pt x="93" y="0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91" y="0"/>
                      <a:pt x="90" y="3"/>
                      <a:pt x="91" y="4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1" y="5"/>
                      <a:pt x="91" y="5"/>
                      <a:pt x="91" y="5"/>
                    </a:cubicBezTo>
                    <a:cubicBezTo>
                      <a:pt x="90" y="6"/>
                      <a:pt x="90" y="6"/>
                      <a:pt x="90" y="7"/>
                    </a:cubicBezTo>
                    <a:cubicBezTo>
                      <a:pt x="87" y="12"/>
                      <a:pt x="89" y="19"/>
                      <a:pt x="93" y="24"/>
                    </a:cubicBezTo>
                    <a:cubicBezTo>
                      <a:pt x="95" y="26"/>
                      <a:pt x="97" y="27"/>
                      <a:pt x="99" y="28"/>
                    </a:cubicBezTo>
                    <a:cubicBezTo>
                      <a:pt x="102" y="30"/>
                      <a:pt x="105" y="30"/>
                      <a:pt x="108" y="30"/>
                    </a:cubicBezTo>
                    <a:cubicBezTo>
                      <a:pt x="113" y="30"/>
                      <a:pt x="117" y="29"/>
                      <a:pt x="121" y="27"/>
                    </a:cubicBezTo>
                    <a:cubicBezTo>
                      <a:pt x="121" y="33"/>
                      <a:pt x="121" y="38"/>
                      <a:pt x="126" y="42"/>
                    </a:cubicBezTo>
                    <a:cubicBezTo>
                      <a:pt x="128" y="44"/>
                      <a:pt x="131" y="49"/>
                      <a:pt x="135" y="50"/>
                    </a:cubicBezTo>
                    <a:cubicBezTo>
                      <a:pt x="136" y="50"/>
                      <a:pt x="137" y="51"/>
                      <a:pt x="137" y="51"/>
                    </a:cubicBezTo>
                    <a:cubicBezTo>
                      <a:pt x="138" y="51"/>
                      <a:pt x="139" y="50"/>
                      <a:pt x="139" y="50"/>
                    </a:cubicBezTo>
                    <a:cubicBezTo>
                      <a:pt x="137" y="54"/>
                      <a:pt x="133" y="57"/>
                      <a:pt x="132" y="62"/>
                    </a:cubicBezTo>
                    <a:cubicBezTo>
                      <a:pt x="131" y="65"/>
                      <a:pt x="133" y="75"/>
                      <a:pt x="135" y="77"/>
                    </a:cubicBezTo>
                    <a:cubicBezTo>
                      <a:pt x="138" y="81"/>
                      <a:pt x="142" y="84"/>
                      <a:pt x="146" y="86"/>
                    </a:cubicBezTo>
                    <a:cubicBezTo>
                      <a:pt x="143" y="89"/>
                      <a:pt x="141" y="92"/>
                      <a:pt x="140" y="95"/>
                    </a:cubicBezTo>
                    <a:cubicBezTo>
                      <a:pt x="135" y="104"/>
                      <a:pt x="142" y="114"/>
                      <a:pt x="149" y="122"/>
                    </a:cubicBezTo>
                    <a:cubicBezTo>
                      <a:pt x="145" y="122"/>
                      <a:pt x="141" y="121"/>
                      <a:pt x="139" y="121"/>
                    </a:cubicBezTo>
                    <a:cubicBezTo>
                      <a:pt x="138" y="121"/>
                      <a:pt x="138" y="121"/>
                      <a:pt x="137" y="121"/>
                    </a:cubicBezTo>
                    <a:cubicBezTo>
                      <a:pt x="132" y="122"/>
                      <a:pt x="128" y="128"/>
                      <a:pt x="125" y="132"/>
                    </a:cubicBezTo>
                    <a:cubicBezTo>
                      <a:pt x="122" y="137"/>
                      <a:pt x="125" y="145"/>
                      <a:pt x="129" y="152"/>
                    </a:cubicBezTo>
                    <a:cubicBezTo>
                      <a:pt x="127" y="152"/>
                      <a:pt x="125" y="151"/>
                      <a:pt x="123" y="151"/>
                    </a:cubicBezTo>
                    <a:cubicBezTo>
                      <a:pt x="119" y="151"/>
                      <a:pt x="116" y="152"/>
                      <a:pt x="113" y="154"/>
                    </a:cubicBezTo>
                    <a:cubicBezTo>
                      <a:pt x="108" y="158"/>
                      <a:pt x="106" y="165"/>
                      <a:pt x="106" y="173"/>
                    </a:cubicBezTo>
                    <a:cubicBezTo>
                      <a:pt x="101" y="169"/>
                      <a:pt x="95" y="166"/>
                      <a:pt x="92" y="166"/>
                    </a:cubicBezTo>
                    <a:cubicBezTo>
                      <a:pt x="91" y="166"/>
                      <a:pt x="91" y="166"/>
                      <a:pt x="90" y="166"/>
                    </a:cubicBezTo>
                    <a:cubicBezTo>
                      <a:pt x="84" y="166"/>
                      <a:pt x="78" y="172"/>
                      <a:pt x="74" y="179"/>
                    </a:cubicBezTo>
                    <a:cubicBezTo>
                      <a:pt x="72" y="174"/>
                      <a:pt x="67" y="171"/>
                      <a:pt x="61" y="169"/>
                    </a:cubicBezTo>
                    <a:cubicBezTo>
                      <a:pt x="59" y="168"/>
                      <a:pt x="57" y="168"/>
                      <a:pt x="55" y="168"/>
                    </a:cubicBezTo>
                    <a:cubicBezTo>
                      <a:pt x="52" y="168"/>
                      <a:pt x="49" y="169"/>
                      <a:pt x="46" y="171"/>
                    </a:cubicBezTo>
                    <a:cubicBezTo>
                      <a:pt x="46" y="167"/>
                      <a:pt x="44" y="164"/>
                      <a:pt x="41" y="162"/>
                    </a:cubicBezTo>
                    <a:cubicBezTo>
                      <a:pt x="36" y="158"/>
                      <a:pt x="32" y="157"/>
                      <a:pt x="28" y="157"/>
                    </a:cubicBezTo>
                    <a:cubicBezTo>
                      <a:pt x="27" y="157"/>
                      <a:pt x="26" y="157"/>
                      <a:pt x="25" y="157"/>
                    </a:cubicBezTo>
                    <a:cubicBezTo>
                      <a:pt x="26" y="153"/>
                      <a:pt x="25" y="150"/>
                      <a:pt x="20" y="145"/>
                    </a:cubicBezTo>
                    <a:cubicBezTo>
                      <a:pt x="18" y="144"/>
                      <a:pt x="16" y="143"/>
                      <a:pt x="14" y="142"/>
                    </a:cubicBezTo>
                    <a:cubicBezTo>
                      <a:pt x="9" y="143"/>
                      <a:pt x="5" y="144"/>
                      <a:pt x="0" y="145"/>
                    </a:cubicBezTo>
                    <a:cubicBezTo>
                      <a:pt x="0" y="146"/>
                      <a:pt x="0" y="147"/>
                      <a:pt x="0" y="147"/>
                    </a:cubicBezTo>
                    <a:cubicBezTo>
                      <a:pt x="1" y="150"/>
                      <a:pt x="3" y="157"/>
                      <a:pt x="7" y="165"/>
                    </a:cubicBezTo>
                    <a:cubicBezTo>
                      <a:pt x="10" y="162"/>
                      <a:pt x="13" y="160"/>
                      <a:pt x="17" y="160"/>
                    </a:cubicBezTo>
                    <a:cubicBezTo>
                      <a:pt x="19" y="160"/>
                      <a:pt x="20" y="160"/>
                      <a:pt x="21" y="161"/>
                    </a:cubicBezTo>
                    <a:cubicBezTo>
                      <a:pt x="22" y="160"/>
                      <a:pt x="23" y="160"/>
                      <a:pt x="24" y="160"/>
                    </a:cubicBezTo>
                    <a:cubicBezTo>
                      <a:pt x="25" y="160"/>
                      <a:pt x="25" y="161"/>
                      <a:pt x="26" y="162"/>
                    </a:cubicBezTo>
                    <a:cubicBezTo>
                      <a:pt x="26" y="162"/>
                      <a:pt x="26" y="162"/>
                      <a:pt x="26" y="163"/>
                    </a:cubicBezTo>
                    <a:cubicBezTo>
                      <a:pt x="27" y="163"/>
                      <a:pt x="28" y="162"/>
                      <a:pt x="28" y="162"/>
                    </a:cubicBezTo>
                    <a:cubicBezTo>
                      <a:pt x="30" y="162"/>
                      <a:pt x="32" y="163"/>
                      <a:pt x="34" y="164"/>
                    </a:cubicBezTo>
                    <a:cubicBezTo>
                      <a:pt x="38" y="167"/>
                      <a:pt x="42" y="171"/>
                      <a:pt x="40" y="177"/>
                    </a:cubicBezTo>
                    <a:cubicBezTo>
                      <a:pt x="35" y="174"/>
                      <a:pt x="31" y="172"/>
                      <a:pt x="27" y="169"/>
                    </a:cubicBezTo>
                    <a:cubicBezTo>
                      <a:pt x="27" y="174"/>
                      <a:pt x="27" y="182"/>
                      <a:pt x="26" y="191"/>
                    </a:cubicBezTo>
                    <a:cubicBezTo>
                      <a:pt x="36" y="202"/>
                      <a:pt x="51" y="212"/>
                      <a:pt x="72" y="220"/>
                    </a:cubicBezTo>
                    <a:cubicBezTo>
                      <a:pt x="79" y="223"/>
                      <a:pt x="87" y="224"/>
                      <a:pt x="96" y="224"/>
                    </a:cubicBezTo>
                    <a:cubicBezTo>
                      <a:pt x="119" y="224"/>
                      <a:pt x="144" y="214"/>
                      <a:pt x="166" y="191"/>
                    </a:cubicBezTo>
                    <a:cubicBezTo>
                      <a:pt x="192" y="165"/>
                      <a:pt x="199" y="130"/>
                      <a:pt x="196" y="107"/>
                    </a:cubicBezTo>
                    <a:cubicBezTo>
                      <a:pt x="186" y="39"/>
                      <a:pt x="138" y="11"/>
                      <a:pt x="110" y="3"/>
                    </a:cubicBezTo>
                    <a:cubicBezTo>
                      <a:pt x="104" y="1"/>
                      <a:pt x="99" y="0"/>
                      <a:pt x="9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" name="Freeform 599"/>
              <p:cNvSpPr>
                <a:spLocks noEditPoints="1"/>
              </p:cNvSpPr>
              <p:nvPr/>
            </p:nvSpPr>
            <p:spPr bwMode="auto">
              <a:xfrm>
                <a:off x="4542" y="3356"/>
                <a:ext cx="102" cy="94"/>
              </a:xfrm>
              <a:custGeom>
                <a:avLst/>
                <a:gdLst>
                  <a:gd name="T0" fmla="*/ 34 w 206"/>
                  <a:gd name="T1" fmla="*/ 166 h 190"/>
                  <a:gd name="T2" fmla="*/ 90 w 206"/>
                  <a:gd name="T3" fmla="*/ 190 h 190"/>
                  <a:gd name="T4" fmla="*/ 40 w 206"/>
                  <a:gd name="T5" fmla="*/ 166 h 190"/>
                  <a:gd name="T6" fmla="*/ 127 w 206"/>
                  <a:gd name="T7" fmla="*/ 131 h 190"/>
                  <a:gd name="T8" fmla="*/ 138 w 206"/>
                  <a:gd name="T9" fmla="*/ 137 h 190"/>
                  <a:gd name="T10" fmla="*/ 112 w 206"/>
                  <a:gd name="T11" fmla="*/ 144 h 190"/>
                  <a:gd name="T12" fmla="*/ 80 w 206"/>
                  <a:gd name="T13" fmla="*/ 139 h 190"/>
                  <a:gd name="T14" fmla="*/ 92 w 206"/>
                  <a:gd name="T15" fmla="*/ 127 h 190"/>
                  <a:gd name="T16" fmla="*/ 102 w 206"/>
                  <a:gd name="T17" fmla="*/ 143 h 190"/>
                  <a:gd name="T18" fmla="*/ 48 w 206"/>
                  <a:gd name="T19" fmla="*/ 119 h 190"/>
                  <a:gd name="T20" fmla="*/ 68 w 206"/>
                  <a:gd name="T21" fmla="*/ 120 h 190"/>
                  <a:gd name="T22" fmla="*/ 144 w 206"/>
                  <a:gd name="T23" fmla="*/ 137 h 190"/>
                  <a:gd name="T24" fmla="*/ 151 w 206"/>
                  <a:gd name="T25" fmla="*/ 118 h 190"/>
                  <a:gd name="T26" fmla="*/ 159 w 206"/>
                  <a:gd name="T27" fmla="*/ 116 h 190"/>
                  <a:gd name="T28" fmla="*/ 170 w 206"/>
                  <a:gd name="T29" fmla="*/ 120 h 190"/>
                  <a:gd name="T30" fmla="*/ 176 w 206"/>
                  <a:gd name="T31" fmla="*/ 114 h 190"/>
                  <a:gd name="T32" fmla="*/ 190 w 206"/>
                  <a:gd name="T33" fmla="*/ 95 h 190"/>
                  <a:gd name="T34" fmla="*/ 44 w 206"/>
                  <a:gd name="T35" fmla="*/ 115 h 190"/>
                  <a:gd name="T36" fmla="*/ 35 w 206"/>
                  <a:gd name="T37" fmla="*/ 88 h 190"/>
                  <a:gd name="T38" fmla="*/ 44 w 206"/>
                  <a:gd name="T39" fmla="*/ 115 h 190"/>
                  <a:gd name="T40" fmla="*/ 191 w 206"/>
                  <a:gd name="T41" fmla="*/ 61 h 190"/>
                  <a:gd name="T42" fmla="*/ 197 w 206"/>
                  <a:gd name="T43" fmla="*/ 59 h 190"/>
                  <a:gd name="T44" fmla="*/ 197 w 206"/>
                  <a:gd name="T45" fmla="*/ 74 h 190"/>
                  <a:gd name="T46" fmla="*/ 187 w 206"/>
                  <a:gd name="T47" fmla="*/ 77 h 190"/>
                  <a:gd name="T48" fmla="*/ 32 w 206"/>
                  <a:gd name="T49" fmla="*/ 81 h 190"/>
                  <a:gd name="T50" fmla="*/ 41 w 206"/>
                  <a:gd name="T51" fmla="*/ 64 h 190"/>
                  <a:gd name="T52" fmla="*/ 37 w 206"/>
                  <a:gd name="T53" fmla="*/ 48 h 190"/>
                  <a:gd name="T54" fmla="*/ 42 w 206"/>
                  <a:gd name="T55" fmla="*/ 26 h 190"/>
                  <a:gd name="T56" fmla="*/ 37 w 206"/>
                  <a:gd name="T57" fmla="*/ 48 h 190"/>
                  <a:gd name="T58" fmla="*/ 54 w 206"/>
                  <a:gd name="T59" fmla="*/ 17 h 190"/>
                  <a:gd name="T60" fmla="*/ 49 w 206"/>
                  <a:gd name="T61" fmla="*/ 21 h 190"/>
                  <a:gd name="T62" fmla="*/ 47 w 206"/>
                  <a:gd name="T63" fmla="*/ 18 h 190"/>
                  <a:gd name="T64" fmla="*/ 3 w 206"/>
                  <a:gd name="T65" fmla="*/ 91 h 190"/>
                  <a:gd name="T66" fmla="*/ 40 w 206"/>
                  <a:gd name="T67" fmla="*/ 153 h 190"/>
                  <a:gd name="T68" fmla="*/ 104 w 206"/>
                  <a:gd name="T69" fmla="*/ 190 h 190"/>
                  <a:gd name="T70" fmla="*/ 205 w 206"/>
                  <a:gd name="T71" fmla="*/ 83 h 190"/>
                  <a:gd name="T72" fmla="*/ 205 w 206"/>
                  <a:gd name="T73" fmla="*/ 55 h 190"/>
                  <a:gd name="T74" fmla="*/ 203 w 206"/>
                  <a:gd name="T75" fmla="*/ 52 h 190"/>
                  <a:gd name="T76" fmla="*/ 196 w 206"/>
                  <a:gd name="T77" fmla="*/ 52 h 190"/>
                  <a:gd name="T78" fmla="*/ 180 w 206"/>
                  <a:gd name="T79" fmla="*/ 68 h 190"/>
                  <a:gd name="T80" fmla="*/ 174 w 206"/>
                  <a:gd name="T81" fmla="*/ 97 h 190"/>
                  <a:gd name="T82" fmla="*/ 169 w 206"/>
                  <a:gd name="T83" fmla="*/ 113 h 190"/>
                  <a:gd name="T84" fmla="*/ 157 w 206"/>
                  <a:gd name="T85" fmla="*/ 109 h 190"/>
                  <a:gd name="T86" fmla="*/ 144 w 206"/>
                  <a:gd name="T87" fmla="*/ 116 h 190"/>
                  <a:gd name="T88" fmla="*/ 129 w 206"/>
                  <a:gd name="T89" fmla="*/ 125 h 190"/>
                  <a:gd name="T90" fmla="*/ 107 w 206"/>
                  <a:gd name="T91" fmla="*/ 141 h 190"/>
                  <a:gd name="T92" fmla="*/ 93 w 206"/>
                  <a:gd name="T93" fmla="*/ 120 h 190"/>
                  <a:gd name="T94" fmla="*/ 75 w 206"/>
                  <a:gd name="T95" fmla="*/ 129 h 190"/>
                  <a:gd name="T96" fmla="*/ 60 w 206"/>
                  <a:gd name="T97" fmla="*/ 111 h 190"/>
                  <a:gd name="T98" fmla="*/ 55 w 206"/>
                  <a:gd name="T99" fmla="*/ 96 h 190"/>
                  <a:gd name="T100" fmla="*/ 47 w 206"/>
                  <a:gd name="T101" fmla="*/ 66 h 190"/>
                  <a:gd name="T102" fmla="*/ 49 w 206"/>
                  <a:gd name="T103" fmla="*/ 45 h 190"/>
                  <a:gd name="T104" fmla="*/ 50 w 206"/>
                  <a:gd name="T105" fmla="*/ 28 h 190"/>
                  <a:gd name="T106" fmla="*/ 61 w 206"/>
                  <a:gd name="T107" fmla="*/ 15 h 190"/>
                  <a:gd name="T108" fmla="*/ 56 w 206"/>
                  <a:gd name="T109" fmla="*/ 0 h 190"/>
                  <a:gd name="T110" fmla="*/ 53 w 206"/>
                  <a:gd name="T111" fmla="*/ 0 h 190"/>
                  <a:gd name="T112" fmla="*/ 59 w 206"/>
                  <a:gd name="T113" fmla="*/ 1 h 190"/>
                  <a:gd name="T114" fmla="*/ 57 w 206"/>
                  <a:gd name="T115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6" h="190">
                    <a:moveTo>
                      <a:pt x="40" y="166"/>
                    </a:moveTo>
                    <a:cubicBezTo>
                      <a:pt x="38" y="166"/>
                      <a:pt x="36" y="166"/>
                      <a:pt x="34" y="166"/>
                    </a:cubicBezTo>
                    <a:cubicBezTo>
                      <a:pt x="38" y="170"/>
                      <a:pt x="43" y="173"/>
                      <a:pt x="48" y="176"/>
                    </a:cubicBezTo>
                    <a:cubicBezTo>
                      <a:pt x="62" y="185"/>
                      <a:pt x="76" y="189"/>
                      <a:pt x="90" y="190"/>
                    </a:cubicBezTo>
                    <a:cubicBezTo>
                      <a:pt x="78" y="175"/>
                      <a:pt x="60" y="166"/>
                      <a:pt x="41" y="166"/>
                    </a:cubicBezTo>
                    <a:cubicBezTo>
                      <a:pt x="41" y="166"/>
                      <a:pt x="40" y="166"/>
                      <a:pt x="40" y="166"/>
                    </a:cubicBezTo>
                    <a:moveTo>
                      <a:pt x="112" y="144"/>
                    </a:moveTo>
                    <a:cubicBezTo>
                      <a:pt x="116" y="138"/>
                      <a:pt x="121" y="131"/>
                      <a:pt x="127" y="131"/>
                    </a:cubicBezTo>
                    <a:cubicBezTo>
                      <a:pt x="128" y="131"/>
                      <a:pt x="129" y="131"/>
                      <a:pt x="129" y="131"/>
                    </a:cubicBezTo>
                    <a:cubicBezTo>
                      <a:pt x="132" y="132"/>
                      <a:pt x="135" y="134"/>
                      <a:pt x="138" y="137"/>
                    </a:cubicBezTo>
                    <a:cubicBezTo>
                      <a:pt x="138" y="138"/>
                      <a:pt x="138" y="139"/>
                      <a:pt x="138" y="139"/>
                    </a:cubicBezTo>
                    <a:cubicBezTo>
                      <a:pt x="130" y="142"/>
                      <a:pt x="121" y="143"/>
                      <a:pt x="112" y="144"/>
                    </a:cubicBezTo>
                    <a:moveTo>
                      <a:pt x="102" y="143"/>
                    </a:moveTo>
                    <a:cubicBezTo>
                      <a:pt x="95" y="143"/>
                      <a:pt x="88" y="141"/>
                      <a:pt x="80" y="139"/>
                    </a:cubicBezTo>
                    <a:cubicBezTo>
                      <a:pt x="79" y="139"/>
                      <a:pt x="77" y="138"/>
                      <a:pt x="75" y="137"/>
                    </a:cubicBezTo>
                    <a:cubicBezTo>
                      <a:pt x="80" y="132"/>
                      <a:pt x="87" y="127"/>
                      <a:pt x="92" y="127"/>
                    </a:cubicBezTo>
                    <a:cubicBezTo>
                      <a:pt x="97" y="127"/>
                      <a:pt x="100" y="130"/>
                      <a:pt x="101" y="137"/>
                    </a:cubicBezTo>
                    <a:cubicBezTo>
                      <a:pt x="101" y="139"/>
                      <a:pt x="102" y="141"/>
                      <a:pt x="102" y="143"/>
                    </a:cubicBezTo>
                    <a:moveTo>
                      <a:pt x="69" y="135"/>
                    </a:moveTo>
                    <a:cubicBezTo>
                      <a:pt x="60" y="131"/>
                      <a:pt x="53" y="126"/>
                      <a:pt x="48" y="119"/>
                    </a:cubicBezTo>
                    <a:cubicBezTo>
                      <a:pt x="51" y="118"/>
                      <a:pt x="56" y="116"/>
                      <a:pt x="60" y="116"/>
                    </a:cubicBezTo>
                    <a:cubicBezTo>
                      <a:pt x="63" y="116"/>
                      <a:pt x="66" y="117"/>
                      <a:pt x="68" y="120"/>
                    </a:cubicBezTo>
                    <a:cubicBezTo>
                      <a:pt x="71" y="124"/>
                      <a:pt x="70" y="130"/>
                      <a:pt x="69" y="135"/>
                    </a:cubicBezTo>
                    <a:moveTo>
                      <a:pt x="144" y="137"/>
                    </a:moveTo>
                    <a:cubicBezTo>
                      <a:pt x="144" y="136"/>
                      <a:pt x="143" y="135"/>
                      <a:pt x="143" y="135"/>
                    </a:cubicBezTo>
                    <a:cubicBezTo>
                      <a:pt x="143" y="128"/>
                      <a:pt x="146" y="120"/>
                      <a:pt x="151" y="118"/>
                    </a:cubicBezTo>
                    <a:cubicBezTo>
                      <a:pt x="152" y="118"/>
                      <a:pt x="153" y="117"/>
                      <a:pt x="154" y="116"/>
                    </a:cubicBezTo>
                    <a:cubicBezTo>
                      <a:pt x="155" y="116"/>
                      <a:pt x="157" y="116"/>
                      <a:pt x="159" y="116"/>
                    </a:cubicBezTo>
                    <a:cubicBezTo>
                      <a:pt x="161" y="116"/>
                      <a:pt x="164" y="116"/>
                      <a:pt x="166" y="118"/>
                    </a:cubicBezTo>
                    <a:cubicBezTo>
                      <a:pt x="167" y="119"/>
                      <a:pt x="169" y="120"/>
                      <a:pt x="170" y="120"/>
                    </a:cubicBezTo>
                    <a:cubicBezTo>
                      <a:pt x="163" y="127"/>
                      <a:pt x="154" y="133"/>
                      <a:pt x="144" y="137"/>
                    </a:cubicBezTo>
                    <a:moveTo>
                      <a:pt x="176" y="114"/>
                    </a:moveTo>
                    <a:cubicBezTo>
                      <a:pt x="175" y="110"/>
                      <a:pt x="174" y="108"/>
                      <a:pt x="177" y="102"/>
                    </a:cubicBezTo>
                    <a:cubicBezTo>
                      <a:pt x="180" y="96"/>
                      <a:pt x="184" y="95"/>
                      <a:pt x="190" y="95"/>
                    </a:cubicBezTo>
                    <a:cubicBezTo>
                      <a:pt x="186" y="101"/>
                      <a:pt x="182" y="108"/>
                      <a:pt x="176" y="114"/>
                    </a:cubicBezTo>
                    <a:moveTo>
                      <a:pt x="44" y="115"/>
                    </a:moveTo>
                    <a:cubicBezTo>
                      <a:pt x="38" y="107"/>
                      <a:pt x="35" y="97"/>
                      <a:pt x="33" y="88"/>
                    </a:cubicBezTo>
                    <a:cubicBezTo>
                      <a:pt x="34" y="88"/>
                      <a:pt x="34" y="88"/>
                      <a:pt x="35" y="88"/>
                    </a:cubicBezTo>
                    <a:cubicBezTo>
                      <a:pt x="41" y="88"/>
                      <a:pt x="47" y="91"/>
                      <a:pt x="49" y="96"/>
                    </a:cubicBezTo>
                    <a:cubicBezTo>
                      <a:pt x="50" y="99"/>
                      <a:pt x="48" y="112"/>
                      <a:pt x="44" y="115"/>
                    </a:cubicBezTo>
                    <a:moveTo>
                      <a:pt x="189" y="63"/>
                    </a:moveTo>
                    <a:cubicBezTo>
                      <a:pt x="190" y="62"/>
                      <a:pt x="190" y="62"/>
                      <a:pt x="191" y="61"/>
                    </a:cubicBezTo>
                    <a:cubicBezTo>
                      <a:pt x="192" y="59"/>
                      <a:pt x="193" y="58"/>
                      <a:pt x="195" y="58"/>
                    </a:cubicBezTo>
                    <a:cubicBezTo>
                      <a:pt x="196" y="58"/>
                      <a:pt x="197" y="59"/>
                      <a:pt x="197" y="59"/>
                    </a:cubicBezTo>
                    <a:cubicBezTo>
                      <a:pt x="198" y="59"/>
                      <a:pt x="199" y="60"/>
                      <a:pt x="199" y="60"/>
                    </a:cubicBezTo>
                    <a:cubicBezTo>
                      <a:pt x="199" y="65"/>
                      <a:pt x="198" y="70"/>
                      <a:pt x="197" y="74"/>
                    </a:cubicBezTo>
                    <a:cubicBezTo>
                      <a:pt x="196" y="79"/>
                      <a:pt x="195" y="83"/>
                      <a:pt x="193" y="87"/>
                    </a:cubicBezTo>
                    <a:cubicBezTo>
                      <a:pt x="190" y="85"/>
                      <a:pt x="188" y="80"/>
                      <a:pt x="187" y="77"/>
                    </a:cubicBezTo>
                    <a:cubicBezTo>
                      <a:pt x="184" y="71"/>
                      <a:pt x="186" y="67"/>
                      <a:pt x="189" y="63"/>
                    </a:cubicBezTo>
                    <a:moveTo>
                      <a:pt x="32" y="81"/>
                    </a:moveTo>
                    <a:cubicBezTo>
                      <a:pt x="31" y="72"/>
                      <a:pt x="32" y="63"/>
                      <a:pt x="34" y="54"/>
                    </a:cubicBezTo>
                    <a:cubicBezTo>
                      <a:pt x="38" y="56"/>
                      <a:pt x="41" y="59"/>
                      <a:pt x="41" y="64"/>
                    </a:cubicBezTo>
                    <a:cubicBezTo>
                      <a:pt x="40" y="73"/>
                      <a:pt x="38" y="78"/>
                      <a:pt x="32" y="81"/>
                    </a:cubicBezTo>
                    <a:moveTo>
                      <a:pt x="37" y="48"/>
                    </a:moveTo>
                    <a:cubicBezTo>
                      <a:pt x="36" y="48"/>
                      <a:pt x="35" y="48"/>
                      <a:pt x="35" y="47"/>
                    </a:cubicBezTo>
                    <a:cubicBezTo>
                      <a:pt x="37" y="40"/>
                      <a:pt x="39" y="33"/>
                      <a:pt x="42" y="26"/>
                    </a:cubicBezTo>
                    <a:cubicBezTo>
                      <a:pt x="45" y="30"/>
                      <a:pt x="47" y="34"/>
                      <a:pt x="45" y="38"/>
                    </a:cubicBezTo>
                    <a:cubicBezTo>
                      <a:pt x="44" y="43"/>
                      <a:pt x="41" y="48"/>
                      <a:pt x="37" y="48"/>
                    </a:cubicBezTo>
                    <a:moveTo>
                      <a:pt x="61" y="15"/>
                    </a:moveTo>
                    <a:cubicBezTo>
                      <a:pt x="59" y="16"/>
                      <a:pt x="57" y="16"/>
                      <a:pt x="54" y="17"/>
                    </a:cubicBezTo>
                    <a:cubicBezTo>
                      <a:pt x="54" y="17"/>
                      <a:pt x="54" y="17"/>
                      <a:pt x="54" y="17"/>
                    </a:cubicBezTo>
                    <a:cubicBezTo>
                      <a:pt x="53" y="20"/>
                      <a:pt x="51" y="21"/>
                      <a:pt x="49" y="21"/>
                    </a:cubicBezTo>
                    <a:cubicBezTo>
                      <a:pt x="48" y="21"/>
                      <a:pt x="47" y="20"/>
                      <a:pt x="46" y="20"/>
                    </a:cubicBezTo>
                    <a:cubicBezTo>
                      <a:pt x="46" y="19"/>
                      <a:pt x="46" y="19"/>
                      <a:pt x="47" y="18"/>
                    </a:cubicBezTo>
                    <a:cubicBezTo>
                      <a:pt x="42" y="19"/>
                      <a:pt x="37" y="19"/>
                      <a:pt x="32" y="19"/>
                    </a:cubicBezTo>
                    <a:cubicBezTo>
                      <a:pt x="20" y="33"/>
                      <a:pt x="7" y="56"/>
                      <a:pt x="3" y="91"/>
                    </a:cubicBezTo>
                    <a:cubicBezTo>
                      <a:pt x="0" y="112"/>
                      <a:pt x="7" y="135"/>
                      <a:pt x="23" y="155"/>
                    </a:cubicBezTo>
                    <a:cubicBezTo>
                      <a:pt x="29" y="154"/>
                      <a:pt x="34" y="153"/>
                      <a:pt x="40" y="153"/>
                    </a:cubicBezTo>
                    <a:cubicBezTo>
                      <a:pt x="40" y="153"/>
                      <a:pt x="41" y="153"/>
                      <a:pt x="41" y="153"/>
                    </a:cubicBezTo>
                    <a:cubicBezTo>
                      <a:pt x="67" y="154"/>
                      <a:pt x="91" y="168"/>
                      <a:pt x="104" y="190"/>
                    </a:cubicBezTo>
                    <a:cubicBezTo>
                      <a:pt x="114" y="189"/>
                      <a:pt x="123" y="187"/>
                      <a:pt x="130" y="184"/>
                    </a:cubicBezTo>
                    <a:cubicBezTo>
                      <a:pt x="182" y="160"/>
                      <a:pt x="200" y="114"/>
                      <a:pt x="205" y="83"/>
                    </a:cubicBezTo>
                    <a:cubicBezTo>
                      <a:pt x="206" y="74"/>
                      <a:pt x="206" y="66"/>
                      <a:pt x="206" y="61"/>
                    </a:cubicBezTo>
                    <a:cubicBezTo>
                      <a:pt x="206" y="58"/>
                      <a:pt x="205" y="56"/>
                      <a:pt x="205" y="55"/>
                    </a:cubicBezTo>
                    <a:cubicBezTo>
                      <a:pt x="205" y="54"/>
                      <a:pt x="205" y="54"/>
                      <a:pt x="205" y="54"/>
                    </a:cubicBezTo>
                    <a:cubicBezTo>
                      <a:pt x="204" y="53"/>
                      <a:pt x="204" y="52"/>
                      <a:pt x="203" y="52"/>
                    </a:cubicBezTo>
                    <a:cubicBezTo>
                      <a:pt x="202" y="52"/>
                      <a:pt x="201" y="52"/>
                      <a:pt x="200" y="53"/>
                    </a:cubicBezTo>
                    <a:cubicBezTo>
                      <a:pt x="199" y="52"/>
                      <a:pt x="198" y="52"/>
                      <a:pt x="196" y="52"/>
                    </a:cubicBezTo>
                    <a:cubicBezTo>
                      <a:pt x="192" y="52"/>
                      <a:pt x="189" y="54"/>
                      <a:pt x="186" y="57"/>
                    </a:cubicBezTo>
                    <a:cubicBezTo>
                      <a:pt x="183" y="60"/>
                      <a:pt x="181" y="64"/>
                      <a:pt x="180" y="68"/>
                    </a:cubicBezTo>
                    <a:cubicBezTo>
                      <a:pt x="179" y="74"/>
                      <a:pt x="182" y="83"/>
                      <a:pt x="186" y="89"/>
                    </a:cubicBezTo>
                    <a:cubicBezTo>
                      <a:pt x="181" y="90"/>
                      <a:pt x="177" y="92"/>
                      <a:pt x="174" y="97"/>
                    </a:cubicBezTo>
                    <a:cubicBezTo>
                      <a:pt x="172" y="100"/>
                      <a:pt x="168" y="105"/>
                      <a:pt x="168" y="108"/>
                    </a:cubicBezTo>
                    <a:cubicBezTo>
                      <a:pt x="168" y="110"/>
                      <a:pt x="169" y="112"/>
                      <a:pt x="169" y="113"/>
                    </a:cubicBezTo>
                    <a:cubicBezTo>
                      <a:pt x="165" y="111"/>
                      <a:pt x="162" y="109"/>
                      <a:pt x="157" y="109"/>
                    </a:cubicBezTo>
                    <a:cubicBezTo>
                      <a:pt x="157" y="109"/>
                      <a:pt x="157" y="109"/>
                      <a:pt x="157" y="109"/>
                    </a:cubicBezTo>
                    <a:cubicBezTo>
                      <a:pt x="157" y="109"/>
                      <a:pt x="157" y="109"/>
                      <a:pt x="157" y="109"/>
                    </a:cubicBezTo>
                    <a:cubicBezTo>
                      <a:pt x="154" y="109"/>
                      <a:pt x="146" y="113"/>
                      <a:pt x="144" y="116"/>
                    </a:cubicBezTo>
                    <a:cubicBezTo>
                      <a:pt x="142" y="119"/>
                      <a:pt x="139" y="124"/>
                      <a:pt x="138" y="129"/>
                    </a:cubicBezTo>
                    <a:cubicBezTo>
                      <a:pt x="135" y="127"/>
                      <a:pt x="132" y="126"/>
                      <a:pt x="129" y="125"/>
                    </a:cubicBezTo>
                    <a:cubicBezTo>
                      <a:pt x="128" y="125"/>
                      <a:pt x="128" y="125"/>
                      <a:pt x="127" y="125"/>
                    </a:cubicBezTo>
                    <a:cubicBezTo>
                      <a:pt x="119" y="125"/>
                      <a:pt x="112" y="133"/>
                      <a:pt x="107" y="141"/>
                    </a:cubicBezTo>
                    <a:cubicBezTo>
                      <a:pt x="106" y="137"/>
                      <a:pt x="106" y="132"/>
                      <a:pt x="105" y="130"/>
                    </a:cubicBezTo>
                    <a:cubicBezTo>
                      <a:pt x="104" y="125"/>
                      <a:pt x="97" y="122"/>
                      <a:pt x="93" y="120"/>
                    </a:cubicBezTo>
                    <a:cubicBezTo>
                      <a:pt x="92" y="120"/>
                      <a:pt x="92" y="120"/>
                      <a:pt x="91" y="120"/>
                    </a:cubicBezTo>
                    <a:cubicBezTo>
                      <a:pt x="86" y="120"/>
                      <a:pt x="80" y="124"/>
                      <a:pt x="75" y="129"/>
                    </a:cubicBezTo>
                    <a:cubicBezTo>
                      <a:pt x="76" y="124"/>
                      <a:pt x="75" y="118"/>
                      <a:pt x="70" y="114"/>
                    </a:cubicBezTo>
                    <a:cubicBezTo>
                      <a:pt x="68" y="112"/>
                      <a:pt x="64" y="111"/>
                      <a:pt x="60" y="111"/>
                    </a:cubicBezTo>
                    <a:cubicBezTo>
                      <a:pt x="58" y="111"/>
                      <a:pt x="55" y="111"/>
                      <a:pt x="52" y="112"/>
                    </a:cubicBezTo>
                    <a:cubicBezTo>
                      <a:pt x="55" y="106"/>
                      <a:pt x="56" y="100"/>
                      <a:pt x="55" y="96"/>
                    </a:cubicBezTo>
                    <a:cubicBezTo>
                      <a:pt x="55" y="89"/>
                      <a:pt x="48" y="84"/>
                      <a:pt x="40" y="82"/>
                    </a:cubicBezTo>
                    <a:cubicBezTo>
                      <a:pt x="44" y="78"/>
                      <a:pt x="46" y="73"/>
                      <a:pt x="47" y="66"/>
                    </a:cubicBezTo>
                    <a:cubicBezTo>
                      <a:pt x="47" y="60"/>
                      <a:pt x="45" y="56"/>
                      <a:pt x="42" y="53"/>
                    </a:cubicBezTo>
                    <a:cubicBezTo>
                      <a:pt x="45" y="51"/>
                      <a:pt x="47" y="49"/>
                      <a:pt x="49" y="45"/>
                    </a:cubicBezTo>
                    <a:cubicBezTo>
                      <a:pt x="51" y="38"/>
                      <a:pt x="51" y="33"/>
                      <a:pt x="50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4" y="28"/>
                      <a:pt x="56" y="26"/>
                      <a:pt x="59" y="20"/>
                    </a:cubicBezTo>
                    <a:cubicBezTo>
                      <a:pt x="60" y="18"/>
                      <a:pt x="60" y="17"/>
                      <a:pt x="61" y="15"/>
                    </a:cubicBezTo>
                    <a:moveTo>
                      <a:pt x="57" y="0"/>
                    </a:moveTo>
                    <a:cubicBezTo>
                      <a:pt x="56" y="0"/>
                      <a:pt x="56" y="0"/>
                      <a:pt x="56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4" y="0"/>
                      <a:pt x="54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5" y="1"/>
                      <a:pt x="57" y="1"/>
                      <a:pt x="59" y="1"/>
                    </a:cubicBezTo>
                    <a:cubicBezTo>
                      <a:pt x="59" y="1"/>
                      <a:pt x="59" y="1"/>
                      <a:pt x="58" y="0"/>
                    </a:cubicBezTo>
                    <a:cubicBezTo>
                      <a:pt x="58" y="0"/>
                      <a:pt x="57" y="0"/>
                      <a:pt x="5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" name="Freeform 600"/>
              <p:cNvSpPr>
                <a:spLocks noEditPoints="1"/>
              </p:cNvSpPr>
              <p:nvPr/>
            </p:nvSpPr>
            <p:spPr bwMode="auto">
              <a:xfrm>
                <a:off x="4508" y="3260"/>
                <a:ext cx="85" cy="105"/>
              </a:xfrm>
              <a:custGeom>
                <a:avLst/>
                <a:gdLst>
                  <a:gd name="T0" fmla="*/ 107 w 171"/>
                  <a:gd name="T1" fmla="*/ 193 h 213"/>
                  <a:gd name="T2" fmla="*/ 119 w 171"/>
                  <a:gd name="T3" fmla="*/ 187 h 213"/>
                  <a:gd name="T4" fmla="*/ 128 w 171"/>
                  <a:gd name="T5" fmla="*/ 195 h 213"/>
                  <a:gd name="T6" fmla="*/ 121 w 171"/>
                  <a:gd name="T7" fmla="*/ 195 h 213"/>
                  <a:gd name="T8" fmla="*/ 76 w 171"/>
                  <a:gd name="T9" fmla="*/ 180 h 213"/>
                  <a:gd name="T10" fmla="*/ 94 w 171"/>
                  <a:gd name="T11" fmla="*/ 179 h 213"/>
                  <a:gd name="T12" fmla="*/ 71 w 171"/>
                  <a:gd name="T13" fmla="*/ 176 h 213"/>
                  <a:gd name="T14" fmla="*/ 56 w 171"/>
                  <a:gd name="T15" fmla="*/ 151 h 213"/>
                  <a:gd name="T16" fmla="*/ 71 w 171"/>
                  <a:gd name="T17" fmla="*/ 176 h 213"/>
                  <a:gd name="T18" fmla="*/ 45 w 171"/>
                  <a:gd name="T19" fmla="*/ 118 h 213"/>
                  <a:gd name="T20" fmla="*/ 49 w 171"/>
                  <a:gd name="T21" fmla="*/ 147 h 213"/>
                  <a:gd name="T22" fmla="*/ 46 w 171"/>
                  <a:gd name="T23" fmla="*/ 105 h 213"/>
                  <a:gd name="T24" fmla="*/ 56 w 171"/>
                  <a:gd name="T25" fmla="*/ 85 h 213"/>
                  <a:gd name="T26" fmla="*/ 55 w 171"/>
                  <a:gd name="T27" fmla="*/ 71 h 213"/>
                  <a:gd name="T28" fmla="*/ 71 w 171"/>
                  <a:gd name="T29" fmla="*/ 49 h 213"/>
                  <a:gd name="T30" fmla="*/ 55 w 171"/>
                  <a:gd name="T31" fmla="*/ 71 h 213"/>
                  <a:gd name="T32" fmla="*/ 75 w 171"/>
                  <a:gd name="T33" fmla="*/ 44 h 213"/>
                  <a:gd name="T34" fmla="*/ 99 w 171"/>
                  <a:gd name="T35" fmla="*/ 24 h 213"/>
                  <a:gd name="T36" fmla="*/ 95 w 171"/>
                  <a:gd name="T37" fmla="*/ 42 h 213"/>
                  <a:gd name="T38" fmla="*/ 85 w 171"/>
                  <a:gd name="T39" fmla="*/ 47 h 213"/>
                  <a:gd name="T40" fmla="*/ 107 w 171"/>
                  <a:gd name="T41" fmla="*/ 21 h 213"/>
                  <a:gd name="T42" fmla="*/ 117 w 171"/>
                  <a:gd name="T43" fmla="*/ 25 h 213"/>
                  <a:gd name="T44" fmla="*/ 109 w 171"/>
                  <a:gd name="T45" fmla="*/ 0 h 213"/>
                  <a:gd name="T46" fmla="*/ 13 w 171"/>
                  <a:gd name="T47" fmla="*/ 54 h 213"/>
                  <a:gd name="T48" fmla="*/ 9 w 171"/>
                  <a:gd name="T49" fmla="*/ 131 h 213"/>
                  <a:gd name="T50" fmla="*/ 56 w 171"/>
                  <a:gd name="T51" fmla="*/ 205 h 213"/>
                  <a:gd name="T52" fmla="*/ 100 w 171"/>
                  <a:gd name="T53" fmla="*/ 213 h 213"/>
                  <a:gd name="T54" fmla="*/ 122 w 171"/>
                  <a:gd name="T55" fmla="*/ 211 h 213"/>
                  <a:gd name="T56" fmla="*/ 155 w 171"/>
                  <a:gd name="T57" fmla="*/ 197 h 213"/>
                  <a:gd name="T58" fmla="*/ 135 w 171"/>
                  <a:gd name="T59" fmla="*/ 195 h 213"/>
                  <a:gd name="T60" fmla="*/ 141 w 171"/>
                  <a:gd name="T61" fmla="*/ 187 h 213"/>
                  <a:gd name="T62" fmla="*/ 142 w 171"/>
                  <a:gd name="T63" fmla="*/ 182 h 213"/>
                  <a:gd name="T64" fmla="*/ 141 w 171"/>
                  <a:gd name="T65" fmla="*/ 182 h 213"/>
                  <a:gd name="T66" fmla="*/ 115 w 171"/>
                  <a:gd name="T67" fmla="*/ 180 h 213"/>
                  <a:gd name="T68" fmla="*/ 105 w 171"/>
                  <a:gd name="T69" fmla="*/ 183 h 213"/>
                  <a:gd name="T70" fmla="*/ 86 w 171"/>
                  <a:gd name="T71" fmla="*/ 170 h 213"/>
                  <a:gd name="T72" fmla="*/ 73 w 171"/>
                  <a:gd name="T73" fmla="*/ 150 h 213"/>
                  <a:gd name="T74" fmla="*/ 63 w 171"/>
                  <a:gd name="T75" fmla="*/ 126 h 213"/>
                  <a:gd name="T76" fmla="*/ 67 w 171"/>
                  <a:gd name="T77" fmla="*/ 101 h 213"/>
                  <a:gd name="T78" fmla="*/ 55 w 171"/>
                  <a:gd name="T79" fmla="*/ 78 h 213"/>
                  <a:gd name="T80" fmla="*/ 78 w 171"/>
                  <a:gd name="T81" fmla="*/ 52 h 213"/>
                  <a:gd name="T82" fmla="*/ 92 w 171"/>
                  <a:gd name="T83" fmla="*/ 52 h 213"/>
                  <a:gd name="T84" fmla="*/ 105 w 171"/>
                  <a:gd name="T85" fmla="*/ 28 h 213"/>
                  <a:gd name="T86" fmla="*/ 113 w 171"/>
                  <a:gd name="T87" fmla="*/ 32 h 213"/>
                  <a:gd name="T88" fmla="*/ 133 w 171"/>
                  <a:gd name="T89" fmla="*/ 22 h 213"/>
                  <a:gd name="T90" fmla="*/ 154 w 171"/>
                  <a:gd name="T91" fmla="*/ 38 h 213"/>
                  <a:gd name="T92" fmla="*/ 167 w 171"/>
                  <a:gd name="T93" fmla="*/ 33 h 213"/>
                  <a:gd name="T94" fmla="*/ 170 w 171"/>
                  <a:gd name="T95" fmla="*/ 25 h 213"/>
                  <a:gd name="T96" fmla="*/ 163 w 171"/>
                  <a:gd name="T97" fmla="*/ 23 h 213"/>
                  <a:gd name="T98" fmla="*/ 159 w 171"/>
                  <a:gd name="T99" fmla="*/ 31 h 213"/>
                  <a:gd name="T100" fmla="*/ 152 w 171"/>
                  <a:gd name="T101" fmla="*/ 32 h 213"/>
                  <a:gd name="T102" fmla="*/ 137 w 171"/>
                  <a:gd name="T103" fmla="*/ 16 h 213"/>
                  <a:gd name="T104" fmla="*/ 151 w 171"/>
                  <a:gd name="T105" fmla="*/ 8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71" h="213">
                    <a:moveTo>
                      <a:pt x="121" y="195"/>
                    </a:moveTo>
                    <a:cubicBezTo>
                      <a:pt x="116" y="194"/>
                      <a:pt x="111" y="194"/>
                      <a:pt x="107" y="193"/>
                    </a:cubicBezTo>
                    <a:cubicBezTo>
                      <a:pt x="108" y="188"/>
                      <a:pt x="112" y="187"/>
                      <a:pt x="116" y="187"/>
                    </a:cubicBezTo>
                    <a:cubicBezTo>
                      <a:pt x="117" y="187"/>
                      <a:pt x="118" y="187"/>
                      <a:pt x="119" y="187"/>
                    </a:cubicBezTo>
                    <a:cubicBezTo>
                      <a:pt x="124" y="187"/>
                      <a:pt x="127" y="191"/>
                      <a:pt x="128" y="195"/>
                    </a:cubicBezTo>
                    <a:cubicBezTo>
                      <a:pt x="128" y="195"/>
                      <a:pt x="128" y="195"/>
                      <a:pt x="128" y="195"/>
                    </a:cubicBezTo>
                    <a:cubicBezTo>
                      <a:pt x="128" y="195"/>
                      <a:pt x="127" y="195"/>
                      <a:pt x="127" y="195"/>
                    </a:cubicBezTo>
                    <a:cubicBezTo>
                      <a:pt x="125" y="195"/>
                      <a:pt x="123" y="195"/>
                      <a:pt x="121" y="195"/>
                    </a:cubicBezTo>
                    <a:moveTo>
                      <a:pt x="101" y="191"/>
                    </a:moveTo>
                    <a:cubicBezTo>
                      <a:pt x="92" y="189"/>
                      <a:pt x="84" y="185"/>
                      <a:pt x="76" y="180"/>
                    </a:cubicBezTo>
                    <a:cubicBezTo>
                      <a:pt x="79" y="177"/>
                      <a:pt x="82" y="176"/>
                      <a:pt x="85" y="176"/>
                    </a:cubicBezTo>
                    <a:cubicBezTo>
                      <a:pt x="88" y="176"/>
                      <a:pt x="91" y="177"/>
                      <a:pt x="94" y="179"/>
                    </a:cubicBezTo>
                    <a:cubicBezTo>
                      <a:pt x="99" y="182"/>
                      <a:pt x="101" y="186"/>
                      <a:pt x="101" y="191"/>
                    </a:cubicBezTo>
                    <a:moveTo>
                      <a:pt x="71" y="176"/>
                    </a:moveTo>
                    <a:cubicBezTo>
                      <a:pt x="63" y="170"/>
                      <a:pt x="57" y="162"/>
                      <a:pt x="52" y="153"/>
                    </a:cubicBezTo>
                    <a:cubicBezTo>
                      <a:pt x="53" y="152"/>
                      <a:pt x="55" y="151"/>
                      <a:pt x="56" y="151"/>
                    </a:cubicBezTo>
                    <a:cubicBezTo>
                      <a:pt x="62" y="151"/>
                      <a:pt x="69" y="154"/>
                      <a:pt x="70" y="156"/>
                    </a:cubicBezTo>
                    <a:cubicBezTo>
                      <a:pt x="74" y="161"/>
                      <a:pt x="74" y="170"/>
                      <a:pt x="71" y="176"/>
                    </a:cubicBezTo>
                    <a:moveTo>
                      <a:pt x="49" y="147"/>
                    </a:moveTo>
                    <a:cubicBezTo>
                      <a:pt x="46" y="138"/>
                      <a:pt x="45" y="129"/>
                      <a:pt x="45" y="118"/>
                    </a:cubicBezTo>
                    <a:cubicBezTo>
                      <a:pt x="50" y="119"/>
                      <a:pt x="55" y="122"/>
                      <a:pt x="57" y="126"/>
                    </a:cubicBezTo>
                    <a:cubicBezTo>
                      <a:pt x="61" y="133"/>
                      <a:pt x="54" y="141"/>
                      <a:pt x="49" y="147"/>
                    </a:cubicBezTo>
                    <a:moveTo>
                      <a:pt x="45" y="111"/>
                    </a:moveTo>
                    <a:cubicBezTo>
                      <a:pt x="45" y="109"/>
                      <a:pt x="45" y="107"/>
                      <a:pt x="46" y="105"/>
                    </a:cubicBezTo>
                    <a:cubicBezTo>
                      <a:pt x="47" y="96"/>
                      <a:pt x="49" y="89"/>
                      <a:pt x="51" y="82"/>
                    </a:cubicBezTo>
                    <a:cubicBezTo>
                      <a:pt x="53" y="83"/>
                      <a:pt x="54" y="84"/>
                      <a:pt x="56" y="85"/>
                    </a:cubicBezTo>
                    <a:cubicBezTo>
                      <a:pt x="70" y="96"/>
                      <a:pt x="56" y="107"/>
                      <a:pt x="45" y="111"/>
                    </a:cubicBezTo>
                    <a:moveTo>
                      <a:pt x="55" y="71"/>
                    </a:moveTo>
                    <a:cubicBezTo>
                      <a:pt x="59" y="62"/>
                      <a:pt x="63" y="54"/>
                      <a:pt x="69" y="47"/>
                    </a:cubicBezTo>
                    <a:cubicBezTo>
                      <a:pt x="70" y="48"/>
                      <a:pt x="70" y="48"/>
                      <a:pt x="71" y="49"/>
                    </a:cubicBezTo>
                    <a:cubicBezTo>
                      <a:pt x="72" y="52"/>
                      <a:pt x="73" y="57"/>
                      <a:pt x="73" y="59"/>
                    </a:cubicBezTo>
                    <a:cubicBezTo>
                      <a:pt x="73" y="67"/>
                      <a:pt x="62" y="70"/>
                      <a:pt x="55" y="71"/>
                    </a:cubicBezTo>
                    <a:moveTo>
                      <a:pt x="85" y="47"/>
                    </a:moveTo>
                    <a:cubicBezTo>
                      <a:pt x="82" y="47"/>
                      <a:pt x="78" y="46"/>
                      <a:pt x="75" y="44"/>
                    </a:cubicBezTo>
                    <a:cubicBezTo>
                      <a:pt x="75" y="44"/>
                      <a:pt x="74" y="43"/>
                      <a:pt x="74" y="42"/>
                    </a:cubicBezTo>
                    <a:cubicBezTo>
                      <a:pt x="81" y="34"/>
                      <a:pt x="90" y="28"/>
                      <a:pt x="99" y="24"/>
                    </a:cubicBezTo>
                    <a:cubicBezTo>
                      <a:pt x="99" y="25"/>
                      <a:pt x="99" y="27"/>
                      <a:pt x="99" y="29"/>
                    </a:cubicBezTo>
                    <a:cubicBezTo>
                      <a:pt x="100" y="34"/>
                      <a:pt x="99" y="38"/>
                      <a:pt x="95" y="42"/>
                    </a:cubicBezTo>
                    <a:cubicBezTo>
                      <a:pt x="94" y="43"/>
                      <a:pt x="93" y="43"/>
                      <a:pt x="93" y="44"/>
                    </a:cubicBezTo>
                    <a:cubicBezTo>
                      <a:pt x="91" y="46"/>
                      <a:pt x="88" y="47"/>
                      <a:pt x="85" y="47"/>
                    </a:cubicBezTo>
                    <a:moveTo>
                      <a:pt x="115" y="26"/>
                    </a:moveTo>
                    <a:cubicBezTo>
                      <a:pt x="111" y="26"/>
                      <a:pt x="109" y="23"/>
                      <a:pt x="107" y="21"/>
                    </a:cubicBezTo>
                    <a:cubicBezTo>
                      <a:pt x="114" y="18"/>
                      <a:pt x="122" y="17"/>
                      <a:pt x="129" y="16"/>
                    </a:cubicBezTo>
                    <a:cubicBezTo>
                      <a:pt x="127" y="21"/>
                      <a:pt x="124" y="25"/>
                      <a:pt x="117" y="25"/>
                    </a:cubicBezTo>
                    <a:cubicBezTo>
                      <a:pt x="116" y="26"/>
                      <a:pt x="116" y="26"/>
                      <a:pt x="115" y="26"/>
                    </a:cubicBezTo>
                    <a:moveTo>
                      <a:pt x="109" y="0"/>
                    </a:moveTo>
                    <a:cubicBezTo>
                      <a:pt x="87" y="0"/>
                      <a:pt x="63" y="6"/>
                      <a:pt x="40" y="24"/>
                    </a:cubicBezTo>
                    <a:cubicBezTo>
                      <a:pt x="34" y="36"/>
                      <a:pt x="24" y="47"/>
                      <a:pt x="13" y="54"/>
                    </a:cubicBezTo>
                    <a:cubicBezTo>
                      <a:pt x="7" y="65"/>
                      <a:pt x="2" y="78"/>
                      <a:pt x="0" y="93"/>
                    </a:cubicBezTo>
                    <a:cubicBezTo>
                      <a:pt x="6" y="105"/>
                      <a:pt x="9" y="117"/>
                      <a:pt x="9" y="131"/>
                    </a:cubicBezTo>
                    <a:cubicBezTo>
                      <a:pt x="8" y="137"/>
                      <a:pt x="8" y="143"/>
                      <a:pt x="6" y="149"/>
                    </a:cubicBezTo>
                    <a:cubicBezTo>
                      <a:pt x="16" y="178"/>
                      <a:pt x="36" y="197"/>
                      <a:pt x="56" y="205"/>
                    </a:cubicBezTo>
                    <a:cubicBezTo>
                      <a:pt x="72" y="211"/>
                      <a:pt x="87" y="213"/>
                      <a:pt x="99" y="213"/>
                    </a:cubicBezTo>
                    <a:cubicBezTo>
                      <a:pt x="99" y="213"/>
                      <a:pt x="100" y="213"/>
                      <a:pt x="100" y="213"/>
                    </a:cubicBezTo>
                    <a:cubicBezTo>
                      <a:pt x="105" y="213"/>
                      <a:pt x="110" y="213"/>
                      <a:pt x="115" y="212"/>
                    </a:cubicBezTo>
                    <a:cubicBezTo>
                      <a:pt x="117" y="212"/>
                      <a:pt x="120" y="211"/>
                      <a:pt x="122" y="211"/>
                    </a:cubicBezTo>
                    <a:cubicBezTo>
                      <a:pt x="125" y="210"/>
                      <a:pt x="127" y="210"/>
                      <a:pt x="129" y="209"/>
                    </a:cubicBezTo>
                    <a:cubicBezTo>
                      <a:pt x="142" y="205"/>
                      <a:pt x="151" y="199"/>
                      <a:pt x="155" y="197"/>
                    </a:cubicBezTo>
                    <a:cubicBezTo>
                      <a:pt x="153" y="195"/>
                      <a:pt x="152" y="194"/>
                      <a:pt x="150" y="192"/>
                    </a:cubicBezTo>
                    <a:cubicBezTo>
                      <a:pt x="146" y="193"/>
                      <a:pt x="141" y="194"/>
                      <a:pt x="135" y="195"/>
                    </a:cubicBezTo>
                    <a:cubicBezTo>
                      <a:pt x="135" y="191"/>
                      <a:pt x="137" y="188"/>
                      <a:pt x="141" y="187"/>
                    </a:cubicBezTo>
                    <a:cubicBezTo>
                      <a:pt x="141" y="187"/>
                      <a:pt x="141" y="187"/>
                      <a:pt x="141" y="187"/>
                    </a:cubicBezTo>
                    <a:cubicBezTo>
                      <a:pt x="143" y="187"/>
                      <a:pt x="146" y="188"/>
                      <a:pt x="148" y="189"/>
                    </a:cubicBezTo>
                    <a:cubicBezTo>
                      <a:pt x="146" y="187"/>
                      <a:pt x="144" y="184"/>
                      <a:pt x="142" y="182"/>
                    </a:cubicBezTo>
                    <a:cubicBezTo>
                      <a:pt x="142" y="182"/>
                      <a:pt x="141" y="182"/>
                      <a:pt x="141" y="182"/>
                    </a:cubicBezTo>
                    <a:cubicBezTo>
                      <a:pt x="141" y="182"/>
                      <a:pt x="141" y="182"/>
                      <a:pt x="141" y="182"/>
                    </a:cubicBezTo>
                    <a:cubicBezTo>
                      <a:pt x="134" y="182"/>
                      <a:pt x="131" y="183"/>
                      <a:pt x="130" y="187"/>
                    </a:cubicBezTo>
                    <a:cubicBezTo>
                      <a:pt x="126" y="183"/>
                      <a:pt x="121" y="181"/>
                      <a:pt x="115" y="180"/>
                    </a:cubicBezTo>
                    <a:cubicBezTo>
                      <a:pt x="115" y="180"/>
                      <a:pt x="114" y="180"/>
                      <a:pt x="114" y="180"/>
                    </a:cubicBezTo>
                    <a:cubicBezTo>
                      <a:pt x="110" y="180"/>
                      <a:pt x="107" y="182"/>
                      <a:pt x="105" y="183"/>
                    </a:cubicBezTo>
                    <a:cubicBezTo>
                      <a:pt x="104" y="178"/>
                      <a:pt x="101" y="174"/>
                      <a:pt x="95" y="172"/>
                    </a:cubicBezTo>
                    <a:cubicBezTo>
                      <a:pt x="92" y="171"/>
                      <a:pt x="89" y="170"/>
                      <a:pt x="86" y="170"/>
                    </a:cubicBezTo>
                    <a:cubicBezTo>
                      <a:pt x="83" y="170"/>
                      <a:pt x="81" y="171"/>
                      <a:pt x="79" y="171"/>
                    </a:cubicBezTo>
                    <a:cubicBezTo>
                      <a:pt x="80" y="163"/>
                      <a:pt x="79" y="154"/>
                      <a:pt x="73" y="150"/>
                    </a:cubicBezTo>
                    <a:cubicBezTo>
                      <a:pt x="70" y="148"/>
                      <a:pt x="64" y="146"/>
                      <a:pt x="58" y="145"/>
                    </a:cubicBezTo>
                    <a:cubicBezTo>
                      <a:pt x="62" y="140"/>
                      <a:pt x="65" y="133"/>
                      <a:pt x="63" y="126"/>
                    </a:cubicBezTo>
                    <a:cubicBezTo>
                      <a:pt x="61" y="120"/>
                      <a:pt x="57" y="117"/>
                      <a:pt x="52" y="115"/>
                    </a:cubicBezTo>
                    <a:cubicBezTo>
                      <a:pt x="60" y="112"/>
                      <a:pt x="67" y="107"/>
                      <a:pt x="67" y="101"/>
                    </a:cubicBezTo>
                    <a:cubicBezTo>
                      <a:pt x="68" y="96"/>
                      <a:pt x="68" y="88"/>
                      <a:pt x="64" y="84"/>
                    </a:cubicBezTo>
                    <a:cubicBezTo>
                      <a:pt x="62" y="82"/>
                      <a:pt x="58" y="80"/>
                      <a:pt x="55" y="78"/>
                    </a:cubicBezTo>
                    <a:cubicBezTo>
                      <a:pt x="64" y="76"/>
                      <a:pt x="76" y="73"/>
                      <a:pt x="78" y="63"/>
                    </a:cubicBezTo>
                    <a:cubicBezTo>
                      <a:pt x="79" y="59"/>
                      <a:pt x="79" y="55"/>
                      <a:pt x="78" y="52"/>
                    </a:cubicBezTo>
                    <a:cubicBezTo>
                      <a:pt x="81" y="52"/>
                      <a:pt x="83" y="53"/>
                      <a:pt x="86" y="53"/>
                    </a:cubicBezTo>
                    <a:cubicBezTo>
                      <a:pt x="88" y="53"/>
                      <a:pt x="90" y="52"/>
                      <a:pt x="92" y="52"/>
                    </a:cubicBezTo>
                    <a:cubicBezTo>
                      <a:pt x="95" y="52"/>
                      <a:pt x="102" y="45"/>
                      <a:pt x="103" y="42"/>
                    </a:cubicBezTo>
                    <a:cubicBezTo>
                      <a:pt x="105" y="37"/>
                      <a:pt x="105" y="33"/>
                      <a:pt x="105" y="28"/>
                    </a:cubicBezTo>
                    <a:cubicBezTo>
                      <a:pt x="106" y="29"/>
                      <a:pt x="107" y="30"/>
                      <a:pt x="109" y="31"/>
                    </a:cubicBezTo>
                    <a:cubicBezTo>
                      <a:pt x="110" y="32"/>
                      <a:pt x="111" y="32"/>
                      <a:pt x="113" y="32"/>
                    </a:cubicBezTo>
                    <a:cubicBezTo>
                      <a:pt x="115" y="32"/>
                      <a:pt x="118" y="31"/>
                      <a:pt x="121" y="31"/>
                    </a:cubicBezTo>
                    <a:cubicBezTo>
                      <a:pt x="126" y="31"/>
                      <a:pt x="130" y="27"/>
                      <a:pt x="133" y="22"/>
                    </a:cubicBezTo>
                    <a:cubicBezTo>
                      <a:pt x="136" y="30"/>
                      <a:pt x="142" y="36"/>
                      <a:pt x="149" y="38"/>
                    </a:cubicBezTo>
                    <a:cubicBezTo>
                      <a:pt x="150" y="38"/>
                      <a:pt x="152" y="38"/>
                      <a:pt x="154" y="38"/>
                    </a:cubicBezTo>
                    <a:cubicBezTo>
                      <a:pt x="154" y="38"/>
                      <a:pt x="155" y="38"/>
                      <a:pt x="155" y="38"/>
                    </a:cubicBezTo>
                    <a:cubicBezTo>
                      <a:pt x="160" y="38"/>
                      <a:pt x="164" y="36"/>
                      <a:pt x="167" y="33"/>
                    </a:cubicBezTo>
                    <a:cubicBezTo>
                      <a:pt x="168" y="31"/>
                      <a:pt x="169" y="30"/>
                      <a:pt x="169" y="28"/>
                    </a:cubicBezTo>
                    <a:cubicBezTo>
                      <a:pt x="170" y="27"/>
                      <a:pt x="170" y="26"/>
                      <a:pt x="170" y="25"/>
                    </a:cubicBezTo>
                    <a:cubicBezTo>
                      <a:pt x="170" y="24"/>
                      <a:pt x="171" y="24"/>
                      <a:pt x="171" y="23"/>
                    </a:cubicBezTo>
                    <a:cubicBezTo>
                      <a:pt x="163" y="23"/>
                      <a:pt x="163" y="23"/>
                      <a:pt x="163" y="23"/>
                    </a:cubicBezTo>
                    <a:cubicBezTo>
                      <a:pt x="163" y="23"/>
                      <a:pt x="163" y="24"/>
                      <a:pt x="164" y="25"/>
                    </a:cubicBezTo>
                    <a:cubicBezTo>
                      <a:pt x="163" y="29"/>
                      <a:pt x="161" y="30"/>
                      <a:pt x="159" y="31"/>
                    </a:cubicBezTo>
                    <a:cubicBezTo>
                      <a:pt x="158" y="31"/>
                      <a:pt x="157" y="31"/>
                      <a:pt x="156" y="31"/>
                    </a:cubicBezTo>
                    <a:cubicBezTo>
                      <a:pt x="155" y="32"/>
                      <a:pt x="153" y="32"/>
                      <a:pt x="152" y="32"/>
                    </a:cubicBezTo>
                    <a:cubicBezTo>
                      <a:pt x="149" y="32"/>
                      <a:pt x="146" y="31"/>
                      <a:pt x="144" y="28"/>
                    </a:cubicBezTo>
                    <a:cubicBezTo>
                      <a:pt x="141" y="24"/>
                      <a:pt x="138" y="20"/>
                      <a:pt x="137" y="16"/>
                    </a:cubicBezTo>
                    <a:cubicBezTo>
                      <a:pt x="141" y="16"/>
                      <a:pt x="146" y="17"/>
                      <a:pt x="150" y="18"/>
                    </a:cubicBezTo>
                    <a:cubicBezTo>
                      <a:pt x="150" y="15"/>
                      <a:pt x="151" y="12"/>
                      <a:pt x="151" y="8"/>
                    </a:cubicBezTo>
                    <a:cubicBezTo>
                      <a:pt x="140" y="4"/>
                      <a:pt x="125" y="0"/>
                      <a:pt x="10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" name="Freeform 601"/>
              <p:cNvSpPr>
                <a:spLocks noEditPoints="1"/>
              </p:cNvSpPr>
              <p:nvPr/>
            </p:nvSpPr>
            <p:spPr bwMode="auto">
              <a:xfrm>
                <a:off x="4570" y="3275"/>
                <a:ext cx="97" cy="100"/>
              </a:xfrm>
              <a:custGeom>
                <a:avLst/>
                <a:gdLst>
                  <a:gd name="T0" fmla="*/ 110 w 197"/>
                  <a:gd name="T1" fmla="*/ 188 h 202"/>
                  <a:gd name="T2" fmla="*/ 87 w 197"/>
                  <a:gd name="T3" fmla="*/ 185 h 202"/>
                  <a:gd name="T4" fmla="*/ 86 w 197"/>
                  <a:gd name="T5" fmla="*/ 184 h 202"/>
                  <a:gd name="T6" fmla="*/ 27 w 197"/>
                  <a:gd name="T7" fmla="*/ 129 h 202"/>
                  <a:gd name="T8" fmla="*/ 98 w 197"/>
                  <a:gd name="T9" fmla="*/ 28 h 202"/>
                  <a:gd name="T10" fmla="*/ 147 w 197"/>
                  <a:gd name="T11" fmla="*/ 45 h 202"/>
                  <a:gd name="T12" fmla="*/ 153 w 197"/>
                  <a:gd name="T13" fmla="*/ 170 h 202"/>
                  <a:gd name="T14" fmla="*/ 122 w 197"/>
                  <a:gd name="T15" fmla="*/ 187 h 202"/>
                  <a:gd name="T16" fmla="*/ 110 w 197"/>
                  <a:gd name="T17" fmla="*/ 188 h 202"/>
                  <a:gd name="T18" fmla="*/ 99 w 197"/>
                  <a:gd name="T19" fmla="*/ 0 h 202"/>
                  <a:gd name="T20" fmla="*/ 58 w 197"/>
                  <a:gd name="T21" fmla="*/ 10 h 202"/>
                  <a:gd name="T22" fmla="*/ 52 w 197"/>
                  <a:gd name="T23" fmla="*/ 13 h 202"/>
                  <a:gd name="T24" fmla="*/ 48 w 197"/>
                  <a:gd name="T25" fmla="*/ 15 h 202"/>
                  <a:gd name="T26" fmla="*/ 38 w 197"/>
                  <a:gd name="T27" fmla="*/ 23 h 202"/>
                  <a:gd name="T28" fmla="*/ 31 w 197"/>
                  <a:gd name="T29" fmla="*/ 30 h 202"/>
                  <a:gd name="T30" fmla="*/ 9 w 197"/>
                  <a:gd name="T31" fmla="*/ 70 h 202"/>
                  <a:gd name="T32" fmla="*/ 15 w 197"/>
                  <a:gd name="T33" fmla="*/ 148 h 202"/>
                  <a:gd name="T34" fmla="*/ 17 w 197"/>
                  <a:gd name="T35" fmla="*/ 152 h 202"/>
                  <a:gd name="T36" fmla="*/ 23 w 197"/>
                  <a:gd name="T37" fmla="*/ 159 h 202"/>
                  <a:gd name="T38" fmla="*/ 25 w 197"/>
                  <a:gd name="T39" fmla="*/ 162 h 202"/>
                  <a:gd name="T40" fmla="*/ 30 w 197"/>
                  <a:gd name="T41" fmla="*/ 167 h 202"/>
                  <a:gd name="T42" fmla="*/ 45 w 197"/>
                  <a:gd name="T43" fmla="*/ 180 h 202"/>
                  <a:gd name="T44" fmla="*/ 108 w 197"/>
                  <a:gd name="T45" fmla="*/ 202 h 202"/>
                  <a:gd name="T46" fmla="*/ 117 w 197"/>
                  <a:gd name="T47" fmla="*/ 202 h 202"/>
                  <a:gd name="T48" fmla="*/ 122 w 197"/>
                  <a:gd name="T49" fmla="*/ 201 h 202"/>
                  <a:gd name="T50" fmla="*/ 136 w 197"/>
                  <a:gd name="T51" fmla="*/ 198 h 202"/>
                  <a:gd name="T52" fmla="*/ 156 w 197"/>
                  <a:gd name="T53" fmla="*/ 188 h 202"/>
                  <a:gd name="T54" fmla="*/ 194 w 197"/>
                  <a:gd name="T55" fmla="*/ 131 h 202"/>
                  <a:gd name="T56" fmla="*/ 196 w 197"/>
                  <a:gd name="T57" fmla="*/ 92 h 202"/>
                  <a:gd name="T58" fmla="*/ 193 w 197"/>
                  <a:gd name="T59" fmla="*/ 73 h 202"/>
                  <a:gd name="T60" fmla="*/ 156 w 197"/>
                  <a:gd name="T61" fmla="*/ 18 h 202"/>
                  <a:gd name="T62" fmla="*/ 99 w 197"/>
                  <a:gd name="T63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7" h="202">
                    <a:moveTo>
                      <a:pt x="110" y="188"/>
                    </a:moveTo>
                    <a:cubicBezTo>
                      <a:pt x="102" y="188"/>
                      <a:pt x="95" y="186"/>
                      <a:pt x="87" y="185"/>
                    </a:cubicBezTo>
                    <a:cubicBezTo>
                      <a:pt x="86" y="184"/>
                      <a:pt x="86" y="184"/>
                      <a:pt x="86" y="184"/>
                    </a:cubicBezTo>
                    <a:cubicBezTo>
                      <a:pt x="78" y="182"/>
                      <a:pt x="36" y="169"/>
                      <a:pt x="27" y="129"/>
                    </a:cubicBezTo>
                    <a:cubicBezTo>
                      <a:pt x="21" y="105"/>
                      <a:pt x="42" y="28"/>
                      <a:pt x="98" y="28"/>
                    </a:cubicBezTo>
                    <a:cubicBezTo>
                      <a:pt x="112" y="28"/>
                      <a:pt x="128" y="33"/>
                      <a:pt x="147" y="45"/>
                    </a:cubicBezTo>
                    <a:cubicBezTo>
                      <a:pt x="192" y="74"/>
                      <a:pt x="180" y="148"/>
                      <a:pt x="153" y="170"/>
                    </a:cubicBezTo>
                    <a:cubicBezTo>
                      <a:pt x="144" y="177"/>
                      <a:pt x="132" y="184"/>
                      <a:pt x="122" y="187"/>
                    </a:cubicBezTo>
                    <a:cubicBezTo>
                      <a:pt x="118" y="188"/>
                      <a:pt x="114" y="188"/>
                      <a:pt x="110" y="188"/>
                    </a:cubicBezTo>
                    <a:moveTo>
                      <a:pt x="99" y="0"/>
                    </a:moveTo>
                    <a:cubicBezTo>
                      <a:pt x="86" y="0"/>
                      <a:pt x="72" y="3"/>
                      <a:pt x="58" y="10"/>
                    </a:cubicBezTo>
                    <a:cubicBezTo>
                      <a:pt x="56" y="10"/>
                      <a:pt x="54" y="11"/>
                      <a:pt x="52" y="13"/>
                    </a:cubicBezTo>
                    <a:cubicBezTo>
                      <a:pt x="51" y="13"/>
                      <a:pt x="49" y="14"/>
                      <a:pt x="48" y="15"/>
                    </a:cubicBezTo>
                    <a:cubicBezTo>
                      <a:pt x="44" y="18"/>
                      <a:pt x="41" y="20"/>
                      <a:pt x="38" y="23"/>
                    </a:cubicBezTo>
                    <a:cubicBezTo>
                      <a:pt x="36" y="25"/>
                      <a:pt x="33" y="27"/>
                      <a:pt x="31" y="30"/>
                    </a:cubicBezTo>
                    <a:cubicBezTo>
                      <a:pt x="21" y="41"/>
                      <a:pt x="13" y="55"/>
                      <a:pt x="9" y="70"/>
                    </a:cubicBezTo>
                    <a:cubicBezTo>
                      <a:pt x="0" y="105"/>
                      <a:pt x="8" y="138"/>
                      <a:pt x="15" y="148"/>
                    </a:cubicBezTo>
                    <a:cubicBezTo>
                      <a:pt x="16" y="149"/>
                      <a:pt x="17" y="150"/>
                      <a:pt x="17" y="152"/>
                    </a:cubicBezTo>
                    <a:cubicBezTo>
                      <a:pt x="19" y="154"/>
                      <a:pt x="21" y="157"/>
                      <a:pt x="23" y="159"/>
                    </a:cubicBezTo>
                    <a:cubicBezTo>
                      <a:pt x="24" y="160"/>
                      <a:pt x="24" y="161"/>
                      <a:pt x="25" y="162"/>
                    </a:cubicBezTo>
                    <a:cubicBezTo>
                      <a:pt x="27" y="164"/>
                      <a:pt x="28" y="165"/>
                      <a:pt x="30" y="167"/>
                    </a:cubicBezTo>
                    <a:cubicBezTo>
                      <a:pt x="34" y="171"/>
                      <a:pt x="39" y="175"/>
                      <a:pt x="45" y="180"/>
                    </a:cubicBezTo>
                    <a:cubicBezTo>
                      <a:pt x="60" y="191"/>
                      <a:pt x="79" y="202"/>
                      <a:pt x="108" y="202"/>
                    </a:cubicBezTo>
                    <a:cubicBezTo>
                      <a:pt x="111" y="202"/>
                      <a:pt x="114" y="202"/>
                      <a:pt x="117" y="202"/>
                    </a:cubicBezTo>
                    <a:cubicBezTo>
                      <a:pt x="119" y="202"/>
                      <a:pt x="120" y="201"/>
                      <a:pt x="122" y="201"/>
                    </a:cubicBezTo>
                    <a:cubicBezTo>
                      <a:pt x="127" y="200"/>
                      <a:pt x="131" y="199"/>
                      <a:pt x="136" y="198"/>
                    </a:cubicBezTo>
                    <a:cubicBezTo>
                      <a:pt x="143" y="195"/>
                      <a:pt x="150" y="192"/>
                      <a:pt x="156" y="188"/>
                    </a:cubicBezTo>
                    <a:cubicBezTo>
                      <a:pt x="176" y="178"/>
                      <a:pt x="189" y="154"/>
                      <a:pt x="194" y="131"/>
                    </a:cubicBezTo>
                    <a:cubicBezTo>
                      <a:pt x="196" y="121"/>
                      <a:pt x="197" y="108"/>
                      <a:pt x="196" y="92"/>
                    </a:cubicBezTo>
                    <a:cubicBezTo>
                      <a:pt x="196" y="86"/>
                      <a:pt x="195" y="79"/>
                      <a:pt x="193" y="73"/>
                    </a:cubicBezTo>
                    <a:cubicBezTo>
                      <a:pt x="188" y="53"/>
                      <a:pt x="178" y="33"/>
                      <a:pt x="156" y="18"/>
                    </a:cubicBezTo>
                    <a:cubicBezTo>
                      <a:pt x="145" y="9"/>
                      <a:pt x="123" y="0"/>
                      <a:pt x="9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" name="Freeform 602"/>
              <p:cNvSpPr>
                <a:spLocks noEditPoints="1"/>
              </p:cNvSpPr>
              <p:nvPr/>
            </p:nvSpPr>
            <p:spPr bwMode="auto">
              <a:xfrm>
                <a:off x="4292" y="3523"/>
                <a:ext cx="122" cy="109"/>
              </a:xfrm>
              <a:custGeom>
                <a:avLst/>
                <a:gdLst>
                  <a:gd name="T0" fmla="*/ 182 w 248"/>
                  <a:gd name="T1" fmla="*/ 200 h 222"/>
                  <a:gd name="T2" fmla="*/ 180 w 248"/>
                  <a:gd name="T3" fmla="*/ 208 h 222"/>
                  <a:gd name="T4" fmla="*/ 191 w 248"/>
                  <a:gd name="T5" fmla="*/ 205 h 222"/>
                  <a:gd name="T6" fmla="*/ 178 w 248"/>
                  <a:gd name="T7" fmla="*/ 194 h 222"/>
                  <a:gd name="T8" fmla="*/ 179 w 248"/>
                  <a:gd name="T9" fmla="*/ 194 h 222"/>
                  <a:gd name="T10" fmla="*/ 20 w 248"/>
                  <a:gd name="T11" fmla="*/ 73 h 222"/>
                  <a:gd name="T12" fmla="*/ 6 w 248"/>
                  <a:gd name="T13" fmla="*/ 74 h 222"/>
                  <a:gd name="T14" fmla="*/ 10 w 248"/>
                  <a:gd name="T15" fmla="*/ 92 h 222"/>
                  <a:gd name="T16" fmla="*/ 15 w 248"/>
                  <a:gd name="T17" fmla="*/ 56 h 222"/>
                  <a:gd name="T18" fmla="*/ 11 w 248"/>
                  <a:gd name="T19" fmla="*/ 67 h 222"/>
                  <a:gd name="T20" fmla="*/ 14 w 248"/>
                  <a:gd name="T21" fmla="*/ 67 h 222"/>
                  <a:gd name="T22" fmla="*/ 20 w 248"/>
                  <a:gd name="T23" fmla="*/ 60 h 222"/>
                  <a:gd name="T24" fmla="*/ 155 w 248"/>
                  <a:gd name="T25" fmla="*/ 215 h 222"/>
                  <a:gd name="T26" fmla="*/ 165 w 248"/>
                  <a:gd name="T27" fmla="*/ 200 h 222"/>
                  <a:gd name="T28" fmla="*/ 155 w 248"/>
                  <a:gd name="T29" fmla="*/ 215 h 222"/>
                  <a:gd name="T30" fmla="*/ 190 w 248"/>
                  <a:gd name="T31" fmla="*/ 153 h 222"/>
                  <a:gd name="T32" fmla="*/ 195 w 248"/>
                  <a:gd name="T33" fmla="*/ 168 h 222"/>
                  <a:gd name="T34" fmla="*/ 191 w 248"/>
                  <a:gd name="T35" fmla="*/ 113 h 222"/>
                  <a:gd name="T36" fmla="*/ 206 w 248"/>
                  <a:gd name="T37" fmla="*/ 129 h 222"/>
                  <a:gd name="T38" fmla="*/ 177 w 248"/>
                  <a:gd name="T39" fmla="*/ 79 h 222"/>
                  <a:gd name="T40" fmla="*/ 200 w 248"/>
                  <a:gd name="T41" fmla="*/ 87 h 222"/>
                  <a:gd name="T42" fmla="*/ 36 w 248"/>
                  <a:gd name="T43" fmla="*/ 61 h 222"/>
                  <a:gd name="T44" fmla="*/ 51 w 248"/>
                  <a:gd name="T45" fmla="*/ 43 h 222"/>
                  <a:gd name="T46" fmla="*/ 36 w 248"/>
                  <a:gd name="T47" fmla="*/ 61 h 222"/>
                  <a:gd name="T48" fmla="*/ 144 w 248"/>
                  <a:gd name="T49" fmla="*/ 46 h 222"/>
                  <a:gd name="T50" fmla="*/ 169 w 248"/>
                  <a:gd name="T51" fmla="*/ 52 h 222"/>
                  <a:gd name="T52" fmla="*/ 156 w 248"/>
                  <a:gd name="T53" fmla="*/ 62 h 222"/>
                  <a:gd name="T54" fmla="*/ 64 w 248"/>
                  <a:gd name="T55" fmla="*/ 43 h 222"/>
                  <a:gd name="T56" fmla="*/ 95 w 248"/>
                  <a:gd name="T57" fmla="*/ 29 h 222"/>
                  <a:gd name="T58" fmla="*/ 82 w 248"/>
                  <a:gd name="T59" fmla="*/ 48 h 222"/>
                  <a:gd name="T60" fmla="*/ 116 w 248"/>
                  <a:gd name="T61" fmla="*/ 44 h 222"/>
                  <a:gd name="T62" fmla="*/ 103 w 248"/>
                  <a:gd name="T63" fmla="*/ 32 h 222"/>
                  <a:gd name="T64" fmla="*/ 134 w 248"/>
                  <a:gd name="T65" fmla="*/ 35 h 222"/>
                  <a:gd name="T66" fmla="*/ 134 w 248"/>
                  <a:gd name="T67" fmla="*/ 0 h 222"/>
                  <a:gd name="T68" fmla="*/ 19 w 248"/>
                  <a:gd name="T69" fmla="*/ 49 h 222"/>
                  <a:gd name="T70" fmla="*/ 26 w 248"/>
                  <a:gd name="T71" fmla="*/ 65 h 222"/>
                  <a:gd name="T72" fmla="*/ 24 w 248"/>
                  <a:gd name="T73" fmla="*/ 68 h 222"/>
                  <a:gd name="T74" fmla="*/ 28 w 248"/>
                  <a:gd name="T75" fmla="*/ 86 h 222"/>
                  <a:gd name="T76" fmla="*/ 32 w 248"/>
                  <a:gd name="T77" fmla="*/ 68 h 222"/>
                  <a:gd name="T78" fmla="*/ 49 w 248"/>
                  <a:gd name="T79" fmla="*/ 64 h 222"/>
                  <a:gd name="T80" fmla="*/ 59 w 248"/>
                  <a:gd name="T81" fmla="*/ 47 h 222"/>
                  <a:gd name="T82" fmla="*/ 75 w 248"/>
                  <a:gd name="T83" fmla="*/ 57 h 222"/>
                  <a:gd name="T84" fmla="*/ 99 w 248"/>
                  <a:gd name="T85" fmla="*/ 41 h 222"/>
                  <a:gd name="T86" fmla="*/ 116 w 248"/>
                  <a:gd name="T87" fmla="*/ 51 h 222"/>
                  <a:gd name="T88" fmla="*/ 137 w 248"/>
                  <a:gd name="T89" fmla="*/ 53 h 222"/>
                  <a:gd name="T90" fmla="*/ 155 w 248"/>
                  <a:gd name="T91" fmla="*/ 70 h 222"/>
                  <a:gd name="T92" fmla="*/ 172 w 248"/>
                  <a:gd name="T93" fmla="*/ 84 h 222"/>
                  <a:gd name="T94" fmla="*/ 183 w 248"/>
                  <a:gd name="T95" fmla="*/ 111 h 222"/>
                  <a:gd name="T96" fmla="*/ 184 w 248"/>
                  <a:gd name="T97" fmla="*/ 149 h 222"/>
                  <a:gd name="T98" fmla="*/ 175 w 248"/>
                  <a:gd name="T99" fmla="*/ 173 h 222"/>
                  <a:gd name="T100" fmla="*/ 165 w 248"/>
                  <a:gd name="T101" fmla="*/ 191 h 222"/>
                  <a:gd name="T102" fmla="*/ 154 w 248"/>
                  <a:gd name="T103" fmla="*/ 199 h 222"/>
                  <a:gd name="T104" fmla="*/ 152 w 248"/>
                  <a:gd name="T105" fmla="*/ 221 h 222"/>
                  <a:gd name="T106" fmla="*/ 155 w 248"/>
                  <a:gd name="T107" fmla="*/ 222 h 222"/>
                  <a:gd name="T108" fmla="*/ 174 w 248"/>
                  <a:gd name="T109" fmla="*/ 215 h 222"/>
                  <a:gd name="T110" fmla="*/ 177 w 248"/>
                  <a:gd name="T111" fmla="*/ 182 h 222"/>
                  <a:gd name="T112" fmla="*/ 191 w 248"/>
                  <a:gd name="T113" fmla="*/ 175 h 222"/>
                  <a:gd name="T114" fmla="*/ 182 w 248"/>
                  <a:gd name="T115" fmla="*/ 190 h 222"/>
                  <a:gd name="T116" fmla="*/ 234 w 248"/>
                  <a:gd name="T117" fmla="*/ 155 h 222"/>
                  <a:gd name="T118" fmla="*/ 248 w 248"/>
                  <a:gd name="T119" fmla="*/ 100 h 222"/>
                  <a:gd name="T120" fmla="*/ 194 w 248"/>
                  <a:gd name="T121" fmla="*/ 1 h 222"/>
                  <a:gd name="T122" fmla="*/ 134 w 248"/>
                  <a:gd name="T123" fmla="*/ 0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48" h="222">
                    <a:moveTo>
                      <a:pt x="184" y="199"/>
                    </a:moveTo>
                    <a:cubicBezTo>
                      <a:pt x="184" y="200"/>
                      <a:pt x="183" y="200"/>
                      <a:pt x="182" y="200"/>
                    </a:cubicBezTo>
                    <a:cubicBezTo>
                      <a:pt x="182" y="200"/>
                      <a:pt x="182" y="200"/>
                      <a:pt x="182" y="200"/>
                    </a:cubicBezTo>
                    <a:cubicBezTo>
                      <a:pt x="179" y="203"/>
                      <a:pt x="178" y="205"/>
                      <a:pt x="180" y="208"/>
                    </a:cubicBezTo>
                    <a:cubicBezTo>
                      <a:pt x="180" y="209"/>
                      <a:pt x="180" y="210"/>
                      <a:pt x="181" y="211"/>
                    </a:cubicBezTo>
                    <a:cubicBezTo>
                      <a:pt x="184" y="210"/>
                      <a:pt x="188" y="207"/>
                      <a:pt x="191" y="205"/>
                    </a:cubicBezTo>
                    <a:cubicBezTo>
                      <a:pt x="189" y="203"/>
                      <a:pt x="187" y="201"/>
                      <a:pt x="184" y="199"/>
                    </a:cubicBezTo>
                    <a:moveTo>
                      <a:pt x="178" y="194"/>
                    </a:moveTo>
                    <a:cubicBezTo>
                      <a:pt x="178" y="194"/>
                      <a:pt x="178" y="194"/>
                      <a:pt x="178" y="194"/>
                    </a:cubicBezTo>
                    <a:cubicBezTo>
                      <a:pt x="178" y="194"/>
                      <a:pt x="178" y="194"/>
                      <a:pt x="179" y="194"/>
                    </a:cubicBezTo>
                    <a:cubicBezTo>
                      <a:pt x="178" y="194"/>
                      <a:pt x="178" y="194"/>
                      <a:pt x="178" y="194"/>
                    </a:cubicBezTo>
                    <a:moveTo>
                      <a:pt x="20" y="73"/>
                    </a:moveTo>
                    <a:cubicBezTo>
                      <a:pt x="17" y="74"/>
                      <a:pt x="15" y="75"/>
                      <a:pt x="11" y="75"/>
                    </a:cubicBezTo>
                    <a:cubicBezTo>
                      <a:pt x="10" y="75"/>
                      <a:pt x="8" y="75"/>
                      <a:pt x="6" y="74"/>
                    </a:cubicBezTo>
                    <a:cubicBezTo>
                      <a:pt x="3" y="83"/>
                      <a:pt x="1" y="91"/>
                      <a:pt x="0" y="97"/>
                    </a:cubicBezTo>
                    <a:cubicBezTo>
                      <a:pt x="3" y="95"/>
                      <a:pt x="6" y="93"/>
                      <a:pt x="10" y="92"/>
                    </a:cubicBezTo>
                    <a:cubicBezTo>
                      <a:pt x="12" y="85"/>
                      <a:pt x="16" y="79"/>
                      <a:pt x="20" y="73"/>
                    </a:cubicBezTo>
                    <a:moveTo>
                      <a:pt x="15" y="56"/>
                    </a:moveTo>
                    <a:cubicBezTo>
                      <a:pt x="13" y="60"/>
                      <a:pt x="11" y="64"/>
                      <a:pt x="9" y="67"/>
                    </a:cubicBezTo>
                    <a:cubicBezTo>
                      <a:pt x="10" y="67"/>
                      <a:pt x="10" y="67"/>
                      <a:pt x="11" y="67"/>
                    </a:cubicBezTo>
                    <a:cubicBezTo>
                      <a:pt x="12" y="67"/>
                      <a:pt x="12" y="67"/>
                      <a:pt x="12" y="67"/>
                    </a:cubicBezTo>
                    <a:cubicBezTo>
                      <a:pt x="13" y="67"/>
                      <a:pt x="13" y="67"/>
                      <a:pt x="14" y="67"/>
                    </a:cubicBezTo>
                    <a:cubicBezTo>
                      <a:pt x="16" y="67"/>
                      <a:pt x="18" y="66"/>
                      <a:pt x="19" y="63"/>
                    </a:cubicBezTo>
                    <a:cubicBezTo>
                      <a:pt x="19" y="62"/>
                      <a:pt x="19" y="61"/>
                      <a:pt x="20" y="60"/>
                    </a:cubicBezTo>
                    <a:cubicBezTo>
                      <a:pt x="18" y="59"/>
                      <a:pt x="17" y="58"/>
                      <a:pt x="15" y="56"/>
                    </a:cubicBezTo>
                    <a:moveTo>
                      <a:pt x="155" y="215"/>
                    </a:moveTo>
                    <a:cubicBezTo>
                      <a:pt x="155" y="211"/>
                      <a:pt x="158" y="205"/>
                      <a:pt x="160" y="202"/>
                    </a:cubicBezTo>
                    <a:cubicBezTo>
                      <a:pt x="162" y="201"/>
                      <a:pt x="163" y="200"/>
                      <a:pt x="165" y="200"/>
                    </a:cubicBezTo>
                    <a:cubicBezTo>
                      <a:pt x="167" y="200"/>
                      <a:pt x="169" y="201"/>
                      <a:pt x="171" y="202"/>
                    </a:cubicBezTo>
                    <a:cubicBezTo>
                      <a:pt x="166" y="207"/>
                      <a:pt x="161" y="211"/>
                      <a:pt x="155" y="215"/>
                    </a:cubicBezTo>
                    <a:moveTo>
                      <a:pt x="195" y="168"/>
                    </a:moveTo>
                    <a:cubicBezTo>
                      <a:pt x="191" y="164"/>
                      <a:pt x="188" y="160"/>
                      <a:pt x="190" y="153"/>
                    </a:cubicBezTo>
                    <a:cubicBezTo>
                      <a:pt x="193" y="143"/>
                      <a:pt x="197" y="138"/>
                      <a:pt x="205" y="137"/>
                    </a:cubicBezTo>
                    <a:cubicBezTo>
                      <a:pt x="203" y="148"/>
                      <a:pt x="200" y="158"/>
                      <a:pt x="195" y="168"/>
                    </a:cubicBezTo>
                    <a:moveTo>
                      <a:pt x="206" y="129"/>
                    </a:moveTo>
                    <a:cubicBezTo>
                      <a:pt x="199" y="128"/>
                      <a:pt x="192" y="121"/>
                      <a:pt x="191" y="113"/>
                    </a:cubicBezTo>
                    <a:cubicBezTo>
                      <a:pt x="190" y="110"/>
                      <a:pt x="196" y="96"/>
                      <a:pt x="202" y="94"/>
                    </a:cubicBezTo>
                    <a:cubicBezTo>
                      <a:pt x="206" y="106"/>
                      <a:pt x="207" y="118"/>
                      <a:pt x="206" y="129"/>
                    </a:cubicBezTo>
                    <a:moveTo>
                      <a:pt x="196" y="87"/>
                    </a:moveTo>
                    <a:cubicBezTo>
                      <a:pt x="188" y="87"/>
                      <a:pt x="179" y="86"/>
                      <a:pt x="177" y="79"/>
                    </a:cubicBezTo>
                    <a:cubicBezTo>
                      <a:pt x="175" y="73"/>
                      <a:pt x="177" y="67"/>
                      <a:pt x="180" y="62"/>
                    </a:cubicBezTo>
                    <a:cubicBezTo>
                      <a:pt x="189" y="70"/>
                      <a:pt x="195" y="78"/>
                      <a:pt x="200" y="87"/>
                    </a:cubicBezTo>
                    <a:cubicBezTo>
                      <a:pt x="198" y="87"/>
                      <a:pt x="197" y="87"/>
                      <a:pt x="196" y="87"/>
                    </a:cubicBezTo>
                    <a:moveTo>
                      <a:pt x="36" y="61"/>
                    </a:moveTo>
                    <a:cubicBezTo>
                      <a:pt x="34" y="61"/>
                      <a:pt x="32" y="61"/>
                      <a:pt x="30" y="60"/>
                    </a:cubicBezTo>
                    <a:cubicBezTo>
                      <a:pt x="36" y="54"/>
                      <a:pt x="43" y="48"/>
                      <a:pt x="51" y="43"/>
                    </a:cubicBezTo>
                    <a:cubicBezTo>
                      <a:pt x="52" y="48"/>
                      <a:pt x="52" y="52"/>
                      <a:pt x="47" y="56"/>
                    </a:cubicBezTo>
                    <a:cubicBezTo>
                      <a:pt x="43" y="60"/>
                      <a:pt x="40" y="61"/>
                      <a:pt x="36" y="61"/>
                    </a:cubicBezTo>
                    <a:moveTo>
                      <a:pt x="156" y="62"/>
                    </a:moveTo>
                    <a:cubicBezTo>
                      <a:pt x="149" y="62"/>
                      <a:pt x="143" y="58"/>
                      <a:pt x="144" y="46"/>
                    </a:cubicBezTo>
                    <a:cubicBezTo>
                      <a:pt x="145" y="44"/>
                      <a:pt x="145" y="41"/>
                      <a:pt x="145" y="39"/>
                    </a:cubicBezTo>
                    <a:cubicBezTo>
                      <a:pt x="153" y="42"/>
                      <a:pt x="161" y="47"/>
                      <a:pt x="169" y="52"/>
                    </a:cubicBezTo>
                    <a:cubicBezTo>
                      <a:pt x="170" y="53"/>
                      <a:pt x="172" y="55"/>
                      <a:pt x="174" y="56"/>
                    </a:cubicBezTo>
                    <a:cubicBezTo>
                      <a:pt x="168" y="59"/>
                      <a:pt x="162" y="62"/>
                      <a:pt x="156" y="62"/>
                    </a:cubicBezTo>
                    <a:moveTo>
                      <a:pt x="78" y="49"/>
                    </a:moveTo>
                    <a:cubicBezTo>
                      <a:pt x="72" y="49"/>
                      <a:pt x="68" y="47"/>
                      <a:pt x="64" y="43"/>
                    </a:cubicBezTo>
                    <a:cubicBezTo>
                      <a:pt x="63" y="41"/>
                      <a:pt x="62" y="40"/>
                      <a:pt x="60" y="39"/>
                    </a:cubicBezTo>
                    <a:cubicBezTo>
                      <a:pt x="71" y="34"/>
                      <a:pt x="83" y="30"/>
                      <a:pt x="95" y="29"/>
                    </a:cubicBezTo>
                    <a:cubicBezTo>
                      <a:pt x="95" y="31"/>
                      <a:pt x="95" y="32"/>
                      <a:pt x="96" y="33"/>
                    </a:cubicBezTo>
                    <a:cubicBezTo>
                      <a:pt x="94" y="40"/>
                      <a:pt x="88" y="48"/>
                      <a:pt x="82" y="48"/>
                    </a:cubicBezTo>
                    <a:cubicBezTo>
                      <a:pt x="81" y="48"/>
                      <a:pt x="79" y="49"/>
                      <a:pt x="78" y="49"/>
                    </a:cubicBezTo>
                    <a:moveTo>
                      <a:pt x="116" y="44"/>
                    </a:moveTo>
                    <a:cubicBezTo>
                      <a:pt x="114" y="44"/>
                      <a:pt x="112" y="43"/>
                      <a:pt x="110" y="42"/>
                    </a:cubicBezTo>
                    <a:cubicBezTo>
                      <a:pt x="108" y="40"/>
                      <a:pt x="104" y="36"/>
                      <a:pt x="103" y="32"/>
                    </a:cubicBezTo>
                    <a:cubicBezTo>
                      <a:pt x="103" y="31"/>
                      <a:pt x="103" y="30"/>
                      <a:pt x="103" y="29"/>
                    </a:cubicBezTo>
                    <a:cubicBezTo>
                      <a:pt x="113" y="29"/>
                      <a:pt x="123" y="31"/>
                      <a:pt x="134" y="35"/>
                    </a:cubicBezTo>
                    <a:cubicBezTo>
                      <a:pt x="129" y="39"/>
                      <a:pt x="122" y="44"/>
                      <a:pt x="116" y="44"/>
                    </a:cubicBezTo>
                    <a:moveTo>
                      <a:pt x="134" y="0"/>
                    </a:moveTo>
                    <a:cubicBezTo>
                      <a:pt x="111" y="0"/>
                      <a:pt x="89" y="0"/>
                      <a:pt x="66" y="2"/>
                    </a:cubicBezTo>
                    <a:cubicBezTo>
                      <a:pt x="45" y="15"/>
                      <a:pt x="30" y="32"/>
                      <a:pt x="19" y="49"/>
                    </a:cubicBezTo>
                    <a:cubicBezTo>
                      <a:pt x="24" y="54"/>
                      <a:pt x="27" y="58"/>
                      <a:pt x="28" y="61"/>
                    </a:cubicBezTo>
                    <a:cubicBezTo>
                      <a:pt x="30" y="63"/>
                      <a:pt x="28" y="65"/>
                      <a:pt x="26" y="65"/>
                    </a:cubicBezTo>
                    <a:cubicBezTo>
                      <a:pt x="26" y="65"/>
                      <a:pt x="26" y="65"/>
                      <a:pt x="26" y="65"/>
                    </a:cubicBezTo>
                    <a:cubicBezTo>
                      <a:pt x="25" y="66"/>
                      <a:pt x="25" y="67"/>
                      <a:pt x="24" y="68"/>
                    </a:cubicBezTo>
                    <a:cubicBezTo>
                      <a:pt x="27" y="72"/>
                      <a:pt x="27" y="78"/>
                      <a:pt x="28" y="82"/>
                    </a:cubicBezTo>
                    <a:cubicBezTo>
                      <a:pt x="28" y="84"/>
                      <a:pt x="28" y="85"/>
                      <a:pt x="28" y="86"/>
                    </a:cubicBezTo>
                    <a:cubicBezTo>
                      <a:pt x="30" y="86"/>
                      <a:pt x="32" y="86"/>
                      <a:pt x="35" y="85"/>
                    </a:cubicBezTo>
                    <a:cubicBezTo>
                      <a:pt x="35" y="80"/>
                      <a:pt x="34" y="73"/>
                      <a:pt x="32" y="68"/>
                    </a:cubicBezTo>
                    <a:cubicBezTo>
                      <a:pt x="34" y="69"/>
                      <a:pt x="36" y="69"/>
                      <a:pt x="37" y="69"/>
                    </a:cubicBezTo>
                    <a:cubicBezTo>
                      <a:pt x="41" y="69"/>
                      <a:pt x="45" y="67"/>
                      <a:pt x="49" y="64"/>
                    </a:cubicBezTo>
                    <a:cubicBezTo>
                      <a:pt x="52" y="61"/>
                      <a:pt x="57" y="57"/>
                      <a:pt x="59" y="53"/>
                    </a:cubicBezTo>
                    <a:cubicBezTo>
                      <a:pt x="59" y="51"/>
                      <a:pt x="59" y="49"/>
                      <a:pt x="59" y="47"/>
                    </a:cubicBezTo>
                    <a:cubicBezTo>
                      <a:pt x="63" y="51"/>
                      <a:pt x="66" y="55"/>
                      <a:pt x="72" y="57"/>
                    </a:cubicBezTo>
                    <a:cubicBezTo>
                      <a:pt x="72" y="57"/>
                      <a:pt x="74" y="57"/>
                      <a:pt x="75" y="57"/>
                    </a:cubicBezTo>
                    <a:cubicBezTo>
                      <a:pt x="80" y="57"/>
                      <a:pt x="86" y="56"/>
                      <a:pt x="89" y="54"/>
                    </a:cubicBezTo>
                    <a:cubicBezTo>
                      <a:pt x="93" y="51"/>
                      <a:pt x="97" y="46"/>
                      <a:pt x="99" y="41"/>
                    </a:cubicBezTo>
                    <a:cubicBezTo>
                      <a:pt x="102" y="44"/>
                      <a:pt x="105" y="47"/>
                      <a:pt x="108" y="49"/>
                    </a:cubicBezTo>
                    <a:cubicBezTo>
                      <a:pt x="111" y="51"/>
                      <a:pt x="113" y="51"/>
                      <a:pt x="116" y="51"/>
                    </a:cubicBezTo>
                    <a:cubicBezTo>
                      <a:pt x="124" y="51"/>
                      <a:pt x="132" y="45"/>
                      <a:pt x="139" y="39"/>
                    </a:cubicBezTo>
                    <a:cubicBezTo>
                      <a:pt x="139" y="44"/>
                      <a:pt x="137" y="50"/>
                      <a:pt x="137" y="53"/>
                    </a:cubicBezTo>
                    <a:cubicBezTo>
                      <a:pt x="137" y="60"/>
                      <a:pt x="144" y="65"/>
                      <a:pt x="148" y="68"/>
                    </a:cubicBezTo>
                    <a:cubicBezTo>
                      <a:pt x="150" y="70"/>
                      <a:pt x="152" y="70"/>
                      <a:pt x="155" y="70"/>
                    </a:cubicBezTo>
                    <a:cubicBezTo>
                      <a:pt x="160" y="70"/>
                      <a:pt x="166" y="68"/>
                      <a:pt x="171" y="65"/>
                    </a:cubicBezTo>
                    <a:cubicBezTo>
                      <a:pt x="169" y="72"/>
                      <a:pt x="169" y="78"/>
                      <a:pt x="172" y="84"/>
                    </a:cubicBezTo>
                    <a:cubicBezTo>
                      <a:pt x="176" y="91"/>
                      <a:pt x="184" y="94"/>
                      <a:pt x="192" y="94"/>
                    </a:cubicBezTo>
                    <a:cubicBezTo>
                      <a:pt x="187" y="100"/>
                      <a:pt x="184" y="107"/>
                      <a:pt x="183" y="111"/>
                    </a:cubicBezTo>
                    <a:cubicBezTo>
                      <a:pt x="182" y="120"/>
                      <a:pt x="188" y="128"/>
                      <a:pt x="196" y="133"/>
                    </a:cubicBezTo>
                    <a:cubicBezTo>
                      <a:pt x="191" y="136"/>
                      <a:pt x="187" y="141"/>
                      <a:pt x="184" y="149"/>
                    </a:cubicBezTo>
                    <a:cubicBezTo>
                      <a:pt x="181" y="155"/>
                      <a:pt x="182" y="161"/>
                      <a:pt x="185" y="166"/>
                    </a:cubicBezTo>
                    <a:cubicBezTo>
                      <a:pt x="182" y="167"/>
                      <a:pt x="178" y="169"/>
                      <a:pt x="175" y="173"/>
                    </a:cubicBezTo>
                    <a:cubicBezTo>
                      <a:pt x="170" y="179"/>
                      <a:pt x="168" y="185"/>
                      <a:pt x="168" y="192"/>
                    </a:cubicBezTo>
                    <a:cubicBezTo>
                      <a:pt x="167" y="191"/>
                      <a:pt x="166" y="191"/>
                      <a:pt x="165" y="191"/>
                    </a:cubicBezTo>
                    <a:cubicBezTo>
                      <a:pt x="162" y="191"/>
                      <a:pt x="159" y="193"/>
                      <a:pt x="155" y="198"/>
                    </a:cubicBezTo>
                    <a:cubicBezTo>
                      <a:pt x="155" y="198"/>
                      <a:pt x="154" y="199"/>
                      <a:pt x="154" y="199"/>
                    </a:cubicBezTo>
                    <a:cubicBezTo>
                      <a:pt x="153" y="207"/>
                      <a:pt x="152" y="214"/>
                      <a:pt x="151" y="221"/>
                    </a:cubicBezTo>
                    <a:cubicBezTo>
                      <a:pt x="151" y="221"/>
                      <a:pt x="152" y="221"/>
                      <a:pt x="152" y="221"/>
                    </a:cubicBezTo>
                    <a:cubicBezTo>
                      <a:pt x="152" y="221"/>
                      <a:pt x="153" y="221"/>
                      <a:pt x="153" y="221"/>
                    </a:cubicBezTo>
                    <a:cubicBezTo>
                      <a:pt x="153" y="222"/>
                      <a:pt x="154" y="222"/>
                      <a:pt x="155" y="222"/>
                    </a:cubicBezTo>
                    <a:cubicBezTo>
                      <a:pt x="155" y="222"/>
                      <a:pt x="156" y="222"/>
                      <a:pt x="156" y="222"/>
                    </a:cubicBezTo>
                    <a:cubicBezTo>
                      <a:pt x="159" y="221"/>
                      <a:pt x="166" y="219"/>
                      <a:pt x="174" y="215"/>
                    </a:cubicBezTo>
                    <a:cubicBezTo>
                      <a:pt x="172" y="208"/>
                      <a:pt x="172" y="201"/>
                      <a:pt x="176" y="196"/>
                    </a:cubicBezTo>
                    <a:cubicBezTo>
                      <a:pt x="174" y="191"/>
                      <a:pt x="174" y="186"/>
                      <a:pt x="177" y="182"/>
                    </a:cubicBezTo>
                    <a:cubicBezTo>
                      <a:pt x="180" y="177"/>
                      <a:pt x="183" y="174"/>
                      <a:pt x="187" y="174"/>
                    </a:cubicBezTo>
                    <a:cubicBezTo>
                      <a:pt x="189" y="174"/>
                      <a:pt x="190" y="174"/>
                      <a:pt x="191" y="175"/>
                    </a:cubicBezTo>
                    <a:cubicBezTo>
                      <a:pt x="188" y="180"/>
                      <a:pt x="185" y="185"/>
                      <a:pt x="181" y="190"/>
                    </a:cubicBezTo>
                    <a:cubicBezTo>
                      <a:pt x="182" y="190"/>
                      <a:pt x="182" y="190"/>
                      <a:pt x="182" y="190"/>
                    </a:cubicBezTo>
                    <a:cubicBezTo>
                      <a:pt x="185" y="191"/>
                      <a:pt x="192" y="194"/>
                      <a:pt x="199" y="199"/>
                    </a:cubicBezTo>
                    <a:cubicBezTo>
                      <a:pt x="211" y="189"/>
                      <a:pt x="223" y="175"/>
                      <a:pt x="234" y="155"/>
                    </a:cubicBezTo>
                    <a:cubicBezTo>
                      <a:pt x="234" y="153"/>
                      <a:pt x="234" y="150"/>
                      <a:pt x="234" y="147"/>
                    </a:cubicBezTo>
                    <a:cubicBezTo>
                      <a:pt x="234" y="130"/>
                      <a:pt x="239" y="113"/>
                      <a:pt x="248" y="100"/>
                    </a:cubicBezTo>
                    <a:cubicBezTo>
                      <a:pt x="248" y="75"/>
                      <a:pt x="238" y="47"/>
                      <a:pt x="217" y="22"/>
                    </a:cubicBezTo>
                    <a:cubicBezTo>
                      <a:pt x="210" y="14"/>
                      <a:pt x="202" y="7"/>
                      <a:pt x="194" y="1"/>
                    </a:cubicBezTo>
                    <a:cubicBezTo>
                      <a:pt x="178" y="1"/>
                      <a:pt x="162" y="0"/>
                      <a:pt x="146" y="0"/>
                    </a:cubicBezTo>
                    <a:cubicBezTo>
                      <a:pt x="142" y="0"/>
                      <a:pt x="138" y="0"/>
                      <a:pt x="13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" name="Freeform 603"/>
              <p:cNvSpPr>
                <a:spLocks noEditPoints="1"/>
              </p:cNvSpPr>
              <p:nvPr/>
            </p:nvSpPr>
            <p:spPr bwMode="auto">
              <a:xfrm>
                <a:off x="4310" y="3617"/>
                <a:ext cx="112" cy="117"/>
              </a:xfrm>
              <a:custGeom>
                <a:avLst/>
                <a:gdLst>
                  <a:gd name="T0" fmla="*/ 5 w 227"/>
                  <a:gd name="T1" fmla="*/ 146 h 238"/>
                  <a:gd name="T2" fmla="*/ 8 w 227"/>
                  <a:gd name="T3" fmla="*/ 161 h 238"/>
                  <a:gd name="T4" fmla="*/ 13 w 227"/>
                  <a:gd name="T5" fmla="*/ 145 h 238"/>
                  <a:gd name="T6" fmla="*/ 92 w 227"/>
                  <a:gd name="T7" fmla="*/ 193 h 238"/>
                  <a:gd name="T8" fmla="*/ 84 w 227"/>
                  <a:gd name="T9" fmla="*/ 177 h 238"/>
                  <a:gd name="T10" fmla="*/ 98 w 227"/>
                  <a:gd name="T11" fmla="*/ 193 h 238"/>
                  <a:gd name="T12" fmla="*/ 105 w 227"/>
                  <a:gd name="T13" fmla="*/ 192 h 238"/>
                  <a:gd name="T14" fmla="*/ 119 w 227"/>
                  <a:gd name="T15" fmla="*/ 173 h 238"/>
                  <a:gd name="T16" fmla="*/ 105 w 227"/>
                  <a:gd name="T17" fmla="*/ 192 h 238"/>
                  <a:gd name="T18" fmla="*/ 36 w 227"/>
                  <a:gd name="T19" fmla="*/ 168 h 238"/>
                  <a:gd name="T20" fmla="*/ 50 w 227"/>
                  <a:gd name="T21" fmla="*/ 167 h 238"/>
                  <a:gd name="T22" fmla="*/ 139 w 227"/>
                  <a:gd name="T23" fmla="*/ 175 h 238"/>
                  <a:gd name="T24" fmla="*/ 155 w 227"/>
                  <a:gd name="T25" fmla="*/ 150 h 238"/>
                  <a:gd name="T26" fmla="*/ 143 w 227"/>
                  <a:gd name="T27" fmla="*/ 171 h 238"/>
                  <a:gd name="T28" fmla="*/ 13 w 227"/>
                  <a:gd name="T29" fmla="*/ 137 h 238"/>
                  <a:gd name="T30" fmla="*/ 16 w 227"/>
                  <a:gd name="T31" fmla="*/ 127 h 238"/>
                  <a:gd name="T32" fmla="*/ 167 w 227"/>
                  <a:gd name="T33" fmla="*/ 143 h 238"/>
                  <a:gd name="T34" fmla="*/ 177 w 227"/>
                  <a:gd name="T35" fmla="*/ 113 h 238"/>
                  <a:gd name="T36" fmla="*/ 167 w 227"/>
                  <a:gd name="T37" fmla="*/ 143 h 238"/>
                  <a:gd name="T38" fmla="*/ 169 w 227"/>
                  <a:gd name="T39" fmla="*/ 90 h 238"/>
                  <a:gd name="T40" fmla="*/ 178 w 227"/>
                  <a:gd name="T41" fmla="*/ 75 h 238"/>
                  <a:gd name="T42" fmla="*/ 182 w 227"/>
                  <a:gd name="T43" fmla="*/ 107 h 238"/>
                  <a:gd name="T44" fmla="*/ 179 w 227"/>
                  <a:gd name="T45" fmla="*/ 107 h 238"/>
                  <a:gd name="T46" fmla="*/ 171 w 227"/>
                  <a:gd name="T47" fmla="*/ 55 h 238"/>
                  <a:gd name="T48" fmla="*/ 181 w 227"/>
                  <a:gd name="T49" fmla="*/ 63 h 238"/>
                  <a:gd name="T50" fmla="*/ 146 w 227"/>
                  <a:gd name="T51" fmla="*/ 9 h 238"/>
                  <a:gd name="T52" fmla="*/ 167 w 227"/>
                  <a:gd name="T53" fmla="*/ 31 h 238"/>
                  <a:gd name="T54" fmla="*/ 153 w 227"/>
                  <a:gd name="T55" fmla="*/ 31 h 238"/>
                  <a:gd name="T56" fmla="*/ 142 w 227"/>
                  <a:gd name="T57" fmla="*/ 18 h 238"/>
                  <a:gd name="T58" fmla="*/ 144 w 227"/>
                  <a:gd name="T59" fmla="*/ 10 h 238"/>
                  <a:gd name="T60" fmla="*/ 140 w 227"/>
                  <a:gd name="T61" fmla="*/ 4 h 238"/>
                  <a:gd name="T62" fmla="*/ 140 w 227"/>
                  <a:gd name="T63" fmla="*/ 4 h 238"/>
                  <a:gd name="T64" fmla="*/ 136 w 227"/>
                  <a:gd name="T65" fmla="*/ 25 h 238"/>
                  <a:gd name="T66" fmla="*/ 160 w 227"/>
                  <a:gd name="T67" fmla="*/ 39 h 238"/>
                  <a:gd name="T68" fmla="*/ 164 w 227"/>
                  <a:gd name="T69" fmla="*/ 55 h 238"/>
                  <a:gd name="T70" fmla="*/ 175 w 227"/>
                  <a:gd name="T71" fmla="*/ 69 h 238"/>
                  <a:gd name="T72" fmla="*/ 162 w 227"/>
                  <a:gd name="T73" fmla="*/ 95 h 238"/>
                  <a:gd name="T74" fmla="*/ 161 w 227"/>
                  <a:gd name="T75" fmla="*/ 115 h 238"/>
                  <a:gd name="T76" fmla="*/ 150 w 227"/>
                  <a:gd name="T77" fmla="*/ 141 h 238"/>
                  <a:gd name="T78" fmla="*/ 135 w 227"/>
                  <a:gd name="T79" fmla="*/ 148 h 238"/>
                  <a:gd name="T80" fmla="*/ 120 w 227"/>
                  <a:gd name="T81" fmla="*/ 166 h 238"/>
                  <a:gd name="T82" fmla="*/ 101 w 227"/>
                  <a:gd name="T83" fmla="*/ 183 h 238"/>
                  <a:gd name="T84" fmla="*/ 83 w 227"/>
                  <a:gd name="T85" fmla="*/ 170 h 238"/>
                  <a:gd name="T86" fmla="*/ 56 w 227"/>
                  <a:gd name="T87" fmla="*/ 163 h 238"/>
                  <a:gd name="T88" fmla="*/ 40 w 227"/>
                  <a:gd name="T89" fmla="*/ 159 h 238"/>
                  <a:gd name="T90" fmla="*/ 23 w 227"/>
                  <a:gd name="T91" fmla="*/ 138 h 238"/>
                  <a:gd name="T92" fmla="*/ 16 w 227"/>
                  <a:gd name="T93" fmla="*/ 118 h 238"/>
                  <a:gd name="T94" fmla="*/ 0 w 227"/>
                  <a:gd name="T95" fmla="*/ 116 h 238"/>
                  <a:gd name="T96" fmla="*/ 2 w 227"/>
                  <a:gd name="T97" fmla="*/ 139 h 238"/>
                  <a:gd name="T98" fmla="*/ 18 w 227"/>
                  <a:gd name="T99" fmla="*/ 141 h 238"/>
                  <a:gd name="T100" fmla="*/ 22 w 227"/>
                  <a:gd name="T101" fmla="*/ 143 h 238"/>
                  <a:gd name="T102" fmla="*/ 29 w 227"/>
                  <a:gd name="T103" fmla="*/ 148 h 238"/>
                  <a:gd name="T104" fmla="*/ 21 w 227"/>
                  <a:gd name="T105" fmla="*/ 150 h 238"/>
                  <a:gd name="T106" fmla="*/ 51 w 227"/>
                  <a:gd name="T107" fmla="*/ 220 h 238"/>
                  <a:gd name="T108" fmla="*/ 87 w 227"/>
                  <a:gd name="T109" fmla="*/ 223 h 238"/>
                  <a:gd name="T110" fmla="*/ 92 w 227"/>
                  <a:gd name="T111" fmla="*/ 225 h 238"/>
                  <a:gd name="T112" fmla="*/ 98 w 227"/>
                  <a:gd name="T113" fmla="*/ 227 h 238"/>
                  <a:gd name="T114" fmla="*/ 104 w 227"/>
                  <a:gd name="T115" fmla="*/ 238 h 238"/>
                  <a:gd name="T116" fmla="*/ 183 w 227"/>
                  <a:gd name="T117" fmla="*/ 205 h 238"/>
                  <a:gd name="T118" fmla="*/ 215 w 227"/>
                  <a:gd name="T119" fmla="*/ 148 h 238"/>
                  <a:gd name="T120" fmla="*/ 144 w 227"/>
                  <a:gd name="T121" fmla="*/ 0 h 238"/>
                  <a:gd name="T122" fmla="*/ 143 w 227"/>
                  <a:gd name="T123" fmla="*/ 0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7" h="238">
                    <a:moveTo>
                      <a:pt x="9" y="144"/>
                    </a:moveTo>
                    <a:cubicBezTo>
                      <a:pt x="7" y="144"/>
                      <a:pt x="6" y="144"/>
                      <a:pt x="5" y="146"/>
                    </a:cubicBezTo>
                    <a:cubicBezTo>
                      <a:pt x="4" y="146"/>
                      <a:pt x="4" y="146"/>
                      <a:pt x="3" y="147"/>
                    </a:cubicBezTo>
                    <a:cubicBezTo>
                      <a:pt x="4" y="151"/>
                      <a:pt x="6" y="156"/>
                      <a:pt x="8" y="161"/>
                    </a:cubicBezTo>
                    <a:cubicBezTo>
                      <a:pt x="10" y="157"/>
                      <a:pt x="13" y="152"/>
                      <a:pt x="14" y="148"/>
                    </a:cubicBezTo>
                    <a:cubicBezTo>
                      <a:pt x="14" y="147"/>
                      <a:pt x="13" y="146"/>
                      <a:pt x="13" y="145"/>
                    </a:cubicBezTo>
                    <a:cubicBezTo>
                      <a:pt x="11" y="144"/>
                      <a:pt x="10" y="144"/>
                      <a:pt x="9" y="144"/>
                    </a:cubicBezTo>
                    <a:moveTo>
                      <a:pt x="92" y="193"/>
                    </a:moveTo>
                    <a:cubicBezTo>
                      <a:pt x="83" y="193"/>
                      <a:pt x="75" y="191"/>
                      <a:pt x="67" y="188"/>
                    </a:cubicBezTo>
                    <a:cubicBezTo>
                      <a:pt x="70" y="182"/>
                      <a:pt x="77" y="177"/>
                      <a:pt x="84" y="177"/>
                    </a:cubicBezTo>
                    <a:cubicBezTo>
                      <a:pt x="84" y="177"/>
                      <a:pt x="84" y="177"/>
                      <a:pt x="85" y="177"/>
                    </a:cubicBezTo>
                    <a:cubicBezTo>
                      <a:pt x="88" y="178"/>
                      <a:pt x="99" y="187"/>
                      <a:pt x="98" y="193"/>
                    </a:cubicBezTo>
                    <a:cubicBezTo>
                      <a:pt x="96" y="193"/>
                      <a:pt x="94" y="193"/>
                      <a:pt x="92" y="193"/>
                    </a:cubicBezTo>
                    <a:moveTo>
                      <a:pt x="105" y="192"/>
                    </a:moveTo>
                    <a:cubicBezTo>
                      <a:pt x="107" y="184"/>
                      <a:pt x="110" y="173"/>
                      <a:pt x="118" y="173"/>
                    </a:cubicBezTo>
                    <a:cubicBezTo>
                      <a:pt x="119" y="173"/>
                      <a:pt x="119" y="173"/>
                      <a:pt x="119" y="173"/>
                    </a:cubicBezTo>
                    <a:cubicBezTo>
                      <a:pt x="124" y="173"/>
                      <a:pt x="129" y="176"/>
                      <a:pt x="132" y="180"/>
                    </a:cubicBezTo>
                    <a:cubicBezTo>
                      <a:pt x="123" y="186"/>
                      <a:pt x="114" y="190"/>
                      <a:pt x="105" y="192"/>
                    </a:cubicBezTo>
                    <a:moveTo>
                      <a:pt x="61" y="186"/>
                    </a:moveTo>
                    <a:cubicBezTo>
                      <a:pt x="52" y="181"/>
                      <a:pt x="44" y="175"/>
                      <a:pt x="36" y="168"/>
                    </a:cubicBezTo>
                    <a:cubicBezTo>
                      <a:pt x="39" y="167"/>
                      <a:pt x="42" y="166"/>
                      <a:pt x="45" y="166"/>
                    </a:cubicBezTo>
                    <a:cubicBezTo>
                      <a:pt x="46" y="166"/>
                      <a:pt x="48" y="166"/>
                      <a:pt x="50" y="167"/>
                    </a:cubicBezTo>
                    <a:cubicBezTo>
                      <a:pt x="58" y="173"/>
                      <a:pt x="62" y="177"/>
                      <a:pt x="61" y="186"/>
                    </a:cubicBezTo>
                    <a:moveTo>
                      <a:pt x="139" y="175"/>
                    </a:moveTo>
                    <a:cubicBezTo>
                      <a:pt x="136" y="164"/>
                      <a:pt x="137" y="148"/>
                      <a:pt x="148" y="148"/>
                    </a:cubicBezTo>
                    <a:cubicBezTo>
                      <a:pt x="150" y="148"/>
                      <a:pt x="152" y="149"/>
                      <a:pt x="155" y="150"/>
                    </a:cubicBezTo>
                    <a:cubicBezTo>
                      <a:pt x="157" y="150"/>
                      <a:pt x="159" y="151"/>
                      <a:pt x="161" y="152"/>
                    </a:cubicBezTo>
                    <a:cubicBezTo>
                      <a:pt x="156" y="159"/>
                      <a:pt x="150" y="165"/>
                      <a:pt x="143" y="171"/>
                    </a:cubicBezTo>
                    <a:cubicBezTo>
                      <a:pt x="142" y="172"/>
                      <a:pt x="140" y="174"/>
                      <a:pt x="139" y="175"/>
                    </a:cubicBezTo>
                    <a:moveTo>
                      <a:pt x="13" y="137"/>
                    </a:moveTo>
                    <a:cubicBezTo>
                      <a:pt x="10" y="131"/>
                      <a:pt x="8" y="126"/>
                      <a:pt x="6" y="120"/>
                    </a:cubicBezTo>
                    <a:cubicBezTo>
                      <a:pt x="10" y="121"/>
                      <a:pt x="14" y="125"/>
                      <a:pt x="16" y="127"/>
                    </a:cubicBezTo>
                    <a:cubicBezTo>
                      <a:pt x="18" y="132"/>
                      <a:pt x="16" y="135"/>
                      <a:pt x="13" y="137"/>
                    </a:cubicBezTo>
                    <a:moveTo>
                      <a:pt x="167" y="143"/>
                    </a:moveTo>
                    <a:cubicBezTo>
                      <a:pt x="164" y="135"/>
                      <a:pt x="161" y="123"/>
                      <a:pt x="167" y="118"/>
                    </a:cubicBezTo>
                    <a:cubicBezTo>
                      <a:pt x="170" y="117"/>
                      <a:pt x="174" y="114"/>
                      <a:pt x="177" y="113"/>
                    </a:cubicBezTo>
                    <a:cubicBezTo>
                      <a:pt x="178" y="114"/>
                      <a:pt x="179" y="114"/>
                      <a:pt x="180" y="115"/>
                    </a:cubicBezTo>
                    <a:cubicBezTo>
                      <a:pt x="177" y="124"/>
                      <a:pt x="173" y="133"/>
                      <a:pt x="167" y="143"/>
                    </a:cubicBezTo>
                    <a:moveTo>
                      <a:pt x="179" y="107"/>
                    </a:moveTo>
                    <a:cubicBezTo>
                      <a:pt x="173" y="103"/>
                      <a:pt x="167" y="95"/>
                      <a:pt x="169" y="90"/>
                    </a:cubicBezTo>
                    <a:cubicBezTo>
                      <a:pt x="169" y="89"/>
                      <a:pt x="169" y="87"/>
                      <a:pt x="169" y="86"/>
                    </a:cubicBezTo>
                    <a:cubicBezTo>
                      <a:pt x="170" y="80"/>
                      <a:pt x="173" y="77"/>
                      <a:pt x="178" y="75"/>
                    </a:cubicBezTo>
                    <a:cubicBezTo>
                      <a:pt x="180" y="74"/>
                      <a:pt x="181" y="73"/>
                      <a:pt x="183" y="72"/>
                    </a:cubicBezTo>
                    <a:cubicBezTo>
                      <a:pt x="184" y="83"/>
                      <a:pt x="184" y="95"/>
                      <a:pt x="182" y="107"/>
                    </a:cubicBezTo>
                    <a:cubicBezTo>
                      <a:pt x="181" y="107"/>
                      <a:pt x="180" y="107"/>
                      <a:pt x="179" y="107"/>
                    </a:cubicBezTo>
                    <a:cubicBezTo>
                      <a:pt x="179" y="107"/>
                      <a:pt x="179" y="107"/>
                      <a:pt x="179" y="107"/>
                    </a:cubicBezTo>
                    <a:moveTo>
                      <a:pt x="181" y="63"/>
                    </a:moveTo>
                    <a:cubicBezTo>
                      <a:pt x="177" y="62"/>
                      <a:pt x="173" y="61"/>
                      <a:pt x="171" y="55"/>
                    </a:cubicBezTo>
                    <a:cubicBezTo>
                      <a:pt x="167" y="48"/>
                      <a:pt x="168" y="44"/>
                      <a:pt x="172" y="38"/>
                    </a:cubicBezTo>
                    <a:cubicBezTo>
                      <a:pt x="176" y="45"/>
                      <a:pt x="179" y="54"/>
                      <a:pt x="181" y="63"/>
                    </a:cubicBezTo>
                    <a:moveTo>
                      <a:pt x="144" y="10"/>
                    </a:moveTo>
                    <a:cubicBezTo>
                      <a:pt x="145" y="10"/>
                      <a:pt x="146" y="10"/>
                      <a:pt x="146" y="9"/>
                    </a:cubicBezTo>
                    <a:cubicBezTo>
                      <a:pt x="149" y="11"/>
                      <a:pt x="151" y="13"/>
                      <a:pt x="153" y="15"/>
                    </a:cubicBezTo>
                    <a:cubicBezTo>
                      <a:pt x="158" y="19"/>
                      <a:pt x="163" y="25"/>
                      <a:pt x="167" y="31"/>
                    </a:cubicBezTo>
                    <a:cubicBezTo>
                      <a:pt x="165" y="31"/>
                      <a:pt x="163" y="32"/>
                      <a:pt x="161" y="32"/>
                    </a:cubicBezTo>
                    <a:cubicBezTo>
                      <a:pt x="158" y="32"/>
                      <a:pt x="156" y="31"/>
                      <a:pt x="153" y="31"/>
                    </a:cubicBezTo>
                    <a:cubicBezTo>
                      <a:pt x="147" y="30"/>
                      <a:pt x="144" y="27"/>
                      <a:pt x="143" y="21"/>
                    </a:cubicBezTo>
                    <a:cubicBezTo>
                      <a:pt x="142" y="20"/>
                      <a:pt x="142" y="19"/>
                      <a:pt x="142" y="18"/>
                    </a:cubicBezTo>
                    <a:cubicBezTo>
                      <a:pt x="140" y="15"/>
                      <a:pt x="141" y="13"/>
                      <a:pt x="144" y="10"/>
                    </a:cubicBezTo>
                    <a:cubicBezTo>
                      <a:pt x="144" y="10"/>
                      <a:pt x="144" y="10"/>
                      <a:pt x="144" y="10"/>
                    </a:cubicBezTo>
                    <a:moveTo>
                      <a:pt x="143" y="0"/>
                    </a:moveTo>
                    <a:cubicBezTo>
                      <a:pt x="141" y="0"/>
                      <a:pt x="140" y="2"/>
                      <a:pt x="140" y="4"/>
                    </a:cubicBezTo>
                    <a:cubicBezTo>
                      <a:pt x="140" y="4"/>
                      <a:pt x="140" y="4"/>
                      <a:pt x="141" y="4"/>
                    </a:cubicBezTo>
                    <a:cubicBezTo>
                      <a:pt x="140" y="4"/>
                      <a:pt x="140" y="4"/>
                      <a:pt x="140" y="4"/>
                    </a:cubicBezTo>
                    <a:cubicBezTo>
                      <a:pt x="139" y="5"/>
                      <a:pt x="139" y="5"/>
                      <a:pt x="138" y="6"/>
                    </a:cubicBezTo>
                    <a:cubicBezTo>
                      <a:pt x="134" y="11"/>
                      <a:pt x="134" y="18"/>
                      <a:pt x="136" y="25"/>
                    </a:cubicBezTo>
                    <a:cubicBezTo>
                      <a:pt x="138" y="27"/>
                      <a:pt x="139" y="30"/>
                      <a:pt x="141" y="32"/>
                    </a:cubicBezTo>
                    <a:cubicBezTo>
                      <a:pt x="146" y="36"/>
                      <a:pt x="153" y="39"/>
                      <a:pt x="160" y="39"/>
                    </a:cubicBezTo>
                    <a:cubicBezTo>
                      <a:pt x="162" y="39"/>
                      <a:pt x="163" y="39"/>
                      <a:pt x="164" y="39"/>
                    </a:cubicBezTo>
                    <a:cubicBezTo>
                      <a:pt x="162" y="44"/>
                      <a:pt x="161" y="49"/>
                      <a:pt x="164" y="55"/>
                    </a:cubicBezTo>
                    <a:cubicBezTo>
                      <a:pt x="165" y="59"/>
                      <a:pt x="167" y="65"/>
                      <a:pt x="171" y="67"/>
                    </a:cubicBezTo>
                    <a:cubicBezTo>
                      <a:pt x="172" y="68"/>
                      <a:pt x="174" y="69"/>
                      <a:pt x="175" y="69"/>
                    </a:cubicBezTo>
                    <a:cubicBezTo>
                      <a:pt x="171" y="71"/>
                      <a:pt x="167" y="74"/>
                      <a:pt x="164" y="78"/>
                    </a:cubicBezTo>
                    <a:cubicBezTo>
                      <a:pt x="162" y="81"/>
                      <a:pt x="161" y="92"/>
                      <a:pt x="162" y="95"/>
                    </a:cubicBezTo>
                    <a:cubicBezTo>
                      <a:pt x="164" y="100"/>
                      <a:pt x="167" y="105"/>
                      <a:pt x="171" y="108"/>
                    </a:cubicBezTo>
                    <a:cubicBezTo>
                      <a:pt x="167" y="110"/>
                      <a:pt x="164" y="112"/>
                      <a:pt x="161" y="115"/>
                    </a:cubicBezTo>
                    <a:cubicBezTo>
                      <a:pt x="154" y="123"/>
                      <a:pt x="157" y="136"/>
                      <a:pt x="162" y="146"/>
                    </a:cubicBezTo>
                    <a:cubicBezTo>
                      <a:pt x="158" y="145"/>
                      <a:pt x="153" y="142"/>
                      <a:pt x="150" y="141"/>
                    </a:cubicBezTo>
                    <a:cubicBezTo>
                      <a:pt x="150" y="141"/>
                      <a:pt x="149" y="141"/>
                      <a:pt x="148" y="141"/>
                    </a:cubicBezTo>
                    <a:cubicBezTo>
                      <a:pt x="143" y="141"/>
                      <a:pt x="138" y="145"/>
                      <a:pt x="135" y="148"/>
                    </a:cubicBezTo>
                    <a:cubicBezTo>
                      <a:pt x="130" y="152"/>
                      <a:pt x="130" y="162"/>
                      <a:pt x="131" y="170"/>
                    </a:cubicBezTo>
                    <a:cubicBezTo>
                      <a:pt x="128" y="168"/>
                      <a:pt x="124" y="166"/>
                      <a:pt x="120" y="166"/>
                    </a:cubicBezTo>
                    <a:cubicBezTo>
                      <a:pt x="118" y="166"/>
                      <a:pt x="116" y="166"/>
                      <a:pt x="115" y="167"/>
                    </a:cubicBezTo>
                    <a:cubicBezTo>
                      <a:pt x="108" y="169"/>
                      <a:pt x="104" y="176"/>
                      <a:pt x="101" y="183"/>
                    </a:cubicBezTo>
                    <a:cubicBezTo>
                      <a:pt x="98" y="178"/>
                      <a:pt x="92" y="173"/>
                      <a:pt x="89" y="171"/>
                    </a:cubicBezTo>
                    <a:cubicBezTo>
                      <a:pt x="87" y="170"/>
                      <a:pt x="85" y="170"/>
                      <a:pt x="83" y="170"/>
                    </a:cubicBezTo>
                    <a:cubicBezTo>
                      <a:pt x="77" y="170"/>
                      <a:pt x="71" y="173"/>
                      <a:pt x="66" y="178"/>
                    </a:cubicBezTo>
                    <a:cubicBezTo>
                      <a:pt x="65" y="172"/>
                      <a:pt x="62" y="167"/>
                      <a:pt x="56" y="163"/>
                    </a:cubicBezTo>
                    <a:cubicBezTo>
                      <a:pt x="53" y="160"/>
                      <a:pt x="49" y="159"/>
                      <a:pt x="45" y="159"/>
                    </a:cubicBezTo>
                    <a:cubicBezTo>
                      <a:pt x="44" y="159"/>
                      <a:pt x="42" y="159"/>
                      <a:pt x="40" y="159"/>
                    </a:cubicBezTo>
                    <a:cubicBezTo>
                      <a:pt x="41" y="156"/>
                      <a:pt x="40" y="152"/>
                      <a:pt x="37" y="148"/>
                    </a:cubicBezTo>
                    <a:cubicBezTo>
                      <a:pt x="33" y="142"/>
                      <a:pt x="28" y="139"/>
                      <a:pt x="23" y="138"/>
                    </a:cubicBezTo>
                    <a:cubicBezTo>
                      <a:pt x="25" y="134"/>
                      <a:pt x="25" y="130"/>
                      <a:pt x="21" y="124"/>
                    </a:cubicBezTo>
                    <a:cubicBezTo>
                      <a:pt x="20" y="122"/>
                      <a:pt x="18" y="119"/>
                      <a:pt x="16" y="118"/>
                    </a:cubicBezTo>
                    <a:cubicBezTo>
                      <a:pt x="16" y="118"/>
                      <a:pt x="16" y="118"/>
                      <a:pt x="15" y="118"/>
                    </a:cubicBezTo>
                    <a:cubicBezTo>
                      <a:pt x="10" y="118"/>
                      <a:pt x="5" y="117"/>
                      <a:pt x="0" y="116"/>
                    </a:cubicBezTo>
                    <a:cubicBezTo>
                      <a:pt x="0" y="117"/>
                      <a:pt x="0" y="118"/>
                      <a:pt x="0" y="119"/>
                    </a:cubicBezTo>
                    <a:cubicBezTo>
                      <a:pt x="0" y="122"/>
                      <a:pt x="0" y="129"/>
                      <a:pt x="2" y="139"/>
                    </a:cubicBezTo>
                    <a:cubicBezTo>
                      <a:pt x="4" y="138"/>
                      <a:pt x="7" y="137"/>
                      <a:pt x="9" y="137"/>
                    </a:cubicBezTo>
                    <a:cubicBezTo>
                      <a:pt x="12" y="137"/>
                      <a:pt x="15" y="138"/>
                      <a:pt x="18" y="141"/>
                    </a:cubicBezTo>
                    <a:cubicBezTo>
                      <a:pt x="18" y="140"/>
                      <a:pt x="19" y="140"/>
                      <a:pt x="19" y="140"/>
                    </a:cubicBezTo>
                    <a:cubicBezTo>
                      <a:pt x="21" y="140"/>
                      <a:pt x="22" y="141"/>
                      <a:pt x="22" y="143"/>
                    </a:cubicBezTo>
                    <a:cubicBezTo>
                      <a:pt x="22" y="143"/>
                      <a:pt x="22" y="144"/>
                      <a:pt x="22" y="144"/>
                    </a:cubicBezTo>
                    <a:cubicBezTo>
                      <a:pt x="25" y="144"/>
                      <a:pt x="27" y="146"/>
                      <a:pt x="29" y="148"/>
                    </a:cubicBezTo>
                    <a:cubicBezTo>
                      <a:pt x="33" y="153"/>
                      <a:pt x="36" y="159"/>
                      <a:pt x="31" y="163"/>
                    </a:cubicBezTo>
                    <a:cubicBezTo>
                      <a:pt x="28" y="159"/>
                      <a:pt x="24" y="155"/>
                      <a:pt x="21" y="150"/>
                    </a:cubicBezTo>
                    <a:cubicBezTo>
                      <a:pt x="20" y="156"/>
                      <a:pt x="17" y="164"/>
                      <a:pt x="13" y="173"/>
                    </a:cubicBezTo>
                    <a:cubicBezTo>
                      <a:pt x="20" y="188"/>
                      <a:pt x="32" y="204"/>
                      <a:pt x="51" y="220"/>
                    </a:cubicBezTo>
                    <a:cubicBezTo>
                      <a:pt x="60" y="227"/>
                      <a:pt x="71" y="233"/>
                      <a:pt x="84" y="236"/>
                    </a:cubicBezTo>
                    <a:cubicBezTo>
                      <a:pt x="86" y="232"/>
                      <a:pt x="86" y="228"/>
                      <a:pt x="87" y="223"/>
                    </a:cubicBezTo>
                    <a:cubicBezTo>
                      <a:pt x="87" y="224"/>
                      <a:pt x="88" y="224"/>
                      <a:pt x="88" y="224"/>
                    </a:cubicBezTo>
                    <a:cubicBezTo>
                      <a:pt x="89" y="225"/>
                      <a:pt x="91" y="225"/>
                      <a:pt x="92" y="225"/>
                    </a:cubicBezTo>
                    <a:cubicBezTo>
                      <a:pt x="92" y="225"/>
                      <a:pt x="92" y="225"/>
                      <a:pt x="93" y="225"/>
                    </a:cubicBezTo>
                    <a:cubicBezTo>
                      <a:pt x="95" y="225"/>
                      <a:pt x="97" y="226"/>
                      <a:pt x="98" y="227"/>
                    </a:cubicBezTo>
                    <a:cubicBezTo>
                      <a:pt x="98" y="230"/>
                      <a:pt x="97" y="234"/>
                      <a:pt x="96" y="238"/>
                    </a:cubicBezTo>
                    <a:cubicBezTo>
                      <a:pt x="99" y="238"/>
                      <a:pt x="102" y="238"/>
                      <a:pt x="104" y="238"/>
                    </a:cubicBezTo>
                    <a:cubicBezTo>
                      <a:pt x="121" y="238"/>
                      <a:pt x="139" y="234"/>
                      <a:pt x="157" y="224"/>
                    </a:cubicBezTo>
                    <a:cubicBezTo>
                      <a:pt x="167" y="219"/>
                      <a:pt x="176" y="212"/>
                      <a:pt x="183" y="205"/>
                    </a:cubicBezTo>
                    <a:cubicBezTo>
                      <a:pt x="202" y="187"/>
                      <a:pt x="212" y="165"/>
                      <a:pt x="215" y="148"/>
                    </a:cubicBezTo>
                    <a:cubicBezTo>
                      <a:pt x="215" y="148"/>
                      <a:pt x="215" y="148"/>
                      <a:pt x="215" y="148"/>
                    </a:cubicBezTo>
                    <a:cubicBezTo>
                      <a:pt x="227" y="74"/>
                      <a:pt x="187" y="28"/>
                      <a:pt x="161" y="9"/>
                    </a:cubicBezTo>
                    <a:cubicBezTo>
                      <a:pt x="154" y="4"/>
                      <a:pt x="147" y="1"/>
                      <a:pt x="144" y="0"/>
                    </a:cubicBezTo>
                    <a:cubicBezTo>
                      <a:pt x="144" y="0"/>
                      <a:pt x="144" y="0"/>
                      <a:pt x="143" y="0"/>
                    </a:cubicBezTo>
                    <a:cubicBezTo>
                      <a:pt x="143" y="0"/>
                      <a:pt x="143" y="0"/>
                      <a:pt x="14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" name="Freeform 604"/>
              <p:cNvSpPr>
                <a:spLocks noEditPoints="1"/>
              </p:cNvSpPr>
              <p:nvPr/>
            </p:nvSpPr>
            <p:spPr bwMode="auto">
              <a:xfrm>
                <a:off x="4207" y="3633"/>
                <a:ext cx="114" cy="107"/>
              </a:xfrm>
              <a:custGeom>
                <a:avLst/>
                <a:gdLst>
                  <a:gd name="T0" fmla="*/ 106 w 231"/>
                  <a:gd name="T1" fmla="*/ 169 h 217"/>
                  <a:gd name="T2" fmla="*/ 128 w 231"/>
                  <a:gd name="T3" fmla="*/ 163 h 217"/>
                  <a:gd name="T4" fmla="*/ 134 w 231"/>
                  <a:gd name="T5" fmla="*/ 174 h 217"/>
                  <a:gd name="T6" fmla="*/ 158 w 231"/>
                  <a:gd name="T7" fmla="*/ 156 h 217"/>
                  <a:gd name="T8" fmla="*/ 174 w 231"/>
                  <a:gd name="T9" fmla="*/ 166 h 217"/>
                  <a:gd name="T10" fmla="*/ 141 w 231"/>
                  <a:gd name="T11" fmla="*/ 171 h 217"/>
                  <a:gd name="T12" fmla="*/ 154 w 231"/>
                  <a:gd name="T13" fmla="*/ 157 h 217"/>
                  <a:gd name="T14" fmla="*/ 186 w 231"/>
                  <a:gd name="T15" fmla="*/ 150 h 217"/>
                  <a:gd name="T16" fmla="*/ 202 w 231"/>
                  <a:gd name="T17" fmla="*/ 147 h 217"/>
                  <a:gd name="T18" fmla="*/ 96 w 231"/>
                  <a:gd name="T19" fmla="*/ 165 h 217"/>
                  <a:gd name="T20" fmla="*/ 70 w 231"/>
                  <a:gd name="T21" fmla="*/ 149 h 217"/>
                  <a:gd name="T22" fmla="*/ 97 w 231"/>
                  <a:gd name="T23" fmla="*/ 159 h 217"/>
                  <a:gd name="T24" fmla="*/ 64 w 231"/>
                  <a:gd name="T25" fmla="*/ 144 h 217"/>
                  <a:gd name="T26" fmla="*/ 50 w 231"/>
                  <a:gd name="T27" fmla="*/ 121 h 217"/>
                  <a:gd name="T28" fmla="*/ 64 w 231"/>
                  <a:gd name="T29" fmla="*/ 144 h 217"/>
                  <a:gd name="T30" fmla="*/ 214 w 231"/>
                  <a:gd name="T31" fmla="*/ 113 h 217"/>
                  <a:gd name="T32" fmla="*/ 222 w 231"/>
                  <a:gd name="T33" fmla="*/ 112 h 217"/>
                  <a:gd name="T34" fmla="*/ 217 w 231"/>
                  <a:gd name="T35" fmla="*/ 128 h 217"/>
                  <a:gd name="T36" fmla="*/ 205 w 231"/>
                  <a:gd name="T37" fmla="*/ 127 h 217"/>
                  <a:gd name="T38" fmla="*/ 45 w 231"/>
                  <a:gd name="T39" fmla="*/ 115 h 217"/>
                  <a:gd name="T40" fmla="*/ 56 w 231"/>
                  <a:gd name="T41" fmla="*/ 98 h 217"/>
                  <a:gd name="T42" fmla="*/ 43 w 231"/>
                  <a:gd name="T43" fmla="*/ 76 h 217"/>
                  <a:gd name="T44" fmla="*/ 58 w 231"/>
                  <a:gd name="T45" fmla="*/ 62 h 217"/>
                  <a:gd name="T46" fmla="*/ 61 w 231"/>
                  <a:gd name="T47" fmla="*/ 43 h 217"/>
                  <a:gd name="T48" fmla="*/ 72 w 231"/>
                  <a:gd name="T49" fmla="*/ 23 h 217"/>
                  <a:gd name="T50" fmla="*/ 61 w 231"/>
                  <a:gd name="T51" fmla="*/ 43 h 217"/>
                  <a:gd name="T52" fmla="*/ 10 w 231"/>
                  <a:gd name="T53" fmla="*/ 75 h 217"/>
                  <a:gd name="T54" fmla="*/ 29 w 231"/>
                  <a:gd name="T55" fmla="*/ 180 h 217"/>
                  <a:gd name="T56" fmla="*/ 103 w 231"/>
                  <a:gd name="T57" fmla="*/ 217 h 217"/>
                  <a:gd name="T58" fmla="*/ 129 w 231"/>
                  <a:gd name="T59" fmla="*/ 212 h 217"/>
                  <a:gd name="T60" fmla="*/ 158 w 231"/>
                  <a:gd name="T61" fmla="*/ 204 h 217"/>
                  <a:gd name="T62" fmla="*/ 167 w 231"/>
                  <a:gd name="T63" fmla="*/ 184 h 217"/>
                  <a:gd name="T64" fmla="*/ 222 w 231"/>
                  <a:gd name="T65" fmla="*/ 140 h 217"/>
                  <a:gd name="T66" fmla="*/ 231 w 231"/>
                  <a:gd name="T67" fmla="*/ 111 h 217"/>
                  <a:gd name="T68" fmla="*/ 228 w 231"/>
                  <a:gd name="T69" fmla="*/ 107 h 217"/>
                  <a:gd name="T70" fmla="*/ 218 w 231"/>
                  <a:gd name="T71" fmla="*/ 104 h 217"/>
                  <a:gd name="T72" fmla="*/ 201 w 231"/>
                  <a:gd name="T73" fmla="*/ 115 h 217"/>
                  <a:gd name="T74" fmla="*/ 196 w 231"/>
                  <a:gd name="T75" fmla="*/ 139 h 217"/>
                  <a:gd name="T76" fmla="*/ 176 w 231"/>
                  <a:gd name="T77" fmla="*/ 153 h 217"/>
                  <a:gd name="T78" fmla="*/ 164 w 231"/>
                  <a:gd name="T79" fmla="*/ 150 h 217"/>
                  <a:gd name="T80" fmla="*/ 148 w 231"/>
                  <a:gd name="T81" fmla="*/ 152 h 217"/>
                  <a:gd name="T82" fmla="*/ 130 w 231"/>
                  <a:gd name="T83" fmla="*/ 156 h 217"/>
                  <a:gd name="T84" fmla="*/ 101 w 231"/>
                  <a:gd name="T85" fmla="*/ 165 h 217"/>
                  <a:gd name="T86" fmla="*/ 94 w 231"/>
                  <a:gd name="T87" fmla="*/ 139 h 217"/>
                  <a:gd name="T88" fmla="*/ 73 w 231"/>
                  <a:gd name="T89" fmla="*/ 141 h 217"/>
                  <a:gd name="T90" fmla="*/ 55 w 231"/>
                  <a:gd name="T91" fmla="*/ 115 h 217"/>
                  <a:gd name="T92" fmla="*/ 51 w 231"/>
                  <a:gd name="T93" fmla="*/ 80 h 217"/>
                  <a:gd name="T94" fmla="*/ 63 w 231"/>
                  <a:gd name="T95" fmla="*/ 50 h 217"/>
                  <a:gd name="T96" fmla="*/ 79 w 231"/>
                  <a:gd name="T97" fmla="*/ 27 h 217"/>
                  <a:gd name="T98" fmla="*/ 91 w 231"/>
                  <a:gd name="T99" fmla="*/ 22 h 217"/>
                  <a:gd name="T100" fmla="*/ 87 w 231"/>
                  <a:gd name="T101" fmla="*/ 17 h 217"/>
                  <a:gd name="T102" fmla="*/ 83 w 231"/>
                  <a:gd name="T103" fmla="*/ 20 h 217"/>
                  <a:gd name="T104" fmla="*/ 79 w 231"/>
                  <a:gd name="T105" fmla="*/ 16 h 217"/>
                  <a:gd name="T106" fmla="*/ 93 w 231"/>
                  <a:gd name="T107" fmla="*/ 0 h 217"/>
                  <a:gd name="T108" fmla="*/ 91 w 231"/>
                  <a:gd name="T109" fmla="*/ 0 h 217"/>
                  <a:gd name="T110" fmla="*/ 97 w 231"/>
                  <a:gd name="T111" fmla="*/ 2 h 217"/>
                  <a:gd name="T112" fmla="*/ 94 w 231"/>
                  <a:gd name="T113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1" h="217">
                    <a:moveTo>
                      <a:pt x="134" y="174"/>
                    </a:moveTo>
                    <a:cubicBezTo>
                      <a:pt x="125" y="174"/>
                      <a:pt x="115" y="172"/>
                      <a:pt x="106" y="169"/>
                    </a:cubicBezTo>
                    <a:cubicBezTo>
                      <a:pt x="111" y="165"/>
                      <a:pt x="117" y="161"/>
                      <a:pt x="123" y="161"/>
                    </a:cubicBezTo>
                    <a:cubicBezTo>
                      <a:pt x="125" y="161"/>
                      <a:pt x="127" y="161"/>
                      <a:pt x="128" y="163"/>
                    </a:cubicBezTo>
                    <a:cubicBezTo>
                      <a:pt x="130" y="165"/>
                      <a:pt x="133" y="168"/>
                      <a:pt x="135" y="171"/>
                    </a:cubicBezTo>
                    <a:cubicBezTo>
                      <a:pt x="134" y="172"/>
                      <a:pt x="134" y="173"/>
                      <a:pt x="134" y="174"/>
                    </a:cubicBezTo>
                    <a:moveTo>
                      <a:pt x="154" y="157"/>
                    </a:moveTo>
                    <a:cubicBezTo>
                      <a:pt x="155" y="157"/>
                      <a:pt x="157" y="157"/>
                      <a:pt x="158" y="156"/>
                    </a:cubicBezTo>
                    <a:cubicBezTo>
                      <a:pt x="163" y="156"/>
                      <a:pt x="167" y="158"/>
                      <a:pt x="170" y="162"/>
                    </a:cubicBezTo>
                    <a:cubicBezTo>
                      <a:pt x="171" y="164"/>
                      <a:pt x="173" y="165"/>
                      <a:pt x="174" y="166"/>
                    </a:cubicBezTo>
                    <a:cubicBezTo>
                      <a:pt x="164" y="171"/>
                      <a:pt x="153" y="173"/>
                      <a:pt x="141" y="174"/>
                    </a:cubicBezTo>
                    <a:cubicBezTo>
                      <a:pt x="141" y="173"/>
                      <a:pt x="141" y="172"/>
                      <a:pt x="141" y="171"/>
                    </a:cubicBezTo>
                    <a:cubicBezTo>
                      <a:pt x="143" y="165"/>
                      <a:pt x="149" y="157"/>
                      <a:pt x="154" y="157"/>
                    </a:cubicBezTo>
                    <a:cubicBezTo>
                      <a:pt x="154" y="157"/>
                      <a:pt x="154" y="157"/>
                      <a:pt x="154" y="157"/>
                    </a:cubicBezTo>
                    <a:moveTo>
                      <a:pt x="182" y="162"/>
                    </a:moveTo>
                    <a:cubicBezTo>
                      <a:pt x="182" y="158"/>
                      <a:pt x="182" y="154"/>
                      <a:pt x="186" y="150"/>
                    </a:cubicBezTo>
                    <a:cubicBezTo>
                      <a:pt x="190" y="147"/>
                      <a:pt x="193" y="146"/>
                      <a:pt x="196" y="146"/>
                    </a:cubicBezTo>
                    <a:cubicBezTo>
                      <a:pt x="198" y="146"/>
                      <a:pt x="200" y="146"/>
                      <a:pt x="202" y="147"/>
                    </a:cubicBezTo>
                    <a:cubicBezTo>
                      <a:pt x="196" y="152"/>
                      <a:pt x="189" y="158"/>
                      <a:pt x="182" y="162"/>
                    </a:cubicBezTo>
                    <a:moveTo>
                      <a:pt x="96" y="165"/>
                    </a:moveTo>
                    <a:cubicBezTo>
                      <a:pt x="89" y="162"/>
                      <a:pt x="82" y="158"/>
                      <a:pt x="75" y="153"/>
                    </a:cubicBezTo>
                    <a:cubicBezTo>
                      <a:pt x="73" y="152"/>
                      <a:pt x="71" y="151"/>
                      <a:pt x="70" y="149"/>
                    </a:cubicBezTo>
                    <a:cubicBezTo>
                      <a:pt x="75" y="147"/>
                      <a:pt x="81" y="144"/>
                      <a:pt x="87" y="144"/>
                    </a:cubicBezTo>
                    <a:cubicBezTo>
                      <a:pt x="93" y="144"/>
                      <a:pt x="98" y="148"/>
                      <a:pt x="97" y="159"/>
                    </a:cubicBezTo>
                    <a:cubicBezTo>
                      <a:pt x="96" y="161"/>
                      <a:pt x="96" y="163"/>
                      <a:pt x="96" y="165"/>
                    </a:cubicBezTo>
                    <a:moveTo>
                      <a:pt x="64" y="144"/>
                    </a:moveTo>
                    <a:cubicBezTo>
                      <a:pt x="56" y="137"/>
                      <a:pt x="51" y="129"/>
                      <a:pt x="47" y="121"/>
                    </a:cubicBezTo>
                    <a:cubicBezTo>
                      <a:pt x="48" y="121"/>
                      <a:pt x="49" y="121"/>
                      <a:pt x="50" y="121"/>
                    </a:cubicBezTo>
                    <a:cubicBezTo>
                      <a:pt x="58" y="121"/>
                      <a:pt x="66" y="122"/>
                      <a:pt x="68" y="129"/>
                    </a:cubicBezTo>
                    <a:cubicBezTo>
                      <a:pt x="69" y="134"/>
                      <a:pt x="68" y="140"/>
                      <a:pt x="64" y="144"/>
                    </a:cubicBezTo>
                    <a:moveTo>
                      <a:pt x="212" y="114"/>
                    </a:moveTo>
                    <a:cubicBezTo>
                      <a:pt x="213" y="113"/>
                      <a:pt x="213" y="113"/>
                      <a:pt x="214" y="113"/>
                    </a:cubicBezTo>
                    <a:cubicBezTo>
                      <a:pt x="215" y="111"/>
                      <a:pt x="216" y="111"/>
                      <a:pt x="218" y="111"/>
                    </a:cubicBezTo>
                    <a:cubicBezTo>
                      <a:pt x="219" y="111"/>
                      <a:pt x="220" y="111"/>
                      <a:pt x="222" y="112"/>
                    </a:cubicBezTo>
                    <a:cubicBezTo>
                      <a:pt x="222" y="113"/>
                      <a:pt x="223" y="114"/>
                      <a:pt x="223" y="115"/>
                    </a:cubicBezTo>
                    <a:cubicBezTo>
                      <a:pt x="222" y="119"/>
                      <a:pt x="219" y="124"/>
                      <a:pt x="217" y="128"/>
                    </a:cubicBezTo>
                    <a:cubicBezTo>
                      <a:pt x="214" y="133"/>
                      <a:pt x="211" y="137"/>
                      <a:pt x="208" y="140"/>
                    </a:cubicBezTo>
                    <a:cubicBezTo>
                      <a:pt x="206" y="137"/>
                      <a:pt x="205" y="131"/>
                      <a:pt x="205" y="127"/>
                    </a:cubicBezTo>
                    <a:cubicBezTo>
                      <a:pt x="204" y="120"/>
                      <a:pt x="207" y="117"/>
                      <a:pt x="212" y="114"/>
                    </a:cubicBezTo>
                    <a:moveTo>
                      <a:pt x="45" y="115"/>
                    </a:moveTo>
                    <a:cubicBezTo>
                      <a:pt x="42" y="104"/>
                      <a:pt x="41" y="94"/>
                      <a:pt x="42" y="83"/>
                    </a:cubicBezTo>
                    <a:cubicBezTo>
                      <a:pt x="49" y="84"/>
                      <a:pt x="55" y="91"/>
                      <a:pt x="56" y="98"/>
                    </a:cubicBezTo>
                    <a:cubicBezTo>
                      <a:pt x="57" y="100"/>
                      <a:pt x="51" y="114"/>
                      <a:pt x="45" y="115"/>
                    </a:cubicBezTo>
                    <a:moveTo>
                      <a:pt x="43" y="76"/>
                    </a:moveTo>
                    <a:cubicBezTo>
                      <a:pt x="46" y="66"/>
                      <a:pt x="49" y="57"/>
                      <a:pt x="54" y="48"/>
                    </a:cubicBezTo>
                    <a:cubicBezTo>
                      <a:pt x="57" y="52"/>
                      <a:pt x="60" y="56"/>
                      <a:pt x="58" y="62"/>
                    </a:cubicBezTo>
                    <a:cubicBezTo>
                      <a:pt x="55" y="71"/>
                      <a:pt x="51" y="75"/>
                      <a:pt x="43" y="76"/>
                    </a:cubicBezTo>
                    <a:moveTo>
                      <a:pt x="61" y="43"/>
                    </a:moveTo>
                    <a:cubicBezTo>
                      <a:pt x="60" y="43"/>
                      <a:pt x="59" y="43"/>
                      <a:pt x="57" y="42"/>
                    </a:cubicBezTo>
                    <a:cubicBezTo>
                      <a:pt x="62" y="35"/>
                      <a:pt x="67" y="29"/>
                      <a:pt x="72" y="23"/>
                    </a:cubicBezTo>
                    <a:cubicBezTo>
                      <a:pt x="73" y="27"/>
                      <a:pt x="74" y="32"/>
                      <a:pt x="71" y="36"/>
                    </a:cubicBezTo>
                    <a:cubicBezTo>
                      <a:pt x="68" y="40"/>
                      <a:pt x="65" y="43"/>
                      <a:pt x="61" y="43"/>
                    </a:cubicBezTo>
                    <a:moveTo>
                      <a:pt x="63" y="12"/>
                    </a:moveTo>
                    <a:cubicBezTo>
                      <a:pt x="47" y="22"/>
                      <a:pt x="26" y="40"/>
                      <a:pt x="10" y="75"/>
                    </a:cubicBezTo>
                    <a:cubicBezTo>
                      <a:pt x="2" y="92"/>
                      <a:pt x="0" y="114"/>
                      <a:pt x="6" y="136"/>
                    </a:cubicBezTo>
                    <a:cubicBezTo>
                      <a:pt x="10" y="151"/>
                      <a:pt x="18" y="166"/>
                      <a:pt x="29" y="180"/>
                    </a:cubicBezTo>
                    <a:cubicBezTo>
                      <a:pt x="34" y="185"/>
                      <a:pt x="38" y="190"/>
                      <a:pt x="43" y="194"/>
                    </a:cubicBezTo>
                    <a:cubicBezTo>
                      <a:pt x="62" y="210"/>
                      <a:pt x="85" y="217"/>
                      <a:pt x="103" y="217"/>
                    </a:cubicBezTo>
                    <a:cubicBezTo>
                      <a:pt x="111" y="214"/>
                      <a:pt x="119" y="212"/>
                      <a:pt x="129" y="212"/>
                    </a:cubicBezTo>
                    <a:cubicBezTo>
                      <a:pt x="129" y="212"/>
                      <a:pt x="129" y="212"/>
                      <a:pt x="129" y="212"/>
                    </a:cubicBezTo>
                    <a:cubicBezTo>
                      <a:pt x="131" y="212"/>
                      <a:pt x="133" y="212"/>
                      <a:pt x="135" y="213"/>
                    </a:cubicBezTo>
                    <a:cubicBezTo>
                      <a:pt x="143" y="210"/>
                      <a:pt x="151" y="208"/>
                      <a:pt x="158" y="204"/>
                    </a:cubicBezTo>
                    <a:cubicBezTo>
                      <a:pt x="156" y="200"/>
                      <a:pt x="155" y="195"/>
                      <a:pt x="155" y="189"/>
                    </a:cubicBezTo>
                    <a:cubicBezTo>
                      <a:pt x="159" y="188"/>
                      <a:pt x="163" y="186"/>
                      <a:pt x="167" y="184"/>
                    </a:cubicBezTo>
                    <a:cubicBezTo>
                      <a:pt x="167" y="189"/>
                      <a:pt x="167" y="194"/>
                      <a:pt x="168" y="199"/>
                    </a:cubicBezTo>
                    <a:cubicBezTo>
                      <a:pt x="195" y="183"/>
                      <a:pt x="212" y="159"/>
                      <a:pt x="222" y="140"/>
                    </a:cubicBezTo>
                    <a:cubicBezTo>
                      <a:pt x="226" y="131"/>
                      <a:pt x="229" y="123"/>
                      <a:pt x="230" y="117"/>
                    </a:cubicBezTo>
                    <a:cubicBezTo>
                      <a:pt x="231" y="115"/>
                      <a:pt x="231" y="113"/>
                      <a:pt x="231" y="111"/>
                    </a:cubicBezTo>
                    <a:cubicBezTo>
                      <a:pt x="231" y="111"/>
                      <a:pt x="231" y="110"/>
                      <a:pt x="231" y="110"/>
                    </a:cubicBezTo>
                    <a:cubicBezTo>
                      <a:pt x="231" y="108"/>
                      <a:pt x="230" y="107"/>
                      <a:pt x="228" y="107"/>
                    </a:cubicBezTo>
                    <a:cubicBezTo>
                      <a:pt x="228" y="107"/>
                      <a:pt x="227" y="107"/>
                      <a:pt x="227" y="108"/>
                    </a:cubicBezTo>
                    <a:cubicBezTo>
                      <a:pt x="224" y="105"/>
                      <a:pt x="221" y="104"/>
                      <a:pt x="218" y="104"/>
                    </a:cubicBezTo>
                    <a:cubicBezTo>
                      <a:pt x="216" y="104"/>
                      <a:pt x="213" y="105"/>
                      <a:pt x="211" y="106"/>
                    </a:cubicBezTo>
                    <a:cubicBezTo>
                      <a:pt x="207" y="108"/>
                      <a:pt x="204" y="111"/>
                      <a:pt x="201" y="115"/>
                    </a:cubicBezTo>
                    <a:cubicBezTo>
                      <a:pt x="198" y="122"/>
                      <a:pt x="197" y="132"/>
                      <a:pt x="200" y="140"/>
                    </a:cubicBezTo>
                    <a:cubicBezTo>
                      <a:pt x="199" y="139"/>
                      <a:pt x="197" y="139"/>
                      <a:pt x="196" y="139"/>
                    </a:cubicBezTo>
                    <a:cubicBezTo>
                      <a:pt x="192" y="139"/>
                      <a:pt x="188" y="140"/>
                      <a:pt x="185" y="143"/>
                    </a:cubicBezTo>
                    <a:cubicBezTo>
                      <a:pt x="182" y="146"/>
                      <a:pt x="177" y="149"/>
                      <a:pt x="176" y="153"/>
                    </a:cubicBezTo>
                    <a:cubicBezTo>
                      <a:pt x="175" y="155"/>
                      <a:pt x="175" y="157"/>
                      <a:pt x="175" y="158"/>
                    </a:cubicBezTo>
                    <a:cubicBezTo>
                      <a:pt x="172" y="155"/>
                      <a:pt x="169" y="151"/>
                      <a:pt x="164" y="150"/>
                    </a:cubicBezTo>
                    <a:cubicBezTo>
                      <a:pt x="163" y="149"/>
                      <a:pt x="162" y="149"/>
                      <a:pt x="160" y="149"/>
                    </a:cubicBezTo>
                    <a:cubicBezTo>
                      <a:pt x="156" y="149"/>
                      <a:pt x="150" y="150"/>
                      <a:pt x="148" y="152"/>
                    </a:cubicBezTo>
                    <a:cubicBezTo>
                      <a:pt x="144" y="155"/>
                      <a:pt x="140" y="159"/>
                      <a:pt x="138" y="164"/>
                    </a:cubicBezTo>
                    <a:cubicBezTo>
                      <a:pt x="136" y="161"/>
                      <a:pt x="133" y="158"/>
                      <a:pt x="130" y="156"/>
                    </a:cubicBezTo>
                    <a:cubicBezTo>
                      <a:pt x="128" y="155"/>
                      <a:pt x="125" y="154"/>
                      <a:pt x="123" y="154"/>
                    </a:cubicBezTo>
                    <a:cubicBezTo>
                      <a:pt x="116" y="154"/>
                      <a:pt x="108" y="160"/>
                      <a:pt x="101" y="165"/>
                    </a:cubicBezTo>
                    <a:cubicBezTo>
                      <a:pt x="102" y="161"/>
                      <a:pt x="104" y="155"/>
                      <a:pt x="104" y="152"/>
                    </a:cubicBezTo>
                    <a:cubicBezTo>
                      <a:pt x="103" y="147"/>
                      <a:pt x="98" y="142"/>
                      <a:pt x="94" y="139"/>
                    </a:cubicBezTo>
                    <a:cubicBezTo>
                      <a:pt x="92" y="137"/>
                      <a:pt x="90" y="137"/>
                      <a:pt x="88" y="137"/>
                    </a:cubicBezTo>
                    <a:cubicBezTo>
                      <a:pt x="83" y="137"/>
                      <a:pt x="78" y="139"/>
                      <a:pt x="73" y="141"/>
                    </a:cubicBezTo>
                    <a:cubicBezTo>
                      <a:pt x="75" y="135"/>
                      <a:pt x="75" y="129"/>
                      <a:pt x="73" y="124"/>
                    </a:cubicBezTo>
                    <a:cubicBezTo>
                      <a:pt x="69" y="118"/>
                      <a:pt x="62" y="115"/>
                      <a:pt x="55" y="115"/>
                    </a:cubicBezTo>
                    <a:cubicBezTo>
                      <a:pt x="59" y="110"/>
                      <a:pt x="62" y="104"/>
                      <a:pt x="63" y="100"/>
                    </a:cubicBezTo>
                    <a:cubicBezTo>
                      <a:pt x="65" y="92"/>
                      <a:pt x="59" y="84"/>
                      <a:pt x="51" y="80"/>
                    </a:cubicBezTo>
                    <a:cubicBezTo>
                      <a:pt x="57" y="77"/>
                      <a:pt x="61" y="73"/>
                      <a:pt x="64" y="66"/>
                    </a:cubicBezTo>
                    <a:cubicBezTo>
                      <a:pt x="66" y="60"/>
                      <a:pt x="65" y="55"/>
                      <a:pt x="63" y="50"/>
                    </a:cubicBezTo>
                    <a:cubicBezTo>
                      <a:pt x="66" y="49"/>
                      <a:pt x="69" y="48"/>
                      <a:pt x="72" y="44"/>
                    </a:cubicBezTo>
                    <a:cubicBezTo>
                      <a:pt x="77" y="38"/>
                      <a:pt x="79" y="33"/>
                      <a:pt x="79" y="27"/>
                    </a:cubicBezTo>
                    <a:cubicBezTo>
                      <a:pt x="80" y="28"/>
                      <a:pt x="81" y="28"/>
                      <a:pt x="82" y="28"/>
                    </a:cubicBezTo>
                    <a:cubicBezTo>
                      <a:pt x="85" y="28"/>
                      <a:pt x="88" y="26"/>
                      <a:pt x="91" y="22"/>
                    </a:cubicBezTo>
                    <a:cubicBezTo>
                      <a:pt x="93" y="21"/>
                      <a:pt x="94" y="19"/>
                      <a:pt x="94" y="18"/>
                    </a:cubicBezTo>
                    <a:cubicBezTo>
                      <a:pt x="92" y="18"/>
                      <a:pt x="90" y="18"/>
                      <a:pt x="87" y="17"/>
                    </a:cubicBezTo>
                    <a:cubicBezTo>
                      <a:pt x="87" y="17"/>
                      <a:pt x="87" y="18"/>
                      <a:pt x="87" y="18"/>
                    </a:cubicBezTo>
                    <a:cubicBezTo>
                      <a:pt x="86" y="19"/>
                      <a:pt x="84" y="20"/>
                      <a:pt x="83" y="20"/>
                    </a:cubicBezTo>
                    <a:cubicBezTo>
                      <a:pt x="81" y="20"/>
                      <a:pt x="79" y="19"/>
                      <a:pt x="77" y="17"/>
                    </a:cubicBezTo>
                    <a:cubicBezTo>
                      <a:pt x="78" y="17"/>
                      <a:pt x="78" y="17"/>
                      <a:pt x="79" y="16"/>
                    </a:cubicBezTo>
                    <a:cubicBezTo>
                      <a:pt x="74" y="15"/>
                      <a:pt x="69" y="14"/>
                      <a:pt x="63" y="12"/>
                    </a:cubicBezTo>
                    <a:moveTo>
                      <a:pt x="93" y="0"/>
                    </a:moveTo>
                    <a:cubicBezTo>
                      <a:pt x="92" y="0"/>
                      <a:pt x="92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3" y="1"/>
                      <a:pt x="95" y="2"/>
                      <a:pt x="97" y="3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7" y="1"/>
                      <a:pt x="96" y="0"/>
                      <a:pt x="95" y="0"/>
                    </a:cubicBezTo>
                    <a:cubicBezTo>
                      <a:pt x="95" y="0"/>
                      <a:pt x="94" y="0"/>
                      <a:pt x="94" y="0"/>
                    </a:cubicBezTo>
                    <a:cubicBezTo>
                      <a:pt x="94" y="0"/>
                      <a:pt x="93" y="0"/>
                      <a:pt x="9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6" name="Freeform 605"/>
              <p:cNvSpPr>
                <a:spLocks noEditPoints="1"/>
              </p:cNvSpPr>
              <p:nvPr/>
            </p:nvSpPr>
            <p:spPr bwMode="auto">
              <a:xfrm>
                <a:off x="4201" y="3530"/>
                <a:ext cx="105" cy="112"/>
              </a:xfrm>
              <a:custGeom>
                <a:avLst/>
                <a:gdLst>
                  <a:gd name="T0" fmla="*/ 90 w 214"/>
                  <a:gd name="T1" fmla="*/ 201 h 226"/>
                  <a:gd name="T2" fmla="*/ 105 w 214"/>
                  <a:gd name="T3" fmla="*/ 199 h 226"/>
                  <a:gd name="T4" fmla="*/ 110 w 214"/>
                  <a:gd name="T5" fmla="*/ 211 h 226"/>
                  <a:gd name="T6" fmla="*/ 85 w 214"/>
                  <a:gd name="T7" fmla="*/ 197 h 226"/>
                  <a:gd name="T8" fmla="*/ 69 w 214"/>
                  <a:gd name="T9" fmla="*/ 175 h 226"/>
                  <a:gd name="T10" fmla="*/ 85 w 214"/>
                  <a:gd name="T11" fmla="*/ 197 h 226"/>
                  <a:gd name="T12" fmla="*/ 47 w 214"/>
                  <a:gd name="T13" fmla="*/ 140 h 226"/>
                  <a:gd name="T14" fmla="*/ 64 w 214"/>
                  <a:gd name="T15" fmla="*/ 150 h 226"/>
                  <a:gd name="T16" fmla="*/ 46 w 214"/>
                  <a:gd name="T17" fmla="*/ 133 h 226"/>
                  <a:gd name="T18" fmla="*/ 60 w 214"/>
                  <a:gd name="T19" fmla="*/ 115 h 226"/>
                  <a:gd name="T20" fmla="*/ 53 w 214"/>
                  <a:gd name="T21" fmla="*/ 94 h 226"/>
                  <a:gd name="T22" fmla="*/ 69 w 214"/>
                  <a:gd name="T23" fmla="*/ 66 h 226"/>
                  <a:gd name="T24" fmla="*/ 53 w 214"/>
                  <a:gd name="T25" fmla="*/ 94 h 226"/>
                  <a:gd name="T26" fmla="*/ 76 w 214"/>
                  <a:gd name="T27" fmla="*/ 57 h 226"/>
                  <a:gd name="T28" fmla="*/ 100 w 214"/>
                  <a:gd name="T29" fmla="*/ 39 h 226"/>
                  <a:gd name="T30" fmla="*/ 84 w 214"/>
                  <a:gd name="T31" fmla="*/ 58 h 226"/>
                  <a:gd name="T32" fmla="*/ 182 w 214"/>
                  <a:gd name="T33" fmla="*/ 44 h 226"/>
                  <a:gd name="T34" fmla="*/ 199 w 214"/>
                  <a:gd name="T35" fmla="*/ 41 h 226"/>
                  <a:gd name="T36" fmla="*/ 203 w 214"/>
                  <a:gd name="T37" fmla="*/ 48 h 226"/>
                  <a:gd name="T38" fmla="*/ 196 w 214"/>
                  <a:gd name="T39" fmla="*/ 52 h 226"/>
                  <a:gd name="T40" fmla="*/ 193 w 214"/>
                  <a:gd name="T41" fmla="*/ 52 h 226"/>
                  <a:gd name="T42" fmla="*/ 106 w 214"/>
                  <a:gd name="T43" fmla="*/ 37 h 226"/>
                  <a:gd name="T44" fmla="*/ 137 w 214"/>
                  <a:gd name="T45" fmla="*/ 24 h 226"/>
                  <a:gd name="T46" fmla="*/ 127 w 214"/>
                  <a:gd name="T47" fmla="*/ 41 h 226"/>
                  <a:gd name="T48" fmla="*/ 120 w 214"/>
                  <a:gd name="T49" fmla="*/ 43 h 226"/>
                  <a:gd name="T50" fmla="*/ 155 w 214"/>
                  <a:gd name="T51" fmla="*/ 32 h 226"/>
                  <a:gd name="T52" fmla="*/ 171 w 214"/>
                  <a:gd name="T53" fmla="*/ 27 h 226"/>
                  <a:gd name="T54" fmla="*/ 142 w 214"/>
                  <a:gd name="T55" fmla="*/ 0 h 226"/>
                  <a:gd name="T56" fmla="*/ 36 w 214"/>
                  <a:gd name="T57" fmla="*/ 27 h 226"/>
                  <a:gd name="T58" fmla="*/ 1 w 214"/>
                  <a:gd name="T59" fmla="*/ 127 h 226"/>
                  <a:gd name="T60" fmla="*/ 34 w 214"/>
                  <a:gd name="T61" fmla="*/ 196 h 226"/>
                  <a:gd name="T62" fmla="*/ 92 w 214"/>
                  <a:gd name="T63" fmla="*/ 224 h 226"/>
                  <a:gd name="T64" fmla="*/ 107 w 214"/>
                  <a:gd name="T65" fmla="*/ 226 h 226"/>
                  <a:gd name="T66" fmla="*/ 138 w 214"/>
                  <a:gd name="T67" fmla="*/ 223 h 226"/>
                  <a:gd name="T68" fmla="*/ 119 w 214"/>
                  <a:gd name="T69" fmla="*/ 213 h 226"/>
                  <a:gd name="T70" fmla="*/ 128 w 214"/>
                  <a:gd name="T71" fmla="*/ 208 h 226"/>
                  <a:gd name="T72" fmla="*/ 131 w 214"/>
                  <a:gd name="T73" fmla="*/ 202 h 226"/>
                  <a:gd name="T74" fmla="*/ 122 w 214"/>
                  <a:gd name="T75" fmla="*/ 200 h 226"/>
                  <a:gd name="T76" fmla="*/ 103 w 214"/>
                  <a:gd name="T77" fmla="*/ 191 h 226"/>
                  <a:gd name="T78" fmla="*/ 92 w 214"/>
                  <a:gd name="T79" fmla="*/ 191 h 226"/>
                  <a:gd name="T80" fmla="*/ 69 w 214"/>
                  <a:gd name="T81" fmla="*/ 169 h 226"/>
                  <a:gd name="T82" fmla="*/ 69 w 214"/>
                  <a:gd name="T83" fmla="*/ 144 h 226"/>
                  <a:gd name="T84" fmla="*/ 67 w 214"/>
                  <a:gd name="T85" fmla="*/ 117 h 226"/>
                  <a:gd name="T86" fmla="*/ 79 w 214"/>
                  <a:gd name="T87" fmla="*/ 92 h 226"/>
                  <a:gd name="T88" fmla="*/ 74 w 214"/>
                  <a:gd name="T89" fmla="*/ 63 h 226"/>
                  <a:gd name="T90" fmla="*/ 103 w 214"/>
                  <a:gd name="T91" fmla="*/ 56 h 226"/>
                  <a:gd name="T92" fmla="*/ 121 w 214"/>
                  <a:gd name="T93" fmla="*/ 51 h 226"/>
                  <a:gd name="T94" fmla="*/ 136 w 214"/>
                  <a:gd name="T95" fmla="*/ 44 h 226"/>
                  <a:gd name="T96" fmla="*/ 144 w 214"/>
                  <a:gd name="T97" fmla="*/ 35 h 226"/>
                  <a:gd name="T98" fmla="*/ 161 w 214"/>
                  <a:gd name="T99" fmla="*/ 40 h 226"/>
                  <a:gd name="T100" fmla="*/ 184 w 214"/>
                  <a:gd name="T101" fmla="*/ 56 h 226"/>
                  <a:gd name="T102" fmla="*/ 195 w 214"/>
                  <a:gd name="T103" fmla="*/ 60 h 226"/>
                  <a:gd name="T104" fmla="*/ 208 w 214"/>
                  <a:gd name="T105" fmla="*/ 53 h 226"/>
                  <a:gd name="T106" fmla="*/ 210 w 214"/>
                  <a:gd name="T107" fmla="*/ 50 h 226"/>
                  <a:gd name="T108" fmla="*/ 203 w 214"/>
                  <a:gd name="T109" fmla="*/ 34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14" h="226">
                    <a:moveTo>
                      <a:pt x="104" y="208"/>
                    </a:moveTo>
                    <a:cubicBezTo>
                      <a:pt x="99" y="206"/>
                      <a:pt x="95" y="204"/>
                      <a:pt x="90" y="201"/>
                    </a:cubicBezTo>
                    <a:cubicBezTo>
                      <a:pt x="92" y="198"/>
                      <a:pt x="94" y="197"/>
                      <a:pt x="97" y="197"/>
                    </a:cubicBezTo>
                    <a:cubicBezTo>
                      <a:pt x="99" y="197"/>
                      <a:pt x="102" y="198"/>
                      <a:pt x="105" y="199"/>
                    </a:cubicBezTo>
                    <a:cubicBezTo>
                      <a:pt x="109" y="202"/>
                      <a:pt x="111" y="207"/>
                      <a:pt x="112" y="211"/>
                    </a:cubicBezTo>
                    <a:cubicBezTo>
                      <a:pt x="111" y="211"/>
                      <a:pt x="111" y="211"/>
                      <a:pt x="110" y="211"/>
                    </a:cubicBezTo>
                    <a:cubicBezTo>
                      <a:pt x="108" y="210"/>
                      <a:pt x="106" y="209"/>
                      <a:pt x="104" y="208"/>
                    </a:cubicBezTo>
                    <a:moveTo>
                      <a:pt x="85" y="197"/>
                    </a:moveTo>
                    <a:cubicBezTo>
                      <a:pt x="76" y="192"/>
                      <a:pt x="69" y="185"/>
                      <a:pt x="63" y="177"/>
                    </a:cubicBezTo>
                    <a:cubicBezTo>
                      <a:pt x="65" y="176"/>
                      <a:pt x="67" y="175"/>
                      <a:pt x="69" y="175"/>
                    </a:cubicBezTo>
                    <a:cubicBezTo>
                      <a:pt x="73" y="175"/>
                      <a:pt x="77" y="178"/>
                      <a:pt x="82" y="183"/>
                    </a:cubicBezTo>
                    <a:cubicBezTo>
                      <a:pt x="86" y="187"/>
                      <a:pt x="86" y="192"/>
                      <a:pt x="85" y="197"/>
                    </a:cubicBezTo>
                    <a:moveTo>
                      <a:pt x="59" y="171"/>
                    </a:moveTo>
                    <a:cubicBezTo>
                      <a:pt x="53" y="162"/>
                      <a:pt x="48" y="151"/>
                      <a:pt x="47" y="140"/>
                    </a:cubicBezTo>
                    <a:cubicBezTo>
                      <a:pt x="47" y="140"/>
                      <a:pt x="48" y="140"/>
                      <a:pt x="48" y="140"/>
                    </a:cubicBezTo>
                    <a:cubicBezTo>
                      <a:pt x="54" y="140"/>
                      <a:pt x="63" y="147"/>
                      <a:pt x="64" y="150"/>
                    </a:cubicBezTo>
                    <a:cubicBezTo>
                      <a:pt x="67" y="157"/>
                      <a:pt x="64" y="166"/>
                      <a:pt x="59" y="171"/>
                    </a:cubicBezTo>
                    <a:moveTo>
                      <a:pt x="46" y="133"/>
                    </a:moveTo>
                    <a:cubicBezTo>
                      <a:pt x="45" y="123"/>
                      <a:pt x="47" y="113"/>
                      <a:pt x="50" y="102"/>
                    </a:cubicBezTo>
                    <a:cubicBezTo>
                      <a:pt x="55" y="105"/>
                      <a:pt x="59" y="109"/>
                      <a:pt x="60" y="115"/>
                    </a:cubicBezTo>
                    <a:cubicBezTo>
                      <a:pt x="62" y="123"/>
                      <a:pt x="53" y="129"/>
                      <a:pt x="46" y="133"/>
                    </a:cubicBezTo>
                    <a:moveTo>
                      <a:pt x="53" y="94"/>
                    </a:moveTo>
                    <a:cubicBezTo>
                      <a:pt x="54" y="92"/>
                      <a:pt x="55" y="90"/>
                      <a:pt x="56" y="88"/>
                    </a:cubicBezTo>
                    <a:cubicBezTo>
                      <a:pt x="60" y="80"/>
                      <a:pt x="64" y="73"/>
                      <a:pt x="69" y="66"/>
                    </a:cubicBezTo>
                    <a:cubicBezTo>
                      <a:pt x="70" y="68"/>
                      <a:pt x="71" y="70"/>
                      <a:pt x="72" y="71"/>
                    </a:cubicBezTo>
                    <a:cubicBezTo>
                      <a:pt x="84" y="88"/>
                      <a:pt x="66" y="94"/>
                      <a:pt x="53" y="94"/>
                    </a:cubicBezTo>
                    <a:moveTo>
                      <a:pt x="84" y="58"/>
                    </a:moveTo>
                    <a:cubicBezTo>
                      <a:pt x="81" y="58"/>
                      <a:pt x="78" y="57"/>
                      <a:pt x="76" y="57"/>
                    </a:cubicBezTo>
                    <a:cubicBezTo>
                      <a:pt x="83" y="49"/>
                      <a:pt x="90" y="42"/>
                      <a:pt x="98" y="37"/>
                    </a:cubicBezTo>
                    <a:cubicBezTo>
                      <a:pt x="99" y="38"/>
                      <a:pt x="99" y="39"/>
                      <a:pt x="100" y="39"/>
                    </a:cubicBezTo>
                    <a:cubicBezTo>
                      <a:pt x="100" y="43"/>
                      <a:pt x="99" y="48"/>
                      <a:pt x="98" y="51"/>
                    </a:cubicBezTo>
                    <a:cubicBezTo>
                      <a:pt x="96" y="56"/>
                      <a:pt x="91" y="58"/>
                      <a:pt x="84" y="58"/>
                    </a:cubicBezTo>
                    <a:moveTo>
                      <a:pt x="193" y="52"/>
                    </a:moveTo>
                    <a:cubicBezTo>
                      <a:pt x="188" y="52"/>
                      <a:pt x="184" y="50"/>
                      <a:pt x="182" y="44"/>
                    </a:cubicBezTo>
                    <a:cubicBezTo>
                      <a:pt x="180" y="40"/>
                      <a:pt x="178" y="34"/>
                      <a:pt x="178" y="29"/>
                    </a:cubicBezTo>
                    <a:cubicBezTo>
                      <a:pt x="186" y="33"/>
                      <a:pt x="193" y="36"/>
                      <a:pt x="199" y="41"/>
                    </a:cubicBezTo>
                    <a:cubicBezTo>
                      <a:pt x="201" y="43"/>
                      <a:pt x="202" y="44"/>
                      <a:pt x="204" y="45"/>
                    </a:cubicBezTo>
                    <a:cubicBezTo>
                      <a:pt x="203" y="46"/>
                      <a:pt x="203" y="47"/>
                      <a:pt x="203" y="48"/>
                    </a:cubicBezTo>
                    <a:cubicBezTo>
                      <a:pt x="202" y="51"/>
                      <a:pt x="200" y="52"/>
                      <a:pt x="198" y="52"/>
                    </a:cubicBezTo>
                    <a:cubicBezTo>
                      <a:pt x="197" y="52"/>
                      <a:pt x="197" y="52"/>
                      <a:pt x="196" y="52"/>
                    </a:cubicBezTo>
                    <a:cubicBezTo>
                      <a:pt x="196" y="52"/>
                      <a:pt x="196" y="52"/>
                      <a:pt x="195" y="52"/>
                    </a:cubicBezTo>
                    <a:cubicBezTo>
                      <a:pt x="194" y="52"/>
                      <a:pt x="194" y="52"/>
                      <a:pt x="193" y="52"/>
                    </a:cubicBezTo>
                    <a:moveTo>
                      <a:pt x="120" y="43"/>
                    </a:moveTo>
                    <a:cubicBezTo>
                      <a:pt x="115" y="43"/>
                      <a:pt x="109" y="40"/>
                      <a:pt x="106" y="37"/>
                    </a:cubicBezTo>
                    <a:cubicBezTo>
                      <a:pt x="105" y="35"/>
                      <a:pt x="105" y="34"/>
                      <a:pt x="105" y="34"/>
                    </a:cubicBezTo>
                    <a:cubicBezTo>
                      <a:pt x="115" y="28"/>
                      <a:pt x="126" y="25"/>
                      <a:pt x="137" y="24"/>
                    </a:cubicBezTo>
                    <a:cubicBezTo>
                      <a:pt x="136" y="26"/>
                      <a:pt x="136" y="27"/>
                      <a:pt x="135" y="29"/>
                    </a:cubicBezTo>
                    <a:cubicBezTo>
                      <a:pt x="135" y="34"/>
                      <a:pt x="132" y="38"/>
                      <a:pt x="127" y="41"/>
                    </a:cubicBezTo>
                    <a:cubicBezTo>
                      <a:pt x="126" y="42"/>
                      <a:pt x="125" y="42"/>
                      <a:pt x="124" y="43"/>
                    </a:cubicBezTo>
                    <a:cubicBezTo>
                      <a:pt x="123" y="43"/>
                      <a:pt x="121" y="43"/>
                      <a:pt x="120" y="43"/>
                    </a:cubicBezTo>
                    <a:moveTo>
                      <a:pt x="159" y="33"/>
                    </a:moveTo>
                    <a:cubicBezTo>
                      <a:pt x="158" y="33"/>
                      <a:pt x="157" y="32"/>
                      <a:pt x="155" y="32"/>
                    </a:cubicBezTo>
                    <a:cubicBezTo>
                      <a:pt x="149" y="31"/>
                      <a:pt x="148" y="27"/>
                      <a:pt x="146" y="23"/>
                    </a:cubicBezTo>
                    <a:cubicBezTo>
                      <a:pt x="154" y="23"/>
                      <a:pt x="163" y="24"/>
                      <a:pt x="171" y="27"/>
                    </a:cubicBezTo>
                    <a:cubicBezTo>
                      <a:pt x="167" y="30"/>
                      <a:pt x="164" y="33"/>
                      <a:pt x="159" y="33"/>
                    </a:cubicBezTo>
                    <a:moveTo>
                      <a:pt x="142" y="0"/>
                    </a:moveTo>
                    <a:cubicBezTo>
                      <a:pt x="122" y="3"/>
                      <a:pt x="102" y="8"/>
                      <a:pt x="82" y="13"/>
                    </a:cubicBezTo>
                    <a:cubicBezTo>
                      <a:pt x="67" y="17"/>
                      <a:pt x="51" y="22"/>
                      <a:pt x="36" y="27"/>
                    </a:cubicBezTo>
                    <a:cubicBezTo>
                      <a:pt x="22" y="41"/>
                      <a:pt x="9" y="61"/>
                      <a:pt x="3" y="87"/>
                    </a:cubicBezTo>
                    <a:cubicBezTo>
                      <a:pt x="1" y="101"/>
                      <a:pt x="0" y="114"/>
                      <a:pt x="1" y="127"/>
                    </a:cubicBezTo>
                    <a:cubicBezTo>
                      <a:pt x="7" y="138"/>
                      <a:pt x="11" y="152"/>
                      <a:pt x="12" y="167"/>
                    </a:cubicBezTo>
                    <a:cubicBezTo>
                      <a:pt x="17" y="178"/>
                      <a:pt x="25" y="188"/>
                      <a:pt x="34" y="196"/>
                    </a:cubicBezTo>
                    <a:cubicBezTo>
                      <a:pt x="49" y="208"/>
                      <a:pt x="63" y="216"/>
                      <a:pt x="76" y="220"/>
                    </a:cubicBezTo>
                    <a:cubicBezTo>
                      <a:pt x="82" y="222"/>
                      <a:pt x="87" y="223"/>
                      <a:pt x="92" y="224"/>
                    </a:cubicBezTo>
                    <a:cubicBezTo>
                      <a:pt x="95" y="225"/>
                      <a:pt x="98" y="225"/>
                      <a:pt x="100" y="225"/>
                    </a:cubicBezTo>
                    <a:cubicBezTo>
                      <a:pt x="103" y="226"/>
                      <a:pt x="105" y="226"/>
                      <a:pt x="107" y="226"/>
                    </a:cubicBezTo>
                    <a:cubicBezTo>
                      <a:pt x="109" y="226"/>
                      <a:pt x="110" y="226"/>
                      <a:pt x="111" y="226"/>
                    </a:cubicBezTo>
                    <a:cubicBezTo>
                      <a:pt x="124" y="226"/>
                      <a:pt x="134" y="223"/>
                      <a:pt x="138" y="223"/>
                    </a:cubicBezTo>
                    <a:cubicBezTo>
                      <a:pt x="137" y="220"/>
                      <a:pt x="136" y="218"/>
                      <a:pt x="135" y="216"/>
                    </a:cubicBezTo>
                    <a:cubicBezTo>
                      <a:pt x="130" y="216"/>
                      <a:pt x="125" y="215"/>
                      <a:pt x="119" y="213"/>
                    </a:cubicBezTo>
                    <a:cubicBezTo>
                      <a:pt x="120" y="210"/>
                      <a:pt x="122" y="208"/>
                      <a:pt x="125" y="208"/>
                    </a:cubicBezTo>
                    <a:cubicBezTo>
                      <a:pt x="126" y="208"/>
                      <a:pt x="127" y="208"/>
                      <a:pt x="128" y="208"/>
                    </a:cubicBezTo>
                    <a:cubicBezTo>
                      <a:pt x="129" y="209"/>
                      <a:pt x="132" y="210"/>
                      <a:pt x="134" y="213"/>
                    </a:cubicBezTo>
                    <a:cubicBezTo>
                      <a:pt x="133" y="209"/>
                      <a:pt x="132" y="206"/>
                      <a:pt x="131" y="202"/>
                    </a:cubicBezTo>
                    <a:cubicBezTo>
                      <a:pt x="130" y="202"/>
                      <a:pt x="130" y="202"/>
                      <a:pt x="129" y="202"/>
                    </a:cubicBezTo>
                    <a:cubicBezTo>
                      <a:pt x="126" y="201"/>
                      <a:pt x="124" y="200"/>
                      <a:pt x="122" y="200"/>
                    </a:cubicBezTo>
                    <a:cubicBezTo>
                      <a:pt x="119" y="200"/>
                      <a:pt x="118" y="201"/>
                      <a:pt x="116" y="204"/>
                    </a:cubicBezTo>
                    <a:cubicBezTo>
                      <a:pt x="114" y="198"/>
                      <a:pt x="109" y="194"/>
                      <a:pt x="103" y="191"/>
                    </a:cubicBezTo>
                    <a:cubicBezTo>
                      <a:pt x="100" y="190"/>
                      <a:pt x="98" y="190"/>
                      <a:pt x="96" y="190"/>
                    </a:cubicBezTo>
                    <a:cubicBezTo>
                      <a:pt x="95" y="190"/>
                      <a:pt x="93" y="190"/>
                      <a:pt x="92" y="191"/>
                    </a:cubicBezTo>
                    <a:cubicBezTo>
                      <a:pt x="92" y="185"/>
                      <a:pt x="90" y="180"/>
                      <a:pt x="85" y="176"/>
                    </a:cubicBezTo>
                    <a:cubicBezTo>
                      <a:pt x="80" y="171"/>
                      <a:pt x="74" y="169"/>
                      <a:pt x="69" y="169"/>
                    </a:cubicBezTo>
                    <a:cubicBezTo>
                      <a:pt x="69" y="169"/>
                      <a:pt x="68" y="169"/>
                      <a:pt x="68" y="169"/>
                    </a:cubicBezTo>
                    <a:cubicBezTo>
                      <a:pt x="72" y="161"/>
                      <a:pt x="74" y="151"/>
                      <a:pt x="69" y="144"/>
                    </a:cubicBezTo>
                    <a:cubicBezTo>
                      <a:pt x="67" y="141"/>
                      <a:pt x="61" y="137"/>
                      <a:pt x="55" y="135"/>
                    </a:cubicBezTo>
                    <a:cubicBezTo>
                      <a:pt x="61" y="130"/>
                      <a:pt x="67" y="124"/>
                      <a:pt x="67" y="117"/>
                    </a:cubicBezTo>
                    <a:cubicBezTo>
                      <a:pt x="67" y="110"/>
                      <a:pt x="64" y="105"/>
                      <a:pt x="59" y="101"/>
                    </a:cubicBezTo>
                    <a:cubicBezTo>
                      <a:pt x="68" y="100"/>
                      <a:pt x="77" y="98"/>
                      <a:pt x="79" y="92"/>
                    </a:cubicBezTo>
                    <a:cubicBezTo>
                      <a:pt x="81" y="87"/>
                      <a:pt x="84" y="79"/>
                      <a:pt x="81" y="74"/>
                    </a:cubicBezTo>
                    <a:cubicBezTo>
                      <a:pt x="80" y="71"/>
                      <a:pt x="76" y="67"/>
                      <a:pt x="74" y="63"/>
                    </a:cubicBezTo>
                    <a:cubicBezTo>
                      <a:pt x="77" y="64"/>
                      <a:pt x="81" y="65"/>
                      <a:pt x="85" y="65"/>
                    </a:cubicBezTo>
                    <a:cubicBezTo>
                      <a:pt x="92" y="65"/>
                      <a:pt x="99" y="63"/>
                      <a:pt x="103" y="56"/>
                    </a:cubicBezTo>
                    <a:cubicBezTo>
                      <a:pt x="104" y="53"/>
                      <a:pt x="106" y="49"/>
                      <a:pt x="106" y="45"/>
                    </a:cubicBezTo>
                    <a:cubicBezTo>
                      <a:pt x="111" y="48"/>
                      <a:pt x="116" y="50"/>
                      <a:pt x="121" y="51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5" y="51"/>
                      <a:pt x="133" y="47"/>
                      <a:pt x="136" y="44"/>
                    </a:cubicBezTo>
                    <a:cubicBezTo>
                      <a:pt x="139" y="40"/>
                      <a:pt x="140" y="35"/>
                      <a:pt x="141" y="30"/>
                    </a:cubicBezTo>
                    <a:cubicBezTo>
                      <a:pt x="142" y="32"/>
                      <a:pt x="143" y="33"/>
                      <a:pt x="144" y="35"/>
                    </a:cubicBezTo>
                    <a:cubicBezTo>
                      <a:pt x="147" y="38"/>
                      <a:pt x="153" y="38"/>
                      <a:pt x="157" y="39"/>
                    </a:cubicBezTo>
                    <a:cubicBezTo>
                      <a:pt x="158" y="39"/>
                      <a:pt x="159" y="40"/>
                      <a:pt x="161" y="40"/>
                    </a:cubicBezTo>
                    <a:cubicBezTo>
                      <a:pt x="165" y="40"/>
                      <a:pt x="169" y="37"/>
                      <a:pt x="172" y="34"/>
                    </a:cubicBezTo>
                    <a:cubicBezTo>
                      <a:pt x="173" y="43"/>
                      <a:pt x="178" y="52"/>
                      <a:pt x="184" y="56"/>
                    </a:cubicBezTo>
                    <a:cubicBezTo>
                      <a:pt x="186" y="58"/>
                      <a:pt x="188" y="59"/>
                      <a:pt x="190" y="59"/>
                    </a:cubicBezTo>
                    <a:cubicBezTo>
                      <a:pt x="192" y="60"/>
                      <a:pt x="194" y="60"/>
                      <a:pt x="195" y="60"/>
                    </a:cubicBezTo>
                    <a:cubicBezTo>
                      <a:pt x="199" y="60"/>
                      <a:pt x="201" y="59"/>
                      <a:pt x="204" y="58"/>
                    </a:cubicBezTo>
                    <a:cubicBezTo>
                      <a:pt x="206" y="56"/>
                      <a:pt x="207" y="55"/>
                      <a:pt x="208" y="53"/>
                    </a:cubicBezTo>
                    <a:cubicBezTo>
                      <a:pt x="209" y="52"/>
                      <a:pt x="209" y="51"/>
                      <a:pt x="210" y="50"/>
                    </a:cubicBezTo>
                    <a:cubicBezTo>
                      <a:pt x="210" y="50"/>
                      <a:pt x="210" y="50"/>
                      <a:pt x="210" y="50"/>
                    </a:cubicBezTo>
                    <a:cubicBezTo>
                      <a:pt x="212" y="50"/>
                      <a:pt x="214" y="48"/>
                      <a:pt x="212" y="46"/>
                    </a:cubicBezTo>
                    <a:cubicBezTo>
                      <a:pt x="211" y="43"/>
                      <a:pt x="208" y="39"/>
                      <a:pt x="203" y="34"/>
                    </a:cubicBezTo>
                    <a:cubicBezTo>
                      <a:pt x="192" y="22"/>
                      <a:pt x="170" y="6"/>
                      <a:pt x="14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7" name="Freeform 606"/>
              <p:cNvSpPr>
                <a:spLocks noEditPoints="1"/>
              </p:cNvSpPr>
              <p:nvPr/>
            </p:nvSpPr>
            <p:spPr bwMode="auto">
              <a:xfrm>
                <a:off x="4263" y="3565"/>
                <a:ext cx="105" cy="110"/>
              </a:xfrm>
              <a:custGeom>
                <a:avLst/>
                <a:gdLst>
                  <a:gd name="T0" fmla="*/ 106 w 213"/>
                  <a:gd name="T1" fmla="*/ 207 h 223"/>
                  <a:gd name="T2" fmla="*/ 101 w 213"/>
                  <a:gd name="T3" fmla="*/ 206 h 223"/>
                  <a:gd name="T4" fmla="*/ 66 w 213"/>
                  <a:gd name="T5" fmla="*/ 192 h 223"/>
                  <a:gd name="T6" fmla="*/ 65 w 213"/>
                  <a:gd name="T7" fmla="*/ 191 h 223"/>
                  <a:gd name="T8" fmla="*/ 22 w 213"/>
                  <a:gd name="T9" fmla="*/ 112 h 223"/>
                  <a:gd name="T10" fmla="*/ 107 w 213"/>
                  <a:gd name="T11" fmla="*/ 30 h 223"/>
                  <a:gd name="T12" fmla="*/ 173 w 213"/>
                  <a:gd name="T13" fmla="*/ 69 h 223"/>
                  <a:gd name="T14" fmla="*/ 138 w 213"/>
                  <a:gd name="T15" fmla="*/ 201 h 223"/>
                  <a:gd name="T16" fmla="*/ 106 w 213"/>
                  <a:gd name="T17" fmla="*/ 207 h 223"/>
                  <a:gd name="T18" fmla="*/ 104 w 213"/>
                  <a:gd name="T19" fmla="*/ 0 h 223"/>
                  <a:gd name="T20" fmla="*/ 93 w 213"/>
                  <a:gd name="T21" fmla="*/ 0 h 223"/>
                  <a:gd name="T22" fmla="*/ 86 w 213"/>
                  <a:gd name="T23" fmla="*/ 1 h 223"/>
                  <a:gd name="T24" fmla="*/ 80 w 213"/>
                  <a:gd name="T25" fmla="*/ 3 h 223"/>
                  <a:gd name="T26" fmla="*/ 68 w 213"/>
                  <a:gd name="T27" fmla="*/ 7 h 223"/>
                  <a:gd name="T28" fmla="*/ 58 w 213"/>
                  <a:gd name="T29" fmla="*/ 12 h 223"/>
                  <a:gd name="T30" fmla="*/ 22 w 213"/>
                  <a:gd name="T31" fmla="*/ 45 h 223"/>
                  <a:gd name="T32" fmla="*/ 3 w 213"/>
                  <a:gd name="T33" fmla="*/ 128 h 223"/>
                  <a:gd name="T34" fmla="*/ 5 w 213"/>
                  <a:gd name="T35" fmla="*/ 132 h 223"/>
                  <a:gd name="T36" fmla="*/ 8 w 213"/>
                  <a:gd name="T37" fmla="*/ 143 h 223"/>
                  <a:gd name="T38" fmla="*/ 9 w 213"/>
                  <a:gd name="T39" fmla="*/ 146 h 223"/>
                  <a:gd name="T40" fmla="*/ 12 w 213"/>
                  <a:gd name="T41" fmla="*/ 153 h 223"/>
                  <a:gd name="T42" fmla="*/ 24 w 213"/>
                  <a:gd name="T43" fmla="*/ 172 h 223"/>
                  <a:gd name="T44" fmla="*/ 92 w 213"/>
                  <a:gd name="T45" fmla="*/ 220 h 223"/>
                  <a:gd name="T46" fmla="*/ 96 w 213"/>
                  <a:gd name="T47" fmla="*/ 221 h 223"/>
                  <a:gd name="T48" fmla="*/ 111 w 213"/>
                  <a:gd name="T49" fmla="*/ 223 h 223"/>
                  <a:gd name="T50" fmla="*/ 112 w 213"/>
                  <a:gd name="T51" fmla="*/ 223 h 223"/>
                  <a:gd name="T52" fmla="*/ 136 w 213"/>
                  <a:gd name="T53" fmla="*/ 220 h 223"/>
                  <a:gd name="T54" fmla="*/ 193 w 213"/>
                  <a:gd name="T55" fmla="*/ 174 h 223"/>
                  <a:gd name="T56" fmla="*/ 209 w 213"/>
                  <a:gd name="T57" fmla="*/ 136 h 223"/>
                  <a:gd name="T58" fmla="*/ 212 w 213"/>
                  <a:gd name="T59" fmla="*/ 114 h 223"/>
                  <a:gd name="T60" fmla="*/ 192 w 213"/>
                  <a:gd name="T61" fmla="*/ 44 h 223"/>
                  <a:gd name="T62" fmla="*/ 104 w 213"/>
                  <a:gd name="T63" fmla="*/ 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3" h="223">
                    <a:moveTo>
                      <a:pt x="106" y="207"/>
                    </a:moveTo>
                    <a:cubicBezTo>
                      <a:pt x="104" y="207"/>
                      <a:pt x="103" y="206"/>
                      <a:pt x="101" y="206"/>
                    </a:cubicBezTo>
                    <a:cubicBezTo>
                      <a:pt x="88" y="205"/>
                      <a:pt x="77" y="199"/>
                      <a:pt x="66" y="192"/>
                    </a:cubicBezTo>
                    <a:cubicBezTo>
                      <a:pt x="65" y="191"/>
                      <a:pt x="65" y="191"/>
                      <a:pt x="65" y="191"/>
                    </a:cubicBezTo>
                    <a:cubicBezTo>
                      <a:pt x="57" y="186"/>
                      <a:pt x="18" y="157"/>
                      <a:pt x="22" y="112"/>
                    </a:cubicBezTo>
                    <a:cubicBezTo>
                      <a:pt x="23" y="89"/>
                      <a:pt x="59" y="30"/>
                      <a:pt x="107" y="30"/>
                    </a:cubicBezTo>
                    <a:cubicBezTo>
                      <a:pt x="127" y="30"/>
                      <a:pt x="150" y="41"/>
                      <a:pt x="173" y="69"/>
                    </a:cubicBezTo>
                    <a:cubicBezTo>
                      <a:pt x="210" y="115"/>
                      <a:pt x="174" y="188"/>
                      <a:pt x="138" y="201"/>
                    </a:cubicBezTo>
                    <a:cubicBezTo>
                      <a:pt x="129" y="204"/>
                      <a:pt x="116" y="207"/>
                      <a:pt x="106" y="207"/>
                    </a:cubicBezTo>
                    <a:moveTo>
                      <a:pt x="104" y="0"/>
                    </a:moveTo>
                    <a:cubicBezTo>
                      <a:pt x="100" y="0"/>
                      <a:pt x="97" y="0"/>
                      <a:pt x="93" y="0"/>
                    </a:cubicBezTo>
                    <a:cubicBezTo>
                      <a:pt x="90" y="1"/>
                      <a:pt x="88" y="1"/>
                      <a:pt x="86" y="1"/>
                    </a:cubicBezTo>
                    <a:cubicBezTo>
                      <a:pt x="84" y="2"/>
                      <a:pt x="82" y="2"/>
                      <a:pt x="80" y="3"/>
                    </a:cubicBezTo>
                    <a:cubicBezTo>
                      <a:pt x="76" y="4"/>
                      <a:pt x="72" y="5"/>
                      <a:pt x="68" y="7"/>
                    </a:cubicBezTo>
                    <a:cubicBezTo>
                      <a:pt x="64" y="8"/>
                      <a:pt x="61" y="10"/>
                      <a:pt x="58" y="12"/>
                    </a:cubicBezTo>
                    <a:cubicBezTo>
                      <a:pt x="44" y="20"/>
                      <a:pt x="31" y="31"/>
                      <a:pt x="22" y="45"/>
                    </a:cubicBezTo>
                    <a:cubicBezTo>
                      <a:pt x="2" y="78"/>
                      <a:pt x="0" y="115"/>
                      <a:pt x="3" y="128"/>
                    </a:cubicBezTo>
                    <a:cubicBezTo>
                      <a:pt x="4" y="129"/>
                      <a:pt x="4" y="131"/>
                      <a:pt x="5" y="132"/>
                    </a:cubicBezTo>
                    <a:cubicBezTo>
                      <a:pt x="6" y="136"/>
                      <a:pt x="7" y="139"/>
                      <a:pt x="8" y="143"/>
                    </a:cubicBezTo>
                    <a:cubicBezTo>
                      <a:pt x="8" y="144"/>
                      <a:pt x="9" y="145"/>
                      <a:pt x="9" y="146"/>
                    </a:cubicBezTo>
                    <a:cubicBezTo>
                      <a:pt x="10" y="148"/>
                      <a:pt x="11" y="150"/>
                      <a:pt x="12" y="153"/>
                    </a:cubicBezTo>
                    <a:cubicBezTo>
                      <a:pt x="15" y="158"/>
                      <a:pt x="19" y="164"/>
                      <a:pt x="24" y="172"/>
                    </a:cubicBezTo>
                    <a:cubicBezTo>
                      <a:pt x="37" y="191"/>
                      <a:pt x="55" y="211"/>
                      <a:pt x="92" y="220"/>
                    </a:cubicBezTo>
                    <a:cubicBezTo>
                      <a:pt x="93" y="221"/>
                      <a:pt x="95" y="221"/>
                      <a:pt x="96" y="221"/>
                    </a:cubicBezTo>
                    <a:cubicBezTo>
                      <a:pt x="101" y="222"/>
                      <a:pt x="106" y="223"/>
                      <a:pt x="111" y="223"/>
                    </a:cubicBezTo>
                    <a:cubicBezTo>
                      <a:pt x="112" y="223"/>
                      <a:pt x="112" y="223"/>
                      <a:pt x="112" y="223"/>
                    </a:cubicBezTo>
                    <a:cubicBezTo>
                      <a:pt x="120" y="223"/>
                      <a:pt x="128" y="222"/>
                      <a:pt x="136" y="220"/>
                    </a:cubicBezTo>
                    <a:cubicBezTo>
                      <a:pt x="160" y="217"/>
                      <a:pt x="181" y="197"/>
                      <a:pt x="193" y="174"/>
                    </a:cubicBezTo>
                    <a:cubicBezTo>
                      <a:pt x="199" y="165"/>
                      <a:pt x="205" y="152"/>
                      <a:pt x="209" y="136"/>
                    </a:cubicBezTo>
                    <a:cubicBezTo>
                      <a:pt x="210" y="129"/>
                      <a:pt x="211" y="122"/>
                      <a:pt x="212" y="114"/>
                    </a:cubicBezTo>
                    <a:cubicBezTo>
                      <a:pt x="213" y="92"/>
                      <a:pt x="209" y="68"/>
                      <a:pt x="192" y="44"/>
                    </a:cubicBezTo>
                    <a:cubicBezTo>
                      <a:pt x="178" y="26"/>
                      <a:pt x="146" y="0"/>
                      <a:pt x="10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8" name="Freeform 607"/>
              <p:cNvSpPr>
                <a:spLocks noEditPoints="1"/>
              </p:cNvSpPr>
              <p:nvPr/>
            </p:nvSpPr>
            <p:spPr bwMode="auto">
              <a:xfrm>
                <a:off x="3886" y="3166"/>
                <a:ext cx="116" cy="119"/>
              </a:xfrm>
              <a:custGeom>
                <a:avLst/>
                <a:gdLst>
                  <a:gd name="T0" fmla="*/ 204 w 235"/>
                  <a:gd name="T1" fmla="*/ 206 h 241"/>
                  <a:gd name="T2" fmla="*/ 213 w 235"/>
                  <a:gd name="T3" fmla="*/ 202 h 241"/>
                  <a:gd name="T4" fmla="*/ 227 w 235"/>
                  <a:gd name="T5" fmla="*/ 181 h 241"/>
                  <a:gd name="T6" fmla="*/ 210 w 235"/>
                  <a:gd name="T7" fmla="*/ 194 h 241"/>
                  <a:gd name="T8" fmla="*/ 107 w 235"/>
                  <a:gd name="T9" fmla="*/ 17 h 241"/>
                  <a:gd name="T10" fmla="*/ 107 w 235"/>
                  <a:gd name="T11" fmla="*/ 17 h 241"/>
                  <a:gd name="T12" fmla="*/ 103 w 235"/>
                  <a:gd name="T13" fmla="*/ 10 h 241"/>
                  <a:gd name="T14" fmla="*/ 111 w 235"/>
                  <a:gd name="T15" fmla="*/ 4 h 241"/>
                  <a:gd name="T16" fmla="*/ 177 w 235"/>
                  <a:gd name="T17" fmla="*/ 198 h 241"/>
                  <a:gd name="T18" fmla="*/ 168 w 235"/>
                  <a:gd name="T19" fmla="*/ 208 h 241"/>
                  <a:gd name="T20" fmla="*/ 123 w 235"/>
                  <a:gd name="T21" fmla="*/ 200 h 241"/>
                  <a:gd name="T22" fmla="*/ 146 w 235"/>
                  <a:gd name="T23" fmla="*/ 192 h 241"/>
                  <a:gd name="T24" fmla="*/ 156 w 235"/>
                  <a:gd name="T25" fmla="*/ 209 h 241"/>
                  <a:gd name="T26" fmla="*/ 102 w 235"/>
                  <a:gd name="T27" fmla="*/ 180 h 241"/>
                  <a:gd name="T28" fmla="*/ 115 w 235"/>
                  <a:gd name="T29" fmla="*/ 200 h 241"/>
                  <a:gd name="T30" fmla="*/ 60 w 235"/>
                  <a:gd name="T31" fmla="*/ 146 h 241"/>
                  <a:gd name="T32" fmla="*/ 80 w 235"/>
                  <a:gd name="T33" fmla="*/ 174 h 241"/>
                  <a:gd name="T34" fmla="*/ 66 w 235"/>
                  <a:gd name="T35" fmla="*/ 124 h 241"/>
                  <a:gd name="T36" fmla="*/ 48 w 235"/>
                  <a:gd name="T37" fmla="*/ 99 h 241"/>
                  <a:gd name="T38" fmla="*/ 49 w 235"/>
                  <a:gd name="T39" fmla="*/ 100 h 241"/>
                  <a:gd name="T40" fmla="*/ 82 w 235"/>
                  <a:gd name="T41" fmla="*/ 34 h 241"/>
                  <a:gd name="T42" fmla="*/ 124 w 235"/>
                  <a:gd name="T43" fmla="*/ 18 h 241"/>
                  <a:gd name="T44" fmla="*/ 127 w 235"/>
                  <a:gd name="T45" fmla="*/ 17 h 241"/>
                  <a:gd name="T46" fmla="*/ 118 w 235"/>
                  <a:gd name="T47" fmla="*/ 0 h 241"/>
                  <a:gd name="T48" fmla="*/ 94 w 235"/>
                  <a:gd name="T49" fmla="*/ 33 h 241"/>
                  <a:gd name="T50" fmla="*/ 102 w 235"/>
                  <a:gd name="T51" fmla="*/ 20 h 241"/>
                  <a:gd name="T52" fmla="*/ 16 w 235"/>
                  <a:gd name="T53" fmla="*/ 89 h 241"/>
                  <a:gd name="T54" fmla="*/ 9 w 235"/>
                  <a:gd name="T55" fmla="*/ 164 h 241"/>
                  <a:gd name="T56" fmla="*/ 106 w 235"/>
                  <a:gd name="T57" fmla="*/ 241 h 241"/>
                  <a:gd name="T58" fmla="*/ 168 w 235"/>
                  <a:gd name="T59" fmla="*/ 233 h 241"/>
                  <a:gd name="T60" fmla="*/ 198 w 235"/>
                  <a:gd name="T61" fmla="*/ 198 h 241"/>
                  <a:gd name="T62" fmla="*/ 204 w 235"/>
                  <a:gd name="T63" fmla="*/ 182 h 241"/>
                  <a:gd name="T64" fmla="*/ 195 w 235"/>
                  <a:gd name="T65" fmla="*/ 193 h 241"/>
                  <a:gd name="T66" fmla="*/ 165 w 235"/>
                  <a:gd name="T67" fmla="*/ 196 h 241"/>
                  <a:gd name="T68" fmla="*/ 140 w 235"/>
                  <a:gd name="T69" fmla="*/ 183 h 241"/>
                  <a:gd name="T70" fmla="*/ 118 w 235"/>
                  <a:gd name="T71" fmla="*/ 179 h 241"/>
                  <a:gd name="T72" fmla="*/ 93 w 235"/>
                  <a:gd name="T73" fmla="*/ 164 h 241"/>
                  <a:gd name="T74" fmla="*/ 66 w 235"/>
                  <a:gd name="T75" fmla="*/ 139 h 241"/>
                  <a:gd name="T76" fmla="*/ 71 w 235"/>
                  <a:gd name="T77" fmla="*/ 92 h 241"/>
                  <a:gd name="T78" fmla="*/ 90 w 235"/>
                  <a:gd name="T79" fmla="*/ 40 h 241"/>
                  <a:gd name="T80" fmla="*/ 115 w 235"/>
                  <a:gd name="T81" fmla="*/ 24 h 241"/>
                  <a:gd name="T82" fmla="*/ 131 w 235"/>
                  <a:gd name="T83" fmla="*/ 23 h 241"/>
                  <a:gd name="T84" fmla="*/ 138 w 235"/>
                  <a:gd name="T85" fmla="*/ 1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5" h="241">
                    <a:moveTo>
                      <a:pt x="210" y="201"/>
                    </a:moveTo>
                    <a:cubicBezTo>
                      <a:pt x="208" y="201"/>
                      <a:pt x="207" y="202"/>
                      <a:pt x="205" y="203"/>
                    </a:cubicBezTo>
                    <a:cubicBezTo>
                      <a:pt x="205" y="204"/>
                      <a:pt x="204" y="205"/>
                      <a:pt x="204" y="206"/>
                    </a:cubicBezTo>
                    <a:cubicBezTo>
                      <a:pt x="205" y="208"/>
                      <a:pt x="206" y="209"/>
                      <a:pt x="207" y="211"/>
                    </a:cubicBezTo>
                    <a:cubicBezTo>
                      <a:pt x="210" y="209"/>
                      <a:pt x="213" y="206"/>
                      <a:pt x="216" y="204"/>
                    </a:cubicBezTo>
                    <a:cubicBezTo>
                      <a:pt x="215" y="203"/>
                      <a:pt x="214" y="203"/>
                      <a:pt x="213" y="202"/>
                    </a:cubicBezTo>
                    <a:cubicBezTo>
                      <a:pt x="212" y="201"/>
                      <a:pt x="211" y="201"/>
                      <a:pt x="210" y="201"/>
                    </a:cubicBezTo>
                    <a:moveTo>
                      <a:pt x="235" y="180"/>
                    </a:moveTo>
                    <a:cubicBezTo>
                      <a:pt x="232" y="181"/>
                      <a:pt x="229" y="181"/>
                      <a:pt x="227" y="181"/>
                    </a:cubicBezTo>
                    <a:cubicBezTo>
                      <a:pt x="226" y="181"/>
                      <a:pt x="225" y="181"/>
                      <a:pt x="225" y="181"/>
                    </a:cubicBezTo>
                    <a:cubicBezTo>
                      <a:pt x="220" y="186"/>
                      <a:pt x="214" y="190"/>
                      <a:pt x="208" y="194"/>
                    </a:cubicBezTo>
                    <a:cubicBezTo>
                      <a:pt x="208" y="194"/>
                      <a:pt x="209" y="194"/>
                      <a:pt x="210" y="194"/>
                    </a:cubicBezTo>
                    <a:cubicBezTo>
                      <a:pt x="214" y="194"/>
                      <a:pt x="218" y="196"/>
                      <a:pt x="221" y="198"/>
                    </a:cubicBezTo>
                    <a:cubicBezTo>
                      <a:pt x="228" y="192"/>
                      <a:pt x="232" y="185"/>
                      <a:pt x="235" y="180"/>
                    </a:cubicBezTo>
                    <a:moveTo>
                      <a:pt x="107" y="17"/>
                    </a:moveTo>
                    <a:cubicBezTo>
                      <a:pt x="107" y="17"/>
                      <a:pt x="107" y="17"/>
                      <a:pt x="107" y="17"/>
                    </a:cubicBezTo>
                    <a:cubicBezTo>
                      <a:pt x="107" y="17"/>
                      <a:pt x="107" y="17"/>
                      <a:pt x="106" y="18"/>
                    </a:cubicBezTo>
                    <a:cubicBezTo>
                      <a:pt x="107" y="17"/>
                      <a:pt x="107" y="17"/>
                      <a:pt x="107" y="17"/>
                    </a:cubicBezTo>
                    <a:moveTo>
                      <a:pt x="111" y="0"/>
                    </a:moveTo>
                    <a:cubicBezTo>
                      <a:pt x="107" y="1"/>
                      <a:pt x="103" y="1"/>
                      <a:pt x="99" y="2"/>
                    </a:cubicBezTo>
                    <a:cubicBezTo>
                      <a:pt x="100" y="5"/>
                      <a:pt x="101" y="8"/>
                      <a:pt x="103" y="10"/>
                    </a:cubicBezTo>
                    <a:cubicBezTo>
                      <a:pt x="104" y="10"/>
                      <a:pt x="104" y="10"/>
                      <a:pt x="104" y="10"/>
                    </a:cubicBezTo>
                    <a:cubicBezTo>
                      <a:pt x="105" y="10"/>
                      <a:pt x="105" y="10"/>
                      <a:pt x="106" y="10"/>
                    </a:cubicBezTo>
                    <a:cubicBezTo>
                      <a:pt x="109" y="9"/>
                      <a:pt x="111" y="7"/>
                      <a:pt x="111" y="4"/>
                    </a:cubicBezTo>
                    <a:cubicBezTo>
                      <a:pt x="111" y="3"/>
                      <a:pt x="111" y="2"/>
                      <a:pt x="111" y="0"/>
                    </a:cubicBezTo>
                    <a:moveTo>
                      <a:pt x="168" y="208"/>
                    </a:moveTo>
                    <a:cubicBezTo>
                      <a:pt x="169" y="204"/>
                      <a:pt x="171" y="200"/>
                      <a:pt x="177" y="198"/>
                    </a:cubicBezTo>
                    <a:cubicBezTo>
                      <a:pt x="179" y="197"/>
                      <a:pt x="181" y="197"/>
                      <a:pt x="183" y="197"/>
                    </a:cubicBezTo>
                    <a:cubicBezTo>
                      <a:pt x="187" y="197"/>
                      <a:pt x="191" y="199"/>
                      <a:pt x="194" y="201"/>
                    </a:cubicBezTo>
                    <a:cubicBezTo>
                      <a:pt x="186" y="205"/>
                      <a:pt x="177" y="207"/>
                      <a:pt x="168" y="208"/>
                    </a:cubicBezTo>
                    <a:moveTo>
                      <a:pt x="156" y="209"/>
                    </a:moveTo>
                    <a:cubicBezTo>
                      <a:pt x="145" y="209"/>
                      <a:pt x="134" y="207"/>
                      <a:pt x="123" y="203"/>
                    </a:cubicBezTo>
                    <a:cubicBezTo>
                      <a:pt x="123" y="202"/>
                      <a:pt x="123" y="201"/>
                      <a:pt x="123" y="200"/>
                    </a:cubicBezTo>
                    <a:cubicBezTo>
                      <a:pt x="127" y="195"/>
                      <a:pt x="134" y="191"/>
                      <a:pt x="139" y="191"/>
                    </a:cubicBezTo>
                    <a:cubicBezTo>
                      <a:pt x="140" y="191"/>
                      <a:pt x="141" y="191"/>
                      <a:pt x="142" y="191"/>
                    </a:cubicBezTo>
                    <a:cubicBezTo>
                      <a:pt x="143" y="192"/>
                      <a:pt x="145" y="192"/>
                      <a:pt x="146" y="192"/>
                    </a:cubicBezTo>
                    <a:cubicBezTo>
                      <a:pt x="151" y="194"/>
                      <a:pt x="155" y="198"/>
                      <a:pt x="156" y="203"/>
                    </a:cubicBezTo>
                    <a:cubicBezTo>
                      <a:pt x="157" y="205"/>
                      <a:pt x="157" y="207"/>
                      <a:pt x="158" y="209"/>
                    </a:cubicBezTo>
                    <a:cubicBezTo>
                      <a:pt x="158" y="209"/>
                      <a:pt x="157" y="209"/>
                      <a:pt x="156" y="209"/>
                    </a:cubicBezTo>
                    <a:moveTo>
                      <a:pt x="115" y="200"/>
                    </a:moveTo>
                    <a:cubicBezTo>
                      <a:pt x="106" y="196"/>
                      <a:pt x="97" y="190"/>
                      <a:pt x="89" y="182"/>
                    </a:cubicBezTo>
                    <a:cubicBezTo>
                      <a:pt x="93" y="181"/>
                      <a:pt x="98" y="180"/>
                      <a:pt x="102" y="180"/>
                    </a:cubicBezTo>
                    <a:cubicBezTo>
                      <a:pt x="107" y="180"/>
                      <a:pt x="112" y="181"/>
                      <a:pt x="113" y="186"/>
                    </a:cubicBezTo>
                    <a:cubicBezTo>
                      <a:pt x="115" y="188"/>
                      <a:pt x="117" y="193"/>
                      <a:pt x="117" y="197"/>
                    </a:cubicBezTo>
                    <a:cubicBezTo>
                      <a:pt x="116" y="198"/>
                      <a:pt x="116" y="199"/>
                      <a:pt x="115" y="200"/>
                    </a:cubicBezTo>
                    <a:moveTo>
                      <a:pt x="80" y="174"/>
                    </a:moveTo>
                    <a:cubicBezTo>
                      <a:pt x="74" y="167"/>
                      <a:pt x="69" y="160"/>
                      <a:pt x="63" y="152"/>
                    </a:cubicBezTo>
                    <a:cubicBezTo>
                      <a:pt x="62" y="150"/>
                      <a:pt x="61" y="148"/>
                      <a:pt x="60" y="146"/>
                    </a:cubicBezTo>
                    <a:cubicBezTo>
                      <a:pt x="62" y="146"/>
                      <a:pt x="64" y="146"/>
                      <a:pt x="65" y="146"/>
                    </a:cubicBezTo>
                    <a:cubicBezTo>
                      <a:pt x="78" y="146"/>
                      <a:pt x="92" y="151"/>
                      <a:pt x="83" y="168"/>
                    </a:cubicBezTo>
                    <a:cubicBezTo>
                      <a:pt x="82" y="170"/>
                      <a:pt x="81" y="172"/>
                      <a:pt x="80" y="174"/>
                    </a:cubicBezTo>
                    <a:moveTo>
                      <a:pt x="56" y="139"/>
                    </a:moveTo>
                    <a:cubicBezTo>
                      <a:pt x="51" y="128"/>
                      <a:pt x="48" y="117"/>
                      <a:pt x="48" y="107"/>
                    </a:cubicBezTo>
                    <a:cubicBezTo>
                      <a:pt x="56" y="110"/>
                      <a:pt x="66" y="115"/>
                      <a:pt x="66" y="124"/>
                    </a:cubicBezTo>
                    <a:cubicBezTo>
                      <a:pt x="65" y="130"/>
                      <a:pt x="61" y="135"/>
                      <a:pt x="56" y="139"/>
                    </a:cubicBezTo>
                    <a:moveTo>
                      <a:pt x="49" y="100"/>
                    </a:moveTo>
                    <a:cubicBezTo>
                      <a:pt x="48" y="100"/>
                      <a:pt x="48" y="99"/>
                      <a:pt x="48" y="99"/>
                    </a:cubicBezTo>
                    <a:cubicBezTo>
                      <a:pt x="48" y="87"/>
                      <a:pt x="52" y="76"/>
                      <a:pt x="57" y="65"/>
                    </a:cubicBezTo>
                    <a:cubicBezTo>
                      <a:pt x="63" y="70"/>
                      <a:pt x="67" y="79"/>
                      <a:pt x="66" y="87"/>
                    </a:cubicBezTo>
                    <a:cubicBezTo>
                      <a:pt x="65" y="89"/>
                      <a:pt x="55" y="100"/>
                      <a:pt x="49" y="100"/>
                    </a:cubicBezTo>
                    <a:moveTo>
                      <a:pt x="66" y="59"/>
                    </a:moveTo>
                    <a:cubicBezTo>
                      <a:pt x="64" y="59"/>
                      <a:pt x="63" y="59"/>
                      <a:pt x="61" y="59"/>
                    </a:cubicBezTo>
                    <a:cubicBezTo>
                      <a:pt x="67" y="49"/>
                      <a:pt x="74" y="41"/>
                      <a:pt x="82" y="34"/>
                    </a:cubicBezTo>
                    <a:cubicBezTo>
                      <a:pt x="84" y="40"/>
                      <a:pt x="85" y="45"/>
                      <a:pt x="81" y="50"/>
                    </a:cubicBezTo>
                    <a:cubicBezTo>
                      <a:pt x="76" y="56"/>
                      <a:pt x="71" y="59"/>
                      <a:pt x="66" y="59"/>
                    </a:cubicBezTo>
                    <a:moveTo>
                      <a:pt x="124" y="18"/>
                    </a:moveTo>
                    <a:cubicBezTo>
                      <a:pt x="121" y="18"/>
                      <a:pt x="119" y="16"/>
                      <a:pt x="117" y="13"/>
                    </a:cubicBezTo>
                    <a:cubicBezTo>
                      <a:pt x="123" y="10"/>
                      <a:pt x="130" y="9"/>
                      <a:pt x="135" y="8"/>
                    </a:cubicBezTo>
                    <a:cubicBezTo>
                      <a:pt x="134" y="11"/>
                      <a:pt x="130" y="16"/>
                      <a:pt x="127" y="17"/>
                    </a:cubicBezTo>
                    <a:cubicBezTo>
                      <a:pt x="126" y="18"/>
                      <a:pt x="125" y="18"/>
                      <a:pt x="124" y="18"/>
                    </a:cubicBezTo>
                    <a:moveTo>
                      <a:pt x="121" y="0"/>
                    </a:moveTo>
                    <a:cubicBezTo>
                      <a:pt x="120" y="0"/>
                      <a:pt x="119" y="0"/>
                      <a:pt x="118" y="0"/>
                    </a:cubicBezTo>
                    <a:cubicBezTo>
                      <a:pt x="118" y="7"/>
                      <a:pt x="115" y="14"/>
                      <a:pt x="110" y="16"/>
                    </a:cubicBezTo>
                    <a:cubicBezTo>
                      <a:pt x="109" y="21"/>
                      <a:pt x="108" y="26"/>
                      <a:pt x="104" y="29"/>
                    </a:cubicBezTo>
                    <a:cubicBezTo>
                      <a:pt x="100" y="31"/>
                      <a:pt x="97" y="33"/>
                      <a:pt x="94" y="33"/>
                    </a:cubicBezTo>
                    <a:cubicBezTo>
                      <a:pt x="92" y="33"/>
                      <a:pt x="90" y="32"/>
                      <a:pt x="88" y="29"/>
                    </a:cubicBezTo>
                    <a:cubicBezTo>
                      <a:pt x="92" y="26"/>
                      <a:pt x="97" y="23"/>
                      <a:pt x="102" y="20"/>
                    </a:cubicBezTo>
                    <a:cubicBezTo>
                      <a:pt x="102" y="20"/>
                      <a:pt x="102" y="20"/>
                      <a:pt x="102" y="20"/>
                    </a:cubicBezTo>
                    <a:cubicBezTo>
                      <a:pt x="99" y="17"/>
                      <a:pt x="94" y="12"/>
                      <a:pt x="90" y="4"/>
                    </a:cubicBezTo>
                    <a:cubicBezTo>
                      <a:pt x="71" y="9"/>
                      <a:pt x="50" y="20"/>
                      <a:pt x="28" y="42"/>
                    </a:cubicBezTo>
                    <a:cubicBezTo>
                      <a:pt x="27" y="57"/>
                      <a:pt x="23" y="73"/>
                      <a:pt x="16" y="89"/>
                    </a:cubicBezTo>
                    <a:cubicBezTo>
                      <a:pt x="13" y="97"/>
                      <a:pt x="7" y="106"/>
                      <a:pt x="0" y="114"/>
                    </a:cubicBezTo>
                    <a:cubicBezTo>
                      <a:pt x="0" y="129"/>
                      <a:pt x="2" y="144"/>
                      <a:pt x="8" y="160"/>
                    </a:cubicBezTo>
                    <a:cubicBezTo>
                      <a:pt x="8" y="161"/>
                      <a:pt x="8" y="163"/>
                      <a:pt x="9" y="164"/>
                    </a:cubicBezTo>
                    <a:cubicBezTo>
                      <a:pt x="18" y="174"/>
                      <a:pt x="25" y="186"/>
                      <a:pt x="29" y="200"/>
                    </a:cubicBezTo>
                    <a:cubicBezTo>
                      <a:pt x="43" y="218"/>
                      <a:pt x="61" y="229"/>
                      <a:pt x="76" y="234"/>
                    </a:cubicBezTo>
                    <a:cubicBezTo>
                      <a:pt x="86" y="238"/>
                      <a:pt x="96" y="240"/>
                      <a:pt x="106" y="241"/>
                    </a:cubicBezTo>
                    <a:cubicBezTo>
                      <a:pt x="118" y="234"/>
                      <a:pt x="131" y="230"/>
                      <a:pt x="146" y="230"/>
                    </a:cubicBezTo>
                    <a:cubicBezTo>
                      <a:pt x="146" y="230"/>
                      <a:pt x="147" y="230"/>
                      <a:pt x="147" y="230"/>
                    </a:cubicBezTo>
                    <a:cubicBezTo>
                      <a:pt x="154" y="230"/>
                      <a:pt x="161" y="231"/>
                      <a:pt x="168" y="233"/>
                    </a:cubicBezTo>
                    <a:cubicBezTo>
                      <a:pt x="180" y="229"/>
                      <a:pt x="191" y="223"/>
                      <a:pt x="200" y="217"/>
                    </a:cubicBezTo>
                    <a:cubicBezTo>
                      <a:pt x="197" y="210"/>
                      <a:pt x="196" y="205"/>
                      <a:pt x="196" y="202"/>
                    </a:cubicBezTo>
                    <a:cubicBezTo>
                      <a:pt x="196" y="200"/>
                      <a:pt x="197" y="198"/>
                      <a:pt x="198" y="198"/>
                    </a:cubicBezTo>
                    <a:cubicBezTo>
                      <a:pt x="199" y="198"/>
                      <a:pt x="199" y="199"/>
                      <a:pt x="200" y="199"/>
                    </a:cubicBezTo>
                    <a:cubicBezTo>
                      <a:pt x="201" y="198"/>
                      <a:pt x="201" y="197"/>
                      <a:pt x="202" y="197"/>
                    </a:cubicBezTo>
                    <a:cubicBezTo>
                      <a:pt x="202" y="192"/>
                      <a:pt x="203" y="186"/>
                      <a:pt x="204" y="182"/>
                    </a:cubicBezTo>
                    <a:cubicBezTo>
                      <a:pt x="205" y="181"/>
                      <a:pt x="205" y="179"/>
                      <a:pt x="206" y="178"/>
                    </a:cubicBezTo>
                    <a:cubicBezTo>
                      <a:pt x="203" y="178"/>
                      <a:pt x="201" y="177"/>
                      <a:pt x="199" y="176"/>
                    </a:cubicBezTo>
                    <a:cubicBezTo>
                      <a:pt x="196" y="181"/>
                      <a:pt x="195" y="188"/>
                      <a:pt x="195" y="193"/>
                    </a:cubicBezTo>
                    <a:cubicBezTo>
                      <a:pt x="191" y="191"/>
                      <a:pt x="188" y="189"/>
                      <a:pt x="184" y="189"/>
                    </a:cubicBezTo>
                    <a:cubicBezTo>
                      <a:pt x="182" y="189"/>
                      <a:pt x="180" y="190"/>
                      <a:pt x="178" y="190"/>
                    </a:cubicBezTo>
                    <a:cubicBezTo>
                      <a:pt x="174" y="192"/>
                      <a:pt x="168" y="193"/>
                      <a:pt x="165" y="196"/>
                    </a:cubicBezTo>
                    <a:cubicBezTo>
                      <a:pt x="164" y="198"/>
                      <a:pt x="163" y="200"/>
                      <a:pt x="162" y="201"/>
                    </a:cubicBezTo>
                    <a:cubicBezTo>
                      <a:pt x="160" y="197"/>
                      <a:pt x="159" y="192"/>
                      <a:pt x="154" y="188"/>
                    </a:cubicBezTo>
                    <a:cubicBezTo>
                      <a:pt x="152" y="185"/>
                      <a:pt x="144" y="183"/>
                      <a:pt x="140" y="183"/>
                    </a:cubicBezTo>
                    <a:cubicBezTo>
                      <a:pt x="139" y="183"/>
                      <a:pt x="138" y="183"/>
                      <a:pt x="138" y="183"/>
                    </a:cubicBezTo>
                    <a:cubicBezTo>
                      <a:pt x="133" y="184"/>
                      <a:pt x="127" y="187"/>
                      <a:pt x="123" y="191"/>
                    </a:cubicBezTo>
                    <a:cubicBezTo>
                      <a:pt x="122" y="187"/>
                      <a:pt x="120" y="182"/>
                      <a:pt x="118" y="179"/>
                    </a:cubicBezTo>
                    <a:cubicBezTo>
                      <a:pt x="114" y="175"/>
                      <a:pt x="109" y="173"/>
                      <a:pt x="103" y="173"/>
                    </a:cubicBezTo>
                    <a:cubicBezTo>
                      <a:pt x="97" y="173"/>
                      <a:pt x="91" y="174"/>
                      <a:pt x="86" y="176"/>
                    </a:cubicBezTo>
                    <a:cubicBezTo>
                      <a:pt x="88" y="172"/>
                      <a:pt x="92" y="167"/>
                      <a:pt x="93" y="164"/>
                    </a:cubicBezTo>
                    <a:cubicBezTo>
                      <a:pt x="95" y="158"/>
                      <a:pt x="91" y="150"/>
                      <a:pt x="88" y="145"/>
                    </a:cubicBezTo>
                    <a:cubicBezTo>
                      <a:pt x="85" y="140"/>
                      <a:pt x="78" y="139"/>
                      <a:pt x="70" y="139"/>
                    </a:cubicBezTo>
                    <a:cubicBezTo>
                      <a:pt x="69" y="139"/>
                      <a:pt x="67" y="139"/>
                      <a:pt x="66" y="139"/>
                    </a:cubicBezTo>
                    <a:cubicBezTo>
                      <a:pt x="70" y="134"/>
                      <a:pt x="73" y="128"/>
                      <a:pt x="72" y="121"/>
                    </a:cubicBezTo>
                    <a:cubicBezTo>
                      <a:pt x="71" y="113"/>
                      <a:pt x="65" y="108"/>
                      <a:pt x="58" y="104"/>
                    </a:cubicBezTo>
                    <a:cubicBezTo>
                      <a:pt x="64" y="101"/>
                      <a:pt x="69" y="95"/>
                      <a:pt x="71" y="92"/>
                    </a:cubicBezTo>
                    <a:cubicBezTo>
                      <a:pt x="76" y="84"/>
                      <a:pt x="73" y="74"/>
                      <a:pt x="67" y="66"/>
                    </a:cubicBezTo>
                    <a:cubicBezTo>
                      <a:pt x="74" y="66"/>
                      <a:pt x="79" y="63"/>
                      <a:pt x="85" y="57"/>
                    </a:cubicBezTo>
                    <a:cubicBezTo>
                      <a:pt x="90" y="52"/>
                      <a:pt x="91" y="46"/>
                      <a:pt x="90" y="40"/>
                    </a:cubicBezTo>
                    <a:cubicBezTo>
                      <a:pt x="91" y="40"/>
                      <a:pt x="93" y="40"/>
                      <a:pt x="94" y="40"/>
                    </a:cubicBezTo>
                    <a:cubicBezTo>
                      <a:pt x="96" y="40"/>
                      <a:pt x="99" y="40"/>
                      <a:pt x="102" y="38"/>
                    </a:cubicBezTo>
                    <a:cubicBezTo>
                      <a:pt x="109" y="34"/>
                      <a:pt x="113" y="30"/>
                      <a:pt x="115" y="24"/>
                    </a:cubicBezTo>
                    <a:cubicBezTo>
                      <a:pt x="117" y="25"/>
                      <a:pt x="118" y="26"/>
                      <a:pt x="121" y="26"/>
                    </a:cubicBezTo>
                    <a:cubicBezTo>
                      <a:pt x="123" y="26"/>
                      <a:pt x="126" y="25"/>
                      <a:pt x="129" y="24"/>
                    </a:cubicBezTo>
                    <a:cubicBezTo>
                      <a:pt x="130" y="23"/>
                      <a:pt x="131" y="23"/>
                      <a:pt x="131" y="23"/>
                    </a:cubicBezTo>
                    <a:cubicBezTo>
                      <a:pt x="134" y="16"/>
                      <a:pt x="138" y="10"/>
                      <a:pt x="142" y="4"/>
                    </a:cubicBezTo>
                    <a:cubicBezTo>
                      <a:pt x="142" y="3"/>
                      <a:pt x="141" y="3"/>
                      <a:pt x="140" y="3"/>
                    </a:cubicBezTo>
                    <a:cubicBezTo>
                      <a:pt x="140" y="2"/>
                      <a:pt x="139" y="1"/>
                      <a:pt x="138" y="1"/>
                    </a:cubicBezTo>
                    <a:cubicBezTo>
                      <a:pt x="135" y="1"/>
                      <a:pt x="129" y="0"/>
                      <a:pt x="12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9" name="Freeform 608"/>
              <p:cNvSpPr>
                <a:spLocks noEditPoints="1"/>
              </p:cNvSpPr>
              <p:nvPr/>
            </p:nvSpPr>
            <p:spPr bwMode="auto">
              <a:xfrm>
                <a:off x="3920" y="3071"/>
                <a:ext cx="115" cy="105"/>
              </a:xfrm>
              <a:custGeom>
                <a:avLst/>
                <a:gdLst>
                  <a:gd name="T0" fmla="*/ 23 w 232"/>
                  <a:gd name="T1" fmla="*/ 175 h 213"/>
                  <a:gd name="T2" fmla="*/ 42 w 232"/>
                  <a:gd name="T3" fmla="*/ 193 h 213"/>
                  <a:gd name="T4" fmla="*/ 37 w 232"/>
                  <a:gd name="T5" fmla="*/ 203 h 213"/>
                  <a:gd name="T6" fmla="*/ 34 w 232"/>
                  <a:gd name="T7" fmla="*/ 203 h 213"/>
                  <a:gd name="T8" fmla="*/ 204 w 232"/>
                  <a:gd name="T9" fmla="*/ 159 h 213"/>
                  <a:gd name="T10" fmla="*/ 204 w 232"/>
                  <a:gd name="T11" fmla="*/ 140 h 213"/>
                  <a:gd name="T12" fmla="*/ 22 w 232"/>
                  <a:gd name="T13" fmla="*/ 166 h 213"/>
                  <a:gd name="T14" fmla="*/ 29 w 232"/>
                  <a:gd name="T15" fmla="*/ 151 h 213"/>
                  <a:gd name="T16" fmla="*/ 203 w 232"/>
                  <a:gd name="T17" fmla="*/ 132 h 213"/>
                  <a:gd name="T18" fmla="*/ 197 w 232"/>
                  <a:gd name="T19" fmla="*/ 108 h 213"/>
                  <a:gd name="T20" fmla="*/ 24 w 232"/>
                  <a:gd name="T21" fmla="*/ 131 h 213"/>
                  <a:gd name="T22" fmla="*/ 40 w 232"/>
                  <a:gd name="T23" fmla="*/ 100 h 213"/>
                  <a:gd name="T24" fmla="*/ 42 w 232"/>
                  <a:gd name="T25" fmla="*/ 123 h 213"/>
                  <a:gd name="T26" fmla="*/ 29 w 232"/>
                  <a:gd name="T27" fmla="*/ 130 h 213"/>
                  <a:gd name="T28" fmla="*/ 191 w 232"/>
                  <a:gd name="T29" fmla="*/ 102 h 213"/>
                  <a:gd name="T30" fmla="*/ 178 w 232"/>
                  <a:gd name="T31" fmla="*/ 76 h 213"/>
                  <a:gd name="T32" fmla="*/ 191 w 232"/>
                  <a:gd name="T33" fmla="*/ 102 h 213"/>
                  <a:gd name="T34" fmla="*/ 44 w 232"/>
                  <a:gd name="T35" fmla="*/ 94 h 213"/>
                  <a:gd name="T36" fmla="*/ 64 w 232"/>
                  <a:gd name="T37" fmla="*/ 71 h 213"/>
                  <a:gd name="T38" fmla="*/ 48 w 232"/>
                  <a:gd name="T39" fmla="*/ 95 h 213"/>
                  <a:gd name="T40" fmla="*/ 153 w 232"/>
                  <a:gd name="T41" fmla="*/ 73 h 213"/>
                  <a:gd name="T42" fmla="*/ 173 w 232"/>
                  <a:gd name="T43" fmla="*/ 71 h 213"/>
                  <a:gd name="T44" fmla="*/ 88 w 232"/>
                  <a:gd name="T45" fmla="*/ 75 h 213"/>
                  <a:gd name="T46" fmla="*/ 74 w 232"/>
                  <a:gd name="T47" fmla="*/ 65 h 213"/>
                  <a:gd name="T48" fmla="*/ 102 w 232"/>
                  <a:gd name="T49" fmla="*/ 53 h 213"/>
                  <a:gd name="T50" fmla="*/ 123 w 232"/>
                  <a:gd name="T51" fmla="*/ 65 h 213"/>
                  <a:gd name="T52" fmla="*/ 110 w 232"/>
                  <a:gd name="T53" fmla="*/ 52 h 213"/>
                  <a:gd name="T54" fmla="*/ 139 w 232"/>
                  <a:gd name="T55" fmla="*/ 52 h 213"/>
                  <a:gd name="T56" fmla="*/ 112 w 232"/>
                  <a:gd name="T57" fmla="*/ 0 h 213"/>
                  <a:gd name="T58" fmla="*/ 54 w 232"/>
                  <a:gd name="T59" fmla="*/ 16 h 213"/>
                  <a:gd name="T60" fmla="*/ 0 w 232"/>
                  <a:gd name="T61" fmla="*/ 121 h 213"/>
                  <a:gd name="T62" fmla="*/ 33 w 232"/>
                  <a:gd name="T63" fmla="*/ 213 h 213"/>
                  <a:gd name="T64" fmla="*/ 35 w 232"/>
                  <a:gd name="T65" fmla="*/ 213 h 213"/>
                  <a:gd name="T66" fmla="*/ 38 w 232"/>
                  <a:gd name="T67" fmla="*/ 210 h 213"/>
                  <a:gd name="T68" fmla="*/ 41 w 232"/>
                  <a:gd name="T69" fmla="*/ 209 h 213"/>
                  <a:gd name="T70" fmla="*/ 47 w 232"/>
                  <a:gd name="T71" fmla="*/ 184 h 213"/>
                  <a:gd name="T72" fmla="*/ 35 w 232"/>
                  <a:gd name="T73" fmla="*/ 154 h 213"/>
                  <a:gd name="T74" fmla="*/ 29 w 232"/>
                  <a:gd name="T75" fmla="*/ 136 h 213"/>
                  <a:gd name="T76" fmla="*/ 51 w 232"/>
                  <a:gd name="T77" fmla="*/ 118 h 213"/>
                  <a:gd name="T78" fmla="*/ 49 w 232"/>
                  <a:gd name="T79" fmla="*/ 102 h 213"/>
                  <a:gd name="T80" fmla="*/ 70 w 232"/>
                  <a:gd name="T81" fmla="*/ 70 h 213"/>
                  <a:gd name="T82" fmla="*/ 86 w 232"/>
                  <a:gd name="T83" fmla="*/ 82 h 213"/>
                  <a:gd name="T84" fmla="*/ 107 w 232"/>
                  <a:gd name="T85" fmla="*/ 61 h 213"/>
                  <a:gd name="T86" fmla="*/ 123 w 232"/>
                  <a:gd name="T87" fmla="*/ 71 h 213"/>
                  <a:gd name="T88" fmla="*/ 147 w 232"/>
                  <a:gd name="T89" fmla="*/ 78 h 213"/>
                  <a:gd name="T90" fmla="*/ 170 w 232"/>
                  <a:gd name="T91" fmla="*/ 80 h 213"/>
                  <a:gd name="T92" fmla="*/ 187 w 232"/>
                  <a:gd name="T93" fmla="*/ 108 h 213"/>
                  <a:gd name="T94" fmla="*/ 195 w 232"/>
                  <a:gd name="T95" fmla="*/ 136 h 213"/>
                  <a:gd name="T96" fmla="*/ 194 w 232"/>
                  <a:gd name="T97" fmla="*/ 157 h 213"/>
                  <a:gd name="T98" fmla="*/ 209 w 232"/>
                  <a:gd name="T99" fmla="*/ 162 h 213"/>
                  <a:gd name="T100" fmla="*/ 112 w 232"/>
                  <a:gd name="T101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32" h="213">
                    <a:moveTo>
                      <a:pt x="30" y="195"/>
                    </a:moveTo>
                    <a:cubicBezTo>
                      <a:pt x="27" y="189"/>
                      <a:pt x="24" y="182"/>
                      <a:pt x="23" y="175"/>
                    </a:cubicBezTo>
                    <a:cubicBezTo>
                      <a:pt x="27" y="175"/>
                      <a:pt x="32" y="178"/>
                      <a:pt x="36" y="180"/>
                    </a:cubicBezTo>
                    <a:cubicBezTo>
                      <a:pt x="41" y="184"/>
                      <a:pt x="42" y="188"/>
                      <a:pt x="42" y="193"/>
                    </a:cubicBezTo>
                    <a:cubicBezTo>
                      <a:pt x="42" y="195"/>
                      <a:pt x="42" y="196"/>
                      <a:pt x="42" y="197"/>
                    </a:cubicBezTo>
                    <a:cubicBezTo>
                      <a:pt x="42" y="200"/>
                      <a:pt x="40" y="202"/>
                      <a:pt x="37" y="203"/>
                    </a:cubicBezTo>
                    <a:cubicBezTo>
                      <a:pt x="36" y="203"/>
                      <a:pt x="36" y="203"/>
                      <a:pt x="35" y="203"/>
                    </a:cubicBezTo>
                    <a:cubicBezTo>
                      <a:pt x="35" y="203"/>
                      <a:pt x="35" y="203"/>
                      <a:pt x="34" y="203"/>
                    </a:cubicBezTo>
                    <a:cubicBezTo>
                      <a:pt x="32" y="201"/>
                      <a:pt x="31" y="198"/>
                      <a:pt x="30" y="195"/>
                    </a:cubicBezTo>
                    <a:moveTo>
                      <a:pt x="204" y="159"/>
                    </a:moveTo>
                    <a:cubicBezTo>
                      <a:pt x="201" y="157"/>
                      <a:pt x="198" y="151"/>
                      <a:pt x="198" y="148"/>
                    </a:cubicBezTo>
                    <a:cubicBezTo>
                      <a:pt x="197" y="143"/>
                      <a:pt x="200" y="141"/>
                      <a:pt x="204" y="140"/>
                    </a:cubicBezTo>
                    <a:cubicBezTo>
                      <a:pt x="205" y="147"/>
                      <a:pt x="205" y="153"/>
                      <a:pt x="204" y="159"/>
                    </a:cubicBezTo>
                    <a:moveTo>
                      <a:pt x="22" y="166"/>
                    </a:moveTo>
                    <a:cubicBezTo>
                      <a:pt x="21" y="158"/>
                      <a:pt x="21" y="149"/>
                      <a:pt x="22" y="140"/>
                    </a:cubicBezTo>
                    <a:cubicBezTo>
                      <a:pt x="25" y="142"/>
                      <a:pt x="28" y="144"/>
                      <a:pt x="29" y="151"/>
                    </a:cubicBezTo>
                    <a:cubicBezTo>
                      <a:pt x="29" y="158"/>
                      <a:pt x="26" y="162"/>
                      <a:pt x="22" y="166"/>
                    </a:cubicBezTo>
                    <a:moveTo>
                      <a:pt x="203" y="132"/>
                    </a:moveTo>
                    <a:cubicBezTo>
                      <a:pt x="199" y="131"/>
                      <a:pt x="195" y="128"/>
                      <a:pt x="193" y="123"/>
                    </a:cubicBezTo>
                    <a:cubicBezTo>
                      <a:pt x="191" y="117"/>
                      <a:pt x="191" y="111"/>
                      <a:pt x="197" y="108"/>
                    </a:cubicBezTo>
                    <a:cubicBezTo>
                      <a:pt x="200" y="116"/>
                      <a:pt x="202" y="124"/>
                      <a:pt x="203" y="132"/>
                    </a:cubicBezTo>
                    <a:moveTo>
                      <a:pt x="24" y="131"/>
                    </a:moveTo>
                    <a:cubicBezTo>
                      <a:pt x="26" y="119"/>
                      <a:pt x="31" y="108"/>
                      <a:pt x="38" y="98"/>
                    </a:cubicBezTo>
                    <a:cubicBezTo>
                      <a:pt x="38" y="99"/>
                      <a:pt x="39" y="99"/>
                      <a:pt x="40" y="100"/>
                    </a:cubicBezTo>
                    <a:cubicBezTo>
                      <a:pt x="44" y="105"/>
                      <a:pt x="47" y="115"/>
                      <a:pt x="43" y="119"/>
                    </a:cubicBezTo>
                    <a:cubicBezTo>
                      <a:pt x="43" y="120"/>
                      <a:pt x="42" y="122"/>
                      <a:pt x="42" y="123"/>
                    </a:cubicBezTo>
                    <a:cubicBezTo>
                      <a:pt x="38" y="128"/>
                      <a:pt x="34" y="130"/>
                      <a:pt x="29" y="130"/>
                    </a:cubicBezTo>
                    <a:cubicBezTo>
                      <a:pt x="29" y="130"/>
                      <a:pt x="29" y="130"/>
                      <a:pt x="29" y="130"/>
                    </a:cubicBezTo>
                    <a:cubicBezTo>
                      <a:pt x="27" y="130"/>
                      <a:pt x="25" y="130"/>
                      <a:pt x="24" y="131"/>
                    </a:cubicBezTo>
                    <a:moveTo>
                      <a:pt x="191" y="102"/>
                    </a:moveTo>
                    <a:cubicBezTo>
                      <a:pt x="187" y="102"/>
                      <a:pt x="183" y="101"/>
                      <a:pt x="181" y="97"/>
                    </a:cubicBezTo>
                    <a:cubicBezTo>
                      <a:pt x="175" y="89"/>
                      <a:pt x="174" y="83"/>
                      <a:pt x="178" y="76"/>
                    </a:cubicBezTo>
                    <a:cubicBezTo>
                      <a:pt x="185" y="83"/>
                      <a:pt x="190" y="92"/>
                      <a:pt x="194" y="102"/>
                    </a:cubicBezTo>
                    <a:cubicBezTo>
                      <a:pt x="193" y="102"/>
                      <a:pt x="192" y="102"/>
                      <a:pt x="191" y="102"/>
                    </a:cubicBezTo>
                    <a:moveTo>
                      <a:pt x="48" y="95"/>
                    </a:moveTo>
                    <a:cubicBezTo>
                      <a:pt x="47" y="95"/>
                      <a:pt x="45" y="95"/>
                      <a:pt x="44" y="94"/>
                    </a:cubicBezTo>
                    <a:cubicBezTo>
                      <a:pt x="43" y="94"/>
                      <a:pt x="43" y="93"/>
                      <a:pt x="42" y="92"/>
                    </a:cubicBezTo>
                    <a:cubicBezTo>
                      <a:pt x="48" y="85"/>
                      <a:pt x="55" y="78"/>
                      <a:pt x="64" y="71"/>
                    </a:cubicBezTo>
                    <a:cubicBezTo>
                      <a:pt x="64" y="80"/>
                      <a:pt x="63" y="93"/>
                      <a:pt x="55" y="94"/>
                    </a:cubicBezTo>
                    <a:cubicBezTo>
                      <a:pt x="53" y="94"/>
                      <a:pt x="51" y="95"/>
                      <a:pt x="48" y="95"/>
                    </a:cubicBezTo>
                    <a:moveTo>
                      <a:pt x="160" y="75"/>
                    </a:moveTo>
                    <a:cubicBezTo>
                      <a:pt x="158" y="75"/>
                      <a:pt x="155" y="75"/>
                      <a:pt x="153" y="73"/>
                    </a:cubicBezTo>
                    <a:cubicBezTo>
                      <a:pt x="150" y="72"/>
                      <a:pt x="143" y="59"/>
                      <a:pt x="146" y="54"/>
                    </a:cubicBezTo>
                    <a:cubicBezTo>
                      <a:pt x="156" y="57"/>
                      <a:pt x="166" y="63"/>
                      <a:pt x="173" y="71"/>
                    </a:cubicBezTo>
                    <a:cubicBezTo>
                      <a:pt x="170" y="74"/>
                      <a:pt x="165" y="75"/>
                      <a:pt x="160" y="75"/>
                    </a:cubicBezTo>
                    <a:moveTo>
                      <a:pt x="88" y="75"/>
                    </a:moveTo>
                    <a:cubicBezTo>
                      <a:pt x="85" y="75"/>
                      <a:pt x="81" y="74"/>
                      <a:pt x="78" y="70"/>
                    </a:cubicBezTo>
                    <a:cubicBezTo>
                      <a:pt x="76" y="69"/>
                      <a:pt x="75" y="67"/>
                      <a:pt x="74" y="65"/>
                    </a:cubicBezTo>
                    <a:cubicBezTo>
                      <a:pt x="80" y="62"/>
                      <a:pt x="88" y="58"/>
                      <a:pt x="96" y="55"/>
                    </a:cubicBezTo>
                    <a:cubicBezTo>
                      <a:pt x="98" y="54"/>
                      <a:pt x="100" y="54"/>
                      <a:pt x="102" y="53"/>
                    </a:cubicBezTo>
                    <a:cubicBezTo>
                      <a:pt x="101" y="63"/>
                      <a:pt x="96" y="75"/>
                      <a:pt x="88" y="75"/>
                    </a:cubicBezTo>
                    <a:moveTo>
                      <a:pt x="123" y="65"/>
                    </a:moveTo>
                    <a:cubicBezTo>
                      <a:pt x="122" y="65"/>
                      <a:pt x="121" y="64"/>
                      <a:pt x="120" y="64"/>
                    </a:cubicBezTo>
                    <a:cubicBezTo>
                      <a:pt x="115" y="62"/>
                      <a:pt x="112" y="57"/>
                      <a:pt x="110" y="52"/>
                    </a:cubicBezTo>
                    <a:cubicBezTo>
                      <a:pt x="115" y="51"/>
                      <a:pt x="120" y="50"/>
                      <a:pt x="125" y="50"/>
                    </a:cubicBezTo>
                    <a:cubicBezTo>
                      <a:pt x="130" y="50"/>
                      <a:pt x="135" y="51"/>
                      <a:pt x="139" y="52"/>
                    </a:cubicBezTo>
                    <a:cubicBezTo>
                      <a:pt x="135" y="58"/>
                      <a:pt x="130" y="65"/>
                      <a:pt x="123" y="65"/>
                    </a:cubicBezTo>
                    <a:moveTo>
                      <a:pt x="112" y="0"/>
                    </a:moveTo>
                    <a:cubicBezTo>
                      <a:pt x="109" y="0"/>
                      <a:pt x="106" y="0"/>
                      <a:pt x="103" y="1"/>
                    </a:cubicBezTo>
                    <a:cubicBezTo>
                      <a:pt x="84" y="2"/>
                      <a:pt x="67" y="8"/>
                      <a:pt x="54" y="16"/>
                    </a:cubicBezTo>
                    <a:cubicBezTo>
                      <a:pt x="54" y="18"/>
                      <a:pt x="54" y="20"/>
                      <a:pt x="54" y="22"/>
                    </a:cubicBezTo>
                    <a:cubicBezTo>
                      <a:pt x="51" y="72"/>
                      <a:pt x="28" y="107"/>
                      <a:pt x="0" y="121"/>
                    </a:cubicBezTo>
                    <a:cubicBezTo>
                      <a:pt x="0" y="154"/>
                      <a:pt x="11" y="181"/>
                      <a:pt x="21" y="197"/>
                    </a:cubicBezTo>
                    <a:cubicBezTo>
                      <a:pt x="25" y="205"/>
                      <a:pt x="30" y="210"/>
                      <a:pt x="33" y="213"/>
                    </a:cubicBezTo>
                    <a:cubicBezTo>
                      <a:pt x="33" y="213"/>
                      <a:pt x="33" y="213"/>
                      <a:pt x="33" y="213"/>
                    </a:cubicBezTo>
                    <a:cubicBezTo>
                      <a:pt x="34" y="213"/>
                      <a:pt x="34" y="213"/>
                      <a:pt x="35" y="213"/>
                    </a:cubicBezTo>
                    <a:cubicBezTo>
                      <a:pt x="36" y="213"/>
                      <a:pt x="37" y="212"/>
                      <a:pt x="37" y="211"/>
                    </a:cubicBezTo>
                    <a:cubicBezTo>
                      <a:pt x="38" y="210"/>
                      <a:pt x="38" y="210"/>
                      <a:pt x="38" y="210"/>
                    </a:cubicBezTo>
                    <a:cubicBezTo>
                      <a:pt x="38" y="210"/>
                      <a:pt x="38" y="210"/>
                      <a:pt x="38" y="210"/>
                    </a:cubicBezTo>
                    <a:cubicBezTo>
                      <a:pt x="39" y="210"/>
                      <a:pt x="40" y="210"/>
                      <a:pt x="41" y="209"/>
                    </a:cubicBezTo>
                    <a:cubicBezTo>
                      <a:pt x="46" y="207"/>
                      <a:pt x="49" y="200"/>
                      <a:pt x="49" y="193"/>
                    </a:cubicBezTo>
                    <a:cubicBezTo>
                      <a:pt x="49" y="190"/>
                      <a:pt x="48" y="187"/>
                      <a:pt x="47" y="184"/>
                    </a:cubicBezTo>
                    <a:cubicBezTo>
                      <a:pt x="44" y="177"/>
                      <a:pt x="36" y="171"/>
                      <a:pt x="28" y="169"/>
                    </a:cubicBezTo>
                    <a:cubicBezTo>
                      <a:pt x="33" y="165"/>
                      <a:pt x="36" y="160"/>
                      <a:pt x="35" y="154"/>
                    </a:cubicBezTo>
                    <a:cubicBezTo>
                      <a:pt x="35" y="150"/>
                      <a:pt x="35" y="143"/>
                      <a:pt x="33" y="140"/>
                    </a:cubicBezTo>
                    <a:cubicBezTo>
                      <a:pt x="32" y="138"/>
                      <a:pt x="31" y="137"/>
                      <a:pt x="29" y="136"/>
                    </a:cubicBezTo>
                    <a:cubicBezTo>
                      <a:pt x="34" y="136"/>
                      <a:pt x="39" y="135"/>
                      <a:pt x="43" y="132"/>
                    </a:cubicBezTo>
                    <a:cubicBezTo>
                      <a:pt x="46" y="130"/>
                      <a:pt x="51" y="121"/>
                      <a:pt x="51" y="118"/>
                    </a:cubicBezTo>
                    <a:cubicBezTo>
                      <a:pt x="51" y="113"/>
                      <a:pt x="50" y="107"/>
                      <a:pt x="48" y="102"/>
                    </a:cubicBezTo>
                    <a:cubicBezTo>
                      <a:pt x="48" y="102"/>
                      <a:pt x="49" y="102"/>
                      <a:pt x="49" y="102"/>
                    </a:cubicBezTo>
                    <a:cubicBezTo>
                      <a:pt x="53" y="102"/>
                      <a:pt x="56" y="101"/>
                      <a:pt x="59" y="100"/>
                    </a:cubicBezTo>
                    <a:cubicBezTo>
                      <a:pt x="69" y="96"/>
                      <a:pt x="71" y="82"/>
                      <a:pt x="70" y="70"/>
                    </a:cubicBezTo>
                    <a:cubicBezTo>
                      <a:pt x="73" y="73"/>
                      <a:pt x="76" y="78"/>
                      <a:pt x="79" y="80"/>
                    </a:cubicBezTo>
                    <a:cubicBezTo>
                      <a:pt x="81" y="81"/>
                      <a:pt x="84" y="82"/>
                      <a:pt x="86" y="82"/>
                    </a:cubicBezTo>
                    <a:cubicBezTo>
                      <a:pt x="90" y="82"/>
                      <a:pt x="93" y="81"/>
                      <a:pt x="96" y="80"/>
                    </a:cubicBezTo>
                    <a:cubicBezTo>
                      <a:pt x="102" y="79"/>
                      <a:pt x="106" y="70"/>
                      <a:pt x="107" y="61"/>
                    </a:cubicBezTo>
                    <a:cubicBezTo>
                      <a:pt x="110" y="66"/>
                      <a:pt x="115" y="70"/>
                      <a:pt x="121" y="71"/>
                    </a:cubicBezTo>
                    <a:cubicBezTo>
                      <a:pt x="122" y="71"/>
                      <a:pt x="123" y="71"/>
                      <a:pt x="123" y="71"/>
                    </a:cubicBezTo>
                    <a:cubicBezTo>
                      <a:pt x="130" y="71"/>
                      <a:pt x="135" y="67"/>
                      <a:pt x="140" y="62"/>
                    </a:cubicBezTo>
                    <a:cubicBezTo>
                      <a:pt x="141" y="68"/>
                      <a:pt x="144" y="75"/>
                      <a:pt x="147" y="78"/>
                    </a:cubicBezTo>
                    <a:cubicBezTo>
                      <a:pt x="150" y="81"/>
                      <a:pt x="154" y="83"/>
                      <a:pt x="159" y="83"/>
                    </a:cubicBezTo>
                    <a:cubicBezTo>
                      <a:pt x="163" y="83"/>
                      <a:pt x="166" y="82"/>
                      <a:pt x="170" y="80"/>
                    </a:cubicBezTo>
                    <a:cubicBezTo>
                      <a:pt x="169" y="86"/>
                      <a:pt x="170" y="92"/>
                      <a:pt x="174" y="99"/>
                    </a:cubicBezTo>
                    <a:cubicBezTo>
                      <a:pt x="177" y="105"/>
                      <a:pt x="182" y="107"/>
                      <a:pt x="187" y="108"/>
                    </a:cubicBezTo>
                    <a:cubicBezTo>
                      <a:pt x="185" y="111"/>
                      <a:pt x="185" y="115"/>
                      <a:pt x="186" y="120"/>
                    </a:cubicBezTo>
                    <a:cubicBezTo>
                      <a:pt x="187" y="127"/>
                      <a:pt x="190" y="132"/>
                      <a:pt x="195" y="136"/>
                    </a:cubicBezTo>
                    <a:cubicBezTo>
                      <a:pt x="192" y="138"/>
                      <a:pt x="190" y="141"/>
                      <a:pt x="192" y="149"/>
                    </a:cubicBezTo>
                    <a:cubicBezTo>
                      <a:pt x="192" y="152"/>
                      <a:pt x="193" y="154"/>
                      <a:pt x="194" y="157"/>
                    </a:cubicBezTo>
                    <a:cubicBezTo>
                      <a:pt x="199" y="159"/>
                      <a:pt x="204" y="161"/>
                      <a:pt x="208" y="164"/>
                    </a:cubicBezTo>
                    <a:cubicBezTo>
                      <a:pt x="209" y="164"/>
                      <a:pt x="209" y="163"/>
                      <a:pt x="209" y="162"/>
                    </a:cubicBezTo>
                    <a:cubicBezTo>
                      <a:pt x="212" y="153"/>
                      <a:pt x="232" y="109"/>
                      <a:pt x="200" y="48"/>
                    </a:cubicBezTo>
                    <a:cubicBezTo>
                      <a:pt x="186" y="22"/>
                      <a:pt x="154" y="0"/>
                      <a:pt x="1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0" name="Freeform 609"/>
              <p:cNvSpPr>
                <a:spLocks noEditPoints="1"/>
              </p:cNvSpPr>
              <p:nvPr/>
            </p:nvSpPr>
            <p:spPr bwMode="auto">
              <a:xfrm>
                <a:off x="3983" y="3200"/>
                <a:ext cx="115" cy="113"/>
              </a:xfrm>
              <a:custGeom>
                <a:avLst/>
                <a:gdLst>
                  <a:gd name="T0" fmla="*/ 101 w 232"/>
                  <a:gd name="T1" fmla="*/ 185 h 229"/>
                  <a:gd name="T2" fmla="*/ 113 w 232"/>
                  <a:gd name="T3" fmla="*/ 172 h 229"/>
                  <a:gd name="T4" fmla="*/ 102 w 232"/>
                  <a:gd name="T5" fmla="*/ 187 h 229"/>
                  <a:gd name="T6" fmla="*/ 61 w 232"/>
                  <a:gd name="T7" fmla="*/ 184 h 229"/>
                  <a:gd name="T8" fmla="*/ 76 w 232"/>
                  <a:gd name="T9" fmla="*/ 172 h 229"/>
                  <a:gd name="T10" fmla="*/ 80 w 232"/>
                  <a:gd name="T11" fmla="*/ 172 h 229"/>
                  <a:gd name="T12" fmla="*/ 95 w 232"/>
                  <a:gd name="T13" fmla="*/ 185 h 229"/>
                  <a:gd name="T14" fmla="*/ 89 w 232"/>
                  <a:gd name="T15" fmla="*/ 188 h 229"/>
                  <a:gd name="T16" fmla="*/ 31 w 232"/>
                  <a:gd name="T17" fmla="*/ 167 h 229"/>
                  <a:gd name="T18" fmla="*/ 48 w 232"/>
                  <a:gd name="T19" fmla="*/ 169 h 229"/>
                  <a:gd name="T20" fmla="*/ 140 w 232"/>
                  <a:gd name="T21" fmla="*/ 173 h 229"/>
                  <a:gd name="T22" fmla="*/ 150 w 232"/>
                  <a:gd name="T23" fmla="*/ 150 h 229"/>
                  <a:gd name="T24" fmla="*/ 160 w 232"/>
                  <a:gd name="T25" fmla="*/ 158 h 229"/>
                  <a:gd name="T26" fmla="*/ 11 w 232"/>
                  <a:gd name="T27" fmla="*/ 142 h 229"/>
                  <a:gd name="T28" fmla="*/ 9 w 232"/>
                  <a:gd name="T29" fmla="*/ 134 h 229"/>
                  <a:gd name="T30" fmla="*/ 17 w 232"/>
                  <a:gd name="T31" fmla="*/ 133 h 229"/>
                  <a:gd name="T32" fmla="*/ 27 w 232"/>
                  <a:gd name="T33" fmla="*/ 147 h 229"/>
                  <a:gd name="T34" fmla="*/ 11 w 232"/>
                  <a:gd name="T35" fmla="*/ 142 h 229"/>
                  <a:gd name="T36" fmla="*/ 165 w 232"/>
                  <a:gd name="T37" fmla="*/ 132 h 229"/>
                  <a:gd name="T38" fmla="*/ 170 w 232"/>
                  <a:gd name="T39" fmla="*/ 147 h 229"/>
                  <a:gd name="T40" fmla="*/ 175 w 232"/>
                  <a:gd name="T41" fmla="*/ 98 h 229"/>
                  <a:gd name="T42" fmla="*/ 187 w 232"/>
                  <a:gd name="T43" fmla="*/ 114 h 229"/>
                  <a:gd name="T44" fmla="*/ 170 w 232"/>
                  <a:gd name="T45" fmla="*/ 60 h 229"/>
                  <a:gd name="T46" fmla="*/ 186 w 232"/>
                  <a:gd name="T47" fmla="*/ 74 h 229"/>
                  <a:gd name="T48" fmla="*/ 155 w 232"/>
                  <a:gd name="T49" fmla="*/ 35 h 229"/>
                  <a:gd name="T50" fmla="*/ 169 w 232"/>
                  <a:gd name="T51" fmla="*/ 40 h 229"/>
                  <a:gd name="T52" fmla="*/ 133 w 232"/>
                  <a:gd name="T53" fmla="*/ 0 h 229"/>
                  <a:gd name="T54" fmla="*/ 148 w 232"/>
                  <a:gd name="T55" fmla="*/ 17 h 229"/>
                  <a:gd name="T56" fmla="*/ 138 w 232"/>
                  <a:gd name="T57" fmla="*/ 18 h 229"/>
                  <a:gd name="T58" fmla="*/ 133 w 232"/>
                  <a:gd name="T59" fmla="*/ 22 h 229"/>
                  <a:gd name="T60" fmla="*/ 143 w 232"/>
                  <a:gd name="T61" fmla="*/ 28 h 229"/>
                  <a:gd name="T62" fmla="*/ 155 w 232"/>
                  <a:gd name="T63" fmla="*/ 44 h 229"/>
                  <a:gd name="T64" fmla="*/ 165 w 232"/>
                  <a:gd name="T65" fmla="*/ 65 h 229"/>
                  <a:gd name="T66" fmla="*/ 168 w 232"/>
                  <a:gd name="T67" fmla="*/ 101 h 229"/>
                  <a:gd name="T68" fmla="*/ 160 w 232"/>
                  <a:gd name="T69" fmla="*/ 127 h 229"/>
                  <a:gd name="T70" fmla="*/ 148 w 232"/>
                  <a:gd name="T71" fmla="*/ 142 h 229"/>
                  <a:gd name="T72" fmla="*/ 131 w 232"/>
                  <a:gd name="T73" fmla="*/ 161 h 229"/>
                  <a:gd name="T74" fmla="*/ 113 w 232"/>
                  <a:gd name="T75" fmla="*/ 165 h 229"/>
                  <a:gd name="T76" fmla="*/ 97 w 232"/>
                  <a:gd name="T77" fmla="*/ 177 h 229"/>
                  <a:gd name="T78" fmla="*/ 77 w 232"/>
                  <a:gd name="T79" fmla="*/ 164 h 229"/>
                  <a:gd name="T80" fmla="*/ 59 w 232"/>
                  <a:gd name="T81" fmla="*/ 176 h 229"/>
                  <a:gd name="T82" fmla="*/ 48 w 232"/>
                  <a:gd name="T83" fmla="*/ 162 h 229"/>
                  <a:gd name="T84" fmla="*/ 33 w 232"/>
                  <a:gd name="T85" fmla="*/ 160 h 229"/>
                  <a:gd name="T86" fmla="*/ 25 w 232"/>
                  <a:gd name="T87" fmla="*/ 129 h 229"/>
                  <a:gd name="T88" fmla="*/ 12 w 232"/>
                  <a:gd name="T89" fmla="*/ 125 h 229"/>
                  <a:gd name="T90" fmla="*/ 4 w 232"/>
                  <a:gd name="T91" fmla="*/ 130 h 229"/>
                  <a:gd name="T92" fmla="*/ 0 w 232"/>
                  <a:gd name="T93" fmla="*/ 133 h 229"/>
                  <a:gd name="T94" fmla="*/ 79 w 232"/>
                  <a:gd name="T95" fmla="*/ 222 h 229"/>
                  <a:gd name="T96" fmla="*/ 98 w 232"/>
                  <a:gd name="T97" fmla="*/ 220 h 229"/>
                  <a:gd name="T98" fmla="*/ 199 w 232"/>
                  <a:gd name="T99" fmla="*/ 192 h 229"/>
                  <a:gd name="T100" fmla="*/ 227 w 232"/>
                  <a:gd name="T101" fmla="*/ 89 h 229"/>
                  <a:gd name="T102" fmla="*/ 157 w 232"/>
                  <a:gd name="T103" fmla="*/ 7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2" h="229">
                    <a:moveTo>
                      <a:pt x="102" y="187"/>
                    </a:moveTo>
                    <a:cubicBezTo>
                      <a:pt x="101" y="187"/>
                      <a:pt x="101" y="186"/>
                      <a:pt x="101" y="185"/>
                    </a:cubicBezTo>
                    <a:cubicBezTo>
                      <a:pt x="102" y="181"/>
                      <a:pt x="105" y="177"/>
                      <a:pt x="107" y="175"/>
                    </a:cubicBezTo>
                    <a:cubicBezTo>
                      <a:pt x="109" y="173"/>
                      <a:pt x="111" y="172"/>
                      <a:pt x="113" y="172"/>
                    </a:cubicBezTo>
                    <a:cubicBezTo>
                      <a:pt x="119" y="172"/>
                      <a:pt x="125" y="175"/>
                      <a:pt x="130" y="179"/>
                    </a:cubicBezTo>
                    <a:cubicBezTo>
                      <a:pt x="120" y="183"/>
                      <a:pt x="111" y="186"/>
                      <a:pt x="102" y="187"/>
                    </a:cubicBezTo>
                    <a:moveTo>
                      <a:pt x="89" y="188"/>
                    </a:moveTo>
                    <a:cubicBezTo>
                      <a:pt x="79" y="188"/>
                      <a:pt x="70" y="187"/>
                      <a:pt x="61" y="184"/>
                    </a:cubicBezTo>
                    <a:cubicBezTo>
                      <a:pt x="62" y="183"/>
                      <a:pt x="63" y="181"/>
                      <a:pt x="65" y="179"/>
                    </a:cubicBezTo>
                    <a:cubicBezTo>
                      <a:pt x="67" y="175"/>
                      <a:pt x="71" y="172"/>
                      <a:pt x="76" y="172"/>
                    </a:cubicBezTo>
                    <a:cubicBezTo>
                      <a:pt x="78" y="172"/>
                      <a:pt x="79" y="172"/>
                      <a:pt x="80" y="172"/>
                    </a:cubicBezTo>
                    <a:cubicBezTo>
                      <a:pt x="80" y="172"/>
                      <a:pt x="80" y="172"/>
                      <a:pt x="80" y="172"/>
                    </a:cubicBezTo>
                    <a:cubicBezTo>
                      <a:pt x="81" y="172"/>
                      <a:pt x="81" y="172"/>
                      <a:pt x="81" y="172"/>
                    </a:cubicBezTo>
                    <a:cubicBezTo>
                      <a:pt x="86" y="172"/>
                      <a:pt x="92" y="179"/>
                      <a:pt x="95" y="185"/>
                    </a:cubicBezTo>
                    <a:cubicBezTo>
                      <a:pt x="94" y="186"/>
                      <a:pt x="94" y="187"/>
                      <a:pt x="94" y="188"/>
                    </a:cubicBezTo>
                    <a:cubicBezTo>
                      <a:pt x="92" y="188"/>
                      <a:pt x="90" y="188"/>
                      <a:pt x="89" y="188"/>
                    </a:cubicBezTo>
                    <a:moveTo>
                      <a:pt x="53" y="181"/>
                    </a:moveTo>
                    <a:cubicBezTo>
                      <a:pt x="45" y="177"/>
                      <a:pt x="38" y="173"/>
                      <a:pt x="31" y="167"/>
                    </a:cubicBezTo>
                    <a:cubicBezTo>
                      <a:pt x="34" y="166"/>
                      <a:pt x="36" y="166"/>
                      <a:pt x="39" y="166"/>
                    </a:cubicBezTo>
                    <a:cubicBezTo>
                      <a:pt x="41" y="166"/>
                      <a:pt x="44" y="166"/>
                      <a:pt x="48" y="169"/>
                    </a:cubicBezTo>
                    <a:cubicBezTo>
                      <a:pt x="52" y="173"/>
                      <a:pt x="53" y="176"/>
                      <a:pt x="53" y="181"/>
                    </a:cubicBezTo>
                    <a:moveTo>
                      <a:pt x="140" y="173"/>
                    </a:moveTo>
                    <a:cubicBezTo>
                      <a:pt x="139" y="171"/>
                      <a:pt x="139" y="169"/>
                      <a:pt x="138" y="167"/>
                    </a:cubicBezTo>
                    <a:cubicBezTo>
                      <a:pt x="135" y="154"/>
                      <a:pt x="142" y="150"/>
                      <a:pt x="150" y="150"/>
                    </a:cubicBezTo>
                    <a:cubicBezTo>
                      <a:pt x="155" y="150"/>
                      <a:pt x="160" y="152"/>
                      <a:pt x="164" y="153"/>
                    </a:cubicBezTo>
                    <a:cubicBezTo>
                      <a:pt x="163" y="155"/>
                      <a:pt x="161" y="156"/>
                      <a:pt x="160" y="158"/>
                    </a:cubicBezTo>
                    <a:cubicBezTo>
                      <a:pt x="153" y="164"/>
                      <a:pt x="146" y="169"/>
                      <a:pt x="140" y="173"/>
                    </a:cubicBezTo>
                    <a:moveTo>
                      <a:pt x="11" y="142"/>
                    </a:moveTo>
                    <a:cubicBezTo>
                      <a:pt x="10" y="140"/>
                      <a:pt x="9" y="139"/>
                      <a:pt x="8" y="137"/>
                    </a:cubicBezTo>
                    <a:cubicBezTo>
                      <a:pt x="8" y="136"/>
                      <a:pt x="9" y="135"/>
                      <a:pt x="9" y="134"/>
                    </a:cubicBezTo>
                    <a:cubicBezTo>
                      <a:pt x="11" y="133"/>
                      <a:pt x="12" y="132"/>
                      <a:pt x="14" y="132"/>
                    </a:cubicBezTo>
                    <a:cubicBezTo>
                      <a:pt x="15" y="132"/>
                      <a:pt x="16" y="132"/>
                      <a:pt x="17" y="133"/>
                    </a:cubicBezTo>
                    <a:cubicBezTo>
                      <a:pt x="18" y="134"/>
                      <a:pt x="19" y="134"/>
                      <a:pt x="20" y="135"/>
                    </a:cubicBezTo>
                    <a:cubicBezTo>
                      <a:pt x="24" y="137"/>
                      <a:pt x="27" y="140"/>
                      <a:pt x="27" y="147"/>
                    </a:cubicBezTo>
                    <a:cubicBezTo>
                      <a:pt x="27" y="152"/>
                      <a:pt x="27" y="157"/>
                      <a:pt x="25" y="162"/>
                    </a:cubicBezTo>
                    <a:cubicBezTo>
                      <a:pt x="19" y="156"/>
                      <a:pt x="14" y="149"/>
                      <a:pt x="11" y="142"/>
                    </a:cubicBezTo>
                    <a:moveTo>
                      <a:pt x="170" y="147"/>
                    </a:moveTo>
                    <a:cubicBezTo>
                      <a:pt x="166" y="143"/>
                      <a:pt x="164" y="138"/>
                      <a:pt x="165" y="132"/>
                    </a:cubicBezTo>
                    <a:cubicBezTo>
                      <a:pt x="167" y="123"/>
                      <a:pt x="177" y="122"/>
                      <a:pt x="185" y="121"/>
                    </a:cubicBezTo>
                    <a:cubicBezTo>
                      <a:pt x="182" y="130"/>
                      <a:pt x="177" y="139"/>
                      <a:pt x="170" y="147"/>
                    </a:cubicBezTo>
                    <a:moveTo>
                      <a:pt x="187" y="114"/>
                    </a:moveTo>
                    <a:cubicBezTo>
                      <a:pt x="181" y="114"/>
                      <a:pt x="174" y="101"/>
                      <a:pt x="175" y="98"/>
                    </a:cubicBezTo>
                    <a:cubicBezTo>
                      <a:pt x="175" y="90"/>
                      <a:pt x="181" y="83"/>
                      <a:pt x="188" y="81"/>
                    </a:cubicBezTo>
                    <a:cubicBezTo>
                      <a:pt x="190" y="91"/>
                      <a:pt x="190" y="103"/>
                      <a:pt x="187" y="114"/>
                    </a:cubicBezTo>
                    <a:moveTo>
                      <a:pt x="186" y="74"/>
                    </a:moveTo>
                    <a:cubicBezTo>
                      <a:pt x="178" y="73"/>
                      <a:pt x="174" y="69"/>
                      <a:pt x="170" y="60"/>
                    </a:cubicBezTo>
                    <a:cubicBezTo>
                      <a:pt x="168" y="54"/>
                      <a:pt x="170" y="50"/>
                      <a:pt x="173" y="46"/>
                    </a:cubicBezTo>
                    <a:cubicBezTo>
                      <a:pt x="179" y="54"/>
                      <a:pt x="183" y="64"/>
                      <a:pt x="186" y="74"/>
                    </a:cubicBezTo>
                    <a:moveTo>
                      <a:pt x="165" y="41"/>
                    </a:moveTo>
                    <a:cubicBezTo>
                      <a:pt x="161" y="41"/>
                      <a:pt x="158" y="39"/>
                      <a:pt x="155" y="35"/>
                    </a:cubicBezTo>
                    <a:cubicBezTo>
                      <a:pt x="152" y="31"/>
                      <a:pt x="152" y="26"/>
                      <a:pt x="153" y="22"/>
                    </a:cubicBezTo>
                    <a:cubicBezTo>
                      <a:pt x="159" y="27"/>
                      <a:pt x="165" y="33"/>
                      <a:pt x="169" y="40"/>
                    </a:cubicBezTo>
                    <a:cubicBezTo>
                      <a:pt x="168" y="41"/>
                      <a:pt x="166" y="41"/>
                      <a:pt x="165" y="41"/>
                    </a:cubicBezTo>
                    <a:moveTo>
                      <a:pt x="133" y="0"/>
                    </a:moveTo>
                    <a:cubicBezTo>
                      <a:pt x="133" y="3"/>
                      <a:pt x="133" y="5"/>
                      <a:pt x="133" y="7"/>
                    </a:cubicBezTo>
                    <a:cubicBezTo>
                      <a:pt x="138" y="10"/>
                      <a:pt x="143" y="13"/>
                      <a:pt x="148" y="17"/>
                    </a:cubicBezTo>
                    <a:cubicBezTo>
                      <a:pt x="146" y="18"/>
                      <a:pt x="144" y="20"/>
                      <a:pt x="142" y="20"/>
                    </a:cubicBezTo>
                    <a:cubicBezTo>
                      <a:pt x="141" y="20"/>
                      <a:pt x="139" y="19"/>
                      <a:pt x="138" y="18"/>
                    </a:cubicBezTo>
                    <a:cubicBezTo>
                      <a:pt x="136" y="17"/>
                      <a:pt x="134" y="14"/>
                      <a:pt x="133" y="11"/>
                    </a:cubicBezTo>
                    <a:cubicBezTo>
                      <a:pt x="133" y="15"/>
                      <a:pt x="133" y="18"/>
                      <a:pt x="133" y="22"/>
                    </a:cubicBezTo>
                    <a:cubicBezTo>
                      <a:pt x="133" y="22"/>
                      <a:pt x="133" y="23"/>
                      <a:pt x="134" y="23"/>
                    </a:cubicBezTo>
                    <a:cubicBezTo>
                      <a:pt x="138" y="27"/>
                      <a:pt x="140" y="28"/>
                      <a:pt x="143" y="28"/>
                    </a:cubicBezTo>
                    <a:cubicBezTo>
                      <a:pt x="144" y="28"/>
                      <a:pt x="145" y="28"/>
                      <a:pt x="147" y="27"/>
                    </a:cubicBezTo>
                    <a:cubicBezTo>
                      <a:pt x="147" y="33"/>
                      <a:pt x="149" y="38"/>
                      <a:pt x="155" y="44"/>
                    </a:cubicBezTo>
                    <a:cubicBezTo>
                      <a:pt x="158" y="47"/>
                      <a:pt x="161" y="49"/>
                      <a:pt x="164" y="49"/>
                    </a:cubicBezTo>
                    <a:cubicBezTo>
                      <a:pt x="162" y="54"/>
                      <a:pt x="162" y="59"/>
                      <a:pt x="165" y="65"/>
                    </a:cubicBezTo>
                    <a:cubicBezTo>
                      <a:pt x="168" y="72"/>
                      <a:pt x="173" y="76"/>
                      <a:pt x="178" y="79"/>
                    </a:cubicBezTo>
                    <a:cubicBezTo>
                      <a:pt x="171" y="84"/>
                      <a:pt x="166" y="93"/>
                      <a:pt x="168" y="101"/>
                    </a:cubicBezTo>
                    <a:cubicBezTo>
                      <a:pt x="169" y="105"/>
                      <a:pt x="173" y="111"/>
                      <a:pt x="177" y="115"/>
                    </a:cubicBezTo>
                    <a:cubicBezTo>
                      <a:pt x="170" y="117"/>
                      <a:pt x="163" y="120"/>
                      <a:pt x="160" y="127"/>
                    </a:cubicBezTo>
                    <a:cubicBezTo>
                      <a:pt x="158" y="133"/>
                      <a:pt x="158" y="139"/>
                      <a:pt x="161" y="145"/>
                    </a:cubicBezTo>
                    <a:cubicBezTo>
                      <a:pt x="157" y="143"/>
                      <a:pt x="152" y="142"/>
                      <a:pt x="148" y="142"/>
                    </a:cubicBezTo>
                    <a:cubicBezTo>
                      <a:pt x="145" y="142"/>
                      <a:pt x="142" y="143"/>
                      <a:pt x="139" y="145"/>
                    </a:cubicBezTo>
                    <a:cubicBezTo>
                      <a:pt x="136" y="149"/>
                      <a:pt x="130" y="155"/>
                      <a:pt x="131" y="161"/>
                    </a:cubicBezTo>
                    <a:cubicBezTo>
                      <a:pt x="131" y="164"/>
                      <a:pt x="133" y="169"/>
                      <a:pt x="134" y="173"/>
                    </a:cubicBezTo>
                    <a:cubicBezTo>
                      <a:pt x="128" y="169"/>
                      <a:pt x="120" y="165"/>
                      <a:pt x="113" y="165"/>
                    </a:cubicBezTo>
                    <a:cubicBezTo>
                      <a:pt x="110" y="165"/>
                      <a:pt x="107" y="166"/>
                      <a:pt x="105" y="168"/>
                    </a:cubicBezTo>
                    <a:cubicBezTo>
                      <a:pt x="102" y="170"/>
                      <a:pt x="99" y="173"/>
                      <a:pt x="97" y="177"/>
                    </a:cubicBezTo>
                    <a:cubicBezTo>
                      <a:pt x="94" y="172"/>
                      <a:pt x="90" y="169"/>
                      <a:pt x="86" y="166"/>
                    </a:cubicBezTo>
                    <a:cubicBezTo>
                      <a:pt x="84" y="165"/>
                      <a:pt x="81" y="164"/>
                      <a:pt x="77" y="164"/>
                    </a:cubicBezTo>
                    <a:cubicBezTo>
                      <a:pt x="74" y="164"/>
                      <a:pt x="71" y="165"/>
                      <a:pt x="70" y="166"/>
                    </a:cubicBezTo>
                    <a:cubicBezTo>
                      <a:pt x="65" y="168"/>
                      <a:pt x="62" y="172"/>
                      <a:pt x="59" y="176"/>
                    </a:cubicBezTo>
                    <a:cubicBezTo>
                      <a:pt x="59" y="174"/>
                      <a:pt x="59" y="173"/>
                      <a:pt x="58" y="171"/>
                    </a:cubicBezTo>
                    <a:cubicBezTo>
                      <a:pt x="57" y="167"/>
                      <a:pt x="51" y="164"/>
                      <a:pt x="48" y="162"/>
                    </a:cubicBezTo>
                    <a:cubicBezTo>
                      <a:pt x="45" y="159"/>
                      <a:pt x="42" y="158"/>
                      <a:pt x="39" y="158"/>
                    </a:cubicBezTo>
                    <a:cubicBezTo>
                      <a:pt x="37" y="158"/>
                      <a:pt x="35" y="159"/>
                      <a:pt x="33" y="160"/>
                    </a:cubicBezTo>
                    <a:cubicBezTo>
                      <a:pt x="35" y="151"/>
                      <a:pt x="34" y="141"/>
                      <a:pt x="30" y="135"/>
                    </a:cubicBezTo>
                    <a:cubicBezTo>
                      <a:pt x="28" y="133"/>
                      <a:pt x="27" y="131"/>
                      <a:pt x="25" y="129"/>
                    </a:cubicBezTo>
                    <a:cubicBezTo>
                      <a:pt x="22" y="127"/>
                      <a:pt x="18" y="125"/>
                      <a:pt x="14" y="125"/>
                    </a:cubicBezTo>
                    <a:cubicBezTo>
                      <a:pt x="13" y="125"/>
                      <a:pt x="12" y="125"/>
                      <a:pt x="12" y="125"/>
                    </a:cubicBezTo>
                    <a:cubicBezTo>
                      <a:pt x="10" y="126"/>
                      <a:pt x="8" y="126"/>
                      <a:pt x="6" y="128"/>
                    </a:cubicBezTo>
                    <a:cubicBezTo>
                      <a:pt x="5" y="128"/>
                      <a:pt x="5" y="129"/>
                      <a:pt x="4" y="130"/>
                    </a:cubicBezTo>
                    <a:cubicBezTo>
                      <a:pt x="3" y="130"/>
                      <a:pt x="3" y="129"/>
                      <a:pt x="2" y="129"/>
                    </a:cubicBezTo>
                    <a:cubicBezTo>
                      <a:pt x="1" y="129"/>
                      <a:pt x="0" y="131"/>
                      <a:pt x="0" y="133"/>
                    </a:cubicBezTo>
                    <a:cubicBezTo>
                      <a:pt x="0" y="136"/>
                      <a:pt x="1" y="141"/>
                      <a:pt x="4" y="148"/>
                    </a:cubicBezTo>
                    <a:cubicBezTo>
                      <a:pt x="13" y="170"/>
                      <a:pt x="36" y="206"/>
                      <a:pt x="79" y="222"/>
                    </a:cubicBezTo>
                    <a:cubicBezTo>
                      <a:pt x="85" y="220"/>
                      <a:pt x="91" y="220"/>
                      <a:pt x="97" y="220"/>
                    </a:cubicBezTo>
                    <a:cubicBezTo>
                      <a:pt x="97" y="220"/>
                      <a:pt x="98" y="220"/>
                      <a:pt x="98" y="220"/>
                    </a:cubicBezTo>
                    <a:cubicBezTo>
                      <a:pt x="111" y="220"/>
                      <a:pt x="123" y="223"/>
                      <a:pt x="134" y="229"/>
                    </a:cubicBezTo>
                    <a:cubicBezTo>
                      <a:pt x="154" y="226"/>
                      <a:pt x="179" y="215"/>
                      <a:pt x="199" y="192"/>
                    </a:cubicBezTo>
                    <a:cubicBezTo>
                      <a:pt x="203" y="179"/>
                      <a:pt x="210" y="169"/>
                      <a:pt x="219" y="160"/>
                    </a:cubicBezTo>
                    <a:cubicBezTo>
                      <a:pt x="230" y="135"/>
                      <a:pt x="232" y="110"/>
                      <a:pt x="227" y="89"/>
                    </a:cubicBezTo>
                    <a:cubicBezTo>
                      <a:pt x="215" y="78"/>
                      <a:pt x="203" y="66"/>
                      <a:pt x="193" y="53"/>
                    </a:cubicBezTo>
                    <a:cubicBezTo>
                      <a:pt x="180" y="39"/>
                      <a:pt x="168" y="23"/>
                      <a:pt x="157" y="7"/>
                    </a:cubicBezTo>
                    <a:cubicBezTo>
                      <a:pt x="146" y="3"/>
                      <a:pt x="137" y="1"/>
                      <a:pt x="1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1" name="Freeform 610"/>
              <p:cNvSpPr>
                <a:spLocks noEditPoints="1"/>
              </p:cNvSpPr>
              <p:nvPr/>
            </p:nvSpPr>
            <p:spPr bwMode="auto">
              <a:xfrm>
                <a:off x="3944" y="3143"/>
                <a:ext cx="105" cy="113"/>
              </a:xfrm>
              <a:custGeom>
                <a:avLst/>
                <a:gdLst>
                  <a:gd name="T0" fmla="*/ 106 w 212"/>
                  <a:gd name="T1" fmla="*/ 194 h 227"/>
                  <a:gd name="T2" fmla="*/ 34 w 212"/>
                  <a:gd name="T3" fmla="*/ 127 h 227"/>
                  <a:gd name="T4" fmla="*/ 111 w 212"/>
                  <a:gd name="T5" fmla="*/ 19 h 227"/>
                  <a:gd name="T6" fmla="*/ 114 w 212"/>
                  <a:gd name="T7" fmla="*/ 19 h 227"/>
                  <a:gd name="T8" fmla="*/ 150 w 212"/>
                  <a:gd name="T9" fmla="*/ 29 h 227"/>
                  <a:gd name="T10" fmla="*/ 177 w 212"/>
                  <a:gd name="T11" fmla="*/ 57 h 227"/>
                  <a:gd name="T12" fmla="*/ 178 w 212"/>
                  <a:gd name="T13" fmla="*/ 58 h 227"/>
                  <a:gd name="T14" fmla="*/ 189 w 212"/>
                  <a:gd name="T15" fmla="*/ 148 h 227"/>
                  <a:gd name="T16" fmla="*/ 106 w 212"/>
                  <a:gd name="T17" fmla="*/ 194 h 227"/>
                  <a:gd name="T18" fmla="*/ 108 w 212"/>
                  <a:gd name="T19" fmla="*/ 0 h 227"/>
                  <a:gd name="T20" fmla="*/ 53 w 212"/>
                  <a:gd name="T21" fmla="*/ 21 h 227"/>
                  <a:gd name="T22" fmla="*/ 25 w 212"/>
                  <a:gd name="T23" fmla="*/ 50 h 227"/>
                  <a:gd name="T24" fmla="*/ 14 w 212"/>
                  <a:gd name="T25" fmla="*/ 69 h 227"/>
                  <a:gd name="T26" fmla="*/ 7 w 212"/>
                  <a:gd name="T27" fmla="*/ 141 h 227"/>
                  <a:gd name="T28" fmla="*/ 82 w 212"/>
                  <a:gd name="T29" fmla="*/ 222 h 227"/>
                  <a:gd name="T30" fmla="*/ 89 w 212"/>
                  <a:gd name="T31" fmla="*/ 224 h 227"/>
                  <a:gd name="T32" fmla="*/ 94 w 212"/>
                  <a:gd name="T33" fmla="*/ 225 h 227"/>
                  <a:gd name="T34" fmla="*/ 108 w 212"/>
                  <a:gd name="T35" fmla="*/ 227 h 227"/>
                  <a:gd name="T36" fmla="*/ 110 w 212"/>
                  <a:gd name="T37" fmla="*/ 227 h 227"/>
                  <a:gd name="T38" fmla="*/ 118 w 212"/>
                  <a:gd name="T39" fmla="*/ 226 h 227"/>
                  <a:gd name="T40" fmla="*/ 163 w 212"/>
                  <a:gd name="T41" fmla="*/ 210 h 227"/>
                  <a:gd name="T42" fmla="*/ 211 w 212"/>
                  <a:gd name="T43" fmla="*/ 142 h 227"/>
                  <a:gd name="T44" fmla="*/ 212 w 212"/>
                  <a:gd name="T45" fmla="*/ 137 h 227"/>
                  <a:gd name="T46" fmla="*/ 212 w 212"/>
                  <a:gd name="T47" fmla="*/ 126 h 227"/>
                  <a:gd name="T48" fmla="*/ 212 w 212"/>
                  <a:gd name="T49" fmla="*/ 122 h 227"/>
                  <a:gd name="T50" fmla="*/ 212 w 212"/>
                  <a:gd name="T51" fmla="*/ 115 h 227"/>
                  <a:gd name="T52" fmla="*/ 208 w 212"/>
                  <a:gd name="T53" fmla="*/ 92 h 227"/>
                  <a:gd name="T54" fmla="*/ 164 w 212"/>
                  <a:gd name="T55" fmla="*/ 20 h 227"/>
                  <a:gd name="T56" fmla="*/ 160 w 212"/>
                  <a:gd name="T57" fmla="*/ 17 h 227"/>
                  <a:gd name="T58" fmla="*/ 146 w 212"/>
                  <a:gd name="T59" fmla="*/ 10 h 227"/>
                  <a:gd name="T60" fmla="*/ 123 w 212"/>
                  <a:gd name="T61" fmla="*/ 2 h 227"/>
                  <a:gd name="T62" fmla="*/ 108 w 212"/>
                  <a:gd name="T63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2" h="227">
                    <a:moveTo>
                      <a:pt x="106" y="194"/>
                    </a:moveTo>
                    <a:cubicBezTo>
                      <a:pt x="77" y="194"/>
                      <a:pt x="49" y="178"/>
                      <a:pt x="34" y="127"/>
                    </a:cubicBezTo>
                    <a:cubicBezTo>
                      <a:pt x="16" y="70"/>
                      <a:pt x="73" y="19"/>
                      <a:pt x="111" y="19"/>
                    </a:cubicBezTo>
                    <a:cubicBezTo>
                      <a:pt x="112" y="19"/>
                      <a:pt x="113" y="19"/>
                      <a:pt x="114" y="19"/>
                    </a:cubicBezTo>
                    <a:cubicBezTo>
                      <a:pt x="125" y="20"/>
                      <a:pt x="140" y="24"/>
                      <a:pt x="150" y="29"/>
                    </a:cubicBezTo>
                    <a:cubicBezTo>
                      <a:pt x="162" y="35"/>
                      <a:pt x="170" y="46"/>
                      <a:pt x="177" y="57"/>
                    </a:cubicBezTo>
                    <a:cubicBezTo>
                      <a:pt x="178" y="58"/>
                      <a:pt x="178" y="58"/>
                      <a:pt x="178" y="58"/>
                    </a:cubicBezTo>
                    <a:cubicBezTo>
                      <a:pt x="183" y="66"/>
                      <a:pt x="208" y="108"/>
                      <a:pt x="189" y="148"/>
                    </a:cubicBezTo>
                    <a:cubicBezTo>
                      <a:pt x="181" y="166"/>
                      <a:pt x="143" y="194"/>
                      <a:pt x="106" y="194"/>
                    </a:cubicBezTo>
                    <a:moveTo>
                      <a:pt x="108" y="0"/>
                    </a:moveTo>
                    <a:cubicBezTo>
                      <a:pt x="89" y="0"/>
                      <a:pt x="69" y="8"/>
                      <a:pt x="53" y="21"/>
                    </a:cubicBezTo>
                    <a:cubicBezTo>
                      <a:pt x="45" y="27"/>
                      <a:pt x="35" y="37"/>
                      <a:pt x="25" y="50"/>
                    </a:cubicBezTo>
                    <a:cubicBezTo>
                      <a:pt x="21" y="56"/>
                      <a:pt x="17" y="62"/>
                      <a:pt x="14" y="69"/>
                    </a:cubicBezTo>
                    <a:cubicBezTo>
                      <a:pt x="5" y="88"/>
                      <a:pt x="0" y="113"/>
                      <a:pt x="7" y="141"/>
                    </a:cubicBezTo>
                    <a:cubicBezTo>
                      <a:pt x="13" y="166"/>
                      <a:pt x="37" y="208"/>
                      <a:pt x="82" y="222"/>
                    </a:cubicBezTo>
                    <a:cubicBezTo>
                      <a:pt x="84" y="223"/>
                      <a:pt x="86" y="224"/>
                      <a:pt x="89" y="224"/>
                    </a:cubicBezTo>
                    <a:cubicBezTo>
                      <a:pt x="91" y="225"/>
                      <a:pt x="92" y="225"/>
                      <a:pt x="94" y="225"/>
                    </a:cubicBezTo>
                    <a:cubicBezTo>
                      <a:pt x="99" y="226"/>
                      <a:pt x="103" y="227"/>
                      <a:pt x="108" y="227"/>
                    </a:cubicBezTo>
                    <a:cubicBezTo>
                      <a:pt x="108" y="227"/>
                      <a:pt x="109" y="227"/>
                      <a:pt x="110" y="227"/>
                    </a:cubicBezTo>
                    <a:cubicBezTo>
                      <a:pt x="112" y="227"/>
                      <a:pt x="115" y="227"/>
                      <a:pt x="118" y="226"/>
                    </a:cubicBezTo>
                    <a:cubicBezTo>
                      <a:pt x="134" y="225"/>
                      <a:pt x="150" y="219"/>
                      <a:pt x="163" y="210"/>
                    </a:cubicBezTo>
                    <a:cubicBezTo>
                      <a:pt x="195" y="188"/>
                      <a:pt x="210" y="155"/>
                      <a:pt x="211" y="142"/>
                    </a:cubicBezTo>
                    <a:cubicBezTo>
                      <a:pt x="211" y="140"/>
                      <a:pt x="212" y="139"/>
                      <a:pt x="212" y="137"/>
                    </a:cubicBezTo>
                    <a:cubicBezTo>
                      <a:pt x="212" y="133"/>
                      <a:pt x="212" y="130"/>
                      <a:pt x="212" y="126"/>
                    </a:cubicBezTo>
                    <a:cubicBezTo>
                      <a:pt x="212" y="125"/>
                      <a:pt x="212" y="124"/>
                      <a:pt x="212" y="122"/>
                    </a:cubicBezTo>
                    <a:cubicBezTo>
                      <a:pt x="212" y="120"/>
                      <a:pt x="212" y="118"/>
                      <a:pt x="212" y="115"/>
                    </a:cubicBezTo>
                    <a:cubicBezTo>
                      <a:pt x="212" y="109"/>
                      <a:pt x="210" y="102"/>
                      <a:pt x="208" y="92"/>
                    </a:cubicBezTo>
                    <a:cubicBezTo>
                      <a:pt x="203" y="70"/>
                      <a:pt x="194" y="44"/>
                      <a:pt x="164" y="20"/>
                    </a:cubicBezTo>
                    <a:cubicBezTo>
                      <a:pt x="163" y="19"/>
                      <a:pt x="161" y="18"/>
                      <a:pt x="160" y="17"/>
                    </a:cubicBezTo>
                    <a:cubicBezTo>
                      <a:pt x="156" y="14"/>
                      <a:pt x="151" y="12"/>
                      <a:pt x="146" y="10"/>
                    </a:cubicBezTo>
                    <a:cubicBezTo>
                      <a:pt x="139" y="6"/>
                      <a:pt x="131" y="4"/>
                      <a:pt x="123" y="2"/>
                    </a:cubicBezTo>
                    <a:cubicBezTo>
                      <a:pt x="118" y="1"/>
                      <a:pt x="113" y="0"/>
                      <a:pt x="10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2" name="Freeform 611"/>
              <p:cNvSpPr>
                <a:spLocks noEditPoints="1"/>
              </p:cNvSpPr>
              <p:nvPr/>
            </p:nvSpPr>
            <p:spPr bwMode="auto">
              <a:xfrm>
                <a:off x="5574" y="3649"/>
                <a:ext cx="120" cy="120"/>
              </a:xfrm>
              <a:custGeom>
                <a:avLst/>
                <a:gdLst>
                  <a:gd name="T0" fmla="*/ 143 w 244"/>
                  <a:gd name="T1" fmla="*/ 230 h 242"/>
                  <a:gd name="T2" fmla="*/ 138 w 244"/>
                  <a:gd name="T3" fmla="*/ 237 h 242"/>
                  <a:gd name="T4" fmla="*/ 149 w 244"/>
                  <a:gd name="T5" fmla="*/ 237 h 242"/>
                  <a:gd name="T6" fmla="*/ 140 w 244"/>
                  <a:gd name="T7" fmla="*/ 223 h 242"/>
                  <a:gd name="T8" fmla="*/ 140 w 244"/>
                  <a:gd name="T9" fmla="*/ 223 h 242"/>
                  <a:gd name="T10" fmla="*/ 13 w 244"/>
                  <a:gd name="T11" fmla="*/ 52 h 242"/>
                  <a:gd name="T12" fmla="*/ 10 w 244"/>
                  <a:gd name="T13" fmla="*/ 70 h 242"/>
                  <a:gd name="T14" fmla="*/ 23 w 244"/>
                  <a:gd name="T15" fmla="*/ 55 h 242"/>
                  <a:gd name="T16" fmla="*/ 26 w 244"/>
                  <a:gd name="T17" fmla="*/ 38 h 242"/>
                  <a:gd name="T18" fmla="*/ 21 w 244"/>
                  <a:gd name="T19" fmla="*/ 48 h 242"/>
                  <a:gd name="T20" fmla="*/ 28 w 244"/>
                  <a:gd name="T21" fmla="*/ 46 h 242"/>
                  <a:gd name="T22" fmla="*/ 26 w 244"/>
                  <a:gd name="T23" fmla="*/ 38 h 242"/>
                  <a:gd name="T24" fmla="*/ 120 w 244"/>
                  <a:gd name="T25" fmla="*/ 225 h 242"/>
                  <a:gd name="T26" fmla="*/ 130 w 244"/>
                  <a:gd name="T27" fmla="*/ 228 h 242"/>
                  <a:gd name="T28" fmla="*/ 164 w 244"/>
                  <a:gd name="T29" fmla="*/ 204 h 242"/>
                  <a:gd name="T30" fmla="*/ 179 w 244"/>
                  <a:gd name="T31" fmla="*/ 178 h 242"/>
                  <a:gd name="T32" fmla="*/ 164 w 244"/>
                  <a:gd name="T33" fmla="*/ 204 h 242"/>
                  <a:gd name="T34" fmla="*/ 176 w 244"/>
                  <a:gd name="T35" fmla="*/ 151 h 242"/>
                  <a:gd name="T36" fmla="*/ 193 w 244"/>
                  <a:gd name="T37" fmla="*/ 136 h 242"/>
                  <a:gd name="T38" fmla="*/ 192 w 244"/>
                  <a:gd name="T39" fmla="*/ 129 h 242"/>
                  <a:gd name="T40" fmla="*/ 182 w 244"/>
                  <a:gd name="T41" fmla="*/ 98 h 242"/>
                  <a:gd name="T42" fmla="*/ 168 w 244"/>
                  <a:gd name="T43" fmla="*/ 91 h 242"/>
                  <a:gd name="T44" fmla="*/ 155 w 244"/>
                  <a:gd name="T45" fmla="*/ 65 h 242"/>
                  <a:gd name="T46" fmla="*/ 177 w 244"/>
                  <a:gd name="T47" fmla="*/ 91 h 242"/>
                  <a:gd name="T48" fmla="*/ 131 w 244"/>
                  <a:gd name="T49" fmla="*/ 60 h 242"/>
                  <a:gd name="T50" fmla="*/ 117 w 244"/>
                  <a:gd name="T51" fmla="*/ 44 h 242"/>
                  <a:gd name="T52" fmla="*/ 146 w 244"/>
                  <a:gd name="T53" fmla="*/ 57 h 242"/>
                  <a:gd name="T54" fmla="*/ 49 w 244"/>
                  <a:gd name="T55" fmla="*/ 51 h 242"/>
                  <a:gd name="T56" fmla="*/ 65 w 244"/>
                  <a:gd name="T57" fmla="*/ 38 h 242"/>
                  <a:gd name="T58" fmla="*/ 49 w 244"/>
                  <a:gd name="T59" fmla="*/ 51 h 242"/>
                  <a:gd name="T60" fmla="*/ 77 w 244"/>
                  <a:gd name="T61" fmla="*/ 42 h 242"/>
                  <a:gd name="T62" fmla="*/ 85 w 244"/>
                  <a:gd name="T63" fmla="*/ 36 h 242"/>
                  <a:gd name="T64" fmla="*/ 110 w 244"/>
                  <a:gd name="T65" fmla="*/ 43 h 242"/>
                  <a:gd name="T66" fmla="*/ 92 w 244"/>
                  <a:gd name="T67" fmla="*/ 53 h 242"/>
                  <a:gd name="T68" fmla="*/ 88 w 244"/>
                  <a:gd name="T69" fmla="*/ 52 h 242"/>
                  <a:gd name="T70" fmla="*/ 32 w 244"/>
                  <a:gd name="T71" fmla="*/ 32 h 242"/>
                  <a:gd name="T72" fmla="*/ 35 w 244"/>
                  <a:gd name="T73" fmla="*/ 50 h 242"/>
                  <a:gd name="T74" fmla="*/ 32 w 244"/>
                  <a:gd name="T75" fmla="*/ 52 h 242"/>
                  <a:gd name="T76" fmla="*/ 29 w 244"/>
                  <a:gd name="T77" fmla="*/ 71 h 242"/>
                  <a:gd name="T78" fmla="*/ 39 w 244"/>
                  <a:gd name="T79" fmla="*/ 55 h 242"/>
                  <a:gd name="T80" fmla="*/ 56 w 244"/>
                  <a:gd name="T81" fmla="*/ 57 h 242"/>
                  <a:gd name="T82" fmla="*/ 71 w 244"/>
                  <a:gd name="T83" fmla="*/ 44 h 242"/>
                  <a:gd name="T84" fmla="*/ 94 w 244"/>
                  <a:gd name="T85" fmla="*/ 61 h 242"/>
                  <a:gd name="T86" fmla="*/ 111 w 244"/>
                  <a:gd name="T87" fmla="*/ 51 h 242"/>
                  <a:gd name="T88" fmla="*/ 130 w 244"/>
                  <a:gd name="T89" fmla="*/ 68 h 242"/>
                  <a:gd name="T90" fmla="*/ 143 w 244"/>
                  <a:gd name="T91" fmla="*/ 76 h 242"/>
                  <a:gd name="T92" fmla="*/ 164 w 244"/>
                  <a:gd name="T93" fmla="*/ 99 h 242"/>
                  <a:gd name="T94" fmla="*/ 167 w 244"/>
                  <a:gd name="T95" fmla="*/ 117 h 242"/>
                  <a:gd name="T96" fmla="*/ 170 w 244"/>
                  <a:gd name="T97" fmla="*/ 146 h 242"/>
                  <a:gd name="T98" fmla="*/ 159 w 244"/>
                  <a:gd name="T99" fmla="*/ 182 h 242"/>
                  <a:gd name="T100" fmla="*/ 153 w 244"/>
                  <a:gd name="T101" fmla="*/ 199 h 242"/>
                  <a:gd name="T102" fmla="*/ 131 w 244"/>
                  <a:gd name="T103" fmla="*/ 218 h 242"/>
                  <a:gd name="T104" fmla="*/ 117 w 244"/>
                  <a:gd name="T105" fmla="*/ 219 h 242"/>
                  <a:gd name="T106" fmla="*/ 106 w 244"/>
                  <a:gd name="T107" fmla="*/ 239 h 242"/>
                  <a:gd name="T108" fmla="*/ 111 w 244"/>
                  <a:gd name="T109" fmla="*/ 242 h 242"/>
                  <a:gd name="T110" fmla="*/ 130 w 244"/>
                  <a:gd name="T111" fmla="*/ 241 h 242"/>
                  <a:gd name="T112" fmla="*/ 143 w 244"/>
                  <a:gd name="T113" fmla="*/ 211 h 242"/>
                  <a:gd name="T114" fmla="*/ 158 w 244"/>
                  <a:gd name="T115" fmla="*/ 209 h 242"/>
                  <a:gd name="T116" fmla="*/ 145 w 244"/>
                  <a:gd name="T117" fmla="*/ 220 h 242"/>
                  <a:gd name="T118" fmla="*/ 207 w 244"/>
                  <a:gd name="T119" fmla="*/ 202 h 242"/>
                  <a:gd name="T120" fmla="*/ 236 w 244"/>
                  <a:gd name="T121" fmla="*/ 98 h 242"/>
                  <a:gd name="T122" fmla="*/ 154 w 244"/>
                  <a:gd name="T123" fmla="*/ 4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44" h="242">
                    <a:moveTo>
                      <a:pt x="144" y="230"/>
                    </a:moveTo>
                    <a:cubicBezTo>
                      <a:pt x="144" y="230"/>
                      <a:pt x="143" y="230"/>
                      <a:pt x="143" y="230"/>
                    </a:cubicBezTo>
                    <a:cubicBezTo>
                      <a:pt x="142" y="230"/>
                      <a:pt x="142" y="230"/>
                      <a:pt x="142" y="230"/>
                    </a:cubicBezTo>
                    <a:cubicBezTo>
                      <a:pt x="138" y="231"/>
                      <a:pt x="137" y="234"/>
                      <a:pt x="138" y="237"/>
                    </a:cubicBezTo>
                    <a:cubicBezTo>
                      <a:pt x="137" y="238"/>
                      <a:pt x="137" y="239"/>
                      <a:pt x="137" y="240"/>
                    </a:cubicBezTo>
                    <a:cubicBezTo>
                      <a:pt x="141" y="240"/>
                      <a:pt x="145" y="239"/>
                      <a:pt x="149" y="237"/>
                    </a:cubicBezTo>
                    <a:cubicBezTo>
                      <a:pt x="148" y="235"/>
                      <a:pt x="146" y="232"/>
                      <a:pt x="144" y="230"/>
                    </a:cubicBezTo>
                    <a:moveTo>
                      <a:pt x="140" y="223"/>
                    </a:moveTo>
                    <a:cubicBezTo>
                      <a:pt x="140" y="223"/>
                      <a:pt x="140" y="223"/>
                      <a:pt x="140" y="223"/>
                    </a:cubicBezTo>
                    <a:cubicBezTo>
                      <a:pt x="140" y="223"/>
                      <a:pt x="140" y="223"/>
                      <a:pt x="140" y="223"/>
                    </a:cubicBezTo>
                    <a:cubicBezTo>
                      <a:pt x="140" y="223"/>
                      <a:pt x="140" y="223"/>
                      <a:pt x="140" y="223"/>
                    </a:cubicBezTo>
                    <a:moveTo>
                      <a:pt x="13" y="52"/>
                    </a:moveTo>
                    <a:cubicBezTo>
                      <a:pt x="7" y="60"/>
                      <a:pt x="2" y="66"/>
                      <a:pt x="0" y="71"/>
                    </a:cubicBezTo>
                    <a:cubicBezTo>
                      <a:pt x="4" y="71"/>
                      <a:pt x="7" y="70"/>
                      <a:pt x="10" y="70"/>
                    </a:cubicBezTo>
                    <a:cubicBezTo>
                      <a:pt x="15" y="65"/>
                      <a:pt x="20" y="60"/>
                      <a:pt x="26" y="55"/>
                    </a:cubicBezTo>
                    <a:cubicBezTo>
                      <a:pt x="25" y="55"/>
                      <a:pt x="24" y="55"/>
                      <a:pt x="23" y="55"/>
                    </a:cubicBezTo>
                    <a:cubicBezTo>
                      <a:pt x="19" y="55"/>
                      <a:pt x="16" y="54"/>
                      <a:pt x="13" y="52"/>
                    </a:cubicBezTo>
                    <a:moveTo>
                      <a:pt x="26" y="38"/>
                    </a:moveTo>
                    <a:cubicBezTo>
                      <a:pt x="23" y="41"/>
                      <a:pt x="20" y="44"/>
                      <a:pt x="18" y="47"/>
                    </a:cubicBezTo>
                    <a:cubicBezTo>
                      <a:pt x="18" y="47"/>
                      <a:pt x="19" y="47"/>
                      <a:pt x="21" y="48"/>
                    </a:cubicBezTo>
                    <a:cubicBezTo>
                      <a:pt x="21" y="48"/>
                      <a:pt x="22" y="49"/>
                      <a:pt x="23" y="49"/>
                    </a:cubicBezTo>
                    <a:cubicBezTo>
                      <a:pt x="25" y="49"/>
                      <a:pt x="27" y="48"/>
                      <a:pt x="28" y="46"/>
                    </a:cubicBezTo>
                    <a:cubicBezTo>
                      <a:pt x="28" y="45"/>
                      <a:pt x="29" y="44"/>
                      <a:pt x="29" y="44"/>
                    </a:cubicBezTo>
                    <a:cubicBezTo>
                      <a:pt x="28" y="42"/>
                      <a:pt x="27" y="40"/>
                      <a:pt x="26" y="38"/>
                    </a:cubicBezTo>
                    <a:moveTo>
                      <a:pt x="112" y="235"/>
                    </a:moveTo>
                    <a:cubicBezTo>
                      <a:pt x="113" y="231"/>
                      <a:pt x="118" y="226"/>
                      <a:pt x="120" y="225"/>
                    </a:cubicBezTo>
                    <a:cubicBezTo>
                      <a:pt x="122" y="224"/>
                      <a:pt x="123" y="224"/>
                      <a:pt x="124" y="224"/>
                    </a:cubicBezTo>
                    <a:cubicBezTo>
                      <a:pt x="127" y="224"/>
                      <a:pt x="129" y="226"/>
                      <a:pt x="130" y="228"/>
                    </a:cubicBezTo>
                    <a:cubicBezTo>
                      <a:pt x="124" y="231"/>
                      <a:pt x="118" y="234"/>
                      <a:pt x="112" y="235"/>
                    </a:cubicBezTo>
                    <a:moveTo>
                      <a:pt x="164" y="204"/>
                    </a:moveTo>
                    <a:cubicBezTo>
                      <a:pt x="161" y="199"/>
                      <a:pt x="160" y="194"/>
                      <a:pt x="164" y="188"/>
                    </a:cubicBezTo>
                    <a:cubicBezTo>
                      <a:pt x="169" y="181"/>
                      <a:pt x="173" y="178"/>
                      <a:pt x="179" y="178"/>
                    </a:cubicBezTo>
                    <a:cubicBezTo>
                      <a:pt x="180" y="178"/>
                      <a:pt x="182" y="178"/>
                      <a:pt x="183" y="178"/>
                    </a:cubicBezTo>
                    <a:cubicBezTo>
                      <a:pt x="178" y="188"/>
                      <a:pt x="171" y="196"/>
                      <a:pt x="164" y="204"/>
                    </a:cubicBezTo>
                    <a:moveTo>
                      <a:pt x="186" y="171"/>
                    </a:moveTo>
                    <a:cubicBezTo>
                      <a:pt x="179" y="167"/>
                      <a:pt x="175" y="158"/>
                      <a:pt x="176" y="151"/>
                    </a:cubicBezTo>
                    <a:cubicBezTo>
                      <a:pt x="176" y="147"/>
                      <a:pt x="186" y="136"/>
                      <a:pt x="192" y="136"/>
                    </a:cubicBezTo>
                    <a:cubicBezTo>
                      <a:pt x="192" y="136"/>
                      <a:pt x="193" y="136"/>
                      <a:pt x="193" y="136"/>
                    </a:cubicBezTo>
                    <a:cubicBezTo>
                      <a:pt x="193" y="148"/>
                      <a:pt x="191" y="160"/>
                      <a:pt x="186" y="171"/>
                    </a:cubicBezTo>
                    <a:moveTo>
                      <a:pt x="192" y="129"/>
                    </a:moveTo>
                    <a:cubicBezTo>
                      <a:pt x="184" y="126"/>
                      <a:pt x="173" y="122"/>
                      <a:pt x="173" y="113"/>
                    </a:cubicBezTo>
                    <a:cubicBezTo>
                      <a:pt x="173" y="107"/>
                      <a:pt x="177" y="102"/>
                      <a:pt x="182" y="98"/>
                    </a:cubicBezTo>
                    <a:cubicBezTo>
                      <a:pt x="187" y="108"/>
                      <a:pt x="191" y="119"/>
                      <a:pt x="192" y="129"/>
                    </a:cubicBezTo>
                    <a:moveTo>
                      <a:pt x="168" y="91"/>
                    </a:moveTo>
                    <a:cubicBezTo>
                      <a:pt x="156" y="91"/>
                      <a:pt x="145" y="87"/>
                      <a:pt x="152" y="71"/>
                    </a:cubicBezTo>
                    <a:cubicBezTo>
                      <a:pt x="153" y="69"/>
                      <a:pt x="154" y="67"/>
                      <a:pt x="155" y="65"/>
                    </a:cubicBezTo>
                    <a:cubicBezTo>
                      <a:pt x="161" y="71"/>
                      <a:pt x="167" y="77"/>
                      <a:pt x="173" y="85"/>
                    </a:cubicBezTo>
                    <a:cubicBezTo>
                      <a:pt x="175" y="87"/>
                      <a:pt x="176" y="89"/>
                      <a:pt x="177" y="91"/>
                    </a:cubicBezTo>
                    <a:cubicBezTo>
                      <a:pt x="174" y="91"/>
                      <a:pt x="171" y="91"/>
                      <a:pt x="168" y="91"/>
                    </a:cubicBezTo>
                    <a:moveTo>
                      <a:pt x="131" y="60"/>
                    </a:moveTo>
                    <a:cubicBezTo>
                      <a:pt x="126" y="60"/>
                      <a:pt x="123" y="59"/>
                      <a:pt x="121" y="56"/>
                    </a:cubicBezTo>
                    <a:cubicBezTo>
                      <a:pt x="119" y="53"/>
                      <a:pt x="117" y="48"/>
                      <a:pt x="117" y="44"/>
                    </a:cubicBezTo>
                    <a:cubicBezTo>
                      <a:pt x="117" y="43"/>
                      <a:pt x="117" y="42"/>
                      <a:pt x="118" y="42"/>
                    </a:cubicBezTo>
                    <a:cubicBezTo>
                      <a:pt x="127" y="45"/>
                      <a:pt x="137" y="50"/>
                      <a:pt x="146" y="57"/>
                    </a:cubicBezTo>
                    <a:cubicBezTo>
                      <a:pt x="141" y="59"/>
                      <a:pt x="135" y="60"/>
                      <a:pt x="131" y="60"/>
                    </a:cubicBezTo>
                    <a:moveTo>
                      <a:pt x="49" y="51"/>
                    </a:moveTo>
                    <a:cubicBezTo>
                      <a:pt x="46" y="51"/>
                      <a:pt x="43" y="49"/>
                      <a:pt x="39" y="47"/>
                    </a:cubicBezTo>
                    <a:cubicBezTo>
                      <a:pt x="47" y="43"/>
                      <a:pt x="56" y="40"/>
                      <a:pt x="65" y="38"/>
                    </a:cubicBezTo>
                    <a:cubicBezTo>
                      <a:pt x="64" y="42"/>
                      <a:pt x="63" y="46"/>
                      <a:pt x="57" y="49"/>
                    </a:cubicBezTo>
                    <a:cubicBezTo>
                      <a:pt x="54" y="50"/>
                      <a:pt x="51" y="51"/>
                      <a:pt x="49" y="51"/>
                    </a:cubicBezTo>
                    <a:moveTo>
                      <a:pt x="88" y="52"/>
                    </a:moveTo>
                    <a:cubicBezTo>
                      <a:pt x="82" y="50"/>
                      <a:pt x="79" y="47"/>
                      <a:pt x="77" y="42"/>
                    </a:cubicBezTo>
                    <a:cubicBezTo>
                      <a:pt x="76" y="40"/>
                      <a:pt x="75" y="38"/>
                      <a:pt x="74" y="36"/>
                    </a:cubicBezTo>
                    <a:cubicBezTo>
                      <a:pt x="78" y="36"/>
                      <a:pt x="81" y="36"/>
                      <a:pt x="85" y="36"/>
                    </a:cubicBezTo>
                    <a:cubicBezTo>
                      <a:pt x="93" y="36"/>
                      <a:pt x="102" y="37"/>
                      <a:pt x="110" y="39"/>
                    </a:cubicBezTo>
                    <a:cubicBezTo>
                      <a:pt x="110" y="40"/>
                      <a:pt x="110" y="41"/>
                      <a:pt x="110" y="43"/>
                    </a:cubicBezTo>
                    <a:cubicBezTo>
                      <a:pt x="106" y="48"/>
                      <a:pt x="100" y="53"/>
                      <a:pt x="94" y="53"/>
                    </a:cubicBezTo>
                    <a:cubicBezTo>
                      <a:pt x="94" y="53"/>
                      <a:pt x="93" y="53"/>
                      <a:pt x="92" y="53"/>
                    </a:cubicBezTo>
                    <a:cubicBezTo>
                      <a:pt x="91" y="52"/>
                      <a:pt x="90" y="52"/>
                      <a:pt x="89" y="52"/>
                    </a:cubicBezTo>
                    <a:cubicBezTo>
                      <a:pt x="89" y="52"/>
                      <a:pt x="88" y="52"/>
                      <a:pt x="88" y="52"/>
                    </a:cubicBezTo>
                    <a:moveTo>
                      <a:pt x="120" y="0"/>
                    </a:moveTo>
                    <a:cubicBezTo>
                      <a:pt x="83" y="0"/>
                      <a:pt x="53" y="15"/>
                      <a:pt x="32" y="32"/>
                    </a:cubicBezTo>
                    <a:cubicBezTo>
                      <a:pt x="35" y="38"/>
                      <a:pt x="37" y="44"/>
                      <a:pt x="38" y="47"/>
                    </a:cubicBezTo>
                    <a:cubicBezTo>
                      <a:pt x="38" y="49"/>
                      <a:pt x="36" y="50"/>
                      <a:pt x="35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51"/>
                      <a:pt x="32" y="52"/>
                      <a:pt x="32" y="52"/>
                    </a:cubicBezTo>
                    <a:cubicBezTo>
                      <a:pt x="32" y="57"/>
                      <a:pt x="31" y="63"/>
                      <a:pt x="31" y="67"/>
                    </a:cubicBezTo>
                    <a:cubicBezTo>
                      <a:pt x="30" y="69"/>
                      <a:pt x="30" y="70"/>
                      <a:pt x="29" y="71"/>
                    </a:cubicBezTo>
                    <a:cubicBezTo>
                      <a:pt x="32" y="71"/>
                      <a:pt x="34" y="72"/>
                      <a:pt x="36" y="72"/>
                    </a:cubicBezTo>
                    <a:cubicBezTo>
                      <a:pt x="38" y="67"/>
                      <a:pt x="39" y="61"/>
                      <a:pt x="39" y="55"/>
                    </a:cubicBezTo>
                    <a:cubicBezTo>
                      <a:pt x="42" y="57"/>
                      <a:pt x="46" y="58"/>
                      <a:pt x="49" y="58"/>
                    </a:cubicBezTo>
                    <a:cubicBezTo>
                      <a:pt x="51" y="58"/>
                      <a:pt x="54" y="58"/>
                      <a:pt x="56" y="57"/>
                    </a:cubicBezTo>
                    <a:cubicBezTo>
                      <a:pt x="60" y="55"/>
                      <a:pt x="66" y="53"/>
                      <a:pt x="68" y="49"/>
                    </a:cubicBezTo>
                    <a:cubicBezTo>
                      <a:pt x="70" y="48"/>
                      <a:pt x="70" y="46"/>
                      <a:pt x="71" y="44"/>
                    </a:cubicBezTo>
                    <a:cubicBezTo>
                      <a:pt x="73" y="49"/>
                      <a:pt x="75" y="54"/>
                      <a:pt x="80" y="57"/>
                    </a:cubicBezTo>
                    <a:cubicBezTo>
                      <a:pt x="82" y="59"/>
                      <a:pt x="89" y="61"/>
                      <a:pt x="94" y="61"/>
                    </a:cubicBezTo>
                    <a:cubicBezTo>
                      <a:pt x="95" y="61"/>
                      <a:pt x="96" y="61"/>
                      <a:pt x="97" y="60"/>
                    </a:cubicBezTo>
                    <a:cubicBezTo>
                      <a:pt x="101" y="59"/>
                      <a:pt x="107" y="55"/>
                      <a:pt x="111" y="51"/>
                    </a:cubicBezTo>
                    <a:cubicBezTo>
                      <a:pt x="112" y="56"/>
                      <a:pt x="114" y="60"/>
                      <a:pt x="117" y="62"/>
                    </a:cubicBezTo>
                    <a:cubicBezTo>
                      <a:pt x="120" y="66"/>
                      <a:pt x="125" y="68"/>
                      <a:pt x="130" y="68"/>
                    </a:cubicBezTo>
                    <a:cubicBezTo>
                      <a:pt x="136" y="68"/>
                      <a:pt x="143" y="66"/>
                      <a:pt x="149" y="63"/>
                    </a:cubicBezTo>
                    <a:cubicBezTo>
                      <a:pt x="147" y="67"/>
                      <a:pt x="144" y="72"/>
                      <a:pt x="143" y="76"/>
                    </a:cubicBezTo>
                    <a:cubicBezTo>
                      <a:pt x="141" y="82"/>
                      <a:pt x="146" y="89"/>
                      <a:pt x="149" y="94"/>
                    </a:cubicBezTo>
                    <a:cubicBezTo>
                      <a:pt x="152" y="98"/>
                      <a:pt x="157" y="99"/>
                      <a:pt x="164" y="99"/>
                    </a:cubicBezTo>
                    <a:cubicBezTo>
                      <a:pt x="166" y="99"/>
                      <a:pt x="169" y="99"/>
                      <a:pt x="172" y="99"/>
                    </a:cubicBezTo>
                    <a:cubicBezTo>
                      <a:pt x="168" y="104"/>
                      <a:pt x="166" y="110"/>
                      <a:pt x="167" y="117"/>
                    </a:cubicBezTo>
                    <a:cubicBezTo>
                      <a:pt x="169" y="125"/>
                      <a:pt x="175" y="130"/>
                      <a:pt x="183" y="133"/>
                    </a:cubicBezTo>
                    <a:cubicBezTo>
                      <a:pt x="177" y="136"/>
                      <a:pt x="172" y="142"/>
                      <a:pt x="170" y="146"/>
                    </a:cubicBezTo>
                    <a:cubicBezTo>
                      <a:pt x="166" y="154"/>
                      <a:pt x="169" y="164"/>
                      <a:pt x="176" y="171"/>
                    </a:cubicBezTo>
                    <a:cubicBezTo>
                      <a:pt x="170" y="172"/>
                      <a:pt x="164" y="175"/>
                      <a:pt x="159" y="182"/>
                    </a:cubicBezTo>
                    <a:cubicBezTo>
                      <a:pt x="155" y="187"/>
                      <a:pt x="154" y="193"/>
                      <a:pt x="155" y="199"/>
                    </a:cubicBezTo>
                    <a:cubicBezTo>
                      <a:pt x="154" y="199"/>
                      <a:pt x="153" y="199"/>
                      <a:pt x="153" y="199"/>
                    </a:cubicBezTo>
                    <a:cubicBezTo>
                      <a:pt x="150" y="199"/>
                      <a:pt x="147" y="200"/>
                      <a:pt x="143" y="202"/>
                    </a:cubicBezTo>
                    <a:cubicBezTo>
                      <a:pt x="137" y="206"/>
                      <a:pt x="133" y="211"/>
                      <a:pt x="131" y="218"/>
                    </a:cubicBezTo>
                    <a:cubicBezTo>
                      <a:pt x="130" y="216"/>
                      <a:pt x="128" y="215"/>
                      <a:pt x="126" y="215"/>
                    </a:cubicBezTo>
                    <a:cubicBezTo>
                      <a:pt x="124" y="215"/>
                      <a:pt x="121" y="216"/>
                      <a:pt x="117" y="219"/>
                    </a:cubicBezTo>
                    <a:cubicBezTo>
                      <a:pt x="117" y="219"/>
                      <a:pt x="116" y="219"/>
                      <a:pt x="115" y="220"/>
                    </a:cubicBezTo>
                    <a:cubicBezTo>
                      <a:pt x="113" y="227"/>
                      <a:pt x="109" y="233"/>
                      <a:pt x="106" y="239"/>
                    </a:cubicBezTo>
                    <a:cubicBezTo>
                      <a:pt x="106" y="240"/>
                      <a:pt x="107" y="240"/>
                      <a:pt x="108" y="241"/>
                    </a:cubicBezTo>
                    <a:cubicBezTo>
                      <a:pt x="108" y="242"/>
                      <a:pt x="109" y="242"/>
                      <a:pt x="111" y="242"/>
                    </a:cubicBezTo>
                    <a:cubicBezTo>
                      <a:pt x="111" y="242"/>
                      <a:pt x="111" y="242"/>
                      <a:pt x="111" y="242"/>
                    </a:cubicBezTo>
                    <a:cubicBezTo>
                      <a:pt x="114" y="242"/>
                      <a:pt x="121" y="242"/>
                      <a:pt x="130" y="241"/>
                    </a:cubicBezTo>
                    <a:cubicBezTo>
                      <a:pt x="130" y="234"/>
                      <a:pt x="132" y="227"/>
                      <a:pt x="137" y="224"/>
                    </a:cubicBezTo>
                    <a:cubicBezTo>
                      <a:pt x="137" y="219"/>
                      <a:pt x="138" y="214"/>
                      <a:pt x="143" y="211"/>
                    </a:cubicBezTo>
                    <a:cubicBezTo>
                      <a:pt x="146" y="208"/>
                      <a:pt x="149" y="206"/>
                      <a:pt x="152" y="206"/>
                    </a:cubicBezTo>
                    <a:cubicBezTo>
                      <a:pt x="154" y="206"/>
                      <a:pt x="157" y="207"/>
                      <a:pt x="158" y="209"/>
                    </a:cubicBezTo>
                    <a:cubicBezTo>
                      <a:pt x="154" y="213"/>
                      <a:pt x="149" y="217"/>
                      <a:pt x="144" y="220"/>
                    </a:cubicBezTo>
                    <a:cubicBezTo>
                      <a:pt x="145" y="220"/>
                      <a:pt x="145" y="220"/>
                      <a:pt x="145" y="220"/>
                    </a:cubicBezTo>
                    <a:cubicBezTo>
                      <a:pt x="148" y="222"/>
                      <a:pt x="153" y="227"/>
                      <a:pt x="158" y="235"/>
                    </a:cubicBezTo>
                    <a:cubicBezTo>
                      <a:pt x="173" y="229"/>
                      <a:pt x="190" y="219"/>
                      <a:pt x="207" y="202"/>
                    </a:cubicBezTo>
                    <a:cubicBezTo>
                      <a:pt x="210" y="199"/>
                      <a:pt x="214" y="195"/>
                      <a:pt x="217" y="191"/>
                    </a:cubicBezTo>
                    <a:cubicBezTo>
                      <a:pt x="235" y="170"/>
                      <a:pt x="244" y="136"/>
                      <a:pt x="236" y="98"/>
                    </a:cubicBezTo>
                    <a:cubicBezTo>
                      <a:pt x="235" y="90"/>
                      <a:pt x="232" y="81"/>
                      <a:pt x="228" y="72"/>
                    </a:cubicBezTo>
                    <a:cubicBezTo>
                      <a:pt x="212" y="32"/>
                      <a:pt x="179" y="10"/>
                      <a:pt x="154" y="4"/>
                    </a:cubicBezTo>
                    <a:cubicBezTo>
                      <a:pt x="142" y="1"/>
                      <a:pt x="131" y="0"/>
                      <a:pt x="1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3" name="Freeform 612"/>
              <p:cNvSpPr>
                <a:spLocks noEditPoints="1"/>
              </p:cNvSpPr>
              <p:nvPr/>
            </p:nvSpPr>
            <p:spPr bwMode="auto">
              <a:xfrm>
                <a:off x="5557" y="3758"/>
                <a:ext cx="116" cy="108"/>
              </a:xfrm>
              <a:custGeom>
                <a:avLst/>
                <a:gdLst>
                  <a:gd name="T0" fmla="*/ 19 w 235"/>
                  <a:gd name="T1" fmla="*/ 169 h 219"/>
                  <a:gd name="T2" fmla="*/ 20 w 235"/>
                  <a:gd name="T3" fmla="*/ 161 h 219"/>
                  <a:gd name="T4" fmla="*/ 7 w 235"/>
                  <a:gd name="T5" fmla="*/ 144 h 219"/>
                  <a:gd name="T6" fmla="*/ 0 w 235"/>
                  <a:gd name="T7" fmla="*/ 99 h 219"/>
                  <a:gd name="T8" fmla="*/ 2 w 235"/>
                  <a:gd name="T9" fmla="*/ 103 h 219"/>
                  <a:gd name="T10" fmla="*/ 28 w 235"/>
                  <a:gd name="T11" fmla="*/ 96 h 219"/>
                  <a:gd name="T12" fmla="*/ 33 w 235"/>
                  <a:gd name="T13" fmla="*/ 106 h 219"/>
                  <a:gd name="T14" fmla="*/ 16 w 235"/>
                  <a:gd name="T15" fmla="*/ 68 h 219"/>
                  <a:gd name="T16" fmla="*/ 24 w 235"/>
                  <a:gd name="T17" fmla="*/ 77 h 219"/>
                  <a:gd name="T18" fmla="*/ 16 w 235"/>
                  <a:gd name="T19" fmla="*/ 68 h 219"/>
                  <a:gd name="T20" fmla="*/ 84 w 235"/>
                  <a:gd name="T21" fmla="*/ 170 h 219"/>
                  <a:gd name="T22" fmla="*/ 102 w 235"/>
                  <a:gd name="T23" fmla="*/ 156 h 219"/>
                  <a:gd name="T24" fmla="*/ 93 w 235"/>
                  <a:gd name="T25" fmla="*/ 170 h 219"/>
                  <a:gd name="T26" fmla="*/ 49 w 235"/>
                  <a:gd name="T27" fmla="*/ 154 h 219"/>
                  <a:gd name="T28" fmla="*/ 69 w 235"/>
                  <a:gd name="T29" fmla="*/ 149 h 219"/>
                  <a:gd name="T30" fmla="*/ 121 w 235"/>
                  <a:gd name="T31" fmla="*/ 165 h 219"/>
                  <a:gd name="T32" fmla="*/ 144 w 235"/>
                  <a:gd name="T33" fmla="*/ 146 h 219"/>
                  <a:gd name="T34" fmla="*/ 127 w 235"/>
                  <a:gd name="T35" fmla="*/ 163 h 219"/>
                  <a:gd name="T36" fmla="*/ 158 w 235"/>
                  <a:gd name="T37" fmla="*/ 144 h 219"/>
                  <a:gd name="T38" fmla="*/ 174 w 235"/>
                  <a:gd name="T39" fmla="*/ 119 h 219"/>
                  <a:gd name="T40" fmla="*/ 178 w 235"/>
                  <a:gd name="T41" fmla="*/ 121 h 219"/>
                  <a:gd name="T42" fmla="*/ 182 w 235"/>
                  <a:gd name="T43" fmla="*/ 115 h 219"/>
                  <a:gd name="T44" fmla="*/ 175 w 235"/>
                  <a:gd name="T45" fmla="*/ 94 h 219"/>
                  <a:gd name="T46" fmla="*/ 188 w 235"/>
                  <a:gd name="T47" fmla="*/ 83 h 219"/>
                  <a:gd name="T48" fmla="*/ 182 w 235"/>
                  <a:gd name="T49" fmla="*/ 115 h 219"/>
                  <a:gd name="T50" fmla="*/ 187 w 235"/>
                  <a:gd name="T51" fmla="*/ 62 h 219"/>
                  <a:gd name="T52" fmla="*/ 194 w 235"/>
                  <a:gd name="T53" fmla="*/ 72 h 219"/>
                  <a:gd name="T54" fmla="*/ 177 w 235"/>
                  <a:gd name="T55" fmla="*/ 10 h 219"/>
                  <a:gd name="T56" fmla="*/ 191 w 235"/>
                  <a:gd name="T57" fmla="*/ 37 h 219"/>
                  <a:gd name="T58" fmla="*/ 170 w 235"/>
                  <a:gd name="T59" fmla="*/ 20 h 219"/>
                  <a:gd name="T60" fmla="*/ 175 w 235"/>
                  <a:gd name="T61" fmla="*/ 10 h 219"/>
                  <a:gd name="T62" fmla="*/ 176 w 235"/>
                  <a:gd name="T63" fmla="*/ 0 h 219"/>
                  <a:gd name="T64" fmla="*/ 173 w 235"/>
                  <a:gd name="T65" fmla="*/ 3 h 219"/>
                  <a:gd name="T66" fmla="*/ 170 w 235"/>
                  <a:gd name="T67" fmla="*/ 4 h 219"/>
                  <a:gd name="T68" fmla="*/ 166 w 235"/>
                  <a:gd name="T69" fmla="*/ 30 h 219"/>
                  <a:gd name="T70" fmla="*/ 180 w 235"/>
                  <a:gd name="T71" fmla="*/ 59 h 219"/>
                  <a:gd name="T72" fmla="*/ 187 w 235"/>
                  <a:gd name="T73" fmla="*/ 76 h 219"/>
                  <a:gd name="T74" fmla="*/ 167 w 235"/>
                  <a:gd name="T75" fmla="*/ 97 h 219"/>
                  <a:gd name="T76" fmla="*/ 160 w 235"/>
                  <a:gd name="T77" fmla="*/ 115 h 219"/>
                  <a:gd name="T78" fmla="*/ 142 w 235"/>
                  <a:gd name="T79" fmla="*/ 137 h 219"/>
                  <a:gd name="T80" fmla="*/ 125 w 235"/>
                  <a:gd name="T81" fmla="*/ 138 h 219"/>
                  <a:gd name="T82" fmla="*/ 101 w 235"/>
                  <a:gd name="T83" fmla="*/ 149 h 219"/>
                  <a:gd name="T84" fmla="*/ 83 w 235"/>
                  <a:gd name="T85" fmla="*/ 160 h 219"/>
                  <a:gd name="T86" fmla="*/ 64 w 235"/>
                  <a:gd name="T87" fmla="*/ 140 h 219"/>
                  <a:gd name="T88" fmla="*/ 46 w 235"/>
                  <a:gd name="T89" fmla="*/ 126 h 219"/>
                  <a:gd name="T90" fmla="*/ 38 w 235"/>
                  <a:gd name="T91" fmla="*/ 127 h 219"/>
                  <a:gd name="T92" fmla="*/ 44 w 235"/>
                  <a:gd name="T93" fmla="*/ 149 h 219"/>
                  <a:gd name="T94" fmla="*/ 51 w 235"/>
                  <a:gd name="T95" fmla="*/ 205 h 219"/>
                  <a:gd name="T96" fmla="*/ 123 w 235"/>
                  <a:gd name="T97" fmla="*/ 214 h 219"/>
                  <a:gd name="T98" fmla="*/ 134 w 235"/>
                  <a:gd name="T99" fmla="*/ 215 h 219"/>
                  <a:gd name="T100" fmla="*/ 191 w 235"/>
                  <a:gd name="T101" fmla="*/ 15 h 219"/>
                  <a:gd name="T102" fmla="*/ 177 w 235"/>
                  <a:gd name="T103" fmla="*/ 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5" h="219">
                    <a:moveTo>
                      <a:pt x="20" y="161"/>
                    </a:moveTo>
                    <a:cubicBezTo>
                      <a:pt x="19" y="164"/>
                      <a:pt x="19" y="167"/>
                      <a:pt x="19" y="169"/>
                    </a:cubicBezTo>
                    <a:cubicBezTo>
                      <a:pt x="20" y="172"/>
                      <a:pt x="21" y="174"/>
                      <a:pt x="22" y="176"/>
                    </a:cubicBezTo>
                    <a:cubicBezTo>
                      <a:pt x="22" y="171"/>
                      <a:pt x="21" y="166"/>
                      <a:pt x="20" y="161"/>
                    </a:cubicBezTo>
                    <a:moveTo>
                      <a:pt x="3" y="128"/>
                    </a:moveTo>
                    <a:cubicBezTo>
                      <a:pt x="4" y="133"/>
                      <a:pt x="5" y="139"/>
                      <a:pt x="7" y="144"/>
                    </a:cubicBezTo>
                    <a:cubicBezTo>
                      <a:pt x="6" y="138"/>
                      <a:pt x="5" y="133"/>
                      <a:pt x="3" y="128"/>
                    </a:cubicBezTo>
                    <a:moveTo>
                      <a:pt x="0" y="99"/>
                    </a:moveTo>
                    <a:cubicBezTo>
                      <a:pt x="0" y="99"/>
                      <a:pt x="0" y="100"/>
                      <a:pt x="0" y="101"/>
                    </a:cubicBezTo>
                    <a:cubicBezTo>
                      <a:pt x="1" y="102"/>
                      <a:pt x="1" y="102"/>
                      <a:pt x="2" y="103"/>
                    </a:cubicBezTo>
                    <a:cubicBezTo>
                      <a:pt x="2" y="102"/>
                      <a:pt x="1" y="100"/>
                      <a:pt x="0" y="99"/>
                    </a:cubicBezTo>
                    <a:moveTo>
                      <a:pt x="28" y="96"/>
                    </a:moveTo>
                    <a:cubicBezTo>
                      <a:pt x="30" y="101"/>
                      <a:pt x="32" y="107"/>
                      <a:pt x="33" y="113"/>
                    </a:cubicBezTo>
                    <a:cubicBezTo>
                      <a:pt x="34" y="111"/>
                      <a:pt x="33" y="108"/>
                      <a:pt x="33" y="106"/>
                    </a:cubicBezTo>
                    <a:cubicBezTo>
                      <a:pt x="31" y="102"/>
                      <a:pt x="30" y="98"/>
                      <a:pt x="28" y="96"/>
                    </a:cubicBezTo>
                    <a:moveTo>
                      <a:pt x="16" y="68"/>
                    </a:moveTo>
                    <a:cubicBezTo>
                      <a:pt x="19" y="74"/>
                      <a:pt x="22" y="81"/>
                      <a:pt x="25" y="88"/>
                    </a:cubicBezTo>
                    <a:cubicBezTo>
                      <a:pt x="26" y="86"/>
                      <a:pt x="26" y="82"/>
                      <a:pt x="24" y="77"/>
                    </a:cubicBezTo>
                    <a:cubicBezTo>
                      <a:pt x="24" y="75"/>
                      <a:pt x="23" y="72"/>
                      <a:pt x="21" y="70"/>
                    </a:cubicBezTo>
                    <a:cubicBezTo>
                      <a:pt x="20" y="69"/>
                      <a:pt x="18" y="68"/>
                      <a:pt x="16" y="68"/>
                    </a:cubicBezTo>
                    <a:moveTo>
                      <a:pt x="93" y="170"/>
                    </a:moveTo>
                    <a:cubicBezTo>
                      <a:pt x="90" y="170"/>
                      <a:pt x="87" y="170"/>
                      <a:pt x="84" y="170"/>
                    </a:cubicBezTo>
                    <a:cubicBezTo>
                      <a:pt x="88" y="163"/>
                      <a:pt x="93" y="155"/>
                      <a:pt x="100" y="155"/>
                    </a:cubicBezTo>
                    <a:cubicBezTo>
                      <a:pt x="101" y="155"/>
                      <a:pt x="101" y="156"/>
                      <a:pt x="102" y="156"/>
                    </a:cubicBezTo>
                    <a:cubicBezTo>
                      <a:pt x="108" y="157"/>
                      <a:pt x="111" y="162"/>
                      <a:pt x="113" y="167"/>
                    </a:cubicBezTo>
                    <a:cubicBezTo>
                      <a:pt x="106" y="169"/>
                      <a:pt x="99" y="170"/>
                      <a:pt x="93" y="170"/>
                    </a:cubicBezTo>
                    <a:moveTo>
                      <a:pt x="77" y="168"/>
                    </a:moveTo>
                    <a:cubicBezTo>
                      <a:pt x="67" y="166"/>
                      <a:pt x="57" y="161"/>
                      <a:pt x="49" y="154"/>
                    </a:cubicBezTo>
                    <a:cubicBezTo>
                      <a:pt x="52" y="150"/>
                      <a:pt x="58" y="148"/>
                      <a:pt x="63" y="148"/>
                    </a:cubicBezTo>
                    <a:cubicBezTo>
                      <a:pt x="65" y="148"/>
                      <a:pt x="67" y="148"/>
                      <a:pt x="69" y="149"/>
                    </a:cubicBezTo>
                    <a:cubicBezTo>
                      <a:pt x="72" y="150"/>
                      <a:pt x="79" y="163"/>
                      <a:pt x="77" y="168"/>
                    </a:cubicBezTo>
                    <a:moveTo>
                      <a:pt x="121" y="165"/>
                    </a:moveTo>
                    <a:cubicBezTo>
                      <a:pt x="122" y="155"/>
                      <a:pt x="126" y="142"/>
                      <a:pt x="134" y="142"/>
                    </a:cubicBezTo>
                    <a:cubicBezTo>
                      <a:pt x="137" y="142"/>
                      <a:pt x="140" y="143"/>
                      <a:pt x="144" y="146"/>
                    </a:cubicBezTo>
                    <a:cubicBezTo>
                      <a:pt x="145" y="147"/>
                      <a:pt x="147" y="149"/>
                      <a:pt x="149" y="150"/>
                    </a:cubicBezTo>
                    <a:cubicBezTo>
                      <a:pt x="142" y="155"/>
                      <a:pt x="135" y="159"/>
                      <a:pt x="127" y="163"/>
                    </a:cubicBezTo>
                    <a:cubicBezTo>
                      <a:pt x="125" y="163"/>
                      <a:pt x="123" y="164"/>
                      <a:pt x="121" y="165"/>
                    </a:cubicBezTo>
                    <a:moveTo>
                      <a:pt x="158" y="144"/>
                    </a:moveTo>
                    <a:cubicBezTo>
                      <a:pt x="157" y="135"/>
                      <a:pt x="157" y="122"/>
                      <a:pt x="165" y="120"/>
                    </a:cubicBezTo>
                    <a:cubicBezTo>
                      <a:pt x="167" y="120"/>
                      <a:pt x="170" y="119"/>
                      <a:pt x="174" y="119"/>
                    </a:cubicBezTo>
                    <a:cubicBezTo>
                      <a:pt x="174" y="119"/>
                      <a:pt x="175" y="119"/>
                      <a:pt x="176" y="119"/>
                    </a:cubicBezTo>
                    <a:cubicBezTo>
                      <a:pt x="177" y="120"/>
                      <a:pt x="177" y="120"/>
                      <a:pt x="178" y="121"/>
                    </a:cubicBezTo>
                    <a:cubicBezTo>
                      <a:pt x="173" y="129"/>
                      <a:pt x="166" y="137"/>
                      <a:pt x="158" y="144"/>
                    </a:cubicBezTo>
                    <a:moveTo>
                      <a:pt x="182" y="115"/>
                    </a:moveTo>
                    <a:cubicBezTo>
                      <a:pt x="181" y="114"/>
                      <a:pt x="180" y="114"/>
                      <a:pt x="179" y="113"/>
                    </a:cubicBezTo>
                    <a:cubicBezTo>
                      <a:pt x="175" y="108"/>
                      <a:pt x="172" y="99"/>
                      <a:pt x="175" y="94"/>
                    </a:cubicBezTo>
                    <a:cubicBezTo>
                      <a:pt x="175" y="93"/>
                      <a:pt x="176" y="92"/>
                      <a:pt x="176" y="90"/>
                    </a:cubicBezTo>
                    <a:cubicBezTo>
                      <a:pt x="179" y="86"/>
                      <a:pt x="183" y="83"/>
                      <a:pt x="188" y="83"/>
                    </a:cubicBezTo>
                    <a:cubicBezTo>
                      <a:pt x="190" y="82"/>
                      <a:pt x="192" y="82"/>
                      <a:pt x="193" y="81"/>
                    </a:cubicBezTo>
                    <a:cubicBezTo>
                      <a:pt x="192" y="93"/>
                      <a:pt x="188" y="104"/>
                      <a:pt x="182" y="115"/>
                    </a:cubicBezTo>
                    <a:moveTo>
                      <a:pt x="194" y="72"/>
                    </a:moveTo>
                    <a:cubicBezTo>
                      <a:pt x="191" y="70"/>
                      <a:pt x="188" y="68"/>
                      <a:pt x="187" y="62"/>
                    </a:cubicBezTo>
                    <a:cubicBezTo>
                      <a:pt x="186" y="54"/>
                      <a:pt x="188" y="50"/>
                      <a:pt x="193" y="46"/>
                    </a:cubicBezTo>
                    <a:cubicBezTo>
                      <a:pt x="194" y="54"/>
                      <a:pt x="195" y="63"/>
                      <a:pt x="194" y="72"/>
                    </a:cubicBezTo>
                    <a:moveTo>
                      <a:pt x="176" y="10"/>
                    </a:moveTo>
                    <a:cubicBezTo>
                      <a:pt x="176" y="10"/>
                      <a:pt x="177" y="10"/>
                      <a:pt x="177" y="10"/>
                    </a:cubicBezTo>
                    <a:cubicBezTo>
                      <a:pt x="179" y="12"/>
                      <a:pt x="181" y="15"/>
                      <a:pt x="182" y="17"/>
                    </a:cubicBezTo>
                    <a:cubicBezTo>
                      <a:pt x="186" y="23"/>
                      <a:pt x="189" y="30"/>
                      <a:pt x="191" y="37"/>
                    </a:cubicBezTo>
                    <a:cubicBezTo>
                      <a:pt x="186" y="37"/>
                      <a:pt x="181" y="35"/>
                      <a:pt x="177" y="33"/>
                    </a:cubicBezTo>
                    <a:cubicBezTo>
                      <a:pt x="172" y="30"/>
                      <a:pt x="170" y="26"/>
                      <a:pt x="170" y="20"/>
                    </a:cubicBezTo>
                    <a:cubicBezTo>
                      <a:pt x="170" y="19"/>
                      <a:pt x="170" y="18"/>
                      <a:pt x="171" y="17"/>
                    </a:cubicBezTo>
                    <a:cubicBezTo>
                      <a:pt x="170" y="14"/>
                      <a:pt x="171" y="11"/>
                      <a:pt x="175" y="10"/>
                    </a:cubicBezTo>
                    <a:cubicBezTo>
                      <a:pt x="175" y="10"/>
                      <a:pt x="175" y="10"/>
                      <a:pt x="176" y="10"/>
                    </a:cubicBezTo>
                    <a:moveTo>
                      <a:pt x="176" y="0"/>
                    </a:moveTo>
                    <a:cubicBezTo>
                      <a:pt x="175" y="0"/>
                      <a:pt x="174" y="1"/>
                      <a:pt x="173" y="3"/>
                    </a:cubicBezTo>
                    <a:cubicBezTo>
                      <a:pt x="173" y="3"/>
                      <a:pt x="173" y="3"/>
                      <a:pt x="173" y="3"/>
                    </a:cubicBezTo>
                    <a:cubicBezTo>
                      <a:pt x="173" y="3"/>
                      <a:pt x="173" y="3"/>
                      <a:pt x="173" y="3"/>
                    </a:cubicBezTo>
                    <a:cubicBezTo>
                      <a:pt x="172" y="3"/>
                      <a:pt x="171" y="4"/>
                      <a:pt x="170" y="4"/>
                    </a:cubicBezTo>
                    <a:cubicBezTo>
                      <a:pt x="165" y="7"/>
                      <a:pt x="163" y="14"/>
                      <a:pt x="163" y="21"/>
                    </a:cubicBezTo>
                    <a:cubicBezTo>
                      <a:pt x="164" y="24"/>
                      <a:pt x="164" y="27"/>
                      <a:pt x="166" y="30"/>
                    </a:cubicBezTo>
                    <a:cubicBezTo>
                      <a:pt x="169" y="36"/>
                      <a:pt x="178" y="42"/>
                      <a:pt x="186" y="44"/>
                    </a:cubicBezTo>
                    <a:cubicBezTo>
                      <a:pt x="182" y="48"/>
                      <a:pt x="179" y="53"/>
                      <a:pt x="180" y="59"/>
                    </a:cubicBezTo>
                    <a:cubicBezTo>
                      <a:pt x="181" y="63"/>
                      <a:pt x="181" y="70"/>
                      <a:pt x="183" y="73"/>
                    </a:cubicBezTo>
                    <a:cubicBezTo>
                      <a:pt x="185" y="74"/>
                      <a:pt x="186" y="75"/>
                      <a:pt x="187" y="76"/>
                    </a:cubicBezTo>
                    <a:cubicBezTo>
                      <a:pt x="183" y="77"/>
                      <a:pt x="178" y="78"/>
                      <a:pt x="174" y="81"/>
                    </a:cubicBezTo>
                    <a:cubicBezTo>
                      <a:pt x="171" y="84"/>
                      <a:pt x="167" y="93"/>
                      <a:pt x="167" y="97"/>
                    </a:cubicBezTo>
                    <a:cubicBezTo>
                      <a:pt x="167" y="102"/>
                      <a:pt x="169" y="107"/>
                      <a:pt x="171" y="112"/>
                    </a:cubicBezTo>
                    <a:cubicBezTo>
                      <a:pt x="167" y="113"/>
                      <a:pt x="163" y="114"/>
                      <a:pt x="160" y="115"/>
                    </a:cubicBezTo>
                    <a:cubicBezTo>
                      <a:pt x="151" y="120"/>
                      <a:pt x="150" y="134"/>
                      <a:pt x="151" y="145"/>
                    </a:cubicBezTo>
                    <a:cubicBezTo>
                      <a:pt x="148" y="143"/>
                      <a:pt x="145" y="138"/>
                      <a:pt x="142" y="137"/>
                    </a:cubicBezTo>
                    <a:cubicBezTo>
                      <a:pt x="140" y="135"/>
                      <a:pt x="138" y="135"/>
                      <a:pt x="136" y="135"/>
                    </a:cubicBezTo>
                    <a:cubicBezTo>
                      <a:pt x="132" y="135"/>
                      <a:pt x="128" y="136"/>
                      <a:pt x="125" y="138"/>
                    </a:cubicBezTo>
                    <a:cubicBezTo>
                      <a:pt x="119" y="140"/>
                      <a:pt x="116" y="149"/>
                      <a:pt x="115" y="158"/>
                    </a:cubicBezTo>
                    <a:cubicBezTo>
                      <a:pt x="112" y="153"/>
                      <a:pt x="107" y="149"/>
                      <a:pt x="101" y="149"/>
                    </a:cubicBezTo>
                    <a:cubicBezTo>
                      <a:pt x="100" y="149"/>
                      <a:pt x="100" y="149"/>
                      <a:pt x="100" y="149"/>
                    </a:cubicBezTo>
                    <a:cubicBezTo>
                      <a:pt x="93" y="149"/>
                      <a:pt x="87" y="154"/>
                      <a:pt x="83" y="160"/>
                    </a:cubicBezTo>
                    <a:cubicBezTo>
                      <a:pt x="81" y="154"/>
                      <a:pt x="77" y="147"/>
                      <a:pt x="75" y="145"/>
                    </a:cubicBezTo>
                    <a:cubicBezTo>
                      <a:pt x="72" y="142"/>
                      <a:pt x="68" y="140"/>
                      <a:pt x="64" y="140"/>
                    </a:cubicBezTo>
                    <a:cubicBezTo>
                      <a:pt x="60" y="140"/>
                      <a:pt x="55" y="142"/>
                      <a:pt x="51" y="144"/>
                    </a:cubicBezTo>
                    <a:cubicBezTo>
                      <a:pt x="52" y="138"/>
                      <a:pt x="50" y="132"/>
                      <a:pt x="46" y="126"/>
                    </a:cubicBezTo>
                    <a:cubicBezTo>
                      <a:pt x="43" y="121"/>
                      <a:pt x="39" y="119"/>
                      <a:pt x="35" y="118"/>
                    </a:cubicBezTo>
                    <a:cubicBezTo>
                      <a:pt x="36" y="121"/>
                      <a:pt x="37" y="124"/>
                      <a:pt x="38" y="127"/>
                    </a:cubicBezTo>
                    <a:cubicBezTo>
                      <a:pt x="38" y="127"/>
                      <a:pt x="39" y="128"/>
                      <a:pt x="39" y="128"/>
                    </a:cubicBezTo>
                    <a:cubicBezTo>
                      <a:pt x="45" y="136"/>
                      <a:pt x="47" y="142"/>
                      <a:pt x="44" y="149"/>
                    </a:cubicBezTo>
                    <a:cubicBezTo>
                      <a:pt x="43" y="149"/>
                      <a:pt x="43" y="149"/>
                      <a:pt x="43" y="149"/>
                    </a:cubicBezTo>
                    <a:cubicBezTo>
                      <a:pt x="48" y="168"/>
                      <a:pt x="50" y="187"/>
                      <a:pt x="51" y="205"/>
                    </a:cubicBezTo>
                    <a:cubicBezTo>
                      <a:pt x="65" y="213"/>
                      <a:pt x="81" y="218"/>
                      <a:pt x="99" y="219"/>
                    </a:cubicBezTo>
                    <a:cubicBezTo>
                      <a:pt x="106" y="216"/>
                      <a:pt x="114" y="214"/>
                      <a:pt x="123" y="214"/>
                    </a:cubicBezTo>
                    <a:cubicBezTo>
                      <a:pt x="123" y="214"/>
                      <a:pt x="123" y="214"/>
                      <a:pt x="124" y="214"/>
                    </a:cubicBezTo>
                    <a:cubicBezTo>
                      <a:pt x="127" y="215"/>
                      <a:pt x="131" y="215"/>
                      <a:pt x="134" y="215"/>
                    </a:cubicBezTo>
                    <a:cubicBezTo>
                      <a:pt x="168" y="207"/>
                      <a:pt x="191" y="184"/>
                      <a:pt x="201" y="165"/>
                    </a:cubicBezTo>
                    <a:cubicBezTo>
                      <a:pt x="235" y="99"/>
                      <a:pt x="211" y="41"/>
                      <a:pt x="191" y="15"/>
                    </a:cubicBezTo>
                    <a:cubicBezTo>
                      <a:pt x="186" y="7"/>
                      <a:pt x="181" y="2"/>
                      <a:pt x="178" y="0"/>
                    </a:cubicBezTo>
                    <a:cubicBezTo>
                      <a:pt x="178" y="0"/>
                      <a:pt x="178" y="0"/>
                      <a:pt x="177" y="0"/>
                    </a:cubicBezTo>
                    <a:cubicBezTo>
                      <a:pt x="177" y="0"/>
                      <a:pt x="177" y="0"/>
                      <a:pt x="1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4" name="Freeform 613"/>
              <p:cNvSpPr>
                <a:spLocks noEditPoints="1"/>
              </p:cNvSpPr>
              <p:nvPr/>
            </p:nvSpPr>
            <p:spPr bwMode="auto">
              <a:xfrm>
                <a:off x="5480" y="3630"/>
                <a:ext cx="112" cy="110"/>
              </a:xfrm>
              <a:custGeom>
                <a:avLst/>
                <a:gdLst>
                  <a:gd name="T0" fmla="*/ 103 w 228"/>
                  <a:gd name="T1" fmla="*/ 213 h 222"/>
                  <a:gd name="T2" fmla="*/ 102 w 228"/>
                  <a:gd name="T3" fmla="*/ 206 h 222"/>
                  <a:gd name="T4" fmla="*/ 37 w 228"/>
                  <a:gd name="T5" fmla="*/ 184 h 222"/>
                  <a:gd name="T6" fmla="*/ 74 w 228"/>
                  <a:gd name="T7" fmla="*/ 222 h 222"/>
                  <a:gd name="T8" fmla="*/ 37 w 228"/>
                  <a:gd name="T9" fmla="*/ 184 h 222"/>
                  <a:gd name="T10" fmla="*/ 13 w 228"/>
                  <a:gd name="T11" fmla="*/ 169 h 222"/>
                  <a:gd name="T12" fmla="*/ 27 w 228"/>
                  <a:gd name="T13" fmla="*/ 175 h 222"/>
                  <a:gd name="T14" fmla="*/ 44 w 228"/>
                  <a:gd name="T15" fmla="*/ 113 h 222"/>
                  <a:gd name="T16" fmla="*/ 63 w 228"/>
                  <a:gd name="T17" fmla="*/ 101 h 222"/>
                  <a:gd name="T18" fmla="*/ 208 w 228"/>
                  <a:gd name="T19" fmla="*/ 86 h 222"/>
                  <a:gd name="T20" fmla="*/ 200 w 228"/>
                  <a:gd name="T21" fmla="*/ 59 h 222"/>
                  <a:gd name="T22" fmla="*/ 219 w 228"/>
                  <a:gd name="T23" fmla="*/ 83 h 222"/>
                  <a:gd name="T24" fmla="*/ 213 w 228"/>
                  <a:gd name="T25" fmla="*/ 88 h 222"/>
                  <a:gd name="T26" fmla="*/ 208 w 228"/>
                  <a:gd name="T27" fmla="*/ 86 h 222"/>
                  <a:gd name="T28" fmla="*/ 62 w 228"/>
                  <a:gd name="T29" fmla="*/ 79 h 222"/>
                  <a:gd name="T30" fmla="*/ 85 w 228"/>
                  <a:gd name="T31" fmla="*/ 57 h 222"/>
                  <a:gd name="T32" fmla="*/ 74 w 228"/>
                  <a:gd name="T33" fmla="*/ 81 h 222"/>
                  <a:gd name="T34" fmla="*/ 177 w 228"/>
                  <a:gd name="T35" fmla="*/ 54 h 222"/>
                  <a:gd name="T36" fmla="*/ 194 w 228"/>
                  <a:gd name="T37" fmla="*/ 54 h 222"/>
                  <a:gd name="T38" fmla="*/ 110 w 228"/>
                  <a:gd name="T39" fmla="*/ 56 h 222"/>
                  <a:gd name="T40" fmla="*/ 122 w 228"/>
                  <a:gd name="T41" fmla="*/ 40 h 222"/>
                  <a:gd name="T42" fmla="*/ 117 w 228"/>
                  <a:gd name="T43" fmla="*/ 53 h 222"/>
                  <a:gd name="T44" fmla="*/ 143 w 228"/>
                  <a:gd name="T45" fmla="*/ 53 h 222"/>
                  <a:gd name="T46" fmla="*/ 129 w 228"/>
                  <a:gd name="T47" fmla="*/ 38 h 222"/>
                  <a:gd name="T48" fmla="*/ 163 w 228"/>
                  <a:gd name="T49" fmla="*/ 40 h 222"/>
                  <a:gd name="T50" fmla="*/ 148 w 228"/>
                  <a:gd name="T51" fmla="*/ 53 h 222"/>
                  <a:gd name="T52" fmla="*/ 144 w 228"/>
                  <a:gd name="T53" fmla="*/ 53 h 222"/>
                  <a:gd name="T54" fmla="*/ 109 w 228"/>
                  <a:gd name="T55" fmla="*/ 0 h 222"/>
                  <a:gd name="T56" fmla="*/ 27 w 228"/>
                  <a:gd name="T57" fmla="*/ 41 h 222"/>
                  <a:gd name="T58" fmla="*/ 0 w 228"/>
                  <a:gd name="T59" fmla="*/ 116 h 222"/>
                  <a:gd name="T60" fmla="*/ 42 w 228"/>
                  <a:gd name="T61" fmla="*/ 120 h 222"/>
                  <a:gd name="T62" fmla="*/ 46 w 228"/>
                  <a:gd name="T63" fmla="*/ 153 h 222"/>
                  <a:gd name="T64" fmla="*/ 71 w 228"/>
                  <a:gd name="T65" fmla="*/ 177 h 222"/>
                  <a:gd name="T66" fmla="*/ 54 w 228"/>
                  <a:gd name="T67" fmla="*/ 155 h 222"/>
                  <a:gd name="T68" fmla="*/ 52 w 228"/>
                  <a:gd name="T69" fmla="*/ 118 h 222"/>
                  <a:gd name="T70" fmla="*/ 66 w 228"/>
                  <a:gd name="T71" fmla="*/ 87 h 222"/>
                  <a:gd name="T72" fmla="*/ 87 w 228"/>
                  <a:gd name="T73" fmla="*/ 85 h 222"/>
                  <a:gd name="T74" fmla="*/ 91 w 228"/>
                  <a:gd name="T75" fmla="*/ 57 h 222"/>
                  <a:gd name="T76" fmla="*/ 120 w 228"/>
                  <a:gd name="T77" fmla="*/ 59 h 222"/>
                  <a:gd name="T78" fmla="*/ 139 w 228"/>
                  <a:gd name="T79" fmla="*/ 60 h 222"/>
                  <a:gd name="T80" fmla="*/ 155 w 228"/>
                  <a:gd name="T81" fmla="*/ 59 h 222"/>
                  <a:gd name="T82" fmla="*/ 166 w 228"/>
                  <a:gd name="T83" fmla="*/ 53 h 222"/>
                  <a:gd name="T84" fmla="*/ 185 w 228"/>
                  <a:gd name="T85" fmla="*/ 63 h 222"/>
                  <a:gd name="T86" fmla="*/ 197 w 228"/>
                  <a:gd name="T87" fmla="*/ 86 h 222"/>
                  <a:gd name="T88" fmla="*/ 213 w 228"/>
                  <a:gd name="T89" fmla="*/ 94 h 222"/>
                  <a:gd name="T90" fmla="*/ 222 w 228"/>
                  <a:gd name="T91" fmla="*/ 91 h 222"/>
                  <a:gd name="T92" fmla="*/ 225 w 228"/>
                  <a:gd name="T93" fmla="*/ 89 h 222"/>
                  <a:gd name="T94" fmla="*/ 222 w 228"/>
                  <a:gd name="T95" fmla="*/ 71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8" h="222">
                    <a:moveTo>
                      <a:pt x="94" y="202"/>
                    </a:moveTo>
                    <a:cubicBezTo>
                      <a:pt x="97" y="206"/>
                      <a:pt x="100" y="209"/>
                      <a:pt x="103" y="213"/>
                    </a:cubicBezTo>
                    <a:cubicBezTo>
                      <a:pt x="103" y="211"/>
                      <a:pt x="103" y="209"/>
                      <a:pt x="103" y="207"/>
                    </a:cubicBezTo>
                    <a:cubicBezTo>
                      <a:pt x="103" y="207"/>
                      <a:pt x="103" y="207"/>
                      <a:pt x="102" y="206"/>
                    </a:cubicBezTo>
                    <a:cubicBezTo>
                      <a:pt x="99" y="204"/>
                      <a:pt x="96" y="203"/>
                      <a:pt x="94" y="202"/>
                    </a:cubicBezTo>
                    <a:moveTo>
                      <a:pt x="37" y="184"/>
                    </a:moveTo>
                    <a:cubicBezTo>
                      <a:pt x="35" y="187"/>
                      <a:pt x="34" y="190"/>
                      <a:pt x="32" y="193"/>
                    </a:cubicBezTo>
                    <a:cubicBezTo>
                      <a:pt x="47" y="208"/>
                      <a:pt x="61" y="217"/>
                      <a:pt x="74" y="222"/>
                    </a:cubicBezTo>
                    <a:cubicBezTo>
                      <a:pt x="65" y="212"/>
                      <a:pt x="57" y="203"/>
                      <a:pt x="47" y="194"/>
                    </a:cubicBezTo>
                    <a:cubicBezTo>
                      <a:pt x="44" y="190"/>
                      <a:pt x="40" y="187"/>
                      <a:pt x="37" y="184"/>
                    </a:cubicBezTo>
                    <a:moveTo>
                      <a:pt x="8" y="160"/>
                    </a:moveTo>
                    <a:cubicBezTo>
                      <a:pt x="10" y="163"/>
                      <a:pt x="12" y="166"/>
                      <a:pt x="13" y="169"/>
                    </a:cubicBezTo>
                    <a:cubicBezTo>
                      <a:pt x="17" y="174"/>
                      <a:pt x="20" y="179"/>
                      <a:pt x="24" y="183"/>
                    </a:cubicBezTo>
                    <a:cubicBezTo>
                      <a:pt x="25" y="181"/>
                      <a:pt x="26" y="178"/>
                      <a:pt x="27" y="175"/>
                    </a:cubicBezTo>
                    <a:cubicBezTo>
                      <a:pt x="21" y="170"/>
                      <a:pt x="15" y="165"/>
                      <a:pt x="8" y="160"/>
                    </a:cubicBezTo>
                    <a:moveTo>
                      <a:pt x="44" y="113"/>
                    </a:moveTo>
                    <a:cubicBezTo>
                      <a:pt x="46" y="104"/>
                      <a:pt x="50" y="95"/>
                      <a:pt x="57" y="85"/>
                    </a:cubicBezTo>
                    <a:cubicBezTo>
                      <a:pt x="61" y="90"/>
                      <a:pt x="64" y="95"/>
                      <a:pt x="63" y="101"/>
                    </a:cubicBezTo>
                    <a:cubicBezTo>
                      <a:pt x="61" y="109"/>
                      <a:pt x="51" y="112"/>
                      <a:pt x="44" y="113"/>
                    </a:cubicBezTo>
                    <a:moveTo>
                      <a:pt x="208" y="86"/>
                    </a:moveTo>
                    <a:cubicBezTo>
                      <a:pt x="203" y="84"/>
                      <a:pt x="200" y="80"/>
                      <a:pt x="199" y="74"/>
                    </a:cubicBezTo>
                    <a:cubicBezTo>
                      <a:pt x="199" y="69"/>
                      <a:pt x="199" y="64"/>
                      <a:pt x="200" y="59"/>
                    </a:cubicBezTo>
                    <a:cubicBezTo>
                      <a:pt x="206" y="64"/>
                      <a:pt x="212" y="71"/>
                      <a:pt x="216" y="77"/>
                    </a:cubicBezTo>
                    <a:cubicBezTo>
                      <a:pt x="217" y="79"/>
                      <a:pt x="218" y="81"/>
                      <a:pt x="219" y="83"/>
                    </a:cubicBezTo>
                    <a:cubicBezTo>
                      <a:pt x="219" y="83"/>
                      <a:pt x="218" y="84"/>
                      <a:pt x="218" y="85"/>
                    </a:cubicBezTo>
                    <a:cubicBezTo>
                      <a:pt x="217" y="87"/>
                      <a:pt x="215" y="88"/>
                      <a:pt x="213" y="88"/>
                    </a:cubicBezTo>
                    <a:cubicBezTo>
                      <a:pt x="212" y="88"/>
                      <a:pt x="211" y="87"/>
                      <a:pt x="211" y="87"/>
                    </a:cubicBezTo>
                    <a:cubicBezTo>
                      <a:pt x="209" y="86"/>
                      <a:pt x="208" y="86"/>
                      <a:pt x="208" y="86"/>
                    </a:cubicBezTo>
                    <a:moveTo>
                      <a:pt x="74" y="81"/>
                    </a:moveTo>
                    <a:cubicBezTo>
                      <a:pt x="70" y="81"/>
                      <a:pt x="66" y="80"/>
                      <a:pt x="62" y="79"/>
                    </a:cubicBezTo>
                    <a:cubicBezTo>
                      <a:pt x="63" y="77"/>
                      <a:pt x="65" y="76"/>
                      <a:pt x="66" y="74"/>
                    </a:cubicBezTo>
                    <a:cubicBezTo>
                      <a:pt x="72" y="68"/>
                      <a:pt x="79" y="62"/>
                      <a:pt x="85" y="57"/>
                    </a:cubicBezTo>
                    <a:cubicBezTo>
                      <a:pt x="86" y="60"/>
                      <a:pt x="86" y="62"/>
                      <a:pt x="87" y="64"/>
                    </a:cubicBezTo>
                    <a:cubicBezTo>
                      <a:pt x="91" y="77"/>
                      <a:pt x="83" y="81"/>
                      <a:pt x="74" y="81"/>
                    </a:cubicBezTo>
                    <a:moveTo>
                      <a:pt x="185" y="56"/>
                    </a:moveTo>
                    <a:cubicBezTo>
                      <a:pt x="183" y="56"/>
                      <a:pt x="180" y="56"/>
                      <a:pt x="177" y="54"/>
                    </a:cubicBezTo>
                    <a:cubicBezTo>
                      <a:pt x="172" y="50"/>
                      <a:pt x="172" y="47"/>
                      <a:pt x="171" y="42"/>
                    </a:cubicBezTo>
                    <a:cubicBezTo>
                      <a:pt x="179" y="45"/>
                      <a:pt x="187" y="49"/>
                      <a:pt x="194" y="54"/>
                    </a:cubicBezTo>
                    <a:cubicBezTo>
                      <a:pt x="191" y="55"/>
                      <a:pt x="188" y="56"/>
                      <a:pt x="185" y="56"/>
                    </a:cubicBezTo>
                    <a:moveTo>
                      <a:pt x="110" y="56"/>
                    </a:moveTo>
                    <a:cubicBezTo>
                      <a:pt x="105" y="56"/>
                      <a:pt x="99" y="54"/>
                      <a:pt x="94" y="51"/>
                    </a:cubicBezTo>
                    <a:cubicBezTo>
                      <a:pt x="104" y="46"/>
                      <a:pt x="113" y="42"/>
                      <a:pt x="122" y="40"/>
                    </a:cubicBezTo>
                    <a:cubicBezTo>
                      <a:pt x="122" y="41"/>
                      <a:pt x="122" y="42"/>
                      <a:pt x="123" y="43"/>
                    </a:cubicBezTo>
                    <a:cubicBezTo>
                      <a:pt x="122" y="46"/>
                      <a:pt x="119" y="50"/>
                      <a:pt x="117" y="53"/>
                    </a:cubicBezTo>
                    <a:cubicBezTo>
                      <a:pt x="116" y="55"/>
                      <a:pt x="113" y="56"/>
                      <a:pt x="110" y="56"/>
                    </a:cubicBezTo>
                    <a:moveTo>
                      <a:pt x="143" y="53"/>
                    </a:moveTo>
                    <a:cubicBezTo>
                      <a:pt x="138" y="53"/>
                      <a:pt x="132" y="47"/>
                      <a:pt x="129" y="42"/>
                    </a:cubicBezTo>
                    <a:cubicBezTo>
                      <a:pt x="129" y="41"/>
                      <a:pt x="129" y="39"/>
                      <a:pt x="129" y="38"/>
                    </a:cubicBezTo>
                    <a:cubicBezTo>
                      <a:pt x="133" y="38"/>
                      <a:pt x="138" y="37"/>
                      <a:pt x="142" y="37"/>
                    </a:cubicBezTo>
                    <a:cubicBezTo>
                      <a:pt x="149" y="37"/>
                      <a:pt x="156" y="38"/>
                      <a:pt x="163" y="40"/>
                    </a:cubicBezTo>
                    <a:cubicBezTo>
                      <a:pt x="161" y="41"/>
                      <a:pt x="160" y="43"/>
                      <a:pt x="159" y="45"/>
                    </a:cubicBezTo>
                    <a:cubicBezTo>
                      <a:pt x="157" y="49"/>
                      <a:pt x="153" y="52"/>
                      <a:pt x="148" y="53"/>
                    </a:cubicBezTo>
                    <a:cubicBezTo>
                      <a:pt x="147" y="53"/>
                      <a:pt x="146" y="53"/>
                      <a:pt x="146" y="53"/>
                    </a:cubicBezTo>
                    <a:cubicBezTo>
                      <a:pt x="145" y="53"/>
                      <a:pt x="145" y="53"/>
                      <a:pt x="144" y="53"/>
                    </a:cubicBezTo>
                    <a:cubicBezTo>
                      <a:pt x="144" y="53"/>
                      <a:pt x="143" y="53"/>
                      <a:pt x="143" y="53"/>
                    </a:cubicBezTo>
                    <a:moveTo>
                      <a:pt x="109" y="0"/>
                    </a:moveTo>
                    <a:cubicBezTo>
                      <a:pt x="103" y="0"/>
                      <a:pt x="98" y="0"/>
                      <a:pt x="93" y="0"/>
                    </a:cubicBezTo>
                    <a:cubicBezTo>
                      <a:pt x="73" y="3"/>
                      <a:pt x="47" y="15"/>
                      <a:pt x="27" y="41"/>
                    </a:cubicBezTo>
                    <a:cubicBezTo>
                      <a:pt x="23" y="49"/>
                      <a:pt x="19" y="57"/>
                      <a:pt x="13" y="63"/>
                    </a:cubicBezTo>
                    <a:cubicBezTo>
                      <a:pt x="4" y="81"/>
                      <a:pt x="0" y="100"/>
                      <a:pt x="0" y="116"/>
                    </a:cubicBezTo>
                    <a:cubicBezTo>
                      <a:pt x="15" y="127"/>
                      <a:pt x="30" y="138"/>
                      <a:pt x="44" y="151"/>
                    </a:cubicBezTo>
                    <a:cubicBezTo>
                      <a:pt x="41" y="141"/>
                      <a:pt x="41" y="131"/>
                      <a:pt x="42" y="120"/>
                    </a:cubicBezTo>
                    <a:cubicBezTo>
                      <a:pt x="48" y="120"/>
                      <a:pt x="56" y="133"/>
                      <a:pt x="56" y="136"/>
                    </a:cubicBezTo>
                    <a:cubicBezTo>
                      <a:pt x="56" y="142"/>
                      <a:pt x="52" y="149"/>
                      <a:pt x="46" y="153"/>
                    </a:cubicBezTo>
                    <a:cubicBezTo>
                      <a:pt x="53" y="159"/>
                      <a:pt x="60" y="166"/>
                      <a:pt x="67" y="172"/>
                    </a:cubicBezTo>
                    <a:cubicBezTo>
                      <a:pt x="68" y="174"/>
                      <a:pt x="69" y="175"/>
                      <a:pt x="71" y="177"/>
                    </a:cubicBezTo>
                    <a:cubicBezTo>
                      <a:pt x="71" y="173"/>
                      <a:pt x="70" y="170"/>
                      <a:pt x="68" y="167"/>
                    </a:cubicBezTo>
                    <a:cubicBezTo>
                      <a:pt x="64" y="160"/>
                      <a:pt x="59" y="156"/>
                      <a:pt x="54" y="155"/>
                    </a:cubicBezTo>
                    <a:cubicBezTo>
                      <a:pt x="60" y="149"/>
                      <a:pt x="65" y="140"/>
                      <a:pt x="62" y="132"/>
                    </a:cubicBezTo>
                    <a:cubicBezTo>
                      <a:pt x="61" y="128"/>
                      <a:pt x="57" y="122"/>
                      <a:pt x="52" y="118"/>
                    </a:cubicBezTo>
                    <a:cubicBezTo>
                      <a:pt x="59" y="116"/>
                      <a:pt x="66" y="112"/>
                      <a:pt x="68" y="105"/>
                    </a:cubicBezTo>
                    <a:cubicBezTo>
                      <a:pt x="70" y="99"/>
                      <a:pt x="69" y="92"/>
                      <a:pt x="66" y="87"/>
                    </a:cubicBezTo>
                    <a:cubicBezTo>
                      <a:pt x="70" y="88"/>
                      <a:pt x="74" y="89"/>
                      <a:pt x="77" y="89"/>
                    </a:cubicBezTo>
                    <a:cubicBezTo>
                      <a:pt x="81" y="89"/>
                      <a:pt x="85" y="88"/>
                      <a:pt x="87" y="85"/>
                    </a:cubicBezTo>
                    <a:cubicBezTo>
                      <a:pt x="91" y="81"/>
                      <a:pt x="96" y="75"/>
                      <a:pt x="95" y="69"/>
                    </a:cubicBezTo>
                    <a:cubicBezTo>
                      <a:pt x="94" y="66"/>
                      <a:pt x="92" y="61"/>
                      <a:pt x="91" y="57"/>
                    </a:cubicBezTo>
                    <a:cubicBezTo>
                      <a:pt x="97" y="60"/>
                      <a:pt x="104" y="63"/>
                      <a:pt x="110" y="63"/>
                    </a:cubicBezTo>
                    <a:cubicBezTo>
                      <a:pt x="114" y="63"/>
                      <a:pt x="117" y="62"/>
                      <a:pt x="120" y="59"/>
                    </a:cubicBezTo>
                    <a:cubicBezTo>
                      <a:pt x="123" y="57"/>
                      <a:pt x="125" y="54"/>
                      <a:pt x="127" y="50"/>
                    </a:cubicBezTo>
                    <a:cubicBezTo>
                      <a:pt x="130" y="54"/>
                      <a:pt x="135" y="58"/>
                      <a:pt x="139" y="60"/>
                    </a:cubicBezTo>
                    <a:cubicBezTo>
                      <a:pt x="140" y="61"/>
                      <a:pt x="143" y="61"/>
                      <a:pt x="145" y="61"/>
                    </a:cubicBezTo>
                    <a:cubicBezTo>
                      <a:pt x="149" y="61"/>
                      <a:pt x="153" y="60"/>
                      <a:pt x="155" y="59"/>
                    </a:cubicBezTo>
                    <a:cubicBezTo>
                      <a:pt x="160" y="56"/>
                      <a:pt x="162" y="52"/>
                      <a:pt x="165" y="48"/>
                    </a:cubicBezTo>
                    <a:cubicBezTo>
                      <a:pt x="165" y="49"/>
                      <a:pt x="165" y="51"/>
                      <a:pt x="166" y="53"/>
                    </a:cubicBezTo>
                    <a:cubicBezTo>
                      <a:pt x="168" y="56"/>
                      <a:pt x="174" y="59"/>
                      <a:pt x="177" y="61"/>
                    </a:cubicBezTo>
                    <a:cubicBezTo>
                      <a:pt x="180" y="63"/>
                      <a:pt x="182" y="63"/>
                      <a:pt x="185" y="63"/>
                    </a:cubicBezTo>
                    <a:cubicBezTo>
                      <a:pt x="187" y="63"/>
                      <a:pt x="190" y="63"/>
                      <a:pt x="193" y="62"/>
                    </a:cubicBezTo>
                    <a:cubicBezTo>
                      <a:pt x="191" y="70"/>
                      <a:pt x="193" y="80"/>
                      <a:pt x="197" y="86"/>
                    </a:cubicBezTo>
                    <a:cubicBezTo>
                      <a:pt x="199" y="88"/>
                      <a:pt x="201" y="90"/>
                      <a:pt x="203" y="91"/>
                    </a:cubicBezTo>
                    <a:cubicBezTo>
                      <a:pt x="206" y="93"/>
                      <a:pt x="209" y="94"/>
                      <a:pt x="213" y="94"/>
                    </a:cubicBezTo>
                    <a:cubicBezTo>
                      <a:pt x="214" y="94"/>
                      <a:pt x="215" y="94"/>
                      <a:pt x="216" y="94"/>
                    </a:cubicBezTo>
                    <a:cubicBezTo>
                      <a:pt x="218" y="94"/>
                      <a:pt x="220" y="93"/>
                      <a:pt x="222" y="91"/>
                    </a:cubicBezTo>
                    <a:cubicBezTo>
                      <a:pt x="222" y="91"/>
                      <a:pt x="223" y="90"/>
                      <a:pt x="224" y="89"/>
                    </a:cubicBezTo>
                    <a:cubicBezTo>
                      <a:pt x="224" y="89"/>
                      <a:pt x="224" y="89"/>
                      <a:pt x="225" y="89"/>
                    </a:cubicBezTo>
                    <a:cubicBezTo>
                      <a:pt x="226" y="89"/>
                      <a:pt x="228" y="88"/>
                      <a:pt x="228" y="86"/>
                    </a:cubicBezTo>
                    <a:cubicBezTo>
                      <a:pt x="227" y="83"/>
                      <a:pt x="225" y="77"/>
                      <a:pt x="222" y="71"/>
                    </a:cubicBezTo>
                    <a:cubicBezTo>
                      <a:pt x="210" y="45"/>
                      <a:pt x="173" y="0"/>
                      <a:pt x="10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5" name="Freeform 614"/>
              <p:cNvSpPr/>
              <p:nvPr/>
            </p:nvSpPr>
            <p:spPr bwMode="auto">
              <a:xfrm>
                <a:off x="5531" y="3684"/>
                <a:ext cx="105" cy="111"/>
              </a:xfrm>
              <a:custGeom>
                <a:avLst/>
                <a:gdLst>
                  <a:gd name="T0" fmla="*/ 103 w 213"/>
                  <a:gd name="T1" fmla="*/ 0 h 226"/>
                  <a:gd name="T2" fmla="*/ 97 w 213"/>
                  <a:gd name="T3" fmla="*/ 0 h 226"/>
                  <a:gd name="T4" fmla="*/ 87 w 213"/>
                  <a:gd name="T5" fmla="*/ 1 h 226"/>
                  <a:gd name="T6" fmla="*/ 43 w 213"/>
                  <a:gd name="T7" fmla="*/ 22 h 226"/>
                  <a:gd name="T8" fmla="*/ 1 w 213"/>
                  <a:gd name="T9" fmla="*/ 93 h 226"/>
                  <a:gd name="T10" fmla="*/ 0 w 213"/>
                  <a:gd name="T11" fmla="*/ 98 h 226"/>
                  <a:gd name="T12" fmla="*/ 0 w 213"/>
                  <a:gd name="T13" fmla="*/ 104 h 226"/>
                  <a:gd name="T14" fmla="*/ 19 w 213"/>
                  <a:gd name="T15" fmla="*/ 129 h 226"/>
                  <a:gd name="T16" fmla="*/ 22 w 213"/>
                  <a:gd name="T17" fmla="*/ 85 h 226"/>
                  <a:gd name="T18" fmla="*/ 107 w 213"/>
                  <a:gd name="T19" fmla="*/ 32 h 226"/>
                  <a:gd name="T20" fmla="*/ 179 w 213"/>
                  <a:gd name="T21" fmla="*/ 94 h 226"/>
                  <a:gd name="T22" fmla="*/ 107 w 213"/>
                  <a:gd name="T23" fmla="*/ 207 h 226"/>
                  <a:gd name="T24" fmla="*/ 106 w 213"/>
                  <a:gd name="T25" fmla="*/ 207 h 226"/>
                  <a:gd name="T26" fmla="*/ 70 w 213"/>
                  <a:gd name="T27" fmla="*/ 201 h 226"/>
                  <a:gd name="T28" fmla="*/ 59 w 213"/>
                  <a:gd name="T29" fmla="*/ 194 h 226"/>
                  <a:gd name="T30" fmla="*/ 70 w 213"/>
                  <a:gd name="T31" fmla="*/ 218 h 226"/>
                  <a:gd name="T32" fmla="*/ 75 w 213"/>
                  <a:gd name="T33" fmla="*/ 220 h 226"/>
                  <a:gd name="T34" fmla="*/ 99 w 213"/>
                  <a:gd name="T35" fmla="*/ 226 h 226"/>
                  <a:gd name="T36" fmla="*/ 109 w 213"/>
                  <a:gd name="T37" fmla="*/ 226 h 226"/>
                  <a:gd name="T38" fmla="*/ 167 w 213"/>
                  <a:gd name="T39" fmla="*/ 201 h 226"/>
                  <a:gd name="T40" fmla="*/ 193 w 213"/>
                  <a:gd name="T41" fmla="*/ 169 h 226"/>
                  <a:gd name="T42" fmla="*/ 202 w 213"/>
                  <a:gd name="T43" fmla="*/ 150 h 226"/>
                  <a:gd name="T44" fmla="*/ 204 w 213"/>
                  <a:gd name="T45" fmla="*/ 77 h 226"/>
                  <a:gd name="T46" fmla="*/ 123 w 213"/>
                  <a:gd name="T47" fmla="*/ 2 h 226"/>
                  <a:gd name="T48" fmla="*/ 116 w 213"/>
                  <a:gd name="T49" fmla="*/ 1 h 226"/>
                  <a:gd name="T50" fmla="*/ 111 w 213"/>
                  <a:gd name="T51" fmla="*/ 0 h 226"/>
                  <a:gd name="T52" fmla="*/ 103 w 213"/>
                  <a:gd name="T53" fmla="*/ 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3" h="226">
                    <a:moveTo>
                      <a:pt x="103" y="0"/>
                    </a:moveTo>
                    <a:cubicBezTo>
                      <a:pt x="101" y="0"/>
                      <a:pt x="99" y="0"/>
                      <a:pt x="97" y="0"/>
                    </a:cubicBezTo>
                    <a:cubicBezTo>
                      <a:pt x="94" y="0"/>
                      <a:pt x="91" y="1"/>
                      <a:pt x="87" y="1"/>
                    </a:cubicBezTo>
                    <a:cubicBezTo>
                      <a:pt x="71" y="4"/>
                      <a:pt x="56" y="11"/>
                      <a:pt x="43" y="22"/>
                    </a:cubicBezTo>
                    <a:cubicBezTo>
                      <a:pt x="14" y="46"/>
                      <a:pt x="1" y="80"/>
                      <a:pt x="1" y="93"/>
                    </a:cubicBezTo>
                    <a:cubicBezTo>
                      <a:pt x="1" y="95"/>
                      <a:pt x="0" y="97"/>
                      <a:pt x="0" y="98"/>
                    </a:cubicBezTo>
                    <a:cubicBezTo>
                      <a:pt x="0" y="100"/>
                      <a:pt x="0" y="102"/>
                      <a:pt x="0" y="104"/>
                    </a:cubicBezTo>
                    <a:cubicBezTo>
                      <a:pt x="7" y="112"/>
                      <a:pt x="13" y="120"/>
                      <a:pt x="19" y="129"/>
                    </a:cubicBezTo>
                    <a:cubicBezTo>
                      <a:pt x="16" y="115"/>
                      <a:pt x="16" y="100"/>
                      <a:pt x="22" y="85"/>
                    </a:cubicBezTo>
                    <a:cubicBezTo>
                      <a:pt x="30" y="66"/>
                      <a:pt x="68" y="32"/>
                      <a:pt x="107" y="32"/>
                    </a:cubicBezTo>
                    <a:cubicBezTo>
                      <a:pt x="134" y="32"/>
                      <a:pt x="161" y="48"/>
                      <a:pt x="179" y="94"/>
                    </a:cubicBezTo>
                    <a:cubicBezTo>
                      <a:pt x="201" y="150"/>
                      <a:pt x="145" y="207"/>
                      <a:pt x="107" y="207"/>
                    </a:cubicBezTo>
                    <a:cubicBezTo>
                      <a:pt x="107" y="207"/>
                      <a:pt x="107" y="207"/>
                      <a:pt x="106" y="207"/>
                    </a:cubicBezTo>
                    <a:cubicBezTo>
                      <a:pt x="95" y="207"/>
                      <a:pt x="81" y="205"/>
                      <a:pt x="70" y="201"/>
                    </a:cubicBezTo>
                    <a:cubicBezTo>
                      <a:pt x="66" y="199"/>
                      <a:pt x="62" y="197"/>
                      <a:pt x="59" y="194"/>
                    </a:cubicBezTo>
                    <a:cubicBezTo>
                      <a:pt x="63" y="202"/>
                      <a:pt x="67" y="210"/>
                      <a:pt x="70" y="218"/>
                    </a:cubicBezTo>
                    <a:cubicBezTo>
                      <a:pt x="72" y="218"/>
                      <a:pt x="74" y="219"/>
                      <a:pt x="75" y="220"/>
                    </a:cubicBezTo>
                    <a:cubicBezTo>
                      <a:pt x="83" y="222"/>
                      <a:pt x="91" y="224"/>
                      <a:pt x="99" y="226"/>
                    </a:cubicBezTo>
                    <a:cubicBezTo>
                      <a:pt x="102" y="226"/>
                      <a:pt x="106" y="226"/>
                      <a:pt x="109" y="226"/>
                    </a:cubicBezTo>
                    <a:cubicBezTo>
                      <a:pt x="130" y="226"/>
                      <a:pt x="151" y="216"/>
                      <a:pt x="167" y="201"/>
                    </a:cubicBezTo>
                    <a:cubicBezTo>
                      <a:pt x="175" y="194"/>
                      <a:pt x="185" y="183"/>
                      <a:pt x="193" y="169"/>
                    </a:cubicBezTo>
                    <a:cubicBezTo>
                      <a:pt x="196" y="163"/>
                      <a:pt x="200" y="157"/>
                      <a:pt x="202" y="150"/>
                    </a:cubicBezTo>
                    <a:cubicBezTo>
                      <a:pt x="210" y="130"/>
                      <a:pt x="213" y="105"/>
                      <a:pt x="204" y="77"/>
                    </a:cubicBezTo>
                    <a:cubicBezTo>
                      <a:pt x="196" y="53"/>
                      <a:pt x="169" y="12"/>
                      <a:pt x="123" y="2"/>
                    </a:cubicBezTo>
                    <a:cubicBezTo>
                      <a:pt x="121" y="2"/>
                      <a:pt x="119" y="1"/>
                      <a:pt x="116" y="1"/>
                    </a:cubicBezTo>
                    <a:cubicBezTo>
                      <a:pt x="115" y="1"/>
                      <a:pt x="113" y="0"/>
                      <a:pt x="111" y="0"/>
                    </a:cubicBezTo>
                    <a:cubicBezTo>
                      <a:pt x="108" y="0"/>
                      <a:pt x="106" y="0"/>
                      <a:pt x="10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6" name="Freeform 615"/>
              <p:cNvSpPr>
                <a:spLocks noEditPoints="1"/>
              </p:cNvSpPr>
              <p:nvPr/>
            </p:nvSpPr>
            <p:spPr bwMode="auto">
              <a:xfrm>
                <a:off x="4259" y="3981"/>
                <a:ext cx="111" cy="128"/>
              </a:xfrm>
              <a:custGeom>
                <a:avLst/>
                <a:gdLst>
                  <a:gd name="T0" fmla="*/ 174 w 226"/>
                  <a:gd name="T1" fmla="*/ 237 h 260"/>
                  <a:gd name="T2" fmla="*/ 15 w 226"/>
                  <a:gd name="T3" fmla="*/ 208 h 260"/>
                  <a:gd name="T4" fmla="*/ 26 w 226"/>
                  <a:gd name="T5" fmla="*/ 207 h 260"/>
                  <a:gd name="T6" fmla="*/ 31 w 226"/>
                  <a:gd name="T7" fmla="*/ 203 h 260"/>
                  <a:gd name="T8" fmla="*/ 89 w 226"/>
                  <a:gd name="T9" fmla="*/ 220 h 260"/>
                  <a:gd name="T10" fmla="*/ 71 w 226"/>
                  <a:gd name="T11" fmla="*/ 208 h 260"/>
                  <a:gd name="T12" fmla="*/ 96 w 226"/>
                  <a:gd name="T13" fmla="*/ 220 h 260"/>
                  <a:gd name="T14" fmla="*/ 128 w 226"/>
                  <a:gd name="T15" fmla="*/ 209 h 260"/>
                  <a:gd name="T16" fmla="*/ 8 w 226"/>
                  <a:gd name="T17" fmla="*/ 183 h 260"/>
                  <a:gd name="T18" fmla="*/ 22 w 226"/>
                  <a:gd name="T19" fmla="*/ 196 h 260"/>
                  <a:gd name="T20" fmla="*/ 145 w 226"/>
                  <a:gd name="T21" fmla="*/ 178 h 260"/>
                  <a:gd name="T22" fmla="*/ 159 w 226"/>
                  <a:gd name="T23" fmla="*/ 173 h 260"/>
                  <a:gd name="T24" fmla="*/ 161 w 226"/>
                  <a:gd name="T25" fmla="*/ 167 h 260"/>
                  <a:gd name="T26" fmla="*/ 160 w 226"/>
                  <a:gd name="T27" fmla="*/ 104 h 260"/>
                  <a:gd name="T28" fmla="*/ 171 w 226"/>
                  <a:gd name="T29" fmla="*/ 128 h 260"/>
                  <a:gd name="T30" fmla="*/ 147 w 226"/>
                  <a:gd name="T31" fmla="*/ 72 h 260"/>
                  <a:gd name="T32" fmla="*/ 169 w 226"/>
                  <a:gd name="T33" fmla="*/ 86 h 260"/>
                  <a:gd name="T34" fmla="*/ 135 w 226"/>
                  <a:gd name="T35" fmla="*/ 41 h 260"/>
                  <a:gd name="T36" fmla="*/ 143 w 226"/>
                  <a:gd name="T37" fmla="*/ 44 h 260"/>
                  <a:gd name="T38" fmla="*/ 126 w 226"/>
                  <a:gd name="T39" fmla="*/ 23 h 260"/>
                  <a:gd name="T40" fmla="*/ 107 w 226"/>
                  <a:gd name="T41" fmla="*/ 26 h 260"/>
                  <a:gd name="T42" fmla="*/ 121 w 226"/>
                  <a:gd name="T43" fmla="*/ 28 h 260"/>
                  <a:gd name="T44" fmla="*/ 142 w 226"/>
                  <a:gd name="T45" fmla="*/ 53 h 260"/>
                  <a:gd name="T46" fmla="*/ 145 w 226"/>
                  <a:gd name="T47" fmla="*/ 84 h 260"/>
                  <a:gd name="T48" fmla="*/ 168 w 226"/>
                  <a:gd name="T49" fmla="*/ 134 h 260"/>
                  <a:gd name="T50" fmla="*/ 161 w 226"/>
                  <a:gd name="T51" fmla="*/ 134 h 260"/>
                  <a:gd name="T52" fmla="*/ 149 w 226"/>
                  <a:gd name="T53" fmla="*/ 172 h 260"/>
                  <a:gd name="T54" fmla="*/ 126 w 226"/>
                  <a:gd name="T55" fmla="*/ 198 h 260"/>
                  <a:gd name="T56" fmla="*/ 91 w 226"/>
                  <a:gd name="T57" fmla="*/ 210 h 260"/>
                  <a:gd name="T58" fmla="*/ 58 w 226"/>
                  <a:gd name="T59" fmla="*/ 205 h 260"/>
                  <a:gd name="T60" fmla="*/ 31 w 226"/>
                  <a:gd name="T61" fmla="*/ 192 h 260"/>
                  <a:gd name="T62" fmla="*/ 8 w 226"/>
                  <a:gd name="T63" fmla="*/ 179 h 260"/>
                  <a:gd name="T64" fmla="*/ 1 w 226"/>
                  <a:gd name="T65" fmla="*/ 185 h 260"/>
                  <a:gd name="T66" fmla="*/ 29 w 226"/>
                  <a:gd name="T67" fmla="*/ 201 h 260"/>
                  <a:gd name="T68" fmla="*/ 51 w 226"/>
                  <a:gd name="T69" fmla="*/ 213 h 260"/>
                  <a:gd name="T70" fmla="*/ 30 w 226"/>
                  <a:gd name="T71" fmla="*/ 225 h 260"/>
                  <a:gd name="T72" fmla="*/ 140 w 226"/>
                  <a:gd name="T73" fmla="*/ 256 h 260"/>
                  <a:gd name="T74" fmla="*/ 219 w 226"/>
                  <a:gd name="T75" fmla="*/ 110 h 260"/>
                  <a:gd name="T76" fmla="*/ 137 w 226"/>
                  <a:gd name="T77" fmla="*/ 11 h 260"/>
                  <a:gd name="T78" fmla="*/ 124 w 226"/>
                  <a:gd name="T79" fmla="*/ 14 h 260"/>
                  <a:gd name="T80" fmla="*/ 129 w 226"/>
                  <a:gd name="T81" fmla="*/ 8 h 260"/>
                  <a:gd name="T82" fmla="*/ 89 w 226"/>
                  <a:gd name="T83" fmla="*/ 0 h 260"/>
                  <a:gd name="T84" fmla="*/ 111 w 226"/>
                  <a:gd name="T85" fmla="*/ 2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6" h="260">
                    <a:moveTo>
                      <a:pt x="174" y="237"/>
                    </a:moveTo>
                    <a:cubicBezTo>
                      <a:pt x="171" y="239"/>
                      <a:pt x="169" y="241"/>
                      <a:pt x="166" y="243"/>
                    </a:cubicBezTo>
                    <a:cubicBezTo>
                      <a:pt x="169" y="241"/>
                      <a:pt x="172" y="239"/>
                      <a:pt x="174" y="237"/>
                    </a:cubicBezTo>
                    <a:moveTo>
                      <a:pt x="22" y="205"/>
                    </a:moveTo>
                    <a:cubicBezTo>
                      <a:pt x="20" y="205"/>
                      <a:pt x="19" y="206"/>
                      <a:pt x="18" y="207"/>
                    </a:cubicBezTo>
                    <a:cubicBezTo>
                      <a:pt x="17" y="207"/>
                      <a:pt x="16" y="208"/>
                      <a:pt x="15" y="208"/>
                    </a:cubicBezTo>
                    <a:cubicBezTo>
                      <a:pt x="18" y="212"/>
                      <a:pt x="20" y="215"/>
                      <a:pt x="24" y="218"/>
                    </a:cubicBezTo>
                    <a:cubicBezTo>
                      <a:pt x="25" y="215"/>
                      <a:pt x="26" y="213"/>
                      <a:pt x="28" y="210"/>
                    </a:cubicBezTo>
                    <a:cubicBezTo>
                      <a:pt x="27" y="209"/>
                      <a:pt x="26" y="208"/>
                      <a:pt x="26" y="207"/>
                    </a:cubicBezTo>
                    <a:cubicBezTo>
                      <a:pt x="25" y="206"/>
                      <a:pt x="23" y="205"/>
                      <a:pt x="22" y="205"/>
                    </a:cubicBezTo>
                    <a:moveTo>
                      <a:pt x="31" y="202"/>
                    </a:moveTo>
                    <a:cubicBezTo>
                      <a:pt x="31" y="203"/>
                      <a:pt x="31" y="203"/>
                      <a:pt x="31" y="203"/>
                    </a:cubicBezTo>
                    <a:cubicBezTo>
                      <a:pt x="31" y="203"/>
                      <a:pt x="31" y="203"/>
                      <a:pt x="31" y="203"/>
                    </a:cubicBezTo>
                    <a:cubicBezTo>
                      <a:pt x="31" y="203"/>
                      <a:pt x="31" y="203"/>
                      <a:pt x="31" y="202"/>
                    </a:cubicBezTo>
                    <a:moveTo>
                      <a:pt x="89" y="220"/>
                    </a:moveTo>
                    <a:cubicBezTo>
                      <a:pt x="78" y="220"/>
                      <a:pt x="68" y="218"/>
                      <a:pt x="58" y="215"/>
                    </a:cubicBezTo>
                    <a:cubicBezTo>
                      <a:pt x="61" y="211"/>
                      <a:pt x="64" y="207"/>
                      <a:pt x="69" y="207"/>
                    </a:cubicBezTo>
                    <a:cubicBezTo>
                      <a:pt x="70" y="207"/>
                      <a:pt x="71" y="207"/>
                      <a:pt x="71" y="208"/>
                    </a:cubicBezTo>
                    <a:cubicBezTo>
                      <a:pt x="81" y="209"/>
                      <a:pt x="86" y="212"/>
                      <a:pt x="89" y="220"/>
                    </a:cubicBezTo>
                    <a:cubicBezTo>
                      <a:pt x="89" y="220"/>
                      <a:pt x="89" y="220"/>
                      <a:pt x="89" y="220"/>
                    </a:cubicBezTo>
                    <a:moveTo>
                      <a:pt x="96" y="220"/>
                    </a:moveTo>
                    <a:cubicBezTo>
                      <a:pt x="96" y="212"/>
                      <a:pt x="101" y="203"/>
                      <a:pt x="108" y="201"/>
                    </a:cubicBezTo>
                    <a:cubicBezTo>
                      <a:pt x="109" y="201"/>
                      <a:pt x="109" y="201"/>
                      <a:pt x="110" y="201"/>
                    </a:cubicBezTo>
                    <a:cubicBezTo>
                      <a:pt x="114" y="201"/>
                      <a:pt x="126" y="204"/>
                      <a:pt x="128" y="209"/>
                    </a:cubicBezTo>
                    <a:cubicBezTo>
                      <a:pt x="118" y="216"/>
                      <a:pt x="107" y="219"/>
                      <a:pt x="96" y="220"/>
                    </a:cubicBezTo>
                    <a:moveTo>
                      <a:pt x="22" y="196"/>
                    </a:moveTo>
                    <a:cubicBezTo>
                      <a:pt x="16" y="192"/>
                      <a:pt x="12" y="187"/>
                      <a:pt x="8" y="183"/>
                    </a:cubicBezTo>
                    <a:cubicBezTo>
                      <a:pt x="8" y="182"/>
                      <a:pt x="9" y="182"/>
                      <a:pt x="10" y="182"/>
                    </a:cubicBezTo>
                    <a:cubicBezTo>
                      <a:pt x="14" y="182"/>
                      <a:pt x="18" y="184"/>
                      <a:pt x="20" y="185"/>
                    </a:cubicBezTo>
                    <a:cubicBezTo>
                      <a:pt x="24" y="188"/>
                      <a:pt x="24" y="192"/>
                      <a:pt x="22" y="196"/>
                    </a:cubicBezTo>
                    <a:moveTo>
                      <a:pt x="134" y="205"/>
                    </a:moveTo>
                    <a:cubicBezTo>
                      <a:pt x="132" y="196"/>
                      <a:pt x="131" y="185"/>
                      <a:pt x="138" y="180"/>
                    </a:cubicBezTo>
                    <a:cubicBezTo>
                      <a:pt x="140" y="179"/>
                      <a:pt x="143" y="178"/>
                      <a:pt x="145" y="178"/>
                    </a:cubicBezTo>
                    <a:cubicBezTo>
                      <a:pt x="149" y="178"/>
                      <a:pt x="152" y="179"/>
                      <a:pt x="155" y="180"/>
                    </a:cubicBezTo>
                    <a:cubicBezTo>
                      <a:pt x="149" y="191"/>
                      <a:pt x="142" y="199"/>
                      <a:pt x="134" y="205"/>
                    </a:cubicBezTo>
                    <a:moveTo>
                      <a:pt x="159" y="173"/>
                    </a:moveTo>
                    <a:cubicBezTo>
                      <a:pt x="150" y="162"/>
                      <a:pt x="142" y="142"/>
                      <a:pt x="163" y="140"/>
                    </a:cubicBezTo>
                    <a:cubicBezTo>
                      <a:pt x="165" y="140"/>
                      <a:pt x="167" y="140"/>
                      <a:pt x="169" y="140"/>
                    </a:cubicBezTo>
                    <a:cubicBezTo>
                      <a:pt x="168" y="149"/>
                      <a:pt x="165" y="157"/>
                      <a:pt x="161" y="167"/>
                    </a:cubicBezTo>
                    <a:cubicBezTo>
                      <a:pt x="161" y="169"/>
                      <a:pt x="160" y="171"/>
                      <a:pt x="159" y="173"/>
                    </a:cubicBezTo>
                    <a:moveTo>
                      <a:pt x="171" y="128"/>
                    </a:moveTo>
                    <a:cubicBezTo>
                      <a:pt x="165" y="121"/>
                      <a:pt x="156" y="111"/>
                      <a:pt x="160" y="104"/>
                    </a:cubicBezTo>
                    <a:cubicBezTo>
                      <a:pt x="162" y="101"/>
                      <a:pt x="165" y="97"/>
                      <a:pt x="168" y="94"/>
                    </a:cubicBezTo>
                    <a:cubicBezTo>
                      <a:pt x="169" y="94"/>
                      <a:pt x="170" y="94"/>
                      <a:pt x="171" y="94"/>
                    </a:cubicBezTo>
                    <a:cubicBezTo>
                      <a:pt x="172" y="105"/>
                      <a:pt x="173" y="116"/>
                      <a:pt x="171" y="128"/>
                    </a:cubicBezTo>
                    <a:moveTo>
                      <a:pt x="166" y="87"/>
                    </a:moveTo>
                    <a:cubicBezTo>
                      <a:pt x="159" y="87"/>
                      <a:pt x="150" y="82"/>
                      <a:pt x="149" y="76"/>
                    </a:cubicBezTo>
                    <a:cubicBezTo>
                      <a:pt x="149" y="75"/>
                      <a:pt x="148" y="73"/>
                      <a:pt x="147" y="72"/>
                    </a:cubicBezTo>
                    <a:cubicBezTo>
                      <a:pt x="146" y="66"/>
                      <a:pt x="147" y="61"/>
                      <a:pt x="151" y="57"/>
                    </a:cubicBezTo>
                    <a:cubicBezTo>
                      <a:pt x="152" y="55"/>
                      <a:pt x="153" y="53"/>
                      <a:pt x="154" y="51"/>
                    </a:cubicBezTo>
                    <a:cubicBezTo>
                      <a:pt x="161" y="62"/>
                      <a:pt x="166" y="73"/>
                      <a:pt x="169" y="86"/>
                    </a:cubicBezTo>
                    <a:cubicBezTo>
                      <a:pt x="168" y="87"/>
                      <a:pt x="167" y="87"/>
                      <a:pt x="166" y="87"/>
                    </a:cubicBezTo>
                    <a:moveTo>
                      <a:pt x="143" y="44"/>
                    </a:moveTo>
                    <a:cubicBezTo>
                      <a:pt x="140" y="44"/>
                      <a:pt x="138" y="44"/>
                      <a:pt x="135" y="41"/>
                    </a:cubicBezTo>
                    <a:cubicBezTo>
                      <a:pt x="129" y="36"/>
                      <a:pt x="128" y="31"/>
                      <a:pt x="128" y="24"/>
                    </a:cubicBezTo>
                    <a:cubicBezTo>
                      <a:pt x="135" y="29"/>
                      <a:pt x="142" y="36"/>
                      <a:pt x="148" y="43"/>
                    </a:cubicBezTo>
                    <a:cubicBezTo>
                      <a:pt x="146" y="44"/>
                      <a:pt x="144" y="44"/>
                      <a:pt x="143" y="44"/>
                    </a:cubicBezTo>
                    <a:moveTo>
                      <a:pt x="137" y="11"/>
                    </a:moveTo>
                    <a:cubicBezTo>
                      <a:pt x="134" y="17"/>
                      <a:pt x="130" y="21"/>
                      <a:pt x="128" y="23"/>
                    </a:cubicBezTo>
                    <a:cubicBezTo>
                      <a:pt x="127" y="23"/>
                      <a:pt x="126" y="23"/>
                      <a:pt x="126" y="23"/>
                    </a:cubicBezTo>
                    <a:cubicBezTo>
                      <a:pt x="124" y="23"/>
                      <a:pt x="123" y="22"/>
                      <a:pt x="123" y="21"/>
                    </a:cubicBezTo>
                    <a:cubicBezTo>
                      <a:pt x="122" y="20"/>
                      <a:pt x="121" y="20"/>
                      <a:pt x="120" y="20"/>
                    </a:cubicBezTo>
                    <a:cubicBezTo>
                      <a:pt x="117" y="23"/>
                      <a:pt x="112" y="25"/>
                      <a:pt x="107" y="26"/>
                    </a:cubicBezTo>
                    <a:cubicBezTo>
                      <a:pt x="106" y="26"/>
                      <a:pt x="105" y="27"/>
                      <a:pt x="104" y="27"/>
                    </a:cubicBezTo>
                    <a:cubicBezTo>
                      <a:pt x="104" y="29"/>
                      <a:pt x="105" y="31"/>
                      <a:pt x="106" y="34"/>
                    </a:cubicBezTo>
                    <a:cubicBezTo>
                      <a:pt x="111" y="33"/>
                      <a:pt x="117" y="31"/>
                      <a:pt x="121" y="28"/>
                    </a:cubicBezTo>
                    <a:cubicBezTo>
                      <a:pt x="121" y="34"/>
                      <a:pt x="123" y="40"/>
                      <a:pt x="129" y="45"/>
                    </a:cubicBezTo>
                    <a:cubicBezTo>
                      <a:pt x="132" y="47"/>
                      <a:pt x="136" y="52"/>
                      <a:pt x="140" y="53"/>
                    </a:cubicBezTo>
                    <a:cubicBezTo>
                      <a:pt x="141" y="53"/>
                      <a:pt x="141" y="53"/>
                      <a:pt x="142" y="53"/>
                    </a:cubicBezTo>
                    <a:cubicBezTo>
                      <a:pt x="143" y="53"/>
                      <a:pt x="145" y="52"/>
                      <a:pt x="146" y="52"/>
                    </a:cubicBezTo>
                    <a:cubicBezTo>
                      <a:pt x="143" y="57"/>
                      <a:pt x="140" y="61"/>
                      <a:pt x="139" y="67"/>
                    </a:cubicBezTo>
                    <a:cubicBezTo>
                      <a:pt x="139" y="71"/>
                      <a:pt x="142" y="81"/>
                      <a:pt x="145" y="84"/>
                    </a:cubicBezTo>
                    <a:cubicBezTo>
                      <a:pt x="149" y="87"/>
                      <a:pt x="154" y="91"/>
                      <a:pt x="159" y="93"/>
                    </a:cubicBezTo>
                    <a:cubicBezTo>
                      <a:pt x="156" y="96"/>
                      <a:pt x="154" y="100"/>
                      <a:pt x="153" y="103"/>
                    </a:cubicBezTo>
                    <a:cubicBezTo>
                      <a:pt x="149" y="115"/>
                      <a:pt x="159" y="126"/>
                      <a:pt x="168" y="134"/>
                    </a:cubicBezTo>
                    <a:cubicBezTo>
                      <a:pt x="166" y="134"/>
                      <a:pt x="164" y="134"/>
                      <a:pt x="162" y="134"/>
                    </a:cubicBezTo>
                    <a:cubicBezTo>
                      <a:pt x="162" y="134"/>
                      <a:pt x="162" y="134"/>
                      <a:pt x="162" y="134"/>
                    </a:cubicBezTo>
                    <a:cubicBezTo>
                      <a:pt x="161" y="134"/>
                      <a:pt x="161" y="134"/>
                      <a:pt x="161" y="134"/>
                    </a:cubicBezTo>
                    <a:cubicBezTo>
                      <a:pt x="158" y="134"/>
                      <a:pt x="156" y="134"/>
                      <a:pt x="155" y="134"/>
                    </a:cubicBezTo>
                    <a:cubicBezTo>
                      <a:pt x="149" y="136"/>
                      <a:pt x="145" y="143"/>
                      <a:pt x="142" y="148"/>
                    </a:cubicBezTo>
                    <a:cubicBezTo>
                      <a:pt x="140" y="155"/>
                      <a:pt x="144" y="164"/>
                      <a:pt x="149" y="172"/>
                    </a:cubicBezTo>
                    <a:cubicBezTo>
                      <a:pt x="148" y="171"/>
                      <a:pt x="146" y="171"/>
                      <a:pt x="145" y="171"/>
                    </a:cubicBezTo>
                    <a:cubicBezTo>
                      <a:pt x="140" y="171"/>
                      <a:pt x="136" y="173"/>
                      <a:pt x="132" y="176"/>
                    </a:cubicBezTo>
                    <a:cubicBezTo>
                      <a:pt x="126" y="181"/>
                      <a:pt x="125" y="190"/>
                      <a:pt x="126" y="198"/>
                    </a:cubicBezTo>
                    <a:cubicBezTo>
                      <a:pt x="121" y="195"/>
                      <a:pt x="113" y="193"/>
                      <a:pt x="109" y="193"/>
                    </a:cubicBezTo>
                    <a:cubicBezTo>
                      <a:pt x="109" y="193"/>
                      <a:pt x="109" y="193"/>
                      <a:pt x="109" y="193"/>
                    </a:cubicBezTo>
                    <a:cubicBezTo>
                      <a:pt x="101" y="193"/>
                      <a:pt x="94" y="201"/>
                      <a:pt x="91" y="210"/>
                    </a:cubicBezTo>
                    <a:cubicBezTo>
                      <a:pt x="87" y="205"/>
                      <a:pt x="82" y="202"/>
                      <a:pt x="74" y="200"/>
                    </a:cubicBezTo>
                    <a:cubicBezTo>
                      <a:pt x="73" y="200"/>
                      <a:pt x="71" y="200"/>
                      <a:pt x="70" y="200"/>
                    </a:cubicBezTo>
                    <a:cubicBezTo>
                      <a:pt x="65" y="200"/>
                      <a:pt x="61" y="202"/>
                      <a:pt x="58" y="205"/>
                    </a:cubicBezTo>
                    <a:cubicBezTo>
                      <a:pt x="57" y="201"/>
                      <a:pt x="54" y="198"/>
                      <a:pt x="50" y="195"/>
                    </a:cubicBezTo>
                    <a:cubicBezTo>
                      <a:pt x="45" y="193"/>
                      <a:pt x="41" y="191"/>
                      <a:pt x="37" y="191"/>
                    </a:cubicBezTo>
                    <a:cubicBezTo>
                      <a:pt x="35" y="191"/>
                      <a:pt x="33" y="191"/>
                      <a:pt x="31" y="192"/>
                    </a:cubicBezTo>
                    <a:cubicBezTo>
                      <a:pt x="32" y="187"/>
                      <a:pt x="30" y="184"/>
                      <a:pt x="23" y="179"/>
                    </a:cubicBezTo>
                    <a:cubicBezTo>
                      <a:pt x="23" y="179"/>
                      <a:pt x="22" y="179"/>
                      <a:pt x="22" y="178"/>
                    </a:cubicBezTo>
                    <a:cubicBezTo>
                      <a:pt x="17" y="179"/>
                      <a:pt x="13" y="179"/>
                      <a:pt x="8" y="179"/>
                    </a:cubicBezTo>
                    <a:cubicBezTo>
                      <a:pt x="6" y="179"/>
                      <a:pt x="3" y="179"/>
                      <a:pt x="1" y="179"/>
                    </a:cubicBezTo>
                    <a:cubicBezTo>
                      <a:pt x="1" y="180"/>
                      <a:pt x="1" y="180"/>
                      <a:pt x="1" y="181"/>
                    </a:cubicBezTo>
                    <a:cubicBezTo>
                      <a:pt x="0" y="182"/>
                      <a:pt x="0" y="183"/>
                      <a:pt x="1" y="185"/>
                    </a:cubicBezTo>
                    <a:cubicBezTo>
                      <a:pt x="3" y="187"/>
                      <a:pt x="6" y="194"/>
                      <a:pt x="11" y="202"/>
                    </a:cubicBezTo>
                    <a:cubicBezTo>
                      <a:pt x="14" y="200"/>
                      <a:pt x="18" y="199"/>
                      <a:pt x="22" y="199"/>
                    </a:cubicBezTo>
                    <a:cubicBezTo>
                      <a:pt x="24" y="199"/>
                      <a:pt x="27" y="199"/>
                      <a:pt x="29" y="201"/>
                    </a:cubicBezTo>
                    <a:cubicBezTo>
                      <a:pt x="31" y="199"/>
                      <a:pt x="34" y="198"/>
                      <a:pt x="37" y="198"/>
                    </a:cubicBezTo>
                    <a:cubicBezTo>
                      <a:pt x="39" y="198"/>
                      <a:pt x="41" y="198"/>
                      <a:pt x="42" y="199"/>
                    </a:cubicBezTo>
                    <a:cubicBezTo>
                      <a:pt x="48" y="202"/>
                      <a:pt x="53" y="206"/>
                      <a:pt x="51" y="213"/>
                    </a:cubicBezTo>
                    <a:cubicBezTo>
                      <a:pt x="46" y="211"/>
                      <a:pt x="40" y="208"/>
                      <a:pt x="35" y="205"/>
                    </a:cubicBezTo>
                    <a:cubicBezTo>
                      <a:pt x="35" y="205"/>
                      <a:pt x="35" y="205"/>
                      <a:pt x="35" y="206"/>
                    </a:cubicBezTo>
                    <a:cubicBezTo>
                      <a:pt x="35" y="210"/>
                      <a:pt x="34" y="216"/>
                      <a:pt x="30" y="225"/>
                    </a:cubicBezTo>
                    <a:cubicBezTo>
                      <a:pt x="44" y="238"/>
                      <a:pt x="65" y="251"/>
                      <a:pt x="95" y="258"/>
                    </a:cubicBezTo>
                    <a:cubicBezTo>
                      <a:pt x="101" y="260"/>
                      <a:pt x="106" y="260"/>
                      <a:pt x="113" y="260"/>
                    </a:cubicBezTo>
                    <a:cubicBezTo>
                      <a:pt x="121" y="260"/>
                      <a:pt x="131" y="259"/>
                      <a:pt x="140" y="256"/>
                    </a:cubicBezTo>
                    <a:cubicBezTo>
                      <a:pt x="152" y="235"/>
                      <a:pt x="172" y="220"/>
                      <a:pt x="195" y="216"/>
                    </a:cubicBezTo>
                    <a:cubicBezTo>
                      <a:pt x="196" y="214"/>
                      <a:pt x="198" y="213"/>
                      <a:pt x="199" y="211"/>
                    </a:cubicBezTo>
                    <a:cubicBezTo>
                      <a:pt x="224" y="177"/>
                      <a:pt x="226" y="135"/>
                      <a:pt x="219" y="110"/>
                    </a:cubicBezTo>
                    <a:cubicBezTo>
                      <a:pt x="218" y="104"/>
                      <a:pt x="216" y="98"/>
                      <a:pt x="213" y="92"/>
                    </a:cubicBezTo>
                    <a:cubicBezTo>
                      <a:pt x="204" y="82"/>
                      <a:pt x="197" y="70"/>
                      <a:pt x="194" y="57"/>
                    </a:cubicBezTo>
                    <a:cubicBezTo>
                      <a:pt x="177" y="34"/>
                      <a:pt x="156" y="20"/>
                      <a:pt x="137" y="11"/>
                    </a:cubicBezTo>
                    <a:moveTo>
                      <a:pt x="118" y="4"/>
                    </a:moveTo>
                    <a:cubicBezTo>
                      <a:pt x="118" y="5"/>
                      <a:pt x="118" y="6"/>
                      <a:pt x="119" y="7"/>
                    </a:cubicBezTo>
                    <a:cubicBezTo>
                      <a:pt x="118" y="10"/>
                      <a:pt x="120" y="12"/>
                      <a:pt x="124" y="14"/>
                    </a:cubicBezTo>
                    <a:cubicBezTo>
                      <a:pt x="124" y="13"/>
                      <a:pt x="125" y="13"/>
                      <a:pt x="125" y="13"/>
                    </a:cubicBezTo>
                    <a:cubicBezTo>
                      <a:pt x="125" y="13"/>
                      <a:pt x="126" y="13"/>
                      <a:pt x="126" y="13"/>
                    </a:cubicBezTo>
                    <a:cubicBezTo>
                      <a:pt x="127" y="12"/>
                      <a:pt x="128" y="10"/>
                      <a:pt x="129" y="8"/>
                    </a:cubicBezTo>
                    <a:cubicBezTo>
                      <a:pt x="125" y="6"/>
                      <a:pt x="122" y="5"/>
                      <a:pt x="118" y="4"/>
                    </a:cubicBezTo>
                    <a:moveTo>
                      <a:pt x="92" y="0"/>
                    </a:moveTo>
                    <a:cubicBezTo>
                      <a:pt x="91" y="0"/>
                      <a:pt x="90" y="0"/>
                      <a:pt x="89" y="0"/>
                    </a:cubicBezTo>
                    <a:cubicBezTo>
                      <a:pt x="91" y="3"/>
                      <a:pt x="93" y="6"/>
                      <a:pt x="95" y="9"/>
                    </a:cubicBezTo>
                    <a:cubicBezTo>
                      <a:pt x="102" y="10"/>
                      <a:pt x="109" y="13"/>
                      <a:pt x="115" y="16"/>
                    </a:cubicBezTo>
                    <a:cubicBezTo>
                      <a:pt x="112" y="13"/>
                      <a:pt x="111" y="7"/>
                      <a:pt x="111" y="2"/>
                    </a:cubicBezTo>
                    <a:cubicBezTo>
                      <a:pt x="103" y="1"/>
                      <a:pt x="97" y="0"/>
                      <a:pt x="9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7" name="Freeform 616"/>
              <p:cNvSpPr>
                <a:spLocks noEditPoints="1"/>
              </p:cNvSpPr>
              <p:nvPr/>
            </p:nvSpPr>
            <p:spPr bwMode="auto">
              <a:xfrm>
                <a:off x="4160" y="4019"/>
                <a:ext cx="116" cy="113"/>
              </a:xfrm>
              <a:custGeom>
                <a:avLst/>
                <a:gdLst>
                  <a:gd name="T0" fmla="*/ 107 w 235"/>
                  <a:gd name="T1" fmla="*/ 178 h 229"/>
                  <a:gd name="T2" fmla="*/ 130 w 235"/>
                  <a:gd name="T3" fmla="*/ 174 h 229"/>
                  <a:gd name="T4" fmla="*/ 135 w 235"/>
                  <a:gd name="T5" fmla="*/ 186 h 229"/>
                  <a:gd name="T6" fmla="*/ 160 w 235"/>
                  <a:gd name="T7" fmla="*/ 169 h 229"/>
                  <a:gd name="T8" fmla="*/ 176 w 235"/>
                  <a:gd name="T9" fmla="*/ 181 h 229"/>
                  <a:gd name="T10" fmla="*/ 143 w 235"/>
                  <a:gd name="T11" fmla="*/ 187 h 229"/>
                  <a:gd name="T12" fmla="*/ 156 w 235"/>
                  <a:gd name="T13" fmla="*/ 170 h 229"/>
                  <a:gd name="T14" fmla="*/ 156 w 235"/>
                  <a:gd name="T15" fmla="*/ 170 h 229"/>
                  <a:gd name="T16" fmla="*/ 189 w 235"/>
                  <a:gd name="T17" fmla="*/ 166 h 229"/>
                  <a:gd name="T18" fmla="*/ 205 w 235"/>
                  <a:gd name="T19" fmla="*/ 163 h 229"/>
                  <a:gd name="T20" fmla="*/ 97 w 235"/>
                  <a:gd name="T21" fmla="*/ 173 h 229"/>
                  <a:gd name="T22" fmla="*/ 71 w 235"/>
                  <a:gd name="T23" fmla="*/ 154 h 229"/>
                  <a:gd name="T24" fmla="*/ 98 w 235"/>
                  <a:gd name="T25" fmla="*/ 167 h 229"/>
                  <a:gd name="T26" fmla="*/ 215 w 235"/>
                  <a:gd name="T27" fmla="*/ 130 h 229"/>
                  <a:gd name="T28" fmla="*/ 222 w 235"/>
                  <a:gd name="T29" fmla="*/ 127 h 229"/>
                  <a:gd name="T30" fmla="*/ 228 w 235"/>
                  <a:gd name="T31" fmla="*/ 132 h 229"/>
                  <a:gd name="T32" fmla="*/ 211 w 235"/>
                  <a:gd name="T33" fmla="*/ 157 h 229"/>
                  <a:gd name="T34" fmla="*/ 215 w 235"/>
                  <a:gd name="T35" fmla="*/ 130 h 229"/>
                  <a:gd name="T36" fmla="*/ 50 w 235"/>
                  <a:gd name="T37" fmla="*/ 123 h 229"/>
                  <a:gd name="T38" fmla="*/ 66 w 235"/>
                  <a:gd name="T39" fmla="*/ 149 h 229"/>
                  <a:gd name="T40" fmla="*/ 46 w 235"/>
                  <a:gd name="T41" fmla="*/ 82 h 229"/>
                  <a:gd name="T42" fmla="*/ 48 w 235"/>
                  <a:gd name="T43" fmla="*/ 116 h 229"/>
                  <a:gd name="T44" fmla="*/ 59 w 235"/>
                  <a:gd name="T45" fmla="*/ 47 h 229"/>
                  <a:gd name="T46" fmla="*/ 47 w 235"/>
                  <a:gd name="T47" fmla="*/ 75 h 229"/>
                  <a:gd name="T48" fmla="*/ 63 w 235"/>
                  <a:gd name="T49" fmla="*/ 41 h 229"/>
                  <a:gd name="T50" fmla="*/ 77 w 235"/>
                  <a:gd name="T51" fmla="*/ 36 h 229"/>
                  <a:gd name="T52" fmla="*/ 89 w 235"/>
                  <a:gd name="T53" fmla="*/ 20 h 229"/>
                  <a:gd name="T54" fmla="*/ 99 w 235"/>
                  <a:gd name="T55" fmla="*/ 7 h 229"/>
                  <a:gd name="T56" fmla="*/ 89 w 235"/>
                  <a:gd name="T57" fmla="*/ 20 h 229"/>
                  <a:gd name="T58" fmla="*/ 98 w 235"/>
                  <a:gd name="T59" fmla="*/ 0 h 229"/>
                  <a:gd name="T60" fmla="*/ 14 w 235"/>
                  <a:gd name="T61" fmla="*/ 71 h 229"/>
                  <a:gd name="T62" fmla="*/ 29 w 235"/>
                  <a:gd name="T63" fmla="*/ 183 h 229"/>
                  <a:gd name="T64" fmla="*/ 111 w 235"/>
                  <a:gd name="T65" fmla="*/ 229 h 229"/>
                  <a:gd name="T66" fmla="*/ 202 w 235"/>
                  <a:gd name="T67" fmla="*/ 190 h 229"/>
                  <a:gd name="T68" fmla="*/ 235 w 235"/>
                  <a:gd name="T69" fmla="*/ 128 h 229"/>
                  <a:gd name="T70" fmla="*/ 233 w 235"/>
                  <a:gd name="T71" fmla="*/ 124 h 229"/>
                  <a:gd name="T72" fmla="*/ 231 w 235"/>
                  <a:gd name="T73" fmla="*/ 125 h 229"/>
                  <a:gd name="T74" fmla="*/ 229 w 235"/>
                  <a:gd name="T75" fmla="*/ 123 h 229"/>
                  <a:gd name="T76" fmla="*/ 211 w 235"/>
                  <a:gd name="T77" fmla="*/ 124 h 229"/>
                  <a:gd name="T78" fmla="*/ 203 w 235"/>
                  <a:gd name="T79" fmla="*/ 156 h 229"/>
                  <a:gd name="T80" fmla="*/ 188 w 235"/>
                  <a:gd name="T81" fmla="*/ 158 h 229"/>
                  <a:gd name="T82" fmla="*/ 177 w 235"/>
                  <a:gd name="T83" fmla="*/ 173 h 229"/>
                  <a:gd name="T84" fmla="*/ 160 w 235"/>
                  <a:gd name="T85" fmla="*/ 162 h 229"/>
                  <a:gd name="T86" fmla="*/ 139 w 235"/>
                  <a:gd name="T87" fmla="*/ 176 h 229"/>
                  <a:gd name="T88" fmla="*/ 124 w 235"/>
                  <a:gd name="T89" fmla="*/ 164 h 229"/>
                  <a:gd name="T90" fmla="*/ 105 w 235"/>
                  <a:gd name="T91" fmla="*/ 160 h 229"/>
                  <a:gd name="T92" fmla="*/ 88 w 235"/>
                  <a:gd name="T93" fmla="*/ 142 h 229"/>
                  <a:gd name="T94" fmla="*/ 75 w 235"/>
                  <a:gd name="T95" fmla="*/ 128 h 229"/>
                  <a:gd name="T96" fmla="*/ 66 w 235"/>
                  <a:gd name="T97" fmla="*/ 102 h 229"/>
                  <a:gd name="T98" fmla="*/ 68 w 235"/>
                  <a:gd name="T99" fmla="*/ 66 h 229"/>
                  <a:gd name="T100" fmla="*/ 78 w 235"/>
                  <a:gd name="T101" fmla="*/ 44 h 229"/>
                  <a:gd name="T102" fmla="*/ 89 w 235"/>
                  <a:gd name="T103" fmla="*/ 28 h 229"/>
                  <a:gd name="T104" fmla="*/ 102 w 235"/>
                  <a:gd name="T105" fmla="*/ 17 h 229"/>
                  <a:gd name="T106" fmla="*/ 99 w 235"/>
                  <a:gd name="T107" fmla="*/ 0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35" h="229">
                    <a:moveTo>
                      <a:pt x="135" y="186"/>
                    </a:moveTo>
                    <a:cubicBezTo>
                      <a:pt x="126" y="185"/>
                      <a:pt x="117" y="183"/>
                      <a:pt x="107" y="178"/>
                    </a:cubicBezTo>
                    <a:cubicBezTo>
                      <a:pt x="112" y="175"/>
                      <a:pt x="118" y="171"/>
                      <a:pt x="123" y="171"/>
                    </a:cubicBezTo>
                    <a:cubicBezTo>
                      <a:pt x="126" y="171"/>
                      <a:pt x="128" y="172"/>
                      <a:pt x="130" y="174"/>
                    </a:cubicBezTo>
                    <a:cubicBezTo>
                      <a:pt x="131" y="176"/>
                      <a:pt x="135" y="180"/>
                      <a:pt x="136" y="183"/>
                    </a:cubicBezTo>
                    <a:cubicBezTo>
                      <a:pt x="136" y="184"/>
                      <a:pt x="136" y="185"/>
                      <a:pt x="135" y="186"/>
                    </a:cubicBezTo>
                    <a:moveTo>
                      <a:pt x="156" y="170"/>
                    </a:moveTo>
                    <a:cubicBezTo>
                      <a:pt x="157" y="170"/>
                      <a:pt x="159" y="170"/>
                      <a:pt x="160" y="169"/>
                    </a:cubicBezTo>
                    <a:cubicBezTo>
                      <a:pt x="165" y="170"/>
                      <a:pt x="169" y="172"/>
                      <a:pt x="172" y="177"/>
                    </a:cubicBezTo>
                    <a:cubicBezTo>
                      <a:pt x="173" y="178"/>
                      <a:pt x="175" y="180"/>
                      <a:pt x="176" y="181"/>
                    </a:cubicBezTo>
                    <a:cubicBezTo>
                      <a:pt x="166" y="185"/>
                      <a:pt x="156" y="187"/>
                      <a:pt x="146" y="187"/>
                    </a:cubicBezTo>
                    <a:cubicBezTo>
                      <a:pt x="145" y="187"/>
                      <a:pt x="144" y="187"/>
                      <a:pt x="143" y="187"/>
                    </a:cubicBezTo>
                    <a:cubicBezTo>
                      <a:pt x="143" y="186"/>
                      <a:pt x="143" y="184"/>
                      <a:pt x="142" y="183"/>
                    </a:cubicBezTo>
                    <a:cubicBezTo>
                      <a:pt x="144" y="177"/>
                      <a:pt x="151" y="170"/>
                      <a:pt x="156" y="170"/>
                    </a:cubicBezTo>
                    <a:cubicBezTo>
                      <a:pt x="156" y="170"/>
                      <a:pt x="156" y="170"/>
                      <a:pt x="156" y="170"/>
                    </a:cubicBezTo>
                    <a:cubicBezTo>
                      <a:pt x="156" y="170"/>
                      <a:pt x="156" y="170"/>
                      <a:pt x="156" y="170"/>
                    </a:cubicBezTo>
                    <a:moveTo>
                      <a:pt x="184" y="178"/>
                    </a:moveTo>
                    <a:cubicBezTo>
                      <a:pt x="184" y="173"/>
                      <a:pt x="184" y="169"/>
                      <a:pt x="189" y="166"/>
                    </a:cubicBezTo>
                    <a:cubicBezTo>
                      <a:pt x="192" y="163"/>
                      <a:pt x="195" y="162"/>
                      <a:pt x="198" y="162"/>
                    </a:cubicBezTo>
                    <a:cubicBezTo>
                      <a:pt x="200" y="162"/>
                      <a:pt x="203" y="162"/>
                      <a:pt x="205" y="163"/>
                    </a:cubicBezTo>
                    <a:cubicBezTo>
                      <a:pt x="199" y="169"/>
                      <a:pt x="192" y="174"/>
                      <a:pt x="184" y="178"/>
                    </a:cubicBezTo>
                    <a:moveTo>
                      <a:pt x="97" y="173"/>
                    </a:moveTo>
                    <a:cubicBezTo>
                      <a:pt x="90" y="169"/>
                      <a:pt x="83" y="164"/>
                      <a:pt x="76" y="159"/>
                    </a:cubicBezTo>
                    <a:cubicBezTo>
                      <a:pt x="75" y="157"/>
                      <a:pt x="73" y="156"/>
                      <a:pt x="71" y="154"/>
                    </a:cubicBezTo>
                    <a:cubicBezTo>
                      <a:pt x="76" y="152"/>
                      <a:pt x="82" y="150"/>
                      <a:pt x="87" y="150"/>
                    </a:cubicBezTo>
                    <a:cubicBezTo>
                      <a:pt x="94" y="150"/>
                      <a:pt x="100" y="155"/>
                      <a:pt x="98" y="167"/>
                    </a:cubicBezTo>
                    <a:cubicBezTo>
                      <a:pt x="98" y="169"/>
                      <a:pt x="97" y="171"/>
                      <a:pt x="97" y="173"/>
                    </a:cubicBezTo>
                    <a:moveTo>
                      <a:pt x="215" y="130"/>
                    </a:moveTo>
                    <a:cubicBezTo>
                      <a:pt x="216" y="130"/>
                      <a:pt x="217" y="129"/>
                      <a:pt x="218" y="129"/>
                    </a:cubicBezTo>
                    <a:cubicBezTo>
                      <a:pt x="219" y="128"/>
                      <a:pt x="220" y="127"/>
                      <a:pt x="222" y="127"/>
                    </a:cubicBezTo>
                    <a:cubicBezTo>
                      <a:pt x="223" y="127"/>
                      <a:pt x="225" y="128"/>
                      <a:pt x="226" y="129"/>
                    </a:cubicBezTo>
                    <a:cubicBezTo>
                      <a:pt x="226" y="130"/>
                      <a:pt x="227" y="131"/>
                      <a:pt x="228" y="132"/>
                    </a:cubicBezTo>
                    <a:cubicBezTo>
                      <a:pt x="226" y="135"/>
                      <a:pt x="225" y="137"/>
                      <a:pt x="224" y="140"/>
                    </a:cubicBezTo>
                    <a:cubicBezTo>
                      <a:pt x="220" y="146"/>
                      <a:pt x="216" y="152"/>
                      <a:pt x="211" y="157"/>
                    </a:cubicBezTo>
                    <a:cubicBezTo>
                      <a:pt x="209" y="153"/>
                      <a:pt x="209" y="148"/>
                      <a:pt x="208" y="143"/>
                    </a:cubicBezTo>
                    <a:cubicBezTo>
                      <a:pt x="208" y="136"/>
                      <a:pt x="211" y="133"/>
                      <a:pt x="215" y="130"/>
                    </a:cubicBezTo>
                    <a:moveTo>
                      <a:pt x="66" y="149"/>
                    </a:moveTo>
                    <a:cubicBezTo>
                      <a:pt x="58" y="140"/>
                      <a:pt x="53" y="132"/>
                      <a:pt x="50" y="123"/>
                    </a:cubicBezTo>
                    <a:cubicBezTo>
                      <a:pt x="58" y="123"/>
                      <a:pt x="68" y="124"/>
                      <a:pt x="70" y="133"/>
                    </a:cubicBezTo>
                    <a:cubicBezTo>
                      <a:pt x="72" y="138"/>
                      <a:pt x="69" y="144"/>
                      <a:pt x="66" y="149"/>
                    </a:cubicBezTo>
                    <a:moveTo>
                      <a:pt x="48" y="116"/>
                    </a:moveTo>
                    <a:cubicBezTo>
                      <a:pt x="44" y="105"/>
                      <a:pt x="44" y="93"/>
                      <a:pt x="46" y="82"/>
                    </a:cubicBezTo>
                    <a:cubicBezTo>
                      <a:pt x="53" y="84"/>
                      <a:pt x="59" y="92"/>
                      <a:pt x="60" y="99"/>
                    </a:cubicBezTo>
                    <a:cubicBezTo>
                      <a:pt x="60" y="102"/>
                      <a:pt x="53" y="115"/>
                      <a:pt x="48" y="116"/>
                    </a:cubicBezTo>
                    <a:moveTo>
                      <a:pt x="47" y="75"/>
                    </a:moveTo>
                    <a:cubicBezTo>
                      <a:pt x="50" y="65"/>
                      <a:pt x="54" y="56"/>
                      <a:pt x="59" y="47"/>
                    </a:cubicBezTo>
                    <a:cubicBezTo>
                      <a:pt x="62" y="51"/>
                      <a:pt x="65" y="56"/>
                      <a:pt x="62" y="61"/>
                    </a:cubicBezTo>
                    <a:cubicBezTo>
                      <a:pt x="59" y="71"/>
                      <a:pt x="55" y="75"/>
                      <a:pt x="47" y="75"/>
                    </a:cubicBezTo>
                    <a:moveTo>
                      <a:pt x="67" y="42"/>
                    </a:moveTo>
                    <a:cubicBezTo>
                      <a:pt x="66" y="42"/>
                      <a:pt x="64" y="42"/>
                      <a:pt x="63" y="41"/>
                    </a:cubicBezTo>
                    <a:cubicBezTo>
                      <a:pt x="67" y="34"/>
                      <a:pt x="73" y="28"/>
                      <a:pt x="78" y="22"/>
                    </a:cubicBezTo>
                    <a:cubicBezTo>
                      <a:pt x="79" y="27"/>
                      <a:pt x="80" y="32"/>
                      <a:pt x="77" y="36"/>
                    </a:cubicBezTo>
                    <a:cubicBezTo>
                      <a:pt x="74" y="40"/>
                      <a:pt x="71" y="42"/>
                      <a:pt x="67" y="42"/>
                    </a:cubicBezTo>
                    <a:moveTo>
                      <a:pt x="89" y="20"/>
                    </a:moveTo>
                    <a:cubicBezTo>
                      <a:pt x="87" y="20"/>
                      <a:pt x="85" y="19"/>
                      <a:pt x="84" y="17"/>
                    </a:cubicBezTo>
                    <a:cubicBezTo>
                      <a:pt x="89" y="13"/>
                      <a:pt x="94" y="10"/>
                      <a:pt x="99" y="7"/>
                    </a:cubicBezTo>
                    <a:cubicBezTo>
                      <a:pt x="99" y="11"/>
                      <a:pt x="96" y="16"/>
                      <a:pt x="94" y="18"/>
                    </a:cubicBezTo>
                    <a:cubicBezTo>
                      <a:pt x="92" y="19"/>
                      <a:pt x="91" y="20"/>
                      <a:pt x="89" y="20"/>
                    </a:cubicBezTo>
                    <a:moveTo>
                      <a:pt x="99" y="0"/>
                    </a:moveTo>
                    <a:cubicBezTo>
                      <a:pt x="99" y="0"/>
                      <a:pt x="99" y="0"/>
                      <a:pt x="98" y="0"/>
                    </a:cubicBezTo>
                    <a:cubicBezTo>
                      <a:pt x="93" y="2"/>
                      <a:pt x="74" y="5"/>
                      <a:pt x="54" y="20"/>
                    </a:cubicBezTo>
                    <a:cubicBezTo>
                      <a:pt x="40" y="31"/>
                      <a:pt x="26" y="46"/>
                      <a:pt x="14" y="71"/>
                    </a:cubicBezTo>
                    <a:cubicBezTo>
                      <a:pt x="13" y="73"/>
                      <a:pt x="11" y="76"/>
                      <a:pt x="11" y="78"/>
                    </a:cubicBezTo>
                    <a:cubicBezTo>
                      <a:pt x="0" y="107"/>
                      <a:pt x="4" y="147"/>
                      <a:pt x="29" y="183"/>
                    </a:cubicBezTo>
                    <a:cubicBezTo>
                      <a:pt x="53" y="216"/>
                      <a:pt x="87" y="229"/>
                      <a:pt x="110" y="229"/>
                    </a:cubicBezTo>
                    <a:cubicBezTo>
                      <a:pt x="110" y="229"/>
                      <a:pt x="111" y="229"/>
                      <a:pt x="111" y="229"/>
                    </a:cubicBezTo>
                    <a:cubicBezTo>
                      <a:pt x="117" y="229"/>
                      <a:pt x="123" y="228"/>
                      <a:pt x="129" y="227"/>
                    </a:cubicBezTo>
                    <a:cubicBezTo>
                      <a:pt x="161" y="223"/>
                      <a:pt x="185" y="207"/>
                      <a:pt x="202" y="190"/>
                    </a:cubicBezTo>
                    <a:cubicBezTo>
                      <a:pt x="216" y="175"/>
                      <a:pt x="225" y="160"/>
                      <a:pt x="230" y="147"/>
                    </a:cubicBezTo>
                    <a:cubicBezTo>
                      <a:pt x="234" y="138"/>
                      <a:pt x="235" y="132"/>
                      <a:pt x="235" y="128"/>
                    </a:cubicBezTo>
                    <a:cubicBezTo>
                      <a:pt x="235" y="127"/>
                      <a:pt x="235" y="127"/>
                      <a:pt x="235" y="127"/>
                    </a:cubicBezTo>
                    <a:cubicBezTo>
                      <a:pt x="235" y="125"/>
                      <a:pt x="234" y="124"/>
                      <a:pt x="233" y="124"/>
                    </a:cubicBezTo>
                    <a:cubicBezTo>
                      <a:pt x="232" y="124"/>
                      <a:pt x="232" y="125"/>
                      <a:pt x="231" y="125"/>
                    </a:cubicBezTo>
                    <a:cubicBezTo>
                      <a:pt x="231" y="125"/>
                      <a:pt x="231" y="125"/>
                      <a:pt x="231" y="125"/>
                    </a:cubicBezTo>
                    <a:cubicBezTo>
                      <a:pt x="231" y="125"/>
                      <a:pt x="231" y="125"/>
                      <a:pt x="231" y="124"/>
                    </a:cubicBezTo>
                    <a:cubicBezTo>
                      <a:pt x="230" y="124"/>
                      <a:pt x="230" y="123"/>
                      <a:pt x="229" y="123"/>
                    </a:cubicBezTo>
                    <a:cubicBezTo>
                      <a:pt x="227" y="121"/>
                      <a:pt x="224" y="121"/>
                      <a:pt x="222" y="121"/>
                    </a:cubicBezTo>
                    <a:cubicBezTo>
                      <a:pt x="218" y="121"/>
                      <a:pt x="214" y="122"/>
                      <a:pt x="211" y="124"/>
                    </a:cubicBezTo>
                    <a:cubicBezTo>
                      <a:pt x="209" y="126"/>
                      <a:pt x="207" y="128"/>
                      <a:pt x="205" y="131"/>
                    </a:cubicBezTo>
                    <a:cubicBezTo>
                      <a:pt x="201" y="137"/>
                      <a:pt x="201" y="148"/>
                      <a:pt x="203" y="156"/>
                    </a:cubicBezTo>
                    <a:cubicBezTo>
                      <a:pt x="201" y="155"/>
                      <a:pt x="199" y="155"/>
                      <a:pt x="197" y="155"/>
                    </a:cubicBezTo>
                    <a:cubicBezTo>
                      <a:pt x="194" y="155"/>
                      <a:pt x="191" y="156"/>
                      <a:pt x="188" y="158"/>
                    </a:cubicBezTo>
                    <a:cubicBezTo>
                      <a:pt x="185" y="161"/>
                      <a:pt x="179" y="164"/>
                      <a:pt x="178" y="168"/>
                    </a:cubicBezTo>
                    <a:cubicBezTo>
                      <a:pt x="177" y="170"/>
                      <a:pt x="177" y="171"/>
                      <a:pt x="177" y="173"/>
                    </a:cubicBezTo>
                    <a:cubicBezTo>
                      <a:pt x="174" y="169"/>
                      <a:pt x="171" y="165"/>
                      <a:pt x="166" y="163"/>
                    </a:cubicBezTo>
                    <a:cubicBezTo>
                      <a:pt x="165" y="162"/>
                      <a:pt x="163" y="162"/>
                      <a:pt x="160" y="162"/>
                    </a:cubicBezTo>
                    <a:cubicBezTo>
                      <a:pt x="156" y="162"/>
                      <a:pt x="152" y="163"/>
                      <a:pt x="150" y="164"/>
                    </a:cubicBezTo>
                    <a:cubicBezTo>
                      <a:pt x="146" y="167"/>
                      <a:pt x="142" y="171"/>
                      <a:pt x="139" y="176"/>
                    </a:cubicBezTo>
                    <a:cubicBezTo>
                      <a:pt x="137" y="172"/>
                      <a:pt x="134" y="169"/>
                      <a:pt x="132" y="167"/>
                    </a:cubicBezTo>
                    <a:cubicBezTo>
                      <a:pt x="129" y="165"/>
                      <a:pt x="126" y="164"/>
                      <a:pt x="124" y="164"/>
                    </a:cubicBezTo>
                    <a:cubicBezTo>
                      <a:pt x="116" y="164"/>
                      <a:pt x="109" y="169"/>
                      <a:pt x="103" y="173"/>
                    </a:cubicBezTo>
                    <a:cubicBezTo>
                      <a:pt x="103" y="169"/>
                      <a:pt x="105" y="164"/>
                      <a:pt x="105" y="160"/>
                    </a:cubicBezTo>
                    <a:cubicBezTo>
                      <a:pt x="105" y="154"/>
                      <a:pt x="100" y="149"/>
                      <a:pt x="96" y="145"/>
                    </a:cubicBezTo>
                    <a:cubicBezTo>
                      <a:pt x="94" y="143"/>
                      <a:pt x="91" y="142"/>
                      <a:pt x="88" y="142"/>
                    </a:cubicBezTo>
                    <a:cubicBezTo>
                      <a:pt x="84" y="142"/>
                      <a:pt x="79" y="144"/>
                      <a:pt x="75" y="146"/>
                    </a:cubicBezTo>
                    <a:cubicBezTo>
                      <a:pt x="77" y="140"/>
                      <a:pt x="78" y="134"/>
                      <a:pt x="75" y="128"/>
                    </a:cubicBezTo>
                    <a:cubicBezTo>
                      <a:pt x="72" y="121"/>
                      <a:pt x="65" y="118"/>
                      <a:pt x="57" y="117"/>
                    </a:cubicBezTo>
                    <a:cubicBezTo>
                      <a:pt x="62" y="112"/>
                      <a:pt x="65" y="106"/>
                      <a:pt x="66" y="102"/>
                    </a:cubicBezTo>
                    <a:cubicBezTo>
                      <a:pt x="68" y="94"/>
                      <a:pt x="62" y="85"/>
                      <a:pt x="55" y="80"/>
                    </a:cubicBezTo>
                    <a:cubicBezTo>
                      <a:pt x="61" y="78"/>
                      <a:pt x="65" y="73"/>
                      <a:pt x="68" y="66"/>
                    </a:cubicBezTo>
                    <a:cubicBezTo>
                      <a:pt x="71" y="60"/>
                      <a:pt x="70" y="55"/>
                      <a:pt x="68" y="50"/>
                    </a:cubicBezTo>
                    <a:cubicBezTo>
                      <a:pt x="71" y="49"/>
                      <a:pt x="75" y="48"/>
                      <a:pt x="78" y="44"/>
                    </a:cubicBezTo>
                    <a:cubicBezTo>
                      <a:pt x="83" y="39"/>
                      <a:pt x="85" y="33"/>
                      <a:pt x="85" y="27"/>
                    </a:cubicBezTo>
                    <a:cubicBezTo>
                      <a:pt x="86" y="28"/>
                      <a:pt x="87" y="28"/>
                      <a:pt x="89" y="28"/>
                    </a:cubicBezTo>
                    <a:cubicBezTo>
                      <a:pt x="91" y="28"/>
                      <a:pt x="94" y="27"/>
                      <a:pt x="98" y="23"/>
                    </a:cubicBezTo>
                    <a:cubicBezTo>
                      <a:pt x="100" y="21"/>
                      <a:pt x="101" y="19"/>
                      <a:pt x="102" y="17"/>
                    </a:cubicBezTo>
                    <a:cubicBezTo>
                      <a:pt x="101" y="11"/>
                      <a:pt x="101" y="6"/>
                      <a:pt x="101" y="0"/>
                    </a:cubicBezTo>
                    <a:cubicBezTo>
                      <a:pt x="100" y="0"/>
                      <a:pt x="100" y="0"/>
                      <a:pt x="9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8" name="Freeform 617"/>
              <p:cNvSpPr>
                <a:spLocks noEditPoints="1"/>
              </p:cNvSpPr>
              <p:nvPr/>
            </p:nvSpPr>
            <p:spPr bwMode="auto">
              <a:xfrm>
                <a:off x="4228" y="3889"/>
                <a:ext cx="111" cy="103"/>
              </a:xfrm>
              <a:custGeom>
                <a:avLst/>
                <a:gdLst>
                  <a:gd name="T0" fmla="*/ 185 w 224"/>
                  <a:gd name="T1" fmla="*/ 177 h 209"/>
                  <a:gd name="T2" fmla="*/ 190 w 224"/>
                  <a:gd name="T3" fmla="*/ 194 h 209"/>
                  <a:gd name="T4" fmla="*/ 186 w 224"/>
                  <a:gd name="T5" fmla="*/ 199 h 209"/>
                  <a:gd name="T6" fmla="*/ 180 w 224"/>
                  <a:gd name="T7" fmla="*/ 193 h 209"/>
                  <a:gd name="T8" fmla="*/ 199 w 224"/>
                  <a:gd name="T9" fmla="*/ 162 h 209"/>
                  <a:gd name="T10" fmla="*/ 197 w 224"/>
                  <a:gd name="T11" fmla="*/ 135 h 209"/>
                  <a:gd name="T12" fmla="*/ 16 w 224"/>
                  <a:gd name="T13" fmla="*/ 135 h 209"/>
                  <a:gd name="T14" fmla="*/ 26 w 224"/>
                  <a:gd name="T15" fmla="*/ 125 h 209"/>
                  <a:gd name="T16" fmla="*/ 189 w 224"/>
                  <a:gd name="T17" fmla="*/ 126 h 209"/>
                  <a:gd name="T18" fmla="*/ 175 w 224"/>
                  <a:gd name="T19" fmla="*/ 116 h 209"/>
                  <a:gd name="T20" fmla="*/ 180 w 224"/>
                  <a:gd name="T21" fmla="*/ 95 h 209"/>
                  <a:gd name="T22" fmla="*/ 190 w 224"/>
                  <a:gd name="T23" fmla="*/ 126 h 209"/>
                  <a:gd name="T24" fmla="*/ 27 w 224"/>
                  <a:gd name="T25" fmla="*/ 104 h 209"/>
                  <a:gd name="T26" fmla="*/ 39 w 224"/>
                  <a:gd name="T27" fmla="*/ 77 h 209"/>
                  <a:gd name="T28" fmla="*/ 27 w 224"/>
                  <a:gd name="T29" fmla="*/ 104 h 209"/>
                  <a:gd name="T30" fmla="*/ 163 w 224"/>
                  <a:gd name="T31" fmla="*/ 91 h 209"/>
                  <a:gd name="T32" fmla="*/ 176 w 224"/>
                  <a:gd name="T33" fmla="*/ 89 h 209"/>
                  <a:gd name="T34" fmla="*/ 169 w 224"/>
                  <a:gd name="T35" fmla="*/ 91 h 209"/>
                  <a:gd name="T36" fmla="*/ 44 w 224"/>
                  <a:gd name="T37" fmla="*/ 72 h 209"/>
                  <a:gd name="T38" fmla="*/ 65 w 224"/>
                  <a:gd name="T39" fmla="*/ 74 h 209"/>
                  <a:gd name="T40" fmla="*/ 129 w 224"/>
                  <a:gd name="T41" fmla="*/ 74 h 209"/>
                  <a:gd name="T42" fmla="*/ 120 w 224"/>
                  <a:gd name="T43" fmla="*/ 54 h 209"/>
                  <a:gd name="T44" fmla="*/ 139 w 224"/>
                  <a:gd name="T45" fmla="*/ 68 h 209"/>
                  <a:gd name="T46" fmla="*/ 93 w 224"/>
                  <a:gd name="T47" fmla="*/ 64 h 209"/>
                  <a:gd name="T48" fmla="*/ 94 w 224"/>
                  <a:gd name="T49" fmla="*/ 50 h 209"/>
                  <a:gd name="T50" fmla="*/ 97 w 224"/>
                  <a:gd name="T51" fmla="*/ 63 h 209"/>
                  <a:gd name="T52" fmla="*/ 99 w 224"/>
                  <a:gd name="T53" fmla="*/ 0 h 209"/>
                  <a:gd name="T54" fmla="*/ 23 w 224"/>
                  <a:gd name="T55" fmla="*/ 40 h 209"/>
                  <a:gd name="T56" fmla="*/ 16 w 224"/>
                  <a:gd name="T57" fmla="*/ 51 h 209"/>
                  <a:gd name="T58" fmla="*/ 6 w 224"/>
                  <a:gd name="T59" fmla="*/ 79 h 209"/>
                  <a:gd name="T60" fmla="*/ 2 w 224"/>
                  <a:gd name="T61" fmla="*/ 95 h 209"/>
                  <a:gd name="T62" fmla="*/ 10 w 224"/>
                  <a:gd name="T63" fmla="*/ 164 h 209"/>
                  <a:gd name="T64" fmla="*/ 15 w 224"/>
                  <a:gd name="T65" fmla="*/ 142 h 209"/>
                  <a:gd name="T66" fmla="*/ 19 w 224"/>
                  <a:gd name="T67" fmla="*/ 158 h 209"/>
                  <a:gd name="T68" fmla="*/ 28 w 224"/>
                  <a:gd name="T69" fmla="*/ 151 h 209"/>
                  <a:gd name="T70" fmla="*/ 33 w 224"/>
                  <a:gd name="T71" fmla="*/ 121 h 209"/>
                  <a:gd name="T72" fmla="*/ 44 w 224"/>
                  <a:gd name="T73" fmla="*/ 100 h 209"/>
                  <a:gd name="T74" fmla="*/ 58 w 224"/>
                  <a:gd name="T75" fmla="*/ 83 h 209"/>
                  <a:gd name="T76" fmla="*/ 77 w 224"/>
                  <a:gd name="T77" fmla="*/ 62 h 209"/>
                  <a:gd name="T78" fmla="*/ 96 w 224"/>
                  <a:gd name="T79" fmla="*/ 70 h 209"/>
                  <a:gd name="T80" fmla="*/ 121 w 224"/>
                  <a:gd name="T81" fmla="*/ 79 h 209"/>
                  <a:gd name="T82" fmla="*/ 138 w 224"/>
                  <a:gd name="T83" fmla="*/ 78 h 209"/>
                  <a:gd name="T84" fmla="*/ 159 w 224"/>
                  <a:gd name="T85" fmla="*/ 97 h 209"/>
                  <a:gd name="T86" fmla="*/ 170 w 224"/>
                  <a:gd name="T87" fmla="*/ 98 h 209"/>
                  <a:gd name="T88" fmla="*/ 176 w 224"/>
                  <a:gd name="T89" fmla="*/ 129 h 209"/>
                  <a:gd name="T90" fmla="*/ 186 w 224"/>
                  <a:gd name="T91" fmla="*/ 136 h 209"/>
                  <a:gd name="T92" fmla="*/ 192 w 224"/>
                  <a:gd name="T93" fmla="*/ 165 h 209"/>
                  <a:gd name="T94" fmla="*/ 172 w 224"/>
                  <a:gd name="T95" fmla="*/ 188 h 209"/>
                  <a:gd name="T96" fmla="*/ 181 w 224"/>
                  <a:gd name="T97" fmla="*/ 206 h 209"/>
                  <a:gd name="T98" fmla="*/ 187 w 224"/>
                  <a:gd name="T99" fmla="*/ 209 h 209"/>
                  <a:gd name="T100" fmla="*/ 198 w 224"/>
                  <a:gd name="T101" fmla="*/ 197 h 209"/>
                  <a:gd name="T102" fmla="*/ 203 w 224"/>
                  <a:gd name="T103" fmla="*/ 172 h 209"/>
                  <a:gd name="T104" fmla="*/ 213 w 224"/>
                  <a:gd name="T105" fmla="*/ 163 h 209"/>
                  <a:gd name="T106" fmla="*/ 190 w 224"/>
                  <a:gd name="T107" fmla="*/ 55 h 209"/>
                  <a:gd name="T108" fmla="*/ 183 w 224"/>
                  <a:gd name="T109" fmla="*/ 45 h 209"/>
                  <a:gd name="T110" fmla="*/ 146 w 224"/>
                  <a:gd name="T111" fmla="*/ 6 h 209"/>
                  <a:gd name="T112" fmla="*/ 132 w 224"/>
                  <a:gd name="T113" fmla="*/ 7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24" h="209">
                    <a:moveTo>
                      <a:pt x="179" y="190"/>
                    </a:moveTo>
                    <a:cubicBezTo>
                      <a:pt x="178" y="185"/>
                      <a:pt x="180" y="180"/>
                      <a:pt x="185" y="177"/>
                    </a:cubicBezTo>
                    <a:cubicBezTo>
                      <a:pt x="188" y="174"/>
                      <a:pt x="193" y="171"/>
                      <a:pt x="198" y="170"/>
                    </a:cubicBezTo>
                    <a:cubicBezTo>
                      <a:pt x="196" y="179"/>
                      <a:pt x="194" y="187"/>
                      <a:pt x="190" y="194"/>
                    </a:cubicBezTo>
                    <a:cubicBezTo>
                      <a:pt x="189" y="196"/>
                      <a:pt x="188" y="198"/>
                      <a:pt x="187" y="199"/>
                    </a:cubicBezTo>
                    <a:cubicBezTo>
                      <a:pt x="187" y="199"/>
                      <a:pt x="186" y="199"/>
                      <a:pt x="186" y="199"/>
                    </a:cubicBezTo>
                    <a:cubicBezTo>
                      <a:pt x="186" y="199"/>
                      <a:pt x="185" y="199"/>
                      <a:pt x="185" y="200"/>
                    </a:cubicBezTo>
                    <a:cubicBezTo>
                      <a:pt x="181" y="198"/>
                      <a:pt x="179" y="196"/>
                      <a:pt x="180" y="193"/>
                    </a:cubicBezTo>
                    <a:cubicBezTo>
                      <a:pt x="179" y="192"/>
                      <a:pt x="179" y="191"/>
                      <a:pt x="179" y="190"/>
                    </a:cubicBezTo>
                    <a:moveTo>
                      <a:pt x="199" y="162"/>
                    </a:moveTo>
                    <a:cubicBezTo>
                      <a:pt x="194" y="158"/>
                      <a:pt x="191" y="154"/>
                      <a:pt x="191" y="147"/>
                    </a:cubicBezTo>
                    <a:cubicBezTo>
                      <a:pt x="191" y="140"/>
                      <a:pt x="194" y="138"/>
                      <a:pt x="197" y="135"/>
                    </a:cubicBezTo>
                    <a:cubicBezTo>
                      <a:pt x="199" y="144"/>
                      <a:pt x="199" y="153"/>
                      <a:pt x="199" y="162"/>
                    </a:cubicBezTo>
                    <a:moveTo>
                      <a:pt x="16" y="135"/>
                    </a:moveTo>
                    <a:cubicBezTo>
                      <a:pt x="17" y="127"/>
                      <a:pt x="19" y="118"/>
                      <a:pt x="22" y="111"/>
                    </a:cubicBezTo>
                    <a:cubicBezTo>
                      <a:pt x="28" y="113"/>
                      <a:pt x="27" y="119"/>
                      <a:pt x="26" y="125"/>
                    </a:cubicBezTo>
                    <a:cubicBezTo>
                      <a:pt x="25" y="130"/>
                      <a:pt x="20" y="133"/>
                      <a:pt x="16" y="135"/>
                    </a:cubicBezTo>
                    <a:moveTo>
                      <a:pt x="189" y="126"/>
                    </a:moveTo>
                    <a:cubicBezTo>
                      <a:pt x="184" y="126"/>
                      <a:pt x="180" y="124"/>
                      <a:pt x="177" y="120"/>
                    </a:cubicBezTo>
                    <a:cubicBezTo>
                      <a:pt x="177" y="118"/>
                      <a:pt x="176" y="117"/>
                      <a:pt x="175" y="116"/>
                    </a:cubicBezTo>
                    <a:cubicBezTo>
                      <a:pt x="172" y="112"/>
                      <a:pt x="174" y="102"/>
                      <a:pt x="178" y="96"/>
                    </a:cubicBezTo>
                    <a:cubicBezTo>
                      <a:pt x="179" y="96"/>
                      <a:pt x="179" y="95"/>
                      <a:pt x="180" y="95"/>
                    </a:cubicBezTo>
                    <a:cubicBezTo>
                      <a:pt x="187" y="105"/>
                      <a:pt x="192" y="115"/>
                      <a:pt x="195" y="126"/>
                    </a:cubicBezTo>
                    <a:cubicBezTo>
                      <a:pt x="194" y="126"/>
                      <a:pt x="192" y="126"/>
                      <a:pt x="190" y="126"/>
                    </a:cubicBezTo>
                    <a:cubicBezTo>
                      <a:pt x="189" y="126"/>
                      <a:pt x="189" y="126"/>
                      <a:pt x="189" y="126"/>
                    </a:cubicBezTo>
                    <a:moveTo>
                      <a:pt x="27" y="104"/>
                    </a:moveTo>
                    <a:cubicBezTo>
                      <a:pt x="26" y="104"/>
                      <a:pt x="25" y="104"/>
                      <a:pt x="24" y="104"/>
                    </a:cubicBezTo>
                    <a:cubicBezTo>
                      <a:pt x="28" y="94"/>
                      <a:pt x="33" y="85"/>
                      <a:pt x="39" y="77"/>
                    </a:cubicBezTo>
                    <a:cubicBezTo>
                      <a:pt x="43" y="84"/>
                      <a:pt x="42" y="90"/>
                      <a:pt x="37" y="98"/>
                    </a:cubicBezTo>
                    <a:cubicBezTo>
                      <a:pt x="35" y="103"/>
                      <a:pt x="31" y="104"/>
                      <a:pt x="27" y="104"/>
                    </a:cubicBezTo>
                    <a:moveTo>
                      <a:pt x="169" y="91"/>
                    </a:moveTo>
                    <a:cubicBezTo>
                      <a:pt x="167" y="91"/>
                      <a:pt x="164" y="91"/>
                      <a:pt x="163" y="91"/>
                    </a:cubicBezTo>
                    <a:cubicBezTo>
                      <a:pt x="155" y="90"/>
                      <a:pt x="153" y="78"/>
                      <a:pt x="153" y="69"/>
                    </a:cubicBezTo>
                    <a:cubicBezTo>
                      <a:pt x="162" y="75"/>
                      <a:pt x="170" y="81"/>
                      <a:pt x="176" y="89"/>
                    </a:cubicBezTo>
                    <a:cubicBezTo>
                      <a:pt x="175" y="89"/>
                      <a:pt x="174" y="90"/>
                      <a:pt x="174" y="91"/>
                    </a:cubicBezTo>
                    <a:cubicBezTo>
                      <a:pt x="172" y="91"/>
                      <a:pt x="171" y="91"/>
                      <a:pt x="169" y="91"/>
                    </a:cubicBezTo>
                    <a:moveTo>
                      <a:pt x="56" y="76"/>
                    </a:moveTo>
                    <a:cubicBezTo>
                      <a:pt x="52" y="76"/>
                      <a:pt x="47" y="75"/>
                      <a:pt x="44" y="72"/>
                    </a:cubicBezTo>
                    <a:cubicBezTo>
                      <a:pt x="51" y="64"/>
                      <a:pt x="60" y="58"/>
                      <a:pt x="71" y="54"/>
                    </a:cubicBezTo>
                    <a:cubicBezTo>
                      <a:pt x="73" y="59"/>
                      <a:pt x="67" y="73"/>
                      <a:pt x="65" y="74"/>
                    </a:cubicBezTo>
                    <a:cubicBezTo>
                      <a:pt x="62" y="76"/>
                      <a:pt x="59" y="76"/>
                      <a:pt x="56" y="76"/>
                    </a:cubicBezTo>
                    <a:moveTo>
                      <a:pt x="129" y="74"/>
                    </a:moveTo>
                    <a:cubicBezTo>
                      <a:pt x="121" y="74"/>
                      <a:pt x="116" y="62"/>
                      <a:pt x="114" y="52"/>
                    </a:cubicBezTo>
                    <a:cubicBezTo>
                      <a:pt x="116" y="53"/>
                      <a:pt x="118" y="53"/>
                      <a:pt x="120" y="54"/>
                    </a:cubicBezTo>
                    <a:cubicBezTo>
                      <a:pt x="129" y="56"/>
                      <a:pt x="136" y="59"/>
                      <a:pt x="143" y="63"/>
                    </a:cubicBezTo>
                    <a:cubicBezTo>
                      <a:pt x="142" y="65"/>
                      <a:pt x="140" y="67"/>
                      <a:pt x="139" y="68"/>
                    </a:cubicBezTo>
                    <a:cubicBezTo>
                      <a:pt x="136" y="72"/>
                      <a:pt x="132" y="74"/>
                      <a:pt x="129" y="74"/>
                    </a:cubicBezTo>
                    <a:moveTo>
                      <a:pt x="93" y="64"/>
                    </a:moveTo>
                    <a:cubicBezTo>
                      <a:pt x="87" y="64"/>
                      <a:pt x="81" y="57"/>
                      <a:pt x="77" y="52"/>
                    </a:cubicBezTo>
                    <a:cubicBezTo>
                      <a:pt x="82" y="50"/>
                      <a:pt x="88" y="50"/>
                      <a:pt x="94" y="50"/>
                    </a:cubicBezTo>
                    <a:cubicBezTo>
                      <a:pt x="98" y="50"/>
                      <a:pt x="102" y="50"/>
                      <a:pt x="106" y="51"/>
                    </a:cubicBezTo>
                    <a:cubicBezTo>
                      <a:pt x="105" y="56"/>
                      <a:pt x="102" y="61"/>
                      <a:pt x="97" y="63"/>
                    </a:cubicBezTo>
                    <a:cubicBezTo>
                      <a:pt x="95" y="64"/>
                      <a:pt x="94" y="64"/>
                      <a:pt x="93" y="64"/>
                    </a:cubicBezTo>
                    <a:moveTo>
                      <a:pt x="99" y="0"/>
                    </a:moveTo>
                    <a:cubicBezTo>
                      <a:pt x="79" y="1"/>
                      <a:pt x="61" y="7"/>
                      <a:pt x="47" y="17"/>
                    </a:cubicBezTo>
                    <a:cubicBezTo>
                      <a:pt x="37" y="23"/>
                      <a:pt x="29" y="31"/>
                      <a:pt x="23" y="40"/>
                    </a:cubicBezTo>
                    <a:cubicBezTo>
                      <a:pt x="21" y="42"/>
                      <a:pt x="20" y="45"/>
                      <a:pt x="18" y="47"/>
                    </a:cubicBezTo>
                    <a:cubicBezTo>
                      <a:pt x="18" y="49"/>
                      <a:pt x="17" y="50"/>
                      <a:pt x="16" y="51"/>
                    </a:cubicBezTo>
                    <a:cubicBezTo>
                      <a:pt x="16" y="52"/>
                      <a:pt x="15" y="54"/>
                      <a:pt x="14" y="55"/>
                    </a:cubicBezTo>
                    <a:cubicBezTo>
                      <a:pt x="11" y="63"/>
                      <a:pt x="8" y="71"/>
                      <a:pt x="6" y="79"/>
                    </a:cubicBezTo>
                    <a:cubicBezTo>
                      <a:pt x="5" y="81"/>
                      <a:pt x="4" y="84"/>
                      <a:pt x="4" y="86"/>
                    </a:cubicBezTo>
                    <a:cubicBezTo>
                      <a:pt x="3" y="89"/>
                      <a:pt x="2" y="92"/>
                      <a:pt x="2" y="95"/>
                    </a:cubicBezTo>
                    <a:cubicBezTo>
                      <a:pt x="0" y="111"/>
                      <a:pt x="0" y="125"/>
                      <a:pt x="2" y="136"/>
                    </a:cubicBezTo>
                    <a:cubicBezTo>
                      <a:pt x="5" y="150"/>
                      <a:pt x="9" y="160"/>
                      <a:pt x="10" y="164"/>
                    </a:cubicBezTo>
                    <a:cubicBezTo>
                      <a:pt x="12" y="163"/>
                      <a:pt x="14" y="161"/>
                      <a:pt x="16" y="160"/>
                    </a:cubicBezTo>
                    <a:cubicBezTo>
                      <a:pt x="15" y="154"/>
                      <a:pt x="15" y="149"/>
                      <a:pt x="15" y="142"/>
                    </a:cubicBezTo>
                    <a:cubicBezTo>
                      <a:pt x="19" y="143"/>
                      <a:pt x="22" y="145"/>
                      <a:pt x="22" y="150"/>
                    </a:cubicBezTo>
                    <a:cubicBezTo>
                      <a:pt x="22" y="152"/>
                      <a:pt x="21" y="155"/>
                      <a:pt x="19" y="158"/>
                    </a:cubicBezTo>
                    <a:cubicBezTo>
                      <a:pt x="22" y="156"/>
                      <a:pt x="25" y="154"/>
                      <a:pt x="28" y="153"/>
                    </a:cubicBezTo>
                    <a:cubicBezTo>
                      <a:pt x="28" y="152"/>
                      <a:pt x="28" y="152"/>
                      <a:pt x="28" y="151"/>
                    </a:cubicBezTo>
                    <a:cubicBezTo>
                      <a:pt x="29" y="143"/>
                      <a:pt x="28" y="140"/>
                      <a:pt x="24" y="138"/>
                    </a:cubicBezTo>
                    <a:cubicBezTo>
                      <a:pt x="29" y="134"/>
                      <a:pt x="32" y="129"/>
                      <a:pt x="33" y="121"/>
                    </a:cubicBezTo>
                    <a:cubicBezTo>
                      <a:pt x="34" y="117"/>
                      <a:pt x="33" y="113"/>
                      <a:pt x="31" y="110"/>
                    </a:cubicBezTo>
                    <a:cubicBezTo>
                      <a:pt x="37" y="109"/>
                      <a:pt x="41" y="106"/>
                      <a:pt x="44" y="100"/>
                    </a:cubicBezTo>
                    <a:cubicBezTo>
                      <a:pt x="48" y="93"/>
                      <a:pt x="49" y="87"/>
                      <a:pt x="47" y="81"/>
                    </a:cubicBezTo>
                    <a:cubicBezTo>
                      <a:pt x="51" y="83"/>
                      <a:pt x="54" y="83"/>
                      <a:pt x="58" y="83"/>
                    </a:cubicBezTo>
                    <a:cubicBezTo>
                      <a:pt x="63" y="83"/>
                      <a:pt x="67" y="82"/>
                      <a:pt x="71" y="78"/>
                    </a:cubicBezTo>
                    <a:cubicBezTo>
                      <a:pt x="73" y="75"/>
                      <a:pt x="76" y="68"/>
                      <a:pt x="77" y="62"/>
                    </a:cubicBezTo>
                    <a:cubicBezTo>
                      <a:pt x="82" y="67"/>
                      <a:pt x="87" y="71"/>
                      <a:pt x="93" y="71"/>
                    </a:cubicBezTo>
                    <a:cubicBezTo>
                      <a:pt x="94" y="71"/>
                      <a:pt x="95" y="71"/>
                      <a:pt x="96" y="70"/>
                    </a:cubicBezTo>
                    <a:cubicBezTo>
                      <a:pt x="102" y="69"/>
                      <a:pt x="106" y="65"/>
                      <a:pt x="109" y="60"/>
                    </a:cubicBezTo>
                    <a:cubicBezTo>
                      <a:pt x="111" y="68"/>
                      <a:pt x="115" y="77"/>
                      <a:pt x="121" y="79"/>
                    </a:cubicBezTo>
                    <a:cubicBezTo>
                      <a:pt x="124" y="79"/>
                      <a:pt x="127" y="80"/>
                      <a:pt x="130" y="80"/>
                    </a:cubicBezTo>
                    <a:cubicBezTo>
                      <a:pt x="133" y="80"/>
                      <a:pt x="136" y="79"/>
                      <a:pt x="138" y="78"/>
                    </a:cubicBezTo>
                    <a:cubicBezTo>
                      <a:pt x="141" y="76"/>
                      <a:pt x="144" y="71"/>
                      <a:pt x="147" y="68"/>
                    </a:cubicBezTo>
                    <a:cubicBezTo>
                      <a:pt x="147" y="79"/>
                      <a:pt x="149" y="93"/>
                      <a:pt x="159" y="97"/>
                    </a:cubicBezTo>
                    <a:cubicBezTo>
                      <a:pt x="161" y="98"/>
                      <a:pt x="164" y="98"/>
                      <a:pt x="168" y="98"/>
                    </a:cubicBezTo>
                    <a:cubicBezTo>
                      <a:pt x="168" y="98"/>
                      <a:pt x="169" y="98"/>
                      <a:pt x="170" y="98"/>
                    </a:cubicBezTo>
                    <a:cubicBezTo>
                      <a:pt x="168" y="104"/>
                      <a:pt x="167" y="109"/>
                      <a:pt x="167" y="114"/>
                    </a:cubicBezTo>
                    <a:cubicBezTo>
                      <a:pt x="167" y="118"/>
                      <a:pt x="173" y="127"/>
                      <a:pt x="176" y="129"/>
                    </a:cubicBezTo>
                    <a:cubicBezTo>
                      <a:pt x="180" y="132"/>
                      <a:pt x="185" y="132"/>
                      <a:pt x="190" y="132"/>
                    </a:cubicBezTo>
                    <a:cubicBezTo>
                      <a:pt x="189" y="133"/>
                      <a:pt x="187" y="134"/>
                      <a:pt x="186" y="136"/>
                    </a:cubicBezTo>
                    <a:cubicBezTo>
                      <a:pt x="184" y="139"/>
                      <a:pt x="185" y="146"/>
                      <a:pt x="185" y="150"/>
                    </a:cubicBezTo>
                    <a:cubicBezTo>
                      <a:pt x="184" y="157"/>
                      <a:pt x="187" y="161"/>
                      <a:pt x="192" y="165"/>
                    </a:cubicBezTo>
                    <a:cubicBezTo>
                      <a:pt x="184" y="167"/>
                      <a:pt x="176" y="174"/>
                      <a:pt x="174" y="181"/>
                    </a:cubicBezTo>
                    <a:cubicBezTo>
                      <a:pt x="173" y="183"/>
                      <a:pt x="172" y="186"/>
                      <a:pt x="172" y="188"/>
                    </a:cubicBezTo>
                    <a:cubicBezTo>
                      <a:pt x="172" y="193"/>
                      <a:pt x="173" y="199"/>
                      <a:pt x="176" y="202"/>
                    </a:cubicBezTo>
                    <a:cubicBezTo>
                      <a:pt x="177" y="204"/>
                      <a:pt x="179" y="205"/>
                      <a:pt x="181" y="206"/>
                    </a:cubicBezTo>
                    <a:cubicBezTo>
                      <a:pt x="182" y="206"/>
                      <a:pt x="183" y="206"/>
                      <a:pt x="184" y="207"/>
                    </a:cubicBezTo>
                    <a:cubicBezTo>
                      <a:pt x="184" y="208"/>
                      <a:pt x="185" y="209"/>
                      <a:pt x="187" y="209"/>
                    </a:cubicBezTo>
                    <a:cubicBezTo>
                      <a:pt x="187" y="209"/>
                      <a:pt x="188" y="209"/>
                      <a:pt x="189" y="209"/>
                    </a:cubicBezTo>
                    <a:cubicBezTo>
                      <a:pt x="191" y="207"/>
                      <a:pt x="195" y="203"/>
                      <a:pt x="198" y="197"/>
                    </a:cubicBezTo>
                    <a:cubicBezTo>
                      <a:pt x="202" y="191"/>
                      <a:pt x="206" y="184"/>
                      <a:pt x="209" y="175"/>
                    </a:cubicBezTo>
                    <a:cubicBezTo>
                      <a:pt x="207" y="174"/>
                      <a:pt x="205" y="173"/>
                      <a:pt x="203" y="172"/>
                    </a:cubicBezTo>
                    <a:cubicBezTo>
                      <a:pt x="204" y="168"/>
                      <a:pt x="206" y="164"/>
                      <a:pt x="207" y="160"/>
                    </a:cubicBezTo>
                    <a:cubicBezTo>
                      <a:pt x="209" y="161"/>
                      <a:pt x="211" y="162"/>
                      <a:pt x="213" y="163"/>
                    </a:cubicBezTo>
                    <a:cubicBezTo>
                      <a:pt x="222" y="133"/>
                      <a:pt x="224" y="91"/>
                      <a:pt x="197" y="48"/>
                    </a:cubicBezTo>
                    <a:cubicBezTo>
                      <a:pt x="195" y="50"/>
                      <a:pt x="193" y="53"/>
                      <a:pt x="190" y="55"/>
                    </a:cubicBezTo>
                    <a:cubicBezTo>
                      <a:pt x="188" y="52"/>
                      <a:pt x="186" y="49"/>
                      <a:pt x="184" y="46"/>
                    </a:cubicBezTo>
                    <a:cubicBezTo>
                      <a:pt x="183" y="45"/>
                      <a:pt x="183" y="45"/>
                      <a:pt x="183" y="45"/>
                    </a:cubicBezTo>
                    <a:cubicBezTo>
                      <a:pt x="185" y="43"/>
                      <a:pt x="188" y="40"/>
                      <a:pt x="191" y="38"/>
                    </a:cubicBezTo>
                    <a:cubicBezTo>
                      <a:pt x="181" y="26"/>
                      <a:pt x="165" y="13"/>
                      <a:pt x="146" y="6"/>
                    </a:cubicBezTo>
                    <a:cubicBezTo>
                      <a:pt x="141" y="7"/>
                      <a:pt x="137" y="7"/>
                      <a:pt x="133" y="7"/>
                    </a:cubicBezTo>
                    <a:cubicBezTo>
                      <a:pt x="132" y="7"/>
                      <a:pt x="132" y="7"/>
                      <a:pt x="132" y="7"/>
                    </a:cubicBezTo>
                    <a:cubicBezTo>
                      <a:pt x="120" y="7"/>
                      <a:pt x="109" y="4"/>
                      <a:pt x="9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9" name="Freeform 618"/>
              <p:cNvSpPr>
                <a:spLocks noEditPoints="1"/>
              </p:cNvSpPr>
              <p:nvPr/>
            </p:nvSpPr>
            <p:spPr bwMode="auto">
              <a:xfrm>
                <a:off x="4210" y="3960"/>
                <a:ext cx="112" cy="109"/>
              </a:xfrm>
              <a:custGeom>
                <a:avLst/>
                <a:gdLst>
                  <a:gd name="T0" fmla="*/ 100 w 227"/>
                  <a:gd name="T1" fmla="*/ 197 h 220"/>
                  <a:gd name="T2" fmla="*/ 27 w 227"/>
                  <a:gd name="T3" fmla="*/ 159 h 220"/>
                  <a:gd name="T4" fmla="*/ 15 w 227"/>
                  <a:gd name="T5" fmla="*/ 122 h 220"/>
                  <a:gd name="T6" fmla="*/ 22 w 227"/>
                  <a:gd name="T7" fmla="*/ 82 h 220"/>
                  <a:gd name="T8" fmla="*/ 22 w 227"/>
                  <a:gd name="T9" fmla="*/ 81 h 220"/>
                  <a:gd name="T10" fmla="*/ 87 w 227"/>
                  <a:gd name="T11" fmla="*/ 21 h 220"/>
                  <a:gd name="T12" fmla="*/ 91 w 227"/>
                  <a:gd name="T13" fmla="*/ 21 h 220"/>
                  <a:gd name="T14" fmla="*/ 156 w 227"/>
                  <a:gd name="T15" fmla="*/ 170 h 220"/>
                  <a:gd name="T16" fmla="*/ 100 w 227"/>
                  <a:gd name="T17" fmla="*/ 197 h 220"/>
                  <a:gd name="T18" fmla="*/ 102 w 227"/>
                  <a:gd name="T19" fmla="*/ 0 h 220"/>
                  <a:gd name="T20" fmla="*/ 70 w 227"/>
                  <a:gd name="T21" fmla="*/ 5 h 220"/>
                  <a:gd name="T22" fmla="*/ 66 w 227"/>
                  <a:gd name="T23" fmla="*/ 8 h 220"/>
                  <a:gd name="T24" fmla="*/ 57 w 227"/>
                  <a:gd name="T25" fmla="*/ 13 h 220"/>
                  <a:gd name="T26" fmla="*/ 54 w 227"/>
                  <a:gd name="T27" fmla="*/ 15 h 220"/>
                  <a:gd name="T28" fmla="*/ 48 w 227"/>
                  <a:gd name="T29" fmla="*/ 19 h 220"/>
                  <a:gd name="T30" fmla="*/ 32 w 227"/>
                  <a:gd name="T31" fmla="*/ 35 h 220"/>
                  <a:gd name="T32" fmla="*/ 0 w 227"/>
                  <a:gd name="T33" fmla="*/ 114 h 220"/>
                  <a:gd name="T34" fmla="*/ 0 w 227"/>
                  <a:gd name="T35" fmla="*/ 119 h 220"/>
                  <a:gd name="T36" fmla="*/ 1 w 227"/>
                  <a:gd name="T37" fmla="*/ 136 h 220"/>
                  <a:gd name="T38" fmla="*/ 8 w 227"/>
                  <a:gd name="T39" fmla="*/ 160 h 220"/>
                  <a:gd name="T40" fmla="*/ 61 w 227"/>
                  <a:gd name="T41" fmla="*/ 211 h 220"/>
                  <a:gd name="T42" fmla="*/ 100 w 227"/>
                  <a:gd name="T43" fmla="*/ 220 h 220"/>
                  <a:gd name="T44" fmla="*/ 107 w 227"/>
                  <a:gd name="T45" fmla="*/ 220 h 220"/>
                  <a:gd name="T46" fmla="*/ 121 w 227"/>
                  <a:gd name="T47" fmla="*/ 219 h 220"/>
                  <a:gd name="T48" fmla="*/ 182 w 227"/>
                  <a:gd name="T49" fmla="*/ 185 h 220"/>
                  <a:gd name="T50" fmla="*/ 205 w 227"/>
                  <a:gd name="T51" fmla="*/ 75 h 220"/>
                  <a:gd name="T52" fmla="*/ 203 w 227"/>
                  <a:gd name="T53" fmla="*/ 68 h 220"/>
                  <a:gd name="T54" fmla="*/ 200 w 227"/>
                  <a:gd name="T55" fmla="*/ 62 h 220"/>
                  <a:gd name="T56" fmla="*/ 194 w 227"/>
                  <a:gd name="T57" fmla="*/ 50 h 220"/>
                  <a:gd name="T58" fmla="*/ 188 w 227"/>
                  <a:gd name="T59" fmla="*/ 41 h 220"/>
                  <a:gd name="T60" fmla="*/ 150 w 227"/>
                  <a:gd name="T61" fmla="*/ 10 h 220"/>
                  <a:gd name="T62" fmla="*/ 102 w 227"/>
                  <a:gd name="T63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7" h="220">
                    <a:moveTo>
                      <a:pt x="100" y="197"/>
                    </a:moveTo>
                    <a:cubicBezTo>
                      <a:pt x="69" y="197"/>
                      <a:pt x="38" y="180"/>
                      <a:pt x="27" y="159"/>
                    </a:cubicBezTo>
                    <a:cubicBezTo>
                      <a:pt x="21" y="148"/>
                      <a:pt x="16" y="134"/>
                      <a:pt x="15" y="122"/>
                    </a:cubicBezTo>
                    <a:cubicBezTo>
                      <a:pt x="13" y="108"/>
                      <a:pt x="17" y="95"/>
                      <a:pt x="22" y="82"/>
                    </a:cubicBezTo>
                    <a:cubicBezTo>
                      <a:pt x="22" y="81"/>
                      <a:pt x="22" y="81"/>
                      <a:pt x="22" y="81"/>
                    </a:cubicBezTo>
                    <a:cubicBezTo>
                      <a:pt x="26" y="72"/>
                      <a:pt x="45" y="26"/>
                      <a:pt x="87" y="21"/>
                    </a:cubicBezTo>
                    <a:cubicBezTo>
                      <a:pt x="89" y="21"/>
                      <a:pt x="90" y="21"/>
                      <a:pt x="91" y="21"/>
                    </a:cubicBezTo>
                    <a:cubicBezTo>
                      <a:pt x="126" y="21"/>
                      <a:pt x="227" y="77"/>
                      <a:pt x="156" y="170"/>
                    </a:cubicBezTo>
                    <a:cubicBezTo>
                      <a:pt x="142" y="189"/>
                      <a:pt x="121" y="197"/>
                      <a:pt x="100" y="197"/>
                    </a:cubicBezTo>
                    <a:moveTo>
                      <a:pt x="102" y="0"/>
                    </a:moveTo>
                    <a:cubicBezTo>
                      <a:pt x="87" y="0"/>
                      <a:pt x="76" y="2"/>
                      <a:pt x="70" y="5"/>
                    </a:cubicBezTo>
                    <a:cubicBezTo>
                      <a:pt x="69" y="6"/>
                      <a:pt x="67" y="7"/>
                      <a:pt x="66" y="8"/>
                    </a:cubicBezTo>
                    <a:cubicBezTo>
                      <a:pt x="63" y="9"/>
                      <a:pt x="60" y="11"/>
                      <a:pt x="57" y="13"/>
                    </a:cubicBezTo>
                    <a:cubicBezTo>
                      <a:pt x="56" y="14"/>
                      <a:pt x="55" y="14"/>
                      <a:pt x="54" y="15"/>
                    </a:cubicBezTo>
                    <a:cubicBezTo>
                      <a:pt x="52" y="16"/>
                      <a:pt x="50" y="18"/>
                      <a:pt x="48" y="19"/>
                    </a:cubicBezTo>
                    <a:cubicBezTo>
                      <a:pt x="44" y="23"/>
                      <a:pt x="39" y="28"/>
                      <a:pt x="32" y="35"/>
                    </a:cubicBezTo>
                    <a:cubicBezTo>
                      <a:pt x="17" y="52"/>
                      <a:pt x="2" y="74"/>
                      <a:pt x="0" y="114"/>
                    </a:cubicBezTo>
                    <a:cubicBezTo>
                      <a:pt x="0" y="116"/>
                      <a:pt x="0" y="117"/>
                      <a:pt x="0" y="119"/>
                    </a:cubicBezTo>
                    <a:cubicBezTo>
                      <a:pt x="0" y="125"/>
                      <a:pt x="0" y="130"/>
                      <a:pt x="1" y="136"/>
                    </a:cubicBezTo>
                    <a:cubicBezTo>
                      <a:pt x="3" y="144"/>
                      <a:pt x="5" y="152"/>
                      <a:pt x="8" y="160"/>
                    </a:cubicBezTo>
                    <a:cubicBezTo>
                      <a:pt x="16" y="184"/>
                      <a:pt x="38" y="202"/>
                      <a:pt x="61" y="211"/>
                    </a:cubicBezTo>
                    <a:cubicBezTo>
                      <a:pt x="71" y="215"/>
                      <a:pt x="84" y="219"/>
                      <a:pt x="100" y="220"/>
                    </a:cubicBezTo>
                    <a:cubicBezTo>
                      <a:pt x="102" y="220"/>
                      <a:pt x="105" y="220"/>
                      <a:pt x="107" y="220"/>
                    </a:cubicBezTo>
                    <a:cubicBezTo>
                      <a:pt x="112" y="220"/>
                      <a:pt x="116" y="220"/>
                      <a:pt x="121" y="219"/>
                    </a:cubicBezTo>
                    <a:cubicBezTo>
                      <a:pt x="141" y="217"/>
                      <a:pt x="163" y="207"/>
                      <a:pt x="182" y="185"/>
                    </a:cubicBezTo>
                    <a:cubicBezTo>
                      <a:pt x="198" y="167"/>
                      <a:pt x="219" y="122"/>
                      <a:pt x="205" y="75"/>
                    </a:cubicBezTo>
                    <a:cubicBezTo>
                      <a:pt x="204" y="72"/>
                      <a:pt x="203" y="70"/>
                      <a:pt x="203" y="68"/>
                    </a:cubicBezTo>
                    <a:cubicBezTo>
                      <a:pt x="202" y="66"/>
                      <a:pt x="201" y="64"/>
                      <a:pt x="200" y="62"/>
                    </a:cubicBezTo>
                    <a:cubicBezTo>
                      <a:pt x="199" y="58"/>
                      <a:pt x="197" y="54"/>
                      <a:pt x="194" y="50"/>
                    </a:cubicBezTo>
                    <a:cubicBezTo>
                      <a:pt x="192" y="47"/>
                      <a:pt x="190" y="44"/>
                      <a:pt x="188" y="41"/>
                    </a:cubicBezTo>
                    <a:cubicBezTo>
                      <a:pt x="178" y="27"/>
                      <a:pt x="165" y="17"/>
                      <a:pt x="150" y="10"/>
                    </a:cubicBezTo>
                    <a:cubicBezTo>
                      <a:pt x="133" y="2"/>
                      <a:pt x="116" y="0"/>
                      <a:pt x="10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" name="Freeform 619"/>
              <p:cNvSpPr>
                <a:spLocks noEditPoints="1"/>
              </p:cNvSpPr>
              <p:nvPr/>
            </p:nvSpPr>
            <p:spPr bwMode="auto">
              <a:xfrm>
                <a:off x="4274" y="3397"/>
                <a:ext cx="121" cy="112"/>
              </a:xfrm>
              <a:custGeom>
                <a:avLst/>
                <a:gdLst>
                  <a:gd name="T0" fmla="*/ 238 w 244"/>
                  <a:gd name="T1" fmla="*/ 116 h 227"/>
                  <a:gd name="T2" fmla="*/ 232 w 244"/>
                  <a:gd name="T3" fmla="*/ 121 h 227"/>
                  <a:gd name="T4" fmla="*/ 238 w 244"/>
                  <a:gd name="T5" fmla="*/ 127 h 227"/>
                  <a:gd name="T6" fmla="*/ 244 w 244"/>
                  <a:gd name="T7" fmla="*/ 84 h 227"/>
                  <a:gd name="T8" fmla="*/ 230 w 244"/>
                  <a:gd name="T9" fmla="*/ 113 h 227"/>
                  <a:gd name="T10" fmla="*/ 242 w 244"/>
                  <a:gd name="T11" fmla="*/ 108 h 227"/>
                  <a:gd name="T12" fmla="*/ 49 w 244"/>
                  <a:gd name="T13" fmla="*/ 33 h 227"/>
                  <a:gd name="T14" fmla="*/ 49 w 244"/>
                  <a:gd name="T15" fmla="*/ 33 h 227"/>
                  <a:gd name="T16" fmla="*/ 43 w 244"/>
                  <a:gd name="T17" fmla="*/ 17 h 227"/>
                  <a:gd name="T18" fmla="*/ 42 w 244"/>
                  <a:gd name="T19" fmla="*/ 30 h 227"/>
                  <a:gd name="T20" fmla="*/ 44 w 244"/>
                  <a:gd name="T21" fmla="*/ 20 h 227"/>
                  <a:gd name="T22" fmla="*/ 135 w 244"/>
                  <a:gd name="T23" fmla="*/ 178 h 227"/>
                  <a:gd name="T24" fmla="*/ 145 w 244"/>
                  <a:gd name="T25" fmla="*/ 164 h 227"/>
                  <a:gd name="T26" fmla="*/ 158 w 244"/>
                  <a:gd name="T27" fmla="*/ 172 h 227"/>
                  <a:gd name="T28" fmla="*/ 135 w 244"/>
                  <a:gd name="T29" fmla="*/ 178 h 227"/>
                  <a:gd name="T30" fmla="*/ 89 w 244"/>
                  <a:gd name="T31" fmla="*/ 169 h 227"/>
                  <a:gd name="T32" fmla="*/ 104 w 244"/>
                  <a:gd name="T33" fmla="*/ 156 h 227"/>
                  <a:gd name="T34" fmla="*/ 115 w 244"/>
                  <a:gd name="T35" fmla="*/ 176 h 227"/>
                  <a:gd name="T36" fmla="*/ 165 w 244"/>
                  <a:gd name="T37" fmla="*/ 170 h 227"/>
                  <a:gd name="T38" fmla="*/ 178 w 244"/>
                  <a:gd name="T39" fmla="*/ 149 h 227"/>
                  <a:gd name="T40" fmla="*/ 193 w 244"/>
                  <a:gd name="T41" fmla="*/ 152 h 227"/>
                  <a:gd name="T42" fmla="*/ 166 w 244"/>
                  <a:gd name="T43" fmla="*/ 173 h 227"/>
                  <a:gd name="T44" fmla="*/ 52 w 244"/>
                  <a:gd name="T45" fmla="*/ 142 h 227"/>
                  <a:gd name="T46" fmla="*/ 75 w 244"/>
                  <a:gd name="T47" fmla="*/ 145 h 227"/>
                  <a:gd name="T48" fmla="*/ 205 w 244"/>
                  <a:gd name="T49" fmla="*/ 149 h 227"/>
                  <a:gd name="T50" fmla="*/ 222 w 244"/>
                  <a:gd name="T51" fmla="*/ 127 h 227"/>
                  <a:gd name="T52" fmla="*/ 205 w 244"/>
                  <a:gd name="T53" fmla="*/ 149 h 227"/>
                  <a:gd name="T54" fmla="*/ 36 w 244"/>
                  <a:gd name="T55" fmla="*/ 103 h 227"/>
                  <a:gd name="T56" fmla="*/ 55 w 244"/>
                  <a:gd name="T57" fmla="*/ 114 h 227"/>
                  <a:gd name="T58" fmla="*/ 35 w 244"/>
                  <a:gd name="T59" fmla="*/ 95 h 227"/>
                  <a:gd name="T60" fmla="*/ 46 w 244"/>
                  <a:gd name="T61" fmla="*/ 76 h 227"/>
                  <a:gd name="T62" fmla="*/ 59 w 244"/>
                  <a:gd name="T63" fmla="*/ 24 h 227"/>
                  <a:gd name="T64" fmla="*/ 67 w 244"/>
                  <a:gd name="T65" fmla="*/ 7 h 227"/>
                  <a:gd name="T66" fmla="*/ 59 w 244"/>
                  <a:gd name="T67" fmla="*/ 24 h 227"/>
                  <a:gd name="T68" fmla="*/ 64 w 244"/>
                  <a:gd name="T69" fmla="*/ 0 h 227"/>
                  <a:gd name="T70" fmla="*/ 51 w 244"/>
                  <a:gd name="T71" fmla="*/ 31 h 227"/>
                  <a:gd name="T72" fmla="*/ 43 w 244"/>
                  <a:gd name="T73" fmla="*/ 55 h 227"/>
                  <a:gd name="T74" fmla="*/ 47 w 244"/>
                  <a:gd name="T75" fmla="*/ 38 h 227"/>
                  <a:gd name="T76" fmla="*/ 46 w 244"/>
                  <a:gd name="T77" fmla="*/ 38 h 227"/>
                  <a:gd name="T78" fmla="*/ 6 w 244"/>
                  <a:gd name="T79" fmla="*/ 76 h 227"/>
                  <a:gd name="T80" fmla="*/ 0 w 244"/>
                  <a:gd name="T81" fmla="*/ 135 h 227"/>
                  <a:gd name="T82" fmla="*/ 81 w 244"/>
                  <a:gd name="T83" fmla="*/ 227 h 227"/>
                  <a:gd name="T84" fmla="*/ 235 w 244"/>
                  <a:gd name="T85" fmla="*/ 136 h 227"/>
                  <a:gd name="T86" fmla="*/ 226 w 244"/>
                  <a:gd name="T87" fmla="*/ 121 h 227"/>
                  <a:gd name="T88" fmla="*/ 220 w 244"/>
                  <a:gd name="T89" fmla="*/ 105 h 227"/>
                  <a:gd name="T90" fmla="*/ 212 w 244"/>
                  <a:gd name="T91" fmla="*/ 104 h 227"/>
                  <a:gd name="T92" fmla="*/ 203 w 244"/>
                  <a:gd name="T93" fmla="*/ 128 h 227"/>
                  <a:gd name="T94" fmla="*/ 197 w 244"/>
                  <a:gd name="T95" fmla="*/ 147 h 227"/>
                  <a:gd name="T96" fmla="*/ 182 w 244"/>
                  <a:gd name="T97" fmla="*/ 140 h 227"/>
                  <a:gd name="T98" fmla="*/ 159 w 244"/>
                  <a:gd name="T99" fmla="*/ 163 h 227"/>
                  <a:gd name="T100" fmla="*/ 145 w 244"/>
                  <a:gd name="T101" fmla="*/ 156 h 227"/>
                  <a:gd name="T102" fmla="*/ 120 w 244"/>
                  <a:gd name="T103" fmla="*/ 160 h 227"/>
                  <a:gd name="T104" fmla="*/ 102 w 244"/>
                  <a:gd name="T105" fmla="*/ 147 h 227"/>
                  <a:gd name="T106" fmla="*/ 79 w 244"/>
                  <a:gd name="T107" fmla="*/ 138 h 227"/>
                  <a:gd name="T108" fmla="*/ 58 w 244"/>
                  <a:gd name="T109" fmla="*/ 133 h 227"/>
                  <a:gd name="T110" fmla="*/ 45 w 244"/>
                  <a:gd name="T111" fmla="*/ 97 h 227"/>
                  <a:gd name="T112" fmla="*/ 48 w 244"/>
                  <a:gd name="T113" fmla="*/ 62 h 227"/>
                  <a:gd name="T114" fmla="*/ 59 w 244"/>
                  <a:gd name="T115" fmla="*/ 33 h 227"/>
                  <a:gd name="T116" fmla="*/ 71 w 244"/>
                  <a:gd name="T117" fmla="*/ 24 h 227"/>
                  <a:gd name="T118" fmla="*/ 70 w 244"/>
                  <a:gd name="T119" fmla="*/ 0 h 227"/>
                  <a:gd name="T120" fmla="*/ 68 w 244"/>
                  <a:gd name="T121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27">
                    <a:moveTo>
                      <a:pt x="241" y="115"/>
                    </a:moveTo>
                    <a:cubicBezTo>
                      <a:pt x="240" y="115"/>
                      <a:pt x="239" y="115"/>
                      <a:pt x="238" y="116"/>
                    </a:cubicBezTo>
                    <a:cubicBezTo>
                      <a:pt x="238" y="116"/>
                      <a:pt x="238" y="116"/>
                      <a:pt x="238" y="116"/>
                    </a:cubicBezTo>
                    <a:cubicBezTo>
                      <a:pt x="235" y="116"/>
                      <a:pt x="233" y="118"/>
                      <a:pt x="232" y="121"/>
                    </a:cubicBezTo>
                    <a:cubicBezTo>
                      <a:pt x="233" y="122"/>
                      <a:pt x="233" y="123"/>
                      <a:pt x="233" y="124"/>
                    </a:cubicBezTo>
                    <a:cubicBezTo>
                      <a:pt x="234" y="125"/>
                      <a:pt x="236" y="126"/>
                      <a:pt x="238" y="127"/>
                    </a:cubicBezTo>
                    <a:cubicBezTo>
                      <a:pt x="239" y="123"/>
                      <a:pt x="240" y="119"/>
                      <a:pt x="241" y="115"/>
                    </a:cubicBezTo>
                    <a:moveTo>
                      <a:pt x="244" y="84"/>
                    </a:moveTo>
                    <a:cubicBezTo>
                      <a:pt x="241" y="87"/>
                      <a:pt x="238" y="89"/>
                      <a:pt x="235" y="91"/>
                    </a:cubicBezTo>
                    <a:cubicBezTo>
                      <a:pt x="234" y="98"/>
                      <a:pt x="232" y="105"/>
                      <a:pt x="230" y="113"/>
                    </a:cubicBezTo>
                    <a:cubicBezTo>
                      <a:pt x="233" y="109"/>
                      <a:pt x="237" y="108"/>
                      <a:pt x="242" y="108"/>
                    </a:cubicBezTo>
                    <a:cubicBezTo>
                      <a:pt x="242" y="108"/>
                      <a:pt x="242" y="108"/>
                      <a:pt x="242" y="108"/>
                    </a:cubicBezTo>
                    <a:cubicBezTo>
                      <a:pt x="244" y="98"/>
                      <a:pt x="244" y="90"/>
                      <a:pt x="244" y="84"/>
                    </a:cubicBezTo>
                    <a:moveTo>
                      <a:pt x="49" y="33"/>
                    </a:moveTo>
                    <a:cubicBezTo>
                      <a:pt x="49" y="33"/>
                      <a:pt x="49" y="33"/>
                      <a:pt x="49" y="33"/>
                    </a:cubicBezTo>
                    <a:cubicBezTo>
                      <a:pt x="49" y="33"/>
                      <a:pt x="49" y="33"/>
                      <a:pt x="49" y="33"/>
                    </a:cubicBezTo>
                    <a:cubicBezTo>
                      <a:pt x="49" y="33"/>
                      <a:pt x="49" y="33"/>
                      <a:pt x="49" y="33"/>
                    </a:cubicBezTo>
                    <a:moveTo>
                      <a:pt x="43" y="17"/>
                    </a:moveTo>
                    <a:cubicBezTo>
                      <a:pt x="40" y="19"/>
                      <a:pt x="37" y="22"/>
                      <a:pt x="34" y="26"/>
                    </a:cubicBezTo>
                    <a:cubicBezTo>
                      <a:pt x="37" y="27"/>
                      <a:pt x="39" y="29"/>
                      <a:pt x="42" y="30"/>
                    </a:cubicBezTo>
                    <a:cubicBezTo>
                      <a:pt x="43" y="29"/>
                      <a:pt x="43" y="28"/>
                      <a:pt x="44" y="28"/>
                    </a:cubicBezTo>
                    <a:cubicBezTo>
                      <a:pt x="46" y="25"/>
                      <a:pt x="46" y="22"/>
                      <a:pt x="44" y="20"/>
                    </a:cubicBezTo>
                    <a:cubicBezTo>
                      <a:pt x="44" y="19"/>
                      <a:pt x="43" y="18"/>
                      <a:pt x="43" y="17"/>
                    </a:cubicBezTo>
                    <a:moveTo>
                      <a:pt x="135" y="178"/>
                    </a:moveTo>
                    <a:cubicBezTo>
                      <a:pt x="132" y="178"/>
                      <a:pt x="130" y="178"/>
                      <a:pt x="127" y="177"/>
                    </a:cubicBezTo>
                    <a:cubicBezTo>
                      <a:pt x="131" y="171"/>
                      <a:pt x="138" y="164"/>
                      <a:pt x="145" y="164"/>
                    </a:cubicBezTo>
                    <a:cubicBezTo>
                      <a:pt x="146" y="164"/>
                      <a:pt x="147" y="164"/>
                      <a:pt x="149" y="164"/>
                    </a:cubicBezTo>
                    <a:cubicBezTo>
                      <a:pt x="151" y="166"/>
                      <a:pt x="156" y="169"/>
                      <a:pt x="158" y="172"/>
                    </a:cubicBezTo>
                    <a:cubicBezTo>
                      <a:pt x="158" y="173"/>
                      <a:pt x="158" y="174"/>
                      <a:pt x="158" y="175"/>
                    </a:cubicBezTo>
                    <a:cubicBezTo>
                      <a:pt x="151" y="177"/>
                      <a:pt x="143" y="178"/>
                      <a:pt x="135" y="178"/>
                    </a:cubicBezTo>
                    <a:moveTo>
                      <a:pt x="115" y="176"/>
                    </a:moveTo>
                    <a:cubicBezTo>
                      <a:pt x="107" y="174"/>
                      <a:pt x="98" y="172"/>
                      <a:pt x="89" y="169"/>
                    </a:cubicBezTo>
                    <a:cubicBezTo>
                      <a:pt x="87" y="168"/>
                      <a:pt x="85" y="167"/>
                      <a:pt x="83" y="166"/>
                    </a:cubicBezTo>
                    <a:cubicBezTo>
                      <a:pt x="89" y="161"/>
                      <a:pt x="97" y="156"/>
                      <a:pt x="104" y="156"/>
                    </a:cubicBezTo>
                    <a:cubicBezTo>
                      <a:pt x="109" y="156"/>
                      <a:pt x="113" y="159"/>
                      <a:pt x="114" y="169"/>
                    </a:cubicBezTo>
                    <a:cubicBezTo>
                      <a:pt x="115" y="171"/>
                      <a:pt x="115" y="173"/>
                      <a:pt x="115" y="176"/>
                    </a:cubicBezTo>
                    <a:moveTo>
                      <a:pt x="166" y="173"/>
                    </a:moveTo>
                    <a:cubicBezTo>
                      <a:pt x="165" y="172"/>
                      <a:pt x="165" y="171"/>
                      <a:pt x="165" y="170"/>
                    </a:cubicBezTo>
                    <a:cubicBezTo>
                      <a:pt x="165" y="162"/>
                      <a:pt x="169" y="153"/>
                      <a:pt x="175" y="151"/>
                    </a:cubicBezTo>
                    <a:cubicBezTo>
                      <a:pt x="176" y="151"/>
                      <a:pt x="177" y="150"/>
                      <a:pt x="178" y="149"/>
                    </a:cubicBezTo>
                    <a:cubicBezTo>
                      <a:pt x="180" y="149"/>
                      <a:pt x="182" y="149"/>
                      <a:pt x="183" y="149"/>
                    </a:cubicBezTo>
                    <a:cubicBezTo>
                      <a:pt x="187" y="149"/>
                      <a:pt x="190" y="150"/>
                      <a:pt x="193" y="152"/>
                    </a:cubicBezTo>
                    <a:cubicBezTo>
                      <a:pt x="195" y="153"/>
                      <a:pt x="196" y="154"/>
                      <a:pt x="198" y="155"/>
                    </a:cubicBezTo>
                    <a:cubicBezTo>
                      <a:pt x="189" y="163"/>
                      <a:pt x="178" y="169"/>
                      <a:pt x="166" y="173"/>
                    </a:cubicBezTo>
                    <a:moveTo>
                      <a:pt x="76" y="162"/>
                    </a:moveTo>
                    <a:cubicBezTo>
                      <a:pt x="66" y="157"/>
                      <a:pt x="58" y="150"/>
                      <a:pt x="52" y="142"/>
                    </a:cubicBezTo>
                    <a:cubicBezTo>
                      <a:pt x="56" y="141"/>
                      <a:pt x="60" y="140"/>
                      <a:pt x="65" y="140"/>
                    </a:cubicBezTo>
                    <a:cubicBezTo>
                      <a:pt x="69" y="140"/>
                      <a:pt x="73" y="141"/>
                      <a:pt x="75" y="145"/>
                    </a:cubicBezTo>
                    <a:cubicBezTo>
                      <a:pt x="79" y="150"/>
                      <a:pt x="78" y="156"/>
                      <a:pt x="76" y="162"/>
                    </a:cubicBezTo>
                    <a:moveTo>
                      <a:pt x="205" y="149"/>
                    </a:moveTo>
                    <a:cubicBezTo>
                      <a:pt x="204" y="144"/>
                      <a:pt x="203" y="141"/>
                      <a:pt x="207" y="135"/>
                    </a:cubicBezTo>
                    <a:cubicBezTo>
                      <a:pt x="211" y="128"/>
                      <a:pt x="216" y="127"/>
                      <a:pt x="222" y="127"/>
                    </a:cubicBezTo>
                    <a:cubicBezTo>
                      <a:pt x="222" y="127"/>
                      <a:pt x="222" y="127"/>
                      <a:pt x="223" y="127"/>
                    </a:cubicBezTo>
                    <a:cubicBezTo>
                      <a:pt x="218" y="135"/>
                      <a:pt x="212" y="142"/>
                      <a:pt x="205" y="149"/>
                    </a:cubicBezTo>
                    <a:moveTo>
                      <a:pt x="47" y="136"/>
                    </a:moveTo>
                    <a:cubicBezTo>
                      <a:pt x="41" y="126"/>
                      <a:pt x="37" y="114"/>
                      <a:pt x="36" y="103"/>
                    </a:cubicBezTo>
                    <a:cubicBezTo>
                      <a:pt x="36" y="103"/>
                      <a:pt x="36" y="103"/>
                      <a:pt x="37" y="103"/>
                    </a:cubicBezTo>
                    <a:cubicBezTo>
                      <a:pt x="44" y="103"/>
                      <a:pt x="52" y="108"/>
                      <a:pt x="55" y="114"/>
                    </a:cubicBezTo>
                    <a:cubicBezTo>
                      <a:pt x="56" y="117"/>
                      <a:pt x="53" y="133"/>
                      <a:pt x="47" y="136"/>
                    </a:cubicBezTo>
                    <a:moveTo>
                      <a:pt x="35" y="95"/>
                    </a:moveTo>
                    <a:cubicBezTo>
                      <a:pt x="35" y="84"/>
                      <a:pt x="36" y="73"/>
                      <a:pt x="38" y="62"/>
                    </a:cubicBezTo>
                    <a:cubicBezTo>
                      <a:pt x="43" y="65"/>
                      <a:pt x="47" y="69"/>
                      <a:pt x="46" y="76"/>
                    </a:cubicBezTo>
                    <a:cubicBezTo>
                      <a:pt x="46" y="86"/>
                      <a:pt x="43" y="92"/>
                      <a:pt x="35" y="95"/>
                    </a:cubicBezTo>
                    <a:moveTo>
                      <a:pt x="59" y="24"/>
                    </a:moveTo>
                    <a:cubicBezTo>
                      <a:pt x="58" y="24"/>
                      <a:pt x="56" y="24"/>
                      <a:pt x="55" y="23"/>
                    </a:cubicBezTo>
                    <a:cubicBezTo>
                      <a:pt x="58" y="17"/>
                      <a:pt x="62" y="12"/>
                      <a:pt x="67" y="7"/>
                    </a:cubicBezTo>
                    <a:cubicBezTo>
                      <a:pt x="68" y="11"/>
                      <a:pt x="67" y="18"/>
                      <a:pt x="65" y="20"/>
                    </a:cubicBezTo>
                    <a:cubicBezTo>
                      <a:pt x="63" y="23"/>
                      <a:pt x="61" y="24"/>
                      <a:pt x="59" y="24"/>
                    </a:cubicBezTo>
                    <a:moveTo>
                      <a:pt x="66" y="0"/>
                    </a:moveTo>
                    <a:cubicBezTo>
                      <a:pt x="66" y="0"/>
                      <a:pt x="65" y="0"/>
                      <a:pt x="64" y="0"/>
                    </a:cubicBezTo>
                    <a:cubicBezTo>
                      <a:pt x="62" y="2"/>
                      <a:pt x="56" y="6"/>
                      <a:pt x="48" y="12"/>
                    </a:cubicBezTo>
                    <a:cubicBezTo>
                      <a:pt x="52" y="18"/>
                      <a:pt x="54" y="25"/>
                      <a:pt x="51" y="31"/>
                    </a:cubicBezTo>
                    <a:cubicBezTo>
                      <a:pt x="53" y="35"/>
                      <a:pt x="55" y="40"/>
                      <a:pt x="53" y="45"/>
                    </a:cubicBezTo>
                    <a:cubicBezTo>
                      <a:pt x="51" y="50"/>
                      <a:pt x="48" y="55"/>
                      <a:pt x="43" y="55"/>
                    </a:cubicBezTo>
                    <a:cubicBezTo>
                      <a:pt x="42" y="55"/>
                      <a:pt x="41" y="55"/>
                      <a:pt x="40" y="55"/>
                    </a:cubicBezTo>
                    <a:cubicBezTo>
                      <a:pt x="42" y="49"/>
                      <a:pt x="44" y="43"/>
                      <a:pt x="47" y="38"/>
                    </a:cubicBezTo>
                    <a:cubicBezTo>
                      <a:pt x="47" y="38"/>
                      <a:pt x="46" y="38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2" y="38"/>
                      <a:pt x="36" y="36"/>
                      <a:pt x="28" y="33"/>
                    </a:cubicBezTo>
                    <a:cubicBezTo>
                      <a:pt x="20" y="44"/>
                      <a:pt x="12" y="58"/>
                      <a:pt x="6" y="76"/>
                    </a:cubicBezTo>
                    <a:cubicBezTo>
                      <a:pt x="8" y="83"/>
                      <a:pt x="9" y="91"/>
                      <a:pt x="9" y="99"/>
                    </a:cubicBezTo>
                    <a:cubicBezTo>
                      <a:pt x="9" y="112"/>
                      <a:pt x="6" y="124"/>
                      <a:pt x="0" y="135"/>
                    </a:cubicBezTo>
                    <a:cubicBezTo>
                      <a:pt x="5" y="162"/>
                      <a:pt x="21" y="190"/>
                      <a:pt x="49" y="210"/>
                    </a:cubicBezTo>
                    <a:cubicBezTo>
                      <a:pt x="59" y="218"/>
                      <a:pt x="70" y="223"/>
                      <a:pt x="81" y="227"/>
                    </a:cubicBezTo>
                    <a:cubicBezTo>
                      <a:pt x="106" y="224"/>
                      <a:pt x="131" y="223"/>
                      <a:pt x="156" y="223"/>
                    </a:cubicBezTo>
                    <a:cubicBezTo>
                      <a:pt x="201" y="203"/>
                      <a:pt x="225" y="167"/>
                      <a:pt x="235" y="136"/>
                    </a:cubicBezTo>
                    <a:cubicBezTo>
                      <a:pt x="230" y="132"/>
                      <a:pt x="226" y="129"/>
                      <a:pt x="224" y="126"/>
                    </a:cubicBezTo>
                    <a:cubicBezTo>
                      <a:pt x="222" y="124"/>
                      <a:pt x="224" y="122"/>
                      <a:pt x="226" y="121"/>
                    </a:cubicBezTo>
                    <a:cubicBezTo>
                      <a:pt x="226" y="120"/>
                      <a:pt x="226" y="119"/>
                      <a:pt x="226" y="118"/>
                    </a:cubicBezTo>
                    <a:cubicBezTo>
                      <a:pt x="223" y="114"/>
                      <a:pt x="221" y="109"/>
                      <a:pt x="220" y="105"/>
                    </a:cubicBezTo>
                    <a:cubicBezTo>
                      <a:pt x="219" y="103"/>
                      <a:pt x="219" y="102"/>
                      <a:pt x="219" y="101"/>
                    </a:cubicBezTo>
                    <a:cubicBezTo>
                      <a:pt x="217" y="102"/>
                      <a:pt x="215" y="103"/>
                      <a:pt x="212" y="104"/>
                    </a:cubicBezTo>
                    <a:cubicBezTo>
                      <a:pt x="213" y="109"/>
                      <a:pt x="215" y="115"/>
                      <a:pt x="218" y="120"/>
                    </a:cubicBezTo>
                    <a:cubicBezTo>
                      <a:pt x="213" y="120"/>
                      <a:pt x="207" y="122"/>
                      <a:pt x="203" y="128"/>
                    </a:cubicBezTo>
                    <a:cubicBezTo>
                      <a:pt x="201" y="131"/>
                      <a:pt x="197" y="137"/>
                      <a:pt x="196" y="141"/>
                    </a:cubicBezTo>
                    <a:cubicBezTo>
                      <a:pt x="196" y="143"/>
                      <a:pt x="196" y="145"/>
                      <a:pt x="197" y="147"/>
                    </a:cubicBezTo>
                    <a:cubicBezTo>
                      <a:pt x="193" y="144"/>
                      <a:pt x="189" y="141"/>
                      <a:pt x="183" y="140"/>
                    </a:cubicBezTo>
                    <a:cubicBezTo>
                      <a:pt x="183" y="140"/>
                      <a:pt x="182" y="140"/>
                      <a:pt x="182" y="140"/>
                    </a:cubicBezTo>
                    <a:cubicBezTo>
                      <a:pt x="178" y="140"/>
                      <a:pt x="169" y="144"/>
                      <a:pt x="167" y="147"/>
                    </a:cubicBezTo>
                    <a:cubicBezTo>
                      <a:pt x="164" y="151"/>
                      <a:pt x="161" y="157"/>
                      <a:pt x="159" y="163"/>
                    </a:cubicBezTo>
                    <a:cubicBezTo>
                      <a:pt x="156" y="160"/>
                      <a:pt x="152" y="158"/>
                      <a:pt x="149" y="157"/>
                    </a:cubicBezTo>
                    <a:cubicBezTo>
                      <a:pt x="147" y="156"/>
                      <a:pt x="146" y="156"/>
                      <a:pt x="145" y="156"/>
                    </a:cubicBezTo>
                    <a:cubicBezTo>
                      <a:pt x="135" y="156"/>
                      <a:pt x="127" y="165"/>
                      <a:pt x="121" y="174"/>
                    </a:cubicBezTo>
                    <a:cubicBezTo>
                      <a:pt x="120" y="169"/>
                      <a:pt x="121" y="163"/>
                      <a:pt x="120" y="160"/>
                    </a:cubicBezTo>
                    <a:cubicBezTo>
                      <a:pt x="118" y="154"/>
                      <a:pt x="111" y="150"/>
                      <a:pt x="106" y="148"/>
                    </a:cubicBezTo>
                    <a:cubicBezTo>
                      <a:pt x="105" y="147"/>
                      <a:pt x="103" y="147"/>
                      <a:pt x="102" y="147"/>
                    </a:cubicBezTo>
                    <a:cubicBezTo>
                      <a:pt x="96" y="147"/>
                      <a:pt x="90" y="151"/>
                      <a:pt x="84" y="156"/>
                    </a:cubicBezTo>
                    <a:cubicBezTo>
                      <a:pt x="85" y="150"/>
                      <a:pt x="84" y="143"/>
                      <a:pt x="79" y="138"/>
                    </a:cubicBezTo>
                    <a:cubicBezTo>
                      <a:pt x="75" y="134"/>
                      <a:pt x="70" y="133"/>
                      <a:pt x="65" y="133"/>
                    </a:cubicBezTo>
                    <a:cubicBezTo>
                      <a:pt x="63" y="133"/>
                      <a:pt x="60" y="133"/>
                      <a:pt x="58" y="133"/>
                    </a:cubicBezTo>
                    <a:cubicBezTo>
                      <a:pt x="61" y="127"/>
                      <a:pt x="62" y="119"/>
                      <a:pt x="62" y="115"/>
                    </a:cubicBezTo>
                    <a:cubicBezTo>
                      <a:pt x="62" y="106"/>
                      <a:pt x="53" y="99"/>
                      <a:pt x="45" y="97"/>
                    </a:cubicBezTo>
                    <a:cubicBezTo>
                      <a:pt x="49" y="93"/>
                      <a:pt x="52" y="87"/>
                      <a:pt x="53" y="79"/>
                    </a:cubicBezTo>
                    <a:cubicBezTo>
                      <a:pt x="54" y="71"/>
                      <a:pt x="52" y="66"/>
                      <a:pt x="48" y="62"/>
                    </a:cubicBezTo>
                    <a:cubicBezTo>
                      <a:pt x="52" y="60"/>
                      <a:pt x="55" y="57"/>
                      <a:pt x="57" y="53"/>
                    </a:cubicBezTo>
                    <a:cubicBezTo>
                      <a:pt x="60" y="45"/>
                      <a:pt x="61" y="39"/>
                      <a:pt x="59" y="33"/>
                    </a:cubicBezTo>
                    <a:cubicBezTo>
                      <a:pt x="60" y="33"/>
                      <a:pt x="60" y="33"/>
                      <a:pt x="61" y="33"/>
                    </a:cubicBezTo>
                    <a:cubicBezTo>
                      <a:pt x="64" y="33"/>
                      <a:pt x="67" y="30"/>
                      <a:pt x="71" y="24"/>
                    </a:cubicBezTo>
                    <a:cubicBezTo>
                      <a:pt x="71" y="23"/>
                      <a:pt x="71" y="23"/>
                      <a:pt x="72" y="22"/>
                    </a:cubicBezTo>
                    <a:cubicBezTo>
                      <a:pt x="70" y="14"/>
                      <a:pt x="70" y="7"/>
                      <a:pt x="70" y="0"/>
                    </a:cubicBezTo>
                    <a:cubicBezTo>
                      <a:pt x="70" y="0"/>
                      <a:pt x="69" y="0"/>
                      <a:pt x="69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1" name="Freeform 620"/>
              <p:cNvSpPr>
                <a:spLocks noEditPoints="1"/>
              </p:cNvSpPr>
              <p:nvPr/>
            </p:nvSpPr>
            <p:spPr bwMode="auto">
              <a:xfrm>
                <a:off x="4247" y="3306"/>
                <a:ext cx="107" cy="110"/>
              </a:xfrm>
              <a:custGeom>
                <a:avLst/>
                <a:gdLst>
                  <a:gd name="T0" fmla="*/ 72 w 216"/>
                  <a:gd name="T1" fmla="*/ 198 h 222"/>
                  <a:gd name="T2" fmla="*/ 87 w 216"/>
                  <a:gd name="T3" fmla="*/ 194 h 222"/>
                  <a:gd name="T4" fmla="*/ 99 w 216"/>
                  <a:gd name="T5" fmla="*/ 204 h 222"/>
                  <a:gd name="T6" fmla="*/ 97 w 216"/>
                  <a:gd name="T7" fmla="*/ 214 h 222"/>
                  <a:gd name="T8" fmla="*/ 66 w 216"/>
                  <a:gd name="T9" fmla="*/ 192 h 222"/>
                  <a:gd name="T10" fmla="*/ 54 w 216"/>
                  <a:gd name="T11" fmla="*/ 170 h 222"/>
                  <a:gd name="T12" fmla="*/ 66 w 216"/>
                  <a:gd name="T13" fmla="*/ 192 h 222"/>
                  <a:gd name="T14" fmla="*/ 41 w 216"/>
                  <a:gd name="T15" fmla="*/ 127 h 222"/>
                  <a:gd name="T16" fmla="*/ 57 w 216"/>
                  <a:gd name="T17" fmla="*/ 140 h 222"/>
                  <a:gd name="T18" fmla="*/ 52 w 216"/>
                  <a:gd name="T19" fmla="*/ 157 h 222"/>
                  <a:gd name="T20" fmla="*/ 44 w 216"/>
                  <a:gd name="T21" fmla="*/ 120 h 222"/>
                  <a:gd name="T22" fmla="*/ 47 w 216"/>
                  <a:gd name="T23" fmla="*/ 89 h 222"/>
                  <a:gd name="T24" fmla="*/ 44 w 216"/>
                  <a:gd name="T25" fmla="*/ 120 h 222"/>
                  <a:gd name="T26" fmla="*/ 198 w 216"/>
                  <a:gd name="T27" fmla="*/ 67 h 222"/>
                  <a:gd name="T28" fmla="*/ 209 w 216"/>
                  <a:gd name="T29" fmla="*/ 71 h 222"/>
                  <a:gd name="T30" fmla="*/ 61 w 216"/>
                  <a:gd name="T31" fmla="*/ 79 h 222"/>
                  <a:gd name="T32" fmla="*/ 52 w 216"/>
                  <a:gd name="T33" fmla="*/ 78 h 222"/>
                  <a:gd name="T34" fmla="*/ 68 w 216"/>
                  <a:gd name="T35" fmla="*/ 50 h 222"/>
                  <a:gd name="T36" fmla="*/ 187 w 216"/>
                  <a:gd name="T37" fmla="*/ 52 h 222"/>
                  <a:gd name="T38" fmla="*/ 175 w 216"/>
                  <a:gd name="T39" fmla="*/ 35 h 222"/>
                  <a:gd name="T40" fmla="*/ 187 w 216"/>
                  <a:gd name="T41" fmla="*/ 52 h 222"/>
                  <a:gd name="T42" fmla="*/ 73 w 216"/>
                  <a:gd name="T43" fmla="*/ 44 h 222"/>
                  <a:gd name="T44" fmla="*/ 88 w 216"/>
                  <a:gd name="T45" fmla="*/ 48 h 222"/>
                  <a:gd name="T46" fmla="*/ 159 w 216"/>
                  <a:gd name="T47" fmla="*/ 37 h 222"/>
                  <a:gd name="T48" fmla="*/ 142 w 216"/>
                  <a:gd name="T49" fmla="*/ 21 h 222"/>
                  <a:gd name="T50" fmla="*/ 159 w 216"/>
                  <a:gd name="T51" fmla="*/ 37 h 222"/>
                  <a:gd name="T52" fmla="*/ 103 w 216"/>
                  <a:gd name="T53" fmla="*/ 23 h 222"/>
                  <a:gd name="T54" fmla="*/ 135 w 216"/>
                  <a:gd name="T55" fmla="*/ 20 h 222"/>
                  <a:gd name="T56" fmla="*/ 120 w 216"/>
                  <a:gd name="T57" fmla="*/ 35 h 222"/>
                  <a:gd name="T58" fmla="*/ 39 w 216"/>
                  <a:gd name="T59" fmla="*/ 7 h 222"/>
                  <a:gd name="T60" fmla="*/ 8 w 216"/>
                  <a:gd name="T61" fmla="*/ 67 h 222"/>
                  <a:gd name="T62" fmla="*/ 83 w 216"/>
                  <a:gd name="T63" fmla="*/ 217 h 222"/>
                  <a:gd name="T64" fmla="*/ 101 w 216"/>
                  <a:gd name="T65" fmla="*/ 222 h 222"/>
                  <a:gd name="T66" fmla="*/ 104 w 216"/>
                  <a:gd name="T67" fmla="*/ 217 h 222"/>
                  <a:gd name="T68" fmla="*/ 104 w 216"/>
                  <a:gd name="T69" fmla="*/ 217 h 222"/>
                  <a:gd name="T70" fmla="*/ 103 w 216"/>
                  <a:gd name="T71" fmla="*/ 196 h 222"/>
                  <a:gd name="T72" fmla="*/ 85 w 216"/>
                  <a:gd name="T73" fmla="*/ 187 h 222"/>
                  <a:gd name="T74" fmla="*/ 70 w 216"/>
                  <a:gd name="T75" fmla="*/ 173 h 222"/>
                  <a:gd name="T76" fmla="*/ 57 w 216"/>
                  <a:gd name="T77" fmla="*/ 163 h 222"/>
                  <a:gd name="T78" fmla="*/ 64 w 216"/>
                  <a:gd name="T79" fmla="*/ 151 h 222"/>
                  <a:gd name="T80" fmla="*/ 51 w 216"/>
                  <a:gd name="T81" fmla="*/ 123 h 222"/>
                  <a:gd name="T82" fmla="*/ 52 w 216"/>
                  <a:gd name="T83" fmla="*/ 84 h 222"/>
                  <a:gd name="T84" fmla="*/ 64 w 216"/>
                  <a:gd name="T85" fmla="*/ 86 h 222"/>
                  <a:gd name="T86" fmla="*/ 76 w 216"/>
                  <a:gd name="T87" fmla="*/ 53 h 222"/>
                  <a:gd name="T88" fmla="*/ 93 w 216"/>
                  <a:gd name="T89" fmla="*/ 53 h 222"/>
                  <a:gd name="T90" fmla="*/ 117 w 216"/>
                  <a:gd name="T91" fmla="*/ 42 h 222"/>
                  <a:gd name="T92" fmla="*/ 138 w 216"/>
                  <a:gd name="T93" fmla="*/ 30 h 222"/>
                  <a:gd name="T94" fmla="*/ 158 w 216"/>
                  <a:gd name="T95" fmla="*/ 44 h 222"/>
                  <a:gd name="T96" fmla="*/ 172 w 216"/>
                  <a:gd name="T97" fmla="*/ 51 h 222"/>
                  <a:gd name="T98" fmla="*/ 189 w 216"/>
                  <a:gd name="T99" fmla="*/ 58 h 222"/>
                  <a:gd name="T100" fmla="*/ 200 w 216"/>
                  <a:gd name="T101" fmla="*/ 76 h 222"/>
                  <a:gd name="T102" fmla="*/ 215 w 216"/>
                  <a:gd name="T103" fmla="*/ 71 h 222"/>
                  <a:gd name="T104" fmla="*/ 172 w 216"/>
                  <a:gd name="T105" fmla="*/ 19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16" h="222">
                    <a:moveTo>
                      <a:pt x="89" y="210"/>
                    </a:moveTo>
                    <a:cubicBezTo>
                      <a:pt x="83" y="207"/>
                      <a:pt x="77" y="203"/>
                      <a:pt x="72" y="198"/>
                    </a:cubicBezTo>
                    <a:cubicBezTo>
                      <a:pt x="76" y="195"/>
                      <a:pt x="81" y="195"/>
                      <a:pt x="86" y="194"/>
                    </a:cubicBezTo>
                    <a:cubicBezTo>
                      <a:pt x="86" y="194"/>
                      <a:pt x="87" y="194"/>
                      <a:pt x="87" y="194"/>
                    </a:cubicBezTo>
                    <a:cubicBezTo>
                      <a:pt x="92" y="194"/>
                      <a:pt x="95" y="197"/>
                      <a:pt x="98" y="201"/>
                    </a:cubicBezTo>
                    <a:cubicBezTo>
                      <a:pt x="98" y="202"/>
                      <a:pt x="99" y="203"/>
                      <a:pt x="99" y="204"/>
                    </a:cubicBezTo>
                    <a:cubicBezTo>
                      <a:pt x="101" y="206"/>
                      <a:pt x="101" y="209"/>
                      <a:pt x="99" y="212"/>
                    </a:cubicBezTo>
                    <a:cubicBezTo>
                      <a:pt x="98" y="212"/>
                      <a:pt x="98" y="213"/>
                      <a:pt x="97" y="214"/>
                    </a:cubicBezTo>
                    <a:cubicBezTo>
                      <a:pt x="94" y="213"/>
                      <a:pt x="92" y="211"/>
                      <a:pt x="89" y="210"/>
                    </a:cubicBezTo>
                    <a:moveTo>
                      <a:pt x="66" y="192"/>
                    </a:moveTo>
                    <a:cubicBezTo>
                      <a:pt x="60" y="185"/>
                      <a:pt x="56" y="178"/>
                      <a:pt x="52" y="170"/>
                    </a:cubicBezTo>
                    <a:cubicBezTo>
                      <a:pt x="52" y="170"/>
                      <a:pt x="53" y="170"/>
                      <a:pt x="54" y="170"/>
                    </a:cubicBezTo>
                    <a:cubicBezTo>
                      <a:pt x="57" y="170"/>
                      <a:pt x="60" y="171"/>
                      <a:pt x="63" y="174"/>
                    </a:cubicBezTo>
                    <a:cubicBezTo>
                      <a:pt x="68" y="180"/>
                      <a:pt x="68" y="185"/>
                      <a:pt x="66" y="192"/>
                    </a:cubicBezTo>
                    <a:moveTo>
                      <a:pt x="48" y="162"/>
                    </a:moveTo>
                    <a:cubicBezTo>
                      <a:pt x="44" y="151"/>
                      <a:pt x="41" y="139"/>
                      <a:pt x="41" y="127"/>
                    </a:cubicBezTo>
                    <a:cubicBezTo>
                      <a:pt x="42" y="127"/>
                      <a:pt x="43" y="127"/>
                      <a:pt x="44" y="126"/>
                    </a:cubicBezTo>
                    <a:cubicBezTo>
                      <a:pt x="50" y="128"/>
                      <a:pt x="58" y="135"/>
                      <a:pt x="57" y="140"/>
                    </a:cubicBezTo>
                    <a:cubicBezTo>
                      <a:pt x="57" y="142"/>
                      <a:pt x="58" y="143"/>
                      <a:pt x="58" y="144"/>
                    </a:cubicBezTo>
                    <a:cubicBezTo>
                      <a:pt x="58" y="150"/>
                      <a:pt x="56" y="154"/>
                      <a:pt x="52" y="157"/>
                    </a:cubicBezTo>
                    <a:cubicBezTo>
                      <a:pt x="50" y="159"/>
                      <a:pt x="49" y="160"/>
                      <a:pt x="48" y="162"/>
                    </a:cubicBezTo>
                    <a:moveTo>
                      <a:pt x="44" y="120"/>
                    </a:moveTo>
                    <a:cubicBezTo>
                      <a:pt x="43" y="119"/>
                      <a:pt x="42" y="119"/>
                      <a:pt x="41" y="119"/>
                    </a:cubicBezTo>
                    <a:cubicBezTo>
                      <a:pt x="42" y="109"/>
                      <a:pt x="44" y="99"/>
                      <a:pt x="47" y="89"/>
                    </a:cubicBezTo>
                    <a:cubicBezTo>
                      <a:pt x="52" y="96"/>
                      <a:pt x="58" y="107"/>
                      <a:pt x="53" y="112"/>
                    </a:cubicBezTo>
                    <a:cubicBezTo>
                      <a:pt x="51" y="114"/>
                      <a:pt x="47" y="118"/>
                      <a:pt x="44" y="120"/>
                    </a:cubicBezTo>
                    <a:moveTo>
                      <a:pt x="208" y="71"/>
                    </a:moveTo>
                    <a:cubicBezTo>
                      <a:pt x="205" y="71"/>
                      <a:pt x="200" y="69"/>
                      <a:pt x="198" y="67"/>
                    </a:cubicBezTo>
                    <a:cubicBezTo>
                      <a:pt x="195" y="63"/>
                      <a:pt x="196" y="60"/>
                      <a:pt x="198" y="56"/>
                    </a:cubicBezTo>
                    <a:cubicBezTo>
                      <a:pt x="203" y="61"/>
                      <a:pt x="206" y="66"/>
                      <a:pt x="209" y="71"/>
                    </a:cubicBezTo>
                    <a:cubicBezTo>
                      <a:pt x="209" y="71"/>
                      <a:pt x="208" y="71"/>
                      <a:pt x="208" y="71"/>
                    </a:cubicBezTo>
                    <a:moveTo>
                      <a:pt x="61" y="79"/>
                    </a:moveTo>
                    <a:cubicBezTo>
                      <a:pt x="60" y="79"/>
                      <a:pt x="59" y="79"/>
                      <a:pt x="58" y="79"/>
                    </a:cubicBezTo>
                    <a:cubicBezTo>
                      <a:pt x="56" y="79"/>
                      <a:pt x="54" y="78"/>
                      <a:pt x="52" y="78"/>
                    </a:cubicBezTo>
                    <a:cubicBezTo>
                      <a:pt x="55" y="70"/>
                      <a:pt x="59" y="63"/>
                      <a:pt x="64" y="55"/>
                    </a:cubicBezTo>
                    <a:cubicBezTo>
                      <a:pt x="65" y="54"/>
                      <a:pt x="67" y="52"/>
                      <a:pt x="68" y="50"/>
                    </a:cubicBezTo>
                    <a:cubicBezTo>
                      <a:pt x="74" y="61"/>
                      <a:pt x="76" y="79"/>
                      <a:pt x="61" y="79"/>
                    </a:cubicBezTo>
                    <a:moveTo>
                      <a:pt x="187" y="52"/>
                    </a:moveTo>
                    <a:cubicBezTo>
                      <a:pt x="185" y="52"/>
                      <a:pt x="182" y="51"/>
                      <a:pt x="180" y="50"/>
                    </a:cubicBezTo>
                    <a:cubicBezTo>
                      <a:pt x="175" y="46"/>
                      <a:pt x="171" y="41"/>
                      <a:pt x="175" y="35"/>
                    </a:cubicBezTo>
                    <a:cubicBezTo>
                      <a:pt x="182" y="40"/>
                      <a:pt x="188" y="45"/>
                      <a:pt x="193" y="51"/>
                    </a:cubicBezTo>
                    <a:cubicBezTo>
                      <a:pt x="191" y="51"/>
                      <a:pt x="189" y="52"/>
                      <a:pt x="187" y="52"/>
                    </a:cubicBezTo>
                    <a:moveTo>
                      <a:pt x="84" y="48"/>
                    </a:moveTo>
                    <a:cubicBezTo>
                      <a:pt x="80" y="48"/>
                      <a:pt x="76" y="46"/>
                      <a:pt x="73" y="44"/>
                    </a:cubicBezTo>
                    <a:cubicBezTo>
                      <a:pt x="81" y="36"/>
                      <a:pt x="89" y="30"/>
                      <a:pt x="97" y="26"/>
                    </a:cubicBezTo>
                    <a:cubicBezTo>
                      <a:pt x="97" y="34"/>
                      <a:pt x="96" y="45"/>
                      <a:pt x="88" y="48"/>
                    </a:cubicBezTo>
                    <a:cubicBezTo>
                      <a:pt x="87" y="48"/>
                      <a:pt x="86" y="48"/>
                      <a:pt x="84" y="48"/>
                    </a:cubicBezTo>
                    <a:moveTo>
                      <a:pt x="159" y="37"/>
                    </a:moveTo>
                    <a:cubicBezTo>
                      <a:pt x="158" y="37"/>
                      <a:pt x="157" y="37"/>
                      <a:pt x="155" y="36"/>
                    </a:cubicBezTo>
                    <a:cubicBezTo>
                      <a:pt x="147" y="33"/>
                      <a:pt x="142" y="29"/>
                      <a:pt x="142" y="21"/>
                    </a:cubicBezTo>
                    <a:cubicBezTo>
                      <a:pt x="151" y="23"/>
                      <a:pt x="160" y="27"/>
                      <a:pt x="169" y="32"/>
                    </a:cubicBezTo>
                    <a:cubicBezTo>
                      <a:pt x="166" y="35"/>
                      <a:pt x="163" y="37"/>
                      <a:pt x="159" y="37"/>
                    </a:cubicBezTo>
                    <a:moveTo>
                      <a:pt x="120" y="35"/>
                    </a:moveTo>
                    <a:cubicBezTo>
                      <a:pt x="116" y="35"/>
                      <a:pt x="104" y="29"/>
                      <a:pt x="103" y="23"/>
                    </a:cubicBezTo>
                    <a:cubicBezTo>
                      <a:pt x="111" y="20"/>
                      <a:pt x="118" y="19"/>
                      <a:pt x="126" y="19"/>
                    </a:cubicBezTo>
                    <a:cubicBezTo>
                      <a:pt x="129" y="19"/>
                      <a:pt x="132" y="19"/>
                      <a:pt x="135" y="20"/>
                    </a:cubicBezTo>
                    <a:cubicBezTo>
                      <a:pt x="133" y="27"/>
                      <a:pt x="127" y="34"/>
                      <a:pt x="120" y="35"/>
                    </a:cubicBezTo>
                    <a:cubicBezTo>
                      <a:pt x="120" y="35"/>
                      <a:pt x="120" y="35"/>
                      <a:pt x="120" y="35"/>
                    </a:cubicBezTo>
                    <a:moveTo>
                      <a:pt x="48" y="0"/>
                    </a:moveTo>
                    <a:cubicBezTo>
                      <a:pt x="45" y="2"/>
                      <a:pt x="42" y="5"/>
                      <a:pt x="39" y="7"/>
                    </a:cubicBezTo>
                    <a:cubicBezTo>
                      <a:pt x="24" y="21"/>
                      <a:pt x="13" y="37"/>
                      <a:pt x="7" y="53"/>
                    </a:cubicBezTo>
                    <a:cubicBezTo>
                      <a:pt x="8" y="57"/>
                      <a:pt x="8" y="62"/>
                      <a:pt x="8" y="67"/>
                    </a:cubicBezTo>
                    <a:cubicBezTo>
                      <a:pt x="8" y="80"/>
                      <a:pt x="5" y="92"/>
                      <a:pt x="0" y="102"/>
                    </a:cubicBezTo>
                    <a:cubicBezTo>
                      <a:pt x="7" y="172"/>
                      <a:pt x="54" y="206"/>
                      <a:pt x="83" y="217"/>
                    </a:cubicBezTo>
                    <a:cubicBezTo>
                      <a:pt x="91" y="220"/>
                      <a:pt x="97" y="222"/>
                      <a:pt x="101" y="222"/>
                    </a:cubicBezTo>
                    <a:cubicBezTo>
                      <a:pt x="101" y="222"/>
                      <a:pt x="101" y="222"/>
                      <a:pt x="101" y="222"/>
                    </a:cubicBezTo>
                    <a:cubicBezTo>
                      <a:pt x="101" y="222"/>
                      <a:pt x="102" y="222"/>
                      <a:pt x="102" y="222"/>
                    </a:cubicBezTo>
                    <a:cubicBezTo>
                      <a:pt x="104" y="221"/>
                      <a:pt x="105" y="219"/>
                      <a:pt x="104" y="217"/>
                    </a:cubicBezTo>
                    <a:cubicBezTo>
                      <a:pt x="104" y="217"/>
                      <a:pt x="104" y="217"/>
                      <a:pt x="104" y="217"/>
                    </a:cubicBezTo>
                    <a:cubicBezTo>
                      <a:pt x="104" y="217"/>
                      <a:pt x="104" y="217"/>
                      <a:pt x="104" y="217"/>
                    </a:cubicBezTo>
                    <a:cubicBezTo>
                      <a:pt x="105" y="216"/>
                      <a:pt x="105" y="215"/>
                      <a:pt x="106" y="215"/>
                    </a:cubicBezTo>
                    <a:cubicBezTo>
                      <a:pt x="109" y="209"/>
                      <a:pt x="107" y="202"/>
                      <a:pt x="103" y="196"/>
                    </a:cubicBezTo>
                    <a:cubicBezTo>
                      <a:pt x="102" y="194"/>
                      <a:pt x="99" y="192"/>
                      <a:pt x="97" y="190"/>
                    </a:cubicBezTo>
                    <a:cubicBezTo>
                      <a:pt x="94" y="188"/>
                      <a:pt x="89" y="187"/>
                      <a:pt x="85" y="187"/>
                    </a:cubicBezTo>
                    <a:cubicBezTo>
                      <a:pt x="81" y="187"/>
                      <a:pt x="77" y="188"/>
                      <a:pt x="73" y="189"/>
                    </a:cubicBezTo>
                    <a:cubicBezTo>
                      <a:pt x="74" y="184"/>
                      <a:pt x="74" y="178"/>
                      <a:pt x="70" y="173"/>
                    </a:cubicBezTo>
                    <a:cubicBezTo>
                      <a:pt x="68" y="170"/>
                      <a:pt x="64" y="165"/>
                      <a:pt x="61" y="163"/>
                    </a:cubicBezTo>
                    <a:cubicBezTo>
                      <a:pt x="59" y="163"/>
                      <a:pt x="58" y="163"/>
                      <a:pt x="57" y="163"/>
                    </a:cubicBezTo>
                    <a:cubicBezTo>
                      <a:pt x="56" y="163"/>
                      <a:pt x="56" y="163"/>
                      <a:pt x="56" y="163"/>
                    </a:cubicBezTo>
                    <a:cubicBezTo>
                      <a:pt x="59" y="159"/>
                      <a:pt x="63" y="156"/>
                      <a:pt x="64" y="151"/>
                    </a:cubicBezTo>
                    <a:cubicBezTo>
                      <a:pt x="66" y="147"/>
                      <a:pt x="65" y="137"/>
                      <a:pt x="63" y="134"/>
                    </a:cubicBezTo>
                    <a:cubicBezTo>
                      <a:pt x="60" y="130"/>
                      <a:pt x="56" y="126"/>
                      <a:pt x="51" y="123"/>
                    </a:cubicBezTo>
                    <a:cubicBezTo>
                      <a:pt x="55" y="120"/>
                      <a:pt x="57" y="117"/>
                      <a:pt x="59" y="114"/>
                    </a:cubicBezTo>
                    <a:cubicBezTo>
                      <a:pt x="65" y="105"/>
                      <a:pt x="58" y="93"/>
                      <a:pt x="52" y="84"/>
                    </a:cubicBezTo>
                    <a:cubicBezTo>
                      <a:pt x="56" y="84"/>
                      <a:pt x="61" y="86"/>
                      <a:pt x="64" y="86"/>
                    </a:cubicBezTo>
                    <a:cubicBezTo>
                      <a:pt x="64" y="86"/>
                      <a:pt x="64" y="86"/>
                      <a:pt x="64" y="86"/>
                    </a:cubicBezTo>
                    <a:cubicBezTo>
                      <a:pt x="70" y="86"/>
                      <a:pt x="75" y="80"/>
                      <a:pt x="78" y="76"/>
                    </a:cubicBezTo>
                    <a:cubicBezTo>
                      <a:pt x="82" y="71"/>
                      <a:pt x="80" y="61"/>
                      <a:pt x="76" y="53"/>
                    </a:cubicBezTo>
                    <a:cubicBezTo>
                      <a:pt x="79" y="54"/>
                      <a:pt x="82" y="55"/>
                      <a:pt x="84" y="55"/>
                    </a:cubicBezTo>
                    <a:cubicBezTo>
                      <a:pt x="87" y="55"/>
                      <a:pt x="90" y="54"/>
                      <a:pt x="93" y="53"/>
                    </a:cubicBezTo>
                    <a:cubicBezTo>
                      <a:pt x="100" y="49"/>
                      <a:pt x="102" y="41"/>
                      <a:pt x="103" y="33"/>
                    </a:cubicBezTo>
                    <a:cubicBezTo>
                      <a:pt x="107" y="38"/>
                      <a:pt x="114" y="41"/>
                      <a:pt x="117" y="42"/>
                    </a:cubicBezTo>
                    <a:cubicBezTo>
                      <a:pt x="118" y="42"/>
                      <a:pt x="119" y="42"/>
                      <a:pt x="120" y="42"/>
                    </a:cubicBezTo>
                    <a:cubicBezTo>
                      <a:pt x="127" y="42"/>
                      <a:pt x="134" y="36"/>
                      <a:pt x="138" y="30"/>
                    </a:cubicBezTo>
                    <a:cubicBezTo>
                      <a:pt x="140" y="35"/>
                      <a:pt x="144" y="39"/>
                      <a:pt x="151" y="42"/>
                    </a:cubicBezTo>
                    <a:cubicBezTo>
                      <a:pt x="154" y="43"/>
                      <a:pt x="156" y="44"/>
                      <a:pt x="158" y="44"/>
                    </a:cubicBezTo>
                    <a:cubicBezTo>
                      <a:pt x="161" y="44"/>
                      <a:pt x="164" y="43"/>
                      <a:pt x="167" y="41"/>
                    </a:cubicBezTo>
                    <a:cubicBezTo>
                      <a:pt x="167" y="45"/>
                      <a:pt x="169" y="48"/>
                      <a:pt x="172" y="51"/>
                    </a:cubicBezTo>
                    <a:cubicBezTo>
                      <a:pt x="177" y="56"/>
                      <a:pt x="183" y="58"/>
                      <a:pt x="188" y="58"/>
                    </a:cubicBezTo>
                    <a:cubicBezTo>
                      <a:pt x="188" y="58"/>
                      <a:pt x="189" y="58"/>
                      <a:pt x="189" y="58"/>
                    </a:cubicBezTo>
                    <a:cubicBezTo>
                      <a:pt x="187" y="62"/>
                      <a:pt x="188" y="66"/>
                      <a:pt x="194" y="71"/>
                    </a:cubicBezTo>
                    <a:cubicBezTo>
                      <a:pt x="195" y="73"/>
                      <a:pt x="198" y="75"/>
                      <a:pt x="200" y="76"/>
                    </a:cubicBezTo>
                    <a:cubicBezTo>
                      <a:pt x="205" y="75"/>
                      <a:pt x="210" y="74"/>
                      <a:pt x="215" y="73"/>
                    </a:cubicBezTo>
                    <a:cubicBezTo>
                      <a:pt x="216" y="73"/>
                      <a:pt x="216" y="72"/>
                      <a:pt x="215" y="71"/>
                    </a:cubicBezTo>
                    <a:cubicBezTo>
                      <a:pt x="214" y="65"/>
                      <a:pt x="210" y="45"/>
                      <a:pt x="193" y="24"/>
                    </a:cubicBezTo>
                    <a:cubicBezTo>
                      <a:pt x="186" y="22"/>
                      <a:pt x="179" y="20"/>
                      <a:pt x="172" y="19"/>
                    </a:cubicBezTo>
                    <a:cubicBezTo>
                      <a:pt x="131" y="9"/>
                      <a:pt x="90" y="3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2" name="Freeform 621"/>
              <p:cNvSpPr>
                <a:spLocks noEditPoints="1"/>
              </p:cNvSpPr>
              <p:nvPr/>
            </p:nvSpPr>
            <p:spPr bwMode="auto">
              <a:xfrm>
                <a:off x="4384" y="3359"/>
                <a:ext cx="97" cy="114"/>
              </a:xfrm>
              <a:custGeom>
                <a:avLst/>
                <a:gdLst>
                  <a:gd name="T0" fmla="*/ 47 w 197"/>
                  <a:gd name="T1" fmla="*/ 211 h 231"/>
                  <a:gd name="T2" fmla="*/ 61 w 197"/>
                  <a:gd name="T3" fmla="*/ 202 h 231"/>
                  <a:gd name="T4" fmla="*/ 50 w 197"/>
                  <a:gd name="T5" fmla="*/ 211 h 231"/>
                  <a:gd name="T6" fmla="*/ 22 w 197"/>
                  <a:gd name="T7" fmla="*/ 192 h 231"/>
                  <a:gd name="T8" fmla="*/ 38 w 197"/>
                  <a:gd name="T9" fmla="*/ 211 h 231"/>
                  <a:gd name="T10" fmla="*/ 11 w 197"/>
                  <a:gd name="T11" fmla="*/ 201 h 231"/>
                  <a:gd name="T12" fmla="*/ 16 w 197"/>
                  <a:gd name="T13" fmla="*/ 193 h 231"/>
                  <a:gd name="T14" fmla="*/ 19 w 197"/>
                  <a:gd name="T15" fmla="*/ 192 h 231"/>
                  <a:gd name="T16" fmla="*/ 81 w 197"/>
                  <a:gd name="T17" fmla="*/ 200 h 231"/>
                  <a:gd name="T18" fmla="*/ 89 w 197"/>
                  <a:gd name="T19" fmla="*/ 184 h 231"/>
                  <a:gd name="T20" fmla="*/ 108 w 197"/>
                  <a:gd name="T21" fmla="*/ 186 h 231"/>
                  <a:gd name="T22" fmla="*/ 80 w 197"/>
                  <a:gd name="T23" fmla="*/ 206 h 231"/>
                  <a:gd name="T24" fmla="*/ 113 w 197"/>
                  <a:gd name="T25" fmla="*/ 182 h 231"/>
                  <a:gd name="T26" fmla="*/ 132 w 197"/>
                  <a:gd name="T27" fmla="*/ 159 h 231"/>
                  <a:gd name="T28" fmla="*/ 137 w 197"/>
                  <a:gd name="T29" fmla="*/ 148 h 231"/>
                  <a:gd name="T30" fmla="*/ 146 w 197"/>
                  <a:gd name="T31" fmla="*/ 117 h 231"/>
                  <a:gd name="T32" fmla="*/ 137 w 197"/>
                  <a:gd name="T33" fmla="*/ 148 h 231"/>
                  <a:gd name="T34" fmla="*/ 135 w 197"/>
                  <a:gd name="T35" fmla="*/ 99 h 231"/>
                  <a:gd name="T36" fmla="*/ 147 w 197"/>
                  <a:gd name="T37" fmla="*/ 109 h 231"/>
                  <a:gd name="T38" fmla="*/ 123 w 197"/>
                  <a:gd name="T39" fmla="*/ 65 h 231"/>
                  <a:gd name="T40" fmla="*/ 143 w 197"/>
                  <a:gd name="T41" fmla="*/ 71 h 231"/>
                  <a:gd name="T42" fmla="*/ 110 w 197"/>
                  <a:gd name="T43" fmla="*/ 42 h 231"/>
                  <a:gd name="T44" fmla="*/ 93 w 197"/>
                  <a:gd name="T45" fmla="*/ 24 h 231"/>
                  <a:gd name="T46" fmla="*/ 110 w 197"/>
                  <a:gd name="T47" fmla="*/ 42 h 231"/>
                  <a:gd name="T48" fmla="*/ 73 w 197"/>
                  <a:gd name="T49" fmla="*/ 27 h 231"/>
                  <a:gd name="T50" fmla="*/ 87 w 197"/>
                  <a:gd name="T51" fmla="*/ 22 h 231"/>
                  <a:gd name="T52" fmla="*/ 87 w 197"/>
                  <a:gd name="T53" fmla="*/ 0 h 231"/>
                  <a:gd name="T54" fmla="*/ 40 w 197"/>
                  <a:gd name="T55" fmla="*/ 19 h 231"/>
                  <a:gd name="T56" fmla="*/ 56 w 197"/>
                  <a:gd name="T57" fmla="*/ 17 h 231"/>
                  <a:gd name="T58" fmla="*/ 49 w 197"/>
                  <a:gd name="T59" fmla="*/ 24 h 231"/>
                  <a:gd name="T60" fmla="*/ 47 w 197"/>
                  <a:gd name="T61" fmla="*/ 31 h 231"/>
                  <a:gd name="T62" fmla="*/ 52 w 197"/>
                  <a:gd name="T63" fmla="*/ 31 h 231"/>
                  <a:gd name="T64" fmla="*/ 77 w 197"/>
                  <a:gd name="T65" fmla="*/ 35 h 231"/>
                  <a:gd name="T66" fmla="*/ 87 w 197"/>
                  <a:gd name="T67" fmla="*/ 32 h 231"/>
                  <a:gd name="T68" fmla="*/ 110 w 197"/>
                  <a:gd name="T69" fmla="*/ 49 h 231"/>
                  <a:gd name="T70" fmla="*/ 120 w 197"/>
                  <a:gd name="T71" fmla="*/ 72 h 231"/>
                  <a:gd name="T72" fmla="*/ 128 w 197"/>
                  <a:gd name="T73" fmla="*/ 98 h 231"/>
                  <a:gd name="T74" fmla="*/ 122 w 197"/>
                  <a:gd name="T75" fmla="*/ 126 h 231"/>
                  <a:gd name="T76" fmla="*/ 133 w 197"/>
                  <a:gd name="T77" fmla="*/ 152 h 231"/>
                  <a:gd name="T78" fmla="*/ 105 w 197"/>
                  <a:gd name="T79" fmla="*/ 178 h 231"/>
                  <a:gd name="T80" fmla="*/ 90 w 197"/>
                  <a:gd name="T81" fmla="*/ 176 h 231"/>
                  <a:gd name="T82" fmla="*/ 74 w 197"/>
                  <a:gd name="T83" fmla="*/ 201 h 231"/>
                  <a:gd name="T84" fmla="*/ 64 w 197"/>
                  <a:gd name="T85" fmla="*/ 196 h 231"/>
                  <a:gd name="T86" fmla="*/ 58 w 197"/>
                  <a:gd name="T87" fmla="*/ 196 h 231"/>
                  <a:gd name="T88" fmla="*/ 44 w 197"/>
                  <a:gd name="T89" fmla="*/ 204 h 231"/>
                  <a:gd name="T90" fmla="*/ 20 w 197"/>
                  <a:gd name="T91" fmla="*/ 185 h 231"/>
                  <a:gd name="T92" fmla="*/ 8 w 197"/>
                  <a:gd name="T93" fmla="*/ 190 h 231"/>
                  <a:gd name="T94" fmla="*/ 4 w 197"/>
                  <a:gd name="T95" fmla="*/ 198 h 231"/>
                  <a:gd name="T96" fmla="*/ 13 w 197"/>
                  <a:gd name="T97" fmla="*/ 213 h 231"/>
                  <a:gd name="T98" fmla="*/ 159 w 197"/>
                  <a:gd name="T99" fmla="*/ 201 h 231"/>
                  <a:gd name="T100" fmla="*/ 196 w 197"/>
                  <a:gd name="T101" fmla="*/ 106 h 231"/>
                  <a:gd name="T102" fmla="*/ 126 w 197"/>
                  <a:gd name="T103" fmla="*/ 25 h 231"/>
                  <a:gd name="T104" fmla="*/ 87 w 197"/>
                  <a:gd name="T105" fmla="*/ 0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7" h="231">
                    <a:moveTo>
                      <a:pt x="50" y="211"/>
                    </a:moveTo>
                    <a:cubicBezTo>
                      <a:pt x="49" y="211"/>
                      <a:pt x="48" y="211"/>
                      <a:pt x="47" y="211"/>
                    </a:cubicBezTo>
                    <a:cubicBezTo>
                      <a:pt x="50" y="206"/>
                      <a:pt x="53" y="202"/>
                      <a:pt x="61" y="202"/>
                    </a:cubicBezTo>
                    <a:cubicBezTo>
                      <a:pt x="61" y="202"/>
                      <a:pt x="61" y="202"/>
                      <a:pt x="61" y="202"/>
                    </a:cubicBezTo>
                    <a:cubicBezTo>
                      <a:pt x="67" y="202"/>
                      <a:pt x="69" y="205"/>
                      <a:pt x="72" y="209"/>
                    </a:cubicBezTo>
                    <a:cubicBezTo>
                      <a:pt x="64" y="210"/>
                      <a:pt x="57" y="211"/>
                      <a:pt x="50" y="211"/>
                    </a:cubicBezTo>
                    <a:moveTo>
                      <a:pt x="19" y="192"/>
                    </a:moveTo>
                    <a:cubicBezTo>
                      <a:pt x="20" y="192"/>
                      <a:pt x="21" y="192"/>
                      <a:pt x="22" y="192"/>
                    </a:cubicBezTo>
                    <a:cubicBezTo>
                      <a:pt x="26" y="192"/>
                      <a:pt x="29" y="193"/>
                      <a:pt x="32" y="197"/>
                    </a:cubicBezTo>
                    <a:cubicBezTo>
                      <a:pt x="35" y="201"/>
                      <a:pt x="38" y="206"/>
                      <a:pt x="38" y="211"/>
                    </a:cubicBezTo>
                    <a:cubicBezTo>
                      <a:pt x="31" y="209"/>
                      <a:pt x="23" y="207"/>
                      <a:pt x="16" y="204"/>
                    </a:cubicBezTo>
                    <a:cubicBezTo>
                      <a:pt x="14" y="203"/>
                      <a:pt x="12" y="202"/>
                      <a:pt x="11" y="201"/>
                    </a:cubicBezTo>
                    <a:cubicBezTo>
                      <a:pt x="11" y="200"/>
                      <a:pt x="11" y="199"/>
                      <a:pt x="10" y="198"/>
                    </a:cubicBezTo>
                    <a:cubicBezTo>
                      <a:pt x="11" y="195"/>
                      <a:pt x="13" y="193"/>
                      <a:pt x="16" y="193"/>
                    </a:cubicBezTo>
                    <a:cubicBezTo>
                      <a:pt x="16" y="193"/>
                      <a:pt x="16" y="193"/>
                      <a:pt x="16" y="193"/>
                    </a:cubicBezTo>
                    <a:cubicBezTo>
                      <a:pt x="17" y="192"/>
                      <a:pt x="18" y="192"/>
                      <a:pt x="19" y="192"/>
                    </a:cubicBezTo>
                    <a:moveTo>
                      <a:pt x="80" y="206"/>
                    </a:moveTo>
                    <a:cubicBezTo>
                      <a:pt x="80" y="204"/>
                      <a:pt x="80" y="202"/>
                      <a:pt x="81" y="200"/>
                    </a:cubicBezTo>
                    <a:cubicBezTo>
                      <a:pt x="80" y="195"/>
                      <a:pt x="82" y="190"/>
                      <a:pt x="86" y="186"/>
                    </a:cubicBezTo>
                    <a:cubicBezTo>
                      <a:pt x="87" y="186"/>
                      <a:pt x="88" y="185"/>
                      <a:pt x="89" y="184"/>
                    </a:cubicBezTo>
                    <a:cubicBezTo>
                      <a:pt x="91" y="183"/>
                      <a:pt x="93" y="182"/>
                      <a:pt x="96" y="182"/>
                    </a:cubicBezTo>
                    <a:cubicBezTo>
                      <a:pt x="100" y="182"/>
                      <a:pt x="104" y="184"/>
                      <a:pt x="108" y="186"/>
                    </a:cubicBezTo>
                    <a:cubicBezTo>
                      <a:pt x="108" y="187"/>
                      <a:pt x="109" y="188"/>
                      <a:pt x="109" y="189"/>
                    </a:cubicBezTo>
                    <a:cubicBezTo>
                      <a:pt x="100" y="197"/>
                      <a:pt x="90" y="202"/>
                      <a:pt x="80" y="206"/>
                    </a:cubicBezTo>
                    <a:moveTo>
                      <a:pt x="115" y="184"/>
                    </a:moveTo>
                    <a:cubicBezTo>
                      <a:pt x="114" y="183"/>
                      <a:pt x="113" y="182"/>
                      <a:pt x="113" y="182"/>
                    </a:cubicBezTo>
                    <a:cubicBezTo>
                      <a:pt x="111" y="178"/>
                      <a:pt x="112" y="173"/>
                      <a:pt x="112" y="170"/>
                    </a:cubicBezTo>
                    <a:cubicBezTo>
                      <a:pt x="113" y="162"/>
                      <a:pt x="124" y="159"/>
                      <a:pt x="132" y="159"/>
                    </a:cubicBezTo>
                    <a:cubicBezTo>
                      <a:pt x="127" y="168"/>
                      <a:pt x="121" y="177"/>
                      <a:pt x="115" y="184"/>
                    </a:cubicBezTo>
                    <a:moveTo>
                      <a:pt x="137" y="148"/>
                    </a:moveTo>
                    <a:cubicBezTo>
                      <a:pt x="136" y="147"/>
                      <a:pt x="134" y="145"/>
                      <a:pt x="133" y="144"/>
                    </a:cubicBezTo>
                    <a:cubicBezTo>
                      <a:pt x="118" y="131"/>
                      <a:pt x="134" y="120"/>
                      <a:pt x="146" y="117"/>
                    </a:cubicBezTo>
                    <a:cubicBezTo>
                      <a:pt x="146" y="119"/>
                      <a:pt x="146" y="121"/>
                      <a:pt x="145" y="123"/>
                    </a:cubicBezTo>
                    <a:cubicBezTo>
                      <a:pt x="143" y="132"/>
                      <a:pt x="141" y="141"/>
                      <a:pt x="137" y="148"/>
                    </a:cubicBezTo>
                    <a:moveTo>
                      <a:pt x="147" y="109"/>
                    </a:moveTo>
                    <a:cubicBezTo>
                      <a:pt x="142" y="107"/>
                      <a:pt x="137" y="104"/>
                      <a:pt x="135" y="99"/>
                    </a:cubicBezTo>
                    <a:cubicBezTo>
                      <a:pt x="132" y="91"/>
                      <a:pt x="139" y="83"/>
                      <a:pt x="145" y="78"/>
                    </a:cubicBezTo>
                    <a:cubicBezTo>
                      <a:pt x="147" y="87"/>
                      <a:pt x="148" y="97"/>
                      <a:pt x="147" y="109"/>
                    </a:cubicBezTo>
                    <a:moveTo>
                      <a:pt x="139" y="72"/>
                    </a:moveTo>
                    <a:cubicBezTo>
                      <a:pt x="133" y="72"/>
                      <a:pt x="124" y="67"/>
                      <a:pt x="123" y="65"/>
                    </a:cubicBezTo>
                    <a:cubicBezTo>
                      <a:pt x="119" y="59"/>
                      <a:pt x="120" y="50"/>
                      <a:pt x="124" y="44"/>
                    </a:cubicBezTo>
                    <a:cubicBezTo>
                      <a:pt x="132" y="51"/>
                      <a:pt x="138" y="60"/>
                      <a:pt x="143" y="71"/>
                    </a:cubicBezTo>
                    <a:cubicBezTo>
                      <a:pt x="142" y="72"/>
                      <a:pt x="140" y="72"/>
                      <a:pt x="139" y="72"/>
                    </a:cubicBezTo>
                    <a:moveTo>
                      <a:pt x="110" y="42"/>
                    </a:moveTo>
                    <a:cubicBezTo>
                      <a:pt x="107" y="42"/>
                      <a:pt x="103" y="41"/>
                      <a:pt x="99" y="38"/>
                    </a:cubicBezTo>
                    <a:cubicBezTo>
                      <a:pt x="94" y="35"/>
                      <a:pt x="93" y="30"/>
                      <a:pt x="93" y="24"/>
                    </a:cubicBezTo>
                    <a:cubicBezTo>
                      <a:pt x="102" y="28"/>
                      <a:pt x="111" y="33"/>
                      <a:pt x="119" y="39"/>
                    </a:cubicBezTo>
                    <a:cubicBezTo>
                      <a:pt x="116" y="41"/>
                      <a:pt x="113" y="42"/>
                      <a:pt x="110" y="42"/>
                    </a:cubicBezTo>
                    <a:moveTo>
                      <a:pt x="78" y="28"/>
                    </a:moveTo>
                    <a:cubicBezTo>
                      <a:pt x="76" y="28"/>
                      <a:pt x="75" y="28"/>
                      <a:pt x="73" y="27"/>
                    </a:cubicBezTo>
                    <a:cubicBezTo>
                      <a:pt x="68" y="26"/>
                      <a:pt x="65" y="22"/>
                      <a:pt x="64" y="17"/>
                    </a:cubicBezTo>
                    <a:cubicBezTo>
                      <a:pt x="71" y="18"/>
                      <a:pt x="79" y="20"/>
                      <a:pt x="87" y="22"/>
                    </a:cubicBezTo>
                    <a:cubicBezTo>
                      <a:pt x="85" y="26"/>
                      <a:pt x="82" y="28"/>
                      <a:pt x="78" y="28"/>
                    </a:cubicBezTo>
                    <a:moveTo>
                      <a:pt x="87" y="0"/>
                    </a:moveTo>
                    <a:cubicBezTo>
                      <a:pt x="59" y="0"/>
                      <a:pt x="41" y="10"/>
                      <a:pt x="35" y="13"/>
                    </a:cubicBezTo>
                    <a:cubicBezTo>
                      <a:pt x="37" y="15"/>
                      <a:pt x="38" y="17"/>
                      <a:pt x="40" y="19"/>
                    </a:cubicBezTo>
                    <a:cubicBezTo>
                      <a:pt x="44" y="18"/>
                      <a:pt x="50" y="17"/>
                      <a:pt x="55" y="17"/>
                    </a:cubicBezTo>
                    <a:cubicBezTo>
                      <a:pt x="55" y="17"/>
                      <a:pt x="56" y="17"/>
                      <a:pt x="56" y="17"/>
                    </a:cubicBezTo>
                    <a:cubicBezTo>
                      <a:pt x="56" y="21"/>
                      <a:pt x="54" y="24"/>
                      <a:pt x="49" y="24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7" y="24"/>
                      <a:pt x="44" y="23"/>
                      <a:pt x="42" y="21"/>
                    </a:cubicBezTo>
                    <a:cubicBezTo>
                      <a:pt x="44" y="24"/>
                      <a:pt x="45" y="27"/>
                      <a:pt x="47" y="31"/>
                    </a:cubicBezTo>
                    <a:cubicBezTo>
                      <a:pt x="48" y="31"/>
                      <a:pt x="48" y="31"/>
                      <a:pt x="49" y="31"/>
                    </a:cubicBezTo>
                    <a:cubicBezTo>
                      <a:pt x="50" y="31"/>
                      <a:pt x="51" y="31"/>
                      <a:pt x="52" y="31"/>
                    </a:cubicBezTo>
                    <a:cubicBezTo>
                      <a:pt x="57" y="31"/>
                      <a:pt x="60" y="29"/>
                      <a:pt x="61" y="26"/>
                    </a:cubicBezTo>
                    <a:cubicBezTo>
                      <a:pt x="65" y="31"/>
                      <a:pt x="70" y="34"/>
                      <a:pt x="77" y="35"/>
                    </a:cubicBezTo>
                    <a:cubicBezTo>
                      <a:pt x="78" y="35"/>
                      <a:pt x="79" y="35"/>
                      <a:pt x="80" y="35"/>
                    </a:cubicBezTo>
                    <a:cubicBezTo>
                      <a:pt x="83" y="35"/>
                      <a:pt x="85" y="34"/>
                      <a:pt x="87" y="32"/>
                    </a:cubicBezTo>
                    <a:cubicBezTo>
                      <a:pt x="89" y="38"/>
                      <a:pt x="92" y="42"/>
                      <a:pt x="97" y="45"/>
                    </a:cubicBezTo>
                    <a:cubicBezTo>
                      <a:pt x="102" y="48"/>
                      <a:pt x="106" y="49"/>
                      <a:pt x="110" y="49"/>
                    </a:cubicBezTo>
                    <a:cubicBezTo>
                      <a:pt x="112" y="49"/>
                      <a:pt x="113" y="48"/>
                      <a:pt x="115" y="48"/>
                    </a:cubicBezTo>
                    <a:cubicBezTo>
                      <a:pt x="113" y="57"/>
                      <a:pt x="113" y="67"/>
                      <a:pt x="120" y="72"/>
                    </a:cubicBezTo>
                    <a:cubicBezTo>
                      <a:pt x="123" y="75"/>
                      <a:pt x="129" y="77"/>
                      <a:pt x="135" y="78"/>
                    </a:cubicBezTo>
                    <a:cubicBezTo>
                      <a:pt x="130" y="84"/>
                      <a:pt x="127" y="91"/>
                      <a:pt x="128" y="98"/>
                    </a:cubicBezTo>
                    <a:cubicBezTo>
                      <a:pt x="129" y="105"/>
                      <a:pt x="134" y="109"/>
                      <a:pt x="139" y="112"/>
                    </a:cubicBezTo>
                    <a:cubicBezTo>
                      <a:pt x="131" y="115"/>
                      <a:pt x="123" y="119"/>
                      <a:pt x="122" y="126"/>
                    </a:cubicBezTo>
                    <a:cubicBezTo>
                      <a:pt x="121" y="131"/>
                      <a:pt x="120" y="139"/>
                      <a:pt x="123" y="144"/>
                    </a:cubicBezTo>
                    <a:cubicBezTo>
                      <a:pt x="125" y="146"/>
                      <a:pt x="130" y="149"/>
                      <a:pt x="133" y="152"/>
                    </a:cubicBezTo>
                    <a:cubicBezTo>
                      <a:pt x="122" y="153"/>
                      <a:pt x="109" y="155"/>
                      <a:pt x="106" y="166"/>
                    </a:cubicBezTo>
                    <a:cubicBezTo>
                      <a:pt x="105" y="169"/>
                      <a:pt x="105" y="174"/>
                      <a:pt x="105" y="178"/>
                    </a:cubicBezTo>
                    <a:cubicBezTo>
                      <a:pt x="101" y="176"/>
                      <a:pt x="97" y="176"/>
                      <a:pt x="93" y="176"/>
                    </a:cubicBezTo>
                    <a:cubicBezTo>
                      <a:pt x="92" y="176"/>
                      <a:pt x="91" y="176"/>
                      <a:pt x="90" y="176"/>
                    </a:cubicBezTo>
                    <a:cubicBezTo>
                      <a:pt x="87" y="176"/>
                      <a:pt x="79" y="182"/>
                      <a:pt x="77" y="186"/>
                    </a:cubicBezTo>
                    <a:cubicBezTo>
                      <a:pt x="74" y="191"/>
                      <a:pt x="75" y="196"/>
                      <a:pt x="74" y="201"/>
                    </a:cubicBezTo>
                    <a:cubicBezTo>
                      <a:pt x="73" y="199"/>
                      <a:pt x="72" y="198"/>
                      <a:pt x="70" y="197"/>
                    </a:cubicBezTo>
                    <a:cubicBezTo>
                      <a:pt x="69" y="196"/>
                      <a:pt x="66" y="196"/>
                      <a:pt x="64" y="196"/>
                    </a:cubicBezTo>
                    <a:cubicBezTo>
                      <a:pt x="63" y="196"/>
                      <a:pt x="62" y="196"/>
                      <a:pt x="60" y="196"/>
                    </a:cubicBezTo>
                    <a:cubicBezTo>
                      <a:pt x="59" y="196"/>
                      <a:pt x="58" y="196"/>
                      <a:pt x="58" y="196"/>
                    </a:cubicBezTo>
                    <a:cubicBezTo>
                      <a:pt x="58" y="196"/>
                      <a:pt x="57" y="196"/>
                      <a:pt x="57" y="196"/>
                    </a:cubicBezTo>
                    <a:cubicBezTo>
                      <a:pt x="51" y="196"/>
                      <a:pt x="47" y="199"/>
                      <a:pt x="44" y="204"/>
                    </a:cubicBezTo>
                    <a:cubicBezTo>
                      <a:pt x="41" y="196"/>
                      <a:pt x="34" y="188"/>
                      <a:pt x="27" y="186"/>
                    </a:cubicBezTo>
                    <a:cubicBezTo>
                      <a:pt x="25" y="185"/>
                      <a:pt x="23" y="185"/>
                      <a:pt x="20" y="185"/>
                    </a:cubicBezTo>
                    <a:cubicBezTo>
                      <a:pt x="20" y="185"/>
                      <a:pt x="20" y="185"/>
                      <a:pt x="20" y="185"/>
                    </a:cubicBezTo>
                    <a:cubicBezTo>
                      <a:pt x="15" y="185"/>
                      <a:pt x="11" y="186"/>
                      <a:pt x="8" y="190"/>
                    </a:cubicBezTo>
                    <a:cubicBezTo>
                      <a:pt x="6" y="191"/>
                      <a:pt x="5" y="193"/>
                      <a:pt x="4" y="195"/>
                    </a:cubicBezTo>
                    <a:cubicBezTo>
                      <a:pt x="4" y="196"/>
                      <a:pt x="4" y="197"/>
                      <a:pt x="4" y="198"/>
                    </a:cubicBezTo>
                    <a:cubicBezTo>
                      <a:pt x="2" y="199"/>
                      <a:pt x="0" y="201"/>
                      <a:pt x="2" y="203"/>
                    </a:cubicBezTo>
                    <a:cubicBezTo>
                      <a:pt x="4" y="206"/>
                      <a:pt x="8" y="209"/>
                      <a:pt x="13" y="213"/>
                    </a:cubicBezTo>
                    <a:cubicBezTo>
                      <a:pt x="27" y="221"/>
                      <a:pt x="51" y="231"/>
                      <a:pt x="79" y="231"/>
                    </a:cubicBezTo>
                    <a:cubicBezTo>
                      <a:pt x="104" y="231"/>
                      <a:pt x="132" y="223"/>
                      <a:pt x="159" y="201"/>
                    </a:cubicBezTo>
                    <a:cubicBezTo>
                      <a:pt x="177" y="186"/>
                      <a:pt x="197" y="153"/>
                      <a:pt x="196" y="112"/>
                    </a:cubicBezTo>
                    <a:cubicBezTo>
                      <a:pt x="196" y="110"/>
                      <a:pt x="196" y="108"/>
                      <a:pt x="196" y="106"/>
                    </a:cubicBezTo>
                    <a:cubicBezTo>
                      <a:pt x="187" y="93"/>
                      <a:pt x="178" y="80"/>
                      <a:pt x="167" y="67"/>
                    </a:cubicBezTo>
                    <a:cubicBezTo>
                      <a:pt x="155" y="53"/>
                      <a:pt x="141" y="38"/>
                      <a:pt x="126" y="25"/>
                    </a:cubicBezTo>
                    <a:cubicBezTo>
                      <a:pt x="117" y="16"/>
                      <a:pt x="106" y="8"/>
                      <a:pt x="96" y="0"/>
                    </a:cubicBezTo>
                    <a:cubicBezTo>
                      <a:pt x="92" y="0"/>
                      <a:pt x="89" y="0"/>
                      <a:pt x="8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3" name="Freeform 622"/>
              <p:cNvSpPr>
                <a:spLocks noEditPoints="1"/>
              </p:cNvSpPr>
              <p:nvPr/>
            </p:nvSpPr>
            <p:spPr bwMode="auto">
              <a:xfrm>
                <a:off x="4309" y="3342"/>
                <a:ext cx="106" cy="109"/>
              </a:xfrm>
              <a:custGeom>
                <a:avLst/>
                <a:gdLst>
                  <a:gd name="T0" fmla="*/ 107 w 214"/>
                  <a:gd name="T1" fmla="*/ 191 h 221"/>
                  <a:gd name="T2" fmla="*/ 50 w 214"/>
                  <a:gd name="T3" fmla="*/ 168 h 221"/>
                  <a:gd name="T4" fmla="*/ 54 w 214"/>
                  <a:gd name="T5" fmla="*/ 31 h 221"/>
                  <a:gd name="T6" fmla="*/ 89 w 214"/>
                  <a:gd name="T7" fmla="*/ 16 h 221"/>
                  <a:gd name="T8" fmla="*/ 97 w 214"/>
                  <a:gd name="T9" fmla="*/ 16 h 221"/>
                  <a:gd name="T10" fmla="*/ 127 w 214"/>
                  <a:gd name="T11" fmla="*/ 22 h 221"/>
                  <a:gd name="T12" fmla="*/ 128 w 214"/>
                  <a:gd name="T13" fmla="*/ 22 h 221"/>
                  <a:gd name="T14" fmla="*/ 187 w 214"/>
                  <a:gd name="T15" fmla="*/ 88 h 221"/>
                  <a:gd name="T16" fmla="*/ 107 w 214"/>
                  <a:gd name="T17" fmla="*/ 191 h 221"/>
                  <a:gd name="T18" fmla="*/ 94 w 214"/>
                  <a:gd name="T19" fmla="*/ 0 h 221"/>
                  <a:gd name="T20" fmla="*/ 90 w 214"/>
                  <a:gd name="T21" fmla="*/ 0 h 221"/>
                  <a:gd name="T22" fmla="*/ 75 w 214"/>
                  <a:gd name="T23" fmla="*/ 3 h 221"/>
                  <a:gd name="T24" fmla="*/ 52 w 214"/>
                  <a:gd name="T25" fmla="*/ 11 h 221"/>
                  <a:gd name="T26" fmla="*/ 6 w 214"/>
                  <a:gd name="T27" fmla="*/ 70 h 221"/>
                  <a:gd name="T28" fmla="*/ 0 w 214"/>
                  <a:gd name="T29" fmla="*/ 111 h 221"/>
                  <a:gd name="T30" fmla="*/ 2 w 214"/>
                  <a:gd name="T31" fmla="*/ 133 h 221"/>
                  <a:gd name="T32" fmla="*/ 37 w 214"/>
                  <a:gd name="T33" fmla="*/ 196 h 221"/>
                  <a:gd name="T34" fmla="*/ 107 w 214"/>
                  <a:gd name="T35" fmla="*/ 221 h 221"/>
                  <a:gd name="T36" fmla="*/ 142 w 214"/>
                  <a:gd name="T37" fmla="*/ 215 h 221"/>
                  <a:gd name="T38" fmla="*/ 149 w 214"/>
                  <a:gd name="T39" fmla="*/ 212 h 221"/>
                  <a:gd name="T40" fmla="*/ 154 w 214"/>
                  <a:gd name="T41" fmla="*/ 209 h 221"/>
                  <a:gd name="T42" fmla="*/ 165 w 214"/>
                  <a:gd name="T43" fmla="*/ 202 h 221"/>
                  <a:gd name="T44" fmla="*/ 174 w 214"/>
                  <a:gd name="T45" fmla="*/ 195 h 221"/>
                  <a:gd name="T46" fmla="*/ 201 w 214"/>
                  <a:gd name="T47" fmla="*/ 154 h 221"/>
                  <a:gd name="T48" fmla="*/ 201 w 214"/>
                  <a:gd name="T49" fmla="*/ 69 h 221"/>
                  <a:gd name="T50" fmla="*/ 199 w 214"/>
                  <a:gd name="T51" fmla="*/ 65 h 221"/>
                  <a:gd name="T52" fmla="*/ 194 w 214"/>
                  <a:gd name="T53" fmla="*/ 55 h 221"/>
                  <a:gd name="T54" fmla="*/ 192 w 214"/>
                  <a:gd name="T55" fmla="*/ 53 h 221"/>
                  <a:gd name="T56" fmla="*/ 187 w 214"/>
                  <a:gd name="T57" fmla="*/ 47 h 221"/>
                  <a:gd name="T58" fmla="*/ 171 w 214"/>
                  <a:gd name="T59" fmla="*/ 31 h 221"/>
                  <a:gd name="T60" fmla="*/ 95 w 214"/>
                  <a:gd name="T61" fmla="*/ 0 h 221"/>
                  <a:gd name="T62" fmla="*/ 94 w 214"/>
                  <a:gd name="T63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4" h="221">
                    <a:moveTo>
                      <a:pt x="107" y="191"/>
                    </a:moveTo>
                    <a:cubicBezTo>
                      <a:pt x="90" y="191"/>
                      <a:pt x="71" y="184"/>
                      <a:pt x="50" y="168"/>
                    </a:cubicBezTo>
                    <a:cubicBezTo>
                      <a:pt x="3" y="132"/>
                      <a:pt x="22" y="52"/>
                      <a:pt x="54" y="31"/>
                    </a:cubicBezTo>
                    <a:cubicBezTo>
                      <a:pt x="64" y="25"/>
                      <a:pt x="78" y="18"/>
                      <a:pt x="89" y="16"/>
                    </a:cubicBezTo>
                    <a:cubicBezTo>
                      <a:pt x="91" y="16"/>
                      <a:pt x="94" y="16"/>
                      <a:pt x="97" y="16"/>
                    </a:cubicBezTo>
                    <a:cubicBezTo>
                      <a:pt x="107" y="16"/>
                      <a:pt x="117" y="19"/>
                      <a:pt x="127" y="22"/>
                    </a:cubicBezTo>
                    <a:cubicBezTo>
                      <a:pt x="128" y="22"/>
                      <a:pt x="128" y="22"/>
                      <a:pt x="128" y="22"/>
                    </a:cubicBezTo>
                    <a:cubicBezTo>
                      <a:pt x="136" y="25"/>
                      <a:pt x="180" y="44"/>
                      <a:pt x="187" y="88"/>
                    </a:cubicBezTo>
                    <a:cubicBezTo>
                      <a:pt x="191" y="114"/>
                      <a:pt x="164" y="191"/>
                      <a:pt x="107" y="191"/>
                    </a:cubicBezTo>
                    <a:moveTo>
                      <a:pt x="94" y="0"/>
                    </a:moveTo>
                    <a:cubicBezTo>
                      <a:pt x="93" y="0"/>
                      <a:pt x="92" y="0"/>
                      <a:pt x="90" y="0"/>
                    </a:cubicBezTo>
                    <a:cubicBezTo>
                      <a:pt x="85" y="1"/>
                      <a:pt x="80" y="2"/>
                      <a:pt x="75" y="3"/>
                    </a:cubicBezTo>
                    <a:cubicBezTo>
                      <a:pt x="67" y="5"/>
                      <a:pt x="59" y="8"/>
                      <a:pt x="52" y="11"/>
                    </a:cubicBezTo>
                    <a:cubicBezTo>
                      <a:pt x="29" y="21"/>
                      <a:pt x="14" y="45"/>
                      <a:pt x="6" y="70"/>
                    </a:cubicBezTo>
                    <a:cubicBezTo>
                      <a:pt x="3" y="80"/>
                      <a:pt x="0" y="95"/>
                      <a:pt x="0" y="111"/>
                    </a:cubicBezTo>
                    <a:cubicBezTo>
                      <a:pt x="0" y="118"/>
                      <a:pt x="0" y="125"/>
                      <a:pt x="2" y="133"/>
                    </a:cubicBezTo>
                    <a:cubicBezTo>
                      <a:pt x="5" y="155"/>
                      <a:pt x="15" y="177"/>
                      <a:pt x="37" y="196"/>
                    </a:cubicBezTo>
                    <a:cubicBezTo>
                      <a:pt x="50" y="208"/>
                      <a:pt x="77" y="221"/>
                      <a:pt x="107" y="221"/>
                    </a:cubicBezTo>
                    <a:cubicBezTo>
                      <a:pt x="118" y="221"/>
                      <a:pt x="130" y="219"/>
                      <a:pt x="142" y="215"/>
                    </a:cubicBezTo>
                    <a:cubicBezTo>
                      <a:pt x="145" y="214"/>
                      <a:pt x="147" y="213"/>
                      <a:pt x="149" y="212"/>
                    </a:cubicBezTo>
                    <a:cubicBezTo>
                      <a:pt x="151" y="211"/>
                      <a:pt x="152" y="210"/>
                      <a:pt x="154" y="209"/>
                    </a:cubicBezTo>
                    <a:cubicBezTo>
                      <a:pt x="158" y="207"/>
                      <a:pt x="162" y="205"/>
                      <a:pt x="165" y="202"/>
                    </a:cubicBezTo>
                    <a:cubicBezTo>
                      <a:pt x="168" y="200"/>
                      <a:pt x="171" y="198"/>
                      <a:pt x="174" y="195"/>
                    </a:cubicBezTo>
                    <a:cubicBezTo>
                      <a:pt x="186" y="184"/>
                      <a:pt x="195" y="170"/>
                      <a:pt x="201" y="154"/>
                    </a:cubicBezTo>
                    <a:cubicBezTo>
                      <a:pt x="214" y="117"/>
                      <a:pt x="208" y="81"/>
                      <a:pt x="201" y="69"/>
                    </a:cubicBezTo>
                    <a:cubicBezTo>
                      <a:pt x="201" y="67"/>
                      <a:pt x="200" y="66"/>
                      <a:pt x="199" y="65"/>
                    </a:cubicBezTo>
                    <a:cubicBezTo>
                      <a:pt x="197" y="61"/>
                      <a:pt x="196" y="58"/>
                      <a:pt x="194" y="55"/>
                    </a:cubicBezTo>
                    <a:cubicBezTo>
                      <a:pt x="193" y="55"/>
                      <a:pt x="192" y="54"/>
                      <a:pt x="192" y="53"/>
                    </a:cubicBezTo>
                    <a:cubicBezTo>
                      <a:pt x="190" y="51"/>
                      <a:pt x="189" y="49"/>
                      <a:pt x="187" y="47"/>
                    </a:cubicBezTo>
                    <a:cubicBezTo>
                      <a:pt x="183" y="42"/>
                      <a:pt x="178" y="37"/>
                      <a:pt x="171" y="31"/>
                    </a:cubicBezTo>
                    <a:cubicBezTo>
                      <a:pt x="154" y="16"/>
                      <a:pt x="133" y="1"/>
                      <a:pt x="95" y="0"/>
                    </a:cubicBezTo>
                    <a:cubicBezTo>
                      <a:pt x="95" y="0"/>
                      <a:pt x="95" y="0"/>
                      <a:pt x="9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4" name="Freeform 623"/>
              <p:cNvSpPr>
                <a:spLocks noEditPoints="1"/>
              </p:cNvSpPr>
              <p:nvPr/>
            </p:nvSpPr>
            <p:spPr bwMode="auto">
              <a:xfrm>
                <a:off x="3793" y="3678"/>
                <a:ext cx="108" cy="129"/>
              </a:xfrm>
              <a:custGeom>
                <a:avLst/>
                <a:gdLst>
                  <a:gd name="T0" fmla="*/ 101 w 220"/>
                  <a:gd name="T1" fmla="*/ 248 h 260"/>
                  <a:gd name="T2" fmla="*/ 109 w 220"/>
                  <a:gd name="T3" fmla="*/ 253 h 260"/>
                  <a:gd name="T4" fmla="*/ 117 w 220"/>
                  <a:gd name="T5" fmla="*/ 258 h 260"/>
                  <a:gd name="T6" fmla="*/ 132 w 220"/>
                  <a:gd name="T7" fmla="*/ 251 h 260"/>
                  <a:gd name="T8" fmla="*/ 0 w 220"/>
                  <a:gd name="T9" fmla="*/ 112 h 260"/>
                  <a:gd name="T10" fmla="*/ 188 w 220"/>
                  <a:gd name="T11" fmla="*/ 54 h 260"/>
                  <a:gd name="T12" fmla="*/ 195 w 220"/>
                  <a:gd name="T13" fmla="*/ 38 h 260"/>
                  <a:gd name="T14" fmla="*/ 197 w 220"/>
                  <a:gd name="T15" fmla="*/ 51 h 260"/>
                  <a:gd name="T16" fmla="*/ 195 w 220"/>
                  <a:gd name="T17" fmla="*/ 38 h 260"/>
                  <a:gd name="T18" fmla="*/ 84 w 220"/>
                  <a:gd name="T19" fmla="*/ 217 h 260"/>
                  <a:gd name="T20" fmla="*/ 72 w 220"/>
                  <a:gd name="T21" fmla="*/ 211 h 260"/>
                  <a:gd name="T22" fmla="*/ 75 w 220"/>
                  <a:gd name="T23" fmla="*/ 186 h 260"/>
                  <a:gd name="T24" fmla="*/ 72 w 220"/>
                  <a:gd name="T25" fmla="*/ 211 h 260"/>
                  <a:gd name="T26" fmla="*/ 63 w 220"/>
                  <a:gd name="T27" fmla="*/ 159 h 260"/>
                  <a:gd name="T28" fmla="*/ 52 w 220"/>
                  <a:gd name="T29" fmla="*/ 123 h 260"/>
                  <a:gd name="T30" fmla="*/ 59 w 220"/>
                  <a:gd name="T31" fmla="*/ 123 h 260"/>
                  <a:gd name="T32" fmla="*/ 200 w 220"/>
                  <a:gd name="T33" fmla="*/ 71 h 260"/>
                  <a:gd name="T34" fmla="*/ 209 w 220"/>
                  <a:gd name="T35" fmla="*/ 73 h 260"/>
                  <a:gd name="T36" fmla="*/ 85 w 220"/>
                  <a:gd name="T37" fmla="*/ 56 h 260"/>
                  <a:gd name="T38" fmla="*/ 109 w 220"/>
                  <a:gd name="T39" fmla="*/ 60 h 260"/>
                  <a:gd name="T40" fmla="*/ 111 w 220"/>
                  <a:gd name="T41" fmla="*/ 60 h 260"/>
                  <a:gd name="T42" fmla="*/ 148 w 220"/>
                  <a:gd name="T43" fmla="*/ 51 h 260"/>
                  <a:gd name="T44" fmla="*/ 160 w 220"/>
                  <a:gd name="T45" fmla="*/ 43 h 260"/>
                  <a:gd name="T46" fmla="*/ 46 w 220"/>
                  <a:gd name="T47" fmla="*/ 24 h 260"/>
                  <a:gd name="T48" fmla="*/ 90 w 220"/>
                  <a:gd name="T49" fmla="*/ 251 h 260"/>
                  <a:gd name="T50" fmla="*/ 104 w 220"/>
                  <a:gd name="T51" fmla="*/ 240 h 260"/>
                  <a:gd name="T52" fmla="*/ 123 w 220"/>
                  <a:gd name="T53" fmla="*/ 233 h 260"/>
                  <a:gd name="T54" fmla="*/ 97 w 220"/>
                  <a:gd name="T55" fmla="*/ 217 h 260"/>
                  <a:gd name="T56" fmla="*/ 80 w 220"/>
                  <a:gd name="T57" fmla="*/ 210 h 260"/>
                  <a:gd name="T58" fmla="*/ 64 w 220"/>
                  <a:gd name="T59" fmla="*/ 170 h 260"/>
                  <a:gd name="T60" fmla="*/ 67 w 220"/>
                  <a:gd name="T61" fmla="*/ 128 h 260"/>
                  <a:gd name="T62" fmla="*/ 74 w 220"/>
                  <a:gd name="T63" fmla="*/ 91 h 260"/>
                  <a:gd name="T64" fmla="*/ 109 w 220"/>
                  <a:gd name="T65" fmla="*/ 68 h 260"/>
                  <a:gd name="T66" fmla="*/ 145 w 220"/>
                  <a:gd name="T67" fmla="*/ 59 h 260"/>
                  <a:gd name="T68" fmla="*/ 169 w 220"/>
                  <a:gd name="T69" fmla="*/ 62 h 260"/>
                  <a:gd name="T70" fmla="*/ 196 w 220"/>
                  <a:gd name="T71" fmla="*/ 77 h 260"/>
                  <a:gd name="T72" fmla="*/ 219 w 220"/>
                  <a:gd name="T73" fmla="*/ 76 h 260"/>
                  <a:gd name="T74" fmla="*/ 208 w 220"/>
                  <a:gd name="T75" fmla="*/ 53 h 260"/>
                  <a:gd name="T76" fmla="*/ 181 w 220"/>
                  <a:gd name="T77" fmla="*/ 59 h 260"/>
                  <a:gd name="T78" fmla="*/ 183 w 220"/>
                  <a:gd name="T79" fmla="*/ 52 h 260"/>
                  <a:gd name="T80" fmla="*/ 155 w 220"/>
                  <a:gd name="T81" fmla="*/ 12 h 260"/>
                  <a:gd name="T82" fmla="*/ 82 w 220"/>
                  <a:gd name="T83" fmla="*/ 4 h 260"/>
                  <a:gd name="T84" fmla="*/ 125 w 220"/>
                  <a:gd name="T85" fmla="*/ 5 h 260"/>
                  <a:gd name="T86" fmla="*/ 122 w 220"/>
                  <a:gd name="T87" fmla="*/ 1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20" h="260">
                    <a:moveTo>
                      <a:pt x="104" y="247"/>
                    </a:moveTo>
                    <a:cubicBezTo>
                      <a:pt x="103" y="248"/>
                      <a:pt x="102" y="248"/>
                      <a:pt x="102" y="248"/>
                    </a:cubicBezTo>
                    <a:cubicBezTo>
                      <a:pt x="102" y="248"/>
                      <a:pt x="101" y="248"/>
                      <a:pt x="101" y="248"/>
                    </a:cubicBezTo>
                    <a:cubicBezTo>
                      <a:pt x="100" y="249"/>
                      <a:pt x="99" y="251"/>
                      <a:pt x="98" y="253"/>
                    </a:cubicBezTo>
                    <a:cubicBezTo>
                      <a:pt x="102" y="255"/>
                      <a:pt x="106" y="256"/>
                      <a:pt x="109" y="257"/>
                    </a:cubicBezTo>
                    <a:cubicBezTo>
                      <a:pt x="109" y="256"/>
                      <a:pt x="109" y="254"/>
                      <a:pt x="109" y="253"/>
                    </a:cubicBezTo>
                    <a:cubicBezTo>
                      <a:pt x="109" y="250"/>
                      <a:pt x="107" y="248"/>
                      <a:pt x="104" y="247"/>
                    </a:cubicBezTo>
                    <a:moveTo>
                      <a:pt x="112" y="244"/>
                    </a:moveTo>
                    <a:cubicBezTo>
                      <a:pt x="115" y="248"/>
                      <a:pt x="117" y="253"/>
                      <a:pt x="117" y="258"/>
                    </a:cubicBezTo>
                    <a:cubicBezTo>
                      <a:pt x="123" y="259"/>
                      <a:pt x="128" y="260"/>
                      <a:pt x="133" y="260"/>
                    </a:cubicBezTo>
                    <a:cubicBezTo>
                      <a:pt x="135" y="260"/>
                      <a:pt x="137" y="259"/>
                      <a:pt x="139" y="259"/>
                    </a:cubicBezTo>
                    <a:cubicBezTo>
                      <a:pt x="136" y="257"/>
                      <a:pt x="134" y="254"/>
                      <a:pt x="132" y="251"/>
                    </a:cubicBezTo>
                    <a:cubicBezTo>
                      <a:pt x="125" y="250"/>
                      <a:pt x="119" y="247"/>
                      <a:pt x="112" y="244"/>
                    </a:cubicBezTo>
                    <a:moveTo>
                      <a:pt x="6" y="81"/>
                    </a:moveTo>
                    <a:cubicBezTo>
                      <a:pt x="3" y="92"/>
                      <a:pt x="1" y="102"/>
                      <a:pt x="0" y="112"/>
                    </a:cubicBezTo>
                    <a:cubicBezTo>
                      <a:pt x="4" y="102"/>
                      <a:pt x="6" y="92"/>
                      <a:pt x="6" y="81"/>
                    </a:cubicBezTo>
                    <a:moveTo>
                      <a:pt x="188" y="54"/>
                    </a:moveTo>
                    <a:cubicBezTo>
                      <a:pt x="188" y="54"/>
                      <a:pt x="188" y="54"/>
                      <a:pt x="188" y="54"/>
                    </a:cubicBezTo>
                    <a:cubicBezTo>
                      <a:pt x="188" y="54"/>
                      <a:pt x="188" y="54"/>
                      <a:pt x="188" y="54"/>
                    </a:cubicBezTo>
                    <a:cubicBezTo>
                      <a:pt x="188" y="54"/>
                      <a:pt x="188" y="54"/>
                      <a:pt x="188" y="54"/>
                    </a:cubicBezTo>
                    <a:moveTo>
                      <a:pt x="195" y="38"/>
                    </a:moveTo>
                    <a:cubicBezTo>
                      <a:pt x="193" y="41"/>
                      <a:pt x="192" y="44"/>
                      <a:pt x="191" y="47"/>
                    </a:cubicBezTo>
                    <a:cubicBezTo>
                      <a:pt x="192" y="47"/>
                      <a:pt x="192" y="48"/>
                      <a:pt x="193" y="49"/>
                    </a:cubicBezTo>
                    <a:cubicBezTo>
                      <a:pt x="194" y="50"/>
                      <a:pt x="196" y="51"/>
                      <a:pt x="197" y="51"/>
                    </a:cubicBezTo>
                    <a:cubicBezTo>
                      <a:pt x="198" y="51"/>
                      <a:pt x="199" y="50"/>
                      <a:pt x="200" y="49"/>
                    </a:cubicBezTo>
                    <a:cubicBezTo>
                      <a:pt x="201" y="49"/>
                      <a:pt x="202" y="48"/>
                      <a:pt x="203" y="48"/>
                    </a:cubicBezTo>
                    <a:cubicBezTo>
                      <a:pt x="201" y="44"/>
                      <a:pt x="198" y="41"/>
                      <a:pt x="195" y="38"/>
                    </a:cubicBezTo>
                    <a:moveTo>
                      <a:pt x="98" y="237"/>
                    </a:moveTo>
                    <a:cubicBezTo>
                      <a:pt x="91" y="232"/>
                      <a:pt x="84" y="226"/>
                      <a:pt x="78" y="219"/>
                    </a:cubicBezTo>
                    <a:cubicBezTo>
                      <a:pt x="80" y="218"/>
                      <a:pt x="82" y="217"/>
                      <a:pt x="84" y="217"/>
                    </a:cubicBezTo>
                    <a:cubicBezTo>
                      <a:pt x="86" y="217"/>
                      <a:pt x="88" y="218"/>
                      <a:pt x="91" y="220"/>
                    </a:cubicBezTo>
                    <a:cubicBezTo>
                      <a:pt x="97" y="225"/>
                      <a:pt x="99" y="230"/>
                      <a:pt x="98" y="237"/>
                    </a:cubicBezTo>
                    <a:moveTo>
                      <a:pt x="72" y="211"/>
                    </a:moveTo>
                    <a:cubicBezTo>
                      <a:pt x="64" y="201"/>
                      <a:pt x="59" y="190"/>
                      <a:pt x="55" y="177"/>
                    </a:cubicBezTo>
                    <a:cubicBezTo>
                      <a:pt x="56" y="177"/>
                      <a:pt x="57" y="176"/>
                      <a:pt x="58" y="176"/>
                    </a:cubicBezTo>
                    <a:cubicBezTo>
                      <a:pt x="65" y="176"/>
                      <a:pt x="74" y="180"/>
                      <a:pt x="75" y="186"/>
                    </a:cubicBezTo>
                    <a:cubicBezTo>
                      <a:pt x="76" y="188"/>
                      <a:pt x="77" y="189"/>
                      <a:pt x="77" y="190"/>
                    </a:cubicBezTo>
                    <a:cubicBezTo>
                      <a:pt x="79" y="196"/>
                      <a:pt x="78" y="201"/>
                      <a:pt x="74" y="205"/>
                    </a:cubicBezTo>
                    <a:cubicBezTo>
                      <a:pt x="73" y="207"/>
                      <a:pt x="72" y="209"/>
                      <a:pt x="72" y="211"/>
                    </a:cubicBezTo>
                    <a:moveTo>
                      <a:pt x="53" y="169"/>
                    </a:moveTo>
                    <a:cubicBezTo>
                      <a:pt x="51" y="159"/>
                      <a:pt x="50" y="148"/>
                      <a:pt x="51" y="136"/>
                    </a:cubicBezTo>
                    <a:cubicBezTo>
                      <a:pt x="58" y="142"/>
                      <a:pt x="67" y="151"/>
                      <a:pt x="63" y="159"/>
                    </a:cubicBezTo>
                    <a:cubicBezTo>
                      <a:pt x="61" y="161"/>
                      <a:pt x="59" y="166"/>
                      <a:pt x="56" y="169"/>
                    </a:cubicBezTo>
                    <a:cubicBezTo>
                      <a:pt x="55" y="169"/>
                      <a:pt x="54" y="169"/>
                      <a:pt x="53" y="169"/>
                    </a:cubicBezTo>
                    <a:moveTo>
                      <a:pt x="52" y="123"/>
                    </a:moveTo>
                    <a:cubicBezTo>
                      <a:pt x="54" y="115"/>
                      <a:pt x="56" y="106"/>
                      <a:pt x="59" y="96"/>
                    </a:cubicBezTo>
                    <a:cubicBezTo>
                      <a:pt x="60" y="94"/>
                      <a:pt x="61" y="92"/>
                      <a:pt x="62" y="90"/>
                    </a:cubicBezTo>
                    <a:cubicBezTo>
                      <a:pt x="71" y="101"/>
                      <a:pt x="79" y="120"/>
                      <a:pt x="59" y="123"/>
                    </a:cubicBezTo>
                    <a:cubicBezTo>
                      <a:pt x="57" y="123"/>
                      <a:pt x="55" y="123"/>
                      <a:pt x="52" y="123"/>
                    </a:cubicBezTo>
                    <a:moveTo>
                      <a:pt x="209" y="73"/>
                    </a:moveTo>
                    <a:cubicBezTo>
                      <a:pt x="205" y="73"/>
                      <a:pt x="202" y="72"/>
                      <a:pt x="200" y="71"/>
                    </a:cubicBezTo>
                    <a:cubicBezTo>
                      <a:pt x="195" y="68"/>
                      <a:pt x="196" y="64"/>
                      <a:pt x="197" y="60"/>
                    </a:cubicBezTo>
                    <a:cubicBezTo>
                      <a:pt x="203" y="64"/>
                      <a:pt x="208" y="68"/>
                      <a:pt x="212" y="73"/>
                    </a:cubicBezTo>
                    <a:cubicBezTo>
                      <a:pt x="211" y="73"/>
                      <a:pt x="210" y="73"/>
                      <a:pt x="209" y="73"/>
                    </a:cubicBezTo>
                    <a:moveTo>
                      <a:pt x="74" y="84"/>
                    </a:moveTo>
                    <a:cubicBezTo>
                      <a:pt x="71" y="84"/>
                      <a:pt x="68" y="83"/>
                      <a:pt x="65" y="82"/>
                    </a:cubicBezTo>
                    <a:cubicBezTo>
                      <a:pt x="71" y="71"/>
                      <a:pt x="77" y="63"/>
                      <a:pt x="85" y="56"/>
                    </a:cubicBezTo>
                    <a:cubicBezTo>
                      <a:pt x="87" y="65"/>
                      <a:pt x="89" y="77"/>
                      <a:pt x="82" y="82"/>
                    </a:cubicBezTo>
                    <a:cubicBezTo>
                      <a:pt x="79" y="83"/>
                      <a:pt x="77" y="84"/>
                      <a:pt x="74" y="84"/>
                    </a:cubicBezTo>
                    <a:moveTo>
                      <a:pt x="109" y="60"/>
                    </a:moveTo>
                    <a:cubicBezTo>
                      <a:pt x="104" y="60"/>
                      <a:pt x="92" y="57"/>
                      <a:pt x="90" y="52"/>
                    </a:cubicBezTo>
                    <a:cubicBezTo>
                      <a:pt x="100" y="45"/>
                      <a:pt x="111" y="41"/>
                      <a:pt x="122" y="40"/>
                    </a:cubicBezTo>
                    <a:cubicBezTo>
                      <a:pt x="122" y="48"/>
                      <a:pt x="117" y="57"/>
                      <a:pt x="111" y="60"/>
                    </a:cubicBezTo>
                    <a:cubicBezTo>
                      <a:pt x="110" y="60"/>
                      <a:pt x="110" y="60"/>
                      <a:pt x="109" y="60"/>
                    </a:cubicBezTo>
                    <a:moveTo>
                      <a:pt x="149" y="51"/>
                    </a:moveTo>
                    <a:cubicBezTo>
                      <a:pt x="148" y="51"/>
                      <a:pt x="148" y="51"/>
                      <a:pt x="148" y="51"/>
                    </a:cubicBezTo>
                    <a:cubicBezTo>
                      <a:pt x="138" y="50"/>
                      <a:pt x="132" y="47"/>
                      <a:pt x="129" y="39"/>
                    </a:cubicBezTo>
                    <a:cubicBezTo>
                      <a:pt x="131" y="39"/>
                      <a:pt x="132" y="39"/>
                      <a:pt x="133" y="39"/>
                    </a:cubicBezTo>
                    <a:cubicBezTo>
                      <a:pt x="142" y="39"/>
                      <a:pt x="151" y="40"/>
                      <a:pt x="160" y="43"/>
                    </a:cubicBezTo>
                    <a:cubicBezTo>
                      <a:pt x="158" y="47"/>
                      <a:pt x="154" y="51"/>
                      <a:pt x="149" y="51"/>
                    </a:cubicBezTo>
                    <a:moveTo>
                      <a:pt x="82" y="4"/>
                    </a:moveTo>
                    <a:cubicBezTo>
                      <a:pt x="70" y="8"/>
                      <a:pt x="57" y="15"/>
                      <a:pt x="46" y="24"/>
                    </a:cubicBezTo>
                    <a:cubicBezTo>
                      <a:pt x="60" y="67"/>
                      <a:pt x="51" y="108"/>
                      <a:pt x="31" y="132"/>
                    </a:cubicBezTo>
                    <a:cubicBezTo>
                      <a:pt x="22" y="142"/>
                      <a:pt x="13" y="151"/>
                      <a:pt x="4" y="157"/>
                    </a:cubicBezTo>
                    <a:cubicBezTo>
                      <a:pt x="22" y="211"/>
                      <a:pt x="59" y="238"/>
                      <a:pt x="90" y="251"/>
                    </a:cubicBezTo>
                    <a:cubicBezTo>
                      <a:pt x="94" y="245"/>
                      <a:pt x="97" y="240"/>
                      <a:pt x="99" y="238"/>
                    </a:cubicBezTo>
                    <a:cubicBezTo>
                      <a:pt x="100" y="238"/>
                      <a:pt x="100" y="238"/>
                      <a:pt x="101" y="238"/>
                    </a:cubicBezTo>
                    <a:cubicBezTo>
                      <a:pt x="102" y="238"/>
                      <a:pt x="103" y="239"/>
                      <a:pt x="104" y="240"/>
                    </a:cubicBezTo>
                    <a:cubicBezTo>
                      <a:pt x="105" y="240"/>
                      <a:pt x="106" y="241"/>
                      <a:pt x="107" y="241"/>
                    </a:cubicBezTo>
                    <a:cubicBezTo>
                      <a:pt x="110" y="238"/>
                      <a:pt x="115" y="236"/>
                      <a:pt x="119" y="234"/>
                    </a:cubicBezTo>
                    <a:cubicBezTo>
                      <a:pt x="121" y="234"/>
                      <a:pt x="122" y="233"/>
                      <a:pt x="123" y="233"/>
                    </a:cubicBezTo>
                    <a:cubicBezTo>
                      <a:pt x="122" y="231"/>
                      <a:pt x="121" y="229"/>
                      <a:pt x="120" y="226"/>
                    </a:cubicBezTo>
                    <a:cubicBezTo>
                      <a:pt x="115" y="227"/>
                      <a:pt x="109" y="229"/>
                      <a:pt x="105" y="233"/>
                    </a:cubicBezTo>
                    <a:cubicBezTo>
                      <a:pt x="105" y="226"/>
                      <a:pt x="103" y="221"/>
                      <a:pt x="97" y="217"/>
                    </a:cubicBezTo>
                    <a:cubicBezTo>
                      <a:pt x="94" y="214"/>
                      <a:pt x="89" y="210"/>
                      <a:pt x="85" y="209"/>
                    </a:cubicBezTo>
                    <a:cubicBezTo>
                      <a:pt x="85" y="209"/>
                      <a:pt x="85" y="209"/>
                      <a:pt x="84" y="209"/>
                    </a:cubicBezTo>
                    <a:cubicBezTo>
                      <a:pt x="83" y="209"/>
                      <a:pt x="81" y="209"/>
                      <a:pt x="80" y="210"/>
                    </a:cubicBezTo>
                    <a:cubicBezTo>
                      <a:pt x="82" y="205"/>
                      <a:pt x="85" y="201"/>
                      <a:pt x="86" y="195"/>
                    </a:cubicBezTo>
                    <a:cubicBezTo>
                      <a:pt x="86" y="191"/>
                      <a:pt x="82" y="181"/>
                      <a:pt x="79" y="178"/>
                    </a:cubicBezTo>
                    <a:cubicBezTo>
                      <a:pt x="75" y="175"/>
                      <a:pt x="70" y="172"/>
                      <a:pt x="64" y="170"/>
                    </a:cubicBezTo>
                    <a:cubicBezTo>
                      <a:pt x="67" y="167"/>
                      <a:pt x="69" y="163"/>
                      <a:pt x="70" y="159"/>
                    </a:cubicBezTo>
                    <a:cubicBezTo>
                      <a:pt x="73" y="148"/>
                      <a:pt x="63" y="137"/>
                      <a:pt x="54" y="130"/>
                    </a:cubicBezTo>
                    <a:cubicBezTo>
                      <a:pt x="58" y="129"/>
                      <a:pt x="64" y="129"/>
                      <a:pt x="67" y="128"/>
                    </a:cubicBezTo>
                    <a:cubicBezTo>
                      <a:pt x="73" y="127"/>
                      <a:pt x="77" y="119"/>
                      <a:pt x="79" y="114"/>
                    </a:cubicBezTo>
                    <a:cubicBezTo>
                      <a:pt x="82" y="107"/>
                      <a:pt x="77" y="98"/>
                      <a:pt x="71" y="91"/>
                    </a:cubicBezTo>
                    <a:cubicBezTo>
                      <a:pt x="72" y="91"/>
                      <a:pt x="73" y="91"/>
                      <a:pt x="74" y="91"/>
                    </a:cubicBezTo>
                    <a:cubicBezTo>
                      <a:pt x="79" y="91"/>
                      <a:pt x="84" y="89"/>
                      <a:pt x="88" y="85"/>
                    </a:cubicBezTo>
                    <a:cubicBezTo>
                      <a:pt x="94" y="80"/>
                      <a:pt x="94" y="71"/>
                      <a:pt x="93" y="63"/>
                    </a:cubicBezTo>
                    <a:cubicBezTo>
                      <a:pt x="98" y="66"/>
                      <a:pt x="105" y="68"/>
                      <a:pt x="109" y="68"/>
                    </a:cubicBezTo>
                    <a:cubicBezTo>
                      <a:pt x="110" y="68"/>
                      <a:pt x="110" y="68"/>
                      <a:pt x="110" y="68"/>
                    </a:cubicBezTo>
                    <a:cubicBezTo>
                      <a:pt x="119" y="67"/>
                      <a:pt x="125" y="59"/>
                      <a:pt x="127" y="49"/>
                    </a:cubicBezTo>
                    <a:cubicBezTo>
                      <a:pt x="131" y="54"/>
                      <a:pt x="137" y="57"/>
                      <a:pt x="145" y="59"/>
                    </a:cubicBezTo>
                    <a:cubicBezTo>
                      <a:pt x="146" y="59"/>
                      <a:pt x="147" y="59"/>
                      <a:pt x="148" y="59"/>
                    </a:cubicBezTo>
                    <a:cubicBezTo>
                      <a:pt x="153" y="59"/>
                      <a:pt x="157" y="57"/>
                      <a:pt x="161" y="53"/>
                    </a:cubicBezTo>
                    <a:cubicBezTo>
                      <a:pt x="162" y="57"/>
                      <a:pt x="165" y="60"/>
                      <a:pt x="169" y="62"/>
                    </a:cubicBezTo>
                    <a:cubicBezTo>
                      <a:pt x="174" y="65"/>
                      <a:pt x="178" y="66"/>
                      <a:pt x="182" y="66"/>
                    </a:cubicBezTo>
                    <a:cubicBezTo>
                      <a:pt x="184" y="66"/>
                      <a:pt x="186" y="65"/>
                      <a:pt x="188" y="65"/>
                    </a:cubicBezTo>
                    <a:cubicBezTo>
                      <a:pt x="187" y="69"/>
                      <a:pt x="189" y="73"/>
                      <a:pt x="196" y="77"/>
                    </a:cubicBezTo>
                    <a:cubicBezTo>
                      <a:pt x="197" y="77"/>
                      <a:pt x="198" y="78"/>
                      <a:pt x="198" y="78"/>
                    </a:cubicBezTo>
                    <a:cubicBezTo>
                      <a:pt x="205" y="77"/>
                      <a:pt x="211" y="76"/>
                      <a:pt x="217" y="76"/>
                    </a:cubicBezTo>
                    <a:cubicBezTo>
                      <a:pt x="218" y="76"/>
                      <a:pt x="218" y="76"/>
                      <a:pt x="219" y="76"/>
                    </a:cubicBezTo>
                    <a:cubicBezTo>
                      <a:pt x="219" y="76"/>
                      <a:pt x="219" y="75"/>
                      <a:pt x="219" y="74"/>
                    </a:cubicBezTo>
                    <a:cubicBezTo>
                      <a:pt x="219" y="73"/>
                      <a:pt x="220" y="72"/>
                      <a:pt x="219" y="70"/>
                    </a:cubicBezTo>
                    <a:cubicBezTo>
                      <a:pt x="217" y="68"/>
                      <a:pt x="214" y="61"/>
                      <a:pt x="208" y="53"/>
                    </a:cubicBezTo>
                    <a:cubicBezTo>
                      <a:pt x="204" y="56"/>
                      <a:pt x="200" y="58"/>
                      <a:pt x="197" y="58"/>
                    </a:cubicBezTo>
                    <a:cubicBezTo>
                      <a:pt x="194" y="58"/>
                      <a:pt x="192" y="57"/>
                      <a:pt x="190" y="56"/>
                    </a:cubicBezTo>
                    <a:cubicBezTo>
                      <a:pt x="187" y="58"/>
                      <a:pt x="184" y="59"/>
                      <a:pt x="181" y="59"/>
                    </a:cubicBezTo>
                    <a:cubicBezTo>
                      <a:pt x="180" y="59"/>
                      <a:pt x="178" y="59"/>
                      <a:pt x="177" y="58"/>
                    </a:cubicBezTo>
                    <a:cubicBezTo>
                      <a:pt x="171" y="56"/>
                      <a:pt x="165" y="52"/>
                      <a:pt x="167" y="45"/>
                    </a:cubicBezTo>
                    <a:cubicBezTo>
                      <a:pt x="173" y="47"/>
                      <a:pt x="178" y="49"/>
                      <a:pt x="183" y="52"/>
                    </a:cubicBezTo>
                    <a:cubicBezTo>
                      <a:pt x="183" y="51"/>
                      <a:pt x="183" y="51"/>
                      <a:pt x="183" y="51"/>
                    </a:cubicBezTo>
                    <a:cubicBezTo>
                      <a:pt x="183" y="47"/>
                      <a:pt x="185" y="40"/>
                      <a:pt x="188" y="32"/>
                    </a:cubicBezTo>
                    <a:cubicBezTo>
                      <a:pt x="179" y="24"/>
                      <a:pt x="169" y="17"/>
                      <a:pt x="155" y="12"/>
                    </a:cubicBezTo>
                    <a:cubicBezTo>
                      <a:pt x="146" y="15"/>
                      <a:pt x="136" y="18"/>
                      <a:pt x="125" y="18"/>
                    </a:cubicBezTo>
                    <a:cubicBezTo>
                      <a:pt x="125" y="18"/>
                      <a:pt x="125" y="18"/>
                      <a:pt x="125" y="18"/>
                    </a:cubicBezTo>
                    <a:cubicBezTo>
                      <a:pt x="109" y="17"/>
                      <a:pt x="94" y="12"/>
                      <a:pt x="82" y="4"/>
                    </a:cubicBezTo>
                    <a:moveTo>
                      <a:pt x="108" y="0"/>
                    </a:moveTo>
                    <a:cubicBezTo>
                      <a:pt x="106" y="0"/>
                      <a:pt x="103" y="0"/>
                      <a:pt x="101" y="0"/>
                    </a:cubicBezTo>
                    <a:cubicBezTo>
                      <a:pt x="108" y="3"/>
                      <a:pt x="116" y="5"/>
                      <a:pt x="125" y="5"/>
                    </a:cubicBezTo>
                    <a:cubicBezTo>
                      <a:pt x="125" y="5"/>
                      <a:pt x="125" y="5"/>
                      <a:pt x="125" y="5"/>
                    </a:cubicBezTo>
                    <a:cubicBezTo>
                      <a:pt x="129" y="5"/>
                      <a:pt x="132" y="5"/>
                      <a:pt x="135" y="4"/>
                    </a:cubicBezTo>
                    <a:cubicBezTo>
                      <a:pt x="131" y="3"/>
                      <a:pt x="126" y="2"/>
                      <a:pt x="122" y="1"/>
                    </a:cubicBezTo>
                    <a:cubicBezTo>
                      <a:pt x="117" y="1"/>
                      <a:pt x="113" y="0"/>
                      <a:pt x="10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5" name="Freeform 624"/>
              <p:cNvSpPr>
                <a:spLocks noEditPoints="1"/>
              </p:cNvSpPr>
              <p:nvPr/>
            </p:nvSpPr>
            <p:spPr bwMode="auto">
              <a:xfrm>
                <a:off x="3883" y="3651"/>
                <a:ext cx="114" cy="112"/>
              </a:xfrm>
              <a:custGeom>
                <a:avLst/>
                <a:gdLst>
                  <a:gd name="T0" fmla="*/ 147 w 231"/>
                  <a:gd name="T1" fmla="*/ 210 h 228"/>
                  <a:gd name="T2" fmla="*/ 157 w 231"/>
                  <a:gd name="T3" fmla="*/ 210 h 228"/>
                  <a:gd name="T4" fmla="*/ 162 w 231"/>
                  <a:gd name="T5" fmla="*/ 205 h 228"/>
                  <a:gd name="T6" fmla="*/ 172 w 231"/>
                  <a:gd name="T7" fmla="*/ 184 h 228"/>
                  <a:gd name="T8" fmla="*/ 162 w 231"/>
                  <a:gd name="T9" fmla="*/ 205 h 228"/>
                  <a:gd name="T10" fmla="*/ 176 w 231"/>
                  <a:gd name="T11" fmla="*/ 165 h 228"/>
                  <a:gd name="T12" fmla="*/ 180 w 231"/>
                  <a:gd name="T13" fmla="*/ 179 h 228"/>
                  <a:gd name="T14" fmla="*/ 177 w 231"/>
                  <a:gd name="T15" fmla="*/ 127 h 228"/>
                  <a:gd name="T16" fmla="*/ 192 w 231"/>
                  <a:gd name="T17" fmla="*/ 143 h 228"/>
                  <a:gd name="T18" fmla="*/ 165 w 231"/>
                  <a:gd name="T19" fmla="*/ 94 h 228"/>
                  <a:gd name="T20" fmla="*/ 186 w 231"/>
                  <a:gd name="T21" fmla="*/ 103 h 228"/>
                  <a:gd name="T22" fmla="*/ 23 w 231"/>
                  <a:gd name="T23" fmla="*/ 76 h 228"/>
                  <a:gd name="T24" fmla="*/ 20 w 231"/>
                  <a:gd name="T25" fmla="*/ 104 h 228"/>
                  <a:gd name="T26" fmla="*/ 14 w 231"/>
                  <a:gd name="T27" fmla="*/ 107 h 228"/>
                  <a:gd name="T28" fmla="*/ 8 w 231"/>
                  <a:gd name="T29" fmla="*/ 103 h 228"/>
                  <a:gd name="T30" fmla="*/ 147 w 231"/>
                  <a:gd name="T31" fmla="*/ 77 h 228"/>
                  <a:gd name="T32" fmla="*/ 137 w 231"/>
                  <a:gd name="T33" fmla="*/ 55 h 228"/>
                  <a:gd name="T34" fmla="*/ 163 w 231"/>
                  <a:gd name="T35" fmla="*/ 73 h 228"/>
                  <a:gd name="T36" fmla="*/ 36 w 231"/>
                  <a:gd name="T37" fmla="*/ 71 h 228"/>
                  <a:gd name="T38" fmla="*/ 49 w 231"/>
                  <a:gd name="T39" fmla="*/ 55 h 228"/>
                  <a:gd name="T40" fmla="*/ 36 w 231"/>
                  <a:gd name="T41" fmla="*/ 71 h 228"/>
                  <a:gd name="T42" fmla="*/ 104 w 231"/>
                  <a:gd name="T43" fmla="*/ 56 h 228"/>
                  <a:gd name="T44" fmla="*/ 98 w 231"/>
                  <a:gd name="T45" fmla="*/ 44 h 228"/>
                  <a:gd name="T46" fmla="*/ 110 w 231"/>
                  <a:gd name="T47" fmla="*/ 58 h 228"/>
                  <a:gd name="T48" fmla="*/ 62 w 231"/>
                  <a:gd name="T49" fmla="*/ 55 h 228"/>
                  <a:gd name="T50" fmla="*/ 90 w 231"/>
                  <a:gd name="T51" fmla="*/ 44 h 228"/>
                  <a:gd name="T52" fmla="*/ 78 w 231"/>
                  <a:gd name="T53" fmla="*/ 61 h 228"/>
                  <a:gd name="T54" fmla="*/ 74 w 231"/>
                  <a:gd name="T55" fmla="*/ 62 h 228"/>
                  <a:gd name="T56" fmla="*/ 89 w 231"/>
                  <a:gd name="T57" fmla="*/ 11 h 228"/>
                  <a:gd name="T58" fmla="*/ 76 w 231"/>
                  <a:gd name="T59" fmla="*/ 10 h 228"/>
                  <a:gd name="T60" fmla="*/ 0 w 231"/>
                  <a:gd name="T61" fmla="*/ 107 h 228"/>
                  <a:gd name="T62" fmla="*/ 3 w 231"/>
                  <a:gd name="T63" fmla="*/ 110 h 228"/>
                  <a:gd name="T64" fmla="*/ 5 w 231"/>
                  <a:gd name="T65" fmla="*/ 110 h 228"/>
                  <a:gd name="T66" fmla="*/ 7 w 231"/>
                  <a:gd name="T67" fmla="*/ 112 h 228"/>
                  <a:gd name="T68" fmla="*/ 25 w 231"/>
                  <a:gd name="T69" fmla="*/ 109 h 228"/>
                  <a:gd name="T70" fmla="*/ 31 w 231"/>
                  <a:gd name="T71" fmla="*/ 78 h 228"/>
                  <a:gd name="T72" fmla="*/ 47 w 231"/>
                  <a:gd name="T73" fmla="*/ 74 h 228"/>
                  <a:gd name="T74" fmla="*/ 57 w 231"/>
                  <a:gd name="T75" fmla="*/ 59 h 228"/>
                  <a:gd name="T76" fmla="*/ 72 w 231"/>
                  <a:gd name="T77" fmla="*/ 69 h 228"/>
                  <a:gd name="T78" fmla="*/ 94 w 231"/>
                  <a:gd name="T79" fmla="*/ 55 h 228"/>
                  <a:gd name="T80" fmla="*/ 110 w 231"/>
                  <a:gd name="T81" fmla="*/ 65 h 228"/>
                  <a:gd name="T82" fmla="*/ 129 w 231"/>
                  <a:gd name="T83" fmla="*/ 68 h 228"/>
                  <a:gd name="T84" fmla="*/ 146 w 231"/>
                  <a:gd name="T85" fmla="*/ 85 h 228"/>
                  <a:gd name="T86" fmla="*/ 161 w 231"/>
                  <a:gd name="T87" fmla="*/ 99 h 228"/>
                  <a:gd name="T88" fmla="*/ 171 w 231"/>
                  <a:gd name="T89" fmla="*/ 125 h 228"/>
                  <a:gd name="T90" fmla="*/ 170 w 231"/>
                  <a:gd name="T91" fmla="*/ 160 h 228"/>
                  <a:gd name="T92" fmla="*/ 161 w 231"/>
                  <a:gd name="T93" fmla="*/ 183 h 228"/>
                  <a:gd name="T94" fmla="*/ 152 w 231"/>
                  <a:gd name="T95" fmla="*/ 199 h 228"/>
                  <a:gd name="T96" fmla="*/ 138 w 231"/>
                  <a:gd name="T97" fmla="*/ 212 h 228"/>
                  <a:gd name="T98" fmla="*/ 142 w 231"/>
                  <a:gd name="T99" fmla="*/ 228 h 228"/>
                  <a:gd name="T100" fmla="*/ 172 w 231"/>
                  <a:gd name="T101" fmla="*/ 216 h 228"/>
                  <a:gd name="T102" fmla="*/ 231 w 231"/>
                  <a:gd name="T103" fmla="*/ 112 h 228"/>
                  <a:gd name="T104" fmla="*/ 168 w 231"/>
                  <a:gd name="T105" fmla="*/ 12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31" h="228">
                    <a:moveTo>
                      <a:pt x="142" y="221"/>
                    </a:moveTo>
                    <a:cubicBezTo>
                      <a:pt x="142" y="218"/>
                      <a:pt x="145" y="212"/>
                      <a:pt x="147" y="210"/>
                    </a:cubicBezTo>
                    <a:cubicBezTo>
                      <a:pt x="148" y="208"/>
                      <a:pt x="150" y="208"/>
                      <a:pt x="151" y="208"/>
                    </a:cubicBezTo>
                    <a:cubicBezTo>
                      <a:pt x="153" y="208"/>
                      <a:pt x="155" y="209"/>
                      <a:pt x="157" y="210"/>
                    </a:cubicBezTo>
                    <a:cubicBezTo>
                      <a:pt x="152" y="215"/>
                      <a:pt x="147" y="218"/>
                      <a:pt x="142" y="221"/>
                    </a:cubicBezTo>
                    <a:moveTo>
                      <a:pt x="162" y="205"/>
                    </a:moveTo>
                    <a:cubicBezTo>
                      <a:pt x="161" y="200"/>
                      <a:pt x="160" y="195"/>
                      <a:pt x="163" y="191"/>
                    </a:cubicBezTo>
                    <a:cubicBezTo>
                      <a:pt x="166" y="187"/>
                      <a:pt x="169" y="184"/>
                      <a:pt x="172" y="184"/>
                    </a:cubicBezTo>
                    <a:cubicBezTo>
                      <a:pt x="174" y="184"/>
                      <a:pt x="175" y="185"/>
                      <a:pt x="177" y="186"/>
                    </a:cubicBezTo>
                    <a:cubicBezTo>
                      <a:pt x="172" y="193"/>
                      <a:pt x="167" y="199"/>
                      <a:pt x="162" y="205"/>
                    </a:cubicBezTo>
                    <a:moveTo>
                      <a:pt x="180" y="179"/>
                    </a:moveTo>
                    <a:cubicBezTo>
                      <a:pt x="176" y="175"/>
                      <a:pt x="174" y="171"/>
                      <a:pt x="176" y="165"/>
                    </a:cubicBezTo>
                    <a:cubicBezTo>
                      <a:pt x="179" y="156"/>
                      <a:pt x="183" y="151"/>
                      <a:pt x="190" y="150"/>
                    </a:cubicBezTo>
                    <a:cubicBezTo>
                      <a:pt x="188" y="161"/>
                      <a:pt x="185" y="170"/>
                      <a:pt x="180" y="179"/>
                    </a:cubicBezTo>
                    <a:moveTo>
                      <a:pt x="192" y="143"/>
                    </a:moveTo>
                    <a:cubicBezTo>
                      <a:pt x="185" y="142"/>
                      <a:pt x="178" y="135"/>
                      <a:pt x="177" y="127"/>
                    </a:cubicBezTo>
                    <a:cubicBezTo>
                      <a:pt x="177" y="124"/>
                      <a:pt x="183" y="111"/>
                      <a:pt x="189" y="110"/>
                    </a:cubicBezTo>
                    <a:cubicBezTo>
                      <a:pt x="192" y="121"/>
                      <a:pt x="193" y="132"/>
                      <a:pt x="192" y="143"/>
                    </a:cubicBezTo>
                    <a:moveTo>
                      <a:pt x="186" y="103"/>
                    </a:moveTo>
                    <a:cubicBezTo>
                      <a:pt x="178" y="103"/>
                      <a:pt x="168" y="102"/>
                      <a:pt x="165" y="94"/>
                    </a:cubicBezTo>
                    <a:cubicBezTo>
                      <a:pt x="164" y="88"/>
                      <a:pt x="166" y="83"/>
                      <a:pt x="169" y="78"/>
                    </a:cubicBezTo>
                    <a:cubicBezTo>
                      <a:pt x="177" y="86"/>
                      <a:pt x="182" y="95"/>
                      <a:pt x="186" y="103"/>
                    </a:cubicBezTo>
                    <a:moveTo>
                      <a:pt x="12" y="94"/>
                    </a:moveTo>
                    <a:cubicBezTo>
                      <a:pt x="15" y="88"/>
                      <a:pt x="19" y="82"/>
                      <a:pt x="23" y="76"/>
                    </a:cubicBezTo>
                    <a:cubicBezTo>
                      <a:pt x="26" y="80"/>
                      <a:pt x="26" y="86"/>
                      <a:pt x="27" y="91"/>
                    </a:cubicBezTo>
                    <a:cubicBezTo>
                      <a:pt x="27" y="97"/>
                      <a:pt x="25" y="101"/>
                      <a:pt x="20" y="104"/>
                    </a:cubicBezTo>
                    <a:cubicBezTo>
                      <a:pt x="19" y="104"/>
                      <a:pt x="18" y="105"/>
                      <a:pt x="17" y="105"/>
                    </a:cubicBezTo>
                    <a:cubicBezTo>
                      <a:pt x="16" y="106"/>
                      <a:pt x="15" y="107"/>
                      <a:pt x="14" y="107"/>
                    </a:cubicBezTo>
                    <a:cubicBezTo>
                      <a:pt x="13" y="107"/>
                      <a:pt x="11" y="106"/>
                      <a:pt x="10" y="105"/>
                    </a:cubicBezTo>
                    <a:cubicBezTo>
                      <a:pt x="9" y="104"/>
                      <a:pt x="9" y="103"/>
                      <a:pt x="8" y="103"/>
                    </a:cubicBezTo>
                    <a:cubicBezTo>
                      <a:pt x="9" y="100"/>
                      <a:pt x="10" y="97"/>
                      <a:pt x="12" y="94"/>
                    </a:cubicBezTo>
                    <a:moveTo>
                      <a:pt x="147" y="77"/>
                    </a:moveTo>
                    <a:cubicBezTo>
                      <a:pt x="140" y="77"/>
                      <a:pt x="134" y="73"/>
                      <a:pt x="136" y="62"/>
                    </a:cubicBezTo>
                    <a:cubicBezTo>
                      <a:pt x="136" y="60"/>
                      <a:pt x="136" y="57"/>
                      <a:pt x="137" y="55"/>
                    </a:cubicBezTo>
                    <a:cubicBezTo>
                      <a:pt x="144" y="59"/>
                      <a:pt x="151" y="63"/>
                      <a:pt x="158" y="69"/>
                    </a:cubicBezTo>
                    <a:cubicBezTo>
                      <a:pt x="160" y="70"/>
                      <a:pt x="161" y="71"/>
                      <a:pt x="163" y="73"/>
                    </a:cubicBezTo>
                    <a:cubicBezTo>
                      <a:pt x="158" y="75"/>
                      <a:pt x="152" y="77"/>
                      <a:pt x="147" y="77"/>
                    </a:cubicBezTo>
                    <a:moveTo>
                      <a:pt x="36" y="71"/>
                    </a:moveTo>
                    <a:cubicBezTo>
                      <a:pt x="33" y="71"/>
                      <a:pt x="31" y="71"/>
                      <a:pt x="29" y="70"/>
                    </a:cubicBezTo>
                    <a:cubicBezTo>
                      <a:pt x="35" y="64"/>
                      <a:pt x="42" y="59"/>
                      <a:pt x="49" y="55"/>
                    </a:cubicBezTo>
                    <a:cubicBezTo>
                      <a:pt x="50" y="59"/>
                      <a:pt x="50" y="63"/>
                      <a:pt x="45" y="67"/>
                    </a:cubicBezTo>
                    <a:cubicBezTo>
                      <a:pt x="42" y="70"/>
                      <a:pt x="39" y="71"/>
                      <a:pt x="36" y="71"/>
                    </a:cubicBezTo>
                    <a:moveTo>
                      <a:pt x="110" y="58"/>
                    </a:moveTo>
                    <a:cubicBezTo>
                      <a:pt x="108" y="58"/>
                      <a:pt x="106" y="58"/>
                      <a:pt x="104" y="56"/>
                    </a:cubicBezTo>
                    <a:cubicBezTo>
                      <a:pt x="102" y="54"/>
                      <a:pt x="99" y="50"/>
                      <a:pt x="97" y="47"/>
                    </a:cubicBezTo>
                    <a:cubicBezTo>
                      <a:pt x="97" y="46"/>
                      <a:pt x="98" y="45"/>
                      <a:pt x="98" y="44"/>
                    </a:cubicBezTo>
                    <a:cubicBezTo>
                      <a:pt x="107" y="45"/>
                      <a:pt x="117" y="47"/>
                      <a:pt x="127" y="50"/>
                    </a:cubicBezTo>
                    <a:cubicBezTo>
                      <a:pt x="122" y="54"/>
                      <a:pt x="115" y="58"/>
                      <a:pt x="110" y="58"/>
                    </a:cubicBezTo>
                    <a:moveTo>
                      <a:pt x="74" y="62"/>
                    </a:moveTo>
                    <a:cubicBezTo>
                      <a:pt x="68" y="62"/>
                      <a:pt x="64" y="59"/>
                      <a:pt x="62" y="55"/>
                    </a:cubicBezTo>
                    <a:cubicBezTo>
                      <a:pt x="60" y="54"/>
                      <a:pt x="59" y="52"/>
                      <a:pt x="57" y="51"/>
                    </a:cubicBezTo>
                    <a:cubicBezTo>
                      <a:pt x="68" y="47"/>
                      <a:pt x="79" y="44"/>
                      <a:pt x="90" y="44"/>
                    </a:cubicBezTo>
                    <a:cubicBezTo>
                      <a:pt x="91" y="45"/>
                      <a:pt x="91" y="46"/>
                      <a:pt x="91" y="47"/>
                    </a:cubicBezTo>
                    <a:cubicBezTo>
                      <a:pt x="89" y="54"/>
                      <a:pt x="83" y="61"/>
                      <a:pt x="78" y="61"/>
                    </a:cubicBezTo>
                    <a:cubicBezTo>
                      <a:pt x="78" y="61"/>
                      <a:pt x="78" y="61"/>
                      <a:pt x="78" y="61"/>
                    </a:cubicBezTo>
                    <a:cubicBezTo>
                      <a:pt x="76" y="61"/>
                      <a:pt x="75" y="61"/>
                      <a:pt x="74" y="62"/>
                    </a:cubicBezTo>
                    <a:moveTo>
                      <a:pt x="129" y="0"/>
                    </a:moveTo>
                    <a:cubicBezTo>
                      <a:pt x="118" y="7"/>
                      <a:pt x="104" y="11"/>
                      <a:pt x="89" y="11"/>
                    </a:cubicBezTo>
                    <a:cubicBezTo>
                      <a:pt x="89" y="11"/>
                      <a:pt x="89" y="11"/>
                      <a:pt x="89" y="11"/>
                    </a:cubicBezTo>
                    <a:cubicBezTo>
                      <a:pt x="84" y="11"/>
                      <a:pt x="80" y="11"/>
                      <a:pt x="76" y="10"/>
                    </a:cubicBezTo>
                    <a:cubicBezTo>
                      <a:pt x="35" y="28"/>
                      <a:pt x="13" y="64"/>
                      <a:pt x="5" y="88"/>
                    </a:cubicBezTo>
                    <a:cubicBezTo>
                      <a:pt x="2" y="96"/>
                      <a:pt x="0" y="103"/>
                      <a:pt x="0" y="107"/>
                    </a:cubicBezTo>
                    <a:cubicBezTo>
                      <a:pt x="0" y="107"/>
                      <a:pt x="0" y="107"/>
                      <a:pt x="0" y="108"/>
                    </a:cubicBezTo>
                    <a:cubicBezTo>
                      <a:pt x="1" y="109"/>
                      <a:pt x="2" y="110"/>
                      <a:pt x="3" y="110"/>
                    </a:cubicBezTo>
                    <a:cubicBezTo>
                      <a:pt x="3" y="110"/>
                      <a:pt x="4" y="110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cubicBezTo>
                      <a:pt x="5" y="110"/>
                      <a:pt x="5" y="110"/>
                      <a:pt x="5" y="110"/>
                    </a:cubicBezTo>
                    <a:cubicBezTo>
                      <a:pt x="6" y="111"/>
                      <a:pt x="6" y="111"/>
                      <a:pt x="7" y="112"/>
                    </a:cubicBezTo>
                    <a:cubicBezTo>
                      <a:pt x="9" y="113"/>
                      <a:pt x="11" y="114"/>
                      <a:pt x="14" y="114"/>
                    </a:cubicBezTo>
                    <a:cubicBezTo>
                      <a:pt x="17" y="114"/>
                      <a:pt x="21" y="112"/>
                      <a:pt x="25" y="109"/>
                    </a:cubicBezTo>
                    <a:cubicBezTo>
                      <a:pt x="27" y="108"/>
                      <a:pt x="29" y="105"/>
                      <a:pt x="30" y="103"/>
                    </a:cubicBezTo>
                    <a:cubicBezTo>
                      <a:pt x="34" y="96"/>
                      <a:pt x="34" y="86"/>
                      <a:pt x="31" y="78"/>
                    </a:cubicBezTo>
                    <a:cubicBezTo>
                      <a:pt x="33" y="78"/>
                      <a:pt x="35" y="78"/>
                      <a:pt x="37" y="78"/>
                    </a:cubicBezTo>
                    <a:cubicBezTo>
                      <a:pt x="40" y="78"/>
                      <a:pt x="43" y="77"/>
                      <a:pt x="47" y="74"/>
                    </a:cubicBezTo>
                    <a:cubicBezTo>
                      <a:pt x="49" y="72"/>
                      <a:pt x="55" y="68"/>
                      <a:pt x="56" y="65"/>
                    </a:cubicBezTo>
                    <a:cubicBezTo>
                      <a:pt x="57" y="62"/>
                      <a:pt x="57" y="61"/>
                      <a:pt x="57" y="59"/>
                    </a:cubicBezTo>
                    <a:cubicBezTo>
                      <a:pt x="60" y="63"/>
                      <a:pt x="63" y="67"/>
                      <a:pt x="68" y="69"/>
                    </a:cubicBezTo>
                    <a:cubicBezTo>
                      <a:pt x="69" y="69"/>
                      <a:pt x="71" y="69"/>
                      <a:pt x="72" y="69"/>
                    </a:cubicBezTo>
                    <a:cubicBezTo>
                      <a:pt x="77" y="69"/>
                      <a:pt x="82" y="68"/>
                      <a:pt x="84" y="67"/>
                    </a:cubicBezTo>
                    <a:cubicBezTo>
                      <a:pt x="87" y="64"/>
                      <a:pt x="91" y="60"/>
                      <a:pt x="94" y="55"/>
                    </a:cubicBezTo>
                    <a:cubicBezTo>
                      <a:pt x="96" y="58"/>
                      <a:pt x="99" y="61"/>
                      <a:pt x="102" y="63"/>
                    </a:cubicBezTo>
                    <a:cubicBezTo>
                      <a:pt x="105" y="65"/>
                      <a:pt x="107" y="65"/>
                      <a:pt x="110" y="65"/>
                    </a:cubicBezTo>
                    <a:cubicBezTo>
                      <a:pt x="117" y="65"/>
                      <a:pt x="125" y="60"/>
                      <a:pt x="131" y="55"/>
                    </a:cubicBezTo>
                    <a:cubicBezTo>
                      <a:pt x="131" y="60"/>
                      <a:pt x="129" y="65"/>
                      <a:pt x="129" y="68"/>
                    </a:cubicBezTo>
                    <a:cubicBezTo>
                      <a:pt x="129" y="74"/>
                      <a:pt x="135" y="80"/>
                      <a:pt x="139" y="83"/>
                    </a:cubicBezTo>
                    <a:cubicBezTo>
                      <a:pt x="141" y="85"/>
                      <a:pt x="143" y="85"/>
                      <a:pt x="146" y="85"/>
                    </a:cubicBezTo>
                    <a:cubicBezTo>
                      <a:pt x="150" y="85"/>
                      <a:pt x="155" y="84"/>
                      <a:pt x="160" y="81"/>
                    </a:cubicBezTo>
                    <a:cubicBezTo>
                      <a:pt x="158" y="87"/>
                      <a:pt x="158" y="93"/>
                      <a:pt x="161" y="99"/>
                    </a:cubicBezTo>
                    <a:cubicBezTo>
                      <a:pt x="164" y="106"/>
                      <a:pt x="171" y="108"/>
                      <a:pt x="179" y="109"/>
                    </a:cubicBezTo>
                    <a:cubicBezTo>
                      <a:pt x="175" y="114"/>
                      <a:pt x="171" y="121"/>
                      <a:pt x="171" y="125"/>
                    </a:cubicBezTo>
                    <a:cubicBezTo>
                      <a:pt x="169" y="133"/>
                      <a:pt x="175" y="141"/>
                      <a:pt x="182" y="146"/>
                    </a:cubicBezTo>
                    <a:cubicBezTo>
                      <a:pt x="177" y="149"/>
                      <a:pt x="173" y="153"/>
                      <a:pt x="170" y="160"/>
                    </a:cubicBezTo>
                    <a:cubicBezTo>
                      <a:pt x="168" y="167"/>
                      <a:pt x="168" y="172"/>
                      <a:pt x="171" y="177"/>
                    </a:cubicBezTo>
                    <a:cubicBezTo>
                      <a:pt x="168" y="177"/>
                      <a:pt x="164" y="179"/>
                      <a:pt x="161" y="183"/>
                    </a:cubicBezTo>
                    <a:cubicBezTo>
                      <a:pt x="157" y="188"/>
                      <a:pt x="155" y="194"/>
                      <a:pt x="155" y="200"/>
                    </a:cubicBezTo>
                    <a:cubicBezTo>
                      <a:pt x="154" y="200"/>
                      <a:pt x="153" y="199"/>
                      <a:pt x="152" y="199"/>
                    </a:cubicBezTo>
                    <a:cubicBezTo>
                      <a:pt x="149" y="199"/>
                      <a:pt x="146" y="201"/>
                      <a:pt x="142" y="205"/>
                    </a:cubicBezTo>
                    <a:cubicBezTo>
                      <a:pt x="141" y="207"/>
                      <a:pt x="139" y="209"/>
                      <a:pt x="138" y="212"/>
                    </a:cubicBezTo>
                    <a:cubicBezTo>
                      <a:pt x="139" y="217"/>
                      <a:pt x="140" y="223"/>
                      <a:pt x="140" y="228"/>
                    </a:cubicBezTo>
                    <a:cubicBezTo>
                      <a:pt x="141" y="228"/>
                      <a:pt x="141" y="228"/>
                      <a:pt x="142" y="228"/>
                    </a:cubicBezTo>
                    <a:cubicBezTo>
                      <a:pt x="142" y="228"/>
                      <a:pt x="142" y="228"/>
                      <a:pt x="143" y="228"/>
                    </a:cubicBezTo>
                    <a:cubicBezTo>
                      <a:pt x="147" y="227"/>
                      <a:pt x="158" y="224"/>
                      <a:pt x="172" y="216"/>
                    </a:cubicBezTo>
                    <a:cubicBezTo>
                      <a:pt x="178" y="204"/>
                      <a:pt x="184" y="192"/>
                      <a:pt x="191" y="180"/>
                    </a:cubicBezTo>
                    <a:cubicBezTo>
                      <a:pt x="203" y="157"/>
                      <a:pt x="217" y="135"/>
                      <a:pt x="231" y="112"/>
                    </a:cubicBezTo>
                    <a:cubicBezTo>
                      <a:pt x="230" y="91"/>
                      <a:pt x="223" y="69"/>
                      <a:pt x="208" y="47"/>
                    </a:cubicBezTo>
                    <a:cubicBezTo>
                      <a:pt x="191" y="41"/>
                      <a:pt x="177" y="28"/>
                      <a:pt x="168" y="12"/>
                    </a:cubicBezTo>
                    <a:cubicBezTo>
                      <a:pt x="154" y="5"/>
                      <a:pt x="141" y="1"/>
                      <a:pt x="1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6" name="Freeform 625"/>
              <p:cNvSpPr>
                <a:spLocks noEditPoints="1"/>
              </p:cNvSpPr>
              <p:nvPr/>
            </p:nvSpPr>
            <p:spPr bwMode="auto">
              <a:xfrm>
                <a:off x="3821" y="3796"/>
                <a:ext cx="115" cy="102"/>
              </a:xfrm>
              <a:custGeom>
                <a:avLst/>
                <a:gdLst>
                  <a:gd name="T0" fmla="*/ 131 w 234"/>
                  <a:gd name="T1" fmla="*/ 154 h 206"/>
                  <a:gd name="T2" fmla="*/ 144 w 234"/>
                  <a:gd name="T3" fmla="*/ 140 h 206"/>
                  <a:gd name="T4" fmla="*/ 139 w 234"/>
                  <a:gd name="T5" fmla="*/ 155 h 206"/>
                  <a:gd name="T6" fmla="*/ 117 w 234"/>
                  <a:gd name="T7" fmla="*/ 152 h 206"/>
                  <a:gd name="T8" fmla="*/ 98 w 234"/>
                  <a:gd name="T9" fmla="*/ 139 h 206"/>
                  <a:gd name="T10" fmla="*/ 123 w 234"/>
                  <a:gd name="T11" fmla="*/ 153 h 206"/>
                  <a:gd name="T12" fmla="*/ 172 w 234"/>
                  <a:gd name="T13" fmla="*/ 129 h 206"/>
                  <a:gd name="T14" fmla="*/ 193 w 234"/>
                  <a:gd name="T15" fmla="*/ 130 h 206"/>
                  <a:gd name="T16" fmla="*/ 84 w 234"/>
                  <a:gd name="T17" fmla="*/ 138 h 206"/>
                  <a:gd name="T18" fmla="*/ 62 w 234"/>
                  <a:gd name="T19" fmla="*/ 117 h 206"/>
                  <a:gd name="T20" fmla="*/ 73 w 234"/>
                  <a:gd name="T21" fmla="*/ 117 h 206"/>
                  <a:gd name="T22" fmla="*/ 197 w 234"/>
                  <a:gd name="T23" fmla="*/ 124 h 206"/>
                  <a:gd name="T24" fmla="*/ 210 w 234"/>
                  <a:gd name="T25" fmla="*/ 97 h 206"/>
                  <a:gd name="T26" fmla="*/ 197 w 234"/>
                  <a:gd name="T27" fmla="*/ 124 h 206"/>
                  <a:gd name="T28" fmla="*/ 39 w 234"/>
                  <a:gd name="T29" fmla="*/ 83 h 206"/>
                  <a:gd name="T30" fmla="*/ 46 w 234"/>
                  <a:gd name="T31" fmla="*/ 83 h 206"/>
                  <a:gd name="T32" fmla="*/ 59 w 234"/>
                  <a:gd name="T33" fmla="*/ 92 h 206"/>
                  <a:gd name="T34" fmla="*/ 55 w 234"/>
                  <a:gd name="T35" fmla="*/ 114 h 206"/>
                  <a:gd name="T36" fmla="*/ 208 w 234"/>
                  <a:gd name="T37" fmla="*/ 76 h 206"/>
                  <a:gd name="T38" fmla="*/ 213 w 234"/>
                  <a:gd name="T39" fmla="*/ 90 h 206"/>
                  <a:gd name="T40" fmla="*/ 34 w 234"/>
                  <a:gd name="T41" fmla="*/ 48 h 206"/>
                  <a:gd name="T42" fmla="*/ 37 w 234"/>
                  <a:gd name="T43" fmla="*/ 74 h 206"/>
                  <a:gd name="T44" fmla="*/ 47 w 234"/>
                  <a:gd name="T45" fmla="*/ 9 h 206"/>
                  <a:gd name="T46" fmla="*/ 52 w 234"/>
                  <a:gd name="T47" fmla="*/ 19 h 206"/>
                  <a:gd name="T48" fmla="*/ 35 w 234"/>
                  <a:gd name="T49" fmla="*/ 39 h 206"/>
                  <a:gd name="T50" fmla="*/ 44 w 234"/>
                  <a:gd name="T51" fmla="*/ 10 h 206"/>
                  <a:gd name="T52" fmla="*/ 44 w 234"/>
                  <a:gd name="T53" fmla="*/ 0 h 206"/>
                  <a:gd name="T54" fmla="*/ 33 w 234"/>
                  <a:gd name="T55" fmla="*/ 13 h 206"/>
                  <a:gd name="T56" fmla="*/ 63 w 234"/>
                  <a:gd name="T57" fmla="*/ 185 h 206"/>
                  <a:gd name="T58" fmla="*/ 128 w 234"/>
                  <a:gd name="T59" fmla="*/ 206 h 206"/>
                  <a:gd name="T60" fmla="*/ 234 w 234"/>
                  <a:gd name="T61" fmla="*/ 89 h 206"/>
                  <a:gd name="T62" fmla="*/ 217 w 234"/>
                  <a:gd name="T63" fmla="*/ 41 h 206"/>
                  <a:gd name="T64" fmla="*/ 211 w 234"/>
                  <a:gd name="T65" fmla="*/ 51 h 206"/>
                  <a:gd name="T66" fmla="*/ 205 w 234"/>
                  <a:gd name="T67" fmla="*/ 49 h 206"/>
                  <a:gd name="T68" fmla="*/ 210 w 234"/>
                  <a:gd name="T69" fmla="*/ 63 h 206"/>
                  <a:gd name="T70" fmla="*/ 203 w 234"/>
                  <a:gd name="T71" fmla="*/ 91 h 206"/>
                  <a:gd name="T72" fmla="*/ 189 w 234"/>
                  <a:gd name="T73" fmla="*/ 121 h 206"/>
                  <a:gd name="T74" fmla="*/ 166 w 234"/>
                  <a:gd name="T75" fmla="*/ 125 h 206"/>
                  <a:gd name="T76" fmla="*/ 144 w 234"/>
                  <a:gd name="T77" fmla="*/ 134 h 206"/>
                  <a:gd name="T78" fmla="*/ 128 w 234"/>
                  <a:gd name="T79" fmla="*/ 145 h 206"/>
                  <a:gd name="T80" fmla="*/ 107 w 234"/>
                  <a:gd name="T81" fmla="*/ 126 h 206"/>
                  <a:gd name="T82" fmla="*/ 90 w 234"/>
                  <a:gd name="T83" fmla="*/ 139 h 206"/>
                  <a:gd name="T84" fmla="*/ 69 w 234"/>
                  <a:gd name="T85" fmla="*/ 110 h 206"/>
                  <a:gd name="T86" fmla="*/ 67 w 234"/>
                  <a:gd name="T87" fmla="*/ 94 h 206"/>
                  <a:gd name="T88" fmla="*/ 44 w 234"/>
                  <a:gd name="T89" fmla="*/ 77 h 206"/>
                  <a:gd name="T90" fmla="*/ 49 w 234"/>
                  <a:gd name="T91" fmla="*/ 59 h 206"/>
                  <a:gd name="T92" fmla="*/ 58 w 234"/>
                  <a:gd name="T93" fmla="*/ 27 h 206"/>
                  <a:gd name="T94" fmla="*/ 55 w 234"/>
                  <a:gd name="T95" fmla="*/ 6 h 206"/>
                  <a:gd name="T96" fmla="*/ 47 w 234"/>
                  <a:gd name="T97" fmla="*/ 2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4" h="206">
                    <a:moveTo>
                      <a:pt x="139" y="155"/>
                    </a:moveTo>
                    <a:cubicBezTo>
                      <a:pt x="137" y="155"/>
                      <a:pt x="134" y="155"/>
                      <a:pt x="131" y="154"/>
                    </a:cubicBezTo>
                    <a:cubicBezTo>
                      <a:pt x="132" y="149"/>
                      <a:pt x="135" y="143"/>
                      <a:pt x="140" y="141"/>
                    </a:cubicBezTo>
                    <a:cubicBezTo>
                      <a:pt x="142" y="140"/>
                      <a:pt x="143" y="140"/>
                      <a:pt x="144" y="140"/>
                    </a:cubicBezTo>
                    <a:cubicBezTo>
                      <a:pt x="150" y="140"/>
                      <a:pt x="156" y="146"/>
                      <a:pt x="160" y="152"/>
                    </a:cubicBezTo>
                    <a:cubicBezTo>
                      <a:pt x="154" y="154"/>
                      <a:pt x="147" y="155"/>
                      <a:pt x="139" y="155"/>
                    </a:cubicBezTo>
                    <a:moveTo>
                      <a:pt x="123" y="153"/>
                    </a:moveTo>
                    <a:cubicBezTo>
                      <a:pt x="121" y="153"/>
                      <a:pt x="119" y="152"/>
                      <a:pt x="117" y="152"/>
                    </a:cubicBezTo>
                    <a:cubicBezTo>
                      <a:pt x="109" y="150"/>
                      <a:pt x="101" y="147"/>
                      <a:pt x="94" y="144"/>
                    </a:cubicBezTo>
                    <a:cubicBezTo>
                      <a:pt x="95" y="142"/>
                      <a:pt x="96" y="140"/>
                      <a:pt x="98" y="139"/>
                    </a:cubicBezTo>
                    <a:cubicBezTo>
                      <a:pt x="101" y="134"/>
                      <a:pt x="105" y="132"/>
                      <a:pt x="108" y="132"/>
                    </a:cubicBezTo>
                    <a:cubicBezTo>
                      <a:pt x="115" y="132"/>
                      <a:pt x="121" y="144"/>
                      <a:pt x="123" y="153"/>
                    </a:cubicBezTo>
                    <a:moveTo>
                      <a:pt x="167" y="149"/>
                    </a:moveTo>
                    <a:cubicBezTo>
                      <a:pt x="164" y="144"/>
                      <a:pt x="170" y="131"/>
                      <a:pt x="172" y="129"/>
                    </a:cubicBezTo>
                    <a:cubicBezTo>
                      <a:pt x="175" y="127"/>
                      <a:pt x="178" y="126"/>
                      <a:pt x="181" y="126"/>
                    </a:cubicBezTo>
                    <a:cubicBezTo>
                      <a:pt x="185" y="126"/>
                      <a:pt x="190" y="128"/>
                      <a:pt x="193" y="130"/>
                    </a:cubicBezTo>
                    <a:cubicBezTo>
                      <a:pt x="186" y="138"/>
                      <a:pt x="177" y="145"/>
                      <a:pt x="167" y="149"/>
                    </a:cubicBezTo>
                    <a:moveTo>
                      <a:pt x="84" y="138"/>
                    </a:moveTo>
                    <a:cubicBezTo>
                      <a:pt x="74" y="133"/>
                      <a:pt x="67" y="127"/>
                      <a:pt x="60" y="120"/>
                    </a:cubicBezTo>
                    <a:cubicBezTo>
                      <a:pt x="61" y="119"/>
                      <a:pt x="61" y="118"/>
                      <a:pt x="62" y="117"/>
                    </a:cubicBezTo>
                    <a:cubicBezTo>
                      <a:pt x="64" y="117"/>
                      <a:pt x="66" y="117"/>
                      <a:pt x="68" y="117"/>
                    </a:cubicBezTo>
                    <a:cubicBezTo>
                      <a:pt x="70" y="117"/>
                      <a:pt x="72" y="117"/>
                      <a:pt x="73" y="117"/>
                    </a:cubicBezTo>
                    <a:cubicBezTo>
                      <a:pt x="81" y="118"/>
                      <a:pt x="83" y="130"/>
                      <a:pt x="84" y="138"/>
                    </a:cubicBezTo>
                    <a:moveTo>
                      <a:pt x="197" y="124"/>
                    </a:moveTo>
                    <a:cubicBezTo>
                      <a:pt x="193" y="118"/>
                      <a:pt x="193" y="112"/>
                      <a:pt x="198" y="103"/>
                    </a:cubicBezTo>
                    <a:cubicBezTo>
                      <a:pt x="201" y="98"/>
                      <a:pt x="205" y="97"/>
                      <a:pt x="210" y="97"/>
                    </a:cubicBezTo>
                    <a:cubicBezTo>
                      <a:pt x="210" y="97"/>
                      <a:pt x="211" y="97"/>
                      <a:pt x="211" y="97"/>
                    </a:cubicBezTo>
                    <a:cubicBezTo>
                      <a:pt x="208" y="107"/>
                      <a:pt x="203" y="116"/>
                      <a:pt x="197" y="124"/>
                    </a:cubicBezTo>
                    <a:moveTo>
                      <a:pt x="55" y="114"/>
                    </a:moveTo>
                    <a:cubicBezTo>
                      <a:pt x="48" y="104"/>
                      <a:pt x="42" y="94"/>
                      <a:pt x="39" y="83"/>
                    </a:cubicBezTo>
                    <a:cubicBezTo>
                      <a:pt x="41" y="83"/>
                      <a:pt x="43" y="83"/>
                      <a:pt x="45" y="83"/>
                    </a:cubicBezTo>
                    <a:cubicBezTo>
                      <a:pt x="45" y="83"/>
                      <a:pt x="46" y="83"/>
                      <a:pt x="46" y="83"/>
                    </a:cubicBezTo>
                    <a:cubicBezTo>
                      <a:pt x="50" y="83"/>
                      <a:pt x="54" y="85"/>
                      <a:pt x="58" y="89"/>
                    </a:cubicBezTo>
                    <a:cubicBezTo>
                      <a:pt x="58" y="90"/>
                      <a:pt x="59" y="91"/>
                      <a:pt x="59" y="92"/>
                    </a:cubicBezTo>
                    <a:cubicBezTo>
                      <a:pt x="63" y="96"/>
                      <a:pt x="62" y="106"/>
                      <a:pt x="58" y="112"/>
                    </a:cubicBezTo>
                    <a:cubicBezTo>
                      <a:pt x="57" y="113"/>
                      <a:pt x="56" y="113"/>
                      <a:pt x="55" y="114"/>
                    </a:cubicBezTo>
                    <a:moveTo>
                      <a:pt x="213" y="90"/>
                    </a:moveTo>
                    <a:cubicBezTo>
                      <a:pt x="207" y="89"/>
                      <a:pt x="207" y="82"/>
                      <a:pt x="208" y="76"/>
                    </a:cubicBezTo>
                    <a:cubicBezTo>
                      <a:pt x="209" y="71"/>
                      <a:pt x="214" y="68"/>
                      <a:pt x="218" y="66"/>
                    </a:cubicBezTo>
                    <a:cubicBezTo>
                      <a:pt x="217" y="74"/>
                      <a:pt x="216" y="82"/>
                      <a:pt x="213" y="90"/>
                    </a:cubicBezTo>
                    <a:moveTo>
                      <a:pt x="37" y="74"/>
                    </a:moveTo>
                    <a:cubicBezTo>
                      <a:pt x="35" y="65"/>
                      <a:pt x="34" y="56"/>
                      <a:pt x="34" y="48"/>
                    </a:cubicBezTo>
                    <a:cubicBezTo>
                      <a:pt x="39" y="51"/>
                      <a:pt x="42" y="55"/>
                      <a:pt x="43" y="63"/>
                    </a:cubicBezTo>
                    <a:cubicBezTo>
                      <a:pt x="43" y="69"/>
                      <a:pt x="40" y="71"/>
                      <a:pt x="37" y="74"/>
                    </a:cubicBezTo>
                    <a:moveTo>
                      <a:pt x="45" y="10"/>
                    </a:moveTo>
                    <a:cubicBezTo>
                      <a:pt x="45" y="10"/>
                      <a:pt x="46" y="10"/>
                      <a:pt x="47" y="9"/>
                    </a:cubicBezTo>
                    <a:cubicBezTo>
                      <a:pt x="50" y="10"/>
                      <a:pt x="52" y="12"/>
                      <a:pt x="52" y="15"/>
                    </a:cubicBezTo>
                    <a:cubicBezTo>
                      <a:pt x="52" y="16"/>
                      <a:pt x="52" y="18"/>
                      <a:pt x="52" y="19"/>
                    </a:cubicBezTo>
                    <a:cubicBezTo>
                      <a:pt x="53" y="24"/>
                      <a:pt x="52" y="28"/>
                      <a:pt x="47" y="32"/>
                    </a:cubicBezTo>
                    <a:cubicBezTo>
                      <a:pt x="44" y="35"/>
                      <a:pt x="39" y="38"/>
                      <a:pt x="35" y="39"/>
                    </a:cubicBezTo>
                    <a:cubicBezTo>
                      <a:pt x="36" y="31"/>
                      <a:pt x="38" y="23"/>
                      <a:pt x="41" y="15"/>
                    </a:cubicBezTo>
                    <a:cubicBezTo>
                      <a:pt x="42" y="13"/>
                      <a:pt x="43" y="11"/>
                      <a:pt x="44" y="10"/>
                    </a:cubicBezTo>
                    <a:cubicBezTo>
                      <a:pt x="44" y="10"/>
                      <a:pt x="45" y="10"/>
                      <a:pt x="45" y="10"/>
                    </a:cubicBezTo>
                    <a:moveTo>
                      <a:pt x="44" y="0"/>
                    </a:moveTo>
                    <a:cubicBezTo>
                      <a:pt x="43" y="0"/>
                      <a:pt x="43" y="0"/>
                      <a:pt x="42" y="0"/>
                    </a:cubicBezTo>
                    <a:cubicBezTo>
                      <a:pt x="40" y="2"/>
                      <a:pt x="37" y="7"/>
                      <a:pt x="33" y="13"/>
                    </a:cubicBezTo>
                    <a:cubicBezTo>
                      <a:pt x="18" y="39"/>
                      <a:pt x="0" y="99"/>
                      <a:pt x="38" y="159"/>
                    </a:cubicBezTo>
                    <a:cubicBezTo>
                      <a:pt x="48" y="165"/>
                      <a:pt x="57" y="175"/>
                      <a:pt x="63" y="185"/>
                    </a:cubicBezTo>
                    <a:cubicBezTo>
                      <a:pt x="79" y="197"/>
                      <a:pt x="101" y="206"/>
                      <a:pt x="126" y="206"/>
                    </a:cubicBezTo>
                    <a:cubicBezTo>
                      <a:pt x="127" y="206"/>
                      <a:pt x="127" y="206"/>
                      <a:pt x="128" y="206"/>
                    </a:cubicBezTo>
                    <a:cubicBezTo>
                      <a:pt x="174" y="205"/>
                      <a:pt x="207" y="180"/>
                      <a:pt x="221" y="151"/>
                    </a:cubicBezTo>
                    <a:cubicBezTo>
                      <a:pt x="224" y="131"/>
                      <a:pt x="229" y="111"/>
                      <a:pt x="234" y="89"/>
                    </a:cubicBezTo>
                    <a:cubicBezTo>
                      <a:pt x="234" y="61"/>
                      <a:pt x="225" y="43"/>
                      <a:pt x="222" y="36"/>
                    </a:cubicBezTo>
                    <a:cubicBezTo>
                      <a:pt x="220" y="38"/>
                      <a:pt x="218" y="39"/>
                      <a:pt x="217" y="41"/>
                    </a:cubicBezTo>
                    <a:cubicBezTo>
                      <a:pt x="218" y="46"/>
                      <a:pt x="218" y="52"/>
                      <a:pt x="218" y="58"/>
                    </a:cubicBezTo>
                    <a:cubicBezTo>
                      <a:pt x="214" y="58"/>
                      <a:pt x="211" y="56"/>
                      <a:pt x="211" y="51"/>
                    </a:cubicBezTo>
                    <a:cubicBezTo>
                      <a:pt x="211" y="49"/>
                      <a:pt x="212" y="46"/>
                      <a:pt x="214" y="43"/>
                    </a:cubicBezTo>
                    <a:cubicBezTo>
                      <a:pt x="211" y="45"/>
                      <a:pt x="208" y="47"/>
                      <a:pt x="205" y="49"/>
                    </a:cubicBezTo>
                    <a:cubicBezTo>
                      <a:pt x="205" y="49"/>
                      <a:pt x="205" y="50"/>
                      <a:pt x="205" y="50"/>
                    </a:cubicBezTo>
                    <a:cubicBezTo>
                      <a:pt x="204" y="58"/>
                      <a:pt x="206" y="62"/>
                      <a:pt x="210" y="63"/>
                    </a:cubicBezTo>
                    <a:cubicBezTo>
                      <a:pt x="205" y="67"/>
                      <a:pt x="202" y="73"/>
                      <a:pt x="201" y="80"/>
                    </a:cubicBezTo>
                    <a:cubicBezTo>
                      <a:pt x="201" y="85"/>
                      <a:pt x="202" y="89"/>
                      <a:pt x="203" y="91"/>
                    </a:cubicBezTo>
                    <a:cubicBezTo>
                      <a:pt x="198" y="93"/>
                      <a:pt x="194" y="96"/>
                      <a:pt x="191" y="102"/>
                    </a:cubicBezTo>
                    <a:cubicBezTo>
                      <a:pt x="188" y="109"/>
                      <a:pt x="187" y="115"/>
                      <a:pt x="189" y="121"/>
                    </a:cubicBezTo>
                    <a:cubicBezTo>
                      <a:pt x="186" y="120"/>
                      <a:pt x="183" y="119"/>
                      <a:pt x="179" y="119"/>
                    </a:cubicBezTo>
                    <a:cubicBezTo>
                      <a:pt x="174" y="119"/>
                      <a:pt x="169" y="121"/>
                      <a:pt x="166" y="125"/>
                    </a:cubicBezTo>
                    <a:cubicBezTo>
                      <a:pt x="163" y="129"/>
                      <a:pt x="161" y="135"/>
                      <a:pt x="160" y="142"/>
                    </a:cubicBezTo>
                    <a:cubicBezTo>
                      <a:pt x="155" y="137"/>
                      <a:pt x="150" y="134"/>
                      <a:pt x="144" y="134"/>
                    </a:cubicBezTo>
                    <a:cubicBezTo>
                      <a:pt x="143" y="134"/>
                      <a:pt x="142" y="134"/>
                      <a:pt x="141" y="134"/>
                    </a:cubicBezTo>
                    <a:cubicBezTo>
                      <a:pt x="135" y="135"/>
                      <a:pt x="130" y="140"/>
                      <a:pt x="128" y="145"/>
                    </a:cubicBezTo>
                    <a:cubicBezTo>
                      <a:pt x="125" y="137"/>
                      <a:pt x="121" y="128"/>
                      <a:pt x="115" y="127"/>
                    </a:cubicBezTo>
                    <a:cubicBezTo>
                      <a:pt x="113" y="127"/>
                      <a:pt x="110" y="126"/>
                      <a:pt x="107" y="126"/>
                    </a:cubicBezTo>
                    <a:cubicBezTo>
                      <a:pt x="104" y="126"/>
                      <a:pt x="100" y="127"/>
                      <a:pt x="98" y="129"/>
                    </a:cubicBezTo>
                    <a:cubicBezTo>
                      <a:pt x="96" y="131"/>
                      <a:pt x="93" y="136"/>
                      <a:pt x="90" y="139"/>
                    </a:cubicBezTo>
                    <a:cubicBezTo>
                      <a:pt x="90" y="128"/>
                      <a:pt x="87" y="114"/>
                      <a:pt x="77" y="111"/>
                    </a:cubicBezTo>
                    <a:cubicBezTo>
                      <a:pt x="75" y="110"/>
                      <a:pt x="72" y="110"/>
                      <a:pt x="69" y="110"/>
                    </a:cubicBezTo>
                    <a:cubicBezTo>
                      <a:pt x="68" y="110"/>
                      <a:pt x="67" y="110"/>
                      <a:pt x="66" y="110"/>
                    </a:cubicBezTo>
                    <a:cubicBezTo>
                      <a:pt x="67" y="104"/>
                      <a:pt x="68" y="98"/>
                      <a:pt x="67" y="94"/>
                    </a:cubicBezTo>
                    <a:cubicBezTo>
                      <a:pt x="67" y="90"/>
                      <a:pt x="62" y="82"/>
                      <a:pt x="58" y="80"/>
                    </a:cubicBezTo>
                    <a:cubicBezTo>
                      <a:pt x="54" y="77"/>
                      <a:pt x="49" y="77"/>
                      <a:pt x="44" y="77"/>
                    </a:cubicBezTo>
                    <a:cubicBezTo>
                      <a:pt x="45" y="76"/>
                      <a:pt x="47" y="75"/>
                      <a:pt x="48" y="73"/>
                    </a:cubicBezTo>
                    <a:cubicBezTo>
                      <a:pt x="50" y="69"/>
                      <a:pt x="49" y="63"/>
                      <a:pt x="49" y="59"/>
                    </a:cubicBezTo>
                    <a:cubicBezTo>
                      <a:pt x="49" y="52"/>
                      <a:pt x="45" y="48"/>
                      <a:pt x="41" y="45"/>
                    </a:cubicBezTo>
                    <a:cubicBezTo>
                      <a:pt x="49" y="42"/>
                      <a:pt x="56" y="35"/>
                      <a:pt x="58" y="27"/>
                    </a:cubicBezTo>
                    <a:cubicBezTo>
                      <a:pt x="59" y="25"/>
                      <a:pt x="60" y="22"/>
                      <a:pt x="60" y="20"/>
                    </a:cubicBezTo>
                    <a:cubicBezTo>
                      <a:pt x="60" y="15"/>
                      <a:pt x="58" y="10"/>
                      <a:pt x="55" y="6"/>
                    </a:cubicBezTo>
                    <a:cubicBezTo>
                      <a:pt x="53" y="5"/>
                      <a:pt x="52" y="4"/>
                      <a:pt x="50" y="3"/>
                    </a:cubicBezTo>
                    <a:cubicBezTo>
                      <a:pt x="49" y="3"/>
                      <a:pt x="48" y="2"/>
                      <a:pt x="47" y="2"/>
                    </a:cubicBezTo>
                    <a:cubicBezTo>
                      <a:pt x="46" y="1"/>
                      <a:pt x="45" y="0"/>
                      <a:pt x="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7" name="Freeform 626"/>
              <p:cNvSpPr>
                <a:spLocks noEditPoints="1"/>
              </p:cNvSpPr>
              <p:nvPr/>
            </p:nvSpPr>
            <p:spPr bwMode="auto">
              <a:xfrm>
                <a:off x="3842" y="3716"/>
                <a:ext cx="110" cy="109"/>
              </a:xfrm>
              <a:custGeom>
                <a:avLst/>
                <a:gdLst>
                  <a:gd name="T0" fmla="*/ 136 w 224"/>
                  <a:gd name="T1" fmla="*/ 198 h 221"/>
                  <a:gd name="T2" fmla="*/ 66 w 224"/>
                  <a:gd name="T3" fmla="*/ 53 h 221"/>
                  <a:gd name="T4" fmla="*/ 125 w 224"/>
                  <a:gd name="T5" fmla="*/ 23 h 221"/>
                  <a:gd name="T6" fmla="*/ 196 w 224"/>
                  <a:gd name="T7" fmla="*/ 58 h 221"/>
                  <a:gd name="T8" fmla="*/ 209 w 224"/>
                  <a:gd name="T9" fmla="*/ 94 h 221"/>
                  <a:gd name="T10" fmla="*/ 204 w 224"/>
                  <a:gd name="T11" fmla="*/ 135 h 221"/>
                  <a:gd name="T12" fmla="*/ 204 w 224"/>
                  <a:gd name="T13" fmla="*/ 136 h 221"/>
                  <a:gd name="T14" fmla="*/ 141 w 224"/>
                  <a:gd name="T15" fmla="*/ 198 h 221"/>
                  <a:gd name="T16" fmla="*/ 136 w 224"/>
                  <a:gd name="T17" fmla="*/ 198 h 221"/>
                  <a:gd name="T18" fmla="*/ 118 w 224"/>
                  <a:gd name="T19" fmla="*/ 0 h 221"/>
                  <a:gd name="T20" fmla="*/ 99 w 224"/>
                  <a:gd name="T21" fmla="*/ 2 h 221"/>
                  <a:gd name="T22" fmla="*/ 39 w 224"/>
                  <a:gd name="T23" fmla="*/ 39 h 221"/>
                  <a:gd name="T24" fmla="*/ 21 w 224"/>
                  <a:gd name="T25" fmla="*/ 150 h 221"/>
                  <a:gd name="T26" fmla="*/ 24 w 224"/>
                  <a:gd name="T27" fmla="*/ 157 h 221"/>
                  <a:gd name="T28" fmla="*/ 26 w 224"/>
                  <a:gd name="T29" fmla="*/ 163 h 221"/>
                  <a:gd name="T30" fmla="*/ 33 w 224"/>
                  <a:gd name="T31" fmla="*/ 175 h 221"/>
                  <a:gd name="T32" fmla="*/ 40 w 224"/>
                  <a:gd name="T33" fmla="*/ 183 h 221"/>
                  <a:gd name="T34" fmla="*/ 79 w 224"/>
                  <a:gd name="T35" fmla="*/ 212 h 221"/>
                  <a:gd name="T36" fmla="*/ 122 w 224"/>
                  <a:gd name="T37" fmla="*/ 221 h 221"/>
                  <a:gd name="T38" fmla="*/ 159 w 224"/>
                  <a:gd name="T39" fmla="*/ 213 h 221"/>
                  <a:gd name="T40" fmla="*/ 163 w 224"/>
                  <a:gd name="T41" fmla="*/ 211 h 221"/>
                  <a:gd name="T42" fmla="*/ 172 w 224"/>
                  <a:gd name="T43" fmla="*/ 205 h 221"/>
                  <a:gd name="T44" fmla="*/ 175 w 224"/>
                  <a:gd name="T45" fmla="*/ 203 h 221"/>
                  <a:gd name="T46" fmla="*/ 180 w 224"/>
                  <a:gd name="T47" fmla="*/ 198 h 221"/>
                  <a:gd name="T48" fmla="*/ 195 w 224"/>
                  <a:gd name="T49" fmla="*/ 181 h 221"/>
                  <a:gd name="T50" fmla="*/ 224 w 224"/>
                  <a:gd name="T51" fmla="*/ 101 h 221"/>
                  <a:gd name="T52" fmla="*/ 224 w 224"/>
                  <a:gd name="T53" fmla="*/ 96 h 221"/>
                  <a:gd name="T54" fmla="*/ 222 w 224"/>
                  <a:gd name="T55" fmla="*/ 80 h 221"/>
                  <a:gd name="T56" fmla="*/ 214 w 224"/>
                  <a:gd name="T57" fmla="*/ 55 h 221"/>
                  <a:gd name="T58" fmla="*/ 159 w 224"/>
                  <a:gd name="T59" fmla="*/ 7 h 221"/>
                  <a:gd name="T60" fmla="*/ 120 w 224"/>
                  <a:gd name="T61" fmla="*/ 0 h 221"/>
                  <a:gd name="T62" fmla="*/ 118 w 224"/>
                  <a:gd name="T63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4" h="221">
                    <a:moveTo>
                      <a:pt x="136" y="198"/>
                    </a:moveTo>
                    <a:cubicBezTo>
                      <a:pt x="99" y="198"/>
                      <a:pt x="0" y="148"/>
                      <a:pt x="66" y="53"/>
                    </a:cubicBezTo>
                    <a:cubicBezTo>
                      <a:pt x="81" y="32"/>
                      <a:pt x="103" y="23"/>
                      <a:pt x="125" y="23"/>
                    </a:cubicBezTo>
                    <a:cubicBezTo>
                      <a:pt x="154" y="23"/>
                      <a:pt x="184" y="38"/>
                      <a:pt x="196" y="58"/>
                    </a:cubicBezTo>
                    <a:cubicBezTo>
                      <a:pt x="202" y="68"/>
                      <a:pt x="208" y="82"/>
                      <a:pt x="209" y="94"/>
                    </a:cubicBezTo>
                    <a:cubicBezTo>
                      <a:pt x="211" y="108"/>
                      <a:pt x="208" y="121"/>
                      <a:pt x="204" y="135"/>
                    </a:cubicBezTo>
                    <a:cubicBezTo>
                      <a:pt x="204" y="135"/>
                      <a:pt x="204" y="135"/>
                      <a:pt x="204" y="136"/>
                    </a:cubicBezTo>
                    <a:cubicBezTo>
                      <a:pt x="201" y="144"/>
                      <a:pt x="183" y="191"/>
                      <a:pt x="141" y="198"/>
                    </a:cubicBezTo>
                    <a:cubicBezTo>
                      <a:pt x="139" y="198"/>
                      <a:pt x="138" y="198"/>
                      <a:pt x="136" y="198"/>
                    </a:cubicBezTo>
                    <a:moveTo>
                      <a:pt x="118" y="0"/>
                    </a:moveTo>
                    <a:cubicBezTo>
                      <a:pt x="112" y="0"/>
                      <a:pt x="106" y="1"/>
                      <a:pt x="99" y="2"/>
                    </a:cubicBezTo>
                    <a:cubicBezTo>
                      <a:pt x="79" y="6"/>
                      <a:pt x="57" y="16"/>
                      <a:pt x="39" y="39"/>
                    </a:cubicBezTo>
                    <a:cubicBezTo>
                      <a:pt x="24" y="58"/>
                      <a:pt x="6" y="104"/>
                      <a:pt x="21" y="150"/>
                    </a:cubicBezTo>
                    <a:cubicBezTo>
                      <a:pt x="22" y="153"/>
                      <a:pt x="23" y="155"/>
                      <a:pt x="24" y="157"/>
                    </a:cubicBezTo>
                    <a:cubicBezTo>
                      <a:pt x="25" y="159"/>
                      <a:pt x="25" y="161"/>
                      <a:pt x="26" y="163"/>
                    </a:cubicBezTo>
                    <a:cubicBezTo>
                      <a:pt x="28" y="167"/>
                      <a:pt x="31" y="171"/>
                      <a:pt x="33" y="175"/>
                    </a:cubicBezTo>
                    <a:cubicBezTo>
                      <a:pt x="35" y="178"/>
                      <a:pt x="37" y="181"/>
                      <a:pt x="40" y="183"/>
                    </a:cubicBezTo>
                    <a:cubicBezTo>
                      <a:pt x="50" y="196"/>
                      <a:pt x="64" y="206"/>
                      <a:pt x="79" y="212"/>
                    </a:cubicBezTo>
                    <a:cubicBezTo>
                      <a:pt x="94" y="218"/>
                      <a:pt x="109" y="221"/>
                      <a:pt x="122" y="221"/>
                    </a:cubicBezTo>
                    <a:cubicBezTo>
                      <a:pt x="139" y="221"/>
                      <a:pt x="153" y="217"/>
                      <a:pt x="159" y="213"/>
                    </a:cubicBezTo>
                    <a:cubicBezTo>
                      <a:pt x="161" y="212"/>
                      <a:pt x="162" y="211"/>
                      <a:pt x="163" y="211"/>
                    </a:cubicBezTo>
                    <a:cubicBezTo>
                      <a:pt x="166" y="209"/>
                      <a:pt x="169" y="207"/>
                      <a:pt x="172" y="205"/>
                    </a:cubicBezTo>
                    <a:cubicBezTo>
                      <a:pt x="173" y="204"/>
                      <a:pt x="174" y="204"/>
                      <a:pt x="175" y="203"/>
                    </a:cubicBezTo>
                    <a:cubicBezTo>
                      <a:pt x="176" y="201"/>
                      <a:pt x="178" y="200"/>
                      <a:pt x="180" y="198"/>
                    </a:cubicBezTo>
                    <a:cubicBezTo>
                      <a:pt x="184" y="194"/>
                      <a:pt x="189" y="189"/>
                      <a:pt x="195" y="181"/>
                    </a:cubicBezTo>
                    <a:cubicBezTo>
                      <a:pt x="210" y="164"/>
                      <a:pt x="224" y="141"/>
                      <a:pt x="224" y="101"/>
                    </a:cubicBezTo>
                    <a:cubicBezTo>
                      <a:pt x="224" y="100"/>
                      <a:pt x="224" y="98"/>
                      <a:pt x="224" y="96"/>
                    </a:cubicBezTo>
                    <a:cubicBezTo>
                      <a:pt x="224" y="91"/>
                      <a:pt x="223" y="85"/>
                      <a:pt x="222" y="80"/>
                    </a:cubicBezTo>
                    <a:cubicBezTo>
                      <a:pt x="220" y="71"/>
                      <a:pt x="217" y="63"/>
                      <a:pt x="214" y="55"/>
                    </a:cubicBezTo>
                    <a:cubicBezTo>
                      <a:pt x="205" y="32"/>
                      <a:pt x="183" y="15"/>
                      <a:pt x="159" y="7"/>
                    </a:cubicBezTo>
                    <a:cubicBezTo>
                      <a:pt x="149" y="4"/>
                      <a:pt x="136" y="1"/>
                      <a:pt x="120" y="0"/>
                    </a:cubicBezTo>
                    <a:cubicBezTo>
                      <a:pt x="119" y="0"/>
                      <a:pt x="119" y="0"/>
                      <a:pt x="1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8" name="Freeform 627"/>
              <p:cNvSpPr>
                <a:spLocks noEditPoints="1"/>
              </p:cNvSpPr>
              <p:nvPr/>
            </p:nvSpPr>
            <p:spPr bwMode="auto">
              <a:xfrm>
                <a:off x="4264" y="2816"/>
                <a:ext cx="124" cy="117"/>
              </a:xfrm>
              <a:custGeom>
                <a:avLst/>
                <a:gdLst>
                  <a:gd name="T0" fmla="*/ 196 w 253"/>
                  <a:gd name="T1" fmla="*/ 209 h 235"/>
                  <a:gd name="T2" fmla="*/ 196 w 253"/>
                  <a:gd name="T3" fmla="*/ 220 h 235"/>
                  <a:gd name="T4" fmla="*/ 198 w 253"/>
                  <a:gd name="T5" fmla="*/ 207 h 235"/>
                  <a:gd name="T6" fmla="*/ 191 w 253"/>
                  <a:gd name="T7" fmla="*/ 203 h 235"/>
                  <a:gd name="T8" fmla="*/ 192 w 253"/>
                  <a:gd name="T9" fmla="*/ 203 h 235"/>
                  <a:gd name="T10" fmla="*/ 5 w 253"/>
                  <a:gd name="T11" fmla="*/ 115 h 235"/>
                  <a:gd name="T12" fmla="*/ 1 w 253"/>
                  <a:gd name="T13" fmla="*/ 138 h 235"/>
                  <a:gd name="T14" fmla="*/ 16 w 253"/>
                  <a:gd name="T15" fmla="*/ 111 h 235"/>
                  <a:gd name="T16" fmla="*/ 5 w 253"/>
                  <a:gd name="T17" fmla="*/ 107 h 235"/>
                  <a:gd name="T18" fmla="*/ 9 w 253"/>
                  <a:gd name="T19" fmla="*/ 107 h 235"/>
                  <a:gd name="T20" fmla="*/ 14 w 253"/>
                  <a:gd name="T21" fmla="*/ 99 h 235"/>
                  <a:gd name="T22" fmla="*/ 172 w 253"/>
                  <a:gd name="T23" fmla="*/ 228 h 235"/>
                  <a:gd name="T24" fmla="*/ 180 w 253"/>
                  <a:gd name="T25" fmla="*/ 211 h 235"/>
                  <a:gd name="T26" fmla="*/ 172 w 253"/>
                  <a:gd name="T27" fmla="*/ 228 h 235"/>
                  <a:gd name="T28" fmla="*/ 197 w 253"/>
                  <a:gd name="T29" fmla="*/ 161 h 235"/>
                  <a:gd name="T30" fmla="*/ 204 w 253"/>
                  <a:gd name="T31" fmla="*/ 175 h 235"/>
                  <a:gd name="T32" fmla="*/ 191 w 253"/>
                  <a:gd name="T33" fmla="*/ 122 h 235"/>
                  <a:gd name="T34" fmla="*/ 209 w 253"/>
                  <a:gd name="T35" fmla="*/ 135 h 235"/>
                  <a:gd name="T36" fmla="*/ 24 w 253"/>
                  <a:gd name="T37" fmla="*/ 97 h 235"/>
                  <a:gd name="T38" fmla="*/ 41 w 253"/>
                  <a:gd name="T39" fmla="*/ 90 h 235"/>
                  <a:gd name="T40" fmla="*/ 185 w 253"/>
                  <a:gd name="T41" fmla="*/ 96 h 235"/>
                  <a:gd name="T42" fmla="*/ 173 w 253"/>
                  <a:gd name="T43" fmla="*/ 72 h 235"/>
                  <a:gd name="T44" fmla="*/ 185 w 253"/>
                  <a:gd name="T45" fmla="*/ 96 h 235"/>
                  <a:gd name="T46" fmla="*/ 135 w 253"/>
                  <a:gd name="T47" fmla="*/ 63 h 235"/>
                  <a:gd name="T48" fmla="*/ 160 w 253"/>
                  <a:gd name="T49" fmla="*/ 65 h 235"/>
                  <a:gd name="T50" fmla="*/ 146 w 253"/>
                  <a:gd name="T51" fmla="*/ 77 h 235"/>
                  <a:gd name="T52" fmla="*/ 56 w 253"/>
                  <a:gd name="T53" fmla="*/ 74 h 235"/>
                  <a:gd name="T54" fmla="*/ 84 w 253"/>
                  <a:gd name="T55" fmla="*/ 55 h 235"/>
                  <a:gd name="T56" fmla="*/ 74 w 253"/>
                  <a:gd name="T57" fmla="*/ 76 h 235"/>
                  <a:gd name="T58" fmla="*/ 66 w 253"/>
                  <a:gd name="T59" fmla="*/ 78 h 235"/>
                  <a:gd name="T60" fmla="*/ 101 w 253"/>
                  <a:gd name="T61" fmla="*/ 65 h 235"/>
                  <a:gd name="T62" fmla="*/ 92 w 253"/>
                  <a:gd name="T63" fmla="*/ 54 h 235"/>
                  <a:gd name="T64" fmla="*/ 123 w 253"/>
                  <a:gd name="T65" fmla="*/ 54 h 235"/>
                  <a:gd name="T66" fmla="*/ 131 w 253"/>
                  <a:gd name="T67" fmla="*/ 0 h 235"/>
                  <a:gd name="T68" fmla="*/ 107 w 253"/>
                  <a:gd name="T69" fmla="*/ 3 h 235"/>
                  <a:gd name="T70" fmla="*/ 23 w 253"/>
                  <a:gd name="T71" fmla="*/ 98 h 235"/>
                  <a:gd name="T72" fmla="*/ 20 w 253"/>
                  <a:gd name="T73" fmla="*/ 106 h 235"/>
                  <a:gd name="T74" fmla="*/ 26 w 253"/>
                  <a:gd name="T75" fmla="*/ 123 h 235"/>
                  <a:gd name="T76" fmla="*/ 28 w 253"/>
                  <a:gd name="T77" fmla="*/ 104 h 235"/>
                  <a:gd name="T78" fmla="*/ 44 w 253"/>
                  <a:gd name="T79" fmla="*/ 97 h 235"/>
                  <a:gd name="T80" fmla="*/ 51 w 253"/>
                  <a:gd name="T81" fmla="*/ 79 h 235"/>
                  <a:gd name="T82" fmla="*/ 66 w 253"/>
                  <a:gd name="T83" fmla="*/ 86 h 235"/>
                  <a:gd name="T84" fmla="*/ 90 w 253"/>
                  <a:gd name="T85" fmla="*/ 66 h 235"/>
                  <a:gd name="T86" fmla="*/ 105 w 253"/>
                  <a:gd name="T87" fmla="*/ 74 h 235"/>
                  <a:gd name="T88" fmla="*/ 129 w 253"/>
                  <a:gd name="T89" fmla="*/ 71 h 235"/>
                  <a:gd name="T90" fmla="*/ 147 w 253"/>
                  <a:gd name="T91" fmla="*/ 86 h 235"/>
                  <a:gd name="T92" fmla="*/ 168 w 253"/>
                  <a:gd name="T93" fmla="*/ 96 h 235"/>
                  <a:gd name="T94" fmla="*/ 189 w 253"/>
                  <a:gd name="T95" fmla="*/ 102 h 235"/>
                  <a:gd name="T96" fmla="*/ 200 w 253"/>
                  <a:gd name="T97" fmla="*/ 140 h 235"/>
                  <a:gd name="T98" fmla="*/ 194 w 253"/>
                  <a:gd name="T99" fmla="*/ 175 h 235"/>
                  <a:gd name="T100" fmla="*/ 181 w 253"/>
                  <a:gd name="T101" fmla="*/ 203 h 235"/>
                  <a:gd name="T102" fmla="*/ 169 w 253"/>
                  <a:gd name="T103" fmla="*/ 211 h 235"/>
                  <a:gd name="T104" fmla="*/ 168 w 253"/>
                  <a:gd name="T105" fmla="*/ 235 h 235"/>
                  <a:gd name="T106" fmla="*/ 171 w 253"/>
                  <a:gd name="T107" fmla="*/ 235 h 235"/>
                  <a:gd name="T108" fmla="*/ 174 w 253"/>
                  <a:gd name="T109" fmla="*/ 235 h 235"/>
                  <a:gd name="T110" fmla="*/ 190 w 253"/>
                  <a:gd name="T111" fmla="*/ 206 h 235"/>
                  <a:gd name="T112" fmla="*/ 198 w 253"/>
                  <a:gd name="T113" fmla="*/ 182 h 235"/>
                  <a:gd name="T114" fmla="*/ 194 w 253"/>
                  <a:gd name="T115" fmla="*/ 199 h 235"/>
                  <a:gd name="T116" fmla="*/ 194 w 253"/>
                  <a:gd name="T117" fmla="*/ 199 h 235"/>
                  <a:gd name="T118" fmla="*/ 245 w 253"/>
                  <a:gd name="T119" fmla="*/ 137 h 235"/>
                  <a:gd name="T120" fmla="*/ 183 w 253"/>
                  <a:gd name="T121" fmla="*/ 13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3" h="235">
                    <a:moveTo>
                      <a:pt x="198" y="207"/>
                    </a:moveTo>
                    <a:cubicBezTo>
                      <a:pt x="197" y="208"/>
                      <a:pt x="197" y="208"/>
                      <a:pt x="196" y="209"/>
                    </a:cubicBezTo>
                    <a:cubicBezTo>
                      <a:pt x="193" y="212"/>
                      <a:pt x="193" y="214"/>
                      <a:pt x="195" y="217"/>
                    </a:cubicBezTo>
                    <a:cubicBezTo>
                      <a:pt x="195" y="218"/>
                      <a:pt x="196" y="219"/>
                      <a:pt x="196" y="220"/>
                    </a:cubicBezTo>
                    <a:cubicBezTo>
                      <a:pt x="200" y="218"/>
                      <a:pt x="203" y="215"/>
                      <a:pt x="206" y="211"/>
                    </a:cubicBezTo>
                    <a:cubicBezTo>
                      <a:pt x="203" y="210"/>
                      <a:pt x="201" y="208"/>
                      <a:pt x="198" y="207"/>
                    </a:cubicBezTo>
                    <a:moveTo>
                      <a:pt x="192" y="203"/>
                    </a:moveTo>
                    <a:cubicBezTo>
                      <a:pt x="191" y="203"/>
                      <a:pt x="191" y="203"/>
                      <a:pt x="191" y="203"/>
                    </a:cubicBezTo>
                    <a:cubicBezTo>
                      <a:pt x="191" y="203"/>
                      <a:pt x="191" y="203"/>
                      <a:pt x="192" y="203"/>
                    </a:cubicBezTo>
                    <a:cubicBezTo>
                      <a:pt x="192" y="203"/>
                      <a:pt x="192" y="203"/>
                      <a:pt x="192" y="203"/>
                    </a:cubicBezTo>
                    <a:moveTo>
                      <a:pt x="16" y="111"/>
                    </a:moveTo>
                    <a:cubicBezTo>
                      <a:pt x="13" y="113"/>
                      <a:pt x="9" y="115"/>
                      <a:pt x="5" y="115"/>
                    </a:cubicBezTo>
                    <a:cubicBezTo>
                      <a:pt x="4" y="115"/>
                      <a:pt x="4" y="115"/>
                      <a:pt x="3" y="115"/>
                    </a:cubicBezTo>
                    <a:cubicBezTo>
                      <a:pt x="1" y="124"/>
                      <a:pt x="0" y="132"/>
                      <a:pt x="1" y="138"/>
                    </a:cubicBezTo>
                    <a:cubicBezTo>
                      <a:pt x="3" y="136"/>
                      <a:pt x="6" y="134"/>
                      <a:pt x="9" y="132"/>
                    </a:cubicBezTo>
                    <a:cubicBezTo>
                      <a:pt x="11" y="125"/>
                      <a:pt x="13" y="118"/>
                      <a:pt x="16" y="111"/>
                    </a:cubicBezTo>
                    <a:moveTo>
                      <a:pt x="9" y="96"/>
                    </a:moveTo>
                    <a:cubicBezTo>
                      <a:pt x="7" y="100"/>
                      <a:pt x="6" y="104"/>
                      <a:pt x="5" y="107"/>
                    </a:cubicBezTo>
                    <a:cubicBezTo>
                      <a:pt x="6" y="107"/>
                      <a:pt x="7" y="107"/>
                      <a:pt x="8" y="107"/>
                    </a:cubicBezTo>
                    <a:cubicBezTo>
                      <a:pt x="8" y="107"/>
                      <a:pt x="9" y="107"/>
                      <a:pt x="9" y="107"/>
                    </a:cubicBezTo>
                    <a:cubicBezTo>
                      <a:pt x="11" y="107"/>
                      <a:pt x="13" y="105"/>
                      <a:pt x="14" y="102"/>
                    </a:cubicBezTo>
                    <a:cubicBezTo>
                      <a:pt x="14" y="101"/>
                      <a:pt x="14" y="100"/>
                      <a:pt x="14" y="99"/>
                    </a:cubicBezTo>
                    <a:cubicBezTo>
                      <a:pt x="12" y="98"/>
                      <a:pt x="11" y="97"/>
                      <a:pt x="9" y="96"/>
                    </a:cubicBezTo>
                    <a:moveTo>
                      <a:pt x="172" y="228"/>
                    </a:moveTo>
                    <a:cubicBezTo>
                      <a:pt x="171" y="224"/>
                      <a:pt x="173" y="217"/>
                      <a:pt x="174" y="215"/>
                    </a:cubicBezTo>
                    <a:cubicBezTo>
                      <a:pt x="176" y="212"/>
                      <a:pt x="178" y="211"/>
                      <a:pt x="180" y="211"/>
                    </a:cubicBezTo>
                    <a:cubicBezTo>
                      <a:pt x="182" y="211"/>
                      <a:pt x="183" y="212"/>
                      <a:pt x="185" y="213"/>
                    </a:cubicBezTo>
                    <a:cubicBezTo>
                      <a:pt x="181" y="218"/>
                      <a:pt x="177" y="223"/>
                      <a:pt x="172" y="228"/>
                    </a:cubicBezTo>
                    <a:moveTo>
                      <a:pt x="204" y="175"/>
                    </a:moveTo>
                    <a:cubicBezTo>
                      <a:pt x="199" y="172"/>
                      <a:pt x="196" y="168"/>
                      <a:pt x="197" y="161"/>
                    </a:cubicBezTo>
                    <a:cubicBezTo>
                      <a:pt x="198" y="151"/>
                      <a:pt x="201" y="145"/>
                      <a:pt x="209" y="142"/>
                    </a:cubicBezTo>
                    <a:cubicBezTo>
                      <a:pt x="209" y="153"/>
                      <a:pt x="207" y="164"/>
                      <a:pt x="204" y="175"/>
                    </a:cubicBezTo>
                    <a:moveTo>
                      <a:pt x="209" y="135"/>
                    </a:moveTo>
                    <a:cubicBezTo>
                      <a:pt x="202" y="135"/>
                      <a:pt x="193" y="129"/>
                      <a:pt x="191" y="122"/>
                    </a:cubicBezTo>
                    <a:cubicBezTo>
                      <a:pt x="190" y="119"/>
                      <a:pt x="194" y="103"/>
                      <a:pt x="200" y="101"/>
                    </a:cubicBezTo>
                    <a:cubicBezTo>
                      <a:pt x="205" y="111"/>
                      <a:pt x="208" y="123"/>
                      <a:pt x="209" y="135"/>
                    </a:cubicBezTo>
                    <a:moveTo>
                      <a:pt x="27" y="97"/>
                    </a:moveTo>
                    <a:cubicBezTo>
                      <a:pt x="26" y="97"/>
                      <a:pt x="25" y="97"/>
                      <a:pt x="24" y="97"/>
                    </a:cubicBezTo>
                    <a:cubicBezTo>
                      <a:pt x="29" y="90"/>
                      <a:pt x="36" y="83"/>
                      <a:pt x="43" y="76"/>
                    </a:cubicBezTo>
                    <a:cubicBezTo>
                      <a:pt x="44" y="81"/>
                      <a:pt x="45" y="85"/>
                      <a:pt x="41" y="90"/>
                    </a:cubicBezTo>
                    <a:cubicBezTo>
                      <a:pt x="36" y="96"/>
                      <a:pt x="32" y="97"/>
                      <a:pt x="27" y="97"/>
                    </a:cubicBezTo>
                    <a:moveTo>
                      <a:pt x="185" y="96"/>
                    </a:moveTo>
                    <a:cubicBezTo>
                      <a:pt x="179" y="96"/>
                      <a:pt x="175" y="94"/>
                      <a:pt x="172" y="90"/>
                    </a:cubicBezTo>
                    <a:cubicBezTo>
                      <a:pt x="169" y="84"/>
                      <a:pt x="170" y="78"/>
                      <a:pt x="173" y="72"/>
                    </a:cubicBezTo>
                    <a:cubicBezTo>
                      <a:pt x="183" y="79"/>
                      <a:pt x="190" y="86"/>
                      <a:pt x="196" y="94"/>
                    </a:cubicBezTo>
                    <a:cubicBezTo>
                      <a:pt x="192" y="95"/>
                      <a:pt x="188" y="96"/>
                      <a:pt x="185" y="96"/>
                    </a:cubicBezTo>
                    <a:moveTo>
                      <a:pt x="146" y="77"/>
                    </a:moveTo>
                    <a:cubicBezTo>
                      <a:pt x="140" y="77"/>
                      <a:pt x="135" y="73"/>
                      <a:pt x="135" y="63"/>
                    </a:cubicBezTo>
                    <a:cubicBezTo>
                      <a:pt x="135" y="61"/>
                      <a:pt x="135" y="58"/>
                      <a:pt x="135" y="56"/>
                    </a:cubicBezTo>
                    <a:cubicBezTo>
                      <a:pt x="143" y="58"/>
                      <a:pt x="151" y="61"/>
                      <a:pt x="160" y="65"/>
                    </a:cubicBezTo>
                    <a:cubicBezTo>
                      <a:pt x="162" y="66"/>
                      <a:pt x="164" y="67"/>
                      <a:pt x="166" y="68"/>
                    </a:cubicBezTo>
                    <a:cubicBezTo>
                      <a:pt x="160" y="73"/>
                      <a:pt x="152" y="77"/>
                      <a:pt x="146" y="77"/>
                    </a:cubicBezTo>
                    <a:moveTo>
                      <a:pt x="66" y="78"/>
                    </a:moveTo>
                    <a:cubicBezTo>
                      <a:pt x="62" y="78"/>
                      <a:pt x="59" y="77"/>
                      <a:pt x="56" y="74"/>
                    </a:cubicBezTo>
                    <a:cubicBezTo>
                      <a:pt x="54" y="73"/>
                      <a:pt x="52" y="71"/>
                      <a:pt x="51" y="70"/>
                    </a:cubicBezTo>
                    <a:cubicBezTo>
                      <a:pt x="60" y="64"/>
                      <a:pt x="72" y="58"/>
                      <a:pt x="84" y="55"/>
                    </a:cubicBezTo>
                    <a:cubicBezTo>
                      <a:pt x="84" y="56"/>
                      <a:pt x="85" y="57"/>
                      <a:pt x="85" y="58"/>
                    </a:cubicBezTo>
                    <a:cubicBezTo>
                      <a:pt x="84" y="66"/>
                      <a:pt x="79" y="75"/>
                      <a:pt x="74" y="76"/>
                    </a:cubicBezTo>
                    <a:cubicBezTo>
                      <a:pt x="72" y="77"/>
                      <a:pt x="71" y="77"/>
                      <a:pt x="70" y="78"/>
                    </a:cubicBezTo>
                    <a:cubicBezTo>
                      <a:pt x="69" y="78"/>
                      <a:pt x="68" y="78"/>
                      <a:pt x="66" y="78"/>
                    </a:cubicBezTo>
                    <a:moveTo>
                      <a:pt x="105" y="66"/>
                    </a:moveTo>
                    <a:cubicBezTo>
                      <a:pt x="103" y="66"/>
                      <a:pt x="102" y="66"/>
                      <a:pt x="101" y="65"/>
                    </a:cubicBezTo>
                    <a:cubicBezTo>
                      <a:pt x="98" y="63"/>
                      <a:pt x="94" y="60"/>
                      <a:pt x="92" y="57"/>
                    </a:cubicBezTo>
                    <a:cubicBezTo>
                      <a:pt x="92" y="56"/>
                      <a:pt x="92" y="55"/>
                      <a:pt x="92" y="54"/>
                    </a:cubicBezTo>
                    <a:cubicBezTo>
                      <a:pt x="97" y="53"/>
                      <a:pt x="102" y="52"/>
                      <a:pt x="107" y="52"/>
                    </a:cubicBezTo>
                    <a:cubicBezTo>
                      <a:pt x="113" y="52"/>
                      <a:pt x="118" y="53"/>
                      <a:pt x="123" y="54"/>
                    </a:cubicBezTo>
                    <a:cubicBezTo>
                      <a:pt x="118" y="59"/>
                      <a:pt x="111" y="66"/>
                      <a:pt x="105" y="66"/>
                    </a:cubicBezTo>
                    <a:moveTo>
                      <a:pt x="131" y="0"/>
                    </a:moveTo>
                    <a:cubicBezTo>
                      <a:pt x="125" y="0"/>
                      <a:pt x="120" y="0"/>
                      <a:pt x="115" y="1"/>
                    </a:cubicBezTo>
                    <a:cubicBezTo>
                      <a:pt x="112" y="2"/>
                      <a:pt x="110" y="2"/>
                      <a:pt x="107" y="3"/>
                    </a:cubicBezTo>
                    <a:cubicBezTo>
                      <a:pt x="54" y="18"/>
                      <a:pt x="26" y="55"/>
                      <a:pt x="12" y="87"/>
                    </a:cubicBezTo>
                    <a:cubicBezTo>
                      <a:pt x="17" y="91"/>
                      <a:pt x="21" y="95"/>
                      <a:pt x="23" y="98"/>
                    </a:cubicBezTo>
                    <a:cubicBezTo>
                      <a:pt x="24" y="100"/>
                      <a:pt x="23" y="102"/>
                      <a:pt x="21" y="102"/>
                    </a:cubicBezTo>
                    <a:cubicBezTo>
                      <a:pt x="21" y="104"/>
                      <a:pt x="20" y="105"/>
                      <a:pt x="20" y="106"/>
                    </a:cubicBezTo>
                    <a:cubicBezTo>
                      <a:pt x="23" y="109"/>
                      <a:pt x="24" y="115"/>
                      <a:pt x="26" y="119"/>
                    </a:cubicBezTo>
                    <a:cubicBezTo>
                      <a:pt x="26" y="121"/>
                      <a:pt x="26" y="122"/>
                      <a:pt x="26" y="123"/>
                    </a:cubicBezTo>
                    <a:cubicBezTo>
                      <a:pt x="29" y="122"/>
                      <a:pt x="31" y="122"/>
                      <a:pt x="33" y="121"/>
                    </a:cubicBezTo>
                    <a:cubicBezTo>
                      <a:pt x="33" y="115"/>
                      <a:pt x="31" y="109"/>
                      <a:pt x="28" y="104"/>
                    </a:cubicBezTo>
                    <a:cubicBezTo>
                      <a:pt x="28" y="104"/>
                      <a:pt x="28" y="104"/>
                      <a:pt x="28" y="104"/>
                    </a:cubicBezTo>
                    <a:cubicBezTo>
                      <a:pt x="34" y="104"/>
                      <a:pt x="39" y="103"/>
                      <a:pt x="44" y="97"/>
                    </a:cubicBezTo>
                    <a:cubicBezTo>
                      <a:pt x="46" y="94"/>
                      <a:pt x="51" y="89"/>
                      <a:pt x="51" y="85"/>
                    </a:cubicBezTo>
                    <a:cubicBezTo>
                      <a:pt x="52" y="83"/>
                      <a:pt x="52" y="81"/>
                      <a:pt x="51" y="79"/>
                    </a:cubicBezTo>
                    <a:cubicBezTo>
                      <a:pt x="55" y="82"/>
                      <a:pt x="59" y="85"/>
                      <a:pt x="65" y="86"/>
                    </a:cubicBezTo>
                    <a:cubicBezTo>
                      <a:pt x="65" y="86"/>
                      <a:pt x="65" y="86"/>
                      <a:pt x="66" y="86"/>
                    </a:cubicBezTo>
                    <a:cubicBezTo>
                      <a:pt x="70" y="86"/>
                      <a:pt x="79" y="83"/>
                      <a:pt x="81" y="81"/>
                    </a:cubicBezTo>
                    <a:cubicBezTo>
                      <a:pt x="85" y="77"/>
                      <a:pt x="88" y="71"/>
                      <a:pt x="90" y="66"/>
                    </a:cubicBezTo>
                    <a:cubicBezTo>
                      <a:pt x="93" y="69"/>
                      <a:pt x="97" y="71"/>
                      <a:pt x="100" y="73"/>
                    </a:cubicBezTo>
                    <a:cubicBezTo>
                      <a:pt x="102" y="73"/>
                      <a:pt x="103" y="74"/>
                      <a:pt x="105" y="74"/>
                    </a:cubicBezTo>
                    <a:cubicBezTo>
                      <a:pt x="114" y="74"/>
                      <a:pt x="122" y="65"/>
                      <a:pt x="129" y="57"/>
                    </a:cubicBezTo>
                    <a:cubicBezTo>
                      <a:pt x="129" y="62"/>
                      <a:pt x="128" y="68"/>
                      <a:pt x="129" y="71"/>
                    </a:cubicBezTo>
                    <a:cubicBezTo>
                      <a:pt x="130" y="78"/>
                      <a:pt x="137" y="82"/>
                      <a:pt x="142" y="85"/>
                    </a:cubicBezTo>
                    <a:cubicBezTo>
                      <a:pt x="143" y="85"/>
                      <a:pt x="145" y="86"/>
                      <a:pt x="147" y="86"/>
                    </a:cubicBezTo>
                    <a:cubicBezTo>
                      <a:pt x="152" y="86"/>
                      <a:pt x="159" y="82"/>
                      <a:pt x="164" y="78"/>
                    </a:cubicBezTo>
                    <a:cubicBezTo>
                      <a:pt x="163" y="84"/>
                      <a:pt x="164" y="91"/>
                      <a:pt x="168" y="96"/>
                    </a:cubicBezTo>
                    <a:cubicBezTo>
                      <a:pt x="172" y="101"/>
                      <a:pt x="178" y="103"/>
                      <a:pt x="184" y="103"/>
                    </a:cubicBezTo>
                    <a:cubicBezTo>
                      <a:pt x="186" y="103"/>
                      <a:pt x="188" y="103"/>
                      <a:pt x="189" y="102"/>
                    </a:cubicBezTo>
                    <a:cubicBezTo>
                      <a:pt x="186" y="108"/>
                      <a:pt x="184" y="116"/>
                      <a:pt x="184" y="120"/>
                    </a:cubicBezTo>
                    <a:cubicBezTo>
                      <a:pt x="183" y="130"/>
                      <a:pt x="191" y="137"/>
                      <a:pt x="200" y="140"/>
                    </a:cubicBezTo>
                    <a:cubicBezTo>
                      <a:pt x="195" y="144"/>
                      <a:pt x="192" y="149"/>
                      <a:pt x="190" y="157"/>
                    </a:cubicBezTo>
                    <a:cubicBezTo>
                      <a:pt x="188" y="165"/>
                      <a:pt x="190" y="170"/>
                      <a:pt x="194" y="175"/>
                    </a:cubicBezTo>
                    <a:cubicBezTo>
                      <a:pt x="190" y="176"/>
                      <a:pt x="187" y="179"/>
                      <a:pt x="185" y="183"/>
                    </a:cubicBezTo>
                    <a:cubicBezTo>
                      <a:pt x="181" y="190"/>
                      <a:pt x="180" y="196"/>
                      <a:pt x="181" y="203"/>
                    </a:cubicBezTo>
                    <a:cubicBezTo>
                      <a:pt x="181" y="203"/>
                      <a:pt x="180" y="202"/>
                      <a:pt x="179" y="202"/>
                    </a:cubicBezTo>
                    <a:cubicBezTo>
                      <a:pt x="176" y="202"/>
                      <a:pt x="173" y="205"/>
                      <a:pt x="169" y="211"/>
                    </a:cubicBezTo>
                    <a:cubicBezTo>
                      <a:pt x="169" y="211"/>
                      <a:pt x="168" y="212"/>
                      <a:pt x="168" y="213"/>
                    </a:cubicBezTo>
                    <a:cubicBezTo>
                      <a:pt x="169" y="220"/>
                      <a:pt x="169" y="228"/>
                      <a:pt x="168" y="235"/>
                    </a:cubicBezTo>
                    <a:cubicBezTo>
                      <a:pt x="169" y="235"/>
                      <a:pt x="169" y="235"/>
                      <a:pt x="169" y="235"/>
                    </a:cubicBezTo>
                    <a:cubicBezTo>
                      <a:pt x="170" y="235"/>
                      <a:pt x="170" y="235"/>
                      <a:pt x="171" y="235"/>
                    </a:cubicBezTo>
                    <a:cubicBezTo>
                      <a:pt x="171" y="235"/>
                      <a:pt x="171" y="235"/>
                      <a:pt x="172" y="235"/>
                    </a:cubicBezTo>
                    <a:cubicBezTo>
                      <a:pt x="173" y="235"/>
                      <a:pt x="173" y="235"/>
                      <a:pt x="174" y="235"/>
                    </a:cubicBezTo>
                    <a:cubicBezTo>
                      <a:pt x="176" y="233"/>
                      <a:pt x="183" y="230"/>
                      <a:pt x="191" y="224"/>
                    </a:cubicBezTo>
                    <a:cubicBezTo>
                      <a:pt x="187" y="218"/>
                      <a:pt x="186" y="211"/>
                      <a:pt x="190" y="206"/>
                    </a:cubicBezTo>
                    <a:cubicBezTo>
                      <a:pt x="187" y="201"/>
                      <a:pt x="186" y="196"/>
                      <a:pt x="188" y="191"/>
                    </a:cubicBezTo>
                    <a:cubicBezTo>
                      <a:pt x="190" y="186"/>
                      <a:pt x="194" y="182"/>
                      <a:pt x="198" y="182"/>
                    </a:cubicBezTo>
                    <a:cubicBezTo>
                      <a:pt x="199" y="182"/>
                      <a:pt x="200" y="182"/>
                      <a:pt x="201" y="182"/>
                    </a:cubicBezTo>
                    <a:cubicBezTo>
                      <a:pt x="199" y="188"/>
                      <a:pt x="197" y="194"/>
                      <a:pt x="194" y="199"/>
                    </a:cubicBezTo>
                    <a:cubicBezTo>
                      <a:pt x="194" y="199"/>
                      <a:pt x="194" y="199"/>
                      <a:pt x="194" y="199"/>
                    </a:cubicBezTo>
                    <a:cubicBezTo>
                      <a:pt x="194" y="199"/>
                      <a:pt x="194" y="199"/>
                      <a:pt x="194" y="199"/>
                    </a:cubicBezTo>
                    <a:cubicBezTo>
                      <a:pt x="198" y="199"/>
                      <a:pt x="205" y="201"/>
                      <a:pt x="213" y="205"/>
                    </a:cubicBezTo>
                    <a:cubicBezTo>
                      <a:pt x="225" y="190"/>
                      <a:pt x="238" y="168"/>
                      <a:pt x="245" y="137"/>
                    </a:cubicBezTo>
                    <a:cubicBezTo>
                      <a:pt x="253" y="105"/>
                      <a:pt x="242" y="63"/>
                      <a:pt x="209" y="32"/>
                    </a:cubicBezTo>
                    <a:cubicBezTo>
                      <a:pt x="199" y="28"/>
                      <a:pt x="190" y="21"/>
                      <a:pt x="183" y="13"/>
                    </a:cubicBezTo>
                    <a:cubicBezTo>
                      <a:pt x="165" y="4"/>
                      <a:pt x="147" y="0"/>
                      <a:pt x="1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9" name="Freeform 628"/>
              <p:cNvSpPr>
                <a:spLocks noEditPoints="1"/>
              </p:cNvSpPr>
              <p:nvPr/>
            </p:nvSpPr>
            <p:spPr bwMode="auto">
              <a:xfrm>
                <a:off x="4298" y="2915"/>
                <a:ext cx="108" cy="119"/>
              </a:xfrm>
              <a:custGeom>
                <a:avLst/>
                <a:gdLst>
                  <a:gd name="T0" fmla="*/ 78 w 218"/>
                  <a:gd name="T1" fmla="*/ 199 h 242"/>
                  <a:gd name="T2" fmla="*/ 94 w 218"/>
                  <a:gd name="T3" fmla="*/ 185 h 242"/>
                  <a:gd name="T4" fmla="*/ 92 w 218"/>
                  <a:gd name="T5" fmla="*/ 200 h 242"/>
                  <a:gd name="T6" fmla="*/ 44 w 218"/>
                  <a:gd name="T7" fmla="*/ 184 h 242"/>
                  <a:gd name="T8" fmla="*/ 58 w 218"/>
                  <a:gd name="T9" fmla="*/ 181 h 242"/>
                  <a:gd name="T10" fmla="*/ 116 w 218"/>
                  <a:gd name="T11" fmla="*/ 196 h 242"/>
                  <a:gd name="T12" fmla="*/ 129 w 218"/>
                  <a:gd name="T13" fmla="*/ 174 h 242"/>
                  <a:gd name="T14" fmla="*/ 116 w 218"/>
                  <a:gd name="T15" fmla="*/ 196 h 242"/>
                  <a:gd name="T16" fmla="*/ 21 w 218"/>
                  <a:gd name="T17" fmla="*/ 164 h 242"/>
                  <a:gd name="T18" fmla="*/ 34 w 218"/>
                  <a:gd name="T19" fmla="*/ 166 h 242"/>
                  <a:gd name="T20" fmla="*/ 146 w 218"/>
                  <a:gd name="T21" fmla="*/ 173 h 242"/>
                  <a:gd name="T22" fmla="*/ 159 w 218"/>
                  <a:gd name="T23" fmla="*/ 145 h 242"/>
                  <a:gd name="T24" fmla="*/ 150 w 218"/>
                  <a:gd name="T25" fmla="*/ 168 h 242"/>
                  <a:gd name="T26" fmla="*/ 17 w 218"/>
                  <a:gd name="T27" fmla="*/ 158 h 242"/>
                  <a:gd name="T28" fmla="*/ 7 w 218"/>
                  <a:gd name="T29" fmla="*/ 142 h 242"/>
                  <a:gd name="T30" fmla="*/ 17 w 218"/>
                  <a:gd name="T31" fmla="*/ 158 h 242"/>
                  <a:gd name="T32" fmla="*/ 166 w 218"/>
                  <a:gd name="T33" fmla="*/ 112 h 242"/>
                  <a:gd name="T34" fmla="*/ 178 w 218"/>
                  <a:gd name="T35" fmla="*/ 106 h 242"/>
                  <a:gd name="T36" fmla="*/ 175 w 218"/>
                  <a:gd name="T37" fmla="*/ 99 h 242"/>
                  <a:gd name="T38" fmla="*/ 162 w 218"/>
                  <a:gd name="T39" fmla="*/ 80 h 242"/>
                  <a:gd name="T40" fmla="*/ 174 w 218"/>
                  <a:gd name="T41" fmla="*/ 64 h 242"/>
                  <a:gd name="T42" fmla="*/ 177 w 218"/>
                  <a:gd name="T43" fmla="*/ 99 h 242"/>
                  <a:gd name="T44" fmla="*/ 156 w 218"/>
                  <a:gd name="T45" fmla="*/ 40 h 242"/>
                  <a:gd name="T46" fmla="*/ 167 w 218"/>
                  <a:gd name="T47" fmla="*/ 47 h 242"/>
                  <a:gd name="T48" fmla="*/ 159 w 218"/>
                  <a:gd name="T49" fmla="*/ 50 h 242"/>
                  <a:gd name="T50" fmla="*/ 126 w 218"/>
                  <a:gd name="T51" fmla="*/ 21 h 242"/>
                  <a:gd name="T52" fmla="*/ 126 w 218"/>
                  <a:gd name="T53" fmla="*/ 10 h 242"/>
                  <a:gd name="T54" fmla="*/ 136 w 218"/>
                  <a:gd name="T55" fmla="*/ 12 h 242"/>
                  <a:gd name="T56" fmla="*/ 152 w 218"/>
                  <a:gd name="T57" fmla="*/ 26 h 242"/>
                  <a:gd name="T58" fmla="*/ 138 w 218"/>
                  <a:gd name="T59" fmla="*/ 29 h 242"/>
                  <a:gd name="T60" fmla="*/ 126 w 218"/>
                  <a:gd name="T61" fmla="*/ 21 h 242"/>
                  <a:gd name="T62" fmla="*/ 124 w 218"/>
                  <a:gd name="T63" fmla="*/ 0 h 242"/>
                  <a:gd name="T64" fmla="*/ 122 w 218"/>
                  <a:gd name="T65" fmla="*/ 4 h 242"/>
                  <a:gd name="T66" fmla="*/ 120 w 218"/>
                  <a:gd name="T67" fmla="*/ 7 h 242"/>
                  <a:gd name="T68" fmla="*/ 127 w 218"/>
                  <a:gd name="T69" fmla="*/ 32 h 242"/>
                  <a:gd name="T70" fmla="*/ 147 w 218"/>
                  <a:gd name="T71" fmla="*/ 35 h 242"/>
                  <a:gd name="T72" fmla="*/ 150 w 218"/>
                  <a:gd name="T73" fmla="*/ 36 h 242"/>
                  <a:gd name="T74" fmla="*/ 161 w 218"/>
                  <a:gd name="T75" fmla="*/ 61 h 242"/>
                  <a:gd name="T76" fmla="*/ 156 w 218"/>
                  <a:gd name="T77" fmla="*/ 73 h 242"/>
                  <a:gd name="T78" fmla="*/ 168 w 218"/>
                  <a:gd name="T79" fmla="*/ 102 h 242"/>
                  <a:gd name="T80" fmla="*/ 165 w 218"/>
                  <a:gd name="T81" fmla="*/ 141 h 242"/>
                  <a:gd name="T82" fmla="*/ 152 w 218"/>
                  <a:gd name="T83" fmla="*/ 138 h 242"/>
                  <a:gd name="T84" fmla="*/ 138 w 218"/>
                  <a:gd name="T85" fmla="*/ 170 h 242"/>
                  <a:gd name="T86" fmla="*/ 121 w 218"/>
                  <a:gd name="T87" fmla="*/ 169 h 242"/>
                  <a:gd name="T88" fmla="*/ 97 w 218"/>
                  <a:gd name="T89" fmla="*/ 178 h 242"/>
                  <a:gd name="T90" fmla="*/ 76 w 218"/>
                  <a:gd name="T91" fmla="*/ 189 h 242"/>
                  <a:gd name="T92" fmla="*/ 55 w 218"/>
                  <a:gd name="T93" fmla="*/ 173 h 242"/>
                  <a:gd name="T94" fmla="*/ 42 w 218"/>
                  <a:gd name="T95" fmla="*/ 165 h 242"/>
                  <a:gd name="T96" fmla="*/ 22 w 218"/>
                  <a:gd name="T97" fmla="*/ 143 h 242"/>
                  <a:gd name="T98" fmla="*/ 1 w 218"/>
                  <a:gd name="T99" fmla="*/ 139 h 242"/>
                  <a:gd name="T100" fmla="*/ 1 w 218"/>
                  <a:gd name="T101" fmla="*/ 142 h 242"/>
                  <a:gd name="T102" fmla="*/ 25 w 218"/>
                  <a:gd name="T103" fmla="*/ 197 h 242"/>
                  <a:gd name="T104" fmla="*/ 96 w 218"/>
                  <a:gd name="T105" fmla="*/ 242 h 242"/>
                  <a:gd name="T106" fmla="*/ 125 w 218"/>
                  <a:gd name="T107" fmla="*/ 237 h 242"/>
                  <a:gd name="T108" fmla="*/ 172 w 218"/>
                  <a:gd name="T109" fmla="*/ 218 h 242"/>
                  <a:gd name="T110" fmla="*/ 207 w 218"/>
                  <a:gd name="T111" fmla="*/ 76 h 242"/>
                  <a:gd name="T112" fmla="*/ 163 w 218"/>
                  <a:gd name="T113" fmla="*/ 19 h 242"/>
                  <a:gd name="T114" fmla="*/ 143 w 218"/>
                  <a:gd name="T115" fmla="*/ 6 h 242"/>
                  <a:gd name="T116" fmla="*/ 124 w 218"/>
                  <a:gd name="T117" fmla="*/ 0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8" h="242">
                    <a:moveTo>
                      <a:pt x="92" y="200"/>
                    </a:moveTo>
                    <a:cubicBezTo>
                      <a:pt x="87" y="200"/>
                      <a:pt x="82" y="200"/>
                      <a:pt x="78" y="199"/>
                    </a:cubicBezTo>
                    <a:cubicBezTo>
                      <a:pt x="80" y="192"/>
                      <a:pt x="87" y="185"/>
                      <a:pt x="94" y="185"/>
                    </a:cubicBezTo>
                    <a:cubicBezTo>
                      <a:pt x="94" y="185"/>
                      <a:pt x="94" y="185"/>
                      <a:pt x="94" y="185"/>
                    </a:cubicBezTo>
                    <a:cubicBezTo>
                      <a:pt x="97" y="185"/>
                      <a:pt x="109" y="192"/>
                      <a:pt x="109" y="198"/>
                    </a:cubicBezTo>
                    <a:cubicBezTo>
                      <a:pt x="104" y="200"/>
                      <a:pt x="98" y="200"/>
                      <a:pt x="92" y="200"/>
                    </a:cubicBezTo>
                    <a:moveTo>
                      <a:pt x="71" y="197"/>
                    </a:moveTo>
                    <a:cubicBezTo>
                      <a:pt x="62" y="194"/>
                      <a:pt x="53" y="190"/>
                      <a:pt x="44" y="184"/>
                    </a:cubicBezTo>
                    <a:cubicBezTo>
                      <a:pt x="47" y="182"/>
                      <a:pt x="50" y="180"/>
                      <a:pt x="54" y="180"/>
                    </a:cubicBezTo>
                    <a:cubicBezTo>
                      <a:pt x="55" y="180"/>
                      <a:pt x="57" y="180"/>
                      <a:pt x="58" y="181"/>
                    </a:cubicBezTo>
                    <a:cubicBezTo>
                      <a:pt x="67" y="185"/>
                      <a:pt x="71" y="189"/>
                      <a:pt x="71" y="197"/>
                    </a:cubicBezTo>
                    <a:moveTo>
                      <a:pt x="116" y="196"/>
                    </a:moveTo>
                    <a:cubicBezTo>
                      <a:pt x="116" y="187"/>
                      <a:pt x="118" y="177"/>
                      <a:pt x="126" y="174"/>
                    </a:cubicBezTo>
                    <a:cubicBezTo>
                      <a:pt x="127" y="174"/>
                      <a:pt x="128" y="174"/>
                      <a:pt x="129" y="174"/>
                    </a:cubicBezTo>
                    <a:cubicBezTo>
                      <a:pt x="133" y="174"/>
                      <a:pt x="137" y="176"/>
                      <a:pt x="141" y="179"/>
                    </a:cubicBezTo>
                    <a:cubicBezTo>
                      <a:pt x="133" y="187"/>
                      <a:pt x="124" y="192"/>
                      <a:pt x="116" y="196"/>
                    </a:cubicBezTo>
                    <a:moveTo>
                      <a:pt x="39" y="180"/>
                    </a:moveTo>
                    <a:cubicBezTo>
                      <a:pt x="32" y="175"/>
                      <a:pt x="26" y="170"/>
                      <a:pt x="21" y="164"/>
                    </a:cubicBezTo>
                    <a:cubicBezTo>
                      <a:pt x="23" y="163"/>
                      <a:pt x="25" y="163"/>
                      <a:pt x="27" y="163"/>
                    </a:cubicBezTo>
                    <a:cubicBezTo>
                      <a:pt x="29" y="163"/>
                      <a:pt x="32" y="164"/>
                      <a:pt x="34" y="166"/>
                    </a:cubicBezTo>
                    <a:cubicBezTo>
                      <a:pt x="39" y="170"/>
                      <a:pt x="42" y="175"/>
                      <a:pt x="39" y="180"/>
                    </a:cubicBezTo>
                    <a:moveTo>
                      <a:pt x="146" y="173"/>
                    </a:moveTo>
                    <a:cubicBezTo>
                      <a:pt x="142" y="162"/>
                      <a:pt x="140" y="145"/>
                      <a:pt x="154" y="145"/>
                    </a:cubicBezTo>
                    <a:cubicBezTo>
                      <a:pt x="155" y="145"/>
                      <a:pt x="157" y="145"/>
                      <a:pt x="159" y="145"/>
                    </a:cubicBezTo>
                    <a:cubicBezTo>
                      <a:pt x="160" y="146"/>
                      <a:pt x="163" y="146"/>
                      <a:pt x="165" y="147"/>
                    </a:cubicBezTo>
                    <a:cubicBezTo>
                      <a:pt x="161" y="154"/>
                      <a:pt x="156" y="161"/>
                      <a:pt x="150" y="168"/>
                    </a:cubicBezTo>
                    <a:cubicBezTo>
                      <a:pt x="149" y="170"/>
                      <a:pt x="148" y="172"/>
                      <a:pt x="146" y="173"/>
                    </a:cubicBezTo>
                    <a:moveTo>
                      <a:pt x="17" y="158"/>
                    </a:moveTo>
                    <a:cubicBezTo>
                      <a:pt x="13" y="152"/>
                      <a:pt x="10" y="147"/>
                      <a:pt x="7" y="142"/>
                    </a:cubicBezTo>
                    <a:cubicBezTo>
                      <a:pt x="7" y="142"/>
                      <a:pt x="7" y="142"/>
                      <a:pt x="7" y="142"/>
                    </a:cubicBezTo>
                    <a:cubicBezTo>
                      <a:pt x="11" y="142"/>
                      <a:pt x="16" y="145"/>
                      <a:pt x="18" y="147"/>
                    </a:cubicBezTo>
                    <a:cubicBezTo>
                      <a:pt x="21" y="151"/>
                      <a:pt x="19" y="155"/>
                      <a:pt x="17" y="158"/>
                    </a:cubicBezTo>
                    <a:moveTo>
                      <a:pt x="170" y="136"/>
                    </a:moveTo>
                    <a:cubicBezTo>
                      <a:pt x="165" y="129"/>
                      <a:pt x="160" y="118"/>
                      <a:pt x="166" y="112"/>
                    </a:cubicBezTo>
                    <a:cubicBezTo>
                      <a:pt x="168" y="110"/>
                      <a:pt x="171" y="107"/>
                      <a:pt x="175" y="106"/>
                    </a:cubicBezTo>
                    <a:cubicBezTo>
                      <a:pt x="176" y="106"/>
                      <a:pt x="177" y="106"/>
                      <a:pt x="178" y="106"/>
                    </a:cubicBezTo>
                    <a:cubicBezTo>
                      <a:pt x="176" y="116"/>
                      <a:pt x="174" y="126"/>
                      <a:pt x="170" y="136"/>
                    </a:cubicBezTo>
                    <a:moveTo>
                      <a:pt x="175" y="99"/>
                    </a:moveTo>
                    <a:cubicBezTo>
                      <a:pt x="169" y="97"/>
                      <a:pt x="162" y="90"/>
                      <a:pt x="163" y="84"/>
                    </a:cubicBezTo>
                    <a:cubicBezTo>
                      <a:pt x="163" y="83"/>
                      <a:pt x="163" y="82"/>
                      <a:pt x="162" y="80"/>
                    </a:cubicBezTo>
                    <a:cubicBezTo>
                      <a:pt x="163" y="74"/>
                      <a:pt x="165" y="70"/>
                      <a:pt x="169" y="68"/>
                    </a:cubicBezTo>
                    <a:cubicBezTo>
                      <a:pt x="171" y="66"/>
                      <a:pt x="172" y="65"/>
                      <a:pt x="174" y="64"/>
                    </a:cubicBezTo>
                    <a:cubicBezTo>
                      <a:pt x="177" y="75"/>
                      <a:pt x="179" y="86"/>
                      <a:pt x="178" y="99"/>
                    </a:cubicBezTo>
                    <a:cubicBezTo>
                      <a:pt x="178" y="99"/>
                      <a:pt x="178" y="99"/>
                      <a:pt x="177" y="99"/>
                    </a:cubicBezTo>
                    <a:cubicBezTo>
                      <a:pt x="177" y="99"/>
                      <a:pt x="176" y="99"/>
                      <a:pt x="175" y="99"/>
                    </a:cubicBezTo>
                    <a:moveTo>
                      <a:pt x="156" y="40"/>
                    </a:moveTo>
                    <a:cubicBezTo>
                      <a:pt x="156" y="38"/>
                      <a:pt x="157" y="35"/>
                      <a:pt x="158" y="32"/>
                    </a:cubicBezTo>
                    <a:cubicBezTo>
                      <a:pt x="161" y="37"/>
                      <a:pt x="164" y="42"/>
                      <a:pt x="167" y="47"/>
                    </a:cubicBezTo>
                    <a:cubicBezTo>
                      <a:pt x="168" y="50"/>
                      <a:pt x="169" y="52"/>
                      <a:pt x="171" y="55"/>
                    </a:cubicBezTo>
                    <a:cubicBezTo>
                      <a:pt x="166" y="55"/>
                      <a:pt x="163" y="55"/>
                      <a:pt x="159" y="50"/>
                    </a:cubicBezTo>
                    <a:cubicBezTo>
                      <a:pt x="157" y="46"/>
                      <a:pt x="156" y="43"/>
                      <a:pt x="156" y="40"/>
                    </a:cubicBezTo>
                    <a:moveTo>
                      <a:pt x="126" y="21"/>
                    </a:moveTo>
                    <a:cubicBezTo>
                      <a:pt x="126" y="20"/>
                      <a:pt x="125" y="19"/>
                      <a:pt x="125" y="18"/>
                    </a:cubicBezTo>
                    <a:cubicBezTo>
                      <a:pt x="123" y="15"/>
                      <a:pt x="123" y="13"/>
                      <a:pt x="126" y="10"/>
                    </a:cubicBezTo>
                    <a:cubicBezTo>
                      <a:pt x="127" y="9"/>
                      <a:pt x="127" y="9"/>
                      <a:pt x="128" y="8"/>
                    </a:cubicBezTo>
                    <a:cubicBezTo>
                      <a:pt x="131" y="9"/>
                      <a:pt x="133" y="11"/>
                      <a:pt x="136" y="12"/>
                    </a:cubicBezTo>
                    <a:cubicBezTo>
                      <a:pt x="137" y="13"/>
                      <a:pt x="137" y="13"/>
                      <a:pt x="138" y="14"/>
                    </a:cubicBezTo>
                    <a:cubicBezTo>
                      <a:pt x="143" y="17"/>
                      <a:pt x="148" y="21"/>
                      <a:pt x="152" y="26"/>
                    </a:cubicBezTo>
                    <a:cubicBezTo>
                      <a:pt x="148" y="28"/>
                      <a:pt x="143" y="28"/>
                      <a:pt x="138" y="29"/>
                    </a:cubicBezTo>
                    <a:cubicBezTo>
                      <a:pt x="138" y="29"/>
                      <a:pt x="138" y="29"/>
                      <a:pt x="138" y="29"/>
                    </a:cubicBezTo>
                    <a:cubicBezTo>
                      <a:pt x="137" y="29"/>
                      <a:pt x="137" y="29"/>
                      <a:pt x="137" y="29"/>
                    </a:cubicBezTo>
                    <a:cubicBezTo>
                      <a:pt x="132" y="28"/>
                      <a:pt x="129" y="25"/>
                      <a:pt x="126" y="21"/>
                    </a:cubicBezTo>
                    <a:moveTo>
                      <a:pt x="124" y="0"/>
                    </a:moveTo>
                    <a:cubicBezTo>
                      <a:pt x="124" y="0"/>
                      <a:pt x="124" y="0"/>
                      <a:pt x="124" y="0"/>
                    </a:cubicBezTo>
                    <a:cubicBezTo>
                      <a:pt x="122" y="0"/>
                      <a:pt x="121" y="2"/>
                      <a:pt x="122" y="4"/>
                    </a:cubicBezTo>
                    <a:cubicBezTo>
                      <a:pt x="122" y="4"/>
                      <a:pt x="122" y="4"/>
                      <a:pt x="122" y="4"/>
                    </a:cubicBezTo>
                    <a:cubicBezTo>
                      <a:pt x="121" y="4"/>
                      <a:pt x="121" y="4"/>
                      <a:pt x="121" y="4"/>
                    </a:cubicBezTo>
                    <a:cubicBezTo>
                      <a:pt x="121" y="5"/>
                      <a:pt x="120" y="6"/>
                      <a:pt x="120" y="7"/>
                    </a:cubicBezTo>
                    <a:cubicBezTo>
                      <a:pt x="116" y="12"/>
                      <a:pt x="117" y="19"/>
                      <a:pt x="121" y="25"/>
                    </a:cubicBezTo>
                    <a:cubicBezTo>
                      <a:pt x="122" y="28"/>
                      <a:pt x="124" y="30"/>
                      <a:pt x="127" y="32"/>
                    </a:cubicBezTo>
                    <a:cubicBezTo>
                      <a:pt x="130" y="34"/>
                      <a:pt x="136" y="36"/>
                      <a:pt x="141" y="36"/>
                    </a:cubicBezTo>
                    <a:cubicBezTo>
                      <a:pt x="143" y="36"/>
                      <a:pt x="145" y="35"/>
                      <a:pt x="147" y="35"/>
                    </a:cubicBezTo>
                    <a:cubicBezTo>
                      <a:pt x="148" y="35"/>
                      <a:pt x="149" y="34"/>
                      <a:pt x="150" y="34"/>
                    </a:cubicBezTo>
                    <a:cubicBezTo>
                      <a:pt x="150" y="35"/>
                      <a:pt x="150" y="36"/>
                      <a:pt x="150" y="36"/>
                    </a:cubicBezTo>
                    <a:cubicBezTo>
                      <a:pt x="149" y="41"/>
                      <a:pt x="149" y="46"/>
                      <a:pt x="152" y="51"/>
                    </a:cubicBezTo>
                    <a:cubicBezTo>
                      <a:pt x="155" y="54"/>
                      <a:pt x="158" y="60"/>
                      <a:pt x="161" y="61"/>
                    </a:cubicBezTo>
                    <a:cubicBezTo>
                      <a:pt x="163" y="62"/>
                      <a:pt x="165" y="62"/>
                      <a:pt x="166" y="62"/>
                    </a:cubicBezTo>
                    <a:cubicBezTo>
                      <a:pt x="162" y="65"/>
                      <a:pt x="159" y="68"/>
                      <a:pt x="156" y="73"/>
                    </a:cubicBezTo>
                    <a:cubicBezTo>
                      <a:pt x="155" y="77"/>
                      <a:pt x="155" y="87"/>
                      <a:pt x="157" y="90"/>
                    </a:cubicBezTo>
                    <a:cubicBezTo>
                      <a:pt x="160" y="94"/>
                      <a:pt x="163" y="99"/>
                      <a:pt x="168" y="102"/>
                    </a:cubicBezTo>
                    <a:cubicBezTo>
                      <a:pt x="164" y="104"/>
                      <a:pt x="161" y="107"/>
                      <a:pt x="159" y="110"/>
                    </a:cubicBezTo>
                    <a:cubicBezTo>
                      <a:pt x="153" y="119"/>
                      <a:pt x="159" y="132"/>
                      <a:pt x="165" y="141"/>
                    </a:cubicBezTo>
                    <a:cubicBezTo>
                      <a:pt x="161" y="140"/>
                      <a:pt x="156" y="138"/>
                      <a:pt x="153" y="138"/>
                    </a:cubicBezTo>
                    <a:cubicBezTo>
                      <a:pt x="153" y="138"/>
                      <a:pt x="152" y="138"/>
                      <a:pt x="152" y="138"/>
                    </a:cubicBezTo>
                    <a:cubicBezTo>
                      <a:pt x="147" y="138"/>
                      <a:pt x="141" y="143"/>
                      <a:pt x="138" y="147"/>
                    </a:cubicBezTo>
                    <a:cubicBezTo>
                      <a:pt x="134" y="152"/>
                      <a:pt x="135" y="161"/>
                      <a:pt x="138" y="170"/>
                    </a:cubicBezTo>
                    <a:cubicBezTo>
                      <a:pt x="135" y="168"/>
                      <a:pt x="132" y="167"/>
                      <a:pt x="129" y="167"/>
                    </a:cubicBezTo>
                    <a:cubicBezTo>
                      <a:pt x="127" y="167"/>
                      <a:pt x="124" y="168"/>
                      <a:pt x="121" y="169"/>
                    </a:cubicBezTo>
                    <a:cubicBezTo>
                      <a:pt x="115" y="172"/>
                      <a:pt x="112" y="180"/>
                      <a:pt x="111" y="188"/>
                    </a:cubicBezTo>
                    <a:cubicBezTo>
                      <a:pt x="106" y="183"/>
                      <a:pt x="100" y="179"/>
                      <a:pt x="97" y="178"/>
                    </a:cubicBezTo>
                    <a:cubicBezTo>
                      <a:pt x="95" y="178"/>
                      <a:pt x="94" y="177"/>
                      <a:pt x="93" y="177"/>
                    </a:cubicBezTo>
                    <a:cubicBezTo>
                      <a:pt x="86" y="177"/>
                      <a:pt x="80" y="183"/>
                      <a:pt x="76" y="189"/>
                    </a:cubicBezTo>
                    <a:cubicBezTo>
                      <a:pt x="74" y="183"/>
                      <a:pt x="69" y="179"/>
                      <a:pt x="63" y="175"/>
                    </a:cubicBezTo>
                    <a:cubicBezTo>
                      <a:pt x="60" y="174"/>
                      <a:pt x="57" y="173"/>
                      <a:pt x="55" y="173"/>
                    </a:cubicBezTo>
                    <a:cubicBezTo>
                      <a:pt x="52" y="173"/>
                      <a:pt x="49" y="174"/>
                      <a:pt x="47" y="175"/>
                    </a:cubicBezTo>
                    <a:cubicBezTo>
                      <a:pt x="47" y="171"/>
                      <a:pt x="45" y="168"/>
                      <a:pt x="42" y="165"/>
                    </a:cubicBezTo>
                    <a:cubicBezTo>
                      <a:pt x="37" y="159"/>
                      <a:pt x="32" y="156"/>
                      <a:pt x="26" y="156"/>
                    </a:cubicBezTo>
                    <a:cubicBezTo>
                      <a:pt x="28" y="153"/>
                      <a:pt x="27" y="149"/>
                      <a:pt x="22" y="143"/>
                    </a:cubicBezTo>
                    <a:cubicBezTo>
                      <a:pt x="21" y="141"/>
                      <a:pt x="19" y="139"/>
                      <a:pt x="16" y="138"/>
                    </a:cubicBezTo>
                    <a:cubicBezTo>
                      <a:pt x="11" y="139"/>
                      <a:pt x="6" y="139"/>
                      <a:pt x="1" y="139"/>
                    </a:cubicBezTo>
                    <a:cubicBezTo>
                      <a:pt x="1" y="139"/>
                      <a:pt x="1" y="139"/>
                      <a:pt x="1" y="139"/>
                    </a:cubicBezTo>
                    <a:cubicBezTo>
                      <a:pt x="1" y="140"/>
                      <a:pt x="0" y="141"/>
                      <a:pt x="1" y="142"/>
                    </a:cubicBezTo>
                    <a:cubicBezTo>
                      <a:pt x="1" y="143"/>
                      <a:pt x="1" y="145"/>
                      <a:pt x="2" y="147"/>
                    </a:cubicBezTo>
                    <a:cubicBezTo>
                      <a:pt x="10" y="162"/>
                      <a:pt x="18" y="179"/>
                      <a:pt x="25" y="197"/>
                    </a:cubicBezTo>
                    <a:cubicBezTo>
                      <a:pt x="34" y="209"/>
                      <a:pt x="47" y="222"/>
                      <a:pt x="66" y="233"/>
                    </a:cubicBezTo>
                    <a:cubicBezTo>
                      <a:pt x="75" y="238"/>
                      <a:pt x="85" y="241"/>
                      <a:pt x="96" y="242"/>
                    </a:cubicBezTo>
                    <a:cubicBezTo>
                      <a:pt x="105" y="239"/>
                      <a:pt x="114" y="237"/>
                      <a:pt x="124" y="237"/>
                    </a:cubicBezTo>
                    <a:cubicBezTo>
                      <a:pt x="124" y="237"/>
                      <a:pt x="124" y="237"/>
                      <a:pt x="125" y="237"/>
                    </a:cubicBezTo>
                    <a:cubicBezTo>
                      <a:pt x="128" y="237"/>
                      <a:pt x="132" y="238"/>
                      <a:pt x="135" y="238"/>
                    </a:cubicBezTo>
                    <a:cubicBezTo>
                      <a:pt x="148" y="234"/>
                      <a:pt x="160" y="228"/>
                      <a:pt x="172" y="218"/>
                    </a:cubicBezTo>
                    <a:cubicBezTo>
                      <a:pt x="204" y="194"/>
                      <a:pt x="217" y="158"/>
                      <a:pt x="217" y="133"/>
                    </a:cubicBezTo>
                    <a:cubicBezTo>
                      <a:pt x="218" y="111"/>
                      <a:pt x="214" y="92"/>
                      <a:pt x="207" y="76"/>
                    </a:cubicBezTo>
                    <a:cubicBezTo>
                      <a:pt x="200" y="58"/>
                      <a:pt x="190" y="44"/>
                      <a:pt x="180" y="33"/>
                    </a:cubicBezTo>
                    <a:cubicBezTo>
                      <a:pt x="174" y="28"/>
                      <a:pt x="169" y="23"/>
                      <a:pt x="163" y="19"/>
                    </a:cubicBezTo>
                    <a:cubicBezTo>
                      <a:pt x="157" y="13"/>
                      <a:pt x="150" y="9"/>
                      <a:pt x="144" y="6"/>
                    </a:cubicBezTo>
                    <a:cubicBezTo>
                      <a:pt x="144" y="6"/>
                      <a:pt x="143" y="6"/>
                      <a:pt x="143" y="6"/>
                    </a:cubicBezTo>
                    <a:cubicBezTo>
                      <a:pt x="135" y="2"/>
                      <a:pt x="128" y="0"/>
                      <a:pt x="124" y="0"/>
                    </a:cubicBezTo>
                    <a:cubicBezTo>
                      <a:pt x="124" y="0"/>
                      <a:pt x="124" y="0"/>
                      <a:pt x="1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0" name="Freeform 629"/>
              <p:cNvSpPr>
                <a:spLocks noEditPoints="1"/>
              </p:cNvSpPr>
              <p:nvPr/>
            </p:nvSpPr>
            <p:spPr bwMode="auto">
              <a:xfrm>
                <a:off x="4175" y="2848"/>
                <a:ext cx="100" cy="114"/>
              </a:xfrm>
              <a:custGeom>
                <a:avLst/>
                <a:gdLst>
                  <a:gd name="T0" fmla="*/ 106 w 203"/>
                  <a:gd name="T1" fmla="*/ 208 h 231"/>
                  <a:gd name="T2" fmla="*/ 120 w 203"/>
                  <a:gd name="T3" fmla="*/ 204 h 231"/>
                  <a:gd name="T4" fmla="*/ 99 w 203"/>
                  <a:gd name="T5" fmla="*/ 205 h 231"/>
                  <a:gd name="T6" fmla="*/ 82 w 203"/>
                  <a:gd name="T7" fmla="*/ 186 h 231"/>
                  <a:gd name="T8" fmla="*/ 99 w 203"/>
                  <a:gd name="T9" fmla="*/ 205 h 231"/>
                  <a:gd name="T10" fmla="*/ 53 w 203"/>
                  <a:gd name="T11" fmla="*/ 155 h 231"/>
                  <a:gd name="T12" fmla="*/ 72 w 203"/>
                  <a:gd name="T13" fmla="*/ 162 h 231"/>
                  <a:gd name="T14" fmla="*/ 51 w 203"/>
                  <a:gd name="T15" fmla="*/ 148 h 231"/>
                  <a:gd name="T16" fmla="*/ 63 w 203"/>
                  <a:gd name="T17" fmla="*/ 128 h 231"/>
                  <a:gd name="T18" fmla="*/ 52 w 203"/>
                  <a:gd name="T19" fmla="*/ 109 h 231"/>
                  <a:gd name="T20" fmla="*/ 63 w 203"/>
                  <a:gd name="T21" fmla="*/ 79 h 231"/>
                  <a:gd name="T22" fmla="*/ 52 w 203"/>
                  <a:gd name="T23" fmla="*/ 109 h 231"/>
                  <a:gd name="T24" fmla="*/ 88 w 203"/>
                  <a:gd name="T25" fmla="*/ 45 h 231"/>
                  <a:gd name="T26" fmla="*/ 90 w 203"/>
                  <a:gd name="T27" fmla="*/ 59 h 231"/>
                  <a:gd name="T28" fmla="*/ 109 w 203"/>
                  <a:gd name="T29" fmla="*/ 31 h 231"/>
                  <a:gd name="T30" fmla="*/ 123 w 203"/>
                  <a:gd name="T31" fmla="*/ 31 h 231"/>
                  <a:gd name="T32" fmla="*/ 117 w 203"/>
                  <a:gd name="T33" fmla="*/ 44 h 231"/>
                  <a:gd name="T34" fmla="*/ 108 w 203"/>
                  <a:gd name="T35" fmla="*/ 48 h 231"/>
                  <a:gd name="T36" fmla="*/ 94 w 203"/>
                  <a:gd name="T37" fmla="*/ 40 h 231"/>
                  <a:gd name="T38" fmla="*/ 169 w 203"/>
                  <a:gd name="T39" fmla="*/ 32 h 231"/>
                  <a:gd name="T40" fmla="*/ 181 w 203"/>
                  <a:gd name="T41" fmla="*/ 28 h 231"/>
                  <a:gd name="T42" fmla="*/ 193 w 203"/>
                  <a:gd name="T43" fmla="*/ 35 h 231"/>
                  <a:gd name="T44" fmla="*/ 188 w 203"/>
                  <a:gd name="T45" fmla="*/ 43 h 231"/>
                  <a:gd name="T46" fmla="*/ 184 w 203"/>
                  <a:gd name="T47" fmla="*/ 43 h 231"/>
                  <a:gd name="T48" fmla="*/ 171 w 203"/>
                  <a:gd name="T49" fmla="*/ 37 h 231"/>
                  <a:gd name="T50" fmla="*/ 144 w 203"/>
                  <a:gd name="T51" fmla="*/ 30 h 231"/>
                  <a:gd name="T52" fmla="*/ 133 w 203"/>
                  <a:gd name="T53" fmla="*/ 23 h 231"/>
                  <a:gd name="T54" fmla="*/ 158 w 203"/>
                  <a:gd name="T55" fmla="*/ 22 h 231"/>
                  <a:gd name="T56" fmla="*/ 118 w 203"/>
                  <a:gd name="T57" fmla="*/ 0 h 231"/>
                  <a:gd name="T58" fmla="*/ 45 w 203"/>
                  <a:gd name="T59" fmla="*/ 25 h 231"/>
                  <a:gd name="T60" fmla="*/ 41 w 203"/>
                  <a:gd name="T61" fmla="*/ 207 h 231"/>
                  <a:gd name="T62" fmla="*/ 58 w 203"/>
                  <a:gd name="T63" fmla="*/ 208 h 231"/>
                  <a:gd name="T64" fmla="*/ 112 w 203"/>
                  <a:gd name="T65" fmla="*/ 231 h 231"/>
                  <a:gd name="T66" fmla="*/ 142 w 203"/>
                  <a:gd name="T67" fmla="*/ 216 h 231"/>
                  <a:gd name="T68" fmla="*/ 142 w 203"/>
                  <a:gd name="T69" fmla="*/ 208 h 231"/>
                  <a:gd name="T70" fmla="*/ 150 w 203"/>
                  <a:gd name="T71" fmla="*/ 211 h 231"/>
                  <a:gd name="T72" fmla="*/ 146 w 203"/>
                  <a:gd name="T73" fmla="*/ 202 h 231"/>
                  <a:gd name="T74" fmla="*/ 139 w 203"/>
                  <a:gd name="T75" fmla="*/ 202 h 231"/>
                  <a:gd name="T76" fmla="*/ 116 w 203"/>
                  <a:gd name="T77" fmla="*/ 196 h 231"/>
                  <a:gd name="T78" fmla="*/ 105 w 203"/>
                  <a:gd name="T79" fmla="*/ 198 h 231"/>
                  <a:gd name="T80" fmla="*/ 83 w 203"/>
                  <a:gd name="T81" fmla="*/ 180 h 231"/>
                  <a:gd name="T82" fmla="*/ 76 w 203"/>
                  <a:gd name="T83" fmla="*/ 156 h 231"/>
                  <a:gd name="T84" fmla="*/ 69 w 203"/>
                  <a:gd name="T85" fmla="*/ 129 h 231"/>
                  <a:gd name="T86" fmla="*/ 78 w 203"/>
                  <a:gd name="T87" fmla="*/ 102 h 231"/>
                  <a:gd name="T88" fmla="*/ 68 w 203"/>
                  <a:gd name="T89" fmla="*/ 75 h 231"/>
                  <a:gd name="T90" fmla="*/ 95 w 203"/>
                  <a:gd name="T91" fmla="*/ 63 h 231"/>
                  <a:gd name="T92" fmla="*/ 112 w 203"/>
                  <a:gd name="T93" fmla="*/ 54 h 231"/>
                  <a:gd name="T94" fmla="*/ 126 w 203"/>
                  <a:gd name="T95" fmla="*/ 46 h 231"/>
                  <a:gd name="T96" fmla="*/ 130 w 203"/>
                  <a:gd name="T97" fmla="*/ 31 h 231"/>
                  <a:gd name="T98" fmla="*/ 134 w 203"/>
                  <a:gd name="T99" fmla="*/ 35 h 231"/>
                  <a:gd name="T100" fmla="*/ 147 w 203"/>
                  <a:gd name="T101" fmla="*/ 37 h 231"/>
                  <a:gd name="T102" fmla="*/ 160 w 203"/>
                  <a:gd name="T103" fmla="*/ 30 h 231"/>
                  <a:gd name="T104" fmla="*/ 175 w 203"/>
                  <a:gd name="T105" fmla="*/ 49 h 231"/>
                  <a:gd name="T106" fmla="*/ 184 w 203"/>
                  <a:gd name="T107" fmla="*/ 51 h 231"/>
                  <a:gd name="T108" fmla="*/ 199 w 203"/>
                  <a:gd name="T109" fmla="*/ 42 h 231"/>
                  <a:gd name="T110" fmla="*/ 202 w 203"/>
                  <a:gd name="T111" fmla="*/ 34 h 231"/>
                  <a:gd name="T112" fmla="*/ 118 w 203"/>
                  <a:gd name="T113" fmla="*/ 0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3" h="231">
                    <a:moveTo>
                      <a:pt x="128" y="214"/>
                    </a:moveTo>
                    <a:cubicBezTo>
                      <a:pt x="121" y="213"/>
                      <a:pt x="113" y="211"/>
                      <a:pt x="106" y="208"/>
                    </a:cubicBezTo>
                    <a:cubicBezTo>
                      <a:pt x="107" y="204"/>
                      <a:pt x="110" y="203"/>
                      <a:pt x="113" y="203"/>
                    </a:cubicBezTo>
                    <a:cubicBezTo>
                      <a:pt x="115" y="203"/>
                      <a:pt x="118" y="203"/>
                      <a:pt x="120" y="204"/>
                    </a:cubicBezTo>
                    <a:cubicBezTo>
                      <a:pt x="124" y="205"/>
                      <a:pt x="127" y="210"/>
                      <a:pt x="128" y="214"/>
                    </a:cubicBezTo>
                    <a:moveTo>
                      <a:pt x="99" y="205"/>
                    </a:moveTo>
                    <a:cubicBezTo>
                      <a:pt x="90" y="201"/>
                      <a:pt x="82" y="196"/>
                      <a:pt x="75" y="189"/>
                    </a:cubicBezTo>
                    <a:cubicBezTo>
                      <a:pt x="77" y="187"/>
                      <a:pt x="80" y="186"/>
                      <a:pt x="82" y="186"/>
                    </a:cubicBezTo>
                    <a:cubicBezTo>
                      <a:pt x="86" y="186"/>
                      <a:pt x="90" y="188"/>
                      <a:pt x="94" y="191"/>
                    </a:cubicBezTo>
                    <a:cubicBezTo>
                      <a:pt x="99" y="195"/>
                      <a:pt x="100" y="200"/>
                      <a:pt x="99" y="205"/>
                    </a:cubicBezTo>
                    <a:moveTo>
                      <a:pt x="70" y="184"/>
                    </a:moveTo>
                    <a:cubicBezTo>
                      <a:pt x="62" y="176"/>
                      <a:pt x="56" y="166"/>
                      <a:pt x="53" y="155"/>
                    </a:cubicBezTo>
                    <a:cubicBezTo>
                      <a:pt x="54" y="155"/>
                      <a:pt x="55" y="155"/>
                      <a:pt x="56" y="155"/>
                    </a:cubicBezTo>
                    <a:cubicBezTo>
                      <a:pt x="62" y="155"/>
                      <a:pt x="71" y="160"/>
                      <a:pt x="72" y="162"/>
                    </a:cubicBezTo>
                    <a:cubicBezTo>
                      <a:pt x="75" y="169"/>
                      <a:pt x="74" y="178"/>
                      <a:pt x="70" y="184"/>
                    </a:cubicBezTo>
                    <a:moveTo>
                      <a:pt x="51" y="148"/>
                    </a:moveTo>
                    <a:cubicBezTo>
                      <a:pt x="49" y="139"/>
                      <a:pt x="49" y="129"/>
                      <a:pt x="51" y="117"/>
                    </a:cubicBezTo>
                    <a:cubicBezTo>
                      <a:pt x="56" y="119"/>
                      <a:pt x="61" y="122"/>
                      <a:pt x="63" y="128"/>
                    </a:cubicBezTo>
                    <a:cubicBezTo>
                      <a:pt x="65" y="136"/>
                      <a:pt x="57" y="143"/>
                      <a:pt x="51" y="148"/>
                    </a:cubicBezTo>
                    <a:moveTo>
                      <a:pt x="52" y="109"/>
                    </a:moveTo>
                    <a:cubicBezTo>
                      <a:pt x="53" y="107"/>
                      <a:pt x="53" y="105"/>
                      <a:pt x="54" y="103"/>
                    </a:cubicBezTo>
                    <a:cubicBezTo>
                      <a:pt x="56" y="94"/>
                      <a:pt x="60" y="86"/>
                      <a:pt x="63" y="79"/>
                    </a:cubicBezTo>
                    <a:cubicBezTo>
                      <a:pt x="65" y="80"/>
                      <a:pt x="66" y="82"/>
                      <a:pt x="68" y="83"/>
                    </a:cubicBezTo>
                    <a:cubicBezTo>
                      <a:pt x="81" y="98"/>
                      <a:pt x="65" y="107"/>
                      <a:pt x="52" y="109"/>
                    </a:cubicBezTo>
                    <a:moveTo>
                      <a:pt x="69" y="68"/>
                    </a:moveTo>
                    <a:cubicBezTo>
                      <a:pt x="74" y="59"/>
                      <a:pt x="81" y="51"/>
                      <a:pt x="88" y="45"/>
                    </a:cubicBezTo>
                    <a:cubicBezTo>
                      <a:pt x="89" y="46"/>
                      <a:pt x="89" y="46"/>
                      <a:pt x="90" y="47"/>
                    </a:cubicBezTo>
                    <a:cubicBezTo>
                      <a:pt x="91" y="51"/>
                      <a:pt x="90" y="56"/>
                      <a:pt x="90" y="59"/>
                    </a:cubicBezTo>
                    <a:cubicBezTo>
                      <a:pt x="89" y="67"/>
                      <a:pt x="77" y="68"/>
                      <a:pt x="69" y="68"/>
                    </a:cubicBezTo>
                    <a:moveTo>
                      <a:pt x="109" y="31"/>
                    </a:moveTo>
                    <a:cubicBezTo>
                      <a:pt x="114" y="28"/>
                      <a:pt x="119" y="26"/>
                      <a:pt x="124" y="25"/>
                    </a:cubicBezTo>
                    <a:cubicBezTo>
                      <a:pt x="124" y="27"/>
                      <a:pt x="123" y="29"/>
                      <a:pt x="123" y="31"/>
                    </a:cubicBezTo>
                    <a:cubicBezTo>
                      <a:pt x="123" y="32"/>
                      <a:pt x="123" y="33"/>
                      <a:pt x="123" y="34"/>
                    </a:cubicBezTo>
                    <a:cubicBezTo>
                      <a:pt x="123" y="38"/>
                      <a:pt x="121" y="41"/>
                      <a:pt x="117" y="44"/>
                    </a:cubicBezTo>
                    <a:cubicBezTo>
                      <a:pt x="116" y="45"/>
                      <a:pt x="115" y="45"/>
                      <a:pt x="114" y="46"/>
                    </a:cubicBezTo>
                    <a:cubicBezTo>
                      <a:pt x="112" y="47"/>
                      <a:pt x="110" y="48"/>
                      <a:pt x="108" y="48"/>
                    </a:cubicBezTo>
                    <a:cubicBezTo>
                      <a:pt x="104" y="48"/>
                      <a:pt x="99" y="46"/>
                      <a:pt x="95" y="43"/>
                    </a:cubicBezTo>
                    <a:cubicBezTo>
                      <a:pt x="95" y="42"/>
                      <a:pt x="94" y="41"/>
                      <a:pt x="94" y="40"/>
                    </a:cubicBezTo>
                    <a:cubicBezTo>
                      <a:pt x="99" y="36"/>
                      <a:pt x="104" y="33"/>
                      <a:pt x="109" y="31"/>
                    </a:cubicBezTo>
                    <a:moveTo>
                      <a:pt x="169" y="32"/>
                    </a:moveTo>
                    <a:cubicBezTo>
                      <a:pt x="167" y="29"/>
                      <a:pt x="166" y="26"/>
                      <a:pt x="166" y="24"/>
                    </a:cubicBezTo>
                    <a:cubicBezTo>
                      <a:pt x="171" y="25"/>
                      <a:pt x="177" y="26"/>
                      <a:pt x="181" y="28"/>
                    </a:cubicBezTo>
                    <a:cubicBezTo>
                      <a:pt x="184" y="29"/>
                      <a:pt x="186" y="30"/>
                      <a:pt x="188" y="32"/>
                    </a:cubicBezTo>
                    <a:cubicBezTo>
                      <a:pt x="190" y="33"/>
                      <a:pt x="191" y="34"/>
                      <a:pt x="193" y="35"/>
                    </a:cubicBezTo>
                    <a:cubicBezTo>
                      <a:pt x="193" y="36"/>
                      <a:pt x="193" y="37"/>
                      <a:pt x="193" y="38"/>
                    </a:cubicBezTo>
                    <a:cubicBezTo>
                      <a:pt x="192" y="41"/>
                      <a:pt x="190" y="43"/>
                      <a:pt x="188" y="43"/>
                    </a:cubicBezTo>
                    <a:cubicBezTo>
                      <a:pt x="188" y="43"/>
                      <a:pt x="187" y="43"/>
                      <a:pt x="187" y="43"/>
                    </a:cubicBezTo>
                    <a:cubicBezTo>
                      <a:pt x="186" y="43"/>
                      <a:pt x="185" y="43"/>
                      <a:pt x="184" y="43"/>
                    </a:cubicBezTo>
                    <a:cubicBezTo>
                      <a:pt x="183" y="43"/>
                      <a:pt x="183" y="44"/>
                      <a:pt x="182" y="44"/>
                    </a:cubicBezTo>
                    <a:cubicBezTo>
                      <a:pt x="178" y="44"/>
                      <a:pt x="174" y="42"/>
                      <a:pt x="171" y="37"/>
                    </a:cubicBezTo>
                    <a:cubicBezTo>
                      <a:pt x="171" y="36"/>
                      <a:pt x="170" y="34"/>
                      <a:pt x="169" y="32"/>
                    </a:cubicBezTo>
                    <a:moveTo>
                      <a:pt x="144" y="30"/>
                    </a:moveTo>
                    <a:cubicBezTo>
                      <a:pt x="144" y="30"/>
                      <a:pt x="144" y="30"/>
                      <a:pt x="143" y="30"/>
                    </a:cubicBezTo>
                    <a:cubicBezTo>
                      <a:pt x="137" y="30"/>
                      <a:pt x="135" y="27"/>
                      <a:pt x="133" y="23"/>
                    </a:cubicBezTo>
                    <a:cubicBezTo>
                      <a:pt x="138" y="22"/>
                      <a:pt x="143" y="22"/>
                      <a:pt x="148" y="22"/>
                    </a:cubicBezTo>
                    <a:cubicBezTo>
                      <a:pt x="151" y="22"/>
                      <a:pt x="155" y="22"/>
                      <a:pt x="158" y="22"/>
                    </a:cubicBezTo>
                    <a:cubicBezTo>
                      <a:pt x="154" y="27"/>
                      <a:pt x="151" y="30"/>
                      <a:pt x="144" y="30"/>
                    </a:cubicBezTo>
                    <a:moveTo>
                      <a:pt x="118" y="0"/>
                    </a:moveTo>
                    <a:cubicBezTo>
                      <a:pt x="103" y="0"/>
                      <a:pt x="87" y="3"/>
                      <a:pt x="71" y="10"/>
                    </a:cubicBezTo>
                    <a:cubicBezTo>
                      <a:pt x="62" y="14"/>
                      <a:pt x="54" y="18"/>
                      <a:pt x="45" y="25"/>
                    </a:cubicBezTo>
                    <a:cubicBezTo>
                      <a:pt x="26" y="38"/>
                      <a:pt x="4" y="70"/>
                      <a:pt x="2" y="111"/>
                    </a:cubicBezTo>
                    <a:cubicBezTo>
                      <a:pt x="0" y="155"/>
                      <a:pt x="18" y="189"/>
                      <a:pt x="41" y="207"/>
                    </a:cubicBezTo>
                    <a:cubicBezTo>
                      <a:pt x="44" y="204"/>
                      <a:pt x="46" y="201"/>
                      <a:pt x="49" y="199"/>
                    </a:cubicBezTo>
                    <a:cubicBezTo>
                      <a:pt x="52" y="203"/>
                      <a:pt x="55" y="206"/>
                      <a:pt x="58" y="208"/>
                    </a:cubicBezTo>
                    <a:cubicBezTo>
                      <a:pt x="56" y="210"/>
                      <a:pt x="53" y="212"/>
                      <a:pt x="51" y="214"/>
                    </a:cubicBezTo>
                    <a:cubicBezTo>
                      <a:pt x="75" y="227"/>
                      <a:pt x="95" y="231"/>
                      <a:pt x="112" y="231"/>
                    </a:cubicBezTo>
                    <a:cubicBezTo>
                      <a:pt x="128" y="231"/>
                      <a:pt x="140" y="227"/>
                      <a:pt x="148" y="224"/>
                    </a:cubicBezTo>
                    <a:cubicBezTo>
                      <a:pt x="146" y="221"/>
                      <a:pt x="144" y="218"/>
                      <a:pt x="142" y="216"/>
                    </a:cubicBezTo>
                    <a:cubicBezTo>
                      <a:pt x="140" y="216"/>
                      <a:pt x="138" y="215"/>
                      <a:pt x="136" y="215"/>
                    </a:cubicBezTo>
                    <a:cubicBezTo>
                      <a:pt x="136" y="212"/>
                      <a:pt x="138" y="208"/>
                      <a:pt x="142" y="208"/>
                    </a:cubicBezTo>
                    <a:cubicBezTo>
                      <a:pt x="143" y="208"/>
                      <a:pt x="143" y="209"/>
                      <a:pt x="143" y="209"/>
                    </a:cubicBezTo>
                    <a:cubicBezTo>
                      <a:pt x="145" y="209"/>
                      <a:pt x="148" y="210"/>
                      <a:pt x="150" y="211"/>
                    </a:cubicBezTo>
                    <a:cubicBezTo>
                      <a:pt x="150" y="211"/>
                      <a:pt x="150" y="211"/>
                      <a:pt x="150" y="211"/>
                    </a:cubicBezTo>
                    <a:cubicBezTo>
                      <a:pt x="148" y="208"/>
                      <a:pt x="147" y="206"/>
                      <a:pt x="146" y="202"/>
                    </a:cubicBezTo>
                    <a:cubicBezTo>
                      <a:pt x="145" y="202"/>
                      <a:pt x="145" y="202"/>
                      <a:pt x="144" y="202"/>
                    </a:cubicBezTo>
                    <a:cubicBezTo>
                      <a:pt x="142" y="202"/>
                      <a:pt x="141" y="202"/>
                      <a:pt x="139" y="202"/>
                    </a:cubicBezTo>
                    <a:cubicBezTo>
                      <a:pt x="135" y="202"/>
                      <a:pt x="133" y="203"/>
                      <a:pt x="131" y="206"/>
                    </a:cubicBezTo>
                    <a:cubicBezTo>
                      <a:pt x="128" y="201"/>
                      <a:pt x="123" y="198"/>
                      <a:pt x="116" y="196"/>
                    </a:cubicBezTo>
                    <a:cubicBezTo>
                      <a:pt x="115" y="196"/>
                      <a:pt x="113" y="196"/>
                      <a:pt x="112" y="196"/>
                    </a:cubicBezTo>
                    <a:cubicBezTo>
                      <a:pt x="110" y="196"/>
                      <a:pt x="107" y="197"/>
                      <a:pt x="105" y="198"/>
                    </a:cubicBezTo>
                    <a:cubicBezTo>
                      <a:pt x="105" y="192"/>
                      <a:pt x="102" y="187"/>
                      <a:pt x="96" y="184"/>
                    </a:cubicBezTo>
                    <a:cubicBezTo>
                      <a:pt x="92" y="181"/>
                      <a:pt x="87" y="180"/>
                      <a:pt x="83" y="180"/>
                    </a:cubicBezTo>
                    <a:cubicBezTo>
                      <a:pt x="81" y="180"/>
                      <a:pt x="80" y="180"/>
                      <a:pt x="79" y="180"/>
                    </a:cubicBezTo>
                    <a:cubicBezTo>
                      <a:pt x="82" y="172"/>
                      <a:pt x="82" y="161"/>
                      <a:pt x="76" y="156"/>
                    </a:cubicBezTo>
                    <a:cubicBezTo>
                      <a:pt x="73" y="153"/>
                      <a:pt x="67" y="150"/>
                      <a:pt x="61" y="149"/>
                    </a:cubicBezTo>
                    <a:cubicBezTo>
                      <a:pt x="66" y="143"/>
                      <a:pt x="70" y="137"/>
                      <a:pt x="69" y="129"/>
                    </a:cubicBezTo>
                    <a:cubicBezTo>
                      <a:pt x="68" y="122"/>
                      <a:pt x="65" y="118"/>
                      <a:pt x="59" y="114"/>
                    </a:cubicBezTo>
                    <a:cubicBezTo>
                      <a:pt x="68" y="112"/>
                      <a:pt x="76" y="109"/>
                      <a:pt x="78" y="102"/>
                    </a:cubicBezTo>
                    <a:cubicBezTo>
                      <a:pt x="79" y="97"/>
                      <a:pt x="80" y="89"/>
                      <a:pt x="77" y="84"/>
                    </a:cubicBezTo>
                    <a:cubicBezTo>
                      <a:pt x="75" y="81"/>
                      <a:pt x="71" y="78"/>
                      <a:pt x="68" y="75"/>
                    </a:cubicBezTo>
                    <a:cubicBezTo>
                      <a:pt x="69" y="75"/>
                      <a:pt x="69" y="75"/>
                      <a:pt x="70" y="75"/>
                    </a:cubicBezTo>
                    <a:cubicBezTo>
                      <a:pt x="80" y="75"/>
                      <a:pt x="92" y="73"/>
                      <a:pt x="95" y="63"/>
                    </a:cubicBezTo>
                    <a:cubicBezTo>
                      <a:pt x="97" y="60"/>
                      <a:pt x="97" y="56"/>
                      <a:pt x="97" y="51"/>
                    </a:cubicBezTo>
                    <a:cubicBezTo>
                      <a:pt x="102" y="53"/>
                      <a:pt x="107" y="54"/>
                      <a:pt x="112" y="54"/>
                    </a:cubicBezTo>
                    <a:cubicBezTo>
                      <a:pt x="112" y="54"/>
                      <a:pt x="112" y="54"/>
                      <a:pt x="112" y="54"/>
                    </a:cubicBezTo>
                    <a:cubicBezTo>
                      <a:pt x="115" y="54"/>
                      <a:pt x="124" y="49"/>
                      <a:pt x="126" y="46"/>
                    </a:cubicBezTo>
                    <a:cubicBezTo>
                      <a:pt x="128" y="42"/>
                      <a:pt x="129" y="39"/>
                      <a:pt x="129" y="35"/>
                    </a:cubicBezTo>
                    <a:cubicBezTo>
                      <a:pt x="129" y="34"/>
                      <a:pt x="129" y="32"/>
                      <a:pt x="130" y="31"/>
                    </a:cubicBezTo>
                    <a:cubicBezTo>
                      <a:pt x="130" y="32"/>
                      <a:pt x="132" y="34"/>
                      <a:pt x="133" y="35"/>
                    </a:cubicBezTo>
                    <a:cubicBezTo>
                      <a:pt x="134" y="35"/>
                      <a:pt x="134" y="35"/>
                      <a:pt x="134" y="35"/>
                    </a:cubicBezTo>
                    <a:cubicBezTo>
                      <a:pt x="138" y="37"/>
                      <a:pt x="143" y="36"/>
                      <a:pt x="146" y="37"/>
                    </a:cubicBezTo>
                    <a:cubicBezTo>
                      <a:pt x="146" y="37"/>
                      <a:pt x="147" y="37"/>
                      <a:pt x="147" y="37"/>
                    </a:cubicBezTo>
                    <a:cubicBezTo>
                      <a:pt x="150" y="37"/>
                      <a:pt x="153" y="36"/>
                      <a:pt x="155" y="35"/>
                    </a:cubicBezTo>
                    <a:cubicBezTo>
                      <a:pt x="157" y="33"/>
                      <a:pt x="159" y="32"/>
                      <a:pt x="160" y="30"/>
                    </a:cubicBezTo>
                    <a:cubicBezTo>
                      <a:pt x="161" y="31"/>
                      <a:pt x="161" y="32"/>
                      <a:pt x="162" y="34"/>
                    </a:cubicBezTo>
                    <a:cubicBezTo>
                      <a:pt x="165" y="40"/>
                      <a:pt x="170" y="47"/>
                      <a:pt x="175" y="49"/>
                    </a:cubicBezTo>
                    <a:cubicBezTo>
                      <a:pt x="178" y="50"/>
                      <a:pt x="180" y="51"/>
                      <a:pt x="182" y="51"/>
                    </a:cubicBezTo>
                    <a:cubicBezTo>
                      <a:pt x="183" y="51"/>
                      <a:pt x="183" y="51"/>
                      <a:pt x="184" y="51"/>
                    </a:cubicBezTo>
                    <a:cubicBezTo>
                      <a:pt x="188" y="51"/>
                      <a:pt x="192" y="49"/>
                      <a:pt x="195" y="47"/>
                    </a:cubicBezTo>
                    <a:cubicBezTo>
                      <a:pt x="197" y="45"/>
                      <a:pt x="198" y="44"/>
                      <a:pt x="199" y="42"/>
                    </a:cubicBezTo>
                    <a:cubicBezTo>
                      <a:pt x="199" y="41"/>
                      <a:pt x="200" y="40"/>
                      <a:pt x="200" y="38"/>
                    </a:cubicBezTo>
                    <a:cubicBezTo>
                      <a:pt x="202" y="38"/>
                      <a:pt x="203" y="36"/>
                      <a:pt x="202" y="34"/>
                    </a:cubicBezTo>
                    <a:cubicBezTo>
                      <a:pt x="200" y="31"/>
                      <a:pt x="196" y="27"/>
                      <a:pt x="191" y="23"/>
                    </a:cubicBezTo>
                    <a:cubicBezTo>
                      <a:pt x="176" y="13"/>
                      <a:pt x="150" y="0"/>
                      <a:pt x="1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1" name="Freeform 630"/>
              <p:cNvSpPr>
                <a:spLocks noEditPoints="1"/>
              </p:cNvSpPr>
              <p:nvPr/>
            </p:nvSpPr>
            <p:spPr bwMode="auto">
              <a:xfrm>
                <a:off x="4241" y="2874"/>
                <a:ext cx="106" cy="109"/>
              </a:xfrm>
              <a:custGeom>
                <a:avLst/>
                <a:gdLst>
                  <a:gd name="T0" fmla="*/ 41 w 214"/>
                  <a:gd name="T1" fmla="*/ 189 h 221"/>
                  <a:gd name="T2" fmla="*/ 51 w 214"/>
                  <a:gd name="T3" fmla="*/ 198 h 221"/>
                  <a:gd name="T4" fmla="*/ 41 w 214"/>
                  <a:gd name="T5" fmla="*/ 189 h 221"/>
                  <a:gd name="T6" fmla="*/ 106 w 214"/>
                  <a:gd name="T7" fmla="*/ 0 h 221"/>
                  <a:gd name="T8" fmla="*/ 78 w 214"/>
                  <a:gd name="T9" fmla="*/ 4 h 221"/>
                  <a:gd name="T10" fmla="*/ 71 w 214"/>
                  <a:gd name="T11" fmla="*/ 6 h 221"/>
                  <a:gd name="T12" fmla="*/ 66 w 214"/>
                  <a:gd name="T13" fmla="*/ 8 h 221"/>
                  <a:gd name="T14" fmla="*/ 54 w 214"/>
                  <a:gd name="T15" fmla="*/ 15 h 221"/>
                  <a:gd name="T16" fmla="*/ 46 w 214"/>
                  <a:gd name="T17" fmla="*/ 21 h 221"/>
                  <a:gd name="T18" fmla="*/ 16 w 214"/>
                  <a:gd name="T19" fmla="*/ 60 h 221"/>
                  <a:gd name="T20" fmla="*/ 10 w 214"/>
                  <a:gd name="T21" fmla="*/ 145 h 221"/>
                  <a:gd name="T22" fmla="*/ 12 w 214"/>
                  <a:gd name="T23" fmla="*/ 149 h 221"/>
                  <a:gd name="T24" fmla="*/ 16 w 214"/>
                  <a:gd name="T25" fmla="*/ 158 h 221"/>
                  <a:gd name="T26" fmla="*/ 19 w 214"/>
                  <a:gd name="T27" fmla="*/ 157 h 221"/>
                  <a:gd name="T28" fmla="*/ 23 w 214"/>
                  <a:gd name="T29" fmla="*/ 162 h 221"/>
                  <a:gd name="T30" fmla="*/ 29 w 214"/>
                  <a:gd name="T31" fmla="*/ 145 h 221"/>
                  <a:gd name="T32" fmla="*/ 25 w 214"/>
                  <a:gd name="T33" fmla="*/ 127 h 221"/>
                  <a:gd name="T34" fmla="*/ 107 w 214"/>
                  <a:gd name="T35" fmla="*/ 30 h 221"/>
                  <a:gd name="T36" fmla="*/ 167 w 214"/>
                  <a:gd name="T37" fmla="*/ 58 h 221"/>
                  <a:gd name="T38" fmla="*/ 154 w 214"/>
                  <a:gd name="T39" fmla="*/ 193 h 221"/>
                  <a:gd name="T40" fmla="*/ 118 w 214"/>
                  <a:gd name="T41" fmla="*/ 206 h 221"/>
                  <a:gd name="T42" fmla="*/ 114 w 214"/>
                  <a:gd name="T43" fmla="*/ 206 h 221"/>
                  <a:gd name="T44" fmla="*/ 102 w 214"/>
                  <a:gd name="T45" fmla="*/ 204 h 221"/>
                  <a:gd name="T46" fmla="*/ 112 w 214"/>
                  <a:gd name="T47" fmla="*/ 221 h 221"/>
                  <a:gd name="T48" fmla="*/ 116 w 214"/>
                  <a:gd name="T49" fmla="*/ 221 h 221"/>
                  <a:gd name="T50" fmla="*/ 116 w 214"/>
                  <a:gd name="T51" fmla="*/ 221 h 221"/>
                  <a:gd name="T52" fmla="*/ 131 w 214"/>
                  <a:gd name="T53" fmla="*/ 220 h 221"/>
                  <a:gd name="T54" fmla="*/ 155 w 214"/>
                  <a:gd name="T55" fmla="*/ 213 h 221"/>
                  <a:gd name="T56" fmla="*/ 204 w 214"/>
                  <a:gd name="T57" fmla="*/ 158 h 221"/>
                  <a:gd name="T58" fmla="*/ 213 w 214"/>
                  <a:gd name="T59" fmla="*/ 118 h 221"/>
                  <a:gd name="T60" fmla="*/ 213 w 214"/>
                  <a:gd name="T61" fmla="*/ 96 h 221"/>
                  <a:gd name="T62" fmla="*/ 182 w 214"/>
                  <a:gd name="T63" fmla="*/ 30 h 221"/>
                  <a:gd name="T64" fmla="*/ 106 w 214"/>
                  <a:gd name="T65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4" h="221">
                    <a:moveTo>
                      <a:pt x="41" y="189"/>
                    </a:moveTo>
                    <a:cubicBezTo>
                      <a:pt x="44" y="192"/>
                      <a:pt x="47" y="195"/>
                      <a:pt x="51" y="198"/>
                    </a:cubicBezTo>
                    <a:cubicBezTo>
                      <a:pt x="47" y="194"/>
                      <a:pt x="44" y="191"/>
                      <a:pt x="41" y="189"/>
                    </a:cubicBezTo>
                    <a:moveTo>
                      <a:pt x="106" y="0"/>
                    </a:moveTo>
                    <a:cubicBezTo>
                      <a:pt x="97" y="0"/>
                      <a:pt x="88" y="1"/>
                      <a:pt x="78" y="4"/>
                    </a:cubicBezTo>
                    <a:cubicBezTo>
                      <a:pt x="76" y="5"/>
                      <a:pt x="74" y="5"/>
                      <a:pt x="71" y="6"/>
                    </a:cubicBezTo>
                    <a:cubicBezTo>
                      <a:pt x="70" y="7"/>
                      <a:pt x="68" y="8"/>
                      <a:pt x="66" y="8"/>
                    </a:cubicBezTo>
                    <a:cubicBezTo>
                      <a:pt x="62" y="10"/>
                      <a:pt x="58" y="12"/>
                      <a:pt x="54" y="15"/>
                    </a:cubicBezTo>
                    <a:cubicBezTo>
                      <a:pt x="51" y="17"/>
                      <a:pt x="48" y="19"/>
                      <a:pt x="46" y="21"/>
                    </a:cubicBezTo>
                    <a:cubicBezTo>
                      <a:pt x="33" y="31"/>
                      <a:pt x="22" y="45"/>
                      <a:pt x="16" y="60"/>
                    </a:cubicBezTo>
                    <a:cubicBezTo>
                      <a:pt x="0" y="96"/>
                      <a:pt x="4" y="133"/>
                      <a:pt x="10" y="145"/>
                    </a:cubicBezTo>
                    <a:cubicBezTo>
                      <a:pt x="10" y="146"/>
                      <a:pt x="11" y="148"/>
                      <a:pt x="12" y="149"/>
                    </a:cubicBezTo>
                    <a:cubicBezTo>
                      <a:pt x="13" y="153"/>
                      <a:pt x="14" y="155"/>
                      <a:pt x="16" y="158"/>
                    </a:cubicBezTo>
                    <a:cubicBezTo>
                      <a:pt x="17" y="158"/>
                      <a:pt x="18" y="158"/>
                      <a:pt x="19" y="157"/>
                    </a:cubicBezTo>
                    <a:cubicBezTo>
                      <a:pt x="21" y="159"/>
                      <a:pt x="22" y="161"/>
                      <a:pt x="23" y="162"/>
                    </a:cubicBezTo>
                    <a:cubicBezTo>
                      <a:pt x="29" y="145"/>
                      <a:pt x="29" y="145"/>
                      <a:pt x="29" y="145"/>
                    </a:cubicBezTo>
                    <a:cubicBezTo>
                      <a:pt x="27" y="140"/>
                      <a:pt x="26" y="134"/>
                      <a:pt x="25" y="127"/>
                    </a:cubicBezTo>
                    <a:cubicBezTo>
                      <a:pt x="23" y="101"/>
                      <a:pt x="54" y="30"/>
                      <a:pt x="107" y="30"/>
                    </a:cubicBezTo>
                    <a:cubicBezTo>
                      <a:pt x="125" y="30"/>
                      <a:pt x="145" y="38"/>
                      <a:pt x="167" y="58"/>
                    </a:cubicBezTo>
                    <a:cubicBezTo>
                      <a:pt x="211" y="96"/>
                      <a:pt x="187" y="175"/>
                      <a:pt x="154" y="193"/>
                    </a:cubicBezTo>
                    <a:cubicBezTo>
                      <a:pt x="144" y="199"/>
                      <a:pt x="130" y="204"/>
                      <a:pt x="118" y="206"/>
                    </a:cubicBezTo>
                    <a:cubicBezTo>
                      <a:pt x="117" y="206"/>
                      <a:pt x="115" y="206"/>
                      <a:pt x="114" y="206"/>
                    </a:cubicBezTo>
                    <a:cubicBezTo>
                      <a:pt x="110" y="206"/>
                      <a:pt x="106" y="205"/>
                      <a:pt x="102" y="204"/>
                    </a:cubicBezTo>
                    <a:cubicBezTo>
                      <a:pt x="105" y="210"/>
                      <a:pt x="109" y="215"/>
                      <a:pt x="112" y="221"/>
                    </a:cubicBezTo>
                    <a:cubicBezTo>
                      <a:pt x="114" y="221"/>
                      <a:pt x="115" y="221"/>
                      <a:pt x="116" y="221"/>
                    </a:cubicBezTo>
                    <a:cubicBezTo>
                      <a:pt x="116" y="221"/>
                      <a:pt x="116" y="221"/>
                      <a:pt x="116" y="221"/>
                    </a:cubicBezTo>
                    <a:cubicBezTo>
                      <a:pt x="121" y="221"/>
                      <a:pt x="126" y="221"/>
                      <a:pt x="131" y="220"/>
                    </a:cubicBezTo>
                    <a:cubicBezTo>
                      <a:pt x="140" y="218"/>
                      <a:pt x="148" y="216"/>
                      <a:pt x="155" y="213"/>
                    </a:cubicBezTo>
                    <a:cubicBezTo>
                      <a:pt x="178" y="206"/>
                      <a:pt x="195" y="183"/>
                      <a:pt x="204" y="158"/>
                    </a:cubicBezTo>
                    <a:cubicBezTo>
                      <a:pt x="208" y="148"/>
                      <a:pt x="212" y="134"/>
                      <a:pt x="213" y="118"/>
                    </a:cubicBezTo>
                    <a:cubicBezTo>
                      <a:pt x="214" y="111"/>
                      <a:pt x="214" y="103"/>
                      <a:pt x="213" y="96"/>
                    </a:cubicBezTo>
                    <a:cubicBezTo>
                      <a:pt x="211" y="74"/>
                      <a:pt x="203" y="51"/>
                      <a:pt x="182" y="30"/>
                    </a:cubicBezTo>
                    <a:cubicBezTo>
                      <a:pt x="169" y="17"/>
                      <a:pt x="140" y="0"/>
                      <a:pt x="10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2" name="Freeform 631"/>
              <p:cNvSpPr>
                <a:spLocks noEditPoints="1"/>
              </p:cNvSpPr>
              <p:nvPr/>
            </p:nvSpPr>
            <p:spPr bwMode="auto">
              <a:xfrm>
                <a:off x="5621" y="3419"/>
                <a:ext cx="104" cy="121"/>
              </a:xfrm>
              <a:custGeom>
                <a:avLst/>
                <a:gdLst>
                  <a:gd name="T0" fmla="*/ 64 w 209"/>
                  <a:gd name="T1" fmla="*/ 242 h 245"/>
                  <a:gd name="T2" fmla="*/ 74 w 209"/>
                  <a:gd name="T3" fmla="*/ 235 h 245"/>
                  <a:gd name="T4" fmla="*/ 72 w 209"/>
                  <a:gd name="T5" fmla="*/ 227 h 245"/>
                  <a:gd name="T6" fmla="*/ 18 w 209"/>
                  <a:gd name="T7" fmla="*/ 16 h 245"/>
                  <a:gd name="T8" fmla="*/ 30 w 209"/>
                  <a:gd name="T9" fmla="*/ 24 h 245"/>
                  <a:gd name="T10" fmla="*/ 25 w 209"/>
                  <a:gd name="T11" fmla="*/ 13 h 245"/>
                  <a:gd name="T12" fmla="*/ 35 w 209"/>
                  <a:gd name="T13" fmla="*/ 17 h 245"/>
                  <a:gd name="T14" fmla="*/ 56 w 209"/>
                  <a:gd name="T15" fmla="*/ 228 h 245"/>
                  <a:gd name="T16" fmla="*/ 55 w 209"/>
                  <a:gd name="T17" fmla="*/ 220 h 245"/>
                  <a:gd name="T18" fmla="*/ 101 w 209"/>
                  <a:gd name="T19" fmla="*/ 218 h 245"/>
                  <a:gd name="T20" fmla="*/ 128 w 209"/>
                  <a:gd name="T21" fmla="*/ 201 h 245"/>
                  <a:gd name="T22" fmla="*/ 132 w 209"/>
                  <a:gd name="T23" fmla="*/ 173 h 245"/>
                  <a:gd name="T24" fmla="*/ 134 w 209"/>
                  <a:gd name="T25" fmla="*/ 196 h 245"/>
                  <a:gd name="T26" fmla="*/ 157 w 209"/>
                  <a:gd name="T27" fmla="*/ 126 h 245"/>
                  <a:gd name="T28" fmla="*/ 139 w 209"/>
                  <a:gd name="T29" fmla="*/ 89 h 245"/>
                  <a:gd name="T30" fmla="*/ 155 w 209"/>
                  <a:gd name="T31" fmla="*/ 117 h 245"/>
                  <a:gd name="T32" fmla="*/ 117 w 209"/>
                  <a:gd name="T33" fmla="*/ 50 h 245"/>
                  <a:gd name="T34" fmla="*/ 97 w 209"/>
                  <a:gd name="T35" fmla="*/ 50 h 245"/>
                  <a:gd name="T36" fmla="*/ 81 w 209"/>
                  <a:gd name="T37" fmla="*/ 32 h 245"/>
                  <a:gd name="T38" fmla="*/ 111 w 209"/>
                  <a:gd name="T39" fmla="*/ 46 h 245"/>
                  <a:gd name="T40" fmla="*/ 45 w 209"/>
                  <a:gd name="T41" fmla="*/ 22 h 245"/>
                  <a:gd name="T42" fmla="*/ 60 w 209"/>
                  <a:gd name="T43" fmla="*/ 31 h 245"/>
                  <a:gd name="T44" fmla="*/ 44 w 209"/>
                  <a:gd name="T45" fmla="*/ 6 h 245"/>
                  <a:gd name="T46" fmla="*/ 38 w 209"/>
                  <a:gd name="T47" fmla="*/ 23 h 245"/>
                  <a:gd name="T48" fmla="*/ 27 w 209"/>
                  <a:gd name="T49" fmla="*/ 41 h 245"/>
                  <a:gd name="T50" fmla="*/ 56 w 209"/>
                  <a:gd name="T51" fmla="*/ 38 h 245"/>
                  <a:gd name="T52" fmla="*/ 60 w 209"/>
                  <a:gd name="T53" fmla="*/ 38 h 245"/>
                  <a:gd name="T54" fmla="*/ 75 w 209"/>
                  <a:gd name="T55" fmla="*/ 32 h 245"/>
                  <a:gd name="T56" fmla="*/ 94 w 209"/>
                  <a:gd name="T57" fmla="*/ 57 h 245"/>
                  <a:gd name="T58" fmla="*/ 139 w 209"/>
                  <a:gd name="T59" fmla="*/ 80 h 245"/>
                  <a:gd name="T60" fmla="*/ 128 w 209"/>
                  <a:gd name="T61" fmla="*/ 109 h 245"/>
                  <a:gd name="T62" fmla="*/ 145 w 209"/>
                  <a:gd name="T63" fmla="*/ 159 h 245"/>
                  <a:gd name="T64" fmla="*/ 119 w 209"/>
                  <a:gd name="T65" fmla="*/ 191 h 245"/>
                  <a:gd name="T66" fmla="*/ 87 w 209"/>
                  <a:gd name="T67" fmla="*/ 208 h 245"/>
                  <a:gd name="T68" fmla="*/ 58 w 209"/>
                  <a:gd name="T69" fmla="*/ 213 h 245"/>
                  <a:gd name="T70" fmla="*/ 35 w 209"/>
                  <a:gd name="T71" fmla="*/ 228 h 245"/>
                  <a:gd name="T72" fmla="*/ 57 w 209"/>
                  <a:gd name="T73" fmla="*/ 240 h 245"/>
                  <a:gd name="T74" fmla="*/ 86 w 209"/>
                  <a:gd name="T75" fmla="*/ 215 h 245"/>
                  <a:gd name="T76" fmla="*/ 78 w 209"/>
                  <a:gd name="T77" fmla="*/ 226 h 245"/>
                  <a:gd name="T78" fmla="*/ 155 w 209"/>
                  <a:gd name="T79" fmla="*/ 227 h 245"/>
                  <a:gd name="T80" fmla="*/ 207 w 209"/>
                  <a:gd name="T81" fmla="*/ 98 h 245"/>
                  <a:gd name="T82" fmla="*/ 97 w 209"/>
                  <a:gd name="T83" fmla="*/ 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9" h="245">
                    <a:moveTo>
                      <a:pt x="72" y="234"/>
                    </a:moveTo>
                    <a:cubicBezTo>
                      <a:pt x="68" y="234"/>
                      <a:pt x="66" y="235"/>
                      <a:pt x="65" y="238"/>
                    </a:cubicBezTo>
                    <a:cubicBezTo>
                      <a:pt x="65" y="240"/>
                      <a:pt x="64" y="241"/>
                      <a:pt x="64" y="242"/>
                    </a:cubicBezTo>
                    <a:cubicBezTo>
                      <a:pt x="68" y="243"/>
                      <a:pt x="72" y="243"/>
                      <a:pt x="76" y="244"/>
                    </a:cubicBezTo>
                    <a:cubicBezTo>
                      <a:pt x="76" y="241"/>
                      <a:pt x="75" y="237"/>
                      <a:pt x="74" y="235"/>
                    </a:cubicBezTo>
                    <a:cubicBezTo>
                      <a:pt x="74" y="235"/>
                      <a:pt x="74" y="235"/>
                      <a:pt x="74" y="235"/>
                    </a:cubicBezTo>
                    <a:cubicBezTo>
                      <a:pt x="73" y="235"/>
                      <a:pt x="72" y="234"/>
                      <a:pt x="72" y="234"/>
                    </a:cubicBezTo>
                    <a:moveTo>
                      <a:pt x="73" y="227"/>
                    </a:moveTo>
                    <a:cubicBezTo>
                      <a:pt x="73" y="227"/>
                      <a:pt x="73" y="227"/>
                      <a:pt x="72" y="227"/>
                    </a:cubicBezTo>
                    <a:cubicBezTo>
                      <a:pt x="73" y="227"/>
                      <a:pt x="73" y="227"/>
                      <a:pt x="73" y="227"/>
                    </a:cubicBezTo>
                    <a:cubicBezTo>
                      <a:pt x="73" y="227"/>
                      <a:pt x="73" y="227"/>
                      <a:pt x="73" y="227"/>
                    </a:cubicBezTo>
                    <a:moveTo>
                      <a:pt x="18" y="16"/>
                    </a:moveTo>
                    <a:cubicBezTo>
                      <a:pt x="10" y="21"/>
                      <a:pt x="4" y="26"/>
                      <a:pt x="0" y="29"/>
                    </a:cubicBezTo>
                    <a:cubicBezTo>
                      <a:pt x="3" y="30"/>
                      <a:pt x="6" y="31"/>
                      <a:pt x="10" y="32"/>
                    </a:cubicBezTo>
                    <a:cubicBezTo>
                      <a:pt x="16" y="29"/>
                      <a:pt x="22" y="26"/>
                      <a:pt x="30" y="24"/>
                    </a:cubicBezTo>
                    <a:cubicBezTo>
                      <a:pt x="25" y="24"/>
                      <a:pt x="21" y="21"/>
                      <a:pt x="18" y="16"/>
                    </a:cubicBezTo>
                    <a:moveTo>
                      <a:pt x="36" y="8"/>
                    </a:moveTo>
                    <a:cubicBezTo>
                      <a:pt x="32" y="10"/>
                      <a:pt x="28" y="11"/>
                      <a:pt x="25" y="13"/>
                    </a:cubicBezTo>
                    <a:cubicBezTo>
                      <a:pt x="26" y="14"/>
                      <a:pt x="26" y="15"/>
                      <a:pt x="27" y="15"/>
                    </a:cubicBezTo>
                    <a:cubicBezTo>
                      <a:pt x="28" y="17"/>
                      <a:pt x="30" y="18"/>
                      <a:pt x="31" y="18"/>
                    </a:cubicBezTo>
                    <a:cubicBezTo>
                      <a:pt x="32" y="18"/>
                      <a:pt x="34" y="17"/>
                      <a:pt x="35" y="17"/>
                    </a:cubicBezTo>
                    <a:cubicBezTo>
                      <a:pt x="35" y="16"/>
                      <a:pt x="36" y="15"/>
                      <a:pt x="37" y="15"/>
                    </a:cubicBezTo>
                    <a:cubicBezTo>
                      <a:pt x="37" y="13"/>
                      <a:pt x="36" y="11"/>
                      <a:pt x="36" y="8"/>
                    </a:cubicBezTo>
                    <a:moveTo>
                      <a:pt x="56" y="228"/>
                    </a:moveTo>
                    <a:cubicBezTo>
                      <a:pt x="52" y="228"/>
                      <a:pt x="47" y="228"/>
                      <a:pt x="43" y="227"/>
                    </a:cubicBezTo>
                    <a:cubicBezTo>
                      <a:pt x="45" y="224"/>
                      <a:pt x="51" y="221"/>
                      <a:pt x="54" y="220"/>
                    </a:cubicBezTo>
                    <a:cubicBezTo>
                      <a:pt x="54" y="220"/>
                      <a:pt x="55" y="220"/>
                      <a:pt x="55" y="220"/>
                    </a:cubicBezTo>
                    <a:cubicBezTo>
                      <a:pt x="59" y="220"/>
                      <a:pt x="61" y="224"/>
                      <a:pt x="62" y="228"/>
                    </a:cubicBezTo>
                    <a:cubicBezTo>
                      <a:pt x="60" y="228"/>
                      <a:pt x="58" y="228"/>
                      <a:pt x="56" y="228"/>
                    </a:cubicBezTo>
                    <a:moveTo>
                      <a:pt x="101" y="218"/>
                    </a:moveTo>
                    <a:cubicBezTo>
                      <a:pt x="101" y="212"/>
                      <a:pt x="102" y="207"/>
                      <a:pt x="107" y="203"/>
                    </a:cubicBezTo>
                    <a:cubicBezTo>
                      <a:pt x="112" y="200"/>
                      <a:pt x="116" y="198"/>
                      <a:pt x="120" y="198"/>
                    </a:cubicBezTo>
                    <a:cubicBezTo>
                      <a:pt x="123" y="198"/>
                      <a:pt x="126" y="199"/>
                      <a:pt x="128" y="201"/>
                    </a:cubicBezTo>
                    <a:cubicBezTo>
                      <a:pt x="120" y="208"/>
                      <a:pt x="111" y="214"/>
                      <a:pt x="101" y="218"/>
                    </a:cubicBezTo>
                    <a:moveTo>
                      <a:pt x="134" y="196"/>
                    </a:moveTo>
                    <a:cubicBezTo>
                      <a:pt x="129" y="190"/>
                      <a:pt x="128" y="179"/>
                      <a:pt x="132" y="173"/>
                    </a:cubicBezTo>
                    <a:cubicBezTo>
                      <a:pt x="133" y="170"/>
                      <a:pt x="143" y="165"/>
                      <a:pt x="149" y="165"/>
                    </a:cubicBezTo>
                    <a:cubicBezTo>
                      <a:pt x="151" y="165"/>
                      <a:pt x="152" y="165"/>
                      <a:pt x="153" y="166"/>
                    </a:cubicBezTo>
                    <a:cubicBezTo>
                      <a:pt x="149" y="178"/>
                      <a:pt x="142" y="188"/>
                      <a:pt x="134" y="196"/>
                    </a:cubicBezTo>
                    <a:moveTo>
                      <a:pt x="155" y="159"/>
                    </a:moveTo>
                    <a:cubicBezTo>
                      <a:pt x="148" y="153"/>
                      <a:pt x="140" y="145"/>
                      <a:pt x="143" y="137"/>
                    </a:cubicBezTo>
                    <a:cubicBezTo>
                      <a:pt x="146" y="131"/>
                      <a:pt x="151" y="127"/>
                      <a:pt x="157" y="126"/>
                    </a:cubicBezTo>
                    <a:cubicBezTo>
                      <a:pt x="158" y="138"/>
                      <a:pt x="157" y="149"/>
                      <a:pt x="155" y="159"/>
                    </a:cubicBezTo>
                    <a:moveTo>
                      <a:pt x="155" y="117"/>
                    </a:moveTo>
                    <a:cubicBezTo>
                      <a:pt x="142" y="114"/>
                      <a:pt x="124" y="104"/>
                      <a:pt x="139" y="89"/>
                    </a:cubicBezTo>
                    <a:cubicBezTo>
                      <a:pt x="141" y="87"/>
                      <a:pt x="143" y="86"/>
                      <a:pt x="144" y="84"/>
                    </a:cubicBezTo>
                    <a:cubicBezTo>
                      <a:pt x="148" y="92"/>
                      <a:pt x="151" y="101"/>
                      <a:pt x="154" y="110"/>
                    </a:cubicBezTo>
                    <a:cubicBezTo>
                      <a:pt x="154" y="112"/>
                      <a:pt x="155" y="115"/>
                      <a:pt x="155" y="117"/>
                    </a:cubicBezTo>
                    <a:moveTo>
                      <a:pt x="139" y="73"/>
                    </a:moveTo>
                    <a:cubicBezTo>
                      <a:pt x="130" y="73"/>
                      <a:pt x="117" y="71"/>
                      <a:pt x="116" y="62"/>
                    </a:cubicBezTo>
                    <a:cubicBezTo>
                      <a:pt x="116" y="59"/>
                      <a:pt x="115" y="54"/>
                      <a:pt x="117" y="50"/>
                    </a:cubicBezTo>
                    <a:cubicBezTo>
                      <a:pt x="117" y="49"/>
                      <a:pt x="118" y="48"/>
                      <a:pt x="119" y="48"/>
                    </a:cubicBezTo>
                    <a:cubicBezTo>
                      <a:pt x="126" y="55"/>
                      <a:pt x="133" y="63"/>
                      <a:pt x="139" y="73"/>
                    </a:cubicBezTo>
                    <a:moveTo>
                      <a:pt x="97" y="50"/>
                    </a:moveTo>
                    <a:cubicBezTo>
                      <a:pt x="95" y="50"/>
                      <a:pt x="93" y="49"/>
                      <a:pt x="91" y="48"/>
                    </a:cubicBezTo>
                    <a:cubicBezTo>
                      <a:pt x="90" y="47"/>
                      <a:pt x="89" y="47"/>
                      <a:pt x="87" y="46"/>
                    </a:cubicBezTo>
                    <a:cubicBezTo>
                      <a:pt x="83" y="42"/>
                      <a:pt x="81" y="37"/>
                      <a:pt x="81" y="32"/>
                    </a:cubicBezTo>
                    <a:cubicBezTo>
                      <a:pt x="81" y="30"/>
                      <a:pt x="81" y="28"/>
                      <a:pt x="81" y="26"/>
                    </a:cubicBezTo>
                    <a:cubicBezTo>
                      <a:pt x="92" y="29"/>
                      <a:pt x="103" y="34"/>
                      <a:pt x="113" y="43"/>
                    </a:cubicBezTo>
                    <a:cubicBezTo>
                      <a:pt x="112" y="43"/>
                      <a:pt x="112" y="44"/>
                      <a:pt x="111" y="46"/>
                    </a:cubicBezTo>
                    <a:cubicBezTo>
                      <a:pt x="107" y="48"/>
                      <a:pt x="102" y="50"/>
                      <a:pt x="97" y="50"/>
                    </a:cubicBezTo>
                    <a:moveTo>
                      <a:pt x="59" y="31"/>
                    </a:moveTo>
                    <a:cubicBezTo>
                      <a:pt x="52" y="31"/>
                      <a:pt x="48" y="27"/>
                      <a:pt x="45" y="22"/>
                    </a:cubicBezTo>
                    <a:cubicBezTo>
                      <a:pt x="47" y="22"/>
                      <a:pt x="50" y="21"/>
                      <a:pt x="53" y="21"/>
                    </a:cubicBezTo>
                    <a:cubicBezTo>
                      <a:pt x="59" y="21"/>
                      <a:pt x="65" y="22"/>
                      <a:pt x="71" y="23"/>
                    </a:cubicBezTo>
                    <a:cubicBezTo>
                      <a:pt x="69" y="27"/>
                      <a:pt x="67" y="30"/>
                      <a:pt x="60" y="31"/>
                    </a:cubicBezTo>
                    <a:cubicBezTo>
                      <a:pt x="60" y="31"/>
                      <a:pt x="59" y="31"/>
                      <a:pt x="59" y="31"/>
                    </a:cubicBezTo>
                    <a:moveTo>
                      <a:pt x="71" y="0"/>
                    </a:moveTo>
                    <a:cubicBezTo>
                      <a:pt x="61" y="1"/>
                      <a:pt x="52" y="3"/>
                      <a:pt x="44" y="6"/>
                    </a:cubicBezTo>
                    <a:cubicBezTo>
                      <a:pt x="44" y="12"/>
                      <a:pt x="44" y="18"/>
                      <a:pt x="43" y="21"/>
                    </a:cubicBezTo>
                    <a:cubicBezTo>
                      <a:pt x="43" y="23"/>
                      <a:pt x="42" y="24"/>
                      <a:pt x="41" y="24"/>
                    </a:cubicBezTo>
                    <a:cubicBezTo>
                      <a:pt x="40" y="24"/>
                      <a:pt x="39" y="23"/>
                      <a:pt x="38" y="23"/>
                    </a:cubicBezTo>
                    <a:cubicBezTo>
                      <a:pt x="38" y="23"/>
                      <a:pt x="37" y="24"/>
                      <a:pt x="36" y="24"/>
                    </a:cubicBezTo>
                    <a:cubicBezTo>
                      <a:pt x="35" y="29"/>
                      <a:pt x="32" y="33"/>
                      <a:pt x="29" y="37"/>
                    </a:cubicBezTo>
                    <a:cubicBezTo>
                      <a:pt x="29" y="39"/>
                      <a:pt x="28" y="40"/>
                      <a:pt x="27" y="41"/>
                    </a:cubicBezTo>
                    <a:cubicBezTo>
                      <a:pt x="29" y="42"/>
                      <a:pt x="31" y="43"/>
                      <a:pt x="33" y="44"/>
                    </a:cubicBezTo>
                    <a:cubicBezTo>
                      <a:pt x="37" y="40"/>
                      <a:pt x="40" y="35"/>
                      <a:pt x="42" y="30"/>
                    </a:cubicBezTo>
                    <a:cubicBezTo>
                      <a:pt x="45" y="34"/>
                      <a:pt x="49" y="38"/>
                      <a:pt x="56" y="38"/>
                    </a:cubicBezTo>
                    <a:cubicBezTo>
                      <a:pt x="56" y="38"/>
                      <a:pt x="56" y="38"/>
                      <a:pt x="57" y="38"/>
                    </a:cubicBezTo>
                    <a:cubicBezTo>
                      <a:pt x="57" y="38"/>
                      <a:pt x="58" y="38"/>
                      <a:pt x="58" y="38"/>
                    </a:cubicBezTo>
                    <a:cubicBezTo>
                      <a:pt x="59" y="38"/>
                      <a:pt x="59" y="38"/>
                      <a:pt x="60" y="38"/>
                    </a:cubicBezTo>
                    <a:cubicBezTo>
                      <a:pt x="60" y="38"/>
                      <a:pt x="60" y="38"/>
                      <a:pt x="61" y="38"/>
                    </a:cubicBezTo>
                    <a:cubicBezTo>
                      <a:pt x="64" y="38"/>
                      <a:pt x="68" y="37"/>
                      <a:pt x="71" y="36"/>
                    </a:cubicBezTo>
                    <a:cubicBezTo>
                      <a:pt x="72" y="35"/>
                      <a:pt x="74" y="33"/>
                      <a:pt x="75" y="32"/>
                    </a:cubicBezTo>
                    <a:cubicBezTo>
                      <a:pt x="75" y="37"/>
                      <a:pt x="75" y="42"/>
                      <a:pt x="78" y="48"/>
                    </a:cubicBezTo>
                    <a:cubicBezTo>
                      <a:pt x="80" y="51"/>
                      <a:pt x="89" y="57"/>
                      <a:pt x="92" y="57"/>
                    </a:cubicBezTo>
                    <a:cubicBezTo>
                      <a:pt x="93" y="57"/>
                      <a:pt x="93" y="57"/>
                      <a:pt x="94" y="57"/>
                    </a:cubicBezTo>
                    <a:cubicBezTo>
                      <a:pt x="99" y="57"/>
                      <a:pt x="104" y="56"/>
                      <a:pt x="109" y="54"/>
                    </a:cubicBezTo>
                    <a:cubicBezTo>
                      <a:pt x="109" y="59"/>
                      <a:pt x="109" y="63"/>
                      <a:pt x="110" y="67"/>
                    </a:cubicBezTo>
                    <a:cubicBezTo>
                      <a:pt x="114" y="78"/>
                      <a:pt x="128" y="80"/>
                      <a:pt x="139" y="80"/>
                    </a:cubicBezTo>
                    <a:cubicBezTo>
                      <a:pt x="139" y="80"/>
                      <a:pt x="139" y="80"/>
                      <a:pt x="139" y="80"/>
                    </a:cubicBezTo>
                    <a:cubicBezTo>
                      <a:pt x="136" y="84"/>
                      <a:pt x="131" y="87"/>
                      <a:pt x="129" y="90"/>
                    </a:cubicBezTo>
                    <a:cubicBezTo>
                      <a:pt x="126" y="95"/>
                      <a:pt x="127" y="103"/>
                      <a:pt x="128" y="109"/>
                    </a:cubicBezTo>
                    <a:cubicBezTo>
                      <a:pt x="130" y="116"/>
                      <a:pt x="138" y="120"/>
                      <a:pt x="147" y="122"/>
                    </a:cubicBezTo>
                    <a:cubicBezTo>
                      <a:pt x="142" y="125"/>
                      <a:pt x="137" y="130"/>
                      <a:pt x="136" y="137"/>
                    </a:cubicBezTo>
                    <a:cubicBezTo>
                      <a:pt x="135" y="146"/>
                      <a:pt x="139" y="153"/>
                      <a:pt x="145" y="159"/>
                    </a:cubicBezTo>
                    <a:cubicBezTo>
                      <a:pt x="138" y="160"/>
                      <a:pt x="131" y="163"/>
                      <a:pt x="128" y="166"/>
                    </a:cubicBezTo>
                    <a:cubicBezTo>
                      <a:pt x="121" y="172"/>
                      <a:pt x="121" y="183"/>
                      <a:pt x="124" y="192"/>
                    </a:cubicBezTo>
                    <a:cubicBezTo>
                      <a:pt x="123" y="191"/>
                      <a:pt x="121" y="191"/>
                      <a:pt x="119" y="191"/>
                    </a:cubicBezTo>
                    <a:cubicBezTo>
                      <a:pt x="115" y="191"/>
                      <a:pt x="110" y="193"/>
                      <a:pt x="105" y="195"/>
                    </a:cubicBezTo>
                    <a:cubicBezTo>
                      <a:pt x="99" y="199"/>
                      <a:pt x="96" y="204"/>
                      <a:pt x="95" y="210"/>
                    </a:cubicBezTo>
                    <a:cubicBezTo>
                      <a:pt x="93" y="208"/>
                      <a:pt x="90" y="208"/>
                      <a:pt x="87" y="208"/>
                    </a:cubicBezTo>
                    <a:cubicBezTo>
                      <a:pt x="86" y="208"/>
                      <a:pt x="85" y="208"/>
                      <a:pt x="84" y="208"/>
                    </a:cubicBezTo>
                    <a:cubicBezTo>
                      <a:pt x="76" y="209"/>
                      <a:pt x="70" y="213"/>
                      <a:pt x="67" y="218"/>
                    </a:cubicBezTo>
                    <a:cubicBezTo>
                      <a:pt x="65" y="215"/>
                      <a:pt x="63" y="213"/>
                      <a:pt x="58" y="213"/>
                    </a:cubicBezTo>
                    <a:cubicBezTo>
                      <a:pt x="57" y="213"/>
                      <a:pt x="55" y="213"/>
                      <a:pt x="53" y="214"/>
                    </a:cubicBezTo>
                    <a:cubicBezTo>
                      <a:pt x="53" y="214"/>
                      <a:pt x="52" y="214"/>
                      <a:pt x="51" y="214"/>
                    </a:cubicBezTo>
                    <a:cubicBezTo>
                      <a:pt x="46" y="219"/>
                      <a:pt x="41" y="224"/>
                      <a:pt x="35" y="228"/>
                    </a:cubicBezTo>
                    <a:cubicBezTo>
                      <a:pt x="36" y="229"/>
                      <a:pt x="36" y="230"/>
                      <a:pt x="37" y="230"/>
                    </a:cubicBezTo>
                    <a:cubicBezTo>
                      <a:pt x="37" y="231"/>
                      <a:pt x="37" y="232"/>
                      <a:pt x="39" y="233"/>
                    </a:cubicBezTo>
                    <a:cubicBezTo>
                      <a:pt x="42" y="234"/>
                      <a:pt x="48" y="237"/>
                      <a:pt x="57" y="240"/>
                    </a:cubicBezTo>
                    <a:cubicBezTo>
                      <a:pt x="59" y="233"/>
                      <a:pt x="64" y="227"/>
                      <a:pt x="70" y="227"/>
                    </a:cubicBezTo>
                    <a:cubicBezTo>
                      <a:pt x="72" y="222"/>
                      <a:pt x="74" y="217"/>
                      <a:pt x="79" y="216"/>
                    </a:cubicBezTo>
                    <a:cubicBezTo>
                      <a:pt x="82" y="215"/>
                      <a:pt x="84" y="215"/>
                      <a:pt x="86" y="215"/>
                    </a:cubicBezTo>
                    <a:cubicBezTo>
                      <a:pt x="90" y="215"/>
                      <a:pt x="93" y="216"/>
                      <a:pt x="94" y="221"/>
                    </a:cubicBezTo>
                    <a:cubicBezTo>
                      <a:pt x="89" y="223"/>
                      <a:pt x="83" y="224"/>
                      <a:pt x="78" y="226"/>
                    </a:cubicBezTo>
                    <a:cubicBezTo>
                      <a:pt x="78" y="226"/>
                      <a:pt x="78" y="226"/>
                      <a:pt x="78" y="226"/>
                    </a:cubicBezTo>
                    <a:cubicBezTo>
                      <a:pt x="80" y="229"/>
                      <a:pt x="83" y="236"/>
                      <a:pt x="85" y="245"/>
                    </a:cubicBezTo>
                    <a:cubicBezTo>
                      <a:pt x="87" y="245"/>
                      <a:pt x="88" y="245"/>
                      <a:pt x="89" y="245"/>
                    </a:cubicBezTo>
                    <a:cubicBezTo>
                      <a:pt x="108" y="245"/>
                      <a:pt x="130" y="240"/>
                      <a:pt x="155" y="227"/>
                    </a:cubicBezTo>
                    <a:cubicBezTo>
                      <a:pt x="181" y="213"/>
                      <a:pt x="203" y="181"/>
                      <a:pt x="208" y="139"/>
                    </a:cubicBezTo>
                    <a:cubicBezTo>
                      <a:pt x="209" y="133"/>
                      <a:pt x="209" y="126"/>
                      <a:pt x="209" y="120"/>
                    </a:cubicBezTo>
                    <a:cubicBezTo>
                      <a:pt x="209" y="112"/>
                      <a:pt x="208" y="105"/>
                      <a:pt x="207" y="98"/>
                    </a:cubicBezTo>
                    <a:cubicBezTo>
                      <a:pt x="201" y="65"/>
                      <a:pt x="183" y="39"/>
                      <a:pt x="166" y="27"/>
                    </a:cubicBezTo>
                    <a:cubicBezTo>
                      <a:pt x="148" y="14"/>
                      <a:pt x="131" y="6"/>
                      <a:pt x="114" y="3"/>
                    </a:cubicBezTo>
                    <a:cubicBezTo>
                      <a:pt x="109" y="4"/>
                      <a:pt x="103" y="5"/>
                      <a:pt x="97" y="5"/>
                    </a:cubicBezTo>
                    <a:cubicBezTo>
                      <a:pt x="97" y="5"/>
                      <a:pt x="97" y="5"/>
                      <a:pt x="96" y="5"/>
                    </a:cubicBezTo>
                    <a:cubicBezTo>
                      <a:pt x="88" y="4"/>
                      <a:pt x="79" y="3"/>
                      <a:pt x="7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3" name="Freeform 632"/>
              <p:cNvSpPr>
                <a:spLocks noEditPoints="1"/>
              </p:cNvSpPr>
              <p:nvPr/>
            </p:nvSpPr>
            <p:spPr bwMode="auto">
              <a:xfrm>
                <a:off x="5555" y="3527"/>
                <a:ext cx="111" cy="96"/>
              </a:xfrm>
              <a:custGeom>
                <a:avLst/>
                <a:gdLst>
                  <a:gd name="T0" fmla="*/ 99 w 224"/>
                  <a:gd name="T1" fmla="*/ 140 h 194"/>
                  <a:gd name="T2" fmla="*/ 128 w 224"/>
                  <a:gd name="T3" fmla="*/ 131 h 194"/>
                  <a:gd name="T4" fmla="*/ 106 w 224"/>
                  <a:gd name="T5" fmla="*/ 140 h 194"/>
                  <a:gd name="T6" fmla="*/ 92 w 224"/>
                  <a:gd name="T7" fmla="*/ 139 h 194"/>
                  <a:gd name="T8" fmla="*/ 80 w 224"/>
                  <a:gd name="T9" fmla="*/ 122 h 194"/>
                  <a:gd name="T10" fmla="*/ 92 w 224"/>
                  <a:gd name="T11" fmla="*/ 139 h 194"/>
                  <a:gd name="T12" fmla="*/ 155 w 224"/>
                  <a:gd name="T13" fmla="*/ 115 h 194"/>
                  <a:gd name="T14" fmla="*/ 167 w 224"/>
                  <a:gd name="T15" fmla="*/ 119 h 194"/>
                  <a:gd name="T16" fmla="*/ 141 w 224"/>
                  <a:gd name="T17" fmla="*/ 134 h 194"/>
                  <a:gd name="T18" fmla="*/ 37 w 224"/>
                  <a:gd name="T19" fmla="*/ 101 h 194"/>
                  <a:gd name="T20" fmla="*/ 58 w 224"/>
                  <a:gd name="T21" fmla="*/ 105 h 194"/>
                  <a:gd name="T22" fmla="*/ 174 w 224"/>
                  <a:gd name="T23" fmla="*/ 117 h 194"/>
                  <a:gd name="T24" fmla="*/ 175 w 224"/>
                  <a:gd name="T25" fmla="*/ 95 h 194"/>
                  <a:gd name="T26" fmla="*/ 186 w 224"/>
                  <a:gd name="T27" fmla="*/ 88 h 194"/>
                  <a:gd name="T28" fmla="*/ 197 w 224"/>
                  <a:gd name="T29" fmla="*/ 90 h 194"/>
                  <a:gd name="T30" fmla="*/ 34 w 224"/>
                  <a:gd name="T31" fmla="*/ 95 h 194"/>
                  <a:gd name="T32" fmla="*/ 38 w 224"/>
                  <a:gd name="T33" fmla="*/ 74 h 194"/>
                  <a:gd name="T34" fmla="*/ 201 w 224"/>
                  <a:gd name="T35" fmla="*/ 82 h 194"/>
                  <a:gd name="T36" fmla="*/ 209 w 224"/>
                  <a:gd name="T37" fmla="*/ 56 h 194"/>
                  <a:gd name="T38" fmla="*/ 26 w 224"/>
                  <a:gd name="T39" fmla="*/ 57 h 194"/>
                  <a:gd name="T40" fmla="*/ 34 w 224"/>
                  <a:gd name="T41" fmla="*/ 44 h 194"/>
                  <a:gd name="T42" fmla="*/ 198 w 224"/>
                  <a:gd name="T43" fmla="*/ 24 h 194"/>
                  <a:gd name="T44" fmla="*/ 206 w 224"/>
                  <a:gd name="T45" fmla="*/ 16 h 194"/>
                  <a:gd name="T46" fmla="*/ 208 w 224"/>
                  <a:gd name="T47" fmla="*/ 17 h 194"/>
                  <a:gd name="T48" fmla="*/ 210 w 224"/>
                  <a:gd name="T49" fmla="*/ 48 h 194"/>
                  <a:gd name="T50" fmla="*/ 198 w 224"/>
                  <a:gd name="T51" fmla="*/ 24 h 194"/>
                  <a:gd name="T52" fmla="*/ 29 w 224"/>
                  <a:gd name="T53" fmla="*/ 25 h 194"/>
                  <a:gd name="T54" fmla="*/ 37 w 224"/>
                  <a:gd name="T55" fmla="*/ 19 h 194"/>
                  <a:gd name="T56" fmla="*/ 32 w 224"/>
                  <a:gd name="T57" fmla="*/ 0 h 194"/>
                  <a:gd name="T58" fmla="*/ 10 w 224"/>
                  <a:gd name="T59" fmla="*/ 39 h 194"/>
                  <a:gd name="T60" fmla="*/ 14 w 224"/>
                  <a:gd name="T61" fmla="*/ 139 h 194"/>
                  <a:gd name="T62" fmla="*/ 109 w 224"/>
                  <a:gd name="T63" fmla="*/ 194 h 194"/>
                  <a:gd name="T64" fmla="*/ 212 w 224"/>
                  <a:gd name="T65" fmla="*/ 119 h 194"/>
                  <a:gd name="T66" fmla="*/ 219 w 224"/>
                  <a:gd name="T67" fmla="*/ 27 h 194"/>
                  <a:gd name="T68" fmla="*/ 212 w 224"/>
                  <a:gd name="T69" fmla="*/ 8 h 194"/>
                  <a:gd name="T70" fmla="*/ 207 w 224"/>
                  <a:gd name="T71" fmla="*/ 9 h 194"/>
                  <a:gd name="T72" fmla="*/ 206 w 224"/>
                  <a:gd name="T73" fmla="*/ 9 h 194"/>
                  <a:gd name="T74" fmla="*/ 204 w 224"/>
                  <a:gd name="T75" fmla="*/ 9 h 194"/>
                  <a:gd name="T76" fmla="*/ 190 w 224"/>
                  <a:gd name="T77" fmla="*/ 31 h 194"/>
                  <a:gd name="T78" fmla="*/ 193 w 224"/>
                  <a:gd name="T79" fmla="*/ 64 h 194"/>
                  <a:gd name="T80" fmla="*/ 193 w 224"/>
                  <a:gd name="T81" fmla="*/ 83 h 194"/>
                  <a:gd name="T82" fmla="*/ 179 w 224"/>
                  <a:gd name="T83" fmla="*/ 82 h 194"/>
                  <a:gd name="T84" fmla="*/ 165 w 224"/>
                  <a:gd name="T85" fmla="*/ 110 h 194"/>
                  <a:gd name="T86" fmla="*/ 154 w 224"/>
                  <a:gd name="T87" fmla="*/ 109 h 194"/>
                  <a:gd name="T88" fmla="*/ 129 w 224"/>
                  <a:gd name="T89" fmla="*/ 122 h 194"/>
                  <a:gd name="T90" fmla="*/ 113 w 224"/>
                  <a:gd name="T91" fmla="*/ 116 h 194"/>
                  <a:gd name="T92" fmla="*/ 87 w 224"/>
                  <a:gd name="T93" fmla="*/ 117 h 194"/>
                  <a:gd name="T94" fmla="*/ 66 w 224"/>
                  <a:gd name="T95" fmla="*/ 120 h 194"/>
                  <a:gd name="T96" fmla="*/ 46 w 224"/>
                  <a:gd name="T97" fmla="*/ 93 h 194"/>
                  <a:gd name="T98" fmla="*/ 45 w 224"/>
                  <a:gd name="T99" fmla="*/ 74 h 194"/>
                  <a:gd name="T100" fmla="*/ 40 w 224"/>
                  <a:gd name="T101" fmla="*/ 50 h 194"/>
                  <a:gd name="T102" fmla="*/ 43 w 224"/>
                  <a:gd name="T103" fmla="*/ 20 h 194"/>
                  <a:gd name="T104" fmla="*/ 32 w 224"/>
                  <a:gd name="T105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4" h="194">
                    <a:moveTo>
                      <a:pt x="104" y="140"/>
                    </a:moveTo>
                    <a:cubicBezTo>
                      <a:pt x="102" y="140"/>
                      <a:pt x="101" y="140"/>
                      <a:pt x="99" y="140"/>
                    </a:cubicBezTo>
                    <a:cubicBezTo>
                      <a:pt x="103" y="132"/>
                      <a:pt x="110" y="123"/>
                      <a:pt x="117" y="123"/>
                    </a:cubicBezTo>
                    <a:cubicBezTo>
                      <a:pt x="121" y="123"/>
                      <a:pt x="124" y="125"/>
                      <a:pt x="128" y="131"/>
                    </a:cubicBezTo>
                    <a:cubicBezTo>
                      <a:pt x="128" y="133"/>
                      <a:pt x="129" y="135"/>
                      <a:pt x="130" y="137"/>
                    </a:cubicBezTo>
                    <a:cubicBezTo>
                      <a:pt x="123" y="139"/>
                      <a:pt x="114" y="140"/>
                      <a:pt x="106" y="140"/>
                    </a:cubicBezTo>
                    <a:cubicBezTo>
                      <a:pt x="105" y="140"/>
                      <a:pt x="105" y="140"/>
                      <a:pt x="104" y="140"/>
                    </a:cubicBezTo>
                    <a:moveTo>
                      <a:pt x="92" y="139"/>
                    </a:moveTo>
                    <a:cubicBezTo>
                      <a:pt x="81" y="138"/>
                      <a:pt x="72" y="135"/>
                      <a:pt x="64" y="130"/>
                    </a:cubicBezTo>
                    <a:cubicBezTo>
                      <a:pt x="69" y="126"/>
                      <a:pt x="75" y="122"/>
                      <a:pt x="80" y="122"/>
                    </a:cubicBezTo>
                    <a:cubicBezTo>
                      <a:pt x="82" y="122"/>
                      <a:pt x="84" y="123"/>
                      <a:pt x="86" y="124"/>
                    </a:cubicBezTo>
                    <a:cubicBezTo>
                      <a:pt x="90" y="127"/>
                      <a:pt x="92" y="133"/>
                      <a:pt x="92" y="139"/>
                    </a:cubicBezTo>
                    <a:moveTo>
                      <a:pt x="141" y="134"/>
                    </a:moveTo>
                    <a:cubicBezTo>
                      <a:pt x="143" y="126"/>
                      <a:pt x="148" y="115"/>
                      <a:pt x="155" y="115"/>
                    </a:cubicBezTo>
                    <a:cubicBezTo>
                      <a:pt x="155" y="115"/>
                      <a:pt x="156" y="115"/>
                      <a:pt x="156" y="115"/>
                    </a:cubicBezTo>
                    <a:cubicBezTo>
                      <a:pt x="159" y="116"/>
                      <a:pt x="164" y="117"/>
                      <a:pt x="167" y="119"/>
                    </a:cubicBezTo>
                    <a:cubicBezTo>
                      <a:pt x="167" y="120"/>
                      <a:pt x="168" y="120"/>
                      <a:pt x="168" y="121"/>
                    </a:cubicBezTo>
                    <a:cubicBezTo>
                      <a:pt x="160" y="127"/>
                      <a:pt x="151" y="131"/>
                      <a:pt x="141" y="134"/>
                    </a:cubicBezTo>
                    <a:moveTo>
                      <a:pt x="58" y="126"/>
                    </a:moveTo>
                    <a:cubicBezTo>
                      <a:pt x="49" y="120"/>
                      <a:pt x="42" y="111"/>
                      <a:pt x="37" y="101"/>
                    </a:cubicBezTo>
                    <a:cubicBezTo>
                      <a:pt x="40" y="100"/>
                      <a:pt x="42" y="100"/>
                      <a:pt x="45" y="100"/>
                    </a:cubicBezTo>
                    <a:cubicBezTo>
                      <a:pt x="50" y="100"/>
                      <a:pt x="55" y="101"/>
                      <a:pt x="58" y="105"/>
                    </a:cubicBezTo>
                    <a:cubicBezTo>
                      <a:pt x="60" y="107"/>
                      <a:pt x="62" y="122"/>
                      <a:pt x="58" y="126"/>
                    </a:cubicBezTo>
                    <a:moveTo>
                      <a:pt x="174" y="117"/>
                    </a:moveTo>
                    <a:cubicBezTo>
                      <a:pt x="173" y="116"/>
                      <a:pt x="173" y="115"/>
                      <a:pt x="172" y="114"/>
                    </a:cubicBezTo>
                    <a:cubicBezTo>
                      <a:pt x="170" y="108"/>
                      <a:pt x="170" y="98"/>
                      <a:pt x="175" y="95"/>
                    </a:cubicBezTo>
                    <a:cubicBezTo>
                      <a:pt x="176" y="94"/>
                      <a:pt x="177" y="93"/>
                      <a:pt x="177" y="92"/>
                    </a:cubicBezTo>
                    <a:cubicBezTo>
                      <a:pt x="180" y="89"/>
                      <a:pt x="183" y="88"/>
                      <a:pt x="186" y="88"/>
                    </a:cubicBezTo>
                    <a:cubicBezTo>
                      <a:pt x="188" y="88"/>
                      <a:pt x="190" y="89"/>
                      <a:pt x="191" y="89"/>
                    </a:cubicBezTo>
                    <a:cubicBezTo>
                      <a:pt x="193" y="90"/>
                      <a:pt x="195" y="90"/>
                      <a:pt x="197" y="90"/>
                    </a:cubicBezTo>
                    <a:cubicBezTo>
                      <a:pt x="191" y="100"/>
                      <a:pt x="183" y="109"/>
                      <a:pt x="174" y="117"/>
                    </a:cubicBezTo>
                    <a:moveTo>
                      <a:pt x="34" y="95"/>
                    </a:moveTo>
                    <a:cubicBezTo>
                      <a:pt x="30" y="85"/>
                      <a:pt x="28" y="75"/>
                      <a:pt x="27" y="65"/>
                    </a:cubicBezTo>
                    <a:cubicBezTo>
                      <a:pt x="32" y="66"/>
                      <a:pt x="36" y="68"/>
                      <a:pt x="38" y="74"/>
                    </a:cubicBezTo>
                    <a:cubicBezTo>
                      <a:pt x="41" y="83"/>
                      <a:pt x="40" y="89"/>
                      <a:pt x="34" y="95"/>
                    </a:cubicBezTo>
                    <a:moveTo>
                      <a:pt x="201" y="82"/>
                    </a:moveTo>
                    <a:cubicBezTo>
                      <a:pt x="198" y="78"/>
                      <a:pt x="196" y="75"/>
                      <a:pt x="198" y="69"/>
                    </a:cubicBezTo>
                    <a:cubicBezTo>
                      <a:pt x="200" y="61"/>
                      <a:pt x="203" y="59"/>
                      <a:pt x="209" y="56"/>
                    </a:cubicBezTo>
                    <a:cubicBezTo>
                      <a:pt x="208" y="65"/>
                      <a:pt x="205" y="73"/>
                      <a:pt x="201" y="82"/>
                    </a:cubicBezTo>
                    <a:moveTo>
                      <a:pt x="26" y="57"/>
                    </a:moveTo>
                    <a:cubicBezTo>
                      <a:pt x="26" y="49"/>
                      <a:pt x="26" y="40"/>
                      <a:pt x="27" y="32"/>
                    </a:cubicBezTo>
                    <a:cubicBezTo>
                      <a:pt x="31" y="35"/>
                      <a:pt x="34" y="39"/>
                      <a:pt x="34" y="44"/>
                    </a:cubicBezTo>
                    <a:cubicBezTo>
                      <a:pt x="34" y="51"/>
                      <a:pt x="33" y="57"/>
                      <a:pt x="26" y="57"/>
                    </a:cubicBezTo>
                    <a:moveTo>
                      <a:pt x="198" y="24"/>
                    </a:moveTo>
                    <a:cubicBezTo>
                      <a:pt x="198" y="23"/>
                      <a:pt x="199" y="22"/>
                      <a:pt x="199" y="20"/>
                    </a:cubicBezTo>
                    <a:cubicBezTo>
                      <a:pt x="200" y="17"/>
                      <a:pt x="202" y="16"/>
                      <a:pt x="206" y="16"/>
                    </a:cubicBezTo>
                    <a:cubicBezTo>
                      <a:pt x="206" y="16"/>
                      <a:pt x="207" y="17"/>
                      <a:pt x="208" y="17"/>
                    </a:cubicBezTo>
                    <a:cubicBezTo>
                      <a:pt x="208" y="17"/>
                      <a:pt x="208" y="17"/>
                      <a:pt x="208" y="17"/>
                    </a:cubicBezTo>
                    <a:cubicBezTo>
                      <a:pt x="209" y="19"/>
                      <a:pt x="210" y="23"/>
                      <a:pt x="210" y="26"/>
                    </a:cubicBezTo>
                    <a:cubicBezTo>
                      <a:pt x="211" y="33"/>
                      <a:pt x="211" y="40"/>
                      <a:pt x="210" y="48"/>
                    </a:cubicBezTo>
                    <a:cubicBezTo>
                      <a:pt x="206" y="46"/>
                      <a:pt x="203" y="42"/>
                      <a:pt x="200" y="38"/>
                    </a:cubicBezTo>
                    <a:cubicBezTo>
                      <a:pt x="196" y="33"/>
                      <a:pt x="196" y="29"/>
                      <a:pt x="198" y="24"/>
                    </a:cubicBezTo>
                    <a:moveTo>
                      <a:pt x="30" y="25"/>
                    </a:moveTo>
                    <a:cubicBezTo>
                      <a:pt x="30" y="25"/>
                      <a:pt x="29" y="25"/>
                      <a:pt x="29" y="25"/>
                    </a:cubicBezTo>
                    <a:cubicBezTo>
                      <a:pt x="30" y="18"/>
                      <a:pt x="32" y="12"/>
                      <a:pt x="34" y="7"/>
                    </a:cubicBezTo>
                    <a:cubicBezTo>
                      <a:pt x="37" y="10"/>
                      <a:pt x="38" y="16"/>
                      <a:pt x="37" y="19"/>
                    </a:cubicBezTo>
                    <a:cubicBezTo>
                      <a:pt x="36" y="23"/>
                      <a:pt x="34" y="25"/>
                      <a:pt x="30" y="25"/>
                    </a:cubicBezTo>
                    <a:moveTo>
                      <a:pt x="32" y="0"/>
                    </a:moveTo>
                    <a:cubicBezTo>
                      <a:pt x="32" y="0"/>
                      <a:pt x="31" y="1"/>
                      <a:pt x="30" y="1"/>
                    </a:cubicBezTo>
                    <a:cubicBezTo>
                      <a:pt x="27" y="6"/>
                      <a:pt x="17" y="18"/>
                      <a:pt x="10" y="39"/>
                    </a:cubicBezTo>
                    <a:cubicBezTo>
                      <a:pt x="4" y="57"/>
                      <a:pt x="0" y="82"/>
                      <a:pt x="6" y="114"/>
                    </a:cubicBezTo>
                    <a:cubicBezTo>
                      <a:pt x="7" y="122"/>
                      <a:pt x="10" y="131"/>
                      <a:pt x="14" y="139"/>
                    </a:cubicBezTo>
                    <a:cubicBezTo>
                      <a:pt x="26" y="162"/>
                      <a:pt x="50" y="182"/>
                      <a:pt x="83" y="191"/>
                    </a:cubicBezTo>
                    <a:cubicBezTo>
                      <a:pt x="92" y="193"/>
                      <a:pt x="101" y="194"/>
                      <a:pt x="109" y="194"/>
                    </a:cubicBezTo>
                    <a:cubicBezTo>
                      <a:pt x="136" y="194"/>
                      <a:pt x="160" y="183"/>
                      <a:pt x="173" y="171"/>
                    </a:cubicBezTo>
                    <a:cubicBezTo>
                      <a:pt x="192" y="155"/>
                      <a:pt x="204" y="137"/>
                      <a:pt x="212" y="119"/>
                    </a:cubicBezTo>
                    <a:cubicBezTo>
                      <a:pt x="220" y="101"/>
                      <a:pt x="223" y="82"/>
                      <a:pt x="223" y="66"/>
                    </a:cubicBezTo>
                    <a:cubicBezTo>
                      <a:pt x="224" y="50"/>
                      <a:pt x="222" y="37"/>
                      <a:pt x="219" y="27"/>
                    </a:cubicBezTo>
                    <a:cubicBezTo>
                      <a:pt x="217" y="18"/>
                      <a:pt x="214" y="11"/>
                      <a:pt x="212" y="8"/>
                    </a:cubicBezTo>
                    <a:cubicBezTo>
                      <a:pt x="212" y="8"/>
                      <a:pt x="212" y="8"/>
                      <a:pt x="212" y="8"/>
                    </a:cubicBezTo>
                    <a:cubicBezTo>
                      <a:pt x="211" y="7"/>
                      <a:pt x="210" y="7"/>
                      <a:pt x="210" y="7"/>
                    </a:cubicBezTo>
                    <a:cubicBezTo>
                      <a:pt x="209" y="7"/>
                      <a:pt x="208" y="7"/>
                      <a:pt x="207" y="9"/>
                    </a:cubicBezTo>
                    <a:cubicBezTo>
                      <a:pt x="207" y="9"/>
                      <a:pt x="207" y="9"/>
                      <a:pt x="207" y="9"/>
                    </a:cubicBezTo>
                    <a:cubicBezTo>
                      <a:pt x="207" y="9"/>
                      <a:pt x="207" y="9"/>
                      <a:pt x="206" y="9"/>
                    </a:cubicBezTo>
                    <a:cubicBezTo>
                      <a:pt x="206" y="9"/>
                      <a:pt x="206" y="9"/>
                      <a:pt x="205" y="9"/>
                    </a:cubicBezTo>
                    <a:cubicBezTo>
                      <a:pt x="205" y="9"/>
                      <a:pt x="204" y="9"/>
                      <a:pt x="204" y="9"/>
                    </a:cubicBezTo>
                    <a:cubicBezTo>
                      <a:pt x="198" y="9"/>
                      <a:pt x="193" y="15"/>
                      <a:pt x="191" y="22"/>
                    </a:cubicBezTo>
                    <a:cubicBezTo>
                      <a:pt x="190" y="25"/>
                      <a:pt x="190" y="28"/>
                      <a:pt x="190" y="31"/>
                    </a:cubicBezTo>
                    <a:cubicBezTo>
                      <a:pt x="191" y="38"/>
                      <a:pt x="197" y="47"/>
                      <a:pt x="203" y="52"/>
                    </a:cubicBezTo>
                    <a:cubicBezTo>
                      <a:pt x="198" y="54"/>
                      <a:pt x="194" y="58"/>
                      <a:pt x="193" y="64"/>
                    </a:cubicBezTo>
                    <a:cubicBezTo>
                      <a:pt x="192" y="68"/>
                      <a:pt x="189" y="74"/>
                      <a:pt x="191" y="78"/>
                    </a:cubicBezTo>
                    <a:cubicBezTo>
                      <a:pt x="191" y="80"/>
                      <a:pt x="192" y="81"/>
                      <a:pt x="193" y="83"/>
                    </a:cubicBezTo>
                    <a:cubicBezTo>
                      <a:pt x="190" y="82"/>
                      <a:pt x="187" y="82"/>
                      <a:pt x="184" y="82"/>
                    </a:cubicBezTo>
                    <a:cubicBezTo>
                      <a:pt x="182" y="82"/>
                      <a:pt x="180" y="82"/>
                      <a:pt x="179" y="82"/>
                    </a:cubicBezTo>
                    <a:cubicBezTo>
                      <a:pt x="175" y="83"/>
                      <a:pt x="168" y="91"/>
                      <a:pt x="167" y="94"/>
                    </a:cubicBezTo>
                    <a:cubicBezTo>
                      <a:pt x="165" y="99"/>
                      <a:pt x="164" y="105"/>
                      <a:pt x="165" y="110"/>
                    </a:cubicBezTo>
                    <a:cubicBezTo>
                      <a:pt x="162" y="109"/>
                      <a:pt x="158" y="109"/>
                      <a:pt x="155" y="109"/>
                    </a:cubicBezTo>
                    <a:cubicBezTo>
                      <a:pt x="155" y="109"/>
                      <a:pt x="154" y="109"/>
                      <a:pt x="154" y="109"/>
                    </a:cubicBezTo>
                    <a:cubicBezTo>
                      <a:pt x="143" y="110"/>
                      <a:pt x="138" y="122"/>
                      <a:pt x="135" y="133"/>
                    </a:cubicBezTo>
                    <a:cubicBezTo>
                      <a:pt x="133" y="130"/>
                      <a:pt x="131" y="124"/>
                      <a:pt x="129" y="122"/>
                    </a:cubicBezTo>
                    <a:cubicBezTo>
                      <a:pt x="126" y="117"/>
                      <a:pt x="118" y="116"/>
                      <a:pt x="113" y="116"/>
                    </a:cubicBezTo>
                    <a:cubicBezTo>
                      <a:pt x="113" y="116"/>
                      <a:pt x="113" y="116"/>
                      <a:pt x="113" y="116"/>
                    </a:cubicBezTo>
                    <a:cubicBezTo>
                      <a:pt x="107" y="116"/>
                      <a:pt x="101" y="123"/>
                      <a:pt x="97" y="131"/>
                    </a:cubicBezTo>
                    <a:cubicBezTo>
                      <a:pt x="96" y="125"/>
                      <a:pt x="92" y="120"/>
                      <a:pt x="87" y="117"/>
                    </a:cubicBezTo>
                    <a:cubicBezTo>
                      <a:pt x="85" y="116"/>
                      <a:pt x="82" y="115"/>
                      <a:pt x="80" y="115"/>
                    </a:cubicBezTo>
                    <a:cubicBezTo>
                      <a:pt x="76" y="115"/>
                      <a:pt x="71" y="118"/>
                      <a:pt x="66" y="120"/>
                    </a:cubicBezTo>
                    <a:cubicBezTo>
                      <a:pt x="67" y="114"/>
                      <a:pt x="66" y="106"/>
                      <a:pt x="65" y="103"/>
                    </a:cubicBezTo>
                    <a:cubicBezTo>
                      <a:pt x="62" y="96"/>
                      <a:pt x="54" y="93"/>
                      <a:pt x="46" y="93"/>
                    </a:cubicBezTo>
                    <a:cubicBezTo>
                      <a:pt x="45" y="93"/>
                      <a:pt x="44" y="93"/>
                      <a:pt x="43" y="93"/>
                    </a:cubicBezTo>
                    <a:cubicBezTo>
                      <a:pt x="46" y="88"/>
                      <a:pt x="47" y="81"/>
                      <a:pt x="45" y="74"/>
                    </a:cubicBezTo>
                    <a:cubicBezTo>
                      <a:pt x="44" y="67"/>
                      <a:pt x="40" y="63"/>
                      <a:pt x="36" y="61"/>
                    </a:cubicBezTo>
                    <a:cubicBezTo>
                      <a:pt x="38" y="58"/>
                      <a:pt x="40" y="55"/>
                      <a:pt x="40" y="50"/>
                    </a:cubicBezTo>
                    <a:cubicBezTo>
                      <a:pt x="41" y="42"/>
                      <a:pt x="39" y="36"/>
                      <a:pt x="36" y="32"/>
                    </a:cubicBezTo>
                    <a:cubicBezTo>
                      <a:pt x="40" y="31"/>
                      <a:pt x="42" y="28"/>
                      <a:pt x="43" y="20"/>
                    </a:cubicBezTo>
                    <a:cubicBezTo>
                      <a:pt x="44" y="17"/>
                      <a:pt x="44" y="14"/>
                      <a:pt x="43" y="12"/>
                    </a:cubicBezTo>
                    <a:cubicBezTo>
                      <a:pt x="39" y="8"/>
                      <a:pt x="36" y="4"/>
                      <a:pt x="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4" name="Freeform 633"/>
              <p:cNvSpPr>
                <a:spLocks noEditPoints="1"/>
              </p:cNvSpPr>
              <p:nvPr/>
            </p:nvSpPr>
            <p:spPr bwMode="auto">
              <a:xfrm>
                <a:off x="5528" y="3362"/>
                <a:ext cx="115" cy="110"/>
              </a:xfrm>
              <a:custGeom>
                <a:avLst/>
                <a:gdLst>
                  <a:gd name="T0" fmla="*/ 45 w 234"/>
                  <a:gd name="T1" fmla="*/ 173 h 222"/>
                  <a:gd name="T2" fmla="*/ 57 w 234"/>
                  <a:gd name="T3" fmla="*/ 181 h 222"/>
                  <a:gd name="T4" fmla="*/ 43 w 234"/>
                  <a:gd name="T5" fmla="*/ 166 h 222"/>
                  <a:gd name="T6" fmla="*/ 50 w 234"/>
                  <a:gd name="T7" fmla="*/ 153 h 222"/>
                  <a:gd name="T8" fmla="*/ 215 w 234"/>
                  <a:gd name="T9" fmla="*/ 128 h 222"/>
                  <a:gd name="T10" fmla="*/ 218 w 234"/>
                  <a:gd name="T11" fmla="*/ 100 h 222"/>
                  <a:gd name="T12" fmla="*/ 227 w 234"/>
                  <a:gd name="T13" fmla="*/ 130 h 222"/>
                  <a:gd name="T14" fmla="*/ 221 w 234"/>
                  <a:gd name="T15" fmla="*/ 133 h 222"/>
                  <a:gd name="T16" fmla="*/ 215 w 234"/>
                  <a:gd name="T17" fmla="*/ 128 h 222"/>
                  <a:gd name="T18" fmla="*/ 51 w 234"/>
                  <a:gd name="T19" fmla="*/ 96 h 222"/>
                  <a:gd name="T20" fmla="*/ 40 w 234"/>
                  <a:gd name="T21" fmla="*/ 128 h 222"/>
                  <a:gd name="T22" fmla="*/ 199 w 234"/>
                  <a:gd name="T23" fmla="*/ 86 h 222"/>
                  <a:gd name="T24" fmla="*/ 214 w 234"/>
                  <a:gd name="T25" fmla="*/ 93 h 222"/>
                  <a:gd name="T26" fmla="*/ 65 w 234"/>
                  <a:gd name="T27" fmla="*/ 91 h 222"/>
                  <a:gd name="T28" fmla="*/ 77 w 234"/>
                  <a:gd name="T29" fmla="*/ 69 h 222"/>
                  <a:gd name="T30" fmla="*/ 65 w 234"/>
                  <a:gd name="T31" fmla="*/ 91 h 222"/>
                  <a:gd name="T32" fmla="*/ 84 w 234"/>
                  <a:gd name="T33" fmla="*/ 65 h 222"/>
                  <a:gd name="T34" fmla="*/ 113 w 234"/>
                  <a:gd name="T35" fmla="*/ 54 h 222"/>
                  <a:gd name="T36" fmla="*/ 102 w 234"/>
                  <a:gd name="T37" fmla="*/ 73 h 222"/>
                  <a:gd name="T38" fmla="*/ 172 w 234"/>
                  <a:gd name="T39" fmla="*/ 75 h 222"/>
                  <a:gd name="T40" fmla="*/ 159 w 234"/>
                  <a:gd name="T41" fmla="*/ 56 h 222"/>
                  <a:gd name="T42" fmla="*/ 190 w 234"/>
                  <a:gd name="T43" fmla="*/ 68 h 222"/>
                  <a:gd name="T44" fmla="*/ 175 w 234"/>
                  <a:gd name="T45" fmla="*/ 75 h 222"/>
                  <a:gd name="T46" fmla="*/ 124 w 234"/>
                  <a:gd name="T47" fmla="*/ 51 h 222"/>
                  <a:gd name="T48" fmla="*/ 153 w 234"/>
                  <a:gd name="T49" fmla="*/ 52 h 222"/>
                  <a:gd name="T50" fmla="*/ 144 w 234"/>
                  <a:gd name="T51" fmla="*/ 62 h 222"/>
                  <a:gd name="T52" fmla="*/ 117 w 234"/>
                  <a:gd name="T53" fmla="*/ 0 h 222"/>
                  <a:gd name="T54" fmla="*/ 6 w 234"/>
                  <a:gd name="T55" fmla="*/ 130 h 222"/>
                  <a:gd name="T56" fmla="*/ 70 w 234"/>
                  <a:gd name="T57" fmla="*/ 215 h 222"/>
                  <a:gd name="T58" fmla="*/ 64 w 234"/>
                  <a:gd name="T59" fmla="*/ 200 h 222"/>
                  <a:gd name="T60" fmla="*/ 71 w 234"/>
                  <a:gd name="T61" fmla="*/ 212 h 222"/>
                  <a:gd name="T62" fmla="*/ 74 w 234"/>
                  <a:gd name="T63" fmla="*/ 200 h 222"/>
                  <a:gd name="T64" fmla="*/ 63 w 234"/>
                  <a:gd name="T65" fmla="*/ 192 h 222"/>
                  <a:gd name="T66" fmla="*/ 53 w 234"/>
                  <a:gd name="T67" fmla="*/ 166 h 222"/>
                  <a:gd name="T68" fmla="*/ 49 w 234"/>
                  <a:gd name="T69" fmla="*/ 133 h 222"/>
                  <a:gd name="T70" fmla="*/ 60 w 234"/>
                  <a:gd name="T71" fmla="*/ 97 h 222"/>
                  <a:gd name="T72" fmla="*/ 80 w 234"/>
                  <a:gd name="T73" fmla="*/ 91 h 222"/>
                  <a:gd name="T74" fmla="*/ 100 w 234"/>
                  <a:gd name="T75" fmla="*/ 82 h 222"/>
                  <a:gd name="T76" fmla="*/ 118 w 234"/>
                  <a:gd name="T77" fmla="*/ 68 h 222"/>
                  <a:gd name="T78" fmla="*/ 140 w 234"/>
                  <a:gd name="T79" fmla="*/ 70 h 222"/>
                  <a:gd name="T80" fmla="*/ 154 w 234"/>
                  <a:gd name="T81" fmla="*/ 63 h 222"/>
                  <a:gd name="T82" fmla="*/ 176 w 234"/>
                  <a:gd name="T83" fmla="*/ 83 h 222"/>
                  <a:gd name="T84" fmla="*/ 190 w 234"/>
                  <a:gd name="T85" fmla="*/ 76 h 222"/>
                  <a:gd name="T86" fmla="*/ 196 w 234"/>
                  <a:gd name="T87" fmla="*/ 93 h 222"/>
                  <a:gd name="T88" fmla="*/ 210 w 234"/>
                  <a:gd name="T89" fmla="*/ 100 h 222"/>
                  <a:gd name="T90" fmla="*/ 208 w 234"/>
                  <a:gd name="T91" fmla="*/ 131 h 222"/>
                  <a:gd name="T92" fmla="*/ 222 w 234"/>
                  <a:gd name="T93" fmla="*/ 140 h 222"/>
                  <a:gd name="T94" fmla="*/ 228 w 234"/>
                  <a:gd name="T95" fmla="*/ 138 h 222"/>
                  <a:gd name="T96" fmla="*/ 233 w 234"/>
                  <a:gd name="T97" fmla="*/ 136 h 222"/>
                  <a:gd name="T98" fmla="*/ 228 w 234"/>
                  <a:gd name="T99" fmla="*/ 89 h 222"/>
                  <a:gd name="T100" fmla="*/ 148 w 234"/>
                  <a:gd name="T101" fmla="*/ 6 h 222"/>
                  <a:gd name="T102" fmla="*/ 144 w 234"/>
                  <a:gd name="T103" fmla="*/ 6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4" h="222">
                    <a:moveTo>
                      <a:pt x="55" y="195"/>
                    </a:moveTo>
                    <a:cubicBezTo>
                      <a:pt x="51" y="189"/>
                      <a:pt x="48" y="181"/>
                      <a:pt x="45" y="173"/>
                    </a:cubicBezTo>
                    <a:cubicBezTo>
                      <a:pt x="46" y="173"/>
                      <a:pt x="47" y="172"/>
                      <a:pt x="48" y="172"/>
                    </a:cubicBezTo>
                    <a:cubicBezTo>
                      <a:pt x="52" y="172"/>
                      <a:pt x="55" y="177"/>
                      <a:pt x="57" y="181"/>
                    </a:cubicBezTo>
                    <a:cubicBezTo>
                      <a:pt x="59" y="186"/>
                      <a:pt x="58" y="191"/>
                      <a:pt x="55" y="195"/>
                    </a:cubicBezTo>
                    <a:moveTo>
                      <a:pt x="43" y="166"/>
                    </a:moveTo>
                    <a:cubicBezTo>
                      <a:pt x="41" y="156"/>
                      <a:pt x="39" y="146"/>
                      <a:pt x="40" y="135"/>
                    </a:cubicBezTo>
                    <a:cubicBezTo>
                      <a:pt x="47" y="138"/>
                      <a:pt x="50" y="143"/>
                      <a:pt x="50" y="153"/>
                    </a:cubicBezTo>
                    <a:cubicBezTo>
                      <a:pt x="51" y="159"/>
                      <a:pt x="48" y="163"/>
                      <a:pt x="43" y="166"/>
                    </a:cubicBezTo>
                    <a:moveTo>
                      <a:pt x="215" y="128"/>
                    </a:moveTo>
                    <a:cubicBezTo>
                      <a:pt x="211" y="124"/>
                      <a:pt x="209" y="120"/>
                      <a:pt x="211" y="114"/>
                    </a:cubicBezTo>
                    <a:cubicBezTo>
                      <a:pt x="213" y="109"/>
                      <a:pt x="215" y="104"/>
                      <a:pt x="218" y="100"/>
                    </a:cubicBezTo>
                    <a:cubicBezTo>
                      <a:pt x="222" y="108"/>
                      <a:pt x="224" y="116"/>
                      <a:pt x="226" y="123"/>
                    </a:cubicBezTo>
                    <a:cubicBezTo>
                      <a:pt x="226" y="126"/>
                      <a:pt x="227" y="128"/>
                      <a:pt x="227" y="130"/>
                    </a:cubicBezTo>
                    <a:cubicBezTo>
                      <a:pt x="226" y="130"/>
                      <a:pt x="225" y="131"/>
                      <a:pt x="225" y="132"/>
                    </a:cubicBezTo>
                    <a:cubicBezTo>
                      <a:pt x="224" y="132"/>
                      <a:pt x="222" y="133"/>
                      <a:pt x="221" y="133"/>
                    </a:cubicBezTo>
                    <a:cubicBezTo>
                      <a:pt x="220" y="133"/>
                      <a:pt x="218" y="132"/>
                      <a:pt x="217" y="130"/>
                    </a:cubicBezTo>
                    <a:cubicBezTo>
                      <a:pt x="216" y="130"/>
                      <a:pt x="216" y="129"/>
                      <a:pt x="215" y="128"/>
                    </a:cubicBezTo>
                    <a:moveTo>
                      <a:pt x="40" y="128"/>
                    </a:moveTo>
                    <a:cubicBezTo>
                      <a:pt x="41" y="117"/>
                      <a:pt x="45" y="106"/>
                      <a:pt x="51" y="96"/>
                    </a:cubicBezTo>
                    <a:cubicBezTo>
                      <a:pt x="56" y="98"/>
                      <a:pt x="59" y="113"/>
                      <a:pt x="58" y="115"/>
                    </a:cubicBezTo>
                    <a:cubicBezTo>
                      <a:pt x="55" y="122"/>
                      <a:pt x="47" y="128"/>
                      <a:pt x="40" y="128"/>
                    </a:cubicBezTo>
                    <a:moveTo>
                      <a:pt x="211" y="93"/>
                    </a:moveTo>
                    <a:cubicBezTo>
                      <a:pt x="206" y="93"/>
                      <a:pt x="202" y="92"/>
                      <a:pt x="199" y="86"/>
                    </a:cubicBezTo>
                    <a:cubicBezTo>
                      <a:pt x="195" y="81"/>
                      <a:pt x="196" y="78"/>
                      <a:pt x="197" y="73"/>
                    </a:cubicBezTo>
                    <a:cubicBezTo>
                      <a:pt x="204" y="79"/>
                      <a:pt x="209" y="86"/>
                      <a:pt x="214" y="93"/>
                    </a:cubicBezTo>
                    <a:cubicBezTo>
                      <a:pt x="213" y="93"/>
                      <a:pt x="212" y="93"/>
                      <a:pt x="211" y="93"/>
                    </a:cubicBezTo>
                    <a:moveTo>
                      <a:pt x="65" y="91"/>
                    </a:moveTo>
                    <a:cubicBezTo>
                      <a:pt x="61" y="91"/>
                      <a:pt x="58" y="90"/>
                      <a:pt x="54" y="90"/>
                    </a:cubicBezTo>
                    <a:cubicBezTo>
                      <a:pt x="60" y="82"/>
                      <a:pt x="67" y="75"/>
                      <a:pt x="77" y="69"/>
                    </a:cubicBezTo>
                    <a:cubicBezTo>
                      <a:pt x="79" y="74"/>
                      <a:pt x="79" y="80"/>
                      <a:pt x="76" y="86"/>
                    </a:cubicBezTo>
                    <a:cubicBezTo>
                      <a:pt x="74" y="90"/>
                      <a:pt x="70" y="91"/>
                      <a:pt x="65" y="91"/>
                    </a:cubicBezTo>
                    <a:moveTo>
                      <a:pt x="102" y="73"/>
                    </a:moveTo>
                    <a:cubicBezTo>
                      <a:pt x="96" y="73"/>
                      <a:pt x="89" y="69"/>
                      <a:pt x="84" y="65"/>
                    </a:cubicBezTo>
                    <a:cubicBezTo>
                      <a:pt x="85" y="64"/>
                      <a:pt x="87" y="63"/>
                      <a:pt x="89" y="62"/>
                    </a:cubicBezTo>
                    <a:cubicBezTo>
                      <a:pt x="97" y="58"/>
                      <a:pt x="105" y="55"/>
                      <a:pt x="113" y="54"/>
                    </a:cubicBezTo>
                    <a:cubicBezTo>
                      <a:pt x="113" y="56"/>
                      <a:pt x="113" y="58"/>
                      <a:pt x="112" y="60"/>
                    </a:cubicBezTo>
                    <a:cubicBezTo>
                      <a:pt x="112" y="70"/>
                      <a:pt x="107" y="73"/>
                      <a:pt x="102" y="73"/>
                    </a:cubicBezTo>
                    <a:moveTo>
                      <a:pt x="175" y="75"/>
                    </a:moveTo>
                    <a:cubicBezTo>
                      <a:pt x="174" y="75"/>
                      <a:pt x="173" y="75"/>
                      <a:pt x="172" y="75"/>
                    </a:cubicBezTo>
                    <a:cubicBezTo>
                      <a:pt x="171" y="74"/>
                      <a:pt x="170" y="73"/>
                      <a:pt x="169" y="73"/>
                    </a:cubicBezTo>
                    <a:cubicBezTo>
                      <a:pt x="164" y="72"/>
                      <a:pt x="159" y="63"/>
                      <a:pt x="159" y="56"/>
                    </a:cubicBezTo>
                    <a:cubicBezTo>
                      <a:pt x="159" y="55"/>
                      <a:pt x="160" y="54"/>
                      <a:pt x="160" y="53"/>
                    </a:cubicBezTo>
                    <a:cubicBezTo>
                      <a:pt x="171" y="56"/>
                      <a:pt x="182" y="61"/>
                      <a:pt x="190" y="68"/>
                    </a:cubicBezTo>
                    <a:cubicBezTo>
                      <a:pt x="189" y="68"/>
                      <a:pt x="187" y="70"/>
                      <a:pt x="186" y="71"/>
                    </a:cubicBezTo>
                    <a:cubicBezTo>
                      <a:pt x="183" y="74"/>
                      <a:pt x="179" y="75"/>
                      <a:pt x="175" y="75"/>
                    </a:cubicBezTo>
                    <a:moveTo>
                      <a:pt x="140" y="63"/>
                    </a:moveTo>
                    <a:cubicBezTo>
                      <a:pt x="134" y="63"/>
                      <a:pt x="128" y="57"/>
                      <a:pt x="124" y="51"/>
                    </a:cubicBezTo>
                    <a:cubicBezTo>
                      <a:pt x="129" y="51"/>
                      <a:pt x="133" y="50"/>
                      <a:pt x="138" y="50"/>
                    </a:cubicBezTo>
                    <a:cubicBezTo>
                      <a:pt x="143" y="50"/>
                      <a:pt x="148" y="51"/>
                      <a:pt x="153" y="52"/>
                    </a:cubicBezTo>
                    <a:cubicBezTo>
                      <a:pt x="153" y="52"/>
                      <a:pt x="153" y="53"/>
                      <a:pt x="153" y="54"/>
                    </a:cubicBezTo>
                    <a:cubicBezTo>
                      <a:pt x="151" y="58"/>
                      <a:pt x="147" y="60"/>
                      <a:pt x="144" y="62"/>
                    </a:cubicBezTo>
                    <a:cubicBezTo>
                      <a:pt x="143" y="63"/>
                      <a:pt x="142" y="63"/>
                      <a:pt x="140" y="63"/>
                    </a:cubicBezTo>
                    <a:moveTo>
                      <a:pt x="117" y="0"/>
                    </a:moveTo>
                    <a:cubicBezTo>
                      <a:pt x="97" y="1"/>
                      <a:pt x="73" y="8"/>
                      <a:pt x="51" y="25"/>
                    </a:cubicBezTo>
                    <a:cubicBezTo>
                      <a:pt x="14" y="56"/>
                      <a:pt x="0" y="98"/>
                      <a:pt x="6" y="130"/>
                    </a:cubicBezTo>
                    <a:cubicBezTo>
                      <a:pt x="19" y="197"/>
                      <a:pt x="59" y="217"/>
                      <a:pt x="68" y="222"/>
                    </a:cubicBezTo>
                    <a:cubicBezTo>
                      <a:pt x="69" y="220"/>
                      <a:pt x="69" y="217"/>
                      <a:pt x="70" y="215"/>
                    </a:cubicBezTo>
                    <a:cubicBezTo>
                      <a:pt x="66" y="211"/>
                      <a:pt x="62" y="207"/>
                      <a:pt x="59" y="202"/>
                    </a:cubicBezTo>
                    <a:cubicBezTo>
                      <a:pt x="61" y="201"/>
                      <a:pt x="62" y="200"/>
                      <a:pt x="64" y="200"/>
                    </a:cubicBezTo>
                    <a:cubicBezTo>
                      <a:pt x="66" y="200"/>
                      <a:pt x="67" y="201"/>
                      <a:pt x="69" y="204"/>
                    </a:cubicBezTo>
                    <a:cubicBezTo>
                      <a:pt x="70" y="205"/>
                      <a:pt x="71" y="209"/>
                      <a:pt x="71" y="212"/>
                    </a:cubicBezTo>
                    <a:cubicBezTo>
                      <a:pt x="72" y="208"/>
                      <a:pt x="73" y="205"/>
                      <a:pt x="75" y="201"/>
                    </a:cubicBezTo>
                    <a:cubicBezTo>
                      <a:pt x="75" y="201"/>
                      <a:pt x="74" y="200"/>
                      <a:pt x="74" y="200"/>
                    </a:cubicBezTo>
                    <a:cubicBezTo>
                      <a:pt x="71" y="194"/>
                      <a:pt x="68" y="192"/>
                      <a:pt x="65" y="192"/>
                    </a:cubicBezTo>
                    <a:cubicBezTo>
                      <a:pt x="64" y="192"/>
                      <a:pt x="64" y="192"/>
                      <a:pt x="63" y="192"/>
                    </a:cubicBezTo>
                    <a:cubicBezTo>
                      <a:pt x="65" y="186"/>
                      <a:pt x="64" y="180"/>
                      <a:pt x="61" y="174"/>
                    </a:cubicBezTo>
                    <a:cubicBezTo>
                      <a:pt x="58" y="169"/>
                      <a:pt x="56" y="167"/>
                      <a:pt x="53" y="166"/>
                    </a:cubicBezTo>
                    <a:cubicBezTo>
                      <a:pt x="56" y="162"/>
                      <a:pt x="58" y="156"/>
                      <a:pt x="57" y="149"/>
                    </a:cubicBezTo>
                    <a:cubicBezTo>
                      <a:pt x="56" y="142"/>
                      <a:pt x="53" y="136"/>
                      <a:pt x="49" y="133"/>
                    </a:cubicBezTo>
                    <a:cubicBezTo>
                      <a:pt x="57" y="130"/>
                      <a:pt x="64" y="123"/>
                      <a:pt x="65" y="114"/>
                    </a:cubicBezTo>
                    <a:cubicBezTo>
                      <a:pt x="65" y="110"/>
                      <a:pt x="63" y="103"/>
                      <a:pt x="60" y="97"/>
                    </a:cubicBezTo>
                    <a:cubicBezTo>
                      <a:pt x="62" y="98"/>
                      <a:pt x="63" y="98"/>
                      <a:pt x="65" y="98"/>
                    </a:cubicBezTo>
                    <a:cubicBezTo>
                      <a:pt x="71" y="98"/>
                      <a:pt x="76" y="96"/>
                      <a:pt x="80" y="91"/>
                    </a:cubicBezTo>
                    <a:cubicBezTo>
                      <a:pt x="84" y="86"/>
                      <a:pt x="85" y="80"/>
                      <a:pt x="84" y="74"/>
                    </a:cubicBezTo>
                    <a:cubicBezTo>
                      <a:pt x="89" y="78"/>
                      <a:pt x="95" y="82"/>
                      <a:pt x="100" y="82"/>
                    </a:cubicBezTo>
                    <a:cubicBezTo>
                      <a:pt x="102" y="82"/>
                      <a:pt x="103" y="81"/>
                      <a:pt x="105" y="81"/>
                    </a:cubicBezTo>
                    <a:cubicBezTo>
                      <a:pt x="109" y="78"/>
                      <a:pt x="116" y="74"/>
                      <a:pt x="118" y="68"/>
                    </a:cubicBezTo>
                    <a:cubicBezTo>
                      <a:pt x="118" y="65"/>
                      <a:pt x="118" y="59"/>
                      <a:pt x="118" y="55"/>
                    </a:cubicBezTo>
                    <a:cubicBezTo>
                      <a:pt x="124" y="62"/>
                      <a:pt x="132" y="70"/>
                      <a:pt x="140" y="70"/>
                    </a:cubicBezTo>
                    <a:cubicBezTo>
                      <a:pt x="141" y="70"/>
                      <a:pt x="143" y="70"/>
                      <a:pt x="145" y="69"/>
                    </a:cubicBezTo>
                    <a:cubicBezTo>
                      <a:pt x="148" y="68"/>
                      <a:pt x="151" y="66"/>
                      <a:pt x="154" y="63"/>
                    </a:cubicBezTo>
                    <a:cubicBezTo>
                      <a:pt x="156" y="68"/>
                      <a:pt x="159" y="73"/>
                      <a:pt x="162" y="77"/>
                    </a:cubicBezTo>
                    <a:cubicBezTo>
                      <a:pt x="163" y="80"/>
                      <a:pt x="172" y="83"/>
                      <a:pt x="176" y="83"/>
                    </a:cubicBezTo>
                    <a:cubicBezTo>
                      <a:pt x="176" y="83"/>
                      <a:pt x="176" y="83"/>
                      <a:pt x="176" y="83"/>
                    </a:cubicBezTo>
                    <a:cubicBezTo>
                      <a:pt x="182" y="82"/>
                      <a:pt x="186" y="79"/>
                      <a:pt x="190" y="76"/>
                    </a:cubicBezTo>
                    <a:cubicBezTo>
                      <a:pt x="189" y="77"/>
                      <a:pt x="189" y="79"/>
                      <a:pt x="189" y="81"/>
                    </a:cubicBezTo>
                    <a:cubicBezTo>
                      <a:pt x="189" y="85"/>
                      <a:pt x="194" y="90"/>
                      <a:pt x="196" y="93"/>
                    </a:cubicBezTo>
                    <a:cubicBezTo>
                      <a:pt x="199" y="98"/>
                      <a:pt x="204" y="100"/>
                      <a:pt x="210" y="100"/>
                    </a:cubicBezTo>
                    <a:cubicBezTo>
                      <a:pt x="210" y="100"/>
                      <a:pt x="210" y="100"/>
                      <a:pt x="210" y="100"/>
                    </a:cubicBezTo>
                    <a:cubicBezTo>
                      <a:pt x="205" y="107"/>
                      <a:pt x="203" y="117"/>
                      <a:pt x="205" y="125"/>
                    </a:cubicBezTo>
                    <a:cubicBezTo>
                      <a:pt x="206" y="127"/>
                      <a:pt x="207" y="129"/>
                      <a:pt x="208" y="131"/>
                    </a:cubicBezTo>
                    <a:cubicBezTo>
                      <a:pt x="211" y="136"/>
                      <a:pt x="215" y="139"/>
                      <a:pt x="220" y="139"/>
                    </a:cubicBezTo>
                    <a:cubicBezTo>
                      <a:pt x="220" y="140"/>
                      <a:pt x="221" y="140"/>
                      <a:pt x="222" y="140"/>
                    </a:cubicBezTo>
                    <a:cubicBezTo>
                      <a:pt x="223" y="140"/>
                      <a:pt x="224" y="139"/>
                      <a:pt x="226" y="139"/>
                    </a:cubicBezTo>
                    <a:cubicBezTo>
                      <a:pt x="227" y="139"/>
                      <a:pt x="228" y="138"/>
                      <a:pt x="228" y="138"/>
                    </a:cubicBezTo>
                    <a:cubicBezTo>
                      <a:pt x="229" y="138"/>
                      <a:pt x="230" y="139"/>
                      <a:pt x="231" y="139"/>
                    </a:cubicBezTo>
                    <a:cubicBezTo>
                      <a:pt x="232" y="139"/>
                      <a:pt x="233" y="138"/>
                      <a:pt x="233" y="136"/>
                    </a:cubicBezTo>
                    <a:cubicBezTo>
                      <a:pt x="234" y="133"/>
                      <a:pt x="234" y="127"/>
                      <a:pt x="234" y="121"/>
                    </a:cubicBezTo>
                    <a:cubicBezTo>
                      <a:pt x="233" y="112"/>
                      <a:pt x="231" y="101"/>
                      <a:pt x="228" y="89"/>
                    </a:cubicBezTo>
                    <a:cubicBezTo>
                      <a:pt x="220" y="80"/>
                      <a:pt x="215" y="69"/>
                      <a:pt x="213" y="57"/>
                    </a:cubicBezTo>
                    <a:cubicBezTo>
                      <a:pt x="199" y="36"/>
                      <a:pt x="179" y="17"/>
                      <a:pt x="148" y="6"/>
                    </a:cubicBezTo>
                    <a:cubicBezTo>
                      <a:pt x="147" y="6"/>
                      <a:pt x="146" y="6"/>
                      <a:pt x="145" y="6"/>
                    </a:cubicBezTo>
                    <a:cubicBezTo>
                      <a:pt x="145" y="6"/>
                      <a:pt x="145" y="6"/>
                      <a:pt x="144" y="6"/>
                    </a:cubicBezTo>
                    <a:cubicBezTo>
                      <a:pt x="135" y="6"/>
                      <a:pt x="126" y="4"/>
                      <a:pt x="1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5" name="Freeform 634"/>
              <p:cNvSpPr>
                <a:spLocks noEditPoints="1"/>
              </p:cNvSpPr>
              <p:nvPr/>
            </p:nvSpPr>
            <p:spPr bwMode="auto">
              <a:xfrm>
                <a:off x="5559" y="3432"/>
                <a:ext cx="102" cy="113"/>
              </a:xfrm>
              <a:custGeom>
                <a:avLst/>
                <a:gdLst>
                  <a:gd name="T0" fmla="*/ 89 w 208"/>
                  <a:gd name="T1" fmla="*/ 207 h 227"/>
                  <a:gd name="T2" fmla="*/ 70 w 208"/>
                  <a:gd name="T3" fmla="*/ 204 h 227"/>
                  <a:gd name="T4" fmla="*/ 38 w 208"/>
                  <a:gd name="T5" fmla="*/ 183 h 227"/>
                  <a:gd name="T6" fmla="*/ 21 w 208"/>
                  <a:gd name="T7" fmla="*/ 147 h 227"/>
                  <a:gd name="T8" fmla="*/ 20 w 208"/>
                  <a:gd name="T9" fmla="*/ 146 h 227"/>
                  <a:gd name="T10" fmla="*/ 37 w 208"/>
                  <a:gd name="T11" fmla="*/ 55 h 227"/>
                  <a:gd name="T12" fmla="*/ 102 w 208"/>
                  <a:gd name="T13" fmla="*/ 33 h 227"/>
                  <a:gd name="T14" fmla="*/ 177 w 208"/>
                  <a:gd name="T15" fmla="*/ 125 h 227"/>
                  <a:gd name="T16" fmla="*/ 89 w 208"/>
                  <a:gd name="T17" fmla="*/ 207 h 227"/>
                  <a:gd name="T18" fmla="*/ 106 w 208"/>
                  <a:gd name="T19" fmla="*/ 0 h 227"/>
                  <a:gd name="T20" fmla="*/ 79 w 208"/>
                  <a:gd name="T21" fmla="*/ 4 h 227"/>
                  <a:gd name="T22" fmla="*/ 14 w 208"/>
                  <a:gd name="T23" fmla="*/ 55 h 227"/>
                  <a:gd name="T24" fmla="*/ 12 w 208"/>
                  <a:gd name="T25" fmla="*/ 59 h 227"/>
                  <a:gd name="T26" fmla="*/ 8 w 208"/>
                  <a:gd name="T27" fmla="*/ 70 h 227"/>
                  <a:gd name="T28" fmla="*/ 7 w 208"/>
                  <a:gd name="T29" fmla="*/ 73 h 227"/>
                  <a:gd name="T30" fmla="*/ 5 w 208"/>
                  <a:gd name="T31" fmla="*/ 80 h 227"/>
                  <a:gd name="T32" fmla="*/ 2 w 208"/>
                  <a:gd name="T33" fmla="*/ 104 h 227"/>
                  <a:gd name="T34" fmla="*/ 22 w 208"/>
                  <a:gd name="T35" fmla="*/ 187 h 227"/>
                  <a:gd name="T36" fmla="*/ 25 w 208"/>
                  <a:gd name="T37" fmla="*/ 191 h 227"/>
                  <a:gd name="T38" fmla="*/ 36 w 208"/>
                  <a:gd name="T39" fmla="*/ 203 h 227"/>
                  <a:gd name="T40" fmla="*/ 56 w 208"/>
                  <a:gd name="T41" fmla="*/ 217 h 227"/>
                  <a:gd name="T42" fmla="*/ 92 w 208"/>
                  <a:gd name="T43" fmla="*/ 227 h 227"/>
                  <a:gd name="T44" fmla="*/ 127 w 208"/>
                  <a:gd name="T45" fmla="*/ 221 h 227"/>
                  <a:gd name="T46" fmla="*/ 162 w 208"/>
                  <a:gd name="T47" fmla="*/ 201 h 227"/>
                  <a:gd name="T48" fmla="*/ 178 w 208"/>
                  <a:gd name="T49" fmla="*/ 187 h 227"/>
                  <a:gd name="T50" fmla="*/ 206 w 208"/>
                  <a:gd name="T51" fmla="*/ 119 h 227"/>
                  <a:gd name="T52" fmla="*/ 160 w 208"/>
                  <a:gd name="T53" fmla="*/ 17 h 227"/>
                  <a:gd name="T54" fmla="*/ 154 w 208"/>
                  <a:gd name="T55" fmla="*/ 14 h 227"/>
                  <a:gd name="T56" fmla="*/ 149 w 208"/>
                  <a:gd name="T57" fmla="*/ 11 h 227"/>
                  <a:gd name="T58" fmla="*/ 137 w 208"/>
                  <a:gd name="T59" fmla="*/ 5 h 227"/>
                  <a:gd name="T60" fmla="*/ 127 w 208"/>
                  <a:gd name="T61" fmla="*/ 2 h 227"/>
                  <a:gd name="T62" fmla="*/ 106 w 208"/>
                  <a:gd name="T63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08" h="227">
                    <a:moveTo>
                      <a:pt x="89" y="207"/>
                    </a:moveTo>
                    <a:cubicBezTo>
                      <a:pt x="82" y="207"/>
                      <a:pt x="75" y="206"/>
                      <a:pt x="70" y="204"/>
                    </a:cubicBezTo>
                    <a:cubicBezTo>
                      <a:pt x="59" y="199"/>
                      <a:pt x="46" y="191"/>
                      <a:pt x="38" y="183"/>
                    </a:cubicBezTo>
                    <a:cubicBezTo>
                      <a:pt x="29" y="173"/>
                      <a:pt x="25" y="160"/>
                      <a:pt x="21" y="147"/>
                    </a:cubicBezTo>
                    <a:cubicBezTo>
                      <a:pt x="20" y="146"/>
                      <a:pt x="20" y="146"/>
                      <a:pt x="20" y="146"/>
                    </a:cubicBezTo>
                    <a:cubicBezTo>
                      <a:pt x="18" y="137"/>
                      <a:pt x="7" y="88"/>
                      <a:pt x="37" y="55"/>
                    </a:cubicBezTo>
                    <a:cubicBezTo>
                      <a:pt x="47" y="45"/>
                      <a:pt x="74" y="33"/>
                      <a:pt x="102" y="33"/>
                    </a:cubicBezTo>
                    <a:cubicBezTo>
                      <a:pt x="139" y="33"/>
                      <a:pt x="178" y="54"/>
                      <a:pt x="177" y="125"/>
                    </a:cubicBezTo>
                    <a:cubicBezTo>
                      <a:pt x="177" y="176"/>
                      <a:pt x="126" y="207"/>
                      <a:pt x="89" y="207"/>
                    </a:cubicBezTo>
                    <a:moveTo>
                      <a:pt x="106" y="0"/>
                    </a:moveTo>
                    <a:cubicBezTo>
                      <a:pt x="97" y="0"/>
                      <a:pt x="88" y="1"/>
                      <a:pt x="79" y="4"/>
                    </a:cubicBezTo>
                    <a:cubicBezTo>
                      <a:pt x="43" y="15"/>
                      <a:pt x="19" y="43"/>
                      <a:pt x="14" y="55"/>
                    </a:cubicBezTo>
                    <a:cubicBezTo>
                      <a:pt x="13" y="56"/>
                      <a:pt x="12" y="58"/>
                      <a:pt x="12" y="59"/>
                    </a:cubicBezTo>
                    <a:cubicBezTo>
                      <a:pt x="10" y="63"/>
                      <a:pt x="9" y="66"/>
                      <a:pt x="8" y="70"/>
                    </a:cubicBezTo>
                    <a:cubicBezTo>
                      <a:pt x="7" y="71"/>
                      <a:pt x="7" y="72"/>
                      <a:pt x="7" y="73"/>
                    </a:cubicBezTo>
                    <a:cubicBezTo>
                      <a:pt x="6" y="75"/>
                      <a:pt x="6" y="78"/>
                      <a:pt x="5" y="80"/>
                    </a:cubicBezTo>
                    <a:cubicBezTo>
                      <a:pt x="4" y="86"/>
                      <a:pt x="3" y="94"/>
                      <a:pt x="2" y="104"/>
                    </a:cubicBezTo>
                    <a:cubicBezTo>
                      <a:pt x="0" y="127"/>
                      <a:pt x="1" y="154"/>
                      <a:pt x="22" y="187"/>
                    </a:cubicBezTo>
                    <a:cubicBezTo>
                      <a:pt x="23" y="188"/>
                      <a:pt x="24" y="190"/>
                      <a:pt x="25" y="191"/>
                    </a:cubicBezTo>
                    <a:cubicBezTo>
                      <a:pt x="29" y="195"/>
                      <a:pt x="32" y="199"/>
                      <a:pt x="36" y="203"/>
                    </a:cubicBezTo>
                    <a:cubicBezTo>
                      <a:pt x="42" y="208"/>
                      <a:pt x="49" y="213"/>
                      <a:pt x="56" y="217"/>
                    </a:cubicBezTo>
                    <a:cubicBezTo>
                      <a:pt x="66" y="224"/>
                      <a:pt x="79" y="227"/>
                      <a:pt x="92" y="227"/>
                    </a:cubicBezTo>
                    <a:cubicBezTo>
                      <a:pt x="104" y="227"/>
                      <a:pt x="116" y="225"/>
                      <a:pt x="127" y="221"/>
                    </a:cubicBezTo>
                    <a:cubicBezTo>
                      <a:pt x="137" y="217"/>
                      <a:pt x="150" y="211"/>
                      <a:pt x="162" y="201"/>
                    </a:cubicBezTo>
                    <a:cubicBezTo>
                      <a:pt x="168" y="197"/>
                      <a:pt x="173" y="192"/>
                      <a:pt x="178" y="187"/>
                    </a:cubicBezTo>
                    <a:cubicBezTo>
                      <a:pt x="193" y="171"/>
                      <a:pt x="205" y="149"/>
                      <a:pt x="206" y="119"/>
                    </a:cubicBezTo>
                    <a:cubicBezTo>
                      <a:pt x="208" y="94"/>
                      <a:pt x="198" y="45"/>
                      <a:pt x="160" y="17"/>
                    </a:cubicBezTo>
                    <a:cubicBezTo>
                      <a:pt x="158" y="16"/>
                      <a:pt x="156" y="15"/>
                      <a:pt x="154" y="14"/>
                    </a:cubicBezTo>
                    <a:cubicBezTo>
                      <a:pt x="152" y="13"/>
                      <a:pt x="151" y="12"/>
                      <a:pt x="149" y="11"/>
                    </a:cubicBezTo>
                    <a:cubicBezTo>
                      <a:pt x="145" y="9"/>
                      <a:pt x="141" y="7"/>
                      <a:pt x="137" y="5"/>
                    </a:cubicBezTo>
                    <a:cubicBezTo>
                      <a:pt x="133" y="4"/>
                      <a:pt x="130" y="3"/>
                      <a:pt x="127" y="2"/>
                    </a:cubicBezTo>
                    <a:cubicBezTo>
                      <a:pt x="120" y="1"/>
                      <a:pt x="113" y="0"/>
                      <a:pt x="10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6" name="Freeform 635"/>
              <p:cNvSpPr>
                <a:spLocks noEditPoints="1"/>
              </p:cNvSpPr>
              <p:nvPr/>
            </p:nvSpPr>
            <p:spPr bwMode="auto">
              <a:xfrm>
                <a:off x="4426" y="3936"/>
                <a:ext cx="103" cy="107"/>
              </a:xfrm>
              <a:custGeom>
                <a:avLst/>
                <a:gdLst>
                  <a:gd name="T0" fmla="*/ 21 w 208"/>
                  <a:gd name="T1" fmla="*/ 201 h 217"/>
                  <a:gd name="T2" fmla="*/ 36 w 208"/>
                  <a:gd name="T3" fmla="*/ 207 h 217"/>
                  <a:gd name="T4" fmla="*/ 18 w 208"/>
                  <a:gd name="T5" fmla="*/ 183 h 217"/>
                  <a:gd name="T6" fmla="*/ 17 w 208"/>
                  <a:gd name="T7" fmla="*/ 195 h 217"/>
                  <a:gd name="T8" fmla="*/ 19 w 208"/>
                  <a:gd name="T9" fmla="*/ 185 h 217"/>
                  <a:gd name="T10" fmla="*/ 193 w 208"/>
                  <a:gd name="T11" fmla="*/ 118 h 217"/>
                  <a:gd name="T12" fmla="*/ 194 w 208"/>
                  <a:gd name="T13" fmla="*/ 118 h 217"/>
                  <a:gd name="T14" fmla="*/ 208 w 208"/>
                  <a:gd name="T15" fmla="*/ 113 h 217"/>
                  <a:gd name="T16" fmla="*/ 200 w 208"/>
                  <a:gd name="T17" fmla="*/ 118 h 217"/>
                  <a:gd name="T18" fmla="*/ 207 w 208"/>
                  <a:gd name="T19" fmla="*/ 125 h 217"/>
                  <a:gd name="T20" fmla="*/ 22 w 208"/>
                  <a:gd name="T21" fmla="*/ 175 h 217"/>
                  <a:gd name="T22" fmla="*/ 28 w 208"/>
                  <a:gd name="T23" fmla="*/ 159 h 217"/>
                  <a:gd name="T24" fmla="*/ 197 w 208"/>
                  <a:gd name="T25" fmla="*/ 147 h 217"/>
                  <a:gd name="T26" fmla="*/ 196 w 208"/>
                  <a:gd name="T27" fmla="*/ 129 h 217"/>
                  <a:gd name="T28" fmla="*/ 21 w 208"/>
                  <a:gd name="T29" fmla="*/ 140 h 217"/>
                  <a:gd name="T30" fmla="*/ 34 w 208"/>
                  <a:gd name="T31" fmla="*/ 107 h 217"/>
                  <a:gd name="T32" fmla="*/ 38 w 208"/>
                  <a:gd name="T33" fmla="*/ 130 h 217"/>
                  <a:gd name="T34" fmla="*/ 21 w 208"/>
                  <a:gd name="T35" fmla="*/ 140 h 217"/>
                  <a:gd name="T36" fmla="*/ 37 w 208"/>
                  <a:gd name="T37" fmla="*/ 101 h 217"/>
                  <a:gd name="T38" fmla="*/ 54 w 208"/>
                  <a:gd name="T39" fmla="*/ 77 h 217"/>
                  <a:gd name="T40" fmla="*/ 39 w 208"/>
                  <a:gd name="T41" fmla="*/ 101 h 217"/>
                  <a:gd name="T42" fmla="*/ 169 w 208"/>
                  <a:gd name="T43" fmla="*/ 89 h 217"/>
                  <a:gd name="T44" fmla="*/ 183 w 208"/>
                  <a:gd name="T45" fmla="*/ 92 h 217"/>
                  <a:gd name="T46" fmla="*/ 77 w 208"/>
                  <a:gd name="T47" fmla="*/ 78 h 217"/>
                  <a:gd name="T48" fmla="*/ 63 w 208"/>
                  <a:gd name="T49" fmla="*/ 70 h 217"/>
                  <a:gd name="T50" fmla="*/ 90 w 208"/>
                  <a:gd name="T51" fmla="*/ 54 h 217"/>
                  <a:gd name="T52" fmla="*/ 146 w 208"/>
                  <a:gd name="T53" fmla="*/ 70 h 217"/>
                  <a:gd name="T54" fmla="*/ 132 w 208"/>
                  <a:gd name="T55" fmla="*/ 50 h 217"/>
                  <a:gd name="T56" fmla="*/ 146 w 208"/>
                  <a:gd name="T57" fmla="*/ 70 h 217"/>
                  <a:gd name="T58" fmla="*/ 108 w 208"/>
                  <a:gd name="T59" fmla="*/ 63 h 217"/>
                  <a:gd name="T60" fmla="*/ 118 w 208"/>
                  <a:gd name="T61" fmla="*/ 48 h 217"/>
                  <a:gd name="T62" fmla="*/ 110 w 208"/>
                  <a:gd name="T63" fmla="*/ 63 h 217"/>
                  <a:gd name="T64" fmla="*/ 52 w 208"/>
                  <a:gd name="T65" fmla="*/ 14 h 217"/>
                  <a:gd name="T66" fmla="*/ 12 w 208"/>
                  <a:gd name="T67" fmla="*/ 57 h 217"/>
                  <a:gd name="T68" fmla="*/ 6 w 208"/>
                  <a:gd name="T69" fmla="*/ 126 h 217"/>
                  <a:gd name="T70" fmla="*/ 9 w 208"/>
                  <a:gd name="T71" fmla="*/ 178 h 217"/>
                  <a:gd name="T72" fmla="*/ 22 w 208"/>
                  <a:gd name="T73" fmla="*/ 176 h 217"/>
                  <a:gd name="T74" fmla="*/ 25 w 208"/>
                  <a:gd name="T75" fmla="*/ 183 h 217"/>
                  <a:gd name="T76" fmla="*/ 41 w 208"/>
                  <a:gd name="T77" fmla="*/ 189 h 217"/>
                  <a:gd name="T78" fmla="*/ 29 w 208"/>
                  <a:gd name="T79" fmla="*/ 177 h 217"/>
                  <a:gd name="T80" fmla="*/ 31 w 208"/>
                  <a:gd name="T81" fmla="*/ 148 h 217"/>
                  <a:gd name="T82" fmla="*/ 40 w 208"/>
                  <a:gd name="T83" fmla="*/ 139 h 217"/>
                  <a:gd name="T84" fmla="*/ 42 w 208"/>
                  <a:gd name="T85" fmla="*/ 108 h 217"/>
                  <a:gd name="T86" fmla="*/ 60 w 208"/>
                  <a:gd name="T87" fmla="*/ 75 h 217"/>
                  <a:gd name="T88" fmla="*/ 75 w 208"/>
                  <a:gd name="T89" fmla="*/ 85 h 217"/>
                  <a:gd name="T90" fmla="*/ 95 w 208"/>
                  <a:gd name="T91" fmla="*/ 61 h 217"/>
                  <a:gd name="T92" fmla="*/ 110 w 208"/>
                  <a:gd name="T93" fmla="*/ 70 h 217"/>
                  <a:gd name="T94" fmla="*/ 135 w 208"/>
                  <a:gd name="T95" fmla="*/ 74 h 217"/>
                  <a:gd name="T96" fmla="*/ 157 w 208"/>
                  <a:gd name="T97" fmla="*/ 74 h 217"/>
                  <a:gd name="T98" fmla="*/ 176 w 208"/>
                  <a:gd name="T99" fmla="*/ 99 h 217"/>
                  <a:gd name="T100" fmla="*/ 187 w 208"/>
                  <a:gd name="T101" fmla="*/ 125 h 217"/>
                  <a:gd name="T102" fmla="*/ 185 w 208"/>
                  <a:gd name="T103" fmla="*/ 141 h 217"/>
                  <a:gd name="T104" fmla="*/ 201 w 208"/>
                  <a:gd name="T105" fmla="*/ 153 h 217"/>
                  <a:gd name="T106" fmla="*/ 207 w 208"/>
                  <a:gd name="T107" fmla="*/ 132 h 217"/>
                  <a:gd name="T108" fmla="*/ 184 w 208"/>
                  <a:gd name="T109" fmla="*/ 113 h 217"/>
                  <a:gd name="T110" fmla="*/ 192 w 208"/>
                  <a:gd name="T111" fmla="*/ 114 h 217"/>
                  <a:gd name="T112" fmla="*/ 207 w 208"/>
                  <a:gd name="T113" fmla="*/ 104 h 217"/>
                  <a:gd name="T114" fmla="*/ 161 w 208"/>
                  <a:gd name="T115" fmla="*/ 16 h 217"/>
                  <a:gd name="T116" fmla="*/ 84 w 208"/>
                  <a:gd name="T117" fmla="*/ 3 h 217"/>
                  <a:gd name="T118" fmla="*/ 101 w 208"/>
                  <a:gd name="T119" fmla="*/ 0 h 217"/>
                  <a:gd name="T120" fmla="*/ 145 w 208"/>
                  <a:gd name="T121" fmla="*/ 8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08" h="217">
                    <a:moveTo>
                      <a:pt x="27" y="189"/>
                    </a:moveTo>
                    <a:cubicBezTo>
                      <a:pt x="26" y="193"/>
                      <a:pt x="24" y="198"/>
                      <a:pt x="21" y="201"/>
                    </a:cubicBezTo>
                    <a:cubicBezTo>
                      <a:pt x="26" y="208"/>
                      <a:pt x="31" y="214"/>
                      <a:pt x="35" y="217"/>
                    </a:cubicBezTo>
                    <a:cubicBezTo>
                      <a:pt x="35" y="214"/>
                      <a:pt x="35" y="210"/>
                      <a:pt x="36" y="207"/>
                    </a:cubicBezTo>
                    <a:cubicBezTo>
                      <a:pt x="32" y="202"/>
                      <a:pt x="29" y="196"/>
                      <a:pt x="27" y="189"/>
                    </a:cubicBezTo>
                    <a:moveTo>
                      <a:pt x="18" y="183"/>
                    </a:moveTo>
                    <a:cubicBezTo>
                      <a:pt x="16" y="184"/>
                      <a:pt x="14" y="185"/>
                      <a:pt x="12" y="185"/>
                    </a:cubicBezTo>
                    <a:cubicBezTo>
                      <a:pt x="14" y="189"/>
                      <a:pt x="16" y="192"/>
                      <a:pt x="17" y="195"/>
                    </a:cubicBezTo>
                    <a:cubicBezTo>
                      <a:pt x="18" y="194"/>
                      <a:pt x="18" y="193"/>
                      <a:pt x="19" y="193"/>
                    </a:cubicBezTo>
                    <a:cubicBezTo>
                      <a:pt x="21" y="191"/>
                      <a:pt x="21" y="188"/>
                      <a:pt x="19" y="185"/>
                    </a:cubicBezTo>
                    <a:cubicBezTo>
                      <a:pt x="19" y="185"/>
                      <a:pt x="18" y="184"/>
                      <a:pt x="18" y="183"/>
                    </a:cubicBezTo>
                    <a:moveTo>
                      <a:pt x="193" y="118"/>
                    </a:moveTo>
                    <a:cubicBezTo>
                      <a:pt x="193" y="118"/>
                      <a:pt x="193" y="118"/>
                      <a:pt x="194" y="119"/>
                    </a:cubicBezTo>
                    <a:cubicBezTo>
                      <a:pt x="194" y="118"/>
                      <a:pt x="194" y="118"/>
                      <a:pt x="194" y="118"/>
                    </a:cubicBezTo>
                    <a:cubicBezTo>
                      <a:pt x="193" y="118"/>
                      <a:pt x="193" y="118"/>
                      <a:pt x="193" y="118"/>
                    </a:cubicBezTo>
                    <a:moveTo>
                      <a:pt x="208" y="113"/>
                    </a:moveTo>
                    <a:cubicBezTo>
                      <a:pt x="205" y="114"/>
                      <a:pt x="202" y="115"/>
                      <a:pt x="200" y="116"/>
                    </a:cubicBezTo>
                    <a:cubicBezTo>
                      <a:pt x="200" y="117"/>
                      <a:pt x="200" y="118"/>
                      <a:pt x="200" y="118"/>
                    </a:cubicBezTo>
                    <a:cubicBezTo>
                      <a:pt x="200" y="122"/>
                      <a:pt x="202" y="124"/>
                      <a:pt x="204" y="124"/>
                    </a:cubicBezTo>
                    <a:cubicBezTo>
                      <a:pt x="205" y="124"/>
                      <a:pt x="206" y="125"/>
                      <a:pt x="207" y="125"/>
                    </a:cubicBezTo>
                    <a:cubicBezTo>
                      <a:pt x="208" y="121"/>
                      <a:pt x="208" y="117"/>
                      <a:pt x="208" y="113"/>
                    </a:cubicBezTo>
                    <a:moveTo>
                      <a:pt x="22" y="175"/>
                    </a:moveTo>
                    <a:cubicBezTo>
                      <a:pt x="21" y="167"/>
                      <a:pt x="20" y="158"/>
                      <a:pt x="20" y="149"/>
                    </a:cubicBezTo>
                    <a:cubicBezTo>
                      <a:pt x="24" y="151"/>
                      <a:pt x="27" y="152"/>
                      <a:pt x="28" y="159"/>
                    </a:cubicBezTo>
                    <a:cubicBezTo>
                      <a:pt x="29" y="166"/>
                      <a:pt x="27" y="170"/>
                      <a:pt x="22" y="175"/>
                    </a:cubicBezTo>
                    <a:moveTo>
                      <a:pt x="197" y="147"/>
                    </a:moveTo>
                    <a:cubicBezTo>
                      <a:pt x="194" y="146"/>
                      <a:pt x="191" y="140"/>
                      <a:pt x="191" y="138"/>
                    </a:cubicBezTo>
                    <a:cubicBezTo>
                      <a:pt x="190" y="132"/>
                      <a:pt x="192" y="130"/>
                      <a:pt x="196" y="129"/>
                    </a:cubicBezTo>
                    <a:cubicBezTo>
                      <a:pt x="197" y="135"/>
                      <a:pt x="198" y="141"/>
                      <a:pt x="197" y="147"/>
                    </a:cubicBezTo>
                    <a:moveTo>
                      <a:pt x="21" y="140"/>
                    </a:moveTo>
                    <a:cubicBezTo>
                      <a:pt x="23" y="128"/>
                      <a:pt x="26" y="117"/>
                      <a:pt x="32" y="106"/>
                    </a:cubicBezTo>
                    <a:cubicBezTo>
                      <a:pt x="32" y="107"/>
                      <a:pt x="33" y="107"/>
                      <a:pt x="34" y="107"/>
                    </a:cubicBezTo>
                    <a:cubicBezTo>
                      <a:pt x="39" y="112"/>
                      <a:pt x="42" y="122"/>
                      <a:pt x="39" y="126"/>
                    </a:cubicBezTo>
                    <a:cubicBezTo>
                      <a:pt x="38" y="127"/>
                      <a:pt x="38" y="129"/>
                      <a:pt x="38" y="130"/>
                    </a:cubicBezTo>
                    <a:cubicBezTo>
                      <a:pt x="35" y="135"/>
                      <a:pt x="31" y="138"/>
                      <a:pt x="27" y="138"/>
                    </a:cubicBezTo>
                    <a:cubicBezTo>
                      <a:pt x="25" y="138"/>
                      <a:pt x="23" y="139"/>
                      <a:pt x="21" y="140"/>
                    </a:cubicBezTo>
                    <a:moveTo>
                      <a:pt x="39" y="101"/>
                    </a:moveTo>
                    <a:cubicBezTo>
                      <a:pt x="38" y="101"/>
                      <a:pt x="38" y="101"/>
                      <a:pt x="37" y="101"/>
                    </a:cubicBezTo>
                    <a:cubicBezTo>
                      <a:pt x="37" y="101"/>
                      <a:pt x="36" y="100"/>
                      <a:pt x="35" y="100"/>
                    </a:cubicBezTo>
                    <a:cubicBezTo>
                      <a:pt x="40" y="91"/>
                      <a:pt x="47" y="84"/>
                      <a:pt x="54" y="77"/>
                    </a:cubicBezTo>
                    <a:cubicBezTo>
                      <a:pt x="55" y="85"/>
                      <a:pt x="55" y="98"/>
                      <a:pt x="48" y="100"/>
                    </a:cubicBezTo>
                    <a:cubicBezTo>
                      <a:pt x="46" y="100"/>
                      <a:pt x="42" y="101"/>
                      <a:pt x="39" y="101"/>
                    </a:cubicBezTo>
                    <a:moveTo>
                      <a:pt x="178" y="93"/>
                    </a:moveTo>
                    <a:cubicBezTo>
                      <a:pt x="175" y="93"/>
                      <a:pt x="172" y="92"/>
                      <a:pt x="169" y="89"/>
                    </a:cubicBezTo>
                    <a:cubicBezTo>
                      <a:pt x="163" y="81"/>
                      <a:pt x="162" y="76"/>
                      <a:pt x="165" y="68"/>
                    </a:cubicBezTo>
                    <a:cubicBezTo>
                      <a:pt x="172" y="75"/>
                      <a:pt x="178" y="83"/>
                      <a:pt x="183" y="92"/>
                    </a:cubicBezTo>
                    <a:cubicBezTo>
                      <a:pt x="181" y="92"/>
                      <a:pt x="179" y="93"/>
                      <a:pt x="178" y="93"/>
                    </a:cubicBezTo>
                    <a:moveTo>
                      <a:pt x="77" y="78"/>
                    </a:moveTo>
                    <a:cubicBezTo>
                      <a:pt x="74" y="78"/>
                      <a:pt x="71" y="77"/>
                      <a:pt x="68" y="74"/>
                    </a:cubicBezTo>
                    <a:cubicBezTo>
                      <a:pt x="66" y="72"/>
                      <a:pt x="65" y="71"/>
                      <a:pt x="63" y="70"/>
                    </a:cubicBezTo>
                    <a:cubicBezTo>
                      <a:pt x="69" y="65"/>
                      <a:pt x="76" y="61"/>
                      <a:pt x="84" y="57"/>
                    </a:cubicBezTo>
                    <a:cubicBezTo>
                      <a:pt x="86" y="56"/>
                      <a:pt x="88" y="55"/>
                      <a:pt x="90" y="54"/>
                    </a:cubicBezTo>
                    <a:cubicBezTo>
                      <a:pt x="89" y="65"/>
                      <a:pt x="85" y="78"/>
                      <a:pt x="77" y="78"/>
                    </a:cubicBezTo>
                    <a:moveTo>
                      <a:pt x="146" y="70"/>
                    </a:moveTo>
                    <a:cubicBezTo>
                      <a:pt x="144" y="70"/>
                      <a:pt x="142" y="70"/>
                      <a:pt x="140" y="69"/>
                    </a:cubicBezTo>
                    <a:cubicBezTo>
                      <a:pt x="138" y="68"/>
                      <a:pt x="130" y="55"/>
                      <a:pt x="132" y="50"/>
                    </a:cubicBezTo>
                    <a:cubicBezTo>
                      <a:pt x="142" y="52"/>
                      <a:pt x="152" y="57"/>
                      <a:pt x="160" y="64"/>
                    </a:cubicBezTo>
                    <a:cubicBezTo>
                      <a:pt x="156" y="68"/>
                      <a:pt x="151" y="70"/>
                      <a:pt x="146" y="70"/>
                    </a:cubicBezTo>
                    <a:moveTo>
                      <a:pt x="110" y="63"/>
                    </a:moveTo>
                    <a:cubicBezTo>
                      <a:pt x="109" y="63"/>
                      <a:pt x="109" y="63"/>
                      <a:pt x="108" y="63"/>
                    </a:cubicBezTo>
                    <a:cubicBezTo>
                      <a:pt x="103" y="62"/>
                      <a:pt x="99" y="57"/>
                      <a:pt x="97" y="52"/>
                    </a:cubicBezTo>
                    <a:cubicBezTo>
                      <a:pt x="104" y="49"/>
                      <a:pt x="112" y="48"/>
                      <a:pt x="118" y="48"/>
                    </a:cubicBezTo>
                    <a:cubicBezTo>
                      <a:pt x="121" y="48"/>
                      <a:pt x="123" y="49"/>
                      <a:pt x="125" y="49"/>
                    </a:cubicBezTo>
                    <a:cubicBezTo>
                      <a:pt x="122" y="55"/>
                      <a:pt x="117" y="63"/>
                      <a:pt x="110" y="63"/>
                    </a:cubicBezTo>
                    <a:moveTo>
                      <a:pt x="84" y="3"/>
                    </a:moveTo>
                    <a:cubicBezTo>
                      <a:pt x="72" y="5"/>
                      <a:pt x="62" y="9"/>
                      <a:pt x="52" y="14"/>
                    </a:cubicBezTo>
                    <a:cubicBezTo>
                      <a:pt x="44" y="31"/>
                      <a:pt x="31" y="44"/>
                      <a:pt x="15" y="51"/>
                    </a:cubicBezTo>
                    <a:cubicBezTo>
                      <a:pt x="14" y="53"/>
                      <a:pt x="13" y="55"/>
                      <a:pt x="12" y="57"/>
                    </a:cubicBezTo>
                    <a:cubicBezTo>
                      <a:pt x="6" y="70"/>
                      <a:pt x="2" y="82"/>
                      <a:pt x="0" y="93"/>
                    </a:cubicBezTo>
                    <a:cubicBezTo>
                      <a:pt x="4" y="103"/>
                      <a:pt x="6" y="114"/>
                      <a:pt x="6" y="126"/>
                    </a:cubicBezTo>
                    <a:cubicBezTo>
                      <a:pt x="6" y="136"/>
                      <a:pt x="4" y="145"/>
                      <a:pt x="1" y="154"/>
                    </a:cubicBezTo>
                    <a:cubicBezTo>
                      <a:pt x="3" y="163"/>
                      <a:pt x="6" y="171"/>
                      <a:pt x="9" y="178"/>
                    </a:cubicBezTo>
                    <a:cubicBezTo>
                      <a:pt x="13" y="177"/>
                      <a:pt x="17" y="176"/>
                      <a:pt x="20" y="176"/>
                    </a:cubicBezTo>
                    <a:cubicBezTo>
                      <a:pt x="21" y="176"/>
                      <a:pt x="21" y="176"/>
                      <a:pt x="22" y="176"/>
                    </a:cubicBezTo>
                    <a:cubicBezTo>
                      <a:pt x="24" y="177"/>
                      <a:pt x="25" y="179"/>
                      <a:pt x="24" y="181"/>
                    </a:cubicBezTo>
                    <a:cubicBezTo>
                      <a:pt x="25" y="181"/>
                      <a:pt x="25" y="182"/>
                      <a:pt x="25" y="183"/>
                    </a:cubicBezTo>
                    <a:cubicBezTo>
                      <a:pt x="30" y="183"/>
                      <a:pt x="34" y="186"/>
                      <a:pt x="38" y="187"/>
                    </a:cubicBezTo>
                    <a:cubicBezTo>
                      <a:pt x="39" y="188"/>
                      <a:pt x="40" y="189"/>
                      <a:pt x="41" y="189"/>
                    </a:cubicBezTo>
                    <a:cubicBezTo>
                      <a:pt x="41" y="187"/>
                      <a:pt x="42" y="185"/>
                      <a:pt x="43" y="183"/>
                    </a:cubicBezTo>
                    <a:cubicBezTo>
                      <a:pt x="39" y="180"/>
                      <a:pt x="34" y="178"/>
                      <a:pt x="29" y="177"/>
                    </a:cubicBezTo>
                    <a:cubicBezTo>
                      <a:pt x="33" y="172"/>
                      <a:pt x="36" y="168"/>
                      <a:pt x="34" y="161"/>
                    </a:cubicBezTo>
                    <a:cubicBezTo>
                      <a:pt x="34" y="157"/>
                      <a:pt x="33" y="151"/>
                      <a:pt x="31" y="148"/>
                    </a:cubicBezTo>
                    <a:cubicBezTo>
                      <a:pt x="30" y="146"/>
                      <a:pt x="29" y="145"/>
                      <a:pt x="27" y="144"/>
                    </a:cubicBezTo>
                    <a:cubicBezTo>
                      <a:pt x="32" y="143"/>
                      <a:pt x="36" y="142"/>
                      <a:pt x="40" y="139"/>
                    </a:cubicBezTo>
                    <a:cubicBezTo>
                      <a:pt x="43" y="136"/>
                      <a:pt x="47" y="127"/>
                      <a:pt x="46" y="124"/>
                    </a:cubicBezTo>
                    <a:cubicBezTo>
                      <a:pt x="46" y="119"/>
                      <a:pt x="45" y="113"/>
                      <a:pt x="42" y="108"/>
                    </a:cubicBezTo>
                    <a:cubicBezTo>
                      <a:pt x="46" y="108"/>
                      <a:pt x="50" y="107"/>
                      <a:pt x="53" y="105"/>
                    </a:cubicBezTo>
                    <a:cubicBezTo>
                      <a:pt x="62" y="100"/>
                      <a:pt x="62" y="86"/>
                      <a:pt x="60" y="75"/>
                    </a:cubicBezTo>
                    <a:cubicBezTo>
                      <a:pt x="64" y="77"/>
                      <a:pt x="67" y="82"/>
                      <a:pt x="70" y="83"/>
                    </a:cubicBezTo>
                    <a:cubicBezTo>
                      <a:pt x="71" y="84"/>
                      <a:pt x="73" y="85"/>
                      <a:pt x="75" y="85"/>
                    </a:cubicBezTo>
                    <a:cubicBezTo>
                      <a:pt x="79" y="85"/>
                      <a:pt x="83" y="83"/>
                      <a:pt x="86" y="82"/>
                    </a:cubicBezTo>
                    <a:cubicBezTo>
                      <a:pt x="92" y="79"/>
                      <a:pt x="94" y="70"/>
                      <a:pt x="95" y="61"/>
                    </a:cubicBezTo>
                    <a:cubicBezTo>
                      <a:pt x="99" y="66"/>
                      <a:pt x="103" y="70"/>
                      <a:pt x="110" y="70"/>
                    </a:cubicBezTo>
                    <a:cubicBezTo>
                      <a:pt x="110" y="70"/>
                      <a:pt x="110" y="70"/>
                      <a:pt x="110" y="70"/>
                    </a:cubicBezTo>
                    <a:cubicBezTo>
                      <a:pt x="117" y="70"/>
                      <a:pt x="122" y="65"/>
                      <a:pt x="127" y="58"/>
                    </a:cubicBezTo>
                    <a:cubicBezTo>
                      <a:pt x="128" y="65"/>
                      <a:pt x="132" y="71"/>
                      <a:pt x="135" y="74"/>
                    </a:cubicBezTo>
                    <a:cubicBezTo>
                      <a:pt x="138" y="76"/>
                      <a:pt x="141" y="77"/>
                      <a:pt x="145" y="77"/>
                    </a:cubicBezTo>
                    <a:cubicBezTo>
                      <a:pt x="149" y="77"/>
                      <a:pt x="153" y="76"/>
                      <a:pt x="157" y="74"/>
                    </a:cubicBezTo>
                    <a:cubicBezTo>
                      <a:pt x="157" y="80"/>
                      <a:pt x="159" y="85"/>
                      <a:pt x="163" y="91"/>
                    </a:cubicBezTo>
                    <a:cubicBezTo>
                      <a:pt x="167" y="97"/>
                      <a:pt x="171" y="99"/>
                      <a:pt x="176" y="99"/>
                    </a:cubicBezTo>
                    <a:cubicBezTo>
                      <a:pt x="175" y="102"/>
                      <a:pt x="175" y="106"/>
                      <a:pt x="176" y="111"/>
                    </a:cubicBezTo>
                    <a:cubicBezTo>
                      <a:pt x="178" y="118"/>
                      <a:pt x="182" y="123"/>
                      <a:pt x="187" y="125"/>
                    </a:cubicBezTo>
                    <a:cubicBezTo>
                      <a:pt x="184" y="128"/>
                      <a:pt x="183" y="131"/>
                      <a:pt x="185" y="139"/>
                    </a:cubicBezTo>
                    <a:cubicBezTo>
                      <a:pt x="185" y="140"/>
                      <a:pt x="185" y="140"/>
                      <a:pt x="185" y="141"/>
                    </a:cubicBezTo>
                    <a:cubicBezTo>
                      <a:pt x="191" y="145"/>
                      <a:pt x="196" y="150"/>
                      <a:pt x="200" y="154"/>
                    </a:cubicBezTo>
                    <a:cubicBezTo>
                      <a:pt x="200" y="154"/>
                      <a:pt x="201" y="153"/>
                      <a:pt x="201" y="153"/>
                    </a:cubicBezTo>
                    <a:cubicBezTo>
                      <a:pt x="202" y="152"/>
                      <a:pt x="203" y="152"/>
                      <a:pt x="203" y="150"/>
                    </a:cubicBezTo>
                    <a:cubicBezTo>
                      <a:pt x="204" y="147"/>
                      <a:pt x="206" y="141"/>
                      <a:pt x="207" y="132"/>
                    </a:cubicBezTo>
                    <a:cubicBezTo>
                      <a:pt x="201" y="131"/>
                      <a:pt x="195" y="127"/>
                      <a:pt x="194" y="121"/>
                    </a:cubicBezTo>
                    <a:cubicBezTo>
                      <a:pt x="190" y="120"/>
                      <a:pt x="186" y="118"/>
                      <a:pt x="184" y="113"/>
                    </a:cubicBezTo>
                    <a:cubicBezTo>
                      <a:pt x="181" y="108"/>
                      <a:pt x="180" y="101"/>
                      <a:pt x="186" y="98"/>
                    </a:cubicBezTo>
                    <a:cubicBezTo>
                      <a:pt x="188" y="103"/>
                      <a:pt x="190" y="109"/>
                      <a:pt x="192" y="114"/>
                    </a:cubicBezTo>
                    <a:cubicBezTo>
                      <a:pt x="192" y="114"/>
                      <a:pt x="192" y="114"/>
                      <a:pt x="192" y="113"/>
                    </a:cubicBezTo>
                    <a:cubicBezTo>
                      <a:pt x="195" y="111"/>
                      <a:pt x="200" y="107"/>
                      <a:pt x="207" y="104"/>
                    </a:cubicBezTo>
                    <a:cubicBezTo>
                      <a:pt x="205" y="86"/>
                      <a:pt x="199" y="63"/>
                      <a:pt x="183" y="39"/>
                    </a:cubicBezTo>
                    <a:cubicBezTo>
                      <a:pt x="178" y="30"/>
                      <a:pt x="170" y="22"/>
                      <a:pt x="161" y="16"/>
                    </a:cubicBezTo>
                    <a:cubicBezTo>
                      <a:pt x="152" y="20"/>
                      <a:pt x="143" y="22"/>
                      <a:pt x="133" y="22"/>
                    </a:cubicBezTo>
                    <a:cubicBezTo>
                      <a:pt x="114" y="22"/>
                      <a:pt x="97" y="14"/>
                      <a:pt x="84" y="3"/>
                    </a:cubicBezTo>
                    <a:moveTo>
                      <a:pt x="107" y="0"/>
                    </a:moveTo>
                    <a:cubicBezTo>
                      <a:pt x="105" y="0"/>
                      <a:pt x="103" y="0"/>
                      <a:pt x="101" y="0"/>
                    </a:cubicBezTo>
                    <a:cubicBezTo>
                      <a:pt x="111" y="6"/>
                      <a:pt x="122" y="9"/>
                      <a:pt x="133" y="9"/>
                    </a:cubicBezTo>
                    <a:cubicBezTo>
                      <a:pt x="137" y="9"/>
                      <a:pt x="141" y="9"/>
                      <a:pt x="145" y="8"/>
                    </a:cubicBezTo>
                    <a:cubicBezTo>
                      <a:pt x="134" y="3"/>
                      <a:pt x="121" y="0"/>
                      <a:pt x="10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7" name="Freeform 636"/>
              <p:cNvSpPr>
                <a:spLocks noEditPoints="1"/>
              </p:cNvSpPr>
              <p:nvPr/>
            </p:nvSpPr>
            <p:spPr bwMode="auto">
              <a:xfrm>
                <a:off x="4520" y="3983"/>
                <a:ext cx="86" cy="104"/>
              </a:xfrm>
              <a:custGeom>
                <a:avLst/>
                <a:gdLst>
                  <a:gd name="T0" fmla="*/ 45 w 174"/>
                  <a:gd name="T1" fmla="*/ 198 h 212"/>
                  <a:gd name="T2" fmla="*/ 41 w 174"/>
                  <a:gd name="T3" fmla="*/ 205 h 212"/>
                  <a:gd name="T4" fmla="*/ 54 w 174"/>
                  <a:gd name="T5" fmla="*/ 210 h 212"/>
                  <a:gd name="T6" fmla="*/ 163 w 174"/>
                  <a:gd name="T7" fmla="*/ 158 h 212"/>
                  <a:gd name="T8" fmla="*/ 163 w 174"/>
                  <a:gd name="T9" fmla="*/ 158 h 212"/>
                  <a:gd name="T10" fmla="*/ 22 w 174"/>
                  <a:gd name="T11" fmla="*/ 191 h 212"/>
                  <a:gd name="T12" fmla="*/ 32 w 174"/>
                  <a:gd name="T13" fmla="*/ 187 h 212"/>
                  <a:gd name="T14" fmla="*/ 73 w 174"/>
                  <a:gd name="T15" fmla="*/ 190 h 212"/>
                  <a:gd name="T16" fmla="*/ 89 w 174"/>
                  <a:gd name="T17" fmla="*/ 175 h 212"/>
                  <a:gd name="T18" fmla="*/ 73 w 174"/>
                  <a:gd name="T19" fmla="*/ 190 h 212"/>
                  <a:gd name="T20" fmla="*/ 103 w 174"/>
                  <a:gd name="T21" fmla="*/ 155 h 212"/>
                  <a:gd name="T22" fmla="*/ 121 w 174"/>
                  <a:gd name="T23" fmla="*/ 151 h 212"/>
                  <a:gd name="T24" fmla="*/ 124 w 174"/>
                  <a:gd name="T25" fmla="*/ 145 h 212"/>
                  <a:gd name="T26" fmla="*/ 128 w 174"/>
                  <a:gd name="T27" fmla="*/ 117 h 212"/>
                  <a:gd name="T28" fmla="*/ 128 w 174"/>
                  <a:gd name="T29" fmla="*/ 109 h 212"/>
                  <a:gd name="T30" fmla="*/ 122 w 174"/>
                  <a:gd name="T31" fmla="*/ 80 h 212"/>
                  <a:gd name="T32" fmla="*/ 128 w 174"/>
                  <a:gd name="T33" fmla="*/ 109 h 212"/>
                  <a:gd name="T34" fmla="*/ 100 w 174"/>
                  <a:gd name="T35" fmla="*/ 58 h 212"/>
                  <a:gd name="T36" fmla="*/ 103 w 174"/>
                  <a:gd name="T37" fmla="*/ 46 h 212"/>
                  <a:gd name="T38" fmla="*/ 87 w 174"/>
                  <a:gd name="T39" fmla="*/ 46 h 212"/>
                  <a:gd name="T40" fmla="*/ 77 w 174"/>
                  <a:gd name="T41" fmla="*/ 41 h 212"/>
                  <a:gd name="T42" fmla="*/ 73 w 174"/>
                  <a:gd name="T43" fmla="*/ 23 h 212"/>
                  <a:gd name="T44" fmla="*/ 97 w 174"/>
                  <a:gd name="T45" fmla="*/ 43 h 212"/>
                  <a:gd name="T46" fmla="*/ 17 w 174"/>
                  <a:gd name="T47" fmla="*/ 19 h 212"/>
                  <a:gd name="T48" fmla="*/ 28 w 174"/>
                  <a:gd name="T49" fmla="*/ 27 h 212"/>
                  <a:gd name="T50" fmla="*/ 16 w 174"/>
                  <a:gd name="T51" fmla="*/ 31 h 212"/>
                  <a:gd name="T52" fmla="*/ 9 w 174"/>
                  <a:gd name="T53" fmla="*/ 24 h 212"/>
                  <a:gd name="T54" fmla="*/ 17 w 174"/>
                  <a:gd name="T55" fmla="*/ 19 h 212"/>
                  <a:gd name="T56" fmla="*/ 55 w 174"/>
                  <a:gd name="T57" fmla="*/ 25 h 212"/>
                  <a:gd name="T58" fmla="*/ 65 w 174"/>
                  <a:gd name="T59" fmla="*/ 20 h 212"/>
                  <a:gd name="T60" fmla="*/ 53 w 174"/>
                  <a:gd name="T61" fmla="*/ 0 h 212"/>
                  <a:gd name="T62" fmla="*/ 1 w 174"/>
                  <a:gd name="T63" fmla="*/ 19 h 212"/>
                  <a:gd name="T64" fmla="*/ 2 w 174"/>
                  <a:gd name="T65" fmla="*/ 24 h 212"/>
                  <a:gd name="T66" fmla="*/ 3 w 174"/>
                  <a:gd name="T67" fmla="*/ 25 h 212"/>
                  <a:gd name="T68" fmla="*/ 16 w 174"/>
                  <a:gd name="T69" fmla="*/ 38 h 212"/>
                  <a:gd name="T70" fmla="*/ 23 w 174"/>
                  <a:gd name="T71" fmla="*/ 37 h 212"/>
                  <a:gd name="T72" fmla="*/ 52 w 174"/>
                  <a:gd name="T73" fmla="*/ 30 h 212"/>
                  <a:gd name="T74" fmla="*/ 64 w 174"/>
                  <a:gd name="T75" fmla="*/ 30 h 212"/>
                  <a:gd name="T76" fmla="*/ 69 w 174"/>
                  <a:gd name="T77" fmla="*/ 41 h 212"/>
                  <a:gd name="T78" fmla="*/ 86 w 174"/>
                  <a:gd name="T79" fmla="*/ 51 h 212"/>
                  <a:gd name="T80" fmla="*/ 94 w 174"/>
                  <a:gd name="T81" fmla="*/ 61 h 212"/>
                  <a:gd name="T82" fmla="*/ 108 w 174"/>
                  <a:gd name="T83" fmla="*/ 83 h 212"/>
                  <a:gd name="T84" fmla="*/ 120 w 174"/>
                  <a:gd name="T85" fmla="*/ 113 h 212"/>
                  <a:gd name="T86" fmla="*/ 115 w 174"/>
                  <a:gd name="T87" fmla="*/ 144 h 212"/>
                  <a:gd name="T88" fmla="*/ 95 w 174"/>
                  <a:gd name="T89" fmla="*/ 170 h 212"/>
                  <a:gd name="T90" fmla="*/ 78 w 174"/>
                  <a:gd name="T91" fmla="*/ 171 h 212"/>
                  <a:gd name="T92" fmla="*/ 60 w 174"/>
                  <a:gd name="T93" fmla="*/ 179 h 212"/>
                  <a:gd name="T94" fmla="*/ 43 w 174"/>
                  <a:gd name="T95" fmla="*/ 186 h 212"/>
                  <a:gd name="T96" fmla="*/ 32 w 174"/>
                  <a:gd name="T97" fmla="*/ 181 h 212"/>
                  <a:gd name="T98" fmla="*/ 17 w 174"/>
                  <a:gd name="T99" fmla="*/ 194 h 212"/>
                  <a:gd name="T100" fmla="*/ 34 w 174"/>
                  <a:gd name="T101" fmla="*/ 204 h 212"/>
                  <a:gd name="T102" fmla="*/ 46 w 174"/>
                  <a:gd name="T103" fmla="*/ 189 h 212"/>
                  <a:gd name="T104" fmla="*/ 48 w 174"/>
                  <a:gd name="T105" fmla="*/ 190 h 212"/>
                  <a:gd name="T106" fmla="*/ 58 w 174"/>
                  <a:gd name="T107" fmla="*/ 186 h 212"/>
                  <a:gd name="T108" fmla="*/ 52 w 174"/>
                  <a:gd name="T109" fmla="*/ 194 h 212"/>
                  <a:gd name="T110" fmla="*/ 74 w 174"/>
                  <a:gd name="T111" fmla="*/ 212 h 212"/>
                  <a:gd name="T112" fmla="*/ 168 w 174"/>
                  <a:gd name="T113" fmla="*/ 143 h 212"/>
                  <a:gd name="T114" fmla="*/ 173 w 174"/>
                  <a:gd name="T115" fmla="*/ 118 h 212"/>
                  <a:gd name="T116" fmla="*/ 145 w 174"/>
                  <a:gd name="T117" fmla="*/ 33 h 212"/>
                  <a:gd name="T118" fmla="*/ 69 w 174"/>
                  <a:gd name="T119" fmla="*/ 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4" h="212">
                    <a:moveTo>
                      <a:pt x="47" y="198"/>
                    </a:moveTo>
                    <a:cubicBezTo>
                      <a:pt x="46" y="198"/>
                      <a:pt x="46" y="198"/>
                      <a:pt x="45" y="198"/>
                    </a:cubicBezTo>
                    <a:cubicBezTo>
                      <a:pt x="45" y="198"/>
                      <a:pt x="45" y="198"/>
                      <a:pt x="44" y="198"/>
                    </a:cubicBezTo>
                    <a:cubicBezTo>
                      <a:pt x="41" y="200"/>
                      <a:pt x="40" y="202"/>
                      <a:pt x="41" y="205"/>
                    </a:cubicBezTo>
                    <a:cubicBezTo>
                      <a:pt x="41" y="205"/>
                      <a:pt x="41" y="206"/>
                      <a:pt x="40" y="207"/>
                    </a:cubicBezTo>
                    <a:cubicBezTo>
                      <a:pt x="44" y="208"/>
                      <a:pt x="49" y="209"/>
                      <a:pt x="54" y="210"/>
                    </a:cubicBezTo>
                    <a:cubicBezTo>
                      <a:pt x="52" y="206"/>
                      <a:pt x="49" y="202"/>
                      <a:pt x="47" y="198"/>
                    </a:cubicBezTo>
                    <a:moveTo>
                      <a:pt x="163" y="158"/>
                    </a:moveTo>
                    <a:cubicBezTo>
                      <a:pt x="146" y="166"/>
                      <a:pt x="133" y="181"/>
                      <a:pt x="127" y="199"/>
                    </a:cubicBezTo>
                    <a:cubicBezTo>
                      <a:pt x="141" y="191"/>
                      <a:pt x="154" y="177"/>
                      <a:pt x="163" y="158"/>
                    </a:cubicBezTo>
                    <a:moveTo>
                      <a:pt x="38" y="194"/>
                    </a:moveTo>
                    <a:cubicBezTo>
                      <a:pt x="33" y="194"/>
                      <a:pt x="27" y="193"/>
                      <a:pt x="22" y="191"/>
                    </a:cubicBezTo>
                    <a:cubicBezTo>
                      <a:pt x="24" y="189"/>
                      <a:pt x="29" y="187"/>
                      <a:pt x="32" y="187"/>
                    </a:cubicBezTo>
                    <a:cubicBezTo>
                      <a:pt x="32" y="187"/>
                      <a:pt x="32" y="187"/>
                      <a:pt x="32" y="187"/>
                    </a:cubicBezTo>
                    <a:cubicBezTo>
                      <a:pt x="37" y="187"/>
                      <a:pt x="38" y="190"/>
                      <a:pt x="38" y="194"/>
                    </a:cubicBezTo>
                    <a:moveTo>
                      <a:pt x="73" y="190"/>
                    </a:moveTo>
                    <a:cubicBezTo>
                      <a:pt x="73" y="185"/>
                      <a:pt x="74" y="181"/>
                      <a:pt x="79" y="178"/>
                    </a:cubicBezTo>
                    <a:cubicBezTo>
                      <a:pt x="83" y="176"/>
                      <a:pt x="86" y="175"/>
                      <a:pt x="89" y="175"/>
                    </a:cubicBezTo>
                    <a:cubicBezTo>
                      <a:pt x="92" y="175"/>
                      <a:pt x="95" y="176"/>
                      <a:pt x="97" y="179"/>
                    </a:cubicBezTo>
                    <a:cubicBezTo>
                      <a:pt x="90" y="184"/>
                      <a:pt x="81" y="188"/>
                      <a:pt x="73" y="190"/>
                    </a:cubicBezTo>
                    <a:moveTo>
                      <a:pt x="102" y="175"/>
                    </a:moveTo>
                    <a:cubicBezTo>
                      <a:pt x="99" y="169"/>
                      <a:pt x="99" y="160"/>
                      <a:pt x="103" y="155"/>
                    </a:cubicBezTo>
                    <a:cubicBezTo>
                      <a:pt x="104" y="153"/>
                      <a:pt x="112" y="150"/>
                      <a:pt x="117" y="150"/>
                    </a:cubicBezTo>
                    <a:cubicBezTo>
                      <a:pt x="119" y="150"/>
                      <a:pt x="120" y="150"/>
                      <a:pt x="121" y="151"/>
                    </a:cubicBezTo>
                    <a:cubicBezTo>
                      <a:pt x="117" y="161"/>
                      <a:pt x="110" y="168"/>
                      <a:pt x="102" y="175"/>
                    </a:cubicBezTo>
                    <a:moveTo>
                      <a:pt x="124" y="145"/>
                    </a:moveTo>
                    <a:cubicBezTo>
                      <a:pt x="119" y="140"/>
                      <a:pt x="112" y="132"/>
                      <a:pt x="116" y="125"/>
                    </a:cubicBezTo>
                    <a:cubicBezTo>
                      <a:pt x="118" y="120"/>
                      <a:pt x="123" y="118"/>
                      <a:pt x="128" y="117"/>
                    </a:cubicBezTo>
                    <a:cubicBezTo>
                      <a:pt x="128" y="128"/>
                      <a:pt x="127" y="137"/>
                      <a:pt x="124" y="145"/>
                    </a:cubicBezTo>
                    <a:moveTo>
                      <a:pt x="128" y="109"/>
                    </a:moveTo>
                    <a:cubicBezTo>
                      <a:pt x="117" y="106"/>
                      <a:pt x="103" y="95"/>
                      <a:pt x="117" y="83"/>
                    </a:cubicBezTo>
                    <a:cubicBezTo>
                      <a:pt x="118" y="82"/>
                      <a:pt x="120" y="81"/>
                      <a:pt x="122" y="80"/>
                    </a:cubicBezTo>
                    <a:cubicBezTo>
                      <a:pt x="124" y="87"/>
                      <a:pt x="126" y="95"/>
                      <a:pt x="127" y="103"/>
                    </a:cubicBezTo>
                    <a:cubicBezTo>
                      <a:pt x="127" y="105"/>
                      <a:pt x="128" y="107"/>
                      <a:pt x="128" y="109"/>
                    </a:cubicBezTo>
                    <a:moveTo>
                      <a:pt x="118" y="70"/>
                    </a:moveTo>
                    <a:cubicBezTo>
                      <a:pt x="110" y="69"/>
                      <a:pt x="100" y="66"/>
                      <a:pt x="100" y="58"/>
                    </a:cubicBezTo>
                    <a:cubicBezTo>
                      <a:pt x="100" y="55"/>
                      <a:pt x="100" y="51"/>
                      <a:pt x="101" y="47"/>
                    </a:cubicBezTo>
                    <a:cubicBezTo>
                      <a:pt x="102" y="47"/>
                      <a:pt x="103" y="46"/>
                      <a:pt x="103" y="46"/>
                    </a:cubicBezTo>
                    <a:cubicBezTo>
                      <a:pt x="109" y="53"/>
                      <a:pt x="114" y="61"/>
                      <a:pt x="118" y="70"/>
                    </a:cubicBezTo>
                    <a:moveTo>
                      <a:pt x="87" y="46"/>
                    </a:moveTo>
                    <a:cubicBezTo>
                      <a:pt x="84" y="46"/>
                      <a:pt x="81" y="45"/>
                      <a:pt x="80" y="43"/>
                    </a:cubicBezTo>
                    <a:cubicBezTo>
                      <a:pt x="79" y="42"/>
                      <a:pt x="78" y="42"/>
                      <a:pt x="77" y="41"/>
                    </a:cubicBezTo>
                    <a:cubicBezTo>
                      <a:pt x="74" y="37"/>
                      <a:pt x="72" y="33"/>
                      <a:pt x="73" y="28"/>
                    </a:cubicBezTo>
                    <a:cubicBezTo>
                      <a:pt x="73" y="26"/>
                      <a:pt x="73" y="24"/>
                      <a:pt x="73" y="23"/>
                    </a:cubicBezTo>
                    <a:cubicBezTo>
                      <a:pt x="82" y="27"/>
                      <a:pt x="91" y="33"/>
                      <a:pt x="99" y="41"/>
                    </a:cubicBezTo>
                    <a:cubicBezTo>
                      <a:pt x="98" y="41"/>
                      <a:pt x="98" y="42"/>
                      <a:pt x="97" y="43"/>
                    </a:cubicBezTo>
                    <a:cubicBezTo>
                      <a:pt x="94" y="45"/>
                      <a:pt x="91" y="46"/>
                      <a:pt x="87" y="46"/>
                    </a:cubicBezTo>
                    <a:moveTo>
                      <a:pt x="17" y="19"/>
                    </a:moveTo>
                    <a:cubicBezTo>
                      <a:pt x="23" y="17"/>
                      <a:pt x="29" y="16"/>
                      <a:pt x="35" y="15"/>
                    </a:cubicBezTo>
                    <a:cubicBezTo>
                      <a:pt x="34" y="20"/>
                      <a:pt x="31" y="24"/>
                      <a:pt x="28" y="27"/>
                    </a:cubicBezTo>
                    <a:cubicBezTo>
                      <a:pt x="26" y="30"/>
                      <a:pt x="23" y="31"/>
                      <a:pt x="20" y="31"/>
                    </a:cubicBezTo>
                    <a:cubicBezTo>
                      <a:pt x="19" y="31"/>
                      <a:pt x="18" y="31"/>
                      <a:pt x="16" y="31"/>
                    </a:cubicBezTo>
                    <a:cubicBezTo>
                      <a:pt x="15" y="31"/>
                      <a:pt x="14" y="30"/>
                      <a:pt x="13" y="30"/>
                    </a:cubicBezTo>
                    <a:cubicBezTo>
                      <a:pt x="11" y="30"/>
                      <a:pt x="9" y="28"/>
                      <a:pt x="9" y="24"/>
                    </a:cubicBezTo>
                    <a:cubicBezTo>
                      <a:pt x="9" y="24"/>
                      <a:pt x="9" y="23"/>
                      <a:pt x="9" y="22"/>
                    </a:cubicBezTo>
                    <a:cubicBezTo>
                      <a:pt x="11" y="21"/>
                      <a:pt x="14" y="20"/>
                      <a:pt x="17" y="19"/>
                    </a:cubicBezTo>
                    <a:moveTo>
                      <a:pt x="57" y="25"/>
                    </a:moveTo>
                    <a:cubicBezTo>
                      <a:pt x="56" y="25"/>
                      <a:pt x="56" y="25"/>
                      <a:pt x="55" y="25"/>
                    </a:cubicBezTo>
                    <a:cubicBezTo>
                      <a:pt x="48" y="24"/>
                      <a:pt x="45" y="21"/>
                      <a:pt x="43" y="15"/>
                    </a:cubicBezTo>
                    <a:cubicBezTo>
                      <a:pt x="50" y="16"/>
                      <a:pt x="58" y="17"/>
                      <a:pt x="65" y="20"/>
                    </a:cubicBezTo>
                    <a:cubicBezTo>
                      <a:pt x="63" y="22"/>
                      <a:pt x="61" y="25"/>
                      <a:pt x="57" y="25"/>
                    </a:cubicBezTo>
                    <a:moveTo>
                      <a:pt x="53" y="0"/>
                    </a:moveTo>
                    <a:cubicBezTo>
                      <a:pt x="38" y="1"/>
                      <a:pt x="26" y="5"/>
                      <a:pt x="16" y="10"/>
                    </a:cubicBezTo>
                    <a:cubicBezTo>
                      <a:pt x="9" y="13"/>
                      <a:pt x="4" y="17"/>
                      <a:pt x="1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21"/>
                      <a:pt x="1" y="23"/>
                      <a:pt x="2" y="24"/>
                    </a:cubicBezTo>
                    <a:cubicBezTo>
                      <a:pt x="2" y="24"/>
                      <a:pt x="2" y="24"/>
                      <a:pt x="3" y="24"/>
                    </a:cubicBezTo>
                    <a:cubicBezTo>
                      <a:pt x="3" y="24"/>
                      <a:pt x="3" y="24"/>
                      <a:pt x="3" y="25"/>
                    </a:cubicBezTo>
                    <a:cubicBezTo>
                      <a:pt x="3" y="26"/>
                      <a:pt x="3" y="26"/>
                      <a:pt x="3" y="27"/>
                    </a:cubicBezTo>
                    <a:cubicBezTo>
                      <a:pt x="4" y="33"/>
                      <a:pt x="10" y="37"/>
                      <a:pt x="16" y="38"/>
                    </a:cubicBezTo>
                    <a:cubicBezTo>
                      <a:pt x="17" y="38"/>
                      <a:pt x="18" y="38"/>
                      <a:pt x="18" y="38"/>
                    </a:cubicBezTo>
                    <a:cubicBezTo>
                      <a:pt x="20" y="38"/>
                      <a:pt x="22" y="38"/>
                      <a:pt x="23" y="37"/>
                    </a:cubicBezTo>
                    <a:cubicBezTo>
                      <a:pt x="30" y="35"/>
                      <a:pt x="36" y="29"/>
                      <a:pt x="40" y="22"/>
                    </a:cubicBezTo>
                    <a:cubicBezTo>
                      <a:pt x="42" y="26"/>
                      <a:pt x="46" y="30"/>
                      <a:pt x="52" y="30"/>
                    </a:cubicBezTo>
                    <a:cubicBezTo>
                      <a:pt x="54" y="30"/>
                      <a:pt x="57" y="31"/>
                      <a:pt x="60" y="31"/>
                    </a:cubicBezTo>
                    <a:cubicBezTo>
                      <a:pt x="61" y="31"/>
                      <a:pt x="63" y="31"/>
                      <a:pt x="64" y="30"/>
                    </a:cubicBezTo>
                    <a:cubicBezTo>
                      <a:pt x="65" y="29"/>
                      <a:pt x="66" y="28"/>
                      <a:pt x="67" y="27"/>
                    </a:cubicBezTo>
                    <a:cubicBezTo>
                      <a:pt x="67" y="32"/>
                      <a:pt x="67" y="36"/>
                      <a:pt x="69" y="41"/>
                    </a:cubicBezTo>
                    <a:cubicBezTo>
                      <a:pt x="70" y="44"/>
                      <a:pt x="77" y="50"/>
                      <a:pt x="80" y="51"/>
                    </a:cubicBezTo>
                    <a:cubicBezTo>
                      <a:pt x="82" y="51"/>
                      <a:pt x="84" y="51"/>
                      <a:pt x="86" y="51"/>
                    </a:cubicBezTo>
                    <a:cubicBezTo>
                      <a:pt x="89" y="51"/>
                      <a:pt x="92" y="51"/>
                      <a:pt x="94" y="50"/>
                    </a:cubicBezTo>
                    <a:cubicBezTo>
                      <a:pt x="94" y="54"/>
                      <a:pt x="94" y="58"/>
                      <a:pt x="94" y="61"/>
                    </a:cubicBezTo>
                    <a:cubicBezTo>
                      <a:pt x="96" y="71"/>
                      <a:pt x="108" y="75"/>
                      <a:pt x="118" y="76"/>
                    </a:cubicBezTo>
                    <a:cubicBezTo>
                      <a:pt x="115" y="79"/>
                      <a:pt x="110" y="81"/>
                      <a:pt x="108" y="83"/>
                    </a:cubicBezTo>
                    <a:cubicBezTo>
                      <a:pt x="105" y="87"/>
                      <a:pt x="105" y="94"/>
                      <a:pt x="106" y="99"/>
                    </a:cubicBezTo>
                    <a:cubicBezTo>
                      <a:pt x="106" y="106"/>
                      <a:pt x="113" y="110"/>
                      <a:pt x="120" y="113"/>
                    </a:cubicBezTo>
                    <a:cubicBezTo>
                      <a:pt x="115" y="115"/>
                      <a:pt x="111" y="119"/>
                      <a:pt x="110" y="125"/>
                    </a:cubicBezTo>
                    <a:cubicBezTo>
                      <a:pt x="108" y="132"/>
                      <a:pt x="111" y="138"/>
                      <a:pt x="115" y="144"/>
                    </a:cubicBezTo>
                    <a:cubicBezTo>
                      <a:pt x="110" y="144"/>
                      <a:pt x="103" y="146"/>
                      <a:pt x="100" y="148"/>
                    </a:cubicBezTo>
                    <a:cubicBezTo>
                      <a:pt x="94" y="153"/>
                      <a:pt x="93" y="162"/>
                      <a:pt x="95" y="170"/>
                    </a:cubicBezTo>
                    <a:cubicBezTo>
                      <a:pt x="93" y="169"/>
                      <a:pt x="90" y="169"/>
                      <a:pt x="88" y="169"/>
                    </a:cubicBezTo>
                    <a:cubicBezTo>
                      <a:pt x="85" y="169"/>
                      <a:pt x="82" y="170"/>
                      <a:pt x="78" y="171"/>
                    </a:cubicBezTo>
                    <a:cubicBezTo>
                      <a:pt x="73" y="173"/>
                      <a:pt x="70" y="177"/>
                      <a:pt x="68" y="182"/>
                    </a:cubicBezTo>
                    <a:cubicBezTo>
                      <a:pt x="66" y="180"/>
                      <a:pt x="63" y="179"/>
                      <a:pt x="60" y="179"/>
                    </a:cubicBezTo>
                    <a:cubicBezTo>
                      <a:pt x="59" y="179"/>
                      <a:pt x="59" y="179"/>
                      <a:pt x="59" y="179"/>
                    </a:cubicBezTo>
                    <a:cubicBezTo>
                      <a:pt x="52" y="180"/>
                      <a:pt x="47" y="182"/>
                      <a:pt x="43" y="186"/>
                    </a:cubicBezTo>
                    <a:cubicBezTo>
                      <a:pt x="42" y="183"/>
                      <a:pt x="40" y="181"/>
                      <a:pt x="33" y="181"/>
                    </a:cubicBezTo>
                    <a:cubicBezTo>
                      <a:pt x="33" y="181"/>
                      <a:pt x="33" y="181"/>
                      <a:pt x="32" y="181"/>
                    </a:cubicBezTo>
                    <a:cubicBezTo>
                      <a:pt x="30" y="181"/>
                      <a:pt x="28" y="181"/>
                      <a:pt x="25" y="182"/>
                    </a:cubicBezTo>
                    <a:cubicBezTo>
                      <a:pt x="23" y="186"/>
                      <a:pt x="20" y="190"/>
                      <a:pt x="17" y="194"/>
                    </a:cubicBezTo>
                    <a:cubicBezTo>
                      <a:pt x="17" y="195"/>
                      <a:pt x="18" y="195"/>
                      <a:pt x="18" y="196"/>
                    </a:cubicBezTo>
                    <a:cubicBezTo>
                      <a:pt x="21" y="197"/>
                      <a:pt x="26" y="201"/>
                      <a:pt x="34" y="204"/>
                    </a:cubicBezTo>
                    <a:cubicBezTo>
                      <a:pt x="35" y="199"/>
                      <a:pt x="38" y="193"/>
                      <a:pt x="43" y="192"/>
                    </a:cubicBezTo>
                    <a:cubicBezTo>
                      <a:pt x="43" y="190"/>
                      <a:pt x="44" y="189"/>
                      <a:pt x="46" y="189"/>
                    </a:cubicBezTo>
                    <a:cubicBezTo>
                      <a:pt x="46" y="189"/>
                      <a:pt x="46" y="189"/>
                      <a:pt x="47" y="189"/>
                    </a:cubicBezTo>
                    <a:cubicBezTo>
                      <a:pt x="47" y="190"/>
                      <a:pt x="47" y="190"/>
                      <a:pt x="48" y="190"/>
                    </a:cubicBezTo>
                    <a:cubicBezTo>
                      <a:pt x="49" y="188"/>
                      <a:pt x="52" y="186"/>
                      <a:pt x="54" y="186"/>
                    </a:cubicBezTo>
                    <a:cubicBezTo>
                      <a:pt x="56" y="186"/>
                      <a:pt x="57" y="186"/>
                      <a:pt x="58" y="186"/>
                    </a:cubicBezTo>
                    <a:cubicBezTo>
                      <a:pt x="62" y="186"/>
                      <a:pt x="66" y="187"/>
                      <a:pt x="67" y="192"/>
                    </a:cubicBezTo>
                    <a:cubicBezTo>
                      <a:pt x="62" y="193"/>
                      <a:pt x="57" y="194"/>
                      <a:pt x="52" y="194"/>
                    </a:cubicBezTo>
                    <a:cubicBezTo>
                      <a:pt x="56" y="198"/>
                      <a:pt x="60" y="204"/>
                      <a:pt x="65" y="212"/>
                    </a:cubicBezTo>
                    <a:cubicBezTo>
                      <a:pt x="67" y="212"/>
                      <a:pt x="70" y="212"/>
                      <a:pt x="74" y="212"/>
                    </a:cubicBezTo>
                    <a:cubicBezTo>
                      <a:pt x="85" y="212"/>
                      <a:pt x="98" y="210"/>
                      <a:pt x="113" y="205"/>
                    </a:cubicBezTo>
                    <a:cubicBezTo>
                      <a:pt x="119" y="175"/>
                      <a:pt x="141" y="151"/>
                      <a:pt x="168" y="143"/>
                    </a:cubicBezTo>
                    <a:cubicBezTo>
                      <a:pt x="168" y="142"/>
                      <a:pt x="169" y="142"/>
                      <a:pt x="169" y="141"/>
                    </a:cubicBezTo>
                    <a:cubicBezTo>
                      <a:pt x="171" y="134"/>
                      <a:pt x="172" y="126"/>
                      <a:pt x="173" y="118"/>
                    </a:cubicBezTo>
                    <a:cubicBezTo>
                      <a:pt x="174" y="104"/>
                      <a:pt x="173" y="91"/>
                      <a:pt x="170" y="79"/>
                    </a:cubicBezTo>
                    <a:cubicBezTo>
                      <a:pt x="165" y="59"/>
                      <a:pt x="155" y="43"/>
                      <a:pt x="145" y="33"/>
                    </a:cubicBezTo>
                    <a:cubicBezTo>
                      <a:pt x="124" y="13"/>
                      <a:pt x="102" y="4"/>
                      <a:pt x="82" y="1"/>
                    </a:cubicBezTo>
                    <a:cubicBezTo>
                      <a:pt x="78" y="1"/>
                      <a:pt x="74" y="2"/>
                      <a:pt x="69" y="2"/>
                    </a:cubicBezTo>
                    <a:cubicBezTo>
                      <a:pt x="64" y="2"/>
                      <a:pt x="58" y="1"/>
                      <a:pt x="5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8" name="Freeform 637"/>
              <p:cNvSpPr>
                <a:spLocks noEditPoints="1"/>
              </p:cNvSpPr>
              <p:nvPr/>
            </p:nvSpPr>
            <p:spPr bwMode="auto">
              <a:xfrm>
                <a:off x="4467" y="4076"/>
                <a:ext cx="99" cy="100"/>
              </a:xfrm>
              <a:custGeom>
                <a:avLst/>
                <a:gdLst>
                  <a:gd name="T0" fmla="*/ 7 w 201"/>
                  <a:gd name="T1" fmla="*/ 59 h 202"/>
                  <a:gd name="T2" fmla="*/ 6 w 201"/>
                  <a:gd name="T3" fmla="*/ 62 h 202"/>
                  <a:gd name="T4" fmla="*/ 10 w 201"/>
                  <a:gd name="T5" fmla="*/ 58 h 202"/>
                  <a:gd name="T6" fmla="*/ 81 w 201"/>
                  <a:gd name="T7" fmla="*/ 157 h 202"/>
                  <a:gd name="T8" fmla="*/ 87 w 201"/>
                  <a:gd name="T9" fmla="*/ 144 h 202"/>
                  <a:gd name="T10" fmla="*/ 99 w 201"/>
                  <a:gd name="T11" fmla="*/ 154 h 202"/>
                  <a:gd name="T12" fmla="*/ 68 w 201"/>
                  <a:gd name="T13" fmla="*/ 156 h 202"/>
                  <a:gd name="T14" fmla="*/ 55 w 201"/>
                  <a:gd name="T15" fmla="*/ 137 h 202"/>
                  <a:gd name="T16" fmla="*/ 68 w 201"/>
                  <a:gd name="T17" fmla="*/ 156 h 202"/>
                  <a:gd name="T18" fmla="*/ 117 w 201"/>
                  <a:gd name="T19" fmla="*/ 131 h 202"/>
                  <a:gd name="T20" fmla="*/ 129 w 201"/>
                  <a:gd name="T21" fmla="*/ 139 h 202"/>
                  <a:gd name="T22" fmla="*/ 105 w 201"/>
                  <a:gd name="T23" fmla="*/ 152 h 202"/>
                  <a:gd name="T24" fmla="*/ 23 w 201"/>
                  <a:gd name="T25" fmla="*/ 116 h 202"/>
                  <a:gd name="T26" fmla="*/ 35 w 201"/>
                  <a:gd name="T27" fmla="*/ 119 h 202"/>
                  <a:gd name="T28" fmla="*/ 137 w 201"/>
                  <a:gd name="T29" fmla="*/ 132 h 202"/>
                  <a:gd name="T30" fmla="*/ 151 w 201"/>
                  <a:gd name="T31" fmla="*/ 110 h 202"/>
                  <a:gd name="T32" fmla="*/ 155 w 201"/>
                  <a:gd name="T33" fmla="*/ 111 h 202"/>
                  <a:gd name="T34" fmla="*/ 20 w 201"/>
                  <a:gd name="T35" fmla="*/ 110 h 202"/>
                  <a:gd name="T36" fmla="*/ 22 w 201"/>
                  <a:gd name="T37" fmla="*/ 96 h 202"/>
                  <a:gd name="T38" fmla="*/ 158 w 201"/>
                  <a:gd name="T39" fmla="*/ 106 h 202"/>
                  <a:gd name="T40" fmla="*/ 152 w 201"/>
                  <a:gd name="T41" fmla="*/ 87 h 202"/>
                  <a:gd name="T42" fmla="*/ 164 w 201"/>
                  <a:gd name="T43" fmla="*/ 76 h 202"/>
                  <a:gd name="T44" fmla="*/ 158 w 201"/>
                  <a:gd name="T45" fmla="*/ 106 h 202"/>
                  <a:gd name="T46" fmla="*/ 163 w 201"/>
                  <a:gd name="T47" fmla="*/ 57 h 202"/>
                  <a:gd name="T48" fmla="*/ 169 w 201"/>
                  <a:gd name="T49" fmla="*/ 66 h 202"/>
                  <a:gd name="T50" fmla="*/ 155 w 201"/>
                  <a:gd name="T51" fmla="*/ 9 h 202"/>
                  <a:gd name="T52" fmla="*/ 166 w 201"/>
                  <a:gd name="T53" fmla="*/ 34 h 202"/>
                  <a:gd name="T54" fmla="*/ 148 w 201"/>
                  <a:gd name="T55" fmla="*/ 18 h 202"/>
                  <a:gd name="T56" fmla="*/ 152 w 201"/>
                  <a:gd name="T57" fmla="*/ 9 h 202"/>
                  <a:gd name="T58" fmla="*/ 154 w 201"/>
                  <a:gd name="T59" fmla="*/ 0 h 202"/>
                  <a:gd name="T60" fmla="*/ 142 w 201"/>
                  <a:gd name="T61" fmla="*/ 15 h 202"/>
                  <a:gd name="T62" fmla="*/ 162 w 201"/>
                  <a:gd name="T63" fmla="*/ 40 h 202"/>
                  <a:gd name="T64" fmla="*/ 160 w 201"/>
                  <a:gd name="T65" fmla="*/ 67 h 202"/>
                  <a:gd name="T66" fmla="*/ 151 w 201"/>
                  <a:gd name="T67" fmla="*/ 75 h 202"/>
                  <a:gd name="T68" fmla="*/ 149 w 201"/>
                  <a:gd name="T69" fmla="*/ 103 h 202"/>
                  <a:gd name="T70" fmla="*/ 132 w 201"/>
                  <a:gd name="T71" fmla="*/ 134 h 202"/>
                  <a:gd name="T72" fmla="*/ 119 w 201"/>
                  <a:gd name="T73" fmla="*/ 125 h 202"/>
                  <a:gd name="T74" fmla="*/ 101 w 201"/>
                  <a:gd name="T75" fmla="*/ 146 h 202"/>
                  <a:gd name="T76" fmla="*/ 87 w 201"/>
                  <a:gd name="T77" fmla="*/ 137 h 202"/>
                  <a:gd name="T78" fmla="*/ 65 w 201"/>
                  <a:gd name="T79" fmla="*/ 134 h 202"/>
                  <a:gd name="T80" fmla="*/ 45 w 201"/>
                  <a:gd name="T81" fmla="*/ 133 h 202"/>
                  <a:gd name="T82" fmla="*/ 29 w 201"/>
                  <a:gd name="T83" fmla="*/ 109 h 202"/>
                  <a:gd name="T84" fmla="*/ 20 w 201"/>
                  <a:gd name="T85" fmla="*/ 85 h 202"/>
                  <a:gd name="T86" fmla="*/ 20 w 201"/>
                  <a:gd name="T87" fmla="*/ 68 h 202"/>
                  <a:gd name="T88" fmla="*/ 17 w 201"/>
                  <a:gd name="T89" fmla="*/ 73 h 202"/>
                  <a:gd name="T90" fmla="*/ 11 w 201"/>
                  <a:gd name="T91" fmla="*/ 80 h 202"/>
                  <a:gd name="T92" fmla="*/ 21 w 201"/>
                  <a:gd name="T93" fmla="*/ 165 h 202"/>
                  <a:gd name="T94" fmla="*/ 59 w 201"/>
                  <a:gd name="T95" fmla="*/ 196 h 202"/>
                  <a:gd name="T96" fmla="*/ 100 w 201"/>
                  <a:gd name="T97" fmla="*/ 201 h 202"/>
                  <a:gd name="T98" fmla="*/ 141 w 201"/>
                  <a:gd name="T99" fmla="*/ 188 h 202"/>
                  <a:gd name="T100" fmla="*/ 173 w 201"/>
                  <a:gd name="T101" fmla="*/ 23 h 202"/>
                  <a:gd name="T102" fmla="*/ 156 w 201"/>
                  <a:gd name="T103" fmla="*/ 1 h 202"/>
                  <a:gd name="T104" fmla="*/ 154 w 201"/>
                  <a:gd name="T105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1" h="202">
                    <a:moveTo>
                      <a:pt x="10" y="58"/>
                    </a:moveTo>
                    <a:cubicBezTo>
                      <a:pt x="9" y="58"/>
                      <a:pt x="8" y="58"/>
                      <a:pt x="7" y="59"/>
                    </a:cubicBezTo>
                    <a:cubicBezTo>
                      <a:pt x="7" y="59"/>
                      <a:pt x="6" y="60"/>
                      <a:pt x="6" y="61"/>
                    </a:cubicBezTo>
                    <a:cubicBezTo>
                      <a:pt x="6" y="62"/>
                      <a:pt x="6" y="62"/>
                      <a:pt x="6" y="62"/>
                    </a:cubicBezTo>
                    <a:cubicBezTo>
                      <a:pt x="7" y="61"/>
                      <a:pt x="9" y="59"/>
                      <a:pt x="11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moveTo>
                      <a:pt x="81" y="157"/>
                    </a:moveTo>
                    <a:cubicBezTo>
                      <a:pt x="78" y="157"/>
                      <a:pt x="76" y="157"/>
                      <a:pt x="73" y="157"/>
                    </a:cubicBezTo>
                    <a:cubicBezTo>
                      <a:pt x="77" y="151"/>
                      <a:pt x="81" y="144"/>
                      <a:pt x="87" y="144"/>
                    </a:cubicBezTo>
                    <a:cubicBezTo>
                      <a:pt x="88" y="144"/>
                      <a:pt x="88" y="144"/>
                      <a:pt x="89" y="144"/>
                    </a:cubicBezTo>
                    <a:cubicBezTo>
                      <a:pt x="94" y="145"/>
                      <a:pt x="97" y="149"/>
                      <a:pt x="99" y="154"/>
                    </a:cubicBezTo>
                    <a:cubicBezTo>
                      <a:pt x="92" y="156"/>
                      <a:pt x="86" y="157"/>
                      <a:pt x="81" y="157"/>
                    </a:cubicBezTo>
                    <a:moveTo>
                      <a:pt x="68" y="156"/>
                    </a:moveTo>
                    <a:cubicBezTo>
                      <a:pt x="58" y="153"/>
                      <a:pt x="50" y="149"/>
                      <a:pt x="43" y="142"/>
                    </a:cubicBezTo>
                    <a:cubicBezTo>
                      <a:pt x="46" y="139"/>
                      <a:pt x="51" y="137"/>
                      <a:pt x="55" y="137"/>
                    </a:cubicBezTo>
                    <a:cubicBezTo>
                      <a:pt x="57" y="137"/>
                      <a:pt x="59" y="137"/>
                      <a:pt x="61" y="138"/>
                    </a:cubicBezTo>
                    <a:cubicBezTo>
                      <a:pt x="63" y="139"/>
                      <a:pt x="70" y="151"/>
                      <a:pt x="68" y="156"/>
                    </a:cubicBezTo>
                    <a:moveTo>
                      <a:pt x="105" y="152"/>
                    </a:moveTo>
                    <a:cubicBezTo>
                      <a:pt x="106" y="143"/>
                      <a:pt x="110" y="131"/>
                      <a:pt x="117" y="131"/>
                    </a:cubicBezTo>
                    <a:cubicBezTo>
                      <a:pt x="120" y="131"/>
                      <a:pt x="122" y="132"/>
                      <a:pt x="125" y="135"/>
                    </a:cubicBezTo>
                    <a:cubicBezTo>
                      <a:pt x="127" y="136"/>
                      <a:pt x="128" y="137"/>
                      <a:pt x="129" y="139"/>
                    </a:cubicBezTo>
                    <a:cubicBezTo>
                      <a:pt x="124" y="143"/>
                      <a:pt x="117" y="147"/>
                      <a:pt x="110" y="150"/>
                    </a:cubicBezTo>
                    <a:cubicBezTo>
                      <a:pt x="109" y="151"/>
                      <a:pt x="107" y="151"/>
                      <a:pt x="105" y="152"/>
                    </a:cubicBezTo>
                    <a:moveTo>
                      <a:pt x="38" y="138"/>
                    </a:moveTo>
                    <a:cubicBezTo>
                      <a:pt x="32" y="131"/>
                      <a:pt x="27" y="124"/>
                      <a:pt x="23" y="116"/>
                    </a:cubicBezTo>
                    <a:cubicBezTo>
                      <a:pt x="24" y="115"/>
                      <a:pt x="26" y="115"/>
                      <a:pt x="27" y="115"/>
                    </a:cubicBezTo>
                    <a:cubicBezTo>
                      <a:pt x="30" y="115"/>
                      <a:pt x="33" y="116"/>
                      <a:pt x="35" y="119"/>
                    </a:cubicBezTo>
                    <a:cubicBezTo>
                      <a:pt x="40" y="126"/>
                      <a:pt x="41" y="131"/>
                      <a:pt x="38" y="138"/>
                    </a:cubicBezTo>
                    <a:moveTo>
                      <a:pt x="137" y="132"/>
                    </a:moveTo>
                    <a:cubicBezTo>
                      <a:pt x="137" y="124"/>
                      <a:pt x="137" y="113"/>
                      <a:pt x="144" y="111"/>
                    </a:cubicBezTo>
                    <a:cubicBezTo>
                      <a:pt x="146" y="110"/>
                      <a:pt x="149" y="110"/>
                      <a:pt x="151" y="110"/>
                    </a:cubicBezTo>
                    <a:cubicBezTo>
                      <a:pt x="152" y="110"/>
                      <a:pt x="153" y="110"/>
                      <a:pt x="153" y="110"/>
                    </a:cubicBezTo>
                    <a:cubicBezTo>
                      <a:pt x="154" y="110"/>
                      <a:pt x="154" y="111"/>
                      <a:pt x="155" y="111"/>
                    </a:cubicBezTo>
                    <a:cubicBezTo>
                      <a:pt x="150" y="119"/>
                      <a:pt x="145" y="126"/>
                      <a:pt x="137" y="132"/>
                    </a:cubicBezTo>
                    <a:moveTo>
                      <a:pt x="20" y="110"/>
                    </a:moveTo>
                    <a:cubicBezTo>
                      <a:pt x="17" y="103"/>
                      <a:pt x="15" y="96"/>
                      <a:pt x="13" y="88"/>
                    </a:cubicBezTo>
                    <a:cubicBezTo>
                      <a:pt x="17" y="89"/>
                      <a:pt x="21" y="91"/>
                      <a:pt x="22" y="96"/>
                    </a:cubicBezTo>
                    <a:cubicBezTo>
                      <a:pt x="24" y="101"/>
                      <a:pt x="25" y="107"/>
                      <a:pt x="20" y="110"/>
                    </a:cubicBezTo>
                    <a:moveTo>
                      <a:pt x="158" y="106"/>
                    </a:moveTo>
                    <a:cubicBezTo>
                      <a:pt x="158" y="105"/>
                      <a:pt x="157" y="105"/>
                      <a:pt x="156" y="104"/>
                    </a:cubicBezTo>
                    <a:cubicBezTo>
                      <a:pt x="152" y="100"/>
                      <a:pt x="150" y="91"/>
                      <a:pt x="152" y="87"/>
                    </a:cubicBezTo>
                    <a:cubicBezTo>
                      <a:pt x="153" y="86"/>
                      <a:pt x="153" y="84"/>
                      <a:pt x="153" y="83"/>
                    </a:cubicBezTo>
                    <a:cubicBezTo>
                      <a:pt x="156" y="79"/>
                      <a:pt x="159" y="76"/>
                      <a:pt x="164" y="76"/>
                    </a:cubicBezTo>
                    <a:cubicBezTo>
                      <a:pt x="165" y="76"/>
                      <a:pt x="167" y="75"/>
                      <a:pt x="168" y="75"/>
                    </a:cubicBezTo>
                    <a:cubicBezTo>
                      <a:pt x="167" y="85"/>
                      <a:pt x="164" y="96"/>
                      <a:pt x="158" y="106"/>
                    </a:cubicBezTo>
                    <a:moveTo>
                      <a:pt x="169" y="66"/>
                    </a:moveTo>
                    <a:cubicBezTo>
                      <a:pt x="166" y="64"/>
                      <a:pt x="163" y="63"/>
                      <a:pt x="163" y="57"/>
                    </a:cubicBezTo>
                    <a:cubicBezTo>
                      <a:pt x="162" y="50"/>
                      <a:pt x="164" y="46"/>
                      <a:pt x="168" y="42"/>
                    </a:cubicBezTo>
                    <a:cubicBezTo>
                      <a:pt x="169" y="50"/>
                      <a:pt x="170" y="58"/>
                      <a:pt x="169" y="66"/>
                    </a:cubicBezTo>
                    <a:moveTo>
                      <a:pt x="153" y="9"/>
                    </a:moveTo>
                    <a:cubicBezTo>
                      <a:pt x="154" y="9"/>
                      <a:pt x="154" y="9"/>
                      <a:pt x="155" y="9"/>
                    </a:cubicBezTo>
                    <a:cubicBezTo>
                      <a:pt x="157" y="13"/>
                      <a:pt x="160" y="17"/>
                      <a:pt x="162" y="21"/>
                    </a:cubicBezTo>
                    <a:cubicBezTo>
                      <a:pt x="163" y="25"/>
                      <a:pt x="165" y="30"/>
                      <a:pt x="166" y="34"/>
                    </a:cubicBezTo>
                    <a:cubicBezTo>
                      <a:pt x="162" y="34"/>
                      <a:pt x="158" y="32"/>
                      <a:pt x="155" y="30"/>
                    </a:cubicBezTo>
                    <a:cubicBezTo>
                      <a:pt x="149" y="27"/>
                      <a:pt x="148" y="23"/>
                      <a:pt x="148" y="18"/>
                    </a:cubicBezTo>
                    <a:cubicBezTo>
                      <a:pt x="149" y="17"/>
                      <a:pt x="149" y="16"/>
                      <a:pt x="149" y="16"/>
                    </a:cubicBezTo>
                    <a:cubicBezTo>
                      <a:pt x="148" y="13"/>
                      <a:pt x="149" y="11"/>
                      <a:pt x="152" y="9"/>
                    </a:cubicBezTo>
                    <a:cubicBezTo>
                      <a:pt x="153" y="9"/>
                      <a:pt x="153" y="9"/>
                      <a:pt x="153" y="9"/>
                    </a:cubicBezTo>
                    <a:moveTo>
                      <a:pt x="154" y="0"/>
                    </a:moveTo>
                    <a:cubicBezTo>
                      <a:pt x="152" y="0"/>
                      <a:pt x="151" y="1"/>
                      <a:pt x="151" y="3"/>
                    </a:cubicBezTo>
                    <a:cubicBezTo>
                      <a:pt x="146" y="4"/>
                      <a:pt x="143" y="10"/>
                      <a:pt x="142" y="15"/>
                    </a:cubicBezTo>
                    <a:cubicBezTo>
                      <a:pt x="142" y="19"/>
                      <a:pt x="143" y="24"/>
                      <a:pt x="145" y="28"/>
                    </a:cubicBezTo>
                    <a:cubicBezTo>
                      <a:pt x="148" y="34"/>
                      <a:pt x="155" y="39"/>
                      <a:pt x="162" y="40"/>
                    </a:cubicBezTo>
                    <a:cubicBezTo>
                      <a:pt x="158" y="44"/>
                      <a:pt x="156" y="49"/>
                      <a:pt x="157" y="55"/>
                    </a:cubicBezTo>
                    <a:cubicBezTo>
                      <a:pt x="158" y="58"/>
                      <a:pt x="158" y="64"/>
                      <a:pt x="160" y="67"/>
                    </a:cubicBezTo>
                    <a:cubicBezTo>
                      <a:pt x="161" y="68"/>
                      <a:pt x="162" y="69"/>
                      <a:pt x="163" y="70"/>
                    </a:cubicBezTo>
                    <a:cubicBezTo>
                      <a:pt x="159" y="71"/>
                      <a:pt x="155" y="72"/>
                      <a:pt x="151" y="75"/>
                    </a:cubicBezTo>
                    <a:cubicBezTo>
                      <a:pt x="149" y="77"/>
                      <a:pt x="145" y="86"/>
                      <a:pt x="145" y="89"/>
                    </a:cubicBezTo>
                    <a:cubicBezTo>
                      <a:pt x="146" y="93"/>
                      <a:pt x="147" y="99"/>
                      <a:pt x="149" y="103"/>
                    </a:cubicBezTo>
                    <a:cubicBezTo>
                      <a:pt x="146" y="104"/>
                      <a:pt x="142" y="105"/>
                      <a:pt x="140" y="106"/>
                    </a:cubicBezTo>
                    <a:cubicBezTo>
                      <a:pt x="131" y="111"/>
                      <a:pt x="131" y="123"/>
                      <a:pt x="132" y="134"/>
                    </a:cubicBezTo>
                    <a:cubicBezTo>
                      <a:pt x="129" y="131"/>
                      <a:pt x="126" y="127"/>
                      <a:pt x="124" y="126"/>
                    </a:cubicBezTo>
                    <a:cubicBezTo>
                      <a:pt x="122" y="125"/>
                      <a:pt x="121" y="125"/>
                      <a:pt x="119" y="125"/>
                    </a:cubicBezTo>
                    <a:cubicBezTo>
                      <a:pt x="115" y="125"/>
                      <a:pt x="112" y="126"/>
                      <a:pt x="109" y="127"/>
                    </a:cubicBezTo>
                    <a:cubicBezTo>
                      <a:pt x="104" y="129"/>
                      <a:pt x="101" y="137"/>
                      <a:pt x="101" y="146"/>
                    </a:cubicBezTo>
                    <a:cubicBezTo>
                      <a:pt x="97" y="141"/>
                      <a:pt x="93" y="138"/>
                      <a:pt x="88" y="138"/>
                    </a:cubicBezTo>
                    <a:cubicBezTo>
                      <a:pt x="88" y="137"/>
                      <a:pt x="87" y="137"/>
                      <a:pt x="87" y="137"/>
                    </a:cubicBezTo>
                    <a:cubicBezTo>
                      <a:pt x="81" y="137"/>
                      <a:pt x="76" y="142"/>
                      <a:pt x="72" y="148"/>
                    </a:cubicBezTo>
                    <a:cubicBezTo>
                      <a:pt x="71" y="142"/>
                      <a:pt x="68" y="136"/>
                      <a:pt x="65" y="134"/>
                    </a:cubicBezTo>
                    <a:cubicBezTo>
                      <a:pt x="63" y="131"/>
                      <a:pt x="60" y="130"/>
                      <a:pt x="56" y="130"/>
                    </a:cubicBezTo>
                    <a:cubicBezTo>
                      <a:pt x="53" y="130"/>
                      <a:pt x="49" y="131"/>
                      <a:pt x="45" y="133"/>
                    </a:cubicBezTo>
                    <a:cubicBezTo>
                      <a:pt x="46" y="128"/>
                      <a:pt x="44" y="122"/>
                      <a:pt x="41" y="116"/>
                    </a:cubicBezTo>
                    <a:cubicBezTo>
                      <a:pt x="37" y="111"/>
                      <a:pt x="33" y="109"/>
                      <a:pt x="29" y="109"/>
                    </a:cubicBezTo>
                    <a:cubicBezTo>
                      <a:pt x="30" y="106"/>
                      <a:pt x="30" y="103"/>
                      <a:pt x="29" y="98"/>
                    </a:cubicBezTo>
                    <a:cubicBezTo>
                      <a:pt x="27" y="92"/>
                      <a:pt x="24" y="87"/>
                      <a:pt x="20" y="85"/>
                    </a:cubicBezTo>
                    <a:cubicBezTo>
                      <a:pt x="23" y="83"/>
                      <a:pt x="23" y="79"/>
                      <a:pt x="22" y="72"/>
                    </a:cubicBezTo>
                    <a:cubicBezTo>
                      <a:pt x="22" y="71"/>
                      <a:pt x="21" y="69"/>
                      <a:pt x="20" y="68"/>
                    </a:cubicBezTo>
                    <a:cubicBezTo>
                      <a:pt x="19" y="69"/>
                      <a:pt x="18" y="71"/>
                      <a:pt x="17" y="73"/>
                    </a:cubicBezTo>
                    <a:cubicBezTo>
                      <a:pt x="17" y="73"/>
                      <a:pt x="17" y="73"/>
                      <a:pt x="17" y="73"/>
                    </a:cubicBezTo>
                    <a:cubicBezTo>
                      <a:pt x="18" y="78"/>
                      <a:pt x="15" y="80"/>
                      <a:pt x="12" y="81"/>
                    </a:cubicBezTo>
                    <a:cubicBezTo>
                      <a:pt x="12" y="81"/>
                      <a:pt x="12" y="80"/>
                      <a:pt x="11" y="80"/>
                    </a:cubicBezTo>
                    <a:cubicBezTo>
                      <a:pt x="8" y="83"/>
                      <a:pt x="5" y="87"/>
                      <a:pt x="1" y="90"/>
                    </a:cubicBezTo>
                    <a:cubicBezTo>
                      <a:pt x="0" y="109"/>
                      <a:pt x="3" y="135"/>
                      <a:pt x="21" y="165"/>
                    </a:cubicBezTo>
                    <a:cubicBezTo>
                      <a:pt x="21" y="165"/>
                      <a:pt x="22" y="165"/>
                      <a:pt x="22" y="166"/>
                    </a:cubicBezTo>
                    <a:cubicBezTo>
                      <a:pt x="30" y="179"/>
                      <a:pt x="43" y="190"/>
                      <a:pt x="59" y="196"/>
                    </a:cubicBezTo>
                    <a:cubicBezTo>
                      <a:pt x="69" y="200"/>
                      <a:pt x="79" y="202"/>
                      <a:pt x="91" y="202"/>
                    </a:cubicBezTo>
                    <a:cubicBezTo>
                      <a:pt x="94" y="202"/>
                      <a:pt x="97" y="202"/>
                      <a:pt x="100" y="201"/>
                    </a:cubicBezTo>
                    <a:cubicBezTo>
                      <a:pt x="103" y="201"/>
                      <a:pt x="105" y="201"/>
                      <a:pt x="108" y="200"/>
                    </a:cubicBezTo>
                    <a:cubicBezTo>
                      <a:pt x="120" y="198"/>
                      <a:pt x="131" y="194"/>
                      <a:pt x="141" y="188"/>
                    </a:cubicBezTo>
                    <a:cubicBezTo>
                      <a:pt x="157" y="178"/>
                      <a:pt x="169" y="164"/>
                      <a:pt x="175" y="151"/>
                    </a:cubicBezTo>
                    <a:cubicBezTo>
                      <a:pt x="201" y="98"/>
                      <a:pt x="188" y="50"/>
                      <a:pt x="173" y="23"/>
                    </a:cubicBezTo>
                    <a:cubicBezTo>
                      <a:pt x="168" y="15"/>
                      <a:pt x="164" y="9"/>
                      <a:pt x="160" y="5"/>
                    </a:cubicBezTo>
                    <a:cubicBezTo>
                      <a:pt x="158" y="3"/>
                      <a:pt x="157" y="2"/>
                      <a:pt x="156" y="1"/>
                    </a:cubicBezTo>
                    <a:cubicBezTo>
                      <a:pt x="155" y="1"/>
                      <a:pt x="155" y="1"/>
                      <a:pt x="155" y="0"/>
                    </a:cubicBezTo>
                    <a:cubicBezTo>
                      <a:pt x="154" y="0"/>
                      <a:pt x="154" y="0"/>
                      <a:pt x="15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9" name="Freeform 638"/>
              <p:cNvSpPr>
                <a:spLocks noEditPoints="1"/>
              </p:cNvSpPr>
              <p:nvPr/>
            </p:nvSpPr>
            <p:spPr bwMode="auto">
              <a:xfrm>
                <a:off x="4386" y="4023"/>
                <a:ext cx="97" cy="111"/>
              </a:xfrm>
              <a:custGeom>
                <a:avLst/>
                <a:gdLst>
                  <a:gd name="T0" fmla="*/ 140 w 197"/>
                  <a:gd name="T1" fmla="*/ 174 h 225"/>
                  <a:gd name="T2" fmla="*/ 152 w 197"/>
                  <a:gd name="T3" fmla="*/ 179 h 225"/>
                  <a:gd name="T4" fmla="*/ 117 w 197"/>
                  <a:gd name="T5" fmla="*/ 188 h 225"/>
                  <a:gd name="T6" fmla="*/ 107 w 197"/>
                  <a:gd name="T7" fmla="*/ 173 h 225"/>
                  <a:gd name="T8" fmla="*/ 120 w 197"/>
                  <a:gd name="T9" fmla="*/ 188 h 225"/>
                  <a:gd name="T10" fmla="*/ 158 w 197"/>
                  <a:gd name="T11" fmla="*/ 177 h 225"/>
                  <a:gd name="T12" fmla="*/ 169 w 197"/>
                  <a:gd name="T13" fmla="*/ 162 h 225"/>
                  <a:gd name="T14" fmla="*/ 175 w 197"/>
                  <a:gd name="T15" fmla="*/ 165 h 225"/>
                  <a:gd name="T16" fmla="*/ 158 w 197"/>
                  <a:gd name="T17" fmla="*/ 177 h 225"/>
                  <a:gd name="T18" fmla="*/ 65 w 197"/>
                  <a:gd name="T19" fmla="*/ 161 h 225"/>
                  <a:gd name="T20" fmla="*/ 79 w 197"/>
                  <a:gd name="T21" fmla="*/ 159 h 225"/>
                  <a:gd name="T22" fmla="*/ 61 w 197"/>
                  <a:gd name="T23" fmla="*/ 155 h 225"/>
                  <a:gd name="T24" fmla="*/ 48 w 197"/>
                  <a:gd name="T25" fmla="*/ 128 h 225"/>
                  <a:gd name="T26" fmla="*/ 55 w 197"/>
                  <a:gd name="T27" fmla="*/ 128 h 225"/>
                  <a:gd name="T28" fmla="*/ 44 w 197"/>
                  <a:gd name="T29" fmla="*/ 118 h 225"/>
                  <a:gd name="T30" fmla="*/ 43 w 197"/>
                  <a:gd name="T31" fmla="*/ 90 h 225"/>
                  <a:gd name="T32" fmla="*/ 44 w 197"/>
                  <a:gd name="T33" fmla="*/ 118 h 225"/>
                  <a:gd name="T34" fmla="*/ 41 w 197"/>
                  <a:gd name="T35" fmla="*/ 83 h 225"/>
                  <a:gd name="T36" fmla="*/ 53 w 197"/>
                  <a:gd name="T37" fmla="*/ 56 h 225"/>
                  <a:gd name="T38" fmla="*/ 57 w 197"/>
                  <a:gd name="T39" fmla="*/ 72 h 225"/>
                  <a:gd name="T40" fmla="*/ 57 w 197"/>
                  <a:gd name="T41" fmla="*/ 44 h 225"/>
                  <a:gd name="T42" fmla="*/ 69 w 197"/>
                  <a:gd name="T43" fmla="*/ 25 h 225"/>
                  <a:gd name="T44" fmla="*/ 57 w 197"/>
                  <a:gd name="T45" fmla="*/ 44 h 225"/>
                  <a:gd name="T46" fmla="*/ 99 w 197"/>
                  <a:gd name="T47" fmla="*/ 7 h 225"/>
                  <a:gd name="T48" fmla="*/ 100 w 197"/>
                  <a:gd name="T49" fmla="*/ 17 h 225"/>
                  <a:gd name="T50" fmla="*/ 89 w 197"/>
                  <a:gd name="T51" fmla="*/ 25 h 225"/>
                  <a:gd name="T52" fmla="*/ 74 w 197"/>
                  <a:gd name="T53" fmla="*/ 20 h 225"/>
                  <a:gd name="T54" fmla="*/ 101 w 197"/>
                  <a:gd name="T55" fmla="*/ 0 h 225"/>
                  <a:gd name="T56" fmla="*/ 1 w 197"/>
                  <a:gd name="T57" fmla="*/ 109 h 225"/>
                  <a:gd name="T58" fmla="*/ 25 w 197"/>
                  <a:gd name="T59" fmla="*/ 185 h 225"/>
                  <a:gd name="T60" fmla="*/ 101 w 197"/>
                  <a:gd name="T61" fmla="*/ 225 h 225"/>
                  <a:gd name="T62" fmla="*/ 165 w 197"/>
                  <a:gd name="T63" fmla="*/ 197 h 225"/>
                  <a:gd name="T64" fmla="*/ 181 w 197"/>
                  <a:gd name="T65" fmla="*/ 180 h 225"/>
                  <a:gd name="T66" fmla="*/ 197 w 197"/>
                  <a:gd name="T67" fmla="*/ 148 h 225"/>
                  <a:gd name="T68" fmla="*/ 181 w 197"/>
                  <a:gd name="T69" fmla="*/ 159 h 225"/>
                  <a:gd name="T70" fmla="*/ 188 w 197"/>
                  <a:gd name="T71" fmla="*/ 146 h 225"/>
                  <a:gd name="T72" fmla="*/ 177 w 197"/>
                  <a:gd name="T73" fmla="*/ 145 h 225"/>
                  <a:gd name="T74" fmla="*/ 170 w 197"/>
                  <a:gd name="T75" fmla="*/ 156 h 225"/>
                  <a:gd name="T76" fmla="*/ 151 w 197"/>
                  <a:gd name="T77" fmla="*/ 170 h 225"/>
                  <a:gd name="T78" fmla="*/ 136 w 197"/>
                  <a:gd name="T79" fmla="*/ 169 h 225"/>
                  <a:gd name="T80" fmla="*/ 107 w 197"/>
                  <a:gd name="T81" fmla="*/ 166 h 225"/>
                  <a:gd name="T82" fmla="*/ 92 w 197"/>
                  <a:gd name="T83" fmla="*/ 173 h 225"/>
                  <a:gd name="T84" fmla="*/ 75 w 197"/>
                  <a:gd name="T85" fmla="*/ 152 h 225"/>
                  <a:gd name="T86" fmla="*/ 72 w 197"/>
                  <a:gd name="T87" fmla="*/ 132 h 225"/>
                  <a:gd name="T88" fmla="*/ 59 w 197"/>
                  <a:gd name="T89" fmla="*/ 122 h 225"/>
                  <a:gd name="T90" fmla="*/ 57 w 197"/>
                  <a:gd name="T91" fmla="*/ 95 h 225"/>
                  <a:gd name="T92" fmla="*/ 62 w 197"/>
                  <a:gd name="T93" fmla="*/ 78 h 225"/>
                  <a:gd name="T94" fmla="*/ 57 w 197"/>
                  <a:gd name="T95" fmla="*/ 51 h 225"/>
                  <a:gd name="T96" fmla="*/ 62 w 197"/>
                  <a:gd name="T97" fmla="*/ 51 h 225"/>
                  <a:gd name="T98" fmla="*/ 75 w 197"/>
                  <a:gd name="T99" fmla="*/ 28 h 225"/>
                  <a:gd name="T100" fmla="*/ 97 w 197"/>
                  <a:gd name="T101" fmla="*/ 29 h 225"/>
                  <a:gd name="T102" fmla="*/ 108 w 197"/>
                  <a:gd name="T103" fmla="*/ 13 h 225"/>
                  <a:gd name="T104" fmla="*/ 105 w 197"/>
                  <a:gd name="T105" fmla="*/ 5 h 225"/>
                  <a:gd name="T106" fmla="*/ 101 w 197"/>
                  <a:gd name="T107" fmla="*/ 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7" h="225">
                    <a:moveTo>
                      <a:pt x="126" y="187"/>
                    </a:moveTo>
                    <a:cubicBezTo>
                      <a:pt x="128" y="180"/>
                      <a:pt x="132" y="177"/>
                      <a:pt x="140" y="174"/>
                    </a:cubicBezTo>
                    <a:cubicBezTo>
                      <a:pt x="141" y="174"/>
                      <a:pt x="142" y="174"/>
                      <a:pt x="143" y="174"/>
                    </a:cubicBezTo>
                    <a:cubicBezTo>
                      <a:pt x="147" y="174"/>
                      <a:pt x="149" y="176"/>
                      <a:pt x="152" y="179"/>
                    </a:cubicBezTo>
                    <a:cubicBezTo>
                      <a:pt x="144" y="183"/>
                      <a:pt x="135" y="186"/>
                      <a:pt x="126" y="187"/>
                    </a:cubicBezTo>
                    <a:moveTo>
                      <a:pt x="117" y="188"/>
                    </a:moveTo>
                    <a:cubicBezTo>
                      <a:pt x="108" y="188"/>
                      <a:pt x="100" y="186"/>
                      <a:pt x="91" y="182"/>
                    </a:cubicBezTo>
                    <a:cubicBezTo>
                      <a:pt x="92" y="177"/>
                      <a:pt x="104" y="173"/>
                      <a:pt x="107" y="173"/>
                    </a:cubicBezTo>
                    <a:cubicBezTo>
                      <a:pt x="107" y="173"/>
                      <a:pt x="107" y="173"/>
                      <a:pt x="107" y="173"/>
                    </a:cubicBezTo>
                    <a:cubicBezTo>
                      <a:pt x="114" y="174"/>
                      <a:pt x="119" y="181"/>
                      <a:pt x="120" y="188"/>
                    </a:cubicBezTo>
                    <a:cubicBezTo>
                      <a:pt x="119" y="188"/>
                      <a:pt x="118" y="188"/>
                      <a:pt x="117" y="188"/>
                    </a:cubicBezTo>
                    <a:moveTo>
                      <a:pt x="158" y="177"/>
                    </a:moveTo>
                    <a:cubicBezTo>
                      <a:pt x="155" y="171"/>
                      <a:pt x="159" y="167"/>
                      <a:pt x="164" y="164"/>
                    </a:cubicBezTo>
                    <a:cubicBezTo>
                      <a:pt x="165" y="163"/>
                      <a:pt x="167" y="162"/>
                      <a:pt x="169" y="162"/>
                    </a:cubicBezTo>
                    <a:cubicBezTo>
                      <a:pt x="171" y="162"/>
                      <a:pt x="174" y="163"/>
                      <a:pt x="176" y="164"/>
                    </a:cubicBezTo>
                    <a:cubicBezTo>
                      <a:pt x="175" y="164"/>
                      <a:pt x="175" y="165"/>
                      <a:pt x="175" y="165"/>
                    </a:cubicBezTo>
                    <a:cubicBezTo>
                      <a:pt x="173" y="166"/>
                      <a:pt x="171" y="168"/>
                      <a:pt x="170" y="169"/>
                    </a:cubicBezTo>
                    <a:cubicBezTo>
                      <a:pt x="166" y="172"/>
                      <a:pt x="162" y="174"/>
                      <a:pt x="158" y="177"/>
                    </a:cubicBezTo>
                    <a:moveTo>
                      <a:pt x="86" y="180"/>
                    </a:moveTo>
                    <a:cubicBezTo>
                      <a:pt x="78" y="175"/>
                      <a:pt x="71" y="169"/>
                      <a:pt x="65" y="161"/>
                    </a:cubicBezTo>
                    <a:cubicBezTo>
                      <a:pt x="68" y="159"/>
                      <a:pt x="71" y="158"/>
                      <a:pt x="75" y="158"/>
                    </a:cubicBezTo>
                    <a:cubicBezTo>
                      <a:pt x="76" y="158"/>
                      <a:pt x="78" y="158"/>
                      <a:pt x="79" y="159"/>
                    </a:cubicBezTo>
                    <a:cubicBezTo>
                      <a:pt x="86" y="162"/>
                      <a:pt x="86" y="172"/>
                      <a:pt x="86" y="180"/>
                    </a:cubicBezTo>
                    <a:moveTo>
                      <a:pt x="61" y="155"/>
                    </a:moveTo>
                    <a:cubicBezTo>
                      <a:pt x="60" y="153"/>
                      <a:pt x="59" y="152"/>
                      <a:pt x="58" y="150"/>
                    </a:cubicBezTo>
                    <a:cubicBezTo>
                      <a:pt x="53" y="143"/>
                      <a:pt x="50" y="135"/>
                      <a:pt x="48" y="128"/>
                    </a:cubicBezTo>
                    <a:cubicBezTo>
                      <a:pt x="50" y="128"/>
                      <a:pt x="52" y="128"/>
                      <a:pt x="53" y="128"/>
                    </a:cubicBezTo>
                    <a:cubicBezTo>
                      <a:pt x="54" y="128"/>
                      <a:pt x="54" y="128"/>
                      <a:pt x="55" y="128"/>
                    </a:cubicBezTo>
                    <a:cubicBezTo>
                      <a:pt x="71" y="128"/>
                      <a:pt x="67" y="145"/>
                      <a:pt x="61" y="155"/>
                    </a:cubicBezTo>
                    <a:moveTo>
                      <a:pt x="44" y="118"/>
                    </a:moveTo>
                    <a:cubicBezTo>
                      <a:pt x="42" y="108"/>
                      <a:pt x="41" y="99"/>
                      <a:pt x="41" y="90"/>
                    </a:cubicBezTo>
                    <a:cubicBezTo>
                      <a:pt x="42" y="90"/>
                      <a:pt x="43" y="90"/>
                      <a:pt x="43" y="90"/>
                    </a:cubicBezTo>
                    <a:cubicBezTo>
                      <a:pt x="46" y="91"/>
                      <a:pt x="49" y="95"/>
                      <a:pt x="51" y="97"/>
                    </a:cubicBezTo>
                    <a:cubicBezTo>
                      <a:pt x="55" y="103"/>
                      <a:pt x="49" y="112"/>
                      <a:pt x="44" y="118"/>
                    </a:cubicBezTo>
                    <a:moveTo>
                      <a:pt x="44" y="83"/>
                    </a:moveTo>
                    <a:cubicBezTo>
                      <a:pt x="43" y="83"/>
                      <a:pt x="42" y="83"/>
                      <a:pt x="41" y="83"/>
                    </a:cubicBezTo>
                    <a:cubicBezTo>
                      <a:pt x="42" y="71"/>
                      <a:pt x="45" y="61"/>
                      <a:pt x="50" y="51"/>
                    </a:cubicBezTo>
                    <a:cubicBezTo>
                      <a:pt x="51" y="53"/>
                      <a:pt x="52" y="54"/>
                      <a:pt x="53" y="56"/>
                    </a:cubicBezTo>
                    <a:cubicBezTo>
                      <a:pt x="57" y="59"/>
                      <a:pt x="58" y="63"/>
                      <a:pt x="58" y="68"/>
                    </a:cubicBezTo>
                    <a:cubicBezTo>
                      <a:pt x="58" y="69"/>
                      <a:pt x="57" y="70"/>
                      <a:pt x="57" y="72"/>
                    </a:cubicBezTo>
                    <a:cubicBezTo>
                      <a:pt x="57" y="77"/>
                      <a:pt x="50" y="82"/>
                      <a:pt x="44" y="83"/>
                    </a:cubicBezTo>
                    <a:moveTo>
                      <a:pt x="57" y="44"/>
                    </a:moveTo>
                    <a:cubicBezTo>
                      <a:pt x="56" y="44"/>
                      <a:pt x="55" y="44"/>
                      <a:pt x="54" y="44"/>
                    </a:cubicBezTo>
                    <a:cubicBezTo>
                      <a:pt x="58" y="37"/>
                      <a:pt x="63" y="31"/>
                      <a:pt x="69" y="25"/>
                    </a:cubicBezTo>
                    <a:cubicBezTo>
                      <a:pt x="70" y="31"/>
                      <a:pt x="70" y="36"/>
                      <a:pt x="65" y="41"/>
                    </a:cubicBezTo>
                    <a:cubicBezTo>
                      <a:pt x="62" y="44"/>
                      <a:pt x="60" y="44"/>
                      <a:pt x="57" y="44"/>
                    </a:cubicBezTo>
                    <a:moveTo>
                      <a:pt x="93" y="9"/>
                    </a:moveTo>
                    <a:cubicBezTo>
                      <a:pt x="95" y="9"/>
                      <a:pt x="97" y="8"/>
                      <a:pt x="99" y="7"/>
                    </a:cubicBezTo>
                    <a:cubicBezTo>
                      <a:pt x="99" y="8"/>
                      <a:pt x="100" y="9"/>
                      <a:pt x="100" y="9"/>
                    </a:cubicBezTo>
                    <a:cubicBezTo>
                      <a:pt x="102" y="12"/>
                      <a:pt x="102" y="15"/>
                      <a:pt x="100" y="17"/>
                    </a:cubicBezTo>
                    <a:cubicBezTo>
                      <a:pt x="99" y="17"/>
                      <a:pt x="99" y="18"/>
                      <a:pt x="98" y="19"/>
                    </a:cubicBezTo>
                    <a:cubicBezTo>
                      <a:pt x="96" y="23"/>
                      <a:pt x="93" y="25"/>
                      <a:pt x="89" y="25"/>
                    </a:cubicBezTo>
                    <a:cubicBezTo>
                      <a:pt x="88" y="25"/>
                      <a:pt x="88" y="25"/>
                      <a:pt x="87" y="24"/>
                    </a:cubicBezTo>
                    <a:cubicBezTo>
                      <a:pt x="83" y="24"/>
                      <a:pt x="78" y="23"/>
                      <a:pt x="74" y="20"/>
                    </a:cubicBezTo>
                    <a:cubicBezTo>
                      <a:pt x="80" y="16"/>
                      <a:pt x="87" y="12"/>
                      <a:pt x="93" y="9"/>
                    </a:cubicBezTo>
                    <a:moveTo>
                      <a:pt x="101" y="0"/>
                    </a:moveTo>
                    <a:cubicBezTo>
                      <a:pt x="98" y="0"/>
                      <a:pt x="94" y="1"/>
                      <a:pt x="90" y="2"/>
                    </a:cubicBezTo>
                    <a:cubicBezTo>
                      <a:pt x="63" y="9"/>
                      <a:pt x="10" y="37"/>
                      <a:pt x="1" y="109"/>
                    </a:cubicBezTo>
                    <a:cubicBezTo>
                      <a:pt x="0" y="121"/>
                      <a:pt x="1" y="138"/>
                      <a:pt x="8" y="154"/>
                    </a:cubicBezTo>
                    <a:cubicBezTo>
                      <a:pt x="15" y="163"/>
                      <a:pt x="22" y="174"/>
                      <a:pt x="25" y="185"/>
                    </a:cubicBezTo>
                    <a:cubicBezTo>
                      <a:pt x="27" y="188"/>
                      <a:pt x="29" y="190"/>
                      <a:pt x="31" y="192"/>
                    </a:cubicBezTo>
                    <a:cubicBezTo>
                      <a:pt x="53" y="215"/>
                      <a:pt x="79" y="225"/>
                      <a:pt x="101" y="225"/>
                    </a:cubicBezTo>
                    <a:cubicBezTo>
                      <a:pt x="110" y="225"/>
                      <a:pt x="118" y="223"/>
                      <a:pt x="126" y="220"/>
                    </a:cubicBezTo>
                    <a:cubicBezTo>
                      <a:pt x="143" y="214"/>
                      <a:pt x="155" y="206"/>
                      <a:pt x="165" y="197"/>
                    </a:cubicBezTo>
                    <a:cubicBezTo>
                      <a:pt x="169" y="194"/>
                      <a:pt x="172" y="190"/>
                      <a:pt x="175" y="187"/>
                    </a:cubicBezTo>
                    <a:cubicBezTo>
                      <a:pt x="177" y="184"/>
                      <a:pt x="179" y="182"/>
                      <a:pt x="181" y="180"/>
                    </a:cubicBezTo>
                    <a:cubicBezTo>
                      <a:pt x="182" y="178"/>
                      <a:pt x="183" y="176"/>
                      <a:pt x="184" y="175"/>
                    </a:cubicBezTo>
                    <a:cubicBezTo>
                      <a:pt x="192" y="162"/>
                      <a:pt x="195" y="152"/>
                      <a:pt x="197" y="148"/>
                    </a:cubicBezTo>
                    <a:cubicBezTo>
                      <a:pt x="195" y="147"/>
                      <a:pt x="193" y="147"/>
                      <a:pt x="191" y="147"/>
                    </a:cubicBezTo>
                    <a:cubicBezTo>
                      <a:pt x="188" y="151"/>
                      <a:pt x="185" y="155"/>
                      <a:pt x="181" y="159"/>
                    </a:cubicBezTo>
                    <a:cubicBezTo>
                      <a:pt x="179" y="156"/>
                      <a:pt x="178" y="153"/>
                      <a:pt x="181" y="149"/>
                    </a:cubicBezTo>
                    <a:cubicBezTo>
                      <a:pt x="182" y="148"/>
                      <a:pt x="185" y="147"/>
                      <a:pt x="188" y="146"/>
                    </a:cubicBezTo>
                    <a:cubicBezTo>
                      <a:pt x="184" y="146"/>
                      <a:pt x="182" y="145"/>
                      <a:pt x="179" y="144"/>
                    </a:cubicBezTo>
                    <a:cubicBezTo>
                      <a:pt x="178" y="144"/>
                      <a:pt x="178" y="145"/>
                      <a:pt x="177" y="145"/>
                    </a:cubicBezTo>
                    <a:cubicBezTo>
                      <a:pt x="172" y="150"/>
                      <a:pt x="171" y="153"/>
                      <a:pt x="172" y="157"/>
                    </a:cubicBezTo>
                    <a:cubicBezTo>
                      <a:pt x="171" y="156"/>
                      <a:pt x="171" y="156"/>
                      <a:pt x="170" y="156"/>
                    </a:cubicBezTo>
                    <a:cubicBezTo>
                      <a:pt x="165" y="156"/>
                      <a:pt x="161" y="158"/>
                      <a:pt x="157" y="162"/>
                    </a:cubicBezTo>
                    <a:cubicBezTo>
                      <a:pt x="153" y="164"/>
                      <a:pt x="151" y="167"/>
                      <a:pt x="151" y="170"/>
                    </a:cubicBezTo>
                    <a:cubicBezTo>
                      <a:pt x="148" y="169"/>
                      <a:pt x="145" y="167"/>
                      <a:pt x="142" y="167"/>
                    </a:cubicBezTo>
                    <a:cubicBezTo>
                      <a:pt x="140" y="167"/>
                      <a:pt x="138" y="168"/>
                      <a:pt x="136" y="169"/>
                    </a:cubicBezTo>
                    <a:cubicBezTo>
                      <a:pt x="130" y="171"/>
                      <a:pt x="126" y="174"/>
                      <a:pt x="123" y="179"/>
                    </a:cubicBezTo>
                    <a:cubicBezTo>
                      <a:pt x="120" y="172"/>
                      <a:pt x="114" y="166"/>
                      <a:pt x="107" y="166"/>
                    </a:cubicBezTo>
                    <a:cubicBezTo>
                      <a:pt x="107" y="166"/>
                      <a:pt x="106" y="166"/>
                      <a:pt x="106" y="166"/>
                    </a:cubicBezTo>
                    <a:cubicBezTo>
                      <a:pt x="102" y="167"/>
                      <a:pt x="96" y="169"/>
                      <a:pt x="92" y="173"/>
                    </a:cubicBezTo>
                    <a:cubicBezTo>
                      <a:pt x="91" y="166"/>
                      <a:pt x="90" y="159"/>
                      <a:pt x="84" y="155"/>
                    </a:cubicBezTo>
                    <a:cubicBezTo>
                      <a:pt x="81" y="153"/>
                      <a:pt x="78" y="152"/>
                      <a:pt x="75" y="152"/>
                    </a:cubicBezTo>
                    <a:cubicBezTo>
                      <a:pt x="73" y="152"/>
                      <a:pt x="71" y="152"/>
                      <a:pt x="69" y="153"/>
                    </a:cubicBezTo>
                    <a:cubicBezTo>
                      <a:pt x="72" y="146"/>
                      <a:pt x="75" y="137"/>
                      <a:pt x="72" y="132"/>
                    </a:cubicBezTo>
                    <a:cubicBezTo>
                      <a:pt x="69" y="128"/>
                      <a:pt x="65" y="122"/>
                      <a:pt x="60" y="122"/>
                    </a:cubicBezTo>
                    <a:cubicBezTo>
                      <a:pt x="59" y="122"/>
                      <a:pt x="59" y="122"/>
                      <a:pt x="59" y="122"/>
                    </a:cubicBezTo>
                    <a:cubicBezTo>
                      <a:pt x="56" y="122"/>
                      <a:pt x="52" y="123"/>
                      <a:pt x="48" y="123"/>
                    </a:cubicBezTo>
                    <a:cubicBezTo>
                      <a:pt x="55" y="115"/>
                      <a:pt x="62" y="105"/>
                      <a:pt x="57" y="95"/>
                    </a:cubicBezTo>
                    <a:cubicBezTo>
                      <a:pt x="56" y="93"/>
                      <a:pt x="53" y="90"/>
                      <a:pt x="50" y="87"/>
                    </a:cubicBezTo>
                    <a:cubicBezTo>
                      <a:pt x="55" y="85"/>
                      <a:pt x="59" y="81"/>
                      <a:pt x="62" y="78"/>
                    </a:cubicBezTo>
                    <a:cubicBezTo>
                      <a:pt x="64" y="75"/>
                      <a:pt x="65" y="66"/>
                      <a:pt x="64" y="63"/>
                    </a:cubicBezTo>
                    <a:cubicBezTo>
                      <a:pt x="63" y="58"/>
                      <a:pt x="60" y="55"/>
                      <a:pt x="57" y="51"/>
                    </a:cubicBezTo>
                    <a:cubicBezTo>
                      <a:pt x="58" y="51"/>
                      <a:pt x="58" y="51"/>
                      <a:pt x="59" y="51"/>
                    </a:cubicBezTo>
                    <a:cubicBezTo>
                      <a:pt x="60" y="51"/>
                      <a:pt x="61" y="51"/>
                      <a:pt x="62" y="51"/>
                    </a:cubicBezTo>
                    <a:cubicBezTo>
                      <a:pt x="65" y="50"/>
                      <a:pt x="69" y="45"/>
                      <a:pt x="71" y="43"/>
                    </a:cubicBezTo>
                    <a:cubicBezTo>
                      <a:pt x="75" y="38"/>
                      <a:pt x="76" y="33"/>
                      <a:pt x="75" y="28"/>
                    </a:cubicBezTo>
                    <a:cubicBezTo>
                      <a:pt x="79" y="30"/>
                      <a:pt x="83" y="31"/>
                      <a:pt x="88" y="31"/>
                    </a:cubicBezTo>
                    <a:cubicBezTo>
                      <a:pt x="91" y="31"/>
                      <a:pt x="94" y="30"/>
                      <a:pt x="97" y="29"/>
                    </a:cubicBezTo>
                    <a:cubicBezTo>
                      <a:pt x="99" y="28"/>
                      <a:pt x="101" y="26"/>
                      <a:pt x="102" y="25"/>
                    </a:cubicBezTo>
                    <a:cubicBezTo>
                      <a:pt x="105" y="22"/>
                      <a:pt x="107" y="17"/>
                      <a:pt x="108" y="13"/>
                    </a:cubicBezTo>
                    <a:cubicBezTo>
                      <a:pt x="108" y="11"/>
                      <a:pt x="107" y="9"/>
                      <a:pt x="106" y="7"/>
                    </a:cubicBezTo>
                    <a:cubicBezTo>
                      <a:pt x="106" y="6"/>
                      <a:pt x="106" y="5"/>
                      <a:pt x="105" y="5"/>
                    </a:cubicBezTo>
                    <a:cubicBezTo>
                      <a:pt x="106" y="3"/>
                      <a:pt x="105" y="1"/>
                      <a:pt x="103" y="0"/>
                    </a:cubicBezTo>
                    <a:cubicBezTo>
                      <a:pt x="102" y="0"/>
                      <a:pt x="102" y="0"/>
                      <a:pt x="10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0" name="Freeform 639"/>
              <p:cNvSpPr>
                <a:spLocks noEditPoints="1"/>
              </p:cNvSpPr>
              <p:nvPr/>
            </p:nvSpPr>
            <p:spPr bwMode="auto">
              <a:xfrm>
                <a:off x="4439" y="3997"/>
                <a:ext cx="103" cy="99"/>
              </a:xfrm>
              <a:custGeom>
                <a:avLst/>
                <a:gdLst>
                  <a:gd name="T0" fmla="*/ 103 w 209"/>
                  <a:gd name="T1" fmla="*/ 186 h 201"/>
                  <a:gd name="T2" fmla="*/ 65 w 209"/>
                  <a:gd name="T3" fmla="*/ 173 h 201"/>
                  <a:gd name="T4" fmla="*/ 107 w 209"/>
                  <a:gd name="T5" fmla="*/ 28 h 201"/>
                  <a:gd name="T6" fmla="*/ 116 w 209"/>
                  <a:gd name="T7" fmla="*/ 27 h 201"/>
                  <a:gd name="T8" fmla="*/ 187 w 209"/>
                  <a:gd name="T9" fmla="*/ 120 h 201"/>
                  <a:gd name="T10" fmla="*/ 173 w 209"/>
                  <a:gd name="T11" fmla="*/ 154 h 201"/>
                  <a:gd name="T12" fmla="*/ 145 w 209"/>
                  <a:gd name="T13" fmla="*/ 176 h 201"/>
                  <a:gd name="T14" fmla="*/ 144 w 209"/>
                  <a:gd name="T15" fmla="*/ 176 h 201"/>
                  <a:gd name="T16" fmla="*/ 103 w 209"/>
                  <a:gd name="T17" fmla="*/ 186 h 201"/>
                  <a:gd name="T18" fmla="*/ 107 w 209"/>
                  <a:gd name="T19" fmla="*/ 0 h 201"/>
                  <a:gd name="T20" fmla="*/ 98 w 209"/>
                  <a:gd name="T21" fmla="*/ 0 h 201"/>
                  <a:gd name="T22" fmla="*/ 17 w 209"/>
                  <a:gd name="T23" fmla="*/ 60 h 201"/>
                  <a:gd name="T24" fmla="*/ 15 w 209"/>
                  <a:gd name="T25" fmla="*/ 66 h 201"/>
                  <a:gd name="T26" fmla="*/ 13 w 209"/>
                  <a:gd name="T27" fmla="*/ 71 h 201"/>
                  <a:gd name="T28" fmla="*/ 10 w 209"/>
                  <a:gd name="T29" fmla="*/ 84 h 201"/>
                  <a:gd name="T30" fmla="*/ 9 w 209"/>
                  <a:gd name="T31" fmla="*/ 94 h 201"/>
                  <a:gd name="T32" fmla="*/ 16 w 209"/>
                  <a:gd name="T33" fmla="*/ 140 h 201"/>
                  <a:gd name="T34" fmla="*/ 67 w 209"/>
                  <a:gd name="T35" fmla="*/ 196 h 201"/>
                  <a:gd name="T36" fmla="*/ 72 w 209"/>
                  <a:gd name="T37" fmla="*/ 197 h 201"/>
                  <a:gd name="T38" fmla="*/ 81 w 209"/>
                  <a:gd name="T39" fmla="*/ 199 h 201"/>
                  <a:gd name="T40" fmla="*/ 84 w 209"/>
                  <a:gd name="T41" fmla="*/ 200 h 201"/>
                  <a:gd name="T42" fmla="*/ 90 w 209"/>
                  <a:gd name="T43" fmla="*/ 201 h 201"/>
                  <a:gd name="T44" fmla="*/ 97 w 209"/>
                  <a:gd name="T45" fmla="*/ 201 h 201"/>
                  <a:gd name="T46" fmla="*/ 110 w 209"/>
                  <a:gd name="T47" fmla="*/ 200 h 201"/>
                  <a:gd name="T48" fmla="*/ 179 w 209"/>
                  <a:gd name="T49" fmla="*/ 169 h 201"/>
                  <a:gd name="T50" fmla="*/ 182 w 209"/>
                  <a:gd name="T51" fmla="*/ 165 h 201"/>
                  <a:gd name="T52" fmla="*/ 190 w 209"/>
                  <a:gd name="T53" fmla="*/ 153 h 201"/>
                  <a:gd name="T54" fmla="*/ 201 w 209"/>
                  <a:gd name="T55" fmla="*/ 132 h 201"/>
                  <a:gd name="T56" fmla="*/ 195 w 209"/>
                  <a:gd name="T57" fmla="*/ 62 h 201"/>
                  <a:gd name="T58" fmla="*/ 174 w 209"/>
                  <a:gd name="T59" fmla="*/ 31 h 201"/>
                  <a:gd name="T60" fmla="*/ 159 w 209"/>
                  <a:gd name="T61" fmla="*/ 18 h 201"/>
                  <a:gd name="T62" fmla="*/ 107 w 209"/>
                  <a:gd name="T63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09" h="201">
                    <a:moveTo>
                      <a:pt x="103" y="186"/>
                    </a:moveTo>
                    <a:cubicBezTo>
                      <a:pt x="91" y="186"/>
                      <a:pt x="77" y="183"/>
                      <a:pt x="65" y="173"/>
                    </a:cubicBezTo>
                    <a:cubicBezTo>
                      <a:pt x="41" y="155"/>
                      <a:pt x="0" y="45"/>
                      <a:pt x="107" y="28"/>
                    </a:cubicBezTo>
                    <a:cubicBezTo>
                      <a:pt x="110" y="27"/>
                      <a:pt x="113" y="27"/>
                      <a:pt x="116" y="27"/>
                    </a:cubicBezTo>
                    <a:cubicBezTo>
                      <a:pt x="163" y="27"/>
                      <a:pt x="195" y="87"/>
                      <a:pt x="187" y="120"/>
                    </a:cubicBezTo>
                    <a:cubicBezTo>
                      <a:pt x="185" y="131"/>
                      <a:pt x="179" y="145"/>
                      <a:pt x="173" y="154"/>
                    </a:cubicBezTo>
                    <a:cubicBezTo>
                      <a:pt x="166" y="164"/>
                      <a:pt x="155" y="170"/>
                      <a:pt x="145" y="176"/>
                    </a:cubicBezTo>
                    <a:cubicBezTo>
                      <a:pt x="144" y="176"/>
                      <a:pt x="144" y="176"/>
                      <a:pt x="144" y="176"/>
                    </a:cubicBezTo>
                    <a:cubicBezTo>
                      <a:pt x="140" y="178"/>
                      <a:pt x="123" y="186"/>
                      <a:pt x="103" y="186"/>
                    </a:cubicBezTo>
                    <a:moveTo>
                      <a:pt x="107" y="0"/>
                    </a:moveTo>
                    <a:cubicBezTo>
                      <a:pt x="104" y="0"/>
                      <a:pt x="101" y="0"/>
                      <a:pt x="98" y="0"/>
                    </a:cubicBezTo>
                    <a:cubicBezTo>
                      <a:pt x="76" y="3"/>
                      <a:pt x="36" y="19"/>
                      <a:pt x="17" y="60"/>
                    </a:cubicBezTo>
                    <a:cubicBezTo>
                      <a:pt x="16" y="62"/>
                      <a:pt x="15" y="64"/>
                      <a:pt x="15" y="66"/>
                    </a:cubicBezTo>
                    <a:cubicBezTo>
                      <a:pt x="14" y="68"/>
                      <a:pt x="13" y="70"/>
                      <a:pt x="13" y="71"/>
                    </a:cubicBezTo>
                    <a:cubicBezTo>
                      <a:pt x="12" y="76"/>
                      <a:pt x="10" y="80"/>
                      <a:pt x="10" y="84"/>
                    </a:cubicBezTo>
                    <a:cubicBezTo>
                      <a:pt x="9" y="87"/>
                      <a:pt x="9" y="91"/>
                      <a:pt x="9" y="94"/>
                    </a:cubicBezTo>
                    <a:cubicBezTo>
                      <a:pt x="7" y="110"/>
                      <a:pt x="10" y="126"/>
                      <a:pt x="16" y="140"/>
                    </a:cubicBezTo>
                    <a:cubicBezTo>
                      <a:pt x="30" y="173"/>
                      <a:pt x="56" y="192"/>
                      <a:pt x="67" y="196"/>
                    </a:cubicBezTo>
                    <a:cubicBezTo>
                      <a:pt x="69" y="196"/>
                      <a:pt x="70" y="197"/>
                      <a:pt x="72" y="197"/>
                    </a:cubicBezTo>
                    <a:cubicBezTo>
                      <a:pt x="75" y="198"/>
                      <a:pt x="77" y="199"/>
                      <a:pt x="81" y="199"/>
                    </a:cubicBezTo>
                    <a:cubicBezTo>
                      <a:pt x="82" y="199"/>
                      <a:pt x="83" y="200"/>
                      <a:pt x="84" y="200"/>
                    </a:cubicBezTo>
                    <a:cubicBezTo>
                      <a:pt x="86" y="200"/>
                      <a:pt x="88" y="200"/>
                      <a:pt x="90" y="201"/>
                    </a:cubicBezTo>
                    <a:cubicBezTo>
                      <a:pt x="92" y="201"/>
                      <a:pt x="95" y="201"/>
                      <a:pt x="97" y="201"/>
                    </a:cubicBezTo>
                    <a:cubicBezTo>
                      <a:pt x="101" y="201"/>
                      <a:pt x="105" y="201"/>
                      <a:pt x="110" y="200"/>
                    </a:cubicBezTo>
                    <a:cubicBezTo>
                      <a:pt x="131" y="199"/>
                      <a:pt x="154" y="194"/>
                      <a:pt x="179" y="169"/>
                    </a:cubicBezTo>
                    <a:cubicBezTo>
                      <a:pt x="180" y="168"/>
                      <a:pt x="181" y="166"/>
                      <a:pt x="182" y="165"/>
                    </a:cubicBezTo>
                    <a:cubicBezTo>
                      <a:pt x="185" y="161"/>
                      <a:pt x="188" y="157"/>
                      <a:pt x="190" y="153"/>
                    </a:cubicBezTo>
                    <a:cubicBezTo>
                      <a:pt x="194" y="146"/>
                      <a:pt x="198" y="139"/>
                      <a:pt x="201" y="132"/>
                    </a:cubicBezTo>
                    <a:cubicBezTo>
                      <a:pt x="209" y="111"/>
                      <a:pt x="205" y="84"/>
                      <a:pt x="195" y="62"/>
                    </a:cubicBezTo>
                    <a:cubicBezTo>
                      <a:pt x="190" y="54"/>
                      <a:pt x="184" y="42"/>
                      <a:pt x="174" y="31"/>
                    </a:cubicBezTo>
                    <a:cubicBezTo>
                      <a:pt x="170" y="27"/>
                      <a:pt x="165" y="22"/>
                      <a:pt x="159" y="18"/>
                    </a:cubicBezTo>
                    <a:cubicBezTo>
                      <a:pt x="146" y="8"/>
                      <a:pt x="129" y="0"/>
                      <a:pt x="10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1" name="Freeform 640"/>
              <p:cNvSpPr>
                <a:spLocks noEditPoints="1"/>
              </p:cNvSpPr>
              <p:nvPr/>
            </p:nvSpPr>
            <p:spPr bwMode="auto">
              <a:xfrm>
                <a:off x="4777" y="3180"/>
                <a:ext cx="107" cy="118"/>
              </a:xfrm>
              <a:custGeom>
                <a:avLst/>
                <a:gdLst>
                  <a:gd name="T0" fmla="*/ 97 w 216"/>
                  <a:gd name="T1" fmla="*/ 240 h 240"/>
                  <a:gd name="T2" fmla="*/ 65 w 216"/>
                  <a:gd name="T3" fmla="*/ 220 h 240"/>
                  <a:gd name="T4" fmla="*/ 71 w 216"/>
                  <a:gd name="T5" fmla="*/ 228 h 240"/>
                  <a:gd name="T6" fmla="*/ 65 w 216"/>
                  <a:gd name="T7" fmla="*/ 220 h 240"/>
                  <a:gd name="T8" fmla="*/ 191 w 216"/>
                  <a:gd name="T9" fmla="*/ 71 h 240"/>
                  <a:gd name="T10" fmla="*/ 195 w 216"/>
                  <a:gd name="T11" fmla="*/ 65 h 240"/>
                  <a:gd name="T12" fmla="*/ 203 w 216"/>
                  <a:gd name="T13" fmla="*/ 69 h 240"/>
                  <a:gd name="T14" fmla="*/ 124 w 216"/>
                  <a:gd name="T15" fmla="*/ 1 h 240"/>
                  <a:gd name="T16" fmla="*/ 124 w 216"/>
                  <a:gd name="T17" fmla="*/ 1 h 240"/>
                  <a:gd name="T18" fmla="*/ 52 w 216"/>
                  <a:gd name="T19" fmla="*/ 189 h 240"/>
                  <a:gd name="T20" fmla="*/ 46 w 216"/>
                  <a:gd name="T21" fmla="*/ 181 h 240"/>
                  <a:gd name="T22" fmla="*/ 56 w 216"/>
                  <a:gd name="T23" fmla="*/ 160 h 240"/>
                  <a:gd name="T24" fmla="*/ 46 w 216"/>
                  <a:gd name="T25" fmla="*/ 181 h 240"/>
                  <a:gd name="T26" fmla="*/ 45 w 216"/>
                  <a:gd name="T27" fmla="*/ 109 h 240"/>
                  <a:gd name="T28" fmla="*/ 208 w 216"/>
                  <a:gd name="T29" fmla="*/ 93 h 240"/>
                  <a:gd name="T30" fmla="*/ 208 w 216"/>
                  <a:gd name="T31" fmla="*/ 93 h 240"/>
                  <a:gd name="T32" fmla="*/ 55 w 216"/>
                  <a:gd name="T33" fmla="*/ 99 h 240"/>
                  <a:gd name="T34" fmla="*/ 65 w 216"/>
                  <a:gd name="T35" fmla="*/ 71 h 240"/>
                  <a:gd name="T36" fmla="*/ 70 w 216"/>
                  <a:gd name="T37" fmla="*/ 65 h 240"/>
                  <a:gd name="T38" fmla="*/ 82 w 216"/>
                  <a:gd name="T39" fmla="*/ 69 h 240"/>
                  <a:gd name="T40" fmla="*/ 140 w 216"/>
                  <a:gd name="T41" fmla="*/ 42 h 240"/>
                  <a:gd name="T42" fmla="*/ 117 w 216"/>
                  <a:gd name="T43" fmla="*/ 56 h 240"/>
                  <a:gd name="T44" fmla="*/ 133 w 216"/>
                  <a:gd name="T45" fmla="*/ 41 h 240"/>
                  <a:gd name="T46" fmla="*/ 106 w 216"/>
                  <a:gd name="T47" fmla="*/ 0 h 240"/>
                  <a:gd name="T48" fmla="*/ 2 w 216"/>
                  <a:gd name="T49" fmla="*/ 146 h 240"/>
                  <a:gd name="T50" fmla="*/ 67 w 216"/>
                  <a:gd name="T51" fmla="*/ 212 h 240"/>
                  <a:gd name="T52" fmla="*/ 85 w 216"/>
                  <a:gd name="T53" fmla="*/ 213 h 240"/>
                  <a:gd name="T54" fmla="*/ 88 w 216"/>
                  <a:gd name="T55" fmla="*/ 207 h 240"/>
                  <a:gd name="T56" fmla="*/ 69 w 216"/>
                  <a:gd name="T57" fmla="*/ 192 h 240"/>
                  <a:gd name="T58" fmla="*/ 54 w 216"/>
                  <a:gd name="T59" fmla="*/ 182 h 240"/>
                  <a:gd name="T60" fmla="*/ 49 w 216"/>
                  <a:gd name="T61" fmla="*/ 142 h 240"/>
                  <a:gd name="T62" fmla="*/ 61 w 216"/>
                  <a:gd name="T63" fmla="*/ 106 h 240"/>
                  <a:gd name="T64" fmla="*/ 74 w 216"/>
                  <a:gd name="T65" fmla="*/ 74 h 240"/>
                  <a:gd name="T66" fmla="*/ 100 w 216"/>
                  <a:gd name="T67" fmla="*/ 54 h 240"/>
                  <a:gd name="T68" fmla="*/ 136 w 216"/>
                  <a:gd name="T69" fmla="*/ 51 h 240"/>
                  <a:gd name="T70" fmla="*/ 166 w 216"/>
                  <a:gd name="T71" fmla="*/ 63 h 240"/>
                  <a:gd name="T72" fmla="*/ 188 w 216"/>
                  <a:gd name="T73" fmla="*/ 80 h 240"/>
                  <a:gd name="T74" fmla="*/ 214 w 216"/>
                  <a:gd name="T75" fmla="*/ 98 h 240"/>
                  <a:gd name="T76" fmla="*/ 209 w 216"/>
                  <a:gd name="T77" fmla="*/ 75 h 240"/>
                  <a:gd name="T78" fmla="*/ 186 w 216"/>
                  <a:gd name="T79" fmla="*/ 74 h 240"/>
                  <a:gd name="T80" fmla="*/ 187 w 216"/>
                  <a:gd name="T81" fmla="*/ 67 h 240"/>
                  <a:gd name="T82" fmla="*/ 175 w 216"/>
                  <a:gd name="T83" fmla="*/ 28 h 240"/>
                  <a:gd name="T84" fmla="*/ 106 w 216"/>
                  <a:gd name="T85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6" h="240">
                    <a:moveTo>
                      <a:pt x="76" y="220"/>
                    </a:moveTo>
                    <a:cubicBezTo>
                      <a:pt x="78" y="224"/>
                      <a:pt x="78" y="229"/>
                      <a:pt x="77" y="234"/>
                    </a:cubicBezTo>
                    <a:cubicBezTo>
                      <a:pt x="85" y="237"/>
                      <a:pt x="92" y="239"/>
                      <a:pt x="97" y="240"/>
                    </a:cubicBezTo>
                    <a:cubicBezTo>
                      <a:pt x="95" y="237"/>
                      <a:pt x="94" y="234"/>
                      <a:pt x="93" y="231"/>
                    </a:cubicBezTo>
                    <a:cubicBezTo>
                      <a:pt x="87" y="228"/>
                      <a:pt x="81" y="225"/>
                      <a:pt x="76" y="220"/>
                    </a:cubicBezTo>
                    <a:moveTo>
                      <a:pt x="65" y="220"/>
                    </a:moveTo>
                    <a:cubicBezTo>
                      <a:pt x="63" y="222"/>
                      <a:pt x="62" y="223"/>
                      <a:pt x="61" y="225"/>
                    </a:cubicBezTo>
                    <a:cubicBezTo>
                      <a:pt x="64" y="227"/>
                      <a:pt x="67" y="229"/>
                      <a:pt x="71" y="231"/>
                    </a:cubicBezTo>
                    <a:cubicBezTo>
                      <a:pt x="71" y="230"/>
                      <a:pt x="71" y="229"/>
                      <a:pt x="71" y="228"/>
                    </a:cubicBezTo>
                    <a:cubicBezTo>
                      <a:pt x="72" y="225"/>
                      <a:pt x="70" y="223"/>
                      <a:pt x="67" y="221"/>
                    </a:cubicBezTo>
                    <a:cubicBezTo>
                      <a:pt x="67" y="221"/>
                      <a:pt x="67" y="221"/>
                      <a:pt x="67" y="221"/>
                    </a:cubicBezTo>
                    <a:cubicBezTo>
                      <a:pt x="66" y="221"/>
                      <a:pt x="65" y="221"/>
                      <a:pt x="65" y="220"/>
                    </a:cubicBezTo>
                    <a:moveTo>
                      <a:pt x="190" y="70"/>
                    </a:moveTo>
                    <a:cubicBezTo>
                      <a:pt x="190" y="70"/>
                      <a:pt x="190" y="70"/>
                      <a:pt x="190" y="70"/>
                    </a:cubicBezTo>
                    <a:cubicBezTo>
                      <a:pt x="190" y="70"/>
                      <a:pt x="190" y="70"/>
                      <a:pt x="191" y="71"/>
                    </a:cubicBezTo>
                    <a:cubicBezTo>
                      <a:pt x="191" y="70"/>
                      <a:pt x="190" y="70"/>
                      <a:pt x="190" y="70"/>
                    </a:cubicBezTo>
                    <a:moveTo>
                      <a:pt x="200" y="58"/>
                    </a:moveTo>
                    <a:cubicBezTo>
                      <a:pt x="198" y="60"/>
                      <a:pt x="197" y="62"/>
                      <a:pt x="195" y="65"/>
                    </a:cubicBezTo>
                    <a:cubicBezTo>
                      <a:pt x="196" y="65"/>
                      <a:pt x="196" y="66"/>
                      <a:pt x="196" y="67"/>
                    </a:cubicBezTo>
                    <a:cubicBezTo>
                      <a:pt x="198" y="69"/>
                      <a:pt x="199" y="70"/>
                      <a:pt x="201" y="70"/>
                    </a:cubicBezTo>
                    <a:cubicBezTo>
                      <a:pt x="202" y="70"/>
                      <a:pt x="202" y="70"/>
                      <a:pt x="203" y="69"/>
                    </a:cubicBezTo>
                    <a:cubicBezTo>
                      <a:pt x="204" y="69"/>
                      <a:pt x="205" y="69"/>
                      <a:pt x="206" y="68"/>
                    </a:cubicBezTo>
                    <a:cubicBezTo>
                      <a:pt x="205" y="65"/>
                      <a:pt x="203" y="62"/>
                      <a:pt x="200" y="58"/>
                    </a:cubicBezTo>
                    <a:moveTo>
                      <a:pt x="124" y="1"/>
                    </a:moveTo>
                    <a:cubicBezTo>
                      <a:pt x="134" y="9"/>
                      <a:pt x="146" y="15"/>
                      <a:pt x="158" y="16"/>
                    </a:cubicBezTo>
                    <a:cubicBezTo>
                      <a:pt x="153" y="13"/>
                      <a:pt x="148" y="10"/>
                      <a:pt x="142" y="7"/>
                    </a:cubicBezTo>
                    <a:cubicBezTo>
                      <a:pt x="136" y="5"/>
                      <a:pt x="130" y="3"/>
                      <a:pt x="124" y="1"/>
                    </a:cubicBezTo>
                    <a:moveTo>
                      <a:pt x="65" y="210"/>
                    </a:moveTo>
                    <a:cubicBezTo>
                      <a:pt x="59" y="204"/>
                      <a:pt x="54" y="197"/>
                      <a:pt x="50" y="189"/>
                    </a:cubicBezTo>
                    <a:cubicBezTo>
                      <a:pt x="51" y="189"/>
                      <a:pt x="52" y="189"/>
                      <a:pt x="52" y="189"/>
                    </a:cubicBezTo>
                    <a:cubicBezTo>
                      <a:pt x="56" y="189"/>
                      <a:pt x="59" y="190"/>
                      <a:pt x="62" y="194"/>
                    </a:cubicBezTo>
                    <a:cubicBezTo>
                      <a:pt x="67" y="199"/>
                      <a:pt x="67" y="204"/>
                      <a:pt x="65" y="210"/>
                    </a:cubicBezTo>
                    <a:moveTo>
                      <a:pt x="46" y="181"/>
                    </a:moveTo>
                    <a:cubicBezTo>
                      <a:pt x="42" y="170"/>
                      <a:pt x="39" y="158"/>
                      <a:pt x="39" y="146"/>
                    </a:cubicBezTo>
                    <a:cubicBezTo>
                      <a:pt x="40" y="146"/>
                      <a:pt x="41" y="146"/>
                      <a:pt x="42" y="146"/>
                    </a:cubicBezTo>
                    <a:cubicBezTo>
                      <a:pt x="48" y="148"/>
                      <a:pt x="56" y="154"/>
                      <a:pt x="56" y="160"/>
                    </a:cubicBezTo>
                    <a:cubicBezTo>
                      <a:pt x="56" y="161"/>
                      <a:pt x="56" y="162"/>
                      <a:pt x="56" y="164"/>
                    </a:cubicBezTo>
                    <a:cubicBezTo>
                      <a:pt x="56" y="169"/>
                      <a:pt x="54" y="174"/>
                      <a:pt x="50" y="176"/>
                    </a:cubicBezTo>
                    <a:cubicBezTo>
                      <a:pt x="49" y="178"/>
                      <a:pt x="47" y="179"/>
                      <a:pt x="46" y="181"/>
                    </a:cubicBezTo>
                    <a:moveTo>
                      <a:pt x="42" y="139"/>
                    </a:moveTo>
                    <a:cubicBezTo>
                      <a:pt x="41" y="139"/>
                      <a:pt x="40" y="139"/>
                      <a:pt x="39" y="139"/>
                    </a:cubicBezTo>
                    <a:cubicBezTo>
                      <a:pt x="39" y="129"/>
                      <a:pt x="41" y="119"/>
                      <a:pt x="45" y="109"/>
                    </a:cubicBezTo>
                    <a:cubicBezTo>
                      <a:pt x="50" y="116"/>
                      <a:pt x="56" y="126"/>
                      <a:pt x="50" y="132"/>
                    </a:cubicBezTo>
                    <a:cubicBezTo>
                      <a:pt x="48" y="134"/>
                      <a:pt x="45" y="138"/>
                      <a:pt x="42" y="139"/>
                    </a:cubicBezTo>
                    <a:moveTo>
                      <a:pt x="208" y="93"/>
                    </a:moveTo>
                    <a:cubicBezTo>
                      <a:pt x="204" y="93"/>
                      <a:pt x="199" y="90"/>
                      <a:pt x="197" y="88"/>
                    </a:cubicBezTo>
                    <a:cubicBezTo>
                      <a:pt x="194" y="85"/>
                      <a:pt x="195" y="81"/>
                      <a:pt x="198" y="78"/>
                    </a:cubicBezTo>
                    <a:cubicBezTo>
                      <a:pt x="202" y="83"/>
                      <a:pt x="206" y="88"/>
                      <a:pt x="208" y="93"/>
                    </a:cubicBezTo>
                    <a:cubicBezTo>
                      <a:pt x="208" y="93"/>
                      <a:pt x="208" y="93"/>
                      <a:pt x="208" y="93"/>
                    </a:cubicBezTo>
                    <a:moveTo>
                      <a:pt x="59" y="99"/>
                    </a:moveTo>
                    <a:cubicBezTo>
                      <a:pt x="58" y="99"/>
                      <a:pt x="56" y="99"/>
                      <a:pt x="55" y="99"/>
                    </a:cubicBezTo>
                    <a:cubicBezTo>
                      <a:pt x="53" y="99"/>
                      <a:pt x="51" y="98"/>
                      <a:pt x="49" y="98"/>
                    </a:cubicBezTo>
                    <a:cubicBezTo>
                      <a:pt x="52" y="91"/>
                      <a:pt x="56" y="83"/>
                      <a:pt x="62" y="76"/>
                    </a:cubicBezTo>
                    <a:cubicBezTo>
                      <a:pt x="63" y="74"/>
                      <a:pt x="64" y="72"/>
                      <a:pt x="65" y="71"/>
                    </a:cubicBezTo>
                    <a:cubicBezTo>
                      <a:pt x="71" y="82"/>
                      <a:pt x="74" y="99"/>
                      <a:pt x="59" y="99"/>
                    </a:cubicBezTo>
                    <a:moveTo>
                      <a:pt x="82" y="69"/>
                    </a:moveTo>
                    <a:cubicBezTo>
                      <a:pt x="78" y="69"/>
                      <a:pt x="74" y="67"/>
                      <a:pt x="70" y="65"/>
                    </a:cubicBezTo>
                    <a:cubicBezTo>
                      <a:pt x="78" y="56"/>
                      <a:pt x="86" y="51"/>
                      <a:pt x="94" y="47"/>
                    </a:cubicBezTo>
                    <a:cubicBezTo>
                      <a:pt x="95" y="55"/>
                      <a:pt x="94" y="66"/>
                      <a:pt x="86" y="68"/>
                    </a:cubicBezTo>
                    <a:cubicBezTo>
                      <a:pt x="85" y="69"/>
                      <a:pt x="83" y="69"/>
                      <a:pt x="82" y="69"/>
                    </a:cubicBezTo>
                    <a:moveTo>
                      <a:pt x="158" y="58"/>
                    </a:moveTo>
                    <a:cubicBezTo>
                      <a:pt x="157" y="58"/>
                      <a:pt x="155" y="58"/>
                      <a:pt x="154" y="58"/>
                    </a:cubicBezTo>
                    <a:cubicBezTo>
                      <a:pt x="145" y="54"/>
                      <a:pt x="141" y="51"/>
                      <a:pt x="140" y="42"/>
                    </a:cubicBezTo>
                    <a:cubicBezTo>
                      <a:pt x="149" y="45"/>
                      <a:pt x="159" y="48"/>
                      <a:pt x="168" y="53"/>
                    </a:cubicBezTo>
                    <a:cubicBezTo>
                      <a:pt x="165" y="56"/>
                      <a:pt x="162" y="58"/>
                      <a:pt x="158" y="58"/>
                    </a:cubicBezTo>
                    <a:moveTo>
                      <a:pt x="117" y="56"/>
                    </a:moveTo>
                    <a:cubicBezTo>
                      <a:pt x="114" y="56"/>
                      <a:pt x="102" y="50"/>
                      <a:pt x="101" y="44"/>
                    </a:cubicBezTo>
                    <a:cubicBezTo>
                      <a:pt x="108" y="42"/>
                      <a:pt x="115" y="41"/>
                      <a:pt x="123" y="41"/>
                    </a:cubicBezTo>
                    <a:cubicBezTo>
                      <a:pt x="126" y="41"/>
                      <a:pt x="129" y="41"/>
                      <a:pt x="133" y="41"/>
                    </a:cubicBezTo>
                    <a:cubicBezTo>
                      <a:pt x="131" y="48"/>
                      <a:pt x="125" y="55"/>
                      <a:pt x="118" y="56"/>
                    </a:cubicBezTo>
                    <a:cubicBezTo>
                      <a:pt x="118" y="56"/>
                      <a:pt x="118" y="56"/>
                      <a:pt x="117" y="56"/>
                    </a:cubicBezTo>
                    <a:moveTo>
                      <a:pt x="106" y="0"/>
                    </a:moveTo>
                    <a:cubicBezTo>
                      <a:pt x="83" y="0"/>
                      <a:pt x="58" y="8"/>
                      <a:pt x="35" y="28"/>
                    </a:cubicBezTo>
                    <a:cubicBezTo>
                      <a:pt x="16" y="44"/>
                      <a:pt x="5" y="65"/>
                      <a:pt x="0" y="84"/>
                    </a:cubicBezTo>
                    <a:cubicBezTo>
                      <a:pt x="1" y="103"/>
                      <a:pt x="2" y="124"/>
                      <a:pt x="2" y="146"/>
                    </a:cubicBezTo>
                    <a:cubicBezTo>
                      <a:pt x="12" y="182"/>
                      <a:pt x="33" y="205"/>
                      <a:pt x="54" y="220"/>
                    </a:cubicBezTo>
                    <a:cubicBezTo>
                      <a:pt x="59" y="216"/>
                      <a:pt x="63" y="213"/>
                      <a:pt x="65" y="212"/>
                    </a:cubicBezTo>
                    <a:cubicBezTo>
                      <a:pt x="66" y="212"/>
                      <a:pt x="66" y="212"/>
                      <a:pt x="67" y="212"/>
                    </a:cubicBezTo>
                    <a:cubicBezTo>
                      <a:pt x="68" y="212"/>
                      <a:pt x="69" y="213"/>
                      <a:pt x="69" y="215"/>
                    </a:cubicBezTo>
                    <a:cubicBezTo>
                      <a:pt x="70" y="215"/>
                      <a:pt x="71" y="215"/>
                      <a:pt x="72" y="216"/>
                    </a:cubicBezTo>
                    <a:cubicBezTo>
                      <a:pt x="76" y="214"/>
                      <a:pt x="81" y="213"/>
                      <a:pt x="85" y="213"/>
                    </a:cubicBezTo>
                    <a:cubicBezTo>
                      <a:pt x="85" y="213"/>
                      <a:pt x="86" y="213"/>
                      <a:pt x="86" y="213"/>
                    </a:cubicBezTo>
                    <a:cubicBezTo>
                      <a:pt x="87" y="213"/>
                      <a:pt x="88" y="213"/>
                      <a:pt x="89" y="213"/>
                    </a:cubicBezTo>
                    <a:cubicBezTo>
                      <a:pt x="88" y="211"/>
                      <a:pt x="88" y="209"/>
                      <a:pt x="88" y="207"/>
                    </a:cubicBezTo>
                    <a:cubicBezTo>
                      <a:pt x="86" y="206"/>
                      <a:pt x="85" y="206"/>
                      <a:pt x="83" y="206"/>
                    </a:cubicBezTo>
                    <a:cubicBezTo>
                      <a:pt x="80" y="206"/>
                      <a:pt x="76" y="207"/>
                      <a:pt x="72" y="208"/>
                    </a:cubicBezTo>
                    <a:cubicBezTo>
                      <a:pt x="73" y="203"/>
                      <a:pt x="73" y="197"/>
                      <a:pt x="69" y="192"/>
                    </a:cubicBezTo>
                    <a:cubicBezTo>
                      <a:pt x="66" y="189"/>
                      <a:pt x="63" y="184"/>
                      <a:pt x="59" y="182"/>
                    </a:cubicBezTo>
                    <a:cubicBezTo>
                      <a:pt x="58" y="182"/>
                      <a:pt x="56" y="182"/>
                      <a:pt x="55" y="182"/>
                    </a:cubicBezTo>
                    <a:cubicBezTo>
                      <a:pt x="55" y="182"/>
                      <a:pt x="54" y="182"/>
                      <a:pt x="54" y="182"/>
                    </a:cubicBezTo>
                    <a:cubicBezTo>
                      <a:pt x="57" y="178"/>
                      <a:pt x="61" y="175"/>
                      <a:pt x="63" y="170"/>
                    </a:cubicBezTo>
                    <a:cubicBezTo>
                      <a:pt x="64" y="166"/>
                      <a:pt x="63" y="156"/>
                      <a:pt x="61" y="153"/>
                    </a:cubicBezTo>
                    <a:cubicBezTo>
                      <a:pt x="58" y="149"/>
                      <a:pt x="54" y="145"/>
                      <a:pt x="49" y="142"/>
                    </a:cubicBezTo>
                    <a:cubicBezTo>
                      <a:pt x="53" y="140"/>
                      <a:pt x="55" y="137"/>
                      <a:pt x="57" y="134"/>
                    </a:cubicBezTo>
                    <a:cubicBezTo>
                      <a:pt x="63" y="125"/>
                      <a:pt x="56" y="113"/>
                      <a:pt x="49" y="104"/>
                    </a:cubicBezTo>
                    <a:cubicBezTo>
                      <a:pt x="53" y="104"/>
                      <a:pt x="58" y="106"/>
                      <a:pt x="61" y="106"/>
                    </a:cubicBezTo>
                    <a:cubicBezTo>
                      <a:pt x="61" y="106"/>
                      <a:pt x="62" y="106"/>
                      <a:pt x="62" y="106"/>
                    </a:cubicBezTo>
                    <a:cubicBezTo>
                      <a:pt x="67" y="106"/>
                      <a:pt x="72" y="100"/>
                      <a:pt x="76" y="96"/>
                    </a:cubicBezTo>
                    <a:cubicBezTo>
                      <a:pt x="80" y="91"/>
                      <a:pt x="77" y="82"/>
                      <a:pt x="74" y="74"/>
                    </a:cubicBezTo>
                    <a:cubicBezTo>
                      <a:pt x="77" y="75"/>
                      <a:pt x="79" y="76"/>
                      <a:pt x="82" y="76"/>
                    </a:cubicBezTo>
                    <a:cubicBezTo>
                      <a:pt x="85" y="76"/>
                      <a:pt x="88" y="75"/>
                      <a:pt x="91" y="73"/>
                    </a:cubicBezTo>
                    <a:cubicBezTo>
                      <a:pt x="97" y="70"/>
                      <a:pt x="100" y="62"/>
                      <a:pt x="100" y="54"/>
                    </a:cubicBezTo>
                    <a:cubicBezTo>
                      <a:pt x="105" y="59"/>
                      <a:pt x="111" y="62"/>
                      <a:pt x="115" y="63"/>
                    </a:cubicBezTo>
                    <a:cubicBezTo>
                      <a:pt x="116" y="63"/>
                      <a:pt x="117" y="63"/>
                      <a:pt x="118" y="63"/>
                    </a:cubicBezTo>
                    <a:cubicBezTo>
                      <a:pt x="125" y="63"/>
                      <a:pt x="132" y="58"/>
                      <a:pt x="136" y="51"/>
                    </a:cubicBezTo>
                    <a:cubicBezTo>
                      <a:pt x="138" y="56"/>
                      <a:pt x="143" y="60"/>
                      <a:pt x="149" y="64"/>
                    </a:cubicBezTo>
                    <a:cubicBezTo>
                      <a:pt x="152" y="65"/>
                      <a:pt x="155" y="65"/>
                      <a:pt x="157" y="65"/>
                    </a:cubicBezTo>
                    <a:cubicBezTo>
                      <a:pt x="160" y="65"/>
                      <a:pt x="163" y="64"/>
                      <a:pt x="166" y="63"/>
                    </a:cubicBezTo>
                    <a:cubicBezTo>
                      <a:pt x="166" y="66"/>
                      <a:pt x="168" y="70"/>
                      <a:pt x="171" y="73"/>
                    </a:cubicBezTo>
                    <a:cubicBezTo>
                      <a:pt x="176" y="78"/>
                      <a:pt x="182" y="80"/>
                      <a:pt x="187" y="80"/>
                    </a:cubicBezTo>
                    <a:cubicBezTo>
                      <a:pt x="188" y="80"/>
                      <a:pt x="188" y="80"/>
                      <a:pt x="188" y="80"/>
                    </a:cubicBezTo>
                    <a:cubicBezTo>
                      <a:pt x="186" y="84"/>
                      <a:pt x="187" y="87"/>
                      <a:pt x="193" y="93"/>
                    </a:cubicBezTo>
                    <a:cubicBezTo>
                      <a:pt x="193" y="93"/>
                      <a:pt x="194" y="94"/>
                      <a:pt x="194" y="94"/>
                    </a:cubicBezTo>
                    <a:cubicBezTo>
                      <a:pt x="201" y="95"/>
                      <a:pt x="208" y="96"/>
                      <a:pt x="214" y="98"/>
                    </a:cubicBezTo>
                    <a:cubicBezTo>
                      <a:pt x="214" y="97"/>
                      <a:pt x="215" y="97"/>
                      <a:pt x="214" y="96"/>
                    </a:cubicBezTo>
                    <a:cubicBezTo>
                      <a:pt x="215" y="95"/>
                      <a:pt x="216" y="94"/>
                      <a:pt x="215" y="93"/>
                    </a:cubicBezTo>
                    <a:cubicBezTo>
                      <a:pt x="214" y="90"/>
                      <a:pt x="213" y="83"/>
                      <a:pt x="209" y="75"/>
                    </a:cubicBezTo>
                    <a:cubicBezTo>
                      <a:pt x="207" y="76"/>
                      <a:pt x="204" y="76"/>
                      <a:pt x="202" y="76"/>
                    </a:cubicBezTo>
                    <a:cubicBezTo>
                      <a:pt x="198" y="76"/>
                      <a:pt x="195" y="75"/>
                      <a:pt x="192" y="73"/>
                    </a:cubicBezTo>
                    <a:cubicBezTo>
                      <a:pt x="190" y="73"/>
                      <a:pt x="188" y="74"/>
                      <a:pt x="186" y="74"/>
                    </a:cubicBezTo>
                    <a:cubicBezTo>
                      <a:pt x="184" y="74"/>
                      <a:pt x="181" y="73"/>
                      <a:pt x="179" y="71"/>
                    </a:cubicBezTo>
                    <a:cubicBezTo>
                      <a:pt x="174" y="68"/>
                      <a:pt x="170" y="63"/>
                      <a:pt x="174" y="57"/>
                    </a:cubicBezTo>
                    <a:cubicBezTo>
                      <a:pt x="178" y="60"/>
                      <a:pt x="183" y="64"/>
                      <a:pt x="187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8" y="63"/>
                      <a:pt x="191" y="57"/>
                      <a:pt x="195" y="50"/>
                    </a:cubicBezTo>
                    <a:cubicBezTo>
                      <a:pt x="190" y="43"/>
                      <a:pt x="184" y="36"/>
                      <a:pt x="175" y="28"/>
                    </a:cubicBezTo>
                    <a:cubicBezTo>
                      <a:pt x="172" y="29"/>
                      <a:pt x="169" y="29"/>
                      <a:pt x="165" y="29"/>
                    </a:cubicBezTo>
                    <a:cubicBezTo>
                      <a:pt x="165" y="29"/>
                      <a:pt x="165" y="29"/>
                      <a:pt x="164" y="29"/>
                    </a:cubicBezTo>
                    <a:cubicBezTo>
                      <a:pt x="141" y="29"/>
                      <a:pt x="120" y="17"/>
                      <a:pt x="10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2" name="Freeform 641"/>
              <p:cNvSpPr>
                <a:spLocks noEditPoints="1"/>
              </p:cNvSpPr>
              <p:nvPr/>
            </p:nvSpPr>
            <p:spPr bwMode="auto">
              <a:xfrm>
                <a:off x="4869" y="3180"/>
                <a:ext cx="110" cy="103"/>
              </a:xfrm>
              <a:custGeom>
                <a:avLst/>
                <a:gdLst>
                  <a:gd name="T0" fmla="*/ 128 w 222"/>
                  <a:gd name="T1" fmla="*/ 197 h 209"/>
                  <a:gd name="T2" fmla="*/ 129 w 222"/>
                  <a:gd name="T3" fmla="*/ 206 h 209"/>
                  <a:gd name="T4" fmla="*/ 130 w 222"/>
                  <a:gd name="T5" fmla="*/ 196 h 209"/>
                  <a:gd name="T6" fmla="*/ 111 w 222"/>
                  <a:gd name="T7" fmla="*/ 194 h 209"/>
                  <a:gd name="T8" fmla="*/ 120 w 222"/>
                  <a:gd name="T9" fmla="*/ 196 h 209"/>
                  <a:gd name="T10" fmla="*/ 149 w 222"/>
                  <a:gd name="T11" fmla="*/ 175 h 209"/>
                  <a:gd name="T12" fmla="*/ 163 w 222"/>
                  <a:gd name="T13" fmla="*/ 151 h 209"/>
                  <a:gd name="T14" fmla="*/ 149 w 222"/>
                  <a:gd name="T15" fmla="*/ 175 h 209"/>
                  <a:gd name="T16" fmla="*/ 159 w 222"/>
                  <a:gd name="T17" fmla="*/ 128 h 209"/>
                  <a:gd name="T18" fmla="*/ 173 w 222"/>
                  <a:gd name="T19" fmla="*/ 115 h 209"/>
                  <a:gd name="T20" fmla="*/ 173 w 222"/>
                  <a:gd name="T21" fmla="*/ 109 h 209"/>
                  <a:gd name="T22" fmla="*/ 163 w 222"/>
                  <a:gd name="T23" fmla="*/ 82 h 209"/>
                  <a:gd name="T24" fmla="*/ 150 w 222"/>
                  <a:gd name="T25" fmla="*/ 77 h 209"/>
                  <a:gd name="T26" fmla="*/ 138 w 222"/>
                  <a:gd name="T27" fmla="*/ 54 h 209"/>
                  <a:gd name="T28" fmla="*/ 158 w 222"/>
                  <a:gd name="T29" fmla="*/ 76 h 209"/>
                  <a:gd name="T30" fmla="*/ 13 w 222"/>
                  <a:gd name="T31" fmla="*/ 57 h 209"/>
                  <a:gd name="T32" fmla="*/ 28 w 222"/>
                  <a:gd name="T33" fmla="*/ 58 h 209"/>
                  <a:gd name="T34" fmla="*/ 16 w 222"/>
                  <a:gd name="T35" fmla="*/ 68 h 209"/>
                  <a:gd name="T36" fmla="*/ 9 w 222"/>
                  <a:gd name="T37" fmla="*/ 66 h 209"/>
                  <a:gd name="T38" fmla="*/ 13 w 222"/>
                  <a:gd name="T39" fmla="*/ 57 h 209"/>
                  <a:gd name="T40" fmla="*/ 108 w 222"/>
                  <a:gd name="T41" fmla="*/ 46 h 209"/>
                  <a:gd name="T42" fmla="*/ 105 w 222"/>
                  <a:gd name="T43" fmla="*/ 34 h 209"/>
                  <a:gd name="T44" fmla="*/ 116 w 222"/>
                  <a:gd name="T45" fmla="*/ 50 h 209"/>
                  <a:gd name="T46" fmla="*/ 35 w 222"/>
                  <a:gd name="T47" fmla="*/ 40 h 209"/>
                  <a:gd name="T48" fmla="*/ 51 w 222"/>
                  <a:gd name="T49" fmla="*/ 41 h 209"/>
                  <a:gd name="T50" fmla="*/ 79 w 222"/>
                  <a:gd name="T51" fmla="*/ 44 h 209"/>
                  <a:gd name="T52" fmla="*/ 66 w 222"/>
                  <a:gd name="T53" fmla="*/ 30 h 209"/>
                  <a:gd name="T54" fmla="*/ 98 w 222"/>
                  <a:gd name="T55" fmla="*/ 32 h 209"/>
                  <a:gd name="T56" fmla="*/ 84 w 222"/>
                  <a:gd name="T57" fmla="*/ 44 h 209"/>
                  <a:gd name="T58" fmla="*/ 80 w 222"/>
                  <a:gd name="T59" fmla="*/ 44 h 209"/>
                  <a:gd name="T60" fmla="*/ 88 w 222"/>
                  <a:gd name="T61" fmla="*/ 0 h 209"/>
                  <a:gd name="T62" fmla="*/ 0 w 222"/>
                  <a:gd name="T63" fmla="*/ 66 h 209"/>
                  <a:gd name="T64" fmla="*/ 2 w 222"/>
                  <a:gd name="T65" fmla="*/ 69 h 209"/>
                  <a:gd name="T66" fmla="*/ 3 w 222"/>
                  <a:gd name="T67" fmla="*/ 69 h 209"/>
                  <a:gd name="T68" fmla="*/ 5 w 222"/>
                  <a:gd name="T69" fmla="*/ 72 h 209"/>
                  <a:gd name="T70" fmla="*/ 22 w 222"/>
                  <a:gd name="T71" fmla="*/ 74 h 209"/>
                  <a:gd name="T72" fmla="*/ 35 w 222"/>
                  <a:gd name="T73" fmla="*/ 47 h 209"/>
                  <a:gd name="T74" fmla="*/ 51 w 222"/>
                  <a:gd name="T75" fmla="*/ 48 h 209"/>
                  <a:gd name="T76" fmla="*/ 63 w 222"/>
                  <a:gd name="T77" fmla="*/ 37 h 209"/>
                  <a:gd name="T78" fmla="*/ 83 w 222"/>
                  <a:gd name="T79" fmla="*/ 51 h 209"/>
                  <a:gd name="T80" fmla="*/ 99 w 222"/>
                  <a:gd name="T81" fmla="*/ 43 h 209"/>
                  <a:gd name="T82" fmla="*/ 116 w 222"/>
                  <a:gd name="T83" fmla="*/ 57 h 209"/>
                  <a:gd name="T84" fmla="*/ 128 w 222"/>
                  <a:gd name="T85" fmla="*/ 63 h 209"/>
                  <a:gd name="T86" fmla="*/ 146 w 222"/>
                  <a:gd name="T87" fmla="*/ 83 h 209"/>
                  <a:gd name="T88" fmla="*/ 150 w 222"/>
                  <a:gd name="T89" fmla="*/ 99 h 209"/>
                  <a:gd name="T90" fmla="*/ 153 w 222"/>
                  <a:gd name="T91" fmla="*/ 124 h 209"/>
                  <a:gd name="T92" fmla="*/ 145 w 222"/>
                  <a:gd name="T93" fmla="*/ 155 h 209"/>
                  <a:gd name="T94" fmla="*/ 139 w 222"/>
                  <a:gd name="T95" fmla="*/ 170 h 209"/>
                  <a:gd name="T96" fmla="*/ 121 w 222"/>
                  <a:gd name="T97" fmla="*/ 187 h 209"/>
                  <a:gd name="T98" fmla="*/ 108 w 222"/>
                  <a:gd name="T99" fmla="*/ 188 h 209"/>
                  <a:gd name="T100" fmla="*/ 101 w 222"/>
                  <a:gd name="T101" fmla="*/ 208 h 209"/>
                  <a:gd name="T102" fmla="*/ 103 w 222"/>
                  <a:gd name="T103" fmla="*/ 209 h 209"/>
                  <a:gd name="T104" fmla="*/ 124 w 222"/>
                  <a:gd name="T105" fmla="*/ 192 h 209"/>
                  <a:gd name="T106" fmla="*/ 126 w 222"/>
                  <a:gd name="T107" fmla="*/ 188 h 209"/>
                  <a:gd name="T108" fmla="*/ 131 w 222"/>
                  <a:gd name="T109" fmla="*/ 181 h 209"/>
                  <a:gd name="T110" fmla="*/ 145 w 222"/>
                  <a:gd name="T111" fmla="*/ 179 h 209"/>
                  <a:gd name="T112" fmla="*/ 153 w 222"/>
                  <a:gd name="T113" fmla="*/ 198 h 209"/>
                  <a:gd name="T114" fmla="*/ 203 w 222"/>
                  <a:gd name="T115" fmla="*/ 59 h 209"/>
                  <a:gd name="T116" fmla="*/ 127 w 222"/>
                  <a:gd name="T117" fmla="*/ 11 h 209"/>
                  <a:gd name="T118" fmla="*/ 88 w 222"/>
                  <a:gd name="T119" fmla="*/ 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2" h="209">
                    <a:moveTo>
                      <a:pt x="130" y="196"/>
                    </a:moveTo>
                    <a:cubicBezTo>
                      <a:pt x="129" y="196"/>
                      <a:pt x="129" y="197"/>
                      <a:pt x="128" y="197"/>
                    </a:cubicBezTo>
                    <a:cubicBezTo>
                      <a:pt x="126" y="200"/>
                      <a:pt x="126" y="202"/>
                      <a:pt x="128" y="204"/>
                    </a:cubicBezTo>
                    <a:cubicBezTo>
                      <a:pt x="128" y="205"/>
                      <a:pt x="128" y="206"/>
                      <a:pt x="129" y="206"/>
                    </a:cubicBezTo>
                    <a:cubicBezTo>
                      <a:pt x="133" y="205"/>
                      <a:pt x="137" y="204"/>
                      <a:pt x="142" y="202"/>
                    </a:cubicBezTo>
                    <a:cubicBezTo>
                      <a:pt x="138" y="200"/>
                      <a:pt x="134" y="197"/>
                      <a:pt x="130" y="196"/>
                    </a:cubicBezTo>
                    <a:moveTo>
                      <a:pt x="105" y="203"/>
                    </a:moveTo>
                    <a:cubicBezTo>
                      <a:pt x="105" y="199"/>
                      <a:pt x="109" y="195"/>
                      <a:pt x="111" y="194"/>
                    </a:cubicBezTo>
                    <a:cubicBezTo>
                      <a:pt x="112" y="193"/>
                      <a:pt x="114" y="193"/>
                      <a:pt x="115" y="193"/>
                    </a:cubicBezTo>
                    <a:cubicBezTo>
                      <a:pt x="117" y="193"/>
                      <a:pt x="119" y="194"/>
                      <a:pt x="120" y="196"/>
                    </a:cubicBezTo>
                    <a:cubicBezTo>
                      <a:pt x="115" y="199"/>
                      <a:pt x="110" y="201"/>
                      <a:pt x="105" y="203"/>
                    </a:cubicBezTo>
                    <a:moveTo>
                      <a:pt x="149" y="175"/>
                    </a:moveTo>
                    <a:cubicBezTo>
                      <a:pt x="147" y="170"/>
                      <a:pt x="146" y="166"/>
                      <a:pt x="149" y="161"/>
                    </a:cubicBezTo>
                    <a:cubicBezTo>
                      <a:pt x="153" y="155"/>
                      <a:pt x="157" y="151"/>
                      <a:pt x="163" y="151"/>
                    </a:cubicBezTo>
                    <a:cubicBezTo>
                      <a:pt x="164" y="151"/>
                      <a:pt x="165" y="152"/>
                      <a:pt x="166" y="152"/>
                    </a:cubicBezTo>
                    <a:cubicBezTo>
                      <a:pt x="161" y="160"/>
                      <a:pt x="156" y="168"/>
                      <a:pt x="149" y="175"/>
                    </a:cubicBezTo>
                    <a:moveTo>
                      <a:pt x="168" y="146"/>
                    </a:moveTo>
                    <a:cubicBezTo>
                      <a:pt x="162" y="142"/>
                      <a:pt x="158" y="135"/>
                      <a:pt x="159" y="128"/>
                    </a:cubicBezTo>
                    <a:cubicBezTo>
                      <a:pt x="159" y="125"/>
                      <a:pt x="168" y="115"/>
                      <a:pt x="173" y="115"/>
                    </a:cubicBezTo>
                    <a:cubicBezTo>
                      <a:pt x="173" y="115"/>
                      <a:pt x="173" y="115"/>
                      <a:pt x="173" y="115"/>
                    </a:cubicBezTo>
                    <a:cubicBezTo>
                      <a:pt x="174" y="126"/>
                      <a:pt x="172" y="136"/>
                      <a:pt x="168" y="146"/>
                    </a:cubicBezTo>
                    <a:moveTo>
                      <a:pt x="173" y="109"/>
                    </a:moveTo>
                    <a:cubicBezTo>
                      <a:pt x="165" y="107"/>
                      <a:pt x="156" y="103"/>
                      <a:pt x="156" y="96"/>
                    </a:cubicBezTo>
                    <a:cubicBezTo>
                      <a:pt x="155" y="90"/>
                      <a:pt x="158" y="85"/>
                      <a:pt x="163" y="82"/>
                    </a:cubicBezTo>
                    <a:cubicBezTo>
                      <a:pt x="168" y="91"/>
                      <a:pt x="171" y="100"/>
                      <a:pt x="173" y="109"/>
                    </a:cubicBezTo>
                    <a:moveTo>
                      <a:pt x="150" y="77"/>
                    </a:moveTo>
                    <a:cubicBezTo>
                      <a:pt x="140" y="77"/>
                      <a:pt x="130" y="72"/>
                      <a:pt x="136" y="59"/>
                    </a:cubicBezTo>
                    <a:cubicBezTo>
                      <a:pt x="136" y="57"/>
                      <a:pt x="137" y="56"/>
                      <a:pt x="138" y="54"/>
                    </a:cubicBezTo>
                    <a:cubicBezTo>
                      <a:pt x="144" y="59"/>
                      <a:pt x="150" y="64"/>
                      <a:pt x="155" y="71"/>
                    </a:cubicBezTo>
                    <a:cubicBezTo>
                      <a:pt x="156" y="73"/>
                      <a:pt x="157" y="74"/>
                      <a:pt x="158" y="76"/>
                    </a:cubicBezTo>
                    <a:cubicBezTo>
                      <a:pt x="156" y="76"/>
                      <a:pt x="153" y="77"/>
                      <a:pt x="150" y="77"/>
                    </a:cubicBezTo>
                    <a:moveTo>
                      <a:pt x="13" y="57"/>
                    </a:moveTo>
                    <a:cubicBezTo>
                      <a:pt x="18" y="52"/>
                      <a:pt x="23" y="48"/>
                      <a:pt x="28" y="44"/>
                    </a:cubicBezTo>
                    <a:cubicBezTo>
                      <a:pt x="30" y="48"/>
                      <a:pt x="29" y="53"/>
                      <a:pt x="28" y="58"/>
                    </a:cubicBezTo>
                    <a:cubicBezTo>
                      <a:pt x="27" y="64"/>
                      <a:pt x="24" y="66"/>
                      <a:pt x="19" y="67"/>
                    </a:cubicBezTo>
                    <a:cubicBezTo>
                      <a:pt x="18" y="68"/>
                      <a:pt x="17" y="68"/>
                      <a:pt x="16" y="68"/>
                    </a:cubicBezTo>
                    <a:cubicBezTo>
                      <a:pt x="15" y="69"/>
                      <a:pt x="15" y="69"/>
                      <a:pt x="14" y="69"/>
                    </a:cubicBezTo>
                    <a:cubicBezTo>
                      <a:pt x="12" y="69"/>
                      <a:pt x="11" y="68"/>
                      <a:pt x="9" y="66"/>
                    </a:cubicBezTo>
                    <a:cubicBezTo>
                      <a:pt x="9" y="65"/>
                      <a:pt x="9" y="64"/>
                      <a:pt x="8" y="64"/>
                    </a:cubicBezTo>
                    <a:cubicBezTo>
                      <a:pt x="10" y="61"/>
                      <a:pt x="11" y="59"/>
                      <a:pt x="13" y="57"/>
                    </a:cubicBezTo>
                    <a:moveTo>
                      <a:pt x="116" y="50"/>
                    </a:moveTo>
                    <a:cubicBezTo>
                      <a:pt x="113" y="50"/>
                      <a:pt x="109" y="49"/>
                      <a:pt x="108" y="46"/>
                    </a:cubicBezTo>
                    <a:cubicBezTo>
                      <a:pt x="106" y="44"/>
                      <a:pt x="104" y="40"/>
                      <a:pt x="104" y="36"/>
                    </a:cubicBezTo>
                    <a:cubicBezTo>
                      <a:pt x="104" y="36"/>
                      <a:pt x="104" y="35"/>
                      <a:pt x="105" y="34"/>
                    </a:cubicBezTo>
                    <a:cubicBezTo>
                      <a:pt x="113" y="37"/>
                      <a:pt x="122" y="41"/>
                      <a:pt x="130" y="47"/>
                    </a:cubicBezTo>
                    <a:cubicBezTo>
                      <a:pt x="126" y="49"/>
                      <a:pt x="121" y="50"/>
                      <a:pt x="116" y="50"/>
                    </a:cubicBezTo>
                    <a:moveTo>
                      <a:pt x="44" y="43"/>
                    </a:moveTo>
                    <a:cubicBezTo>
                      <a:pt x="41" y="43"/>
                      <a:pt x="38" y="42"/>
                      <a:pt x="35" y="40"/>
                    </a:cubicBezTo>
                    <a:cubicBezTo>
                      <a:pt x="42" y="36"/>
                      <a:pt x="50" y="33"/>
                      <a:pt x="58" y="32"/>
                    </a:cubicBezTo>
                    <a:cubicBezTo>
                      <a:pt x="57" y="36"/>
                      <a:pt x="56" y="39"/>
                      <a:pt x="51" y="41"/>
                    </a:cubicBezTo>
                    <a:cubicBezTo>
                      <a:pt x="48" y="43"/>
                      <a:pt x="46" y="43"/>
                      <a:pt x="44" y="43"/>
                    </a:cubicBezTo>
                    <a:moveTo>
                      <a:pt x="79" y="44"/>
                    </a:moveTo>
                    <a:cubicBezTo>
                      <a:pt x="74" y="42"/>
                      <a:pt x="70" y="39"/>
                      <a:pt x="69" y="35"/>
                    </a:cubicBezTo>
                    <a:cubicBezTo>
                      <a:pt x="68" y="33"/>
                      <a:pt x="67" y="32"/>
                      <a:pt x="66" y="30"/>
                    </a:cubicBezTo>
                    <a:cubicBezTo>
                      <a:pt x="69" y="30"/>
                      <a:pt x="73" y="29"/>
                      <a:pt x="77" y="29"/>
                    </a:cubicBezTo>
                    <a:cubicBezTo>
                      <a:pt x="84" y="29"/>
                      <a:pt x="91" y="30"/>
                      <a:pt x="98" y="32"/>
                    </a:cubicBezTo>
                    <a:cubicBezTo>
                      <a:pt x="98" y="33"/>
                      <a:pt x="98" y="34"/>
                      <a:pt x="98" y="35"/>
                    </a:cubicBezTo>
                    <a:cubicBezTo>
                      <a:pt x="95" y="40"/>
                      <a:pt x="89" y="44"/>
                      <a:pt x="84" y="44"/>
                    </a:cubicBezTo>
                    <a:cubicBezTo>
                      <a:pt x="83" y="44"/>
                      <a:pt x="83" y="44"/>
                      <a:pt x="82" y="44"/>
                    </a:cubicBezTo>
                    <a:cubicBezTo>
                      <a:pt x="81" y="44"/>
                      <a:pt x="81" y="44"/>
                      <a:pt x="80" y="44"/>
                    </a:cubicBezTo>
                    <a:cubicBezTo>
                      <a:pt x="79" y="44"/>
                      <a:pt x="79" y="44"/>
                      <a:pt x="79" y="44"/>
                    </a:cubicBezTo>
                    <a:moveTo>
                      <a:pt x="88" y="0"/>
                    </a:moveTo>
                    <a:cubicBezTo>
                      <a:pt x="48" y="6"/>
                      <a:pt x="21" y="31"/>
                      <a:pt x="8" y="49"/>
                    </a:cubicBezTo>
                    <a:cubicBezTo>
                      <a:pt x="4" y="56"/>
                      <a:pt x="1" y="62"/>
                      <a:pt x="0" y="66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8"/>
                      <a:pt x="1" y="69"/>
                      <a:pt x="2" y="69"/>
                    </a:cubicBezTo>
                    <a:cubicBezTo>
                      <a:pt x="3" y="69"/>
                      <a:pt x="3" y="69"/>
                      <a:pt x="3" y="69"/>
                    </a:cubicBezTo>
                    <a:cubicBezTo>
                      <a:pt x="3" y="69"/>
                      <a:pt x="3" y="69"/>
                      <a:pt x="3" y="69"/>
                    </a:cubicBezTo>
                    <a:cubicBezTo>
                      <a:pt x="3" y="69"/>
                      <a:pt x="4" y="69"/>
                      <a:pt x="4" y="70"/>
                    </a:cubicBezTo>
                    <a:cubicBezTo>
                      <a:pt x="4" y="70"/>
                      <a:pt x="5" y="71"/>
                      <a:pt x="5" y="72"/>
                    </a:cubicBezTo>
                    <a:cubicBezTo>
                      <a:pt x="8" y="74"/>
                      <a:pt x="11" y="75"/>
                      <a:pt x="15" y="75"/>
                    </a:cubicBezTo>
                    <a:cubicBezTo>
                      <a:pt x="17" y="75"/>
                      <a:pt x="20" y="75"/>
                      <a:pt x="22" y="74"/>
                    </a:cubicBezTo>
                    <a:cubicBezTo>
                      <a:pt x="24" y="73"/>
                      <a:pt x="27" y="71"/>
                      <a:pt x="29" y="69"/>
                    </a:cubicBezTo>
                    <a:cubicBezTo>
                      <a:pt x="34" y="64"/>
                      <a:pt x="36" y="55"/>
                      <a:pt x="35" y="47"/>
                    </a:cubicBezTo>
                    <a:cubicBezTo>
                      <a:pt x="38" y="49"/>
                      <a:pt x="41" y="50"/>
                      <a:pt x="44" y="50"/>
                    </a:cubicBezTo>
                    <a:cubicBezTo>
                      <a:pt x="46" y="50"/>
                      <a:pt x="48" y="49"/>
                      <a:pt x="51" y="48"/>
                    </a:cubicBezTo>
                    <a:cubicBezTo>
                      <a:pt x="54" y="47"/>
                      <a:pt x="59" y="45"/>
                      <a:pt x="61" y="42"/>
                    </a:cubicBezTo>
                    <a:cubicBezTo>
                      <a:pt x="62" y="40"/>
                      <a:pt x="63" y="39"/>
                      <a:pt x="63" y="37"/>
                    </a:cubicBezTo>
                    <a:cubicBezTo>
                      <a:pt x="65" y="41"/>
                      <a:pt x="67" y="45"/>
                      <a:pt x="71" y="48"/>
                    </a:cubicBezTo>
                    <a:cubicBezTo>
                      <a:pt x="74" y="50"/>
                      <a:pt x="79" y="51"/>
                      <a:pt x="83" y="51"/>
                    </a:cubicBezTo>
                    <a:cubicBezTo>
                      <a:pt x="85" y="51"/>
                      <a:pt x="86" y="51"/>
                      <a:pt x="87" y="51"/>
                    </a:cubicBezTo>
                    <a:cubicBezTo>
                      <a:pt x="91" y="49"/>
                      <a:pt x="95" y="46"/>
                      <a:pt x="99" y="43"/>
                    </a:cubicBezTo>
                    <a:cubicBezTo>
                      <a:pt x="100" y="46"/>
                      <a:pt x="102" y="50"/>
                      <a:pt x="104" y="52"/>
                    </a:cubicBezTo>
                    <a:cubicBezTo>
                      <a:pt x="107" y="55"/>
                      <a:pt x="111" y="57"/>
                      <a:pt x="116" y="57"/>
                    </a:cubicBezTo>
                    <a:cubicBezTo>
                      <a:pt x="121" y="57"/>
                      <a:pt x="128" y="55"/>
                      <a:pt x="133" y="52"/>
                    </a:cubicBezTo>
                    <a:cubicBezTo>
                      <a:pt x="131" y="56"/>
                      <a:pt x="129" y="60"/>
                      <a:pt x="128" y="63"/>
                    </a:cubicBezTo>
                    <a:cubicBezTo>
                      <a:pt x="127" y="69"/>
                      <a:pt x="131" y="75"/>
                      <a:pt x="133" y="79"/>
                    </a:cubicBezTo>
                    <a:cubicBezTo>
                      <a:pt x="136" y="82"/>
                      <a:pt x="141" y="83"/>
                      <a:pt x="146" y="83"/>
                    </a:cubicBezTo>
                    <a:cubicBezTo>
                      <a:pt x="148" y="83"/>
                      <a:pt x="151" y="83"/>
                      <a:pt x="154" y="83"/>
                    </a:cubicBezTo>
                    <a:cubicBezTo>
                      <a:pt x="150" y="87"/>
                      <a:pt x="149" y="93"/>
                      <a:pt x="150" y="99"/>
                    </a:cubicBezTo>
                    <a:cubicBezTo>
                      <a:pt x="152" y="106"/>
                      <a:pt x="158" y="110"/>
                      <a:pt x="164" y="112"/>
                    </a:cubicBezTo>
                    <a:cubicBezTo>
                      <a:pt x="159" y="116"/>
                      <a:pt x="155" y="121"/>
                      <a:pt x="153" y="124"/>
                    </a:cubicBezTo>
                    <a:cubicBezTo>
                      <a:pt x="150" y="131"/>
                      <a:pt x="153" y="140"/>
                      <a:pt x="159" y="146"/>
                    </a:cubicBezTo>
                    <a:cubicBezTo>
                      <a:pt x="154" y="147"/>
                      <a:pt x="149" y="150"/>
                      <a:pt x="145" y="155"/>
                    </a:cubicBezTo>
                    <a:cubicBezTo>
                      <a:pt x="141" y="160"/>
                      <a:pt x="140" y="165"/>
                      <a:pt x="141" y="170"/>
                    </a:cubicBezTo>
                    <a:cubicBezTo>
                      <a:pt x="141" y="170"/>
                      <a:pt x="140" y="170"/>
                      <a:pt x="139" y="170"/>
                    </a:cubicBezTo>
                    <a:cubicBezTo>
                      <a:pt x="137" y="170"/>
                      <a:pt x="134" y="171"/>
                      <a:pt x="131" y="173"/>
                    </a:cubicBezTo>
                    <a:cubicBezTo>
                      <a:pt x="125" y="177"/>
                      <a:pt x="122" y="181"/>
                      <a:pt x="121" y="187"/>
                    </a:cubicBezTo>
                    <a:cubicBezTo>
                      <a:pt x="120" y="186"/>
                      <a:pt x="118" y="185"/>
                      <a:pt x="116" y="185"/>
                    </a:cubicBezTo>
                    <a:cubicBezTo>
                      <a:pt x="114" y="185"/>
                      <a:pt x="112" y="186"/>
                      <a:pt x="108" y="188"/>
                    </a:cubicBezTo>
                    <a:cubicBezTo>
                      <a:pt x="106" y="190"/>
                      <a:pt x="104" y="191"/>
                      <a:pt x="103" y="193"/>
                    </a:cubicBezTo>
                    <a:cubicBezTo>
                      <a:pt x="103" y="198"/>
                      <a:pt x="102" y="203"/>
                      <a:pt x="101" y="208"/>
                    </a:cubicBezTo>
                    <a:cubicBezTo>
                      <a:pt x="102" y="208"/>
                      <a:pt x="102" y="209"/>
                      <a:pt x="103" y="209"/>
                    </a:cubicBezTo>
                    <a:cubicBezTo>
                      <a:pt x="103" y="209"/>
                      <a:pt x="103" y="209"/>
                      <a:pt x="103" y="209"/>
                    </a:cubicBezTo>
                    <a:cubicBezTo>
                      <a:pt x="106" y="209"/>
                      <a:pt x="113" y="209"/>
                      <a:pt x="122" y="208"/>
                    </a:cubicBezTo>
                    <a:cubicBezTo>
                      <a:pt x="120" y="202"/>
                      <a:pt x="120" y="196"/>
                      <a:pt x="124" y="192"/>
                    </a:cubicBezTo>
                    <a:cubicBezTo>
                      <a:pt x="123" y="190"/>
                      <a:pt x="123" y="188"/>
                      <a:pt x="126" y="188"/>
                    </a:cubicBezTo>
                    <a:cubicBezTo>
                      <a:pt x="126" y="188"/>
                      <a:pt x="126" y="188"/>
                      <a:pt x="126" y="188"/>
                    </a:cubicBezTo>
                    <a:cubicBezTo>
                      <a:pt x="126" y="188"/>
                      <a:pt x="126" y="188"/>
                      <a:pt x="127" y="188"/>
                    </a:cubicBezTo>
                    <a:cubicBezTo>
                      <a:pt x="127" y="185"/>
                      <a:pt x="128" y="183"/>
                      <a:pt x="131" y="181"/>
                    </a:cubicBezTo>
                    <a:cubicBezTo>
                      <a:pt x="133" y="179"/>
                      <a:pt x="136" y="177"/>
                      <a:pt x="139" y="177"/>
                    </a:cubicBezTo>
                    <a:cubicBezTo>
                      <a:pt x="141" y="177"/>
                      <a:pt x="143" y="178"/>
                      <a:pt x="145" y="179"/>
                    </a:cubicBezTo>
                    <a:cubicBezTo>
                      <a:pt x="141" y="183"/>
                      <a:pt x="137" y="186"/>
                      <a:pt x="132" y="189"/>
                    </a:cubicBezTo>
                    <a:cubicBezTo>
                      <a:pt x="138" y="191"/>
                      <a:pt x="145" y="193"/>
                      <a:pt x="153" y="198"/>
                    </a:cubicBezTo>
                    <a:cubicBezTo>
                      <a:pt x="167" y="191"/>
                      <a:pt x="182" y="180"/>
                      <a:pt x="196" y="162"/>
                    </a:cubicBezTo>
                    <a:cubicBezTo>
                      <a:pt x="215" y="139"/>
                      <a:pt x="222" y="100"/>
                      <a:pt x="203" y="59"/>
                    </a:cubicBezTo>
                    <a:cubicBezTo>
                      <a:pt x="191" y="32"/>
                      <a:pt x="171" y="15"/>
                      <a:pt x="152" y="6"/>
                    </a:cubicBezTo>
                    <a:cubicBezTo>
                      <a:pt x="144" y="9"/>
                      <a:pt x="136" y="11"/>
                      <a:pt x="127" y="11"/>
                    </a:cubicBezTo>
                    <a:cubicBezTo>
                      <a:pt x="127" y="11"/>
                      <a:pt x="126" y="11"/>
                      <a:pt x="126" y="11"/>
                    </a:cubicBezTo>
                    <a:cubicBezTo>
                      <a:pt x="112" y="11"/>
                      <a:pt x="99" y="7"/>
                      <a:pt x="8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3" name="Freeform 642"/>
              <p:cNvSpPr>
                <a:spLocks noEditPoints="1"/>
              </p:cNvSpPr>
              <p:nvPr/>
            </p:nvSpPr>
            <p:spPr bwMode="auto">
              <a:xfrm>
                <a:off x="4880" y="3273"/>
                <a:ext cx="97" cy="109"/>
              </a:xfrm>
              <a:custGeom>
                <a:avLst/>
                <a:gdLst>
                  <a:gd name="T0" fmla="*/ 2 w 197"/>
                  <a:gd name="T1" fmla="*/ 127 h 221"/>
                  <a:gd name="T2" fmla="*/ 0 w 197"/>
                  <a:gd name="T3" fmla="*/ 132 h 221"/>
                  <a:gd name="T4" fmla="*/ 3 w 197"/>
                  <a:gd name="T5" fmla="*/ 127 h 221"/>
                  <a:gd name="T6" fmla="*/ 74 w 197"/>
                  <a:gd name="T7" fmla="*/ 182 h 221"/>
                  <a:gd name="T8" fmla="*/ 88 w 197"/>
                  <a:gd name="T9" fmla="*/ 169 h 221"/>
                  <a:gd name="T10" fmla="*/ 85 w 197"/>
                  <a:gd name="T11" fmla="*/ 183 h 221"/>
                  <a:gd name="T12" fmla="*/ 43 w 197"/>
                  <a:gd name="T13" fmla="*/ 170 h 221"/>
                  <a:gd name="T14" fmla="*/ 55 w 197"/>
                  <a:gd name="T15" fmla="*/ 166 h 221"/>
                  <a:gd name="T16" fmla="*/ 108 w 197"/>
                  <a:gd name="T17" fmla="*/ 178 h 221"/>
                  <a:gd name="T18" fmla="*/ 119 w 197"/>
                  <a:gd name="T19" fmla="*/ 158 h 221"/>
                  <a:gd name="T20" fmla="*/ 108 w 197"/>
                  <a:gd name="T21" fmla="*/ 178 h 221"/>
                  <a:gd name="T22" fmla="*/ 20 w 197"/>
                  <a:gd name="T23" fmla="*/ 152 h 221"/>
                  <a:gd name="T24" fmla="*/ 32 w 197"/>
                  <a:gd name="T25" fmla="*/ 153 h 221"/>
                  <a:gd name="T26" fmla="*/ 135 w 197"/>
                  <a:gd name="T27" fmla="*/ 157 h 221"/>
                  <a:gd name="T28" fmla="*/ 144 w 197"/>
                  <a:gd name="T29" fmla="*/ 132 h 221"/>
                  <a:gd name="T30" fmla="*/ 138 w 197"/>
                  <a:gd name="T31" fmla="*/ 153 h 221"/>
                  <a:gd name="T32" fmla="*/ 154 w 197"/>
                  <a:gd name="T33" fmla="*/ 123 h 221"/>
                  <a:gd name="T34" fmla="*/ 157 w 197"/>
                  <a:gd name="T35" fmla="*/ 95 h 221"/>
                  <a:gd name="T36" fmla="*/ 154 w 197"/>
                  <a:gd name="T37" fmla="*/ 123 h 221"/>
                  <a:gd name="T38" fmla="*/ 144 w 197"/>
                  <a:gd name="T39" fmla="*/ 76 h 221"/>
                  <a:gd name="T40" fmla="*/ 149 w 197"/>
                  <a:gd name="T41" fmla="*/ 61 h 221"/>
                  <a:gd name="T42" fmla="*/ 159 w 197"/>
                  <a:gd name="T43" fmla="*/ 89 h 221"/>
                  <a:gd name="T44" fmla="*/ 156 w 197"/>
                  <a:gd name="T45" fmla="*/ 89 h 221"/>
                  <a:gd name="T46" fmla="*/ 139 w 197"/>
                  <a:gd name="T47" fmla="*/ 44 h 221"/>
                  <a:gd name="T48" fmla="*/ 149 w 197"/>
                  <a:gd name="T49" fmla="*/ 49 h 221"/>
                  <a:gd name="T50" fmla="*/ 107 w 197"/>
                  <a:gd name="T51" fmla="*/ 18 h 221"/>
                  <a:gd name="T52" fmla="*/ 106 w 197"/>
                  <a:gd name="T53" fmla="*/ 9 h 221"/>
                  <a:gd name="T54" fmla="*/ 120 w 197"/>
                  <a:gd name="T55" fmla="*/ 14 h 221"/>
                  <a:gd name="T56" fmla="*/ 118 w 197"/>
                  <a:gd name="T57" fmla="*/ 26 h 221"/>
                  <a:gd name="T58" fmla="*/ 107 w 197"/>
                  <a:gd name="T59" fmla="*/ 18 h 221"/>
                  <a:gd name="T60" fmla="*/ 102 w 197"/>
                  <a:gd name="T61" fmla="*/ 4 h 221"/>
                  <a:gd name="T62" fmla="*/ 108 w 197"/>
                  <a:gd name="T63" fmla="*/ 29 h 221"/>
                  <a:gd name="T64" fmla="*/ 130 w 197"/>
                  <a:gd name="T65" fmla="*/ 31 h 221"/>
                  <a:gd name="T66" fmla="*/ 141 w 197"/>
                  <a:gd name="T67" fmla="*/ 55 h 221"/>
                  <a:gd name="T68" fmla="*/ 146 w 197"/>
                  <a:gd name="T69" fmla="*/ 56 h 221"/>
                  <a:gd name="T70" fmla="*/ 139 w 197"/>
                  <a:gd name="T71" fmla="*/ 81 h 221"/>
                  <a:gd name="T72" fmla="*/ 143 w 197"/>
                  <a:gd name="T73" fmla="*/ 99 h 221"/>
                  <a:gd name="T74" fmla="*/ 138 w 197"/>
                  <a:gd name="T75" fmla="*/ 125 h 221"/>
                  <a:gd name="T76" fmla="*/ 126 w 197"/>
                  <a:gd name="T77" fmla="*/ 134 h 221"/>
                  <a:gd name="T78" fmla="*/ 119 w 197"/>
                  <a:gd name="T79" fmla="*/ 152 h 221"/>
                  <a:gd name="T80" fmla="*/ 103 w 197"/>
                  <a:gd name="T81" fmla="*/ 171 h 221"/>
                  <a:gd name="T82" fmla="*/ 87 w 197"/>
                  <a:gd name="T83" fmla="*/ 162 h 221"/>
                  <a:gd name="T84" fmla="*/ 59 w 197"/>
                  <a:gd name="T85" fmla="*/ 161 h 221"/>
                  <a:gd name="T86" fmla="*/ 44 w 197"/>
                  <a:gd name="T87" fmla="*/ 161 h 221"/>
                  <a:gd name="T88" fmla="*/ 24 w 197"/>
                  <a:gd name="T89" fmla="*/ 145 h 221"/>
                  <a:gd name="T90" fmla="*/ 16 w 197"/>
                  <a:gd name="T91" fmla="*/ 130 h 221"/>
                  <a:gd name="T92" fmla="*/ 16 w 197"/>
                  <a:gd name="T93" fmla="*/ 137 h 221"/>
                  <a:gd name="T94" fmla="*/ 14 w 197"/>
                  <a:gd name="T95" fmla="*/ 145 h 221"/>
                  <a:gd name="T96" fmla="*/ 66 w 197"/>
                  <a:gd name="T97" fmla="*/ 213 h 221"/>
                  <a:gd name="T98" fmla="*/ 161 w 197"/>
                  <a:gd name="T99" fmla="*/ 198 h 221"/>
                  <a:gd name="T100" fmla="*/ 196 w 197"/>
                  <a:gd name="T101" fmla="*/ 137 h 221"/>
                  <a:gd name="T102" fmla="*/ 131 w 197"/>
                  <a:gd name="T103" fmla="*/ 10 h 221"/>
                  <a:gd name="T104" fmla="*/ 105 w 197"/>
                  <a:gd name="T105" fmla="*/ 0 h 221"/>
                  <a:gd name="T106" fmla="*/ 104 w 197"/>
                  <a:gd name="T107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7" h="221">
                    <a:moveTo>
                      <a:pt x="3" y="127"/>
                    </a:moveTo>
                    <a:cubicBezTo>
                      <a:pt x="2" y="127"/>
                      <a:pt x="2" y="127"/>
                      <a:pt x="2" y="127"/>
                    </a:cubicBezTo>
                    <a:cubicBezTo>
                      <a:pt x="1" y="127"/>
                      <a:pt x="0" y="128"/>
                      <a:pt x="1" y="129"/>
                    </a:cubicBezTo>
                    <a:cubicBezTo>
                      <a:pt x="0" y="130"/>
                      <a:pt x="0" y="131"/>
                      <a:pt x="0" y="132"/>
                    </a:cubicBezTo>
                    <a:cubicBezTo>
                      <a:pt x="0" y="132"/>
                      <a:pt x="0" y="133"/>
                      <a:pt x="0" y="133"/>
                    </a:cubicBezTo>
                    <a:cubicBezTo>
                      <a:pt x="1" y="131"/>
                      <a:pt x="2" y="129"/>
                      <a:pt x="3" y="127"/>
                    </a:cubicBezTo>
                    <a:moveTo>
                      <a:pt x="85" y="183"/>
                    </a:moveTo>
                    <a:cubicBezTo>
                      <a:pt x="81" y="183"/>
                      <a:pt x="78" y="183"/>
                      <a:pt x="74" y="182"/>
                    </a:cubicBezTo>
                    <a:cubicBezTo>
                      <a:pt x="75" y="176"/>
                      <a:pt x="81" y="170"/>
                      <a:pt x="87" y="169"/>
                    </a:cubicBezTo>
                    <a:cubicBezTo>
                      <a:pt x="88" y="169"/>
                      <a:pt x="88" y="169"/>
                      <a:pt x="88" y="169"/>
                    </a:cubicBezTo>
                    <a:cubicBezTo>
                      <a:pt x="91" y="169"/>
                      <a:pt x="102" y="175"/>
                      <a:pt x="103" y="180"/>
                    </a:cubicBezTo>
                    <a:cubicBezTo>
                      <a:pt x="97" y="182"/>
                      <a:pt x="91" y="183"/>
                      <a:pt x="85" y="183"/>
                    </a:cubicBezTo>
                    <a:moveTo>
                      <a:pt x="68" y="181"/>
                    </a:moveTo>
                    <a:cubicBezTo>
                      <a:pt x="59" y="179"/>
                      <a:pt x="50" y="175"/>
                      <a:pt x="43" y="170"/>
                    </a:cubicBezTo>
                    <a:cubicBezTo>
                      <a:pt x="45" y="167"/>
                      <a:pt x="48" y="166"/>
                      <a:pt x="51" y="166"/>
                    </a:cubicBezTo>
                    <a:cubicBezTo>
                      <a:pt x="52" y="166"/>
                      <a:pt x="54" y="166"/>
                      <a:pt x="55" y="166"/>
                    </a:cubicBezTo>
                    <a:cubicBezTo>
                      <a:pt x="63" y="170"/>
                      <a:pt x="67" y="173"/>
                      <a:pt x="68" y="181"/>
                    </a:cubicBezTo>
                    <a:moveTo>
                      <a:pt x="108" y="178"/>
                    </a:moveTo>
                    <a:cubicBezTo>
                      <a:pt x="108" y="171"/>
                      <a:pt x="109" y="161"/>
                      <a:pt x="116" y="159"/>
                    </a:cubicBezTo>
                    <a:cubicBezTo>
                      <a:pt x="117" y="158"/>
                      <a:pt x="118" y="158"/>
                      <a:pt x="119" y="158"/>
                    </a:cubicBezTo>
                    <a:cubicBezTo>
                      <a:pt x="123" y="158"/>
                      <a:pt x="127" y="160"/>
                      <a:pt x="130" y="163"/>
                    </a:cubicBezTo>
                    <a:cubicBezTo>
                      <a:pt x="123" y="170"/>
                      <a:pt x="116" y="175"/>
                      <a:pt x="108" y="178"/>
                    </a:cubicBezTo>
                    <a:moveTo>
                      <a:pt x="37" y="166"/>
                    </a:moveTo>
                    <a:cubicBezTo>
                      <a:pt x="31" y="162"/>
                      <a:pt x="25" y="157"/>
                      <a:pt x="20" y="152"/>
                    </a:cubicBezTo>
                    <a:cubicBezTo>
                      <a:pt x="22" y="151"/>
                      <a:pt x="24" y="151"/>
                      <a:pt x="26" y="151"/>
                    </a:cubicBezTo>
                    <a:cubicBezTo>
                      <a:pt x="28" y="151"/>
                      <a:pt x="30" y="151"/>
                      <a:pt x="32" y="153"/>
                    </a:cubicBezTo>
                    <a:cubicBezTo>
                      <a:pt x="37" y="157"/>
                      <a:pt x="40" y="161"/>
                      <a:pt x="37" y="166"/>
                    </a:cubicBezTo>
                    <a:moveTo>
                      <a:pt x="135" y="157"/>
                    </a:moveTo>
                    <a:cubicBezTo>
                      <a:pt x="130" y="147"/>
                      <a:pt x="127" y="131"/>
                      <a:pt x="140" y="131"/>
                    </a:cubicBezTo>
                    <a:cubicBezTo>
                      <a:pt x="141" y="131"/>
                      <a:pt x="143" y="131"/>
                      <a:pt x="144" y="132"/>
                    </a:cubicBezTo>
                    <a:cubicBezTo>
                      <a:pt x="146" y="132"/>
                      <a:pt x="148" y="132"/>
                      <a:pt x="150" y="133"/>
                    </a:cubicBezTo>
                    <a:cubicBezTo>
                      <a:pt x="147" y="139"/>
                      <a:pt x="143" y="146"/>
                      <a:pt x="138" y="153"/>
                    </a:cubicBezTo>
                    <a:cubicBezTo>
                      <a:pt x="137" y="154"/>
                      <a:pt x="136" y="156"/>
                      <a:pt x="135" y="157"/>
                    </a:cubicBezTo>
                    <a:moveTo>
                      <a:pt x="154" y="123"/>
                    </a:moveTo>
                    <a:cubicBezTo>
                      <a:pt x="149" y="116"/>
                      <a:pt x="144" y="106"/>
                      <a:pt x="149" y="101"/>
                    </a:cubicBezTo>
                    <a:cubicBezTo>
                      <a:pt x="150" y="100"/>
                      <a:pt x="154" y="96"/>
                      <a:pt x="157" y="95"/>
                    </a:cubicBezTo>
                    <a:cubicBezTo>
                      <a:pt x="158" y="95"/>
                      <a:pt x="158" y="96"/>
                      <a:pt x="159" y="96"/>
                    </a:cubicBezTo>
                    <a:cubicBezTo>
                      <a:pt x="159" y="104"/>
                      <a:pt x="157" y="114"/>
                      <a:pt x="154" y="123"/>
                    </a:cubicBezTo>
                    <a:moveTo>
                      <a:pt x="156" y="89"/>
                    </a:moveTo>
                    <a:cubicBezTo>
                      <a:pt x="151" y="87"/>
                      <a:pt x="144" y="81"/>
                      <a:pt x="144" y="76"/>
                    </a:cubicBezTo>
                    <a:cubicBezTo>
                      <a:pt x="144" y="75"/>
                      <a:pt x="144" y="73"/>
                      <a:pt x="144" y="72"/>
                    </a:cubicBezTo>
                    <a:cubicBezTo>
                      <a:pt x="144" y="67"/>
                      <a:pt x="146" y="63"/>
                      <a:pt x="149" y="61"/>
                    </a:cubicBezTo>
                    <a:cubicBezTo>
                      <a:pt x="151" y="59"/>
                      <a:pt x="152" y="58"/>
                      <a:pt x="153" y="57"/>
                    </a:cubicBezTo>
                    <a:cubicBezTo>
                      <a:pt x="157" y="67"/>
                      <a:pt x="159" y="77"/>
                      <a:pt x="159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8" y="89"/>
                      <a:pt x="157" y="89"/>
                      <a:pt x="156" y="89"/>
                    </a:cubicBezTo>
                    <a:moveTo>
                      <a:pt x="148" y="49"/>
                    </a:moveTo>
                    <a:cubicBezTo>
                      <a:pt x="145" y="49"/>
                      <a:pt x="142" y="49"/>
                      <a:pt x="139" y="44"/>
                    </a:cubicBezTo>
                    <a:cubicBezTo>
                      <a:pt x="134" y="39"/>
                      <a:pt x="135" y="34"/>
                      <a:pt x="136" y="29"/>
                    </a:cubicBezTo>
                    <a:cubicBezTo>
                      <a:pt x="141" y="35"/>
                      <a:pt x="146" y="42"/>
                      <a:pt x="149" y="49"/>
                    </a:cubicBezTo>
                    <a:cubicBezTo>
                      <a:pt x="149" y="49"/>
                      <a:pt x="149" y="49"/>
                      <a:pt x="148" y="49"/>
                    </a:cubicBezTo>
                    <a:moveTo>
                      <a:pt x="107" y="18"/>
                    </a:moveTo>
                    <a:cubicBezTo>
                      <a:pt x="106" y="18"/>
                      <a:pt x="106" y="17"/>
                      <a:pt x="106" y="16"/>
                    </a:cubicBezTo>
                    <a:cubicBezTo>
                      <a:pt x="104" y="14"/>
                      <a:pt x="104" y="12"/>
                      <a:pt x="106" y="9"/>
                    </a:cubicBezTo>
                    <a:cubicBezTo>
                      <a:pt x="107" y="9"/>
                      <a:pt x="107" y="8"/>
                      <a:pt x="108" y="8"/>
                    </a:cubicBezTo>
                    <a:cubicBezTo>
                      <a:pt x="112" y="9"/>
                      <a:pt x="116" y="12"/>
                      <a:pt x="120" y="14"/>
                    </a:cubicBezTo>
                    <a:cubicBezTo>
                      <a:pt x="124" y="17"/>
                      <a:pt x="127" y="20"/>
                      <a:pt x="131" y="23"/>
                    </a:cubicBezTo>
                    <a:cubicBezTo>
                      <a:pt x="127" y="25"/>
                      <a:pt x="122" y="26"/>
                      <a:pt x="118" y="26"/>
                    </a:cubicBezTo>
                    <a:cubicBezTo>
                      <a:pt x="118" y="26"/>
                      <a:pt x="118" y="26"/>
                      <a:pt x="117" y="26"/>
                    </a:cubicBezTo>
                    <a:cubicBezTo>
                      <a:pt x="112" y="26"/>
                      <a:pt x="109" y="23"/>
                      <a:pt x="107" y="18"/>
                    </a:cubicBezTo>
                    <a:moveTo>
                      <a:pt x="104" y="0"/>
                    </a:moveTo>
                    <a:cubicBezTo>
                      <a:pt x="101" y="0"/>
                      <a:pt x="101" y="2"/>
                      <a:pt x="102" y="4"/>
                    </a:cubicBezTo>
                    <a:cubicBezTo>
                      <a:pt x="98" y="8"/>
                      <a:pt x="98" y="14"/>
                      <a:pt x="100" y="20"/>
                    </a:cubicBezTo>
                    <a:cubicBezTo>
                      <a:pt x="102" y="23"/>
                      <a:pt x="104" y="27"/>
                      <a:pt x="108" y="29"/>
                    </a:cubicBezTo>
                    <a:cubicBezTo>
                      <a:pt x="111" y="31"/>
                      <a:pt x="116" y="32"/>
                      <a:pt x="120" y="32"/>
                    </a:cubicBezTo>
                    <a:cubicBezTo>
                      <a:pt x="124" y="32"/>
                      <a:pt x="127" y="32"/>
                      <a:pt x="130" y="31"/>
                    </a:cubicBezTo>
                    <a:cubicBezTo>
                      <a:pt x="129" y="36"/>
                      <a:pt x="129" y="41"/>
                      <a:pt x="133" y="46"/>
                    </a:cubicBezTo>
                    <a:cubicBezTo>
                      <a:pt x="135" y="48"/>
                      <a:pt x="138" y="53"/>
                      <a:pt x="141" y="55"/>
                    </a:cubicBezTo>
                    <a:cubicBezTo>
                      <a:pt x="143" y="55"/>
                      <a:pt x="144" y="56"/>
                      <a:pt x="145" y="56"/>
                    </a:cubicBezTo>
                    <a:cubicBezTo>
                      <a:pt x="146" y="56"/>
                      <a:pt x="146" y="56"/>
                      <a:pt x="146" y="56"/>
                    </a:cubicBezTo>
                    <a:cubicBezTo>
                      <a:pt x="143" y="59"/>
                      <a:pt x="139" y="61"/>
                      <a:pt x="138" y="66"/>
                    </a:cubicBezTo>
                    <a:cubicBezTo>
                      <a:pt x="137" y="69"/>
                      <a:pt x="138" y="79"/>
                      <a:pt x="139" y="81"/>
                    </a:cubicBezTo>
                    <a:cubicBezTo>
                      <a:pt x="142" y="85"/>
                      <a:pt x="146" y="89"/>
                      <a:pt x="150" y="92"/>
                    </a:cubicBezTo>
                    <a:cubicBezTo>
                      <a:pt x="147" y="94"/>
                      <a:pt x="144" y="97"/>
                      <a:pt x="143" y="99"/>
                    </a:cubicBezTo>
                    <a:cubicBezTo>
                      <a:pt x="137" y="108"/>
                      <a:pt x="144" y="119"/>
                      <a:pt x="150" y="127"/>
                    </a:cubicBezTo>
                    <a:cubicBezTo>
                      <a:pt x="146" y="127"/>
                      <a:pt x="141" y="125"/>
                      <a:pt x="138" y="125"/>
                    </a:cubicBezTo>
                    <a:cubicBezTo>
                      <a:pt x="138" y="125"/>
                      <a:pt x="138" y="125"/>
                      <a:pt x="138" y="125"/>
                    </a:cubicBezTo>
                    <a:cubicBezTo>
                      <a:pt x="133" y="125"/>
                      <a:pt x="129" y="130"/>
                      <a:pt x="126" y="134"/>
                    </a:cubicBezTo>
                    <a:cubicBezTo>
                      <a:pt x="122" y="138"/>
                      <a:pt x="124" y="147"/>
                      <a:pt x="127" y="154"/>
                    </a:cubicBezTo>
                    <a:cubicBezTo>
                      <a:pt x="125" y="153"/>
                      <a:pt x="122" y="152"/>
                      <a:pt x="119" y="152"/>
                    </a:cubicBezTo>
                    <a:cubicBezTo>
                      <a:pt x="117" y="152"/>
                      <a:pt x="114" y="153"/>
                      <a:pt x="112" y="154"/>
                    </a:cubicBezTo>
                    <a:cubicBezTo>
                      <a:pt x="106" y="157"/>
                      <a:pt x="104" y="164"/>
                      <a:pt x="103" y="171"/>
                    </a:cubicBezTo>
                    <a:cubicBezTo>
                      <a:pt x="99" y="167"/>
                      <a:pt x="93" y="164"/>
                      <a:pt x="90" y="163"/>
                    </a:cubicBezTo>
                    <a:cubicBezTo>
                      <a:pt x="89" y="162"/>
                      <a:pt x="88" y="162"/>
                      <a:pt x="87" y="162"/>
                    </a:cubicBezTo>
                    <a:cubicBezTo>
                      <a:pt x="81" y="162"/>
                      <a:pt x="75" y="167"/>
                      <a:pt x="71" y="173"/>
                    </a:cubicBezTo>
                    <a:cubicBezTo>
                      <a:pt x="69" y="168"/>
                      <a:pt x="65" y="164"/>
                      <a:pt x="59" y="161"/>
                    </a:cubicBezTo>
                    <a:cubicBezTo>
                      <a:pt x="56" y="160"/>
                      <a:pt x="54" y="159"/>
                      <a:pt x="52" y="159"/>
                    </a:cubicBezTo>
                    <a:cubicBezTo>
                      <a:pt x="49" y="159"/>
                      <a:pt x="47" y="160"/>
                      <a:pt x="44" y="161"/>
                    </a:cubicBezTo>
                    <a:cubicBezTo>
                      <a:pt x="44" y="158"/>
                      <a:pt x="43" y="155"/>
                      <a:pt x="39" y="152"/>
                    </a:cubicBezTo>
                    <a:cubicBezTo>
                      <a:pt x="35" y="147"/>
                      <a:pt x="30" y="145"/>
                      <a:pt x="24" y="145"/>
                    </a:cubicBezTo>
                    <a:cubicBezTo>
                      <a:pt x="26" y="141"/>
                      <a:pt x="25" y="138"/>
                      <a:pt x="20" y="133"/>
                    </a:cubicBezTo>
                    <a:cubicBezTo>
                      <a:pt x="19" y="132"/>
                      <a:pt x="18" y="131"/>
                      <a:pt x="16" y="130"/>
                    </a:cubicBezTo>
                    <a:cubicBezTo>
                      <a:pt x="16" y="132"/>
                      <a:pt x="16" y="134"/>
                      <a:pt x="16" y="137"/>
                    </a:cubicBezTo>
                    <a:cubicBezTo>
                      <a:pt x="16" y="137"/>
                      <a:pt x="16" y="137"/>
                      <a:pt x="16" y="137"/>
                    </a:cubicBezTo>
                    <a:cubicBezTo>
                      <a:pt x="19" y="140"/>
                      <a:pt x="18" y="144"/>
                      <a:pt x="15" y="146"/>
                    </a:cubicBezTo>
                    <a:cubicBezTo>
                      <a:pt x="15" y="146"/>
                      <a:pt x="15" y="145"/>
                      <a:pt x="14" y="145"/>
                    </a:cubicBezTo>
                    <a:cubicBezTo>
                      <a:pt x="13" y="150"/>
                      <a:pt x="12" y="154"/>
                      <a:pt x="10" y="160"/>
                    </a:cubicBezTo>
                    <a:cubicBezTo>
                      <a:pt x="19" y="176"/>
                      <a:pt x="35" y="197"/>
                      <a:pt x="66" y="213"/>
                    </a:cubicBezTo>
                    <a:cubicBezTo>
                      <a:pt x="76" y="218"/>
                      <a:pt x="87" y="221"/>
                      <a:pt x="100" y="221"/>
                    </a:cubicBezTo>
                    <a:cubicBezTo>
                      <a:pt x="120" y="221"/>
                      <a:pt x="142" y="214"/>
                      <a:pt x="161" y="198"/>
                    </a:cubicBezTo>
                    <a:cubicBezTo>
                      <a:pt x="163" y="196"/>
                      <a:pt x="165" y="194"/>
                      <a:pt x="167" y="192"/>
                    </a:cubicBezTo>
                    <a:cubicBezTo>
                      <a:pt x="169" y="170"/>
                      <a:pt x="180" y="150"/>
                      <a:pt x="196" y="137"/>
                    </a:cubicBezTo>
                    <a:cubicBezTo>
                      <a:pt x="197" y="131"/>
                      <a:pt x="197" y="125"/>
                      <a:pt x="197" y="119"/>
                    </a:cubicBezTo>
                    <a:cubicBezTo>
                      <a:pt x="194" y="59"/>
                      <a:pt x="158" y="25"/>
                      <a:pt x="131" y="10"/>
                    </a:cubicBezTo>
                    <a:cubicBezTo>
                      <a:pt x="123" y="5"/>
                      <a:pt x="116" y="3"/>
                      <a:pt x="110" y="1"/>
                    </a:cubicBezTo>
                    <a:cubicBezTo>
                      <a:pt x="108" y="1"/>
                      <a:pt x="106" y="0"/>
                      <a:pt x="105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4" y="0"/>
                      <a:pt x="104" y="0"/>
                      <a:pt x="10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4" name="Freeform 643"/>
              <p:cNvSpPr>
                <a:spLocks noEditPoints="1"/>
              </p:cNvSpPr>
              <p:nvPr/>
            </p:nvSpPr>
            <p:spPr bwMode="auto">
              <a:xfrm>
                <a:off x="4777" y="3284"/>
                <a:ext cx="111" cy="102"/>
              </a:xfrm>
              <a:custGeom>
                <a:avLst/>
                <a:gdLst>
                  <a:gd name="T0" fmla="*/ 110 w 225"/>
                  <a:gd name="T1" fmla="*/ 159 h 207"/>
                  <a:gd name="T2" fmla="*/ 124 w 225"/>
                  <a:gd name="T3" fmla="*/ 149 h 207"/>
                  <a:gd name="T4" fmla="*/ 137 w 225"/>
                  <a:gd name="T5" fmla="*/ 164 h 207"/>
                  <a:gd name="T6" fmla="*/ 154 w 225"/>
                  <a:gd name="T7" fmla="*/ 146 h 207"/>
                  <a:gd name="T8" fmla="*/ 173 w 225"/>
                  <a:gd name="T9" fmla="*/ 153 h 207"/>
                  <a:gd name="T10" fmla="*/ 104 w 225"/>
                  <a:gd name="T11" fmla="*/ 156 h 207"/>
                  <a:gd name="T12" fmla="*/ 78 w 225"/>
                  <a:gd name="T13" fmla="*/ 140 h 207"/>
                  <a:gd name="T14" fmla="*/ 92 w 225"/>
                  <a:gd name="T15" fmla="*/ 133 h 207"/>
                  <a:gd name="T16" fmla="*/ 179 w 225"/>
                  <a:gd name="T17" fmla="*/ 149 h 207"/>
                  <a:gd name="T18" fmla="*/ 192 w 225"/>
                  <a:gd name="T19" fmla="*/ 127 h 207"/>
                  <a:gd name="T20" fmla="*/ 179 w 225"/>
                  <a:gd name="T21" fmla="*/ 149 h 207"/>
                  <a:gd name="T22" fmla="*/ 53 w 225"/>
                  <a:gd name="T23" fmla="*/ 110 h 207"/>
                  <a:gd name="T24" fmla="*/ 56 w 225"/>
                  <a:gd name="T25" fmla="*/ 109 h 207"/>
                  <a:gd name="T26" fmla="*/ 70 w 225"/>
                  <a:gd name="T27" fmla="*/ 133 h 207"/>
                  <a:gd name="T28" fmla="*/ 200 w 225"/>
                  <a:gd name="T29" fmla="*/ 109 h 207"/>
                  <a:gd name="T30" fmla="*/ 211 w 225"/>
                  <a:gd name="T31" fmla="*/ 104 h 207"/>
                  <a:gd name="T32" fmla="*/ 201 w 225"/>
                  <a:gd name="T33" fmla="*/ 123 h 207"/>
                  <a:gd name="T34" fmla="*/ 42 w 225"/>
                  <a:gd name="T35" fmla="*/ 72 h 207"/>
                  <a:gd name="T36" fmla="*/ 58 w 225"/>
                  <a:gd name="T37" fmla="*/ 82 h 207"/>
                  <a:gd name="T38" fmla="*/ 53 w 225"/>
                  <a:gd name="T39" fmla="*/ 103 h 207"/>
                  <a:gd name="T40" fmla="*/ 42 w 225"/>
                  <a:gd name="T41" fmla="*/ 64 h 207"/>
                  <a:gd name="T42" fmla="*/ 50 w 225"/>
                  <a:gd name="T43" fmla="*/ 55 h 207"/>
                  <a:gd name="T44" fmla="*/ 60 w 225"/>
                  <a:gd name="T45" fmla="*/ 13 h 207"/>
                  <a:gd name="T46" fmla="*/ 66 w 225"/>
                  <a:gd name="T47" fmla="*/ 9 h 207"/>
                  <a:gd name="T48" fmla="*/ 70 w 225"/>
                  <a:gd name="T49" fmla="*/ 16 h 207"/>
                  <a:gd name="T50" fmla="*/ 62 w 225"/>
                  <a:gd name="T51" fmla="*/ 29 h 207"/>
                  <a:gd name="T52" fmla="*/ 49 w 225"/>
                  <a:gd name="T53" fmla="*/ 32 h 207"/>
                  <a:gd name="T54" fmla="*/ 66 w 225"/>
                  <a:gd name="T55" fmla="*/ 0 h 207"/>
                  <a:gd name="T56" fmla="*/ 53 w 225"/>
                  <a:gd name="T57" fmla="*/ 8 h 207"/>
                  <a:gd name="T58" fmla="*/ 96 w 225"/>
                  <a:gd name="T59" fmla="*/ 204 h 207"/>
                  <a:gd name="T60" fmla="*/ 195 w 225"/>
                  <a:gd name="T61" fmla="*/ 177 h 207"/>
                  <a:gd name="T62" fmla="*/ 222 w 225"/>
                  <a:gd name="T63" fmla="*/ 122 h 207"/>
                  <a:gd name="T64" fmla="*/ 224 w 225"/>
                  <a:gd name="T65" fmla="*/ 107 h 207"/>
                  <a:gd name="T66" fmla="*/ 216 w 225"/>
                  <a:gd name="T67" fmla="*/ 79 h 207"/>
                  <a:gd name="T68" fmla="*/ 209 w 225"/>
                  <a:gd name="T69" fmla="*/ 87 h 207"/>
                  <a:gd name="T70" fmla="*/ 204 w 225"/>
                  <a:gd name="T71" fmla="*/ 83 h 207"/>
                  <a:gd name="T72" fmla="*/ 204 w 225"/>
                  <a:gd name="T73" fmla="*/ 98 h 207"/>
                  <a:gd name="T74" fmla="*/ 192 w 225"/>
                  <a:gd name="T75" fmla="*/ 121 h 207"/>
                  <a:gd name="T76" fmla="*/ 178 w 225"/>
                  <a:gd name="T77" fmla="*/ 127 h 207"/>
                  <a:gd name="T78" fmla="*/ 158 w 225"/>
                  <a:gd name="T79" fmla="*/ 139 h 207"/>
                  <a:gd name="T80" fmla="*/ 140 w 225"/>
                  <a:gd name="T81" fmla="*/ 155 h 207"/>
                  <a:gd name="T82" fmla="*/ 123 w 225"/>
                  <a:gd name="T83" fmla="*/ 143 h 207"/>
                  <a:gd name="T84" fmla="*/ 102 w 225"/>
                  <a:gd name="T85" fmla="*/ 130 h 207"/>
                  <a:gd name="T86" fmla="*/ 86 w 225"/>
                  <a:gd name="T87" fmla="*/ 128 h 207"/>
                  <a:gd name="T88" fmla="*/ 71 w 225"/>
                  <a:gd name="T89" fmla="*/ 106 h 207"/>
                  <a:gd name="T90" fmla="*/ 66 w 225"/>
                  <a:gd name="T91" fmla="*/ 89 h 207"/>
                  <a:gd name="T92" fmla="*/ 48 w 225"/>
                  <a:gd name="T93" fmla="*/ 68 h 207"/>
                  <a:gd name="T94" fmla="*/ 57 w 225"/>
                  <a:gd name="T95" fmla="*/ 54 h 207"/>
                  <a:gd name="T96" fmla="*/ 73 w 225"/>
                  <a:gd name="T97" fmla="*/ 28 h 207"/>
                  <a:gd name="T98" fmla="*/ 75 w 225"/>
                  <a:gd name="T99" fmla="*/ 8 h 207"/>
                  <a:gd name="T100" fmla="*/ 68 w 225"/>
                  <a:gd name="T101" fmla="*/ 3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5" h="207">
                    <a:moveTo>
                      <a:pt x="137" y="164"/>
                    </a:moveTo>
                    <a:cubicBezTo>
                      <a:pt x="128" y="164"/>
                      <a:pt x="120" y="162"/>
                      <a:pt x="110" y="159"/>
                    </a:cubicBezTo>
                    <a:cubicBezTo>
                      <a:pt x="113" y="154"/>
                      <a:pt x="117" y="150"/>
                      <a:pt x="122" y="149"/>
                    </a:cubicBezTo>
                    <a:cubicBezTo>
                      <a:pt x="123" y="149"/>
                      <a:pt x="123" y="149"/>
                      <a:pt x="124" y="149"/>
                    </a:cubicBezTo>
                    <a:cubicBezTo>
                      <a:pt x="130" y="149"/>
                      <a:pt x="135" y="157"/>
                      <a:pt x="138" y="164"/>
                    </a:cubicBezTo>
                    <a:cubicBezTo>
                      <a:pt x="138" y="164"/>
                      <a:pt x="137" y="164"/>
                      <a:pt x="137" y="164"/>
                    </a:cubicBezTo>
                    <a:moveTo>
                      <a:pt x="145" y="163"/>
                    </a:moveTo>
                    <a:cubicBezTo>
                      <a:pt x="143" y="158"/>
                      <a:pt x="152" y="147"/>
                      <a:pt x="154" y="146"/>
                    </a:cubicBezTo>
                    <a:cubicBezTo>
                      <a:pt x="156" y="146"/>
                      <a:pt x="157" y="146"/>
                      <a:pt x="159" y="146"/>
                    </a:cubicBezTo>
                    <a:cubicBezTo>
                      <a:pt x="164" y="146"/>
                      <a:pt x="170" y="148"/>
                      <a:pt x="173" y="153"/>
                    </a:cubicBezTo>
                    <a:cubicBezTo>
                      <a:pt x="165" y="158"/>
                      <a:pt x="155" y="162"/>
                      <a:pt x="145" y="163"/>
                    </a:cubicBezTo>
                    <a:moveTo>
                      <a:pt x="104" y="156"/>
                    </a:moveTo>
                    <a:cubicBezTo>
                      <a:pt x="102" y="155"/>
                      <a:pt x="100" y="154"/>
                      <a:pt x="98" y="153"/>
                    </a:cubicBezTo>
                    <a:cubicBezTo>
                      <a:pt x="91" y="149"/>
                      <a:pt x="84" y="145"/>
                      <a:pt x="78" y="140"/>
                    </a:cubicBezTo>
                    <a:cubicBezTo>
                      <a:pt x="80" y="139"/>
                      <a:pt x="82" y="137"/>
                      <a:pt x="83" y="136"/>
                    </a:cubicBezTo>
                    <a:cubicBezTo>
                      <a:pt x="87" y="134"/>
                      <a:pt x="89" y="133"/>
                      <a:pt x="92" y="133"/>
                    </a:cubicBezTo>
                    <a:cubicBezTo>
                      <a:pt x="101" y="133"/>
                      <a:pt x="104" y="146"/>
                      <a:pt x="104" y="156"/>
                    </a:cubicBezTo>
                    <a:moveTo>
                      <a:pt x="179" y="149"/>
                    </a:moveTo>
                    <a:cubicBezTo>
                      <a:pt x="176" y="142"/>
                      <a:pt x="178" y="137"/>
                      <a:pt x="184" y="130"/>
                    </a:cubicBezTo>
                    <a:cubicBezTo>
                      <a:pt x="187" y="128"/>
                      <a:pt x="189" y="127"/>
                      <a:pt x="192" y="127"/>
                    </a:cubicBezTo>
                    <a:cubicBezTo>
                      <a:pt x="194" y="127"/>
                      <a:pt x="196" y="128"/>
                      <a:pt x="198" y="128"/>
                    </a:cubicBezTo>
                    <a:cubicBezTo>
                      <a:pt x="192" y="136"/>
                      <a:pt x="186" y="143"/>
                      <a:pt x="179" y="149"/>
                    </a:cubicBezTo>
                    <a:moveTo>
                      <a:pt x="70" y="133"/>
                    </a:moveTo>
                    <a:cubicBezTo>
                      <a:pt x="63" y="126"/>
                      <a:pt x="57" y="118"/>
                      <a:pt x="53" y="110"/>
                    </a:cubicBezTo>
                    <a:cubicBezTo>
                      <a:pt x="54" y="110"/>
                      <a:pt x="55" y="109"/>
                      <a:pt x="55" y="109"/>
                    </a:cubicBezTo>
                    <a:cubicBezTo>
                      <a:pt x="56" y="109"/>
                      <a:pt x="56" y="109"/>
                      <a:pt x="56" y="109"/>
                    </a:cubicBezTo>
                    <a:cubicBezTo>
                      <a:pt x="59" y="109"/>
                      <a:pt x="63" y="110"/>
                      <a:pt x="66" y="111"/>
                    </a:cubicBezTo>
                    <a:cubicBezTo>
                      <a:pt x="73" y="113"/>
                      <a:pt x="72" y="125"/>
                      <a:pt x="70" y="133"/>
                    </a:cubicBezTo>
                    <a:moveTo>
                      <a:pt x="201" y="123"/>
                    </a:moveTo>
                    <a:cubicBezTo>
                      <a:pt x="196" y="119"/>
                      <a:pt x="198" y="114"/>
                      <a:pt x="200" y="109"/>
                    </a:cubicBezTo>
                    <a:cubicBezTo>
                      <a:pt x="203" y="104"/>
                      <a:pt x="207" y="103"/>
                      <a:pt x="211" y="102"/>
                    </a:cubicBezTo>
                    <a:cubicBezTo>
                      <a:pt x="211" y="103"/>
                      <a:pt x="211" y="103"/>
                      <a:pt x="211" y="104"/>
                    </a:cubicBezTo>
                    <a:cubicBezTo>
                      <a:pt x="210" y="106"/>
                      <a:pt x="209" y="108"/>
                      <a:pt x="208" y="110"/>
                    </a:cubicBezTo>
                    <a:cubicBezTo>
                      <a:pt x="206" y="114"/>
                      <a:pt x="204" y="118"/>
                      <a:pt x="201" y="123"/>
                    </a:cubicBezTo>
                    <a:moveTo>
                      <a:pt x="50" y="104"/>
                    </a:moveTo>
                    <a:cubicBezTo>
                      <a:pt x="45" y="94"/>
                      <a:pt x="43" y="83"/>
                      <a:pt x="42" y="72"/>
                    </a:cubicBezTo>
                    <a:cubicBezTo>
                      <a:pt x="44" y="73"/>
                      <a:pt x="45" y="74"/>
                      <a:pt x="47" y="74"/>
                    </a:cubicBezTo>
                    <a:cubicBezTo>
                      <a:pt x="52" y="75"/>
                      <a:pt x="55" y="78"/>
                      <a:pt x="58" y="82"/>
                    </a:cubicBezTo>
                    <a:cubicBezTo>
                      <a:pt x="58" y="84"/>
                      <a:pt x="58" y="85"/>
                      <a:pt x="59" y="86"/>
                    </a:cubicBezTo>
                    <a:cubicBezTo>
                      <a:pt x="61" y="90"/>
                      <a:pt x="57" y="99"/>
                      <a:pt x="53" y="103"/>
                    </a:cubicBezTo>
                    <a:cubicBezTo>
                      <a:pt x="52" y="103"/>
                      <a:pt x="51" y="104"/>
                      <a:pt x="50" y="104"/>
                    </a:cubicBezTo>
                    <a:moveTo>
                      <a:pt x="42" y="64"/>
                    </a:moveTo>
                    <a:cubicBezTo>
                      <a:pt x="42" y="55"/>
                      <a:pt x="44" y="47"/>
                      <a:pt x="46" y="40"/>
                    </a:cubicBezTo>
                    <a:cubicBezTo>
                      <a:pt x="50" y="44"/>
                      <a:pt x="52" y="48"/>
                      <a:pt x="50" y="55"/>
                    </a:cubicBezTo>
                    <a:cubicBezTo>
                      <a:pt x="49" y="61"/>
                      <a:pt x="46" y="62"/>
                      <a:pt x="42" y="64"/>
                    </a:cubicBezTo>
                    <a:moveTo>
                      <a:pt x="60" y="13"/>
                    </a:moveTo>
                    <a:cubicBezTo>
                      <a:pt x="61" y="11"/>
                      <a:pt x="62" y="10"/>
                      <a:pt x="64" y="8"/>
                    </a:cubicBezTo>
                    <a:cubicBezTo>
                      <a:pt x="64" y="9"/>
                      <a:pt x="65" y="9"/>
                      <a:pt x="66" y="9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9" y="11"/>
                      <a:pt x="71" y="13"/>
                      <a:pt x="70" y="16"/>
                    </a:cubicBezTo>
                    <a:cubicBezTo>
                      <a:pt x="70" y="17"/>
                      <a:pt x="70" y="18"/>
                      <a:pt x="70" y="19"/>
                    </a:cubicBezTo>
                    <a:cubicBezTo>
                      <a:pt x="69" y="24"/>
                      <a:pt x="67" y="27"/>
                      <a:pt x="62" y="29"/>
                    </a:cubicBezTo>
                    <a:cubicBezTo>
                      <a:pt x="58" y="31"/>
                      <a:pt x="54" y="32"/>
                      <a:pt x="50" y="32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51" y="25"/>
                      <a:pt x="55" y="19"/>
                      <a:pt x="60" y="13"/>
                    </a:cubicBezTo>
                    <a:moveTo>
                      <a:pt x="66" y="0"/>
                    </a:moveTo>
                    <a:cubicBezTo>
                      <a:pt x="65" y="0"/>
                      <a:pt x="65" y="0"/>
                      <a:pt x="64" y="0"/>
                    </a:cubicBezTo>
                    <a:cubicBezTo>
                      <a:pt x="62" y="1"/>
                      <a:pt x="58" y="4"/>
                      <a:pt x="53" y="8"/>
                    </a:cubicBezTo>
                    <a:cubicBezTo>
                      <a:pt x="32" y="29"/>
                      <a:pt x="0" y="81"/>
                      <a:pt x="27" y="148"/>
                    </a:cubicBezTo>
                    <a:cubicBezTo>
                      <a:pt x="35" y="168"/>
                      <a:pt x="59" y="195"/>
                      <a:pt x="96" y="204"/>
                    </a:cubicBezTo>
                    <a:cubicBezTo>
                      <a:pt x="106" y="206"/>
                      <a:pt x="116" y="207"/>
                      <a:pt x="125" y="207"/>
                    </a:cubicBezTo>
                    <a:cubicBezTo>
                      <a:pt x="155" y="207"/>
                      <a:pt x="180" y="195"/>
                      <a:pt x="195" y="177"/>
                    </a:cubicBezTo>
                    <a:cubicBezTo>
                      <a:pt x="206" y="163"/>
                      <a:pt x="214" y="149"/>
                      <a:pt x="218" y="137"/>
                    </a:cubicBezTo>
                    <a:cubicBezTo>
                      <a:pt x="220" y="131"/>
                      <a:pt x="221" y="127"/>
                      <a:pt x="222" y="122"/>
                    </a:cubicBezTo>
                    <a:cubicBezTo>
                      <a:pt x="223" y="119"/>
                      <a:pt x="223" y="116"/>
                      <a:pt x="224" y="114"/>
                    </a:cubicBezTo>
                    <a:cubicBezTo>
                      <a:pt x="224" y="111"/>
                      <a:pt x="224" y="109"/>
                      <a:pt x="224" y="107"/>
                    </a:cubicBezTo>
                    <a:cubicBezTo>
                      <a:pt x="225" y="92"/>
                      <a:pt x="223" y="81"/>
                      <a:pt x="222" y="77"/>
                    </a:cubicBezTo>
                    <a:cubicBezTo>
                      <a:pt x="220" y="78"/>
                      <a:pt x="218" y="79"/>
                      <a:pt x="216" y="79"/>
                    </a:cubicBezTo>
                    <a:cubicBezTo>
                      <a:pt x="216" y="84"/>
                      <a:pt x="215" y="90"/>
                      <a:pt x="213" y="95"/>
                    </a:cubicBezTo>
                    <a:cubicBezTo>
                      <a:pt x="210" y="94"/>
                      <a:pt x="207" y="91"/>
                      <a:pt x="209" y="87"/>
                    </a:cubicBezTo>
                    <a:cubicBezTo>
                      <a:pt x="209" y="85"/>
                      <a:pt x="211" y="83"/>
                      <a:pt x="213" y="81"/>
                    </a:cubicBezTo>
                    <a:cubicBezTo>
                      <a:pt x="210" y="82"/>
                      <a:pt x="207" y="83"/>
                      <a:pt x="204" y="83"/>
                    </a:cubicBezTo>
                    <a:cubicBezTo>
                      <a:pt x="204" y="84"/>
                      <a:pt x="203" y="84"/>
                      <a:pt x="203" y="85"/>
                    </a:cubicBezTo>
                    <a:cubicBezTo>
                      <a:pt x="201" y="92"/>
                      <a:pt x="201" y="95"/>
                      <a:pt x="204" y="98"/>
                    </a:cubicBezTo>
                    <a:cubicBezTo>
                      <a:pt x="199" y="100"/>
                      <a:pt x="195" y="104"/>
                      <a:pt x="193" y="111"/>
                    </a:cubicBezTo>
                    <a:cubicBezTo>
                      <a:pt x="191" y="115"/>
                      <a:pt x="191" y="118"/>
                      <a:pt x="192" y="121"/>
                    </a:cubicBezTo>
                    <a:cubicBezTo>
                      <a:pt x="192" y="121"/>
                      <a:pt x="192" y="121"/>
                      <a:pt x="191" y="121"/>
                    </a:cubicBezTo>
                    <a:cubicBezTo>
                      <a:pt x="187" y="121"/>
                      <a:pt x="182" y="123"/>
                      <a:pt x="178" y="127"/>
                    </a:cubicBezTo>
                    <a:cubicBezTo>
                      <a:pt x="174" y="133"/>
                      <a:pt x="172" y="138"/>
                      <a:pt x="172" y="143"/>
                    </a:cubicBezTo>
                    <a:cubicBezTo>
                      <a:pt x="167" y="141"/>
                      <a:pt x="163" y="139"/>
                      <a:pt x="158" y="139"/>
                    </a:cubicBezTo>
                    <a:cubicBezTo>
                      <a:pt x="155" y="139"/>
                      <a:pt x="152" y="140"/>
                      <a:pt x="149" y="142"/>
                    </a:cubicBezTo>
                    <a:cubicBezTo>
                      <a:pt x="146" y="144"/>
                      <a:pt x="142" y="149"/>
                      <a:pt x="140" y="155"/>
                    </a:cubicBezTo>
                    <a:cubicBezTo>
                      <a:pt x="136" y="149"/>
                      <a:pt x="131" y="143"/>
                      <a:pt x="124" y="143"/>
                    </a:cubicBezTo>
                    <a:cubicBezTo>
                      <a:pt x="124" y="143"/>
                      <a:pt x="124" y="143"/>
                      <a:pt x="123" y="143"/>
                    </a:cubicBezTo>
                    <a:cubicBezTo>
                      <a:pt x="118" y="143"/>
                      <a:pt x="113" y="146"/>
                      <a:pt x="110" y="150"/>
                    </a:cubicBezTo>
                    <a:cubicBezTo>
                      <a:pt x="109" y="142"/>
                      <a:pt x="108" y="133"/>
                      <a:pt x="102" y="130"/>
                    </a:cubicBezTo>
                    <a:cubicBezTo>
                      <a:pt x="99" y="129"/>
                      <a:pt x="94" y="127"/>
                      <a:pt x="90" y="127"/>
                    </a:cubicBezTo>
                    <a:cubicBezTo>
                      <a:pt x="89" y="127"/>
                      <a:pt x="87" y="127"/>
                      <a:pt x="86" y="128"/>
                    </a:cubicBezTo>
                    <a:cubicBezTo>
                      <a:pt x="83" y="129"/>
                      <a:pt x="79" y="133"/>
                      <a:pt x="76" y="135"/>
                    </a:cubicBezTo>
                    <a:cubicBezTo>
                      <a:pt x="78" y="125"/>
                      <a:pt x="79" y="112"/>
                      <a:pt x="71" y="106"/>
                    </a:cubicBezTo>
                    <a:cubicBezTo>
                      <a:pt x="68" y="105"/>
                      <a:pt x="64" y="103"/>
                      <a:pt x="60" y="103"/>
                    </a:cubicBezTo>
                    <a:cubicBezTo>
                      <a:pt x="63" y="99"/>
                      <a:pt x="65" y="93"/>
                      <a:pt x="66" y="89"/>
                    </a:cubicBezTo>
                    <a:cubicBezTo>
                      <a:pt x="66" y="86"/>
                      <a:pt x="63" y="77"/>
                      <a:pt x="61" y="74"/>
                    </a:cubicBezTo>
                    <a:cubicBezTo>
                      <a:pt x="57" y="71"/>
                      <a:pt x="53" y="70"/>
                      <a:pt x="48" y="68"/>
                    </a:cubicBezTo>
                    <a:cubicBezTo>
                      <a:pt x="50" y="68"/>
                      <a:pt x="51" y="67"/>
                      <a:pt x="52" y="65"/>
                    </a:cubicBezTo>
                    <a:cubicBezTo>
                      <a:pt x="55" y="63"/>
                      <a:pt x="56" y="57"/>
                      <a:pt x="57" y="54"/>
                    </a:cubicBezTo>
                    <a:cubicBezTo>
                      <a:pt x="58" y="47"/>
                      <a:pt x="56" y="43"/>
                      <a:pt x="53" y="39"/>
                    </a:cubicBezTo>
                    <a:cubicBezTo>
                      <a:pt x="61" y="38"/>
                      <a:pt x="69" y="34"/>
                      <a:pt x="73" y="28"/>
                    </a:cubicBezTo>
                    <a:cubicBezTo>
                      <a:pt x="74" y="26"/>
                      <a:pt x="75" y="24"/>
                      <a:pt x="76" y="22"/>
                    </a:cubicBezTo>
                    <a:cubicBezTo>
                      <a:pt x="77" y="17"/>
                      <a:pt x="77" y="12"/>
                      <a:pt x="75" y="8"/>
                    </a:cubicBezTo>
                    <a:cubicBezTo>
                      <a:pt x="74" y="7"/>
                      <a:pt x="73" y="5"/>
                      <a:pt x="71" y="4"/>
                    </a:cubicBezTo>
                    <a:cubicBezTo>
                      <a:pt x="70" y="3"/>
                      <a:pt x="69" y="3"/>
                      <a:pt x="68" y="3"/>
                    </a:cubicBezTo>
                    <a:cubicBezTo>
                      <a:pt x="68" y="1"/>
                      <a:pt x="67" y="0"/>
                      <a:pt x="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5" name="Freeform 644"/>
              <p:cNvSpPr>
                <a:spLocks noEditPoints="1"/>
              </p:cNvSpPr>
              <p:nvPr/>
            </p:nvSpPr>
            <p:spPr bwMode="auto">
              <a:xfrm>
                <a:off x="4809" y="3226"/>
                <a:ext cx="111" cy="101"/>
              </a:xfrm>
              <a:custGeom>
                <a:avLst/>
                <a:gdLst>
                  <a:gd name="T0" fmla="*/ 129 w 225"/>
                  <a:gd name="T1" fmla="*/ 185 h 204"/>
                  <a:gd name="T2" fmla="*/ 122 w 225"/>
                  <a:gd name="T3" fmla="*/ 185 h 204"/>
                  <a:gd name="T4" fmla="*/ 87 w 225"/>
                  <a:gd name="T5" fmla="*/ 37 h 204"/>
                  <a:gd name="T6" fmla="*/ 127 w 225"/>
                  <a:gd name="T7" fmla="*/ 23 h 204"/>
                  <a:gd name="T8" fmla="*/ 205 w 225"/>
                  <a:gd name="T9" fmla="*/ 74 h 204"/>
                  <a:gd name="T10" fmla="*/ 210 w 225"/>
                  <a:gd name="T11" fmla="*/ 110 h 204"/>
                  <a:gd name="T12" fmla="*/ 195 w 225"/>
                  <a:gd name="T13" fmla="*/ 144 h 204"/>
                  <a:gd name="T14" fmla="*/ 195 w 225"/>
                  <a:gd name="T15" fmla="*/ 145 h 204"/>
                  <a:gd name="T16" fmla="*/ 129 w 225"/>
                  <a:gd name="T17" fmla="*/ 185 h 204"/>
                  <a:gd name="T18" fmla="*/ 120 w 225"/>
                  <a:gd name="T19" fmla="*/ 0 h 204"/>
                  <a:gd name="T20" fmla="*/ 66 w 225"/>
                  <a:gd name="T21" fmla="*/ 18 h 204"/>
                  <a:gd name="T22" fmla="*/ 23 w 225"/>
                  <a:gd name="T23" fmla="*/ 113 h 204"/>
                  <a:gd name="T24" fmla="*/ 24 w 225"/>
                  <a:gd name="T25" fmla="*/ 119 h 204"/>
                  <a:gd name="T26" fmla="*/ 24 w 225"/>
                  <a:gd name="T27" fmla="*/ 125 h 204"/>
                  <a:gd name="T28" fmla="*/ 28 w 225"/>
                  <a:gd name="T29" fmla="*/ 137 h 204"/>
                  <a:gd name="T30" fmla="*/ 32 w 225"/>
                  <a:gd name="T31" fmla="*/ 146 h 204"/>
                  <a:gd name="T32" fmla="*/ 61 w 225"/>
                  <a:gd name="T33" fmla="*/ 182 h 204"/>
                  <a:gd name="T34" fmla="*/ 125 w 225"/>
                  <a:gd name="T35" fmla="*/ 204 h 204"/>
                  <a:gd name="T36" fmla="*/ 135 w 225"/>
                  <a:gd name="T37" fmla="*/ 203 h 204"/>
                  <a:gd name="T38" fmla="*/ 140 w 225"/>
                  <a:gd name="T39" fmla="*/ 201 h 204"/>
                  <a:gd name="T40" fmla="*/ 149 w 225"/>
                  <a:gd name="T41" fmla="*/ 199 h 204"/>
                  <a:gd name="T42" fmla="*/ 152 w 225"/>
                  <a:gd name="T43" fmla="*/ 197 h 204"/>
                  <a:gd name="T44" fmla="*/ 158 w 225"/>
                  <a:gd name="T45" fmla="*/ 195 h 204"/>
                  <a:gd name="T46" fmla="*/ 176 w 225"/>
                  <a:gd name="T47" fmla="*/ 184 h 204"/>
                  <a:gd name="T48" fmla="*/ 222 w 225"/>
                  <a:gd name="T49" fmla="*/ 120 h 204"/>
                  <a:gd name="T50" fmla="*/ 223 w 225"/>
                  <a:gd name="T51" fmla="*/ 115 h 204"/>
                  <a:gd name="T52" fmla="*/ 225 w 225"/>
                  <a:gd name="T53" fmla="*/ 100 h 204"/>
                  <a:gd name="T54" fmla="*/ 223 w 225"/>
                  <a:gd name="T55" fmla="*/ 76 h 204"/>
                  <a:gd name="T56" fmla="*/ 183 w 225"/>
                  <a:gd name="T57" fmla="*/ 20 h 204"/>
                  <a:gd name="T58" fmla="*/ 149 w 225"/>
                  <a:gd name="T59" fmla="*/ 4 h 204"/>
                  <a:gd name="T60" fmla="*/ 129 w 225"/>
                  <a:gd name="T61" fmla="*/ 0 h 204"/>
                  <a:gd name="T62" fmla="*/ 120 w 225"/>
                  <a:gd name="T63" fmla="*/ 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5" h="204">
                    <a:moveTo>
                      <a:pt x="129" y="185"/>
                    </a:moveTo>
                    <a:cubicBezTo>
                      <a:pt x="127" y="185"/>
                      <a:pt x="124" y="185"/>
                      <a:pt x="122" y="185"/>
                    </a:cubicBezTo>
                    <a:cubicBezTo>
                      <a:pt x="91" y="181"/>
                      <a:pt x="0" y="108"/>
                      <a:pt x="87" y="37"/>
                    </a:cubicBezTo>
                    <a:cubicBezTo>
                      <a:pt x="99" y="27"/>
                      <a:pt x="113" y="23"/>
                      <a:pt x="127" y="23"/>
                    </a:cubicBezTo>
                    <a:cubicBezTo>
                      <a:pt x="162" y="23"/>
                      <a:pt x="198" y="49"/>
                      <a:pt x="205" y="74"/>
                    </a:cubicBezTo>
                    <a:cubicBezTo>
                      <a:pt x="209" y="85"/>
                      <a:pt x="211" y="99"/>
                      <a:pt x="210" y="110"/>
                    </a:cubicBezTo>
                    <a:cubicBezTo>
                      <a:pt x="208" y="122"/>
                      <a:pt x="202" y="133"/>
                      <a:pt x="195" y="144"/>
                    </a:cubicBezTo>
                    <a:cubicBezTo>
                      <a:pt x="195" y="145"/>
                      <a:pt x="195" y="145"/>
                      <a:pt x="195" y="145"/>
                    </a:cubicBezTo>
                    <a:cubicBezTo>
                      <a:pt x="190" y="152"/>
                      <a:pt x="166" y="185"/>
                      <a:pt x="129" y="185"/>
                    </a:cubicBezTo>
                    <a:moveTo>
                      <a:pt x="120" y="0"/>
                    </a:moveTo>
                    <a:cubicBezTo>
                      <a:pt x="103" y="0"/>
                      <a:pt x="84" y="4"/>
                      <a:pt x="66" y="18"/>
                    </a:cubicBezTo>
                    <a:cubicBezTo>
                      <a:pt x="47" y="31"/>
                      <a:pt x="19" y="67"/>
                      <a:pt x="23" y="113"/>
                    </a:cubicBezTo>
                    <a:cubicBezTo>
                      <a:pt x="23" y="115"/>
                      <a:pt x="23" y="117"/>
                      <a:pt x="24" y="119"/>
                    </a:cubicBezTo>
                    <a:cubicBezTo>
                      <a:pt x="24" y="121"/>
                      <a:pt x="24" y="123"/>
                      <a:pt x="24" y="125"/>
                    </a:cubicBezTo>
                    <a:cubicBezTo>
                      <a:pt x="25" y="129"/>
                      <a:pt x="26" y="133"/>
                      <a:pt x="28" y="137"/>
                    </a:cubicBezTo>
                    <a:cubicBezTo>
                      <a:pt x="29" y="140"/>
                      <a:pt x="30" y="143"/>
                      <a:pt x="32" y="146"/>
                    </a:cubicBezTo>
                    <a:cubicBezTo>
                      <a:pt x="39" y="160"/>
                      <a:pt x="49" y="173"/>
                      <a:pt x="61" y="182"/>
                    </a:cubicBezTo>
                    <a:cubicBezTo>
                      <a:pt x="84" y="198"/>
                      <a:pt x="110" y="204"/>
                      <a:pt x="125" y="204"/>
                    </a:cubicBezTo>
                    <a:cubicBezTo>
                      <a:pt x="129" y="204"/>
                      <a:pt x="133" y="203"/>
                      <a:pt x="135" y="203"/>
                    </a:cubicBezTo>
                    <a:cubicBezTo>
                      <a:pt x="137" y="202"/>
                      <a:pt x="138" y="202"/>
                      <a:pt x="140" y="201"/>
                    </a:cubicBezTo>
                    <a:cubicBezTo>
                      <a:pt x="143" y="201"/>
                      <a:pt x="146" y="200"/>
                      <a:pt x="149" y="199"/>
                    </a:cubicBezTo>
                    <a:cubicBezTo>
                      <a:pt x="150" y="198"/>
                      <a:pt x="151" y="198"/>
                      <a:pt x="152" y="197"/>
                    </a:cubicBezTo>
                    <a:cubicBezTo>
                      <a:pt x="154" y="197"/>
                      <a:pt x="156" y="196"/>
                      <a:pt x="158" y="195"/>
                    </a:cubicBezTo>
                    <a:cubicBezTo>
                      <a:pt x="163" y="192"/>
                      <a:pt x="169" y="189"/>
                      <a:pt x="176" y="184"/>
                    </a:cubicBezTo>
                    <a:cubicBezTo>
                      <a:pt x="194" y="171"/>
                      <a:pt x="212" y="155"/>
                      <a:pt x="222" y="120"/>
                    </a:cubicBezTo>
                    <a:cubicBezTo>
                      <a:pt x="222" y="118"/>
                      <a:pt x="223" y="117"/>
                      <a:pt x="223" y="115"/>
                    </a:cubicBezTo>
                    <a:cubicBezTo>
                      <a:pt x="224" y="110"/>
                      <a:pt x="225" y="105"/>
                      <a:pt x="225" y="100"/>
                    </a:cubicBezTo>
                    <a:cubicBezTo>
                      <a:pt x="225" y="92"/>
                      <a:pt x="224" y="84"/>
                      <a:pt x="223" y="76"/>
                    </a:cubicBezTo>
                    <a:cubicBezTo>
                      <a:pt x="221" y="53"/>
                      <a:pt x="203" y="33"/>
                      <a:pt x="183" y="20"/>
                    </a:cubicBezTo>
                    <a:cubicBezTo>
                      <a:pt x="175" y="14"/>
                      <a:pt x="163" y="8"/>
                      <a:pt x="149" y="4"/>
                    </a:cubicBezTo>
                    <a:cubicBezTo>
                      <a:pt x="143" y="2"/>
                      <a:pt x="136" y="1"/>
                      <a:pt x="129" y="0"/>
                    </a:cubicBezTo>
                    <a:cubicBezTo>
                      <a:pt x="126" y="0"/>
                      <a:pt x="123" y="0"/>
                      <a:pt x="1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6" name="Freeform 645"/>
              <p:cNvSpPr>
                <a:spLocks noEditPoints="1"/>
              </p:cNvSpPr>
              <p:nvPr/>
            </p:nvSpPr>
            <p:spPr bwMode="auto">
              <a:xfrm>
                <a:off x="5468" y="3074"/>
                <a:ext cx="118" cy="120"/>
              </a:xfrm>
              <a:custGeom>
                <a:avLst/>
                <a:gdLst>
                  <a:gd name="T0" fmla="*/ 201 w 238"/>
                  <a:gd name="T1" fmla="*/ 216 h 244"/>
                  <a:gd name="T2" fmla="*/ 201 w 238"/>
                  <a:gd name="T3" fmla="*/ 228 h 244"/>
                  <a:gd name="T4" fmla="*/ 203 w 238"/>
                  <a:gd name="T5" fmla="*/ 214 h 244"/>
                  <a:gd name="T6" fmla="*/ 196 w 238"/>
                  <a:gd name="T7" fmla="*/ 211 h 244"/>
                  <a:gd name="T8" fmla="*/ 197 w 238"/>
                  <a:gd name="T9" fmla="*/ 210 h 244"/>
                  <a:gd name="T10" fmla="*/ 5 w 238"/>
                  <a:gd name="T11" fmla="*/ 118 h 244"/>
                  <a:gd name="T12" fmla="*/ 0 w 238"/>
                  <a:gd name="T13" fmla="*/ 143 h 244"/>
                  <a:gd name="T14" fmla="*/ 17 w 238"/>
                  <a:gd name="T15" fmla="*/ 114 h 244"/>
                  <a:gd name="T16" fmla="*/ 5 w 238"/>
                  <a:gd name="T17" fmla="*/ 111 h 244"/>
                  <a:gd name="T18" fmla="*/ 9 w 238"/>
                  <a:gd name="T19" fmla="*/ 110 h 244"/>
                  <a:gd name="T20" fmla="*/ 15 w 238"/>
                  <a:gd name="T21" fmla="*/ 102 h 244"/>
                  <a:gd name="T22" fmla="*/ 176 w 238"/>
                  <a:gd name="T23" fmla="*/ 236 h 244"/>
                  <a:gd name="T24" fmla="*/ 184 w 238"/>
                  <a:gd name="T25" fmla="*/ 219 h 244"/>
                  <a:gd name="T26" fmla="*/ 176 w 238"/>
                  <a:gd name="T27" fmla="*/ 236 h 244"/>
                  <a:gd name="T28" fmla="*/ 203 w 238"/>
                  <a:gd name="T29" fmla="*/ 166 h 244"/>
                  <a:gd name="T30" fmla="*/ 210 w 238"/>
                  <a:gd name="T31" fmla="*/ 181 h 244"/>
                  <a:gd name="T32" fmla="*/ 198 w 238"/>
                  <a:gd name="T33" fmla="*/ 125 h 244"/>
                  <a:gd name="T34" fmla="*/ 217 w 238"/>
                  <a:gd name="T35" fmla="*/ 138 h 244"/>
                  <a:gd name="T36" fmla="*/ 26 w 238"/>
                  <a:gd name="T37" fmla="*/ 100 h 244"/>
                  <a:gd name="T38" fmla="*/ 43 w 238"/>
                  <a:gd name="T39" fmla="*/ 92 h 244"/>
                  <a:gd name="T40" fmla="*/ 192 w 238"/>
                  <a:gd name="T41" fmla="*/ 98 h 244"/>
                  <a:gd name="T42" fmla="*/ 181 w 238"/>
                  <a:gd name="T43" fmla="*/ 73 h 244"/>
                  <a:gd name="T44" fmla="*/ 192 w 238"/>
                  <a:gd name="T45" fmla="*/ 98 h 244"/>
                  <a:gd name="T46" fmla="*/ 142 w 238"/>
                  <a:gd name="T47" fmla="*/ 63 h 244"/>
                  <a:gd name="T48" fmla="*/ 167 w 238"/>
                  <a:gd name="T49" fmla="*/ 65 h 244"/>
                  <a:gd name="T50" fmla="*/ 153 w 238"/>
                  <a:gd name="T51" fmla="*/ 78 h 244"/>
                  <a:gd name="T52" fmla="*/ 59 w 238"/>
                  <a:gd name="T53" fmla="*/ 75 h 244"/>
                  <a:gd name="T54" fmla="*/ 89 w 238"/>
                  <a:gd name="T55" fmla="*/ 55 h 244"/>
                  <a:gd name="T56" fmla="*/ 78 w 238"/>
                  <a:gd name="T57" fmla="*/ 77 h 244"/>
                  <a:gd name="T58" fmla="*/ 70 w 238"/>
                  <a:gd name="T59" fmla="*/ 80 h 244"/>
                  <a:gd name="T60" fmla="*/ 106 w 238"/>
                  <a:gd name="T61" fmla="*/ 65 h 244"/>
                  <a:gd name="T62" fmla="*/ 97 w 238"/>
                  <a:gd name="T63" fmla="*/ 54 h 244"/>
                  <a:gd name="T64" fmla="*/ 130 w 238"/>
                  <a:gd name="T65" fmla="*/ 53 h 244"/>
                  <a:gd name="T66" fmla="*/ 165 w 238"/>
                  <a:gd name="T67" fmla="*/ 0 h 244"/>
                  <a:gd name="T68" fmla="*/ 13 w 238"/>
                  <a:gd name="T69" fmla="*/ 90 h 244"/>
                  <a:gd name="T70" fmla="*/ 22 w 238"/>
                  <a:gd name="T71" fmla="*/ 105 h 244"/>
                  <a:gd name="T72" fmla="*/ 27 w 238"/>
                  <a:gd name="T73" fmla="*/ 123 h 244"/>
                  <a:gd name="T74" fmla="*/ 34 w 238"/>
                  <a:gd name="T75" fmla="*/ 125 h 244"/>
                  <a:gd name="T76" fmla="*/ 46 w 238"/>
                  <a:gd name="T77" fmla="*/ 100 h 244"/>
                  <a:gd name="T78" fmla="*/ 54 w 238"/>
                  <a:gd name="T79" fmla="*/ 81 h 244"/>
                  <a:gd name="T80" fmla="*/ 69 w 238"/>
                  <a:gd name="T81" fmla="*/ 88 h 244"/>
                  <a:gd name="T82" fmla="*/ 95 w 238"/>
                  <a:gd name="T83" fmla="*/ 66 h 244"/>
                  <a:gd name="T84" fmla="*/ 110 w 238"/>
                  <a:gd name="T85" fmla="*/ 74 h 244"/>
                  <a:gd name="T86" fmla="*/ 135 w 238"/>
                  <a:gd name="T87" fmla="*/ 72 h 244"/>
                  <a:gd name="T88" fmla="*/ 153 w 238"/>
                  <a:gd name="T89" fmla="*/ 87 h 244"/>
                  <a:gd name="T90" fmla="*/ 175 w 238"/>
                  <a:gd name="T91" fmla="*/ 98 h 244"/>
                  <a:gd name="T92" fmla="*/ 197 w 238"/>
                  <a:gd name="T93" fmla="*/ 104 h 244"/>
                  <a:gd name="T94" fmla="*/ 207 w 238"/>
                  <a:gd name="T95" fmla="*/ 144 h 244"/>
                  <a:gd name="T96" fmla="*/ 200 w 238"/>
                  <a:gd name="T97" fmla="*/ 181 h 244"/>
                  <a:gd name="T98" fmla="*/ 186 w 238"/>
                  <a:gd name="T99" fmla="*/ 210 h 244"/>
                  <a:gd name="T100" fmla="*/ 173 w 238"/>
                  <a:gd name="T101" fmla="*/ 218 h 244"/>
                  <a:gd name="T102" fmla="*/ 171 w 238"/>
                  <a:gd name="T103" fmla="*/ 243 h 244"/>
                  <a:gd name="T104" fmla="*/ 174 w 238"/>
                  <a:gd name="T105" fmla="*/ 244 h 244"/>
                  <a:gd name="T106" fmla="*/ 177 w 238"/>
                  <a:gd name="T107" fmla="*/ 243 h 244"/>
                  <a:gd name="T108" fmla="*/ 194 w 238"/>
                  <a:gd name="T109" fmla="*/ 213 h 244"/>
                  <a:gd name="T110" fmla="*/ 204 w 238"/>
                  <a:gd name="T111" fmla="*/ 188 h 244"/>
                  <a:gd name="T112" fmla="*/ 199 w 238"/>
                  <a:gd name="T113" fmla="*/ 206 h 244"/>
                  <a:gd name="T114" fmla="*/ 200 w 238"/>
                  <a:gd name="T115" fmla="*/ 206 h 244"/>
                  <a:gd name="T116" fmla="*/ 237 w 238"/>
                  <a:gd name="T117" fmla="*/ 185 h 244"/>
                  <a:gd name="T118" fmla="*/ 238 w 238"/>
                  <a:gd name="T119" fmla="*/ 52 h 244"/>
                  <a:gd name="T120" fmla="*/ 165 w 238"/>
                  <a:gd name="T121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38" h="244">
                    <a:moveTo>
                      <a:pt x="203" y="214"/>
                    </a:moveTo>
                    <a:cubicBezTo>
                      <a:pt x="203" y="215"/>
                      <a:pt x="202" y="216"/>
                      <a:pt x="201" y="216"/>
                    </a:cubicBezTo>
                    <a:cubicBezTo>
                      <a:pt x="198" y="219"/>
                      <a:pt x="198" y="222"/>
                      <a:pt x="200" y="225"/>
                    </a:cubicBezTo>
                    <a:cubicBezTo>
                      <a:pt x="200" y="226"/>
                      <a:pt x="201" y="227"/>
                      <a:pt x="201" y="228"/>
                    </a:cubicBezTo>
                    <a:cubicBezTo>
                      <a:pt x="204" y="225"/>
                      <a:pt x="208" y="222"/>
                      <a:pt x="211" y="219"/>
                    </a:cubicBezTo>
                    <a:cubicBezTo>
                      <a:pt x="209" y="217"/>
                      <a:pt x="206" y="216"/>
                      <a:pt x="203" y="214"/>
                    </a:cubicBezTo>
                    <a:moveTo>
                      <a:pt x="197" y="210"/>
                    </a:moveTo>
                    <a:cubicBezTo>
                      <a:pt x="196" y="210"/>
                      <a:pt x="196" y="210"/>
                      <a:pt x="196" y="211"/>
                    </a:cubicBezTo>
                    <a:cubicBezTo>
                      <a:pt x="196" y="211"/>
                      <a:pt x="196" y="210"/>
                      <a:pt x="197" y="210"/>
                    </a:cubicBezTo>
                    <a:cubicBezTo>
                      <a:pt x="197" y="210"/>
                      <a:pt x="197" y="210"/>
                      <a:pt x="197" y="210"/>
                    </a:cubicBezTo>
                    <a:moveTo>
                      <a:pt x="17" y="114"/>
                    </a:moveTo>
                    <a:cubicBezTo>
                      <a:pt x="14" y="117"/>
                      <a:pt x="9" y="118"/>
                      <a:pt x="5" y="118"/>
                    </a:cubicBezTo>
                    <a:cubicBezTo>
                      <a:pt x="4" y="118"/>
                      <a:pt x="4" y="118"/>
                      <a:pt x="3" y="118"/>
                    </a:cubicBezTo>
                    <a:cubicBezTo>
                      <a:pt x="1" y="128"/>
                      <a:pt x="0" y="137"/>
                      <a:pt x="0" y="143"/>
                    </a:cubicBezTo>
                    <a:cubicBezTo>
                      <a:pt x="3" y="140"/>
                      <a:pt x="6" y="138"/>
                      <a:pt x="9" y="136"/>
                    </a:cubicBezTo>
                    <a:cubicBezTo>
                      <a:pt x="11" y="129"/>
                      <a:pt x="14" y="121"/>
                      <a:pt x="17" y="114"/>
                    </a:cubicBezTo>
                    <a:moveTo>
                      <a:pt x="10" y="98"/>
                    </a:moveTo>
                    <a:cubicBezTo>
                      <a:pt x="8" y="102"/>
                      <a:pt x="7" y="107"/>
                      <a:pt x="5" y="111"/>
                    </a:cubicBezTo>
                    <a:cubicBezTo>
                      <a:pt x="7" y="110"/>
                      <a:pt x="8" y="110"/>
                      <a:pt x="9" y="110"/>
                    </a:cubicBezTo>
                    <a:cubicBezTo>
                      <a:pt x="9" y="110"/>
                      <a:pt x="9" y="110"/>
                      <a:pt x="9" y="110"/>
                    </a:cubicBezTo>
                    <a:cubicBezTo>
                      <a:pt x="12" y="110"/>
                      <a:pt x="14" y="108"/>
                      <a:pt x="15" y="105"/>
                    </a:cubicBezTo>
                    <a:cubicBezTo>
                      <a:pt x="15" y="104"/>
                      <a:pt x="15" y="103"/>
                      <a:pt x="15" y="102"/>
                    </a:cubicBezTo>
                    <a:cubicBezTo>
                      <a:pt x="13" y="100"/>
                      <a:pt x="12" y="99"/>
                      <a:pt x="10" y="98"/>
                    </a:cubicBezTo>
                    <a:moveTo>
                      <a:pt x="176" y="236"/>
                    </a:moveTo>
                    <a:cubicBezTo>
                      <a:pt x="175" y="232"/>
                      <a:pt x="177" y="225"/>
                      <a:pt x="178" y="223"/>
                    </a:cubicBezTo>
                    <a:cubicBezTo>
                      <a:pt x="180" y="220"/>
                      <a:pt x="182" y="219"/>
                      <a:pt x="184" y="219"/>
                    </a:cubicBezTo>
                    <a:cubicBezTo>
                      <a:pt x="186" y="219"/>
                      <a:pt x="188" y="220"/>
                      <a:pt x="190" y="221"/>
                    </a:cubicBezTo>
                    <a:cubicBezTo>
                      <a:pt x="185" y="226"/>
                      <a:pt x="180" y="232"/>
                      <a:pt x="176" y="236"/>
                    </a:cubicBezTo>
                    <a:moveTo>
                      <a:pt x="210" y="181"/>
                    </a:moveTo>
                    <a:cubicBezTo>
                      <a:pt x="205" y="177"/>
                      <a:pt x="202" y="173"/>
                      <a:pt x="203" y="166"/>
                    </a:cubicBezTo>
                    <a:cubicBezTo>
                      <a:pt x="205" y="155"/>
                      <a:pt x="208" y="149"/>
                      <a:pt x="217" y="146"/>
                    </a:cubicBezTo>
                    <a:cubicBezTo>
                      <a:pt x="216" y="158"/>
                      <a:pt x="214" y="170"/>
                      <a:pt x="210" y="181"/>
                    </a:cubicBezTo>
                    <a:moveTo>
                      <a:pt x="217" y="138"/>
                    </a:moveTo>
                    <a:cubicBezTo>
                      <a:pt x="209" y="138"/>
                      <a:pt x="201" y="132"/>
                      <a:pt x="198" y="125"/>
                    </a:cubicBezTo>
                    <a:cubicBezTo>
                      <a:pt x="197" y="121"/>
                      <a:pt x="202" y="105"/>
                      <a:pt x="208" y="103"/>
                    </a:cubicBezTo>
                    <a:cubicBezTo>
                      <a:pt x="214" y="114"/>
                      <a:pt x="216" y="126"/>
                      <a:pt x="217" y="138"/>
                    </a:cubicBezTo>
                    <a:moveTo>
                      <a:pt x="29" y="100"/>
                    </a:moveTo>
                    <a:cubicBezTo>
                      <a:pt x="28" y="100"/>
                      <a:pt x="27" y="100"/>
                      <a:pt x="26" y="100"/>
                    </a:cubicBezTo>
                    <a:cubicBezTo>
                      <a:pt x="31" y="92"/>
                      <a:pt x="38" y="84"/>
                      <a:pt x="46" y="78"/>
                    </a:cubicBezTo>
                    <a:cubicBezTo>
                      <a:pt x="47" y="83"/>
                      <a:pt x="47" y="87"/>
                      <a:pt x="43" y="92"/>
                    </a:cubicBezTo>
                    <a:cubicBezTo>
                      <a:pt x="38" y="98"/>
                      <a:pt x="34" y="100"/>
                      <a:pt x="29" y="100"/>
                    </a:cubicBezTo>
                    <a:moveTo>
                      <a:pt x="192" y="98"/>
                    </a:moveTo>
                    <a:cubicBezTo>
                      <a:pt x="187" y="98"/>
                      <a:pt x="182" y="96"/>
                      <a:pt x="180" y="91"/>
                    </a:cubicBezTo>
                    <a:cubicBezTo>
                      <a:pt x="177" y="86"/>
                      <a:pt x="178" y="79"/>
                      <a:pt x="181" y="73"/>
                    </a:cubicBezTo>
                    <a:cubicBezTo>
                      <a:pt x="191" y="79"/>
                      <a:pt x="198" y="87"/>
                      <a:pt x="204" y="96"/>
                    </a:cubicBezTo>
                    <a:cubicBezTo>
                      <a:pt x="200" y="97"/>
                      <a:pt x="196" y="98"/>
                      <a:pt x="192" y="98"/>
                    </a:cubicBezTo>
                    <a:moveTo>
                      <a:pt x="153" y="78"/>
                    </a:moveTo>
                    <a:cubicBezTo>
                      <a:pt x="146" y="78"/>
                      <a:pt x="142" y="74"/>
                      <a:pt x="142" y="63"/>
                    </a:cubicBezTo>
                    <a:cubicBezTo>
                      <a:pt x="142" y="61"/>
                      <a:pt x="142" y="58"/>
                      <a:pt x="142" y="56"/>
                    </a:cubicBezTo>
                    <a:cubicBezTo>
                      <a:pt x="150" y="58"/>
                      <a:pt x="159" y="61"/>
                      <a:pt x="167" y="65"/>
                    </a:cubicBezTo>
                    <a:cubicBezTo>
                      <a:pt x="169" y="66"/>
                      <a:pt x="171" y="67"/>
                      <a:pt x="173" y="68"/>
                    </a:cubicBezTo>
                    <a:cubicBezTo>
                      <a:pt x="167" y="73"/>
                      <a:pt x="159" y="78"/>
                      <a:pt x="153" y="78"/>
                    </a:cubicBezTo>
                    <a:moveTo>
                      <a:pt x="70" y="80"/>
                    </a:moveTo>
                    <a:cubicBezTo>
                      <a:pt x="66" y="80"/>
                      <a:pt x="62" y="78"/>
                      <a:pt x="59" y="75"/>
                    </a:cubicBezTo>
                    <a:cubicBezTo>
                      <a:pt x="57" y="74"/>
                      <a:pt x="56" y="73"/>
                      <a:pt x="54" y="71"/>
                    </a:cubicBezTo>
                    <a:cubicBezTo>
                      <a:pt x="64" y="64"/>
                      <a:pt x="76" y="59"/>
                      <a:pt x="89" y="55"/>
                    </a:cubicBezTo>
                    <a:cubicBezTo>
                      <a:pt x="89" y="57"/>
                      <a:pt x="89" y="58"/>
                      <a:pt x="90" y="59"/>
                    </a:cubicBezTo>
                    <a:cubicBezTo>
                      <a:pt x="89" y="67"/>
                      <a:pt x="84" y="76"/>
                      <a:pt x="78" y="77"/>
                    </a:cubicBezTo>
                    <a:cubicBezTo>
                      <a:pt x="76" y="78"/>
                      <a:pt x="75" y="78"/>
                      <a:pt x="74" y="79"/>
                    </a:cubicBezTo>
                    <a:cubicBezTo>
                      <a:pt x="72" y="80"/>
                      <a:pt x="71" y="80"/>
                      <a:pt x="70" y="80"/>
                    </a:cubicBezTo>
                    <a:moveTo>
                      <a:pt x="110" y="67"/>
                    </a:moveTo>
                    <a:cubicBezTo>
                      <a:pt x="109" y="67"/>
                      <a:pt x="107" y="66"/>
                      <a:pt x="106" y="65"/>
                    </a:cubicBezTo>
                    <a:cubicBezTo>
                      <a:pt x="103" y="64"/>
                      <a:pt x="99" y="61"/>
                      <a:pt x="97" y="57"/>
                    </a:cubicBezTo>
                    <a:cubicBezTo>
                      <a:pt x="97" y="56"/>
                      <a:pt x="97" y="55"/>
                      <a:pt x="97" y="54"/>
                    </a:cubicBezTo>
                    <a:cubicBezTo>
                      <a:pt x="102" y="53"/>
                      <a:pt x="108" y="52"/>
                      <a:pt x="114" y="52"/>
                    </a:cubicBezTo>
                    <a:cubicBezTo>
                      <a:pt x="119" y="52"/>
                      <a:pt x="124" y="53"/>
                      <a:pt x="130" y="53"/>
                    </a:cubicBezTo>
                    <a:cubicBezTo>
                      <a:pt x="124" y="59"/>
                      <a:pt x="117" y="67"/>
                      <a:pt x="110" y="67"/>
                    </a:cubicBezTo>
                    <a:moveTo>
                      <a:pt x="165" y="0"/>
                    </a:moveTo>
                    <a:cubicBezTo>
                      <a:pt x="127" y="19"/>
                      <a:pt x="83" y="36"/>
                      <a:pt x="38" y="50"/>
                    </a:cubicBezTo>
                    <a:cubicBezTo>
                      <a:pt x="27" y="63"/>
                      <a:pt x="19" y="76"/>
                      <a:pt x="13" y="90"/>
                    </a:cubicBezTo>
                    <a:cubicBezTo>
                      <a:pt x="19" y="94"/>
                      <a:pt x="23" y="98"/>
                      <a:pt x="24" y="100"/>
                    </a:cubicBezTo>
                    <a:cubicBezTo>
                      <a:pt x="26" y="103"/>
                      <a:pt x="24" y="105"/>
                      <a:pt x="22" y="105"/>
                    </a:cubicBezTo>
                    <a:cubicBezTo>
                      <a:pt x="22" y="107"/>
                      <a:pt x="22" y="108"/>
                      <a:pt x="21" y="109"/>
                    </a:cubicBezTo>
                    <a:cubicBezTo>
                      <a:pt x="24" y="113"/>
                      <a:pt x="25" y="118"/>
                      <a:pt x="27" y="123"/>
                    </a:cubicBezTo>
                    <a:cubicBezTo>
                      <a:pt x="27" y="124"/>
                      <a:pt x="27" y="126"/>
                      <a:pt x="27" y="127"/>
                    </a:cubicBezTo>
                    <a:cubicBezTo>
                      <a:pt x="29" y="126"/>
                      <a:pt x="32" y="125"/>
                      <a:pt x="34" y="125"/>
                    </a:cubicBezTo>
                    <a:cubicBezTo>
                      <a:pt x="34" y="119"/>
                      <a:pt x="32" y="112"/>
                      <a:pt x="29" y="107"/>
                    </a:cubicBezTo>
                    <a:cubicBezTo>
                      <a:pt x="35" y="107"/>
                      <a:pt x="41" y="106"/>
                      <a:pt x="46" y="100"/>
                    </a:cubicBezTo>
                    <a:cubicBezTo>
                      <a:pt x="48" y="96"/>
                      <a:pt x="54" y="91"/>
                      <a:pt x="54" y="87"/>
                    </a:cubicBezTo>
                    <a:cubicBezTo>
                      <a:pt x="55" y="84"/>
                      <a:pt x="55" y="82"/>
                      <a:pt x="54" y="81"/>
                    </a:cubicBezTo>
                    <a:cubicBezTo>
                      <a:pt x="58" y="84"/>
                      <a:pt x="62" y="87"/>
                      <a:pt x="68" y="88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74" y="88"/>
                      <a:pt x="83" y="85"/>
                      <a:pt x="85" y="82"/>
                    </a:cubicBezTo>
                    <a:cubicBezTo>
                      <a:pt x="89" y="78"/>
                      <a:pt x="93" y="72"/>
                      <a:pt x="95" y="66"/>
                    </a:cubicBezTo>
                    <a:cubicBezTo>
                      <a:pt x="98" y="70"/>
                      <a:pt x="102" y="72"/>
                      <a:pt x="105" y="73"/>
                    </a:cubicBezTo>
                    <a:cubicBezTo>
                      <a:pt x="107" y="74"/>
                      <a:pt x="108" y="74"/>
                      <a:pt x="110" y="74"/>
                    </a:cubicBezTo>
                    <a:cubicBezTo>
                      <a:pt x="119" y="74"/>
                      <a:pt x="129" y="66"/>
                      <a:pt x="135" y="57"/>
                    </a:cubicBezTo>
                    <a:cubicBezTo>
                      <a:pt x="136" y="62"/>
                      <a:pt x="135" y="69"/>
                      <a:pt x="135" y="72"/>
                    </a:cubicBezTo>
                    <a:cubicBezTo>
                      <a:pt x="136" y="79"/>
                      <a:pt x="143" y="83"/>
                      <a:pt x="148" y="86"/>
                    </a:cubicBezTo>
                    <a:cubicBezTo>
                      <a:pt x="150" y="87"/>
                      <a:pt x="151" y="87"/>
                      <a:pt x="153" y="87"/>
                    </a:cubicBezTo>
                    <a:cubicBezTo>
                      <a:pt x="159" y="87"/>
                      <a:pt x="166" y="83"/>
                      <a:pt x="172" y="79"/>
                    </a:cubicBezTo>
                    <a:cubicBezTo>
                      <a:pt x="170" y="85"/>
                      <a:pt x="171" y="92"/>
                      <a:pt x="175" y="98"/>
                    </a:cubicBezTo>
                    <a:cubicBezTo>
                      <a:pt x="179" y="103"/>
                      <a:pt x="185" y="105"/>
                      <a:pt x="192" y="105"/>
                    </a:cubicBezTo>
                    <a:cubicBezTo>
                      <a:pt x="193" y="105"/>
                      <a:pt x="195" y="105"/>
                      <a:pt x="197" y="104"/>
                    </a:cubicBezTo>
                    <a:cubicBezTo>
                      <a:pt x="193" y="111"/>
                      <a:pt x="191" y="119"/>
                      <a:pt x="191" y="123"/>
                    </a:cubicBezTo>
                    <a:cubicBezTo>
                      <a:pt x="190" y="133"/>
                      <a:pt x="198" y="140"/>
                      <a:pt x="207" y="144"/>
                    </a:cubicBezTo>
                    <a:cubicBezTo>
                      <a:pt x="202" y="148"/>
                      <a:pt x="198" y="154"/>
                      <a:pt x="196" y="162"/>
                    </a:cubicBezTo>
                    <a:cubicBezTo>
                      <a:pt x="194" y="170"/>
                      <a:pt x="196" y="176"/>
                      <a:pt x="200" y="181"/>
                    </a:cubicBezTo>
                    <a:cubicBezTo>
                      <a:pt x="196" y="182"/>
                      <a:pt x="193" y="185"/>
                      <a:pt x="190" y="189"/>
                    </a:cubicBezTo>
                    <a:cubicBezTo>
                      <a:pt x="186" y="197"/>
                      <a:pt x="185" y="203"/>
                      <a:pt x="186" y="210"/>
                    </a:cubicBezTo>
                    <a:cubicBezTo>
                      <a:pt x="185" y="210"/>
                      <a:pt x="184" y="210"/>
                      <a:pt x="184" y="210"/>
                    </a:cubicBezTo>
                    <a:cubicBezTo>
                      <a:pt x="180" y="210"/>
                      <a:pt x="177" y="212"/>
                      <a:pt x="173" y="218"/>
                    </a:cubicBezTo>
                    <a:cubicBezTo>
                      <a:pt x="173" y="219"/>
                      <a:pt x="172" y="220"/>
                      <a:pt x="172" y="220"/>
                    </a:cubicBezTo>
                    <a:cubicBezTo>
                      <a:pt x="172" y="228"/>
                      <a:pt x="172" y="236"/>
                      <a:pt x="171" y="243"/>
                    </a:cubicBezTo>
                    <a:cubicBezTo>
                      <a:pt x="172" y="244"/>
                      <a:pt x="172" y="244"/>
                      <a:pt x="173" y="244"/>
                    </a:cubicBezTo>
                    <a:cubicBezTo>
                      <a:pt x="173" y="244"/>
                      <a:pt x="173" y="244"/>
                      <a:pt x="174" y="244"/>
                    </a:cubicBezTo>
                    <a:cubicBezTo>
                      <a:pt x="174" y="244"/>
                      <a:pt x="175" y="244"/>
                      <a:pt x="175" y="244"/>
                    </a:cubicBezTo>
                    <a:cubicBezTo>
                      <a:pt x="176" y="244"/>
                      <a:pt x="177" y="244"/>
                      <a:pt x="177" y="243"/>
                    </a:cubicBezTo>
                    <a:cubicBezTo>
                      <a:pt x="180" y="242"/>
                      <a:pt x="187" y="238"/>
                      <a:pt x="195" y="233"/>
                    </a:cubicBezTo>
                    <a:cubicBezTo>
                      <a:pt x="191" y="226"/>
                      <a:pt x="191" y="219"/>
                      <a:pt x="194" y="213"/>
                    </a:cubicBezTo>
                    <a:cubicBezTo>
                      <a:pt x="192" y="208"/>
                      <a:pt x="191" y="203"/>
                      <a:pt x="193" y="198"/>
                    </a:cubicBezTo>
                    <a:cubicBezTo>
                      <a:pt x="196" y="192"/>
                      <a:pt x="199" y="188"/>
                      <a:pt x="204" y="188"/>
                    </a:cubicBezTo>
                    <a:cubicBezTo>
                      <a:pt x="205" y="188"/>
                      <a:pt x="206" y="188"/>
                      <a:pt x="207" y="188"/>
                    </a:cubicBezTo>
                    <a:cubicBezTo>
                      <a:pt x="205" y="194"/>
                      <a:pt x="202" y="200"/>
                      <a:pt x="199" y="206"/>
                    </a:cubicBezTo>
                    <a:cubicBezTo>
                      <a:pt x="199" y="206"/>
                      <a:pt x="199" y="206"/>
                      <a:pt x="199" y="206"/>
                    </a:cubicBezTo>
                    <a:cubicBezTo>
                      <a:pt x="199" y="206"/>
                      <a:pt x="199" y="206"/>
                      <a:pt x="200" y="206"/>
                    </a:cubicBezTo>
                    <a:cubicBezTo>
                      <a:pt x="203" y="206"/>
                      <a:pt x="210" y="208"/>
                      <a:pt x="218" y="212"/>
                    </a:cubicBezTo>
                    <a:cubicBezTo>
                      <a:pt x="225" y="205"/>
                      <a:pt x="231" y="196"/>
                      <a:pt x="237" y="185"/>
                    </a:cubicBezTo>
                    <a:cubicBezTo>
                      <a:pt x="223" y="161"/>
                      <a:pt x="218" y="135"/>
                      <a:pt x="219" y="117"/>
                    </a:cubicBezTo>
                    <a:cubicBezTo>
                      <a:pt x="221" y="91"/>
                      <a:pt x="228" y="70"/>
                      <a:pt x="238" y="52"/>
                    </a:cubicBezTo>
                    <a:cubicBezTo>
                      <a:pt x="231" y="43"/>
                      <a:pt x="223" y="33"/>
                      <a:pt x="213" y="25"/>
                    </a:cubicBezTo>
                    <a:cubicBezTo>
                      <a:pt x="198" y="11"/>
                      <a:pt x="181" y="4"/>
                      <a:pt x="16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7" name="Freeform 646"/>
              <p:cNvSpPr>
                <a:spLocks noEditPoints="1"/>
              </p:cNvSpPr>
              <p:nvPr/>
            </p:nvSpPr>
            <p:spPr bwMode="auto">
              <a:xfrm>
                <a:off x="5502" y="3176"/>
                <a:ext cx="111" cy="126"/>
              </a:xfrm>
              <a:custGeom>
                <a:avLst/>
                <a:gdLst>
                  <a:gd name="T0" fmla="*/ 9 w 226"/>
                  <a:gd name="T1" fmla="*/ 176 h 255"/>
                  <a:gd name="T2" fmla="*/ 14 w 226"/>
                  <a:gd name="T3" fmla="*/ 192 h 255"/>
                  <a:gd name="T4" fmla="*/ 17 w 226"/>
                  <a:gd name="T5" fmla="*/ 175 h 255"/>
                  <a:gd name="T6" fmla="*/ 93 w 226"/>
                  <a:gd name="T7" fmla="*/ 211 h 255"/>
                  <a:gd name="T8" fmla="*/ 96 w 226"/>
                  <a:gd name="T9" fmla="*/ 194 h 255"/>
                  <a:gd name="T10" fmla="*/ 112 w 226"/>
                  <a:gd name="T11" fmla="*/ 208 h 255"/>
                  <a:gd name="T12" fmla="*/ 72 w 226"/>
                  <a:gd name="T13" fmla="*/ 207 h 255"/>
                  <a:gd name="T14" fmla="*/ 54 w 226"/>
                  <a:gd name="T15" fmla="*/ 189 h 255"/>
                  <a:gd name="T16" fmla="*/ 72 w 226"/>
                  <a:gd name="T17" fmla="*/ 207 h 255"/>
                  <a:gd name="T18" fmla="*/ 129 w 226"/>
                  <a:gd name="T19" fmla="*/ 183 h 255"/>
                  <a:gd name="T20" fmla="*/ 145 w 226"/>
                  <a:gd name="T21" fmla="*/ 188 h 255"/>
                  <a:gd name="T22" fmla="*/ 151 w 226"/>
                  <a:gd name="T23" fmla="*/ 182 h 255"/>
                  <a:gd name="T24" fmla="*/ 164 w 226"/>
                  <a:gd name="T25" fmla="*/ 153 h 255"/>
                  <a:gd name="T26" fmla="*/ 155 w 226"/>
                  <a:gd name="T27" fmla="*/ 177 h 255"/>
                  <a:gd name="T28" fmla="*/ 16 w 226"/>
                  <a:gd name="T29" fmla="*/ 166 h 255"/>
                  <a:gd name="T30" fmla="*/ 7 w 226"/>
                  <a:gd name="T31" fmla="*/ 150 h 255"/>
                  <a:gd name="T32" fmla="*/ 16 w 226"/>
                  <a:gd name="T33" fmla="*/ 166 h 255"/>
                  <a:gd name="T34" fmla="*/ 172 w 226"/>
                  <a:gd name="T35" fmla="*/ 118 h 255"/>
                  <a:gd name="T36" fmla="*/ 185 w 226"/>
                  <a:gd name="T37" fmla="*/ 112 h 255"/>
                  <a:gd name="T38" fmla="*/ 183 w 226"/>
                  <a:gd name="T39" fmla="*/ 104 h 255"/>
                  <a:gd name="T40" fmla="*/ 170 w 226"/>
                  <a:gd name="T41" fmla="*/ 84 h 255"/>
                  <a:gd name="T42" fmla="*/ 182 w 226"/>
                  <a:gd name="T43" fmla="*/ 67 h 255"/>
                  <a:gd name="T44" fmla="*/ 185 w 226"/>
                  <a:gd name="T45" fmla="*/ 104 h 255"/>
                  <a:gd name="T46" fmla="*/ 179 w 226"/>
                  <a:gd name="T47" fmla="*/ 57 h 255"/>
                  <a:gd name="T48" fmla="*/ 166 w 226"/>
                  <a:gd name="T49" fmla="*/ 34 h 255"/>
                  <a:gd name="T50" fmla="*/ 134 w 226"/>
                  <a:gd name="T51" fmla="*/ 22 h 255"/>
                  <a:gd name="T52" fmla="*/ 134 w 226"/>
                  <a:gd name="T53" fmla="*/ 10 h 255"/>
                  <a:gd name="T54" fmla="*/ 144 w 226"/>
                  <a:gd name="T55" fmla="*/ 13 h 255"/>
                  <a:gd name="T56" fmla="*/ 146 w 226"/>
                  <a:gd name="T57" fmla="*/ 30 h 255"/>
                  <a:gd name="T58" fmla="*/ 134 w 226"/>
                  <a:gd name="T59" fmla="*/ 22 h 255"/>
                  <a:gd name="T60" fmla="*/ 132 w 226"/>
                  <a:gd name="T61" fmla="*/ 0 h 255"/>
                  <a:gd name="T62" fmla="*/ 130 w 226"/>
                  <a:gd name="T63" fmla="*/ 4 h 255"/>
                  <a:gd name="T64" fmla="*/ 127 w 226"/>
                  <a:gd name="T65" fmla="*/ 7 h 255"/>
                  <a:gd name="T66" fmla="*/ 134 w 226"/>
                  <a:gd name="T67" fmla="*/ 33 h 255"/>
                  <a:gd name="T68" fmla="*/ 159 w 226"/>
                  <a:gd name="T69" fmla="*/ 36 h 255"/>
                  <a:gd name="T70" fmla="*/ 169 w 226"/>
                  <a:gd name="T71" fmla="*/ 64 h 255"/>
                  <a:gd name="T72" fmla="*/ 164 w 226"/>
                  <a:gd name="T73" fmla="*/ 77 h 255"/>
                  <a:gd name="T74" fmla="*/ 175 w 226"/>
                  <a:gd name="T75" fmla="*/ 107 h 255"/>
                  <a:gd name="T76" fmla="*/ 171 w 226"/>
                  <a:gd name="T77" fmla="*/ 148 h 255"/>
                  <a:gd name="T78" fmla="*/ 158 w 226"/>
                  <a:gd name="T79" fmla="*/ 145 h 255"/>
                  <a:gd name="T80" fmla="*/ 142 w 226"/>
                  <a:gd name="T81" fmla="*/ 178 h 255"/>
                  <a:gd name="T82" fmla="*/ 125 w 226"/>
                  <a:gd name="T83" fmla="*/ 178 h 255"/>
                  <a:gd name="T84" fmla="*/ 99 w 226"/>
                  <a:gd name="T85" fmla="*/ 187 h 255"/>
                  <a:gd name="T86" fmla="*/ 77 w 226"/>
                  <a:gd name="T87" fmla="*/ 199 h 255"/>
                  <a:gd name="T88" fmla="*/ 55 w 226"/>
                  <a:gd name="T89" fmla="*/ 182 h 255"/>
                  <a:gd name="T90" fmla="*/ 43 w 226"/>
                  <a:gd name="T91" fmla="*/ 173 h 255"/>
                  <a:gd name="T92" fmla="*/ 23 w 226"/>
                  <a:gd name="T93" fmla="*/ 151 h 255"/>
                  <a:gd name="T94" fmla="*/ 1 w 226"/>
                  <a:gd name="T95" fmla="*/ 147 h 255"/>
                  <a:gd name="T96" fmla="*/ 0 w 226"/>
                  <a:gd name="T97" fmla="*/ 150 h 255"/>
                  <a:gd name="T98" fmla="*/ 15 w 226"/>
                  <a:gd name="T99" fmla="*/ 167 h 255"/>
                  <a:gd name="T100" fmla="*/ 24 w 226"/>
                  <a:gd name="T101" fmla="*/ 168 h 255"/>
                  <a:gd name="T102" fmla="*/ 26 w 226"/>
                  <a:gd name="T103" fmla="*/ 172 h 255"/>
                  <a:gd name="T104" fmla="*/ 35 w 226"/>
                  <a:gd name="T105" fmla="*/ 174 h 255"/>
                  <a:gd name="T106" fmla="*/ 26 w 226"/>
                  <a:gd name="T107" fmla="*/ 178 h 255"/>
                  <a:gd name="T108" fmla="*/ 59 w 226"/>
                  <a:gd name="T109" fmla="*/ 240 h 255"/>
                  <a:gd name="T110" fmla="*/ 106 w 226"/>
                  <a:gd name="T111" fmla="*/ 255 h 255"/>
                  <a:gd name="T112" fmla="*/ 184 w 226"/>
                  <a:gd name="T113" fmla="*/ 223 h 255"/>
                  <a:gd name="T114" fmla="*/ 226 w 226"/>
                  <a:gd name="T115" fmla="*/ 139 h 255"/>
                  <a:gd name="T116" fmla="*/ 223 w 226"/>
                  <a:gd name="T117" fmla="*/ 105 h 255"/>
                  <a:gd name="T118" fmla="*/ 133 w 226"/>
                  <a:gd name="T119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6" h="255">
                    <a:moveTo>
                      <a:pt x="14" y="174"/>
                    </a:moveTo>
                    <a:cubicBezTo>
                      <a:pt x="12" y="174"/>
                      <a:pt x="10" y="175"/>
                      <a:pt x="9" y="176"/>
                    </a:cubicBezTo>
                    <a:cubicBezTo>
                      <a:pt x="9" y="177"/>
                      <a:pt x="8" y="177"/>
                      <a:pt x="7" y="178"/>
                    </a:cubicBezTo>
                    <a:cubicBezTo>
                      <a:pt x="9" y="182"/>
                      <a:pt x="11" y="187"/>
                      <a:pt x="14" y="192"/>
                    </a:cubicBezTo>
                    <a:cubicBezTo>
                      <a:pt x="16" y="187"/>
                      <a:pt x="18" y="182"/>
                      <a:pt x="19" y="177"/>
                    </a:cubicBezTo>
                    <a:cubicBezTo>
                      <a:pt x="18" y="176"/>
                      <a:pt x="17" y="176"/>
                      <a:pt x="17" y="175"/>
                    </a:cubicBezTo>
                    <a:cubicBezTo>
                      <a:pt x="16" y="174"/>
                      <a:pt x="15" y="174"/>
                      <a:pt x="14" y="174"/>
                    </a:cubicBezTo>
                    <a:moveTo>
                      <a:pt x="93" y="211"/>
                    </a:moveTo>
                    <a:cubicBezTo>
                      <a:pt x="88" y="211"/>
                      <a:pt x="83" y="210"/>
                      <a:pt x="79" y="209"/>
                    </a:cubicBezTo>
                    <a:cubicBezTo>
                      <a:pt x="81" y="202"/>
                      <a:pt x="88" y="195"/>
                      <a:pt x="96" y="194"/>
                    </a:cubicBezTo>
                    <a:cubicBezTo>
                      <a:pt x="96" y="194"/>
                      <a:pt x="96" y="194"/>
                      <a:pt x="96" y="194"/>
                    </a:cubicBezTo>
                    <a:cubicBezTo>
                      <a:pt x="99" y="194"/>
                      <a:pt x="111" y="202"/>
                      <a:pt x="112" y="208"/>
                    </a:cubicBezTo>
                    <a:cubicBezTo>
                      <a:pt x="105" y="210"/>
                      <a:pt x="99" y="211"/>
                      <a:pt x="93" y="211"/>
                    </a:cubicBezTo>
                    <a:moveTo>
                      <a:pt x="72" y="207"/>
                    </a:moveTo>
                    <a:cubicBezTo>
                      <a:pt x="62" y="205"/>
                      <a:pt x="53" y="200"/>
                      <a:pt x="44" y="194"/>
                    </a:cubicBezTo>
                    <a:cubicBezTo>
                      <a:pt x="47" y="191"/>
                      <a:pt x="51" y="189"/>
                      <a:pt x="54" y="189"/>
                    </a:cubicBezTo>
                    <a:cubicBezTo>
                      <a:pt x="56" y="189"/>
                      <a:pt x="57" y="190"/>
                      <a:pt x="59" y="190"/>
                    </a:cubicBezTo>
                    <a:cubicBezTo>
                      <a:pt x="68" y="194"/>
                      <a:pt x="72" y="199"/>
                      <a:pt x="72" y="207"/>
                    </a:cubicBezTo>
                    <a:moveTo>
                      <a:pt x="118" y="206"/>
                    </a:moveTo>
                    <a:cubicBezTo>
                      <a:pt x="119" y="197"/>
                      <a:pt x="121" y="185"/>
                      <a:pt x="129" y="183"/>
                    </a:cubicBezTo>
                    <a:cubicBezTo>
                      <a:pt x="130" y="183"/>
                      <a:pt x="132" y="183"/>
                      <a:pt x="133" y="183"/>
                    </a:cubicBezTo>
                    <a:cubicBezTo>
                      <a:pt x="137" y="183"/>
                      <a:pt x="141" y="185"/>
                      <a:pt x="145" y="188"/>
                    </a:cubicBezTo>
                    <a:cubicBezTo>
                      <a:pt x="136" y="196"/>
                      <a:pt x="127" y="202"/>
                      <a:pt x="118" y="206"/>
                    </a:cubicBezTo>
                    <a:moveTo>
                      <a:pt x="151" y="182"/>
                    </a:moveTo>
                    <a:cubicBezTo>
                      <a:pt x="146" y="170"/>
                      <a:pt x="145" y="152"/>
                      <a:pt x="159" y="152"/>
                    </a:cubicBezTo>
                    <a:cubicBezTo>
                      <a:pt x="161" y="152"/>
                      <a:pt x="162" y="152"/>
                      <a:pt x="164" y="153"/>
                    </a:cubicBezTo>
                    <a:cubicBezTo>
                      <a:pt x="166" y="153"/>
                      <a:pt x="168" y="154"/>
                      <a:pt x="170" y="154"/>
                    </a:cubicBezTo>
                    <a:cubicBezTo>
                      <a:pt x="166" y="162"/>
                      <a:pt x="161" y="169"/>
                      <a:pt x="155" y="177"/>
                    </a:cubicBezTo>
                    <a:cubicBezTo>
                      <a:pt x="154" y="179"/>
                      <a:pt x="152" y="180"/>
                      <a:pt x="151" y="182"/>
                    </a:cubicBezTo>
                    <a:moveTo>
                      <a:pt x="16" y="166"/>
                    </a:moveTo>
                    <a:cubicBezTo>
                      <a:pt x="12" y="161"/>
                      <a:pt x="9" y="155"/>
                      <a:pt x="7" y="150"/>
                    </a:cubicBezTo>
                    <a:cubicBezTo>
                      <a:pt x="7" y="150"/>
                      <a:pt x="7" y="150"/>
                      <a:pt x="7" y="150"/>
                    </a:cubicBezTo>
                    <a:cubicBezTo>
                      <a:pt x="11" y="150"/>
                      <a:pt x="16" y="153"/>
                      <a:pt x="18" y="155"/>
                    </a:cubicBezTo>
                    <a:cubicBezTo>
                      <a:pt x="21" y="159"/>
                      <a:pt x="19" y="163"/>
                      <a:pt x="16" y="166"/>
                    </a:cubicBezTo>
                    <a:moveTo>
                      <a:pt x="176" y="143"/>
                    </a:moveTo>
                    <a:cubicBezTo>
                      <a:pt x="171" y="135"/>
                      <a:pt x="166" y="124"/>
                      <a:pt x="172" y="118"/>
                    </a:cubicBezTo>
                    <a:cubicBezTo>
                      <a:pt x="175" y="116"/>
                      <a:pt x="179" y="112"/>
                      <a:pt x="182" y="111"/>
                    </a:cubicBezTo>
                    <a:cubicBezTo>
                      <a:pt x="183" y="111"/>
                      <a:pt x="184" y="111"/>
                      <a:pt x="185" y="112"/>
                    </a:cubicBezTo>
                    <a:cubicBezTo>
                      <a:pt x="184" y="122"/>
                      <a:pt x="181" y="132"/>
                      <a:pt x="176" y="143"/>
                    </a:cubicBezTo>
                    <a:moveTo>
                      <a:pt x="183" y="104"/>
                    </a:moveTo>
                    <a:cubicBezTo>
                      <a:pt x="176" y="101"/>
                      <a:pt x="169" y="94"/>
                      <a:pt x="170" y="88"/>
                    </a:cubicBezTo>
                    <a:cubicBezTo>
                      <a:pt x="170" y="87"/>
                      <a:pt x="170" y="85"/>
                      <a:pt x="170" y="84"/>
                    </a:cubicBezTo>
                    <a:cubicBezTo>
                      <a:pt x="171" y="78"/>
                      <a:pt x="173" y="74"/>
                      <a:pt x="178" y="71"/>
                    </a:cubicBezTo>
                    <a:cubicBezTo>
                      <a:pt x="179" y="69"/>
                      <a:pt x="181" y="68"/>
                      <a:pt x="182" y="67"/>
                    </a:cubicBezTo>
                    <a:cubicBezTo>
                      <a:pt x="185" y="78"/>
                      <a:pt x="187" y="90"/>
                      <a:pt x="186" y="104"/>
                    </a:cubicBezTo>
                    <a:cubicBezTo>
                      <a:pt x="186" y="104"/>
                      <a:pt x="185" y="104"/>
                      <a:pt x="185" y="104"/>
                    </a:cubicBezTo>
                    <a:cubicBezTo>
                      <a:pt x="184" y="104"/>
                      <a:pt x="183" y="104"/>
                      <a:pt x="183" y="104"/>
                    </a:cubicBezTo>
                    <a:moveTo>
                      <a:pt x="179" y="57"/>
                    </a:moveTo>
                    <a:cubicBezTo>
                      <a:pt x="175" y="57"/>
                      <a:pt x="171" y="57"/>
                      <a:pt x="168" y="52"/>
                    </a:cubicBezTo>
                    <a:cubicBezTo>
                      <a:pt x="163" y="45"/>
                      <a:pt x="164" y="40"/>
                      <a:pt x="166" y="34"/>
                    </a:cubicBezTo>
                    <a:cubicBezTo>
                      <a:pt x="171" y="41"/>
                      <a:pt x="176" y="49"/>
                      <a:pt x="179" y="57"/>
                    </a:cubicBezTo>
                    <a:moveTo>
                      <a:pt x="134" y="22"/>
                    </a:moveTo>
                    <a:cubicBezTo>
                      <a:pt x="134" y="21"/>
                      <a:pt x="133" y="20"/>
                      <a:pt x="133" y="19"/>
                    </a:cubicBezTo>
                    <a:cubicBezTo>
                      <a:pt x="131" y="16"/>
                      <a:pt x="131" y="13"/>
                      <a:pt x="134" y="10"/>
                    </a:cubicBezTo>
                    <a:cubicBezTo>
                      <a:pt x="135" y="10"/>
                      <a:pt x="136" y="9"/>
                      <a:pt x="136" y="8"/>
                    </a:cubicBezTo>
                    <a:cubicBezTo>
                      <a:pt x="139" y="10"/>
                      <a:pt x="142" y="11"/>
                      <a:pt x="144" y="13"/>
                    </a:cubicBezTo>
                    <a:cubicBezTo>
                      <a:pt x="150" y="17"/>
                      <a:pt x="156" y="22"/>
                      <a:pt x="161" y="27"/>
                    </a:cubicBezTo>
                    <a:cubicBezTo>
                      <a:pt x="156" y="29"/>
                      <a:pt x="151" y="30"/>
                      <a:pt x="146" y="30"/>
                    </a:cubicBezTo>
                    <a:cubicBezTo>
                      <a:pt x="146" y="30"/>
                      <a:pt x="146" y="30"/>
                      <a:pt x="145" y="30"/>
                    </a:cubicBezTo>
                    <a:cubicBezTo>
                      <a:pt x="140" y="30"/>
                      <a:pt x="136" y="27"/>
                      <a:pt x="134" y="22"/>
                    </a:cubicBezTo>
                    <a:moveTo>
                      <a:pt x="132" y="0"/>
                    </a:moveTo>
                    <a:cubicBezTo>
                      <a:pt x="132" y="0"/>
                      <a:pt x="132" y="0"/>
                      <a:pt x="132" y="0"/>
                    </a:cubicBezTo>
                    <a:cubicBezTo>
                      <a:pt x="130" y="0"/>
                      <a:pt x="129" y="2"/>
                      <a:pt x="130" y="4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4"/>
                      <a:pt x="129" y="5"/>
                      <a:pt x="129" y="5"/>
                    </a:cubicBezTo>
                    <a:cubicBezTo>
                      <a:pt x="129" y="5"/>
                      <a:pt x="128" y="6"/>
                      <a:pt x="127" y="7"/>
                    </a:cubicBezTo>
                    <a:cubicBezTo>
                      <a:pt x="124" y="13"/>
                      <a:pt x="124" y="20"/>
                      <a:pt x="128" y="27"/>
                    </a:cubicBezTo>
                    <a:cubicBezTo>
                      <a:pt x="130" y="29"/>
                      <a:pt x="132" y="31"/>
                      <a:pt x="134" y="33"/>
                    </a:cubicBezTo>
                    <a:cubicBezTo>
                      <a:pt x="138" y="36"/>
                      <a:pt x="143" y="37"/>
                      <a:pt x="149" y="37"/>
                    </a:cubicBezTo>
                    <a:cubicBezTo>
                      <a:pt x="152" y="37"/>
                      <a:pt x="156" y="37"/>
                      <a:pt x="159" y="36"/>
                    </a:cubicBezTo>
                    <a:cubicBezTo>
                      <a:pt x="157" y="42"/>
                      <a:pt x="156" y="47"/>
                      <a:pt x="160" y="53"/>
                    </a:cubicBezTo>
                    <a:cubicBezTo>
                      <a:pt x="163" y="56"/>
                      <a:pt x="165" y="62"/>
                      <a:pt x="169" y="64"/>
                    </a:cubicBezTo>
                    <a:cubicBezTo>
                      <a:pt x="171" y="65"/>
                      <a:pt x="173" y="65"/>
                      <a:pt x="174" y="65"/>
                    </a:cubicBezTo>
                    <a:cubicBezTo>
                      <a:pt x="170" y="68"/>
                      <a:pt x="166" y="71"/>
                      <a:pt x="164" y="77"/>
                    </a:cubicBezTo>
                    <a:cubicBezTo>
                      <a:pt x="162" y="81"/>
                      <a:pt x="162" y="92"/>
                      <a:pt x="164" y="95"/>
                    </a:cubicBezTo>
                    <a:cubicBezTo>
                      <a:pt x="166" y="99"/>
                      <a:pt x="170" y="104"/>
                      <a:pt x="175" y="107"/>
                    </a:cubicBezTo>
                    <a:cubicBezTo>
                      <a:pt x="171" y="109"/>
                      <a:pt x="168" y="112"/>
                      <a:pt x="166" y="115"/>
                    </a:cubicBezTo>
                    <a:cubicBezTo>
                      <a:pt x="159" y="125"/>
                      <a:pt x="165" y="138"/>
                      <a:pt x="171" y="148"/>
                    </a:cubicBezTo>
                    <a:cubicBezTo>
                      <a:pt x="167" y="147"/>
                      <a:pt x="161" y="145"/>
                      <a:pt x="158" y="145"/>
                    </a:cubicBezTo>
                    <a:cubicBezTo>
                      <a:pt x="158" y="145"/>
                      <a:pt x="158" y="145"/>
                      <a:pt x="158" y="145"/>
                    </a:cubicBezTo>
                    <a:cubicBezTo>
                      <a:pt x="152" y="145"/>
                      <a:pt x="146" y="150"/>
                      <a:pt x="143" y="154"/>
                    </a:cubicBezTo>
                    <a:cubicBezTo>
                      <a:pt x="138" y="160"/>
                      <a:pt x="140" y="170"/>
                      <a:pt x="142" y="178"/>
                    </a:cubicBezTo>
                    <a:cubicBezTo>
                      <a:pt x="139" y="177"/>
                      <a:pt x="136" y="176"/>
                      <a:pt x="133" y="176"/>
                    </a:cubicBezTo>
                    <a:cubicBezTo>
                      <a:pt x="130" y="176"/>
                      <a:pt x="128" y="176"/>
                      <a:pt x="125" y="178"/>
                    </a:cubicBezTo>
                    <a:cubicBezTo>
                      <a:pt x="118" y="181"/>
                      <a:pt x="115" y="189"/>
                      <a:pt x="113" y="197"/>
                    </a:cubicBezTo>
                    <a:cubicBezTo>
                      <a:pt x="109" y="192"/>
                      <a:pt x="103" y="188"/>
                      <a:pt x="99" y="187"/>
                    </a:cubicBezTo>
                    <a:cubicBezTo>
                      <a:pt x="98" y="187"/>
                      <a:pt x="96" y="187"/>
                      <a:pt x="95" y="187"/>
                    </a:cubicBezTo>
                    <a:cubicBezTo>
                      <a:pt x="88" y="187"/>
                      <a:pt x="81" y="192"/>
                      <a:pt x="77" y="199"/>
                    </a:cubicBezTo>
                    <a:cubicBezTo>
                      <a:pt x="75" y="193"/>
                      <a:pt x="71" y="188"/>
                      <a:pt x="64" y="184"/>
                    </a:cubicBezTo>
                    <a:cubicBezTo>
                      <a:pt x="61" y="183"/>
                      <a:pt x="58" y="182"/>
                      <a:pt x="55" y="182"/>
                    </a:cubicBezTo>
                    <a:cubicBezTo>
                      <a:pt x="53" y="182"/>
                      <a:pt x="50" y="183"/>
                      <a:pt x="47" y="184"/>
                    </a:cubicBezTo>
                    <a:cubicBezTo>
                      <a:pt x="47" y="180"/>
                      <a:pt x="46" y="177"/>
                      <a:pt x="43" y="173"/>
                    </a:cubicBezTo>
                    <a:cubicBezTo>
                      <a:pt x="38" y="168"/>
                      <a:pt x="32" y="165"/>
                      <a:pt x="26" y="165"/>
                    </a:cubicBezTo>
                    <a:cubicBezTo>
                      <a:pt x="29" y="161"/>
                      <a:pt x="28" y="157"/>
                      <a:pt x="23" y="151"/>
                    </a:cubicBezTo>
                    <a:cubicBezTo>
                      <a:pt x="21" y="149"/>
                      <a:pt x="19" y="147"/>
                      <a:pt x="17" y="145"/>
                    </a:cubicBezTo>
                    <a:cubicBezTo>
                      <a:pt x="11" y="146"/>
                      <a:pt x="6" y="147"/>
                      <a:pt x="1" y="147"/>
                    </a:cubicBezTo>
                    <a:cubicBezTo>
                      <a:pt x="1" y="147"/>
                      <a:pt x="1" y="147"/>
                      <a:pt x="1" y="147"/>
                    </a:cubicBezTo>
                    <a:cubicBezTo>
                      <a:pt x="0" y="148"/>
                      <a:pt x="0" y="148"/>
                      <a:pt x="0" y="150"/>
                    </a:cubicBezTo>
                    <a:cubicBezTo>
                      <a:pt x="1" y="153"/>
                      <a:pt x="2" y="160"/>
                      <a:pt x="5" y="171"/>
                    </a:cubicBezTo>
                    <a:cubicBezTo>
                      <a:pt x="8" y="168"/>
                      <a:pt x="11" y="167"/>
                      <a:pt x="15" y="167"/>
                    </a:cubicBezTo>
                    <a:cubicBezTo>
                      <a:pt x="17" y="167"/>
                      <a:pt x="19" y="167"/>
                      <a:pt x="21" y="169"/>
                    </a:cubicBezTo>
                    <a:cubicBezTo>
                      <a:pt x="22" y="168"/>
                      <a:pt x="23" y="168"/>
                      <a:pt x="24" y="168"/>
                    </a:cubicBezTo>
                    <a:cubicBezTo>
                      <a:pt x="25" y="168"/>
                      <a:pt x="26" y="169"/>
                      <a:pt x="26" y="170"/>
                    </a:cubicBezTo>
                    <a:cubicBezTo>
                      <a:pt x="26" y="171"/>
                      <a:pt x="26" y="171"/>
                      <a:pt x="26" y="172"/>
                    </a:cubicBezTo>
                    <a:cubicBezTo>
                      <a:pt x="26" y="171"/>
                      <a:pt x="27" y="171"/>
                      <a:pt x="27" y="171"/>
                    </a:cubicBezTo>
                    <a:cubicBezTo>
                      <a:pt x="30" y="171"/>
                      <a:pt x="32" y="172"/>
                      <a:pt x="35" y="174"/>
                    </a:cubicBezTo>
                    <a:cubicBezTo>
                      <a:pt x="39" y="179"/>
                      <a:pt x="43" y="184"/>
                      <a:pt x="39" y="190"/>
                    </a:cubicBezTo>
                    <a:cubicBezTo>
                      <a:pt x="34" y="186"/>
                      <a:pt x="30" y="182"/>
                      <a:pt x="26" y="178"/>
                    </a:cubicBezTo>
                    <a:cubicBezTo>
                      <a:pt x="26" y="185"/>
                      <a:pt x="24" y="193"/>
                      <a:pt x="20" y="204"/>
                    </a:cubicBezTo>
                    <a:cubicBezTo>
                      <a:pt x="29" y="216"/>
                      <a:pt x="41" y="229"/>
                      <a:pt x="59" y="240"/>
                    </a:cubicBezTo>
                    <a:cubicBezTo>
                      <a:pt x="70" y="243"/>
                      <a:pt x="80" y="247"/>
                      <a:pt x="89" y="253"/>
                    </a:cubicBezTo>
                    <a:cubicBezTo>
                      <a:pt x="94" y="254"/>
                      <a:pt x="100" y="255"/>
                      <a:pt x="106" y="255"/>
                    </a:cubicBezTo>
                    <a:cubicBezTo>
                      <a:pt x="117" y="255"/>
                      <a:pt x="129" y="253"/>
                      <a:pt x="141" y="249"/>
                    </a:cubicBezTo>
                    <a:cubicBezTo>
                      <a:pt x="152" y="236"/>
                      <a:pt x="167" y="226"/>
                      <a:pt x="184" y="223"/>
                    </a:cubicBezTo>
                    <a:cubicBezTo>
                      <a:pt x="212" y="198"/>
                      <a:pt x="225" y="163"/>
                      <a:pt x="226" y="140"/>
                    </a:cubicBezTo>
                    <a:cubicBezTo>
                      <a:pt x="226" y="139"/>
                      <a:pt x="226" y="139"/>
                      <a:pt x="226" y="139"/>
                    </a:cubicBezTo>
                    <a:cubicBezTo>
                      <a:pt x="224" y="132"/>
                      <a:pt x="223" y="124"/>
                      <a:pt x="223" y="116"/>
                    </a:cubicBezTo>
                    <a:cubicBezTo>
                      <a:pt x="223" y="112"/>
                      <a:pt x="223" y="108"/>
                      <a:pt x="223" y="105"/>
                    </a:cubicBezTo>
                    <a:cubicBezTo>
                      <a:pt x="214" y="49"/>
                      <a:pt x="176" y="18"/>
                      <a:pt x="151" y="6"/>
                    </a:cubicBezTo>
                    <a:cubicBezTo>
                      <a:pt x="143" y="2"/>
                      <a:pt x="136" y="0"/>
                      <a:pt x="133" y="0"/>
                    </a:cubicBezTo>
                    <a:cubicBezTo>
                      <a:pt x="132" y="0"/>
                      <a:pt x="132" y="0"/>
                      <a:pt x="1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8" name="Freeform 647"/>
              <p:cNvSpPr>
                <a:spLocks noEditPoints="1"/>
              </p:cNvSpPr>
              <p:nvPr/>
            </p:nvSpPr>
            <p:spPr bwMode="auto">
              <a:xfrm>
                <a:off x="5397" y="3216"/>
                <a:ext cx="117" cy="111"/>
              </a:xfrm>
              <a:custGeom>
                <a:avLst/>
                <a:gdLst>
                  <a:gd name="T0" fmla="*/ 11 w 238"/>
                  <a:gd name="T1" fmla="*/ 79 h 224"/>
                  <a:gd name="T2" fmla="*/ 132 w 238"/>
                  <a:gd name="T3" fmla="*/ 174 h 224"/>
                  <a:gd name="T4" fmla="*/ 135 w 238"/>
                  <a:gd name="T5" fmla="*/ 161 h 224"/>
                  <a:gd name="T6" fmla="*/ 147 w 238"/>
                  <a:gd name="T7" fmla="*/ 170 h 224"/>
                  <a:gd name="T8" fmla="*/ 132 w 238"/>
                  <a:gd name="T9" fmla="*/ 174 h 224"/>
                  <a:gd name="T10" fmla="*/ 83 w 238"/>
                  <a:gd name="T11" fmla="*/ 162 h 224"/>
                  <a:gd name="T12" fmla="*/ 97 w 238"/>
                  <a:gd name="T13" fmla="*/ 151 h 224"/>
                  <a:gd name="T14" fmla="*/ 106 w 238"/>
                  <a:gd name="T15" fmla="*/ 171 h 224"/>
                  <a:gd name="T16" fmla="*/ 154 w 238"/>
                  <a:gd name="T17" fmla="*/ 169 h 224"/>
                  <a:gd name="T18" fmla="*/ 169 w 238"/>
                  <a:gd name="T19" fmla="*/ 150 h 224"/>
                  <a:gd name="T20" fmla="*/ 182 w 238"/>
                  <a:gd name="T21" fmla="*/ 154 h 224"/>
                  <a:gd name="T22" fmla="*/ 154 w 238"/>
                  <a:gd name="T23" fmla="*/ 172 h 224"/>
                  <a:gd name="T24" fmla="*/ 51 w 238"/>
                  <a:gd name="T25" fmla="*/ 134 h 224"/>
                  <a:gd name="T26" fmla="*/ 73 w 238"/>
                  <a:gd name="T27" fmla="*/ 139 h 224"/>
                  <a:gd name="T28" fmla="*/ 195 w 238"/>
                  <a:gd name="T29" fmla="*/ 152 h 224"/>
                  <a:gd name="T30" fmla="*/ 211 w 238"/>
                  <a:gd name="T31" fmla="*/ 132 h 224"/>
                  <a:gd name="T32" fmla="*/ 195 w 238"/>
                  <a:gd name="T33" fmla="*/ 152 h 224"/>
                  <a:gd name="T34" fmla="*/ 40 w 238"/>
                  <a:gd name="T35" fmla="*/ 96 h 224"/>
                  <a:gd name="T36" fmla="*/ 47 w 238"/>
                  <a:gd name="T37" fmla="*/ 128 h 224"/>
                  <a:gd name="T38" fmla="*/ 221 w 238"/>
                  <a:gd name="T39" fmla="*/ 94 h 224"/>
                  <a:gd name="T40" fmla="*/ 229 w 238"/>
                  <a:gd name="T41" fmla="*/ 93 h 224"/>
                  <a:gd name="T42" fmla="*/ 226 w 238"/>
                  <a:gd name="T43" fmla="*/ 110 h 224"/>
                  <a:gd name="T44" fmla="*/ 213 w 238"/>
                  <a:gd name="T45" fmla="*/ 111 h 224"/>
                  <a:gd name="T46" fmla="*/ 41 w 238"/>
                  <a:gd name="T47" fmla="*/ 88 h 224"/>
                  <a:gd name="T48" fmla="*/ 54 w 238"/>
                  <a:gd name="T49" fmla="*/ 71 h 224"/>
                  <a:gd name="T50" fmla="*/ 53 w 238"/>
                  <a:gd name="T51" fmla="*/ 51 h 224"/>
                  <a:gd name="T52" fmla="*/ 63 w 238"/>
                  <a:gd name="T53" fmla="*/ 28 h 224"/>
                  <a:gd name="T54" fmla="*/ 53 w 238"/>
                  <a:gd name="T55" fmla="*/ 51 h 224"/>
                  <a:gd name="T56" fmla="*/ 29 w 238"/>
                  <a:gd name="T57" fmla="*/ 44 h 224"/>
                  <a:gd name="T58" fmla="*/ 3 w 238"/>
                  <a:gd name="T59" fmla="*/ 110 h 224"/>
                  <a:gd name="T60" fmla="*/ 40 w 238"/>
                  <a:gd name="T61" fmla="*/ 199 h 224"/>
                  <a:gd name="T62" fmla="*/ 107 w 238"/>
                  <a:gd name="T63" fmla="*/ 224 h 224"/>
                  <a:gd name="T64" fmla="*/ 232 w 238"/>
                  <a:gd name="T65" fmla="*/ 122 h 224"/>
                  <a:gd name="T66" fmla="*/ 238 w 238"/>
                  <a:gd name="T67" fmla="*/ 90 h 224"/>
                  <a:gd name="T68" fmla="*/ 236 w 238"/>
                  <a:gd name="T69" fmla="*/ 86 h 224"/>
                  <a:gd name="T70" fmla="*/ 227 w 238"/>
                  <a:gd name="T71" fmla="*/ 85 h 224"/>
                  <a:gd name="T72" fmla="*/ 208 w 238"/>
                  <a:gd name="T73" fmla="*/ 100 h 224"/>
                  <a:gd name="T74" fmla="*/ 210 w 238"/>
                  <a:gd name="T75" fmla="*/ 125 h 224"/>
                  <a:gd name="T76" fmla="*/ 187 w 238"/>
                  <a:gd name="T77" fmla="*/ 143 h 224"/>
                  <a:gd name="T78" fmla="*/ 174 w 238"/>
                  <a:gd name="T79" fmla="*/ 142 h 224"/>
                  <a:gd name="T80" fmla="*/ 159 w 238"/>
                  <a:gd name="T81" fmla="*/ 147 h 224"/>
                  <a:gd name="T82" fmla="*/ 140 w 238"/>
                  <a:gd name="T83" fmla="*/ 155 h 224"/>
                  <a:gd name="T84" fmla="*/ 112 w 238"/>
                  <a:gd name="T85" fmla="*/ 169 h 224"/>
                  <a:gd name="T86" fmla="*/ 101 w 238"/>
                  <a:gd name="T87" fmla="*/ 144 h 224"/>
                  <a:gd name="T88" fmla="*/ 80 w 238"/>
                  <a:gd name="T89" fmla="*/ 150 h 224"/>
                  <a:gd name="T90" fmla="*/ 62 w 238"/>
                  <a:gd name="T91" fmla="*/ 126 h 224"/>
                  <a:gd name="T92" fmla="*/ 64 w 238"/>
                  <a:gd name="T93" fmla="*/ 109 h 224"/>
                  <a:gd name="T94" fmla="*/ 60 w 238"/>
                  <a:gd name="T95" fmla="*/ 74 h 224"/>
                  <a:gd name="T96" fmla="*/ 66 w 238"/>
                  <a:gd name="T97" fmla="*/ 50 h 224"/>
                  <a:gd name="T98" fmla="*/ 73 w 238"/>
                  <a:gd name="T99" fmla="*/ 31 h 224"/>
                  <a:gd name="T100" fmla="*/ 85 w 238"/>
                  <a:gd name="T101" fmla="*/ 19 h 224"/>
                  <a:gd name="T102" fmla="*/ 78 w 238"/>
                  <a:gd name="T103" fmla="*/ 20 h 224"/>
                  <a:gd name="T104" fmla="*/ 68 w 238"/>
                  <a:gd name="T105" fmla="*/ 21 h 224"/>
                  <a:gd name="T106" fmla="*/ 53 w 238"/>
                  <a:gd name="T107" fmla="*/ 18 h 224"/>
                  <a:gd name="T108" fmla="*/ 80 w 238"/>
                  <a:gd name="T109" fmla="*/ 1 h 224"/>
                  <a:gd name="T110" fmla="*/ 86 w 238"/>
                  <a:gd name="T111" fmla="*/ 2 h 224"/>
                  <a:gd name="T112" fmla="*/ 84 w 238"/>
                  <a:gd name="T113" fmla="*/ 0 h 224"/>
                  <a:gd name="T114" fmla="*/ 81 w 238"/>
                  <a:gd name="T11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38" h="224">
                    <a:moveTo>
                      <a:pt x="14" y="72"/>
                    </a:moveTo>
                    <a:cubicBezTo>
                      <a:pt x="13" y="74"/>
                      <a:pt x="12" y="76"/>
                      <a:pt x="11" y="79"/>
                    </a:cubicBezTo>
                    <a:cubicBezTo>
                      <a:pt x="12" y="76"/>
                      <a:pt x="13" y="74"/>
                      <a:pt x="14" y="72"/>
                    </a:cubicBezTo>
                    <a:moveTo>
                      <a:pt x="132" y="174"/>
                    </a:moveTo>
                    <a:cubicBezTo>
                      <a:pt x="127" y="174"/>
                      <a:pt x="122" y="174"/>
                      <a:pt x="117" y="173"/>
                    </a:cubicBezTo>
                    <a:cubicBezTo>
                      <a:pt x="122" y="168"/>
                      <a:pt x="129" y="161"/>
                      <a:pt x="135" y="161"/>
                    </a:cubicBezTo>
                    <a:cubicBezTo>
                      <a:pt x="137" y="161"/>
                      <a:pt x="138" y="162"/>
                      <a:pt x="139" y="163"/>
                    </a:cubicBezTo>
                    <a:cubicBezTo>
                      <a:pt x="141" y="164"/>
                      <a:pt x="145" y="167"/>
                      <a:pt x="147" y="170"/>
                    </a:cubicBezTo>
                    <a:cubicBezTo>
                      <a:pt x="147" y="171"/>
                      <a:pt x="147" y="172"/>
                      <a:pt x="147" y="173"/>
                    </a:cubicBezTo>
                    <a:cubicBezTo>
                      <a:pt x="142" y="174"/>
                      <a:pt x="137" y="174"/>
                      <a:pt x="132" y="174"/>
                    </a:cubicBezTo>
                    <a:moveTo>
                      <a:pt x="106" y="171"/>
                    </a:moveTo>
                    <a:cubicBezTo>
                      <a:pt x="99" y="169"/>
                      <a:pt x="91" y="166"/>
                      <a:pt x="83" y="162"/>
                    </a:cubicBezTo>
                    <a:cubicBezTo>
                      <a:pt x="81" y="161"/>
                      <a:pt x="79" y="160"/>
                      <a:pt x="78" y="159"/>
                    </a:cubicBezTo>
                    <a:cubicBezTo>
                      <a:pt x="83" y="155"/>
                      <a:pt x="91" y="151"/>
                      <a:pt x="97" y="151"/>
                    </a:cubicBezTo>
                    <a:cubicBezTo>
                      <a:pt x="103" y="151"/>
                      <a:pt x="107" y="154"/>
                      <a:pt x="107" y="164"/>
                    </a:cubicBezTo>
                    <a:cubicBezTo>
                      <a:pt x="107" y="166"/>
                      <a:pt x="106" y="169"/>
                      <a:pt x="106" y="171"/>
                    </a:cubicBezTo>
                    <a:moveTo>
                      <a:pt x="154" y="172"/>
                    </a:moveTo>
                    <a:cubicBezTo>
                      <a:pt x="154" y="171"/>
                      <a:pt x="154" y="170"/>
                      <a:pt x="154" y="169"/>
                    </a:cubicBezTo>
                    <a:cubicBezTo>
                      <a:pt x="155" y="161"/>
                      <a:pt x="160" y="153"/>
                      <a:pt x="165" y="152"/>
                    </a:cubicBezTo>
                    <a:cubicBezTo>
                      <a:pt x="167" y="151"/>
                      <a:pt x="168" y="151"/>
                      <a:pt x="169" y="150"/>
                    </a:cubicBezTo>
                    <a:cubicBezTo>
                      <a:pt x="170" y="150"/>
                      <a:pt x="171" y="150"/>
                      <a:pt x="172" y="150"/>
                    </a:cubicBezTo>
                    <a:cubicBezTo>
                      <a:pt x="176" y="150"/>
                      <a:pt x="180" y="151"/>
                      <a:pt x="182" y="154"/>
                    </a:cubicBezTo>
                    <a:cubicBezTo>
                      <a:pt x="184" y="155"/>
                      <a:pt x="185" y="156"/>
                      <a:pt x="187" y="157"/>
                    </a:cubicBezTo>
                    <a:cubicBezTo>
                      <a:pt x="177" y="164"/>
                      <a:pt x="166" y="169"/>
                      <a:pt x="154" y="172"/>
                    </a:cubicBezTo>
                    <a:moveTo>
                      <a:pt x="71" y="155"/>
                    </a:moveTo>
                    <a:cubicBezTo>
                      <a:pt x="62" y="149"/>
                      <a:pt x="55" y="142"/>
                      <a:pt x="51" y="134"/>
                    </a:cubicBezTo>
                    <a:cubicBezTo>
                      <a:pt x="54" y="133"/>
                      <a:pt x="58" y="133"/>
                      <a:pt x="61" y="133"/>
                    </a:cubicBezTo>
                    <a:cubicBezTo>
                      <a:pt x="66" y="133"/>
                      <a:pt x="71" y="134"/>
                      <a:pt x="73" y="139"/>
                    </a:cubicBezTo>
                    <a:cubicBezTo>
                      <a:pt x="75" y="144"/>
                      <a:pt x="74" y="150"/>
                      <a:pt x="71" y="155"/>
                    </a:cubicBezTo>
                    <a:moveTo>
                      <a:pt x="195" y="152"/>
                    </a:moveTo>
                    <a:cubicBezTo>
                      <a:pt x="194" y="147"/>
                      <a:pt x="193" y="144"/>
                      <a:pt x="197" y="138"/>
                    </a:cubicBezTo>
                    <a:cubicBezTo>
                      <a:pt x="202" y="133"/>
                      <a:pt x="206" y="132"/>
                      <a:pt x="211" y="132"/>
                    </a:cubicBezTo>
                    <a:cubicBezTo>
                      <a:pt x="212" y="132"/>
                      <a:pt x="213" y="132"/>
                      <a:pt x="213" y="132"/>
                    </a:cubicBezTo>
                    <a:cubicBezTo>
                      <a:pt x="208" y="139"/>
                      <a:pt x="202" y="146"/>
                      <a:pt x="195" y="152"/>
                    </a:cubicBezTo>
                    <a:moveTo>
                      <a:pt x="47" y="128"/>
                    </a:moveTo>
                    <a:cubicBezTo>
                      <a:pt x="42" y="118"/>
                      <a:pt x="40" y="107"/>
                      <a:pt x="40" y="96"/>
                    </a:cubicBezTo>
                    <a:cubicBezTo>
                      <a:pt x="48" y="96"/>
                      <a:pt x="55" y="101"/>
                      <a:pt x="57" y="108"/>
                    </a:cubicBezTo>
                    <a:cubicBezTo>
                      <a:pt x="57" y="111"/>
                      <a:pt x="53" y="126"/>
                      <a:pt x="47" y="128"/>
                    </a:cubicBezTo>
                    <a:moveTo>
                      <a:pt x="219" y="96"/>
                    </a:moveTo>
                    <a:cubicBezTo>
                      <a:pt x="220" y="95"/>
                      <a:pt x="221" y="95"/>
                      <a:pt x="221" y="94"/>
                    </a:cubicBezTo>
                    <a:cubicBezTo>
                      <a:pt x="222" y="93"/>
                      <a:pt x="224" y="92"/>
                      <a:pt x="226" y="92"/>
                    </a:cubicBezTo>
                    <a:cubicBezTo>
                      <a:pt x="227" y="92"/>
                      <a:pt x="228" y="92"/>
                      <a:pt x="229" y="93"/>
                    </a:cubicBezTo>
                    <a:cubicBezTo>
                      <a:pt x="229" y="94"/>
                      <a:pt x="230" y="94"/>
                      <a:pt x="231" y="95"/>
                    </a:cubicBezTo>
                    <a:cubicBezTo>
                      <a:pt x="230" y="100"/>
                      <a:pt x="228" y="105"/>
                      <a:pt x="226" y="110"/>
                    </a:cubicBezTo>
                    <a:cubicBezTo>
                      <a:pt x="224" y="115"/>
                      <a:pt x="221" y="120"/>
                      <a:pt x="219" y="124"/>
                    </a:cubicBezTo>
                    <a:cubicBezTo>
                      <a:pt x="216" y="121"/>
                      <a:pt x="214" y="115"/>
                      <a:pt x="213" y="111"/>
                    </a:cubicBezTo>
                    <a:cubicBezTo>
                      <a:pt x="212" y="104"/>
                      <a:pt x="215" y="100"/>
                      <a:pt x="219" y="96"/>
                    </a:cubicBezTo>
                    <a:moveTo>
                      <a:pt x="41" y="88"/>
                    </a:moveTo>
                    <a:cubicBezTo>
                      <a:pt x="41" y="78"/>
                      <a:pt x="44" y="67"/>
                      <a:pt x="48" y="57"/>
                    </a:cubicBezTo>
                    <a:cubicBezTo>
                      <a:pt x="52" y="61"/>
                      <a:pt x="55" y="64"/>
                      <a:pt x="54" y="71"/>
                    </a:cubicBezTo>
                    <a:cubicBezTo>
                      <a:pt x="52" y="81"/>
                      <a:pt x="48" y="86"/>
                      <a:pt x="41" y="88"/>
                    </a:cubicBezTo>
                    <a:moveTo>
                      <a:pt x="53" y="51"/>
                    </a:moveTo>
                    <a:cubicBezTo>
                      <a:pt x="52" y="51"/>
                      <a:pt x="52" y="51"/>
                      <a:pt x="50" y="50"/>
                    </a:cubicBezTo>
                    <a:cubicBezTo>
                      <a:pt x="54" y="42"/>
                      <a:pt x="58" y="35"/>
                      <a:pt x="63" y="28"/>
                    </a:cubicBezTo>
                    <a:cubicBezTo>
                      <a:pt x="65" y="32"/>
                      <a:pt x="66" y="37"/>
                      <a:pt x="64" y="42"/>
                    </a:cubicBezTo>
                    <a:cubicBezTo>
                      <a:pt x="61" y="47"/>
                      <a:pt x="58" y="51"/>
                      <a:pt x="53" y="51"/>
                    </a:cubicBezTo>
                    <a:moveTo>
                      <a:pt x="53" y="18"/>
                    </a:moveTo>
                    <a:cubicBezTo>
                      <a:pt x="45" y="25"/>
                      <a:pt x="37" y="33"/>
                      <a:pt x="29" y="44"/>
                    </a:cubicBezTo>
                    <a:cubicBezTo>
                      <a:pt x="30" y="45"/>
                      <a:pt x="30" y="47"/>
                      <a:pt x="30" y="49"/>
                    </a:cubicBezTo>
                    <a:cubicBezTo>
                      <a:pt x="29" y="73"/>
                      <a:pt x="19" y="95"/>
                      <a:pt x="3" y="110"/>
                    </a:cubicBezTo>
                    <a:cubicBezTo>
                      <a:pt x="0" y="135"/>
                      <a:pt x="8" y="164"/>
                      <a:pt x="29" y="188"/>
                    </a:cubicBezTo>
                    <a:cubicBezTo>
                      <a:pt x="32" y="192"/>
                      <a:pt x="36" y="195"/>
                      <a:pt x="40" y="199"/>
                    </a:cubicBezTo>
                    <a:cubicBezTo>
                      <a:pt x="59" y="216"/>
                      <a:pt x="81" y="223"/>
                      <a:pt x="101" y="224"/>
                    </a:cubicBezTo>
                    <a:cubicBezTo>
                      <a:pt x="103" y="224"/>
                      <a:pt x="105" y="224"/>
                      <a:pt x="107" y="224"/>
                    </a:cubicBezTo>
                    <a:cubicBezTo>
                      <a:pt x="115" y="224"/>
                      <a:pt x="123" y="223"/>
                      <a:pt x="129" y="222"/>
                    </a:cubicBezTo>
                    <a:cubicBezTo>
                      <a:pt x="192" y="204"/>
                      <a:pt x="221" y="156"/>
                      <a:pt x="232" y="122"/>
                    </a:cubicBezTo>
                    <a:cubicBezTo>
                      <a:pt x="236" y="111"/>
                      <a:pt x="238" y="103"/>
                      <a:pt x="238" y="96"/>
                    </a:cubicBezTo>
                    <a:cubicBezTo>
                      <a:pt x="238" y="94"/>
                      <a:pt x="238" y="91"/>
                      <a:pt x="238" y="90"/>
                    </a:cubicBezTo>
                    <a:cubicBezTo>
                      <a:pt x="238" y="89"/>
                      <a:pt x="238" y="89"/>
                      <a:pt x="238" y="88"/>
                    </a:cubicBezTo>
                    <a:cubicBezTo>
                      <a:pt x="238" y="87"/>
                      <a:pt x="237" y="86"/>
                      <a:pt x="236" y="86"/>
                    </a:cubicBezTo>
                    <a:cubicBezTo>
                      <a:pt x="235" y="86"/>
                      <a:pt x="234" y="86"/>
                      <a:pt x="233" y="87"/>
                    </a:cubicBezTo>
                    <a:cubicBezTo>
                      <a:pt x="231" y="85"/>
                      <a:pt x="229" y="85"/>
                      <a:pt x="227" y="85"/>
                    </a:cubicBezTo>
                    <a:cubicBezTo>
                      <a:pt x="223" y="85"/>
                      <a:pt x="220" y="86"/>
                      <a:pt x="217" y="89"/>
                    </a:cubicBezTo>
                    <a:cubicBezTo>
                      <a:pt x="213" y="91"/>
                      <a:pt x="210" y="95"/>
                      <a:pt x="208" y="100"/>
                    </a:cubicBezTo>
                    <a:cubicBezTo>
                      <a:pt x="205" y="107"/>
                      <a:pt x="207" y="118"/>
                      <a:pt x="210" y="125"/>
                    </a:cubicBezTo>
                    <a:cubicBezTo>
                      <a:pt x="210" y="125"/>
                      <a:pt x="210" y="125"/>
                      <a:pt x="210" y="125"/>
                    </a:cubicBezTo>
                    <a:cubicBezTo>
                      <a:pt x="205" y="125"/>
                      <a:pt x="199" y="126"/>
                      <a:pt x="195" y="132"/>
                    </a:cubicBezTo>
                    <a:cubicBezTo>
                      <a:pt x="193" y="135"/>
                      <a:pt x="188" y="139"/>
                      <a:pt x="187" y="143"/>
                    </a:cubicBezTo>
                    <a:cubicBezTo>
                      <a:pt x="187" y="146"/>
                      <a:pt x="187" y="147"/>
                      <a:pt x="187" y="149"/>
                    </a:cubicBezTo>
                    <a:cubicBezTo>
                      <a:pt x="183" y="146"/>
                      <a:pt x="180" y="143"/>
                      <a:pt x="174" y="142"/>
                    </a:cubicBezTo>
                    <a:cubicBezTo>
                      <a:pt x="174" y="142"/>
                      <a:pt x="174" y="142"/>
                      <a:pt x="173" y="142"/>
                    </a:cubicBezTo>
                    <a:cubicBezTo>
                      <a:pt x="169" y="142"/>
                      <a:pt x="161" y="145"/>
                      <a:pt x="159" y="147"/>
                    </a:cubicBezTo>
                    <a:cubicBezTo>
                      <a:pt x="155" y="151"/>
                      <a:pt x="152" y="156"/>
                      <a:pt x="149" y="162"/>
                    </a:cubicBezTo>
                    <a:cubicBezTo>
                      <a:pt x="147" y="159"/>
                      <a:pt x="143" y="156"/>
                      <a:pt x="140" y="155"/>
                    </a:cubicBezTo>
                    <a:cubicBezTo>
                      <a:pt x="139" y="154"/>
                      <a:pt x="137" y="154"/>
                      <a:pt x="136" y="154"/>
                    </a:cubicBezTo>
                    <a:cubicBezTo>
                      <a:pt x="127" y="154"/>
                      <a:pt x="119" y="162"/>
                      <a:pt x="112" y="169"/>
                    </a:cubicBezTo>
                    <a:cubicBezTo>
                      <a:pt x="112" y="165"/>
                      <a:pt x="113" y="159"/>
                      <a:pt x="113" y="156"/>
                    </a:cubicBezTo>
                    <a:cubicBezTo>
                      <a:pt x="112" y="150"/>
                      <a:pt x="105" y="146"/>
                      <a:pt x="101" y="144"/>
                    </a:cubicBezTo>
                    <a:cubicBezTo>
                      <a:pt x="100" y="143"/>
                      <a:pt x="98" y="143"/>
                      <a:pt x="97" y="143"/>
                    </a:cubicBezTo>
                    <a:cubicBezTo>
                      <a:pt x="92" y="143"/>
                      <a:pt x="85" y="146"/>
                      <a:pt x="80" y="150"/>
                    </a:cubicBezTo>
                    <a:cubicBezTo>
                      <a:pt x="81" y="144"/>
                      <a:pt x="81" y="138"/>
                      <a:pt x="77" y="133"/>
                    </a:cubicBezTo>
                    <a:cubicBezTo>
                      <a:pt x="73" y="128"/>
                      <a:pt x="68" y="126"/>
                      <a:pt x="62" y="126"/>
                    </a:cubicBezTo>
                    <a:cubicBezTo>
                      <a:pt x="60" y="126"/>
                      <a:pt x="59" y="126"/>
                      <a:pt x="57" y="127"/>
                    </a:cubicBezTo>
                    <a:cubicBezTo>
                      <a:pt x="61" y="121"/>
                      <a:pt x="63" y="114"/>
                      <a:pt x="64" y="109"/>
                    </a:cubicBezTo>
                    <a:cubicBezTo>
                      <a:pt x="64" y="101"/>
                      <a:pt x="57" y="94"/>
                      <a:pt x="49" y="91"/>
                    </a:cubicBezTo>
                    <a:cubicBezTo>
                      <a:pt x="54" y="87"/>
                      <a:pt x="58" y="82"/>
                      <a:pt x="60" y="74"/>
                    </a:cubicBezTo>
                    <a:cubicBezTo>
                      <a:pt x="62" y="67"/>
                      <a:pt x="60" y="62"/>
                      <a:pt x="57" y="58"/>
                    </a:cubicBezTo>
                    <a:cubicBezTo>
                      <a:pt x="60" y="56"/>
                      <a:pt x="64" y="54"/>
                      <a:pt x="66" y="50"/>
                    </a:cubicBezTo>
                    <a:cubicBezTo>
                      <a:pt x="70" y="43"/>
                      <a:pt x="72" y="37"/>
                      <a:pt x="71" y="31"/>
                    </a:cubicBezTo>
                    <a:cubicBezTo>
                      <a:pt x="71" y="31"/>
                      <a:pt x="72" y="31"/>
                      <a:pt x="73" y="31"/>
                    </a:cubicBezTo>
                    <a:cubicBezTo>
                      <a:pt x="76" y="31"/>
                      <a:pt x="79" y="29"/>
                      <a:pt x="83" y="23"/>
                    </a:cubicBezTo>
                    <a:cubicBezTo>
                      <a:pt x="84" y="22"/>
                      <a:pt x="85" y="20"/>
                      <a:pt x="85" y="19"/>
                    </a:cubicBezTo>
                    <a:cubicBezTo>
                      <a:pt x="83" y="19"/>
                      <a:pt x="81" y="19"/>
                      <a:pt x="78" y="19"/>
                    </a:cubicBezTo>
                    <a:cubicBezTo>
                      <a:pt x="78" y="19"/>
                      <a:pt x="78" y="20"/>
                      <a:pt x="78" y="20"/>
                    </a:cubicBezTo>
                    <a:cubicBezTo>
                      <a:pt x="76" y="22"/>
                      <a:pt x="74" y="23"/>
                      <a:pt x="72" y="23"/>
                    </a:cubicBezTo>
                    <a:cubicBezTo>
                      <a:pt x="71" y="23"/>
                      <a:pt x="69" y="22"/>
                      <a:pt x="68" y="21"/>
                    </a:cubicBezTo>
                    <a:cubicBezTo>
                      <a:pt x="68" y="21"/>
                      <a:pt x="69" y="20"/>
                      <a:pt x="69" y="20"/>
                    </a:cubicBezTo>
                    <a:cubicBezTo>
                      <a:pt x="64" y="20"/>
                      <a:pt x="58" y="19"/>
                      <a:pt x="53" y="18"/>
                    </a:cubicBezTo>
                    <a:moveTo>
                      <a:pt x="81" y="0"/>
                    </a:moveTo>
                    <a:cubicBezTo>
                      <a:pt x="81" y="0"/>
                      <a:pt x="80" y="0"/>
                      <a:pt x="80" y="1"/>
                    </a:cubicBezTo>
                    <a:cubicBezTo>
                      <a:pt x="80" y="1"/>
                      <a:pt x="79" y="1"/>
                      <a:pt x="79" y="1"/>
                    </a:cubicBezTo>
                    <a:cubicBezTo>
                      <a:pt x="82" y="1"/>
                      <a:pt x="84" y="2"/>
                      <a:pt x="86" y="2"/>
                    </a:cubicBezTo>
                    <a:cubicBezTo>
                      <a:pt x="86" y="2"/>
                      <a:pt x="86" y="2"/>
                      <a:pt x="86" y="2"/>
                    </a:cubicBezTo>
                    <a:cubicBezTo>
                      <a:pt x="85" y="1"/>
                      <a:pt x="85" y="0"/>
                      <a:pt x="84" y="0"/>
                    </a:cubicBezTo>
                    <a:cubicBezTo>
                      <a:pt x="83" y="0"/>
                      <a:pt x="83" y="0"/>
                      <a:pt x="83" y="1"/>
                    </a:cubicBezTo>
                    <a:cubicBezTo>
                      <a:pt x="82" y="0"/>
                      <a:pt x="82" y="0"/>
                      <a:pt x="8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9" name="Freeform 648"/>
              <p:cNvSpPr>
                <a:spLocks noEditPoints="1"/>
              </p:cNvSpPr>
              <p:nvPr/>
            </p:nvSpPr>
            <p:spPr bwMode="auto">
              <a:xfrm>
                <a:off x="5376" y="3107"/>
                <a:ext cx="105" cy="119"/>
              </a:xfrm>
              <a:custGeom>
                <a:avLst/>
                <a:gdLst>
                  <a:gd name="T0" fmla="*/ 107 w 214"/>
                  <a:gd name="T1" fmla="*/ 216 h 240"/>
                  <a:gd name="T2" fmla="*/ 122 w 214"/>
                  <a:gd name="T3" fmla="*/ 212 h 240"/>
                  <a:gd name="T4" fmla="*/ 129 w 214"/>
                  <a:gd name="T5" fmla="*/ 222 h 240"/>
                  <a:gd name="T6" fmla="*/ 101 w 214"/>
                  <a:gd name="T7" fmla="*/ 213 h 240"/>
                  <a:gd name="T8" fmla="*/ 84 w 214"/>
                  <a:gd name="T9" fmla="*/ 193 h 240"/>
                  <a:gd name="T10" fmla="*/ 101 w 214"/>
                  <a:gd name="T11" fmla="*/ 213 h 240"/>
                  <a:gd name="T12" fmla="*/ 54 w 214"/>
                  <a:gd name="T13" fmla="*/ 161 h 240"/>
                  <a:gd name="T14" fmla="*/ 74 w 214"/>
                  <a:gd name="T15" fmla="*/ 168 h 240"/>
                  <a:gd name="T16" fmla="*/ 53 w 214"/>
                  <a:gd name="T17" fmla="*/ 154 h 240"/>
                  <a:gd name="T18" fmla="*/ 65 w 214"/>
                  <a:gd name="T19" fmla="*/ 132 h 240"/>
                  <a:gd name="T20" fmla="*/ 55 w 214"/>
                  <a:gd name="T21" fmla="*/ 112 h 240"/>
                  <a:gd name="T22" fmla="*/ 67 w 214"/>
                  <a:gd name="T23" fmla="*/ 80 h 240"/>
                  <a:gd name="T24" fmla="*/ 55 w 214"/>
                  <a:gd name="T25" fmla="*/ 112 h 240"/>
                  <a:gd name="T26" fmla="*/ 94 w 214"/>
                  <a:gd name="T27" fmla="*/ 45 h 240"/>
                  <a:gd name="T28" fmla="*/ 95 w 214"/>
                  <a:gd name="T29" fmla="*/ 59 h 240"/>
                  <a:gd name="T30" fmla="*/ 114 w 214"/>
                  <a:gd name="T31" fmla="*/ 47 h 240"/>
                  <a:gd name="T32" fmla="*/ 100 w 214"/>
                  <a:gd name="T33" fmla="*/ 40 h 240"/>
                  <a:gd name="T34" fmla="*/ 131 w 214"/>
                  <a:gd name="T35" fmla="*/ 30 h 240"/>
                  <a:gd name="T36" fmla="*/ 120 w 214"/>
                  <a:gd name="T37" fmla="*/ 46 h 240"/>
                  <a:gd name="T38" fmla="*/ 191 w 214"/>
                  <a:gd name="T39" fmla="*/ 43 h 240"/>
                  <a:gd name="T40" fmla="*/ 175 w 214"/>
                  <a:gd name="T41" fmla="*/ 22 h 240"/>
                  <a:gd name="T42" fmla="*/ 203 w 214"/>
                  <a:gd name="T43" fmla="*/ 34 h 240"/>
                  <a:gd name="T44" fmla="*/ 197 w 214"/>
                  <a:gd name="T45" fmla="*/ 42 h 240"/>
                  <a:gd name="T46" fmla="*/ 193 w 214"/>
                  <a:gd name="T47" fmla="*/ 43 h 240"/>
                  <a:gd name="T48" fmla="*/ 153 w 214"/>
                  <a:gd name="T49" fmla="*/ 29 h 240"/>
                  <a:gd name="T50" fmla="*/ 141 w 214"/>
                  <a:gd name="T51" fmla="*/ 21 h 240"/>
                  <a:gd name="T52" fmla="*/ 167 w 214"/>
                  <a:gd name="T53" fmla="*/ 20 h 240"/>
                  <a:gd name="T54" fmla="*/ 154 w 214"/>
                  <a:gd name="T55" fmla="*/ 0 h 240"/>
                  <a:gd name="T56" fmla="*/ 49 w 214"/>
                  <a:gd name="T57" fmla="*/ 23 h 240"/>
                  <a:gd name="T58" fmla="*/ 8 w 214"/>
                  <a:gd name="T59" fmla="*/ 85 h 240"/>
                  <a:gd name="T60" fmla="*/ 19 w 214"/>
                  <a:gd name="T61" fmla="*/ 191 h 240"/>
                  <a:gd name="T62" fmla="*/ 96 w 214"/>
                  <a:gd name="T63" fmla="*/ 238 h 240"/>
                  <a:gd name="T64" fmla="*/ 113 w 214"/>
                  <a:gd name="T65" fmla="*/ 240 h 240"/>
                  <a:gd name="T66" fmla="*/ 128 w 214"/>
                  <a:gd name="T67" fmla="*/ 239 h 240"/>
                  <a:gd name="T68" fmla="*/ 156 w 214"/>
                  <a:gd name="T69" fmla="*/ 223 h 240"/>
                  <a:gd name="T70" fmla="*/ 138 w 214"/>
                  <a:gd name="T71" fmla="*/ 224 h 240"/>
                  <a:gd name="T72" fmla="*/ 147 w 214"/>
                  <a:gd name="T73" fmla="*/ 216 h 240"/>
                  <a:gd name="T74" fmla="*/ 149 w 214"/>
                  <a:gd name="T75" fmla="*/ 210 h 240"/>
                  <a:gd name="T76" fmla="*/ 143 w 214"/>
                  <a:gd name="T77" fmla="*/ 209 h 240"/>
                  <a:gd name="T78" fmla="*/ 119 w 214"/>
                  <a:gd name="T79" fmla="*/ 204 h 240"/>
                  <a:gd name="T80" fmla="*/ 107 w 214"/>
                  <a:gd name="T81" fmla="*/ 205 h 240"/>
                  <a:gd name="T82" fmla="*/ 85 w 214"/>
                  <a:gd name="T83" fmla="*/ 186 h 240"/>
                  <a:gd name="T84" fmla="*/ 78 w 214"/>
                  <a:gd name="T85" fmla="*/ 161 h 240"/>
                  <a:gd name="T86" fmla="*/ 72 w 214"/>
                  <a:gd name="T87" fmla="*/ 133 h 240"/>
                  <a:gd name="T88" fmla="*/ 81 w 214"/>
                  <a:gd name="T89" fmla="*/ 105 h 240"/>
                  <a:gd name="T90" fmla="*/ 72 w 214"/>
                  <a:gd name="T91" fmla="*/ 76 h 240"/>
                  <a:gd name="T92" fmla="*/ 101 w 214"/>
                  <a:gd name="T93" fmla="*/ 64 h 240"/>
                  <a:gd name="T94" fmla="*/ 118 w 214"/>
                  <a:gd name="T95" fmla="*/ 54 h 240"/>
                  <a:gd name="T96" fmla="*/ 133 w 214"/>
                  <a:gd name="T97" fmla="*/ 45 h 240"/>
                  <a:gd name="T98" fmla="*/ 141 w 214"/>
                  <a:gd name="T99" fmla="*/ 34 h 240"/>
                  <a:gd name="T100" fmla="*/ 155 w 214"/>
                  <a:gd name="T101" fmla="*/ 36 h 240"/>
                  <a:gd name="T102" fmla="*/ 184 w 214"/>
                  <a:gd name="T103" fmla="*/ 49 h 240"/>
                  <a:gd name="T104" fmla="*/ 193 w 214"/>
                  <a:gd name="T105" fmla="*/ 50 h 240"/>
                  <a:gd name="T106" fmla="*/ 209 w 214"/>
                  <a:gd name="T107" fmla="*/ 41 h 240"/>
                  <a:gd name="T108" fmla="*/ 212 w 214"/>
                  <a:gd name="T109" fmla="*/ 32 h 240"/>
                  <a:gd name="T110" fmla="*/ 154 w 214"/>
                  <a:gd name="T111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4" h="240">
                    <a:moveTo>
                      <a:pt x="122" y="221"/>
                    </a:moveTo>
                    <a:cubicBezTo>
                      <a:pt x="117" y="220"/>
                      <a:pt x="112" y="218"/>
                      <a:pt x="107" y="216"/>
                    </a:cubicBezTo>
                    <a:cubicBezTo>
                      <a:pt x="109" y="212"/>
                      <a:pt x="112" y="210"/>
                      <a:pt x="116" y="210"/>
                    </a:cubicBezTo>
                    <a:cubicBezTo>
                      <a:pt x="118" y="210"/>
                      <a:pt x="120" y="211"/>
                      <a:pt x="122" y="212"/>
                    </a:cubicBezTo>
                    <a:cubicBezTo>
                      <a:pt x="127" y="213"/>
                      <a:pt x="130" y="218"/>
                      <a:pt x="131" y="223"/>
                    </a:cubicBezTo>
                    <a:cubicBezTo>
                      <a:pt x="130" y="223"/>
                      <a:pt x="130" y="222"/>
                      <a:pt x="129" y="222"/>
                    </a:cubicBezTo>
                    <a:cubicBezTo>
                      <a:pt x="127" y="222"/>
                      <a:pt x="125" y="221"/>
                      <a:pt x="122" y="221"/>
                    </a:cubicBezTo>
                    <a:moveTo>
                      <a:pt x="101" y="213"/>
                    </a:moveTo>
                    <a:cubicBezTo>
                      <a:pt x="92" y="209"/>
                      <a:pt x="83" y="203"/>
                      <a:pt x="76" y="196"/>
                    </a:cubicBezTo>
                    <a:cubicBezTo>
                      <a:pt x="79" y="194"/>
                      <a:pt x="81" y="193"/>
                      <a:pt x="84" y="193"/>
                    </a:cubicBezTo>
                    <a:cubicBezTo>
                      <a:pt x="88" y="193"/>
                      <a:pt x="92" y="195"/>
                      <a:pt x="96" y="198"/>
                    </a:cubicBezTo>
                    <a:cubicBezTo>
                      <a:pt x="101" y="202"/>
                      <a:pt x="102" y="207"/>
                      <a:pt x="101" y="213"/>
                    </a:cubicBezTo>
                    <a:moveTo>
                      <a:pt x="71" y="191"/>
                    </a:moveTo>
                    <a:cubicBezTo>
                      <a:pt x="63" y="182"/>
                      <a:pt x="57" y="172"/>
                      <a:pt x="54" y="161"/>
                    </a:cubicBezTo>
                    <a:cubicBezTo>
                      <a:pt x="55" y="160"/>
                      <a:pt x="56" y="160"/>
                      <a:pt x="57" y="160"/>
                    </a:cubicBezTo>
                    <a:cubicBezTo>
                      <a:pt x="63" y="160"/>
                      <a:pt x="73" y="166"/>
                      <a:pt x="74" y="168"/>
                    </a:cubicBezTo>
                    <a:cubicBezTo>
                      <a:pt x="77" y="175"/>
                      <a:pt x="76" y="185"/>
                      <a:pt x="71" y="191"/>
                    </a:cubicBezTo>
                    <a:moveTo>
                      <a:pt x="53" y="154"/>
                    </a:moveTo>
                    <a:cubicBezTo>
                      <a:pt x="51" y="144"/>
                      <a:pt x="51" y="133"/>
                      <a:pt x="53" y="121"/>
                    </a:cubicBezTo>
                    <a:cubicBezTo>
                      <a:pt x="58" y="123"/>
                      <a:pt x="63" y="126"/>
                      <a:pt x="65" y="132"/>
                    </a:cubicBezTo>
                    <a:cubicBezTo>
                      <a:pt x="67" y="141"/>
                      <a:pt x="59" y="148"/>
                      <a:pt x="53" y="154"/>
                    </a:cubicBezTo>
                    <a:moveTo>
                      <a:pt x="55" y="112"/>
                    </a:moveTo>
                    <a:cubicBezTo>
                      <a:pt x="55" y="110"/>
                      <a:pt x="56" y="108"/>
                      <a:pt x="56" y="106"/>
                    </a:cubicBezTo>
                    <a:cubicBezTo>
                      <a:pt x="59" y="96"/>
                      <a:pt x="63" y="88"/>
                      <a:pt x="67" y="80"/>
                    </a:cubicBezTo>
                    <a:cubicBezTo>
                      <a:pt x="68" y="82"/>
                      <a:pt x="70" y="83"/>
                      <a:pt x="71" y="85"/>
                    </a:cubicBezTo>
                    <a:cubicBezTo>
                      <a:pt x="85" y="100"/>
                      <a:pt x="68" y="110"/>
                      <a:pt x="55" y="112"/>
                    </a:cubicBezTo>
                    <a:moveTo>
                      <a:pt x="73" y="69"/>
                    </a:moveTo>
                    <a:cubicBezTo>
                      <a:pt x="79" y="60"/>
                      <a:pt x="86" y="51"/>
                      <a:pt x="94" y="45"/>
                    </a:cubicBezTo>
                    <a:cubicBezTo>
                      <a:pt x="94" y="45"/>
                      <a:pt x="95" y="46"/>
                      <a:pt x="96" y="47"/>
                    </a:cubicBezTo>
                    <a:cubicBezTo>
                      <a:pt x="97" y="51"/>
                      <a:pt x="96" y="56"/>
                      <a:pt x="95" y="59"/>
                    </a:cubicBezTo>
                    <a:cubicBezTo>
                      <a:pt x="94" y="68"/>
                      <a:pt x="82" y="69"/>
                      <a:pt x="73" y="69"/>
                    </a:cubicBezTo>
                    <a:moveTo>
                      <a:pt x="114" y="47"/>
                    </a:moveTo>
                    <a:cubicBezTo>
                      <a:pt x="110" y="47"/>
                      <a:pt x="105" y="45"/>
                      <a:pt x="101" y="43"/>
                    </a:cubicBezTo>
                    <a:cubicBezTo>
                      <a:pt x="101" y="42"/>
                      <a:pt x="100" y="41"/>
                      <a:pt x="100" y="40"/>
                    </a:cubicBezTo>
                    <a:cubicBezTo>
                      <a:pt x="110" y="32"/>
                      <a:pt x="121" y="27"/>
                      <a:pt x="132" y="24"/>
                    </a:cubicBezTo>
                    <a:cubicBezTo>
                      <a:pt x="131" y="26"/>
                      <a:pt x="131" y="28"/>
                      <a:pt x="131" y="30"/>
                    </a:cubicBezTo>
                    <a:cubicBezTo>
                      <a:pt x="131" y="35"/>
                      <a:pt x="129" y="40"/>
                      <a:pt x="124" y="44"/>
                    </a:cubicBezTo>
                    <a:cubicBezTo>
                      <a:pt x="123" y="44"/>
                      <a:pt x="122" y="45"/>
                      <a:pt x="120" y="46"/>
                    </a:cubicBezTo>
                    <a:cubicBezTo>
                      <a:pt x="119" y="47"/>
                      <a:pt x="117" y="47"/>
                      <a:pt x="114" y="47"/>
                    </a:cubicBezTo>
                    <a:moveTo>
                      <a:pt x="191" y="43"/>
                    </a:moveTo>
                    <a:cubicBezTo>
                      <a:pt x="187" y="43"/>
                      <a:pt x="183" y="41"/>
                      <a:pt x="181" y="36"/>
                    </a:cubicBezTo>
                    <a:cubicBezTo>
                      <a:pt x="178" y="32"/>
                      <a:pt x="176" y="27"/>
                      <a:pt x="175" y="22"/>
                    </a:cubicBezTo>
                    <a:cubicBezTo>
                      <a:pt x="183" y="24"/>
                      <a:pt x="191" y="26"/>
                      <a:pt x="198" y="30"/>
                    </a:cubicBezTo>
                    <a:cubicBezTo>
                      <a:pt x="200" y="31"/>
                      <a:pt x="201" y="32"/>
                      <a:pt x="203" y="34"/>
                    </a:cubicBezTo>
                    <a:cubicBezTo>
                      <a:pt x="203" y="35"/>
                      <a:pt x="203" y="36"/>
                      <a:pt x="203" y="37"/>
                    </a:cubicBezTo>
                    <a:cubicBezTo>
                      <a:pt x="202" y="40"/>
                      <a:pt x="200" y="42"/>
                      <a:pt x="197" y="42"/>
                    </a:cubicBezTo>
                    <a:cubicBezTo>
                      <a:pt x="197" y="42"/>
                      <a:pt x="197" y="42"/>
                      <a:pt x="197" y="42"/>
                    </a:cubicBezTo>
                    <a:cubicBezTo>
                      <a:pt x="196" y="42"/>
                      <a:pt x="195" y="42"/>
                      <a:pt x="193" y="43"/>
                    </a:cubicBezTo>
                    <a:cubicBezTo>
                      <a:pt x="193" y="43"/>
                      <a:pt x="192" y="43"/>
                      <a:pt x="191" y="43"/>
                    </a:cubicBezTo>
                    <a:moveTo>
                      <a:pt x="153" y="29"/>
                    </a:moveTo>
                    <a:cubicBezTo>
                      <a:pt x="152" y="29"/>
                      <a:pt x="152" y="29"/>
                      <a:pt x="151" y="29"/>
                    </a:cubicBezTo>
                    <a:cubicBezTo>
                      <a:pt x="145" y="28"/>
                      <a:pt x="143" y="25"/>
                      <a:pt x="141" y="21"/>
                    </a:cubicBezTo>
                    <a:cubicBezTo>
                      <a:pt x="146" y="20"/>
                      <a:pt x="152" y="20"/>
                      <a:pt x="157" y="20"/>
                    </a:cubicBezTo>
                    <a:cubicBezTo>
                      <a:pt x="160" y="20"/>
                      <a:pt x="164" y="20"/>
                      <a:pt x="167" y="20"/>
                    </a:cubicBezTo>
                    <a:cubicBezTo>
                      <a:pt x="163" y="26"/>
                      <a:pt x="159" y="29"/>
                      <a:pt x="153" y="29"/>
                    </a:cubicBezTo>
                    <a:moveTo>
                      <a:pt x="154" y="0"/>
                    </a:moveTo>
                    <a:cubicBezTo>
                      <a:pt x="124" y="7"/>
                      <a:pt x="94" y="11"/>
                      <a:pt x="65" y="14"/>
                    </a:cubicBezTo>
                    <a:cubicBezTo>
                      <a:pt x="60" y="16"/>
                      <a:pt x="55" y="20"/>
                      <a:pt x="49" y="23"/>
                    </a:cubicBezTo>
                    <a:cubicBezTo>
                      <a:pt x="45" y="27"/>
                      <a:pt x="40" y="31"/>
                      <a:pt x="35" y="36"/>
                    </a:cubicBezTo>
                    <a:cubicBezTo>
                      <a:pt x="32" y="55"/>
                      <a:pt x="22" y="73"/>
                      <a:pt x="8" y="85"/>
                    </a:cubicBezTo>
                    <a:cubicBezTo>
                      <a:pt x="5" y="94"/>
                      <a:pt x="3" y="104"/>
                      <a:pt x="3" y="114"/>
                    </a:cubicBezTo>
                    <a:cubicBezTo>
                      <a:pt x="0" y="145"/>
                      <a:pt x="7" y="171"/>
                      <a:pt x="19" y="191"/>
                    </a:cubicBezTo>
                    <a:cubicBezTo>
                      <a:pt x="38" y="197"/>
                      <a:pt x="53" y="211"/>
                      <a:pt x="63" y="228"/>
                    </a:cubicBezTo>
                    <a:cubicBezTo>
                      <a:pt x="74" y="234"/>
                      <a:pt x="85" y="237"/>
                      <a:pt x="96" y="238"/>
                    </a:cubicBezTo>
                    <a:cubicBezTo>
                      <a:pt x="101" y="239"/>
                      <a:pt x="107" y="240"/>
                      <a:pt x="112" y="240"/>
                    </a:cubicBezTo>
                    <a:cubicBezTo>
                      <a:pt x="112" y="240"/>
                      <a:pt x="113" y="240"/>
                      <a:pt x="113" y="240"/>
                    </a:cubicBezTo>
                    <a:cubicBezTo>
                      <a:pt x="116" y="240"/>
                      <a:pt x="118" y="240"/>
                      <a:pt x="121" y="239"/>
                    </a:cubicBezTo>
                    <a:cubicBezTo>
                      <a:pt x="124" y="239"/>
                      <a:pt x="126" y="239"/>
                      <a:pt x="128" y="239"/>
                    </a:cubicBezTo>
                    <a:cubicBezTo>
                      <a:pt x="144" y="236"/>
                      <a:pt x="155" y="231"/>
                      <a:pt x="160" y="229"/>
                    </a:cubicBezTo>
                    <a:cubicBezTo>
                      <a:pt x="158" y="227"/>
                      <a:pt x="157" y="225"/>
                      <a:pt x="156" y="223"/>
                    </a:cubicBezTo>
                    <a:cubicBezTo>
                      <a:pt x="152" y="224"/>
                      <a:pt x="149" y="224"/>
                      <a:pt x="146" y="224"/>
                    </a:cubicBezTo>
                    <a:cubicBezTo>
                      <a:pt x="143" y="224"/>
                      <a:pt x="141" y="224"/>
                      <a:pt x="138" y="224"/>
                    </a:cubicBezTo>
                    <a:cubicBezTo>
                      <a:pt x="139" y="220"/>
                      <a:pt x="141" y="216"/>
                      <a:pt x="146" y="216"/>
                    </a:cubicBezTo>
                    <a:cubicBezTo>
                      <a:pt x="146" y="216"/>
                      <a:pt x="146" y="216"/>
                      <a:pt x="147" y="216"/>
                    </a:cubicBezTo>
                    <a:cubicBezTo>
                      <a:pt x="148" y="217"/>
                      <a:pt x="151" y="218"/>
                      <a:pt x="154" y="220"/>
                    </a:cubicBezTo>
                    <a:cubicBezTo>
                      <a:pt x="152" y="217"/>
                      <a:pt x="151" y="213"/>
                      <a:pt x="149" y="210"/>
                    </a:cubicBezTo>
                    <a:cubicBezTo>
                      <a:pt x="149" y="210"/>
                      <a:pt x="148" y="210"/>
                      <a:pt x="147" y="210"/>
                    </a:cubicBezTo>
                    <a:cubicBezTo>
                      <a:pt x="146" y="209"/>
                      <a:pt x="144" y="209"/>
                      <a:pt x="143" y="209"/>
                    </a:cubicBezTo>
                    <a:cubicBezTo>
                      <a:pt x="138" y="209"/>
                      <a:pt x="136" y="211"/>
                      <a:pt x="134" y="214"/>
                    </a:cubicBezTo>
                    <a:cubicBezTo>
                      <a:pt x="131" y="209"/>
                      <a:pt x="126" y="205"/>
                      <a:pt x="119" y="204"/>
                    </a:cubicBezTo>
                    <a:cubicBezTo>
                      <a:pt x="117" y="203"/>
                      <a:pt x="116" y="203"/>
                      <a:pt x="115" y="203"/>
                    </a:cubicBezTo>
                    <a:cubicBezTo>
                      <a:pt x="112" y="203"/>
                      <a:pt x="109" y="204"/>
                      <a:pt x="107" y="205"/>
                    </a:cubicBezTo>
                    <a:cubicBezTo>
                      <a:pt x="107" y="199"/>
                      <a:pt x="104" y="194"/>
                      <a:pt x="98" y="191"/>
                    </a:cubicBezTo>
                    <a:cubicBezTo>
                      <a:pt x="94" y="188"/>
                      <a:pt x="89" y="186"/>
                      <a:pt x="85" y="186"/>
                    </a:cubicBezTo>
                    <a:cubicBezTo>
                      <a:pt x="83" y="186"/>
                      <a:pt x="82" y="187"/>
                      <a:pt x="80" y="187"/>
                    </a:cubicBezTo>
                    <a:cubicBezTo>
                      <a:pt x="84" y="178"/>
                      <a:pt x="84" y="167"/>
                      <a:pt x="78" y="161"/>
                    </a:cubicBezTo>
                    <a:cubicBezTo>
                      <a:pt x="75" y="158"/>
                      <a:pt x="68" y="155"/>
                      <a:pt x="62" y="154"/>
                    </a:cubicBezTo>
                    <a:cubicBezTo>
                      <a:pt x="68" y="148"/>
                      <a:pt x="73" y="141"/>
                      <a:pt x="72" y="133"/>
                    </a:cubicBezTo>
                    <a:cubicBezTo>
                      <a:pt x="71" y="126"/>
                      <a:pt x="67" y="121"/>
                      <a:pt x="62" y="118"/>
                    </a:cubicBezTo>
                    <a:cubicBezTo>
                      <a:pt x="71" y="116"/>
                      <a:pt x="79" y="112"/>
                      <a:pt x="81" y="105"/>
                    </a:cubicBezTo>
                    <a:cubicBezTo>
                      <a:pt x="83" y="99"/>
                      <a:pt x="84" y="91"/>
                      <a:pt x="81" y="86"/>
                    </a:cubicBezTo>
                    <a:cubicBezTo>
                      <a:pt x="79" y="83"/>
                      <a:pt x="75" y="80"/>
                      <a:pt x="72" y="76"/>
                    </a:cubicBezTo>
                    <a:cubicBezTo>
                      <a:pt x="72" y="76"/>
                      <a:pt x="73" y="76"/>
                      <a:pt x="73" y="76"/>
                    </a:cubicBezTo>
                    <a:cubicBezTo>
                      <a:pt x="84" y="76"/>
                      <a:pt x="97" y="74"/>
                      <a:pt x="101" y="64"/>
                    </a:cubicBezTo>
                    <a:cubicBezTo>
                      <a:pt x="102" y="60"/>
                      <a:pt x="103" y="56"/>
                      <a:pt x="103" y="51"/>
                    </a:cubicBezTo>
                    <a:cubicBezTo>
                      <a:pt x="108" y="53"/>
                      <a:pt x="113" y="54"/>
                      <a:pt x="118" y="54"/>
                    </a:cubicBezTo>
                    <a:cubicBezTo>
                      <a:pt x="118" y="54"/>
                      <a:pt x="118" y="54"/>
                      <a:pt x="119" y="54"/>
                    </a:cubicBezTo>
                    <a:cubicBezTo>
                      <a:pt x="122" y="54"/>
                      <a:pt x="131" y="49"/>
                      <a:pt x="133" y="45"/>
                    </a:cubicBezTo>
                    <a:cubicBezTo>
                      <a:pt x="136" y="40"/>
                      <a:pt x="136" y="35"/>
                      <a:pt x="137" y="30"/>
                    </a:cubicBezTo>
                    <a:cubicBezTo>
                      <a:pt x="138" y="31"/>
                      <a:pt x="139" y="33"/>
                      <a:pt x="141" y="34"/>
                    </a:cubicBezTo>
                    <a:cubicBezTo>
                      <a:pt x="144" y="36"/>
                      <a:pt x="150" y="36"/>
                      <a:pt x="154" y="36"/>
                    </a:cubicBezTo>
                    <a:cubicBezTo>
                      <a:pt x="155" y="36"/>
                      <a:pt x="155" y="36"/>
                      <a:pt x="155" y="36"/>
                    </a:cubicBezTo>
                    <a:cubicBezTo>
                      <a:pt x="161" y="36"/>
                      <a:pt x="166" y="33"/>
                      <a:pt x="169" y="28"/>
                    </a:cubicBezTo>
                    <a:cubicBezTo>
                      <a:pt x="171" y="37"/>
                      <a:pt x="177" y="45"/>
                      <a:pt x="184" y="49"/>
                    </a:cubicBezTo>
                    <a:cubicBezTo>
                      <a:pt x="187" y="50"/>
                      <a:pt x="189" y="50"/>
                      <a:pt x="191" y="50"/>
                    </a:cubicBezTo>
                    <a:cubicBezTo>
                      <a:pt x="192" y="50"/>
                      <a:pt x="192" y="50"/>
                      <a:pt x="193" y="50"/>
                    </a:cubicBezTo>
                    <a:cubicBezTo>
                      <a:pt x="197" y="50"/>
                      <a:pt x="202" y="49"/>
                      <a:pt x="205" y="46"/>
                    </a:cubicBezTo>
                    <a:cubicBezTo>
                      <a:pt x="207" y="45"/>
                      <a:pt x="208" y="43"/>
                      <a:pt x="209" y="41"/>
                    </a:cubicBezTo>
                    <a:cubicBezTo>
                      <a:pt x="210" y="40"/>
                      <a:pt x="210" y="39"/>
                      <a:pt x="210" y="37"/>
                    </a:cubicBezTo>
                    <a:cubicBezTo>
                      <a:pt x="212" y="37"/>
                      <a:pt x="214" y="35"/>
                      <a:pt x="212" y="32"/>
                    </a:cubicBezTo>
                    <a:cubicBezTo>
                      <a:pt x="211" y="30"/>
                      <a:pt x="207" y="26"/>
                      <a:pt x="201" y="22"/>
                    </a:cubicBezTo>
                    <a:cubicBezTo>
                      <a:pt x="191" y="14"/>
                      <a:pt x="174" y="5"/>
                      <a:pt x="15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0" name="Freeform 649"/>
              <p:cNvSpPr>
                <a:spLocks noEditPoints="1"/>
              </p:cNvSpPr>
              <p:nvPr/>
            </p:nvSpPr>
            <p:spPr bwMode="auto">
              <a:xfrm>
                <a:off x="5444" y="3133"/>
                <a:ext cx="109" cy="115"/>
              </a:xfrm>
              <a:custGeom>
                <a:avLst/>
                <a:gdLst>
                  <a:gd name="T0" fmla="*/ 115 w 221"/>
                  <a:gd name="T1" fmla="*/ 217 h 233"/>
                  <a:gd name="T2" fmla="*/ 81 w 221"/>
                  <a:gd name="T3" fmla="*/ 208 h 233"/>
                  <a:gd name="T4" fmla="*/ 80 w 221"/>
                  <a:gd name="T5" fmla="*/ 207 h 233"/>
                  <a:gd name="T6" fmla="*/ 25 w 221"/>
                  <a:gd name="T7" fmla="*/ 134 h 233"/>
                  <a:gd name="T8" fmla="*/ 113 w 221"/>
                  <a:gd name="T9" fmla="*/ 32 h 233"/>
                  <a:gd name="T10" fmla="*/ 174 w 221"/>
                  <a:gd name="T11" fmla="*/ 61 h 233"/>
                  <a:gd name="T12" fmla="*/ 157 w 221"/>
                  <a:gd name="T13" fmla="*/ 204 h 233"/>
                  <a:gd name="T14" fmla="*/ 120 w 221"/>
                  <a:gd name="T15" fmla="*/ 216 h 233"/>
                  <a:gd name="T16" fmla="*/ 115 w 221"/>
                  <a:gd name="T17" fmla="*/ 217 h 233"/>
                  <a:gd name="T18" fmla="*/ 113 w 221"/>
                  <a:gd name="T19" fmla="*/ 0 h 233"/>
                  <a:gd name="T20" fmla="*/ 83 w 221"/>
                  <a:gd name="T21" fmla="*/ 5 h 233"/>
                  <a:gd name="T22" fmla="*/ 76 w 221"/>
                  <a:gd name="T23" fmla="*/ 7 h 233"/>
                  <a:gd name="T24" fmla="*/ 71 w 221"/>
                  <a:gd name="T25" fmla="*/ 9 h 233"/>
                  <a:gd name="T26" fmla="*/ 58 w 221"/>
                  <a:gd name="T27" fmla="*/ 16 h 233"/>
                  <a:gd name="T28" fmla="*/ 49 w 221"/>
                  <a:gd name="T29" fmla="*/ 23 h 233"/>
                  <a:gd name="T30" fmla="*/ 17 w 221"/>
                  <a:gd name="T31" fmla="*/ 64 h 233"/>
                  <a:gd name="T32" fmla="*/ 8 w 221"/>
                  <a:gd name="T33" fmla="*/ 153 h 233"/>
                  <a:gd name="T34" fmla="*/ 10 w 221"/>
                  <a:gd name="T35" fmla="*/ 158 h 233"/>
                  <a:gd name="T36" fmla="*/ 15 w 221"/>
                  <a:gd name="T37" fmla="*/ 168 h 233"/>
                  <a:gd name="T38" fmla="*/ 17 w 221"/>
                  <a:gd name="T39" fmla="*/ 171 h 233"/>
                  <a:gd name="T40" fmla="*/ 21 w 221"/>
                  <a:gd name="T41" fmla="*/ 177 h 233"/>
                  <a:gd name="T42" fmla="*/ 36 w 221"/>
                  <a:gd name="T43" fmla="*/ 195 h 233"/>
                  <a:gd name="T44" fmla="*/ 111 w 221"/>
                  <a:gd name="T45" fmla="*/ 233 h 233"/>
                  <a:gd name="T46" fmla="*/ 117 w 221"/>
                  <a:gd name="T47" fmla="*/ 233 h 233"/>
                  <a:gd name="T48" fmla="*/ 117 w 221"/>
                  <a:gd name="T49" fmla="*/ 233 h 233"/>
                  <a:gd name="T50" fmla="*/ 133 w 221"/>
                  <a:gd name="T51" fmla="*/ 231 h 233"/>
                  <a:gd name="T52" fmla="*/ 157 w 221"/>
                  <a:gd name="T53" fmla="*/ 224 h 233"/>
                  <a:gd name="T54" fmla="*/ 210 w 221"/>
                  <a:gd name="T55" fmla="*/ 166 h 233"/>
                  <a:gd name="T56" fmla="*/ 220 w 221"/>
                  <a:gd name="T57" fmla="*/ 123 h 233"/>
                  <a:gd name="T58" fmla="*/ 221 w 221"/>
                  <a:gd name="T59" fmla="*/ 100 h 233"/>
                  <a:gd name="T60" fmla="*/ 191 w 221"/>
                  <a:gd name="T61" fmla="*/ 32 h 233"/>
                  <a:gd name="T62" fmla="*/ 113 w 221"/>
                  <a:gd name="T63" fmla="*/ 0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1" h="233">
                    <a:moveTo>
                      <a:pt x="115" y="217"/>
                    </a:moveTo>
                    <a:cubicBezTo>
                      <a:pt x="103" y="217"/>
                      <a:pt x="92" y="212"/>
                      <a:pt x="81" y="208"/>
                    </a:cubicBezTo>
                    <a:cubicBezTo>
                      <a:pt x="80" y="207"/>
                      <a:pt x="80" y="207"/>
                      <a:pt x="80" y="207"/>
                    </a:cubicBezTo>
                    <a:cubicBezTo>
                      <a:pt x="72" y="204"/>
                      <a:pt x="28" y="181"/>
                      <a:pt x="25" y="134"/>
                    </a:cubicBezTo>
                    <a:cubicBezTo>
                      <a:pt x="23" y="107"/>
                      <a:pt x="57" y="32"/>
                      <a:pt x="113" y="32"/>
                    </a:cubicBezTo>
                    <a:cubicBezTo>
                      <a:pt x="131" y="32"/>
                      <a:pt x="152" y="40"/>
                      <a:pt x="174" y="61"/>
                    </a:cubicBezTo>
                    <a:cubicBezTo>
                      <a:pt x="219" y="101"/>
                      <a:pt x="192" y="184"/>
                      <a:pt x="157" y="204"/>
                    </a:cubicBezTo>
                    <a:cubicBezTo>
                      <a:pt x="146" y="210"/>
                      <a:pt x="131" y="215"/>
                      <a:pt x="120" y="216"/>
                    </a:cubicBezTo>
                    <a:cubicBezTo>
                      <a:pt x="118" y="217"/>
                      <a:pt x="116" y="217"/>
                      <a:pt x="115" y="217"/>
                    </a:cubicBezTo>
                    <a:moveTo>
                      <a:pt x="113" y="0"/>
                    </a:moveTo>
                    <a:cubicBezTo>
                      <a:pt x="103" y="0"/>
                      <a:pt x="93" y="1"/>
                      <a:pt x="83" y="5"/>
                    </a:cubicBezTo>
                    <a:cubicBezTo>
                      <a:pt x="81" y="5"/>
                      <a:pt x="78" y="6"/>
                      <a:pt x="76" y="7"/>
                    </a:cubicBezTo>
                    <a:cubicBezTo>
                      <a:pt x="74" y="8"/>
                      <a:pt x="72" y="9"/>
                      <a:pt x="71" y="9"/>
                    </a:cubicBezTo>
                    <a:cubicBezTo>
                      <a:pt x="66" y="11"/>
                      <a:pt x="62" y="14"/>
                      <a:pt x="58" y="16"/>
                    </a:cubicBezTo>
                    <a:cubicBezTo>
                      <a:pt x="55" y="18"/>
                      <a:pt x="52" y="20"/>
                      <a:pt x="49" y="23"/>
                    </a:cubicBezTo>
                    <a:cubicBezTo>
                      <a:pt x="35" y="34"/>
                      <a:pt x="24" y="48"/>
                      <a:pt x="17" y="64"/>
                    </a:cubicBezTo>
                    <a:cubicBezTo>
                      <a:pt x="0" y="102"/>
                      <a:pt x="3" y="141"/>
                      <a:pt x="8" y="153"/>
                    </a:cubicBezTo>
                    <a:cubicBezTo>
                      <a:pt x="9" y="155"/>
                      <a:pt x="9" y="156"/>
                      <a:pt x="10" y="158"/>
                    </a:cubicBezTo>
                    <a:cubicBezTo>
                      <a:pt x="12" y="161"/>
                      <a:pt x="13" y="165"/>
                      <a:pt x="15" y="168"/>
                    </a:cubicBezTo>
                    <a:cubicBezTo>
                      <a:pt x="15" y="169"/>
                      <a:pt x="16" y="170"/>
                      <a:pt x="17" y="171"/>
                    </a:cubicBezTo>
                    <a:cubicBezTo>
                      <a:pt x="18" y="173"/>
                      <a:pt x="19" y="175"/>
                      <a:pt x="21" y="177"/>
                    </a:cubicBezTo>
                    <a:cubicBezTo>
                      <a:pt x="24" y="183"/>
                      <a:pt x="29" y="188"/>
                      <a:pt x="36" y="195"/>
                    </a:cubicBezTo>
                    <a:cubicBezTo>
                      <a:pt x="52" y="212"/>
                      <a:pt x="73" y="229"/>
                      <a:pt x="111" y="233"/>
                    </a:cubicBezTo>
                    <a:cubicBezTo>
                      <a:pt x="113" y="233"/>
                      <a:pt x="115" y="233"/>
                      <a:pt x="117" y="233"/>
                    </a:cubicBezTo>
                    <a:cubicBezTo>
                      <a:pt x="117" y="233"/>
                      <a:pt x="117" y="233"/>
                      <a:pt x="117" y="233"/>
                    </a:cubicBezTo>
                    <a:cubicBezTo>
                      <a:pt x="122" y="233"/>
                      <a:pt x="127" y="232"/>
                      <a:pt x="133" y="231"/>
                    </a:cubicBezTo>
                    <a:cubicBezTo>
                      <a:pt x="141" y="230"/>
                      <a:pt x="149" y="227"/>
                      <a:pt x="157" y="224"/>
                    </a:cubicBezTo>
                    <a:cubicBezTo>
                      <a:pt x="181" y="216"/>
                      <a:pt x="200" y="192"/>
                      <a:pt x="210" y="166"/>
                    </a:cubicBezTo>
                    <a:cubicBezTo>
                      <a:pt x="214" y="156"/>
                      <a:pt x="219" y="141"/>
                      <a:pt x="220" y="123"/>
                    </a:cubicBezTo>
                    <a:cubicBezTo>
                      <a:pt x="221" y="116"/>
                      <a:pt x="221" y="108"/>
                      <a:pt x="221" y="100"/>
                    </a:cubicBezTo>
                    <a:cubicBezTo>
                      <a:pt x="219" y="77"/>
                      <a:pt x="211" y="53"/>
                      <a:pt x="191" y="32"/>
                    </a:cubicBezTo>
                    <a:cubicBezTo>
                      <a:pt x="177" y="18"/>
                      <a:pt x="148" y="0"/>
                      <a:pt x="11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1" name="Freeform 650"/>
              <p:cNvSpPr>
                <a:spLocks noEditPoints="1"/>
              </p:cNvSpPr>
              <p:nvPr/>
            </p:nvSpPr>
            <p:spPr bwMode="auto">
              <a:xfrm>
                <a:off x="5614" y="2966"/>
                <a:ext cx="117" cy="125"/>
              </a:xfrm>
              <a:custGeom>
                <a:avLst/>
                <a:gdLst>
                  <a:gd name="T0" fmla="*/ 33 w 237"/>
                  <a:gd name="T1" fmla="*/ 234 h 252"/>
                  <a:gd name="T2" fmla="*/ 49 w 237"/>
                  <a:gd name="T3" fmla="*/ 241 h 252"/>
                  <a:gd name="T4" fmla="*/ 28 w 237"/>
                  <a:gd name="T5" fmla="*/ 214 h 252"/>
                  <a:gd name="T6" fmla="*/ 28 w 237"/>
                  <a:gd name="T7" fmla="*/ 228 h 252"/>
                  <a:gd name="T8" fmla="*/ 30 w 237"/>
                  <a:gd name="T9" fmla="*/ 216 h 252"/>
                  <a:gd name="T10" fmla="*/ 221 w 237"/>
                  <a:gd name="T11" fmla="*/ 132 h 252"/>
                  <a:gd name="T12" fmla="*/ 221 w 237"/>
                  <a:gd name="T13" fmla="*/ 132 h 252"/>
                  <a:gd name="T14" fmla="*/ 237 w 237"/>
                  <a:gd name="T15" fmla="*/ 126 h 252"/>
                  <a:gd name="T16" fmla="*/ 228 w 237"/>
                  <a:gd name="T17" fmla="*/ 132 h 252"/>
                  <a:gd name="T18" fmla="*/ 237 w 237"/>
                  <a:gd name="T19" fmla="*/ 140 h 252"/>
                  <a:gd name="T20" fmla="*/ 33 w 237"/>
                  <a:gd name="T21" fmla="*/ 204 h 252"/>
                  <a:gd name="T22" fmla="*/ 38 w 237"/>
                  <a:gd name="T23" fmla="*/ 185 h 252"/>
                  <a:gd name="T24" fmla="*/ 227 w 237"/>
                  <a:gd name="T25" fmla="*/ 166 h 252"/>
                  <a:gd name="T26" fmla="*/ 225 w 237"/>
                  <a:gd name="T27" fmla="*/ 145 h 252"/>
                  <a:gd name="T28" fmla="*/ 30 w 237"/>
                  <a:gd name="T29" fmla="*/ 163 h 252"/>
                  <a:gd name="T30" fmla="*/ 43 w 237"/>
                  <a:gd name="T31" fmla="*/ 126 h 252"/>
                  <a:gd name="T32" fmla="*/ 48 w 237"/>
                  <a:gd name="T33" fmla="*/ 152 h 252"/>
                  <a:gd name="T34" fmla="*/ 30 w 237"/>
                  <a:gd name="T35" fmla="*/ 163 h 252"/>
                  <a:gd name="T36" fmla="*/ 46 w 237"/>
                  <a:gd name="T37" fmla="*/ 119 h 252"/>
                  <a:gd name="T38" fmla="*/ 64 w 237"/>
                  <a:gd name="T39" fmla="*/ 90 h 252"/>
                  <a:gd name="T40" fmla="*/ 47 w 237"/>
                  <a:gd name="T41" fmla="*/ 119 h 252"/>
                  <a:gd name="T42" fmla="*/ 193 w 237"/>
                  <a:gd name="T43" fmla="*/ 99 h 252"/>
                  <a:gd name="T44" fmla="*/ 208 w 237"/>
                  <a:gd name="T45" fmla="*/ 103 h 252"/>
                  <a:gd name="T46" fmla="*/ 88 w 237"/>
                  <a:gd name="T47" fmla="*/ 90 h 252"/>
                  <a:gd name="T48" fmla="*/ 73 w 237"/>
                  <a:gd name="T49" fmla="*/ 81 h 252"/>
                  <a:gd name="T50" fmla="*/ 102 w 237"/>
                  <a:gd name="T51" fmla="*/ 63 h 252"/>
                  <a:gd name="T52" fmla="*/ 165 w 237"/>
                  <a:gd name="T53" fmla="*/ 79 h 252"/>
                  <a:gd name="T54" fmla="*/ 149 w 237"/>
                  <a:gd name="T55" fmla="*/ 56 h 252"/>
                  <a:gd name="T56" fmla="*/ 165 w 237"/>
                  <a:gd name="T57" fmla="*/ 79 h 252"/>
                  <a:gd name="T58" fmla="*/ 123 w 237"/>
                  <a:gd name="T59" fmla="*/ 72 h 252"/>
                  <a:gd name="T60" fmla="*/ 136 w 237"/>
                  <a:gd name="T61" fmla="*/ 55 h 252"/>
                  <a:gd name="T62" fmla="*/ 125 w 237"/>
                  <a:gd name="T63" fmla="*/ 72 h 252"/>
                  <a:gd name="T64" fmla="*/ 112 w 237"/>
                  <a:gd name="T65" fmla="*/ 0 h 252"/>
                  <a:gd name="T66" fmla="*/ 15 w 237"/>
                  <a:gd name="T67" fmla="*/ 69 h 252"/>
                  <a:gd name="T68" fmla="*/ 18 w 237"/>
                  <a:gd name="T69" fmla="*/ 208 h 252"/>
                  <a:gd name="T70" fmla="*/ 32 w 237"/>
                  <a:gd name="T71" fmla="*/ 206 h 252"/>
                  <a:gd name="T72" fmla="*/ 37 w 237"/>
                  <a:gd name="T73" fmla="*/ 214 h 252"/>
                  <a:gd name="T74" fmla="*/ 54 w 237"/>
                  <a:gd name="T75" fmla="*/ 220 h 252"/>
                  <a:gd name="T76" fmla="*/ 41 w 237"/>
                  <a:gd name="T77" fmla="*/ 206 h 252"/>
                  <a:gd name="T78" fmla="*/ 41 w 237"/>
                  <a:gd name="T79" fmla="*/ 173 h 252"/>
                  <a:gd name="T80" fmla="*/ 51 w 237"/>
                  <a:gd name="T81" fmla="*/ 162 h 252"/>
                  <a:gd name="T82" fmla="*/ 51 w 237"/>
                  <a:gd name="T83" fmla="*/ 126 h 252"/>
                  <a:gd name="T84" fmla="*/ 70 w 237"/>
                  <a:gd name="T85" fmla="*/ 88 h 252"/>
                  <a:gd name="T86" fmla="*/ 86 w 237"/>
                  <a:gd name="T87" fmla="*/ 98 h 252"/>
                  <a:gd name="T88" fmla="*/ 108 w 237"/>
                  <a:gd name="T89" fmla="*/ 71 h 252"/>
                  <a:gd name="T90" fmla="*/ 143 w 237"/>
                  <a:gd name="T91" fmla="*/ 66 h 252"/>
                  <a:gd name="T92" fmla="*/ 164 w 237"/>
                  <a:gd name="T93" fmla="*/ 87 h 252"/>
                  <a:gd name="T94" fmla="*/ 186 w 237"/>
                  <a:gd name="T95" fmla="*/ 103 h 252"/>
                  <a:gd name="T96" fmla="*/ 202 w 237"/>
                  <a:gd name="T97" fmla="*/ 124 h 252"/>
                  <a:gd name="T98" fmla="*/ 213 w 237"/>
                  <a:gd name="T99" fmla="*/ 157 h 252"/>
                  <a:gd name="T100" fmla="*/ 230 w 237"/>
                  <a:gd name="T101" fmla="*/ 174 h 252"/>
                  <a:gd name="T102" fmla="*/ 234 w 237"/>
                  <a:gd name="T103" fmla="*/ 169 h 252"/>
                  <a:gd name="T104" fmla="*/ 222 w 237"/>
                  <a:gd name="T105" fmla="*/ 136 h 252"/>
                  <a:gd name="T106" fmla="*/ 212 w 237"/>
                  <a:gd name="T107" fmla="*/ 110 h 252"/>
                  <a:gd name="T108" fmla="*/ 220 w 237"/>
                  <a:gd name="T109" fmla="*/ 127 h 252"/>
                  <a:gd name="T110" fmla="*/ 206 w 237"/>
                  <a:gd name="T111" fmla="*/ 41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7" h="252">
                    <a:moveTo>
                      <a:pt x="38" y="220"/>
                    </a:moveTo>
                    <a:cubicBezTo>
                      <a:pt x="38" y="225"/>
                      <a:pt x="36" y="230"/>
                      <a:pt x="33" y="234"/>
                    </a:cubicBezTo>
                    <a:cubicBezTo>
                      <a:pt x="39" y="243"/>
                      <a:pt x="44" y="249"/>
                      <a:pt x="49" y="252"/>
                    </a:cubicBezTo>
                    <a:cubicBezTo>
                      <a:pt x="49" y="248"/>
                      <a:pt x="49" y="245"/>
                      <a:pt x="49" y="241"/>
                    </a:cubicBezTo>
                    <a:cubicBezTo>
                      <a:pt x="45" y="235"/>
                      <a:pt x="41" y="228"/>
                      <a:pt x="38" y="220"/>
                    </a:cubicBezTo>
                    <a:moveTo>
                      <a:pt x="28" y="214"/>
                    </a:moveTo>
                    <a:cubicBezTo>
                      <a:pt x="26" y="215"/>
                      <a:pt x="24" y="216"/>
                      <a:pt x="22" y="217"/>
                    </a:cubicBezTo>
                    <a:cubicBezTo>
                      <a:pt x="24" y="221"/>
                      <a:pt x="26" y="224"/>
                      <a:pt x="28" y="228"/>
                    </a:cubicBezTo>
                    <a:cubicBezTo>
                      <a:pt x="29" y="227"/>
                      <a:pt x="29" y="226"/>
                      <a:pt x="30" y="225"/>
                    </a:cubicBezTo>
                    <a:cubicBezTo>
                      <a:pt x="32" y="223"/>
                      <a:pt x="32" y="220"/>
                      <a:pt x="30" y="216"/>
                    </a:cubicBezTo>
                    <a:cubicBezTo>
                      <a:pt x="29" y="216"/>
                      <a:pt x="28" y="215"/>
                      <a:pt x="28" y="214"/>
                    </a:cubicBezTo>
                    <a:moveTo>
                      <a:pt x="221" y="132"/>
                    </a:moveTo>
                    <a:cubicBezTo>
                      <a:pt x="221" y="132"/>
                      <a:pt x="221" y="133"/>
                      <a:pt x="221" y="133"/>
                    </a:cubicBezTo>
                    <a:cubicBezTo>
                      <a:pt x="221" y="133"/>
                      <a:pt x="221" y="132"/>
                      <a:pt x="221" y="132"/>
                    </a:cubicBezTo>
                    <a:cubicBezTo>
                      <a:pt x="221" y="132"/>
                      <a:pt x="221" y="132"/>
                      <a:pt x="221" y="132"/>
                    </a:cubicBezTo>
                    <a:moveTo>
                      <a:pt x="237" y="126"/>
                    </a:moveTo>
                    <a:cubicBezTo>
                      <a:pt x="234" y="127"/>
                      <a:pt x="231" y="128"/>
                      <a:pt x="229" y="129"/>
                    </a:cubicBezTo>
                    <a:cubicBezTo>
                      <a:pt x="229" y="130"/>
                      <a:pt x="229" y="132"/>
                      <a:pt x="228" y="132"/>
                    </a:cubicBezTo>
                    <a:cubicBezTo>
                      <a:pt x="229" y="136"/>
                      <a:pt x="231" y="139"/>
                      <a:pt x="234" y="139"/>
                    </a:cubicBezTo>
                    <a:cubicBezTo>
                      <a:pt x="235" y="139"/>
                      <a:pt x="236" y="139"/>
                      <a:pt x="237" y="140"/>
                    </a:cubicBezTo>
                    <a:cubicBezTo>
                      <a:pt x="237" y="135"/>
                      <a:pt x="237" y="131"/>
                      <a:pt x="237" y="126"/>
                    </a:cubicBezTo>
                    <a:moveTo>
                      <a:pt x="33" y="204"/>
                    </a:moveTo>
                    <a:cubicBezTo>
                      <a:pt x="31" y="195"/>
                      <a:pt x="29" y="184"/>
                      <a:pt x="29" y="174"/>
                    </a:cubicBezTo>
                    <a:cubicBezTo>
                      <a:pt x="33" y="176"/>
                      <a:pt x="37" y="178"/>
                      <a:pt x="38" y="185"/>
                    </a:cubicBezTo>
                    <a:cubicBezTo>
                      <a:pt x="40" y="194"/>
                      <a:pt x="37" y="199"/>
                      <a:pt x="33" y="204"/>
                    </a:cubicBezTo>
                    <a:moveTo>
                      <a:pt x="227" y="166"/>
                    </a:moveTo>
                    <a:cubicBezTo>
                      <a:pt x="224" y="164"/>
                      <a:pt x="220" y="158"/>
                      <a:pt x="219" y="155"/>
                    </a:cubicBezTo>
                    <a:cubicBezTo>
                      <a:pt x="218" y="149"/>
                      <a:pt x="221" y="146"/>
                      <a:pt x="225" y="145"/>
                    </a:cubicBezTo>
                    <a:cubicBezTo>
                      <a:pt x="226" y="152"/>
                      <a:pt x="227" y="159"/>
                      <a:pt x="227" y="166"/>
                    </a:cubicBezTo>
                    <a:moveTo>
                      <a:pt x="30" y="163"/>
                    </a:moveTo>
                    <a:cubicBezTo>
                      <a:pt x="31" y="150"/>
                      <a:pt x="34" y="137"/>
                      <a:pt x="40" y="124"/>
                    </a:cubicBezTo>
                    <a:cubicBezTo>
                      <a:pt x="41" y="125"/>
                      <a:pt x="42" y="125"/>
                      <a:pt x="43" y="126"/>
                    </a:cubicBezTo>
                    <a:cubicBezTo>
                      <a:pt x="48" y="131"/>
                      <a:pt x="52" y="142"/>
                      <a:pt x="49" y="147"/>
                    </a:cubicBezTo>
                    <a:cubicBezTo>
                      <a:pt x="48" y="149"/>
                      <a:pt x="48" y="150"/>
                      <a:pt x="48" y="152"/>
                    </a:cubicBezTo>
                    <a:cubicBezTo>
                      <a:pt x="45" y="158"/>
                      <a:pt x="41" y="161"/>
                      <a:pt x="36" y="161"/>
                    </a:cubicBezTo>
                    <a:cubicBezTo>
                      <a:pt x="33" y="162"/>
                      <a:pt x="31" y="163"/>
                      <a:pt x="30" y="163"/>
                    </a:cubicBezTo>
                    <a:moveTo>
                      <a:pt x="47" y="119"/>
                    </a:moveTo>
                    <a:cubicBezTo>
                      <a:pt x="47" y="119"/>
                      <a:pt x="46" y="119"/>
                      <a:pt x="46" y="119"/>
                    </a:cubicBezTo>
                    <a:cubicBezTo>
                      <a:pt x="45" y="118"/>
                      <a:pt x="44" y="117"/>
                      <a:pt x="43" y="117"/>
                    </a:cubicBezTo>
                    <a:cubicBezTo>
                      <a:pt x="48" y="107"/>
                      <a:pt x="55" y="98"/>
                      <a:pt x="64" y="90"/>
                    </a:cubicBezTo>
                    <a:cubicBezTo>
                      <a:pt x="65" y="100"/>
                      <a:pt x="65" y="114"/>
                      <a:pt x="58" y="117"/>
                    </a:cubicBezTo>
                    <a:cubicBezTo>
                      <a:pt x="55" y="118"/>
                      <a:pt x="51" y="119"/>
                      <a:pt x="47" y="119"/>
                    </a:cubicBezTo>
                    <a:moveTo>
                      <a:pt x="202" y="104"/>
                    </a:moveTo>
                    <a:cubicBezTo>
                      <a:pt x="199" y="104"/>
                      <a:pt x="196" y="103"/>
                      <a:pt x="193" y="99"/>
                    </a:cubicBezTo>
                    <a:cubicBezTo>
                      <a:pt x="186" y="91"/>
                      <a:pt x="184" y="85"/>
                      <a:pt x="187" y="76"/>
                    </a:cubicBezTo>
                    <a:cubicBezTo>
                      <a:pt x="195" y="83"/>
                      <a:pt x="202" y="93"/>
                      <a:pt x="208" y="103"/>
                    </a:cubicBezTo>
                    <a:cubicBezTo>
                      <a:pt x="206" y="103"/>
                      <a:pt x="204" y="104"/>
                      <a:pt x="202" y="104"/>
                    </a:cubicBezTo>
                    <a:moveTo>
                      <a:pt x="88" y="90"/>
                    </a:moveTo>
                    <a:cubicBezTo>
                      <a:pt x="85" y="90"/>
                      <a:pt x="82" y="89"/>
                      <a:pt x="78" y="86"/>
                    </a:cubicBezTo>
                    <a:cubicBezTo>
                      <a:pt x="77" y="84"/>
                      <a:pt x="75" y="83"/>
                      <a:pt x="73" y="81"/>
                    </a:cubicBezTo>
                    <a:cubicBezTo>
                      <a:pt x="80" y="76"/>
                      <a:pt x="87" y="70"/>
                      <a:pt x="96" y="66"/>
                    </a:cubicBezTo>
                    <a:cubicBezTo>
                      <a:pt x="98" y="65"/>
                      <a:pt x="100" y="64"/>
                      <a:pt x="102" y="63"/>
                    </a:cubicBezTo>
                    <a:cubicBezTo>
                      <a:pt x="102" y="75"/>
                      <a:pt x="98" y="90"/>
                      <a:pt x="88" y="90"/>
                    </a:cubicBezTo>
                    <a:moveTo>
                      <a:pt x="165" y="79"/>
                    </a:moveTo>
                    <a:cubicBezTo>
                      <a:pt x="163" y="79"/>
                      <a:pt x="161" y="78"/>
                      <a:pt x="159" y="77"/>
                    </a:cubicBezTo>
                    <a:cubicBezTo>
                      <a:pt x="156" y="76"/>
                      <a:pt x="147" y="62"/>
                      <a:pt x="149" y="56"/>
                    </a:cubicBezTo>
                    <a:cubicBezTo>
                      <a:pt x="160" y="58"/>
                      <a:pt x="171" y="63"/>
                      <a:pt x="181" y="71"/>
                    </a:cubicBezTo>
                    <a:cubicBezTo>
                      <a:pt x="177" y="76"/>
                      <a:pt x="171" y="79"/>
                      <a:pt x="165" y="79"/>
                    </a:cubicBezTo>
                    <a:moveTo>
                      <a:pt x="125" y="72"/>
                    </a:moveTo>
                    <a:cubicBezTo>
                      <a:pt x="124" y="72"/>
                      <a:pt x="123" y="72"/>
                      <a:pt x="123" y="72"/>
                    </a:cubicBezTo>
                    <a:cubicBezTo>
                      <a:pt x="117" y="71"/>
                      <a:pt x="112" y="66"/>
                      <a:pt x="110" y="59"/>
                    </a:cubicBezTo>
                    <a:cubicBezTo>
                      <a:pt x="119" y="56"/>
                      <a:pt x="128" y="55"/>
                      <a:pt x="136" y="55"/>
                    </a:cubicBezTo>
                    <a:cubicBezTo>
                      <a:pt x="138" y="55"/>
                      <a:pt x="140" y="55"/>
                      <a:pt x="141" y="55"/>
                    </a:cubicBezTo>
                    <a:cubicBezTo>
                      <a:pt x="138" y="63"/>
                      <a:pt x="132" y="72"/>
                      <a:pt x="125" y="72"/>
                    </a:cubicBezTo>
                    <a:moveTo>
                      <a:pt x="122" y="0"/>
                    </a:moveTo>
                    <a:cubicBezTo>
                      <a:pt x="119" y="0"/>
                      <a:pt x="115" y="0"/>
                      <a:pt x="112" y="0"/>
                    </a:cubicBezTo>
                    <a:cubicBezTo>
                      <a:pt x="106" y="0"/>
                      <a:pt x="100" y="1"/>
                      <a:pt x="94" y="3"/>
                    </a:cubicBezTo>
                    <a:cubicBezTo>
                      <a:pt x="53" y="12"/>
                      <a:pt x="25" y="43"/>
                      <a:pt x="15" y="69"/>
                    </a:cubicBezTo>
                    <a:cubicBezTo>
                      <a:pt x="3" y="99"/>
                      <a:pt x="0" y="127"/>
                      <a:pt x="2" y="151"/>
                    </a:cubicBezTo>
                    <a:cubicBezTo>
                      <a:pt x="4" y="173"/>
                      <a:pt x="10" y="192"/>
                      <a:pt x="18" y="208"/>
                    </a:cubicBezTo>
                    <a:cubicBezTo>
                      <a:pt x="23" y="207"/>
                      <a:pt x="28" y="206"/>
                      <a:pt x="31" y="206"/>
                    </a:cubicBezTo>
                    <a:cubicBezTo>
                      <a:pt x="32" y="206"/>
                      <a:pt x="32" y="206"/>
                      <a:pt x="32" y="206"/>
                    </a:cubicBezTo>
                    <a:cubicBezTo>
                      <a:pt x="35" y="206"/>
                      <a:pt x="36" y="209"/>
                      <a:pt x="35" y="211"/>
                    </a:cubicBezTo>
                    <a:cubicBezTo>
                      <a:pt x="36" y="212"/>
                      <a:pt x="36" y="213"/>
                      <a:pt x="37" y="214"/>
                    </a:cubicBezTo>
                    <a:cubicBezTo>
                      <a:pt x="41" y="214"/>
                      <a:pt x="46" y="216"/>
                      <a:pt x="51" y="218"/>
                    </a:cubicBezTo>
                    <a:cubicBezTo>
                      <a:pt x="52" y="219"/>
                      <a:pt x="53" y="219"/>
                      <a:pt x="54" y="220"/>
                    </a:cubicBezTo>
                    <a:cubicBezTo>
                      <a:pt x="55" y="218"/>
                      <a:pt x="56" y="215"/>
                      <a:pt x="57" y="213"/>
                    </a:cubicBezTo>
                    <a:cubicBezTo>
                      <a:pt x="52" y="209"/>
                      <a:pt x="46" y="207"/>
                      <a:pt x="41" y="206"/>
                    </a:cubicBezTo>
                    <a:cubicBezTo>
                      <a:pt x="45" y="201"/>
                      <a:pt x="47" y="195"/>
                      <a:pt x="45" y="188"/>
                    </a:cubicBezTo>
                    <a:cubicBezTo>
                      <a:pt x="45" y="183"/>
                      <a:pt x="44" y="176"/>
                      <a:pt x="41" y="173"/>
                    </a:cubicBezTo>
                    <a:cubicBezTo>
                      <a:pt x="40" y="171"/>
                      <a:pt x="38" y="170"/>
                      <a:pt x="37" y="169"/>
                    </a:cubicBezTo>
                    <a:cubicBezTo>
                      <a:pt x="42" y="167"/>
                      <a:pt x="46" y="166"/>
                      <a:pt x="51" y="162"/>
                    </a:cubicBezTo>
                    <a:cubicBezTo>
                      <a:pt x="54" y="159"/>
                      <a:pt x="58" y="148"/>
                      <a:pt x="57" y="144"/>
                    </a:cubicBezTo>
                    <a:cubicBezTo>
                      <a:pt x="56" y="139"/>
                      <a:pt x="54" y="132"/>
                      <a:pt x="51" y="126"/>
                    </a:cubicBezTo>
                    <a:cubicBezTo>
                      <a:pt x="56" y="126"/>
                      <a:pt x="60" y="124"/>
                      <a:pt x="63" y="122"/>
                    </a:cubicBezTo>
                    <a:cubicBezTo>
                      <a:pt x="73" y="116"/>
                      <a:pt x="72" y="100"/>
                      <a:pt x="70" y="88"/>
                    </a:cubicBezTo>
                    <a:cubicBezTo>
                      <a:pt x="74" y="90"/>
                      <a:pt x="78" y="95"/>
                      <a:pt x="81" y="97"/>
                    </a:cubicBezTo>
                    <a:cubicBezTo>
                      <a:pt x="83" y="98"/>
                      <a:pt x="85" y="98"/>
                      <a:pt x="86" y="98"/>
                    </a:cubicBezTo>
                    <a:cubicBezTo>
                      <a:pt x="91" y="98"/>
                      <a:pt x="96" y="96"/>
                      <a:pt x="99" y="94"/>
                    </a:cubicBezTo>
                    <a:cubicBezTo>
                      <a:pt x="106" y="91"/>
                      <a:pt x="108" y="81"/>
                      <a:pt x="108" y="71"/>
                    </a:cubicBezTo>
                    <a:cubicBezTo>
                      <a:pt x="113" y="76"/>
                      <a:pt x="118" y="80"/>
                      <a:pt x="125" y="80"/>
                    </a:cubicBezTo>
                    <a:cubicBezTo>
                      <a:pt x="133" y="80"/>
                      <a:pt x="139" y="73"/>
                      <a:pt x="143" y="66"/>
                    </a:cubicBezTo>
                    <a:cubicBezTo>
                      <a:pt x="146" y="73"/>
                      <a:pt x="150" y="80"/>
                      <a:pt x="153" y="83"/>
                    </a:cubicBezTo>
                    <a:cubicBezTo>
                      <a:pt x="156" y="86"/>
                      <a:pt x="160" y="87"/>
                      <a:pt x="164" y="87"/>
                    </a:cubicBezTo>
                    <a:cubicBezTo>
                      <a:pt x="169" y="87"/>
                      <a:pt x="174" y="85"/>
                      <a:pt x="179" y="82"/>
                    </a:cubicBezTo>
                    <a:cubicBezTo>
                      <a:pt x="178" y="89"/>
                      <a:pt x="181" y="96"/>
                      <a:pt x="186" y="103"/>
                    </a:cubicBezTo>
                    <a:cubicBezTo>
                      <a:pt x="190" y="109"/>
                      <a:pt x="195" y="111"/>
                      <a:pt x="201" y="111"/>
                    </a:cubicBezTo>
                    <a:cubicBezTo>
                      <a:pt x="200" y="115"/>
                      <a:pt x="200" y="119"/>
                      <a:pt x="202" y="124"/>
                    </a:cubicBezTo>
                    <a:cubicBezTo>
                      <a:pt x="205" y="133"/>
                      <a:pt x="209" y="138"/>
                      <a:pt x="214" y="141"/>
                    </a:cubicBezTo>
                    <a:cubicBezTo>
                      <a:pt x="211" y="144"/>
                      <a:pt x="210" y="148"/>
                      <a:pt x="213" y="157"/>
                    </a:cubicBezTo>
                    <a:cubicBezTo>
                      <a:pt x="213" y="157"/>
                      <a:pt x="213" y="158"/>
                      <a:pt x="213" y="159"/>
                    </a:cubicBezTo>
                    <a:cubicBezTo>
                      <a:pt x="220" y="163"/>
                      <a:pt x="225" y="168"/>
                      <a:pt x="230" y="174"/>
                    </a:cubicBezTo>
                    <a:cubicBezTo>
                      <a:pt x="231" y="173"/>
                      <a:pt x="232" y="173"/>
                      <a:pt x="232" y="172"/>
                    </a:cubicBezTo>
                    <a:cubicBezTo>
                      <a:pt x="233" y="172"/>
                      <a:pt x="234" y="171"/>
                      <a:pt x="234" y="169"/>
                    </a:cubicBezTo>
                    <a:cubicBezTo>
                      <a:pt x="234" y="166"/>
                      <a:pt x="236" y="158"/>
                      <a:pt x="237" y="147"/>
                    </a:cubicBezTo>
                    <a:cubicBezTo>
                      <a:pt x="230" y="147"/>
                      <a:pt x="224" y="142"/>
                      <a:pt x="222" y="136"/>
                    </a:cubicBezTo>
                    <a:cubicBezTo>
                      <a:pt x="217" y="135"/>
                      <a:pt x="212" y="133"/>
                      <a:pt x="210" y="127"/>
                    </a:cubicBezTo>
                    <a:cubicBezTo>
                      <a:pt x="207" y="121"/>
                      <a:pt x="206" y="113"/>
                      <a:pt x="212" y="110"/>
                    </a:cubicBezTo>
                    <a:cubicBezTo>
                      <a:pt x="215" y="115"/>
                      <a:pt x="217" y="121"/>
                      <a:pt x="220" y="127"/>
                    </a:cubicBezTo>
                    <a:cubicBezTo>
                      <a:pt x="220" y="127"/>
                      <a:pt x="220" y="127"/>
                      <a:pt x="220" y="127"/>
                    </a:cubicBezTo>
                    <a:cubicBezTo>
                      <a:pt x="222" y="124"/>
                      <a:pt x="228" y="120"/>
                      <a:pt x="236" y="115"/>
                    </a:cubicBezTo>
                    <a:cubicBezTo>
                      <a:pt x="233" y="94"/>
                      <a:pt x="225" y="69"/>
                      <a:pt x="206" y="41"/>
                    </a:cubicBezTo>
                    <a:cubicBezTo>
                      <a:pt x="189" y="17"/>
                      <a:pt x="159" y="0"/>
                      <a:pt x="12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2" name="Freeform 651"/>
              <p:cNvSpPr>
                <a:spLocks noEditPoints="1"/>
              </p:cNvSpPr>
              <p:nvPr/>
            </p:nvSpPr>
            <p:spPr bwMode="auto">
              <a:xfrm>
                <a:off x="5722" y="3016"/>
                <a:ext cx="99" cy="122"/>
              </a:xfrm>
              <a:custGeom>
                <a:avLst/>
                <a:gdLst>
                  <a:gd name="T0" fmla="*/ 60 w 201"/>
                  <a:gd name="T1" fmla="*/ 231 h 246"/>
                  <a:gd name="T2" fmla="*/ 55 w 201"/>
                  <a:gd name="T3" fmla="*/ 238 h 246"/>
                  <a:gd name="T4" fmla="*/ 70 w 201"/>
                  <a:gd name="T5" fmla="*/ 244 h 246"/>
                  <a:gd name="T6" fmla="*/ 52 w 201"/>
                  <a:gd name="T7" fmla="*/ 226 h 246"/>
                  <a:gd name="T8" fmla="*/ 45 w 201"/>
                  <a:gd name="T9" fmla="*/ 218 h 246"/>
                  <a:gd name="T10" fmla="*/ 91 w 201"/>
                  <a:gd name="T11" fmla="*/ 220 h 246"/>
                  <a:gd name="T12" fmla="*/ 108 w 201"/>
                  <a:gd name="T13" fmla="*/ 202 h 246"/>
                  <a:gd name="T14" fmla="*/ 91 w 201"/>
                  <a:gd name="T15" fmla="*/ 220 h 246"/>
                  <a:gd name="T16" fmla="*/ 123 w 201"/>
                  <a:gd name="T17" fmla="*/ 178 h 246"/>
                  <a:gd name="T18" fmla="*/ 143 w 201"/>
                  <a:gd name="T19" fmla="*/ 173 h 246"/>
                  <a:gd name="T20" fmla="*/ 145 w 201"/>
                  <a:gd name="T21" fmla="*/ 166 h 246"/>
                  <a:gd name="T22" fmla="*/ 149 w 201"/>
                  <a:gd name="T23" fmla="*/ 134 h 246"/>
                  <a:gd name="T24" fmla="*/ 148 w 201"/>
                  <a:gd name="T25" fmla="*/ 125 h 246"/>
                  <a:gd name="T26" fmla="*/ 140 w 201"/>
                  <a:gd name="T27" fmla="*/ 91 h 246"/>
                  <a:gd name="T28" fmla="*/ 148 w 201"/>
                  <a:gd name="T29" fmla="*/ 125 h 246"/>
                  <a:gd name="T30" fmla="*/ 114 w 201"/>
                  <a:gd name="T31" fmla="*/ 67 h 246"/>
                  <a:gd name="T32" fmla="*/ 117 w 201"/>
                  <a:gd name="T33" fmla="*/ 53 h 246"/>
                  <a:gd name="T34" fmla="*/ 99 w 201"/>
                  <a:gd name="T35" fmla="*/ 53 h 246"/>
                  <a:gd name="T36" fmla="*/ 88 w 201"/>
                  <a:gd name="T37" fmla="*/ 48 h 246"/>
                  <a:gd name="T38" fmla="*/ 82 w 201"/>
                  <a:gd name="T39" fmla="*/ 27 h 246"/>
                  <a:gd name="T40" fmla="*/ 110 w 201"/>
                  <a:gd name="T41" fmla="*/ 50 h 246"/>
                  <a:gd name="T42" fmla="*/ 19 w 201"/>
                  <a:gd name="T43" fmla="*/ 25 h 246"/>
                  <a:gd name="T44" fmla="*/ 33 w 201"/>
                  <a:gd name="T45" fmla="*/ 34 h 246"/>
                  <a:gd name="T46" fmla="*/ 19 w 201"/>
                  <a:gd name="T47" fmla="*/ 39 h 246"/>
                  <a:gd name="T48" fmla="*/ 10 w 201"/>
                  <a:gd name="T49" fmla="*/ 31 h 246"/>
                  <a:gd name="T50" fmla="*/ 19 w 201"/>
                  <a:gd name="T51" fmla="*/ 25 h 246"/>
                  <a:gd name="T52" fmla="*/ 62 w 201"/>
                  <a:gd name="T53" fmla="*/ 30 h 246"/>
                  <a:gd name="T54" fmla="*/ 74 w 201"/>
                  <a:gd name="T55" fmla="*/ 24 h 246"/>
                  <a:gd name="T56" fmla="*/ 76 w 201"/>
                  <a:gd name="T57" fmla="*/ 0 h 246"/>
                  <a:gd name="T58" fmla="*/ 2 w 201"/>
                  <a:gd name="T59" fmla="*/ 26 h 246"/>
                  <a:gd name="T60" fmla="*/ 3 w 201"/>
                  <a:gd name="T61" fmla="*/ 31 h 246"/>
                  <a:gd name="T62" fmla="*/ 3 w 201"/>
                  <a:gd name="T63" fmla="*/ 32 h 246"/>
                  <a:gd name="T64" fmla="*/ 19 w 201"/>
                  <a:gd name="T65" fmla="*/ 46 h 246"/>
                  <a:gd name="T66" fmla="*/ 27 w 201"/>
                  <a:gd name="T67" fmla="*/ 46 h 246"/>
                  <a:gd name="T68" fmla="*/ 59 w 201"/>
                  <a:gd name="T69" fmla="*/ 36 h 246"/>
                  <a:gd name="T70" fmla="*/ 72 w 201"/>
                  <a:gd name="T71" fmla="*/ 36 h 246"/>
                  <a:gd name="T72" fmla="*/ 79 w 201"/>
                  <a:gd name="T73" fmla="*/ 48 h 246"/>
                  <a:gd name="T74" fmla="*/ 97 w 201"/>
                  <a:gd name="T75" fmla="*/ 60 h 246"/>
                  <a:gd name="T76" fmla="*/ 108 w 201"/>
                  <a:gd name="T77" fmla="*/ 71 h 246"/>
                  <a:gd name="T78" fmla="*/ 125 w 201"/>
                  <a:gd name="T79" fmla="*/ 95 h 246"/>
                  <a:gd name="T80" fmla="*/ 140 w 201"/>
                  <a:gd name="T81" fmla="*/ 129 h 246"/>
                  <a:gd name="T82" fmla="*/ 136 w 201"/>
                  <a:gd name="T83" fmla="*/ 165 h 246"/>
                  <a:gd name="T84" fmla="*/ 114 w 201"/>
                  <a:gd name="T85" fmla="*/ 196 h 246"/>
                  <a:gd name="T86" fmla="*/ 96 w 201"/>
                  <a:gd name="T87" fmla="*/ 198 h 246"/>
                  <a:gd name="T88" fmla="*/ 76 w 201"/>
                  <a:gd name="T89" fmla="*/ 208 h 246"/>
                  <a:gd name="T90" fmla="*/ 58 w 201"/>
                  <a:gd name="T91" fmla="*/ 217 h 246"/>
                  <a:gd name="T92" fmla="*/ 45 w 201"/>
                  <a:gd name="T93" fmla="*/ 211 h 246"/>
                  <a:gd name="T94" fmla="*/ 28 w 201"/>
                  <a:gd name="T95" fmla="*/ 227 h 246"/>
                  <a:gd name="T96" fmla="*/ 49 w 201"/>
                  <a:gd name="T97" fmla="*/ 238 h 246"/>
                  <a:gd name="T98" fmla="*/ 60 w 201"/>
                  <a:gd name="T99" fmla="*/ 220 h 246"/>
                  <a:gd name="T100" fmla="*/ 63 w 201"/>
                  <a:gd name="T101" fmla="*/ 221 h 246"/>
                  <a:gd name="T102" fmla="*/ 74 w 201"/>
                  <a:gd name="T103" fmla="*/ 215 h 246"/>
                  <a:gd name="T104" fmla="*/ 68 w 201"/>
                  <a:gd name="T105" fmla="*/ 225 h 246"/>
                  <a:gd name="T106" fmla="*/ 89 w 201"/>
                  <a:gd name="T107" fmla="*/ 246 h 246"/>
                  <a:gd name="T108" fmla="*/ 166 w 201"/>
                  <a:gd name="T109" fmla="*/ 217 h 246"/>
                  <a:gd name="T110" fmla="*/ 199 w 201"/>
                  <a:gd name="T111" fmla="*/ 133 h 246"/>
                  <a:gd name="T112" fmla="*/ 76 w 201"/>
                  <a:gd name="T113" fmla="*/ 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1" h="246">
                    <a:moveTo>
                      <a:pt x="62" y="230"/>
                    </a:moveTo>
                    <a:cubicBezTo>
                      <a:pt x="61" y="231"/>
                      <a:pt x="61" y="231"/>
                      <a:pt x="60" y="231"/>
                    </a:cubicBezTo>
                    <a:cubicBezTo>
                      <a:pt x="60" y="231"/>
                      <a:pt x="60" y="231"/>
                      <a:pt x="59" y="230"/>
                    </a:cubicBezTo>
                    <a:cubicBezTo>
                      <a:pt x="56" y="232"/>
                      <a:pt x="55" y="235"/>
                      <a:pt x="55" y="238"/>
                    </a:cubicBezTo>
                    <a:cubicBezTo>
                      <a:pt x="55" y="239"/>
                      <a:pt x="55" y="240"/>
                      <a:pt x="55" y="240"/>
                    </a:cubicBezTo>
                    <a:cubicBezTo>
                      <a:pt x="60" y="242"/>
                      <a:pt x="65" y="243"/>
                      <a:pt x="70" y="244"/>
                    </a:cubicBezTo>
                    <a:cubicBezTo>
                      <a:pt x="68" y="239"/>
                      <a:pt x="65" y="234"/>
                      <a:pt x="62" y="230"/>
                    </a:cubicBezTo>
                    <a:moveTo>
                      <a:pt x="52" y="226"/>
                    </a:moveTo>
                    <a:cubicBezTo>
                      <a:pt x="46" y="226"/>
                      <a:pt x="40" y="225"/>
                      <a:pt x="34" y="223"/>
                    </a:cubicBezTo>
                    <a:cubicBezTo>
                      <a:pt x="37" y="220"/>
                      <a:pt x="42" y="218"/>
                      <a:pt x="45" y="218"/>
                    </a:cubicBezTo>
                    <a:cubicBezTo>
                      <a:pt x="50" y="218"/>
                      <a:pt x="52" y="221"/>
                      <a:pt x="52" y="226"/>
                    </a:cubicBezTo>
                    <a:moveTo>
                      <a:pt x="91" y="220"/>
                    </a:moveTo>
                    <a:cubicBezTo>
                      <a:pt x="91" y="214"/>
                      <a:pt x="92" y="209"/>
                      <a:pt x="97" y="206"/>
                    </a:cubicBezTo>
                    <a:cubicBezTo>
                      <a:pt x="101" y="203"/>
                      <a:pt x="105" y="202"/>
                      <a:pt x="108" y="202"/>
                    </a:cubicBezTo>
                    <a:cubicBezTo>
                      <a:pt x="111" y="202"/>
                      <a:pt x="114" y="203"/>
                      <a:pt x="118" y="206"/>
                    </a:cubicBezTo>
                    <a:cubicBezTo>
                      <a:pt x="109" y="212"/>
                      <a:pt x="100" y="217"/>
                      <a:pt x="91" y="220"/>
                    </a:cubicBezTo>
                    <a:moveTo>
                      <a:pt x="123" y="201"/>
                    </a:moveTo>
                    <a:cubicBezTo>
                      <a:pt x="119" y="195"/>
                      <a:pt x="119" y="184"/>
                      <a:pt x="123" y="178"/>
                    </a:cubicBezTo>
                    <a:cubicBezTo>
                      <a:pt x="124" y="176"/>
                      <a:pt x="133" y="172"/>
                      <a:pt x="139" y="172"/>
                    </a:cubicBezTo>
                    <a:cubicBezTo>
                      <a:pt x="140" y="172"/>
                      <a:pt x="142" y="172"/>
                      <a:pt x="143" y="173"/>
                    </a:cubicBezTo>
                    <a:cubicBezTo>
                      <a:pt x="138" y="184"/>
                      <a:pt x="131" y="194"/>
                      <a:pt x="123" y="201"/>
                    </a:cubicBezTo>
                    <a:moveTo>
                      <a:pt x="145" y="166"/>
                    </a:moveTo>
                    <a:cubicBezTo>
                      <a:pt x="139" y="160"/>
                      <a:pt x="132" y="152"/>
                      <a:pt x="136" y="143"/>
                    </a:cubicBezTo>
                    <a:cubicBezTo>
                      <a:pt x="138" y="138"/>
                      <a:pt x="143" y="135"/>
                      <a:pt x="149" y="134"/>
                    </a:cubicBezTo>
                    <a:cubicBezTo>
                      <a:pt x="150" y="146"/>
                      <a:pt x="148" y="157"/>
                      <a:pt x="145" y="166"/>
                    </a:cubicBezTo>
                    <a:moveTo>
                      <a:pt x="148" y="125"/>
                    </a:moveTo>
                    <a:cubicBezTo>
                      <a:pt x="135" y="121"/>
                      <a:pt x="119" y="109"/>
                      <a:pt x="135" y="95"/>
                    </a:cubicBezTo>
                    <a:cubicBezTo>
                      <a:pt x="136" y="94"/>
                      <a:pt x="138" y="93"/>
                      <a:pt x="140" y="91"/>
                    </a:cubicBezTo>
                    <a:cubicBezTo>
                      <a:pt x="143" y="99"/>
                      <a:pt x="145" y="108"/>
                      <a:pt x="147" y="118"/>
                    </a:cubicBezTo>
                    <a:cubicBezTo>
                      <a:pt x="147" y="120"/>
                      <a:pt x="148" y="123"/>
                      <a:pt x="148" y="125"/>
                    </a:cubicBezTo>
                    <a:moveTo>
                      <a:pt x="135" y="80"/>
                    </a:moveTo>
                    <a:cubicBezTo>
                      <a:pt x="126" y="79"/>
                      <a:pt x="115" y="75"/>
                      <a:pt x="114" y="67"/>
                    </a:cubicBezTo>
                    <a:cubicBezTo>
                      <a:pt x="114" y="64"/>
                      <a:pt x="114" y="58"/>
                      <a:pt x="115" y="54"/>
                    </a:cubicBezTo>
                    <a:cubicBezTo>
                      <a:pt x="116" y="54"/>
                      <a:pt x="117" y="53"/>
                      <a:pt x="117" y="53"/>
                    </a:cubicBezTo>
                    <a:cubicBezTo>
                      <a:pt x="124" y="60"/>
                      <a:pt x="130" y="69"/>
                      <a:pt x="135" y="80"/>
                    </a:cubicBezTo>
                    <a:moveTo>
                      <a:pt x="99" y="53"/>
                    </a:moveTo>
                    <a:cubicBezTo>
                      <a:pt x="95" y="53"/>
                      <a:pt x="93" y="52"/>
                      <a:pt x="91" y="50"/>
                    </a:cubicBezTo>
                    <a:cubicBezTo>
                      <a:pt x="90" y="49"/>
                      <a:pt x="89" y="49"/>
                      <a:pt x="88" y="48"/>
                    </a:cubicBezTo>
                    <a:cubicBezTo>
                      <a:pt x="84" y="43"/>
                      <a:pt x="82" y="39"/>
                      <a:pt x="83" y="33"/>
                    </a:cubicBezTo>
                    <a:cubicBezTo>
                      <a:pt x="83" y="31"/>
                      <a:pt x="83" y="29"/>
                      <a:pt x="82" y="27"/>
                    </a:cubicBezTo>
                    <a:cubicBezTo>
                      <a:pt x="93" y="31"/>
                      <a:pt x="103" y="38"/>
                      <a:pt x="112" y="47"/>
                    </a:cubicBezTo>
                    <a:cubicBezTo>
                      <a:pt x="111" y="48"/>
                      <a:pt x="111" y="49"/>
                      <a:pt x="110" y="50"/>
                    </a:cubicBezTo>
                    <a:cubicBezTo>
                      <a:pt x="107" y="52"/>
                      <a:pt x="103" y="53"/>
                      <a:pt x="99" y="53"/>
                    </a:cubicBezTo>
                    <a:moveTo>
                      <a:pt x="19" y="25"/>
                    </a:moveTo>
                    <a:cubicBezTo>
                      <a:pt x="25" y="22"/>
                      <a:pt x="32" y="21"/>
                      <a:pt x="40" y="20"/>
                    </a:cubicBezTo>
                    <a:cubicBezTo>
                      <a:pt x="39" y="25"/>
                      <a:pt x="35" y="30"/>
                      <a:pt x="33" y="34"/>
                    </a:cubicBezTo>
                    <a:cubicBezTo>
                      <a:pt x="30" y="38"/>
                      <a:pt x="27" y="39"/>
                      <a:pt x="23" y="39"/>
                    </a:cubicBezTo>
                    <a:cubicBezTo>
                      <a:pt x="22" y="39"/>
                      <a:pt x="21" y="39"/>
                      <a:pt x="19" y="39"/>
                    </a:cubicBezTo>
                    <a:cubicBezTo>
                      <a:pt x="18" y="38"/>
                      <a:pt x="17" y="38"/>
                      <a:pt x="16" y="38"/>
                    </a:cubicBezTo>
                    <a:cubicBezTo>
                      <a:pt x="13" y="38"/>
                      <a:pt x="11" y="35"/>
                      <a:pt x="10" y="31"/>
                    </a:cubicBezTo>
                    <a:cubicBezTo>
                      <a:pt x="11" y="31"/>
                      <a:pt x="11" y="29"/>
                      <a:pt x="11" y="28"/>
                    </a:cubicBezTo>
                    <a:cubicBezTo>
                      <a:pt x="13" y="27"/>
                      <a:pt x="16" y="26"/>
                      <a:pt x="19" y="25"/>
                    </a:cubicBezTo>
                    <a:moveTo>
                      <a:pt x="63" y="30"/>
                    </a:moveTo>
                    <a:cubicBezTo>
                      <a:pt x="63" y="30"/>
                      <a:pt x="63" y="30"/>
                      <a:pt x="62" y="30"/>
                    </a:cubicBezTo>
                    <a:cubicBezTo>
                      <a:pt x="55" y="29"/>
                      <a:pt x="51" y="26"/>
                      <a:pt x="48" y="20"/>
                    </a:cubicBezTo>
                    <a:cubicBezTo>
                      <a:pt x="56" y="20"/>
                      <a:pt x="65" y="21"/>
                      <a:pt x="74" y="24"/>
                    </a:cubicBezTo>
                    <a:cubicBezTo>
                      <a:pt x="71" y="27"/>
                      <a:pt x="69" y="30"/>
                      <a:pt x="63" y="30"/>
                    </a:cubicBezTo>
                    <a:moveTo>
                      <a:pt x="76" y="0"/>
                    </a:moveTo>
                    <a:cubicBezTo>
                      <a:pt x="52" y="0"/>
                      <a:pt x="32" y="7"/>
                      <a:pt x="18" y="14"/>
                    </a:cubicBezTo>
                    <a:cubicBezTo>
                      <a:pt x="10" y="19"/>
                      <a:pt x="4" y="23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0" y="28"/>
                      <a:pt x="1" y="31"/>
                      <a:pt x="3" y="31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3" y="31"/>
                      <a:pt x="3" y="32"/>
                      <a:pt x="3" y="32"/>
                    </a:cubicBezTo>
                    <a:cubicBezTo>
                      <a:pt x="3" y="33"/>
                      <a:pt x="4" y="34"/>
                      <a:pt x="4" y="35"/>
                    </a:cubicBezTo>
                    <a:cubicBezTo>
                      <a:pt x="6" y="41"/>
                      <a:pt x="12" y="46"/>
                      <a:pt x="19" y="46"/>
                    </a:cubicBezTo>
                    <a:cubicBezTo>
                      <a:pt x="20" y="46"/>
                      <a:pt x="20" y="46"/>
                      <a:pt x="21" y="46"/>
                    </a:cubicBezTo>
                    <a:cubicBezTo>
                      <a:pt x="23" y="46"/>
                      <a:pt x="25" y="46"/>
                      <a:pt x="27" y="46"/>
                    </a:cubicBezTo>
                    <a:cubicBezTo>
                      <a:pt x="35" y="43"/>
                      <a:pt x="42" y="35"/>
                      <a:pt x="45" y="27"/>
                    </a:cubicBezTo>
                    <a:cubicBezTo>
                      <a:pt x="48" y="32"/>
                      <a:pt x="52" y="36"/>
                      <a:pt x="59" y="36"/>
                    </a:cubicBezTo>
                    <a:cubicBezTo>
                      <a:pt x="61" y="36"/>
                      <a:pt x="64" y="37"/>
                      <a:pt x="67" y="37"/>
                    </a:cubicBezTo>
                    <a:cubicBezTo>
                      <a:pt x="69" y="37"/>
                      <a:pt x="71" y="37"/>
                      <a:pt x="72" y="36"/>
                    </a:cubicBezTo>
                    <a:cubicBezTo>
                      <a:pt x="74" y="35"/>
                      <a:pt x="75" y="34"/>
                      <a:pt x="76" y="32"/>
                    </a:cubicBezTo>
                    <a:cubicBezTo>
                      <a:pt x="76" y="38"/>
                      <a:pt x="76" y="43"/>
                      <a:pt x="79" y="48"/>
                    </a:cubicBezTo>
                    <a:cubicBezTo>
                      <a:pt x="80" y="52"/>
                      <a:pt x="88" y="59"/>
                      <a:pt x="92" y="59"/>
                    </a:cubicBezTo>
                    <a:cubicBezTo>
                      <a:pt x="93" y="59"/>
                      <a:pt x="95" y="60"/>
                      <a:pt x="97" y="60"/>
                    </a:cubicBezTo>
                    <a:cubicBezTo>
                      <a:pt x="100" y="60"/>
                      <a:pt x="104" y="59"/>
                      <a:pt x="108" y="58"/>
                    </a:cubicBezTo>
                    <a:cubicBezTo>
                      <a:pt x="107" y="62"/>
                      <a:pt x="107" y="67"/>
                      <a:pt x="108" y="71"/>
                    </a:cubicBezTo>
                    <a:cubicBezTo>
                      <a:pt x="111" y="82"/>
                      <a:pt x="124" y="86"/>
                      <a:pt x="135" y="87"/>
                    </a:cubicBezTo>
                    <a:cubicBezTo>
                      <a:pt x="132" y="90"/>
                      <a:pt x="127" y="93"/>
                      <a:pt x="125" y="95"/>
                    </a:cubicBezTo>
                    <a:cubicBezTo>
                      <a:pt x="121" y="100"/>
                      <a:pt x="122" y="108"/>
                      <a:pt x="123" y="114"/>
                    </a:cubicBezTo>
                    <a:cubicBezTo>
                      <a:pt x="124" y="121"/>
                      <a:pt x="132" y="126"/>
                      <a:pt x="140" y="129"/>
                    </a:cubicBezTo>
                    <a:cubicBezTo>
                      <a:pt x="135" y="132"/>
                      <a:pt x="130" y="137"/>
                      <a:pt x="129" y="143"/>
                    </a:cubicBezTo>
                    <a:cubicBezTo>
                      <a:pt x="127" y="151"/>
                      <a:pt x="131" y="159"/>
                      <a:pt x="136" y="165"/>
                    </a:cubicBezTo>
                    <a:cubicBezTo>
                      <a:pt x="129" y="166"/>
                      <a:pt x="123" y="168"/>
                      <a:pt x="119" y="171"/>
                    </a:cubicBezTo>
                    <a:cubicBezTo>
                      <a:pt x="113" y="176"/>
                      <a:pt x="112" y="187"/>
                      <a:pt x="114" y="196"/>
                    </a:cubicBezTo>
                    <a:cubicBezTo>
                      <a:pt x="112" y="195"/>
                      <a:pt x="110" y="195"/>
                      <a:pt x="107" y="195"/>
                    </a:cubicBezTo>
                    <a:cubicBezTo>
                      <a:pt x="104" y="195"/>
                      <a:pt x="100" y="196"/>
                      <a:pt x="96" y="198"/>
                    </a:cubicBezTo>
                    <a:cubicBezTo>
                      <a:pt x="90" y="201"/>
                      <a:pt x="86" y="206"/>
                      <a:pt x="85" y="211"/>
                    </a:cubicBezTo>
                    <a:cubicBezTo>
                      <a:pt x="83" y="209"/>
                      <a:pt x="80" y="208"/>
                      <a:pt x="76" y="208"/>
                    </a:cubicBezTo>
                    <a:cubicBezTo>
                      <a:pt x="76" y="208"/>
                      <a:pt x="75" y="208"/>
                      <a:pt x="74" y="208"/>
                    </a:cubicBezTo>
                    <a:cubicBezTo>
                      <a:pt x="67" y="209"/>
                      <a:pt x="62" y="212"/>
                      <a:pt x="58" y="217"/>
                    </a:cubicBezTo>
                    <a:cubicBezTo>
                      <a:pt x="56" y="213"/>
                      <a:pt x="53" y="211"/>
                      <a:pt x="47" y="211"/>
                    </a:cubicBezTo>
                    <a:cubicBezTo>
                      <a:pt x="46" y="211"/>
                      <a:pt x="46" y="211"/>
                      <a:pt x="45" y="211"/>
                    </a:cubicBezTo>
                    <a:cubicBezTo>
                      <a:pt x="42" y="211"/>
                      <a:pt x="40" y="212"/>
                      <a:pt x="37" y="213"/>
                    </a:cubicBezTo>
                    <a:cubicBezTo>
                      <a:pt x="35" y="218"/>
                      <a:pt x="32" y="222"/>
                      <a:pt x="28" y="227"/>
                    </a:cubicBezTo>
                    <a:cubicBezTo>
                      <a:pt x="29" y="228"/>
                      <a:pt x="29" y="228"/>
                      <a:pt x="30" y="229"/>
                    </a:cubicBezTo>
                    <a:cubicBezTo>
                      <a:pt x="33" y="230"/>
                      <a:pt x="39" y="234"/>
                      <a:pt x="49" y="238"/>
                    </a:cubicBezTo>
                    <a:cubicBezTo>
                      <a:pt x="49" y="231"/>
                      <a:pt x="52" y="225"/>
                      <a:pt x="58" y="223"/>
                    </a:cubicBezTo>
                    <a:cubicBezTo>
                      <a:pt x="58" y="221"/>
                      <a:pt x="59" y="220"/>
                      <a:pt x="60" y="220"/>
                    </a:cubicBezTo>
                    <a:cubicBezTo>
                      <a:pt x="61" y="220"/>
                      <a:pt x="61" y="220"/>
                      <a:pt x="62" y="220"/>
                    </a:cubicBezTo>
                    <a:cubicBezTo>
                      <a:pt x="62" y="221"/>
                      <a:pt x="62" y="221"/>
                      <a:pt x="63" y="221"/>
                    </a:cubicBezTo>
                    <a:cubicBezTo>
                      <a:pt x="64" y="218"/>
                      <a:pt x="67" y="216"/>
                      <a:pt x="70" y="216"/>
                    </a:cubicBezTo>
                    <a:cubicBezTo>
                      <a:pt x="71" y="216"/>
                      <a:pt x="73" y="215"/>
                      <a:pt x="74" y="215"/>
                    </a:cubicBezTo>
                    <a:cubicBezTo>
                      <a:pt x="79" y="215"/>
                      <a:pt x="83" y="217"/>
                      <a:pt x="84" y="222"/>
                    </a:cubicBezTo>
                    <a:cubicBezTo>
                      <a:pt x="78" y="224"/>
                      <a:pt x="73" y="225"/>
                      <a:pt x="68" y="225"/>
                    </a:cubicBezTo>
                    <a:cubicBezTo>
                      <a:pt x="72" y="230"/>
                      <a:pt x="77" y="237"/>
                      <a:pt x="83" y="246"/>
                    </a:cubicBezTo>
                    <a:cubicBezTo>
                      <a:pt x="85" y="246"/>
                      <a:pt x="87" y="246"/>
                      <a:pt x="89" y="246"/>
                    </a:cubicBezTo>
                    <a:cubicBezTo>
                      <a:pt x="104" y="246"/>
                      <a:pt x="122" y="243"/>
                      <a:pt x="142" y="234"/>
                    </a:cubicBezTo>
                    <a:cubicBezTo>
                      <a:pt x="150" y="230"/>
                      <a:pt x="158" y="225"/>
                      <a:pt x="166" y="217"/>
                    </a:cubicBezTo>
                    <a:cubicBezTo>
                      <a:pt x="182" y="201"/>
                      <a:pt x="195" y="175"/>
                      <a:pt x="198" y="144"/>
                    </a:cubicBezTo>
                    <a:cubicBezTo>
                      <a:pt x="199" y="140"/>
                      <a:pt x="199" y="137"/>
                      <a:pt x="199" y="133"/>
                    </a:cubicBezTo>
                    <a:cubicBezTo>
                      <a:pt x="201" y="89"/>
                      <a:pt x="182" y="53"/>
                      <a:pt x="164" y="37"/>
                    </a:cubicBezTo>
                    <a:cubicBezTo>
                      <a:pt x="134" y="9"/>
                      <a:pt x="103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3" name="Freeform 652"/>
              <p:cNvSpPr>
                <a:spLocks noEditPoints="1"/>
              </p:cNvSpPr>
              <p:nvPr/>
            </p:nvSpPr>
            <p:spPr bwMode="auto">
              <a:xfrm>
                <a:off x="5669" y="3125"/>
                <a:ext cx="111" cy="116"/>
              </a:xfrm>
              <a:custGeom>
                <a:avLst/>
                <a:gdLst>
                  <a:gd name="T0" fmla="*/ 6 w 224"/>
                  <a:gd name="T1" fmla="*/ 74 h 235"/>
                  <a:gd name="T2" fmla="*/ 4 w 224"/>
                  <a:gd name="T3" fmla="*/ 77 h 235"/>
                  <a:gd name="T4" fmla="*/ 8 w 224"/>
                  <a:gd name="T5" fmla="*/ 72 h 235"/>
                  <a:gd name="T6" fmla="*/ 91 w 224"/>
                  <a:gd name="T7" fmla="*/ 184 h 235"/>
                  <a:gd name="T8" fmla="*/ 100 w 224"/>
                  <a:gd name="T9" fmla="*/ 168 h 235"/>
                  <a:gd name="T10" fmla="*/ 113 w 224"/>
                  <a:gd name="T11" fmla="*/ 180 h 235"/>
                  <a:gd name="T12" fmla="*/ 78 w 224"/>
                  <a:gd name="T13" fmla="*/ 183 h 235"/>
                  <a:gd name="T14" fmla="*/ 64 w 224"/>
                  <a:gd name="T15" fmla="*/ 161 h 235"/>
                  <a:gd name="T16" fmla="*/ 78 w 224"/>
                  <a:gd name="T17" fmla="*/ 183 h 235"/>
                  <a:gd name="T18" fmla="*/ 133 w 224"/>
                  <a:gd name="T19" fmla="*/ 152 h 235"/>
                  <a:gd name="T20" fmla="*/ 146 w 224"/>
                  <a:gd name="T21" fmla="*/ 161 h 235"/>
                  <a:gd name="T22" fmla="*/ 120 w 224"/>
                  <a:gd name="T23" fmla="*/ 177 h 235"/>
                  <a:gd name="T24" fmla="*/ 26 w 224"/>
                  <a:gd name="T25" fmla="*/ 138 h 235"/>
                  <a:gd name="T26" fmla="*/ 39 w 224"/>
                  <a:gd name="T27" fmla="*/ 142 h 235"/>
                  <a:gd name="T28" fmla="*/ 155 w 224"/>
                  <a:gd name="T29" fmla="*/ 153 h 235"/>
                  <a:gd name="T30" fmla="*/ 170 w 224"/>
                  <a:gd name="T31" fmla="*/ 126 h 235"/>
                  <a:gd name="T32" fmla="*/ 174 w 224"/>
                  <a:gd name="T33" fmla="*/ 128 h 235"/>
                  <a:gd name="T34" fmla="*/ 22 w 224"/>
                  <a:gd name="T35" fmla="*/ 131 h 235"/>
                  <a:gd name="T36" fmla="*/ 24 w 224"/>
                  <a:gd name="T37" fmla="*/ 115 h 235"/>
                  <a:gd name="T38" fmla="*/ 177 w 224"/>
                  <a:gd name="T39" fmla="*/ 121 h 235"/>
                  <a:gd name="T40" fmla="*/ 169 w 224"/>
                  <a:gd name="T41" fmla="*/ 100 h 235"/>
                  <a:gd name="T42" fmla="*/ 181 w 224"/>
                  <a:gd name="T43" fmla="*/ 87 h 235"/>
                  <a:gd name="T44" fmla="*/ 177 w 224"/>
                  <a:gd name="T45" fmla="*/ 121 h 235"/>
                  <a:gd name="T46" fmla="*/ 179 w 224"/>
                  <a:gd name="T47" fmla="*/ 65 h 235"/>
                  <a:gd name="T48" fmla="*/ 187 w 224"/>
                  <a:gd name="T49" fmla="*/ 76 h 235"/>
                  <a:gd name="T50" fmla="*/ 168 w 224"/>
                  <a:gd name="T51" fmla="*/ 10 h 235"/>
                  <a:gd name="T52" fmla="*/ 182 w 224"/>
                  <a:gd name="T53" fmla="*/ 39 h 235"/>
                  <a:gd name="T54" fmla="*/ 169 w 224"/>
                  <a:gd name="T55" fmla="*/ 35 h 235"/>
                  <a:gd name="T56" fmla="*/ 161 w 224"/>
                  <a:gd name="T57" fmla="*/ 18 h 235"/>
                  <a:gd name="T58" fmla="*/ 166 w 224"/>
                  <a:gd name="T59" fmla="*/ 11 h 235"/>
                  <a:gd name="T60" fmla="*/ 164 w 224"/>
                  <a:gd name="T61" fmla="*/ 3 h 235"/>
                  <a:gd name="T62" fmla="*/ 158 w 224"/>
                  <a:gd name="T63" fmla="*/ 32 h 235"/>
                  <a:gd name="T64" fmla="*/ 173 w 224"/>
                  <a:gd name="T65" fmla="*/ 63 h 235"/>
                  <a:gd name="T66" fmla="*/ 181 w 224"/>
                  <a:gd name="T67" fmla="*/ 80 h 235"/>
                  <a:gd name="T68" fmla="*/ 162 w 224"/>
                  <a:gd name="T69" fmla="*/ 103 h 235"/>
                  <a:gd name="T70" fmla="*/ 156 w 224"/>
                  <a:gd name="T71" fmla="*/ 123 h 235"/>
                  <a:gd name="T72" fmla="*/ 140 w 224"/>
                  <a:gd name="T73" fmla="*/ 146 h 235"/>
                  <a:gd name="T74" fmla="*/ 123 w 224"/>
                  <a:gd name="T75" fmla="*/ 148 h 235"/>
                  <a:gd name="T76" fmla="*/ 100 w 224"/>
                  <a:gd name="T77" fmla="*/ 161 h 235"/>
                  <a:gd name="T78" fmla="*/ 83 w 224"/>
                  <a:gd name="T79" fmla="*/ 173 h 235"/>
                  <a:gd name="T80" fmla="*/ 65 w 224"/>
                  <a:gd name="T81" fmla="*/ 153 h 235"/>
                  <a:gd name="T82" fmla="*/ 46 w 224"/>
                  <a:gd name="T83" fmla="*/ 138 h 235"/>
                  <a:gd name="T84" fmla="*/ 32 w 224"/>
                  <a:gd name="T85" fmla="*/ 118 h 235"/>
                  <a:gd name="T86" fmla="*/ 23 w 224"/>
                  <a:gd name="T87" fmla="*/ 88 h 235"/>
                  <a:gd name="T88" fmla="*/ 17 w 224"/>
                  <a:gd name="T89" fmla="*/ 89 h 235"/>
                  <a:gd name="T90" fmla="*/ 12 w 224"/>
                  <a:gd name="T91" fmla="*/ 99 h 235"/>
                  <a:gd name="T92" fmla="*/ 0 w 224"/>
                  <a:gd name="T93" fmla="*/ 110 h 235"/>
                  <a:gd name="T94" fmla="*/ 35 w 224"/>
                  <a:gd name="T95" fmla="*/ 206 h 235"/>
                  <a:gd name="T96" fmla="*/ 137 w 224"/>
                  <a:gd name="T97" fmla="*/ 225 h 235"/>
                  <a:gd name="T98" fmla="*/ 148 w 224"/>
                  <a:gd name="T99" fmla="*/ 225 h 235"/>
                  <a:gd name="T100" fmla="*/ 189 w 224"/>
                  <a:gd name="T101" fmla="*/ 26 h 235"/>
                  <a:gd name="T102" fmla="*/ 169 w 224"/>
                  <a:gd name="T103" fmla="*/ 1 h 235"/>
                  <a:gd name="T104" fmla="*/ 166 w 224"/>
                  <a:gd name="T105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4" h="235">
                    <a:moveTo>
                      <a:pt x="8" y="72"/>
                    </a:moveTo>
                    <a:cubicBezTo>
                      <a:pt x="7" y="72"/>
                      <a:pt x="6" y="73"/>
                      <a:pt x="6" y="74"/>
                    </a:cubicBezTo>
                    <a:cubicBezTo>
                      <a:pt x="5" y="74"/>
                      <a:pt x="4" y="75"/>
                      <a:pt x="4" y="76"/>
                    </a:cubicBezTo>
                    <a:cubicBezTo>
                      <a:pt x="4" y="76"/>
                      <a:pt x="4" y="77"/>
                      <a:pt x="4" y="77"/>
                    </a:cubicBezTo>
                    <a:cubicBezTo>
                      <a:pt x="6" y="75"/>
                      <a:pt x="7" y="74"/>
                      <a:pt x="9" y="72"/>
                    </a:cubicBezTo>
                    <a:cubicBezTo>
                      <a:pt x="9" y="72"/>
                      <a:pt x="9" y="72"/>
                      <a:pt x="8" y="72"/>
                    </a:cubicBezTo>
                    <a:cubicBezTo>
                      <a:pt x="8" y="72"/>
                      <a:pt x="8" y="72"/>
                      <a:pt x="8" y="72"/>
                    </a:cubicBezTo>
                    <a:moveTo>
                      <a:pt x="91" y="184"/>
                    </a:moveTo>
                    <a:cubicBezTo>
                      <a:pt x="89" y="184"/>
                      <a:pt x="87" y="184"/>
                      <a:pt x="85" y="184"/>
                    </a:cubicBezTo>
                    <a:cubicBezTo>
                      <a:pt x="88" y="177"/>
                      <a:pt x="93" y="168"/>
                      <a:pt x="100" y="168"/>
                    </a:cubicBezTo>
                    <a:cubicBezTo>
                      <a:pt x="100" y="168"/>
                      <a:pt x="101" y="168"/>
                      <a:pt x="102" y="168"/>
                    </a:cubicBezTo>
                    <a:cubicBezTo>
                      <a:pt x="107" y="169"/>
                      <a:pt x="111" y="174"/>
                      <a:pt x="113" y="180"/>
                    </a:cubicBezTo>
                    <a:cubicBezTo>
                      <a:pt x="105" y="183"/>
                      <a:pt x="98" y="184"/>
                      <a:pt x="91" y="184"/>
                    </a:cubicBezTo>
                    <a:moveTo>
                      <a:pt x="78" y="183"/>
                    </a:moveTo>
                    <a:cubicBezTo>
                      <a:pt x="68" y="180"/>
                      <a:pt x="58" y="175"/>
                      <a:pt x="50" y="168"/>
                    </a:cubicBezTo>
                    <a:cubicBezTo>
                      <a:pt x="53" y="164"/>
                      <a:pt x="58" y="161"/>
                      <a:pt x="64" y="161"/>
                    </a:cubicBezTo>
                    <a:cubicBezTo>
                      <a:pt x="66" y="161"/>
                      <a:pt x="67" y="162"/>
                      <a:pt x="69" y="162"/>
                    </a:cubicBezTo>
                    <a:cubicBezTo>
                      <a:pt x="72" y="164"/>
                      <a:pt x="80" y="177"/>
                      <a:pt x="78" y="183"/>
                    </a:cubicBezTo>
                    <a:moveTo>
                      <a:pt x="120" y="177"/>
                    </a:moveTo>
                    <a:cubicBezTo>
                      <a:pt x="120" y="166"/>
                      <a:pt x="124" y="152"/>
                      <a:pt x="133" y="152"/>
                    </a:cubicBezTo>
                    <a:cubicBezTo>
                      <a:pt x="135" y="152"/>
                      <a:pt x="138" y="153"/>
                      <a:pt x="142" y="156"/>
                    </a:cubicBezTo>
                    <a:cubicBezTo>
                      <a:pt x="143" y="158"/>
                      <a:pt x="145" y="159"/>
                      <a:pt x="146" y="161"/>
                    </a:cubicBezTo>
                    <a:cubicBezTo>
                      <a:pt x="140" y="166"/>
                      <a:pt x="133" y="170"/>
                      <a:pt x="126" y="174"/>
                    </a:cubicBezTo>
                    <a:cubicBezTo>
                      <a:pt x="124" y="175"/>
                      <a:pt x="122" y="176"/>
                      <a:pt x="120" y="177"/>
                    </a:cubicBezTo>
                    <a:moveTo>
                      <a:pt x="44" y="163"/>
                    </a:moveTo>
                    <a:cubicBezTo>
                      <a:pt x="37" y="156"/>
                      <a:pt x="31" y="147"/>
                      <a:pt x="26" y="138"/>
                    </a:cubicBezTo>
                    <a:cubicBezTo>
                      <a:pt x="28" y="138"/>
                      <a:pt x="29" y="137"/>
                      <a:pt x="31" y="137"/>
                    </a:cubicBezTo>
                    <a:cubicBezTo>
                      <a:pt x="34" y="137"/>
                      <a:pt x="37" y="138"/>
                      <a:pt x="39" y="142"/>
                    </a:cubicBezTo>
                    <a:cubicBezTo>
                      <a:pt x="46" y="149"/>
                      <a:pt x="47" y="155"/>
                      <a:pt x="44" y="163"/>
                    </a:cubicBezTo>
                    <a:moveTo>
                      <a:pt x="155" y="153"/>
                    </a:moveTo>
                    <a:cubicBezTo>
                      <a:pt x="154" y="144"/>
                      <a:pt x="154" y="131"/>
                      <a:pt x="161" y="128"/>
                    </a:cubicBezTo>
                    <a:cubicBezTo>
                      <a:pt x="163" y="127"/>
                      <a:pt x="167" y="126"/>
                      <a:pt x="170" y="126"/>
                    </a:cubicBezTo>
                    <a:cubicBezTo>
                      <a:pt x="170" y="126"/>
                      <a:pt x="171" y="126"/>
                      <a:pt x="171" y="126"/>
                    </a:cubicBezTo>
                    <a:cubicBezTo>
                      <a:pt x="172" y="127"/>
                      <a:pt x="173" y="128"/>
                      <a:pt x="174" y="128"/>
                    </a:cubicBezTo>
                    <a:cubicBezTo>
                      <a:pt x="169" y="137"/>
                      <a:pt x="163" y="145"/>
                      <a:pt x="155" y="153"/>
                    </a:cubicBezTo>
                    <a:moveTo>
                      <a:pt x="22" y="131"/>
                    </a:moveTo>
                    <a:cubicBezTo>
                      <a:pt x="19" y="124"/>
                      <a:pt x="16" y="115"/>
                      <a:pt x="14" y="107"/>
                    </a:cubicBezTo>
                    <a:cubicBezTo>
                      <a:pt x="18" y="108"/>
                      <a:pt x="22" y="110"/>
                      <a:pt x="24" y="115"/>
                    </a:cubicBezTo>
                    <a:cubicBezTo>
                      <a:pt x="27" y="121"/>
                      <a:pt x="28" y="128"/>
                      <a:pt x="22" y="131"/>
                    </a:cubicBezTo>
                    <a:moveTo>
                      <a:pt x="177" y="121"/>
                    </a:moveTo>
                    <a:cubicBezTo>
                      <a:pt x="176" y="121"/>
                      <a:pt x="175" y="120"/>
                      <a:pt x="174" y="120"/>
                    </a:cubicBezTo>
                    <a:cubicBezTo>
                      <a:pt x="170" y="115"/>
                      <a:pt x="166" y="105"/>
                      <a:pt x="169" y="100"/>
                    </a:cubicBezTo>
                    <a:cubicBezTo>
                      <a:pt x="170" y="99"/>
                      <a:pt x="170" y="97"/>
                      <a:pt x="170" y="96"/>
                    </a:cubicBezTo>
                    <a:cubicBezTo>
                      <a:pt x="173" y="91"/>
                      <a:pt x="177" y="88"/>
                      <a:pt x="181" y="87"/>
                    </a:cubicBezTo>
                    <a:cubicBezTo>
                      <a:pt x="183" y="87"/>
                      <a:pt x="185" y="86"/>
                      <a:pt x="187" y="85"/>
                    </a:cubicBezTo>
                    <a:cubicBezTo>
                      <a:pt x="186" y="98"/>
                      <a:pt x="182" y="110"/>
                      <a:pt x="177" y="121"/>
                    </a:cubicBezTo>
                    <a:moveTo>
                      <a:pt x="187" y="76"/>
                    </a:moveTo>
                    <a:cubicBezTo>
                      <a:pt x="183" y="73"/>
                      <a:pt x="181" y="72"/>
                      <a:pt x="179" y="65"/>
                    </a:cubicBezTo>
                    <a:cubicBezTo>
                      <a:pt x="178" y="57"/>
                      <a:pt x="180" y="53"/>
                      <a:pt x="184" y="48"/>
                    </a:cubicBezTo>
                    <a:cubicBezTo>
                      <a:pt x="186" y="57"/>
                      <a:pt x="187" y="66"/>
                      <a:pt x="187" y="76"/>
                    </a:cubicBezTo>
                    <a:moveTo>
                      <a:pt x="166" y="11"/>
                    </a:moveTo>
                    <a:cubicBezTo>
                      <a:pt x="167" y="11"/>
                      <a:pt x="167" y="11"/>
                      <a:pt x="168" y="10"/>
                    </a:cubicBezTo>
                    <a:cubicBezTo>
                      <a:pt x="171" y="14"/>
                      <a:pt x="174" y="19"/>
                      <a:pt x="176" y="24"/>
                    </a:cubicBezTo>
                    <a:cubicBezTo>
                      <a:pt x="179" y="29"/>
                      <a:pt x="180" y="34"/>
                      <a:pt x="182" y="39"/>
                    </a:cubicBezTo>
                    <a:cubicBezTo>
                      <a:pt x="182" y="39"/>
                      <a:pt x="182" y="39"/>
                      <a:pt x="182" y="39"/>
                    </a:cubicBezTo>
                    <a:cubicBezTo>
                      <a:pt x="177" y="39"/>
                      <a:pt x="173" y="37"/>
                      <a:pt x="169" y="35"/>
                    </a:cubicBezTo>
                    <a:cubicBezTo>
                      <a:pt x="163" y="32"/>
                      <a:pt x="161" y="27"/>
                      <a:pt x="161" y="20"/>
                    </a:cubicBezTo>
                    <a:cubicBezTo>
                      <a:pt x="161" y="20"/>
                      <a:pt x="161" y="19"/>
                      <a:pt x="161" y="18"/>
                    </a:cubicBezTo>
                    <a:cubicBezTo>
                      <a:pt x="161" y="15"/>
                      <a:pt x="162" y="12"/>
                      <a:pt x="165" y="10"/>
                    </a:cubicBezTo>
                    <a:cubicBezTo>
                      <a:pt x="166" y="11"/>
                      <a:pt x="166" y="11"/>
                      <a:pt x="166" y="11"/>
                    </a:cubicBezTo>
                    <a:moveTo>
                      <a:pt x="166" y="0"/>
                    </a:moveTo>
                    <a:cubicBezTo>
                      <a:pt x="165" y="0"/>
                      <a:pt x="164" y="1"/>
                      <a:pt x="164" y="3"/>
                    </a:cubicBezTo>
                    <a:cubicBezTo>
                      <a:pt x="158" y="5"/>
                      <a:pt x="155" y="11"/>
                      <a:pt x="155" y="18"/>
                    </a:cubicBezTo>
                    <a:cubicBezTo>
                      <a:pt x="154" y="23"/>
                      <a:pt x="155" y="28"/>
                      <a:pt x="158" y="32"/>
                    </a:cubicBezTo>
                    <a:cubicBezTo>
                      <a:pt x="161" y="39"/>
                      <a:pt x="170" y="45"/>
                      <a:pt x="177" y="46"/>
                    </a:cubicBezTo>
                    <a:cubicBezTo>
                      <a:pt x="174" y="51"/>
                      <a:pt x="172" y="56"/>
                      <a:pt x="173" y="63"/>
                    </a:cubicBezTo>
                    <a:cubicBezTo>
                      <a:pt x="174" y="67"/>
                      <a:pt x="174" y="74"/>
                      <a:pt x="176" y="77"/>
                    </a:cubicBezTo>
                    <a:cubicBezTo>
                      <a:pt x="178" y="79"/>
                      <a:pt x="179" y="80"/>
                      <a:pt x="181" y="80"/>
                    </a:cubicBezTo>
                    <a:cubicBezTo>
                      <a:pt x="176" y="82"/>
                      <a:pt x="172" y="83"/>
                      <a:pt x="168" y="86"/>
                    </a:cubicBezTo>
                    <a:cubicBezTo>
                      <a:pt x="165" y="89"/>
                      <a:pt x="161" y="99"/>
                      <a:pt x="162" y="103"/>
                    </a:cubicBezTo>
                    <a:cubicBezTo>
                      <a:pt x="162" y="108"/>
                      <a:pt x="164" y="114"/>
                      <a:pt x="167" y="119"/>
                    </a:cubicBezTo>
                    <a:cubicBezTo>
                      <a:pt x="163" y="120"/>
                      <a:pt x="159" y="121"/>
                      <a:pt x="156" y="123"/>
                    </a:cubicBezTo>
                    <a:cubicBezTo>
                      <a:pt x="147" y="128"/>
                      <a:pt x="147" y="143"/>
                      <a:pt x="149" y="155"/>
                    </a:cubicBezTo>
                    <a:cubicBezTo>
                      <a:pt x="146" y="152"/>
                      <a:pt x="142" y="148"/>
                      <a:pt x="140" y="146"/>
                    </a:cubicBezTo>
                    <a:cubicBezTo>
                      <a:pt x="138" y="145"/>
                      <a:pt x="136" y="145"/>
                      <a:pt x="134" y="145"/>
                    </a:cubicBezTo>
                    <a:cubicBezTo>
                      <a:pt x="130" y="145"/>
                      <a:pt x="126" y="146"/>
                      <a:pt x="123" y="148"/>
                    </a:cubicBezTo>
                    <a:cubicBezTo>
                      <a:pt x="117" y="151"/>
                      <a:pt x="115" y="160"/>
                      <a:pt x="114" y="170"/>
                    </a:cubicBezTo>
                    <a:cubicBezTo>
                      <a:pt x="111" y="165"/>
                      <a:pt x="106" y="161"/>
                      <a:pt x="100" y="161"/>
                    </a:cubicBezTo>
                    <a:cubicBezTo>
                      <a:pt x="100" y="161"/>
                      <a:pt x="100" y="161"/>
                      <a:pt x="100" y="161"/>
                    </a:cubicBezTo>
                    <a:cubicBezTo>
                      <a:pt x="93" y="161"/>
                      <a:pt x="87" y="167"/>
                      <a:pt x="83" y="173"/>
                    </a:cubicBezTo>
                    <a:cubicBezTo>
                      <a:pt x="81" y="167"/>
                      <a:pt x="77" y="160"/>
                      <a:pt x="74" y="157"/>
                    </a:cubicBezTo>
                    <a:cubicBezTo>
                      <a:pt x="72" y="155"/>
                      <a:pt x="68" y="153"/>
                      <a:pt x="65" y="153"/>
                    </a:cubicBezTo>
                    <a:cubicBezTo>
                      <a:pt x="60" y="153"/>
                      <a:pt x="56" y="155"/>
                      <a:pt x="52" y="158"/>
                    </a:cubicBezTo>
                    <a:cubicBezTo>
                      <a:pt x="52" y="151"/>
                      <a:pt x="50" y="145"/>
                      <a:pt x="46" y="138"/>
                    </a:cubicBezTo>
                    <a:cubicBezTo>
                      <a:pt x="42" y="133"/>
                      <a:pt x="37" y="130"/>
                      <a:pt x="32" y="130"/>
                    </a:cubicBezTo>
                    <a:cubicBezTo>
                      <a:pt x="33" y="127"/>
                      <a:pt x="33" y="123"/>
                      <a:pt x="32" y="118"/>
                    </a:cubicBezTo>
                    <a:cubicBezTo>
                      <a:pt x="29" y="111"/>
                      <a:pt x="26" y="105"/>
                      <a:pt x="21" y="103"/>
                    </a:cubicBezTo>
                    <a:cubicBezTo>
                      <a:pt x="24" y="100"/>
                      <a:pt x="25" y="96"/>
                      <a:pt x="23" y="88"/>
                    </a:cubicBezTo>
                    <a:cubicBezTo>
                      <a:pt x="22" y="86"/>
                      <a:pt x="21" y="84"/>
                      <a:pt x="21" y="83"/>
                    </a:cubicBezTo>
                    <a:cubicBezTo>
                      <a:pt x="19" y="85"/>
                      <a:pt x="18" y="87"/>
                      <a:pt x="17" y="89"/>
                    </a:cubicBezTo>
                    <a:cubicBezTo>
                      <a:pt x="17" y="89"/>
                      <a:pt x="17" y="90"/>
                      <a:pt x="17" y="90"/>
                    </a:cubicBezTo>
                    <a:cubicBezTo>
                      <a:pt x="18" y="95"/>
                      <a:pt x="15" y="98"/>
                      <a:pt x="12" y="99"/>
                    </a:cubicBezTo>
                    <a:cubicBezTo>
                      <a:pt x="12" y="98"/>
                      <a:pt x="11" y="98"/>
                      <a:pt x="11" y="97"/>
                    </a:cubicBezTo>
                    <a:cubicBezTo>
                      <a:pt x="8" y="101"/>
                      <a:pt x="4" y="105"/>
                      <a:pt x="0" y="110"/>
                    </a:cubicBezTo>
                    <a:cubicBezTo>
                      <a:pt x="0" y="123"/>
                      <a:pt x="2" y="139"/>
                      <a:pt x="8" y="157"/>
                    </a:cubicBezTo>
                    <a:cubicBezTo>
                      <a:pt x="22" y="169"/>
                      <a:pt x="32" y="186"/>
                      <a:pt x="35" y="206"/>
                    </a:cubicBezTo>
                    <a:cubicBezTo>
                      <a:pt x="50" y="223"/>
                      <a:pt x="73" y="234"/>
                      <a:pt x="100" y="235"/>
                    </a:cubicBezTo>
                    <a:cubicBezTo>
                      <a:pt x="111" y="228"/>
                      <a:pt x="124" y="225"/>
                      <a:pt x="137" y="225"/>
                    </a:cubicBezTo>
                    <a:cubicBezTo>
                      <a:pt x="138" y="225"/>
                      <a:pt x="138" y="225"/>
                      <a:pt x="138" y="225"/>
                    </a:cubicBezTo>
                    <a:cubicBezTo>
                      <a:pt x="141" y="225"/>
                      <a:pt x="145" y="225"/>
                      <a:pt x="148" y="225"/>
                    </a:cubicBezTo>
                    <a:cubicBezTo>
                      <a:pt x="173" y="213"/>
                      <a:pt x="191" y="192"/>
                      <a:pt x="198" y="173"/>
                    </a:cubicBezTo>
                    <a:cubicBezTo>
                      <a:pt x="224" y="111"/>
                      <a:pt x="207" y="56"/>
                      <a:pt x="189" y="26"/>
                    </a:cubicBezTo>
                    <a:cubicBezTo>
                      <a:pt x="183" y="17"/>
                      <a:pt x="178" y="10"/>
                      <a:pt x="174" y="5"/>
                    </a:cubicBezTo>
                    <a:cubicBezTo>
                      <a:pt x="172" y="3"/>
                      <a:pt x="170" y="2"/>
                      <a:pt x="169" y="1"/>
                    </a:cubicBezTo>
                    <a:cubicBezTo>
                      <a:pt x="168" y="1"/>
                      <a:pt x="168" y="1"/>
                      <a:pt x="168" y="0"/>
                    </a:cubicBezTo>
                    <a:cubicBezTo>
                      <a:pt x="167" y="0"/>
                      <a:pt x="167" y="0"/>
                      <a:pt x="1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5" name="Group 854"/>
            <p:cNvGrpSpPr/>
            <p:nvPr/>
          </p:nvGrpSpPr>
          <p:grpSpPr bwMode="auto">
            <a:xfrm>
              <a:off x="1905" y="2414"/>
              <a:ext cx="3870" cy="2266"/>
              <a:chOff x="1905" y="2414"/>
              <a:chExt cx="3870" cy="2266"/>
            </a:xfrm>
            <a:grpFill/>
          </p:grpSpPr>
          <p:sp>
            <p:nvSpPr>
              <p:cNvPr id="484" name="Freeform 654"/>
              <p:cNvSpPr>
                <a:spLocks noEditPoints="1"/>
              </p:cNvSpPr>
              <p:nvPr/>
            </p:nvSpPr>
            <p:spPr bwMode="auto">
              <a:xfrm>
                <a:off x="5576" y="3068"/>
                <a:ext cx="110" cy="128"/>
              </a:xfrm>
              <a:custGeom>
                <a:avLst/>
                <a:gdLst>
                  <a:gd name="T0" fmla="*/ 106 w 222"/>
                  <a:gd name="T1" fmla="*/ 210 h 259"/>
                  <a:gd name="T2" fmla="*/ 123 w 222"/>
                  <a:gd name="T3" fmla="*/ 199 h 259"/>
                  <a:gd name="T4" fmla="*/ 132 w 222"/>
                  <a:gd name="T5" fmla="*/ 216 h 259"/>
                  <a:gd name="T6" fmla="*/ 160 w 222"/>
                  <a:gd name="T7" fmla="*/ 199 h 259"/>
                  <a:gd name="T8" fmla="*/ 174 w 222"/>
                  <a:gd name="T9" fmla="*/ 205 h 259"/>
                  <a:gd name="T10" fmla="*/ 180 w 222"/>
                  <a:gd name="T11" fmla="*/ 201 h 259"/>
                  <a:gd name="T12" fmla="*/ 192 w 222"/>
                  <a:gd name="T13" fmla="*/ 184 h 259"/>
                  <a:gd name="T14" fmla="*/ 198 w 222"/>
                  <a:gd name="T15" fmla="*/ 187 h 259"/>
                  <a:gd name="T16" fmla="*/ 180 w 222"/>
                  <a:gd name="T17" fmla="*/ 201 h 259"/>
                  <a:gd name="T18" fmla="*/ 75 w 222"/>
                  <a:gd name="T19" fmla="*/ 187 h 259"/>
                  <a:gd name="T20" fmla="*/ 91 w 222"/>
                  <a:gd name="T21" fmla="*/ 184 h 259"/>
                  <a:gd name="T22" fmla="*/ 70 w 222"/>
                  <a:gd name="T23" fmla="*/ 180 h 259"/>
                  <a:gd name="T24" fmla="*/ 54 w 222"/>
                  <a:gd name="T25" fmla="*/ 150 h 259"/>
                  <a:gd name="T26" fmla="*/ 63 w 222"/>
                  <a:gd name="T27" fmla="*/ 149 h 259"/>
                  <a:gd name="T28" fmla="*/ 45 w 222"/>
                  <a:gd name="T29" fmla="*/ 105 h 259"/>
                  <a:gd name="T30" fmla="*/ 56 w 222"/>
                  <a:gd name="T31" fmla="*/ 113 h 259"/>
                  <a:gd name="T32" fmla="*/ 45 w 222"/>
                  <a:gd name="T33" fmla="*/ 105 h 259"/>
                  <a:gd name="T34" fmla="*/ 48 w 222"/>
                  <a:gd name="T35" fmla="*/ 98 h 259"/>
                  <a:gd name="T36" fmla="*/ 53 w 222"/>
                  <a:gd name="T37" fmla="*/ 61 h 259"/>
                  <a:gd name="T38" fmla="*/ 63 w 222"/>
                  <a:gd name="T39" fmla="*/ 80 h 259"/>
                  <a:gd name="T40" fmla="*/ 48 w 222"/>
                  <a:gd name="T41" fmla="*/ 98 h 259"/>
                  <a:gd name="T42" fmla="*/ 57 w 222"/>
                  <a:gd name="T43" fmla="*/ 52 h 259"/>
                  <a:gd name="T44" fmla="*/ 69 w 222"/>
                  <a:gd name="T45" fmla="*/ 48 h 259"/>
                  <a:gd name="T46" fmla="*/ 99 w 222"/>
                  <a:gd name="T47" fmla="*/ 11 h 259"/>
                  <a:gd name="T48" fmla="*/ 107 w 222"/>
                  <a:gd name="T49" fmla="*/ 10 h 259"/>
                  <a:gd name="T50" fmla="*/ 105 w 222"/>
                  <a:gd name="T51" fmla="*/ 22 h 259"/>
                  <a:gd name="T52" fmla="*/ 92 w 222"/>
                  <a:gd name="T53" fmla="*/ 28 h 259"/>
                  <a:gd name="T54" fmla="*/ 99 w 222"/>
                  <a:gd name="T55" fmla="*/ 11 h 259"/>
                  <a:gd name="T56" fmla="*/ 95 w 222"/>
                  <a:gd name="T57" fmla="*/ 2 h 259"/>
                  <a:gd name="T58" fmla="*/ 1 w 222"/>
                  <a:gd name="T59" fmla="*/ 129 h 259"/>
                  <a:gd name="T60" fmla="*/ 39 w 222"/>
                  <a:gd name="T61" fmla="*/ 224 h 259"/>
                  <a:gd name="T62" fmla="*/ 121 w 222"/>
                  <a:gd name="T63" fmla="*/ 259 h 259"/>
                  <a:gd name="T64" fmla="*/ 147 w 222"/>
                  <a:gd name="T65" fmla="*/ 253 h 259"/>
                  <a:gd name="T66" fmla="*/ 200 w 222"/>
                  <a:gd name="T67" fmla="*/ 212 h 259"/>
                  <a:gd name="T68" fmla="*/ 210 w 222"/>
                  <a:gd name="T69" fmla="*/ 198 h 259"/>
                  <a:gd name="T70" fmla="*/ 215 w 222"/>
                  <a:gd name="T71" fmla="*/ 166 h 259"/>
                  <a:gd name="T72" fmla="*/ 205 w 222"/>
                  <a:gd name="T73" fmla="*/ 169 h 259"/>
                  <a:gd name="T74" fmla="*/ 201 w 222"/>
                  <a:gd name="T75" fmla="*/ 163 h 259"/>
                  <a:gd name="T76" fmla="*/ 195 w 222"/>
                  <a:gd name="T77" fmla="*/ 177 h 259"/>
                  <a:gd name="T78" fmla="*/ 178 w 222"/>
                  <a:gd name="T79" fmla="*/ 184 h 259"/>
                  <a:gd name="T80" fmla="*/ 162 w 222"/>
                  <a:gd name="T81" fmla="*/ 191 h 259"/>
                  <a:gd name="T82" fmla="*/ 141 w 222"/>
                  <a:gd name="T83" fmla="*/ 205 h 259"/>
                  <a:gd name="T84" fmla="*/ 121 w 222"/>
                  <a:gd name="T85" fmla="*/ 191 h 259"/>
                  <a:gd name="T86" fmla="*/ 96 w 222"/>
                  <a:gd name="T87" fmla="*/ 179 h 259"/>
                  <a:gd name="T88" fmla="*/ 79 w 222"/>
                  <a:gd name="T89" fmla="*/ 177 h 259"/>
                  <a:gd name="T90" fmla="*/ 67 w 222"/>
                  <a:gd name="T91" fmla="*/ 142 h 259"/>
                  <a:gd name="T92" fmla="*/ 54 w 222"/>
                  <a:gd name="T93" fmla="*/ 143 h 259"/>
                  <a:gd name="T94" fmla="*/ 55 w 222"/>
                  <a:gd name="T95" fmla="*/ 102 h 259"/>
                  <a:gd name="T96" fmla="*/ 70 w 222"/>
                  <a:gd name="T97" fmla="*/ 73 h 259"/>
                  <a:gd name="T98" fmla="*/ 62 w 222"/>
                  <a:gd name="T99" fmla="*/ 60 h 259"/>
                  <a:gd name="T100" fmla="*/ 76 w 222"/>
                  <a:gd name="T101" fmla="*/ 50 h 259"/>
                  <a:gd name="T102" fmla="*/ 93 w 222"/>
                  <a:gd name="T103" fmla="*/ 36 h 259"/>
                  <a:gd name="T104" fmla="*/ 110 w 222"/>
                  <a:gd name="T105" fmla="*/ 28 h 259"/>
                  <a:gd name="T106" fmla="*/ 114 w 222"/>
                  <a:gd name="T107" fmla="*/ 8 h 259"/>
                  <a:gd name="T108" fmla="*/ 109 w 222"/>
                  <a:gd name="T109" fmla="*/ 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2" h="259">
                    <a:moveTo>
                      <a:pt x="132" y="216"/>
                    </a:moveTo>
                    <a:cubicBezTo>
                      <a:pt x="123" y="216"/>
                      <a:pt x="115" y="214"/>
                      <a:pt x="106" y="210"/>
                    </a:cubicBezTo>
                    <a:cubicBezTo>
                      <a:pt x="107" y="205"/>
                      <a:pt x="119" y="199"/>
                      <a:pt x="123" y="199"/>
                    </a:cubicBezTo>
                    <a:cubicBezTo>
                      <a:pt x="123" y="199"/>
                      <a:pt x="123" y="199"/>
                      <a:pt x="123" y="199"/>
                    </a:cubicBezTo>
                    <a:cubicBezTo>
                      <a:pt x="130" y="200"/>
                      <a:pt x="137" y="208"/>
                      <a:pt x="138" y="216"/>
                    </a:cubicBezTo>
                    <a:cubicBezTo>
                      <a:pt x="136" y="216"/>
                      <a:pt x="134" y="216"/>
                      <a:pt x="132" y="216"/>
                    </a:cubicBezTo>
                    <a:moveTo>
                      <a:pt x="145" y="215"/>
                    </a:moveTo>
                    <a:cubicBezTo>
                      <a:pt x="146" y="206"/>
                      <a:pt x="151" y="202"/>
                      <a:pt x="160" y="199"/>
                    </a:cubicBezTo>
                    <a:cubicBezTo>
                      <a:pt x="161" y="199"/>
                      <a:pt x="162" y="199"/>
                      <a:pt x="163" y="199"/>
                    </a:cubicBezTo>
                    <a:cubicBezTo>
                      <a:pt x="168" y="199"/>
                      <a:pt x="171" y="201"/>
                      <a:pt x="174" y="205"/>
                    </a:cubicBezTo>
                    <a:cubicBezTo>
                      <a:pt x="165" y="209"/>
                      <a:pt x="155" y="213"/>
                      <a:pt x="145" y="215"/>
                    </a:cubicBezTo>
                    <a:moveTo>
                      <a:pt x="180" y="201"/>
                    </a:moveTo>
                    <a:cubicBezTo>
                      <a:pt x="177" y="195"/>
                      <a:pt x="181" y="190"/>
                      <a:pt x="186" y="186"/>
                    </a:cubicBezTo>
                    <a:cubicBezTo>
                      <a:pt x="188" y="185"/>
                      <a:pt x="190" y="184"/>
                      <a:pt x="192" y="184"/>
                    </a:cubicBezTo>
                    <a:cubicBezTo>
                      <a:pt x="195" y="184"/>
                      <a:pt x="197" y="185"/>
                      <a:pt x="199" y="186"/>
                    </a:cubicBezTo>
                    <a:cubicBezTo>
                      <a:pt x="199" y="186"/>
                      <a:pt x="199" y="187"/>
                      <a:pt x="198" y="187"/>
                    </a:cubicBezTo>
                    <a:cubicBezTo>
                      <a:pt x="196" y="189"/>
                      <a:pt x="195" y="190"/>
                      <a:pt x="193" y="192"/>
                    </a:cubicBezTo>
                    <a:cubicBezTo>
                      <a:pt x="189" y="195"/>
                      <a:pt x="185" y="198"/>
                      <a:pt x="180" y="201"/>
                    </a:cubicBezTo>
                    <a:moveTo>
                      <a:pt x="100" y="207"/>
                    </a:moveTo>
                    <a:cubicBezTo>
                      <a:pt x="91" y="203"/>
                      <a:pt x="83" y="196"/>
                      <a:pt x="75" y="187"/>
                    </a:cubicBezTo>
                    <a:cubicBezTo>
                      <a:pt x="79" y="184"/>
                      <a:pt x="82" y="183"/>
                      <a:pt x="86" y="183"/>
                    </a:cubicBezTo>
                    <a:cubicBezTo>
                      <a:pt x="88" y="183"/>
                      <a:pt x="90" y="183"/>
                      <a:pt x="91" y="184"/>
                    </a:cubicBezTo>
                    <a:cubicBezTo>
                      <a:pt x="99" y="187"/>
                      <a:pt x="100" y="199"/>
                      <a:pt x="100" y="207"/>
                    </a:cubicBezTo>
                    <a:moveTo>
                      <a:pt x="70" y="180"/>
                    </a:moveTo>
                    <a:cubicBezTo>
                      <a:pt x="69" y="178"/>
                      <a:pt x="68" y="176"/>
                      <a:pt x="67" y="174"/>
                    </a:cubicBezTo>
                    <a:cubicBezTo>
                      <a:pt x="62" y="166"/>
                      <a:pt x="57" y="158"/>
                      <a:pt x="54" y="150"/>
                    </a:cubicBezTo>
                    <a:cubicBezTo>
                      <a:pt x="56" y="149"/>
                      <a:pt x="59" y="149"/>
                      <a:pt x="60" y="149"/>
                    </a:cubicBezTo>
                    <a:cubicBezTo>
                      <a:pt x="61" y="149"/>
                      <a:pt x="62" y="149"/>
                      <a:pt x="63" y="149"/>
                    </a:cubicBezTo>
                    <a:cubicBezTo>
                      <a:pt x="80" y="149"/>
                      <a:pt x="77" y="168"/>
                      <a:pt x="70" y="180"/>
                    </a:cubicBezTo>
                    <a:moveTo>
                      <a:pt x="45" y="105"/>
                    </a:moveTo>
                    <a:cubicBezTo>
                      <a:pt x="46" y="105"/>
                      <a:pt x="47" y="105"/>
                      <a:pt x="47" y="105"/>
                    </a:cubicBezTo>
                    <a:cubicBezTo>
                      <a:pt x="51" y="107"/>
                      <a:pt x="54" y="111"/>
                      <a:pt x="56" y="113"/>
                    </a:cubicBezTo>
                    <a:cubicBezTo>
                      <a:pt x="62" y="120"/>
                      <a:pt x="55" y="131"/>
                      <a:pt x="50" y="138"/>
                    </a:cubicBezTo>
                    <a:cubicBezTo>
                      <a:pt x="47" y="127"/>
                      <a:pt x="45" y="116"/>
                      <a:pt x="45" y="105"/>
                    </a:cubicBezTo>
                    <a:cubicBezTo>
                      <a:pt x="45" y="105"/>
                      <a:pt x="45" y="105"/>
                      <a:pt x="45" y="105"/>
                    </a:cubicBezTo>
                    <a:moveTo>
                      <a:pt x="48" y="98"/>
                    </a:moveTo>
                    <a:cubicBezTo>
                      <a:pt x="47" y="98"/>
                      <a:pt x="46" y="97"/>
                      <a:pt x="45" y="97"/>
                    </a:cubicBezTo>
                    <a:cubicBezTo>
                      <a:pt x="45" y="84"/>
                      <a:pt x="48" y="72"/>
                      <a:pt x="53" y="61"/>
                    </a:cubicBezTo>
                    <a:cubicBezTo>
                      <a:pt x="54" y="62"/>
                      <a:pt x="55" y="64"/>
                      <a:pt x="57" y="66"/>
                    </a:cubicBezTo>
                    <a:cubicBezTo>
                      <a:pt x="61" y="69"/>
                      <a:pt x="63" y="74"/>
                      <a:pt x="63" y="80"/>
                    </a:cubicBezTo>
                    <a:cubicBezTo>
                      <a:pt x="62" y="81"/>
                      <a:pt x="62" y="82"/>
                      <a:pt x="62" y="84"/>
                    </a:cubicBezTo>
                    <a:cubicBezTo>
                      <a:pt x="62" y="90"/>
                      <a:pt x="54" y="96"/>
                      <a:pt x="48" y="98"/>
                    </a:cubicBezTo>
                    <a:moveTo>
                      <a:pt x="60" y="52"/>
                    </a:moveTo>
                    <a:cubicBezTo>
                      <a:pt x="59" y="52"/>
                      <a:pt x="58" y="52"/>
                      <a:pt x="57" y="52"/>
                    </a:cubicBezTo>
                    <a:cubicBezTo>
                      <a:pt x="61" y="44"/>
                      <a:pt x="66" y="36"/>
                      <a:pt x="72" y="30"/>
                    </a:cubicBezTo>
                    <a:cubicBezTo>
                      <a:pt x="74" y="37"/>
                      <a:pt x="74" y="42"/>
                      <a:pt x="69" y="48"/>
                    </a:cubicBezTo>
                    <a:cubicBezTo>
                      <a:pt x="66" y="51"/>
                      <a:pt x="63" y="52"/>
                      <a:pt x="60" y="52"/>
                    </a:cubicBezTo>
                    <a:moveTo>
                      <a:pt x="99" y="11"/>
                    </a:moveTo>
                    <a:cubicBezTo>
                      <a:pt x="101" y="10"/>
                      <a:pt x="103" y="9"/>
                      <a:pt x="105" y="8"/>
                    </a:cubicBezTo>
                    <a:cubicBezTo>
                      <a:pt x="105" y="9"/>
                      <a:pt x="106" y="10"/>
                      <a:pt x="107" y="10"/>
                    </a:cubicBezTo>
                    <a:cubicBezTo>
                      <a:pt x="109" y="14"/>
                      <a:pt x="109" y="17"/>
                      <a:pt x="107" y="19"/>
                    </a:cubicBezTo>
                    <a:cubicBezTo>
                      <a:pt x="106" y="20"/>
                      <a:pt x="106" y="21"/>
                      <a:pt x="105" y="22"/>
                    </a:cubicBezTo>
                    <a:cubicBezTo>
                      <a:pt x="103" y="26"/>
                      <a:pt x="100" y="29"/>
                      <a:pt x="95" y="29"/>
                    </a:cubicBezTo>
                    <a:cubicBezTo>
                      <a:pt x="94" y="29"/>
                      <a:pt x="93" y="28"/>
                      <a:pt x="92" y="28"/>
                    </a:cubicBezTo>
                    <a:cubicBezTo>
                      <a:pt x="88" y="28"/>
                      <a:pt x="83" y="27"/>
                      <a:pt x="79" y="24"/>
                    </a:cubicBezTo>
                    <a:cubicBezTo>
                      <a:pt x="85" y="18"/>
                      <a:pt x="92" y="14"/>
                      <a:pt x="99" y="11"/>
                    </a:cubicBezTo>
                    <a:moveTo>
                      <a:pt x="108" y="0"/>
                    </a:moveTo>
                    <a:cubicBezTo>
                      <a:pt x="105" y="0"/>
                      <a:pt x="100" y="1"/>
                      <a:pt x="95" y="2"/>
                    </a:cubicBezTo>
                    <a:cubicBezTo>
                      <a:pt x="74" y="8"/>
                      <a:pt x="41" y="27"/>
                      <a:pt x="20" y="64"/>
                    </a:cubicBezTo>
                    <a:cubicBezTo>
                      <a:pt x="10" y="82"/>
                      <a:pt x="3" y="103"/>
                      <a:pt x="1" y="129"/>
                    </a:cubicBezTo>
                    <a:cubicBezTo>
                      <a:pt x="0" y="147"/>
                      <a:pt x="5" y="173"/>
                      <a:pt x="19" y="197"/>
                    </a:cubicBezTo>
                    <a:cubicBezTo>
                      <a:pt x="24" y="207"/>
                      <a:pt x="31" y="216"/>
                      <a:pt x="39" y="224"/>
                    </a:cubicBezTo>
                    <a:cubicBezTo>
                      <a:pt x="64" y="248"/>
                      <a:pt x="92" y="259"/>
                      <a:pt x="116" y="259"/>
                    </a:cubicBezTo>
                    <a:cubicBezTo>
                      <a:pt x="118" y="259"/>
                      <a:pt x="120" y="259"/>
                      <a:pt x="121" y="259"/>
                    </a:cubicBezTo>
                    <a:cubicBezTo>
                      <a:pt x="129" y="256"/>
                      <a:pt x="137" y="254"/>
                      <a:pt x="145" y="253"/>
                    </a:cubicBezTo>
                    <a:cubicBezTo>
                      <a:pt x="145" y="253"/>
                      <a:pt x="146" y="253"/>
                      <a:pt x="147" y="253"/>
                    </a:cubicBezTo>
                    <a:cubicBezTo>
                      <a:pt x="165" y="245"/>
                      <a:pt x="179" y="235"/>
                      <a:pt x="189" y="225"/>
                    </a:cubicBezTo>
                    <a:cubicBezTo>
                      <a:pt x="193" y="220"/>
                      <a:pt x="197" y="216"/>
                      <a:pt x="200" y="212"/>
                    </a:cubicBezTo>
                    <a:cubicBezTo>
                      <a:pt x="202" y="209"/>
                      <a:pt x="204" y="207"/>
                      <a:pt x="206" y="204"/>
                    </a:cubicBezTo>
                    <a:cubicBezTo>
                      <a:pt x="207" y="202"/>
                      <a:pt x="208" y="200"/>
                      <a:pt x="210" y="198"/>
                    </a:cubicBezTo>
                    <a:cubicBezTo>
                      <a:pt x="218" y="183"/>
                      <a:pt x="221" y="171"/>
                      <a:pt x="222" y="166"/>
                    </a:cubicBezTo>
                    <a:cubicBezTo>
                      <a:pt x="220" y="166"/>
                      <a:pt x="218" y="166"/>
                      <a:pt x="215" y="166"/>
                    </a:cubicBezTo>
                    <a:cubicBezTo>
                      <a:pt x="212" y="170"/>
                      <a:pt x="209" y="175"/>
                      <a:pt x="205" y="180"/>
                    </a:cubicBezTo>
                    <a:cubicBezTo>
                      <a:pt x="202" y="177"/>
                      <a:pt x="201" y="173"/>
                      <a:pt x="205" y="169"/>
                    </a:cubicBezTo>
                    <a:cubicBezTo>
                      <a:pt x="206" y="167"/>
                      <a:pt x="209" y="166"/>
                      <a:pt x="212" y="165"/>
                    </a:cubicBezTo>
                    <a:cubicBezTo>
                      <a:pt x="208" y="164"/>
                      <a:pt x="205" y="164"/>
                      <a:pt x="201" y="163"/>
                    </a:cubicBezTo>
                    <a:cubicBezTo>
                      <a:pt x="201" y="163"/>
                      <a:pt x="201" y="164"/>
                      <a:pt x="200" y="164"/>
                    </a:cubicBezTo>
                    <a:cubicBezTo>
                      <a:pt x="194" y="169"/>
                      <a:pt x="193" y="173"/>
                      <a:pt x="195" y="177"/>
                    </a:cubicBezTo>
                    <a:cubicBezTo>
                      <a:pt x="194" y="177"/>
                      <a:pt x="194" y="177"/>
                      <a:pt x="193" y="177"/>
                    </a:cubicBezTo>
                    <a:cubicBezTo>
                      <a:pt x="188" y="177"/>
                      <a:pt x="183" y="180"/>
                      <a:pt x="178" y="184"/>
                    </a:cubicBezTo>
                    <a:cubicBezTo>
                      <a:pt x="174" y="187"/>
                      <a:pt x="172" y="191"/>
                      <a:pt x="172" y="194"/>
                    </a:cubicBezTo>
                    <a:cubicBezTo>
                      <a:pt x="169" y="192"/>
                      <a:pt x="166" y="191"/>
                      <a:pt x="162" y="191"/>
                    </a:cubicBezTo>
                    <a:cubicBezTo>
                      <a:pt x="160" y="191"/>
                      <a:pt x="158" y="192"/>
                      <a:pt x="156" y="193"/>
                    </a:cubicBezTo>
                    <a:cubicBezTo>
                      <a:pt x="149" y="196"/>
                      <a:pt x="144" y="200"/>
                      <a:pt x="141" y="205"/>
                    </a:cubicBezTo>
                    <a:cubicBezTo>
                      <a:pt x="137" y="198"/>
                      <a:pt x="131" y="191"/>
                      <a:pt x="123" y="191"/>
                    </a:cubicBezTo>
                    <a:cubicBezTo>
                      <a:pt x="122" y="191"/>
                      <a:pt x="122" y="191"/>
                      <a:pt x="121" y="191"/>
                    </a:cubicBezTo>
                    <a:cubicBezTo>
                      <a:pt x="117" y="192"/>
                      <a:pt x="110" y="195"/>
                      <a:pt x="106" y="199"/>
                    </a:cubicBezTo>
                    <a:cubicBezTo>
                      <a:pt x="105" y="191"/>
                      <a:pt x="103" y="183"/>
                      <a:pt x="96" y="179"/>
                    </a:cubicBezTo>
                    <a:cubicBezTo>
                      <a:pt x="93" y="177"/>
                      <a:pt x="90" y="176"/>
                      <a:pt x="86" y="176"/>
                    </a:cubicBezTo>
                    <a:cubicBezTo>
                      <a:pt x="84" y="176"/>
                      <a:pt x="81" y="176"/>
                      <a:pt x="79" y="177"/>
                    </a:cubicBezTo>
                    <a:cubicBezTo>
                      <a:pt x="83" y="169"/>
                      <a:pt x="85" y="159"/>
                      <a:pt x="81" y="153"/>
                    </a:cubicBezTo>
                    <a:cubicBezTo>
                      <a:pt x="78" y="149"/>
                      <a:pt x="73" y="142"/>
                      <a:pt x="67" y="142"/>
                    </a:cubicBezTo>
                    <a:cubicBezTo>
                      <a:pt x="67" y="142"/>
                      <a:pt x="67" y="142"/>
                      <a:pt x="66" y="142"/>
                    </a:cubicBezTo>
                    <a:cubicBezTo>
                      <a:pt x="63" y="142"/>
                      <a:pt x="58" y="143"/>
                      <a:pt x="54" y="143"/>
                    </a:cubicBezTo>
                    <a:cubicBezTo>
                      <a:pt x="62" y="134"/>
                      <a:pt x="69" y="122"/>
                      <a:pt x="63" y="111"/>
                    </a:cubicBezTo>
                    <a:cubicBezTo>
                      <a:pt x="61" y="108"/>
                      <a:pt x="59" y="105"/>
                      <a:pt x="55" y="102"/>
                    </a:cubicBezTo>
                    <a:cubicBezTo>
                      <a:pt x="60" y="99"/>
                      <a:pt x="64" y="95"/>
                      <a:pt x="67" y="91"/>
                    </a:cubicBezTo>
                    <a:cubicBezTo>
                      <a:pt x="69" y="88"/>
                      <a:pt x="71" y="77"/>
                      <a:pt x="70" y="73"/>
                    </a:cubicBezTo>
                    <a:cubicBezTo>
                      <a:pt x="68" y="68"/>
                      <a:pt x="64" y="64"/>
                      <a:pt x="61" y="60"/>
                    </a:cubicBezTo>
                    <a:cubicBezTo>
                      <a:pt x="61" y="60"/>
                      <a:pt x="62" y="60"/>
                      <a:pt x="62" y="60"/>
                    </a:cubicBezTo>
                    <a:cubicBezTo>
                      <a:pt x="63" y="60"/>
                      <a:pt x="65" y="60"/>
                      <a:pt x="66" y="60"/>
                    </a:cubicBezTo>
                    <a:cubicBezTo>
                      <a:pt x="70" y="58"/>
                      <a:pt x="73" y="53"/>
                      <a:pt x="76" y="50"/>
                    </a:cubicBezTo>
                    <a:cubicBezTo>
                      <a:pt x="80" y="45"/>
                      <a:pt x="81" y="39"/>
                      <a:pt x="79" y="33"/>
                    </a:cubicBezTo>
                    <a:cubicBezTo>
                      <a:pt x="84" y="35"/>
                      <a:pt x="88" y="36"/>
                      <a:pt x="93" y="36"/>
                    </a:cubicBezTo>
                    <a:cubicBezTo>
                      <a:pt x="97" y="36"/>
                      <a:pt x="101" y="35"/>
                      <a:pt x="104" y="33"/>
                    </a:cubicBezTo>
                    <a:cubicBezTo>
                      <a:pt x="106" y="32"/>
                      <a:pt x="108" y="30"/>
                      <a:pt x="110" y="28"/>
                    </a:cubicBezTo>
                    <a:cubicBezTo>
                      <a:pt x="113" y="24"/>
                      <a:pt x="115" y="19"/>
                      <a:pt x="115" y="14"/>
                    </a:cubicBezTo>
                    <a:cubicBezTo>
                      <a:pt x="115" y="12"/>
                      <a:pt x="115" y="10"/>
                      <a:pt x="114" y="8"/>
                    </a:cubicBezTo>
                    <a:cubicBezTo>
                      <a:pt x="113" y="7"/>
                      <a:pt x="113" y="6"/>
                      <a:pt x="112" y="5"/>
                    </a:cubicBezTo>
                    <a:cubicBezTo>
                      <a:pt x="113" y="3"/>
                      <a:pt x="112" y="0"/>
                      <a:pt x="109" y="0"/>
                    </a:cubicBezTo>
                    <a:cubicBezTo>
                      <a:pt x="109" y="0"/>
                      <a:pt x="109" y="0"/>
                      <a:pt x="10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" name="Freeform 655"/>
              <p:cNvSpPr>
                <a:spLocks noEditPoints="1"/>
              </p:cNvSpPr>
              <p:nvPr/>
            </p:nvSpPr>
            <p:spPr bwMode="auto">
              <a:xfrm>
                <a:off x="5632" y="3035"/>
                <a:ext cx="117" cy="115"/>
              </a:xfrm>
              <a:custGeom>
                <a:avLst/>
                <a:gdLst>
                  <a:gd name="T0" fmla="*/ 120 w 237"/>
                  <a:gd name="T1" fmla="*/ 215 h 232"/>
                  <a:gd name="T2" fmla="*/ 79 w 237"/>
                  <a:gd name="T3" fmla="*/ 202 h 232"/>
                  <a:gd name="T4" fmla="*/ 118 w 237"/>
                  <a:gd name="T5" fmla="*/ 32 h 232"/>
                  <a:gd name="T6" fmla="*/ 130 w 237"/>
                  <a:gd name="T7" fmla="*/ 31 h 232"/>
                  <a:gd name="T8" fmla="*/ 213 w 237"/>
                  <a:gd name="T9" fmla="*/ 136 h 232"/>
                  <a:gd name="T10" fmla="*/ 199 w 237"/>
                  <a:gd name="T11" fmla="*/ 175 h 232"/>
                  <a:gd name="T12" fmla="*/ 169 w 237"/>
                  <a:gd name="T13" fmla="*/ 202 h 232"/>
                  <a:gd name="T14" fmla="*/ 168 w 237"/>
                  <a:gd name="T15" fmla="*/ 202 h 232"/>
                  <a:gd name="T16" fmla="*/ 120 w 237"/>
                  <a:gd name="T17" fmla="*/ 215 h 232"/>
                  <a:gd name="T18" fmla="*/ 120 w 237"/>
                  <a:gd name="T19" fmla="*/ 0 h 232"/>
                  <a:gd name="T20" fmla="*/ 107 w 237"/>
                  <a:gd name="T21" fmla="*/ 1 h 232"/>
                  <a:gd name="T22" fmla="*/ 20 w 237"/>
                  <a:gd name="T23" fmla="*/ 73 h 232"/>
                  <a:gd name="T24" fmla="*/ 17 w 237"/>
                  <a:gd name="T25" fmla="*/ 80 h 232"/>
                  <a:gd name="T26" fmla="*/ 15 w 237"/>
                  <a:gd name="T27" fmla="*/ 86 h 232"/>
                  <a:gd name="T28" fmla="*/ 12 w 237"/>
                  <a:gd name="T29" fmla="*/ 101 h 232"/>
                  <a:gd name="T30" fmla="*/ 12 w 237"/>
                  <a:gd name="T31" fmla="*/ 112 h 232"/>
                  <a:gd name="T32" fmla="*/ 22 w 237"/>
                  <a:gd name="T33" fmla="*/ 165 h 232"/>
                  <a:gd name="T34" fmla="*/ 83 w 237"/>
                  <a:gd name="T35" fmla="*/ 227 h 232"/>
                  <a:gd name="T36" fmla="*/ 87 w 237"/>
                  <a:gd name="T37" fmla="*/ 229 h 232"/>
                  <a:gd name="T38" fmla="*/ 98 w 237"/>
                  <a:gd name="T39" fmla="*/ 231 h 232"/>
                  <a:gd name="T40" fmla="*/ 101 w 237"/>
                  <a:gd name="T41" fmla="*/ 232 h 232"/>
                  <a:gd name="T42" fmla="*/ 108 w 237"/>
                  <a:gd name="T43" fmla="*/ 232 h 232"/>
                  <a:gd name="T44" fmla="*/ 113 w 237"/>
                  <a:gd name="T45" fmla="*/ 232 h 232"/>
                  <a:gd name="T46" fmla="*/ 131 w 237"/>
                  <a:gd name="T47" fmla="*/ 231 h 232"/>
                  <a:gd name="T48" fmla="*/ 206 w 237"/>
                  <a:gd name="T49" fmla="*/ 192 h 232"/>
                  <a:gd name="T50" fmla="*/ 209 w 237"/>
                  <a:gd name="T51" fmla="*/ 188 h 232"/>
                  <a:gd name="T52" fmla="*/ 218 w 237"/>
                  <a:gd name="T53" fmla="*/ 174 h 232"/>
                  <a:gd name="T54" fmla="*/ 229 w 237"/>
                  <a:gd name="T55" fmla="*/ 149 h 232"/>
                  <a:gd name="T56" fmla="*/ 218 w 237"/>
                  <a:gd name="T57" fmla="*/ 69 h 232"/>
                  <a:gd name="T58" fmla="*/ 193 w 237"/>
                  <a:gd name="T59" fmla="*/ 34 h 232"/>
                  <a:gd name="T60" fmla="*/ 176 w 237"/>
                  <a:gd name="T61" fmla="*/ 19 h 232"/>
                  <a:gd name="T62" fmla="*/ 120 w 237"/>
                  <a:gd name="T63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37" h="232">
                    <a:moveTo>
                      <a:pt x="120" y="215"/>
                    </a:moveTo>
                    <a:cubicBezTo>
                      <a:pt x="107" y="215"/>
                      <a:pt x="92" y="212"/>
                      <a:pt x="79" y="202"/>
                    </a:cubicBezTo>
                    <a:cubicBezTo>
                      <a:pt x="51" y="181"/>
                      <a:pt x="0" y="56"/>
                      <a:pt x="118" y="32"/>
                    </a:cubicBezTo>
                    <a:cubicBezTo>
                      <a:pt x="122" y="32"/>
                      <a:pt x="126" y="31"/>
                      <a:pt x="130" y="31"/>
                    </a:cubicBezTo>
                    <a:cubicBezTo>
                      <a:pt x="182" y="31"/>
                      <a:pt x="219" y="98"/>
                      <a:pt x="213" y="136"/>
                    </a:cubicBezTo>
                    <a:cubicBezTo>
                      <a:pt x="211" y="149"/>
                      <a:pt x="206" y="164"/>
                      <a:pt x="199" y="175"/>
                    </a:cubicBezTo>
                    <a:cubicBezTo>
                      <a:pt x="192" y="187"/>
                      <a:pt x="180" y="195"/>
                      <a:pt x="169" y="202"/>
                    </a:cubicBezTo>
                    <a:cubicBezTo>
                      <a:pt x="168" y="202"/>
                      <a:pt x="168" y="202"/>
                      <a:pt x="168" y="202"/>
                    </a:cubicBezTo>
                    <a:cubicBezTo>
                      <a:pt x="162" y="205"/>
                      <a:pt x="143" y="215"/>
                      <a:pt x="120" y="215"/>
                    </a:cubicBezTo>
                    <a:moveTo>
                      <a:pt x="120" y="0"/>
                    </a:moveTo>
                    <a:cubicBezTo>
                      <a:pt x="116" y="0"/>
                      <a:pt x="111" y="0"/>
                      <a:pt x="107" y="1"/>
                    </a:cubicBezTo>
                    <a:cubicBezTo>
                      <a:pt x="82" y="4"/>
                      <a:pt x="38" y="25"/>
                      <a:pt x="20" y="73"/>
                    </a:cubicBezTo>
                    <a:cubicBezTo>
                      <a:pt x="19" y="75"/>
                      <a:pt x="18" y="78"/>
                      <a:pt x="17" y="80"/>
                    </a:cubicBezTo>
                    <a:cubicBezTo>
                      <a:pt x="16" y="82"/>
                      <a:pt x="16" y="84"/>
                      <a:pt x="15" y="86"/>
                    </a:cubicBezTo>
                    <a:cubicBezTo>
                      <a:pt x="14" y="91"/>
                      <a:pt x="13" y="96"/>
                      <a:pt x="12" y="101"/>
                    </a:cubicBezTo>
                    <a:cubicBezTo>
                      <a:pt x="12" y="105"/>
                      <a:pt x="12" y="108"/>
                      <a:pt x="12" y="112"/>
                    </a:cubicBezTo>
                    <a:cubicBezTo>
                      <a:pt x="11" y="130"/>
                      <a:pt x="15" y="149"/>
                      <a:pt x="22" y="165"/>
                    </a:cubicBezTo>
                    <a:cubicBezTo>
                      <a:pt x="40" y="203"/>
                      <a:pt x="70" y="224"/>
                      <a:pt x="83" y="227"/>
                    </a:cubicBezTo>
                    <a:cubicBezTo>
                      <a:pt x="84" y="228"/>
                      <a:pt x="86" y="228"/>
                      <a:pt x="87" y="229"/>
                    </a:cubicBezTo>
                    <a:cubicBezTo>
                      <a:pt x="91" y="230"/>
                      <a:pt x="94" y="230"/>
                      <a:pt x="98" y="231"/>
                    </a:cubicBezTo>
                    <a:cubicBezTo>
                      <a:pt x="99" y="231"/>
                      <a:pt x="100" y="231"/>
                      <a:pt x="101" y="232"/>
                    </a:cubicBezTo>
                    <a:cubicBezTo>
                      <a:pt x="104" y="232"/>
                      <a:pt x="106" y="232"/>
                      <a:pt x="108" y="232"/>
                    </a:cubicBezTo>
                    <a:cubicBezTo>
                      <a:pt x="110" y="232"/>
                      <a:pt x="111" y="232"/>
                      <a:pt x="113" y="232"/>
                    </a:cubicBezTo>
                    <a:cubicBezTo>
                      <a:pt x="118" y="232"/>
                      <a:pt x="124" y="232"/>
                      <a:pt x="131" y="231"/>
                    </a:cubicBezTo>
                    <a:cubicBezTo>
                      <a:pt x="154" y="229"/>
                      <a:pt x="179" y="222"/>
                      <a:pt x="206" y="192"/>
                    </a:cubicBezTo>
                    <a:cubicBezTo>
                      <a:pt x="207" y="191"/>
                      <a:pt x="208" y="189"/>
                      <a:pt x="209" y="188"/>
                    </a:cubicBezTo>
                    <a:cubicBezTo>
                      <a:pt x="213" y="183"/>
                      <a:pt x="216" y="179"/>
                      <a:pt x="218" y="174"/>
                    </a:cubicBezTo>
                    <a:cubicBezTo>
                      <a:pt x="222" y="166"/>
                      <a:pt x="226" y="157"/>
                      <a:pt x="229" y="149"/>
                    </a:cubicBezTo>
                    <a:cubicBezTo>
                      <a:pt x="237" y="124"/>
                      <a:pt x="231" y="93"/>
                      <a:pt x="218" y="69"/>
                    </a:cubicBezTo>
                    <a:cubicBezTo>
                      <a:pt x="213" y="59"/>
                      <a:pt x="205" y="46"/>
                      <a:pt x="193" y="34"/>
                    </a:cubicBezTo>
                    <a:cubicBezTo>
                      <a:pt x="188" y="28"/>
                      <a:pt x="183" y="23"/>
                      <a:pt x="176" y="19"/>
                    </a:cubicBezTo>
                    <a:cubicBezTo>
                      <a:pt x="161" y="8"/>
                      <a:pt x="143" y="0"/>
                      <a:pt x="1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" name="Freeform 656"/>
              <p:cNvSpPr>
                <a:spLocks noEditPoints="1"/>
              </p:cNvSpPr>
              <p:nvPr/>
            </p:nvSpPr>
            <p:spPr bwMode="auto">
              <a:xfrm>
                <a:off x="5539" y="3933"/>
                <a:ext cx="89" cy="112"/>
              </a:xfrm>
              <a:custGeom>
                <a:avLst/>
                <a:gdLst>
                  <a:gd name="T0" fmla="*/ 26 w 180"/>
                  <a:gd name="T1" fmla="*/ 214 h 227"/>
                  <a:gd name="T2" fmla="*/ 34 w 180"/>
                  <a:gd name="T3" fmla="*/ 221 h 227"/>
                  <a:gd name="T4" fmla="*/ 32 w 180"/>
                  <a:gd name="T5" fmla="*/ 211 h 227"/>
                  <a:gd name="T6" fmla="*/ 34 w 180"/>
                  <a:gd name="T7" fmla="*/ 205 h 227"/>
                  <a:gd name="T8" fmla="*/ 34 w 180"/>
                  <a:gd name="T9" fmla="*/ 205 h 227"/>
                  <a:gd name="T10" fmla="*/ 15 w 180"/>
                  <a:gd name="T11" fmla="*/ 7 h 227"/>
                  <a:gd name="T12" fmla="*/ 8 w 180"/>
                  <a:gd name="T13" fmla="*/ 18 h 227"/>
                  <a:gd name="T14" fmla="*/ 16 w 180"/>
                  <a:gd name="T15" fmla="*/ 11 h 227"/>
                  <a:gd name="T16" fmla="*/ 24 w 180"/>
                  <a:gd name="T17" fmla="*/ 204 h 227"/>
                  <a:gd name="T18" fmla="*/ 17 w 180"/>
                  <a:gd name="T19" fmla="*/ 195 h 227"/>
                  <a:gd name="T20" fmla="*/ 24 w 180"/>
                  <a:gd name="T21" fmla="*/ 204 h 227"/>
                  <a:gd name="T22" fmla="*/ 69 w 180"/>
                  <a:gd name="T23" fmla="*/ 191 h 227"/>
                  <a:gd name="T24" fmla="*/ 88 w 180"/>
                  <a:gd name="T25" fmla="*/ 193 h 227"/>
                  <a:gd name="T26" fmla="*/ 94 w 180"/>
                  <a:gd name="T27" fmla="*/ 189 h 227"/>
                  <a:gd name="T28" fmla="*/ 110 w 180"/>
                  <a:gd name="T29" fmla="*/ 165 h 227"/>
                  <a:gd name="T30" fmla="*/ 94 w 180"/>
                  <a:gd name="T31" fmla="*/ 189 h 227"/>
                  <a:gd name="T32" fmla="*/ 112 w 180"/>
                  <a:gd name="T33" fmla="*/ 138 h 227"/>
                  <a:gd name="T34" fmla="*/ 119 w 180"/>
                  <a:gd name="T35" fmla="*/ 160 h 227"/>
                  <a:gd name="T36" fmla="*/ 116 w 180"/>
                  <a:gd name="T37" fmla="*/ 95 h 227"/>
                  <a:gd name="T38" fmla="*/ 126 w 180"/>
                  <a:gd name="T39" fmla="*/ 117 h 227"/>
                  <a:gd name="T40" fmla="*/ 118 w 180"/>
                  <a:gd name="T41" fmla="*/ 80 h 227"/>
                  <a:gd name="T42" fmla="*/ 102 w 180"/>
                  <a:gd name="T43" fmla="*/ 55 h 227"/>
                  <a:gd name="T44" fmla="*/ 118 w 180"/>
                  <a:gd name="T45" fmla="*/ 80 h 227"/>
                  <a:gd name="T46" fmla="*/ 79 w 180"/>
                  <a:gd name="T47" fmla="*/ 48 h 227"/>
                  <a:gd name="T48" fmla="*/ 73 w 180"/>
                  <a:gd name="T49" fmla="*/ 32 h 227"/>
                  <a:gd name="T50" fmla="*/ 100 w 180"/>
                  <a:gd name="T51" fmla="*/ 48 h 227"/>
                  <a:gd name="T52" fmla="*/ 89 w 180"/>
                  <a:gd name="T53" fmla="*/ 52 h 227"/>
                  <a:gd name="T54" fmla="*/ 54 w 180"/>
                  <a:gd name="T55" fmla="*/ 27 h 227"/>
                  <a:gd name="T56" fmla="*/ 65 w 180"/>
                  <a:gd name="T57" fmla="*/ 22 h 227"/>
                  <a:gd name="T58" fmla="*/ 54 w 180"/>
                  <a:gd name="T59" fmla="*/ 0 h 227"/>
                  <a:gd name="T60" fmla="*/ 43 w 180"/>
                  <a:gd name="T61" fmla="*/ 12 h 227"/>
                  <a:gd name="T62" fmla="*/ 39 w 180"/>
                  <a:gd name="T63" fmla="*/ 16 h 227"/>
                  <a:gd name="T64" fmla="*/ 33 w 180"/>
                  <a:gd name="T65" fmla="*/ 22 h 227"/>
                  <a:gd name="T66" fmla="*/ 30 w 180"/>
                  <a:gd name="T67" fmla="*/ 24 h 227"/>
                  <a:gd name="T68" fmla="*/ 25 w 180"/>
                  <a:gd name="T69" fmla="*/ 27 h 227"/>
                  <a:gd name="T70" fmla="*/ 27 w 180"/>
                  <a:gd name="T71" fmla="*/ 33 h 227"/>
                  <a:gd name="T72" fmla="*/ 50 w 180"/>
                  <a:gd name="T73" fmla="*/ 32 h 227"/>
                  <a:gd name="T74" fmla="*/ 62 w 180"/>
                  <a:gd name="T75" fmla="*/ 33 h 227"/>
                  <a:gd name="T76" fmla="*/ 67 w 180"/>
                  <a:gd name="T77" fmla="*/ 45 h 227"/>
                  <a:gd name="T78" fmla="*/ 89 w 180"/>
                  <a:gd name="T79" fmla="*/ 58 h 227"/>
                  <a:gd name="T80" fmla="*/ 93 w 180"/>
                  <a:gd name="T81" fmla="*/ 69 h 227"/>
                  <a:gd name="T82" fmla="*/ 107 w 180"/>
                  <a:gd name="T83" fmla="*/ 93 h 227"/>
                  <a:gd name="T84" fmla="*/ 118 w 180"/>
                  <a:gd name="T85" fmla="*/ 126 h 227"/>
                  <a:gd name="T86" fmla="*/ 110 w 180"/>
                  <a:gd name="T87" fmla="*/ 158 h 227"/>
                  <a:gd name="T88" fmla="*/ 94 w 180"/>
                  <a:gd name="T89" fmla="*/ 161 h 227"/>
                  <a:gd name="T90" fmla="*/ 77 w 180"/>
                  <a:gd name="T91" fmla="*/ 182 h 227"/>
                  <a:gd name="T92" fmla="*/ 57 w 180"/>
                  <a:gd name="T93" fmla="*/ 194 h 227"/>
                  <a:gd name="T94" fmla="*/ 45 w 180"/>
                  <a:gd name="T95" fmla="*/ 190 h 227"/>
                  <a:gd name="T96" fmla="*/ 19 w 180"/>
                  <a:gd name="T97" fmla="*/ 189 h 227"/>
                  <a:gd name="T98" fmla="*/ 0 w 180"/>
                  <a:gd name="T99" fmla="*/ 199 h 227"/>
                  <a:gd name="T100" fmla="*/ 2 w 180"/>
                  <a:gd name="T101" fmla="*/ 204 h 227"/>
                  <a:gd name="T102" fmla="*/ 31 w 180"/>
                  <a:gd name="T103" fmla="*/ 204 h 227"/>
                  <a:gd name="T104" fmla="*/ 42 w 180"/>
                  <a:gd name="T105" fmla="*/ 197 h 227"/>
                  <a:gd name="T106" fmla="*/ 55 w 180"/>
                  <a:gd name="T107" fmla="*/ 204 h 227"/>
                  <a:gd name="T108" fmla="*/ 39 w 180"/>
                  <a:gd name="T109" fmla="*/ 205 h 227"/>
                  <a:gd name="T110" fmla="*/ 42 w 180"/>
                  <a:gd name="T111" fmla="*/ 223 h 227"/>
                  <a:gd name="T112" fmla="*/ 109 w 180"/>
                  <a:gd name="T113" fmla="*/ 221 h 227"/>
                  <a:gd name="T114" fmla="*/ 150 w 180"/>
                  <a:gd name="T115" fmla="*/ 193 h 227"/>
                  <a:gd name="T116" fmla="*/ 150 w 180"/>
                  <a:gd name="T117" fmla="*/ 45 h 227"/>
                  <a:gd name="T118" fmla="*/ 111 w 180"/>
                  <a:gd name="T119" fmla="*/ 14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" h="227">
                    <a:moveTo>
                      <a:pt x="30" y="211"/>
                    </a:moveTo>
                    <a:cubicBezTo>
                      <a:pt x="28" y="211"/>
                      <a:pt x="26" y="212"/>
                      <a:pt x="26" y="214"/>
                    </a:cubicBezTo>
                    <a:cubicBezTo>
                      <a:pt x="25" y="215"/>
                      <a:pt x="24" y="216"/>
                      <a:pt x="24" y="216"/>
                    </a:cubicBezTo>
                    <a:cubicBezTo>
                      <a:pt x="27" y="218"/>
                      <a:pt x="30" y="219"/>
                      <a:pt x="34" y="221"/>
                    </a:cubicBezTo>
                    <a:cubicBezTo>
                      <a:pt x="34" y="218"/>
                      <a:pt x="34" y="215"/>
                      <a:pt x="34" y="212"/>
                    </a:cubicBezTo>
                    <a:cubicBezTo>
                      <a:pt x="33" y="212"/>
                      <a:pt x="33" y="211"/>
                      <a:pt x="32" y="211"/>
                    </a:cubicBezTo>
                    <a:cubicBezTo>
                      <a:pt x="31" y="211"/>
                      <a:pt x="31" y="211"/>
                      <a:pt x="30" y="211"/>
                    </a:cubicBezTo>
                    <a:moveTo>
                      <a:pt x="34" y="205"/>
                    </a:moveTo>
                    <a:cubicBezTo>
                      <a:pt x="34" y="205"/>
                      <a:pt x="34" y="205"/>
                      <a:pt x="34" y="205"/>
                    </a:cubicBezTo>
                    <a:cubicBezTo>
                      <a:pt x="34" y="205"/>
                      <a:pt x="34" y="205"/>
                      <a:pt x="34" y="205"/>
                    </a:cubicBezTo>
                    <a:cubicBezTo>
                      <a:pt x="34" y="205"/>
                      <a:pt x="34" y="205"/>
                      <a:pt x="34" y="205"/>
                    </a:cubicBezTo>
                    <a:moveTo>
                      <a:pt x="15" y="7"/>
                    </a:moveTo>
                    <a:cubicBezTo>
                      <a:pt x="9" y="9"/>
                      <a:pt x="3" y="11"/>
                      <a:pt x="0" y="14"/>
                    </a:cubicBezTo>
                    <a:cubicBezTo>
                      <a:pt x="3" y="15"/>
                      <a:pt x="5" y="16"/>
                      <a:pt x="8" y="18"/>
                    </a:cubicBezTo>
                    <a:cubicBezTo>
                      <a:pt x="12" y="17"/>
                      <a:pt x="16" y="16"/>
                      <a:pt x="21" y="15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0"/>
                      <a:pt x="15" y="8"/>
                      <a:pt x="15" y="7"/>
                    </a:cubicBezTo>
                    <a:moveTo>
                      <a:pt x="24" y="204"/>
                    </a:moveTo>
                    <a:cubicBezTo>
                      <a:pt x="18" y="203"/>
                      <a:pt x="12" y="201"/>
                      <a:pt x="7" y="199"/>
                    </a:cubicBezTo>
                    <a:cubicBezTo>
                      <a:pt x="9" y="197"/>
                      <a:pt x="14" y="195"/>
                      <a:pt x="17" y="195"/>
                    </a:cubicBezTo>
                    <a:cubicBezTo>
                      <a:pt x="17" y="195"/>
                      <a:pt x="18" y="195"/>
                      <a:pt x="18" y="195"/>
                    </a:cubicBezTo>
                    <a:cubicBezTo>
                      <a:pt x="23" y="196"/>
                      <a:pt x="24" y="200"/>
                      <a:pt x="24" y="204"/>
                    </a:cubicBezTo>
                    <a:moveTo>
                      <a:pt x="61" y="203"/>
                    </a:moveTo>
                    <a:cubicBezTo>
                      <a:pt x="62" y="197"/>
                      <a:pt x="63" y="193"/>
                      <a:pt x="69" y="191"/>
                    </a:cubicBezTo>
                    <a:cubicBezTo>
                      <a:pt x="72" y="189"/>
                      <a:pt x="76" y="188"/>
                      <a:pt x="78" y="188"/>
                    </a:cubicBezTo>
                    <a:cubicBezTo>
                      <a:pt x="82" y="188"/>
                      <a:pt x="85" y="190"/>
                      <a:pt x="88" y="193"/>
                    </a:cubicBezTo>
                    <a:cubicBezTo>
                      <a:pt x="80" y="198"/>
                      <a:pt x="71" y="201"/>
                      <a:pt x="61" y="203"/>
                    </a:cubicBezTo>
                    <a:moveTo>
                      <a:pt x="94" y="189"/>
                    </a:moveTo>
                    <a:cubicBezTo>
                      <a:pt x="91" y="183"/>
                      <a:pt x="92" y="174"/>
                      <a:pt x="96" y="168"/>
                    </a:cubicBezTo>
                    <a:cubicBezTo>
                      <a:pt x="98" y="167"/>
                      <a:pt x="104" y="165"/>
                      <a:pt x="110" y="165"/>
                    </a:cubicBezTo>
                    <a:cubicBezTo>
                      <a:pt x="112" y="165"/>
                      <a:pt x="115" y="165"/>
                      <a:pt x="116" y="166"/>
                    </a:cubicBezTo>
                    <a:cubicBezTo>
                      <a:pt x="111" y="176"/>
                      <a:pt x="103" y="184"/>
                      <a:pt x="94" y="189"/>
                    </a:cubicBezTo>
                    <a:moveTo>
                      <a:pt x="119" y="160"/>
                    </a:moveTo>
                    <a:cubicBezTo>
                      <a:pt x="114" y="154"/>
                      <a:pt x="108" y="145"/>
                      <a:pt x="112" y="138"/>
                    </a:cubicBezTo>
                    <a:cubicBezTo>
                      <a:pt x="115" y="133"/>
                      <a:pt x="120" y="131"/>
                      <a:pt x="126" y="131"/>
                    </a:cubicBezTo>
                    <a:cubicBezTo>
                      <a:pt x="125" y="142"/>
                      <a:pt x="123" y="152"/>
                      <a:pt x="119" y="160"/>
                    </a:cubicBezTo>
                    <a:moveTo>
                      <a:pt x="126" y="123"/>
                    </a:moveTo>
                    <a:cubicBezTo>
                      <a:pt x="114" y="118"/>
                      <a:pt x="100" y="105"/>
                      <a:pt x="116" y="95"/>
                    </a:cubicBezTo>
                    <a:cubicBezTo>
                      <a:pt x="118" y="94"/>
                      <a:pt x="120" y="93"/>
                      <a:pt x="121" y="91"/>
                    </a:cubicBezTo>
                    <a:cubicBezTo>
                      <a:pt x="123" y="99"/>
                      <a:pt x="125" y="108"/>
                      <a:pt x="126" y="117"/>
                    </a:cubicBezTo>
                    <a:cubicBezTo>
                      <a:pt x="126" y="119"/>
                      <a:pt x="126" y="121"/>
                      <a:pt x="126" y="123"/>
                    </a:cubicBezTo>
                    <a:moveTo>
                      <a:pt x="118" y="80"/>
                    </a:moveTo>
                    <a:cubicBezTo>
                      <a:pt x="110" y="78"/>
                      <a:pt x="99" y="74"/>
                      <a:pt x="100" y="66"/>
                    </a:cubicBezTo>
                    <a:cubicBezTo>
                      <a:pt x="100" y="63"/>
                      <a:pt x="100" y="58"/>
                      <a:pt x="102" y="55"/>
                    </a:cubicBezTo>
                    <a:cubicBezTo>
                      <a:pt x="103" y="55"/>
                      <a:pt x="103" y="54"/>
                      <a:pt x="104" y="54"/>
                    </a:cubicBezTo>
                    <a:cubicBezTo>
                      <a:pt x="110" y="61"/>
                      <a:pt x="114" y="70"/>
                      <a:pt x="118" y="80"/>
                    </a:cubicBezTo>
                    <a:moveTo>
                      <a:pt x="89" y="52"/>
                    </a:moveTo>
                    <a:cubicBezTo>
                      <a:pt x="85" y="52"/>
                      <a:pt x="81" y="51"/>
                      <a:pt x="79" y="48"/>
                    </a:cubicBezTo>
                    <a:cubicBezTo>
                      <a:pt x="78" y="47"/>
                      <a:pt x="77" y="47"/>
                      <a:pt x="76" y="46"/>
                    </a:cubicBezTo>
                    <a:cubicBezTo>
                      <a:pt x="73" y="41"/>
                      <a:pt x="72" y="37"/>
                      <a:pt x="73" y="32"/>
                    </a:cubicBezTo>
                    <a:cubicBezTo>
                      <a:pt x="73" y="30"/>
                      <a:pt x="73" y="28"/>
                      <a:pt x="73" y="26"/>
                    </a:cubicBezTo>
                    <a:cubicBezTo>
                      <a:pt x="83" y="31"/>
                      <a:pt x="92" y="39"/>
                      <a:pt x="100" y="48"/>
                    </a:cubicBezTo>
                    <a:cubicBezTo>
                      <a:pt x="99" y="49"/>
                      <a:pt x="98" y="49"/>
                      <a:pt x="98" y="50"/>
                    </a:cubicBezTo>
                    <a:cubicBezTo>
                      <a:pt x="95" y="51"/>
                      <a:pt x="92" y="52"/>
                      <a:pt x="89" y="52"/>
                    </a:cubicBezTo>
                    <a:moveTo>
                      <a:pt x="57" y="27"/>
                    </a:moveTo>
                    <a:cubicBezTo>
                      <a:pt x="56" y="27"/>
                      <a:pt x="55" y="27"/>
                      <a:pt x="54" y="27"/>
                    </a:cubicBezTo>
                    <a:cubicBezTo>
                      <a:pt x="47" y="25"/>
                      <a:pt x="44" y="21"/>
                      <a:pt x="41" y="16"/>
                    </a:cubicBezTo>
                    <a:cubicBezTo>
                      <a:pt x="49" y="17"/>
                      <a:pt x="57" y="19"/>
                      <a:pt x="65" y="22"/>
                    </a:cubicBezTo>
                    <a:cubicBezTo>
                      <a:pt x="63" y="25"/>
                      <a:pt x="61" y="27"/>
                      <a:pt x="57" y="27"/>
                    </a:cubicBezTo>
                    <a:moveTo>
                      <a:pt x="54" y="0"/>
                    </a:moveTo>
                    <a:cubicBezTo>
                      <a:pt x="53" y="0"/>
                      <a:pt x="52" y="0"/>
                      <a:pt x="51" y="0"/>
                    </a:cubicBezTo>
                    <a:cubicBezTo>
                      <a:pt x="48" y="5"/>
                      <a:pt x="45" y="9"/>
                      <a:pt x="43" y="12"/>
                    </a:cubicBezTo>
                    <a:cubicBezTo>
                      <a:pt x="42" y="13"/>
                      <a:pt x="41" y="14"/>
                      <a:pt x="40" y="15"/>
                    </a:cubicBezTo>
                    <a:cubicBezTo>
                      <a:pt x="40" y="15"/>
                      <a:pt x="39" y="16"/>
                      <a:pt x="39" y="16"/>
                    </a:cubicBezTo>
                    <a:cubicBezTo>
                      <a:pt x="39" y="17"/>
                      <a:pt x="38" y="17"/>
                      <a:pt x="37" y="18"/>
                    </a:cubicBezTo>
                    <a:cubicBezTo>
                      <a:pt x="36" y="20"/>
                      <a:pt x="35" y="21"/>
                      <a:pt x="33" y="22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2" y="24"/>
                      <a:pt x="31" y="24"/>
                      <a:pt x="30" y="24"/>
                    </a:cubicBezTo>
                    <a:cubicBezTo>
                      <a:pt x="29" y="24"/>
                      <a:pt x="29" y="24"/>
                      <a:pt x="28" y="23"/>
                    </a:cubicBezTo>
                    <a:cubicBezTo>
                      <a:pt x="27" y="24"/>
                      <a:pt x="26" y="26"/>
                      <a:pt x="25" y="27"/>
                    </a:cubicBezTo>
                    <a:cubicBezTo>
                      <a:pt x="24" y="28"/>
                      <a:pt x="23" y="28"/>
                      <a:pt x="22" y="29"/>
                    </a:cubicBezTo>
                    <a:cubicBezTo>
                      <a:pt x="24" y="30"/>
                      <a:pt x="25" y="32"/>
                      <a:pt x="27" y="33"/>
                    </a:cubicBezTo>
                    <a:cubicBezTo>
                      <a:pt x="31" y="31"/>
                      <a:pt x="35" y="26"/>
                      <a:pt x="37" y="22"/>
                    </a:cubicBezTo>
                    <a:cubicBezTo>
                      <a:pt x="40" y="27"/>
                      <a:pt x="43" y="31"/>
                      <a:pt x="50" y="32"/>
                    </a:cubicBezTo>
                    <a:cubicBezTo>
                      <a:pt x="52" y="33"/>
                      <a:pt x="56" y="34"/>
                      <a:pt x="60" y="34"/>
                    </a:cubicBezTo>
                    <a:cubicBezTo>
                      <a:pt x="61" y="34"/>
                      <a:pt x="62" y="34"/>
                      <a:pt x="62" y="33"/>
                    </a:cubicBezTo>
                    <a:cubicBezTo>
                      <a:pt x="64" y="33"/>
                      <a:pt x="66" y="32"/>
                      <a:pt x="67" y="30"/>
                    </a:cubicBezTo>
                    <a:cubicBezTo>
                      <a:pt x="66" y="35"/>
                      <a:pt x="66" y="40"/>
                      <a:pt x="67" y="45"/>
                    </a:cubicBezTo>
                    <a:cubicBezTo>
                      <a:pt x="69" y="49"/>
                      <a:pt x="76" y="56"/>
                      <a:pt x="79" y="57"/>
                    </a:cubicBezTo>
                    <a:cubicBezTo>
                      <a:pt x="82" y="58"/>
                      <a:pt x="85" y="58"/>
                      <a:pt x="89" y="58"/>
                    </a:cubicBezTo>
                    <a:cubicBezTo>
                      <a:pt x="90" y="58"/>
                      <a:pt x="92" y="58"/>
                      <a:pt x="94" y="58"/>
                    </a:cubicBezTo>
                    <a:cubicBezTo>
                      <a:pt x="93" y="61"/>
                      <a:pt x="93" y="66"/>
                      <a:pt x="93" y="69"/>
                    </a:cubicBezTo>
                    <a:cubicBezTo>
                      <a:pt x="95" y="80"/>
                      <a:pt x="107" y="85"/>
                      <a:pt x="118" y="87"/>
                    </a:cubicBezTo>
                    <a:cubicBezTo>
                      <a:pt x="114" y="89"/>
                      <a:pt x="109" y="91"/>
                      <a:pt x="107" y="93"/>
                    </a:cubicBezTo>
                    <a:cubicBezTo>
                      <a:pt x="103" y="97"/>
                      <a:pt x="103" y="105"/>
                      <a:pt x="103" y="110"/>
                    </a:cubicBezTo>
                    <a:cubicBezTo>
                      <a:pt x="103" y="117"/>
                      <a:pt x="110" y="122"/>
                      <a:pt x="118" y="126"/>
                    </a:cubicBezTo>
                    <a:cubicBezTo>
                      <a:pt x="112" y="128"/>
                      <a:pt x="108" y="132"/>
                      <a:pt x="106" y="138"/>
                    </a:cubicBezTo>
                    <a:cubicBezTo>
                      <a:pt x="103" y="145"/>
                      <a:pt x="106" y="152"/>
                      <a:pt x="110" y="158"/>
                    </a:cubicBezTo>
                    <a:cubicBezTo>
                      <a:pt x="110" y="158"/>
                      <a:pt x="109" y="158"/>
                      <a:pt x="109" y="158"/>
                    </a:cubicBezTo>
                    <a:cubicBezTo>
                      <a:pt x="103" y="158"/>
                      <a:pt x="97" y="160"/>
                      <a:pt x="94" y="161"/>
                    </a:cubicBezTo>
                    <a:cubicBezTo>
                      <a:pt x="87" y="165"/>
                      <a:pt x="85" y="175"/>
                      <a:pt x="86" y="184"/>
                    </a:cubicBezTo>
                    <a:cubicBezTo>
                      <a:pt x="83" y="182"/>
                      <a:pt x="80" y="182"/>
                      <a:pt x="77" y="182"/>
                    </a:cubicBezTo>
                    <a:cubicBezTo>
                      <a:pt x="74" y="182"/>
                      <a:pt x="72" y="182"/>
                      <a:pt x="68" y="183"/>
                    </a:cubicBezTo>
                    <a:cubicBezTo>
                      <a:pt x="62" y="185"/>
                      <a:pt x="59" y="189"/>
                      <a:pt x="57" y="194"/>
                    </a:cubicBezTo>
                    <a:cubicBezTo>
                      <a:pt x="55" y="192"/>
                      <a:pt x="51" y="190"/>
                      <a:pt x="47" y="190"/>
                    </a:cubicBezTo>
                    <a:cubicBezTo>
                      <a:pt x="46" y="190"/>
                      <a:pt x="46" y="190"/>
                      <a:pt x="45" y="190"/>
                    </a:cubicBezTo>
                    <a:cubicBezTo>
                      <a:pt x="39" y="190"/>
                      <a:pt x="34" y="192"/>
                      <a:pt x="30" y="196"/>
                    </a:cubicBezTo>
                    <a:cubicBezTo>
                      <a:pt x="29" y="192"/>
                      <a:pt x="26" y="190"/>
                      <a:pt x="19" y="189"/>
                    </a:cubicBezTo>
                    <a:cubicBezTo>
                      <a:pt x="18" y="189"/>
                      <a:pt x="17" y="189"/>
                      <a:pt x="17" y="189"/>
                    </a:cubicBezTo>
                    <a:cubicBezTo>
                      <a:pt x="11" y="193"/>
                      <a:pt x="6" y="196"/>
                      <a:pt x="0" y="199"/>
                    </a:cubicBezTo>
                    <a:cubicBezTo>
                      <a:pt x="0" y="200"/>
                      <a:pt x="0" y="200"/>
                      <a:pt x="1" y="201"/>
                    </a:cubicBezTo>
                    <a:cubicBezTo>
                      <a:pt x="1" y="202"/>
                      <a:pt x="1" y="203"/>
                      <a:pt x="2" y="204"/>
                    </a:cubicBezTo>
                    <a:cubicBezTo>
                      <a:pt x="5" y="205"/>
                      <a:pt x="10" y="209"/>
                      <a:pt x="18" y="213"/>
                    </a:cubicBezTo>
                    <a:cubicBezTo>
                      <a:pt x="20" y="208"/>
                      <a:pt x="25" y="204"/>
                      <a:pt x="31" y="204"/>
                    </a:cubicBezTo>
                    <a:cubicBezTo>
                      <a:pt x="31" y="204"/>
                      <a:pt x="31" y="204"/>
                      <a:pt x="32" y="204"/>
                    </a:cubicBezTo>
                    <a:cubicBezTo>
                      <a:pt x="34" y="200"/>
                      <a:pt x="37" y="197"/>
                      <a:pt x="42" y="197"/>
                    </a:cubicBezTo>
                    <a:cubicBezTo>
                      <a:pt x="42" y="197"/>
                      <a:pt x="43" y="197"/>
                      <a:pt x="44" y="197"/>
                    </a:cubicBezTo>
                    <a:cubicBezTo>
                      <a:pt x="49" y="197"/>
                      <a:pt x="54" y="198"/>
                      <a:pt x="55" y="204"/>
                    </a:cubicBezTo>
                    <a:cubicBezTo>
                      <a:pt x="50" y="205"/>
                      <a:pt x="45" y="205"/>
                      <a:pt x="40" y="205"/>
                    </a:cubicBezTo>
                    <a:cubicBezTo>
                      <a:pt x="40" y="205"/>
                      <a:pt x="39" y="205"/>
                      <a:pt x="39" y="205"/>
                    </a:cubicBezTo>
                    <a:cubicBezTo>
                      <a:pt x="39" y="205"/>
                      <a:pt x="39" y="205"/>
                      <a:pt x="39" y="205"/>
                    </a:cubicBezTo>
                    <a:cubicBezTo>
                      <a:pt x="40" y="208"/>
                      <a:pt x="42" y="215"/>
                      <a:pt x="42" y="223"/>
                    </a:cubicBezTo>
                    <a:cubicBezTo>
                      <a:pt x="51" y="225"/>
                      <a:pt x="60" y="227"/>
                      <a:pt x="71" y="227"/>
                    </a:cubicBezTo>
                    <a:cubicBezTo>
                      <a:pt x="82" y="227"/>
                      <a:pt x="95" y="225"/>
                      <a:pt x="109" y="221"/>
                    </a:cubicBezTo>
                    <a:cubicBezTo>
                      <a:pt x="112" y="220"/>
                      <a:pt x="115" y="219"/>
                      <a:pt x="118" y="218"/>
                    </a:cubicBezTo>
                    <a:cubicBezTo>
                      <a:pt x="127" y="207"/>
                      <a:pt x="137" y="198"/>
                      <a:pt x="150" y="193"/>
                    </a:cubicBezTo>
                    <a:cubicBezTo>
                      <a:pt x="161" y="179"/>
                      <a:pt x="170" y="160"/>
                      <a:pt x="174" y="136"/>
                    </a:cubicBezTo>
                    <a:cubicBezTo>
                      <a:pt x="180" y="97"/>
                      <a:pt x="166" y="62"/>
                      <a:pt x="150" y="45"/>
                    </a:cubicBezTo>
                    <a:cubicBezTo>
                      <a:pt x="144" y="38"/>
                      <a:pt x="139" y="33"/>
                      <a:pt x="133" y="28"/>
                    </a:cubicBezTo>
                    <a:cubicBezTo>
                      <a:pt x="125" y="25"/>
                      <a:pt x="118" y="20"/>
                      <a:pt x="111" y="14"/>
                    </a:cubicBezTo>
                    <a:cubicBezTo>
                      <a:pt x="91" y="4"/>
                      <a:pt x="72" y="0"/>
                      <a:pt x="5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" name="Freeform 657"/>
              <p:cNvSpPr>
                <a:spLocks noEditPoints="1"/>
              </p:cNvSpPr>
              <p:nvPr/>
            </p:nvSpPr>
            <p:spPr bwMode="auto">
              <a:xfrm>
                <a:off x="5458" y="4013"/>
                <a:ext cx="102" cy="94"/>
              </a:xfrm>
              <a:custGeom>
                <a:avLst/>
                <a:gdLst>
                  <a:gd name="T0" fmla="*/ 16 w 208"/>
                  <a:gd name="T1" fmla="*/ 31 h 191"/>
                  <a:gd name="T2" fmla="*/ 30 w 208"/>
                  <a:gd name="T3" fmla="*/ 26 h 191"/>
                  <a:gd name="T4" fmla="*/ 24 w 208"/>
                  <a:gd name="T5" fmla="*/ 19 h 191"/>
                  <a:gd name="T6" fmla="*/ 134 w 208"/>
                  <a:gd name="T7" fmla="*/ 128 h 191"/>
                  <a:gd name="T8" fmla="*/ 145 w 208"/>
                  <a:gd name="T9" fmla="*/ 133 h 191"/>
                  <a:gd name="T10" fmla="*/ 120 w 208"/>
                  <a:gd name="T11" fmla="*/ 142 h 191"/>
                  <a:gd name="T12" fmla="*/ 87 w 208"/>
                  <a:gd name="T13" fmla="*/ 140 h 191"/>
                  <a:gd name="T14" fmla="*/ 98 w 208"/>
                  <a:gd name="T15" fmla="*/ 127 h 191"/>
                  <a:gd name="T16" fmla="*/ 109 w 208"/>
                  <a:gd name="T17" fmla="*/ 143 h 191"/>
                  <a:gd name="T18" fmla="*/ 51 w 208"/>
                  <a:gd name="T19" fmla="*/ 123 h 191"/>
                  <a:gd name="T20" fmla="*/ 71 w 208"/>
                  <a:gd name="T21" fmla="*/ 122 h 191"/>
                  <a:gd name="T22" fmla="*/ 152 w 208"/>
                  <a:gd name="T23" fmla="*/ 133 h 191"/>
                  <a:gd name="T24" fmla="*/ 156 w 208"/>
                  <a:gd name="T25" fmla="*/ 113 h 191"/>
                  <a:gd name="T26" fmla="*/ 165 w 208"/>
                  <a:gd name="T27" fmla="*/ 110 h 191"/>
                  <a:gd name="T28" fmla="*/ 177 w 208"/>
                  <a:gd name="T29" fmla="*/ 114 h 191"/>
                  <a:gd name="T30" fmla="*/ 46 w 208"/>
                  <a:gd name="T31" fmla="*/ 118 h 191"/>
                  <a:gd name="T32" fmla="*/ 35 w 208"/>
                  <a:gd name="T33" fmla="*/ 91 h 191"/>
                  <a:gd name="T34" fmla="*/ 46 w 208"/>
                  <a:gd name="T35" fmla="*/ 118 h 191"/>
                  <a:gd name="T36" fmla="*/ 181 w 208"/>
                  <a:gd name="T37" fmla="*/ 95 h 191"/>
                  <a:gd name="T38" fmla="*/ 182 w 208"/>
                  <a:gd name="T39" fmla="*/ 107 h 191"/>
                  <a:gd name="T40" fmla="*/ 28 w 208"/>
                  <a:gd name="T41" fmla="*/ 57 h 191"/>
                  <a:gd name="T42" fmla="*/ 30 w 208"/>
                  <a:gd name="T43" fmla="*/ 85 h 191"/>
                  <a:gd name="T44" fmla="*/ 191 w 208"/>
                  <a:gd name="T45" fmla="*/ 52 h 191"/>
                  <a:gd name="T46" fmla="*/ 197 w 208"/>
                  <a:gd name="T47" fmla="*/ 49 h 191"/>
                  <a:gd name="T48" fmla="*/ 199 w 208"/>
                  <a:gd name="T49" fmla="*/ 59 h 191"/>
                  <a:gd name="T50" fmla="*/ 188 w 208"/>
                  <a:gd name="T51" fmla="*/ 68 h 191"/>
                  <a:gd name="T52" fmla="*/ 39 w 208"/>
                  <a:gd name="T53" fmla="*/ 22 h 191"/>
                  <a:gd name="T54" fmla="*/ 44 w 208"/>
                  <a:gd name="T55" fmla="*/ 7 h 191"/>
                  <a:gd name="T56" fmla="*/ 39 w 208"/>
                  <a:gd name="T57" fmla="*/ 22 h 191"/>
                  <a:gd name="T58" fmla="*/ 41 w 208"/>
                  <a:gd name="T59" fmla="*/ 1 h 191"/>
                  <a:gd name="T60" fmla="*/ 36 w 208"/>
                  <a:gd name="T61" fmla="*/ 27 h 191"/>
                  <a:gd name="T62" fmla="*/ 36 w 208"/>
                  <a:gd name="T63" fmla="*/ 32 h 191"/>
                  <a:gd name="T64" fmla="*/ 30 w 208"/>
                  <a:gd name="T65" fmla="*/ 50 h 191"/>
                  <a:gd name="T66" fmla="*/ 31 w 208"/>
                  <a:gd name="T67" fmla="*/ 35 h 191"/>
                  <a:gd name="T68" fmla="*/ 1 w 208"/>
                  <a:gd name="T69" fmla="*/ 97 h 191"/>
                  <a:gd name="T70" fmla="*/ 18 w 208"/>
                  <a:gd name="T71" fmla="*/ 147 h 191"/>
                  <a:gd name="T72" fmla="*/ 103 w 208"/>
                  <a:gd name="T73" fmla="*/ 191 h 191"/>
                  <a:gd name="T74" fmla="*/ 125 w 208"/>
                  <a:gd name="T75" fmla="*/ 178 h 191"/>
                  <a:gd name="T76" fmla="*/ 138 w 208"/>
                  <a:gd name="T77" fmla="*/ 177 h 191"/>
                  <a:gd name="T78" fmla="*/ 143 w 208"/>
                  <a:gd name="T79" fmla="*/ 182 h 191"/>
                  <a:gd name="T80" fmla="*/ 182 w 208"/>
                  <a:gd name="T81" fmla="*/ 128 h 191"/>
                  <a:gd name="T82" fmla="*/ 188 w 208"/>
                  <a:gd name="T83" fmla="*/ 114 h 191"/>
                  <a:gd name="T84" fmla="*/ 207 w 208"/>
                  <a:gd name="T85" fmla="*/ 61 h 191"/>
                  <a:gd name="T86" fmla="*/ 204 w 208"/>
                  <a:gd name="T87" fmla="*/ 43 h 191"/>
                  <a:gd name="T88" fmla="*/ 199 w 208"/>
                  <a:gd name="T89" fmla="*/ 43 h 191"/>
                  <a:gd name="T90" fmla="*/ 199 w 208"/>
                  <a:gd name="T91" fmla="*/ 43 h 191"/>
                  <a:gd name="T92" fmla="*/ 196 w 208"/>
                  <a:gd name="T93" fmla="*/ 42 h 191"/>
                  <a:gd name="T94" fmla="*/ 181 w 208"/>
                  <a:gd name="T95" fmla="*/ 59 h 191"/>
                  <a:gd name="T96" fmla="*/ 177 w 208"/>
                  <a:gd name="T97" fmla="*/ 90 h 191"/>
                  <a:gd name="T98" fmla="*/ 175 w 208"/>
                  <a:gd name="T99" fmla="*/ 106 h 191"/>
                  <a:gd name="T100" fmla="*/ 162 w 208"/>
                  <a:gd name="T101" fmla="*/ 103 h 191"/>
                  <a:gd name="T102" fmla="*/ 145 w 208"/>
                  <a:gd name="T103" fmla="*/ 125 h 191"/>
                  <a:gd name="T104" fmla="*/ 134 w 208"/>
                  <a:gd name="T105" fmla="*/ 122 h 191"/>
                  <a:gd name="T106" fmla="*/ 111 w 208"/>
                  <a:gd name="T107" fmla="*/ 128 h 191"/>
                  <a:gd name="T108" fmla="*/ 96 w 208"/>
                  <a:gd name="T109" fmla="*/ 120 h 191"/>
                  <a:gd name="T110" fmla="*/ 73 w 208"/>
                  <a:gd name="T111" fmla="*/ 116 h 191"/>
                  <a:gd name="T112" fmla="*/ 55 w 208"/>
                  <a:gd name="T113" fmla="*/ 115 h 191"/>
                  <a:gd name="T114" fmla="*/ 38 w 208"/>
                  <a:gd name="T115" fmla="*/ 85 h 191"/>
                  <a:gd name="T116" fmla="*/ 36 w 208"/>
                  <a:gd name="T117" fmla="*/ 55 h 191"/>
                  <a:gd name="T118" fmla="*/ 41 w 208"/>
                  <a:gd name="T119" fmla="*/ 29 h 191"/>
                  <a:gd name="T120" fmla="*/ 50 w 208"/>
                  <a:gd name="T121" fmla="*/ 20 h 191"/>
                  <a:gd name="T122" fmla="*/ 43 w 208"/>
                  <a:gd name="T123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8" h="191">
                    <a:moveTo>
                      <a:pt x="24" y="19"/>
                    </a:moveTo>
                    <a:cubicBezTo>
                      <a:pt x="21" y="23"/>
                      <a:pt x="19" y="27"/>
                      <a:pt x="16" y="31"/>
                    </a:cubicBezTo>
                    <a:cubicBezTo>
                      <a:pt x="21" y="31"/>
                      <a:pt x="25" y="30"/>
                      <a:pt x="29" y="28"/>
                    </a:cubicBezTo>
                    <a:cubicBezTo>
                      <a:pt x="29" y="27"/>
                      <a:pt x="30" y="27"/>
                      <a:pt x="30" y="26"/>
                    </a:cubicBezTo>
                    <a:cubicBezTo>
                      <a:pt x="30" y="22"/>
                      <a:pt x="28" y="21"/>
                      <a:pt x="26" y="20"/>
                    </a:cubicBezTo>
                    <a:cubicBezTo>
                      <a:pt x="25" y="20"/>
                      <a:pt x="24" y="19"/>
                      <a:pt x="24" y="19"/>
                    </a:cubicBezTo>
                    <a:moveTo>
                      <a:pt x="120" y="142"/>
                    </a:moveTo>
                    <a:cubicBezTo>
                      <a:pt x="123" y="136"/>
                      <a:pt x="128" y="128"/>
                      <a:pt x="134" y="128"/>
                    </a:cubicBezTo>
                    <a:cubicBezTo>
                      <a:pt x="135" y="128"/>
                      <a:pt x="136" y="128"/>
                      <a:pt x="136" y="128"/>
                    </a:cubicBezTo>
                    <a:cubicBezTo>
                      <a:pt x="139" y="129"/>
                      <a:pt x="143" y="131"/>
                      <a:pt x="145" y="133"/>
                    </a:cubicBezTo>
                    <a:cubicBezTo>
                      <a:pt x="146" y="134"/>
                      <a:pt x="146" y="135"/>
                      <a:pt x="146" y="136"/>
                    </a:cubicBezTo>
                    <a:cubicBezTo>
                      <a:pt x="138" y="139"/>
                      <a:pt x="129" y="141"/>
                      <a:pt x="120" y="142"/>
                    </a:cubicBezTo>
                    <a:moveTo>
                      <a:pt x="109" y="143"/>
                    </a:moveTo>
                    <a:cubicBezTo>
                      <a:pt x="102" y="142"/>
                      <a:pt x="95" y="142"/>
                      <a:pt x="87" y="140"/>
                    </a:cubicBezTo>
                    <a:cubicBezTo>
                      <a:pt x="85" y="140"/>
                      <a:pt x="83" y="139"/>
                      <a:pt x="81" y="139"/>
                    </a:cubicBezTo>
                    <a:cubicBezTo>
                      <a:pt x="86" y="133"/>
                      <a:pt x="92" y="127"/>
                      <a:pt x="98" y="127"/>
                    </a:cubicBezTo>
                    <a:cubicBezTo>
                      <a:pt x="102" y="127"/>
                      <a:pt x="106" y="130"/>
                      <a:pt x="108" y="137"/>
                    </a:cubicBezTo>
                    <a:cubicBezTo>
                      <a:pt x="108" y="139"/>
                      <a:pt x="109" y="141"/>
                      <a:pt x="109" y="143"/>
                    </a:cubicBezTo>
                    <a:moveTo>
                      <a:pt x="74" y="137"/>
                    </a:moveTo>
                    <a:cubicBezTo>
                      <a:pt x="65" y="133"/>
                      <a:pt x="57" y="128"/>
                      <a:pt x="51" y="123"/>
                    </a:cubicBezTo>
                    <a:cubicBezTo>
                      <a:pt x="55" y="121"/>
                      <a:pt x="60" y="119"/>
                      <a:pt x="64" y="119"/>
                    </a:cubicBezTo>
                    <a:cubicBezTo>
                      <a:pt x="67" y="119"/>
                      <a:pt x="69" y="119"/>
                      <a:pt x="71" y="122"/>
                    </a:cubicBezTo>
                    <a:cubicBezTo>
                      <a:pt x="75" y="126"/>
                      <a:pt x="75" y="131"/>
                      <a:pt x="74" y="137"/>
                    </a:cubicBezTo>
                    <a:moveTo>
                      <a:pt x="152" y="133"/>
                    </a:moveTo>
                    <a:cubicBezTo>
                      <a:pt x="152" y="132"/>
                      <a:pt x="151" y="131"/>
                      <a:pt x="151" y="130"/>
                    </a:cubicBezTo>
                    <a:cubicBezTo>
                      <a:pt x="150" y="124"/>
                      <a:pt x="152" y="115"/>
                      <a:pt x="156" y="113"/>
                    </a:cubicBezTo>
                    <a:cubicBezTo>
                      <a:pt x="158" y="113"/>
                      <a:pt x="158" y="112"/>
                      <a:pt x="159" y="111"/>
                    </a:cubicBezTo>
                    <a:cubicBezTo>
                      <a:pt x="161" y="110"/>
                      <a:pt x="164" y="110"/>
                      <a:pt x="165" y="110"/>
                    </a:cubicBezTo>
                    <a:cubicBezTo>
                      <a:pt x="168" y="110"/>
                      <a:pt x="170" y="110"/>
                      <a:pt x="172" y="112"/>
                    </a:cubicBezTo>
                    <a:cubicBezTo>
                      <a:pt x="174" y="112"/>
                      <a:pt x="175" y="113"/>
                      <a:pt x="177" y="114"/>
                    </a:cubicBezTo>
                    <a:cubicBezTo>
                      <a:pt x="170" y="121"/>
                      <a:pt x="162" y="128"/>
                      <a:pt x="152" y="133"/>
                    </a:cubicBezTo>
                    <a:moveTo>
                      <a:pt x="46" y="118"/>
                    </a:moveTo>
                    <a:cubicBezTo>
                      <a:pt x="39" y="110"/>
                      <a:pt x="34" y="101"/>
                      <a:pt x="31" y="92"/>
                    </a:cubicBezTo>
                    <a:cubicBezTo>
                      <a:pt x="32" y="91"/>
                      <a:pt x="34" y="91"/>
                      <a:pt x="35" y="91"/>
                    </a:cubicBezTo>
                    <a:cubicBezTo>
                      <a:pt x="40" y="91"/>
                      <a:pt x="46" y="94"/>
                      <a:pt x="49" y="99"/>
                    </a:cubicBezTo>
                    <a:cubicBezTo>
                      <a:pt x="51" y="101"/>
                      <a:pt x="51" y="115"/>
                      <a:pt x="46" y="118"/>
                    </a:cubicBezTo>
                    <a:moveTo>
                      <a:pt x="182" y="107"/>
                    </a:moveTo>
                    <a:cubicBezTo>
                      <a:pt x="180" y="103"/>
                      <a:pt x="179" y="100"/>
                      <a:pt x="181" y="95"/>
                    </a:cubicBezTo>
                    <a:cubicBezTo>
                      <a:pt x="184" y="88"/>
                      <a:pt x="188" y="87"/>
                      <a:pt x="194" y="86"/>
                    </a:cubicBezTo>
                    <a:cubicBezTo>
                      <a:pt x="191" y="93"/>
                      <a:pt x="187" y="100"/>
                      <a:pt x="182" y="107"/>
                    </a:cubicBezTo>
                    <a:moveTo>
                      <a:pt x="30" y="85"/>
                    </a:moveTo>
                    <a:cubicBezTo>
                      <a:pt x="28" y="76"/>
                      <a:pt x="27" y="66"/>
                      <a:pt x="28" y="57"/>
                    </a:cubicBezTo>
                    <a:cubicBezTo>
                      <a:pt x="32" y="59"/>
                      <a:pt x="36" y="61"/>
                      <a:pt x="36" y="67"/>
                    </a:cubicBezTo>
                    <a:cubicBezTo>
                      <a:pt x="37" y="76"/>
                      <a:pt x="36" y="81"/>
                      <a:pt x="30" y="85"/>
                    </a:cubicBezTo>
                    <a:moveTo>
                      <a:pt x="189" y="54"/>
                    </a:moveTo>
                    <a:cubicBezTo>
                      <a:pt x="189" y="54"/>
                      <a:pt x="190" y="53"/>
                      <a:pt x="191" y="52"/>
                    </a:cubicBezTo>
                    <a:cubicBezTo>
                      <a:pt x="191" y="50"/>
                      <a:pt x="193" y="49"/>
                      <a:pt x="195" y="49"/>
                    </a:cubicBezTo>
                    <a:cubicBezTo>
                      <a:pt x="196" y="49"/>
                      <a:pt x="196" y="49"/>
                      <a:pt x="197" y="49"/>
                    </a:cubicBezTo>
                    <a:cubicBezTo>
                      <a:pt x="198" y="49"/>
                      <a:pt x="198" y="50"/>
                      <a:pt x="199" y="50"/>
                    </a:cubicBezTo>
                    <a:cubicBezTo>
                      <a:pt x="199" y="53"/>
                      <a:pt x="199" y="56"/>
                      <a:pt x="199" y="59"/>
                    </a:cubicBezTo>
                    <a:cubicBezTo>
                      <a:pt x="199" y="65"/>
                      <a:pt x="198" y="72"/>
                      <a:pt x="196" y="78"/>
                    </a:cubicBezTo>
                    <a:cubicBezTo>
                      <a:pt x="193" y="76"/>
                      <a:pt x="190" y="71"/>
                      <a:pt x="188" y="68"/>
                    </a:cubicBezTo>
                    <a:cubicBezTo>
                      <a:pt x="185" y="63"/>
                      <a:pt x="186" y="59"/>
                      <a:pt x="189" y="54"/>
                    </a:cubicBezTo>
                    <a:moveTo>
                      <a:pt x="39" y="22"/>
                    </a:moveTo>
                    <a:cubicBezTo>
                      <a:pt x="38" y="22"/>
                      <a:pt x="37" y="22"/>
                      <a:pt x="36" y="21"/>
                    </a:cubicBezTo>
                    <a:cubicBezTo>
                      <a:pt x="38" y="16"/>
                      <a:pt x="41" y="11"/>
                      <a:pt x="44" y="7"/>
                    </a:cubicBezTo>
                    <a:cubicBezTo>
                      <a:pt x="45" y="10"/>
                      <a:pt x="45" y="15"/>
                      <a:pt x="44" y="18"/>
                    </a:cubicBezTo>
                    <a:cubicBezTo>
                      <a:pt x="43" y="21"/>
                      <a:pt x="41" y="22"/>
                      <a:pt x="39" y="22"/>
                    </a:cubicBezTo>
                    <a:moveTo>
                      <a:pt x="43" y="0"/>
                    </a:moveTo>
                    <a:cubicBezTo>
                      <a:pt x="42" y="0"/>
                      <a:pt x="41" y="0"/>
                      <a:pt x="41" y="1"/>
                    </a:cubicBezTo>
                    <a:cubicBezTo>
                      <a:pt x="39" y="3"/>
                      <a:pt x="34" y="7"/>
                      <a:pt x="28" y="14"/>
                    </a:cubicBezTo>
                    <a:cubicBezTo>
                      <a:pt x="33" y="17"/>
                      <a:pt x="36" y="21"/>
                      <a:pt x="36" y="27"/>
                    </a:cubicBezTo>
                    <a:cubicBezTo>
                      <a:pt x="38" y="28"/>
                      <a:pt x="39" y="30"/>
                      <a:pt x="37" y="31"/>
                    </a:cubicBezTo>
                    <a:cubicBezTo>
                      <a:pt x="37" y="32"/>
                      <a:pt x="36" y="32"/>
                      <a:pt x="36" y="32"/>
                    </a:cubicBezTo>
                    <a:cubicBezTo>
                      <a:pt x="38" y="34"/>
                      <a:pt x="38" y="37"/>
                      <a:pt x="38" y="40"/>
                    </a:cubicBezTo>
                    <a:cubicBezTo>
                      <a:pt x="37" y="45"/>
                      <a:pt x="34" y="50"/>
                      <a:pt x="30" y="50"/>
                    </a:cubicBezTo>
                    <a:cubicBezTo>
                      <a:pt x="29" y="50"/>
                      <a:pt x="29" y="50"/>
                      <a:pt x="28" y="50"/>
                    </a:cubicBezTo>
                    <a:cubicBezTo>
                      <a:pt x="29" y="45"/>
                      <a:pt x="30" y="40"/>
                      <a:pt x="31" y="35"/>
                    </a:cubicBezTo>
                    <a:cubicBezTo>
                      <a:pt x="26" y="37"/>
                      <a:pt x="19" y="40"/>
                      <a:pt x="11" y="41"/>
                    </a:cubicBezTo>
                    <a:cubicBezTo>
                      <a:pt x="5" y="56"/>
                      <a:pt x="0" y="74"/>
                      <a:pt x="1" y="97"/>
                    </a:cubicBezTo>
                    <a:cubicBezTo>
                      <a:pt x="1" y="97"/>
                      <a:pt x="1" y="98"/>
                      <a:pt x="1" y="98"/>
                    </a:cubicBezTo>
                    <a:cubicBezTo>
                      <a:pt x="1" y="114"/>
                      <a:pt x="7" y="131"/>
                      <a:pt x="18" y="147"/>
                    </a:cubicBezTo>
                    <a:cubicBezTo>
                      <a:pt x="27" y="160"/>
                      <a:pt x="41" y="172"/>
                      <a:pt x="58" y="181"/>
                    </a:cubicBezTo>
                    <a:cubicBezTo>
                      <a:pt x="73" y="188"/>
                      <a:pt x="89" y="191"/>
                      <a:pt x="103" y="191"/>
                    </a:cubicBezTo>
                    <a:cubicBezTo>
                      <a:pt x="110" y="191"/>
                      <a:pt x="117" y="190"/>
                      <a:pt x="124" y="189"/>
                    </a:cubicBezTo>
                    <a:cubicBezTo>
                      <a:pt x="124" y="185"/>
                      <a:pt x="125" y="182"/>
                      <a:pt x="125" y="178"/>
                    </a:cubicBezTo>
                    <a:cubicBezTo>
                      <a:pt x="126" y="178"/>
                      <a:pt x="127" y="178"/>
                      <a:pt x="127" y="178"/>
                    </a:cubicBezTo>
                    <a:cubicBezTo>
                      <a:pt x="131" y="178"/>
                      <a:pt x="134" y="178"/>
                      <a:pt x="138" y="177"/>
                    </a:cubicBezTo>
                    <a:cubicBezTo>
                      <a:pt x="137" y="180"/>
                      <a:pt x="137" y="182"/>
                      <a:pt x="136" y="185"/>
                    </a:cubicBezTo>
                    <a:cubicBezTo>
                      <a:pt x="139" y="184"/>
                      <a:pt x="141" y="183"/>
                      <a:pt x="143" y="182"/>
                    </a:cubicBezTo>
                    <a:cubicBezTo>
                      <a:pt x="170" y="167"/>
                      <a:pt x="186" y="146"/>
                      <a:pt x="195" y="126"/>
                    </a:cubicBezTo>
                    <a:cubicBezTo>
                      <a:pt x="191" y="126"/>
                      <a:pt x="186" y="127"/>
                      <a:pt x="182" y="128"/>
                    </a:cubicBezTo>
                    <a:cubicBezTo>
                      <a:pt x="184" y="124"/>
                      <a:pt x="186" y="119"/>
                      <a:pt x="188" y="115"/>
                    </a:cubicBezTo>
                    <a:cubicBezTo>
                      <a:pt x="188" y="114"/>
                      <a:pt x="188" y="114"/>
                      <a:pt x="188" y="114"/>
                    </a:cubicBezTo>
                    <a:cubicBezTo>
                      <a:pt x="192" y="114"/>
                      <a:pt x="196" y="113"/>
                      <a:pt x="200" y="113"/>
                    </a:cubicBezTo>
                    <a:cubicBezTo>
                      <a:pt x="207" y="94"/>
                      <a:pt x="208" y="75"/>
                      <a:pt x="207" y="61"/>
                    </a:cubicBezTo>
                    <a:cubicBezTo>
                      <a:pt x="207" y="53"/>
                      <a:pt x="205" y="46"/>
                      <a:pt x="204" y="43"/>
                    </a:cubicBezTo>
                    <a:cubicBezTo>
                      <a:pt x="204" y="43"/>
                      <a:pt x="204" y="43"/>
                      <a:pt x="204" y="43"/>
                    </a:cubicBezTo>
                    <a:cubicBezTo>
                      <a:pt x="203" y="42"/>
                      <a:pt x="202" y="41"/>
                      <a:pt x="202" y="41"/>
                    </a:cubicBezTo>
                    <a:cubicBezTo>
                      <a:pt x="201" y="41"/>
                      <a:pt x="200" y="42"/>
                      <a:pt x="199" y="43"/>
                    </a:cubicBezTo>
                    <a:cubicBezTo>
                      <a:pt x="199" y="43"/>
                      <a:pt x="199" y="43"/>
                      <a:pt x="199" y="43"/>
                    </a:cubicBezTo>
                    <a:cubicBezTo>
                      <a:pt x="199" y="43"/>
                      <a:pt x="199" y="43"/>
                      <a:pt x="199" y="43"/>
                    </a:cubicBezTo>
                    <a:cubicBezTo>
                      <a:pt x="198" y="42"/>
                      <a:pt x="197" y="42"/>
                      <a:pt x="197" y="42"/>
                    </a:cubicBezTo>
                    <a:cubicBezTo>
                      <a:pt x="196" y="42"/>
                      <a:pt x="196" y="42"/>
                      <a:pt x="196" y="42"/>
                    </a:cubicBezTo>
                    <a:cubicBezTo>
                      <a:pt x="190" y="42"/>
                      <a:pt x="185" y="46"/>
                      <a:pt x="183" y="51"/>
                    </a:cubicBezTo>
                    <a:cubicBezTo>
                      <a:pt x="182" y="54"/>
                      <a:pt x="181" y="56"/>
                      <a:pt x="181" y="59"/>
                    </a:cubicBezTo>
                    <a:cubicBezTo>
                      <a:pt x="180" y="66"/>
                      <a:pt x="184" y="75"/>
                      <a:pt x="189" y="81"/>
                    </a:cubicBezTo>
                    <a:cubicBezTo>
                      <a:pt x="184" y="82"/>
                      <a:pt x="180" y="84"/>
                      <a:pt x="177" y="90"/>
                    </a:cubicBezTo>
                    <a:cubicBezTo>
                      <a:pt x="176" y="93"/>
                      <a:pt x="173" y="98"/>
                      <a:pt x="173" y="102"/>
                    </a:cubicBezTo>
                    <a:cubicBezTo>
                      <a:pt x="174" y="104"/>
                      <a:pt x="174" y="105"/>
                      <a:pt x="175" y="106"/>
                    </a:cubicBezTo>
                    <a:cubicBezTo>
                      <a:pt x="171" y="105"/>
                      <a:pt x="168" y="103"/>
                      <a:pt x="163" y="103"/>
                    </a:cubicBezTo>
                    <a:cubicBezTo>
                      <a:pt x="163" y="103"/>
                      <a:pt x="162" y="103"/>
                      <a:pt x="162" y="103"/>
                    </a:cubicBezTo>
                    <a:cubicBezTo>
                      <a:pt x="159" y="103"/>
                      <a:pt x="151" y="108"/>
                      <a:pt x="149" y="111"/>
                    </a:cubicBezTo>
                    <a:cubicBezTo>
                      <a:pt x="147" y="115"/>
                      <a:pt x="146" y="120"/>
                      <a:pt x="145" y="125"/>
                    </a:cubicBezTo>
                    <a:cubicBezTo>
                      <a:pt x="142" y="123"/>
                      <a:pt x="138" y="122"/>
                      <a:pt x="135" y="122"/>
                    </a:cubicBezTo>
                    <a:cubicBezTo>
                      <a:pt x="135" y="122"/>
                      <a:pt x="134" y="122"/>
                      <a:pt x="134" y="122"/>
                    </a:cubicBezTo>
                    <a:cubicBezTo>
                      <a:pt x="125" y="122"/>
                      <a:pt x="118" y="131"/>
                      <a:pt x="114" y="140"/>
                    </a:cubicBezTo>
                    <a:cubicBezTo>
                      <a:pt x="113" y="136"/>
                      <a:pt x="112" y="131"/>
                      <a:pt x="111" y="128"/>
                    </a:cubicBezTo>
                    <a:cubicBezTo>
                      <a:pt x="109" y="123"/>
                      <a:pt x="102" y="121"/>
                      <a:pt x="98" y="120"/>
                    </a:cubicBezTo>
                    <a:cubicBezTo>
                      <a:pt x="97" y="120"/>
                      <a:pt x="96" y="120"/>
                      <a:pt x="96" y="120"/>
                    </a:cubicBezTo>
                    <a:cubicBezTo>
                      <a:pt x="90" y="120"/>
                      <a:pt x="85" y="125"/>
                      <a:pt x="80" y="130"/>
                    </a:cubicBezTo>
                    <a:cubicBezTo>
                      <a:pt x="80" y="125"/>
                      <a:pt x="78" y="119"/>
                      <a:pt x="73" y="116"/>
                    </a:cubicBezTo>
                    <a:cubicBezTo>
                      <a:pt x="71" y="114"/>
                      <a:pt x="68" y="113"/>
                      <a:pt x="64" y="113"/>
                    </a:cubicBezTo>
                    <a:cubicBezTo>
                      <a:pt x="61" y="113"/>
                      <a:pt x="58" y="113"/>
                      <a:pt x="55" y="115"/>
                    </a:cubicBezTo>
                    <a:cubicBezTo>
                      <a:pt x="56" y="109"/>
                      <a:pt x="56" y="102"/>
                      <a:pt x="56" y="98"/>
                    </a:cubicBezTo>
                    <a:cubicBezTo>
                      <a:pt x="54" y="91"/>
                      <a:pt x="46" y="86"/>
                      <a:pt x="38" y="85"/>
                    </a:cubicBezTo>
                    <a:cubicBezTo>
                      <a:pt x="42" y="81"/>
                      <a:pt x="43" y="76"/>
                      <a:pt x="43" y="69"/>
                    </a:cubicBezTo>
                    <a:cubicBezTo>
                      <a:pt x="43" y="62"/>
                      <a:pt x="40" y="58"/>
                      <a:pt x="36" y="55"/>
                    </a:cubicBezTo>
                    <a:cubicBezTo>
                      <a:pt x="39" y="53"/>
                      <a:pt x="41" y="51"/>
                      <a:pt x="42" y="46"/>
                    </a:cubicBezTo>
                    <a:cubicBezTo>
                      <a:pt x="44" y="40"/>
                      <a:pt x="44" y="34"/>
                      <a:pt x="41" y="29"/>
                    </a:cubicBezTo>
                    <a:cubicBezTo>
                      <a:pt x="41" y="29"/>
                      <a:pt x="41" y="29"/>
                      <a:pt x="41" y="29"/>
                    </a:cubicBezTo>
                    <a:cubicBezTo>
                      <a:pt x="45" y="29"/>
                      <a:pt x="47" y="27"/>
                      <a:pt x="50" y="20"/>
                    </a:cubicBezTo>
                    <a:cubicBezTo>
                      <a:pt x="50" y="18"/>
                      <a:pt x="51" y="15"/>
                      <a:pt x="51" y="13"/>
                    </a:cubicBezTo>
                    <a:cubicBezTo>
                      <a:pt x="48" y="9"/>
                      <a:pt x="45" y="4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" name="Freeform 658"/>
              <p:cNvSpPr>
                <a:spLocks noEditPoints="1"/>
              </p:cNvSpPr>
              <p:nvPr/>
            </p:nvSpPr>
            <p:spPr bwMode="auto">
              <a:xfrm>
                <a:off x="5392" y="3933"/>
                <a:ext cx="85" cy="102"/>
              </a:xfrm>
              <a:custGeom>
                <a:avLst/>
                <a:gdLst>
                  <a:gd name="T0" fmla="*/ 166 w 171"/>
                  <a:gd name="T1" fmla="*/ 30 h 205"/>
                  <a:gd name="T2" fmla="*/ 166 w 171"/>
                  <a:gd name="T3" fmla="*/ 26 h 205"/>
                  <a:gd name="T4" fmla="*/ 164 w 171"/>
                  <a:gd name="T5" fmla="*/ 23 h 205"/>
                  <a:gd name="T6" fmla="*/ 105 w 171"/>
                  <a:gd name="T7" fmla="*/ 185 h 205"/>
                  <a:gd name="T8" fmla="*/ 116 w 171"/>
                  <a:gd name="T9" fmla="*/ 181 h 205"/>
                  <a:gd name="T10" fmla="*/ 140 w 171"/>
                  <a:gd name="T11" fmla="*/ 192 h 205"/>
                  <a:gd name="T12" fmla="*/ 143 w 171"/>
                  <a:gd name="T13" fmla="*/ 182 h 205"/>
                  <a:gd name="T14" fmla="*/ 156 w 171"/>
                  <a:gd name="T15" fmla="*/ 180 h 205"/>
                  <a:gd name="T16" fmla="*/ 162 w 171"/>
                  <a:gd name="T17" fmla="*/ 187 h 205"/>
                  <a:gd name="T18" fmla="*/ 148 w 171"/>
                  <a:gd name="T19" fmla="*/ 192 h 205"/>
                  <a:gd name="T20" fmla="*/ 98 w 171"/>
                  <a:gd name="T21" fmla="*/ 181 h 205"/>
                  <a:gd name="T22" fmla="*/ 76 w 171"/>
                  <a:gd name="T23" fmla="*/ 159 h 205"/>
                  <a:gd name="T24" fmla="*/ 93 w 171"/>
                  <a:gd name="T25" fmla="*/ 161 h 205"/>
                  <a:gd name="T26" fmla="*/ 99 w 171"/>
                  <a:gd name="T27" fmla="*/ 176 h 205"/>
                  <a:gd name="T28" fmla="*/ 70 w 171"/>
                  <a:gd name="T29" fmla="*/ 155 h 205"/>
                  <a:gd name="T30" fmla="*/ 74 w 171"/>
                  <a:gd name="T31" fmla="*/ 144 h 205"/>
                  <a:gd name="T32" fmla="*/ 70 w 171"/>
                  <a:gd name="T33" fmla="*/ 155 h 205"/>
                  <a:gd name="T34" fmla="*/ 51 w 171"/>
                  <a:gd name="T35" fmla="*/ 98 h 205"/>
                  <a:gd name="T36" fmla="*/ 59 w 171"/>
                  <a:gd name="T37" fmla="*/ 118 h 205"/>
                  <a:gd name="T38" fmla="*/ 51 w 171"/>
                  <a:gd name="T39" fmla="*/ 85 h 205"/>
                  <a:gd name="T40" fmla="*/ 63 w 171"/>
                  <a:gd name="T41" fmla="*/ 79 h 205"/>
                  <a:gd name="T42" fmla="*/ 66 w 171"/>
                  <a:gd name="T43" fmla="*/ 55 h 205"/>
                  <a:gd name="T44" fmla="*/ 80 w 171"/>
                  <a:gd name="T45" fmla="*/ 33 h 205"/>
                  <a:gd name="T46" fmla="*/ 66 w 171"/>
                  <a:gd name="T47" fmla="*/ 55 h 205"/>
                  <a:gd name="T48" fmla="*/ 85 w 171"/>
                  <a:gd name="T49" fmla="*/ 30 h 205"/>
                  <a:gd name="T50" fmla="*/ 104 w 171"/>
                  <a:gd name="T51" fmla="*/ 33 h 205"/>
                  <a:gd name="T52" fmla="*/ 128 w 171"/>
                  <a:gd name="T53" fmla="*/ 29 h 205"/>
                  <a:gd name="T54" fmla="*/ 126 w 171"/>
                  <a:gd name="T55" fmla="*/ 21 h 205"/>
                  <a:gd name="T56" fmla="*/ 128 w 171"/>
                  <a:gd name="T57" fmla="*/ 29 h 205"/>
                  <a:gd name="T58" fmla="*/ 98 w 171"/>
                  <a:gd name="T59" fmla="*/ 0 h 205"/>
                  <a:gd name="T60" fmla="*/ 6 w 171"/>
                  <a:gd name="T61" fmla="*/ 79 h 205"/>
                  <a:gd name="T62" fmla="*/ 58 w 171"/>
                  <a:gd name="T63" fmla="*/ 188 h 205"/>
                  <a:gd name="T64" fmla="*/ 120 w 171"/>
                  <a:gd name="T65" fmla="*/ 205 h 205"/>
                  <a:gd name="T66" fmla="*/ 163 w 171"/>
                  <a:gd name="T67" fmla="*/ 196 h 205"/>
                  <a:gd name="T68" fmla="*/ 169 w 171"/>
                  <a:gd name="T69" fmla="*/ 192 h 205"/>
                  <a:gd name="T70" fmla="*/ 160 w 171"/>
                  <a:gd name="T71" fmla="*/ 175 h 205"/>
                  <a:gd name="T72" fmla="*/ 148 w 171"/>
                  <a:gd name="T73" fmla="*/ 173 h 205"/>
                  <a:gd name="T74" fmla="*/ 120 w 171"/>
                  <a:gd name="T75" fmla="*/ 176 h 205"/>
                  <a:gd name="T76" fmla="*/ 108 w 171"/>
                  <a:gd name="T77" fmla="*/ 175 h 205"/>
                  <a:gd name="T78" fmla="*/ 104 w 171"/>
                  <a:gd name="T79" fmla="*/ 164 h 205"/>
                  <a:gd name="T80" fmla="*/ 83 w 171"/>
                  <a:gd name="T81" fmla="*/ 152 h 205"/>
                  <a:gd name="T82" fmla="*/ 80 w 171"/>
                  <a:gd name="T83" fmla="*/ 142 h 205"/>
                  <a:gd name="T84" fmla="*/ 68 w 171"/>
                  <a:gd name="T85" fmla="*/ 119 h 205"/>
                  <a:gd name="T86" fmla="*/ 58 w 171"/>
                  <a:gd name="T87" fmla="*/ 90 h 205"/>
                  <a:gd name="T88" fmla="*/ 65 w 171"/>
                  <a:gd name="T89" fmla="*/ 61 h 205"/>
                  <a:gd name="T90" fmla="*/ 80 w 171"/>
                  <a:gd name="T91" fmla="*/ 59 h 205"/>
                  <a:gd name="T92" fmla="*/ 97 w 171"/>
                  <a:gd name="T93" fmla="*/ 41 h 205"/>
                  <a:gd name="T94" fmla="*/ 115 w 171"/>
                  <a:gd name="T95" fmla="*/ 30 h 205"/>
                  <a:gd name="T96" fmla="*/ 126 w 171"/>
                  <a:gd name="T97" fmla="*/ 34 h 205"/>
                  <a:gd name="T98" fmla="*/ 150 w 171"/>
                  <a:gd name="T99" fmla="*/ 36 h 205"/>
                  <a:gd name="T100" fmla="*/ 154 w 171"/>
                  <a:gd name="T101" fmla="*/ 36 h 205"/>
                  <a:gd name="T102" fmla="*/ 150 w 171"/>
                  <a:gd name="T103" fmla="*/ 30 h 205"/>
                  <a:gd name="T104" fmla="*/ 147 w 171"/>
                  <a:gd name="T105" fmla="*/ 23 h 205"/>
                  <a:gd name="T106" fmla="*/ 98 w 171"/>
                  <a:gd name="T107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1" h="205">
                    <a:moveTo>
                      <a:pt x="164" y="23"/>
                    </a:moveTo>
                    <a:cubicBezTo>
                      <a:pt x="165" y="25"/>
                      <a:pt x="166" y="28"/>
                      <a:pt x="166" y="30"/>
                    </a:cubicBezTo>
                    <a:cubicBezTo>
                      <a:pt x="166" y="29"/>
                      <a:pt x="166" y="29"/>
                      <a:pt x="167" y="29"/>
                    </a:cubicBezTo>
                    <a:cubicBezTo>
                      <a:pt x="167" y="28"/>
                      <a:pt x="167" y="27"/>
                      <a:pt x="166" y="26"/>
                    </a:cubicBezTo>
                    <a:cubicBezTo>
                      <a:pt x="166" y="25"/>
                      <a:pt x="166" y="24"/>
                      <a:pt x="165" y="24"/>
                    </a:cubicBezTo>
                    <a:cubicBezTo>
                      <a:pt x="165" y="23"/>
                      <a:pt x="164" y="23"/>
                      <a:pt x="164" y="23"/>
                    </a:cubicBezTo>
                    <a:moveTo>
                      <a:pt x="128" y="191"/>
                    </a:moveTo>
                    <a:cubicBezTo>
                      <a:pt x="120" y="190"/>
                      <a:pt x="113" y="188"/>
                      <a:pt x="105" y="185"/>
                    </a:cubicBezTo>
                    <a:cubicBezTo>
                      <a:pt x="108" y="183"/>
                      <a:pt x="110" y="181"/>
                      <a:pt x="113" y="181"/>
                    </a:cubicBezTo>
                    <a:cubicBezTo>
                      <a:pt x="114" y="181"/>
                      <a:pt x="115" y="181"/>
                      <a:pt x="116" y="181"/>
                    </a:cubicBezTo>
                    <a:cubicBezTo>
                      <a:pt x="123" y="183"/>
                      <a:pt x="125" y="186"/>
                      <a:pt x="128" y="191"/>
                    </a:cubicBezTo>
                    <a:moveTo>
                      <a:pt x="140" y="192"/>
                    </a:moveTo>
                    <a:cubicBezTo>
                      <a:pt x="139" y="192"/>
                      <a:pt x="137" y="192"/>
                      <a:pt x="135" y="192"/>
                    </a:cubicBezTo>
                    <a:cubicBezTo>
                      <a:pt x="136" y="188"/>
                      <a:pt x="140" y="185"/>
                      <a:pt x="143" y="182"/>
                    </a:cubicBezTo>
                    <a:cubicBezTo>
                      <a:pt x="145" y="180"/>
                      <a:pt x="147" y="179"/>
                      <a:pt x="150" y="179"/>
                    </a:cubicBezTo>
                    <a:cubicBezTo>
                      <a:pt x="152" y="179"/>
                      <a:pt x="154" y="179"/>
                      <a:pt x="156" y="180"/>
                    </a:cubicBezTo>
                    <a:cubicBezTo>
                      <a:pt x="156" y="180"/>
                      <a:pt x="157" y="181"/>
                      <a:pt x="158" y="181"/>
                    </a:cubicBezTo>
                    <a:cubicBezTo>
                      <a:pt x="160" y="182"/>
                      <a:pt x="162" y="183"/>
                      <a:pt x="162" y="187"/>
                    </a:cubicBezTo>
                    <a:cubicBezTo>
                      <a:pt x="162" y="188"/>
                      <a:pt x="161" y="188"/>
                      <a:pt x="161" y="189"/>
                    </a:cubicBezTo>
                    <a:cubicBezTo>
                      <a:pt x="157" y="191"/>
                      <a:pt x="153" y="192"/>
                      <a:pt x="148" y="192"/>
                    </a:cubicBezTo>
                    <a:cubicBezTo>
                      <a:pt x="146" y="192"/>
                      <a:pt x="143" y="192"/>
                      <a:pt x="140" y="192"/>
                    </a:cubicBezTo>
                    <a:moveTo>
                      <a:pt x="98" y="181"/>
                    </a:moveTo>
                    <a:cubicBezTo>
                      <a:pt x="89" y="176"/>
                      <a:pt x="81" y="169"/>
                      <a:pt x="74" y="161"/>
                    </a:cubicBezTo>
                    <a:cubicBezTo>
                      <a:pt x="75" y="160"/>
                      <a:pt x="75" y="159"/>
                      <a:pt x="76" y="159"/>
                    </a:cubicBezTo>
                    <a:cubicBezTo>
                      <a:pt x="78" y="158"/>
                      <a:pt x="81" y="157"/>
                      <a:pt x="83" y="157"/>
                    </a:cubicBezTo>
                    <a:cubicBezTo>
                      <a:pt x="87" y="157"/>
                      <a:pt x="91" y="158"/>
                      <a:pt x="93" y="161"/>
                    </a:cubicBezTo>
                    <a:cubicBezTo>
                      <a:pt x="94" y="162"/>
                      <a:pt x="95" y="162"/>
                      <a:pt x="96" y="163"/>
                    </a:cubicBezTo>
                    <a:cubicBezTo>
                      <a:pt x="99" y="167"/>
                      <a:pt x="100" y="171"/>
                      <a:pt x="99" y="176"/>
                    </a:cubicBezTo>
                    <a:cubicBezTo>
                      <a:pt x="98" y="177"/>
                      <a:pt x="98" y="179"/>
                      <a:pt x="98" y="181"/>
                    </a:cubicBezTo>
                    <a:moveTo>
                      <a:pt x="70" y="155"/>
                    </a:moveTo>
                    <a:cubicBezTo>
                      <a:pt x="65" y="148"/>
                      <a:pt x="61" y="140"/>
                      <a:pt x="57" y="131"/>
                    </a:cubicBezTo>
                    <a:cubicBezTo>
                      <a:pt x="65" y="133"/>
                      <a:pt x="75" y="137"/>
                      <a:pt x="74" y="144"/>
                    </a:cubicBezTo>
                    <a:cubicBezTo>
                      <a:pt x="74" y="147"/>
                      <a:pt x="74" y="151"/>
                      <a:pt x="72" y="154"/>
                    </a:cubicBezTo>
                    <a:cubicBezTo>
                      <a:pt x="71" y="154"/>
                      <a:pt x="71" y="155"/>
                      <a:pt x="70" y="155"/>
                    </a:cubicBezTo>
                    <a:moveTo>
                      <a:pt x="54" y="121"/>
                    </a:moveTo>
                    <a:cubicBezTo>
                      <a:pt x="53" y="114"/>
                      <a:pt x="51" y="106"/>
                      <a:pt x="51" y="98"/>
                    </a:cubicBezTo>
                    <a:cubicBezTo>
                      <a:pt x="51" y="96"/>
                      <a:pt x="50" y="94"/>
                      <a:pt x="50" y="92"/>
                    </a:cubicBezTo>
                    <a:cubicBezTo>
                      <a:pt x="61" y="97"/>
                      <a:pt x="74" y="109"/>
                      <a:pt x="59" y="118"/>
                    </a:cubicBezTo>
                    <a:cubicBezTo>
                      <a:pt x="58" y="119"/>
                      <a:pt x="56" y="120"/>
                      <a:pt x="54" y="121"/>
                    </a:cubicBezTo>
                    <a:moveTo>
                      <a:pt x="51" y="85"/>
                    </a:moveTo>
                    <a:cubicBezTo>
                      <a:pt x="51" y="75"/>
                      <a:pt x="53" y="66"/>
                      <a:pt x="57" y="59"/>
                    </a:cubicBezTo>
                    <a:cubicBezTo>
                      <a:pt x="62" y="65"/>
                      <a:pt x="67" y="73"/>
                      <a:pt x="63" y="79"/>
                    </a:cubicBezTo>
                    <a:cubicBezTo>
                      <a:pt x="60" y="83"/>
                      <a:pt x="56" y="85"/>
                      <a:pt x="51" y="85"/>
                    </a:cubicBezTo>
                    <a:moveTo>
                      <a:pt x="66" y="55"/>
                    </a:moveTo>
                    <a:cubicBezTo>
                      <a:pt x="64" y="55"/>
                      <a:pt x="61" y="55"/>
                      <a:pt x="60" y="53"/>
                    </a:cubicBezTo>
                    <a:cubicBezTo>
                      <a:pt x="65" y="45"/>
                      <a:pt x="72" y="38"/>
                      <a:pt x="80" y="33"/>
                    </a:cubicBezTo>
                    <a:cubicBezTo>
                      <a:pt x="83" y="39"/>
                      <a:pt x="82" y="48"/>
                      <a:pt x="78" y="52"/>
                    </a:cubicBezTo>
                    <a:cubicBezTo>
                      <a:pt x="77" y="54"/>
                      <a:pt x="71" y="55"/>
                      <a:pt x="66" y="55"/>
                    </a:cubicBezTo>
                    <a:moveTo>
                      <a:pt x="95" y="35"/>
                    </a:moveTo>
                    <a:cubicBezTo>
                      <a:pt x="92" y="35"/>
                      <a:pt x="89" y="33"/>
                      <a:pt x="85" y="30"/>
                    </a:cubicBezTo>
                    <a:cubicBezTo>
                      <a:pt x="93" y="26"/>
                      <a:pt x="102" y="24"/>
                      <a:pt x="111" y="22"/>
                    </a:cubicBezTo>
                    <a:cubicBezTo>
                      <a:pt x="110" y="27"/>
                      <a:pt x="109" y="31"/>
                      <a:pt x="104" y="33"/>
                    </a:cubicBezTo>
                    <a:cubicBezTo>
                      <a:pt x="100" y="34"/>
                      <a:pt x="98" y="35"/>
                      <a:pt x="95" y="35"/>
                    </a:cubicBezTo>
                    <a:moveTo>
                      <a:pt x="128" y="29"/>
                    </a:moveTo>
                    <a:cubicBezTo>
                      <a:pt x="123" y="29"/>
                      <a:pt x="117" y="27"/>
                      <a:pt x="117" y="22"/>
                    </a:cubicBezTo>
                    <a:cubicBezTo>
                      <a:pt x="120" y="21"/>
                      <a:pt x="123" y="21"/>
                      <a:pt x="126" y="21"/>
                    </a:cubicBezTo>
                    <a:cubicBezTo>
                      <a:pt x="130" y="21"/>
                      <a:pt x="134" y="21"/>
                      <a:pt x="138" y="22"/>
                    </a:cubicBezTo>
                    <a:cubicBezTo>
                      <a:pt x="136" y="25"/>
                      <a:pt x="133" y="29"/>
                      <a:pt x="128" y="29"/>
                    </a:cubicBezTo>
                    <a:cubicBezTo>
                      <a:pt x="128" y="29"/>
                      <a:pt x="128" y="29"/>
                      <a:pt x="128" y="29"/>
                    </a:cubicBezTo>
                    <a:moveTo>
                      <a:pt x="98" y="0"/>
                    </a:moveTo>
                    <a:cubicBezTo>
                      <a:pt x="89" y="0"/>
                      <a:pt x="78" y="2"/>
                      <a:pt x="67" y="4"/>
                    </a:cubicBezTo>
                    <a:cubicBezTo>
                      <a:pt x="40" y="11"/>
                      <a:pt x="14" y="37"/>
                      <a:pt x="6" y="79"/>
                    </a:cubicBezTo>
                    <a:cubicBezTo>
                      <a:pt x="0" y="114"/>
                      <a:pt x="13" y="146"/>
                      <a:pt x="28" y="162"/>
                    </a:cubicBezTo>
                    <a:cubicBezTo>
                      <a:pt x="38" y="173"/>
                      <a:pt x="48" y="181"/>
                      <a:pt x="58" y="188"/>
                    </a:cubicBezTo>
                    <a:cubicBezTo>
                      <a:pt x="65" y="192"/>
                      <a:pt x="71" y="195"/>
                      <a:pt x="78" y="197"/>
                    </a:cubicBezTo>
                    <a:cubicBezTo>
                      <a:pt x="92" y="203"/>
                      <a:pt x="107" y="205"/>
                      <a:pt x="120" y="205"/>
                    </a:cubicBezTo>
                    <a:cubicBezTo>
                      <a:pt x="128" y="205"/>
                      <a:pt x="136" y="204"/>
                      <a:pt x="143" y="202"/>
                    </a:cubicBezTo>
                    <a:cubicBezTo>
                      <a:pt x="151" y="201"/>
                      <a:pt x="158" y="198"/>
                      <a:pt x="163" y="196"/>
                    </a:cubicBezTo>
                    <a:cubicBezTo>
                      <a:pt x="165" y="195"/>
                      <a:pt x="167" y="194"/>
                      <a:pt x="168" y="193"/>
                    </a:cubicBezTo>
                    <a:cubicBezTo>
                      <a:pt x="168" y="193"/>
                      <a:pt x="169" y="193"/>
                      <a:pt x="169" y="192"/>
                    </a:cubicBezTo>
                    <a:cubicBezTo>
                      <a:pt x="171" y="191"/>
                      <a:pt x="170" y="189"/>
                      <a:pt x="168" y="188"/>
                    </a:cubicBezTo>
                    <a:cubicBezTo>
                      <a:pt x="168" y="182"/>
                      <a:pt x="165" y="178"/>
                      <a:pt x="160" y="175"/>
                    </a:cubicBezTo>
                    <a:cubicBezTo>
                      <a:pt x="157" y="174"/>
                      <a:pt x="154" y="173"/>
                      <a:pt x="151" y="173"/>
                    </a:cubicBezTo>
                    <a:cubicBezTo>
                      <a:pt x="150" y="173"/>
                      <a:pt x="149" y="173"/>
                      <a:pt x="148" y="173"/>
                    </a:cubicBezTo>
                    <a:cubicBezTo>
                      <a:pt x="142" y="174"/>
                      <a:pt x="135" y="179"/>
                      <a:pt x="131" y="186"/>
                    </a:cubicBezTo>
                    <a:cubicBezTo>
                      <a:pt x="129" y="181"/>
                      <a:pt x="126" y="177"/>
                      <a:pt x="120" y="176"/>
                    </a:cubicBezTo>
                    <a:cubicBezTo>
                      <a:pt x="117" y="176"/>
                      <a:pt x="113" y="174"/>
                      <a:pt x="110" y="174"/>
                    </a:cubicBezTo>
                    <a:cubicBezTo>
                      <a:pt x="110" y="174"/>
                      <a:pt x="109" y="175"/>
                      <a:pt x="108" y="175"/>
                    </a:cubicBezTo>
                    <a:cubicBezTo>
                      <a:pt x="106" y="175"/>
                      <a:pt x="105" y="176"/>
                      <a:pt x="104" y="177"/>
                    </a:cubicBezTo>
                    <a:cubicBezTo>
                      <a:pt x="105" y="173"/>
                      <a:pt x="105" y="169"/>
                      <a:pt x="104" y="164"/>
                    </a:cubicBezTo>
                    <a:cubicBezTo>
                      <a:pt x="103" y="161"/>
                      <a:pt x="96" y="154"/>
                      <a:pt x="93" y="153"/>
                    </a:cubicBezTo>
                    <a:cubicBezTo>
                      <a:pt x="90" y="152"/>
                      <a:pt x="87" y="152"/>
                      <a:pt x="83" y="152"/>
                    </a:cubicBezTo>
                    <a:cubicBezTo>
                      <a:pt x="82" y="152"/>
                      <a:pt x="80" y="152"/>
                      <a:pt x="79" y="152"/>
                    </a:cubicBezTo>
                    <a:cubicBezTo>
                      <a:pt x="80" y="148"/>
                      <a:pt x="80" y="145"/>
                      <a:pt x="80" y="142"/>
                    </a:cubicBezTo>
                    <a:cubicBezTo>
                      <a:pt x="79" y="132"/>
                      <a:pt x="67" y="127"/>
                      <a:pt x="58" y="125"/>
                    </a:cubicBezTo>
                    <a:cubicBezTo>
                      <a:pt x="61" y="123"/>
                      <a:pt x="65" y="121"/>
                      <a:pt x="68" y="119"/>
                    </a:cubicBezTo>
                    <a:cubicBezTo>
                      <a:pt x="71" y="116"/>
                      <a:pt x="72" y="109"/>
                      <a:pt x="72" y="104"/>
                    </a:cubicBezTo>
                    <a:cubicBezTo>
                      <a:pt x="71" y="98"/>
                      <a:pt x="65" y="93"/>
                      <a:pt x="58" y="90"/>
                    </a:cubicBezTo>
                    <a:cubicBezTo>
                      <a:pt x="63" y="88"/>
                      <a:pt x="67" y="85"/>
                      <a:pt x="69" y="80"/>
                    </a:cubicBezTo>
                    <a:cubicBezTo>
                      <a:pt x="72" y="73"/>
                      <a:pt x="69" y="67"/>
                      <a:pt x="65" y="61"/>
                    </a:cubicBezTo>
                    <a:cubicBezTo>
                      <a:pt x="66" y="61"/>
                      <a:pt x="67" y="61"/>
                      <a:pt x="68" y="61"/>
                    </a:cubicBezTo>
                    <a:cubicBezTo>
                      <a:pt x="73" y="61"/>
                      <a:pt x="78" y="60"/>
                      <a:pt x="80" y="59"/>
                    </a:cubicBezTo>
                    <a:cubicBezTo>
                      <a:pt x="87" y="55"/>
                      <a:pt x="89" y="47"/>
                      <a:pt x="87" y="39"/>
                    </a:cubicBezTo>
                    <a:cubicBezTo>
                      <a:pt x="90" y="40"/>
                      <a:pt x="93" y="41"/>
                      <a:pt x="97" y="41"/>
                    </a:cubicBezTo>
                    <a:cubicBezTo>
                      <a:pt x="99" y="41"/>
                      <a:pt x="101" y="40"/>
                      <a:pt x="104" y="40"/>
                    </a:cubicBezTo>
                    <a:cubicBezTo>
                      <a:pt x="110" y="38"/>
                      <a:pt x="113" y="35"/>
                      <a:pt x="115" y="30"/>
                    </a:cubicBezTo>
                    <a:cubicBezTo>
                      <a:pt x="117" y="33"/>
                      <a:pt x="120" y="34"/>
                      <a:pt x="124" y="34"/>
                    </a:cubicBezTo>
                    <a:cubicBezTo>
                      <a:pt x="125" y="34"/>
                      <a:pt x="125" y="34"/>
                      <a:pt x="126" y="34"/>
                    </a:cubicBezTo>
                    <a:cubicBezTo>
                      <a:pt x="131" y="34"/>
                      <a:pt x="136" y="33"/>
                      <a:pt x="139" y="30"/>
                    </a:cubicBezTo>
                    <a:cubicBezTo>
                      <a:pt x="140" y="33"/>
                      <a:pt x="143" y="35"/>
                      <a:pt x="150" y="36"/>
                    </a:cubicBezTo>
                    <a:cubicBezTo>
                      <a:pt x="151" y="36"/>
                      <a:pt x="151" y="36"/>
                      <a:pt x="152" y="36"/>
                    </a:cubicBezTo>
                    <a:cubicBezTo>
                      <a:pt x="153" y="36"/>
                      <a:pt x="154" y="36"/>
                      <a:pt x="154" y="36"/>
                    </a:cubicBezTo>
                    <a:cubicBezTo>
                      <a:pt x="153" y="34"/>
                      <a:pt x="152" y="32"/>
                      <a:pt x="151" y="30"/>
                    </a:cubicBezTo>
                    <a:cubicBezTo>
                      <a:pt x="151" y="30"/>
                      <a:pt x="150" y="30"/>
                      <a:pt x="150" y="30"/>
                    </a:cubicBezTo>
                    <a:cubicBezTo>
                      <a:pt x="146" y="30"/>
                      <a:pt x="145" y="27"/>
                      <a:pt x="145" y="23"/>
                    </a:cubicBezTo>
                    <a:cubicBezTo>
                      <a:pt x="145" y="23"/>
                      <a:pt x="146" y="23"/>
                      <a:pt x="147" y="23"/>
                    </a:cubicBezTo>
                    <a:cubicBezTo>
                      <a:pt x="144" y="19"/>
                      <a:pt x="142" y="14"/>
                      <a:pt x="141" y="9"/>
                    </a:cubicBezTo>
                    <a:cubicBezTo>
                      <a:pt x="130" y="4"/>
                      <a:pt x="116" y="0"/>
                      <a:pt x="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" name="Freeform 659"/>
              <p:cNvSpPr>
                <a:spLocks noEditPoints="1"/>
              </p:cNvSpPr>
              <p:nvPr/>
            </p:nvSpPr>
            <p:spPr bwMode="auto">
              <a:xfrm>
                <a:off x="5458" y="3868"/>
                <a:ext cx="102" cy="94"/>
              </a:xfrm>
              <a:custGeom>
                <a:avLst/>
                <a:gdLst>
                  <a:gd name="T0" fmla="*/ 203 w 206"/>
                  <a:gd name="T1" fmla="*/ 148 h 191"/>
                  <a:gd name="T2" fmla="*/ 43 w 206"/>
                  <a:gd name="T3" fmla="*/ 20 h 191"/>
                  <a:gd name="T4" fmla="*/ 43 w 206"/>
                  <a:gd name="T5" fmla="*/ 20 h 191"/>
                  <a:gd name="T6" fmla="*/ 28 w 206"/>
                  <a:gd name="T7" fmla="*/ 142 h 191"/>
                  <a:gd name="T8" fmla="*/ 38 w 206"/>
                  <a:gd name="T9" fmla="*/ 152 h 191"/>
                  <a:gd name="T10" fmla="*/ 33 w 206"/>
                  <a:gd name="T11" fmla="*/ 163 h 191"/>
                  <a:gd name="T12" fmla="*/ 28 w 206"/>
                  <a:gd name="T13" fmla="*/ 135 h 191"/>
                  <a:gd name="T14" fmla="*/ 36 w 206"/>
                  <a:gd name="T15" fmla="*/ 125 h 191"/>
                  <a:gd name="T16" fmla="*/ 193 w 206"/>
                  <a:gd name="T17" fmla="*/ 104 h 191"/>
                  <a:gd name="T18" fmla="*/ 182 w 206"/>
                  <a:gd name="T19" fmla="*/ 83 h 191"/>
                  <a:gd name="T20" fmla="*/ 34 w 206"/>
                  <a:gd name="T21" fmla="*/ 101 h 191"/>
                  <a:gd name="T22" fmla="*/ 46 w 206"/>
                  <a:gd name="T23" fmla="*/ 74 h 191"/>
                  <a:gd name="T24" fmla="*/ 34 w 206"/>
                  <a:gd name="T25" fmla="*/ 101 h 191"/>
                  <a:gd name="T26" fmla="*/ 159 w 206"/>
                  <a:gd name="T27" fmla="*/ 79 h 191"/>
                  <a:gd name="T28" fmla="*/ 150 w 206"/>
                  <a:gd name="T29" fmla="*/ 60 h 191"/>
                  <a:gd name="T30" fmla="*/ 176 w 206"/>
                  <a:gd name="T31" fmla="*/ 77 h 191"/>
                  <a:gd name="T32" fmla="*/ 165 w 206"/>
                  <a:gd name="T33" fmla="*/ 81 h 191"/>
                  <a:gd name="T34" fmla="*/ 50 w 206"/>
                  <a:gd name="T35" fmla="*/ 69 h 191"/>
                  <a:gd name="T36" fmla="*/ 71 w 206"/>
                  <a:gd name="T37" fmla="*/ 70 h 191"/>
                  <a:gd name="T38" fmla="*/ 133 w 206"/>
                  <a:gd name="T39" fmla="*/ 63 h 191"/>
                  <a:gd name="T40" fmla="*/ 145 w 206"/>
                  <a:gd name="T41" fmla="*/ 55 h 191"/>
                  <a:gd name="T42" fmla="*/ 135 w 206"/>
                  <a:gd name="T43" fmla="*/ 63 h 191"/>
                  <a:gd name="T44" fmla="*/ 97 w 206"/>
                  <a:gd name="T45" fmla="*/ 64 h 191"/>
                  <a:gd name="T46" fmla="*/ 86 w 206"/>
                  <a:gd name="T47" fmla="*/ 51 h 191"/>
                  <a:gd name="T48" fmla="*/ 107 w 206"/>
                  <a:gd name="T49" fmla="*/ 54 h 191"/>
                  <a:gd name="T50" fmla="*/ 101 w 206"/>
                  <a:gd name="T51" fmla="*/ 0 h 191"/>
                  <a:gd name="T52" fmla="*/ 13 w 206"/>
                  <a:gd name="T53" fmla="*/ 52 h 191"/>
                  <a:gd name="T54" fmla="*/ 8 w 206"/>
                  <a:gd name="T55" fmla="*/ 142 h 191"/>
                  <a:gd name="T56" fmla="*/ 18 w 206"/>
                  <a:gd name="T57" fmla="*/ 163 h 191"/>
                  <a:gd name="T58" fmla="*/ 41 w 206"/>
                  <a:gd name="T59" fmla="*/ 191 h 191"/>
                  <a:gd name="T60" fmla="*/ 36 w 206"/>
                  <a:gd name="T61" fmla="*/ 171 h 191"/>
                  <a:gd name="T62" fmla="*/ 45 w 206"/>
                  <a:gd name="T63" fmla="*/ 174 h 191"/>
                  <a:gd name="T64" fmla="*/ 51 w 206"/>
                  <a:gd name="T65" fmla="*/ 174 h 191"/>
                  <a:gd name="T66" fmla="*/ 42 w 206"/>
                  <a:gd name="T67" fmla="*/ 163 h 191"/>
                  <a:gd name="T68" fmla="*/ 42 w 206"/>
                  <a:gd name="T69" fmla="*/ 146 h 191"/>
                  <a:gd name="T70" fmla="*/ 43 w 206"/>
                  <a:gd name="T71" fmla="*/ 123 h 191"/>
                  <a:gd name="T72" fmla="*/ 55 w 206"/>
                  <a:gd name="T73" fmla="*/ 93 h 191"/>
                  <a:gd name="T74" fmla="*/ 63 w 206"/>
                  <a:gd name="T75" fmla="*/ 79 h 191"/>
                  <a:gd name="T76" fmla="*/ 80 w 206"/>
                  <a:gd name="T77" fmla="*/ 61 h 191"/>
                  <a:gd name="T78" fmla="*/ 97 w 206"/>
                  <a:gd name="T79" fmla="*/ 71 h 191"/>
                  <a:gd name="T80" fmla="*/ 113 w 206"/>
                  <a:gd name="T81" fmla="*/ 51 h 191"/>
                  <a:gd name="T82" fmla="*/ 135 w 206"/>
                  <a:gd name="T83" fmla="*/ 69 h 191"/>
                  <a:gd name="T84" fmla="*/ 149 w 206"/>
                  <a:gd name="T85" fmla="*/ 80 h 191"/>
                  <a:gd name="T86" fmla="*/ 162 w 206"/>
                  <a:gd name="T87" fmla="*/ 87 h 191"/>
                  <a:gd name="T88" fmla="*/ 173 w 206"/>
                  <a:gd name="T89" fmla="*/ 89 h 191"/>
                  <a:gd name="T90" fmla="*/ 189 w 206"/>
                  <a:gd name="T91" fmla="*/ 110 h 191"/>
                  <a:gd name="T92" fmla="*/ 182 w 206"/>
                  <a:gd name="T93" fmla="*/ 135 h 191"/>
                  <a:gd name="T94" fmla="*/ 186 w 206"/>
                  <a:gd name="T95" fmla="*/ 130 h 191"/>
                  <a:gd name="T96" fmla="*/ 196 w 206"/>
                  <a:gd name="T97" fmla="*/ 112 h 191"/>
                  <a:gd name="T98" fmla="*/ 206 w 206"/>
                  <a:gd name="T99" fmla="*/ 100 h 191"/>
                  <a:gd name="T100" fmla="*/ 144 w 206"/>
                  <a:gd name="T101" fmla="*/ 14 h 191"/>
                  <a:gd name="T102" fmla="*/ 101 w 206"/>
                  <a:gd name="T103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6" h="191">
                    <a:moveTo>
                      <a:pt x="204" y="147"/>
                    </a:moveTo>
                    <a:cubicBezTo>
                      <a:pt x="204" y="147"/>
                      <a:pt x="203" y="148"/>
                      <a:pt x="203" y="148"/>
                    </a:cubicBezTo>
                    <a:cubicBezTo>
                      <a:pt x="203" y="148"/>
                      <a:pt x="204" y="147"/>
                      <a:pt x="204" y="147"/>
                    </a:cubicBezTo>
                    <a:moveTo>
                      <a:pt x="43" y="20"/>
                    </a:moveTo>
                    <a:cubicBezTo>
                      <a:pt x="37" y="23"/>
                      <a:pt x="33" y="27"/>
                      <a:pt x="28" y="32"/>
                    </a:cubicBezTo>
                    <a:cubicBezTo>
                      <a:pt x="34" y="28"/>
                      <a:pt x="38" y="24"/>
                      <a:pt x="43" y="20"/>
                    </a:cubicBezTo>
                    <a:moveTo>
                      <a:pt x="31" y="156"/>
                    </a:moveTo>
                    <a:cubicBezTo>
                      <a:pt x="30" y="152"/>
                      <a:pt x="29" y="147"/>
                      <a:pt x="28" y="142"/>
                    </a:cubicBezTo>
                    <a:cubicBezTo>
                      <a:pt x="29" y="142"/>
                      <a:pt x="29" y="142"/>
                      <a:pt x="30" y="142"/>
                    </a:cubicBezTo>
                    <a:cubicBezTo>
                      <a:pt x="35" y="142"/>
                      <a:pt x="37" y="147"/>
                      <a:pt x="38" y="152"/>
                    </a:cubicBezTo>
                    <a:cubicBezTo>
                      <a:pt x="39" y="157"/>
                      <a:pt x="37" y="161"/>
                      <a:pt x="34" y="164"/>
                    </a:cubicBezTo>
                    <a:cubicBezTo>
                      <a:pt x="34" y="164"/>
                      <a:pt x="33" y="163"/>
                      <a:pt x="33" y="163"/>
                    </a:cubicBezTo>
                    <a:cubicBezTo>
                      <a:pt x="33" y="161"/>
                      <a:pt x="32" y="158"/>
                      <a:pt x="31" y="156"/>
                    </a:cubicBezTo>
                    <a:moveTo>
                      <a:pt x="28" y="135"/>
                    </a:moveTo>
                    <a:cubicBezTo>
                      <a:pt x="27" y="126"/>
                      <a:pt x="27" y="116"/>
                      <a:pt x="29" y="107"/>
                    </a:cubicBezTo>
                    <a:cubicBezTo>
                      <a:pt x="36" y="111"/>
                      <a:pt x="37" y="116"/>
                      <a:pt x="36" y="125"/>
                    </a:cubicBezTo>
                    <a:cubicBezTo>
                      <a:pt x="36" y="131"/>
                      <a:pt x="32" y="133"/>
                      <a:pt x="28" y="135"/>
                    </a:cubicBezTo>
                    <a:moveTo>
                      <a:pt x="193" y="104"/>
                    </a:moveTo>
                    <a:cubicBezTo>
                      <a:pt x="188" y="103"/>
                      <a:pt x="184" y="102"/>
                      <a:pt x="181" y="95"/>
                    </a:cubicBezTo>
                    <a:cubicBezTo>
                      <a:pt x="179" y="90"/>
                      <a:pt x="180" y="87"/>
                      <a:pt x="182" y="83"/>
                    </a:cubicBezTo>
                    <a:cubicBezTo>
                      <a:pt x="187" y="90"/>
                      <a:pt x="190" y="97"/>
                      <a:pt x="193" y="104"/>
                    </a:cubicBezTo>
                    <a:moveTo>
                      <a:pt x="34" y="101"/>
                    </a:moveTo>
                    <a:cubicBezTo>
                      <a:pt x="33" y="101"/>
                      <a:pt x="32" y="101"/>
                      <a:pt x="31" y="101"/>
                    </a:cubicBezTo>
                    <a:cubicBezTo>
                      <a:pt x="34" y="91"/>
                      <a:pt x="39" y="82"/>
                      <a:pt x="46" y="74"/>
                    </a:cubicBezTo>
                    <a:cubicBezTo>
                      <a:pt x="50" y="77"/>
                      <a:pt x="50" y="91"/>
                      <a:pt x="49" y="93"/>
                    </a:cubicBezTo>
                    <a:cubicBezTo>
                      <a:pt x="46" y="98"/>
                      <a:pt x="40" y="101"/>
                      <a:pt x="34" y="101"/>
                    </a:cubicBezTo>
                    <a:moveTo>
                      <a:pt x="165" y="81"/>
                    </a:moveTo>
                    <a:cubicBezTo>
                      <a:pt x="163" y="81"/>
                      <a:pt x="161" y="80"/>
                      <a:pt x="159" y="79"/>
                    </a:cubicBezTo>
                    <a:cubicBezTo>
                      <a:pt x="158" y="78"/>
                      <a:pt x="157" y="78"/>
                      <a:pt x="156" y="77"/>
                    </a:cubicBezTo>
                    <a:cubicBezTo>
                      <a:pt x="151" y="75"/>
                      <a:pt x="149" y="66"/>
                      <a:pt x="150" y="60"/>
                    </a:cubicBezTo>
                    <a:cubicBezTo>
                      <a:pt x="150" y="59"/>
                      <a:pt x="151" y="59"/>
                      <a:pt x="151" y="58"/>
                    </a:cubicBezTo>
                    <a:cubicBezTo>
                      <a:pt x="161" y="63"/>
                      <a:pt x="170" y="69"/>
                      <a:pt x="176" y="77"/>
                    </a:cubicBezTo>
                    <a:cubicBezTo>
                      <a:pt x="175" y="77"/>
                      <a:pt x="173" y="78"/>
                      <a:pt x="171" y="79"/>
                    </a:cubicBezTo>
                    <a:cubicBezTo>
                      <a:pt x="169" y="80"/>
                      <a:pt x="167" y="81"/>
                      <a:pt x="165" y="81"/>
                    </a:cubicBezTo>
                    <a:moveTo>
                      <a:pt x="63" y="73"/>
                    </a:moveTo>
                    <a:cubicBezTo>
                      <a:pt x="59" y="73"/>
                      <a:pt x="54" y="71"/>
                      <a:pt x="50" y="69"/>
                    </a:cubicBezTo>
                    <a:cubicBezTo>
                      <a:pt x="56" y="63"/>
                      <a:pt x="64" y="59"/>
                      <a:pt x="73" y="55"/>
                    </a:cubicBezTo>
                    <a:cubicBezTo>
                      <a:pt x="74" y="60"/>
                      <a:pt x="74" y="66"/>
                      <a:pt x="71" y="70"/>
                    </a:cubicBezTo>
                    <a:cubicBezTo>
                      <a:pt x="69" y="72"/>
                      <a:pt x="66" y="73"/>
                      <a:pt x="63" y="73"/>
                    </a:cubicBezTo>
                    <a:moveTo>
                      <a:pt x="133" y="63"/>
                    </a:moveTo>
                    <a:cubicBezTo>
                      <a:pt x="127" y="63"/>
                      <a:pt x="122" y="55"/>
                      <a:pt x="119" y="49"/>
                    </a:cubicBezTo>
                    <a:cubicBezTo>
                      <a:pt x="128" y="50"/>
                      <a:pt x="137" y="52"/>
                      <a:pt x="145" y="55"/>
                    </a:cubicBezTo>
                    <a:cubicBezTo>
                      <a:pt x="145" y="56"/>
                      <a:pt x="145" y="57"/>
                      <a:pt x="145" y="57"/>
                    </a:cubicBezTo>
                    <a:cubicBezTo>
                      <a:pt x="142" y="60"/>
                      <a:pt x="138" y="62"/>
                      <a:pt x="135" y="63"/>
                    </a:cubicBezTo>
                    <a:cubicBezTo>
                      <a:pt x="135" y="63"/>
                      <a:pt x="134" y="63"/>
                      <a:pt x="133" y="63"/>
                    </a:cubicBezTo>
                    <a:moveTo>
                      <a:pt x="97" y="64"/>
                    </a:moveTo>
                    <a:cubicBezTo>
                      <a:pt x="92" y="64"/>
                      <a:pt x="85" y="59"/>
                      <a:pt x="80" y="53"/>
                    </a:cubicBezTo>
                    <a:cubicBezTo>
                      <a:pt x="82" y="52"/>
                      <a:pt x="84" y="52"/>
                      <a:pt x="86" y="51"/>
                    </a:cubicBezTo>
                    <a:cubicBezTo>
                      <a:pt x="94" y="50"/>
                      <a:pt x="101" y="49"/>
                      <a:pt x="108" y="49"/>
                    </a:cubicBezTo>
                    <a:cubicBezTo>
                      <a:pt x="108" y="51"/>
                      <a:pt x="108" y="53"/>
                      <a:pt x="107" y="54"/>
                    </a:cubicBezTo>
                    <a:cubicBezTo>
                      <a:pt x="105" y="62"/>
                      <a:pt x="101" y="64"/>
                      <a:pt x="97" y="64"/>
                    </a:cubicBezTo>
                    <a:moveTo>
                      <a:pt x="101" y="0"/>
                    </a:moveTo>
                    <a:cubicBezTo>
                      <a:pt x="89" y="0"/>
                      <a:pt x="77" y="2"/>
                      <a:pt x="65" y="7"/>
                    </a:cubicBezTo>
                    <a:cubicBezTo>
                      <a:pt x="55" y="29"/>
                      <a:pt x="36" y="46"/>
                      <a:pt x="13" y="52"/>
                    </a:cubicBezTo>
                    <a:cubicBezTo>
                      <a:pt x="4" y="66"/>
                      <a:pt x="0" y="81"/>
                      <a:pt x="0" y="96"/>
                    </a:cubicBezTo>
                    <a:cubicBezTo>
                      <a:pt x="0" y="114"/>
                      <a:pt x="3" y="130"/>
                      <a:pt x="8" y="142"/>
                    </a:cubicBezTo>
                    <a:cubicBezTo>
                      <a:pt x="9" y="147"/>
                      <a:pt x="11" y="152"/>
                      <a:pt x="14" y="156"/>
                    </a:cubicBezTo>
                    <a:cubicBezTo>
                      <a:pt x="15" y="159"/>
                      <a:pt x="16" y="161"/>
                      <a:pt x="18" y="163"/>
                    </a:cubicBezTo>
                    <a:cubicBezTo>
                      <a:pt x="19" y="165"/>
                      <a:pt x="20" y="167"/>
                      <a:pt x="21" y="169"/>
                    </a:cubicBezTo>
                    <a:cubicBezTo>
                      <a:pt x="30" y="181"/>
                      <a:pt x="38" y="188"/>
                      <a:pt x="41" y="191"/>
                    </a:cubicBezTo>
                    <a:cubicBezTo>
                      <a:pt x="42" y="189"/>
                      <a:pt x="43" y="187"/>
                      <a:pt x="44" y="185"/>
                    </a:cubicBezTo>
                    <a:cubicBezTo>
                      <a:pt x="41" y="181"/>
                      <a:pt x="39" y="176"/>
                      <a:pt x="36" y="171"/>
                    </a:cubicBezTo>
                    <a:cubicBezTo>
                      <a:pt x="37" y="170"/>
                      <a:pt x="39" y="170"/>
                      <a:pt x="40" y="170"/>
                    </a:cubicBezTo>
                    <a:cubicBezTo>
                      <a:pt x="42" y="170"/>
                      <a:pt x="44" y="171"/>
                      <a:pt x="45" y="174"/>
                    </a:cubicBezTo>
                    <a:cubicBezTo>
                      <a:pt x="46" y="176"/>
                      <a:pt x="46" y="179"/>
                      <a:pt x="45" y="182"/>
                    </a:cubicBezTo>
                    <a:cubicBezTo>
                      <a:pt x="47" y="179"/>
                      <a:pt x="49" y="176"/>
                      <a:pt x="51" y="174"/>
                    </a:cubicBezTo>
                    <a:cubicBezTo>
                      <a:pt x="50" y="173"/>
                      <a:pt x="50" y="173"/>
                      <a:pt x="50" y="172"/>
                    </a:cubicBezTo>
                    <a:cubicBezTo>
                      <a:pt x="48" y="165"/>
                      <a:pt x="45" y="163"/>
                      <a:pt x="42" y="163"/>
                    </a:cubicBezTo>
                    <a:cubicBezTo>
                      <a:pt x="42" y="163"/>
                      <a:pt x="42" y="163"/>
                      <a:pt x="41" y="163"/>
                    </a:cubicBezTo>
                    <a:cubicBezTo>
                      <a:pt x="44" y="158"/>
                      <a:pt x="44" y="152"/>
                      <a:pt x="42" y="146"/>
                    </a:cubicBezTo>
                    <a:cubicBezTo>
                      <a:pt x="41" y="142"/>
                      <a:pt x="39" y="139"/>
                      <a:pt x="36" y="137"/>
                    </a:cubicBezTo>
                    <a:cubicBezTo>
                      <a:pt x="40" y="134"/>
                      <a:pt x="43" y="130"/>
                      <a:pt x="43" y="123"/>
                    </a:cubicBezTo>
                    <a:cubicBezTo>
                      <a:pt x="43" y="116"/>
                      <a:pt x="41" y="111"/>
                      <a:pt x="38" y="107"/>
                    </a:cubicBezTo>
                    <a:cubicBezTo>
                      <a:pt x="46" y="106"/>
                      <a:pt x="54" y="101"/>
                      <a:pt x="55" y="93"/>
                    </a:cubicBezTo>
                    <a:cubicBezTo>
                      <a:pt x="56" y="90"/>
                      <a:pt x="56" y="83"/>
                      <a:pt x="54" y="77"/>
                    </a:cubicBezTo>
                    <a:cubicBezTo>
                      <a:pt x="57" y="78"/>
                      <a:pt x="60" y="79"/>
                      <a:pt x="63" y="79"/>
                    </a:cubicBezTo>
                    <a:cubicBezTo>
                      <a:pt x="67" y="79"/>
                      <a:pt x="70" y="78"/>
                      <a:pt x="73" y="76"/>
                    </a:cubicBezTo>
                    <a:cubicBezTo>
                      <a:pt x="77" y="72"/>
                      <a:pt x="79" y="67"/>
                      <a:pt x="80" y="61"/>
                    </a:cubicBezTo>
                    <a:cubicBezTo>
                      <a:pt x="84" y="67"/>
                      <a:pt x="90" y="72"/>
                      <a:pt x="95" y="72"/>
                    </a:cubicBezTo>
                    <a:cubicBezTo>
                      <a:pt x="96" y="72"/>
                      <a:pt x="96" y="71"/>
                      <a:pt x="97" y="71"/>
                    </a:cubicBezTo>
                    <a:cubicBezTo>
                      <a:pt x="102" y="70"/>
                      <a:pt x="108" y="68"/>
                      <a:pt x="110" y="63"/>
                    </a:cubicBezTo>
                    <a:cubicBezTo>
                      <a:pt x="112" y="60"/>
                      <a:pt x="112" y="55"/>
                      <a:pt x="113" y="51"/>
                    </a:cubicBezTo>
                    <a:cubicBezTo>
                      <a:pt x="118" y="60"/>
                      <a:pt x="124" y="69"/>
                      <a:pt x="133" y="69"/>
                    </a:cubicBezTo>
                    <a:cubicBezTo>
                      <a:pt x="133" y="69"/>
                      <a:pt x="134" y="69"/>
                      <a:pt x="135" y="69"/>
                    </a:cubicBezTo>
                    <a:cubicBezTo>
                      <a:pt x="138" y="69"/>
                      <a:pt x="141" y="67"/>
                      <a:pt x="144" y="65"/>
                    </a:cubicBezTo>
                    <a:cubicBezTo>
                      <a:pt x="145" y="70"/>
                      <a:pt x="147" y="76"/>
                      <a:pt x="149" y="80"/>
                    </a:cubicBezTo>
                    <a:cubicBezTo>
                      <a:pt x="150" y="82"/>
                      <a:pt x="158" y="87"/>
                      <a:pt x="161" y="87"/>
                    </a:cubicBezTo>
                    <a:cubicBezTo>
                      <a:pt x="162" y="87"/>
                      <a:pt x="162" y="87"/>
                      <a:pt x="162" y="87"/>
                    </a:cubicBezTo>
                    <a:cubicBezTo>
                      <a:pt x="167" y="87"/>
                      <a:pt x="170" y="86"/>
                      <a:pt x="174" y="84"/>
                    </a:cubicBezTo>
                    <a:cubicBezTo>
                      <a:pt x="174" y="85"/>
                      <a:pt x="173" y="87"/>
                      <a:pt x="173" y="89"/>
                    </a:cubicBezTo>
                    <a:cubicBezTo>
                      <a:pt x="173" y="92"/>
                      <a:pt x="176" y="97"/>
                      <a:pt x="177" y="101"/>
                    </a:cubicBezTo>
                    <a:cubicBezTo>
                      <a:pt x="180" y="106"/>
                      <a:pt x="184" y="108"/>
                      <a:pt x="189" y="110"/>
                    </a:cubicBezTo>
                    <a:cubicBezTo>
                      <a:pt x="184" y="115"/>
                      <a:pt x="180" y="124"/>
                      <a:pt x="181" y="131"/>
                    </a:cubicBezTo>
                    <a:cubicBezTo>
                      <a:pt x="181" y="132"/>
                      <a:pt x="181" y="134"/>
                      <a:pt x="182" y="135"/>
                    </a:cubicBezTo>
                    <a:cubicBezTo>
                      <a:pt x="182" y="135"/>
                      <a:pt x="183" y="134"/>
                      <a:pt x="184" y="133"/>
                    </a:cubicBezTo>
                    <a:cubicBezTo>
                      <a:pt x="185" y="132"/>
                      <a:pt x="185" y="131"/>
                      <a:pt x="186" y="130"/>
                    </a:cubicBezTo>
                    <a:cubicBezTo>
                      <a:pt x="186" y="127"/>
                      <a:pt x="187" y="125"/>
                      <a:pt x="188" y="122"/>
                    </a:cubicBezTo>
                    <a:cubicBezTo>
                      <a:pt x="190" y="119"/>
                      <a:pt x="193" y="114"/>
                      <a:pt x="196" y="112"/>
                    </a:cubicBezTo>
                    <a:cubicBezTo>
                      <a:pt x="196" y="113"/>
                      <a:pt x="197" y="114"/>
                      <a:pt x="197" y="115"/>
                    </a:cubicBezTo>
                    <a:cubicBezTo>
                      <a:pt x="200" y="111"/>
                      <a:pt x="203" y="106"/>
                      <a:pt x="206" y="100"/>
                    </a:cubicBezTo>
                    <a:cubicBezTo>
                      <a:pt x="201" y="72"/>
                      <a:pt x="186" y="37"/>
                      <a:pt x="150" y="14"/>
                    </a:cubicBezTo>
                    <a:cubicBezTo>
                      <a:pt x="148" y="14"/>
                      <a:pt x="146" y="14"/>
                      <a:pt x="144" y="14"/>
                    </a:cubicBezTo>
                    <a:cubicBezTo>
                      <a:pt x="144" y="14"/>
                      <a:pt x="144" y="14"/>
                      <a:pt x="143" y="14"/>
                    </a:cubicBezTo>
                    <a:cubicBezTo>
                      <a:pt x="128" y="14"/>
                      <a:pt x="113" y="9"/>
                      <a:pt x="10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" name="Freeform 660"/>
              <p:cNvSpPr>
                <a:spLocks noEditPoints="1"/>
              </p:cNvSpPr>
              <p:nvPr/>
            </p:nvSpPr>
            <p:spPr bwMode="auto">
              <a:xfrm>
                <a:off x="5471" y="3935"/>
                <a:ext cx="97" cy="101"/>
              </a:xfrm>
              <a:custGeom>
                <a:avLst/>
                <a:gdLst>
                  <a:gd name="T0" fmla="*/ 86 w 196"/>
                  <a:gd name="T1" fmla="*/ 186 h 205"/>
                  <a:gd name="T2" fmla="*/ 54 w 196"/>
                  <a:gd name="T3" fmla="*/ 177 h 205"/>
                  <a:gd name="T4" fmla="*/ 29 w 196"/>
                  <a:gd name="T5" fmla="*/ 152 h 205"/>
                  <a:gd name="T6" fmla="*/ 19 w 196"/>
                  <a:gd name="T7" fmla="*/ 117 h 205"/>
                  <a:gd name="T8" fmla="*/ 19 w 196"/>
                  <a:gd name="T9" fmla="*/ 116 h 205"/>
                  <a:gd name="T10" fmla="*/ 48 w 196"/>
                  <a:gd name="T11" fmla="*/ 38 h 205"/>
                  <a:gd name="T12" fmla="*/ 88 w 196"/>
                  <a:gd name="T13" fmla="*/ 29 h 205"/>
                  <a:gd name="T14" fmla="*/ 164 w 196"/>
                  <a:gd name="T15" fmla="*/ 128 h 205"/>
                  <a:gd name="T16" fmla="*/ 86 w 196"/>
                  <a:gd name="T17" fmla="*/ 186 h 205"/>
                  <a:gd name="T18" fmla="*/ 101 w 196"/>
                  <a:gd name="T19" fmla="*/ 0 h 205"/>
                  <a:gd name="T20" fmla="*/ 94 w 196"/>
                  <a:gd name="T21" fmla="*/ 1 h 205"/>
                  <a:gd name="T22" fmla="*/ 27 w 196"/>
                  <a:gd name="T23" fmla="*/ 33 h 205"/>
                  <a:gd name="T24" fmla="*/ 25 w 196"/>
                  <a:gd name="T25" fmla="*/ 37 h 205"/>
                  <a:gd name="T26" fmla="*/ 19 w 196"/>
                  <a:gd name="T27" fmla="*/ 45 h 205"/>
                  <a:gd name="T28" fmla="*/ 18 w 196"/>
                  <a:gd name="T29" fmla="*/ 48 h 205"/>
                  <a:gd name="T30" fmla="*/ 15 w 196"/>
                  <a:gd name="T31" fmla="*/ 54 h 205"/>
                  <a:gd name="T32" fmla="*/ 9 w 196"/>
                  <a:gd name="T33" fmla="*/ 74 h 205"/>
                  <a:gd name="T34" fmla="*/ 14 w 196"/>
                  <a:gd name="T35" fmla="*/ 153 h 205"/>
                  <a:gd name="T36" fmla="*/ 16 w 196"/>
                  <a:gd name="T37" fmla="*/ 157 h 205"/>
                  <a:gd name="T38" fmla="*/ 24 w 196"/>
                  <a:gd name="T39" fmla="*/ 170 h 205"/>
                  <a:gd name="T40" fmla="*/ 39 w 196"/>
                  <a:gd name="T41" fmla="*/ 187 h 205"/>
                  <a:gd name="T42" fmla="*/ 90 w 196"/>
                  <a:gd name="T43" fmla="*/ 205 h 205"/>
                  <a:gd name="T44" fmla="*/ 103 w 196"/>
                  <a:gd name="T45" fmla="*/ 204 h 205"/>
                  <a:gd name="T46" fmla="*/ 138 w 196"/>
                  <a:gd name="T47" fmla="*/ 194 h 205"/>
                  <a:gd name="T48" fmla="*/ 155 w 196"/>
                  <a:gd name="T49" fmla="*/ 184 h 205"/>
                  <a:gd name="T50" fmla="*/ 191 w 196"/>
                  <a:gd name="T51" fmla="*/ 129 h 205"/>
                  <a:gd name="T52" fmla="*/ 165 w 196"/>
                  <a:gd name="T53" fmla="*/ 28 h 205"/>
                  <a:gd name="T54" fmla="*/ 160 w 196"/>
                  <a:gd name="T55" fmla="*/ 24 h 205"/>
                  <a:gd name="T56" fmla="*/ 156 w 196"/>
                  <a:gd name="T57" fmla="*/ 20 h 205"/>
                  <a:gd name="T58" fmla="*/ 146 w 196"/>
                  <a:gd name="T59" fmla="*/ 13 h 205"/>
                  <a:gd name="T60" fmla="*/ 138 w 196"/>
                  <a:gd name="T61" fmla="*/ 9 h 205"/>
                  <a:gd name="T62" fmla="*/ 101 w 196"/>
                  <a:gd name="T63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6" h="205">
                    <a:moveTo>
                      <a:pt x="86" y="186"/>
                    </a:moveTo>
                    <a:cubicBezTo>
                      <a:pt x="74" y="186"/>
                      <a:pt x="62" y="183"/>
                      <a:pt x="54" y="177"/>
                    </a:cubicBezTo>
                    <a:cubicBezTo>
                      <a:pt x="45" y="171"/>
                      <a:pt x="35" y="161"/>
                      <a:pt x="29" y="152"/>
                    </a:cubicBezTo>
                    <a:cubicBezTo>
                      <a:pt x="22" y="142"/>
                      <a:pt x="20" y="129"/>
                      <a:pt x="19" y="117"/>
                    </a:cubicBezTo>
                    <a:cubicBezTo>
                      <a:pt x="19" y="116"/>
                      <a:pt x="19" y="116"/>
                      <a:pt x="19" y="116"/>
                    </a:cubicBezTo>
                    <a:cubicBezTo>
                      <a:pt x="18" y="107"/>
                      <a:pt x="15" y="61"/>
                      <a:pt x="48" y="38"/>
                    </a:cubicBezTo>
                    <a:cubicBezTo>
                      <a:pt x="55" y="33"/>
                      <a:pt x="71" y="29"/>
                      <a:pt x="88" y="29"/>
                    </a:cubicBezTo>
                    <a:cubicBezTo>
                      <a:pt x="128" y="29"/>
                      <a:pt x="178" y="50"/>
                      <a:pt x="164" y="128"/>
                    </a:cubicBezTo>
                    <a:cubicBezTo>
                      <a:pt x="156" y="167"/>
                      <a:pt x="118" y="186"/>
                      <a:pt x="86" y="186"/>
                    </a:cubicBezTo>
                    <a:moveTo>
                      <a:pt x="101" y="0"/>
                    </a:moveTo>
                    <a:cubicBezTo>
                      <a:pt x="99" y="0"/>
                      <a:pt x="96" y="0"/>
                      <a:pt x="94" y="1"/>
                    </a:cubicBezTo>
                    <a:cubicBezTo>
                      <a:pt x="60" y="3"/>
                      <a:pt x="34" y="23"/>
                      <a:pt x="27" y="33"/>
                    </a:cubicBezTo>
                    <a:cubicBezTo>
                      <a:pt x="26" y="34"/>
                      <a:pt x="25" y="35"/>
                      <a:pt x="25" y="37"/>
                    </a:cubicBezTo>
                    <a:cubicBezTo>
                      <a:pt x="23" y="39"/>
                      <a:pt x="21" y="42"/>
                      <a:pt x="19" y="45"/>
                    </a:cubicBezTo>
                    <a:cubicBezTo>
                      <a:pt x="19" y="46"/>
                      <a:pt x="18" y="47"/>
                      <a:pt x="18" y="48"/>
                    </a:cubicBezTo>
                    <a:cubicBezTo>
                      <a:pt x="17" y="50"/>
                      <a:pt x="16" y="52"/>
                      <a:pt x="15" y="54"/>
                    </a:cubicBezTo>
                    <a:cubicBezTo>
                      <a:pt x="13" y="59"/>
                      <a:pt x="11" y="65"/>
                      <a:pt x="9" y="74"/>
                    </a:cubicBezTo>
                    <a:cubicBezTo>
                      <a:pt x="3" y="95"/>
                      <a:pt x="0" y="119"/>
                      <a:pt x="14" y="153"/>
                    </a:cubicBezTo>
                    <a:cubicBezTo>
                      <a:pt x="14" y="154"/>
                      <a:pt x="15" y="156"/>
                      <a:pt x="16" y="157"/>
                    </a:cubicBezTo>
                    <a:cubicBezTo>
                      <a:pt x="18" y="161"/>
                      <a:pt x="21" y="166"/>
                      <a:pt x="24" y="170"/>
                    </a:cubicBezTo>
                    <a:cubicBezTo>
                      <a:pt x="28" y="176"/>
                      <a:pt x="34" y="182"/>
                      <a:pt x="39" y="187"/>
                    </a:cubicBezTo>
                    <a:cubicBezTo>
                      <a:pt x="52" y="200"/>
                      <a:pt x="71" y="205"/>
                      <a:pt x="90" y="205"/>
                    </a:cubicBezTo>
                    <a:cubicBezTo>
                      <a:pt x="94" y="205"/>
                      <a:pt x="99" y="205"/>
                      <a:pt x="103" y="204"/>
                    </a:cubicBezTo>
                    <a:cubicBezTo>
                      <a:pt x="112" y="203"/>
                      <a:pt x="125" y="200"/>
                      <a:pt x="138" y="194"/>
                    </a:cubicBezTo>
                    <a:cubicBezTo>
                      <a:pt x="144" y="191"/>
                      <a:pt x="149" y="188"/>
                      <a:pt x="155" y="184"/>
                    </a:cubicBezTo>
                    <a:cubicBezTo>
                      <a:pt x="170" y="173"/>
                      <a:pt x="185" y="155"/>
                      <a:pt x="191" y="129"/>
                    </a:cubicBezTo>
                    <a:cubicBezTo>
                      <a:pt x="196" y="106"/>
                      <a:pt x="195" y="61"/>
                      <a:pt x="165" y="28"/>
                    </a:cubicBezTo>
                    <a:cubicBezTo>
                      <a:pt x="163" y="27"/>
                      <a:pt x="162" y="25"/>
                      <a:pt x="160" y="24"/>
                    </a:cubicBezTo>
                    <a:cubicBezTo>
                      <a:pt x="159" y="23"/>
                      <a:pt x="158" y="22"/>
                      <a:pt x="156" y="20"/>
                    </a:cubicBezTo>
                    <a:cubicBezTo>
                      <a:pt x="153" y="18"/>
                      <a:pt x="150" y="15"/>
                      <a:pt x="146" y="13"/>
                    </a:cubicBezTo>
                    <a:cubicBezTo>
                      <a:pt x="143" y="11"/>
                      <a:pt x="141" y="10"/>
                      <a:pt x="138" y="9"/>
                    </a:cubicBezTo>
                    <a:cubicBezTo>
                      <a:pt x="126" y="3"/>
                      <a:pt x="113" y="0"/>
                      <a:pt x="10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" name="Freeform 661"/>
              <p:cNvSpPr>
                <a:spLocks noEditPoints="1"/>
              </p:cNvSpPr>
              <p:nvPr/>
            </p:nvSpPr>
            <p:spPr bwMode="auto">
              <a:xfrm>
                <a:off x="4678" y="3020"/>
                <a:ext cx="610" cy="908"/>
              </a:xfrm>
              <a:custGeom>
                <a:avLst/>
                <a:gdLst>
                  <a:gd name="T0" fmla="*/ 871 w 1237"/>
                  <a:gd name="T1" fmla="*/ 879 h 1839"/>
                  <a:gd name="T2" fmla="*/ 739 w 1237"/>
                  <a:gd name="T3" fmla="*/ 916 h 1839"/>
                  <a:gd name="T4" fmla="*/ 689 w 1237"/>
                  <a:gd name="T5" fmla="*/ 938 h 1839"/>
                  <a:gd name="T6" fmla="*/ 609 w 1237"/>
                  <a:gd name="T7" fmla="*/ 976 h 1839"/>
                  <a:gd name="T8" fmla="*/ 497 w 1237"/>
                  <a:gd name="T9" fmla="*/ 1037 h 1839"/>
                  <a:gd name="T10" fmla="*/ 423 w 1237"/>
                  <a:gd name="T11" fmla="*/ 1087 h 1839"/>
                  <a:gd name="T12" fmla="*/ 369 w 1237"/>
                  <a:gd name="T13" fmla="*/ 1133 h 1839"/>
                  <a:gd name="T14" fmla="*/ 307 w 1237"/>
                  <a:gd name="T15" fmla="*/ 1198 h 1839"/>
                  <a:gd name="T16" fmla="*/ 110 w 1237"/>
                  <a:gd name="T17" fmla="*/ 1480 h 1839"/>
                  <a:gd name="T18" fmla="*/ 46 w 1237"/>
                  <a:gd name="T19" fmla="*/ 1619 h 1839"/>
                  <a:gd name="T20" fmla="*/ 2 w 1237"/>
                  <a:gd name="T21" fmla="*/ 1791 h 1839"/>
                  <a:gd name="T22" fmla="*/ 1 w 1237"/>
                  <a:gd name="T23" fmla="*/ 1811 h 1839"/>
                  <a:gd name="T24" fmla="*/ 0 w 1237"/>
                  <a:gd name="T25" fmla="*/ 1823 h 1839"/>
                  <a:gd name="T26" fmla="*/ 0 w 1237"/>
                  <a:gd name="T27" fmla="*/ 1834 h 1839"/>
                  <a:gd name="T28" fmla="*/ 22 w 1237"/>
                  <a:gd name="T29" fmla="*/ 1832 h 1839"/>
                  <a:gd name="T30" fmla="*/ 23 w 1237"/>
                  <a:gd name="T31" fmla="*/ 1812 h 1839"/>
                  <a:gd name="T32" fmla="*/ 24 w 1237"/>
                  <a:gd name="T33" fmla="*/ 1797 h 1839"/>
                  <a:gd name="T34" fmla="*/ 56 w 1237"/>
                  <a:gd name="T35" fmla="*/ 1660 h 1839"/>
                  <a:gd name="T36" fmla="*/ 132 w 1237"/>
                  <a:gd name="T37" fmla="*/ 1493 h 1839"/>
                  <a:gd name="T38" fmla="*/ 225 w 1237"/>
                  <a:gd name="T39" fmla="*/ 1345 h 1839"/>
                  <a:gd name="T40" fmla="*/ 351 w 1237"/>
                  <a:gd name="T41" fmla="*/ 1191 h 1839"/>
                  <a:gd name="T42" fmla="*/ 426 w 1237"/>
                  <a:gd name="T43" fmla="*/ 1123 h 1839"/>
                  <a:gd name="T44" fmla="*/ 544 w 1237"/>
                  <a:gd name="T45" fmla="*/ 1045 h 1839"/>
                  <a:gd name="T46" fmla="*/ 799 w 1237"/>
                  <a:gd name="T47" fmla="*/ 920 h 1839"/>
                  <a:gd name="T48" fmla="*/ 840 w 1237"/>
                  <a:gd name="T49" fmla="*/ 858 h 1839"/>
                  <a:gd name="T50" fmla="*/ 852 w 1237"/>
                  <a:gd name="T51" fmla="*/ 851 h 1839"/>
                  <a:gd name="T52" fmla="*/ 925 w 1237"/>
                  <a:gd name="T53" fmla="*/ 832 h 1839"/>
                  <a:gd name="T54" fmla="*/ 931 w 1237"/>
                  <a:gd name="T55" fmla="*/ 823 h 1839"/>
                  <a:gd name="T56" fmla="*/ 1147 w 1237"/>
                  <a:gd name="T57" fmla="*/ 38 h 1839"/>
                  <a:gd name="T58" fmla="*/ 1147 w 1237"/>
                  <a:gd name="T59" fmla="*/ 38 h 1839"/>
                  <a:gd name="T60" fmla="*/ 1146 w 1237"/>
                  <a:gd name="T61" fmla="*/ 38 h 1839"/>
                  <a:gd name="T62" fmla="*/ 1147 w 1237"/>
                  <a:gd name="T63" fmla="*/ 38 h 1839"/>
                  <a:gd name="T64" fmla="*/ 1156 w 1237"/>
                  <a:gd name="T65" fmla="*/ 49 h 1839"/>
                  <a:gd name="T66" fmla="*/ 1198 w 1237"/>
                  <a:gd name="T67" fmla="*/ 226 h 1839"/>
                  <a:gd name="T68" fmla="*/ 1138 w 1237"/>
                  <a:gd name="T69" fmla="*/ 542 h 1839"/>
                  <a:gd name="T70" fmla="*/ 1092 w 1237"/>
                  <a:gd name="T71" fmla="*/ 622 h 1839"/>
                  <a:gd name="T72" fmla="*/ 1005 w 1237"/>
                  <a:gd name="T73" fmla="*/ 729 h 1839"/>
                  <a:gd name="T74" fmla="*/ 939 w 1237"/>
                  <a:gd name="T75" fmla="*/ 833 h 1839"/>
                  <a:gd name="T76" fmla="*/ 1020 w 1237"/>
                  <a:gd name="T77" fmla="*/ 734 h 1839"/>
                  <a:gd name="T78" fmla="*/ 1074 w 1237"/>
                  <a:gd name="T79" fmla="*/ 706 h 1839"/>
                  <a:gd name="T80" fmla="*/ 1122 w 1237"/>
                  <a:gd name="T81" fmla="*/ 642 h 1839"/>
                  <a:gd name="T82" fmla="*/ 1194 w 1237"/>
                  <a:gd name="T83" fmla="*/ 489 h 1839"/>
                  <a:gd name="T84" fmla="*/ 1230 w 1237"/>
                  <a:gd name="T85" fmla="*/ 358 h 1839"/>
                  <a:gd name="T86" fmla="*/ 1236 w 1237"/>
                  <a:gd name="T87" fmla="*/ 224 h 1839"/>
                  <a:gd name="T88" fmla="*/ 1212 w 1237"/>
                  <a:gd name="T89" fmla="*/ 81 h 1839"/>
                  <a:gd name="T90" fmla="*/ 1172 w 1237"/>
                  <a:gd name="T91" fmla="*/ 5 h 1839"/>
                  <a:gd name="T92" fmla="*/ 1166 w 1237"/>
                  <a:gd name="T93" fmla="*/ 1 h 18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37" h="1839">
                    <a:moveTo>
                      <a:pt x="871" y="879"/>
                    </a:moveTo>
                    <a:cubicBezTo>
                      <a:pt x="867" y="881"/>
                      <a:pt x="862" y="884"/>
                      <a:pt x="859" y="887"/>
                    </a:cubicBezTo>
                    <a:cubicBezTo>
                      <a:pt x="863" y="884"/>
                      <a:pt x="867" y="882"/>
                      <a:pt x="871" y="879"/>
                    </a:cubicBezTo>
                    <a:moveTo>
                      <a:pt x="840" y="858"/>
                    </a:moveTo>
                    <a:cubicBezTo>
                      <a:pt x="828" y="866"/>
                      <a:pt x="815" y="873"/>
                      <a:pt x="802" y="880"/>
                    </a:cubicBezTo>
                    <a:cubicBezTo>
                      <a:pt x="788" y="902"/>
                      <a:pt x="765" y="916"/>
                      <a:pt x="739" y="916"/>
                    </a:cubicBezTo>
                    <a:cubicBezTo>
                      <a:pt x="738" y="916"/>
                      <a:pt x="738" y="916"/>
                      <a:pt x="738" y="916"/>
                    </a:cubicBezTo>
                    <a:cubicBezTo>
                      <a:pt x="737" y="916"/>
                      <a:pt x="735" y="916"/>
                      <a:pt x="734" y="916"/>
                    </a:cubicBezTo>
                    <a:cubicBezTo>
                      <a:pt x="719" y="923"/>
                      <a:pt x="704" y="931"/>
                      <a:pt x="689" y="938"/>
                    </a:cubicBezTo>
                    <a:cubicBezTo>
                      <a:pt x="682" y="941"/>
                      <a:pt x="675" y="944"/>
                      <a:pt x="668" y="948"/>
                    </a:cubicBezTo>
                    <a:cubicBezTo>
                      <a:pt x="654" y="965"/>
                      <a:pt x="633" y="976"/>
                      <a:pt x="610" y="976"/>
                    </a:cubicBezTo>
                    <a:cubicBezTo>
                      <a:pt x="609" y="976"/>
                      <a:pt x="609" y="976"/>
                      <a:pt x="609" y="976"/>
                    </a:cubicBezTo>
                    <a:cubicBezTo>
                      <a:pt x="609" y="976"/>
                      <a:pt x="609" y="976"/>
                      <a:pt x="609" y="976"/>
                    </a:cubicBezTo>
                    <a:cubicBezTo>
                      <a:pt x="578" y="991"/>
                      <a:pt x="548" y="1007"/>
                      <a:pt x="519" y="1023"/>
                    </a:cubicBezTo>
                    <a:cubicBezTo>
                      <a:pt x="512" y="1028"/>
                      <a:pt x="504" y="1032"/>
                      <a:pt x="497" y="1037"/>
                    </a:cubicBezTo>
                    <a:cubicBezTo>
                      <a:pt x="487" y="1043"/>
                      <a:pt x="477" y="1049"/>
                      <a:pt x="467" y="1056"/>
                    </a:cubicBezTo>
                    <a:cubicBezTo>
                      <a:pt x="465" y="1057"/>
                      <a:pt x="462" y="1059"/>
                      <a:pt x="460" y="1060"/>
                    </a:cubicBezTo>
                    <a:cubicBezTo>
                      <a:pt x="448" y="1069"/>
                      <a:pt x="435" y="1078"/>
                      <a:pt x="423" y="1087"/>
                    </a:cubicBezTo>
                    <a:cubicBezTo>
                      <a:pt x="418" y="1091"/>
                      <a:pt x="414" y="1095"/>
                      <a:pt x="409" y="1098"/>
                    </a:cubicBezTo>
                    <a:cubicBezTo>
                      <a:pt x="399" y="1107"/>
                      <a:pt x="389" y="1115"/>
                      <a:pt x="380" y="1123"/>
                    </a:cubicBezTo>
                    <a:cubicBezTo>
                      <a:pt x="376" y="1127"/>
                      <a:pt x="372" y="1130"/>
                      <a:pt x="369" y="1133"/>
                    </a:cubicBezTo>
                    <a:cubicBezTo>
                      <a:pt x="362" y="1139"/>
                      <a:pt x="356" y="1146"/>
                      <a:pt x="350" y="1152"/>
                    </a:cubicBezTo>
                    <a:cubicBezTo>
                      <a:pt x="344" y="1158"/>
                      <a:pt x="337" y="1164"/>
                      <a:pt x="331" y="1171"/>
                    </a:cubicBezTo>
                    <a:cubicBezTo>
                      <a:pt x="323" y="1180"/>
                      <a:pt x="315" y="1189"/>
                      <a:pt x="307" y="1198"/>
                    </a:cubicBezTo>
                    <a:cubicBezTo>
                      <a:pt x="269" y="1240"/>
                      <a:pt x="236" y="1284"/>
                      <a:pt x="206" y="1326"/>
                    </a:cubicBezTo>
                    <a:cubicBezTo>
                      <a:pt x="193" y="1345"/>
                      <a:pt x="180" y="1364"/>
                      <a:pt x="168" y="1382"/>
                    </a:cubicBezTo>
                    <a:cubicBezTo>
                      <a:pt x="147" y="1415"/>
                      <a:pt x="128" y="1448"/>
                      <a:pt x="110" y="1480"/>
                    </a:cubicBezTo>
                    <a:cubicBezTo>
                      <a:pt x="106" y="1488"/>
                      <a:pt x="102" y="1496"/>
                      <a:pt x="98" y="1503"/>
                    </a:cubicBezTo>
                    <a:cubicBezTo>
                      <a:pt x="83" y="1532"/>
                      <a:pt x="70" y="1559"/>
                      <a:pt x="59" y="1586"/>
                    </a:cubicBezTo>
                    <a:cubicBezTo>
                      <a:pt x="54" y="1597"/>
                      <a:pt x="50" y="1608"/>
                      <a:pt x="46" y="1619"/>
                    </a:cubicBezTo>
                    <a:cubicBezTo>
                      <a:pt x="37" y="1642"/>
                      <a:pt x="29" y="1665"/>
                      <a:pt x="23" y="1685"/>
                    </a:cubicBezTo>
                    <a:cubicBezTo>
                      <a:pt x="18" y="1703"/>
                      <a:pt x="14" y="1719"/>
                      <a:pt x="11" y="1734"/>
                    </a:cubicBezTo>
                    <a:cubicBezTo>
                      <a:pt x="7" y="1756"/>
                      <a:pt x="4" y="1775"/>
                      <a:pt x="2" y="1791"/>
                    </a:cubicBezTo>
                    <a:cubicBezTo>
                      <a:pt x="2" y="1794"/>
                      <a:pt x="2" y="1798"/>
                      <a:pt x="1" y="1801"/>
                    </a:cubicBezTo>
                    <a:cubicBezTo>
                      <a:pt x="1" y="1802"/>
                      <a:pt x="1" y="1803"/>
                      <a:pt x="1" y="1804"/>
                    </a:cubicBezTo>
                    <a:cubicBezTo>
                      <a:pt x="1" y="1806"/>
                      <a:pt x="1" y="1809"/>
                      <a:pt x="1" y="1811"/>
                    </a:cubicBezTo>
                    <a:cubicBezTo>
                      <a:pt x="1" y="1811"/>
                      <a:pt x="1" y="1811"/>
                      <a:pt x="1" y="1812"/>
                    </a:cubicBezTo>
                    <a:cubicBezTo>
                      <a:pt x="1" y="1814"/>
                      <a:pt x="0" y="1816"/>
                      <a:pt x="0" y="1819"/>
                    </a:cubicBezTo>
                    <a:cubicBezTo>
                      <a:pt x="0" y="1820"/>
                      <a:pt x="0" y="1822"/>
                      <a:pt x="0" y="1823"/>
                    </a:cubicBezTo>
                    <a:cubicBezTo>
                      <a:pt x="0" y="1826"/>
                      <a:pt x="0" y="1828"/>
                      <a:pt x="0" y="1830"/>
                    </a:cubicBezTo>
                    <a:cubicBezTo>
                      <a:pt x="0" y="1831"/>
                      <a:pt x="0" y="1831"/>
                      <a:pt x="0" y="1832"/>
                    </a:cubicBezTo>
                    <a:cubicBezTo>
                      <a:pt x="0" y="1832"/>
                      <a:pt x="0" y="1833"/>
                      <a:pt x="0" y="1834"/>
                    </a:cubicBezTo>
                    <a:cubicBezTo>
                      <a:pt x="0" y="1837"/>
                      <a:pt x="0" y="1839"/>
                      <a:pt x="0" y="1839"/>
                    </a:cubicBezTo>
                    <a:cubicBezTo>
                      <a:pt x="22" y="1838"/>
                      <a:pt x="22" y="1838"/>
                      <a:pt x="22" y="1838"/>
                    </a:cubicBezTo>
                    <a:cubicBezTo>
                      <a:pt x="22" y="1838"/>
                      <a:pt x="22" y="1836"/>
                      <a:pt x="22" y="1832"/>
                    </a:cubicBezTo>
                    <a:cubicBezTo>
                      <a:pt x="22" y="1830"/>
                      <a:pt x="22" y="1829"/>
                      <a:pt x="22" y="1827"/>
                    </a:cubicBezTo>
                    <a:cubicBezTo>
                      <a:pt x="22" y="1826"/>
                      <a:pt x="22" y="1825"/>
                      <a:pt x="22" y="1824"/>
                    </a:cubicBezTo>
                    <a:cubicBezTo>
                      <a:pt x="23" y="1820"/>
                      <a:pt x="23" y="1817"/>
                      <a:pt x="23" y="1812"/>
                    </a:cubicBezTo>
                    <a:cubicBezTo>
                      <a:pt x="23" y="1812"/>
                      <a:pt x="23" y="1812"/>
                      <a:pt x="23" y="1812"/>
                    </a:cubicBezTo>
                    <a:cubicBezTo>
                      <a:pt x="23" y="1810"/>
                      <a:pt x="23" y="1808"/>
                      <a:pt x="23" y="1805"/>
                    </a:cubicBezTo>
                    <a:cubicBezTo>
                      <a:pt x="24" y="1802"/>
                      <a:pt x="24" y="1800"/>
                      <a:pt x="24" y="1797"/>
                    </a:cubicBezTo>
                    <a:cubicBezTo>
                      <a:pt x="25" y="1787"/>
                      <a:pt x="26" y="1777"/>
                      <a:pt x="29" y="1765"/>
                    </a:cubicBezTo>
                    <a:cubicBezTo>
                      <a:pt x="30" y="1757"/>
                      <a:pt x="32" y="1748"/>
                      <a:pt x="34" y="1739"/>
                    </a:cubicBezTo>
                    <a:cubicBezTo>
                      <a:pt x="39" y="1716"/>
                      <a:pt x="46" y="1689"/>
                      <a:pt x="56" y="1660"/>
                    </a:cubicBezTo>
                    <a:cubicBezTo>
                      <a:pt x="56" y="1659"/>
                      <a:pt x="56" y="1657"/>
                      <a:pt x="56" y="1655"/>
                    </a:cubicBezTo>
                    <a:cubicBezTo>
                      <a:pt x="56" y="1631"/>
                      <a:pt x="66" y="1610"/>
                      <a:pt x="81" y="1596"/>
                    </a:cubicBezTo>
                    <a:cubicBezTo>
                      <a:pt x="95" y="1563"/>
                      <a:pt x="112" y="1529"/>
                      <a:pt x="132" y="1493"/>
                    </a:cubicBezTo>
                    <a:cubicBezTo>
                      <a:pt x="137" y="1484"/>
                      <a:pt x="141" y="1476"/>
                      <a:pt x="146" y="1468"/>
                    </a:cubicBezTo>
                    <a:cubicBezTo>
                      <a:pt x="150" y="1450"/>
                      <a:pt x="160" y="1435"/>
                      <a:pt x="172" y="1424"/>
                    </a:cubicBezTo>
                    <a:cubicBezTo>
                      <a:pt x="189" y="1398"/>
                      <a:pt x="206" y="1372"/>
                      <a:pt x="225" y="1345"/>
                    </a:cubicBezTo>
                    <a:cubicBezTo>
                      <a:pt x="229" y="1317"/>
                      <a:pt x="248" y="1293"/>
                      <a:pt x="272" y="1282"/>
                    </a:cubicBezTo>
                    <a:cubicBezTo>
                      <a:pt x="283" y="1269"/>
                      <a:pt x="294" y="1255"/>
                      <a:pt x="306" y="1241"/>
                    </a:cubicBezTo>
                    <a:cubicBezTo>
                      <a:pt x="320" y="1224"/>
                      <a:pt x="335" y="1208"/>
                      <a:pt x="351" y="1191"/>
                    </a:cubicBezTo>
                    <a:cubicBezTo>
                      <a:pt x="357" y="1185"/>
                      <a:pt x="363" y="1179"/>
                      <a:pt x="369" y="1173"/>
                    </a:cubicBezTo>
                    <a:cubicBezTo>
                      <a:pt x="375" y="1167"/>
                      <a:pt x="381" y="1161"/>
                      <a:pt x="387" y="1156"/>
                    </a:cubicBezTo>
                    <a:cubicBezTo>
                      <a:pt x="400" y="1144"/>
                      <a:pt x="413" y="1133"/>
                      <a:pt x="426" y="1123"/>
                    </a:cubicBezTo>
                    <a:cubicBezTo>
                      <a:pt x="426" y="1122"/>
                      <a:pt x="426" y="1122"/>
                      <a:pt x="426" y="1122"/>
                    </a:cubicBezTo>
                    <a:cubicBezTo>
                      <a:pt x="453" y="1101"/>
                      <a:pt x="482" y="1082"/>
                      <a:pt x="511" y="1064"/>
                    </a:cubicBezTo>
                    <a:cubicBezTo>
                      <a:pt x="522" y="1057"/>
                      <a:pt x="533" y="1051"/>
                      <a:pt x="544" y="1045"/>
                    </a:cubicBezTo>
                    <a:cubicBezTo>
                      <a:pt x="580" y="1025"/>
                      <a:pt x="617" y="1007"/>
                      <a:pt x="655" y="990"/>
                    </a:cubicBezTo>
                    <a:cubicBezTo>
                      <a:pt x="670" y="982"/>
                      <a:pt x="686" y="975"/>
                      <a:pt x="701" y="968"/>
                    </a:cubicBezTo>
                    <a:cubicBezTo>
                      <a:pt x="734" y="953"/>
                      <a:pt x="767" y="937"/>
                      <a:pt x="799" y="920"/>
                    </a:cubicBezTo>
                    <a:cubicBezTo>
                      <a:pt x="809" y="915"/>
                      <a:pt x="819" y="909"/>
                      <a:pt x="829" y="904"/>
                    </a:cubicBezTo>
                    <a:cubicBezTo>
                      <a:pt x="838" y="887"/>
                      <a:pt x="851" y="874"/>
                      <a:pt x="867" y="867"/>
                    </a:cubicBezTo>
                    <a:cubicBezTo>
                      <a:pt x="857" y="866"/>
                      <a:pt x="848" y="863"/>
                      <a:pt x="840" y="858"/>
                    </a:cubicBezTo>
                    <a:moveTo>
                      <a:pt x="941" y="788"/>
                    </a:moveTo>
                    <a:cubicBezTo>
                      <a:pt x="920" y="805"/>
                      <a:pt x="898" y="821"/>
                      <a:pt x="875" y="836"/>
                    </a:cubicBezTo>
                    <a:cubicBezTo>
                      <a:pt x="868" y="841"/>
                      <a:pt x="860" y="846"/>
                      <a:pt x="852" y="851"/>
                    </a:cubicBezTo>
                    <a:cubicBezTo>
                      <a:pt x="860" y="854"/>
                      <a:pt x="867" y="855"/>
                      <a:pt x="875" y="855"/>
                    </a:cubicBezTo>
                    <a:cubicBezTo>
                      <a:pt x="875" y="855"/>
                      <a:pt x="876" y="855"/>
                      <a:pt x="876" y="855"/>
                    </a:cubicBezTo>
                    <a:cubicBezTo>
                      <a:pt x="895" y="855"/>
                      <a:pt x="913" y="846"/>
                      <a:pt x="925" y="832"/>
                    </a:cubicBezTo>
                    <a:cubicBezTo>
                      <a:pt x="925" y="831"/>
                      <a:pt x="925" y="831"/>
                      <a:pt x="925" y="831"/>
                    </a:cubicBezTo>
                    <a:cubicBezTo>
                      <a:pt x="925" y="830"/>
                      <a:pt x="925" y="829"/>
                      <a:pt x="925" y="828"/>
                    </a:cubicBezTo>
                    <a:cubicBezTo>
                      <a:pt x="927" y="826"/>
                      <a:pt x="929" y="825"/>
                      <a:pt x="931" y="823"/>
                    </a:cubicBezTo>
                    <a:cubicBezTo>
                      <a:pt x="937" y="813"/>
                      <a:pt x="941" y="801"/>
                      <a:pt x="941" y="788"/>
                    </a:cubicBezTo>
                    <a:moveTo>
                      <a:pt x="1147" y="38"/>
                    </a:moveTo>
                    <a:cubicBezTo>
                      <a:pt x="1147" y="38"/>
                      <a:pt x="1147" y="38"/>
                      <a:pt x="1147" y="38"/>
                    </a:cubicBezTo>
                    <a:cubicBezTo>
                      <a:pt x="1147" y="38"/>
                      <a:pt x="1147" y="38"/>
                      <a:pt x="1147" y="38"/>
                    </a:cubicBezTo>
                    <a:cubicBezTo>
                      <a:pt x="1147" y="38"/>
                      <a:pt x="1147" y="38"/>
                      <a:pt x="1147" y="38"/>
                    </a:cubicBezTo>
                    <a:cubicBezTo>
                      <a:pt x="1147" y="38"/>
                      <a:pt x="1147" y="38"/>
                      <a:pt x="1147" y="38"/>
                    </a:cubicBezTo>
                    <a:moveTo>
                      <a:pt x="1164" y="0"/>
                    </a:moveTo>
                    <a:cubicBezTo>
                      <a:pt x="1157" y="15"/>
                      <a:pt x="1157" y="15"/>
                      <a:pt x="1157" y="15"/>
                    </a:cubicBezTo>
                    <a:cubicBezTo>
                      <a:pt x="1146" y="38"/>
                      <a:pt x="1146" y="38"/>
                      <a:pt x="1146" y="38"/>
                    </a:cubicBezTo>
                    <a:cubicBezTo>
                      <a:pt x="1147" y="38"/>
                      <a:pt x="1147" y="38"/>
                      <a:pt x="1147" y="38"/>
                    </a:cubicBezTo>
                    <a:cubicBezTo>
                      <a:pt x="1147" y="38"/>
                      <a:pt x="1147" y="38"/>
                      <a:pt x="1147" y="38"/>
                    </a:cubicBezTo>
                    <a:cubicBezTo>
                      <a:pt x="1147" y="38"/>
                      <a:pt x="1147" y="38"/>
                      <a:pt x="1147" y="38"/>
                    </a:cubicBezTo>
                    <a:cubicBezTo>
                      <a:pt x="1147" y="38"/>
                      <a:pt x="1147" y="38"/>
                      <a:pt x="1147" y="38"/>
                    </a:cubicBezTo>
                    <a:cubicBezTo>
                      <a:pt x="1148" y="39"/>
                      <a:pt x="1148" y="39"/>
                      <a:pt x="1148" y="39"/>
                    </a:cubicBezTo>
                    <a:cubicBezTo>
                      <a:pt x="1149" y="40"/>
                      <a:pt x="1152" y="43"/>
                      <a:pt x="1156" y="49"/>
                    </a:cubicBezTo>
                    <a:cubicBezTo>
                      <a:pt x="1163" y="61"/>
                      <a:pt x="1173" y="84"/>
                      <a:pt x="1181" y="114"/>
                    </a:cubicBezTo>
                    <a:cubicBezTo>
                      <a:pt x="1185" y="131"/>
                      <a:pt x="1189" y="151"/>
                      <a:pt x="1192" y="173"/>
                    </a:cubicBezTo>
                    <a:cubicBezTo>
                      <a:pt x="1195" y="189"/>
                      <a:pt x="1197" y="207"/>
                      <a:pt x="1198" y="226"/>
                    </a:cubicBezTo>
                    <a:cubicBezTo>
                      <a:pt x="1199" y="261"/>
                      <a:pt x="1199" y="298"/>
                      <a:pt x="1194" y="339"/>
                    </a:cubicBezTo>
                    <a:cubicBezTo>
                      <a:pt x="1193" y="351"/>
                      <a:pt x="1191" y="363"/>
                      <a:pt x="1189" y="375"/>
                    </a:cubicBezTo>
                    <a:cubicBezTo>
                      <a:pt x="1180" y="428"/>
                      <a:pt x="1164" y="485"/>
                      <a:pt x="1138" y="542"/>
                    </a:cubicBezTo>
                    <a:cubicBezTo>
                      <a:pt x="1136" y="544"/>
                      <a:pt x="1135" y="547"/>
                      <a:pt x="1134" y="550"/>
                    </a:cubicBezTo>
                    <a:cubicBezTo>
                      <a:pt x="1134" y="550"/>
                      <a:pt x="1134" y="551"/>
                      <a:pt x="1134" y="551"/>
                    </a:cubicBezTo>
                    <a:cubicBezTo>
                      <a:pt x="1134" y="582"/>
                      <a:pt x="1117" y="609"/>
                      <a:pt x="1092" y="622"/>
                    </a:cubicBezTo>
                    <a:cubicBezTo>
                      <a:pt x="1074" y="650"/>
                      <a:pt x="1054" y="677"/>
                      <a:pt x="1030" y="702"/>
                    </a:cubicBezTo>
                    <a:cubicBezTo>
                      <a:pt x="1027" y="706"/>
                      <a:pt x="1023" y="710"/>
                      <a:pt x="1020" y="714"/>
                    </a:cubicBezTo>
                    <a:cubicBezTo>
                      <a:pt x="1016" y="720"/>
                      <a:pt x="1011" y="725"/>
                      <a:pt x="1005" y="729"/>
                    </a:cubicBezTo>
                    <a:cubicBezTo>
                      <a:pt x="988" y="746"/>
                      <a:pt x="971" y="762"/>
                      <a:pt x="952" y="778"/>
                    </a:cubicBezTo>
                    <a:cubicBezTo>
                      <a:pt x="952" y="781"/>
                      <a:pt x="953" y="784"/>
                      <a:pt x="953" y="787"/>
                    </a:cubicBezTo>
                    <a:cubicBezTo>
                      <a:pt x="952" y="804"/>
                      <a:pt x="947" y="820"/>
                      <a:pt x="939" y="833"/>
                    </a:cubicBezTo>
                    <a:cubicBezTo>
                      <a:pt x="968" y="811"/>
                      <a:pt x="997" y="787"/>
                      <a:pt x="1023" y="761"/>
                    </a:cubicBezTo>
                    <a:cubicBezTo>
                      <a:pt x="1023" y="761"/>
                      <a:pt x="1023" y="760"/>
                      <a:pt x="1023" y="760"/>
                    </a:cubicBezTo>
                    <a:cubicBezTo>
                      <a:pt x="1025" y="737"/>
                      <a:pt x="1017" y="746"/>
                      <a:pt x="1020" y="734"/>
                    </a:cubicBezTo>
                    <a:cubicBezTo>
                      <a:pt x="1021" y="731"/>
                      <a:pt x="1043" y="715"/>
                      <a:pt x="1043" y="715"/>
                    </a:cubicBezTo>
                    <a:cubicBezTo>
                      <a:pt x="1044" y="713"/>
                      <a:pt x="1071" y="701"/>
                      <a:pt x="1071" y="701"/>
                    </a:cubicBezTo>
                    <a:cubicBezTo>
                      <a:pt x="1074" y="702"/>
                      <a:pt x="1075" y="704"/>
                      <a:pt x="1074" y="706"/>
                    </a:cubicBezTo>
                    <a:cubicBezTo>
                      <a:pt x="1079" y="700"/>
                      <a:pt x="1084" y="694"/>
                      <a:pt x="1089" y="688"/>
                    </a:cubicBezTo>
                    <a:cubicBezTo>
                      <a:pt x="1100" y="674"/>
                      <a:pt x="1110" y="660"/>
                      <a:pt x="1120" y="646"/>
                    </a:cubicBezTo>
                    <a:cubicBezTo>
                      <a:pt x="1121" y="645"/>
                      <a:pt x="1121" y="643"/>
                      <a:pt x="1122" y="642"/>
                    </a:cubicBezTo>
                    <a:cubicBezTo>
                      <a:pt x="1140" y="615"/>
                      <a:pt x="1156" y="587"/>
                      <a:pt x="1170" y="559"/>
                    </a:cubicBezTo>
                    <a:cubicBezTo>
                      <a:pt x="1179" y="539"/>
                      <a:pt x="1187" y="519"/>
                      <a:pt x="1195" y="499"/>
                    </a:cubicBezTo>
                    <a:cubicBezTo>
                      <a:pt x="1194" y="496"/>
                      <a:pt x="1194" y="493"/>
                      <a:pt x="1194" y="489"/>
                    </a:cubicBezTo>
                    <a:cubicBezTo>
                      <a:pt x="1194" y="469"/>
                      <a:pt x="1202" y="450"/>
                      <a:pt x="1214" y="436"/>
                    </a:cubicBezTo>
                    <a:cubicBezTo>
                      <a:pt x="1219" y="417"/>
                      <a:pt x="1223" y="399"/>
                      <a:pt x="1226" y="382"/>
                    </a:cubicBezTo>
                    <a:cubicBezTo>
                      <a:pt x="1227" y="374"/>
                      <a:pt x="1229" y="366"/>
                      <a:pt x="1230" y="358"/>
                    </a:cubicBezTo>
                    <a:cubicBezTo>
                      <a:pt x="1228" y="351"/>
                      <a:pt x="1227" y="344"/>
                      <a:pt x="1227" y="336"/>
                    </a:cubicBezTo>
                    <a:cubicBezTo>
                      <a:pt x="1227" y="323"/>
                      <a:pt x="1230" y="310"/>
                      <a:pt x="1236" y="299"/>
                    </a:cubicBezTo>
                    <a:cubicBezTo>
                      <a:pt x="1237" y="273"/>
                      <a:pt x="1237" y="248"/>
                      <a:pt x="1236" y="224"/>
                    </a:cubicBezTo>
                    <a:cubicBezTo>
                      <a:pt x="1234" y="189"/>
                      <a:pt x="1230" y="158"/>
                      <a:pt x="1225" y="130"/>
                    </a:cubicBezTo>
                    <a:cubicBezTo>
                      <a:pt x="1213" y="121"/>
                      <a:pt x="1202" y="110"/>
                      <a:pt x="1193" y="99"/>
                    </a:cubicBezTo>
                    <a:cubicBezTo>
                      <a:pt x="1212" y="81"/>
                      <a:pt x="1212" y="81"/>
                      <a:pt x="1212" y="81"/>
                    </a:cubicBezTo>
                    <a:cubicBezTo>
                      <a:pt x="1205" y="58"/>
                      <a:pt x="1197" y="40"/>
                      <a:pt x="1189" y="27"/>
                    </a:cubicBezTo>
                    <a:cubicBezTo>
                      <a:pt x="1184" y="18"/>
                      <a:pt x="1179" y="11"/>
                      <a:pt x="1173" y="6"/>
                    </a:cubicBezTo>
                    <a:cubicBezTo>
                      <a:pt x="1173" y="6"/>
                      <a:pt x="1172" y="5"/>
                      <a:pt x="1172" y="5"/>
                    </a:cubicBezTo>
                    <a:cubicBezTo>
                      <a:pt x="1171" y="4"/>
                      <a:pt x="1170" y="4"/>
                      <a:pt x="1170" y="3"/>
                    </a:cubicBezTo>
                    <a:cubicBezTo>
                      <a:pt x="1169" y="3"/>
                      <a:pt x="1169" y="3"/>
                      <a:pt x="1168" y="2"/>
                    </a:cubicBezTo>
                    <a:cubicBezTo>
                      <a:pt x="1167" y="2"/>
                      <a:pt x="1167" y="1"/>
                      <a:pt x="1166" y="1"/>
                    </a:cubicBezTo>
                    <a:cubicBezTo>
                      <a:pt x="1165" y="0"/>
                      <a:pt x="1164" y="0"/>
                      <a:pt x="116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" name="Freeform 662"/>
              <p:cNvSpPr>
                <a:spLocks noEditPoints="1"/>
              </p:cNvSpPr>
              <p:nvPr/>
            </p:nvSpPr>
            <p:spPr bwMode="auto">
              <a:xfrm>
                <a:off x="3924" y="3138"/>
                <a:ext cx="854" cy="817"/>
              </a:xfrm>
              <a:custGeom>
                <a:avLst/>
                <a:gdLst>
                  <a:gd name="T0" fmla="*/ 1143 w 1729"/>
                  <a:gd name="T1" fmla="*/ 794 h 1654"/>
                  <a:gd name="T2" fmla="*/ 1211 w 1729"/>
                  <a:gd name="T3" fmla="*/ 786 h 1654"/>
                  <a:gd name="T4" fmla="*/ 1191 w 1729"/>
                  <a:gd name="T5" fmla="*/ 778 h 1654"/>
                  <a:gd name="T6" fmla="*/ 889 w 1729"/>
                  <a:gd name="T7" fmla="*/ 748 h 1654"/>
                  <a:gd name="T8" fmla="*/ 762 w 1729"/>
                  <a:gd name="T9" fmla="*/ 754 h 1654"/>
                  <a:gd name="T10" fmla="*/ 536 w 1729"/>
                  <a:gd name="T11" fmla="*/ 812 h 1654"/>
                  <a:gd name="T12" fmla="*/ 459 w 1729"/>
                  <a:gd name="T13" fmla="*/ 850 h 1654"/>
                  <a:gd name="T14" fmla="*/ 373 w 1729"/>
                  <a:gd name="T15" fmla="*/ 907 h 1654"/>
                  <a:gd name="T16" fmla="*/ 218 w 1729"/>
                  <a:gd name="T17" fmla="*/ 1055 h 1654"/>
                  <a:gd name="T18" fmla="*/ 107 w 1729"/>
                  <a:gd name="T19" fmla="*/ 1219 h 1654"/>
                  <a:gd name="T20" fmla="*/ 24 w 1729"/>
                  <a:gd name="T21" fmla="*/ 1422 h 1654"/>
                  <a:gd name="T22" fmla="*/ 1 w 1729"/>
                  <a:gd name="T23" fmla="*/ 1582 h 1654"/>
                  <a:gd name="T24" fmla="*/ 3 w 1729"/>
                  <a:gd name="T25" fmla="*/ 1647 h 1654"/>
                  <a:gd name="T26" fmla="*/ 25 w 1729"/>
                  <a:gd name="T27" fmla="*/ 1643 h 1654"/>
                  <a:gd name="T28" fmla="*/ 23 w 1729"/>
                  <a:gd name="T29" fmla="*/ 1582 h 1654"/>
                  <a:gd name="T30" fmla="*/ 56 w 1729"/>
                  <a:gd name="T31" fmla="*/ 1396 h 1654"/>
                  <a:gd name="T32" fmla="*/ 191 w 1729"/>
                  <a:gd name="T33" fmla="*/ 1133 h 1654"/>
                  <a:gd name="T34" fmla="*/ 422 w 1729"/>
                  <a:gd name="T35" fmla="*/ 907 h 1654"/>
                  <a:gd name="T36" fmla="*/ 527 w 1729"/>
                  <a:gd name="T37" fmla="*/ 848 h 1654"/>
                  <a:gd name="T38" fmla="*/ 702 w 1729"/>
                  <a:gd name="T39" fmla="*/ 795 h 1654"/>
                  <a:gd name="T40" fmla="*/ 878 w 1729"/>
                  <a:gd name="T41" fmla="*/ 780 h 1654"/>
                  <a:gd name="T42" fmla="*/ 1016 w 1729"/>
                  <a:gd name="T43" fmla="*/ 786 h 1654"/>
                  <a:gd name="T44" fmla="*/ 1179 w 1729"/>
                  <a:gd name="T45" fmla="*/ 764 h 1654"/>
                  <a:gd name="T46" fmla="*/ 1182 w 1729"/>
                  <a:gd name="T47" fmla="*/ 760 h 1654"/>
                  <a:gd name="T48" fmla="*/ 890 w 1729"/>
                  <a:gd name="T49" fmla="*/ 748 h 1654"/>
                  <a:gd name="T50" fmla="*/ 1690 w 1729"/>
                  <a:gd name="T51" fmla="*/ 237 h 1654"/>
                  <a:gd name="T52" fmla="*/ 1690 w 1729"/>
                  <a:gd name="T53" fmla="*/ 229 h 1654"/>
                  <a:gd name="T54" fmla="*/ 1660 w 1729"/>
                  <a:gd name="T55" fmla="*/ 13 h 1654"/>
                  <a:gd name="T56" fmla="*/ 1703 w 1729"/>
                  <a:gd name="T57" fmla="*/ 239 h 1654"/>
                  <a:gd name="T58" fmla="*/ 1620 w 1729"/>
                  <a:gd name="T59" fmla="*/ 501 h 1654"/>
                  <a:gd name="T60" fmla="*/ 1427 w 1729"/>
                  <a:gd name="T61" fmla="*/ 693 h 1654"/>
                  <a:gd name="T62" fmla="*/ 1389 w 1729"/>
                  <a:gd name="T63" fmla="*/ 715 h 1654"/>
                  <a:gd name="T64" fmla="*/ 1376 w 1729"/>
                  <a:gd name="T65" fmla="*/ 722 h 1654"/>
                  <a:gd name="T66" fmla="*/ 1290 w 1729"/>
                  <a:gd name="T67" fmla="*/ 757 h 1654"/>
                  <a:gd name="T68" fmla="*/ 1231 w 1729"/>
                  <a:gd name="T69" fmla="*/ 758 h 1654"/>
                  <a:gd name="T70" fmla="*/ 1231 w 1729"/>
                  <a:gd name="T71" fmla="*/ 782 h 1654"/>
                  <a:gd name="T72" fmla="*/ 1269 w 1729"/>
                  <a:gd name="T73" fmla="*/ 790 h 1654"/>
                  <a:gd name="T74" fmla="*/ 1370 w 1729"/>
                  <a:gd name="T75" fmla="*/ 765 h 1654"/>
                  <a:gd name="T76" fmla="*/ 1391 w 1729"/>
                  <a:gd name="T77" fmla="*/ 755 h 1654"/>
                  <a:gd name="T78" fmla="*/ 1399 w 1729"/>
                  <a:gd name="T79" fmla="*/ 751 h 1654"/>
                  <a:gd name="T80" fmla="*/ 1583 w 1729"/>
                  <a:gd name="T81" fmla="*/ 612 h 1654"/>
                  <a:gd name="T82" fmla="*/ 1651 w 1729"/>
                  <a:gd name="T83" fmla="*/ 521 h 1654"/>
                  <a:gd name="T84" fmla="*/ 1729 w 1729"/>
                  <a:gd name="T85" fmla="*/ 237 h 1654"/>
                  <a:gd name="T86" fmla="*/ 1718 w 1729"/>
                  <a:gd name="T87" fmla="*/ 93 h 16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29" h="1654">
                    <a:moveTo>
                      <a:pt x="1178" y="777"/>
                    </a:moveTo>
                    <a:cubicBezTo>
                      <a:pt x="1162" y="777"/>
                      <a:pt x="1148" y="783"/>
                      <a:pt x="1136" y="793"/>
                    </a:cubicBezTo>
                    <a:cubicBezTo>
                      <a:pt x="1138" y="793"/>
                      <a:pt x="1141" y="794"/>
                      <a:pt x="1143" y="794"/>
                    </a:cubicBezTo>
                    <a:cubicBezTo>
                      <a:pt x="1159" y="794"/>
                      <a:pt x="1174" y="795"/>
                      <a:pt x="1190" y="795"/>
                    </a:cubicBezTo>
                    <a:cubicBezTo>
                      <a:pt x="1201" y="795"/>
                      <a:pt x="1211" y="794"/>
                      <a:pt x="1222" y="794"/>
                    </a:cubicBezTo>
                    <a:cubicBezTo>
                      <a:pt x="1218" y="791"/>
                      <a:pt x="1215" y="788"/>
                      <a:pt x="1211" y="786"/>
                    </a:cubicBezTo>
                    <a:cubicBezTo>
                      <a:pt x="1191" y="785"/>
                      <a:pt x="1191" y="785"/>
                      <a:pt x="1191" y="785"/>
                    </a:cubicBezTo>
                    <a:cubicBezTo>
                      <a:pt x="1191" y="785"/>
                      <a:pt x="1191" y="783"/>
                      <a:pt x="1191" y="780"/>
                    </a:cubicBezTo>
                    <a:cubicBezTo>
                      <a:pt x="1191" y="779"/>
                      <a:pt x="1191" y="779"/>
                      <a:pt x="1191" y="778"/>
                    </a:cubicBezTo>
                    <a:cubicBezTo>
                      <a:pt x="1187" y="777"/>
                      <a:pt x="1183" y="777"/>
                      <a:pt x="1179" y="777"/>
                    </a:cubicBezTo>
                    <a:cubicBezTo>
                      <a:pt x="1179" y="777"/>
                      <a:pt x="1179" y="777"/>
                      <a:pt x="1178" y="777"/>
                    </a:cubicBezTo>
                    <a:moveTo>
                      <a:pt x="889" y="748"/>
                    </a:moveTo>
                    <a:cubicBezTo>
                      <a:pt x="881" y="748"/>
                      <a:pt x="873" y="748"/>
                      <a:pt x="865" y="748"/>
                    </a:cubicBezTo>
                    <a:cubicBezTo>
                      <a:pt x="840" y="748"/>
                      <a:pt x="815" y="749"/>
                      <a:pt x="790" y="752"/>
                    </a:cubicBezTo>
                    <a:cubicBezTo>
                      <a:pt x="781" y="752"/>
                      <a:pt x="771" y="753"/>
                      <a:pt x="762" y="754"/>
                    </a:cubicBezTo>
                    <a:cubicBezTo>
                      <a:pt x="719" y="759"/>
                      <a:pt x="677" y="767"/>
                      <a:pt x="635" y="778"/>
                    </a:cubicBezTo>
                    <a:cubicBezTo>
                      <a:pt x="619" y="783"/>
                      <a:pt x="603" y="788"/>
                      <a:pt x="587" y="793"/>
                    </a:cubicBezTo>
                    <a:cubicBezTo>
                      <a:pt x="574" y="805"/>
                      <a:pt x="556" y="812"/>
                      <a:pt x="536" y="812"/>
                    </a:cubicBezTo>
                    <a:cubicBezTo>
                      <a:pt x="536" y="812"/>
                      <a:pt x="536" y="812"/>
                      <a:pt x="536" y="812"/>
                    </a:cubicBezTo>
                    <a:cubicBezTo>
                      <a:pt x="529" y="815"/>
                      <a:pt x="522" y="818"/>
                      <a:pt x="516" y="821"/>
                    </a:cubicBezTo>
                    <a:cubicBezTo>
                      <a:pt x="496" y="830"/>
                      <a:pt x="477" y="840"/>
                      <a:pt x="459" y="850"/>
                    </a:cubicBezTo>
                    <a:cubicBezTo>
                      <a:pt x="441" y="860"/>
                      <a:pt x="424" y="871"/>
                      <a:pt x="407" y="883"/>
                    </a:cubicBezTo>
                    <a:cubicBezTo>
                      <a:pt x="406" y="884"/>
                      <a:pt x="404" y="884"/>
                      <a:pt x="403" y="885"/>
                    </a:cubicBezTo>
                    <a:cubicBezTo>
                      <a:pt x="393" y="892"/>
                      <a:pt x="383" y="900"/>
                      <a:pt x="373" y="907"/>
                    </a:cubicBezTo>
                    <a:cubicBezTo>
                      <a:pt x="340" y="932"/>
                      <a:pt x="310" y="958"/>
                      <a:pt x="282" y="986"/>
                    </a:cubicBezTo>
                    <a:cubicBezTo>
                      <a:pt x="264" y="1004"/>
                      <a:pt x="246" y="1023"/>
                      <a:pt x="230" y="1042"/>
                    </a:cubicBezTo>
                    <a:cubicBezTo>
                      <a:pt x="226" y="1046"/>
                      <a:pt x="222" y="1051"/>
                      <a:pt x="218" y="1055"/>
                    </a:cubicBezTo>
                    <a:cubicBezTo>
                      <a:pt x="215" y="1061"/>
                      <a:pt x="211" y="1066"/>
                      <a:pt x="206" y="1070"/>
                    </a:cubicBezTo>
                    <a:cubicBezTo>
                      <a:pt x="185" y="1097"/>
                      <a:pt x="165" y="1124"/>
                      <a:pt x="147" y="1151"/>
                    </a:cubicBezTo>
                    <a:cubicBezTo>
                      <a:pt x="133" y="1174"/>
                      <a:pt x="119" y="1196"/>
                      <a:pt x="107" y="1219"/>
                    </a:cubicBezTo>
                    <a:cubicBezTo>
                      <a:pt x="100" y="1231"/>
                      <a:pt x="94" y="1243"/>
                      <a:pt x="88" y="1255"/>
                    </a:cubicBezTo>
                    <a:cubicBezTo>
                      <a:pt x="65" y="1301"/>
                      <a:pt x="47" y="1346"/>
                      <a:pt x="34" y="1388"/>
                    </a:cubicBezTo>
                    <a:cubicBezTo>
                      <a:pt x="31" y="1399"/>
                      <a:pt x="27" y="1411"/>
                      <a:pt x="24" y="1422"/>
                    </a:cubicBezTo>
                    <a:cubicBezTo>
                      <a:pt x="19" y="1444"/>
                      <a:pt x="14" y="1464"/>
                      <a:pt x="11" y="1484"/>
                    </a:cubicBezTo>
                    <a:cubicBezTo>
                      <a:pt x="8" y="1500"/>
                      <a:pt x="6" y="1514"/>
                      <a:pt x="4" y="1528"/>
                    </a:cubicBezTo>
                    <a:cubicBezTo>
                      <a:pt x="2" y="1548"/>
                      <a:pt x="1" y="1566"/>
                      <a:pt x="1" y="1582"/>
                    </a:cubicBezTo>
                    <a:cubicBezTo>
                      <a:pt x="0" y="1597"/>
                      <a:pt x="1" y="1610"/>
                      <a:pt x="1" y="1621"/>
                    </a:cubicBezTo>
                    <a:cubicBezTo>
                      <a:pt x="2" y="1632"/>
                      <a:pt x="3" y="1640"/>
                      <a:pt x="3" y="1646"/>
                    </a:cubicBezTo>
                    <a:cubicBezTo>
                      <a:pt x="3" y="1646"/>
                      <a:pt x="3" y="1647"/>
                      <a:pt x="3" y="1647"/>
                    </a:cubicBezTo>
                    <a:cubicBezTo>
                      <a:pt x="4" y="1652"/>
                      <a:pt x="4" y="1654"/>
                      <a:pt x="4" y="1654"/>
                    </a:cubicBezTo>
                    <a:cubicBezTo>
                      <a:pt x="26" y="1651"/>
                      <a:pt x="26" y="1651"/>
                      <a:pt x="26" y="1651"/>
                    </a:cubicBezTo>
                    <a:cubicBezTo>
                      <a:pt x="26" y="1651"/>
                      <a:pt x="26" y="1648"/>
                      <a:pt x="25" y="1643"/>
                    </a:cubicBezTo>
                    <a:cubicBezTo>
                      <a:pt x="25" y="1643"/>
                      <a:pt x="25" y="1642"/>
                      <a:pt x="25" y="1641"/>
                    </a:cubicBezTo>
                    <a:cubicBezTo>
                      <a:pt x="24" y="1636"/>
                      <a:pt x="24" y="1629"/>
                      <a:pt x="23" y="1620"/>
                    </a:cubicBezTo>
                    <a:cubicBezTo>
                      <a:pt x="23" y="1610"/>
                      <a:pt x="23" y="1597"/>
                      <a:pt x="23" y="1582"/>
                    </a:cubicBezTo>
                    <a:cubicBezTo>
                      <a:pt x="24" y="1567"/>
                      <a:pt x="25" y="1550"/>
                      <a:pt x="27" y="1531"/>
                    </a:cubicBezTo>
                    <a:cubicBezTo>
                      <a:pt x="30" y="1502"/>
                      <a:pt x="36" y="1469"/>
                      <a:pt x="46" y="1432"/>
                    </a:cubicBezTo>
                    <a:cubicBezTo>
                      <a:pt x="49" y="1420"/>
                      <a:pt x="53" y="1408"/>
                      <a:pt x="56" y="1396"/>
                    </a:cubicBezTo>
                    <a:cubicBezTo>
                      <a:pt x="68" y="1359"/>
                      <a:pt x="84" y="1319"/>
                      <a:pt x="104" y="1278"/>
                    </a:cubicBezTo>
                    <a:cubicBezTo>
                      <a:pt x="111" y="1263"/>
                      <a:pt x="119" y="1247"/>
                      <a:pt x="128" y="1232"/>
                    </a:cubicBezTo>
                    <a:cubicBezTo>
                      <a:pt x="146" y="1199"/>
                      <a:pt x="167" y="1166"/>
                      <a:pt x="191" y="1133"/>
                    </a:cubicBezTo>
                    <a:cubicBezTo>
                      <a:pt x="208" y="1110"/>
                      <a:pt x="226" y="1087"/>
                      <a:pt x="245" y="1064"/>
                    </a:cubicBezTo>
                    <a:cubicBezTo>
                      <a:pt x="247" y="1063"/>
                      <a:pt x="248" y="1061"/>
                      <a:pt x="249" y="1060"/>
                    </a:cubicBezTo>
                    <a:cubicBezTo>
                      <a:pt x="298" y="1004"/>
                      <a:pt x="355" y="951"/>
                      <a:pt x="422" y="907"/>
                    </a:cubicBezTo>
                    <a:cubicBezTo>
                      <a:pt x="427" y="903"/>
                      <a:pt x="433" y="899"/>
                      <a:pt x="439" y="895"/>
                    </a:cubicBezTo>
                    <a:cubicBezTo>
                      <a:pt x="445" y="891"/>
                      <a:pt x="451" y="887"/>
                      <a:pt x="458" y="884"/>
                    </a:cubicBezTo>
                    <a:cubicBezTo>
                      <a:pt x="480" y="871"/>
                      <a:pt x="503" y="859"/>
                      <a:pt x="527" y="848"/>
                    </a:cubicBezTo>
                    <a:cubicBezTo>
                      <a:pt x="549" y="838"/>
                      <a:pt x="572" y="829"/>
                      <a:pt x="596" y="822"/>
                    </a:cubicBezTo>
                    <a:cubicBezTo>
                      <a:pt x="611" y="817"/>
                      <a:pt x="627" y="812"/>
                      <a:pt x="642" y="808"/>
                    </a:cubicBezTo>
                    <a:cubicBezTo>
                      <a:pt x="662" y="803"/>
                      <a:pt x="682" y="798"/>
                      <a:pt x="702" y="795"/>
                    </a:cubicBezTo>
                    <a:cubicBezTo>
                      <a:pt x="723" y="791"/>
                      <a:pt x="744" y="788"/>
                      <a:pt x="765" y="786"/>
                    </a:cubicBezTo>
                    <a:cubicBezTo>
                      <a:pt x="780" y="784"/>
                      <a:pt x="795" y="783"/>
                      <a:pt x="810" y="782"/>
                    </a:cubicBezTo>
                    <a:cubicBezTo>
                      <a:pt x="833" y="780"/>
                      <a:pt x="855" y="780"/>
                      <a:pt x="878" y="780"/>
                    </a:cubicBezTo>
                    <a:cubicBezTo>
                      <a:pt x="882" y="780"/>
                      <a:pt x="886" y="780"/>
                      <a:pt x="890" y="780"/>
                    </a:cubicBezTo>
                    <a:cubicBezTo>
                      <a:pt x="906" y="780"/>
                      <a:pt x="922" y="781"/>
                      <a:pt x="938" y="781"/>
                    </a:cubicBezTo>
                    <a:cubicBezTo>
                      <a:pt x="964" y="782"/>
                      <a:pt x="990" y="784"/>
                      <a:pt x="1016" y="786"/>
                    </a:cubicBezTo>
                    <a:cubicBezTo>
                      <a:pt x="1051" y="788"/>
                      <a:pt x="1086" y="791"/>
                      <a:pt x="1120" y="793"/>
                    </a:cubicBezTo>
                    <a:cubicBezTo>
                      <a:pt x="1134" y="775"/>
                      <a:pt x="1155" y="764"/>
                      <a:pt x="1179" y="764"/>
                    </a:cubicBezTo>
                    <a:cubicBezTo>
                      <a:pt x="1179" y="764"/>
                      <a:pt x="1179" y="764"/>
                      <a:pt x="1179" y="764"/>
                    </a:cubicBezTo>
                    <a:cubicBezTo>
                      <a:pt x="1183" y="764"/>
                      <a:pt x="1188" y="765"/>
                      <a:pt x="1192" y="765"/>
                    </a:cubicBezTo>
                    <a:cubicBezTo>
                      <a:pt x="1191" y="764"/>
                      <a:pt x="1191" y="762"/>
                      <a:pt x="1191" y="760"/>
                    </a:cubicBezTo>
                    <a:cubicBezTo>
                      <a:pt x="1188" y="760"/>
                      <a:pt x="1185" y="760"/>
                      <a:pt x="1182" y="760"/>
                    </a:cubicBezTo>
                    <a:cubicBezTo>
                      <a:pt x="1170" y="760"/>
                      <a:pt x="1157" y="760"/>
                      <a:pt x="1144" y="759"/>
                    </a:cubicBezTo>
                    <a:cubicBezTo>
                      <a:pt x="1103" y="758"/>
                      <a:pt x="1061" y="755"/>
                      <a:pt x="1018" y="752"/>
                    </a:cubicBezTo>
                    <a:cubicBezTo>
                      <a:pt x="976" y="750"/>
                      <a:pt x="933" y="748"/>
                      <a:pt x="890" y="748"/>
                    </a:cubicBezTo>
                    <a:cubicBezTo>
                      <a:pt x="890" y="748"/>
                      <a:pt x="890" y="748"/>
                      <a:pt x="889" y="748"/>
                    </a:cubicBezTo>
                    <a:moveTo>
                      <a:pt x="1690" y="229"/>
                    </a:moveTo>
                    <a:cubicBezTo>
                      <a:pt x="1690" y="232"/>
                      <a:pt x="1690" y="234"/>
                      <a:pt x="1690" y="237"/>
                    </a:cubicBezTo>
                    <a:cubicBezTo>
                      <a:pt x="1690" y="241"/>
                      <a:pt x="1690" y="245"/>
                      <a:pt x="1690" y="250"/>
                    </a:cubicBezTo>
                    <a:cubicBezTo>
                      <a:pt x="1691" y="246"/>
                      <a:pt x="1691" y="243"/>
                      <a:pt x="1691" y="239"/>
                    </a:cubicBezTo>
                    <a:cubicBezTo>
                      <a:pt x="1691" y="236"/>
                      <a:pt x="1691" y="232"/>
                      <a:pt x="1690" y="229"/>
                    </a:cubicBezTo>
                    <a:moveTo>
                      <a:pt x="1698" y="0"/>
                    </a:moveTo>
                    <a:cubicBezTo>
                      <a:pt x="1684" y="1"/>
                      <a:pt x="1671" y="2"/>
                      <a:pt x="1658" y="4"/>
                    </a:cubicBezTo>
                    <a:cubicBezTo>
                      <a:pt x="1659" y="7"/>
                      <a:pt x="1660" y="10"/>
                      <a:pt x="1660" y="13"/>
                    </a:cubicBezTo>
                    <a:cubicBezTo>
                      <a:pt x="1666" y="33"/>
                      <a:pt x="1673" y="62"/>
                      <a:pt x="1679" y="100"/>
                    </a:cubicBezTo>
                    <a:cubicBezTo>
                      <a:pt x="1684" y="127"/>
                      <a:pt x="1688" y="158"/>
                      <a:pt x="1690" y="193"/>
                    </a:cubicBezTo>
                    <a:cubicBezTo>
                      <a:pt x="1698" y="206"/>
                      <a:pt x="1703" y="222"/>
                      <a:pt x="1703" y="239"/>
                    </a:cubicBezTo>
                    <a:cubicBezTo>
                      <a:pt x="1703" y="257"/>
                      <a:pt x="1697" y="273"/>
                      <a:pt x="1688" y="286"/>
                    </a:cubicBezTo>
                    <a:cubicBezTo>
                      <a:pt x="1684" y="326"/>
                      <a:pt x="1676" y="368"/>
                      <a:pt x="1662" y="410"/>
                    </a:cubicBezTo>
                    <a:cubicBezTo>
                      <a:pt x="1651" y="441"/>
                      <a:pt x="1638" y="471"/>
                      <a:pt x="1620" y="501"/>
                    </a:cubicBezTo>
                    <a:cubicBezTo>
                      <a:pt x="1603" y="530"/>
                      <a:pt x="1582" y="559"/>
                      <a:pt x="1557" y="586"/>
                    </a:cubicBezTo>
                    <a:cubicBezTo>
                      <a:pt x="1533" y="613"/>
                      <a:pt x="1505" y="638"/>
                      <a:pt x="1475" y="660"/>
                    </a:cubicBezTo>
                    <a:cubicBezTo>
                      <a:pt x="1459" y="672"/>
                      <a:pt x="1443" y="683"/>
                      <a:pt x="1427" y="693"/>
                    </a:cubicBezTo>
                    <a:cubicBezTo>
                      <a:pt x="1423" y="696"/>
                      <a:pt x="1419" y="698"/>
                      <a:pt x="1415" y="701"/>
                    </a:cubicBezTo>
                    <a:cubicBezTo>
                      <a:pt x="1410" y="703"/>
                      <a:pt x="1406" y="706"/>
                      <a:pt x="1402" y="708"/>
                    </a:cubicBezTo>
                    <a:cubicBezTo>
                      <a:pt x="1398" y="710"/>
                      <a:pt x="1393" y="713"/>
                      <a:pt x="1389" y="715"/>
                    </a:cubicBezTo>
                    <a:cubicBezTo>
                      <a:pt x="1383" y="719"/>
                      <a:pt x="1383" y="719"/>
                      <a:pt x="1383" y="719"/>
                    </a:cubicBezTo>
                    <a:cubicBezTo>
                      <a:pt x="1379" y="720"/>
                      <a:pt x="1379" y="720"/>
                      <a:pt x="1379" y="720"/>
                    </a:cubicBezTo>
                    <a:cubicBezTo>
                      <a:pt x="1376" y="722"/>
                      <a:pt x="1376" y="722"/>
                      <a:pt x="1376" y="722"/>
                    </a:cubicBezTo>
                    <a:cubicBezTo>
                      <a:pt x="1365" y="728"/>
                      <a:pt x="1354" y="733"/>
                      <a:pt x="1342" y="737"/>
                    </a:cubicBezTo>
                    <a:cubicBezTo>
                      <a:pt x="1328" y="750"/>
                      <a:pt x="1311" y="757"/>
                      <a:pt x="1291" y="757"/>
                    </a:cubicBezTo>
                    <a:cubicBezTo>
                      <a:pt x="1291" y="757"/>
                      <a:pt x="1291" y="757"/>
                      <a:pt x="1290" y="757"/>
                    </a:cubicBezTo>
                    <a:cubicBezTo>
                      <a:pt x="1284" y="757"/>
                      <a:pt x="1277" y="756"/>
                      <a:pt x="1271" y="754"/>
                    </a:cubicBezTo>
                    <a:cubicBezTo>
                      <a:pt x="1269" y="755"/>
                      <a:pt x="1267" y="755"/>
                      <a:pt x="1265" y="755"/>
                    </a:cubicBezTo>
                    <a:cubicBezTo>
                      <a:pt x="1254" y="757"/>
                      <a:pt x="1243" y="758"/>
                      <a:pt x="1231" y="758"/>
                    </a:cubicBezTo>
                    <a:cubicBezTo>
                      <a:pt x="1231" y="762"/>
                      <a:pt x="1231" y="765"/>
                      <a:pt x="1231" y="768"/>
                    </a:cubicBezTo>
                    <a:cubicBezTo>
                      <a:pt x="1231" y="771"/>
                      <a:pt x="1231" y="774"/>
                      <a:pt x="1231" y="776"/>
                    </a:cubicBezTo>
                    <a:cubicBezTo>
                      <a:pt x="1231" y="779"/>
                      <a:pt x="1231" y="781"/>
                      <a:pt x="1231" y="782"/>
                    </a:cubicBezTo>
                    <a:cubicBezTo>
                      <a:pt x="1231" y="784"/>
                      <a:pt x="1231" y="785"/>
                      <a:pt x="1231" y="786"/>
                    </a:cubicBezTo>
                    <a:cubicBezTo>
                      <a:pt x="1233" y="788"/>
                      <a:pt x="1235" y="791"/>
                      <a:pt x="1237" y="793"/>
                    </a:cubicBezTo>
                    <a:cubicBezTo>
                      <a:pt x="1248" y="793"/>
                      <a:pt x="1259" y="792"/>
                      <a:pt x="1269" y="790"/>
                    </a:cubicBezTo>
                    <a:cubicBezTo>
                      <a:pt x="1291" y="788"/>
                      <a:pt x="1311" y="784"/>
                      <a:pt x="1332" y="778"/>
                    </a:cubicBezTo>
                    <a:cubicBezTo>
                      <a:pt x="1342" y="775"/>
                      <a:pt x="1352" y="772"/>
                      <a:pt x="1362" y="768"/>
                    </a:cubicBezTo>
                    <a:cubicBezTo>
                      <a:pt x="1365" y="767"/>
                      <a:pt x="1367" y="766"/>
                      <a:pt x="1370" y="765"/>
                    </a:cubicBezTo>
                    <a:cubicBezTo>
                      <a:pt x="1372" y="764"/>
                      <a:pt x="1374" y="763"/>
                      <a:pt x="1377" y="762"/>
                    </a:cubicBezTo>
                    <a:cubicBezTo>
                      <a:pt x="1384" y="758"/>
                      <a:pt x="1384" y="758"/>
                      <a:pt x="1384" y="758"/>
                    </a:cubicBezTo>
                    <a:cubicBezTo>
                      <a:pt x="1391" y="755"/>
                      <a:pt x="1391" y="755"/>
                      <a:pt x="1391" y="755"/>
                    </a:cubicBezTo>
                    <a:cubicBezTo>
                      <a:pt x="1395" y="753"/>
                      <a:pt x="1395" y="753"/>
                      <a:pt x="1395" y="753"/>
                    </a:cubicBezTo>
                    <a:cubicBezTo>
                      <a:pt x="1398" y="751"/>
                      <a:pt x="1398" y="751"/>
                      <a:pt x="1398" y="751"/>
                    </a:cubicBezTo>
                    <a:cubicBezTo>
                      <a:pt x="1399" y="751"/>
                      <a:pt x="1399" y="751"/>
                      <a:pt x="1399" y="751"/>
                    </a:cubicBezTo>
                    <a:cubicBezTo>
                      <a:pt x="1413" y="728"/>
                      <a:pt x="1437" y="713"/>
                      <a:pt x="1464" y="713"/>
                    </a:cubicBezTo>
                    <a:cubicBezTo>
                      <a:pt x="1474" y="706"/>
                      <a:pt x="1485" y="698"/>
                      <a:pt x="1495" y="691"/>
                    </a:cubicBezTo>
                    <a:cubicBezTo>
                      <a:pt x="1527" y="667"/>
                      <a:pt x="1557" y="641"/>
                      <a:pt x="1583" y="612"/>
                    </a:cubicBezTo>
                    <a:cubicBezTo>
                      <a:pt x="1591" y="604"/>
                      <a:pt x="1599" y="595"/>
                      <a:pt x="1606" y="586"/>
                    </a:cubicBezTo>
                    <a:cubicBezTo>
                      <a:pt x="1611" y="580"/>
                      <a:pt x="1616" y="574"/>
                      <a:pt x="1620" y="568"/>
                    </a:cubicBezTo>
                    <a:cubicBezTo>
                      <a:pt x="1632" y="553"/>
                      <a:pt x="1642" y="537"/>
                      <a:pt x="1651" y="521"/>
                    </a:cubicBezTo>
                    <a:cubicBezTo>
                      <a:pt x="1670" y="489"/>
                      <a:pt x="1685" y="456"/>
                      <a:pt x="1697" y="424"/>
                    </a:cubicBezTo>
                    <a:cubicBezTo>
                      <a:pt x="1708" y="391"/>
                      <a:pt x="1716" y="358"/>
                      <a:pt x="1721" y="327"/>
                    </a:cubicBezTo>
                    <a:cubicBezTo>
                      <a:pt x="1726" y="296"/>
                      <a:pt x="1728" y="266"/>
                      <a:pt x="1729" y="237"/>
                    </a:cubicBezTo>
                    <a:cubicBezTo>
                      <a:pt x="1729" y="235"/>
                      <a:pt x="1729" y="233"/>
                      <a:pt x="1729" y="231"/>
                    </a:cubicBezTo>
                    <a:cubicBezTo>
                      <a:pt x="1729" y="209"/>
                      <a:pt x="1728" y="188"/>
                      <a:pt x="1727" y="169"/>
                    </a:cubicBezTo>
                    <a:cubicBezTo>
                      <a:pt x="1725" y="141"/>
                      <a:pt x="1722" y="115"/>
                      <a:pt x="1718" y="93"/>
                    </a:cubicBezTo>
                    <a:cubicBezTo>
                      <a:pt x="1712" y="53"/>
                      <a:pt x="1704" y="22"/>
                      <a:pt x="1699" y="2"/>
                    </a:cubicBezTo>
                    <a:cubicBezTo>
                      <a:pt x="1699" y="1"/>
                      <a:pt x="1699" y="1"/>
                      <a:pt x="16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3" name="Freeform 663"/>
              <p:cNvSpPr>
                <a:spLocks noEditPoints="1"/>
              </p:cNvSpPr>
              <p:nvPr/>
            </p:nvSpPr>
            <p:spPr bwMode="auto">
              <a:xfrm>
                <a:off x="5180" y="3366"/>
                <a:ext cx="403" cy="579"/>
              </a:xfrm>
              <a:custGeom>
                <a:avLst/>
                <a:gdLst>
                  <a:gd name="T0" fmla="*/ 416 w 817"/>
                  <a:gd name="T1" fmla="*/ 601 h 1171"/>
                  <a:gd name="T2" fmla="*/ 373 w 817"/>
                  <a:gd name="T3" fmla="*/ 583 h 1171"/>
                  <a:gd name="T4" fmla="*/ 284 w 817"/>
                  <a:gd name="T5" fmla="*/ 542 h 1171"/>
                  <a:gd name="T6" fmla="*/ 246 w 817"/>
                  <a:gd name="T7" fmla="*/ 514 h 1171"/>
                  <a:gd name="T8" fmla="*/ 3 w 817"/>
                  <a:gd name="T9" fmla="*/ 33 h 1171"/>
                  <a:gd name="T10" fmla="*/ 4 w 817"/>
                  <a:gd name="T11" fmla="*/ 141 h 1171"/>
                  <a:gd name="T12" fmla="*/ 22 w 817"/>
                  <a:gd name="T13" fmla="*/ 201 h 1171"/>
                  <a:gd name="T14" fmla="*/ 32 w 817"/>
                  <a:gd name="T15" fmla="*/ 270 h 1171"/>
                  <a:gd name="T16" fmla="*/ 97 w 817"/>
                  <a:gd name="T17" fmla="*/ 386 h 1171"/>
                  <a:gd name="T18" fmla="*/ 223 w 817"/>
                  <a:gd name="T19" fmla="*/ 505 h 1171"/>
                  <a:gd name="T20" fmla="*/ 320 w 817"/>
                  <a:gd name="T21" fmla="*/ 561 h 1171"/>
                  <a:gd name="T22" fmla="*/ 373 w 817"/>
                  <a:gd name="T23" fmla="*/ 570 h 1171"/>
                  <a:gd name="T24" fmla="*/ 450 w 817"/>
                  <a:gd name="T25" fmla="*/ 612 h 1171"/>
                  <a:gd name="T26" fmla="*/ 492 w 817"/>
                  <a:gd name="T27" fmla="*/ 625 h 1171"/>
                  <a:gd name="T28" fmla="*/ 529 w 817"/>
                  <a:gd name="T29" fmla="*/ 620 h 1171"/>
                  <a:gd name="T30" fmla="*/ 527 w 817"/>
                  <a:gd name="T31" fmla="*/ 639 h 1171"/>
                  <a:gd name="T32" fmla="*/ 635 w 817"/>
                  <a:gd name="T33" fmla="*/ 709 h 1171"/>
                  <a:gd name="T34" fmla="*/ 645 w 817"/>
                  <a:gd name="T35" fmla="*/ 718 h 1171"/>
                  <a:gd name="T36" fmla="*/ 734 w 817"/>
                  <a:gd name="T37" fmla="*/ 829 h 1171"/>
                  <a:gd name="T38" fmla="*/ 785 w 817"/>
                  <a:gd name="T39" fmla="*/ 949 h 1171"/>
                  <a:gd name="T40" fmla="*/ 791 w 817"/>
                  <a:gd name="T41" fmla="*/ 1031 h 1171"/>
                  <a:gd name="T42" fmla="*/ 761 w 817"/>
                  <a:gd name="T43" fmla="*/ 1130 h 1171"/>
                  <a:gd name="T44" fmla="*/ 748 w 817"/>
                  <a:gd name="T45" fmla="*/ 1148 h 1171"/>
                  <a:gd name="T46" fmla="*/ 744 w 817"/>
                  <a:gd name="T47" fmla="*/ 1152 h 1171"/>
                  <a:gd name="T48" fmla="*/ 749 w 817"/>
                  <a:gd name="T49" fmla="*/ 1162 h 1171"/>
                  <a:gd name="T50" fmla="*/ 758 w 817"/>
                  <a:gd name="T51" fmla="*/ 1171 h 1171"/>
                  <a:gd name="T52" fmla="*/ 765 w 817"/>
                  <a:gd name="T53" fmla="*/ 1165 h 1171"/>
                  <a:gd name="T54" fmla="*/ 771 w 817"/>
                  <a:gd name="T55" fmla="*/ 1159 h 1171"/>
                  <a:gd name="T56" fmla="*/ 816 w 817"/>
                  <a:gd name="T57" fmla="*/ 1033 h 1171"/>
                  <a:gd name="T58" fmla="*/ 805 w 817"/>
                  <a:gd name="T59" fmla="*/ 927 h 1171"/>
                  <a:gd name="T60" fmla="*/ 798 w 817"/>
                  <a:gd name="T61" fmla="*/ 906 h 1171"/>
                  <a:gd name="T62" fmla="*/ 781 w 817"/>
                  <a:gd name="T63" fmla="*/ 861 h 1171"/>
                  <a:gd name="T64" fmla="*/ 730 w 817"/>
                  <a:gd name="T65" fmla="*/ 772 h 1171"/>
                  <a:gd name="T66" fmla="*/ 679 w 817"/>
                  <a:gd name="T67" fmla="*/ 711 h 1171"/>
                  <a:gd name="T68" fmla="*/ 652 w 817"/>
                  <a:gd name="T69" fmla="*/ 685 h 1171"/>
                  <a:gd name="T70" fmla="*/ 564 w 817"/>
                  <a:gd name="T71" fmla="*/ 624 h 1171"/>
                  <a:gd name="T72" fmla="*/ 501 w 817"/>
                  <a:gd name="T73" fmla="*/ 595 h 1171"/>
                  <a:gd name="T74" fmla="*/ 476 w 817"/>
                  <a:gd name="T75" fmla="*/ 587 h 1171"/>
                  <a:gd name="T76" fmla="*/ 454 w 817"/>
                  <a:gd name="T77" fmla="*/ 591 h 1171"/>
                  <a:gd name="T78" fmla="*/ 459 w 817"/>
                  <a:gd name="T79" fmla="*/ 582 h 1171"/>
                  <a:gd name="T80" fmla="*/ 361 w 817"/>
                  <a:gd name="T81" fmla="*/ 543 h 1171"/>
                  <a:gd name="T82" fmla="*/ 359 w 817"/>
                  <a:gd name="T83" fmla="*/ 562 h 1171"/>
                  <a:gd name="T84" fmla="*/ 342 w 817"/>
                  <a:gd name="T85" fmla="*/ 535 h 1171"/>
                  <a:gd name="T86" fmla="*/ 193 w 817"/>
                  <a:gd name="T87" fmla="*/ 437 h 1171"/>
                  <a:gd name="T88" fmla="*/ 177 w 817"/>
                  <a:gd name="T89" fmla="*/ 422 h 1171"/>
                  <a:gd name="T90" fmla="*/ 145 w 817"/>
                  <a:gd name="T91" fmla="*/ 388 h 1171"/>
                  <a:gd name="T92" fmla="*/ 137 w 817"/>
                  <a:gd name="T93" fmla="*/ 379 h 1171"/>
                  <a:gd name="T94" fmla="*/ 79 w 817"/>
                  <a:gd name="T95" fmla="*/ 285 h 1171"/>
                  <a:gd name="T96" fmla="*/ 45 w 817"/>
                  <a:gd name="T97" fmla="*/ 64 h 1171"/>
                  <a:gd name="T98" fmla="*/ 57 w 817"/>
                  <a:gd name="T99" fmla="*/ 6 h 1171"/>
                  <a:gd name="T100" fmla="*/ 54 w 817"/>
                  <a:gd name="T101" fmla="*/ 0 h 1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17" h="1171">
                    <a:moveTo>
                      <a:pt x="373" y="583"/>
                    </a:moveTo>
                    <a:cubicBezTo>
                      <a:pt x="372" y="583"/>
                      <a:pt x="371" y="583"/>
                      <a:pt x="369" y="583"/>
                    </a:cubicBezTo>
                    <a:cubicBezTo>
                      <a:pt x="385" y="589"/>
                      <a:pt x="400" y="595"/>
                      <a:pt x="416" y="601"/>
                    </a:cubicBezTo>
                    <a:cubicBezTo>
                      <a:pt x="416" y="601"/>
                      <a:pt x="417" y="601"/>
                      <a:pt x="418" y="601"/>
                    </a:cubicBezTo>
                    <a:cubicBezTo>
                      <a:pt x="406" y="590"/>
                      <a:pt x="391" y="583"/>
                      <a:pt x="374" y="583"/>
                    </a:cubicBezTo>
                    <a:cubicBezTo>
                      <a:pt x="374" y="583"/>
                      <a:pt x="373" y="583"/>
                      <a:pt x="373" y="583"/>
                    </a:cubicBezTo>
                    <a:moveTo>
                      <a:pt x="246" y="514"/>
                    </a:moveTo>
                    <a:cubicBezTo>
                      <a:pt x="243" y="514"/>
                      <a:pt x="240" y="514"/>
                      <a:pt x="238" y="514"/>
                    </a:cubicBezTo>
                    <a:cubicBezTo>
                      <a:pt x="252" y="524"/>
                      <a:pt x="268" y="533"/>
                      <a:pt x="284" y="542"/>
                    </a:cubicBezTo>
                    <a:cubicBezTo>
                      <a:pt x="291" y="546"/>
                      <a:pt x="298" y="550"/>
                      <a:pt x="305" y="553"/>
                    </a:cubicBezTo>
                    <a:cubicBezTo>
                      <a:pt x="294" y="530"/>
                      <a:pt x="272" y="514"/>
                      <a:pt x="246" y="514"/>
                    </a:cubicBezTo>
                    <a:cubicBezTo>
                      <a:pt x="246" y="514"/>
                      <a:pt x="246" y="514"/>
                      <a:pt x="246" y="514"/>
                    </a:cubicBezTo>
                    <a:moveTo>
                      <a:pt x="54" y="0"/>
                    </a:moveTo>
                    <a:cubicBezTo>
                      <a:pt x="54" y="0"/>
                      <a:pt x="27" y="12"/>
                      <a:pt x="26" y="14"/>
                    </a:cubicBezTo>
                    <a:cubicBezTo>
                      <a:pt x="26" y="14"/>
                      <a:pt x="4" y="30"/>
                      <a:pt x="3" y="33"/>
                    </a:cubicBezTo>
                    <a:cubicBezTo>
                      <a:pt x="0" y="45"/>
                      <a:pt x="8" y="36"/>
                      <a:pt x="6" y="59"/>
                    </a:cubicBezTo>
                    <a:cubicBezTo>
                      <a:pt x="6" y="59"/>
                      <a:pt x="6" y="60"/>
                      <a:pt x="6" y="60"/>
                    </a:cubicBezTo>
                    <a:cubicBezTo>
                      <a:pt x="3" y="83"/>
                      <a:pt x="2" y="110"/>
                      <a:pt x="4" y="141"/>
                    </a:cubicBezTo>
                    <a:cubicBezTo>
                      <a:pt x="5" y="158"/>
                      <a:pt x="7" y="175"/>
                      <a:pt x="11" y="193"/>
                    </a:cubicBezTo>
                    <a:cubicBezTo>
                      <a:pt x="14" y="192"/>
                      <a:pt x="16" y="190"/>
                      <a:pt x="19" y="189"/>
                    </a:cubicBezTo>
                    <a:cubicBezTo>
                      <a:pt x="20" y="193"/>
                      <a:pt x="21" y="197"/>
                      <a:pt x="22" y="201"/>
                    </a:cubicBezTo>
                    <a:cubicBezTo>
                      <a:pt x="19" y="203"/>
                      <a:pt x="16" y="204"/>
                      <a:pt x="13" y="206"/>
                    </a:cubicBezTo>
                    <a:cubicBezTo>
                      <a:pt x="16" y="219"/>
                      <a:pt x="20" y="232"/>
                      <a:pt x="24" y="246"/>
                    </a:cubicBezTo>
                    <a:cubicBezTo>
                      <a:pt x="27" y="254"/>
                      <a:pt x="29" y="262"/>
                      <a:pt x="32" y="270"/>
                    </a:cubicBezTo>
                    <a:cubicBezTo>
                      <a:pt x="33" y="270"/>
                      <a:pt x="34" y="271"/>
                      <a:pt x="35" y="271"/>
                    </a:cubicBezTo>
                    <a:cubicBezTo>
                      <a:pt x="64" y="256"/>
                      <a:pt x="64" y="256"/>
                      <a:pt x="64" y="256"/>
                    </a:cubicBezTo>
                    <a:cubicBezTo>
                      <a:pt x="83" y="295"/>
                      <a:pt x="94" y="339"/>
                      <a:pt x="97" y="386"/>
                    </a:cubicBezTo>
                    <a:cubicBezTo>
                      <a:pt x="104" y="395"/>
                      <a:pt x="111" y="403"/>
                      <a:pt x="118" y="412"/>
                    </a:cubicBezTo>
                    <a:cubicBezTo>
                      <a:pt x="133" y="429"/>
                      <a:pt x="149" y="445"/>
                      <a:pt x="167" y="461"/>
                    </a:cubicBezTo>
                    <a:cubicBezTo>
                      <a:pt x="185" y="476"/>
                      <a:pt x="204" y="491"/>
                      <a:pt x="223" y="505"/>
                    </a:cubicBezTo>
                    <a:cubicBezTo>
                      <a:pt x="230" y="503"/>
                      <a:pt x="238" y="501"/>
                      <a:pt x="246" y="501"/>
                    </a:cubicBezTo>
                    <a:cubicBezTo>
                      <a:pt x="246" y="501"/>
                      <a:pt x="246" y="501"/>
                      <a:pt x="247" y="501"/>
                    </a:cubicBezTo>
                    <a:cubicBezTo>
                      <a:pt x="282" y="502"/>
                      <a:pt x="311" y="527"/>
                      <a:pt x="320" y="561"/>
                    </a:cubicBezTo>
                    <a:cubicBezTo>
                      <a:pt x="329" y="565"/>
                      <a:pt x="339" y="570"/>
                      <a:pt x="348" y="574"/>
                    </a:cubicBezTo>
                    <a:cubicBezTo>
                      <a:pt x="349" y="574"/>
                      <a:pt x="349" y="574"/>
                      <a:pt x="349" y="574"/>
                    </a:cubicBezTo>
                    <a:cubicBezTo>
                      <a:pt x="357" y="572"/>
                      <a:pt x="365" y="570"/>
                      <a:pt x="373" y="570"/>
                    </a:cubicBezTo>
                    <a:cubicBezTo>
                      <a:pt x="373" y="570"/>
                      <a:pt x="374" y="570"/>
                      <a:pt x="374" y="570"/>
                    </a:cubicBezTo>
                    <a:cubicBezTo>
                      <a:pt x="401" y="571"/>
                      <a:pt x="425" y="586"/>
                      <a:pt x="438" y="608"/>
                    </a:cubicBezTo>
                    <a:cubicBezTo>
                      <a:pt x="450" y="612"/>
                      <a:pt x="450" y="612"/>
                      <a:pt x="450" y="612"/>
                    </a:cubicBezTo>
                    <a:cubicBezTo>
                      <a:pt x="461" y="616"/>
                      <a:pt x="473" y="619"/>
                      <a:pt x="484" y="623"/>
                    </a:cubicBezTo>
                    <a:cubicBezTo>
                      <a:pt x="488" y="624"/>
                      <a:pt x="488" y="624"/>
                      <a:pt x="488" y="624"/>
                    </a:cubicBezTo>
                    <a:cubicBezTo>
                      <a:pt x="492" y="625"/>
                      <a:pt x="492" y="625"/>
                      <a:pt x="492" y="625"/>
                    </a:cubicBezTo>
                    <a:cubicBezTo>
                      <a:pt x="500" y="628"/>
                      <a:pt x="500" y="628"/>
                      <a:pt x="500" y="628"/>
                    </a:cubicBezTo>
                    <a:cubicBezTo>
                      <a:pt x="505" y="630"/>
                      <a:pt x="510" y="632"/>
                      <a:pt x="515" y="634"/>
                    </a:cubicBezTo>
                    <a:cubicBezTo>
                      <a:pt x="519" y="629"/>
                      <a:pt x="524" y="624"/>
                      <a:pt x="529" y="620"/>
                    </a:cubicBezTo>
                    <a:cubicBezTo>
                      <a:pt x="532" y="624"/>
                      <a:pt x="536" y="625"/>
                      <a:pt x="540" y="627"/>
                    </a:cubicBezTo>
                    <a:cubicBezTo>
                      <a:pt x="541" y="627"/>
                      <a:pt x="541" y="627"/>
                      <a:pt x="541" y="627"/>
                    </a:cubicBezTo>
                    <a:cubicBezTo>
                      <a:pt x="536" y="630"/>
                      <a:pt x="531" y="634"/>
                      <a:pt x="527" y="639"/>
                    </a:cubicBezTo>
                    <a:cubicBezTo>
                      <a:pt x="534" y="642"/>
                      <a:pt x="540" y="645"/>
                      <a:pt x="547" y="649"/>
                    </a:cubicBezTo>
                    <a:cubicBezTo>
                      <a:pt x="572" y="661"/>
                      <a:pt x="595" y="677"/>
                      <a:pt x="616" y="694"/>
                    </a:cubicBezTo>
                    <a:cubicBezTo>
                      <a:pt x="623" y="699"/>
                      <a:pt x="629" y="704"/>
                      <a:pt x="635" y="709"/>
                    </a:cubicBezTo>
                    <a:cubicBezTo>
                      <a:pt x="636" y="707"/>
                      <a:pt x="637" y="704"/>
                      <a:pt x="637" y="702"/>
                    </a:cubicBezTo>
                    <a:cubicBezTo>
                      <a:pt x="639" y="707"/>
                      <a:pt x="642" y="711"/>
                      <a:pt x="646" y="714"/>
                    </a:cubicBezTo>
                    <a:cubicBezTo>
                      <a:pt x="646" y="715"/>
                      <a:pt x="645" y="717"/>
                      <a:pt x="645" y="718"/>
                    </a:cubicBezTo>
                    <a:cubicBezTo>
                      <a:pt x="648" y="721"/>
                      <a:pt x="652" y="724"/>
                      <a:pt x="655" y="728"/>
                    </a:cubicBezTo>
                    <a:cubicBezTo>
                      <a:pt x="665" y="737"/>
                      <a:pt x="673" y="746"/>
                      <a:pt x="682" y="756"/>
                    </a:cubicBezTo>
                    <a:cubicBezTo>
                      <a:pt x="702" y="779"/>
                      <a:pt x="719" y="803"/>
                      <a:pt x="734" y="829"/>
                    </a:cubicBezTo>
                    <a:cubicBezTo>
                      <a:pt x="747" y="849"/>
                      <a:pt x="757" y="871"/>
                      <a:pt x="765" y="892"/>
                    </a:cubicBezTo>
                    <a:cubicBezTo>
                      <a:pt x="766" y="893"/>
                      <a:pt x="767" y="895"/>
                      <a:pt x="767" y="896"/>
                    </a:cubicBezTo>
                    <a:cubicBezTo>
                      <a:pt x="778" y="910"/>
                      <a:pt x="785" y="929"/>
                      <a:pt x="785" y="949"/>
                    </a:cubicBezTo>
                    <a:cubicBezTo>
                      <a:pt x="785" y="951"/>
                      <a:pt x="785" y="953"/>
                      <a:pt x="785" y="954"/>
                    </a:cubicBezTo>
                    <a:cubicBezTo>
                      <a:pt x="786" y="959"/>
                      <a:pt x="787" y="964"/>
                      <a:pt x="787" y="969"/>
                    </a:cubicBezTo>
                    <a:cubicBezTo>
                      <a:pt x="791" y="991"/>
                      <a:pt x="792" y="1012"/>
                      <a:pt x="791" y="1031"/>
                    </a:cubicBezTo>
                    <a:cubicBezTo>
                      <a:pt x="790" y="1060"/>
                      <a:pt x="784" y="1084"/>
                      <a:pt x="776" y="1103"/>
                    </a:cubicBezTo>
                    <a:cubicBezTo>
                      <a:pt x="774" y="1107"/>
                      <a:pt x="772" y="1111"/>
                      <a:pt x="770" y="1115"/>
                    </a:cubicBezTo>
                    <a:cubicBezTo>
                      <a:pt x="767" y="1121"/>
                      <a:pt x="764" y="1126"/>
                      <a:pt x="761" y="1130"/>
                    </a:cubicBezTo>
                    <a:cubicBezTo>
                      <a:pt x="758" y="1135"/>
                      <a:pt x="755" y="1139"/>
                      <a:pt x="752" y="1142"/>
                    </a:cubicBezTo>
                    <a:cubicBezTo>
                      <a:pt x="752" y="1143"/>
                      <a:pt x="751" y="1144"/>
                      <a:pt x="750" y="1145"/>
                    </a:cubicBezTo>
                    <a:cubicBezTo>
                      <a:pt x="749" y="1146"/>
                      <a:pt x="749" y="1147"/>
                      <a:pt x="748" y="1148"/>
                    </a:cubicBezTo>
                    <a:cubicBezTo>
                      <a:pt x="747" y="1149"/>
                      <a:pt x="746" y="1150"/>
                      <a:pt x="746" y="1150"/>
                    </a:cubicBezTo>
                    <a:cubicBezTo>
                      <a:pt x="745" y="1151"/>
                      <a:pt x="745" y="1151"/>
                      <a:pt x="744" y="1152"/>
                    </a:cubicBezTo>
                    <a:cubicBezTo>
                      <a:pt x="744" y="1152"/>
                      <a:pt x="744" y="1152"/>
                      <a:pt x="744" y="1152"/>
                    </a:cubicBezTo>
                    <a:cubicBezTo>
                      <a:pt x="744" y="1152"/>
                      <a:pt x="743" y="1153"/>
                      <a:pt x="743" y="1154"/>
                    </a:cubicBezTo>
                    <a:cubicBezTo>
                      <a:pt x="743" y="1155"/>
                      <a:pt x="743" y="1157"/>
                      <a:pt x="744" y="1158"/>
                    </a:cubicBezTo>
                    <a:cubicBezTo>
                      <a:pt x="749" y="1162"/>
                      <a:pt x="749" y="1162"/>
                      <a:pt x="749" y="1162"/>
                    </a:cubicBezTo>
                    <a:cubicBezTo>
                      <a:pt x="755" y="1170"/>
                      <a:pt x="755" y="1170"/>
                      <a:pt x="755" y="1170"/>
                    </a:cubicBezTo>
                    <a:cubicBezTo>
                      <a:pt x="755" y="1170"/>
                      <a:pt x="756" y="1170"/>
                      <a:pt x="756" y="1170"/>
                    </a:cubicBezTo>
                    <a:cubicBezTo>
                      <a:pt x="757" y="1171"/>
                      <a:pt x="757" y="1171"/>
                      <a:pt x="758" y="1171"/>
                    </a:cubicBezTo>
                    <a:cubicBezTo>
                      <a:pt x="759" y="1171"/>
                      <a:pt x="760" y="1171"/>
                      <a:pt x="761" y="1170"/>
                    </a:cubicBezTo>
                    <a:cubicBezTo>
                      <a:pt x="761" y="1169"/>
                      <a:pt x="761" y="1169"/>
                      <a:pt x="761" y="1169"/>
                    </a:cubicBezTo>
                    <a:cubicBezTo>
                      <a:pt x="763" y="1168"/>
                      <a:pt x="764" y="1167"/>
                      <a:pt x="765" y="1165"/>
                    </a:cubicBezTo>
                    <a:cubicBezTo>
                      <a:pt x="766" y="1164"/>
                      <a:pt x="767" y="1164"/>
                      <a:pt x="767" y="1163"/>
                    </a:cubicBezTo>
                    <a:cubicBezTo>
                      <a:pt x="767" y="1163"/>
                      <a:pt x="768" y="1162"/>
                      <a:pt x="768" y="1162"/>
                    </a:cubicBezTo>
                    <a:cubicBezTo>
                      <a:pt x="769" y="1161"/>
                      <a:pt x="770" y="1160"/>
                      <a:pt x="771" y="1159"/>
                    </a:cubicBezTo>
                    <a:cubicBezTo>
                      <a:pt x="773" y="1156"/>
                      <a:pt x="776" y="1152"/>
                      <a:pt x="779" y="1147"/>
                    </a:cubicBezTo>
                    <a:cubicBezTo>
                      <a:pt x="785" y="1139"/>
                      <a:pt x="792" y="1127"/>
                      <a:pt x="798" y="1113"/>
                    </a:cubicBezTo>
                    <a:cubicBezTo>
                      <a:pt x="807" y="1092"/>
                      <a:pt x="815" y="1065"/>
                      <a:pt x="816" y="1033"/>
                    </a:cubicBezTo>
                    <a:cubicBezTo>
                      <a:pt x="817" y="1021"/>
                      <a:pt x="817" y="1010"/>
                      <a:pt x="816" y="998"/>
                    </a:cubicBezTo>
                    <a:cubicBezTo>
                      <a:pt x="815" y="980"/>
                      <a:pt x="813" y="961"/>
                      <a:pt x="808" y="942"/>
                    </a:cubicBezTo>
                    <a:cubicBezTo>
                      <a:pt x="807" y="937"/>
                      <a:pt x="806" y="932"/>
                      <a:pt x="805" y="927"/>
                    </a:cubicBezTo>
                    <a:cubicBezTo>
                      <a:pt x="804" y="925"/>
                      <a:pt x="803" y="922"/>
                      <a:pt x="803" y="920"/>
                    </a:cubicBezTo>
                    <a:cubicBezTo>
                      <a:pt x="802" y="917"/>
                      <a:pt x="801" y="914"/>
                      <a:pt x="800" y="911"/>
                    </a:cubicBezTo>
                    <a:cubicBezTo>
                      <a:pt x="800" y="909"/>
                      <a:pt x="799" y="907"/>
                      <a:pt x="798" y="906"/>
                    </a:cubicBezTo>
                    <a:cubicBezTo>
                      <a:pt x="797" y="900"/>
                      <a:pt x="795" y="894"/>
                      <a:pt x="793" y="889"/>
                    </a:cubicBezTo>
                    <a:cubicBezTo>
                      <a:pt x="792" y="886"/>
                      <a:pt x="791" y="884"/>
                      <a:pt x="790" y="881"/>
                    </a:cubicBezTo>
                    <a:cubicBezTo>
                      <a:pt x="787" y="874"/>
                      <a:pt x="784" y="867"/>
                      <a:pt x="781" y="861"/>
                    </a:cubicBezTo>
                    <a:cubicBezTo>
                      <a:pt x="778" y="853"/>
                      <a:pt x="774" y="845"/>
                      <a:pt x="770" y="837"/>
                    </a:cubicBezTo>
                    <a:cubicBezTo>
                      <a:pt x="766" y="829"/>
                      <a:pt x="762" y="821"/>
                      <a:pt x="757" y="814"/>
                    </a:cubicBezTo>
                    <a:cubicBezTo>
                      <a:pt x="749" y="799"/>
                      <a:pt x="740" y="786"/>
                      <a:pt x="730" y="772"/>
                    </a:cubicBezTo>
                    <a:cubicBezTo>
                      <a:pt x="724" y="763"/>
                      <a:pt x="718" y="755"/>
                      <a:pt x="711" y="747"/>
                    </a:cubicBezTo>
                    <a:cubicBezTo>
                      <a:pt x="708" y="743"/>
                      <a:pt x="705" y="740"/>
                      <a:pt x="702" y="736"/>
                    </a:cubicBezTo>
                    <a:cubicBezTo>
                      <a:pt x="695" y="728"/>
                      <a:pt x="687" y="719"/>
                      <a:pt x="679" y="711"/>
                    </a:cubicBezTo>
                    <a:cubicBezTo>
                      <a:pt x="677" y="709"/>
                      <a:pt x="676" y="708"/>
                      <a:pt x="675" y="706"/>
                    </a:cubicBezTo>
                    <a:cubicBezTo>
                      <a:pt x="668" y="700"/>
                      <a:pt x="661" y="693"/>
                      <a:pt x="654" y="687"/>
                    </a:cubicBezTo>
                    <a:cubicBezTo>
                      <a:pt x="653" y="686"/>
                      <a:pt x="652" y="685"/>
                      <a:pt x="652" y="685"/>
                    </a:cubicBezTo>
                    <a:cubicBezTo>
                      <a:pt x="638" y="672"/>
                      <a:pt x="623" y="661"/>
                      <a:pt x="608" y="650"/>
                    </a:cubicBezTo>
                    <a:cubicBezTo>
                      <a:pt x="594" y="641"/>
                      <a:pt x="580" y="632"/>
                      <a:pt x="565" y="624"/>
                    </a:cubicBezTo>
                    <a:cubicBezTo>
                      <a:pt x="565" y="624"/>
                      <a:pt x="565" y="624"/>
                      <a:pt x="564" y="624"/>
                    </a:cubicBezTo>
                    <a:cubicBezTo>
                      <a:pt x="564" y="624"/>
                      <a:pt x="564" y="624"/>
                      <a:pt x="564" y="624"/>
                    </a:cubicBezTo>
                    <a:cubicBezTo>
                      <a:pt x="542" y="624"/>
                      <a:pt x="522" y="614"/>
                      <a:pt x="508" y="598"/>
                    </a:cubicBezTo>
                    <a:cubicBezTo>
                      <a:pt x="501" y="595"/>
                      <a:pt x="501" y="595"/>
                      <a:pt x="501" y="595"/>
                    </a:cubicBezTo>
                    <a:cubicBezTo>
                      <a:pt x="497" y="594"/>
                      <a:pt x="497" y="594"/>
                      <a:pt x="497" y="594"/>
                    </a:cubicBezTo>
                    <a:cubicBezTo>
                      <a:pt x="493" y="592"/>
                      <a:pt x="493" y="592"/>
                      <a:pt x="493" y="592"/>
                    </a:cubicBezTo>
                    <a:cubicBezTo>
                      <a:pt x="487" y="591"/>
                      <a:pt x="481" y="589"/>
                      <a:pt x="476" y="587"/>
                    </a:cubicBezTo>
                    <a:cubicBezTo>
                      <a:pt x="475" y="587"/>
                      <a:pt x="474" y="586"/>
                      <a:pt x="473" y="586"/>
                    </a:cubicBezTo>
                    <a:cubicBezTo>
                      <a:pt x="470" y="590"/>
                      <a:pt x="466" y="594"/>
                      <a:pt x="461" y="597"/>
                    </a:cubicBezTo>
                    <a:cubicBezTo>
                      <a:pt x="460" y="594"/>
                      <a:pt x="457" y="592"/>
                      <a:pt x="454" y="591"/>
                    </a:cubicBezTo>
                    <a:cubicBezTo>
                      <a:pt x="451" y="591"/>
                      <a:pt x="449" y="591"/>
                      <a:pt x="447" y="591"/>
                    </a:cubicBezTo>
                    <a:cubicBezTo>
                      <a:pt x="451" y="589"/>
                      <a:pt x="456" y="586"/>
                      <a:pt x="460" y="582"/>
                    </a:cubicBezTo>
                    <a:cubicBezTo>
                      <a:pt x="460" y="582"/>
                      <a:pt x="459" y="582"/>
                      <a:pt x="459" y="582"/>
                    </a:cubicBezTo>
                    <a:cubicBezTo>
                      <a:pt x="442" y="576"/>
                      <a:pt x="442" y="576"/>
                      <a:pt x="442" y="576"/>
                    </a:cubicBezTo>
                    <a:cubicBezTo>
                      <a:pt x="437" y="574"/>
                      <a:pt x="431" y="572"/>
                      <a:pt x="426" y="570"/>
                    </a:cubicBezTo>
                    <a:cubicBezTo>
                      <a:pt x="404" y="562"/>
                      <a:pt x="382" y="553"/>
                      <a:pt x="361" y="543"/>
                    </a:cubicBezTo>
                    <a:cubicBezTo>
                      <a:pt x="359" y="542"/>
                      <a:pt x="357" y="542"/>
                      <a:pt x="355" y="541"/>
                    </a:cubicBezTo>
                    <a:cubicBezTo>
                      <a:pt x="357" y="550"/>
                      <a:pt x="360" y="559"/>
                      <a:pt x="365" y="566"/>
                    </a:cubicBezTo>
                    <a:cubicBezTo>
                      <a:pt x="363" y="565"/>
                      <a:pt x="361" y="563"/>
                      <a:pt x="359" y="562"/>
                    </a:cubicBezTo>
                    <a:cubicBezTo>
                      <a:pt x="356" y="560"/>
                      <a:pt x="353" y="558"/>
                      <a:pt x="350" y="556"/>
                    </a:cubicBezTo>
                    <a:cubicBezTo>
                      <a:pt x="349" y="555"/>
                      <a:pt x="347" y="554"/>
                      <a:pt x="346" y="554"/>
                    </a:cubicBezTo>
                    <a:cubicBezTo>
                      <a:pt x="344" y="548"/>
                      <a:pt x="343" y="541"/>
                      <a:pt x="342" y="535"/>
                    </a:cubicBezTo>
                    <a:cubicBezTo>
                      <a:pt x="328" y="527"/>
                      <a:pt x="313" y="520"/>
                      <a:pt x="299" y="512"/>
                    </a:cubicBezTo>
                    <a:cubicBezTo>
                      <a:pt x="274" y="498"/>
                      <a:pt x="250" y="482"/>
                      <a:pt x="228" y="465"/>
                    </a:cubicBezTo>
                    <a:cubicBezTo>
                      <a:pt x="216" y="456"/>
                      <a:pt x="204" y="447"/>
                      <a:pt x="193" y="437"/>
                    </a:cubicBezTo>
                    <a:cubicBezTo>
                      <a:pt x="192" y="436"/>
                      <a:pt x="190" y="434"/>
                      <a:pt x="189" y="433"/>
                    </a:cubicBezTo>
                    <a:cubicBezTo>
                      <a:pt x="186" y="431"/>
                      <a:pt x="184" y="429"/>
                      <a:pt x="181" y="426"/>
                    </a:cubicBezTo>
                    <a:cubicBezTo>
                      <a:pt x="180" y="425"/>
                      <a:pt x="178" y="423"/>
                      <a:pt x="177" y="422"/>
                    </a:cubicBezTo>
                    <a:cubicBezTo>
                      <a:pt x="172" y="418"/>
                      <a:pt x="168" y="414"/>
                      <a:pt x="164" y="410"/>
                    </a:cubicBezTo>
                    <a:cubicBezTo>
                      <a:pt x="163" y="408"/>
                      <a:pt x="161" y="406"/>
                      <a:pt x="159" y="404"/>
                    </a:cubicBezTo>
                    <a:cubicBezTo>
                      <a:pt x="154" y="399"/>
                      <a:pt x="149" y="393"/>
                      <a:pt x="145" y="388"/>
                    </a:cubicBezTo>
                    <a:cubicBezTo>
                      <a:pt x="144" y="388"/>
                      <a:pt x="144" y="387"/>
                      <a:pt x="144" y="387"/>
                    </a:cubicBezTo>
                    <a:cubicBezTo>
                      <a:pt x="143" y="385"/>
                      <a:pt x="141" y="384"/>
                      <a:pt x="140" y="382"/>
                    </a:cubicBezTo>
                    <a:cubicBezTo>
                      <a:pt x="139" y="381"/>
                      <a:pt x="138" y="380"/>
                      <a:pt x="137" y="379"/>
                    </a:cubicBezTo>
                    <a:cubicBezTo>
                      <a:pt x="126" y="366"/>
                      <a:pt x="116" y="351"/>
                      <a:pt x="107" y="337"/>
                    </a:cubicBezTo>
                    <a:cubicBezTo>
                      <a:pt x="106" y="335"/>
                      <a:pt x="105" y="334"/>
                      <a:pt x="104" y="332"/>
                    </a:cubicBezTo>
                    <a:cubicBezTo>
                      <a:pt x="94" y="317"/>
                      <a:pt x="86" y="301"/>
                      <a:pt x="79" y="285"/>
                    </a:cubicBezTo>
                    <a:cubicBezTo>
                      <a:pt x="71" y="268"/>
                      <a:pt x="64" y="251"/>
                      <a:pt x="59" y="234"/>
                    </a:cubicBezTo>
                    <a:cubicBezTo>
                      <a:pt x="49" y="200"/>
                      <a:pt x="44" y="167"/>
                      <a:pt x="42" y="138"/>
                    </a:cubicBezTo>
                    <a:cubicBezTo>
                      <a:pt x="41" y="110"/>
                      <a:pt x="42" y="84"/>
                      <a:pt x="45" y="64"/>
                    </a:cubicBezTo>
                    <a:cubicBezTo>
                      <a:pt x="47" y="43"/>
                      <a:pt x="51" y="28"/>
                      <a:pt x="54" y="17"/>
                    </a:cubicBezTo>
                    <a:cubicBezTo>
                      <a:pt x="54" y="15"/>
                      <a:pt x="55" y="12"/>
                      <a:pt x="55" y="10"/>
                    </a:cubicBezTo>
                    <a:cubicBezTo>
                      <a:pt x="56" y="9"/>
                      <a:pt x="56" y="7"/>
                      <a:pt x="57" y="6"/>
                    </a:cubicBezTo>
                    <a:cubicBezTo>
                      <a:pt x="57" y="5"/>
                      <a:pt x="57" y="5"/>
                      <a:pt x="57" y="5"/>
                    </a:cubicBezTo>
                    <a:cubicBezTo>
                      <a:pt x="57" y="5"/>
                      <a:pt x="57" y="5"/>
                      <a:pt x="57" y="5"/>
                    </a:cubicBezTo>
                    <a:cubicBezTo>
                      <a:pt x="58" y="3"/>
                      <a:pt x="57" y="1"/>
                      <a:pt x="5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4" name="Freeform 664"/>
              <p:cNvSpPr>
                <a:spLocks noEditPoints="1"/>
              </p:cNvSpPr>
              <p:nvPr/>
            </p:nvSpPr>
            <p:spPr bwMode="auto">
              <a:xfrm>
                <a:off x="4026" y="3051"/>
                <a:ext cx="506" cy="475"/>
              </a:xfrm>
              <a:custGeom>
                <a:avLst/>
                <a:gdLst>
                  <a:gd name="T0" fmla="*/ 985 w 1025"/>
                  <a:gd name="T1" fmla="*/ 955 h 961"/>
                  <a:gd name="T2" fmla="*/ 1005 w 1025"/>
                  <a:gd name="T3" fmla="*/ 961 h 961"/>
                  <a:gd name="T4" fmla="*/ 662 w 1025"/>
                  <a:gd name="T5" fmla="*/ 510 h 961"/>
                  <a:gd name="T6" fmla="*/ 687 w 1025"/>
                  <a:gd name="T7" fmla="*/ 554 h 961"/>
                  <a:gd name="T8" fmla="*/ 802 w 1025"/>
                  <a:gd name="T9" fmla="*/ 611 h 961"/>
                  <a:gd name="T10" fmla="*/ 851 w 1025"/>
                  <a:gd name="T11" fmla="*/ 648 h 961"/>
                  <a:gd name="T12" fmla="*/ 921 w 1025"/>
                  <a:gd name="T13" fmla="*/ 729 h 961"/>
                  <a:gd name="T14" fmla="*/ 965 w 1025"/>
                  <a:gd name="T15" fmla="*/ 822 h 961"/>
                  <a:gd name="T16" fmla="*/ 985 w 1025"/>
                  <a:gd name="T17" fmla="*/ 935 h 961"/>
                  <a:gd name="T18" fmla="*/ 1025 w 1025"/>
                  <a:gd name="T19" fmla="*/ 961 h 961"/>
                  <a:gd name="T20" fmla="*/ 1025 w 1025"/>
                  <a:gd name="T21" fmla="*/ 951 h 961"/>
                  <a:gd name="T22" fmla="*/ 1025 w 1025"/>
                  <a:gd name="T23" fmla="*/ 933 h 961"/>
                  <a:gd name="T24" fmla="*/ 1008 w 1025"/>
                  <a:gd name="T25" fmla="*/ 851 h 961"/>
                  <a:gd name="T26" fmla="*/ 1001 w 1025"/>
                  <a:gd name="T27" fmla="*/ 808 h 961"/>
                  <a:gd name="T28" fmla="*/ 919 w 1025"/>
                  <a:gd name="T29" fmla="*/ 664 h 961"/>
                  <a:gd name="T30" fmla="*/ 843 w 1025"/>
                  <a:gd name="T31" fmla="*/ 594 h 961"/>
                  <a:gd name="T32" fmla="*/ 761 w 1025"/>
                  <a:gd name="T33" fmla="*/ 546 h 961"/>
                  <a:gd name="T34" fmla="*/ 662 w 1025"/>
                  <a:gd name="T35" fmla="*/ 510 h 961"/>
                  <a:gd name="T36" fmla="*/ 266 w 1025"/>
                  <a:gd name="T37" fmla="*/ 444 h 961"/>
                  <a:gd name="T38" fmla="*/ 29 w 1025"/>
                  <a:gd name="T39" fmla="*/ 0 h 961"/>
                  <a:gd name="T40" fmla="*/ 24 w 1025"/>
                  <a:gd name="T41" fmla="*/ 10 h 961"/>
                  <a:gd name="T42" fmla="*/ 20 w 1025"/>
                  <a:gd name="T43" fmla="*/ 17 h 961"/>
                  <a:gd name="T44" fmla="*/ 5 w 1025"/>
                  <a:gd name="T45" fmla="*/ 152 h 961"/>
                  <a:gd name="T46" fmla="*/ 70 w 1025"/>
                  <a:gd name="T47" fmla="*/ 309 h 961"/>
                  <a:gd name="T48" fmla="*/ 140 w 1025"/>
                  <a:gd name="T49" fmla="*/ 391 h 961"/>
                  <a:gd name="T50" fmla="*/ 246 w 1025"/>
                  <a:gd name="T51" fmla="*/ 467 h 961"/>
                  <a:gd name="T52" fmla="*/ 353 w 1025"/>
                  <a:gd name="T53" fmla="*/ 505 h 961"/>
                  <a:gd name="T54" fmla="*/ 378 w 1025"/>
                  <a:gd name="T55" fmla="*/ 501 h 961"/>
                  <a:gd name="T56" fmla="*/ 429 w 1025"/>
                  <a:gd name="T57" fmla="*/ 513 h 961"/>
                  <a:gd name="T58" fmla="*/ 482 w 1025"/>
                  <a:gd name="T59" fmla="*/ 515 h 961"/>
                  <a:gd name="T60" fmla="*/ 620 w 1025"/>
                  <a:gd name="T61" fmla="*/ 535 h 961"/>
                  <a:gd name="T62" fmla="*/ 643 w 1025"/>
                  <a:gd name="T63" fmla="*/ 541 h 961"/>
                  <a:gd name="T64" fmla="*/ 483 w 1025"/>
                  <a:gd name="T65" fmla="*/ 483 h 961"/>
                  <a:gd name="T66" fmla="*/ 438 w 1025"/>
                  <a:gd name="T67" fmla="*/ 487 h 961"/>
                  <a:gd name="T68" fmla="*/ 405 w 1025"/>
                  <a:gd name="T69" fmla="*/ 481 h 961"/>
                  <a:gd name="T70" fmla="*/ 345 w 1025"/>
                  <a:gd name="T71" fmla="*/ 472 h 961"/>
                  <a:gd name="T72" fmla="*/ 280 w 1025"/>
                  <a:gd name="T73" fmla="*/ 458 h 961"/>
                  <a:gd name="T74" fmla="*/ 202 w 1025"/>
                  <a:gd name="T75" fmla="*/ 406 h 961"/>
                  <a:gd name="T76" fmla="*/ 81 w 1025"/>
                  <a:gd name="T77" fmla="*/ 277 h 961"/>
                  <a:gd name="T78" fmla="*/ 30 w 1025"/>
                  <a:gd name="T79" fmla="*/ 148 h 961"/>
                  <a:gd name="T80" fmla="*/ 38 w 1025"/>
                  <a:gd name="T81" fmla="*/ 39 h 961"/>
                  <a:gd name="T82" fmla="*/ 45 w 1025"/>
                  <a:gd name="T83" fmla="*/ 21 h 961"/>
                  <a:gd name="T84" fmla="*/ 49 w 1025"/>
                  <a:gd name="T85" fmla="*/ 13 h 961"/>
                  <a:gd name="T86" fmla="*/ 49 w 1025"/>
                  <a:gd name="T87" fmla="*/ 13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025" h="961">
                    <a:moveTo>
                      <a:pt x="985" y="953"/>
                    </a:moveTo>
                    <a:cubicBezTo>
                      <a:pt x="985" y="954"/>
                      <a:pt x="985" y="954"/>
                      <a:pt x="985" y="955"/>
                    </a:cubicBezTo>
                    <a:cubicBezTo>
                      <a:pt x="985" y="958"/>
                      <a:pt x="985" y="960"/>
                      <a:pt x="985" y="960"/>
                    </a:cubicBezTo>
                    <a:cubicBezTo>
                      <a:pt x="1005" y="961"/>
                      <a:pt x="1005" y="961"/>
                      <a:pt x="1005" y="961"/>
                    </a:cubicBezTo>
                    <a:cubicBezTo>
                      <a:pt x="999" y="957"/>
                      <a:pt x="992" y="955"/>
                      <a:pt x="985" y="953"/>
                    </a:cubicBezTo>
                    <a:moveTo>
                      <a:pt x="662" y="510"/>
                    </a:moveTo>
                    <a:cubicBezTo>
                      <a:pt x="674" y="517"/>
                      <a:pt x="686" y="523"/>
                      <a:pt x="698" y="529"/>
                    </a:cubicBezTo>
                    <a:cubicBezTo>
                      <a:pt x="687" y="554"/>
                      <a:pt x="687" y="554"/>
                      <a:pt x="687" y="554"/>
                    </a:cubicBezTo>
                    <a:cubicBezTo>
                      <a:pt x="708" y="561"/>
                      <a:pt x="728" y="570"/>
                      <a:pt x="747" y="579"/>
                    </a:cubicBezTo>
                    <a:cubicBezTo>
                      <a:pt x="766" y="588"/>
                      <a:pt x="785" y="599"/>
                      <a:pt x="802" y="611"/>
                    </a:cubicBezTo>
                    <a:cubicBezTo>
                      <a:pt x="809" y="615"/>
                      <a:pt x="815" y="619"/>
                      <a:pt x="821" y="623"/>
                    </a:cubicBezTo>
                    <a:cubicBezTo>
                      <a:pt x="831" y="631"/>
                      <a:pt x="842" y="639"/>
                      <a:pt x="851" y="648"/>
                    </a:cubicBezTo>
                    <a:cubicBezTo>
                      <a:pt x="866" y="661"/>
                      <a:pt x="880" y="676"/>
                      <a:pt x="892" y="690"/>
                    </a:cubicBezTo>
                    <a:cubicBezTo>
                      <a:pt x="903" y="703"/>
                      <a:pt x="912" y="716"/>
                      <a:pt x="921" y="729"/>
                    </a:cubicBezTo>
                    <a:cubicBezTo>
                      <a:pt x="922" y="731"/>
                      <a:pt x="923" y="733"/>
                      <a:pt x="924" y="735"/>
                    </a:cubicBezTo>
                    <a:cubicBezTo>
                      <a:pt x="943" y="764"/>
                      <a:pt x="956" y="795"/>
                      <a:pt x="965" y="822"/>
                    </a:cubicBezTo>
                    <a:cubicBezTo>
                      <a:pt x="974" y="849"/>
                      <a:pt x="979" y="874"/>
                      <a:pt x="982" y="895"/>
                    </a:cubicBezTo>
                    <a:cubicBezTo>
                      <a:pt x="984" y="911"/>
                      <a:pt x="985" y="925"/>
                      <a:pt x="985" y="935"/>
                    </a:cubicBezTo>
                    <a:cubicBezTo>
                      <a:pt x="985" y="937"/>
                      <a:pt x="985" y="939"/>
                      <a:pt x="986" y="940"/>
                    </a:cubicBezTo>
                    <a:cubicBezTo>
                      <a:pt x="1001" y="943"/>
                      <a:pt x="1014" y="951"/>
                      <a:pt x="1025" y="961"/>
                    </a:cubicBezTo>
                    <a:cubicBezTo>
                      <a:pt x="1025" y="960"/>
                      <a:pt x="1025" y="959"/>
                      <a:pt x="1025" y="957"/>
                    </a:cubicBezTo>
                    <a:cubicBezTo>
                      <a:pt x="1025" y="956"/>
                      <a:pt x="1025" y="954"/>
                      <a:pt x="1025" y="951"/>
                    </a:cubicBezTo>
                    <a:cubicBezTo>
                      <a:pt x="1025" y="949"/>
                      <a:pt x="1025" y="946"/>
                      <a:pt x="1025" y="943"/>
                    </a:cubicBezTo>
                    <a:cubicBezTo>
                      <a:pt x="1025" y="940"/>
                      <a:pt x="1025" y="937"/>
                      <a:pt x="1025" y="933"/>
                    </a:cubicBezTo>
                    <a:cubicBezTo>
                      <a:pt x="1025" y="924"/>
                      <a:pt x="1024" y="912"/>
                      <a:pt x="1022" y="898"/>
                    </a:cubicBezTo>
                    <a:cubicBezTo>
                      <a:pt x="1013" y="884"/>
                      <a:pt x="1008" y="868"/>
                      <a:pt x="1008" y="851"/>
                    </a:cubicBezTo>
                    <a:cubicBezTo>
                      <a:pt x="1008" y="846"/>
                      <a:pt x="1009" y="841"/>
                      <a:pt x="1010" y="836"/>
                    </a:cubicBezTo>
                    <a:cubicBezTo>
                      <a:pt x="1007" y="827"/>
                      <a:pt x="1005" y="818"/>
                      <a:pt x="1001" y="808"/>
                    </a:cubicBezTo>
                    <a:cubicBezTo>
                      <a:pt x="991" y="778"/>
                      <a:pt x="976" y="745"/>
                      <a:pt x="955" y="713"/>
                    </a:cubicBezTo>
                    <a:cubicBezTo>
                      <a:pt x="945" y="696"/>
                      <a:pt x="933" y="680"/>
                      <a:pt x="919" y="664"/>
                    </a:cubicBezTo>
                    <a:cubicBezTo>
                      <a:pt x="909" y="653"/>
                      <a:pt x="898" y="641"/>
                      <a:pt x="887" y="631"/>
                    </a:cubicBezTo>
                    <a:cubicBezTo>
                      <a:pt x="868" y="625"/>
                      <a:pt x="852" y="611"/>
                      <a:pt x="843" y="594"/>
                    </a:cubicBezTo>
                    <a:cubicBezTo>
                      <a:pt x="836" y="589"/>
                      <a:pt x="828" y="584"/>
                      <a:pt x="821" y="579"/>
                    </a:cubicBezTo>
                    <a:cubicBezTo>
                      <a:pt x="802" y="567"/>
                      <a:pt x="782" y="556"/>
                      <a:pt x="761" y="546"/>
                    </a:cubicBezTo>
                    <a:cubicBezTo>
                      <a:pt x="758" y="545"/>
                      <a:pt x="755" y="544"/>
                      <a:pt x="753" y="542"/>
                    </a:cubicBezTo>
                    <a:cubicBezTo>
                      <a:pt x="724" y="529"/>
                      <a:pt x="693" y="518"/>
                      <a:pt x="662" y="510"/>
                    </a:cubicBezTo>
                    <a:moveTo>
                      <a:pt x="230" y="424"/>
                    </a:moveTo>
                    <a:cubicBezTo>
                      <a:pt x="239" y="434"/>
                      <a:pt x="252" y="441"/>
                      <a:pt x="266" y="444"/>
                    </a:cubicBezTo>
                    <a:cubicBezTo>
                      <a:pt x="253" y="438"/>
                      <a:pt x="241" y="431"/>
                      <a:pt x="230" y="424"/>
                    </a:cubicBezTo>
                    <a:moveTo>
                      <a:pt x="29" y="0"/>
                    </a:moveTo>
                    <a:cubicBezTo>
                      <a:pt x="29" y="0"/>
                      <a:pt x="28" y="2"/>
                      <a:pt x="27" y="4"/>
                    </a:cubicBezTo>
                    <a:cubicBezTo>
                      <a:pt x="26" y="6"/>
                      <a:pt x="25" y="8"/>
                      <a:pt x="24" y="10"/>
                    </a:cubicBezTo>
                    <a:cubicBezTo>
                      <a:pt x="23" y="11"/>
                      <a:pt x="23" y="12"/>
                      <a:pt x="22" y="13"/>
                    </a:cubicBezTo>
                    <a:cubicBezTo>
                      <a:pt x="22" y="14"/>
                      <a:pt x="21" y="16"/>
                      <a:pt x="20" y="17"/>
                    </a:cubicBezTo>
                    <a:cubicBezTo>
                      <a:pt x="15" y="28"/>
                      <a:pt x="9" y="46"/>
                      <a:pt x="5" y="69"/>
                    </a:cubicBezTo>
                    <a:cubicBezTo>
                      <a:pt x="1" y="92"/>
                      <a:pt x="0" y="121"/>
                      <a:pt x="5" y="152"/>
                    </a:cubicBezTo>
                    <a:cubicBezTo>
                      <a:pt x="10" y="184"/>
                      <a:pt x="21" y="218"/>
                      <a:pt x="38" y="253"/>
                    </a:cubicBezTo>
                    <a:cubicBezTo>
                      <a:pt x="47" y="272"/>
                      <a:pt x="58" y="291"/>
                      <a:pt x="70" y="309"/>
                    </a:cubicBezTo>
                    <a:cubicBezTo>
                      <a:pt x="81" y="325"/>
                      <a:pt x="93" y="341"/>
                      <a:pt x="106" y="355"/>
                    </a:cubicBezTo>
                    <a:cubicBezTo>
                      <a:pt x="116" y="368"/>
                      <a:pt x="128" y="380"/>
                      <a:pt x="140" y="391"/>
                    </a:cubicBezTo>
                    <a:cubicBezTo>
                      <a:pt x="159" y="409"/>
                      <a:pt x="180" y="426"/>
                      <a:pt x="202" y="441"/>
                    </a:cubicBezTo>
                    <a:cubicBezTo>
                      <a:pt x="219" y="444"/>
                      <a:pt x="234" y="454"/>
                      <a:pt x="246" y="467"/>
                    </a:cubicBezTo>
                    <a:cubicBezTo>
                      <a:pt x="274" y="482"/>
                      <a:pt x="305" y="494"/>
                      <a:pt x="338" y="502"/>
                    </a:cubicBezTo>
                    <a:cubicBezTo>
                      <a:pt x="343" y="503"/>
                      <a:pt x="348" y="504"/>
                      <a:pt x="353" y="505"/>
                    </a:cubicBezTo>
                    <a:cubicBezTo>
                      <a:pt x="361" y="503"/>
                      <a:pt x="369" y="501"/>
                      <a:pt x="378" y="501"/>
                    </a:cubicBezTo>
                    <a:cubicBezTo>
                      <a:pt x="378" y="501"/>
                      <a:pt x="378" y="501"/>
                      <a:pt x="378" y="501"/>
                    </a:cubicBezTo>
                    <a:cubicBezTo>
                      <a:pt x="393" y="501"/>
                      <a:pt x="406" y="506"/>
                      <a:pt x="418" y="513"/>
                    </a:cubicBezTo>
                    <a:cubicBezTo>
                      <a:pt x="422" y="513"/>
                      <a:pt x="425" y="513"/>
                      <a:pt x="429" y="513"/>
                    </a:cubicBezTo>
                    <a:cubicBezTo>
                      <a:pt x="446" y="513"/>
                      <a:pt x="446" y="513"/>
                      <a:pt x="446" y="513"/>
                    </a:cubicBezTo>
                    <a:cubicBezTo>
                      <a:pt x="458" y="514"/>
                      <a:pt x="470" y="514"/>
                      <a:pt x="482" y="515"/>
                    </a:cubicBezTo>
                    <a:cubicBezTo>
                      <a:pt x="486" y="515"/>
                      <a:pt x="491" y="516"/>
                      <a:pt x="496" y="516"/>
                    </a:cubicBezTo>
                    <a:cubicBezTo>
                      <a:pt x="538" y="519"/>
                      <a:pt x="579" y="525"/>
                      <a:pt x="620" y="535"/>
                    </a:cubicBezTo>
                    <a:cubicBezTo>
                      <a:pt x="627" y="536"/>
                      <a:pt x="634" y="538"/>
                      <a:pt x="641" y="540"/>
                    </a:cubicBezTo>
                    <a:cubicBezTo>
                      <a:pt x="642" y="540"/>
                      <a:pt x="643" y="540"/>
                      <a:pt x="643" y="541"/>
                    </a:cubicBezTo>
                    <a:cubicBezTo>
                      <a:pt x="620" y="527"/>
                      <a:pt x="599" y="511"/>
                      <a:pt x="581" y="493"/>
                    </a:cubicBezTo>
                    <a:cubicBezTo>
                      <a:pt x="549" y="488"/>
                      <a:pt x="516" y="484"/>
                      <a:pt x="483" y="483"/>
                    </a:cubicBezTo>
                    <a:cubicBezTo>
                      <a:pt x="478" y="482"/>
                      <a:pt x="473" y="482"/>
                      <a:pt x="467" y="482"/>
                    </a:cubicBezTo>
                    <a:cubicBezTo>
                      <a:pt x="458" y="486"/>
                      <a:pt x="448" y="487"/>
                      <a:pt x="438" y="487"/>
                    </a:cubicBezTo>
                    <a:cubicBezTo>
                      <a:pt x="438" y="487"/>
                      <a:pt x="437" y="487"/>
                      <a:pt x="437" y="487"/>
                    </a:cubicBezTo>
                    <a:cubicBezTo>
                      <a:pt x="426" y="487"/>
                      <a:pt x="415" y="485"/>
                      <a:pt x="405" y="481"/>
                    </a:cubicBezTo>
                    <a:cubicBezTo>
                      <a:pt x="396" y="480"/>
                      <a:pt x="387" y="479"/>
                      <a:pt x="378" y="478"/>
                    </a:cubicBezTo>
                    <a:cubicBezTo>
                      <a:pt x="367" y="476"/>
                      <a:pt x="356" y="474"/>
                      <a:pt x="345" y="472"/>
                    </a:cubicBezTo>
                    <a:cubicBezTo>
                      <a:pt x="328" y="468"/>
                      <a:pt x="312" y="463"/>
                      <a:pt x="296" y="457"/>
                    </a:cubicBezTo>
                    <a:cubicBezTo>
                      <a:pt x="291" y="458"/>
                      <a:pt x="285" y="458"/>
                      <a:pt x="280" y="458"/>
                    </a:cubicBezTo>
                    <a:cubicBezTo>
                      <a:pt x="279" y="458"/>
                      <a:pt x="279" y="458"/>
                      <a:pt x="279" y="458"/>
                    </a:cubicBezTo>
                    <a:cubicBezTo>
                      <a:pt x="244" y="458"/>
                      <a:pt x="215" y="436"/>
                      <a:pt x="202" y="406"/>
                    </a:cubicBezTo>
                    <a:cubicBezTo>
                      <a:pt x="174" y="385"/>
                      <a:pt x="148" y="362"/>
                      <a:pt x="126" y="337"/>
                    </a:cubicBezTo>
                    <a:cubicBezTo>
                      <a:pt x="104" y="325"/>
                      <a:pt x="87" y="303"/>
                      <a:pt x="81" y="277"/>
                    </a:cubicBezTo>
                    <a:cubicBezTo>
                      <a:pt x="74" y="265"/>
                      <a:pt x="67" y="253"/>
                      <a:pt x="61" y="241"/>
                    </a:cubicBezTo>
                    <a:cubicBezTo>
                      <a:pt x="45" y="208"/>
                      <a:pt x="35" y="176"/>
                      <a:pt x="30" y="148"/>
                    </a:cubicBezTo>
                    <a:cubicBezTo>
                      <a:pt x="25" y="119"/>
                      <a:pt x="26" y="94"/>
                      <a:pt x="29" y="73"/>
                    </a:cubicBezTo>
                    <a:cubicBezTo>
                      <a:pt x="31" y="59"/>
                      <a:pt x="35" y="48"/>
                      <a:pt x="38" y="39"/>
                    </a:cubicBezTo>
                    <a:cubicBezTo>
                      <a:pt x="39" y="34"/>
                      <a:pt x="41" y="31"/>
                      <a:pt x="42" y="28"/>
                    </a:cubicBezTo>
                    <a:cubicBezTo>
                      <a:pt x="43" y="25"/>
                      <a:pt x="44" y="23"/>
                      <a:pt x="45" y="21"/>
                    </a:cubicBezTo>
                    <a:cubicBezTo>
                      <a:pt x="46" y="19"/>
                      <a:pt x="47" y="18"/>
                      <a:pt x="48" y="17"/>
                    </a:cubicBezTo>
                    <a:cubicBezTo>
                      <a:pt x="48" y="15"/>
                      <a:pt x="49" y="14"/>
                      <a:pt x="49" y="13"/>
                    </a:cubicBezTo>
                    <a:cubicBezTo>
                      <a:pt x="49" y="13"/>
                      <a:pt x="50" y="13"/>
                      <a:pt x="50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5" name="Freeform 665"/>
              <p:cNvSpPr>
                <a:spLocks noEditPoints="1"/>
              </p:cNvSpPr>
              <p:nvPr/>
            </p:nvSpPr>
            <p:spPr bwMode="auto">
              <a:xfrm>
                <a:off x="5100" y="3493"/>
                <a:ext cx="129" cy="402"/>
              </a:xfrm>
              <a:custGeom>
                <a:avLst/>
                <a:gdLst>
                  <a:gd name="T0" fmla="*/ 33 w 261"/>
                  <a:gd name="T1" fmla="*/ 686 h 814"/>
                  <a:gd name="T2" fmla="*/ 24 w 261"/>
                  <a:gd name="T3" fmla="*/ 710 h 814"/>
                  <a:gd name="T4" fmla="*/ 33 w 261"/>
                  <a:gd name="T5" fmla="*/ 686 h 814"/>
                  <a:gd name="T6" fmla="*/ 195 w 261"/>
                  <a:gd name="T7" fmla="*/ 30 h 814"/>
                  <a:gd name="T8" fmla="*/ 216 w 261"/>
                  <a:gd name="T9" fmla="*/ 106 h 814"/>
                  <a:gd name="T10" fmla="*/ 220 w 261"/>
                  <a:gd name="T11" fmla="*/ 84 h 814"/>
                  <a:gd name="T12" fmla="*/ 195 w 261"/>
                  <a:gd name="T13" fmla="*/ 30 h 814"/>
                  <a:gd name="T14" fmla="*/ 226 w 261"/>
                  <a:gd name="T15" fmla="*/ 0 h 814"/>
                  <a:gd name="T16" fmla="*/ 197 w 261"/>
                  <a:gd name="T17" fmla="*/ 15 h 814"/>
                  <a:gd name="T18" fmla="*/ 231 w 261"/>
                  <a:gd name="T19" fmla="*/ 84 h 814"/>
                  <a:gd name="T20" fmla="*/ 219 w 261"/>
                  <a:gd name="T21" fmla="*/ 128 h 814"/>
                  <a:gd name="T22" fmla="*/ 212 w 261"/>
                  <a:gd name="T23" fmla="*/ 241 h 814"/>
                  <a:gd name="T24" fmla="*/ 212 w 261"/>
                  <a:gd name="T25" fmla="*/ 244 h 814"/>
                  <a:gd name="T26" fmla="*/ 204 w 261"/>
                  <a:gd name="T27" fmla="*/ 278 h 814"/>
                  <a:gd name="T28" fmla="*/ 166 w 261"/>
                  <a:gd name="T29" fmla="*/ 392 h 814"/>
                  <a:gd name="T30" fmla="*/ 166 w 261"/>
                  <a:gd name="T31" fmla="*/ 393 h 814"/>
                  <a:gd name="T32" fmla="*/ 138 w 261"/>
                  <a:gd name="T33" fmla="*/ 454 h 814"/>
                  <a:gd name="T34" fmla="*/ 109 w 261"/>
                  <a:gd name="T35" fmla="*/ 515 h 814"/>
                  <a:gd name="T36" fmla="*/ 104 w 261"/>
                  <a:gd name="T37" fmla="*/ 525 h 814"/>
                  <a:gd name="T38" fmla="*/ 104 w 261"/>
                  <a:gd name="T39" fmla="*/ 529 h 814"/>
                  <a:gd name="T40" fmla="*/ 71 w 261"/>
                  <a:gd name="T41" fmla="*/ 595 h 814"/>
                  <a:gd name="T42" fmla="*/ 44 w 261"/>
                  <a:gd name="T43" fmla="*/ 657 h 814"/>
                  <a:gd name="T44" fmla="*/ 45 w 261"/>
                  <a:gd name="T45" fmla="*/ 676 h 814"/>
                  <a:gd name="T46" fmla="*/ 15 w 261"/>
                  <a:gd name="T47" fmla="*/ 739 h 814"/>
                  <a:gd name="T48" fmla="*/ 4 w 261"/>
                  <a:gd name="T49" fmla="*/ 786 h 814"/>
                  <a:gd name="T50" fmla="*/ 0 w 261"/>
                  <a:gd name="T51" fmla="*/ 806 h 814"/>
                  <a:gd name="T52" fmla="*/ 11 w 261"/>
                  <a:gd name="T53" fmla="*/ 808 h 814"/>
                  <a:gd name="T54" fmla="*/ 12 w 261"/>
                  <a:gd name="T55" fmla="*/ 809 h 814"/>
                  <a:gd name="T56" fmla="*/ 20 w 261"/>
                  <a:gd name="T57" fmla="*/ 810 h 814"/>
                  <a:gd name="T58" fmla="*/ 28 w 261"/>
                  <a:gd name="T59" fmla="*/ 812 h 814"/>
                  <a:gd name="T60" fmla="*/ 36 w 261"/>
                  <a:gd name="T61" fmla="*/ 813 h 814"/>
                  <a:gd name="T62" fmla="*/ 39 w 261"/>
                  <a:gd name="T63" fmla="*/ 814 h 814"/>
                  <a:gd name="T64" fmla="*/ 41 w 261"/>
                  <a:gd name="T65" fmla="*/ 804 h 814"/>
                  <a:gd name="T66" fmla="*/ 48 w 261"/>
                  <a:gd name="T67" fmla="*/ 774 h 814"/>
                  <a:gd name="T68" fmla="*/ 127 w 261"/>
                  <a:gd name="T69" fmla="*/ 570 h 814"/>
                  <a:gd name="T70" fmla="*/ 144 w 261"/>
                  <a:gd name="T71" fmla="*/ 535 h 814"/>
                  <a:gd name="T72" fmla="*/ 160 w 261"/>
                  <a:gd name="T73" fmla="*/ 503 h 814"/>
                  <a:gd name="T74" fmla="*/ 180 w 261"/>
                  <a:gd name="T75" fmla="*/ 461 h 814"/>
                  <a:gd name="T76" fmla="*/ 188 w 261"/>
                  <a:gd name="T77" fmla="*/ 444 h 814"/>
                  <a:gd name="T78" fmla="*/ 188 w 261"/>
                  <a:gd name="T79" fmla="*/ 444 h 814"/>
                  <a:gd name="T80" fmla="*/ 195 w 261"/>
                  <a:gd name="T81" fmla="*/ 428 h 814"/>
                  <a:gd name="T82" fmla="*/ 220 w 261"/>
                  <a:gd name="T83" fmla="*/ 366 h 814"/>
                  <a:gd name="T84" fmla="*/ 256 w 261"/>
                  <a:gd name="T85" fmla="*/ 216 h 814"/>
                  <a:gd name="T86" fmla="*/ 259 w 261"/>
                  <a:gd name="T87" fmla="*/ 130 h 814"/>
                  <a:gd name="T88" fmla="*/ 226 w 261"/>
                  <a:gd name="T89" fmla="*/ 0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1" h="814">
                    <a:moveTo>
                      <a:pt x="33" y="686"/>
                    </a:moveTo>
                    <a:cubicBezTo>
                      <a:pt x="30" y="694"/>
                      <a:pt x="27" y="702"/>
                      <a:pt x="24" y="710"/>
                    </a:cubicBezTo>
                    <a:cubicBezTo>
                      <a:pt x="28" y="703"/>
                      <a:pt x="31" y="695"/>
                      <a:pt x="33" y="686"/>
                    </a:cubicBezTo>
                    <a:moveTo>
                      <a:pt x="195" y="30"/>
                    </a:moveTo>
                    <a:cubicBezTo>
                      <a:pt x="206" y="54"/>
                      <a:pt x="212" y="80"/>
                      <a:pt x="216" y="106"/>
                    </a:cubicBezTo>
                    <a:cubicBezTo>
                      <a:pt x="218" y="99"/>
                      <a:pt x="220" y="91"/>
                      <a:pt x="220" y="84"/>
                    </a:cubicBezTo>
                    <a:cubicBezTo>
                      <a:pt x="220" y="62"/>
                      <a:pt x="210" y="43"/>
                      <a:pt x="195" y="30"/>
                    </a:cubicBezTo>
                    <a:moveTo>
                      <a:pt x="226" y="0"/>
                    </a:moveTo>
                    <a:cubicBezTo>
                      <a:pt x="197" y="15"/>
                      <a:pt x="197" y="15"/>
                      <a:pt x="197" y="15"/>
                    </a:cubicBezTo>
                    <a:cubicBezTo>
                      <a:pt x="218" y="30"/>
                      <a:pt x="232" y="55"/>
                      <a:pt x="231" y="84"/>
                    </a:cubicBezTo>
                    <a:cubicBezTo>
                      <a:pt x="231" y="100"/>
                      <a:pt x="227" y="116"/>
                      <a:pt x="219" y="128"/>
                    </a:cubicBezTo>
                    <a:cubicBezTo>
                      <a:pt x="221" y="166"/>
                      <a:pt x="218" y="204"/>
                      <a:pt x="212" y="241"/>
                    </a:cubicBezTo>
                    <a:cubicBezTo>
                      <a:pt x="212" y="242"/>
                      <a:pt x="212" y="243"/>
                      <a:pt x="212" y="244"/>
                    </a:cubicBezTo>
                    <a:cubicBezTo>
                      <a:pt x="212" y="256"/>
                      <a:pt x="209" y="268"/>
                      <a:pt x="204" y="278"/>
                    </a:cubicBezTo>
                    <a:cubicBezTo>
                      <a:pt x="194" y="319"/>
                      <a:pt x="181" y="358"/>
                      <a:pt x="166" y="392"/>
                    </a:cubicBezTo>
                    <a:cubicBezTo>
                      <a:pt x="166" y="392"/>
                      <a:pt x="166" y="393"/>
                      <a:pt x="166" y="393"/>
                    </a:cubicBezTo>
                    <a:cubicBezTo>
                      <a:pt x="166" y="417"/>
                      <a:pt x="155" y="439"/>
                      <a:pt x="138" y="454"/>
                    </a:cubicBezTo>
                    <a:cubicBezTo>
                      <a:pt x="129" y="475"/>
                      <a:pt x="119" y="495"/>
                      <a:pt x="109" y="515"/>
                    </a:cubicBezTo>
                    <a:cubicBezTo>
                      <a:pt x="107" y="519"/>
                      <a:pt x="106" y="522"/>
                      <a:pt x="104" y="525"/>
                    </a:cubicBezTo>
                    <a:cubicBezTo>
                      <a:pt x="104" y="526"/>
                      <a:pt x="104" y="528"/>
                      <a:pt x="104" y="529"/>
                    </a:cubicBezTo>
                    <a:cubicBezTo>
                      <a:pt x="104" y="556"/>
                      <a:pt x="91" y="581"/>
                      <a:pt x="71" y="595"/>
                    </a:cubicBezTo>
                    <a:cubicBezTo>
                      <a:pt x="61" y="616"/>
                      <a:pt x="52" y="636"/>
                      <a:pt x="44" y="657"/>
                    </a:cubicBezTo>
                    <a:cubicBezTo>
                      <a:pt x="45" y="663"/>
                      <a:pt x="45" y="669"/>
                      <a:pt x="45" y="676"/>
                    </a:cubicBezTo>
                    <a:cubicBezTo>
                      <a:pt x="45" y="701"/>
                      <a:pt x="33" y="724"/>
                      <a:pt x="15" y="739"/>
                    </a:cubicBezTo>
                    <a:cubicBezTo>
                      <a:pt x="11" y="754"/>
                      <a:pt x="7" y="770"/>
                      <a:pt x="4" y="786"/>
                    </a:cubicBezTo>
                    <a:cubicBezTo>
                      <a:pt x="2" y="793"/>
                      <a:pt x="1" y="799"/>
                      <a:pt x="0" y="806"/>
                    </a:cubicBezTo>
                    <a:cubicBezTo>
                      <a:pt x="11" y="808"/>
                      <a:pt x="11" y="808"/>
                      <a:pt x="11" y="808"/>
                    </a:cubicBezTo>
                    <a:cubicBezTo>
                      <a:pt x="12" y="809"/>
                      <a:pt x="12" y="809"/>
                      <a:pt x="12" y="809"/>
                    </a:cubicBezTo>
                    <a:cubicBezTo>
                      <a:pt x="20" y="810"/>
                      <a:pt x="20" y="810"/>
                      <a:pt x="20" y="810"/>
                    </a:cubicBezTo>
                    <a:cubicBezTo>
                      <a:pt x="28" y="812"/>
                      <a:pt x="28" y="812"/>
                      <a:pt x="28" y="812"/>
                    </a:cubicBezTo>
                    <a:cubicBezTo>
                      <a:pt x="36" y="813"/>
                      <a:pt x="36" y="813"/>
                      <a:pt x="36" y="813"/>
                    </a:cubicBezTo>
                    <a:cubicBezTo>
                      <a:pt x="39" y="814"/>
                      <a:pt x="39" y="814"/>
                      <a:pt x="39" y="814"/>
                    </a:cubicBezTo>
                    <a:cubicBezTo>
                      <a:pt x="40" y="810"/>
                      <a:pt x="40" y="807"/>
                      <a:pt x="41" y="804"/>
                    </a:cubicBezTo>
                    <a:cubicBezTo>
                      <a:pt x="43" y="794"/>
                      <a:pt x="45" y="784"/>
                      <a:pt x="48" y="774"/>
                    </a:cubicBezTo>
                    <a:cubicBezTo>
                      <a:pt x="65" y="703"/>
                      <a:pt x="95" y="636"/>
                      <a:pt x="127" y="570"/>
                    </a:cubicBezTo>
                    <a:cubicBezTo>
                      <a:pt x="133" y="558"/>
                      <a:pt x="139" y="547"/>
                      <a:pt x="144" y="535"/>
                    </a:cubicBezTo>
                    <a:cubicBezTo>
                      <a:pt x="149" y="524"/>
                      <a:pt x="155" y="514"/>
                      <a:pt x="160" y="503"/>
                    </a:cubicBezTo>
                    <a:cubicBezTo>
                      <a:pt x="167" y="489"/>
                      <a:pt x="173" y="476"/>
                      <a:pt x="180" y="461"/>
                    </a:cubicBezTo>
                    <a:cubicBezTo>
                      <a:pt x="182" y="456"/>
                      <a:pt x="185" y="450"/>
                      <a:pt x="188" y="444"/>
                    </a:cubicBezTo>
                    <a:cubicBezTo>
                      <a:pt x="188" y="444"/>
                      <a:pt x="188" y="444"/>
                      <a:pt x="188" y="444"/>
                    </a:cubicBezTo>
                    <a:cubicBezTo>
                      <a:pt x="190" y="439"/>
                      <a:pt x="192" y="433"/>
                      <a:pt x="195" y="428"/>
                    </a:cubicBezTo>
                    <a:cubicBezTo>
                      <a:pt x="204" y="407"/>
                      <a:pt x="212" y="386"/>
                      <a:pt x="220" y="366"/>
                    </a:cubicBezTo>
                    <a:cubicBezTo>
                      <a:pt x="238" y="313"/>
                      <a:pt x="251" y="263"/>
                      <a:pt x="256" y="216"/>
                    </a:cubicBezTo>
                    <a:cubicBezTo>
                      <a:pt x="260" y="186"/>
                      <a:pt x="261" y="157"/>
                      <a:pt x="259" y="130"/>
                    </a:cubicBezTo>
                    <a:cubicBezTo>
                      <a:pt x="256" y="83"/>
                      <a:pt x="245" y="39"/>
                      <a:pt x="22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6" name="Freeform 666"/>
              <p:cNvSpPr>
                <a:spLocks noEditPoints="1"/>
              </p:cNvSpPr>
              <p:nvPr/>
            </p:nvSpPr>
            <p:spPr bwMode="auto">
              <a:xfrm>
                <a:off x="5267" y="3026"/>
                <a:ext cx="336" cy="89"/>
              </a:xfrm>
              <a:custGeom>
                <a:avLst/>
                <a:gdLst>
                  <a:gd name="T0" fmla="*/ 137 w 681"/>
                  <a:gd name="T1" fmla="*/ 123 h 179"/>
                  <a:gd name="T2" fmla="*/ 187 w 681"/>
                  <a:gd name="T3" fmla="*/ 149 h 179"/>
                  <a:gd name="T4" fmla="*/ 187 w 681"/>
                  <a:gd name="T5" fmla="*/ 149 h 179"/>
                  <a:gd name="T6" fmla="*/ 225 w 681"/>
                  <a:gd name="T7" fmla="*/ 136 h 179"/>
                  <a:gd name="T8" fmla="*/ 137 w 681"/>
                  <a:gd name="T9" fmla="*/ 123 h 179"/>
                  <a:gd name="T10" fmla="*/ 637 w 681"/>
                  <a:gd name="T11" fmla="*/ 0 h 179"/>
                  <a:gd name="T12" fmla="*/ 637 w 681"/>
                  <a:gd name="T13" fmla="*/ 1 h 179"/>
                  <a:gd name="T14" fmla="*/ 632 w 681"/>
                  <a:gd name="T15" fmla="*/ 6 h 179"/>
                  <a:gd name="T16" fmla="*/ 619 w 681"/>
                  <a:gd name="T17" fmla="*/ 18 h 179"/>
                  <a:gd name="T18" fmla="*/ 563 w 681"/>
                  <a:gd name="T19" fmla="*/ 54 h 179"/>
                  <a:gd name="T20" fmla="*/ 409 w 681"/>
                  <a:gd name="T21" fmla="*/ 114 h 179"/>
                  <a:gd name="T22" fmla="*/ 409 w 681"/>
                  <a:gd name="T23" fmla="*/ 118 h 179"/>
                  <a:gd name="T24" fmla="*/ 398 w 681"/>
                  <a:gd name="T25" fmla="*/ 123 h 179"/>
                  <a:gd name="T26" fmla="*/ 398 w 681"/>
                  <a:gd name="T27" fmla="*/ 117 h 179"/>
                  <a:gd name="T28" fmla="*/ 269 w 681"/>
                  <a:gd name="T29" fmla="*/ 137 h 179"/>
                  <a:gd name="T30" fmla="*/ 269 w 681"/>
                  <a:gd name="T31" fmla="*/ 137 h 179"/>
                  <a:gd name="T32" fmla="*/ 266 w 681"/>
                  <a:gd name="T33" fmla="*/ 137 h 179"/>
                  <a:gd name="T34" fmla="*/ 258 w 681"/>
                  <a:gd name="T35" fmla="*/ 138 h 179"/>
                  <a:gd name="T36" fmla="*/ 257 w 681"/>
                  <a:gd name="T37" fmla="*/ 137 h 179"/>
                  <a:gd name="T38" fmla="*/ 249 w 681"/>
                  <a:gd name="T39" fmla="*/ 137 h 179"/>
                  <a:gd name="T40" fmla="*/ 242 w 681"/>
                  <a:gd name="T41" fmla="*/ 137 h 179"/>
                  <a:gd name="T42" fmla="*/ 187 w 681"/>
                  <a:gd name="T43" fmla="*/ 161 h 179"/>
                  <a:gd name="T44" fmla="*/ 187 w 681"/>
                  <a:gd name="T45" fmla="*/ 161 h 179"/>
                  <a:gd name="T46" fmla="*/ 119 w 681"/>
                  <a:gd name="T47" fmla="*/ 118 h 179"/>
                  <a:gd name="T48" fmla="*/ 56 w 681"/>
                  <a:gd name="T49" fmla="*/ 84 h 179"/>
                  <a:gd name="T50" fmla="*/ 31 w 681"/>
                  <a:gd name="T51" fmla="*/ 58 h 179"/>
                  <a:gd name="T52" fmla="*/ 19 w 681"/>
                  <a:gd name="T53" fmla="*/ 68 h 179"/>
                  <a:gd name="T54" fmla="*/ 0 w 681"/>
                  <a:gd name="T55" fmla="*/ 86 h 179"/>
                  <a:gd name="T56" fmla="*/ 32 w 681"/>
                  <a:gd name="T57" fmla="*/ 117 h 179"/>
                  <a:gd name="T58" fmla="*/ 109 w 681"/>
                  <a:gd name="T59" fmla="*/ 158 h 179"/>
                  <a:gd name="T60" fmla="*/ 116 w 681"/>
                  <a:gd name="T61" fmla="*/ 142 h 179"/>
                  <a:gd name="T62" fmla="*/ 129 w 681"/>
                  <a:gd name="T63" fmla="*/ 145 h 179"/>
                  <a:gd name="T64" fmla="*/ 120 w 681"/>
                  <a:gd name="T65" fmla="*/ 162 h 179"/>
                  <a:gd name="T66" fmla="*/ 239 w 681"/>
                  <a:gd name="T67" fmla="*/ 179 h 179"/>
                  <a:gd name="T68" fmla="*/ 246 w 681"/>
                  <a:gd name="T69" fmla="*/ 179 h 179"/>
                  <a:gd name="T70" fmla="*/ 242 w 681"/>
                  <a:gd name="T71" fmla="*/ 163 h 179"/>
                  <a:gd name="T72" fmla="*/ 254 w 681"/>
                  <a:gd name="T73" fmla="*/ 162 h 179"/>
                  <a:gd name="T74" fmla="*/ 257 w 681"/>
                  <a:gd name="T75" fmla="*/ 179 h 179"/>
                  <a:gd name="T76" fmla="*/ 286 w 681"/>
                  <a:gd name="T77" fmla="*/ 178 h 179"/>
                  <a:gd name="T78" fmla="*/ 375 w 681"/>
                  <a:gd name="T79" fmla="*/ 164 h 179"/>
                  <a:gd name="T80" fmla="*/ 447 w 681"/>
                  <a:gd name="T81" fmla="*/ 146 h 179"/>
                  <a:gd name="T82" fmla="*/ 574 w 681"/>
                  <a:gd name="T83" fmla="*/ 96 h 179"/>
                  <a:gd name="T84" fmla="*/ 635 w 681"/>
                  <a:gd name="T85" fmla="*/ 61 h 179"/>
                  <a:gd name="T86" fmla="*/ 681 w 681"/>
                  <a:gd name="T87" fmla="*/ 21 h 179"/>
                  <a:gd name="T88" fmla="*/ 654 w 681"/>
                  <a:gd name="T89" fmla="*/ 8 h 179"/>
                  <a:gd name="T90" fmla="*/ 637 w 681"/>
                  <a:gd name="T91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81" h="179">
                    <a:moveTo>
                      <a:pt x="137" y="123"/>
                    </a:moveTo>
                    <a:cubicBezTo>
                      <a:pt x="148" y="139"/>
                      <a:pt x="166" y="149"/>
                      <a:pt x="187" y="149"/>
                    </a:cubicBezTo>
                    <a:cubicBezTo>
                      <a:pt x="187" y="149"/>
                      <a:pt x="187" y="149"/>
                      <a:pt x="187" y="149"/>
                    </a:cubicBezTo>
                    <a:cubicBezTo>
                      <a:pt x="201" y="149"/>
                      <a:pt x="214" y="144"/>
                      <a:pt x="225" y="136"/>
                    </a:cubicBezTo>
                    <a:cubicBezTo>
                      <a:pt x="197" y="135"/>
                      <a:pt x="166" y="131"/>
                      <a:pt x="137" y="123"/>
                    </a:cubicBezTo>
                    <a:moveTo>
                      <a:pt x="637" y="0"/>
                    </a:moveTo>
                    <a:cubicBezTo>
                      <a:pt x="637" y="0"/>
                      <a:pt x="637" y="1"/>
                      <a:pt x="637" y="1"/>
                    </a:cubicBezTo>
                    <a:cubicBezTo>
                      <a:pt x="635" y="3"/>
                      <a:pt x="634" y="4"/>
                      <a:pt x="632" y="6"/>
                    </a:cubicBezTo>
                    <a:cubicBezTo>
                      <a:pt x="628" y="10"/>
                      <a:pt x="624" y="14"/>
                      <a:pt x="619" y="18"/>
                    </a:cubicBezTo>
                    <a:cubicBezTo>
                      <a:pt x="604" y="30"/>
                      <a:pt x="586" y="42"/>
                      <a:pt x="563" y="54"/>
                    </a:cubicBezTo>
                    <a:cubicBezTo>
                      <a:pt x="521" y="77"/>
                      <a:pt x="467" y="99"/>
                      <a:pt x="409" y="114"/>
                    </a:cubicBezTo>
                    <a:cubicBezTo>
                      <a:pt x="409" y="115"/>
                      <a:pt x="409" y="117"/>
                      <a:pt x="409" y="118"/>
                    </a:cubicBezTo>
                    <a:cubicBezTo>
                      <a:pt x="406" y="119"/>
                      <a:pt x="402" y="121"/>
                      <a:pt x="398" y="123"/>
                    </a:cubicBezTo>
                    <a:cubicBezTo>
                      <a:pt x="398" y="121"/>
                      <a:pt x="398" y="119"/>
                      <a:pt x="398" y="117"/>
                    </a:cubicBezTo>
                    <a:cubicBezTo>
                      <a:pt x="356" y="128"/>
                      <a:pt x="312" y="135"/>
                      <a:pt x="269" y="137"/>
                    </a:cubicBezTo>
                    <a:cubicBezTo>
                      <a:pt x="269" y="137"/>
                      <a:pt x="269" y="137"/>
                      <a:pt x="269" y="137"/>
                    </a:cubicBezTo>
                    <a:cubicBezTo>
                      <a:pt x="268" y="137"/>
                      <a:pt x="267" y="137"/>
                      <a:pt x="266" y="137"/>
                    </a:cubicBezTo>
                    <a:cubicBezTo>
                      <a:pt x="263" y="137"/>
                      <a:pt x="260" y="137"/>
                      <a:pt x="258" y="138"/>
                    </a:cubicBezTo>
                    <a:cubicBezTo>
                      <a:pt x="258" y="138"/>
                      <a:pt x="257" y="137"/>
                      <a:pt x="257" y="137"/>
                    </a:cubicBezTo>
                    <a:cubicBezTo>
                      <a:pt x="255" y="137"/>
                      <a:pt x="252" y="137"/>
                      <a:pt x="249" y="137"/>
                    </a:cubicBezTo>
                    <a:cubicBezTo>
                      <a:pt x="247" y="137"/>
                      <a:pt x="245" y="137"/>
                      <a:pt x="242" y="137"/>
                    </a:cubicBezTo>
                    <a:cubicBezTo>
                      <a:pt x="229" y="152"/>
                      <a:pt x="209" y="161"/>
                      <a:pt x="187" y="161"/>
                    </a:cubicBezTo>
                    <a:cubicBezTo>
                      <a:pt x="187" y="161"/>
                      <a:pt x="187" y="161"/>
                      <a:pt x="187" y="161"/>
                    </a:cubicBezTo>
                    <a:cubicBezTo>
                      <a:pt x="157" y="161"/>
                      <a:pt x="132" y="143"/>
                      <a:pt x="119" y="118"/>
                    </a:cubicBezTo>
                    <a:cubicBezTo>
                      <a:pt x="96" y="110"/>
                      <a:pt x="75" y="99"/>
                      <a:pt x="56" y="84"/>
                    </a:cubicBezTo>
                    <a:cubicBezTo>
                      <a:pt x="47" y="76"/>
                      <a:pt x="38" y="68"/>
                      <a:pt x="31" y="58"/>
                    </a:cubicBezTo>
                    <a:cubicBezTo>
                      <a:pt x="19" y="68"/>
                      <a:pt x="19" y="68"/>
                      <a:pt x="19" y="68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9" y="97"/>
                      <a:pt x="20" y="108"/>
                      <a:pt x="32" y="117"/>
                    </a:cubicBezTo>
                    <a:cubicBezTo>
                      <a:pt x="53" y="134"/>
                      <a:pt x="79" y="148"/>
                      <a:pt x="109" y="158"/>
                    </a:cubicBezTo>
                    <a:cubicBezTo>
                      <a:pt x="111" y="153"/>
                      <a:pt x="113" y="147"/>
                      <a:pt x="116" y="142"/>
                    </a:cubicBezTo>
                    <a:cubicBezTo>
                      <a:pt x="120" y="144"/>
                      <a:pt x="124" y="145"/>
                      <a:pt x="129" y="145"/>
                    </a:cubicBezTo>
                    <a:cubicBezTo>
                      <a:pt x="125" y="150"/>
                      <a:pt x="122" y="156"/>
                      <a:pt x="120" y="162"/>
                    </a:cubicBezTo>
                    <a:cubicBezTo>
                      <a:pt x="155" y="172"/>
                      <a:pt x="195" y="178"/>
                      <a:pt x="239" y="179"/>
                    </a:cubicBezTo>
                    <a:cubicBezTo>
                      <a:pt x="241" y="179"/>
                      <a:pt x="243" y="179"/>
                      <a:pt x="246" y="179"/>
                    </a:cubicBezTo>
                    <a:cubicBezTo>
                      <a:pt x="245" y="174"/>
                      <a:pt x="244" y="168"/>
                      <a:pt x="242" y="163"/>
                    </a:cubicBezTo>
                    <a:cubicBezTo>
                      <a:pt x="246" y="163"/>
                      <a:pt x="250" y="162"/>
                      <a:pt x="254" y="162"/>
                    </a:cubicBezTo>
                    <a:cubicBezTo>
                      <a:pt x="256" y="167"/>
                      <a:pt x="257" y="173"/>
                      <a:pt x="257" y="179"/>
                    </a:cubicBezTo>
                    <a:cubicBezTo>
                      <a:pt x="267" y="179"/>
                      <a:pt x="276" y="178"/>
                      <a:pt x="286" y="178"/>
                    </a:cubicBezTo>
                    <a:cubicBezTo>
                      <a:pt x="315" y="175"/>
                      <a:pt x="345" y="171"/>
                      <a:pt x="375" y="164"/>
                    </a:cubicBezTo>
                    <a:cubicBezTo>
                      <a:pt x="399" y="159"/>
                      <a:pt x="423" y="153"/>
                      <a:pt x="447" y="146"/>
                    </a:cubicBezTo>
                    <a:cubicBezTo>
                      <a:pt x="492" y="132"/>
                      <a:pt x="536" y="115"/>
                      <a:pt x="574" y="96"/>
                    </a:cubicBezTo>
                    <a:cubicBezTo>
                      <a:pt x="596" y="85"/>
                      <a:pt x="617" y="73"/>
                      <a:pt x="635" y="61"/>
                    </a:cubicBezTo>
                    <a:cubicBezTo>
                      <a:pt x="654" y="48"/>
                      <a:pt x="670" y="34"/>
                      <a:pt x="681" y="21"/>
                    </a:cubicBezTo>
                    <a:cubicBezTo>
                      <a:pt x="654" y="8"/>
                      <a:pt x="654" y="8"/>
                      <a:pt x="654" y="8"/>
                    </a:cubicBezTo>
                    <a:cubicBezTo>
                      <a:pt x="637" y="0"/>
                      <a:pt x="637" y="0"/>
                      <a:pt x="6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7" name="Freeform 667"/>
              <p:cNvSpPr>
                <a:spLocks noEditPoints="1"/>
              </p:cNvSpPr>
              <p:nvPr/>
            </p:nvSpPr>
            <p:spPr bwMode="auto">
              <a:xfrm>
                <a:off x="4582" y="2989"/>
                <a:ext cx="444" cy="283"/>
              </a:xfrm>
              <a:custGeom>
                <a:avLst/>
                <a:gdLst>
                  <a:gd name="T0" fmla="*/ 559 w 898"/>
                  <a:gd name="T1" fmla="*/ 264 h 573"/>
                  <a:gd name="T2" fmla="*/ 505 w 898"/>
                  <a:gd name="T3" fmla="*/ 295 h 573"/>
                  <a:gd name="T4" fmla="*/ 599 w 898"/>
                  <a:gd name="T5" fmla="*/ 279 h 573"/>
                  <a:gd name="T6" fmla="*/ 560 w 898"/>
                  <a:gd name="T7" fmla="*/ 265 h 573"/>
                  <a:gd name="T8" fmla="*/ 559 w 898"/>
                  <a:gd name="T9" fmla="*/ 264 h 573"/>
                  <a:gd name="T10" fmla="*/ 866 w 898"/>
                  <a:gd name="T11" fmla="*/ 0 h 573"/>
                  <a:gd name="T12" fmla="*/ 859 w 898"/>
                  <a:gd name="T13" fmla="*/ 10 h 573"/>
                  <a:gd name="T14" fmla="*/ 539 w 898"/>
                  <a:gd name="T15" fmla="*/ 248 h 573"/>
                  <a:gd name="T16" fmla="*/ 499 w 898"/>
                  <a:gd name="T17" fmla="*/ 259 h 573"/>
                  <a:gd name="T18" fmla="*/ 498 w 898"/>
                  <a:gd name="T19" fmla="*/ 259 h 573"/>
                  <a:gd name="T20" fmla="*/ 473 w 898"/>
                  <a:gd name="T21" fmla="*/ 254 h 573"/>
                  <a:gd name="T22" fmla="*/ 436 w 898"/>
                  <a:gd name="T23" fmla="*/ 255 h 573"/>
                  <a:gd name="T24" fmla="*/ 331 w 898"/>
                  <a:gd name="T25" fmla="*/ 261 h 573"/>
                  <a:gd name="T26" fmla="*/ 230 w 898"/>
                  <a:gd name="T27" fmla="*/ 280 h 573"/>
                  <a:gd name="T28" fmla="*/ 154 w 898"/>
                  <a:gd name="T29" fmla="*/ 312 h 573"/>
                  <a:gd name="T30" fmla="*/ 44 w 898"/>
                  <a:gd name="T31" fmla="*/ 421 h 573"/>
                  <a:gd name="T32" fmla="*/ 11 w 898"/>
                  <a:gd name="T33" fmla="*/ 505 h 573"/>
                  <a:gd name="T34" fmla="*/ 1 w 898"/>
                  <a:gd name="T35" fmla="*/ 556 h 573"/>
                  <a:gd name="T36" fmla="*/ 0 w 898"/>
                  <a:gd name="T37" fmla="*/ 566 h 573"/>
                  <a:gd name="T38" fmla="*/ 0 w 898"/>
                  <a:gd name="T39" fmla="*/ 569 h 573"/>
                  <a:gd name="T40" fmla="*/ 7 w 898"/>
                  <a:gd name="T41" fmla="*/ 570 h 573"/>
                  <a:gd name="T42" fmla="*/ 13 w 898"/>
                  <a:gd name="T43" fmla="*/ 571 h 573"/>
                  <a:gd name="T44" fmla="*/ 21 w 898"/>
                  <a:gd name="T45" fmla="*/ 571 h 573"/>
                  <a:gd name="T46" fmla="*/ 30 w 898"/>
                  <a:gd name="T47" fmla="*/ 572 h 573"/>
                  <a:gd name="T48" fmla="*/ 39 w 898"/>
                  <a:gd name="T49" fmla="*/ 573 h 573"/>
                  <a:gd name="T50" fmla="*/ 41 w 898"/>
                  <a:gd name="T51" fmla="*/ 563 h 573"/>
                  <a:gd name="T52" fmla="*/ 44 w 898"/>
                  <a:gd name="T53" fmla="*/ 540 h 573"/>
                  <a:gd name="T54" fmla="*/ 45 w 898"/>
                  <a:gd name="T55" fmla="*/ 537 h 573"/>
                  <a:gd name="T56" fmla="*/ 58 w 898"/>
                  <a:gd name="T57" fmla="*/ 485 h 573"/>
                  <a:gd name="T58" fmla="*/ 148 w 898"/>
                  <a:gd name="T59" fmla="*/ 364 h 573"/>
                  <a:gd name="T60" fmla="*/ 211 w 898"/>
                  <a:gd name="T61" fmla="*/ 330 h 573"/>
                  <a:gd name="T62" fmla="*/ 212 w 898"/>
                  <a:gd name="T63" fmla="*/ 330 h 573"/>
                  <a:gd name="T64" fmla="*/ 215 w 898"/>
                  <a:gd name="T65" fmla="*/ 330 h 573"/>
                  <a:gd name="T66" fmla="*/ 325 w 898"/>
                  <a:gd name="T67" fmla="*/ 304 h 573"/>
                  <a:gd name="T68" fmla="*/ 365 w 898"/>
                  <a:gd name="T69" fmla="*/ 300 h 573"/>
                  <a:gd name="T70" fmla="*/ 436 w 898"/>
                  <a:gd name="T71" fmla="*/ 298 h 573"/>
                  <a:gd name="T72" fmla="*/ 491 w 898"/>
                  <a:gd name="T73" fmla="*/ 296 h 573"/>
                  <a:gd name="T74" fmla="*/ 559 w 898"/>
                  <a:gd name="T75" fmla="*/ 252 h 573"/>
                  <a:gd name="T76" fmla="*/ 560 w 898"/>
                  <a:gd name="T77" fmla="*/ 252 h 573"/>
                  <a:gd name="T78" fmla="*/ 613 w 898"/>
                  <a:gd name="T79" fmla="*/ 275 h 573"/>
                  <a:gd name="T80" fmla="*/ 652 w 898"/>
                  <a:gd name="T81" fmla="*/ 260 h 573"/>
                  <a:gd name="T82" fmla="*/ 701 w 898"/>
                  <a:gd name="T83" fmla="*/ 235 h 573"/>
                  <a:gd name="T84" fmla="*/ 819 w 898"/>
                  <a:gd name="T85" fmla="*/ 130 h 573"/>
                  <a:gd name="T86" fmla="*/ 898 w 898"/>
                  <a:gd name="T87" fmla="*/ 25 h 573"/>
                  <a:gd name="T88" fmla="*/ 888 w 898"/>
                  <a:gd name="T89" fmla="*/ 17 h 573"/>
                  <a:gd name="T90" fmla="*/ 874 w 898"/>
                  <a:gd name="T91" fmla="*/ 7 h 573"/>
                  <a:gd name="T92" fmla="*/ 866 w 898"/>
                  <a:gd name="T93" fmla="*/ 0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98" h="573">
                    <a:moveTo>
                      <a:pt x="559" y="264"/>
                    </a:moveTo>
                    <a:cubicBezTo>
                      <a:pt x="537" y="264"/>
                      <a:pt x="517" y="276"/>
                      <a:pt x="505" y="295"/>
                    </a:cubicBezTo>
                    <a:cubicBezTo>
                      <a:pt x="539" y="292"/>
                      <a:pt x="570" y="287"/>
                      <a:pt x="599" y="279"/>
                    </a:cubicBezTo>
                    <a:cubicBezTo>
                      <a:pt x="588" y="270"/>
                      <a:pt x="575" y="265"/>
                      <a:pt x="560" y="265"/>
                    </a:cubicBezTo>
                    <a:cubicBezTo>
                      <a:pt x="560" y="264"/>
                      <a:pt x="559" y="264"/>
                      <a:pt x="559" y="264"/>
                    </a:cubicBezTo>
                    <a:moveTo>
                      <a:pt x="866" y="0"/>
                    </a:moveTo>
                    <a:cubicBezTo>
                      <a:pt x="863" y="3"/>
                      <a:pt x="861" y="6"/>
                      <a:pt x="859" y="10"/>
                    </a:cubicBezTo>
                    <a:cubicBezTo>
                      <a:pt x="756" y="161"/>
                      <a:pt x="670" y="228"/>
                      <a:pt x="539" y="248"/>
                    </a:cubicBezTo>
                    <a:cubicBezTo>
                      <a:pt x="527" y="255"/>
                      <a:pt x="513" y="259"/>
                      <a:pt x="499" y="259"/>
                    </a:cubicBezTo>
                    <a:cubicBezTo>
                      <a:pt x="498" y="259"/>
                      <a:pt x="498" y="259"/>
                      <a:pt x="498" y="259"/>
                    </a:cubicBezTo>
                    <a:cubicBezTo>
                      <a:pt x="489" y="259"/>
                      <a:pt x="481" y="257"/>
                      <a:pt x="473" y="254"/>
                    </a:cubicBezTo>
                    <a:cubicBezTo>
                      <a:pt x="461" y="255"/>
                      <a:pt x="449" y="255"/>
                      <a:pt x="436" y="255"/>
                    </a:cubicBezTo>
                    <a:cubicBezTo>
                      <a:pt x="398" y="255"/>
                      <a:pt x="363" y="257"/>
                      <a:pt x="331" y="261"/>
                    </a:cubicBezTo>
                    <a:cubicBezTo>
                      <a:pt x="293" y="265"/>
                      <a:pt x="260" y="271"/>
                      <a:pt x="230" y="280"/>
                    </a:cubicBezTo>
                    <a:cubicBezTo>
                      <a:pt x="202" y="289"/>
                      <a:pt x="177" y="299"/>
                      <a:pt x="154" y="312"/>
                    </a:cubicBezTo>
                    <a:cubicBezTo>
                      <a:pt x="107" y="339"/>
                      <a:pt x="70" y="375"/>
                      <a:pt x="44" y="421"/>
                    </a:cubicBezTo>
                    <a:cubicBezTo>
                      <a:pt x="29" y="446"/>
                      <a:pt x="18" y="474"/>
                      <a:pt x="11" y="505"/>
                    </a:cubicBezTo>
                    <a:cubicBezTo>
                      <a:pt x="7" y="521"/>
                      <a:pt x="3" y="538"/>
                      <a:pt x="1" y="556"/>
                    </a:cubicBezTo>
                    <a:cubicBezTo>
                      <a:pt x="1" y="560"/>
                      <a:pt x="0" y="563"/>
                      <a:pt x="0" y="566"/>
                    </a:cubicBezTo>
                    <a:cubicBezTo>
                      <a:pt x="0" y="567"/>
                      <a:pt x="0" y="568"/>
                      <a:pt x="0" y="569"/>
                    </a:cubicBezTo>
                    <a:cubicBezTo>
                      <a:pt x="7" y="570"/>
                      <a:pt x="7" y="570"/>
                      <a:pt x="7" y="570"/>
                    </a:cubicBezTo>
                    <a:cubicBezTo>
                      <a:pt x="13" y="571"/>
                      <a:pt x="13" y="571"/>
                      <a:pt x="13" y="571"/>
                    </a:cubicBezTo>
                    <a:cubicBezTo>
                      <a:pt x="21" y="571"/>
                      <a:pt x="21" y="571"/>
                      <a:pt x="21" y="571"/>
                    </a:cubicBezTo>
                    <a:cubicBezTo>
                      <a:pt x="30" y="572"/>
                      <a:pt x="30" y="572"/>
                      <a:pt x="30" y="572"/>
                    </a:cubicBezTo>
                    <a:cubicBezTo>
                      <a:pt x="39" y="573"/>
                      <a:pt x="39" y="573"/>
                      <a:pt x="39" y="573"/>
                    </a:cubicBezTo>
                    <a:cubicBezTo>
                      <a:pt x="40" y="570"/>
                      <a:pt x="40" y="566"/>
                      <a:pt x="41" y="563"/>
                    </a:cubicBezTo>
                    <a:cubicBezTo>
                      <a:pt x="42" y="555"/>
                      <a:pt x="43" y="547"/>
                      <a:pt x="44" y="540"/>
                    </a:cubicBezTo>
                    <a:cubicBezTo>
                      <a:pt x="44" y="539"/>
                      <a:pt x="44" y="538"/>
                      <a:pt x="45" y="537"/>
                    </a:cubicBezTo>
                    <a:cubicBezTo>
                      <a:pt x="48" y="519"/>
                      <a:pt x="52" y="501"/>
                      <a:pt x="58" y="485"/>
                    </a:cubicBezTo>
                    <a:cubicBezTo>
                      <a:pt x="76" y="434"/>
                      <a:pt x="106" y="394"/>
                      <a:pt x="148" y="364"/>
                    </a:cubicBezTo>
                    <a:cubicBezTo>
                      <a:pt x="162" y="343"/>
                      <a:pt x="185" y="330"/>
                      <a:pt x="211" y="330"/>
                    </a:cubicBezTo>
                    <a:cubicBezTo>
                      <a:pt x="212" y="330"/>
                      <a:pt x="212" y="330"/>
                      <a:pt x="212" y="330"/>
                    </a:cubicBezTo>
                    <a:cubicBezTo>
                      <a:pt x="213" y="330"/>
                      <a:pt x="214" y="330"/>
                      <a:pt x="215" y="330"/>
                    </a:cubicBezTo>
                    <a:cubicBezTo>
                      <a:pt x="247" y="318"/>
                      <a:pt x="284" y="309"/>
                      <a:pt x="325" y="304"/>
                    </a:cubicBezTo>
                    <a:cubicBezTo>
                      <a:pt x="338" y="302"/>
                      <a:pt x="351" y="301"/>
                      <a:pt x="365" y="300"/>
                    </a:cubicBezTo>
                    <a:cubicBezTo>
                      <a:pt x="388" y="298"/>
                      <a:pt x="411" y="298"/>
                      <a:pt x="436" y="298"/>
                    </a:cubicBezTo>
                    <a:cubicBezTo>
                      <a:pt x="455" y="298"/>
                      <a:pt x="474" y="297"/>
                      <a:pt x="491" y="296"/>
                    </a:cubicBezTo>
                    <a:cubicBezTo>
                      <a:pt x="504" y="270"/>
                      <a:pt x="530" y="252"/>
                      <a:pt x="559" y="252"/>
                    </a:cubicBezTo>
                    <a:cubicBezTo>
                      <a:pt x="559" y="252"/>
                      <a:pt x="560" y="252"/>
                      <a:pt x="560" y="252"/>
                    </a:cubicBezTo>
                    <a:cubicBezTo>
                      <a:pt x="580" y="252"/>
                      <a:pt x="599" y="261"/>
                      <a:pt x="613" y="275"/>
                    </a:cubicBezTo>
                    <a:cubicBezTo>
                      <a:pt x="626" y="271"/>
                      <a:pt x="639" y="266"/>
                      <a:pt x="652" y="260"/>
                    </a:cubicBezTo>
                    <a:cubicBezTo>
                      <a:pt x="664" y="246"/>
                      <a:pt x="681" y="237"/>
                      <a:pt x="701" y="235"/>
                    </a:cubicBezTo>
                    <a:cubicBezTo>
                      <a:pt x="742" y="210"/>
                      <a:pt x="780" y="177"/>
                      <a:pt x="819" y="130"/>
                    </a:cubicBezTo>
                    <a:cubicBezTo>
                      <a:pt x="845" y="101"/>
                      <a:pt x="871" y="66"/>
                      <a:pt x="898" y="25"/>
                    </a:cubicBezTo>
                    <a:cubicBezTo>
                      <a:pt x="888" y="17"/>
                      <a:pt x="888" y="17"/>
                      <a:pt x="888" y="17"/>
                    </a:cubicBezTo>
                    <a:cubicBezTo>
                      <a:pt x="874" y="7"/>
                      <a:pt x="874" y="7"/>
                      <a:pt x="874" y="7"/>
                    </a:cubicBezTo>
                    <a:cubicBezTo>
                      <a:pt x="866" y="0"/>
                      <a:pt x="866" y="0"/>
                      <a:pt x="8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8" name="Freeform 668"/>
              <p:cNvSpPr>
                <a:spLocks noEditPoints="1"/>
              </p:cNvSpPr>
              <p:nvPr/>
            </p:nvSpPr>
            <p:spPr bwMode="auto">
              <a:xfrm>
                <a:off x="4253" y="2944"/>
                <a:ext cx="118" cy="385"/>
              </a:xfrm>
              <a:custGeom>
                <a:avLst/>
                <a:gdLst>
                  <a:gd name="T0" fmla="*/ 85 w 239"/>
                  <a:gd name="T1" fmla="*/ 354 h 779"/>
                  <a:gd name="T2" fmla="*/ 68 w 239"/>
                  <a:gd name="T3" fmla="*/ 393 h 779"/>
                  <a:gd name="T4" fmla="*/ 85 w 239"/>
                  <a:gd name="T5" fmla="*/ 354 h 779"/>
                  <a:gd name="T6" fmla="*/ 8 w 239"/>
                  <a:gd name="T7" fmla="*/ 0 h 779"/>
                  <a:gd name="T8" fmla="*/ 6 w 239"/>
                  <a:gd name="T9" fmla="*/ 4 h 779"/>
                  <a:gd name="T10" fmla="*/ 0 w 239"/>
                  <a:gd name="T11" fmla="*/ 21 h 779"/>
                  <a:gd name="T12" fmla="*/ 11 w 239"/>
                  <a:gd name="T13" fmla="*/ 43 h 779"/>
                  <a:gd name="T14" fmla="*/ 18 w 239"/>
                  <a:gd name="T15" fmla="*/ 48 h 779"/>
                  <a:gd name="T16" fmla="*/ 28 w 239"/>
                  <a:gd name="T17" fmla="*/ 57 h 779"/>
                  <a:gd name="T18" fmla="*/ 77 w 239"/>
                  <a:gd name="T19" fmla="*/ 133 h 779"/>
                  <a:gd name="T20" fmla="*/ 102 w 239"/>
                  <a:gd name="T21" fmla="*/ 193 h 779"/>
                  <a:gd name="T22" fmla="*/ 100 w 239"/>
                  <a:gd name="T23" fmla="*/ 209 h 779"/>
                  <a:gd name="T24" fmla="*/ 95 w 239"/>
                  <a:gd name="T25" fmla="*/ 330 h 779"/>
                  <a:gd name="T26" fmla="*/ 97 w 239"/>
                  <a:gd name="T27" fmla="*/ 348 h 779"/>
                  <a:gd name="T28" fmla="*/ 61 w 239"/>
                  <a:gd name="T29" fmla="*/ 416 h 779"/>
                  <a:gd name="T30" fmla="*/ 47 w 239"/>
                  <a:gd name="T31" fmla="*/ 568 h 779"/>
                  <a:gd name="T32" fmla="*/ 63 w 239"/>
                  <a:gd name="T33" fmla="*/ 619 h 779"/>
                  <a:gd name="T34" fmla="*/ 63 w 239"/>
                  <a:gd name="T35" fmla="*/ 623 h 779"/>
                  <a:gd name="T36" fmla="*/ 122 w 239"/>
                  <a:gd name="T37" fmla="*/ 710 h 779"/>
                  <a:gd name="T38" fmla="*/ 184 w 239"/>
                  <a:gd name="T39" fmla="*/ 758 h 779"/>
                  <a:gd name="T40" fmla="*/ 225 w 239"/>
                  <a:gd name="T41" fmla="*/ 779 h 779"/>
                  <a:gd name="T42" fmla="*/ 228 w 239"/>
                  <a:gd name="T43" fmla="*/ 771 h 779"/>
                  <a:gd name="T44" fmla="*/ 239 w 239"/>
                  <a:gd name="T45" fmla="*/ 746 h 779"/>
                  <a:gd name="T46" fmla="*/ 203 w 239"/>
                  <a:gd name="T47" fmla="*/ 727 h 779"/>
                  <a:gd name="T48" fmla="*/ 146 w 239"/>
                  <a:gd name="T49" fmla="*/ 684 h 779"/>
                  <a:gd name="T50" fmla="*/ 116 w 239"/>
                  <a:gd name="T51" fmla="*/ 648 h 779"/>
                  <a:gd name="T52" fmla="*/ 90 w 239"/>
                  <a:gd name="T53" fmla="*/ 596 h 779"/>
                  <a:gd name="T54" fmla="*/ 82 w 239"/>
                  <a:gd name="T55" fmla="*/ 472 h 779"/>
                  <a:gd name="T56" fmla="*/ 120 w 239"/>
                  <a:gd name="T57" fmla="*/ 362 h 779"/>
                  <a:gd name="T58" fmla="*/ 138 w 239"/>
                  <a:gd name="T59" fmla="*/ 297 h 779"/>
                  <a:gd name="T60" fmla="*/ 132 w 239"/>
                  <a:gd name="T61" fmla="*/ 264 h 779"/>
                  <a:gd name="T62" fmla="*/ 138 w 239"/>
                  <a:gd name="T63" fmla="*/ 231 h 779"/>
                  <a:gd name="T64" fmla="*/ 117 w 239"/>
                  <a:gd name="T65" fmla="*/ 140 h 779"/>
                  <a:gd name="T66" fmla="*/ 117 w 239"/>
                  <a:gd name="T67" fmla="*/ 138 h 779"/>
                  <a:gd name="T68" fmla="*/ 94 w 239"/>
                  <a:gd name="T69" fmla="*/ 88 h 779"/>
                  <a:gd name="T70" fmla="*/ 89 w 239"/>
                  <a:gd name="T71" fmla="*/ 80 h 779"/>
                  <a:gd name="T72" fmla="*/ 79 w 239"/>
                  <a:gd name="T73" fmla="*/ 63 h 779"/>
                  <a:gd name="T74" fmla="*/ 8 w 239"/>
                  <a:gd name="T75" fmla="*/ 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39" h="779">
                    <a:moveTo>
                      <a:pt x="85" y="354"/>
                    </a:moveTo>
                    <a:cubicBezTo>
                      <a:pt x="79" y="367"/>
                      <a:pt x="73" y="380"/>
                      <a:pt x="68" y="393"/>
                    </a:cubicBezTo>
                    <a:cubicBezTo>
                      <a:pt x="78" y="383"/>
                      <a:pt x="83" y="369"/>
                      <a:pt x="85" y="354"/>
                    </a:cubicBezTo>
                    <a:moveTo>
                      <a:pt x="8" y="0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5" y="28"/>
                      <a:pt x="8" y="35"/>
                      <a:pt x="11" y="43"/>
                    </a:cubicBezTo>
                    <a:cubicBezTo>
                      <a:pt x="13" y="44"/>
                      <a:pt x="15" y="46"/>
                      <a:pt x="18" y="48"/>
                    </a:cubicBezTo>
                    <a:cubicBezTo>
                      <a:pt x="21" y="50"/>
                      <a:pt x="24" y="53"/>
                      <a:pt x="28" y="57"/>
                    </a:cubicBezTo>
                    <a:cubicBezTo>
                      <a:pt x="46" y="75"/>
                      <a:pt x="64" y="101"/>
                      <a:pt x="77" y="133"/>
                    </a:cubicBezTo>
                    <a:cubicBezTo>
                      <a:pt x="93" y="148"/>
                      <a:pt x="102" y="169"/>
                      <a:pt x="102" y="193"/>
                    </a:cubicBezTo>
                    <a:cubicBezTo>
                      <a:pt x="102" y="198"/>
                      <a:pt x="101" y="204"/>
                      <a:pt x="100" y="209"/>
                    </a:cubicBezTo>
                    <a:cubicBezTo>
                      <a:pt x="109" y="254"/>
                      <a:pt x="107" y="297"/>
                      <a:pt x="95" y="330"/>
                    </a:cubicBezTo>
                    <a:cubicBezTo>
                      <a:pt x="96" y="336"/>
                      <a:pt x="97" y="342"/>
                      <a:pt x="97" y="348"/>
                    </a:cubicBezTo>
                    <a:cubicBezTo>
                      <a:pt x="97" y="377"/>
                      <a:pt x="82" y="402"/>
                      <a:pt x="61" y="416"/>
                    </a:cubicBezTo>
                    <a:cubicBezTo>
                      <a:pt x="44" y="470"/>
                      <a:pt x="39" y="521"/>
                      <a:pt x="47" y="568"/>
                    </a:cubicBezTo>
                    <a:cubicBezTo>
                      <a:pt x="57" y="582"/>
                      <a:pt x="63" y="600"/>
                      <a:pt x="63" y="619"/>
                    </a:cubicBezTo>
                    <a:cubicBezTo>
                      <a:pt x="63" y="620"/>
                      <a:pt x="63" y="621"/>
                      <a:pt x="63" y="623"/>
                    </a:cubicBezTo>
                    <a:cubicBezTo>
                      <a:pt x="76" y="655"/>
                      <a:pt x="96" y="684"/>
                      <a:pt x="122" y="710"/>
                    </a:cubicBezTo>
                    <a:cubicBezTo>
                      <a:pt x="140" y="728"/>
                      <a:pt x="161" y="744"/>
                      <a:pt x="184" y="758"/>
                    </a:cubicBezTo>
                    <a:cubicBezTo>
                      <a:pt x="197" y="765"/>
                      <a:pt x="211" y="772"/>
                      <a:pt x="225" y="779"/>
                    </a:cubicBezTo>
                    <a:cubicBezTo>
                      <a:pt x="228" y="771"/>
                      <a:pt x="228" y="771"/>
                      <a:pt x="228" y="771"/>
                    </a:cubicBezTo>
                    <a:cubicBezTo>
                      <a:pt x="239" y="746"/>
                      <a:pt x="239" y="746"/>
                      <a:pt x="239" y="746"/>
                    </a:cubicBezTo>
                    <a:cubicBezTo>
                      <a:pt x="227" y="740"/>
                      <a:pt x="215" y="734"/>
                      <a:pt x="203" y="727"/>
                    </a:cubicBezTo>
                    <a:cubicBezTo>
                      <a:pt x="183" y="715"/>
                      <a:pt x="164" y="701"/>
                      <a:pt x="146" y="684"/>
                    </a:cubicBezTo>
                    <a:cubicBezTo>
                      <a:pt x="135" y="673"/>
                      <a:pt x="125" y="661"/>
                      <a:pt x="116" y="648"/>
                    </a:cubicBezTo>
                    <a:cubicBezTo>
                      <a:pt x="105" y="632"/>
                      <a:pt x="96" y="615"/>
                      <a:pt x="90" y="596"/>
                    </a:cubicBezTo>
                    <a:cubicBezTo>
                      <a:pt x="77" y="558"/>
                      <a:pt x="74" y="517"/>
                      <a:pt x="82" y="472"/>
                    </a:cubicBezTo>
                    <a:cubicBezTo>
                      <a:pt x="88" y="437"/>
                      <a:pt x="101" y="400"/>
                      <a:pt x="120" y="362"/>
                    </a:cubicBezTo>
                    <a:cubicBezTo>
                      <a:pt x="129" y="343"/>
                      <a:pt x="135" y="321"/>
                      <a:pt x="138" y="297"/>
                    </a:cubicBezTo>
                    <a:cubicBezTo>
                      <a:pt x="134" y="287"/>
                      <a:pt x="132" y="275"/>
                      <a:pt x="132" y="264"/>
                    </a:cubicBezTo>
                    <a:cubicBezTo>
                      <a:pt x="132" y="252"/>
                      <a:pt x="134" y="241"/>
                      <a:pt x="138" y="231"/>
                    </a:cubicBezTo>
                    <a:cubicBezTo>
                      <a:pt x="135" y="202"/>
                      <a:pt x="128" y="171"/>
                      <a:pt x="117" y="140"/>
                    </a:cubicBezTo>
                    <a:cubicBezTo>
                      <a:pt x="117" y="139"/>
                      <a:pt x="117" y="139"/>
                      <a:pt x="117" y="138"/>
                    </a:cubicBezTo>
                    <a:cubicBezTo>
                      <a:pt x="110" y="120"/>
                      <a:pt x="102" y="103"/>
                      <a:pt x="94" y="88"/>
                    </a:cubicBezTo>
                    <a:cubicBezTo>
                      <a:pt x="92" y="85"/>
                      <a:pt x="91" y="83"/>
                      <a:pt x="89" y="80"/>
                    </a:cubicBezTo>
                    <a:cubicBezTo>
                      <a:pt x="86" y="74"/>
                      <a:pt x="82" y="69"/>
                      <a:pt x="79" y="63"/>
                    </a:cubicBezTo>
                    <a:cubicBezTo>
                      <a:pt x="58" y="33"/>
                      <a:pt x="33" y="11"/>
                      <a:pt x="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9" name="Freeform 669"/>
              <p:cNvSpPr>
                <a:spLocks noEditPoints="1"/>
              </p:cNvSpPr>
              <p:nvPr/>
            </p:nvSpPr>
            <p:spPr bwMode="auto">
              <a:xfrm>
                <a:off x="4517" y="3906"/>
                <a:ext cx="75" cy="78"/>
              </a:xfrm>
              <a:custGeom>
                <a:avLst/>
                <a:gdLst>
                  <a:gd name="T0" fmla="*/ 76 w 153"/>
                  <a:gd name="T1" fmla="*/ 145 h 158"/>
                  <a:gd name="T2" fmla="*/ 12 w 153"/>
                  <a:gd name="T3" fmla="*/ 77 h 158"/>
                  <a:gd name="T4" fmla="*/ 76 w 153"/>
                  <a:gd name="T5" fmla="*/ 8 h 158"/>
                  <a:gd name="T6" fmla="*/ 141 w 153"/>
                  <a:gd name="T7" fmla="*/ 77 h 158"/>
                  <a:gd name="T8" fmla="*/ 76 w 153"/>
                  <a:gd name="T9" fmla="*/ 145 h 158"/>
                  <a:gd name="T10" fmla="*/ 100 w 153"/>
                  <a:gd name="T11" fmla="*/ 0 h 158"/>
                  <a:gd name="T12" fmla="*/ 70 w 153"/>
                  <a:gd name="T13" fmla="*/ 6 h 158"/>
                  <a:gd name="T14" fmla="*/ 70 w 153"/>
                  <a:gd name="T15" fmla="*/ 6 h 158"/>
                  <a:gd name="T16" fmla="*/ 47 w 153"/>
                  <a:gd name="T17" fmla="*/ 2 h 158"/>
                  <a:gd name="T18" fmla="*/ 25 w 153"/>
                  <a:gd name="T19" fmla="*/ 17 h 158"/>
                  <a:gd name="T20" fmla="*/ 1 w 153"/>
                  <a:gd name="T21" fmla="*/ 62 h 158"/>
                  <a:gd name="T22" fmla="*/ 0 w 153"/>
                  <a:gd name="T23" fmla="*/ 77 h 158"/>
                  <a:gd name="T24" fmla="*/ 60 w 153"/>
                  <a:gd name="T25" fmla="*/ 156 h 158"/>
                  <a:gd name="T26" fmla="*/ 76 w 153"/>
                  <a:gd name="T27" fmla="*/ 158 h 158"/>
                  <a:gd name="T28" fmla="*/ 89 w 153"/>
                  <a:gd name="T29" fmla="*/ 157 h 158"/>
                  <a:gd name="T30" fmla="*/ 150 w 153"/>
                  <a:gd name="T31" fmla="*/ 99 h 158"/>
                  <a:gd name="T32" fmla="*/ 153 w 153"/>
                  <a:gd name="T33" fmla="*/ 77 h 158"/>
                  <a:gd name="T34" fmla="*/ 151 w 153"/>
                  <a:gd name="T35" fmla="*/ 57 h 158"/>
                  <a:gd name="T36" fmla="*/ 100 w 153"/>
                  <a:gd name="T37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3" h="158">
                    <a:moveTo>
                      <a:pt x="76" y="145"/>
                    </a:moveTo>
                    <a:cubicBezTo>
                      <a:pt x="41" y="145"/>
                      <a:pt x="12" y="115"/>
                      <a:pt x="12" y="77"/>
                    </a:cubicBezTo>
                    <a:cubicBezTo>
                      <a:pt x="12" y="39"/>
                      <a:pt x="41" y="8"/>
                      <a:pt x="76" y="8"/>
                    </a:cubicBezTo>
                    <a:cubicBezTo>
                      <a:pt x="112" y="8"/>
                      <a:pt x="141" y="39"/>
                      <a:pt x="141" y="77"/>
                    </a:cubicBezTo>
                    <a:cubicBezTo>
                      <a:pt x="141" y="115"/>
                      <a:pt x="112" y="145"/>
                      <a:pt x="76" y="145"/>
                    </a:cubicBezTo>
                    <a:moveTo>
                      <a:pt x="100" y="0"/>
                    </a:moveTo>
                    <a:cubicBezTo>
                      <a:pt x="91" y="4"/>
                      <a:pt x="81" y="6"/>
                      <a:pt x="70" y="6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62" y="6"/>
                      <a:pt x="54" y="5"/>
                      <a:pt x="47" y="2"/>
                    </a:cubicBezTo>
                    <a:cubicBezTo>
                      <a:pt x="38" y="6"/>
                      <a:pt x="31" y="11"/>
                      <a:pt x="25" y="17"/>
                    </a:cubicBezTo>
                    <a:cubicBezTo>
                      <a:pt x="22" y="35"/>
                      <a:pt x="13" y="51"/>
                      <a:pt x="1" y="62"/>
                    </a:cubicBezTo>
                    <a:cubicBezTo>
                      <a:pt x="0" y="67"/>
                      <a:pt x="0" y="72"/>
                      <a:pt x="0" y="77"/>
                    </a:cubicBezTo>
                    <a:cubicBezTo>
                      <a:pt x="0" y="115"/>
                      <a:pt x="26" y="148"/>
                      <a:pt x="60" y="156"/>
                    </a:cubicBezTo>
                    <a:cubicBezTo>
                      <a:pt x="65" y="157"/>
                      <a:pt x="71" y="158"/>
                      <a:pt x="76" y="158"/>
                    </a:cubicBezTo>
                    <a:cubicBezTo>
                      <a:pt x="81" y="158"/>
                      <a:pt x="85" y="157"/>
                      <a:pt x="89" y="157"/>
                    </a:cubicBezTo>
                    <a:cubicBezTo>
                      <a:pt x="118" y="152"/>
                      <a:pt x="142" y="129"/>
                      <a:pt x="150" y="99"/>
                    </a:cubicBezTo>
                    <a:cubicBezTo>
                      <a:pt x="152" y="92"/>
                      <a:pt x="153" y="84"/>
                      <a:pt x="153" y="77"/>
                    </a:cubicBezTo>
                    <a:cubicBezTo>
                      <a:pt x="153" y="70"/>
                      <a:pt x="152" y="63"/>
                      <a:pt x="151" y="57"/>
                    </a:cubicBezTo>
                    <a:cubicBezTo>
                      <a:pt x="144" y="30"/>
                      <a:pt x="125" y="8"/>
                      <a:pt x="10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0" name="Freeform 670"/>
              <p:cNvSpPr>
                <a:spLocks noEditPoints="1"/>
              </p:cNvSpPr>
              <p:nvPr/>
            </p:nvSpPr>
            <p:spPr bwMode="auto">
              <a:xfrm>
                <a:off x="4454" y="3867"/>
                <a:ext cx="76" cy="80"/>
              </a:xfrm>
              <a:custGeom>
                <a:avLst/>
                <a:gdLst>
                  <a:gd name="T0" fmla="*/ 140 w 154"/>
                  <a:gd name="T1" fmla="*/ 35 h 162"/>
                  <a:gd name="T2" fmla="*/ 145 w 154"/>
                  <a:gd name="T3" fmla="*/ 42 h 162"/>
                  <a:gd name="T4" fmla="*/ 140 w 154"/>
                  <a:gd name="T5" fmla="*/ 35 h 162"/>
                  <a:gd name="T6" fmla="*/ 77 w 154"/>
                  <a:gd name="T7" fmla="*/ 0 h 162"/>
                  <a:gd name="T8" fmla="*/ 41 w 154"/>
                  <a:gd name="T9" fmla="*/ 9 h 162"/>
                  <a:gd name="T10" fmla="*/ 9 w 154"/>
                  <a:gd name="T11" fmla="*/ 43 h 162"/>
                  <a:gd name="T12" fmla="*/ 0 w 154"/>
                  <a:gd name="T13" fmla="*/ 81 h 162"/>
                  <a:gd name="T14" fmla="*/ 1 w 154"/>
                  <a:gd name="T15" fmla="*/ 90 h 162"/>
                  <a:gd name="T16" fmla="*/ 5 w 154"/>
                  <a:gd name="T17" fmla="*/ 108 h 162"/>
                  <a:gd name="T18" fmla="*/ 28 w 154"/>
                  <a:gd name="T19" fmla="*/ 143 h 162"/>
                  <a:gd name="T20" fmla="*/ 77 w 154"/>
                  <a:gd name="T21" fmla="*/ 162 h 162"/>
                  <a:gd name="T22" fmla="*/ 105 w 154"/>
                  <a:gd name="T23" fmla="*/ 156 h 162"/>
                  <a:gd name="T24" fmla="*/ 129 w 154"/>
                  <a:gd name="T25" fmla="*/ 140 h 162"/>
                  <a:gd name="T26" fmla="*/ 153 w 154"/>
                  <a:gd name="T27" fmla="*/ 95 h 162"/>
                  <a:gd name="T28" fmla="*/ 154 w 154"/>
                  <a:gd name="T29" fmla="*/ 81 h 162"/>
                  <a:gd name="T30" fmla="*/ 153 w 154"/>
                  <a:gd name="T31" fmla="*/ 69 h 162"/>
                  <a:gd name="T32" fmla="*/ 135 w 154"/>
                  <a:gd name="T33" fmla="*/ 49 h 162"/>
                  <a:gd name="T34" fmla="*/ 142 w 154"/>
                  <a:gd name="T35" fmla="*/ 81 h 162"/>
                  <a:gd name="T36" fmla="*/ 89 w 154"/>
                  <a:gd name="T37" fmla="*/ 148 h 162"/>
                  <a:gd name="T38" fmla="*/ 77 w 154"/>
                  <a:gd name="T39" fmla="*/ 149 h 162"/>
                  <a:gd name="T40" fmla="*/ 45 w 154"/>
                  <a:gd name="T41" fmla="*/ 140 h 162"/>
                  <a:gd name="T42" fmla="*/ 12 w 154"/>
                  <a:gd name="T43" fmla="*/ 81 h 162"/>
                  <a:gd name="T44" fmla="*/ 77 w 154"/>
                  <a:gd name="T45" fmla="*/ 12 h 162"/>
                  <a:gd name="T46" fmla="*/ 130 w 154"/>
                  <a:gd name="T47" fmla="*/ 41 h 162"/>
                  <a:gd name="T48" fmla="*/ 122 w 154"/>
                  <a:gd name="T49" fmla="*/ 15 h 162"/>
                  <a:gd name="T50" fmla="*/ 77 w 15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62">
                    <a:moveTo>
                      <a:pt x="140" y="35"/>
                    </a:moveTo>
                    <a:cubicBezTo>
                      <a:pt x="142" y="37"/>
                      <a:pt x="143" y="40"/>
                      <a:pt x="145" y="42"/>
                    </a:cubicBezTo>
                    <a:cubicBezTo>
                      <a:pt x="143" y="40"/>
                      <a:pt x="142" y="37"/>
                      <a:pt x="140" y="35"/>
                    </a:cubicBezTo>
                    <a:moveTo>
                      <a:pt x="77" y="0"/>
                    </a:moveTo>
                    <a:cubicBezTo>
                      <a:pt x="64" y="0"/>
                      <a:pt x="52" y="3"/>
                      <a:pt x="41" y="9"/>
                    </a:cubicBezTo>
                    <a:cubicBezTo>
                      <a:pt x="34" y="24"/>
                      <a:pt x="22" y="36"/>
                      <a:pt x="9" y="43"/>
                    </a:cubicBezTo>
                    <a:cubicBezTo>
                      <a:pt x="3" y="54"/>
                      <a:pt x="0" y="67"/>
                      <a:pt x="0" y="81"/>
                    </a:cubicBezTo>
                    <a:cubicBezTo>
                      <a:pt x="0" y="84"/>
                      <a:pt x="0" y="87"/>
                      <a:pt x="1" y="90"/>
                    </a:cubicBezTo>
                    <a:cubicBezTo>
                      <a:pt x="3" y="95"/>
                      <a:pt x="4" y="101"/>
                      <a:pt x="5" y="108"/>
                    </a:cubicBezTo>
                    <a:cubicBezTo>
                      <a:pt x="9" y="121"/>
                      <a:pt x="17" y="133"/>
                      <a:pt x="28" y="143"/>
                    </a:cubicBezTo>
                    <a:cubicBezTo>
                      <a:pt x="41" y="154"/>
                      <a:pt x="58" y="162"/>
                      <a:pt x="77" y="162"/>
                    </a:cubicBezTo>
                    <a:cubicBezTo>
                      <a:pt x="87" y="162"/>
                      <a:pt x="96" y="160"/>
                      <a:pt x="105" y="156"/>
                    </a:cubicBezTo>
                    <a:cubicBezTo>
                      <a:pt x="114" y="152"/>
                      <a:pt x="122" y="147"/>
                      <a:pt x="129" y="140"/>
                    </a:cubicBezTo>
                    <a:cubicBezTo>
                      <a:pt x="141" y="129"/>
                      <a:pt x="150" y="113"/>
                      <a:pt x="153" y="95"/>
                    </a:cubicBezTo>
                    <a:cubicBezTo>
                      <a:pt x="153" y="90"/>
                      <a:pt x="154" y="85"/>
                      <a:pt x="154" y="81"/>
                    </a:cubicBezTo>
                    <a:cubicBezTo>
                      <a:pt x="154" y="76"/>
                      <a:pt x="154" y="72"/>
                      <a:pt x="153" y="69"/>
                    </a:cubicBezTo>
                    <a:cubicBezTo>
                      <a:pt x="146" y="63"/>
                      <a:pt x="140" y="56"/>
                      <a:pt x="135" y="49"/>
                    </a:cubicBezTo>
                    <a:cubicBezTo>
                      <a:pt x="139" y="58"/>
                      <a:pt x="142" y="69"/>
                      <a:pt x="142" y="81"/>
                    </a:cubicBezTo>
                    <a:cubicBezTo>
                      <a:pt x="142" y="114"/>
                      <a:pt x="119" y="142"/>
                      <a:pt x="89" y="148"/>
                    </a:cubicBezTo>
                    <a:cubicBezTo>
                      <a:pt x="85" y="149"/>
                      <a:pt x="81" y="149"/>
                      <a:pt x="77" y="149"/>
                    </a:cubicBezTo>
                    <a:cubicBezTo>
                      <a:pt x="66" y="149"/>
                      <a:pt x="55" y="146"/>
                      <a:pt x="45" y="140"/>
                    </a:cubicBezTo>
                    <a:cubicBezTo>
                      <a:pt x="26" y="129"/>
                      <a:pt x="12" y="106"/>
                      <a:pt x="12" y="81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99" y="12"/>
                      <a:pt x="119" y="24"/>
                      <a:pt x="130" y="41"/>
                    </a:cubicBezTo>
                    <a:cubicBezTo>
                      <a:pt x="126" y="33"/>
                      <a:pt x="123" y="24"/>
                      <a:pt x="122" y="15"/>
                    </a:cubicBezTo>
                    <a:cubicBezTo>
                      <a:pt x="109" y="5"/>
                      <a:pt x="94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1" name="Freeform 671"/>
              <p:cNvSpPr>
                <a:spLocks noEditPoints="1"/>
              </p:cNvSpPr>
              <p:nvPr/>
            </p:nvSpPr>
            <p:spPr bwMode="auto">
              <a:xfrm>
                <a:off x="4381" y="3885"/>
                <a:ext cx="75" cy="80"/>
              </a:xfrm>
              <a:custGeom>
                <a:avLst/>
                <a:gdLst>
                  <a:gd name="T0" fmla="*/ 76 w 153"/>
                  <a:gd name="T1" fmla="*/ 149 h 162"/>
                  <a:gd name="T2" fmla="*/ 12 w 153"/>
                  <a:gd name="T3" fmla="*/ 81 h 162"/>
                  <a:gd name="T4" fmla="*/ 76 w 153"/>
                  <a:gd name="T5" fmla="*/ 12 h 162"/>
                  <a:gd name="T6" fmla="*/ 141 w 153"/>
                  <a:gd name="T7" fmla="*/ 81 h 162"/>
                  <a:gd name="T8" fmla="*/ 76 w 153"/>
                  <a:gd name="T9" fmla="*/ 149 h 162"/>
                  <a:gd name="T10" fmla="*/ 73 w 153"/>
                  <a:gd name="T11" fmla="*/ 0 h 162"/>
                  <a:gd name="T12" fmla="*/ 42 w 153"/>
                  <a:gd name="T13" fmla="*/ 8 h 162"/>
                  <a:gd name="T14" fmla="*/ 12 w 153"/>
                  <a:gd name="T15" fmla="*/ 38 h 162"/>
                  <a:gd name="T16" fmla="*/ 0 w 153"/>
                  <a:gd name="T17" fmla="*/ 73 h 162"/>
                  <a:gd name="T18" fmla="*/ 8 w 153"/>
                  <a:gd name="T19" fmla="*/ 108 h 162"/>
                  <a:gd name="T20" fmla="*/ 7 w 153"/>
                  <a:gd name="T21" fmla="*/ 116 h 162"/>
                  <a:gd name="T22" fmla="*/ 36 w 153"/>
                  <a:gd name="T23" fmla="*/ 150 h 162"/>
                  <a:gd name="T24" fmla="*/ 61 w 153"/>
                  <a:gd name="T25" fmla="*/ 160 h 162"/>
                  <a:gd name="T26" fmla="*/ 76 w 153"/>
                  <a:gd name="T27" fmla="*/ 162 h 162"/>
                  <a:gd name="T28" fmla="*/ 107 w 153"/>
                  <a:gd name="T29" fmla="*/ 155 h 162"/>
                  <a:gd name="T30" fmla="*/ 144 w 153"/>
                  <a:gd name="T31" fmla="*/ 118 h 162"/>
                  <a:gd name="T32" fmla="*/ 153 w 153"/>
                  <a:gd name="T33" fmla="*/ 81 h 162"/>
                  <a:gd name="T34" fmla="*/ 153 w 153"/>
                  <a:gd name="T35" fmla="*/ 72 h 162"/>
                  <a:gd name="T36" fmla="*/ 149 w 153"/>
                  <a:gd name="T37" fmla="*/ 54 h 162"/>
                  <a:gd name="T38" fmla="*/ 124 w 153"/>
                  <a:gd name="T39" fmla="*/ 17 h 162"/>
                  <a:gd name="T40" fmla="*/ 121 w 153"/>
                  <a:gd name="T41" fmla="*/ 17 h 162"/>
                  <a:gd name="T42" fmla="*/ 73 w 153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3" h="162">
                    <a:moveTo>
                      <a:pt x="76" y="149"/>
                    </a:moveTo>
                    <a:cubicBezTo>
                      <a:pt x="41" y="149"/>
                      <a:pt x="12" y="119"/>
                      <a:pt x="12" y="81"/>
                    </a:cubicBezTo>
                    <a:cubicBezTo>
                      <a:pt x="12" y="43"/>
                      <a:pt x="41" y="12"/>
                      <a:pt x="76" y="12"/>
                    </a:cubicBezTo>
                    <a:cubicBezTo>
                      <a:pt x="112" y="12"/>
                      <a:pt x="141" y="43"/>
                      <a:pt x="141" y="81"/>
                    </a:cubicBezTo>
                    <a:cubicBezTo>
                      <a:pt x="141" y="119"/>
                      <a:pt x="112" y="149"/>
                      <a:pt x="76" y="149"/>
                    </a:cubicBezTo>
                    <a:moveTo>
                      <a:pt x="73" y="0"/>
                    </a:moveTo>
                    <a:cubicBezTo>
                      <a:pt x="62" y="0"/>
                      <a:pt x="51" y="3"/>
                      <a:pt x="42" y="8"/>
                    </a:cubicBezTo>
                    <a:cubicBezTo>
                      <a:pt x="34" y="21"/>
                      <a:pt x="24" y="31"/>
                      <a:pt x="12" y="38"/>
                    </a:cubicBezTo>
                    <a:cubicBezTo>
                      <a:pt x="5" y="48"/>
                      <a:pt x="1" y="60"/>
                      <a:pt x="0" y="73"/>
                    </a:cubicBezTo>
                    <a:cubicBezTo>
                      <a:pt x="5" y="84"/>
                      <a:pt x="8" y="96"/>
                      <a:pt x="8" y="108"/>
                    </a:cubicBezTo>
                    <a:cubicBezTo>
                      <a:pt x="8" y="111"/>
                      <a:pt x="8" y="114"/>
                      <a:pt x="7" y="116"/>
                    </a:cubicBezTo>
                    <a:cubicBezTo>
                      <a:pt x="14" y="130"/>
                      <a:pt x="24" y="142"/>
                      <a:pt x="36" y="150"/>
                    </a:cubicBezTo>
                    <a:cubicBezTo>
                      <a:pt x="45" y="152"/>
                      <a:pt x="54" y="155"/>
                      <a:pt x="61" y="160"/>
                    </a:cubicBezTo>
                    <a:cubicBezTo>
                      <a:pt x="66" y="161"/>
                      <a:pt x="71" y="162"/>
                      <a:pt x="76" y="162"/>
                    </a:cubicBezTo>
                    <a:cubicBezTo>
                      <a:pt x="87" y="162"/>
                      <a:pt x="97" y="159"/>
                      <a:pt x="107" y="155"/>
                    </a:cubicBezTo>
                    <a:cubicBezTo>
                      <a:pt x="123" y="148"/>
                      <a:pt x="136" y="135"/>
                      <a:pt x="144" y="118"/>
                    </a:cubicBezTo>
                    <a:cubicBezTo>
                      <a:pt x="150" y="107"/>
                      <a:pt x="153" y="94"/>
                      <a:pt x="153" y="81"/>
                    </a:cubicBezTo>
                    <a:cubicBezTo>
                      <a:pt x="153" y="78"/>
                      <a:pt x="153" y="75"/>
                      <a:pt x="153" y="72"/>
                    </a:cubicBezTo>
                    <a:cubicBezTo>
                      <a:pt x="152" y="65"/>
                      <a:pt x="151" y="59"/>
                      <a:pt x="149" y="54"/>
                    </a:cubicBezTo>
                    <a:cubicBezTo>
                      <a:pt x="144" y="39"/>
                      <a:pt x="135" y="26"/>
                      <a:pt x="124" y="17"/>
                    </a:cubicBezTo>
                    <a:cubicBezTo>
                      <a:pt x="123" y="17"/>
                      <a:pt x="122" y="17"/>
                      <a:pt x="121" y="17"/>
                    </a:cubicBezTo>
                    <a:cubicBezTo>
                      <a:pt x="103" y="17"/>
                      <a:pt x="86" y="11"/>
                      <a:pt x="7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2" name="Freeform 672"/>
              <p:cNvSpPr/>
              <p:nvPr/>
            </p:nvSpPr>
            <p:spPr bwMode="auto">
              <a:xfrm>
                <a:off x="4331" y="3830"/>
                <a:ext cx="76" cy="78"/>
              </a:xfrm>
              <a:custGeom>
                <a:avLst/>
                <a:gdLst>
                  <a:gd name="T0" fmla="*/ 63 w 153"/>
                  <a:gd name="T1" fmla="*/ 0 h 158"/>
                  <a:gd name="T2" fmla="*/ 33 w 153"/>
                  <a:gd name="T3" fmla="*/ 11 h 158"/>
                  <a:gd name="T4" fmla="*/ 3 w 153"/>
                  <a:gd name="T5" fmla="*/ 56 h 158"/>
                  <a:gd name="T6" fmla="*/ 1 w 153"/>
                  <a:gd name="T7" fmla="*/ 67 h 158"/>
                  <a:gd name="T8" fmla="*/ 0 w 153"/>
                  <a:gd name="T9" fmla="*/ 77 h 158"/>
                  <a:gd name="T10" fmla="*/ 28 w 153"/>
                  <a:gd name="T11" fmla="*/ 139 h 158"/>
                  <a:gd name="T12" fmla="*/ 31 w 153"/>
                  <a:gd name="T13" fmla="*/ 139 h 158"/>
                  <a:gd name="T14" fmla="*/ 80 w 153"/>
                  <a:gd name="T15" fmla="*/ 158 h 158"/>
                  <a:gd name="T16" fmla="*/ 112 w 153"/>
                  <a:gd name="T17" fmla="*/ 150 h 158"/>
                  <a:gd name="T18" fmla="*/ 142 w 153"/>
                  <a:gd name="T19" fmla="*/ 120 h 158"/>
                  <a:gd name="T20" fmla="*/ 153 w 153"/>
                  <a:gd name="T21" fmla="*/ 87 h 158"/>
                  <a:gd name="T22" fmla="*/ 144 w 153"/>
                  <a:gd name="T23" fmla="*/ 48 h 158"/>
                  <a:gd name="T24" fmla="*/ 144 w 153"/>
                  <a:gd name="T25" fmla="*/ 46 h 158"/>
                  <a:gd name="T26" fmla="*/ 135 w 153"/>
                  <a:gd name="T27" fmla="*/ 47 h 158"/>
                  <a:gd name="T28" fmla="*/ 138 w 153"/>
                  <a:gd name="T29" fmla="*/ 53 h 158"/>
                  <a:gd name="T30" fmla="*/ 142 w 153"/>
                  <a:gd name="T31" fmla="*/ 77 h 158"/>
                  <a:gd name="T32" fmla="*/ 77 w 153"/>
                  <a:gd name="T33" fmla="*/ 146 h 158"/>
                  <a:gd name="T34" fmla="*/ 77 w 153"/>
                  <a:gd name="T35" fmla="*/ 146 h 158"/>
                  <a:gd name="T36" fmla="*/ 12 w 153"/>
                  <a:gd name="T37" fmla="*/ 77 h 158"/>
                  <a:gd name="T38" fmla="*/ 55 w 153"/>
                  <a:gd name="T39" fmla="*/ 13 h 158"/>
                  <a:gd name="T40" fmla="*/ 62 w 153"/>
                  <a:gd name="T41" fmla="*/ 10 h 158"/>
                  <a:gd name="T42" fmla="*/ 63 w 153"/>
                  <a:gd name="T43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3" h="158">
                    <a:moveTo>
                      <a:pt x="63" y="0"/>
                    </a:moveTo>
                    <a:cubicBezTo>
                      <a:pt x="54" y="6"/>
                      <a:pt x="44" y="10"/>
                      <a:pt x="33" y="11"/>
                    </a:cubicBezTo>
                    <a:cubicBezTo>
                      <a:pt x="18" y="22"/>
                      <a:pt x="8" y="38"/>
                      <a:pt x="3" y="56"/>
                    </a:cubicBezTo>
                    <a:cubicBezTo>
                      <a:pt x="2" y="60"/>
                      <a:pt x="2" y="63"/>
                      <a:pt x="1" y="67"/>
                    </a:cubicBezTo>
                    <a:cubicBezTo>
                      <a:pt x="0" y="70"/>
                      <a:pt x="0" y="74"/>
                      <a:pt x="0" y="77"/>
                    </a:cubicBezTo>
                    <a:cubicBezTo>
                      <a:pt x="0" y="102"/>
                      <a:pt x="11" y="124"/>
                      <a:pt x="28" y="139"/>
                    </a:cubicBezTo>
                    <a:cubicBezTo>
                      <a:pt x="29" y="139"/>
                      <a:pt x="30" y="139"/>
                      <a:pt x="31" y="139"/>
                    </a:cubicBezTo>
                    <a:cubicBezTo>
                      <a:pt x="50" y="139"/>
                      <a:pt x="67" y="146"/>
                      <a:pt x="80" y="158"/>
                    </a:cubicBezTo>
                    <a:cubicBezTo>
                      <a:pt x="92" y="158"/>
                      <a:pt x="102" y="155"/>
                      <a:pt x="112" y="150"/>
                    </a:cubicBezTo>
                    <a:cubicBezTo>
                      <a:pt x="124" y="143"/>
                      <a:pt x="134" y="133"/>
                      <a:pt x="142" y="120"/>
                    </a:cubicBezTo>
                    <a:cubicBezTo>
                      <a:pt x="148" y="110"/>
                      <a:pt x="152" y="99"/>
                      <a:pt x="153" y="87"/>
                    </a:cubicBezTo>
                    <a:cubicBezTo>
                      <a:pt x="147" y="75"/>
                      <a:pt x="144" y="62"/>
                      <a:pt x="144" y="48"/>
                    </a:cubicBezTo>
                    <a:cubicBezTo>
                      <a:pt x="144" y="47"/>
                      <a:pt x="144" y="47"/>
                      <a:pt x="144" y="46"/>
                    </a:cubicBezTo>
                    <a:cubicBezTo>
                      <a:pt x="141" y="47"/>
                      <a:pt x="138" y="47"/>
                      <a:pt x="135" y="47"/>
                    </a:cubicBezTo>
                    <a:cubicBezTo>
                      <a:pt x="136" y="49"/>
                      <a:pt x="137" y="51"/>
                      <a:pt x="138" y="53"/>
                    </a:cubicBezTo>
                    <a:cubicBezTo>
                      <a:pt x="140" y="61"/>
                      <a:pt x="142" y="69"/>
                      <a:pt x="142" y="77"/>
                    </a:cubicBezTo>
                    <a:cubicBezTo>
                      <a:pt x="142" y="115"/>
                      <a:pt x="113" y="146"/>
                      <a:pt x="77" y="146"/>
                    </a:cubicBezTo>
                    <a:cubicBezTo>
                      <a:pt x="77" y="146"/>
                      <a:pt x="77" y="146"/>
                      <a:pt x="77" y="146"/>
                    </a:cubicBezTo>
                    <a:cubicBezTo>
                      <a:pt x="41" y="146"/>
                      <a:pt x="12" y="115"/>
                      <a:pt x="12" y="77"/>
                    </a:cubicBezTo>
                    <a:cubicBezTo>
                      <a:pt x="12" y="47"/>
                      <a:pt x="30" y="22"/>
                      <a:pt x="55" y="13"/>
                    </a:cubicBezTo>
                    <a:cubicBezTo>
                      <a:pt x="57" y="12"/>
                      <a:pt x="60" y="11"/>
                      <a:pt x="62" y="10"/>
                    </a:cubicBezTo>
                    <a:cubicBezTo>
                      <a:pt x="62" y="7"/>
                      <a:pt x="63" y="3"/>
                      <a:pt x="6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3" name="Freeform 673"/>
              <p:cNvSpPr/>
              <p:nvPr/>
            </p:nvSpPr>
            <p:spPr bwMode="auto">
              <a:xfrm>
                <a:off x="4402" y="3846"/>
                <a:ext cx="76" cy="47"/>
              </a:xfrm>
              <a:custGeom>
                <a:avLst/>
                <a:gdLst>
                  <a:gd name="T0" fmla="*/ 140 w 153"/>
                  <a:gd name="T1" fmla="*/ 0 h 95"/>
                  <a:gd name="T2" fmla="*/ 141 w 153"/>
                  <a:gd name="T3" fmla="*/ 14 h 95"/>
                  <a:gd name="T4" fmla="*/ 141 w 153"/>
                  <a:gd name="T5" fmla="*/ 14 h 95"/>
                  <a:gd name="T6" fmla="*/ 77 w 153"/>
                  <a:gd name="T7" fmla="*/ 83 h 95"/>
                  <a:gd name="T8" fmla="*/ 12 w 153"/>
                  <a:gd name="T9" fmla="*/ 17 h 95"/>
                  <a:gd name="T10" fmla="*/ 12 w 153"/>
                  <a:gd name="T11" fmla="*/ 14 h 95"/>
                  <a:gd name="T12" fmla="*/ 12 w 153"/>
                  <a:gd name="T13" fmla="*/ 7 h 95"/>
                  <a:gd name="T14" fmla="*/ 0 w 153"/>
                  <a:gd name="T15" fmla="*/ 9 h 95"/>
                  <a:gd name="T16" fmla="*/ 0 w 153"/>
                  <a:gd name="T17" fmla="*/ 12 h 95"/>
                  <a:gd name="T18" fmla="*/ 0 w 153"/>
                  <a:gd name="T19" fmla="*/ 14 h 95"/>
                  <a:gd name="T20" fmla="*/ 9 w 153"/>
                  <a:gd name="T21" fmla="*/ 53 h 95"/>
                  <a:gd name="T22" fmla="*/ 29 w 153"/>
                  <a:gd name="T23" fmla="*/ 78 h 95"/>
                  <a:gd name="T24" fmla="*/ 77 w 153"/>
                  <a:gd name="T25" fmla="*/ 95 h 95"/>
                  <a:gd name="T26" fmla="*/ 80 w 153"/>
                  <a:gd name="T27" fmla="*/ 95 h 95"/>
                  <a:gd name="T28" fmla="*/ 113 w 153"/>
                  <a:gd name="T29" fmla="*/ 85 h 95"/>
                  <a:gd name="T30" fmla="*/ 145 w 153"/>
                  <a:gd name="T31" fmla="*/ 51 h 95"/>
                  <a:gd name="T32" fmla="*/ 153 w 153"/>
                  <a:gd name="T33" fmla="*/ 15 h 95"/>
                  <a:gd name="T34" fmla="*/ 153 w 153"/>
                  <a:gd name="T35" fmla="*/ 14 h 95"/>
                  <a:gd name="T36" fmla="*/ 152 w 153"/>
                  <a:gd name="T37" fmla="*/ 1 h 95"/>
                  <a:gd name="T38" fmla="*/ 140 w 153"/>
                  <a:gd name="T3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3" h="95">
                    <a:moveTo>
                      <a:pt x="140" y="0"/>
                    </a:moveTo>
                    <a:cubicBezTo>
                      <a:pt x="141" y="5"/>
                      <a:pt x="141" y="9"/>
                      <a:pt x="141" y="14"/>
                    </a:cubicBezTo>
                    <a:cubicBezTo>
                      <a:pt x="141" y="14"/>
                      <a:pt x="141" y="14"/>
                      <a:pt x="141" y="14"/>
                    </a:cubicBezTo>
                    <a:cubicBezTo>
                      <a:pt x="141" y="52"/>
                      <a:pt x="112" y="83"/>
                      <a:pt x="77" y="83"/>
                    </a:cubicBezTo>
                    <a:cubicBezTo>
                      <a:pt x="42" y="83"/>
                      <a:pt x="13" y="53"/>
                      <a:pt x="12" y="17"/>
                    </a:cubicBezTo>
                    <a:cubicBezTo>
                      <a:pt x="12" y="16"/>
                      <a:pt x="12" y="15"/>
                      <a:pt x="12" y="14"/>
                    </a:cubicBezTo>
                    <a:cubicBezTo>
                      <a:pt x="12" y="11"/>
                      <a:pt x="12" y="9"/>
                      <a:pt x="12" y="7"/>
                    </a:cubicBezTo>
                    <a:cubicBezTo>
                      <a:pt x="8" y="7"/>
                      <a:pt x="4" y="8"/>
                      <a:pt x="0" y="9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0" y="28"/>
                      <a:pt x="3" y="41"/>
                      <a:pt x="9" y="53"/>
                    </a:cubicBezTo>
                    <a:cubicBezTo>
                      <a:pt x="14" y="62"/>
                      <a:pt x="21" y="71"/>
                      <a:pt x="29" y="78"/>
                    </a:cubicBezTo>
                    <a:cubicBezTo>
                      <a:pt x="42" y="89"/>
                      <a:pt x="59" y="95"/>
                      <a:pt x="77" y="95"/>
                    </a:cubicBezTo>
                    <a:cubicBezTo>
                      <a:pt x="78" y="95"/>
                      <a:pt x="79" y="95"/>
                      <a:pt x="80" y="95"/>
                    </a:cubicBezTo>
                    <a:cubicBezTo>
                      <a:pt x="92" y="94"/>
                      <a:pt x="103" y="91"/>
                      <a:pt x="113" y="85"/>
                    </a:cubicBezTo>
                    <a:cubicBezTo>
                      <a:pt x="126" y="78"/>
                      <a:pt x="138" y="66"/>
                      <a:pt x="145" y="51"/>
                    </a:cubicBezTo>
                    <a:cubicBezTo>
                      <a:pt x="150" y="40"/>
                      <a:pt x="153" y="28"/>
                      <a:pt x="153" y="15"/>
                    </a:cubicBezTo>
                    <a:cubicBezTo>
                      <a:pt x="153" y="15"/>
                      <a:pt x="153" y="14"/>
                      <a:pt x="153" y="14"/>
                    </a:cubicBezTo>
                    <a:cubicBezTo>
                      <a:pt x="153" y="10"/>
                      <a:pt x="153" y="5"/>
                      <a:pt x="152" y="1"/>
                    </a:cubicBezTo>
                    <a:cubicBezTo>
                      <a:pt x="148" y="1"/>
                      <a:pt x="144" y="0"/>
                      <a:pt x="14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4" name="Freeform 674"/>
              <p:cNvSpPr/>
              <p:nvPr/>
            </p:nvSpPr>
            <p:spPr bwMode="auto">
              <a:xfrm>
                <a:off x="4319" y="3898"/>
                <a:ext cx="65" cy="80"/>
              </a:xfrm>
              <a:custGeom>
                <a:avLst/>
                <a:gdLst>
                  <a:gd name="T0" fmla="*/ 56 w 133"/>
                  <a:gd name="T1" fmla="*/ 0 h 162"/>
                  <a:gd name="T2" fmla="*/ 53 w 133"/>
                  <a:gd name="T3" fmla="*/ 0 h 162"/>
                  <a:gd name="T4" fmla="*/ 8 w 133"/>
                  <a:gd name="T5" fmla="*/ 19 h 162"/>
                  <a:gd name="T6" fmla="*/ 0 w 133"/>
                  <a:gd name="T7" fmla="*/ 26 h 162"/>
                  <a:gd name="T8" fmla="*/ 1 w 133"/>
                  <a:gd name="T9" fmla="*/ 27 h 162"/>
                  <a:gd name="T10" fmla="*/ 7 w 133"/>
                  <a:gd name="T11" fmla="*/ 36 h 162"/>
                  <a:gd name="T12" fmla="*/ 14 w 133"/>
                  <a:gd name="T13" fmla="*/ 29 h 162"/>
                  <a:gd name="T14" fmla="*/ 56 w 133"/>
                  <a:gd name="T15" fmla="*/ 13 h 162"/>
                  <a:gd name="T16" fmla="*/ 121 w 133"/>
                  <a:gd name="T17" fmla="*/ 81 h 162"/>
                  <a:gd name="T18" fmla="*/ 56 w 133"/>
                  <a:gd name="T19" fmla="*/ 150 h 162"/>
                  <a:gd name="T20" fmla="*/ 30 w 133"/>
                  <a:gd name="T21" fmla="*/ 144 h 162"/>
                  <a:gd name="T22" fmla="*/ 24 w 133"/>
                  <a:gd name="T23" fmla="*/ 141 h 162"/>
                  <a:gd name="T24" fmla="*/ 20 w 133"/>
                  <a:gd name="T25" fmla="*/ 153 h 162"/>
                  <a:gd name="T26" fmla="*/ 26 w 133"/>
                  <a:gd name="T27" fmla="*/ 156 h 162"/>
                  <a:gd name="T28" fmla="*/ 56 w 133"/>
                  <a:gd name="T29" fmla="*/ 162 h 162"/>
                  <a:gd name="T30" fmla="*/ 82 w 133"/>
                  <a:gd name="T31" fmla="*/ 158 h 162"/>
                  <a:gd name="T32" fmla="*/ 120 w 133"/>
                  <a:gd name="T33" fmla="*/ 126 h 162"/>
                  <a:gd name="T34" fmla="*/ 132 w 133"/>
                  <a:gd name="T35" fmla="*/ 89 h 162"/>
                  <a:gd name="T36" fmla="*/ 133 w 133"/>
                  <a:gd name="T37" fmla="*/ 81 h 162"/>
                  <a:gd name="T38" fmla="*/ 125 w 133"/>
                  <a:gd name="T39" fmla="*/ 46 h 162"/>
                  <a:gd name="T40" fmla="*/ 105 w 133"/>
                  <a:gd name="T41" fmla="*/ 19 h 162"/>
                  <a:gd name="T42" fmla="*/ 56 w 133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3" h="162">
                    <a:moveTo>
                      <a:pt x="56" y="0"/>
                    </a:moveTo>
                    <a:cubicBezTo>
                      <a:pt x="55" y="0"/>
                      <a:pt x="54" y="0"/>
                      <a:pt x="53" y="0"/>
                    </a:cubicBezTo>
                    <a:cubicBezTo>
                      <a:pt x="36" y="1"/>
                      <a:pt x="20" y="8"/>
                      <a:pt x="8" y="19"/>
                    </a:cubicBezTo>
                    <a:cubicBezTo>
                      <a:pt x="5" y="21"/>
                      <a:pt x="2" y="24"/>
                      <a:pt x="0" y="26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3" y="30"/>
                      <a:pt x="5" y="33"/>
                      <a:pt x="7" y="36"/>
                    </a:cubicBezTo>
                    <a:cubicBezTo>
                      <a:pt x="10" y="34"/>
                      <a:pt x="12" y="31"/>
                      <a:pt x="14" y="29"/>
                    </a:cubicBezTo>
                    <a:cubicBezTo>
                      <a:pt x="26" y="19"/>
                      <a:pt x="40" y="13"/>
                      <a:pt x="56" y="13"/>
                    </a:cubicBezTo>
                    <a:cubicBezTo>
                      <a:pt x="92" y="13"/>
                      <a:pt x="121" y="44"/>
                      <a:pt x="121" y="81"/>
                    </a:cubicBezTo>
                    <a:cubicBezTo>
                      <a:pt x="121" y="119"/>
                      <a:pt x="92" y="150"/>
                      <a:pt x="56" y="150"/>
                    </a:cubicBezTo>
                    <a:cubicBezTo>
                      <a:pt x="47" y="150"/>
                      <a:pt x="38" y="148"/>
                      <a:pt x="30" y="144"/>
                    </a:cubicBezTo>
                    <a:cubicBezTo>
                      <a:pt x="28" y="143"/>
                      <a:pt x="26" y="142"/>
                      <a:pt x="24" y="141"/>
                    </a:cubicBezTo>
                    <a:cubicBezTo>
                      <a:pt x="23" y="145"/>
                      <a:pt x="21" y="149"/>
                      <a:pt x="20" y="153"/>
                    </a:cubicBezTo>
                    <a:cubicBezTo>
                      <a:pt x="22" y="154"/>
                      <a:pt x="24" y="155"/>
                      <a:pt x="26" y="156"/>
                    </a:cubicBezTo>
                    <a:cubicBezTo>
                      <a:pt x="35" y="160"/>
                      <a:pt x="45" y="162"/>
                      <a:pt x="56" y="162"/>
                    </a:cubicBezTo>
                    <a:cubicBezTo>
                      <a:pt x="65" y="162"/>
                      <a:pt x="74" y="161"/>
                      <a:pt x="82" y="158"/>
                    </a:cubicBezTo>
                    <a:cubicBezTo>
                      <a:pt x="91" y="143"/>
                      <a:pt x="104" y="132"/>
                      <a:pt x="120" y="126"/>
                    </a:cubicBezTo>
                    <a:cubicBezTo>
                      <a:pt x="127" y="115"/>
                      <a:pt x="131" y="103"/>
                      <a:pt x="132" y="89"/>
                    </a:cubicBezTo>
                    <a:cubicBezTo>
                      <a:pt x="133" y="87"/>
                      <a:pt x="133" y="84"/>
                      <a:pt x="133" y="81"/>
                    </a:cubicBezTo>
                    <a:cubicBezTo>
                      <a:pt x="133" y="69"/>
                      <a:pt x="130" y="57"/>
                      <a:pt x="125" y="46"/>
                    </a:cubicBezTo>
                    <a:cubicBezTo>
                      <a:pt x="120" y="36"/>
                      <a:pt x="114" y="26"/>
                      <a:pt x="105" y="19"/>
                    </a:cubicBezTo>
                    <a:cubicBezTo>
                      <a:pt x="92" y="7"/>
                      <a:pt x="75" y="0"/>
                      <a:pt x="5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5" name="Freeform 675"/>
              <p:cNvSpPr>
                <a:spLocks noEditPoints="1"/>
              </p:cNvSpPr>
              <p:nvPr/>
            </p:nvSpPr>
            <p:spPr bwMode="auto">
              <a:xfrm>
                <a:off x="4353" y="3958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7 w 154"/>
                  <a:gd name="T15" fmla="*/ 0 h 162"/>
                  <a:gd name="T16" fmla="*/ 51 w 154"/>
                  <a:gd name="T17" fmla="*/ 5 h 162"/>
                  <a:gd name="T18" fmla="*/ 13 w 154"/>
                  <a:gd name="T19" fmla="*/ 37 h 162"/>
                  <a:gd name="T20" fmla="*/ 0 w 154"/>
                  <a:gd name="T21" fmla="*/ 80 h 162"/>
                  <a:gd name="T22" fmla="*/ 3 w 154"/>
                  <a:gd name="T23" fmla="*/ 103 h 162"/>
                  <a:gd name="T24" fmla="*/ 22 w 154"/>
                  <a:gd name="T25" fmla="*/ 138 h 162"/>
                  <a:gd name="T26" fmla="*/ 76 w 154"/>
                  <a:gd name="T27" fmla="*/ 162 h 162"/>
                  <a:gd name="T28" fmla="*/ 77 w 154"/>
                  <a:gd name="T29" fmla="*/ 162 h 162"/>
                  <a:gd name="T30" fmla="*/ 149 w 154"/>
                  <a:gd name="T31" fmla="*/ 110 h 162"/>
                  <a:gd name="T32" fmla="*/ 154 w 154"/>
                  <a:gd name="T33" fmla="*/ 82 h 162"/>
                  <a:gd name="T34" fmla="*/ 148 w 154"/>
                  <a:gd name="T35" fmla="*/ 49 h 162"/>
                  <a:gd name="T36" fmla="*/ 117 w 154"/>
                  <a:gd name="T37" fmla="*/ 12 h 162"/>
                  <a:gd name="T38" fmla="*/ 92 w 154"/>
                  <a:gd name="T39" fmla="*/ 2 h 162"/>
                  <a:gd name="T40" fmla="*/ 78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6" y="150"/>
                      <a:pt x="76" y="150"/>
                    </a:cubicBezTo>
                    <a:cubicBezTo>
                      <a:pt x="40" y="149"/>
                      <a:pt x="12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8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2" y="119"/>
                      <a:pt x="112" y="150"/>
                      <a:pt x="77" y="150"/>
                    </a:cubicBezTo>
                    <a:moveTo>
                      <a:pt x="77" y="0"/>
                    </a:moveTo>
                    <a:cubicBezTo>
                      <a:pt x="68" y="0"/>
                      <a:pt x="59" y="2"/>
                      <a:pt x="51" y="5"/>
                    </a:cubicBezTo>
                    <a:cubicBezTo>
                      <a:pt x="35" y="11"/>
                      <a:pt x="22" y="22"/>
                      <a:pt x="13" y="37"/>
                    </a:cubicBezTo>
                    <a:cubicBezTo>
                      <a:pt x="5" y="49"/>
                      <a:pt x="0" y="64"/>
                      <a:pt x="0" y="80"/>
                    </a:cubicBezTo>
                    <a:cubicBezTo>
                      <a:pt x="0" y="88"/>
                      <a:pt x="1" y="96"/>
                      <a:pt x="3" y="103"/>
                    </a:cubicBezTo>
                    <a:cubicBezTo>
                      <a:pt x="6" y="116"/>
                      <a:pt x="13" y="128"/>
                      <a:pt x="22" y="138"/>
                    </a:cubicBezTo>
                    <a:cubicBezTo>
                      <a:pt x="36" y="153"/>
                      <a:pt x="55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110" y="162"/>
                      <a:pt x="138" y="140"/>
                      <a:pt x="149" y="110"/>
                    </a:cubicBezTo>
                    <a:cubicBezTo>
                      <a:pt x="152" y="101"/>
                      <a:pt x="154" y="92"/>
                      <a:pt x="154" y="82"/>
                    </a:cubicBezTo>
                    <a:cubicBezTo>
                      <a:pt x="154" y="70"/>
                      <a:pt x="152" y="59"/>
                      <a:pt x="148" y="49"/>
                    </a:cubicBezTo>
                    <a:cubicBezTo>
                      <a:pt x="141" y="34"/>
                      <a:pt x="131" y="21"/>
                      <a:pt x="117" y="12"/>
                    </a:cubicBezTo>
                    <a:cubicBezTo>
                      <a:pt x="110" y="7"/>
                      <a:pt x="101" y="4"/>
                      <a:pt x="92" y="2"/>
                    </a:cubicBezTo>
                    <a:cubicBezTo>
                      <a:pt x="87" y="1"/>
                      <a:pt x="83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6" name="Freeform 676"/>
              <p:cNvSpPr>
                <a:spLocks noEditPoints="1"/>
              </p:cNvSpPr>
              <p:nvPr/>
            </p:nvSpPr>
            <p:spPr bwMode="auto">
              <a:xfrm>
                <a:off x="4579" y="4129"/>
                <a:ext cx="76" cy="79"/>
              </a:xfrm>
              <a:custGeom>
                <a:avLst/>
                <a:gdLst>
                  <a:gd name="T0" fmla="*/ 77 w 154"/>
                  <a:gd name="T1" fmla="*/ 148 h 160"/>
                  <a:gd name="T2" fmla="*/ 76 w 154"/>
                  <a:gd name="T3" fmla="*/ 148 h 160"/>
                  <a:gd name="T4" fmla="*/ 12 w 154"/>
                  <a:gd name="T5" fmla="*/ 78 h 160"/>
                  <a:gd name="T6" fmla="*/ 77 w 154"/>
                  <a:gd name="T7" fmla="*/ 10 h 160"/>
                  <a:gd name="T8" fmla="*/ 78 w 154"/>
                  <a:gd name="T9" fmla="*/ 10 h 160"/>
                  <a:gd name="T10" fmla="*/ 142 w 154"/>
                  <a:gd name="T11" fmla="*/ 80 h 160"/>
                  <a:gd name="T12" fmla="*/ 77 w 154"/>
                  <a:gd name="T13" fmla="*/ 148 h 160"/>
                  <a:gd name="T14" fmla="*/ 95 w 154"/>
                  <a:gd name="T15" fmla="*/ 0 h 160"/>
                  <a:gd name="T16" fmla="*/ 69 w 154"/>
                  <a:gd name="T17" fmla="*/ 5 h 160"/>
                  <a:gd name="T18" fmla="*/ 68 w 154"/>
                  <a:gd name="T19" fmla="*/ 5 h 160"/>
                  <a:gd name="T20" fmla="*/ 51 w 154"/>
                  <a:gd name="T21" fmla="*/ 3 h 160"/>
                  <a:gd name="T22" fmla="*/ 0 w 154"/>
                  <a:gd name="T23" fmla="*/ 75 h 160"/>
                  <a:gd name="T24" fmla="*/ 0 w 154"/>
                  <a:gd name="T25" fmla="*/ 78 h 160"/>
                  <a:gd name="T26" fmla="*/ 2 w 154"/>
                  <a:gd name="T27" fmla="*/ 98 h 160"/>
                  <a:gd name="T28" fmla="*/ 4 w 154"/>
                  <a:gd name="T29" fmla="*/ 103 h 160"/>
                  <a:gd name="T30" fmla="*/ 15 w 154"/>
                  <a:gd name="T31" fmla="*/ 126 h 160"/>
                  <a:gd name="T32" fmla="*/ 76 w 154"/>
                  <a:gd name="T33" fmla="*/ 160 h 160"/>
                  <a:gd name="T34" fmla="*/ 77 w 154"/>
                  <a:gd name="T35" fmla="*/ 160 h 160"/>
                  <a:gd name="T36" fmla="*/ 114 w 154"/>
                  <a:gd name="T37" fmla="*/ 150 h 160"/>
                  <a:gd name="T38" fmla="*/ 132 w 154"/>
                  <a:gd name="T39" fmla="*/ 136 h 160"/>
                  <a:gd name="T40" fmla="*/ 154 w 154"/>
                  <a:gd name="T41" fmla="*/ 80 h 160"/>
                  <a:gd name="T42" fmla="*/ 150 w 154"/>
                  <a:gd name="T43" fmla="*/ 55 h 160"/>
                  <a:gd name="T44" fmla="*/ 128 w 154"/>
                  <a:gd name="T45" fmla="*/ 18 h 160"/>
                  <a:gd name="T46" fmla="*/ 95 w 154"/>
                  <a:gd name="T47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60">
                    <a:moveTo>
                      <a:pt x="77" y="148"/>
                    </a:moveTo>
                    <a:cubicBezTo>
                      <a:pt x="77" y="148"/>
                      <a:pt x="76" y="148"/>
                      <a:pt x="76" y="148"/>
                    </a:cubicBezTo>
                    <a:cubicBezTo>
                      <a:pt x="40" y="147"/>
                      <a:pt x="12" y="116"/>
                      <a:pt x="12" y="78"/>
                    </a:cubicBezTo>
                    <a:cubicBezTo>
                      <a:pt x="12" y="41"/>
                      <a:pt x="41" y="10"/>
                      <a:pt x="77" y="10"/>
                    </a:cubicBezTo>
                    <a:cubicBezTo>
                      <a:pt x="77" y="10"/>
                      <a:pt x="77" y="10"/>
                      <a:pt x="78" y="10"/>
                    </a:cubicBezTo>
                    <a:cubicBezTo>
                      <a:pt x="113" y="11"/>
                      <a:pt x="142" y="42"/>
                      <a:pt x="142" y="80"/>
                    </a:cubicBezTo>
                    <a:cubicBezTo>
                      <a:pt x="141" y="117"/>
                      <a:pt x="112" y="148"/>
                      <a:pt x="77" y="148"/>
                    </a:cubicBezTo>
                    <a:moveTo>
                      <a:pt x="95" y="0"/>
                    </a:moveTo>
                    <a:cubicBezTo>
                      <a:pt x="86" y="3"/>
                      <a:pt x="78" y="5"/>
                      <a:pt x="69" y="5"/>
                    </a:cubicBezTo>
                    <a:cubicBezTo>
                      <a:pt x="68" y="5"/>
                      <a:pt x="68" y="5"/>
                      <a:pt x="68" y="5"/>
                    </a:cubicBezTo>
                    <a:cubicBezTo>
                      <a:pt x="62" y="5"/>
                      <a:pt x="56" y="4"/>
                      <a:pt x="51" y="3"/>
                    </a:cubicBezTo>
                    <a:cubicBezTo>
                      <a:pt x="23" y="13"/>
                      <a:pt x="2" y="41"/>
                      <a:pt x="0" y="75"/>
                    </a:cubicBezTo>
                    <a:cubicBezTo>
                      <a:pt x="0" y="76"/>
                      <a:pt x="0" y="77"/>
                      <a:pt x="0" y="78"/>
                    </a:cubicBezTo>
                    <a:cubicBezTo>
                      <a:pt x="0" y="85"/>
                      <a:pt x="1" y="91"/>
                      <a:pt x="2" y="98"/>
                    </a:cubicBezTo>
                    <a:cubicBezTo>
                      <a:pt x="3" y="99"/>
                      <a:pt x="3" y="101"/>
                      <a:pt x="4" y="103"/>
                    </a:cubicBezTo>
                    <a:cubicBezTo>
                      <a:pt x="6" y="111"/>
                      <a:pt x="10" y="119"/>
                      <a:pt x="15" y="126"/>
                    </a:cubicBezTo>
                    <a:cubicBezTo>
                      <a:pt x="28" y="147"/>
                      <a:pt x="51" y="160"/>
                      <a:pt x="76" y="160"/>
                    </a:cubicBezTo>
                    <a:cubicBezTo>
                      <a:pt x="76" y="160"/>
                      <a:pt x="77" y="160"/>
                      <a:pt x="77" y="160"/>
                    </a:cubicBezTo>
                    <a:cubicBezTo>
                      <a:pt x="91" y="160"/>
                      <a:pt x="103" y="156"/>
                      <a:pt x="114" y="150"/>
                    </a:cubicBezTo>
                    <a:cubicBezTo>
                      <a:pt x="121" y="146"/>
                      <a:pt x="127" y="141"/>
                      <a:pt x="132" y="136"/>
                    </a:cubicBezTo>
                    <a:cubicBezTo>
                      <a:pt x="145" y="121"/>
                      <a:pt x="153" y="102"/>
                      <a:pt x="154" y="80"/>
                    </a:cubicBezTo>
                    <a:cubicBezTo>
                      <a:pt x="154" y="71"/>
                      <a:pt x="153" y="63"/>
                      <a:pt x="150" y="55"/>
                    </a:cubicBezTo>
                    <a:cubicBezTo>
                      <a:pt x="140" y="45"/>
                      <a:pt x="132" y="33"/>
                      <a:pt x="128" y="18"/>
                    </a:cubicBezTo>
                    <a:cubicBezTo>
                      <a:pt x="118" y="10"/>
                      <a:pt x="107" y="3"/>
                      <a:pt x="9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7" name="Freeform 677"/>
              <p:cNvSpPr>
                <a:spLocks noEditPoints="1"/>
              </p:cNvSpPr>
              <p:nvPr/>
            </p:nvSpPr>
            <p:spPr bwMode="auto">
              <a:xfrm>
                <a:off x="4773" y="3931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6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7 w 154"/>
                  <a:gd name="T9" fmla="*/ 12 h 162"/>
                  <a:gd name="T10" fmla="*/ 142 w 154"/>
                  <a:gd name="T11" fmla="*/ 82 h 162"/>
                  <a:gd name="T12" fmla="*/ 138 w 154"/>
                  <a:gd name="T13" fmla="*/ 103 h 162"/>
                  <a:gd name="T14" fmla="*/ 132 w 154"/>
                  <a:gd name="T15" fmla="*/ 117 h 162"/>
                  <a:gd name="T16" fmla="*/ 77 w 154"/>
                  <a:gd name="T17" fmla="*/ 149 h 162"/>
                  <a:gd name="T18" fmla="*/ 77 w 154"/>
                  <a:gd name="T19" fmla="*/ 0 h 162"/>
                  <a:gd name="T20" fmla="*/ 19 w 154"/>
                  <a:gd name="T21" fmla="*/ 28 h 162"/>
                  <a:gd name="T22" fmla="*/ 3 w 154"/>
                  <a:gd name="T23" fmla="*/ 58 h 162"/>
                  <a:gd name="T24" fmla="*/ 0 w 154"/>
                  <a:gd name="T25" fmla="*/ 80 h 162"/>
                  <a:gd name="T26" fmla="*/ 1 w 154"/>
                  <a:gd name="T27" fmla="*/ 95 h 162"/>
                  <a:gd name="T28" fmla="*/ 34 w 154"/>
                  <a:gd name="T29" fmla="*/ 148 h 162"/>
                  <a:gd name="T30" fmla="*/ 76 w 154"/>
                  <a:gd name="T31" fmla="*/ 162 h 162"/>
                  <a:gd name="T32" fmla="*/ 77 w 154"/>
                  <a:gd name="T33" fmla="*/ 162 h 162"/>
                  <a:gd name="T34" fmla="*/ 124 w 154"/>
                  <a:gd name="T35" fmla="*/ 144 h 162"/>
                  <a:gd name="T36" fmla="*/ 154 w 154"/>
                  <a:gd name="T37" fmla="*/ 82 h 162"/>
                  <a:gd name="T38" fmla="*/ 154 w 154"/>
                  <a:gd name="T39" fmla="*/ 79 h 162"/>
                  <a:gd name="T40" fmla="*/ 120 w 154"/>
                  <a:gd name="T41" fmla="*/ 14 h 162"/>
                  <a:gd name="T42" fmla="*/ 80 w 154"/>
                  <a:gd name="T43" fmla="*/ 0 h 162"/>
                  <a:gd name="T44" fmla="*/ 78 w 154"/>
                  <a:gd name="T45" fmla="*/ 0 h 162"/>
                  <a:gd name="T46" fmla="*/ 77 w 154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6" y="149"/>
                      <a:pt x="76" y="149"/>
                    </a:cubicBezTo>
                    <a:cubicBezTo>
                      <a:pt x="40" y="149"/>
                      <a:pt x="12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2" y="89"/>
                      <a:pt x="141" y="96"/>
                      <a:pt x="138" y="103"/>
                    </a:cubicBezTo>
                    <a:cubicBezTo>
                      <a:pt x="137" y="108"/>
                      <a:pt x="134" y="113"/>
                      <a:pt x="132" y="117"/>
                    </a:cubicBezTo>
                    <a:cubicBezTo>
                      <a:pt x="120" y="137"/>
                      <a:pt x="100" y="149"/>
                      <a:pt x="77" y="149"/>
                    </a:cubicBezTo>
                    <a:moveTo>
                      <a:pt x="77" y="0"/>
                    </a:moveTo>
                    <a:cubicBezTo>
                      <a:pt x="54" y="0"/>
                      <a:pt x="33" y="11"/>
                      <a:pt x="19" y="28"/>
                    </a:cubicBezTo>
                    <a:cubicBezTo>
                      <a:pt x="12" y="36"/>
                      <a:pt x="6" y="47"/>
                      <a:pt x="3" y="58"/>
                    </a:cubicBezTo>
                    <a:cubicBezTo>
                      <a:pt x="1" y="65"/>
                      <a:pt x="0" y="73"/>
                      <a:pt x="0" y="80"/>
                    </a:cubicBezTo>
                    <a:cubicBezTo>
                      <a:pt x="0" y="85"/>
                      <a:pt x="0" y="90"/>
                      <a:pt x="1" y="95"/>
                    </a:cubicBezTo>
                    <a:cubicBezTo>
                      <a:pt x="5" y="117"/>
                      <a:pt x="17" y="136"/>
                      <a:pt x="34" y="148"/>
                    </a:cubicBezTo>
                    <a:cubicBezTo>
                      <a:pt x="46" y="157"/>
                      <a:pt x="60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95" y="162"/>
                      <a:pt x="111" y="155"/>
                      <a:pt x="124" y="144"/>
                    </a:cubicBezTo>
                    <a:cubicBezTo>
                      <a:pt x="142" y="130"/>
                      <a:pt x="153" y="107"/>
                      <a:pt x="154" y="82"/>
                    </a:cubicBezTo>
                    <a:cubicBezTo>
                      <a:pt x="154" y="81"/>
                      <a:pt x="154" y="80"/>
                      <a:pt x="154" y="79"/>
                    </a:cubicBezTo>
                    <a:cubicBezTo>
                      <a:pt x="153" y="52"/>
                      <a:pt x="140" y="28"/>
                      <a:pt x="120" y="14"/>
                    </a:cubicBezTo>
                    <a:cubicBezTo>
                      <a:pt x="105" y="13"/>
                      <a:pt x="91" y="8"/>
                      <a:pt x="80" y="0"/>
                    </a:cubicBezTo>
                    <a:cubicBezTo>
                      <a:pt x="79" y="0"/>
                      <a:pt x="78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8" name="Freeform 678"/>
              <p:cNvSpPr/>
              <p:nvPr/>
            </p:nvSpPr>
            <p:spPr bwMode="auto">
              <a:xfrm>
                <a:off x="5519" y="4069"/>
                <a:ext cx="76" cy="80"/>
              </a:xfrm>
              <a:custGeom>
                <a:avLst/>
                <a:gdLst>
                  <a:gd name="T0" fmla="*/ 77 w 154"/>
                  <a:gd name="T1" fmla="*/ 0 h 162"/>
                  <a:gd name="T2" fmla="*/ 76 w 154"/>
                  <a:gd name="T3" fmla="*/ 0 h 162"/>
                  <a:gd name="T4" fmla="*/ 64 w 154"/>
                  <a:gd name="T5" fmla="*/ 1 h 162"/>
                  <a:gd name="T6" fmla="*/ 64 w 154"/>
                  <a:gd name="T7" fmla="*/ 2 h 162"/>
                  <a:gd name="T8" fmla="*/ 58 w 154"/>
                  <a:gd name="T9" fmla="*/ 15 h 162"/>
                  <a:gd name="T10" fmla="*/ 71 w 154"/>
                  <a:gd name="T11" fmla="*/ 13 h 162"/>
                  <a:gd name="T12" fmla="*/ 76 w 154"/>
                  <a:gd name="T13" fmla="*/ 13 h 162"/>
                  <a:gd name="T14" fmla="*/ 77 w 154"/>
                  <a:gd name="T15" fmla="*/ 13 h 162"/>
                  <a:gd name="T16" fmla="*/ 142 w 154"/>
                  <a:gd name="T17" fmla="*/ 82 h 162"/>
                  <a:gd name="T18" fmla="*/ 77 w 154"/>
                  <a:gd name="T19" fmla="*/ 150 h 162"/>
                  <a:gd name="T20" fmla="*/ 76 w 154"/>
                  <a:gd name="T21" fmla="*/ 150 h 162"/>
                  <a:gd name="T22" fmla="*/ 12 w 154"/>
                  <a:gd name="T23" fmla="*/ 81 h 162"/>
                  <a:gd name="T24" fmla="*/ 12 w 154"/>
                  <a:gd name="T25" fmla="*/ 72 h 162"/>
                  <a:gd name="T26" fmla="*/ 14 w 154"/>
                  <a:gd name="T27" fmla="*/ 64 h 162"/>
                  <a:gd name="T28" fmla="*/ 3 w 154"/>
                  <a:gd name="T29" fmla="*/ 65 h 162"/>
                  <a:gd name="T30" fmla="*/ 1 w 154"/>
                  <a:gd name="T31" fmla="*/ 65 h 162"/>
                  <a:gd name="T32" fmla="*/ 0 w 154"/>
                  <a:gd name="T33" fmla="*/ 76 h 162"/>
                  <a:gd name="T34" fmla="*/ 0 w 154"/>
                  <a:gd name="T35" fmla="*/ 80 h 162"/>
                  <a:gd name="T36" fmla="*/ 46 w 154"/>
                  <a:gd name="T37" fmla="*/ 156 h 162"/>
                  <a:gd name="T38" fmla="*/ 63 w 154"/>
                  <a:gd name="T39" fmla="*/ 161 h 162"/>
                  <a:gd name="T40" fmla="*/ 76 w 154"/>
                  <a:gd name="T41" fmla="*/ 162 h 162"/>
                  <a:gd name="T42" fmla="*/ 77 w 154"/>
                  <a:gd name="T43" fmla="*/ 162 h 162"/>
                  <a:gd name="T44" fmla="*/ 123 w 154"/>
                  <a:gd name="T45" fmla="*/ 146 h 162"/>
                  <a:gd name="T46" fmla="*/ 150 w 154"/>
                  <a:gd name="T47" fmla="*/ 106 h 162"/>
                  <a:gd name="T48" fmla="*/ 153 w 154"/>
                  <a:gd name="T49" fmla="*/ 82 h 162"/>
                  <a:gd name="T50" fmla="*/ 77 w 154"/>
                  <a:gd name="T51" fmla="*/ 0 h 162"/>
                  <a:gd name="T52" fmla="*/ 77 w 154"/>
                  <a:gd name="T5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4" h="162">
                    <a:moveTo>
                      <a:pt x="77" y="0"/>
                    </a:moveTo>
                    <a:cubicBezTo>
                      <a:pt x="77" y="0"/>
                      <a:pt x="77" y="0"/>
                      <a:pt x="76" y="0"/>
                    </a:cubicBezTo>
                    <a:cubicBezTo>
                      <a:pt x="72" y="0"/>
                      <a:pt x="68" y="1"/>
                      <a:pt x="64" y="1"/>
                    </a:cubicBezTo>
                    <a:cubicBezTo>
                      <a:pt x="64" y="2"/>
                      <a:pt x="64" y="2"/>
                      <a:pt x="64" y="2"/>
                    </a:cubicBezTo>
                    <a:cubicBezTo>
                      <a:pt x="62" y="6"/>
                      <a:pt x="60" y="11"/>
                      <a:pt x="58" y="15"/>
                    </a:cubicBezTo>
                    <a:cubicBezTo>
                      <a:pt x="62" y="14"/>
                      <a:pt x="67" y="13"/>
                      <a:pt x="71" y="13"/>
                    </a:cubicBezTo>
                    <a:cubicBezTo>
                      <a:pt x="73" y="13"/>
                      <a:pt x="75" y="13"/>
                      <a:pt x="76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20"/>
                      <a:pt x="112" y="150"/>
                      <a:pt x="77" y="150"/>
                    </a:cubicBez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2" y="81"/>
                    </a:cubicBezTo>
                    <a:cubicBezTo>
                      <a:pt x="12" y="78"/>
                      <a:pt x="12" y="75"/>
                      <a:pt x="12" y="72"/>
                    </a:cubicBezTo>
                    <a:cubicBezTo>
                      <a:pt x="13" y="69"/>
                      <a:pt x="13" y="67"/>
                      <a:pt x="14" y="64"/>
                    </a:cubicBezTo>
                    <a:cubicBezTo>
                      <a:pt x="10" y="65"/>
                      <a:pt x="7" y="65"/>
                      <a:pt x="3" y="65"/>
                    </a:cubicBezTo>
                    <a:cubicBezTo>
                      <a:pt x="3" y="65"/>
                      <a:pt x="2" y="65"/>
                      <a:pt x="1" y="65"/>
                    </a:cubicBezTo>
                    <a:cubicBezTo>
                      <a:pt x="1" y="69"/>
                      <a:pt x="0" y="72"/>
                      <a:pt x="0" y="76"/>
                    </a:cubicBezTo>
                    <a:cubicBezTo>
                      <a:pt x="0" y="77"/>
                      <a:pt x="0" y="79"/>
                      <a:pt x="0" y="80"/>
                    </a:cubicBezTo>
                    <a:cubicBezTo>
                      <a:pt x="0" y="114"/>
                      <a:pt x="19" y="143"/>
                      <a:pt x="46" y="156"/>
                    </a:cubicBezTo>
                    <a:cubicBezTo>
                      <a:pt x="51" y="158"/>
                      <a:pt x="57" y="160"/>
                      <a:pt x="63" y="161"/>
                    </a:cubicBezTo>
                    <a:cubicBezTo>
                      <a:pt x="67" y="162"/>
                      <a:pt x="72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94" y="162"/>
                      <a:pt x="110" y="156"/>
                      <a:pt x="123" y="146"/>
                    </a:cubicBezTo>
                    <a:cubicBezTo>
                      <a:pt x="128" y="130"/>
                      <a:pt x="137" y="116"/>
                      <a:pt x="150" y="106"/>
                    </a:cubicBezTo>
                    <a:cubicBezTo>
                      <a:pt x="152" y="99"/>
                      <a:pt x="153" y="91"/>
                      <a:pt x="153" y="82"/>
                    </a:cubicBezTo>
                    <a:cubicBezTo>
                      <a:pt x="154" y="37"/>
                      <a:pt x="120" y="1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9" name="Freeform 679"/>
              <p:cNvSpPr>
                <a:spLocks noEditPoints="1"/>
              </p:cNvSpPr>
              <p:nvPr/>
            </p:nvSpPr>
            <p:spPr bwMode="auto">
              <a:xfrm>
                <a:off x="5578" y="4113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0 h 162"/>
                  <a:gd name="T6" fmla="*/ 77 w 154"/>
                  <a:gd name="T7" fmla="*/ 12 h 162"/>
                  <a:gd name="T8" fmla="*/ 77 w 154"/>
                  <a:gd name="T9" fmla="*/ 12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68 w 154"/>
                  <a:gd name="T15" fmla="*/ 0 h 162"/>
                  <a:gd name="T16" fmla="*/ 31 w 154"/>
                  <a:gd name="T17" fmla="*/ 16 h 162"/>
                  <a:gd name="T18" fmla="*/ 4 w 154"/>
                  <a:gd name="T19" fmla="*/ 56 h 162"/>
                  <a:gd name="T20" fmla="*/ 0 w 154"/>
                  <a:gd name="T21" fmla="*/ 80 h 162"/>
                  <a:gd name="T22" fmla="*/ 20 w 154"/>
                  <a:gd name="T23" fmla="*/ 135 h 162"/>
                  <a:gd name="T24" fmla="*/ 37 w 154"/>
                  <a:gd name="T25" fmla="*/ 150 h 162"/>
                  <a:gd name="T26" fmla="*/ 76 w 154"/>
                  <a:gd name="T27" fmla="*/ 162 h 162"/>
                  <a:gd name="T28" fmla="*/ 77 w 154"/>
                  <a:gd name="T29" fmla="*/ 162 h 162"/>
                  <a:gd name="T30" fmla="*/ 136 w 154"/>
                  <a:gd name="T31" fmla="*/ 133 h 162"/>
                  <a:gd name="T32" fmla="*/ 152 w 154"/>
                  <a:gd name="T33" fmla="*/ 97 h 162"/>
                  <a:gd name="T34" fmla="*/ 152 w 154"/>
                  <a:gd name="T35" fmla="*/ 97 h 162"/>
                  <a:gd name="T36" fmla="*/ 154 w 154"/>
                  <a:gd name="T37" fmla="*/ 82 h 162"/>
                  <a:gd name="T38" fmla="*/ 153 w 154"/>
                  <a:gd name="T39" fmla="*/ 73 h 162"/>
                  <a:gd name="T40" fmla="*/ 106 w 154"/>
                  <a:gd name="T41" fmla="*/ 6 h 162"/>
                  <a:gd name="T42" fmla="*/ 96 w 154"/>
                  <a:gd name="T43" fmla="*/ 7 h 162"/>
                  <a:gd name="T44" fmla="*/ 96 w 154"/>
                  <a:gd name="T45" fmla="*/ 7 h 162"/>
                  <a:gd name="T46" fmla="*/ 68 w 154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6" y="150"/>
                      <a:pt x="76" y="150"/>
                    </a:cubicBezTo>
                    <a:cubicBezTo>
                      <a:pt x="40" y="149"/>
                      <a:pt x="12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19"/>
                      <a:pt x="112" y="150"/>
                      <a:pt x="77" y="150"/>
                    </a:cubicBezTo>
                    <a:moveTo>
                      <a:pt x="68" y="0"/>
                    </a:moveTo>
                    <a:cubicBezTo>
                      <a:pt x="54" y="2"/>
                      <a:pt x="41" y="8"/>
                      <a:pt x="31" y="16"/>
                    </a:cubicBezTo>
                    <a:cubicBezTo>
                      <a:pt x="18" y="26"/>
                      <a:pt x="9" y="40"/>
                      <a:pt x="4" y="56"/>
                    </a:cubicBezTo>
                    <a:cubicBezTo>
                      <a:pt x="1" y="64"/>
                      <a:pt x="0" y="72"/>
                      <a:pt x="0" y="80"/>
                    </a:cubicBezTo>
                    <a:cubicBezTo>
                      <a:pt x="0" y="101"/>
                      <a:pt x="7" y="121"/>
                      <a:pt x="20" y="135"/>
                    </a:cubicBezTo>
                    <a:cubicBezTo>
                      <a:pt x="25" y="141"/>
                      <a:pt x="31" y="146"/>
                      <a:pt x="37" y="150"/>
                    </a:cubicBezTo>
                    <a:cubicBezTo>
                      <a:pt x="49" y="158"/>
                      <a:pt x="62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101" y="162"/>
                      <a:pt x="122" y="151"/>
                      <a:pt x="136" y="133"/>
                    </a:cubicBezTo>
                    <a:cubicBezTo>
                      <a:pt x="144" y="123"/>
                      <a:pt x="149" y="111"/>
                      <a:pt x="152" y="97"/>
                    </a:cubicBezTo>
                    <a:cubicBezTo>
                      <a:pt x="152" y="97"/>
                      <a:pt x="152" y="97"/>
                      <a:pt x="152" y="97"/>
                    </a:cubicBezTo>
                    <a:cubicBezTo>
                      <a:pt x="153" y="92"/>
                      <a:pt x="154" y="87"/>
                      <a:pt x="154" y="82"/>
                    </a:cubicBezTo>
                    <a:cubicBezTo>
                      <a:pt x="154" y="79"/>
                      <a:pt x="153" y="76"/>
                      <a:pt x="153" y="73"/>
                    </a:cubicBezTo>
                    <a:cubicBezTo>
                      <a:pt x="150" y="43"/>
                      <a:pt x="132" y="17"/>
                      <a:pt x="106" y="6"/>
                    </a:cubicBezTo>
                    <a:cubicBezTo>
                      <a:pt x="103" y="7"/>
                      <a:pt x="100" y="7"/>
                      <a:pt x="96" y="7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86" y="7"/>
                      <a:pt x="77" y="4"/>
                      <a:pt x="6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0" name="Freeform 680"/>
              <p:cNvSpPr>
                <a:spLocks noEditPoints="1"/>
              </p:cNvSpPr>
              <p:nvPr/>
            </p:nvSpPr>
            <p:spPr bwMode="auto">
              <a:xfrm>
                <a:off x="5651" y="4073"/>
                <a:ext cx="76" cy="80"/>
              </a:xfrm>
              <a:custGeom>
                <a:avLst/>
                <a:gdLst>
                  <a:gd name="T0" fmla="*/ 56 w 155"/>
                  <a:gd name="T1" fmla="*/ 145 h 162"/>
                  <a:gd name="T2" fmla="*/ 12 w 155"/>
                  <a:gd name="T3" fmla="*/ 80 h 162"/>
                  <a:gd name="T4" fmla="*/ 77 w 155"/>
                  <a:gd name="T5" fmla="*/ 12 h 162"/>
                  <a:gd name="T6" fmla="*/ 78 w 155"/>
                  <a:gd name="T7" fmla="*/ 12 h 162"/>
                  <a:gd name="T8" fmla="*/ 142 w 155"/>
                  <a:gd name="T9" fmla="*/ 82 h 162"/>
                  <a:gd name="T10" fmla="*/ 77 w 155"/>
                  <a:gd name="T11" fmla="*/ 149 h 162"/>
                  <a:gd name="T12" fmla="*/ 77 w 155"/>
                  <a:gd name="T13" fmla="*/ 149 h 162"/>
                  <a:gd name="T14" fmla="*/ 74 w 155"/>
                  <a:gd name="T15" fmla="*/ 149 h 162"/>
                  <a:gd name="T16" fmla="*/ 56 w 155"/>
                  <a:gd name="T17" fmla="*/ 145 h 162"/>
                  <a:gd name="T18" fmla="*/ 77 w 155"/>
                  <a:gd name="T19" fmla="*/ 0 h 162"/>
                  <a:gd name="T20" fmla="*/ 71 w 155"/>
                  <a:gd name="T21" fmla="*/ 0 h 162"/>
                  <a:gd name="T22" fmla="*/ 21 w 155"/>
                  <a:gd name="T23" fmla="*/ 26 h 162"/>
                  <a:gd name="T24" fmla="*/ 3 w 155"/>
                  <a:gd name="T25" fmla="*/ 60 h 162"/>
                  <a:gd name="T26" fmla="*/ 1 w 155"/>
                  <a:gd name="T27" fmla="*/ 80 h 162"/>
                  <a:gd name="T28" fmla="*/ 50 w 155"/>
                  <a:gd name="T29" fmla="*/ 156 h 162"/>
                  <a:gd name="T30" fmla="*/ 77 w 155"/>
                  <a:gd name="T31" fmla="*/ 162 h 162"/>
                  <a:gd name="T32" fmla="*/ 77 w 155"/>
                  <a:gd name="T33" fmla="*/ 162 h 162"/>
                  <a:gd name="T34" fmla="*/ 94 w 155"/>
                  <a:gd name="T35" fmla="*/ 160 h 162"/>
                  <a:gd name="T36" fmla="*/ 110 w 155"/>
                  <a:gd name="T37" fmla="*/ 154 h 162"/>
                  <a:gd name="T38" fmla="*/ 116 w 155"/>
                  <a:gd name="T39" fmla="*/ 151 h 162"/>
                  <a:gd name="T40" fmla="*/ 154 w 155"/>
                  <a:gd name="T41" fmla="*/ 82 h 162"/>
                  <a:gd name="T42" fmla="*/ 87 w 155"/>
                  <a:gd name="T43" fmla="*/ 0 h 162"/>
                  <a:gd name="T44" fmla="*/ 78 w 155"/>
                  <a:gd name="T45" fmla="*/ 0 h 162"/>
                  <a:gd name="T46" fmla="*/ 77 w 155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5" h="162">
                    <a:moveTo>
                      <a:pt x="56" y="145"/>
                    </a:moveTo>
                    <a:cubicBezTo>
                      <a:pt x="30" y="136"/>
                      <a:pt x="12" y="110"/>
                      <a:pt x="12" y="80"/>
                    </a:cubicBezTo>
                    <a:cubicBezTo>
                      <a:pt x="13" y="43"/>
                      <a:pt x="42" y="12"/>
                      <a:pt x="77" y="12"/>
                    </a:cubicBezTo>
                    <a:cubicBezTo>
                      <a:pt x="78" y="12"/>
                      <a:pt x="78" y="12"/>
                      <a:pt x="78" y="12"/>
                    </a:cubicBezTo>
                    <a:cubicBezTo>
                      <a:pt x="114" y="13"/>
                      <a:pt x="143" y="44"/>
                      <a:pt x="142" y="82"/>
                    </a:cubicBezTo>
                    <a:cubicBezTo>
                      <a:pt x="142" y="119"/>
                      <a:pt x="113" y="149"/>
                      <a:pt x="77" y="149"/>
                    </a:cubicBezTo>
                    <a:cubicBezTo>
                      <a:pt x="77" y="149"/>
                      <a:pt x="77" y="149"/>
                      <a:pt x="77" y="149"/>
                    </a:cubicBezTo>
                    <a:cubicBezTo>
                      <a:pt x="76" y="149"/>
                      <a:pt x="75" y="149"/>
                      <a:pt x="74" y="149"/>
                    </a:cubicBezTo>
                    <a:cubicBezTo>
                      <a:pt x="68" y="149"/>
                      <a:pt x="61" y="148"/>
                      <a:pt x="56" y="145"/>
                    </a:cubicBezTo>
                    <a:moveTo>
                      <a:pt x="77" y="0"/>
                    </a:moveTo>
                    <a:cubicBezTo>
                      <a:pt x="75" y="0"/>
                      <a:pt x="73" y="0"/>
                      <a:pt x="71" y="0"/>
                    </a:cubicBezTo>
                    <a:cubicBezTo>
                      <a:pt x="51" y="2"/>
                      <a:pt x="34" y="11"/>
                      <a:pt x="21" y="26"/>
                    </a:cubicBezTo>
                    <a:cubicBezTo>
                      <a:pt x="17" y="39"/>
                      <a:pt x="11" y="51"/>
                      <a:pt x="3" y="60"/>
                    </a:cubicBezTo>
                    <a:cubicBezTo>
                      <a:pt x="2" y="67"/>
                      <a:pt x="1" y="73"/>
                      <a:pt x="1" y="80"/>
                    </a:cubicBezTo>
                    <a:cubicBezTo>
                      <a:pt x="0" y="115"/>
                      <a:pt x="21" y="144"/>
                      <a:pt x="50" y="156"/>
                    </a:cubicBezTo>
                    <a:cubicBezTo>
                      <a:pt x="58" y="160"/>
                      <a:pt x="67" y="162"/>
                      <a:pt x="77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83" y="162"/>
                      <a:pt x="89" y="161"/>
                      <a:pt x="94" y="160"/>
                    </a:cubicBezTo>
                    <a:cubicBezTo>
                      <a:pt x="100" y="159"/>
                      <a:pt x="105" y="157"/>
                      <a:pt x="110" y="154"/>
                    </a:cubicBezTo>
                    <a:cubicBezTo>
                      <a:pt x="112" y="153"/>
                      <a:pt x="114" y="152"/>
                      <a:pt x="116" y="151"/>
                    </a:cubicBezTo>
                    <a:cubicBezTo>
                      <a:pt x="139" y="137"/>
                      <a:pt x="154" y="111"/>
                      <a:pt x="154" y="82"/>
                    </a:cubicBezTo>
                    <a:cubicBezTo>
                      <a:pt x="155" y="40"/>
                      <a:pt x="125" y="5"/>
                      <a:pt x="87" y="0"/>
                    </a:cubicBezTo>
                    <a:cubicBezTo>
                      <a:pt x="84" y="0"/>
                      <a:pt x="81" y="0"/>
                      <a:pt x="78" y="0"/>
                    </a:cubicBezTo>
                    <a:cubicBezTo>
                      <a:pt x="78" y="0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1" name="Freeform 681"/>
              <p:cNvSpPr>
                <a:spLocks noEditPoints="1"/>
              </p:cNvSpPr>
              <p:nvPr/>
            </p:nvSpPr>
            <p:spPr bwMode="auto">
              <a:xfrm>
                <a:off x="5491" y="3794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37 w 154"/>
                  <a:gd name="T11" fmla="*/ 54 h 162"/>
                  <a:gd name="T12" fmla="*/ 141 w 154"/>
                  <a:gd name="T13" fmla="*/ 70 h 162"/>
                  <a:gd name="T14" fmla="*/ 142 w 154"/>
                  <a:gd name="T15" fmla="*/ 82 h 162"/>
                  <a:gd name="T16" fmla="*/ 77 w 154"/>
                  <a:gd name="T17" fmla="*/ 150 h 162"/>
                  <a:gd name="T18" fmla="*/ 77 w 154"/>
                  <a:gd name="T19" fmla="*/ 0 h 162"/>
                  <a:gd name="T20" fmla="*/ 34 w 154"/>
                  <a:gd name="T21" fmla="*/ 14 h 162"/>
                  <a:gd name="T22" fmla="*/ 12 w 154"/>
                  <a:gd name="T23" fmla="*/ 38 h 162"/>
                  <a:gd name="T24" fmla="*/ 0 w 154"/>
                  <a:gd name="T25" fmla="*/ 80 h 162"/>
                  <a:gd name="T26" fmla="*/ 2 w 154"/>
                  <a:gd name="T27" fmla="*/ 96 h 162"/>
                  <a:gd name="T28" fmla="*/ 4 w 154"/>
                  <a:gd name="T29" fmla="*/ 105 h 162"/>
                  <a:gd name="T30" fmla="*/ 34 w 154"/>
                  <a:gd name="T31" fmla="*/ 148 h 162"/>
                  <a:gd name="T32" fmla="*/ 76 w 154"/>
                  <a:gd name="T33" fmla="*/ 162 h 162"/>
                  <a:gd name="T34" fmla="*/ 77 w 154"/>
                  <a:gd name="T35" fmla="*/ 162 h 162"/>
                  <a:gd name="T36" fmla="*/ 83 w 154"/>
                  <a:gd name="T37" fmla="*/ 162 h 162"/>
                  <a:gd name="T38" fmla="*/ 153 w 154"/>
                  <a:gd name="T39" fmla="*/ 95 h 162"/>
                  <a:gd name="T40" fmla="*/ 154 w 154"/>
                  <a:gd name="T41" fmla="*/ 87 h 162"/>
                  <a:gd name="T42" fmla="*/ 154 w 154"/>
                  <a:gd name="T43" fmla="*/ 82 h 162"/>
                  <a:gd name="T44" fmla="*/ 136 w 154"/>
                  <a:gd name="T45" fmla="*/ 29 h 162"/>
                  <a:gd name="T46" fmla="*/ 134 w 154"/>
                  <a:gd name="T47" fmla="*/ 27 h 162"/>
                  <a:gd name="T48" fmla="*/ 78 w 154"/>
                  <a:gd name="T49" fmla="*/ 0 h 162"/>
                  <a:gd name="T50" fmla="*/ 77 w 15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7" y="150"/>
                      <a:pt x="76" y="150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2" y="43"/>
                      <a:pt x="42" y="12"/>
                      <a:pt x="77" y="12"/>
                    </a:cubicBezTo>
                    <a:cubicBezTo>
                      <a:pt x="77" y="12"/>
                      <a:pt x="77" y="12"/>
                      <a:pt x="78" y="12"/>
                    </a:cubicBezTo>
                    <a:cubicBezTo>
                      <a:pt x="104" y="13"/>
                      <a:pt x="127" y="30"/>
                      <a:pt x="137" y="54"/>
                    </a:cubicBezTo>
                    <a:cubicBezTo>
                      <a:pt x="139" y="59"/>
                      <a:pt x="140" y="64"/>
                      <a:pt x="141" y="70"/>
                    </a:cubicBezTo>
                    <a:cubicBezTo>
                      <a:pt x="142" y="74"/>
                      <a:pt x="142" y="78"/>
                      <a:pt x="142" y="82"/>
                    </a:cubicBezTo>
                    <a:cubicBezTo>
                      <a:pt x="142" y="119"/>
                      <a:pt x="113" y="150"/>
                      <a:pt x="77" y="150"/>
                    </a:cubicBezTo>
                    <a:moveTo>
                      <a:pt x="77" y="0"/>
                    </a:moveTo>
                    <a:cubicBezTo>
                      <a:pt x="61" y="0"/>
                      <a:pt x="47" y="5"/>
                      <a:pt x="34" y="14"/>
                    </a:cubicBezTo>
                    <a:cubicBezTo>
                      <a:pt x="29" y="23"/>
                      <a:pt x="21" y="32"/>
                      <a:pt x="12" y="38"/>
                    </a:cubicBezTo>
                    <a:cubicBezTo>
                      <a:pt x="5" y="50"/>
                      <a:pt x="0" y="65"/>
                      <a:pt x="0" y="80"/>
                    </a:cubicBezTo>
                    <a:cubicBezTo>
                      <a:pt x="0" y="86"/>
                      <a:pt x="1" y="91"/>
                      <a:pt x="2" y="96"/>
                    </a:cubicBezTo>
                    <a:cubicBezTo>
                      <a:pt x="3" y="99"/>
                      <a:pt x="3" y="102"/>
                      <a:pt x="4" y="105"/>
                    </a:cubicBezTo>
                    <a:cubicBezTo>
                      <a:pt x="9" y="123"/>
                      <a:pt x="20" y="138"/>
                      <a:pt x="34" y="148"/>
                    </a:cubicBezTo>
                    <a:cubicBezTo>
                      <a:pt x="46" y="157"/>
                      <a:pt x="61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79" y="162"/>
                      <a:pt x="81" y="162"/>
                      <a:pt x="83" y="162"/>
                    </a:cubicBezTo>
                    <a:cubicBezTo>
                      <a:pt x="118" y="159"/>
                      <a:pt x="146" y="131"/>
                      <a:pt x="153" y="95"/>
                    </a:cubicBezTo>
                    <a:cubicBezTo>
                      <a:pt x="153" y="93"/>
                      <a:pt x="153" y="90"/>
                      <a:pt x="154" y="87"/>
                    </a:cubicBezTo>
                    <a:cubicBezTo>
                      <a:pt x="154" y="86"/>
                      <a:pt x="154" y="84"/>
                      <a:pt x="154" y="82"/>
                    </a:cubicBezTo>
                    <a:cubicBezTo>
                      <a:pt x="154" y="62"/>
                      <a:pt x="147" y="43"/>
                      <a:pt x="136" y="29"/>
                    </a:cubicBezTo>
                    <a:cubicBezTo>
                      <a:pt x="135" y="28"/>
                      <a:pt x="135" y="28"/>
                      <a:pt x="134" y="27"/>
                    </a:cubicBezTo>
                    <a:cubicBezTo>
                      <a:pt x="120" y="11"/>
                      <a:pt x="100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2" name="Freeform 682"/>
              <p:cNvSpPr>
                <a:spLocks noEditPoints="1"/>
              </p:cNvSpPr>
              <p:nvPr/>
            </p:nvSpPr>
            <p:spPr bwMode="auto">
              <a:xfrm>
                <a:off x="5418" y="3814"/>
                <a:ext cx="76" cy="80"/>
              </a:xfrm>
              <a:custGeom>
                <a:avLst/>
                <a:gdLst>
                  <a:gd name="T0" fmla="*/ 76 w 153"/>
                  <a:gd name="T1" fmla="*/ 149 h 162"/>
                  <a:gd name="T2" fmla="*/ 76 w 153"/>
                  <a:gd name="T3" fmla="*/ 149 h 162"/>
                  <a:gd name="T4" fmla="*/ 11 w 153"/>
                  <a:gd name="T5" fmla="*/ 80 h 162"/>
                  <a:gd name="T6" fmla="*/ 76 w 153"/>
                  <a:gd name="T7" fmla="*/ 12 h 162"/>
                  <a:gd name="T8" fmla="*/ 77 w 153"/>
                  <a:gd name="T9" fmla="*/ 12 h 162"/>
                  <a:gd name="T10" fmla="*/ 141 w 153"/>
                  <a:gd name="T11" fmla="*/ 81 h 162"/>
                  <a:gd name="T12" fmla="*/ 124 w 153"/>
                  <a:gd name="T13" fmla="*/ 128 h 162"/>
                  <a:gd name="T14" fmla="*/ 109 w 153"/>
                  <a:gd name="T15" fmla="*/ 140 h 162"/>
                  <a:gd name="T16" fmla="*/ 76 w 153"/>
                  <a:gd name="T17" fmla="*/ 149 h 162"/>
                  <a:gd name="T18" fmla="*/ 76 w 153"/>
                  <a:gd name="T19" fmla="*/ 0 h 162"/>
                  <a:gd name="T20" fmla="*/ 1 w 153"/>
                  <a:gd name="T21" fmla="*/ 68 h 162"/>
                  <a:gd name="T22" fmla="*/ 0 w 153"/>
                  <a:gd name="T23" fmla="*/ 80 h 162"/>
                  <a:gd name="T24" fmla="*/ 6 w 153"/>
                  <a:gd name="T25" fmla="*/ 114 h 162"/>
                  <a:gd name="T26" fmla="*/ 76 w 153"/>
                  <a:gd name="T27" fmla="*/ 162 h 162"/>
                  <a:gd name="T28" fmla="*/ 76 w 153"/>
                  <a:gd name="T29" fmla="*/ 162 h 162"/>
                  <a:gd name="T30" fmla="*/ 94 w 153"/>
                  <a:gd name="T31" fmla="*/ 160 h 162"/>
                  <a:gd name="T32" fmla="*/ 146 w 153"/>
                  <a:gd name="T33" fmla="*/ 115 h 162"/>
                  <a:gd name="T34" fmla="*/ 153 w 153"/>
                  <a:gd name="T35" fmla="*/ 81 h 162"/>
                  <a:gd name="T36" fmla="*/ 152 w 153"/>
                  <a:gd name="T37" fmla="*/ 65 h 162"/>
                  <a:gd name="T38" fmla="*/ 150 w 153"/>
                  <a:gd name="T39" fmla="*/ 56 h 162"/>
                  <a:gd name="T40" fmla="*/ 117 w 153"/>
                  <a:gd name="T41" fmla="*/ 12 h 162"/>
                  <a:gd name="T42" fmla="*/ 117 w 153"/>
                  <a:gd name="T43" fmla="*/ 12 h 162"/>
                  <a:gd name="T44" fmla="*/ 77 w 153"/>
                  <a:gd name="T45" fmla="*/ 0 h 162"/>
                  <a:gd name="T46" fmla="*/ 76 w 153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3" h="162">
                    <a:moveTo>
                      <a:pt x="76" y="149"/>
                    </a:moveTo>
                    <a:cubicBezTo>
                      <a:pt x="76" y="149"/>
                      <a:pt x="76" y="149"/>
                      <a:pt x="76" y="149"/>
                    </a:cubicBezTo>
                    <a:cubicBezTo>
                      <a:pt x="40" y="149"/>
                      <a:pt x="11" y="118"/>
                      <a:pt x="11" y="80"/>
                    </a:cubicBezTo>
                    <a:cubicBezTo>
                      <a:pt x="12" y="42"/>
                      <a:pt x="41" y="12"/>
                      <a:pt x="76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2"/>
                      <a:pt x="142" y="43"/>
                      <a:pt x="141" y="81"/>
                    </a:cubicBezTo>
                    <a:cubicBezTo>
                      <a:pt x="141" y="99"/>
                      <a:pt x="134" y="116"/>
                      <a:pt x="124" y="128"/>
                    </a:cubicBezTo>
                    <a:cubicBezTo>
                      <a:pt x="119" y="132"/>
                      <a:pt x="115" y="136"/>
                      <a:pt x="109" y="140"/>
                    </a:cubicBezTo>
                    <a:cubicBezTo>
                      <a:pt x="100" y="146"/>
                      <a:pt x="88" y="149"/>
                      <a:pt x="76" y="149"/>
                    </a:cubicBezTo>
                    <a:moveTo>
                      <a:pt x="76" y="0"/>
                    </a:moveTo>
                    <a:cubicBezTo>
                      <a:pt x="38" y="0"/>
                      <a:pt x="6" y="29"/>
                      <a:pt x="1" y="68"/>
                    </a:cubicBezTo>
                    <a:cubicBezTo>
                      <a:pt x="0" y="72"/>
                      <a:pt x="0" y="76"/>
                      <a:pt x="0" y="80"/>
                    </a:cubicBezTo>
                    <a:cubicBezTo>
                      <a:pt x="0" y="92"/>
                      <a:pt x="2" y="103"/>
                      <a:pt x="6" y="114"/>
                    </a:cubicBezTo>
                    <a:cubicBezTo>
                      <a:pt x="18" y="142"/>
                      <a:pt x="45" y="161"/>
                      <a:pt x="76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82" y="162"/>
                      <a:pt x="88" y="161"/>
                      <a:pt x="94" y="160"/>
                    </a:cubicBezTo>
                    <a:cubicBezTo>
                      <a:pt x="117" y="154"/>
                      <a:pt x="136" y="137"/>
                      <a:pt x="146" y="115"/>
                    </a:cubicBezTo>
                    <a:cubicBezTo>
                      <a:pt x="150" y="105"/>
                      <a:pt x="153" y="94"/>
                      <a:pt x="153" y="81"/>
                    </a:cubicBezTo>
                    <a:cubicBezTo>
                      <a:pt x="153" y="76"/>
                      <a:pt x="153" y="70"/>
                      <a:pt x="152" y="65"/>
                    </a:cubicBezTo>
                    <a:cubicBezTo>
                      <a:pt x="151" y="62"/>
                      <a:pt x="151" y="59"/>
                      <a:pt x="150" y="56"/>
                    </a:cubicBezTo>
                    <a:cubicBezTo>
                      <a:pt x="144" y="38"/>
                      <a:pt x="132" y="22"/>
                      <a:pt x="117" y="12"/>
                    </a:cubicBezTo>
                    <a:cubicBezTo>
                      <a:pt x="117" y="12"/>
                      <a:pt x="117" y="12"/>
                      <a:pt x="117" y="12"/>
                    </a:cubicBezTo>
                    <a:cubicBezTo>
                      <a:pt x="102" y="11"/>
                      <a:pt x="88" y="7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3" name="Freeform 683"/>
              <p:cNvSpPr>
                <a:spLocks noEditPoints="1"/>
              </p:cNvSpPr>
              <p:nvPr/>
            </p:nvSpPr>
            <p:spPr bwMode="auto">
              <a:xfrm>
                <a:off x="5326" y="3648"/>
                <a:ext cx="76" cy="80"/>
              </a:xfrm>
              <a:custGeom>
                <a:avLst/>
                <a:gdLst>
                  <a:gd name="T0" fmla="*/ 73 w 154"/>
                  <a:gd name="T1" fmla="*/ 13 h 162"/>
                  <a:gd name="T2" fmla="*/ 77 w 154"/>
                  <a:gd name="T3" fmla="*/ 13 h 162"/>
                  <a:gd name="T4" fmla="*/ 78 w 154"/>
                  <a:gd name="T5" fmla="*/ 13 h 162"/>
                  <a:gd name="T6" fmla="*/ 122 w 154"/>
                  <a:gd name="T7" fmla="*/ 31 h 162"/>
                  <a:gd name="T8" fmla="*/ 142 w 154"/>
                  <a:gd name="T9" fmla="*/ 82 h 162"/>
                  <a:gd name="T10" fmla="*/ 77 w 154"/>
                  <a:gd name="T11" fmla="*/ 150 h 162"/>
                  <a:gd name="T12" fmla="*/ 77 w 154"/>
                  <a:gd name="T13" fmla="*/ 150 h 162"/>
                  <a:gd name="T14" fmla="*/ 69 w 154"/>
                  <a:gd name="T15" fmla="*/ 149 h 162"/>
                  <a:gd name="T16" fmla="*/ 14 w 154"/>
                  <a:gd name="T17" fmla="*/ 95 h 162"/>
                  <a:gd name="T18" fmla="*/ 12 w 154"/>
                  <a:gd name="T19" fmla="*/ 81 h 162"/>
                  <a:gd name="T20" fmla="*/ 73 w 154"/>
                  <a:gd name="T21" fmla="*/ 13 h 162"/>
                  <a:gd name="T22" fmla="*/ 77 w 154"/>
                  <a:gd name="T23" fmla="*/ 0 h 162"/>
                  <a:gd name="T24" fmla="*/ 53 w 154"/>
                  <a:gd name="T25" fmla="*/ 4 h 162"/>
                  <a:gd name="T26" fmla="*/ 26 w 154"/>
                  <a:gd name="T27" fmla="*/ 21 h 162"/>
                  <a:gd name="T28" fmla="*/ 1 w 154"/>
                  <a:gd name="T29" fmla="*/ 73 h 162"/>
                  <a:gd name="T30" fmla="*/ 0 w 154"/>
                  <a:gd name="T31" fmla="*/ 81 h 162"/>
                  <a:gd name="T32" fmla="*/ 1 w 154"/>
                  <a:gd name="T33" fmla="*/ 85 h 162"/>
                  <a:gd name="T34" fmla="*/ 76 w 154"/>
                  <a:gd name="T35" fmla="*/ 162 h 162"/>
                  <a:gd name="T36" fmla="*/ 77 w 154"/>
                  <a:gd name="T37" fmla="*/ 162 h 162"/>
                  <a:gd name="T38" fmla="*/ 80 w 154"/>
                  <a:gd name="T39" fmla="*/ 162 h 162"/>
                  <a:gd name="T40" fmla="*/ 105 w 154"/>
                  <a:gd name="T41" fmla="*/ 157 h 162"/>
                  <a:gd name="T42" fmla="*/ 137 w 154"/>
                  <a:gd name="T43" fmla="*/ 132 h 162"/>
                  <a:gd name="T44" fmla="*/ 154 w 154"/>
                  <a:gd name="T45" fmla="*/ 82 h 162"/>
                  <a:gd name="T46" fmla="*/ 142 w 154"/>
                  <a:gd name="T47" fmla="*/ 38 h 162"/>
                  <a:gd name="T48" fmla="*/ 78 w 154"/>
                  <a:gd name="T49" fmla="*/ 0 h 162"/>
                  <a:gd name="T50" fmla="*/ 77 w 15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62">
                    <a:moveTo>
                      <a:pt x="73" y="13"/>
                    </a:moveTo>
                    <a:cubicBezTo>
                      <a:pt x="75" y="13"/>
                      <a:pt x="76" y="13"/>
                      <a:pt x="77" y="13"/>
                    </a:cubicBezTo>
                    <a:cubicBezTo>
                      <a:pt x="77" y="13"/>
                      <a:pt x="78" y="13"/>
                      <a:pt x="78" y="13"/>
                    </a:cubicBezTo>
                    <a:cubicBezTo>
                      <a:pt x="95" y="13"/>
                      <a:pt x="110" y="20"/>
                      <a:pt x="122" y="31"/>
                    </a:cubicBezTo>
                    <a:cubicBezTo>
                      <a:pt x="134" y="44"/>
                      <a:pt x="142" y="62"/>
                      <a:pt x="142" y="82"/>
                    </a:cubicBezTo>
                    <a:cubicBezTo>
                      <a:pt x="142" y="120"/>
                      <a:pt x="113" y="150"/>
                      <a:pt x="77" y="150"/>
                    </a:cubicBezTo>
                    <a:cubicBezTo>
                      <a:pt x="77" y="150"/>
                      <a:pt x="77" y="150"/>
                      <a:pt x="77" y="150"/>
                    </a:cubicBezTo>
                    <a:cubicBezTo>
                      <a:pt x="74" y="150"/>
                      <a:pt x="72" y="150"/>
                      <a:pt x="69" y="149"/>
                    </a:cubicBezTo>
                    <a:cubicBezTo>
                      <a:pt x="41" y="146"/>
                      <a:pt x="19" y="123"/>
                      <a:pt x="14" y="95"/>
                    </a:cubicBezTo>
                    <a:cubicBezTo>
                      <a:pt x="13" y="90"/>
                      <a:pt x="12" y="86"/>
                      <a:pt x="12" y="81"/>
                    </a:cubicBezTo>
                    <a:cubicBezTo>
                      <a:pt x="13" y="44"/>
                      <a:pt x="40" y="15"/>
                      <a:pt x="73" y="13"/>
                    </a:cubicBezTo>
                    <a:moveTo>
                      <a:pt x="77" y="0"/>
                    </a:moveTo>
                    <a:cubicBezTo>
                      <a:pt x="69" y="0"/>
                      <a:pt x="61" y="2"/>
                      <a:pt x="53" y="4"/>
                    </a:cubicBezTo>
                    <a:cubicBezTo>
                      <a:pt x="43" y="8"/>
                      <a:pt x="34" y="14"/>
                      <a:pt x="26" y="21"/>
                    </a:cubicBezTo>
                    <a:cubicBezTo>
                      <a:pt x="24" y="41"/>
                      <a:pt x="15" y="60"/>
                      <a:pt x="1" y="73"/>
                    </a:cubicBezTo>
                    <a:cubicBezTo>
                      <a:pt x="1" y="75"/>
                      <a:pt x="0" y="78"/>
                      <a:pt x="0" y="81"/>
                    </a:cubicBezTo>
                    <a:cubicBezTo>
                      <a:pt x="0" y="82"/>
                      <a:pt x="0" y="84"/>
                      <a:pt x="1" y="85"/>
                    </a:cubicBezTo>
                    <a:cubicBezTo>
                      <a:pt x="2" y="128"/>
                      <a:pt x="36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78" y="162"/>
                      <a:pt x="79" y="162"/>
                      <a:pt x="80" y="162"/>
                    </a:cubicBezTo>
                    <a:cubicBezTo>
                      <a:pt x="89" y="162"/>
                      <a:pt x="97" y="160"/>
                      <a:pt x="105" y="157"/>
                    </a:cubicBezTo>
                    <a:cubicBezTo>
                      <a:pt x="114" y="146"/>
                      <a:pt x="125" y="137"/>
                      <a:pt x="137" y="132"/>
                    </a:cubicBezTo>
                    <a:cubicBezTo>
                      <a:pt x="148" y="118"/>
                      <a:pt x="154" y="101"/>
                      <a:pt x="154" y="82"/>
                    </a:cubicBezTo>
                    <a:cubicBezTo>
                      <a:pt x="154" y="66"/>
                      <a:pt x="150" y="51"/>
                      <a:pt x="142" y="38"/>
                    </a:cubicBezTo>
                    <a:cubicBezTo>
                      <a:pt x="129" y="16"/>
                      <a:pt x="105" y="1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4" name="Freeform 684"/>
              <p:cNvSpPr>
                <a:spLocks noEditPoints="1"/>
              </p:cNvSpPr>
              <p:nvPr/>
            </p:nvSpPr>
            <p:spPr bwMode="auto">
              <a:xfrm>
                <a:off x="5263" y="3614"/>
                <a:ext cx="76" cy="80"/>
              </a:xfrm>
              <a:custGeom>
                <a:avLst/>
                <a:gdLst>
                  <a:gd name="T0" fmla="*/ 69 w 154"/>
                  <a:gd name="T1" fmla="*/ 13 h 162"/>
                  <a:gd name="T2" fmla="*/ 77 w 154"/>
                  <a:gd name="T3" fmla="*/ 13 h 162"/>
                  <a:gd name="T4" fmla="*/ 77 w 154"/>
                  <a:gd name="T5" fmla="*/ 13 h 162"/>
                  <a:gd name="T6" fmla="*/ 136 w 154"/>
                  <a:gd name="T7" fmla="*/ 52 h 162"/>
                  <a:gd name="T8" fmla="*/ 142 w 154"/>
                  <a:gd name="T9" fmla="*/ 82 h 162"/>
                  <a:gd name="T10" fmla="*/ 108 w 154"/>
                  <a:gd name="T11" fmla="*/ 141 h 162"/>
                  <a:gd name="T12" fmla="*/ 77 w 154"/>
                  <a:gd name="T13" fmla="*/ 150 h 162"/>
                  <a:gd name="T14" fmla="*/ 76 w 154"/>
                  <a:gd name="T15" fmla="*/ 150 h 162"/>
                  <a:gd name="T16" fmla="*/ 16 w 154"/>
                  <a:gd name="T17" fmla="*/ 104 h 162"/>
                  <a:gd name="T18" fmla="*/ 12 w 154"/>
                  <a:gd name="T19" fmla="*/ 81 h 162"/>
                  <a:gd name="T20" fmla="*/ 69 w 154"/>
                  <a:gd name="T21" fmla="*/ 13 h 162"/>
                  <a:gd name="T22" fmla="*/ 77 w 154"/>
                  <a:gd name="T23" fmla="*/ 0 h 162"/>
                  <a:gd name="T24" fmla="*/ 54 w 154"/>
                  <a:gd name="T25" fmla="*/ 4 h 162"/>
                  <a:gd name="T26" fmla="*/ 0 w 154"/>
                  <a:gd name="T27" fmla="*/ 81 h 162"/>
                  <a:gd name="T28" fmla="*/ 3 w 154"/>
                  <a:gd name="T29" fmla="*/ 102 h 162"/>
                  <a:gd name="T30" fmla="*/ 76 w 154"/>
                  <a:gd name="T31" fmla="*/ 162 h 162"/>
                  <a:gd name="T32" fmla="*/ 77 w 154"/>
                  <a:gd name="T33" fmla="*/ 162 h 162"/>
                  <a:gd name="T34" fmla="*/ 120 w 154"/>
                  <a:gd name="T35" fmla="*/ 149 h 162"/>
                  <a:gd name="T36" fmla="*/ 128 w 154"/>
                  <a:gd name="T37" fmla="*/ 142 h 162"/>
                  <a:gd name="T38" fmla="*/ 153 w 154"/>
                  <a:gd name="T39" fmla="*/ 90 h 162"/>
                  <a:gd name="T40" fmla="*/ 154 w 154"/>
                  <a:gd name="T41" fmla="*/ 82 h 162"/>
                  <a:gd name="T42" fmla="*/ 151 w 154"/>
                  <a:gd name="T43" fmla="*/ 60 h 162"/>
                  <a:gd name="T44" fmla="*/ 78 w 154"/>
                  <a:gd name="T45" fmla="*/ 0 h 162"/>
                  <a:gd name="T46" fmla="*/ 77 w 154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62">
                    <a:moveTo>
                      <a:pt x="69" y="13"/>
                    </a:moveTo>
                    <a:cubicBezTo>
                      <a:pt x="71" y="13"/>
                      <a:pt x="74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103" y="13"/>
                      <a:pt x="125" y="29"/>
                      <a:pt x="136" y="52"/>
                    </a:cubicBezTo>
                    <a:cubicBezTo>
                      <a:pt x="140" y="61"/>
                      <a:pt x="142" y="71"/>
                      <a:pt x="142" y="82"/>
                    </a:cubicBezTo>
                    <a:cubicBezTo>
                      <a:pt x="142" y="107"/>
                      <a:pt x="128" y="130"/>
                      <a:pt x="108" y="141"/>
                    </a:cubicBezTo>
                    <a:cubicBezTo>
                      <a:pt x="99" y="147"/>
                      <a:pt x="88" y="150"/>
                      <a:pt x="77" y="150"/>
                    </a:cubicBezTo>
                    <a:cubicBezTo>
                      <a:pt x="77" y="150"/>
                      <a:pt x="76" y="150"/>
                      <a:pt x="76" y="150"/>
                    </a:cubicBezTo>
                    <a:cubicBezTo>
                      <a:pt x="48" y="150"/>
                      <a:pt x="24" y="131"/>
                      <a:pt x="16" y="104"/>
                    </a:cubicBezTo>
                    <a:cubicBezTo>
                      <a:pt x="13" y="97"/>
                      <a:pt x="12" y="89"/>
                      <a:pt x="12" y="81"/>
                    </a:cubicBezTo>
                    <a:cubicBezTo>
                      <a:pt x="12" y="46"/>
                      <a:pt x="37" y="18"/>
                      <a:pt x="69" y="13"/>
                    </a:cubicBezTo>
                    <a:moveTo>
                      <a:pt x="77" y="0"/>
                    </a:moveTo>
                    <a:cubicBezTo>
                      <a:pt x="69" y="0"/>
                      <a:pt x="61" y="2"/>
                      <a:pt x="54" y="4"/>
                    </a:cubicBezTo>
                    <a:cubicBezTo>
                      <a:pt x="23" y="14"/>
                      <a:pt x="0" y="44"/>
                      <a:pt x="0" y="81"/>
                    </a:cubicBezTo>
                    <a:cubicBezTo>
                      <a:pt x="0" y="88"/>
                      <a:pt x="1" y="95"/>
                      <a:pt x="3" y="102"/>
                    </a:cubicBezTo>
                    <a:cubicBezTo>
                      <a:pt x="11" y="136"/>
                      <a:pt x="41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93" y="162"/>
                      <a:pt x="107" y="157"/>
                      <a:pt x="120" y="149"/>
                    </a:cubicBezTo>
                    <a:cubicBezTo>
                      <a:pt x="123" y="147"/>
                      <a:pt x="125" y="144"/>
                      <a:pt x="128" y="142"/>
                    </a:cubicBezTo>
                    <a:cubicBezTo>
                      <a:pt x="142" y="129"/>
                      <a:pt x="151" y="110"/>
                      <a:pt x="153" y="90"/>
                    </a:cubicBezTo>
                    <a:cubicBezTo>
                      <a:pt x="153" y="87"/>
                      <a:pt x="154" y="85"/>
                      <a:pt x="154" y="82"/>
                    </a:cubicBezTo>
                    <a:cubicBezTo>
                      <a:pt x="154" y="74"/>
                      <a:pt x="153" y="67"/>
                      <a:pt x="151" y="60"/>
                    </a:cubicBezTo>
                    <a:cubicBezTo>
                      <a:pt x="142" y="26"/>
                      <a:pt x="113" y="1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5" name="Freeform 685"/>
              <p:cNvSpPr>
                <a:spLocks noEditPoints="1"/>
              </p:cNvSpPr>
              <p:nvPr/>
            </p:nvSpPr>
            <p:spPr bwMode="auto">
              <a:xfrm>
                <a:off x="5422" y="3594"/>
                <a:ext cx="74" cy="80"/>
              </a:xfrm>
              <a:custGeom>
                <a:avLst/>
                <a:gdLst>
                  <a:gd name="T0" fmla="*/ 74 w 151"/>
                  <a:gd name="T1" fmla="*/ 149 h 162"/>
                  <a:gd name="T2" fmla="*/ 74 w 151"/>
                  <a:gd name="T3" fmla="*/ 149 h 162"/>
                  <a:gd name="T4" fmla="*/ 9 w 151"/>
                  <a:gd name="T5" fmla="*/ 80 h 162"/>
                  <a:gd name="T6" fmla="*/ 74 w 151"/>
                  <a:gd name="T7" fmla="*/ 12 h 162"/>
                  <a:gd name="T8" fmla="*/ 75 w 151"/>
                  <a:gd name="T9" fmla="*/ 12 h 162"/>
                  <a:gd name="T10" fmla="*/ 139 w 151"/>
                  <a:gd name="T11" fmla="*/ 81 h 162"/>
                  <a:gd name="T12" fmla="*/ 74 w 151"/>
                  <a:gd name="T13" fmla="*/ 149 h 162"/>
                  <a:gd name="T14" fmla="*/ 74 w 151"/>
                  <a:gd name="T15" fmla="*/ 0 h 162"/>
                  <a:gd name="T16" fmla="*/ 60 w 151"/>
                  <a:gd name="T17" fmla="*/ 1 h 162"/>
                  <a:gd name="T18" fmla="*/ 4 w 151"/>
                  <a:gd name="T19" fmla="*/ 49 h 162"/>
                  <a:gd name="T20" fmla="*/ 6 w 151"/>
                  <a:gd name="T21" fmla="*/ 68 h 162"/>
                  <a:gd name="T22" fmla="*/ 0 w 151"/>
                  <a:gd name="T23" fmla="*/ 99 h 162"/>
                  <a:gd name="T24" fmla="*/ 18 w 151"/>
                  <a:gd name="T25" fmla="*/ 136 h 162"/>
                  <a:gd name="T26" fmla="*/ 74 w 151"/>
                  <a:gd name="T27" fmla="*/ 162 h 162"/>
                  <a:gd name="T28" fmla="*/ 74 w 151"/>
                  <a:gd name="T29" fmla="*/ 162 h 162"/>
                  <a:gd name="T30" fmla="*/ 75 w 151"/>
                  <a:gd name="T31" fmla="*/ 162 h 162"/>
                  <a:gd name="T32" fmla="*/ 131 w 151"/>
                  <a:gd name="T33" fmla="*/ 135 h 162"/>
                  <a:gd name="T34" fmla="*/ 145 w 151"/>
                  <a:gd name="T35" fmla="*/ 113 h 162"/>
                  <a:gd name="T36" fmla="*/ 151 w 151"/>
                  <a:gd name="T37" fmla="*/ 82 h 162"/>
                  <a:gd name="T38" fmla="*/ 110 w 151"/>
                  <a:gd name="T39" fmla="*/ 9 h 162"/>
                  <a:gd name="T40" fmla="*/ 75 w 151"/>
                  <a:gd name="T41" fmla="*/ 0 h 162"/>
                  <a:gd name="T42" fmla="*/ 74 w 151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1" h="162">
                    <a:moveTo>
                      <a:pt x="74" y="149"/>
                    </a:moveTo>
                    <a:cubicBezTo>
                      <a:pt x="74" y="149"/>
                      <a:pt x="74" y="149"/>
                      <a:pt x="74" y="149"/>
                    </a:cubicBezTo>
                    <a:cubicBezTo>
                      <a:pt x="38" y="149"/>
                      <a:pt x="9" y="118"/>
                      <a:pt x="9" y="80"/>
                    </a:cubicBezTo>
                    <a:cubicBezTo>
                      <a:pt x="10" y="42"/>
                      <a:pt x="39" y="12"/>
                      <a:pt x="74" y="12"/>
                    </a:cubicBezTo>
                    <a:cubicBezTo>
                      <a:pt x="75" y="12"/>
                      <a:pt x="75" y="12"/>
                      <a:pt x="75" y="12"/>
                    </a:cubicBezTo>
                    <a:cubicBezTo>
                      <a:pt x="111" y="12"/>
                      <a:pt x="140" y="44"/>
                      <a:pt x="139" y="81"/>
                    </a:cubicBezTo>
                    <a:cubicBezTo>
                      <a:pt x="139" y="119"/>
                      <a:pt x="110" y="149"/>
                      <a:pt x="74" y="149"/>
                    </a:cubicBezTo>
                    <a:moveTo>
                      <a:pt x="74" y="0"/>
                    </a:moveTo>
                    <a:cubicBezTo>
                      <a:pt x="70" y="0"/>
                      <a:pt x="65" y="0"/>
                      <a:pt x="60" y="1"/>
                    </a:cubicBezTo>
                    <a:cubicBezTo>
                      <a:pt x="35" y="6"/>
                      <a:pt x="14" y="24"/>
                      <a:pt x="4" y="49"/>
                    </a:cubicBezTo>
                    <a:cubicBezTo>
                      <a:pt x="5" y="55"/>
                      <a:pt x="6" y="61"/>
                      <a:pt x="6" y="68"/>
                    </a:cubicBezTo>
                    <a:cubicBezTo>
                      <a:pt x="6" y="79"/>
                      <a:pt x="3" y="89"/>
                      <a:pt x="0" y="99"/>
                    </a:cubicBezTo>
                    <a:cubicBezTo>
                      <a:pt x="3" y="113"/>
                      <a:pt x="9" y="126"/>
                      <a:pt x="18" y="136"/>
                    </a:cubicBezTo>
                    <a:cubicBezTo>
                      <a:pt x="32" y="152"/>
                      <a:pt x="52" y="162"/>
                      <a:pt x="74" y="162"/>
                    </a:cubicBezTo>
                    <a:cubicBezTo>
                      <a:pt x="74" y="162"/>
                      <a:pt x="74" y="162"/>
                      <a:pt x="74" y="162"/>
                    </a:cubicBezTo>
                    <a:cubicBezTo>
                      <a:pt x="75" y="162"/>
                      <a:pt x="75" y="162"/>
                      <a:pt x="75" y="162"/>
                    </a:cubicBezTo>
                    <a:cubicBezTo>
                      <a:pt x="97" y="162"/>
                      <a:pt x="117" y="151"/>
                      <a:pt x="131" y="135"/>
                    </a:cubicBezTo>
                    <a:cubicBezTo>
                      <a:pt x="137" y="129"/>
                      <a:pt x="141" y="121"/>
                      <a:pt x="145" y="113"/>
                    </a:cubicBezTo>
                    <a:cubicBezTo>
                      <a:pt x="149" y="103"/>
                      <a:pt x="151" y="93"/>
                      <a:pt x="151" y="82"/>
                    </a:cubicBezTo>
                    <a:cubicBezTo>
                      <a:pt x="151" y="50"/>
                      <a:pt x="135" y="22"/>
                      <a:pt x="110" y="9"/>
                    </a:cubicBezTo>
                    <a:cubicBezTo>
                      <a:pt x="99" y="3"/>
                      <a:pt x="88" y="0"/>
                      <a:pt x="75" y="0"/>
                    </a:cubicBezTo>
                    <a:cubicBezTo>
                      <a:pt x="75" y="0"/>
                      <a:pt x="75" y="0"/>
                      <a:pt x="7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6" name="Freeform 686"/>
              <p:cNvSpPr/>
              <p:nvPr/>
            </p:nvSpPr>
            <p:spPr bwMode="auto">
              <a:xfrm>
                <a:off x="5348" y="3588"/>
                <a:ext cx="76" cy="73"/>
              </a:xfrm>
              <a:custGeom>
                <a:avLst/>
                <a:gdLst>
                  <a:gd name="T0" fmla="*/ 77 w 154"/>
                  <a:gd name="T1" fmla="*/ 0 h 149"/>
                  <a:gd name="T2" fmla="*/ 32 w 154"/>
                  <a:gd name="T3" fmla="*/ 15 h 149"/>
                  <a:gd name="T4" fmla="*/ 0 w 154"/>
                  <a:gd name="T5" fmla="*/ 80 h 149"/>
                  <a:gd name="T6" fmla="*/ 0 w 154"/>
                  <a:gd name="T7" fmla="*/ 87 h 149"/>
                  <a:gd name="T8" fmla="*/ 4 w 154"/>
                  <a:gd name="T9" fmla="*/ 106 h 149"/>
                  <a:gd name="T10" fmla="*/ 8 w 154"/>
                  <a:gd name="T11" fmla="*/ 108 h 149"/>
                  <a:gd name="T12" fmla="*/ 17 w 154"/>
                  <a:gd name="T13" fmla="*/ 114 h 149"/>
                  <a:gd name="T14" fmla="*/ 23 w 154"/>
                  <a:gd name="T15" fmla="*/ 118 h 149"/>
                  <a:gd name="T16" fmla="*/ 13 w 154"/>
                  <a:gd name="T17" fmla="*/ 93 h 149"/>
                  <a:gd name="T18" fmla="*/ 12 w 154"/>
                  <a:gd name="T19" fmla="*/ 80 h 149"/>
                  <a:gd name="T20" fmla="*/ 77 w 154"/>
                  <a:gd name="T21" fmla="*/ 12 h 149"/>
                  <a:gd name="T22" fmla="*/ 78 w 154"/>
                  <a:gd name="T23" fmla="*/ 12 h 149"/>
                  <a:gd name="T24" fmla="*/ 142 w 154"/>
                  <a:gd name="T25" fmla="*/ 82 h 149"/>
                  <a:gd name="T26" fmla="*/ 118 w 154"/>
                  <a:gd name="T27" fmla="*/ 134 h 149"/>
                  <a:gd name="T28" fmla="*/ 105 w 154"/>
                  <a:gd name="T29" fmla="*/ 143 h 149"/>
                  <a:gd name="T30" fmla="*/ 112 w 154"/>
                  <a:gd name="T31" fmla="*/ 143 h 149"/>
                  <a:gd name="T32" fmla="*/ 119 w 154"/>
                  <a:gd name="T33" fmla="*/ 149 h 149"/>
                  <a:gd name="T34" fmla="*/ 131 w 154"/>
                  <a:gd name="T35" fmla="*/ 138 h 149"/>
                  <a:gd name="T36" fmla="*/ 148 w 154"/>
                  <a:gd name="T37" fmla="*/ 113 h 149"/>
                  <a:gd name="T38" fmla="*/ 154 w 154"/>
                  <a:gd name="T39" fmla="*/ 82 h 149"/>
                  <a:gd name="T40" fmla="*/ 152 w 154"/>
                  <a:gd name="T41" fmla="*/ 63 h 149"/>
                  <a:gd name="T42" fmla="*/ 115 w 154"/>
                  <a:gd name="T43" fmla="*/ 10 h 149"/>
                  <a:gd name="T44" fmla="*/ 78 w 154"/>
                  <a:gd name="T45" fmla="*/ 0 h 149"/>
                  <a:gd name="T46" fmla="*/ 77 w 154"/>
                  <a:gd name="T47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49">
                    <a:moveTo>
                      <a:pt x="77" y="0"/>
                    </a:moveTo>
                    <a:cubicBezTo>
                      <a:pt x="60" y="0"/>
                      <a:pt x="45" y="5"/>
                      <a:pt x="32" y="15"/>
                    </a:cubicBezTo>
                    <a:cubicBezTo>
                      <a:pt x="13" y="30"/>
                      <a:pt x="0" y="53"/>
                      <a:pt x="0" y="80"/>
                    </a:cubicBezTo>
                    <a:cubicBezTo>
                      <a:pt x="0" y="82"/>
                      <a:pt x="0" y="84"/>
                      <a:pt x="0" y="87"/>
                    </a:cubicBezTo>
                    <a:cubicBezTo>
                      <a:pt x="1" y="93"/>
                      <a:pt x="2" y="100"/>
                      <a:pt x="4" y="106"/>
                    </a:cubicBezTo>
                    <a:cubicBezTo>
                      <a:pt x="5" y="106"/>
                      <a:pt x="7" y="107"/>
                      <a:pt x="8" y="108"/>
                    </a:cubicBezTo>
                    <a:cubicBezTo>
                      <a:pt x="11" y="110"/>
                      <a:pt x="14" y="112"/>
                      <a:pt x="17" y="114"/>
                    </a:cubicBezTo>
                    <a:cubicBezTo>
                      <a:pt x="19" y="115"/>
                      <a:pt x="21" y="117"/>
                      <a:pt x="23" y="118"/>
                    </a:cubicBezTo>
                    <a:cubicBezTo>
                      <a:pt x="18" y="111"/>
                      <a:pt x="15" y="102"/>
                      <a:pt x="13" y="93"/>
                    </a:cubicBezTo>
                    <a:cubicBezTo>
                      <a:pt x="12" y="89"/>
                      <a:pt x="12" y="84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8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2" y="103"/>
                      <a:pt x="132" y="122"/>
                      <a:pt x="118" y="134"/>
                    </a:cubicBezTo>
                    <a:cubicBezTo>
                      <a:pt x="114" y="138"/>
                      <a:pt x="109" y="141"/>
                      <a:pt x="105" y="143"/>
                    </a:cubicBezTo>
                    <a:cubicBezTo>
                      <a:pt x="107" y="143"/>
                      <a:pt x="109" y="143"/>
                      <a:pt x="112" y="143"/>
                    </a:cubicBezTo>
                    <a:cubicBezTo>
                      <a:pt x="115" y="144"/>
                      <a:pt x="118" y="146"/>
                      <a:pt x="119" y="149"/>
                    </a:cubicBezTo>
                    <a:cubicBezTo>
                      <a:pt x="124" y="146"/>
                      <a:pt x="128" y="142"/>
                      <a:pt x="131" y="138"/>
                    </a:cubicBezTo>
                    <a:cubicBezTo>
                      <a:pt x="138" y="131"/>
                      <a:pt x="144" y="122"/>
                      <a:pt x="148" y="113"/>
                    </a:cubicBezTo>
                    <a:cubicBezTo>
                      <a:pt x="151" y="103"/>
                      <a:pt x="154" y="93"/>
                      <a:pt x="154" y="82"/>
                    </a:cubicBezTo>
                    <a:cubicBezTo>
                      <a:pt x="154" y="75"/>
                      <a:pt x="153" y="69"/>
                      <a:pt x="152" y="63"/>
                    </a:cubicBezTo>
                    <a:cubicBezTo>
                      <a:pt x="147" y="40"/>
                      <a:pt x="133" y="21"/>
                      <a:pt x="115" y="10"/>
                    </a:cubicBezTo>
                    <a:cubicBezTo>
                      <a:pt x="104" y="4"/>
                      <a:pt x="91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7" name="Freeform 687"/>
              <p:cNvSpPr>
                <a:spLocks noEditPoints="1"/>
              </p:cNvSpPr>
              <p:nvPr/>
            </p:nvSpPr>
            <p:spPr bwMode="auto">
              <a:xfrm>
                <a:off x="5438" y="3740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7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1 h 162"/>
                  <a:gd name="T12" fmla="*/ 77 w 154"/>
                  <a:gd name="T13" fmla="*/ 149 h 162"/>
                  <a:gd name="T14" fmla="*/ 87 w 154"/>
                  <a:gd name="T15" fmla="*/ 0 h 162"/>
                  <a:gd name="T16" fmla="*/ 51 w 154"/>
                  <a:gd name="T17" fmla="*/ 10 h 162"/>
                  <a:gd name="T18" fmla="*/ 50 w 154"/>
                  <a:gd name="T19" fmla="*/ 10 h 162"/>
                  <a:gd name="T20" fmla="*/ 41 w 154"/>
                  <a:gd name="T21" fmla="*/ 9 h 162"/>
                  <a:gd name="T22" fmla="*/ 14 w 154"/>
                  <a:gd name="T23" fmla="*/ 35 h 162"/>
                  <a:gd name="T24" fmla="*/ 2 w 154"/>
                  <a:gd name="T25" fmla="*/ 66 h 162"/>
                  <a:gd name="T26" fmla="*/ 1 w 154"/>
                  <a:gd name="T27" fmla="*/ 80 h 162"/>
                  <a:gd name="T28" fmla="*/ 37 w 154"/>
                  <a:gd name="T29" fmla="*/ 150 h 162"/>
                  <a:gd name="T30" fmla="*/ 77 w 154"/>
                  <a:gd name="T31" fmla="*/ 162 h 162"/>
                  <a:gd name="T32" fmla="*/ 77 w 154"/>
                  <a:gd name="T33" fmla="*/ 162 h 162"/>
                  <a:gd name="T34" fmla="*/ 77 w 154"/>
                  <a:gd name="T35" fmla="*/ 162 h 162"/>
                  <a:gd name="T36" fmla="*/ 120 w 154"/>
                  <a:gd name="T37" fmla="*/ 148 h 162"/>
                  <a:gd name="T38" fmla="*/ 142 w 154"/>
                  <a:gd name="T39" fmla="*/ 124 h 162"/>
                  <a:gd name="T40" fmla="*/ 154 w 154"/>
                  <a:gd name="T41" fmla="*/ 81 h 162"/>
                  <a:gd name="T42" fmla="*/ 8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7" y="149"/>
                      <a:pt x="77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2"/>
                      <a:pt x="42" y="12"/>
                      <a:pt x="77" y="12"/>
                    </a:cubicBezTo>
                    <a:cubicBezTo>
                      <a:pt x="77" y="12"/>
                      <a:pt x="78" y="12"/>
                      <a:pt x="78" y="12"/>
                    </a:cubicBezTo>
                    <a:cubicBezTo>
                      <a:pt x="114" y="12"/>
                      <a:pt x="143" y="43"/>
                      <a:pt x="142" y="81"/>
                    </a:cubicBezTo>
                    <a:cubicBezTo>
                      <a:pt x="142" y="119"/>
                      <a:pt x="113" y="149"/>
                      <a:pt x="77" y="149"/>
                    </a:cubicBezTo>
                    <a:moveTo>
                      <a:pt x="87" y="0"/>
                    </a:moveTo>
                    <a:cubicBezTo>
                      <a:pt x="77" y="6"/>
                      <a:pt x="64" y="10"/>
                      <a:pt x="51" y="10"/>
                    </a:cubicBezTo>
                    <a:cubicBezTo>
                      <a:pt x="51" y="10"/>
                      <a:pt x="51" y="10"/>
                      <a:pt x="50" y="10"/>
                    </a:cubicBezTo>
                    <a:cubicBezTo>
                      <a:pt x="47" y="10"/>
                      <a:pt x="44" y="10"/>
                      <a:pt x="41" y="9"/>
                    </a:cubicBezTo>
                    <a:cubicBezTo>
                      <a:pt x="30" y="15"/>
                      <a:pt x="21" y="24"/>
                      <a:pt x="14" y="35"/>
                    </a:cubicBezTo>
                    <a:cubicBezTo>
                      <a:pt x="12" y="46"/>
                      <a:pt x="8" y="57"/>
                      <a:pt x="2" y="66"/>
                    </a:cubicBezTo>
                    <a:cubicBezTo>
                      <a:pt x="1" y="70"/>
                      <a:pt x="1" y="75"/>
                      <a:pt x="1" y="80"/>
                    </a:cubicBezTo>
                    <a:cubicBezTo>
                      <a:pt x="0" y="109"/>
                      <a:pt x="15" y="135"/>
                      <a:pt x="37" y="150"/>
                    </a:cubicBezTo>
                    <a:cubicBezTo>
                      <a:pt x="48" y="157"/>
                      <a:pt x="62" y="161"/>
                      <a:pt x="77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93" y="162"/>
                      <a:pt x="108" y="157"/>
                      <a:pt x="120" y="148"/>
                    </a:cubicBezTo>
                    <a:cubicBezTo>
                      <a:pt x="129" y="142"/>
                      <a:pt x="137" y="133"/>
                      <a:pt x="142" y="124"/>
                    </a:cubicBezTo>
                    <a:cubicBezTo>
                      <a:pt x="150" y="111"/>
                      <a:pt x="154" y="97"/>
                      <a:pt x="154" y="81"/>
                    </a:cubicBezTo>
                    <a:cubicBezTo>
                      <a:pt x="154" y="40"/>
                      <a:pt x="125" y="6"/>
                      <a:pt x="8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8" name="Freeform 688"/>
              <p:cNvSpPr>
                <a:spLocks noEditPoints="1"/>
              </p:cNvSpPr>
              <p:nvPr/>
            </p:nvSpPr>
            <p:spPr bwMode="auto">
              <a:xfrm>
                <a:off x="5369" y="3710"/>
                <a:ext cx="76" cy="80"/>
              </a:xfrm>
              <a:custGeom>
                <a:avLst/>
                <a:gdLst>
                  <a:gd name="T0" fmla="*/ 14 w 154"/>
                  <a:gd name="T1" fmla="*/ 67 h 162"/>
                  <a:gd name="T2" fmla="*/ 77 w 154"/>
                  <a:gd name="T3" fmla="*/ 13 h 162"/>
                  <a:gd name="T4" fmla="*/ 78 w 154"/>
                  <a:gd name="T5" fmla="*/ 13 h 162"/>
                  <a:gd name="T6" fmla="*/ 142 w 154"/>
                  <a:gd name="T7" fmla="*/ 82 h 162"/>
                  <a:gd name="T8" fmla="*/ 77 w 154"/>
                  <a:gd name="T9" fmla="*/ 150 h 162"/>
                  <a:gd name="T10" fmla="*/ 77 w 154"/>
                  <a:gd name="T11" fmla="*/ 150 h 162"/>
                  <a:gd name="T12" fmla="*/ 56 w 154"/>
                  <a:gd name="T13" fmla="*/ 146 h 162"/>
                  <a:gd name="T14" fmla="*/ 12 w 154"/>
                  <a:gd name="T15" fmla="*/ 81 h 162"/>
                  <a:gd name="T16" fmla="*/ 14 w 154"/>
                  <a:gd name="T17" fmla="*/ 67 h 162"/>
                  <a:gd name="T18" fmla="*/ 77 w 154"/>
                  <a:gd name="T19" fmla="*/ 0 h 162"/>
                  <a:gd name="T20" fmla="*/ 49 w 154"/>
                  <a:gd name="T21" fmla="*/ 6 h 162"/>
                  <a:gd name="T22" fmla="*/ 17 w 154"/>
                  <a:gd name="T23" fmla="*/ 31 h 162"/>
                  <a:gd name="T24" fmla="*/ 5 w 154"/>
                  <a:gd name="T25" fmla="*/ 54 h 162"/>
                  <a:gd name="T26" fmla="*/ 1 w 154"/>
                  <a:gd name="T27" fmla="*/ 80 h 162"/>
                  <a:gd name="T28" fmla="*/ 62 w 154"/>
                  <a:gd name="T29" fmla="*/ 161 h 162"/>
                  <a:gd name="T30" fmla="*/ 77 w 154"/>
                  <a:gd name="T31" fmla="*/ 162 h 162"/>
                  <a:gd name="T32" fmla="*/ 77 w 154"/>
                  <a:gd name="T33" fmla="*/ 162 h 162"/>
                  <a:gd name="T34" fmla="*/ 141 w 154"/>
                  <a:gd name="T35" fmla="*/ 127 h 162"/>
                  <a:gd name="T36" fmla="*/ 153 w 154"/>
                  <a:gd name="T37" fmla="*/ 96 h 162"/>
                  <a:gd name="T38" fmla="*/ 154 w 154"/>
                  <a:gd name="T39" fmla="*/ 82 h 162"/>
                  <a:gd name="T40" fmla="*/ 151 w 154"/>
                  <a:gd name="T41" fmla="*/ 60 h 162"/>
                  <a:gd name="T42" fmla="*/ 116 w 154"/>
                  <a:gd name="T43" fmla="*/ 11 h 162"/>
                  <a:gd name="T44" fmla="*/ 78 w 154"/>
                  <a:gd name="T45" fmla="*/ 0 h 162"/>
                  <a:gd name="T46" fmla="*/ 77 w 154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62">
                    <a:moveTo>
                      <a:pt x="14" y="67"/>
                    </a:moveTo>
                    <a:cubicBezTo>
                      <a:pt x="20" y="36"/>
                      <a:pt x="46" y="13"/>
                      <a:pt x="77" y="13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114" y="13"/>
                      <a:pt x="143" y="44"/>
                      <a:pt x="142" y="82"/>
                    </a:cubicBezTo>
                    <a:cubicBezTo>
                      <a:pt x="142" y="119"/>
                      <a:pt x="113" y="150"/>
                      <a:pt x="77" y="150"/>
                    </a:cubicBezTo>
                    <a:cubicBezTo>
                      <a:pt x="77" y="150"/>
                      <a:pt x="77" y="150"/>
                      <a:pt x="77" y="150"/>
                    </a:cubicBezTo>
                    <a:cubicBezTo>
                      <a:pt x="69" y="150"/>
                      <a:pt x="62" y="148"/>
                      <a:pt x="56" y="146"/>
                    </a:cubicBezTo>
                    <a:cubicBezTo>
                      <a:pt x="30" y="136"/>
                      <a:pt x="12" y="111"/>
                      <a:pt x="12" y="81"/>
                    </a:cubicBezTo>
                    <a:cubicBezTo>
                      <a:pt x="13" y="76"/>
                      <a:pt x="13" y="72"/>
                      <a:pt x="14" y="67"/>
                    </a:cubicBezTo>
                    <a:moveTo>
                      <a:pt x="77" y="0"/>
                    </a:moveTo>
                    <a:cubicBezTo>
                      <a:pt x="67" y="0"/>
                      <a:pt x="58" y="2"/>
                      <a:pt x="49" y="6"/>
                    </a:cubicBezTo>
                    <a:cubicBezTo>
                      <a:pt x="37" y="11"/>
                      <a:pt x="26" y="20"/>
                      <a:pt x="17" y="31"/>
                    </a:cubicBezTo>
                    <a:cubicBezTo>
                      <a:pt x="12" y="38"/>
                      <a:pt x="8" y="46"/>
                      <a:pt x="5" y="54"/>
                    </a:cubicBezTo>
                    <a:cubicBezTo>
                      <a:pt x="2" y="63"/>
                      <a:pt x="1" y="71"/>
                      <a:pt x="1" y="80"/>
                    </a:cubicBezTo>
                    <a:cubicBezTo>
                      <a:pt x="0" y="120"/>
                      <a:pt x="27" y="153"/>
                      <a:pt x="62" y="161"/>
                    </a:cubicBezTo>
                    <a:cubicBezTo>
                      <a:pt x="67" y="162"/>
                      <a:pt x="72" y="162"/>
                      <a:pt x="77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104" y="162"/>
                      <a:pt x="127" y="148"/>
                      <a:pt x="141" y="127"/>
                    </a:cubicBezTo>
                    <a:cubicBezTo>
                      <a:pt x="147" y="118"/>
                      <a:pt x="151" y="107"/>
                      <a:pt x="153" y="96"/>
                    </a:cubicBezTo>
                    <a:cubicBezTo>
                      <a:pt x="154" y="91"/>
                      <a:pt x="154" y="87"/>
                      <a:pt x="154" y="82"/>
                    </a:cubicBezTo>
                    <a:cubicBezTo>
                      <a:pt x="154" y="74"/>
                      <a:pt x="153" y="67"/>
                      <a:pt x="151" y="60"/>
                    </a:cubicBezTo>
                    <a:cubicBezTo>
                      <a:pt x="134" y="49"/>
                      <a:pt x="121" y="32"/>
                      <a:pt x="116" y="11"/>
                    </a:cubicBezTo>
                    <a:cubicBezTo>
                      <a:pt x="105" y="4"/>
                      <a:pt x="92" y="0"/>
                      <a:pt x="78" y="0"/>
                    </a:cubicBezTo>
                    <a:cubicBezTo>
                      <a:pt x="78" y="0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9" name="Freeform 689"/>
              <p:cNvSpPr/>
              <p:nvPr/>
            </p:nvSpPr>
            <p:spPr bwMode="auto">
              <a:xfrm>
                <a:off x="5051" y="3788"/>
                <a:ext cx="71" cy="78"/>
              </a:xfrm>
              <a:custGeom>
                <a:avLst/>
                <a:gdLst>
                  <a:gd name="T0" fmla="*/ 91 w 144"/>
                  <a:gd name="T1" fmla="*/ 0 h 158"/>
                  <a:gd name="T2" fmla="*/ 86 w 144"/>
                  <a:gd name="T3" fmla="*/ 11 h 158"/>
                  <a:gd name="T4" fmla="*/ 94 w 144"/>
                  <a:gd name="T5" fmla="*/ 14 h 158"/>
                  <a:gd name="T6" fmla="*/ 132 w 144"/>
                  <a:gd name="T7" fmla="*/ 77 h 158"/>
                  <a:gd name="T8" fmla="*/ 132 w 144"/>
                  <a:gd name="T9" fmla="*/ 88 h 158"/>
                  <a:gd name="T10" fmla="*/ 123 w 144"/>
                  <a:gd name="T11" fmla="*/ 112 h 158"/>
                  <a:gd name="T12" fmla="*/ 68 w 144"/>
                  <a:gd name="T13" fmla="*/ 145 h 158"/>
                  <a:gd name="T14" fmla="*/ 67 w 144"/>
                  <a:gd name="T15" fmla="*/ 145 h 158"/>
                  <a:gd name="T16" fmla="*/ 13 w 144"/>
                  <a:gd name="T17" fmla="*/ 114 h 158"/>
                  <a:gd name="T18" fmla="*/ 8 w 144"/>
                  <a:gd name="T19" fmla="*/ 105 h 158"/>
                  <a:gd name="T20" fmla="*/ 0 w 144"/>
                  <a:gd name="T21" fmla="*/ 115 h 158"/>
                  <a:gd name="T22" fmla="*/ 4 w 144"/>
                  <a:gd name="T23" fmla="*/ 122 h 158"/>
                  <a:gd name="T24" fmla="*/ 23 w 144"/>
                  <a:gd name="T25" fmla="*/ 143 h 158"/>
                  <a:gd name="T26" fmla="*/ 67 w 144"/>
                  <a:gd name="T27" fmla="*/ 158 h 158"/>
                  <a:gd name="T28" fmla="*/ 68 w 144"/>
                  <a:gd name="T29" fmla="*/ 158 h 158"/>
                  <a:gd name="T30" fmla="*/ 69 w 144"/>
                  <a:gd name="T31" fmla="*/ 158 h 158"/>
                  <a:gd name="T32" fmla="*/ 114 w 144"/>
                  <a:gd name="T33" fmla="*/ 141 h 158"/>
                  <a:gd name="T34" fmla="*/ 144 w 144"/>
                  <a:gd name="T35" fmla="*/ 78 h 158"/>
                  <a:gd name="T36" fmla="*/ 143 w 144"/>
                  <a:gd name="T37" fmla="*/ 59 h 158"/>
                  <a:gd name="T38" fmla="*/ 110 w 144"/>
                  <a:gd name="T39" fmla="*/ 9 h 158"/>
                  <a:gd name="T40" fmla="*/ 91 w 144"/>
                  <a:gd name="T41" fmla="*/ 2 h 158"/>
                  <a:gd name="T42" fmla="*/ 92 w 144"/>
                  <a:gd name="T43" fmla="*/ 0 h 158"/>
                  <a:gd name="T44" fmla="*/ 91 w 144"/>
                  <a:gd name="T45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4" h="158">
                    <a:moveTo>
                      <a:pt x="91" y="0"/>
                    </a:moveTo>
                    <a:cubicBezTo>
                      <a:pt x="90" y="3"/>
                      <a:pt x="88" y="7"/>
                      <a:pt x="86" y="11"/>
                    </a:cubicBezTo>
                    <a:cubicBezTo>
                      <a:pt x="88" y="12"/>
                      <a:pt x="91" y="13"/>
                      <a:pt x="94" y="14"/>
                    </a:cubicBezTo>
                    <a:cubicBezTo>
                      <a:pt x="117" y="25"/>
                      <a:pt x="133" y="49"/>
                      <a:pt x="132" y="77"/>
                    </a:cubicBezTo>
                    <a:cubicBezTo>
                      <a:pt x="132" y="81"/>
                      <a:pt x="132" y="85"/>
                      <a:pt x="132" y="88"/>
                    </a:cubicBezTo>
                    <a:cubicBezTo>
                      <a:pt x="130" y="97"/>
                      <a:pt x="127" y="105"/>
                      <a:pt x="123" y="112"/>
                    </a:cubicBezTo>
                    <a:cubicBezTo>
                      <a:pt x="112" y="132"/>
                      <a:pt x="91" y="145"/>
                      <a:pt x="68" y="145"/>
                    </a:cubicBezTo>
                    <a:cubicBezTo>
                      <a:pt x="67" y="145"/>
                      <a:pt x="67" y="145"/>
                      <a:pt x="67" y="145"/>
                    </a:cubicBezTo>
                    <a:cubicBezTo>
                      <a:pt x="44" y="145"/>
                      <a:pt x="24" y="132"/>
                      <a:pt x="13" y="114"/>
                    </a:cubicBezTo>
                    <a:cubicBezTo>
                      <a:pt x="11" y="111"/>
                      <a:pt x="10" y="108"/>
                      <a:pt x="8" y="105"/>
                    </a:cubicBezTo>
                    <a:cubicBezTo>
                      <a:pt x="5" y="108"/>
                      <a:pt x="3" y="112"/>
                      <a:pt x="0" y="115"/>
                    </a:cubicBezTo>
                    <a:cubicBezTo>
                      <a:pt x="1" y="117"/>
                      <a:pt x="2" y="120"/>
                      <a:pt x="4" y="122"/>
                    </a:cubicBezTo>
                    <a:cubicBezTo>
                      <a:pt x="9" y="130"/>
                      <a:pt x="15" y="137"/>
                      <a:pt x="23" y="143"/>
                    </a:cubicBezTo>
                    <a:cubicBezTo>
                      <a:pt x="35" y="152"/>
                      <a:pt x="50" y="158"/>
                      <a:pt x="67" y="158"/>
                    </a:cubicBezTo>
                    <a:cubicBezTo>
                      <a:pt x="67" y="158"/>
                      <a:pt x="67" y="158"/>
                      <a:pt x="68" y="158"/>
                    </a:cubicBezTo>
                    <a:cubicBezTo>
                      <a:pt x="68" y="158"/>
                      <a:pt x="69" y="158"/>
                      <a:pt x="69" y="158"/>
                    </a:cubicBezTo>
                    <a:cubicBezTo>
                      <a:pt x="86" y="157"/>
                      <a:pt x="102" y="151"/>
                      <a:pt x="114" y="141"/>
                    </a:cubicBezTo>
                    <a:cubicBezTo>
                      <a:pt x="132" y="126"/>
                      <a:pt x="144" y="103"/>
                      <a:pt x="144" y="78"/>
                    </a:cubicBezTo>
                    <a:cubicBezTo>
                      <a:pt x="144" y="71"/>
                      <a:pt x="144" y="65"/>
                      <a:pt x="143" y="59"/>
                    </a:cubicBezTo>
                    <a:cubicBezTo>
                      <a:pt x="138" y="39"/>
                      <a:pt x="126" y="21"/>
                      <a:pt x="110" y="9"/>
                    </a:cubicBezTo>
                    <a:cubicBezTo>
                      <a:pt x="103" y="8"/>
                      <a:pt x="97" y="5"/>
                      <a:pt x="91" y="2"/>
                    </a:cubicBezTo>
                    <a:cubicBezTo>
                      <a:pt x="91" y="1"/>
                      <a:pt x="92" y="1"/>
                      <a:pt x="92" y="0"/>
                    </a:cubicBezTo>
                    <a:cubicBezTo>
                      <a:pt x="92" y="0"/>
                      <a:pt x="92" y="0"/>
                      <a:pt x="9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0" name="Freeform 690"/>
              <p:cNvSpPr>
                <a:spLocks noEditPoints="1"/>
              </p:cNvSpPr>
              <p:nvPr/>
            </p:nvSpPr>
            <p:spPr bwMode="auto">
              <a:xfrm>
                <a:off x="5096" y="3714"/>
                <a:ext cx="55" cy="79"/>
              </a:xfrm>
              <a:custGeom>
                <a:avLst/>
                <a:gdLst>
                  <a:gd name="T0" fmla="*/ 51 w 112"/>
                  <a:gd name="T1" fmla="*/ 8 h 160"/>
                  <a:gd name="T2" fmla="*/ 51 w 112"/>
                  <a:gd name="T3" fmla="*/ 12 h 160"/>
                  <a:gd name="T4" fmla="*/ 59 w 112"/>
                  <a:gd name="T5" fmla="*/ 15 h 160"/>
                  <a:gd name="T6" fmla="*/ 100 w 112"/>
                  <a:gd name="T7" fmla="*/ 80 h 160"/>
                  <a:gd name="T8" fmla="*/ 35 w 112"/>
                  <a:gd name="T9" fmla="*/ 148 h 160"/>
                  <a:gd name="T10" fmla="*/ 35 w 112"/>
                  <a:gd name="T11" fmla="*/ 148 h 160"/>
                  <a:gd name="T12" fmla="*/ 13 w 112"/>
                  <a:gd name="T13" fmla="*/ 144 h 160"/>
                  <a:gd name="T14" fmla="*/ 6 w 112"/>
                  <a:gd name="T15" fmla="*/ 140 h 160"/>
                  <a:gd name="T16" fmla="*/ 1 w 112"/>
                  <a:gd name="T17" fmla="*/ 149 h 160"/>
                  <a:gd name="T18" fmla="*/ 0 w 112"/>
                  <a:gd name="T19" fmla="*/ 151 h 160"/>
                  <a:gd name="T20" fmla="*/ 19 w 112"/>
                  <a:gd name="T21" fmla="*/ 158 h 160"/>
                  <a:gd name="T22" fmla="*/ 35 w 112"/>
                  <a:gd name="T23" fmla="*/ 160 h 160"/>
                  <a:gd name="T24" fmla="*/ 35 w 112"/>
                  <a:gd name="T25" fmla="*/ 160 h 160"/>
                  <a:gd name="T26" fmla="*/ 79 w 112"/>
                  <a:gd name="T27" fmla="*/ 146 h 160"/>
                  <a:gd name="T28" fmla="*/ 112 w 112"/>
                  <a:gd name="T29" fmla="*/ 80 h 160"/>
                  <a:gd name="T30" fmla="*/ 112 w 112"/>
                  <a:gd name="T31" fmla="*/ 76 h 160"/>
                  <a:gd name="T32" fmla="*/ 91 w 112"/>
                  <a:gd name="T33" fmla="*/ 24 h 160"/>
                  <a:gd name="T34" fmla="*/ 51 w 112"/>
                  <a:gd name="T35" fmla="*/ 8 h 160"/>
                  <a:gd name="T36" fmla="*/ 52 w 112"/>
                  <a:gd name="T37" fmla="*/ 0 h 160"/>
                  <a:gd name="T38" fmla="*/ 52 w 112"/>
                  <a:gd name="T39" fmla="*/ 3 h 160"/>
                  <a:gd name="T40" fmla="*/ 53 w 112"/>
                  <a:gd name="T41" fmla="*/ 0 h 160"/>
                  <a:gd name="T42" fmla="*/ 52 w 112"/>
                  <a:gd name="T43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" h="160">
                    <a:moveTo>
                      <a:pt x="51" y="8"/>
                    </a:moveTo>
                    <a:cubicBezTo>
                      <a:pt x="51" y="9"/>
                      <a:pt x="51" y="11"/>
                      <a:pt x="51" y="12"/>
                    </a:cubicBezTo>
                    <a:cubicBezTo>
                      <a:pt x="54" y="13"/>
                      <a:pt x="57" y="14"/>
                      <a:pt x="59" y="15"/>
                    </a:cubicBezTo>
                    <a:cubicBezTo>
                      <a:pt x="84" y="26"/>
                      <a:pt x="101" y="51"/>
                      <a:pt x="100" y="80"/>
                    </a:cubicBezTo>
                    <a:cubicBezTo>
                      <a:pt x="100" y="117"/>
                      <a:pt x="71" y="148"/>
                      <a:pt x="35" y="148"/>
                    </a:cubicBezTo>
                    <a:cubicBezTo>
                      <a:pt x="35" y="148"/>
                      <a:pt x="35" y="148"/>
                      <a:pt x="35" y="148"/>
                    </a:cubicBezTo>
                    <a:cubicBezTo>
                      <a:pt x="27" y="148"/>
                      <a:pt x="20" y="146"/>
                      <a:pt x="13" y="144"/>
                    </a:cubicBezTo>
                    <a:cubicBezTo>
                      <a:pt x="11" y="143"/>
                      <a:pt x="8" y="141"/>
                      <a:pt x="6" y="140"/>
                    </a:cubicBezTo>
                    <a:cubicBezTo>
                      <a:pt x="4" y="143"/>
                      <a:pt x="3" y="146"/>
                      <a:pt x="1" y="149"/>
                    </a:cubicBezTo>
                    <a:cubicBezTo>
                      <a:pt x="1" y="150"/>
                      <a:pt x="0" y="150"/>
                      <a:pt x="0" y="151"/>
                    </a:cubicBezTo>
                    <a:cubicBezTo>
                      <a:pt x="6" y="154"/>
                      <a:pt x="12" y="157"/>
                      <a:pt x="19" y="158"/>
                    </a:cubicBezTo>
                    <a:cubicBezTo>
                      <a:pt x="24" y="160"/>
                      <a:pt x="29" y="160"/>
                      <a:pt x="35" y="160"/>
                    </a:cubicBezTo>
                    <a:cubicBezTo>
                      <a:pt x="35" y="160"/>
                      <a:pt x="35" y="160"/>
                      <a:pt x="35" y="160"/>
                    </a:cubicBezTo>
                    <a:cubicBezTo>
                      <a:pt x="51" y="160"/>
                      <a:pt x="66" y="155"/>
                      <a:pt x="79" y="146"/>
                    </a:cubicBezTo>
                    <a:cubicBezTo>
                      <a:pt x="99" y="132"/>
                      <a:pt x="112" y="107"/>
                      <a:pt x="112" y="80"/>
                    </a:cubicBezTo>
                    <a:cubicBezTo>
                      <a:pt x="112" y="79"/>
                      <a:pt x="112" y="77"/>
                      <a:pt x="112" y="76"/>
                    </a:cubicBezTo>
                    <a:cubicBezTo>
                      <a:pt x="111" y="56"/>
                      <a:pt x="104" y="38"/>
                      <a:pt x="91" y="24"/>
                    </a:cubicBezTo>
                    <a:cubicBezTo>
                      <a:pt x="76" y="22"/>
                      <a:pt x="63" y="17"/>
                      <a:pt x="51" y="8"/>
                    </a:cubicBezTo>
                    <a:moveTo>
                      <a:pt x="52" y="0"/>
                    </a:moveTo>
                    <a:cubicBezTo>
                      <a:pt x="52" y="1"/>
                      <a:pt x="52" y="2"/>
                      <a:pt x="52" y="3"/>
                    </a:cubicBezTo>
                    <a:cubicBezTo>
                      <a:pt x="52" y="2"/>
                      <a:pt x="52" y="1"/>
                      <a:pt x="53" y="0"/>
                    </a:cubicBezTo>
                    <a:cubicBezTo>
                      <a:pt x="52" y="0"/>
                      <a:pt x="52" y="0"/>
                      <a:pt x="5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1" name="Freeform 691"/>
              <p:cNvSpPr/>
              <p:nvPr/>
            </p:nvSpPr>
            <p:spPr bwMode="auto">
              <a:xfrm>
                <a:off x="5120" y="3646"/>
                <a:ext cx="62" cy="80"/>
              </a:xfrm>
              <a:custGeom>
                <a:avLst/>
                <a:gdLst>
                  <a:gd name="T0" fmla="*/ 41 w 124"/>
                  <a:gd name="T1" fmla="*/ 0 h 162"/>
                  <a:gd name="T2" fmla="*/ 21 w 124"/>
                  <a:gd name="T3" fmla="*/ 5 h 162"/>
                  <a:gd name="T4" fmla="*/ 14 w 124"/>
                  <a:gd name="T5" fmla="*/ 8 h 162"/>
                  <a:gd name="T6" fmla="*/ 12 w 124"/>
                  <a:gd name="T7" fmla="*/ 23 h 162"/>
                  <a:gd name="T8" fmla="*/ 22 w 124"/>
                  <a:gd name="T9" fmla="*/ 18 h 162"/>
                  <a:gd name="T10" fmla="*/ 48 w 124"/>
                  <a:gd name="T11" fmla="*/ 12 h 162"/>
                  <a:gd name="T12" fmla="*/ 48 w 124"/>
                  <a:gd name="T13" fmla="*/ 12 h 162"/>
                  <a:gd name="T14" fmla="*/ 112 w 124"/>
                  <a:gd name="T15" fmla="*/ 82 h 162"/>
                  <a:gd name="T16" fmla="*/ 47 w 124"/>
                  <a:gd name="T17" fmla="*/ 149 h 162"/>
                  <a:gd name="T18" fmla="*/ 47 w 124"/>
                  <a:gd name="T19" fmla="*/ 149 h 162"/>
                  <a:gd name="T20" fmla="*/ 12 w 124"/>
                  <a:gd name="T21" fmla="*/ 139 h 162"/>
                  <a:gd name="T22" fmla="*/ 4 w 124"/>
                  <a:gd name="T23" fmla="*/ 132 h 162"/>
                  <a:gd name="T24" fmla="*/ 3 w 124"/>
                  <a:gd name="T25" fmla="*/ 138 h 162"/>
                  <a:gd name="T26" fmla="*/ 2 w 124"/>
                  <a:gd name="T27" fmla="*/ 141 h 162"/>
                  <a:gd name="T28" fmla="*/ 0 w 124"/>
                  <a:gd name="T29" fmla="*/ 145 h 162"/>
                  <a:gd name="T30" fmla="*/ 1 w 124"/>
                  <a:gd name="T31" fmla="*/ 146 h 162"/>
                  <a:gd name="T32" fmla="*/ 41 w 124"/>
                  <a:gd name="T33" fmla="*/ 162 h 162"/>
                  <a:gd name="T34" fmla="*/ 47 w 124"/>
                  <a:gd name="T35" fmla="*/ 162 h 162"/>
                  <a:gd name="T36" fmla="*/ 47 w 124"/>
                  <a:gd name="T37" fmla="*/ 162 h 162"/>
                  <a:gd name="T38" fmla="*/ 96 w 124"/>
                  <a:gd name="T39" fmla="*/ 143 h 162"/>
                  <a:gd name="T40" fmla="*/ 124 w 124"/>
                  <a:gd name="T41" fmla="*/ 82 h 162"/>
                  <a:gd name="T42" fmla="*/ 124 w 124"/>
                  <a:gd name="T43" fmla="*/ 81 h 162"/>
                  <a:gd name="T44" fmla="*/ 90 w 124"/>
                  <a:gd name="T45" fmla="*/ 14 h 162"/>
                  <a:gd name="T46" fmla="*/ 87 w 124"/>
                  <a:gd name="T47" fmla="*/ 14 h 162"/>
                  <a:gd name="T48" fmla="*/ 86 w 124"/>
                  <a:gd name="T49" fmla="*/ 14 h 162"/>
                  <a:gd name="T50" fmla="*/ 41 w 12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4" h="162">
                    <a:moveTo>
                      <a:pt x="41" y="0"/>
                    </a:moveTo>
                    <a:cubicBezTo>
                      <a:pt x="34" y="1"/>
                      <a:pt x="27" y="2"/>
                      <a:pt x="21" y="5"/>
                    </a:cubicBezTo>
                    <a:cubicBezTo>
                      <a:pt x="18" y="6"/>
                      <a:pt x="16" y="7"/>
                      <a:pt x="14" y="8"/>
                    </a:cubicBezTo>
                    <a:cubicBezTo>
                      <a:pt x="13" y="13"/>
                      <a:pt x="13" y="18"/>
                      <a:pt x="12" y="23"/>
                    </a:cubicBezTo>
                    <a:cubicBezTo>
                      <a:pt x="15" y="21"/>
                      <a:pt x="18" y="19"/>
                      <a:pt x="22" y="18"/>
                    </a:cubicBezTo>
                    <a:cubicBezTo>
                      <a:pt x="30" y="14"/>
                      <a:pt x="38" y="12"/>
                      <a:pt x="48" y="12"/>
                    </a:cubicBezTo>
                    <a:cubicBezTo>
                      <a:pt x="48" y="12"/>
                      <a:pt x="48" y="12"/>
                      <a:pt x="48" y="12"/>
                    </a:cubicBezTo>
                    <a:cubicBezTo>
                      <a:pt x="84" y="13"/>
                      <a:pt x="113" y="44"/>
                      <a:pt x="112" y="82"/>
                    </a:cubicBezTo>
                    <a:cubicBezTo>
                      <a:pt x="112" y="119"/>
                      <a:pt x="83" y="149"/>
                      <a:pt x="47" y="149"/>
                    </a:cubicBezTo>
                    <a:cubicBezTo>
                      <a:pt x="47" y="149"/>
                      <a:pt x="47" y="149"/>
                      <a:pt x="47" y="149"/>
                    </a:cubicBezTo>
                    <a:cubicBezTo>
                      <a:pt x="34" y="149"/>
                      <a:pt x="22" y="145"/>
                      <a:pt x="12" y="139"/>
                    </a:cubicBezTo>
                    <a:cubicBezTo>
                      <a:pt x="9" y="137"/>
                      <a:pt x="7" y="134"/>
                      <a:pt x="4" y="132"/>
                    </a:cubicBezTo>
                    <a:cubicBezTo>
                      <a:pt x="4" y="134"/>
                      <a:pt x="3" y="136"/>
                      <a:pt x="3" y="138"/>
                    </a:cubicBezTo>
                    <a:cubicBezTo>
                      <a:pt x="2" y="139"/>
                      <a:pt x="2" y="140"/>
                      <a:pt x="2" y="141"/>
                    </a:cubicBezTo>
                    <a:cubicBezTo>
                      <a:pt x="1" y="142"/>
                      <a:pt x="1" y="144"/>
                      <a:pt x="0" y="145"/>
                    </a:cubicBezTo>
                    <a:cubicBezTo>
                      <a:pt x="1" y="145"/>
                      <a:pt x="1" y="145"/>
                      <a:pt x="1" y="146"/>
                    </a:cubicBezTo>
                    <a:cubicBezTo>
                      <a:pt x="13" y="155"/>
                      <a:pt x="26" y="160"/>
                      <a:pt x="41" y="162"/>
                    </a:cubicBezTo>
                    <a:cubicBezTo>
                      <a:pt x="43" y="162"/>
                      <a:pt x="45" y="162"/>
                      <a:pt x="47" y="162"/>
                    </a:cubicBezTo>
                    <a:cubicBezTo>
                      <a:pt x="47" y="162"/>
                      <a:pt x="47" y="162"/>
                      <a:pt x="47" y="162"/>
                    </a:cubicBezTo>
                    <a:cubicBezTo>
                      <a:pt x="66" y="162"/>
                      <a:pt x="83" y="155"/>
                      <a:pt x="96" y="143"/>
                    </a:cubicBezTo>
                    <a:cubicBezTo>
                      <a:pt x="113" y="128"/>
                      <a:pt x="124" y="106"/>
                      <a:pt x="124" y="82"/>
                    </a:cubicBezTo>
                    <a:cubicBezTo>
                      <a:pt x="124" y="82"/>
                      <a:pt x="124" y="81"/>
                      <a:pt x="124" y="81"/>
                    </a:cubicBezTo>
                    <a:cubicBezTo>
                      <a:pt x="124" y="53"/>
                      <a:pt x="111" y="28"/>
                      <a:pt x="90" y="14"/>
                    </a:cubicBezTo>
                    <a:cubicBezTo>
                      <a:pt x="89" y="14"/>
                      <a:pt x="88" y="14"/>
                      <a:pt x="87" y="14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69" y="13"/>
                      <a:pt x="54" y="8"/>
                      <a:pt x="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2" name="Freeform 692"/>
              <p:cNvSpPr>
                <a:spLocks noEditPoints="1"/>
              </p:cNvSpPr>
              <p:nvPr/>
            </p:nvSpPr>
            <p:spPr bwMode="auto">
              <a:xfrm>
                <a:off x="5122" y="3573"/>
                <a:ext cx="82" cy="80"/>
              </a:xfrm>
              <a:custGeom>
                <a:avLst/>
                <a:gdLst>
                  <a:gd name="T0" fmla="*/ 84 w 167"/>
                  <a:gd name="T1" fmla="*/ 150 h 163"/>
                  <a:gd name="T2" fmla="*/ 83 w 167"/>
                  <a:gd name="T3" fmla="*/ 150 h 163"/>
                  <a:gd name="T4" fmla="*/ 13 w 167"/>
                  <a:gd name="T5" fmla="*/ 81 h 163"/>
                  <a:gd name="T6" fmla="*/ 83 w 167"/>
                  <a:gd name="T7" fmla="*/ 13 h 163"/>
                  <a:gd name="T8" fmla="*/ 84 w 167"/>
                  <a:gd name="T9" fmla="*/ 13 h 163"/>
                  <a:gd name="T10" fmla="*/ 154 w 167"/>
                  <a:gd name="T11" fmla="*/ 82 h 163"/>
                  <a:gd name="T12" fmla="*/ 84 w 167"/>
                  <a:gd name="T13" fmla="*/ 150 h 163"/>
                  <a:gd name="T14" fmla="*/ 83 w 167"/>
                  <a:gd name="T15" fmla="*/ 0 h 163"/>
                  <a:gd name="T16" fmla="*/ 35 w 167"/>
                  <a:gd name="T17" fmla="*/ 16 h 163"/>
                  <a:gd name="T18" fmla="*/ 12 w 167"/>
                  <a:gd name="T19" fmla="*/ 39 h 163"/>
                  <a:gd name="T20" fmla="*/ 2 w 167"/>
                  <a:gd name="T21" fmla="*/ 67 h 163"/>
                  <a:gd name="T22" fmla="*/ 0 w 167"/>
                  <a:gd name="T23" fmla="*/ 81 h 163"/>
                  <a:gd name="T24" fmla="*/ 15 w 167"/>
                  <a:gd name="T25" fmla="*/ 127 h 163"/>
                  <a:gd name="T26" fmla="*/ 38 w 167"/>
                  <a:gd name="T27" fmla="*/ 149 h 163"/>
                  <a:gd name="T28" fmla="*/ 83 w 167"/>
                  <a:gd name="T29" fmla="*/ 163 h 163"/>
                  <a:gd name="T30" fmla="*/ 84 w 167"/>
                  <a:gd name="T31" fmla="*/ 163 h 163"/>
                  <a:gd name="T32" fmla="*/ 87 w 167"/>
                  <a:gd name="T33" fmla="*/ 163 h 163"/>
                  <a:gd name="T34" fmla="*/ 159 w 167"/>
                  <a:gd name="T35" fmla="*/ 116 h 163"/>
                  <a:gd name="T36" fmla="*/ 167 w 167"/>
                  <a:gd name="T37" fmla="*/ 82 h 163"/>
                  <a:gd name="T38" fmla="*/ 167 w 167"/>
                  <a:gd name="T39" fmla="*/ 79 h 163"/>
                  <a:gd name="T40" fmla="*/ 84 w 167"/>
                  <a:gd name="T41" fmla="*/ 0 h 163"/>
                  <a:gd name="T42" fmla="*/ 83 w 167"/>
                  <a:gd name="T43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7" h="163">
                    <a:moveTo>
                      <a:pt x="84" y="150"/>
                    </a:moveTo>
                    <a:cubicBezTo>
                      <a:pt x="83" y="150"/>
                      <a:pt x="83" y="150"/>
                      <a:pt x="83" y="150"/>
                    </a:cubicBezTo>
                    <a:cubicBezTo>
                      <a:pt x="44" y="150"/>
                      <a:pt x="13" y="119"/>
                      <a:pt x="13" y="81"/>
                    </a:cubicBezTo>
                    <a:cubicBezTo>
                      <a:pt x="13" y="43"/>
                      <a:pt x="45" y="13"/>
                      <a:pt x="83" y="13"/>
                    </a:cubicBezTo>
                    <a:cubicBezTo>
                      <a:pt x="84" y="13"/>
                      <a:pt x="84" y="13"/>
                      <a:pt x="84" y="13"/>
                    </a:cubicBezTo>
                    <a:cubicBezTo>
                      <a:pt x="123" y="13"/>
                      <a:pt x="154" y="44"/>
                      <a:pt x="154" y="82"/>
                    </a:cubicBezTo>
                    <a:cubicBezTo>
                      <a:pt x="154" y="120"/>
                      <a:pt x="122" y="150"/>
                      <a:pt x="84" y="150"/>
                    </a:cubicBezTo>
                    <a:moveTo>
                      <a:pt x="83" y="0"/>
                    </a:moveTo>
                    <a:cubicBezTo>
                      <a:pt x="65" y="0"/>
                      <a:pt x="49" y="6"/>
                      <a:pt x="35" y="16"/>
                    </a:cubicBezTo>
                    <a:cubicBezTo>
                      <a:pt x="29" y="25"/>
                      <a:pt x="21" y="33"/>
                      <a:pt x="12" y="39"/>
                    </a:cubicBezTo>
                    <a:cubicBezTo>
                      <a:pt x="7" y="48"/>
                      <a:pt x="3" y="57"/>
                      <a:pt x="2" y="67"/>
                    </a:cubicBezTo>
                    <a:cubicBezTo>
                      <a:pt x="1" y="71"/>
                      <a:pt x="0" y="76"/>
                      <a:pt x="0" y="81"/>
                    </a:cubicBezTo>
                    <a:cubicBezTo>
                      <a:pt x="0" y="98"/>
                      <a:pt x="6" y="114"/>
                      <a:pt x="15" y="127"/>
                    </a:cubicBezTo>
                    <a:cubicBezTo>
                      <a:pt x="21" y="136"/>
                      <a:pt x="29" y="143"/>
                      <a:pt x="38" y="149"/>
                    </a:cubicBezTo>
                    <a:cubicBezTo>
                      <a:pt x="51" y="157"/>
                      <a:pt x="66" y="162"/>
                      <a:pt x="83" y="163"/>
                    </a:cubicBezTo>
                    <a:cubicBezTo>
                      <a:pt x="83" y="163"/>
                      <a:pt x="83" y="163"/>
                      <a:pt x="84" y="163"/>
                    </a:cubicBezTo>
                    <a:cubicBezTo>
                      <a:pt x="85" y="163"/>
                      <a:pt x="86" y="163"/>
                      <a:pt x="87" y="163"/>
                    </a:cubicBezTo>
                    <a:cubicBezTo>
                      <a:pt x="119" y="161"/>
                      <a:pt x="146" y="143"/>
                      <a:pt x="159" y="116"/>
                    </a:cubicBezTo>
                    <a:cubicBezTo>
                      <a:pt x="164" y="106"/>
                      <a:pt x="167" y="94"/>
                      <a:pt x="167" y="82"/>
                    </a:cubicBezTo>
                    <a:cubicBezTo>
                      <a:pt x="167" y="81"/>
                      <a:pt x="167" y="80"/>
                      <a:pt x="167" y="79"/>
                    </a:cubicBezTo>
                    <a:cubicBezTo>
                      <a:pt x="165" y="36"/>
                      <a:pt x="129" y="1"/>
                      <a:pt x="84" y="0"/>
                    </a:cubicBezTo>
                    <a:cubicBezTo>
                      <a:pt x="84" y="0"/>
                      <a:pt x="84" y="0"/>
                      <a:pt x="8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3" name="Freeform 693"/>
              <p:cNvSpPr/>
              <p:nvPr/>
            </p:nvSpPr>
            <p:spPr bwMode="auto">
              <a:xfrm>
                <a:off x="5425" y="3672"/>
                <a:ext cx="74" cy="73"/>
              </a:xfrm>
              <a:custGeom>
                <a:avLst/>
                <a:gdLst>
                  <a:gd name="T0" fmla="*/ 32 w 149"/>
                  <a:gd name="T1" fmla="*/ 0 h 147"/>
                  <a:gd name="T2" fmla="*/ 18 w 149"/>
                  <a:gd name="T3" fmla="*/ 14 h 147"/>
                  <a:gd name="T4" fmla="*/ 0 w 149"/>
                  <a:gd name="T5" fmla="*/ 65 h 147"/>
                  <a:gd name="T6" fmla="*/ 3 w 149"/>
                  <a:gd name="T7" fmla="*/ 87 h 147"/>
                  <a:gd name="T8" fmla="*/ 38 w 149"/>
                  <a:gd name="T9" fmla="*/ 136 h 147"/>
                  <a:gd name="T10" fmla="*/ 67 w 149"/>
                  <a:gd name="T11" fmla="*/ 146 h 147"/>
                  <a:gd name="T12" fmla="*/ 76 w 149"/>
                  <a:gd name="T13" fmla="*/ 147 h 147"/>
                  <a:gd name="T14" fmla="*/ 77 w 149"/>
                  <a:gd name="T15" fmla="*/ 147 h 147"/>
                  <a:gd name="T16" fmla="*/ 113 w 149"/>
                  <a:gd name="T17" fmla="*/ 137 h 147"/>
                  <a:gd name="T18" fmla="*/ 143 w 149"/>
                  <a:gd name="T19" fmla="*/ 107 h 147"/>
                  <a:gd name="T20" fmla="*/ 148 w 149"/>
                  <a:gd name="T21" fmla="*/ 98 h 147"/>
                  <a:gd name="T22" fmla="*/ 149 w 149"/>
                  <a:gd name="T23" fmla="*/ 94 h 147"/>
                  <a:gd name="T24" fmla="*/ 140 w 149"/>
                  <a:gd name="T25" fmla="*/ 82 h 147"/>
                  <a:gd name="T26" fmla="*/ 138 w 149"/>
                  <a:gd name="T27" fmla="*/ 89 h 147"/>
                  <a:gd name="T28" fmla="*/ 135 w 149"/>
                  <a:gd name="T29" fmla="*/ 97 h 147"/>
                  <a:gd name="T30" fmla="*/ 77 w 149"/>
                  <a:gd name="T31" fmla="*/ 134 h 147"/>
                  <a:gd name="T32" fmla="*/ 76 w 149"/>
                  <a:gd name="T33" fmla="*/ 134 h 147"/>
                  <a:gd name="T34" fmla="*/ 12 w 149"/>
                  <a:gd name="T35" fmla="*/ 65 h 147"/>
                  <a:gd name="T36" fmla="*/ 30 w 149"/>
                  <a:gd name="T37" fmla="*/ 19 h 147"/>
                  <a:gd name="T38" fmla="*/ 44 w 149"/>
                  <a:gd name="T39" fmla="*/ 7 h 147"/>
                  <a:gd name="T40" fmla="*/ 43 w 149"/>
                  <a:gd name="T41" fmla="*/ 7 h 147"/>
                  <a:gd name="T42" fmla="*/ 32 w 149"/>
                  <a:gd name="T43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9" h="147">
                    <a:moveTo>
                      <a:pt x="32" y="0"/>
                    </a:moveTo>
                    <a:cubicBezTo>
                      <a:pt x="27" y="4"/>
                      <a:pt x="22" y="9"/>
                      <a:pt x="18" y="14"/>
                    </a:cubicBezTo>
                    <a:cubicBezTo>
                      <a:pt x="7" y="28"/>
                      <a:pt x="1" y="46"/>
                      <a:pt x="0" y="65"/>
                    </a:cubicBezTo>
                    <a:cubicBezTo>
                      <a:pt x="0" y="73"/>
                      <a:pt x="1" y="80"/>
                      <a:pt x="3" y="87"/>
                    </a:cubicBezTo>
                    <a:cubicBezTo>
                      <a:pt x="8" y="108"/>
                      <a:pt x="21" y="125"/>
                      <a:pt x="38" y="136"/>
                    </a:cubicBezTo>
                    <a:cubicBezTo>
                      <a:pt x="47" y="141"/>
                      <a:pt x="57" y="145"/>
                      <a:pt x="67" y="146"/>
                    </a:cubicBezTo>
                    <a:cubicBezTo>
                      <a:pt x="70" y="147"/>
                      <a:pt x="73" y="147"/>
                      <a:pt x="76" y="147"/>
                    </a:cubicBezTo>
                    <a:cubicBezTo>
                      <a:pt x="77" y="147"/>
                      <a:pt x="77" y="147"/>
                      <a:pt x="77" y="147"/>
                    </a:cubicBezTo>
                    <a:cubicBezTo>
                      <a:pt x="90" y="147"/>
                      <a:pt x="103" y="143"/>
                      <a:pt x="113" y="137"/>
                    </a:cubicBezTo>
                    <a:cubicBezTo>
                      <a:pt x="126" y="130"/>
                      <a:pt x="136" y="120"/>
                      <a:pt x="143" y="107"/>
                    </a:cubicBezTo>
                    <a:cubicBezTo>
                      <a:pt x="145" y="104"/>
                      <a:pt x="146" y="101"/>
                      <a:pt x="148" y="98"/>
                    </a:cubicBezTo>
                    <a:cubicBezTo>
                      <a:pt x="148" y="97"/>
                      <a:pt x="149" y="95"/>
                      <a:pt x="149" y="94"/>
                    </a:cubicBezTo>
                    <a:cubicBezTo>
                      <a:pt x="145" y="91"/>
                      <a:pt x="142" y="87"/>
                      <a:pt x="140" y="82"/>
                    </a:cubicBezTo>
                    <a:cubicBezTo>
                      <a:pt x="140" y="84"/>
                      <a:pt x="139" y="87"/>
                      <a:pt x="138" y="89"/>
                    </a:cubicBezTo>
                    <a:cubicBezTo>
                      <a:pt x="137" y="92"/>
                      <a:pt x="136" y="95"/>
                      <a:pt x="135" y="97"/>
                    </a:cubicBezTo>
                    <a:cubicBezTo>
                      <a:pt x="124" y="119"/>
                      <a:pt x="102" y="134"/>
                      <a:pt x="77" y="134"/>
                    </a:cubicBezTo>
                    <a:cubicBezTo>
                      <a:pt x="77" y="134"/>
                      <a:pt x="77" y="134"/>
                      <a:pt x="76" y="134"/>
                    </a:cubicBezTo>
                    <a:cubicBezTo>
                      <a:pt x="41" y="134"/>
                      <a:pt x="12" y="103"/>
                      <a:pt x="12" y="65"/>
                    </a:cubicBezTo>
                    <a:cubicBezTo>
                      <a:pt x="12" y="47"/>
                      <a:pt x="19" y="31"/>
                      <a:pt x="30" y="19"/>
                    </a:cubicBezTo>
                    <a:cubicBezTo>
                      <a:pt x="34" y="14"/>
                      <a:pt x="39" y="10"/>
                      <a:pt x="44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39" y="5"/>
                      <a:pt x="35" y="4"/>
                      <a:pt x="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4" name="Freeform 694"/>
              <p:cNvSpPr>
                <a:spLocks noEditPoints="1"/>
              </p:cNvSpPr>
              <p:nvPr/>
            </p:nvSpPr>
            <p:spPr bwMode="auto">
              <a:xfrm>
                <a:off x="5580" y="3864"/>
                <a:ext cx="76" cy="86"/>
              </a:xfrm>
              <a:custGeom>
                <a:avLst/>
                <a:gdLst>
                  <a:gd name="T0" fmla="*/ 77 w 154"/>
                  <a:gd name="T1" fmla="*/ 160 h 174"/>
                  <a:gd name="T2" fmla="*/ 76 w 154"/>
                  <a:gd name="T3" fmla="*/ 160 h 174"/>
                  <a:gd name="T4" fmla="*/ 12 w 154"/>
                  <a:gd name="T5" fmla="*/ 86 h 174"/>
                  <a:gd name="T6" fmla="*/ 77 w 154"/>
                  <a:gd name="T7" fmla="*/ 14 h 174"/>
                  <a:gd name="T8" fmla="*/ 77 w 154"/>
                  <a:gd name="T9" fmla="*/ 14 h 174"/>
                  <a:gd name="T10" fmla="*/ 142 w 154"/>
                  <a:gd name="T11" fmla="*/ 88 h 174"/>
                  <a:gd name="T12" fmla="*/ 77 w 154"/>
                  <a:gd name="T13" fmla="*/ 160 h 174"/>
                  <a:gd name="T14" fmla="*/ 77 w 154"/>
                  <a:gd name="T15" fmla="*/ 0 h 174"/>
                  <a:gd name="T16" fmla="*/ 53 w 154"/>
                  <a:gd name="T17" fmla="*/ 5 h 174"/>
                  <a:gd name="T18" fmla="*/ 0 w 154"/>
                  <a:gd name="T19" fmla="*/ 86 h 174"/>
                  <a:gd name="T20" fmla="*/ 28 w 154"/>
                  <a:gd name="T21" fmla="*/ 154 h 174"/>
                  <a:gd name="T22" fmla="*/ 50 w 154"/>
                  <a:gd name="T23" fmla="*/ 168 h 174"/>
                  <a:gd name="T24" fmla="*/ 76 w 154"/>
                  <a:gd name="T25" fmla="*/ 174 h 174"/>
                  <a:gd name="T26" fmla="*/ 77 w 154"/>
                  <a:gd name="T27" fmla="*/ 174 h 174"/>
                  <a:gd name="T28" fmla="*/ 154 w 154"/>
                  <a:gd name="T29" fmla="*/ 88 h 174"/>
                  <a:gd name="T30" fmla="*/ 88 w 154"/>
                  <a:gd name="T31" fmla="*/ 1 h 174"/>
                  <a:gd name="T32" fmla="*/ 78 w 154"/>
                  <a:gd name="T33" fmla="*/ 0 h 174"/>
                  <a:gd name="T34" fmla="*/ 77 w 154"/>
                  <a:gd name="T35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174">
                    <a:moveTo>
                      <a:pt x="77" y="160"/>
                    </a:moveTo>
                    <a:cubicBezTo>
                      <a:pt x="76" y="160"/>
                      <a:pt x="76" y="160"/>
                      <a:pt x="76" y="160"/>
                    </a:cubicBezTo>
                    <a:cubicBezTo>
                      <a:pt x="40" y="160"/>
                      <a:pt x="11" y="127"/>
                      <a:pt x="12" y="86"/>
                    </a:cubicBezTo>
                    <a:cubicBezTo>
                      <a:pt x="12" y="46"/>
                      <a:pt x="41" y="14"/>
                      <a:pt x="77" y="14"/>
                    </a:cubicBezTo>
                    <a:cubicBezTo>
                      <a:pt x="77" y="14"/>
                      <a:pt x="77" y="14"/>
                      <a:pt x="77" y="14"/>
                    </a:cubicBezTo>
                    <a:cubicBezTo>
                      <a:pt x="113" y="14"/>
                      <a:pt x="142" y="47"/>
                      <a:pt x="142" y="88"/>
                    </a:cubicBezTo>
                    <a:cubicBezTo>
                      <a:pt x="141" y="128"/>
                      <a:pt x="112" y="160"/>
                      <a:pt x="77" y="160"/>
                    </a:cubicBezTo>
                    <a:moveTo>
                      <a:pt x="77" y="0"/>
                    </a:moveTo>
                    <a:cubicBezTo>
                      <a:pt x="68" y="0"/>
                      <a:pt x="60" y="2"/>
                      <a:pt x="53" y="5"/>
                    </a:cubicBezTo>
                    <a:cubicBezTo>
                      <a:pt x="22" y="16"/>
                      <a:pt x="0" y="48"/>
                      <a:pt x="0" y="86"/>
                    </a:cubicBezTo>
                    <a:cubicBezTo>
                      <a:pt x="0" y="114"/>
                      <a:pt x="11" y="138"/>
                      <a:pt x="28" y="154"/>
                    </a:cubicBezTo>
                    <a:cubicBezTo>
                      <a:pt x="35" y="160"/>
                      <a:pt x="42" y="165"/>
                      <a:pt x="50" y="168"/>
                    </a:cubicBezTo>
                    <a:cubicBezTo>
                      <a:pt x="58" y="172"/>
                      <a:pt x="67" y="174"/>
                      <a:pt x="76" y="174"/>
                    </a:cubicBezTo>
                    <a:cubicBezTo>
                      <a:pt x="76" y="174"/>
                      <a:pt x="76" y="174"/>
                      <a:pt x="77" y="174"/>
                    </a:cubicBezTo>
                    <a:cubicBezTo>
                      <a:pt x="119" y="174"/>
                      <a:pt x="153" y="135"/>
                      <a:pt x="154" y="88"/>
                    </a:cubicBezTo>
                    <a:cubicBezTo>
                      <a:pt x="154" y="44"/>
                      <a:pt x="126" y="8"/>
                      <a:pt x="88" y="1"/>
                    </a:cubicBezTo>
                    <a:cubicBezTo>
                      <a:pt x="85" y="1"/>
                      <a:pt x="81" y="1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5" name="Freeform 695"/>
              <p:cNvSpPr>
                <a:spLocks noEditPoints="1"/>
              </p:cNvSpPr>
              <p:nvPr/>
            </p:nvSpPr>
            <p:spPr bwMode="auto">
              <a:xfrm>
                <a:off x="5587" y="4026"/>
                <a:ext cx="76" cy="91"/>
              </a:xfrm>
              <a:custGeom>
                <a:avLst/>
                <a:gdLst>
                  <a:gd name="T0" fmla="*/ 77 w 155"/>
                  <a:gd name="T1" fmla="*/ 170 h 184"/>
                  <a:gd name="T2" fmla="*/ 77 w 155"/>
                  <a:gd name="T3" fmla="*/ 170 h 184"/>
                  <a:gd name="T4" fmla="*/ 13 w 155"/>
                  <a:gd name="T5" fmla="*/ 91 h 184"/>
                  <a:gd name="T6" fmla="*/ 78 w 155"/>
                  <a:gd name="T7" fmla="*/ 14 h 184"/>
                  <a:gd name="T8" fmla="*/ 78 w 155"/>
                  <a:gd name="T9" fmla="*/ 14 h 184"/>
                  <a:gd name="T10" fmla="*/ 142 w 155"/>
                  <a:gd name="T11" fmla="*/ 93 h 184"/>
                  <a:gd name="T12" fmla="*/ 77 w 155"/>
                  <a:gd name="T13" fmla="*/ 170 h 184"/>
                  <a:gd name="T14" fmla="*/ 78 w 155"/>
                  <a:gd name="T15" fmla="*/ 0 h 184"/>
                  <a:gd name="T16" fmla="*/ 53 w 155"/>
                  <a:gd name="T17" fmla="*/ 5 h 184"/>
                  <a:gd name="T18" fmla="*/ 21 w 155"/>
                  <a:gd name="T19" fmla="*/ 30 h 184"/>
                  <a:gd name="T20" fmla="*/ 1 w 155"/>
                  <a:gd name="T21" fmla="*/ 91 h 184"/>
                  <a:gd name="T22" fmla="*/ 49 w 155"/>
                  <a:gd name="T23" fmla="*/ 177 h 184"/>
                  <a:gd name="T24" fmla="*/ 77 w 155"/>
                  <a:gd name="T25" fmla="*/ 184 h 184"/>
                  <a:gd name="T26" fmla="*/ 77 w 155"/>
                  <a:gd name="T27" fmla="*/ 184 h 184"/>
                  <a:gd name="T28" fmla="*/ 87 w 155"/>
                  <a:gd name="T29" fmla="*/ 183 h 184"/>
                  <a:gd name="T30" fmla="*/ 132 w 155"/>
                  <a:gd name="T31" fmla="*/ 156 h 184"/>
                  <a:gd name="T32" fmla="*/ 150 w 155"/>
                  <a:gd name="T33" fmla="*/ 122 h 184"/>
                  <a:gd name="T34" fmla="*/ 154 w 155"/>
                  <a:gd name="T35" fmla="*/ 93 h 184"/>
                  <a:gd name="T36" fmla="*/ 78 w 155"/>
                  <a:gd name="T37" fmla="*/ 0 h 184"/>
                  <a:gd name="T38" fmla="*/ 78 w 155"/>
                  <a:gd name="T39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5" h="184">
                    <a:moveTo>
                      <a:pt x="77" y="170"/>
                    </a:moveTo>
                    <a:cubicBezTo>
                      <a:pt x="77" y="170"/>
                      <a:pt x="77" y="170"/>
                      <a:pt x="77" y="170"/>
                    </a:cubicBezTo>
                    <a:cubicBezTo>
                      <a:pt x="41" y="169"/>
                      <a:pt x="12" y="134"/>
                      <a:pt x="13" y="91"/>
                    </a:cubicBezTo>
                    <a:cubicBezTo>
                      <a:pt x="13" y="49"/>
                      <a:pt x="42" y="14"/>
                      <a:pt x="78" y="14"/>
                    </a:cubicBezTo>
                    <a:cubicBezTo>
                      <a:pt x="78" y="14"/>
                      <a:pt x="78" y="14"/>
                      <a:pt x="78" y="14"/>
                    </a:cubicBezTo>
                    <a:cubicBezTo>
                      <a:pt x="114" y="15"/>
                      <a:pt x="143" y="50"/>
                      <a:pt x="142" y="93"/>
                    </a:cubicBezTo>
                    <a:cubicBezTo>
                      <a:pt x="142" y="135"/>
                      <a:pt x="113" y="170"/>
                      <a:pt x="77" y="170"/>
                    </a:cubicBezTo>
                    <a:moveTo>
                      <a:pt x="78" y="0"/>
                    </a:moveTo>
                    <a:cubicBezTo>
                      <a:pt x="69" y="0"/>
                      <a:pt x="60" y="2"/>
                      <a:pt x="53" y="5"/>
                    </a:cubicBezTo>
                    <a:cubicBezTo>
                      <a:pt x="40" y="10"/>
                      <a:pt x="30" y="19"/>
                      <a:pt x="21" y="30"/>
                    </a:cubicBezTo>
                    <a:cubicBezTo>
                      <a:pt x="9" y="46"/>
                      <a:pt x="1" y="68"/>
                      <a:pt x="1" y="91"/>
                    </a:cubicBezTo>
                    <a:cubicBezTo>
                      <a:pt x="0" y="130"/>
                      <a:pt x="21" y="164"/>
                      <a:pt x="49" y="177"/>
                    </a:cubicBezTo>
                    <a:cubicBezTo>
                      <a:pt x="58" y="181"/>
                      <a:pt x="67" y="184"/>
                      <a:pt x="77" y="184"/>
                    </a:cubicBezTo>
                    <a:cubicBezTo>
                      <a:pt x="77" y="184"/>
                      <a:pt x="77" y="184"/>
                      <a:pt x="77" y="184"/>
                    </a:cubicBezTo>
                    <a:cubicBezTo>
                      <a:pt x="81" y="184"/>
                      <a:pt x="84" y="184"/>
                      <a:pt x="87" y="183"/>
                    </a:cubicBezTo>
                    <a:cubicBezTo>
                      <a:pt x="105" y="180"/>
                      <a:pt x="120" y="171"/>
                      <a:pt x="132" y="156"/>
                    </a:cubicBezTo>
                    <a:cubicBezTo>
                      <a:pt x="140" y="147"/>
                      <a:pt x="146" y="135"/>
                      <a:pt x="150" y="122"/>
                    </a:cubicBezTo>
                    <a:cubicBezTo>
                      <a:pt x="153" y="113"/>
                      <a:pt x="154" y="103"/>
                      <a:pt x="154" y="93"/>
                    </a:cubicBezTo>
                    <a:cubicBezTo>
                      <a:pt x="155" y="42"/>
                      <a:pt x="121" y="1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6" name="Freeform 696"/>
              <p:cNvSpPr>
                <a:spLocks noEditPoints="1"/>
              </p:cNvSpPr>
              <p:nvPr/>
            </p:nvSpPr>
            <p:spPr bwMode="auto">
              <a:xfrm>
                <a:off x="5221" y="3847"/>
                <a:ext cx="75" cy="80"/>
              </a:xfrm>
              <a:custGeom>
                <a:avLst/>
                <a:gdLst>
                  <a:gd name="T0" fmla="*/ 153 w 153"/>
                  <a:gd name="T1" fmla="*/ 70 h 162"/>
                  <a:gd name="T2" fmla="*/ 150 w 153"/>
                  <a:gd name="T3" fmla="*/ 89 h 162"/>
                  <a:gd name="T4" fmla="*/ 151 w 153"/>
                  <a:gd name="T5" fmla="*/ 101 h 162"/>
                  <a:gd name="T6" fmla="*/ 153 w 153"/>
                  <a:gd name="T7" fmla="*/ 81 h 162"/>
                  <a:gd name="T8" fmla="*/ 153 w 153"/>
                  <a:gd name="T9" fmla="*/ 70 h 162"/>
                  <a:gd name="T10" fmla="*/ 76 w 153"/>
                  <a:gd name="T11" fmla="*/ 0 h 162"/>
                  <a:gd name="T12" fmla="*/ 52 w 153"/>
                  <a:gd name="T13" fmla="*/ 4 h 162"/>
                  <a:gd name="T14" fmla="*/ 9 w 153"/>
                  <a:gd name="T15" fmla="*/ 42 h 162"/>
                  <a:gd name="T16" fmla="*/ 10 w 153"/>
                  <a:gd name="T17" fmla="*/ 50 h 162"/>
                  <a:gd name="T18" fmla="*/ 0 w 153"/>
                  <a:gd name="T19" fmla="*/ 88 h 162"/>
                  <a:gd name="T20" fmla="*/ 16 w 153"/>
                  <a:gd name="T21" fmla="*/ 131 h 162"/>
                  <a:gd name="T22" fmla="*/ 31 w 153"/>
                  <a:gd name="T23" fmla="*/ 146 h 162"/>
                  <a:gd name="T24" fmla="*/ 76 w 153"/>
                  <a:gd name="T25" fmla="*/ 162 h 162"/>
                  <a:gd name="T26" fmla="*/ 76 w 153"/>
                  <a:gd name="T27" fmla="*/ 162 h 162"/>
                  <a:gd name="T28" fmla="*/ 143 w 153"/>
                  <a:gd name="T29" fmla="*/ 121 h 162"/>
                  <a:gd name="T30" fmla="*/ 139 w 153"/>
                  <a:gd name="T31" fmla="*/ 100 h 162"/>
                  <a:gd name="T32" fmla="*/ 76 w 153"/>
                  <a:gd name="T33" fmla="*/ 149 h 162"/>
                  <a:gd name="T34" fmla="*/ 76 w 153"/>
                  <a:gd name="T35" fmla="*/ 149 h 162"/>
                  <a:gd name="T36" fmla="*/ 32 w 153"/>
                  <a:gd name="T37" fmla="*/ 130 h 162"/>
                  <a:gd name="T38" fmla="*/ 30 w 153"/>
                  <a:gd name="T39" fmla="*/ 128 h 162"/>
                  <a:gd name="T40" fmla="*/ 12 w 153"/>
                  <a:gd name="T41" fmla="*/ 80 h 162"/>
                  <a:gd name="T42" fmla="*/ 76 w 153"/>
                  <a:gd name="T43" fmla="*/ 12 h 162"/>
                  <a:gd name="T44" fmla="*/ 77 w 153"/>
                  <a:gd name="T45" fmla="*/ 12 h 162"/>
                  <a:gd name="T46" fmla="*/ 141 w 153"/>
                  <a:gd name="T47" fmla="*/ 69 h 162"/>
                  <a:gd name="T48" fmla="*/ 147 w 153"/>
                  <a:gd name="T49" fmla="*/ 49 h 162"/>
                  <a:gd name="T50" fmla="*/ 99 w 153"/>
                  <a:gd name="T51" fmla="*/ 3 h 162"/>
                  <a:gd name="T52" fmla="*/ 77 w 153"/>
                  <a:gd name="T53" fmla="*/ 0 h 162"/>
                  <a:gd name="T54" fmla="*/ 76 w 153"/>
                  <a:gd name="T55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162">
                    <a:moveTo>
                      <a:pt x="153" y="70"/>
                    </a:moveTo>
                    <a:cubicBezTo>
                      <a:pt x="151" y="76"/>
                      <a:pt x="150" y="83"/>
                      <a:pt x="150" y="89"/>
                    </a:cubicBezTo>
                    <a:cubicBezTo>
                      <a:pt x="150" y="93"/>
                      <a:pt x="150" y="97"/>
                      <a:pt x="151" y="101"/>
                    </a:cubicBezTo>
                    <a:cubicBezTo>
                      <a:pt x="152" y="94"/>
                      <a:pt x="153" y="88"/>
                      <a:pt x="153" y="81"/>
                    </a:cubicBezTo>
                    <a:cubicBezTo>
                      <a:pt x="153" y="78"/>
                      <a:pt x="153" y="74"/>
                      <a:pt x="153" y="70"/>
                    </a:cubicBezTo>
                    <a:moveTo>
                      <a:pt x="76" y="0"/>
                    </a:moveTo>
                    <a:cubicBezTo>
                      <a:pt x="68" y="0"/>
                      <a:pt x="60" y="1"/>
                      <a:pt x="52" y="4"/>
                    </a:cubicBezTo>
                    <a:cubicBezTo>
                      <a:pt x="34" y="10"/>
                      <a:pt x="18" y="24"/>
                      <a:pt x="9" y="42"/>
                    </a:cubicBezTo>
                    <a:cubicBezTo>
                      <a:pt x="9" y="45"/>
                      <a:pt x="10" y="47"/>
                      <a:pt x="10" y="50"/>
                    </a:cubicBezTo>
                    <a:cubicBezTo>
                      <a:pt x="9" y="64"/>
                      <a:pt x="6" y="77"/>
                      <a:pt x="0" y="88"/>
                    </a:cubicBezTo>
                    <a:cubicBezTo>
                      <a:pt x="2" y="104"/>
                      <a:pt x="7" y="119"/>
                      <a:pt x="16" y="131"/>
                    </a:cubicBezTo>
                    <a:cubicBezTo>
                      <a:pt x="21" y="137"/>
                      <a:pt x="25" y="142"/>
                      <a:pt x="31" y="146"/>
                    </a:cubicBezTo>
                    <a:cubicBezTo>
                      <a:pt x="43" y="156"/>
                      <a:pt x="59" y="161"/>
                      <a:pt x="76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105" y="162"/>
                      <a:pt x="130" y="145"/>
                      <a:pt x="143" y="121"/>
                    </a:cubicBezTo>
                    <a:cubicBezTo>
                      <a:pt x="141" y="114"/>
                      <a:pt x="140" y="107"/>
                      <a:pt x="139" y="100"/>
                    </a:cubicBezTo>
                    <a:cubicBezTo>
                      <a:pt x="131" y="128"/>
                      <a:pt x="106" y="149"/>
                      <a:pt x="76" y="149"/>
                    </a:cubicBezTo>
                    <a:cubicBezTo>
                      <a:pt x="76" y="149"/>
                      <a:pt x="76" y="149"/>
                      <a:pt x="76" y="149"/>
                    </a:cubicBezTo>
                    <a:cubicBezTo>
                      <a:pt x="59" y="149"/>
                      <a:pt x="43" y="142"/>
                      <a:pt x="32" y="130"/>
                    </a:cubicBezTo>
                    <a:cubicBezTo>
                      <a:pt x="31" y="130"/>
                      <a:pt x="31" y="129"/>
                      <a:pt x="30" y="128"/>
                    </a:cubicBezTo>
                    <a:cubicBezTo>
                      <a:pt x="18" y="116"/>
                      <a:pt x="11" y="99"/>
                      <a:pt x="12" y="80"/>
                    </a:cubicBezTo>
                    <a:cubicBezTo>
                      <a:pt x="12" y="42"/>
                      <a:pt x="41" y="12"/>
                      <a:pt x="76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09" y="12"/>
                      <a:pt x="136" y="37"/>
                      <a:pt x="141" y="69"/>
                    </a:cubicBezTo>
                    <a:cubicBezTo>
                      <a:pt x="142" y="62"/>
                      <a:pt x="144" y="56"/>
                      <a:pt x="147" y="49"/>
                    </a:cubicBezTo>
                    <a:cubicBezTo>
                      <a:pt x="138" y="27"/>
                      <a:pt x="121" y="10"/>
                      <a:pt x="99" y="3"/>
                    </a:cubicBezTo>
                    <a:cubicBezTo>
                      <a:pt x="92" y="1"/>
                      <a:pt x="85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7" name="Freeform 697"/>
              <p:cNvSpPr/>
              <p:nvPr/>
            </p:nvSpPr>
            <p:spPr bwMode="auto">
              <a:xfrm>
                <a:off x="5150" y="3832"/>
                <a:ext cx="76" cy="74"/>
              </a:xfrm>
              <a:custGeom>
                <a:avLst/>
                <a:gdLst>
                  <a:gd name="T0" fmla="*/ 77 w 154"/>
                  <a:gd name="T1" fmla="*/ 0 h 151"/>
                  <a:gd name="T2" fmla="*/ 0 w 154"/>
                  <a:gd name="T3" fmla="*/ 73 h 151"/>
                  <a:gd name="T4" fmla="*/ 0 w 154"/>
                  <a:gd name="T5" fmla="*/ 80 h 151"/>
                  <a:gd name="T6" fmla="*/ 0 w 154"/>
                  <a:gd name="T7" fmla="*/ 89 h 151"/>
                  <a:gd name="T8" fmla="*/ 7 w 154"/>
                  <a:gd name="T9" fmla="*/ 86 h 151"/>
                  <a:gd name="T10" fmla="*/ 12 w 154"/>
                  <a:gd name="T11" fmla="*/ 88 h 151"/>
                  <a:gd name="T12" fmla="*/ 12 w 154"/>
                  <a:gd name="T13" fmla="*/ 80 h 151"/>
                  <a:gd name="T14" fmla="*/ 12 w 154"/>
                  <a:gd name="T15" fmla="*/ 74 h 151"/>
                  <a:gd name="T16" fmla="*/ 77 w 154"/>
                  <a:gd name="T17" fmla="*/ 12 h 151"/>
                  <a:gd name="T18" fmla="*/ 77 w 154"/>
                  <a:gd name="T19" fmla="*/ 12 h 151"/>
                  <a:gd name="T20" fmla="*/ 142 w 154"/>
                  <a:gd name="T21" fmla="*/ 81 h 151"/>
                  <a:gd name="T22" fmla="*/ 125 w 154"/>
                  <a:gd name="T23" fmla="*/ 126 h 151"/>
                  <a:gd name="T24" fmla="*/ 119 w 154"/>
                  <a:gd name="T25" fmla="*/ 133 h 151"/>
                  <a:gd name="T26" fmla="*/ 117 w 154"/>
                  <a:gd name="T27" fmla="*/ 134 h 151"/>
                  <a:gd name="T28" fmla="*/ 109 w 154"/>
                  <a:gd name="T29" fmla="*/ 140 h 151"/>
                  <a:gd name="T30" fmla="*/ 115 w 154"/>
                  <a:gd name="T31" fmla="*/ 151 h 151"/>
                  <a:gd name="T32" fmla="*/ 115 w 154"/>
                  <a:gd name="T33" fmla="*/ 151 h 151"/>
                  <a:gd name="T34" fmla="*/ 126 w 154"/>
                  <a:gd name="T35" fmla="*/ 143 h 151"/>
                  <a:gd name="T36" fmla="*/ 130 w 154"/>
                  <a:gd name="T37" fmla="*/ 139 h 151"/>
                  <a:gd name="T38" fmla="*/ 134 w 154"/>
                  <a:gd name="T39" fmla="*/ 134 h 151"/>
                  <a:gd name="T40" fmla="*/ 144 w 154"/>
                  <a:gd name="T41" fmla="*/ 119 h 151"/>
                  <a:gd name="T42" fmla="*/ 154 w 154"/>
                  <a:gd name="T43" fmla="*/ 81 h 151"/>
                  <a:gd name="T44" fmla="*/ 153 w 154"/>
                  <a:gd name="T45" fmla="*/ 73 h 151"/>
                  <a:gd name="T46" fmla="*/ 133 w 154"/>
                  <a:gd name="T47" fmla="*/ 26 h 151"/>
                  <a:gd name="T48" fmla="*/ 78 w 154"/>
                  <a:gd name="T49" fmla="*/ 0 h 151"/>
                  <a:gd name="T50" fmla="*/ 77 w 154"/>
                  <a:gd name="T51" fmla="*/ 0 h 151"/>
                  <a:gd name="T52" fmla="*/ 77 w 154"/>
                  <a:gd name="T53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4" h="151">
                    <a:moveTo>
                      <a:pt x="77" y="0"/>
                    </a:moveTo>
                    <a:cubicBezTo>
                      <a:pt x="37" y="0"/>
                      <a:pt x="4" y="32"/>
                      <a:pt x="0" y="73"/>
                    </a:cubicBezTo>
                    <a:cubicBezTo>
                      <a:pt x="0" y="76"/>
                      <a:pt x="0" y="78"/>
                      <a:pt x="0" y="80"/>
                    </a:cubicBezTo>
                    <a:cubicBezTo>
                      <a:pt x="0" y="83"/>
                      <a:pt x="0" y="86"/>
                      <a:pt x="0" y="89"/>
                    </a:cubicBezTo>
                    <a:cubicBezTo>
                      <a:pt x="2" y="87"/>
                      <a:pt x="5" y="86"/>
                      <a:pt x="7" y="86"/>
                    </a:cubicBezTo>
                    <a:cubicBezTo>
                      <a:pt x="9" y="86"/>
                      <a:pt x="11" y="86"/>
                      <a:pt x="12" y="88"/>
                    </a:cubicBezTo>
                    <a:cubicBezTo>
                      <a:pt x="12" y="85"/>
                      <a:pt x="12" y="83"/>
                      <a:pt x="12" y="80"/>
                    </a:cubicBezTo>
                    <a:cubicBezTo>
                      <a:pt x="12" y="78"/>
                      <a:pt x="12" y="76"/>
                      <a:pt x="12" y="74"/>
                    </a:cubicBezTo>
                    <a:cubicBezTo>
                      <a:pt x="15" y="39"/>
                      <a:pt x="43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2"/>
                      <a:pt x="142" y="43"/>
                      <a:pt x="142" y="81"/>
                    </a:cubicBezTo>
                    <a:cubicBezTo>
                      <a:pt x="142" y="99"/>
                      <a:pt x="135" y="114"/>
                      <a:pt x="125" y="126"/>
                    </a:cubicBezTo>
                    <a:cubicBezTo>
                      <a:pt x="123" y="129"/>
                      <a:pt x="121" y="131"/>
                      <a:pt x="119" y="133"/>
                    </a:cubicBezTo>
                    <a:cubicBezTo>
                      <a:pt x="118" y="133"/>
                      <a:pt x="118" y="134"/>
                      <a:pt x="117" y="134"/>
                    </a:cubicBezTo>
                    <a:cubicBezTo>
                      <a:pt x="115" y="136"/>
                      <a:pt x="112" y="138"/>
                      <a:pt x="109" y="140"/>
                    </a:cubicBezTo>
                    <a:cubicBezTo>
                      <a:pt x="112" y="143"/>
                      <a:pt x="114" y="146"/>
                      <a:pt x="115" y="151"/>
                    </a:cubicBezTo>
                    <a:cubicBezTo>
                      <a:pt x="115" y="151"/>
                      <a:pt x="115" y="151"/>
                      <a:pt x="115" y="151"/>
                    </a:cubicBezTo>
                    <a:cubicBezTo>
                      <a:pt x="119" y="149"/>
                      <a:pt x="122" y="146"/>
                      <a:pt x="126" y="143"/>
                    </a:cubicBezTo>
                    <a:cubicBezTo>
                      <a:pt x="127" y="142"/>
                      <a:pt x="128" y="141"/>
                      <a:pt x="130" y="139"/>
                    </a:cubicBezTo>
                    <a:cubicBezTo>
                      <a:pt x="131" y="138"/>
                      <a:pt x="133" y="136"/>
                      <a:pt x="134" y="134"/>
                    </a:cubicBezTo>
                    <a:cubicBezTo>
                      <a:pt x="138" y="130"/>
                      <a:pt x="141" y="125"/>
                      <a:pt x="144" y="119"/>
                    </a:cubicBezTo>
                    <a:cubicBezTo>
                      <a:pt x="150" y="108"/>
                      <a:pt x="153" y="95"/>
                      <a:pt x="154" y="81"/>
                    </a:cubicBezTo>
                    <a:cubicBezTo>
                      <a:pt x="154" y="78"/>
                      <a:pt x="153" y="76"/>
                      <a:pt x="153" y="73"/>
                    </a:cubicBezTo>
                    <a:cubicBezTo>
                      <a:pt x="151" y="55"/>
                      <a:pt x="144" y="38"/>
                      <a:pt x="133" y="26"/>
                    </a:cubicBezTo>
                    <a:cubicBezTo>
                      <a:pt x="119" y="10"/>
                      <a:pt x="100" y="0"/>
                      <a:pt x="78" y="0"/>
                    </a:cubicBezTo>
                    <a:cubicBezTo>
                      <a:pt x="78" y="0"/>
                      <a:pt x="78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8" name="Freeform 698"/>
              <p:cNvSpPr>
                <a:spLocks noEditPoints="1"/>
              </p:cNvSpPr>
              <p:nvPr/>
            </p:nvSpPr>
            <p:spPr bwMode="auto">
              <a:xfrm>
                <a:off x="4796" y="3858"/>
                <a:ext cx="75" cy="80"/>
              </a:xfrm>
              <a:custGeom>
                <a:avLst/>
                <a:gdLst>
                  <a:gd name="T0" fmla="*/ 77 w 153"/>
                  <a:gd name="T1" fmla="*/ 149 h 162"/>
                  <a:gd name="T2" fmla="*/ 76 w 153"/>
                  <a:gd name="T3" fmla="*/ 149 h 162"/>
                  <a:gd name="T4" fmla="*/ 12 w 153"/>
                  <a:gd name="T5" fmla="*/ 80 h 162"/>
                  <a:gd name="T6" fmla="*/ 77 w 153"/>
                  <a:gd name="T7" fmla="*/ 12 h 162"/>
                  <a:gd name="T8" fmla="*/ 77 w 153"/>
                  <a:gd name="T9" fmla="*/ 12 h 162"/>
                  <a:gd name="T10" fmla="*/ 142 w 153"/>
                  <a:gd name="T11" fmla="*/ 81 h 162"/>
                  <a:gd name="T12" fmla="*/ 77 w 153"/>
                  <a:gd name="T13" fmla="*/ 149 h 162"/>
                  <a:gd name="T14" fmla="*/ 79 w 153"/>
                  <a:gd name="T15" fmla="*/ 0 h 162"/>
                  <a:gd name="T16" fmla="*/ 34 w 153"/>
                  <a:gd name="T17" fmla="*/ 15 h 162"/>
                  <a:gd name="T18" fmla="*/ 33 w 153"/>
                  <a:gd name="T19" fmla="*/ 15 h 162"/>
                  <a:gd name="T20" fmla="*/ 32 w 153"/>
                  <a:gd name="T21" fmla="*/ 15 h 162"/>
                  <a:gd name="T22" fmla="*/ 0 w 153"/>
                  <a:gd name="T23" fmla="*/ 80 h 162"/>
                  <a:gd name="T24" fmla="*/ 34 w 153"/>
                  <a:gd name="T25" fmla="*/ 148 h 162"/>
                  <a:gd name="T26" fmla="*/ 74 w 153"/>
                  <a:gd name="T27" fmla="*/ 162 h 162"/>
                  <a:gd name="T28" fmla="*/ 76 w 153"/>
                  <a:gd name="T29" fmla="*/ 162 h 162"/>
                  <a:gd name="T30" fmla="*/ 77 w 153"/>
                  <a:gd name="T31" fmla="*/ 162 h 162"/>
                  <a:gd name="T32" fmla="*/ 137 w 153"/>
                  <a:gd name="T33" fmla="*/ 130 h 162"/>
                  <a:gd name="T34" fmla="*/ 153 w 153"/>
                  <a:gd name="T35" fmla="*/ 81 h 162"/>
                  <a:gd name="T36" fmla="*/ 146 w 153"/>
                  <a:gd name="T37" fmla="*/ 46 h 162"/>
                  <a:gd name="T38" fmla="*/ 79 w 153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3" h="162">
                    <a:moveTo>
                      <a:pt x="77" y="149"/>
                    </a:moveTo>
                    <a:cubicBezTo>
                      <a:pt x="76" y="149"/>
                      <a:pt x="76" y="149"/>
                      <a:pt x="76" y="149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2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2"/>
                      <a:pt x="142" y="43"/>
                      <a:pt x="142" y="81"/>
                    </a:cubicBezTo>
                    <a:cubicBezTo>
                      <a:pt x="141" y="119"/>
                      <a:pt x="112" y="149"/>
                      <a:pt x="77" y="149"/>
                    </a:cubicBezTo>
                    <a:moveTo>
                      <a:pt x="79" y="0"/>
                    </a:moveTo>
                    <a:cubicBezTo>
                      <a:pt x="66" y="9"/>
                      <a:pt x="51" y="15"/>
                      <a:pt x="34" y="15"/>
                    </a:cubicBezTo>
                    <a:cubicBezTo>
                      <a:pt x="34" y="15"/>
                      <a:pt x="34" y="15"/>
                      <a:pt x="33" y="15"/>
                    </a:cubicBezTo>
                    <a:cubicBezTo>
                      <a:pt x="33" y="15"/>
                      <a:pt x="32" y="15"/>
                      <a:pt x="32" y="15"/>
                    </a:cubicBezTo>
                    <a:cubicBezTo>
                      <a:pt x="13" y="30"/>
                      <a:pt x="0" y="53"/>
                      <a:pt x="0" y="80"/>
                    </a:cubicBezTo>
                    <a:cubicBezTo>
                      <a:pt x="0" y="108"/>
                      <a:pt x="13" y="133"/>
                      <a:pt x="34" y="148"/>
                    </a:cubicBezTo>
                    <a:cubicBezTo>
                      <a:pt x="45" y="156"/>
                      <a:pt x="59" y="161"/>
                      <a:pt x="74" y="162"/>
                    </a:cubicBezTo>
                    <a:cubicBezTo>
                      <a:pt x="74" y="162"/>
                      <a:pt x="75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101" y="162"/>
                      <a:pt x="123" y="149"/>
                      <a:pt x="137" y="130"/>
                    </a:cubicBezTo>
                    <a:cubicBezTo>
                      <a:pt x="147" y="117"/>
                      <a:pt x="153" y="100"/>
                      <a:pt x="153" y="81"/>
                    </a:cubicBezTo>
                    <a:cubicBezTo>
                      <a:pt x="153" y="69"/>
                      <a:pt x="151" y="57"/>
                      <a:pt x="146" y="46"/>
                    </a:cubicBezTo>
                    <a:cubicBezTo>
                      <a:pt x="134" y="19"/>
                      <a:pt x="109" y="1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9" name="Freeform 699"/>
              <p:cNvSpPr>
                <a:spLocks noEditPoints="1"/>
              </p:cNvSpPr>
              <p:nvPr/>
            </p:nvSpPr>
            <p:spPr bwMode="auto">
              <a:xfrm>
                <a:off x="4705" y="3798"/>
                <a:ext cx="75" cy="80"/>
              </a:xfrm>
              <a:custGeom>
                <a:avLst/>
                <a:gdLst>
                  <a:gd name="T0" fmla="*/ 77 w 152"/>
                  <a:gd name="T1" fmla="*/ 149 h 162"/>
                  <a:gd name="T2" fmla="*/ 76 w 152"/>
                  <a:gd name="T3" fmla="*/ 149 h 162"/>
                  <a:gd name="T4" fmla="*/ 12 w 152"/>
                  <a:gd name="T5" fmla="*/ 80 h 162"/>
                  <a:gd name="T6" fmla="*/ 77 w 152"/>
                  <a:gd name="T7" fmla="*/ 12 h 162"/>
                  <a:gd name="T8" fmla="*/ 77 w 152"/>
                  <a:gd name="T9" fmla="*/ 12 h 162"/>
                  <a:gd name="T10" fmla="*/ 142 w 152"/>
                  <a:gd name="T11" fmla="*/ 82 h 162"/>
                  <a:gd name="T12" fmla="*/ 77 w 152"/>
                  <a:gd name="T13" fmla="*/ 149 h 162"/>
                  <a:gd name="T14" fmla="*/ 77 w 152"/>
                  <a:gd name="T15" fmla="*/ 0 h 162"/>
                  <a:gd name="T16" fmla="*/ 25 w 152"/>
                  <a:gd name="T17" fmla="*/ 21 h 162"/>
                  <a:gd name="T18" fmla="*/ 0 w 152"/>
                  <a:gd name="T19" fmla="*/ 80 h 162"/>
                  <a:gd name="T20" fmla="*/ 0 w 152"/>
                  <a:gd name="T21" fmla="*/ 85 h 162"/>
                  <a:gd name="T22" fmla="*/ 43 w 152"/>
                  <a:gd name="T23" fmla="*/ 154 h 162"/>
                  <a:gd name="T24" fmla="*/ 76 w 152"/>
                  <a:gd name="T25" fmla="*/ 162 h 162"/>
                  <a:gd name="T26" fmla="*/ 77 w 152"/>
                  <a:gd name="T27" fmla="*/ 162 h 162"/>
                  <a:gd name="T28" fmla="*/ 93 w 152"/>
                  <a:gd name="T29" fmla="*/ 160 h 162"/>
                  <a:gd name="T30" fmla="*/ 152 w 152"/>
                  <a:gd name="T31" fmla="*/ 98 h 162"/>
                  <a:gd name="T32" fmla="*/ 140 w 152"/>
                  <a:gd name="T33" fmla="*/ 54 h 162"/>
                  <a:gd name="T34" fmla="*/ 142 w 152"/>
                  <a:gd name="T35" fmla="*/ 38 h 162"/>
                  <a:gd name="T36" fmla="*/ 77 w 152"/>
                  <a:gd name="T37" fmla="*/ 0 h 162"/>
                  <a:gd name="T38" fmla="*/ 77 w 152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2" h="162">
                    <a:moveTo>
                      <a:pt x="77" y="149"/>
                    </a:moveTo>
                    <a:cubicBezTo>
                      <a:pt x="76" y="149"/>
                      <a:pt x="76" y="149"/>
                      <a:pt x="76" y="149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19"/>
                      <a:pt x="112" y="149"/>
                      <a:pt x="77" y="149"/>
                    </a:cubicBezTo>
                    <a:moveTo>
                      <a:pt x="77" y="0"/>
                    </a:moveTo>
                    <a:cubicBezTo>
                      <a:pt x="57" y="0"/>
                      <a:pt x="39" y="8"/>
                      <a:pt x="25" y="21"/>
                    </a:cubicBezTo>
                    <a:cubicBezTo>
                      <a:pt x="10" y="35"/>
                      <a:pt x="0" y="56"/>
                      <a:pt x="0" y="80"/>
                    </a:cubicBezTo>
                    <a:cubicBezTo>
                      <a:pt x="0" y="82"/>
                      <a:pt x="0" y="84"/>
                      <a:pt x="0" y="85"/>
                    </a:cubicBezTo>
                    <a:cubicBezTo>
                      <a:pt x="2" y="115"/>
                      <a:pt x="19" y="141"/>
                      <a:pt x="43" y="154"/>
                    </a:cubicBezTo>
                    <a:cubicBezTo>
                      <a:pt x="53" y="159"/>
                      <a:pt x="64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82" y="162"/>
                      <a:pt x="88" y="161"/>
                      <a:pt x="93" y="160"/>
                    </a:cubicBezTo>
                    <a:cubicBezTo>
                      <a:pt x="122" y="153"/>
                      <a:pt x="146" y="129"/>
                      <a:pt x="152" y="98"/>
                    </a:cubicBezTo>
                    <a:cubicBezTo>
                      <a:pt x="144" y="85"/>
                      <a:pt x="140" y="70"/>
                      <a:pt x="140" y="54"/>
                    </a:cubicBezTo>
                    <a:cubicBezTo>
                      <a:pt x="140" y="49"/>
                      <a:pt x="141" y="43"/>
                      <a:pt x="142" y="38"/>
                    </a:cubicBezTo>
                    <a:cubicBezTo>
                      <a:pt x="129" y="15"/>
                      <a:pt x="105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0" name="Freeform 700"/>
              <p:cNvSpPr>
                <a:spLocks noEditPoints="1"/>
              </p:cNvSpPr>
              <p:nvPr/>
            </p:nvSpPr>
            <p:spPr bwMode="auto">
              <a:xfrm>
                <a:off x="4774" y="3785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7 w 154"/>
                  <a:gd name="T15" fmla="*/ 0 h 162"/>
                  <a:gd name="T16" fmla="*/ 74 w 154"/>
                  <a:gd name="T17" fmla="*/ 0 h 162"/>
                  <a:gd name="T18" fmla="*/ 28 w 154"/>
                  <a:gd name="T19" fmla="*/ 19 h 162"/>
                  <a:gd name="T20" fmla="*/ 2 w 154"/>
                  <a:gd name="T21" fmla="*/ 64 h 162"/>
                  <a:gd name="T22" fmla="*/ 0 w 154"/>
                  <a:gd name="T23" fmla="*/ 80 h 162"/>
                  <a:gd name="T24" fmla="*/ 12 w 154"/>
                  <a:gd name="T25" fmla="*/ 124 h 162"/>
                  <a:gd name="T26" fmla="*/ 75 w 154"/>
                  <a:gd name="T27" fmla="*/ 162 h 162"/>
                  <a:gd name="T28" fmla="*/ 76 w 154"/>
                  <a:gd name="T29" fmla="*/ 162 h 162"/>
                  <a:gd name="T30" fmla="*/ 77 w 154"/>
                  <a:gd name="T31" fmla="*/ 162 h 162"/>
                  <a:gd name="T32" fmla="*/ 122 w 154"/>
                  <a:gd name="T33" fmla="*/ 147 h 162"/>
                  <a:gd name="T34" fmla="*/ 154 w 154"/>
                  <a:gd name="T35" fmla="*/ 82 h 162"/>
                  <a:gd name="T36" fmla="*/ 142 w 154"/>
                  <a:gd name="T37" fmla="*/ 37 h 162"/>
                  <a:gd name="T38" fmla="*/ 106 w 154"/>
                  <a:gd name="T39" fmla="*/ 6 h 162"/>
                  <a:gd name="T40" fmla="*/ 78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7" y="150"/>
                      <a:pt x="76" y="150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3"/>
                      <a:pt x="42" y="12"/>
                      <a:pt x="77" y="12"/>
                    </a:cubicBezTo>
                    <a:cubicBezTo>
                      <a:pt x="77" y="12"/>
                      <a:pt x="78" y="12"/>
                      <a:pt x="78" y="12"/>
                    </a:cubicBezTo>
                    <a:cubicBezTo>
                      <a:pt x="114" y="13"/>
                      <a:pt x="142" y="44"/>
                      <a:pt x="142" y="82"/>
                    </a:cubicBezTo>
                    <a:cubicBezTo>
                      <a:pt x="142" y="119"/>
                      <a:pt x="113" y="150"/>
                      <a:pt x="77" y="150"/>
                    </a:cubicBezTo>
                    <a:moveTo>
                      <a:pt x="77" y="0"/>
                    </a:moveTo>
                    <a:cubicBezTo>
                      <a:pt x="76" y="0"/>
                      <a:pt x="75" y="0"/>
                      <a:pt x="74" y="0"/>
                    </a:cubicBezTo>
                    <a:cubicBezTo>
                      <a:pt x="61" y="11"/>
                      <a:pt x="45" y="18"/>
                      <a:pt x="28" y="19"/>
                    </a:cubicBezTo>
                    <a:cubicBezTo>
                      <a:pt x="15" y="30"/>
                      <a:pt x="6" y="46"/>
                      <a:pt x="2" y="64"/>
                    </a:cubicBezTo>
                    <a:cubicBezTo>
                      <a:pt x="1" y="69"/>
                      <a:pt x="0" y="75"/>
                      <a:pt x="0" y="80"/>
                    </a:cubicBezTo>
                    <a:cubicBezTo>
                      <a:pt x="0" y="96"/>
                      <a:pt x="4" y="111"/>
                      <a:pt x="12" y="124"/>
                    </a:cubicBezTo>
                    <a:cubicBezTo>
                      <a:pt x="25" y="146"/>
                      <a:pt x="48" y="161"/>
                      <a:pt x="75" y="162"/>
                    </a:cubicBezTo>
                    <a:cubicBezTo>
                      <a:pt x="75" y="162"/>
                      <a:pt x="76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94" y="162"/>
                      <a:pt x="109" y="156"/>
                      <a:pt x="122" y="147"/>
                    </a:cubicBezTo>
                    <a:cubicBezTo>
                      <a:pt x="141" y="132"/>
                      <a:pt x="154" y="108"/>
                      <a:pt x="154" y="82"/>
                    </a:cubicBezTo>
                    <a:cubicBezTo>
                      <a:pt x="154" y="65"/>
                      <a:pt x="150" y="50"/>
                      <a:pt x="142" y="37"/>
                    </a:cubicBezTo>
                    <a:cubicBezTo>
                      <a:pt x="127" y="31"/>
                      <a:pt x="114" y="20"/>
                      <a:pt x="106" y="6"/>
                    </a:cubicBezTo>
                    <a:cubicBezTo>
                      <a:pt x="97" y="2"/>
                      <a:pt x="88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1" name="Freeform 701"/>
              <p:cNvSpPr>
                <a:spLocks noEditPoints="1"/>
              </p:cNvSpPr>
              <p:nvPr/>
            </p:nvSpPr>
            <p:spPr bwMode="auto">
              <a:xfrm>
                <a:off x="5138" y="3494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1 h 162"/>
                  <a:gd name="T6" fmla="*/ 77 w 154"/>
                  <a:gd name="T7" fmla="*/ 13 h 162"/>
                  <a:gd name="T8" fmla="*/ 77 w 154"/>
                  <a:gd name="T9" fmla="*/ 13 h 162"/>
                  <a:gd name="T10" fmla="*/ 117 w 154"/>
                  <a:gd name="T11" fmla="*/ 28 h 162"/>
                  <a:gd name="T12" fmla="*/ 142 w 154"/>
                  <a:gd name="T13" fmla="*/ 82 h 162"/>
                  <a:gd name="T14" fmla="*/ 138 w 154"/>
                  <a:gd name="T15" fmla="*/ 104 h 162"/>
                  <a:gd name="T16" fmla="*/ 77 w 154"/>
                  <a:gd name="T17" fmla="*/ 150 h 162"/>
                  <a:gd name="T18" fmla="*/ 77 w 154"/>
                  <a:gd name="T19" fmla="*/ 0 h 162"/>
                  <a:gd name="T20" fmla="*/ 35 w 154"/>
                  <a:gd name="T21" fmla="*/ 13 h 162"/>
                  <a:gd name="T22" fmla="*/ 5 w 154"/>
                  <a:gd name="T23" fmla="*/ 51 h 162"/>
                  <a:gd name="T24" fmla="*/ 0 w 154"/>
                  <a:gd name="T25" fmla="*/ 80 h 162"/>
                  <a:gd name="T26" fmla="*/ 0 w 154"/>
                  <a:gd name="T27" fmla="*/ 84 h 162"/>
                  <a:gd name="T28" fmla="*/ 15 w 154"/>
                  <a:gd name="T29" fmla="*/ 129 h 162"/>
                  <a:gd name="T30" fmla="*/ 76 w 154"/>
                  <a:gd name="T31" fmla="*/ 162 h 162"/>
                  <a:gd name="T32" fmla="*/ 77 w 154"/>
                  <a:gd name="T33" fmla="*/ 162 h 162"/>
                  <a:gd name="T34" fmla="*/ 141 w 154"/>
                  <a:gd name="T35" fmla="*/ 126 h 162"/>
                  <a:gd name="T36" fmla="*/ 153 w 154"/>
                  <a:gd name="T37" fmla="*/ 82 h 162"/>
                  <a:gd name="T38" fmla="*/ 119 w 154"/>
                  <a:gd name="T39" fmla="*/ 13 h 162"/>
                  <a:gd name="T40" fmla="*/ 116 w 154"/>
                  <a:gd name="T41" fmla="*/ 12 h 162"/>
                  <a:gd name="T42" fmla="*/ 77 w 154"/>
                  <a:gd name="T43" fmla="*/ 0 h 162"/>
                  <a:gd name="T44" fmla="*/ 77 w 154"/>
                  <a:gd name="T45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2" y="81"/>
                    </a:cubicBezTo>
                    <a:cubicBezTo>
                      <a:pt x="12" y="43"/>
                      <a:pt x="41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93" y="13"/>
                      <a:pt x="106" y="18"/>
                      <a:pt x="117" y="28"/>
                    </a:cubicBezTo>
                    <a:cubicBezTo>
                      <a:pt x="132" y="41"/>
                      <a:pt x="142" y="60"/>
                      <a:pt x="142" y="82"/>
                    </a:cubicBezTo>
                    <a:cubicBezTo>
                      <a:pt x="142" y="89"/>
                      <a:pt x="140" y="97"/>
                      <a:pt x="138" y="104"/>
                    </a:cubicBezTo>
                    <a:cubicBezTo>
                      <a:pt x="129" y="131"/>
                      <a:pt x="105" y="150"/>
                      <a:pt x="77" y="150"/>
                    </a:cubicBezTo>
                    <a:moveTo>
                      <a:pt x="77" y="0"/>
                    </a:moveTo>
                    <a:cubicBezTo>
                      <a:pt x="61" y="0"/>
                      <a:pt x="47" y="5"/>
                      <a:pt x="35" y="13"/>
                    </a:cubicBezTo>
                    <a:cubicBezTo>
                      <a:pt x="29" y="29"/>
                      <a:pt x="19" y="42"/>
                      <a:pt x="5" y="51"/>
                    </a:cubicBezTo>
                    <a:cubicBezTo>
                      <a:pt x="2" y="60"/>
                      <a:pt x="0" y="70"/>
                      <a:pt x="0" y="80"/>
                    </a:cubicBezTo>
                    <a:cubicBezTo>
                      <a:pt x="0" y="82"/>
                      <a:pt x="0" y="83"/>
                      <a:pt x="0" y="84"/>
                    </a:cubicBezTo>
                    <a:cubicBezTo>
                      <a:pt x="9" y="96"/>
                      <a:pt x="14" y="112"/>
                      <a:pt x="15" y="129"/>
                    </a:cubicBezTo>
                    <a:cubicBezTo>
                      <a:pt x="28" y="149"/>
                      <a:pt x="51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103" y="162"/>
                      <a:pt x="127" y="148"/>
                      <a:pt x="141" y="126"/>
                    </a:cubicBezTo>
                    <a:cubicBezTo>
                      <a:pt x="149" y="114"/>
                      <a:pt x="153" y="98"/>
                      <a:pt x="153" y="82"/>
                    </a:cubicBezTo>
                    <a:cubicBezTo>
                      <a:pt x="154" y="53"/>
                      <a:pt x="140" y="28"/>
                      <a:pt x="119" y="13"/>
                    </a:cubicBezTo>
                    <a:cubicBezTo>
                      <a:pt x="118" y="13"/>
                      <a:pt x="117" y="12"/>
                      <a:pt x="116" y="12"/>
                    </a:cubicBezTo>
                    <a:cubicBezTo>
                      <a:pt x="105" y="5"/>
                      <a:pt x="92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2" name="Freeform 702"/>
              <p:cNvSpPr/>
              <p:nvPr/>
            </p:nvSpPr>
            <p:spPr bwMode="auto">
              <a:xfrm>
                <a:off x="5075" y="3519"/>
                <a:ext cx="71" cy="79"/>
              </a:xfrm>
              <a:custGeom>
                <a:avLst/>
                <a:gdLst>
                  <a:gd name="T0" fmla="*/ 52 w 144"/>
                  <a:gd name="T1" fmla="*/ 0 h 159"/>
                  <a:gd name="T2" fmla="*/ 5 w 144"/>
                  <a:gd name="T3" fmla="*/ 31 h 159"/>
                  <a:gd name="T4" fmla="*/ 0 w 144"/>
                  <a:gd name="T5" fmla="*/ 40 h 159"/>
                  <a:gd name="T6" fmla="*/ 8 w 144"/>
                  <a:gd name="T7" fmla="*/ 49 h 159"/>
                  <a:gd name="T8" fmla="*/ 8 w 144"/>
                  <a:gd name="T9" fmla="*/ 50 h 159"/>
                  <a:gd name="T10" fmla="*/ 14 w 144"/>
                  <a:gd name="T11" fmla="*/ 39 h 159"/>
                  <a:gd name="T12" fmla="*/ 67 w 144"/>
                  <a:gd name="T13" fmla="*/ 11 h 159"/>
                  <a:gd name="T14" fmla="*/ 68 w 144"/>
                  <a:gd name="T15" fmla="*/ 11 h 159"/>
                  <a:gd name="T16" fmla="*/ 132 w 144"/>
                  <a:gd name="T17" fmla="*/ 80 h 159"/>
                  <a:gd name="T18" fmla="*/ 87 w 144"/>
                  <a:gd name="T19" fmla="*/ 145 h 159"/>
                  <a:gd name="T20" fmla="*/ 79 w 144"/>
                  <a:gd name="T21" fmla="*/ 147 h 159"/>
                  <a:gd name="T22" fmla="*/ 81 w 144"/>
                  <a:gd name="T23" fmla="*/ 159 h 159"/>
                  <a:gd name="T24" fmla="*/ 91 w 144"/>
                  <a:gd name="T25" fmla="*/ 156 h 159"/>
                  <a:gd name="T26" fmla="*/ 108 w 144"/>
                  <a:gd name="T27" fmla="*/ 147 h 159"/>
                  <a:gd name="T28" fmla="*/ 131 w 144"/>
                  <a:gd name="T29" fmla="*/ 124 h 159"/>
                  <a:gd name="T30" fmla="*/ 144 w 144"/>
                  <a:gd name="T31" fmla="*/ 80 h 159"/>
                  <a:gd name="T32" fmla="*/ 144 w 144"/>
                  <a:gd name="T33" fmla="*/ 77 h 159"/>
                  <a:gd name="T34" fmla="*/ 129 w 144"/>
                  <a:gd name="T35" fmla="*/ 32 h 159"/>
                  <a:gd name="T36" fmla="*/ 108 w 144"/>
                  <a:gd name="T37" fmla="*/ 10 h 159"/>
                  <a:gd name="T38" fmla="*/ 93 w 144"/>
                  <a:gd name="T39" fmla="*/ 12 h 159"/>
                  <a:gd name="T40" fmla="*/ 92 w 144"/>
                  <a:gd name="T41" fmla="*/ 12 h 159"/>
                  <a:gd name="T42" fmla="*/ 52 w 144"/>
                  <a:gd name="T4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4" h="159">
                    <a:moveTo>
                      <a:pt x="52" y="0"/>
                    </a:moveTo>
                    <a:cubicBezTo>
                      <a:pt x="33" y="3"/>
                      <a:pt x="17" y="15"/>
                      <a:pt x="5" y="31"/>
                    </a:cubicBezTo>
                    <a:cubicBezTo>
                      <a:pt x="3" y="34"/>
                      <a:pt x="1" y="37"/>
                      <a:pt x="0" y="40"/>
                    </a:cubicBezTo>
                    <a:cubicBezTo>
                      <a:pt x="3" y="43"/>
                      <a:pt x="5" y="46"/>
                      <a:pt x="8" y="49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10" y="46"/>
                      <a:pt x="12" y="42"/>
                      <a:pt x="14" y="39"/>
                    </a:cubicBezTo>
                    <a:cubicBezTo>
                      <a:pt x="26" y="22"/>
                      <a:pt x="45" y="11"/>
                      <a:pt x="67" y="11"/>
                    </a:cubicBezTo>
                    <a:cubicBezTo>
                      <a:pt x="67" y="11"/>
                      <a:pt x="67" y="11"/>
                      <a:pt x="68" y="11"/>
                    </a:cubicBezTo>
                    <a:cubicBezTo>
                      <a:pt x="103" y="11"/>
                      <a:pt x="132" y="42"/>
                      <a:pt x="132" y="80"/>
                    </a:cubicBezTo>
                    <a:cubicBezTo>
                      <a:pt x="132" y="110"/>
                      <a:pt x="113" y="136"/>
                      <a:pt x="87" y="145"/>
                    </a:cubicBezTo>
                    <a:cubicBezTo>
                      <a:pt x="84" y="145"/>
                      <a:pt x="81" y="146"/>
                      <a:pt x="79" y="147"/>
                    </a:cubicBezTo>
                    <a:cubicBezTo>
                      <a:pt x="80" y="151"/>
                      <a:pt x="80" y="155"/>
                      <a:pt x="81" y="159"/>
                    </a:cubicBezTo>
                    <a:cubicBezTo>
                      <a:pt x="84" y="158"/>
                      <a:pt x="88" y="157"/>
                      <a:pt x="91" y="156"/>
                    </a:cubicBezTo>
                    <a:cubicBezTo>
                      <a:pt x="97" y="154"/>
                      <a:pt x="103" y="151"/>
                      <a:pt x="108" y="147"/>
                    </a:cubicBezTo>
                    <a:cubicBezTo>
                      <a:pt x="117" y="141"/>
                      <a:pt x="125" y="133"/>
                      <a:pt x="131" y="124"/>
                    </a:cubicBezTo>
                    <a:cubicBezTo>
                      <a:pt x="139" y="111"/>
                      <a:pt x="143" y="96"/>
                      <a:pt x="144" y="80"/>
                    </a:cubicBezTo>
                    <a:cubicBezTo>
                      <a:pt x="144" y="79"/>
                      <a:pt x="144" y="78"/>
                      <a:pt x="144" y="77"/>
                    </a:cubicBezTo>
                    <a:cubicBezTo>
                      <a:pt x="143" y="60"/>
                      <a:pt x="138" y="44"/>
                      <a:pt x="129" y="32"/>
                    </a:cubicBezTo>
                    <a:cubicBezTo>
                      <a:pt x="123" y="23"/>
                      <a:pt x="116" y="16"/>
                      <a:pt x="108" y="10"/>
                    </a:cubicBezTo>
                    <a:cubicBezTo>
                      <a:pt x="103" y="11"/>
                      <a:pt x="98" y="12"/>
                      <a:pt x="93" y="12"/>
                    </a:cubicBezTo>
                    <a:cubicBezTo>
                      <a:pt x="93" y="12"/>
                      <a:pt x="93" y="12"/>
                      <a:pt x="92" y="12"/>
                    </a:cubicBezTo>
                    <a:cubicBezTo>
                      <a:pt x="78" y="12"/>
                      <a:pt x="64" y="7"/>
                      <a:pt x="5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3" name="Freeform 703"/>
              <p:cNvSpPr>
                <a:spLocks noEditPoints="1"/>
              </p:cNvSpPr>
              <p:nvPr/>
            </p:nvSpPr>
            <p:spPr bwMode="auto">
              <a:xfrm>
                <a:off x="5082" y="3445"/>
                <a:ext cx="76" cy="80"/>
              </a:xfrm>
              <a:custGeom>
                <a:avLst/>
                <a:gdLst>
                  <a:gd name="T0" fmla="*/ 51 w 154"/>
                  <a:gd name="T1" fmla="*/ 18 h 162"/>
                  <a:gd name="T2" fmla="*/ 77 w 154"/>
                  <a:gd name="T3" fmla="*/ 12 h 162"/>
                  <a:gd name="T4" fmla="*/ 78 w 154"/>
                  <a:gd name="T5" fmla="*/ 12 h 162"/>
                  <a:gd name="T6" fmla="*/ 142 w 154"/>
                  <a:gd name="T7" fmla="*/ 82 h 162"/>
                  <a:gd name="T8" fmla="*/ 77 w 154"/>
                  <a:gd name="T9" fmla="*/ 149 h 162"/>
                  <a:gd name="T10" fmla="*/ 76 w 154"/>
                  <a:gd name="T11" fmla="*/ 149 h 162"/>
                  <a:gd name="T12" fmla="*/ 12 w 154"/>
                  <a:gd name="T13" fmla="*/ 80 h 162"/>
                  <a:gd name="T14" fmla="*/ 39 w 154"/>
                  <a:gd name="T15" fmla="*/ 26 h 162"/>
                  <a:gd name="T16" fmla="*/ 51 w 154"/>
                  <a:gd name="T17" fmla="*/ 18 h 162"/>
                  <a:gd name="T18" fmla="*/ 86 w 154"/>
                  <a:gd name="T19" fmla="*/ 0 h 162"/>
                  <a:gd name="T20" fmla="*/ 56 w 154"/>
                  <a:gd name="T21" fmla="*/ 7 h 162"/>
                  <a:gd name="T22" fmla="*/ 55 w 154"/>
                  <a:gd name="T23" fmla="*/ 7 h 162"/>
                  <a:gd name="T24" fmla="*/ 47 w 154"/>
                  <a:gd name="T25" fmla="*/ 6 h 162"/>
                  <a:gd name="T26" fmla="*/ 9 w 154"/>
                  <a:gd name="T27" fmla="*/ 43 h 162"/>
                  <a:gd name="T28" fmla="*/ 0 w 154"/>
                  <a:gd name="T29" fmla="*/ 80 h 162"/>
                  <a:gd name="T30" fmla="*/ 36 w 154"/>
                  <a:gd name="T31" fmla="*/ 150 h 162"/>
                  <a:gd name="T32" fmla="*/ 76 w 154"/>
                  <a:gd name="T33" fmla="*/ 162 h 162"/>
                  <a:gd name="T34" fmla="*/ 77 w 154"/>
                  <a:gd name="T35" fmla="*/ 162 h 162"/>
                  <a:gd name="T36" fmla="*/ 92 w 154"/>
                  <a:gd name="T37" fmla="*/ 160 h 162"/>
                  <a:gd name="T38" fmla="*/ 118 w 154"/>
                  <a:gd name="T39" fmla="*/ 149 h 162"/>
                  <a:gd name="T40" fmla="*/ 148 w 154"/>
                  <a:gd name="T41" fmla="*/ 111 h 162"/>
                  <a:gd name="T42" fmla="*/ 154 w 154"/>
                  <a:gd name="T43" fmla="*/ 82 h 162"/>
                  <a:gd name="T44" fmla="*/ 144 w 154"/>
                  <a:gd name="T45" fmla="*/ 41 h 162"/>
                  <a:gd name="T46" fmla="*/ 115 w 154"/>
                  <a:gd name="T47" fmla="*/ 10 h 162"/>
                  <a:gd name="T48" fmla="*/ 86 w 154"/>
                  <a:gd name="T4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4" h="162">
                    <a:moveTo>
                      <a:pt x="51" y="18"/>
                    </a:moveTo>
                    <a:cubicBezTo>
                      <a:pt x="59" y="14"/>
                      <a:pt x="68" y="12"/>
                      <a:pt x="77" y="12"/>
                    </a:cubicBezTo>
                    <a:cubicBezTo>
                      <a:pt x="77" y="12"/>
                      <a:pt x="77" y="12"/>
                      <a:pt x="78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2" y="119"/>
                      <a:pt x="113" y="149"/>
                      <a:pt x="77" y="149"/>
                    </a:cubicBezTo>
                    <a:cubicBezTo>
                      <a:pt x="77" y="149"/>
                      <a:pt x="77" y="149"/>
                      <a:pt x="76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2" y="58"/>
                      <a:pt x="23" y="38"/>
                      <a:pt x="39" y="26"/>
                    </a:cubicBezTo>
                    <a:cubicBezTo>
                      <a:pt x="42" y="23"/>
                      <a:pt x="47" y="20"/>
                      <a:pt x="51" y="18"/>
                    </a:cubicBezTo>
                    <a:moveTo>
                      <a:pt x="86" y="0"/>
                    </a:moveTo>
                    <a:cubicBezTo>
                      <a:pt x="76" y="4"/>
                      <a:pt x="66" y="7"/>
                      <a:pt x="56" y="7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2" y="7"/>
                      <a:pt x="50" y="7"/>
                      <a:pt x="47" y="6"/>
                    </a:cubicBezTo>
                    <a:cubicBezTo>
                      <a:pt x="31" y="13"/>
                      <a:pt x="18" y="26"/>
                      <a:pt x="9" y="43"/>
                    </a:cubicBezTo>
                    <a:cubicBezTo>
                      <a:pt x="4" y="54"/>
                      <a:pt x="0" y="67"/>
                      <a:pt x="0" y="80"/>
                    </a:cubicBezTo>
                    <a:cubicBezTo>
                      <a:pt x="0" y="109"/>
                      <a:pt x="14" y="135"/>
                      <a:pt x="36" y="150"/>
                    </a:cubicBezTo>
                    <a:cubicBezTo>
                      <a:pt x="48" y="157"/>
                      <a:pt x="62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82" y="162"/>
                      <a:pt x="87" y="161"/>
                      <a:pt x="92" y="160"/>
                    </a:cubicBezTo>
                    <a:cubicBezTo>
                      <a:pt x="101" y="159"/>
                      <a:pt x="110" y="155"/>
                      <a:pt x="118" y="149"/>
                    </a:cubicBezTo>
                    <a:cubicBezTo>
                      <a:pt x="132" y="140"/>
                      <a:pt x="142" y="127"/>
                      <a:pt x="148" y="111"/>
                    </a:cubicBezTo>
                    <a:cubicBezTo>
                      <a:pt x="152" y="102"/>
                      <a:pt x="154" y="92"/>
                      <a:pt x="154" y="82"/>
                    </a:cubicBezTo>
                    <a:cubicBezTo>
                      <a:pt x="154" y="67"/>
                      <a:pt x="150" y="53"/>
                      <a:pt x="144" y="41"/>
                    </a:cubicBezTo>
                    <a:cubicBezTo>
                      <a:pt x="132" y="34"/>
                      <a:pt x="122" y="23"/>
                      <a:pt x="115" y="10"/>
                    </a:cubicBezTo>
                    <a:cubicBezTo>
                      <a:pt x="106" y="5"/>
                      <a:pt x="96" y="2"/>
                      <a:pt x="8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4" name="Freeform 704"/>
              <p:cNvSpPr>
                <a:spLocks noEditPoints="1"/>
              </p:cNvSpPr>
              <p:nvPr/>
            </p:nvSpPr>
            <p:spPr bwMode="auto">
              <a:xfrm>
                <a:off x="5161" y="3252"/>
                <a:ext cx="76" cy="80"/>
              </a:xfrm>
              <a:custGeom>
                <a:avLst/>
                <a:gdLst>
                  <a:gd name="T0" fmla="*/ 55 w 154"/>
                  <a:gd name="T1" fmla="*/ 17 h 162"/>
                  <a:gd name="T2" fmla="*/ 77 w 154"/>
                  <a:gd name="T3" fmla="*/ 13 h 162"/>
                  <a:gd name="T4" fmla="*/ 78 w 154"/>
                  <a:gd name="T5" fmla="*/ 13 h 162"/>
                  <a:gd name="T6" fmla="*/ 142 w 154"/>
                  <a:gd name="T7" fmla="*/ 82 h 162"/>
                  <a:gd name="T8" fmla="*/ 77 w 154"/>
                  <a:gd name="T9" fmla="*/ 150 h 162"/>
                  <a:gd name="T10" fmla="*/ 76 w 154"/>
                  <a:gd name="T11" fmla="*/ 150 h 162"/>
                  <a:gd name="T12" fmla="*/ 12 w 154"/>
                  <a:gd name="T13" fmla="*/ 81 h 162"/>
                  <a:gd name="T14" fmla="*/ 24 w 154"/>
                  <a:gd name="T15" fmla="*/ 42 h 162"/>
                  <a:gd name="T16" fmla="*/ 55 w 154"/>
                  <a:gd name="T17" fmla="*/ 17 h 162"/>
                  <a:gd name="T18" fmla="*/ 77 w 154"/>
                  <a:gd name="T19" fmla="*/ 0 h 162"/>
                  <a:gd name="T20" fmla="*/ 76 w 154"/>
                  <a:gd name="T21" fmla="*/ 0 h 162"/>
                  <a:gd name="T22" fmla="*/ 3 w 154"/>
                  <a:gd name="T23" fmla="*/ 61 h 162"/>
                  <a:gd name="T24" fmla="*/ 0 w 154"/>
                  <a:gd name="T25" fmla="*/ 81 h 162"/>
                  <a:gd name="T26" fmla="*/ 10 w 154"/>
                  <a:gd name="T27" fmla="*/ 121 h 162"/>
                  <a:gd name="T28" fmla="*/ 46 w 154"/>
                  <a:gd name="T29" fmla="*/ 156 h 162"/>
                  <a:gd name="T30" fmla="*/ 76 w 154"/>
                  <a:gd name="T31" fmla="*/ 162 h 162"/>
                  <a:gd name="T32" fmla="*/ 77 w 154"/>
                  <a:gd name="T33" fmla="*/ 162 h 162"/>
                  <a:gd name="T34" fmla="*/ 112 w 154"/>
                  <a:gd name="T35" fmla="*/ 153 h 162"/>
                  <a:gd name="T36" fmla="*/ 154 w 154"/>
                  <a:gd name="T37" fmla="*/ 82 h 162"/>
                  <a:gd name="T38" fmla="*/ 154 w 154"/>
                  <a:gd name="T39" fmla="*/ 81 h 162"/>
                  <a:gd name="T40" fmla="*/ 78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55" y="17"/>
                    </a:moveTo>
                    <a:cubicBezTo>
                      <a:pt x="62" y="14"/>
                      <a:pt x="69" y="13"/>
                      <a:pt x="77" y="13"/>
                    </a:cubicBezTo>
                    <a:cubicBezTo>
                      <a:pt x="77" y="13"/>
                      <a:pt x="77" y="13"/>
                      <a:pt x="78" y="13"/>
                    </a:cubicBezTo>
                    <a:cubicBezTo>
                      <a:pt x="114" y="13"/>
                      <a:pt x="142" y="44"/>
                      <a:pt x="142" y="82"/>
                    </a:cubicBezTo>
                    <a:cubicBezTo>
                      <a:pt x="142" y="120"/>
                      <a:pt x="113" y="150"/>
                      <a:pt x="77" y="150"/>
                    </a:cubicBezTo>
                    <a:cubicBezTo>
                      <a:pt x="77" y="150"/>
                      <a:pt x="77" y="150"/>
                      <a:pt x="76" y="150"/>
                    </a:cubicBezTo>
                    <a:cubicBezTo>
                      <a:pt x="41" y="150"/>
                      <a:pt x="12" y="119"/>
                      <a:pt x="12" y="81"/>
                    </a:cubicBezTo>
                    <a:cubicBezTo>
                      <a:pt x="12" y="66"/>
                      <a:pt x="17" y="53"/>
                      <a:pt x="24" y="42"/>
                    </a:cubicBezTo>
                    <a:cubicBezTo>
                      <a:pt x="31" y="31"/>
                      <a:pt x="42" y="22"/>
                      <a:pt x="55" y="17"/>
                    </a:cubicBezTo>
                    <a:moveTo>
                      <a:pt x="77" y="0"/>
                    </a:moveTo>
                    <a:cubicBezTo>
                      <a:pt x="77" y="0"/>
                      <a:pt x="76" y="0"/>
                      <a:pt x="76" y="0"/>
                    </a:cubicBezTo>
                    <a:cubicBezTo>
                      <a:pt x="41" y="1"/>
                      <a:pt x="11" y="26"/>
                      <a:pt x="3" y="61"/>
                    </a:cubicBezTo>
                    <a:cubicBezTo>
                      <a:pt x="1" y="67"/>
                      <a:pt x="0" y="74"/>
                      <a:pt x="0" y="81"/>
                    </a:cubicBezTo>
                    <a:cubicBezTo>
                      <a:pt x="0" y="95"/>
                      <a:pt x="4" y="109"/>
                      <a:pt x="10" y="121"/>
                    </a:cubicBezTo>
                    <a:cubicBezTo>
                      <a:pt x="25" y="128"/>
                      <a:pt x="38" y="140"/>
                      <a:pt x="46" y="156"/>
                    </a:cubicBezTo>
                    <a:cubicBezTo>
                      <a:pt x="55" y="160"/>
                      <a:pt x="66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90" y="162"/>
                      <a:pt x="102" y="159"/>
                      <a:pt x="112" y="153"/>
                    </a:cubicBezTo>
                    <a:cubicBezTo>
                      <a:pt x="137" y="140"/>
                      <a:pt x="154" y="113"/>
                      <a:pt x="154" y="82"/>
                    </a:cubicBezTo>
                    <a:cubicBezTo>
                      <a:pt x="154" y="82"/>
                      <a:pt x="154" y="81"/>
                      <a:pt x="154" y="81"/>
                    </a:cubicBezTo>
                    <a:cubicBezTo>
                      <a:pt x="153" y="37"/>
                      <a:pt x="120" y="1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5" name="Freeform 705"/>
              <p:cNvSpPr>
                <a:spLocks noEditPoints="1"/>
              </p:cNvSpPr>
              <p:nvPr/>
            </p:nvSpPr>
            <p:spPr bwMode="auto">
              <a:xfrm>
                <a:off x="5113" y="3308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1 h 162"/>
                  <a:gd name="T6" fmla="*/ 77 w 154"/>
                  <a:gd name="T7" fmla="*/ 13 h 162"/>
                  <a:gd name="T8" fmla="*/ 78 w 154"/>
                  <a:gd name="T9" fmla="*/ 13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7 w 154"/>
                  <a:gd name="T15" fmla="*/ 0 h 162"/>
                  <a:gd name="T16" fmla="*/ 40 w 154"/>
                  <a:gd name="T17" fmla="*/ 11 h 162"/>
                  <a:gd name="T18" fmla="*/ 4 w 154"/>
                  <a:gd name="T19" fmla="*/ 56 h 162"/>
                  <a:gd name="T20" fmla="*/ 0 w 154"/>
                  <a:gd name="T21" fmla="*/ 80 h 162"/>
                  <a:gd name="T22" fmla="*/ 13 w 154"/>
                  <a:gd name="T23" fmla="*/ 125 h 162"/>
                  <a:gd name="T24" fmla="*/ 58 w 154"/>
                  <a:gd name="T25" fmla="*/ 160 h 162"/>
                  <a:gd name="T26" fmla="*/ 76 w 154"/>
                  <a:gd name="T27" fmla="*/ 162 h 162"/>
                  <a:gd name="T28" fmla="*/ 77 w 154"/>
                  <a:gd name="T29" fmla="*/ 162 h 162"/>
                  <a:gd name="T30" fmla="*/ 123 w 154"/>
                  <a:gd name="T31" fmla="*/ 146 h 162"/>
                  <a:gd name="T32" fmla="*/ 138 w 154"/>
                  <a:gd name="T33" fmla="*/ 131 h 162"/>
                  <a:gd name="T34" fmla="*/ 154 w 154"/>
                  <a:gd name="T35" fmla="*/ 82 h 162"/>
                  <a:gd name="T36" fmla="*/ 144 w 154"/>
                  <a:gd name="T37" fmla="*/ 42 h 162"/>
                  <a:gd name="T38" fmla="*/ 108 w 154"/>
                  <a:gd name="T39" fmla="*/ 7 h 162"/>
                  <a:gd name="T40" fmla="*/ 78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7" y="150"/>
                      <a:pt x="76" y="150"/>
                    </a:cubicBezTo>
                    <a:cubicBezTo>
                      <a:pt x="41" y="149"/>
                      <a:pt x="12" y="118"/>
                      <a:pt x="12" y="81"/>
                    </a:cubicBezTo>
                    <a:cubicBezTo>
                      <a:pt x="12" y="43"/>
                      <a:pt x="42" y="13"/>
                      <a:pt x="77" y="13"/>
                    </a:cubicBezTo>
                    <a:cubicBezTo>
                      <a:pt x="77" y="13"/>
                      <a:pt x="77" y="13"/>
                      <a:pt x="78" y="13"/>
                    </a:cubicBezTo>
                    <a:cubicBezTo>
                      <a:pt x="114" y="13"/>
                      <a:pt x="142" y="44"/>
                      <a:pt x="142" y="82"/>
                    </a:cubicBezTo>
                    <a:cubicBezTo>
                      <a:pt x="142" y="120"/>
                      <a:pt x="113" y="150"/>
                      <a:pt x="77" y="150"/>
                    </a:cubicBezTo>
                    <a:moveTo>
                      <a:pt x="77" y="0"/>
                    </a:moveTo>
                    <a:cubicBezTo>
                      <a:pt x="63" y="0"/>
                      <a:pt x="51" y="4"/>
                      <a:pt x="40" y="11"/>
                    </a:cubicBezTo>
                    <a:cubicBezTo>
                      <a:pt x="23" y="20"/>
                      <a:pt x="10" y="37"/>
                      <a:pt x="4" y="56"/>
                    </a:cubicBezTo>
                    <a:cubicBezTo>
                      <a:pt x="2" y="64"/>
                      <a:pt x="0" y="72"/>
                      <a:pt x="0" y="80"/>
                    </a:cubicBezTo>
                    <a:cubicBezTo>
                      <a:pt x="0" y="97"/>
                      <a:pt x="5" y="112"/>
                      <a:pt x="13" y="125"/>
                    </a:cubicBezTo>
                    <a:cubicBezTo>
                      <a:pt x="32" y="130"/>
                      <a:pt x="48" y="143"/>
                      <a:pt x="58" y="160"/>
                    </a:cubicBezTo>
                    <a:cubicBezTo>
                      <a:pt x="64" y="161"/>
                      <a:pt x="70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94" y="162"/>
                      <a:pt x="110" y="156"/>
                      <a:pt x="123" y="146"/>
                    </a:cubicBezTo>
                    <a:cubicBezTo>
                      <a:pt x="129" y="142"/>
                      <a:pt x="134" y="137"/>
                      <a:pt x="138" y="131"/>
                    </a:cubicBezTo>
                    <a:cubicBezTo>
                      <a:pt x="148" y="117"/>
                      <a:pt x="154" y="100"/>
                      <a:pt x="154" y="82"/>
                    </a:cubicBezTo>
                    <a:cubicBezTo>
                      <a:pt x="154" y="67"/>
                      <a:pt x="150" y="54"/>
                      <a:pt x="144" y="42"/>
                    </a:cubicBezTo>
                    <a:cubicBezTo>
                      <a:pt x="136" y="26"/>
                      <a:pt x="123" y="14"/>
                      <a:pt x="108" y="7"/>
                    </a:cubicBezTo>
                    <a:cubicBezTo>
                      <a:pt x="99" y="3"/>
                      <a:pt x="89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6" name="Freeform 706"/>
              <p:cNvSpPr>
                <a:spLocks noEditPoints="1"/>
              </p:cNvSpPr>
              <p:nvPr/>
            </p:nvSpPr>
            <p:spPr bwMode="auto">
              <a:xfrm>
                <a:off x="5562" y="3285"/>
                <a:ext cx="75" cy="80"/>
              </a:xfrm>
              <a:custGeom>
                <a:avLst/>
                <a:gdLst>
                  <a:gd name="T0" fmla="*/ 76 w 153"/>
                  <a:gd name="T1" fmla="*/ 149 h 162"/>
                  <a:gd name="T2" fmla="*/ 76 w 153"/>
                  <a:gd name="T3" fmla="*/ 149 h 162"/>
                  <a:gd name="T4" fmla="*/ 11 w 153"/>
                  <a:gd name="T5" fmla="*/ 80 h 162"/>
                  <a:gd name="T6" fmla="*/ 76 w 153"/>
                  <a:gd name="T7" fmla="*/ 12 h 162"/>
                  <a:gd name="T8" fmla="*/ 77 w 153"/>
                  <a:gd name="T9" fmla="*/ 12 h 162"/>
                  <a:gd name="T10" fmla="*/ 141 w 153"/>
                  <a:gd name="T11" fmla="*/ 81 h 162"/>
                  <a:gd name="T12" fmla="*/ 76 w 153"/>
                  <a:gd name="T13" fmla="*/ 149 h 162"/>
                  <a:gd name="T14" fmla="*/ 76 w 153"/>
                  <a:gd name="T15" fmla="*/ 0 h 162"/>
                  <a:gd name="T16" fmla="*/ 62 w 153"/>
                  <a:gd name="T17" fmla="*/ 1 h 162"/>
                  <a:gd name="T18" fmla="*/ 19 w 153"/>
                  <a:gd name="T19" fmla="*/ 27 h 162"/>
                  <a:gd name="T20" fmla="*/ 0 w 153"/>
                  <a:gd name="T21" fmla="*/ 75 h 162"/>
                  <a:gd name="T22" fmla="*/ 6 w 153"/>
                  <a:gd name="T23" fmla="*/ 112 h 162"/>
                  <a:gd name="T24" fmla="*/ 6 w 153"/>
                  <a:gd name="T25" fmla="*/ 113 h 162"/>
                  <a:gd name="T26" fmla="*/ 48 w 153"/>
                  <a:gd name="T27" fmla="*/ 156 h 162"/>
                  <a:gd name="T28" fmla="*/ 75 w 153"/>
                  <a:gd name="T29" fmla="*/ 162 h 162"/>
                  <a:gd name="T30" fmla="*/ 76 w 153"/>
                  <a:gd name="T31" fmla="*/ 162 h 162"/>
                  <a:gd name="T32" fmla="*/ 79 w 153"/>
                  <a:gd name="T33" fmla="*/ 162 h 162"/>
                  <a:gd name="T34" fmla="*/ 153 w 153"/>
                  <a:gd name="T35" fmla="*/ 82 h 162"/>
                  <a:gd name="T36" fmla="*/ 143 w 153"/>
                  <a:gd name="T37" fmla="*/ 42 h 162"/>
                  <a:gd name="T38" fmla="*/ 143 w 153"/>
                  <a:gd name="T39" fmla="*/ 41 h 162"/>
                  <a:gd name="T40" fmla="*/ 77 w 153"/>
                  <a:gd name="T41" fmla="*/ 0 h 162"/>
                  <a:gd name="T42" fmla="*/ 76 w 153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3" h="162">
                    <a:moveTo>
                      <a:pt x="76" y="149"/>
                    </a:moveTo>
                    <a:cubicBezTo>
                      <a:pt x="76" y="149"/>
                      <a:pt x="76" y="149"/>
                      <a:pt x="76" y="149"/>
                    </a:cubicBezTo>
                    <a:cubicBezTo>
                      <a:pt x="40" y="149"/>
                      <a:pt x="11" y="118"/>
                      <a:pt x="11" y="80"/>
                    </a:cubicBezTo>
                    <a:cubicBezTo>
                      <a:pt x="12" y="42"/>
                      <a:pt x="41" y="12"/>
                      <a:pt x="76" y="12"/>
                    </a:cubicBezTo>
                    <a:cubicBezTo>
                      <a:pt x="76" y="12"/>
                      <a:pt x="77" y="12"/>
                      <a:pt x="77" y="12"/>
                    </a:cubicBezTo>
                    <a:cubicBezTo>
                      <a:pt x="113" y="12"/>
                      <a:pt x="141" y="44"/>
                      <a:pt x="141" y="81"/>
                    </a:cubicBezTo>
                    <a:cubicBezTo>
                      <a:pt x="141" y="119"/>
                      <a:pt x="112" y="149"/>
                      <a:pt x="76" y="149"/>
                    </a:cubicBezTo>
                    <a:moveTo>
                      <a:pt x="76" y="0"/>
                    </a:moveTo>
                    <a:cubicBezTo>
                      <a:pt x="71" y="0"/>
                      <a:pt x="67" y="0"/>
                      <a:pt x="62" y="1"/>
                    </a:cubicBezTo>
                    <a:cubicBezTo>
                      <a:pt x="45" y="4"/>
                      <a:pt x="30" y="14"/>
                      <a:pt x="19" y="27"/>
                    </a:cubicBezTo>
                    <a:cubicBezTo>
                      <a:pt x="8" y="40"/>
                      <a:pt x="1" y="56"/>
                      <a:pt x="0" y="75"/>
                    </a:cubicBezTo>
                    <a:cubicBezTo>
                      <a:pt x="4" y="86"/>
                      <a:pt x="6" y="99"/>
                      <a:pt x="6" y="112"/>
                    </a:cubicBezTo>
                    <a:cubicBezTo>
                      <a:pt x="6" y="112"/>
                      <a:pt x="6" y="113"/>
                      <a:pt x="6" y="113"/>
                    </a:cubicBezTo>
                    <a:cubicBezTo>
                      <a:pt x="14" y="133"/>
                      <a:pt x="29" y="148"/>
                      <a:pt x="48" y="156"/>
                    </a:cubicBezTo>
                    <a:cubicBezTo>
                      <a:pt x="57" y="160"/>
                      <a:pt x="66" y="162"/>
                      <a:pt x="75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77" y="162"/>
                      <a:pt x="78" y="162"/>
                      <a:pt x="79" y="162"/>
                    </a:cubicBezTo>
                    <a:cubicBezTo>
                      <a:pt x="120" y="160"/>
                      <a:pt x="152" y="125"/>
                      <a:pt x="153" y="82"/>
                    </a:cubicBezTo>
                    <a:cubicBezTo>
                      <a:pt x="147" y="70"/>
                      <a:pt x="143" y="57"/>
                      <a:pt x="143" y="42"/>
                    </a:cubicBezTo>
                    <a:cubicBezTo>
                      <a:pt x="143" y="42"/>
                      <a:pt x="143" y="41"/>
                      <a:pt x="143" y="41"/>
                    </a:cubicBezTo>
                    <a:cubicBezTo>
                      <a:pt x="130" y="17"/>
                      <a:pt x="105" y="0"/>
                      <a:pt x="77" y="0"/>
                    </a:cubicBezTo>
                    <a:cubicBezTo>
                      <a:pt x="77" y="0"/>
                      <a:pt x="76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7" name="Freeform 707"/>
              <p:cNvSpPr>
                <a:spLocks noEditPoints="1"/>
              </p:cNvSpPr>
              <p:nvPr/>
            </p:nvSpPr>
            <p:spPr bwMode="auto">
              <a:xfrm>
                <a:off x="5612" y="3193"/>
                <a:ext cx="75" cy="80"/>
              </a:xfrm>
              <a:custGeom>
                <a:avLst/>
                <a:gdLst>
                  <a:gd name="T0" fmla="*/ 76 w 153"/>
                  <a:gd name="T1" fmla="*/ 150 h 163"/>
                  <a:gd name="T2" fmla="*/ 76 w 153"/>
                  <a:gd name="T3" fmla="*/ 150 h 163"/>
                  <a:gd name="T4" fmla="*/ 11 w 153"/>
                  <a:gd name="T5" fmla="*/ 81 h 163"/>
                  <a:gd name="T6" fmla="*/ 76 w 153"/>
                  <a:gd name="T7" fmla="*/ 13 h 163"/>
                  <a:gd name="T8" fmla="*/ 77 w 153"/>
                  <a:gd name="T9" fmla="*/ 13 h 163"/>
                  <a:gd name="T10" fmla="*/ 141 w 153"/>
                  <a:gd name="T11" fmla="*/ 82 h 163"/>
                  <a:gd name="T12" fmla="*/ 76 w 153"/>
                  <a:gd name="T13" fmla="*/ 150 h 163"/>
                  <a:gd name="T14" fmla="*/ 76 w 153"/>
                  <a:gd name="T15" fmla="*/ 0 h 163"/>
                  <a:gd name="T16" fmla="*/ 73 w 153"/>
                  <a:gd name="T17" fmla="*/ 0 h 163"/>
                  <a:gd name="T18" fmla="*/ 49 w 153"/>
                  <a:gd name="T19" fmla="*/ 6 h 163"/>
                  <a:gd name="T20" fmla="*/ 0 w 153"/>
                  <a:gd name="T21" fmla="*/ 70 h 163"/>
                  <a:gd name="T22" fmla="*/ 0 w 153"/>
                  <a:gd name="T23" fmla="*/ 81 h 163"/>
                  <a:gd name="T24" fmla="*/ 3 w 153"/>
                  <a:gd name="T25" fmla="*/ 104 h 163"/>
                  <a:gd name="T26" fmla="*/ 76 w 153"/>
                  <a:gd name="T27" fmla="*/ 162 h 163"/>
                  <a:gd name="T28" fmla="*/ 76 w 153"/>
                  <a:gd name="T29" fmla="*/ 163 h 163"/>
                  <a:gd name="T30" fmla="*/ 119 w 153"/>
                  <a:gd name="T31" fmla="*/ 149 h 163"/>
                  <a:gd name="T32" fmla="*/ 119 w 153"/>
                  <a:gd name="T33" fmla="*/ 149 h 163"/>
                  <a:gd name="T34" fmla="*/ 153 w 153"/>
                  <a:gd name="T35" fmla="*/ 82 h 163"/>
                  <a:gd name="T36" fmla="*/ 152 w 153"/>
                  <a:gd name="T37" fmla="*/ 68 h 163"/>
                  <a:gd name="T38" fmla="*/ 125 w 153"/>
                  <a:gd name="T39" fmla="*/ 19 h 163"/>
                  <a:gd name="T40" fmla="*/ 77 w 153"/>
                  <a:gd name="T41" fmla="*/ 0 h 163"/>
                  <a:gd name="T42" fmla="*/ 76 w 153"/>
                  <a:gd name="T43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3" h="163">
                    <a:moveTo>
                      <a:pt x="76" y="150"/>
                    </a:move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50"/>
                      <a:pt x="11" y="119"/>
                      <a:pt x="11" y="81"/>
                    </a:cubicBezTo>
                    <a:cubicBezTo>
                      <a:pt x="12" y="43"/>
                      <a:pt x="41" y="13"/>
                      <a:pt x="76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113" y="13"/>
                      <a:pt x="142" y="44"/>
                      <a:pt x="141" y="82"/>
                    </a:cubicBezTo>
                    <a:cubicBezTo>
                      <a:pt x="141" y="120"/>
                      <a:pt x="112" y="150"/>
                      <a:pt x="76" y="150"/>
                    </a:cubicBezTo>
                    <a:moveTo>
                      <a:pt x="76" y="0"/>
                    </a:moveTo>
                    <a:cubicBezTo>
                      <a:pt x="75" y="0"/>
                      <a:pt x="74" y="0"/>
                      <a:pt x="73" y="0"/>
                    </a:cubicBezTo>
                    <a:cubicBezTo>
                      <a:pt x="65" y="1"/>
                      <a:pt x="57" y="3"/>
                      <a:pt x="49" y="6"/>
                    </a:cubicBezTo>
                    <a:cubicBezTo>
                      <a:pt x="24" y="16"/>
                      <a:pt x="4" y="40"/>
                      <a:pt x="0" y="70"/>
                    </a:cubicBezTo>
                    <a:cubicBezTo>
                      <a:pt x="0" y="73"/>
                      <a:pt x="0" y="77"/>
                      <a:pt x="0" y="81"/>
                    </a:cubicBezTo>
                    <a:cubicBezTo>
                      <a:pt x="0" y="89"/>
                      <a:pt x="1" y="97"/>
                      <a:pt x="3" y="104"/>
                    </a:cubicBezTo>
                    <a:cubicBezTo>
                      <a:pt x="12" y="137"/>
                      <a:pt x="41" y="162"/>
                      <a:pt x="76" y="162"/>
                    </a:cubicBezTo>
                    <a:cubicBezTo>
                      <a:pt x="76" y="163"/>
                      <a:pt x="76" y="163"/>
                      <a:pt x="76" y="163"/>
                    </a:cubicBezTo>
                    <a:cubicBezTo>
                      <a:pt x="88" y="154"/>
                      <a:pt x="103" y="149"/>
                      <a:pt x="119" y="149"/>
                    </a:cubicBezTo>
                    <a:cubicBezTo>
                      <a:pt x="119" y="149"/>
                      <a:pt x="119" y="149"/>
                      <a:pt x="119" y="149"/>
                    </a:cubicBezTo>
                    <a:cubicBezTo>
                      <a:pt x="139" y="134"/>
                      <a:pt x="153" y="110"/>
                      <a:pt x="153" y="82"/>
                    </a:cubicBezTo>
                    <a:cubicBezTo>
                      <a:pt x="153" y="77"/>
                      <a:pt x="153" y="73"/>
                      <a:pt x="152" y="68"/>
                    </a:cubicBezTo>
                    <a:cubicBezTo>
                      <a:pt x="149" y="48"/>
                      <a:pt x="139" y="31"/>
                      <a:pt x="125" y="19"/>
                    </a:cubicBezTo>
                    <a:cubicBezTo>
                      <a:pt x="112" y="7"/>
                      <a:pt x="95" y="1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8" name="Freeform 708"/>
              <p:cNvSpPr>
                <a:spLocks noEditPoints="1"/>
              </p:cNvSpPr>
              <p:nvPr/>
            </p:nvSpPr>
            <p:spPr bwMode="auto">
              <a:xfrm>
                <a:off x="5632" y="3266"/>
                <a:ext cx="76" cy="78"/>
              </a:xfrm>
              <a:custGeom>
                <a:avLst/>
                <a:gdLst>
                  <a:gd name="T0" fmla="*/ 77 w 154"/>
                  <a:gd name="T1" fmla="*/ 149 h 157"/>
                  <a:gd name="T2" fmla="*/ 76 w 154"/>
                  <a:gd name="T3" fmla="*/ 149 h 157"/>
                  <a:gd name="T4" fmla="*/ 12 w 154"/>
                  <a:gd name="T5" fmla="*/ 80 h 157"/>
                  <a:gd name="T6" fmla="*/ 77 w 154"/>
                  <a:gd name="T7" fmla="*/ 12 h 157"/>
                  <a:gd name="T8" fmla="*/ 77 w 154"/>
                  <a:gd name="T9" fmla="*/ 12 h 157"/>
                  <a:gd name="T10" fmla="*/ 142 w 154"/>
                  <a:gd name="T11" fmla="*/ 81 h 157"/>
                  <a:gd name="T12" fmla="*/ 77 w 154"/>
                  <a:gd name="T13" fmla="*/ 149 h 157"/>
                  <a:gd name="T14" fmla="*/ 77 w 154"/>
                  <a:gd name="T15" fmla="*/ 0 h 157"/>
                  <a:gd name="T16" fmla="*/ 34 w 154"/>
                  <a:gd name="T17" fmla="*/ 14 h 157"/>
                  <a:gd name="T18" fmla="*/ 0 w 154"/>
                  <a:gd name="T19" fmla="*/ 79 h 157"/>
                  <a:gd name="T20" fmla="*/ 0 w 154"/>
                  <a:gd name="T21" fmla="*/ 80 h 157"/>
                  <a:gd name="T22" fmla="*/ 10 w 154"/>
                  <a:gd name="T23" fmla="*/ 120 h 157"/>
                  <a:gd name="T24" fmla="*/ 49 w 154"/>
                  <a:gd name="T25" fmla="*/ 156 h 157"/>
                  <a:gd name="T26" fmla="*/ 75 w 154"/>
                  <a:gd name="T27" fmla="*/ 151 h 157"/>
                  <a:gd name="T28" fmla="*/ 76 w 154"/>
                  <a:gd name="T29" fmla="*/ 151 h 157"/>
                  <a:gd name="T30" fmla="*/ 103 w 154"/>
                  <a:gd name="T31" fmla="*/ 157 h 157"/>
                  <a:gd name="T32" fmla="*/ 131 w 154"/>
                  <a:gd name="T33" fmla="*/ 138 h 157"/>
                  <a:gd name="T34" fmla="*/ 149 w 154"/>
                  <a:gd name="T35" fmla="*/ 109 h 157"/>
                  <a:gd name="T36" fmla="*/ 154 w 154"/>
                  <a:gd name="T37" fmla="*/ 82 h 157"/>
                  <a:gd name="T38" fmla="*/ 153 w 154"/>
                  <a:gd name="T39" fmla="*/ 70 h 157"/>
                  <a:gd name="T40" fmla="*/ 136 w 154"/>
                  <a:gd name="T41" fmla="*/ 30 h 157"/>
                  <a:gd name="T42" fmla="*/ 78 w 154"/>
                  <a:gd name="T43" fmla="*/ 0 h 157"/>
                  <a:gd name="T44" fmla="*/ 77 w 154"/>
                  <a:gd name="T45" fmla="*/ 0 h 157"/>
                  <a:gd name="T46" fmla="*/ 77 w 154"/>
                  <a:gd name="T47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57">
                    <a:moveTo>
                      <a:pt x="77" y="149"/>
                    </a:moveTo>
                    <a:cubicBezTo>
                      <a:pt x="77" y="149"/>
                      <a:pt x="76" y="149"/>
                      <a:pt x="76" y="149"/>
                    </a:cubicBezTo>
                    <a:cubicBezTo>
                      <a:pt x="40" y="149"/>
                      <a:pt x="12" y="118"/>
                      <a:pt x="12" y="80"/>
                    </a:cubicBezTo>
                    <a:cubicBezTo>
                      <a:pt x="12" y="42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1"/>
                    </a:cubicBezTo>
                    <a:cubicBezTo>
                      <a:pt x="141" y="119"/>
                      <a:pt x="112" y="149"/>
                      <a:pt x="77" y="149"/>
                    </a:cubicBezTo>
                    <a:moveTo>
                      <a:pt x="77" y="0"/>
                    </a:moveTo>
                    <a:cubicBezTo>
                      <a:pt x="61" y="0"/>
                      <a:pt x="46" y="5"/>
                      <a:pt x="34" y="14"/>
                    </a:cubicBezTo>
                    <a:cubicBezTo>
                      <a:pt x="14" y="28"/>
                      <a:pt x="1" y="52"/>
                      <a:pt x="0" y="79"/>
                    </a:cubicBezTo>
                    <a:cubicBezTo>
                      <a:pt x="0" y="79"/>
                      <a:pt x="0" y="80"/>
                      <a:pt x="0" y="80"/>
                    </a:cubicBezTo>
                    <a:cubicBezTo>
                      <a:pt x="0" y="95"/>
                      <a:pt x="4" y="108"/>
                      <a:pt x="10" y="120"/>
                    </a:cubicBezTo>
                    <a:cubicBezTo>
                      <a:pt x="19" y="137"/>
                      <a:pt x="32" y="149"/>
                      <a:pt x="49" y="156"/>
                    </a:cubicBezTo>
                    <a:cubicBezTo>
                      <a:pt x="57" y="153"/>
                      <a:pt x="66" y="151"/>
                      <a:pt x="75" y="151"/>
                    </a:cubicBezTo>
                    <a:cubicBezTo>
                      <a:pt x="75" y="151"/>
                      <a:pt x="76" y="151"/>
                      <a:pt x="76" y="151"/>
                    </a:cubicBezTo>
                    <a:cubicBezTo>
                      <a:pt x="86" y="152"/>
                      <a:pt x="95" y="153"/>
                      <a:pt x="103" y="157"/>
                    </a:cubicBezTo>
                    <a:cubicBezTo>
                      <a:pt x="114" y="153"/>
                      <a:pt x="123" y="146"/>
                      <a:pt x="131" y="138"/>
                    </a:cubicBezTo>
                    <a:cubicBezTo>
                      <a:pt x="135" y="127"/>
                      <a:pt x="141" y="117"/>
                      <a:pt x="149" y="109"/>
                    </a:cubicBezTo>
                    <a:cubicBezTo>
                      <a:pt x="152" y="101"/>
                      <a:pt x="154" y="91"/>
                      <a:pt x="154" y="82"/>
                    </a:cubicBezTo>
                    <a:cubicBezTo>
                      <a:pt x="154" y="78"/>
                      <a:pt x="153" y="74"/>
                      <a:pt x="153" y="70"/>
                    </a:cubicBezTo>
                    <a:cubicBezTo>
                      <a:pt x="144" y="59"/>
                      <a:pt x="138" y="45"/>
                      <a:pt x="136" y="30"/>
                    </a:cubicBezTo>
                    <a:cubicBezTo>
                      <a:pt x="122" y="12"/>
                      <a:pt x="101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9" name="Freeform 709"/>
              <p:cNvSpPr>
                <a:spLocks noEditPoints="1"/>
              </p:cNvSpPr>
              <p:nvPr/>
            </p:nvSpPr>
            <p:spPr bwMode="auto">
              <a:xfrm>
                <a:off x="5631" y="3341"/>
                <a:ext cx="76" cy="81"/>
              </a:xfrm>
              <a:custGeom>
                <a:avLst/>
                <a:gdLst>
                  <a:gd name="T0" fmla="*/ 77 w 154"/>
                  <a:gd name="T1" fmla="*/ 150 h 163"/>
                  <a:gd name="T2" fmla="*/ 77 w 154"/>
                  <a:gd name="T3" fmla="*/ 150 h 163"/>
                  <a:gd name="T4" fmla="*/ 12 w 154"/>
                  <a:gd name="T5" fmla="*/ 81 h 163"/>
                  <a:gd name="T6" fmla="*/ 77 w 154"/>
                  <a:gd name="T7" fmla="*/ 13 h 163"/>
                  <a:gd name="T8" fmla="*/ 78 w 154"/>
                  <a:gd name="T9" fmla="*/ 13 h 163"/>
                  <a:gd name="T10" fmla="*/ 142 w 154"/>
                  <a:gd name="T11" fmla="*/ 82 h 163"/>
                  <a:gd name="T12" fmla="*/ 77 w 154"/>
                  <a:gd name="T13" fmla="*/ 150 h 163"/>
                  <a:gd name="T14" fmla="*/ 77 w 154"/>
                  <a:gd name="T15" fmla="*/ 0 h 163"/>
                  <a:gd name="T16" fmla="*/ 51 w 154"/>
                  <a:gd name="T17" fmla="*/ 5 h 163"/>
                  <a:gd name="T18" fmla="*/ 0 w 154"/>
                  <a:gd name="T19" fmla="*/ 81 h 163"/>
                  <a:gd name="T20" fmla="*/ 3 w 154"/>
                  <a:gd name="T21" fmla="*/ 100 h 163"/>
                  <a:gd name="T22" fmla="*/ 18 w 154"/>
                  <a:gd name="T23" fmla="*/ 132 h 163"/>
                  <a:gd name="T24" fmla="*/ 51 w 154"/>
                  <a:gd name="T25" fmla="*/ 158 h 163"/>
                  <a:gd name="T26" fmla="*/ 76 w 154"/>
                  <a:gd name="T27" fmla="*/ 163 h 163"/>
                  <a:gd name="T28" fmla="*/ 77 w 154"/>
                  <a:gd name="T29" fmla="*/ 163 h 163"/>
                  <a:gd name="T30" fmla="*/ 94 w 154"/>
                  <a:gd name="T31" fmla="*/ 161 h 163"/>
                  <a:gd name="T32" fmla="*/ 154 w 154"/>
                  <a:gd name="T33" fmla="*/ 82 h 163"/>
                  <a:gd name="T34" fmla="*/ 154 w 154"/>
                  <a:gd name="T35" fmla="*/ 77 h 163"/>
                  <a:gd name="T36" fmla="*/ 128 w 154"/>
                  <a:gd name="T37" fmla="*/ 21 h 163"/>
                  <a:gd name="T38" fmla="*/ 105 w 154"/>
                  <a:gd name="T39" fmla="*/ 6 h 163"/>
                  <a:gd name="T40" fmla="*/ 78 w 154"/>
                  <a:gd name="T41" fmla="*/ 0 h 163"/>
                  <a:gd name="T42" fmla="*/ 77 w 154"/>
                  <a:gd name="T43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3">
                    <a:moveTo>
                      <a:pt x="77" y="150"/>
                    </a:moveTo>
                    <a:cubicBezTo>
                      <a:pt x="77" y="150"/>
                      <a:pt x="77" y="150"/>
                      <a:pt x="77" y="150"/>
                    </a:cubicBezTo>
                    <a:cubicBezTo>
                      <a:pt x="41" y="150"/>
                      <a:pt x="12" y="119"/>
                      <a:pt x="12" y="81"/>
                    </a:cubicBezTo>
                    <a:cubicBezTo>
                      <a:pt x="13" y="43"/>
                      <a:pt x="42" y="13"/>
                      <a:pt x="77" y="13"/>
                    </a:cubicBezTo>
                    <a:cubicBezTo>
                      <a:pt x="77" y="13"/>
                      <a:pt x="78" y="13"/>
                      <a:pt x="78" y="13"/>
                    </a:cubicBezTo>
                    <a:cubicBezTo>
                      <a:pt x="114" y="13"/>
                      <a:pt x="143" y="44"/>
                      <a:pt x="142" y="82"/>
                    </a:cubicBezTo>
                    <a:cubicBezTo>
                      <a:pt x="142" y="120"/>
                      <a:pt x="113" y="150"/>
                      <a:pt x="77" y="150"/>
                    </a:cubicBezTo>
                    <a:moveTo>
                      <a:pt x="77" y="0"/>
                    </a:moveTo>
                    <a:cubicBezTo>
                      <a:pt x="68" y="0"/>
                      <a:pt x="59" y="2"/>
                      <a:pt x="51" y="5"/>
                    </a:cubicBezTo>
                    <a:cubicBezTo>
                      <a:pt x="22" y="17"/>
                      <a:pt x="1" y="46"/>
                      <a:pt x="0" y="81"/>
                    </a:cubicBezTo>
                    <a:cubicBezTo>
                      <a:pt x="0" y="87"/>
                      <a:pt x="1" y="94"/>
                      <a:pt x="3" y="100"/>
                    </a:cubicBezTo>
                    <a:cubicBezTo>
                      <a:pt x="5" y="112"/>
                      <a:pt x="10" y="123"/>
                      <a:pt x="18" y="132"/>
                    </a:cubicBezTo>
                    <a:cubicBezTo>
                      <a:pt x="26" y="144"/>
                      <a:pt x="38" y="153"/>
                      <a:pt x="51" y="158"/>
                    </a:cubicBezTo>
                    <a:cubicBezTo>
                      <a:pt x="59" y="161"/>
                      <a:pt x="68" y="162"/>
                      <a:pt x="76" y="163"/>
                    </a:cubicBezTo>
                    <a:cubicBezTo>
                      <a:pt x="77" y="163"/>
                      <a:pt x="77" y="163"/>
                      <a:pt x="77" y="163"/>
                    </a:cubicBezTo>
                    <a:cubicBezTo>
                      <a:pt x="83" y="163"/>
                      <a:pt x="89" y="162"/>
                      <a:pt x="94" y="161"/>
                    </a:cubicBezTo>
                    <a:cubicBezTo>
                      <a:pt x="128" y="152"/>
                      <a:pt x="154" y="120"/>
                      <a:pt x="154" y="82"/>
                    </a:cubicBezTo>
                    <a:cubicBezTo>
                      <a:pt x="154" y="80"/>
                      <a:pt x="154" y="79"/>
                      <a:pt x="154" y="77"/>
                    </a:cubicBezTo>
                    <a:cubicBezTo>
                      <a:pt x="139" y="63"/>
                      <a:pt x="129" y="43"/>
                      <a:pt x="128" y="21"/>
                    </a:cubicBezTo>
                    <a:cubicBezTo>
                      <a:pt x="121" y="15"/>
                      <a:pt x="114" y="9"/>
                      <a:pt x="105" y="6"/>
                    </a:cubicBezTo>
                    <a:cubicBezTo>
                      <a:pt x="97" y="2"/>
                      <a:pt x="88" y="1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0" name="Freeform 710"/>
              <p:cNvSpPr>
                <a:spLocks noEditPoints="1"/>
              </p:cNvSpPr>
              <p:nvPr/>
            </p:nvSpPr>
            <p:spPr bwMode="auto">
              <a:xfrm>
                <a:off x="5699" y="3236"/>
                <a:ext cx="76" cy="80"/>
              </a:xfrm>
              <a:custGeom>
                <a:avLst/>
                <a:gdLst>
                  <a:gd name="T0" fmla="*/ 67 w 154"/>
                  <a:gd name="T1" fmla="*/ 160 h 162"/>
                  <a:gd name="T2" fmla="*/ 63 w 154"/>
                  <a:gd name="T3" fmla="*/ 160 h 162"/>
                  <a:gd name="T4" fmla="*/ 76 w 154"/>
                  <a:gd name="T5" fmla="*/ 162 h 162"/>
                  <a:gd name="T6" fmla="*/ 76 w 154"/>
                  <a:gd name="T7" fmla="*/ 162 h 162"/>
                  <a:gd name="T8" fmla="*/ 79 w 154"/>
                  <a:gd name="T9" fmla="*/ 162 h 162"/>
                  <a:gd name="T10" fmla="*/ 67 w 154"/>
                  <a:gd name="T11" fmla="*/ 160 h 162"/>
                  <a:gd name="T12" fmla="*/ 67 w 154"/>
                  <a:gd name="T13" fmla="*/ 160 h 162"/>
                  <a:gd name="T14" fmla="*/ 76 w 154"/>
                  <a:gd name="T15" fmla="*/ 0 h 162"/>
                  <a:gd name="T16" fmla="*/ 39 w 154"/>
                  <a:gd name="T17" fmla="*/ 10 h 162"/>
                  <a:gd name="T18" fmla="*/ 0 w 154"/>
                  <a:gd name="T19" fmla="*/ 80 h 162"/>
                  <a:gd name="T20" fmla="*/ 0 w 154"/>
                  <a:gd name="T21" fmla="*/ 92 h 162"/>
                  <a:gd name="T22" fmla="*/ 17 w 154"/>
                  <a:gd name="T23" fmla="*/ 132 h 162"/>
                  <a:gd name="T24" fmla="*/ 41 w 154"/>
                  <a:gd name="T25" fmla="*/ 153 h 162"/>
                  <a:gd name="T26" fmla="*/ 64 w 154"/>
                  <a:gd name="T27" fmla="*/ 148 h 162"/>
                  <a:gd name="T28" fmla="*/ 11 w 154"/>
                  <a:gd name="T29" fmla="*/ 80 h 162"/>
                  <a:gd name="T30" fmla="*/ 77 w 154"/>
                  <a:gd name="T31" fmla="*/ 12 h 162"/>
                  <a:gd name="T32" fmla="*/ 77 w 154"/>
                  <a:gd name="T33" fmla="*/ 12 h 162"/>
                  <a:gd name="T34" fmla="*/ 141 w 154"/>
                  <a:gd name="T35" fmla="*/ 81 h 162"/>
                  <a:gd name="T36" fmla="*/ 80 w 154"/>
                  <a:gd name="T37" fmla="*/ 149 h 162"/>
                  <a:gd name="T38" fmla="*/ 102 w 154"/>
                  <a:gd name="T39" fmla="*/ 157 h 162"/>
                  <a:gd name="T40" fmla="*/ 153 w 154"/>
                  <a:gd name="T41" fmla="*/ 81 h 162"/>
                  <a:gd name="T42" fmla="*/ 87 w 154"/>
                  <a:gd name="T43" fmla="*/ 0 h 162"/>
                  <a:gd name="T44" fmla="*/ 77 w 154"/>
                  <a:gd name="T45" fmla="*/ 0 h 162"/>
                  <a:gd name="T46" fmla="*/ 76 w 154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62">
                    <a:moveTo>
                      <a:pt x="67" y="160"/>
                    </a:moveTo>
                    <a:cubicBezTo>
                      <a:pt x="65" y="160"/>
                      <a:pt x="64" y="160"/>
                      <a:pt x="63" y="160"/>
                    </a:cubicBezTo>
                    <a:cubicBezTo>
                      <a:pt x="67" y="161"/>
                      <a:pt x="71" y="162"/>
                      <a:pt x="76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77" y="162"/>
                      <a:pt x="78" y="162"/>
                      <a:pt x="79" y="162"/>
                    </a:cubicBezTo>
                    <a:cubicBezTo>
                      <a:pt x="75" y="161"/>
                      <a:pt x="71" y="160"/>
                      <a:pt x="67" y="160"/>
                    </a:cubicBezTo>
                    <a:cubicBezTo>
                      <a:pt x="67" y="160"/>
                      <a:pt x="67" y="160"/>
                      <a:pt x="67" y="160"/>
                    </a:cubicBezTo>
                    <a:moveTo>
                      <a:pt x="76" y="0"/>
                    </a:moveTo>
                    <a:cubicBezTo>
                      <a:pt x="63" y="0"/>
                      <a:pt x="50" y="3"/>
                      <a:pt x="39" y="10"/>
                    </a:cubicBezTo>
                    <a:cubicBezTo>
                      <a:pt x="16" y="24"/>
                      <a:pt x="0" y="50"/>
                      <a:pt x="0" y="80"/>
                    </a:cubicBezTo>
                    <a:cubicBezTo>
                      <a:pt x="0" y="84"/>
                      <a:pt x="0" y="88"/>
                      <a:pt x="0" y="92"/>
                    </a:cubicBezTo>
                    <a:cubicBezTo>
                      <a:pt x="2" y="107"/>
                      <a:pt x="8" y="121"/>
                      <a:pt x="17" y="132"/>
                    </a:cubicBezTo>
                    <a:cubicBezTo>
                      <a:pt x="24" y="140"/>
                      <a:pt x="32" y="147"/>
                      <a:pt x="41" y="153"/>
                    </a:cubicBezTo>
                    <a:cubicBezTo>
                      <a:pt x="48" y="150"/>
                      <a:pt x="56" y="148"/>
                      <a:pt x="64" y="148"/>
                    </a:cubicBezTo>
                    <a:cubicBezTo>
                      <a:pt x="34" y="142"/>
                      <a:pt x="11" y="114"/>
                      <a:pt x="11" y="80"/>
                    </a:cubicBezTo>
                    <a:cubicBezTo>
                      <a:pt x="12" y="42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2"/>
                      <a:pt x="142" y="44"/>
                      <a:pt x="141" y="81"/>
                    </a:cubicBezTo>
                    <a:cubicBezTo>
                      <a:pt x="141" y="118"/>
                      <a:pt x="114" y="147"/>
                      <a:pt x="80" y="149"/>
                    </a:cubicBezTo>
                    <a:cubicBezTo>
                      <a:pt x="88" y="151"/>
                      <a:pt x="95" y="153"/>
                      <a:pt x="102" y="157"/>
                    </a:cubicBezTo>
                    <a:cubicBezTo>
                      <a:pt x="132" y="146"/>
                      <a:pt x="153" y="116"/>
                      <a:pt x="153" y="81"/>
                    </a:cubicBezTo>
                    <a:cubicBezTo>
                      <a:pt x="154" y="40"/>
                      <a:pt x="124" y="6"/>
                      <a:pt x="87" y="0"/>
                    </a:cubicBezTo>
                    <a:cubicBezTo>
                      <a:pt x="84" y="0"/>
                      <a:pt x="80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1" name="Freeform 711"/>
              <p:cNvSpPr>
                <a:spLocks noEditPoints="1"/>
              </p:cNvSpPr>
              <p:nvPr/>
            </p:nvSpPr>
            <p:spPr bwMode="auto">
              <a:xfrm>
                <a:off x="5694" y="3309"/>
                <a:ext cx="77" cy="80"/>
              </a:xfrm>
              <a:custGeom>
                <a:avLst/>
                <a:gdLst>
                  <a:gd name="T0" fmla="*/ 73 w 154"/>
                  <a:gd name="T1" fmla="*/ 12 h 162"/>
                  <a:gd name="T2" fmla="*/ 77 w 154"/>
                  <a:gd name="T3" fmla="*/ 12 h 162"/>
                  <a:gd name="T4" fmla="*/ 77 w 154"/>
                  <a:gd name="T5" fmla="*/ 12 h 162"/>
                  <a:gd name="T6" fmla="*/ 89 w 154"/>
                  <a:gd name="T7" fmla="*/ 14 h 162"/>
                  <a:gd name="T8" fmla="*/ 142 w 154"/>
                  <a:gd name="T9" fmla="*/ 82 h 162"/>
                  <a:gd name="T10" fmla="*/ 77 w 154"/>
                  <a:gd name="T11" fmla="*/ 150 h 162"/>
                  <a:gd name="T12" fmla="*/ 76 w 154"/>
                  <a:gd name="T13" fmla="*/ 150 h 162"/>
                  <a:gd name="T14" fmla="*/ 12 w 154"/>
                  <a:gd name="T15" fmla="*/ 80 h 162"/>
                  <a:gd name="T16" fmla="*/ 73 w 154"/>
                  <a:gd name="T17" fmla="*/ 12 h 162"/>
                  <a:gd name="T18" fmla="*/ 77 w 154"/>
                  <a:gd name="T19" fmla="*/ 0 h 162"/>
                  <a:gd name="T20" fmla="*/ 74 w 154"/>
                  <a:gd name="T21" fmla="*/ 0 h 162"/>
                  <a:gd name="T22" fmla="*/ 51 w 154"/>
                  <a:gd name="T23" fmla="*/ 5 h 162"/>
                  <a:gd name="T24" fmla="*/ 23 w 154"/>
                  <a:gd name="T25" fmla="*/ 23 h 162"/>
                  <a:gd name="T26" fmla="*/ 5 w 154"/>
                  <a:gd name="T27" fmla="*/ 52 h 162"/>
                  <a:gd name="T28" fmla="*/ 0 w 154"/>
                  <a:gd name="T29" fmla="*/ 80 h 162"/>
                  <a:gd name="T30" fmla="*/ 0 w 154"/>
                  <a:gd name="T31" fmla="*/ 86 h 162"/>
                  <a:gd name="T32" fmla="*/ 26 w 154"/>
                  <a:gd name="T33" fmla="*/ 142 h 162"/>
                  <a:gd name="T34" fmla="*/ 76 w 154"/>
                  <a:gd name="T35" fmla="*/ 162 h 162"/>
                  <a:gd name="T36" fmla="*/ 77 w 154"/>
                  <a:gd name="T37" fmla="*/ 162 h 162"/>
                  <a:gd name="T38" fmla="*/ 153 w 154"/>
                  <a:gd name="T39" fmla="*/ 82 h 162"/>
                  <a:gd name="T40" fmla="*/ 112 w 154"/>
                  <a:gd name="T41" fmla="*/ 9 h 162"/>
                  <a:gd name="T42" fmla="*/ 90 w 154"/>
                  <a:gd name="T43" fmla="*/ 1 h 162"/>
                  <a:gd name="T44" fmla="*/ 77 w 154"/>
                  <a:gd name="T45" fmla="*/ 0 h 162"/>
                  <a:gd name="T46" fmla="*/ 77 w 154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62">
                    <a:moveTo>
                      <a:pt x="73" y="12"/>
                    </a:moveTo>
                    <a:cubicBezTo>
                      <a:pt x="74" y="12"/>
                      <a:pt x="75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81" y="12"/>
                      <a:pt x="85" y="13"/>
                      <a:pt x="89" y="14"/>
                    </a:cubicBezTo>
                    <a:cubicBezTo>
                      <a:pt x="119" y="20"/>
                      <a:pt x="142" y="48"/>
                      <a:pt x="142" y="82"/>
                    </a:cubicBezTo>
                    <a:cubicBezTo>
                      <a:pt x="141" y="119"/>
                      <a:pt x="112" y="150"/>
                      <a:pt x="77" y="150"/>
                    </a:cubicBez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4"/>
                      <a:pt x="39" y="14"/>
                      <a:pt x="73" y="12"/>
                    </a:cubicBezTo>
                    <a:moveTo>
                      <a:pt x="77" y="0"/>
                    </a:moveTo>
                    <a:cubicBezTo>
                      <a:pt x="76" y="0"/>
                      <a:pt x="75" y="0"/>
                      <a:pt x="74" y="0"/>
                    </a:cubicBezTo>
                    <a:cubicBezTo>
                      <a:pt x="66" y="0"/>
                      <a:pt x="58" y="2"/>
                      <a:pt x="51" y="5"/>
                    </a:cubicBezTo>
                    <a:cubicBezTo>
                      <a:pt x="40" y="9"/>
                      <a:pt x="31" y="15"/>
                      <a:pt x="23" y="23"/>
                    </a:cubicBezTo>
                    <a:cubicBezTo>
                      <a:pt x="15" y="31"/>
                      <a:pt x="9" y="41"/>
                      <a:pt x="5" y="52"/>
                    </a:cubicBezTo>
                    <a:cubicBezTo>
                      <a:pt x="2" y="61"/>
                      <a:pt x="0" y="70"/>
                      <a:pt x="0" y="80"/>
                    </a:cubicBezTo>
                    <a:cubicBezTo>
                      <a:pt x="0" y="82"/>
                      <a:pt x="0" y="84"/>
                      <a:pt x="0" y="86"/>
                    </a:cubicBezTo>
                    <a:cubicBezTo>
                      <a:pt x="1" y="108"/>
                      <a:pt x="11" y="128"/>
                      <a:pt x="26" y="142"/>
                    </a:cubicBezTo>
                    <a:cubicBezTo>
                      <a:pt x="39" y="154"/>
                      <a:pt x="57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119" y="162"/>
                      <a:pt x="153" y="126"/>
                      <a:pt x="153" y="82"/>
                    </a:cubicBezTo>
                    <a:cubicBezTo>
                      <a:pt x="154" y="50"/>
                      <a:pt x="137" y="23"/>
                      <a:pt x="112" y="9"/>
                    </a:cubicBezTo>
                    <a:cubicBezTo>
                      <a:pt x="105" y="5"/>
                      <a:pt x="98" y="3"/>
                      <a:pt x="90" y="1"/>
                    </a:cubicBezTo>
                    <a:cubicBezTo>
                      <a:pt x="86" y="0"/>
                      <a:pt x="82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2" name="Freeform 712"/>
              <p:cNvSpPr>
                <a:spLocks noEditPoints="1"/>
              </p:cNvSpPr>
              <p:nvPr/>
            </p:nvSpPr>
            <p:spPr bwMode="auto">
              <a:xfrm>
                <a:off x="5267" y="3222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0 h 162"/>
                  <a:gd name="T6" fmla="*/ 77 w 154"/>
                  <a:gd name="T7" fmla="*/ 13 h 162"/>
                  <a:gd name="T8" fmla="*/ 78 w 154"/>
                  <a:gd name="T9" fmla="*/ 13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5 w 154"/>
                  <a:gd name="T15" fmla="*/ 0 h 162"/>
                  <a:gd name="T16" fmla="*/ 20 w 154"/>
                  <a:gd name="T17" fmla="*/ 27 h 162"/>
                  <a:gd name="T18" fmla="*/ 0 w 154"/>
                  <a:gd name="T19" fmla="*/ 80 h 162"/>
                  <a:gd name="T20" fmla="*/ 1 w 154"/>
                  <a:gd name="T21" fmla="*/ 90 h 162"/>
                  <a:gd name="T22" fmla="*/ 55 w 154"/>
                  <a:gd name="T23" fmla="*/ 159 h 162"/>
                  <a:gd name="T24" fmla="*/ 76 w 154"/>
                  <a:gd name="T25" fmla="*/ 162 h 162"/>
                  <a:gd name="T26" fmla="*/ 77 w 154"/>
                  <a:gd name="T27" fmla="*/ 162 h 162"/>
                  <a:gd name="T28" fmla="*/ 122 w 154"/>
                  <a:gd name="T29" fmla="*/ 147 h 162"/>
                  <a:gd name="T30" fmla="*/ 154 w 154"/>
                  <a:gd name="T31" fmla="*/ 84 h 162"/>
                  <a:gd name="T32" fmla="*/ 139 w 154"/>
                  <a:gd name="T33" fmla="*/ 35 h 162"/>
                  <a:gd name="T34" fmla="*/ 139 w 154"/>
                  <a:gd name="T35" fmla="*/ 33 h 162"/>
                  <a:gd name="T36" fmla="*/ 111 w 154"/>
                  <a:gd name="T37" fmla="*/ 9 h 162"/>
                  <a:gd name="T38" fmla="*/ 110 w 154"/>
                  <a:gd name="T39" fmla="*/ 9 h 162"/>
                  <a:gd name="T40" fmla="*/ 109 w 154"/>
                  <a:gd name="T41" fmla="*/ 9 h 162"/>
                  <a:gd name="T42" fmla="*/ 75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7" y="150"/>
                      <a:pt x="76" y="150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2" y="43"/>
                      <a:pt x="41" y="13"/>
                      <a:pt x="77" y="13"/>
                    </a:cubicBezTo>
                    <a:cubicBezTo>
                      <a:pt x="77" y="13"/>
                      <a:pt x="77" y="13"/>
                      <a:pt x="78" y="13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2" y="119"/>
                      <a:pt x="113" y="150"/>
                      <a:pt x="77" y="150"/>
                    </a:cubicBezTo>
                    <a:moveTo>
                      <a:pt x="75" y="0"/>
                    </a:moveTo>
                    <a:cubicBezTo>
                      <a:pt x="54" y="1"/>
                      <a:pt x="34" y="11"/>
                      <a:pt x="20" y="27"/>
                    </a:cubicBezTo>
                    <a:cubicBezTo>
                      <a:pt x="8" y="41"/>
                      <a:pt x="0" y="60"/>
                      <a:pt x="0" y="80"/>
                    </a:cubicBezTo>
                    <a:cubicBezTo>
                      <a:pt x="0" y="84"/>
                      <a:pt x="0" y="87"/>
                      <a:pt x="1" y="90"/>
                    </a:cubicBezTo>
                    <a:cubicBezTo>
                      <a:pt x="4" y="122"/>
                      <a:pt x="26" y="149"/>
                      <a:pt x="55" y="159"/>
                    </a:cubicBezTo>
                    <a:cubicBezTo>
                      <a:pt x="61" y="161"/>
                      <a:pt x="69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94" y="162"/>
                      <a:pt x="110" y="156"/>
                      <a:pt x="122" y="147"/>
                    </a:cubicBezTo>
                    <a:cubicBezTo>
                      <a:pt x="141" y="132"/>
                      <a:pt x="153" y="110"/>
                      <a:pt x="154" y="84"/>
                    </a:cubicBezTo>
                    <a:cubicBezTo>
                      <a:pt x="144" y="70"/>
                      <a:pt x="139" y="54"/>
                      <a:pt x="139" y="35"/>
                    </a:cubicBezTo>
                    <a:cubicBezTo>
                      <a:pt x="139" y="35"/>
                      <a:pt x="139" y="34"/>
                      <a:pt x="139" y="33"/>
                    </a:cubicBezTo>
                    <a:cubicBezTo>
                      <a:pt x="132" y="23"/>
                      <a:pt x="122" y="14"/>
                      <a:pt x="111" y="9"/>
                    </a:cubicBezTo>
                    <a:cubicBezTo>
                      <a:pt x="111" y="9"/>
                      <a:pt x="110" y="9"/>
                      <a:pt x="110" y="9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97" y="9"/>
                      <a:pt x="85" y="5"/>
                      <a:pt x="7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3" name="Freeform 713"/>
              <p:cNvSpPr>
                <a:spLocks noEditPoints="1"/>
              </p:cNvSpPr>
              <p:nvPr/>
            </p:nvSpPr>
            <p:spPr bwMode="auto">
              <a:xfrm>
                <a:off x="5336" y="3200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1 h 162"/>
                  <a:gd name="T6" fmla="*/ 77 w 154"/>
                  <a:gd name="T7" fmla="*/ 13 h 162"/>
                  <a:gd name="T8" fmla="*/ 77 w 154"/>
                  <a:gd name="T9" fmla="*/ 13 h 162"/>
                  <a:gd name="T10" fmla="*/ 142 w 154"/>
                  <a:gd name="T11" fmla="*/ 82 h 162"/>
                  <a:gd name="T12" fmla="*/ 138 w 154"/>
                  <a:gd name="T13" fmla="*/ 105 h 162"/>
                  <a:gd name="T14" fmla="*/ 135 w 154"/>
                  <a:gd name="T15" fmla="*/ 112 h 162"/>
                  <a:gd name="T16" fmla="*/ 77 w 154"/>
                  <a:gd name="T17" fmla="*/ 150 h 162"/>
                  <a:gd name="T18" fmla="*/ 77 w 154"/>
                  <a:gd name="T19" fmla="*/ 0 h 162"/>
                  <a:gd name="T20" fmla="*/ 38 w 154"/>
                  <a:gd name="T21" fmla="*/ 11 h 162"/>
                  <a:gd name="T22" fmla="*/ 9 w 154"/>
                  <a:gd name="T23" fmla="*/ 43 h 162"/>
                  <a:gd name="T24" fmla="*/ 0 w 154"/>
                  <a:gd name="T25" fmla="*/ 78 h 162"/>
                  <a:gd name="T26" fmla="*/ 0 w 154"/>
                  <a:gd name="T27" fmla="*/ 80 h 162"/>
                  <a:gd name="T28" fmla="*/ 15 w 154"/>
                  <a:gd name="T29" fmla="*/ 129 h 162"/>
                  <a:gd name="T30" fmla="*/ 76 w 154"/>
                  <a:gd name="T31" fmla="*/ 162 h 162"/>
                  <a:gd name="T32" fmla="*/ 77 w 154"/>
                  <a:gd name="T33" fmla="*/ 162 h 162"/>
                  <a:gd name="T34" fmla="*/ 127 w 154"/>
                  <a:gd name="T35" fmla="*/ 143 h 162"/>
                  <a:gd name="T36" fmla="*/ 154 w 154"/>
                  <a:gd name="T37" fmla="*/ 82 h 162"/>
                  <a:gd name="T38" fmla="*/ 153 w 154"/>
                  <a:gd name="T39" fmla="*/ 77 h 162"/>
                  <a:gd name="T40" fmla="*/ 144 w 154"/>
                  <a:gd name="T41" fmla="*/ 41 h 162"/>
                  <a:gd name="T42" fmla="*/ 100 w 154"/>
                  <a:gd name="T43" fmla="*/ 4 h 162"/>
                  <a:gd name="T44" fmla="*/ 78 w 154"/>
                  <a:gd name="T45" fmla="*/ 0 h 162"/>
                  <a:gd name="T46" fmla="*/ 77 w 154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6" y="150"/>
                      <a:pt x="76" y="150"/>
                    </a:cubicBezTo>
                    <a:cubicBezTo>
                      <a:pt x="40" y="149"/>
                      <a:pt x="12" y="118"/>
                      <a:pt x="12" y="81"/>
                    </a:cubicBezTo>
                    <a:cubicBezTo>
                      <a:pt x="12" y="43"/>
                      <a:pt x="41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2" y="90"/>
                      <a:pt x="140" y="98"/>
                      <a:pt x="138" y="105"/>
                    </a:cubicBezTo>
                    <a:cubicBezTo>
                      <a:pt x="137" y="107"/>
                      <a:pt x="136" y="109"/>
                      <a:pt x="135" y="112"/>
                    </a:cubicBezTo>
                    <a:cubicBezTo>
                      <a:pt x="124" y="134"/>
                      <a:pt x="102" y="150"/>
                      <a:pt x="77" y="150"/>
                    </a:cubicBezTo>
                    <a:moveTo>
                      <a:pt x="77" y="0"/>
                    </a:moveTo>
                    <a:cubicBezTo>
                      <a:pt x="63" y="0"/>
                      <a:pt x="49" y="4"/>
                      <a:pt x="38" y="11"/>
                    </a:cubicBezTo>
                    <a:cubicBezTo>
                      <a:pt x="31" y="24"/>
                      <a:pt x="21" y="35"/>
                      <a:pt x="9" y="43"/>
                    </a:cubicBezTo>
                    <a:cubicBezTo>
                      <a:pt x="4" y="53"/>
                      <a:pt x="1" y="66"/>
                      <a:pt x="0" y="78"/>
                    </a:cubicBezTo>
                    <a:cubicBezTo>
                      <a:pt x="0" y="79"/>
                      <a:pt x="0" y="80"/>
                      <a:pt x="0" y="80"/>
                    </a:cubicBezTo>
                    <a:cubicBezTo>
                      <a:pt x="0" y="99"/>
                      <a:pt x="5" y="115"/>
                      <a:pt x="15" y="129"/>
                    </a:cubicBezTo>
                    <a:cubicBezTo>
                      <a:pt x="29" y="149"/>
                      <a:pt x="51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96" y="162"/>
                      <a:pt x="113" y="155"/>
                      <a:pt x="127" y="143"/>
                    </a:cubicBezTo>
                    <a:cubicBezTo>
                      <a:pt x="143" y="128"/>
                      <a:pt x="153" y="106"/>
                      <a:pt x="154" y="82"/>
                    </a:cubicBezTo>
                    <a:cubicBezTo>
                      <a:pt x="154" y="80"/>
                      <a:pt x="154" y="78"/>
                      <a:pt x="153" y="77"/>
                    </a:cubicBezTo>
                    <a:cubicBezTo>
                      <a:pt x="153" y="64"/>
                      <a:pt x="149" y="52"/>
                      <a:pt x="144" y="41"/>
                    </a:cubicBezTo>
                    <a:cubicBezTo>
                      <a:pt x="134" y="24"/>
                      <a:pt x="119" y="10"/>
                      <a:pt x="100" y="4"/>
                    </a:cubicBezTo>
                    <a:cubicBezTo>
                      <a:pt x="93" y="2"/>
                      <a:pt x="85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4" name="Freeform 714"/>
              <p:cNvSpPr>
                <a:spLocks noEditPoints="1"/>
              </p:cNvSpPr>
              <p:nvPr/>
            </p:nvSpPr>
            <p:spPr bwMode="auto">
              <a:xfrm>
                <a:off x="5283" y="3146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6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7 w 154"/>
                  <a:gd name="T9" fmla="*/ 12 h 162"/>
                  <a:gd name="T10" fmla="*/ 142 w 154"/>
                  <a:gd name="T11" fmla="*/ 81 h 162"/>
                  <a:gd name="T12" fmla="*/ 77 w 154"/>
                  <a:gd name="T13" fmla="*/ 149 h 162"/>
                  <a:gd name="T14" fmla="*/ 77 w 154"/>
                  <a:gd name="T15" fmla="*/ 0 h 162"/>
                  <a:gd name="T16" fmla="*/ 9 w 154"/>
                  <a:gd name="T17" fmla="*/ 43 h 162"/>
                  <a:gd name="T18" fmla="*/ 0 w 154"/>
                  <a:gd name="T19" fmla="*/ 80 h 162"/>
                  <a:gd name="T20" fmla="*/ 3 w 154"/>
                  <a:gd name="T21" fmla="*/ 102 h 162"/>
                  <a:gd name="T22" fmla="*/ 42 w 154"/>
                  <a:gd name="T23" fmla="*/ 153 h 162"/>
                  <a:gd name="T24" fmla="*/ 76 w 154"/>
                  <a:gd name="T25" fmla="*/ 162 h 162"/>
                  <a:gd name="T26" fmla="*/ 77 w 154"/>
                  <a:gd name="T27" fmla="*/ 162 h 162"/>
                  <a:gd name="T28" fmla="*/ 78 w 154"/>
                  <a:gd name="T29" fmla="*/ 162 h 162"/>
                  <a:gd name="T30" fmla="*/ 115 w 154"/>
                  <a:gd name="T31" fmla="*/ 151 h 162"/>
                  <a:gd name="T32" fmla="*/ 144 w 154"/>
                  <a:gd name="T33" fmla="*/ 119 h 162"/>
                  <a:gd name="T34" fmla="*/ 153 w 154"/>
                  <a:gd name="T35" fmla="*/ 81 h 162"/>
                  <a:gd name="T36" fmla="*/ 129 w 154"/>
                  <a:gd name="T37" fmla="*/ 22 h 162"/>
                  <a:gd name="T38" fmla="*/ 94 w 154"/>
                  <a:gd name="T39" fmla="*/ 2 h 162"/>
                  <a:gd name="T40" fmla="*/ 77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6" y="149"/>
                      <a:pt x="76" y="149"/>
                      <a:pt x="76" y="149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2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2"/>
                      <a:pt x="142" y="43"/>
                      <a:pt x="142" y="81"/>
                    </a:cubicBezTo>
                    <a:cubicBezTo>
                      <a:pt x="141" y="119"/>
                      <a:pt x="112" y="149"/>
                      <a:pt x="77" y="149"/>
                    </a:cubicBezTo>
                    <a:moveTo>
                      <a:pt x="77" y="0"/>
                    </a:moveTo>
                    <a:cubicBezTo>
                      <a:pt x="47" y="0"/>
                      <a:pt x="21" y="17"/>
                      <a:pt x="9" y="43"/>
                    </a:cubicBezTo>
                    <a:cubicBezTo>
                      <a:pt x="3" y="54"/>
                      <a:pt x="0" y="67"/>
                      <a:pt x="0" y="80"/>
                    </a:cubicBezTo>
                    <a:cubicBezTo>
                      <a:pt x="0" y="88"/>
                      <a:pt x="1" y="95"/>
                      <a:pt x="3" y="102"/>
                    </a:cubicBezTo>
                    <a:cubicBezTo>
                      <a:pt x="8" y="124"/>
                      <a:pt x="23" y="143"/>
                      <a:pt x="42" y="153"/>
                    </a:cubicBezTo>
                    <a:cubicBezTo>
                      <a:pt x="52" y="158"/>
                      <a:pt x="64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77" y="162"/>
                      <a:pt x="78" y="162"/>
                      <a:pt x="78" y="162"/>
                    </a:cubicBezTo>
                    <a:cubicBezTo>
                      <a:pt x="92" y="161"/>
                      <a:pt x="104" y="157"/>
                      <a:pt x="115" y="151"/>
                    </a:cubicBezTo>
                    <a:cubicBezTo>
                      <a:pt x="127" y="143"/>
                      <a:pt x="137" y="132"/>
                      <a:pt x="144" y="119"/>
                    </a:cubicBezTo>
                    <a:cubicBezTo>
                      <a:pt x="150" y="108"/>
                      <a:pt x="153" y="95"/>
                      <a:pt x="153" y="81"/>
                    </a:cubicBezTo>
                    <a:cubicBezTo>
                      <a:pt x="154" y="58"/>
                      <a:pt x="144" y="36"/>
                      <a:pt x="129" y="22"/>
                    </a:cubicBezTo>
                    <a:cubicBezTo>
                      <a:pt x="116" y="18"/>
                      <a:pt x="104" y="11"/>
                      <a:pt x="94" y="2"/>
                    </a:cubicBezTo>
                    <a:cubicBezTo>
                      <a:pt x="89" y="0"/>
                      <a:pt x="83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5" name="Freeform 715"/>
              <p:cNvSpPr>
                <a:spLocks noEditPoints="1"/>
              </p:cNvSpPr>
              <p:nvPr/>
            </p:nvSpPr>
            <p:spPr bwMode="auto">
              <a:xfrm>
                <a:off x="5321" y="3026"/>
                <a:ext cx="76" cy="80"/>
              </a:xfrm>
              <a:custGeom>
                <a:avLst/>
                <a:gdLst>
                  <a:gd name="T0" fmla="*/ 12 w 153"/>
                  <a:gd name="T1" fmla="*/ 79 h 162"/>
                  <a:gd name="T2" fmla="*/ 76 w 153"/>
                  <a:gd name="T3" fmla="*/ 13 h 162"/>
                  <a:gd name="T4" fmla="*/ 77 w 153"/>
                  <a:gd name="T5" fmla="*/ 13 h 162"/>
                  <a:gd name="T6" fmla="*/ 96 w 153"/>
                  <a:gd name="T7" fmla="*/ 16 h 162"/>
                  <a:gd name="T8" fmla="*/ 141 w 153"/>
                  <a:gd name="T9" fmla="*/ 82 h 162"/>
                  <a:gd name="T10" fmla="*/ 114 w 153"/>
                  <a:gd name="T11" fmla="*/ 137 h 162"/>
                  <a:gd name="T12" fmla="*/ 76 w 153"/>
                  <a:gd name="T13" fmla="*/ 150 h 162"/>
                  <a:gd name="T14" fmla="*/ 76 w 153"/>
                  <a:gd name="T15" fmla="*/ 150 h 162"/>
                  <a:gd name="T16" fmla="*/ 26 w 153"/>
                  <a:gd name="T17" fmla="*/ 124 h 162"/>
                  <a:gd name="T18" fmla="*/ 12 w 153"/>
                  <a:gd name="T19" fmla="*/ 81 h 162"/>
                  <a:gd name="T20" fmla="*/ 12 w 153"/>
                  <a:gd name="T21" fmla="*/ 79 h 162"/>
                  <a:gd name="T22" fmla="*/ 76 w 153"/>
                  <a:gd name="T23" fmla="*/ 0 h 162"/>
                  <a:gd name="T24" fmla="*/ 0 w 153"/>
                  <a:gd name="T25" fmla="*/ 81 h 162"/>
                  <a:gd name="T26" fmla="*/ 0 w 153"/>
                  <a:gd name="T27" fmla="*/ 83 h 162"/>
                  <a:gd name="T28" fmla="*/ 8 w 153"/>
                  <a:gd name="T29" fmla="*/ 119 h 162"/>
                  <a:gd name="T30" fmla="*/ 76 w 153"/>
                  <a:gd name="T31" fmla="*/ 162 h 162"/>
                  <a:gd name="T32" fmla="*/ 76 w 153"/>
                  <a:gd name="T33" fmla="*/ 162 h 162"/>
                  <a:gd name="T34" fmla="*/ 131 w 153"/>
                  <a:gd name="T35" fmla="*/ 138 h 162"/>
                  <a:gd name="T36" fmla="*/ 145 w 153"/>
                  <a:gd name="T37" fmla="*/ 117 h 162"/>
                  <a:gd name="T38" fmla="*/ 153 w 153"/>
                  <a:gd name="T39" fmla="*/ 87 h 162"/>
                  <a:gd name="T40" fmla="*/ 153 w 153"/>
                  <a:gd name="T41" fmla="*/ 82 h 162"/>
                  <a:gd name="T42" fmla="*/ 138 w 153"/>
                  <a:gd name="T43" fmla="*/ 33 h 162"/>
                  <a:gd name="T44" fmla="*/ 126 w 153"/>
                  <a:gd name="T45" fmla="*/ 20 h 162"/>
                  <a:gd name="T46" fmla="*/ 103 w 153"/>
                  <a:gd name="T47" fmla="*/ 5 h 162"/>
                  <a:gd name="T48" fmla="*/ 77 w 153"/>
                  <a:gd name="T49" fmla="*/ 0 h 162"/>
                  <a:gd name="T50" fmla="*/ 76 w 153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3" h="162">
                    <a:moveTo>
                      <a:pt x="12" y="79"/>
                    </a:moveTo>
                    <a:cubicBezTo>
                      <a:pt x="13" y="42"/>
                      <a:pt x="41" y="13"/>
                      <a:pt x="76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84" y="13"/>
                      <a:pt x="90" y="14"/>
                      <a:pt x="96" y="16"/>
                    </a:cubicBezTo>
                    <a:cubicBezTo>
                      <a:pt x="122" y="25"/>
                      <a:pt x="142" y="51"/>
                      <a:pt x="141" y="82"/>
                    </a:cubicBezTo>
                    <a:cubicBezTo>
                      <a:pt x="141" y="105"/>
                      <a:pt x="130" y="125"/>
                      <a:pt x="114" y="137"/>
                    </a:cubicBezTo>
                    <a:cubicBezTo>
                      <a:pt x="103" y="145"/>
                      <a:pt x="90" y="150"/>
                      <a:pt x="76" y="150"/>
                    </a:cubicBezTo>
                    <a:cubicBezTo>
                      <a:pt x="76" y="150"/>
                      <a:pt x="76" y="150"/>
                      <a:pt x="76" y="150"/>
                    </a:cubicBezTo>
                    <a:cubicBezTo>
                      <a:pt x="55" y="150"/>
                      <a:pt x="37" y="140"/>
                      <a:pt x="26" y="124"/>
                    </a:cubicBezTo>
                    <a:cubicBezTo>
                      <a:pt x="17" y="112"/>
                      <a:pt x="11" y="97"/>
                      <a:pt x="12" y="81"/>
                    </a:cubicBezTo>
                    <a:cubicBezTo>
                      <a:pt x="12" y="80"/>
                      <a:pt x="12" y="80"/>
                      <a:pt x="12" y="79"/>
                    </a:cubicBezTo>
                    <a:moveTo>
                      <a:pt x="76" y="0"/>
                    </a:moveTo>
                    <a:cubicBezTo>
                      <a:pt x="34" y="0"/>
                      <a:pt x="0" y="36"/>
                      <a:pt x="0" y="81"/>
                    </a:cubicBezTo>
                    <a:cubicBezTo>
                      <a:pt x="0" y="81"/>
                      <a:pt x="0" y="82"/>
                      <a:pt x="0" y="83"/>
                    </a:cubicBezTo>
                    <a:cubicBezTo>
                      <a:pt x="0" y="95"/>
                      <a:pt x="3" y="108"/>
                      <a:pt x="8" y="119"/>
                    </a:cubicBezTo>
                    <a:cubicBezTo>
                      <a:pt x="21" y="144"/>
                      <a:pt x="46" y="162"/>
                      <a:pt x="76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98" y="162"/>
                      <a:pt x="118" y="153"/>
                      <a:pt x="131" y="138"/>
                    </a:cubicBezTo>
                    <a:cubicBezTo>
                      <a:pt x="137" y="132"/>
                      <a:pt x="142" y="125"/>
                      <a:pt x="145" y="117"/>
                    </a:cubicBezTo>
                    <a:cubicBezTo>
                      <a:pt x="146" y="106"/>
                      <a:pt x="149" y="96"/>
                      <a:pt x="153" y="87"/>
                    </a:cubicBezTo>
                    <a:cubicBezTo>
                      <a:pt x="153" y="85"/>
                      <a:pt x="153" y="84"/>
                      <a:pt x="153" y="82"/>
                    </a:cubicBezTo>
                    <a:cubicBezTo>
                      <a:pt x="153" y="64"/>
                      <a:pt x="148" y="47"/>
                      <a:pt x="138" y="33"/>
                    </a:cubicBezTo>
                    <a:cubicBezTo>
                      <a:pt x="133" y="29"/>
                      <a:pt x="130" y="24"/>
                      <a:pt x="126" y="20"/>
                    </a:cubicBezTo>
                    <a:cubicBezTo>
                      <a:pt x="119" y="14"/>
                      <a:pt x="111" y="9"/>
                      <a:pt x="103" y="5"/>
                    </a:cubicBezTo>
                    <a:cubicBezTo>
                      <a:pt x="95" y="2"/>
                      <a:pt x="86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6" name="Freeform 716"/>
              <p:cNvSpPr>
                <a:spLocks noEditPoints="1"/>
              </p:cNvSpPr>
              <p:nvPr/>
            </p:nvSpPr>
            <p:spPr bwMode="auto">
              <a:xfrm>
                <a:off x="5200" y="2817"/>
                <a:ext cx="76" cy="80"/>
              </a:xfrm>
              <a:custGeom>
                <a:avLst/>
                <a:gdLst>
                  <a:gd name="T0" fmla="*/ 76 w 153"/>
                  <a:gd name="T1" fmla="*/ 149 h 160"/>
                  <a:gd name="T2" fmla="*/ 76 w 153"/>
                  <a:gd name="T3" fmla="*/ 149 h 160"/>
                  <a:gd name="T4" fmla="*/ 12 w 153"/>
                  <a:gd name="T5" fmla="*/ 80 h 160"/>
                  <a:gd name="T6" fmla="*/ 77 w 153"/>
                  <a:gd name="T7" fmla="*/ 12 h 160"/>
                  <a:gd name="T8" fmla="*/ 77 w 153"/>
                  <a:gd name="T9" fmla="*/ 12 h 160"/>
                  <a:gd name="T10" fmla="*/ 141 w 153"/>
                  <a:gd name="T11" fmla="*/ 82 h 160"/>
                  <a:gd name="T12" fmla="*/ 76 w 153"/>
                  <a:gd name="T13" fmla="*/ 149 h 160"/>
                  <a:gd name="T14" fmla="*/ 76 w 153"/>
                  <a:gd name="T15" fmla="*/ 0 h 160"/>
                  <a:gd name="T16" fmla="*/ 73 w 153"/>
                  <a:gd name="T17" fmla="*/ 0 h 160"/>
                  <a:gd name="T18" fmla="*/ 2 w 153"/>
                  <a:gd name="T19" fmla="*/ 62 h 160"/>
                  <a:gd name="T20" fmla="*/ 0 w 153"/>
                  <a:gd name="T21" fmla="*/ 80 h 160"/>
                  <a:gd name="T22" fmla="*/ 0 w 153"/>
                  <a:gd name="T23" fmla="*/ 86 h 160"/>
                  <a:gd name="T24" fmla="*/ 59 w 153"/>
                  <a:gd name="T25" fmla="*/ 160 h 160"/>
                  <a:gd name="T26" fmla="*/ 90 w 153"/>
                  <a:gd name="T27" fmla="*/ 153 h 160"/>
                  <a:gd name="T28" fmla="*/ 90 w 153"/>
                  <a:gd name="T29" fmla="*/ 153 h 160"/>
                  <a:gd name="T30" fmla="*/ 107 w 153"/>
                  <a:gd name="T31" fmla="*/ 155 h 160"/>
                  <a:gd name="T32" fmla="*/ 151 w 153"/>
                  <a:gd name="T33" fmla="*/ 98 h 160"/>
                  <a:gd name="T34" fmla="*/ 153 w 153"/>
                  <a:gd name="T35" fmla="*/ 82 h 160"/>
                  <a:gd name="T36" fmla="*/ 127 w 153"/>
                  <a:gd name="T37" fmla="*/ 20 h 160"/>
                  <a:gd name="T38" fmla="*/ 87 w 153"/>
                  <a:gd name="T39" fmla="*/ 1 h 160"/>
                  <a:gd name="T40" fmla="*/ 77 w 153"/>
                  <a:gd name="T41" fmla="*/ 0 h 160"/>
                  <a:gd name="T42" fmla="*/ 76 w 153"/>
                  <a:gd name="T43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3" h="160">
                    <a:moveTo>
                      <a:pt x="76" y="149"/>
                    </a:moveTo>
                    <a:cubicBezTo>
                      <a:pt x="76" y="149"/>
                      <a:pt x="76" y="149"/>
                      <a:pt x="76" y="149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1" y="82"/>
                    </a:cubicBezTo>
                    <a:cubicBezTo>
                      <a:pt x="141" y="119"/>
                      <a:pt x="112" y="149"/>
                      <a:pt x="76" y="149"/>
                    </a:cubicBezTo>
                    <a:moveTo>
                      <a:pt x="76" y="0"/>
                    </a:moveTo>
                    <a:cubicBezTo>
                      <a:pt x="75" y="0"/>
                      <a:pt x="74" y="0"/>
                      <a:pt x="73" y="0"/>
                    </a:cubicBezTo>
                    <a:cubicBezTo>
                      <a:pt x="38" y="2"/>
                      <a:pt x="9" y="28"/>
                      <a:pt x="2" y="62"/>
                    </a:cubicBezTo>
                    <a:cubicBezTo>
                      <a:pt x="0" y="68"/>
                      <a:pt x="0" y="74"/>
                      <a:pt x="0" y="80"/>
                    </a:cubicBezTo>
                    <a:cubicBezTo>
                      <a:pt x="0" y="82"/>
                      <a:pt x="0" y="84"/>
                      <a:pt x="0" y="86"/>
                    </a:cubicBezTo>
                    <a:cubicBezTo>
                      <a:pt x="2" y="122"/>
                      <a:pt x="27" y="152"/>
                      <a:pt x="59" y="160"/>
                    </a:cubicBezTo>
                    <a:cubicBezTo>
                      <a:pt x="69" y="156"/>
                      <a:pt x="79" y="153"/>
                      <a:pt x="90" y="153"/>
                    </a:cubicBezTo>
                    <a:cubicBezTo>
                      <a:pt x="90" y="153"/>
                      <a:pt x="90" y="153"/>
                      <a:pt x="90" y="153"/>
                    </a:cubicBezTo>
                    <a:cubicBezTo>
                      <a:pt x="96" y="153"/>
                      <a:pt x="101" y="154"/>
                      <a:pt x="107" y="155"/>
                    </a:cubicBezTo>
                    <a:cubicBezTo>
                      <a:pt x="129" y="145"/>
                      <a:pt x="146" y="124"/>
                      <a:pt x="151" y="98"/>
                    </a:cubicBezTo>
                    <a:cubicBezTo>
                      <a:pt x="153" y="93"/>
                      <a:pt x="153" y="87"/>
                      <a:pt x="153" y="82"/>
                    </a:cubicBezTo>
                    <a:cubicBezTo>
                      <a:pt x="153" y="57"/>
                      <a:pt x="143" y="35"/>
                      <a:pt x="127" y="20"/>
                    </a:cubicBezTo>
                    <a:cubicBezTo>
                      <a:pt x="115" y="9"/>
                      <a:pt x="102" y="3"/>
                      <a:pt x="87" y="1"/>
                    </a:cubicBezTo>
                    <a:cubicBezTo>
                      <a:pt x="84" y="0"/>
                      <a:pt x="80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7" name="Freeform 717"/>
              <p:cNvSpPr/>
              <p:nvPr/>
            </p:nvSpPr>
            <p:spPr bwMode="auto">
              <a:xfrm>
                <a:off x="5207" y="2893"/>
                <a:ext cx="75" cy="46"/>
              </a:xfrm>
              <a:custGeom>
                <a:avLst/>
                <a:gdLst>
                  <a:gd name="T0" fmla="*/ 77 w 153"/>
                  <a:gd name="T1" fmla="*/ 0 h 94"/>
                  <a:gd name="T2" fmla="*/ 46 w 153"/>
                  <a:gd name="T3" fmla="*/ 7 h 94"/>
                  <a:gd name="T4" fmla="*/ 3 w 153"/>
                  <a:gd name="T5" fmla="*/ 59 h 94"/>
                  <a:gd name="T6" fmla="*/ 0 w 153"/>
                  <a:gd name="T7" fmla="*/ 81 h 94"/>
                  <a:gd name="T8" fmla="*/ 0 w 153"/>
                  <a:gd name="T9" fmla="*/ 81 h 94"/>
                  <a:gd name="T10" fmla="*/ 12 w 153"/>
                  <a:gd name="T11" fmla="*/ 91 h 94"/>
                  <a:gd name="T12" fmla="*/ 12 w 153"/>
                  <a:gd name="T13" fmla="*/ 81 h 94"/>
                  <a:gd name="T14" fmla="*/ 13 w 153"/>
                  <a:gd name="T15" fmla="*/ 68 h 94"/>
                  <a:gd name="T16" fmla="*/ 77 w 153"/>
                  <a:gd name="T17" fmla="*/ 13 h 94"/>
                  <a:gd name="T18" fmla="*/ 77 w 153"/>
                  <a:gd name="T19" fmla="*/ 13 h 94"/>
                  <a:gd name="T20" fmla="*/ 141 w 153"/>
                  <a:gd name="T21" fmla="*/ 70 h 94"/>
                  <a:gd name="T22" fmla="*/ 141 w 153"/>
                  <a:gd name="T23" fmla="*/ 82 h 94"/>
                  <a:gd name="T24" fmla="*/ 140 w 153"/>
                  <a:gd name="T25" fmla="*/ 94 h 94"/>
                  <a:gd name="T26" fmla="*/ 153 w 153"/>
                  <a:gd name="T27" fmla="*/ 81 h 94"/>
                  <a:gd name="T28" fmla="*/ 147 w 153"/>
                  <a:gd name="T29" fmla="*/ 49 h 94"/>
                  <a:gd name="T30" fmla="*/ 94 w 153"/>
                  <a:gd name="T31" fmla="*/ 2 h 94"/>
                  <a:gd name="T32" fmla="*/ 77 w 153"/>
                  <a:gd name="T33" fmla="*/ 0 h 94"/>
                  <a:gd name="T34" fmla="*/ 77 w 153"/>
                  <a:gd name="T35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3" h="94">
                    <a:moveTo>
                      <a:pt x="77" y="0"/>
                    </a:moveTo>
                    <a:cubicBezTo>
                      <a:pt x="66" y="0"/>
                      <a:pt x="56" y="3"/>
                      <a:pt x="46" y="7"/>
                    </a:cubicBezTo>
                    <a:cubicBezTo>
                      <a:pt x="25" y="16"/>
                      <a:pt x="9" y="36"/>
                      <a:pt x="3" y="59"/>
                    </a:cubicBezTo>
                    <a:cubicBezTo>
                      <a:pt x="1" y="66"/>
                      <a:pt x="0" y="73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5" y="84"/>
                      <a:pt x="9" y="87"/>
                      <a:pt x="12" y="91"/>
                    </a:cubicBezTo>
                    <a:cubicBezTo>
                      <a:pt x="12" y="88"/>
                      <a:pt x="12" y="84"/>
                      <a:pt x="12" y="81"/>
                    </a:cubicBezTo>
                    <a:cubicBezTo>
                      <a:pt x="12" y="76"/>
                      <a:pt x="12" y="72"/>
                      <a:pt x="13" y="68"/>
                    </a:cubicBezTo>
                    <a:cubicBezTo>
                      <a:pt x="19" y="37"/>
                      <a:pt x="45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109" y="13"/>
                      <a:pt x="135" y="38"/>
                      <a:pt x="141" y="70"/>
                    </a:cubicBezTo>
                    <a:cubicBezTo>
                      <a:pt x="141" y="74"/>
                      <a:pt x="142" y="78"/>
                      <a:pt x="141" y="82"/>
                    </a:cubicBezTo>
                    <a:cubicBezTo>
                      <a:pt x="141" y="86"/>
                      <a:pt x="141" y="90"/>
                      <a:pt x="140" y="94"/>
                    </a:cubicBezTo>
                    <a:cubicBezTo>
                      <a:pt x="145" y="90"/>
                      <a:pt x="149" y="85"/>
                      <a:pt x="153" y="81"/>
                    </a:cubicBezTo>
                    <a:cubicBezTo>
                      <a:pt x="153" y="69"/>
                      <a:pt x="151" y="58"/>
                      <a:pt x="147" y="49"/>
                    </a:cubicBezTo>
                    <a:cubicBezTo>
                      <a:pt x="137" y="26"/>
                      <a:pt x="117" y="8"/>
                      <a:pt x="94" y="2"/>
                    </a:cubicBezTo>
                    <a:cubicBezTo>
                      <a:pt x="88" y="1"/>
                      <a:pt x="83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8" name="Freeform 718"/>
              <p:cNvSpPr>
                <a:spLocks noEditPoints="1"/>
              </p:cNvSpPr>
              <p:nvPr/>
            </p:nvSpPr>
            <p:spPr bwMode="auto">
              <a:xfrm>
                <a:off x="4957" y="2874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7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1 h 162"/>
                  <a:gd name="T12" fmla="*/ 77 w 154"/>
                  <a:gd name="T13" fmla="*/ 149 h 162"/>
                  <a:gd name="T14" fmla="*/ 77 w 154"/>
                  <a:gd name="T15" fmla="*/ 0 h 162"/>
                  <a:gd name="T16" fmla="*/ 5 w 154"/>
                  <a:gd name="T17" fmla="*/ 52 h 162"/>
                  <a:gd name="T18" fmla="*/ 0 w 154"/>
                  <a:gd name="T19" fmla="*/ 80 h 162"/>
                  <a:gd name="T20" fmla="*/ 59 w 154"/>
                  <a:gd name="T21" fmla="*/ 160 h 162"/>
                  <a:gd name="T22" fmla="*/ 76 w 154"/>
                  <a:gd name="T23" fmla="*/ 162 h 162"/>
                  <a:gd name="T24" fmla="*/ 77 w 154"/>
                  <a:gd name="T25" fmla="*/ 162 h 162"/>
                  <a:gd name="T26" fmla="*/ 131 w 154"/>
                  <a:gd name="T27" fmla="*/ 139 h 162"/>
                  <a:gd name="T28" fmla="*/ 152 w 154"/>
                  <a:gd name="T29" fmla="*/ 101 h 162"/>
                  <a:gd name="T30" fmla="*/ 154 w 154"/>
                  <a:gd name="T31" fmla="*/ 82 h 162"/>
                  <a:gd name="T32" fmla="*/ 146 w 154"/>
                  <a:gd name="T33" fmla="*/ 45 h 162"/>
                  <a:gd name="T34" fmla="*/ 111 w 154"/>
                  <a:gd name="T35" fmla="*/ 8 h 162"/>
                  <a:gd name="T36" fmla="*/ 78 w 154"/>
                  <a:gd name="T37" fmla="*/ 0 h 162"/>
                  <a:gd name="T38" fmla="*/ 77 w 154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7" y="149"/>
                      <a:pt x="77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2"/>
                      <a:pt x="42" y="12"/>
                      <a:pt x="77" y="12"/>
                    </a:cubicBezTo>
                    <a:cubicBezTo>
                      <a:pt x="77" y="12"/>
                      <a:pt x="78" y="12"/>
                      <a:pt x="78" y="12"/>
                    </a:cubicBezTo>
                    <a:cubicBezTo>
                      <a:pt x="114" y="13"/>
                      <a:pt x="143" y="44"/>
                      <a:pt x="142" y="81"/>
                    </a:cubicBezTo>
                    <a:cubicBezTo>
                      <a:pt x="142" y="119"/>
                      <a:pt x="113" y="149"/>
                      <a:pt x="77" y="149"/>
                    </a:cubicBezTo>
                    <a:moveTo>
                      <a:pt x="77" y="0"/>
                    </a:moveTo>
                    <a:cubicBezTo>
                      <a:pt x="44" y="0"/>
                      <a:pt x="16" y="22"/>
                      <a:pt x="5" y="52"/>
                    </a:cubicBezTo>
                    <a:cubicBezTo>
                      <a:pt x="2" y="61"/>
                      <a:pt x="1" y="70"/>
                      <a:pt x="0" y="80"/>
                    </a:cubicBezTo>
                    <a:cubicBezTo>
                      <a:pt x="0" y="118"/>
                      <a:pt x="25" y="151"/>
                      <a:pt x="59" y="160"/>
                    </a:cubicBezTo>
                    <a:cubicBezTo>
                      <a:pt x="65" y="161"/>
                      <a:pt x="71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98" y="162"/>
                      <a:pt x="117" y="153"/>
                      <a:pt x="131" y="139"/>
                    </a:cubicBezTo>
                    <a:cubicBezTo>
                      <a:pt x="141" y="129"/>
                      <a:pt x="148" y="116"/>
                      <a:pt x="152" y="101"/>
                    </a:cubicBezTo>
                    <a:cubicBezTo>
                      <a:pt x="153" y="95"/>
                      <a:pt x="154" y="88"/>
                      <a:pt x="154" y="82"/>
                    </a:cubicBezTo>
                    <a:cubicBezTo>
                      <a:pt x="154" y="69"/>
                      <a:pt x="151" y="56"/>
                      <a:pt x="146" y="45"/>
                    </a:cubicBezTo>
                    <a:cubicBezTo>
                      <a:pt x="130" y="38"/>
                      <a:pt x="118" y="25"/>
                      <a:pt x="111" y="8"/>
                    </a:cubicBezTo>
                    <a:cubicBezTo>
                      <a:pt x="101" y="3"/>
                      <a:pt x="90" y="0"/>
                      <a:pt x="78" y="0"/>
                    </a:cubicBezTo>
                    <a:cubicBezTo>
                      <a:pt x="78" y="0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9" name="Freeform 719"/>
              <p:cNvSpPr>
                <a:spLocks noEditPoints="1"/>
              </p:cNvSpPr>
              <p:nvPr/>
            </p:nvSpPr>
            <p:spPr bwMode="auto">
              <a:xfrm>
                <a:off x="4894" y="3105"/>
                <a:ext cx="76" cy="80"/>
              </a:xfrm>
              <a:custGeom>
                <a:avLst/>
                <a:gdLst>
                  <a:gd name="T0" fmla="*/ 76 w 153"/>
                  <a:gd name="T1" fmla="*/ 149 h 162"/>
                  <a:gd name="T2" fmla="*/ 75 w 153"/>
                  <a:gd name="T3" fmla="*/ 149 h 162"/>
                  <a:gd name="T4" fmla="*/ 11 w 153"/>
                  <a:gd name="T5" fmla="*/ 80 h 162"/>
                  <a:gd name="T6" fmla="*/ 76 w 153"/>
                  <a:gd name="T7" fmla="*/ 12 h 162"/>
                  <a:gd name="T8" fmla="*/ 76 w 153"/>
                  <a:gd name="T9" fmla="*/ 12 h 162"/>
                  <a:gd name="T10" fmla="*/ 141 w 153"/>
                  <a:gd name="T11" fmla="*/ 81 h 162"/>
                  <a:gd name="T12" fmla="*/ 76 w 153"/>
                  <a:gd name="T13" fmla="*/ 149 h 162"/>
                  <a:gd name="T14" fmla="*/ 76 w 153"/>
                  <a:gd name="T15" fmla="*/ 0 h 162"/>
                  <a:gd name="T16" fmla="*/ 69 w 153"/>
                  <a:gd name="T17" fmla="*/ 0 h 162"/>
                  <a:gd name="T18" fmla="*/ 20 w 153"/>
                  <a:gd name="T19" fmla="*/ 25 h 162"/>
                  <a:gd name="T20" fmla="*/ 0 w 153"/>
                  <a:gd name="T21" fmla="*/ 71 h 162"/>
                  <a:gd name="T22" fmla="*/ 4 w 153"/>
                  <a:gd name="T23" fmla="*/ 99 h 162"/>
                  <a:gd name="T24" fmla="*/ 3 w 153"/>
                  <a:gd name="T25" fmla="*/ 108 h 162"/>
                  <a:gd name="T26" fmla="*/ 37 w 153"/>
                  <a:gd name="T27" fmla="*/ 151 h 162"/>
                  <a:gd name="T28" fmla="*/ 75 w 153"/>
                  <a:gd name="T29" fmla="*/ 162 h 162"/>
                  <a:gd name="T30" fmla="*/ 76 w 153"/>
                  <a:gd name="T31" fmla="*/ 162 h 162"/>
                  <a:gd name="T32" fmla="*/ 101 w 153"/>
                  <a:gd name="T33" fmla="*/ 157 h 162"/>
                  <a:gd name="T34" fmla="*/ 142 w 153"/>
                  <a:gd name="T35" fmla="*/ 121 h 162"/>
                  <a:gd name="T36" fmla="*/ 153 w 153"/>
                  <a:gd name="T37" fmla="*/ 82 h 162"/>
                  <a:gd name="T38" fmla="*/ 146 w 153"/>
                  <a:gd name="T39" fmla="*/ 47 h 162"/>
                  <a:gd name="T40" fmla="*/ 77 w 153"/>
                  <a:gd name="T41" fmla="*/ 0 h 162"/>
                  <a:gd name="T42" fmla="*/ 76 w 153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3" h="162">
                    <a:moveTo>
                      <a:pt x="76" y="149"/>
                    </a:moveTo>
                    <a:cubicBezTo>
                      <a:pt x="76" y="149"/>
                      <a:pt x="75" y="149"/>
                      <a:pt x="75" y="149"/>
                    </a:cubicBezTo>
                    <a:cubicBezTo>
                      <a:pt x="39" y="149"/>
                      <a:pt x="11" y="118"/>
                      <a:pt x="11" y="80"/>
                    </a:cubicBezTo>
                    <a:cubicBezTo>
                      <a:pt x="11" y="43"/>
                      <a:pt x="40" y="12"/>
                      <a:pt x="76" y="12"/>
                    </a:cubicBezTo>
                    <a:cubicBezTo>
                      <a:pt x="76" y="12"/>
                      <a:pt x="76" y="12"/>
                      <a:pt x="76" y="12"/>
                    </a:cubicBezTo>
                    <a:cubicBezTo>
                      <a:pt x="112" y="13"/>
                      <a:pt x="141" y="44"/>
                      <a:pt x="141" y="81"/>
                    </a:cubicBezTo>
                    <a:cubicBezTo>
                      <a:pt x="140" y="119"/>
                      <a:pt x="111" y="149"/>
                      <a:pt x="76" y="149"/>
                    </a:cubicBezTo>
                    <a:moveTo>
                      <a:pt x="76" y="0"/>
                    </a:moveTo>
                    <a:cubicBezTo>
                      <a:pt x="73" y="0"/>
                      <a:pt x="71" y="0"/>
                      <a:pt x="69" y="0"/>
                    </a:cubicBezTo>
                    <a:cubicBezTo>
                      <a:pt x="49" y="2"/>
                      <a:pt x="32" y="11"/>
                      <a:pt x="20" y="25"/>
                    </a:cubicBezTo>
                    <a:cubicBezTo>
                      <a:pt x="9" y="38"/>
                      <a:pt x="2" y="54"/>
                      <a:pt x="0" y="71"/>
                    </a:cubicBezTo>
                    <a:cubicBezTo>
                      <a:pt x="3" y="80"/>
                      <a:pt x="4" y="89"/>
                      <a:pt x="4" y="99"/>
                    </a:cubicBezTo>
                    <a:cubicBezTo>
                      <a:pt x="4" y="102"/>
                      <a:pt x="4" y="105"/>
                      <a:pt x="3" y="108"/>
                    </a:cubicBezTo>
                    <a:cubicBezTo>
                      <a:pt x="9" y="126"/>
                      <a:pt x="21" y="141"/>
                      <a:pt x="37" y="151"/>
                    </a:cubicBezTo>
                    <a:cubicBezTo>
                      <a:pt x="48" y="158"/>
                      <a:pt x="61" y="162"/>
                      <a:pt x="75" y="162"/>
                    </a:cubicBezTo>
                    <a:cubicBezTo>
                      <a:pt x="75" y="162"/>
                      <a:pt x="76" y="162"/>
                      <a:pt x="76" y="162"/>
                    </a:cubicBezTo>
                    <a:cubicBezTo>
                      <a:pt x="85" y="162"/>
                      <a:pt x="93" y="160"/>
                      <a:pt x="101" y="157"/>
                    </a:cubicBezTo>
                    <a:cubicBezTo>
                      <a:pt x="118" y="151"/>
                      <a:pt x="133" y="138"/>
                      <a:pt x="142" y="121"/>
                    </a:cubicBezTo>
                    <a:cubicBezTo>
                      <a:pt x="149" y="110"/>
                      <a:pt x="152" y="96"/>
                      <a:pt x="153" y="82"/>
                    </a:cubicBezTo>
                    <a:cubicBezTo>
                      <a:pt x="153" y="69"/>
                      <a:pt x="150" y="57"/>
                      <a:pt x="146" y="47"/>
                    </a:cubicBezTo>
                    <a:cubicBezTo>
                      <a:pt x="133" y="19"/>
                      <a:pt x="107" y="0"/>
                      <a:pt x="77" y="0"/>
                    </a:cubicBezTo>
                    <a:cubicBezTo>
                      <a:pt x="76" y="0"/>
                      <a:pt x="76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0" name="Freeform 720"/>
              <p:cNvSpPr>
                <a:spLocks noEditPoints="1"/>
              </p:cNvSpPr>
              <p:nvPr/>
            </p:nvSpPr>
            <p:spPr bwMode="auto">
              <a:xfrm>
                <a:off x="4820" y="3114"/>
                <a:ext cx="76" cy="80"/>
              </a:xfrm>
              <a:custGeom>
                <a:avLst/>
                <a:gdLst>
                  <a:gd name="T0" fmla="*/ 23 w 154"/>
                  <a:gd name="T1" fmla="*/ 43 h 162"/>
                  <a:gd name="T2" fmla="*/ 77 w 154"/>
                  <a:gd name="T3" fmla="*/ 12 h 162"/>
                  <a:gd name="T4" fmla="*/ 78 w 154"/>
                  <a:gd name="T5" fmla="*/ 13 h 162"/>
                  <a:gd name="T6" fmla="*/ 117 w 154"/>
                  <a:gd name="T7" fmla="*/ 27 h 162"/>
                  <a:gd name="T8" fmla="*/ 142 w 154"/>
                  <a:gd name="T9" fmla="*/ 82 h 162"/>
                  <a:gd name="T10" fmla="*/ 77 w 154"/>
                  <a:gd name="T11" fmla="*/ 150 h 162"/>
                  <a:gd name="T12" fmla="*/ 77 w 154"/>
                  <a:gd name="T13" fmla="*/ 150 h 162"/>
                  <a:gd name="T14" fmla="*/ 70 w 154"/>
                  <a:gd name="T15" fmla="*/ 149 h 162"/>
                  <a:gd name="T16" fmla="*/ 36 w 154"/>
                  <a:gd name="T17" fmla="*/ 134 h 162"/>
                  <a:gd name="T18" fmla="*/ 12 w 154"/>
                  <a:gd name="T19" fmla="*/ 80 h 162"/>
                  <a:gd name="T20" fmla="*/ 23 w 154"/>
                  <a:gd name="T21" fmla="*/ 43 h 162"/>
                  <a:gd name="T22" fmla="*/ 77 w 154"/>
                  <a:gd name="T23" fmla="*/ 0 h 162"/>
                  <a:gd name="T24" fmla="*/ 9 w 154"/>
                  <a:gd name="T25" fmla="*/ 44 h 162"/>
                  <a:gd name="T26" fmla="*/ 0 w 154"/>
                  <a:gd name="T27" fmla="*/ 80 h 162"/>
                  <a:gd name="T28" fmla="*/ 18 w 154"/>
                  <a:gd name="T29" fmla="*/ 133 h 162"/>
                  <a:gd name="T30" fmla="*/ 76 w 154"/>
                  <a:gd name="T31" fmla="*/ 162 h 162"/>
                  <a:gd name="T32" fmla="*/ 77 w 154"/>
                  <a:gd name="T33" fmla="*/ 162 h 162"/>
                  <a:gd name="T34" fmla="*/ 87 w 154"/>
                  <a:gd name="T35" fmla="*/ 161 h 162"/>
                  <a:gd name="T36" fmla="*/ 153 w 154"/>
                  <a:gd name="T37" fmla="*/ 91 h 162"/>
                  <a:gd name="T38" fmla="*/ 154 w 154"/>
                  <a:gd name="T39" fmla="*/ 82 h 162"/>
                  <a:gd name="T40" fmla="*/ 150 w 154"/>
                  <a:gd name="T41" fmla="*/ 54 h 162"/>
                  <a:gd name="T42" fmla="*/ 131 w 154"/>
                  <a:gd name="T43" fmla="*/ 23 h 162"/>
                  <a:gd name="T44" fmla="*/ 78 w 154"/>
                  <a:gd name="T45" fmla="*/ 0 h 162"/>
                  <a:gd name="T46" fmla="*/ 77 w 154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62">
                    <a:moveTo>
                      <a:pt x="23" y="43"/>
                    </a:moveTo>
                    <a:cubicBezTo>
                      <a:pt x="35" y="24"/>
                      <a:pt x="55" y="12"/>
                      <a:pt x="77" y="12"/>
                    </a:cubicBezTo>
                    <a:cubicBezTo>
                      <a:pt x="77" y="12"/>
                      <a:pt x="78" y="12"/>
                      <a:pt x="78" y="13"/>
                    </a:cubicBezTo>
                    <a:cubicBezTo>
                      <a:pt x="93" y="13"/>
                      <a:pt x="106" y="18"/>
                      <a:pt x="117" y="27"/>
                    </a:cubicBezTo>
                    <a:cubicBezTo>
                      <a:pt x="132" y="39"/>
                      <a:pt x="142" y="59"/>
                      <a:pt x="142" y="82"/>
                    </a:cubicBezTo>
                    <a:cubicBezTo>
                      <a:pt x="142" y="119"/>
                      <a:pt x="113" y="150"/>
                      <a:pt x="77" y="150"/>
                    </a:cubicBezTo>
                    <a:cubicBezTo>
                      <a:pt x="77" y="150"/>
                      <a:pt x="77" y="150"/>
                      <a:pt x="77" y="150"/>
                    </a:cubicBezTo>
                    <a:cubicBezTo>
                      <a:pt x="75" y="150"/>
                      <a:pt x="72" y="150"/>
                      <a:pt x="70" y="149"/>
                    </a:cubicBezTo>
                    <a:cubicBezTo>
                      <a:pt x="58" y="148"/>
                      <a:pt x="46" y="142"/>
                      <a:pt x="36" y="134"/>
                    </a:cubicBezTo>
                    <a:cubicBezTo>
                      <a:pt x="21" y="122"/>
                      <a:pt x="12" y="102"/>
                      <a:pt x="12" y="80"/>
                    </a:cubicBezTo>
                    <a:cubicBezTo>
                      <a:pt x="12" y="66"/>
                      <a:pt x="16" y="54"/>
                      <a:pt x="23" y="43"/>
                    </a:cubicBezTo>
                    <a:moveTo>
                      <a:pt x="77" y="0"/>
                    </a:moveTo>
                    <a:cubicBezTo>
                      <a:pt x="48" y="0"/>
                      <a:pt x="22" y="18"/>
                      <a:pt x="9" y="44"/>
                    </a:cubicBezTo>
                    <a:cubicBezTo>
                      <a:pt x="4" y="55"/>
                      <a:pt x="1" y="67"/>
                      <a:pt x="0" y="80"/>
                    </a:cubicBezTo>
                    <a:cubicBezTo>
                      <a:pt x="0" y="100"/>
                      <a:pt x="7" y="118"/>
                      <a:pt x="18" y="133"/>
                    </a:cubicBezTo>
                    <a:cubicBezTo>
                      <a:pt x="32" y="150"/>
                      <a:pt x="53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81" y="162"/>
                      <a:pt x="84" y="162"/>
                      <a:pt x="87" y="161"/>
                    </a:cubicBezTo>
                    <a:cubicBezTo>
                      <a:pt x="122" y="157"/>
                      <a:pt x="149" y="128"/>
                      <a:pt x="153" y="91"/>
                    </a:cubicBezTo>
                    <a:cubicBezTo>
                      <a:pt x="154" y="88"/>
                      <a:pt x="154" y="85"/>
                      <a:pt x="154" y="82"/>
                    </a:cubicBezTo>
                    <a:cubicBezTo>
                      <a:pt x="154" y="72"/>
                      <a:pt x="153" y="63"/>
                      <a:pt x="150" y="54"/>
                    </a:cubicBezTo>
                    <a:cubicBezTo>
                      <a:pt x="146" y="42"/>
                      <a:pt x="139" y="31"/>
                      <a:pt x="131" y="23"/>
                    </a:cubicBezTo>
                    <a:cubicBezTo>
                      <a:pt x="117" y="9"/>
                      <a:pt x="98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1" name="Freeform 721"/>
              <p:cNvSpPr>
                <a:spLocks noEditPoints="1"/>
              </p:cNvSpPr>
              <p:nvPr/>
            </p:nvSpPr>
            <p:spPr bwMode="auto">
              <a:xfrm>
                <a:off x="4649" y="3152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7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1 h 162"/>
                  <a:gd name="T12" fmla="*/ 77 w 154"/>
                  <a:gd name="T13" fmla="*/ 149 h 162"/>
                  <a:gd name="T14" fmla="*/ 77 w 154"/>
                  <a:gd name="T15" fmla="*/ 0 h 162"/>
                  <a:gd name="T16" fmla="*/ 14 w 154"/>
                  <a:gd name="T17" fmla="*/ 34 h 162"/>
                  <a:gd name="T18" fmla="*/ 1 w 154"/>
                  <a:gd name="T19" fmla="*/ 80 h 162"/>
                  <a:gd name="T20" fmla="*/ 23 w 154"/>
                  <a:gd name="T21" fmla="*/ 138 h 162"/>
                  <a:gd name="T22" fmla="*/ 58 w 154"/>
                  <a:gd name="T23" fmla="*/ 159 h 162"/>
                  <a:gd name="T24" fmla="*/ 77 w 154"/>
                  <a:gd name="T25" fmla="*/ 162 h 162"/>
                  <a:gd name="T26" fmla="*/ 77 w 154"/>
                  <a:gd name="T27" fmla="*/ 162 h 162"/>
                  <a:gd name="T28" fmla="*/ 98 w 154"/>
                  <a:gd name="T29" fmla="*/ 159 h 162"/>
                  <a:gd name="T30" fmla="*/ 138 w 154"/>
                  <a:gd name="T31" fmla="*/ 130 h 162"/>
                  <a:gd name="T32" fmla="*/ 154 w 154"/>
                  <a:gd name="T33" fmla="*/ 81 h 162"/>
                  <a:gd name="T34" fmla="*/ 81 w 154"/>
                  <a:gd name="T35" fmla="*/ 0 h 162"/>
                  <a:gd name="T36" fmla="*/ 78 w 154"/>
                  <a:gd name="T37" fmla="*/ 0 h 162"/>
                  <a:gd name="T38" fmla="*/ 77 w 154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7" y="149"/>
                      <a:pt x="77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2"/>
                      <a:pt x="42" y="12"/>
                      <a:pt x="77" y="12"/>
                    </a:cubicBezTo>
                    <a:cubicBezTo>
                      <a:pt x="78" y="12"/>
                      <a:pt x="78" y="12"/>
                      <a:pt x="78" y="12"/>
                    </a:cubicBezTo>
                    <a:cubicBezTo>
                      <a:pt x="114" y="12"/>
                      <a:pt x="143" y="44"/>
                      <a:pt x="142" y="81"/>
                    </a:cubicBezTo>
                    <a:cubicBezTo>
                      <a:pt x="142" y="119"/>
                      <a:pt x="113" y="149"/>
                      <a:pt x="77" y="149"/>
                    </a:cubicBezTo>
                    <a:moveTo>
                      <a:pt x="77" y="0"/>
                    </a:moveTo>
                    <a:cubicBezTo>
                      <a:pt x="51" y="0"/>
                      <a:pt x="28" y="13"/>
                      <a:pt x="14" y="34"/>
                    </a:cubicBezTo>
                    <a:cubicBezTo>
                      <a:pt x="6" y="47"/>
                      <a:pt x="1" y="63"/>
                      <a:pt x="1" y="80"/>
                    </a:cubicBezTo>
                    <a:cubicBezTo>
                      <a:pt x="0" y="102"/>
                      <a:pt x="9" y="123"/>
                      <a:pt x="23" y="138"/>
                    </a:cubicBezTo>
                    <a:cubicBezTo>
                      <a:pt x="33" y="148"/>
                      <a:pt x="45" y="156"/>
                      <a:pt x="58" y="159"/>
                    </a:cubicBezTo>
                    <a:cubicBezTo>
                      <a:pt x="64" y="161"/>
                      <a:pt x="70" y="162"/>
                      <a:pt x="77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85" y="162"/>
                      <a:pt x="92" y="161"/>
                      <a:pt x="98" y="159"/>
                    </a:cubicBezTo>
                    <a:cubicBezTo>
                      <a:pt x="108" y="145"/>
                      <a:pt x="122" y="135"/>
                      <a:pt x="138" y="130"/>
                    </a:cubicBezTo>
                    <a:cubicBezTo>
                      <a:pt x="148" y="117"/>
                      <a:pt x="154" y="100"/>
                      <a:pt x="154" y="81"/>
                    </a:cubicBezTo>
                    <a:cubicBezTo>
                      <a:pt x="154" y="38"/>
                      <a:pt x="122" y="2"/>
                      <a:pt x="81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78" y="0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2" name="Freeform 722"/>
              <p:cNvSpPr>
                <a:spLocks noEditPoints="1"/>
              </p:cNvSpPr>
              <p:nvPr/>
            </p:nvSpPr>
            <p:spPr bwMode="auto">
              <a:xfrm>
                <a:off x="4689" y="3215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1 h 162"/>
                  <a:gd name="T6" fmla="*/ 77 w 154"/>
                  <a:gd name="T7" fmla="*/ 13 h 162"/>
                  <a:gd name="T8" fmla="*/ 78 w 154"/>
                  <a:gd name="T9" fmla="*/ 13 h 162"/>
                  <a:gd name="T10" fmla="*/ 141 w 154"/>
                  <a:gd name="T11" fmla="*/ 72 h 162"/>
                  <a:gd name="T12" fmla="*/ 142 w 154"/>
                  <a:gd name="T13" fmla="*/ 82 h 162"/>
                  <a:gd name="T14" fmla="*/ 141 w 154"/>
                  <a:gd name="T15" fmla="*/ 93 h 162"/>
                  <a:gd name="T16" fmla="*/ 77 w 154"/>
                  <a:gd name="T17" fmla="*/ 150 h 162"/>
                  <a:gd name="T18" fmla="*/ 77 w 154"/>
                  <a:gd name="T19" fmla="*/ 0 h 162"/>
                  <a:gd name="T20" fmla="*/ 56 w 154"/>
                  <a:gd name="T21" fmla="*/ 3 h 162"/>
                  <a:gd name="T22" fmla="*/ 16 w 154"/>
                  <a:gd name="T23" fmla="*/ 32 h 162"/>
                  <a:gd name="T24" fmla="*/ 2 w 154"/>
                  <a:gd name="T25" fmla="*/ 65 h 162"/>
                  <a:gd name="T26" fmla="*/ 0 w 154"/>
                  <a:gd name="T27" fmla="*/ 80 h 162"/>
                  <a:gd name="T28" fmla="*/ 11 w 154"/>
                  <a:gd name="T29" fmla="*/ 123 h 162"/>
                  <a:gd name="T30" fmla="*/ 76 w 154"/>
                  <a:gd name="T31" fmla="*/ 162 h 162"/>
                  <a:gd name="T32" fmla="*/ 77 w 154"/>
                  <a:gd name="T33" fmla="*/ 162 h 162"/>
                  <a:gd name="T34" fmla="*/ 139 w 154"/>
                  <a:gd name="T35" fmla="*/ 129 h 162"/>
                  <a:gd name="T36" fmla="*/ 154 w 154"/>
                  <a:gd name="T37" fmla="*/ 82 h 162"/>
                  <a:gd name="T38" fmla="*/ 141 w 154"/>
                  <a:gd name="T39" fmla="*/ 36 h 162"/>
                  <a:gd name="T40" fmla="*/ 78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7" y="150"/>
                      <a:pt x="76" y="150"/>
                    </a:cubicBezTo>
                    <a:cubicBezTo>
                      <a:pt x="41" y="149"/>
                      <a:pt x="12" y="118"/>
                      <a:pt x="12" y="81"/>
                    </a:cubicBezTo>
                    <a:cubicBezTo>
                      <a:pt x="12" y="43"/>
                      <a:pt x="41" y="13"/>
                      <a:pt x="77" y="13"/>
                    </a:cubicBezTo>
                    <a:cubicBezTo>
                      <a:pt x="77" y="13"/>
                      <a:pt x="77" y="13"/>
                      <a:pt x="78" y="13"/>
                    </a:cubicBezTo>
                    <a:cubicBezTo>
                      <a:pt x="110" y="13"/>
                      <a:pt x="137" y="39"/>
                      <a:pt x="141" y="72"/>
                    </a:cubicBezTo>
                    <a:cubicBezTo>
                      <a:pt x="142" y="75"/>
                      <a:pt x="142" y="79"/>
                      <a:pt x="142" y="82"/>
                    </a:cubicBezTo>
                    <a:cubicBezTo>
                      <a:pt x="142" y="86"/>
                      <a:pt x="142" y="89"/>
                      <a:pt x="141" y="93"/>
                    </a:cubicBezTo>
                    <a:cubicBezTo>
                      <a:pt x="136" y="125"/>
                      <a:pt x="109" y="150"/>
                      <a:pt x="77" y="150"/>
                    </a:cubicBezTo>
                    <a:moveTo>
                      <a:pt x="77" y="0"/>
                    </a:moveTo>
                    <a:cubicBezTo>
                      <a:pt x="70" y="0"/>
                      <a:pt x="63" y="1"/>
                      <a:pt x="56" y="3"/>
                    </a:cubicBezTo>
                    <a:cubicBezTo>
                      <a:pt x="40" y="8"/>
                      <a:pt x="26" y="18"/>
                      <a:pt x="16" y="32"/>
                    </a:cubicBezTo>
                    <a:cubicBezTo>
                      <a:pt x="9" y="41"/>
                      <a:pt x="4" y="52"/>
                      <a:pt x="2" y="65"/>
                    </a:cubicBezTo>
                    <a:cubicBezTo>
                      <a:pt x="1" y="70"/>
                      <a:pt x="0" y="75"/>
                      <a:pt x="0" y="80"/>
                    </a:cubicBezTo>
                    <a:cubicBezTo>
                      <a:pt x="0" y="96"/>
                      <a:pt x="4" y="110"/>
                      <a:pt x="11" y="123"/>
                    </a:cubicBezTo>
                    <a:cubicBezTo>
                      <a:pt x="24" y="146"/>
                      <a:pt x="49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102" y="162"/>
                      <a:pt x="125" y="149"/>
                      <a:pt x="139" y="129"/>
                    </a:cubicBezTo>
                    <a:cubicBezTo>
                      <a:pt x="148" y="116"/>
                      <a:pt x="154" y="100"/>
                      <a:pt x="154" y="82"/>
                    </a:cubicBezTo>
                    <a:cubicBezTo>
                      <a:pt x="154" y="65"/>
                      <a:pt x="149" y="49"/>
                      <a:pt x="141" y="36"/>
                    </a:cubicBezTo>
                    <a:cubicBezTo>
                      <a:pt x="127" y="15"/>
                      <a:pt x="104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3" name="Freeform 723"/>
              <p:cNvSpPr>
                <a:spLocks noEditPoints="1"/>
              </p:cNvSpPr>
              <p:nvPr/>
            </p:nvSpPr>
            <p:spPr bwMode="auto">
              <a:xfrm>
                <a:off x="4524" y="3431"/>
                <a:ext cx="76" cy="80"/>
              </a:xfrm>
              <a:custGeom>
                <a:avLst/>
                <a:gdLst>
                  <a:gd name="T0" fmla="*/ 71 w 154"/>
                  <a:gd name="T1" fmla="*/ 13 h 162"/>
                  <a:gd name="T2" fmla="*/ 77 w 154"/>
                  <a:gd name="T3" fmla="*/ 13 h 162"/>
                  <a:gd name="T4" fmla="*/ 78 w 154"/>
                  <a:gd name="T5" fmla="*/ 13 h 162"/>
                  <a:gd name="T6" fmla="*/ 127 w 154"/>
                  <a:gd name="T7" fmla="*/ 37 h 162"/>
                  <a:gd name="T8" fmla="*/ 142 w 154"/>
                  <a:gd name="T9" fmla="*/ 82 h 162"/>
                  <a:gd name="T10" fmla="*/ 77 w 154"/>
                  <a:gd name="T11" fmla="*/ 150 h 162"/>
                  <a:gd name="T12" fmla="*/ 77 w 154"/>
                  <a:gd name="T13" fmla="*/ 150 h 162"/>
                  <a:gd name="T14" fmla="*/ 12 w 154"/>
                  <a:gd name="T15" fmla="*/ 81 h 162"/>
                  <a:gd name="T16" fmla="*/ 71 w 154"/>
                  <a:gd name="T17" fmla="*/ 13 h 162"/>
                  <a:gd name="T18" fmla="*/ 77 w 154"/>
                  <a:gd name="T19" fmla="*/ 0 h 162"/>
                  <a:gd name="T20" fmla="*/ 60 w 154"/>
                  <a:gd name="T21" fmla="*/ 2 h 162"/>
                  <a:gd name="T22" fmla="*/ 2 w 154"/>
                  <a:gd name="T23" fmla="*/ 66 h 162"/>
                  <a:gd name="T24" fmla="*/ 0 w 154"/>
                  <a:gd name="T25" fmla="*/ 81 h 162"/>
                  <a:gd name="T26" fmla="*/ 14 w 154"/>
                  <a:gd name="T27" fmla="*/ 128 h 162"/>
                  <a:gd name="T28" fmla="*/ 57 w 154"/>
                  <a:gd name="T29" fmla="*/ 159 h 162"/>
                  <a:gd name="T30" fmla="*/ 76 w 154"/>
                  <a:gd name="T31" fmla="*/ 162 h 162"/>
                  <a:gd name="T32" fmla="*/ 77 w 154"/>
                  <a:gd name="T33" fmla="*/ 162 h 162"/>
                  <a:gd name="T34" fmla="*/ 128 w 154"/>
                  <a:gd name="T35" fmla="*/ 142 h 162"/>
                  <a:gd name="T36" fmla="*/ 154 w 154"/>
                  <a:gd name="T37" fmla="*/ 82 h 162"/>
                  <a:gd name="T38" fmla="*/ 141 w 154"/>
                  <a:gd name="T39" fmla="*/ 37 h 162"/>
                  <a:gd name="T40" fmla="*/ 78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1" y="13"/>
                    </a:moveTo>
                    <a:cubicBezTo>
                      <a:pt x="73" y="13"/>
                      <a:pt x="75" y="13"/>
                      <a:pt x="77" y="13"/>
                    </a:cubicBezTo>
                    <a:cubicBezTo>
                      <a:pt x="77" y="13"/>
                      <a:pt x="78" y="13"/>
                      <a:pt x="78" y="13"/>
                    </a:cubicBezTo>
                    <a:cubicBezTo>
                      <a:pt x="97" y="13"/>
                      <a:pt x="115" y="22"/>
                      <a:pt x="127" y="37"/>
                    </a:cubicBezTo>
                    <a:cubicBezTo>
                      <a:pt x="136" y="49"/>
                      <a:pt x="142" y="65"/>
                      <a:pt x="142" y="82"/>
                    </a:cubicBezTo>
                    <a:cubicBezTo>
                      <a:pt x="142" y="120"/>
                      <a:pt x="113" y="150"/>
                      <a:pt x="77" y="150"/>
                    </a:cubicBezTo>
                    <a:cubicBezTo>
                      <a:pt x="77" y="150"/>
                      <a:pt x="77" y="150"/>
                      <a:pt x="77" y="150"/>
                    </a:cubicBezTo>
                    <a:cubicBezTo>
                      <a:pt x="41" y="150"/>
                      <a:pt x="12" y="118"/>
                      <a:pt x="12" y="81"/>
                    </a:cubicBezTo>
                    <a:cubicBezTo>
                      <a:pt x="13" y="45"/>
                      <a:pt x="38" y="16"/>
                      <a:pt x="71" y="13"/>
                    </a:cubicBezTo>
                    <a:moveTo>
                      <a:pt x="77" y="0"/>
                    </a:moveTo>
                    <a:cubicBezTo>
                      <a:pt x="71" y="0"/>
                      <a:pt x="66" y="1"/>
                      <a:pt x="60" y="2"/>
                    </a:cubicBezTo>
                    <a:cubicBezTo>
                      <a:pt x="31" y="9"/>
                      <a:pt x="8" y="34"/>
                      <a:pt x="2" y="66"/>
                    </a:cubicBezTo>
                    <a:cubicBezTo>
                      <a:pt x="1" y="71"/>
                      <a:pt x="0" y="76"/>
                      <a:pt x="0" y="81"/>
                    </a:cubicBezTo>
                    <a:cubicBezTo>
                      <a:pt x="0" y="98"/>
                      <a:pt x="5" y="114"/>
                      <a:pt x="14" y="128"/>
                    </a:cubicBezTo>
                    <a:cubicBezTo>
                      <a:pt x="24" y="143"/>
                      <a:pt x="39" y="154"/>
                      <a:pt x="57" y="159"/>
                    </a:cubicBezTo>
                    <a:cubicBezTo>
                      <a:pt x="63" y="161"/>
                      <a:pt x="70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97" y="162"/>
                      <a:pt x="114" y="155"/>
                      <a:pt x="128" y="142"/>
                    </a:cubicBezTo>
                    <a:cubicBezTo>
                      <a:pt x="144" y="127"/>
                      <a:pt x="154" y="106"/>
                      <a:pt x="154" y="82"/>
                    </a:cubicBezTo>
                    <a:cubicBezTo>
                      <a:pt x="154" y="65"/>
                      <a:pt x="149" y="50"/>
                      <a:pt x="141" y="37"/>
                    </a:cubicBezTo>
                    <a:cubicBezTo>
                      <a:pt x="128" y="15"/>
                      <a:pt x="104" y="1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4" name="Freeform 724"/>
              <p:cNvSpPr>
                <a:spLocks noEditPoints="1"/>
              </p:cNvSpPr>
              <p:nvPr/>
            </p:nvSpPr>
            <p:spPr bwMode="auto">
              <a:xfrm>
                <a:off x="4437" y="3284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0 h 162"/>
                  <a:gd name="T6" fmla="*/ 77 w 154"/>
                  <a:gd name="T7" fmla="*/ 12 h 162"/>
                  <a:gd name="T8" fmla="*/ 77 w 154"/>
                  <a:gd name="T9" fmla="*/ 12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1 w 154"/>
                  <a:gd name="T15" fmla="*/ 0 h 162"/>
                  <a:gd name="T16" fmla="*/ 0 w 154"/>
                  <a:gd name="T17" fmla="*/ 80 h 162"/>
                  <a:gd name="T18" fmla="*/ 11 w 154"/>
                  <a:gd name="T19" fmla="*/ 122 h 162"/>
                  <a:gd name="T20" fmla="*/ 55 w 154"/>
                  <a:gd name="T21" fmla="*/ 159 h 162"/>
                  <a:gd name="T22" fmla="*/ 76 w 154"/>
                  <a:gd name="T23" fmla="*/ 162 h 162"/>
                  <a:gd name="T24" fmla="*/ 77 w 154"/>
                  <a:gd name="T25" fmla="*/ 162 h 162"/>
                  <a:gd name="T26" fmla="*/ 151 w 154"/>
                  <a:gd name="T27" fmla="*/ 100 h 162"/>
                  <a:gd name="T28" fmla="*/ 154 w 154"/>
                  <a:gd name="T29" fmla="*/ 82 h 162"/>
                  <a:gd name="T30" fmla="*/ 145 w 154"/>
                  <a:gd name="T31" fmla="*/ 44 h 162"/>
                  <a:gd name="T32" fmla="*/ 124 w 154"/>
                  <a:gd name="T33" fmla="*/ 17 h 162"/>
                  <a:gd name="T34" fmla="*/ 118 w 154"/>
                  <a:gd name="T35" fmla="*/ 17 h 162"/>
                  <a:gd name="T36" fmla="*/ 117 w 154"/>
                  <a:gd name="T37" fmla="*/ 17 h 162"/>
                  <a:gd name="T38" fmla="*/ 71 w 154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19"/>
                      <a:pt x="112" y="150"/>
                      <a:pt x="77" y="150"/>
                    </a:cubicBezTo>
                    <a:moveTo>
                      <a:pt x="71" y="0"/>
                    </a:moveTo>
                    <a:cubicBezTo>
                      <a:pt x="31" y="3"/>
                      <a:pt x="0" y="38"/>
                      <a:pt x="0" y="80"/>
                    </a:cubicBezTo>
                    <a:cubicBezTo>
                      <a:pt x="0" y="96"/>
                      <a:pt x="4" y="110"/>
                      <a:pt x="11" y="122"/>
                    </a:cubicBezTo>
                    <a:cubicBezTo>
                      <a:pt x="20" y="139"/>
                      <a:pt x="36" y="153"/>
                      <a:pt x="55" y="159"/>
                    </a:cubicBezTo>
                    <a:cubicBezTo>
                      <a:pt x="61" y="161"/>
                      <a:pt x="69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113" y="162"/>
                      <a:pt x="143" y="136"/>
                      <a:pt x="151" y="100"/>
                    </a:cubicBezTo>
                    <a:cubicBezTo>
                      <a:pt x="153" y="94"/>
                      <a:pt x="153" y="88"/>
                      <a:pt x="154" y="82"/>
                    </a:cubicBezTo>
                    <a:cubicBezTo>
                      <a:pt x="154" y="68"/>
                      <a:pt x="151" y="56"/>
                      <a:pt x="145" y="44"/>
                    </a:cubicBezTo>
                    <a:cubicBezTo>
                      <a:pt x="140" y="34"/>
                      <a:pt x="133" y="24"/>
                      <a:pt x="124" y="17"/>
                    </a:cubicBezTo>
                    <a:cubicBezTo>
                      <a:pt x="122" y="17"/>
                      <a:pt x="120" y="17"/>
                      <a:pt x="118" y="17"/>
                    </a:cubicBezTo>
                    <a:cubicBezTo>
                      <a:pt x="117" y="17"/>
                      <a:pt x="117" y="17"/>
                      <a:pt x="117" y="17"/>
                    </a:cubicBezTo>
                    <a:cubicBezTo>
                      <a:pt x="99" y="17"/>
                      <a:pt x="83" y="11"/>
                      <a:pt x="7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5" name="Freeform 725"/>
              <p:cNvSpPr>
                <a:spLocks noEditPoints="1"/>
              </p:cNvSpPr>
              <p:nvPr/>
            </p:nvSpPr>
            <p:spPr bwMode="auto">
              <a:xfrm>
                <a:off x="4125" y="3086"/>
                <a:ext cx="77" cy="80"/>
              </a:xfrm>
              <a:custGeom>
                <a:avLst/>
                <a:gdLst>
                  <a:gd name="T0" fmla="*/ 66 w 155"/>
                  <a:gd name="T1" fmla="*/ 14 h 162"/>
                  <a:gd name="T2" fmla="*/ 77 w 155"/>
                  <a:gd name="T3" fmla="*/ 13 h 162"/>
                  <a:gd name="T4" fmla="*/ 78 w 155"/>
                  <a:gd name="T5" fmla="*/ 13 h 162"/>
                  <a:gd name="T6" fmla="*/ 79 w 155"/>
                  <a:gd name="T7" fmla="*/ 13 h 162"/>
                  <a:gd name="T8" fmla="*/ 142 w 155"/>
                  <a:gd name="T9" fmla="*/ 82 h 162"/>
                  <a:gd name="T10" fmla="*/ 77 w 155"/>
                  <a:gd name="T11" fmla="*/ 150 h 162"/>
                  <a:gd name="T12" fmla="*/ 77 w 155"/>
                  <a:gd name="T13" fmla="*/ 150 h 162"/>
                  <a:gd name="T14" fmla="*/ 12 w 155"/>
                  <a:gd name="T15" fmla="*/ 80 h 162"/>
                  <a:gd name="T16" fmla="*/ 66 w 155"/>
                  <a:gd name="T17" fmla="*/ 14 h 162"/>
                  <a:gd name="T18" fmla="*/ 77 w 155"/>
                  <a:gd name="T19" fmla="*/ 0 h 162"/>
                  <a:gd name="T20" fmla="*/ 38 w 155"/>
                  <a:gd name="T21" fmla="*/ 12 h 162"/>
                  <a:gd name="T22" fmla="*/ 1 w 155"/>
                  <a:gd name="T23" fmla="*/ 80 h 162"/>
                  <a:gd name="T24" fmla="*/ 9 w 155"/>
                  <a:gd name="T25" fmla="*/ 118 h 162"/>
                  <a:gd name="T26" fmla="*/ 37 w 155"/>
                  <a:gd name="T27" fmla="*/ 150 h 162"/>
                  <a:gd name="T28" fmla="*/ 77 w 155"/>
                  <a:gd name="T29" fmla="*/ 162 h 162"/>
                  <a:gd name="T30" fmla="*/ 77 w 155"/>
                  <a:gd name="T31" fmla="*/ 162 h 162"/>
                  <a:gd name="T32" fmla="*/ 115 w 155"/>
                  <a:gd name="T33" fmla="*/ 152 h 162"/>
                  <a:gd name="T34" fmla="*/ 148 w 155"/>
                  <a:gd name="T35" fmla="*/ 114 h 162"/>
                  <a:gd name="T36" fmla="*/ 154 w 155"/>
                  <a:gd name="T37" fmla="*/ 82 h 162"/>
                  <a:gd name="T38" fmla="*/ 83 w 155"/>
                  <a:gd name="T39" fmla="*/ 0 h 162"/>
                  <a:gd name="T40" fmla="*/ 78 w 155"/>
                  <a:gd name="T41" fmla="*/ 0 h 162"/>
                  <a:gd name="T42" fmla="*/ 77 w 155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5" h="162">
                    <a:moveTo>
                      <a:pt x="66" y="14"/>
                    </a:moveTo>
                    <a:cubicBezTo>
                      <a:pt x="70" y="13"/>
                      <a:pt x="73" y="13"/>
                      <a:pt x="77" y="13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8" y="13"/>
                      <a:pt x="79" y="13"/>
                      <a:pt x="79" y="13"/>
                    </a:cubicBezTo>
                    <a:cubicBezTo>
                      <a:pt x="115" y="14"/>
                      <a:pt x="143" y="45"/>
                      <a:pt x="142" y="82"/>
                    </a:cubicBezTo>
                    <a:cubicBezTo>
                      <a:pt x="142" y="119"/>
                      <a:pt x="113" y="150"/>
                      <a:pt x="77" y="150"/>
                    </a:cubicBezTo>
                    <a:cubicBezTo>
                      <a:pt x="77" y="150"/>
                      <a:pt x="77" y="150"/>
                      <a:pt x="77" y="150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7"/>
                      <a:pt x="36" y="19"/>
                      <a:pt x="66" y="14"/>
                    </a:cubicBezTo>
                    <a:moveTo>
                      <a:pt x="77" y="0"/>
                    </a:moveTo>
                    <a:cubicBezTo>
                      <a:pt x="63" y="0"/>
                      <a:pt x="49" y="4"/>
                      <a:pt x="38" y="12"/>
                    </a:cubicBezTo>
                    <a:cubicBezTo>
                      <a:pt x="16" y="26"/>
                      <a:pt x="1" y="51"/>
                      <a:pt x="1" y="80"/>
                    </a:cubicBezTo>
                    <a:cubicBezTo>
                      <a:pt x="0" y="94"/>
                      <a:pt x="3" y="107"/>
                      <a:pt x="9" y="118"/>
                    </a:cubicBezTo>
                    <a:cubicBezTo>
                      <a:pt x="21" y="126"/>
                      <a:pt x="31" y="137"/>
                      <a:pt x="37" y="150"/>
                    </a:cubicBezTo>
                    <a:cubicBezTo>
                      <a:pt x="49" y="158"/>
                      <a:pt x="62" y="162"/>
                      <a:pt x="77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91" y="162"/>
                      <a:pt x="104" y="158"/>
                      <a:pt x="115" y="152"/>
                    </a:cubicBezTo>
                    <a:cubicBezTo>
                      <a:pt x="122" y="136"/>
                      <a:pt x="133" y="123"/>
                      <a:pt x="148" y="114"/>
                    </a:cubicBezTo>
                    <a:cubicBezTo>
                      <a:pt x="152" y="104"/>
                      <a:pt x="154" y="93"/>
                      <a:pt x="154" y="82"/>
                    </a:cubicBezTo>
                    <a:cubicBezTo>
                      <a:pt x="155" y="39"/>
                      <a:pt x="123" y="3"/>
                      <a:pt x="83" y="0"/>
                    </a:cubicBezTo>
                    <a:cubicBezTo>
                      <a:pt x="81" y="0"/>
                      <a:pt x="80" y="0"/>
                      <a:pt x="78" y="0"/>
                    </a:cubicBezTo>
                    <a:cubicBezTo>
                      <a:pt x="78" y="0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6" name="Freeform 726"/>
              <p:cNvSpPr>
                <a:spLocks noEditPoints="1"/>
              </p:cNvSpPr>
              <p:nvPr/>
            </p:nvSpPr>
            <p:spPr bwMode="auto">
              <a:xfrm>
                <a:off x="4179" y="3137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7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1 h 162"/>
                  <a:gd name="T12" fmla="*/ 77 w 154"/>
                  <a:gd name="T13" fmla="*/ 149 h 162"/>
                  <a:gd name="T14" fmla="*/ 77 w 154"/>
                  <a:gd name="T15" fmla="*/ 0 h 162"/>
                  <a:gd name="T16" fmla="*/ 40 w 154"/>
                  <a:gd name="T17" fmla="*/ 10 h 162"/>
                  <a:gd name="T18" fmla="*/ 7 w 154"/>
                  <a:gd name="T19" fmla="*/ 48 h 162"/>
                  <a:gd name="T20" fmla="*/ 0 w 154"/>
                  <a:gd name="T21" fmla="*/ 80 h 162"/>
                  <a:gd name="T22" fmla="*/ 11 w 154"/>
                  <a:gd name="T23" fmla="*/ 122 h 162"/>
                  <a:gd name="T24" fmla="*/ 42 w 154"/>
                  <a:gd name="T25" fmla="*/ 153 h 162"/>
                  <a:gd name="T26" fmla="*/ 74 w 154"/>
                  <a:gd name="T27" fmla="*/ 162 h 162"/>
                  <a:gd name="T28" fmla="*/ 128 w 154"/>
                  <a:gd name="T29" fmla="*/ 141 h 162"/>
                  <a:gd name="T30" fmla="*/ 154 w 154"/>
                  <a:gd name="T31" fmla="*/ 81 h 162"/>
                  <a:gd name="T32" fmla="*/ 136 w 154"/>
                  <a:gd name="T33" fmla="*/ 29 h 162"/>
                  <a:gd name="T34" fmla="*/ 111 w 154"/>
                  <a:gd name="T35" fmla="*/ 8 h 162"/>
                  <a:gd name="T36" fmla="*/ 78 w 154"/>
                  <a:gd name="T37" fmla="*/ 0 h 162"/>
                  <a:gd name="T38" fmla="*/ 77 w 154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7" y="149"/>
                      <a:pt x="77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2"/>
                      <a:pt x="42" y="12"/>
                      <a:pt x="77" y="12"/>
                    </a:cubicBezTo>
                    <a:cubicBezTo>
                      <a:pt x="77" y="12"/>
                      <a:pt x="78" y="12"/>
                      <a:pt x="78" y="12"/>
                    </a:cubicBezTo>
                    <a:cubicBezTo>
                      <a:pt x="114" y="12"/>
                      <a:pt x="142" y="43"/>
                      <a:pt x="142" y="81"/>
                    </a:cubicBezTo>
                    <a:cubicBezTo>
                      <a:pt x="142" y="119"/>
                      <a:pt x="113" y="149"/>
                      <a:pt x="77" y="149"/>
                    </a:cubicBezTo>
                    <a:moveTo>
                      <a:pt x="77" y="0"/>
                    </a:moveTo>
                    <a:cubicBezTo>
                      <a:pt x="63" y="0"/>
                      <a:pt x="51" y="3"/>
                      <a:pt x="40" y="10"/>
                    </a:cubicBezTo>
                    <a:cubicBezTo>
                      <a:pt x="25" y="19"/>
                      <a:pt x="14" y="32"/>
                      <a:pt x="7" y="48"/>
                    </a:cubicBezTo>
                    <a:cubicBezTo>
                      <a:pt x="3" y="58"/>
                      <a:pt x="0" y="68"/>
                      <a:pt x="0" y="80"/>
                    </a:cubicBezTo>
                    <a:cubicBezTo>
                      <a:pt x="0" y="95"/>
                      <a:pt x="4" y="110"/>
                      <a:pt x="11" y="122"/>
                    </a:cubicBezTo>
                    <a:cubicBezTo>
                      <a:pt x="24" y="130"/>
                      <a:pt x="35" y="140"/>
                      <a:pt x="42" y="153"/>
                    </a:cubicBezTo>
                    <a:cubicBezTo>
                      <a:pt x="52" y="158"/>
                      <a:pt x="63" y="161"/>
                      <a:pt x="74" y="162"/>
                    </a:cubicBezTo>
                    <a:cubicBezTo>
                      <a:pt x="89" y="149"/>
                      <a:pt x="108" y="141"/>
                      <a:pt x="128" y="141"/>
                    </a:cubicBezTo>
                    <a:cubicBezTo>
                      <a:pt x="144" y="126"/>
                      <a:pt x="154" y="105"/>
                      <a:pt x="154" y="81"/>
                    </a:cubicBezTo>
                    <a:cubicBezTo>
                      <a:pt x="154" y="62"/>
                      <a:pt x="148" y="43"/>
                      <a:pt x="136" y="29"/>
                    </a:cubicBezTo>
                    <a:cubicBezTo>
                      <a:pt x="127" y="24"/>
                      <a:pt x="118" y="17"/>
                      <a:pt x="111" y="8"/>
                    </a:cubicBezTo>
                    <a:cubicBezTo>
                      <a:pt x="101" y="3"/>
                      <a:pt x="90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7" name="Freeform 727"/>
              <p:cNvSpPr>
                <a:spLocks noEditPoints="1"/>
              </p:cNvSpPr>
              <p:nvPr/>
            </p:nvSpPr>
            <p:spPr bwMode="auto">
              <a:xfrm>
                <a:off x="4225" y="3077"/>
                <a:ext cx="76" cy="78"/>
              </a:xfrm>
              <a:custGeom>
                <a:avLst/>
                <a:gdLst>
                  <a:gd name="T0" fmla="*/ 77 w 154"/>
                  <a:gd name="T1" fmla="*/ 147 h 159"/>
                  <a:gd name="T2" fmla="*/ 77 w 154"/>
                  <a:gd name="T3" fmla="*/ 147 h 159"/>
                  <a:gd name="T4" fmla="*/ 12 w 154"/>
                  <a:gd name="T5" fmla="*/ 78 h 159"/>
                  <a:gd name="T6" fmla="*/ 77 w 154"/>
                  <a:gd name="T7" fmla="*/ 10 h 159"/>
                  <a:gd name="T8" fmla="*/ 78 w 154"/>
                  <a:gd name="T9" fmla="*/ 10 h 159"/>
                  <a:gd name="T10" fmla="*/ 142 w 154"/>
                  <a:gd name="T11" fmla="*/ 79 h 159"/>
                  <a:gd name="T12" fmla="*/ 142 w 154"/>
                  <a:gd name="T13" fmla="*/ 85 h 159"/>
                  <a:gd name="T14" fmla="*/ 125 w 154"/>
                  <a:gd name="T15" fmla="*/ 124 h 159"/>
                  <a:gd name="T16" fmla="*/ 77 w 154"/>
                  <a:gd name="T17" fmla="*/ 147 h 159"/>
                  <a:gd name="T18" fmla="*/ 58 w 154"/>
                  <a:gd name="T19" fmla="*/ 0 h 159"/>
                  <a:gd name="T20" fmla="*/ 0 w 154"/>
                  <a:gd name="T21" fmla="*/ 78 h 159"/>
                  <a:gd name="T22" fmla="*/ 18 w 154"/>
                  <a:gd name="T23" fmla="*/ 130 h 159"/>
                  <a:gd name="T24" fmla="*/ 43 w 154"/>
                  <a:gd name="T25" fmla="*/ 151 h 159"/>
                  <a:gd name="T26" fmla="*/ 76 w 154"/>
                  <a:gd name="T27" fmla="*/ 159 h 159"/>
                  <a:gd name="T28" fmla="*/ 77 w 154"/>
                  <a:gd name="T29" fmla="*/ 159 h 159"/>
                  <a:gd name="T30" fmla="*/ 118 w 154"/>
                  <a:gd name="T31" fmla="*/ 147 h 159"/>
                  <a:gd name="T32" fmla="*/ 154 w 154"/>
                  <a:gd name="T33" fmla="*/ 79 h 159"/>
                  <a:gd name="T34" fmla="*/ 152 w 154"/>
                  <a:gd name="T35" fmla="*/ 61 h 159"/>
                  <a:gd name="T36" fmla="*/ 102 w 154"/>
                  <a:gd name="T37" fmla="*/ 2 h 159"/>
                  <a:gd name="T38" fmla="*/ 82 w 154"/>
                  <a:gd name="T39" fmla="*/ 4 h 159"/>
                  <a:gd name="T40" fmla="*/ 81 w 154"/>
                  <a:gd name="T41" fmla="*/ 4 h 159"/>
                  <a:gd name="T42" fmla="*/ 58 w 154"/>
                  <a:gd name="T4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59">
                    <a:moveTo>
                      <a:pt x="77" y="147"/>
                    </a:moveTo>
                    <a:cubicBezTo>
                      <a:pt x="77" y="147"/>
                      <a:pt x="77" y="147"/>
                      <a:pt x="77" y="147"/>
                    </a:cubicBezTo>
                    <a:cubicBezTo>
                      <a:pt x="41" y="147"/>
                      <a:pt x="12" y="116"/>
                      <a:pt x="12" y="78"/>
                    </a:cubicBezTo>
                    <a:cubicBezTo>
                      <a:pt x="13" y="40"/>
                      <a:pt x="42" y="10"/>
                      <a:pt x="77" y="10"/>
                    </a:cubicBezTo>
                    <a:cubicBezTo>
                      <a:pt x="77" y="10"/>
                      <a:pt x="78" y="10"/>
                      <a:pt x="78" y="10"/>
                    </a:cubicBezTo>
                    <a:cubicBezTo>
                      <a:pt x="114" y="10"/>
                      <a:pt x="143" y="41"/>
                      <a:pt x="142" y="79"/>
                    </a:cubicBezTo>
                    <a:cubicBezTo>
                      <a:pt x="142" y="81"/>
                      <a:pt x="142" y="83"/>
                      <a:pt x="142" y="85"/>
                    </a:cubicBezTo>
                    <a:cubicBezTo>
                      <a:pt x="140" y="100"/>
                      <a:pt x="135" y="114"/>
                      <a:pt x="125" y="124"/>
                    </a:cubicBezTo>
                    <a:cubicBezTo>
                      <a:pt x="114" y="138"/>
                      <a:pt x="96" y="147"/>
                      <a:pt x="77" y="147"/>
                    </a:cubicBezTo>
                    <a:moveTo>
                      <a:pt x="58" y="0"/>
                    </a:moveTo>
                    <a:cubicBezTo>
                      <a:pt x="25" y="9"/>
                      <a:pt x="1" y="40"/>
                      <a:pt x="0" y="78"/>
                    </a:cubicBezTo>
                    <a:cubicBezTo>
                      <a:pt x="0" y="97"/>
                      <a:pt x="7" y="116"/>
                      <a:pt x="18" y="130"/>
                    </a:cubicBezTo>
                    <a:cubicBezTo>
                      <a:pt x="25" y="139"/>
                      <a:pt x="34" y="146"/>
                      <a:pt x="43" y="151"/>
                    </a:cubicBezTo>
                    <a:cubicBezTo>
                      <a:pt x="53" y="156"/>
                      <a:pt x="65" y="159"/>
                      <a:pt x="76" y="159"/>
                    </a:cubicBezTo>
                    <a:cubicBezTo>
                      <a:pt x="77" y="159"/>
                      <a:pt x="77" y="159"/>
                      <a:pt x="77" y="159"/>
                    </a:cubicBezTo>
                    <a:cubicBezTo>
                      <a:pt x="92" y="159"/>
                      <a:pt x="106" y="155"/>
                      <a:pt x="118" y="147"/>
                    </a:cubicBezTo>
                    <a:cubicBezTo>
                      <a:pt x="139" y="133"/>
                      <a:pt x="154" y="108"/>
                      <a:pt x="154" y="79"/>
                    </a:cubicBezTo>
                    <a:cubicBezTo>
                      <a:pt x="154" y="73"/>
                      <a:pt x="153" y="67"/>
                      <a:pt x="152" y="61"/>
                    </a:cubicBezTo>
                    <a:cubicBezTo>
                      <a:pt x="147" y="33"/>
                      <a:pt x="127" y="11"/>
                      <a:pt x="102" y="2"/>
                    </a:cubicBezTo>
                    <a:cubicBezTo>
                      <a:pt x="95" y="3"/>
                      <a:pt x="89" y="4"/>
                      <a:pt x="82" y="4"/>
                    </a:cubicBezTo>
                    <a:cubicBezTo>
                      <a:pt x="82" y="4"/>
                      <a:pt x="82" y="4"/>
                      <a:pt x="81" y="4"/>
                    </a:cubicBezTo>
                    <a:cubicBezTo>
                      <a:pt x="73" y="4"/>
                      <a:pt x="65" y="3"/>
                      <a:pt x="5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8" name="Freeform 728"/>
              <p:cNvSpPr>
                <a:spLocks noEditPoints="1"/>
              </p:cNvSpPr>
              <p:nvPr/>
            </p:nvSpPr>
            <p:spPr bwMode="auto">
              <a:xfrm>
                <a:off x="4227" y="2999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7 w 154"/>
                  <a:gd name="T3" fmla="*/ 150 h 162"/>
                  <a:gd name="T4" fmla="*/ 12 w 154"/>
                  <a:gd name="T5" fmla="*/ 81 h 162"/>
                  <a:gd name="T6" fmla="*/ 77 w 154"/>
                  <a:gd name="T7" fmla="*/ 13 h 162"/>
                  <a:gd name="T8" fmla="*/ 78 w 154"/>
                  <a:gd name="T9" fmla="*/ 13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7 w 154"/>
                  <a:gd name="T15" fmla="*/ 0 h 162"/>
                  <a:gd name="T16" fmla="*/ 54 w 154"/>
                  <a:gd name="T17" fmla="*/ 4 h 162"/>
                  <a:gd name="T18" fmla="*/ 13 w 154"/>
                  <a:gd name="T19" fmla="*/ 36 h 162"/>
                  <a:gd name="T20" fmla="*/ 0 w 154"/>
                  <a:gd name="T21" fmla="*/ 80 h 162"/>
                  <a:gd name="T22" fmla="*/ 53 w 154"/>
                  <a:gd name="T23" fmla="*/ 158 h 162"/>
                  <a:gd name="T24" fmla="*/ 76 w 154"/>
                  <a:gd name="T25" fmla="*/ 162 h 162"/>
                  <a:gd name="T26" fmla="*/ 77 w 154"/>
                  <a:gd name="T27" fmla="*/ 162 h 162"/>
                  <a:gd name="T28" fmla="*/ 97 w 154"/>
                  <a:gd name="T29" fmla="*/ 160 h 162"/>
                  <a:gd name="T30" fmla="*/ 152 w 154"/>
                  <a:gd name="T31" fmla="*/ 98 h 162"/>
                  <a:gd name="T32" fmla="*/ 154 w 154"/>
                  <a:gd name="T33" fmla="*/ 82 h 162"/>
                  <a:gd name="T34" fmla="*/ 129 w 154"/>
                  <a:gd name="T35" fmla="*/ 22 h 162"/>
                  <a:gd name="T36" fmla="*/ 78 w 154"/>
                  <a:gd name="T37" fmla="*/ 0 h 162"/>
                  <a:gd name="T38" fmla="*/ 77 w 154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7" y="150"/>
                      <a:pt x="77" y="150"/>
                    </a:cubicBezTo>
                    <a:cubicBezTo>
                      <a:pt x="41" y="149"/>
                      <a:pt x="12" y="118"/>
                      <a:pt x="12" y="81"/>
                    </a:cubicBezTo>
                    <a:cubicBezTo>
                      <a:pt x="13" y="43"/>
                      <a:pt x="42" y="13"/>
                      <a:pt x="77" y="13"/>
                    </a:cubicBezTo>
                    <a:cubicBezTo>
                      <a:pt x="77" y="13"/>
                      <a:pt x="78" y="13"/>
                      <a:pt x="78" y="13"/>
                    </a:cubicBezTo>
                    <a:cubicBezTo>
                      <a:pt x="114" y="13"/>
                      <a:pt x="142" y="44"/>
                      <a:pt x="142" y="82"/>
                    </a:cubicBezTo>
                    <a:cubicBezTo>
                      <a:pt x="142" y="120"/>
                      <a:pt x="113" y="150"/>
                      <a:pt x="77" y="150"/>
                    </a:cubicBezTo>
                    <a:moveTo>
                      <a:pt x="77" y="0"/>
                    </a:moveTo>
                    <a:cubicBezTo>
                      <a:pt x="69" y="0"/>
                      <a:pt x="62" y="1"/>
                      <a:pt x="54" y="4"/>
                    </a:cubicBezTo>
                    <a:cubicBezTo>
                      <a:pt x="45" y="19"/>
                      <a:pt x="30" y="31"/>
                      <a:pt x="13" y="36"/>
                    </a:cubicBezTo>
                    <a:cubicBezTo>
                      <a:pt x="5" y="49"/>
                      <a:pt x="1" y="64"/>
                      <a:pt x="0" y="80"/>
                    </a:cubicBezTo>
                    <a:cubicBezTo>
                      <a:pt x="0" y="116"/>
                      <a:pt x="22" y="147"/>
                      <a:pt x="53" y="158"/>
                    </a:cubicBezTo>
                    <a:cubicBezTo>
                      <a:pt x="60" y="161"/>
                      <a:pt x="68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84" y="162"/>
                      <a:pt x="90" y="161"/>
                      <a:pt x="97" y="160"/>
                    </a:cubicBezTo>
                    <a:cubicBezTo>
                      <a:pt x="125" y="152"/>
                      <a:pt x="146" y="128"/>
                      <a:pt x="152" y="98"/>
                    </a:cubicBezTo>
                    <a:cubicBezTo>
                      <a:pt x="153" y="93"/>
                      <a:pt x="154" y="87"/>
                      <a:pt x="154" y="82"/>
                    </a:cubicBezTo>
                    <a:cubicBezTo>
                      <a:pt x="154" y="58"/>
                      <a:pt x="145" y="37"/>
                      <a:pt x="129" y="22"/>
                    </a:cubicBezTo>
                    <a:cubicBezTo>
                      <a:pt x="116" y="9"/>
                      <a:pt x="98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9" name="Freeform 729"/>
              <p:cNvSpPr/>
              <p:nvPr/>
            </p:nvSpPr>
            <p:spPr bwMode="auto">
              <a:xfrm>
                <a:off x="4185" y="2946"/>
                <a:ext cx="75" cy="73"/>
              </a:xfrm>
              <a:custGeom>
                <a:avLst/>
                <a:gdLst>
                  <a:gd name="T0" fmla="*/ 30 w 153"/>
                  <a:gd name="T1" fmla="*/ 0 h 146"/>
                  <a:gd name="T2" fmla="*/ 22 w 153"/>
                  <a:gd name="T3" fmla="*/ 8 h 146"/>
                  <a:gd name="T4" fmla="*/ 0 w 153"/>
                  <a:gd name="T5" fmla="*/ 64 h 146"/>
                  <a:gd name="T6" fmla="*/ 6 w 153"/>
                  <a:gd name="T7" fmla="*/ 96 h 146"/>
                  <a:gd name="T8" fmla="*/ 22 w 153"/>
                  <a:gd name="T9" fmla="*/ 122 h 146"/>
                  <a:gd name="T10" fmla="*/ 76 w 153"/>
                  <a:gd name="T11" fmla="*/ 146 h 146"/>
                  <a:gd name="T12" fmla="*/ 77 w 153"/>
                  <a:gd name="T13" fmla="*/ 146 h 146"/>
                  <a:gd name="T14" fmla="*/ 99 w 153"/>
                  <a:gd name="T15" fmla="*/ 142 h 146"/>
                  <a:gd name="T16" fmla="*/ 140 w 153"/>
                  <a:gd name="T17" fmla="*/ 110 h 146"/>
                  <a:gd name="T18" fmla="*/ 153 w 153"/>
                  <a:gd name="T19" fmla="*/ 66 h 146"/>
                  <a:gd name="T20" fmla="*/ 149 w 153"/>
                  <a:gd name="T21" fmla="*/ 38 h 146"/>
                  <a:gd name="T22" fmla="*/ 138 w 153"/>
                  <a:gd name="T23" fmla="*/ 16 h 146"/>
                  <a:gd name="T24" fmla="*/ 134 w 153"/>
                  <a:gd name="T25" fmla="*/ 11 h 146"/>
                  <a:gd name="T26" fmla="*/ 131 w 153"/>
                  <a:gd name="T27" fmla="*/ 12 h 146"/>
                  <a:gd name="T28" fmla="*/ 131 w 153"/>
                  <a:gd name="T29" fmla="*/ 12 h 146"/>
                  <a:gd name="T30" fmla="*/ 121 w 153"/>
                  <a:gd name="T31" fmla="*/ 15 h 146"/>
                  <a:gd name="T32" fmla="*/ 123 w 153"/>
                  <a:gd name="T33" fmla="*/ 17 h 146"/>
                  <a:gd name="T34" fmla="*/ 129 w 153"/>
                  <a:gd name="T35" fmla="*/ 25 h 146"/>
                  <a:gd name="T36" fmla="*/ 142 w 153"/>
                  <a:gd name="T37" fmla="*/ 65 h 146"/>
                  <a:gd name="T38" fmla="*/ 77 w 153"/>
                  <a:gd name="T39" fmla="*/ 133 h 146"/>
                  <a:gd name="T40" fmla="*/ 76 w 153"/>
                  <a:gd name="T41" fmla="*/ 133 h 146"/>
                  <a:gd name="T42" fmla="*/ 25 w 153"/>
                  <a:gd name="T43" fmla="*/ 106 h 146"/>
                  <a:gd name="T44" fmla="*/ 16 w 153"/>
                  <a:gd name="T45" fmla="*/ 91 h 146"/>
                  <a:gd name="T46" fmla="*/ 12 w 153"/>
                  <a:gd name="T47" fmla="*/ 64 h 146"/>
                  <a:gd name="T48" fmla="*/ 32 w 153"/>
                  <a:gd name="T49" fmla="*/ 15 h 146"/>
                  <a:gd name="T50" fmla="*/ 39 w 153"/>
                  <a:gd name="T51" fmla="*/ 9 h 146"/>
                  <a:gd name="T52" fmla="*/ 30 w 153"/>
                  <a:gd name="T5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3" h="146">
                    <a:moveTo>
                      <a:pt x="30" y="0"/>
                    </a:moveTo>
                    <a:cubicBezTo>
                      <a:pt x="27" y="2"/>
                      <a:pt x="25" y="5"/>
                      <a:pt x="22" y="8"/>
                    </a:cubicBezTo>
                    <a:cubicBezTo>
                      <a:pt x="8" y="22"/>
                      <a:pt x="0" y="42"/>
                      <a:pt x="0" y="64"/>
                    </a:cubicBezTo>
                    <a:cubicBezTo>
                      <a:pt x="0" y="75"/>
                      <a:pt x="2" y="86"/>
                      <a:pt x="6" y="96"/>
                    </a:cubicBezTo>
                    <a:cubicBezTo>
                      <a:pt x="9" y="105"/>
                      <a:pt x="15" y="114"/>
                      <a:pt x="22" y="122"/>
                    </a:cubicBezTo>
                    <a:cubicBezTo>
                      <a:pt x="36" y="136"/>
                      <a:pt x="55" y="146"/>
                      <a:pt x="76" y="146"/>
                    </a:cubicBezTo>
                    <a:cubicBezTo>
                      <a:pt x="76" y="146"/>
                      <a:pt x="76" y="146"/>
                      <a:pt x="77" y="146"/>
                    </a:cubicBezTo>
                    <a:cubicBezTo>
                      <a:pt x="85" y="146"/>
                      <a:pt x="92" y="145"/>
                      <a:pt x="99" y="142"/>
                    </a:cubicBezTo>
                    <a:cubicBezTo>
                      <a:pt x="116" y="137"/>
                      <a:pt x="131" y="125"/>
                      <a:pt x="140" y="110"/>
                    </a:cubicBezTo>
                    <a:cubicBezTo>
                      <a:pt x="148" y="97"/>
                      <a:pt x="153" y="82"/>
                      <a:pt x="153" y="66"/>
                    </a:cubicBezTo>
                    <a:cubicBezTo>
                      <a:pt x="153" y="56"/>
                      <a:pt x="152" y="46"/>
                      <a:pt x="149" y="38"/>
                    </a:cubicBezTo>
                    <a:cubicBezTo>
                      <a:pt x="146" y="30"/>
                      <a:pt x="143" y="23"/>
                      <a:pt x="138" y="16"/>
                    </a:cubicBezTo>
                    <a:cubicBezTo>
                      <a:pt x="137" y="15"/>
                      <a:pt x="136" y="13"/>
                      <a:pt x="134" y="11"/>
                    </a:cubicBezTo>
                    <a:cubicBezTo>
                      <a:pt x="133" y="12"/>
                      <a:pt x="132" y="12"/>
                      <a:pt x="131" y="12"/>
                    </a:cubicBezTo>
                    <a:cubicBezTo>
                      <a:pt x="131" y="12"/>
                      <a:pt x="131" y="12"/>
                      <a:pt x="131" y="12"/>
                    </a:cubicBezTo>
                    <a:cubicBezTo>
                      <a:pt x="127" y="13"/>
                      <a:pt x="124" y="14"/>
                      <a:pt x="121" y="15"/>
                    </a:cubicBezTo>
                    <a:cubicBezTo>
                      <a:pt x="121" y="15"/>
                      <a:pt x="122" y="16"/>
                      <a:pt x="123" y="17"/>
                    </a:cubicBezTo>
                    <a:cubicBezTo>
                      <a:pt x="125" y="19"/>
                      <a:pt x="127" y="22"/>
                      <a:pt x="129" y="25"/>
                    </a:cubicBezTo>
                    <a:cubicBezTo>
                      <a:pt x="137" y="36"/>
                      <a:pt x="142" y="50"/>
                      <a:pt x="142" y="65"/>
                    </a:cubicBezTo>
                    <a:cubicBezTo>
                      <a:pt x="141" y="103"/>
                      <a:pt x="112" y="133"/>
                      <a:pt x="77" y="133"/>
                    </a:cubicBezTo>
                    <a:cubicBezTo>
                      <a:pt x="76" y="133"/>
                      <a:pt x="76" y="133"/>
                      <a:pt x="76" y="133"/>
                    </a:cubicBezTo>
                    <a:cubicBezTo>
                      <a:pt x="55" y="133"/>
                      <a:pt x="36" y="122"/>
                      <a:pt x="25" y="106"/>
                    </a:cubicBezTo>
                    <a:cubicBezTo>
                      <a:pt x="21" y="101"/>
                      <a:pt x="19" y="96"/>
                      <a:pt x="16" y="91"/>
                    </a:cubicBezTo>
                    <a:cubicBezTo>
                      <a:pt x="13" y="82"/>
                      <a:pt x="12" y="73"/>
                      <a:pt x="12" y="64"/>
                    </a:cubicBezTo>
                    <a:cubicBezTo>
                      <a:pt x="12" y="45"/>
                      <a:pt x="20" y="27"/>
                      <a:pt x="32" y="15"/>
                    </a:cubicBezTo>
                    <a:cubicBezTo>
                      <a:pt x="34" y="13"/>
                      <a:pt x="37" y="11"/>
                      <a:pt x="39" y="9"/>
                    </a:cubicBezTo>
                    <a:cubicBezTo>
                      <a:pt x="36" y="7"/>
                      <a:pt x="33" y="4"/>
                      <a:pt x="3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0" name="Freeform 730"/>
              <p:cNvSpPr>
                <a:spLocks noEditPoints="1"/>
              </p:cNvSpPr>
              <p:nvPr/>
            </p:nvSpPr>
            <p:spPr bwMode="auto">
              <a:xfrm>
                <a:off x="4343" y="2755"/>
                <a:ext cx="77" cy="80"/>
              </a:xfrm>
              <a:custGeom>
                <a:avLst/>
                <a:gdLst>
                  <a:gd name="T0" fmla="*/ 77 w 155"/>
                  <a:gd name="T1" fmla="*/ 150 h 162"/>
                  <a:gd name="T2" fmla="*/ 77 w 155"/>
                  <a:gd name="T3" fmla="*/ 150 h 162"/>
                  <a:gd name="T4" fmla="*/ 12 w 155"/>
                  <a:gd name="T5" fmla="*/ 80 h 162"/>
                  <a:gd name="T6" fmla="*/ 77 w 155"/>
                  <a:gd name="T7" fmla="*/ 12 h 162"/>
                  <a:gd name="T8" fmla="*/ 78 w 155"/>
                  <a:gd name="T9" fmla="*/ 12 h 162"/>
                  <a:gd name="T10" fmla="*/ 142 w 155"/>
                  <a:gd name="T11" fmla="*/ 82 h 162"/>
                  <a:gd name="T12" fmla="*/ 77 w 155"/>
                  <a:gd name="T13" fmla="*/ 150 h 162"/>
                  <a:gd name="T14" fmla="*/ 77 w 155"/>
                  <a:gd name="T15" fmla="*/ 0 h 162"/>
                  <a:gd name="T16" fmla="*/ 49 w 155"/>
                  <a:gd name="T17" fmla="*/ 6 h 162"/>
                  <a:gd name="T18" fmla="*/ 4 w 155"/>
                  <a:gd name="T19" fmla="*/ 56 h 162"/>
                  <a:gd name="T20" fmla="*/ 1 w 155"/>
                  <a:gd name="T21" fmla="*/ 80 h 162"/>
                  <a:gd name="T22" fmla="*/ 22 w 155"/>
                  <a:gd name="T23" fmla="*/ 137 h 162"/>
                  <a:gd name="T24" fmla="*/ 48 w 155"/>
                  <a:gd name="T25" fmla="*/ 156 h 162"/>
                  <a:gd name="T26" fmla="*/ 77 w 155"/>
                  <a:gd name="T27" fmla="*/ 162 h 162"/>
                  <a:gd name="T28" fmla="*/ 77 w 155"/>
                  <a:gd name="T29" fmla="*/ 162 h 162"/>
                  <a:gd name="T30" fmla="*/ 115 w 155"/>
                  <a:gd name="T31" fmla="*/ 152 h 162"/>
                  <a:gd name="T32" fmla="*/ 141 w 155"/>
                  <a:gd name="T33" fmla="*/ 126 h 162"/>
                  <a:gd name="T34" fmla="*/ 154 w 155"/>
                  <a:gd name="T35" fmla="*/ 82 h 162"/>
                  <a:gd name="T36" fmla="*/ 78 w 155"/>
                  <a:gd name="T37" fmla="*/ 0 h 162"/>
                  <a:gd name="T38" fmla="*/ 77 w 155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5" h="162">
                    <a:moveTo>
                      <a:pt x="77" y="150"/>
                    </a:moveTo>
                    <a:cubicBezTo>
                      <a:pt x="77" y="150"/>
                      <a:pt x="77" y="150"/>
                      <a:pt x="77" y="150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3"/>
                      <a:pt x="42" y="12"/>
                      <a:pt x="77" y="12"/>
                    </a:cubicBezTo>
                    <a:cubicBezTo>
                      <a:pt x="78" y="12"/>
                      <a:pt x="78" y="12"/>
                      <a:pt x="78" y="12"/>
                    </a:cubicBezTo>
                    <a:cubicBezTo>
                      <a:pt x="114" y="13"/>
                      <a:pt x="143" y="44"/>
                      <a:pt x="142" y="82"/>
                    </a:cubicBezTo>
                    <a:cubicBezTo>
                      <a:pt x="142" y="119"/>
                      <a:pt x="113" y="150"/>
                      <a:pt x="77" y="150"/>
                    </a:cubicBezTo>
                    <a:moveTo>
                      <a:pt x="77" y="0"/>
                    </a:moveTo>
                    <a:cubicBezTo>
                      <a:pt x="67" y="0"/>
                      <a:pt x="58" y="2"/>
                      <a:pt x="49" y="6"/>
                    </a:cubicBezTo>
                    <a:cubicBezTo>
                      <a:pt x="28" y="15"/>
                      <a:pt x="11" y="33"/>
                      <a:pt x="4" y="56"/>
                    </a:cubicBezTo>
                    <a:cubicBezTo>
                      <a:pt x="2" y="64"/>
                      <a:pt x="1" y="72"/>
                      <a:pt x="1" y="80"/>
                    </a:cubicBezTo>
                    <a:cubicBezTo>
                      <a:pt x="0" y="102"/>
                      <a:pt x="8" y="122"/>
                      <a:pt x="22" y="137"/>
                    </a:cubicBezTo>
                    <a:cubicBezTo>
                      <a:pt x="29" y="145"/>
                      <a:pt x="38" y="152"/>
                      <a:pt x="48" y="156"/>
                    </a:cubicBezTo>
                    <a:cubicBezTo>
                      <a:pt x="57" y="160"/>
                      <a:pt x="66" y="162"/>
                      <a:pt x="77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91" y="162"/>
                      <a:pt x="104" y="158"/>
                      <a:pt x="115" y="152"/>
                    </a:cubicBezTo>
                    <a:cubicBezTo>
                      <a:pt x="121" y="141"/>
                      <a:pt x="131" y="132"/>
                      <a:pt x="141" y="126"/>
                    </a:cubicBezTo>
                    <a:cubicBezTo>
                      <a:pt x="149" y="113"/>
                      <a:pt x="154" y="98"/>
                      <a:pt x="154" y="82"/>
                    </a:cubicBezTo>
                    <a:cubicBezTo>
                      <a:pt x="155" y="37"/>
                      <a:pt x="120" y="0"/>
                      <a:pt x="78" y="0"/>
                    </a:cubicBezTo>
                    <a:cubicBezTo>
                      <a:pt x="78" y="0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1" name="Freeform 731"/>
              <p:cNvSpPr/>
              <p:nvPr/>
            </p:nvSpPr>
            <p:spPr bwMode="auto">
              <a:xfrm>
                <a:off x="4393" y="2813"/>
                <a:ext cx="76" cy="78"/>
              </a:xfrm>
              <a:custGeom>
                <a:avLst/>
                <a:gdLst>
                  <a:gd name="T0" fmla="*/ 77 w 154"/>
                  <a:gd name="T1" fmla="*/ 0 h 159"/>
                  <a:gd name="T2" fmla="*/ 39 w 154"/>
                  <a:gd name="T3" fmla="*/ 10 h 159"/>
                  <a:gd name="T4" fmla="*/ 13 w 154"/>
                  <a:gd name="T5" fmla="*/ 36 h 159"/>
                  <a:gd name="T6" fmla="*/ 0 w 154"/>
                  <a:gd name="T7" fmla="*/ 80 h 159"/>
                  <a:gd name="T8" fmla="*/ 37 w 154"/>
                  <a:gd name="T9" fmla="*/ 150 h 159"/>
                  <a:gd name="T10" fmla="*/ 56 w 154"/>
                  <a:gd name="T11" fmla="*/ 159 h 159"/>
                  <a:gd name="T12" fmla="*/ 72 w 154"/>
                  <a:gd name="T13" fmla="*/ 149 h 159"/>
                  <a:gd name="T14" fmla="*/ 49 w 154"/>
                  <a:gd name="T15" fmla="*/ 143 h 159"/>
                  <a:gd name="T16" fmla="*/ 12 w 154"/>
                  <a:gd name="T17" fmla="*/ 80 h 159"/>
                  <a:gd name="T18" fmla="*/ 77 w 154"/>
                  <a:gd name="T19" fmla="*/ 12 h 159"/>
                  <a:gd name="T20" fmla="*/ 77 w 154"/>
                  <a:gd name="T21" fmla="*/ 12 h 159"/>
                  <a:gd name="T22" fmla="*/ 142 w 154"/>
                  <a:gd name="T23" fmla="*/ 81 h 159"/>
                  <a:gd name="T24" fmla="*/ 138 w 154"/>
                  <a:gd name="T25" fmla="*/ 104 h 159"/>
                  <a:gd name="T26" fmla="*/ 136 w 154"/>
                  <a:gd name="T27" fmla="*/ 109 h 159"/>
                  <a:gd name="T28" fmla="*/ 150 w 154"/>
                  <a:gd name="T29" fmla="*/ 103 h 159"/>
                  <a:gd name="T30" fmla="*/ 151 w 154"/>
                  <a:gd name="T31" fmla="*/ 99 h 159"/>
                  <a:gd name="T32" fmla="*/ 153 w 154"/>
                  <a:gd name="T33" fmla="*/ 81 h 159"/>
                  <a:gd name="T34" fmla="*/ 125 w 154"/>
                  <a:gd name="T35" fmla="*/ 17 h 159"/>
                  <a:gd name="T36" fmla="*/ 87 w 154"/>
                  <a:gd name="T37" fmla="*/ 0 h 159"/>
                  <a:gd name="T38" fmla="*/ 77 w 154"/>
                  <a:gd name="T39" fmla="*/ 0 h 159"/>
                  <a:gd name="T40" fmla="*/ 77 w 154"/>
                  <a:gd name="T41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4" h="159">
                    <a:moveTo>
                      <a:pt x="77" y="0"/>
                    </a:moveTo>
                    <a:cubicBezTo>
                      <a:pt x="63" y="0"/>
                      <a:pt x="50" y="3"/>
                      <a:pt x="39" y="10"/>
                    </a:cubicBezTo>
                    <a:cubicBezTo>
                      <a:pt x="29" y="16"/>
                      <a:pt x="19" y="25"/>
                      <a:pt x="13" y="36"/>
                    </a:cubicBezTo>
                    <a:cubicBezTo>
                      <a:pt x="5" y="48"/>
                      <a:pt x="0" y="64"/>
                      <a:pt x="0" y="80"/>
                    </a:cubicBezTo>
                    <a:cubicBezTo>
                      <a:pt x="0" y="109"/>
                      <a:pt x="14" y="135"/>
                      <a:pt x="37" y="150"/>
                    </a:cubicBezTo>
                    <a:cubicBezTo>
                      <a:pt x="43" y="154"/>
                      <a:pt x="49" y="157"/>
                      <a:pt x="56" y="159"/>
                    </a:cubicBezTo>
                    <a:cubicBezTo>
                      <a:pt x="61" y="156"/>
                      <a:pt x="67" y="152"/>
                      <a:pt x="72" y="149"/>
                    </a:cubicBezTo>
                    <a:cubicBezTo>
                      <a:pt x="64" y="148"/>
                      <a:pt x="56" y="146"/>
                      <a:pt x="49" y="143"/>
                    </a:cubicBezTo>
                    <a:cubicBezTo>
                      <a:pt x="27" y="132"/>
                      <a:pt x="11" y="108"/>
                      <a:pt x="12" y="80"/>
                    </a:cubicBezTo>
                    <a:cubicBezTo>
                      <a:pt x="12" y="42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2"/>
                      <a:pt x="142" y="43"/>
                      <a:pt x="142" y="81"/>
                    </a:cubicBezTo>
                    <a:cubicBezTo>
                      <a:pt x="141" y="89"/>
                      <a:pt x="140" y="97"/>
                      <a:pt x="138" y="104"/>
                    </a:cubicBezTo>
                    <a:cubicBezTo>
                      <a:pt x="137" y="106"/>
                      <a:pt x="136" y="108"/>
                      <a:pt x="136" y="109"/>
                    </a:cubicBezTo>
                    <a:cubicBezTo>
                      <a:pt x="140" y="107"/>
                      <a:pt x="145" y="105"/>
                      <a:pt x="150" y="103"/>
                    </a:cubicBezTo>
                    <a:cubicBezTo>
                      <a:pt x="151" y="102"/>
                      <a:pt x="151" y="100"/>
                      <a:pt x="151" y="99"/>
                    </a:cubicBezTo>
                    <a:cubicBezTo>
                      <a:pt x="153" y="93"/>
                      <a:pt x="153" y="87"/>
                      <a:pt x="153" y="81"/>
                    </a:cubicBezTo>
                    <a:cubicBezTo>
                      <a:pt x="154" y="56"/>
                      <a:pt x="142" y="32"/>
                      <a:pt x="125" y="17"/>
                    </a:cubicBezTo>
                    <a:cubicBezTo>
                      <a:pt x="114" y="8"/>
                      <a:pt x="101" y="2"/>
                      <a:pt x="87" y="0"/>
                    </a:cubicBezTo>
                    <a:cubicBezTo>
                      <a:pt x="84" y="0"/>
                      <a:pt x="81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2" name="Freeform 732"/>
              <p:cNvSpPr>
                <a:spLocks noEditPoints="1"/>
              </p:cNvSpPr>
              <p:nvPr/>
            </p:nvSpPr>
            <p:spPr bwMode="auto">
              <a:xfrm>
                <a:off x="4457" y="3213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0 h 162"/>
                  <a:gd name="T6" fmla="*/ 77 w 154"/>
                  <a:gd name="T7" fmla="*/ 13 h 162"/>
                  <a:gd name="T8" fmla="*/ 77 w 154"/>
                  <a:gd name="T9" fmla="*/ 13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7 w 154"/>
                  <a:gd name="T15" fmla="*/ 0 h 162"/>
                  <a:gd name="T16" fmla="*/ 24 w 154"/>
                  <a:gd name="T17" fmla="*/ 22 h 162"/>
                  <a:gd name="T18" fmla="*/ 1 w 154"/>
                  <a:gd name="T19" fmla="*/ 70 h 162"/>
                  <a:gd name="T20" fmla="*/ 0 w 154"/>
                  <a:gd name="T21" fmla="*/ 80 h 162"/>
                  <a:gd name="T22" fmla="*/ 30 w 154"/>
                  <a:gd name="T23" fmla="*/ 145 h 162"/>
                  <a:gd name="T24" fmla="*/ 76 w 154"/>
                  <a:gd name="T25" fmla="*/ 162 h 162"/>
                  <a:gd name="T26" fmla="*/ 77 w 154"/>
                  <a:gd name="T27" fmla="*/ 162 h 162"/>
                  <a:gd name="T28" fmla="*/ 83 w 154"/>
                  <a:gd name="T29" fmla="*/ 162 h 162"/>
                  <a:gd name="T30" fmla="*/ 117 w 154"/>
                  <a:gd name="T31" fmla="*/ 150 h 162"/>
                  <a:gd name="T32" fmla="*/ 144 w 154"/>
                  <a:gd name="T33" fmla="*/ 120 h 162"/>
                  <a:gd name="T34" fmla="*/ 153 w 154"/>
                  <a:gd name="T35" fmla="*/ 82 h 162"/>
                  <a:gd name="T36" fmla="*/ 77 w 154"/>
                  <a:gd name="T37" fmla="*/ 0 h 162"/>
                  <a:gd name="T38" fmla="*/ 77 w 154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3"/>
                      <a:pt x="41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19"/>
                      <a:pt x="112" y="150"/>
                      <a:pt x="77" y="150"/>
                    </a:cubicBezTo>
                    <a:moveTo>
                      <a:pt x="77" y="0"/>
                    </a:moveTo>
                    <a:cubicBezTo>
                      <a:pt x="56" y="0"/>
                      <a:pt x="38" y="8"/>
                      <a:pt x="24" y="22"/>
                    </a:cubicBezTo>
                    <a:cubicBezTo>
                      <a:pt x="12" y="34"/>
                      <a:pt x="3" y="51"/>
                      <a:pt x="1" y="70"/>
                    </a:cubicBezTo>
                    <a:cubicBezTo>
                      <a:pt x="0" y="73"/>
                      <a:pt x="0" y="77"/>
                      <a:pt x="0" y="80"/>
                    </a:cubicBezTo>
                    <a:cubicBezTo>
                      <a:pt x="0" y="107"/>
                      <a:pt x="11" y="130"/>
                      <a:pt x="30" y="145"/>
                    </a:cubicBezTo>
                    <a:cubicBezTo>
                      <a:pt x="42" y="156"/>
                      <a:pt x="58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79" y="162"/>
                      <a:pt x="81" y="162"/>
                      <a:pt x="83" y="162"/>
                    </a:cubicBezTo>
                    <a:cubicBezTo>
                      <a:pt x="95" y="161"/>
                      <a:pt x="107" y="157"/>
                      <a:pt x="117" y="150"/>
                    </a:cubicBezTo>
                    <a:cubicBezTo>
                      <a:pt x="128" y="143"/>
                      <a:pt x="138" y="132"/>
                      <a:pt x="144" y="120"/>
                    </a:cubicBezTo>
                    <a:cubicBezTo>
                      <a:pt x="150" y="109"/>
                      <a:pt x="153" y="96"/>
                      <a:pt x="153" y="82"/>
                    </a:cubicBezTo>
                    <a:cubicBezTo>
                      <a:pt x="154" y="37"/>
                      <a:pt x="120" y="1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3" name="Freeform 733"/>
              <p:cNvSpPr>
                <a:spLocks noEditPoints="1"/>
              </p:cNvSpPr>
              <p:nvPr/>
            </p:nvSpPr>
            <p:spPr bwMode="auto">
              <a:xfrm>
                <a:off x="4407" y="3556"/>
                <a:ext cx="76" cy="80"/>
              </a:xfrm>
              <a:custGeom>
                <a:avLst/>
                <a:gdLst>
                  <a:gd name="T0" fmla="*/ 76 w 153"/>
                  <a:gd name="T1" fmla="*/ 150 h 162"/>
                  <a:gd name="T2" fmla="*/ 76 w 153"/>
                  <a:gd name="T3" fmla="*/ 150 h 162"/>
                  <a:gd name="T4" fmla="*/ 11 w 153"/>
                  <a:gd name="T5" fmla="*/ 80 h 162"/>
                  <a:gd name="T6" fmla="*/ 76 w 153"/>
                  <a:gd name="T7" fmla="*/ 12 h 162"/>
                  <a:gd name="T8" fmla="*/ 77 w 153"/>
                  <a:gd name="T9" fmla="*/ 12 h 162"/>
                  <a:gd name="T10" fmla="*/ 141 w 153"/>
                  <a:gd name="T11" fmla="*/ 82 h 162"/>
                  <a:gd name="T12" fmla="*/ 76 w 153"/>
                  <a:gd name="T13" fmla="*/ 150 h 162"/>
                  <a:gd name="T14" fmla="*/ 76 w 153"/>
                  <a:gd name="T15" fmla="*/ 0 h 162"/>
                  <a:gd name="T16" fmla="*/ 14 w 153"/>
                  <a:gd name="T17" fmla="*/ 33 h 162"/>
                  <a:gd name="T18" fmla="*/ 0 w 153"/>
                  <a:gd name="T19" fmla="*/ 80 h 162"/>
                  <a:gd name="T20" fmla="*/ 0 w 153"/>
                  <a:gd name="T21" fmla="*/ 88 h 162"/>
                  <a:gd name="T22" fmla="*/ 76 w 153"/>
                  <a:gd name="T23" fmla="*/ 162 h 162"/>
                  <a:gd name="T24" fmla="*/ 76 w 153"/>
                  <a:gd name="T25" fmla="*/ 162 h 162"/>
                  <a:gd name="T26" fmla="*/ 97 w 153"/>
                  <a:gd name="T27" fmla="*/ 159 h 162"/>
                  <a:gd name="T28" fmla="*/ 147 w 153"/>
                  <a:gd name="T29" fmla="*/ 112 h 162"/>
                  <a:gd name="T30" fmla="*/ 153 w 153"/>
                  <a:gd name="T31" fmla="*/ 82 h 162"/>
                  <a:gd name="T32" fmla="*/ 150 w 153"/>
                  <a:gd name="T33" fmla="*/ 60 h 162"/>
                  <a:gd name="T34" fmla="*/ 126 w 153"/>
                  <a:gd name="T35" fmla="*/ 20 h 162"/>
                  <a:gd name="T36" fmla="*/ 77 w 153"/>
                  <a:gd name="T37" fmla="*/ 0 h 162"/>
                  <a:gd name="T38" fmla="*/ 76 w 153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3" h="162">
                    <a:moveTo>
                      <a:pt x="76" y="150"/>
                    </a:move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1" y="80"/>
                    </a:cubicBezTo>
                    <a:cubicBezTo>
                      <a:pt x="12" y="43"/>
                      <a:pt x="41" y="12"/>
                      <a:pt x="76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1" y="82"/>
                    </a:cubicBezTo>
                    <a:cubicBezTo>
                      <a:pt x="141" y="119"/>
                      <a:pt x="112" y="150"/>
                      <a:pt x="76" y="150"/>
                    </a:cubicBezTo>
                    <a:moveTo>
                      <a:pt x="76" y="0"/>
                    </a:moveTo>
                    <a:cubicBezTo>
                      <a:pt x="51" y="0"/>
                      <a:pt x="28" y="13"/>
                      <a:pt x="14" y="33"/>
                    </a:cubicBezTo>
                    <a:cubicBezTo>
                      <a:pt x="5" y="46"/>
                      <a:pt x="0" y="63"/>
                      <a:pt x="0" y="80"/>
                    </a:cubicBezTo>
                    <a:cubicBezTo>
                      <a:pt x="0" y="83"/>
                      <a:pt x="0" y="86"/>
                      <a:pt x="0" y="88"/>
                    </a:cubicBezTo>
                    <a:cubicBezTo>
                      <a:pt x="3" y="129"/>
                      <a:pt x="36" y="162"/>
                      <a:pt x="76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83" y="162"/>
                      <a:pt x="90" y="161"/>
                      <a:pt x="97" y="159"/>
                    </a:cubicBezTo>
                    <a:cubicBezTo>
                      <a:pt x="120" y="152"/>
                      <a:pt x="138" y="135"/>
                      <a:pt x="147" y="112"/>
                    </a:cubicBezTo>
                    <a:cubicBezTo>
                      <a:pt x="151" y="103"/>
                      <a:pt x="153" y="92"/>
                      <a:pt x="153" y="82"/>
                    </a:cubicBezTo>
                    <a:cubicBezTo>
                      <a:pt x="153" y="74"/>
                      <a:pt x="152" y="67"/>
                      <a:pt x="150" y="60"/>
                    </a:cubicBezTo>
                    <a:cubicBezTo>
                      <a:pt x="139" y="49"/>
                      <a:pt x="131" y="35"/>
                      <a:pt x="126" y="20"/>
                    </a:cubicBezTo>
                    <a:cubicBezTo>
                      <a:pt x="113" y="8"/>
                      <a:pt x="96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4" name="Freeform 734"/>
              <p:cNvSpPr>
                <a:spLocks noEditPoints="1"/>
              </p:cNvSpPr>
              <p:nvPr/>
            </p:nvSpPr>
            <p:spPr bwMode="auto">
              <a:xfrm>
                <a:off x="4468" y="3515"/>
                <a:ext cx="76" cy="80"/>
              </a:xfrm>
              <a:custGeom>
                <a:avLst/>
                <a:gdLst>
                  <a:gd name="T0" fmla="*/ 34 w 153"/>
                  <a:gd name="T1" fmla="*/ 29 h 162"/>
                  <a:gd name="T2" fmla="*/ 76 w 153"/>
                  <a:gd name="T3" fmla="*/ 13 h 162"/>
                  <a:gd name="T4" fmla="*/ 77 w 153"/>
                  <a:gd name="T5" fmla="*/ 13 h 162"/>
                  <a:gd name="T6" fmla="*/ 89 w 153"/>
                  <a:gd name="T7" fmla="*/ 14 h 162"/>
                  <a:gd name="T8" fmla="*/ 109 w 153"/>
                  <a:gd name="T9" fmla="*/ 22 h 162"/>
                  <a:gd name="T10" fmla="*/ 120 w 153"/>
                  <a:gd name="T11" fmla="*/ 30 h 162"/>
                  <a:gd name="T12" fmla="*/ 141 w 153"/>
                  <a:gd name="T13" fmla="*/ 82 h 162"/>
                  <a:gd name="T14" fmla="*/ 76 w 153"/>
                  <a:gd name="T15" fmla="*/ 150 h 162"/>
                  <a:gd name="T16" fmla="*/ 76 w 153"/>
                  <a:gd name="T17" fmla="*/ 150 h 162"/>
                  <a:gd name="T18" fmla="*/ 12 w 153"/>
                  <a:gd name="T19" fmla="*/ 81 h 162"/>
                  <a:gd name="T20" fmla="*/ 34 w 153"/>
                  <a:gd name="T21" fmla="*/ 29 h 162"/>
                  <a:gd name="T22" fmla="*/ 77 w 153"/>
                  <a:gd name="T23" fmla="*/ 0 h 162"/>
                  <a:gd name="T24" fmla="*/ 18 w 153"/>
                  <a:gd name="T25" fmla="*/ 29 h 162"/>
                  <a:gd name="T26" fmla="*/ 0 w 153"/>
                  <a:gd name="T27" fmla="*/ 81 h 162"/>
                  <a:gd name="T28" fmla="*/ 2 w 153"/>
                  <a:gd name="T29" fmla="*/ 103 h 162"/>
                  <a:gd name="T30" fmla="*/ 26 w 153"/>
                  <a:gd name="T31" fmla="*/ 143 h 162"/>
                  <a:gd name="T32" fmla="*/ 72 w 153"/>
                  <a:gd name="T33" fmla="*/ 162 h 162"/>
                  <a:gd name="T34" fmla="*/ 76 w 153"/>
                  <a:gd name="T35" fmla="*/ 162 h 162"/>
                  <a:gd name="T36" fmla="*/ 77 w 153"/>
                  <a:gd name="T37" fmla="*/ 162 h 162"/>
                  <a:gd name="T38" fmla="*/ 138 w 153"/>
                  <a:gd name="T39" fmla="*/ 130 h 162"/>
                  <a:gd name="T40" fmla="*/ 153 w 153"/>
                  <a:gd name="T41" fmla="*/ 82 h 162"/>
                  <a:gd name="T42" fmla="*/ 135 w 153"/>
                  <a:gd name="T43" fmla="*/ 29 h 162"/>
                  <a:gd name="T44" fmla="*/ 129 w 153"/>
                  <a:gd name="T45" fmla="*/ 22 h 162"/>
                  <a:gd name="T46" fmla="*/ 90 w 153"/>
                  <a:gd name="T47" fmla="*/ 1 h 162"/>
                  <a:gd name="T48" fmla="*/ 77 w 153"/>
                  <a:gd name="T49" fmla="*/ 0 h 162"/>
                  <a:gd name="T50" fmla="*/ 77 w 153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3" h="162">
                    <a:moveTo>
                      <a:pt x="34" y="29"/>
                    </a:moveTo>
                    <a:cubicBezTo>
                      <a:pt x="46" y="19"/>
                      <a:pt x="60" y="13"/>
                      <a:pt x="76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81" y="13"/>
                      <a:pt x="85" y="13"/>
                      <a:pt x="89" y="14"/>
                    </a:cubicBezTo>
                    <a:cubicBezTo>
                      <a:pt x="96" y="16"/>
                      <a:pt x="103" y="18"/>
                      <a:pt x="109" y="22"/>
                    </a:cubicBezTo>
                    <a:cubicBezTo>
                      <a:pt x="113" y="24"/>
                      <a:pt x="116" y="27"/>
                      <a:pt x="120" y="30"/>
                    </a:cubicBezTo>
                    <a:cubicBezTo>
                      <a:pt x="133" y="43"/>
                      <a:pt x="142" y="61"/>
                      <a:pt x="141" y="82"/>
                    </a:cubicBezTo>
                    <a:cubicBezTo>
                      <a:pt x="141" y="120"/>
                      <a:pt x="112" y="150"/>
                      <a:pt x="76" y="150"/>
                    </a:cubicBez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50"/>
                      <a:pt x="11" y="118"/>
                      <a:pt x="12" y="81"/>
                    </a:cubicBezTo>
                    <a:cubicBezTo>
                      <a:pt x="12" y="60"/>
                      <a:pt x="20" y="42"/>
                      <a:pt x="34" y="29"/>
                    </a:cubicBezTo>
                    <a:moveTo>
                      <a:pt x="77" y="0"/>
                    </a:moveTo>
                    <a:cubicBezTo>
                      <a:pt x="53" y="0"/>
                      <a:pt x="32" y="11"/>
                      <a:pt x="18" y="29"/>
                    </a:cubicBezTo>
                    <a:cubicBezTo>
                      <a:pt x="7" y="43"/>
                      <a:pt x="0" y="61"/>
                      <a:pt x="0" y="81"/>
                    </a:cubicBezTo>
                    <a:cubicBezTo>
                      <a:pt x="0" y="88"/>
                      <a:pt x="1" y="96"/>
                      <a:pt x="2" y="103"/>
                    </a:cubicBezTo>
                    <a:cubicBezTo>
                      <a:pt x="7" y="118"/>
                      <a:pt x="15" y="132"/>
                      <a:pt x="26" y="143"/>
                    </a:cubicBezTo>
                    <a:cubicBezTo>
                      <a:pt x="39" y="154"/>
                      <a:pt x="54" y="161"/>
                      <a:pt x="72" y="162"/>
                    </a:cubicBezTo>
                    <a:cubicBezTo>
                      <a:pt x="73" y="162"/>
                      <a:pt x="74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101" y="162"/>
                      <a:pt x="124" y="150"/>
                      <a:pt x="138" y="130"/>
                    </a:cubicBezTo>
                    <a:cubicBezTo>
                      <a:pt x="147" y="117"/>
                      <a:pt x="153" y="100"/>
                      <a:pt x="153" y="82"/>
                    </a:cubicBezTo>
                    <a:cubicBezTo>
                      <a:pt x="153" y="62"/>
                      <a:pt x="147" y="44"/>
                      <a:pt x="135" y="29"/>
                    </a:cubicBezTo>
                    <a:cubicBezTo>
                      <a:pt x="133" y="27"/>
                      <a:pt x="131" y="24"/>
                      <a:pt x="129" y="22"/>
                    </a:cubicBezTo>
                    <a:cubicBezTo>
                      <a:pt x="118" y="12"/>
                      <a:pt x="105" y="4"/>
                      <a:pt x="90" y="1"/>
                    </a:cubicBezTo>
                    <a:cubicBezTo>
                      <a:pt x="86" y="1"/>
                      <a:pt x="81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5" name="Freeform 735"/>
              <p:cNvSpPr>
                <a:spLocks noEditPoints="1"/>
              </p:cNvSpPr>
              <p:nvPr/>
            </p:nvSpPr>
            <p:spPr bwMode="auto">
              <a:xfrm>
                <a:off x="4609" y="3490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7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1 h 162"/>
                  <a:gd name="T12" fmla="*/ 77 w 154"/>
                  <a:gd name="T13" fmla="*/ 149 h 162"/>
                  <a:gd name="T14" fmla="*/ 77 w 154"/>
                  <a:gd name="T15" fmla="*/ 0 h 162"/>
                  <a:gd name="T16" fmla="*/ 77 w 154"/>
                  <a:gd name="T17" fmla="*/ 0 h 162"/>
                  <a:gd name="T18" fmla="*/ 12 w 154"/>
                  <a:gd name="T19" fmla="*/ 38 h 162"/>
                  <a:gd name="T20" fmla="*/ 1 w 154"/>
                  <a:gd name="T21" fmla="*/ 80 h 162"/>
                  <a:gd name="T22" fmla="*/ 37 w 154"/>
                  <a:gd name="T23" fmla="*/ 149 h 162"/>
                  <a:gd name="T24" fmla="*/ 77 w 154"/>
                  <a:gd name="T25" fmla="*/ 162 h 162"/>
                  <a:gd name="T26" fmla="*/ 77 w 154"/>
                  <a:gd name="T27" fmla="*/ 162 h 162"/>
                  <a:gd name="T28" fmla="*/ 99 w 154"/>
                  <a:gd name="T29" fmla="*/ 158 h 162"/>
                  <a:gd name="T30" fmla="*/ 154 w 154"/>
                  <a:gd name="T31" fmla="*/ 81 h 162"/>
                  <a:gd name="T32" fmla="*/ 78 w 154"/>
                  <a:gd name="T33" fmla="*/ 0 h 162"/>
                  <a:gd name="T34" fmla="*/ 77 w 154"/>
                  <a:gd name="T35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7" y="149"/>
                      <a:pt x="77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2"/>
                      <a:pt x="42" y="12"/>
                      <a:pt x="77" y="12"/>
                    </a:cubicBezTo>
                    <a:cubicBezTo>
                      <a:pt x="78" y="12"/>
                      <a:pt x="78" y="12"/>
                      <a:pt x="78" y="12"/>
                    </a:cubicBezTo>
                    <a:cubicBezTo>
                      <a:pt x="114" y="12"/>
                      <a:pt x="143" y="43"/>
                      <a:pt x="142" y="81"/>
                    </a:cubicBezTo>
                    <a:cubicBezTo>
                      <a:pt x="142" y="119"/>
                      <a:pt x="113" y="149"/>
                      <a:pt x="77" y="149"/>
                    </a:cubicBezTo>
                    <a:moveTo>
                      <a:pt x="77" y="0"/>
                    </a:moveTo>
                    <a:cubicBezTo>
                      <a:pt x="77" y="0"/>
                      <a:pt x="77" y="0"/>
                      <a:pt x="77" y="0"/>
                    </a:cubicBezTo>
                    <a:cubicBezTo>
                      <a:pt x="50" y="0"/>
                      <a:pt x="26" y="15"/>
                      <a:pt x="12" y="38"/>
                    </a:cubicBezTo>
                    <a:cubicBezTo>
                      <a:pt x="5" y="50"/>
                      <a:pt x="1" y="64"/>
                      <a:pt x="1" y="80"/>
                    </a:cubicBezTo>
                    <a:cubicBezTo>
                      <a:pt x="0" y="109"/>
                      <a:pt x="15" y="135"/>
                      <a:pt x="37" y="149"/>
                    </a:cubicBezTo>
                    <a:cubicBezTo>
                      <a:pt x="48" y="157"/>
                      <a:pt x="62" y="161"/>
                      <a:pt x="77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85" y="162"/>
                      <a:pt x="92" y="161"/>
                      <a:pt x="99" y="158"/>
                    </a:cubicBezTo>
                    <a:cubicBezTo>
                      <a:pt x="130" y="149"/>
                      <a:pt x="154" y="118"/>
                      <a:pt x="154" y="81"/>
                    </a:cubicBezTo>
                    <a:cubicBezTo>
                      <a:pt x="154" y="37"/>
                      <a:pt x="120" y="0"/>
                      <a:pt x="78" y="0"/>
                    </a:cubicBezTo>
                    <a:cubicBezTo>
                      <a:pt x="78" y="0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6" name="Freeform 736"/>
              <p:cNvSpPr>
                <a:spLocks noEditPoints="1"/>
              </p:cNvSpPr>
              <p:nvPr/>
            </p:nvSpPr>
            <p:spPr bwMode="auto">
              <a:xfrm>
                <a:off x="4125" y="3571"/>
                <a:ext cx="82" cy="86"/>
              </a:xfrm>
              <a:custGeom>
                <a:avLst/>
                <a:gdLst>
                  <a:gd name="T0" fmla="*/ 82 w 165"/>
                  <a:gd name="T1" fmla="*/ 161 h 174"/>
                  <a:gd name="T2" fmla="*/ 82 w 165"/>
                  <a:gd name="T3" fmla="*/ 161 h 174"/>
                  <a:gd name="T4" fmla="*/ 13 w 165"/>
                  <a:gd name="T5" fmla="*/ 87 h 174"/>
                  <a:gd name="T6" fmla="*/ 82 w 165"/>
                  <a:gd name="T7" fmla="*/ 14 h 174"/>
                  <a:gd name="T8" fmla="*/ 83 w 165"/>
                  <a:gd name="T9" fmla="*/ 14 h 174"/>
                  <a:gd name="T10" fmla="*/ 152 w 165"/>
                  <a:gd name="T11" fmla="*/ 88 h 174"/>
                  <a:gd name="T12" fmla="*/ 82 w 165"/>
                  <a:gd name="T13" fmla="*/ 161 h 174"/>
                  <a:gd name="T14" fmla="*/ 82 w 165"/>
                  <a:gd name="T15" fmla="*/ 0 h 174"/>
                  <a:gd name="T16" fmla="*/ 51 w 165"/>
                  <a:gd name="T17" fmla="*/ 7 h 174"/>
                  <a:gd name="T18" fmla="*/ 32 w 165"/>
                  <a:gd name="T19" fmla="*/ 18 h 174"/>
                  <a:gd name="T20" fmla="*/ 0 w 165"/>
                  <a:gd name="T21" fmla="*/ 86 h 174"/>
                  <a:gd name="T22" fmla="*/ 39 w 165"/>
                  <a:gd name="T23" fmla="*/ 161 h 174"/>
                  <a:gd name="T24" fmla="*/ 65 w 165"/>
                  <a:gd name="T25" fmla="*/ 172 h 174"/>
                  <a:gd name="T26" fmla="*/ 81 w 165"/>
                  <a:gd name="T27" fmla="*/ 174 h 174"/>
                  <a:gd name="T28" fmla="*/ 82 w 165"/>
                  <a:gd name="T29" fmla="*/ 174 h 174"/>
                  <a:gd name="T30" fmla="*/ 165 w 165"/>
                  <a:gd name="T31" fmla="*/ 88 h 174"/>
                  <a:gd name="T32" fmla="*/ 165 w 165"/>
                  <a:gd name="T33" fmla="*/ 85 h 174"/>
                  <a:gd name="T34" fmla="*/ 154 w 165"/>
                  <a:gd name="T35" fmla="*/ 45 h 174"/>
                  <a:gd name="T36" fmla="*/ 83 w 165"/>
                  <a:gd name="T37" fmla="*/ 0 h 174"/>
                  <a:gd name="T38" fmla="*/ 82 w 165"/>
                  <a:gd name="T3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5" h="174">
                    <a:moveTo>
                      <a:pt x="82" y="161"/>
                    </a:moveTo>
                    <a:cubicBezTo>
                      <a:pt x="82" y="161"/>
                      <a:pt x="82" y="161"/>
                      <a:pt x="82" y="161"/>
                    </a:cubicBezTo>
                    <a:cubicBezTo>
                      <a:pt x="43" y="161"/>
                      <a:pt x="12" y="127"/>
                      <a:pt x="13" y="87"/>
                    </a:cubicBezTo>
                    <a:cubicBezTo>
                      <a:pt x="13" y="46"/>
                      <a:pt x="44" y="14"/>
                      <a:pt x="82" y="14"/>
                    </a:cubicBezTo>
                    <a:cubicBezTo>
                      <a:pt x="82" y="14"/>
                      <a:pt x="83" y="14"/>
                      <a:pt x="83" y="14"/>
                    </a:cubicBezTo>
                    <a:cubicBezTo>
                      <a:pt x="121" y="14"/>
                      <a:pt x="152" y="47"/>
                      <a:pt x="152" y="88"/>
                    </a:cubicBezTo>
                    <a:cubicBezTo>
                      <a:pt x="152" y="128"/>
                      <a:pt x="120" y="161"/>
                      <a:pt x="82" y="161"/>
                    </a:cubicBezTo>
                    <a:moveTo>
                      <a:pt x="82" y="0"/>
                    </a:moveTo>
                    <a:cubicBezTo>
                      <a:pt x="71" y="0"/>
                      <a:pt x="61" y="3"/>
                      <a:pt x="51" y="7"/>
                    </a:cubicBezTo>
                    <a:cubicBezTo>
                      <a:pt x="44" y="10"/>
                      <a:pt x="38" y="14"/>
                      <a:pt x="32" y="18"/>
                    </a:cubicBezTo>
                    <a:cubicBezTo>
                      <a:pt x="13" y="34"/>
                      <a:pt x="0" y="59"/>
                      <a:pt x="0" y="86"/>
                    </a:cubicBezTo>
                    <a:cubicBezTo>
                      <a:pt x="0" y="118"/>
                      <a:pt x="15" y="146"/>
                      <a:pt x="39" y="161"/>
                    </a:cubicBezTo>
                    <a:cubicBezTo>
                      <a:pt x="47" y="166"/>
                      <a:pt x="55" y="170"/>
                      <a:pt x="65" y="172"/>
                    </a:cubicBezTo>
                    <a:cubicBezTo>
                      <a:pt x="70" y="174"/>
                      <a:pt x="76" y="174"/>
                      <a:pt x="81" y="174"/>
                    </a:cubicBezTo>
                    <a:cubicBezTo>
                      <a:pt x="82" y="174"/>
                      <a:pt x="82" y="174"/>
                      <a:pt x="82" y="174"/>
                    </a:cubicBezTo>
                    <a:cubicBezTo>
                      <a:pt x="127" y="174"/>
                      <a:pt x="164" y="136"/>
                      <a:pt x="165" y="88"/>
                    </a:cubicBezTo>
                    <a:cubicBezTo>
                      <a:pt x="165" y="87"/>
                      <a:pt x="165" y="86"/>
                      <a:pt x="165" y="85"/>
                    </a:cubicBezTo>
                    <a:cubicBezTo>
                      <a:pt x="164" y="70"/>
                      <a:pt x="160" y="56"/>
                      <a:pt x="154" y="45"/>
                    </a:cubicBezTo>
                    <a:cubicBezTo>
                      <a:pt x="140" y="18"/>
                      <a:pt x="113" y="1"/>
                      <a:pt x="83" y="0"/>
                    </a:cubicBezTo>
                    <a:cubicBezTo>
                      <a:pt x="83" y="0"/>
                      <a:pt x="83" y="0"/>
                      <a:pt x="8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7" name="Freeform 737"/>
              <p:cNvSpPr>
                <a:spLocks noEditPoints="1"/>
              </p:cNvSpPr>
              <p:nvPr/>
            </p:nvSpPr>
            <p:spPr bwMode="auto">
              <a:xfrm>
                <a:off x="4786" y="3026"/>
                <a:ext cx="85" cy="91"/>
              </a:xfrm>
              <a:custGeom>
                <a:avLst/>
                <a:gdLst>
                  <a:gd name="T0" fmla="*/ 87 w 173"/>
                  <a:gd name="T1" fmla="*/ 170 h 184"/>
                  <a:gd name="T2" fmla="*/ 86 w 173"/>
                  <a:gd name="T3" fmla="*/ 170 h 184"/>
                  <a:gd name="T4" fmla="*/ 14 w 173"/>
                  <a:gd name="T5" fmla="*/ 91 h 184"/>
                  <a:gd name="T6" fmla="*/ 87 w 173"/>
                  <a:gd name="T7" fmla="*/ 14 h 184"/>
                  <a:gd name="T8" fmla="*/ 88 w 173"/>
                  <a:gd name="T9" fmla="*/ 14 h 184"/>
                  <a:gd name="T10" fmla="*/ 160 w 173"/>
                  <a:gd name="T11" fmla="*/ 92 h 184"/>
                  <a:gd name="T12" fmla="*/ 87 w 173"/>
                  <a:gd name="T13" fmla="*/ 170 h 184"/>
                  <a:gd name="T14" fmla="*/ 87 w 173"/>
                  <a:gd name="T15" fmla="*/ 0 h 184"/>
                  <a:gd name="T16" fmla="*/ 18 w 173"/>
                  <a:gd name="T17" fmla="*/ 36 h 184"/>
                  <a:gd name="T18" fmla="*/ 0 w 173"/>
                  <a:gd name="T19" fmla="*/ 91 h 184"/>
                  <a:gd name="T20" fmla="*/ 0 w 173"/>
                  <a:gd name="T21" fmla="*/ 92 h 184"/>
                  <a:gd name="T22" fmla="*/ 61 w 173"/>
                  <a:gd name="T23" fmla="*/ 179 h 184"/>
                  <a:gd name="T24" fmla="*/ 86 w 173"/>
                  <a:gd name="T25" fmla="*/ 184 h 184"/>
                  <a:gd name="T26" fmla="*/ 87 w 173"/>
                  <a:gd name="T27" fmla="*/ 184 h 184"/>
                  <a:gd name="T28" fmla="*/ 127 w 173"/>
                  <a:gd name="T29" fmla="*/ 173 h 184"/>
                  <a:gd name="T30" fmla="*/ 173 w 173"/>
                  <a:gd name="T31" fmla="*/ 93 h 184"/>
                  <a:gd name="T32" fmla="*/ 160 w 173"/>
                  <a:gd name="T33" fmla="*/ 43 h 184"/>
                  <a:gd name="T34" fmla="*/ 128 w 173"/>
                  <a:gd name="T35" fmla="*/ 11 h 184"/>
                  <a:gd name="T36" fmla="*/ 88 w 173"/>
                  <a:gd name="T37" fmla="*/ 0 h 184"/>
                  <a:gd name="T38" fmla="*/ 87 w 173"/>
                  <a:gd name="T39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3" h="184">
                    <a:moveTo>
                      <a:pt x="87" y="170"/>
                    </a:moveTo>
                    <a:cubicBezTo>
                      <a:pt x="87" y="170"/>
                      <a:pt x="86" y="170"/>
                      <a:pt x="86" y="170"/>
                    </a:cubicBezTo>
                    <a:cubicBezTo>
                      <a:pt x="46" y="169"/>
                      <a:pt x="13" y="134"/>
                      <a:pt x="14" y="91"/>
                    </a:cubicBezTo>
                    <a:cubicBezTo>
                      <a:pt x="14" y="48"/>
                      <a:pt x="47" y="14"/>
                      <a:pt x="87" y="14"/>
                    </a:cubicBezTo>
                    <a:cubicBezTo>
                      <a:pt x="87" y="14"/>
                      <a:pt x="87" y="14"/>
                      <a:pt x="88" y="14"/>
                    </a:cubicBezTo>
                    <a:cubicBezTo>
                      <a:pt x="128" y="14"/>
                      <a:pt x="160" y="49"/>
                      <a:pt x="160" y="92"/>
                    </a:cubicBezTo>
                    <a:cubicBezTo>
                      <a:pt x="159" y="135"/>
                      <a:pt x="127" y="170"/>
                      <a:pt x="87" y="170"/>
                    </a:cubicBezTo>
                    <a:moveTo>
                      <a:pt x="87" y="0"/>
                    </a:moveTo>
                    <a:cubicBezTo>
                      <a:pt x="59" y="0"/>
                      <a:pt x="34" y="14"/>
                      <a:pt x="18" y="36"/>
                    </a:cubicBezTo>
                    <a:cubicBezTo>
                      <a:pt x="7" y="51"/>
                      <a:pt x="1" y="70"/>
                      <a:pt x="0" y="91"/>
                    </a:cubicBezTo>
                    <a:cubicBezTo>
                      <a:pt x="0" y="91"/>
                      <a:pt x="0" y="92"/>
                      <a:pt x="0" y="92"/>
                    </a:cubicBezTo>
                    <a:cubicBezTo>
                      <a:pt x="1" y="133"/>
                      <a:pt x="26" y="168"/>
                      <a:pt x="61" y="179"/>
                    </a:cubicBezTo>
                    <a:cubicBezTo>
                      <a:pt x="69" y="182"/>
                      <a:pt x="77" y="184"/>
                      <a:pt x="86" y="184"/>
                    </a:cubicBezTo>
                    <a:cubicBezTo>
                      <a:pt x="86" y="184"/>
                      <a:pt x="86" y="184"/>
                      <a:pt x="87" y="184"/>
                    </a:cubicBezTo>
                    <a:cubicBezTo>
                      <a:pt x="101" y="184"/>
                      <a:pt x="115" y="180"/>
                      <a:pt x="127" y="173"/>
                    </a:cubicBezTo>
                    <a:cubicBezTo>
                      <a:pt x="154" y="158"/>
                      <a:pt x="173" y="128"/>
                      <a:pt x="173" y="93"/>
                    </a:cubicBezTo>
                    <a:cubicBezTo>
                      <a:pt x="173" y="74"/>
                      <a:pt x="169" y="57"/>
                      <a:pt x="160" y="43"/>
                    </a:cubicBezTo>
                    <a:cubicBezTo>
                      <a:pt x="152" y="30"/>
                      <a:pt x="141" y="18"/>
                      <a:pt x="128" y="11"/>
                    </a:cubicBezTo>
                    <a:cubicBezTo>
                      <a:pt x="116" y="4"/>
                      <a:pt x="102" y="0"/>
                      <a:pt x="88" y="0"/>
                    </a:cubicBezTo>
                    <a:cubicBezTo>
                      <a:pt x="87" y="0"/>
                      <a:pt x="87" y="0"/>
                      <a:pt x="8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8" name="Freeform 738"/>
              <p:cNvSpPr>
                <a:spLocks noEditPoints="1"/>
              </p:cNvSpPr>
              <p:nvPr/>
            </p:nvSpPr>
            <p:spPr bwMode="auto">
              <a:xfrm>
                <a:off x="5008" y="2828"/>
                <a:ext cx="68" cy="71"/>
              </a:xfrm>
              <a:custGeom>
                <a:avLst/>
                <a:gdLst>
                  <a:gd name="T0" fmla="*/ 69 w 137"/>
                  <a:gd name="T1" fmla="*/ 133 h 144"/>
                  <a:gd name="T2" fmla="*/ 67 w 137"/>
                  <a:gd name="T3" fmla="*/ 133 h 144"/>
                  <a:gd name="T4" fmla="*/ 11 w 137"/>
                  <a:gd name="T5" fmla="*/ 71 h 144"/>
                  <a:gd name="T6" fmla="*/ 69 w 137"/>
                  <a:gd name="T7" fmla="*/ 11 h 144"/>
                  <a:gd name="T8" fmla="*/ 70 w 137"/>
                  <a:gd name="T9" fmla="*/ 11 h 144"/>
                  <a:gd name="T10" fmla="*/ 120 w 137"/>
                  <a:gd name="T11" fmla="*/ 43 h 144"/>
                  <a:gd name="T12" fmla="*/ 122 w 137"/>
                  <a:gd name="T13" fmla="*/ 49 h 144"/>
                  <a:gd name="T14" fmla="*/ 127 w 137"/>
                  <a:gd name="T15" fmla="*/ 73 h 144"/>
                  <a:gd name="T16" fmla="*/ 69 w 137"/>
                  <a:gd name="T17" fmla="*/ 133 h 144"/>
                  <a:gd name="T18" fmla="*/ 69 w 137"/>
                  <a:gd name="T19" fmla="*/ 0 h 144"/>
                  <a:gd name="T20" fmla="*/ 61 w 137"/>
                  <a:gd name="T21" fmla="*/ 0 h 144"/>
                  <a:gd name="T22" fmla="*/ 48 w 137"/>
                  <a:gd name="T23" fmla="*/ 3 h 144"/>
                  <a:gd name="T24" fmla="*/ 0 w 137"/>
                  <a:gd name="T25" fmla="*/ 71 h 144"/>
                  <a:gd name="T26" fmla="*/ 6 w 137"/>
                  <a:gd name="T27" fmla="*/ 101 h 144"/>
                  <a:gd name="T28" fmla="*/ 41 w 137"/>
                  <a:gd name="T29" fmla="*/ 138 h 144"/>
                  <a:gd name="T30" fmla="*/ 67 w 137"/>
                  <a:gd name="T31" fmla="*/ 144 h 144"/>
                  <a:gd name="T32" fmla="*/ 69 w 137"/>
                  <a:gd name="T33" fmla="*/ 144 h 144"/>
                  <a:gd name="T34" fmla="*/ 90 w 137"/>
                  <a:gd name="T35" fmla="*/ 141 h 144"/>
                  <a:gd name="T36" fmla="*/ 126 w 137"/>
                  <a:gd name="T37" fmla="*/ 112 h 144"/>
                  <a:gd name="T38" fmla="*/ 136 w 137"/>
                  <a:gd name="T39" fmla="*/ 87 h 144"/>
                  <a:gd name="T40" fmla="*/ 137 w 137"/>
                  <a:gd name="T41" fmla="*/ 75 h 144"/>
                  <a:gd name="T42" fmla="*/ 137 w 137"/>
                  <a:gd name="T43" fmla="*/ 73 h 144"/>
                  <a:gd name="T44" fmla="*/ 135 w 137"/>
                  <a:gd name="T45" fmla="*/ 53 h 144"/>
                  <a:gd name="T46" fmla="*/ 126 w 137"/>
                  <a:gd name="T47" fmla="*/ 33 h 144"/>
                  <a:gd name="T48" fmla="*/ 92 w 137"/>
                  <a:gd name="T49" fmla="*/ 4 h 144"/>
                  <a:gd name="T50" fmla="*/ 72 w 137"/>
                  <a:gd name="T51" fmla="*/ 0 h 144"/>
                  <a:gd name="T52" fmla="*/ 70 w 137"/>
                  <a:gd name="T53" fmla="*/ 0 h 144"/>
                  <a:gd name="T54" fmla="*/ 69 w 137"/>
                  <a:gd name="T55" fmla="*/ 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37" h="144">
                    <a:moveTo>
                      <a:pt x="69" y="133"/>
                    </a:moveTo>
                    <a:cubicBezTo>
                      <a:pt x="68" y="133"/>
                      <a:pt x="68" y="133"/>
                      <a:pt x="67" y="133"/>
                    </a:cubicBezTo>
                    <a:cubicBezTo>
                      <a:pt x="35" y="133"/>
                      <a:pt x="10" y="105"/>
                      <a:pt x="11" y="71"/>
                    </a:cubicBezTo>
                    <a:cubicBezTo>
                      <a:pt x="11" y="37"/>
                      <a:pt x="37" y="11"/>
                      <a:pt x="69" y="11"/>
                    </a:cubicBezTo>
                    <a:cubicBezTo>
                      <a:pt x="69" y="11"/>
                      <a:pt x="69" y="11"/>
                      <a:pt x="70" y="11"/>
                    </a:cubicBezTo>
                    <a:cubicBezTo>
                      <a:pt x="91" y="11"/>
                      <a:pt x="110" y="24"/>
                      <a:pt x="120" y="43"/>
                    </a:cubicBezTo>
                    <a:cubicBezTo>
                      <a:pt x="121" y="45"/>
                      <a:pt x="122" y="47"/>
                      <a:pt x="122" y="49"/>
                    </a:cubicBezTo>
                    <a:cubicBezTo>
                      <a:pt x="125" y="57"/>
                      <a:pt x="127" y="65"/>
                      <a:pt x="127" y="73"/>
                    </a:cubicBezTo>
                    <a:cubicBezTo>
                      <a:pt x="126" y="107"/>
                      <a:pt x="100" y="133"/>
                      <a:pt x="69" y="133"/>
                    </a:cubicBezTo>
                    <a:moveTo>
                      <a:pt x="69" y="0"/>
                    </a:moveTo>
                    <a:cubicBezTo>
                      <a:pt x="66" y="0"/>
                      <a:pt x="64" y="0"/>
                      <a:pt x="61" y="0"/>
                    </a:cubicBezTo>
                    <a:cubicBezTo>
                      <a:pt x="57" y="1"/>
                      <a:pt x="52" y="2"/>
                      <a:pt x="48" y="3"/>
                    </a:cubicBezTo>
                    <a:cubicBezTo>
                      <a:pt x="21" y="12"/>
                      <a:pt x="1" y="39"/>
                      <a:pt x="0" y="71"/>
                    </a:cubicBezTo>
                    <a:cubicBezTo>
                      <a:pt x="0" y="81"/>
                      <a:pt x="2" y="92"/>
                      <a:pt x="6" y="101"/>
                    </a:cubicBezTo>
                    <a:cubicBezTo>
                      <a:pt x="13" y="118"/>
                      <a:pt x="25" y="131"/>
                      <a:pt x="41" y="138"/>
                    </a:cubicBezTo>
                    <a:cubicBezTo>
                      <a:pt x="49" y="142"/>
                      <a:pt x="58" y="144"/>
                      <a:pt x="67" y="144"/>
                    </a:cubicBezTo>
                    <a:cubicBezTo>
                      <a:pt x="68" y="144"/>
                      <a:pt x="68" y="144"/>
                      <a:pt x="69" y="144"/>
                    </a:cubicBezTo>
                    <a:cubicBezTo>
                      <a:pt x="76" y="144"/>
                      <a:pt x="83" y="143"/>
                      <a:pt x="90" y="141"/>
                    </a:cubicBezTo>
                    <a:cubicBezTo>
                      <a:pt x="98" y="127"/>
                      <a:pt x="111" y="117"/>
                      <a:pt x="126" y="112"/>
                    </a:cubicBezTo>
                    <a:cubicBezTo>
                      <a:pt x="130" y="104"/>
                      <a:pt x="134" y="96"/>
                      <a:pt x="136" y="87"/>
                    </a:cubicBezTo>
                    <a:cubicBezTo>
                      <a:pt x="136" y="83"/>
                      <a:pt x="137" y="79"/>
                      <a:pt x="137" y="75"/>
                    </a:cubicBezTo>
                    <a:cubicBezTo>
                      <a:pt x="137" y="75"/>
                      <a:pt x="137" y="74"/>
                      <a:pt x="137" y="73"/>
                    </a:cubicBezTo>
                    <a:cubicBezTo>
                      <a:pt x="137" y="66"/>
                      <a:pt x="136" y="59"/>
                      <a:pt x="135" y="53"/>
                    </a:cubicBezTo>
                    <a:cubicBezTo>
                      <a:pt x="133" y="46"/>
                      <a:pt x="130" y="39"/>
                      <a:pt x="126" y="33"/>
                    </a:cubicBezTo>
                    <a:cubicBezTo>
                      <a:pt x="118" y="20"/>
                      <a:pt x="106" y="9"/>
                      <a:pt x="92" y="4"/>
                    </a:cubicBezTo>
                    <a:cubicBezTo>
                      <a:pt x="86" y="2"/>
                      <a:pt x="79" y="0"/>
                      <a:pt x="72" y="0"/>
                    </a:cubicBezTo>
                    <a:cubicBezTo>
                      <a:pt x="72" y="0"/>
                      <a:pt x="71" y="0"/>
                      <a:pt x="70" y="0"/>
                    </a:cubicBezTo>
                    <a:cubicBezTo>
                      <a:pt x="69" y="0"/>
                      <a:pt x="69" y="0"/>
                      <a:pt x="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9" name="Freeform 739"/>
              <p:cNvSpPr>
                <a:spLocks noEditPoints="1"/>
              </p:cNvSpPr>
              <p:nvPr/>
            </p:nvSpPr>
            <p:spPr bwMode="auto">
              <a:xfrm>
                <a:off x="5047" y="2881"/>
                <a:ext cx="68" cy="72"/>
              </a:xfrm>
              <a:custGeom>
                <a:avLst/>
                <a:gdLst>
                  <a:gd name="T0" fmla="*/ 15 w 138"/>
                  <a:gd name="T1" fmla="*/ 94 h 145"/>
                  <a:gd name="T2" fmla="*/ 11 w 138"/>
                  <a:gd name="T3" fmla="*/ 71 h 145"/>
                  <a:gd name="T4" fmla="*/ 69 w 138"/>
                  <a:gd name="T5" fmla="*/ 11 h 145"/>
                  <a:gd name="T6" fmla="*/ 70 w 138"/>
                  <a:gd name="T7" fmla="*/ 11 h 145"/>
                  <a:gd name="T8" fmla="*/ 91 w 138"/>
                  <a:gd name="T9" fmla="*/ 16 h 145"/>
                  <a:gd name="T10" fmla="*/ 109 w 138"/>
                  <a:gd name="T11" fmla="*/ 28 h 145"/>
                  <a:gd name="T12" fmla="*/ 127 w 138"/>
                  <a:gd name="T13" fmla="*/ 74 h 145"/>
                  <a:gd name="T14" fmla="*/ 69 w 138"/>
                  <a:gd name="T15" fmla="*/ 134 h 145"/>
                  <a:gd name="T16" fmla="*/ 68 w 138"/>
                  <a:gd name="T17" fmla="*/ 134 h 145"/>
                  <a:gd name="T18" fmla="*/ 25 w 138"/>
                  <a:gd name="T19" fmla="*/ 113 h 145"/>
                  <a:gd name="T20" fmla="*/ 15 w 138"/>
                  <a:gd name="T21" fmla="*/ 94 h 145"/>
                  <a:gd name="T22" fmla="*/ 69 w 138"/>
                  <a:gd name="T23" fmla="*/ 0 h 145"/>
                  <a:gd name="T24" fmla="*/ 48 w 138"/>
                  <a:gd name="T25" fmla="*/ 4 h 145"/>
                  <a:gd name="T26" fmla="*/ 12 w 138"/>
                  <a:gd name="T27" fmla="*/ 33 h 145"/>
                  <a:gd name="T28" fmla="*/ 0 w 138"/>
                  <a:gd name="T29" fmla="*/ 71 h 145"/>
                  <a:gd name="T30" fmla="*/ 1 w 138"/>
                  <a:gd name="T31" fmla="*/ 85 h 145"/>
                  <a:gd name="T32" fmla="*/ 28 w 138"/>
                  <a:gd name="T33" fmla="*/ 131 h 145"/>
                  <a:gd name="T34" fmla="*/ 65 w 138"/>
                  <a:gd name="T35" fmla="*/ 145 h 145"/>
                  <a:gd name="T36" fmla="*/ 68 w 138"/>
                  <a:gd name="T37" fmla="*/ 145 h 145"/>
                  <a:gd name="T38" fmla="*/ 69 w 138"/>
                  <a:gd name="T39" fmla="*/ 145 h 145"/>
                  <a:gd name="T40" fmla="*/ 112 w 138"/>
                  <a:gd name="T41" fmla="*/ 129 h 145"/>
                  <a:gd name="T42" fmla="*/ 137 w 138"/>
                  <a:gd name="T43" fmla="*/ 74 h 145"/>
                  <a:gd name="T44" fmla="*/ 115 w 138"/>
                  <a:gd name="T45" fmla="*/ 19 h 145"/>
                  <a:gd name="T46" fmla="*/ 97 w 138"/>
                  <a:gd name="T47" fmla="*/ 6 h 145"/>
                  <a:gd name="T48" fmla="*/ 70 w 138"/>
                  <a:gd name="T49" fmla="*/ 0 h 145"/>
                  <a:gd name="T50" fmla="*/ 69 w 138"/>
                  <a:gd name="T51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8" h="145">
                    <a:moveTo>
                      <a:pt x="15" y="94"/>
                    </a:moveTo>
                    <a:cubicBezTo>
                      <a:pt x="12" y="87"/>
                      <a:pt x="11" y="79"/>
                      <a:pt x="11" y="71"/>
                    </a:cubicBezTo>
                    <a:cubicBezTo>
                      <a:pt x="12" y="38"/>
                      <a:pt x="38" y="11"/>
                      <a:pt x="69" y="11"/>
                    </a:cubicBezTo>
                    <a:cubicBezTo>
                      <a:pt x="69" y="11"/>
                      <a:pt x="70" y="11"/>
                      <a:pt x="70" y="11"/>
                    </a:cubicBezTo>
                    <a:cubicBezTo>
                      <a:pt x="77" y="12"/>
                      <a:pt x="84" y="13"/>
                      <a:pt x="91" y="16"/>
                    </a:cubicBezTo>
                    <a:cubicBezTo>
                      <a:pt x="97" y="19"/>
                      <a:pt x="103" y="23"/>
                      <a:pt x="109" y="28"/>
                    </a:cubicBezTo>
                    <a:cubicBezTo>
                      <a:pt x="120" y="40"/>
                      <a:pt x="127" y="56"/>
                      <a:pt x="127" y="74"/>
                    </a:cubicBezTo>
                    <a:cubicBezTo>
                      <a:pt x="126" y="107"/>
                      <a:pt x="100" y="134"/>
                      <a:pt x="69" y="134"/>
                    </a:cubicBezTo>
                    <a:cubicBezTo>
                      <a:pt x="69" y="134"/>
                      <a:pt x="68" y="134"/>
                      <a:pt x="68" y="134"/>
                    </a:cubicBezTo>
                    <a:cubicBezTo>
                      <a:pt x="51" y="134"/>
                      <a:pt x="36" y="125"/>
                      <a:pt x="25" y="113"/>
                    </a:cubicBezTo>
                    <a:cubicBezTo>
                      <a:pt x="21" y="107"/>
                      <a:pt x="17" y="101"/>
                      <a:pt x="15" y="94"/>
                    </a:cubicBezTo>
                    <a:moveTo>
                      <a:pt x="69" y="0"/>
                    </a:moveTo>
                    <a:cubicBezTo>
                      <a:pt x="62" y="0"/>
                      <a:pt x="54" y="2"/>
                      <a:pt x="48" y="4"/>
                    </a:cubicBezTo>
                    <a:cubicBezTo>
                      <a:pt x="33" y="9"/>
                      <a:pt x="20" y="19"/>
                      <a:pt x="12" y="33"/>
                    </a:cubicBezTo>
                    <a:cubicBezTo>
                      <a:pt x="5" y="44"/>
                      <a:pt x="1" y="57"/>
                      <a:pt x="0" y="71"/>
                    </a:cubicBezTo>
                    <a:cubicBezTo>
                      <a:pt x="0" y="76"/>
                      <a:pt x="1" y="80"/>
                      <a:pt x="1" y="85"/>
                    </a:cubicBezTo>
                    <a:cubicBezTo>
                      <a:pt x="4" y="103"/>
                      <a:pt x="14" y="120"/>
                      <a:pt x="28" y="131"/>
                    </a:cubicBezTo>
                    <a:cubicBezTo>
                      <a:pt x="38" y="139"/>
                      <a:pt x="51" y="144"/>
                      <a:pt x="65" y="145"/>
                    </a:cubicBezTo>
                    <a:cubicBezTo>
                      <a:pt x="66" y="145"/>
                      <a:pt x="67" y="145"/>
                      <a:pt x="68" y="145"/>
                    </a:cubicBezTo>
                    <a:cubicBezTo>
                      <a:pt x="68" y="145"/>
                      <a:pt x="69" y="145"/>
                      <a:pt x="69" y="145"/>
                    </a:cubicBezTo>
                    <a:cubicBezTo>
                      <a:pt x="85" y="145"/>
                      <a:pt x="101" y="139"/>
                      <a:pt x="112" y="129"/>
                    </a:cubicBezTo>
                    <a:cubicBezTo>
                      <a:pt x="127" y="116"/>
                      <a:pt x="137" y="96"/>
                      <a:pt x="137" y="74"/>
                    </a:cubicBezTo>
                    <a:cubicBezTo>
                      <a:pt x="138" y="52"/>
                      <a:pt x="129" y="32"/>
                      <a:pt x="115" y="19"/>
                    </a:cubicBezTo>
                    <a:cubicBezTo>
                      <a:pt x="109" y="14"/>
                      <a:pt x="103" y="10"/>
                      <a:pt x="97" y="6"/>
                    </a:cubicBezTo>
                    <a:cubicBezTo>
                      <a:pt x="89" y="3"/>
                      <a:pt x="80" y="0"/>
                      <a:pt x="70" y="0"/>
                    </a:cubicBezTo>
                    <a:cubicBezTo>
                      <a:pt x="70" y="0"/>
                      <a:pt x="69" y="0"/>
                      <a:pt x="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0" name="Freeform 740"/>
              <p:cNvSpPr/>
              <p:nvPr/>
            </p:nvSpPr>
            <p:spPr bwMode="auto">
              <a:xfrm>
                <a:off x="5195" y="2940"/>
                <a:ext cx="2" cy="5"/>
              </a:xfrm>
              <a:custGeom>
                <a:avLst/>
                <a:gdLst>
                  <a:gd name="T0" fmla="*/ 1 w 5"/>
                  <a:gd name="T1" fmla="*/ 0 h 10"/>
                  <a:gd name="T2" fmla="*/ 1 w 5"/>
                  <a:gd name="T3" fmla="*/ 1 h 10"/>
                  <a:gd name="T4" fmla="*/ 0 w 5"/>
                  <a:gd name="T5" fmla="*/ 3 h 10"/>
                  <a:gd name="T6" fmla="*/ 2 w 5"/>
                  <a:gd name="T7" fmla="*/ 8 h 10"/>
                  <a:gd name="T8" fmla="*/ 2 w 5"/>
                  <a:gd name="T9" fmla="*/ 10 h 10"/>
                  <a:gd name="T10" fmla="*/ 4 w 5"/>
                  <a:gd name="T11" fmla="*/ 4 h 10"/>
                  <a:gd name="T12" fmla="*/ 5 w 5"/>
                  <a:gd name="T13" fmla="*/ 3 h 10"/>
                  <a:gd name="T14" fmla="*/ 1 w 5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4"/>
                      <a:pt x="2" y="6"/>
                      <a:pt x="2" y="8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3" y="8"/>
                      <a:pt x="4" y="6"/>
                      <a:pt x="4" y="4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3" y="3"/>
                      <a:pt x="2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1" name="Freeform 741"/>
              <p:cNvSpPr/>
              <p:nvPr/>
            </p:nvSpPr>
            <p:spPr bwMode="auto">
              <a:xfrm>
                <a:off x="5132" y="2894"/>
                <a:ext cx="67" cy="55"/>
              </a:xfrm>
              <a:custGeom>
                <a:avLst/>
                <a:gdLst>
                  <a:gd name="T0" fmla="*/ 69 w 137"/>
                  <a:gd name="T1" fmla="*/ 0 h 112"/>
                  <a:gd name="T2" fmla="*/ 63 w 137"/>
                  <a:gd name="T3" fmla="*/ 0 h 112"/>
                  <a:gd name="T4" fmla="*/ 40 w 137"/>
                  <a:gd name="T5" fmla="*/ 7 h 112"/>
                  <a:gd name="T6" fmla="*/ 0 w 137"/>
                  <a:gd name="T7" fmla="*/ 71 h 112"/>
                  <a:gd name="T8" fmla="*/ 3 w 137"/>
                  <a:gd name="T9" fmla="*/ 95 h 112"/>
                  <a:gd name="T10" fmla="*/ 10 w 137"/>
                  <a:gd name="T11" fmla="*/ 109 h 112"/>
                  <a:gd name="T12" fmla="*/ 11 w 137"/>
                  <a:gd name="T13" fmla="*/ 109 h 112"/>
                  <a:gd name="T14" fmla="*/ 12 w 137"/>
                  <a:gd name="T15" fmla="*/ 109 h 112"/>
                  <a:gd name="T16" fmla="*/ 24 w 137"/>
                  <a:gd name="T17" fmla="*/ 112 h 112"/>
                  <a:gd name="T18" fmla="*/ 14 w 137"/>
                  <a:gd name="T19" fmla="*/ 95 h 112"/>
                  <a:gd name="T20" fmla="*/ 10 w 137"/>
                  <a:gd name="T21" fmla="*/ 71 h 112"/>
                  <a:gd name="T22" fmla="*/ 44 w 137"/>
                  <a:gd name="T23" fmla="*/ 17 h 112"/>
                  <a:gd name="T24" fmla="*/ 63 w 137"/>
                  <a:gd name="T25" fmla="*/ 12 h 112"/>
                  <a:gd name="T26" fmla="*/ 68 w 137"/>
                  <a:gd name="T27" fmla="*/ 11 h 112"/>
                  <a:gd name="T28" fmla="*/ 70 w 137"/>
                  <a:gd name="T29" fmla="*/ 11 h 112"/>
                  <a:gd name="T30" fmla="*/ 124 w 137"/>
                  <a:gd name="T31" fmla="*/ 55 h 112"/>
                  <a:gd name="T32" fmla="*/ 126 w 137"/>
                  <a:gd name="T33" fmla="*/ 71 h 112"/>
                  <a:gd name="T34" fmla="*/ 134 w 137"/>
                  <a:gd name="T35" fmla="*/ 68 h 112"/>
                  <a:gd name="T36" fmla="*/ 137 w 137"/>
                  <a:gd name="T37" fmla="*/ 68 h 112"/>
                  <a:gd name="T38" fmla="*/ 134 w 137"/>
                  <a:gd name="T39" fmla="*/ 53 h 112"/>
                  <a:gd name="T40" fmla="*/ 70 w 137"/>
                  <a:gd name="T41" fmla="*/ 0 h 112"/>
                  <a:gd name="T42" fmla="*/ 69 w 137"/>
                  <a:gd name="T43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7" h="112">
                    <a:moveTo>
                      <a:pt x="69" y="0"/>
                    </a:moveTo>
                    <a:cubicBezTo>
                      <a:pt x="67" y="0"/>
                      <a:pt x="65" y="0"/>
                      <a:pt x="63" y="0"/>
                    </a:cubicBezTo>
                    <a:cubicBezTo>
                      <a:pt x="55" y="1"/>
                      <a:pt x="47" y="3"/>
                      <a:pt x="40" y="7"/>
                    </a:cubicBezTo>
                    <a:cubicBezTo>
                      <a:pt x="17" y="18"/>
                      <a:pt x="0" y="42"/>
                      <a:pt x="0" y="71"/>
                    </a:cubicBezTo>
                    <a:cubicBezTo>
                      <a:pt x="0" y="79"/>
                      <a:pt x="1" y="87"/>
                      <a:pt x="3" y="95"/>
                    </a:cubicBezTo>
                    <a:cubicBezTo>
                      <a:pt x="5" y="100"/>
                      <a:pt x="7" y="105"/>
                      <a:pt x="10" y="109"/>
                    </a:cubicBezTo>
                    <a:cubicBezTo>
                      <a:pt x="10" y="109"/>
                      <a:pt x="10" y="109"/>
                      <a:pt x="11" y="109"/>
                    </a:cubicBezTo>
                    <a:cubicBezTo>
                      <a:pt x="11" y="109"/>
                      <a:pt x="12" y="109"/>
                      <a:pt x="12" y="109"/>
                    </a:cubicBezTo>
                    <a:cubicBezTo>
                      <a:pt x="16" y="110"/>
                      <a:pt x="20" y="111"/>
                      <a:pt x="24" y="112"/>
                    </a:cubicBezTo>
                    <a:cubicBezTo>
                      <a:pt x="20" y="107"/>
                      <a:pt x="17" y="101"/>
                      <a:pt x="14" y="95"/>
                    </a:cubicBezTo>
                    <a:cubicBezTo>
                      <a:pt x="12" y="88"/>
                      <a:pt x="10" y="80"/>
                      <a:pt x="10" y="71"/>
                    </a:cubicBezTo>
                    <a:cubicBezTo>
                      <a:pt x="11" y="47"/>
                      <a:pt x="25" y="26"/>
                      <a:pt x="44" y="17"/>
                    </a:cubicBezTo>
                    <a:cubicBezTo>
                      <a:pt x="50" y="14"/>
                      <a:pt x="56" y="12"/>
                      <a:pt x="63" y="12"/>
                    </a:cubicBezTo>
                    <a:cubicBezTo>
                      <a:pt x="65" y="11"/>
                      <a:pt x="67" y="11"/>
                      <a:pt x="68" y="11"/>
                    </a:cubicBezTo>
                    <a:cubicBezTo>
                      <a:pt x="69" y="11"/>
                      <a:pt x="69" y="11"/>
                      <a:pt x="70" y="11"/>
                    </a:cubicBezTo>
                    <a:cubicBezTo>
                      <a:pt x="96" y="12"/>
                      <a:pt x="117" y="30"/>
                      <a:pt x="124" y="55"/>
                    </a:cubicBezTo>
                    <a:cubicBezTo>
                      <a:pt x="125" y="60"/>
                      <a:pt x="126" y="66"/>
                      <a:pt x="126" y="71"/>
                    </a:cubicBezTo>
                    <a:cubicBezTo>
                      <a:pt x="129" y="69"/>
                      <a:pt x="131" y="68"/>
                      <a:pt x="134" y="68"/>
                    </a:cubicBezTo>
                    <a:cubicBezTo>
                      <a:pt x="135" y="68"/>
                      <a:pt x="136" y="68"/>
                      <a:pt x="137" y="68"/>
                    </a:cubicBezTo>
                    <a:cubicBezTo>
                      <a:pt x="137" y="63"/>
                      <a:pt x="136" y="58"/>
                      <a:pt x="134" y="53"/>
                    </a:cubicBezTo>
                    <a:cubicBezTo>
                      <a:pt x="126" y="23"/>
                      <a:pt x="101" y="1"/>
                      <a:pt x="70" y="0"/>
                    </a:cubicBezTo>
                    <a:cubicBezTo>
                      <a:pt x="69" y="0"/>
                      <a:pt x="69" y="0"/>
                      <a:pt x="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2" name="Freeform 742"/>
              <p:cNvSpPr>
                <a:spLocks noEditPoints="1"/>
              </p:cNvSpPr>
              <p:nvPr/>
            </p:nvSpPr>
            <p:spPr bwMode="auto">
              <a:xfrm>
                <a:off x="5445" y="2990"/>
                <a:ext cx="75" cy="80"/>
              </a:xfrm>
              <a:custGeom>
                <a:avLst/>
                <a:gdLst>
                  <a:gd name="T0" fmla="*/ 76 w 153"/>
                  <a:gd name="T1" fmla="*/ 150 h 162"/>
                  <a:gd name="T2" fmla="*/ 76 w 153"/>
                  <a:gd name="T3" fmla="*/ 150 h 162"/>
                  <a:gd name="T4" fmla="*/ 11 w 153"/>
                  <a:gd name="T5" fmla="*/ 80 h 162"/>
                  <a:gd name="T6" fmla="*/ 76 w 153"/>
                  <a:gd name="T7" fmla="*/ 12 h 162"/>
                  <a:gd name="T8" fmla="*/ 77 w 153"/>
                  <a:gd name="T9" fmla="*/ 12 h 162"/>
                  <a:gd name="T10" fmla="*/ 120 w 153"/>
                  <a:gd name="T11" fmla="*/ 30 h 162"/>
                  <a:gd name="T12" fmla="*/ 141 w 153"/>
                  <a:gd name="T13" fmla="*/ 70 h 162"/>
                  <a:gd name="T14" fmla="*/ 141 w 153"/>
                  <a:gd name="T15" fmla="*/ 82 h 162"/>
                  <a:gd name="T16" fmla="*/ 76 w 153"/>
                  <a:gd name="T17" fmla="*/ 150 h 162"/>
                  <a:gd name="T18" fmla="*/ 76 w 153"/>
                  <a:gd name="T19" fmla="*/ 0 h 162"/>
                  <a:gd name="T20" fmla="*/ 14 w 153"/>
                  <a:gd name="T21" fmla="*/ 34 h 162"/>
                  <a:gd name="T22" fmla="*/ 14 w 153"/>
                  <a:gd name="T23" fmla="*/ 44 h 162"/>
                  <a:gd name="T24" fmla="*/ 0 w 153"/>
                  <a:gd name="T25" fmla="*/ 90 h 162"/>
                  <a:gd name="T26" fmla="*/ 13 w 153"/>
                  <a:gd name="T27" fmla="*/ 126 h 162"/>
                  <a:gd name="T28" fmla="*/ 35 w 153"/>
                  <a:gd name="T29" fmla="*/ 150 h 162"/>
                  <a:gd name="T30" fmla="*/ 76 w 153"/>
                  <a:gd name="T31" fmla="*/ 162 h 162"/>
                  <a:gd name="T32" fmla="*/ 76 w 153"/>
                  <a:gd name="T33" fmla="*/ 162 h 162"/>
                  <a:gd name="T34" fmla="*/ 152 w 153"/>
                  <a:gd name="T35" fmla="*/ 91 h 162"/>
                  <a:gd name="T36" fmla="*/ 153 w 153"/>
                  <a:gd name="T37" fmla="*/ 82 h 162"/>
                  <a:gd name="T38" fmla="*/ 150 w 153"/>
                  <a:gd name="T39" fmla="*/ 59 h 162"/>
                  <a:gd name="T40" fmla="*/ 143 w 153"/>
                  <a:gd name="T41" fmla="*/ 41 h 162"/>
                  <a:gd name="T42" fmla="*/ 131 w 153"/>
                  <a:gd name="T43" fmla="*/ 25 h 162"/>
                  <a:gd name="T44" fmla="*/ 90 w 153"/>
                  <a:gd name="T45" fmla="*/ 1 h 162"/>
                  <a:gd name="T46" fmla="*/ 82 w 153"/>
                  <a:gd name="T47" fmla="*/ 0 h 162"/>
                  <a:gd name="T48" fmla="*/ 77 w 153"/>
                  <a:gd name="T49" fmla="*/ 0 h 162"/>
                  <a:gd name="T50" fmla="*/ 76 w 153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3" h="162">
                    <a:moveTo>
                      <a:pt x="76" y="150"/>
                    </a:move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1" y="80"/>
                    </a:cubicBezTo>
                    <a:cubicBezTo>
                      <a:pt x="12" y="43"/>
                      <a:pt x="41" y="12"/>
                      <a:pt x="76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93" y="13"/>
                      <a:pt x="108" y="19"/>
                      <a:pt x="120" y="30"/>
                    </a:cubicBezTo>
                    <a:cubicBezTo>
                      <a:pt x="131" y="40"/>
                      <a:pt x="138" y="54"/>
                      <a:pt x="141" y="70"/>
                    </a:cubicBezTo>
                    <a:cubicBezTo>
                      <a:pt x="141" y="74"/>
                      <a:pt x="141" y="78"/>
                      <a:pt x="141" y="82"/>
                    </a:cubicBezTo>
                    <a:cubicBezTo>
                      <a:pt x="141" y="119"/>
                      <a:pt x="112" y="150"/>
                      <a:pt x="76" y="150"/>
                    </a:cubicBezTo>
                    <a:moveTo>
                      <a:pt x="76" y="0"/>
                    </a:moveTo>
                    <a:cubicBezTo>
                      <a:pt x="51" y="0"/>
                      <a:pt x="28" y="13"/>
                      <a:pt x="14" y="34"/>
                    </a:cubicBezTo>
                    <a:cubicBezTo>
                      <a:pt x="14" y="37"/>
                      <a:pt x="14" y="41"/>
                      <a:pt x="14" y="44"/>
                    </a:cubicBezTo>
                    <a:cubicBezTo>
                      <a:pt x="14" y="61"/>
                      <a:pt x="9" y="77"/>
                      <a:pt x="0" y="90"/>
                    </a:cubicBezTo>
                    <a:cubicBezTo>
                      <a:pt x="1" y="103"/>
                      <a:pt x="6" y="116"/>
                      <a:pt x="13" y="126"/>
                    </a:cubicBezTo>
                    <a:cubicBezTo>
                      <a:pt x="22" y="132"/>
                      <a:pt x="29" y="140"/>
                      <a:pt x="35" y="150"/>
                    </a:cubicBezTo>
                    <a:cubicBezTo>
                      <a:pt x="47" y="157"/>
                      <a:pt x="61" y="162"/>
                      <a:pt x="76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115" y="162"/>
                      <a:pt x="148" y="131"/>
                      <a:pt x="152" y="91"/>
                    </a:cubicBezTo>
                    <a:cubicBezTo>
                      <a:pt x="153" y="88"/>
                      <a:pt x="153" y="85"/>
                      <a:pt x="153" y="82"/>
                    </a:cubicBezTo>
                    <a:cubicBezTo>
                      <a:pt x="153" y="74"/>
                      <a:pt x="152" y="67"/>
                      <a:pt x="150" y="59"/>
                    </a:cubicBezTo>
                    <a:cubicBezTo>
                      <a:pt x="149" y="53"/>
                      <a:pt x="146" y="47"/>
                      <a:pt x="143" y="41"/>
                    </a:cubicBezTo>
                    <a:cubicBezTo>
                      <a:pt x="140" y="35"/>
                      <a:pt x="136" y="29"/>
                      <a:pt x="131" y="25"/>
                    </a:cubicBezTo>
                    <a:cubicBezTo>
                      <a:pt x="120" y="13"/>
                      <a:pt x="106" y="4"/>
                      <a:pt x="90" y="1"/>
                    </a:cubicBezTo>
                    <a:cubicBezTo>
                      <a:pt x="87" y="1"/>
                      <a:pt x="85" y="0"/>
                      <a:pt x="82" y="0"/>
                    </a:cubicBezTo>
                    <a:cubicBezTo>
                      <a:pt x="81" y="0"/>
                      <a:pt x="79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3" name="Freeform 743"/>
              <p:cNvSpPr/>
              <p:nvPr/>
            </p:nvSpPr>
            <p:spPr bwMode="auto">
              <a:xfrm>
                <a:off x="5393" y="3047"/>
                <a:ext cx="75" cy="48"/>
              </a:xfrm>
              <a:custGeom>
                <a:avLst/>
                <a:gdLst>
                  <a:gd name="T0" fmla="*/ 80 w 153"/>
                  <a:gd name="T1" fmla="*/ 0 h 97"/>
                  <a:gd name="T2" fmla="*/ 43 w 153"/>
                  <a:gd name="T3" fmla="*/ 10 h 97"/>
                  <a:gd name="T4" fmla="*/ 42 w 153"/>
                  <a:gd name="T5" fmla="*/ 10 h 97"/>
                  <a:gd name="T6" fmla="*/ 39 w 153"/>
                  <a:gd name="T7" fmla="*/ 10 h 97"/>
                  <a:gd name="T8" fmla="*/ 8 w 153"/>
                  <a:gd name="T9" fmla="*/ 45 h 97"/>
                  <a:gd name="T10" fmla="*/ 0 w 153"/>
                  <a:gd name="T11" fmla="*/ 75 h 97"/>
                  <a:gd name="T12" fmla="*/ 0 w 153"/>
                  <a:gd name="T13" fmla="*/ 80 h 97"/>
                  <a:gd name="T14" fmla="*/ 1 w 153"/>
                  <a:gd name="T15" fmla="*/ 96 h 97"/>
                  <a:gd name="T16" fmla="*/ 2 w 153"/>
                  <a:gd name="T17" fmla="*/ 97 h 97"/>
                  <a:gd name="T18" fmla="*/ 10 w 153"/>
                  <a:gd name="T19" fmla="*/ 96 h 97"/>
                  <a:gd name="T20" fmla="*/ 13 w 153"/>
                  <a:gd name="T21" fmla="*/ 96 h 97"/>
                  <a:gd name="T22" fmla="*/ 13 w 153"/>
                  <a:gd name="T23" fmla="*/ 96 h 97"/>
                  <a:gd name="T24" fmla="*/ 12 w 153"/>
                  <a:gd name="T25" fmla="*/ 80 h 97"/>
                  <a:gd name="T26" fmla="*/ 77 w 153"/>
                  <a:gd name="T27" fmla="*/ 12 h 97"/>
                  <a:gd name="T28" fmla="*/ 77 w 153"/>
                  <a:gd name="T29" fmla="*/ 12 h 97"/>
                  <a:gd name="T30" fmla="*/ 142 w 153"/>
                  <a:gd name="T31" fmla="*/ 76 h 97"/>
                  <a:gd name="T32" fmla="*/ 142 w 153"/>
                  <a:gd name="T33" fmla="*/ 82 h 97"/>
                  <a:gd name="T34" fmla="*/ 153 w 153"/>
                  <a:gd name="T35" fmla="*/ 77 h 97"/>
                  <a:gd name="T36" fmla="*/ 153 w 153"/>
                  <a:gd name="T37" fmla="*/ 73 h 97"/>
                  <a:gd name="T38" fmla="*/ 140 w 153"/>
                  <a:gd name="T39" fmla="*/ 36 h 97"/>
                  <a:gd name="T40" fmla="*/ 118 w 153"/>
                  <a:gd name="T41" fmla="*/ 12 h 97"/>
                  <a:gd name="T42" fmla="*/ 80 w 153"/>
                  <a:gd name="T43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3" h="97">
                    <a:moveTo>
                      <a:pt x="80" y="0"/>
                    </a:moveTo>
                    <a:cubicBezTo>
                      <a:pt x="69" y="6"/>
                      <a:pt x="56" y="10"/>
                      <a:pt x="43" y="10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1" y="10"/>
                      <a:pt x="40" y="10"/>
                      <a:pt x="39" y="10"/>
                    </a:cubicBezTo>
                    <a:cubicBezTo>
                      <a:pt x="26" y="18"/>
                      <a:pt x="15" y="30"/>
                      <a:pt x="8" y="45"/>
                    </a:cubicBezTo>
                    <a:cubicBezTo>
                      <a:pt x="4" y="54"/>
                      <a:pt x="1" y="64"/>
                      <a:pt x="0" y="75"/>
                    </a:cubicBezTo>
                    <a:cubicBezTo>
                      <a:pt x="0" y="77"/>
                      <a:pt x="0" y="78"/>
                      <a:pt x="0" y="80"/>
                    </a:cubicBezTo>
                    <a:cubicBezTo>
                      <a:pt x="0" y="85"/>
                      <a:pt x="0" y="91"/>
                      <a:pt x="1" y="96"/>
                    </a:cubicBezTo>
                    <a:cubicBezTo>
                      <a:pt x="1" y="96"/>
                      <a:pt x="2" y="97"/>
                      <a:pt x="2" y="97"/>
                    </a:cubicBezTo>
                    <a:cubicBezTo>
                      <a:pt x="4" y="96"/>
                      <a:pt x="7" y="96"/>
                      <a:pt x="10" y="96"/>
                    </a:cubicBezTo>
                    <a:cubicBezTo>
                      <a:pt x="11" y="96"/>
                      <a:pt x="12" y="96"/>
                      <a:pt x="13" y="96"/>
                    </a:cubicBezTo>
                    <a:cubicBezTo>
                      <a:pt x="13" y="96"/>
                      <a:pt x="13" y="96"/>
                      <a:pt x="13" y="96"/>
                    </a:cubicBezTo>
                    <a:cubicBezTo>
                      <a:pt x="12" y="91"/>
                      <a:pt x="12" y="85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2" y="13"/>
                      <a:pt x="139" y="41"/>
                      <a:pt x="142" y="76"/>
                    </a:cubicBezTo>
                    <a:cubicBezTo>
                      <a:pt x="142" y="78"/>
                      <a:pt x="142" y="80"/>
                      <a:pt x="142" y="82"/>
                    </a:cubicBezTo>
                    <a:cubicBezTo>
                      <a:pt x="146" y="80"/>
                      <a:pt x="150" y="78"/>
                      <a:pt x="153" y="77"/>
                    </a:cubicBezTo>
                    <a:cubicBezTo>
                      <a:pt x="153" y="76"/>
                      <a:pt x="153" y="74"/>
                      <a:pt x="153" y="73"/>
                    </a:cubicBezTo>
                    <a:cubicBezTo>
                      <a:pt x="152" y="59"/>
                      <a:pt x="147" y="47"/>
                      <a:pt x="140" y="36"/>
                    </a:cubicBezTo>
                    <a:cubicBezTo>
                      <a:pt x="134" y="26"/>
                      <a:pt x="127" y="18"/>
                      <a:pt x="118" y="12"/>
                    </a:cubicBezTo>
                    <a:cubicBezTo>
                      <a:pt x="107" y="5"/>
                      <a:pt x="94" y="0"/>
                      <a:pt x="8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4" name="Freeform 744"/>
              <p:cNvSpPr>
                <a:spLocks noEditPoints="1"/>
              </p:cNvSpPr>
              <p:nvPr/>
            </p:nvSpPr>
            <p:spPr bwMode="auto">
              <a:xfrm>
                <a:off x="5376" y="2972"/>
                <a:ext cx="76" cy="80"/>
              </a:xfrm>
              <a:custGeom>
                <a:avLst/>
                <a:gdLst>
                  <a:gd name="T0" fmla="*/ 77 w 153"/>
                  <a:gd name="T1" fmla="*/ 150 h 162"/>
                  <a:gd name="T2" fmla="*/ 76 w 153"/>
                  <a:gd name="T3" fmla="*/ 150 h 162"/>
                  <a:gd name="T4" fmla="*/ 12 w 153"/>
                  <a:gd name="T5" fmla="*/ 80 h 162"/>
                  <a:gd name="T6" fmla="*/ 77 w 153"/>
                  <a:gd name="T7" fmla="*/ 12 h 162"/>
                  <a:gd name="T8" fmla="*/ 77 w 153"/>
                  <a:gd name="T9" fmla="*/ 12 h 162"/>
                  <a:gd name="T10" fmla="*/ 141 w 153"/>
                  <a:gd name="T11" fmla="*/ 82 h 162"/>
                  <a:gd name="T12" fmla="*/ 77 w 153"/>
                  <a:gd name="T13" fmla="*/ 150 h 162"/>
                  <a:gd name="T14" fmla="*/ 77 w 153"/>
                  <a:gd name="T15" fmla="*/ 0 h 162"/>
                  <a:gd name="T16" fmla="*/ 35 w 153"/>
                  <a:gd name="T17" fmla="*/ 13 h 162"/>
                  <a:gd name="T18" fmla="*/ 11 w 153"/>
                  <a:gd name="T19" fmla="*/ 38 h 162"/>
                  <a:gd name="T20" fmla="*/ 0 w 153"/>
                  <a:gd name="T21" fmla="*/ 80 h 162"/>
                  <a:gd name="T22" fmla="*/ 1 w 153"/>
                  <a:gd name="T23" fmla="*/ 97 h 162"/>
                  <a:gd name="T24" fmla="*/ 15 w 153"/>
                  <a:gd name="T25" fmla="*/ 130 h 162"/>
                  <a:gd name="T26" fmla="*/ 27 w 153"/>
                  <a:gd name="T27" fmla="*/ 143 h 162"/>
                  <a:gd name="T28" fmla="*/ 73 w 153"/>
                  <a:gd name="T29" fmla="*/ 162 h 162"/>
                  <a:gd name="T30" fmla="*/ 76 w 153"/>
                  <a:gd name="T31" fmla="*/ 162 h 162"/>
                  <a:gd name="T32" fmla="*/ 77 w 153"/>
                  <a:gd name="T33" fmla="*/ 162 h 162"/>
                  <a:gd name="T34" fmla="*/ 114 w 153"/>
                  <a:gd name="T35" fmla="*/ 152 h 162"/>
                  <a:gd name="T36" fmla="*/ 139 w 153"/>
                  <a:gd name="T37" fmla="*/ 128 h 162"/>
                  <a:gd name="T38" fmla="*/ 153 w 153"/>
                  <a:gd name="T39" fmla="*/ 82 h 162"/>
                  <a:gd name="T40" fmla="*/ 153 w 153"/>
                  <a:gd name="T41" fmla="*/ 72 h 162"/>
                  <a:gd name="T42" fmla="*/ 99 w 153"/>
                  <a:gd name="T43" fmla="*/ 4 h 162"/>
                  <a:gd name="T44" fmla="*/ 77 w 153"/>
                  <a:gd name="T45" fmla="*/ 0 h 162"/>
                  <a:gd name="T46" fmla="*/ 77 w 153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3" h="162">
                    <a:moveTo>
                      <a:pt x="77" y="150"/>
                    </a:move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1" y="82"/>
                    </a:cubicBezTo>
                    <a:cubicBezTo>
                      <a:pt x="141" y="119"/>
                      <a:pt x="112" y="150"/>
                      <a:pt x="77" y="150"/>
                    </a:cubicBezTo>
                    <a:moveTo>
                      <a:pt x="77" y="0"/>
                    </a:moveTo>
                    <a:cubicBezTo>
                      <a:pt x="61" y="0"/>
                      <a:pt x="47" y="5"/>
                      <a:pt x="35" y="13"/>
                    </a:cubicBezTo>
                    <a:cubicBezTo>
                      <a:pt x="26" y="19"/>
                      <a:pt x="17" y="28"/>
                      <a:pt x="11" y="38"/>
                    </a:cubicBezTo>
                    <a:cubicBezTo>
                      <a:pt x="4" y="51"/>
                      <a:pt x="0" y="65"/>
                      <a:pt x="0" y="80"/>
                    </a:cubicBezTo>
                    <a:cubicBezTo>
                      <a:pt x="0" y="86"/>
                      <a:pt x="0" y="92"/>
                      <a:pt x="1" y="97"/>
                    </a:cubicBezTo>
                    <a:cubicBezTo>
                      <a:pt x="4" y="109"/>
                      <a:pt x="8" y="120"/>
                      <a:pt x="15" y="130"/>
                    </a:cubicBezTo>
                    <a:cubicBezTo>
                      <a:pt x="19" y="134"/>
                      <a:pt x="22" y="139"/>
                      <a:pt x="27" y="143"/>
                    </a:cubicBezTo>
                    <a:cubicBezTo>
                      <a:pt x="40" y="154"/>
                      <a:pt x="56" y="161"/>
                      <a:pt x="73" y="162"/>
                    </a:cubicBezTo>
                    <a:cubicBezTo>
                      <a:pt x="74" y="162"/>
                      <a:pt x="75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90" y="162"/>
                      <a:pt x="103" y="158"/>
                      <a:pt x="114" y="152"/>
                    </a:cubicBezTo>
                    <a:cubicBezTo>
                      <a:pt x="124" y="146"/>
                      <a:pt x="132" y="138"/>
                      <a:pt x="139" y="128"/>
                    </a:cubicBezTo>
                    <a:cubicBezTo>
                      <a:pt x="148" y="115"/>
                      <a:pt x="153" y="99"/>
                      <a:pt x="153" y="82"/>
                    </a:cubicBezTo>
                    <a:cubicBezTo>
                      <a:pt x="153" y="79"/>
                      <a:pt x="153" y="75"/>
                      <a:pt x="153" y="72"/>
                    </a:cubicBezTo>
                    <a:cubicBezTo>
                      <a:pt x="149" y="40"/>
                      <a:pt x="128" y="13"/>
                      <a:pt x="99" y="4"/>
                    </a:cubicBezTo>
                    <a:cubicBezTo>
                      <a:pt x="92" y="1"/>
                      <a:pt x="85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5" name="Freeform 745"/>
              <p:cNvSpPr/>
              <p:nvPr/>
            </p:nvSpPr>
            <p:spPr bwMode="auto">
              <a:xfrm>
                <a:off x="5318" y="3097"/>
                <a:ext cx="76" cy="61"/>
              </a:xfrm>
              <a:custGeom>
                <a:avLst/>
                <a:gdLst>
                  <a:gd name="T0" fmla="*/ 12 w 154"/>
                  <a:gd name="T1" fmla="*/ 0 h 125"/>
                  <a:gd name="T2" fmla="*/ 5 w 154"/>
                  <a:gd name="T3" fmla="*/ 16 h 125"/>
                  <a:gd name="T4" fmla="*/ 0 w 154"/>
                  <a:gd name="T5" fmla="*/ 43 h 125"/>
                  <a:gd name="T6" fmla="*/ 24 w 154"/>
                  <a:gd name="T7" fmla="*/ 103 h 125"/>
                  <a:gd name="T8" fmla="*/ 59 w 154"/>
                  <a:gd name="T9" fmla="*/ 123 h 125"/>
                  <a:gd name="T10" fmla="*/ 76 w 154"/>
                  <a:gd name="T11" fmla="*/ 125 h 125"/>
                  <a:gd name="T12" fmla="*/ 77 w 154"/>
                  <a:gd name="T13" fmla="*/ 125 h 125"/>
                  <a:gd name="T14" fmla="*/ 125 w 154"/>
                  <a:gd name="T15" fmla="*/ 107 h 125"/>
                  <a:gd name="T16" fmla="*/ 152 w 154"/>
                  <a:gd name="T17" fmla="*/ 58 h 125"/>
                  <a:gd name="T18" fmla="*/ 154 w 154"/>
                  <a:gd name="T19" fmla="*/ 44 h 125"/>
                  <a:gd name="T20" fmla="*/ 153 w 154"/>
                  <a:gd name="T21" fmla="*/ 37 h 125"/>
                  <a:gd name="T22" fmla="*/ 150 w 154"/>
                  <a:gd name="T23" fmla="*/ 20 h 125"/>
                  <a:gd name="T24" fmla="*/ 138 w 154"/>
                  <a:gd name="T25" fmla="*/ 21 h 125"/>
                  <a:gd name="T26" fmla="*/ 142 w 154"/>
                  <a:gd name="T27" fmla="*/ 37 h 125"/>
                  <a:gd name="T28" fmla="*/ 142 w 154"/>
                  <a:gd name="T29" fmla="*/ 44 h 125"/>
                  <a:gd name="T30" fmla="*/ 77 w 154"/>
                  <a:gd name="T31" fmla="*/ 112 h 125"/>
                  <a:gd name="T32" fmla="*/ 76 w 154"/>
                  <a:gd name="T33" fmla="*/ 112 h 125"/>
                  <a:gd name="T34" fmla="*/ 12 w 154"/>
                  <a:gd name="T35" fmla="*/ 43 h 125"/>
                  <a:gd name="T36" fmla="*/ 16 w 154"/>
                  <a:gd name="T37" fmla="*/ 20 h 125"/>
                  <a:gd name="T38" fmla="*/ 25 w 154"/>
                  <a:gd name="T39" fmla="*/ 3 h 125"/>
                  <a:gd name="T40" fmla="*/ 12 w 154"/>
                  <a:gd name="T41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4" h="125">
                    <a:moveTo>
                      <a:pt x="12" y="0"/>
                    </a:moveTo>
                    <a:cubicBezTo>
                      <a:pt x="9" y="5"/>
                      <a:pt x="7" y="11"/>
                      <a:pt x="5" y="16"/>
                    </a:cubicBezTo>
                    <a:cubicBezTo>
                      <a:pt x="2" y="25"/>
                      <a:pt x="0" y="34"/>
                      <a:pt x="0" y="43"/>
                    </a:cubicBezTo>
                    <a:cubicBezTo>
                      <a:pt x="0" y="66"/>
                      <a:pt x="9" y="88"/>
                      <a:pt x="24" y="103"/>
                    </a:cubicBezTo>
                    <a:cubicBezTo>
                      <a:pt x="34" y="112"/>
                      <a:pt x="46" y="119"/>
                      <a:pt x="59" y="123"/>
                    </a:cubicBezTo>
                    <a:cubicBezTo>
                      <a:pt x="65" y="124"/>
                      <a:pt x="70" y="125"/>
                      <a:pt x="76" y="125"/>
                    </a:cubicBezTo>
                    <a:cubicBezTo>
                      <a:pt x="76" y="125"/>
                      <a:pt x="77" y="125"/>
                      <a:pt x="77" y="125"/>
                    </a:cubicBezTo>
                    <a:cubicBezTo>
                      <a:pt x="95" y="125"/>
                      <a:pt x="112" y="118"/>
                      <a:pt x="125" y="107"/>
                    </a:cubicBezTo>
                    <a:cubicBezTo>
                      <a:pt x="139" y="95"/>
                      <a:pt x="149" y="77"/>
                      <a:pt x="152" y="58"/>
                    </a:cubicBezTo>
                    <a:cubicBezTo>
                      <a:pt x="153" y="54"/>
                      <a:pt x="154" y="49"/>
                      <a:pt x="154" y="44"/>
                    </a:cubicBezTo>
                    <a:cubicBezTo>
                      <a:pt x="154" y="42"/>
                      <a:pt x="154" y="40"/>
                      <a:pt x="153" y="37"/>
                    </a:cubicBezTo>
                    <a:cubicBezTo>
                      <a:pt x="153" y="31"/>
                      <a:pt x="152" y="25"/>
                      <a:pt x="150" y="20"/>
                    </a:cubicBezTo>
                    <a:cubicBezTo>
                      <a:pt x="146" y="20"/>
                      <a:pt x="142" y="21"/>
                      <a:pt x="138" y="21"/>
                    </a:cubicBezTo>
                    <a:cubicBezTo>
                      <a:pt x="140" y="26"/>
                      <a:pt x="141" y="32"/>
                      <a:pt x="142" y="37"/>
                    </a:cubicBezTo>
                    <a:cubicBezTo>
                      <a:pt x="142" y="40"/>
                      <a:pt x="142" y="42"/>
                      <a:pt x="142" y="44"/>
                    </a:cubicBezTo>
                    <a:cubicBezTo>
                      <a:pt x="142" y="82"/>
                      <a:pt x="112" y="112"/>
                      <a:pt x="77" y="112"/>
                    </a:cubicBezTo>
                    <a:cubicBezTo>
                      <a:pt x="77" y="112"/>
                      <a:pt x="76" y="112"/>
                      <a:pt x="76" y="112"/>
                    </a:cubicBezTo>
                    <a:cubicBezTo>
                      <a:pt x="40" y="112"/>
                      <a:pt x="12" y="81"/>
                      <a:pt x="12" y="43"/>
                    </a:cubicBezTo>
                    <a:cubicBezTo>
                      <a:pt x="12" y="35"/>
                      <a:pt x="13" y="27"/>
                      <a:pt x="16" y="20"/>
                    </a:cubicBezTo>
                    <a:cubicBezTo>
                      <a:pt x="18" y="14"/>
                      <a:pt x="21" y="8"/>
                      <a:pt x="25" y="3"/>
                    </a:cubicBezTo>
                    <a:cubicBezTo>
                      <a:pt x="20" y="3"/>
                      <a:pt x="16" y="2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6" name="Freeform 746"/>
              <p:cNvSpPr/>
              <p:nvPr/>
            </p:nvSpPr>
            <p:spPr bwMode="auto">
              <a:xfrm>
                <a:off x="5072" y="3369"/>
                <a:ext cx="76" cy="80"/>
              </a:xfrm>
              <a:custGeom>
                <a:avLst/>
                <a:gdLst>
                  <a:gd name="T0" fmla="*/ 77 w 154"/>
                  <a:gd name="T1" fmla="*/ 0 h 162"/>
                  <a:gd name="T2" fmla="*/ 40 w 154"/>
                  <a:gd name="T3" fmla="*/ 9 h 162"/>
                  <a:gd name="T4" fmla="*/ 0 w 154"/>
                  <a:gd name="T5" fmla="*/ 73 h 162"/>
                  <a:gd name="T6" fmla="*/ 0 w 154"/>
                  <a:gd name="T7" fmla="*/ 79 h 162"/>
                  <a:gd name="T8" fmla="*/ 16 w 154"/>
                  <a:gd name="T9" fmla="*/ 130 h 162"/>
                  <a:gd name="T10" fmla="*/ 16 w 154"/>
                  <a:gd name="T11" fmla="*/ 131 h 162"/>
                  <a:gd name="T12" fmla="*/ 41 w 154"/>
                  <a:gd name="T13" fmla="*/ 152 h 162"/>
                  <a:gd name="T14" fmla="*/ 68 w 154"/>
                  <a:gd name="T15" fmla="*/ 161 h 162"/>
                  <a:gd name="T16" fmla="*/ 76 w 154"/>
                  <a:gd name="T17" fmla="*/ 162 h 162"/>
                  <a:gd name="T18" fmla="*/ 77 w 154"/>
                  <a:gd name="T19" fmla="*/ 162 h 162"/>
                  <a:gd name="T20" fmla="*/ 107 w 154"/>
                  <a:gd name="T21" fmla="*/ 155 h 162"/>
                  <a:gd name="T22" fmla="*/ 127 w 154"/>
                  <a:gd name="T23" fmla="*/ 142 h 162"/>
                  <a:gd name="T24" fmla="*/ 126 w 154"/>
                  <a:gd name="T25" fmla="*/ 126 h 162"/>
                  <a:gd name="T26" fmla="*/ 77 w 154"/>
                  <a:gd name="T27" fmla="*/ 149 h 162"/>
                  <a:gd name="T28" fmla="*/ 76 w 154"/>
                  <a:gd name="T29" fmla="*/ 149 h 162"/>
                  <a:gd name="T30" fmla="*/ 53 w 154"/>
                  <a:gd name="T31" fmla="*/ 145 h 162"/>
                  <a:gd name="T32" fmla="*/ 12 w 154"/>
                  <a:gd name="T33" fmla="*/ 80 h 162"/>
                  <a:gd name="T34" fmla="*/ 13 w 154"/>
                  <a:gd name="T35" fmla="*/ 71 h 162"/>
                  <a:gd name="T36" fmla="*/ 27 w 154"/>
                  <a:gd name="T37" fmla="*/ 36 h 162"/>
                  <a:gd name="T38" fmla="*/ 77 w 154"/>
                  <a:gd name="T39" fmla="*/ 12 h 162"/>
                  <a:gd name="T40" fmla="*/ 77 w 154"/>
                  <a:gd name="T41" fmla="*/ 12 h 162"/>
                  <a:gd name="T42" fmla="*/ 142 w 154"/>
                  <a:gd name="T43" fmla="*/ 81 h 162"/>
                  <a:gd name="T44" fmla="*/ 142 w 154"/>
                  <a:gd name="T45" fmla="*/ 82 h 162"/>
                  <a:gd name="T46" fmla="*/ 132 w 154"/>
                  <a:gd name="T47" fmla="*/ 117 h 162"/>
                  <a:gd name="T48" fmla="*/ 139 w 154"/>
                  <a:gd name="T49" fmla="*/ 112 h 162"/>
                  <a:gd name="T50" fmla="*/ 138 w 154"/>
                  <a:gd name="T51" fmla="*/ 125 h 162"/>
                  <a:gd name="T52" fmla="*/ 138 w 154"/>
                  <a:gd name="T53" fmla="*/ 130 h 162"/>
                  <a:gd name="T54" fmla="*/ 140 w 154"/>
                  <a:gd name="T55" fmla="*/ 127 h 162"/>
                  <a:gd name="T56" fmla="*/ 154 w 154"/>
                  <a:gd name="T57" fmla="*/ 81 h 162"/>
                  <a:gd name="T58" fmla="*/ 153 w 154"/>
                  <a:gd name="T59" fmla="*/ 72 h 162"/>
                  <a:gd name="T60" fmla="*/ 141 w 154"/>
                  <a:gd name="T61" fmla="*/ 37 h 162"/>
                  <a:gd name="T62" fmla="*/ 96 w 154"/>
                  <a:gd name="T63" fmla="*/ 2 h 162"/>
                  <a:gd name="T64" fmla="*/ 78 w 154"/>
                  <a:gd name="T65" fmla="*/ 0 h 162"/>
                  <a:gd name="T66" fmla="*/ 77 w 154"/>
                  <a:gd name="T6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4" h="162">
                    <a:moveTo>
                      <a:pt x="77" y="0"/>
                    </a:moveTo>
                    <a:cubicBezTo>
                      <a:pt x="64" y="0"/>
                      <a:pt x="51" y="3"/>
                      <a:pt x="40" y="9"/>
                    </a:cubicBezTo>
                    <a:cubicBezTo>
                      <a:pt x="18" y="22"/>
                      <a:pt x="3" y="45"/>
                      <a:pt x="0" y="73"/>
                    </a:cubicBezTo>
                    <a:cubicBezTo>
                      <a:pt x="0" y="75"/>
                      <a:pt x="0" y="77"/>
                      <a:pt x="0" y="79"/>
                    </a:cubicBezTo>
                    <a:cubicBezTo>
                      <a:pt x="10" y="93"/>
                      <a:pt x="16" y="111"/>
                      <a:pt x="16" y="130"/>
                    </a:cubicBezTo>
                    <a:cubicBezTo>
                      <a:pt x="16" y="130"/>
                      <a:pt x="16" y="130"/>
                      <a:pt x="16" y="131"/>
                    </a:cubicBezTo>
                    <a:cubicBezTo>
                      <a:pt x="23" y="140"/>
                      <a:pt x="31" y="147"/>
                      <a:pt x="41" y="152"/>
                    </a:cubicBezTo>
                    <a:cubicBezTo>
                      <a:pt x="49" y="157"/>
                      <a:pt x="58" y="160"/>
                      <a:pt x="68" y="161"/>
                    </a:cubicBezTo>
                    <a:cubicBezTo>
                      <a:pt x="71" y="162"/>
                      <a:pt x="73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87" y="162"/>
                      <a:pt x="97" y="159"/>
                      <a:pt x="107" y="155"/>
                    </a:cubicBezTo>
                    <a:cubicBezTo>
                      <a:pt x="114" y="152"/>
                      <a:pt x="121" y="147"/>
                      <a:pt x="127" y="142"/>
                    </a:cubicBezTo>
                    <a:cubicBezTo>
                      <a:pt x="126" y="136"/>
                      <a:pt x="126" y="131"/>
                      <a:pt x="126" y="126"/>
                    </a:cubicBezTo>
                    <a:cubicBezTo>
                      <a:pt x="114" y="140"/>
                      <a:pt x="96" y="149"/>
                      <a:pt x="77" y="149"/>
                    </a:cubicBezTo>
                    <a:cubicBezTo>
                      <a:pt x="77" y="149"/>
                      <a:pt x="76" y="149"/>
                      <a:pt x="76" y="149"/>
                    </a:cubicBezTo>
                    <a:cubicBezTo>
                      <a:pt x="68" y="149"/>
                      <a:pt x="61" y="148"/>
                      <a:pt x="53" y="145"/>
                    </a:cubicBezTo>
                    <a:cubicBezTo>
                      <a:pt x="29" y="135"/>
                      <a:pt x="12" y="109"/>
                      <a:pt x="12" y="80"/>
                    </a:cubicBezTo>
                    <a:cubicBezTo>
                      <a:pt x="12" y="77"/>
                      <a:pt x="12" y="74"/>
                      <a:pt x="13" y="71"/>
                    </a:cubicBezTo>
                    <a:cubicBezTo>
                      <a:pt x="14" y="58"/>
                      <a:pt x="20" y="46"/>
                      <a:pt x="27" y="36"/>
                    </a:cubicBezTo>
                    <a:cubicBezTo>
                      <a:pt x="39" y="22"/>
                      <a:pt x="57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2"/>
                      <a:pt x="142" y="44"/>
                      <a:pt x="142" y="81"/>
                    </a:cubicBezTo>
                    <a:cubicBezTo>
                      <a:pt x="142" y="81"/>
                      <a:pt x="142" y="82"/>
                      <a:pt x="142" y="82"/>
                    </a:cubicBezTo>
                    <a:cubicBezTo>
                      <a:pt x="142" y="95"/>
                      <a:pt x="138" y="107"/>
                      <a:pt x="132" y="117"/>
                    </a:cubicBezTo>
                    <a:cubicBezTo>
                      <a:pt x="134" y="115"/>
                      <a:pt x="137" y="114"/>
                      <a:pt x="139" y="112"/>
                    </a:cubicBezTo>
                    <a:cubicBezTo>
                      <a:pt x="138" y="116"/>
                      <a:pt x="138" y="120"/>
                      <a:pt x="138" y="125"/>
                    </a:cubicBezTo>
                    <a:cubicBezTo>
                      <a:pt x="138" y="127"/>
                      <a:pt x="138" y="128"/>
                      <a:pt x="138" y="130"/>
                    </a:cubicBezTo>
                    <a:cubicBezTo>
                      <a:pt x="138" y="129"/>
                      <a:pt x="139" y="128"/>
                      <a:pt x="140" y="127"/>
                    </a:cubicBezTo>
                    <a:cubicBezTo>
                      <a:pt x="148" y="114"/>
                      <a:pt x="153" y="98"/>
                      <a:pt x="154" y="81"/>
                    </a:cubicBezTo>
                    <a:cubicBezTo>
                      <a:pt x="154" y="78"/>
                      <a:pt x="153" y="75"/>
                      <a:pt x="153" y="72"/>
                    </a:cubicBezTo>
                    <a:cubicBezTo>
                      <a:pt x="152" y="59"/>
                      <a:pt x="148" y="47"/>
                      <a:pt x="141" y="37"/>
                    </a:cubicBezTo>
                    <a:cubicBezTo>
                      <a:pt x="131" y="20"/>
                      <a:pt x="115" y="7"/>
                      <a:pt x="96" y="2"/>
                    </a:cubicBezTo>
                    <a:cubicBezTo>
                      <a:pt x="90" y="1"/>
                      <a:pt x="84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7" name="Freeform 747"/>
              <p:cNvSpPr>
                <a:spLocks noEditPoints="1"/>
              </p:cNvSpPr>
              <p:nvPr/>
            </p:nvSpPr>
            <p:spPr bwMode="auto">
              <a:xfrm>
                <a:off x="4940" y="3422"/>
                <a:ext cx="76" cy="80"/>
              </a:xfrm>
              <a:custGeom>
                <a:avLst/>
                <a:gdLst>
                  <a:gd name="T0" fmla="*/ 145 w 154"/>
                  <a:gd name="T1" fmla="*/ 42 h 162"/>
                  <a:gd name="T2" fmla="*/ 150 w 154"/>
                  <a:gd name="T3" fmla="*/ 55 h 162"/>
                  <a:gd name="T4" fmla="*/ 145 w 154"/>
                  <a:gd name="T5" fmla="*/ 42 h 162"/>
                  <a:gd name="T6" fmla="*/ 78 w 154"/>
                  <a:gd name="T7" fmla="*/ 0 h 162"/>
                  <a:gd name="T8" fmla="*/ 9 w 154"/>
                  <a:gd name="T9" fmla="*/ 46 h 162"/>
                  <a:gd name="T10" fmla="*/ 1 w 154"/>
                  <a:gd name="T11" fmla="*/ 72 h 162"/>
                  <a:gd name="T12" fmla="*/ 1 w 154"/>
                  <a:gd name="T13" fmla="*/ 81 h 162"/>
                  <a:gd name="T14" fmla="*/ 77 w 154"/>
                  <a:gd name="T15" fmla="*/ 162 h 162"/>
                  <a:gd name="T16" fmla="*/ 77 w 154"/>
                  <a:gd name="T17" fmla="*/ 162 h 162"/>
                  <a:gd name="T18" fmla="*/ 78 w 154"/>
                  <a:gd name="T19" fmla="*/ 162 h 162"/>
                  <a:gd name="T20" fmla="*/ 136 w 154"/>
                  <a:gd name="T21" fmla="*/ 134 h 162"/>
                  <a:gd name="T22" fmla="*/ 154 w 154"/>
                  <a:gd name="T23" fmla="*/ 82 h 162"/>
                  <a:gd name="T24" fmla="*/ 154 w 154"/>
                  <a:gd name="T25" fmla="*/ 80 h 162"/>
                  <a:gd name="T26" fmla="*/ 139 w 154"/>
                  <a:gd name="T27" fmla="*/ 60 h 162"/>
                  <a:gd name="T28" fmla="*/ 143 w 154"/>
                  <a:gd name="T29" fmla="*/ 82 h 162"/>
                  <a:gd name="T30" fmla="*/ 78 w 154"/>
                  <a:gd name="T31" fmla="*/ 150 h 162"/>
                  <a:gd name="T32" fmla="*/ 77 w 154"/>
                  <a:gd name="T33" fmla="*/ 150 h 162"/>
                  <a:gd name="T34" fmla="*/ 13 w 154"/>
                  <a:gd name="T35" fmla="*/ 81 h 162"/>
                  <a:gd name="T36" fmla="*/ 14 w 154"/>
                  <a:gd name="T37" fmla="*/ 65 h 162"/>
                  <a:gd name="T38" fmla="*/ 17 w 154"/>
                  <a:gd name="T39" fmla="*/ 56 h 162"/>
                  <a:gd name="T40" fmla="*/ 78 w 154"/>
                  <a:gd name="T41" fmla="*/ 13 h 162"/>
                  <a:gd name="T42" fmla="*/ 78 w 154"/>
                  <a:gd name="T43" fmla="*/ 13 h 162"/>
                  <a:gd name="T44" fmla="*/ 134 w 154"/>
                  <a:gd name="T45" fmla="*/ 48 h 162"/>
                  <a:gd name="T46" fmla="*/ 130 w 154"/>
                  <a:gd name="T47" fmla="*/ 22 h 162"/>
                  <a:gd name="T48" fmla="*/ 78 w 154"/>
                  <a:gd name="T49" fmla="*/ 0 h 162"/>
                  <a:gd name="T50" fmla="*/ 78 w 15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62">
                    <a:moveTo>
                      <a:pt x="145" y="42"/>
                    </a:moveTo>
                    <a:cubicBezTo>
                      <a:pt x="146" y="47"/>
                      <a:pt x="148" y="51"/>
                      <a:pt x="150" y="55"/>
                    </a:cubicBezTo>
                    <a:cubicBezTo>
                      <a:pt x="149" y="51"/>
                      <a:pt x="147" y="46"/>
                      <a:pt x="145" y="42"/>
                    </a:cubicBezTo>
                    <a:moveTo>
                      <a:pt x="78" y="0"/>
                    </a:moveTo>
                    <a:cubicBezTo>
                      <a:pt x="47" y="0"/>
                      <a:pt x="21" y="19"/>
                      <a:pt x="9" y="46"/>
                    </a:cubicBezTo>
                    <a:cubicBezTo>
                      <a:pt x="5" y="54"/>
                      <a:pt x="2" y="63"/>
                      <a:pt x="1" y="72"/>
                    </a:cubicBezTo>
                    <a:cubicBezTo>
                      <a:pt x="1" y="75"/>
                      <a:pt x="1" y="78"/>
                      <a:pt x="1" y="81"/>
                    </a:cubicBezTo>
                    <a:cubicBezTo>
                      <a:pt x="0" y="125"/>
                      <a:pt x="34" y="162"/>
                      <a:pt x="77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77" y="162"/>
                      <a:pt x="77" y="162"/>
                      <a:pt x="78" y="162"/>
                    </a:cubicBezTo>
                    <a:cubicBezTo>
                      <a:pt x="101" y="162"/>
                      <a:pt x="122" y="151"/>
                      <a:pt x="136" y="134"/>
                    </a:cubicBezTo>
                    <a:cubicBezTo>
                      <a:pt x="147" y="120"/>
                      <a:pt x="154" y="102"/>
                      <a:pt x="154" y="82"/>
                    </a:cubicBezTo>
                    <a:cubicBezTo>
                      <a:pt x="154" y="82"/>
                      <a:pt x="154" y="81"/>
                      <a:pt x="154" y="80"/>
                    </a:cubicBezTo>
                    <a:cubicBezTo>
                      <a:pt x="148" y="74"/>
                      <a:pt x="143" y="68"/>
                      <a:pt x="139" y="60"/>
                    </a:cubicBezTo>
                    <a:cubicBezTo>
                      <a:pt x="141" y="67"/>
                      <a:pt x="143" y="74"/>
                      <a:pt x="143" y="82"/>
                    </a:cubicBezTo>
                    <a:cubicBezTo>
                      <a:pt x="142" y="120"/>
                      <a:pt x="113" y="150"/>
                      <a:pt x="78" y="150"/>
                    </a:cubicBezTo>
                    <a:cubicBezTo>
                      <a:pt x="77" y="150"/>
                      <a:pt x="77" y="150"/>
                      <a:pt x="77" y="150"/>
                    </a:cubicBezTo>
                    <a:cubicBezTo>
                      <a:pt x="41" y="150"/>
                      <a:pt x="12" y="118"/>
                      <a:pt x="13" y="81"/>
                    </a:cubicBezTo>
                    <a:cubicBezTo>
                      <a:pt x="13" y="75"/>
                      <a:pt x="13" y="70"/>
                      <a:pt x="14" y="65"/>
                    </a:cubicBezTo>
                    <a:cubicBezTo>
                      <a:pt x="15" y="62"/>
                      <a:pt x="16" y="59"/>
                      <a:pt x="17" y="56"/>
                    </a:cubicBezTo>
                    <a:cubicBezTo>
                      <a:pt x="27" y="31"/>
                      <a:pt x="50" y="13"/>
                      <a:pt x="78" y="13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102" y="13"/>
                      <a:pt x="123" y="27"/>
                      <a:pt x="134" y="48"/>
                    </a:cubicBezTo>
                    <a:cubicBezTo>
                      <a:pt x="131" y="40"/>
                      <a:pt x="130" y="31"/>
                      <a:pt x="130" y="22"/>
                    </a:cubicBezTo>
                    <a:cubicBezTo>
                      <a:pt x="116" y="9"/>
                      <a:pt x="98" y="0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8" name="Freeform 748"/>
              <p:cNvSpPr>
                <a:spLocks noEditPoints="1"/>
              </p:cNvSpPr>
              <p:nvPr/>
            </p:nvSpPr>
            <p:spPr bwMode="auto">
              <a:xfrm>
                <a:off x="5004" y="3392"/>
                <a:ext cx="76" cy="80"/>
              </a:xfrm>
              <a:custGeom>
                <a:avLst/>
                <a:gdLst>
                  <a:gd name="T0" fmla="*/ 15 w 153"/>
                  <a:gd name="T1" fmla="*/ 102 h 162"/>
                  <a:gd name="T2" fmla="*/ 12 w 153"/>
                  <a:gd name="T3" fmla="*/ 80 h 162"/>
                  <a:gd name="T4" fmla="*/ 77 w 153"/>
                  <a:gd name="T5" fmla="*/ 12 h 162"/>
                  <a:gd name="T6" fmla="*/ 77 w 153"/>
                  <a:gd name="T7" fmla="*/ 12 h 162"/>
                  <a:gd name="T8" fmla="*/ 142 w 153"/>
                  <a:gd name="T9" fmla="*/ 81 h 162"/>
                  <a:gd name="T10" fmla="*/ 77 w 153"/>
                  <a:gd name="T11" fmla="*/ 150 h 162"/>
                  <a:gd name="T12" fmla="*/ 76 w 153"/>
                  <a:gd name="T13" fmla="*/ 150 h 162"/>
                  <a:gd name="T14" fmla="*/ 20 w 153"/>
                  <a:gd name="T15" fmla="*/ 115 h 162"/>
                  <a:gd name="T16" fmla="*/ 15 w 153"/>
                  <a:gd name="T17" fmla="*/ 102 h 162"/>
                  <a:gd name="T18" fmla="*/ 77 w 153"/>
                  <a:gd name="T19" fmla="*/ 0 h 162"/>
                  <a:gd name="T20" fmla="*/ 56 w 153"/>
                  <a:gd name="T21" fmla="*/ 3 h 162"/>
                  <a:gd name="T22" fmla="*/ 12 w 153"/>
                  <a:gd name="T23" fmla="*/ 37 h 162"/>
                  <a:gd name="T24" fmla="*/ 0 w 153"/>
                  <a:gd name="T25" fmla="*/ 80 h 162"/>
                  <a:gd name="T26" fmla="*/ 0 w 153"/>
                  <a:gd name="T27" fmla="*/ 82 h 162"/>
                  <a:gd name="T28" fmla="*/ 4 w 153"/>
                  <a:gd name="T29" fmla="*/ 108 h 162"/>
                  <a:gd name="T30" fmla="*/ 9 w 153"/>
                  <a:gd name="T31" fmla="*/ 120 h 162"/>
                  <a:gd name="T32" fmla="*/ 24 w 153"/>
                  <a:gd name="T33" fmla="*/ 140 h 162"/>
                  <a:gd name="T34" fmla="*/ 72 w 153"/>
                  <a:gd name="T35" fmla="*/ 162 h 162"/>
                  <a:gd name="T36" fmla="*/ 76 w 153"/>
                  <a:gd name="T37" fmla="*/ 162 h 162"/>
                  <a:gd name="T38" fmla="*/ 77 w 153"/>
                  <a:gd name="T39" fmla="*/ 162 h 162"/>
                  <a:gd name="T40" fmla="*/ 140 w 153"/>
                  <a:gd name="T41" fmla="*/ 126 h 162"/>
                  <a:gd name="T42" fmla="*/ 153 w 153"/>
                  <a:gd name="T43" fmla="*/ 83 h 162"/>
                  <a:gd name="T44" fmla="*/ 153 w 153"/>
                  <a:gd name="T45" fmla="*/ 82 h 162"/>
                  <a:gd name="T46" fmla="*/ 137 w 153"/>
                  <a:gd name="T47" fmla="*/ 31 h 162"/>
                  <a:gd name="T48" fmla="*/ 77 w 153"/>
                  <a:gd name="T49" fmla="*/ 0 h 162"/>
                  <a:gd name="T50" fmla="*/ 77 w 153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3" h="162">
                    <a:moveTo>
                      <a:pt x="15" y="102"/>
                    </a:moveTo>
                    <a:cubicBezTo>
                      <a:pt x="13" y="96"/>
                      <a:pt x="12" y="8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1"/>
                    </a:cubicBezTo>
                    <a:cubicBezTo>
                      <a:pt x="141" y="119"/>
                      <a:pt x="112" y="150"/>
                      <a:pt x="77" y="150"/>
                    </a:cubicBezTo>
                    <a:cubicBezTo>
                      <a:pt x="76" y="150"/>
                      <a:pt x="76" y="150"/>
                      <a:pt x="76" y="150"/>
                    </a:cubicBezTo>
                    <a:cubicBezTo>
                      <a:pt x="52" y="149"/>
                      <a:pt x="31" y="135"/>
                      <a:pt x="20" y="115"/>
                    </a:cubicBezTo>
                    <a:cubicBezTo>
                      <a:pt x="18" y="111"/>
                      <a:pt x="16" y="107"/>
                      <a:pt x="15" y="102"/>
                    </a:cubicBezTo>
                    <a:moveTo>
                      <a:pt x="77" y="0"/>
                    </a:moveTo>
                    <a:cubicBezTo>
                      <a:pt x="69" y="0"/>
                      <a:pt x="62" y="1"/>
                      <a:pt x="56" y="3"/>
                    </a:cubicBezTo>
                    <a:cubicBezTo>
                      <a:pt x="46" y="19"/>
                      <a:pt x="30" y="31"/>
                      <a:pt x="12" y="37"/>
                    </a:cubicBezTo>
                    <a:cubicBezTo>
                      <a:pt x="5" y="49"/>
                      <a:pt x="0" y="64"/>
                      <a:pt x="0" y="80"/>
                    </a:cubicBezTo>
                    <a:cubicBezTo>
                      <a:pt x="0" y="81"/>
                      <a:pt x="0" y="81"/>
                      <a:pt x="0" y="82"/>
                    </a:cubicBezTo>
                    <a:cubicBezTo>
                      <a:pt x="0" y="91"/>
                      <a:pt x="1" y="100"/>
                      <a:pt x="4" y="108"/>
                    </a:cubicBezTo>
                    <a:cubicBezTo>
                      <a:pt x="5" y="112"/>
                      <a:pt x="7" y="116"/>
                      <a:pt x="9" y="120"/>
                    </a:cubicBezTo>
                    <a:cubicBezTo>
                      <a:pt x="13" y="128"/>
                      <a:pt x="18" y="134"/>
                      <a:pt x="24" y="140"/>
                    </a:cubicBezTo>
                    <a:cubicBezTo>
                      <a:pt x="37" y="153"/>
                      <a:pt x="54" y="161"/>
                      <a:pt x="72" y="162"/>
                    </a:cubicBezTo>
                    <a:cubicBezTo>
                      <a:pt x="73" y="162"/>
                      <a:pt x="75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103" y="162"/>
                      <a:pt x="126" y="148"/>
                      <a:pt x="140" y="126"/>
                    </a:cubicBezTo>
                    <a:cubicBezTo>
                      <a:pt x="148" y="114"/>
                      <a:pt x="153" y="99"/>
                      <a:pt x="153" y="83"/>
                    </a:cubicBezTo>
                    <a:cubicBezTo>
                      <a:pt x="153" y="82"/>
                      <a:pt x="153" y="82"/>
                      <a:pt x="153" y="82"/>
                    </a:cubicBezTo>
                    <a:cubicBezTo>
                      <a:pt x="153" y="63"/>
                      <a:pt x="147" y="45"/>
                      <a:pt x="137" y="31"/>
                    </a:cubicBezTo>
                    <a:cubicBezTo>
                      <a:pt x="123" y="12"/>
                      <a:pt x="101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9" name="Freeform 749"/>
              <p:cNvSpPr>
                <a:spLocks noEditPoints="1"/>
              </p:cNvSpPr>
              <p:nvPr/>
            </p:nvSpPr>
            <p:spPr bwMode="auto">
              <a:xfrm>
                <a:off x="4962" y="3332"/>
                <a:ext cx="76" cy="80"/>
              </a:xfrm>
              <a:custGeom>
                <a:avLst/>
                <a:gdLst>
                  <a:gd name="T0" fmla="*/ 77 w 153"/>
                  <a:gd name="T1" fmla="*/ 150 h 163"/>
                  <a:gd name="T2" fmla="*/ 76 w 153"/>
                  <a:gd name="T3" fmla="*/ 150 h 163"/>
                  <a:gd name="T4" fmla="*/ 12 w 153"/>
                  <a:gd name="T5" fmla="*/ 81 h 163"/>
                  <a:gd name="T6" fmla="*/ 77 w 153"/>
                  <a:gd name="T7" fmla="*/ 13 h 163"/>
                  <a:gd name="T8" fmla="*/ 77 w 153"/>
                  <a:gd name="T9" fmla="*/ 13 h 163"/>
                  <a:gd name="T10" fmla="*/ 142 w 153"/>
                  <a:gd name="T11" fmla="*/ 82 h 163"/>
                  <a:gd name="T12" fmla="*/ 77 w 153"/>
                  <a:gd name="T13" fmla="*/ 150 h 163"/>
                  <a:gd name="T14" fmla="*/ 77 w 153"/>
                  <a:gd name="T15" fmla="*/ 0 h 163"/>
                  <a:gd name="T16" fmla="*/ 29 w 153"/>
                  <a:gd name="T17" fmla="*/ 18 h 163"/>
                  <a:gd name="T18" fmla="*/ 0 w 153"/>
                  <a:gd name="T19" fmla="*/ 73 h 163"/>
                  <a:gd name="T20" fmla="*/ 0 w 153"/>
                  <a:gd name="T21" fmla="*/ 81 h 163"/>
                  <a:gd name="T22" fmla="*/ 76 w 153"/>
                  <a:gd name="T23" fmla="*/ 163 h 163"/>
                  <a:gd name="T24" fmla="*/ 77 w 153"/>
                  <a:gd name="T25" fmla="*/ 163 h 163"/>
                  <a:gd name="T26" fmla="*/ 97 w 153"/>
                  <a:gd name="T27" fmla="*/ 160 h 163"/>
                  <a:gd name="T28" fmla="*/ 141 w 153"/>
                  <a:gd name="T29" fmla="*/ 126 h 163"/>
                  <a:gd name="T30" fmla="*/ 153 w 153"/>
                  <a:gd name="T31" fmla="*/ 82 h 163"/>
                  <a:gd name="T32" fmla="*/ 153 w 153"/>
                  <a:gd name="T33" fmla="*/ 72 h 163"/>
                  <a:gd name="T34" fmla="*/ 118 w 153"/>
                  <a:gd name="T35" fmla="*/ 13 h 163"/>
                  <a:gd name="T36" fmla="*/ 77 w 153"/>
                  <a:gd name="T37" fmla="*/ 0 h 163"/>
                  <a:gd name="T38" fmla="*/ 77 w 153"/>
                  <a:gd name="T39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3" h="163">
                    <a:moveTo>
                      <a:pt x="77" y="150"/>
                    </a:move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50"/>
                      <a:pt x="11" y="119"/>
                      <a:pt x="12" y="81"/>
                    </a:cubicBezTo>
                    <a:cubicBezTo>
                      <a:pt x="12" y="43"/>
                      <a:pt x="41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20"/>
                      <a:pt x="112" y="150"/>
                      <a:pt x="77" y="150"/>
                    </a:cubicBezTo>
                    <a:moveTo>
                      <a:pt x="77" y="0"/>
                    </a:moveTo>
                    <a:cubicBezTo>
                      <a:pt x="59" y="0"/>
                      <a:pt x="42" y="7"/>
                      <a:pt x="29" y="18"/>
                    </a:cubicBezTo>
                    <a:cubicBezTo>
                      <a:pt x="13" y="31"/>
                      <a:pt x="2" y="51"/>
                      <a:pt x="0" y="73"/>
                    </a:cubicBezTo>
                    <a:cubicBezTo>
                      <a:pt x="0" y="76"/>
                      <a:pt x="0" y="78"/>
                      <a:pt x="0" y="81"/>
                    </a:cubicBezTo>
                    <a:cubicBezTo>
                      <a:pt x="0" y="126"/>
                      <a:pt x="34" y="162"/>
                      <a:pt x="76" y="163"/>
                    </a:cubicBezTo>
                    <a:cubicBezTo>
                      <a:pt x="76" y="163"/>
                      <a:pt x="76" y="163"/>
                      <a:pt x="77" y="163"/>
                    </a:cubicBezTo>
                    <a:cubicBezTo>
                      <a:pt x="84" y="163"/>
                      <a:pt x="91" y="162"/>
                      <a:pt x="97" y="160"/>
                    </a:cubicBezTo>
                    <a:cubicBezTo>
                      <a:pt x="115" y="154"/>
                      <a:pt x="131" y="142"/>
                      <a:pt x="141" y="126"/>
                    </a:cubicBezTo>
                    <a:cubicBezTo>
                      <a:pt x="149" y="113"/>
                      <a:pt x="153" y="98"/>
                      <a:pt x="153" y="82"/>
                    </a:cubicBezTo>
                    <a:cubicBezTo>
                      <a:pt x="153" y="79"/>
                      <a:pt x="153" y="76"/>
                      <a:pt x="153" y="72"/>
                    </a:cubicBezTo>
                    <a:cubicBezTo>
                      <a:pt x="150" y="47"/>
                      <a:pt x="137" y="26"/>
                      <a:pt x="118" y="13"/>
                    </a:cubicBezTo>
                    <a:cubicBezTo>
                      <a:pt x="106" y="5"/>
                      <a:pt x="92" y="1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0" name="Freeform 750"/>
              <p:cNvSpPr>
                <a:spLocks noEditPoints="1"/>
              </p:cNvSpPr>
              <p:nvPr/>
            </p:nvSpPr>
            <p:spPr bwMode="auto">
              <a:xfrm>
                <a:off x="5482" y="3294"/>
                <a:ext cx="83" cy="92"/>
              </a:xfrm>
              <a:custGeom>
                <a:avLst/>
                <a:gdLst>
                  <a:gd name="T0" fmla="*/ 84 w 168"/>
                  <a:gd name="T1" fmla="*/ 173 h 188"/>
                  <a:gd name="T2" fmla="*/ 83 w 168"/>
                  <a:gd name="T3" fmla="*/ 173 h 188"/>
                  <a:gd name="T4" fmla="*/ 13 w 168"/>
                  <a:gd name="T5" fmla="*/ 93 h 188"/>
                  <a:gd name="T6" fmla="*/ 84 w 168"/>
                  <a:gd name="T7" fmla="*/ 14 h 188"/>
                  <a:gd name="T8" fmla="*/ 84 w 168"/>
                  <a:gd name="T9" fmla="*/ 14 h 188"/>
                  <a:gd name="T10" fmla="*/ 155 w 168"/>
                  <a:gd name="T11" fmla="*/ 94 h 188"/>
                  <a:gd name="T12" fmla="*/ 84 w 168"/>
                  <a:gd name="T13" fmla="*/ 173 h 188"/>
                  <a:gd name="T14" fmla="*/ 84 w 168"/>
                  <a:gd name="T15" fmla="*/ 0 h 188"/>
                  <a:gd name="T16" fmla="*/ 0 w 168"/>
                  <a:gd name="T17" fmla="*/ 93 h 188"/>
                  <a:gd name="T18" fmla="*/ 5 w 168"/>
                  <a:gd name="T19" fmla="*/ 127 h 188"/>
                  <a:gd name="T20" fmla="*/ 50 w 168"/>
                  <a:gd name="T21" fmla="*/ 180 h 188"/>
                  <a:gd name="T22" fmla="*/ 83 w 168"/>
                  <a:gd name="T23" fmla="*/ 188 h 188"/>
                  <a:gd name="T24" fmla="*/ 84 w 168"/>
                  <a:gd name="T25" fmla="*/ 188 h 188"/>
                  <a:gd name="T26" fmla="*/ 168 w 168"/>
                  <a:gd name="T27" fmla="*/ 96 h 188"/>
                  <a:gd name="T28" fmla="*/ 168 w 168"/>
                  <a:gd name="T29" fmla="*/ 95 h 188"/>
                  <a:gd name="T30" fmla="*/ 162 w 168"/>
                  <a:gd name="T31" fmla="*/ 58 h 188"/>
                  <a:gd name="T32" fmla="*/ 129 w 168"/>
                  <a:gd name="T33" fmla="*/ 14 h 188"/>
                  <a:gd name="T34" fmla="*/ 99 w 168"/>
                  <a:gd name="T35" fmla="*/ 1 h 188"/>
                  <a:gd name="T36" fmla="*/ 84 w 168"/>
                  <a:gd name="T37" fmla="*/ 0 h 188"/>
                  <a:gd name="T38" fmla="*/ 84 w 168"/>
                  <a:gd name="T39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8" h="188">
                    <a:moveTo>
                      <a:pt x="84" y="173"/>
                    </a:moveTo>
                    <a:cubicBezTo>
                      <a:pt x="84" y="173"/>
                      <a:pt x="83" y="173"/>
                      <a:pt x="83" y="173"/>
                    </a:cubicBezTo>
                    <a:cubicBezTo>
                      <a:pt x="44" y="173"/>
                      <a:pt x="12" y="137"/>
                      <a:pt x="13" y="93"/>
                    </a:cubicBezTo>
                    <a:cubicBezTo>
                      <a:pt x="13" y="50"/>
                      <a:pt x="45" y="14"/>
                      <a:pt x="84" y="14"/>
                    </a:cubicBezTo>
                    <a:cubicBezTo>
                      <a:pt x="84" y="14"/>
                      <a:pt x="84" y="14"/>
                      <a:pt x="84" y="14"/>
                    </a:cubicBezTo>
                    <a:cubicBezTo>
                      <a:pt x="124" y="15"/>
                      <a:pt x="155" y="51"/>
                      <a:pt x="155" y="94"/>
                    </a:cubicBezTo>
                    <a:cubicBezTo>
                      <a:pt x="155" y="138"/>
                      <a:pt x="123" y="173"/>
                      <a:pt x="84" y="173"/>
                    </a:cubicBezTo>
                    <a:moveTo>
                      <a:pt x="84" y="0"/>
                    </a:moveTo>
                    <a:cubicBezTo>
                      <a:pt x="38" y="0"/>
                      <a:pt x="0" y="42"/>
                      <a:pt x="0" y="93"/>
                    </a:cubicBezTo>
                    <a:cubicBezTo>
                      <a:pt x="0" y="105"/>
                      <a:pt x="1" y="117"/>
                      <a:pt x="5" y="127"/>
                    </a:cubicBezTo>
                    <a:cubicBezTo>
                      <a:pt x="13" y="151"/>
                      <a:pt x="29" y="170"/>
                      <a:pt x="50" y="180"/>
                    </a:cubicBezTo>
                    <a:cubicBezTo>
                      <a:pt x="60" y="185"/>
                      <a:pt x="71" y="188"/>
                      <a:pt x="83" y="188"/>
                    </a:cubicBezTo>
                    <a:cubicBezTo>
                      <a:pt x="83" y="188"/>
                      <a:pt x="84" y="188"/>
                      <a:pt x="84" y="188"/>
                    </a:cubicBezTo>
                    <a:cubicBezTo>
                      <a:pt x="129" y="188"/>
                      <a:pt x="167" y="147"/>
                      <a:pt x="168" y="96"/>
                    </a:cubicBezTo>
                    <a:cubicBezTo>
                      <a:pt x="168" y="96"/>
                      <a:pt x="168" y="95"/>
                      <a:pt x="168" y="95"/>
                    </a:cubicBezTo>
                    <a:cubicBezTo>
                      <a:pt x="168" y="82"/>
                      <a:pt x="166" y="69"/>
                      <a:pt x="162" y="58"/>
                    </a:cubicBezTo>
                    <a:cubicBezTo>
                      <a:pt x="155" y="40"/>
                      <a:pt x="143" y="25"/>
                      <a:pt x="129" y="14"/>
                    </a:cubicBezTo>
                    <a:cubicBezTo>
                      <a:pt x="120" y="8"/>
                      <a:pt x="110" y="4"/>
                      <a:pt x="99" y="1"/>
                    </a:cubicBezTo>
                    <a:cubicBezTo>
                      <a:pt x="94" y="0"/>
                      <a:pt x="89" y="0"/>
                      <a:pt x="84" y="0"/>
                    </a:cubicBezTo>
                    <a:cubicBezTo>
                      <a:pt x="84" y="0"/>
                      <a:pt x="84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1" name="Freeform 751"/>
              <p:cNvSpPr/>
              <p:nvPr/>
            </p:nvSpPr>
            <p:spPr bwMode="auto">
              <a:xfrm>
                <a:off x="5134" y="3424"/>
                <a:ext cx="57" cy="47"/>
              </a:xfrm>
              <a:custGeom>
                <a:avLst/>
                <a:gdLst>
                  <a:gd name="T0" fmla="*/ 13 w 114"/>
                  <a:gd name="T1" fmla="*/ 0 h 95"/>
                  <a:gd name="T2" fmla="*/ 6 w 114"/>
                  <a:gd name="T3" fmla="*/ 5 h 95"/>
                  <a:gd name="T4" fmla="*/ 0 w 114"/>
                  <a:gd name="T5" fmla="*/ 10 h 95"/>
                  <a:gd name="T6" fmla="*/ 0 w 114"/>
                  <a:gd name="T7" fmla="*/ 13 h 95"/>
                  <a:gd name="T8" fmla="*/ 0 w 114"/>
                  <a:gd name="T9" fmla="*/ 14 h 95"/>
                  <a:gd name="T10" fmla="*/ 1 w 114"/>
                  <a:gd name="T11" fmla="*/ 30 h 95"/>
                  <a:gd name="T12" fmla="*/ 10 w 114"/>
                  <a:gd name="T13" fmla="*/ 53 h 95"/>
                  <a:gd name="T14" fmla="*/ 39 w 114"/>
                  <a:gd name="T15" fmla="*/ 84 h 95"/>
                  <a:gd name="T16" fmla="*/ 76 w 114"/>
                  <a:gd name="T17" fmla="*/ 95 h 95"/>
                  <a:gd name="T18" fmla="*/ 77 w 114"/>
                  <a:gd name="T19" fmla="*/ 95 h 95"/>
                  <a:gd name="T20" fmla="*/ 105 w 114"/>
                  <a:gd name="T21" fmla="*/ 89 h 95"/>
                  <a:gd name="T22" fmla="*/ 114 w 114"/>
                  <a:gd name="T23" fmla="*/ 84 h 95"/>
                  <a:gd name="T24" fmla="*/ 111 w 114"/>
                  <a:gd name="T25" fmla="*/ 72 h 95"/>
                  <a:gd name="T26" fmla="*/ 103 w 114"/>
                  <a:gd name="T27" fmla="*/ 76 h 95"/>
                  <a:gd name="T28" fmla="*/ 77 w 114"/>
                  <a:gd name="T29" fmla="*/ 82 h 95"/>
                  <a:gd name="T30" fmla="*/ 76 w 114"/>
                  <a:gd name="T31" fmla="*/ 82 h 95"/>
                  <a:gd name="T32" fmla="*/ 12 w 114"/>
                  <a:gd name="T33" fmla="*/ 18 h 95"/>
                  <a:gd name="T34" fmla="*/ 12 w 114"/>
                  <a:gd name="T35" fmla="*/ 13 h 95"/>
                  <a:gd name="T36" fmla="*/ 13 w 114"/>
                  <a:gd name="T37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4" h="95">
                    <a:moveTo>
                      <a:pt x="13" y="0"/>
                    </a:moveTo>
                    <a:cubicBezTo>
                      <a:pt x="11" y="2"/>
                      <a:pt x="8" y="3"/>
                      <a:pt x="6" y="5"/>
                    </a:cubicBezTo>
                    <a:cubicBezTo>
                      <a:pt x="4" y="7"/>
                      <a:pt x="2" y="8"/>
                      <a:pt x="0" y="10"/>
                    </a:cubicBezTo>
                    <a:cubicBezTo>
                      <a:pt x="0" y="11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0" y="19"/>
                      <a:pt x="0" y="24"/>
                      <a:pt x="1" y="30"/>
                    </a:cubicBezTo>
                    <a:cubicBezTo>
                      <a:pt x="3" y="38"/>
                      <a:pt x="6" y="46"/>
                      <a:pt x="10" y="53"/>
                    </a:cubicBezTo>
                    <a:cubicBezTo>
                      <a:pt x="17" y="66"/>
                      <a:pt x="27" y="77"/>
                      <a:pt x="39" y="84"/>
                    </a:cubicBezTo>
                    <a:cubicBezTo>
                      <a:pt x="50" y="91"/>
                      <a:pt x="62" y="94"/>
                      <a:pt x="76" y="95"/>
                    </a:cubicBezTo>
                    <a:cubicBezTo>
                      <a:pt x="76" y="95"/>
                      <a:pt x="76" y="95"/>
                      <a:pt x="77" y="95"/>
                    </a:cubicBezTo>
                    <a:cubicBezTo>
                      <a:pt x="87" y="95"/>
                      <a:pt x="96" y="92"/>
                      <a:pt x="105" y="89"/>
                    </a:cubicBezTo>
                    <a:cubicBezTo>
                      <a:pt x="108" y="87"/>
                      <a:pt x="111" y="86"/>
                      <a:pt x="114" y="84"/>
                    </a:cubicBezTo>
                    <a:cubicBezTo>
                      <a:pt x="113" y="80"/>
                      <a:pt x="112" y="76"/>
                      <a:pt x="111" y="72"/>
                    </a:cubicBezTo>
                    <a:cubicBezTo>
                      <a:pt x="108" y="73"/>
                      <a:pt x="106" y="75"/>
                      <a:pt x="103" y="76"/>
                    </a:cubicBezTo>
                    <a:cubicBezTo>
                      <a:pt x="95" y="80"/>
                      <a:pt x="86" y="82"/>
                      <a:pt x="77" y="82"/>
                    </a:cubicBezTo>
                    <a:cubicBezTo>
                      <a:pt x="77" y="82"/>
                      <a:pt x="76" y="82"/>
                      <a:pt x="76" y="82"/>
                    </a:cubicBezTo>
                    <a:cubicBezTo>
                      <a:pt x="42" y="82"/>
                      <a:pt x="14" y="53"/>
                      <a:pt x="12" y="18"/>
                    </a:cubicBezTo>
                    <a:cubicBezTo>
                      <a:pt x="12" y="16"/>
                      <a:pt x="12" y="15"/>
                      <a:pt x="12" y="13"/>
                    </a:cubicBezTo>
                    <a:cubicBezTo>
                      <a:pt x="12" y="8"/>
                      <a:pt x="12" y="4"/>
                      <a:pt x="1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2" name="Freeform 752"/>
              <p:cNvSpPr>
                <a:spLocks noEditPoints="1"/>
              </p:cNvSpPr>
              <p:nvPr/>
            </p:nvSpPr>
            <p:spPr bwMode="auto">
              <a:xfrm>
                <a:off x="5289" y="3848"/>
                <a:ext cx="76" cy="87"/>
              </a:xfrm>
              <a:custGeom>
                <a:avLst/>
                <a:gdLst>
                  <a:gd name="T0" fmla="*/ 15 w 154"/>
                  <a:gd name="T1" fmla="*/ 68 h 176"/>
                  <a:gd name="T2" fmla="*/ 77 w 154"/>
                  <a:gd name="T3" fmla="*/ 13 h 176"/>
                  <a:gd name="T4" fmla="*/ 78 w 154"/>
                  <a:gd name="T5" fmla="*/ 13 h 176"/>
                  <a:gd name="T6" fmla="*/ 142 w 154"/>
                  <a:gd name="T7" fmla="*/ 89 h 176"/>
                  <a:gd name="T8" fmla="*/ 77 w 154"/>
                  <a:gd name="T9" fmla="*/ 163 h 176"/>
                  <a:gd name="T10" fmla="*/ 76 w 154"/>
                  <a:gd name="T11" fmla="*/ 163 h 176"/>
                  <a:gd name="T12" fmla="*/ 13 w 154"/>
                  <a:gd name="T13" fmla="*/ 99 h 176"/>
                  <a:gd name="T14" fmla="*/ 12 w 154"/>
                  <a:gd name="T15" fmla="*/ 87 h 176"/>
                  <a:gd name="T16" fmla="*/ 15 w 154"/>
                  <a:gd name="T17" fmla="*/ 68 h 176"/>
                  <a:gd name="T18" fmla="*/ 77 w 154"/>
                  <a:gd name="T19" fmla="*/ 0 h 176"/>
                  <a:gd name="T20" fmla="*/ 9 w 154"/>
                  <a:gd name="T21" fmla="*/ 47 h 176"/>
                  <a:gd name="T22" fmla="*/ 3 w 154"/>
                  <a:gd name="T23" fmla="*/ 67 h 176"/>
                  <a:gd name="T24" fmla="*/ 0 w 154"/>
                  <a:gd name="T25" fmla="*/ 87 h 176"/>
                  <a:gd name="T26" fmla="*/ 1 w 154"/>
                  <a:gd name="T27" fmla="*/ 98 h 176"/>
                  <a:gd name="T28" fmla="*/ 5 w 154"/>
                  <a:gd name="T29" fmla="*/ 119 h 176"/>
                  <a:gd name="T30" fmla="*/ 56 w 154"/>
                  <a:gd name="T31" fmla="*/ 173 h 176"/>
                  <a:gd name="T32" fmla="*/ 68 w 154"/>
                  <a:gd name="T33" fmla="*/ 176 h 176"/>
                  <a:gd name="T34" fmla="*/ 76 w 154"/>
                  <a:gd name="T35" fmla="*/ 176 h 176"/>
                  <a:gd name="T36" fmla="*/ 77 w 154"/>
                  <a:gd name="T37" fmla="*/ 176 h 176"/>
                  <a:gd name="T38" fmla="*/ 106 w 154"/>
                  <a:gd name="T39" fmla="*/ 170 h 176"/>
                  <a:gd name="T40" fmla="*/ 124 w 154"/>
                  <a:gd name="T41" fmla="*/ 158 h 176"/>
                  <a:gd name="T42" fmla="*/ 154 w 154"/>
                  <a:gd name="T43" fmla="*/ 89 h 176"/>
                  <a:gd name="T44" fmla="*/ 98 w 154"/>
                  <a:gd name="T45" fmla="*/ 3 h 176"/>
                  <a:gd name="T46" fmla="*/ 79 w 154"/>
                  <a:gd name="T47" fmla="*/ 0 h 176"/>
                  <a:gd name="T48" fmla="*/ 78 w 154"/>
                  <a:gd name="T49" fmla="*/ 0 h 176"/>
                  <a:gd name="T50" fmla="*/ 77 w 154"/>
                  <a:gd name="T51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76">
                    <a:moveTo>
                      <a:pt x="15" y="68"/>
                    </a:moveTo>
                    <a:cubicBezTo>
                      <a:pt x="22" y="37"/>
                      <a:pt x="48" y="13"/>
                      <a:pt x="77" y="13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114" y="14"/>
                      <a:pt x="143" y="48"/>
                      <a:pt x="142" y="89"/>
                    </a:cubicBezTo>
                    <a:cubicBezTo>
                      <a:pt x="142" y="130"/>
                      <a:pt x="113" y="163"/>
                      <a:pt x="77" y="163"/>
                    </a:cubicBezTo>
                    <a:cubicBezTo>
                      <a:pt x="77" y="163"/>
                      <a:pt x="77" y="163"/>
                      <a:pt x="76" y="163"/>
                    </a:cubicBezTo>
                    <a:cubicBezTo>
                      <a:pt x="44" y="163"/>
                      <a:pt x="17" y="135"/>
                      <a:pt x="13" y="99"/>
                    </a:cubicBezTo>
                    <a:cubicBezTo>
                      <a:pt x="12" y="95"/>
                      <a:pt x="12" y="91"/>
                      <a:pt x="12" y="87"/>
                    </a:cubicBezTo>
                    <a:cubicBezTo>
                      <a:pt x="12" y="81"/>
                      <a:pt x="13" y="74"/>
                      <a:pt x="15" y="68"/>
                    </a:cubicBezTo>
                    <a:moveTo>
                      <a:pt x="77" y="0"/>
                    </a:moveTo>
                    <a:cubicBezTo>
                      <a:pt x="48" y="0"/>
                      <a:pt x="22" y="19"/>
                      <a:pt x="9" y="47"/>
                    </a:cubicBezTo>
                    <a:cubicBezTo>
                      <a:pt x="6" y="54"/>
                      <a:pt x="4" y="60"/>
                      <a:pt x="3" y="67"/>
                    </a:cubicBezTo>
                    <a:cubicBezTo>
                      <a:pt x="1" y="74"/>
                      <a:pt x="0" y="80"/>
                      <a:pt x="0" y="87"/>
                    </a:cubicBezTo>
                    <a:cubicBezTo>
                      <a:pt x="0" y="91"/>
                      <a:pt x="1" y="94"/>
                      <a:pt x="1" y="98"/>
                    </a:cubicBezTo>
                    <a:cubicBezTo>
                      <a:pt x="2" y="105"/>
                      <a:pt x="3" y="112"/>
                      <a:pt x="5" y="119"/>
                    </a:cubicBezTo>
                    <a:cubicBezTo>
                      <a:pt x="14" y="145"/>
                      <a:pt x="33" y="166"/>
                      <a:pt x="56" y="173"/>
                    </a:cubicBezTo>
                    <a:cubicBezTo>
                      <a:pt x="60" y="174"/>
                      <a:pt x="64" y="175"/>
                      <a:pt x="68" y="176"/>
                    </a:cubicBezTo>
                    <a:cubicBezTo>
                      <a:pt x="71" y="176"/>
                      <a:pt x="74" y="176"/>
                      <a:pt x="76" y="176"/>
                    </a:cubicBezTo>
                    <a:cubicBezTo>
                      <a:pt x="77" y="176"/>
                      <a:pt x="77" y="176"/>
                      <a:pt x="77" y="176"/>
                    </a:cubicBezTo>
                    <a:cubicBezTo>
                      <a:pt x="87" y="176"/>
                      <a:pt x="97" y="174"/>
                      <a:pt x="106" y="170"/>
                    </a:cubicBezTo>
                    <a:cubicBezTo>
                      <a:pt x="113" y="167"/>
                      <a:pt x="119" y="163"/>
                      <a:pt x="124" y="158"/>
                    </a:cubicBezTo>
                    <a:cubicBezTo>
                      <a:pt x="142" y="142"/>
                      <a:pt x="154" y="117"/>
                      <a:pt x="154" y="89"/>
                    </a:cubicBezTo>
                    <a:cubicBezTo>
                      <a:pt x="154" y="48"/>
                      <a:pt x="130" y="13"/>
                      <a:pt x="98" y="3"/>
                    </a:cubicBezTo>
                    <a:cubicBezTo>
                      <a:pt x="92" y="1"/>
                      <a:pt x="86" y="0"/>
                      <a:pt x="79" y="0"/>
                    </a:cubicBezTo>
                    <a:cubicBezTo>
                      <a:pt x="79" y="0"/>
                      <a:pt x="78" y="0"/>
                      <a:pt x="78" y="0"/>
                    </a:cubicBezTo>
                    <a:cubicBezTo>
                      <a:pt x="78" y="0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" name="Freeform 753"/>
              <p:cNvSpPr/>
              <p:nvPr/>
            </p:nvSpPr>
            <p:spPr bwMode="auto">
              <a:xfrm>
                <a:off x="4821" y="3729"/>
                <a:ext cx="45" cy="77"/>
              </a:xfrm>
              <a:custGeom>
                <a:avLst/>
                <a:gdLst>
                  <a:gd name="T0" fmla="*/ 49 w 92"/>
                  <a:gd name="T1" fmla="*/ 0 h 157"/>
                  <a:gd name="T2" fmla="*/ 43 w 92"/>
                  <a:gd name="T3" fmla="*/ 3 h 157"/>
                  <a:gd name="T4" fmla="*/ 7 w 92"/>
                  <a:gd name="T5" fmla="*/ 41 h 157"/>
                  <a:gd name="T6" fmla="*/ 8 w 92"/>
                  <a:gd name="T7" fmla="*/ 53 h 157"/>
                  <a:gd name="T8" fmla="*/ 0 w 92"/>
                  <a:gd name="T9" fmla="*/ 87 h 157"/>
                  <a:gd name="T10" fmla="*/ 12 w 92"/>
                  <a:gd name="T11" fmla="*/ 120 h 157"/>
                  <a:gd name="T12" fmla="*/ 48 w 92"/>
                  <a:gd name="T13" fmla="*/ 151 h 157"/>
                  <a:gd name="T14" fmla="*/ 75 w 92"/>
                  <a:gd name="T15" fmla="*/ 157 h 157"/>
                  <a:gd name="T16" fmla="*/ 76 w 92"/>
                  <a:gd name="T17" fmla="*/ 157 h 157"/>
                  <a:gd name="T18" fmla="*/ 84 w 92"/>
                  <a:gd name="T19" fmla="*/ 157 h 157"/>
                  <a:gd name="T20" fmla="*/ 92 w 92"/>
                  <a:gd name="T21" fmla="*/ 155 h 157"/>
                  <a:gd name="T22" fmla="*/ 91 w 92"/>
                  <a:gd name="T23" fmla="*/ 143 h 157"/>
                  <a:gd name="T24" fmla="*/ 82 w 92"/>
                  <a:gd name="T25" fmla="*/ 144 h 157"/>
                  <a:gd name="T26" fmla="*/ 76 w 92"/>
                  <a:gd name="T27" fmla="*/ 145 h 157"/>
                  <a:gd name="T28" fmla="*/ 76 w 92"/>
                  <a:gd name="T29" fmla="*/ 145 h 157"/>
                  <a:gd name="T30" fmla="*/ 11 w 92"/>
                  <a:gd name="T31" fmla="*/ 75 h 157"/>
                  <a:gd name="T32" fmla="*/ 47 w 92"/>
                  <a:gd name="T33" fmla="*/ 15 h 157"/>
                  <a:gd name="T34" fmla="*/ 51 w 92"/>
                  <a:gd name="T35" fmla="*/ 13 h 157"/>
                  <a:gd name="T36" fmla="*/ 49 w 92"/>
                  <a:gd name="T37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2" h="157">
                    <a:moveTo>
                      <a:pt x="49" y="0"/>
                    </a:moveTo>
                    <a:cubicBezTo>
                      <a:pt x="47" y="1"/>
                      <a:pt x="45" y="2"/>
                      <a:pt x="43" y="3"/>
                    </a:cubicBezTo>
                    <a:cubicBezTo>
                      <a:pt x="27" y="11"/>
                      <a:pt x="15" y="24"/>
                      <a:pt x="7" y="41"/>
                    </a:cubicBezTo>
                    <a:cubicBezTo>
                      <a:pt x="7" y="45"/>
                      <a:pt x="8" y="49"/>
                      <a:pt x="8" y="53"/>
                    </a:cubicBezTo>
                    <a:cubicBezTo>
                      <a:pt x="7" y="65"/>
                      <a:pt x="5" y="76"/>
                      <a:pt x="0" y="87"/>
                    </a:cubicBezTo>
                    <a:cubicBezTo>
                      <a:pt x="2" y="99"/>
                      <a:pt x="6" y="110"/>
                      <a:pt x="12" y="120"/>
                    </a:cubicBezTo>
                    <a:cubicBezTo>
                      <a:pt x="20" y="134"/>
                      <a:pt x="33" y="145"/>
                      <a:pt x="48" y="151"/>
                    </a:cubicBezTo>
                    <a:cubicBezTo>
                      <a:pt x="56" y="155"/>
                      <a:pt x="66" y="157"/>
                      <a:pt x="75" y="157"/>
                    </a:cubicBezTo>
                    <a:cubicBezTo>
                      <a:pt x="76" y="157"/>
                      <a:pt x="76" y="157"/>
                      <a:pt x="76" y="157"/>
                    </a:cubicBezTo>
                    <a:cubicBezTo>
                      <a:pt x="79" y="157"/>
                      <a:pt x="81" y="157"/>
                      <a:pt x="84" y="157"/>
                    </a:cubicBezTo>
                    <a:cubicBezTo>
                      <a:pt x="87" y="156"/>
                      <a:pt x="89" y="156"/>
                      <a:pt x="92" y="155"/>
                    </a:cubicBezTo>
                    <a:cubicBezTo>
                      <a:pt x="92" y="151"/>
                      <a:pt x="91" y="147"/>
                      <a:pt x="91" y="143"/>
                    </a:cubicBezTo>
                    <a:cubicBezTo>
                      <a:pt x="88" y="144"/>
                      <a:pt x="85" y="144"/>
                      <a:pt x="82" y="144"/>
                    </a:cubicBezTo>
                    <a:cubicBezTo>
                      <a:pt x="80" y="144"/>
                      <a:pt x="78" y="145"/>
                      <a:pt x="76" y="145"/>
                    </a:cubicBezTo>
                    <a:cubicBezTo>
                      <a:pt x="76" y="145"/>
                      <a:pt x="76" y="145"/>
                      <a:pt x="76" y="145"/>
                    </a:cubicBezTo>
                    <a:cubicBezTo>
                      <a:pt x="40" y="144"/>
                      <a:pt x="11" y="113"/>
                      <a:pt x="11" y="75"/>
                    </a:cubicBezTo>
                    <a:cubicBezTo>
                      <a:pt x="12" y="49"/>
                      <a:pt x="26" y="26"/>
                      <a:pt x="47" y="15"/>
                    </a:cubicBezTo>
                    <a:cubicBezTo>
                      <a:pt x="48" y="14"/>
                      <a:pt x="50" y="13"/>
                      <a:pt x="51" y="13"/>
                    </a:cubicBezTo>
                    <a:cubicBezTo>
                      <a:pt x="50" y="9"/>
                      <a:pt x="49" y="5"/>
                      <a:pt x="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" name="Freeform 754"/>
              <p:cNvSpPr>
                <a:spLocks noEditPoints="1"/>
              </p:cNvSpPr>
              <p:nvPr/>
            </p:nvSpPr>
            <p:spPr bwMode="auto">
              <a:xfrm>
                <a:off x="4749" y="3714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6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7 w 154"/>
                  <a:gd name="T9" fmla="*/ 12 h 162"/>
                  <a:gd name="T10" fmla="*/ 142 w 154"/>
                  <a:gd name="T11" fmla="*/ 82 h 162"/>
                  <a:gd name="T12" fmla="*/ 77 w 154"/>
                  <a:gd name="T13" fmla="*/ 149 h 162"/>
                  <a:gd name="T14" fmla="*/ 77 w 154"/>
                  <a:gd name="T15" fmla="*/ 0 h 162"/>
                  <a:gd name="T16" fmla="*/ 28 w 154"/>
                  <a:gd name="T17" fmla="*/ 18 h 162"/>
                  <a:gd name="T18" fmla="*/ 2 w 154"/>
                  <a:gd name="T19" fmla="*/ 62 h 162"/>
                  <a:gd name="T20" fmla="*/ 0 w 154"/>
                  <a:gd name="T21" fmla="*/ 80 h 162"/>
                  <a:gd name="T22" fmla="*/ 76 w 154"/>
                  <a:gd name="T23" fmla="*/ 162 h 162"/>
                  <a:gd name="T24" fmla="*/ 77 w 154"/>
                  <a:gd name="T25" fmla="*/ 162 h 162"/>
                  <a:gd name="T26" fmla="*/ 80 w 154"/>
                  <a:gd name="T27" fmla="*/ 162 h 162"/>
                  <a:gd name="T28" fmla="*/ 126 w 154"/>
                  <a:gd name="T29" fmla="*/ 143 h 162"/>
                  <a:gd name="T30" fmla="*/ 146 w 154"/>
                  <a:gd name="T31" fmla="*/ 116 h 162"/>
                  <a:gd name="T32" fmla="*/ 154 w 154"/>
                  <a:gd name="T33" fmla="*/ 82 h 162"/>
                  <a:gd name="T34" fmla="*/ 153 w 154"/>
                  <a:gd name="T35" fmla="*/ 70 h 162"/>
                  <a:gd name="T36" fmla="*/ 136 w 154"/>
                  <a:gd name="T37" fmla="*/ 30 h 162"/>
                  <a:gd name="T38" fmla="*/ 97 w 154"/>
                  <a:gd name="T39" fmla="*/ 3 h 162"/>
                  <a:gd name="T40" fmla="*/ 78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6" y="149"/>
                      <a:pt x="76" y="149"/>
                    </a:cubicBezTo>
                    <a:cubicBezTo>
                      <a:pt x="40" y="149"/>
                      <a:pt x="12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19"/>
                      <a:pt x="112" y="149"/>
                      <a:pt x="77" y="149"/>
                    </a:cubicBezTo>
                    <a:moveTo>
                      <a:pt x="77" y="0"/>
                    </a:moveTo>
                    <a:cubicBezTo>
                      <a:pt x="59" y="0"/>
                      <a:pt x="42" y="7"/>
                      <a:pt x="28" y="18"/>
                    </a:cubicBezTo>
                    <a:cubicBezTo>
                      <a:pt x="16" y="29"/>
                      <a:pt x="6" y="44"/>
                      <a:pt x="2" y="62"/>
                    </a:cubicBezTo>
                    <a:cubicBezTo>
                      <a:pt x="1" y="67"/>
                      <a:pt x="0" y="74"/>
                      <a:pt x="0" y="80"/>
                    </a:cubicBezTo>
                    <a:cubicBezTo>
                      <a:pt x="0" y="125"/>
                      <a:pt x="34" y="161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78" y="162"/>
                      <a:pt x="79" y="162"/>
                      <a:pt x="80" y="162"/>
                    </a:cubicBezTo>
                    <a:cubicBezTo>
                      <a:pt x="97" y="161"/>
                      <a:pt x="113" y="154"/>
                      <a:pt x="126" y="143"/>
                    </a:cubicBezTo>
                    <a:cubicBezTo>
                      <a:pt x="134" y="136"/>
                      <a:pt x="141" y="126"/>
                      <a:pt x="146" y="116"/>
                    </a:cubicBezTo>
                    <a:cubicBezTo>
                      <a:pt x="151" y="105"/>
                      <a:pt x="153" y="94"/>
                      <a:pt x="154" y="82"/>
                    </a:cubicBezTo>
                    <a:cubicBezTo>
                      <a:pt x="154" y="78"/>
                      <a:pt x="153" y="74"/>
                      <a:pt x="153" y="70"/>
                    </a:cubicBezTo>
                    <a:cubicBezTo>
                      <a:pt x="151" y="55"/>
                      <a:pt x="145" y="41"/>
                      <a:pt x="136" y="30"/>
                    </a:cubicBezTo>
                    <a:cubicBezTo>
                      <a:pt x="121" y="25"/>
                      <a:pt x="107" y="16"/>
                      <a:pt x="97" y="3"/>
                    </a:cubicBezTo>
                    <a:cubicBezTo>
                      <a:pt x="91" y="1"/>
                      <a:pt x="84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" name="Freeform 755"/>
              <p:cNvSpPr/>
              <p:nvPr/>
            </p:nvSpPr>
            <p:spPr bwMode="auto">
              <a:xfrm>
                <a:off x="4788" y="3650"/>
                <a:ext cx="57" cy="81"/>
              </a:xfrm>
              <a:custGeom>
                <a:avLst/>
                <a:gdLst>
                  <a:gd name="T0" fmla="*/ 77 w 114"/>
                  <a:gd name="T1" fmla="*/ 0 h 163"/>
                  <a:gd name="T2" fmla="*/ 76 w 114"/>
                  <a:gd name="T3" fmla="*/ 0 h 163"/>
                  <a:gd name="T4" fmla="*/ 48 w 114"/>
                  <a:gd name="T5" fmla="*/ 6 h 163"/>
                  <a:gd name="T6" fmla="*/ 1 w 114"/>
                  <a:gd name="T7" fmla="*/ 69 h 163"/>
                  <a:gd name="T8" fmla="*/ 0 w 114"/>
                  <a:gd name="T9" fmla="*/ 81 h 163"/>
                  <a:gd name="T10" fmla="*/ 17 w 114"/>
                  <a:gd name="T11" fmla="*/ 133 h 163"/>
                  <a:gd name="T12" fmla="*/ 56 w 114"/>
                  <a:gd name="T13" fmla="*/ 160 h 163"/>
                  <a:gd name="T14" fmla="*/ 76 w 114"/>
                  <a:gd name="T15" fmla="*/ 163 h 163"/>
                  <a:gd name="T16" fmla="*/ 77 w 114"/>
                  <a:gd name="T17" fmla="*/ 163 h 163"/>
                  <a:gd name="T18" fmla="*/ 108 w 114"/>
                  <a:gd name="T19" fmla="*/ 156 h 163"/>
                  <a:gd name="T20" fmla="*/ 114 w 114"/>
                  <a:gd name="T21" fmla="*/ 152 h 163"/>
                  <a:gd name="T22" fmla="*/ 108 w 114"/>
                  <a:gd name="T23" fmla="*/ 142 h 163"/>
                  <a:gd name="T24" fmla="*/ 104 w 114"/>
                  <a:gd name="T25" fmla="*/ 144 h 163"/>
                  <a:gd name="T26" fmla="*/ 77 w 114"/>
                  <a:gd name="T27" fmla="*/ 150 h 163"/>
                  <a:gd name="T28" fmla="*/ 76 w 114"/>
                  <a:gd name="T29" fmla="*/ 150 h 163"/>
                  <a:gd name="T30" fmla="*/ 12 w 114"/>
                  <a:gd name="T31" fmla="*/ 81 h 163"/>
                  <a:gd name="T32" fmla="*/ 76 w 114"/>
                  <a:gd name="T33" fmla="*/ 13 h 163"/>
                  <a:gd name="T34" fmla="*/ 77 w 114"/>
                  <a:gd name="T35" fmla="*/ 13 h 163"/>
                  <a:gd name="T36" fmla="*/ 78 w 114"/>
                  <a:gd name="T37" fmla="*/ 13 h 163"/>
                  <a:gd name="T38" fmla="*/ 83 w 114"/>
                  <a:gd name="T39" fmla="*/ 13 h 163"/>
                  <a:gd name="T40" fmla="*/ 85 w 114"/>
                  <a:gd name="T41" fmla="*/ 1 h 163"/>
                  <a:gd name="T42" fmla="*/ 78 w 114"/>
                  <a:gd name="T43" fmla="*/ 0 h 163"/>
                  <a:gd name="T44" fmla="*/ 78 w 114"/>
                  <a:gd name="T45" fmla="*/ 0 h 163"/>
                  <a:gd name="T46" fmla="*/ 77 w 114"/>
                  <a:gd name="T47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4" h="163">
                    <a:moveTo>
                      <a:pt x="77" y="0"/>
                    </a:moveTo>
                    <a:cubicBezTo>
                      <a:pt x="77" y="0"/>
                      <a:pt x="76" y="0"/>
                      <a:pt x="76" y="0"/>
                    </a:cubicBezTo>
                    <a:cubicBezTo>
                      <a:pt x="66" y="1"/>
                      <a:pt x="57" y="3"/>
                      <a:pt x="48" y="6"/>
                    </a:cubicBezTo>
                    <a:cubicBezTo>
                      <a:pt x="24" y="17"/>
                      <a:pt x="5" y="41"/>
                      <a:pt x="1" y="69"/>
                    </a:cubicBezTo>
                    <a:cubicBezTo>
                      <a:pt x="0" y="73"/>
                      <a:pt x="0" y="77"/>
                      <a:pt x="0" y="81"/>
                    </a:cubicBezTo>
                    <a:cubicBezTo>
                      <a:pt x="0" y="100"/>
                      <a:pt x="6" y="119"/>
                      <a:pt x="17" y="133"/>
                    </a:cubicBezTo>
                    <a:cubicBezTo>
                      <a:pt x="27" y="146"/>
                      <a:pt x="41" y="155"/>
                      <a:pt x="56" y="160"/>
                    </a:cubicBezTo>
                    <a:cubicBezTo>
                      <a:pt x="63" y="161"/>
                      <a:pt x="69" y="162"/>
                      <a:pt x="76" y="163"/>
                    </a:cubicBezTo>
                    <a:cubicBezTo>
                      <a:pt x="76" y="163"/>
                      <a:pt x="77" y="163"/>
                      <a:pt x="77" y="163"/>
                    </a:cubicBezTo>
                    <a:cubicBezTo>
                      <a:pt x="88" y="163"/>
                      <a:pt x="98" y="160"/>
                      <a:pt x="108" y="156"/>
                    </a:cubicBezTo>
                    <a:cubicBezTo>
                      <a:pt x="110" y="155"/>
                      <a:pt x="112" y="154"/>
                      <a:pt x="114" y="152"/>
                    </a:cubicBezTo>
                    <a:cubicBezTo>
                      <a:pt x="112" y="149"/>
                      <a:pt x="110" y="145"/>
                      <a:pt x="108" y="142"/>
                    </a:cubicBezTo>
                    <a:cubicBezTo>
                      <a:pt x="107" y="143"/>
                      <a:pt x="105" y="143"/>
                      <a:pt x="104" y="144"/>
                    </a:cubicBezTo>
                    <a:cubicBezTo>
                      <a:pt x="96" y="148"/>
                      <a:pt x="87" y="150"/>
                      <a:pt x="77" y="150"/>
                    </a:cubicBezTo>
                    <a:cubicBezTo>
                      <a:pt x="77" y="150"/>
                      <a:pt x="76" y="150"/>
                      <a:pt x="76" y="150"/>
                    </a:cubicBezTo>
                    <a:cubicBezTo>
                      <a:pt x="40" y="150"/>
                      <a:pt x="12" y="119"/>
                      <a:pt x="12" y="81"/>
                    </a:cubicBezTo>
                    <a:cubicBezTo>
                      <a:pt x="12" y="43"/>
                      <a:pt x="41" y="13"/>
                      <a:pt x="76" y="13"/>
                    </a:cubicBezTo>
                    <a:cubicBezTo>
                      <a:pt x="76" y="13"/>
                      <a:pt x="77" y="13"/>
                      <a:pt x="77" y="13"/>
                    </a:cubicBezTo>
                    <a:cubicBezTo>
                      <a:pt x="77" y="13"/>
                      <a:pt x="77" y="13"/>
                      <a:pt x="78" y="13"/>
                    </a:cubicBezTo>
                    <a:cubicBezTo>
                      <a:pt x="79" y="13"/>
                      <a:pt x="81" y="13"/>
                      <a:pt x="83" y="13"/>
                    </a:cubicBezTo>
                    <a:cubicBezTo>
                      <a:pt x="83" y="9"/>
                      <a:pt x="84" y="5"/>
                      <a:pt x="85" y="1"/>
                    </a:cubicBezTo>
                    <a:cubicBezTo>
                      <a:pt x="83" y="1"/>
                      <a:pt x="80" y="0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" name="Freeform 756"/>
              <p:cNvSpPr>
                <a:spLocks noEditPoints="1"/>
              </p:cNvSpPr>
              <p:nvPr/>
            </p:nvSpPr>
            <p:spPr bwMode="auto">
              <a:xfrm>
                <a:off x="4641" y="4086"/>
                <a:ext cx="76" cy="81"/>
              </a:xfrm>
              <a:custGeom>
                <a:avLst/>
                <a:gdLst>
                  <a:gd name="T0" fmla="*/ 77 w 154"/>
                  <a:gd name="T1" fmla="*/ 150 h 163"/>
                  <a:gd name="T2" fmla="*/ 76 w 154"/>
                  <a:gd name="T3" fmla="*/ 150 h 163"/>
                  <a:gd name="T4" fmla="*/ 12 w 154"/>
                  <a:gd name="T5" fmla="*/ 81 h 163"/>
                  <a:gd name="T6" fmla="*/ 77 w 154"/>
                  <a:gd name="T7" fmla="*/ 13 h 163"/>
                  <a:gd name="T8" fmla="*/ 78 w 154"/>
                  <a:gd name="T9" fmla="*/ 13 h 163"/>
                  <a:gd name="T10" fmla="*/ 142 w 154"/>
                  <a:gd name="T11" fmla="*/ 82 h 163"/>
                  <a:gd name="T12" fmla="*/ 94 w 154"/>
                  <a:gd name="T13" fmla="*/ 148 h 163"/>
                  <a:gd name="T14" fmla="*/ 89 w 154"/>
                  <a:gd name="T15" fmla="*/ 149 h 163"/>
                  <a:gd name="T16" fmla="*/ 77 w 154"/>
                  <a:gd name="T17" fmla="*/ 150 h 163"/>
                  <a:gd name="T18" fmla="*/ 77 w 154"/>
                  <a:gd name="T19" fmla="*/ 0 h 163"/>
                  <a:gd name="T20" fmla="*/ 20 w 154"/>
                  <a:gd name="T21" fmla="*/ 27 h 163"/>
                  <a:gd name="T22" fmla="*/ 2 w 154"/>
                  <a:gd name="T23" fmla="*/ 65 h 163"/>
                  <a:gd name="T24" fmla="*/ 0 w 154"/>
                  <a:gd name="T25" fmla="*/ 81 h 163"/>
                  <a:gd name="T26" fmla="*/ 4 w 154"/>
                  <a:gd name="T27" fmla="*/ 105 h 163"/>
                  <a:gd name="T28" fmla="*/ 26 w 154"/>
                  <a:gd name="T29" fmla="*/ 142 h 163"/>
                  <a:gd name="T30" fmla="*/ 76 w 154"/>
                  <a:gd name="T31" fmla="*/ 163 h 163"/>
                  <a:gd name="T32" fmla="*/ 77 w 154"/>
                  <a:gd name="T33" fmla="*/ 163 h 163"/>
                  <a:gd name="T34" fmla="*/ 84 w 154"/>
                  <a:gd name="T35" fmla="*/ 162 h 163"/>
                  <a:gd name="T36" fmla="*/ 102 w 154"/>
                  <a:gd name="T37" fmla="*/ 158 h 163"/>
                  <a:gd name="T38" fmla="*/ 123 w 154"/>
                  <a:gd name="T39" fmla="*/ 146 h 163"/>
                  <a:gd name="T40" fmla="*/ 136 w 154"/>
                  <a:gd name="T41" fmla="*/ 133 h 163"/>
                  <a:gd name="T42" fmla="*/ 154 w 154"/>
                  <a:gd name="T43" fmla="*/ 82 h 163"/>
                  <a:gd name="T44" fmla="*/ 145 w 154"/>
                  <a:gd name="T45" fmla="*/ 44 h 163"/>
                  <a:gd name="T46" fmla="*/ 110 w 154"/>
                  <a:gd name="T47" fmla="*/ 8 h 163"/>
                  <a:gd name="T48" fmla="*/ 78 w 154"/>
                  <a:gd name="T49" fmla="*/ 0 h 163"/>
                  <a:gd name="T50" fmla="*/ 77 w 154"/>
                  <a:gd name="T51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63">
                    <a:moveTo>
                      <a:pt x="77" y="150"/>
                    </a:moveTo>
                    <a:cubicBezTo>
                      <a:pt x="77" y="150"/>
                      <a:pt x="77" y="150"/>
                      <a:pt x="76" y="150"/>
                    </a:cubicBezTo>
                    <a:cubicBezTo>
                      <a:pt x="41" y="150"/>
                      <a:pt x="12" y="119"/>
                      <a:pt x="12" y="81"/>
                    </a:cubicBezTo>
                    <a:cubicBezTo>
                      <a:pt x="12" y="43"/>
                      <a:pt x="41" y="13"/>
                      <a:pt x="77" y="13"/>
                    </a:cubicBezTo>
                    <a:cubicBezTo>
                      <a:pt x="77" y="13"/>
                      <a:pt x="77" y="13"/>
                      <a:pt x="78" y="13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2" y="114"/>
                      <a:pt x="121" y="140"/>
                      <a:pt x="94" y="148"/>
                    </a:cubicBezTo>
                    <a:cubicBezTo>
                      <a:pt x="92" y="148"/>
                      <a:pt x="90" y="149"/>
                      <a:pt x="89" y="149"/>
                    </a:cubicBezTo>
                    <a:cubicBezTo>
                      <a:pt x="85" y="150"/>
                      <a:pt x="81" y="150"/>
                      <a:pt x="77" y="150"/>
                    </a:cubicBezTo>
                    <a:moveTo>
                      <a:pt x="77" y="0"/>
                    </a:moveTo>
                    <a:cubicBezTo>
                      <a:pt x="54" y="0"/>
                      <a:pt x="34" y="11"/>
                      <a:pt x="20" y="27"/>
                    </a:cubicBezTo>
                    <a:cubicBezTo>
                      <a:pt x="17" y="42"/>
                      <a:pt x="11" y="54"/>
                      <a:pt x="2" y="65"/>
                    </a:cubicBezTo>
                    <a:cubicBezTo>
                      <a:pt x="1" y="70"/>
                      <a:pt x="0" y="75"/>
                      <a:pt x="0" y="81"/>
                    </a:cubicBezTo>
                    <a:cubicBezTo>
                      <a:pt x="0" y="89"/>
                      <a:pt x="1" y="97"/>
                      <a:pt x="4" y="105"/>
                    </a:cubicBezTo>
                    <a:cubicBezTo>
                      <a:pt x="8" y="120"/>
                      <a:pt x="16" y="132"/>
                      <a:pt x="26" y="142"/>
                    </a:cubicBezTo>
                    <a:cubicBezTo>
                      <a:pt x="40" y="155"/>
                      <a:pt x="57" y="162"/>
                      <a:pt x="76" y="163"/>
                    </a:cubicBezTo>
                    <a:cubicBezTo>
                      <a:pt x="76" y="163"/>
                      <a:pt x="77" y="163"/>
                      <a:pt x="77" y="163"/>
                    </a:cubicBezTo>
                    <a:cubicBezTo>
                      <a:pt x="79" y="163"/>
                      <a:pt x="82" y="162"/>
                      <a:pt x="84" y="162"/>
                    </a:cubicBezTo>
                    <a:cubicBezTo>
                      <a:pt x="90" y="162"/>
                      <a:pt x="96" y="160"/>
                      <a:pt x="102" y="158"/>
                    </a:cubicBezTo>
                    <a:cubicBezTo>
                      <a:pt x="110" y="155"/>
                      <a:pt x="117" y="151"/>
                      <a:pt x="123" y="146"/>
                    </a:cubicBezTo>
                    <a:cubicBezTo>
                      <a:pt x="128" y="142"/>
                      <a:pt x="132" y="138"/>
                      <a:pt x="136" y="133"/>
                    </a:cubicBezTo>
                    <a:cubicBezTo>
                      <a:pt x="147" y="119"/>
                      <a:pt x="154" y="102"/>
                      <a:pt x="154" y="82"/>
                    </a:cubicBezTo>
                    <a:cubicBezTo>
                      <a:pt x="154" y="69"/>
                      <a:pt x="151" y="56"/>
                      <a:pt x="145" y="44"/>
                    </a:cubicBezTo>
                    <a:cubicBezTo>
                      <a:pt x="130" y="37"/>
                      <a:pt x="118" y="24"/>
                      <a:pt x="110" y="8"/>
                    </a:cubicBezTo>
                    <a:cubicBezTo>
                      <a:pt x="100" y="3"/>
                      <a:pt x="89" y="1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" name="Freeform 757"/>
              <p:cNvSpPr>
                <a:spLocks noEditPoints="1"/>
              </p:cNvSpPr>
              <p:nvPr/>
            </p:nvSpPr>
            <p:spPr bwMode="auto">
              <a:xfrm>
                <a:off x="4575" y="4052"/>
                <a:ext cx="77" cy="80"/>
              </a:xfrm>
              <a:custGeom>
                <a:avLst/>
                <a:gdLst>
                  <a:gd name="T0" fmla="*/ 62 w 154"/>
                  <a:gd name="T1" fmla="*/ 14 h 162"/>
                  <a:gd name="T2" fmla="*/ 77 w 154"/>
                  <a:gd name="T3" fmla="*/ 12 h 162"/>
                  <a:gd name="T4" fmla="*/ 77 w 154"/>
                  <a:gd name="T5" fmla="*/ 12 h 162"/>
                  <a:gd name="T6" fmla="*/ 141 w 154"/>
                  <a:gd name="T7" fmla="*/ 68 h 162"/>
                  <a:gd name="T8" fmla="*/ 142 w 154"/>
                  <a:gd name="T9" fmla="*/ 81 h 162"/>
                  <a:gd name="T10" fmla="*/ 77 w 154"/>
                  <a:gd name="T11" fmla="*/ 149 h 162"/>
                  <a:gd name="T12" fmla="*/ 76 w 154"/>
                  <a:gd name="T13" fmla="*/ 149 h 162"/>
                  <a:gd name="T14" fmla="*/ 12 w 154"/>
                  <a:gd name="T15" fmla="*/ 80 h 162"/>
                  <a:gd name="T16" fmla="*/ 15 w 154"/>
                  <a:gd name="T17" fmla="*/ 59 h 162"/>
                  <a:gd name="T18" fmla="*/ 51 w 154"/>
                  <a:gd name="T19" fmla="*/ 18 h 162"/>
                  <a:gd name="T20" fmla="*/ 62 w 154"/>
                  <a:gd name="T21" fmla="*/ 14 h 162"/>
                  <a:gd name="T22" fmla="*/ 77 w 154"/>
                  <a:gd name="T23" fmla="*/ 0 h 162"/>
                  <a:gd name="T24" fmla="*/ 57 w 154"/>
                  <a:gd name="T25" fmla="*/ 2 h 162"/>
                  <a:gd name="T26" fmla="*/ 56 w 154"/>
                  <a:gd name="T27" fmla="*/ 3 h 162"/>
                  <a:gd name="T28" fmla="*/ 1 w 154"/>
                  <a:gd name="T29" fmla="*/ 65 h 162"/>
                  <a:gd name="T30" fmla="*/ 0 w 154"/>
                  <a:gd name="T31" fmla="*/ 80 h 162"/>
                  <a:gd name="T32" fmla="*/ 59 w 154"/>
                  <a:gd name="T33" fmla="*/ 160 h 162"/>
                  <a:gd name="T34" fmla="*/ 76 w 154"/>
                  <a:gd name="T35" fmla="*/ 162 h 162"/>
                  <a:gd name="T36" fmla="*/ 77 w 154"/>
                  <a:gd name="T37" fmla="*/ 162 h 162"/>
                  <a:gd name="T38" fmla="*/ 103 w 154"/>
                  <a:gd name="T39" fmla="*/ 157 h 162"/>
                  <a:gd name="T40" fmla="*/ 134 w 154"/>
                  <a:gd name="T41" fmla="*/ 135 h 162"/>
                  <a:gd name="T42" fmla="*/ 152 w 154"/>
                  <a:gd name="T43" fmla="*/ 97 h 162"/>
                  <a:gd name="T44" fmla="*/ 153 w 154"/>
                  <a:gd name="T45" fmla="*/ 82 h 162"/>
                  <a:gd name="T46" fmla="*/ 153 w 154"/>
                  <a:gd name="T47" fmla="*/ 68 h 162"/>
                  <a:gd name="T48" fmla="*/ 77 w 154"/>
                  <a:gd name="T49" fmla="*/ 0 h 162"/>
                  <a:gd name="T50" fmla="*/ 77 w 15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62">
                    <a:moveTo>
                      <a:pt x="62" y="14"/>
                    </a:moveTo>
                    <a:cubicBezTo>
                      <a:pt x="67" y="13"/>
                      <a:pt x="72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09" y="12"/>
                      <a:pt x="135" y="37"/>
                      <a:pt x="141" y="68"/>
                    </a:cubicBezTo>
                    <a:cubicBezTo>
                      <a:pt x="141" y="72"/>
                      <a:pt x="142" y="77"/>
                      <a:pt x="142" y="81"/>
                    </a:cubicBezTo>
                    <a:cubicBezTo>
                      <a:pt x="141" y="119"/>
                      <a:pt x="112" y="149"/>
                      <a:pt x="77" y="149"/>
                    </a:cubicBezTo>
                    <a:cubicBezTo>
                      <a:pt x="76" y="149"/>
                      <a:pt x="76" y="149"/>
                      <a:pt x="76" y="149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73"/>
                      <a:pt x="13" y="66"/>
                      <a:pt x="15" y="59"/>
                    </a:cubicBezTo>
                    <a:cubicBezTo>
                      <a:pt x="21" y="41"/>
                      <a:pt x="34" y="26"/>
                      <a:pt x="51" y="18"/>
                    </a:cubicBezTo>
                    <a:cubicBezTo>
                      <a:pt x="54" y="16"/>
                      <a:pt x="58" y="15"/>
                      <a:pt x="62" y="14"/>
                    </a:cubicBezTo>
                    <a:moveTo>
                      <a:pt x="77" y="0"/>
                    </a:moveTo>
                    <a:cubicBezTo>
                      <a:pt x="70" y="0"/>
                      <a:pt x="63" y="1"/>
                      <a:pt x="57" y="2"/>
                    </a:cubicBezTo>
                    <a:cubicBezTo>
                      <a:pt x="57" y="2"/>
                      <a:pt x="57" y="3"/>
                      <a:pt x="56" y="3"/>
                    </a:cubicBezTo>
                    <a:cubicBezTo>
                      <a:pt x="29" y="11"/>
                      <a:pt x="7" y="35"/>
                      <a:pt x="1" y="65"/>
                    </a:cubicBezTo>
                    <a:cubicBezTo>
                      <a:pt x="0" y="70"/>
                      <a:pt x="0" y="75"/>
                      <a:pt x="0" y="80"/>
                    </a:cubicBezTo>
                    <a:cubicBezTo>
                      <a:pt x="0" y="119"/>
                      <a:pt x="25" y="151"/>
                      <a:pt x="59" y="160"/>
                    </a:cubicBezTo>
                    <a:cubicBezTo>
                      <a:pt x="64" y="161"/>
                      <a:pt x="70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86" y="162"/>
                      <a:pt x="94" y="160"/>
                      <a:pt x="103" y="157"/>
                    </a:cubicBezTo>
                    <a:cubicBezTo>
                      <a:pt x="115" y="153"/>
                      <a:pt x="125" y="145"/>
                      <a:pt x="134" y="135"/>
                    </a:cubicBezTo>
                    <a:cubicBezTo>
                      <a:pt x="143" y="124"/>
                      <a:pt x="149" y="112"/>
                      <a:pt x="152" y="97"/>
                    </a:cubicBezTo>
                    <a:cubicBezTo>
                      <a:pt x="153" y="92"/>
                      <a:pt x="153" y="87"/>
                      <a:pt x="153" y="82"/>
                    </a:cubicBezTo>
                    <a:cubicBezTo>
                      <a:pt x="154" y="77"/>
                      <a:pt x="153" y="72"/>
                      <a:pt x="153" y="68"/>
                    </a:cubicBezTo>
                    <a:cubicBezTo>
                      <a:pt x="147" y="30"/>
                      <a:pt x="115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" name="Freeform 758"/>
              <p:cNvSpPr/>
              <p:nvPr/>
            </p:nvSpPr>
            <p:spPr bwMode="auto">
              <a:xfrm>
                <a:off x="4691" y="4041"/>
                <a:ext cx="76" cy="71"/>
              </a:xfrm>
              <a:custGeom>
                <a:avLst/>
                <a:gdLst>
                  <a:gd name="T0" fmla="*/ 28 w 154"/>
                  <a:gd name="T1" fmla="*/ 0 h 143"/>
                  <a:gd name="T2" fmla="*/ 24 w 154"/>
                  <a:gd name="T3" fmla="*/ 4 h 143"/>
                  <a:gd name="T4" fmla="*/ 3 w 154"/>
                  <a:gd name="T5" fmla="*/ 43 h 143"/>
                  <a:gd name="T6" fmla="*/ 1 w 154"/>
                  <a:gd name="T7" fmla="*/ 61 h 143"/>
                  <a:gd name="T8" fmla="*/ 9 w 154"/>
                  <a:gd name="T9" fmla="*/ 99 h 143"/>
                  <a:gd name="T10" fmla="*/ 44 w 154"/>
                  <a:gd name="T11" fmla="*/ 135 h 143"/>
                  <a:gd name="T12" fmla="*/ 77 w 154"/>
                  <a:gd name="T13" fmla="*/ 143 h 143"/>
                  <a:gd name="T14" fmla="*/ 77 w 154"/>
                  <a:gd name="T15" fmla="*/ 143 h 143"/>
                  <a:gd name="T16" fmla="*/ 126 w 154"/>
                  <a:gd name="T17" fmla="*/ 125 h 143"/>
                  <a:gd name="T18" fmla="*/ 154 w 154"/>
                  <a:gd name="T19" fmla="*/ 63 h 143"/>
                  <a:gd name="T20" fmla="*/ 154 w 154"/>
                  <a:gd name="T21" fmla="*/ 55 h 143"/>
                  <a:gd name="T22" fmla="*/ 153 w 154"/>
                  <a:gd name="T23" fmla="*/ 49 h 143"/>
                  <a:gd name="T24" fmla="*/ 150 w 154"/>
                  <a:gd name="T25" fmla="*/ 50 h 143"/>
                  <a:gd name="T26" fmla="*/ 141 w 154"/>
                  <a:gd name="T27" fmla="*/ 50 h 143"/>
                  <a:gd name="T28" fmla="*/ 142 w 154"/>
                  <a:gd name="T29" fmla="*/ 61 h 143"/>
                  <a:gd name="T30" fmla="*/ 142 w 154"/>
                  <a:gd name="T31" fmla="*/ 63 h 143"/>
                  <a:gd name="T32" fmla="*/ 142 w 154"/>
                  <a:gd name="T33" fmla="*/ 65 h 143"/>
                  <a:gd name="T34" fmla="*/ 130 w 154"/>
                  <a:gd name="T35" fmla="*/ 102 h 143"/>
                  <a:gd name="T36" fmla="*/ 77 w 154"/>
                  <a:gd name="T37" fmla="*/ 131 h 143"/>
                  <a:gd name="T38" fmla="*/ 77 w 154"/>
                  <a:gd name="T39" fmla="*/ 131 h 143"/>
                  <a:gd name="T40" fmla="*/ 12 w 154"/>
                  <a:gd name="T41" fmla="*/ 61 h 143"/>
                  <a:gd name="T42" fmla="*/ 25 w 154"/>
                  <a:gd name="T43" fmla="*/ 22 h 143"/>
                  <a:gd name="T44" fmla="*/ 34 w 154"/>
                  <a:gd name="T45" fmla="*/ 11 h 143"/>
                  <a:gd name="T46" fmla="*/ 28 w 154"/>
                  <a:gd name="T47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43">
                    <a:moveTo>
                      <a:pt x="28" y="0"/>
                    </a:moveTo>
                    <a:cubicBezTo>
                      <a:pt x="27" y="1"/>
                      <a:pt x="26" y="2"/>
                      <a:pt x="24" y="4"/>
                    </a:cubicBezTo>
                    <a:cubicBezTo>
                      <a:pt x="14" y="14"/>
                      <a:pt x="6" y="28"/>
                      <a:pt x="3" y="43"/>
                    </a:cubicBezTo>
                    <a:cubicBezTo>
                      <a:pt x="1" y="49"/>
                      <a:pt x="1" y="55"/>
                      <a:pt x="1" y="61"/>
                    </a:cubicBezTo>
                    <a:cubicBezTo>
                      <a:pt x="0" y="75"/>
                      <a:pt x="4" y="88"/>
                      <a:pt x="9" y="99"/>
                    </a:cubicBezTo>
                    <a:cubicBezTo>
                      <a:pt x="17" y="115"/>
                      <a:pt x="29" y="128"/>
                      <a:pt x="44" y="135"/>
                    </a:cubicBezTo>
                    <a:cubicBezTo>
                      <a:pt x="54" y="140"/>
                      <a:pt x="65" y="143"/>
                      <a:pt x="77" y="143"/>
                    </a:cubicBezTo>
                    <a:cubicBezTo>
                      <a:pt x="77" y="143"/>
                      <a:pt x="77" y="143"/>
                      <a:pt x="77" y="143"/>
                    </a:cubicBezTo>
                    <a:cubicBezTo>
                      <a:pt x="96" y="143"/>
                      <a:pt x="113" y="136"/>
                      <a:pt x="126" y="125"/>
                    </a:cubicBezTo>
                    <a:cubicBezTo>
                      <a:pt x="143" y="110"/>
                      <a:pt x="154" y="88"/>
                      <a:pt x="154" y="63"/>
                    </a:cubicBezTo>
                    <a:cubicBezTo>
                      <a:pt x="154" y="60"/>
                      <a:pt x="154" y="58"/>
                      <a:pt x="154" y="55"/>
                    </a:cubicBezTo>
                    <a:cubicBezTo>
                      <a:pt x="154" y="53"/>
                      <a:pt x="153" y="51"/>
                      <a:pt x="153" y="49"/>
                    </a:cubicBezTo>
                    <a:cubicBezTo>
                      <a:pt x="152" y="49"/>
                      <a:pt x="151" y="49"/>
                      <a:pt x="150" y="50"/>
                    </a:cubicBezTo>
                    <a:cubicBezTo>
                      <a:pt x="147" y="50"/>
                      <a:pt x="144" y="50"/>
                      <a:pt x="141" y="50"/>
                    </a:cubicBezTo>
                    <a:cubicBezTo>
                      <a:pt x="142" y="54"/>
                      <a:pt x="142" y="57"/>
                      <a:pt x="142" y="61"/>
                    </a:cubicBezTo>
                    <a:cubicBezTo>
                      <a:pt x="142" y="62"/>
                      <a:pt x="142" y="62"/>
                      <a:pt x="142" y="63"/>
                    </a:cubicBezTo>
                    <a:cubicBezTo>
                      <a:pt x="142" y="64"/>
                      <a:pt x="142" y="64"/>
                      <a:pt x="142" y="65"/>
                    </a:cubicBezTo>
                    <a:cubicBezTo>
                      <a:pt x="142" y="79"/>
                      <a:pt x="137" y="92"/>
                      <a:pt x="130" y="102"/>
                    </a:cubicBezTo>
                    <a:cubicBezTo>
                      <a:pt x="118" y="120"/>
                      <a:pt x="99" y="131"/>
                      <a:pt x="77" y="131"/>
                    </a:cubicBezTo>
                    <a:cubicBezTo>
                      <a:pt x="77" y="131"/>
                      <a:pt x="77" y="131"/>
                      <a:pt x="77" y="131"/>
                    </a:cubicBezTo>
                    <a:cubicBezTo>
                      <a:pt x="41" y="130"/>
                      <a:pt x="12" y="99"/>
                      <a:pt x="12" y="61"/>
                    </a:cubicBezTo>
                    <a:cubicBezTo>
                      <a:pt x="12" y="47"/>
                      <a:pt x="17" y="33"/>
                      <a:pt x="25" y="22"/>
                    </a:cubicBezTo>
                    <a:cubicBezTo>
                      <a:pt x="28" y="18"/>
                      <a:pt x="31" y="14"/>
                      <a:pt x="34" y="11"/>
                    </a:cubicBezTo>
                    <a:cubicBezTo>
                      <a:pt x="32" y="7"/>
                      <a:pt x="30" y="4"/>
                      <a:pt x="2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" name="Freeform 759"/>
              <p:cNvSpPr>
                <a:spLocks noEditPoints="1"/>
              </p:cNvSpPr>
              <p:nvPr/>
            </p:nvSpPr>
            <p:spPr bwMode="auto">
              <a:xfrm>
                <a:off x="4374" y="4145"/>
                <a:ext cx="84" cy="89"/>
              </a:xfrm>
              <a:custGeom>
                <a:avLst/>
                <a:gdLst>
                  <a:gd name="T0" fmla="*/ 85 w 170"/>
                  <a:gd name="T1" fmla="*/ 165 h 179"/>
                  <a:gd name="T2" fmla="*/ 85 w 170"/>
                  <a:gd name="T3" fmla="*/ 165 h 179"/>
                  <a:gd name="T4" fmla="*/ 14 w 170"/>
                  <a:gd name="T5" fmla="*/ 89 h 179"/>
                  <a:gd name="T6" fmla="*/ 85 w 170"/>
                  <a:gd name="T7" fmla="*/ 14 h 179"/>
                  <a:gd name="T8" fmla="*/ 86 w 170"/>
                  <a:gd name="T9" fmla="*/ 14 h 179"/>
                  <a:gd name="T10" fmla="*/ 157 w 170"/>
                  <a:gd name="T11" fmla="*/ 90 h 179"/>
                  <a:gd name="T12" fmla="*/ 85 w 170"/>
                  <a:gd name="T13" fmla="*/ 165 h 179"/>
                  <a:gd name="T14" fmla="*/ 85 w 170"/>
                  <a:gd name="T15" fmla="*/ 0 h 179"/>
                  <a:gd name="T16" fmla="*/ 39 w 170"/>
                  <a:gd name="T17" fmla="*/ 15 h 179"/>
                  <a:gd name="T18" fmla="*/ 18 w 170"/>
                  <a:gd name="T19" fmla="*/ 36 h 179"/>
                  <a:gd name="T20" fmla="*/ 1 w 170"/>
                  <a:gd name="T21" fmla="*/ 89 h 179"/>
                  <a:gd name="T22" fmla="*/ 17 w 170"/>
                  <a:gd name="T23" fmla="*/ 142 h 179"/>
                  <a:gd name="T24" fmla="*/ 56 w 170"/>
                  <a:gd name="T25" fmla="*/ 173 h 179"/>
                  <a:gd name="T26" fmla="*/ 85 w 170"/>
                  <a:gd name="T27" fmla="*/ 179 h 179"/>
                  <a:gd name="T28" fmla="*/ 85 w 170"/>
                  <a:gd name="T29" fmla="*/ 179 h 179"/>
                  <a:gd name="T30" fmla="*/ 170 w 170"/>
                  <a:gd name="T31" fmla="*/ 91 h 179"/>
                  <a:gd name="T32" fmla="*/ 170 w 170"/>
                  <a:gd name="T33" fmla="*/ 90 h 179"/>
                  <a:gd name="T34" fmla="*/ 162 w 170"/>
                  <a:gd name="T35" fmla="*/ 52 h 179"/>
                  <a:gd name="T36" fmla="*/ 86 w 170"/>
                  <a:gd name="T37" fmla="*/ 0 h 179"/>
                  <a:gd name="T38" fmla="*/ 85 w 170"/>
                  <a:gd name="T39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0" h="179">
                    <a:moveTo>
                      <a:pt x="85" y="165"/>
                    </a:moveTo>
                    <a:cubicBezTo>
                      <a:pt x="85" y="165"/>
                      <a:pt x="85" y="165"/>
                      <a:pt x="85" y="165"/>
                    </a:cubicBezTo>
                    <a:cubicBezTo>
                      <a:pt x="45" y="165"/>
                      <a:pt x="13" y="131"/>
                      <a:pt x="14" y="89"/>
                    </a:cubicBezTo>
                    <a:cubicBezTo>
                      <a:pt x="14" y="47"/>
                      <a:pt x="46" y="14"/>
                      <a:pt x="85" y="14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126" y="14"/>
                      <a:pt x="158" y="49"/>
                      <a:pt x="157" y="90"/>
                    </a:cubicBezTo>
                    <a:cubicBezTo>
                      <a:pt x="157" y="132"/>
                      <a:pt x="125" y="165"/>
                      <a:pt x="85" y="165"/>
                    </a:cubicBezTo>
                    <a:moveTo>
                      <a:pt x="85" y="0"/>
                    </a:moveTo>
                    <a:cubicBezTo>
                      <a:pt x="68" y="0"/>
                      <a:pt x="52" y="5"/>
                      <a:pt x="39" y="15"/>
                    </a:cubicBezTo>
                    <a:cubicBezTo>
                      <a:pt x="33" y="23"/>
                      <a:pt x="26" y="30"/>
                      <a:pt x="18" y="36"/>
                    </a:cubicBezTo>
                    <a:cubicBezTo>
                      <a:pt x="7" y="51"/>
                      <a:pt x="1" y="69"/>
                      <a:pt x="1" y="89"/>
                    </a:cubicBezTo>
                    <a:cubicBezTo>
                      <a:pt x="0" y="109"/>
                      <a:pt x="6" y="127"/>
                      <a:pt x="17" y="142"/>
                    </a:cubicBezTo>
                    <a:cubicBezTo>
                      <a:pt x="26" y="156"/>
                      <a:pt x="40" y="167"/>
                      <a:pt x="56" y="173"/>
                    </a:cubicBezTo>
                    <a:cubicBezTo>
                      <a:pt x="65" y="177"/>
                      <a:pt x="74" y="179"/>
                      <a:pt x="85" y="179"/>
                    </a:cubicBezTo>
                    <a:cubicBezTo>
                      <a:pt x="85" y="179"/>
                      <a:pt x="85" y="179"/>
                      <a:pt x="85" y="179"/>
                    </a:cubicBezTo>
                    <a:cubicBezTo>
                      <a:pt x="132" y="179"/>
                      <a:pt x="170" y="140"/>
                      <a:pt x="170" y="91"/>
                    </a:cubicBezTo>
                    <a:cubicBezTo>
                      <a:pt x="170" y="90"/>
                      <a:pt x="170" y="90"/>
                      <a:pt x="170" y="90"/>
                    </a:cubicBezTo>
                    <a:cubicBezTo>
                      <a:pt x="170" y="76"/>
                      <a:pt x="167" y="63"/>
                      <a:pt x="162" y="52"/>
                    </a:cubicBezTo>
                    <a:cubicBezTo>
                      <a:pt x="149" y="21"/>
                      <a:pt x="120" y="0"/>
                      <a:pt x="86" y="0"/>
                    </a:cubicBezTo>
                    <a:cubicBezTo>
                      <a:pt x="86" y="0"/>
                      <a:pt x="86" y="0"/>
                      <a:pt x="8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0" name="Freeform 760"/>
              <p:cNvSpPr>
                <a:spLocks noEditPoints="1"/>
              </p:cNvSpPr>
              <p:nvPr/>
            </p:nvSpPr>
            <p:spPr bwMode="auto">
              <a:xfrm>
                <a:off x="4322" y="4086"/>
                <a:ext cx="79" cy="83"/>
              </a:xfrm>
              <a:custGeom>
                <a:avLst/>
                <a:gdLst>
                  <a:gd name="T0" fmla="*/ 45 w 159"/>
                  <a:gd name="T1" fmla="*/ 23 h 168"/>
                  <a:gd name="T2" fmla="*/ 79 w 159"/>
                  <a:gd name="T3" fmla="*/ 13 h 168"/>
                  <a:gd name="T4" fmla="*/ 80 w 159"/>
                  <a:gd name="T5" fmla="*/ 13 h 168"/>
                  <a:gd name="T6" fmla="*/ 146 w 159"/>
                  <a:gd name="T7" fmla="*/ 85 h 168"/>
                  <a:gd name="T8" fmla="*/ 79 w 159"/>
                  <a:gd name="T9" fmla="*/ 155 h 168"/>
                  <a:gd name="T10" fmla="*/ 79 w 159"/>
                  <a:gd name="T11" fmla="*/ 155 h 168"/>
                  <a:gd name="T12" fmla="*/ 12 w 159"/>
                  <a:gd name="T13" fmla="*/ 83 h 168"/>
                  <a:gd name="T14" fmla="*/ 37 w 159"/>
                  <a:gd name="T15" fmla="*/ 29 h 168"/>
                  <a:gd name="T16" fmla="*/ 45 w 159"/>
                  <a:gd name="T17" fmla="*/ 23 h 168"/>
                  <a:gd name="T18" fmla="*/ 79 w 159"/>
                  <a:gd name="T19" fmla="*/ 0 h 168"/>
                  <a:gd name="T20" fmla="*/ 66 w 159"/>
                  <a:gd name="T21" fmla="*/ 2 h 168"/>
                  <a:gd name="T22" fmla="*/ 11 w 159"/>
                  <a:gd name="T23" fmla="*/ 42 h 168"/>
                  <a:gd name="T24" fmla="*/ 0 w 159"/>
                  <a:gd name="T25" fmla="*/ 83 h 168"/>
                  <a:gd name="T26" fmla="*/ 7 w 159"/>
                  <a:gd name="T27" fmla="*/ 118 h 168"/>
                  <a:gd name="T28" fmla="*/ 39 w 159"/>
                  <a:gd name="T29" fmla="*/ 156 h 168"/>
                  <a:gd name="T30" fmla="*/ 79 w 159"/>
                  <a:gd name="T31" fmla="*/ 168 h 168"/>
                  <a:gd name="T32" fmla="*/ 79 w 159"/>
                  <a:gd name="T33" fmla="*/ 168 h 168"/>
                  <a:gd name="T34" fmla="*/ 122 w 159"/>
                  <a:gd name="T35" fmla="*/ 155 h 168"/>
                  <a:gd name="T36" fmla="*/ 143 w 159"/>
                  <a:gd name="T37" fmla="*/ 134 h 168"/>
                  <a:gd name="T38" fmla="*/ 158 w 159"/>
                  <a:gd name="T39" fmla="*/ 85 h 168"/>
                  <a:gd name="T40" fmla="*/ 154 w 159"/>
                  <a:gd name="T41" fmla="*/ 57 h 168"/>
                  <a:gd name="T42" fmla="*/ 137 w 159"/>
                  <a:gd name="T43" fmla="*/ 26 h 168"/>
                  <a:gd name="T44" fmla="*/ 80 w 159"/>
                  <a:gd name="T45" fmla="*/ 0 h 168"/>
                  <a:gd name="T46" fmla="*/ 79 w 159"/>
                  <a:gd name="T4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9" h="168">
                    <a:moveTo>
                      <a:pt x="45" y="23"/>
                    </a:moveTo>
                    <a:cubicBezTo>
                      <a:pt x="55" y="17"/>
                      <a:pt x="67" y="13"/>
                      <a:pt x="79" y="13"/>
                    </a:cubicBezTo>
                    <a:cubicBezTo>
                      <a:pt x="79" y="13"/>
                      <a:pt x="80" y="13"/>
                      <a:pt x="80" y="13"/>
                    </a:cubicBezTo>
                    <a:cubicBezTo>
                      <a:pt x="117" y="14"/>
                      <a:pt x="147" y="46"/>
                      <a:pt x="146" y="85"/>
                    </a:cubicBezTo>
                    <a:cubicBezTo>
                      <a:pt x="146" y="124"/>
                      <a:pt x="116" y="155"/>
                      <a:pt x="79" y="155"/>
                    </a:cubicBezTo>
                    <a:cubicBezTo>
                      <a:pt x="79" y="155"/>
                      <a:pt x="79" y="155"/>
                      <a:pt x="79" y="155"/>
                    </a:cubicBezTo>
                    <a:cubicBezTo>
                      <a:pt x="42" y="154"/>
                      <a:pt x="12" y="122"/>
                      <a:pt x="12" y="83"/>
                    </a:cubicBezTo>
                    <a:cubicBezTo>
                      <a:pt x="13" y="62"/>
                      <a:pt x="22" y="42"/>
                      <a:pt x="37" y="29"/>
                    </a:cubicBezTo>
                    <a:cubicBezTo>
                      <a:pt x="40" y="27"/>
                      <a:pt x="42" y="25"/>
                      <a:pt x="45" y="23"/>
                    </a:cubicBezTo>
                    <a:moveTo>
                      <a:pt x="79" y="0"/>
                    </a:moveTo>
                    <a:cubicBezTo>
                      <a:pt x="75" y="0"/>
                      <a:pt x="71" y="1"/>
                      <a:pt x="66" y="2"/>
                    </a:cubicBezTo>
                    <a:cubicBezTo>
                      <a:pt x="43" y="6"/>
                      <a:pt x="23" y="21"/>
                      <a:pt x="11" y="42"/>
                    </a:cubicBezTo>
                    <a:cubicBezTo>
                      <a:pt x="4" y="54"/>
                      <a:pt x="0" y="68"/>
                      <a:pt x="0" y="83"/>
                    </a:cubicBezTo>
                    <a:cubicBezTo>
                      <a:pt x="0" y="95"/>
                      <a:pt x="2" y="107"/>
                      <a:pt x="7" y="118"/>
                    </a:cubicBezTo>
                    <a:cubicBezTo>
                      <a:pt x="14" y="134"/>
                      <a:pt x="25" y="147"/>
                      <a:pt x="39" y="156"/>
                    </a:cubicBezTo>
                    <a:cubicBezTo>
                      <a:pt x="51" y="163"/>
                      <a:pt x="64" y="168"/>
                      <a:pt x="79" y="168"/>
                    </a:cubicBezTo>
                    <a:cubicBezTo>
                      <a:pt x="79" y="168"/>
                      <a:pt x="79" y="168"/>
                      <a:pt x="79" y="168"/>
                    </a:cubicBezTo>
                    <a:cubicBezTo>
                      <a:pt x="95" y="168"/>
                      <a:pt x="109" y="163"/>
                      <a:pt x="122" y="155"/>
                    </a:cubicBezTo>
                    <a:cubicBezTo>
                      <a:pt x="130" y="149"/>
                      <a:pt x="137" y="142"/>
                      <a:pt x="143" y="134"/>
                    </a:cubicBezTo>
                    <a:cubicBezTo>
                      <a:pt x="153" y="120"/>
                      <a:pt x="158" y="103"/>
                      <a:pt x="158" y="85"/>
                    </a:cubicBezTo>
                    <a:cubicBezTo>
                      <a:pt x="159" y="75"/>
                      <a:pt x="157" y="66"/>
                      <a:pt x="154" y="57"/>
                    </a:cubicBezTo>
                    <a:cubicBezTo>
                      <a:pt x="151" y="46"/>
                      <a:pt x="144" y="35"/>
                      <a:pt x="137" y="26"/>
                    </a:cubicBezTo>
                    <a:cubicBezTo>
                      <a:pt x="122" y="11"/>
                      <a:pt x="102" y="1"/>
                      <a:pt x="80" y="0"/>
                    </a:cubicBezTo>
                    <a:cubicBezTo>
                      <a:pt x="80" y="0"/>
                      <a:pt x="80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" name="Freeform 761"/>
              <p:cNvSpPr/>
              <p:nvPr/>
            </p:nvSpPr>
            <p:spPr bwMode="auto">
              <a:xfrm>
                <a:off x="4284" y="3724"/>
                <a:ext cx="75" cy="39"/>
              </a:xfrm>
              <a:custGeom>
                <a:avLst/>
                <a:gdLst>
                  <a:gd name="T0" fmla="*/ 12 w 152"/>
                  <a:gd name="T1" fmla="*/ 0 h 79"/>
                  <a:gd name="T2" fmla="*/ 0 w 152"/>
                  <a:gd name="T3" fmla="*/ 5 h 79"/>
                  <a:gd name="T4" fmla="*/ 3 w 152"/>
                  <a:gd name="T5" fmla="*/ 20 h 79"/>
                  <a:gd name="T6" fmla="*/ 10 w 152"/>
                  <a:gd name="T7" fmla="*/ 38 h 79"/>
                  <a:gd name="T8" fmla="*/ 40 w 152"/>
                  <a:gd name="T9" fmla="*/ 69 h 79"/>
                  <a:gd name="T10" fmla="*/ 74 w 152"/>
                  <a:gd name="T11" fmla="*/ 79 h 79"/>
                  <a:gd name="T12" fmla="*/ 119 w 152"/>
                  <a:gd name="T13" fmla="*/ 64 h 79"/>
                  <a:gd name="T14" fmla="*/ 120 w 152"/>
                  <a:gd name="T15" fmla="*/ 64 h 79"/>
                  <a:gd name="T16" fmla="*/ 122 w 152"/>
                  <a:gd name="T17" fmla="*/ 64 h 79"/>
                  <a:gd name="T18" fmla="*/ 150 w 152"/>
                  <a:gd name="T19" fmla="*/ 21 h 79"/>
                  <a:gd name="T20" fmla="*/ 152 w 152"/>
                  <a:gd name="T21" fmla="*/ 10 h 79"/>
                  <a:gd name="T22" fmla="*/ 147 w 152"/>
                  <a:gd name="T23" fmla="*/ 8 h 79"/>
                  <a:gd name="T24" fmla="*/ 146 w 152"/>
                  <a:gd name="T25" fmla="*/ 8 h 79"/>
                  <a:gd name="T26" fmla="*/ 142 w 152"/>
                  <a:gd name="T27" fmla="*/ 7 h 79"/>
                  <a:gd name="T28" fmla="*/ 141 w 152"/>
                  <a:gd name="T29" fmla="*/ 6 h 79"/>
                  <a:gd name="T30" fmla="*/ 138 w 152"/>
                  <a:gd name="T31" fmla="*/ 19 h 79"/>
                  <a:gd name="T32" fmla="*/ 77 w 152"/>
                  <a:gd name="T33" fmla="*/ 67 h 79"/>
                  <a:gd name="T34" fmla="*/ 76 w 152"/>
                  <a:gd name="T35" fmla="*/ 67 h 79"/>
                  <a:gd name="T36" fmla="*/ 13 w 152"/>
                  <a:gd name="T37" fmla="*/ 15 h 79"/>
                  <a:gd name="T38" fmla="*/ 12 w 152"/>
                  <a:gd name="T3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2" h="79">
                    <a:moveTo>
                      <a:pt x="12" y="0"/>
                    </a:moveTo>
                    <a:cubicBezTo>
                      <a:pt x="8" y="2"/>
                      <a:pt x="4" y="4"/>
                      <a:pt x="0" y="5"/>
                    </a:cubicBezTo>
                    <a:cubicBezTo>
                      <a:pt x="0" y="11"/>
                      <a:pt x="1" y="16"/>
                      <a:pt x="3" y="20"/>
                    </a:cubicBezTo>
                    <a:cubicBezTo>
                      <a:pt x="4" y="27"/>
                      <a:pt x="7" y="32"/>
                      <a:pt x="10" y="38"/>
                    </a:cubicBezTo>
                    <a:cubicBezTo>
                      <a:pt x="22" y="45"/>
                      <a:pt x="33" y="56"/>
                      <a:pt x="40" y="69"/>
                    </a:cubicBezTo>
                    <a:cubicBezTo>
                      <a:pt x="50" y="75"/>
                      <a:pt x="62" y="79"/>
                      <a:pt x="74" y="79"/>
                    </a:cubicBezTo>
                    <a:cubicBezTo>
                      <a:pt x="87" y="69"/>
                      <a:pt x="102" y="64"/>
                      <a:pt x="119" y="64"/>
                    </a:cubicBezTo>
                    <a:cubicBezTo>
                      <a:pt x="119" y="64"/>
                      <a:pt x="119" y="64"/>
                      <a:pt x="120" y="64"/>
                    </a:cubicBezTo>
                    <a:cubicBezTo>
                      <a:pt x="120" y="64"/>
                      <a:pt x="121" y="64"/>
                      <a:pt x="122" y="64"/>
                    </a:cubicBezTo>
                    <a:cubicBezTo>
                      <a:pt x="135" y="53"/>
                      <a:pt x="145" y="38"/>
                      <a:pt x="150" y="21"/>
                    </a:cubicBezTo>
                    <a:cubicBezTo>
                      <a:pt x="151" y="17"/>
                      <a:pt x="152" y="13"/>
                      <a:pt x="152" y="10"/>
                    </a:cubicBezTo>
                    <a:cubicBezTo>
                      <a:pt x="151" y="9"/>
                      <a:pt x="149" y="8"/>
                      <a:pt x="147" y="8"/>
                    </a:cubicBezTo>
                    <a:cubicBezTo>
                      <a:pt x="146" y="8"/>
                      <a:pt x="146" y="8"/>
                      <a:pt x="146" y="8"/>
                    </a:cubicBezTo>
                    <a:cubicBezTo>
                      <a:pt x="145" y="8"/>
                      <a:pt x="143" y="8"/>
                      <a:pt x="142" y="7"/>
                    </a:cubicBezTo>
                    <a:cubicBezTo>
                      <a:pt x="142" y="7"/>
                      <a:pt x="141" y="7"/>
                      <a:pt x="141" y="6"/>
                    </a:cubicBezTo>
                    <a:cubicBezTo>
                      <a:pt x="140" y="11"/>
                      <a:pt x="140" y="15"/>
                      <a:pt x="138" y="19"/>
                    </a:cubicBezTo>
                    <a:cubicBezTo>
                      <a:pt x="130" y="47"/>
                      <a:pt x="105" y="67"/>
                      <a:pt x="77" y="67"/>
                    </a:cubicBezTo>
                    <a:cubicBezTo>
                      <a:pt x="76" y="67"/>
                      <a:pt x="76" y="67"/>
                      <a:pt x="76" y="67"/>
                    </a:cubicBezTo>
                    <a:cubicBezTo>
                      <a:pt x="46" y="66"/>
                      <a:pt x="20" y="44"/>
                      <a:pt x="13" y="15"/>
                    </a:cubicBezTo>
                    <a:cubicBezTo>
                      <a:pt x="12" y="10"/>
                      <a:pt x="12" y="5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" name="Freeform 762"/>
              <p:cNvSpPr/>
              <p:nvPr/>
            </p:nvSpPr>
            <p:spPr bwMode="auto">
              <a:xfrm>
                <a:off x="4237" y="3738"/>
                <a:ext cx="71" cy="81"/>
              </a:xfrm>
              <a:custGeom>
                <a:avLst/>
                <a:gdLst>
                  <a:gd name="T0" fmla="*/ 68 w 144"/>
                  <a:gd name="T1" fmla="*/ 0 h 165"/>
                  <a:gd name="T2" fmla="*/ 42 w 144"/>
                  <a:gd name="T3" fmla="*/ 5 h 165"/>
                  <a:gd name="T4" fmla="*/ 5 w 144"/>
                  <a:gd name="T5" fmla="*/ 34 h 165"/>
                  <a:gd name="T6" fmla="*/ 0 w 144"/>
                  <a:gd name="T7" fmla="*/ 43 h 165"/>
                  <a:gd name="T8" fmla="*/ 7 w 144"/>
                  <a:gd name="T9" fmla="*/ 59 h 165"/>
                  <a:gd name="T10" fmla="*/ 11 w 144"/>
                  <a:gd name="T11" fmla="*/ 49 h 165"/>
                  <a:gd name="T12" fmla="*/ 68 w 144"/>
                  <a:gd name="T13" fmla="*/ 13 h 165"/>
                  <a:gd name="T14" fmla="*/ 68 w 144"/>
                  <a:gd name="T15" fmla="*/ 13 h 165"/>
                  <a:gd name="T16" fmla="*/ 133 w 144"/>
                  <a:gd name="T17" fmla="*/ 83 h 165"/>
                  <a:gd name="T18" fmla="*/ 68 w 144"/>
                  <a:gd name="T19" fmla="*/ 152 h 165"/>
                  <a:gd name="T20" fmla="*/ 67 w 144"/>
                  <a:gd name="T21" fmla="*/ 152 h 165"/>
                  <a:gd name="T22" fmla="*/ 33 w 144"/>
                  <a:gd name="T23" fmla="*/ 141 h 165"/>
                  <a:gd name="T24" fmla="*/ 25 w 144"/>
                  <a:gd name="T25" fmla="*/ 135 h 165"/>
                  <a:gd name="T26" fmla="*/ 28 w 144"/>
                  <a:gd name="T27" fmla="*/ 153 h 165"/>
                  <a:gd name="T28" fmla="*/ 35 w 144"/>
                  <a:gd name="T29" fmla="*/ 157 h 165"/>
                  <a:gd name="T30" fmla="*/ 67 w 144"/>
                  <a:gd name="T31" fmla="*/ 165 h 165"/>
                  <a:gd name="T32" fmla="*/ 68 w 144"/>
                  <a:gd name="T33" fmla="*/ 165 h 165"/>
                  <a:gd name="T34" fmla="*/ 71 w 144"/>
                  <a:gd name="T35" fmla="*/ 165 h 165"/>
                  <a:gd name="T36" fmla="*/ 110 w 144"/>
                  <a:gd name="T37" fmla="*/ 151 h 165"/>
                  <a:gd name="T38" fmla="*/ 136 w 144"/>
                  <a:gd name="T39" fmla="*/ 119 h 165"/>
                  <a:gd name="T40" fmla="*/ 136 w 144"/>
                  <a:gd name="T41" fmla="*/ 116 h 165"/>
                  <a:gd name="T42" fmla="*/ 144 w 144"/>
                  <a:gd name="T43" fmla="*/ 80 h 165"/>
                  <a:gd name="T44" fmla="*/ 134 w 144"/>
                  <a:gd name="T45" fmla="*/ 41 h 165"/>
                  <a:gd name="T46" fmla="*/ 104 w 144"/>
                  <a:gd name="T47" fmla="*/ 10 h 165"/>
                  <a:gd name="T48" fmla="*/ 74 w 144"/>
                  <a:gd name="T49" fmla="*/ 1 h 165"/>
                  <a:gd name="T50" fmla="*/ 68 w 144"/>
                  <a:gd name="T51" fmla="*/ 0 h 165"/>
                  <a:gd name="T52" fmla="*/ 68 w 144"/>
                  <a:gd name="T5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44" h="165">
                    <a:moveTo>
                      <a:pt x="68" y="0"/>
                    </a:moveTo>
                    <a:cubicBezTo>
                      <a:pt x="58" y="0"/>
                      <a:pt x="50" y="2"/>
                      <a:pt x="42" y="5"/>
                    </a:cubicBezTo>
                    <a:cubicBezTo>
                      <a:pt x="27" y="11"/>
                      <a:pt x="14" y="21"/>
                      <a:pt x="5" y="34"/>
                    </a:cubicBezTo>
                    <a:cubicBezTo>
                      <a:pt x="3" y="37"/>
                      <a:pt x="2" y="40"/>
                      <a:pt x="0" y="43"/>
                    </a:cubicBezTo>
                    <a:cubicBezTo>
                      <a:pt x="2" y="48"/>
                      <a:pt x="5" y="54"/>
                      <a:pt x="7" y="59"/>
                    </a:cubicBezTo>
                    <a:cubicBezTo>
                      <a:pt x="8" y="56"/>
                      <a:pt x="9" y="52"/>
                      <a:pt x="11" y="49"/>
                    </a:cubicBezTo>
                    <a:cubicBezTo>
                      <a:pt x="22" y="28"/>
                      <a:pt x="43" y="13"/>
                      <a:pt x="68" y="13"/>
                    </a:cubicBezTo>
                    <a:cubicBezTo>
                      <a:pt x="68" y="13"/>
                      <a:pt x="68" y="13"/>
                      <a:pt x="68" y="13"/>
                    </a:cubicBezTo>
                    <a:cubicBezTo>
                      <a:pt x="104" y="13"/>
                      <a:pt x="133" y="45"/>
                      <a:pt x="133" y="83"/>
                    </a:cubicBezTo>
                    <a:cubicBezTo>
                      <a:pt x="132" y="121"/>
                      <a:pt x="103" y="152"/>
                      <a:pt x="68" y="152"/>
                    </a:cubicBezTo>
                    <a:cubicBezTo>
                      <a:pt x="67" y="152"/>
                      <a:pt x="67" y="152"/>
                      <a:pt x="67" y="152"/>
                    </a:cubicBezTo>
                    <a:cubicBezTo>
                      <a:pt x="54" y="152"/>
                      <a:pt x="43" y="148"/>
                      <a:pt x="33" y="141"/>
                    </a:cubicBezTo>
                    <a:cubicBezTo>
                      <a:pt x="30" y="140"/>
                      <a:pt x="28" y="138"/>
                      <a:pt x="25" y="135"/>
                    </a:cubicBezTo>
                    <a:cubicBezTo>
                      <a:pt x="26" y="141"/>
                      <a:pt x="27" y="147"/>
                      <a:pt x="28" y="153"/>
                    </a:cubicBezTo>
                    <a:cubicBezTo>
                      <a:pt x="30" y="154"/>
                      <a:pt x="32" y="156"/>
                      <a:pt x="35" y="157"/>
                    </a:cubicBezTo>
                    <a:cubicBezTo>
                      <a:pt x="45" y="162"/>
                      <a:pt x="55" y="165"/>
                      <a:pt x="67" y="165"/>
                    </a:cubicBezTo>
                    <a:cubicBezTo>
                      <a:pt x="67" y="165"/>
                      <a:pt x="67" y="165"/>
                      <a:pt x="68" y="165"/>
                    </a:cubicBezTo>
                    <a:cubicBezTo>
                      <a:pt x="69" y="165"/>
                      <a:pt x="70" y="165"/>
                      <a:pt x="71" y="165"/>
                    </a:cubicBezTo>
                    <a:cubicBezTo>
                      <a:pt x="82" y="157"/>
                      <a:pt x="95" y="152"/>
                      <a:pt x="110" y="151"/>
                    </a:cubicBezTo>
                    <a:cubicBezTo>
                      <a:pt x="121" y="143"/>
                      <a:pt x="130" y="132"/>
                      <a:pt x="136" y="119"/>
                    </a:cubicBezTo>
                    <a:cubicBezTo>
                      <a:pt x="136" y="118"/>
                      <a:pt x="136" y="117"/>
                      <a:pt x="136" y="116"/>
                    </a:cubicBezTo>
                    <a:cubicBezTo>
                      <a:pt x="136" y="103"/>
                      <a:pt x="139" y="91"/>
                      <a:pt x="144" y="80"/>
                    </a:cubicBezTo>
                    <a:cubicBezTo>
                      <a:pt x="144" y="66"/>
                      <a:pt x="140" y="53"/>
                      <a:pt x="134" y="41"/>
                    </a:cubicBezTo>
                    <a:cubicBezTo>
                      <a:pt x="127" y="28"/>
                      <a:pt x="116" y="17"/>
                      <a:pt x="104" y="10"/>
                    </a:cubicBezTo>
                    <a:cubicBezTo>
                      <a:pt x="95" y="5"/>
                      <a:pt x="85" y="2"/>
                      <a:pt x="74" y="1"/>
                    </a:cubicBezTo>
                    <a:cubicBezTo>
                      <a:pt x="72" y="0"/>
                      <a:pt x="70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" name="Freeform 763"/>
              <p:cNvSpPr/>
              <p:nvPr/>
            </p:nvSpPr>
            <p:spPr bwMode="auto">
              <a:xfrm>
                <a:off x="4305" y="3755"/>
                <a:ext cx="72" cy="80"/>
              </a:xfrm>
              <a:custGeom>
                <a:avLst/>
                <a:gdLst>
                  <a:gd name="T0" fmla="*/ 77 w 147"/>
                  <a:gd name="T1" fmla="*/ 0 h 162"/>
                  <a:gd name="T2" fmla="*/ 32 w 147"/>
                  <a:gd name="T3" fmla="*/ 15 h 162"/>
                  <a:gd name="T4" fmla="*/ 8 w 147"/>
                  <a:gd name="T5" fmla="*/ 44 h 162"/>
                  <a:gd name="T6" fmla="*/ 0 w 147"/>
                  <a:gd name="T7" fmla="*/ 80 h 162"/>
                  <a:gd name="T8" fmla="*/ 0 w 147"/>
                  <a:gd name="T9" fmla="*/ 83 h 162"/>
                  <a:gd name="T10" fmla="*/ 11 w 147"/>
                  <a:gd name="T11" fmla="*/ 122 h 162"/>
                  <a:gd name="T12" fmla="*/ 46 w 147"/>
                  <a:gd name="T13" fmla="*/ 155 h 162"/>
                  <a:gd name="T14" fmla="*/ 76 w 147"/>
                  <a:gd name="T15" fmla="*/ 162 h 162"/>
                  <a:gd name="T16" fmla="*/ 77 w 147"/>
                  <a:gd name="T17" fmla="*/ 162 h 162"/>
                  <a:gd name="T18" fmla="*/ 87 w 147"/>
                  <a:gd name="T19" fmla="*/ 161 h 162"/>
                  <a:gd name="T20" fmla="*/ 117 w 147"/>
                  <a:gd name="T21" fmla="*/ 150 h 162"/>
                  <a:gd name="T22" fmla="*/ 119 w 147"/>
                  <a:gd name="T23" fmla="*/ 148 h 162"/>
                  <a:gd name="T24" fmla="*/ 123 w 147"/>
                  <a:gd name="T25" fmla="*/ 129 h 162"/>
                  <a:gd name="T26" fmla="*/ 114 w 147"/>
                  <a:gd name="T27" fmla="*/ 137 h 162"/>
                  <a:gd name="T28" fmla="*/ 77 w 147"/>
                  <a:gd name="T29" fmla="*/ 149 h 162"/>
                  <a:gd name="T30" fmla="*/ 76 w 147"/>
                  <a:gd name="T31" fmla="*/ 149 h 162"/>
                  <a:gd name="T32" fmla="*/ 12 w 147"/>
                  <a:gd name="T33" fmla="*/ 80 h 162"/>
                  <a:gd name="T34" fmla="*/ 77 w 147"/>
                  <a:gd name="T35" fmla="*/ 12 h 162"/>
                  <a:gd name="T36" fmla="*/ 78 w 147"/>
                  <a:gd name="T37" fmla="*/ 12 h 162"/>
                  <a:gd name="T38" fmla="*/ 137 w 147"/>
                  <a:gd name="T39" fmla="*/ 55 h 162"/>
                  <a:gd name="T40" fmla="*/ 140 w 147"/>
                  <a:gd name="T41" fmla="*/ 65 h 162"/>
                  <a:gd name="T42" fmla="*/ 147 w 147"/>
                  <a:gd name="T43" fmla="*/ 48 h 162"/>
                  <a:gd name="T44" fmla="*/ 143 w 147"/>
                  <a:gd name="T45" fmla="*/ 40 h 162"/>
                  <a:gd name="T46" fmla="*/ 80 w 147"/>
                  <a:gd name="T47" fmla="*/ 0 h 162"/>
                  <a:gd name="T48" fmla="*/ 78 w 147"/>
                  <a:gd name="T49" fmla="*/ 0 h 162"/>
                  <a:gd name="T50" fmla="*/ 77 w 147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7" h="162">
                    <a:moveTo>
                      <a:pt x="77" y="0"/>
                    </a:moveTo>
                    <a:cubicBezTo>
                      <a:pt x="60" y="0"/>
                      <a:pt x="45" y="5"/>
                      <a:pt x="32" y="15"/>
                    </a:cubicBezTo>
                    <a:cubicBezTo>
                      <a:pt x="22" y="23"/>
                      <a:pt x="14" y="33"/>
                      <a:pt x="8" y="44"/>
                    </a:cubicBezTo>
                    <a:cubicBezTo>
                      <a:pt x="3" y="55"/>
                      <a:pt x="0" y="67"/>
                      <a:pt x="0" y="80"/>
                    </a:cubicBezTo>
                    <a:cubicBezTo>
                      <a:pt x="0" y="81"/>
                      <a:pt x="0" y="82"/>
                      <a:pt x="0" y="83"/>
                    </a:cubicBezTo>
                    <a:cubicBezTo>
                      <a:pt x="1" y="98"/>
                      <a:pt x="5" y="111"/>
                      <a:pt x="11" y="122"/>
                    </a:cubicBezTo>
                    <a:cubicBezTo>
                      <a:pt x="26" y="129"/>
                      <a:pt x="38" y="141"/>
                      <a:pt x="46" y="155"/>
                    </a:cubicBezTo>
                    <a:cubicBezTo>
                      <a:pt x="56" y="159"/>
                      <a:pt x="66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80" y="162"/>
                      <a:pt x="83" y="161"/>
                      <a:pt x="87" y="161"/>
                    </a:cubicBezTo>
                    <a:cubicBezTo>
                      <a:pt x="98" y="160"/>
                      <a:pt x="108" y="156"/>
                      <a:pt x="117" y="150"/>
                    </a:cubicBezTo>
                    <a:cubicBezTo>
                      <a:pt x="118" y="149"/>
                      <a:pt x="119" y="149"/>
                      <a:pt x="119" y="148"/>
                    </a:cubicBezTo>
                    <a:cubicBezTo>
                      <a:pt x="121" y="142"/>
                      <a:pt x="122" y="135"/>
                      <a:pt x="123" y="129"/>
                    </a:cubicBezTo>
                    <a:cubicBezTo>
                      <a:pt x="120" y="132"/>
                      <a:pt x="117" y="135"/>
                      <a:pt x="114" y="137"/>
                    </a:cubicBezTo>
                    <a:cubicBezTo>
                      <a:pt x="103" y="145"/>
                      <a:pt x="90" y="149"/>
                      <a:pt x="77" y="149"/>
                    </a:cubicBezTo>
                    <a:cubicBezTo>
                      <a:pt x="77" y="149"/>
                      <a:pt x="77" y="149"/>
                      <a:pt x="76" y="149"/>
                    </a:cubicBezTo>
                    <a:cubicBezTo>
                      <a:pt x="40" y="149"/>
                      <a:pt x="12" y="118"/>
                      <a:pt x="12" y="80"/>
                    </a:cubicBezTo>
                    <a:cubicBezTo>
                      <a:pt x="12" y="42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8" y="12"/>
                    </a:cubicBezTo>
                    <a:cubicBezTo>
                      <a:pt x="105" y="12"/>
                      <a:pt x="128" y="30"/>
                      <a:pt x="137" y="55"/>
                    </a:cubicBezTo>
                    <a:cubicBezTo>
                      <a:pt x="138" y="59"/>
                      <a:pt x="139" y="62"/>
                      <a:pt x="140" y="65"/>
                    </a:cubicBezTo>
                    <a:cubicBezTo>
                      <a:pt x="142" y="59"/>
                      <a:pt x="144" y="53"/>
                      <a:pt x="147" y="48"/>
                    </a:cubicBezTo>
                    <a:cubicBezTo>
                      <a:pt x="146" y="45"/>
                      <a:pt x="145" y="42"/>
                      <a:pt x="143" y="40"/>
                    </a:cubicBezTo>
                    <a:cubicBezTo>
                      <a:pt x="130" y="17"/>
                      <a:pt x="107" y="1"/>
                      <a:pt x="80" y="0"/>
                    </a:cubicBezTo>
                    <a:cubicBezTo>
                      <a:pt x="79" y="0"/>
                      <a:pt x="78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4" name="Freeform 764"/>
              <p:cNvSpPr>
                <a:spLocks noEditPoints="1"/>
              </p:cNvSpPr>
              <p:nvPr/>
            </p:nvSpPr>
            <p:spPr bwMode="auto">
              <a:xfrm>
                <a:off x="4255" y="3812"/>
                <a:ext cx="78" cy="80"/>
              </a:xfrm>
              <a:custGeom>
                <a:avLst/>
                <a:gdLst>
                  <a:gd name="T0" fmla="*/ 79 w 157"/>
                  <a:gd name="T1" fmla="*/ 150 h 162"/>
                  <a:gd name="T2" fmla="*/ 78 w 157"/>
                  <a:gd name="T3" fmla="*/ 150 h 162"/>
                  <a:gd name="T4" fmla="*/ 12 w 157"/>
                  <a:gd name="T5" fmla="*/ 80 h 162"/>
                  <a:gd name="T6" fmla="*/ 78 w 157"/>
                  <a:gd name="T7" fmla="*/ 13 h 162"/>
                  <a:gd name="T8" fmla="*/ 79 w 157"/>
                  <a:gd name="T9" fmla="*/ 13 h 162"/>
                  <a:gd name="T10" fmla="*/ 145 w 157"/>
                  <a:gd name="T11" fmla="*/ 82 h 162"/>
                  <a:gd name="T12" fmla="*/ 79 w 157"/>
                  <a:gd name="T13" fmla="*/ 150 h 162"/>
                  <a:gd name="T14" fmla="*/ 79 w 157"/>
                  <a:gd name="T15" fmla="*/ 0 h 162"/>
                  <a:gd name="T16" fmla="*/ 74 w 157"/>
                  <a:gd name="T17" fmla="*/ 0 h 162"/>
                  <a:gd name="T18" fmla="*/ 35 w 157"/>
                  <a:gd name="T19" fmla="*/ 14 h 162"/>
                  <a:gd name="T20" fmla="*/ 3 w 157"/>
                  <a:gd name="T21" fmla="*/ 59 h 162"/>
                  <a:gd name="T22" fmla="*/ 0 w 157"/>
                  <a:gd name="T23" fmla="*/ 80 h 162"/>
                  <a:gd name="T24" fmla="*/ 2 w 157"/>
                  <a:gd name="T25" fmla="*/ 101 h 162"/>
                  <a:gd name="T26" fmla="*/ 45 w 157"/>
                  <a:gd name="T27" fmla="*/ 155 h 162"/>
                  <a:gd name="T28" fmla="*/ 78 w 157"/>
                  <a:gd name="T29" fmla="*/ 162 h 162"/>
                  <a:gd name="T30" fmla="*/ 79 w 157"/>
                  <a:gd name="T31" fmla="*/ 162 h 162"/>
                  <a:gd name="T32" fmla="*/ 92 w 157"/>
                  <a:gd name="T33" fmla="*/ 161 h 162"/>
                  <a:gd name="T34" fmla="*/ 155 w 157"/>
                  <a:gd name="T35" fmla="*/ 102 h 162"/>
                  <a:gd name="T36" fmla="*/ 157 w 157"/>
                  <a:gd name="T37" fmla="*/ 91 h 162"/>
                  <a:gd name="T38" fmla="*/ 157 w 157"/>
                  <a:gd name="T39" fmla="*/ 82 h 162"/>
                  <a:gd name="T40" fmla="*/ 146 w 157"/>
                  <a:gd name="T41" fmla="*/ 40 h 162"/>
                  <a:gd name="T42" fmla="*/ 111 w 157"/>
                  <a:gd name="T43" fmla="*/ 7 h 162"/>
                  <a:gd name="T44" fmla="*/ 79 w 157"/>
                  <a:gd name="T45" fmla="*/ 0 h 162"/>
                  <a:gd name="T46" fmla="*/ 79 w 157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7" h="162">
                    <a:moveTo>
                      <a:pt x="79" y="150"/>
                    </a:moveTo>
                    <a:cubicBezTo>
                      <a:pt x="78" y="150"/>
                      <a:pt x="78" y="150"/>
                      <a:pt x="78" y="150"/>
                    </a:cubicBezTo>
                    <a:cubicBezTo>
                      <a:pt x="41" y="149"/>
                      <a:pt x="11" y="118"/>
                      <a:pt x="12" y="80"/>
                    </a:cubicBezTo>
                    <a:cubicBezTo>
                      <a:pt x="12" y="43"/>
                      <a:pt x="42" y="13"/>
                      <a:pt x="78" y="13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116" y="13"/>
                      <a:pt x="146" y="44"/>
                      <a:pt x="145" y="82"/>
                    </a:cubicBezTo>
                    <a:cubicBezTo>
                      <a:pt x="145" y="119"/>
                      <a:pt x="115" y="150"/>
                      <a:pt x="79" y="150"/>
                    </a:cubicBezTo>
                    <a:moveTo>
                      <a:pt x="79" y="0"/>
                    </a:moveTo>
                    <a:cubicBezTo>
                      <a:pt x="77" y="0"/>
                      <a:pt x="75" y="0"/>
                      <a:pt x="74" y="0"/>
                    </a:cubicBezTo>
                    <a:cubicBezTo>
                      <a:pt x="59" y="1"/>
                      <a:pt x="46" y="6"/>
                      <a:pt x="35" y="14"/>
                    </a:cubicBezTo>
                    <a:cubicBezTo>
                      <a:pt x="19" y="24"/>
                      <a:pt x="8" y="40"/>
                      <a:pt x="3" y="59"/>
                    </a:cubicBezTo>
                    <a:cubicBezTo>
                      <a:pt x="1" y="66"/>
                      <a:pt x="0" y="73"/>
                      <a:pt x="0" y="80"/>
                    </a:cubicBezTo>
                    <a:cubicBezTo>
                      <a:pt x="0" y="87"/>
                      <a:pt x="0" y="94"/>
                      <a:pt x="2" y="101"/>
                    </a:cubicBezTo>
                    <a:cubicBezTo>
                      <a:pt x="8" y="125"/>
                      <a:pt x="24" y="144"/>
                      <a:pt x="45" y="155"/>
                    </a:cubicBezTo>
                    <a:cubicBezTo>
                      <a:pt x="55" y="159"/>
                      <a:pt x="66" y="162"/>
                      <a:pt x="78" y="162"/>
                    </a:cubicBezTo>
                    <a:cubicBezTo>
                      <a:pt x="78" y="162"/>
                      <a:pt x="78" y="162"/>
                      <a:pt x="79" y="162"/>
                    </a:cubicBezTo>
                    <a:cubicBezTo>
                      <a:pt x="83" y="162"/>
                      <a:pt x="87" y="162"/>
                      <a:pt x="92" y="161"/>
                    </a:cubicBezTo>
                    <a:cubicBezTo>
                      <a:pt x="122" y="156"/>
                      <a:pt x="147" y="132"/>
                      <a:pt x="155" y="102"/>
                    </a:cubicBezTo>
                    <a:cubicBezTo>
                      <a:pt x="156" y="98"/>
                      <a:pt x="156" y="95"/>
                      <a:pt x="157" y="91"/>
                    </a:cubicBezTo>
                    <a:cubicBezTo>
                      <a:pt x="157" y="88"/>
                      <a:pt x="157" y="85"/>
                      <a:pt x="157" y="82"/>
                    </a:cubicBezTo>
                    <a:cubicBezTo>
                      <a:pt x="157" y="67"/>
                      <a:pt x="153" y="52"/>
                      <a:pt x="146" y="40"/>
                    </a:cubicBezTo>
                    <a:cubicBezTo>
                      <a:pt x="138" y="26"/>
                      <a:pt x="126" y="14"/>
                      <a:pt x="111" y="7"/>
                    </a:cubicBezTo>
                    <a:cubicBezTo>
                      <a:pt x="101" y="3"/>
                      <a:pt x="91" y="0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5" name="Freeform 765"/>
              <p:cNvSpPr>
                <a:spLocks noEditPoints="1"/>
              </p:cNvSpPr>
              <p:nvPr/>
            </p:nvSpPr>
            <p:spPr bwMode="auto">
              <a:xfrm>
                <a:off x="3916" y="4157"/>
                <a:ext cx="79" cy="80"/>
              </a:xfrm>
              <a:custGeom>
                <a:avLst/>
                <a:gdLst>
                  <a:gd name="T0" fmla="*/ 80 w 159"/>
                  <a:gd name="T1" fmla="*/ 149 h 162"/>
                  <a:gd name="T2" fmla="*/ 79 w 159"/>
                  <a:gd name="T3" fmla="*/ 149 h 162"/>
                  <a:gd name="T4" fmla="*/ 13 w 159"/>
                  <a:gd name="T5" fmla="*/ 80 h 162"/>
                  <a:gd name="T6" fmla="*/ 79 w 159"/>
                  <a:gd name="T7" fmla="*/ 12 h 162"/>
                  <a:gd name="T8" fmla="*/ 80 w 159"/>
                  <a:gd name="T9" fmla="*/ 12 h 162"/>
                  <a:gd name="T10" fmla="*/ 146 w 159"/>
                  <a:gd name="T11" fmla="*/ 82 h 162"/>
                  <a:gd name="T12" fmla="*/ 80 w 159"/>
                  <a:gd name="T13" fmla="*/ 149 h 162"/>
                  <a:gd name="T14" fmla="*/ 80 w 159"/>
                  <a:gd name="T15" fmla="*/ 0 h 162"/>
                  <a:gd name="T16" fmla="*/ 62 w 159"/>
                  <a:gd name="T17" fmla="*/ 2 h 162"/>
                  <a:gd name="T18" fmla="*/ 39 w 159"/>
                  <a:gd name="T19" fmla="*/ 11 h 162"/>
                  <a:gd name="T20" fmla="*/ 11 w 159"/>
                  <a:gd name="T21" fmla="*/ 40 h 162"/>
                  <a:gd name="T22" fmla="*/ 2 w 159"/>
                  <a:gd name="T23" fmla="*/ 66 h 162"/>
                  <a:gd name="T24" fmla="*/ 1 w 159"/>
                  <a:gd name="T25" fmla="*/ 80 h 162"/>
                  <a:gd name="T26" fmla="*/ 79 w 159"/>
                  <a:gd name="T27" fmla="*/ 162 h 162"/>
                  <a:gd name="T28" fmla="*/ 80 w 159"/>
                  <a:gd name="T29" fmla="*/ 162 h 162"/>
                  <a:gd name="T30" fmla="*/ 97 w 159"/>
                  <a:gd name="T31" fmla="*/ 160 h 162"/>
                  <a:gd name="T32" fmla="*/ 140 w 159"/>
                  <a:gd name="T33" fmla="*/ 133 h 162"/>
                  <a:gd name="T34" fmla="*/ 158 w 159"/>
                  <a:gd name="T35" fmla="*/ 82 h 162"/>
                  <a:gd name="T36" fmla="*/ 80 w 159"/>
                  <a:gd name="T37" fmla="*/ 0 h 162"/>
                  <a:gd name="T38" fmla="*/ 80 w 159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9" h="162">
                    <a:moveTo>
                      <a:pt x="80" y="149"/>
                    </a:moveTo>
                    <a:cubicBezTo>
                      <a:pt x="79" y="149"/>
                      <a:pt x="79" y="149"/>
                      <a:pt x="79" y="149"/>
                    </a:cubicBezTo>
                    <a:cubicBezTo>
                      <a:pt x="42" y="149"/>
                      <a:pt x="13" y="118"/>
                      <a:pt x="13" y="80"/>
                    </a:cubicBezTo>
                    <a:cubicBezTo>
                      <a:pt x="13" y="43"/>
                      <a:pt x="43" y="12"/>
                      <a:pt x="79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117" y="13"/>
                      <a:pt x="147" y="44"/>
                      <a:pt x="146" y="82"/>
                    </a:cubicBezTo>
                    <a:cubicBezTo>
                      <a:pt x="146" y="119"/>
                      <a:pt x="116" y="149"/>
                      <a:pt x="80" y="149"/>
                    </a:cubicBezTo>
                    <a:moveTo>
                      <a:pt x="80" y="0"/>
                    </a:moveTo>
                    <a:cubicBezTo>
                      <a:pt x="73" y="0"/>
                      <a:pt x="67" y="1"/>
                      <a:pt x="62" y="2"/>
                    </a:cubicBezTo>
                    <a:cubicBezTo>
                      <a:pt x="54" y="4"/>
                      <a:pt x="46" y="7"/>
                      <a:pt x="39" y="11"/>
                    </a:cubicBezTo>
                    <a:cubicBezTo>
                      <a:pt x="28" y="18"/>
                      <a:pt x="18" y="28"/>
                      <a:pt x="11" y="40"/>
                    </a:cubicBezTo>
                    <a:cubicBezTo>
                      <a:pt x="7" y="48"/>
                      <a:pt x="4" y="57"/>
                      <a:pt x="2" y="66"/>
                    </a:cubicBezTo>
                    <a:cubicBezTo>
                      <a:pt x="1" y="70"/>
                      <a:pt x="1" y="75"/>
                      <a:pt x="1" y="80"/>
                    </a:cubicBezTo>
                    <a:cubicBezTo>
                      <a:pt x="0" y="125"/>
                      <a:pt x="35" y="161"/>
                      <a:pt x="79" y="162"/>
                    </a:cubicBezTo>
                    <a:cubicBezTo>
                      <a:pt x="79" y="162"/>
                      <a:pt x="79" y="162"/>
                      <a:pt x="80" y="162"/>
                    </a:cubicBezTo>
                    <a:cubicBezTo>
                      <a:pt x="86" y="162"/>
                      <a:pt x="91" y="161"/>
                      <a:pt x="97" y="160"/>
                    </a:cubicBezTo>
                    <a:cubicBezTo>
                      <a:pt x="114" y="156"/>
                      <a:pt x="129" y="146"/>
                      <a:pt x="140" y="133"/>
                    </a:cubicBezTo>
                    <a:cubicBezTo>
                      <a:pt x="151" y="119"/>
                      <a:pt x="158" y="101"/>
                      <a:pt x="158" y="82"/>
                    </a:cubicBezTo>
                    <a:cubicBezTo>
                      <a:pt x="159" y="37"/>
                      <a:pt x="124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6" name="Freeform 766"/>
              <p:cNvSpPr>
                <a:spLocks noEditPoints="1"/>
              </p:cNvSpPr>
              <p:nvPr/>
            </p:nvSpPr>
            <p:spPr bwMode="auto">
              <a:xfrm>
                <a:off x="3987" y="4087"/>
                <a:ext cx="78" cy="80"/>
              </a:xfrm>
              <a:custGeom>
                <a:avLst/>
                <a:gdLst>
                  <a:gd name="T0" fmla="*/ 79 w 158"/>
                  <a:gd name="T1" fmla="*/ 150 h 162"/>
                  <a:gd name="T2" fmla="*/ 79 w 158"/>
                  <a:gd name="T3" fmla="*/ 150 h 162"/>
                  <a:gd name="T4" fmla="*/ 13 w 158"/>
                  <a:gd name="T5" fmla="*/ 80 h 162"/>
                  <a:gd name="T6" fmla="*/ 79 w 158"/>
                  <a:gd name="T7" fmla="*/ 13 h 162"/>
                  <a:gd name="T8" fmla="*/ 80 w 158"/>
                  <a:gd name="T9" fmla="*/ 13 h 162"/>
                  <a:gd name="T10" fmla="*/ 146 w 158"/>
                  <a:gd name="T11" fmla="*/ 82 h 162"/>
                  <a:gd name="T12" fmla="*/ 144 w 158"/>
                  <a:gd name="T13" fmla="*/ 97 h 162"/>
                  <a:gd name="T14" fmla="*/ 98 w 158"/>
                  <a:gd name="T15" fmla="*/ 147 h 162"/>
                  <a:gd name="T16" fmla="*/ 79 w 158"/>
                  <a:gd name="T17" fmla="*/ 150 h 162"/>
                  <a:gd name="T18" fmla="*/ 79 w 158"/>
                  <a:gd name="T19" fmla="*/ 0 h 162"/>
                  <a:gd name="T20" fmla="*/ 4 w 158"/>
                  <a:gd name="T21" fmla="*/ 58 h 162"/>
                  <a:gd name="T22" fmla="*/ 0 w 158"/>
                  <a:gd name="T23" fmla="*/ 80 h 162"/>
                  <a:gd name="T24" fmla="*/ 0 w 158"/>
                  <a:gd name="T25" fmla="*/ 83 h 162"/>
                  <a:gd name="T26" fmla="*/ 79 w 158"/>
                  <a:gd name="T27" fmla="*/ 162 h 162"/>
                  <a:gd name="T28" fmla="*/ 79 w 158"/>
                  <a:gd name="T29" fmla="*/ 162 h 162"/>
                  <a:gd name="T30" fmla="*/ 86 w 158"/>
                  <a:gd name="T31" fmla="*/ 162 h 162"/>
                  <a:gd name="T32" fmla="*/ 158 w 158"/>
                  <a:gd name="T33" fmla="*/ 86 h 162"/>
                  <a:gd name="T34" fmla="*/ 158 w 158"/>
                  <a:gd name="T35" fmla="*/ 82 h 162"/>
                  <a:gd name="T36" fmla="*/ 104 w 158"/>
                  <a:gd name="T37" fmla="*/ 4 h 162"/>
                  <a:gd name="T38" fmla="*/ 83 w 158"/>
                  <a:gd name="T39" fmla="*/ 0 h 162"/>
                  <a:gd name="T40" fmla="*/ 80 w 158"/>
                  <a:gd name="T41" fmla="*/ 0 h 162"/>
                  <a:gd name="T42" fmla="*/ 79 w 158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8" h="162">
                    <a:moveTo>
                      <a:pt x="79" y="150"/>
                    </a:moveTo>
                    <a:cubicBezTo>
                      <a:pt x="79" y="150"/>
                      <a:pt x="79" y="150"/>
                      <a:pt x="79" y="150"/>
                    </a:cubicBezTo>
                    <a:cubicBezTo>
                      <a:pt x="42" y="149"/>
                      <a:pt x="12" y="118"/>
                      <a:pt x="13" y="80"/>
                    </a:cubicBezTo>
                    <a:cubicBezTo>
                      <a:pt x="13" y="43"/>
                      <a:pt x="43" y="13"/>
                      <a:pt x="79" y="13"/>
                    </a:cubicBezTo>
                    <a:cubicBezTo>
                      <a:pt x="79" y="13"/>
                      <a:pt x="80" y="13"/>
                      <a:pt x="80" y="13"/>
                    </a:cubicBezTo>
                    <a:cubicBezTo>
                      <a:pt x="117" y="13"/>
                      <a:pt x="146" y="44"/>
                      <a:pt x="146" y="82"/>
                    </a:cubicBezTo>
                    <a:cubicBezTo>
                      <a:pt x="146" y="87"/>
                      <a:pt x="145" y="92"/>
                      <a:pt x="144" y="97"/>
                    </a:cubicBezTo>
                    <a:cubicBezTo>
                      <a:pt x="139" y="121"/>
                      <a:pt x="121" y="140"/>
                      <a:pt x="98" y="147"/>
                    </a:cubicBezTo>
                    <a:cubicBezTo>
                      <a:pt x="92" y="149"/>
                      <a:pt x="86" y="150"/>
                      <a:pt x="79" y="150"/>
                    </a:cubicBezTo>
                    <a:moveTo>
                      <a:pt x="79" y="0"/>
                    </a:moveTo>
                    <a:cubicBezTo>
                      <a:pt x="44" y="0"/>
                      <a:pt x="13" y="25"/>
                      <a:pt x="4" y="58"/>
                    </a:cubicBezTo>
                    <a:cubicBezTo>
                      <a:pt x="2" y="65"/>
                      <a:pt x="1" y="73"/>
                      <a:pt x="0" y="80"/>
                    </a:cubicBezTo>
                    <a:cubicBezTo>
                      <a:pt x="0" y="81"/>
                      <a:pt x="0" y="82"/>
                      <a:pt x="0" y="83"/>
                    </a:cubicBezTo>
                    <a:cubicBezTo>
                      <a:pt x="1" y="127"/>
                      <a:pt x="36" y="162"/>
                      <a:pt x="79" y="162"/>
                    </a:cubicBezTo>
                    <a:cubicBezTo>
                      <a:pt x="79" y="162"/>
                      <a:pt x="79" y="162"/>
                      <a:pt x="79" y="162"/>
                    </a:cubicBezTo>
                    <a:cubicBezTo>
                      <a:pt x="82" y="162"/>
                      <a:pt x="84" y="162"/>
                      <a:pt x="86" y="162"/>
                    </a:cubicBezTo>
                    <a:cubicBezTo>
                      <a:pt x="125" y="158"/>
                      <a:pt x="156" y="126"/>
                      <a:pt x="158" y="86"/>
                    </a:cubicBezTo>
                    <a:cubicBezTo>
                      <a:pt x="158" y="84"/>
                      <a:pt x="158" y="83"/>
                      <a:pt x="158" y="82"/>
                    </a:cubicBezTo>
                    <a:cubicBezTo>
                      <a:pt x="158" y="46"/>
                      <a:pt x="136" y="15"/>
                      <a:pt x="104" y="4"/>
                    </a:cubicBezTo>
                    <a:cubicBezTo>
                      <a:pt x="98" y="2"/>
                      <a:pt x="91" y="1"/>
                      <a:pt x="83" y="0"/>
                    </a:cubicBezTo>
                    <a:cubicBezTo>
                      <a:pt x="82" y="0"/>
                      <a:pt x="81" y="0"/>
                      <a:pt x="80" y="0"/>
                    </a:cubicBezTo>
                    <a:cubicBezTo>
                      <a:pt x="80" y="0"/>
                      <a:pt x="80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7" name="Freeform 767"/>
              <p:cNvSpPr>
                <a:spLocks noEditPoints="1"/>
              </p:cNvSpPr>
              <p:nvPr/>
            </p:nvSpPr>
            <p:spPr bwMode="auto">
              <a:xfrm>
                <a:off x="3960" y="3597"/>
                <a:ext cx="78" cy="80"/>
              </a:xfrm>
              <a:custGeom>
                <a:avLst/>
                <a:gdLst>
                  <a:gd name="T0" fmla="*/ 79 w 158"/>
                  <a:gd name="T1" fmla="*/ 149 h 162"/>
                  <a:gd name="T2" fmla="*/ 79 w 158"/>
                  <a:gd name="T3" fmla="*/ 149 h 162"/>
                  <a:gd name="T4" fmla="*/ 13 w 158"/>
                  <a:gd name="T5" fmla="*/ 80 h 162"/>
                  <a:gd name="T6" fmla="*/ 79 w 158"/>
                  <a:gd name="T7" fmla="*/ 12 h 162"/>
                  <a:gd name="T8" fmla="*/ 80 w 158"/>
                  <a:gd name="T9" fmla="*/ 12 h 162"/>
                  <a:gd name="T10" fmla="*/ 146 w 158"/>
                  <a:gd name="T11" fmla="*/ 82 h 162"/>
                  <a:gd name="T12" fmla="*/ 79 w 158"/>
                  <a:gd name="T13" fmla="*/ 149 h 162"/>
                  <a:gd name="T14" fmla="*/ 79 w 158"/>
                  <a:gd name="T15" fmla="*/ 0 h 162"/>
                  <a:gd name="T16" fmla="*/ 11 w 158"/>
                  <a:gd name="T17" fmla="*/ 40 h 162"/>
                  <a:gd name="T18" fmla="*/ 11 w 158"/>
                  <a:gd name="T19" fmla="*/ 40 h 162"/>
                  <a:gd name="T20" fmla="*/ 1 w 158"/>
                  <a:gd name="T21" fmla="*/ 80 h 162"/>
                  <a:gd name="T22" fmla="*/ 11 w 158"/>
                  <a:gd name="T23" fmla="*/ 121 h 162"/>
                  <a:gd name="T24" fmla="*/ 51 w 158"/>
                  <a:gd name="T25" fmla="*/ 156 h 162"/>
                  <a:gd name="T26" fmla="*/ 79 w 158"/>
                  <a:gd name="T27" fmla="*/ 162 h 162"/>
                  <a:gd name="T28" fmla="*/ 79 w 158"/>
                  <a:gd name="T29" fmla="*/ 162 h 162"/>
                  <a:gd name="T30" fmla="*/ 133 w 158"/>
                  <a:gd name="T31" fmla="*/ 140 h 162"/>
                  <a:gd name="T32" fmla="*/ 145 w 158"/>
                  <a:gd name="T33" fmla="*/ 125 h 162"/>
                  <a:gd name="T34" fmla="*/ 158 w 158"/>
                  <a:gd name="T35" fmla="*/ 82 h 162"/>
                  <a:gd name="T36" fmla="*/ 148 w 158"/>
                  <a:gd name="T37" fmla="*/ 42 h 162"/>
                  <a:gd name="T38" fmla="*/ 103 w 158"/>
                  <a:gd name="T39" fmla="*/ 3 h 162"/>
                  <a:gd name="T40" fmla="*/ 80 w 158"/>
                  <a:gd name="T41" fmla="*/ 0 h 162"/>
                  <a:gd name="T42" fmla="*/ 79 w 158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8" h="162">
                    <a:moveTo>
                      <a:pt x="79" y="149"/>
                    </a:moveTo>
                    <a:cubicBezTo>
                      <a:pt x="79" y="149"/>
                      <a:pt x="79" y="149"/>
                      <a:pt x="79" y="149"/>
                    </a:cubicBezTo>
                    <a:cubicBezTo>
                      <a:pt x="42" y="149"/>
                      <a:pt x="12" y="118"/>
                      <a:pt x="13" y="80"/>
                    </a:cubicBezTo>
                    <a:cubicBezTo>
                      <a:pt x="13" y="43"/>
                      <a:pt x="43" y="12"/>
                      <a:pt x="79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117" y="13"/>
                      <a:pt x="146" y="44"/>
                      <a:pt x="146" y="82"/>
                    </a:cubicBezTo>
                    <a:cubicBezTo>
                      <a:pt x="146" y="119"/>
                      <a:pt x="116" y="149"/>
                      <a:pt x="79" y="149"/>
                    </a:cubicBezTo>
                    <a:moveTo>
                      <a:pt x="79" y="0"/>
                    </a:moveTo>
                    <a:cubicBezTo>
                      <a:pt x="50" y="0"/>
                      <a:pt x="25" y="16"/>
                      <a:pt x="11" y="40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1" y="55"/>
                      <a:pt x="7" y="68"/>
                      <a:pt x="1" y="80"/>
                    </a:cubicBezTo>
                    <a:cubicBezTo>
                      <a:pt x="0" y="95"/>
                      <a:pt x="4" y="109"/>
                      <a:pt x="11" y="121"/>
                    </a:cubicBezTo>
                    <a:cubicBezTo>
                      <a:pt x="20" y="137"/>
                      <a:pt x="34" y="150"/>
                      <a:pt x="51" y="156"/>
                    </a:cubicBezTo>
                    <a:cubicBezTo>
                      <a:pt x="59" y="160"/>
                      <a:pt x="69" y="162"/>
                      <a:pt x="79" y="162"/>
                    </a:cubicBezTo>
                    <a:cubicBezTo>
                      <a:pt x="79" y="162"/>
                      <a:pt x="79" y="162"/>
                      <a:pt x="79" y="162"/>
                    </a:cubicBezTo>
                    <a:cubicBezTo>
                      <a:pt x="100" y="162"/>
                      <a:pt x="119" y="154"/>
                      <a:pt x="133" y="140"/>
                    </a:cubicBezTo>
                    <a:cubicBezTo>
                      <a:pt x="138" y="136"/>
                      <a:pt x="142" y="131"/>
                      <a:pt x="145" y="125"/>
                    </a:cubicBezTo>
                    <a:cubicBezTo>
                      <a:pt x="153" y="113"/>
                      <a:pt x="158" y="98"/>
                      <a:pt x="158" y="82"/>
                    </a:cubicBezTo>
                    <a:cubicBezTo>
                      <a:pt x="158" y="67"/>
                      <a:pt x="155" y="53"/>
                      <a:pt x="148" y="42"/>
                    </a:cubicBezTo>
                    <a:cubicBezTo>
                      <a:pt x="139" y="24"/>
                      <a:pt x="122" y="10"/>
                      <a:pt x="103" y="3"/>
                    </a:cubicBezTo>
                    <a:cubicBezTo>
                      <a:pt x="96" y="1"/>
                      <a:pt x="88" y="0"/>
                      <a:pt x="80" y="0"/>
                    </a:cubicBezTo>
                    <a:cubicBezTo>
                      <a:pt x="80" y="0"/>
                      <a:pt x="80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8" name="Freeform 768"/>
              <p:cNvSpPr>
                <a:spLocks noEditPoints="1"/>
              </p:cNvSpPr>
              <p:nvPr/>
            </p:nvSpPr>
            <p:spPr bwMode="auto">
              <a:xfrm>
                <a:off x="3888" y="3576"/>
                <a:ext cx="78" cy="80"/>
              </a:xfrm>
              <a:custGeom>
                <a:avLst/>
                <a:gdLst>
                  <a:gd name="T0" fmla="*/ 79 w 158"/>
                  <a:gd name="T1" fmla="*/ 150 h 162"/>
                  <a:gd name="T2" fmla="*/ 79 w 158"/>
                  <a:gd name="T3" fmla="*/ 150 h 162"/>
                  <a:gd name="T4" fmla="*/ 13 w 158"/>
                  <a:gd name="T5" fmla="*/ 81 h 162"/>
                  <a:gd name="T6" fmla="*/ 79 w 158"/>
                  <a:gd name="T7" fmla="*/ 13 h 162"/>
                  <a:gd name="T8" fmla="*/ 80 w 158"/>
                  <a:gd name="T9" fmla="*/ 13 h 162"/>
                  <a:gd name="T10" fmla="*/ 146 w 158"/>
                  <a:gd name="T11" fmla="*/ 82 h 162"/>
                  <a:gd name="T12" fmla="*/ 79 w 158"/>
                  <a:gd name="T13" fmla="*/ 150 h 162"/>
                  <a:gd name="T14" fmla="*/ 79 w 158"/>
                  <a:gd name="T15" fmla="*/ 0 h 162"/>
                  <a:gd name="T16" fmla="*/ 50 w 158"/>
                  <a:gd name="T17" fmla="*/ 6 h 162"/>
                  <a:gd name="T18" fmla="*/ 21 w 158"/>
                  <a:gd name="T19" fmla="*/ 27 h 162"/>
                  <a:gd name="T20" fmla="*/ 1 w 158"/>
                  <a:gd name="T21" fmla="*/ 81 h 162"/>
                  <a:gd name="T22" fmla="*/ 66 w 158"/>
                  <a:gd name="T23" fmla="*/ 161 h 162"/>
                  <a:gd name="T24" fmla="*/ 79 w 158"/>
                  <a:gd name="T25" fmla="*/ 162 h 162"/>
                  <a:gd name="T26" fmla="*/ 79 w 158"/>
                  <a:gd name="T27" fmla="*/ 162 h 162"/>
                  <a:gd name="T28" fmla="*/ 119 w 158"/>
                  <a:gd name="T29" fmla="*/ 151 h 162"/>
                  <a:gd name="T30" fmla="*/ 148 w 158"/>
                  <a:gd name="T31" fmla="*/ 122 h 162"/>
                  <a:gd name="T32" fmla="*/ 158 w 158"/>
                  <a:gd name="T33" fmla="*/ 82 h 162"/>
                  <a:gd name="T34" fmla="*/ 158 w 158"/>
                  <a:gd name="T35" fmla="*/ 82 h 162"/>
                  <a:gd name="T36" fmla="*/ 137 w 158"/>
                  <a:gd name="T37" fmla="*/ 26 h 162"/>
                  <a:gd name="T38" fmla="*/ 95 w 158"/>
                  <a:gd name="T39" fmla="*/ 2 h 162"/>
                  <a:gd name="T40" fmla="*/ 80 w 158"/>
                  <a:gd name="T41" fmla="*/ 0 h 162"/>
                  <a:gd name="T42" fmla="*/ 79 w 158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8" h="162">
                    <a:moveTo>
                      <a:pt x="79" y="150"/>
                    </a:moveTo>
                    <a:cubicBezTo>
                      <a:pt x="79" y="150"/>
                      <a:pt x="79" y="150"/>
                      <a:pt x="79" y="150"/>
                    </a:cubicBezTo>
                    <a:cubicBezTo>
                      <a:pt x="42" y="150"/>
                      <a:pt x="12" y="119"/>
                      <a:pt x="13" y="81"/>
                    </a:cubicBezTo>
                    <a:cubicBezTo>
                      <a:pt x="13" y="43"/>
                      <a:pt x="43" y="13"/>
                      <a:pt x="79" y="13"/>
                    </a:cubicBezTo>
                    <a:cubicBezTo>
                      <a:pt x="80" y="13"/>
                      <a:pt x="80" y="13"/>
                      <a:pt x="80" y="13"/>
                    </a:cubicBezTo>
                    <a:cubicBezTo>
                      <a:pt x="117" y="13"/>
                      <a:pt x="146" y="44"/>
                      <a:pt x="146" y="82"/>
                    </a:cubicBezTo>
                    <a:cubicBezTo>
                      <a:pt x="146" y="120"/>
                      <a:pt x="116" y="150"/>
                      <a:pt x="79" y="150"/>
                    </a:cubicBezTo>
                    <a:moveTo>
                      <a:pt x="79" y="0"/>
                    </a:moveTo>
                    <a:cubicBezTo>
                      <a:pt x="69" y="0"/>
                      <a:pt x="59" y="2"/>
                      <a:pt x="50" y="6"/>
                    </a:cubicBezTo>
                    <a:cubicBezTo>
                      <a:pt x="42" y="15"/>
                      <a:pt x="32" y="23"/>
                      <a:pt x="21" y="27"/>
                    </a:cubicBezTo>
                    <a:cubicBezTo>
                      <a:pt x="8" y="41"/>
                      <a:pt x="1" y="60"/>
                      <a:pt x="1" y="81"/>
                    </a:cubicBezTo>
                    <a:cubicBezTo>
                      <a:pt x="0" y="121"/>
                      <a:pt x="29" y="155"/>
                      <a:pt x="66" y="161"/>
                    </a:cubicBezTo>
                    <a:cubicBezTo>
                      <a:pt x="70" y="162"/>
                      <a:pt x="74" y="162"/>
                      <a:pt x="79" y="162"/>
                    </a:cubicBezTo>
                    <a:cubicBezTo>
                      <a:pt x="79" y="162"/>
                      <a:pt x="79" y="162"/>
                      <a:pt x="79" y="162"/>
                    </a:cubicBezTo>
                    <a:cubicBezTo>
                      <a:pt x="94" y="162"/>
                      <a:pt x="108" y="158"/>
                      <a:pt x="119" y="151"/>
                    </a:cubicBezTo>
                    <a:cubicBezTo>
                      <a:pt x="131" y="144"/>
                      <a:pt x="141" y="134"/>
                      <a:pt x="148" y="122"/>
                    </a:cubicBezTo>
                    <a:cubicBezTo>
                      <a:pt x="154" y="110"/>
                      <a:pt x="158" y="97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61"/>
                      <a:pt x="150" y="41"/>
                      <a:pt x="137" y="26"/>
                    </a:cubicBezTo>
                    <a:cubicBezTo>
                      <a:pt x="121" y="23"/>
                      <a:pt x="106" y="14"/>
                      <a:pt x="95" y="2"/>
                    </a:cubicBezTo>
                    <a:cubicBezTo>
                      <a:pt x="90" y="1"/>
                      <a:pt x="85" y="0"/>
                      <a:pt x="80" y="0"/>
                    </a:cubicBezTo>
                    <a:cubicBezTo>
                      <a:pt x="80" y="0"/>
                      <a:pt x="80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9" name="Freeform 769"/>
              <p:cNvSpPr>
                <a:spLocks noEditPoints="1"/>
              </p:cNvSpPr>
              <p:nvPr/>
            </p:nvSpPr>
            <p:spPr bwMode="auto">
              <a:xfrm>
                <a:off x="3881" y="3446"/>
                <a:ext cx="78" cy="80"/>
              </a:xfrm>
              <a:custGeom>
                <a:avLst/>
                <a:gdLst>
                  <a:gd name="T0" fmla="*/ 79 w 158"/>
                  <a:gd name="T1" fmla="*/ 149 h 162"/>
                  <a:gd name="T2" fmla="*/ 78 w 158"/>
                  <a:gd name="T3" fmla="*/ 149 h 162"/>
                  <a:gd name="T4" fmla="*/ 12 w 158"/>
                  <a:gd name="T5" fmla="*/ 80 h 162"/>
                  <a:gd name="T6" fmla="*/ 79 w 158"/>
                  <a:gd name="T7" fmla="*/ 12 h 162"/>
                  <a:gd name="T8" fmla="*/ 79 w 158"/>
                  <a:gd name="T9" fmla="*/ 12 h 162"/>
                  <a:gd name="T10" fmla="*/ 145 w 158"/>
                  <a:gd name="T11" fmla="*/ 81 h 162"/>
                  <a:gd name="T12" fmla="*/ 79 w 158"/>
                  <a:gd name="T13" fmla="*/ 149 h 162"/>
                  <a:gd name="T14" fmla="*/ 79 w 158"/>
                  <a:gd name="T15" fmla="*/ 0 h 162"/>
                  <a:gd name="T16" fmla="*/ 1 w 158"/>
                  <a:gd name="T17" fmla="*/ 67 h 162"/>
                  <a:gd name="T18" fmla="*/ 0 w 158"/>
                  <a:gd name="T19" fmla="*/ 80 h 162"/>
                  <a:gd name="T20" fmla="*/ 3 w 158"/>
                  <a:gd name="T21" fmla="*/ 105 h 162"/>
                  <a:gd name="T22" fmla="*/ 21 w 158"/>
                  <a:gd name="T23" fmla="*/ 136 h 162"/>
                  <a:gd name="T24" fmla="*/ 63 w 158"/>
                  <a:gd name="T25" fmla="*/ 160 h 162"/>
                  <a:gd name="T26" fmla="*/ 78 w 158"/>
                  <a:gd name="T27" fmla="*/ 162 h 162"/>
                  <a:gd name="T28" fmla="*/ 79 w 158"/>
                  <a:gd name="T29" fmla="*/ 162 h 162"/>
                  <a:gd name="T30" fmla="*/ 108 w 158"/>
                  <a:gd name="T31" fmla="*/ 156 h 162"/>
                  <a:gd name="T32" fmla="*/ 137 w 158"/>
                  <a:gd name="T33" fmla="*/ 135 h 162"/>
                  <a:gd name="T34" fmla="*/ 158 w 158"/>
                  <a:gd name="T35" fmla="*/ 81 h 162"/>
                  <a:gd name="T36" fmla="*/ 155 w 158"/>
                  <a:gd name="T37" fmla="*/ 59 h 162"/>
                  <a:gd name="T38" fmla="*/ 96 w 158"/>
                  <a:gd name="T39" fmla="*/ 2 h 162"/>
                  <a:gd name="T40" fmla="*/ 79 w 158"/>
                  <a:gd name="T41" fmla="*/ 0 h 162"/>
                  <a:gd name="T42" fmla="*/ 79 w 158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8" h="162">
                    <a:moveTo>
                      <a:pt x="79" y="149"/>
                    </a:moveTo>
                    <a:cubicBezTo>
                      <a:pt x="79" y="149"/>
                      <a:pt x="78" y="149"/>
                      <a:pt x="78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2" y="42"/>
                      <a:pt x="42" y="12"/>
                      <a:pt x="79" y="12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116" y="12"/>
                      <a:pt x="146" y="43"/>
                      <a:pt x="145" y="81"/>
                    </a:cubicBezTo>
                    <a:cubicBezTo>
                      <a:pt x="145" y="119"/>
                      <a:pt x="115" y="149"/>
                      <a:pt x="79" y="149"/>
                    </a:cubicBezTo>
                    <a:moveTo>
                      <a:pt x="79" y="0"/>
                    </a:moveTo>
                    <a:cubicBezTo>
                      <a:pt x="40" y="0"/>
                      <a:pt x="7" y="29"/>
                      <a:pt x="1" y="67"/>
                    </a:cubicBezTo>
                    <a:cubicBezTo>
                      <a:pt x="0" y="71"/>
                      <a:pt x="0" y="76"/>
                      <a:pt x="0" y="80"/>
                    </a:cubicBezTo>
                    <a:cubicBezTo>
                      <a:pt x="0" y="88"/>
                      <a:pt x="1" y="97"/>
                      <a:pt x="3" y="105"/>
                    </a:cubicBezTo>
                    <a:cubicBezTo>
                      <a:pt x="7" y="116"/>
                      <a:pt x="13" y="127"/>
                      <a:pt x="21" y="136"/>
                    </a:cubicBezTo>
                    <a:cubicBezTo>
                      <a:pt x="37" y="139"/>
                      <a:pt x="52" y="148"/>
                      <a:pt x="63" y="160"/>
                    </a:cubicBezTo>
                    <a:cubicBezTo>
                      <a:pt x="68" y="161"/>
                      <a:pt x="73" y="162"/>
                      <a:pt x="78" y="162"/>
                    </a:cubicBezTo>
                    <a:cubicBezTo>
                      <a:pt x="78" y="162"/>
                      <a:pt x="78" y="162"/>
                      <a:pt x="79" y="162"/>
                    </a:cubicBezTo>
                    <a:cubicBezTo>
                      <a:pt x="89" y="162"/>
                      <a:pt x="99" y="160"/>
                      <a:pt x="108" y="156"/>
                    </a:cubicBezTo>
                    <a:cubicBezTo>
                      <a:pt x="116" y="147"/>
                      <a:pt x="126" y="139"/>
                      <a:pt x="137" y="135"/>
                    </a:cubicBezTo>
                    <a:cubicBezTo>
                      <a:pt x="150" y="121"/>
                      <a:pt x="157" y="102"/>
                      <a:pt x="158" y="81"/>
                    </a:cubicBezTo>
                    <a:cubicBezTo>
                      <a:pt x="158" y="74"/>
                      <a:pt x="157" y="66"/>
                      <a:pt x="155" y="59"/>
                    </a:cubicBezTo>
                    <a:cubicBezTo>
                      <a:pt x="147" y="30"/>
                      <a:pt x="124" y="8"/>
                      <a:pt x="96" y="2"/>
                    </a:cubicBezTo>
                    <a:cubicBezTo>
                      <a:pt x="91" y="0"/>
                      <a:pt x="85" y="0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0" name="Freeform 770"/>
              <p:cNvSpPr>
                <a:spLocks noEditPoints="1"/>
              </p:cNvSpPr>
              <p:nvPr/>
            </p:nvSpPr>
            <p:spPr bwMode="auto">
              <a:xfrm>
                <a:off x="3844" y="3512"/>
                <a:ext cx="78" cy="80"/>
              </a:xfrm>
              <a:custGeom>
                <a:avLst/>
                <a:gdLst>
                  <a:gd name="T0" fmla="*/ 79 w 158"/>
                  <a:gd name="T1" fmla="*/ 150 h 162"/>
                  <a:gd name="T2" fmla="*/ 79 w 158"/>
                  <a:gd name="T3" fmla="*/ 150 h 162"/>
                  <a:gd name="T4" fmla="*/ 12 w 158"/>
                  <a:gd name="T5" fmla="*/ 80 h 162"/>
                  <a:gd name="T6" fmla="*/ 79 w 158"/>
                  <a:gd name="T7" fmla="*/ 13 h 162"/>
                  <a:gd name="T8" fmla="*/ 80 w 158"/>
                  <a:gd name="T9" fmla="*/ 13 h 162"/>
                  <a:gd name="T10" fmla="*/ 146 w 158"/>
                  <a:gd name="T11" fmla="*/ 82 h 162"/>
                  <a:gd name="T12" fmla="*/ 79 w 158"/>
                  <a:gd name="T13" fmla="*/ 150 h 162"/>
                  <a:gd name="T14" fmla="*/ 79 w 158"/>
                  <a:gd name="T15" fmla="*/ 0 h 162"/>
                  <a:gd name="T16" fmla="*/ 0 w 158"/>
                  <a:gd name="T17" fmla="*/ 80 h 162"/>
                  <a:gd name="T18" fmla="*/ 0 w 158"/>
                  <a:gd name="T19" fmla="*/ 84 h 162"/>
                  <a:gd name="T20" fmla="*/ 21 w 158"/>
                  <a:gd name="T21" fmla="*/ 135 h 162"/>
                  <a:gd name="T22" fmla="*/ 78 w 158"/>
                  <a:gd name="T23" fmla="*/ 162 h 162"/>
                  <a:gd name="T24" fmla="*/ 79 w 158"/>
                  <a:gd name="T25" fmla="*/ 162 h 162"/>
                  <a:gd name="T26" fmla="*/ 109 w 158"/>
                  <a:gd name="T27" fmla="*/ 156 h 162"/>
                  <a:gd name="T28" fmla="*/ 138 w 158"/>
                  <a:gd name="T29" fmla="*/ 135 h 162"/>
                  <a:gd name="T30" fmla="*/ 158 w 158"/>
                  <a:gd name="T31" fmla="*/ 82 h 162"/>
                  <a:gd name="T32" fmla="*/ 137 w 158"/>
                  <a:gd name="T33" fmla="*/ 26 h 162"/>
                  <a:gd name="T34" fmla="*/ 95 w 158"/>
                  <a:gd name="T35" fmla="*/ 2 h 162"/>
                  <a:gd name="T36" fmla="*/ 80 w 158"/>
                  <a:gd name="T37" fmla="*/ 0 h 162"/>
                  <a:gd name="T38" fmla="*/ 79 w 158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8" h="162">
                    <a:moveTo>
                      <a:pt x="79" y="150"/>
                    </a:moveTo>
                    <a:cubicBezTo>
                      <a:pt x="79" y="150"/>
                      <a:pt x="79" y="150"/>
                      <a:pt x="79" y="150"/>
                    </a:cubicBezTo>
                    <a:cubicBezTo>
                      <a:pt x="42" y="149"/>
                      <a:pt x="12" y="118"/>
                      <a:pt x="12" y="80"/>
                    </a:cubicBezTo>
                    <a:cubicBezTo>
                      <a:pt x="13" y="43"/>
                      <a:pt x="43" y="13"/>
                      <a:pt x="79" y="13"/>
                    </a:cubicBezTo>
                    <a:cubicBezTo>
                      <a:pt x="79" y="13"/>
                      <a:pt x="80" y="13"/>
                      <a:pt x="80" y="13"/>
                    </a:cubicBezTo>
                    <a:cubicBezTo>
                      <a:pt x="117" y="13"/>
                      <a:pt x="146" y="44"/>
                      <a:pt x="146" y="82"/>
                    </a:cubicBezTo>
                    <a:cubicBezTo>
                      <a:pt x="146" y="119"/>
                      <a:pt x="116" y="150"/>
                      <a:pt x="79" y="150"/>
                    </a:cubicBezTo>
                    <a:moveTo>
                      <a:pt x="79" y="0"/>
                    </a:moveTo>
                    <a:cubicBezTo>
                      <a:pt x="36" y="0"/>
                      <a:pt x="1" y="36"/>
                      <a:pt x="0" y="80"/>
                    </a:cubicBezTo>
                    <a:cubicBezTo>
                      <a:pt x="0" y="81"/>
                      <a:pt x="0" y="83"/>
                      <a:pt x="0" y="84"/>
                    </a:cubicBezTo>
                    <a:cubicBezTo>
                      <a:pt x="13" y="97"/>
                      <a:pt x="20" y="116"/>
                      <a:pt x="21" y="135"/>
                    </a:cubicBezTo>
                    <a:cubicBezTo>
                      <a:pt x="35" y="152"/>
                      <a:pt x="56" y="162"/>
                      <a:pt x="78" y="162"/>
                    </a:cubicBezTo>
                    <a:cubicBezTo>
                      <a:pt x="79" y="162"/>
                      <a:pt x="79" y="162"/>
                      <a:pt x="79" y="162"/>
                    </a:cubicBezTo>
                    <a:cubicBezTo>
                      <a:pt x="90" y="162"/>
                      <a:pt x="100" y="160"/>
                      <a:pt x="109" y="156"/>
                    </a:cubicBezTo>
                    <a:cubicBezTo>
                      <a:pt x="120" y="152"/>
                      <a:pt x="130" y="144"/>
                      <a:pt x="138" y="135"/>
                    </a:cubicBezTo>
                    <a:cubicBezTo>
                      <a:pt x="150" y="121"/>
                      <a:pt x="158" y="102"/>
                      <a:pt x="158" y="82"/>
                    </a:cubicBezTo>
                    <a:cubicBezTo>
                      <a:pt x="158" y="60"/>
                      <a:pt x="150" y="41"/>
                      <a:pt x="137" y="26"/>
                    </a:cubicBezTo>
                    <a:cubicBezTo>
                      <a:pt x="126" y="14"/>
                      <a:pt x="111" y="5"/>
                      <a:pt x="95" y="2"/>
                    </a:cubicBezTo>
                    <a:cubicBezTo>
                      <a:pt x="90" y="1"/>
                      <a:pt x="85" y="0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1" name="Freeform 771"/>
              <p:cNvSpPr>
                <a:spLocks noEditPoints="1"/>
              </p:cNvSpPr>
              <p:nvPr/>
            </p:nvSpPr>
            <p:spPr bwMode="auto">
              <a:xfrm>
                <a:off x="3815" y="3607"/>
                <a:ext cx="79" cy="80"/>
              </a:xfrm>
              <a:custGeom>
                <a:avLst/>
                <a:gdLst>
                  <a:gd name="T0" fmla="*/ 55 w 159"/>
                  <a:gd name="T1" fmla="*/ 145 h 163"/>
                  <a:gd name="T2" fmla="*/ 13 w 159"/>
                  <a:gd name="T3" fmla="*/ 81 h 163"/>
                  <a:gd name="T4" fmla="*/ 79 w 159"/>
                  <a:gd name="T5" fmla="*/ 13 h 163"/>
                  <a:gd name="T6" fmla="*/ 80 w 159"/>
                  <a:gd name="T7" fmla="*/ 13 h 163"/>
                  <a:gd name="T8" fmla="*/ 146 w 159"/>
                  <a:gd name="T9" fmla="*/ 82 h 163"/>
                  <a:gd name="T10" fmla="*/ 89 w 159"/>
                  <a:gd name="T11" fmla="*/ 149 h 163"/>
                  <a:gd name="T12" fmla="*/ 79 w 159"/>
                  <a:gd name="T13" fmla="*/ 150 h 163"/>
                  <a:gd name="T14" fmla="*/ 79 w 159"/>
                  <a:gd name="T15" fmla="*/ 150 h 163"/>
                  <a:gd name="T16" fmla="*/ 55 w 159"/>
                  <a:gd name="T17" fmla="*/ 145 h 163"/>
                  <a:gd name="T18" fmla="*/ 79 w 159"/>
                  <a:gd name="T19" fmla="*/ 0 h 163"/>
                  <a:gd name="T20" fmla="*/ 57 w 159"/>
                  <a:gd name="T21" fmla="*/ 4 h 163"/>
                  <a:gd name="T22" fmla="*/ 23 w 159"/>
                  <a:gd name="T23" fmla="*/ 25 h 163"/>
                  <a:gd name="T24" fmla="*/ 1 w 159"/>
                  <a:gd name="T25" fmla="*/ 81 h 163"/>
                  <a:gd name="T26" fmla="*/ 36 w 159"/>
                  <a:gd name="T27" fmla="*/ 149 h 163"/>
                  <a:gd name="T28" fmla="*/ 79 w 159"/>
                  <a:gd name="T29" fmla="*/ 163 h 163"/>
                  <a:gd name="T30" fmla="*/ 79 w 159"/>
                  <a:gd name="T31" fmla="*/ 163 h 163"/>
                  <a:gd name="T32" fmla="*/ 109 w 159"/>
                  <a:gd name="T33" fmla="*/ 157 h 163"/>
                  <a:gd name="T34" fmla="*/ 158 w 159"/>
                  <a:gd name="T35" fmla="*/ 82 h 163"/>
                  <a:gd name="T36" fmla="*/ 80 w 159"/>
                  <a:gd name="T37" fmla="*/ 0 h 163"/>
                  <a:gd name="T38" fmla="*/ 79 w 159"/>
                  <a:gd name="T39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9" h="163">
                    <a:moveTo>
                      <a:pt x="55" y="145"/>
                    </a:moveTo>
                    <a:cubicBezTo>
                      <a:pt x="30" y="135"/>
                      <a:pt x="12" y="110"/>
                      <a:pt x="13" y="81"/>
                    </a:cubicBezTo>
                    <a:cubicBezTo>
                      <a:pt x="13" y="43"/>
                      <a:pt x="43" y="13"/>
                      <a:pt x="79" y="13"/>
                    </a:cubicBezTo>
                    <a:cubicBezTo>
                      <a:pt x="80" y="13"/>
                      <a:pt x="80" y="13"/>
                      <a:pt x="80" y="13"/>
                    </a:cubicBezTo>
                    <a:cubicBezTo>
                      <a:pt x="117" y="13"/>
                      <a:pt x="146" y="44"/>
                      <a:pt x="146" y="82"/>
                    </a:cubicBezTo>
                    <a:cubicBezTo>
                      <a:pt x="146" y="116"/>
                      <a:pt x="121" y="145"/>
                      <a:pt x="89" y="149"/>
                    </a:cubicBezTo>
                    <a:cubicBezTo>
                      <a:pt x="86" y="150"/>
                      <a:pt x="83" y="150"/>
                      <a:pt x="79" y="150"/>
                    </a:cubicBezTo>
                    <a:cubicBezTo>
                      <a:pt x="79" y="150"/>
                      <a:pt x="79" y="150"/>
                      <a:pt x="79" y="150"/>
                    </a:cubicBezTo>
                    <a:cubicBezTo>
                      <a:pt x="70" y="150"/>
                      <a:pt x="62" y="148"/>
                      <a:pt x="55" y="145"/>
                    </a:cubicBezTo>
                    <a:moveTo>
                      <a:pt x="79" y="0"/>
                    </a:moveTo>
                    <a:cubicBezTo>
                      <a:pt x="72" y="0"/>
                      <a:pt x="64" y="2"/>
                      <a:pt x="57" y="4"/>
                    </a:cubicBezTo>
                    <a:cubicBezTo>
                      <a:pt x="48" y="14"/>
                      <a:pt x="36" y="21"/>
                      <a:pt x="23" y="25"/>
                    </a:cubicBezTo>
                    <a:cubicBezTo>
                      <a:pt x="9" y="39"/>
                      <a:pt x="1" y="59"/>
                      <a:pt x="1" y="81"/>
                    </a:cubicBezTo>
                    <a:cubicBezTo>
                      <a:pt x="0" y="109"/>
                      <a:pt x="14" y="134"/>
                      <a:pt x="36" y="149"/>
                    </a:cubicBezTo>
                    <a:cubicBezTo>
                      <a:pt x="48" y="157"/>
                      <a:pt x="63" y="162"/>
                      <a:pt x="79" y="163"/>
                    </a:cubicBezTo>
                    <a:cubicBezTo>
                      <a:pt x="79" y="163"/>
                      <a:pt x="79" y="163"/>
                      <a:pt x="79" y="163"/>
                    </a:cubicBezTo>
                    <a:cubicBezTo>
                      <a:pt x="90" y="163"/>
                      <a:pt x="100" y="160"/>
                      <a:pt x="109" y="157"/>
                    </a:cubicBezTo>
                    <a:cubicBezTo>
                      <a:pt x="138" y="145"/>
                      <a:pt x="158" y="116"/>
                      <a:pt x="158" y="82"/>
                    </a:cubicBezTo>
                    <a:cubicBezTo>
                      <a:pt x="159" y="38"/>
                      <a:pt x="124" y="1"/>
                      <a:pt x="80" y="0"/>
                    </a:cubicBezTo>
                    <a:cubicBezTo>
                      <a:pt x="80" y="0"/>
                      <a:pt x="80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2" name="Freeform 772"/>
              <p:cNvSpPr>
                <a:spLocks noEditPoints="1"/>
              </p:cNvSpPr>
              <p:nvPr/>
            </p:nvSpPr>
            <p:spPr bwMode="auto">
              <a:xfrm>
                <a:off x="3777" y="3541"/>
                <a:ext cx="78" cy="80"/>
              </a:xfrm>
              <a:custGeom>
                <a:avLst/>
                <a:gdLst>
                  <a:gd name="T0" fmla="*/ 1 w 157"/>
                  <a:gd name="T1" fmla="*/ 62 h 162"/>
                  <a:gd name="T2" fmla="*/ 0 w 157"/>
                  <a:gd name="T3" fmla="*/ 68 h 162"/>
                  <a:gd name="T4" fmla="*/ 4 w 157"/>
                  <a:gd name="T5" fmla="*/ 62 h 162"/>
                  <a:gd name="T6" fmla="*/ 1 w 157"/>
                  <a:gd name="T7" fmla="*/ 62 h 162"/>
                  <a:gd name="T8" fmla="*/ 16 w 157"/>
                  <a:gd name="T9" fmla="*/ 31 h 162"/>
                  <a:gd name="T10" fmla="*/ 6 w 157"/>
                  <a:gd name="T11" fmla="*/ 49 h 162"/>
                  <a:gd name="T12" fmla="*/ 9 w 157"/>
                  <a:gd name="T13" fmla="*/ 54 h 162"/>
                  <a:gd name="T14" fmla="*/ 16 w 157"/>
                  <a:gd name="T15" fmla="*/ 31 h 162"/>
                  <a:gd name="T16" fmla="*/ 78 w 157"/>
                  <a:gd name="T17" fmla="*/ 0 h 162"/>
                  <a:gd name="T18" fmla="*/ 30 w 157"/>
                  <a:gd name="T19" fmla="*/ 17 h 162"/>
                  <a:gd name="T20" fmla="*/ 31 w 157"/>
                  <a:gd name="T21" fmla="*/ 33 h 162"/>
                  <a:gd name="T22" fmla="*/ 78 w 157"/>
                  <a:gd name="T23" fmla="*/ 12 h 162"/>
                  <a:gd name="T24" fmla="*/ 79 w 157"/>
                  <a:gd name="T25" fmla="*/ 12 h 162"/>
                  <a:gd name="T26" fmla="*/ 145 w 157"/>
                  <a:gd name="T27" fmla="*/ 82 h 162"/>
                  <a:gd name="T28" fmla="*/ 78 w 157"/>
                  <a:gd name="T29" fmla="*/ 150 h 162"/>
                  <a:gd name="T30" fmla="*/ 77 w 157"/>
                  <a:gd name="T31" fmla="*/ 150 h 162"/>
                  <a:gd name="T32" fmla="*/ 14 w 157"/>
                  <a:gd name="T33" fmla="*/ 101 h 162"/>
                  <a:gd name="T34" fmla="*/ 6 w 157"/>
                  <a:gd name="T35" fmla="*/ 115 h 162"/>
                  <a:gd name="T36" fmla="*/ 77 w 157"/>
                  <a:gd name="T37" fmla="*/ 162 h 162"/>
                  <a:gd name="T38" fmla="*/ 78 w 157"/>
                  <a:gd name="T39" fmla="*/ 162 h 162"/>
                  <a:gd name="T40" fmla="*/ 100 w 157"/>
                  <a:gd name="T41" fmla="*/ 159 h 162"/>
                  <a:gd name="T42" fmla="*/ 134 w 157"/>
                  <a:gd name="T43" fmla="*/ 138 h 162"/>
                  <a:gd name="T44" fmla="*/ 157 w 157"/>
                  <a:gd name="T45" fmla="*/ 82 h 162"/>
                  <a:gd name="T46" fmla="*/ 157 w 157"/>
                  <a:gd name="T47" fmla="*/ 78 h 162"/>
                  <a:gd name="T48" fmla="*/ 136 w 157"/>
                  <a:gd name="T49" fmla="*/ 27 h 162"/>
                  <a:gd name="T50" fmla="*/ 79 w 157"/>
                  <a:gd name="T51" fmla="*/ 0 h 162"/>
                  <a:gd name="T52" fmla="*/ 78 w 157"/>
                  <a:gd name="T5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7" h="162">
                    <a:moveTo>
                      <a:pt x="1" y="62"/>
                    </a:moveTo>
                    <a:cubicBezTo>
                      <a:pt x="1" y="64"/>
                      <a:pt x="0" y="66"/>
                      <a:pt x="0" y="68"/>
                    </a:cubicBezTo>
                    <a:cubicBezTo>
                      <a:pt x="2" y="66"/>
                      <a:pt x="3" y="64"/>
                      <a:pt x="4" y="62"/>
                    </a:cubicBezTo>
                    <a:cubicBezTo>
                      <a:pt x="3" y="62"/>
                      <a:pt x="2" y="62"/>
                      <a:pt x="1" y="62"/>
                    </a:cubicBezTo>
                    <a:moveTo>
                      <a:pt x="16" y="31"/>
                    </a:moveTo>
                    <a:cubicBezTo>
                      <a:pt x="12" y="36"/>
                      <a:pt x="8" y="42"/>
                      <a:pt x="6" y="49"/>
                    </a:cubicBezTo>
                    <a:cubicBezTo>
                      <a:pt x="6" y="51"/>
                      <a:pt x="7" y="52"/>
                      <a:pt x="9" y="54"/>
                    </a:cubicBezTo>
                    <a:cubicBezTo>
                      <a:pt x="12" y="46"/>
                      <a:pt x="15" y="38"/>
                      <a:pt x="16" y="31"/>
                    </a:cubicBezTo>
                    <a:moveTo>
                      <a:pt x="78" y="0"/>
                    </a:moveTo>
                    <a:cubicBezTo>
                      <a:pt x="60" y="0"/>
                      <a:pt x="43" y="6"/>
                      <a:pt x="30" y="17"/>
                    </a:cubicBezTo>
                    <a:cubicBezTo>
                      <a:pt x="30" y="22"/>
                      <a:pt x="31" y="27"/>
                      <a:pt x="31" y="33"/>
                    </a:cubicBezTo>
                    <a:cubicBezTo>
                      <a:pt x="43" y="20"/>
                      <a:pt x="60" y="12"/>
                      <a:pt x="78" y="12"/>
                    </a:cubicBezTo>
                    <a:cubicBezTo>
                      <a:pt x="78" y="12"/>
                      <a:pt x="78" y="12"/>
                      <a:pt x="79" y="12"/>
                    </a:cubicBezTo>
                    <a:cubicBezTo>
                      <a:pt x="115" y="13"/>
                      <a:pt x="145" y="44"/>
                      <a:pt x="145" y="82"/>
                    </a:cubicBezTo>
                    <a:cubicBezTo>
                      <a:pt x="144" y="119"/>
                      <a:pt x="115" y="150"/>
                      <a:pt x="78" y="150"/>
                    </a:cubicBezTo>
                    <a:cubicBezTo>
                      <a:pt x="78" y="150"/>
                      <a:pt x="78" y="150"/>
                      <a:pt x="77" y="150"/>
                    </a:cubicBezTo>
                    <a:cubicBezTo>
                      <a:pt x="48" y="149"/>
                      <a:pt x="23" y="129"/>
                      <a:pt x="14" y="101"/>
                    </a:cubicBezTo>
                    <a:cubicBezTo>
                      <a:pt x="12" y="106"/>
                      <a:pt x="9" y="110"/>
                      <a:pt x="6" y="115"/>
                    </a:cubicBezTo>
                    <a:cubicBezTo>
                      <a:pt x="19" y="142"/>
                      <a:pt x="46" y="162"/>
                      <a:pt x="77" y="162"/>
                    </a:cubicBezTo>
                    <a:cubicBezTo>
                      <a:pt x="78" y="162"/>
                      <a:pt x="78" y="162"/>
                      <a:pt x="78" y="162"/>
                    </a:cubicBezTo>
                    <a:cubicBezTo>
                      <a:pt x="86" y="162"/>
                      <a:pt x="93" y="161"/>
                      <a:pt x="100" y="159"/>
                    </a:cubicBezTo>
                    <a:cubicBezTo>
                      <a:pt x="113" y="155"/>
                      <a:pt x="125" y="148"/>
                      <a:pt x="134" y="138"/>
                    </a:cubicBezTo>
                    <a:cubicBezTo>
                      <a:pt x="148" y="123"/>
                      <a:pt x="157" y="104"/>
                      <a:pt x="157" y="82"/>
                    </a:cubicBezTo>
                    <a:cubicBezTo>
                      <a:pt x="157" y="81"/>
                      <a:pt x="157" y="80"/>
                      <a:pt x="157" y="78"/>
                    </a:cubicBezTo>
                    <a:cubicBezTo>
                      <a:pt x="156" y="59"/>
                      <a:pt x="149" y="40"/>
                      <a:pt x="136" y="27"/>
                    </a:cubicBezTo>
                    <a:cubicBezTo>
                      <a:pt x="122" y="10"/>
                      <a:pt x="102" y="0"/>
                      <a:pt x="79" y="0"/>
                    </a:cubicBezTo>
                    <a:cubicBezTo>
                      <a:pt x="78" y="0"/>
                      <a:pt x="78" y="0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3" name="Freeform 773"/>
              <p:cNvSpPr>
                <a:spLocks noEditPoints="1"/>
              </p:cNvSpPr>
              <p:nvPr/>
            </p:nvSpPr>
            <p:spPr bwMode="auto">
              <a:xfrm>
                <a:off x="3781" y="3868"/>
                <a:ext cx="76" cy="80"/>
              </a:xfrm>
              <a:custGeom>
                <a:avLst/>
                <a:gdLst>
                  <a:gd name="T0" fmla="*/ 75 w 154"/>
                  <a:gd name="T1" fmla="*/ 150 h 162"/>
                  <a:gd name="T2" fmla="*/ 74 w 154"/>
                  <a:gd name="T3" fmla="*/ 150 h 162"/>
                  <a:gd name="T4" fmla="*/ 8 w 154"/>
                  <a:gd name="T5" fmla="*/ 81 h 162"/>
                  <a:gd name="T6" fmla="*/ 75 w 154"/>
                  <a:gd name="T7" fmla="*/ 13 h 162"/>
                  <a:gd name="T8" fmla="*/ 76 w 154"/>
                  <a:gd name="T9" fmla="*/ 13 h 162"/>
                  <a:gd name="T10" fmla="*/ 142 w 154"/>
                  <a:gd name="T11" fmla="*/ 82 h 162"/>
                  <a:gd name="T12" fmla="*/ 75 w 154"/>
                  <a:gd name="T13" fmla="*/ 150 h 162"/>
                  <a:gd name="T14" fmla="*/ 75 w 154"/>
                  <a:gd name="T15" fmla="*/ 0 h 162"/>
                  <a:gd name="T16" fmla="*/ 0 w 154"/>
                  <a:gd name="T17" fmla="*/ 55 h 162"/>
                  <a:gd name="T18" fmla="*/ 3 w 154"/>
                  <a:gd name="T19" fmla="*/ 80 h 162"/>
                  <a:gd name="T20" fmla="*/ 0 w 154"/>
                  <a:gd name="T21" fmla="*/ 105 h 162"/>
                  <a:gd name="T22" fmla="*/ 74 w 154"/>
                  <a:gd name="T23" fmla="*/ 162 h 162"/>
                  <a:gd name="T24" fmla="*/ 75 w 154"/>
                  <a:gd name="T25" fmla="*/ 162 h 162"/>
                  <a:gd name="T26" fmla="*/ 154 w 154"/>
                  <a:gd name="T27" fmla="*/ 82 h 162"/>
                  <a:gd name="T28" fmla="*/ 143 w 154"/>
                  <a:gd name="T29" fmla="*/ 40 h 162"/>
                  <a:gd name="T30" fmla="*/ 118 w 154"/>
                  <a:gd name="T31" fmla="*/ 14 h 162"/>
                  <a:gd name="T32" fmla="*/ 76 w 154"/>
                  <a:gd name="T33" fmla="*/ 0 h 162"/>
                  <a:gd name="T34" fmla="*/ 75 w 154"/>
                  <a:gd name="T35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162">
                    <a:moveTo>
                      <a:pt x="75" y="150"/>
                    </a:moveTo>
                    <a:cubicBezTo>
                      <a:pt x="75" y="150"/>
                      <a:pt x="75" y="150"/>
                      <a:pt x="74" y="150"/>
                    </a:cubicBezTo>
                    <a:cubicBezTo>
                      <a:pt x="37" y="149"/>
                      <a:pt x="8" y="118"/>
                      <a:pt x="8" y="81"/>
                    </a:cubicBezTo>
                    <a:cubicBezTo>
                      <a:pt x="9" y="43"/>
                      <a:pt x="38" y="13"/>
                      <a:pt x="75" y="13"/>
                    </a:cubicBezTo>
                    <a:cubicBezTo>
                      <a:pt x="75" y="13"/>
                      <a:pt x="75" y="13"/>
                      <a:pt x="76" y="13"/>
                    </a:cubicBezTo>
                    <a:cubicBezTo>
                      <a:pt x="112" y="13"/>
                      <a:pt x="142" y="44"/>
                      <a:pt x="142" y="82"/>
                    </a:cubicBezTo>
                    <a:cubicBezTo>
                      <a:pt x="141" y="119"/>
                      <a:pt x="111" y="150"/>
                      <a:pt x="75" y="150"/>
                    </a:cubicBezTo>
                    <a:moveTo>
                      <a:pt x="75" y="0"/>
                    </a:moveTo>
                    <a:cubicBezTo>
                      <a:pt x="40" y="0"/>
                      <a:pt x="11" y="23"/>
                      <a:pt x="0" y="55"/>
                    </a:cubicBezTo>
                    <a:cubicBezTo>
                      <a:pt x="2" y="63"/>
                      <a:pt x="3" y="71"/>
                      <a:pt x="3" y="80"/>
                    </a:cubicBezTo>
                    <a:cubicBezTo>
                      <a:pt x="3" y="89"/>
                      <a:pt x="2" y="97"/>
                      <a:pt x="0" y="105"/>
                    </a:cubicBezTo>
                    <a:cubicBezTo>
                      <a:pt x="9" y="138"/>
                      <a:pt x="39" y="162"/>
                      <a:pt x="74" y="162"/>
                    </a:cubicBezTo>
                    <a:cubicBezTo>
                      <a:pt x="74" y="162"/>
                      <a:pt x="75" y="162"/>
                      <a:pt x="75" y="162"/>
                    </a:cubicBezTo>
                    <a:cubicBezTo>
                      <a:pt x="118" y="162"/>
                      <a:pt x="153" y="126"/>
                      <a:pt x="154" y="82"/>
                    </a:cubicBezTo>
                    <a:cubicBezTo>
                      <a:pt x="154" y="67"/>
                      <a:pt x="150" y="52"/>
                      <a:pt x="143" y="40"/>
                    </a:cubicBezTo>
                    <a:cubicBezTo>
                      <a:pt x="137" y="30"/>
                      <a:pt x="128" y="20"/>
                      <a:pt x="118" y="14"/>
                    </a:cubicBezTo>
                    <a:cubicBezTo>
                      <a:pt x="106" y="5"/>
                      <a:pt x="91" y="0"/>
                      <a:pt x="76" y="0"/>
                    </a:cubicBezTo>
                    <a:cubicBezTo>
                      <a:pt x="75" y="0"/>
                      <a:pt x="75" y="0"/>
                      <a:pt x="7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4" name="Freeform 774"/>
              <p:cNvSpPr>
                <a:spLocks noEditPoints="1"/>
              </p:cNvSpPr>
              <p:nvPr/>
            </p:nvSpPr>
            <p:spPr bwMode="auto">
              <a:xfrm>
                <a:off x="3924" y="3510"/>
                <a:ext cx="78" cy="80"/>
              </a:xfrm>
              <a:custGeom>
                <a:avLst/>
                <a:gdLst>
                  <a:gd name="T0" fmla="*/ 79 w 158"/>
                  <a:gd name="T1" fmla="*/ 149 h 162"/>
                  <a:gd name="T2" fmla="*/ 78 w 158"/>
                  <a:gd name="T3" fmla="*/ 149 h 162"/>
                  <a:gd name="T4" fmla="*/ 12 w 158"/>
                  <a:gd name="T5" fmla="*/ 80 h 162"/>
                  <a:gd name="T6" fmla="*/ 79 w 158"/>
                  <a:gd name="T7" fmla="*/ 12 h 162"/>
                  <a:gd name="T8" fmla="*/ 80 w 158"/>
                  <a:gd name="T9" fmla="*/ 12 h 162"/>
                  <a:gd name="T10" fmla="*/ 103 w 158"/>
                  <a:gd name="T11" fmla="*/ 17 h 162"/>
                  <a:gd name="T12" fmla="*/ 146 w 158"/>
                  <a:gd name="T13" fmla="*/ 82 h 162"/>
                  <a:gd name="T14" fmla="*/ 137 w 158"/>
                  <a:gd name="T15" fmla="*/ 115 h 162"/>
                  <a:gd name="T16" fmla="*/ 79 w 158"/>
                  <a:gd name="T17" fmla="*/ 149 h 162"/>
                  <a:gd name="T18" fmla="*/ 79 w 158"/>
                  <a:gd name="T19" fmla="*/ 0 h 162"/>
                  <a:gd name="T20" fmla="*/ 49 w 158"/>
                  <a:gd name="T21" fmla="*/ 6 h 162"/>
                  <a:gd name="T22" fmla="*/ 20 w 158"/>
                  <a:gd name="T23" fmla="*/ 27 h 162"/>
                  <a:gd name="T24" fmla="*/ 0 w 158"/>
                  <a:gd name="T25" fmla="*/ 80 h 162"/>
                  <a:gd name="T26" fmla="*/ 21 w 158"/>
                  <a:gd name="T27" fmla="*/ 136 h 162"/>
                  <a:gd name="T28" fmla="*/ 63 w 158"/>
                  <a:gd name="T29" fmla="*/ 160 h 162"/>
                  <a:gd name="T30" fmla="*/ 78 w 158"/>
                  <a:gd name="T31" fmla="*/ 162 h 162"/>
                  <a:gd name="T32" fmla="*/ 79 w 158"/>
                  <a:gd name="T33" fmla="*/ 162 h 162"/>
                  <a:gd name="T34" fmla="*/ 143 w 158"/>
                  <a:gd name="T35" fmla="*/ 128 h 162"/>
                  <a:gd name="T36" fmla="*/ 158 w 158"/>
                  <a:gd name="T37" fmla="*/ 82 h 162"/>
                  <a:gd name="T38" fmla="*/ 98 w 158"/>
                  <a:gd name="T39" fmla="*/ 2 h 162"/>
                  <a:gd name="T40" fmla="*/ 80 w 158"/>
                  <a:gd name="T41" fmla="*/ 0 h 162"/>
                  <a:gd name="T42" fmla="*/ 79 w 158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8" h="162">
                    <a:moveTo>
                      <a:pt x="79" y="149"/>
                    </a:moveTo>
                    <a:cubicBezTo>
                      <a:pt x="79" y="149"/>
                      <a:pt x="78" y="149"/>
                      <a:pt x="78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3"/>
                      <a:pt x="42" y="12"/>
                      <a:pt x="79" y="12"/>
                    </a:cubicBezTo>
                    <a:cubicBezTo>
                      <a:pt x="79" y="12"/>
                      <a:pt x="79" y="12"/>
                      <a:pt x="80" y="12"/>
                    </a:cubicBezTo>
                    <a:cubicBezTo>
                      <a:pt x="88" y="12"/>
                      <a:pt x="95" y="14"/>
                      <a:pt x="103" y="17"/>
                    </a:cubicBezTo>
                    <a:cubicBezTo>
                      <a:pt x="128" y="27"/>
                      <a:pt x="146" y="52"/>
                      <a:pt x="146" y="82"/>
                    </a:cubicBezTo>
                    <a:cubicBezTo>
                      <a:pt x="145" y="94"/>
                      <a:pt x="142" y="105"/>
                      <a:pt x="137" y="115"/>
                    </a:cubicBezTo>
                    <a:cubicBezTo>
                      <a:pt x="125" y="136"/>
                      <a:pt x="104" y="149"/>
                      <a:pt x="79" y="149"/>
                    </a:cubicBezTo>
                    <a:moveTo>
                      <a:pt x="79" y="0"/>
                    </a:moveTo>
                    <a:cubicBezTo>
                      <a:pt x="68" y="0"/>
                      <a:pt x="58" y="2"/>
                      <a:pt x="49" y="6"/>
                    </a:cubicBezTo>
                    <a:cubicBezTo>
                      <a:pt x="38" y="10"/>
                      <a:pt x="28" y="18"/>
                      <a:pt x="20" y="27"/>
                    </a:cubicBezTo>
                    <a:cubicBezTo>
                      <a:pt x="8" y="41"/>
                      <a:pt x="0" y="60"/>
                      <a:pt x="0" y="80"/>
                    </a:cubicBezTo>
                    <a:cubicBezTo>
                      <a:pt x="0" y="102"/>
                      <a:pt x="8" y="121"/>
                      <a:pt x="21" y="136"/>
                    </a:cubicBezTo>
                    <a:cubicBezTo>
                      <a:pt x="32" y="148"/>
                      <a:pt x="47" y="157"/>
                      <a:pt x="63" y="160"/>
                    </a:cubicBezTo>
                    <a:cubicBezTo>
                      <a:pt x="68" y="161"/>
                      <a:pt x="73" y="162"/>
                      <a:pt x="78" y="162"/>
                    </a:cubicBezTo>
                    <a:cubicBezTo>
                      <a:pt x="78" y="162"/>
                      <a:pt x="79" y="162"/>
                      <a:pt x="79" y="162"/>
                    </a:cubicBezTo>
                    <a:cubicBezTo>
                      <a:pt x="105" y="162"/>
                      <a:pt x="129" y="149"/>
                      <a:pt x="143" y="128"/>
                    </a:cubicBezTo>
                    <a:cubicBezTo>
                      <a:pt x="152" y="115"/>
                      <a:pt x="158" y="99"/>
                      <a:pt x="158" y="82"/>
                    </a:cubicBezTo>
                    <a:cubicBezTo>
                      <a:pt x="158" y="43"/>
                      <a:pt x="132" y="11"/>
                      <a:pt x="98" y="2"/>
                    </a:cubicBezTo>
                    <a:cubicBezTo>
                      <a:pt x="92" y="1"/>
                      <a:pt x="86" y="0"/>
                      <a:pt x="80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5" name="Freeform 775"/>
              <p:cNvSpPr>
                <a:spLocks noEditPoints="1"/>
              </p:cNvSpPr>
              <p:nvPr/>
            </p:nvSpPr>
            <p:spPr bwMode="auto">
              <a:xfrm>
                <a:off x="4150" y="3459"/>
                <a:ext cx="78" cy="80"/>
              </a:xfrm>
              <a:custGeom>
                <a:avLst/>
                <a:gdLst>
                  <a:gd name="T0" fmla="*/ 79 w 158"/>
                  <a:gd name="T1" fmla="*/ 150 h 162"/>
                  <a:gd name="T2" fmla="*/ 79 w 158"/>
                  <a:gd name="T3" fmla="*/ 150 h 162"/>
                  <a:gd name="T4" fmla="*/ 12 w 158"/>
                  <a:gd name="T5" fmla="*/ 81 h 162"/>
                  <a:gd name="T6" fmla="*/ 79 w 158"/>
                  <a:gd name="T7" fmla="*/ 13 h 162"/>
                  <a:gd name="T8" fmla="*/ 80 w 158"/>
                  <a:gd name="T9" fmla="*/ 13 h 162"/>
                  <a:gd name="T10" fmla="*/ 146 w 158"/>
                  <a:gd name="T11" fmla="*/ 82 h 162"/>
                  <a:gd name="T12" fmla="*/ 79 w 158"/>
                  <a:gd name="T13" fmla="*/ 150 h 162"/>
                  <a:gd name="T14" fmla="*/ 79 w 158"/>
                  <a:gd name="T15" fmla="*/ 0 h 162"/>
                  <a:gd name="T16" fmla="*/ 3 w 158"/>
                  <a:gd name="T17" fmla="*/ 61 h 162"/>
                  <a:gd name="T18" fmla="*/ 0 w 158"/>
                  <a:gd name="T19" fmla="*/ 81 h 162"/>
                  <a:gd name="T20" fmla="*/ 17 w 158"/>
                  <a:gd name="T21" fmla="*/ 132 h 162"/>
                  <a:gd name="T22" fmla="*/ 78 w 158"/>
                  <a:gd name="T23" fmla="*/ 162 h 162"/>
                  <a:gd name="T24" fmla="*/ 79 w 158"/>
                  <a:gd name="T25" fmla="*/ 162 h 162"/>
                  <a:gd name="T26" fmla="*/ 79 w 158"/>
                  <a:gd name="T27" fmla="*/ 162 h 162"/>
                  <a:gd name="T28" fmla="*/ 130 w 158"/>
                  <a:gd name="T29" fmla="*/ 143 h 162"/>
                  <a:gd name="T30" fmla="*/ 158 w 158"/>
                  <a:gd name="T31" fmla="*/ 82 h 162"/>
                  <a:gd name="T32" fmla="*/ 151 w 158"/>
                  <a:gd name="T33" fmla="*/ 47 h 162"/>
                  <a:gd name="T34" fmla="*/ 111 w 158"/>
                  <a:gd name="T35" fmla="*/ 7 h 162"/>
                  <a:gd name="T36" fmla="*/ 80 w 158"/>
                  <a:gd name="T37" fmla="*/ 0 h 162"/>
                  <a:gd name="T38" fmla="*/ 79 w 158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8" h="162">
                    <a:moveTo>
                      <a:pt x="79" y="150"/>
                    </a:moveTo>
                    <a:cubicBezTo>
                      <a:pt x="79" y="150"/>
                      <a:pt x="79" y="150"/>
                      <a:pt x="79" y="150"/>
                    </a:cubicBezTo>
                    <a:cubicBezTo>
                      <a:pt x="42" y="150"/>
                      <a:pt x="12" y="119"/>
                      <a:pt x="12" y="81"/>
                    </a:cubicBezTo>
                    <a:cubicBezTo>
                      <a:pt x="13" y="43"/>
                      <a:pt x="43" y="13"/>
                      <a:pt x="79" y="13"/>
                    </a:cubicBezTo>
                    <a:cubicBezTo>
                      <a:pt x="79" y="13"/>
                      <a:pt x="80" y="13"/>
                      <a:pt x="80" y="13"/>
                    </a:cubicBezTo>
                    <a:cubicBezTo>
                      <a:pt x="117" y="13"/>
                      <a:pt x="146" y="44"/>
                      <a:pt x="146" y="82"/>
                    </a:cubicBezTo>
                    <a:cubicBezTo>
                      <a:pt x="146" y="120"/>
                      <a:pt x="116" y="150"/>
                      <a:pt x="79" y="150"/>
                    </a:cubicBezTo>
                    <a:moveTo>
                      <a:pt x="79" y="0"/>
                    </a:moveTo>
                    <a:cubicBezTo>
                      <a:pt x="43" y="0"/>
                      <a:pt x="12" y="26"/>
                      <a:pt x="3" y="61"/>
                    </a:cubicBezTo>
                    <a:cubicBezTo>
                      <a:pt x="1" y="67"/>
                      <a:pt x="0" y="74"/>
                      <a:pt x="0" y="81"/>
                    </a:cubicBezTo>
                    <a:cubicBezTo>
                      <a:pt x="0" y="100"/>
                      <a:pt x="7" y="118"/>
                      <a:pt x="17" y="132"/>
                    </a:cubicBezTo>
                    <a:cubicBezTo>
                      <a:pt x="32" y="150"/>
                      <a:pt x="54" y="162"/>
                      <a:pt x="78" y="162"/>
                    </a:cubicBezTo>
                    <a:cubicBezTo>
                      <a:pt x="79" y="162"/>
                      <a:pt x="79" y="162"/>
                      <a:pt x="79" y="162"/>
                    </a:cubicBezTo>
                    <a:cubicBezTo>
                      <a:pt x="79" y="162"/>
                      <a:pt x="79" y="162"/>
                      <a:pt x="79" y="162"/>
                    </a:cubicBezTo>
                    <a:cubicBezTo>
                      <a:pt x="99" y="162"/>
                      <a:pt x="117" y="155"/>
                      <a:pt x="130" y="143"/>
                    </a:cubicBezTo>
                    <a:cubicBezTo>
                      <a:pt x="147" y="128"/>
                      <a:pt x="158" y="107"/>
                      <a:pt x="158" y="82"/>
                    </a:cubicBezTo>
                    <a:cubicBezTo>
                      <a:pt x="158" y="70"/>
                      <a:pt x="155" y="58"/>
                      <a:pt x="151" y="47"/>
                    </a:cubicBezTo>
                    <a:cubicBezTo>
                      <a:pt x="133" y="39"/>
                      <a:pt x="119" y="25"/>
                      <a:pt x="111" y="7"/>
                    </a:cubicBezTo>
                    <a:cubicBezTo>
                      <a:pt x="101" y="3"/>
                      <a:pt x="91" y="1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6" name="Freeform 776"/>
              <p:cNvSpPr>
                <a:spLocks noEditPoints="1"/>
              </p:cNvSpPr>
              <p:nvPr/>
            </p:nvSpPr>
            <p:spPr bwMode="auto">
              <a:xfrm>
                <a:off x="4201" y="3405"/>
                <a:ext cx="78" cy="80"/>
              </a:xfrm>
              <a:custGeom>
                <a:avLst/>
                <a:gdLst>
                  <a:gd name="T0" fmla="*/ 79 w 158"/>
                  <a:gd name="T1" fmla="*/ 149 h 162"/>
                  <a:gd name="T2" fmla="*/ 78 w 158"/>
                  <a:gd name="T3" fmla="*/ 149 h 162"/>
                  <a:gd name="T4" fmla="*/ 12 w 158"/>
                  <a:gd name="T5" fmla="*/ 80 h 162"/>
                  <a:gd name="T6" fmla="*/ 79 w 158"/>
                  <a:gd name="T7" fmla="*/ 12 h 162"/>
                  <a:gd name="T8" fmla="*/ 80 w 158"/>
                  <a:gd name="T9" fmla="*/ 12 h 162"/>
                  <a:gd name="T10" fmla="*/ 146 w 158"/>
                  <a:gd name="T11" fmla="*/ 81 h 162"/>
                  <a:gd name="T12" fmla="*/ 79 w 158"/>
                  <a:gd name="T13" fmla="*/ 149 h 162"/>
                  <a:gd name="T14" fmla="*/ 79 w 158"/>
                  <a:gd name="T15" fmla="*/ 0 h 162"/>
                  <a:gd name="T16" fmla="*/ 22 w 158"/>
                  <a:gd name="T17" fmla="*/ 25 h 162"/>
                  <a:gd name="T18" fmla="*/ 4 w 158"/>
                  <a:gd name="T19" fmla="*/ 55 h 162"/>
                  <a:gd name="T20" fmla="*/ 0 w 158"/>
                  <a:gd name="T21" fmla="*/ 80 h 162"/>
                  <a:gd name="T22" fmla="*/ 8 w 158"/>
                  <a:gd name="T23" fmla="*/ 115 h 162"/>
                  <a:gd name="T24" fmla="*/ 48 w 158"/>
                  <a:gd name="T25" fmla="*/ 155 h 162"/>
                  <a:gd name="T26" fmla="*/ 78 w 158"/>
                  <a:gd name="T27" fmla="*/ 162 h 162"/>
                  <a:gd name="T28" fmla="*/ 79 w 158"/>
                  <a:gd name="T29" fmla="*/ 162 h 162"/>
                  <a:gd name="T30" fmla="*/ 149 w 158"/>
                  <a:gd name="T31" fmla="*/ 118 h 162"/>
                  <a:gd name="T32" fmla="*/ 158 w 158"/>
                  <a:gd name="T33" fmla="*/ 82 h 162"/>
                  <a:gd name="T34" fmla="*/ 155 w 158"/>
                  <a:gd name="T35" fmla="*/ 59 h 162"/>
                  <a:gd name="T36" fmla="*/ 80 w 158"/>
                  <a:gd name="T37" fmla="*/ 0 h 162"/>
                  <a:gd name="T38" fmla="*/ 79 w 158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8" h="162">
                    <a:moveTo>
                      <a:pt x="79" y="149"/>
                    </a:moveTo>
                    <a:cubicBezTo>
                      <a:pt x="79" y="149"/>
                      <a:pt x="79" y="149"/>
                      <a:pt x="78" y="149"/>
                    </a:cubicBezTo>
                    <a:cubicBezTo>
                      <a:pt x="42" y="149"/>
                      <a:pt x="12" y="118"/>
                      <a:pt x="12" y="80"/>
                    </a:cubicBezTo>
                    <a:cubicBezTo>
                      <a:pt x="13" y="43"/>
                      <a:pt x="43" y="12"/>
                      <a:pt x="79" y="12"/>
                    </a:cubicBezTo>
                    <a:cubicBezTo>
                      <a:pt x="79" y="12"/>
                      <a:pt x="80" y="12"/>
                      <a:pt x="80" y="12"/>
                    </a:cubicBezTo>
                    <a:cubicBezTo>
                      <a:pt x="116" y="13"/>
                      <a:pt x="146" y="44"/>
                      <a:pt x="146" y="81"/>
                    </a:cubicBezTo>
                    <a:cubicBezTo>
                      <a:pt x="145" y="119"/>
                      <a:pt x="116" y="149"/>
                      <a:pt x="79" y="149"/>
                    </a:cubicBezTo>
                    <a:moveTo>
                      <a:pt x="79" y="0"/>
                    </a:moveTo>
                    <a:cubicBezTo>
                      <a:pt x="56" y="0"/>
                      <a:pt x="36" y="10"/>
                      <a:pt x="22" y="25"/>
                    </a:cubicBezTo>
                    <a:cubicBezTo>
                      <a:pt x="18" y="37"/>
                      <a:pt x="12" y="47"/>
                      <a:pt x="4" y="55"/>
                    </a:cubicBezTo>
                    <a:cubicBezTo>
                      <a:pt x="2" y="63"/>
                      <a:pt x="0" y="71"/>
                      <a:pt x="0" y="80"/>
                    </a:cubicBezTo>
                    <a:cubicBezTo>
                      <a:pt x="0" y="93"/>
                      <a:pt x="3" y="105"/>
                      <a:pt x="8" y="115"/>
                    </a:cubicBezTo>
                    <a:cubicBezTo>
                      <a:pt x="16" y="133"/>
                      <a:pt x="30" y="147"/>
                      <a:pt x="48" y="155"/>
                    </a:cubicBezTo>
                    <a:cubicBezTo>
                      <a:pt x="57" y="159"/>
                      <a:pt x="67" y="162"/>
                      <a:pt x="78" y="162"/>
                    </a:cubicBezTo>
                    <a:cubicBezTo>
                      <a:pt x="79" y="162"/>
                      <a:pt x="79" y="162"/>
                      <a:pt x="79" y="162"/>
                    </a:cubicBezTo>
                    <a:cubicBezTo>
                      <a:pt x="109" y="162"/>
                      <a:pt x="136" y="144"/>
                      <a:pt x="149" y="118"/>
                    </a:cubicBezTo>
                    <a:cubicBezTo>
                      <a:pt x="155" y="107"/>
                      <a:pt x="158" y="95"/>
                      <a:pt x="158" y="82"/>
                    </a:cubicBezTo>
                    <a:cubicBezTo>
                      <a:pt x="158" y="74"/>
                      <a:pt x="157" y="66"/>
                      <a:pt x="155" y="59"/>
                    </a:cubicBezTo>
                    <a:cubicBezTo>
                      <a:pt x="146" y="25"/>
                      <a:pt x="116" y="0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7" name="Freeform 777"/>
              <p:cNvSpPr>
                <a:spLocks noEditPoints="1"/>
              </p:cNvSpPr>
              <p:nvPr/>
            </p:nvSpPr>
            <p:spPr bwMode="auto">
              <a:xfrm>
                <a:off x="4174" y="3299"/>
                <a:ext cx="77" cy="80"/>
              </a:xfrm>
              <a:custGeom>
                <a:avLst/>
                <a:gdLst>
                  <a:gd name="T0" fmla="*/ 79 w 157"/>
                  <a:gd name="T1" fmla="*/ 150 h 162"/>
                  <a:gd name="T2" fmla="*/ 78 w 157"/>
                  <a:gd name="T3" fmla="*/ 150 h 162"/>
                  <a:gd name="T4" fmla="*/ 12 w 157"/>
                  <a:gd name="T5" fmla="*/ 81 h 162"/>
                  <a:gd name="T6" fmla="*/ 79 w 157"/>
                  <a:gd name="T7" fmla="*/ 13 h 162"/>
                  <a:gd name="T8" fmla="*/ 79 w 157"/>
                  <a:gd name="T9" fmla="*/ 13 h 162"/>
                  <a:gd name="T10" fmla="*/ 145 w 157"/>
                  <a:gd name="T11" fmla="*/ 82 h 162"/>
                  <a:gd name="T12" fmla="*/ 79 w 157"/>
                  <a:gd name="T13" fmla="*/ 150 h 162"/>
                  <a:gd name="T14" fmla="*/ 79 w 157"/>
                  <a:gd name="T15" fmla="*/ 0 h 162"/>
                  <a:gd name="T16" fmla="*/ 54 w 157"/>
                  <a:gd name="T17" fmla="*/ 4 h 162"/>
                  <a:gd name="T18" fmla="*/ 0 w 157"/>
                  <a:gd name="T19" fmla="*/ 80 h 162"/>
                  <a:gd name="T20" fmla="*/ 22 w 157"/>
                  <a:gd name="T21" fmla="*/ 137 h 162"/>
                  <a:gd name="T22" fmla="*/ 59 w 157"/>
                  <a:gd name="T23" fmla="*/ 160 h 162"/>
                  <a:gd name="T24" fmla="*/ 78 w 157"/>
                  <a:gd name="T25" fmla="*/ 162 h 162"/>
                  <a:gd name="T26" fmla="*/ 79 w 157"/>
                  <a:gd name="T27" fmla="*/ 162 h 162"/>
                  <a:gd name="T28" fmla="*/ 149 w 157"/>
                  <a:gd name="T29" fmla="*/ 117 h 162"/>
                  <a:gd name="T30" fmla="*/ 157 w 157"/>
                  <a:gd name="T31" fmla="*/ 82 h 162"/>
                  <a:gd name="T32" fmla="*/ 156 w 157"/>
                  <a:gd name="T33" fmla="*/ 68 h 162"/>
                  <a:gd name="T34" fmla="*/ 119 w 157"/>
                  <a:gd name="T35" fmla="*/ 12 h 162"/>
                  <a:gd name="T36" fmla="*/ 79 w 157"/>
                  <a:gd name="T37" fmla="*/ 0 h 162"/>
                  <a:gd name="T38" fmla="*/ 79 w 157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62">
                    <a:moveTo>
                      <a:pt x="79" y="150"/>
                    </a:moveTo>
                    <a:cubicBezTo>
                      <a:pt x="78" y="150"/>
                      <a:pt x="78" y="150"/>
                      <a:pt x="78" y="150"/>
                    </a:cubicBezTo>
                    <a:cubicBezTo>
                      <a:pt x="41" y="149"/>
                      <a:pt x="12" y="118"/>
                      <a:pt x="12" y="81"/>
                    </a:cubicBezTo>
                    <a:cubicBezTo>
                      <a:pt x="12" y="43"/>
                      <a:pt x="42" y="13"/>
                      <a:pt x="79" y="13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116" y="13"/>
                      <a:pt x="146" y="44"/>
                      <a:pt x="145" y="82"/>
                    </a:cubicBezTo>
                    <a:cubicBezTo>
                      <a:pt x="145" y="120"/>
                      <a:pt x="115" y="150"/>
                      <a:pt x="79" y="150"/>
                    </a:cubicBezTo>
                    <a:moveTo>
                      <a:pt x="79" y="0"/>
                    </a:moveTo>
                    <a:cubicBezTo>
                      <a:pt x="70" y="0"/>
                      <a:pt x="62" y="2"/>
                      <a:pt x="54" y="4"/>
                    </a:cubicBezTo>
                    <a:cubicBezTo>
                      <a:pt x="23" y="15"/>
                      <a:pt x="0" y="45"/>
                      <a:pt x="0" y="80"/>
                    </a:cubicBezTo>
                    <a:cubicBezTo>
                      <a:pt x="0" y="102"/>
                      <a:pt x="8" y="123"/>
                      <a:pt x="22" y="137"/>
                    </a:cubicBezTo>
                    <a:cubicBezTo>
                      <a:pt x="36" y="141"/>
                      <a:pt x="49" y="149"/>
                      <a:pt x="59" y="160"/>
                    </a:cubicBezTo>
                    <a:cubicBezTo>
                      <a:pt x="65" y="161"/>
                      <a:pt x="71" y="162"/>
                      <a:pt x="78" y="162"/>
                    </a:cubicBezTo>
                    <a:cubicBezTo>
                      <a:pt x="78" y="162"/>
                      <a:pt x="78" y="162"/>
                      <a:pt x="79" y="162"/>
                    </a:cubicBezTo>
                    <a:cubicBezTo>
                      <a:pt x="109" y="162"/>
                      <a:pt x="136" y="144"/>
                      <a:pt x="149" y="117"/>
                    </a:cubicBezTo>
                    <a:cubicBezTo>
                      <a:pt x="154" y="107"/>
                      <a:pt x="157" y="95"/>
                      <a:pt x="157" y="82"/>
                    </a:cubicBezTo>
                    <a:cubicBezTo>
                      <a:pt x="157" y="77"/>
                      <a:pt x="157" y="72"/>
                      <a:pt x="156" y="68"/>
                    </a:cubicBezTo>
                    <a:cubicBezTo>
                      <a:pt x="152" y="44"/>
                      <a:pt x="138" y="24"/>
                      <a:pt x="119" y="12"/>
                    </a:cubicBezTo>
                    <a:cubicBezTo>
                      <a:pt x="107" y="5"/>
                      <a:pt x="94" y="0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8" name="Freeform 778"/>
              <p:cNvSpPr>
                <a:spLocks noEditPoints="1"/>
              </p:cNvSpPr>
              <p:nvPr/>
            </p:nvSpPr>
            <p:spPr bwMode="auto">
              <a:xfrm>
                <a:off x="4136" y="3365"/>
                <a:ext cx="78" cy="80"/>
              </a:xfrm>
              <a:custGeom>
                <a:avLst/>
                <a:gdLst>
                  <a:gd name="T0" fmla="*/ 79 w 158"/>
                  <a:gd name="T1" fmla="*/ 149 h 162"/>
                  <a:gd name="T2" fmla="*/ 78 w 158"/>
                  <a:gd name="T3" fmla="*/ 149 h 162"/>
                  <a:gd name="T4" fmla="*/ 12 w 158"/>
                  <a:gd name="T5" fmla="*/ 80 h 162"/>
                  <a:gd name="T6" fmla="*/ 79 w 158"/>
                  <a:gd name="T7" fmla="*/ 12 h 162"/>
                  <a:gd name="T8" fmla="*/ 79 w 158"/>
                  <a:gd name="T9" fmla="*/ 12 h 162"/>
                  <a:gd name="T10" fmla="*/ 145 w 158"/>
                  <a:gd name="T11" fmla="*/ 81 h 162"/>
                  <a:gd name="T12" fmla="*/ 79 w 158"/>
                  <a:gd name="T13" fmla="*/ 149 h 162"/>
                  <a:gd name="T14" fmla="*/ 79 w 158"/>
                  <a:gd name="T15" fmla="*/ 0 h 162"/>
                  <a:gd name="T16" fmla="*/ 12 w 158"/>
                  <a:gd name="T17" fmla="*/ 37 h 162"/>
                  <a:gd name="T18" fmla="*/ 12 w 158"/>
                  <a:gd name="T19" fmla="*/ 38 h 162"/>
                  <a:gd name="T20" fmla="*/ 0 w 158"/>
                  <a:gd name="T21" fmla="*/ 81 h 162"/>
                  <a:gd name="T22" fmla="*/ 78 w 158"/>
                  <a:gd name="T23" fmla="*/ 162 h 162"/>
                  <a:gd name="T24" fmla="*/ 79 w 158"/>
                  <a:gd name="T25" fmla="*/ 162 h 162"/>
                  <a:gd name="T26" fmla="*/ 136 w 158"/>
                  <a:gd name="T27" fmla="*/ 136 h 162"/>
                  <a:gd name="T28" fmla="*/ 154 w 158"/>
                  <a:gd name="T29" fmla="*/ 106 h 162"/>
                  <a:gd name="T30" fmla="*/ 158 w 158"/>
                  <a:gd name="T31" fmla="*/ 82 h 162"/>
                  <a:gd name="T32" fmla="*/ 136 w 158"/>
                  <a:gd name="T33" fmla="*/ 25 h 162"/>
                  <a:gd name="T34" fmla="*/ 99 w 158"/>
                  <a:gd name="T35" fmla="*/ 2 h 162"/>
                  <a:gd name="T36" fmla="*/ 80 w 158"/>
                  <a:gd name="T37" fmla="*/ 0 h 162"/>
                  <a:gd name="T38" fmla="*/ 79 w 158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8" h="162">
                    <a:moveTo>
                      <a:pt x="79" y="149"/>
                    </a:moveTo>
                    <a:cubicBezTo>
                      <a:pt x="79" y="149"/>
                      <a:pt x="78" y="149"/>
                      <a:pt x="78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2" y="42"/>
                      <a:pt x="42" y="12"/>
                      <a:pt x="79" y="12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116" y="13"/>
                      <a:pt x="146" y="44"/>
                      <a:pt x="145" y="81"/>
                    </a:cubicBezTo>
                    <a:cubicBezTo>
                      <a:pt x="145" y="119"/>
                      <a:pt x="115" y="149"/>
                      <a:pt x="79" y="149"/>
                    </a:cubicBezTo>
                    <a:moveTo>
                      <a:pt x="79" y="0"/>
                    </a:moveTo>
                    <a:cubicBezTo>
                      <a:pt x="51" y="0"/>
                      <a:pt x="26" y="15"/>
                      <a:pt x="12" y="37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2" y="54"/>
                      <a:pt x="8" y="69"/>
                      <a:pt x="0" y="81"/>
                    </a:cubicBezTo>
                    <a:cubicBezTo>
                      <a:pt x="0" y="125"/>
                      <a:pt x="35" y="161"/>
                      <a:pt x="78" y="162"/>
                    </a:cubicBezTo>
                    <a:cubicBezTo>
                      <a:pt x="78" y="162"/>
                      <a:pt x="79" y="162"/>
                      <a:pt x="79" y="162"/>
                    </a:cubicBezTo>
                    <a:cubicBezTo>
                      <a:pt x="101" y="162"/>
                      <a:pt x="122" y="152"/>
                      <a:pt x="136" y="136"/>
                    </a:cubicBezTo>
                    <a:cubicBezTo>
                      <a:pt x="144" y="128"/>
                      <a:pt x="150" y="118"/>
                      <a:pt x="154" y="106"/>
                    </a:cubicBezTo>
                    <a:cubicBezTo>
                      <a:pt x="156" y="99"/>
                      <a:pt x="158" y="90"/>
                      <a:pt x="158" y="82"/>
                    </a:cubicBezTo>
                    <a:cubicBezTo>
                      <a:pt x="158" y="60"/>
                      <a:pt x="149" y="39"/>
                      <a:pt x="136" y="25"/>
                    </a:cubicBezTo>
                    <a:cubicBezTo>
                      <a:pt x="126" y="14"/>
                      <a:pt x="113" y="6"/>
                      <a:pt x="99" y="2"/>
                    </a:cubicBezTo>
                    <a:cubicBezTo>
                      <a:pt x="93" y="1"/>
                      <a:pt x="86" y="0"/>
                      <a:pt x="80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9" name="Freeform 779"/>
              <p:cNvSpPr>
                <a:spLocks noEditPoints="1"/>
              </p:cNvSpPr>
              <p:nvPr/>
            </p:nvSpPr>
            <p:spPr bwMode="auto">
              <a:xfrm>
                <a:off x="4064" y="3344"/>
                <a:ext cx="78" cy="80"/>
              </a:xfrm>
              <a:custGeom>
                <a:avLst/>
                <a:gdLst>
                  <a:gd name="T0" fmla="*/ 79 w 158"/>
                  <a:gd name="T1" fmla="*/ 149 h 162"/>
                  <a:gd name="T2" fmla="*/ 79 w 158"/>
                  <a:gd name="T3" fmla="*/ 149 h 162"/>
                  <a:gd name="T4" fmla="*/ 13 w 158"/>
                  <a:gd name="T5" fmla="*/ 80 h 162"/>
                  <a:gd name="T6" fmla="*/ 79 w 158"/>
                  <a:gd name="T7" fmla="*/ 12 h 162"/>
                  <a:gd name="T8" fmla="*/ 80 w 158"/>
                  <a:gd name="T9" fmla="*/ 12 h 162"/>
                  <a:gd name="T10" fmla="*/ 146 w 158"/>
                  <a:gd name="T11" fmla="*/ 81 h 162"/>
                  <a:gd name="T12" fmla="*/ 79 w 158"/>
                  <a:gd name="T13" fmla="*/ 149 h 162"/>
                  <a:gd name="T14" fmla="*/ 75 w 158"/>
                  <a:gd name="T15" fmla="*/ 0 h 162"/>
                  <a:gd name="T16" fmla="*/ 16 w 158"/>
                  <a:gd name="T17" fmla="*/ 32 h 162"/>
                  <a:gd name="T18" fmla="*/ 2 w 158"/>
                  <a:gd name="T19" fmla="*/ 66 h 162"/>
                  <a:gd name="T20" fmla="*/ 1 w 158"/>
                  <a:gd name="T21" fmla="*/ 80 h 162"/>
                  <a:gd name="T22" fmla="*/ 18 w 158"/>
                  <a:gd name="T23" fmla="*/ 132 h 162"/>
                  <a:gd name="T24" fmla="*/ 70 w 158"/>
                  <a:gd name="T25" fmla="*/ 161 h 162"/>
                  <a:gd name="T26" fmla="*/ 79 w 158"/>
                  <a:gd name="T27" fmla="*/ 162 h 162"/>
                  <a:gd name="T28" fmla="*/ 80 w 158"/>
                  <a:gd name="T29" fmla="*/ 162 h 162"/>
                  <a:gd name="T30" fmla="*/ 146 w 158"/>
                  <a:gd name="T31" fmla="*/ 124 h 162"/>
                  <a:gd name="T32" fmla="*/ 158 w 158"/>
                  <a:gd name="T33" fmla="*/ 81 h 162"/>
                  <a:gd name="T34" fmla="*/ 158 w 158"/>
                  <a:gd name="T35" fmla="*/ 80 h 162"/>
                  <a:gd name="T36" fmla="*/ 115 w 158"/>
                  <a:gd name="T37" fmla="*/ 8 h 162"/>
                  <a:gd name="T38" fmla="*/ 111 w 158"/>
                  <a:gd name="T39" fmla="*/ 8 h 162"/>
                  <a:gd name="T40" fmla="*/ 110 w 158"/>
                  <a:gd name="T41" fmla="*/ 8 h 162"/>
                  <a:gd name="T42" fmla="*/ 75 w 158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8" h="162">
                    <a:moveTo>
                      <a:pt x="79" y="149"/>
                    </a:moveTo>
                    <a:cubicBezTo>
                      <a:pt x="79" y="149"/>
                      <a:pt x="79" y="149"/>
                      <a:pt x="79" y="149"/>
                    </a:cubicBezTo>
                    <a:cubicBezTo>
                      <a:pt x="42" y="149"/>
                      <a:pt x="12" y="118"/>
                      <a:pt x="13" y="80"/>
                    </a:cubicBezTo>
                    <a:cubicBezTo>
                      <a:pt x="13" y="42"/>
                      <a:pt x="43" y="12"/>
                      <a:pt x="79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117" y="12"/>
                      <a:pt x="146" y="44"/>
                      <a:pt x="146" y="81"/>
                    </a:cubicBezTo>
                    <a:cubicBezTo>
                      <a:pt x="146" y="119"/>
                      <a:pt x="116" y="149"/>
                      <a:pt x="79" y="149"/>
                    </a:cubicBezTo>
                    <a:moveTo>
                      <a:pt x="75" y="0"/>
                    </a:moveTo>
                    <a:cubicBezTo>
                      <a:pt x="51" y="1"/>
                      <a:pt x="30" y="13"/>
                      <a:pt x="16" y="32"/>
                    </a:cubicBezTo>
                    <a:cubicBezTo>
                      <a:pt x="14" y="44"/>
                      <a:pt x="9" y="56"/>
                      <a:pt x="2" y="66"/>
                    </a:cubicBezTo>
                    <a:cubicBezTo>
                      <a:pt x="1" y="70"/>
                      <a:pt x="1" y="75"/>
                      <a:pt x="1" y="80"/>
                    </a:cubicBezTo>
                    <a:cubicBezTo>
                      <a:pt x="0" y="99"/>
                      <a:pt x="7" y="118"/>
                      <a:pt x="18" y="132"/>
                    </a:cubicBezTo>
                    <a:cubicBezTo>
                      <a:pt x="31" y="148"/>
                      <a:pt x="49" y="158"/>
                      <a:pt x="70" y="161"/>
                    </a:cubicBezTo>
                    <a:cubicBezTo>
                      <a:pt x="73" y="161"/>
                      <a:pt x="76" y="162"/>
                      <a:pt x="79" y="162"/>
                    </a:cubicBezTo>
                    <a:cubicBezTo>
                      <a:pt x="79" y="162"/>
                      <a:pt x="79" y="162"/>
                      <a:pt x="80" y="162"/>
                    </a:cubicBezTo>
                    <a:cubicBezTo>
                      <a:pt x="107" y="162"/>
                      <a:pt x="132" y="147"/>
                      <a:pt x="146" y="124"/>
                    </a:cubicBezTo>
                    <a:cubicBezTo>
                      <a:pt x="154" y="112"/>
                      <a:pt x="158" y="97"/>
                      <a:pt x="158" y="81"/>
                    </a:cubicBezTo>
                    <a:cubicBezTo>
                      <a:pt x="158" y="81"/>
                      <a:pt x="158" y="81"/>
                      <a:pt x="158" y="80"/>
                    </a:cubicBezTo>
                    <a:cubicBezTo>
                      <a:pt x="158" y="49"/>
                      <a:pt x="140" y="21"/>
                      <a:pt x="115" y="8"/>
                    </a:cubicBezTo>
                    <a:cubicBezTo>
                      <a:pt x="113" y="8"/>
                      <a:pt x="112" y="8"/>
                      <a:pt x="111" y="8"/>
                    </a:cubicBezTo>
                    <a:cubicBezTo>
                      <a:pt x="110" y="8"/>
                      <a:pt x="110" y="8"/>
                      <a:pt x="110" y="8"/>
                    </a:cubicBezTo>
                    <a:cubicBezTo>
                      <a:pt x="97" y="8"/>
                      <a:pt x="86" y="5"/>
                      <a:pt x="7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0" name="Freeform 780"/>
              <p:cNvSpPr>
                <a:spLocks noEditPoints="1"/>
              </p:cNvSpPr>
              <p:nvPr/>
            </p:nvSpPr>
            <p:spPr bwMode="auto">
              <a:xfrm>
                <a:off x="3990" y="3309"/>
                <a:ext cx="83" cy="85"/>
              </a:xfrm>
              <a:custGeom>
                <a:avLst/>
                <a:gdLst>
                  <a:gd name="T0" fmla="*/ 84 w 168"/>
                  <a:gd name="T1" fmla="*/ 159 h 172"/>
                  <a:gd name="T2" fmla="*/ 83 w 168"/>
                  <a:gd name="T3" fmla="*/ 159 h 172"/>
                  <a:gd name="T4" fmla="*/ 13 w 168"/>
                  <a:gd name="T5" fmla="*/ 85 h 172"/>
                  <a:gd name="T6" fmla="*/ 84 w 168"/>
                  <a:gd name="T7" fmla="*/ 13 h 172"/>
                  <a:gd name="T8" fmla="*/ 85 w 168"/>
                  <a:gd name="T9" fmla="*/ 13 h 172"/>
                  <a:gd name="T10" fmla="*/ 155 w 168"/>
                  <a:gd name="T11" fmla="*/ 87 h 172"/>
                  <a:gd name="T12" fmla="*/ 84 w 168"/>
                  <a:gd name="T13" fmla="*/ 159 h 172"/>
                  <a:gd name="T14" fmla="*/ 84 w 168"/>
                  <a:gd name="T15" fmla="*/ 0 h 172"/>
                  <a:gd name="T16" fmla="*/ 66 w 168"/>
                  <a:gd name="T17" fmla="*/ 2 h 172"/>
                  <a:gd name="T18" fmla="*/ 21 w 168"/>
                  <a:gd name="T19" fmla="*/ 29 h 172"/>
                  <a:gd name="T20" fmla="*/ 0 w 168"/>
                  <a:gd name="T21" fmla="*/ 84 h 172"/>
                  <a:gd name="T22" fmla="*/ 0 w 168"/>
                  <a:gd name="T23" fmla="*/ 85 h 172"/>
                  <a:gd name="T24" fmla="*/ 83 w 168"/>
                  <a:gd name="T25" fmla="*/ 172 h 172"/>
                  <a:gd name="T26" fmla="*/ 84 w 168"/>
                  <a:gd name="T27" fmla="*/ 172 h 172"/>
                  <a:gd name="T28" fmla="*/ 152 w 168"/>
                  <a:gd name="T29" fmla="*/ 137 h 172"/>
                  <a:gd name="T30" fmla="*/ 166 w 168"/>
                  <a:gd name="T31" fmla="*/ 103 h 172"/>
                  <a:gd name="T32" fmla="*/ 168 w 168"/>
                  <a:gd name="T33" fmla="*/ 87 h 172"/>
                  <a:gd name="T34" fmla="*/ 121 w 168"/>
                  <a:gd name="T35" fmla="*/ 9 h 172"/>
                  <a:gd name="T36" fmla="*/ 85 w 168"/>
                  <a:gd name="T37" fmla="*/ 0 h 172"/>
                  <a:gd name="T38" fmla="*/ 84 w 168"/>
                  <a:gd name="T39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8" h="172">
                    <a:moveTo>
                      <a:pt x="84" y="159"/>
                    </a:moveTo>
                    <a:cubicBezTo>
                      <a:pt x="84" y="159"/>
                      <a:pt x="84" y="159"/>
                      <a:pt x="83" y="159"/>
                    </a:cubicBezTo>
                    <a:cubicBezTo>
                      <a:pt x="44" y="159"/>
                      <a:pt x="13" y="126"/>
                      <a:pt x="13" y="85"/>
                    </a:cubicBezTo>
                    <a:cubicBezTo>
                      <a:pt x="13" y="45"/>
                      <a:pt x="45" y="13"/>
                      <a:pt x="84" y="13"/>
                    </a:cubicBezTo>
                    <a:cubicBezTo>
                      <a:pt x="84" y="13"/>
                      <a:pt x="85" y="13"/>
                      <a:pt x="85" y="13"/>
                    </a:cubicBezTo>
                    <a:cubicBezTo>
                      <a:pt x="124" y="13"/>
                      <a:pt x="155" y="47"/>
                      <a:pt x="155" y="87"/>
                    </a:cubicBezTo>
                    <a:cubicBezTo>
                      <a:pt x="155" y="127"/>
                      <a:pt x="123" y="159"/>
                      <a:pt x="84" y="159"/>
                    </a:cubicBezTo>
                    <a:moveTo>
                      <a:pt x="84" y="0"/>
                    </a:moveTo>
                    <a:cubicBezTo>
                      <a:pt x="78" y="0"/>
                      <a:pt x="72" y="0"/>
                      <a:pt x="66" y="2"/>
                    </a:cubicBezTo>
                    <a:cubicBezTo>
                      <a:pt x="49" y="6"/>
                      <a:pt x="33" y="15"/>
                      <a:pt x="21" y="29"/>
                    </a:cubicBezTo>
                    <a:cubicBezTo>
                      <a:pt x="21" y="50"/>
                      <a:pt x="13" y="70"/>
                      <a:pt x="0" y="84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133"/>
                      <a:pt x="37" y="172"/>
                      <a:pt x="83" y="172"/>
                    </a:cubicBezTo>
                    <a:cubicBezTo>
                      <a:pt x="84" y="172"/>
                      <a:pt x="84" y="172"/>
                      <a:pt x="84" y="172"/>
                    </a:cubicBezTo>
                    <a:cubicBezTo>
                      <a:pt x="112" y="172"/>
                      <a:pt x="137" y="158"/>
                      <a:pt x="152" y="137"/>
                    </a:cubicBezTo>
                    <a:cubicBezTo>
                      <a:pt x="159" y="127"/>
                      <a:pt x="164" y="115"/>
                      <a:pt x="166" y="103"/>
                    </a:cubicBezTo>
                    <a:cubicBezTo>
                      <a:pt x="167" y="98"/>
                      <a:pt x="168" y="92"/>
                      <a:pt x="168" y="87"/>
                    </a:cubicBezTo>
                    <a:cubicBezTo>
                      <a:pt x="168" y="53"/>
                      <a:pt x="149" y="23"/>
                      <a:pt x="121" y="9"/>
                    </a:cubicBezTo>
                    <a:cubicBezTo>
                      <a:pt x="110" y="3"/>
                      <a:pt x="98" y="0"/>
                      <a:pt x="85" y="0"/>
                    </a:cubicBezTo>
                    <a:cubicBezTo>
                      <a:pt x="85" y="0"/>
                      <a:pt x="84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1" name="Freeform 781"/>
              <p:cNvSpPr>
                <a:spLocks noEditPoints="1"/>
              </p:cNvSpPr>
              <p:nvPr/>
            </p:nvSpPr>
            <p:spPr bwMode="auto">
              <a:xfrm>
                <a:off x="3917" y="3280"/>
                <a:ext cx="83" cy="85"/>
              </a:xfrm>
              <a:custGeom>
                <a:avLst/>
                <a:gdLst>
                  <a:gd name="T0" fmla="*/ 84 w 168"/>
                  <a:gd name="T1" fmla="*/ 159 h 173"/>
                  <a:gd name="T2" fmla="*/ 83 w 168"/>
                  <a:gd name="T3" fmla="*/ 159 h 173"/>
                  <a:gd name="T4" fmla="*/ 13 w 168"/>
                  <a:gd name="T5" fmla="*/ 86 h 173"/>
                  <a:gd name="T6" fmla="*/ 84 w 168"/>
                  <a:gd name="T7" fmla="*/ 13 h 173"/>
                  <a:gd name="T8" fmla="*/ 85 w 168"/>
                  <a:gd name="T9" fmla="*/ 13 h 173"/>
                  <a:gd name="T10" fmla="*/ 155 w 168"/>
                  <a:gd name="T11" fmla="*/ 87 h 173"/>
                  <a:gd name="T12" fmla="*/ 84 w 168"/>
                  <a:gd name="T13" fmla="*/ 159 h 173"/>
                  <a:gd name="T14" fmla="*/ 84 w 168"/>
                  <a:gd name="T15" fmla="*/ 0 h 173"/>
                  <a:gd name="T16" fmla="*/ 44 w 168"/>
                  <a:gd name="T17" fmla="*/ 11 h 173"/>
                  <a:gd name="T18" fmla="*/ 0 w 168"/>
                  <a:gd name="T19" fmla="*/ 86 h 173"/>
                  <a:gd name="T20" fmla="*/ 83 w 168"/>
                  <a:gd name="T21" fmla="*/ 173 h 173"/>
                  <a:gd name="T22" fmla="*/ 84 w 168"/>
                  <a:gd name="T23" fmla="*/ 173 h 173"/>
                  <a:gd name="T24" fmla="*/ 147 w 168"/>
                  <a:gd name="T25" fmla="*/ 143 h 173"/>
                  <a:gd name="T26" fmla="*/ 168 w 168"/>
                  <a:gd name="T27" fmla="*/ 88 h 173"/>
                  <a:gd name="T28" fmla="*/ 168 w 168"/>
                  <a:gd name="T29" fmla="*/ 87 h 173"/>
                  <a:gd name="T30" fmla="*/ 106 w 168"/>
                  <a:gd name="T31" fmla="*/ 3 h 173"/>
                  <a:gd name="T32" fmla="*/ 85 w 168"/>
                  <a:gd name="T33" fmla="*/ 0 h 173"/>
                  <a:gd name="T34" fmla="*/ 84 w 168"/>
                  <a:gd name="T35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8" h="173">
                    <a:moveTo>
                      <a:pt x="84" y="159"/>
                    </a:moveTo>
                    <a:cubicBezTo>
                      <a:pt x="84" y="159"/>
                      <a:pt x="84" y="159"/>
                      <a:pt x="83" y="159"/>
                    </a:cubicBezTo>
                    <a:cubicBezTo>
                      <a:pt x="44" y="159"/>
                      <a:pt x="13" y="126"/>
                      <a:pt x="13" y="86"/>
                    </a:cubicBezTo>
                    <a:cubicBezTo>
                      <a:pt x="13" y="46"/>
                      <a:pt x="45" y="13"/>
                      <a:pt x="84" y="13"/>
                    </a:cubicBezTo>
                    <a:cubicBezTo>
                      <a:pt x="84" y="13"/>
                      <a:pt x="85" y="13"/>
                      <a:pt x="85" y="13"/>
                    </a:cubicBezTo>
                    <a:cubicBezTo>
                      <a:pt x="124" y="14"/>
                      <a:pt x="155" y="47"/>
                      <a:pt x="155" y="87"/>
                    </a:cubicBezTo>
                    <a:cubicBezTo>
                      <a:pt x="155" y="127"/>
                      <a:pt x="123" y="159"/>
                      <a:pt x="84" y="159"/>
                    </a:cubicBezTo>
                    <a:moveTo>
                      <a:pt x="84" y="0"/>
                    </a:moveTo>
                    <a:cubicBezTo>
                      <a:pt x="69" y="0"/>
                      <a:pt x="56" y="4"/>
                      <a:pt x="44" y="11"/>
                    </a:cubicBezTo>
                    <a:cubicBezTo>
                      <a:pt x="18" y="25"/>
                      <a:pt x="0" y="53"/>
                      <a:pt x="0" y="86"/>
                    </a:cubicBezTo>
                    <a:cubicBezTo>
                      <a:pt x="0" y="133"/>
                      <a:pt x="37" y="172"/>
                      <a:pt x="83" y="173"/>
                    </a:cubicBezTo>
                    <a:cubicBezTo>
                      <a:pt x="84" y="173"/>
                      <a:pt x="84" y="173"/>
                      <a:pt x="84" y="173"/>
                    </a:cubicBezTo>
                    <a:cubicBezTo>
                      <a:pt x="109" y="173"/>
                      <a:pt x="132" y="161"/>
                      <a:pt x="147" y="143"/>
                    </a:cubicBezTo>
                    <a:cubicBezTo>
                      <a:pt x="160" y="129"/>
                      <a:pt x="168" y="109"/>
                      <a:pt x="168" y="88"/>
                    </a:cubicBezTo>
                    <a:cubicBezTo>
                      <a:pt x="168" y="88"/>
                      <a:pt x="168" y="88"/>
                      <a:pt x="168" y="87"/>
                    </a:cubicBezTo>
                    <a:cubicBezTo>
                      <a:pt x="168" y="47"/>
                      <a:pt x="142" y="13"/>
                      <a:pt x="106" y="3"/>
                    </a:cubicBezTo>
                    <a:cubicBezTo>
                      <a:pt x="99" y="1"/>
                      <a:pt x="92" y="0"/>
                      <a:pt x="85" y="0"/>
                    </a:cubicBezTo>
                    <a:cubicBezTo>
                      <a:pt x="85" y="0"/>
                      <a:pt x="84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2" name="Freeform 782"/>
              <p:cNvSpPr>
                <a:spLocks noEditPoints="1"/>
              </p:cNvSpPr>
              <p:nvPr/>
            </p:nvSpPr>
            <p:spPr bwMode="auto">
              <a:xfrm>
                <a:off x="4201" y="3207"/>
                <a:ext cx="83" cy="85"/>
              </a:xfrm>
              <a:custGeom>
                <a:avLst/>
                <a:gdLst>
                  <a:gd name="T0" fmla="*/ 83 w 167"/>
                  <a:gd name="T1" fmla="*/ 159 h 172"/>
                  <a:gd name="T2" fmla="*/ 82 w 167"/>
                  <a:gd name="T3" fmla="*/ 159 h 172"/>
                  <a:gd name="T4" fmla="*/ 12 w 167"/>
                  <a:gd name="T5" fmla="*/ 85 h 172"/>
                  <a:gd name="T6" fmla="*/ 83 w 167"/>
                  <a:gd name="T7" fmla="*/ 13 h 172"/>
                  <a:gd name="T8" fmla="*/ 84 w 167"/>
                  <a:gd name="T9" fmla="*/ 13 h 172"/>
                  <a:gd name="T10" fmla="*/ 154 w 167"/>
                  <a:gd name="T11" fmla="*/ 87 h 172"/>
                  <a:gd name="T12" fmla="*/ 83 w 167"/>
                  <a:gd name="T13" fmla="*/ 159 h 172"/>
                  <a:gd name="T14" fmla="*/ 83 w 167"/>
                  <a:gd name="T15" fmla="*/ 0 h 172"/>
                  <a:gd name="T16" fmla="*/ 82 w 167"/>
                  <a:gd name="T17" fmla="*/ 0 h 172"/>
                  <a:gd name="T18" fmla="*/ 28 w 167"/>
                  <a:gd name="T19" fmla="*/ 21 h 172"/>
                  <a:gd name="T20" fmla="*/ 8 w 167"/>
                  <a:gd name="T21" fmla="*/ 47 h 172"/>
                  <a:gd name="T22" fmla="*/ 8 w 167"/>
                  <a:gd name="T23" fmla="*/ 58 h 172"/>
                  <a:gd name="T24" fmla="*/ 0 w 167"/>
                  <a:gd name="T25" fmla="*/ 96 h 172"/>
                  <a:gd name="T26" fmla="*/ 50 w 167"/>
                  <a:gd name="T27" fmla="*/ 166 h 172"/>
                  <a:gd name="T28" fmla="*/ 82 w 167"/>
                  <a:gd name="T29" fmla="*/ 172 h 172"/>
                  <a:gd name="T30" fmla="*/ 83 w 167"/>
                  <a:gd name="T31" fmla="*/ 172 h 172"/>
                  <a:gd name="T32" fmla="*/ 112 w 167"/>
                  <a:gd name="T33" fmla="*/ 167 h 172"/>
                  <a:gd name="T34" fmla="*/ 167 w 167"/>
                  <a:gd name="T35" fmla="*/ 91 h 172"/>
                  <a:gd name="T36" fmla="*/ 167 w 167"/>
                  <a:gd name="T37" fmla="*/ 87 h 172"/>
                  <a:gd name="T38" fmla="*/ 151 w 167"/>
                  <a:gd name="T39" fmla="*/ 36 h 172"/>
                  <a:gd name="T40" fmla="*/ 84 w 167"/>
                  <a:gd name="T41" fmla="*/ 0 h 172"/>
                  <a:gd name="T42" fmla="*/ 83 w 167"/>
                  <a:gd name="T43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7" h="172">
                    <a:moveTo>
                      <a:pt x="83" y="159"/>
                    </a:moveTo>
                    <a:cubicBezTo>
                      <a:pt x="83" y="159"/>
                      <a:pt x="83" y="159"/>
                      <a:pt x="82" y="159"/>
                    </a:cubicBezTo>
                    <a:cubicBezTo>
                      <a:pt x="43" y="159"/>
                      <a:pt x="12" y="126"/>
                      <a:pt x="12" y="85"/>
                    </a:cubicBezTo>
                    <a:cubicBezTo>
                      <a:pt x="12" y="45"/>
                      <a:pt x="44" y="13"/>
                      <a:pt x="83" y="13"/>
                    </a:cubicBezTo>
                    <a:cubicBezTo>
                      <a:pt x="83" y="13"/>
                      <a:pt x="83" y="13"/>
                      <a:pt x="84" y="13"/>
                    </a:cubicBezTo>
                    <a:cubicBezTo>
                      <a:pt x="123" y="14"/>
                      <a:pt x="154" y="47"/>
                      <a:pt x="154" y="87"/>
                    </a:cubicBezTo>
                    <a:cubicBezTo>
                      <a:pt x="154" y="127"/>
                      <a:pt x="122" y="159"/>
                      <a:pt x="83" y="159"/>
                    </a:cubicBezTo>
                    <a:moveTo>
                      <a:pt x="83" y="0"/>
                    </a:moveTo>
                    <a:cubicBezTo>
                      <a:pt x="83" y="0"/>
                      <a:pt x="83" y="0"/>
                      <a:pt x="82" y="0"/>
                    </a:cubicBezTo>
                    <a:cubicBezTo>
                      <a:pt x="62" y="0"/>
                      <a:pt x="43" y="8"/>
                      <a:pt x="28" y="21"/>
                    </a:cubicBezTo>
                    <a:cubicBezTo>
                      <a:pt x="20" y="28"/>
                      <a:pt x="13" y="37"/>
                      <a:pt x="8" y="47"/>
                    </a:cubicBezTo>
                    <a:cubicBezTo>
                      <a:pt x="8" y="51"/>
                      <a:pt x="9" y="54"/>
                      <a:pt x="8" y="58"/>
                    </a:cubicBezTo>
                    <a:cubicBezTo>
                      <a:pt x="8" y="71"/>
                      <a:pt x="5" y="84"/>
                      <a:pt x="0" y="96"/>
                    </a:cubicBezTo>
                    <a:cubicBezTo>
                      <a:pt x="3" y="127"/>
                      <a:pt x="23" y="154"/>
                      <a:pt x="50" y="166"/>
                    </a:cubicBezTo>
                    <a:cubicBezTo>
                      <a:pt x="60" y="170"/>
                      <a:pt x="71" y="172"/>
                      <a:pt x="82" y="172"/>
                    </a:cubicBezTo>
                    <a:cubicBezTo>
                      <a:pt x="82" y="172"/>
                      <a:pt x="83" y="172"/>
                      <a:pt x="83" y="172"/>
                    </a:cubicBezTo>
                    <a:cubicBezTo>
                      <a:pt x="93" y="172"/>
                      <a:pt x="103" y="171"/>
                      <a:pt x="112" y="167"/>
                    </a:cubicBezTo>
                    <a:cubicBezTo>
                      <a:pt x="143" y="155"/>
                      <a:pt x="165" y="126"/>
                      <a:pt x="167" y="91"/>
                    </a:cubicBezTo>
                    <a:cubicBezTo>
                      <a:pt x="167" y="89"/>
                      <a:pt x="167" y="88"/>
                      <a:pt x="167" y="87"/>
                    </a:cubicBezTo>
                    <a:cubicBezTo>
                      <a:pt x="167" y="68"/>
                      <a:pt x="161" y="50"/>
                      <a:pt x="151" y="36"/>
                    </a:cubicBezTo>
                    <a:cubicBezTo>
                      <a:pt x="136" y="14"/>
                      <a:pt x="112" y="0"/>
                      <a:pt x="84" y="0"/>
                    </a:cubicBezTo>
                    <a:cubicBezTo>
                      <a:pt x="84" y="0"/>
                      <a:pt x="83" y="0"/>
                      <a:pt x="8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3" name="Freeform 783"/>
              <p:cNvSpPr>
                <a:spLocks noEditPoints="1"/>
              </p:cNvSpPr>
              <p:nvPr/>
            </p:nvSpPr>
            <p:spPr bwMode="auto">
              <a:xfrm>
                <a:off x="4123" y="3192"/>
                <a:ext cx="83" cy="85"/>
              </a:xfrm>
              <a:custGeom>
                <a:avLst/>
                <a:gdLst>
                  <a:gd name="T0" fmla="*/ 34 w 168"/>
                  <a:gd name="T1" fmla="*/ 138 h 172"/>
                  <a:gd name="T2" fmla="*/ 13 w 168"/>
                  <a:gd name="T3" fmla="*/ 85 h 172"/>
                  <a:gd name="T4" fmla="*/ 84 w 168"/>
                  <a:gd name="T5" fmla="*/ 13 h 172"/>
                  <a:gd name="T6" fmla="*/ 84 w 168"/>
                  <a:gd name="T7" fmla="*/ 13 h 172"/>
                  <a:gd name="T8" fmla="*/ 155 w 168"/>
                  <a:gd name="T9" fmla="*/ 87 h 172"/>
                  <a:gd name="T10" fmla="*/ 84 w 168"/>
                  <a:gd name="T11" fmla="*/ 159 h 172"/>
                  <a:gd name="T12" fmla="*/ 83 w 168"/>
                  <a:gd name="T13" fmla="*/ 159 h 172"/>
                  <a:gd name="T14" fmla="*/ 70 w 168"/>
                  <a:gd name="T15" fmla="*/ 158 h 172"/>
                  <a:gd name="T16" fmla="*/ 34 w 168"/>
                  <a:gd name="T17" fmla="*/ 138 h 172"/>
                  <a:gd name="T18" fmla="*/ 83 w 168"/>
                  <a:gd name="T19" fmla="*/ 0 h 172"/>
                  <a:gd name="T20" fmla="*/ 44 w 168"/>
                  <a:gd name="T21" fmla="*/ 10 h 172"/>
                  <a:gd name="T22" fmla="*/ 7 w 168"/>
                  <a:gd name="T23" fmla="*/ 50 h 172"/>
                  <a:gd name="T24" fmla="*/ 0 w 168"/>
                  <a:gd name="T25" fmla="*/ 85 h 172"/>
                  <a:gd name="T26" fmla="*/ 6 w 168"/>
                  <a:gd name="T27" fmla="*/ 120 h 172"/>
                  <a:gd name="T28" fmla="*/ 83 w 168"/>
                  <a:gd name="T29" fmla="*/ 172 h 172"/>
                  <a:gd name="T30" fmla="*/ 84 w 168"/>
                  <a:gd name="T31" fmla="*/ 172 h 172"/>
                  <a:gd name="T32" fmla="*/ 100 w 168"/>
                  <a:gd name="T33" fmla="*/ 171 h 172"/>
                  <a:gd name="T34" fmla="*/ 159 w 168"/>
                  <a:gd name="T35" fmla="*/ 125 h 172"/>
                  <a:gd name="T36" fmla="*/ 167 w 168"/>
                  <a:gd name="T37" fmla="*/ 87 h 172"/>
                  <a:gd name="T38" fmla="*/ 167 w 168"/>
                  <a:gd name="T39" fmla="*/ 76 h 172"/>
                  <a:gd name="T40" fmla="*/ 155 w 168"/>
                  <a:gd name="T41" fmla="*/ 41 h 172"/>
                  <a:gd name="T42" fmla="*/ 124 w 168"/>
                  <a:gd name="T43" fmla="*/ 10 h 172"/>
                  <a:gd name="T44" fmla="*/ 84 w 168"/>
                  <a:gd name="T45" fmla="*/ 0 h 172"/>
                  <a:gd name="T46" fmla="*/ 83 w 168"/>
                  <a:gd name="T47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8" h="172">
                    <a:moveTo>
                      <a:pt x="34" y="138"/>
                    </a:moveTo>
                    <a:cubicBezTo>
                      <a:pt x="20" y="124"/>
                      <a:pt x="12" y="106"/>
                      <a:pt x="13" y="85"/>
                    </a:cubicBezTo>
                    <a:cubicBezTo>
                      <a:pt x="13" y="45"/>
                      <a:pt x="45" y="13"/>
                      <a:pt x="84" y="13"/>
                    </a:cubicBezTo>
                    <a:cubicBezTo>
                      <a:pt x="84" y="13"/>
                      <a:pt x="84" y="13"/>
                      <a:pt x="84" y="13"/>
                    </a:cubicBezTo>
                    <a:cubicBezTo>
                      <a:pt x="123" y="13"/>
                      <a:pt x="155" y="46"/>
                      <a:pt x="155" y="87"/>
                    </a:cubicBezTo>
                    <a:cubicBezTo>
                      <a:pt x="154" y="127"/>
                      <a:pt x="122" y="159"/>
                      <a:pt x="84" y="159"/>
                    </a:cubicBezTo>
                    <a:cubicBezTo>
                      <a:pt x="83" y="159"/>
                      <a:pt x="83" y="159"/>
                      <a:pt x="83" y="159"/>
                    </a:cubicBezTo>
                    <a:cubicBezTo>
                      <a:pt x="78" y="159"/>
                      <a:pt x="74" y="158"/>
                      <a:pt x="70" y="158"/>
                    </a:cubicBezTo>
                    <a:cubicBezTo>
                      <a:pt x="56" y="155"/>
                      <a:pt x="43" y="148"/>
                      <a:pt x="34" y="138"/>
                    </a:cubicBezTo>
                    <a:moveTo>
                      <a:pt x="83" y="0"/>
                    </a:moveTo>
                    <a:cubicBezTo>
                      <a:pt x="69" y="0"/>
                      <a:pt x="56" y="3"/>
                      <a:pt x="44" y="10"/>
                    </a:cubicBezTo>
                    <a:cubicBezTo>
                      <a:pt x="36" y="27"/>
                      <a:pt x="23" y="41"/>
                      <a:pt x="7" y="50"/>
                    </a:cubicBezTo>
                    <a:cubicBezTo>
                      <a:pt x="2" y="61"/>
                      <a:pt x="0" y="72"/>
                      <a:pt x="0" y="85"/>
                    </a:cubicBezTo>
                    <a:cubicBezTo>
                      <a:pt x="0" y="97"/>
                      <a:pt x="2" y="109"/>
                      <a:pt x="6" y="120"/>
                    </a:cubicBezTo>
                    <a:cubicBezTo>
                      <a:pt x="19" y="150"/>
                      <a:pt x="48" y="172"/>
                      <a:pt x="83" y="172"/>
                    </a:cubicBezTo>
                    <a:cubicBezTo>
                      <a:pt x="83" y="172"/>
                      <a:pt x="83" y="172"/>
                      <a:pt x="84" y="172"/>
                    </a:cubicBezTo>
                    <a:cubicBezTo>
                      <a:pt x="89" y="172"/>
                      <a:pt x="95" y="172"/>
                      <a:pt x="100" y="171"/>
                    </a:cubicBezTo>
                    <a:cubicBezTo>
                      <a:pt x="126" y="165"/>
                      <a:pt x="147" y="148"/>
                      <a:pt x="159" y="125"/>
                    </a:cubicBezTo>
                    <a:cubicBezTo>
                      <a:pt x="164" y="113"/>
                      <a:pt x="167" y="100"/>
                      <a:pt x="167" y="87"/>
                    </a:cubicBezTo>
                    <a:cubicBezTo>
                      <a:pt x="168" y="83"/>
                      <a:pt x="167" y="80"/>
                      <a:pt x="167" y="76"/>
                    </a:cubicBezTo>
                    <a:cubicBezTo>
                      <a:pt x="166" y="63"/>
                      <a:pt x="161" y="51"/>
                      <a:pt x="155" y="41"/>
                    </a:cubicBezTo>
                    <a:cubicBezTo>
                      <a:pt x="148" y="28"/>
                      <a:pt x="137" y="18"/>
                      <a:pt x="124" y="10"/>
                    </a:cubicBezTo>
                    <a:cubicBezTo>
                      <a:pt x="113" y="4"/>
                      <a:pt x="99" y="0"/>
                      <a:pt x="84" y="0"/>
                    </a:cubicBezTo>
                    <a:cubicBezTo>
                      <a:pt x="84" y="0"/>
                      <a:pt x="84" y="0"/>
                      <a:pt x="8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4" name="Freeform 784"/>
              <p:cNvSpPr>
                <a:spLocks noEditPoints="1"/>
              </p:cNvSpPr>
              <p:nvPr/>
            </p:nvSpPr>
            <p:spPr bwMode="auto">
              <a:xfrm>
                <a:off x="4066" y="3137"/>
                <a:ext cx="83" cy="85"/>
              </a:xfrm>
              <a:custGeom>
                <a:avLst/>
                <a:gdLst>
                  <a:gd name="T0" fmla="*/ 84 w 168"/>
                  <a:gd name="T1" fmla="*/ 160 h 173"/>
                  <a:gd name="T2" fmla="*/ 83 w 168"/>
                  <a:gd name="T3" fmla="*/ 160 h 173"/>
                  <a:gd name="T4" fmla="*/ 13 w 168"/>
                  <a:gd name="T5" fmla="*/ 86 h 173"/>
                  <a:gd name="T6" fmla="*/ 84 w 168"/>
                  <a:gd name="T7" fmla="*/ 14 h 173"/>
                  <a:gd name="T8" fmla="*/ 84 w 168"/>
                  <a:gd name="T9" fmla="*/ 14 h 173"/>
                  <a:gd name="T10" fmla="*/ 155 w 168"/>
                  <a:gd name="T11" fmla="*/ 87 h 173"/>
                  <a:gd name="T12" fmla="*/ 84 w 168"/>
                  <a:gd name="T13" fmla="*/ 160 h 173"/>
                  <a:gd name="T14" fmla="*/ 83 w 168"/>
                  <a:gd name="T15" fmla="*/ 0 h 173"/>
                  <a:gd name="T16" fmla="*/ 0 w 168"/>
                  <a:gd name="T17" fmla="*/ 86 h 173"/>
                  <a:gd name="T18" fmla="*/ 1 w 168"/>
                  <a:gd name="T19" fmla="*/ 104 h 173"/>
                  <a:gd name="T20" fmla="*/ 46 w 168"/>
                  <a:gd name="T21" fmla="*/ 164 h 173"/>
                  <a:gd name="T22" fmla="*/ 83 w 168"/>
                  <a:gd name="T23" fmla="*/ 173 h 173"/>
                  <a:gd name="T24" fmla="*/ 84 w 168"/>
                  <a:gd name="T25" fmla="*/ 173 h 173"/>
                  <a:gd name="T26" fmla="*/ 123 w 168"/>
                  <a:gd name="T27" fmla="*/ 163 h 173"/>
                  <a:gd name="T28" fmla="*/ 160 w 168"/>
                  <a:gd name="T29" fmla="*/ 123 h 173"/>
                  <a:gd name="T30" fmla="*/ 168 w 168"/>
                  <a:gd name="T31" fmla="*/ 88 h 173"/>
                  <a:gd name="T32" fmla="*/ 158 w 168"/>
                  <a:gd name="T33" fmla="*/ 47 h 173"/>
                  <a:gd name="T34" fmla="*/ 130 w 168"/>
                  <a:gd name="T35" fmla="*/ 15 h 173"/>
                  <a:gd name="T36" fmla="*/ 84 w 168"/>
                  <a:gd name="T37" fmla="*/ 0 h 173"/>
                  <a:gd name="T38" fmla="*/ 83 w 168"/>
                  <a:gd name="T39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8" h="173">
                    <a:moveTo>
                      <a:pt x="84" y="160"/>
                    </a:moveTo>
                    <a:cubicBezTo>
                      <a:pt x="83" y="160"/>
                      <a:pt x="83" y="160"/>
                      <a:pt x="83" y="160"/>
                    </a:cubicBezTo>
                    <a:cubicBezTo>
                      <a:pt x="44" y="159"/>
                      <a:pt x="12" y="126"/>
                      <a:pt x="13" y="86"/>
                    </a:cubicBezTo>
                    <a:cubicBezTo>
                      <a:pt x="13" y="46"/>
                      <a:pt x="45" y="14"/>
                      <a:pt x="84" y="14"/>
                    </a:cubicBezTo>
                    <a:cubicBezTo>
                      <a:pt x="84" y="14"/>
                      <a:pt x="84" y="14"/>
                      <a:pt x="84" y="14"/>
                    </a:cubicBezTo>
                    <a:cubicBezTo>
                      <a:pt x="123" y="14"/>
                      <a:pt x="155" y="47"/>
                      <a:pt x="155" y="87"/>
                    </a:cubicBezTo>
                    <a:cubicBezTo>
                      <a:pt x="154" y="127"/>
                      <a:pt x="123" y="160"/>
                      <a:pt x="84" y="160"/>
                    </a:cubicBezTo>
                    <a:moveTo>
                      <a:pt x="83" y="0"/>
                    </a:moveTo>
                    <a:cubicBezTo>
                      <a:pt x="38" y="0"/>
                      <a:pt x="0" y="39"/>
                      <a:pt x="0" y="86"/>
                    </a:cubicBezTo>
                    <a:cubicBezTo>
                      <a:pt x="0" y="92"/>
                      <a:pt x="0" y="98"/>
                      <a:pt x="1" y="104"/>
                    </a:cubicBezTo>
                    <a:cubicBezTo>
                      <a:pt x="7" y="130"/>
                      <a:pt x="24" y="152"/>
                      <a:pt x="46" y="164"/>
                    </a:cubicBezTo>
                    <a:cubicBezTo>
                      <a:pt x="57" y="170"/>
                      <a:pt x="70" y="173"/>
                      <a:pt x="83" y="173"/>
                    </a:cubicBezTo>
                    <a:cubicBezTo>
                      <a:pt x="83" y="173"/>
                      <a:pt x="83" y="173"/>
                      <a:pt x="84" y="173"/>
                    </a:cubicBezTo>
                    <a:cubicBezTo>
                      <a:pt x="98" y="173"/>
                      <a:pt x="111" y="169"/>
                      <a:pt x="123" y="163"/>
                    </a:cubicBezTo>
                    <a:cubicBezTo>
                      <a:pt x="139" y="154"/>
                      <a:pt x="152" y="140"/>
                      <a:pt x="160" y="123"/>
                    </a:cubicBezTo>
                    <a:cubicBezTo>
                      <a:pt x="165" y="112"/>
                      <a:pt x="167" y="100"/>
                      <a:pt x="168" y="88"/>
                    </a:cubicBezTo>
                    <a:cubicBezTo>
                      <a:pt x="168" y="73"/>
                      <a:pt x="164" y="59"/>
                      <a:pt x="158" y="47"/>
                    </a:cubicBezTo>
                    <a:cubicBezTo>
                      <a:pt x="152" y="34"/>
                      <a:pt x="142" y="23"/>
                      <a:pt x="130" y="15"/>
                    </a:cubicBezTo>
                    <a:cubicBezTo>
                      <a:pt x="117" y="6"/>
                      <a:pt x="101" y="1"/>
                      <a:pt x="84" y="0"/>
                    </a:cubicBezTo>
                    <a:cubicBezTo>
                      <a:pt x="84" y="0"/>
                      <a:pt x="84" y="0"/>
                      <a:pt x="8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5" name="Freeform 785"/>
              <p:cNvSpPr>
                <a:spLocks noEditPoints="1"/>
              </p:cNvSpPr>
              <p:nvPr/>
            </p:nvSpPr>
            <p:spPr bwMode="auto">
              <a:xfrm>
                <a:off x="3957" y="2805"/>
                <a:ext cx="82" cy="85"/>
              </a:xfrm>
              <a:custGeom>
                <a:avLst/>
                <a:gdLst>
                  <a:gd name="T0" fmla="*/ 84 w 168"/>
                  <a:gd name="T1" fmla="*/ 159 h 173"/>
                  <a:gd name="T2" fmla="*/ 83 w 168"/>
                  <a:gd name="T3" fmla="*/ 159 h 173"/>
                  <a:gd name="T4" fmla="*/ 13 w 168"/>
                  <a:gd name="T5" fmla="*/ 85 h 173"/>
                  <a:gd name="T6" fmla="*/ 84 w 168"/>
                  <a:gd name="T7" fmla="*/ 13 h 173"/>
                  <a:gd name="T8" fmla="*/ 85 w 168"/>
                  <a:gd name="T9" fmla="*/ 13 h 173"/>
                  <a:gd name="T10" fmla="*/ 113 w 168"/>
                  <a:gd name="T11" fmla="*/ 19 h 173"/>
                  <a:gd name="T12" fmla="*/ 152 w 168"/>
                  <a:gd name="T13" fmla="*/ 66 h 173"/>
                  <a:gd name="T14" fmla="*/ 155 w 168"/>
                  <a:gd name="T15" fmla="*/ 87 h 173"/>
                  <a:gd name="T16" fmla="*/ 84 w 168"/>
                  <a:gd name="T17" fmla="*/ 159 h 173"/>
                  <a:gd name="T18" fmla="*/ 84 w 168"/>
                  <a:gd name="T19" fmla="*/ 0 h 173"/>
                  <a:gd name="T20" fmla="*/ 36 w 168"/>
                  <a:gd name="T21" fmla="*/ 15 h 173"/>
                  <a:gd name="T22" fmla="*/ 14 w 168"/>
                  <a:gd name="T23" fmla="*/ 38 h 173"/>
                  <a:gd name="T24" fmla="*/ 0 w 168"/>
                  <a:gd name="T25" fmla="*/ 85 h 173"/>
                  <a:gd name="T26" fmla="*/ 0 w 168"/>
                  <a:gd name="T27" fmla="*/ 90 h 173"/>
                  <a:gd name="T28" fmla="*/ 6 w 168"/>
                  <a:gd name="T29" fmla="*/ 118 h 173"/>
                  <a:gd name="T30" fmla="*/ 56 w 168"/>
                  <a:gd name="T31" fmla="*/ 167 h 173"/>
                  <a:gd name="T32" fmla="*/ 74 w 168"/>
                  <a:gd name="T33" fmla="*/ 172 h 173"/>
                  <a:gd name="T34" fmla="*/ 83 w 168"/>
                  <a:gd name="T35" fmla="*/ 173 h 173"/>
                  <a:gd name="T36" fmla="*/ 84 w 168"/>
                  <a:gd name="T37" fmla="*/ 173 h 173"/>
                  <a:gd name="T38" fmla="*/ 168 w 168"/>
                  <a:gd name="T39" fmla="*/ 87 h 173"/>
                  <a:gd name="T40" fmla="*/ 168 w 168"/>
                  <a:gd name="T41" fmla="*/ 80 h 173"/>
                  <a:gd name="T42" fmla="*/ 99 w 168"/>
                  <a:gd name="T43" fmla="*/ 1 h 173"/>
                  <a:gd name="T44" fmla="*/ 85 w 168"/>
                  <a:gd name="T45" fmla="*/ 0 h 173"/>
                  <a:gd name="T46" fmla="*/ 84 w 168"/>
                  <a:gd name="T47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8" h="173">
                    <a:moveTo>
                      <a:pt x="84" y="159"/>
                    </a:moveTo>
                    <a:cubicBezTo>
                      <a:pt x="84" y="159"/>
                      <a:pt x="84" y="159"/>
                      <a:pt x="83" y="159"/>
                    </a:cubicBezTo>
                    <a:cubicBezTo>
                      <a:pt x="44" y="159"/>
                      <a:pt x="13" y="126"/>
                      <a:pt x="13" y="85"/>
                    </a:cubicBezTo>
                    <a:cubicBezTo>
                      <a:pt x="13" y="45"/>
                      <a:pt x="45" y="13"/>
                      <a:pt x="84" y="13"/>
                    </a:cubicBezTo>
                    <a:cubicBezTo>
                      <a:pt x="84" y="13"/>
                      <a:pt x="85" y="13"/>
                      <a:pt x="85" y="13"/>
                    </a:cubicBezTo>
                    <a:cubicBezTo>
                      <a:pt x="95" y="13"/>
                      <a:pt x="104" y="15"/>
                      <a:pt x="113" y="19"/>
                    </a:cubicBezTo>
                    <a:cubicBezTo>
                      <a:pt x="132" y="28"/>
                      <a:pt x="146" y="45"/>
                      <a:pt x="152" y="66"/>
                    </a:cubicBezTo>
                    <a:cubicBezTo>
                      <a:pt x="154" y="72"/>
                      <a:pt x="155" y="79"/>
                      <a:pt x="155" y="87"/>
                    </a:cubicBezTo>
                    <a:cubicBezTo>
                      <a:pt x="155" y="127"/>
                      <a:pt x="123" y="159"/>
                      <a:pt x="84" y="159"/>
                    </a:cubicBezTo>
                    <a:moveTo>
                      <a:pt x="84" y="0"/>
                    </a:moveTo>
                    <a:cubicBezTo>
                      <a:pt x="66" y="0"/>
                      <a:pt x="50" y="6"/>
                      <a:pt x="36" y="15"/>
                    </a:cubicBezTo>
                    <a:cubicBezTo>
                      <a:pt x="30" y="24"/>
                      <a:pt x="23" y="32"/>
                      <a:pt x="14" y="38"/>
                    </a:cubicBezTo>
                    <a:cubicBezTo>
                      <a:pt x="6" y="52"/>
                      <a:pt x="0" y="68"/>
                      <a:pt x="0" y="85"/>
                    </a:cubicBezTo>
                    <a:cubicBezTo>
                      <a:pt x="0" y="87"/>
                      <a:pt x="0" y="89"/>
                      <a:pt x="0" y="90"/>
                    </a:cubicBezTo>
                    <a:cubicBezTo>
                      <a:pt x="4" y="99"/>
                      <a:pt x="6" y="109"/>
                      <a:pt x="6" y="118"/>
                    </a:cubicBezTo>
                    <a:cubicBezTo>
                      <a:pt x="15" y="141"/>
                      <a:pt x="33" y="159"/>
                      <a:pt x="56" y="167"/>
                    </a:cubicBezTo>
                    <a:cubicBezTo>
                      <a:pt x="62" y="170"/>
                      <a:pt x="68" y="171"/>
                      <a:pt x="74" y="172"/>
                    </a:cubicBezTo>
                    <a:cubicBezTo>
                      <a:pt x="77" y="172"/>
                      <a:pt x="80" y="172"/>
                      <a:pt x="83" y="173"/>
                    </a:cubicBezTo>
                    <a:cubicBezTo>
                      <a:pt x="84" y="173"/>
                      <a:pt x="84" y="173"/>
                      <a:pt x="84" y="173"/>
                    </a:cubicBezTo>
                    <a:cubicBezTo>
                      <a:pt x="130" y="173"/>
                      <a:pt x="168" y="134"/>
                      <a:pt x="168" y="87"/>
                    </a:cubicBezTo>
                    <a:cubicBezTo>
                      <a:pt x="168" y="85"/>
                      <a:pt x="168" y="82"/>
                      <a:pt x="168" y="80"/>
                    </a:cubicBezTo>
                    <a:cubicBezTo>
                      <a:pt x="165" y="41"/>
                      <a:pt x="136" y="8"/>
                      <a:pt x="99" y="1"/>
                    </a:cubicBezTo>
                    <a:cubicBezTo>
                      <a:pt x="95" y="0"/>
                      <a:pt x="90" y="0"/>
                      <a:pt x="85" y="0"/>
                    </a:cubicBezTo>
                    <a:cubicBezTo>
                      <a:pt x="85" y="0"/>
                      <a:pt x="84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6" name="Freeform 786"/>
              <p:cNvSpPr>
                <a:spLocks noEditPoints="1"/>
              </p:cNvSpPr>
              <p:nvPr/>
            </p:nvSpPr>
            <p:spPr bwMode="auto">
              <a:xfrm>
                <a:off x="3899" y="2746"/>
                <a:ext cx="83" cy="85"/>
              </a:xfrm>
              <a:custGeom>
                <a:avLst/>
                <a:gdLst>
                  <a:gd name="T0" fmla="*/ 84 w 168"/>
                  <a:gd name="T1" fmla="*/ 159 h 172"/>
                  <a:gd name="T2" fmla="*/ 83 w 168"/>
                  <a:gd name="T3" fmla="*/ 159 h 172"/>
                  <a:gd name="T4" fmla="*/ 13 w 168"/>
                  <a:gd name="T5" fmla="*/ 85 h 172"/>
                  <a:gd name="T6" fmla="*/ 83 w 168"/>
                  <a:gd name="T7" fmla="*/ 13 h 172"/>
                  <a:gd name="T8" fmla="*/ 84 w 168"/>
                  <a:gd name="T9" fmla="*/ 13 h 172"/>
                  <a:gd name="T10" fmla="*/ 155 w 168"/>
                  <a:gd name="T11" fmla="*/ 87 h 172"/>
                  <a:gd name="T12" fmla="*/ 84 w 168"/>
                  <a:gd name="T13" fmla="*/ 159 h 172"/>
                  <a:gd name="T14" fmla="*/ 84 w 168"/>
                  <a:gd name="T15" fmla="*/ 0 h 172"/>
                  <a:gd name="T16" fmla="*/ 0 w 168"/>
                  <a:gd name="T17" fmla="*/ 85 h 172"/>
                  <a:gd name="T18" fmla="*/ 0 w 168"/>
                  <a:gd name="T19" fmla="*/ 93 h 172"/>
                  <a:gd name="T20" fmla="*/ 6 w 168"/>
                  <a:gd name="T21" fmla="*/ 118 h 172"/>
                  <a:gd name="T22" fmla="*/ 33 w 168"/>
                  <a:gd name="T23" fmla="*/ 155 h 172"/>
                  <a:gd name="T24" fmla="*/ 39 w 168"/>
                  <a:gd name="T25" fmla="*/ 155 h 172"/>
                  <a:gd name="T26" fmla="*/ 40 w 168"/>
                  <a:gd name="T27" fmla="*/ 155 h 172"/>
                  <a:gd name="T28" fmla="*/ 90 w 168"/>
                  <a:gd name="T29" fmla="*/ 172 h 172"/>
                  <a:gd name="T30" fmla="*/ 131 w 168"/>
                  <a:gd name="T31" fmla="*/ 157 h 172"/>
                  <a:gd name="T32" fmla="*/ 153 w 168"/>
                  <a:gd name="T33" fmla="*/ 134 h 172"/>
                  <a:gd name="T34" fmla="*/ 167 w 168"/>
                  <a:gd name="T35" fmla="*/ 87 h 172"/>
                  <a:gd name="T36" fmla="*/ 155 w 168"/>
                  <a:gd name="T37" fmla="*/ 41 h 172"/>
                  <a:gd name="T38" fmla="*/ 114 w 168"/>
                  <a:gd name="T39" fmla="*/ 6 h 172"/>
                  <a:gd name="T40" fmla="*/ 84 w 168"/>
                  <a:gd name="T41" fmla="*/ 0 h 172"/>
                  <a:gd name="T42" fmla="*/ 84 w 168"/>
                  <a:gd name="T43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8" h="172">
                    <a:moveTo>
                      <a:pt x="84" y="159"/>
                    </a:moveTo>
                    <a:cubicBezTo>
                      <a:pt x="83" y="159"/>
                      <a:pt x="83" y="159"/>
                      <a:pt x="83" y="159"/>
                    </a:cubicBezTo>
                    <a:cubicBezTo>
                      <a:pt x="44" y="159"/>
                      <a:pt x="12" y="126"/>
                      <a:pt x="13" y="85"/>
                    </a:cubicBezTo>
                    <a:cubicBezTo>
                      <a:pt x="13" y="45"/>
                      <a:pt x="45" y="13"/>
                      <a:pt x="83" y="13"/>
                    </a:cubicBezTo>
                    <a:cubicBezTo>
                      <a:pt x="84" y="13"/>
                      <a:pt x="84" y="13"/>
                      <a:pt x="84" y="13"/>
                    </a:cubicBezTo>
                    <a:cubicBezTo>
                      <a:pt x="123" y="14"/>
                      <a:pt x="155" y="47"/>
                      <a:pt x="155" y="87"/>
                    </a:cubicBezTo>
                    <a:cubicBezTo>
                      <a:pt x="154" y="127"/>
                      <a:pt x="122" y="159"/>
                      <a:pt x="84" y="159"/>
                    </a:cubicBezTo>
                    <a:moveTo>
                      <a:pt x="84" y="0"/>
                    </a:moveTo>
                    <a:cubicBezTo>
                      <a:pt x="38" y="0"/>
                      <a:pt x="0" y="38"/>
                      <a:pt x="0" y="85"/>
                    </a:cubicBezTo>
                    <a:cubicBezTo>
                      <a:pt x="0" y="88"/>
                      <a:pt x="0" y="90"/>
                      <a:pt x="0" y="93"/>
                    </a:cubicBezTo>
                    <a:cubicBezTo>
                      <a:pt x="0" y="102"/>
                      <a:pt x="3" y="110"/>
                      <a:pt x="6" y="118"/>
                    </a:cubicBezTo>
                    <a:cubicBezTo>
                      <a:pt x="11" y="133"/>
                      <a:pt x="21" y="146"/>
                      <a:pt x="33" y="155"/>
                    </a:cubicBezTo>
                    <a:cubicBezTo>
                      <a:pt x="35" y="155"/>
                      <a:pt x="37" y="155"/>
                      <a:pt x="39" y="155"/>
                    </a:cubicBezTo>
                    <a:cubicBezTo>
                      <a:pt x="40" y="155"/>
                      <a:pt x="40" y="155"/>
                      <a:pt x="40" y="155"/>
                    </a:cubicBezTo>
                    <a:cubicBezTo>
                      <a:pt x="59" y="155"/>
                      <a:pt x="76" y="162"/>
                      <a:pt x="90" y="172"/>
                    </a:cubicBezTo>
                    <a:cubicBezTo>
                      <a:pt x="105" y="171"/>
                      <a:pt x="119" y="166"/>
                      <a:pt x="131" y="157"/>
                    </a:cubicBezTo>
                    <a:cubicBezTo>
                      <a:pt x="140" y="151"/>
                      <a:pt x="147" y="143"/>
                      <a:pt x="153" y="134"/>
                    </a:cubicBezTo>
                    <a:cubicBezTo>
                      <a:pt x="162" y="121"/>
                      <a:pt x="167" y="105"/>
                      <a:pt x="167" y="87"/>
                    </a:cubicBezTo>
                    <a:cubicBezTo>
                      <a:pt x="168" y="70"/>
                      <a:pt x="163" y="54"/>
                      <a:pt x="155" y="41"/>
                    </a:cubicBezTo>
                    <a:cubicBezTo>
                      <a:pt x="145" y="25"/>
                      <a:pt x="131" y="13"/>
                      <a:pt x="114" y="6"/>
                    </a:cubicBezTo>
                    <a:cubicBezTo>
                      <a:pt x="105" y="2"/>
                      <a:pt x="95" y="0"/>
                      <a:pt x="84" y="0"/>
                    </a:cubicBezTo>
                    <a:cubicBezTo>
                      <a:pt x="84" y="0"/>
                      <a:pt x="84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7" name="Freeform 787"/>
              <p:cNvSpPr>
                <a:spLocks noEditPoints="1"/>
              </p:cNvSpPr>
              <p:nvPr/>
            </p:nvSpPr>
            <p:spPr bwMode="auto">
              <a:xfrm>
                <a:off x="3877" y="2822"/>
                <a:ext cx="82" cy="86"/>
              </a:xfrm>
              <a:custGeom>
                <a:avLst/>
                <a:gdLst>
                  <a:gd name="T0" fmla="*/ 85 w 168"/>
                  <a:gd name="T1" fmla="*/ 159 h 173"/>
                  <a:gd name="T2" fmla="*/ 84 w 168"/>
                  <a:gd name="T3" fmla="*/ 159 h 173"/>
                  <a:gd name="T4" fmla="*/ 13 w 168"/>
                  <a:gd name="T5" fmla="*/ 86 h 173"/>
                  <a:gd name="T6" fmla="*/ 84 w 168"/>
                  <a:gd name="T7" fmla="*/ 13 h 173"/>
                  <a:gd name="T8" fmla="*/ 85 w 168"/>
                  <a:gd name="T9" fmla="*/ 13 h 173"/>
                  <a:gd name="T10" fmla="*/ 155 w 168"/>
                  <a:gd name="T11" fmla="*/ 87 h 173"/>
                  <a:gd name="T12" fmla="*/ 85 w 168"/>
                  <a:gd name="T13" fmla="*/ 159 h 173"/>
                  <a:gd name="T14" fmla="*/ 84 w 168"/>
                  <a:gd name="T15" fmla="*/ 0 h 173"/>
                  <a:gd name="T16" fmla="*/ 78 w 168"/>
                  <a:gd name="T17" fmla="*/ 0 h 173"/>
                  <a:gd name="T18" fmla="*/ 0 w 168"/>
                  <a:gd name="T19" fmla="*/ 85 h 173"/>
                  <a:gd name="T20" fmla="*/ 10 w 168"/>
                  <a:gd name="T21" fmla="*/ 126 h 173"/>
                  <a:gd name="T22" fmla="*/ 75 w 168"/>
                  <a:gd name="T23" fmla="*/ 172 h 173"/>
                  <a:gd name="T24" fmla="*/ 84 w 168"/>
                  <a:gd name="T25" fmla="*/ 173 h 173"/>
                  <a:gd name="T26" fmla="*/ 84 w 168"/>
                  <a:gd name="T27" fmla="*/ 173 h 173"/>
                  <a:gd name="T28" fmla="*/ 168 w 168"/>
                  <a:gd name="T29" fmla="*/ 87 h 173"/>
                  <a:gd name="T30" fmla="*/ 168 w 168"/>
                  <a:gd name="T31" fmla="*/ 82 h 173"/>
                  <a:gd name="T32" fmla="*/ 162 w 168"/>
                  <a:gd name="T33" fmla="*/ 54 h 173"/>
                  <a:gd name="T34" fmla="*/ 135 w 168"/>
                  <a:gd name="T35" fmla="*/ 17 h 173"/>
                  <a:gd name="T36" fmla="*/ 85 w 168"/>
                  <a:gd name="T37" fmla="*/ 0 h 173"/>
                  <a:gd name="T38" fmla="*/ 84 w 168"/>
                  <a:gd name="T39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8" h="173">
                    <a:moveTo>
                      <a:pt x="85" y="159"/>
                    </a:moveTo>
                    <a:cubicBezTo>
                      <a:pt x="84" y="159"/>
                      <a:pt x="84" y="159"/>
                      <a:pt x="84" y="159"/>
                    </a:cubicBezTo>
                    <a:cubicBezTo>
                      <a:pt x="45" y="159"/>
                      <a:pt x="13" y="126"/>
                      <a:pt x="13" y="86"/>
                    </a:cubicBezTo>
                    <a:cubicBezTo>
                      <a:pt x="14" y="46"/>
                      <a:pt x="46" y="13"/>
                      <a:pt x="84" y="13"/>
                    </a:cubicBezTo>
                    <a:cubicBezTo>
                      <a:pt x="85" y="13"/>
                      <a:pt x="85" y="13"/>
                      <a:pt x="85" y="13"/>
                    </a:cubicBezTo>
                    <a:cubicBezTo>
                      <a:pt x="124" y="14"/>
                      <a:pt x="156" y="47"/>
                      <a:pt x="155" y="87"/>
                    </a:cubicBezTo>
                    <a:cubicBezTo>
                      <a:pt x="155" y="127"/>
                      <a:pt x="123" y="159"/>
                      <a:pt x="85" y="159"/>
                    </a:cubicBezTo>
                    <a:moveTo>
                      <a:pt x="84" y="0"/>
                    </a:moveTo>
                    <a:cubicBezTo>
                      <a:pt x="82" y="0"/>
                      <a:pt x="80" y="0"/>
                      <a:pt x="78" y="0"/>
                    </a:cubicBezTo>
                    <a:cubicBezTo>
                      <a:pt x="35" y="3"/>
                      <a:pt x="1" y="40"/>
                      <a:pt x="0" y="85"/>
                    </a:cubicBezTo>
                    <a:cubicBezTo>
                      <a:pt x="0" y="100"/>
                      <a:pt x="4" y="114"/>
                      <a:pt x="10" y="126"/>
                    </a:cubicBezTo>
                    <a:cubicBezTo>
                      <a:pt x="34" y="139"/>
                      <a:pt x="56" y="154"/>
                      <a:pt x="75" y="172"/>
                    </a:cubicBezTo>
                    <a:cubicBezTo>
                      <a:pt x="78" y="173"/>
                      <a:pt x="81" y="173"/>
                      <a:pt x="84" y="173"/>
                    </a:cubicBezTo>
                    <a:cubicBezTo>
                      <a:pt x="84" y="173"/>
                      <a:pt x="84" y="173"/>
                      <a:pt x="84" y="173"/>
                    </a:cubicBezTo>
                    <a:cubicBezTo>
                      <a:pt x="130" y="173"/>
                      <a:pt x="168" y="135"/>
                      <a:pt x="168" y="87"/>
                    </a:cubicBezTo>
                    <a:cubicBezTo>
                      <a:pt x="168" y="86"/>
                      <a:pt x="168" y="84"/>
                      <a:pt x="168" y="82"/>
                    </a:cubicBezTo>
                    <a:cubicBezTo>
                      <a:pt x="168" y="73"/>
                      <a:pt x="166" y="63"/>
                      <a:pt x="162" y="54"/>
                    </a:cubicBezTo>
                    <a:cubicBezTo>
                      <a:pt x="156" y="39"/>
                      <a:pt x="147" y="27"/>
                      <a:pt x="135" y="17"/>
                    </a:cubicBezTo>
                    <a:cubicBezTo>
                      <a:pt x="121" y="7"/>
                      <a:pt x="104" y="0"/>
                      <a:pt x="85" y="0"/>
                    </a:cubicBezTo>
                    <a:cubicBezTo>
                      <a:pt x="85" y="0"/>
                      <a:pt x="85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8" name="Freeform 788"/>
              <p:cNvSpPr>
                <a:spLocks noEditPoints="1"/>
              </p:cNvSpPr>
              <p:nvPr/>
            </p:nvSpPr>
            <p:spPr bwMode="auto">
              <a:xfrm>
                <a:off x="4318" y="3032"/>
                <a:ext cx="83" cy="85"/>
              </a:xfrm>
              <a:custGeom>
                <a:avLst/>
                <a:gdLst>
                  <a:gd name="T0" fmla="*/ 84 w 168"/>
                  <a:gd name="T1" fmla="*/ 160 h 173"/>
                  <a:gd name="T2" fmla="*/ 83 w 168"/>
                  <a:gd name="T3" fmla="*/ 160 h 173"/>
                  <a:gd name="T4" fmla="*/ 13 w 168"/>
                  <a:gd name="T5" fmla="*/ 86 h 173"/>
                  <a:gd name="T6" fmla="*/ 84 w 168"/>
                  <a:gd name="T7" fmla="*/ 14 h 173"/>
                  <a:gd name="T8" fmla="*/ 84 w 168"/>
                  <a:gd name="T9" fmla="*/ 14 h 173"/>
                  <a:gd name="T10" fmla="*/ 155 w 168"/>
                  <a:gd name="T11" fmla="*/ 87 h 173"/>
                  <a:gd name="T12" fmla="*/ 84 w 168"/>
                  <a:gd name="T13" fmla="*/ 160 h 173"/>
                  <a:gd name="T14" fmla="*/ 84 w 168"/>
                  <a:gd name="T15" fmla="*/ 0 h 173"/>
                  <a:gd name="T16" fmla="*/ 56 w 168"/>
                  <a:gd name="T17" fmla="*/ 5 h 173"/>
                  <a:gd name="T18" fmla="*/ 6 w 168"/>
                  <a:gd name="T19" fmla="*/ 53 h 173"/>
                  <a:gd name="T20" fmla="*/ 0 w 168"/>
                  <a:gd name="T21" fmla="*/ 86 h 173"/>
                  <a:gd name="T22" fmla="*/ 6 w 168"/>
                  <a:gd name="T23" fmla="*/ 119 h 173"/>
                  <a:gd name="T24" fmla="*/ 83 w 168"/>
                  <a:gd name="T25" fmla="*/ 173 h 173"/>
                  <a:gd name="T26" fmla="*/ 84 w 168"/>
                  <a:gd name="T27" fmla="*/ 173 h 173"/>
                  <a:gd name="T28" fmla="*/ 87 w 168"/>
                  <a:gd name="T29" fmla="*/ 173 h 173"/>
                  <a:gd name="T30" fmla="*/ 134 w 168"/>
                  <a:gd name="T31" fmla="*/ 156 h 173"/>
                  <a:gd name="T32" fmla="*/ 168 w 168"/>
                  <a:gd name="T33" fmla="*/ 88 h 173"/>
                  <a:gd name="T34" fmla="*/ 168 w 168"/>
                  <a:gd name="T35" fmla="*/ 87 h 173"/>
                  <a:gd name="T36" fmla="*/ 163 w 168"/>
                  <a:gd name="T37" fmla="*/ 59 h 173"/>
                  <a:gd name="T38" fmla="*/ 95 w 168"/>
                  <a:gd name="T39" fmla="*/ 1 h 173"/>
                  <a:gd name="T40" fmla="*/ 85 w 168"/>
                  <a:gd name="T41" fmla="*/ 0 h 173"/>
                  <a:gd name="T42" fmla="*/ 84 w 168"/>
                  <a:gd name="T43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8" h="173">
                    <a:moveTo>
                      <a:pt x="84" y="160"/>
                    </a:moveTo>
                    <a:cubicBezTo>
                      <a:pt x="84" y="160"/>
                      <a:pt x="83" y="160"/>
                      <a:pt x="83" y="160"/>
                    </a:cubicBezTo>
                    <a:cubicBezTo>
                      <a:pt x="44" y="159"/>
                      <a:pt x="12" y="126"/>
                      <a:pt x="13" y="86"/>
                    </a:cubicBezTo>
                    <a:cubicBezTo>
                      <a:pt x="13" y="46"/>
                      <a:pt x="45" y="14"/>
                      <a:pt x="84" y="14"/>
                    </a:cubicBezTo>
                    <a:cubicBezTo>
                      <a:pt x="84" y="14"/>
                      <a:pt x="84" y="14"/>
                      <a:pt x="84" y="14"/>
                    </a:cubicBezTo>
                    <a:cubicBezTo>
                      <a:pt x="124" y="14"/>
                      <a:pt x="155" y="47"/>
                      <a:pt x="155" y="87"/>
                    </a:cubicBezTo>
                    <a:cubicBezTo>
                      <a:pt x="154" y="127"/>
                      <a:pt x="123" y="160"/>
                      <a:pt x="84" y="160"/>
                    </a:cubicBezTo>
                    <a:moveTo>
                      <a:pt x="84" y="0"/>
                    </a:moveTo>
                    <a:cubicBezTo>
                      <a:pt x="74" y="0"/>
                      <a:pt x="65" y="2"/>
                      <a:pt x="56" y="5"/>
                    </a:cubicBezTo>
                    <a:cubicBezTo>
                      <a:pt x="34" y="13"/>
                      <a:pt x="15" y="31"/>
                      <a:pt x="6" y="53"/>
                    </a:cubicBezTo>
                    <a:cubicBezTo>
                      <a:pt x="2" y="63"/>
                      <a:pt x="0" y="74"/>
                      <a:pt x="0" y="86"/>
                    </a:cubicBezTo>
                    <a:cubicBezTo>
                      <a:pt x="0" y="97"/>
                      <a:pt x="2" y="109"/>
                      <a:pt x="6" y="119"/>
                    </a:cubicBezTo>
                    <a:cubicBezTo>
                      <a:pt x="18" y="150"/>
                      <a:pt x="48" y="173"/>
                      <a:pt x="83" y="173"/>
                    </a:cubicBezTo>
                    <a:cubicBezTo>
                      <a:pt x="83" y="173"/>
                      <a:pt x="84" y="173"/>
                      <a:pt x="84" y="173"/>
                    </a:cubicBezTo>
                    <a:cubicBezTo>
                      <a:pt x="85" y="173"/>
                      <a:pt x="86" y="173"/>
                      <a:pt x="87" y="173"/>
                    </a:cubicBezTo>
                    <a:cubicBezTo>
                      <a:pt x="105" y="172"/>
                      <a:pt x="121" y="166"/>
                      <a:pt x="134" y="156"/>
                    </a:cubicBezTo>
                    <a:cubicBezTo>
                      <a:pt x="154" y="140"/>
                      <a:pt x="168" y="116"/>
                      <a:pt x="168" y="88"/>
                    </a:cubicBezTo>
                    <a:cubicBezTo>
                      <a:pt x="168" y="87"/>
                      <a:pt x="168" y="87"/>
                      <a:pt x="168" y="87"/>
                    </a:cubicBezTo>
                    <a:cubicBezTo>
                      <a:pt x="165" y="78"/>
                      <a:pt x="163" y="69"/>
                      <a:pt x="163" y="59"/>
                    </a:cubicBezTo>
                    <a:cubicBezTo>
                      <a:pt x="153" y="28"/>
                      <a:pt x="127" y="6"/>
                      <a:pt x="95" y="1"/>
                    </a:cubicBezTo>
                    <a:cubicBezTo>
                      <a:pt x="92" y="1"/>
                      <a:pt x="88" y="0"/>
                      <a:pt x="85" y="0"/>
                    </a:cubicBezTo>
                    <a:cubicBezTo>
                      <a:pt x="84" y="0"/>
                      <a:pt x="84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9" name="Freeform 789"/>
              <p:cNvSpPr>
                <a:spLocks noEditPoints="1"/>
              </p:cNvSpPr>
              <p:nvPr/>
            </p:nvSpPr>
            <p:spPr bwMode="auto">
              <a:xfrm>
                <a:off x="4398" y="3016"/>
                <a:ext cx="87" cy="89"/>
              </a:xfrm>
              <a:custGeom>
                <a:avLst/>
                <a:gdLst>
                  <a:gd name="T0" fmla="*/ 88 w 176"/>
                  <a:gd name="T1" fmla="*/ 168 h 182"/>
                  <a:gd name="T2" fmla="*/ 88 w 176"/>
                  <a:gd name="T3" fmla="*/ 168 h 182"/>
                  <a:gd name="T4" fmla="*/ 14 w 176"/>
                  <a:gd name="T5" fmla="*/ 90 h 182"/>
                  <a:gd name="T6" fmla="*/ 88 w 176"/>
                  <a:gd name="T7" fmla="*/ 14 h 182"/>
                  <a:gd name="T8" fmla="*/ 89 w 176"/>
                  <a:gd name="T9" fmla="*/ 14 h 182"/>
                  <a:gd name="T10" fmla="*/ 163 w 176"/>
                  <a:gd name="T11" fmla="*/ 92 h 182"/>
                  <a:gd name="T12" fmla="*/ 88 w 176"/>
                  <a:gd name="T13" fmla="*/ 168 h 182"/>
                  <a:gd name="T14" fmla="*/ 88 w 176"/>
                  <a:gd name="T15" fmla="*/ 0 h 182"/>
                  <a:gd name="T16" fmla="*/ 0 w 176"/>
                  <a:gd name="T17" fmla="*/ 90 h 182"/>
                  <a:gd name="T18" fmla="*/ 0 w 176"/>
                  <a:gd name="T19" fmla="*/ 92 h 182"/>
                  <a:gd name="T20" fmla="*/ 5 w 176"/>
                  <a:gd name="T21" fmla="*/ 120 h 182"/>
                  <a:gd name="T22" fmla="*/ 54 w 176"/>
                  <a:gd name="T23" fmla="*/ 175 h 182"/>
                  <a:gd name="T24" fmla="*/ 87 w 176"/>
                  <a:gd name="T25" fmla="*/ 182 h 182"/>
                  <a:gd name="T26" fmla="*/ 88 w 176"/>
                  <a:gd name="T27" fmla="*/ 182 h 182"/>
                  <a:gd name="T28" fmla="*/ 122 w 176"/>
                  <a:gd name="T29" fmla="*/ 175 h 182"/>
                  <a:gd name="T30" fmla="*/ 176 w 176"/>
                  <a:gd name="T31" fmla="*/ 92 h 182"/>
                  <a:gd name="T32" fmla="*/ 174 w 176"/>
                  <a:gd name="T33" fmla="*/ 70 h 182"/>
                  <a:gd name="T34" fmla="*/ 141 w 176"/>
                  <a:gd name="T35" fmla="*/ 19 h 182"/>
                  <a:gd name="T36" fmla="*/ 89 w 176"/>
                  <a:gd name="T37" fmla="*/ 0 h 182"/>
                  <a:gd name="T38" fmla="*/ 88 w 176"/>
                  <a:gd name="T39" fmla="*/ 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6" h="182">
                    <a:moveTo>
                      <a:pt x="88" y="168"/>
                    </a:moveTo>
                    <a:cubicBezTo>
                      <a:pt x="88" y="168"/>
                      <a:pt x="88" y="168"/>
                      <a:pt x="88" y="168"/>
                    </a:cubicBezTo>
                    <a:cubicBezTo>
                      <a:pt x="46" y="167"/>
                      <a:pt x="13" y="133"/>
                      <a:pt x="14" y="90"/>
                    </a:cubicBezTo>
                    <a:cubicBezTo>
                      <a:pt x="14" y="48"/>
                      <a:pt x="47" y="14"/>
                      <a:pt x="88" y="14"/>
                    </a:cubicBezTo>
                    <a:cubicBezTo>
                      <a:pt x="88" y="14"/>
                      <a:pt x="89" y="14"/>
                      <a:pt x="89" y="14"/>
                    </a:cubicBezTo>
                    <a:cubicBezTo>
                      <a:pt x="130" y="15"/>
                      <a:pt x="163" y="50"/>
                      <a:pt x="163" y="92"/>
                    </a:cubicBezTo>
                    <a:cubicBezTo>
                      <a:pt x="162" y="134"/>
                      <a:pt x="129" y="168"/>
                      <a:pt x="88" y="168"/>
                    </a:cubicBezTo>
                    <a:moveTo>
                      <a:pt x="88" y="0"/>
                    </a:moveTo>
                    <a:cubicBezTo>
                      <a:pt x="40" y="0"/>
                      <a:pt x="1" y="41"/>
                      <a:pt x="0" y="90"/>
                    </a:cubicBezTo>
                    <a:cubicBezTo>
                      <a:pt x="0" y="91"/>
                      <a:pt x="0" y="91"/>
                      <a:pt x="0" y="92"/>
                    </a:cubicBezTo>
                    <a:cubicBezTo>
                      <a:pt x="0" y="102"/>
                      <a:pt x="2" y="111"/>
                      <a:pt x="5" y="120"/>
                    </a:cubicBezTo>
                    <a:cubicBezTo>
                      <a:pt x="13" y="145"/>
                      <a:pt x="31" y="165"/>
                      <a:pt x="54" y="175"/>
                    </a:cubicBezTo>
                    <a:cubicBezTo>
                      <a:pt x="64" y="179"/>
                      <a:pt x="76" y="182"/>
                      <a:pt x="87" y="182"/>
                    </a:cubicBezTo>
                    <a:cubicBezTo>
                      <a:pt x="88" y="182"/>
                      <a:pt x="88" y="182"/>
                      <a:pt x="88" y="182"/>
                    </a:cubicBezTo>
                    <a:cubicBezTo>
                      <a:pt x="100" y="182"/>
                      <a:pt x="111" y="179"/>
                      <a:pt x="122" y="175"/>
                    </a:cubicBezTo>
                    <a:cubicBezTo>
                      <a:pt x="153" y="162"/>
                      <a:pt x="176" y="130"/>
                      <a:pt x="176" y="92"/>
                    </a:cubicBezTo>
                    <a:cubicBezTo>
                      <a:pt x="176" y="84"/>
                      <a:pt x="175" y="77"/>
                      <a:pt x="174" y="70"/>
                    </a:cubicBezTo>
                    <a:cubicBezTo>
                      <a:pt x="169" y="49"/>
                      <a:pt x="157" y="31"/>
                      <a:pt x="141" y="19"/>
                    </a:cubicBezTo>
                    <a:cubicBezTo>
                      <a:pt x="126" y="7"/>
                      <a:pt x="109" y="1"/>
                      <a:pt x="89" y="0"/>
                    </a:cubicBezTo>
                    <a:cubicBezTo>
                      <a:pt x="89" y="0"/>
                      <a:pt x="89" y="0"/>
                      <a:pt x="8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0" name="Freeform 790"/>
              <p:cNvSpPr>
                <a:spLocks noEditPoints="1"/>
              </p:cNvSpPr>
              <p:nvPr/>
            </p:nvSpPr>
            <p:spPr bwMode="auto">
              <a:xfrm>
                <a:off x="4079" y="3268"/>
                <a:ext cx="78" cy="80"/>
              </a:xfrm>
              <a:custGeom>
                <a:avLst/>
                <a:gdLst>
                  <a:gd name="T0" fmla="*/ 79 w 158"/>
                  <a:gd name="T1" fmla="*/ 150 h 162"/>
                  <a:gd name="T2" fmla="*/ 79 w 158"/>
                  <a:gd name="T3" fmla="*/ 150 h 162"/>
                  <a:gd name="T4" fmla="*/ 13 w 158"/>
                  <a:gd name="T5" fmla="*/ 80 h 162"/>
                  <a:gd name="T6" fmla="*/ 79 w 158"/>
                  <a:gd name="T7" fmla="*/ 13 h 162"/>
                  <a:gd name="T8" fmla="*/ 80 w 158"/>
                  <a:gd name="T9" fmla="*/ 13 h 162"/>
                  <a:gd name="T10" fmla="*/ 146 w 158"/>
                  <a:gd name="T11" fmla="*/ 82 h 162"/>
                  <a:gd name="T12" fmla="*/ 79 w 158"/>
                  <a:gd name="T13" fmla="*/ 150 h 162"/>
                  <a:gd name="T14" fmla="*/ 79 w 158"/>
                  <a:gd name="T15" fmla="*/ 0 h 162"/>
                  <a:gd name="T16" fmla="*/ 25 w 158"/>
                  <a:gd name="T17" fmla="*/ 23 h 162"/>
                  <a:gd name="T18" fmla="*/ 5 w 158"/>
                  <a:gd name="T19" fmla="*/ 55 h 162"/>
                  <a:gd name="T20" fmla="*/ 1 w 158"/>
                  <a:gd name="T21" fmla="*/ 80 h 162"/>
                  <a:gd name="T22" fmla="*/ 44 w 158"/>
                  <a:gd name="T23" fmla="*/ 154 h 162"/>
                  <a:gd name="T24" fmla="*/ 79 w 158"/>
                  <a:gd name="T25" fmla="*/ 162 h 162"/>
                  <a:gd name="T26" fmla="*/ 80 w 158"/>
                  <a:gd name="T27" fmla="*/ 162 h 162"/>
                  <a:gd name="T28" fmla="*/ 84 w 158"/>
                  <a:gd name="T29" fmla="*/ 162 h 162"/>
                  <a:gd name="T30" fmla="*/ 158 w 158"/>
                  <a:gd name="T31" fmla="*/ 82 h 162"/>
                  <a:gd name="T32" fmla="*/ 139 w 158"/>
                  <a:gd name="T33" fmla="*/ 28 h 162"/>
                  <a:gd name="T34" fmla="*/ 95 w 158"/>
                  <a:gd name="T35" fmla="*/ 2 h 162"/>
                  <a:gd name="T36" fmla="*/ 80 w 158"/>
                  <a:gd name="T37" fmla="*/ 0 h 162"/>
                  <a:gd name="T38" fmla="*/ 79 w 158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8" h="162">
                    <a:moveTo>
                      <a:pt x="79" y="150"/>
                    </a:moveTo>
                    <a:cubicBezTo>
                      <a:pt x="79" y="150"/>
                      <a:pt x="79" y="150"/>
                      <a:pt x="79" y="150"/>
                    </a:cubicBezTo>
                    <a:cubicBezTo>
                      <a:pt x="42" y="149"/>
                      <a:pt x="12" y="118"/>
                      <a:pt x="13" y="80"/>
                    </a:cubicBezTo>
                    <a:cubicBezTo>
                      <a:pt x="13" y="43"/>
                      <a:pt x="43" y="13"/>
                      <a:pt x="79" y="13"/>
                    </a:cubicBezTo>
                    <a:cubicBezTo>
                      <a:pt x="80" y="13"/>
                      <a:pt x="80" y="13"/>
                      <a:pt x="80" y="13"/>
                    </a:cubicBezTo>
                    <a:cubicBezTo>
                      <a:pt x="117" y="13"/>
                      <a:pt x="147" y="44"/>
                      <a:pt x="146" y="82"/>
                    </a:cubicBezTo>
                    <a:cubicBezTo>
                      <a:pt x="146" y="119"/>
                      <a:pt x="116" y="150"/>
                      <a:pt x="79" y="150"/>
                    </a:cubicBezTo>
                    <a:moveTo>
                      <a:pt x="79" y="0"/>
                    </a:moveTo>
                    <a:cubicBezTo>
                      <a:pt x="58" y="0"/>
                      <a:pt x="39" y="9"/>
                      <a:pt x="25" y="23"/>
                    </a:cubicBezTo>
                    <a:cubicBezTo>
                      <a:pt x="16" y="32"/>
                      <a:pt x="9" y="42"/>
                      <a:pt x="5" y="55"/>
                    </a:cubicBezTo>
                    <a:cubicBezTo>
                      <a:pt x="2" y="63"/>
                      <a:pt x="1" y="71"/>
                      <a:pt x="1" y="80"/>
                    </a:cubicBezTo>
                    <a:cubicBezTo>
                      <a:pt x="0" y="112"/>
                      <a:pt x="18" y="140"/>
                      <a:pt x="44" y="154"/>
                    </a:cubicBezTo>
                    <a:cubicBezTo>
                      <a:pt x="55" y="159"/>
                      <a:pt x="66" y="162"/>
                      <a:pt x="79" y="162"/>
                    </a:cubicBezTo>
                    <a:cubicBezTo>
                      <a:pt x="79" y="162"/>
                      <a:pt x="79" y="162"/>
                      <a:pt x="80" y="162"/>
                    </a:cubicBezTo>
                    <a:cubicBezTo>
                      <a:pt x="81" y="162"/>
                      <a:pt x="82" y="162"/>
                      <a:pt x="84" y="162"/>
                    </a:cubicBezTo>
                    <a:cubicBezTo>
                      <a:pt x="125" y="160"/>
                      <a:pt x="158" y="125"/>
                      <a:pt x="158" y="82"/>
                    </a:cubicBezTo>
                    <a:cubicBezTo>
                      <a:pt x="158" y="61"/>
                      <a:pt x="151" y="42"/>
                      <a:pt x="139" y="28"/>
                    </a:cubicBezTo>
                    <a:cubicBezTo>
                      <a:pt x="127" y="15"/>
                      <a:pt x="112" y="5"/>
                      <a:pt x="95" y="2"/>
                    </a:cubicBezTo>
                    <a:cubicBezTo>
                      <a:pt x="90" y="1"/>
                      <a:pt x="85" y="0"/>
                      <a:pt x="80" y="0"/>
                    </a:cubicBezTo>
                    <a:cubicBezTo>
                      <a:pt x="80" y="0"/>
                      <a:pt x="80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1" name="Freeform 791"/>
              <p:cNvSpPr/>
              <p:nvPr/>
            </p:nvSpPr>
            <p:spPr bwMode="auto">
              <a:xfrm>
                <a:off x="4513" y="3855"/>
                <a:ext cx="76" cy="54"/>
              </a:xfrm>
              <a:custGeom>
                <a:avLst/>
                <a:gdLst>
                  <a:gd name="T0" fmla="*/ 4 w 153"/>
                  <a:gd name="T1" fmla="*/ 0 h 108"/>
                  <a:gd name="T2" fmla="*/ 2 w 153"/>
                  <a:gd name="T3" fmla="*/ 9 h 108"/>
                  <a:gd name="T4" fmla="*/ 0 w 153"/>
                  <a:gd name="T5" fmla="*/ 27 h 108"/>
                  <a:gd name="T6" fmla="*/ 1 w 153"/>
                  <a:gd name="T7" fmla="*/ 39 h 108"/>
                  <a:gd name="T8" fmla="*/ 9 w 153"/>
                  <a:gd name="T9" fmla="*/ 65 h 108"/>
                  <a:gd name="T10" fmla="*/ 14 w 153"/>
                  <a:gd name="T11" fmla="*/ 73 h 108"/>
                  <a:gd name="T12" fmla="*/ 32 w 153"/>
                  <a:gd name="T13" fmla="*/ 93 h 108"/>
                  <a:gd name="T14" fmla="*/ 54 w 153"/>
                  <a:gd name="T15" fmla="*/ 104 h 108"/>
                  <a:gd name="T16" fmla="*/ 77 w 153"/>
                  <a:gd name="T17" fmla="*/ 108 h 108"/>
                  <a:gd name="T18" fmla="*/ 77 w 153"/>
                  <a:gd name="T19" fmla="*/ 108 h 108"/>
                  <a:gd name="T20" fmla="*/ 107 w 153"/>
                  <a:gd name="T21" fmla="*/ 102 h 108"/>
                  <a:gd name="T22" fmla="*/ 151 w 153"/>
                  <a:gd name="T23" fmla="*/ 48 h 108"/>
                  <a:gd name="T24" fmla="*/ 153 w 153"/>
                  <a:gd name="T25" fmla="*/ 37 h 108"/>
                  <a:gd name="T26" fmla="*/ 141 w 153"/>
                  <a:gd name="T27" fmla="*/ 35 h 108"/>
                  <a:gd name="T28" fmla="*/ 139 w 153"/>
                  <a:gd name="T29" fmla="*/ 46 h 108"/>
                  <a:gd name="T30" fmla="*/ 77 w 153"/>
                  <a:gd name="T31" fmla="*/ 96 h 108"/>
                  <a:gd name="T32" fmla="*/ 24 w 153"/>
                  <a:gd name="T33" fmla="*/ 66 h 108"/>
                  <a:gd name="T34" fmla="*/ 19 w 153"/>
                  <a:gd name="T35" fmla="*/ 59 h 108"/>
                  <a:gd name="T36" fmla="*/ 12 w 153"/>
                  <a:gd name="T37" fmla="*/ 27 h 108"/>
                  <a:gd name="T38" fmla="*/ 14 w 153"/>
                  <a:gd name="T39" fmla="*/ 12 h 108"/>
                  <a:gd name="T40" fmla="*/ 15 w 153"/>
                  <a:gd name="T41" fmla="*/ 6 h 108"/>
                  <a:gd name="T42" fmla="*/ 4 w 153"/>
                  <a:gd name="T43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3" h="108">
                    <a:moveTo>
                      <a:pt x="4" y="0"/>
                    </a:moveTo>
                    <a:cubicBezTo>
                      <a:pt x="3" y="3"/>
                      <a:pt x="3" y="6"/>
                      <a:pt x="2" y="9"/>
                    </a:cubicBezTo>
                    <a:cubicBezTo>
                      <a:pt x="1" y="15"/>
                      <a:pt x="0" y="21"/>
                      <a:pt x="0" y="27"/>
                    </a:cubicBezTo>
                    <a:cubicBezTo>
                      <a:pt x="0" y="31"/>
                      <a:pt x="0" y="35"/>
                      <a:pt x="1" y="39"/>
                    </a:cubicBezTo>
                    <a:cubicBezTo>
                      <a:pt x="2" y="48"/>
                      <a:pt x="5" y="57"/>
                      <a:pt x="9" y="65"/>
                    </a:cubicBezTo>
                    <a:cubicBezTo>
                      <a:pt x="11" y="68"/>
                      <a:pt x="12" y="70"/>
                      <a:pt x="14" y="73"/>
                    </a:cubicBezTo>
                    <a:cubicBezTo>
                      <a:pt x="19" y="80"/>
                      <a:pt x="25" y="87"/>
                      <a:pt x="32" y="93"/>
                    </a:cubicBezTo>
                    <a:cubicBezTo>
                      <a:pt x="38" y="98"/>
                      <a:pt x="46" y="101"/>
                      <a:pt x="54" y="104"/>
                    </a:cubicBezTo>
                    <a:cubicBezTo>
                      <a:pt x="61" y="107"/>
                      <a:pt x="69" y="108"/>
                      <a:pt x="77" y="108"/>
                    </a:cubicBezTo>
                    <a:cubicBezTo>
                      <a:pt x="77" y="108"/>
                      <a:pt x="77" y="108"/>
                      <a:pt x="77" y="108"/>
                    </a:cubicBezTo>
                    <a:cubicBezTo>
                      <a:pt x="88" y="108"/>
                      <a:pt x="98" y="106"/>
                      <a:pt x="107" y="102"/>
                    </a:cubicBezTo>
                    <a:cubicBezTo>
                      <a:pt x="128" y="92"/>
                      <a:pt x="145" y="72"/>
                      <a:pt x="151" y="48"/>
                    </a:cubicBezTo>
                    <a:cubicBezTo>
                      <a:pt x="152" y="45"/>
                      <a:pt x="153" y="41"/>
                      <a:pt x="153" y="37"/>
                    </a:cubicBezTo>
                    <a:cubicBezTo>
                      <a:pt x="149" y="37"/>
                      <a:pt x="145" y="36"/>
                      <a:pt x="141" y="35"/>
                    </a:cubicBezTo>
                    <a:cubicBezTo>
                      <a:pt x="141" y="38"/>
                      <a:pt x="140" y="42"/>
                      <a:pt x="139" y="46"/>
                    </a:cubicBezTo>
                    <a:cubicBezTo>
                      <a:pt x="132" y="74"/>
                      <a:pt x="107" y="96"/>
                      <a:pt x="77" y="96"/>
                    </a:cubicBezTo>
                    <a:cubicBezTo>
                      <a:pt x="55" y="96"/>
                      <a:pt x="35" y="84"/>
                      <a:pt x="24" y="66"/>
                    </a:cubicBezTo>
                    <a:cubicBezTo>
                      <a:pt x="22" y="64"/>
                      <a:pt x="21" y="61"/>
                      <a:pt x="19" y="59"/>
                    </a:cubicBezTo>
                    <a:cubicBezTo>
                      <a:pt x="15" y="49"/>
                      <a:pt x="12" y="38"/>
                      <a:pt x="12" y="27"/>
                    </a:cubicBezTo>
                    <a:cubicBezTo>
                      <a:pt x="12" y="22"/>
                      <a:pt x="13" y="17"/>
                      <a:pt x="14" y="12"/>
                    </a:cubicBezTo>
                    <a:cubicBezTo>
                      <a:pt x="14" y="10"/>
                      <a:pt x="15" y="8"/>
                      <a:pt x="15" y="6"/>
                    </a:cubicBezTo>
                    <a:cubicBezTo>
                      <a:pt x="11" y="5"/>
                      <a:pt x="8" y="3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2" name="Freeform 792"/>
              <p:cNvSpPr>
                <a:spLocks noEditPoints="1"/>
              </p:cNvSpPr>
              <p:nvPr/>
            </p:nvSpPr>
            <p:spPr bwMode="auto">
              <a:xfrm>
                <a:off x="2820" y="3380"/>
                <a:ext cx="256" cy="249"/>
              </a:xfrm>
              <a:custGeom>
                <a:avLst/>
                <a:gdLst>
                  <a:gd name="T0" fmla="*/ 133 w 518"/>
                  <a:gd name="T1" fmla="*/ 467 h 504"/>
                  <a:gd name="T2" fmla="*/ 99 w 518"/>
                  <a:gd name="T3" fmla="*/ 441 h 504"/>
                  <a:gd name="T4" fmla="*/ 331 w 518"/>
                  <a:gd name="T5" fmla="*/ 396 h 504"/>
                  <a:gd name="T6" fmla="*/ 239 w 518"/>
                  <a:gd name="T7" fmla="*/ 416 h 504"/>
                  <a:gd name="T8" fmla="*/ 305 w 518"/>
                  <a:gd name="T9" fmla="*/ 405 h 504"/>
                  <a:gd name="T10" fmla="*/ 36 w 518"/>
                  <a:gd name="T11" fmla="*/ 386 h 504"/>
                  <a:gd name="T12" fmla="*/ 276 w 518"/>
                  <a:gd name="T13" fmla="*/ 396 h 504"/>
                  <a:gd name="T14" fmla="*/ 328 w 518"/>
                  <a:gd name="T15" fmla="*/ 382 h 504"/>
                  <a:gd name="T16" fmla="*/ 39 w 518"/>
                  <a:gd name="T17" fmla="*/ 378 h 504"/>
                  <a:gd name="T18" fmla="*/ 84 w 518"/>
                  <a:gd name="T19" fmla="*/ 317 h 504"/>
                  <a:gd name="T20" fmla="*/ 75 w 518"/>
                  <a:gd name="T21" fmla="*/ 319 h 504"/>
                  <a:gd name="T22" fmla="*/ 134 w 518"/>
                  <a:gd name="T23" fmla="*/ 323 h 504"/>
                  <a:gd name="T24" fmla="*/ 109 w 518"/>
                  <a:gd name="T25" fmla="*/ 327 h 504"/>
                  <a:gd name="T26" fmla="*/ 348 w 518"/>
                  <a:gd name="T27" fmla="*/ 256 h 504"/>
                  <a:gd name="T28" fmla="*/ 102 w 518"/>
                  <a:gd name="T29" fmla="*/ 254 h 504"/>
                  <a:gd name="T30" fmla="*/ 92 w 518"/>
                  <a:gd name="T31" fmla="*/ 255 h 504"/>
                  <a:gd name="T32" fmla="*/ 342 w 518"/>
                  <a:gd name="T33" fmla="*/ 371 h 504"/>
                  <a:gd name="T34" fmla="*/ 408 w 518"/>
                  <a:gd name="T35" fmla="*/ 339 h 504"/>
                  <a:gd name="T36" fmla="*/ 349 w 518"/>
                  <a:gd name="T37" fmla="*/ 184 h 504"/>
                  <a:gd name="T38" fmla="*/ 238 w 518"/>
                  <a:gd name="T39" fmla="*/ 258 h 504"/>
                  <a:gd name="T40" fmla="*/ 103 w 518"/>
                  <a:gd name="T41" fmla="*/ 183 h 504"/>
                  <a:gd name="T42" fmla="*/ 47 w 518"/>
                  <a:gd name="T43" fmla="*/ 161 h 504"/>
                  <a:gd name="T44" fmla="*/ 418 w 518"/>
                  <a:gd name="T45" fmla="*/ 150 h 504"/>
                  <a:gd name="T46" fmla="*/ 335 w 518"/>
                  <a:gd name="T47" fmla="*/ 146 h 504"/>
                  <a:gd name="T48" fmla="*/ 411 w 518"/>
                  <a:gd name="T49" fmla="*/ 147 h 504"/>
                  <a:gd name="T50" fmla="*/ 390 w 518"/>
                  <a:gd name="T51" fmla="*/ 175 h 504"/>
                  <a:gd name="T52" fmla="*/ 216 w 518"/>
                  <a:gd name="T53" fmla="*/ 192 h 504"/>
                  <a:gd name="T54" fmla="*/ 489 w 518"/>
                  <a:gd name="T55" fmla="*/ 141 h 504"/>
                  <a:gd name="T56" fmla="*/ 283 w 518"/>
                  <a:gd name="T57" fmla="*/ 245 h 504"/>
                  <a:gd name="T58" fmla="*/ 368 w 518"/>
                  <a:gd name="T59" fmla="*/ 339 h 504"/>
                  <a:gd name="T60" fmla="*/ 312 w 518"/>
                  <a:gd name="T61" fmla="*/ 129 h 504"/>
                  <a:gd name="T62" fmla="*/ 326 w 518"/>
                  <a:gd name="T63" fmla="*/ 139 h 504"/>
                  <a:gd name="T64" fmla="*/ 322 w 518"/>
                  <a:gd name="T65" fmla="*/ 111 h 504"/>
                  <a:gd name="T66" fmla="*/ 105 w 518"/>
                  <a:gd name="T67" fmla="*/ 157 h 504"/>
                  <a:gd name="T68" fmla="*/ 74 w 518"/>
                  <a:gd name="T69" fmla="*/ 104 h 504"/>
                  <a:gd name="T70" fmla="*/ 267 w 518"/>
                  <a:gd name="T71" fmla="*/ 104 h 504"/>
                  <a:gd name="T72" fmla="*/ 472 w 518"/>
                  <a:gd name="T73" fmla="*/ 84 h 504"/>
                  <a:gd name="T74" fmla="*/ 466 w 518"/>
                  <a:gd name="T75" fmla="*/ 77 h 504"/>
                  <a:gd name="T76" fmla="*/ 249 w 518"/>
                  <a:gd name="T77" fmla="*/ 81 h 504"/>
                  <a:gd name="T78" fmla="*/ 129 w 518"/>
                  <a:gd name="T79" fmla="*/ 119 h 504"/>
                  <a:gd name="T80" fmla="*/ 219 w 518"/>
                  <a:gd name="T81" fmla="*/ 78 h 504"/>
                  <a:gd name="T82" fmla="*/ 166 w 518"/>
                  <a:gd name="T83" fmla="*/ 89 h 504"/>
                  <a:gd name="T84" fmla="*/ 410 w 518"/>
                  <a:gd name="T85" fmla="*/ 88 h 504"/>
                  <a:gd name="T86" fmla="*/ 374 w 518"/>
                  <a:gd name="T87" fmla="*/ 34 h 504"/>
                  <a:gd name="T88" fmla="*/ 353 w 518"/>
                  <a:gd name="T89" fmla="*/ 79 h 504"/>
                  <a:gd name="T90" fmla="*/ 369 w 518"/>
                  <a:gd name="T91" fmla="*/ 0 h 504"/>
                  <a:gd name="T92" fmla="*/ 315 w 518"/>
                  <a:gd name="T93" fmla="*/ 74 h 504"/>
                  <a:gd name="T94" fmla="*/ 282 w 518"/>
                  <a:gd name="T95" fmla="*/ 90 h 504"/>
                  <a:gd name="T96" fmla="*/ 228 w 518"/>
                  <a:gd name="T97" fmla="*/ 43 h 504"/>
                  <a:gd name="T98" fmla="*/ 153 w 518"/>
                  <a:gd name="T99" fmla="*/ 15 h 504"/>
                  <a:gd name="T100" fmla="*/ 78 w 518"/>
                  <a:gd name="T101" fmla="*/ 79 h 504"/>
                  <a:gd name="T102" fmla="*/ 33 w 518"/>
                  <a:gd name="T103" fmla="*/ 168 h 504"/>
                  <a:gd name="T104" fmla="*/ 88 w 518"/>
                  <a:gd name="T105" fmla="*/ 279 h 504"/>
                  <a:gd name="T106" fmla="*/ 58 w 518"/>
                  <a:gd name="T107" fmla="*/ 304 h 504"/>
                  <a:gd name="T108" fmla="*/ 1 w 518"/>
                  <a:gd name="T109" fmla="*/ 381 h 504"/>
                  <a:gd name="T110" fmla="*/ 94 w 518"/>
                  <a:gd name="T111" fmla="*/ 488 h 504"/>
                  <a:gd name="T112" fmla="*/ 138 w 518"/>
                  <a:gd name="T113" fmla="*/ 498 h 504"/>
                  <a:gd name="T114" fmla="*/ 387 w 518"/>
                  <a:gd name="T115" fmla="*/ 359 h 504"/>
                  <a:gd name="T116" fmla="*/ 502 w 518"/>
                  <a:gd name="T117" fmla="*/ 158 h 504"/>
                  <a:gd name="T118" fmla="*/ 489 w 518"/>
                  <a:gd name="T119" fmla="*/ 86 h 504"/>
                  <a:gd name="T120" fmla="*/ 402 w 518"/>
                  <a:gd name="T121" fmla="*/ 11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18" h="504">
                    <a:moveTo>
                      <a:pt x="518" y="142"/>
                    </a:moveTo>
                    <a:cubicBezTo>
                      <a:pt x="517" y="145"/>
                      <a:pt x="516" y="148"/>
                      <a:pt x="515" y="151"/>
                    </a:cubicBezTo>
                    <a:cubicBezTo>
                      <a:pt x="516" y="150"/>
                      <a:pt x="517" y="149"/>
                      <a:pt x="517" y="148"/>
                    </a:cubicBezTo>
                    <a:cubicBezTo>
                      <a:pt x="518" y="146"/>
                      <a:pt x="518" y="144"/>
                      <a:pt x="518" y="142"/>
                    </a:cubicBezTo>
                    <a:moveTo>
                      <a:pt x="125" y="479"/>
                    </a:moveTo>
                    <a:cubicBezTo>
                      <a:pt x="123" y="478"/>
                      <a:pt x="122" y="478"/>
                      <a:pt x="121" y="478"/>
                    </a:cubicBezTo>
                    <a:cubicBezTo>
                      <a:pt x="117" y="476"/>
                      <a:pt x="113" y="474"/>
                      <a:pt x="109" y="472"/>
                    </a:cubicBezTo>
                    <a:cubicBezTo>
                      <a:pt x="113" y="472"/>
                      <a:pt x="120" y="470"/>
                      <a:pt x="124" y="468"/>
                    </a:cubicBezTo>
                    <a:cubicBezTo>
                      <a:pt x="124" y="468"/>
                      <a:pt x="124" y="468"/>
                      <a:pt x="124" y="468"/>
                    </a:cubicBezTo>
                    <a:cubicBezTo>
                      <a:pt x="125" y="468"/>
                      <a:pt x="125" y="474"/>
                      <a:pt x="125" y="478"/>
                    </a:cubicBezTo>
                    <a:cubicBezTo>
                      <a:pt x="125" y="479"/>
                      <a:pt x="125" y="479"/>
                      <a:pt x="125" y="479"/>
                    </a:cubicBezTo>
                    <a:moveTo>
                      <a:pt x="177" y="487"/>
                    </a:moveTo>
                    <a:cubicBezTo>
                      <a:pt x="167" y="487"/>
                      <a:pt x="156" y="484"/>
                      <a:pt x="147" y="483"/>
                    </a:cubicBezTo>
                    <a:cubicBezTo>
                      <a:pt x="143" y="483"/>
                      <a:pt x="138" y="482"/>
                      <a:pt x="133" y="481"/>
                    </a:cubicBezTo>
                    <a:cubicBezTo>
                      <a:pt x="133" y="481"/>
                      <a:pt x="133" y="481"/>
                      <a:pt x="133" y="481"/>
                    </a:cubicBezTo>
                    <a:cubicBezTo>
                      <a:pt x="133" y="477"/>
                      <a:pt x="134" y="472"/>
                      <a:pt x="133" y="467"/>
                    </a:cubicBezTo>
                    <a:cubicBezTo>
                      <a:pt x="149" y="476"/>
                      <a:pt x="171" y="483"/>
                      <a:pt x="188" y="483"/>
                    </a:cubicBezTo>
                    <a:cubicBezTo>
                      <a:pt x="188" y="483"/>
                      <a:pt x="189" y="483"/>
                      <a:pt x="190" y="482"/>
                    </a:cubicBezTo>
                    <a:cubicBezTo>
                      <a:pt x="193" y="482"/>
                      <a:pt x="195" y="482"/>
                      <a:pt x="198" y="482"/>
                    </a:cubicBezTo>
                    <a:cubicBezTo>
                      <a:pt x="195" y="483"/>
                      <a:pt x="192" y="484"/>
                      <a:pt x="189" y="485"/>
                    </a:cubicBezTo>
                    <a:cubicBezTo>
                      <a:pt x="185" y="487"/>
                      <a:pt x="181" y="487"/>
                      <a:pt x="177" y="487"/>
                    </a:cubicBezTo>
                    <a:moveTo>
                      <a:pt x="103" y="465"/>
                    </a:moveTo>
                    <a:cubicBezTo>
                      <a:pt x="94" y="465"/>
                      <a:pt x="103" y="458"/>
                      <a:pt x="105" y="452"/>
                    </a:cubicBezTo>
                    <a:cubicBezTo>
                      <a:pt x="106" y="450"/>
                      <a:pt x="107" y="448"/>
                      <a:pt x="107" y="446"/>
                    </a:cubicBezTo>
                    <a:cubicBezTo>
                      <a:pt x="113" y="451"/>
                      <a:pt x="117" y="455"/>
                      <a:pt x="121" y="459"/>
                    </a:cubicBezTo>
                    <a:cubicBezTo>
                      <a:pt x="121" y="459"/>
                      <a:pt x="122" y="459"/>
                      <a:pt x="123" y="460"/>
                    </a:cubicBezTo>
                    <a:cubicBezTo>
                      <a:pt x="116" y="462"/>
                      <a:pt x="111" y="465"/>
                      <a:pt x="104" y="465"/>
                    </a:cubicBezTo>
                    <a:cubicBezTo>
                      <a:pt x="103" y="465"/>
                      <a:pt x="103" y="465"/>
                      <a:pt x="103" y="465"/>
                    </a:cubicBezTo>
                    <a:moveTo>
                      <a:pt x="70" y="446"/>
                    </a:moveTo>
                    <a:cubicBezTo>
                      <a:pt x="74" y="446"/>
                      <a:pt x="78" y="446"/>
                      <a:pt x="82" y="445"/>
                    </a:cubicBezTo>
                    <a:cubicBezTo>
                      <a:pt x="85" y="444"/>
                      <a:pt x="88" y="443"/>
                      <a:pt x="91" y="443"/>
                    </a:cubicBezTo>
                    <a:cubicBezTo>
                      <a:pt x="94" y="443"/>
                      <a:pt x="97" y="441"/>
                      <a:pt x="99" y="441"/>
                    </a:cubicBezTo>
                    <a:cubicBezTo>
                      <a:pt x="100" y="441"/>
                      <a:pt x="101" y="442"/>
                      <a:pt x="100" y="446"/>
                    </a:cubicBezTo>
                    <a:cubicBezTo>
                      <a:pt x="98" y="450"/>
                      <a:pt x="93" y="457"/>
                      <a:pt x="92" y="463"/>
                    </a:cubicBezTo>
                    <a:cubicBezTo>
                      <a:pt x="91" y="463"/>
                      <a:pt x="91" y="463"/>
                      <a:pt x="90" y="463"/>
                    </a:cubicBezTo>
                    <a:cubicBezTo>
                      <a:pt x="90" y="463"/>
                      <a:pt x="90" y="463"/>
                      <a:pt x="90" y="463"/>
                    </a:cubicBezTo>
                    <a:cubicBezTo>
                      <a:pt x="84" y="459"/>
                      <a:pt x="77" y="455"/>
                      <a:pt x="71" y="451"/>
                    </a:cubicBezTo>
                    <a:cubicBezTo>
                      <a:pt x="68" y="449"/>
                      <a:pt x="66" y="447"/>
                      <a:pt x="63" y="446"/>
                    </a:cubicBezTo>
                    <a:cubicBezTo>
                      <a:pt x="66" y="446"/>
                      <a:pt x="68" y="446"/>
                      <a:pt x="70" y="446"/>
                    </a:cubicBezTo>
                    <a:moveTo>
                      <a:pt x="65" y="438"/>
                    </a:moveTo>
                    <a:cubicBezTo>
                      <a:pt x="64" y="438"/>
                      <a:pt x="63" y="438"/>
                      <a:pt x="62" y="437"/>
                    </a:cubicBezTo>
                    <a:cubicBezTo>
                      <a:pt x="70" y="430"/>
                      <a:pt x="79" y="424"/>
                      <a:pt x="88" y="417"/>
                    </a:cubicBezTo>
                    <a:cubicBezTo>
                      <a:pt x="91" y="424"/>
                      <a:pt x="94" y="429"/>
                      <a:pt x="98" y="434"/>
                    </a:cubicBezTo>
                    <a:cubicBezTo>
                      <a:pt x="87" y="435"/>
                      <a:pt x="76" y="438"/>
                      <a:pt x="65" y="438"/>
                    </a:cubicBezTo>
                    <a:moveTo>
                      <a:pt x="230" y="424"/>
                    </a:moveTo>
                    <a:cubicBezTo>
                      <a:pt x="241" y="424"/>
                      <a:pt x="252" y="424"/>
                      <a:pt x="262" y="423"/>
                    </a:cubicBezTo>
                    <a:cubicBezTo>
                      <a:pt x="276" y="423"/>
                      <a:pt x="293" y="419"/>
                      <a:pt x="306" y="413"/>
                    </a:cubicBezTo>
                    <a:cubicBezTo>
                      <a:pt x="317" y="409"/>
                      <a:pt x="324" y="403"/>
                      <a:pt x="331" y="396"/>
                    </a:cubicBezTo>
                    <a:cubicBezTo>
                      <a:pt x="329" y="399"/>
                      <a:pt x="328" y="402"/>
                      <a:pt x="326" y="406"/>
                    </a:cubicBezTo>
                    <a:cubicBezTo>
                      <a:pt x="308" y="437"/>
                      <a:pt x="271" y="440"/>
                      <a:pt x="253" y="440"/>
                    </a:cubicBezTo>
                    <a:cubicBezTo>
                      <a:pt x="250" y="440"/>
                      <a:pt x="247" y="440"/>
                      <a:pt x="245" y="440"/>
                    </a:cubicBezTo>
                    <a:cubicBezTo>
                      <a:pt x="222" y="439"/>
                      <a:pt x="185" y="436"/>
                      <a:pt x="168" y="418"/>
                    </a:cubicBezTo>
                    <a:cubicBezTo>
                      <a:pt x="179" y="420"/>
                      <a:pt x="191" y="421"/>
                      <a:pt x="201" y="422"/>
                    </a:cubicBezTo>
                    <a:cubicBezTo>
                      <a:pt x="211" y="424"/>
                      <a:pt x="221" y="424"/>
                      <a:pt x="230" y="424"/>
                    </a:cubicBezTo>
                    <a:moveTo>
                      <a:pt x="49" y="435"/>
                    </a:moveTo>
                    <a:cubicBezTo>
                      <a:pt x="41" y="428"/>
                      <a:pt x="35" y="419"/>
                      <a:pt x="28" y="411"/>
                    </a:cubicBezTo>
                    <a:cubicBezTo>
                      <a:pt x="24" y="406"/>
                      <a:pt x="22" y="400"/>
                      <a:pt x="21" y="393"/>
                    </a:cubicBezTo>
                    <a:cubicBezTo>
                      <a:pt x="29" y="399"/>
                      <a:pt x="41" y="402"/>
                      <a:pt x="50" y="406"/>
                    </a:cubicBezTo>
                    <a:cubicBezTo>
                      <a:pt x="56" y="408"/>
                      <a:pt x="62" y="411"/>
                      <a:pt x="69" y="413"/>
                    </a:cubicBezTo>
                    <a:cubicBezTo>
                      <a:pt x="73" y="414"/>
                      <a:pt x="76" y="414"/>
                      <a:pt x="80" y="414"/>
                    </a:cubicBezTo>
                    <a:cubicBezTo>
                      <a:pt x="70" y="421"/>
                      <a:pt x="61" y="427"/>
                      <a:pt x="53" y="436"/>
                    </a:cubicBezTo>
                    <a:cubicBezTo>
                      <a:pt x="52" y="435"/>
                      <a:pt x="50" y="435"/>
                      <a:pt x="49" y="435"/>
                    </a:cubicBezTo>
                    <a:cubicBezTo>
                      <a:pt x="49" y="435"/>
                      <a:pt x="49" y="435"/>
                      <a:pt x="49" y="435"/>
                    </a:cubicBezTo>
                    <a:moveTo>
                      <a:pt x="239" y="416"/>
                    </a:moveTo>
                    <a:cubicBezTo>
                      <a:pt x="227" y="416"/>
                      <a:pt x="214" y="416"/>
                      <a:pt x="201" y="414"/>
                    </a:cubicBezTo>
                    <a:cubicBezTo>
                      <a:pt x="194" y="414"/>
                      <a:pt x="186" y="413"/>
                      <a:pt x="178" y="411"/>
                    </a:cubicBezTo>
                    <a:cubicBezTo>
                      <a:pt x="173" y="410"/>
                      <a:pt x="167" y="409"/>
                      <a:pt x="161" y="407"/>
                    </a:cubicBezTo>
                    <a:cubicBezTo>
                      <a:pt x="159" y="402"/>
                      <a:pt x="158" y="396"/>
                      <a:pt x="159" y="388"/>
                    </a:cubicBezTo>
                    <a:cubicBezTo>
                      <a:pt x="167" y="390"/>
                      <a:pt x="175" y="392"/>
                      <a:pt x="183" y="394"/>
                    </a:cubicBezTo>
                    <a:cubicBezTo>
                      <a:pt x="195" y="397"/>
                      <a:pt x="212" y="401"/>
                      <a:pt x="226" y="401"/>
                    </a:cubicBezTo>
                    <a:cubicBezTo>
                      <a:pt x="229" y="401"/>
                      <a:pt x="232" y="401"/>
                      <a:pt x="235" y="400"/>
                    </a:cubicBezTo>
                    <a:cubicBezTo>
                      <a:pt x="236" y="400"/>
                      <a:pt x="238" y="400"/>
                      <a:pt x="240" y="400"/>
                    </a:cubicBezTo>
                    <a:cubicBezTo>
                      <a:pt x="248" y="400"/>
                      <a:pt x="256" y="402"/>
                      <a:pt x="263" y="402"/>
                    </a:cubicBezTo>
                    <a:cubicBezTo>
                      <a:pt x="269" y="403"/>
                      <a:pt x="275" y="403"/>
                      <a:pt x="281" y="403"/>
                    </a:cubicBezTo>
                    <a:cubicBezTo>
                      <a:pt x="282" y="403"/>
                      <a:pt x="283" y="403"/>
                      <a:pt x="284" y="403"/>
                    </a:cubicBezTo>
                    <a:cubicBezTo>
                      <a:pt x="284" y="403"/>
                      <a:pt x="285" y="403"/>
                      <a:pt x="285" y="403"/>
                    </a:cubicBezTo>
                    <a:cubicBezTo>
                      <a:pt x="286" y="403"/>
                      <a:pt x="287" y="403"/>
                      <a:pt x="289" y="403"/>
                    </a:cubicBezTo>
                    <a:cubicBezTo>
                      <a:pt x="290" y="403"/>
                      <a:pt x="291" y="403"/>
                      <a:pt x="292" y="403"/>
                    </a:cubicBezTo>
                    <a:cubicBezTo>
                      <a:pt x="299" y="403"/>
                      <a:pt x="308" y="403"/>
                      <a:pt x="314" y="401"/>
                    </a:cubicBezTo>
                    <a:cubicBezTo>
                      <a:pt x="311" y="402"/>
                      <a:pt x="308" y="404"/>
                      <a:pt x="305" y="405"/>
                    </a:cubicBezTo>
                    <a:cubicBezTo>
                      <a:pt x="289" y="412"/>
                      <a:pt x="271" y="415"/>
                      <a:pt x="253" y="416"/>
                    </a:cubicBezTo>
                    <a:cubicBezTo>
                      <a:pt x="249" y="416"/>
                      <a:pt x="244" y="416"/>
                      <a:pt x="239" y="416"/>
                    </a:cubicBezTo>
                    <a:moveTo>
                      <a:pt x="48" y="387"/>
                    </a:moveTo>
                    <a:cubicBezTo>
                      <a:pt x="49" y="387"/>
                      <a:pt x="51" y="387"/>
                      <a:pt x="52" y="386"/>
                    </a:cubicBezTo>
                    <a:cubicBezTo>
                      <a:pt x="54" y="386"/>
                      <a:pt x="55" y="386"/>
                      <a:pt x="56" y="386"/>
                    </a:cubicBezTo>
                    <a:cubicBezTo>
                      <a:pt x="59" y="386"/>
                      <a:pt x="62" y="387"/>
                      <a:pt x="65" y="387"/>
                    </a:cubicBezTo>
                    <a:cubicBezTo>
                      <a:pt x="69" y="387"/>
                      <a:pt x="72" y="387"/>
                      <a:pt x="75" y="387"/>
                    </a:cubicBezTo>
                    <a:cubicBezTo>
                      <a:pt x="77" y="387"/>
                      <a:pt x="78" y="387"/>
                      <a:pt x="80" y="387"/>
                    </a:cubicBezTo>
                    <a:cubicBezTo>
                      <a:pt x="79" y="392"/>
                      <a:pt x="79" y="396"/>
                      <a:pt x="81" y="400"/>
                    </a:cubicBezTo>
                    <a:cubicBezTo>
                      <a:pt x="81" y="402"/>
                      <a:pt x="82" y="404"/>
                      <a:pt x="83" y="406"/>
                    </a:cubicBezTo>
                    <a:cubicBezTo>
                      <a:pt x="81" y="406"/>
                      <a:pt x="80" y="406"/>
                      <a:pt x="79" y="406"/>
                    </a:cubicBezTo>
                    <a:cubicBezTo>
                      <a:pt x="78" y="406"/>
                      <a:pt x="77" y="406"/>
                      <a:pt x="77" y="406"/>
                    </a:cubicBezTo>
                    <a:cubicBezTo>
                      <a:pt x="70" y="406"/>
                      <a:pt x="63" y="403"/>
                      <a:pt x="56" y="400"/>
                    </a:cubicBezTo>
                    <a:cubicBezTo>
                      <a:pt x="50" y="398"/>
                      <a:pt x="44" y="396"/>
                      <a:pt x="38" y="393"/>
                    </a:cubicBezTo>
                    <a:cubicBezTo>
                      <a:pt x="35" y="391"/>
                      <a:pt x="30" y="389"/>
                      <a:pt x="26" y="387"/>
                    </a:cubicBezTo>
                    <a:cubicBezTo>
                      <a:pt x="29" y="387"/>
                      <a:pt x="33" y="386"/>
                      <a:pt x="36" y="386"/>
                    </a:cubicBezTo>
                    <a:cubicBezTo>
                      <a:pt x="38" y="386"/>
                      <a:pt x="40" y="386"/>
                      <a:pt x="42" y="387"/>
                    </a:cubicBezTo>
                    <a:cubicBezTo>
                      <a:pt x="44" y="387"/>
                      <a:pt x="46" y="387"/>
                      <a:pt x="48" y="387"/>
                    </a:cubicBezTo>
                    <a:moveTo>
                      <a:pt x="276" y="396"/>
                    </a:moveTo>
                    <a:cubicBezTo>
                      <a:pt x="263" y="396"/>
                      <a:pt x="250" y="393"/>
                      <a:pt x="237" y="392"/>
                    </a:cubicBezTo>
                    <a:cubicBezTo>
                      <a:pt x="224" y="392"/>
                      <a:pt x="212" y="392"/>
                      <a:pt x="199" y="389"/>
                    </a:cubicBezTo>
                    <a:cubicBezTo>
                      <a:pt x="196" y="388"/>
                      <a:pt x="174" y="385"/>
                      <a:pt x="161" y="382"/>
                    </a:cubicBezTo>
                    <a:cubicBezTo>
                      <a:pt x="161" y="380"/>
                      <a:pt x="162" y="378"/>
                      <a:pt x="163" y="375"/>
                    </a:cubicBezTo>
                    <a:cubicBezTo>
                      <a:pt x="165" y="370"/>
                      <a:pt x="168" y="365"/>
                      <a:pt x="173" y="361"/>
                    </a:cubicBezTo>
                    <a:cubicBezTo>
                      <a:pt x="185" y="364"/>
                      <a:pt x="196" y="368"/>
                      <a:pt x="207" y="371"/>
                    </a:cubicBezTo>
                    <a:cubicBezTo>
                      <a:pt x="224" y="374"/>
                      <a:pt x="239" y="381"/>
                      <a:pt x="256" y="385"/>
                    </a:cubicBezTo>
                    <a:cubicBezTo>
                      <a:pt x="273" y="388"/>
                      <a:pt x="290" y="392"/>
                      <a:pt x="307" y="394"/>
                    </a:cubicBezTo>
                    <a:cubicBezTo>
                      <a:pt x="303" y="395"/>
                      <a:pt x="299" y="395"/>
                      <a:pt x="295" y="395"/>
                    </a:cubicBezTo>
                    <a:cubicBezTo>
                      <a:pt x="295" y="395"/>
                      <a:pt x="294" y="395"/>
                      <a:pt x="294" y="395"/>
                    </a:cubicBezTo>
                    <a:cubicBezTo>
                      <a:pt x="293" y="395"/>
                      <a:pt x="293" y="395"/>
                      <a:pt x="293" y="395"/>
                    </a:cubicBezTo>
                    <a:cubicBezTo>
                      <a:pt x="290" y="395"/>
                      <a:pt x="287" y="395"/>
                      <a:pt x="284" y="396"/>
                    </a:cubicBezTo>
                    <a:cubicBezTo>
                      <a:pt x="281" y="396"/>
                      <a:pt x="279" y="396"/>
                      <a:pt x="276" y="396"/>
                    </a:cubicBezTo>
                    <a:moveTo>
                      <a:pt x="83" y="373"/>
                    </a:moveTo>
                    <a:cubicBezTo>
                      <a:pt x="77" y="370"/>
                      <a:pt x="71" y="367"/>
                      <a:pt x="66" y="363"/>
                    </a:cubicBezTo>
                    <a:cubicBezTo>
                      <a:pt x="58" y="359"/>
                      <a:pt x="52" y="352"/>
                      <a:pt x="46" y="345"/>
                    </a:cubicBezTo>
                    <a:cubicBezTo>
                      <a:pt x="50" y="345"/>
                      <a:pt x="54" y="346"/>
                      <a:pt x="57" y="346"/>
                    </a:cubicBezTo>
                    <a:cubicBezTo>
                      <a:pt x="69" y="347"/>
                      <a:pt x="81" y="352"/>
                      <a:pt x="92" y="354"/>
                    </a:cubicBezTo>
                    <a:cubicBezTo>
                      <a:pt x="88" y="360"/>
                      <a:pt x="85" y="366"/>
                      <a:pt x="83" y="373"/>
                    </a:cubicBezTo>
                    <a:moveTo>
                      <a:pt x="309" y="387"/>
                    </a:moveTo>
                    <a:cubicBezTo>
                      <a:pt x="300" y="387"/>
                      <a:pt x="289" y="384"/>
                      <a:pt x="280" y="382"/>
                    </a:cubicBezTo>
                    <a:cubicBezTo>
                      <a:pt x="270" y="381"/>
                      <a:pt x="260" y="377"/>
                      <a:pt x="250" y="376"/>
                    </a:cubicBezTo>
                    <a:cubicBezTo>
                      <a:pt x="233" y="373"/>
                      <a:pt x="215" y="366"/>
                      <a:pt x="198" y="360"/>
                    </a:cubicBezTo>
                    <a:cubicBezTo>
                      <a:pt x="193" y="359"/>
                      <a:pt x="188" y="357"/>
                      <a:pt x="182" y="355"/>
                    </a:cubicBezTo>
                    <a:cubicBezTo>
                      <a:pt x="191" y="350"/>
                      <a:pt x="202" y="347"/>
                      <a:pt x="212" y="344"/>
                    </a:cubicBezTo>
                    <a:cubicBezTo>
                      <a:pt x="213" y="345"/>
                      <a:pt x="214" y="345"/>
                      <a:pt x="214" y="345"/>
                    </a:cubicBezTo>
                    <a:cubicBezTo>
                      <a:pt x="231" y="348"/>
                      <a:pt x="245" y="356"/>
                      <a:pt x="260" y="362"/>
                    </a:cubicBezTo>
                    <a:cubicBezTo>
                      <a:pt x="276" y="367"/>
                      <a:pt x="290" y="374"/>
                      <a:pt x="305" y="378"/>
                    </a:cubicBezTo>
                    <a:cubicBezTo>
                      <a:pt x="312" y="380"/>
                      <a:pt x="320" y="382"/>
                      <a:pt x="328" y="382"/>
                    </a:cubicBezTo>
                    <a:cubicBezTo>
                      <a:pt x="328" y="382"/>
                      <a:pt x="328" y="382"/>
                      <a:pt x="329" y="382"/>
                    </a:cubicBezTo>
                    <a:cubicBezTo>
                      <a:pt x="328" y="383"/>
                      <a:pt x="327" y="384"/>
                      <a:pt x="326" y="384"/>
                    </a:cubicBezTo>
                    <a:cubicBezTo>
                      <a:pt x="321" y="386"/>
                      <a:pt x="315" y="387"/>
                      <a:pt x="310" y="387"/>
                    </a:cubicBezTo>
                    <a:cubicBezTo>
                      <a:pt x="310" y="387"/>
                      <a:pt x="310" y="387"/>
                      <a:pt x="309" y="387"/>
                    </a:cubicBezTo>
                    <a:moveTo>
                      <a:pt x="21" y="380"/>
                    </a:moveTo>
                    <a:cubicBezTo>
                      <a:pt x="21" y="380"/>
                      <a:pt x="21" y="380"/>
                      <a:pt x="21" y="380"/>
                    </a:cubicBezTo>
                    <a:cubicBezTo>
                      <a:pt x="22" y="369"/>
                      <a:pt x="25" y="357"/>
                      <a:pt x="29" y="348"/>
                    </a:cubicBezTo>
                    <a:cubicBezTo>
                      <a:pt x="31" y="347"/>
                      <a:pt x="33" y="345"/>
                      <a:pt x="34" y="343"/>
                    </a:cubicBezTo>
                    <a:cubicBezTo>
                      <a:pt x="41" y="350"/>
                      <a:pt x="47" y="358"/>
                      <a:pt x="55" y="365"/>
                    </a:cubicBezTo>
                    <a:cubicBezTo>
                      <a:pt x="62" y="371"/>
                      <a:pt x="70" y="375"/>
                      <a:pt x="78" y="379"/>
                    </a:cubicBezTo>
                    <a:cubicBezTo>
                      <a:pt x="74" y="379"/>
                      <a:pt x="70" y="378"/>
                      <a:pt x="67" y="378"/>
                    </a:cubicBezTo>
                    <a:cubicBezTo>
                      <a:pt x="66" y="378"/>
                      <a:pt x="65" y="378"/>
                      <a:pt x="63" y="378"/>
                    </a:cubicBezTo>
                    <a:cubicBezTo>
                      <a:pt x="61" y="378"/>
                      <a:pt x="59" y="378"/>
                      <a:pt x="57" y="378"/>
                    </a:cubicBezTo>
                    <a:cubicBezTo>
                      <a:pt x="55" y="378"/>
                      <a:pt x="53" y="379"/>
                      <a:pt x="51" y="379"/>
                    </a:cubicBezTo>
                    <a:cubicBezTo>
                      <a:pt x="49" y="379"/>
                      <a:pt x="47" y="379"/>
                      <a:pt x="45" y="378"/>
                    </a:cubicBezTo>
                    <a:cubicBezTo>
                      <a:pt x="43" y="378"/>
                      <a:pt x="41" y="378"/>
                      <a:pt x="39" y="378"/>
                    </a:cubicBezTo>
                    <a:cubicBezTo>
                      <a:pt x="33" y="378"/>
                      <a:pt x="26" y="379"/>
                      <a:pt x="21" y="380"/>
                    </a:cubicBezTo>
                    <a:moveTo>
                      <a:pt x="242" y="340"/>
                    </a:moveTo>
                    <a:cubicBezTo>
                      <a:pt x="244" y="340"/>
                      <a:pt x="245" y="339"/>
                      <a:pt x="246" y="338"/>
                    </a:cubicBezTo>
                    <a:cubicBezTo>
                      <a:pt x="258" y="344"/>
                      <a:pt x="269" y="350"/>
                      <a:pt x="282" y="355"/>
                    </a:cubicBezTo>
                    <a:cubicBezTo>
                      <a:pt x="294" y="359"/>
                      <a:pt x="307" y="366"/>
                      <a:pt x="318" y="373"/>
                    </a:cubicBezTo>
                    <a:cubicBezTo>
                      <a:pt x="319" y="374"/>
                      <a:pt x="320" y="374"/>
                      <a:pt x="321" y="375"/>
                    </a:cubicBezTo>
                    <a:cubicBezTo>
                      <a:pt x="309" y="373"/>
                      <a:pt x="297" y="368"/>
                      <a:pt x="288" y="364"/>
                    </a:cubicBezTo>
                    <a:cubicBezTo>
                      <a:pt x="274" y="358"/>
                      <a:pt x="259" y="354"/>
                      <a:pt x="245" y="347"/>
                    </a:cubicBezTo>
                    <a:cubicBezTo>
                      <a:pt x="241" y="345"/>
                      <a:pt x="236" y="343"/>
                      <a:pt x="232" y="341"/>
                    </a:cubicBezTo>
                    <a:cubicBezTo>
                      <a:pt x="236" y="341"/>
                      <a:pt x="239" y="340"/>
                      <a:pt x="241" y="340"/>
                    </a:cubicBezTo>
                    <a:cubicBezTo>
                      <a:pt x="241" y="340"/>
                      <a:pt x="241" y="340"/>
                      <a:pt x="241" y="340"/>
                    </a:cubicBezTo>
                    <a:cubicBezTo>
                      <a:pt x="242" y="340"/>
                      <a:pt x="242" y="340"/>
                      <a:pt x="242" y="340"/>
                    </a:cubicBezTo>
                    <a:moveTo>
                      <a:pt x="98" y="346"/>
                    </a:moveTo>
                    <a:cubicBezTo>
                      <a:pt x="95" y="339"/>
                      <a:pt x="90" y="334"/>
                      <a:pt x="87" y="327"/>
                    </a:cubicBezTo>
                    <a:cubicBezTo>
                      <a:pt x="85" y="323"/>
                      <a:pt x="80" y="316"/>
                      <a:pt x="77" y="311"/>
                    </a:cubicBezTo>
                    <a:cubicBezTo>
                      <a:pt x="80" y="313"/>
                      <a:pt x="83" y="316"/>
                      <a:pt x="84" y="317"/>
                    </a:cubicBezTo>
                    <a:cubicBezTo>
                      <a:pt x="90" y="321"/>
                      <a:pt x="96" y="327"/>
                      <a:pt x="102" y="331"/>
                    </a:cubicBezTo>
                    <a:cubicBezTo>
                      <a:pt x="104" y="333"/>
                      <a:pt x="107" y="335"/>
                      <a:pt x="109" y="336"/>
                    </a:cubicBezTo>
                    <a:cubicBezTo>
                      <a:pt x="105" y="339"/>
                      <a:pt x="102" y="342"/>
                      <a:pt x="98" y="346"/>
                    </a:cubicBezTo>
                    <a:moveTo>
                      <a:pt x="142" y="319"/>
                    </a:moveTo>
                    <a:cubicBezTo>
                      <a:pt x="143" y="316"/>
                      <a:pt x="143" y="312"/>
                      <a:pt x="144" y="310"/>
                    </a:cubicBezTo>
                    <a:cubicBezTo>
                      <a:pt x="146" y="312"/>
                      <a:pt x="149" y="314"/>
                      <a:pt x="151" y="317"/>
                    </a:cubicBezTo>
                    <a:cubicBezTo>
                      <a:pt x="148" y="317"/>
                      <a:pt x="145" y="318"/>
                      <a:pt x="142" y="319"/>
                    </a:cubicBezTo>
                    <a:moveTo>
                      <a:pt x="160" y="316"/>
                    </a:moveTo>
                    <a:cubicBezTo>
                      <a:pt x="158" y="314"/>
                      <a:pt x="156" y="312"/>
                      <a:pt x="154" y="309"/>
                    </a:cubicBezTo>
                    <a:cubicBezTo>
                      <a:pt x="156" y="310"/>
                      <a:pt x="157" y="310"/>
                      <a:pt x="158" y="310"/>
                    </a:cubicBezTo>
                    <a:cubicBezTo>
                      <a:pt x="163" y="312"/>
                      <a:pt x="168" y="314"/>
                      <a:pt x="172" y="316"/>
                    </a:cubicBezTo>
                    <a:cubicBezTo>
                      <a:pt x="170" y="316"/>
                      <a:pt x="168" y="316"/>
                      <a:pt x="166" y="316"/>
                    </a:cubicBezTo>
                    <a:cubicBezTo>
                      <a:pt x="164" y="316"/>
                      <a:pt x="162" y="316"/>
                      <a:pt x="160" y="316"/>
                    </a:cubicBezTo>
                    <a:moveTo>
                      <a:pt x="66" y="310"/>
                    </a:moveTo>
                    <a:cubicBezTo>
                      <a:pt x="67" y="310"/>
                      <a:pt x="68" y="310"/>
                      <a:pt x="69" y="309"/>
                    </a:cubicBezTo>
                    <a:cubicBezTo>
                      <a:pt x="70" y="313"/>
                      <a:pt x="73" y="316"/>
                      <a:pt x="75" y="319"/>
                    </a:cubicBezTo>
                    <a:cubicBezTo>
                      <a:pt x="78" y="325"/>
                      <a:pt x="81" y="331"/>
                      <a:pt x="83" y="337"/>
                    </a:cubicBezTo>
                    <a:cubicBezTo>
                      <a:pt x="85" y="340"/>
                      <a:pt x="87" y="343"/>
                      <a:pt x="89" y="345"/>
                    </a:cubicBezTo>
                    <a:cubicBezTo>
                      <a:pt x="81" y="344"/>
                      <a:pt x="72" y="340"/>
                      <a:pt x="64" y="339"/>
                    </a:cubicBezTo>
                    <a:cubicBezTo>
                      <a:pt x="58" y="339"/>
                      <a:pt x="52" y="338"/>
                      <a:pt x="47" y="336"/>
                    </a:cubicBezTo>
                    <a:cubicBezTo>
                      <a:pt x="45" y="335"/>
                      <a:pt x="44" y="335"/>
                      <a:pt x="42" y="335"/>
                    </a:cubicBezTo>
                    <a:cubicBezTo>
                      <a:pt x="42" y="335"/>
                      <a:pt x="42" y="335"/>
                      <a:pt x="42" y="335"/>
                    </a:cubicBezTo>
                    <a:cubicBezTo>
                      <a:pt x="41" y="335"/>
                      <a:pt x="41" y="335"/>
                      <a:pt x="41" y="335"/>
                    </a:cubicBezTo>
                    <a:cubicBezTo>
                      <a:pt x="39" y="335"/>
                      <a:pt x="38" y="335"/>
                      <a:pt x="37" y="335"/>
                    </a:cubicBezTo>
                    <a:cubicBezTo>
                      <a:pt x="37" y="334"/>
                      <a:pt x="37" y="334"/>
                      <a:pt x="37" y="334"/>
                    </a:cubicBezTo>
                    <a:cubicBezTo>
                      <a:pt x="44" y="325"/>
                      <a:pt x="54" y="316"/>
                      <a:pt x="64" y="310"/>
                    </a:cubicBezTo>
                    <a:cubicBezTo>
                      <a:pt x="65" y="310"/>
                      <a:pt x="65" y="310"/>
                      <a:pt x="66" y="310"/>
                    </a:cubicBezTo>
                    <a:moveTo>
                      <a:pt x="118" y="330"/>
                    </a:moveTo>
                    <a:cubicBezTo>
                      <a:pt x="118" y="327"/>
                      <a:pt x="116" y="325"/>
                      <a:pt x="117" y="321"/>
                    </a:cubicBezTo>
                    <a:cubicBezTo>
                      <a:pt x="117" y="316"/>
                      <a:pt x="116" y="310"/>
                      <a:pt x="117" y="305"/>
                    </a:cubicBezTo>
                    <a:cubicBezTo>
                      <a:pt x="119" y="307"/>
                      <a:pt x="121" y="309"/>
                      <a:pt x="123" y="311"/>
                    </a:cubicBezTo>
                    <a:cubicBezTo>
                      <a:pt x="126" y="314"/>
                      <a:pt x="130" y="321"/>
                      <a:pt x="134" y="323"/>
                    </a:cubicBezTo>
                    <a:cubicBezTo>
                      <a:pt x="129" y="325"/>
                      <a:pt x="123" y="328"/>
                      <a:pt x="118" y="330"/>
                    </a:cubicBezTo>
                    <a:moveTo>
                      <a:pt x="136" y="313"/>
                    </a:moveTo>
                    <a:cubicBezTo>
                      <a:pt x="136" y="313"/>
                      <a:pt x="135" y="313"/>
                      <a:pt x="134" y="312"/>
                    </a:cubicBezTo>
                    <a:cubicBezTo>
                      <a:pt x="132" y="309"/>
                      <a:pt x="129" y="306"/>
                      <a:pt x="126" y="303"/>
                    </a:cubicBezTo>
                    <a:cubicBezTo>
                      <a:pt x="129" y="303"/>
                      <a:pt x="131" y="304"/>
                      <a:pt x="134" y="305"/>
                    </a:cubicBezTo>
                    <a:cubicBezTo>
                      <a:pt x="135" y="306"/>
                      <a:pt x="136" y="306"/>
                      <a:pt x="136" y="306"/>
                    </a:cubicBezTo>
                    <a:cubicBezTo>
                      <a:pt x="136" y="307"/>
                      <a:pt x="136" y="307"/>
                      <a:pt x="136" y="307"/>
                    </a:cubicBezTo>
                    <a:cubicBezTo>
                      <a:pt x="136" y="309"/>
                      <a:pt x="137" y="313"/>
                      <a:pt x="136" y="313"/>
                    </a:cubicBezTo>
                    <a:moveTo>
                      <a:pt x="109" y="327"/>
                    </a:moveTo>
                    <a:cubicBezTo>
                      <a:pt x="108" y="326"/>
                      <a:pt x="107" y="326"/>
                      <a:pt x="106" y="325"/>
                    </a:cubicBezTo>
                    <a:cubicBezTo>
                      <a:pt x="98" y="320"/>
                      <a:pt x="90" y="312"/>
                      <a:pt x="83" y="306"/>
                    </a:cubicBezTo>
                    <a:cubicBezTo>
                      <a:pt x="82" y="305"/>
                      <a:pt x="81" y="304"/>
                      <a:pt x="80" y="303"/>
                    </a:cubicBezTo>
                    <a:cubicBezTo>
                      <a:pt x="87" y="301"/>
                      <a:pt x="95" y="300"/>
                      <a:pt x="103" y="300"/>
                    </a:cubicBezTo>
                    <a:cubicBezTo>
                      <a:pt x="106" y="300"/>
                      <a:pt x="108" y="300"/>
                      <a:pt x="110" y="300"/>
                    </a:cubicBezTo>
                    <a:cubicBezTo>
                      <a:pt x="109" y="308"/>
                      <a:pt x="109" y="316"/>
                      <a:pt x="109" y="324"/>
                    </a:cubicBezTo>
                    <a:cubicBezTo>
                      <a:pt x="109" y="325"/>
                      <a:pt x="109" y="326"/>
                      <a:pt x="109" y="327"/>
                    </a:cubicBezTo>
                    <a:moveTo>
                      <a:pt x="132" y="296"/>
                    </a:moveTo>
                    <a:cubicBezTo>
                      <a:pt x="130" y="295"/>
                      <a:pt x="127" y="295"/>
                      <a:pt x="125" y="294"/>
                    </a:cubicBezTo>
                    <a:cubicBezTo>
                      <a:pt x="125" y="293"/>
                      <a:pt x="125" y="293"/>
                      <a:pt x="126" y="292"/>
                    </a:cubicBezTo>
                    <a:cubicBezTo>
                      <a:pt x="128" y="293"/>
                      <a:pt x="130" y="295"/>
                      <a:pt x="132" y="296"/>
                    </a:cubicBezTo>
                    <a:moveTo>
                      <a:pt x="168" y="303"/>
                    </a:moveTo>
                    <a:cubicBezTo>
                      <a:pt x="163" y="300"/>
                      <a:pt x="157" y="300"/>
                      <a:pt x="151" y="299"/>
                    </a:cubicBezTo>
                    <a:cubicBezTo>
                      <a:pt x="143" y="296"/>
                      <a:pt x="135" y="290"/>
                      <a:pt x="128" y="285"/>
                    </a:cubicBezTo>
                    <a:cubicBezTo>
                      <a:pt x="135" y="284"/>
                      <a:pt x="143" y="282"/>
                      <a:pt x="148" y="282"/>
                    </a:cubicBezTo>
                    <a:cubicBezTo>
                      <a:pt x="154" y="289"/>
                      <a:pt x="161" y="296"/>
                      <a:pt x="168" y="303"/>
                    </a:cubicBezTo>
                    <a:moveTo>
                      <a:pt x="129" y="277"/>
                    </a:moveTo>
                    <a:cubicBezTo>
                      <a:pt x="126" y="277"/>
                      <a:pt x="124" y="276"/>
                      <a:pt x="126" y="273"/>
                    </a:cubicBezTo>
                    <a:cubicBezTo>
                      <a:pt x="127" y="270"/>
                      <a:pt x="130" y="265"/>
                      <a:pt x="132" y="261"/>
                    </a:cubicBezTo>
                    <a:cubicBezTo>
                      <a:pt x="135" y="266"/>
                      <a:pt x="138" y="270"/>
                      <a:pt x="142" y="275"/>
                    </a:cubicBezTo>
                    <a:cubicBezTo>
                      <a:pt x="140" y="275"/>
                      <a:pt x="138" y="275"/>
                      <a:pt x="137" y="276"/>
                    </a:cubicBezTo>
                    <a:cubicBezTo>
                      <a:pt x="135" y="276"/>
                      <a:pt x="131" y="277"/>
                      <a:pt x="129" y="277"/>
                    </a:cubicBezTo>
                    <a:moveTo>
                      <a:pt x="348" y="256"/>
                    </a:moveTo>
                    <a:cubicBezTo>
                      <a:pt x="348" y="256"/>
                      <a:pt x="349" y="256"/>
                      <a:pt x="350" y="256"/>
                    </a:cubicBezTo>
                    <a:cubicBezTo>
                      <a:pt x="353" y="265"/>
                      <a:pt x="356" y="274"/>
                      <a:pt x="358" y="284"/>
                    </a:cubicBezTo>
                    <a:cubicBezTo>
                      <a:pt x="357" y="282"/>
                      <a:pt x="356" y="280"/>
                      <a:pt x="355" y="277"/>
                    </a:cubicBezTo>
                    <a:cubicBezTo>
                      <a:pt x="352" y="270"/>
                      <a:pt x="350" y="263"/>
                      <a:pt x="347" y="256"/>
                    </a:cubicBezTo>
                    <a:cubicBezTo>
                      <a:pt x="347" y="256"/>
                      <a:pt x="347" y="256"/>
                      <a:pt x="348" y="256"/>
                    </a:cubicBezTo>
                    <a:moveTo>
                      <a:pt x="99" y="261"/>
                    </a:moveTo>
                    <a:cubicBezTo>
                      <a:pt x="103" y="261"/>
                      <a:pt x="107" y="260"/>
                      <a:pt x="111" y="259"/>
                    </a:cubicBezTo>
                    <a:cubicBezTo>
                      <a:pt x="114" y="258"/>
                      <a:pt x="125" y="259"/>
                      <a:pt x="125" y="255"/>
                    </a:cubicBezTo>
                    <a:cubicBezTo>
                      <a:pt x="125" y="261"/>
                      <a:pt x="121" y="266"/>
                      <a:pt x="118" y="271"/>
                    </a:cubicBezTo>
                    <a:cubicBezTo>
                      <a:pt x="118" y="273"/>
                      <a:pt x="117" y="274"/>
                      <a:pt x="117" y="275"/>
                    </a:cubicBezTo>
                    <a:cubicBezTo>
                      <a:pt x="116" y="274"/>
                      <a:pt x="115" y="273"/>
                      <a:pt x="113" y="273"/>
                    </a:cubicBezTo>
                    <a:cubicBezTo>
                      <a:pt x="113" y="273"/>
                      <a:pt x="113" y="273"/>
                      <a:pt x="113" y="273"/>
                    </a:cubicBezTo>
                    <a:cubicBezTo>
                      <a:pt x="113" y="273"/>
                      <a:pt x="113" y="273"/>
                      <a:pt x="113" y="273"/>
                    </a:cubicBezTo>
                    <a:cubicBezTo>
                      <a:pt x="108" y="269"/>
                      <a:pt x="103" y="265"/>
                      <a:pt x="99" y="261"/>
                    </a:cubicBezTo>
                    <a:cubicBezTo>
                      <a:pt x="99" y="261"/>
                      <a:pt x="99" y="261"/>
                      <a:pt x="99" y="261"/>
                    </a:cubicBezTo>
                    <a:moveTo>
                      <a:pt x="102" y="254"/>
                    </a:moveTo>
                    <a:cubicBezTo>
                      <a:pt x="106" y="246"/>
                      <a:pt x="111" y="239"/>
                      <a:pt x="115" y="232"/>
                    </a:cubicBezTo>
                    <a:cubicBezTo>
                      <a:pt x="117" y="236"/>
                      <a:pt x="119" y="240"/>
                      <a:pt x="121" y="243"/>
                    </a:cubicBezTo>
                    <a:cubicBezTo>
                      <a:pt x="122" y="245"/>
                      <a:pt x="123" y="247"/>
                      <a:pt x="124" y="249"/>
                    </a:cubicBezTo>
                    <a:cubicBezTo>
                      <a:pt x="123" y="249"/>
                      <a:pt x="123" y="249"/>
                      <a:pt x="122" y="249"/>
                    </a:cubicBezTo>
                    <a:cubicBezTo>
                      <a:pt x="118" y="250"/>
                      <a:pt x="113" y="251"/>
                      <a:pt x="109" y="251"/>
                    </a:cubicBezTo>
                    <a:cubicBezTo>
                      <a:pt x="107" y="252"/>
                      <a:pt x="104" y="253"/>
                      <a:pt x="102" y="254"/>
                    </a:cubicBezTo>
                    <a:moveTo>
                      <a:pt x="92" y="255"/>
                    </a:moveTo>
                    <a:cubicBezTo>
                      <a:pt x="92" y="255"/>
                      <a:pt x="91" y="254"/>
                      <a:pt x="90" y="254"/>
                    </a:cubicBezTo>
                    <a:cubicBezTo>
                      <a:pt x="80" y="243"/>
                      <a:pt x="70" y="233"/>
                      <a:pt x="60" y="222"/>
                    </a:cubicBezTo>
                    <a:cubicBezTo>
                      <a:pt x="58" y="220"/>
                      <a:pt x="57" y="218"/>
                      <a:pt x="56" y="216"/>
                    </a:cubicBezTo>
                    <a:cubicBezTo>
                      <a:pt x="63" y="219"/>
                      <a:pt x="71" y="221"/>
                      <a:pt x="78" y="222"/>
                    </a:cubicBezTo>
                    <a:cubicBezTo>
                      <a:pt x="85" y="224"/>
                      <a:pt x="93" y="225"/>
                      <a:pt x="100" y="226"/>
                    </a:cubicBezTo>
                    <a:cubicBezTo>
                      <a:pt x="101" y="226"/>
                      <a:pt x="101" y="226"/>
                      <a:pt x="102" y="226"/>
                    </a:cubicBezTo>
                    <a:cubicBezTo>
                      <a:pt x="105" y="226"/>
                      <a:pt x="108" y="225"/>
                      <a:pt x="111" y="224"/>
                    </a:cubicBezTo>
                    <a:cubicBezTo>
                      <a:pt x="105" y="235"/>
                      <a:pt x="98" y="245"/>
                      <a:pt x="93" y="255"/>
                    </a:cubicBezTo>
                    <a:cubicBezTo>
                      <a:pt x="92" y="255"/>
                      <a:pt x="92" y="255"/>
                      <a:pt x="92" y="255"/>
                    </a:cubicBezTo>
                    <a:moveTo>
                      <a:pt x="338" y="372"/>
                    </a:moveTo>
                    <a:cubicBezTo>
                      <a:pt x="330" y="372"/>
                      <a:pt x="321" y="365"/>
                      <a:pt x="314" y="362"/>
                    </a:cubicBezTo>
                    <a:cubicBezTo>
                      <a:pt x="304" y="358"/>
                      <a:pt x="295" y="351"/>
                      <a:pt x="284" y="347"/>
                    </a:cubicBezTo>
                    <a:cubicBezTo>
                      <a:pt x="273" y="343"/>
                      <a:pt x="264" y="337"/>
                      <a:pt x="253" y="332"/>
                    </a:cubicBezTo>
                    <a:cubicBezTo>
                      <a:pt x="248" y="330"/>
                      <a:pt x="244" y="326"/>
                      <a:pt x="239" y="324"/>
                    </a:cubicBezTo>
                    <a:cubicBezTo>
                      <a:pt x="228" y="315"/>
                      <a:pt x="209" y="301"/>
                      <a:pt x="194" y="286"/>
                    </a:cubicBezTo>
                    <a:cubicBezTo>
                      <a:pt x="170" y="261"/>
                      <a:pt x="152" y="234"/>
                      <a:pt x="150" y="207"/>
                    </a:cubicBezTo>
                    <a:cubicBezTo>
                      <a:pt x="151" y="208"/>
                      <a:pt x="152" y="210"/>
                      <a:pt x="154" y="212"/>
                    </a:cubicBezTo>
                    <a:cubicBezTo>
                      <a:pt x="160" y="221"/>
                      <a:pt x="167" y="231"/>
                      <a:pt x="175" y="239"/>
                    </a:cubicBezTo>
                    <a:cubicBezTo>
                      <a:pt x="190" y="257"/>
                      <a:pt x="208" y="272"/>
                      <a:pt x="225" y="289"/>
                    </a:cubicBezTo>
                    <a:cubicBezTo>
                      <a:pt x="234" y="298"/>
                      <a:pt x="245" y="305"/>
                      <a:pt x="255" y="312"/>
                    </a:cubicBezTo>
                    <a:cubicBezTo>
                      <a:pt x="265" y="319"/>
                      <a:pt x="274" y="326"/>
                      <a:pt x="284" y="332"/>
                    </a:cubicBezTo>
                    <a:cubicBezTo>
                      <a:pt x="292" y="337"/>
                      <a:pt x="301" y="344"/>
                      <a:pt x="310" y="348"/>
                    </a:cubicBezTo>
                    <a:cubicBezTo>
                      <a:pt x="322" y="353"/>
                      <a:pt x="331" y="363"/>
                      <a:pt x="343" y="366"/>
                    </a:cubicBezTo>
                    <a:cubicBezTo>
                      <a:pt x="343" y="367"/>
                      <a:pt x="343" y="368"/>
                      <a:pt x="343" y="369"/>
                    </a:cubicBezTo>
                    <a:cubicBezTo>
                      <a:pt x="343" y="370"/>
                      <a:pt x="342" y="370"/>
                      <a:pt x="342" y="371"/>
                    </a:cubicBezTo>
                    <a:cubicBezTo>
                      <a:pt x="341" y="371"/>
                      <a:pt x="341" y="371"/>
                      <a:pt x="341" y="371"/>
                    </a:cubicBezTo>
                    <a:cubicBezTo>
                      <a:pt x="340" y="372"/>
                      <a:pt x="339" y="372"/>
                      <a:pt x="338" y="372"/>
                    </a:cubicBezTo>
                    <a:moveTo>
                      <a:pt x="408" y="339"/>
                    </a:moveTo>
                    <a:cubicBezTo>
                      <a:pt x="419" y="329"/>
                      <a:pt x="429" y="318"/>
                      <a:pt x="436" y="305"/>
                    </a:cubicBezTo>
                    <a:cubicBezTo>
                      <a:pt x="439" y="298"/>
                      <a:pt x="441" y="289"/>
                      <a:pt x="442" y="282"/>
                    </a:cubicBezTo>
                    <a:cubicBezTo>
                      <a:pt x="444" y="273"/>
                      <a:pt x="447" y="264"/>
                      <a:pt x="449" y="255"/>
                    </a:cubicBezTo>
                    <a:cubicBezTo>
                      <a:pt x="452" y="236"/>
                      <a:pt x="452" y="216"/>
                      <a:pt x="456" y="197"/>
                    </a:cubicBezTo>
                    <a:cubicBezTo>
                      <a:pt x="458" y="204"/>
                      <a:pt x="461" y="211"/>
                      <a:pt x="463" y="219"/>
                    </a:cubicBezTo>
                    <a:cubicBezTo>
                      <a:pt x="463" y="219"/>
                      <a:pt x="463" y="219"/>
                      <a:pt x="463" y="219"/>
                    </a:cubicBezTo>
                    <a:cubicBezTo>
                      <a:pt x="463" y="221"/>
                      <a:pt x="463" y="222"/>
                      <a:pt x="464" y="224"/>
                    </a:cubicBezTo>
                    <a:cubicBezTo>
                      <a:pt x="464" y="228"/>
                      <a:pt x="463" y="233"/>
                      <a:pt x="463" y="236"/>
                    </a:cubicBezTo>
                    <a:cubicBezTo>
                      <a:pt x="463" y="243"/>
                      <a:pt x="461" y="251"/>
                      <a:pt x="460" y="258"/>
                    </a:cubicBezTo>
                    <a:cubicBezTo>
                      <a:pt x="459" y="264"/>
                      <a:pt x="456" y="271"/>
                      <a:pt x="453" y="277"/>
                    </a:cubicBezTo>
                    <a:cubicBezTo>
                      <a:pt x="450" y="283"/>
                      <a:pt x="450" y="290"/>
                      <a:pt x="447" y="296"/>
                    </a:cubicBezTo>
                    <a:cubicBezTo>
                      <a:pt x="441" y="309"/>
                      <a:pt x="431" y="318"/>
                      <a:pt x="422" y="328"/>
                    </a:cubicBezTo>
                    <a:cubicBezTo>
                      <a:pt x="418" y="333"/>
                      <a:pt x="413" y="336"/>
                      <a:pt x="408" y="339"/>
                    </a:cubicBezTo>
                    <a:moveTo>
                      <a:pt x="104" y="218"/>
                    </a:moveTo>
                    <a:cubicBezTo>
                      <a:pt x="99" y="218"/>
                      <a:pt x="94" y="217"/>
                      <a:pt x="90" y="216"/>
                    </a:cubicBezTo>
                    <a:cubicBezTo>
                      <a:pt x="82" y="215"/>
                      <a:pt x="75" y="213"/>
                      <a:pt x="68" y="211"/>
                    </a:cubicBezTo>
                    <a:cubicBezTo>
                      <a:pt x="66" y="210"/>
                      <a:pt x="64" y="210"/>
                      <a:pt x="62" y="209"/>
                    </a:cubicBezTo>
                    <a:cubicBezTo>
                      <a:pt x="68" y="206"/>
                      <a:pt x="77" y="204"/>
                      <a:pt x="83" y="202"/>
                    </a:cubicBezTo>
                    <a:cubicBezTo>
                      <a:pt x="90" y="200"/>
                      <a:pt x="97" y="198"/>
                      <a:pt x="104" y="195"/>
                    </a:cubicBezTo>
                    <a:cubicBezTo>
                      <a:pt x="104" y="198"/>
                      <a:pt x="105" y="202"/>
                      <a:pt x="105" y="204"/>
                    </a:cubicBezTo>
                    <a:cubicBezTo>
                      <a:pt x="106" y="209"/>
                      <a:pt x="108" y="213"/>
                      <a:pt x="109" y="218"/>
                    </a:cubicBezTo>
                    <a:cubicBezTo>
                      <a:pt x="107" y="218"/>
                      <a:pt x="106" y="218"/>
                      <a:pt x="104" y="218"/>
                    </a:cubicBezTo>
                    <a:moveTo>
                      <a:pt x="377" y="328"/>
                    </a:moveTo>
                    <a:cubicBezTo>
                      <a:pt x="374" y="314"/>
                      <a:pt x="370" y="301"/>
                      <a:pt x="366" y="289"/>
                    </a:cubicBezTo>
                    <a:cubicBezTo>
                      <a:pt x="363" y="280"/>
                      <a:pt x="363" y="270"/>
                      <a:pt x="359" y="261"/>
                    </a:cubicBezTo>
                    <a:cubicBezTo>
                      <a:pt x="358" y="256"/>
                      <a:pt x="356" y="251"/>
                      <a:pt x="354" y="246"/>
                    </a:cubicBezTo>
                    <a:cubicBezTo>
                      <a:pt x="353" y="243"/>
                      <a:pt x="352" y="239"/>
                      <a:pt x="350" y="236"/>
                    </a:cubicBezTo>
                    <a:cubicBezTo>
                      <a:pt x="349" y="229"/>
                      <a:pt x="347" y="218"/>
                      <a:pt x="346" y="201"/>
                    </a:cubicBezTo>
                    <a:cubicBezTo>
                      <a:pt x="345" y="198"/>
                      <a:pt x="346" y="191"/>
                      <a:pt x="349" y="184"/>
                    </a:cubicBezTo>
                    <a:cubicBezTo>
                      <a:pt x="349" y="190"/>
                      <a:pt x="351" y="197"/>
                      <a:pt x="352" y="203"/>
                    </a:cubicBezTo>
                    <a:cubicBezTo>
                      <a:pt x="354" y="217"/>
                      <a:pt x="359" y="230"/>
                      <a:pt x="362" y="244"/>
                    </a:cubicBezTo>
                    <a:cubicBezTo>
                      <a:pt x="367" y="259"/>
                      <a:pt x="370" y="275"/>
                      <a:pt x="373" y="291"/>
                    </a:cubicBezTo>
                    <a:cubicBezTo>
                      <a:pt x="375" y="299"/>
                      <a:pt x="377" y="309"/>
                      <a:pt x="377" y="318"/>
                    </a:cubicBezTo>
                    <a:cubicBezTo>
                      <a:pt x="377" y="321"/>
                      <a:pt x="377" y="324"/>
                      <a:pt x="377" y="328"/>
                    </a:cubicBezTo>
                    <a:moveTo>
                      <a:pt x="345" y="359"/>
                    </a:moveTo>
                    <a:cubicBezTo>
                      <a:pt x="334" y="356"/>
                      <a:pt x="326" y="348"/>
                      <a:pt x="316" y="342"/>
                    </a:cubicBezTo>
                    <a:cubicBezTo>
                      <a:pt x="308" y="337"/>
                      <a:pt x="299" y="332"/>
                      <a:pt x="290" y="327"/>
                    </a:cubicBezTo>
                    <a:cubicBezTo>
                      <a:pt x="279" y="320"/>
                      <a:pt x="269" y="312"/>
                      <a:pt x="259" y="305"/>
                    </a:cubicBezTo>
                    <a:cubicBezTo>
                      <a:pt x="249" y="298"/>
                      <a:pt x="237" y="290"/>
                      <a:pt x="228" y="281"/>
                    </a:cubicBezTo>
                    <a:cubicBezTo>
                      <a:pt x="214" y="265"/>
                      <a:pt x="196" y="253"/>
                      <a:pt x="182" y="236"/>
                    </a:cubicBezTo>
                    <a:cubicBezTo>
                      <a:pt x="174" y="227"/>
                      <a:pt x="167" y="218"/>
                      <a:pt x="160" y="208"/>
                    </a:cubicBezTo>
                    <a:cubicBezTo>
                      <a:pt x="157" y="203"/>
                      <a:pt x="154" y="199"/>
                      <a:pt x="151" y="194"/>
                    </a:cubicBezTo>
                    <a:cubicBezTo>
                      <a:pt x="152" y="185"/>
                      <a:pt x="155" y="177"/>
                      <a:pt x="161" y="168"/>
                    </a:cubicBezTo>
                    <a:cubicBezTo>
                      <a:pt x="171" y="182"/>
                      <a:pt x="183" y="194"/>
                      <a:pt x="193" y="208"/>
                    </a:cubicBezTo>
                    <a:cubicBezTo>
                      <a:pt x="207" y="226"/>
                      <a:pt x="222" y="242"/>
                      <a:pt x="238" y="258"/>
                    </a:cubicBezTo>
                    <a:cubicBezTo>
                      <a:pt x="258" y="280"/>
                      <a:pt x="280" y="298"/>
                      <a:pt x="301" y="318"/>
                    </a:cubicBezTo>
                    <a:cubicBezTo>
                      <a:pt x="315" y="331"/>
                      <a:pt x="330" y="344"/>
                      <a:pt x="347" y="353"/>
                    </a:cubicBezTo>
                    <a:cubicBezTo>
                      <a:pt x="346" y="355"/>
                      <a:pt x="345" y="356"/>
                      <a:pt x="345" y="359"/>
                    </a:cubicBezTo>
                    <a:moveTo>
                      <a:pt x="414" y="323"/>
                    </a:moveTo>
                    <a:cubicBezTo>
                      <a:pt x="415" y="321"/>
                      <a:pt x="416" y="318"/>
                      <a:pt x="417" y="316"/>
                    </a:cubicBezTo>
                    <a:cubicBezTo>
                      <a:pt x="425" y="296"/>
                      <a:pt x="430" y="278"/>
                      <a:pt x="432" y="257"/>
                    </a:cubicBezTo>
                    <a:cubicBezTo>
                      <a:pt x="433" y="238"/>
                      <a:pt x="436" y="219"/>
                      <a:pt x="437" y="199"/>
                    </a:cubicBezTo>
                    <a:cubicBezTo>
                      <a:pt x="437" y="191"/>
                      <a:pt x="437" y="182"/>
                      <a:pt x="437" y="174"/>
                    </a:cubicBezTo>
                    <a:cubicBezTo>
                      <a:pt x="437" y="171"/>
                      <a:pt x="437" y="168"/>
                      <a:pt x="437" y="166"/>
                    </a:cubicBezTo>
                    <a:cubicBezTo>
                      <a:pt x="442" y="171"/>
                      <a:pt x="446" y="177"/>
                      <a:pt x="449" y="183"/>
                    </a:cubicBezTo>
                    <a:cubicBezTo>
                      <a:pt x="449" y="185"/>
                      <a:pt x="449" y="186"/>
                      <a:pt x="449" y="188"/>
                    </a:cubicBezTo>
                    <a:cubicBezTo>
                      <a:pt x="449" y="194"/>
                      <a:pt x="448" y="202"/>
                      <a:pt x="447" y="209"/>
                    </a:cubicBezTo>
                    <a:cubicBezTo>
                      <a:pt x="446" y="223"/>
                      <a:pt x="443" y="238"/>
                      <a:pt x="442" y="253"/>
                    </a:cubicBezTo>
                    <a:cubicBezTo>
                      <a:pt x="440" y="268"/>
                      <a:pt x="435" y="285"/>
                      <a:pt x="430" y="299"/>
                    </a:cubicBezTo>
                    <a:cubicBezTo>
                      <a:pt x="427" y="307"/>
                      <a:pt x="421" y="316"/>
                      <a:pt x="414" y="323"/>
                    </a:cubicBezTo>
                    <a:moveTo>
                      <a:pt x="103" y="183"/>
                    </a:moveTo>
                    <a:cubicBezTo>
                      <a:pt x="86" y="181"/>
                      <a:pt x="73" y="173"/>
                      <a:pt x="60" y="162"/>
                    </a:cubicBezTo>
                    <a:cubicBezTo>
                      <a:pt x="65" y="163"/>
                      <a:pt x="69" y="163"/>
                      <a:pt x="74" y="164"/>
                    </a:cubicBezTo>
                    <a:cubicBezTo>
                      <a:pt x="79" y="164"/>
                      <a:pt x="84" y="164"/>
                      <a:pt x="89" y="164"/>
                    </a:cubicBezTo>
                    <a:cubicBezTo>
                      <a:pt x="90" y="164"/>
                      <a:pt x="92" y="164"/>
                      <a:pt x="94" y="164"/>
                    </a:cubicBezTo>
                    <a:cubicBezTo>
                      <a:pt x="94" y="164"/>
                      <a:pt x="94" y="164"/>
                      <a:pt x="95" y="164"/>
                    </a:cubicBezTo>
                    <a:cubicBezTo>
                      <a:pt x="98" y="164"/>
                      <a:pt x="101" y="164"/>
                      <a:pt x="104" y="165"/>
                    </a:cubicBezTo>
                    <a:cubicBezTo>
                      <a:pt x="104" y="165"/>
                      <a:pt x="104" y="166"/>
                      <a:pt x="104" y="167"/>
                    </a:cubicBezTo>
                    <a:cubicBezTo>
                      <a:pt x="102" y="172"/>
                      <a:pt x="102" y="177"/>
                      <a:pt x="103" y="183"/>
                    </a:cubicBezTo>
                    <a:moveTo>
                      <a:pt x="331" y="172"/>
                    </a:moveTo>
                    <a:cubicBezTo>
                      <a:pt x="329" y="169"/>
                      <a:pt x="328" y="165"/>
                      <a:pt x="327" y="162"/>
                    </a:cubicBezTo>
                    <a:cubicBezTo>
                      <a:pt x="329" y="164"/>
                      <a:pt x="330" y="165"/>
                      <a:pt x="331" y="166"/>
                    </a:cubicBezTo>
                    <a:cubicBezTo>
                      <a:pt x="331" y="168"/>
                      <a:pt x="331" y="170"/>
                      <a:pt x="331" y="172"/>
                    </a:cubicBezTo>
                    <a:moveTo>
                      <a:pt x="51" y="207"/>
                    </a:moveTo>
                    <a:cubicBezTo>
                      <a:pt x="47" y="197"/>
                      <a:pt x="45" y="185"/>
                      <a:pt x="44" y="177"/>
                    </a:cubicBezTo>
                    <a:cubicBezTo>
                      <a:pt x="44" y="171"/>
                      <a:pt x="44" y="165"/>
                      <a:pt x="44" y="158"/>
                    </a:cubicBezTo>
                    <a:cubicBezTo>
                      <a:pt x="45" y="160"/>
                      <a:pt x="46" y="160"/>
                      <a:pt x="47" y="161"/>
                    </a:cubicBezTo>
                    <a:cubicBezTo>
                      <a:pt x="62" y="175"/>
                      <a:pt x="77" y="186"/>
                      <a:pt x="96" y="190"/>
                    </a:cubicBezTo>
                    <a:cubicBezTo>
                      <a:pt x="90" y="192"/>
                      <a:pt x="84" y="194"/>
                      <a:pt x="77" y="196"/>
                    </a:cubicBezTo>
                    <a:cubicBezTo>
                      <a:pt x="69" y="199"/>
                      <a:pt x="58" y="201"/>
                      <a:pt x="51" y="207"/>
                    </a:cubicBezTo>
                    <a:moveTo>
                      <a:pt x="384" y="317"/>
                    </a:moveTo>
                    <a:cubicBezTo>
                      <a:pt x="384" y="311"/>
                      <a:pt x="384" y="306"/>
                      <a:pt x="383" y="302"/>
                    </a:cubicBezTo>
                    <a:cubicBezTo>
                      <a:pt x="379" y="286"/>
                      <a:pt x="376" y="270"/>
                      <a:pt x="373" y="254"/>
                    </a:cubicBezTo>
                    <a:cubicBezTo>
                      <a:pt x="370" y="238"/>
                      <a:pt x="363" y="224"/>
                      <a:pt x="360" y="208"/>
                    </a:cubicBezTo>
                    <a:cubicBezTo>
                      <a:pt x="359" y="200"/>
                      <a:pt x="358" y="192"/>
                      <a:pt x="357" y="184"/>
                    </a:cubicBezTo>
                    <a:cubicBezTo>
                      <a:pt x="356" y="178"/>
                      <a:pt x="357" y="173"/>
                      <a:pt x="358" y="167"/>
                    </a:cubicBezTo>
                    <a:cubicBezTo>
                      <a:pt x="360" y="163"/>
                      <a:pt x="364" y="159"/>
                      <a:pt x="367" y="155"/>
                    </a:cubicBezTo>
                    <a:cubicBezTo>
                      <a:pt x="366" y="164"/>
                      <a:pt x="366" y="172"/>
                      <a:pt x="367" y="181"/>
                    </a:cubicBezTo>
                    <a:cubicBezTo>
                      <a:pt x="369" y="198"/>
                      <a:pt x="371" y="215"/>
                      <a:pt x="375" y="233"/>
                    </a:cubicBezTo>
                    <a:cubicBezTo>
                      <a:pt x="379" y="249"/>
                      <a:pt x="378" y="266"/>
                      <a:pt x="382" y="282"/>
                    </a:cubicBezTo>
                    <a:cubicBezTo>
                      <a:pt x="384" y="292"/>
                      <a:pt x="385" y="305"/>
                      <a:pt x="384" y="317"/>
                    </a:cubicBezTo>
                    <a:moveTo>
                      <a:pt x="417" y="151"/>
                    </a:moveTo>
                    <a:cubicBezTo>
                      <a:pt x="418" y="150"/>
                      <a:pt x="418" y="150"/>
                      <a:pt x="418" y="150"/>
                    </a:cubicBezTo>
                    <a:cubicBezTo>
                      <a:pt x="423" y="152"/>
                      <a:pt x="427" y="155"/>
                      <a:pt x="431" y="159"/>
                    </a:cubicBezTo>
                    <a:cubicBezTo>
                      <a:pt x="431" y="168"/>
                      <a:pt x="429" y="177"/>
                      <a:pt x="430" y="186"/>
                    </a:cubicBezTo>
                    <a:cubicBezTo>
                      <a:pt x="430" y="195"/>
                      <a:pt x="429" y="205"/>
                      <a:pt x="428" y="214"/>
                    </a:cubicBezTo>
                    <a:cubicBezTo>
                      <a:pt x="428" y="223"/>
                      <a:pt x="428" y="232"/>
                      <a:pt x="426" y="240"/>
                    </a:cubicBezTo>
                    <a:cubicBezTo>
                      <a:pt x="424" y="248"/>
                      <a:pt x="424" y="257"/>
                      <a:pt x="424" y="265"/>
                    </a:cubicBezTo>
                    <a:cubicBezTo>
                      <a:pt x="423" y="276"/>
                      <a:pt x="420" y="287"/>
                      <a:pt x="416" y="297"/>
                    </a:cubicBezTo>
                    <a:cubicBezTo>
                      <a:pt x="412" y="308"/>
                      <a:pt x="409" y="319"/>
                      <a:pt x="402" y="328"/>
                    </a:cubicBezTo>
                    <a:cubicBezTo>
                      <a:pt x="404" y="322"/>
                      <a:pt x="407" y="315"/>
                      <a:pt x="410" y="309"/>
                    </a:cubicBezTo>
                    <a:cubicBezTo>
                      <a:pt x="414" y="298"/>
                      <a:pt x="413" y="282"/>
                      <a:pt x="413" y="269"/>
                    </a:cubicBezTo>
                    <a:cubicBezTo>
                      <a:pt x="415" y="248"/>
                      <a:pt x="411" y="224"/>
                      <a:pt x="417" y="204"/>
                    </a:cubicBezTo>
                    <a:cubicBezTo>
                      <a:pt x="419" y="196"/>
                      <a:pt x="418" y="186"/>
                      <a:pt x="419" y="178"/>
                    </a:cubicBezTo>
                    <a:cubicBezTo>
                      <a:pt x="419" y="173"/>
                      <a:pt x="419" y="169"/>
                      <a:pt x="419" y="164"/>
                    </a:cubicBezTo>
                    <a:cubicBezTo>
                      <a:pt x="419" y="163"/>
                      <a:pt x="419" y="151"/>
                      <a:pt x="417" y="151"/>
                    </a:cubicBezTo>
                    <a:cubicBezTo>
                      <a:pt x="417" y="151"/>
                      <a:pt x="417" y="151"/>
                      <a:pt x="417" y="151"/>
                    </a:cubicBezTo>
                    <a:moveTo>
                      <a:pt x="329" y="146"/>
                    </a:moveTo>
                    <a:cubicBezTo>
                      <a:pt x="331" y="146"/>
                      <a:pt x="333" y="146"/>
                      <a:pt x="335" y="146"/>
                    </a:cubicBezTo>
                    <a:cubicBezTo>
                      <a:pt x="334" y="149"/>
                      <a:pt x="333" y="153"/>
                      <a:pt x="332" y="156"/>
                    </a:cubicBezTo>
                    <a:cubicBezTo>
                      <a:pt x="330" y="153"/>
                      <a:pt x="328" y="149"/>
                      <a:pt x="326" y="146"/>
                    </a:cubicBezTo>
                    <a:cubicBezTo>
                      <a:pt x="326" y="146"/>
                      <a:pt x="326" y="146"/>
                      <a:pt x="326" y="146"/>
                    </a:cubicBezTo>
                    <a:cubicBezTo>
                      <a:pt x="327" y="146"/>
                      <a:pt x="328" y="146"/>
                      <a:pt x="329" y="146"/>
                    </a:cubicBezTo>
                    <a:moveTo>
                      <a:pt x="493" y="180"/>
                    </a:moveTo>
                    <a:cubicBezTo>
                      <a:pt x="492" y="171"/>
                      <a:pt x="491" y="163"/>
                      <a:pt x="489" y="156"/>
                    </a:cubicBezTo>
                    <a:cubicBezTo>
                      <a:pt x="491" y="153"/>
                      <a:pt x="493" y="149"/>
                      <a:pt x="494" y="146"/>
                    </a:cubicBezTo>
                    <a:cubicBezTo>
                      <a:pt x="494" y="146"/>
                      <a:pt x="494" y="146"/>
                      <a:pt x="494" y="146"/>
                    </a:cubicBezTo>
                    <a:cubicBezTo>
                      <a:pt x="495" y="157"/>
                      <a:pt x="495" y="168"/>
                      <a:pt x="494" y="178"/>
                    </a:cubicBezTo>
                    <a:cubicBezTo>
                      <a:pt x="493" y="179"/>
                      <a:pt x="493" y="179"/>
                      <a:pt x="493" y="180"/>
                    </a:cubicBezTo>
                    <a:moveTo>
                      <a:pt x="396" y="322"/>
                    </a:moveTo>
                    <a:cubicBezTo>
                      <a:pt x="398" y="316"/>
                      <a:pt x="398" y="309"/>
                      <a:pt x="399" y="302"/>
                    </a:cubicBezTo>
                    <a:cubicBezTo>
                      <a:pt x="400" y="285"/>
                      <a:pt x="400" y="268"/>
                      <a:pt x="399" y="251"/>
                    </a:cubicBezTo>
                    <a:cubicBezTo>
                      <a:pt x="397" y="227"/>
                      <a:pt x="394" y="204"/>
                      <a:pt x="396" y="180"/>
                    </a:cubicBezTo>
                    <a:cubicBezTo>
                      <a:pt x="397" y="169"/>
                      <a:pt x="404" y="156"/>
                      <a:pt x="402" y="144"/>
                    </a:cubicBezTo>
                    <a:cubicBezTo>
                      <a:pt x="405" y="145"/>
                      <a:pt x="408" y="146"/>
                      <a:pt x="411" y="147"/>
                    </a:cubicBezTo>
                    <a:cubicBezTo>
                      <a:pt x="410" y="148"/>
                      <a:pt x="410" y="149"/>
                      <a:pt x="410" y="150"/>
                    </a:cubicBezTo>
                    <a:cubicBezTo>
                      <a:pt x="415" y="165"/>
                      <a:pt x="411" y="186"/>
                      <a:pt x="409" y="202"/>
                    </a:cubicBezTo>
                    <a:cubicBezTo>
                      <a:pt x="407" y="222"/>
                      <a:pt x="406" y="242"/>
                      <a:pt x="406" y="263"/>
                    </a:cubicBezTo>
                    <a:cubicBezTo>
                      <a:pt x="406" y="271"/>
                      <a:pt x="406" y="279"/>
                      <a:pt x="405" y="287"/>
                    </a:cubicBezTo>
                    <a:cubicBezTo>
                      <a:pt x="403" y="295"/>
                      <a:pt x="405" y="301"/>
                      <a:pt x="402" y="309"/>
                    </a:cubicBezTo>
                    <a:cubicBezTo>
                      <a:pt x="400" y="313"/>
                      <a:pt x="398" y="318"/>
                      <a:pt x="396" y="322"/>
                    </a:cubicBezTo>
                    <a:moveTo>
                      <a:pt x="391" y="313"/>
                    </a:moveTo>
                    <a:cubicBezTo>
                      <a:pt x="391" y="308"/>
                      <a:pt x="391" y="303"/>
                      <a:pt x="391" y="298"/>
                    </a:cubicBezTo>
                    <a:cubicBezTo>
                      <a:pt x="391" y="290"/>
                      <a:pt x="389" y="283"/>
                      <a:pt x="388" y="275"/>
                    </a:cubicBezTo>
                    <a:cubicBezTo>
                      <a:pt x="387" y="267"/>
                      <a:pt x="387" y="259"/>
                      <a:pt x="385" y="250"/>
                    </a:cubicBezTo>
                    <a:cubicBezTo>
                      <a:pt x="383" y="242"/>
                      <a:pt x="382" y="232"/>
                      <a:pt x="381" y="223"/>
                    </a:cubicBezTo>
                    <a:cubicBezTo>
                      <a:pt x="379" y="214"/>
                      <a:pt x="377" y="204"/>
                      <a:pt x="375" y="194"/>
                    </a:cubicBezTo>
                    <a:cubicBezTo>
                      <a:pt x="374" y="185"/>
                      <a:pt x="373" y="174"/>
                      <a:pt x="373" y="164"/>
                    </a:cubicBezTo>
                    <a:cubicBezTo>
                      <a:pt x="373" y="159"/>
                      <a:pt x="376" y="154"/>
                      <a:pt x="377" y="149"/>
                    </a:cubicBezTo>
                    <a:cubicBezTo>
                      <a:pt x="382" y="146"/>
                      <a:pt x="388" y="144"/>
                      <a:pt x="394" y="144"/>
                    </a:cubicBezTo>
                    <a:cubicBezTo>
                      <a:pt x="397" y="153"/>
                      <a:pt x="391" y="167"/>
                      <a:pt x="390" y="175"/>
                    </a:cubicBezTo>
                    <a:cubicBezTo>
                      <a:pt x="388" y="182"/>
                      <a:pt x="388" y="190"/>
                      <a:pt x="388" y="197"/>
                    </a:cubicBezTo>
                    <a:cubicBezTo>
                      <a:pt x="388" y="213"/>
                      <a:pt x="389" y="228"/>
                      <a:pt x="391" y="244"/>
                    </a:cubicBezTo>
                    <a:cubicBezTo>
                      <a:pt x="393" y="260"/>
                      <a:pt x="392" y="278"/>
                      <a:pt x="392" y="294"/>
                    </a:cubicBezTo>
                    <a:cubicBezTo>
                      <a:pt x="392" y="301"/>
                      <a:pt x="392" y="307"/>
                      <a:pt x="391" y="313"/>
                    </a:cubicBezTo>
                    <a:moveTo>
                      <a:pt x="353" y="348"/>
                    </a:moveTo>
                    <a:cubicBezTo>
                      <a:pt x="353" y="347"/>
                      <a:pt x="353" y="347"/>
                      <a:pt x="352" y="347"/>
                    </a:cubicBezTo>
                    <a:cubicBezTo>
                      <a:pt x="334" y="337"/>
                      <a:pt x="319" y="323"/>
                      <a:pt x="304" y="310"/>
                    </a:cubicBezTo>
                    <a:cubicBezTo>
                      <a:pt x="281" y="292"/>
                      <a:pt x="261" y="271"/>
                      <a:pt x="240" y="250"/>
                    </a:cubicBezTo>
                    <a:cubicBezTo>
                      <a:pt x="225" y="235"/>
                      <a:pt x="212" y="219"/>
                      <a:pt x="199" y="203"/>
                    </a:cubicBezTo>
                    <a:cubicBezTo>
                      <a:pt x="192" y="194"/>
                      <a:pt x="185" y="186"/>
                      <a:pt x="179" y="178"/>
                    </a:cubicBezTo>
                    <a:cubicBezTo>
                      <a:pt x="175" y="173"/>
                      <a:pt x="171" y="169"/>
                      <a:pt x="168" y="164"/>
                    </a:cubicBezTo>
                    <a:cubicBezTo>
                      <a:pt x="168" y="163"/>
                      <a:pt x="167" y="162"/>
                      <a:pt x="166" y="161"/>
                    </a:cubicBezTo>
                    <a:cubicBezTo>
                      <a:pt x="169" y="157"/>
                      <a:pt x="172" y="154"/>
                      <a:pt x="175" y="150"/>
                    </a:cubicBezTo>
                    <a:cubicBezTo>
                      <a:pt x="178" y="148"/>
                      <a:pt x="181" y="146"/>
                      <a:pt x="183" y="144"/>
                    </a:cubicBezTo>
                    <a:cubicBezTo>
                      <a:pt x="186" y="148"/>
                      <a:pt x="190" y="152"/>
                      <a:pt x="192" y="157"/>
                    </a:cubicBezTo>
                    <a:cubicBezTo>
                      <a:pt x="199" y="169"/>
                      <a:pt x="208" y="181"/>
                      <a:pt x="216" y="192"/>
                    </a:cubicBezTo>
                    <a:cubicBezTo>
                      <a:pt x="228" y="210"/>
                      <a:pt x="242" y="227"/>
                      <a:pt x="255" y="245"/>
                    </a:cubicBezTo>
                    <a:cubicBezTo>
                      <a:pt x="268" y="262"/>
                      <a:pt x="284" y="278"/>
                      <a:pt x="300" y="292"/>
                    </a:cubicBezTo>
                    <a:cubicBezTo>
                      <a:pt x="309" y="301"/>
                      <a:pt x="318" y="311"/>
                      <a:pt x="327" y="320"/>
                    </a:cubicBezTo>
                    <a:cubicBezTo>
                      <a:pt x="332" y="326"/>
                      <a:pt x="337" y="331"/>
                      <a:pt x="343" y="337"/>
                    </a:cubicBezTo>
                    <a:cubicBezTo>
                      <a:pt x="346" y="341"/>
                      <a:pt x="350" y="344"/>
                      <a:pt x="354" y="348"/>
                    </a:cubicBezTo>
                    <a:cubicBezTo>
                      <a:pt x="353" y="348"/>
                      <a:pt x="353" y="348"/>
                      <a:pt x="353" y="348"/>
                    </a:cubicBezTo>
                    <a:moveTo>
                      <a:pt x="318" y="163"/>
                    </a:moveTo>
                    <a:cubicBezTo>
                      <a:pt x="315" y="158"/>
                      <a:pt x="312" y="154"/>
                      <a:pt x="309" y="150"/>
                    </a:cubicBezTo>
                    <a:cubicBezTo>
                      <a:pt x="309" y="147"/>
                      <a:pt x="309" y="145"/>
                      <a:pt x="310" y="143"/>
                    </a:cubicBezTo>
                    <a:cubicBezTo>
                      <a:pt x="312" y="146"/>
                      <a:pt x="314" y="149"/>
                      <a:pt x="315" y="152"/>
                    </a:cubicBezTo>
                    <a:cubicBezTo>
                      <a:pt x="316" y="152"/>
                      <a:pt x="316" y="153"/>
                      <a:pt x="316" y="154"/>
                    </a:cubicBezTo>
                    <a:cubicBezTo>
                      <a:pt x="317" y="157"/>
                      <a:pt x="317" y="160"/>
                      <a:pt x="318" y="163"/>
                    </a:cubicBezTo>
                    <a:moveTo>
                      <a:pt x="486" y="147"/>
                    </a:moveTo>
                    <a:cubicBezTo>
                      <a:pt x="485" y="145"/>
                      <a:pt x="485" y="143"/>
                      <a:pt x="484" y="141"/>
                    </a:cubicBezTo>
                    <a:cubicBezTo>
                      <a:pt x="484" y="141"/>
                      <a:pt x="485" y="141"/>
                      <a:pt x="486" y="141"/>
                    </a:cubicBezTo>
                    <a:cubicBezTo>
                      <a:pt x="487" y="141"/>
                      <a:pt x="488" y="141"/>
                      <a:pt x="489" y="141"/>
                    </a:cubicBezTo>
                    <a:cubicBezTo>
                      <a:pt x="488" y="143"/>
                      <a:pt x="487" y="145"/>
                      <a:pt x="486" y="147"/>
                    </a:cubicBezTo>
                    <a:moveTo>
                      <a:pt x="302" y="141"/>
                    </a:moveTo>
                    <a:cubicBezTo>
                      <a:pt x="300" y="139"/>
                      <a:pt x="299" y="137"/>
                      <a:pt x="297" y="135"/>
                    </a:cubicBezTo>
                    <a:cubicBezTo>
                      <a:pt x="298" y="135"/>
                      <a:pt x="299" y="135"/>
                      <a:pt x="300" y="135"/>
                    </a:cubicBezTo>
                    <a:cubicBezTo>
                      <a:pt x="302" y="135"/>
                      <a:pt x="303" y="135"/>
                      <a:pt x="302" y="138"/>
                    </a:cubicBezTo>
                    <a:cubicBezTo>
                      <a:pt x="302" y="139"/>
                      <a:pt x="302" y="140"/>
                      <a:pt x="302" y="141"/>
                    </a:cubicBezTo>
                    <a:moveTo>
                      <a:pt x="347" y="330"/>
                    </a:moveTo>
                    <a:cubicBezTo>
                      <a:pt x="346" y="330"/>
                      <a:pt x="345" y="329"/>
                      <a:pt x="345" y="328"/>
                    </a:cubicBezTo>
                    <a:cubicBezTo>
                      <a:pt x="335" y="318"/>
                      <a:pt x="326" y="309"/>
                      <a:pt x="316" y="298"/>
                    </a:cubicBezTo>
                    <a:cubicBezTo>
                      <a:pt x="299" y="281"/>
                      <a:pt x="282" y="263"/>
                      <a:pt x="266" y="245"/>
                    </a:cubicBezTo>
                    <a:cubicBezTo>
                      <a:pt x="251" y="229"/>
                      <a:pt x="238" y="211"/>
                      <a:pt x="226" y="194"/>
                    </a:cubicBezTo>
                    <a:cubicBezTo>
                      <a:pt x="219" y="184"/>
                      <a:pt x="213" y="174"/>
                      <a:pt x="206" y="165"/>
                    </a:cubicBezTo>
                    <a:cubicBezTo>
                      <a:pt x="201" y="157"/>
                      <a:pt x="194" y="148"/>
                      <a:pt x="189" y="140"/>
                    </a:cubicBezTo>
                    <a:cubicBezTo>
                      <a:pt x="195" y="136"/>
                      <a:pt x="200" y="133"/>
                      <a:pt x="205" y="131"/>
                    </a:cubicBezTo>
                    <a:cubicBezTo>
                      <a:pt x="218" y="150"/>
                      <a:pt x="228" y="170"/>
                      <a:pt x="240" y="188"/>
                    </a:cubicBezTo>
                    <a:cubicBezTo>
                      <a:pt x="253" y="208"/>
                      <a:pt x="268" y="227"/>
                      <a:pt x="283" y="245"/>
                    </a:cubicBezTo>
                    <a:cubicBezTo>
                      <a:pt x="294" y="260"/>
                      <a:pt x="307" y="274"/>
                      <a:pt x="317" y="289"/>
                    </a:cubicBezTo>
                    <a:cubicBezTo>
                      <a:pt x="326" y="303"/>
                      <a:pt x="337" y="316"/>
                      <a:pt x="347" y="330"/>
                    </a:cubicBezTo>
                    <a:moveTo>
                      <a:pt x="368" y="339"/>
                    </a:moveTo>
                    <a:cubicBezTo>
                      <a:pt x="367" y="338"/>
                      <a:pt x="367" y="336"/>
                      <a:pt x="366" y="335"/>
                    </a:cubicBezTo>
                    <a:cubicBezTo>
                      <a:pt x="362" y="325"/>
                      <a:pt x="358" y="315"/>
                      <a:pt x="352" y="306"/>
                    </a:cubicBezTo>
                    <a:cubicBezTo>
                      <a:pt x="345" y="297"/>
                      <a:pt x="341" y="286"/>
                      <a:pt x="334" y="277"/>
                    </a:cubicBezTo>
                    <a:cubicBezTo>
                      <a:pt x="326" y="266"/>
                      <a:pt x="319" y="255"/>
                      <a:pt x="311" y="244"/>
                    </a:cubicBezTo>
                    <a:cubicBezTo>
                      <a:pt x="298" y="225"/>
                      <a:pt x="285" y="205"/>
                      <a:pt x="272" y="186"/>
                    </a:cubicBezTo>
                    <a:cubicBezTo>
                      <a:pt x="259" y="167"/>
                      <a:pt x="249" y="148"/>
                      <a:pt x="237" y="129"/>
                    </a:cubicBezTo>
                    <a:cubicBezTo>
                      <a:pt x="267" y="136"/>
                      <a:pt x="288" y="164"/>
                      <a:pt x="292" y="170"/>
                    </a:cubicBezTo>
                    <a:cubicBezTo>
                      <a:pt x="295" y="175"/>
                      <a:pt x="309" y="196"/>
                      <a:pt x="321" y="216"/>
                    </a:cubicBezTo>
                    <a:cubicBezTo>
                      <a:pt x="324" y="222"/>
                      <a:pt x="328" y="230"/>
                      <a:pt x="330" y="236"/>
                    </a:cubicBezTo>
                    <a:cubicBezTo>
                      <a:pt x="333" y="243"/>
                      <a:pt x="337" y="249"/>
                      <a:pt x="340" y="257"/>
                    </a:cubicBezTo>
                    <a:cubicBezTo>
                      <a:pt x="342" y="264"/>
                      <a:pt x="344" y="270"/>
                      <a:pt x="347" y="277"/>
                    </a:cubicBezTo>
                    <a:cubicBezTo>
                      <a:pt x="352" y="288"/>
                      <a:pt x="357" y="299"/>
                      <a:pt x="360" y="311"/>
                    </a:cubicBezTo>
                    <a:cubicBezTo>
                      <a:pt x="362" y="317"/>
                      <a:pt x="367" y="330"/>
                      <a:pt x="368" y="339"/>
                    </a:cubicBezTo>
                    <a:moveTo>
                      <a:pt x="359" y="336"/>
                    </a:moveTo>
                    <a:cubicBezTo>
                      <a:pt x="351" y="321"/>
                      <a:pt x="339" y="306"/>
                      <a:pt x="329" y="292"/>
                    </a:cubicBezTo>
                    <a:cubicBezTo>
                      <a:pt x="317" y="277"/>
                      <a:pt x="305" y="262"/>
                      <a:pt x="293" y="246"/>
                    </a:cubicBezTo>
                    <a:cubicBezTo>
                      <a:pt x="280" y="227"/>
                      <a:pt x="264" y="210"/>
                      <a:pt x="251" y="190"/>
                    </a:cubicBezTo>
                    <a:cubicBezTo>
                      <a:pt x="237" y="170"/>
                      <a:pt x="226" y="149"/>
                      <a:pt x="213" y="129"/>
                    </a:cubicBezTo>
                    <a:cubicBezTo>
                      <a:pt x="217" y="128"/>
                      <a:pt x="221" y="128"/>
                      <a:pt x="225" y="128"/>
                    </a:cubicBezTo>
                    <a:cubicBezTo>
                      <a:pt x="226" y="128"/>
                      <a:pt x="227" y="128"/>
                      <a:pt x="228" y="128"/>
                    </a:cubicBezTo>
                    <a:cubicBezTo>
                      <a:pt x="228" y="128"/>
                      <a:pt x="228" y="129"/>
                      <a:pt x="228" y="129"/>
                    </a:cubicBezTo>
                    <a:cubicBezTo>
                      <a:pt x="252" y="167"/>
                      <a:pt x="275" y="204"/>
                      <a:pt x="300" y="241"/>
                    </a:cubicBezTo>
                    <a:cubicBezTo>
                      <a:pt x="313" y="260"/>
                      <a:pt x="327" y="279"/>
                      <a:pt x="339" y="300"/>
                    </a:cubicBezTo>
                    <a:cubicBezTo>
                      <a:pt x="344" y="308"/>
                      <a:pt x="350" y="317"/>
                      <a:pt x="354" y="326"/>
                    </a:cubicBezTo>
                    <a:cubicBezTo>
                      <a:pt x="355" y="328"/>
                      <a:pt x="357" y="332"/>
                      <a:pt x="359" y="336"/>
                    </a:cubicBezTo>
                    <a:moveTo>
                      <a:pt x="312" y="129"/>
                    </a:moveTo>
                    <a:cubicBezTo>
                      <a:pt x="311" y="128"/>
                      <a:pt x="311" y="127"/>
                      <a:pt x="310" y="126"/>
                    </a:cubicBezTo>
                    <a:cubicBezTo>
                      <a:pt x="311" y="125"/>
                      <a:pt x="311" y="125"/>
                      <a:pt x="312" y="124"/>
                    </a:cubicBezTo>
                    <a:cubicBezTo>
                      <a:pt x="312" y="126"/>
                      <a:pt x="312" y="128"/>
                      <a:pt x="312" y="129"/>
                    </a:cubicBezTo>
                    <a:moveTo>
                      <a:pt x="287" y="124"/>
                    </a:moveTo>
                    <a:cubicBezTo>
                      <a:pt x="286" y="123"/>
                      <a:pt x="285" y="122"/>
                      <a:pt x="285" y="122"/>
                    </a:cubicBezTo>
                    <a:cubicBezTo>
                      <a:pt x="286" y="121"/>
                      <a:pt x="286" y="121"/>
                      <a:pt x="287" y="121"/>
                    </a:cubicBezTo>
                    <a:cubicBezTo>
                      <a:pt x="287" y="122"/>
                      <a:pt x="287" y="123"/>
                      <a:pt x="287" y="124"/>
                    </a:cubicBezTo>
                    <a:moveTo>
                      <a:pt x="297" y="127"/>
                    </a:moveTo>
                    <a:cubicBezTo>
                      <a:pt x="294" y="127"/>
                      <a:pt x="290" y="126"/>
                      <a:pt x="297" y="120"/>
                    </a:cubicBezTo>
                    <a:cubicBezTo>
                      <a:pt x="297" y="121"/>
                      <a:pt x="297" y="121"/>
                      <a:pt x="297" y="121"/>
                    </a:cubicBezTo>
                    <a:cubicBezTo>
                      <a:pt x="297" y="123"/>
                      <a:pt x="298" y="125"/>
                      <a:pt x="300" y="126"/>
                    </a:cubicBezTo>
                    <a:cubicBezTo>
                      <a:pt x="300" y="126"/>
                      <a:pt x="300" y="127"/>
                      <a:pt x="301" y="127"/>
                    </a:cubicBezTo>
                    <a:cubicBezTo>
                      <a:pt x="300" y="127"/>
                      <a:pt x="299" y="127"/>
                      <a:pt x="297" y="127"/>
                    </a:cubicBezTo>
                    <a:moveTo>
                      <a:pt x="321" y="139"/>
                    </a:moveTo>
                    <a:cubicBezTo>
                      <a:pt x="319" y="132"/>
                      <a:pt x="319" y="125"/>
                      <a:pt x="318" y="117"/>
                    </a:cubicBezTo>
                    <a:cubicBezTo>
                      <a:pt x="324" y="124"/>
                      <a:pt x="332" y="131"/>
                      <a:pt x="337" y="138"/>
                    </a:cubicBezTo>
                    <a:cubicBezTo>
                      <a:pt x="337" y="138"/>
                      <a:pt x="337" y="138"/>
                      <a:pt x="337" y="138"/>
                    </a:cubicBezTo>
                    <a:cubicBezTo>
                      <a:pt x="334" y="138"/>
                      <a:pt x="331" y="139"/>
                      <a:pt x="327" y="139"/>
                    </a:cubicBezTo>
                    <a:cubicBezTo>
                      <a:pt x="327" y="139"/>
                      <a:pt x="327" y="139"/>
                      <a:pt x="326" y="139"/>
                    </a:cubicBezTo>
                    <a:cubicBezTo>
                      <a:pt x="326" y="139"/>
                      <a:pt x="326" y="139"/>
                      <a:pt x="326" y="139"/>
                    </a:cubicBezTo>
                    <a:cubicBezTo>
                      <a:pt x="326" y="139"/>
                      <a:pt x="325" y="139"/>
                      <a:pt x="325" y="139"/>
                    </a:cubicBezTo>
                    <a:cubicBezTo>
                      <a:pt x="324" y="139"/>
                      <a:pt x="324" y="139"/>
                      <a:pt x="323" y="139"/>
                    </a:cubicBezTo>
                    <a:cubicBezTo>
                      <a:pt x="322" y="139"/>
                      <a:pt x="321" y="139"/>
                      <a:pt x="321" y="139"/>
                    </a:cubicBezTo>
                    <a:moveTo>
                      <a:pt x="481" y="133"/>
                    </a:moveTo>
                    <a:cubicBezTo>
                      <a:pt x="481" y="132"/>
                      <a:pt x="481" y="132"/>
                      <a:pt x="481" y="132"/>
                    </a:cubicBezTo>
                    <a:cubicBezTo>
                      <a:pt x="483" y="130"/>
                      <a:pt x="485" y="128"/>
                      <a:pt x="486" y="126"/>
                    </a:cubicBezTo>
                    <a:cubicBezTo>
                      <a:pt x="488" y="122"/>
                      <a:pt x="489" y="119"/>
                      <a:pt x="490" y="115"/>
                    </a:cubicBezTo>
                    <a:cubicBezTo>
                      <a:pt x="490" y="115"/>
                      <a:pt x="490" y="115"/>
                      <a:pt x="490" y="115"/>
                    </a:cubicBezTo>
                    <a:cubicBezTo>
                      <a:pt x="491" y="119"/>
                      <a:pt x="492" y="123"/>
                      <a:pt x="492" y="126"/>
                    </a:cubicBezTo>
                    <a:cubicBezTo>
                      <a:pt x="493" y="129"/>
                      <a:pt x="493" y="132"/>
                      <a:pt x="493" y="135"/>
                    </a:cubicBezTo>
                    <a:cubicBezTo>
                      <a:pt x="490" y="133"/>
                      <a:pt x="487" y="132"/>
                      <a:pt x="484" y="132"/>
                    </a:cubicBezTo>
                    <a:cubicBezTo>
                      <a:pt x="483" y="132"/>
                      <a:pt x="482" y="133"/>
                      <a:pt x="481" y="133"/>
                    </a:cubicBezTo>
                    <a:moveTo>
                      <a:pt x="340" y="130"/>
                    </a:moveTo>
                    <a:cubicBezTo>
                      <a:pt x="337" y="127"/>
                      <a:pt x="333" y="123"/>
                      <a:pt x="330" y="119"/>
                    </a:cubicBezTo>
                    <a:cubicBezTo>
                      <a:pt x="329" y="118"/>
                      <a:pt x="325" y="114"/>
                      <a:pt x="322" y="111"/>
                    </a:cubicBezTo>
                    <a:cubicBezTo>
                      <a:pt x="323" y="111"/>
                      <a:pt x="324" y="111"/>
                      <a:pt x="325" y="111"/>
                    </a:cubicBezTo>
                    <a:cubicBezTo>
                      <a:pt x="332" y="113"/>
                      <a:pt x="340" y="116"/>
                      <a:pt x="347" y="118"/>
                    </a:cubicBezTo>
                    <a:cubicBezTo>
                      <a:pt x="344" y="122"/>
                      <a:pt x="342" y="126"/>
                      <a:pt x="340" y="130"/>
                    </a:cubicBezTo>
                    <a:moveTo>
                      <a:pt x="476" y="127"/>
                    </a:moveTo>
                    <a:cubicBezTo>
                      <a:pt x="474" y="123"/>
                      <a:pt x="471" y="120"/>
                      <a:pt x="469" y="117"/>
                    </a:cubicBezTo>
                    <a:cubicBezTo>
                      <a:pt x="473" y="113"/>
                      <a:pt x="479" y="111"/>
                      <a:pt x="484" y="110"/>
                    </a:cubicBezTo>
                    <a:cubicBezTo>
                      <a:pt x="483" y="114"/>
                      <a:pt x="482" y="118"/>
                      <a:pt x="480" y="122"/>
                    </a:cubicBezTo>
                    <a:cubicBezTo>
                      <a:pt x="479" y="124"/>
                      <a:pt x="478" y="125"/>
                      <a:pt x="476" y="127"/>
                    </a:cubicBezTo>
                    <a:moveTo>
                      <a:pt x="45" y="152"/>
                    </a:moveTo>
                    <a:cubicBezTo>
                      <a:pt x="46" y="148"/>
                      <a:pt x="46" y="144"/>
                      <a:pt x="47" y="141"/>
                    </a:cubicBezTo>
                    <a:cubicBezTo>
                      <a:pt x="52" y="126"/>
                      <a:pt x="55" y="113"/>
                      <a:pt x="66" y="102"/>
                    </a:cubicBezTo>
                    <a:cubicBezTo>
                      <a:pt x="67" y="109"/>
                      <a:pt x="71" y="118"/>
                      <a:pt x="74" y="121"/>
                    </a:cubicBezTo>
                    <a:cubicBezTo>
                      <a:pt x="80" y="129"/>
                      <a:pt x="86" y="137"/>
                      <a:pt x="94" y="143"/>
                    </a:cubicBezTo>
                    <a:cubicBezTo>
                      <a:pt x="96" y="145"/>
                      <a:pt x="103" y="152"/>
                      <a:pt x="107" y="157"/>
                    </a:cubicBezTo>
                    <a:cubicBezTo>
                      <a:pt x="106" y="157"/>
                      <a:pt x="106" y="157"/>
                      <a:pt x="106" y="157"/>
                    </a:cubicBezTo>
                    <a:cubicBezTo>
                      <a:pt x="106" y="157"/>
                      <a:pt x="106" y="157"/>
                      <a:pt x="105" y="157"/>
                    </a:cubicBezTo>
                    <a:cubicBezTo>
                      <a:pt x="102" y="157"/>
                      <a:pt x="99" y="156"/>
                      <a:pt x="96" y="156"/>
                    </a:cubicBezTo>
                    <a:cubicBezTo>
                      <a:pt x="96" y="156"/>
                      <a:pt x="95" y="156"/>
                      <a:pt x="94" y="156"/>
                    </a:cubicBezTo>
                    <a:cubicBezTo>
                      <a:pt x="93" y="156"/>
                      <a:pt x="91" y="156"/>
                      <a:pt x="90" y="156"/>
                    </a:cubicBezTo>
                    <a:cubicBezTo>
                      <a:pt x="89" y="156"/>
                      <a:pt x="88" y="156"/>
                      <a:pt x="86" y="156"/>
                    </a:cubicBezTo>
                    <a:cubicBezTo>
                      <a:pt x="83" y="156"/>
                      <a:pt x="79" y="156"/>
                      <a:pt x="75" y="156"/>
                    </a:cubicBezTo>
                    <a:cubicBezTo>
                      <a:pt x="71" y="155"/>
                      <a:pt x="66" y="155"/>
                      <a:pt x="62" y="154"/>
                    </a:cubicBezTo>
                    <a:cubicBezTo>
                      <a:pt x="61" y="154"/>
                      <a:pt x="61" y="154"/>
                      <a:pt x="60" y="154"/>
                    </a:cubicBezTo>
                    <a:cubicBezTo>
                      <a:pt x="59" y="154"/>
                      <a:pt x="58" y="154"/>
                      <a:pt x="57" y="154"/>
                    </a:cubicBezTo>
                    <a:cubicBezTo>
                      <a:pt x="56" y="154"/>
                      <a:pt x="55" y="154"/>
                      <a:pt x="54" y="154"/>
                    </a:cubicBezTo>
                    <a:cubicBezTo>
                      <a:pt x="53" y="154"/>
                      <a:pt x="51" y="154"/>
                      <a:pt x="50" y="154"/>
                    </a:cubicBezTo>
                    <a:cubicBezTo>
                      <a:pt x="50" y="153"/>
                      <a:pt x="49" y="153"/>
                      <a:pt x="49" y="152"/>
                    </a:cubicBezTo>
                    <a:cubicBezTo>
                      <a:pt x="48" y="152"/>
                      <a:pt x="47" y="151"/>
                      <a:pt x="47" y="151"/>
                    </a:cubicBezTo>
                    <a:cubicBezTo>
                      <a:pt x="46" y="151"/>
                      <a:pt x="45" y="151"/>
                      <a:pt x="45" y="152"/>
                    </a:cubicBezTo>
                    <a:moveTo>
                      <a:pt x="110" y="149"/>
                    </a:moveTo>
                    <a:cubicBezTo>
                      <a:pt x="107" y="146"/>
                      <a:pt x="103" y="144"/>
                      <a:pt x="101" y="141"/>
                    </a:cubicBezTo>
                    <a:cubicBezTo>
                      <a:pt x="91" y="128"/>
                      <a:pt x="81" y="119"/>
                      <a:pt x="74" y="104"/>
                    </a:cubicBezTo>
                    <a:cubicBezTo>
                      <a:pt x="73" y="102"/>
                      <a:pt x="72" y="101"/>
                      <a:pt x="73" y="101"/>
                    </a:cubicBezTo>
                    <a:cubicBezTo>
                      <a:pt x="73" y="101"/>
                      <a:pt x="73" y="102"/>
                      <a:pt x="74" y="103"/>
                    </a:cubicBezTo>
                    <a:cubicBezTo>
                      <a:pt x="76" y="104"/>
                      <a:pt x="77" y="105"/>
                      <a:pt x="79" y="106"/>
                    </a:cubicBezTo>
                    <a:cubicBezTo>
                      <a:pt x="84" y="111"/>
                      <a:pt x="91" y="114"/>
                      <a:pt x="97" y="118"/>
                    </a:cubicBezTo>
                    <a:cubicBezTo>
                      <a:pt x="104" y="122"/>
                      <a:pt x="112" y="128"/>
                      <a:pt x="119" y="132"/>
                    </a:cubicBezTo>
                    <a:cubicBezTo>
                      <a:pt x="116" y="137"/>
                      <a:pt x="112" y="143"/>
                      <a:pt x="110" y="149"/>
                    </a:cubicBezTo>
                    <a:moveTo>
                      <a:pt x="279" y="114"/>
                    </a:moveTo>
                    <a:cubicBezTo>
                      <a:pt x="278" y="110"/>
                      <a:pt x="280" y="105"/>
                      <a:pt x="281" y="101"/>
                    </a:cubicBezTo>
                    <a:cubicBezTo>
                      <a:pt x="281" y="101"/>
                      <a:pt x="282" y="102"/>
                      <a:pt x="282" y="102"/>
                    </a:cubicBezTo>
                    <a:cubicBezTo>
                      <a:pt x="283" y="104"/>
                      <a:pt x="285" y="106"/>
                      <a:pt x="287" y="107"/>
                    </a:cubicBezTo>
                    <a:cubicBezTo>
                      <a:pt x="288" y="109"/>
                      <a:pt x="290" y="111"/>
                      <a:pt x="292" y="113"/>
                    </a:cubicBezTo>
                    <a:cubicBezTo>
                      <a:pt x="290" y="113"/>
                      <a:pt x="288" y="112"/>
                      <a:pt x="287" y="112"/>
                    </a:cubicBezTo>
                    <a:cubicBezTo>
                      <a:pt x="287" y="112"/>
                      <a:pt x="287" y="112"/>
                      <a:pt x="286" y="112"/>
                    </a:cubicBezTo>
                    <a:cubicBezTo>
                      <a:pt x="284" y="112"/>
                      <a:pt x="281" y="113"/>
                      <a:pt x="279" y="114"/>
                    </a:cubicBezTo>
                    <a:moveTo>
                      <a:pt x="271" y="107"/>
                    </a:moveTo>
                    <a:cubicBezTo>
                      <a:pt x="270" y="106"/>
                      <a:pt x="268" y="105"/>
                      <a:pt x="267" y="104"/>
                    </a:cubicBezTo>
                    <a:cubicBezTo>
                      <a:pt x="268" y="103"/>
                      <a:pt x="268" y="103"/>
                      <a:pt x="268" y="103"/>
                    </a:cubicBezTo>
                    <a:cubicBezTo>
                      <a:pt x="269" y="102"/>
                      <a:pt x="270" y="101"/>
                      <a:pt x="271" y="100"/>
                    </a:cubicBezTo>
                    <a:cubicBezTo>
                      <a:pt x="271" y="102"/>
                      <a:pt x="271" y="105"/>
                      <a:pt x="271" y="107"/>
                    </a:cubicBezTo>
                    <a:moveTo>
                      <a:pt x="266" y="96"/>
                    </a:moveTo>
                    <a:cubicBezTo>
                      <a:pt x="266" y="92"/>
                      <a:pt x="266" y="89"/>
                      <a:pt x="267" y="85"/>
                    </a:cubicBezTo>
                    <a:cubicBezTo>
                      <a:pt x="268" y="86"/>
                      <a:pt x="268" y="87"/>
                      <a:pt x="269" y="88"/>
                    </a:cubicBezTo>
                    <a:cubicBezTo>
                      <a:pt x="270" y="89"/>
                      <a:pt x="271" y="90"/>
                      <a:pt x="272" y="91"/>
                    </a:cubicBezTo>
                    <a:cubicBezTo>
                      <a:pt x="270" y="92"/>
                      <a:pt x="268" y="95"/>
                      <a:pt x="266" y="96"/>
                    </a:cubicBezTo>
                    <a:moveTo>
                      <a:pt x="258" y="97"/>
                    </a:moveTo>
                    <a:cubicBezTo>
                      <a:pt x="255" y="95"/>
                      <a:pt x="252" y="93"/>
                      <a:pt x="249" y="91"/>
                    </a:cubicBezTo>
                    <a:cubicBezTo>
                      <a:pt x="253" y="89"/>
                      <a:pt x="256" y="82"/>
                      <a:pt x="260" y="81"/>
                    </a:cubicBezTo>
                    <a:cubicBezTo>
                      <a:pt x="259" y="87"/>
                      <a:pt x="259" y="92"/>
                      <a:pt x="258" y="97"/>
                    </a:cubicBezTo>
                    <a:moveTo>
                      <a:pt x="463" y="111"/>
                    </a:moveTo>
                    <a:cubicBezTo>
                      <a:pt x="463" y="111"/>
                      <a:pt x="463" y="111"/>
                      <a:pt x="463" y="111"/>
                    </a:cubicBezTo>
                    <a:cubicBezTo>
                      <a:pt x="464" y="108"/>
                      <a:pt x="466" y="105"/>
                      <a:pt x="467" y="102"/>
                    </a:cubicBezTo>
                    <a:cubicBezTo>
                      <a:pt x="469" y="96"/>
                      <a:pt x="471" y="90"/>
                      <a:pt x="472" y="84"/>
                    </a:cubicBezTo>
                    <a:cubicBezTo>
                      <a:pt x="473" y="80"/>
                      <a:pt x="475" y="75"/>
                      <a:pt x="476" y="70"/>
                    </a:cubicBezTo>
                    <a:cubicBezTo>
                      <a:pt x="480" y="78"/>
                      <a:pt x="482" y="87"/>
                      <a:pt x="485" y="96"/>
                    </a:cubicBezTo>
                    <a:cubicBezTo>
                      <a:pt x="486" y="98"/>
                      <a:pt x="487" y="100"/>
                      <a:pt x="487" y="102"/>
                    </a:cubicBezTo>
                    <a:cubicBezTo>
                      <a:pt x="487" y="102"/>
                      <a:pt x="486" y="102"/>
                      <a:pt x="485" y="102"/>
                    </a:cubicBezTo>
                    <a:cubicBezTo>
                      <a:pt x="483" y="102"/>
                      <a:pt x="481" y="103"/>
                      <a:pt x="478" y="104"/>
                    </a:cubicBezTo>
                    <a:cubicBezTo>
                      <a:pt x="474" y="105"/>
                      <a:pt x="471" y="106"/>
                      <a:pt x="467" y="108"/>
                    </a:cubicBezTo>
                    <a:cubicBezTo>
                      <a:pt x="467" y="109"/>
                      <a:pt x="465" y="110"/>
                      <a:pt x="463" y="111"/>
                    </a:cubicBezTo>
                    <a:moveTo>
                      <a:pt x="240" y="86"/>
                    </a:moveTo>
                    <a:cubicBezTo>
                      <a:pt x="237" y="85"/>
                      <a:pt x="234" y="83"/>
                      <a:pt x="231" y="82"/>
                    </a:cubicBezTo>
                    <a:cubicBezTo>
                      <a:pt x="234" y="78"/>
                      <a:pt x="238" y="73"/>
                      <a:pt x="242" y="69"/>
                    </a:cubicBezTo>
                    <a:cubicBezTo>
                      <a:pt x="241" y="75"/>
                      <a:pt x="240" y="82"/>
                      <a:pt x="240" y="86"/>
                    </a:cubicBezTo>
                    <a:moveTo>
                      <a:pt x="457" y="106"/>
                    </a:moveTo>
                    <a:cubicBezTo>
                      <a:pt x="453" y="103"/>
                      <a:pt x="448" y="100"/>
                      <a:pt x="444" y="97"/>
                    </a:cubicBezTo>
                    <a:cubicBezTo>
                      <a:pt x="446" y="95"/>
                      <a:pt x="448" y="93"/>
                      <a:pt x="450" y="91"/>
                    </a:cubicBezTo>
                    <a:cubicBezTo>
                      <a:pt x="456" y="84"/>
                      <a:pt x="461" y="75"/>
                      <a:pt x="468" y="68"/>
                    </a:cubicBezTo>
                    <a:cubicBezTo>
                      <a:pt x="468" y="72"/>
                      <a:pt x="466" y="75"/>
                      <a:pt x="466" y="77"/>
                    </a:cubicBezTo>
                    <a:cubicBezTo>
                      <a:pt x="465" y="85"/>
                      <a:pt x="462" y="92"/>
                      <a:pt x="460" y="99"/>
                    </a:cubicBezTo>
                    <a:cubicBezTo>
                      <a:pt x="459" y="102"/>
                      <a:pt x="458" y="104"/>
                      <a:pt x="457" y="106"/>
                    </a:cubicBezTo>
                    <a:moveTo>
                      <a:pt x="354" y="109"/>
                    </a:moveTo>
                    <a:cubicBezTo>
                      <a:pt x="348" y="97"/>
                      <a:pt x="333" y="76"/>
                      <a:pt x="333" y="68"/>
                    </a:cubicBezTo>
                    <a:cubicBezTo>
                      <a:pt x="339" y="73"/>
                      <a:pt x="343" y="80"/>
                      <a:pt x="349" y="85"/>
                    </a:cubicBezTo>
                    <a:cubicBezTo>
                      <a:pt x="353" y="89"/>
                      <a:pt x="356" y="93"/>
                      <a:pt x="358" y="97"/>
                    </a:cubicBezTo>
                    <a:cubicBezTo>
                      <a:pt x="360" y="99"/>
                      <a:pt x="361" y="100"/>
                      <a:pt x="363" y="102"/>
                    </a:cubicBezTo>
                    <a:cubicBezTo>
                      <a:pt x="360" y="104"/>
                      <a:pt x="357" y="106"/>
                      <a:pt x="354" y="109"/>
                    </a:cubicBezTo>
                    <a:moveTo>
                      <a:pt x="248" y="84"/>
                    </a:moveTo>
                    <a:cubicBezTo>
                      <a:pt x="248" y="84"/>
                      <a:pt x="248" y="83"/>
                      <a:pt x="249" y="82"/>
                    </a:cubicBezTo>
                    <a:cubicBezTo>
                      <a:pt x="249" y="78"/>
                      <a:pt x="249" y="74"/>
                      <a:pt x="249" y="70"/>
                    </a:cubicBezTo>
                    <a:cubicBezTo>
                      <a:pt x="249" y="69"/>
                      <a:pt x="249" y="68"/>
                      <a:pt x="249" y="67"/>
                    </a:cubicBezTo>
                    <a:cubicBezTo>
                      <a:pt x="249" y="67"/>
                      <a:pt x="249" y="68"/>
                      <a:pt x="249" y="68"/>
                    </a:cubicBezTo>
                    <a:cubicBezTo>
                      <a:pt x="250" y="68"/>
                      <a:pt x="250" y="68"/>
                      <a:pt x="250" y="67"/>
                    </a:cubicBezTo>
                    <a:cubicBezTo>
                      <a:pt x="252" y="70"/>
                      <a:pt x="255" y="72"/>
                      <a:pt x="258" y="75"/>
                    </a:cubicBezTo>
                    <a:cubicBezTo>
                      <a:pt x="254" y="76"/>
                      <a:pt x="251" y="79"/>
                      <a:pt x="249" y="81"/>
                    </a:cubicBezTo>
                    <a:cubicBezTo>
                      <a:pt x="249" y="83"/>
                      <a:pt x="248" y="84"/>
                      <a:pt x="248" y="84"/>
                    </a:cubicBezTo>
                    <a:moveTo>
                      <a:pt x="346" y="110"/>
                    </a:moveTo>
                    <a:cubicBezTo>
                      <a:pt x="344" y="109"/>
                      <a:pt x="341" y="108"/>
                      <a:pt x="338" y="107"/>
                    </a:cubicBezTo>
                    <a:cubicBezTo>
                      <a:pt x="332" y="105"/>
                      <a:pt x="325" y="104"/>
                      <a:pt x="319" y="102"/>
                    </a:cubicBezTo>
                    <a:cubicBezTo>
                      <a:pt x="319" y="94"/>
                      <a:pt x="320" y="87"/>
                      <a:pt x="322" y="80"/>
                    </a:cubicBezTo>
                    <a:cubicBezTo>
                      <a:pt x="323" y="75"/>
                      <a:pt x="324" y="71"/>
                      <a:pt x="326" y="67"/>
                    </a:cubicBezTo>
                    <a:cubicBezTo>
                      <a:pt x="326" y="71"/>
                      <a:pt x="328" y="75"/>
                      <a:pt x="329" y="78"/>
                    </a:cubicBezTo>
                    <a:cubicBezTo>
                      <a:pt x="332" y="83"/>
                      <a:pt x="334" y="89"/>
                      <a:pt x="337" y="94"/>
                    </a:cubicBezTo>
                    <a:cubicBezTo>
                      <a:pt x="339" y="97"/>
                      <a:pt x="341" y="102"/>
                      <a:pt x="343" y="105"/>
                    </a:cubicBezTo>
                    <a:cubicBezTo>
                      <a:pt x="344" y="107"/>
                      <a:pt x="345" y="108"/>
                      <a:pt x="346" y="110"/>
                    </a:cubicBezTo>
                    <a:moveTo>
                      <a:pt x="129" y="119"/>
                    </a:moveTo>
                    <a:cubicBezTo>
                      <a:pt x="128" y="113"/>
                      <a:pt x="125" y="106"/>
                      <a:pt x="123" y="101"/>
                    </a:cubicBezTo>
                    <a:cubicBezTo>
                      <a:pt x="123" y="99"/>
                      <a:pt x="117" y="74"/>
                      <a:pt x="116" y="65"/>
                    </a:cubicBezTo>
                    <a:cubicBezTo>
                      <a:pt x="129" y="76"/>
                      <a:pt x="143" y="84"/>
                      <a:pt x="156" y="96"/>
                    </a:cubicBezTo>
                    <a:cubicBezTo>
                      <a:pt x="152" y="98"/>
                      <a:pt x="148" y="101"/>
                      <a:pt x="144" y="104"/>
                    </a:cubicBezTo>
                    <a:cubicBezTo>
                      <a:pt x="139" y="108"/>
                      <a:pt x="134" y="113"/>
                      <a:pt x="129" y="119"/>
                    </a:cubicBezTo>
                    <a:moveTo>
                      <a:pt x="123" y="125"/>
                    </a:moveTo>
                    <a:cubicBezTo>
                      <a:pt x="111" y="121"/>
                      <a:pt x="99" y="110"/>
                      <a:pt x="90" y="104"/>
                    </a:cubicBezTo>
                    <a:cubicBezTo>
                      <a:pt x="85" y="100"/>
                      <a:pt x="80" y="97"/>
                      <a:pt x="75" y="94"/>
                    </a:cubicBezTo>
                    <a:cubicBezTo>
                      <a:pt x="75" y="94"/>
                      <a:pt x="75" y="94"/>
                      <a:pt x="74" y="93"/>
                    </a:cubicBezTo>
                    <a:cubicBezTo>
                      <a:pt x="83" y="85"/>
                      <a:pt x="91" y="77"/>
                      <a:pt x="100" y="69"/>
                    </a:cubicBezTo>
                    <a:cubicBezTo>
                      <a:pt x="102" y="67"/>
                      <a:pt x="105" y="65"/>
                      <a:pt x="107" y="63"/>
                    </a:cubicBezTo>
                    <a:cubicBezTo>
                      <a:pt x="108" y="62"/>
                      <a:pt x="108" y="62"/>
                      <a:pt x="109" y="62"/>
                    </a:cubicBezTo>
                    <a:cubicBezTo>
                      <a:pt x="108" y="69"/>
                      <a:pt x="112" y="78"/>
                      <a:pt x="113" y="84"/>
                    </a:cubicBezTo>
                    <a:cubicBezTo>
                      <a:pt x="113" y="91"/>
                      <a:pt x="114" y="97"/>
                      <a:pt x="117" y="104"/>
                    </a:cubicBezTo>
                    <a:cubicBezTo>
                      <a:pt x="118" y="110"/>
                      <a:pt x="122" y="118"/>
                      <a:pt x="123" y="125"/>
                    </a:cubicBezTo>
                    <a:moveTo>
                      <a:pt x="203" y="76"/>
                    </a:moveTo>
                    <a:cubicBezTo>
                      <a:pt x="204" y="71"/>
                      <a:pt x="205" y="65"/>
                      <a:pt x="208" y="60"/>
                    </a:cubicBezTo>
                    <a:cubicBezTo>
                      <a:pt x="209" y="58"/>
                      <a:pt x="210" y="55"/>
                      <a:pt x="211" y="52"/>
                    </a:cubicBezTo>
                    <a:cubicBezTo>
                      <a:pt x="211" y="51"/>
                      <a:pt x="212" y="50"/>
                      <a:pt x="212" y="49"/>
                    </a:cubicBezTo>
                    <a:cubicBezTo>
                      <a:pt x="214" y="54"/>
                      <a:pt x="214" y="61"/>
                      <a:pt x="216" y="66"/>
                    </a:cubicBezTo>
                    <a:cubicBezTo>
                      <a:pt x="216" y="67"/>
                      <a:pt x="218" y="73"/>
                      <a:pt x="219" y="78"/>
                    </a:cubicBezTo>
                    <a:cubicBezTo>
                      <a:pt x="218" y="78"/>
                      <a:pt x="216" y="77"/>
                      <a:pt x="214" y="77"/>
                    </a:cubicBezTo>
                    <a:cubicBezTo>
                      <a:pt x="211" y="76"/>
                      <a:pt x="207" y="76"/>
                      <a:pt x="204" y="76"/>
                    </a:cubicBezTo>
                    <a:cubicBezTo>
                      <a:pt x="204" y="76"/>
                      <a:pt x="203" y="76"/>
                      <a:pt x="203" y="76"/>
                    </a:cubicBezTo>
                    <a:moveTo>
                      <a:pt x="226" y="76"/>
                    </a:moveTo>
                    <a:cubicBezTo>
                      <a:pt x="226" y="75"/>
                      <a:pt x="225" y="73"/>
                      <a:pt x="225" y="72"/>
                    </a:cubicBezTo>
                    <a:cubicBezTo>
                      <a:pt x="223" y="66"/>
                      <a:pt x="221" y="60"/>
                      <a:pt x="220" y="54"/>
                    </a:cubicBezTo>
                    <a:cubicBezTo>
                      <a:pt x="219" y="52"/>
                      <a:pt x="219" y="49"/>
                      <a:pt x="219" y="47"/>
                    </a:cubicBezTo>
                    <a:cubicBezTo>
                      <a:pt x="226" y="51"/>
                      <a:pt x="233" y="55"/>
                      <a:pt x="240" y="60"/>
                    </a:cubicBezTo>
                    <a:cubicBezTo>
                      <a:pt x="235" y="65"/>
                      <a:pt x="231" y="71"/>
                      <a:pt x="226" y="76"/>
                    </a:cubicBezTo>
                    <a:moveTo>
                      <a:pt x="166" y="89"/>
                    </a:moveTo>
                    <a:cubicBezTo>
                      <a:pt x="166" y="85"/>
                      <a:pt x="164" y="81"/>
                      <a:pt x="164" y="76"/>
                    </a:cubicBezTo>
                    <a:cubicBezTo>
                      <a:pt x="164" y="70"/>
                      <a:pt x="165" y="63"/>
                      <a:pt x="165" y="56"/>
                    </a:cubicBezTo>
                    <a:cubicBezTo>
                      <a:pt x="165" y="52"/>
                      <a:pt x="164" y="44"/>
                      <a:pt x="165" y="38"/>
                    </a:cubicBezTo>
                    <a:cubicBezTo>
                      <a:pt x="170" y="44"/>
                      <a:pt x="173" y="51"/>
                      <a:pt x="178" y="56"/>
                    </a:cubicBezTo>
                    <a:cubicBezTo>
                      <a:pt x="183" y="63"/>
                      <a:pt x="187" y="70"/>
                      <a:pt x="191" y="78"/>
                    </a:cubicBezTo>
                    <a:cubicBezTo>
                      <a:pt x="182" y="80"/>
                      <a:pt x="174" y="84"/>
                      <a:pt x="166" y="89"/>
                    </a:cubicBezTo>
                    <a:moveTo>
                      <a:pt x="158" y="87"/>
                    </a:moveTo>
                    <a:cubicBezTo>
                      <a:pt x="145" y="76"/>
                      <a:pt x="129" y="68"/>
                      <a:pt x="117" y="55"/>
                    </a:cubicBezTo>
                    <a:cubicBezTo>
                      <a:pt x="117" y="55"/>
                      <a:pt x="117" y="55"/>
                      <a:pt x="117" y="55"/>
                    </a:cubicBezTo>
                    <a:cubicBezTo>
                      <a:pt x="129" y="45"/>
                      <a:pt x="143" y="37"/>
                      <a:pt x="158" y="36"/>
                    </a:cubicBezTo>
                    <a:cubicBezTo>
                      <a:pt x="157" y="41"/>
                      <a:pt x="158" y="47"/>
                      <a:pt x="158" y="53"/>
                    </a:cubicBezTo>
                    <a:cubicBezTo>
                      <a:pt x="158" y="59"/>
                      <a:pt x="157" y="66"/>
                      <a:pt x="157" y="73"/>
                    </a:cubicBezTo>
                    <a:cubicBezTo>
                      <a:pt x="157" y="74"/>
                      <a:pt x="157" y="82"/>
                      <a:pt x="158" y="87"/>
                    </a:cubicBezTo>
                    <a:moveTo>
                      <a:pt x="197" y="71"/>
                    </a:moveTo>
                    <a:cubicBezTo>
                      <a:pt x="193" y="65"/>
                      <a:pt x="190" y="59"/>
                      <a:pt x="186" y="55"/>
                    </a:cubicBezTo>
                    <a:cubicBezTo>
                      <a:pt x="181" y="49"/>
                      <a:pt x="178" y="42"/>
                      <a:pt x="173" y="36"/>
                    </a:cubicBezTo>
                    <a:cubicBezTo>
                      <a:pt x="175" y="36"/>
                      <a:pt x="176" y="36"/>
                      <a:pt x="178" y="36"/>
                    </a:cubicBezTo>
                    <a:cubicBezTo>
                      <a:pt x="180" y="36"/>
                      <a:pt x="182" y="36"/>
                      <a:pt x="184" y="36"/>
                    </a:cubicBezTo>
                    <a:cubicBezTo>
                      <a:pt x="190" y="38"/>
                      <a:pt x="197" y="39"/>
                      <a:pt x="204" y="41"/>
                    </a:cubicBezTo>
                    <a:cubicBezTo>
                      <a:pt x="205" y="42"/>
                      <a:pt x="206" y="42"/>
                      <a:pt x="207" y="43"/>
                    </a:cubicBezTo>
                    <a:cubicBezTo>
                      <a:pt x="203" y="49"/>
                      <a:pt x="199" y="62"/>
                      <a:pt x="197" y="71"/>
                    </a:cubicBezTo>
                    <a:moveTo>
                      <a:pt x="410" y="88"/>
                    </a:moveTo>
                    <a:cubicBezTo>
                      <a:pt x="412" y="80"/>
                      <a:pt x="414" y="72"/>
                      <a:pt x="418" y="64"/>
                    </a:cubicBezTo>
                    <a:cubicBezTo>
                      <a:pt x="420" y="58"/>
                      <a:pt x="424" y="54"/>
                      <a:pt x="426" y="48"/>
                    </a:cubicBezTo>
                    <a:cubicBezTo>
                      <a:pt x="427" y="44"/>
                      <a:pt x="429" y="39"/>
                      <a:pt x="431" y="36"/>
                    </a:cubicBezTo>
                    <a:cubicBezTo>
                      <a:pt x="436" y="46"/>
                      <a:pt x="434" y="66"/>
                      <a:pt x="433" y="76"/>
                    </a:cubicBezTo>
                    <a:cubicBezTo>
                      <a:pt x="433" y="80"/>
                      <a:pt x="433" y="84"/>
                      <a:pt x="434" y="89"/>
                    </a:cubicBezTo>
                    <a:cubicBezTo>
                      <a:pt x="434" y="90"/>
                      <a:pt x="434" y="90"/>
                      <a:pt x="434" y="92"/>
                    </a:cubicBezTo>
                    <a:cubicBezTo>
                      <a:pt x="427" y="89"/>
                      <a:pt x="420" y="88"/>
                      <a:pt x="413" y="88"/>
                    </a:cubicBezTo>
                    <a:cubicBezTo>
                      <a:pt x="412" y="88"/>
                      <a:pt x="411" y="88"/>
                      <a:pt x="410" y="88"/>
                    </a:cubicBezTo>
                    <a:moveTo>
                      <a:pt x="441" y="89"/>
                    </a:moveTo>
                    <a:cubicBezTo>
                      <a:pt x="441" y="83"/>
                      <a:pt x="441" y="78"/>
                      <a:pt x="441" y="72"/>
                    </a:cubicBezTo>
                    <a:cubicBezTo>
                      <a:pt x="441" y="60"/>
                      <a:pt x="443" y="42"/>
                      <a:pt x="436" y="30"/>
                    </a:cubicBezTo>
                    <a:cubicBezTo>
                      <a:pt x="448" y="38"/>
                      <a:pt x="459" y="48"/>
                      <a:pt x="468" y="59"/>
                    </a:cubicBezTo>
                    <a:cubicBezTo>
                      <a:pt x="457" y="66"/>
                      <a:pt x="449" y="79"/>
                      <a:pt x="441" y="89"/>
                    </a:cubicBezTo>
                    <a:moveTo>
                      <a:pt x="377" y="95"/>
                    </a:moveTo>
                    <a:cubicBezTo>
                      <a:pt x="376" y="92"/>
                      <a:pt x="376" y="90"/>
                      <a:pt x="375" y="87"/>
                    </a:cubicBezTo>
                    <a:cubicBezTo>
                      <a:pt x="372" y="70"/>
                      <a:pt x="373" y="51"/>
                      <a:pt x="374" y="34"/>
                    </a:cubicBezTo>
                    <a:cubicBezTo>
                      <a:pt x="374" y="30"/>
                      <a:pt x="374" y="29"/>
                      <a:pt x="375" y="29"/>
                    </a:cubicBezTo>
                    <a:cubicBezTo>
                      <a:pt x="375" y="29"/>
                      <a:pt x="376" y="33"/>
                      <a:pt x="377" y="36"/>
                    </a:cubicBezTo>
                    <a:cubicBezTo>
                      <a:pt x="380" y="43"/>
                      <a:pt x="383" y="51"/>
                      <a:pt x="386" y="58"/>
                    </a:cubicBezTo>
                    <a:cubicBezTo>
                      <a:pt x="391" y="66"/>
                      <a:pt x="394" y="75"/>
                      <a:pt x="397" y="84"/>
                    </a:cubicBezTo>
                    <a:cubicBezTo>
                      <a:pt x="398" y="86"/>
                      <a:pt x="398" y="88"/>
                      <a:pt x="398" y="89"/>
                    </a:cubicBezTo>
                    <a:cubicBezTo>
                      <a:pt x="390" y="91"/>
                      <a:pt x="383" y="93"/>
                      <a:pt x="377" y="95"/>
                    </a:cubicBezTo>
                    <a:moveTo>
                      <a:pt x="329" y="59"/>
                    </a:moveTo>
                    <a:cubicBezTo>
                      <a:pt x="331" y="55"/>
                      <a:pt x="333" y="51"/>
                      <a:pt x="335" y="48"/>
                    </a:cubicBezTo>
                    <a:cubicBezTo>
                      <a:pt x="342" y="35"/>
                      <a:pt x="352" y="31"/>
                      <a:pt x="364" y="26"/>
                    </a:cubicBezTo>
                    <a:cubicBezTo>
                      <a:pt x="365" y="26"/>
                      <a:pt x="365" y="25"/>
                      <a:pt x="366" y="25"/>
                    </a:cubicBezTo>
                    <a:cubicBezTo>
                      <a:pt x="367" y="25"/>
                      <a:pt x="367" y="25"/>
                      <a:pt x="367" y="25"/>
                    </a:cubicBezTo>
                    <a:cubicBezTo>
                      <a:pt x="367" y="25"/>
                      <a:pt x="367" y="25"/>
                      <a:pt x="367" y="25"/>
                    </a:cubicBezTo>
                    <a:cubicBezTo>
                      <a:pt x="366" y="35"/>
                      <a:pt x="365" y="46"/>
                      <a:pt x="366" y="56"/>
                    </a:cubicBezTo>
                    <a:cubicBezTo>
                      <a:pt x="366" y="64"/>
                      <a:pt x="367" y="72"/>
                      <a:pt x="367" y="80"/>
                    </a:cubicBezTo>
                    <a:cubicBezTo>
                      <a:pt x="367" y="83"/>
                      <a:pt x="370" y="92"/>
                      <a:pt x="370" y="97"/>
                    </a:cubicBezTo>
                    <a:cubicBezTo>
                      <a:pt x="365" y="91"/>
                      <a:pt x="359" y="85"/>
                      <a:pt x="353" y="79"/>
                    </a:cubicBezTo>
                    <a:cubicBezTo>
                      <a:pt x="347" y="73"/>
                      <a:pt x="341" y="64"/>
                      <a:pt x="334" y="59"/>
                    </a:cubicBezTo>
                    <a:cubicBezTo>
                      <a:pt x="333" y="58"/>
                      <a:pt x="332" y="58"/>
                      <a:pt x="331" y="58"/>
                    </a:cubicBezTo>
                    <a:cubicBezTo>
                      <a:pt x="331" y="58"/>
                      <a:pt x="330" y="58"/>
                      <a:pt x="329" y="59"/>
                    </a:cubicBezTo>
                    <a:moveTo>
                      <a:pt x="403" y="82"/>
                    </a:moveTo>
                    <a:cubicBezTo>
                      <a:pt x="401" y="76"/>
                      <a:pt x="400" y="70"/>
                      <a:pt x="399" y="67"/>
                    </a:cubicBezTo>
                    <a:cubicBezTo>
                      <a:pt x="395" y="57"/>
                      <a:pt x="390" y="48"/>
                      <a:pt x="386" y="38"/>
                    </a:cubicBezTo>
                    <a:cubicBezTo>
                      <a:pt x="385" y="35"/>
                      <a:pt x="382" y="26"/>
                      <a:pt x="379" y="21"/>
                    </a:cubicBezTo>
                    <a:cubicBezTo>
                      <a:pt x="385" y="20"/>
                      <a:pt x="392" y="19"/>
                      <a:pt x="398" y="19"/>
                    </a:cubicBezTo>
                    <a:cubicBezTo>
                      <a:pt x="408" y="19"/>
                      <a:pt x="418" y="21"/>
                      <a:pt x="427" y="25"/>
                    </a:cubicBezTo>
                    <a:cubicBezTo>
                      <a:pt x="427" y="25"/>
                      <a:pt x="428" y="25"/>
                      <a:pt x="428" y="26"/>
                    </a:cubicBezTo>
                    <a:cubicBezTo>
                      <a:pt x="428" y="26"/>
                      <a:pt x="427" y="26"/>
                      <a:pt x="427" y="27"/>
                    </a:cubicBezTo>
                    <a:cubicBezTo>
                      <a:pt x="424" y="31"/>
                      <a:pt x="422" y="36"/>
                      <a:pt x="420" y="41"/>
                    </a:cubicBezTo>
                    <a:cubicBezTo>
                      <a:pt x="418" y="47"/>
                      <a:pt x="414" y="53"/>
                      <a:pt x="412" y="58"/>
                    </a:cubicBezTo>
                    <a:cubicBezTo>
                      <a:pt x="409" y="65"/>
                      <a:pt x="406" y="71"/>
                      <a:pt x="404" y="78"/>
                    </a:cubicBezTo>
                    <a:cubicBezTo>
                      <a:pt x="404" y="79"/>
                      <a:pt x="403" y="81"/>
                      <a:pt x="403" y="82"/>
                    </a:cubicBezTo>
                    <a:moveTo>
                      <a:pt x="369" y="0"/>
                    </a:moveTo>
                    <a:cubicBezTo>
                      <a:pt x="366" y="0"/>
                      <a:pt x="364" y="1"/>
                      <a:pt x="362" y="3"/>
                    </a:cubicBezTo>
                    <a:cubicBezTo>
                      <a:pt x="362" y="4"/>
                      <a:pt x="361" y="5"/>
                      <a:pt x="361" y="6"/>
                    </a:cubicBezTo>
                    <a:cubicBezTo>
                      <a:pt x="358" y="9"/>
                      <a:pt x="359" y="14"/>
                      <a:pt x="361" y="18"/>
                    </a:cubicBezTo>
                    <a:cubicBezTo>
                      <a:pt x="345" y="24"/>
                      <a:pt x="335" y="34"/>
                      <a:pt x="325" y="50"/>
                    </a:cubicBezTo>
                    <a:cubicBezTo>
                      <a:pt x="324" y="52"/>
                      <a:pt x="323" y="53"/>
                      <a:pt x="323" y="54"/>
                    </a:cubicBezTo>
                    <a:cubicBezTo>
                      <a:pt x="322" y="54"/>
                      <a:pt x="322" y="54"/>
                      <a:pt x="322" y="54"/>
                    </a:cubicBezTo>
                    <a:cubicBezTo>
                      <a:pt x="321" y="51"/>
                      <a:pt x="319" y="49"/>
                      <a:pt x="316" y="48"/>
                    </a:cubicBezTo>
                    <a:cubicBezTo>
                      <a:pt x="316" y="48"/>
                      <a:pt x="315" y="48"/>
                      <a:pt x="314" y="48"/>
                    </a:cubicBezTo>
                    <a:cubicBezTo>
                      <a:pt x="314" y="48"/>
                      <a:pt x="313" y="48"/>
                      <a:pt x="313" y="48"/>
                    </a:cubicBezTo>
                    <a:cubicBezTo>
                      <a:pt x="312" y="48"/>
                      <a:pt x="312" y="48"/>
                      <a:pt x="312" y="48"/>
                    </a:cubicBezTo>
                    <a:cubicBezTo>
                      <a:pt x="310" y="48"/>
                      <a:pt x="309" y="48"/>
                      <a:pt x="307" y="49"/>
                    </a:cubicBezTo>
                    <a:cubicBezTo>
                      <a:pt x="305" y="51"/>
                      <a:pt x="304" y="53"/>
                      <a:pt x="304" y="55"/>
                    </a:cubicBezTo>
                    <a:cubicBezTo>
                      <a:pt x="303" y="56"/>
                      <a:pt x="303" y="58"/>
                      <a:pt x="303" y="60"/>
                    </a:cubicBezTo>
                    <a:cubicBezTo>
                      <a:pt x="303" y="61"/>
                      <a:pt x="303" y="63"/>
                      <a:pt x="304" y="64"/>
                    </a:cubicBezTo>
                    <a:cubicBezTo>
                      <a:pt x="305" y="68"/>
                      <a:pt x="307" y="72"/>
                      <a:pt x="311" y="73"/>
                    </a:cubicBezTo>
                    <a:cubicBezTo>
                      <a:pt x="312" y="73"/>
                      <a:pt x="313" y="74"/>
                      <a:pt x="315" y="74"/>
                    </a:cubicBezTo>
                    <a:cubicBezTo>
                      <a:pt x="315" y="74"/>
                      <a:pt x="315" y="74"/>
                      <a:pt x="315" y="74"/>
                    </a:cubicBezTo>
                    <a:cubicBezTo>
                      <a:pt x="313" y="82"/>
                      <a:pt x="312" y="90"/>
                      <a:pt x="311" y="98"/>
                    </a:cubicBezTo>
                    <a:cubicBezTo>
                      <a:pt x="311" y="98"/>
                      <a:pt x="311" y="97"/>
                      <a:pt x="310" y="97"/>
                    </a:cubicBezTo>
                    <a:cubicBezTo>
                      <a:pt x="309" y="96"/>
                      <a:pt x="308" y="96"/>
                      <a:pt x="306" y="96"/>
                    </a:cubicBezTo>
                    <a:cubicBezTo>
                      <a:pt x="305" y="96"/>
                      <a:pt x="303" y="96"/>
                      <a:pt x="302" y="98"/>
                    </a:cubicBezTo>
                    <a:cubicBezTo>
                      <a:pt x="301" y="98"/>
                      <a:pt x="301" y="98"/>
                      <a:pt x="300" y="98"/>
                    </a:cubicBezTo>
                    <a:cubicBezTo>
                      <a:pt x="300" y="98"/>
                      <a:pt x="300" y="98"/>
                      <a:pt x="300" y="98"/>
                    </a:cubicBezTo>
                    <a:cubicBezTo>
                      <a:pt x="300" y="96"/>
                      <a:pt x="299" y="95"/>
                      <a:pt x="298" y="93"/>
                    </a:cubicBezTo>
                    <a:cubicBezTo>
                      <a:pt x="298" y="93"/>
                      <a:pt x="297" y="92"/>
                      <a:pt x="297" y="92"/>
                    </a:cubicBezTo>
                    <a:cubicBezTo>
                      <a:pt x="295" y="90"/>
                      <a:pt x="294" y="89"/>
                      <a:pt x="292" y="88"/>
                    </a:cubicBezTo>
                    <a:cubicBezTo>
                      <a:pt x="291" y="88"/>
                      <a:pt x="290" y="88"/>
                      <a:pt x="289" y="88"/>
                    </a:cubicBezTo>
                    <a:cubicBezTo>
                      <a:pt x="287" y="88"/>
                      <a:pt x="285" y="88"/>
                      <a:pt x="284" y="89"/>
                    </a:cubicBezTo>
                    <a:cubicBezTo>
                      <a:pt x="283" y="90"/>
                      <a:pt x="283" y="90"/>
                      <a:pt x="283" y="90"/>
                    </a:cubicBezTo>
                    <a:cubicBezTo>
                      <a:pt x="283" y="90"/>
                      <a:pt x="283" y="90"/>
                      <a:pt x="283" y="90"/>
                    </a:cubicBezTo>
                    <a:cubicBezTo>
                      <a:pt x="283" y="90"/>
                      <a:pt x="283" y="90"/>
                      <a:pt x="283" y="90"/>
                    </a:cubicBezTo>
                    <a:cubicBezTo>
                      <a:pt x="282" y="90"/>
                      <a:pt x="282" y="90"/>
                      <a:pt x="282" y="90"/>
                    </a:cubicBezTo>
                    <a:cubicBezTo>
                      <a:pt x="280" y="88"/>
                      <a:pt x="278" y="85"/>
                      <a:pt x="276" y="83"/>
                    </a:cubicBezTo>
                    <a:cubicBezTo>
                      <a:pt x="279" y="82"/>
                      <a:pt x="282" y="79"/>
                      <a:pt x="283" y="76"/>
                    </a:cubicBezTo>
                    <a:cubicBezTo>
                      <a:pt x="284" y="73"/>
                      <a:pt x="284" y="71"/>
                      <a:pt x="283" y="68"/>
                    </a:cubicBezTo>
                    <a:cubicBezTo>
                      <a:pt x="281" y="65"/>
                      <a:pt x="278" y="64"/>
                      <a:pt x="275" y="64"/>
                    </a:cubicBezTo>
                    <a:cubicBezTo>
                      <a:pt x="274" y="64"/>
                      <a:pt x="273" y="64"/>
                      <a:pt x="272" y="64"/>
                    </a:cubicBezTo>
                    <a:cubicBezTo>
                      <a:pt x="271" y="64"/>
                      <a:pt x="271" y="64"/>
                      <a:pt x="270" y="64"/>
                    </a:cubicBezTo>
                    <a:cubicBezTo>
                      <a:pt x="267" y="64"/>
                      <a:pt x="264" y="66"/>
                      <a:pt x="263" y="70"/>
                    </a:cubicBezTo>
                    <a:cubicBezTo>
                      <a:pt x="260" y="67"/>
                      <a:pt x="258" y="65"/>
                      <a:pt x="256" y="64"/>
                    </a:cubicBezTo>
                    <a:cubicBezTo>
                      <a:pt x="259" y="61"/>
                      <a:pt x="261" y="57"/>
                      <a:pt x="260" y="53"/>
                    </a:cubicBezTo>
                    <a:cubicBezTo>
                      <a:pt x="260" y="48"/>
                      <a:pt x="255" y="45"/>
                      <a:pt x="251" y="44"/>
                    </a:cubicBezTo>
                    <a:cubicBezTo>
                      <a:pt x="250" y="44"/>
                      <a:pt x="250" y="44"/>
                      <a:pt x="250" y="44"/>
                    </a:cubicBezTo>
                    <a:cubicBezTo>
                      <a:pt x="249" y="44"/>
                      <a:pt x="249" y="44"/>
                      <a:pt x="249" y="44"/>
                    </a:cubicBezTo>
                    <a:cubicBezTo>
                      <a:pt x="246" y="45"/>
                      <a:pt x="244" y="46"/>
                      <a:pt x="243" y="48"/>
                    </a:cubicBezTo>
                    <a:cubicBezTo>
                      <a:pt x="242" y="48"/>
                      <a:pt x="241" y="49"/>
                      <a:pt x="240" y="50"/>
                    </a:cubicBezTo>
                    <a:cubicBezTo>
                      <a:pt x="240" y="51"/>
                      <a:pt x="240" y="51"/>
                      <a:pt x="240" y="51"/>
                    </a:cubicBezTo>
                    <a:cubicBezTo>
                      <a:pt x="236" y="48"/>
                      <a:pt x="232" y="46"/>
                      <a:pt x="228" y="43"/>
                    </a:cubicBezTo>
                    <a:cubicBezTo>
                      <a:pt x="226" y="42"/>
                      <a:pt x="224" y="41"/>
                      <a:pt x="222" y="40"/>
                    </a:cubicBezTo>
                    <a:cubicBezTo>
                      <a:pt x="222" y="39"/>
                      <a:pt x="222" y="39"/>
                      <a:pt x="222" y="39"/>
                    </a:cubicBezTo>
                    <a:cubicBezTo>
                      <a:pt x="224" y="37"/>
                      <a:pt x="226" y="35"/>
                      <a:pt x="226" y="32"/>
                    </a:cubicBezTo>
                    <a:cubicBezTo>
                      <a:pt x="225" y="28"/>
                      <a:pt x="222" y="24"/>
                      <a:pt x="219" y="23"/>
                    </a:cubicBezTo>
                    <a:cubicBezTo>
                      <a:pt x="218" y="23"/>
                      <a:pt x="217" y="22"/>
                      <a:pt x="216" y="22"/>
                    </a:cubicBezTo>
                    <a:cubicBezTo>
                      <a:pt x="214" y="22"/>
                      <a:pt x="213" y="23"/>
                      <a:pt x="212" y="24"/>
                    </a:cubicBezTo>
                    <a:cubicBezTo>
                      <a:pt x="211" y="24"/>
                      <a:pt x="211" y="24"/>
                      <a:pt x="211" y="24"/>
                    </a:cubicBezTo>
                    <a:cubicBezTo>
                      <a:pt x="210" y="24"/>
                      <a:pt x="209" y="24"/>
                      <a:pt x="208" y="25"/>
                    </a:cubicBezTo>
                    <a:cubicBezTo>
                      <a:pt x="206" y="26"/>
                      <a:pt x="205" y="28"/>
                      <a:pt x="205" y="30"/>
                    </a:cubicBezTo>
                    <a:cubicBezTo>
                      <a:pt x="204" y="31"/>
                      <a:pt x="204" y="32"/>
                      <a:pt x="204" y="33"/>
                    </a:cubicBezTo>
                    <a:cubicBezTo>
                      <a:pt x="193" y="29"/>
                      <a:pt x="183" y="27"/>
                      <a:pt x="172" y="27"/>
                    </a:cubicBezTo>
                    <a:cubicBezTo>
                      <a:pt x="174" y="23"/>
                      <a:pt x="174" y="18"/>
                      <a:pt x="171" y="14"/>
                    </a:cubicBezTo>
                    <a:cubicBezTo>
                      <a:pt x="170" y="12"/>
                      <a:pt x="168" y="11"/>
                      <a:pt x="166" y="11"/>
                    </a:cubicBezTo>
                    <a:cubicBezTo>
                      <a:pt x="165" y="10"/>
                      <a:pt x="163" y="10"/>
                      <a:pt x="162" y="10"/>
                    </a:cubicBezTo>
                    <a:cubicBezTo>
                      <a:pt x="159" y="10"/>
                      <a:pt x="156" y="11"/>
                      <a:pt x="154" y="14"/>
                    </a:cubicBezTo>
                    <a:cubicBezTo>
                      <a:pt x="153" y="15"/>
                      <a:pt x="153" y="15"/>
                      <a:pt x="153" y="15"/>
                    </a:cubicBezTo>
                    <a:cubicBezTo>
                      <a:pt x="152" y="16"/>
                      <a:pt x="151" y="17"/>
                      <a:pt x="151" y="19"/>
                    </a:cubicBezTo>
                    <a:cubicBezTo>
                      <a:pt x="150" y="22"/>
                      <a:pt x="152" y="24"/>
                      <a:pt x="154" y="26"/>
                    </a:cubicBezTo>
                    <a:cubicBezTo>
                      <a:pt x="154" y="27"/>
                      <a:pt x="154" y="27"/>
                      <a:pt x="154" y="27"/>
                    </a:cubicBezTo>
                    <a:cubicBezTo>
                      <a:pt x="154" y="28"/>
                      <a:pt x="154" y="28"/>
                      <a:pt x="154" y="28"/>
                    </a:cubicBezTo>
                    <a:cubicBezTo>
                      <a:pt x="155" y="29"/>
                      <a:pt x="155" y="29"/>
                      <a:pt x="155" y="29"/>
                    </a:cubicBezTo>
                    <a:cubicBezTo>
                      <a:pt x="154" y="29"/>
                      <a:pt x="152" y="29"/>
                      <a:pt x="151" y="29"/>
                    </a:cubicBezTo>
                    <a:cubicBezTo>
                      <a:pt x="137" y="33"/>
                      <a:pt x="125" y="39"/>
                      <a:pt x="114" y="47"/>
                    </a:cubicBezTo>
                    <a:cubicBezTo>
                      <a:pt x="114" y="47"/>
                      <a:pt x="114" y="47"/>
                      <a:pt x="114" y="47"/>
                    </a:cubicBezTo>
                    <a:cubicBezTo>
                      <a:pt x="114" y="46"/>
                      <a:pt x="113" y="46"/>
                      <a:pt x="113" y="45"/>
                    </a:cubicBezTo>
                    <a:cubicBezTo>
                      <a:pt x="112" y="42"/>
                      <a:pt x="110" y="39"/>
                      <a:pt x="106" y="37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5" y="36"/>
                      <a:pt x="103" y="35"/>
                      <a:pt x="102" y="35"/>
                    </a:cubicBezTo>
                    <a:cubicBezTo>
                      <a:pt x="102" y="35"/>
                      <a:pt x="101" y="35"/>
                      <a:pt x="101" y="35"/>
                    </a:cubicBezTo>
                    <a:cubicBezTo>
                      <a:pt x="95" y="35"/>
                      <a:pt x="93" y="42"/>
                      <a:pt x="93" y="47"/>
                    </a:cubicBezTo>
                    <a:cubicBezTo>
                      <a:pt x="93" y="51"/>
                      <a:pt x="94" y="57"/>
                      <a:pt x="97" y="61"/>
                    </a:cubicBezTo>
                    <a:cubicBezTo>
                      <a:pt x="91" y="67"/>
                      <a:pt x="85" y="73"/>
                      <a:pt x="78" y="79"/>
                    </a:cubicBezTo>
                    <a:cubicBezTo>
                      <a:pt x="75" y="81"/>
                      <a:pt x="72" y="84"/>
                      <a:pt x="69" y="87"/>
                    </a:cubicBezTo>
                    <a:cubicBezTo>
                      <a:pt x="69" y="86"/>
                      <a:pt x="69" y="86"/>
                      <a:pt x="69" y="86"/>
                    </a:cubicBezTo>
                    <a:cubicBezTo>
                      <a:pt x="69" y="85"/>
                      <a:pt x="68" y="84"/>
                      <a:pt x="68" y="83"/>
                    </a:cubicBezTo>
                    <a:cubicBezTo>
                      <a:pt x="67" y="82"/>
                      <a:pt x="66" y="81"/>
                      <a:pt x="66" y="80"/>
                    </a:cubicBezTo>
                    <a:cubicBezTo>
                      <a:pt x="65" y="79"/>
                      <a:pt x="64" y="78"/>
                      <a:pt x="63" y="78"/>
                    </a:cubicBezTo>
                    <a:cubicBezTo>
                      <a:pt x="58" y="84"/>
                      <a:pt x="54" y="90"/>
                      <a:pt x="49" y="96"/>
                    </a:cubicBezTo>
                    <a:cubicBezTo>
                      <a:pt x="49" y="96"/>
                      <a:pt x="50" y="97"/>
                      <a:pt x="50" y="97"/>
                    </a:cubicBezTo>
                    <a:cubicBezTo>
                      <a:pt x="51" y="100"/>
                      <a:pt x="53" y="102"/>
                      <a:pt x="55" y="103"/>
                    </a:cubicBezTo>
                    <a:cubicBezTo>
                      <a:pt x="52" y="106"/>
                      <a:pt x="50" y="109"/>
                      <a:pt x="49" y="112"/>
                    </a:cubicBezTo>
                    <a:cubicBezTo>
                      <a:pt x="45" y="119"/>
                      <a:pt x="44" y="127"/>
                      <a:pt x="42" y="134"/>
                    </a:cubicBezTo>
                    <a:cubicBezTo>
                      <a:pt x="41" y="138"/>
                      <a:pt x="40" y="141"/>
                      <a:pt x="40" y="144"/>
                    </a:cubicBezTo>
                    <a:cubicBezTo>
                      <a:pt x="39" y="144"/>
                      <a:pt x="38" y="143"/>
                      <a:pt x="36" y="143"/>
                    </a:cubicBezTo>
                    <a:cubicBezTo>
                      <a:pt x="34" y="142"/>
                      <a:pt x="32" y="141"/>
                      <a:pt x="30" y="141"/>
                    </a:cubicBezTo>
                    <a:cubicBezTo>
                      <a:pt x="28" y="141"/>
                      <a:pt x="26" y="142"/>
                      <a:pt x="25" y="144"/>
                    </a:cubicBezTo>
                    <a:cubicBezTo>
                      <a:pt x="21" y="147"/>
                      <a:pt x="22" y="153"/>
                      <a:pt x="24" y="157"/>
                    </a:cubicBezTo>
                    <a:cubicBezTo>
                      <a:pt x="24" y="162"/>
                      <a:pt x="27" y="168"/>
                      <a:pt x="33" y="168"/>
                    </a:cubicBezTo>
                    <a:cubicBezTo>
                      <a:pt x="33" y="168"/>
                      <a:pt x="33" y="168"/>
                      <a:pt x="33" y="168"/>
                    </a:cubicBezTo>
                    <a:cubicBezTo>
                      <a:pt x="34" y="168"/>
                      <a:pt x="35" y="168"/>
                      <a:pt x="36" y="167"/>
                    </a:cubicBezTo>
                    <a:cubicBezTo>
                      <a:pt x="36" y="178"/>
                      <a:pt x="38" y="190"/>
                      <a:pt x="41" y="201"/>
                    </a:cubicBezTo>
                    <a:cubicBezTo>
                      <a:pt x="41" y="201"/>
                      <a:pt x="40" y="201"/>
                      <a:pt x="40" y="201"/>
                    </a:cubicBezTo>
                    <a:cubicBezTo>
                      <a:pt x="39" y="201"/>
                      <a:pt x="38" y="201"/>
                      <a:pt x="37" y="201"/>
                    </a:cubicBezTo>
                    <a:cubicBezTo>
                      <a:pt x="34" y="202"/>
                      <a:pt x="33" y="204"/>
                      <a:pt x="32" y="207"/>
                    </a:cubicBezTo>
                    <a:cubicBezTo>
                      <a:pt x="32" y="208"/>
                      <a:pt x="31" y="210"/>
                      <a:pt x="31" y="211"/>
                    </a:cubicBezTo>
                    <a:cubicBezTo>
                      <a:pt x="30" y="217"/>
                      <a:pt x="35" y="226"/>
                      <a:pt x="42" y="226"/>
                    </a:cubicBezTo>
                    <a:cubicBezTo>
                      <a:pt x="42" y="226"/>
                      <a:pt x="42" y="226"/>
                      <a:pt x="43" y="226"/>
                    </a:cubicBezTo>
                    <a:cubicBezTo>
                      <a:pt x="46" y="226"/>
                      <a:pt x="49" y="223"/>
                      <a:pt x="51" y="220"/>
                    </a:cubicBezTo>
                    <a:cubicBezTo>
                      <a:pt x="53" y="225"/>
                      <a:pt x="56" y="229"/>
                      <a:pt x="60" y="233"/>
                    </a:cubicBezTo>
                    <a:cubicBezTo>
                      <a:pt x="66" y="240"/>
                      <a:pt x="73" y="247"/>
                      <a:pt x="79" y="254"/>
                    </a:cubicBezTo>
                    <a:cubicBezTo>
                      <a:pt x="78" y="255"/>
                      <a:pt x="78" y="257"/>
                      <a:pt x="77" y="259"/>
                    </a:cubicBezTo>
                    <a:cubicBezTo>
                      <a:pt x="75" y="264"/>
                      <a:pt x="77" y="272"/>
                      <a:pt x="80" y="276"/>
                    </a:cubicBezTo>
                    <a:cubicBezTo>
                      <a:pt x="81" y="278"/>
                      <a:pt x="83" y="279"/>
                      <a:pt x="85" y="279"/>
                    </a:cubicBezTo>
                    <a:cubicBezTo>
                      <a:pt x="86" y="279"/>
                      <a:pt x="87" y="279"/>
                      <a:pt x="88" y="279"/>
                    </a:cubicBezTo>
                    <a:cubicBezTo>
                      <a:pt x="88" y="278"/>
                      <a:pt x="89" y="278"/>
                      <a:pt x="90" y="277"/>
                    </a:cubicBezTo>
                    <a:cubicBezTo>
                      <a:pt x="91" y="277"/>
                      <a:pt x="91" y="277"/>
                      <a:pt x="91" y="277"/>
                    </a:cubicBezTo>
                    <a:cubicBezTo>
                      <a:pt x="91" y="276"/>
                      <a:pt x="92" y="275"/>
                      <a:pt x="93" y="274"/>
                    </a:cubicBezTo>
                    <a:cubicBezTo>
                      <a:pt x="93" y="274"/>
                      <a:pt x="94" y="274"/>
                      <a:pt x="94" y="273"/>
                    </a:cubicBezTo>
                    <a:cubicBezTo>
                      <a:pt x="96" y="273"/>
                      <a:pt x="97" y="272"/>
                      <a:pt x="97" y="270"/>
                    </a:cubicBezTo>
                    <a:cubicBezTo>
                      <a:pt x="100" y="273"/>
                      <a:pt x="102" y="275"/>
                      <a:pt x="105" y="277"/>
                    </a:cubicBezTo>
                    <a:cubicBezTo>
                      <a:pt x="104" y="277"/>
                      <a:pt x="104" y="278"/>
                      <a:pt x="104" y="278"/>
                    </a:cubicBezTo>
                    <a:cubicBezTo>
                      <a:pt x="102" y="282"/>
                      <a:pt x="103" y="286"/>
                      <a:pt x="104" y="289"/>
                    </a:cubicBezTo>
                    <a:cubicBezTo>
                      <a:pt x="104" y="290"/>
                      <a:pt x="104" y="291"/>
                      <a:pt x="105" y="292"/>
                    </a:cubicBezTo>
                    <a:cubicBezTo>
                      <a:pt x="95" y="292"/>
                      <a:pt x="86" y="293"/>
                      <a:pt x="77" y="296"/>
                    </a:cubicBezTo>
                    <a:cubicBezTo>
                      <a:pt x="76" y="296"/>
                      <a:pt x="76" y="296"/>
                      <a:pt x="76" y="296"/>
                    </a:cubicBezTo>
                    <a:cubicBezTo>
                      <a:pt x="75" y="291"/>
                      <a:pt x="72" y="286"/>
                      <a:pt x="67" y="285"/>
                    </a:cubicBezTo>
                    <a:cubicBezTo>
                      <a:pt x="66" y="285"/>
                      <a:pt x="65" y="284"/>
                      <a:pt x="63" y="284"/>
                    </a:cubicBezTo>
                    <a:cubicBezTo>
                      <a:pt x="63" y="284"/>
                      <a:pt x="63" y="284"/>
                      <a:pt x="62" y="284"/>
                    </a:cubicBezTo>
                    <a:cubicBezTo>
                      <a:pt x="58" y="285"/>
                      <a:pt x="56" y="289"/>
                      <a:pt x="55" y="293"/>
                    </a:cubicBezTo>
                    <a:cubicBezTo>
                      <a:pt x="55" y="296"/>
                      <a:pt x="56" y="301"/>
                      <a:pt x="58" y="304"/>
                    </a:cubicBezTo>
                    <a:cubicBezTo>
                      <a:pt x="49" y="310"/>
                      <a:pt x="41" y="317"/>
                      <a:pt x="34" y="326"/>
                    </a:cubicBezTo>
                    <a:cubicBezTo>
                      <a:pt x="33" y="324"/>
                      <a:pt x="31" y="323"/>
                      <a:pt x="29" y="323"/>
                    </a:cubicBezTo>
                    <a:cubicBezTo>
                      <a:pt x="29" y="322"/>
                      <a:pt x="29" y="322"/>
                      <a:pt x="29" y="322"/>
                    </a:cubicBezTo>
                    <a:cubicBezTo>
                      <a:pt x="27" y="321"/>
                      <a:pt x="25" y="320"/>
                      <a:pt x="24" y="320"/>
                    </a:cubicBezTo>
                    <a:cubicBezTo>
                      <a:pt x="22" y="320"/>
                      <a:pt x="20" y="321"/>
                      <a:pt x="19" y="323"/>
                    </a:cubicBezTo>
                    <a:cubicBezTo>
                      <a:pt x="17" y="323"/>
                      <a:pt x="16" y="325"/>
                      <a:pt x="15" y="326"/>
                    </a:cubicBezTo>
                    <a:cubicBezTo>
                      <a:pt x="13" y="330"/>
                      <a:pt x="13" y="334"/>
                      <a:pt x="15" y="337"/>
                    </a:cubicBezTo>
                    <a:cubicBezTo>
                      <a:pt x="15" y="339"/>
                      <a:pt x="16" y="340"/>
                      <a:pt x="16" y="341"/>
                    </a:cubicBezTo>
                    <a:cubicBezTo>
                      <a:pt x="17" y="342"/>
                      <a:pt x="18" y="343"/>
                      <a:pt x="19" y="344"/>
                    </a:cubicBezTo>
                    <a:cubicBezTo>
                      <a:pt x="19" y="345"/>
                      <a:pt x="20" y="346"/>
                      <a:pt x="21" y="347"/>
                    </a:cubicBezTo>
                    <a:cubicBezTo>
                      <a:pt x="21" y="347"/>
                      <a:pt x="21" y="347"/>
                      <a:pt x="21" y="347"/>
                    </a:cubicBezTo>
                    <a:cubicBezTo>
                      <a:pt x="17" y="355"/>
                      <a:pt x="15" y="364"/>
                      <a:pt x="14" y="374"/>
                    </a:cubicBezTo>
                    <a:cubicBezTo>
                      <a:pt x="13" y="373"/>
                      <a:pt x="12" y="373"/>
                      <a:pt x="12" y="373"/>
                    </a:cubicBezTo>
                    <a:cubicBezTo>
                      <a:pt x="11" y="373"/>
                      <a:pt x="10" y="373"/>
                      <a:pt x="9" y="374"/>
                    </a:cubicBezTo>
                    <a:cubicBezTo>
                      <a:pt x="7" y="374"/>
                      <a:pt x="5" y="375"/>
                      <a:pt x="4" y="376"/>
                    </a:cubicBezTo>
                    <a:cubicBezTo>
                      <a:pt x="2" y="378"/>
                      <a:pt x="2" y="379"/>
                      <a:pt x="1" y="381"/>
                    </a:cubicBezTo>
                    <a:cubicBezTo>
                      <a:pt x="0" y="383"/>
                      <a:pt x="0" y="385"/>
                      <a:pt x="0" y="388"/>
                    </a:cubicBezTo>
                    <a:cubicBezTo>
                      <a:pt x="0" y="390"/>
                      <a:pt x="1" y="391"/>
                      <a:pt x="2" y="393"/>
                    </a:cubicBezTo>
                    <a:cubicBezTo>
                      <a:pt x="2" y="393"/>
                      <a:pt x="2" y="394"/>
                      <a:pt x="3" y="394"/>
                    </a:cubicBezTo>
                    <a:cubicBezTo>
                      <a:pt x="3" y="395"/>
                      <a:pt x="4" y="396"/>
                      <a:pt x="5" y="397"/>
                    </a:cubicBezTo>
                    <a:cubicBezTo>
                      <a:pt x="7" y="398"/>
                      <a:pt x="9" y="399"/>
                      <a:pt x="11" y="399"/>
                    </a:cubicBezTo>
                    <a:cubicBezTo>
                      <a:pt x="11" y="399"/>
                      <a:pt x="12" y="399"/>
                      <a:pt x="12" y="399"/>
                    </a:cubicBezTo>
                    <a:cubicBezTo>
                      <a:pt x="13" y="399"/>
                      <a:pt x="14" y="398"/>
                      <a:pt x="15" y="398"/>
                    </a:cubicBezTo>
                    <a:cubicBezTo>
                      <a:pt x="18" y="411"/>
                      <a:pt x="25" y="421"/>
                      <a:pt x="34" y="430"/>
                    </a:cubicBezTo>
                    <a:cubicBezTo>
                      <a:pt x="45" y="439"/>
                      <a:pt x="56" y="448"/>
                      <a:pt x="66" y="458"/>
                    </a:cubicBezTo>
                    <a:cubicBezTo>
                      <a:pt x="71" y="462"/>
                      <a:pt x="77" y="465"/>
                      <a:pt x="83" y="469"/>
                    </a:cubicBezTo>
                    <a:cubicBezTo>
                      <a:pt x="83" y="469"/>
                      <a:pt x="83" y="469"/>
                      <a:pt x="83" y="469"/>
                    </a:cubicBezTo>
                    <a:cubicBezTo>
                      <a:pt x="82" y="471"/>
                      <a:pt x="82" y="473"/>
                      <a:pt x="83" y="475"/>
                    </a:cubicBezTo>
                    <a:cubicBezTo>
                      <a:pt x="83" y="475"/>
                      <a:pt x="83" y="475"/>
                      <a:pt x="83" y="476"/>
                    </a:cubicBezTo>
                    <a:cubicBezTo>
                      <a:pt x="86" y="479"/>
                      <a:pt x="89" y="483"/>
                      <a:pt x="92" y="487"/>
                    </a:cubicBezTo>
                    <a:cubicBezTo>
                      <a:pt x="92" y="487"/>
                      <a:pt x="93" y="488"/>
                      <a:pt x="93" y="488"/>
                    </a:cubicBezTo>
                    <a:cubicBezTo>
                      <a:pt x="93" y="488"/>
                      <a:pt x="93" y="488"/>
                      <a:pt x="94" y="488"/>
                    </a:cubicBezTo>
                    <a:cubicBezTo>
                      <a:pt x="94" y="488"/>
                      <a:pt x="95" y="488"/>
                      <a:pt x="95" y="488"/>
                    </a:cubicBezTo>
                    <a:cubicBezTo>
                      <a:pt x="96" y="488"/>
                      <a:pt x="97" y="488"/>
                      <a:pt x="98" y="487"/>
                    </a:cubicBezTo>
                    <a:cubicBezTo>
                      <a:pt x="99" y="486"/>
                      <a:pt x="100" y="485"/>
                      <a:pt x="101" y="485"/>
                    </a:cubicBezTo>
                    <a:cubicBezTo>
                      <a:pt x="101" y="484"/>
                      <a:pt x="101" y="484"/>
                      <a:pt x="101" y="484"/>
                    </a:cubicBezTo>
                    <a:cubicBezTo>
                      <a:pt x="103" y="482"/>
                      <a:pt x="103" y="481"/>
                      <a:pt x="103" y="479"/>
                    </a:cubicBezTo>
                    <a:cubicBezTo>
                      <a:pt x="107" y="481"/>
                      <a:pt x="111" y="482"/>
                      <a:pt x="115" y="484"/>
                    </a:cubicBezTo>
                    <a:cubicBezTo>
                      <a:pt x="117" y="484"/>
                      <a:pt x="119" y="485"/>
                      <a:pt x="121" y="486"/>
                    </a:cubicBezTo>
                    <a:cubicBezTo>
                      <a:pt x="120" y="487"/>
                      <a:pt x="120" y="489"/>
                      <a:pt x="120" y="491"/>
                    </a:cubicBezTo>
                    <a:cubicBezTo>
                      <a:pt x="120" y="491"/>
                      <a:pt x="120" y="492"/>
                      <a:pt x="120" y="492"/>
                    </a:cubicBezTo>
                    <a:cubicBezTo>
                      <a:pt x="120" y="493"/>
                      <a:pt x="120" y="494"/>
                      <a:pt x="121" y="495"/>
                    </a:cubicBezTo>
                    <a:cubicBezTo>
                      <a:pt x="121" y="498"/>
                      <a:pt x="124" y="501"/>
                      <a:pt x="127" y="502"/>
                    </a:cubicBezTo>
                    <a:cubicBezTo>
                      <a:pt x="127" y="502"/>
                      <a:pt x="127" y="502"/>
                      <a:pt x="127" y="502"/>
                    </a:cubicBezTo>
                    <a:cubicBezTo>
                      <a:pt x="127" y="502"/>
                      <a:pt x="127" y="502"/>
                      <a:pt x="127" y="502"/>
                    </a:cubicBezTo>
                    <a:cubicBezTo>
                      <a:pt x="129" y="503"/>
                      <a:pt x="130" y="504"/>
                      <a:pt x="131" y="504"/>
                    </a:cubicBezTo>
                    <a:cubicBezTo>
                      <a:pt x="133" y="504"/>
                      <a:pt x="134" y="503"/>
                      <a:pt x="136" y="501"/>
                    </a:cubicBezTo>
                    <a:cubicBezTo>
                      <a:pt x="137" y="500"/>
                      <a:pt x="138" y="499"/>
                      <a:pt x="138" y="498"/>
                    </a:cubicBezTo>
                    <a:cubicBezTo>
                      <a:pt x="139" y="497"/>
                      <a:pt x="140" y="496"/>
                      <a:pt x="140" y="494"/>
                    </a:cubicBezTo>
                    <a:cubicBezTo>
                      <a:pt x="140" y="493"/>
                      <a:pt x="140" y="491"/>
                      <a:pt x="140" y="490"/>
                    </a:cubicBezTo>
                    <a:cubicBezTo>
                      <a:pt x="144" y="491"/>
                      <a:pt x="147" y="491"/>
                      <a:pt x="151" y="492"/>
                    </a:cubicBezTo>
                    <a:cubicBezTo>
                      <a:pt x="161" y="493"/>
                      <a:pt x="171" y="495"/>
                      <a:pt x="181" y="495"/>
                    </a:cubicBezTo>
                    <a:cubicBezTo>
                      <a:pt x="182" y="495"/>
                      <a:pt x="183" y="495"/>
                      <a:pt x="184" y="495"/>
                    </a:cubicBezTo>
                    <a:cubicBezTo>
                      <a:pt x="192" y="494"/>
                      <a:pt x="201" y="490"/>
                      <a:pt x="209" y="488"/>
                    </a:cubicBezTo>
                    <a:cubicBezTo>
                      <a:pt x="216" y="486"/>
                      <a:pt x="223" y="482"/>
                      <a:pt x="231" y="480"/>
                    </a:cubicBezTo>
                    <a:cubicBezTo>
                      <a:pt x="234" y="479"/>
                      <a:pt x="237" y="479"/>
                      <a:pt x="240" y="478"/>
                    </a:cubicBezTo>
                    <a:cubicBezTo>
                      <a:pt x="253" y="476"/>
                      <a:pt x="264" y="474"/>
                      <a:pt x="275" y="470"/>
                    </a:cubicBezTo>
                    <a:cubicBezTo>
                      <a:pt x="283" y="461"/>
                      <a:pt x="292" y="452"/>
                      <a:pt x="300" y="443"/>
                    </a:cubicBezTo>
                    <a:cubicBezTo>
                      <a:pt x="306" y="436"/>
                      <a:pt x="312" y="430"/>
                      <a:pt x="318" y="424"/>
                    </a:cubicBezTo>
                    <a:cubicBezTo>
                      <a:pt x="324" y="418"/>
                      <a:pt x="331" y="411"/>
                      <a:pt x="337" y="405"/>
                    </a:cubicBezTo>
                    <a:cubicBezTo>
                      <a:pt x="341" y="402"/>
                      <a:pt x="344" y="399"/>
                      <a:pt x="348" y="395"/>
                    </a:cubicBezTo>
                    <a:cubicBezTo>
                      <a:pt x="351" y="386"/>
                      <a:pt x="354" y="377"/>
                      <a:pt x="356" y="368"/>
                    </a:cubicBezTo>
                    <a:cubicBezTo>
                      <a:pt x="357" y="360"/>
                      <a:pt x="367" y="359"/>
                      <a:pt x="377" y="359"/>
                    </a:cubicBezTo>
                    <a:cubicBezTo>
                      <a:pt x="381" y="359"/>
                      <a:pt x="384" y="359"/>
                      <a:pt x="387" y="359"/>
                    </a:cubicBezTo>
                    <a:cubicBezTo>
                      <a:pt x="388" y="359"/>
                      <a:pt x="390" y="359"/>
                      <a:pt x="392" y="359"/>
                    </a:cubicBezTo>
                    <a:cubicBezTo>
                      <a:pt x="404" y="350"/>
                      <a:pt x="416" y="341"/>
                      <a:pt x="429" y="332"/>
                    </a:cubicBezTo>
                    <a:cubicBezTo>
                      <a:pt x="431" y="331"/>
                      <a:pt x="433" y="329"/>
                      <a:pt x="434" y="327"/>
                    </a:cubicBezTo>
                    <a:cubicBezTo>
                      <a:pt x="445" y="315"/>
                      <a:pt x="453" y="303"/>
                      <a:pt x="458" y="288"/>
                    </a:cubicBezTo>
                    <a:cubicBezTo>
                      <a:pt x="462" y="277"/>
                      <a:pt x="466" y="265"/>
                      <a:pt x="468" y="254"/>
                    </a:cubicBezTo>
                    <a:cubicBezTo>
                      <a:pt x="468" y="259"/>
                      <a:pt x="467" y="264"/>
                      <a:pt x="466" y="268"/>
                    </a:cubicBezTo>
                    <a:cubicBezTo>
                      <a:pt x="461" y="296"/>
                      <a:pt x="446" y="317"/>
                      <a:pt x="436" y="328"/>
                    </a:cubicBezTo>
                    <a:cubicBezTo>
                      <a:pt x="445" y="321"/>
                      <a:pt x="455" y="315"/>
                      <a:pt x="465" y="309"/>
                    </a:cubicBezTo>
                    <a:cubicBezTo>
                      <a:pt x="473" y="304"/>
                      <a:pt x="480" y="300"/>
                      <a:pt x="488" y="295"/>
                    </a:cubicBezTo>
                    <a:cubicBezTo>
                      <a:pt x="492" y="281"/>
                      <a:pt x="495" y="261"/>
                      <a:pt x="496" y="235"/>
                    </a:cubicBezTo>
                    <a:cubicBezTo>
                      <a:pt x="499" y="227"/>
                      <a:pt x="498" y="216"/>
                      <a:pt x="499" y="208"/>
                    </a:cubicBezTo>
                    <a:cubicBezTo>
                      <a:pt x="499" y="203"/>
                      <a:pt x="501" y="198"/>
                      <a:pt x="501" y="193"/>
                    </a:cubicBezTo>
                    <a:cubicBezTo>
                      <a:pt x="502" y="189"/>
                      <a:pt x="501" y="186"/>
                      <a:pt x="501" y="182"/>
                    </a:cubicBezTo>
                    <a:cubicBezTo>
                      <a:pt x="500" y="174"/>
                      <a:pt x="501" y="166"/>
                      <a:pt x="502" y="158"/>
                    </a:cubicBezTo>
                    <a:cubicBezTo>
                      <a:pt x="502" y="158"/>
                      <a:pt x="502" y="158"/>
                      <a:pt x="502" y="158"/>
                    </a:cubicBezTo>
                    <a:cubicBezTo>
                      <a:pt x="502" y="158"/>
                      <a:pt x="502" y="158"/>
                      <a:pt x="502" y="158"/>
                    </a:cubicBezTo>
                    <a:cubicBezTo>
                      <a:pt x="503" y="149"/>
                      <a:pt x="505" y="140"/>
                      <a:pt x="509" y="132"/>
                    </a:cubicBezTo>
                    <a:cubicBezTo>
                      <a:pt x="509" y="132"/>
                      <a:pt x="509" y="132"/>
                      <a:pt x="509" y="132"/>
                    </a:cubicBezTo>
                    <a:cubicBezTo>
                      <a:pt x="509" y="132"/>
                      <a:pt x="508" y="132"/>
                      <a:pt x="508" y="132"/>
                    </a:cubicBezTo>
                    <a:cubicBezTo>
                      <a:pt x="508" y="132"/>
                      <a:pt x="508" y="132"/>
                      <a:pt x="508" y="132"/>
                    </a:cubicBezTo>
                    <a:cubicBezTo>
                      <a:pt x="506" y="131"/>
                      <a:pt x="504" y="131"/>
                      <a:pt x="503" y="131"/>
                    </a:cubicBezTo>
                    <a:cubicBezTo>
                      <a:pt x="502" y="131"/>
                      <a:pt x="501" y="131"/>
                      <a:pt x="500" y="131"/>
                    </a:cubicBezTo>
                    <a:cubicBezTo>
                      <a:pt x="500" y="127"/>
                      <a:pt x="499" y="123"/>
                      <a:pt x="499" y="119"/>
                    </a:cubicBezTo>
                    <a:cubicBezTo>
                      <a:pt x="500" y="119"/>
                      <a:pt x="500" y="119"/>
                      <a:pt x="500" y="119"/>
                    </a:cubicBezTo>
                    <a:cubicBezTo>
                      <a:pt x="500" y="119"/>
                      <a:pt x="501" y="119"/>
                      <a:pt x="501" y="119"/>
                    </a:cubicBezTo>
                    <a:cubicBezTo>
                      <a:pt x="503" y="119"/>
                      <a:pt x="505" y="118"/>
                      <a:pt x="506" y="117"/>
                    </a:cubicBezTo>
                    <a:cubicBezTo>
                      <a:pt x="506" y="117"/>
                      <a:pt x="507" y="116"/>
                      <a:pt x="507" y="116"/>
                    </a:cubicBezTo>
                    <a:cubicBezTo>
                      <a:pt x="508" y="115"/>
                      <a:pt x="508" y="115"/>
                      <a:pt x="508" y="114"/>
                    </a:cubicBezTo>
                    <a:cubicBezTo>
                      <a:pt x="511" y="109"/>
                      <a:pt x="510" y="103"/>
                      <a:pt x="506" y="99"/>
                    </a:cubicBezTo>
                    <a:cubicBezTo>
                      <a:pt x="503" y="97"/>
                      <a:pt x="501" y="96"/>
                      <a:pt x="498" y="96"/>
                    </a:cubicBezTo>
                    <a:cubicBezTo>
                      <a:pt x="496" y="96"/>
                      <a:pt x="495" y="96"/>
                      <a:pt x="494" y="97"/>
                    </a:cubicBezTo>
                    <a:cubicBezTo>
                      <a:pt x="492" y="93"/>
                      <a:pt x="491" y="89"/>
                      <a:pt x="489" y="86"/>
                    </a:cubicBezTo>
                    <a:cubicBezTo>
                      <a:pt x="487" y="80"/>
                      <a:pt x="486" y="74"/>
                      <a:pt x="483" y="69"/>
                    </a:cubicBezTo>
                    <a:cubicBezTo>
                      <a:pt x="484" y="69"/>
                      <a:pt x="484" y="69"/>
                      <a:pt x="484" y="69"/>
                    </a:cubicBezTo>
                    <a:cubicBezTo>
                      <a:pt x="488" y="68"/>
                      <a:pt x="491" y="65"/>
                      <a:pt x="492" y="61"/>
                    </a:cubicBezTo>
                    <a:cubicBezTo>
                      <a:pt x="494" y="57"/>
                      <a:pt x="493" y="54"/>
                      <a:pt x="490" y="51"/>
                    </a:cubicBezTo>
                    <a:cubicBezTo>
                      <a:pt x="488" y="48"/>
                      <a:pt x="486" y="45"/>
                      <a:pt x="483" y="45"/>
                    </a:cubicBezTo>
                    <a:cubicBezTo>
                      <a:pt x="480" y="45"/>
                      <a:pt x="477" y="47"/>
                      <a:pt x="475" y="50"/>
                    </a:cubicBezTo>
                    <a:cubicBezTo>
                      <a:pt x="474" y="50"/>
                      <a:pt x="473" y="51"/>
                      <a:pt x="472" y="52"/>
                    </a:cubicBezTo>
                    <a:cubicBezTo>
                      <a:pt x="466" y="45"/>
                      <a:pt x="458" y="38"/>
                      <a:pt x="451" y="32"/>
                    </a:cubicBezTo>
                    <a:cubicBezTo>
                      <a:pt x="448" y="30"/>
                      <a:pt x="445" y="28"/>
                      <a:pt x="442" y="25"/>
                    </a:cubicBezTo>
                    <a:cubicBezTo>
                      <a:pt x="446" y="24"/>
                      <a:pt x="448" y="21"/>
                      <a:pt x="450" y="18"/>
                    </a:cubicBezTo>
                    <a:cubicBezTo>
                      <a:pt x="452" y="11"/>
                      <a:pt x="447" y="4"/>
                      <a:pt x="441" y="4"/>
                    </a:cubicBezTo>
                    <a:cubicBezTo>
                      <a:pt x="440" y="4"/>
                      <a:pt x="440" y="4"/>
                      <a:pt x="440" y="4"/>
                    </a:cubicBezTo>
                    <a:cubicBezTo>
                      <a:pt x="439" y="3"/>
                      <a:pt x="438" y="3"/>
                      <a:pt x="437" y="3"/>
                    </a:cubicBezTo>
                    <a:cubicBezTo>
                      <a:pt x="431" y="3"/>
                      <a:pt x="425" y="8"/>
                      <a:pt x="425" y="14"/>
                    </a:cubicBezTo>
                    <a:cubicBezTo>
                      <a:pt x="425" y="14"/>
                      <a:pt x="425" y="15"/>
                      <a:pt x="425" y="16"/>
                    </a:cubicBezTo>
                    <a:cubicBezTo>
                      <a:pt x="417" y="12"/>
                      <a:pt x="409" y="11"/>
                      <a:pt x="402" y="11"/>
                    </a:cubicBezTo>
                    <a:cubicBezTo>
                      <a:pt x="395" y="11"/>
                      <a:pt x="388" y="12"/>
                      <a:pt x="382" y="13"/>
                    </a:cubicBezTo>
                    <a:cubicBezTo>
                      <a:pt x="382" y="9"/>
                      <a:pt x="380" y="4"/>
                      <a:pt x="376" y="2"/>
                    </a:cubicBezTo>
                    <a:cubicBezTo>
                      <a:pt x="376" y="2"/>
                      <a:pt x="375" y="2"/>
                      <a:pt x="375" y="1"/>
                    </a:cubicBezTo>
                    <a:cubicBezTo>
                      <a:pt x="373" y="0"/>
                      <a:pt x="371" y="0"/>
                      <a:pt x="3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3" name="Freeform 793"/>
              <p:cNvSpPr>
                <a:spLocks noEditPoints="1"/>
              </p:cNvSpPr>
              <p:nvPr/>
            </p:nvSpPr>
            <p:spPr bwMode="auto">
              <a:xfrm>
                <a:off x="1905" y="3922"/>
                <a:ext cx="292" cy="240"/>
              </a:xfrm>
              <a:custGeom>
                <a:avLst/>
                <a:gdLst>
                  <a:gd name="T0" fmla="*/ 258 w 592"/>
                  <a:gd name="T1" fmla="*/ 405 h 485"/>
                  <a:gd name="T2" fmla="*/ 334 w 592"/>
                  <a:gd name="T3" fmla="*/ 398 h 485"/>
                  <a:gd name="T4" fmla="*/ 372 w 592"/>
                  <a:gd name="T5" fmla="*/ 450 h 485"/>
                  <a:gd name="T6" fmla="*/ 220 w 592"/>
                  <a:gd name="T7" fmla="*/ 433 h 485"/>
                  <a:gd name="T8" fmla="*/ 195 w 592"/>
                  <a:gd name="T9" fmla="*/ 390 h 485"/>
                  <a:gd name="T10" fmla="*/ 409 w 592"/>
                  <a:gd name="T11" fmla="*/ 392 h 485"/>
                  <a:gd name="T12" fmla="*/ 180 w 592"/>
                  <a:gd name="T13" fmla="*/ 338 h 485"/>
                  <a:gd name="T14" fmla="*/ 188 w 592"/>
                  <a:gd name="T15" fmla="*/ 333 h 485"/>
                  <a:gd name="T16" fmla="*/ 181 w 592"/>
                  <a:gd name="T17" fmla="*/ 320 h 485"/>
                  <a:gd name="T18" fmla="*/ 408 w 592"/>
                  <a:gd name="T19" fmla="*/ 320 h 485"/>
                  <a:gd name="T20" fmla="*/ 193 w 592"/>
                  <a:gd name="T21" fmla="*/ 285 h 485"/>
                  <a:gd name="T22" fmla="*/ 505 w 592"/>
                  <a:gd name="T23" fmla="*/ 315 h 485"/>
                  <a:gd name="T24" fmla="*/ 186 w 592"/>
                  <a:gd name="T25" fmla="*/ 268 h 485"/>
                  <a:gd name="T26" fmla="*/ 427 w 592"/>
                  <a:gd name="T27" fmla="*/ 265 h 485"/>
                  <a:gd name="T28" fmla="*/ 526 w 592"/>
                  <a:gd name="T29" fmla="*/ 320 h 485"/>
                  <a:gd name="T30" fmla="*/ 451 w 592"/>
                  <a:gd name="T31" fmla="*/ 265 h 485"/>
                  <a:gd name="T32" fmla="*/ 142 w 592"/>
                  <a:gd name="T33" fmla="*/ 252 h 485"/>
                  <a:gd name="T34" fmla="*/ 525 w 592"/>
                  <a:gd name="T35" fmla="*/ 244 h 485"/>
                  <a:gd name="T36" fmla="*/ 117 w 592"/>
                  <a:gd name="T37" fmla="*/ 291 h 485"/>
                  <a:gd name="T38" fmla="*/ 570 w 592"/>
                  <a:gd name="T39" fmla="*/ 244 h 485"/>
                  <a:gd name="T40" fmla="*/ 193 w 592"/>
                  <a:gd name="T41" fmla="*/ 240 h 485"/>
                  <a:gd name="T42" fmla="*/ 84 w 592"/>
                  <a:gd name="T43" fmla="*/ 223 h 485"/>
                  <a:gd name="T44" fmla="*/ 68 w 592"/>
                  <a:gd name="T45" fmla="*/ 281 h 485"/>
                  <a:gd name="T46" fmla="*/ 45 w 592"/>
                  <a:gd name="T47" fmla="*/ 229 h 485"/>
                  <a:gd name="T48" fmla="*/ 23 w 592"/>
                  <a:gd name="T49" fmla="*/ 190 h 485"/>
                  <a:gd name="T50" fmla="*/ 57 w 592"/>
                  <a:gd name="T51" fmla="*/ 181 h 485"/>
                  <a:gd name="T52" fmla="*/ 62 w 592"/>
                  <a:gd name="T53" fmla="*/ 157 h 485"/>
                  <a:gd name="T54" fmla="*/ 63 w 592"/>
                  <a:gd name="T55" fmla="*/ 128 h 485"/>
                  <a:gd name="T56" fmla="*/ 507 w 592"/>
                  <a:gd name="T57" fmla="*/ 103 h 485"/>
                  <a:gd name="T58" fmla="*/ 278 w 592"/>
                  <a:gd name="T59" fmla="*/ 314 h 485"/>
                  <a:gd name="T60" fmla="*/ 372 w 592"/>
                  <a:gd name="T61" fmla="*/ 164 h 485"/>
                  <a:gd name="T62" fmla="*/ 434 w 592"/>
                  <a:gd name="T63" fmla="*/ 201 h 485"/>
                  <a:gd name="T64" fmla="*/ 297 w 592"/>
                  <a:gd name="T65" fmla="*/ 221 h 485"/>
                  <a:gd name="T66" fmla="*/ 316 w 592"/>
                  <a:gd name="T67" fmla="*/ 294 h 485"/>
                  <a:gd name="T68" fmla="*/ 176 w 592"/>
                  <a:gd name="T69" fmla="*/ 181 h 485"/>
                  <a:gd name="T70" fmla="*/ 269 w 592"/>
                  <a:gd name="T71" fmla="*/ 71 h 485"/>
                  <a:gd name="T72" fmla="*/ 225 w 592"/>
                  <a:gd name="T73" fmla="*/ 99 h 485"/>
                  <a:gd name="T74" fmla="*/ 272 w 592"/>
                  <a:gd name="T75" fmla="*/ 105 h 485"/>
                  <a:gd name="T76" fmla="*/ 416 w 592"/>
                  <a:gd name="T77" fmla="*/ 184 h 485"/>
                  <a:gd name="T78" fmla="*/ 346 w 592"/>
                  <a:gd name="T79" fmla="*/ 321 h 485"/>
                  <a:gd name="T80" fmla="*/ 345 w 592"/>
                  <a:gd name="T81" fmla="*/ 327 h 485"/>
                  <a:gd name="T82" fmla="*/ 414 w 592"/>
                  <a:gd name="T83" fmla="*/ 91 h 485"/>
                  <a:gd name="T84" fmla="*/ 233 w 592"/>
                  <a:gd name="T85" fmla="*/ 59 h 485"/>
                  <a:gd name="T86" fmla="*/ 240 w 592"/>
                  <a:gd name="T87" fmla="*/ 46 h 485"/>
                  <a:gd name="T88" fmla="*/ 135 w 592"/>
                  <a:gd name="T89" fmla="*/ 82 h 485"/>
                  <a:gd name="T90" fmla="*/ 229 w 592"/>
                  <a:gd name="T91" fmla="*/ 28 h 485"/>
                  <a:gd name="T92" fmla="*/ 52 w 592"/>
                  <a:gd name="T93" fmla="*/ 90 h 485"/>
                  <a:gd name="T94" fmla="*/ 19 w 592"/>
                  <a:gd name="T95" fmla="*/ 171 h 485"/>
                  <a:gd name="T96" fmla="*/ 17 w 592"/>
                  <a:gd name="T97" fmla="*/ 256 h 485"/>
                  <a:gd name="T98" fmla="*/ 122 w 592"/>
                  <a:gd name="T99" fmla="*/ 312 h 485"/>
                  <a:gd name="T100" fmla="*/ 165 w 592"/>
                  <a:gd name="T101" fmla="*/ 296 h 485"/>
                  <a:gd name="T102" fmla="*/ 173 w 592"/>
                  <a:gd name="T103" fmla="*/ 347 h 485"/>
                  <a:gd name="T104" fmla="*/ 174 w 592"/>
                  <a:gd name="T105" fmla="*/ 392 h 485"/>
                  <a:gd name="T106" fmla="*/ 220 w 592"/>
                  <a:gd name="T107" fmla="*/ 450 h 485"/>
                  <a:gd name="T108" fmla="*/ 319 w 592"/>
                  <a:gd name="T109" fmla="*/ 475 h 485"/>
                  <a:gd name="T110" fmla="*/ 420 w 592"/>
                  <a:gd name="T111" fmla="*/ 416 h 485"/>
                  <a:gd name="T112" fmla="*/ 433 w 592"/>
                  <a:gd name="T113" fmla="*/ 323 h 485"/>
                  <a:gd name="T114" fmla="*/ 476 w 592"/>
                  <a:gd name="T115" fmla="*/ 329 h 485"/>
                  <a:gd name="T116" fmla="*/ 573 w 592"/>
                  <a:gd name="T117" fmla="*/ 314 h 485"/>
                  <a:gd name="T118" fmla="*/ 575 w 592"/>
                  <a:gd name="T119" fmla="*/ 223 h 485"/>
                  <a:gd name="T120" fmla="*/ 474 w 592"/>
                  <a:gd name="T121" fmla="*/ 75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92" h="485">
                    <a:moveTo>
                      <a:pt x="321" y="463"/>
                    </a:moveTo>
                    <a:cubicBezTo>
                      <a:pt x="310" y="462"/>
                      <a:pt x="298" y="462"/>
                      <a:pt x="287" y="461"/>
                    </a:cubicBezTo>
                    <a:cubicBezTo>
                      <a:pt x="284" y="461"/>
                      <a:pt x="280" y="460"/>
                      <a:pt x="277" y="460"/>
                    </a:cubicBezTo>
                    <a:cubicBezTo>
                      <a:pt x="277" y="460"/>
                      <a:pt x="276" y="459"/>
                      <a:pt x="275" y="459"/>
                    </a:cubicBezTo>
                    <a:cubicBezTo>
                      <a:pt x="281" y="455"/>
                      <a:pt x="284" y="446"/>
                      <a:pt x="288" y="441"/>
                    </a:cubicBezTo>
                    <a:cubicBezTo>
                      <a:pt x="292" y="436"/>
                      <a:pt x="296" y="430"/>
                      <a:pt x="299" y="424"/>
                    </a:cubicBezTo>
                    <a:cubicBezTo>
                      <a:pt x="301" y="419"/>
                      <a:pt x="304" y="410"/>
                      <a:pt x="309" y="405"/>
                    </a:cubicBezTo>
                    <a:cubicBezTo>
                      <a:pt x="314" y="416"/>
                      <a:pt x="315" y="433"/>
                      <a:pt x="317" y="444"/>
                    </a:cubicBezTo>
                    <a:cubicBezTo>
                      <a:pt x="318" y="450"/>
                      <a:pt x="320" y="456"/>
                      <a:pt x="321" y="462"/>
                    </a:cubicBezTo>
                    <a:cubicBezTo>
                      <a:pt x="321" y="462"/>
                      <a:pt x="321" y="463"/>
                      <a:pt x="321" y="463"/>
                    </a:cubicBezTo>
                    <a:moveTo>
                      <a:pt x="265" y="458"/>
                    </a:moveTo>
                    <a:cubicBezTo>
                      <a:pt x="250" y="455"/>
                      <a:pt x="235" y="450"/>
                      <a:pt x="224" y="440"/>
                    </a:cubicBezTo>
                    <a:cubicBezTo>
                      <a:pt x="228" y="437"/>
                      <a:pt x="232" y="432"/>
                      <a:pt x="235" y="429"/>
                    </a:cubicBezTo>
                    <a:cubicBezTo>
                      <a:pt x="240" y="424"/>
                      <a:pt x="245" y="420"/>
                      <a:pt x="250" y="415"/>
                    </a:cubicBezTo>
                    <a:cubicBezTo>
                      <a:pt x="251" y="414"/>
                      <a:pt x="255" y="408"/>
                      <a:pt x="258" y="405"/>
                    </a:cubicBezTo>
                    <a:cubicBezTo>
                      <a:pt x="260" y="422"/>
                      <a:pt x="265" y="439"/>
                      <a:pt x="265" y="457"/>
                    </a:cubicBezTo>
                    <a:cubicBezTo>
                      <a:pt x="265" y="458"/>
                      <a:pt x="265" y="458"/>
                      <a:pt x="265" y="458"/>
                    </a:cubicBezTo>
                    <a:moveTo>
                      <a:pt x="273" y="452"/>
                    </a:moveTo>
                    <a:cubicBezTo>
                      <a:pt x="272" y="434"/>
                      <a:pt x="267" y="417"/>
                      <a:pt x="265" y="400"/>
                    </a:cubicBezTo>
                    <a:cubicBezTo>
                      <a:pt x="270" y="401"/>
                      <a:pt x="275" y="402"/>
                      <a:pt x="280" y="403"/>
                    </a:cubicBezTo>
                    <a:cubicBezTo>
                      <a:pt x="285" y="404"/>
                      <a:pt x="291" y="404"/>
                      <a:pt x="297" y="404"/>
                    </a:cubicBezTo>
                    <a:cubicBezTo>
                      <a:pt x="298" y="404"/>
                      <a:pt x="299" y="404"/>
                      <a:pt x="300" y="404"/>
                    </a:cubicBezTo>
                    <a:cubicBezTo>
                      <a:pt x="297" y="409"/>
                      <a:pt x="294" y="416"/>
                      <a:pt x="292" y="421"/>
                    </a:cubicBezTo>
                    <a:cubicBezTo>
                      <a:pt x="291" y="423"/>
                      <a:pt x="278" y="445"/>
                      <a:pt x="273" y="452"/>
                    </a:cubicBezTo>
                    <a:moveTo>
                      <a:pt x="328" y="459"/>
                    </a:moveTo>
                    <a:cubicBezTo>
                      <a:pt x="328" y="459"/>
                      <a:pt x="327" y="458"/>
                      <a:pt x="327" y="457"/>
                    </a:cubicBezTo>
                    <a:cubicBezTo>
                      <a:pt x="327" y="455"/>
                      <a:pt x="327" y="453"/>
                      <a:pt x="327" y="451"/>
                    </a:cubicBezTo>
                    <a:cubicBezTo>
                      <a:pt x="326" y="443"/>
                      <a:pt x="323" y="436"/>
                      <a:pt x="322" y="429"/>
                    </a:cubicBezTo>
                    <a:cubicBezTo>
                      <a:pt x="320" y="421"/>
                      <a:pt x="319" y="411"/>
                      <a:pt x="316" y="403"/>
                    </a:cubicBezTo>
                    <a:cubicBezTo>
                      <a:pt x="322" y="401"/>
                      <a:pt x="328" y="400"/>
                      <a:pt x="334" y="398"/>
                    </a:cubicBezTo>
                    <a:cubicBezTo>
                      <a:pt x="334" y="402"/>
                      <a:pt x="335" y="406"/>
                      <a:pt x="334" y="410"/>
                    </a:cubicBezTo>
                    <a:cubicBezTo>
                      <a:pt x="333" y="426"/>
                      <a:pt x="334" y="440"/>
                      <a:pt x="328" y="456"/>
                    </a:cubicBezTo>
                    <a:cubicBezTo>
                      <a:pt x="328" y="458"/>
                      <a:pt x="328" y="459"/>
                      <a:pt x="328" y="459"/>
                    </a:cubicBezTo>
                    <a:moveTo>
                      <a:pt x="333" y="464"/>
                    </a:moveTo>
                    <a:cubicBezTo>
                      <a:pt x="337" y="458"/>
                      <a:pt x="340" y="448"/>
                      <a:pt x="340" y="444"/>
                    </a:cubicBezTo>
                    <a:cubicBezTo>
                      <a:pt x="341" y="434"/>
                      <a:pt x="342" y="424"/>
                      <a:pt x="342" y="414"/>
                    </a:cubicBezTo>
                    <a:cubicBezTo>
                      <a:pt x="341" y="411"/>
                      <a:pt x="341" y="400"/>
                      <a:pt x="342" y="395"/>
                    </a:cubicBezTo>
                    <a:cubicBezTo>
                      <a:pt x="342" y="394"/>
                      <a:pt x="342" y="394"/>
                      <a:pt x="342" y="394"/>
                    </a:cubicBezTo>
                    <a:cubicBezTo>
                      <a:pt x="344" y="397"/>
                      <a:pt x="346" y="400"/>
                      <a:pt x="348" y="403"/>
                    </a:cubicBezTo>
                    <a:cubicBezTo>
                      <a:pt x="353" y="408"/>
                      <a:pt x="358" y="413"/>
                      <a:pt x="363" y="419"/>
                    </a:cubicBezTo>
                    <a:cubicBezTo>
                      <a:pt x="366" y="423"/>
                      <a:pt x="369" y="426"/>
                      <a:pt x="371" y="430"/>
                    </a:cubicBezTo>
                    <a:cubicBezTo>
                      <a:pt x="372" y="432"/>
                      <a:pt x="378" y="436"/>
                      <a:pt x="379" y="439"/>
                    </a:cubicBezTo>
                    <a:cubicBezTo>
                      <a:pt x="379" y="440"/>
                      <a:pt x="379" y="441"/>
                      <a:pt x="379" y="441"/>
                    </a:cubicBezTo>
                    <a:cubicBezTo>
                      <a:pt x="379" y="443"/>
                      <a:pt x="380" y="444"/>
                      <a:pt x="381" y="445"/>
                    </a:cubicBezTo>
                    <a:cubicBezTo>
                      <a:pt x="378" y="447"/>
                      <a:pt x="375" y="449"/>
                      <a:pt x="372" y="450"/>
                    </a:cubicBezTo>
                    <a:cubicBezTo>
                      <a:pt x="359" y="457"/>
                      <a:pt x="348" y="464"/>
                      <a:pt x="333" y="464"/>
                    </a:cubicBezTo>
                    <a:moveTo>
                      <a:pt x="213" y="429"/>
                    </a:moveTo>
                    <a:cubicBezTo>
                      <a:pt x="211" y="426"/>
                      <a:pt x="208" y="424"/>
                      <a:pt x="206" y="420"/>
                    </a:cubicBezTo>
                    <a:cubicBezTo>
                      <a:pt x="202" y="414"/>
                      <a:pt x="199" y="408"/>
                      <a:pt x="196" y="402"/>
                    </a:cubicBezTo>
                    <a:cubicBezTo>
                      <a:pt x="195" y="401"/>
                      <a:pt x="195" y="400"/>
                      <a:pt x="194" y="398"/>
                    </a:cubicBezTo>
                    <a:cubicBezTo>
                      <a:pt x="202" y="397"/>
                      <a:pt x="213" y="391"/>
                      <a:pt x="221" y="386"/>
                    </a:cubicBezTo>
                    <a:cubicBezTo>
                      <a:pt x="219" y="393"/>
                      <a:pt x="217" y="399"/>
                      <a:pt x="217" y="406"/>
                    </a:cubicBezTo>
                    <a:cubicBezTo>
                      <a:pt x="216" y="414"/>
                      <a:pt x="214" y="421"/>
                      <a:pt x="213" y="429"/>
                    </a:cubicBezTo>
                    <a:moveTo>
                      <a:pt x="220" y="433"/>
                    </a:moveTo>
                    <a:cubicBezTo>
                      <a:pt x="221" y="425"/>
                      <a:pt x="223" y="418"/>
                      <a:pt x="224" y="411"/>
                    </a:cubicBezTo>
                    <a:cubicBezTo>
                      <a:pt x="225" y="402"/>
                      <a:pt x="227" y="394"/>
                      <a:pt x="229" y="386"/>
                    </a:cubicBezTo>
                    <a:cubicBezTo>
                      <a:pt x="236" y="391"/>
                      <a:pt x="245" y="395"/>
                      <a:pt x="255" y="397"/>
                    </a:cubicBezTo>
                    <a:cubicBezTo>
                      <a:pt x="252" y="400"/>
                      <a:pt x="250" y="404"/>
                      <a:pt x="247" y="407"/>
                    </a:cubicBezTo>
                    <a:cubicBezTo>
                      <a:pt x="243" y="412"/>
                      <a:pt x="237" y="416"/>
                      <a:pt x="233" y="421"/>
                    </a:cubicBezTo>
                    <a:cubicBezTo>
                      <a:pt x="230" y="424"/>
                      <a:pt x="225" y="430"/>
                      <a:pt x="220" y="433"/>
                    </a:cubicBezTo>
                    <a:moveTo>
                      <a:pt x="386" y="441"/>
                    </a:moveTo>
                    <a:cubicBezTo>
                      <a:pt x="386" y="439"/>
                      <a:pt x="386" y="438"/>
                      <a:pt x="386" y="437"/>
                    </a:cubicBezTo>
                    <a:cubicBezTo>
                      <a:pt x="385" y="416"/>
                      <a:pt x="382" y="396"/>
                      <a:pt x="371" y="379"/>
                    </a:cubicBezTo>
                    <a:cubicBezTo>
                      <a:pt x="377" y="382"/>
                      <a:pt x="383" y="386"/>
                      <a:pt x="389" y="389"/>
                    </a:cubicBezTo>
                    <a:cubicBezTo>
                      <a:pt x="396" y="393"/>
                      <a:pt x="406" y="401"/>
                      <a:pt x="414" y="402"/>
                    </a:cubicBezTo>
                    <a:cubicBezTo>
                      <a:pt x="410" y="412"/>
                      <a:pt x="404" y="421"/>
                      <a:pt x="399" y="428"/>
                    </a:cubicBezTo>
                    <a:cubicBezTo>
                      <a:pt x="395" y="432"/>
                      <a:pt x="391" y="437"/>
                      <a:pt x="386" y="441"/>
                    </a:cubicBezTo>
                    <a:moveTo>
                      <a:pt x="378" y="426"/>
                    </a:moveTo>
                    <a:cubicBezTo>
                      <a:pt x="375" y="422"/>
                      <a:pt x="372" y="418"/>
                      <a:pt x="369" y="414"/>
                    </a:cubicBezTo>
                    <a:cubicBezTo>
                      <a:pt x="365" y="409"/>
                      <a:pt x="360" y="404"/>
                      <a:pt x="356" y="399"/>
                    </a:cubicBezTo>
                    <a:cubicBezTo>
                      <a:pt x="353" y="397"/>
                      <a:pt x="351" y="394"/>
                      <a:pt x="349" y="391"/>
                    </a:cubicBezTo>
                    <a:cubicBezTo>
                      <a:pt x="349" y="391"/>
                      <a:pt x="350" y="390"/>
                      <a:pt x="351" y="390"/>
                    </a:cubicBezTo>
                    <a:cubicBezTo>
                      <a:pt x="355" y="387"/>
                      <a:pt x="359" y="383"/>
                      <a:pt x="362" y="379"/>
                    </a:cubicBezTo>
                    <a:cubicBezTo>
                      <a:pt x="372" y="393"/>
                      <a:pt x="376" y="409"/>
                      <a:pt x="378" y="426"/>
                    </a:cubicBezTo>
                    <a:moveTo>
                      <a:pt x="195" y="390"/>
                    </a:moveTo>
                    <a:cubicBezTo>
                      <a:pt x="198" y="385"/>
                      <a:pt x="201" y="380"/>
                      <a:pt x="204" y="375"/>
                    </a:cubicBezTo>
                    <a:cubicBezTo>
                      <a:pt x="204" y="375"/>
                      <a:pt x="207" y="368"/>
                      <a:pt x="210" y="364"/>
                    </a:cubicBezTo>
                    <a:cubicBezTo>
                      <a:pt x="211" y="366"/>
                      <a:pt x="211" y="367"/>
                      <a:pt x="213" y="369"/>
                    </a:cubicBezTo>
                    <a:cubicBezTo>
                      <a:pt x="215" y="373"/>
                      <a:pt x="217" y="376"/>
                      <a:pt x="220" y="378"/>
                    </a:cubicBezTo>
                    <a:cubicBezTo>
                      <a:pt x="215" y="381"/>
                      <a:pt x="211" y="384"/>
                      <a:pt x="205" y="385"/>
                    </a:cubicBezTo>
                    <a:cubicBezTo>
                      <a:pt x="203" y="386"/>
                      <a:pt x="200" y="388"/>
                      <a:pt x="198" y="389"/>
                    </a:cubicBezTo>
                    <a:cubicBezTo>
                      <a:pt x="197" y="389"/>
                      <a:pt x="196" y="390"/>
                      <a:pt x="195" y="390"/>
                    </a:cubicBezTo>
                    <a:moveTo>
                      <a:pt x="189" y="361"/>
                    </a:moveTo>
                    <a:cubicBezTo>
                      <a:pt x="194" y="361"/>
                      <a:pt x="199" y="361"/>
                      <a:pt x="203" y="361"/>
                    </a:cubicBezTo>
                    <a:cubicBezTo>
                      <a:pt x="203" y="362"/>
                      <a:pt x="202" y="363"/>
                      <a:pt x="202" y="365"/>
                    </a:cubicBezTo>
                    <a:cubicBezTo>
                      <a:pt x="199" y="370"/>
                      <a:pt x="196" y="376"/>
                      <a:pt x="193" y="381"/>
                    </a:cubicBezTo>
                    <a:cubicBezTo>
                      <a:pt x="192" y="383"/>
                      <a:pt x="190" y="385"/>
                      <a:pt x="189" y="386"/>
                    </a:cubicBezTo>
                    <a:cubicBezTo>
                      <a:pt x="186" y="378"/>
                      <a:pt x="184" y="370"/>
                      <a:pt x="183" y="361"/>
                    </a:cubicBezTo>
                    <a:cubicBezTo>
                      <a:pt x="185" y="361"/>
                      <a:pt x="187" y="361"/>
                      <a:pt x="189" y="361"/>
                    </a:cubicBezTo>
                    <a:moveTo>
                      <a:pt x="409" y="392"/>
                    </a:moveTo>
                    <a:cubicBezTo>
                      <a:pt x="402" y="389"/>
                      <a:pt x="394" y="383"/>
                      <a:pt x="389" y="380"/>
                    </a:cubicBezTo>
                    <a:cubicBezTo>
                      <a:pt x="383" y="377"/>
                      <a:pt x="376" y="373"/>
                      <a:pt x="370" y="370"/>
                    </a:cubicBezTo>
                    <a:cubicBezTo>
                      <a:pt x="371" y="367"/>
                      <a:pt x="373" y="365"/>
                      <a:pt x="375" y="362"/>
                    </a:cubicBezTo>
                    <a:cubicBezTo>
                      <a:pt x="377" y="358"/>
                      <a:pt x="379" y="354"/>
                      <a:pt x="381" y="350"/>
                    </a:cubicBezTo>
                    <a:cubicBezTo>
                      <a:pt x="386" y="354"/>
                      <a:pt x="390" y="361"/>
                      <a:pt x="394" y="366"/>
                    </a:cubicBezTo>
                    <a:cubicBezTo>
                      <a:pt x="398" y="372"/>
                      <a:pt x="402" y="379"/>
                      <a:pt x="405" y="386"/>
                    </a:cubicBezTo>
                    <a:cubicBezTo>
                      <a:pt x="406" y="388"/>
                      <a:pt x="407" y="390"/>
                      <a:pt x="409" y="392"/>
                    </a:cubicBezTo>
                    <a:moveTo>
                      <a:pt x="190" y="354"/>
                    </a:moveTo>
                    <a:cubicBezTo>
                      <a:pt x="189" y="354"/>
                      <a:pt x="189" y="354"/>
                      <a:pt x="188" y="354"/>
                    </a:cubicBezTo>
                    <a:cubicBezTo>
                      <a:pt x="192" y="350"/>
                      <a:pt x="198" y="346"/>
                      <a:pt x="200" y="343"/>
                    </a:cubicBezTo>
                    <a:cubicBezTo>
                      <a:pt x="201" y="346"/>
                      <a:pt x="203" y="350"/>
                      <a:pt x="204" y="353"/>
                    </a:cubicBezTo>
                    <a:cubicBezTo>
                      <a:pt x="199" y="353"/>
                      <a:pt x="195" y="354"/>
                      <a:pt x="190" y="354"/>
                    </a:cubicBezTo>
                    <a:moveTo>
                      <a:pt x="182" y="350"/>
                    </a:moveTo>
                    <a:cubicBezTo>
                      <a:pt x="182" y="349"/>
                      <a:pt x="181" y="349"/>
                      <a:pt x="181" y="349"/>
                    </a:cubicBezTo>
                    <a:cubicBezTo>
                      <a:pt x="181" y="345"/>
                      <a:pt x="181" y="342"/>
                      <a:pt x="180" y="338"/>
                    </a:cubicBezTo>
                    <a:cubicBezTo>
                      <a:pt x="184" y="339"/>
                      <a:pt x="188" y="339"/>
                      <a:pt x="191" y="339"/>
                    </a:cubicBezTo>
                    <a:cubicBezTo>
                      <a:pt x="192" y="339"/>
                      <a:pt x="193" y="338"/>
                      <a:pt x="194" y="338"/>
                    </a:cubicBezTo>
                    <a:cubicBezTo>
                      <a:pt x="194" y="338"/>
                      <a:pt x="193" y="339"/>
                      <a:pt x="192" y="340"/>
                    </a:cubicBezTo>
                    <a:cubicBezTo>
                      <a:pt x="189" y="342"/>
                      <a:pt x="186" y="345"/>
                      <a:pt x="184" y="348"/>
                    </a:cubicBezTo>
                    <a:cubicBezTo>
                      <a:pt x="183" y="348"/>
                      <a:pt x="182" y="349"/>
                      <a:pt x="182" y="350"/>
                    </a:cubicBezTo>
                    <a:moveTo>
                      <a:pt x="417" y="392"/>
                    </a:moveTo>
                    <a:cubicBezTo>
                      <a:pt x="414" y="384"/>
                      <a:pt x="410" y="377"/>
                      <a:pt x="406" y="370"/>
                    </a:cubicBezTo>
                    <a:cubicBezTo>
                      <a:pt x="402" y="364"/>
                      <a:pt x="397" y="358"/>
                      <a:pt x="393" y="352"/>
                    </a:cubicBezTo>
                    <a:cubicBezTo>
                      <a:pt x="390" y="349"/>
                      <a:pt x="387" y="347"/>
                      <a:pt x="385" y="344"/>
                    </a:cubicBezTo>
                    <a:cubicBezTo>
                      <a:pt x="395" y="341"/>
                      <a:pt x="407" y="340"/>
                      <a:pt x="418" y="337"/>
                    </a:cubicBezTo>
                    <a:cubicBezTo>
                      <a:pt x="418" y="337"/>
                      <a:pt x="418" y="337"/>
                      <a:pt x="418" y="337"/>
                    </a:cubicBezTo>
                    <a:cubicBezTo>
                      <a:pt x="418" y="337"/>
                      <a:pt x="418" y="338"/>
                      <a:pt x="419" y="339"/>
                    </a:cubicBezTo>
                    <a:cubicBezTo>
                      <a:pt x="419" y="354"/>
                      <a:pt x="419" y="369"/>
                      <a:pt x="418" y="385"/>
                    </a:cubicBezTo>
                    <a:cubicBezTo>
                      <a:pt x="418" y="387"/>
                      <a:pt x="418" y="390"/>
                      <a:pt x="417" y="392"/>
                    </a:cubicBezTo>
                    <a:moveTo>
                      <a:pt x="188" y="333"/>
                    </a:moveTo>
                    <a:cubicBezTo>
                      <a:pt x="186" y="333"/>
                      <a:pt x="185" y="332"/>
                      <a:pt x="183" y="332"/>
                    </a:cubicBezTo>
                    <a:cubicBezTo>
                      <a:pt x="187" y="328"/>
                      <a:pt x="191" y="325"/>
                      <a:pt x="195" y="321"/>
                    </a:cubicBezTo>
                    <a:cubicBezTo>
                      <a:pt x="196" y="325"/>
                      <a:pt x="197" y="329"/>
                      <a:pt x="198" y="333"/>
                    </a:cubicBezTo>
                    <a:cubicBezTo>
                      <a:pt x="196" y="333"/>
                      <a:pt x="194" y="332"/>
                      <a:pt x="192" y="332"/>
                    </a:cubicBezTo>
                    <a:cubicBezTo>
                      <a:pt x="191" y="332"/>
                      <a:pt x="191" y="333"/>
                      <a:pt x="190" y="333"/>
                    </a:cubicBezTo>
                    <a:cubicBezTo>
                      <a:pt x="189" y="333"/>
                      <a:pt x="189" y="333"/>
                      <a:pt x="188" y="333"/>
                    </a:cubicBezTo>
                    <a:moveTo>
                      <a:pt x="387" y="336"/>
                    </a:moveTo>
                    <a:cubicBezTo>
                      <a:pt x="388" y="332"/>
                      <a:pt x="389" y="327"/>
                      <a:pt x="390" y="323"/>
                    </a:cubicBezTo>
                    <a:cubicBezTo>
                      <a:pt x="391" y="321"/>
                      <a:pt x="391" y="319"/>
                      <a:pt x="392" y="317"/>
                    </a:cubicBezTo>
                    <a:cubicBezTo>
                      <a:pt x="392" y="318"/>
                      <a:pt x="393" y="318"/>
                      <a:pt x="394" y="318"/>
                    </a:cubicBezTo>
                    <a:cubicBezTo>
                      <a:pt x="397" y="321"/>
                      <a:pt x="400" y="324"/>
                      <a:pt x="404" y="327"/>
                    </a:cubicBezTo>
                    <a:cubicBezTo>
                      <a:pt x="406" y="328"/>
                      <a:pt x="408" y="329"/>
                      <a:pt x="411" y="331"/>
                    </a:cubicBezTo>
                    <a:cubicBezTo>
                      <a:pt x="403" y="332"/>
                      <a:pt x="395" y="334"/>
                      <a:pt x="387" y="336"/>
                    </a:cubicBezTo>
                    <a:moveTo>
                      <a:pt x="181" y="324"/>
                    </a:moveTo>
                    <a:cubicBezTo>
                      <a:pt x="181" y="323"/>
                      <a:pt x="181" y="321"/>
                      <a:pt x="181" y="320"/>
                    </a:cubicBezTo>
                    <a:cubicBezTo>
                      <a:pt x="181" y="319"/>
                      <a:pt x="181" y="317"/>
                      <a:pt x="182" y="316"/>
                    </a:cubicBezTo>
                    <a:cubicBezTo>
                      <a:pt x="184" y="316"/>
                      <a:pt x="187" y="316"/>
                      <a:pt x="189" y="317"/>
                    </a:cubicBezTo>
                    <a:cubicBezTo>
                      <a:pt x="187" y="319"/>
                      <a:pt x="184" y="321"/>
                      <a:pt x="181" y="324"/>
                    </a:cubicBezTo>
                    <a:moveTo>
                      <a:pt x="194" y="310"/>
                    </a:moveTo>
                    <a:cubicBezTo>
                      <a:pt x="193" y="310"/>
                      <a:pt x="193" y="310"/>
                      <a:pt x="193" y="310"/>
                    </a:cubicBezTo>
                    <a:cubicBezTo>
                      <a:pt x="191" y="310"/>
                      <a:pt x="190" y="310"/>
                      <a:pt x="188" y="310"/>
                    </a:cubicBezTo>
                    <a:cubicBezTo>
                      <a:pt x="190" y="308"/>
                      <a:pt x="192" y="307"/>
                      <a:pt x="194" y="305"/>
                    </a:cubicBezTo>
                    <a:cubicBezTo>
                      <a:pt x="194" y="307"/>
                      <a:pt x="194" y="308"/>
                      <a:pt x="194" y="310"/>
                    </a:cubicBezTo>
                    <a:moveTo>
                      <a:pt x="395" y="312"/>
                    </a:moveTo>
                    <a:cubicBezTo>
                      <a:pt x="399" y="308"/>
                      <a:pt x="406" y="308"/>
                      <a:pt x="411" y="306"/>
                    </a:cubicBezTo>
                    <a:cubicBezTo>
                      <a:pt x="412" y="305"/>
                      <a:pt x="413" y="305"/>
                      <a:pt x="414" y="305"/>
                    </a:cubicBezTo>
                    <a:cubicBezTo>
                      <a:pt x="415" y="306"/>
                      <a:pt x="415" y="307"/>
                      <a:pt x="416" y="308"/>
                    </a:cubicBezTo>
                    <a:cubicBezTo>
                      <a:pt x="416" y="308"/>
                      <a:pt x="416" y="308"/>
                      <a:pt x="416" y="308"/>
                    </a:cubicBezTo>
                    <a:cubicBezTo>
                      <a:pt x="417" y="315"/>
                      <a:pt x="418" y="321"/>
                      <a:pt x="418" y="328"/>
                    </a:cubicBezTo>
                    <a:cubicBezTo>
                      <a:pt x="415" y="325"/>
                      <a:pt x="412" y="323"/>
                      <a:pt x="408" y="320"/>
                    </a:cubicBezTo>
                    <a:cubicBezTo>
                      <a:pt x="406" y="319"/>
                      <a:pt x="400" y="311"/>
                      <a:pt x="396" y="311"/>
                    </a:cubicBezTo>
                    <a:cubicBezTo>
                      <a:pt x="396" y="311"/>
                      <a:pt x="395" y="312"/>
                      <a:pt x="395" y="312"/>
                    </a:cubicBezTo>
                    <a:moveTo>
                      <a:pt x="395" y="303"/>
                    </a:moveTo>
                    <a:cubicBezTo>
                      <a:pt x="396" y="297"/>
                      <a:pt x="396" y="291"/>
                      <a:pt x="397" y="285"/>
                    </a:cubicBezTo>
                    <a:cubicBezTo>
                      <a:pt x="398" y="287"/>
                      <a:pt x="400" y="288"/>
                      <a:pt x="401" y="289"/>
                    </a:cubicBezTo>
                    <a:cubicBezTo>
                      <a:pt x="404" y="291"/>
                      <a:pt x="413" y="297"/>
                      <a:pt x="407" y="299"/>
                    </a:cubicBezTo>
                    <a:cubicBezTo>
                      <a:pt x="404" y="300"/>
                      <a:pt x="399" y="301"/>
                      <a:pt x="395" y="303"/>
                    </a:cubicBezTo>
                    <a:moveTo>
                      <a:pt x="182" y="302"/>
                    </a:moveTo>
                    <a:cubicBezTo>
                      <a:pt x="182" y="301"/>
                      <a:pt x="182" y="301"/>
                      <a:pt x="182" y="300"/>
                    </a:cubicBezTo>
                    <a:cubicBezTo>
                      <a:pt x="182" y="298"/>
                      <a:pt x="183" y="296"/>
                      <a:pt x="182" y="293"/>
                    </a:cubicBezTo>
                    <a:cubicBezTo>
                      <a:pt x="182" y="291"/>
                      <a:pt x="182" y="288"/>
                      <a:pt x="183" y="285"/>
                    </a:cubicBezTo>
                    <a:cubicBezTo>
                      <a:pt x="184" y="286"/>
                      <a:pt x="185" y="288"/>
                      <a:pt x="186" y="289"/>
                    </a:cubicBezTo>
                    <a:cubicBezTo>
                      <a:pt x="187" y="291"/>
                      <a:pt x="190" y="293"/>
                      <a:pt x="192" y="294"/>
                    </a:cubicBezTo>
                    <a:cubicBezTo>
                      <a:pt x="190" y="298"/>
                      <a:pt x="186" y="300"/>
                      <a:pt x="182" y="302"/>
                    </a:cubicBezTo>
                    <a:moveTo>
                      <a:pt x="193" y="285"/>
                    </a:moveTo>
                    <a:cubicBezTo>
                      <a:pt x="193" y="284"/>
                      <a:pt x="192" y="283"/>
                      <a:pt x="191" y="283"/>
                    </a:cubicBezTo>
                    <a:cubicBezTo>
                      <a:pt x="192" y="282"/>
                      <a:pt x="193" y="282"/>
                      <a:pt x="193" y="282"/>
                    </a:cubicBezTo>
                    <a:cubicBezTo>
                      <a:pt x="193" y="283"/>
                      <a:pt x="193" y="284"/>
                      <a:pt x="193" y="285"/>
                    </a:cubicBezTo>
                    <a:moveTo>
                      <a:pt x="420" y="286"/>
                    </a:moveTo>
                    <a:cubicBezTo>
                      <a:pt x="420" y="283"/>
                      <a:pt x="419" y="281"/>
                      <a:pt x="418" y="278"/>
                    </a:cubicBezTo>
                    <a:cubicBezTo>
                      <a:pt x="419" y="280"/>
                      <a:pt x="421" y="283"/>
                      <a:pt x="422" y="285"/>
                    </a:cubicBezTo>
                    <a:cubicBezTo>
                      <a:pt x="421" y="285"/>
                      <a:pt x="421" y="285"/>
                      <a:pt x="420" y="286"/>
                    </a:cubicBezTo>
                    <a:moveTo>
                      <a:pt x="502" y="324"/>
                    </a:moveTo>
                    <a:cubicBezTo>
                      <a:pt x="493" y="324"/>
                      <a:pt x="483" y="323"/>
                      <a:pt x="475" y="320"/>
                    </a:cubicBezTo>
                    <a:cubicBezTo>
                      <a:pt x="474" y="318"/>
                      <a:pt x="472" y="317"/>
                      <a:pt x="471" y="316"/>
                    </a:cubicBezTo>
                    <a:cubicBezTo>
                      <a:pt x="473" y="313"/>
                      <a:pt x="473" y="309"/>
                      <a:pt x="474" y="305"/>
                    </a:cubicBezTo>
                    <a:cubicBezTo>
                      <a:pt x="475" y="299"/>
                      <a:pt x="478" y="293"/>
                      <a:pt x="480" y="287"/>
                    </a:cubicBezTo>
                    <a:cubicBezTo>
                      <a:pt x="481" y="283"/>
                      <a:pt x="481" y="280"/>
                      <a:pt x="482" y="276"/>
                    </a:cubicBezTo>
                    <a:cubicBezTo>
                      <a:pt x="486" y="284"/>
                      <a:pt x="490" y="292"/>
                      <a:pt x="495" y="299"/>
                    </a:cubicBezTo>
                    <a:cubicBezTo>
                      <a:pt x="499" y="304"/>
                      <a:pt x="503" y="309"/>
                      <a:pt x="505" y="315"/>
                    </a:cubicBezTo>
                    <a:cubicBezTo>
                      <a:pt x="506" y="318"/>
                      <a:pt x="510" y="320"/>
                      <a:pt x="511" y="323"/>
                    </a:cubicBezTo>
                    <a:cubicBezTo>
                      <a:pt x="511" y="324"/>
                      <a:pt x="511" y="324"/>
                      <a:pt x="511" y="324"/>
                    </a:cubicBezTo>
                    <a:cubicBezTo>
                      <a:pt x="508" y="324"/>
                      <a:pt x="505" y="324"/>
                      <a:pt x="502" y="324"/>
                    </a:cubicBezTo>
                    <a:moveTo>
                      <a:pt x="460" y="313"/>
                    </a:moveTo>
                    <a:cubicBezTo>
                      <a:pt x="451" y="308"/>
                      <a:pt x="443" y="301"/>
                      <a:pt x="437" y="292"/>
                    </a:cubicBezTo>
                    <a:cubicBezTo>
                      <a:pt x="443" y="287"/>
                      <a:pt x="447" y="281"/>
                      <a:pt x="453" y="276"/>
                    </a:cubicBezTo>
                    <a:cubicBezTo>
                      <a:pt x="454" y="275"/>
                      <a:pt x="455" y="275"/>
                      <a:pt x="455" y="274"/>
                    </a:cubicBezTo>
                    <a:cubicBezTo>
                      <a:pt x="455" y="275"/>
                      <a:pt x="456" y="276"/>
                      <a:pt x="456" y="278"/>
                    </a:cubicBezTo>
                    <a:cubicBezTo>
                      <a:pt x="458" y="287"/>
                      <a:pt x="459" y="298"/>
                      <a:pt x="459" y="308"/>
                    </a:cubicBezTo>
                    <a:cubicBezTo>
                      <a:pt x="459" y="310"/>
                      <a:pt x="459" y="311"/>
                      <a:pt x="460" y="313"/>
                    </a:cubicBezTo>
                    <a:moveTo>
                      <a:pt x="185" y="277"/>
                    </a:moveTo>
                    <a:cubicBezTo>
                      <a:pt x="185" y="277"/>
                      <a:pt x="185" y="277"/>
                      <a:pt x="184" y="277"/>
                    </a:cubicBezTo>
                    <a:cubicBezTo>
                      <a:pt x="184" y="276"/>
                      <a:pt x="184" y="276"/>
                      <a:pt x="184" y="276"/>
                    </a:cubicBezTo>
                    <a:cubicBezTo>
                      <a:pt x="185" y="274"/>
                      <a:pt x="186" y="272"/>
                      <a:pt x="186" y="270"/>
                    </a:cubicBezTo>
                    <a:cubicBezTo>
                      <a:pt x="186" y="270"/>
                      <a:pt x="186" y="269"/>
                      <a:pt x="186" y="268"/>
                    </a:cubicBezTo>
                    <a:cubicBezTo>
                      <a:pt x="189" y="271"/>
                      <a:pt x="195" y="277"/>
                      <a:pt x="185" y="277"/>
                    </a:cubicBezTo>
                    <a:moveTo>
                      <a:pt x="466" y="309"/>
                    </a:moveTo>
                    <a:cubicBezTo>
                      <a:pt x="466" y="306"/>
                      <a:pt x="466" y="302"/>
                      <a:pt x="466" y="300"/>
                    </a:cubicBezTo>
                    <a:cubicBezTo>
                      <a:pt x="465" y="292"/>
                      <a:pt x="464" y="284"/>
                      <a:pt x="463" y="277"/>
                    </a:cubicBezTo>
                    <a:cubicBezTo>
                      <a:pt x="463" y="274"/>
                      <a:pt x="462" y="270"/>
                      <a:pt x="461" y="268"/>
                    </a:cubicBezTo>
                    <a:cubicBezTo>
                      <a:pt x="465" y="268"/>
                      <a:pt x="469" y="269"/>
                      <a:pt x="474" y="269"/>
                    </a:cubicBezTo>
                    <a:cubicBezTo>
                      <a:pt x="474" y="269"/>
                      <a:pt x="475" y="269"/>
                      <a:pt x="476" y="269"/>
                    </a:cubicBezTo>
                    <a:cubicBezTo>
                      <a:pt x="474" y="276"/>
                      <a:pt x="473" y="283"/>
                      <a:pt x="471" y="290"/>
                    </a:cubicBezTo>
                    <a:cubicBezTo>
                      <a:pt x="469" y="294"/>
                      <a:pt x="468" y="303"/>
                      <a:pt x="466" y="309"/>
                    </a:cubicBezTo>
                    <a:moveTo>
                      <a:pt x="427" y="278"/>
                    </a:moveTo>
                    <a:cubicBezTo>
                      <a:pt x="426" y="276"/>
                      <a:pt x="424" y="273"/>
                      <a:pt x="423" y="270"/>
                    </a:cubicBezTo>
                    <a:cubicBezTo>
                      <a:pt x="423" y="270"/>
                      <a:pt x="422" y="269"/>
                      <a:pt x="422" y="268"/>
                    </a:cubicBezTo>
                    <a:cubicBezTo>
                      <a:pt x="423" y="267"/>
                      <a:pt x="423" y="267"/>
                      <a:pt x="423" y="267"/>
                    </a:cubicBezTo>
                    <a:cubicBezTo>
                      <a:pt x="425" y="266"/>
                      <a:pt x="426" y="263"/>
                      <a:pt x="427" y="263"/>
                    </a:cubicBezTo>
                    <a:cubicBezTo>
                      <a:pt x="427" y="263"/>
                      <a:pt x="428" y="264"/>
                      <a:pt x="427" y="265"/>
                    </a:cubicBezTo>
                    <a:cubicBezTo>
                      <a:pt x="427" y="269"/>
                      <a:pt x="427" y="274"/>
                      <a:pt x="427" y="278"/>
                    </a:cubicBezTo>
                    <a:moveTo>
                      <a:pt x="511" y="309"/>
                    </a:moveTo>
                    <a:cubicBezTo>
                      <a:pt x="509" y="306"/>
                      <a:pt x="506" y="303"/>
                      <a:pt x="504" y="300"/>
                    </a:cubicBezTo>
                    <a:cubicBezTo>
                      <a:pt x="497" y="290"/>
                      <a:pt x="492" y="278"/>
                      <a:pt x="485" y="268"/>
                    </a:cubicBezTo>
                    <a:cubicBezTo>
                      <a:pt x="492" y="267"/>
                      <a:pt x="499" y="265"/>
                      <a:pt x="505" y="262"/>
                    </a:cubicBezTo>
                    <a:cubicBezTo>
                      <a:pt x="507" y="268"/>
                      <a:pt x="509" y="275"/>
                      <a:pt x="510" y="281"/>
                    </a:cubicBezTo>
                    <a:cubicBezTo>
                      <a:pt x="512" y="290"/>
                      <a:pt x="512" y="300"/>
                      <a:pt x="511" y="309"/>
                    </a:cubicBezTo>
                    <a:moveTo>
                      <a:pt x="518" y="320"/>
                    </a:moveTo>
                    <a:cubicBezTo>
                      <a:pt x="519" y="309"/>
                      <a:pt x="520" y="299"/>
                      <a:pt x="519" y="288"/>
                    </a:cubicBezTo>
                    <a:cubicBezTo>
                      <a:pt x="517" y="279"/>
                      <a:pt x="515" y="270"/>
                      <a:pt x="513" y="261"/>
                    </a:cubicBezTo>
                    <a:cubicBezTo>
                      <a:pt x="515" y="264"/>
                      <a:pt x="517" y="267"/>
                      <a:pt x="519" y="270"/>
                    </a:cubicBezTo>
                    <a:cubicBezTo>
                      <a:pt x="524" y="276"/>
                      <a:pt x="530" y="280"/>
                      <a:pt x="535" y="286"/>
                    </a:cubicBezTo>
                    <a:cubicBezTo>
                      <a:pt x="539" y="292"/>
                      <a:pt x="547" y="299"/>
                      <a:pt x="553" y="303"/>
                    </a:cubicBezTo>
                    <a:cubicBezTo>
                      <a:pt x="553" y="304"/>
                      <a:pt x="553" y="304"/>
                      <a:pt x="553" y="304"/>
                    </a:cubicBezTo>
                    <a:cubicBezTo>
                      <a:pt x="545" y="311"/>
                      <a:pt x="535" y="316"/>
                      <a:pt x="526" y="320"/>
                    </a:cubicBezTo>
                    <a:cubicBezTo>
                      <a:pt x="525" y="319"/>
                      <a:pt x="524" y="319"/>
                      <a:pt x="523" y="319"/>
                    </a:cubicBezTo>
                    <a:cubicBezTo>
                      <a:pt x="521" y="319"/>
                      <a:pt x="520" y="319"/>
                      <a:pt x="518" y="320"/>
                    </a:cubicBezTo>
                    <a:moveTo>
                      <a:pt x="176" y="262"/>
                    </a:moveTo>
                    <a:cubicBezTo>
                      <a:pt x="177" y="261"/>
                      <a:pt x="179" y="260"/>
                      <a:pt x="180" y="259"/>
                    </a:cubicBezTo>
                    <a:cubicBezTo>
                      <a:pt x="179" y="260"/>
                      <a:pt x="179" y="261"/>
                      <a:pt x="179" y="263"/>
                    </a:cubicBezTo>
                    <a:cubicBezTo>
                      <a:pt x="178" y="263"/>
                      <a:pt x="177" y="262"/>
                      <a:pt x="177" y="262"/>
                    </a:cubicBezTo>
                    <a:cubicBezTo>
                      <a:pt x="177" y="262"/>
                      <a:pt x="176" y="262"/>
                      <a:pt x="176" y="262"/>
                    </a:cubicBezTo>
                    <a:moveTo>
                      <a:pt x="194" y="266"/>
                    </a:moveTo>
                    <a:cubicBezTo>
                      <a:pt x="191" y="263"/>
                      <a:pt x="189" y="261"/>
                      <a:pt x="192" y="260"/>
                    </a:cubicBezTo>
                    <a:cubicBezTo>
                      <a:pt x="193" y="260"/>
                      <a:pt x="194" y="259"/>
                      <a:pt x="194" y="258"/>
                    </a:cubicBezTo>
                    <a:cubicBezTo>
                      <a:pt x="194" y="261"/>
                      <a:pt x="194" y="263"/>
                      <a:pt x="194" y="266"/>
                    </a:cubicBezTo>
                    <a:moveTo>
                      <a:pt x="435" y="284"/>
                    </a:moveTo>
                    <a:cubicBezTo>
                      <a:pt x="435" y="281"/>
                      <a:pt x="435" y="278"/>
                      <a:pt x="435" y="275"/>
                    </a:cubicBezTo>
                    <a:cubicBezTo>
                      <a:pt x="435" y="270"/>
                      <a:pt x="436" y="263"/>
                      <a:pt x="435" y="258"/>
                    </a:cubicBezTo>
                    <a:cubicBezTo>
                      <a:pt x="440" y="260"/>
                      <a:pt x="446" y="263"/>
                      <a:pt x="451" y="265"/>
                    </a:cubicBezTo>
                    <a:cubicBezTo>
                      <a:pt x="450" y="267"/>
                      <a:pt x="449" y="270"/>
                      <a:pt x="446" y="272"/>
                    </a:cubicBezTo>
                    <a:cubicBezTo>
                      <a:pt x="442" y="276"/>
                      <a:pt x="439" y="280"/>
                      <a:pt x="435" y="284"/>
                    </a:cubicBezTo>
                    <a:moveTo>
                      <a:pt x="419" y="260"/>
                    </a:moveTo>
                    <a:cubicBezTo>
                      <a:pt x="419" y="257"/>
                      <a:pt x="419" y="253"/>
                      <a:pt x="419" y="249"/>
                    </a:cubicBezTo>
                    <a:cubicBezTo>
                      <a:pt x="422" y="251"/>
                      <a:pt x="424" y="253"/>
                      <a:pt x="427" y="254"/>
                    </a:cubicBezTo>
                    <a:cubicBezTo>
                      <a:pt x="425" y="256"/>
                      <a:pt x="422" y="258"/>
                      <a:pt x="419" y="260"/>
                    </a:cubicBezTo>
                    <a:moveTo>
                      <a:pt x="413" y="289"/>
                    </a:moveTo>
                    <a:cubicBezTo>
                      <a:pt x="408" y="284"/>
                      <a:pt x="401" y="279"/>
                      <a:pt x="398" y="276"/>
                    </a:cubicBezTo>
                    <a:cubicBezTo>
                      <a:pt x="398" y="266"/>
                      <a:pt x="398" y="256"/>
                      <a:pt x="398" y="247"/>
                    </a:cubicBezTo>
                    <a:cubicBezTo>
                      <a:pt x="400" y="252"/>
                      <a:pt x="404" y="256"/>
                      <a:pt x="406" y="262"/>
                    </a:cubicBezTo>
                    <a:cubicBezTo>
                      <a:pt x="410" y="270"/>
                      <a:pt x="412" y="280"/>
                      <a:pt x="413" y="289"/>
                    </a:cubicBezTo>
                    <a:moveTo>
                      <a:pt x="128" y="292"/>
                    </a:moveTo>
                    <a:cubicBezTo>
                      <a:pt x="130" y="289"/>
                      <a:pt x="131" y="285"/>
                      <a:pt x="133" y="281"/>
                    </a:cubicBezTo>
                    <a:cubicBezTo>
                      <a:pt x="135" y="276"/>
                      <a:pt x="137" y="270"/>
                      <a:pt x="138" y="265"/>
                    </a:cubicBezTo>
                    <a:cubicBezTo>
                      <a:pt x="139" y="261"/>
                      <a:pt x="141" y="256"/>
                      <a:pt x="142" y="252"/>
                    </a:cubicBezTo>
                    <a:cubicBezTo>
                      <a:pt x="142" y="250"/>
                      <a:pt x="142" y="248"/>
                      <a:pt x="143" y="246"/>
                    </a:cubicBezTo>
                    <a:cubicBezTo>
                      <a:pt x="144" y="249"/>
                      <a:pt x="145" y="251"/>
                      <a:pt x="146" y="254"/>
                    </a:cubicBezTo>
                    <a:cubicBezTo>
                      <a:pt x="149" y="261"/>
                      <a:pt x="154" y="266"/>
                      <a:pt x="156" y="273"/>
                    </a:cubicBezTo>
                    <a:cubicBezTo>
                      <a:pt x="151" y="278"/>
                      <a:pt x="145" y="282"/>
                      <a:pt x="139" y="286"/>
                    </a:cubicBezTo>
                    <a:cubicBezTo>
                      <a:pt x="135" y="288"/>
                      <a:pt x="132" y="290"/>
                      <a:pt x="128" y="292"/>
                    </a:cubicBezTo>
                    <a:moveTo>
                      <a:pt x="123" y="286"/>
                    </a:moveTo>
                    <a:cubicBezTo>
                      <a:pt x="123" y="278"/>
                      <a:pt x="125" y="269"/>
                      <a:pt x="124" y="261"/>
                    </a:cubicBezTo>
                    <a:cubicBezTo>
                      <a:pt x="123" y="256"/>
                      <a:pt x="124" y="251"/>
                      <a:pt x="125" y="246"/>
                    </a:cubicBezTo>
                    <a:cubicBezTo>
                      <a:pt x="125" y="244"/>
                      <a:pt x="125" y="241"/>
                      <a:pt x="125" y="239"/>
                    </a:cubicBezTo>
                    <a:cubicBezTo>
                      <a:pt x="129" y="240"/>
                      <a:pt x="132" y="241"/>
                      <a:pt x="136" y="241"/>
                    </a:cubicBezTo>
                    <a:cubicBezTo>
                      <a:pt x="133" y="254"/>
                      <a:pt x="128" y="280"/>
                      <a:pt x="123" y="286"/>
                    </a:cubicBezTo>
                    <a:moveTo>
                      <a:pt x="554" y="294"/>
                    </a:moveTo>
                    <a:cubicBezTo>
                      <a:pt x="547" y="289"/>
                      <a:pt x="541" y="280"/>
                      <a:pt x="535" y="275"/>
                    </a:cubicBezTo>
                    <a:cubicBezTo>
                      <a:pt x="529" y="270"/>
                      <a:pt x="523" y="260"/>
                      <a:pt x="517" y="254"/>
                    </a:cubicBezTo>
                    <a:cubicBezTo>
                      <a:pt x="520" y="251"/>
                      <a:pt x="523" y="248"/>
                      <a:pt x="525" y="244"/>
                    </a:cubicBezTo>
                    <a:cubicBezTo>
                      <a:pt x="526" y="242"/>
                      <a:pt x="526" y="240"/>
                      <a:pt x="527" y="239"/>
                    </a:cubicBezTo>
                    <a:cubicBezTo>
                      <a:pt x="528" y="240"/>
                      <a:pt x="529" y="241"/>
                      <a:pt x="530" y="242"/>
                    </a:cubicBezTo>
                    <a:cubicBezTo>
                      <a:pt x="536" y="247"/>
                      <a:pt x="539" y="255"/>
                      <a:pt x="542" y="262"/>
                    </a:cubicBezTo>
                    <a:cubicBezTo>
                      <a:pt x="544" y="269"/>
                      <a:pt x="547" y="275"/>
                      <a:pt x="549" y="282"/>
                    </a:cubicBezTo>
                    <a:cubicBezTo>
                      <a:pt x="550" y="285"/>
                      <a:pt x="553" y="290"/>
                      <a:pt x="554" y="294"/>
                    </a:cubicBezTo>
                    <a:moveTo>
                      <a:pt x="99" y="299"/>
                    </a:moveTo>
                    <a:cubicBezTo>
                      <a:pt x="90" y="299"/>
                      <a:pt x="82" y="296"/>
                      <a:pt x="73" y="292"/>
                    </a:cubicBezTo>
                    <a:cubicBezTo>
                      <a:pt x="72" y="291"/>
                      <a:pt x="72" y="291"/>
                      <a:pt x="71" y="290"/>
                    </a:cubicBezTo>
                    <a:cubicBezTo>
                      <a:pt x="70" y="290"/>
                      <a:pt x="70" y="290"/>
                      <a:pt x="70" y="290"/>
                    </a:cubicBezTo>
                    <a:cubicBezTo>
                      <a:pt x="70" y="290"/>
                      <a:pt x="70" y="290"/>
                      <a:pt x="70" y="290"/>
                    </a:cubicBezTo>
                    <a:cubicBezTo>
                      <a:pt x="78" y="284"/>
                      <a:pt x="86" y="277"/>
                      <a:pt x="92" y="269"/>
                    </a:cubicBezTo>
                    <a:cubicBezTo>
                      <a:pt x="98" y="264"/>
                      <a:pt x="102" y="257"/>
                      <a:pt x="107" y="251"/>
                    </a:cubicBezTo>
                    <a:cubicBezTo>
                      <a:pt x="110" y="249"/>
                      <a:pt x="114" y="241"/>
                      <a:pt x="117" y="237"/>
                    </a:cubicBezTo>
                    <a:cubicBezTo>
                      <a:pt x="117" y="245"/>
                      <a:pt x="116" y="254"/>
                      <a:pt x="117" y="262"/>
                    </a:cubicBezTo>
                    <a:cubicBezTo>
                      <a:pt x="117" y="272"/>
                      <a:pt x="115" y="282"/>
                      <a:pt x="117" y="291"/>
                    </a:cubicBezTo>
                    <a:cubicBezTo>
                      <a:pt x="117" y="293"/>
                      <a:pt x="118" y="294"/>
                      <a:pt x="120" y="295"/>
                    </a:cubicBezTo>
                    <a:cubicBezTo>
                      <a:pt x="116" y="296"/>
                      <a:pt x="112" y="297"/>
                      <a:pt x="108" y="298"/>
                    </a:cubicBezTo>
                    <a:cubicBezTo>
                      <a:pt x="105" y="299"/>
                      <a:pt x="102" y="299"/>
                      <a:pt x="99" y="299"/>
                    </a:cubicBezTo>
                    <a:moveTo>
                      <a:pt x="160" y="264"/>
                    </a:moveTo>
                    <a:cubicBezTo>
                      <a:pt x="160" y="263"/>
                      <a:pt x="159" y="262"/>
                      <a:pt x="158" y="261"/>
                    </a:cubicBezTo>
                    <a:cubicBezTo>
                      <a:pt x="155" y="255"/>
                      <a:pt x="151" y="247"/>
                      <a:pt x="148" y="240"/>
                    </a:cubicBezTo>
                    <a:cubicBezTo>
                      <a:pt x="152" y="239"/>
                      <a:pt x="156" y="238"/>
                      <a:pt x="160" y="236"/>
                    </a:cubicBezTo>
                    <a:cubicBezTo>
                      <a:pt x="160" y="242"/>
                      <a:pt x="161" y="247"/>
                      <a:pt x="160" y="252"/>
                    </a:cubicBezTo>
                    <a:cubicBezTo>
                      <a:pt x="160" y="254"/>
                      <a:pt x="160" y="259"/>
                      <a:pt x="160" y="264"/>
                    </a:cubicBezTo>
                    <a:moveTo>
                      <a:pt x="561" y="295"/>
                    </a:moveTo>
                    <a:cubicBezTo>
                      <a:pt x="560" y="284"/>
                      <a:pt x="554" y="273"/>
                      <a:pt x="550" y="264"/>
                    </a:cubicBezTo>
                    <a:cubicBezTo>
                      <a:pt x="547" y="257"/>
                      <a:pt x="545" y="250"/>
                      <a:pt x="541" y="244"/>
                    </a:cubicBezTo>
                    <a:cubicBezTo>
                      <a:pt x="540" y="241"/>
                      <a:pt x="537" y="238"/>
                      <a:pt x="535" y="236"/>
                    </a:cubicBezTo>
                    <a:cubicBezTo>
                      <a:pt x="546" y="238"/>
                      <a:pt x="557" y="240"/>
                      <a:pt x="568" y="240"/>
                    </a:cubicBezTo>
                    <a:cubicBezTo>
                      <a:pt x="569" y="242"/>
                      <a:pt x="569" y="243"/>
                      <a:pt x="570" y="244"/>
                    </a:cubicBezTo>
                    <a:cubicBezTo>
                      <a:pt x="571" y="255"/>
                      <a:pt x="570" y="266"/>
                      <a:pt x="569" y="277"/>
                    </a:cubicBezTo>
                    <a:cubicBezTo>
                      <a:pt x="568" y="283"/>
                      <a:pt x="566" y="289"/>
                      <a:pt x="561" y="295"/>
                    </a:cubicBezTo>
                    <a:moveTo>
                      <a:pt x="412" y="252"/>
                    </a:moveTo>
                    <a:cubicBezTo>
                      <a:pt x="411" y="251"/>
                      <a:pt x="410" y="250"/>
                      <a:pt x="410" y="248"/>
                    </a:cubicBezTo>
                    <a:cubicBezTo>
                      <a:pt x="408" y="244"/>
                      <a:pt x="406" y="239"/>
                      <a:pt x="404" y="234"/>
                    </a:cubicBezTo>
                    <a:cubicBezTo>
                      <a:pt x="406" y="237"/>
                      <a:pt x="409" y="240"/>
                      <a:pt x="412" y="243"/>
                    </a:cubicBezTo>
                    <a:cubicBezTo>
                      <a:pt x="412" y="246"/>
                      <a:pt x="412" y="249"/>
                      <a:pt x="412" y="252"/>
                    </a:cubicBezTo>
                    <a:moveTo>
                      <a:pt x="167" y="262"/>
                    </a:moveTo>
                    <a:cubicBezTo>
                      <a:pt x="168" y="253"/>
                      <a:pt x="167" y="243"/>
                      <a:pt x="168" y="233"/>
                    </a:cubicBezTo>
                    <a:cubicBezTo>
                      <a:pt x="168" y="233"/>
                      <a:pt x="168" y="233"/>
                      <a:pt x="168" y="233"/>
                    </a:cubicBezTo>
                    <a:cubicBezTo>
                      <a:pt x="171" y="236"/>
                      <a:pt x="173" y="238"/>
                      <a:pt x="176" y="241"/>
                    </a:cubicBezTo>
                    <a:cubicBezTo>
                      <a:pt x="177" y="242"/>
                      <a:pt x="178" y="244"/>
                      <a:pt x="180" y="245"/>
                    </a:cubicBezTo>
                    <a:cubicBezTo>
                      <a:pt x="176" y="251"/>
                      <a:pt x="172" y="257"/>
                      <a:pt x="167" y="262"/>
                    </a:cubicBezTo>
                    <a:moveTo>
                      <a:pt x="190" y="251"/>
                    </a:moveTo>
                    <a:cubicBezTo>
                      <a:pt x="191" y="247"/>
                      <a:pt x="192" y="244"/>
                      <a:pt x="193" y="240"/>
                    </a:cubicBezTo>
                    <a:cubicBezTo>
                      <a:pt x="193" y="240"/>
                      <a:pt x="193" y="239"/>
                      <a:pt x="193" y="238"/>
                    </a:cubicBezTo>
                    <a:cubicBezTo>
                      <a:pt x="195" y="236"/>
                      <a:pt x="197" y="233"/>
                      <a:pt x="198" y="230"/>
                    </a:cubicBezTo>
                    <a:cubicBezTo>
                      <a:pt x="197" y="236"/>
                      <a:pt x="196" y="241"/>
                      <a:pt x="196" y="247"/>
                    </a:cubicBezTo>
                    <a:cubicBezTo>
                      <a:pt x="194" y="248"/>
                      <a:pt x="192" y="250"/>
                      <a:pt x="190" y="251"/>
                    </a:cubicBezTo>
                    <a:moveTo>
                      <a:pt x="181" y="236"/>
                    </a:moveTo>
                    <a:cubicBezTo>
                      <a:pt x="181" y="236"/>
                      <a:pt x="181" y="236"/>
                      <a:pt x="181" y="236"/>
                    </a:cubicBezTo>
                    <a:cubicBezTo>
                      <a:pt x="179" y="233"/>
                      <a:pt x="177" y="232"/>
                      <a:pt x="175" y="230"/>
                    </a:cubicBezTo>
                    <a:cubicBezTo>
                      <a:pt x="178" y="228"/>
                      <a:pt x="181" y="226"/>
                      <a:pt x="183" y="225"/>
                    </a:cubicBezTo>
                    <a:cubicBezTo>
                      <a:pt x="183" y="229"/>
                      <a:pt x="182" y="232"/>
                      <a:pt x="181" y="236"/>
                    </a:cubicBezTo>
                    <a:moveTo>
                      <a:pt x="29" y="243"/>
                    </a:moveTo>
                    <a:cubicBezTo>
                      <a:pt x="29" y="243"/>
                      <a:pt x="29" y="243"/>
                      <a:pt x="30" y="243"/>
                    </a:cubicBezTo>
                    <a:cubicBezTo>
                      <a:pt x="35" y="242"/>
                      <a:pt x="40" y="240"/>
                      <a:pt x="45" y="238"/>
                    </a:cubicBezTo>
                    <a:cubicBezTo>
                      <a:pt x="50" y="236"/>
                      <a:pt x="56" y="235"/>
                      <a:pt x="62" y="233"/>
                    </a:cubicBezTo>
                    <a:cubicBezTo>
                      <a:pt x="68" y="230"/>
                      <a:pt x="75" y="228"/>
                      <a:pt x="80" y="225"/>
                    </a:cubicBezTo>
                    <a:cubicBezTo>
                      <a:pt x="82" y="224"/>
                      <a:pt x="83" y="223"/>
                      <a:pt x="84" y="223"/>
                    </a:cubicBezTo>
                    <a:cubicBezTo>
                      <a:pt x="81" y="228"/>
                      <a:pt x="78" y="233"/>
                      <a:pt x="77" y="237"/>
                    </a:cubicBezTo>
                    <a:cubicBezTo>
                      <a:pt x="73" y="246"/>
                      <a:pt x="70" y="257"/>
                      <a:pt x="66" y="266"/>
                    </a:cubicBezTo>
                    <a:cubicBezTo>
                      <a:pt x="65" y="269"/>
                      <a:pt x="60" y="277"/>
                      <a:pt x="60" y="284"/>
                    </a:cubicBezTo>
                    <a:cubicBezTo>
                      <a:pt x="46" y="274"/>
                      <a:pt x="34" y="260"/>
                      <a:pt x="29" y="245"/>
                    </a:cubicBezTo>
                    <a:cubicBezTo>
                      <a:pt x="28" y="244"/>
                      <a:pt x="28" y="244"/>
                      <a:pt x="28" y="243"/>
                    </a:cubicBezTo>
                    <a:cubicBezTo>
                      <a:pt x="28" y="243"/>
                      <a:pt x="29" y="243"/>
                      <a:pt x="29" y="243"/>
                    </a:cubicBezTo>
                    <a:moveTo>
                      <a:pt x="68" y="281"/>
                    </a:moveTo>
                    <a:cubicBezTo>
                      <a:pt x="67" y="281"/>
                      <a:pt x="69" y="278"/>
                      <a:pt x="71" y="274"/>
                    </a:cubicBezTo>
                    <a:cubicBezTo>
                      <a:pt x="74" y="267"/>
                      <a:pt x="76" y="260"/>
                      <a:pt x="79" y="252"/>
                    </a:cubicBezTo>
                    <a:cubicBezTo>
                      <a:pt x="82" y="243"/>
                      <a:pt x="85" y="234"/>
                      <a:pt x="90" y="226"/>
                    </a:cubicBezTo>
                    <a:cubicBezTo>
                      <a:pt x="90" y="224"/>
                      <a:pt x="91" y="223"/>
                      <a:pt x="92" y="221"/>
                    </a:cubicBezTo>
                    <a:cubicBezTo>
                      <a:pt x="99" y="227"/>
                      <a:pt x="106" y="230"/>
                      <a:pt x="111" y="233"/>
                    </a:cubicBezTo>
                    <a:cubicBezTo>
                      <a:pt x="110" y="236"/>
                      <a:pt x="108" y="238"/>
                      <a:pt x="107" y="240"/>
                    </a:cubicBezTo>
                    <a:cubicBezTo>
                      <a:pt x="98" y="255"/>
                      <a:pt x="84" y="268"/>
                      <a:pt x="72" y="278"/>
                    </a:cubicBezTo>
                    <a:cubicBezTo>
                      <a:pt x="69" y="280"/>
                      <a:pt x="68" y="281"/>
                      <a:pt x="68" y="281"/>
                    </a:cubicBezTo>
                    <a:moveTo>
                      <a:pt x="191" y="224"/>
                    </a:moveTo>
                    <a:cubicBezTo>
                      <a:pt x="191" y="222"/>
                      <a:pt x="191" y="220"/>
                      <a:pt x="191" y="218"/>
                    </a:cubicBezTo>
                    <a:cubicBezTo>
                      <a:pt x="193" y="217"/>
                      <a:pt x="194" y="216"/>
                      <a:pt x="195" y="215"/>
                    </a:cubicBezTo>
                    <a:cubicBezTo>
                      <a:pt x="194" y="218"/>
                      <a:pt x="193" y="221"/>
                      <a:pt x="191" y="224"/>
                    </a:cubicBezTo>
                    <a:moveTo>
                      <a:pt x="563" y="232"/>
                    </a:moveTo>
                    <a:cubicBezTo>
                      <a:pt x="553" y="232"/>
                      <a:pt x="542" y="229"/>
                      <a:pt x="532" y="227"/>
                    </a:cubicBezTo>
                    <a:cubicBezTo>
                      <a:pt x="534" y="220"/>
                      <a:pt x="535" y="213"/>
                      <a:pt x="536" y="207"/>
                    </a:cubicBezTo>
                    <a:cubicBezTo>
                      <a:pt x="545" y="216"/>
                      <a:pt x="555" y="223"/>
                      <a:pt x="563" y="232"/>
                    </a:cubicBezTo>
                    <a:moveTo>
                      <a:pt x="33" y="234"/>
                    </a:moveTo>
                    <a:cubicBezTo>
                      <a:pt x="37" y="223"/>
                      <a:pt x="52" y="210"/>
                      <a:pt x="58" y="204"/>
                    </a:cubicBezTo>
                    <a:cubicBezTo>
                      <a:pt x="62" y="201"/>
                      <a:pt x="64" y="198"/>
                      <a:pt x="67" y="195"/>
                    </a:cubicBezTo>
                    <a:cubicBezTo>
                      <a:pt x="68" y="194"/>
                      <a:pt x="68" y="194"/>
                      <a:pt x="69" y="193"/>
                    </a:cubicBezTo>
                    <a:cubicBezTo>
                      <a:pt x="72" y="201"/>
                      <a:pt x="77" y="208"/>
                      <a:pt x="83" y="213"/>
                    </a:cubicBezTo>
                    <a:cubicBezTo>
                      <a:pt x="76" y="218"/>
                      <a:pt x="70" y="221"/>
                      <a:pt x="61" y="224"/>
                    </a:cubicBezTo>
                    <a:cubicBezTo>
                      <a:pt x="56" y="227"/>
                      <a:pt x="50" y="227"/>
                      <a:pt x="45" y="229"/>
                    </a:cubicBezTo>
                    <a:cubicBezTo>
                      <a:pt x="41" y="231"/>
                      <a:pt x="37" y="233"/>
                      <a:pt x="33" y="234"/>
                    </a:cubicBezTo>
                    <a:moveTo>
                      <a:pt x="568" y="226"/>
                    </a:moveTo>
                    <a:cubicBezTo>
                      <a:pt x="564" y="220"/>
                      <a:pt x="559" y="216"/>
                      <a:pt x="554" y="212"/>
                    </a:cubicBezTo>
                    <a:cubicBezTo>
                      <a:pt x="551" y="210"/>
                      <a:pt x="549" y="209"/>
                      <a:pt x="546" y="206"/>
                    </a:cubicBezTo>
                    <a:cubicBezTo>
                      <a:pt x="543" y="203"/>
                      <a:pt x="535" y="201"/>
                      <a:pt x="542" y="198"/>
                    </a:cubicBezTo>
                    <a:cubicBezTo>
                      <a:pt x="546" y="196"/>
                      <a:pt x="554" y="195"/>
                      <a:pt x="559" y="192"/>
                    </a:cubicBezTo>
                    <a:cubicBezTo>
                      <a:pt x="560" y="193"/>
                      <a:pt x="560" y="193"/>
                      <a:pt x="560" y="193"/>
                    </a:cubicBezTo>
                    <a:cubicBezTo>
                      <a:pt x="561" y="193"/>
                      <a:pt x="561" y="193"/>
                      <a:pt x="561" y="193"/>
                    </a:cubicBezTo>
                    <a:cubicBezTo>
                      <a:pt x="563" y="201"/>
                      <a:pt x="564" y="209"/>
                      <a:pt x="566" y="217"/>
                    </a:cubicBezTo>
                    <a:cubicBezTo>
                      <a:pt x="566" y="220"/>
                      <a:pt x="567" y="223"/>
                      <a:pt x="568" y="226"/>
                    </a:cubicBezTo>
                    <a:moveTo>
                      <a:pt x="37" y="191"/>
                    </a:moveTo>
                    <a:cubicBezTo>
                      <a:pt x="45" y="191"/>
                      <a:pt x="54" y="190"/>
                      <a:pt x="62" y="189"/>
                    </a:cubicBezTo>
                    <a:cubicBezTo>
                      <a:pt x="59" y="193"/>
                      <a:pt x="55" y="197"/>
                      <a:pt x="51" y="201"/>
                    </a:cubicBezTo>
                    <a:cubicBezTo>
                      <a:pt x="43" y="209"/>
                      <a:pt x="29" y="221"/>
                      <a:pt x="26" y="234"/>
                    </a:cubicBezTo>
                    <a:cubicBezTo>
                      <a:pt x="22" y="220"/>
                      <a:pt x="22" y="204"/>
                      <a:pt x="23" y="190"/>
                    </a:cubicBezTo>
                    <a:cubicBezTo>
                      <a:pt x="28" y="191"/>
                      <a:pt x="32" y="191"/>
                      <a:pt x="37" y="191"/>
                    </a:cubicBezTo>
                    <a:moveTo>
                      <a:pt x="537" y="192"/>
                    </a:moveTo>
                    <a:cubicBezTo>
                      <a:pt x="537" y="184"/>
                      <a:pt x="536" y="178"/>
                      <a:pt x="536" y="173"/>
                    </a:cubicBezTo>
                    <a:cubicBezTo>
                      <a:pt x="536" y="172"/>
                      <a:pt x="536" y="172"/>
                      <a:pt x="536" y="171"/>
                    </a:cubicBezTo>
                    <a:cubicBezTo>
                      <a:pt x="542" y="174"/>
                      <a:pt x="547" y="176"/>
                      <a:pt x="553" y="182"/>
                    </a:cubicBezTo>
                    <a:cubicBezTo>
                      <a:pt x="559" y="189"/>
                      <a:pt x="548" y="187"/>
                      <a:pt x="543" y="190"/>
                    </a:cubicBezTo>
                    <a:cubicBezTo>
                      <a:pt x="541" y="190"/>
                      <a:pt x="539" y="191"/>
                      <a:pt x="537" y="192"/>
                    </a:cubicBezTo>
                    <a:moveTo>
                      <a:pt x="34" y="183"/>
                    </a:moveTo>
                    <a:cubicBezTo>
                      <a:pt x="32" y="183"/>
                      <a:pt x="31" y="183"/>
                      <a:pt x="29" y="183"/>
                    </a:cubicBezTo>
                    <a:cubicBezTo>
                      <a:pt x="32" y="181"/>
                      <a:pt x="35" y="179"/>
                      <a:pt x="37" y="178"/>
                    </a:cubicBezTo>
                    <a:cubicBezTo>
                      <a:pt x="43" y="174"/>
                      <a:pt x="49" y="171"/>
                      <a:pt x="56" y="168"/>
                    </a:cubicBezTo>
                    <a:cubicBezTo>
                      <a:pt x="58" y="166"/>
                      <a:pt x="60" y="166"/>
                      <a:pt x="62" y="165"/>
                    </a:cubicBezTo>
                    <a:cubicBezTo>
                      <a:pt x="63" y="170"/>
                      <a:pt x="64" y="176"/>
                      <a:pt x="66" y="181"/>
                    </a:cubicBezTo>
                    <a:cubicBezTo>
                      <a:pt x="64" y="181"/>
                      <a:pt x="62" y="181"/>
                      <a:pt x="60" y="181"/>
                    </a:cubicBezTo>
                    <a:cubicBezTo>
                      <a:pt x="59" y="181"/>
                      <a:pt x="58" y="181"/>
                      <a:pt x="57" y="181"/>
                    </a:cubicBezTo>
                    <a:cubicBezTo>
                      <a:pt x="57" y="181"/>
                      <a:pt x="57" y="181"/>
                      <a:pt x="56" y="181"/>
                    </a:cubicBezTo>
                    <a:cubicBezTo>
                      <a:pt x="53" y="181"/>
                      <a:pt x="49" y="182"/>
                      <a:pt x="45" y="182"/>
                    </a:cubicBezTo>
                    <a:cubicBezTo>
                      <a:pt x="41" y="183"/>
                      <a:pt x="38" y="183"/>
                      <a:pt x="34" y="183"/>
                    </a:cubicBezTo>
                    <a:moveTo>
                      <a:pt x="554" y="173"/>
                    </a:moveTo>
                    <a:cubicBezTo>
                      <a:pt x="550" y="169"/>
                      <a:pt x="544" y="165"/>
                      <a:pt x="541" y="164"/>
                    </a:cubicBezTo>
                    <a:cubicBezTo>
                      <a:pt x="539" y="163"/>
                      <a:pt x="543" y="159"/>
                      <a:pt x="546" y="156"/>
                    </a:cubicBezTo>
                    <a:cubicBezTo>
                      <a:pt x="547" y="156"/>
                      <a:pt x="547" y="156"/>
                      <a:pt x="547" y="156"/>
                    </a:cubicBezTo>
                    <a:cubicBezTo>
                      <a:pt x="548" y="157"/>
                      <a:pt x="549" y="159"/>
                      <a:pt x="549" y="160"/>
                    </a:cubicBezTo>
                    <a:cubicBezTo>
                      <a:pt x="551" y="164"/>
                      <a:pt x="553" y="168"/>
                      <a:pt x="554" y="173"/>
                    </a:cubicBezTo>
                    <a:moveTo>
                      <a:pt x="25" y="176"/>
                    </a:moveTo>
                    <a:cubicBezTo>
                      <a:pt x="27" y="167"/>
                      <a:pt x="32" y="160"/>
                      <a:pt x="36" y="151"/>
                    </a:cubicBezTo>
                    <a:cubicBezTo>
                      <a:pt x="37" y="149"/>
                      <a:pt x="38" y="147"/>
                      <a:pt x="39" y="145"/>
                    </a:cubicBezTo>
                    <a:cubicBezTo>
                      <a:pt x="41" y="147"/>
                      <a:pt x="43" y="149"/>
                      <a:pt x="46" y="151"/>
                    </a:cubicBezTo>
                    <a:cubicBezTo>
                      <a:pt x="50" y="153"/>
                      <a:pt x="53" y="154"/>
                      <a:pt x="57" y="156"/>
                    </a:cubicBezTo>
                    <a:cubicBezTo>
                      <a:pt x="58" y="156"/>
                      <a:pt x="60" y="156"/>
                      <a:pt x="62" y="157"/>
                    </a:cubicBezTo>
                    <a:cubicBezTo>
                      <a:pt x="62" y="157"/>
                      <a:pt x="62" y="157"/>
                      <a:pt x="62" y="157"/>
                    </a:cubicBezTo>
                    <a:cubicBezTo>
                      <a:pt x="59" y="158"/>
                      <a:pt x="55" y="159"/>
                      <a:pt x="53" y="160"/>
                    </a:cubicBezTo>
                    <a:cubicBezTo>
                      <a:pt x="47" y="163"/>
                      <a:pt x="42" y="166"/>
                      <a:pt x="37" y="169"/>
                    </a:cubicBezTo>
                    <a:cubicBezTo>
                      <a:pt x="33" y="171"/>
                      <a:pt x="29" y="174"/>
                      <a:pt x="25" y="176"/>
                    </a:cubicBezTo>
                    <a:moveTo>
                      <a:pt x="62" y="149"/>
                    </a:moveTo>
                    <a:cubicBezTo>
                      <a:pt x="57" y="148"/>
                      <a:pt x="50" y="145"/>
                      <a:pt x="46" y="142"/>
                    </a:cubicBezTo>
                    <a:cubicBezTo>
                      <a:pt x="50" y="140"/>
                      <a:pt x="53" y="138"/>
                      <a:pt x="57" y="137"/>
                    </a:cubicBezTo>
                    <a:cubicBezTo>
                      <a:pt x="59" y="136"/>
                      <a:pt x="61" y="136"/>
                      <a:pt x="63" y="136"/>
                    </a:cubicBezTo>
                    <a:cubicBezTo>
                      <a:pt x="62" y="141"/>
                      <a:pt x="62" y="145"/>
                      <a:pt x="62" y="149"/>
                    </a:cubicBezTo>
                    <a:moveTo>
                      <a:pt x="45" y="134"/>
                    </a:moveTo>
                    <a:cubicBezTo>
                      <a:pt x="45" y="134"/>
                      <a:pt x="45" y="134"/>
                      <a:pt x="45" y="134"/>
                    </a:cubicBezTo>
                    <a:cubicBezTo>
                      <a:pt x="47" y="131"/>
                      <a:pt x="50" y="127"/>
                      <a:pt x="52" y="124"/>
                    </a:cubicBezTo>
                    <a:cubicBezTo>
                      <a:pt x="53" y="122"/>
                      <a:pt x="55" y="120"/>
                      <a:pt x="56" y="118"/>
                    </a:cubicBezTo>
                    <a:cubicBezTo>
                      <a:pt x="58" y="122"/>
                      <a:pt x="60" y="125"/>
                      <a:pt x="64" y="128"/>
                    </a:cubicBezTo>
                    <a:cubicBezTo>
                      <a:pt x="63" y="128"/>
                      <a:pt x="63" y="128"/>
                      <a:pt x="63" y="128"/>
                    </a:cubicBezTo>
                    <a:cubicBezTo>
                      <a:pt x="61" y="129"/>
                      <a:pt x="58" y="129"/>
                      <a:pt x="55" y="129"/>
                    </a:cubicBezTo>
                    <a:cubicBezTo>
                      <a:pt x="52" y="130"/>
                      <a:pt x="49" y="132"/>
                      <a:pt x="45" y="134"/>
                    </a:cubicBezTo>
                    <a:moveTo>
                      <a:pt x="241" y="144"/>
                    </a:moveTo>
                    <a:cubicBezTo>
                      <a:pt x="240" y="143"/>
                      <a:pt x="240" y="142"/>
                      <a:pt x="239" y="142"/>
                    </a:cubicBezTo>
                    <a:cubicBezTo>
                      <a:pt x="243" y="133"/>
                      <a:pt x="247" y="124"/>
                      <a:pt x="253" y="116"/>
                    </a:cubicBezTo>
                    <a:cubicBezTo>
                      <a:pt x="252" y="118"/>
                      <a:pt x="251" y="120"/>
                      <a:pt x="250" y="123"/>
                    </a:cubicBezTo>
                    <a:cubicBezTo>
                      <a:pt x="247" y="130"/>
                      <a:pt x="244" y="137"/>
                      <a:pt x="241" y="144"/>
                    </a:cubicBezTo>
                    <a:moveTo>
                      <a:pt x="68" y="120"/>
                    </a:moveTo>
                    <a:cubicBezTo>
                      <a:pt x="66" y="119"/>
                      <a:pt x="65" y="118"/>
                      <a:pt x="64" y="117"/>
                    </a:cubicBezTo>
                    <a:cubicBezTo>
                      <a:pt x="66" y="116"/>
                      <a:pt x="68" y="116"/>
                      <a:pt x="70" y="115"/>
                    </a:cubicBezTo>
                    <a:cubicBezTo>
                      <a:pt x="69" y="117"/>
                      <a:pt x="68" y="119"/>
                      <a:pt x="68" y="120"/>
                    </a:cubicBezTo>
                    <a:moveTo>
                      <a:pt x="533" y="158"/>
                    </a:moveTo>
                    <a:cubicBezTo>
                      <a:pt x="528" y="138"/>
                      <a:pt x="516" y="116"/>
                      <a:pt x="504" y="104"/>
                    </a:cubicBezTo>
                    <a:cubicBezTo>
                      <a:pt x="502" y="102"/>
                      <a:pt x="500" y="100"/>
                      <a:pt x="499" y="99"/>
                    </a:cubicBezTo>
                    <a:cubicBezTo>
                      <a:pt x="501" y="100"/>
                      <a:pt x="504" y="102"/>
                      <a:pt x="507" y="103"/>
                    </a:cubicBezTo>
                    <a:cubicBezTo>
                      <a:pt x="519" y="108"/>
                      <a:pt x="527" y="126"/>
                      <a:pt x="535" y="136"/>
                    </a:cubicBezTo>
                    <a:cubicBezTo>
                      <a:pt x="537" y="140"/>
                      <a:pt x="540" y="144"/>
                      <a:pt x="543" y="148"/>
                    </a:cubicBezTo>
                    <a:cubicBezTo>
                      <a:pt x="543" y="149"/>
                      <a:pt x="543" y="149"/>
                      <a:pt x="543" y="149"/>
                    </a:cubicBezTo>
                    <a:cubicBezTo>
                      <a:pt x="540" y="151"/>
                      <a:pt x="536" y="154"/>
                      <a:pt x="533" y="158"/>
                    </a:cubicBezTo>
                    <a:moveTo>
                      <a:pt x="272" y="344"/>
                    </a:moveTo>
                    <a:cubicBezTo>
                      <a:pt x="266" y="343"/>
                      <a:pt x="260" y="340"/>
                      <a:pt x="255" y="338"/>
                    </a:cubicBezTo>
                    <a:cubicBezTo>
                      <a:pt x="259" y="315"/>
                      <a:pt x="265" y="294"/>
                      <a:pt x="270" y="271"/>
                    </a:cubicBezTo>
                    <a:cubicBezTo>
                      <a:pt x="274" y="248"/>
                      <a:pt x="276" y="224"/>
                      <a:pt x="279" y="200"/>
                    </a:cubicBezTo>
                    <a:cubicBezTo>
                      <a:pt x="280" y="181"/>
                      <a:pt x="281" y="161"/>
                      <a:pt x="285" y="143"/>
                    </a:cubicBezTo>
                    <a:cubicBezTo>
                      <a:pt x="288" y="126"/>
                      <a:pt x="288" y="109"/>
                      <a:pt x="292" y="92"/>
                    </a:cubicBezTo>
                    <a:cubicBezTo>
                      <a:pt x="292" y="93"/>
                      <a:pt x="292" y="94"/>
                      <a:pt x="292" y="95"/>
                    </a:cubicBezTo>
                    <a:cubicBezTo>
                      <a:pt x="291" y="109"/>
                      <a:pt x="292" y="123"/>
                      <a:pt x="291" y="137"/>
                    </a:cubicBezTo>
                    <a:cubicBezTo>
                      <a:pt x="291" y="162"/>
                      <a:pt x="291" y="187"/>
                      <a:pt x="291" y="213"/>
                    </a:cubicBezTo>
                    <a:cubicBezTo>
                      <a:pt x="290" y="235"/>
                      <a:pt x="287" y="257"/>
                      <a:pt x="283" y="279"/>
                    </a:cubicBezTo>
                    <a:cubicBezTo>
                      <a:pt x="281" y="290"/>
                      <a:pt x="279" y="302"/>
                      <a:pt x="278" y="314"/>
                    </a:cubicBezTo>
                    <a:cubicBezTo>
                      <a:pt x="276" y="323"/>
                      <a:pt x="275" y="334"/>
                      <a:pt x="272" y="344"/>
                    </a:cubicBezTo>
                    <a:moveTo>
                      <a:pt x="63" y="109"/>
                    </a:moveTo>
                    <a:cubicBezTo>
                      <a:pt x="63" y="109"/>
                      <a:pt x="63" y="109"/>
                      <a:pt x="63" y="109"/>
                    </a:cubicBezTo>
                    <a:cubicBezTo>
                      <a:pt x="70" y="101"/>
                      <a:pt x="78" y="93"/>
                      <a:pt x="86" y="87"/>
                    </a:cubicBezTo>
                    <a:cubicBezTo>
                      <a:pt x="86" y="87"/>
                      <a:pt x="87" y="86"/>
                      <a:pt x="87" y="86"/>
                    </a:cubicBezTo>
                    <a:cubicBezTo>
                      <a:pt x="82" y="93"/>
                      <a:pt x="78" y="100"/>
                      <a:pt x="74" y="106"/>
                    </a:cubicBezTo>
                    <a:cubicBezTo>
                      <a:pt x="71" y="107"/>
                      <a:pt x="67" y="108"/>
                      <a:pt x="63" y="109"/>
                    </a:cubicBezTo>
                    <a:moveTo>
                      <a:pt x="367" y="163"/>
                    </a:moveTo>
                    <a:cubicBezTo>
                      <a:pt x="363" y="150"/>
                      <a:pt x="359" y="136"/>
                      <a:pt x="353" y="124"/>
                    </a:cubicBezTo>
                    <a:cubicBezTo>
                      <a:pt x="348" y="112"/>
                      <a:pt x="343" y="97"/>
                      <a:pt x="340" y="84"/>
                    </a:cubicBezTo>
                    <a:cubicBezTo>
                      <a:pt x="340" y="83"/>
                      <a:pt x="340" y="81"/>
                      <a:pt x="340" y="80"/>
                    </a:cubicBezTo>
                    <a:cubicBezTo>
                      <a:pt x="347" y="90"/>
                      <a:pt x="352" y="103"/>
                      <a:pt x="355" y="112"/>
                    </a:cubicBezTo>
                    <a:cubicBezTo>
                      <a:pt x="361" y="127"/>
                      <a:pt x="369" y="142"/>
                      <a:pt x="374" y="157"/>
                    </a:cubicBezTo>
                    <a:cubicBezTo>
                      <a:pt x="375" y="162"/>
                      <a:pt x="377" y="167"/>
                      <a:pt x="379" y="171"/>
                    </a:cubicBezTo>
                    <a:cubicBezTo>
                      <a:pt x="376" y="168"/>
                      <a:pt x="373" y="166"/>
                      <a:pt x="372" y="164"/>
                    </a:cubicBezTo>
                    <a:cubicBezTo>
                      <a:pt x="371" y="163"/>
                      <a:pt x="370" y="163"/>
                      <a:pt x="368" y="163"/>
                    </a:cubicBezTo>
                    <a:cubicBezTo>
                      <a:pt x="368" y="163"/>
                      <a:pt x="367" y="163"/>
                      <a:pt x="367" y="163"/>
                    </a:cubicBezTo>
                    <a:moveTo>
                      <a:pt x="249" y="334"/>
                    </a:moveTo>
                    <a:cubicBezTo>
                      <a:pt x="244" y="331"/>
                      <a:pt x="241" y="327"/>
                      <a:pt x="238" y="323"/>
                    </a:cubicBezTo>
                    <a:cubicBezTo>
                      <a:pt x="238" y="323"/>
                      <a:pt x="238" y="323"/>
                      <a:pt x="238" y="322"/>
                    </a:cubicBezTo>
                    <a:cubicBezTo>
                      <a:pt x="247" y="278"/>
                      <a:pt x="256" y="234"/>
                      <a:pt x="264" y="190"/>
                    </a:cubicBezTo>
                    <a:cubicBezTo>
                      <a:pt x="268" y="166"/>
                      <a:pt x="271" y="142"/>
                      <a:pt x="276" y="119"/>
                    </a:cubicBezTo>
                    <a:cubicBezTo>
                      <a:pt x="278" y="109"/>
                      <a:pt x="280" y="99"/>
                      <a:pt x="284" y="89"/>
                    </a:cubicBezTo>
                    <a:cubicBezTo>
                      <a:pt x="284" y="87"/>
                      <a:pt x="286" y="82"/>
                      <a:pt x="287" y="78"/>
                    </a:cubicBezTo>
                    <a:cubicBezTo>
                      <a:pt x="282" y="95"/>
                      <a:pt x="280" y="115"/>
                      <a:pt x="278" y="132"/>
                    </a:cubicBezTo>
                    <a:cubicBezTo>
                      <a:pt x="276" y="151"/>
                      <a:pt x="275" y="171"/>
                      <a:pt x="272" y="191"/>
                    </a:cubicBezTo>
                    <a:cubicBezTo>
                      <a:pt x="269" y="215"/>
                      <a:pt x="267" y="239"/>
                      <a:pt x="264" y="262"/>
                    </a:cubicBezTo>
                    <a:cubicBezTo>
                      <a:pt x="260" y="286"/>
                      <a:pt x="253" y="310"/>
                      <a:pt x="249" y="334"/>
                    </a:cubicBezTo>
                    <a:moveTo>
                      <a:pt x="439" y="202"/>
                    </a:moveTo>
                    <a:cubicBezTo>
                      <a:pt x="437" y="202"/>
                      <a:pt x="436" y="202"/>
                      <a:pt x="434" y="201"/>
                    </a:cubicBezTo>
                    <a:cubicBezTo>
                      <a:pt x="427" y="191"/>
                      <a:pt x="423" y="179"/>
                      <a:pt x="416" y="169"/>
                    </a:cubicBezTo>
                    <a:cubicBezTo>
                      <a:pt x="407" y="154"/>
                      <a:pt x="401" y="137"/>
                      <a:pt x="392" y="123"/>
                    </a:cubicBezTo>
                    <a:cubicBezTo>
                      <a:pt x="382" y="107"/>
                      <a:pt x="374" y="92"/>
                      <a:pt x="363" y="78"/>
                    </a:cubicBezTo>
                    <a:cubicBezTo>
                      <a:pt x="369" y="82"/>
                      <a:pt x="374" y="89"/>
                      <a:pt x="380" y="94"/>
                    </a:cubicBezTo>
                    <a:cubicBezTo>
                      <a:pt x="392" y="104"/>
                      <a:pt x="400" y="120"/>
                      <a:pt x="410" y="131"/>
                    </a:cubicBezTo>
                    <a:cubicBezTo>
                      <a:pt x="419" y="142"/>
                      <a:pt x="428" y="151"/>
                      <a:pt x="435" y="163"/>
                    </a:cubicBezTo>
                    <a:cubicBezTo>
                      <a:pt x="436" y="166"/>
                      <a:pt x="449" y="184"/>
                      <a:pt x="457" y="196"/>
                    </a:cubicBezTo>
                    <a:cubicBezTo>
                      <a:pt x="455" y="197"/>
                      <a:pt x="453" y="199"/>
                      <a:pt x="451" y="200"/>
                    </a:cubicBezTo>
                    <a:cubicBezTo>
                      <a:pt x="447" y="201"/>
                      <a:pt x="443" y="202"/>
                      <a:pt x="439" y="202"/>
                    </a:cubicBezTo>
                    <a:moveTo>
                      <a:pt x="296" y="347"/>
                    </a:moveTo>
                    <a:cubicBezTo>
                      <a:pt x="294" y="347"/>
                      <a:pt x="292" y="347"/>
                      <a:pt x="289" y="347"/>
                    </a:cubicBezTo>
                    <a:cubicBezTo>
                      <a:pt x="286" y="347"/>
                      <a:pt x="282" y="346"/>
                      <a:pt x="279" y="346"/>
                    </a:cubicBezTo>
                    <a:cubicBezTo>
                      <a:pt x="280" y="340"/>
                      <a:pt x="281" y="335"/>
                      <a:pt x="282" y="330"/>
                    </a:cubicBezTo>
                    <a:cubicBezTo>
                      <a:pt x="286" y="316"/>
                      <a:pt x="287" y="301"/>
                      <a:pt x="289" y="287"/>
                    </a:cubicBezTo>
                    <a:cubicBezTo>
                      <a:pt x="293" y="265"/>
                      <a:pt x="295" y="243"/>
                      <a:pt x="297" y="221"/>
                    </a:cubicBezTo>
                    <a:cubicBezTo>
                      <a:pt x="300" y="199"/>
                      <a:pt x="300" y="176"/>
                      <a:pt x="299" y="154"/>
                    </a:cubicBezTo>
                    <a:cubicBezTo>
                      <a:pt x="298" y="141"/>
                      <a:pt x="299" y="128"/>
                      <a:pt x="299" y="114"/>
                    </a:cubicBezTo>
                    <a:cubicBezTo>
                      <a:pt x="299" y="106"/>
                      <a:pt x="299" y="98"/>
                      <a:pt x="299" y="90"/>
                    </a:cubicBezTo>
                    <a:cubicBezTo>
                      <a:pt x="299" y="85"/>
                      <a:pt x="298" y="80"/>
                      <a:pt x="298" y="75"/>
                    </a:cubicBezTo>
                    <a:cubicBezTo>
                      <a:pt x="299" y="75"/>
                      <a:pt x="299" y="75"/>
                      <a:pt x="299" y="75"/>
                    </a:cubicBezTo>
                    <a:cubicBezTo>
                      <a:pt x="299" y="75"/>
                      <a:pt x="299" y="76"/>
                      <a:pt x="299" y="77"/>
                    </a:cubicBezTo>
                    <a:cubicBezTo>
                      <a:pt x="305" y="97"/>
                      <a:pt x="306" y="117"/>
                      <a:pt x="308" y="138"/>
                    </a:cubicBezTo>
                    <a:cubicBezTo>
                      <a:pt x="311" y="168"/>
                      <a:pt x="311" y="199"/>
                      <a:pt x="311" y="229"/>
                    </a:cubicBezTo>
                    <a:cubicBezTo>
                      <a:pt x="311" y="250"/>
                      <a:pt x="310" y="272"/>
                      <a:pt x="308" y="293"/>
                    </a:cubicBezTo>
                    <a:cubicBezTo>
                      <a:pt x="307" y="304"/>
                      <a:pt x="307" y="315"/>
                      <a:pt x="306" y="325"/>
                    </a:cubicBezTo>
                    <a:cubicBezTo>
                      <a:pt x="305" y="331"/>
                      <a:pt x="305" y="337"/>
                      <a:pt x="304" y="343"/>
                    </a:cubicBezTo>
                    <a:cubicBezTo>
                      <a:pt x="303" y="344"/>
                      <a:pt x="303" y="345"/>
                      <a:pt x="303" y="347"/>
                    </a:cubicBezTo>
                    <a:cubicBezTo>
                      <a:pt x="300" y="347"/>
                      <a:pt x="298" y="347"/>
                      <a:pt x="296" y="347"/>
                    </a:cubicBezTo>
                    <a:moveTo>
                      <a:pt x="311" y="346"/>
                    </a:moveTo>
                    <a:cubicBezTo>
                      <a:pt x="314" y="329"/>
                      <a:pt x="314" y="311"/>
                      <a:pt x="316" y="294"/>
                    </a:cubicBezTo>
                    <a:cubicBezTo>
                      <a:pt x="318" y="270"/>
                      <a:pt x="319" y="248"/>
                      <a:pt x="319" y="224"/>
                    </a:cubicBezTo>
                    <a:cubicBezTo>
                      <a:pt x="319" y="194"/>
                      <a:pt x="317" y="165"/>
                      <a:pt x="315" y="135"/>
                    </a:cubicBezTo>
                    <a:cubicBezTo>
                      <a:pt x="314" y="115"/>
                      <a:pt x="312" y="95"/>
                      <a:pt x="307" y="76"/>
                    </a:cubicBezTo>
                    <a:cubicBezTo>
                      <a:pt x="308" y="76"/>
                      <a:pt x="310" y="75"/>
                      <a:pt x="312" y="74"/>
                    </a:cubicBezTo>
                    <a:cubicBezTo>
                      <a:pt x="317" y="84"/>
                      <a:pt x="319" y="95"/>
                      <a:pt x="321" y="106"/>
                    </a:cubicBezTo>
                    <a:cubicBezTo>
                      <a:pt x="323" y="117"/>
                      <a:pt x="326" y="127"/>
                      <a:pt x="329" y="137"/>
                    </a:cubicBezTo>
                    <a:cubicBezTo>
                      <a:pt x="332" y="150"/>
                      <a:pt x="334" y="163"/>
                      <a:pt x="336" y="176"/>
                    </a:cubicBezTo>
                    <a:cubicBezTo>
                      <a:pt x="338" y="188"/>
                      <a:pt x="342" y="203"/>
                      <a:pt x="341" y="216"/>
                    </a:cubicBezTo>
                    <a:cubicBezTo>
                      <a:pt x="341" y="238"/>
                      <a:pt x="344" y="260"/>
                      <a:pt x="343" y="282"/>
                    </a:cubicBezTo>
                    <a:cubicBezTo>
                      <a:pt x="342" y="294"/>
                      <a:pt x="341" y="307"/>
                      <a:pt x="339" y="319"/>
                    </a:cubicBezTo>
                    <a:cubicBezTo>
                      <a:pt x="338" y="324"/>
                      <a:pt x="337" y="330"/>
                      <a:pt x="336" y="335"/>
                    </a:cubicBezTo>
                    <a:cubicBezTo>
                      <a:pt x="329" y="340"/>
                      <a:pt x="321" y="344"/>
                      <a:pt x="311" y="346"/>
                    </a:cubicBezTo>
                    <a:moveTo>
                      <a:pt x="163" y="199"/>
                    </a:moveTo>
                    <a:cubicBezTo>
                      <a:pt x="162" y="199"/>
                      <a:pt x="160" y="199"/>
                      <a:pt x="159" y="198"/>
                    </a:cubicBezTo>
                    <a:cubicBezTo>
                      <a:pt x="165" y="194"/>
                      <a:pt x="171" y="188"/>
                      <a:pt x="176" y="181"/>
                    </a:cubicBezTo>
                    <a:cubicBezTo>
                      <a:pt x="186" y="167"/>
                      <a:pt x="196" y="153"/>
                      <a:pt x="206" y="138"/>
                    </a:cubicBezTo>
                    <a:cubicBezTo>
                      <a:pt x="214" y="124"/>
                      <a:pt x="226" y="113"/>
                      <a:pt x="235" y="99"/>
                    </a:cubicBezTo>
                    <a:cubicBezTo>
                      <a:pt x="240" y="90"/>
                      <a:pt x="248" y="81"/>
                      <a:pt x="256" y="73"/>
                    </a:cubicBezTo>
                    <a:cubicBezTo>
                      <a:pt x="253" y="77"/>
                      <a:pt x="249" y="80"/>
                      <a:pt x="247" y="85"/>
                    </a:cubicBezTo>
                    <a:cubicBezTo>
                      <a:pt x="239" y="98"/>
                      <a:pt x="230" y="112"/>
                      <a:pt x="222" y="125"/>
                    </a:cubicBezTo>
                    <a:cubicBezTo>
                      <a:pt x="213" y="139"/>
                      <a:pt x="208" y="154"/>
                      <a:pt x="199" y="167"/>
                    </a:cubicBezTo>
                    <a:cubicBezTo>
                      <a:pt x="195" y="174"/>
                      <a:pt x="190" y="180"/>
                      <a:pt x="185" y="187"/>
                    </a:cubicBezTo>
                    <a:cubicBezTo>
                      <a:pt x="182" y="191"/>
                      <a:pt x="178" y="194"/>
                      <a:pt x="173" y="198"/>
                    </a:cubicBezTo>
                    <a:cubicBezTo>
                      <a:pt x="170" y="198"/>
                      <a:pt x="167" y="199"/>
                      <a:pt x="163" y="199"/>
                    </a:cubicBezTo>
                    <a:moveTo>
                      <a:pt x="191" y="192"/>
                    </a:moveTo>
                    <a:cubicBezTo>
                      <a:pt x="195" y="188"/>
                      <a:pt x="198" y="182"/>
                      <a:pt x="202" y="177"/>
                    </a:cubicBezTo>
                    <a:cubicBezTo>
                      <a:pt x="210" y="165"/>
                      <a:pt x="215" y="153"/>
                      <a:pt x="222" y="140"/>
                    </a:cubicBezTo>
                    <a:cubicBezTo>
                      <a:pt x="230" y="126"/>
                      <a:pt x="237" y="113"/>
                      <a:pt x="246" y="99"/>
                    </a:cubicBezTo>
                    <a:cubicBezTo>
                      <a:pt x="251" y="92"/>
                      <a:pt x="256" y="84"/>
                      <a:pt x="262" y="78"/>
                    </a:cubicBezTo>
                    <a:cubicBezTo>
                      <a:pt x="264" y="76"/>
                      <a:pt x="267" y="73"/>
                      <a:pt x="269" y="71"/>
                    </a:cubicBezTo>
                    <a:cubicBezTo>
                      <a:pt x="262" y="82"/>
                      <a:pt x="256" y="95"/>
                      <a:pt x="250" y="106"/>
                    </a:cubicBezTo>
                    <a:cubicBezTo>
                      <a:pt x="246" y="115"/>
                      <a:pt x="239" y="122"/>
                      <a:pt x="235" y="131"/>
                    </a:cubicBezTo>
                    <a:cubicBezTo>
                      <a:pt x="233" y="136"/>
                      <a:pt x="231" y="140"/>
                      <a:pt x="229" y="145"/>
                    </a:cubicBezTo>
                    <a:cubicBezTo>
                      <a:pt x="228" y="148"/>
                      <a:pt x="226" y="152"/>
                      <a:pt x="225" y="155"/>
                    </a:cubicBezTo>
                    <a:cubicBezTo>
                      <a:pt x="221" y="161"/>
                      <a:pt x="215" y="170"/>
                      <a:pt x="205" y="183"/>
                    </a:cubicBezTo>
                    <a:cubicBezTo>
                      <a:pt x="203" y="186"/>
                      <a:pt x="198" y="189"/>
                      <a:pt x="191" y="192"/>
                    </a:cubicBezTo>
                    <a:moveTo>
                      <a:pt x="147" y="196"/>
                    </a:moveTo>
                    <a:cubicBezTo>
                      <a:pt x="142" y="194"/>
                      <a:pt x="137" y="191"/>
                      <a:pt x="132" y="186"/>
                    </a:cubicBezTo>
                    <a:cubicBezTo>
                      <a:pt x="136" y="178"/>
                      <a:pt x="150" y="172"/>
                      <a:pt x="156" y="168"/>
                    </a:cubicBezTo>
                    <a:cubicBezTo>
                      <a:pt x="162" y="164"/>
                      <a:pt x="168" y="159"/>
                      <a:pt x="173" y="154"/>
                    </a:cubicBezTo>
                    <a:cubicBezTo>
                      <a:pt x="183" y="143"/>
                      <a:pt x="193" y="131"/>
                      <a:pt x="202" y="119"/>
                    </a:cubicBezTo>
                    <a:cubicBezTo>
                      <a:pt x="212" y="105"/>
                      <a:pt x="224" y="94"/>
                      <a:pt x="236" y="83"/>
                    </a:cubicBezTo>
                    <a:cubicBezTo>
                      <a:pt x="240" y="78"/>
                      <a:pt x="244" y="74"/>
                      <a:pt x="249" y="71"/>
                    </a:cubicBezTo>
                    <a:cubicBezTo>
                      <a:pt x="246" y="74"/>
                      <a:pt x="242" y="78"/>
                      <a:pt x="239" y="81"/>
                    </a:cubicBezTo>
                    <a:cubicBezTo>
                      <a:pt x="234" y="86"/>
                      <a:pt x="230" y="93"/>
                      <a:pt x="225" y="99"/>
                    </a:cubicBezTo>
                    <a:cubicBezTo>
                      <a:pt x="220" y="105"/>
                      <a:pt x="215" y="112"/>
                      <a:pt x="211" y="119"/>
                    </a:cubicBezTo>
                    <a:cubicBezTo>
                      <a:pt x="206" y="126"/>
                      <a:pt x="200" y="133"/>
                      <a:pt x="195" y="141"/>
                    </a:cubicBezTo>
                    <a:cubicBezTo>
                      <a:pt x="190" y="149"/>
                      <a:pt x="185" y="157"/>
                      <a:pt x="179" y="165"/>
                    </a:cubicBezTo>
                    <a:cubicBezTo>
                      <a:pt x="174" y="173"/>
                      <a:pt x="167" y="181"/>
                      <a:pt x="160" y="188"/>
                    </a:cubicBezTo>
                    <a:cubicBezTo>
                      <a:pt x="157" y="191"/>
                      <a:pt x="152" y="193"/>
                      <a:pt x="147" y="196"/>
                    </a:cubicBezTo>
                    <a:moveTo>
                      <a:pt x="232" y="315"/>
                    </a:moveTo>
                    <a:cubicBezTo>
                      <a:pt x="216" y="288"/>
                      <a:pt x="220" y="253"/>
                      <a:pt x="221" y="245"/>
                    </a:cubicBezTo>
                    <a:cubicBezTo>
                      <a:pt x="222" y="240"/>
                      <a:pt x="227" y="215"/>
                      <a:pt x="232" y="191"/>
                    </a:cubicBezTo>
                    <a:cubicBezTo>
                      <a:pt x="234" y="184"/>
                      <a:pt x="237" y="176"/>
                      <a:pt x="239" y="170"/>
                    </a:cubicBezTo>
                    <a:cubicBezTo>
                      <a:pt x="242" y="163"/>
                      <a:pt x="243" y="156"/>
                      <a:pt x="247" y="149"/>
                    </a:cubicBezTo>
                    <a:cubicBezTo>
                      <a:pt x="250" y="142"/>
                      <a:pt x="253" y="136"/>
                      <a:pt x="255" y="129"/>
                    </a:cubicBezTo>
                    <a:cubicBezTo>
                      <a:pt x="259" y="118"/>
                      <a:pt x="264" y="106"/>
                      <a:pt x="269" y="95"/>
                    </a:cubicBezTo>
                    <a:cubicBezTo>
                      <a:pt x="272" y="89"/>
                      <a:pt x="277" y="77"/>
                      <a:pt x="283" y="70"/>
                    </a:cubicBezTo>
                    <a:cubicBezTo>
                      <a:pt x="282" y="71"/>
                      <a:pt x="281" y="73"/>
                      <a:pt x="281" y="74"/>
                    </a:cubicBezTo>
                    <a:cubicBezTo>
                      <a:pt x="277" y="85"/>
                      <a:pt x="273" y="94"/>
                      <a:pt x="272" y="105"/>
                    </a:cubicBezTo>
                    <a:cubicBezTo>
                      <a:pt x="270" y="117"/>
                      <a:pt x="266" y="127"/>
                      <a:pt x="264" y="139"/>
                    </a:cubicBezTo>
                    <a:cubicBezTo>
                      <a:pt x="263" y="152"/>
                      <a:pt x="260" y="166"/>
                      <a:pt x="258" y="179"/>
                    </a:cubicBezTo>
                    <a:cubicBezTo>
                      <a:pt x="254" y="203"/>
                      <a:pt x="250" y="226"/>
                      <a:pt x="246" y="249"/>
                    </a:cubicBezTo>
                    <a:cubicBezTo>
                      <a:pt x="242" y="272"/>
                      <a:pt x="237" y="293"/>
                      <a:pt x="232" y="315"/>
                    </a:cubicBezTo>
                    <a:moveTo>
                      <a:pt x="423" y="199"/>
                    </a:moveTo>
                    <a:cubicBezTo>
                      <a:pt x="414" y="196"/>
                      <a:pt x="404" y="190"/>
                      <a:pt x="395" y="184"/>
                    </a:cubicBezTo>
                    <a:cubicBezTo>
                      <a:pt x="395" y="183"/>
                      <a:pt x="394" y="182"/>
                      <a:pt x="394" y="182"/>
                    </a:cubicBezTo>
                    <a:cubicBezTo>
                      <a:pt x="384" y="167"/>
                      <a:pt x="380" y="151"/>
                      <a:pt x="373" y="135"/>
                    </a:cubicBezTo>
                    <a:cubicBezTo>
                      <a:pt x="366" y="120"/>
                      <a:pt x="361" y="104"/>
                      <a:pt x="353" y="90"/>
                    </a:cubicBezTo>
                    <a:cubicBezTo>
                      <a:pt x="349" y="83"/>
                      <a:pt x="345" y="75"/>
                      <a:pt x="340" y="69"/>
                    </a:cubicBezTo>
                    <a:cubicBezTo>
                      <a:pt x="341" y="69"/>
                      <a:pt x="342" y="70"/>
                      <a:pt x="343" y="70"/>
                    </a:cubicBezTo>
                    <a:cubicBezTo>
                      <a:pt x="347" y="72"/>
                      <a:pt x="352" y="76"/>
                      <a:pt x="356" y="80"/>
                    </a:cubicBezTo>
                    <a:cubicBezTo>
                      <a:pt x="362" y="87"/>
                      <a:pt x="368" y="98"/>
                      <a:pt x="374" y="106"/>
                    </a:cubicBezTo>
                    <a:cubicBezTo>
                      <a:pt x="380" y="115"/>
                      <a:pt x="384" y="124"/>
                      <a:pt x="390" y="133"/>
                    </a:cubicBezTo>
                    <a:cubicBezTo>
                      <a:pt x="400" y="149"/>
                      <a:pt x="408" y="167"/>
                      <a:pt x="416" y="184"/>
                    </a:cubicBezTo>
                    <a:cubicBezTo>
                      <a:pt x="418" y="188"/>
                      <a:pt x="421" y="194"/>
                      <a:pt x="423" y="199"/>
                    </a:cubicBezTo>
                    <a:moveTo>
                      <a:pt x="462" y="193"/>
                    </a:moveTo>
                    <a:cubicBezTo>
                      <a:pt x="458" y="186"/>
                      <a:pt x="454" y="178"/>
                      <a:pt x="449" y="171"/>
                    </a:cubicBezTo>
                    <a:cubicBezTo>
                      <a:pt x="441" y="157"/>
                      <a:pt x="430" y="138"/>
                      <a:pt x="417" y="128"/>
                    </a:cubicBezTo>
                    <a:cubicBezTo>
                      <a:pt x="411" y="122"/>
                      <a:pt x="404" y="112"/>
                      <a:pt x="399" y="105"/>
                    </a:cubicBezTo>
                    <a:cubicBezTo>
                      <a:pt x="395" y="99"/>
                      <a:pt x="390" y="94"/>
                      <a:pt x="385" y="89"/>
                    </a:cubicBezTo>
                    <a:cubicBezTo>
                      <a:pt x="379" y="82"/>
                      <a:pt x="371" y="72"/>
                      <a:pt x="362" y="68"/>
                    </a:cubicBezTo>
                    <a:cubicBezTo>
                      <a:pt x="365" y="68"/>
                      <a:pt x="368" y="69"/>
                      <a:pt x="371" y="71"/>
                    </a:cubicBezTo>
                    <a:cubicBezTo>
                      <a:pt x="387" y="79"/>
                      <a:pt x="402" y="90"/>
                      <a:pt x="415" y="103"/>
                    </a:cubicBezTo>
                    <a:cubicBezTo>
                      <a:pt x="427" y="116"/>
                      <a:pt x="439" y="129"/>
                      <a:pt x="450" y="143"/>
                    </a:cubicBezTo>
                    <a:cubicBezTo>
                      <a:pt x="455" y="149"/>
                      <a:pt x="460" y="156"/>
                      <a:pt x="464" y="163"/>
                    </a:cubicBezTo>
                    <a:cubicBezTo>
                      <a:pt x="467" y="167"/>
                      <a:pt x="471" y="173"/>
                      <a:pt x="473" y="179"/>
                    </a:cubicBezTo>
                    <a:cubicBezTo>
                      <a:pt x="471" y="184"/>
                      <a:pt x="467" y="189"/>
                      <a:pt x="462" y="193"/>
                    </a:cubicBezTo>
                    <a:moveTo>
                      <a:pt x="345" y="327"/>
                    </a:moveTo>
                    <a:cubicBezTo>
                      <a:pt x="345" y="325"/>
                      <a:pt x="346" y="323"/>
                      <a:pt x="346" y="321"/>
                    </a:cubicBezTo>
                    <a:cubicBezTo>
                      <a:pt x="348" y="309"/>
                      <a:pt x="350" y="297"/>
                      <a:pt x="350" y="286"/>
                    </a:cubicBezTo>
                    <a:cubicBezTo>
                      <a:pt x="351" y="261"/>
                      <a:pt x="349" y="237"/>
                      <a:pt x="348" y="213"/>
                    </a:cubicBezTo>
                    <a:cubicBezTo>
                      <a:pt x="348" y="200"/>
                      <a:pt x="345" y="187"/>
                      <a:pt x="343" y="174"/>
                    </a:cubicBezTo>
                    <a:cubicBezTo>
                      <a:pt x="341" y="162"/>
                      <a:pt x="339" y="150"/>
                      <a:pt x="337" y="138"/>
                    </a:cubicBezTo>
                    <a:cubicBezTo>
                      <a:pt x="334" y="128"/>
                      <a:pt x="333" y="117"/>
                      <a:pt x="329" y="107"/>
                    </a:cubicBezTo>
                    <a:cubicBezTo>
                      <a:pt x="324" y="95"/>
                      <a:pt x="325" y="81"/>
                      <a:pt x="318" y="69"/>
                    </a:cubicBezTo>
                    <a:cubicBezTo>
                      <a:pt x="319" y="69"/>
                      <a:pt x="320" y="68"/>
                      <a:pt x="320" y="68"/>
                    </a:cubicBezTo>
                    <a:cubicBezTo>
                      <a:pt x="321" y="68"/>
                      <a:pt x="322" y="67"/>
                      <a:pt x="322" y="67"/>
                    </a:cubicBezTo>
                    <a:cubicBezTo>
                      <a:pt x="323" y="67"/>
                      <a:pt x="323" y="67"/>
                      <a:pt x="323" y="67"/>
                    </a:cubicBezTo>
                    <a:cubicBezTo>
                      <a:pt x="331" y="72"/>
                      <a:pt x="333" y="86"/>
                      <a:pt x="336" y="94"/>
                    </a:cubicBezTo>
                    <a:cubicBezTo>
                      <a:pt x="340" y="105"/>
                      <a:pt x="342" y="116"/>
                      <a:pt x="347" y="127"/>
                    </a:cubicBezTo>
                    <a:cubicBezTo>
                      <a:pt x="351" y="139"/>
                      <a:pt x="354" y="150"/>
                      <a:pt x="358" y="161"/>
                    </a:cubicBezTo>
                    <a:cubicBezTo>
                      <a:pt x="360" y="167"/>
                      <a:pt x="361" y="173"/>
                      <a:pt x="362" y="178"/>
                    </a:cubicBezTo>
                    <a:cubicBezTo>
                      <a:pt x="364" y="192"/>
                      <a:pt x="368" y="217"/>
                      <a:pt x="368" y="239"/>
                    </a:cubicBezTo>
                    <a:cubicBezTo>
                      <a:pt x="368" y="274"/>
                      <a:pt x="362" y="307"/>
                      <a:pt x="345" y="327"/>
                    </a:cubicBezTo>
                    <a:moveTo>
                      <a:pt x="127" y="180"/>
                    </a:moveTo>
                    <a:cubicBezTo>
                      <a:pt x="125" y="178"/>
                      <a:pt x="124" y="175"/>
                      <a:pt x="122" y="172"/>
                    </a:cubicBezTo>
                    <a:cubicBezTo>
                      <a:pt x="123" y="171"/>
                      <a:pt x="124" y="171"/>
                      <a:pt x="125" y="169"/>
                    </a:cubicBezTo>
                    <a:cubicBezTo>
                      <a:pt x="132" y="155"/>
                      <a:pt x="149" y="144"/>
                      <a:pt x="161" y="134"/>
                    </a:cubicBezTo>
                    <a:cubicBezTo>
                      <a:pt x="176" y="122"/>
                      <a:pt x="191" y="109"/>
                      <a:pt x="204" y="94"/>
                    </a:cubicBezTo>
                    <a:cubicBezTo>
                      <a:pt x="209" y="89"/>
                      <a:pt x="215" y="83"/>
                      <a:pt x="222" y="79"/>
                    </a:cubicBezTo>
                    <a:cubicBezTo>
                      <a:pt x="228" y="75"/>
                      <a:pt x="231" y="68"/>
                      <a:pt x="239" y="65"/>
                    </a:cubicBezTo>
                    <a:cubicBezTo>
                      <a:pt x="243" y="64"/>
                      <a:pt x="247" y="62"/>
                      <a:pt x="252" y="60"/>
                    </a:cubicBezTo>
                    <a:cubicBezTo>
                      <a:pt x="246" y="64"/>
                      <a:pt x="241" y="68"/>
                      <a:pt x="236" y="72"/>
                    </a:cubicBezTo>
                    <a:cubicBezTo>
                      <a:pt x="224" y="83"/>
                      <a:pt x="212" y="95"/>
                      <a:pt x="201" y="108"/>
                    </a:cubicBezTo>
                    <a:cubicBezTo>
                      <a:pt x="187" y="126"/>
                      <a:pt x="173" y="144"/>
                      <a:pt x="155" y="159"/>
                    </a:cubicBezTo>
                    <a:cubicBezTo>
                      <a:pt x="147" y="166"/>
                      <a:pt x="133" y="171"/>
                      <a:pt x="127" y="180"/>
                    </a:cubicBezTo>
                    <a:moveTo>
                      <a:pt x="476" y="166"/>
                    </a:moveTo>
                    <a:cubicBezTo>
                      <a:pt x="470" y="156"/>
                      <a:pt x="461" y="147"/>
                      <a:pt x="456" y="138"/>
                    </a:cubicBezTo>
                    <a:cubicBezTo>
                      <a:pt x="444" y="120"/>
                      <a:pt x="428" y="105"/>
                      <a:pt x="414" y="91"/>
                    </a:cubicBezTo>
                    <a:cubicBezTo>
                      <a:pt x="403" y="81"/>
                      <a:pt x="390" y="71"/>
                      <a:pt x="376" y="65"/>
                    </a:cubicBezTo>
                    <a:cubicBezTo>
                      <a:pt x="366" y="60"/>
                      <a:pt x="357" y="58"/>
                      <a:pt x="347" y="58"/>
                    </a:cubicBezTo>
                    <a:cubicBezTo>
                      <a:pt x="350" y="57"/>
                      <a:pt x="354" y="56"/>
                      <a:pt x="357" y="55"/>
                    </a:cubicBezTo>
                    <a:cubicBezTo>
                      <a:pt x="362" y="54"/>
                      <a:pt x="366" y="54"/>
                      <a:pt x="371" y="54"/>
                    </a:cubicBezTo>
                    <a:cubicBezTo>
                      <a:pt x="405" y="54"/>
                      <a:pt x="432" y="86"/>
                      <a:pt x="437" y="92"/>
                    </a:cubicBezTo>
                    <a:cubicBezTo>
                      <a:pt x="452" y="110"/>
                      <a:pt x="477" y="141"/>
                      <a:pt x="476" y="166"/>
                    </a:cubicBezTo>
                    <a:moveTo>
                      <a:pt x="119" y="164"/>
                    </a:moveTo>
                    <a:cubicBezTo>
                      <a:pt x="118" y="159"/>
                      <a:pt x="117" y="154"/>
                      <a:pt x="117" y="148"/>
                    </a:cubicBezTo>
                    <a:cubicBezTo>
                      <a:pt x="123" y="142"/>
                      <a:pt x="130" y="137"/>
                      <a:pt x="136" y="130"/>
                    </a:cubicBezTo>
                    <a:cubicBezTo>
                      <a:pt x="142" y="123"/>
                      <a:pt x="149" y="117"/>
                      <a:pt x="156" y="111"/>
                    </a:cubicBezTo>
                    <a:cubicBezTo>
                      <a:pt x="162" y="106"/>
                      <a:pt x="168" y="99"/>
                      <a:pt x="175" y="95"/>
                    </a:cubicBezTo>
                    <a:cubicBezTo>
                      <a:pt x="182" y="91"/>
                      <a:pt x="188" y="84"/>
                      <a:pt x="194" y="79"/>
                    </a:cubicBezTo>
                    <a:cubicBezTo>
                      <a:pt x="202" y="72"/>
                      <a:pt x="211" y="67"/>
                      <a:pt x="221" y="63"/>
                    </a:cubicBezTo>
                    <a:cubicBezTo>
                      <a:pt x="231" y="58"/>
                      <a:pt x="241" y="53"/>
                      <a:pt x="251" y="52"/>
                    </a:cubicBezTo>
                    <a:cubicBezTo>
                      <a:pt x="245" y="54"/>
                      <a:pt x="239" y="57"/>
                      <a:pt x="233" y="59"/>
                    </a:cubicBezTo>
                    <a:cubicBezTo>
                      <a:pt x="222" y="64"/>
                      <a:pt x="213" y="76"/>
                      <a:pt x="204" y="84"/>
                    </a:cubicBezTo>
                    <a:cubicBezTo>
                      <a:pt x="188" y="98"/>
                      <a:pt x="175" y="117"/>
                      <a:pt x="157" y="128"/>
                    </a:cubicBezTo>
                    <a:cubicBezTo>
                      <a:pt x="150" y="131"/>
                      <a:pt x="144" y="138"/>
                      <a:pt x="138" y="144"/>
                    </a:cubicBezTo>
                    <a:cubicBezTo>
                      <a:pt x="135" y="147"/>
                      <a:pt x="131" y="150"/>
                      <a:pt x="128" y="153"/>
                    </a:cubicBezTo>
                    <a:cubicBezTo>
                      <a:pt x="127" y="154"/>
                      <a:pt x="118" y="164"/>
                      <a:pt x="121" y="164"/>
                    </a:cubicBezTo>
                    <a:cubicBezTo>
                      <a:pt x="121" y="164"/>
                      <a:pt x="121" y="164"/>
                      <a:pt x="121" y="164"/>
                    </a:cubicBezTo>
                    <a:cubicBezTo>
                      <a:pt x="120" y="164"/>
                      <a:pt x="120" y="164"/>
                      <a:pt x="119" y="164"/>
                    </a:cubicBezTo>
                    <a:moveTo>
                      <a:pt x="117" y="138"/>
                    </a:moveTo>
                    <a:cubicBezTo>
                      <a:pt x="117" y="131"/>
                      <a:pt x="118" y="124"/>
                      <a:pt x="120" y="117"/>
                    </a:cubicBezTo>
                    <a:cubicBezTo>
                      <a:pt x="121" y="116"/>
                      <a:pt x="123" y="115"/>
                      <a:pt x="124" y="114"/>
                    </a:cubicBezTo>
                    <a:cubicBezTo>
                      <a:pt x="128" y="109"/>
                      <a:pt x="134" y="105"/>
                      <a:pt x="139" y="101"/>
                    </a:cubicBezTo>
                    <a:cubicBezTo>
                      <a:pt x="150" y="92"/>
                      <a:pt x="162" y="83"/>
                      <a:pt x="173" y="74"/>
                    </a:cubicBezTo>
                    <a:cubicBezTo>
                      <a:pt x="184" y="65"/>
                      <a:pt x="199" y="57"/>
                      <a:pt x="212" y="51"/>
                    </a:cubicBezTo>
                    <a:cubicBezTo>
                      <a:pt x="219" y="47"/>
                      <a:pt x="228" y="46"/>
                      <a:pt x="238" y="46"/>
                    </a:cubicBezTo>
                    <a:cubicBezTo>
                      <a:pt x="238" y="46"/>
                      <a:pt x="239" y="46"/>
                      <a:pt x="240" y="46"/>
                    </a:cubicBezTo>
                    <a:cubicBezTo>
                      <a:pt x="237" y="47"/>
                      <a:pt x="235" y="48"/>
                      <a:pt x="232" y="49"/>
                    </a:cubicBezTo>
                    <a:cubicBezTo>
                      <a:pt x="214" y="57"/>
                      <a:pt x="198" y="65"/>
                      <a:pt x="183" y="79"/>
                    </a:cubicBezTo>
                    <a:cubicBezTo>
                      <a:pt x="168" y="91"/>
                      <a:pt x="154" y="102"/>
                      <a:pt x="140" y="115"/>
                    </a:cubicBezTo>
                    <a:cubicBezTo>
                      <a:pt x="134" y="121"/>
                      <a:pt x="128" y="127"/>
                      <a:pt x="123" y="133"/>
                    </a:cubicBezTo>
                    <a:cubicBezTo>
                      <a:pt x="121" y="135"/>
                      <a:pt x="119" y="137"/>
                      <a:pt x="117" y="138"/>
                    </a:cubicBezTo>
                    <a:moveTo>
                      <a:pt x="231" y="36"/>
                    </a:moveTo>
                    <a:cubicBezTo>
                      <a:pt x="233" y="36"/>
                      <a:pt x="235" y="36"/>
                      <a:pt x="237" y="36"/>
                    </a:cubicBezTo>
                    <a:cubicBezTo>
                      <a:pt x="238" y="36"/>
                      <a:pt x="238" y="36"/>
                      <a:pt x="238" y="36"/>
                    </a:cubicBezTo>
                    <a:cubicBezTo>
                      <a:pt x="244" y="36"/>
                      <a:pt x="249" y="38"/>
                      <a:pt x="254" y="40"/>
                    </a:cubicBezTo>
                    <a:cubicBezTo>
                      <a:pt x="250" y="39"/>
                      <a:pt x="245" y="39"/>
                      <a:pt x="240" y="39"/>
                    </a:cubicBezTo>
                    <a:cubicBezTo>
                      <a:pt x="231" y="39"/>
                      <a:pt x="221" y="40"/>
                      <a:pt x="212" y="42"/>
                    </a:cubicBezTo>
                    <a:cubicBezTo>
                      <a:pt x="205" y="44"/>
                      <a:pt x="198" y="49"/>
                      <a:pt x="192" y="53"/>
                    </a:cubicBezTo>
                    <a:cubicBezTo>
                      <a:pt x="184" y="59"/>
                      <a:pt x="176" y="62"/>
                      <a:pt x="169" y="67"/>
                    </a:cubicBezTo>
                    <a:cubicBezTo>
                      <a:pt x="154" y="79"/>
                      <a:pt x="140" y="92"/>
                      <a:pt x="125" y="103"/>
                    </a:cubicBezTo>
                    <a:cubicBezTo>
                      <a:pt x="128" y="96"/>
                      <a:pt x="131" y="89"/>
                      <a:pt x="135" y="82"/>
                    </a:cubicBezTo>
                    <a:cubicBezTo>
                      <a:pt x="135" y="82"/>
                      <a:pt x="135" y="82"/>
                      <a:pt x="135" y="82"/>
                    </a:cubicBezTo>
                    <a:cubicBezTo>
                      <a:pt x="136" y="80"/>
                      <a:pt x="137" y="79"/>
                      <a:pt x="138" y="78"/>
                    </a:cubicBezTo>
                    <a:cubicBezTo>
                      <a:pt x="140" y="75"/>
                      <a:pt x="145" y="72"/>
                      <a:pt x="147" y="70"/>
                    </a:cubicBezTo>
                    <a:cubicBezTo>
                      <a:pt x="152" y="65"/>
                      <a:pt x="158" y="61"/>
                      <a:pt x="164" y="57"/>
                    </a:cubicBezTo>
                    <a:cubicBezTo>
                      <a:pt x="169" y="53"/>
                      <a:pt x="175" y="51"/>
                      <a:pt x="181" y="49"/>
                    </a:cubicBezTo>
                    <a:cubicBezTo>
                      <a:pt x="187" y="47"/>
                      <a:pt x="192" y="42"/>
                      <a:pt x="199" y="40"/>
                    </a:cubicBezTo>
                    <a:cubicBezTo>
                      <a:pt x="209" y="36"/>
                      <a:pt x="219" y="36"/>
                      <a:pt x="229" y="36"/>
                    </a:cubicBezTo>
                    <a:cubicBezTo>
                      <a:pt x="230" y="36"/>
                      <a:pt x="230" y="36"/>
                      <a:pt x="231" y="36"/>
                    </a:cubicBezTo>
                    <a:cubicBezTo>
                      <a:pt x="231" y="36"/>
                      <a:pt x="231" y="36"/>
                      <a:pt x="231" y="36"/>
                    </a:cubicBezTo>
                    <a:moveTo>
                      <a:pt x="155" y="54"/>
                    </a:moveTo>
                    <a:cubicBezTo>
                      <a:pt x="159" y="50"/>
                      <a:pt x="163" y="47"/>
                      <a:pt x="166" y="45"/>
                    </a:cubicBezTo>
                    <a:cubicBezTo>
                      <a:pt x="187" y="31"/>
                      <a:pt x="209" y="26"/>
                      <a:pt x="224" y="26"/>
                    </a:cubicBezTo>
                    <a:cubicBezTo>
                      <a:pt x="227" y="26"/>
                      <a:pt x="229" y="27"/>
                      <a:pt x="232" y="27"/>
                    </a:cubicBezTo>
                    <a:cubicBezTo>
                      <a:pt x="234" y="27"/>
                      <a:pt x="236" y="28"/>
                      <a:pt x="239" y="29"/>
                    </a:cubicBezTo>
                    <a:cubicBezTo>
                      <a:pt x="236" y="28"/>
                      <a:pt x="233" y="28"/>
                      <a:pt x="229" y="28"/>
                    </a:cubicBezTo>
                    <a:cubicBezTo>
                      <a:pt x="229" y="28"/>
                      <a:pt x="228" y="28"/>
                      <a:pt x="228" y="28"/>
                    </a:cubicBezTo>
                    <a:cubicBezTo>
                      <a:pt x="213" y="29"/>
                      <a:pt x="199" y="31"/>
                      <a:pt x="185" y="37"/>
                    </a:cubicBezTo>
                    <a:cubicBezTo>
                      <a:pt x="175" y="42"/>
                      <a:pt x="165" y="47"/>
                      <a:pt x="155" y="54"/>
                    </a:cubicBezTo>
                    <a:moveTo>
                      <a:pt x="204" y="0"/>
                    </a:moveTo>
                    <a:cubicBezTo>
                      <a:pt x="184" y="0"/>
                      <a:pt x="160" y="9"/>
                      <a:pt x="123" y="46"/>
                    </a:cubicBezTo>
                    <a:cubicBezTo>
                      <a:pt x="115" y="49"/>
                      <a:pt x="108" y="57"/>
                      <a:pt x="103" y="62"/>
                    </a:cubicBezTo>
                    <a:cubicBezTo>
                      <a:pt x="99" y="66"/>
                      <a:pt x="94" y="67"/>
                      <a:pt x="91" y="71"/>
                    </a:cubicBezTo>
                    <a:cubicBezTo>
                      <a:pt x="88" y="73"/>
                      <a:pt x="86" y="76"/>
                      <a:pt x="84" y="79"/>
                    </a:cubicBezTo>
                    <a:cubicBezTo>
                      <a:pt x="78" y="85"/>
                      <a:pt x="72" y="90"/>
                      <a:pt x="67" y="95"/>
                    </a:cubicBezTo>
                    <a:cubicBezTo>
                      <a:pt x="66" y="95"/>
                      <a:pt x="66" y="94"/>
                      <a:pt x="65" y="94"/>
                    </a:cubicBezTo>
                    <a:cubicBezTo>
                      <a:pt x="64" y="93"/>
                      <a:pt x="63" y="92"/>
                      <a:pt x="61" y="91"/>
                    </a:cubicBezTo>
                    <a:cubicBezTo>
                      <a:pt x="61" y="91"/>
                      <a:pt x="60" y="90"/>
                      <a:pt x="59" y="90"/>
                    </a:cubicBezTo>
                    <a:cubicBezTo>
                      <a:pt x="58" y="90"/>
                      <a:pt x="58" y="90"/>
                      <a:pt x="58" y="90"/>
                    </a:cubicBezTo>
                    <a:cubicBezTo>
                      <a:pt x="58" y="90"/>
                      <a:pt x="58" y="90"/>
                      <a:pt x="58" y="90"/>
                    </a:cubicBezTo>
                    <a:cubicBezTo>
                      <a:pt x="56" y="90"/>
                      <a:pt x="54" y="90"/>
                      <a:pt x="52" y="90"/>
                    </a:cubicBezTo>
                    <a:cubicBezTo>
                      <a:pt x="51" y="90"/>
                      <a:pt x="50" y="90"/>
                      <a:pt x="49" y="90"/>
                    </a:cubicBezTo>
                    <a:cubicBezTo>
                      <a:pt x="44" y="92"/>
                      <a:pt x="40" y="100"/>
                      <a:pt x="43" y="106"/>
                    </a:cubicBezTo>
                    <a:cubicBezTo>
                      <a:pt x="43" y="107"/>
                      <a:pt x="44" y="108"/>
                      <a:pt x="44" y="108"/>
                    </a:cubicBezTo>
                    <a:cubicBezTo>
                      <a:pt x="45" y="109"/>
                      <a:pt x="45" y="109"/>
                      <a:pt x="45" y="109"/>
                    </a:cubicBezTo>
                    <a:cubicBezTo>
                      <a:pt x="46" y="111"/>
                      <a:pt x="47" y="114"/>
                      <a:pt x="49" y="115"/>
                    </a:cubicBezTo>
                    <a:cubicBezTo>
                      <a:pt x="47" y="118"/>
                      <a:pt x="44" y="121"/>
                      <a:pt x="42" y="124"/>
                    </a:cubicBezTo>
                    <a:cubicBezTo>
                      <a:pt x="41" y="124"/>
                      <a:pt x="41" y="124"/>
                      <a:pt x="41" y="124"/>
                    </a:cubicBezTo>
                    <a:cubicBezTo>
                      <a:pt x="40" y="122"/>
                      <a:pt x="38" y="121"/>
                      <a:pt x="36" y="120"/>
                    </a:cubicBezTo>
                    <a:cubicBezTo>
                      <a:pt x="35" y="120"/>
                      <a:pt x="35" y="120"/>
                      <a:pt x="35" y="120"/>
                    </a:cubicBezTo>
                    <a:cubicBezTo>
                      <a:pt x="35" y="120"/>
                      <a:pt x="34" y="120"/>
                      <a:pt x="34" y="120"/>
                    </a:cubicBezTo>
                    <a:cubicBezTo>
                      <a:pt x="33" y="120"/>
                      <a:pt x="33" y="120"/>
                      <a:pt x="32" y="121"/>
                    </a:cubicBezTo>
                    <a:cubicBezTo>
                      <a:pt x="27" y="122"/>
                      <a:pt x="24" y="127"/>
                      <a:pt x="24" y="133"/>
                    </a:cubicBezTo>
                    <a:cubicBezTo>
                      <a:pt x="24" y="138"/>
                      <a:pt x="26" y="143"/>
                      <a:pt x="31" y="144"/>
                    </a:cubicBezTo>
                    <a:cubicBezTo>
                      <a:pt x="29" y="148"/>
                      <a:pt x="28" y="151"/>
                      <a:pt x="26" y="155"/>
                    </a:cubicBezTo>
                    <a:cubicBezTo>
                      <a:pt x="23" y="160"/>
                      <a:pt x="21" y="166"/>
                      <a:pt x="19" y="171"/>
                    </a:cubicBezTo>
                    <a:cubicBezTo>
                      <a:pt x="19" y="171"/>
                      <a:pt x="19" y="171"/>
                      <a:pt x="19" y="171"/>
                    </a:cubicBezTo>
                    <a:cubicBezTo>
                      <a:pt x="17" y="169"/>
                      <a:pt x="15" y="169"/>
                      <a:pt x="12" y="169"/>
                    </a:cubicBezTo>
                    <a:cubicBezTo>
                      <a:pt x="10" y="169"/>
                      <a:pt x="9" y="169"/>
                      <a:pt x="7" y="170"/>
                    </a:cubicBezTo>
                    <a:cubicBezTo>
                      <a:pt x="4" y="172"/>
                      <a:pt x="2" y="175"/>
                      <a:pt x="2" y="179"/>
                    </a:cubicBezTo>
                    <a:cubicBezTo>
                      <a:pt x="1" y="182"/>
                      <a:pt x="1" y="186"/>
                      <a:pt x="3" y="188"/>
                    </a:cubicBezTo>
                    <a:cubicBezTo>
                      <a:pt x="5" y="190"/>
                      <a:pt x="8" y="191"/>
                      <a:pt x="10" y="191"/>
                    </a:cubicBezTo>
                    <a:cubicBezTo>
                      <a:pt x="11" y="191"/>
                      <a:pt x="11" y="191"/>
                      <a:pt x="12" y="191"/>
                    </a:cubicBezTo>
                    <a:cubicBezTo>
                      <a:pt x="13" y="191"/>
                      <a:pt x="14" y="192"/>
                      <a:pt x="15" y="192"/>
                    </a:cubicBezTo>
                    <a:cubicBezTo>
                      <a:pt x="15" y="192"/>
                      <a:pt x="15" y="192"/>
                      <a:pt x="15" y="192"/>
                    </a:cubicBezTo>
                    <a:cubicBezTo>
                      <a:pt x="15" y="201"/>
                      <a:pt x="16" y="212"/>
                      <a:pt x="17" y="221"/>
                    </a:cubicBezTo>
                    <a:cubicBezTo>
                      <a:pt x="17" y="225"/>
                      <a:pt x="18" y="229"/>
                      <a:pt x="18" y="233"/>
                    </a:cubicBezTo>
                    <a:cubicBezTo>
                      <a:pt x="17" y="232"/>
                      <a:pt x="15" y="231"/>
                      <a:pt x="13" y="231"/>
                    </a:cubicBezTo>
                    <a:cubicBezTo>
                      <a:pt x="11" y="231"/>
                      <a:pt x="9" y="232"/>
                      <a:pt x="8" y="232"/>
                    </a:cubicBezTo>
                    <a:cubicBezTo>
                      <a:pt x="2" y="235"/>
                      <a:pt x="0" y="245"/>
                      <a:pt x="5" y="250"/>
                    </a:cubicBezTo>
                    <a:cubicBezTo>
                      <a:pt x="7" y="254"/>
                      <a:pt x="12" y="256"/>
                      <a:pt x="17" y="256"/>
                    </a:cubicBezTo>
                    <a:cubicBezTo>
                      <a:pt x="19" y="256"/>
                      <a:pt x="21" y="256"/>
                      <a:pt x="22" y="254"/>
                    </a:cubicBezTo>
                    <a:cubicBezTo>
                      <a:pt x="23" y="254"/>
                      <a:pt x="23" y="253"/>
                      <a:pt x="24" y="253"/>
                    </a:cubicBezTo>
                    <a:cubicBezTo>
                      <a:pt x="30" y="267"/>
                      <a:pt x="40" y="278"/>
                      <a:pt x="52" y="287"/>
                    </a:cubicBezTo>
                    <a:cubicBezTo>
                      <a:pt x="49" y="290"/>
                      <a:pt x="48" y="295"/>
                      <a:pt x="49" y="299"/>
                    </a:cubicBezTo>
                    <a:cubicBezTo>
                      <a:pt x="49" y="299"/>
                      <a:pt x="49" y="300"/>
                      <a:pt x="49" y="300"/>
                    </a:cubicBezTo>
                    <a:cubicBezTo>
                      <a:pt x="49" y="302"/>
                      <a:pt x="50" y="304"/>
                      <a:pt x="51" y="305"/>
                    </a:cubicBezTo>
                    <a:cubicBezTo>
                      <a:pt x="53" y="305"/>
                      <a:pt x="55" y="305"/>
                      <a:pt x="57" y="305"/>
                    </a:cubicBezTo>
                    <a:cubicBezTo>
                      <a:pt x="57" y="305"/>
                      <a:pt x="58" y="305"/>
                      <a:pt x="58" y="305"/>
                    </a:cubicBezTo>
                    <a:cubicBezTo>
                      <a:pt x="61" y="305"/>
                      <a:pt x="64" y="305"/>
                      <a:pt x="67" y="305"/>
                    </a:cubicBezTo>
                    <a:cubicBezTo>
                      <a:pt x="68" y="304"/>
                      <a:pt x="69" y="301"/>
                      <a:pt x="70" y="299"/>
                    </a:cubicBezTo>
                    <a:cubicBezTo>
                      <a:pt x="79" y="304"/>
                      <a:pt x="88" y="306"/>
                      <a:pt x="97" y="306"/>
                    </a:cubicBezTo>
                    <a:cubicBezTo>
                      <a:pt x="104" y="306"/>
                      <a:pt x="110" y="305"/>
                      <a:pt x="117" y="304"/>
                    </a:cubicBezTo>
                    <a:cubicBezTo>
                      <a:pt x="118" y="304"/>
                      <a:pt x="120" y="303"/>
                      <a:pt x="121" y="303"/>
                    </a:cubicBezTo>
                    <a:cubicBezTo>
                      <a:pt x="121" y="303"/>
                      <a:pt x="121" y="303"/>
                      <a:pt x="121" y="303"/>
                    </a:cubicBezTo>
                    <a:cubicBezTo>
                      <a:pt x="120" y="306"/>
                      <a:pt x="120" y="309"/>
                      <a:pt x="122" y="312"/>
                    </a:cubicBezTo>
                    <a:cubicBezTo>
                      <a:pt x="122" y="313"/>
                      <a:pt x="123" y="314"/>
                      <a:pt x="124" y="315"/>
                    </a:cubicBezTo>
                    <a:cubicBezTo>
                      <a:pt x="125" y="316"/>
                      <a:pt x="127" y="317"/>
                      <a:pt x="129" y="318"/>
                    </a:cubicBezTo>
                    <a:cubicBezTo>
                      <a:pt x="129" y="318"/>
                      <a:pt x="130" y="318"/>
                      <a:pt x="131" y="318"/>
                    </a:cubicBezTo>
                    <a:cubicBezTo>
                      <a:pt x="132" y="318"/>
                      <a:pt x="134" y="318"/>
                      <a:pt x="135" y="317"/>
                    </a:cubicBezTo>
                    <a:cubicBezTo>
                      <a:pt x="136" y="316"/>
                      <a:pt x="138" y="315"/>
                      <a:pt x="139" y="314"/>
                    </a:cubicBezTo>
                    <a:cubicBezTo>
                      <a:pt x="140" y="313"/>
                      <a:pt x="141" y="311"/>
                      <a:pt x="141" y="310"/>
                    </a:cubicBezTo>
                    <a:cubicBezTo>
                      <a:pt x="143" y="307"/>
                      <a:pt x="144" y="302"/>
                      <a:pt x="142" y="299"/>
                    </a:cubicBezTo>
                    <a:cubicBezTo>
                      <a:pt x="142" y="297"/>
                      <a:pt x="141" y="296"/>
                      <a:pt x="140" y="295"/>
                    </a:cubicBezTo>
                    <a:cubicBezTo>
                      <a:pt x="147" y="291"/>
                      <a:pt x="153" y="286"/>
                      <a:pt x="159" y="281"/>
                    </a:cubicBezTo>
                    <a:cubicBezTo>
                      <a:pt x="159" y="281"/>
                      <a:pt x="159" y="282"/>
                      <a:pt x="159" y="282"/>
                    </a:cubicBezTo>
                    <a:cubicBezTo>
                      <a:pt x="159" y="286"/>
                      <a:pt x="162" y="288"/>
                      <a:pt x="165" y="288"/>
                    </a:cubicBezTo>
                    <a:cubicBezTo>
                      <a:pt x="166" y="289"/>
                      <a:pt x="166" y="289"/>
                      <a:pt x="166" y="289"/>
                    </a:cubicBezTo>
                    <a:cubicBezTo>
                      <a:pt x="167" y="289"/>
                      <a:pt x="167" y="289"/>
                      <a:pt x="167" y="289"/>
                    </a:cubicBezTo>
                    <a:cubicBezTo>
                      <a:pt x="166" y="291"/>
                      <a:pt x="165" y="292"/>
                      <a:pt x="165" y="294"/>
                    </a:cubicBezTo>
                    <a:cubicBezTo>
                      <a:pt x="165" y="295"/>
                      <a:pt x="165" y="296"/>
                      <a:pt x="165" y="296"/>
                    </a:cubicBezTo>
                    <a:cubicBezTo>
                      <a:pt x="165" y="298"/>
                      <a:pt x="165" y="301"/>
                      <a:pt x="166" y="303"/>
                    </a:cubicBezTo>
                    <a:cubicBezTo>
                      <a:pt x="167" y="305"/>
                      <a:pt x="169" y="307"/>
                      <a:pt x="172" y="308"/>
                    </a:cubicBezTo>
                    <a:cubicBezTo>
                      <a:pt x="173" y="308"/>
                      <a:pt x="173" y="308"/>
                      <a:pt x="173" y="308"/>
                    </a:cubicBezTo>
                    <a:cubicBezTo>
                      <a:pt x="173" y="308"/>
                      <a:pt x="173" y="308"/>
                      <a:pt x="173" y="308"/>
                    </a:cubicBezTo>
                    <a:cubicBezTo>
                      <a:pt x="173" y="308"/>
                      <a:pt x="173" y="308"/>
                      <a:pt x="173" y="308"/>
                    </a:cubicBezTo>
                    <a:cubicBezTo>
                      <a:pt x="174" y="308"/>
                      <a:pt x="174" y="308"/>
                      <a:pt x="174" y="308"/>
                    </a:cubicBezTo>
                    <a:cubicBezTo>
                      <a:pt x="174" y="312"/>
                      <a:pt x="174" y="315"/>
                      <a:pt x="174" y="318"/>
                    </a:cubicBezTo>
                    <a:cubicBezTo>
                      <a:pt x="172" y="317"/>
                      <a:pt x="170" y="317"/>
                      <a:pt x="168" y="317"/>
                    </a:cubicBezTo>
                    <a:cubicBezTo>
                      <a:pt x="167" y="317"/>
                      <a:pt x="165" y="317"/>
                      <a:pt x="164" y="318"/>
                    </a:cubicBezTo>
                    <a:cubicBezTo>
                      <a:pt x="161" y="319"/>
                      <a:pt x="159" y="320"/>
                      <a:pt x="158" y="324"/>
                    </a:cubicBezTo>
                    <a:cubicBezTo>
                      <a:pt x="158" y="328"/>
                      <a:pt x="160" y="332"/>
                      <a:pt x="164" y="334"/>
                    </a:cubicBezTo>
                    <a:cubicBezTo>
                      <a:pt x="165" y="337"/>
                      <a:pt x="168" y="338"/>
                      <a:pt x="171" y="338"/>
                    </a:cubicBezTo>
                    <a:cubicBezTo>
                      <a:pt x="172" y="338"/>
                      <a:pt x="173" y="338"/>
                      <a:pt x="174" y="338"/>
                    </a:cubicBezTo>
                    <a:cubicBezTo>
                      <a:pt x="174" y="341"/>
                      <a:pt x="174" y="344"/>
                      <a:pt x="174" y="347"/>
                    </a:cubicBezTo>
                    <a:cubicBezTo>
                      <a:pt x="174" y="347"/>
                      <a:pt x="174" y="347"/>
                      <a:pt x="173" y="347"/>
                    </a:cubicBezTo>
                    <a:cubicBezTo>
                      <a:pt x="170" y="347"/>
                      <a:pt x="166" y="348"/>
                      <a:pt x="164" y="351"/>
                    </a:cubicBezTo>
                    <a:cubicBezTo>
                      <a:pt x="161" y="355"/>
                      <a:pt x="162" y="361"/>
                      <a:pt x="165" y="364"/>
                    </a:cubicBezTo>
                    <a:cubicBezTo>
                      <a:pt x="166" y="365"/>
                      <a:pt x="166" y="365"/>
                      <a:pt x="166" y="365"/>
                    </a:cubicBezTo>
                    <a:cubicBezTo>
                      <a:pt x="166" y="365"/>
                      <a:pt x="166" y="365"/>
                      <a:pt x="166" y="365"/>
                    </a:cubicBezTo>
                    <a:cubicBezTo>
                      <a:pt x="168" y="367"/>
                      <a:pt x="170" y="368"/>
                      <a:pt x="172" y="368"/>
                    </a:cubicBezTo>
                    <a:cubicBezTo>
                      <a:pt x="172" y="368"/>
                      <a:pt x="172" y="368"/>
                      <a:pt x="173" y="368"/>
                    </a:cubicBezTo>
                    <a:cubicBezTo>
                      <a:pt x="173" y="368"/>
                      <a:pt x="174" y="368"/>
                      <a:pt x="175" y="368"/>
                    </a:cubicBezTo>
                    <a:cubicBezTo>
                      <a:pt x="175" y="368"/>
                      <a:pt x="176" y="368"/>
                      <a:pt x="176" y="368"/>
                    </a:cubicBezTo>
                    <a:cubicBezTo>
                      <a:pt x="177" y="368"/>
                      <a:pt x="177" y="368"/>
                      <a:pt x="177" y="368"/>
                    </a:cubicBezTo>
                    <a:cubicBezTo>
                      <a:pt x="178" y="373"/>
                      <a:pt x="179" y="377"/>
                      <a:pt x="180" y="382"/>
                    </a:cubicBezTo>
                    <a:cubicBezTo>
                      <a:pt x="181" y="385"/>
                      <a:pt x="181" y="387"/>
                      <a:pt x="182" y="389"/>
                    </a:cubicBezTo>
                    <a:cubicBezTo>
                      <a:pt x="182" y="389"/>
                      <a:pt x="181" y="389"/>
                      <a:pt x="181" y="389"/>
                    </a:cubicBezTo>
                    <a:cubicBezTo>
                      <a:pt x="181" y="389"/>
                      <a:pt x="181" y="389"/>
                      <a:pt x="181" y="389"/>
                    </a:cubicBezTo>
                    <a:cubicBezTo>
                      <a:pt x="181" y="389"/>
                      <a:pt x="180" y="389"/>
                      <a:pt x="180" y="389"/>
                    </a:cubicBezTo>
                    <a:cubicBezTo>
                      <a:pt x="178" y="389"/>
                      <a:pt x="175" y="390"/>
                      <a:pt x="174" y="392"/>
                    </a:cubicBezTo>
                    <a:cubicBezTo>
                      <a:pt x="172" y="394"/>
                      <a:pt x="171" y="400"/>
                      <a:pt x="172" y="403"/>
                    </a:cubicBezTo>
                    <a:cubicBezTo>
                      <a:pt x="173" y="406"/>
                      <a:pt x="176" y="408"/>
                      <a:pt x="178" y="408"/>
                    </a:cubicBezTo>
                    <a:cubicBezTo>
                      <a:pt x="179" y="409"/>
                      <a:pt x="180" y="410"/>
                      <a:pt x="182" y="410"/>
                    </a:cubicBezTo>
                    <a:cubicBezTo>
                      <a:pt x="182" y="410"/>
                      <a:pt x="182" y="411"/>
                      <a:pt x="183" y="411"/>
                    </a:cubicBezTo>
                    <a:cubicBezTo>
                      <a:pt x="184" y="411"/>
                      <a:pt x="186" y="410"/>
                      <a:pt x="187" y="409"/>
                    </a:cubicBezTo>
                    <a:cubicBezTo>
                      <a:pt x="188" y="409"/>
                      <a:pt x="189" y="408"/>
                      <a:pt x="190" y="408"/>
                    </a:cubicBezTo>
                    <a:cubicBezTo>
                      <a:pt x="195" y="418"/>
                      <a:pt x="201" y="427"/>
                      <a:pt x="208" y="436"/>
                    </a:cubicBezTo>
                    <a:cubicBezTo>
                      <a:pt x="204" y="437"/>
                      <a:pt x="200" y="441"/>
                      <a:pt x="200" y="445"/>
                    </a:cubicBezTo>
                    <a:cubicBezTo>
                      <a:pt x="199" y="447"/>
                      <a:pt x="200" y="450"/>
                      <a:pt x="201" y="451"/>
                    </a:cubicBezTo>
                    <a:cubicBezTo>
                      <a:pt x="202" y="456"/>
                      <a:pt x="206" y="459"/>
                      <a:pt x="211" y="459"/>
                    </a:cubicBezTo>
                    <a:cubicBezTo>
                      <a:pt x="211" y="459"/>
                      <a:pt x="211" y="459"/>
                      <a:pt x="211" y="459"/>
                    </a:cubicBezTo>
                    <a:cubicBezTo>
                      <a:pt x="212" y="459"/>
                      <a:pt x="212" y="459"/>
                      <a:pt x="213" y="459"/>
                    </a:cubicBezTo>
                    <a:cubicBezTo>
                      <a:pt x="213" y="459"/>
                      <a:pt x="213" y="459"/>
                      <a:pt x="213" y="459"/>
                    </a:cubicBezTo>
                    <a:cubicBezTo>
                      <a:pt x="214" y="459"/>
                      <a:pt x="216" y="458"/>
                      <a:pt x="217" y="458"/>
                    </a:cubicBezTo>
                    <a:cubicBezTo>
                      <a:pt x="220" y="456"/>
                      <a:pt x="220" y="453"/>
                      <a:pt x="220" y="450"/>
                    </a:cubicBezTo>
                    <a:cubicBezTo>
                      <a:pt x="221" y="449"/>
                      <a:pt x="221" y="449"/>
                      <a:pt x="221" y="449"/>
                    </a:cubicBezTo>
                    <a:cubicBezTo>
                      <a:pt x="221" y="449"/>
                      <a:pt x="221" y="449"/>
                      <a:pt x="221" y="449"/>
                    </a:cubicBezTo>
                    <a:cubicBezTo>
                      <a:pt x="221" y="448"/>
                      <a:pt x="221" y="448"/>
                      <a:pt x="221" y="448"/>
                    </a:cubicBezTo>
                    <a:cubicBezTo>
                      <a:pt x="222" y="448"/>
                      <a:pt x="223" y="449"/>
                      <a:pt x="224" y="450"/>
                    </a:cubicBezTo>
                    <a:cubicBezTo>
                      <a:pt x="236" y="458"/>
                      <a:pt x="249" y="463"/>
                      <a:pt x="262" y="465"/>
                    </a:cubicBezTo>
                    <a:cubicBezTo>
                      <a:pt x="262" y="466"/>
                      <a:pt x="262" y="466"/>
                      <a:pt x="262" y="466"/>
                    </a:cubicBezTo>
                    <a:cubicBezTo>
                      <a:pt x="262" y="466"/>
                      <a:pt x="262" y="467"/>
                      <a:pt x="261" y="468"/>
                    </a:cubicBezTo>
                    <a:cubicBezTo>
                      <a:pt x="260" y="470"/>
                      <a:pt x="260" y="473"/>
                      <a:pt x="260" y="476"/>
                    </a:cubicBezTo>
                    <a:cubicBezTo>
                      <a:pt x="265" y="478"/>
                      <a:pt x="270" y="480"/>
                      <a:pt x="275" y="483"/>
                    </a:cubicBezTo>
                    <a:cubicBezTo>
                      <a:pt x="276" y="483"/>
                      <a:pt x="276" y="482"/>
                      <a:pt x="277" y="481"/>
                    </a:cubicBezTo>
                    <a:cubicBezTo>
                      <a:pt x="280" y="479"/>
                      <a:pt x="283" y="473"/>
                      <a:pt x="283" y="469"/>
                    </a:cubicBezTo>
                    <a:cubicBezTo>
                      <a:pt x="291" y="469"/>
                      <a:pt x="300" y="470"/>
                      <a:pt x="309" y="471"/>
                    </a:cubicBezTo>
                    <a:cubicBezTo>
                      <a:pt x="312" y="471"/>
                      <a:pt x="316" y="471"/>
                      <a:pt x="320" y="471"/>
                    </a:cubicBezTo>
                    <a:cubicBezTo>
                      <a:pt x="320" y="472"/>
                      <a:pt x="320" y="472"/>
                      <a:pt x="320" y="472"/>
                    </a:cubicBezTo>
                    <a:cubicBezTo>
                      <a:pt x="319" y="473"/>
                      <a:pt x="319" y="474"/>
                      <a:pt x="319" y="475"/>
                    </a:cubicBezTo>
                    <a:cubicBezTo>
                      <a:pt x="318" y="477"/>
                      <a:pt x="318" y="478"/>
                      <a:pt x="318" y="479"/>
                    </a:cubicBezTo>
                    <a:cubicBezTo>
                      <a:pt x="318" y="481"/>
                      <a:pt x="318" y="483"/>
                      <a:pt x="319" y="485"/>
                    </a:cubicBezTo>
                    <a:cubicBezTo>
                      <a:pt x="326" y="481"/>
                      <a:pt x="333" y="478"/>
                      <a:pt x="341" y="476"/>
                    </a:cubicBezTo>
                    <a:cubicBezTo>
                      <a:pt x="341" y="474"/>
                      <a:pt x="342" y="473"/>
                      <a:pt x="341" y="471"/>
                    </a:cubicBezTo>
                    <a:cubicBezTo>
                      <a:pt x="345" y="471"/>
                      <a:pt x="348" y="471"/>
                      <a:pt x="352" y="470"/>
                    </a:cubicBezTo>
                    <a:cubicBezTo>
                      <a:pt x="359" y="468"/>
                      <a:pt x="365" y="463"/>
                      <a:pt x="372" y="459"/>
                    </a:cubicBezTo>
                    <a:cubicBezTo>
                      <a:pt x="375" y="458"/>
                      <a:pt x="377" y="456"/>
                      <a:pt x="380" y="454"/>
                    </a:cubicBezTo>
                    <a:cubicBezTo>
                      <a:pt x="380" y="455"/>
                      <a:pt x="381" y="456"/>
                      <a:pt x="381" y="457"/>
                    </a:cubicBezTo>
                    <a:cubicBezTo>
                      <a:pt x="382" y="462"/>
                      <a:pt x="385" y="466"/>
                      <a:pt x="390" y="466"/>
                    </a:cubicBezTo>
                    <a:cubicBezTo>
                      <a:pt x="390" y="466"/>
                      <a:pt x="390" y="466"/>
                      <a:pt x="390" y="466"/>
                    </a:cubicBezTo>
                    <a:cubicBezTo>
                      <a:pt x="394" y="466"/>
                      <a:pt x="398" y="462"/>
                      <a:pt x="399" y="457"/>
                    </a:cubicBezTo>
                    <a:cubicBezTo>
                      <a:pt x="403" y="453"/>
                      <a:pt x="405" y="447"/>
                      <a:pt x="401" y="443"/>
                    </a:cubicBezTo>
                    <a:cubicBezTo>
                      <a:pt x="400" y="442"/>
                      <a:pt x="399" y="441"/>
                      <a:pt x="398" y="441"/>
                    </a:cubicBezTo>
                    <a:cubicBezTo>
                      <a:pt x="406" y="433"/>
                      <a:pt x="412" y="424"/>
                      <a:pt x="417" y="413"/>
                    </a:cubicBezTo>
                    <a:cubicBezTo>
                      <a:pt x="418" y="414"/>
                      <a:pt x="419" y="415"/>
                      <a:pt x="420" y="416"/>
                    </a:cubicBezTo>
                    <a:cubicBezTo>
                      <a:pt x="421" y="417"/>
                      <a:pt x="422" y="417"/>
                      <a:pt x="423" y="417"/>
                    </a:cubicBezTo>
                    <a:cubicBezTo>
                      <a:pt x="423" y="417"/>
                      <a:pt x="424" y="417"/>
                      <a:pt x="424" y="417"/>
                    </a:cubicBezTo>
                    <a:cubicBezTo>
                      <a:pt x="424" y="416"/>
                      <a:pt x="424" y="415"/>
                      <a:pt x="424" y="414"/>
                    </a:cubicBezTo>
                    <a:cubicBezTo>
                      <a:pt x="424" y="407"/>
                      <a:pt x="425" y="399"/>
                      <a:pt x="427" y="392"/>
                    </a:cubicBezTo>
                    <a:cubicBezTo>
                      <a:pt x="427" y="392"/>
                      <a:pt x="426" y="392"/>
                      <a:pt x="426" y="392"/>
                    </a:cubicBezTo>
                    <a:cubicBezTo>
                      <a:pt x="425" y="392"/>
                      <a:pt x="424" y="392"/>
                      <a:pt x="424" y="392"/>
                    </a:cubicBezTo>
                    <a:cubicBezTo>
                      <a:pt x="425" y="387"/>
                      <a:pt x="426" y="382"/>
                      <a:pt x="426" y="377"/>
                    </a:cubicBezTo>
                    <a:cubicBezTo>
                      <a:pt x="426" y="367"/>
                      <a:pt x="427" y="357"/>
                      <a:pt x="426" y="347"/>
                    </a:cubicBezTo>
                    <a:cubicBezTo>
                      <a:pt x="426" y="347"/>
                      <a:pt x="427" y="347"/>
                      <a:pt x="427" y="347"/>
                    </a:cubicBezTo>
                    <a:cubicBezTo>
                      <a:pt x="428" y="347"/>
                      <a:pt x="430" y="346"/>
                      <a:pt x="431" y="345"/>
                    </a:cubicBezTo>
                    <a:cubicBezTo>
                      <a:pt x="437" y="344"/>
                      <a:pt x="441" y="337"/>
                      <a:pt x="441" y="331"/>
                    </a:cubicBezTo>
                    <a:cubicBezTo>
                      <a:pt x="442" y="328"/>
                      <a:pt x="441" y="325"/>
                      <a:pt x="438" y="324"/>
                    </a:cubicBezTo>
                    <a:cubicBezTo>
                      <a:pt x="437" y="323"/>
                      <a:pt x="436" y="323"/>
                      <a:pt x="434" y="323"/>
                    </a:cubicBezTo>
                    <a:cubicBezTo>
                      <a:pt x="434" y="323"/>
                      <a:pt x="434" y="323"/>
                      <a:pt x="434" y="323"/>
                    </a:cubicBezTo>
                    <a:cubicBezTo>
                      <a:pt x="434" y="323"/>
                      <a:pt x="433" y="323"/>
                      <a:pt x="433" y="323"/>
                    </a:cubicBezTo>
                    <a:cubicBezTo>
                      <a:pt x="432" y="323"/>
                      <a:pt x="431" y="323"/>
                      <a:pt x="430" y="323"/>
                    </a:cubicBezTo>
                    <a:cubicBezTo>
                      <a:pt x="430" y="323"/>
                      <a:pt x="430" y="323"/>
                      <a:pt x="429" y="322"/>
                    </a:cubicBezTo>
                    <a:cubicBezTo>
                      <a:pt x="428" y="322"/>
                      <a:pt x="428" y="322"/>
                      <a:pt x="427" y="322"/>
                    </a:cubicBezTo>
                    <a:cubicBezTo>
                      <a:pt x="426" y="322"/>
                      <a:pt x="426" y="322"/>
                      <a:pt x="425" y="322"/>
                    </a:cubicBezTo>
                    <a:cubicBezTo>
                      <a:pt x="425" y="319"/>
                      <a:pt x="425" y="316"/>
                      <a:pt x="424" y="312"/>
                    </a:cubicBezTo>
                    <a:cubicBezTo>
                      <a:pt x="425" y="312"/>
                      <a:pt x="425" y="312"/>
                      <a:pt x="426" y="312"/>
                    </a:cubicBezTo>
                    <a:cubicBezTo>
                      <a:pt x="429" y="311"/>
                      <a:pt x="432" y="308"/>
                      <a:pt x="433" y="304"/>
                    </a:cubicBezTo>
                    <a:cubicBezTo>
                      <a:pt x="434" y="303"/>
                      <a:pt x="434" y="302"/>
                      <a:pt x="435" y="302"/>
                    </a:cubicBezTo>
                    <a:cubicBezTo>
                      <a:pt x="441" y="309"/>
                      <a:pt x="449" y="315"/>
                      <a:pt x="456" y="320"/>
                    </a:cubicBezTo>
                    <a:cubicBezTo>
                      <a:pt x="457" y="320"/>
                      <a:pt x="457" y="320"/>
                      <a:pt x="457" y="320"/>
                    </a:cubicBezTo>
                    <a:cubicBezTo>
                      <a:pt x="454" y="324"/>
                      <a:pt x="454" y="331"/>
                      <a:pt x="456" y="335"/>
                    </a:cubicBezTo>
                    <a:cubicBezTo>
                      <a:pt x="457" y="336"/>
                      <a:pt x="458" y="338"/>
                      <a:pt x="459" y="339"/>
                    </a:cubicBezTo>
                    <a:cubicBezTo>
                      <a:pt x="460" y="340"/>
                      <a:pt x="462" y="340"/>
                      <a:pt x="463" y="340"/>
                    </a:cubicBezTo>
                    <a:cubicBezTo>
                      <a:pt x="465" y="340"/>
                      <a:pt x="468" y="339"/>
                      <a:pt x="470" y="338"/>
                    </a:cubicBezTo>
                    <a:cubicBezTo>
                      <a:pt x="473" y="336"/>
                      <a:pt x="475" y="333"/>
                      <a:pt x="476" y="329"/>
                    </a:cubicBezTo>
                    <a:cubicBezTo>
                      <a:pt x="483" y="331"/>
                      <a:pt x="491" y="332"/>
                      <a:pt x="499" y="332"/>
                    </a:cubicBezTo>
                    <a:cubicBezTo>
                      <a:pt x="502" y="332"/>
                      <a:pt x="504" y="332"/>
                      <a:pt x="507" y="332"/>
                    </a:cubicBezTo>
                    <a:cubicBezTo>
                      <a:pt x="507" y="332"/>
                      <a:pt x="507" y="333"/>
                      <a:pt x="507" y="334"/>
                    </a:cubicBezTo>
                    <a:cubicBezTo>
                      <a:pt x="514" y="335"/>
                      <a:pt x="521" y="336"/>
                      <a:pt x="528" y="338"/>
                    </a:cubicBezTo>
                    <a:cubicBezTo>
                      <a:pt x="528" y="338"/>
                      <a:pt x="528" y="338"/>
                      <a:pt x="528" y="338"/>
                    </a:cubicBezTo>
                    <a:cubicBezTo>
                      <a:pt x="529" y="337"/>
                      <a:pt x="529" y="335"/>
                      <a:pt x="530" y="334"/>
                    </a:cubicBezTo>
                    <a:cubicBezTo>
                      <a:pt x="530" y="333"/>
                      <a:pt x="530" y="332"/>
                      <a:pt x="530" y="331"/>
                    </a:cubicBezTo>
                    <a:cubicBezTo>
                      <a:pt x="530" y="329"/>
                      <a:pt x="530" y="328"/>
                      <a:pt x="530" y="327"/>
                    </a:cubicBezTo>
                    <a:cubicBezTo>
                      <a:pt x="530" y="326"/>
                      <a:pt x="530" y="326"/>
                      <a:pt x="530" y="326"/>
                    </a:cubicBezTo>
                    <a:cubicBezTo>
                      <a:pt x="538" y="323"/>
                      <a:pt x="546" y="319"/>
                      <a:pt x="553" y="313"/>
                    </a:cubicBezTo>
                    <a:cubicBezTo>
                      <a:pt x="554" y="315"/>
                      <a:pt x="555" y="316"/>
                      <a:pt x="557" y="317"/>
                    </a:cubicBezTo>
                    <a:cubicBezTo>
                      <a:pt x="558" y="318"/>
                      <a:pt x="560" y="319"/>
                      <a:pt x="562" y="319"/>
                    </a:cubicBezTo>
                    <a:cubicBezTo>
                      <a:pt x="562" y="319"/>
                      <a:pt x="562" y="319"/>
                      <a:pt x="563" y="319"/>
                    </a:cubicBezTo>
                    <a:cubicBezTo>
                      <a:pt x="564" y="319"/>
                      <a:pt x="566" y="319"/>
                      <a:pt x="567" y="318"/>
                    </a:cubicBezTo>
                    <a:cubicBezTo>
                      <a:pt x="569" y="317"/>
                      <a:pt x="571" y="316"/>
                      <a:pt x="573" y="314"/>
                    </a:cubicBezTo>
                    <a:cubicBezTo>
                      <a:pt x="574" y="313"/>
                      <a:pt x="574" y="311"/>
                      <a:pt x="575" y="309"/>
                    </a:cubicBezTo>
                    <a:cubicBezTo>
                      <a:pt x="575" y="309"/>
                      <a:pt x="575" y="308"/>
                      <a:pt x="575" y="307"/>
                    </a:cubicBezTo>
                    <a:cubicBezTo>
                      <a:pt x="575" y="306"/>
                      <a:pt x="575" y="305"/>
                      <a:pt x="575" y="303"/>
                    </a:cubicBezTo>
                    <a:cubicBezTo>
                      <a:pt x="575" y="301"/>
                      <a:pt x="574" y="298"/>
                      <a:pt x="571" y="297"/>
                    </a:cubicBezTo>
                    <a:cubicBezTo>
                      <a:pt x="571" y="296"/>
                      <a:pt x="570" y="296"/>
                      <a:pt x="569" y="296"/>
                    </a:cubicBezTo>
                    <a:cubicBezTo>
                      <a:pt x="577" y="282"/>
                      <a:pt x="578" y="266"/>
                      <a:pt x="578" y="250"/>
                    </a:cubicBezTo>
                    <a:cubicBezTo>
                      <a:pt x="578" y="250"/>
                      <a:pt x="579" y="250"/>
                      <a:pt x="579" y="250"/>
                    </a:cubicBezTo>
                    <a:cubicBezTo>
                      <a:pt x="583" y="250"/>
                      <a:pt x="587" y="248"/>
                      <a:pt x="589" y="244"/>
                    </a:cubicBezTo>
                    <a:cubicBezTo>
                      <a:pt x="592" y="240"/>
                      <a:pt x="592" y="231"/>
                      <a:pt x="588" y="228"/>
                    </a:cubicBezTo>
                    <a:cubicBezTo>
                      <a:pt x="587" y="227"/>
                      <a:pt x="587" y="227"/>
                      <a:pt x="587" y="227"/>
                    </a:cubicBezTo>
                    <a:cubicBezTo>
                      <a:pt x="586" y="225"/>
                      <a:pt x="583" y="224"/>
                      <a:pt x="581" y="224"/>
                    </a:cubicBezTo>
                    <a:cubicBezTo>
                      <a:pt x="581" y="224"/>
                      <a:pt x="580" y="224"/>
                      <a:pt x="580" y="225"/>
                    </a:cubicBezTo>
                    <a:cubicBezTo>
                      <a:pt x="579" y="224"/>
                      <a:pt x="578" y="224"/>
                      <a:pt x="576" y="224"/>
                    </a:cubicBezTo>
                    <a:cubicBezTo>
                      <a:pt x="576" y="224"/>
                      <a:pt x="576" y="224"/>
                      <a:pt x="575" y="224"/>
                    </a:cubicBezTo>
                    <a:cubicBezTo>
                      <a:pt x="575" y="223"/>
                      <a:pt x="575" y="223"/>
                      <a:pt x="575" y="223"/>
                    </a:cubicBezTo>
                    <a:cubicBezTo>
                      <a:pt x="574" y="214"/>
                      <a:pt x="572" y="204"/>
                      <a:pt x="569" y="194"/>
                    </a:cubicBezTo>
                    <a:cubicBezTo>
                      <a:pt x="570" y="194"/>
                      <a:pt x="570" y="194"/>
                      <a:pt x="570" y="194"/>
                    </a:cubicBezTo>
                    <a:cubicBezTo>
                      <a:pt x="572" y="194"/>
                      <a:pt x="573" y="192"/>
                      <a:pt x="574" y="190"/>
                    </a:cubicBezTo>
                    <a:cubicBezTo>
                      <a:pt x="575" y="190"/>
                      <a:pt x="576" y="189"/>
                      <a:pt x="577" y="188"/>
                    </a:cubicBezTo>
                    <a:cubicBezTo>
                      <a:pt x="573" y="182"/>
                      <a:pt x="570" y="176"/>
                      <a:pt x="566" y="170"/>
                    </a:cubicBezTo>
                    <a:cubicBezTo>
                      <a:pt x="565" y="170"/>
                      <a:pt x="563" y="171"/>
                      <a:pt x="562" y="172"/>
                    </a:cubicBezTo>
                    <a:cubicBezTo>
                      <a:pt x="561" y="168"/>
                      <a:pt x="559" y="164"/>
                      <a:pt x="557" y="160"/>
                    </a:cubicBezTo>
                    <a:cubicBezTo>
                      <a:pt x="557" y="158"/>
                      <a:pt x="556" y="156"/>
                      <a:pt x="554" y="154"/>
                    </a:cubicBezTo>
                    <a:cubicBezTo>
                      <a:pt x="555" y="154"/>
                      <a:pt x="555" y="154"/>
                      <a:pt x="556" y="153"/>
                    </a:cubicBezTo>
                    <a:cubicBezTo>
                      <a:pt x="552" y="147"/>
                      <a:pt x="548" y="142"/>
                      <a:pt x="545" y="136"/>
                    </a:cubicBezTo>
                    <a:cubicBezTo>
                      <a:pt x="545" y="136"/>
                      <a:pt x="544" y="136"/>
                      <a:pt x="544" y="137"/>
                    </a:cubicBezTo>
                    <a:cubicBezTo>
                      <a:pt x="542" y="134"/>
                      <a:pt x="540" y="130"/>
                      <a:pt x="538" y="127"/>
                    </a:cubicBezTo>
                    <a:cubicBezTo>
                      <a:pt x="531" y="118"/>
                      <a:pt x="525" y="108"/>
                      <a:pt x="517" y="100"/>
                    </a:cubicBezTo>
                    <a:cubicBezTo>
                      <a:pt x="511" y="94"/>
                      <a:pt x="501" y="91"/>
                      <a:pt x="495" y="86"/>
                    </a:cubicBezTo>
                    <a:cubicBezTo>
                      <a:pt x="488" y="82"/>
                      <a:pt x="481" y="79"/>
                      <a:pt x="474" y="75"/>
                    </a:cubicBezTo>
                    <a:cubicBezTo>
                      <a:pt x="471" y="73"/>
                      <a:pt x="469" y="71"/>
                      <a:pt x="466" y="69"/>
                    </a:cubicBezTo>
                    <a:cubicBezTo>
                      <a:pt x="442" y="50"/>
                      <a:pt x="420" y="37"/>
                      <a:pt x="396" y="35"/>
                    </a:cubicBezTo>
                    <a:cubicBezTo>
                      <a:pt x="393" y="34"/>
                      <a:pt x="390" y="34"/>
                      <a:pt x="387" y="34"/>
                    </a:cubicBezTo>
                    <a:cubicBezTo>
                      <a:pt x="375" y="34"/>
                      <a:pt x="363" y="37"/>
                      <a:pt x="351" y="40"/>
                    </a:cubicBezTo>
                    <a:cubicBezTo>
                      <a:pt x="341" y="42"/>
                      <a:pt x="331" y="47"/>
                      <a:pt x="322" y="52"/>
                    </a:cubicBezTo>
                    <a:cubicBezTo>
                      <a:pt x="322" y="53"/>
                      <a:pt x="322" y="54"/>
                      <a:pt x="322" y="54"/>
                    </a:cubicBezTo>
                    <a:cubicBezTo>
                      <a:pt x="322" y="59"/>
                      <a:pt x="322" y="62"/>
                      <a:pt x="322" y="62"/>
                    </a:cubicBezTo>
                    <a:cubicBezTo>
                      <a:pt x="301" y="65"/>
                      <a:pt x="301" y="65"/>
                      <a:pt x="301" y="65"/>
                    </a:cubicBezTo>
                    <a:cubicBezTo>
                      <a:pt x="301" y="65"/>
                      <a:pt x="300" y="63"/>
                      <a:pt x="300" y="58"/>
                    </a:cubicBezTo>
                    <a:cubicBezTo>
                      <a:pt x="291" y="53"/>
                      <a:pt x="282" y="40"/>
                      <a:pt x="277" y="34"/>
                    </a:cubicBezTo>
                    <a:cubicBezTo>
                      <a:pt x="267" y="25"/>
                      <a:pt x="253" y="10"/>
                      <a:pt x="240" y="7"/>
                    </a:cubicBezTo>
                    <a:cubicBezTo>
                      <a:pt x="228" y="5"/>
                      <a:pt x="217" y="0"/>
                      <a:pt x="20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4" name="Freeform 794"/>
              <p:cNvSpPr>
                <a:spLocks noEditPoints="1"/>
              </p:cNvSpPr>
              <p:nvPr/>
            </p:nvSpPr>
            <p:spPr bwMode="auto">
              <a:xfrm>
                <a:off x="2060" y="2859"/>
                <a:ext cx="277" cy="248"/>
              </a:xfrm>
              <a:custGeom>
                <a:avLst/>
                <a:gdLst>
                  <a:gd name="T0" fmla="*/ 264 w 562"/>
                  <a:gd name="T1" fmla="*/ 458 h 503"/>
                  <a:gd name="T2" fmla="*/ 457 w 562"/>
                  <a:gd name="T3" fmla="*/ 444 h 503"/>
                  <a:gd name="T4" fmla="*/ 376 w 562"/>
                  <a:gd name="T5" fmla="*/ 452 h 503"/>
                  <a:gd name="T6" fmla="*/ 471 w 562"/>
                  <a:gd name="T7" fmla="*/ 415 h 503"/>
                  <a:gd name="T8" fmla="*/ 479 w 562"/>
                  <a:gd name="T9" fmla="*/ 408 h 503"/>
                  <a:gd name="T10" fmla="*/ 479 w 562"/>
                  <a:gd name="T11" fmla="*/ 384 h 503"/>
                  <a:gd name="T12" fmla="*/ 371 w 562"/>
                  <a:gd name="T13" fmla="*/ 414 h 503"/>
                  <a:gd name="T14" fmla="*/ 422 w 562"/>
                  <a:gd name="T15" fmla="*/ 371 h 503"/>
                  <a:gd name="T16" fmla="*/ 480 w 562"/>
                  <a:gd name="T17" fmla="*/ 372 h 503"/>
                  <a:gd name="T18" fmla="*/ 344 w 562"/>
                  <a:gd name="T19" fmla="*/ 371 h 503"/>
                  <a:gd name="T20" fmla="*/ 398 w 562"/>
                  <a:gd name="T21" fmla="*/ 332 h 503"/>
                  <a:gd name="T22" fmla="*/ 251 w 562"/>
                  <a:gd name="T23" fmla="*/ 407 h 503"/>
                  <a:gd name="T24" fmla="*/ 476 w 562"/>
                  <a:gd name="T25" fmla="*/ 338 h 503"/>
                  <a:gd name="T26" fmla="*/ 185 w 562"/>
                  <a:gd name="T27" fmla="*/ 335 h 503"/>
                  <a:gd name="T28" fmla="*/ 416 w 562"/>
                  <a:gd name="T29" fmla="*/ 281 h 503"/>
                  <a:gd name="T30" fmla="*/ 462 w 562"/>
                  <a:gd name="T31" fmla="*/ 264 h 503"/>
                  <a:gd name="T32" fmla="*/ 430 w 562"/>
                  <a:gd name="T33" fmla="*/ 294 h 503"/>
                  <a:gd name="T34" fmla="*/ 397 w 562"/>
                  <a:gd name="T35" fmla="*/ 247 h 503"/>
                  <a:gd name="T36" fmla="*/ 396 w 562"/>
                  <a:gd name="T37" fmla="*/ 240 h 503"/>
                  <a:gd name="T38" fmla="*/ 400 w 562"/>
                  <a:gd name="T39" fmla="*/ 230 h 503"/>
                  <a:gd name="T40" fmla="*/ 108 w 562"/>
                  <a:gd name="T41" fmla="*/ 270 h 503"/>
                  <a:gd name="T42" fmla="*/ 144 w 562"/>
                  <a:gd name="T43" fmla="*/ 222 h 503"/>
                  <a:gd name="T44" fmla="*/ 22 w 562"/>
                  <a:gd name="T45" fmla="*/ 215 h 503"/>
                  <a:gd name="T46" fmla="*/ 183 w 562"/>
                  <a:gd name="T47" fmla="*/ 203 h 503"/>
                  <a:gd name="T48" fmla="*/ 174 w 562"/>
                  <a:gd name="T49" fmla="*/ 183 h 503"/>
                  <a:gd name="T50" fmla="*/ 172 w 562"/>
                  <a:gd name="T51" fmla="*/ 167 h 503"/>
                  <a:gd name="T52" fmla="*/ 287 w 562"/>
                  <a:gd name="T53" fmla="*/ 283 h 503"/>
                  <a:gd name="T54" fmla="*/ 26 w 562"/>
                  <a:gd name="T55" fmla="*/ 156 h 503"/>
                  <a:gd name="T56" fmla="*/ 149 w 562"/>
                  <a:gd name="T57" fmla="*/ 156 h 503"/>
                  <a:gd name="T58" fmla="*/ 200 w 562"/>
                  <a:gd name="T59" fmla="*/ 390 h 503"/>
                  <a:gd name="T60" fmla="*/ 200 w 562"/>
                  <a:gd name="T61" fmla="*/ 390 h 503"/>
                  <a:gd name="T62" fmla="*/ 267 w 562"/>
                  <a:gd name="T63" fmla="*/ 244 h 503"/>
                  <a:gd name="T64" fmla="*/ 219 w 562"/>
                  <a:gd name="T65" fmla="*/ 322 h 503"/>
                  <a:gd name="T66" fmla="*/ 215 w 562"/>
                  <a:gd name="T67" fmla="*/ 117 h 503"/>
                  <a:gd name="T68" fmla="*/ 141 w 562"/>
                  <a:gd name="T69" fmla="*/ 149 h 503"/>
                  <a:gd name="T70" fmla="*/ 428 w 562"/>
                  <a:gd name="T71" fmla="*/ 96 h 503"/>
                  <a:gd name="T72" fmla="*/ 407 w 562"/>
                  <a:gd name="T73" fmla="*/ 96 h 503"/>
                  <a:gd name="T74" fmla="*/ 44 w 562"/>
                  <a:gd name="T75" fmla="*/ 99 h 503"/>
                  <a:gd name="T76" fmla="*/ 88 w 562"/>
                  <a:gd name="T77" fmla="*/ 125 h 503"/>
                  <a:gd name="T78" fmla="*/ 245 w 562"/>
                  <a:gd name="T79" fmla="*/ 104 h 503"/>
                  <a:gd name="T80" fmla="*/ 378 w 562"/>
                  <a:gd name="T81" fmla="*/ 101 h 503"/>
                  <a:gd name="T82" fmla="*/ 309 w 562"/>
                  <a:gd name="T83" fmla="*/ 66 h 503"/>
                  <a:gd name="T84" fmla="*/ 331 w 562"/>
                  <a:gd name="T85" fmla="*/ 81 h 503"/>
                  <a:gd name="T86" fmla="*/ 221 w 562"/>
                  <a:gd name="T87" fmla="*/ 25 h 503"/>
                  <a:gd name="T88" fmla="*/ 190 w 562"/>
                  <a:gd name="T89" fmla="*/ 122 h 503"/>
                  <a:gd name="T90" fmla="*/ 104 w 562"/>
                  <a:gd name="T91" fmla="*/ 57 h 503"/>
                  <a:gd name="T92" fmla="*/ 48 w 562"/>
                  <a:gd name="T93" fmla="*/ 72 h 503"/>
                  <a:gd name="T94" fmla="*/ 0 w 562"/>
                  <a:gd name="T95" fmla="*/ 186 h 503"/>
                  <a:gd name="T96" fmla="*/ 7 w 562"/>
                  <a:gd name="T97" fmla="*/ 239 h 503"/>
                  <a:gd name="T98" fmla="*/ 213 w 562"/>
                  <a:gd name="T99" fmla="*/ 399 h 503"/>
                  <a:gd name="T100" fmla="*/ 239 w 562"/>
                  <a:gd name="T101" fmla="*/ 402 h 503"/>
                  <a:gd name="T102" fmla="*/ 473 w 562"/>
                  <a:gd name="T103" fmla="*/ 459 h 503"/>
                  <a:gd name="T104" fmla="*/ 537 w 562"/>
                  <a:gd name="T105" fmla="*/ 411 h 503"/>
                  <a:gd name="T106" fmla="*/ 470 w 562"/>
                  <a:gd name="T107" fmla="*/ 249 h 503"/>
                  <a:gd name="T108" fmla="*/ 423 w 562"/>
                  <a:gd name="T109" fmla="*/ 244 h 503"/>
                  <a:gd name="T110" fmla="*/ 436 w 562"/>
                  <a:gd name="T111" fmla="*/ 188 h 503"/>
                  <a:gd name="T112" fmla="*/ 451 w 562"/>
                  <a:gd name="T113" fmla="*/ 126 h 503"/>
                  <a:gd name="T114" fmla="*/ 428 w 562"/>
                  <a:gd name="T115" fmla="*/ 76 h 503"/>
                  <a:gd name="T116" fmla="*/ 319 w 562"/>
                  <a:gd name="T117" fmla="*/ 14 h 503"/>
                  <a:gd name="T118" fmla="*/ 310 w 562"/>
                  <a:gd name="T119" fmla="*/ 13 h 5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62" h="503">
                    <a:moveTo>
                      <a:pt x="468" y="472"/>
                    </a:moveTo>
                    <a:cubicBezTo>
                      <a:pt x="464" y="472"/>
                      <a:pt x="460" y="472"/>
                      <a:pt x="456" y="473"/>
                    </a:cubicBezTo>
                    <a:cubicBezTo>
                      <a:pt x="458" y="474"/>
                      <a:pt x="460" y="475"/>
                      <a:pt x="462" y="475"/>
                    </a:cubicBezTo>
                    <a:cubicBezTo>
                      <a:pt x="462" y="475"/>
                      <a:pt x="462" y="475"/>
                      <a:pt x="462" y="475"/>
                    </a:cubicBezTo>
                    <a:cubicBezTo>
                      <a:pt x="465" y="475"/>
                      <a:pt x="468" y="474"/>
                      <a:pt x="470" y="472"/>
                    </a:cubicBezTo>
                    <a:cubicBezTo>
                      <a:pt x="469" y="472"/>
                      <a:pt x="469" y="472"/>
                      <a:pt x="469" y="472"/>
                    </a:cubicBezTo>
                    <a:cubicBezTo>
                      <a:pt x="468" y="472"/>
                      <a:pt x="468" y="472"/>
                      <a:pt x="468" y="472"/>
                    </a:cubicBezTo>
                    <a:moveTo>
                      <a:pt x="527" y="268"/>
                    </a:moveTo>
                    <a:cubicBezTo>
                      <a:pt x="529" y="273"/>
                      <a:pt x="532" y="278"/>
                      <a:pt x="535" y="283"/>
                    </a:cubicBezTo>
                    <a:cubicBezTo>
                      <a:pt x="535" y="282"/>
                      <a:pt x="536" y="282"/>
                      <a:pt x="536" y="281"/>
                    </a:cubicBezTo>
                    <a:cubicBezTo>
                      <a:pt x="536" y="280"/>
                      <a:pt x="536" y="280"/>
                      <a:pt x="536" y="279"/>
                    </a:cubicBezTo>
                    <a:cubicBezTo>
                      <a:pt x="537" y="274"/>
                      <a:pt x="535" y="269"/>
                      <a:pt x="529" y="268"/>
                    </a:cubicBezTo>
                    <a:cubicBezTo>
                      <a:pt x="528" y="268"/>
                      <a:pt x="528" y="268"/>
                      <a:pt x="527" y="268"/>
                    </a:cubicBezTo>
                    <a:moveTo>
                      <a:pt x="317" y="474"/>
                    </a:moveTo>
                    <a:cubicBezTo>
                      <a:pt x="297" y="474"/>
                      <a:pt x="280" y="468"/>
                      <a:pt x="270" y="463"/>
                    </a:cubicBezTo>
                    <a:cubicBezTo>
                      <a:pt x="269" y="461"/>
                      <a:pt x="267" y="460"/>
                      <a:pt x="264" y="458"/>
                    </a:cubicBezTo>
                    <a:cubicBezTo>
                      <a:pt x="268" y="460"/>
                      <a:pt x="271" y="462"/>
                      <a:pt x="275" y="463"/>
                    </a:cubicBezTo>
                    <a:cubicBezTo>
                      <a:pt x="288" y="468"/>
                      <a:pt x="300" y="471"/>
                      <a:pt x="314" y="471"/>
                    </a:cubicBezTo>
                    <a:cubicBezTo>
                      <a:pt x="315" y="471"/>
                      <a:pt x="316" y="471"/>
                      <a:pt x="317" y="471"/>
                    </a:cubicBezTo>
                    <a:cubicBezTo>
                      <a:pt x="329" y="471"/>
                      <a:pt x="340" y="470"/>
                      <a:pt x="351" y="467"/>
                    </a:cubicBezTo>
                    <a:cubicBezTo>
                      <a:pt x="346" y="469"/>
                      <a:pt x="342" y="471"/>
                      <a:pt x="338" y="472"/>
                    </a:cubicBezTo>
                    <a:cubicBezTo>
                      <a:pt x="331" y="473"/>
                      <a:pt x="324" y="474"/>
                      <a:pt x="317" y="474"/>
                    </a:cubicBezTo>
                    <a:moveTo>
                      <a:pt x="426" y="464"/>
                    </a:moveTo>
                    <a:cubicBezTo>
                      <a:pt x="433" y="459"/>
                      <a:pt x="439" y="455"/>
                      <a:pt x="444" y="450"/>
                    </a:cubicBezTo>
                    <a:cubicBezTo>
                      <a:pt x="448" y="451"/>
                      <a:pt x="452" y="451"/>
                      <a:pt x="456" y="452"/>
                    </a:cubicBezTo>
                    <a:cubicBezTo>
                      <a:pt x="456" y="452"/>
                      <a:pt x="456" y="452"/>
                      <a:pt x="456" y="452"/>
                    </a:cubicBezTo>
                    <a:cubicBezTo>
                      <a:pt x="446" y="457"/>
                      <a:pt x="436" y="460"/>
                      <a:pt x="427" y="463"/>
                    </a:cubicBezTo>
                    <a:cubicBezTo>
                      <a:pt x="427" y="463"/>
                      <a:pt x="426" y="464"/>
                      <a:pt x="426" y="464"/>
                    </a:cubicBezTo>
                    <a:moveTo>
                      <a:pt x="457" y="444"/>
                    </a:moveTo>
                    <a:cubicBezTo>
                      <a:pt x="455" y="444"/>
                      <a:pt x="454" y="444"/>
                      <a:pt x="452" y="444"/>
                    </a:cubicBezTo>
                    <a:cubicBezTo>
                      <a:pt x="453" y="442"/>
                      <a:pt x="454" y="441"/>
                      <a:pt x="456" y="440"/>
                    </a:cubicBezTo>
                    <a:cubicBezTo>
                      <a:pt x="456" y="441"/>
                      <a:pt x="457" y="443"/>
                      <a:pt x="457" y="444"/>
                    </a:cubicBezTo>
                    <a:moveTo>
                      <a:pt x="465" y="446"/>
                    </a:moveTo>
                    <a:cubicBezTo>
                      <a:pt x="465" y="442"/>
                      <a:pt x="464" y="438"/>
                      <a:pt x="462" y="434"/>
                    </a:cubicBezTo>
                    <a:cubicBezTo>
                      <a:pt x="462" y="434"/>
                      <a:pt x="462" y="434"/>
                      <a:pt x="462" y="434"/>
                    </a:cubicBezTo>
                    <a:cubicBezTo>
                      <a:pt x="465" y="435"/>
                      <a:pt x="468" y="435"/>
                      <a:pt x="470" y="436"/>
                    </a:cubicBezTo>
                    <a:cubicBezTo>
                      <a:pt x="472" y="436"/>
                      <a:pt x="473" y="436"/>
                      <a:pt x="474" y="436"/>
                    </a:cubicBezTo>
                    <a:cubicBezTo>
                      <a:pt x="476" y="436"/>
                      <a:pt x="479" y="436"/>
                      <a:pt x="481" y="436"/>
                    </a:cubicBezTo>
                    <a:cubicBezTo>
                      <a:pt x="481" y="436"/>
                      <a:pt x="481" y="436"/>
                      <a:pt x="481" y="436"/>
                    </a:cubicBezTo>
                    <a:cubicBezTo>
                      <a:pt x="478" y="438"/>
                      <a:pt x="475" y="440"/>
                      <a:pt x="472" y="442"/>
                    </a:cubicBezTo>
                    <a:cubicBezTo>
                      <a:pt x="470" y="444"/>
                      <a:pt x="467" y="445"/>
                      <a:pt x="465" y="446"/>
                    </a:cubicBezTo>
                    <a:moveTo>
                      <a:pt x="298" y="456"/>
                    </a:moveTo>
                    <a:cubicBezTo>
                      <a:pt x="305" y="456"/>
                      <a:pt x="311" y="455"/>
                      <a:pt x="317" y="453"/>
                    </a:cubicBezTo>
                    <a:cubicBezTo>
                      <a:pt x="326" y="452"/>
                      <a:pt x="334" y="451"/>
                      <a:pt x="343" y="449"/>
                    </a:cubicBezTo>
                    <a:cubicBezTo>
                      <a:pt x="361" y="445"/>
                      <a:pt x="378" y="437"/>
                      <a:pt x="396" y="433"/>
                    </a:cubicBezTo>
                    <a:cubicBezTo>
                      <a:pt x="391" y="439"/>
                      <a:pt x="385" y="444"/>
                      <a:pt x="380" y="449"/>
                    </a:cubicBezTo>
                    <a:cubicBezTo>
                      <a:pt x="379" y="449"/>
                      <a:pt x="379" y="449"/>
                      <a:pt x="379" y="449"/>
                    </a:cubicBezTo>
                    <a:cubicBezTo>
                      <a:pt x="378" y="450"/>
                      <a:pt x="377" y="451"/>
                      <a:pt x="376" y="452"/>
                    </a:cubicBezTo>
                    <a:cubicBezTo>
                      <a:pt x="372" y="454"/>
                      <a:pt x="367" y="454"/>
                      <a:pt x="364" y="456"/>
                    </a:cubicBezTo>
                    <a:cubicBezTo>
                      <a:pt x="358" y="458"/>
                      <a:pt x="351" y="459"/>
                      <a:pt x="344" y="461"/>
                    </a:cubicBezTo>
                    <a:cubicBezTo>
                      <a:pt x="341" y="462"/>
                      <a:pt x="337" y="462"/>
                      <a:pt x="334" y="462"/>
                    </a:cubicBezTo>
                    <a:cubicBezTo>
                      <a:pt x="331" y="462"/>
                      <a:pt x="328" y="462"/>
                      <a:pt x="325" y="462"/>
                    </a:cubicBezTo>
                    <a:cubicBezTo>
                      <a:pt x="325" y="462"/>
                      <a:pt x="324" y="462"/>
                      <a:pt x="324" y="462"/>
                    </a:cubicBezTo>
                    <a:cubicBezTo>
                      <a:pt x="321" y="462"/>
                      <a:pt x="319" y="462"/>
                      <a:pt x="316" y="463"/>
                    </a:cubicBezTo>
                    <a:cubicBezTo>
                      <a:pt x="313" y="463"/>
                      <a:pt x="310" y="463"/>
                      <a:pt x="308" y="463"/>
                    </a:cubicBezTo>
                    <a:cubicBezTo>
                      <a:pt x="307" y="463"/>
                      <a:pt x="306" y="463"/>
                      <a:pt x="306" y="463"/>
                    </a:cubicBezTo>
                    <a:cubicBezTo>
                      <a:pt x="293" y="463"/>
                      <a:pt x="281" y="456"/>
                      <a:pt x="268" y="452"/>
                    </a:cubicBezTo>
                    <a:cubicBezTo>
                      <a:pt x="263" y="449"/>
                      <a:pt x="258" y="446"/>
                      <a:pt x="254" y="442"/>
                    </a:cubicBezTo>
                    <a:cubicBezTo>
                      <a:pt x="267" y="449"/>
                      <a:pt x="280" y="454"/>
                      <a:pt x="294" y="456"/>
                    </a:cubicBezTo>
                    <a:cubicBezTo>
                      <a:pt x="295" y="456"/>
                      <a:pt x="297" y="456"/>
                      <a:pt x="298" y="456"/>
                    </a:cubicBezTo>
                    <a:moveTo>
                      <a:pt x="475" y="428"/>
                    </a:moveTo>
                    <a:cubicBezTo>
                      <a:pt x="474" y="428"/>
                      <a:pt x="472" y="428"/>
                      <a:pt x="471" y="428"/>
                    </a:cubicBezTo>
                    <a:cubicBezTo>
                      <a:pt x="469" y="428"/>
                      <a:pt x="467" y="427"/>
                      <a:pt x="465" y="427"/>
                    </a:cubicBezTo>
                    <a:cubicBezTo>
                      <a:pt x="468" y="423"/>
                      <a:pt x="470" y="419"/>
                      <a:pt x="471" y="415"/>
                    </a:cubicBezTo>
                    <a:cubicBezTo>
                      <a:pt x="476" y="418"/>
                      <a:pt x="480" y="423"/>
                      <a:pt x="483" y="428"/>
                    </a:cubicBezTo>
                    <a:cubicBezTo>
                      <a:pt x="483" y="428"/>
                      <a:pt x="483" y="428"/>
                      <a:pt x="483" y="428"/>
                    </a:cubicBezTo>
                    <a:cubicBezTo>
                      <a:pt x="482" y="428"/>
                      <a:pt x="480" y="428"/>
                      <a:pt x="479" y="428"/>
                    </a:cubicBezTo>
                    <a:cubicBezTo>
                      <a:pt x="478" y="428"/>
                      <a:pt x="476" y="428"/>
                      <a:pt x="475" y="428"/>
                    </a:cubicBezTo>
                    <a:moveTo>
                      <a:pt x="481" y="408"/>
                    </a:moveTo>
                    <a:cubicBezTo>
                      <a:pt x="482" y="408"/>
                      <a:pt x="483" y="408"/>
                      <a:pt x="483" y="408"/>
                    </a:cubicBezTo>
                    <a:cubicBezTo>
                      <a:pt x="489" y="408"/>
                      <a:pt x="495" y="407"/>
                      <a:pt x="502" y="406"/>
                    </a:cubicBezTo>
                    <a:cubicBezTo>
                      <a:pt x="506" y="406"/>
                      <a:pt x="511" y="405"/>
                      <a:pt x="515" y="404"/>
                    </a:cubicBezTo>
                    <a:cubicBezTo>
                      <a:pt x="510" y="411"/>
                      <a:pt x="502" y="417"/>
                      <a:pt x="496" y="423"/>
                    </a:cubicBezTo>
                    <a:cubicBezTo>
                      <a:pt x="494" y="425"/>
                      <a:pt x="493" y="427"/>
                      <a:pt x="491" y="428"/>
                    </a:cubicBezTo>
                    <a:cubicBezTo>
                      <a:pt x="490" y="425"/>
                      <a:pt x="489" y="422"/>
                      <a:pt x="486" y="420"/>
                    </a:cubicBezTo>
                    <a:cubicBezTo>
                      <a:pt x="484" y="416"/>
                      <a:pt x="481" y="414"/>
                      <a:pt x="478" y="411"/>
                    </a:cubicBezTo>
                    <a:cubicBezTo>
                      <a:pt x="478" y="410"/>
                      <a:pt x="476" y="409"/>
                      <a:pt x="474" y="408"/>
                    </a:cubicBezTo>
                    <a:cubicBezTo>
                      <a:pt x="474" y="408"/>
                      <a:pt x="474" y="408"/>
                      <a:pt x="474" y="408"/>
                    </a:cubicBezTo>
                    <a:cubicBezTo>
                      <a:pt x="474" y="408"/>
                      <a:pt x="475" y="408"/>
                      <a:pt x="476" y="408"/>
                    </a:cubicBezTo>
                    <a:cubicBezTo>
                      <a:pt x="477" y="408"/>
                      <a:pt x="478" y="408"/>
                      <a:pt x="479" y="408"/>
                    </a:cubicBezTo>
                    <a:cubicBezTo>
                      <a:pt x="479" y="408"/>
                      <a:pt x="480" y="408"/>
                      <a:pt x="481" y="408"/>
                    </a:cubicBezTo>
                    <a:moveTo>
                      <a:pt x="278" y="442"/>
                    </a:moveTo>
                    <a:cubicBezTo>
                      <a:pt x="297" y="442"/>
                      <a:pt x="315" y="440"/>
                      <a:pt x="334" y="434"/>
                    </a:cubicBezTo>
                    <a:cubicBezTo>
                      <a:pt x="352" y="428"/>
                      <a:pt x="369" y="423"/>
                      <a:pt x="387" y="416"/>
                    </a:cubicBezTo>
                    <a:cubicBezTo>
                      <a:pt x="394" y="413"/>
                      <a:pt x="402" y="410"/>
                      <a:pt x="409" y="407"/>
                    </a:cubicBezTo>
                    <a:cubicBezTo>
                      <a:pt x="411" y="405"/>
                      <a:pt x="414" y="405"/>
                      <a:pt x="416" y="404"/>
                    </a:cubicBezTo>
                    <a:cubicBezTo>
                      <a:pt x="414" y="410"/>
                      <a:pt x="410" y="416"/>
                      <a:pt x="406" y="422"/>
                    </a:cubicBezTo>
                    <a:cubicBezTo>
                      <a:pt x="404" y="422"/>
                      <a:pt x="403" y="423"/>
                      <a:pt x="402" y="424"/>
                    </a:cubicBezTo>
                    <a:cubicBezTo>
                      <a:pt x="396" y="426"/>
                      <a:pt x="389" y="428"/>
                      <a:pt x="383" y="430"/>
                    </a:cubicBezTo>
                    <a:cubicBezTo>
                      <a:pt x="369" y="434"/>
                      <a:pt x="355" y="437"/>
                      <a:pt x="341" y="442"/>
                    </a:cubicBezTo>
                    <a:cubicBezTo>
                      <a:pt x="328" y="446"/>
                      <a:pt x="311" y="447"/>
                      <a:pt x="297" y="448"/>
                    </a:cubicBezTo>
                    <a:cubicBezTo>
                      <a:pt x="297" y="448"/>
                      <a:pt x="296" y="448"/>
                      <a:pt x="296" y="448"/>
                    </a:cubicBezTo>
                    <a:cubicBezTo>
                      <a:pt x="287" y="448"/>
                      <a:pt x="278" y="445"/>
                      <a:pt x="270" y="442"/>
                    </a:cubicBezTo>
                    <a:cubicBezTo>
                      <a:pt x="272" y="442"/>
                      <a:pt x="275" y="442"/>
                      <a:pt x="278" y="442"/>
                    </a:cubicBezTo>
                    <a:moveTo>
                      <a:pt x="476" y="400"/>
                    </a:moveTo>
                    <a:cubicBezTo>
                      <a:pt x="477" y="395"/>
                      <a:pt x="478" y="389"/>
                      <a:pt x="479" y="384"/>
                    </a:cubicBezTo>
                    <a:cubicBezTo>
                      <a:pt x="481" y="385"/>
                      <a:pt x="484" y="386"/>
                      <a:pt x="487" y="387"/>
                    </a:cubicBezTo>
                    <a:cubicBezTo>
                      <a:pt x="495" y="390"/>
                      <a:pt x="505" y="392"/>
                      <a:pt x="513" y="396"/>
                    </a:cubicBezTo>
                    <a:cubicBezTo>
                      <a:pt x="510" y="397"/>
                      <a:pt x="506" y="397"/>
                      <a:pt x="505" y="398"/>
                    </a:cubicBezTo>
                    <a:cubicBezTo>
                      <a:pt x="498" y="399"/>
                      <a:pt x="490" y="400"/>
                      <a:pt x="483" y="400"/>
                    </a:cubicBezTo>
                    <a:cubicBezTo>
                      <a:pt x="481" y="400"/>
                      <a:pt x="478" y="400"/>
                      <a:pt x="476" y="400"/>
                    </a:cubicBezTo>
                    <a:moveTo>
                      <a:pt x="280" y="432"/>
                    </a:moveTo>
                    <a:cubicBezTo>
                      <a:pt x="292" y="432"/>
                      <a:pt x="305" y="424"/>
                      <a:pt x="316" y="420"/>
                    </a:cubicBezTo>
                    <a:cubicBezTo>
                      <a:pt x="336" y="413"/>
                      <a:pt x="355" y="401"/>
                      <a:pt x="375" y="398"/>
                    </a:cubicBezTo>
                    <a:cubicBezTo>
                      <a:pt x="383" y="397"/>
                      <a:pt x="391" y="393"/>
                      <a:pt x="398" y="390"/>
                    </a:cubicBezTo>
                    <a:cubicBezTo>
                      <a:pt x="403" y="389"/>
                      <a:pt x="407" y="387"/>
                      <a:pt x="411" y="385"/>
                    </a:cubicBezTo>
                    <a:cubicBezTo>
                      <a:pt x="412" y="385"/>
                      <a:pt x="424" y="379"/>
                      <a:pt x="421" y="378"/>
                    </a:cubicBezTo>
                    <a:cubicBezTo>
                      <a:pt x="422" y="378"/>
                      <a:pt x="422" y="379"/>
                      <a:pt x="423" y="379"/>
                    </a:cubicBezTo>
                    <a:cubicBezTo>
                      <a:pt x="423" y="379"/>
                      <a:pt x="423" y="379"/>
                      <a:pt x="423" y="379"/>
                    </a:cubicBezTo>
                    <a:cubicBezTo>
                      <a:pt x="423" y="384"/>
                      <a:pt x="421" y="389"/>
                      <a:pt x="420" y="395"/>
                    </a:cubicBezTo>
                    <a:cubicBezTo>
                      <a:pt x="412" y="398"/>
                      <a:pt x="403" y="400"/>
                      <a:pt x="396" y="404"/>
                    </a:cubicBezTo>
                    <a:cubicBezTo>
                      <a:pt x="388" y="408"/>
                      <a:pt x="379" y="411"/>
                      <a:pt x="371" y="414"/>
                    </a:cubicBezTo>
                    <a:cubicBezTo>
                      <a:pt x="363" y="416"/>
                      <a:pt x="355" y="420"/>
                      <a:pt x="347" y="421"/>
                    </a:cubicBezTo>
                    <a:cubicBezTo>
                      <a:pt x="339" y="422"/>
                      <a:pt x="331" y="426"/>
                      <a:pt x="324" y="429"/>
                    </a:cubicBezTo>
                    <a:cubicBezTo>
                      <a:pt x="314" y="432"/>
                      <a:pt x="304" y="433"/>
                      <a:pt x="293" y="433"/>
                    </a:cubicBezTo>
                    <a:cubicBezTo>
                      <a:pt x="288" y="433"/>
                      <a:pt x="283" y="434"/>
                      <a:pt x="278" y="434"/>
                    </a:cubicBezTo>
                    <a:cubicBezTo>
                      <a:pt x="272" y="434"/>
                      <a:pt x="267" y="433"/>
                      <a:pt x="261" y="432"/>
                    </a:cubicBezTo>
                    <a:cubicBezTo>
                      <a:pt x="264" y="432"/>
                      <a:pt x="266" y="432"/>
                      <a:pt x="269" y="432"/>
                    </a:cubicBezTo>
                    <a:cubicBezTo>
                      <a:pt x="273" y="432"/>
                      <a:pt x="276" y="432"/>
                      <a:pt x="280" y="432"/>
                    </a:cubicBezTo>
                    <a:cubicBezTo>
                      <a:pt x="280" y="432"/>
                      <a:pt x="280" y="432"/>
                      <a:pt x="280" y="432"/>
                    </a:cubicBezTo>
                    <a:moveTo>
                      <a:pt x="278" y="424"/>
                    </a:moveTo>
                    <a:cubicBezTo>
                      <a:pt x="273" y="424"/>
                      <a:pt x="268" y="424"/>
                      <a:pt x="264" y="424"/>
                    </a:cubicBezTo>
                    <a:cubicBezTo>
                      <a:pt x="270" y="423"/>
                      <a:pt x="276" y="421"/>
                      <a:pt x="283" y="419"/>
                    </a:cubicBezTo>
                    <a:cubicBezTo>
                      <a:pt x="297" y="414"/>
                      <a:pt x="313" y="407"/>
                      <a:pt x="327" y="399"/>
                    </a:cubicBezTo>
                    <a:cubicBezTo>
                      <a:pt x="347" y="388"/>
                      <a:pt x="366" y="376"/>
                      <a:pt x="388" y="369"/>
                    </a:cubicBezTo>
                    <a:cubicBezTo>
                      <a:pt x="398" y="366"/>
                      <a:pt x="412" y="367"/>
                      <a:pt x="421" y="361"/>
                    </a:cubicBezTo>
                    <a:cubicBezTo>
                      <a:pt x="422" y="364"/>
                      <a:pt x="423" y="367"/>
                      <a:pt x="423" y="371"/>
                    </a:cubicBezTo>
                    <a:cubicBezTo>
                      <a:pt x="423" y="371"/>
                      <a:pt x="422" y="371"/>
                      <a:pt x="422" y="371"/>
                    </a:cubicBezTo>
                    <a:cubicBezTo>
                      <a:pt x="421" y="371"/>
                      <a:pt x="420" y="371"/>
                      <a:pt x="419" y="372"/>
                    </a:cubicBezTo>
                    <a:cubicBezTo>
                      <a:pt x="408" y="382"/>
                      <a:pt x="388" y="386"/>
                      <a:pt x="374" y="390"/>
                    </a:cubicBezTo>
                    <a:cubicBezTo>
                      <a:pt x="355" y="396"/>
                      <a:pt x="337" y="402"/>
                      <a:pt x="320" y="411"/>
                    </a:cubicBezTo>
                    <a:cubicBezTo>
                      <a:pt x="313" y="414"/>
                      <a:pt x="305" y="417"/>
                      <a:pt x="298" y="418"/>
                    </a:cubicBezTo>
                    <a:cubicBezTo>
                      <a:pt x="290" y="420"/>
                      <a:pt x="286" y="424"/>
                      <a:pt x="278" y="424"/>
                    </a:cubicBezTo>
                    <a:moveTo>
                      <a:pt x="521" y="393"/>
                    </a:moveTo>
                    <a:cubicBezTo>
                      <a:pt x="511" y="384"/>
                      <a:pt x="497" y="382"/>
                      <a:pt x="485" y="378"/>
                    </a:cubicBezTo>
                    <a:cubicBezTo>
                      <a:pt x="489" y="375"/>
                      <a:pt x="494" y="373"/>
                      <a:pt x="499" y="371"/>
                    </a:cubicBezTo>
                    <a:cubicBezTo>
                      <a:pt x="510" y="367"/>
                      <a:pt x="527" y="361"/>
                      <a:pt x="534" y="350"/>
                    </a:cubicBezTo>
                    <a:cubicBezTo>
                      <a:pt x="532" y="365"/>
                      <a:pt x="527" y="380"/>
                      <a:pt x="521" y="393"/>
                    </a:cubicBezTo>
                    <a:moveTo>
                      <a:pt x="282" y="372"/>
                    </a:moveTo>
                    <a:cubicBezTo>
                      <a:pt x="284" y="370"/>
                      <a:pt x="285" y="368"/>
                      <a:pt x="287" y="366"/>
                    </a:cubicBezTo>
                    <a:cubicBezTo>
                      <a:pt x="292" y="361"/>
                      <a:pt x="297" y="356"/>
                      <a:pt x="303" y="350"/>
                    </a:cubicBezTo>
                    <a:cubicBezTo>
                      <a:pt x="303" y="351"/>
                      <a:pt x="303" y="352"/>
                      <a:pt x="304" y="353"/>
                    </a:cubicBezTo>
                    <a:cubicBezTo>
                      <a:pt x="297" y="360"/>
                      <a:pt x="290" y="367"/>
                      <a:pt x="282" y="372"/>
                    </a:cubicBezTo>
                    <a:moveTo>
                      <a:pt x="480" y="372"/>
                    </a:moveTo>
                    <a:cubicBezTo>
                      <a:pt x="479" y="363"/>
                      <a:pt x="477" y="355"/>
                      <a:pt x="474" y="347"/>
                    </a:cubicBezTo>
                    <a:cubicBezTo>
                      <a:pt x="482" y="346"/>
                      <a:pt x="489" y="345"/>
                      <a:pt x="498" y="345"/>
                    </a:cubicBezTo>
                    <a:cubicBezTo>
                      <a:pt x="498" y="345"/>
                      <a:pt x="498" y="345"/>
                      <a:pt x="498" y="345"/>
                    </a:cubicBezTo>
                    <a:cubicBezTo>
                      <a:pt x="500" y="345"/>
                      <a:pt x="503" y="346"/>
                      <a:pt x="506" y="346"/>
                    </a:cubicBezTo>
                    <a:cubicBezTo>
                      <a:pt x="508" y="347"/>
                      <a:pt x="511" y="347"/>
                      <a:pt x="513" y="347"/>
                    </a:cubicBezTo>
                    <a:cubicBezTo>
                      <a:pt x="514" y="347"/>
                      <a:pt x="514" y="347"/>
                      <a:pt x="515" y="347"/>
                    </a:cubicBezTo>
                    <a:cubicBezTo>
                      <a:pt x="517" y="347"/>
                      <a:pt x="519" y="347"/>
                      <a:pt x="521" y="347"/>
                    </a:cubicBezTo>
                    <a:cubicBezTo>
                      <a:pt x="523" y="347"/>
                      <a:pt x="525" y="347"/>
                      <a:pt x="527" y="347"/>
                    </a:cubicBezTo>
                    <a:cubicBezTo>
                      <a:pt x="520" y="356"/>
                      <a:pt x="502" y="362"/>
                      <a:pt x="494" y="365"/>
                    </a:cubicBezTo>
                    <a:cubicBezTo>
                      <a:pt x="489" y="367"/>
                      <a:pt x="486" y="368"/>
                      <a:pt x="482" y="371"/>
                    </a:cubicBezTo>
                    <a:cubicBezTo>
                      <a:pt x="482" y="371"/>
                      <a:pt x="481" y="371"/>
                      <a:pt x="480" y="372"/>
                    </a:cubicBezTo>
                    <a:moveTo>
                      <a:pt x="270" y="415"/>
                    </a:moveTo>
                    <a:cubicBezTo>
                      <a:pt x="274" y="413"/>
                      <a:pt x="278" y="411"/>
                      <a:pt x="283" y="409"/>
                    </a:cubicBezTo>
                    <a:cubicBezTo>
                      <a:pt x="289" y="406"/>
                      <a:pt x="295" y="401"/>
                      <a:pt x="302" y="398"/>
                    </a:cubicBezTo>
                    <a:cubicBezTo>
                      <a:pt x="309" y="394"/>
                      <a:pt x="316" y="390"/>
                      <a:pt x="322" y="385"/>
                    </a:cubicBezTo>
                    <a:cubicBezTo>
                      <a:pt x="329" y="380"/>
                      <a:pt x="337" y="376"/>
                      <a:pt x="344" y="371"/>
                    </a:cubicBezTo>
                    <a:cubicBezTo>
                      <a:pt x="352" y="365"/>
                      <a:pt x="359" y="360"/>
                      <a:pt x="367" y="354"/>
                    </a:cubicBezTo>
                    <a:cubicBezTo>
                      <a:pt x="375" y="349"/>
                      <a:pt x="385" y="345"/>
                      <a:pt x="393" y="341"/>
                    </a:cubicBezTo>
                    <a:cubicBezTo>
                      <a:pt x="398" y="339"/>
                      <a:pt x="403" y="339"/>
                      <a:pt x="408" y="338"/>
                    </a:cubicBezTo>
                    <a:cubicBezTo>
                      <a:pt x="412" y="342"/>
                      <a:pt x="416" y="347"/>
                      <a:pt x="419" y="353"/>
                    </a:cubicBezTo>
                    <a:cubicBezTo>
                      <a:pt x="412" y="359"/>
                      <a:pt x="397" y="359"/>
                      <a:pt x="390" y="361"/>
                    </a:cubicBezTo>
                    <a:cubicBezTo>
                      <a:pt x="383" y="362"/>
                      <a:pt x="376" y="364"/>
                      <a:pt x="370" y="367"/>
                    </a:cubicBezTo>
                    <a:cubicBezTo>
                      <a:pt x="356" y="373"/>
                      <a:pt x="343" y="380"/>
                      <a:pt x="330" y="389"/>
                    </a:cubicBezTo>
                    <a:cubicBezTo>
                      <a:pt x="316" y="397"/>
                      <a:pt x="301" y="403"/>
                      <a:pt x="286" y="409"/>
                    </a:cubicBezTo>
                    <a:cubicBezTo>
                      <a:pt x="281" y="412"/>
                      <a:pt x="275" y="414"/>
                      <a:pt x="270" y="415"/>
                    </a:cubicBezTo>
                    <a:moveTo>
                      <a:pt x="264" y="410"/>
                    </a:moveTo>
                    <a:cubicBezTo>
                      <a:pt x="268" y="408"/>
                      <a:pt x="273" y="406"/>
                      <a:pt x="277" y="403"/>
                    </a:cubicBezTo>
                    <a:cubicBezTo>
                      <a:pt x="289" y="393"/>
                      <a:pt x="302" y="384"/>
                      <a:pt x="314" y="375"/>
                    </a:cubicBezTo>
                    <a:cubicBezTo>
                      <a:pt x="327" y="366"/>
                      <a:pt x="337" y="354"/>
                      <a:pt x="350" y="345"/>
                    </a:cubicBezTo>
                    <a:cubicBezTo>
                      <a:pt x="356" y="340"/>
                      <a:pt x="363" y="336"/>
                      <a:pt x="369" y="332"/>
                    </a:cubicBezTo>
                    <a:cubicBezTo>
                      <a:pt x="374" y="329"/>
                      <a:pt x="379" y="328"/>
                      <a:pt x="384" y="327"/>
                    </a:cubicBezTo>
                    <a:cubicBezTo>
                      <a:pt x="389" y="328"/>
                      <a:pt x="394" y="329"/>
                      <a:pt x="398" y="332"/>
                    </a:cubicBezTo>
                    <a:cubicBezTo>
                      <a:pt x="391" y="333"/>
                      <a:pt x="383" y="336"/>
                      <a:pt x="376" y="341"/>
                    </a:cubicBezTo>
                    <a:cubicBezTo>
                      <a:pt x="362" y="350"/>
                      <a:pt x="347" y="359"/>
                      <a:pt x="333" y="369"/>
                    </a:cubicBezTo>
                    <a:cubicBezTo>
                      <a:pt x="321" y="379"/>
                      <a:pt x="306" y="385"/>
                      <a:pt x="293" y="394"/>
                    </a:cubicBezTo>
                    <a:cubicBezTo>
                      <a:pt x="285" y="400"/>
                      <a:pt x="275" y="406"/>
                      <a:pt x="264" y="410"/>
                    </a:cubicBezTo>
                    <a:moveTo>
                      <a:pt x="251" y="407"/>
                    </a:moveTo>
                    <a:cubicBezTo>
                      <a:pt x="262" y="399"/>
                      <a:pt x="272" y="390"/>
                      <a:pt x="281" y="382"/>
                    </a:cubicBezTo>
                    <a:cubicBezTo>
                      <a:pt x="288" y="375"/>
                      <a:pt x="297" y="371"/>
                      <a:pt x="303" y="364"/>
                    </a:cubicBezTo>
                    <a:cubicBezTo>
                      <a:pt x="307" y="361"/>
                      <a:pt x="311" y="357"/>
                      <a:pt x="314" y="354"/>
                    </a:cubicBezTo>
                    <a:cubicBezTo>
                      <a:pt x="316" y="352"/>
                      <a:pt x="319" y="349"/>
                      <a:pt x="322" y="346"/>
                    </a:cubicBezTo>
                    <a:cubicBezTo>
                      <a:pt x="327" y="342"/>
                      <a:pt x="336" y="336"/>
                      <a:pt x="350" y="328"/>
                    </a:cubicBezTo>
                    <a:cubicBezTo>
                      <a:pt x="353" y="326"/>
                      <a:pt x="359" y="325"/>
                      <a:pt x="366" y="325"/>
                    </a:cubicBezTo>
                    <a:cubicBezTo>
                      <a:pt x="361" y="328"/>
                      <a:pt x="356" y="332"/>
                      <a:pt x="351" y="335"/>
                    </a:cubicBezTo>
                    <a:cubicBezTo>
                      <a:pt x="339" y="342"/>
                      <a:pt x="330" y="352"/>
                      <a:pt x="319" y="361"/>
                    </a:cubicBezTo>
                    <a:cubicBezTo>
                      <a:pt x="307" y="371"/>
                      <a:pt x="295" y="380"/>
                      <a:pt x="283" y="390"/>
                    </a:cubicBezTo>
                    <a:cubicBezTo>
                      <a:pt x="276" y="395"/>
                      <a:pt x="268" y="400"/>
                      <a:pt x="260" y="403"/>
                    </a:cubicBezTo>
                    <a:cubicBezTo>
                      <a:pt x="257" y="404"/>
                      <a:pt x="254" y="406"/>
                      <a:pt x="251" y="407"/>
                    </a:cubicBezTo>
                    <a:moveTo>
                      <a:pt x="370" y="302"/>
                    </a:moveTo>
                    <a:cubicBezTo>
                      <a:pt x="372" y="299"/>
                      <a:pt x="375" y="297"/>
                      <a:pt x="377" y="295"/>
                    </a:cubicBezTo>
                    <a:cubicBezTo>
                      <a:pt x="376" y="297"/>
                      <a:pt x="375" y="299"/>
                      <a:pt x="375" y="300"/>
                    </a:cubicBezTo>
                    <a:cubicBezTo>
                      <a:pt x="373" y="301"/>
                      <a:pt x="372" y="301"/>
                      <a:pt x="370" y="302"/>
                    </a:cubicBezTo>
                    <a:moveTo>
                      <a:pt x="476" y="338"/>
                    </a:moveTo>
                    <a:cubicBezTo>
                      <a:pt x="480" y="334"/>
                      <a:pt x="485" y="331"/>
                      <a:pt x="488" y="328"/>
                    </a:cubicBezTo>
                    <a:cubicBezTo>
                      <a:pt x="495" y="320"/>
                      <a:pt x="501" y="312"/>
                      <a:pt x="508" y="305"/>
                    </a:cubicBezTo>
                    <a:cubicBezTo>
                      <a:pt x="510" y="302"/>
                      <a:pt x="517" y="296"/>
                      <a:pt x="520" y="291"/>
                    </a:cubicBezTo>
                    <a:cubicBezTo>
                      <a:pt x="529" y="305"/>
                      <a:pt x="536" y="323"/>
                      <a:pt x="535" y="339"/>
                    </a:cubicBezTo>
                    <a:cubicBezTo>
                      <a:pt x="535" y="340"/>
                      <a:pt x="535" y="340"/>
                      <a:pt x="535" y="341"/>
                    </a:cubicBezTo>
                    <a:cubicBezTo>
                      <a:pt x="535" y="341"/>
                      <a:pt x="534" y="340"/>
                      <a:pt x="534" y="340"/>
                    </a:cubicBezTo>
                    <a:cubicBezTo>
                      <a:pt x="529" y="339"/>
                      <a:pt x="523" y="339"/>
                      <a:pt x="518" y="339"/>
                    </a:cubicBezTo>
                    <a:cubicBezTo>
                      <a:pt x="512" y="339"/>
                      <a:pt x="506" y="338"/>
                      <a:pt x="500" y="337"/>
                    </a:cubicBezTo>
                    <a:cubicBezTo>
                      <a:pt x="496" y="337"/>
                      <a:pt x="491" y="337"/>
                      <a:pt x="487" y="337"/>
                    </a:cubicBezTo>
                    <a:cubicBezTo>
                      <a:pt x="485" y="337"/>
                      <a:pt x="483" y="337"/>
                      <a:pt x="480" y="337"/>
                    </a:cubicBezTo>
                    <a:cubicBezTo>
                      <a:pt x="479" y="338"/>
                      <a:pt x="478" y="338"/>
                      <a:pt x="476" y="338"/>
                    </a:cubicBezTo>
                    <a:moveTo>
                      <a:pt x="468" y="336"/>
                    </a:moveTo>
                    <a:cubicBezTo>
                      <a:pt x="464" y="329"/>
                      <a:pt x="459" y="322"/>
                      <a:pt x="455" y="318"/>
                    </a:cubicBezTo>
                    <a:cubicBezTo>
                      <a:pt x="457" y="316"/>
                      <a:pt x="459" y="314"/>
                      <a:pt x="461" y="313"/>
                    </a:cubicBezTo>
                    <a:cubicBezTo>
                      <a:pt x="474" y="303"/>
                      <a:pt x="492" y="296"/>
                      <a:pt x="507" y="291"/>
                    </a:cubicBezTo>
                    <a:cubicBezTo>
                      <a:pt x="509" y="290"/>
                      <a:pt x="511" y="290"/>
                      <a:pt x="511" y="290"/>
                    </a:cubicBezTo>
                    <a:cubicBezTo>
                      <a:pt x="513" y="290"/>
                      <a:pt x="510" y="292"/>
                      <a:pt x="507" y="295"/>
                    </a:cubicBezTo>
                    <a:cubicBezTo>
                      <a:pt x="501" y="301"/>
                      <a:pt x="496" y="307"/>
                      <a:pt x="491" y="313"/>
                    </a:cubicBezTo>
                    <a:cubicBezTo>
                      <a:pt x="485" y="320"/>
                      <a:pt x="479" y="327"/>
                      <a:pt x="472" y="333"/>
                    </a:cubicBezTo>
                    <a:cubicBezTo>
                      <a:pt x="471" y="334"/>
                      <a:pt x="469" y="335"/>
                      <a:pt x="468" y="336"/>
                    </a:cubicBezTo>
                    <a:moveTo>
                      <a:pt x="385" y="298"/>
                    </a:moveTo>
                    <a:cubicBezTo>
                      <a:pt x="387" y="294"/>
                      <a:pt x="389" y="291"/>
                      <a:pt x="390" y="287"/>
                    </a:cubicBezTo>
                    <a:cubicBezTo>
                      <a:pt x="390" y="288"/>
                      <a:pt x="390" y="288"/>
                      <a:pt x="390" y="288"/>
                    </a:cubicBezTo>
                    <a:cubicBezTo>
                      <a:pt x="391" y="291"/>
                      <a:pt x="393" y="294"/>
                      <a:pt x="394" y="296"/>
                    </a:cubicBezTo>
                    <a:cubicBezTo>
                      <a:pt x="391" y="297"/>
                      <a:pt x="388" y="297"/>
                      <a:pt x="385" y="298"/>
                    </a:cubicBezTo>
                    <a:moveTo>
                      <a:pt x="189" y="371"/>
                    </a:moveTo>
                    <a:cubicBezTo>
                      <a:pt x="186" y="359"/>
                      <a:pt x="186" y="345"/>
                      <a:pt x="185" y="335"/>
                    </a:cubicBezTo>
                    <a:cubicBezTo>
                      <a:pt x="185" y="319"/>
                      <a:pt x="183" y="302"/>
                      <a:pt x="184" y="287"/>
                    </a:cubicBezTo>
                    <a:cubicBezTo>
                      <a:pt x="184" y="281"/>
                      <a:pt x="184" y="276"/>
                      <a:pt x="184" y="271"/>
                    </a:cubicBezTo>
                    <a:cubicBezTo>
                      <a:pt x="186" y="275"/>
                      <a:pt x="188" y="279"/>
                      <a:pt x="188" y="280"/>
                    </a:cubicBezTo>
                    <a:cubicBezTo>
                      <a:pt x="189" y="282"/>
                      <a:pt x="191" y="283"/>
                      <a:pt x="193" y="284"/>
                    </a:cubicBezTo>
                    <a:cubicBezTo>
                      <a:pt x="191" y="297"/>
                      <a:pt x="190" y="311"/>
                      <a:pt x="191" y="325"/>
                    </a:cubicBezTo>
                    <a:cubicBezTo>
                      <a:pt x="192" y="339"/>
                      <a:pt x="192" y="354"/>
                      <a:pt x="189" y="367"/>
                    </a:cubicBezTo>
                    <a:cubicBezTo>
                      <a:pt x="189" y="368"/>
                      <a:pt x="189" y="370"/>
                      <a:pt x="189" y="371"/>
                    </a:cubicBezTo>
                    <a:moveTo>
                      <a:pt x="373" y="286"/>
                    </a:moveTo>
                    <a:cubicBezTo>
                      <a:pt x="376" y="282"/>
                      <a:pt x="378" y="277"/>
                      <a:pt x="381" y="272"/>
                    </a:cubicBezTo>
                    <a:cubicBezTo>
                      <a:pt x="383" y="271"/>
                      <a:pt x="385" y="271"/>
                      <a:pt x="387" y="271"/>
                    </a:cubicBezTo>
                    <a:cubicBezTo>
                      <a:pt x="385" y="274"/>
                      <a:pt x="383" y="277"/>
                      <a:pt x="381" y="279"/>
                    </a:cubicBezTo>
                    <a:cubicBezTo>
                      <a:pt x="381" y="280"/>
                      <a:pt x="380" y="280"/>
                      <a:pt x="380" y="281"/>
                    </a:cubicBezTo>
                    <a:cubicBezTo>
                      <a:pt x="378" y="283"/>
                      <a:pt x="375" y="285"/>
                      <a:pt x="373" y="286"/>
                    </a:cubicBezTo>
                    <a:moveTo>
                      <a:pt x="423" y="297"/>
                    </a:moveTo>
                    <a:cubicBezTo>
                      <a:pt x="419" y="296"/>
                      <a:pt x="414" y="296"/>
                      <a:pt x="410" y="296"/>
                    </a:cubicBezTo>
                    <a:cubicBezTo>
                      <a:pt x="412" y="291"/>
                      <a:pt x="413" y="286"/>
                      <a:pt x="416" y="281"/>
                    </a:cubicBezTo>
                    <a:cubicBezTo>
                      <a:pt x="416" y="279"/>
                      <a:pt x="418" y="274"/>
                      <a:pt x="420" y="270"/>
                    </a:cubicBezTo>
                    <a:cubicBezTo>
                      <a:pt x="420" y="271"/>
                      <a:pt x="420" y="272"/>
                      <a:pt x="420" y="273"/>
                    </a:cubicBezTo>
                    <a:cubicBezTo>
                      <a:pt x="422" y="281"/>
                      <a:pt x="423" y="289"/>
                      <a:pt x="423" y="297"/>
                    </a:cubicBezTo>
                    <a:moveTo>
                      <a:pt x="402" y="295"/>
                    </a:moveTo>
                    <a:cubicBezTo>
                      <a:pt x="400" y="292"/>
                      <a:pt x="399" y="289"/>
                      <a:pt x="397" y="285"/>
                    </a:cubicBezTo>
                    <a:cubicBezTo>
                      <a:pt x="397" y="283"/>
                      <a:pt x="396" y="281"/>
                      <a:pt x="395" y="280"/>
                    </a:cubicBezTo>
                    <a:cubicBezTo>
                      <a:pt x="401" y="276"/>
                      <a:pt x="407" y="272"/>
                      <a:pt x="413" y="269"/>
                    </a:cubicBezTo>
                    <a:cubicBezTo>
                      <a:pt x="409" y="278"/>
                      <a:pt x="406" y="287"/>
                      <a:pt x="402" y="295"/>
                    </a:cubicBezTo>
                    <a:cubicBezTo>
                      <a:pt x="402" y="295"/>
                      <a:pt x="402" y="295"/>
                      <a:pt x="402" y="295"/>
                    </a:cubicBezTo>
                    <a:moveTo>
                      <a:pt x="400" y="267"/>
                    </a:moveTo>
                    <a:cubicBezTo>
                      <a:pt x="401" y="266"/>
                      <a:pt x="401" y="265"/>
                      <a:pt x="402" y="264"/>
                    </a:cubicBezTo>
                    <a:cubicBezTo>
                      <a:pt x="403" y="265"/>
                      <a:pt x="404" y="265"/>
                      <a:pt x="404" y="265"/>
                    </a:cubicBezTo>
                    <a:cubicBezTo>
                      <a:pt x="403" y="266"/>
                      <a:pt x="401" y="267"/>
                      <a:pt x="400" y="267"/>
                    </a:cubicBezTo>
                    <a:moveTo>
                      <a:pt x="444" y="307"/>
                    </a:moveTo>
                    <a:cubicBezTo>
                      <a:pt x="441" y="304"/>
                      <a:pt x="437" y="302"/>
                      <a:pt x="434" y="301"/>
                    </a:cubicBezTo>
                    <a:cubicBezTo>
                      <a:pt x="441" y="290"/>
                      <a:pt x="455" y="268"/>
                      <a:pt x="462" y="264"/>
                    </a:cubicBezTo>
                    <a:cubicBezTo>
                      <a:pt x="459" y="272"/>
                      <a:pt x="455" y="279"/>
                      <a:pt x="453" y="287"/>
                    </a:cubicBezTo>
                    <a:cubicBezTo>
                      <a:pt x="451" y="292"/>
                      <a:pt x="448" y="296"/>
                      <a:pt x="446" y="300"/>
                    </a:cubicBezTo>
                    <a:cubicBezTo>
                      <a:pt x="445" y="302"/>
                      <a:pt x="444" y="305"/>
                      <a:pt x="444" y="307"/>
                    </a:cubicBezTo>
                    <a:moveTo>
                      <a:pt x="450" y="312"/>
                    </a:moveTo>
                    <a:cubicBezTo>
                      <a:pt x="454" y="304"/>
                      <a:pt x="457" y="296"/>
                      <a:pt x="460" y="289"/>
                    </a:cubicBezTo>
                    <a:cubicBezTo>
                      <a:pt x="463" y="280"/>
                      <a:pt x="468" y="271"/>
                      <a:pt x="470" y="262"/>
                    </a:cubicBezTo>
                    <a:cubicBezTo>
                      <a:pt x="470" y="260"/>
                      <a:pt x="470" y="258"/>
                      <a:pt x="468" y="257"/>
                    </a:cubicBezTo>
                    <a:cubicBezTo>
                      <a:pt x="472" y="257"/>
                      <a:pt x="476" y="258"/>
                      <a:pt x="480" y="259"/>
                    </a:cubicBezTo>
                    <a:cubicBezTo>
                      <a:pt x="494" y="261"/>
                      <a:pt x="501" y="268"/>
                      <a:pt x="510" y="278"/>
                    </a:cubicBezTo>
                    <a:cubicBezTo>
                      <a:pt x="511" y="279"/>
                      <a:pt x="511" y="280"/>
                      <a:pt x="512" y="280"/>
                    </a:cubicBezTo>
                    <a:cubicBezTo>
                      <a:pt x="512" y="281"/>
                      <a:pt x="512" y="281"/>
                      <a:pt x="512" y="281"/>
                    </a:cubicBezTo>
                    <a:cubicBezTo>
                      <a:pt x="512" y="281"/>
                      <a:pt x="512" y="281"/>
                      <a:pt x="512" y="281"/>
                    </a:cubicBezTo>
                    <a:cubicBezTo>
                      <a:pt x="503" y="283"/>
                      <a:pt x="494" y="287"/>
                      <a:pt x="485" y="291"/>
                    </a:cubicBezTo>
                    <a:cubicBezTo>
                      <a:pt x="478" y="295"/>
                      <a:pt x="471" y="299"/>
                      <a:pt x="464" y="302"/>
                    </a:cubicBezTo>
                    <a:cubicBezTo>
                      <a:pt x="462" y="304"/>
                      <a:pt x="455" y="309"/>
                      <a:pt x="450" y="312"/>
                    </a:cubicBezTo>
                    <a:moveTo>
                      <a:pt x="430" y="294"/>
                    </a:moveTo>
                    <a:cubicBezTo>
                      <a:pt x="429" y="291"/>
                      <a:pt x="429" y="288"/>
                      <a:pt x="429" y="284"/>
                    </a:cubicBezTo>
                    <a:cubicBezTo>
                      <a:pt x="429" y="278"/>
                      <a:pt x="427" y="270"/>
                      <a:pt x="427" y="263"/>
                    </a:cubicBezTo>
                    <a:cubicBezTo>
                      <a:pt x="433" y="261"/>
                      <a:pt x="440" y="259"/>
                      <a:pt x="447" y="258"/>
                    </a:cubicBezTo>
                    <a:cubicBezTo>
                      <a:pt x="451" y="257"/>
                      <a:pt x="455" y="257"/>
                      <a:pt x="460" y="257"/>
                    </a:cubicBezTo>
                    <a:cubicBezTo>
                      <a:pt x="457" y="259"/>
                      <a:pt x="454" y="262"/>
                      <a:pt x="452" y="265"/>
                    </a:cubicBezTo>
                    <a:cubicBezTo>
                      <a:pt x="448" y="269"/>
                      <a:pt x="444" y="273"/>
                      <a:pt x="441" y="278"/>
                    </a:cubicBezTo>
                    <a:cubicBezTo>
                      <a:pt x="438" y="281"/>
                      <a:pt x="435" y="285"/>
                      <a:pt x="433" y="289"/>
                    </a:cubicBezTo>
                    <a:cubicBezTo>
                      <a:pt x="432" y="290"/>
                      <a:pt x="431" y="292"/>
                      <a:pt x="430" y="294"/>
                    </a:cubicBezTo>
                    <a:moveTo>
                      <a:pt x="386" y="262"/>
                    </a:moveTo>
                    <a:cubicBezTo>
                      <a:pt x="387" y="260"/>
                      <a:pt x="388" y="257"/>
                      <a:pt x="389" y="255"/>
                    </a:cubicBezTo>
                    <a:cubicBezTo>
                      <a:pt x="391" y="258"/>
                      <a:pt x="392" y="261"/>
                      <a:pt x="389" y="261"/>
                    </a:cubicBezTo>
                    <a:cubicBezTo>
                      <a:pt x="389" y="261"/>
                      <a:pt x="389" y="261"/>
                      <a:pt x="389" y="261"/>
                    </a:cubicBezTo>
                    <a:cubicBezTo>
                      <a:pt x="389" y="261"/>
                      <a:pt x="389" y="261"/>
                      <a:pt x="388" y="261"/>
                    </a:cubicBezTo>
                    <a:cubicBezTo>
                      <a:pt x="388" y="261"/>
                      <a:pt x="387" y="262"/>
                      <a:pt x="386" y="262"/>
                    </a:cubicBezTo>
                    <a:moveTo>
                      <a:pt x="397" y="256"/>
                    </a:moveTo>
                    <a:cubicBezTo>
                      <a:pt x="396" y="253"/>
                      <a:pt x="393" y="247"/>
                      <a:pt x="397" y="247"/>
                    </a:cubicBezTo>
                    <a:cubicBezTo>
                      <a:pt x="398" y="247"/>
                      <a:pt x="400" y="248"/>
                      <a:pt x="402" y="249"/>
                    </a:cubicBezTo>
                    <a:cubicBezTo>
                      <a:pt x="402" y="249"/>
                      <a:pt x="402" y="249"/>
                      <a:pt x="402" y="249"/>
                    </a:cubicBezTo>
                    <a:cubicBezTo>
                      <a:pt x="400" y="251"/>
                      <a:pt x="399" y="253"/>
                      <a:pt x="398" y="254"/>
                    </a:cubicBezTo>
                    <a:cubicBezTo>
                      <a:pt x="398" y="255"/>
                      <a:pt x="398" y="255"/>
                      <a:pt x="397" y="256"/>
                    </a:cubicBezTo>
                    <a:moveTo>
                      <a:pt x="174" y="389"/>
                    </a:moveTo>
                    <a:cubicBezTo>
                      <a:pt x="171" y="388"/>
                      <a:pt x="167" y="388"/>
                      <a:pt x="164" y="387"/>
                    </a:cubicBezTo>
                    <a:cubicBezTo>
                      <a:pt x="122" y="381"/>
                      <a:pt x="106" y="330"/>
                      <a:pt x="103" y="322"/>
                    </a:cubicBezTo>
                    <a:cubicBezTo>
                      <a:pt x="95" y="299"/>
                      <a:pt x="83" y="262"/>
                      <a:pt x="92" y="238"/>
                    </a:cubicBezTo>
                    <a:cubicBezTo>
                      <a:pt x="94" y="250"/>
                      <a:pt x="99" y="262"/>
                      <a:pt x="101" y="272"/>
                    </a:cubicBezTo>
                    <a:cubicBezTo>
                      <a:pt x="106" y="293"/>
                      <a:pt x="115" y="313"/>
                      <a:pt x="124" y="332"/>
                    </a:cubicBezTo>
                    <a:cubicBezTo>
                      <a:pt x="130" y="346"/>
                      <a:pt x="139" y="360"/>
                      <a:pt x="149" y="371"/>
                    </a:cubicBezTo>
                    <a:cubicBezTo>
                      <a:pt x="158" y="380"/>
                      <a:pt x="165" y="385"/>
                      <a:pt x="174" y="389"/>
                    </a:cubicBezTo>
                    <a:moveTo>
                      <a:pt x="395" y="241"/>
                    </a:moveTo>
                    <a:cubicBezTo>
                      <a:pt x="395" y="240"/>
                      <a:pt x="396" y="239"/>
                      <a:pt x="396" y="238"/>
                    </a:cubicBezTo>
                    <a:cubicBezTo>
                      <a:pt x="397" y="239"/>
                      <a:pt x="397" y="240"/>
                      <a:pt x="397" y="241"/>
                    </a:cubicBezTo>
                    <a:cubicBezTo>
                      <a:pt x="397" y="240"/>
                      <a:pt x="397" y="240"/>
                      <a:pt x="396" y="240"/>
                    </a:cubicBezTo>
                    <a:cubicBezTo>
                      <a:pt x="396" y="240"/>
                      <a:pt x="395" y="240"/>
                      <a:pt x="395" y="241"/>
                    </a:cubicBezTo>
                    <a:moveTo>
                      <a:pt x="185" y="381"/>
                    </a:moveTo>
                    <a:cubicBezTo>
                      <a:pt x="184" y="381"/>
                      <a:pt x="183" y="380"/>
                      <a:pt x="182" y="380"/>
                    </a:cubicBezTo>
                    <a:cubicBezTo>
                      <a:pt x="179" y="375"/>
                      <a:pt x="176" y="370"/>
                      <a:pt x="174" y="365"/>
                    </a:cubicBezTo>
                    <a:cubicBezTo>
                      <a:pt x="170" y="356"/>
                      <a:pt x="169" y="344"/>
                      <a:pt x="166" y="334"/>
                    </a:cubicBezTo>
                    <a:cubicBezTo>
                      <a:pt x="164" y="323"/>
                      <a:pt x="163" y="313"/>
                      <a:pt x="161" y="302"/>
                    </a:cubicBezTo>
                    <a:cubicBezTo>
                      <a:pt x="157" y="284"/>
                      <a:pt x="156" y="264"/>
                      <a:pt x="154" y="245"/>
                    </a:cubicBezTo>
                    <a:cubicBezTo>
                      <a:pt x="154" y="240"/>
                      <a:pt x="153" y="234"/>
                      <a:pt x="152" y="228"/>
                    </a:cubicBezTo>
                    <a:cubicBezTo>
                      <a:pt x="160" y="235"/>
                      <a:pt x="167" y="244"/>
                      <a:pt x="173" y="253"/>
                    </a:cubicBezTo>
                    <a:cubicBezTo>
                      <a:pt x="174" y="254"/>
                      <a:pt x="174" y="255"/>
                      <a:pt x="174" y="255"/>
                    </a:cubicBezTo>
                    <a:cubicBezTo>
                      <a:pt x="178" y="272"/>
                      <a:pt x="175" y="290"/>
                      <a:pt x="177" y="307"/>
                    </a:cubicBezTo>
                    <a:cubicBezTo>
                      <a:pt x="178" y="324"/>
                      <a:pt x="177" y="340"/>
                      <a:pt x="180" y="357"/>
                    </a:cubicBezTo>
                    <a:cubicBezTo>
                      <a:pt x="181" y="365"/>
                      <a:pt x="182" y="374"/>
                      <a:pt x="185" y="381"/>
                    </a:cubicBezTo>
                    <a:moveTo>
                      <a:pt x="406" y="242"/>
                    </a:moveTo>
                    <a:cubicBezTo>
                      <a:pt x="406" y="240"/>
                      <a:pt x="405" y="238"/>
                      <a:pt x="405" y="237"/>
                    </a:cubicBezTo>
                    <a:cubicBezTo>
                      <a:pt x="404" y="234"/>
                      <a:pt x="402" y="232"/>
                      <a:pt x="400" y="230"/>
                    </a:cubicBezTo>
                    <a:cubicBezTo>
                      <a:pt x="404" y="227"/>
                      <a:pt x="409" y="227"/>
                      <a:pt x="413" y="226"/>
                    </a:cubicBezTo>
                    <a:cubicBezTo>
                      <a:pt x="413" y="227"/>
                      <a:pt x="412" y="227"/>
                      <a:pt x="412" y="228"/>
                    </a:cubicBezTo>
                    <a:cubicBezTo>
                      <a:pt x="411" y="230"/>
                      <a:pt x="410" y="232"/>
                      <a:pt x="410" y="234"/>
                    </a:cubicBezTo>
                    <a:cubicBezTo>
                      <a:pt x="409" y="237"/>
                      <a:pt x="407" y="239"/>
                      <a:pt x="406" y="242"/>
                    </a:cubicBezTo>
                    <a:moveTo>
                      <a:pt x="48" y="292"/>
                    </a:moveTo>
                    <a:cubicBezTo>
                      <a:pt x="46" y="290"/>
                      <a:pt x="44" y="287"/>
                      <a:pt x="41" y="285"/>
                    </a:cubicBezTo>
                    <a:cubicBezTo>
                      <a:pt x="32" y="275"/>
                      <a:pt x="30" y="256"/>
                      <a:pt x="27" y="243"/>
                    </a:cubicBezTo>
                    <a:cubicBezTo>
                      <a:pt x="26" y="239"/>
                      <a:pt x="25" y="234"/>
                      <a:pt x="24" y="229"/>
                    </a:cubicBezTo>
                    <a:cubicBezTo>
                      <a:pt x="24" y="228"/>
                      <a:pt x="24" y="228"/>
                      <a:pt x="24" y="228"/>
                    </a:cubicBezTo>
                    <a:cubicBezTo>
                      <a:pt x="27" y="227"/>
                      <a:pt x="32" y="226"/>
                      <a:pt x="36" y="223"/>
                    </a:cubicBezTo>
                    <a:cubicBezTo>
                      <a:pt x="34" y="244"/>
                      <a:pt x="37" y="269"/>
                      <a:pt x="44" y="285"/>
                    </a:cubicBezTo>
                    <a:cubicBezTo>
                      <a:pt x="45" y="287"/>
                      <a:pt x="46" y="290"/>
                      <a:pt x="48" y="292"/>
                    </a:cubicBezTo>
                    <a:moveTo>
                      <a:pt x="163" y="374"/>
                    </a:moveTo>
                    <a:cubicBezTo>
                      <a:pt x="161" y="372"/>
                      <a:pt x="158" y="370"/>
                      <a:pt x="156" y="367"/>
                    </a:cubicBezTo>
                    <a:cubicBezTo>
                      <a:pt x="144" y="354"/>
                      <a:pt x="134" y="338"/>
                      <a:pt x="127" y="321"/>
                    </a:cubicBezTo>
                    <a:cubicBezTo>
                      <a:pt x="120" y="304"/>
                      <a:pt x="113" y="287"/>
                      <a:pt x="108" y="270"/>
                    </a:cubicBezTo>
                    <a:cubicBezTo>
                      <a:pt x="106" y="262"/>
                      <a:pt x="104" y="253"/>
                      <a:pt x="102" y="245"/>
                    </a:cubicBezTo>
                    <a:cubicBezTo>
                      <a:pt x="101" y="240"/>
                      <a:pt x="99" y="234"/>
                      <a:pt x="99" y="228"/>
                    </a:cubicBezTo>
                    <a:cubicBezTo>
                      <a:pt x="103" y="224"/>
                      <a:pt x="108" y="221"/>
                      <a:pt x="115" y="219"/>
                    </a:cubicBezTo>
                    <a:cubicBezTo>
                      <a:pt x="116" y="227"/>
                      <a:pt x="117" y="235"/>
                      <a:pt x="119" y="244"/>
                    </a:cubicBezTo>
                    <a:cubicBezTo>
                      <a:pt x="121" y="260"/>
                      <a:pt x="125" y="282"/>
                      <a:pt x="133" y="297"/>
                    </a:cubicBezTo>
                    <a:cubicBezTo>
                      <a:pt x="138" y="304"/>
                      <a:pt x="140" y="316"/>
                      <a:pt x="142" y="325"/>
                    </a:cubicBezTo>
                    <a:cubicBezTo>
                      <a:pt x="144" y="332"/>
                      <a:pt x="147" y="339"/>
                      <a:pt x="149" y="345"/>
                    </a:cubicBezTo>
                    <a:cubicBezTo>
                      <a:pt x="153" y="354"/>
                      <a:pt x="157" y="366"/>
                      <a:pt x="163" y="374"/>
                    </a:cubicBezTo>
                    <a:moveTo>
                      <a:pt x="166" y="364"/>
                    </a:moveTo>
                    <a:cubicBezTo>
                      <a:pt x="162" y="358"/>
                      <a:pt x="160" y="349"/>
                      <a:pt x="156" y="342"/>
                    </a:cubicBezTo>
                    <a:cubicBezTo>
                      <a:pt x="149" y="329"/>
                      <a:pt x="147" y="311"/>
                      <a:pt x="141" y="296"/>
                    </a:cubicBezTo>
                    <a:cubicBezTo>
                      <a:pt x="137" y="283"/>
                      <a:pt x="132" y="271"/>
                      <a:pt x="129" y="257"/>
                    </a:cubicBezTo>
                    <a:cubicBezTo>
                      <a:pt x="129" y="254"/>
                      <a:pt x="123" y="231"/>
                      <a:pt x="121" y="217"/>
                    </a:cubicBezTo>
                    <a:cubicBezTo>
                      <a:pt x="123" y="217"/>
                      <a:pt x="125" y="217"/>
                      <a:pt x="127" y="217"/>
                    </a:cubicBezTo>
                    <a:cubicBezTo>
                      <a:pt x="128" y="217"/>
                      <a:pt x="128" y="217"/>
                      <a:pt x="128" y="217"/>
                    </a:cubicBezTo>
                    <a:cubicBezTo>
                      <a:pt x="134" y="217"/>
                      <a:pt x="139" y="219"/>
                      <a:pt x="144" y="222"/>
                    </a:cubicBezTo>
                    <a:cubicBezTo>
                      <a:pt x="146" y="234"/>
                      <a:pt x="146" y="247"/>
                      <a:pt x="149" y="259"/>
                    </a:cubicBezTo>
                    <a:cubicBezTo>
                      <a:pt x="152" y="276"/>
                      <a:pt x="152" y="294"/>
                      <a:pt x="155" y="311"/>
                    </a:cubicBezTo>
                    <a:cubicBezTo>
                      <a:pt x="159" y="329"/>
                      <a:pt x="161" y="347"/>
                      <a:pt x="166" y="364"/>
                    </a:cubicBezTo>
                    <a:moveTo>
                      <a:pt x="403" y="219"/>
                    </a:moveTo>
                    <a:cubicBezTo>
                      <a:pt x="404" y="217"/>
                      <a:pt x="404" y="216"/>
                      <a:pt x="404" y="214"/>
                    </a:cubicBezTo>
                    <a:cubicBezTo>
                      <a:pt x="405" y="214"/>
                      <a:pt x="405" y="215"/>
                      <a:pt x="406" y="215"/>
                    </a:cubicBezTo>
                    <a:cubicBezTo>
                      <a:pt x="407" y="215"/>
                      <a:pt x="408" y="216"/>
                      <a:pt x="410" y="217"/>
                    </a:cubicBezTo>
                    <a:cubicBezTo>
                      <a:pt x="408" y="217"/>
                      <a:pt x="405" y="218"/>
                      <a:pt x="403" y="219"/>
                    </a:cubicBezTo>
                    <a:moveTo>
                      <a:pt x="418" y="213"/>
                    </a:moveTo>
                    <a:cubicBezTo>
                      <a:pt x="416" y="212"/>
                      <a:pt x="413" y="211"/>
                      <a:pt x="411" y="210"/>
                    </a:cubicBezTo>
                    <a:cubicBezTo>
                      <a:pt x="414" y="209"/>
                      <a:pt x="418" y="207"/>
                      <a:pt x="421" y="206"/>
                    </a:cubicBezTo>
                    <a:cubicBezTo>
                      <a:pt x="421" y="208"/>
                      <a:pt x="420" y="209"/>
                      <a:pt x="420" y="210"/>
                    </a:cubicBezTo>
                    <a:cubicBezTo>
                      <a:pt x="419" y="211"/>
                      <a:pt x="419" y="212"/>
                      <a:pt x="418" y="213"/>
                    </a:cubicBezTo>
                    <a:moveTo>
                      <a:pt x="23" y="220"/>
                    </a:moveTo>
                    <a:cubicBezTo>
                      <a:pt x="22" y="220"/>
                      <a:pt x="22" y="220"/>
                      <a:pt x="22" y="220"/>
                    </a:cubicBezTo>
                    <a:cubicBezTo>
                      <a:pt x="22" y="218"/>
                      <a:pt x="22" y="217"/>
                      <a:pt x="22" y="215"/>
                    </a:cubicBezTo>
                    <a:cubicBezTo>
                      <a:pt x="22" y="211"/>
                      <a:pt x="22" y="206"/>
                      <a:pt x="22" y="201"/>
                    </a:cubicBezTo>
                    <a:cubicBezTo>
                      <a:pt x="24" y="206"/>
                      <a:pt x="28" y="212"/>
                      <a:pt x="31" y="215"/>
                    </a:cubicBezTo>
                    <a:cubicBezTo>
                      <a:pt x="32" y="216"/>
                      <a:pt x="27" y="218"/>
                      <a:pt x="23" y="220"/>
                    </a:cubicBezTo>
                    <a:moveTo>
                      <a:pt x="407" y="203"/>
                    </a:moveTo>
                    <a:cubicBezTo>
                      <a:pt x="408" y="199"/>
                      <a:pt x="409" y="195"/>
                      <a:pt x="409" y="191"/>
                    </a:cubicBezTo>
                    <a:cubicBezTo>
                      <a:pt x="412" y="194"/>
                      <a:pt x="419" y="195"/>
                      <a:pt x="422" y="198"/>
                    </a:cubicBezTo>
                    <a:cubicBezTo>
                      <a:pt x="417" y="200"/>
                      <a:pt x="412" y="201"/>
                      <a:pt x="407" y="203"/>
                    </a:cubicBezTo>
                    <a:moveTo>
                      <a:pt x="38" y="210"/>
                    </a:moveTo>
                    <a:cubicBezTo>
                      <a:pt x="34" y="205"/>
                      <a:pt x="29" y="201"/>
                      <a:pt x="26" y="194"/>
                    </a:cubicBezTo>
                    <a:cubicBezTo>
                      <a:pt x="25" y="190"/>
                      <a:pt x="26" y="188"/>
                      <a:pt x="28" y="188"/>
                    </a:cubicBezTo>
                    <a:cubicBezTo>
                      <a:pt x="30" y="188"/>
                      <a:pt x="35" y="190"/>
                      <a:pt x="38" y="190"/>
                    </a:cubicBezTo>
                    <a:cubicBezTo>
                      <a:pt x="38" y="190"/>
                      <a:pt x="39" y="190"/>
                      <a:pt x="39" y="190"/>
                    </a:cubicBezTo>
                    <a:cubicBezTo>
                      <a:pt x="41" y="190"/>
                      <a:pt x="43" y="190"/>
                      <a:pt x="45" y="190"/>
                    </a:cubicBezTo>
                    <a:cubicBezTo>
                      <a:pt x="42" y="197"/>
                      <a:pt x="40" y="204"/>
                      <a:pt x="39" y="208"/>
                    </a:cubicBezTo>
                    <a:cubicBezTo>
                      <a:pt x="38" y="209"/>
                      <a:pt x="38" y="210"/>
                      <a:pt x="38" y="210"/>
                    </a:cubicBezTo>
                    <a:moveTo>
                      <a:pt x="183" y="203"/>
                    </a:moveTo>
                    <a:cubicBezTo>
                      <a:pt x="182" y="199"/>
                      <a:pt x="180" y="195"/>
                      <a:pt x="178" y="191"/>
                    </a:cubicBezTo>
                    <a:cubicBezTo>
                      <a:pt x="179" y="189"/>
                      <a:pt x="181" y="186"/>
                      <a:pt x="182" y="183"/>
                    </a:cubicBezTo>
                    <a:cubicBezTo>
                      <a:pt x="182" y="185"/>
                      <a:pt x="182" y="186"/>
                      <a:pt x="182" y="187"/>
                    </a:cubicBezTo>
                    <a:cubicBezTo>
                      <a:pt x="183" y="193"/>
                      <a:pt x="183" y="198"/>
                      <a:pt x="183" y="203"/>
                    </a:cubicBezTo>
                    <a:moveTo>
                      <a:pt x="415" y="188"/>
                    </a:moveTo>
                    <a:cubicBezTo>
                      <a:pt x="414" y="188"/>
                      <a:pt x="415" y="188"/>
                      <a:pt x="417" y="187"/>
                    </a:cubicBezTo>
                    <a:cubicBezTo>
                      <a:pt x="421" y="186"/>
                      <a:pt x="424" y="185"/>
                      <a:pt x="427" y="183"/>
                    </a:cubicBezTo>
                    <a:cubicBezTo>
                      <a:pt x="428" y="183"/>
                      <a:pt x="429" y="182"/>
                      <a:pt x="430" y="182"/>
                    </a:cubicBezTo>
                    <a:cubicBezTo>
                      <a:pt x="430" y="182"/>
                      <a:pt x="430" y="183"/>
                      <a:pt x="430" y="183"/>
                    </a:cubicBezTo>
                    <a:cubicBezTo>
                      <a:pt x="429" y="187"/>
                      <a:pt x="428" y="190"/>
                      <a:pt x="427" y="193"/>
                    </a:cubicBezTo>
                    <a:cubicBezTo>
                      <a:pt x="424" y="191"/>
                      <a:pt x="421" y="189"/>
                      <a:pt x="418" y="188"/>
                    </a:cubicBezTo>
                    <a:cubicBezTo>
                      <a:pt x="416" y="188"/>
                      <a:pt x="415" y="188"/>
                      <a:pt x="415" y="188"/>
                    </a:cubicBezTo>
                    <a:moveTo>
                      <a:pt x="174" y="183"/>
                    </a:moveTo>
                    <a:cubicBezTo>
                      <a:pt x="172" y="180"/>
                      <a:pt x="170" y="177"/>
                      <a:pt x="168" y="175"/>
                    </a:cubicBezTo>
                    <a:cubicBezTo>
                      <a:pt x="171" y="175"/>
                      <a:pt x="175" y="174"/>
                      <a:pt x="178" y="173"/>
                    </a:cubicBezTo>
                    <a:cubicBezTo>
                      <a:pt x="177" y="176"/>
                      <a:pt x="175" y="179"/>
                      <a:pt x="174" y="183"/>
                    </a:cubicBezTo>
                    <a:moveTo>
                      <a:pt x="237" y="393"/>
                    </a:moveTo>
                    <a:cubicBezTo>
                      <a:pt x="247" y="379"/>
                      <a:pt x="256" y="362"/>
                      <a:pt x="264" y="347"/>
                    </a:cubicBezTo>
                    <a:cubicBezTo>
                      <a:pt x="272" y="329"/>
                      <a:pt x="281" y="312"/>
                      <a:pt x="290" y="295"/>
                    </a:cubicBezTo>
                    <a:cubicBezTo>
                      <a:pt x="302" y="274"/>
                      <a:pt x="311" y="252"/>
                      <a:pt x="323" y="231"/>
                    </a:cubicBezTo>
                    <a:cubicBezTo>
                      <a:pt x="335" y="211"/>
                      <a:pt x="349" y="191"/>
                      <a:pt x="362" y="171"/>
                    </a:cubicBezTo>
                    <a:cubicBezTo>
                      <a:pt x="365" y="175"/>
                      <a:pt x="367" y="180"/>
                      <a:pt x="369" y="185"/>
                    </a:cubicBezTo>
                    <a:cubicBezTo>
                      <a:pt x="368" y="185"/>
                      <a:pt x="368" y="185"/>
                      <a:pt x="368" y="186"/>
                    </a:cubicBezTo>
                    <a:cubicBezTo>
                      <a:pt x="344" y="223"/>
                      <a:pt x="320" y="260"/>
                      <a:pt x="298" y="298"/>
                    </a:cubicBezTo>
                    <a:cubicBezTo>
                      <a:pt x="286" y="319"/>
                      <a:pt x="275" y="340"/>
                      <a:pt x="261" y="360"/>
                    </a:cubicBezTo>
                    <a:cubicBezTo>
                      <a:pt x="256" y="368"/>
                      <a:pt x="251" y="377"/>
                      <a:pt x="244" y="384"/>
                    </a:cubicBezTo>
                    <a:cubicBezTo>
                      <a:pt x="242" y="386"/>
                      <a:pt x="240" y="390"/>
                      <a:pt x="237" y="393"/>
                    </a:cubicBezTo>
                    <a:moveTo>
                      <a:pt x="410" y="181"/>
                    </a:moveTo>
                    <a:cubicBezTo>
                      <a:pt x="410" y="178"/>
                      <a:pt x="410" y="174"/>
                      <a:pt x="410" y="170"/>
                    </a:cubicBezTo>
                    <a:cubicBezTo>
                      <a:pt x="415" y="172"/>
                      <a:pt x="420" y="174"/>
                      <a:pt x="425" y="176"/>
                    </a:cubicBezTo>
                    <a:cubicBezTo>
                      <a:pt x="420" y="177"/>
                      <a:pt x="414" y="179"/>
                      <a:pt x="410" y="181"/>
                    </a:cubicBezTo>
                    <a:moveTo>
                      <a:pt x="172" y="167"/>
                    </a:moveTo>
                    <a:cubicBezTo>
                      <a:pt x="171" y="167"/>
                      <a:pt x="171" y="166"/>
                      <a:pt x="172" y="165"/>
                    </a:cubicBezTo>
                    <a:cubicBezTo>
                      <a:pt x="174" y="161"/>
                      <a:pt x="175" y="157"/>
                      <a:pt x="177" y="153"/>
                    </a:cubicBezTo>
                    <a:cubicBezTo>
                      <a:pt x="177" y="156"/>
                      <a:pt x="177" y="159"/>
                      <a:pt x="178" y="162"/>
                    </a:cubicBezTo>
                    <a:cubicBezTo>
                      <a:pt x="178" y="163"/>
                      <a:pt x="178" y="164"/>
                      <a:pt x="178" y="165"/>
                    </a:cubicBezTo>
                    <a:cubicBezTo>
                      <a:pt x="177" y="165"/>
                      <a:pt x="177" y="165"/>
                      <a:pt x="177" y="165"/>
                    </a:cubicBezTo>
                    <a:cubicBezTo>
                      <a:pt x="175" y="165"/>
                      <a:pt x="172" y="167"/>
                      <a:pt x="172" y="167"/>
                    </a:cubicBezTo>
                    <a:moveTo>
                      <a:pt x="238" y="379"/>
                    </a:moveTo>
                    <a:cubicBezTo>
                      <a:pt x="238" y="378"/>
                      <a:pt x="238" y="377"/>
                      <a:pt x="239" y="376"/>
                    </a:cubicBezTo>
                    <a:cubicBezTo>
                      <a:pt x="244" y="363"/>
                      <a:pt x="248" y="350"/>
                      <a:pt x="254" y="337"/>
                    </a:cubicBezTo>
                    <a:cubicBezTo>
                      <a:pt x="263" y="314"/>
                      <a:pt x="271" y="290"/>
                      <a:pt x="281" y="267"/>
                    </a:cubicBezTo>
                    <a:cubicBezTo>
                      <a:pt x="289" y="247"/>
                      <a:pt x="300" y="227"/>
                      <a:pt x="311" y="208"/>
                    </a:cubicBezTo>
                    <a:cubicBezTo>
                      <a:pt x="316" y="198"/>
                      <a:pt x="322" y="188"/>
                      <a:pt x="328" y="178"/>
                    </a:cubicBezTo>
                    <a:cubicBezTo>
                      <a:pt x="333" y="170"/>
                      <a:pt x="338" y="160"/>
                      <a:pt x="344" y="152"/>
                    </a:cubicBezTo>
                    <a:cubicBezTo>
                      <a:pt x="349" y="156"/>
                      <a:pt x="353" y="160"/>
                      <a:pt x="357" y="164"/>
                    </a:cubicBezTo>
                    <a:cubicBezTo>
                      <a:pt x="346" y="184"/>
                      <a:pt x="332" y="201"/>
                      <a:pt x="321" y="220"/>
                    </a:cubicBezTo>
                    <a:cubicBezTo>
                      <a:pt x="308" y="241"/>
                      <a:pt x="298" y="262"/>
                      <a:pt x="287" y="283"/>
                    </a:cubicBezTo>
                    <a:cubicBezTo>
                      <a:pt x="279" y="300"/>
                      <a:pt x="271" y="318"/>
                      <a:pt x="262" y="334"/>
                    </a:cubicBezTo>
                    <a:cubicBezTo>
                      <a:pt x="253" y="348"/>
                      <a:pt x="246" y="364"/>
                      <a:pt x="238" y="379"/>
                    </a:cubicBezTo>
                    <a:moveTo>
                      <a:pt x="184" y="149"/>
                    </a:moveTo>
                    <a:cubicBezTo>
                      <a:pt x="185" y="149"/>
                      <a:pt x="185" y="149"/>
                      <a:pt x="186" y="149"/>
                    </a:cubicBezTo>
                    <a:cubicBezTo>
                      <a:pt x="185" y="151"/>
                      <a:pt x="185" y="154"/>
                      <a:pt x="185" y="156"/>
                    </a:cubicBezTo>
                    <a:cubicBezTo>
                      <a:pt x="184" y="154"/>
                      <a:pt x="184" y="151"/>
                      <a:pt x="184" y="149"/>
                    </a:cubicBezTo>
                    <a:cubicBezTo>
                      <a:pt x="184" y="149"/>
                      <a:pt x="184" y="149"/>
                      <a:pt x="184" y="149"/>
                    </a:cubicBezTo>
                    <a:moveTo>
                      <a:pt x="193" y="194"/>
                    </a:moveTo>
                    <a:cubicBezTo>
                      <a:pt x="193" y="188"/>
                      <a:pt x="191" y="182"/>
                      <a:pt x="190" y="176"/>
                    </a:cubicBezTo>
                    <a:cubicBezTo>
                      <a:pt x="189" y="167"/>
                      <a:pt x="191" y="157"/>
                      <a:pt x="193" y="148"/>
                    </a:cubicBezTo>
                    <a:cubicBezTo>
                      <a:pt x="196" y="155"/>
                      <a:pt x="201" y="162"/>
                      <a:pt x="203" y="166"/>
                    </a:cubicBezTo>
                    <a:cubicBezTo>
                      <a:pt x="199" y="175"/>
                      <a:pt x="196" y="184"/>
                      <a:pt x="193" y="194"/>
                    </a:cubicBezTo>
                    <a:moveTo>
                      <a:pt x="24" y="181"/>
                    </a:moveTo>
                    <a:cubicBezTo>
                      <a:pt x="23" y="181"/>
                      <a:pt x="23" y="180"/>
                      <a:pt x="23" y="180"/>
                    </a:cubicBezTo>
                    <a:cubicBezTo>
                      <a:pt x="23" y="180"/>
                      <a:pt x="23" y="180"/>
                      <a:pt x="23" y="180"/>
                    </a:cubicBezTo>
                    <a:cubicBezTo>
                      <a:pt x="24" y="172"/>
                      <a:pt x="25" y="164"/>
                      <a:pt x="26" y="156"/>
                    </a:cubicBezTo>
                    <a:cubicBezTo>
                      <a:pt x="27" y="153"/>
                      <a:pt x="27" y="150"/>
                      <a:pt x="28" y="147"/>
                    </a:cubicBezTo>
                    <a:cubicBezTo>
                      <a:pt x="30" y="153"/>
                      <a:pt x="32" y="160"/>
                      <a:pt x="36" y="165"/>
                    </a:cubicBezTo>
                    <a:cubicBezTo>
                      <a:pt x="37" y="168"/>
                      <a:pt x="39" y="170"/>
                      <a:pt x="41" y="173"/>
                    </a:cubicBezTo>
                    <a:cubicBezTo>
                      <a:pt x="43" y="178"/>
                      <a:pt x="49" y="182"/>
                      <a:pt x="42" y="183"/>
                    </a:cubicBezTo>
                    <a:cubicBezTo>
                      <a:pt x="42" y="183"/>
                      <a:pt x="41" y="183"/>
                      <a:pt x="41" y="183"/>
                    </a:cubicBezTo>
                    <a:cubicBezTo>
                      <a:pt x="39" y="183"/>
                      <a:pt x="37" y="182"/>
                      <a:pt x="34" y="182"/>
                    </a:cubicBezTo>
                    <a:cubicBezTo>
                      <a:pt x="32" y="181"/>
                      <a:pt x="29" y="181"/>
                      <a:pt x="26" y="181"/>
                    </a:cubicBezTo>
                    <a:cubicBezTo>
                      <a:pt x="25" y="181"/>
                      <a:pt x="24" y="181"/>
                      <a:pt x="24" y="181"/>
                    </a:cubicBezTo>
                    <a:moveTo>
                      <a:pt x="433" y="171"/>
                    </a:moveTo>
                    <a:cubicBezTo>
                      <a:pt x="427" y="168"/>
                      <a:pt x="420" y="166"/>
                      <a:pt x="413" y="163"/>
                    </a:cubicBezTo>
                    <a:cubicBezTo>
                      <a:pt x="414" y="162"/>
                      <a:pt x="415" y="161"/>
                      <a:pt x="416" y="160"/>
                    </a:cubicBezTo>
                    <a:cubicBezTo>
                      <a:pt x="421" y="156"/>
                      <a:pt x="426" y="152"/>
                      <a:pt x="431" y="149"/>
                    </a:cubicBezTo>
                    <a:cubicBezTo>
                      <a:pt x="432" y="147"/>
                      <a:pt x="434" y="146"/>
                      <a:pt x="435" y="145"/>
                    </a:cubicBezTo>
                    <a:cubicBezTo>
                      <a:pt x="435" y="154"/>
                      <a:pt x="434" y="162"/>
                      <a:pt x="433" y="171"/>
                    </a:cubicBezTo>
                    <a:moveTo>
                      <a:pt x="162" y="169"/>
                    </a:moveTo>
                    <a:cubicBezTo>
                      <a:pt x="158" y="164"/>
                      <a:pt x="154" y="160"/>
                      <a:pt x="149" y="156"/>
                    </a:cubicBezTo>
                    <a:cubicBezTo>
                      <a:pt x="152" y="154"/>
                      <a:pt x="154" y="152"/>
                      <a:pt x="157" y="151"/>
                    </a:cubicBezTo>
                    <a:cubicBezTo>
                      <a:pt x="162" y="149"/>
                      <a:pt x="167" y="147"/>
                      <a:pt x="171" y="145"/>
                    </a:cubicBezTo>
                    <a:cubicBezTo>
                      <a:pt x="170" y="147"/>
                      <a:pt x="169" y="150"/>
                      <a:pt x="168" y="153"/>
                    </a:cubicBezTo>
                    <a:cubicBezTo>
                      <a:pt x="167" y="157"/>
                      <a:pt x="163" y="164"/>
                      <a:pt x="162" y="169"/>
                    </a:cubicBezTo>
                    <a:moveTo>
                      <a:pt x="51" y="177"/>
                    </a:moveTo>
                    <a:cubicBezTo>
                      <a:pt x="46" y="165"/>
                      <a:pt x="38" y="154"/>
                      <a:pt x="34" y="143"/>
                    </a:cubicBezTo>
                    <a:cubicBezTo>
                      <a:pt x="44" y="147"/>
                      <a:pt x="53" y="154"/>
                      <a:pt x="62" y="160"/>
                    </a:cubicBezTo>
                    <a:cubicBezTo>
                      <a:pt x="57" y="165"/>
                      <a:pt x="54" y="171"/>
                      <a:pt x="51" y="177"/>
                    </a:cubicBezTo>
                    <a:moveTo>
                      <a:pt x="207" y="158"/>
                    </a:moveTo>
                    <a:cubicBezTo>
                      <a:pt x="206" y="156"/>
                      <a:pt x="205" y="155"/>
                      <a:pt x="204" y="153"/>
                    </a:cubicBezTo>
                    <a:cubicBezTo>
                      <a:pt x="202" y="150"/>
                      <a:pt x="197" y="141"/>
                      <a:pt x="202" y="141"/>
                    </a:cubicBezTo>
                    <a:cubicBezTo>
                      <a:pt x="202" y="141"/>
                      <a:pt x="202" y="141"/>
                      <a:pt x="203" y="141"/>
                    </a:cubicBezTo>
                    <a:cubicBezTo>
                      <a:pt x="206" y="142"/>
                      <a:pt x="210" y="143"/>
                      <a:pt x="215" y="143"/>
                    </a:cubicBezTo>
                    <a:cubicBezTo>
                      <a:pt x="215" y="143"/>
                      <a:pt x="215" y="143"/>
                      <a:pt x="215" y="143"/>
                    </a:cubicBezTo>
                    <a:cubicBezTo>
                      <a:pt x="213" y="147"/>
                      <a:pt x="210" y="153"/>
                      <a:pt x="207" y="158"/>
                    </a:cubicBezTo>
                    <a:moveTo>
                      <a:pt x="200" y="390"/>
                    </a:moveTo>
                    <a:cubicBezTo>
                      <a:pt x="200" y="389"/>
                      <a:pt x="200" y="389"/>
                      <a:pt x="200" y="389"/>
                    </a:cubicBezTo>
                    <a:cubicBezTo>
                      <a:pt x="194" y="382"/>
                      <a:pt x="197" y="368"/>
                      <a:pt x="197" y="360"/>
                    </a:cubicBezTo>
                    <a:cubicBezTo>
                      <a:pt x="197" y="348"/>
                      <a:pt x="199" y="336"/>
                      <a:pt x="199" y="325"/>
                    </a:cubicBezTo>
                    <a:cubicBezTo>
                      <a:pt x="198" y="312"/>
                      <a:pt x="199" y="301"/>
                      <a:pt x="200" y="288"/>
                    </a:cubicBezTo>
                    <a:cubicBezTo>
                      <a:pt x="200" y="283"/>
                      <a:pt x="201" y="277"/>
                      <a:pt x="202" y="271"/>
                    </a:cubicBezTo>
                    <a:cubicBezTo>
                      <a:pt x="205" y="257"/>
                      <a:pt x="210" y="233"/>
                      <a:pt x="218" y="212"/>
                    </a:cubicBezTo>
                    <a:cubicBezTo>
                      <a:pt x="230" y="179"/>
                      <a:pt x="247" y="152"/>
                      <a:pt x="270" y="140"/>
                    </a:cubicBezTo>
                    <a:cubicBezTo>
                      <a:pt x="269" y="141"/>
                      <a:pt x="268" y="143"/>
                      <a:pt x="267" y="145"/>
                    </a:cubicBezTo>
                    <a:cubicBezTo>
                      <a:pt x="261" y="155"/>
                      <a:pt x="255" y="165"/>
                      <a:pt x="251" y="176"/>
                    </a:cubicBezTo>
                    <a:cubicBezTo>
                      <a:pt x="241" y="198"/>
                      <a:pt x="235" y="221"/>
                      <a:pt x="227" y="244"/>
                    </a:cubicBezTo>
                    <a:cubicBezTo>
                      <a:pt x="223" y="256"/>
                      <a:pt x="221" y="270"/>
                      <a:pt x="218" y="282"/>
                    </a:cubicBezTo>
                    <a:cubicBezTo>
                      <a:pt x="216" y="294"/>
                      <a:pt x="213" y="306"/>
                      <a:pt x="212" y="318"/>
                    </a:cubicBezTo>
                    <a:cubicBezTo>
                      <a:pt x="211" y="328"/>
                      <a:pt x="208" y="339"/>
                      <a:pt x="208" y="350"/>
                    </a:cubicBezTo>
                    <a:cubicBezTo>
                      <a:pt x="208" y="363"/>
                      <a:pt x="203" y="376"/>
                      <a:pt x="205" y="389"/>
                    </a:cubicBezTo>
                    <a:cubicBezTo>
                      <a:pt x="204" y="390"/>
                      <a:pt x="203" y="390"/>
                      <a:pt x="202" y="390"/>
                    </a:cubicBezTo>
                    <a:cubicBezTo>
                      <a:pt x="202" y="390"/>
                      <a:pt x="201" y="390"/>
                      <a:pt x="200" y="390"/>
                    </a:cubicBezTo>
                    <a:moveTo>
                      <a:pt x="409" y="158"/>
                    </a:moveTo>
                    <a:cubicBezTo>
                      <a:pt x="409" y="156"/>
                      <a:pt x="408" y="154"/>
                      <a:pt x="408" y="152"/>
                    </a:cubicBezTo>
                    <a:cubicBezTo>
                      <a:pt x="407" y="148"/>
                      <a:pt x="406" y="144"/>
                      <a:pt x="404" y="140"/>
                    </a:cubicBezTo>
                    <a:cubicBezTo>
                      <a:pt x="408" y="140"/>
                      <a:pt x="412" y="139"/>
                      <a:pt x="416" y="139"/>
                    </a:cubicBezTo>
                    <a:cubicBezTo>
                      <a:pt x="417" y="139"/>
                      <a:pt x="419" y="139"/>
                      <a:pt x="420" y="139"/>
                    </a:cubicBezTo>
                    <a:cubicBezTo>
                      <a:pt x="421" y="140"/>
                      <a:pt x="422" y="140"/>
                      <a:pt x="423" y="140"/>
                    </a:cubicBezTo>
                    <a:cubicBezTo>
                      <a:pt x="425" y="140"/>
                      <a:pt x="427" y="139"/>
                      <a:pt x="429" y="139"/>
                    </a:cubicBezTo>
                    <a:cubicBezTo>
                      <a:pt x="429" y="139"/>
                      <a:pt x="430" y="139"/>
                      <a:pt x="431" y="139"/>
                    </a:cubicBezTo>
                    <a:cubicBezTo>
                      <a:pt x="431" y="139"/>
                      <a:pt x="431" y="139"/>
                      <a:pt x="431" y="139"/>
                    </a:cubicBezTo>
                    <a:cubicBezTo>
                      <a:pt x="427" y="143"/>
                      <a:pt x="422" y="146"/>
                      <a:pt x="418" y="149"/>
                    </a:cubicBezTo>
                    <a:cubicBezTo>
                      <a:pt x="417" y="150"/>
                      <a:pt x="413" y="155"/>
                      <a:pt x="409" y="158"/>
                    </a:cubicBezTo>
                    <a:moveTo>
                      <a:pt x="225" y="392"/>
                    </a:moveTo>
                    <a:cubicBezTo>
                      <a:pt x="225" y="392"/>
                      <a:pt x="225" y="392"/>
                      <a:pt x="225" y="392"/>
                    </a:cubicBezTo>
                    <a:cubicBezTo>
                      <a:pt x="225" y="391"/>
                      <a:pt x="225" y="391"/>
                      <a:pt x="225" y="390"/>
                    </a:cubicBezTo>
                    <a:cubicBezTo>
                      <a:pt x="227" y="369"/>
                      <a:pt x="233" y="350"/>
                      <a:pt x="239" y="329"/>
                    </a:cubicBezTo>
                    <a:cubicBezTo>
                      <a:pt x="246" y="300"/>
                      <a:pt x="256" y="272"/>
                      <a:pt x="267" y="244"/>
                    </a:cubicBezTo>
                    <a:cubicBezTo>
                      <a:pt x="275" y="224"/>
                      <a:pt x="283" y="205"/>
                      <a:pt x="292" y="185"/>
                    </a:cubicBezTo>
                    <a:cubicBezTo>
                      <a:pt x="297" y="176"/>
                      <a:pt x="301" y="166"/>
                      <a:pt x="306" y="156"/>
                    </a:cubicBezTo>
                    <a:cubicBezTo>
                      <a:pt x="309" y="151"/>
                      <a:pt x="311" y="146"/>
                      <a:pt x="314" y="141"/>
                    </a:cubicBezTo>
                    <a:cubicBezTo>
                      <a:pt x="315" y="140"/>
                      <a:pt x="315" y="139"/>
                      <a:pt x="316" y="137"/>
                    </a:cubicBezTo>
                    <a:cubicBezTo>
                      <a:pt x="320" y="139"/>
                      <a:pt x="325" y="140"/>
                      <a:pt x="329" y="143"/>
                    </a:cubicBezTo>
                    <a:cubicBezTo>
                      <a:pt x="332" y="144"/>
                      <a:pt x="335" y="146"/>
                      <a:pt x="338" y="148"/>
                    </a:cubicBezTo>
                    <a:cubicBezTo>
                      <a:pt x="335" y="152"/>
                      <a:pt x="333" y="157"/>
                      <a:pt x="329" y="162"/>
                    </a:cubicBezTo>
                    <a:cubicBezTo>
                      <a:pt x="321" y="173"/>
                      <a:pt x="315" y="186"/>
                      <a:pt x="308" y="198"/>
                    </a:cubicBezTo>
                    <a:cubicBezTo>
                      <a:pt x="297" y="217"/>
                      <a:pt x="287" y="237"/>
                      <a:pt x="277" y="257"/>
                    </a:cubicBezTo>
                    <a:cubicBezTo>
                      <a:pt x="267" y="276"/>
                      <a:pt x="260" y="297"/>
                      <a:pt x="253" y="318"/>
                    </a:cubicBezTo>
                    <a:cubicBezTo>
                      <a:pt x="249" y="331"/>
                      <a:pt x="243" y="343"/>
                      <a:pt x="239" y="355"/>
                    </a:cubicBezTo>
                    <a:cubicBezTo>
                      <a:pt x="236" y="363"/>
                      <a:pt x="233" y="370"/>
                      <a:pt x="230" y="378"/>
                    </a:cubicBezTo>
                    <a:cubicBezTo>
                      <a:pt x="228" y="382"/>
                      <a:pt x="227" y="388"/>
                      <a:pt x="225" y="392"/>
                    </a:cubicBezTo>
                    <a:moveTo>
                      <a:pt x="212" y="388"/>
                    </a:moveTo>
                    <a:cubicBezTo>
                      <a:pt x="211" y="376"/>
                      <a:pt x="214" y="365"/>
                      <a:pt x="215" y="354"/>
                    </a:cubicBezTo>
                    <a:cubicBezTo>
                      <a:pt x="217" y="344"/>
                      <a:pt x="217" y="333"/>
                      <a:pt x="219" y="322"/>
                    </a:cubicBezTo>
                    <a:cubicBezTo>
                      <a:pt x="220" y="309"/>
                      <a:pt x="223" y="296"/>
                      <a:pt x="226" y="283"/>
                    </a:cubicBezTo>
                    <a:cubicBezTo>
                      <a:pt x="228" y="271"/>
                      <a:pt x="230" y="256"/>
                      <a:pt x="235" y="245"/>
                    </a:cubicBezTo>
                    <a:cubicBezTo>
                      <a:pt x="243" y="224"/>
                      <a:pt x="248" y="202"/>
                      <a:pt x="256" y="182"/>
                    </a:cubicBezTo>
                    <a:cubicBezTo>
                      <a:pt x="261" y="171"/>
                      <a:pt x="267" y="160"/>
                      <a:pt x="273" y="150"/>
                    </a:cubicBezTo>
                    <a:cubicBezTo>
                      <a:pt x="276" y="145"/>
                      <a:pt x="278" y="140"/>
                      <a:pt x="281" y="135"/>
                    </a:cubicBezTo>
                    <a:cubicBezTo>
                      <a:pt x="285" y="134"/>
                      <a:pt x="290" y="134"/>
                      <a:pt x="295" y="134"/>
                    </a:cubicBezTo>
                    <a:cubicBezTo>
                      <a:pt x="299" y="134"/>
                      <a:pt x="303" y="134"/>
                      <a:pt x="308" y="135"/>
                    </a:cubicBezTo>
                    <a:cubicBezTo>
                      <a:pt x="300" y="150"/>
                      <a:pt x="293" y="167"/>
                      <a:pt x="286" y="182"/>
                    </a:cubicBezTo>
                    <a:cubicBezTo>
                      <a:pt x="275" y="203"/>
                      <a:pt x="267" y="223"/>
                      <a:pt x="259" y="245"/>
                    </a:cubicBezTo>
                    <a:cubicBezTo>
                      <a:pt x="248" y="273"/>
                      <a:pt x="240" y="301"/>
                      <a:pt x="231" y="330"/>
                    </a:cubicBezTo>
                    <a:cubicBezTo>
                      <a:pt x="225" y="348"/>
                      <a:pt x="219" y="368"/>
                      <a:pt x="218" y="388"/>
                    </a:cubicBezTo>
                    <a:cubicBezTo>
                      <a:pt x="217" y="388"/>
                      <a:pt x="216" y="388"/>
                      <a:pt x="215" y="388"/>
                    </a:cubicBezTo>
                    <a:cubicBezTo>
                      <a:pt x="214" y="388"/>
                      <a:pt x="213" y="388"/>
                      <a:pt x="212" y="388"/>
                    </a:cubicBezTo>
                    <a:moveTo>
                      <a:pt x="223" y="130"/>
                    </a:moveTo>
                    <a:cubicBezTo>
                      <a:pt x="223" y="130"/>
                      <a:pt x="222" y="129"/>
                      <a:pt x="222" y="129"/>
                    </a:cubicBezTo>
                    <a:cubicBezTo>
                      <a:pt x="219" y="125"/>
                      <a:pt x="217" y="121"/>
                      <a:pt x="215" y="117"/>
                    </a:cubicBezTo>
                    <a:cubicBezTo>
                      <a:pt x="214" y="115"/>
                      <a:pt x="212" y="113"/>
                      <a:pt x="210" y="111"/>
                    </a:cubicBezTo>
                    <a:cubicBezTo>
                      <a:pt x="218" y="112"/>
                      <a:pt x="226" y="114"/>
                      <a:pt x="234" y="115"/>
                    </a:cubicBezTo>
                    <a:cubicBezTo>
                      <a:pt x="232" y="118"/>
                      <a:pt x="229" y="122"/>
                      <a:pt x="227" y="125"/>
                    </a:cubicBezTo>
                    <a:cubicBezTo>
                      <a:pt x="225" y="127"/>
                      <a:pt x="224" y="129"/>
                      <a:pt x="223" y="130"/>
                    </a:cubicBezTo>
                    <a:moveTo>
                      <a:pt x="198" y="133"/>
                    </a:moveTo>
                    <a:cubicBezTo>
                      <a:pt x="198" y="132"/>
                      <a:pt x="198" y="131"/>
                      <a:pt x="198" y="130"/>
                    </a:cubicBezTo>
                    <a:cubicBezTo>
                      <a:pt x="197" y="129"/>
                      <a:pt x="197" y="129"/>
                      <a:pt x="197" y="129"/>
                    </a:cubicBezTo>
                    <a:cubicBezTo>
                      <a:pt x="199" y="123"/>
                      <a:pt x="201" y="117"/>
                      <a:pt x="202" y="110"/>
                    </a:cubicBezTo>
                    <a:cubicBezTo>
                      <a:pt x="204" y="114"/>
                      <a:pt x="206" y="117"/>
                      <a:pt x="209" y="121"/>
                    </a:cubicBezTo>
                    <a:cubicBezTo>
                      <a:pt x="211" y="124"/>
                      <a:pt x="214" y="134"/>
                      <a:pt x="218" y="134"/>
                    </a:cubicBezTo>
                    <a:cubicBezTo>
                      <a:pt x="218" y="134"/>
                      <a:pt x="218" y="134"/>
                      <a:pt x="219" y="134"/>
                    </a:cubicBezTo>
                    <a:cubicBezTo>
                      <a:pt x="217" y="135"/>
                      <a:pt x="215" y="135"/>
                      <a:pt x="213" y="135"/>
                    </a:cubicBezTo>
                    <a:cubicBezTo>
                      <a:pt x="209" y="135"/>
                      <a:pt x="205" y="134"/>
                      <a:pt x="201" y="133"/>
                    </a:cubicBezTo>
                    <a:cubicBezTo>
                      <a:pt x="200" y="133"/>
                      <a:pt x="200" y="133"/>
                      <a:pt x="199" y="133"/>
                    </a:cubicBezTo>
                    <a:cubicBezTo>
                      <a:pt x="199" y="133"/>
                      <a:pt x="198" y="133"/>
                      <a:pt x="198" y="133"/>
                    </a:cubicBezTo>
                    <a:moveTo>
                      <a:pt x="141" y="149"/>
                    </a:moveTo>
                    <a:cubicBezTo>
                      <a:pt x="137" y="147"/>
                      <a:pt x="133" y="144"/>
                      <a:pt x="128" y="143"/>
                    </a:cubicBezTo>
                    <a:cubicBezTo>
                      <a:pt x="133" y="137"/>
                      <a:pt x="136" y="130"/>
                      <a:pt x="140" y="125"/>
                    </a:cubicBezTo>
                    <a:cubicBezTo>
                      <a:pt x="143" y="121"/>
                      <a:pt x="147" y="113"/>
                      <a:pt x="151" y="109"/>
                    </a:cubicBezTo>
                    <a:cubicBezTo>
                      <a:pt x="150" y="112"/>
                      <a:pt x="149" y="116"/>
                      <a:pt x="148" y="118"/>
                    </a:cubicBezTo>
                    <a:cubicBezTo>
                      <a:pt x="147" y="125"/>
                      <a:pt x="144" y="133"/>
                      <a:pt x="143" y="140"/>
                    </a:cubicBezTo>
                    <a:cubicBezTo>
                      <a:pt x="142" y="143"/>
                      <a:pt x="141" y="146"/>
                      <a:pt x="141" y="149"/>
                    </a:cubicBezTo>
                    <a:moveTo>
                      <a:pt x="149" y="146"/>
                    </a:moveTo>
                    <a:cubicBezTo>
                      <a:pt x="149" y="145"/>
                      <a:pt x="149" y="143"/>
                      <a:pt x="150" y="142"/>
                    </a:cubicBezTo>
                    <a:cubicBezTo>
                      <a:pt x="151" y="132"/>
                      <a:pt x="154" y="122"/>
                      <a:pt x="157" y="113"/>
                    </a:cubicBezTo>
                    <a:cubicBezTo>
                      <a:pt x="158" y="111"/>
                      <a:pt x="158" y="109"/>
                      <a:pt x="159" y="108"/>
                    </a:cubicBezTo>
                    <a:cubicBezTo>
                      <a:pt x="164" y="116"/>
                      <a:pt x="169" y="126"/>
                      <a:pt x="173" y="136"/>
                    </a:cubicBezTo>
                    <a:cubicBezTo>
                      <a:pt x="165" y="138"/>
                      <a:pt x="159" y="142"/>
                      <a:pt x="152" y="145"/>
                    </a:cubicBezTo>
                    <a:cubicBezTo>
                      <a:pt x="151" y="145"/>
                      <a:pt x="150" y="146"/>
                      <a:pt x="149" y="146"/>
                    </a:cubicBezTo>
                    <a:moveTo>
                      <a:pt x="406" y="133"/>
                    </a:moveTo>
                    <a:cubicBezTo>
                      <a:pt x="410" y="127"/>
                      <a:pt x="414" y="122"/>
                      <a:pt x="417" y="116"/>
                    </a:cubicBezTo>
                    <a:cubicBezTo>
                      <a:pt x="420" y="109"/>
                      <a:pt x="424" y="103"/>
                      <a:pt x="428" y="96"/>
                    </a:cubicBezTo>
                    <a:cubicBezTo>
                      <a:pt x="429" y="100"/>
                      <a:pt x="431" y="103"/>
                      <a:pt x="432" y="107"/>
                    </a:cubicBezTo>
                    <a:cubicBezTo>
                      <a:pt x="433" y="114"/>
                      <a:pt x="434" y="121"/>
                      <a:pt x="435" y="128"/>
                    </a:cubicBezTo>
                    <a:cubicBezTo>
                      <a:pt x="435" y="129"/>
                      <a:pt x="435" y="131"/>
                      <a:pt x="435" y="132"/>
                    </a:cubicBezTo>
                    <a:cubicBezTo>
                      <a:pt x="433" y="131"/>
                      <a:pt x="429" y="131"/>
                      <a:pt x="426" y="131"/>
                    </a:cubicBezTo>
                    <a:cubicBezTo>
                      <a:pt x="419" y="131"/>
                      <a:pt x="412" y="132"/>
                      <a:pt x="406" y="133"/>
                    </a:cubicBezTo>
                    <a:moveTo>
                      <a:pt x="98" y="138"/>
                    </a:moveTo>
                    <a:cubicBezTo>
                      <a:pt x="99" y="131"/>
                      <a:pt x="100" y="124"/>
                      <a:pt x="101" y="118"/>
                    </a:cubicBezTo>
                    <a:cubicBezTo>
                      <a:pt x="102" y="108"/>
                      <a:pt x="105" y="100"/>
                      <a:pt x="109" y="91"/>
                    </a:cubicBezTo>
                    <a:cubicBezTo>
                      <a:pt x="110" y="95"/>
                      <a:pt x="111" y="99"/>
                      <a:pt x="112" y="103"/>
                    </a:cubicBezTo>
                    <a:cubicBezTo>
                      <a:pt x="116" y="115"/>
                      <a:pt x="116" y="128"/>
                      <a:pt x="119" y="140"/>
                    </a:cubicBezTo>
                    <a:cubicBezTo>
                      <a:pt x="114" y="139"/>
                      <a:pt x="108" y="138"/>
                      <a:pt x="102" y="138"/>
                    </a:cubicBezTo>
                    <a:cubicBezTo>
                      <a:pt x="101" y="138"/>
                      <a:pt x="100" y="138"/>
                      <a:pt x="98" y="138"/>
                    </a:cubicBezTo>
                    <a:moveTo>
                      <a:pt x="399" y="130"/>
                    </a:moveTo>
                    <a:cubicBezTo>
                      <a:pt x="393" y="122"/>
                      <a:pt x="386" y="115"/>
                      <a:pt x="379" y="109"/>
                    </a:cubicBezTo>
                    <a:cubicBezTo>
                      <a:pt x="382" y="108"/>
                      <a:pt x="386" y="105"/>
                      <a:pt x="389" y="103"/>
                    </a:cubicBezTo>
                    <a:cubicBezTo>
                      <a:pt x="395" y="100"/>
                      <a:pt x="401" y="98"/>
                      <a:pt x="407" y="96"/>
                    </a:cubicBezTo>
                    <a:cubicBezTo>
                      <a:pt x="411" y="94"/>
                      <a:pt x="418" y="91"/>
                      <a:pt x="423" y="90"/>
                    </a:cubicBezTo>
                    <a:cubicBezTo>
                      <a:pt x="420" y="96"/>
                      <a:pt x="415" y="102"/>
                      <a:pt x="412" y="109"/>
                    </a:cubicBezTo>
                    <a:cubicBezTo>
                      <a:pt x="408" y="116"/>
                      <a:pt x="403" y="123"/>
                      <a:pt x="399" y="130"/>
                    </a:cubicBezTo>
                    <a:moveTo>
                      <a:pt x="70" y="151"/>
                    </a:moveTo>
                    <a:cubicBezTo>
                      <a:pt x="69" y="149"/>
                      <a:pt x="69" y="148"/>
                      <a:pt x="68" y="147"/>
                    </a:cubicBezTo>
                    <a:cubicBezTo>
                      <a:pt x="64" y="140"/>
                      <a:pt x="65" y="131"/>
                      <a:pt x="65" y="123"/>
                    </a:cubicBezTo>
                    <a:cubicBezTo>
                      <a:pt x="65" y="116"/>
                      <a:pt x="64" y="109"/>
                      <a:pt x="64" y="102"/>
                    </a:cubicBezTo>
                    <a:cubicBezTo>
                      <a:pt x="65" y="98"/>
                      <a:pt x="64" y="93"/>
                      <a:pt x="65" y="88"/>
                    </a:cubicBezTo>
                    <a:cubicBezTo>
                      <a:pt x="69" y="96"/>
                      <a:pt x="72" y="107"/>
                      <a:pt x="75" y="114"/>
                    </a:cubicBezTo>
                    <a:cubicBezTo>
                      <a:pt x="79" y="121"/>
                      <a:pt x="81" y="132"/>
                      <a:pt x="85" y="140"/>
                    </a:cubicBezTo>
                    <a:cubicBezTo>
                      <a:pt x="81" y="142"/>
                      <a:pt x="77" y="144"/>
                      <a:pt x="74" y="146"/>
                    </a:cubicBezTo>
                    <a:cubicBezTo>
                      <a:pt x="73" y="148"/>
                      <a:pt x="71" y="149"/>
                      <a:pt x="70" y="151"/>
                    </a:cubicBezTo>
                    <a:moveTo>
                      <a:pt x="62" y="151"/>
                    </a:moveTo>
                    <a:cubicBezTo>
                      <a:pt x="52" y="144"/>
                      <a:pt x="43" y="138"/>
                      <a:pt x="32" y="133"/>
                    </a:cubicBezTo>
                    <a:cubicBezTo>
                      <a:pt x="32" y="132"/>
                      <a:pt x="32" y="130"/>
                      <a:pt x="32" y="129"/>
                    </a:cubicBezTo>
                    <a:cubicBezTo>
                      <a:pt x="35" y="118"/>
                      <a:pt x="40" y="109"/>
                      <a:pt x="44" y="99"/>
                    </a:cubicBezTo>
                    <a:cubicBezTo>
                      <a:pt x="47" y="93"/>
                      <a:pt x="52" y="89"/>
                      <a:pt x="58" y="85"/>
                    </a:cubicBezTo>
                    <a:cubicBezTo>
                      <a:pt x="55" y="96"/>
                      <a:pt x="57" y="109"/>
                      <a:pt x="57" y="118"/>
                    </a:cubicBezTo>
                    <a:cubicBezTo>
                      <a:pt x="57" y="126"/>
                      <a:pt x="57" y="133"/>
                      <a:pt x="58" y="140"/>
                    </a:cubicBezTo>
                    <a:cubicBezTo>
                      <a:pt x="59" y="144"/>
                      <a:pt x="60" y="147"/>
                      <a:pt x="62" y="151"/>
                    </a:cubicBezTo>
                    <a:moveTo>
                      <a:pt x="125" y="133"/>
                    </a:moveTo>
                    <a:cubicBezTo>
                      <a:pt x="124" y="125"/>
                      <a:pt x="123" y="115"/>
                      <a:pt x="121" y="107"/>
                    </a:cubicBezTo>
                    <a:cubicBezTo>
                      <a:pt x="119" y="101"/>
                      <a:pt x="117" y="94"/>
                      <a:pt x="117" y="89"/>
                    </a:cubicBezTo>
                    <a:cubicBezTo>
                      <a:pt x="117" y="85"/>
                      <a:pt x="114" y="82"/>
                      <a:pt x="115" y="78"/>
                    </a:cubicBezTo>
                    <a:cubicBezTo>
                      <a:pt x="115" y="78"/>
                      <a:pt x="115" y="78"/>
                      <a:pt x="115" y="78"/>
                    </a:cubicBezTo>
                    <a:cubicBezTo>
                      <a:pt x="126" y="81"/>
                      <a:pt x="137" y="88"/>
                      <a:pt x="147" y="96"/>
                    </a:cubicBezTo>
                    <a:cubicBezTo>
                      <a:pt x="147" y="98"/>
                      <a:pt x="148" y="99"/>
                      <a:pt x="149" y="100"/>
                    </a:cubicBezTo>
                    <a:cubicBezTo>
                      <a:pt x="147" y="103"/>
                      <a:pt x="144" y="106"/>
                      <a:pt x="142" y="109"/>
                    </a:cubicBezTo>
                    <a:cubicBezTo>
                      <a:pt x="139" y="115"/>
                      <a:pt x="135" y="120"/>
                      <a:pt x="131" y="124"/>
                    </a:cubicBezTo>
                    <a:cubicBezTo>
                      <a:pt x="128" y="127"/>
                      <a:pt x="127" y="130"/>
                      <a:pt x="125" y="133"/>
                    </a:cubicBezTo>
                    <a:moveTo>
                      <a:pt x="91" y="135"/>
                    </a:moveTo>
                    <a:cubicBezTo>
                      <a:pt x="90" y="132"/>
                      <a:pt x="89" y="128"/>
                      <a:pt x="88" y="125"/>
                    </a:cubicBezTo>
                    <a:cubicBezTo>
                      <a:pt x="86" y="117"/>
                      <a:pt x="82" y="111"/>
                      <a:pt x="79" y="103"/>
                    </a:cubicBezTo>
                    <a:cubicBezTo>
                      <a:pt x="78" y="96"/>
                      <a:pt x="73" y="87"/>
                      <a:pt x="68" y="80"/>
                    </a:cubicBezTo>
                    <a:cubicBezTo>
                      <a:pt x="68" y="80"/>
                      <a:pt x="68" y="80"/>
                      <a:pt x="68" y="80"/>
                    </a:cubicBezTo>
                    <a:cubicBezTo>
                      <a:pt x="78" y="77"/>
                      <a:pt x="88" y="76"/>
                      <a:pt x="97" y="76"/>
                    </a:cubicBezTo>
                    <a:cubicBezTo>
                      <a:pt x="98" y="76"/>
                      <a:pt x="99" y="76"/>
                      <a:pt x="99" y="76"/>
                    </a:cubicBezTo>
                    <a:cubicBezTo>
                      <a:pt x="101" y="78"/>
                      <a:pt x="104" y="78"/>
                      <a:pt x="106" y="79"/>
                    </a:cubicBezTo>
                    <a:cubicBezTo>
                      <a:pt x="102" y="88"/>
                      <a:pt x="98" y="98"/>
                      <a:pt x="95" y="108"/>
                    </a:cubicBezTo>
                    <a:cubicBezTo>
                      <a:pt x="93" y="117"/>
                      <a:pt x="92" y="126"/>
                      <a:pt x="91" y="135"/>
                    </a:cubicBezTo>
                    <a:moveTo>
                      <a:pt x="245" y="104"/>
                    </a:moveTo>
                    <a:cubicBezTo>
                      <a:pt x="241" y="99"/>
                      <a:pt x="240" y="91"/>
                      <a:pt x="238" y="85"/>
                    </a:cubicBezTo>
                    <a:cubicBezTo>
                      <a:pt x="236" y="77"/>
                      <a:pt x="235" y="69"/>
                      <a:pt x="235" y="61"/>
                    </a:cubicBezTo>
                    <a:cubicBezTo>
                      <a:pt x="235" y="59"/>
                      <a:pt x="234" y="57"/>
                      <a:pt x="234" y="54"/>
                    </a:cubicBezTo>
                    <a:cubicBezTo>
                      <a:pt x="239" y="60"/>
                      <a:pt x="244" y="68"/>
                      <a:pt x="248" y="73"/>
                    </a:cubicBezTo>
                    <a:cubicBezTo>
                      <a:pt x="252" y="79"/>
                      <a:pt x="257" y="85"/>
                      <a:pt x="262" y="90"/>
                    </a:cubicBezTo>
                    <a:cubicBezTo>
                      <a:pt x="260" y="92"/>
                      <a:pt x="257" y="94"/>
                      <a:pt x="255" y="95"/>
                    </a:cubicBezTo>
                    <a:cubicBezTo>
                      <a:pt x="251" y="98"/>
                      <a:pt x="248" y="101"/>
                      <a:pt x="245" y="104"/>
                    </a:cubicBezTo>
                    <a:moveTo>
                      <a:pt x="369" y="103"/>
                    </a:moveTo>
                    <a:cubicBezTo>
                      <a:pt x="365" y="100"/>
                      <a:pt x="361" y="97"/>
                      <a:pt x="357" y="95"/>
                    </a:cubicBezTo>
                    <a:cubicBezTo>
                      <a:pt x="352" y="91"/>
                      <a:pt x="345" y="88"/>
                      <a:pt x="339" y="85"/>
                    </a:cubicBezTo>
                    <a:cubicBezTo>
                      <a:pt x="343" y="82"/>
                      <a:pt x="348" y="77"/>
                      <a:pt x="352" y="73"/>
                    </a:cubicBezTo>
                    <a:cubicBezTo>
                      <a:pt x="354" y="71"/>
                      <a:pt x="373" y="56"/>
                      <a:pt x="381" y="52"/>
                    </a:cubicBezTo>
                    <a:cubicBezTo>
                      <a:pt x="376" y="68"/>
                      <a:pt x="374" y="86"/>
                      <a:pt x="369" y="103"/>
                    </a:cubicBezTo>
                    <a:moveTo>
                      <a:pt x="239" y="108"/>
                    </a:moveTo>
                    <a:cubicBezTo>
                      <a:pt x="228" y="107"/>
                      <a:pt x="217" y="103"/>
                      <a:pt x="206" y="102"/>
                    </a:cubicBezTo>
                    <a:cubicBezTo>
                      <a:pt x="205" y="102"/>
                      <a:pt x="205" y="102"/>
                      <a:pt x="205" y="102"/>
                    </a:cubicBezTo>
                    <a:cubicBezTo>
                      <a:pt x="206" y="101"/>
                      <a:pt x="206" y="100"/>
                      <a:pt x="206" y="99"/>
                    </a:cubicBezTo>
                    <a:cubicBezTo>
                      <a:pt x="211" y="85"/>
                      <a:pt x="216" y="71"/>
                      <a:pt x="222" y="57"/>
                    </a:cubicBezTo>
                    <a:cubicBezTo>
                      <a:pt x="223" y="55"/>
                      <a:pt x="224" y="53"/>
                      <a:pt x="225" y="51"/>
                    </a:cubicBezTo>
                    <a:cubicBezTo>
                      <a:pt x="226" y="59"/>
                      <a:pt x="227" y="68"/>
                      <a:pt x="229" y="75"/>
                    </a:cubicBezTo>
                    <a:cubicBezTo>
                      <a:pt x="230" y="83"/>
                      <a:pt x="232" y="91"/>
                      <a:pt x="234" y="98"/>
                    </a:cubicBezTo>
                    <a:cubicBezTo>
                      <a:pt x="235" y="102"/>
                      <a:pt x="237" y="105"/>
                      <a:pt x="239" y="108"/>
                    </a:cubicBezTo>
                    <a:moveTo>
                      <a:pt x="378" y="101"/>
                    </a:moveTo>
                    <a:cubicBezTo>
                      <a:pt x="382" y="84"/>
                      <a:pt x="383" y="66"/>
                      <a:pt x="390" y="49"/>
                    </a:cubicBezTo>
                    <a:cubicBezTo>
                      <a:pt x="390" y="49"/>
                      <a:pt x="390" y="49"/>
                      <a:pt x="390" y="49"/>
                    </a:cubicBezTo>
                    <a:cubicBezTo>
                      <a:pt x="403" y="57"/>
                      <a:pt x="415" y="68"/>
                      <a:pt x="422" y="82"/>
                    </a:cubicBezTo>
                    <a:cubicBezTo>
                      <a:pt x="417" y="83"/>
                      <a:pt x="412" y="86"/>
                      <a:pt x="408" y="88"/>
                    </a:cubicBezTo>
                    <a:cubicBezTo>
                      <a:pt x="402" y="90"/>
                      <a:pt x="395" y="92"/>
                      <a:pt x="389" y="95"/>
                    </a:cubicBezTo>
                    <a:cubicBezTo>
                      <a:pt x="388" y="95"/>
                      <a:pt x="382" y="99"/>
                      <a:pt x="378" y="101"/>
                    </a:cubicBezTo>
                    <a:moveTo>
                      <a:pt x="272" y="84"/>
                    </a:moveTo>
                    <a:cubicBezTo>
                      <a:pt x="268" y="67"/>
                      <a:pt x="270" y="51"/>
                      <a:pt x="274" y="35"/>
                    </a:cubicBezTo>
                    <a:cubicBezTo>
                      <a:pt x="276" y="39"/>
                      <a:pt x="277" y="44"/>
                      <a:pt x="278" y="49"/>
                    </a:cubicBezTo>
                    <a:cubicBezTo>
                      <a:pt x="280" y="56"/>
                      <a:pt x="283" y="62"/>
                      <a:pt x="285" y="68"/>
                    </a:cubicBezTo>
                    <a:cubicBezTo>
                      <a:pt x="287" y="72"/>
                      <a:pt x="288" y="75"/>
                      <a:pt x="289" y="79"/>
                    </a:cubicBezTo>
                    <a:cubicBezTo>
                      <a:pt x="288" y="79"/>
                      <a:pt x="288" y="79"/>
                      <a:pt x="287" y="79"/>
                    </a:cubicBezTo>
                    <a:cubicBezTo>
                      <a:pt x="282" y="80"/>
                      <a:pt x="277" y="82"/>
                      <a:pt x="272" y="84"/>
                    </a:cubicBezTo>
                    <a:moveTo>
                      <a:pt x="324" y="81"/>
                    </a:moveTo>
                    <a:cubicBezTo>
                      <a:pt x="317" y="79"/>
                      <a:pt x="311" y="78"/>
                      <a:pt x="305" y="78"/>
                    </a:cubicBezTo>
                    <a:cubicBezTo>
                      <a:pt x="306" y="74"/>
                      <a:pt x="307" y="70"/>
                      <a:pt x="309" y="66"/>
                    </a:cubicBezTo>
                    <a:cubicBezTo>
                      <a:pt x="316" y="52"/>
                      <a:pt x="319" y="38"/>
                      <a:pt x="331" y="26"/>
                    </a:cubicBezTo>
                    <a:cubicBezTo>
                      <a:pt x="331" y="24"/>
                      <a:pt x="332" y="23"/>
                      <a:pt x="332" y="23"/>
                    </a:cubicBezTo>
                    <a:cubicBezTo>
                      <a:pt x="332" y="23"/>
                      <a:pt x="332" y="24"/>
                      <a:pt x="332" y="26"/>
                    </a:cubicBezTo>
                    <a:cubicBezTo>
                      <a:pt x="331" y="28"/>
                      <a:pt x="331" y="30"/>
                      <a:pt x="330" y="32"/>
                    </a:cubicBezTo>
                    <a:cubicBezTo>
                      <a:pt x="328" y="39"/>
                      <a:pt x="328" y="47"/>
                      <a:pt x="327" y="54"/>
                    </a:cubicBezTo>
                    <a:cubicBezTo>
                      <a:pt x="326" y="62"/>
                      <a:pt x="324" y="72"/>
                      <a:pt x="324" y="81"/>
                    </a:cubicBezTo>
                    <a:moveTo>
                      <a:pt x="331" y="81"/>
                    </a:moveTo>
                    <a:cubicBezTo>
                      <a:pt x="330" y="69"/>
                      <a:pt x="335" y="53"/>
                      <a:pt x="337" y="41"/>
                    </a:cubicBezTo>
                    <a:cubicBezTo>
                      <a:pt x="338" y="35"/>
                      <a:pt x="339" y="29"/>
                      <a:pt x="340" y="23"/>
                    </a:cubicBezTo>
                    <a:cubicBezTo>
                      <a:pt x="340" y="23"/>
                      <a:pt x="340" y="23"/>
                      <a:pt x="340" y="22"/>
                    </a:cubicBezTo>
                    <a:cubicBezTo>
                      <a:pt x="350" y="27"/>
                      <a:pt x="360" y="32"/>
                      <a:pt x="371" y="38"/>
                    </a:cubicBezTo>
                    <a:cubicBezTo>
                      <a:pt x="374" y="39"/>
                      <a:pt x="376" y="41"/>
                      <a:pt x="379" y="43"/>
                    </a:cubicBezTo>
                    <a:cubicBezTo>
                      <a:pt x="380" y="43"/>
                      <a:pt x="380" y="43"/>
                      <a:pt x="381" y="43"/>
                    </a:cubicBezTo>
                    <a:cubicBezTo>
                      <a:pt x="374" y="45"/>
                      <a:pt x="368" y="53"/>
                      <a:pt x="363" y="56"/>
                    </a:cubicBezTo>
                    <a:cubicBezTo>
                      <a:pt x="357" y="59"/>
                      <a:pt x="352" y="63"/>
                      <a:pt x="347" y="67"/>
                    </a:cubicBezTo>
                    <a:cubicBezTo>
                      <a:pt x="343" y="71"/>
                      <a:pt x="337" y="78"/>
                      <a:pt x="331" y="81"/>
                    </a:cubicBezTo>
                    <a:moveTo>
                      <a:pt x="264" y="81"/>
                    </a:moveTo>
                    <a:cubicBezTo>
                      <a:pt x="259" y="76"/>
                      <a:pt x="255" y="70"/>
                      <a:pt x="251" y="65"/>
                    </a:cubicBezTo>
                    <a:cubicBezTo>
                      <a:pt x="246" y="58"/>
                      <a:pt x="239" y="47"/>
                      <a:pt x="232" y="43"/>
                    </a:cubicBezTo>
                    <a:cubicBezTo>
                      <a:pt x="239" y="35"/>
                      <a:pt x="248" y="29"/>
                      <a:pt x="256" y="25"/>
                    </a:cubicBezTo>
                    <a:cubicBezTo>
                      <a:pt x="260" y="22"/>
                      <a:pt x="266" y="20"/>
                      <a:pt x="271" y="18"/>
                    </a:cubicBezTo>
                    <a:cubicBezTo>
                      <a:pt x="271" y="19"/>
                      <a:pt x="270" y="20"/>
                      <a:pt x="270" y="21"/>
                    </a:cubicBezTo>
                    <a:cubicBezTo>
                      <a:pt x="264" y="41"/>
                      <a:pt x="260" y="61"/>
                      <a:pt x="264" y="81"/>
                    </a:cubicBezTo>
                    <a:moveTo>
                      <a:pt x="262" y="0"/>
                    </a:moveTo>
                    <a:cubicBezTo>
                      <a:pt x="259" y="2"/>
                      <a:pt x="257" y="6"/>
                      <a:pt x="259" y="10"/>
                    </a:cubicBezTo>
                    <a:cubicBezTo>
                      <a:pt x="259" y="12"/>
                      <a:pt x="260" y="13"/>
                      <a:pt x="261" y="13"/>
                    </a:cubicBezTo>
                    <a:cubicBezTo>
                      <a:pt x="251" y="17"/>
                      <a:pt x="241" y="23"/>
                      <a:pt x="233" y="31"/>
                    </a:cubicBezTo>
                    <a:cubicBezTo>
                      <a:pt x="233" y="30"/>
                      <a:pt x="232" y="29"/>
                      <a:pt x="232" y="27"/>
                    </a:cubicBezTo>
                    <a:cubicBezTo>
                      <a:pt x="230" y="26"/>
                      <a:pt x="228" y="25"/>
                      <a:pt x="226" y="25"/>
                    </a:cubicBezTo>
                    <a:cubicBezTo>
                      <a:pt x="225" y="25"/>
                      <a:pt x="225" y="25"/>
                      <a:pt x="224" y="25"/>
                    </a:cubicBezTo>
                    <a:cubicBezTo>
                      <a:pt x="223" y="25"/>
                      <a:pt x="223" y="25"/>
                      <a:pt x="223" y="25"/>
                    </a:cubicBezTo>
                    <a:cubicBezTo>
                      <a:pt x="222" y="25"/>
                      <a:pt x="221" y="25"/>
                      <a:pt x="221" y="25"/>
                    </a:cubicBezTo>
                    <a:cubicBezTo>
                      <a:pt x="214" y="27"/>
                      <a:pt x="208" y="36"/>
                      <a:pt x="212" y="42"/>
                    </a:cubicBezTo>
                    <a:cubicBezTo>
                      <a:pt x="213" y="45"/>
                      <a:pt x="216" y="47"/>
                      <a:pt x="220" y="48"/>
                    </a:cubicBezTo>
                    <a:cubicBezTo>
                      <a:pt x="217" y="52"/>
                      <a:pt x="214" y="57"/>
                      <a:pt x="212" y="61"/>
                    </a:cubicBezTo>
                    <a:cubicBezTo>
                      <a:pt x="208" y="71"/>
                      <a:pt x="205" y="80"/>
                      <a:pt x="201" y="89"/>
                    </a:cubicBezTo>
                    <a:cubicBezTo>
                      <a:pt x="200" y="89"/>
                      <a:pt x="199" y="88"/>
                      <a:pt x="198" y="88"/>
                    </a:cubicBezTo>
                    <a:cubicBezTo>
                      <a:pt x="198" y="88"/>
                      <a:pt x="197" y="88"/>
                      <a:pt x="196" y="89"/>
                    </a:cubicBezTo>
                    <a:cubicBezTo>
                      <a:pt x="196" y="89"/>
                      <a:pt x="196" y="89"/>
                      <a:pt x="195" y="89"/>
                    </a:cubicBezTo>
                    <a:cubicBezTo>
                      <a:pt x="190" y="89"/>
                      <a:pt x="185" y="93"/>
                      <a:pt x="182" y="98"/>
                    </a:cubicBezTo>
                    <a:cubicBezTo>
                      <a:pt x="181" y="101"/>
                      <a:pt x="180" y="104"/>
                      <a:pt x="183" y="106"/>
                    </a:cubicBezTo>
                    <a:cubicBezTo>
                      <a:pt x="184" y="107"/>
                      <a:pt x="184" y="108"/>
                      <a:pt x="185" y="108"/>
                    </a:cubicBezTo>
                    <a:cubicBezTo>
                      <a:pt x="186" y="108"/>
                      <a:pt x="186" y="108"/>
                      <a:pt x="186" y="108"/>
                    </a:cubicBezTo>
                    <a:cubicBezTo>
                      <a:pt x="187" y="109"/>
                      <a:pt x="188" y="109"/>
                      <a:pt x="189" y="110"/>
                    </a:cubicBezTo>
                    <a:cubicBezTo>
                      <a:pt x="190" y="110"/>
                      <a:pt x="190" y="111"/>
                      <a:pt x="190" y="111"/>
                    </a:cubicBezTo>
                    <a:cubicBezTo>
                      <a:pt x="191" y="112"/>
                      <a:pt x="193" y="113"/>
                      <a:pt x="194" y="113"/>
                    </a:cubicBezTo>
                    <a:cubicBezTo>
                      <a:pt x="193" y="116"/>
                      <a:pt x="192" y="119"/>
                      <a:pt x="191" y="122"/>
                    </a:cubicBezTo>
                    <a:cubicBezTo>
                      <a:pt x="191" y="122"/>
                      <a:pt x="190" y="122"/>
                      <a:pt x="190" y="122"/>
                    </a:cubicBezTo>
                    <a:cubicBezTo>
                      <a:pt x="190" y="122"/>
                      <a:pt x="190" y="122"/>
                      <a:pt x="190" y="122"/>
                    </a:cubicBezTo>
                    <a:cubicBezTo>
                      <a:pt x="190" y="122"/>
                      <a:pt x="189" y="122"/>
                      <a:pt x="189" y="122"/>
                    </a:cubicBezTo>
                    <a:cubicBezTo>
                      <a:pt x="186" y="122"/>
                      <a:pt x="183" y="124"/>
                      <a:pt x="180" y="127"/>
                    </a:cubicBezTo>
                    <a:cubicBezTo>
                      <a:pt x="179" y="127"/>
                      <a:pt x="179" y="128"/>
                      <a:pt x="178" y="128"/>
                    </a:cubicBezTo>
                    <a:cubicBezTo>
                      <a:pt x="174" y="119"/>
                      <a:pt x="169" y="110"/>
                      <a:pt x="164" y="103"/>
                    </a:cubicBezTo>
                    <a:cubicBezTo>
                      <a:pt x="164" y="102"/>
                      <a:pt x="164" y="102"/>
                      <a:pt x="164" y="102"/>
                    </a:cubicBezTo>
                    <a:cubicBezTo>
                      <a:pt x="167" y="99"/>
                      <a:pt x="170" y="94"/>
                      <a:pt x="169" y="89"/>
                    </a:cubicBezTo>
                    <a:cubicBezTo>
                      <a:pt x="169" y="87"/>
                      <a:pt x="169" y="86"/>
                      <a:pt x="168" y="84"/>
                    </a:cubicBezTo>
                    <a:cubicBezTo>
                      <a:pt x="167" y="81"/>
                      <a:pt x="164" y="80"/>
                      <a:pt x="161" y="80"/>
                    </a:cubicBezTo>
                    <a:cubicBezTo>
                      <a:pt x="160" y="80"/>
                      <a:pt x="159" y="80"/>
                      <a:pt x="158" y="81"/>
                    </a:cubicBezTo>
                    <a:cubicBezTo>
                      <a:pt x="155" y="81"/>
                      <a:pt x="151" y="84"/>
                      <a:pt x="149" y="87"/>
                    </a:cubicBezTo>
                    <a:cubicBezTo>
                      <a:pt x="141" y="80"/>
                      <a:pt x="131" y="75"/>
                      <a:pt x="121" y="72"/>
                    </a:cubicBezTo>
                    <a:cubicBezTo>
                      <a:pt x="122" y="70"/>
                      <a:pt x="122" y="68"/>
                      <a:pt x="122" y="67"/>
                    </a:cubicBezTo>
                    <a:cubicBezTo>
                      <a:pt x="122" y="66"/>
                      <a:pt x="122" y="66"/>
                      <a:pt x="122" y="66"/>
                    </a:cubicBezTo>
                    <a:cubicBezTo>
                      <a:pt x="123" y="64"/>
                      <a:pt x="123" y="63"/>
                      <a:pt x="123" y="62"/>
                    </a:cubicBezTo>
                    <a:cubicBezTo>
                      <a:pt x="116" y="61"/>
                      <a:pt x="110" y="60"/>
                      <a:pt x="104" y="57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2" y="59"/>
                      <a:pt x="102" y="60"/>
                      <a:pt x="101" y="61"/>
                    </a:cubicBezTo>
                    <a:cubicBezTo>
                      <a:pt x="100" y="62"/>
                      <a:pt x="100" y="63"/>
                      <a:pt x="100" y="64"/>
                    </a:cubicBezTo>
                    <a:cubicBezTo>
                      <a:pt x="99" y="65"/>
                      <a:pt x="98" y="67"/>
                      <a:pt x="98" y="68"/>
                    </a:cubicBezTo>
                    <a:cubicBezTo>
                      <a:pt x="98" y="68"/>
                      <a:pt x="98" y="68"/>
                      <a:pt x="98" y="68"/>
                    </a:cubicBezTo>
                    <a:cubicBezTo>
                      <a:pt x="97" y="68"/>
                      <a:pt x="95" y="68"/>
                      <a:pt x="94" y="68"/>
                    </a:cubicBezTo>
                    <a:cubicBezTo>
                      <a:pt x="86" y="68"/>
                      <a:pt x="79" y="69"/>
                      <a:pt x="72" y="71"/>
                    </a:cubicBezTo>
                    <a:cubicBezTo>
                      <a:pt x="72" y="69"/>
                      <a:pt x="71" y="67"/>
                      <a:pt x="69" y="66"/>
                    </a:cubicBezTo>
                    <a:cubicBezTo>
                      <a:pt x="69" y="65"/>
                      <a:pt x="67" y="63"/>
                      <a:pt x="65" y="62"/>
                    </a:cubicBezTo>
                    <a:cubicBezTo>
                      <a:pt x="64" y="62"/>
                      <a:pt x="63" y="61"/>
                      <a:pt x="61" y="61"/>
                    </a:cubicBezTo>
                    <a:cubicBezTo>
                      <a:pt x="61" y="61"/>
                      <a:pt x="61" y="61"/>
                      <a:pt x="60" y="61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58" y="61"/>
                      <a:pt x="56" y="62"/>
                      <a:pt x="54" y="63"/>
                    </a:cubicBezTo>
                    <a:cubicBezTo>
                      <a:pt x="52" y="63"/>
                      <a:pt x="51" y="65"/>
                      <a:pt x="50" y="67"/>
                    </a:cubicBezTo>
                    <a:cubicBezTo>
                      <a:pt x="50" y="67"/>
                      <a:pt x="50" y="68"/>
                      <a:pt x="49" y="68"/>
                    </a:cubicBezTo>
                    <a:cubicBezTo>
                      <a:pt x="49" y="69"/>
                      <a:pt x="48" y="70"/>
                      <a:pt x="48" y="72"/>
                    </a:cubicBezTo>
                    <a:cubicBezTo>
                      <a:pt x="47" y="74"/>
                      <a:pt x="47" y="77"/>
                      <a:pt x="49" y="80"/>
                    </a:cubicBezTo>
                    <a:cubicBezTo>
                      <a:pt x="49" y="80"/>
                      <a:pt x="50" y="81"/>
                      <a:pt x="51" y="82"/>
                    </a:cubicBezTo>
                    <a:cubicBezTo>
                      <a:pt x="39" y="91"/>
                      <a:pt x="32" y="105"/>
                      <a:pt x="27" y="120"/>
                    </a:cubicBezTo>
                    <a:cubicBezTo>
                      <a:pt x="25" y="119"/>
                      <a:pt x="24" y="119"/>
                      <a:pt x="22" y="119"/>
                    </a:cubicBezTo>
                    <a:cubicBezTo>
                      <a:pt x="19" y="119"/>
                      <a:pt x="16" y="120"/>
                      <a:pt x="14" y="121"/>
                    </a:cubicBezTo>
                    <a:cubicBezTo>
                      <a:pt x="10" y="125"/>
                      <a:pt x="7" y="132"/>
                      <a:pt x="10" y="137"/>
                    </a:cubicBezTo>
                    <a:cubicBezTo>
                      <a:pt x="10" y="138"/>
                      <a:pt x="10" y="138"/>
                      <a:pt x="10" y="138"/>
                    </a:cubicBezTo>
                    <a:cubicBezTo>
                      <a:pt x="11" y="141"/>
                      <a:pt x="13" y="143"/>
                      <a:pt x="16" y="143"/>
                    </a:cubicBezTo>
                    <a:cubicBezTo>
                      <a:pt x="17" y="144"/>
                      <a:pt x="19" y="145"/>
                      <a:pt x="20" y="146"/>
                    </a:cubicBezTo>
                    <a:cubicBezTo>
                      <a:pt x="20" y="146"/>
                      <a:pt x="20" y="146"/>
                      <a:pt x="20" y="146"/>
                    </a:cubicBezTo>
                    <a:cubicBezTo>
                      <a:pt x="17" y="155"/>
                      <a:pt x="16" y="165"/>
                      <a:pt x="15" y="175"/>
                    </a:cubicBezTo>
                    <a:cubicBezTo>
                      <a:pt x="14" y="175"/>
                      <a:pt x="14" y="175"/>
                      <a:pt x="14" y="175"/>
                    </a:cubicBezTo>
                    <a:cubicBezTo>
                      <a:pt x="14" y="175"/>
                      <a:pt x="14" y="175"/>
                      <a:pt x="14" y="175"/>
                    </a:cubicBezTo>
                    <a:cubicBezTo>
                      <a:pt x="12" y="175"/>
                      <a:pt x="10" y="176"/>
                      <a:pt x="9" y="177"/>
                    </a:cubicBezTo>
                    <a:cubicBezTo>
                      <a:pt x="8" y="178"/>
                      <a:pt x="6" y="178"/>
                      <a:pt x="5" y="179"/>
                    </a:cubicBezTo>
                    <a:cubicBezTo>
                      <a:pt x="2" y="181"/>
                      <a:pt x="0" y="183"/>
                      <a:pt x="0" y="186"/>
                    </a:cubicBezTo>
                    <a:cubicBezTo>
                      <a:pt x="0" y="188"/>
                      <a:pt x="1" y="190"/>
                      <a:pt x="2" y="191"/>
                    </a:cubicBezTo>
                    <a:cubicBezTo>
                      <a:pt x="2" y="192"/>
                      <a:pt x="2" y="193"/>
                      <a:pt x="3" y="194"/>
                    </a:cubicBezTo>
                    <a:cubicBezTo>
                      <a:pt x="3" y="195"/>
                      <a:pt x="4" y="196"/>
                      <a:pt x="5" y="197"/>
                    </a:cubicBezTo>
                    <a:cubicBezTo>
                      <a:pt x="6" y="198"/>
                      <a:pt x="7" y="198"/>
                      <a:pt x="8" y="198"/>
                    </a:cubicBezTo>
                    <a:cubicBezTo>
                      <a:pt x="9" y="199"/>
                      <a:pt x="9" y="199"/>
                      <a:pt x="9" y="199"/>
                    </a:cubicBezTo>
                    <a:cubicBezTo>
                      <a:pt x="10" y="199"/>
                      <a:pt x="10" y="199"/>
                      <a:pt x="11" y="199"/>
                    </a:cubicBezTo>
                    <a:cubicBezTo>
                      <a:pt x="12" y="199"/>
                      <a:pt x="13" y="199"/>
                      <a:pt x="14" y="199"/>
                    </a:cubicBezTo>
                    <a:cubicBezTo>
                      <a:pt x="14" y="203"/>
                      <a:pt x="14" y="207"/>
                      <a:pt x="14" y="212"/>
                    </a:cubicBezTo>
                    <a:cubicBezTo>
                      <a:pt x="14" y="214"/>
                      <a:pt x="15" y="216"/>
                      <a:pt x="15" y="219"/>
                    </a:cubicBezTo>
                    <a:cubicBezTo>
                      <a:pt x="15" y="219"/>
                      <a:pt x="14" y="219"/>
                      <a:pt x="14" y="219"/>
                    </a:cubicBezTo>
                    <a:cubicBezTo>
                      <a:pt x="13" y="219"/>
                      <a:pt x="11" y="219"/>
                      <a:pt x="10" y="220"/>
                    </a:cubicBezTo>
                    <a:cubicBezTo>
                      <a:pt x="9" y="221"/>
                      <a:pt x="9" y="221"/>
                      <a:pt x="9" y="221"/>
                    </a:cubicBezTo>
                    <a:cubicBezTo>
                      <a:pt x="8" y="221"/>
                      <a:pt x="7" y="221"/>
                      <a:pt x="6" y="222"/>
                    </a:cubicBezTo>
                    <a:cubicBezTo>
                      <a:pt x="6" y="222"/>
                      <a:pt x="5" y="223"/>
                      <a:pt x="5" y="223"/>
                    </a:cubicBezTo>
                    <a:cubicBezTo>
                      <a:pt x="5" y="228"/>
                      <a:pt x="5" y="232"/>
                      <a:pt x="4" y="236"/>
                    </a:cubicBezTo>
                    <a:cubicBezTo>
                      <a:pt x="5" y="238"/>
                      <a:pt x="6" y="238"/>
                      <a:pt x="7" y="239"/>
                    </a:cubicBezTo>
                    <a:cubicBezTo>
                      <a:pt x="8" y="240"/>
                      <a:pt x="9" y="240"/>
                      <a:pt x="11" y="240"/>
                    </a:cubicBezTo>
                    <a:cubicBezTo>
                      <a:pt x="11" y="240"/>
                      <a:pt x="12" y="241"/>
                      <a:pt x="13" y="241"/>
                    </a:cubicBezTo>
                    <a:cubicBezTo>
                      <a:pt x="14" y="241"/>
                      <a:pt x="14" y="241"/>
                      <a:pt x="14" y="240"/>
                    </a:cubicBezTo>
                    <a:cubicBezTo>
                      <a:pt x="16" y="240"/>
                      <a:pt x="17" y="240"/>
                      <a:pt x="18" y="239"/>
                    </a:cubicBezTo>
                    <a:cubicBezTo>
                      <a:pt x="19" y="243"/>
                      <a:pt x="20" y="246"/>
                      <a:pt x="21" y="250"/>
                    </a:cubicBezTo>
                    <a:cubicBezTo>
                      <a:pt x="24" y="261"/>
                      <a:pt x="26" y="273"/>
                      <a:pt x="31" y="284"/>
                    </a:cubicBezTo>
                    <a:cubicBezTo>
                      <a:pt x="35" y="291"/>
                      <a:pt x="42" y="298"/>
                      <a:pt x="47" y="305"/>
                    </a:cubicBezTo>
                    <a:cubicBezTo>
                      <a:pt x="51" y="312"/>
                      <a:pt x="57" y="317"/>
                      <a:pt x="62" y="323"/>
                    </a:cubicBezTo>
                    <a:cubicBezTo>
                      <a:pt x="64" y="326"/>
                      <a:pt x="66" y="329"/>
                      <a:pt x="67" y="332"/>
                    </a:cubicBezTo>
                    <a:cubicBezTo>
                      <a:pt x="83" y="359"/>
                      <a:pt x="99" y="380"/>
                      <a:pt x="121" y="392"/>
                    </a:cubicBezTo>
                    <a:cubicBezTo>
                      <a:pt x="134" y="399"/>
                      <a:pt x="150" y="402"/>
                      <a:pt x="164" y="404"/>
                    </a:cubicBezTo>
                    <a:cubicBezTo>
                      <a:pt x="169" y="405"/>
                      <a:pt x="173" y="405"/>
                      <a:pt x="177" y="405"/>
                    </a:cubicBezTo>
                    <a:cubicBezTo>
                      <a:pt x="188" y="405"/>
                      <a:pt x="198" y="404"/>
                      <a:pt x="208" y="402"/>
                    </a:cubicBezTo>
                    <a:cubicBezTo>
                      <a:pt x="209" y="402"/>
                      <a:pt x="209" y="402"/>
                      <a:pt x="210" y="402"/>
                    </a:cubicBezTo>
                    <a:cubicBezTo>
                      <a:pt x="211" y="402"/>
                      <a:pt x="211" y="402"/>
                      <a:pt x="212" y="402"/>
                    </a:cubicBezTo>
                    <a:cubicBezTo>
                      <a:pt x="212" y="401"/>
                      <a:pt x="213" y="400"/>
                      <a:pt x="213" y="399"/>
                    </a:cubicBezTo>
                    <a:cubicBezTo>
                      <a:pt x="215" y="397"/>
                      <a:pt x="215" y="395"/>
                      <a:pt x="216" y="393"/>
                    </a:cubicBezTo>
                    <a:cubicBezTo>
                      <a:pt x="218" y="391"/>
                      <a:pt x="219" y="389"/>
                      <a:pt x="219" y="389"/>
                    </a:cubicBezTo>
                    <a:cubicBezTo>
                      <a:pt x="239" y="402"/>
                      <a:pt x="239" y="402"/>
                      <a:pt x="239" y="402"/>
                    </a:cubicBezTo>
                    <a:cubicBezTo>
                      <a:pt x="240" y="401"/>
                      <a:pt x="241" y="400"/>
                      <a:pt x="241" y="399"/>
                    </a:cubicBezTo>
                    <a:cubicBezTo>
                      <a:pt x="248" y="391"/>
                      <a:pt x="255" y="383"/>
                      <a:pt x="261" y="374"/>
                    </a:cubicBezTo>
                    <a:cubicBezTo>
                      <a:pt x="266" y="364"/>
                      <a:pt x="274" y="356"/>
                      <a:pt x="279" y="346"/>
                    </a:cubicBezTo>
                    <a:cubicBezTo>
                      <a:pt x="285" y="334"/>
                      <a:pt x="292" y="322"/>
                      <a:pt x="299" y="311"/>
                    </a:cubicBezTo>
                    <a:cubicBezTo>
                      <a:pt x="311" y="291"/>
                      <a:pt x="323" y="271"/>
                      <a:pt x="335" y="250"/>
                    </a:cubicBezTo>
                    <a:cubicBezTo>
                      <a:pt x="346" y="231"/>
                      <a:pt x="359" y="213"/>
                      <a:pt x="371" y="194"/>
                    </a:cubicBezTo>
                    <a:cubicBezTo>
                      <a:pt x="377" y="226"/>
                      <a:pt x="360" y="257"/>
                      <a:pt x="357" y="264"/>
                    </a:cubicBezTo>
                    <a:cubicBezTo>
                      <a:pt x="354" y="268"/>
                      <a:pt x="341" y="290"/>
                      <a:pt x="328" y="310"/>
                    </a:cubicBezTo>
                    <a:cubicBezTo>
                      <a:pt x="323" y="316"/>
                      <a:pt x="318" y="322"/>
                      <a:pt x="314" y="326"/>
                    </a:cubicBezTo>
                    <a:cubicBezTo>
                      <a:pt x="308" y="332"/>
                      <a:pt x="305" y="338"/>
                      <a:pt x="299" y="343"/>
                    </a:cubicBezTo>
                    <a:cubicBezTo>
                      <a:pt x="294" y="348"/>
                      <a:pt x="289" y="353"/>
                      <a:pt x="284" y="358"/>
                    </a:cubicBezTo>
                    <a:cubicBezTo>
                      <a:pt x="277" y="367"/>
                      <a:pt x="269" y="377"/>
                      <a:pt x="260" y="384"/>
                    </a:cubicBezTo>
                    <a:cubicBezTo>
                      <a:pt x="255" y="389"/>
                      <a:pt x="247" y="398"/>
                      <a:pt x="239" y="402"/>
                    </a:cubicBezTo>
                    <a:cubicBezTo>
                      <a:pt x="239" y="403"/>
                      <a:pt x="238" y="404"/>
                      <a:pt x="237" y="406"/>
                    </a:cubicBezTo>
                    <a:cubicBezTo>
                      <a:pt x="237" y="407"/>
                      <a:pt x="236" y="408"/>
                      <a:pt x="235" y="410"/>
                    </a:cubicBezTo>
                    <a:cubicBezTo>
                      <a:pt x="234" y="412"/>
                      <a:pt x="233" y="414"/>
                      <a:pt x="232" y="417"/>
                    </a:cubicBezTo>
                    <a:cubicBezTo>
                      <a:pt x="230" y="420"/>
                      <a:pt x="229" y="423"/>
                      <a:pt x="228" y="428"/>
                    </a:cubicBezTo>
                    <a:cubicBezTo>
                      <a:pt x="229" y="432"/>
                      <a:pt x="230" y="436"/>
                      <a:pt x="231" y="438"/>
                    </a:cubicBezTo>
                    <a:cubicBezTo>
                      <a:pt x="237" y="450"/>
                      <a:pt x="245" y="470"/>
                      <a:pt x="256" y="477"/>
                    </a:cubicBezTo>
                    <a:cubicBezTo>
                      <a:pt x="272" y="489"/>
                      <a:pt x="285" y="503"/>
                      <a:pt x="314" y="503"/>
                    </a:cubicBezTo>
                    <a:cubicBezTo>
                      <a:pt x="330" y="503"/>
                      <a:pt x="350" y="499"/>
                      <a:pt x="378" y="487"/>
                    </a:cubicBezTo>
                    <a:cubicBezTo>
                      <a:pt x="379" y="487"/>
                      <a:pt x="379" y="487"/>
                      <a:pt x="379" y="487"/>
                    </a:cubicBezTo>
                    <a:cubicBezTo>
                      <a:pt x="387" y="487"/>
                      <a:pt x="396" y="482"/>
                      <a:pt x="403" y="480"/>
                    </a:cubicBezTo>
                    <a:cubicBezTo>
                      <a:pt x="407" y="478"/>
                      <a:pt x="412" y="478"/>
                      <a:pt x="417" y="477"/>
                    </a:cubicBezTo>
                    <a:cubicBezTo>
                      <a:pt x="420" y="475"/>
                      <a:pt x="423" y="473"/>
                      <a:pt x="426" y="472"/>
                    </a:cubicBezTo>
                    <a:cubicBezTo>
                      <a:pt x="427" y="471"/>
                      <a:pt x="428" y="471"/>
                      <a:pt x="428" y="471"/>
                    </a:cubicBezTo>
                    <a:cubicBezTo>
                      <a:pt x="440" y="463"/>
                      <a:pt x="453" y="459"/>
                      <a:pt x="468" y="459"/>
                    </a:cubicBezTo>
                    <a:cubicBezTo>
                      <a:pt x="468" y="459"/>
                      <a:pt x="468" y="459"/>
                      <a:pt x="469" y="459"/>
                    </a:cubicBezTo>
                    <a:cubicBezTo>
                      <a:pt x="470" y="459"/>
                      <a:pt x="472" y="459"/>
                      <a:pt x="473" y="459"/>
                    </a:cubicBezTo>
                    <a:cubicBezTo>
                      <a:pt x="473" y="459"/>
                      <a:pt x="473" y="459"/>
                      <a:pt x="473" y="459"/>
                    </a:cubicBezTo>
                    <a:cubicBezTo>
                      <a:pt x="473" y="457"/>
                      <a:pt x="472" y="454"/>
                      <a:pt x="471" y="451"/>
                    </a:cubicBezTo>
                    <a:cubicBezTo>
                      <a:pt x="474" y="450"/>
                      <a:pt x="478" y="448"/>
                      <a:pt x="481" y="446"/>
                    </a:cubicBezTo>
                    <a:cubicBezTo>
                      <a:pt x="481" y="447"/>
                      <a:pt x="481" y="447"/>
                      <a:pt x="481" y="447"/>
                    </a:cubicBezTo>
                    <a:cubicBezTo>
                      <a:pt x="482" y="449"/>
                      <a:pt x="483" y="451"/>
                      <a:pt x="485" y="452"/>
                    </a:cubicBezTo>
                    <a:cubicBezTo>
                      <a:pt x="486" y="452"/>
                      <a:pt x="486" y="452"/>
                      <a:pt x="487" y="453"/>
                    </a:cubicBezTo>
                    <a:cubicBezTo>
                      <a:pt x="487" y="453"/>
                      <a:pt x="488" y="453"/>
                      <a:pt x="489" y="453"/>
                    </a:cubicBezTo>
                    <a:cubicBezTo>
                      <a:pt x="489" y="453"/>
                      <a:pt x="490" y="453"/>
                      <a:pt x="490" y="453"/>
                    </a:cubicBezTo>
                    <a:cubicBezTo>
                      <a:pt x="495" y="453"/>
                      <a:pt x="499" y="450"/>
                      <a:pt x="501" y="445"/>
                    </a:cubicBezTo>
                    <a:cubicBezTo>
                      <a:pt x="502" y="440"/>
                      <a:pt x="502" y="435"/>
                      <a:pt x="498" y="432"/>
                    </a:cubicBezTo>
                    <a:cubicBezTo>
                      <a:pt x="501" y="429"/>
                      <a:pt x="503" y="426"/>
                      <a:pt x="506" y="424"/>
                    </a:cubicBezTo>
                    <a:cubicBezTo>
                      <a:pt x="511" y="419"/>
                      <a:pt x="515" y="415"/>
                      <a:pt x="518" y="411"/>
                    </a:cubicBezTo>
                    <a:cubicBezTo>
                      <a:pt x="519" y="412"/>
                      <a:pt x="519" y="412"/>
                      <a:pt x="519" y="412"/>
                    </a:cubicBezTo>
                    <a:cubicBezTo>
                      <a:pt x="521" y="415"/>
                      <a:pt x="525" y="417"/>
                      <a:pt x="528" y="417"/>
                    </a:cubicBezTo>
                    <a:cubicBezTo>
                      <a:pt x="529" y="417"/>
                      <a:pt x="529" y="417"/>
                      <a:pt x="529" y="417"/>
                    </a:cubicBezTo>
                    <a:cubicBezTo>
                      <a:pt x="533" y="417"/>
                      <a:pt x="536" y="414"/>
                      <a:pt x="537" y="411"/>
                    </a:cubicBezTo>
                    <a:cubicBezTo>
                      <a:pt x="539" y="408"/>
                      <a:pt x="540" y="405"/>
                      <a:pt x="539" y="401"/>
                    </a:cubicBezTo>
                    <a:cubicBezTo>
                      <a:pt x="538" y="399"/>
                      <a:pt x="535" y="396"/>
                      <a:pt x="532" y="396"/>
                    </a:cubicBezTo>
                    <a:cubicBezTo>
                      <a:pt x="531" y="395"/>
                      <a:pt x="530" y="394"/>
                      <a:pt x="529" y="394"/>
                    </a:cubicBezTo>
                    <a:cubicBezTo>
                      <a:pt x="533" y="385"/>
                      <a:pt x="536" y="375"/>
                      <a:pt x="538" y="366"/>
                    </a:cubicBezTo>
                    <a:cubicBezTo>
                      <a:pt x="539" y="362"/>
                      <a:pt x="540" y="358"/>
                      <a:pt x="541" y="354"/>
                    </a:cubicBezTo>
                    <a:cubicBezTo>
                      <a:pt x="543" y="357"/>
                      <a:pt x="546" y="359"/>
                      <a:pt x="550" y="359"/>
                    </a:cubicBezTo>
                    <a:cubicBezTo>
                      <a:pt x="550" y="359"/>
                      <a:pt x="550" y="359"/>
                      <a:pt x="550" y="359"/>
                    </a:cubicBezTo>
                    <a:cubicBezTo>
                      <a:pt x="557" y="359"/>
                      <a:pt x="562" y="350"/>
                      <a:pt x="559" y="344"/>
                    </a:cubicBezTo>
                    <a:cubicBezTo>
                      <a:pt x="558" y="338"/>
                      <a:pt x="553" y="332"/>
                      <a:pt x="547" y="332"/>
                    </a:cubicBezTo>
                    <a:cubicBezTo>
                      <a:pt x="546" y="332"/>
                      <a:pt x="545" y="332"/>
                      <a:pt x="544" y="333"/>
                    </a:cubicBezTo>
                    <a:cubicBezTo>
                      <a:pt x="544" y="333"/>
                      <a:pt x="543" y="333"/>
                      <a:pt x="543" y="334"/>
                    </a:cubicBezTo>
                    <a:cubicBezTo>
                      <a:pt x="542" y="321"/>
                      <a:pt x="538" y="310"/>
                      <a:pt x="533" y="299"/>
                    </a:cubicBezTo>
                    <a:cubicBezTo>
                      <a:pt x="526" y="291"/>
                      <a:pt x="520" y="282"/>
                      <a:pt x="516" y="273"/>
                    </a:cubicBezTo>
                    <a:cubicBezTo>
                      <a:pt x="516" y="273"/>
                      <a:pt x="516" y="273"/>
                      <a:pt x="516" y="273"/>
                    </a:cubicBezTo>
                    <a:cubicBezTo>
                      <a:pt x="505" y="259"/>
                      <a:pt x="492" y="253"/>
                      <a:pt x="474" y="250"/>
                    </a:cubicBezTo>
                    <a:cubicBezTo>
                      <a:pt x="472" y="249"/>
                      <a:pt x="471" y="249"/>
                      <a:pt x="470" y="249"/>
                    </a:cubicBezTo>
                    <a:cubicBezTo>
                      <a:pt x="470" y="249"/>
                      <a:pt x="470" y="249"/>
                      <a:pt x="470" y="249"/>
                    </a:cubicBezTo>
                    <a:cubicBezTo>
                      <a:pt x="471" y="246"/>
                      <a:pt x="472" y="244"/>
                      <a:pt x="472" y="241"/>
                    </a:cubicBezTo>
                    <a:cubicBezTo>
                      <a:pt x="472" y="239"/>
                      <a:pt x="472" y="238"/>
                      <a:pt x="471" y="237"/>
                    </a:cubicBezTo>
                    <a:cubicBezTo>
                      <a:pt x="471" y="235"/>
                      <a:pt x="470" y="233"/>
                      <a:pt x="468" y="232"/>
                    </a:cubicBezTo>
                    <a:cubicBezTo>
                      <a:pt x="467" y="231"/>
                      <a:pt x="465" y="231"/>
                      <a:pt x="464" y="231"/>
                    </a:cubicBezTo>
                    <a:cubicBezTo>
                      <a:pt x="463" y="231"/>
                      <a:pt x="463" y="231"/>
                      <a:pt x="462" y="231"/>
                    </a:cubicBezTo>
                    <a:cubicBezTo>
                      <a:pt x="462" y="231"/>
                      <a:pt x="461" y="231"/>
                      <a:pt x="461" y="231"/>
                    </a:cubicBezTo>
                    <a:cubicBezTo>
                      <a:pt x="460" y="231"/>
                      <a:pt x="458" y="231"/>
                      <a:pt x="457" y="232"/>
                    </a:cubicBezTo>
                    <a:cubicBezTo>
                      <a:pt x="456" y="232"/>
                      <a:pt x="455" y="234"/>
                      <a:pt x="454" y="235"/>
                    </a:cubicBezTo>
                    <a:cubicBezTo>
                      <a:pt x="451" y="237"/>
                      <a:pt x="448" y="240"/>
                      <a:pt x="449" y="244"/>
                    </a:cubicBezTo>
                    <a:cubicBezTo>
                      <a:pt x="449" y="246"/>
                      <a:pt x="449" y="248"/>
                      <a:pt x="450" y="249"/>
                    </a:cubicBezTo>
                    <a:cubicBezTo>
                      <a:pt x="442" y="250"/>
                      <a:pt x="434" y="252"/>
                      <a:pt x="427" y="255"/>
                    </a:cubicBezTo>
                    <a:cubicBezTo>
                      <a:pt x="427" y="255"/>
                      <a:pt x="427" y="254"/>
                      <a:pt x="427" y="254"/>
                    </a:cubicBezTo>
                    <a:cubicBezTo>
                      <a:pt x="428" y="250"/>
                      <a:pt x="427" y="247"/>
                      <a:pt x="424" y="245"/>
                    </a:cubicBezTo>
                    <a:cubicBezTo>
                      <a:pt x="423" y="245"/>
                      <a:pt x="423" y="245"/>
                      <a:pt x="423" y="244"/>
                    </a:cubicBezTo>
                    <a:cubicBezTo>
                      <a:pt x="423" y="244"/>
                      <a:pt x="423" y="244"/>
                      <a:pt x="423" y="244"/>
                    </a:cubicBezTo>
                    <a:cubicBezTo>
                      <a:pt x="424" y="243"/>
                      <a:pt x="425" y="242"/>
                      <a:pt x="426" y="240"/>
                    </a:cubicBezTo>
                    <a:cubicBezTo>
                      <a:pt x="426" y="239"/>
                      <a:pt x="426" y="239"/>
                      <a:pt x="427" y="238"/>
                    </a:cubicBezTo>
                    <a:cubicBezTo>
                      <a:pt x="428" y="236"/>
                      <a:pt x="428" y="234"/>
                      <a:pt x="428" y="232"/>
                    </a:cubicBezTo>
                    <a:cubicBezTo>
                      <a:pt x="428" y="229"/>
                      <a:pt x="426" y="226"/>
                      <a:pt x="424" y="224"/>
                    </a:cubicBezTo>
                    <a:cubicBezTo>
                      <a:pt x="423" y="224"/>
                      <a:pt x="423" y="224"/>
                      <a:pt x="423" y="224"/>
                    </a:cubicBezTo>
                    <a:cubicBezTo>
                      <a:pt x="423" y="224"/>
                      <a:pt x="423" y="224"/>
                      <a:pt x="423" y="224"/>
                    </a:cubicBezTo>
                    <a:cubicBezTo>
                      <a:pt x="423" y="224"/>
                      <a:pt x="423" y="224"/>
                      <a:pt x="423" y="224"/>
                    </a:cubicBezTo>
                    <a:cubicBezTo>
                      <a:pt x="422" y="223"/>
                      <a:pt x="422" y="223"/>
                      <a:pt x="422" y="223"/>
                    </a:cubicBezTo>
                    <a:cubicBezTo>
                      <a:pt x="424" y="220"/>
                      <a:pt x="425" y="217"/>
                      <a:pt x="426" y="214"/>
                    </a:cubicBezTo>
                    <a:cubicBezTo>
                      <a:pt x="428" y="217"/>
                      <a:pt x="431" y="219"/>
                      <a:pt x="434" y="219"/>
                    </a:cubicBezTo>
                    <a:cubicBezTo>
                      <a:pt x="434" y="219"/>
                      <a:pt x="435" y="219"/>
                      <a:pt x="435" y="218"/>
                    </a:cubicBezTo>
                    <a:cubicBezTo>
                      <a:pt x="436" y="218"/>
                      <a:pt x="436" y="219"/>
                      <a:pt x="437" y="219"/>
                    </a:cubicBezTo>
                    <a:cubicBezTo>
                      <a:pt x="439" y="219"/>
                      <a:pt x="441" y="218"/>
                      <a:pt x="442" y="215"/>
                    </a:cubicBezTo>
                    <a:cubicBezTo>
                      <a:pt x="444" y="212"/>
                      <a:pt x="443" y="207"/>
                      <a:pt x="441" y="203"/>
                    </a:cubicBezTo>
                    <a:cubicBezTo>
                      <a:pt x="440" y="200"/>
                      <a:pt x="437" y="197"/>
                      <a:pt x="433" y="196"/>
                    </a:cubicBezTo>
                    <a:cubicBezTo>
                      <a:pt x="434" y="194"/>
                      <a:pt x="435" y="191"/>
                      <a:pt x="436" y="188"/>
                    </a:cubicBezTo>
                    <a:cubicBezTo>
                      <a:pt x="438" y="189"/>
                      <a:pt x="440" y="189"/>
                      <a:pt x="441" y="189"/>
                    </a:cubicBezTo>
                    <a:cubicBezTo>
                      <a:pt x="443" y="189"/>
                      <a:pt x="445" y="189"/>
                      <a:pt x="447" y="188"/>
                    </a:cubicBezTo>
                    <a:cubicBezTo>
                      <a:pt x="451" y="185"/>
                      <a:pt x="452" y="180"/>
                      <a:pt x="450" y="175"/>
                    </a:cubicBezTo>
                    <a:cubicBezTo>
                      <a:pt x="450" y="174"/>
                      <a:pt x="450" y="174"/>
                      <a:pt x="450" y="174"/>
                    </a:cubicBezTo>
                    <a:cubicBezTo>
                      <a:pt x="450" y="173"/>
                      <a:pt x="450" y="173"/>
                      <a:pt x="450" y="173"/>
                    </a:cubicBezTo>
                    <a:cubicBezTo>
                      <a:pt x="449" y="171"/>
                      <a:pt x="447" y="169"/>
                      <a:pt x="444" y="168"/>
                    </a:cubicBezTo>
                    <a:cubicBezTo>
                      <a:pt x="443" y="168"/>
                      <a:pt x="442" y="167"/>
                      <a:pt x="441" y="167"/>
                    </a:cubicBezTo>
                    <a:cubicBezTo>
                      <a:pt x="441" y="167"/>
                      <a:pt x="441" y="167"/>
                      <a:pt x="441" y="167"/>
                    </a:cubicBezTo>
                    <a:cubicBezTo>
                      <a:pt x="442" y="162"/>
                      <a:pt x="442" y="157"/>
                      <a:pt x="443" y="153"/>
                    </a:cubicBezTo>
                    <a:cubicBezTo>
                      <a:pt x="443" y="150"/>
                      <a:pt x="443" y="148"/>
                      <a:pt x="443" y="145"/>
                    </a:cubicBezTo>
                    <a:cubicBezTo>
                      <a:pt x="444" y="145"/>
                      <a:pt x="444" y="145"/>
                      <a:pt x="444" y="146"/>
                    </a:cubicBezTo>
                    <a:cubicBezTo>
                      <a:pt x="446" y="146"/>
                      <a:pt x="447" y="147"/>
                      <a:pt x="449" y="147"/>
                    </a:cubicBezTo>
                    <a:cubicBezTo>
                      <a:pt x="450" y="147"/>
                      <a:pt x="451" y="146"/>
                      <a:pt x="452" y="146"/>
                    </a:cubicBezTo>
                    <a:cubicBezTo>
                      <a:pt x="455" y="144"/>
                      <a:pt x="457" y="140"/>
                      <a:pt x="457" y="137"/>
                    </a:cubicBezTo>
                    <a:cubicBezTo>
                      <a:pt x="457" y="133"/>
                      <a:pt x="456" y="131"/>
                      <a:pt x="454" y="129"/>
                    </a:cubicBezTo>
                    <a:cubicBezTo>
                      <a:pt x="453" y="128"/>
                      <a:pt x="452" y="126"/>
                      <a:pt x="451" y="126"/>
                    </a:cubicBezTo>
                    <a:cubicBezTo>
                      <a:pt x="450" y="125"/>
                      <a:pt x="449" y="124"/>
                      <a:pt x="447" y="124"/>
                    </a:cubicBezTo>
                    <a:cubicBezTo>
                      <a:pt x="447" y="124"/>
                      <a:pt x="446" y="125"/>
                      <a:pt x="446" y="125"/>
                    </a:cubicBezTo>
                    <a:cubicBezTo>
                      <a:pt x="445" y="125"/>
                      <a:pt x="445" y="125"/>
                      <a:pt x="445" y="125"/>
                    </a:cubicBezTo>
                    <a:cubicBezTo>
                      <a:pt x="444" y="125"/>
                      <a:pt x="443" y="125"/>
                      <a:pt x="443" y="125"/>
                    </a:cubicBezTo>
                    <a:cubicBezTo>
                      <a:pt x="442" y="114"/>
                      <a:pt x="439" y="102"/>
                      <a:pt x="435" y="92"/>
                    </a:cubicBezTo>
                    <a:cubicBezTo>
                      <a:pt x="436" y="92"/>
                      <a:pt x="436" y="92"/>
                      <a:pt x="436" y="92"/>
                    </a:cubicBezTo>
                    <a:cubicBezTo>
                      <a:pt x="440" y="92"/>
                      <a:pt x="444" y="90"/>
                      <a:pt x="446" y="86"/>
                    </a:cubicBezTo>
                    <a:cubicBezTo>
                      <a:pt x="448" y="84"/>
                      <a:pt x="448" y="82"/>
                      <a:pt x="447" y="80"/>
                    </a:cubicBezTo>
                    <a:cubicBezTo>
                      <a:pt x="447" y="75"/>
                      <a:pt x="445" y="71"/>
                      <a:pt x="440" y="69"/>
                    </a:cubicBezTo>
                    <a:cubicBezTo>
                      <a:pt x="440" y="69"/>
                      <a:pt x="439" y="69"/>
                      <a:pt x="439" y="68"/>
                    </a:cubicBezTo>
                    <a:cubicBezTo>
                      <a:pt x="438" y="68"/>
                      <a:pt x="437" y="68"/>
                      <a:pt x="436" y="68"/>
                    </a:cubicBezTo>
                    <a:cubicBezTo>
                      <a:pt x="435" y="68"/>
                      <a:pt x="435" y="68"/>
                      <a:pt x="434" y="68"/>
                    </a:cubicBezTo>
                    <a:cubicBezTo>
                      <a:pt x="432" y="68"/>
                      <a:pt x="430" y="71"/>
                      <a:pt x="429" y="74"/>
                    </a:cubicBezTo>
                    <a:cubicBezTo>
                      <a:pt x="428" y="74"/>
                      <a:pt x="428" y="74"/>
                      <a:pt x="428" y="74"/>
                    </a:cubicBezTo>
                    <a:cubicBezTo>
                      <a:pt x="428" y="75"/>
                      <a:pt x="428" y="75"/>
                      <a:pt x="428" y="75"/>
                    </a:cubicBezTo>
                    <a:cubicBezTo>
                      <a:pt x="428" y="76"/>
                      <a:pt x="428" y="76"/>
                      <a:pt x="428" y="76"/>
                    </a:cubicBezTo>
                    <a:cubicBezTo>
                      <a:pt x="427" y="75"/>
                      <a:pt x="426" y="73"/>
                      <a:pt x="425" y="72"/>
                    </a:cubicBezTo>
                    <a:cubicBezTo>
                      <a:pt x="417" y="60"/>
                      <a:pt x="407" y="51"/>
                      <a:pt x="395" y="43"/>
                    </a:cubicBezTo>
                    <a:cubicBezTo>
                      <a:pt x="395" y="43"/>
                      <a:pt x="395" y="43"/>
                      <a:pt x="395" y="43"/>
                    </a:cubicBezTo>
                    <a:cubicBezTo>
                      <a:pt x="396" y="42"/>
                      <a:pt x="396" y="42"/>
                      <a:pt x="397" y="41"/>
                    </a:cubicBezTo>
                    <a:cubicBezTo>
                      <a:pt x="399" y="39"/>
                      <a:pt x="401" y="35"/>
                      <a:pt x="401" y="31"/>
                    </a:cubicBezTo>
                    <a:cubicBezTo>
                      <a:pt x="401" y="31"/>
                      <a:pt x="401" y="31"/>
                      <a:pt x="401" y="31"/>
                    </a:cubicBezTo>
                    <a:cubicBezTo>
                      <a:pt x="402" y="29"/>
                      <a:pt x="402" y="28"/>
                      <a:pt x="401" y="26"/>
                    </a:cubicBezTo>
                    <a:cubicBezTo>
                      <a:pt x="400" y="22"/>
                      <a:pt x="397" y="21"/>
                      <a:pt x="394" y="21"/>
                    </a:cubicBezTo>
                    <a:cubicBezTo>
                      <a:pt x="391" y="21"/>
                      <a:pt x="389" y="22"/>
                      <a:pt x="387" y="22"/>
                    </a:cubicBezTo>
                    <a:cubicBezTo>
                      <a:pt x="383" y="24"/>
                      <a:pt x="379" y="28"/>
                      <a:pt x="377" y="32"/>
                    </a:cubicBezTo>
                    <a:cubicBezTo>
                      <a:pt x="370" y="28"/>
                      <a:pt x="362" y="24"/>
                      <a:pt x="354" y="20"/>
                    </a:cubicBezTo>
                    <a:cubicBezTo>
                      <a:pt x="351" y="18"/>
                      <a:pt x="347" y="17"/>
                      <a:pt x="344" y="15"/>
                    </a:cubicBezTo>
                    <a:cubicBezTo>
                      <a:pt x="344" y="15"/>
                      <a:pt x="344" y="15"/>
                      <a:pt x="344" y="15"/>
                    </a:cubicBezTo>
                    <a:cubicBezTo>
                      <a:pt x="345" y="14"/>
                      <a:pt x="345" y="13"/>
                      <a:pt x="346" y="12"/>
                    </a:cubicBezTo>
                    <a:cubicBezTo>
                      <a:pt x="347" y="11"/>
                      <a:pt x="347" y="10"/>
                      <a:pt x="348" y="9"/>
                    </a:cubicBezTo>
                    <a:cubicBezTo>
                      <a:pt x="338" y="12"/>
                      <a:pt x="329" y="14"/>
                      <a:pt x="319" y="14"/>
                    </a:cubicBezTo>
                    <a:cubicBezTo>
                      <a:pt x="318" y="14"/>
                      <a:pt x="316" y="14"/>
                      <a:pt x="314" y="13"/>
                    </a:cubicBezTo>
                    <a:cubicBezTo>
                      <a:pt x="314" y="13"/>
                      <a:pt x="314" y="13"/>
                      <a:pt x="314" y="13"/>
                    </a:cubicBezTo>
                    <a:cubicBezTo>
                      <a:pt x="319" y="14"/>
                      <a:pt x="324" y="15"/>
                      <a:pt x="329" y="17"/>
                    </a:cubicBezTo>
                    <a:cubicBezTo>
                      <a:pt x="323" y="21"/>
                      <a:pt x="317" y="29"/>
                      <a:pt x="315" y="33"/>
                    </a:cubicBezTo>
                    <a:cubicBezTo>
                      <a:pt x="311" y="42"/>
                      <a:pt x="306" y="51"/>
                      <a:pt x="304" y="60"/>
                    </a:cubicBezTo>
                    <a:cubicBezTo>
                      <a:pt x="303" y="63"/>
                      <a:pt x="299" y="73"/>
                      <a:pt x="297" y="78"/>
                    </a:cubicBezTo>
                    <a:cubicBezTo>
                      <a:pt x="297" y="78"/>
                      <a:pt x="297" y="78"/>
                      <a:pt x="297" y="78"/>
                    </a:cubicBezTo>
                    <a:cubicBezTo>
                      <a:pt x="295" y="75"/>
                      <a:pt x="294" y="71"/>
                      <a:pt x="293" y="68"/>
                    </a:cubicBezTo>
                    <a:cubicBezTo>
                      <a:pt x="291" y="61"/>
                      <a:pt x="288" y="54"/>
                      <a:pt x="286" y="47"/>
                    </a:cubicBezTo>
                    <a:cubicBezTo>
                      <a:pt x="284" y="43"/>
                      <a:pt x="283" y="38"/>
                      <a:pt x="282" y="33"/>
                    </a:cubicBezTo>
                    <a:cubicBezTo>
                      <a:pt x="281" y="31"/>
                      <a:pt x="278" y="25"/>
                      <a:pt x="278" y="22"/>
                    </a:cubicBezTo>
                    <a:cubicBezTo>
                      <a:pt x="278" y="21"/>
                      <a:pt x="278" y="21"/>
                      <a:pt x="279" y="20"/>
                    </a:cubicBezTo>
                    <a:cubicBezTo>
                      <a:pt x="279" y="18"/>
                      <a:pt x="279" y="17"/>
                      <a:pt x="277" y="16"/>
                    </a:cubicBezTo>
                    <a:cubicBezTo>
                      <a:pt x="281" y="15"/>
                      <a:pt x="284" y="14"/>
                      <a:pt x="288" y="14"/>
                    </a:cubicBezTo>
                    <a:cubicBezTo>
                      <a:pt x="295" y="14"/>
                      <a:pt x="301" y="13"/>
                      <a:pt x="307" y="13"/>
                    </a:cubicBezTo>
                    <a:cubicBezTo>
                      <a:pt x="308" y="13"/>
                      <a:pt x="309" y="13"/>
                      <a:pt x="310" y="13"/>
                    </a:cubicBezTo>
                    <a:cubicBezTo>
                      <a:pt x="300" y="12"/>
                      <a:pt x="291" y="11"/>
                      <a:pt x="282" y="8"/>
                    </a:cubicBezTo>
                    <a:cubicBezTo>
                      <a:pt x="282" y="8"/>
                      <a:pt x="282" y="8"/>
                      <a:pt x="282" y="8"/>
                    </a:cubicBezTo>
                    <a:cubicBezTo>
                      <a:pt x="282" y="8"/>
                      <a:pt x="282" y="8"/>
                      <a:pt x="282" y="8"/>
                    </a:cubicBezTo>
                    <a:cubicBezTo>
                      <a:pt x="275" y="6"/>
                      <a:pt x="268" y="3"/>
                      <a:pt x="2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5" name="Freeform 795"/>
              <p:cNvSpPr>
                <a:spLocks noEditPoints="1"/>
              </p:cNvSpPr>
              <p:nvPr/>
            </p:nvSpPr>
            <p:spPr bwMode="auto">
              <a:xfrm>
                <a:off x="2484" y="3563"/>
                <a:ext cx="407" cy="322"/>
              </a:xfrm>
              <a:custGeom>
                <a:avLst/>
                <a:gdLst>
                  <a:gd name="T0" fmla="*/ 497 w 825"/>
                  <a:gd name="T1" fmla="*/ 611 h 652"/>
                  <a:gd name="T2" fmla="*/ 571 w 825"/>
                  <a:gd name="T3" fmla="*/ 633 h 652"/>
                  <a:gd name="T4" fmla="*/ 460 w 825"/>
                  <a:gd name="T5" fmla="*/ 566 h 652"/>
                  <a:gd name="T6" fmla="*/ 435 w 825"/>
                  <a:gd name="T7" fmla="*/ 595 h 652"/>
                  <a:gd name="T8" fmla="*/ 410 w 825"/>
                  <a:gd name="T9" fmla="*/ 549 h 652"/>
                  <a:gd name="T10" fmla="*/ 376 w 825"/>
                  <a:gd name="T11" fmla="*/ 540 h 652"/>
                  <a:gd name="T12" fmla="*/ 332 w 825"/>
                  <a:gd name="T13" fmla="*/ 553 h 652"/>
                  <a:gd name="T14" fmla="*/ 289 w 825"/>
                  <a:gd name="T15" fmla="*/ 544 h 652"/>
                  <a:gd name="T16" fmla="*/ 628 w 825"/>
                  <a:gd name="T17" fmla="*/ 552 h 652"/>
                  <a:gd name="T18" fmla="*/ 196 w 825"/>
                  <a:gd name="T19" fmla="*/ 567 h 652"/>
                  <a:gd name="T20" fmla="*/ 173 w 825"/>
                  <a:gd name="T21" fmla="*/ 567 h 652"/>
                  <a:gd name="T22" fmla="*/ 121 w 825"/>
                  <a:gd name="T23" fmla="*/ 570 h 652"/>
                  <a:gd name="T24" fmla="*/ 129 w 825"/>
                  <a:gd name="T25" fmla="*/ 516 h 652"/>
                  <a:gd name="T26" fmla="*/ 54 w 825"/>
                  <a:gd name="T27" fmla="*/ 569 h 652"/>
                  <a:gd name="T28" fmla="*/ 114 w 825"/>
                  <a:gd name="T29" fmla="*/ 473 h 652"/>
                  <a:gd name="T30" fmla="*/ 22 w 825"/>
                  <a:gd name="T31" fmla="*/ 542 h 652"/>
                  <a:gd name="T32" fmla="*/ 128 w 825"/>
                  <a:gd name="T33" fmla="*/ 424 h 652"/>
                  <a:gd name="T34" fmla="*/ 182 w 825"/>
                  <a:gd name="T35" fmla="*/ 450 h 652"/>
                  <a:gd name="T36" fmla="*/ 59 w 825"/>
                  <a:gd name="T37" fmla="*/ 423 h 652"/>
                  <a:gd name="T38" fmla="*/ 172 w 825"/>
                  <a:gd name="T39" fmla="*/ 422 h 652"/>
                  <a:gd name="T40" fmla="*/ 617 w 825"/>
                  <a:gd name="T41" fmla="*/ 392 h 652"/>
                  <a:gd name="T42" fmla="*/ 63 w 825"/>
                  <a:gd name="T43" fmla="*/ 410 h 652"/>
                  <a:gd name="T44" fmla="*/ 661 w 825"/>
                  <a:gd name="T45" fmla="*/ 397 h 652"/>
                  <a:gd name="T46" fmla="*/ 269 w 825"/>
                  <a:gd name="T47" fmla="*/ 389 h 652"/>
                  <a:gd name="T48" fmla="*/ 647 w 825"/>
                  <a:gd name="T49" fmla="*/ 387 h 652"/>
                  <a:gd name="T50" fmla="*/ 595 w 825"/>
                  <a:gd name="T51" fmla="*/ 375 h 652"/>
                  <a:gd name="T52" fmla="*/ 121 w 825"/>
                  <a:gd name="T53" fmla="*/ 355 h 652"/>
                  <a:gd name="T54" fmla="*/ 428 w 825"/>
                  <a:gd name="T55" fmla="*/ 343 h 652"/>
                  <a:gd name="T56" fmla="*/ 419 w 825"/>
                  <a:gd name="T57" fmla="*/ 373 h 652"/>
                  <a:gd name="T58" fmla="*/ 765 w 825"/>
                  <a:gd name="T59" fmla="*/ 353 h 652"/>
                  <a:gd name="T60" fmla="*/ 121 w 825"/>
                  <a:gd name="T61" fmla="*/ 332 h 652"/>
                  <a:gd name="T62" fmla="*/ 785 w 825"/>
                  <a:gd name="T63" fmla="*/ 333 h 652"/>
                  <a:gd name="T64" fmla="*/ 279 w 825"/>
                  <a:gd name="T65" fmla="*/ 361 h 652"/>
                  <a:gd name="T66" fmla="*/ 163 w 825"/>
                  <a:gd name="T67" fmla="*/ 339 h 652"/>
                  <a:gd name="T68" fmla="*/ 116 w 825"/>
                  <a:gd name="T69" fmla="*/ 299 h 652"/>
                  <a:gd name="T70" fmla="*/ 128 w 825"/>
                  <a:gd name="T71" fmla="*/ 278 h 652"/>
                  <a:gd name="T72" fmla="*/ 762 w 825"/>
                  <a:gd name="T73" fmla="*/ 265 h 652"/>
                  <a:gd name="T74" fmla="*/ 397 w 825"/>
                  <a:gd name="T75" fmla="*/ 321 h 652"/>
                  <a:gd name="T76" fmla="*/ 739 w 825"/>
                  <a:gd name="T77" fmla="*/ 224 h 652"/>
                  <a:gd name="T78" fmla="*/ 729 w 825"/>
                  <a:gd name="T79" fmla="*/ 208 h 652"/>
                  <a:gd name="T80" fmla="*/ 252 w 825"/>
                  <a:gd name="T81" fmla="*/ 212 h 652"/>
                  <a:gd name="T82" fmla="*/ 684 w 825"/>
                  <a:gd name="T83" fmla="*/ 351 h 652"/>
                  <a:gd name="T84" fmla="*/ 501 w 825"/>
                  <a:gd name="T85" fmla="*/ 283 h 652"/>
                  <a:gd name="T86" fmla="*/ 212 w 825"/>
                  <a:gd name="T87" fmla="*/ 155 h 652"/>
                  <a:gd name="T88" fmla="*/ 402 w 825"/>
                  <a:gd name="T89" fmla="*/ 162 h 652"/>
                  <a:gd name="T90" fmla="*/ 556 w 825"/>
                  <a:gd name="T91" fmla="*/ 184 h 652"/>
                  <a:gd name="T92" fmla="*/ 273 w 825"/>
                  <a:gd name="T93" fmla="*/ 189 h 652"/>
                  <a:gd name="T94" fmla="*/ 766 w 825"/>
                  <a:gd name="T95" fmla="*/ 135 h 652"/>
                  <a:gd name="T96" fmla="*/ 708 w 825"/>
                  <a:gd name="T97" fmla="*/ 127 h 652"/>
                  <a:gd name="T98" fmla="*/ 724 w 825"/>
                  <a:gd name="T99" fmla="*/ 89 h 652"/>
                  <a:gd name="T100" fmla="*/ 304 w 825"/>
                  <a:gd name="T101" fmla="*/ 81 h 652"/>
                  <a:gd name="T102" fmla="*/ 664 w 825"/>
                  <a:gd name="T103" fmla="*/ 95 h 652"/>
                  <a:gd name="T104" fmla="*/ 656 w 825"/>
                  <a:gd name="T105" fmla="*/ 44 h 652"/>
                  <a:gd name="T106" fmla="*/ 615 w 825"/>
                  <a:gd name="T107" fmla="*/ 78 h 652"/>
                  <a:gd name="T108" fmla="*/ 418 w 825"/>
                  <a:gd name="T109" fmla="*/ 125 h 652"/>
                  <a:gd name="T110" fmla="*/ 461 w 825"/>
                  <a:gd name="T111" fmla="*/ 59 h 652"/>
                  <a:gd name="T112" fmla="*/ 487 w 825"/>
                  <a:gd name="T113" fmla="*/ 49 h 652"/>
                  <a:gd name="T114" fmla="*/ 495 w 825"/>
                  <a:gd name="T115" fmla="*/ 19 h 652"/>
                  <a:gd name="T116" fmla="*/ 523 w 825"/>
                  <a:gd name="T117" fmla="*/ 114 h 652"/>
                  <a:gd name="T118" fmla="*/ 31 w 825"/>
                  <a:gd name="T119" fmla="*/ 445 h 652"/>
                  <a:gd name="T120" fmla="*/ 104 w 825"/>
                  <a:gd name="T121" fmla="*/ 580 h 652"/>
                  <a:gd name="T122" fmla="*/ 456 w 825"/>
                  <a:gd name="T123" fmla="*/ 637 h 652"/>
                  <a:gd name="T124" fmla="*/ 748 w 825"/>
                  <a:gd name="T125" fmla="*/ 403 h 6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25" h="652">
                    <a:moveTo>
                      <a:pt x="545" y="634"/>
                    </a:moveTo>
                    <a:cubicBezTo>
                      <a:pt x="542" y="634"/>
                      <a:pt x="539" y="634"/>
                      <a:pt x="536" y="634"/>
                    </a:cubicBezTo>
                    <a:cubicBezTo>
                      <a:pt x="536" y="634"/>
                      <a:pt x="536" y="634"/>
                      <a:pt x="536" y="634"/>
                    </a:cubicBezTo>
                    <a:cubicBezTo>
                      <a:pt x="532" y="624"/>
                      <a:pt x="530" y="614"/>
                      <a:pt x="526" y="604"/>
                    </a:cubicBezTo>
                    <a:cubicBezTo>
                      <a:pt x="522" y="593"/>
                      <a:pt x="517" y="583"/>
                      <a:pt x="514" y="572"/>
                    </a:cubicBezTo>
                    <a:cubicBezTo>
                      <a:pt x="519" y="573"/>
                      <a:pt x="524" y="573"/>
                      <a:pt x="529" y="573"/>
                    </a:cubicBezTo>
                    <a:cubicBezTo>
                      <a:pt x="529" y="573"/>
                      <a:pt x="529" y="573"/>
                      <a:pt x="529" y="573"/>
                    </a:cubicBezTo>
                    <a:cubicBezTo>
                      <a:pt x="531" y="573"/>
                      <a:pt x="533" y="573"/>
                      <a:pt x="534" y="573"/>
                    </a:cubicBezTo>
                    <a:cubicBezTo>
                      <a:pt x="540" y="583"/>
                      <a:pt x="547" y="593"/>
                      <a:pt x="550" y="604"/>
                    </a:cubicBezTo>
                    <a:cubicBezTo>
                      <a:pt x="553" y="613"/>
                      <a:pt x="558" y="624"/>
                      <a:pt x="563" y="634"/>
                    </a:cubicBezTo>
                    <a:cubicBezTo>
                      <a:pt x="563" y="634"/>
                      <a:pt x="562" y="634"/>
                      <a:pt x="562" y="634"/>
                    </a:cubicBezTo>
                    <a:cubicBezTo>
                      <a:pt x="559" y="634"/>
                      <a:pt x="556" y="634"/>
                      <a:pt x="553" y="634"/>
                    </a:cubicBezTo>
                    <a:cubicBezTo>
                      <a:pt x="550" y="634"/>
                      <a:pt x="548" y="634"/>
                      <a:pt x="545" y="634"/>
                    </a:cubicBezTo>
                    <a:moveTo>
                      <a:pt x="527" y="633"/>
                    </a:moveTo>
                    <a:cubicBezTo>
                      <a:pt x="520" y="632"/>
                      <a:pt x="513" y="631"/>
                      <a:pt x="505" y="629"/>
                    </a:cubicBezTo>
                    <a:cubicBezTo>
                      <a:pt x="503" y="623"/>
                      <a:pt x="500" y="617"/>
                      <a:pt x="497" y="611"/>
                    </a:cubicBezTo>
                    <a:cubicBezTo>
                      <a:pt x="492" y="597"/>
                      <a:pt x="487" y="583"/>
                      <a:pt x="483" y="568"/>
                    </a:cubicBezTo>
                    <a:cubicBezTo>
                      <a:pt x="491" y="569"/>
                      <a:pt x="499" y="571"/>
                      <a:pt x="507" y="571"/>
                    </a:cubicBezTo>
                    <a:cubicBezTo>
                      <a:pt x="506" y="572"/>
                      <a:pt x="506" y="573"/>
                      <a:pt x="507" y="574"/>
                    </a:cubicBezTo>
                    <a:cubicBezTo>
                      <a:pt x="509" y="581"/>
                      <a:pt x="511" y="587"/>
                      <a:pt x="514" y="594"/>
                    </a:cubicBezTo>
                    <a:cubicBezTo>
                      <a:pt x="516" y="598"/>
                      <a:pt x="516" y="602"/>
                      <a:pt x="519" y="606"/>
                    </a:cubicBezTo>
                    <a:cubicBezTo>
                      <a:pt x="521" y="609"/>
                      <a:pt x="523" y="620"/>
                      <a:pt x="524" y="623"/>
                    </a:cubicBezTo>
                    <a:cubicBezTo>
                      <a:pt x="525" y="627"/>
                      <a:pt x="526" y="630"/>
                      <a:pt x="527" y="633"/>
                    </a:cubicBezTo>
                    <a:moveTo>
                      <a:pt x="571" y="633"/>
                    </a:moveTo>
                    <a:cubicBezTo>
                      <a:pt x="565" y="623"/>
                      <a:pt x="560" y="610"/>
                      <a:pt x="557" y="599"/>
                    </a:cubicBezTo>
                    <a:cubicBezTo>
                      <a:pt x="554" y="590"/>
                      <a:pt x="548" y="580"/>
                      <a:pt x="542" y="572"/>
                    </a:cubicBezTo>
                    <a:cubicBezTo>
                      <a:pt x="548" y="570"/>
                      <a:pt x="555" y="568"/>
                      <a:pt x="561" y="565"/>
                    </a:cubicBezTo>
                    <a:cubicBezTo>
                      <a:pt x="561" y="565"/>
                      <a:pt x="561" y="565"/>
                      <a:pt x="561" y="565"/>
                    </a:cubicBezTo>
                    <a:cubicBezTo>
                      <a:pt x="571" y="576"/>
                      <a:pt x="580" y="587"/>
                      <a:pt x="587" y="599"/>
                    </a:cubicBezTo>
                    <a:cubicBezTo>
                      <a:pt x="590" y="606"/>
                      <a:pt x="596" y="615"/>
                      <a:pt x="600" y="624"/>
                    </a:cubicBezTo>
                    <a:cubicBezTo>
                      <a:pt x="595" y="626"/>
                      <a:pt x="590" y="629"/>
                      <a:pt x="584" y="631"/>
                    </a:cubicBezTo>
                    <a:cubicBezTo>
                      <a:pt x="580" y="632"/>
                      <a:pt x="576" y="633"/>
                      <a:pt x="571" y="633"/>
                    </a:cubicBezTo>
                    <a:moveTo>
                      <a:pt x="464" y="620"/>
                    </a:moveTo>
                    <a:cubicBezTo>
                      <a:pt x="458" y="619"/>
                      <a:pt x="451" y="617"/>
                      <a:pt x="443" y="615"/>
                    </a:cubicBezTo>
                    <a:cubicBezTo>
                      <a:pt x="443" y="611"/>
                      <a:pt x="443" y="608"/>
                      <a:pt x="443" y="605"/>
                    </a:cubicBezTo>
                    <a:cubicBezTo>
                      <a:pt x="443" y="599"/>
                      <a:pt x="442" y="593"/>
                      <a:pt x="441" y="587"/>
                    </a:cubicBezTo>
                    <a:cubicBezTo>
                      <a:pt x="440" y="577"/>
                      <a:pt x="438" y="567"/>
                      <a:pt x="438" y="557"/>
                    </a:cubicBezTo>
                    <a:cubicBezTo>
                      <a:pt x="451" y="560"/>
                      <a:pt x="464" y="564"/>
                      <a:pt x="476" y="566"/>
                    </a:cubicBezTo>
                    <a:cubicBezTo>
                      <a:pt x="476" y="567"/>
                      <a:pt x="476" y="567"/>
                      <a:pt x="476" y="568"/>
                    </a:cubicBezTo>
                    <a:cubicBezTo>
                      <a:pt x="479" y="581"/>
                      <a:pt x="483" y="594"/>
                      <a:pt x="488" y="606"/>
                    </a:cubicBezTo>
                    <a:cubicBezTo>
                      <a:pt x="491" y="613"/>
                      <a:pt x="493" y="620"/>
                      <a:pt x="496" y="627"/>
                    </a:cubicBezTo>
                    <a:cubicBezTo>
                      <a:pt x="495" y="627"/>
                      <a:pt x="494" y="627"/>
                      <a:pt x="493" y="626"/>
                    </a:cubicBezTo>
                    <a:cubicBezTo>
                      <a:pt x="487" y="625"/>
                      <a:pt x="481" y="624"/>
                      <a:pt x="475" y="622"/>
                    </a:cubicBezTo>
                    <a:cubicBezTo>
                      <a:pt x="474" y="622"/>
                      <a:pt x="473" y="622"/>
                      <a:pt x="472" y="622"/>
                    </a:cubicBezTo>
                    <a:cubicBezTo>
                      <a:pt x="472" y="620"/>
                      <a:pt x="472" y="618"/>
                      <a:pt x="472" y="616"/>
                    </a:cubicBezTo>
                    <a:cubicBezTo>
                      <a:pt x="470" y="610"/>
                      <a:pt x="469" y="604"/>
                      <a:pt x="467" y="599"/>
                    </a:cubicBezTo>
                    <a:cubicBezTo>
                      <a:pt x="465" y="593"/>
                      <a:pt x="463" y="585"/>
                      <a:pt x="463" y="579"/>
                    </a:cubicBezTo>
                    <a:cubicBezTo>
                      <a:pt x="462" y="574"/>
                      <a:pt x="460" y="570"/>
                      <a:pt x="460" y="566"/>
                    </a:cubicBezTo>
                    <a:cubicBezTo>
                      <a:pt x="460" y="563"/>
                      <a:pt x="458" y="562"/>
                      <a:pt x="456" y="562"/>
                    </a:cubicBezTo>
                    <a:cubicBezTo>
                      <a:pt x="454" y="562"/>
                      <a:pt x="452" y="564"/>
                      <a:pt x="452" y="566"/>
                    </a:cubicBezTo>
                    <a:cubicBezTo>
                      <a:pt x="453" y="571"/>
                      <a:pt x="455" y="575"/>
                      <a:pt x="455" y="579"/>
                    </a:cubicBezTo>
                    <a:cubicBezTo>
                      <a:pt x="456" y="586"/>
                      <a:pt x="457" y="593"/>
                      <a:pt x="459" y="599"/>
                    </a:cubicBezTo>
                    <a:cubicBezTo>
                      <a:pt x="461" y="604"/>
                      <a:pt x="462" y="610"/>
                      <a:pt x="463" y="615"/>
                    </a:cubicBezTo>
                    <a:cubicBezTo>
                      <a:pt x="464" y="617"/>
                      <a:pt x="464" y="618"/>
                      <a:pt x="464" y="620"/>
                    </a:cubicBezTo>
                    <a:moveTo>
                      <a:pt x="435" y="613"/>
                    </a:moveTo>
                    <a:cubicBezTo>
                      <a:pt x="426" y="610"/>
                      <a:pt x="417" y="608"/>
                      <a:pt x="408" y="605"/>
                    </a:cubicBezTo>
                    <a:cubicBezTo>
                      <a:pt x="411" y="596"/>
                      <a:pt x="413" y="587"/>
                      <a:pt x="415" y="578"/>
                    </a:cubicBezTo>
                    <a:cubicBezTo>
                      <a:pt x="416" y="569"/>
                      <a:pt x="416" y="560"/>
                      <a:pt x="417" y="551"/>
                    </a:cubicBezTo>
                    <a:cubicBezTo>
                      <a:pt x="418" y="551"/>
                      <a:pt x="419" y="552"/>
                      <a:pt x="420" y="552"/>
                    </a:cubicBezTo>
                    <a:cubicBezTo>
                      <a:pt x="419" y="554"/>
                      <a:pt x="421" y="557"/>
                      <a:pt x="423" y="557"/>
                    </a:cubicBezTo>
                    <a:cubicBezTo>
                      <a:pt x="424" y="557"/>
                      <a:pt x="425" y="556"/>
                      <a:pt x="426" y="556"/>
                    </a:cubicBezTo>
                    <a:cubicBezTo>
                      <a:pt x="426" y="555"/>
                      <a:pt x="427" y="555"/>
                      <a:pt x="427" y="554"/>
                    </a:cubicBezTo>
                    <a:cubicBezTo>
                      <a:pt x="428" y="554"/>
                      <a:pt x="429" y="555"/>
                      <a:pt x="430" y="555"/>
                    </a:cubicBezTo>
                    <a:cubicBezTo>
                      <a:pt x="431" y="569"/>
                      <a:pt x="433" y="581"/>
                      <a:pt x="435" y="595"/>
                    </a:cubicBezTo>
                    <a:cubicBezTo>
                      <a:pt x="435" y="600"/>
                      <a:pt x="435" y="606"/>
                      <a:pt x="435" y="613"/>
                    </a:cubicBezTo>
                    <a:moveTo>
                      <a:pt x="606" y="620"/>
                    </a:moveTo>
                    <a:cubicBezTo>
                      <a:pt x="606" y="620"/>
                      <a:pt x="606" y="619"/>
                      <a:pt x="605" y="619"/>
                    </a:cubicBezTo>
                    <a:cubicBezTo>
                      <a:pt x="600" y="613"/>
                      <a:pt x="597" y="603"/>
                      <a:pt x="593" y="595"/>
                    </a:cubicBezTo>
                    <a:cubicBezTo>
                      <a:pt x="585" y="583"/>
                      <a:pt x="577" y="572"/>
                      <a:pt x="567" y="561"/>
                    </a:cubicBezTo>
                    <a:cubicBezTo>
                      <a:pt x="573" y="557"/>
                      <a:pt x="579" y="553"/>
                      <a:pt x="585" y="548"/>
                    </a:cubicBezTo>
                    <a:cubicBezTo>
                      <a:pt x="586" y="550"/>
                      <a:pt x="588" y="553"/>
                      <a:pt x="588" y="555"/>
                    </a:cubicBezTo>
                    <a:cubicBezTo>
                      <a:pt x="593" y="561"/>
                      <a:pt x="598" y="566"/>
                      <a:pt x="602" y="572"/>
                    </a:cubicBezTo>
                    <a:cubicBezTo>
                      <a:pt x="611" y="584"/>
                      <a:pt x="617" y="594"/>
                      <a:pt x="620" y="609"/>
                    </a:cubicBezTo>
                    <a:cubicBezTo>
                      <a:pt x="620" y="610"/>
                      <a:pt x="620" y="611"/>
                      <a:pt x="621" y="611"/>
                    </a:cubicBezTo>
                    <a:cubicBezTo>
                      <a:pt x="617" y="614"/>
                      <a:pt x="612" y="618"/>
                      <a:pt x="606" y="620"/>
                    </a:cubicBezTo>
                    <a:moveTo>
                      <a:pt x="401" y="603"/>
                    </a:moveTo>
                    <a:cubicBezTo>
                      <a:pt x="399" y="602"/>
                      <a:pt x="397" y="602"/>
                      <a:pt x="395" y="601"/>
                    </a:cubicBezTo>
                    <a:cubicBezTo>
                      <a:pt x="391" y="600"/>
                      <a:pt x="387" y="599"/>
                      <a:pt x="383" y="598"/>
                    </a:cubicBezTo>
                    <a:cubicBezTo>
                      <a:pt x="393" y="582"/>
                      <a:pt x="398" y="565"/>
                      <a:pt x="402" y="547"/>
                    </a:cubicBezTo>
                    <a:cubicBezTo>
                      <a:pt x="405" y="548"/>
                      <a:pt x="407" y="548"/>
                      <a:pt x="410" y="549"/>
                    </a:cubicBezTo>
                    <a:cubicBezTo>
                      <a:pt x="409" y="556"/>
                      <a:pt x="408" y="563"/>
                      <a:pt x="408" y="570"/>
                    </a:cubicBezTo>
                    <a:cubicBezTo>
                      <a:pt x="407" y="582"/>
                      <a:pt x="404" y="592"/>
                      <a:pt x="401" y="603"/>
                    </a:cubicBezTo>
                    <a:moveTo>
                      <a:pt x="376" y="596"/>
                    </a:moveTo>
                    <a:cubicBezTo>
                      <a:pt x="371" y="595"/>
                      <a:pt x="366" y="593"/>
                      <a:pt x="362" y="592"/>
                    </a:cubicBezTo>
                    <a:cubicBezTo>
                      <a:pt x="362" y="592"/>
                      <a:pt x="363" y="592"/>
                      <a:pt x="363" y="591"/>
                    </a:cubicBezTo>
                    <a:cubicBezTo>
                      <a:pt x="370" y="583"/>
                      <a:pt x="376" y="576"/>
                      <a:pt x="379" y="567"/>
                    </a:cubicBezTo>
                    <a:cubicBezTo>
                      <a:pt x="382" y="559"/>
                      <a:pt x="382" y="550"/>
                      <a:pt x="383" y="542"/>
                    </a:cubicBezTo>
                    <a:cubicBezTo>
                      <a:pt x="387" y="543"/>
                      <a:pt x="391" y="544"/>
                      <a:pt x="395" y="545"/>
                    </a:cubicBezTo>
                    <a:cubicBezTo>
                      <a:pt x="391" y="563"/>
                      <a:pt x="386" y="580"/>
                      <a:pt x="376" y="595"/>
                    </a:cubicBezTo>
                    <a:cubicBezTo>
                      <a:pt x="376" y="596"/>
                      <a:pt x="376" y="596"/>
                      <a:pt x="376" y="596"/>
                    </a:cubicBezTo>
                    <a:moveTo>
                      <a:pt x="358" y="591"/>
                    </a:moveTo>
                    <a:cubicBezTo>
                      <a:pt x="353" y="590"/>
                      <a:pt x="349" y="589"/>
                      <a:pt x="346" y="588"/>
                    </a:cubicBezTo>
                    <a:cubicBezTo>
                      <a:pt x="343" y="587"/>
                      <a:pt x="340" y="586"/>
                      <a:pt x="337" y="586"/>
                    </a:cubicBezTo>
                    <a:cubicBezTo>
                      <a:pt x="345" y="580"/>
                      <a:pt x="351" y="572"/>
                      <a:pt x="356" y="562"/>
                    </a:cubicBezTo>
                    <a:cubicBezTo>
                      <a:pt x="360" y="555"/>
                      <a:pt x="366" y="546"/>
                      <a:pt x="368" y="538"/>
                    </a:cubicBezTo>
                    <a:cubicBezTo>
                      <a:pt x="371" y="538"/>
                      <a:pt x="373" y="539"/>
                      <a:pt x="376" y="540"/>
                    </a:cubicBezTo>
                    <a:cubicBezTo>
                      <a:pt x="375" y="546"/>
                      <a:pt x="374" y="554"/>
                      <a:pt x="373" y="560"/>
                    </a:cubicBezTo>
                    <a:cubicBezTo>
                      <a:pt x="372" y="571"/>
                      <a:pt x="364" y="579"/>
                      <a:pt x="358" y="586"/>
                    </a:cubicBezTo>
                    <a:cubicBezTo>
                      <a:pt x="356" y="588"/>
                      <a:pt x="357" y="590"/>
                      <a:pt x="358" y="591"/>
                    </a:cubicBezTo>
                    <a:moveTo>
                      <a:pt x="627" y="607"/>
                    </a:moveTo>
                    <a:cubicBezTo>
                      <a:pt x="627" y="607"/>
                      <a:pt x="627" y="607"/>
                      <a:pt x="627" y="607"/>
                    </a:cubicBezTo>
                    <a:cubicBezTo>
                      <a:pt x="625" y="595"/>
                      <a:pt x="621" y="586"/>
                      <a:pt x="614" y="576"/>
                    </a:cubicBezTo>
                    <a:cubicBezTo>
                      <a:pt x="610" y="570"/>
                      <a:pt x="606" y="565"/>
                      <a:pt x="601" y="559"/>
                    </a:cubicBezTo>
                    <a:cubicBezTo>
                      <a:pt x="597" y="554"/>
                      <a:pt x="594" y="547"/>
                      <a:pt x="590" y="543"/>
                    </a:cubicBezTo>
                    <a:cubicBezTo>
                      <a:pt x="594" y="539"/>
                      <a:pt x="598" y="535"/>
                      <a:pt x="602" y="530"/>
                    </a:cubicBezTo>
                    <a:cubicBezTo>
                      <a:pt x="611" y="540"/>
                      <a:pt x="619" y="551"/>
                      <a:pt x="626" y="562"/>
                    </a:cubicBezTo>
                    <a:cubicBezTo>
                      <a:pt x="633" y="571"/>
                      <a:pt x="638" y="581"/>
                      <a:pt x="645" y="591"/>
                    </a:cubicBezTo>
                    <a:cubicBezTo>
                      <a:pt x="645" y="591"/>
                      <a:pt x="645" y="591"/>
                      <a:pt x="645" y="591"/>
                    </a:cubicBezTo>
                    <a:cubicBezTo>
                      <a:pt x="640" y="597"/>
                      <a:pt x="634" y="602"/>
                      <a:pt x="627" y="607"/>
                    </a:cubicBezTo>
                    <a:moveTo>
                      <a:pt x="327" y="583"/>
                    </a:moveTo>
                    <a:cubicBezTo>
                      <a:pt x="322" y="582"/>
                      <a:pt x="317" y="581"/>
                      <a:pt x="311" y="580"/>
                    </a:cubicBezTo>
                    <a:cubicBezTo>
                      <a:pt x="319" y="572"/>
                      <a:pt x="326" y="563"/>
                      <a:pt x="332" y="553"/>
                    </a:cubicBezTo>
                    <a:cubicBezTo>
                      <a:pt x="335" y="545"/>
                      <a:pt x="337" y="538"/>
                      <a:pt x="339" y="530"/>
                    </a:cubicBezTo>
                    <a:cubicBezTo>
                      <a:pt x="347" y="532"/>
                      <a:pt x="354" y="534"/>
                      <a:pt x="361" y="536"/>
                    </a:cubicBezTo>
                    <a:cubicBezTo>
                      <a:pt x="359" y="541"/>
                      <a:pt x="356" y="546"/>
                      <a:pt x="354" y="551"/>
                    </a:cubicBezTo>
                    <a:cubicBezTo>
                      <a:pt x="347" y="565"/>
                      <a:pt x="340" y="575"/>
                      <a:pt x="328" y="583"/>
                    </a:cubicBezTo>
                    <a:cubicBezTo>
                      <a:pt x="327" y="583"/>
                      <a:pt x="327" y="583"/>
                      <a:pt x="327" y="583"/>
                    </a:cubicBezTo>
                    <a:moveTo>
                      <a:pt x="306" y="579"/>
                    </a:moveTo>
                    <a:cubicBezTo>
                      <a:pt x="301" y="578"/>
                      <a:pt x="297" y="577"/>
                      <a:pt x="292" y="577"/>
                    </a:cubicBezTo>
                    <a:cubicBezTo>
                      <a:pt x="302" y="565"/>
                      <a:pt x="309" y="552"/>
                      <a:pt x="316" y="537"/>
                    </a:cubicBezTo>
                    <a:cubicBezTo>
                      <a:pt x="318" y="534"/>
                      <a:pt x="321" y="530"/>
                      <a:pt x="323" y="526"/>
                    </a:cubicBezTo>
                    <a:cubicBezTo>
                      <a:pt x="326" y="526"/>
                      <a:pt x="329" y="527"/>
                      <a:pt x="332" y="528"/>
                    </a:cubicBezTo>
                    <a:cubicBezTo>
                      <a:pt x="330" y="535"/>
                      <a:pt x="327" y="545"/>
                      <a:pt x="327" y="545"/>
                    </a:cubicBezTo>
                    <a:cubicBezTo>
                      <a:pt x="321" y="557"/>
                      <a:pt x="315" y="566"/>
                      <a:pt x="306" y="575"/>
                    </a:cubicBezTo>
                    <a:cubicBezTo>
                      <a:pt x="305" y="576"/>
                      <a:pt x="305" y="578"/>
                      <a:pt x="306" y="579"/>
                    </a:cubicBezTo>
                    <a:moveTo>
                      <a:pt x="284" y="575"/>
                    </a:moveTo>
                    <a:cubicBezTo>
                      <a:pt x="279" y="575"/>
                      <a:pt x="274" y="574"/>
                      <a:pt x="269" y="573"/>
                    </a:cubicBezTo>
                    <a:cubicBezTo>
                      <a:pt x="277" y="564"/>
                      <a:pt x="283" y="555"/>
                      <a:pt x="289" y="544"/>
                    </a:cubicBezTo>
                    <a:cubicBezTo>
                      <a:pt x="291" y="540"/>
                      <a:pt x="298" y="529"/>
                      <a:pt x="300" y="520"/>
                    </a:cubicBezTo>
                    <a:cubicBezTo>
                      <a:pt x="305" y="522"/>
                      <a:pt x="310" y="523"/>
                      <a:pt x="316" y="524"/>
                    </a:cubicBezTo>
                    <a:cubicBezTo>
                      <a:pt x="313" y="531"/>
                      <a:pt x="306" y="541"/>
                      <a:pt x="305" y="544"/>
                    </a:cubicBezTo>
                    <a:cubicBezTo>
                      <a:pt x="299" y="555"/>
                      <a:pt x="293" y="565"/>
                      <a:pt x="285" y="573"/>
                    </a:cubicBezTo>
                    <a:cubicBezTo>
                      <a:pt x="284" y="574"/>
                      <a:pt x="284" y="575"/>
                      <a:pt x="284" y="575"/>
                    </a:cubicBezTo>
                    <a:moveTo>
                      <a:pt x="260" y="572"/>
                    </a:moveTo>
                    <a:cubicBezTo>
                      <a:pt x="255" y="571"/>
                      <a:pt x="249" y="571"/>
                      <a:pt x="244" y="570"/>
                    </a:cubicBezTo>
                    <a:cubicBezTo>
                      <a:pt x="247" y="569"/>
                      <a:pt x="249" y="567"/>
                      <a:pt x="250" y="564"/>
                    </a:cubicBezTo>
                    <a:cubicBezTo>
                      <a:pt x="253" y="559"/>
                      <a:pt x="257" y="552"/>
                      <a:pt x="260" y="547"/>
                    </a:cubicBezTo>
                    <a:cubicBezTo>
                      <a:pt x="267" y="539"/>
                      <a:pt x="272" y="527"/>
                      <a:pt x="275" y="515"/>
                    </a:cubicBezTo>
                    <a:cubicBezTo>
                      <a:pt x="281" y="517"/>
                      <a:pt x="287" y="518"/>
                      <a:pt x="293" y="519"/>
                    </a:cubicBezTo>
                    <a:cubicBezTo>
                      <a:pt x="291" y="528"/>
                      <a:pt x="281" y="544"/>
                      <a:pt x="278" y="549"/>
                    </a:cubicBezTo>
                    <a:cubicBezTo>
                      <a:pt x="272" y="557"/>
                      <a:pt x="267" y="565"/>
                      <a:pt x="260" y="572"/>
                    </a:cubicBezTo>
                    <a:moveTo>
                      <a:pt x="650" y="585"/>
                    </a:moveTo>
                    <a:cubicBezTo>
                      <a:pt x="647" y="580"/>
                      <a:pt x="645" y="574"/>
                      <a:pt x="642" y="569"/>
                    </a:cubicBezTo>
                    <a:cubicBezTo>
                      <a:pt x="637" y="563"/>
                      <a:pt x="633" y="557"/>
                      <a:pt x="628" y="552"/>
                    </a:cubicBezTo>
                    <a:cubicBezTo>
                      <a:pt x="621" y="543"/>
                      <a:pt x="614" y="533"/>
                      <a:pt x="607" y="525"/>
                    </a:cubicBezTo>
                    <a:cubicBezTo>
                      <a:pt x="610" y="521"/>
                      <a:pt x="612" y="517"/>
                      <a:pt x="615" y="513"/>
                    </a:cubicBezTo>
                    <a:cubicBezTo>
                      <a:pt x="628" y="519"/>
                      <a:pt x="639" y="530"/>
                      <a:pt x="650" y="540"/>
                    </a:cubicBezTo>
                    <a:cubicBezTo>
                      <a:pt x="656" y="546"/>
                      <a:pt x="662" y="554"/>
                      <a:pt x="668" y="562"/>
                    </a:cubicBezTo>
                    <a:cubicBezTo>
                      <a:pt x="663" y="569"/>
                      <a:pt x="657" y="578"/>
                      <a:pt x="650" y="585"/>
                    </a:cubicBezTo>
                    <a:moveTo>
                      <a:pt x="232" y="569"/>
                    </a:moveTo>
                    <a:cubicBezTo>
                      <a:pt x="228" y="569"/>
                      <a:pt x="224" y="569"/>
                      <a:pt x="220" y="568"/>
                    </a:cubicBezTo>
                    <a:cubicBezTo>
                      <a:pt x="228" y="556"/>
                      <a:pt x="235" y="544"/>
                      <a:pt x="241" y="531"/>
                    </a:cubicBezTo>
                    <a:cubicBezTo>
                      <a:pt x="244" y="524"/>
                      <a:pt x="244" y="517"/>
                      <a:pt x="246" y="511"/>
                    </a:cubicBezTo>
                    <a:cubicBezTo>
                      <a:pt x="253" y="512"/>
                      <a:pt x="260" y="513"/>
                      <a:pt x="267" y="514"/>
                    </a:cubicBezTo>
                    <a:cubicBezTo>
                      <a:pt x="264" y="525"/>
                      <a:pt x="259" y="536"/>
                      <a:pt x="253" y="544"/>
                    </a:cubicBezTo>
                    <a:cubicBezTo>
                      <a:pt x="251" y="548"/>
                      <a:pt x="250" y="552"/>
                      <a:pt x="247" y="555"/>
                    </a:cubicBezTo>
                    <a:cubicBezTo>
                      <a:pt x="244" y="560"/>
                      <a:pt x="239" y="564"/>
                      <a:pt x="234" y="567"/>
                    </a:cubicBezTo>
                    <a:cubicBezTo>
                      <a:pt x="233" y="568"/>
                      <a:pt x="233" y="569"/>
                      <a:pt x="232" y="569"/>
                    </a:cubicBezTo>
                    <a:moveTo>
                      <a:pt x="214" y="568"/>
                    </a:moveTo>
                    <a:cubicBezTo>
                      <a:pt x="208" y="568"/>
                      <a:pt x="202" y="567"/>
                      <a:pt x="196" y="567"/>
                    </a:cubicBezTo>
                    <a:cubicBezTo>
                      <a:pt x="205" y="554"/>
                      <a:pt x="211" y="541"/>
                      <a:pt x="214" y="525"/>
                    </a:cubicBezTo>
                    <a:cubicBezTo>
                      <a:pt x="215" y="518"/>
                      <a:pt x="215" y="512"/>
                      <a:pt x="216" y="506"/>
                    </a:cubicBezTo>
                    <a:cubicBezTo>
                      <a:pt x="223" y="507"/>
                      <a:pt x="231" y="508"/>
                      <a:pt x="239" y="510"/>
                    </a:cubicBezTo>
                    <a:cubicBezTo>
                      <a:pt x="238" y="512"/>
                      <a:pt x="237" y="516"/>
                      <a:pt x="237" y="517"/>
                    </a:cubicBezTo>
                    <a:cubicBezTo>
                      <a:pt x="236" y="523"/>
                      <a:pt x="234" y="529"/>
                      <a:pt x="231" y="535"/>
                    </a:cubicBezTo>
                    <a:cubicBezTo>
                      <a:pt x="226" y="545"/>
                      <a:pt x="220" y="554"/>
                      <a:pt x="214" y="564"/>
                    </a:cubicBezTo>
                    <a:cubicBezTo>
                      <a:pt x="213" y="565"/>
                      <a:pt x="213" y="567"/>
                      <a:pt x="214" y="568"/>
                    </a:cubicBezTo>
                    <a:moveTo>
                      <a:pt x="173" y="567"/>
                    </a:moveTo>
                    <a:cubicBezTo>
                      <a:pt x="180" y="557"/>
                      <a:pt x="187" y="547"/>
                      <a:pt x="190" y="536"/>
                    </a:cubicBezTo>
                    <a:cubicBezTo>
                      <a:pt x="193" y="525"/>
                      <a:pt x="196" y="515"/>
                      <a:pt x="198" y="504"/>
                    </a:cubicBezTo>
                    <a:cubicBezTo>
                      <a:pt x="201" y="504"/>
                      <a:pt x="205" y="505"/>
                      <a:pt x="209" y="505"/>
                    </a:cubicBezTo>
                    <a:cubicBezTo>
                      <a:pt x="208" y="512"/>
                      <a:pt x="206" y="526"/>
                      <a:pt x="206" y="527"/>
                    </a:cubicBezTo>
                    <a:cubicBezTo>
                      <a:pt x="203" y="542"/>
                      <a:pt x="196" y="555"/>
                      <a:pt x="188" y="566"/>
                    </a:cubicBezTo>
                    <a:cubicBezTo>
                      <a:pt x="188" y="567"/>
                      <a:pt x="188" y="567"/>
                      <a:pt x="188" y="567"/>
                    </a:cubicBezTo>
                    <a:cubicBezTo>
                      <a:pt x="184" y="567"/>
                      <a:pt x="181" y="567"/>
                      <a:pt x="178" y="567"/>
                    </a:cubicBezTo>
                    <a:cubicBezTo>
                      <a:pt x="176" y="567"/>
                      <a:pt x="175" y="567"/>
                      <a:pt x="173" y="567"/>
                    </a:cubicBezTo>
                    <a:moveTo>
                      <a:pt x="147" y="568"/>
                    </a:moveTo>
                    <a:cubicBezTo>
                      <a:pt x="155" y="558"/>
                      <a:pt x="163" y="549"/>
                      <a:pt x="168" y="537"/>
                    </a:cubicBezTo>
                    <a:cubicBezTo>
                      <a:pt x="174" y="526"/>
                      <a:pt x="176" y="514"/>
                      <a:pt x="178" y="501"/>
                    </a:cubicBezTo>
                    <a:cubicBezTo>
                      <a:pt x="182" y="502"/>
                      <a:pt x="186" y="502"/>
                      <a:pt x="190" y="503"/>
                    </a:cubicBezTo>
                    <a:cubicBezTo>
                      <a:pt x="188" y="512"/>
                      <a:pt x="186" y="521"/>
                      <a:pt x="184" y="530"/>
                    </a:cubicBezTo>
                    <a:cubicBezTo>
                      <a:pt x="181" y="543"/>
                      <a:pt x="171" y="556"/>
                      <a:pt x="164" y="566"/>
                    </a:cubicBezTo>
                    <a:cubicBezTo>
                      <a:pt x="164" y="567"/>
                      <a:pt x="164" y="567"/>
                      <a:pt x="164" y="567"/>
                    </a:cubicBezTo>
                    <a:cubicBezTo>
                      <a:pt x="158" y="567"/>
                      <a:pt x="152" y="567"/>
                      <a:pt x="147" y="568"/>
                    </a:cubicBezTo>
                    <a:moveTo>
                      <a:pt x="121" y="570"/>
                    </a:moveTo>
                    <a:cubicBezTo>
                      <a:pt x="132" y="557"/>
                      <a:pt x="141" y="544"/>
                      <a:pt x="148" y="529"/>
                    </a:cubicBezTo>
                    <a:cubicBezTo>
                      <a:pt x="151" y="524"/>
                      <a:pt x="158" y="510"/>
                      <a:pt x="159" y="500"/>
                    </a:cubicBezTo>
                    <a:cubicBezTo>
                      <a:pt x="163" y="500"/>
                      <a:pt x="166" y="500"/>
                      <a:pt x="171" y="501"/>
                    </a:cubicBezTo>
                    <a:cubicBezTo>
                      <a:pt x="169" y="508"/>
                      <a:pt x="168" y="516"/>
                      <a:pt x="166" y="523"/>
                    </a:cubicBezTo>
                    <a:cubicBezTo>
                      <a:pt x="161" y="540"/>
                      <a:pt x="149" y="553"/>
                      <a:pt x="139" y="566"/>
                    </a:cubicBezTo>
                    <a:cubicBezTo>
                      <a:pt x="138" y="567"/>
                      <a:pt x="138" y="567"/>
                      <a:pt x="138" y="568"/>
                    </a:cubicBezTo>
                    <a:cubicBezTo>
                      <a:pt x="132" y="569"/>
                      <a:pt x="127" y="569"/>
                      <a:pt x="121" y="570"/>
                    </a:cubicBezTo>
                    <a:moveTo>
                      <a:pt x="121" y="501"/>
                    </a:moveTo>
                    <a:cubicBezTo>
                      <a:pt x="122" y="501"/>
                      <a:pt x="122" y="501"/>
                      <a:pt x="123" y="501"/>
                    </a:cubicBezTo>
                    <a:cubicBezTo>
                      <a:pt x="125" y="500"/>
                      <a:pt x="128" y="500"/>
                      <a:pt x="131" y="499"/>
                    </a:cubicBezTo>
                    <a:cubicBezTo>
                      <a:pt x="126" y="510"/>
                      <a:pt x="118" y="521"/>
                      <a:pt x="111" y="528"/>
                    </a:cubicBezTo>
                    <a:cubicBezTo>
                      <a:pt x="105" y="534"/>
                      <a:pt x="102" y="544"/>
                      <a:pt x="97" y="551"/>
                    </a:cubicBezTo>
                    <a:cubicBezTo>
                      <a:pt x="91" y="561"/>
                      <a:pt x="85" y="568"/>
                      <a:pt x="77" y="576"/>
                    </a:cubicBezTo>
                    <a:cubicBezTo>
                      <a:pt x="70" y="577"/>
                      <a:pt x="63" y="578"/>
                      <a:pt x="56" y="580"/>
                    </a:cubicBezTo>
                    <a:cubicBezTo>
                      <a:pt x="63" y="570"/>
                      <a:pt x="70" y="561"/>
                      <a:pt x="80" y="552"/>
                    </a:cubicBezTo>
                    <a:cubicBezTo>
                      <a:pt x="89" y="544"/>
                      <a:pt x="95" y="534"/>
                      <a:pt x="102" y="525"/>
                    </a:cubicBezTo>
                    <a:cubicBezTo>
                      <a:pt x="108" y="517"/>
                      <a:pt x="115" y="509"/>
                      <a:pt x="120" y="501"/>
                    </a:cubicBezTo>
                    <a:cubicBezTo>
                      <a:pt x="120" y="501"/>
                      <a:pt x="121" y="501"/>
                      <a:pt x="121" y="501"/>
                    </a:cubicBezTo>
                    <a:moveTo>
                      <a:pt x="91" y="573"/>
                    </a:moveTo>
                    <a:cubicBezTo>
                      <a:pt x="94" y="570"/>
                      <a:pt x="98" y="566"/>
                      <a:pt x="100" y="562"/>
                    </a:cubicBezTo>
                    <a:cubicBezTo>
                      <a:pt x="102" y="557"/>
                      <a:pt x="105" y="553"/>
                      <a:pt x="107" y="549"/>
                    </a:cubicBezTo>
                    <a:cubicBezTo>
                      <a:pt x="109" y="545"/>
                      <a:pt x="115" y="535"/>
                      <a:pt x="118" y="532"/>
                    </a:cubicBezTo>
                    <a:cubicBezTo>
                      <a:pt x="122" y="528"/>
                      <a:pt x="125" y="521"/>
                      <a:pt x="129" y="516"/>
                    </a:cubicBezTo>
                    <a:cubicBezTo>
                      <a:pt x="133" y="511"/>
                      <a:pt x="136" y="505"/>
                      <a:pt x="139" y="499"/>
                    </a:cubicBezTo>
                    <a:cubicBezTo>
                      <a:pt x="140" y="499"/>
                      <a:pt x="141" y="499"/>
                      <a:pt x="142" y="499"/>
                    </a:cubicBezTo>
                    <a:cubicBezTo>
                      <a:pt x="145" y="499"/>
                      <a:pt x="148" y="499"/>
                      <a:pt x="151" y="499"/>
                    </a:cubicBezTo>
                    <a:cubicBezTo>
                      <a:pt x="151" y="499"/>
                      <a:pt x="151" y="499"/>
                      <a:pt x="151" y="499"/>
                    </a:cubicBezTo>
                    <a:cubicBezTo>
                      <a:pt x="150" y="504"/>
                      <a:pt x="149" y="507"/>
                      <a:pt x="147" y="511"/>
                    </a:cubicBezTo>
                    <a:cubicBezTo>
                      <a:pt x="144" y="518"/>
                      <a:pt x="142" y="525"/>
                      <a:pt x="138" y="532"/>
                    </a:cubicBezTo>
                    <a:cubicBezTo>
                      <a:pt x="131" y="547"/>
                      <a:pt x="121" y="559"/>
                      <a:pt x="110" y="571"/>
                    </a:cubicBezTo>
                    <a:cubicBezTo>
                      <a:pt x="104" y="572"/>
                      <a:pt x="97" y="572"/>
                      <a:pt x="91" y="573"/>
                    </a:cubicBezTo>
                    <a:moveTo>
                      <a:pt x="19" y="589"/>
                    </a:moveTo>
                    <a:cubicBezTo>
                      <a:pt x="31" y="570"/>
                      <a:pt x="44" y="552"/>
                      <a:pt x="61" y="538"/>
                    </a:cubicBezTo>
                    <a:cubicBezTo>
                      <a:pt x="71" y="530"/>
                      <a:pt x="79" y="521"/>
                      <a:pt x="89" y="514"/>
                    </a:cubicBezTo>
                    <a:cubicBezTo>
                      <a:pt x="97" y="508"/>
                      <a:pt x="105" y="503"/>
                      <a:pt x="113" y="497"/>
                    </a:cubicBezTo>
                    <a:cubicBezTo>
                      <a:pt x="114" y="498"/>
                      <a:pt x="114" y="498"/>
                      <a:pt x="114" y="498"/>
                    </a:cubicBezTo>
                    <a:cubicBezTo>
                      <a:pt x="110" y="503"/>
                      <a:pt x="106" y="509"/>
                      <a:pt x="101" y="514"/>
                    </a:cubicBezTo>
                    <a:cubicBezTo>
                      <a:pt x="94" y="524"/>
                      <a:pt x="87" y="535"/>
                      <a:pt x="79" y="543"/>
                    </a:cubicBezTo>
                    <a:cubicBezTo>
                      <a:pt x="70" y="552"/>
                      <a:pt x="61" y="559"/>
                      <a:pt x="54" y="569"/>
                    </a:cubicBezTo>
                    <a:cubicBezTo>
                      <a:pt x="51" y="572"/>
                      <a:pt x="48" y="580"/>
                      <a:pt x="43" y="582"/>
                    </a:cubicBezTo>
                    <a:cubicBezTo>
                      <a:pt x="42" y="582"/>
                      <a:pt x="41" y="583"/>
                      <a:pt x="41" y="583"/>
                    </a:cubicBezTo>
                    <a:cubicBezTo>
                      <a:pt x="33" y="585"/>
                      <a:pt x="26" y="587"/>
                      <a:pt x="19" y="589"/>
                    </a:cubicBezTo>
                    <a:moveTo>
                      <a:pt x="672" y="555"/>
                    </a:moveTo>
                    <a:cubicBezTo>
                      <a:pt x="658" y="536"/>
                      <a:pt x="640" y="516"/>
                      <a:pt x="619" y="507"/>
                    </a:cubicBezTo>
                    <a:cubicBezTo>
                      <a:pt x="622" y="502"/>
                      <a:pt x="626" y="497"/>
                      <a:pt x="628" y="492"/>
                    </a:cubicBezTo>
                    <a:cubicBezTo>
                      <a:pt x="628" y="492"/>
                      <a:pt x="628" y="492"/>
                      <a:pt x="628" y="492"/>
                    </a:cubicBezTo>
                    <a:cubicBezTo>
                      <a:pt x="649" y="499"/>
                      <a:pt x="668" y="510"/>
                      <a:pt x="682" y="527"/>
                    </a:cubicBezTo>
                    <a:cubicBezTo>
                      <a:pt x="682" y="527"/>
                      <a:pt x="683" y="528"/>
                      <a:pt x="684" y="529"/>
                    </a:cubicBezTo>
                    <a:cubicBezTo>
                      <a:pt x="681" y="535"/>
                      <a:pt x="679" y="541"/>
                      <a:pt x="676" y="548"/>
                    </a:cubicBezTo>
                    <a:cubicBezTo>
                      <a:pt x="674" y="550"/>
                      <a:pt x="673" y="552"/>
                      <a:pt x="672" y="555"/>
                    </a:cubicBezTo>
                    <a:moveTo>
                      <a:pt x="21" y="553"/>
                    </a:moveTo>
                    <a:cubicBezTo>
                      <a:pt x="21" y="553"/>
                      <a:pt x="22" y="553"/>
                      <a:pt x="23" y="552"/>
                    </a:cubicBezTo>
                    <a:cubicBezTo>
                      <a:pt x="39" y="533"/>
                      <a:pt x="53" y="514"/>
                      <a:pt x="73" y="499"/>
                    </a:cubicBezTo>
                    <a:cubicBezTo>
                      <a:pt x="82" y="491"/>
                      <a:pt x="92" y="485"/>
                      <a:pt x="102" y="478"/>
                    </a:cubicBezTo>
                    <a:cubicBezTo>
                      <a:pt x="106" y="476"/>
                      <a:pt x="110" y="475"/>
                      <a:pt x="114" y="473"/>
                    </a:cubicBezTo>
                    <a:cubicBezTo>
                      <a:pt x="112" y="481"/>
                      <a:pt x="112" y="486"/>
                      <a:pt x="112" y="489"/>
                    </a:cubicBezTo>
                    <a:cubicBezTo>
                      <a:pt x="104" y="494"/>
                      <a:pt x="90" y="504"/>
                      <a:pt x="88" y="505"/>
                    </a:cubicBezTo>
                    <a:cubicBezTo>
                      <a:pt x="77" y="514"/>
                      <a:pt x="66" y="523"/>
                      <a:pt x="56" y="532"/>
                    </a:cubicBezTo>
                    <a:cubicBezTo>
                      <a:pt x="41" y="545"/>
                      <a:pt x="29" y="561"/>
                      <a:pt x="18" y="577"/>
                    </a:cubicBezTo>
                    <a:cubicBezTo>
                      <a:pt x="18" y="570"/>
                      <a:pt x="19" y="562"/>
                      <a:pt x="20" y="553"/>
                    </a:cubicBezTo>
                    <a:cubicBezTo>
                      <a:pt x="20" y="553"/>
                      <a:pt x="20" y="553"/>
                      <a:pt x="21" y="553"/>
                    </a:cubicBezTo>
                    <a:moveTo>
                      <a:pt x="22" y="542"/>
                    </a:moveTo>
                    <a:cubicBezTo>
                      <a:pt x="23" y="534"/>
                      <a:pt x="25" y="525"/>
                      <a:pt x="27" y="517"/>
                    </a:cubicBezTo>
                    <a:cubicBezTo>
                      <a:pt x="36" y="508"/>
                      <a:pt x="45" y="499"/>
                      <a:pt x="55" y="491"/>
                    </a:cubicBezTo>
                    <a:cubicBezTo>
                      <a:pt x="61" y="485"/>
                      <a:pt x="69" y="482"/>
                      <a:pt x="76" y="476"/>
                    </a:cubicBezTo>
                    <a:cubicBezTo>
                      <a:pt x="84" y="469"/>
                      <a:pt x="95" y="463"/>
                      <a:pt x="105" y="457"/>
                    </a:cubicBezTo>
                    <a:cubicBezTo>
                      <a:pt x="109" y="455"/>
                      <a:pt x="115" y="452"/>
                      <a:pt x="120" y="450"/>
                    </a:cubicBezTo>
                    <a:cubicBezTo>
                      <a:pt x="118" y="455"/>
                      <a:pt x="117" y="460"/>
                      <a:pt x="116" y="464"/>
                    </a:cubicBezTo>
                    <a:cubicBezTo>
                      <a:pt x="110" y="467"/>
                      <a:pt x="103" y="469"/>
                      <a:pt x="98" y="472"/>
                    </a:cubicBezTo>
                    <a:cubicBezTo>
                      <a:pt x="88" y="478"/>
                      <a:pt x="79" y="484"/>
                      <a:pt x="71" y="491"/>
                    </a:cubicBezTo>
                    <a:cubicBezTo>
                      <a:pt x="52" y="506"/>
                      <a:pt x="37" y="523"/>
                      <a:pt x="22" y="542"/>
                    </a:cubicBezTo>
                    <a:moveTo>
                      <a:pt x="686" y="520"/>
                    </a:moveTo>
                    <a:cubicBezTo>
                      <a:pt x="671" y="504"/>
                      <a:pt x="652" y="492"/>
                      <a:pt x="632" y="485"/>
                    </a:cubicBezTo>
                    <a:cubicBezTo>
                      <a:pt x="638" y="471"/>
                      <a:pt x="643" y="457"/>
                      <a:pt x="645" y="445"/>
                    </a:cubicBezTo>
                    <a:cubicBezTo>
                      <a:pt x="660" y="451"/>
                      <a:pt x="673" y="460"/>
                      <a:pt x="688" y="466"/>
                    </a:cubicBezTo>
                    <a:cubicBezTo>
                      <a:pt x="690" y="469"/>
                      <a:pt x="691" y="475"/>
                      <a:pt x="691" y="481"/>
                    </a:cubicBezTo>
                    <a:cubicBezTo>
                      <a:pt x="686" y="477"/>
                      <a:pt x="679" y="474"/>
                      <a:pt x="673" y="471"/>
                    </a:cubicBezTo>
                    <a:cubicBezTo>
                      <a:pt x="664" y="466"/>
                      <a:pt x="656" y="461"/>
                      <a:pt x="646" y="457"/>
                    </a:cubicBezTo>
                    <a:cubicBezTo>
                      <a:pt x="646" y="457"/>
                      <a:pt x="645" y="457"/>
                      <a:pt x="645" y="457"/>
                    </a:cubicBezTo>
                    <a:cubicBezTo>
                      <a:pt x="641" y="457"/>
                      <a:pt x="640" y="463"/>
                      <a:pt x="644" y="464"/>
                    </a:cubicBezTo>
                    <a:cubicBezTo>
                      <a:pt x="654" y="469"/>
                      <a:pt x="664" y="474"/>
                      <a:pt x="674" y="480"/>
                    </a:cubicBezTo>
                    <a:cubicBezTo>
                      <a:pt x="679" y="483"/>
                      <a:pt x="685" y="486"/>
                      <a:pt x="689" y="490"/>
                    </a:cubicBezTo>
                    <a:cubicBezTo>
                      <a:pt x="689" y="491"/>
                      <a:pt x="689" y="493"/>
                      <a:pt x="691" y="494"/>
                    </a:cubicBezTo>
                    <a:cubicBezTo>
                      <a:pt x="690" y="502"/>
                      <a:pt x="689" y="510"/>
                      <a:pt x="686" y="520"/>
                    </a:cubicBezTo>
                    <a:moveTo>
                      <a:pt x="41" y="469"/>
                    </a:moveTo>
                    <a:cubicBezTo>
                      <a:pt x="55" y="458"/>
                      <a:pt x="70" y="447"/>
                      <a:pt x="87" y="440"/>
                    </a:cubicBezTo>
                    <a:cubicBezTo>
                      <a:pt x="101" y="434"/>
                      <a:pt x="113" y="427"/>
                      <a:pt x="128" y="424"/>
                    </a:cubicBezTo>
                    <a:cubicBezTo>
                      <a:pt x="126" y="429"/>
                      <a:pt x="124" y="434"/>
                      <a:pt x="123" y="439"/>
                    </a:cubicBezTo>
                    <a:cubicBezTo>
                      <a:pt x="123" y="439"/>
                      <a:pt x="123" y="439"/>
                      <a:pt x="123" y="439"/>
                    </a:cubicBezTo>
                    <a:cubicBezTo>
                      <a:pt x="120" y="441"/>
                      <a:pt x="116" y="442"/>
                      <a:pt x="113" y="443"/>
                    </a:cubicBezTo>
                    <a:cubicBezTo>
                      <a:pt x="108" y="445"/>
                      <a:pt x="104" y="449"/>
                      <a:pt x="100" y="451"/>
                    </a:cubicBezTo>
                    <a:cubicBezTo>
                      <a:pt x="92" y="454"/>
                      <a:pt x="84" y="461"/>
                      <a:pt x="77" y="466"/>
                    </a:cubicBezTo>
                    <a:cubicBezTo>
                      <a:pt x="61" y="477"/>
                      <a:pt x="45" y="489"/>
                      <a:pt x="31" y="503"/>
                    </a:cubicBezTo>
                    <a:cubicBezTo>
                      <a:pt x="33" y="492"/>
                      <a:pt x="37" y="481"/>
                      <a:pt x="41" y="469"/>
                    </a:cubicBezTo>
                    <a:cubicBezTo>
                      <a:pt x="41" y="469"/>
                      <a:pt x="41" y="469"/>
                      <a:pt x="41" y="469"/>
                    </a:cubicBezTo>
                    <a:moveTo>
                      <a:pt x="199" y="422"/>
                    </a:moveTo>
                    <a:cubicBezTo>
                      <a:pt x="201" y="420"/>
                      <a:pt x="204" y="418"/>
                      <a:pt x="207" y="417"/>
                    </a:cubicBezTo>
                    <a:cubicBezTo>
                      <a:pt x="205" y="418"/>
                      <a:pt x="204" y="419"/>
                      <a:pt x="203" y="420"/>
                    </a:cubicBezTo>
                    <a:cubicBezTo>
                      <a:pt x="202" y="420"/>
                      <a:pt x="200" y="421"/>
                      <a:pt x="199" y="422"/>
                    </a:cubicBezTo>
                    <a:moveTo>
                      <a:pt x="205" y="487"/>
                    </a:moveTo>
                    <a:cubicBezTo>
                      <a:pt x="173" y="482"/>
                      <a:pt x="158" y="480"/>
                      <a:pt x="147" y="480"/>
                    </a:cubicBezTo>
                    <a:cubicBezTo>
                      <a:pt x="153" y="475"/>
                      <a:pt x="159" y="469"/>
                      <a:pt x="165" y="464"/>
                    </a:cubicBezTo>
                    <a:cubicBezTo>
                      <a:pt x="171" y="460"/>
                      <a:pt x="176" y="455"/>
                      <a:pt x="182" y="450"/>
                    </a:cubicBezTo>
                    <a:cubicBezTo>
                      <a:pt x="188" y="446"/>
                      <a:pt x="194" y="440"/>
                      <a:pt x="201" y="436"/>
                    </a:cubicBezTo>
                    <a:cubicBezTo>
                      <a:pt x="204" y="435"/>
                      <a:pt x="208" y="429"/>
                      <a:pt x="211" y="426"/>
                    </a:cubicBezTo>
                    <a:cubicBezTo>
                      <a:pt x="215" y="422"/>
                      <a:pt x="220" y="417"/>
                      <a:pt x="225" y="413"/>
                    </a:cubicBezTo>
                    <a:cubicBezTo>
                      <a:pt x="226" y="413"/>
                      <a:pt x="226" y="412"/>
                      <a:pt x="227" y="412"/>
                    </a:cubicBezTo>
                    <a:cubicBezTo>
                      <a:pt x="217" y="424"/>
                      <a:pt x="214" y="439"/>
                      <a:pt x="210" y="454"/>
                    </a:cubicBezTo>
                    <a:cubicBezTo>
                      <a:pt x="208" y="461"/>
                      <a:pt x="206" y="468"/>
                      <a:pt x="204" y="475"/>
                    </a:cubicBezTo>
                    <a:cubicBezTo>
                      <a:pt x="203" y="479"/>
                      <a:pt x="204" y="483"/>
                      <a:pt x="205" y="487"/>
                    </a:cubicBezTo>
                    <a:moveTo>
                      <a:pt x="682" y="455"/>
                    </a:moveTo>
                    <a:cubicBezTo>
                      <a:pt x="670" y="449"/>
                      <a:pt x="658" y="442"/>
                      <a:pt x="646" y="437"/>
                    </a:cubicBezTo>
                    <a:cubicBezTo>
                      <a:pt x="646" y="434"/>
                      <a:pt x="646" y="431"/>
                      <a:pt x="646" y="429"/>
                    </a:cubicBezTo>
                    <a:cubicBezTo>
                      <a:pt x="646" y="419"/>
                      <a:pt x="646" y="414"/>
                      <a:pt x="647" y="411"/>
                    </a:cubicBezTo>
                    <a:cubicBezTo>
                      <a:pt x="649" y="412"/>
                      <a:pt x="651" y="414"/>
                      <a:pt x="654" y="414"/>
                    </a:cubicBezTo>
                    <a:cubicBezTo>
                      <a:pt x="661" y="422"/>
                      <a:pt x="671" y="436"/>
                      <a:pt x="682" y="455"/>
                    </a:cubicBezTo>
                    <a:moveTo>
                      <a:pt x="45" y="457"/>
                    </a:moveTo>
                    <a:cubicBezTo>
                      <a:pt x="49" y="446"/>
                      <a:pt x="53" y="435"/>
                      <a:pt x="57" y="423"/>
                    </a:cubicBezTo>
                    <a:cubicBezTo>
                      <a:pt x="58" y="423"/>
                      <a:pt x="59" y="423"/>
                      <a:pt x="59" y="423"/>
                    </a:cubicBezTo>
                    <a:cubicBezTo>
                      <a:pt x="74" y="411"/>
                      <a:pt x="87" y="402"/>
                      <a:pt x="106" y="400"/>
                    </a:cubicBezTo>
                    <a:cubicBezTo>
                      <a:pt x="111" y="400"/>
                      <a:pt x="116" y="400"/>
                      <a:pt x="121" y="400"/>
                    </a:cubicBezTo>
                    <a:cubicBezTo>
                      <a:pt x="122" y="400"/>
                      <a:pt x="124" y="400"/>
                      <a:pt x="125" y="400"/>
                    </a:cubicBezTo>
                    <a:cubicBezTo>
                      <a:pt x="128" y="400"/>
                      <a:pt x="131" y="400"/>
                      <a:pt x="135" y="400"/>
                    </a:cubicBezTo>
                    <a:cubicBezTo>
                      <a:pt x="135" y="400"/>
                      <a:pt x="135" y="400"/>
                      <a:pt x="136" y="400"/>
                    </a:cubicBezTo>
                    <a:cubicBezTo>
                      <a:pt x="134" y="406"/>
                      <a:pt x="132" y="411"/>
                      <a:pt x="130" y="415"/>
                    </a:cubicBezTo>
                    <a:cubicBezTo>
                      <a:pt x="115" y="418"/>
                      <a:pt x="102" y="424"/>
                      <a:pt x="88" y="431"/>
                    </a:cubicBezTo>
                    <a:cubicBezTo>
                      <a:pt x="73" y="439"/>
                      <a:pt x="59" y="447"/>
                      <a:pt x="45" y="457"/>
                    </a:cubicBezTo>
                    <a:moveTo>
                      <a:pt x="136" y="452"/>
                    </a:moveTo>
                    <a:cubicBezTo>
                      <a:pt x="140" y="436"/>
                      <a:pt x="146" y="416"/>
                      <a:pt x="154" y="397"/>
                    </a:cubicBezTo>
                    <a:cubicBezTo>
                      <a:pt x="169" y="396"/>
                      <a:pt x="183" y="394"/>
                      <a:pt x="198" y="394"/>
                    </a:cubicBezTo>
                    <a:cubicBezTo>
                      <a:pt x="202" y="394"/>
                      <a:pt x="205" y="394"/>
                      <a:pt x="208" y="394"/>
                    </a:cubicBezTo>
                    <a:cubicBezTo>
                      <a:pt x="210" y="394"/>
                      <a:pt x="212" y="395"/>
                      <a:pt x="214" y="395"/>
                    </a:cubicBezTo>
                    <a:cubicBezTo>
                      <a:pt x="215" y="395"/>
                      <a:pt x="216" y="394"/>
                      <a:pt x="218" y="394"/>
                    </a:cubicBezTo>
                    <a:cubicBezTo>
                      <a:pt x="215" y="396"/>
                      <a:pt x="212" y="398"/>
                      <a:pt x="209" y="400"/>
                    </a:cubicBezTo>
                    <a:cubicBezTo>
                      <a:pt x="196" y="407"/>
                      <a:pt x="184" y="414"/>
                      <a:pt x="172" y="422"/>
                    </a:cubicBezTo>
                    <a:cubicBezTo>
                      <a:pt x="171" y="422"/>
                      <a:pt x="171" y="422"/>
                      <a:pt x="170" y="422"/>
                    </a:cubicBezTo>
                    <a:cubicBezTo>
                      <a:pt x="169" y="422"/>
                      <a:pt x="168" y="422"/>
                      <a:pt x="167" y="423"/>
                    </a:cubicBezTo>
                    <a:cubicBezTo>
                      <a:pt x="166" y="424"/>
                      <a:pt x="165" y="426"/>
                      <a:pt x="164" y="427"/>
                    </a:cubicBezTo>
                    <a:cubicBezTo>
                      <a:pt x="164" y="427"/>
                      <a:pt x="164" y="427"/>
                      <a:pt x="164" y="427"/>
                    </a:cubicBezTo>
                    <a:cubicBezTo>
                      <a:pt x="160" y="429"/>
                      <a:pt x="156" y="431"/>
                      <a:pt x="152" y="434"/>
                    </a:cubicBezTo>
                    <a:cubicBezTo>
                      <a:pt x="146" y="438"/>
                      <a:pt x="141" y="446"/>
                      <a:pt x="136" y="452"/>
                    </a:cubicBezTo>
                    <a:moveTo>
                      <a:pt x="530" y="555"/>
                    </a:moveTo>
                    <a:cubicBezTo>
                      <a:pt x="529" y="555"/>
                      <a:pt x="529" y="555"/>
                      <a:pt x="529" y="555"/>
                    </a:cubicBezTo>
                    <a:cubicBezTo>
                      <a:pt x="523" y="555"/>
                      <a:pt x="517" y="554"/>
                      <a:pt x="511" y="554"/>
                    </a:cubicBezTo>
                    <a:cubicBezTo>
                      <a:pt x="512" y="553"/>
                      <a:pt x="513" y="553"/>
                      <a:pt x="514" y="552"/>
                    </a:cubicBezTo>
                    <a:cubicBezTo>
                      <a:pt x="523" y="547"/>
                      <a:pt x="530" y="538"/>
                      <a:pt x="536" y="530"/>
                    </a:cubicBezTo>
                    <a:cubicBezTo>
                      <a:pt x="549" y="516"/>
                      <a:pt x="555" y="498"/>
                      <a:pt x="561" y="480"/>
                    </a:cubicBezTo>
                    <a:cubicBezTo>
                      <a:pt x="564" y="471"/>
                      <a:pt x="565" y="462"/>
                      <a:pt x="568" y="453"/>
                    </a:cubicBezTo>
                    <a:cubicBezTo>
                      <a:pt x="571" y="443"/>
                      <a:pt x="576" y="434"/>
                      <a:pt x="580" y="424"/>
                    </a:cubicBezTo>
                    <a:cubicBezTo>
                      <a:pt x="585" y="409"/>
                      <a:pt x="593" y="393"/>
                      <a:pt x="601" y="379"/>
                    </a:cubicBezTo>
                    <a:cubicBezTo>
                      <a:pt x="607" y="383"/>
                      <a:pt x="613" y="387"/>
                      <a:pt x="617" y="392"/>
                    </a:cubicBezTo>
                    <a:cubicBezTo>
                      <a:pt x="620" y="395"/>
                      <a:pt x="626" y="402"/>
                      <a:pt x="632" y="406"/>
                    </a:cubicBezTo>
                    <a:cubicBezTo>
                      <a:pt x="635" y="427"/>
                      <a:pt x="624" y="462"/>
                      <a:pt x="615" y="478"/>
                    </a:cubicBezTo>
                    <a:cubicBezTo>
                      <a:pt x="597" y="516"/>
                      <a:pt x="561" y="555"/>
                      <a:pt x="530" y="555"/>
                    </a:cubicBezTo>
                    <a:moveTo>
                      <a:pt x="77" y="380"/>
                    </a:moveTo>
                    <a:cubicBezTo>
                      <a:pt x="77" y="380"/>
                      <a:pt x="77" y="380"/>
                      <a:pt x="77" y="380"/>
                    </a:cubicBezTo>
                    <a:cubicBezTo>
                      <a:pt x="85" y="379"/>
                      <a:pt x="93" y="378"/>
                      <a:pt x="101" y="378"/>
                    </a:cubicBezTo>
                    <a:cubicBezTo>
                      <a:pt x="107" y="378"/>
                      <a:pt x="113" y="379"/>
                      <a:pt x="119" y="379"/>
                    </a:cubicBezTo>
                    <a:cubicBezTo>
                      <a:pt x="127" y="380"/>
                      <a:pt x="135" y="381"/>
                      <a:pt x="143" y="382"/>
                    </a:cubicBezTo>
                    <a:cubicBezTo>
                      <a:pt x="142" y="385"/>
                      <a:pt x="141" y="388"/>
                      <a:pt x="139" y="391"/>
                    </a:cubicBezTo>
                    <a:cubicBezTo>
                      <a:pt x="139" y="391"/>
                      <a:pt x="139" y="391"/>
                      <a:pt x="139" y="391"/>
                    </a:cubicBezTo>
                    <a:cubicBezTo>
                      <a:pt x="138" y="391"/>
                      <a:pt x="137" y="392"/>
                      <a:pt x="137" y="393"/>
                    </a:cubicBezTo>
                    <a:cubicBezTo>
                      <a:pt x="136" y="393"/>
                      <a:pt x="135" y="393"/>
                      <a:pt x="134" y="393"/>
                    </a:cubicBezTo>
                    <a:cubicBezTo>
                      <a:pt x="130" y="393"/>
                      <a:pt x="125" y="392"/>
                      <a:pt x="122" y="392"/>
                    </a:cubicBezTo>
                    <a:cubicBezTo>
                      <a:pt x="120" y="392"/>
                      <a:pt x="119" y="392"/>
                      <a:pt x="118" y="392"/>
                    </a:cubicBezTo>
                    <a:cubicBezTo>
                      <a:pt x="112" y="392"/>
                      <a:pt x="106" y="392"/>
                      <a:pt x="100" y="393"/>
                    </a:cubicBezTo>
                    <a:cubicBezTo>
                      <a:pt x="85" y="396"/>
                      <a:pt x="74" y="402"/>
                      <a:pt x="63" y="410"/>
                    </a:cubicBezTo>
                    <a:cubicBezTo>
                      <a:pt x="67" y="400"/>
                      <a:pt x="71" y="390"/>
                      <a:pt x="76" y="380"/>
                    </a:cubicBezTo>
                    <a:cubicBezTo>
                      <a:pt x="76" y="380"/>
                      <a:pt x="77" y="380"/>
                      <a:pt x="77" y="380"/>
                    </a:cubicBezTo>
                    <a:moveTo>
                      <a:pt x="684" y="369"/>
                    </a:moveTo>
                    <a:cubicBezTo>
                      <a:pt x="684" y="369"/>
                      <a:pt x="684" y="369"/>
                      <a:pt x="684" y="369"/>
                    </a:cubicBezTo>
                    <a:cubicBezTo>
                      <a:pt x="687" y="369"/>
                      <a:pt x="690" y="368"/>
                      <a:pt x="692" y="368"/>
                    </a:cubicBezTo>
                    <a:cubicBezTo>
                      <a:pt x="694" y="375"/>
                      <a:pt x="697" y="382"/>
                      <a:pt x="699" y="389"/>
                    </a:cubicBezTo>
                    <a:cubicBezTo>
                      <a:pt x="699" y="393"/>
                      <a:pt x="701" y="398"/>
                      <a:pt x="703" y="402"/>
                    </a:cubicBezTo>
                    <a:cubicBezTo>
                      <a:pt x="698" y="403"/>
                      <a:pt x="693" y="403"/>
                      <a:pt x="688" y="403"/>
                    </a:cubicBezTo>
                    <a:cubicBezTo>
                      <a:pt x="687" y="403"/>
                      <a:pt x="686" y="403"/>
                      <a:pt x="685" y="403"/>
                    </a:cubicBezTo>
                    <a:cubicBezTo>
                      <a:pt x="684" y="398"/>
                      <a:pt x="684" y="393"/>
                      <a:pt x="684" y="388"/>
                    </a:cubicBezTo>
                    <a:cubicBezTo>
                      <a:pt x="684" y="381"/>
                      <a:pt x="683" y="375"/>
                      <a:pt x="683" y="369"/>
                    </a:cubicBezTo>
                    <a:cubicBezTo>
                      <a:pt x="683" y="369"/>
                      <a:pt x="684" y="369"/>
                      <a:pt x="684" y="369"/>
                    </a:cubicBezTo>
                    <a:moveTo>
                      <a:pt x="677" y="402"/>
                    </a:moveTo>
                    <a:cubicBezTo>
                      <a:pt x="677" y="402"/>
                      <a:pt x="677" y="402"/>
                      <a:pt x="677" y="402"/>
                    </a:cubicBezTo>
                    <a:cubicBezTo>
                      <a:pt x="672" y="401"/>
                      <a:pt x="667" y="400"/>
                      <a:pt x="662" y="399"/>
                    </a:cubicBezTo>
                    <a:cubicBezTo>
                      <a:pt x="662" y="398"/>
                      <a:pt x="661" y="398"/>
                      <a:pt x="661" y="397"/>
                    </a:cubicBezTo>
                    <a:cubicBezTo>
                      <a:pt x="661" y="397"/>
                      <a:pt x="661" y="396"/>
                      <a:pt x="661" y="396"/>
                    </a:cubicBezTo>
                    <a:cubicBezTo>
                      <a:pt x="662" y="390"/>
                      <a:pt x="663" y="385"/>
                      <a:pt x="664" y="380"/>
                    </a:cubicBezTo>
                    <a:cubicBezTo>
                      <a:pt x="665" y="376"/>
                      <a:pt x="667" y="373"/>
                      <a:pt x="668" y="370"/>
                    </a:cubicBezTo>
                    <a:cubicBezTo>
                      <a:pt x="669" y="369"/>
                      <a:pt x="669" y="368"/>
                      <a:pt x="670" y="367"/>
                    </a:cubicBezTo>
                    <a:cubicBezTo>
                      <a:pt x="671" y="367"/>
                      <a:pt x="673" y="368"/>
                      <a:pt x="675" y="368"/>
                    </a:cubicBezTo>
                    <a:cubicBezTo>
                      <a:pt x="676" y="374"/>
                      <a:pt x="677" y="380"/>
                      <a:pt x="677" y="386"/>
                    </a:cubicBezTo>
                    <a:cubicBezTo>
                      <a:pt x="677" y="392"/>
                      <a:pt x="677" y="397"/>
                      <a:pt x="677" y="402"/>
                    </a:cubicBezTo>
                    <a:moveTo>
                      <a:pt x="266" y="498"/>
                    </a:moveTo>
                    <a:cubicBezTo>
                      <a:pt x="251" y="495"/>
                      <a:pt x="241" y="492"/>
                      <a:pt x="241" y="492"/>
                    </a:cubicBezTo>
                    <a:cubicBezTo>
                      <a:pt x="231" y="491"/>
                      <a:pt x="222" y="489"/>
                      <a:pt x="214" y="488"/>
                    </a:cubicBezTo>
                    <a:cubicBezTo>
                      <a:pt x="213" y="488"/>
                      <a:pt x="213" y="487"/>
                      <a:pt x="212" y="487"/>
                    </a:cubicBezTo>
                    <a:cubicBezTo>
                      <a:pt x="212" y="483"/>
                      <a:pt x="211" y="479"/>
                      <a:pt x="212" y="474"/>
                    </a:cubicBezTo>
                    <a:cubicBezTo>
                      <a:pt x="214" y="466"/>
                      <a:pt x="217" y="457"/>
                      <a:pt x="219" y="448"/>
                    </a:cubicBezTo>
                    <a:cubicBezTo>
                      <a:pt x="223" y="435"/>
                      <a:pt x="226" y="424"/>
                      <a:pt x="235" y="414"/>
                    </a:cubicBezTo>
                    <a:cubicBezTo>
                      <a:pt x="239" y="409"/>
                      <a:pt x="244" y="405"/>
                      <a:pt x="247" y="400"/>
                    </a:cubicBezTo>
                    <a:cubicBezTo>
                      <a:pt x="254" y="396"/>
                      <a:pt x="262" y="393"/>
                      <a:pt x="269" y="389"/>
                    </a:cubicBezTo>
                    <a:cubicBezTo>
                      <a:pt x="278" y="385"/>
                      <a:pt x="286" y="381"/>
                      <a:pt x="294" y="377"/>
                    </a:cubicBezTo>
                    <a:cubicBezTo>
                      <a:pt x="304" y="373"/>
                      <a:pt x="314" y="369"/>
                      <a:pt x="324" y="365"/>
                    </a:cubicBezTo>
                    <a:cubicBezTo>
                      <a:pt x="322" y="367"/>
                      <a:pt x="321" y="369"/>
                      <a:pt x="319" y="372"/>
                    </a:cubicBezTo>
                    <a:cubicBezTo>
                      <a:pt x="310" y="385"/>
                      <a:pt x="304" y="400"/>
                      <a:pt x="297" y="415"/>
                    </a:cubicBezTo>
                    <a:cubicBezTo>
                      <a:pt x="284" y="442"/>
                      <a:pt x="273" y="469"/>
                      <a:pt x="266" y="498"/>
                    </a:cubicBezTo>
                    <a:moveTo>
                      <a:pt x="711" y="400"/>
                    </a:moveTo>
                    <a:cubicBezTo>
                      <a:pt x="708" y="396"/>
                      <a:pt x="706" y="390"/>
                      <a:pt x="705" y="385"/>
                    </a:cubicBezTo>
                    <a:cubicBezTo>
                      <a:pt x="705" y="382"/>
                      <a:pt x="703" y="379"/>
                      <a:pt x="702" y="376"/>
                    </a:cubicBezTo>
                    <a:cubicBezTo>
                      <a:pt x="701" y="373"/>
                      <a:pt x="700" y="370"/>
                      <a:pt x="699" y="367"/>
                    </a:cubicBezTo>
                    <a:cubicBezTo>
                      <a:pt x="703" y="366"/>
                      <a:pt x="707" y="364"/>
                      <a:pt x="710" y="362"/>
                    </a:cubicBezTo>
                    <a:cubicBezTo>
                      <a:pt x="715" y="374"/>
                      <a:pt x="720" y="385"/>
                      <a:pt x="726" y="395"/>
                    </a:cubicBezTo>
                    <a:cubicBezTo>
                      <a:pt x="721" y="397"/>
                      <a:pt x="716" y="399"/>
                      <a:pt x="711" y="400"/>
                    </a:cubicBezTo>
                    <a:moveTo>
                      <a:pt x="654" y="393"/>
                    </a:moveTo>
                    <a:cubicBezTo>
                      <a:pt x="652" y="392"/>
                      <a:pt x="650" y="391"/>
                      <a:pt x="648" y="391"/>
                    </a:cubicBezTo>
                    <a:cubicBezTo>
                      <a:pt x="648" y="391"/>
                      <a:pt x="647" y="390"/>
                      <a:pt x="646" y="389"/>
                    </a:cubicBezTo>
                    <a:cubicBezTo>
                      <a:pt x="647" y="389"/>
                      <a:pt x="647" y="388"/>
                      <a:pt x="647" y="387"/>
                    </a:cubicBezTo>
                    <a:cubicBezTo>
                      <a:pt x="648" y="377"/>
                      <a:pt x="652" y="368"/>
                      <a:pt x="657" y="360"/>
                    </a:cubicBezTo>
                    <a:cubicBezTo>
                      <a:pt x="659" y="361"/>
                      <a:pt x="661" y="363"/>
                      <a:pt x="663" y="364"/>
                    </a:cubicBezTo>
                    <a:cubicBezTo>
                      <a:pt x="663" y="364"/>
                      <a:pt x="663" y="364"/>
                      <a:pt x="663" y="364"/>
                    </a:cubicBezTo>
                    <a:cubicBezTo>
                      <a:pt x="662" y="365"/>
                      <a:pt x="662" y="367"/>
                      <a:pt x="661" y="368"/>
                    </a:cubicBezTo>
                    <a:cubicBezTo>
                      <a:pt x="660" y="370"/>
                      <a:pt x="659" y="372"/>
                      <a:pt x="658" y="374"/>
                    </a:cubicBezTo>
                    <a:cubicBezTo>
                      <a:pt x="656" y="380"/>
                      <a:pt x="655" y="387"/>
                      <a:pt x="654" y="393"/>
                    </a:cubicBezTo>
                    <a:moveTo>
                      <a:pt x="495" y="551"/>
                    </a:moveTo>
                    <a:cubicBezTo>
                      <a:pt x="478" y="549"/>
                      <a:pt x="460" y="544"/>
                      <a:pt x="441" y="539"/>
                    </a:cubicBezTo>
                    <a:cubicBezTo>
                      <a:pt x="452" y="527"/>
                      <a:pt x="462" y="516"/>
                      <a:pt x="471" y="501"/>
                    </a:cubicBezTo>
                    <a:cubicBezTo>
                      <a:pt x="483" y="481"/>
                      <a:pt x="488" y="458"/>
                      <a:pt x="498" y="437"/>
                    </a:cubicBezTo>
                    <a:cubicBezTo>
                      <a:pt x="504" y="424"/>
                      <a:pt x="511" y="411"/>
                      <a:pt x="518" y="399"/>
                    </a:cubicBezTo>
                    <a:cubicBezTo>
                      <a:pt x="520" y="396"/>
                      <a:pt x="522" y="391"/>
                      <a:pt x="524" y="387"/>
                    </a:cubicBezTo>
                    <a:cubicBezTo>
                      <a:pt x="526" y="381"/>
                      <a:pt x="530" y="377"/>
                      <a:pt x="532" y="371"/>
                    </a:cubicBezTo>
                    <a:cubicBezTo>
                      <a:pt x="534" y="365"/>
                      <a:pt x="537" y="360"/>
                      <a:pt x="540" y="354"/>
                    </a:cubicBezTo>
                    <a:cubicBezTo>
                      <a:pt x="547" y="356"/>
                      <a:pt x="554" y="359"/>
                      <a:pt x="561" y="360"/>
                    </a:cubicBezTo>
                    <a:cubicBezTo>
                      <a:pt x="572" y="363"/>
                      <a:pt x="584" y="368"/>
                      <a:pt x="595" y="375"/>
                    </a:cubicBezTo>
                    <a:cubicBezTo>
                      <a:pt x="580" y="402"/>
                      <a:pt x="569" y="431"/>
                      <a:pt x="557" y="461"/>
                    </a:cubicBezTo>
                    <a:cubicBezTo>
                      <a:pt x="556" y="463"/>
                      <a:pt x="556" y="466"/>
                      <a:pt x="555" y="469"/>
                    </a:cubicBezTo>
                    <a:cubicBezTo>
                      <a:pt x="555" y="477"/>
                      <a:pt x="551" y="484"/>
                      <a:pt x="548" y="492"/>
                    </a:cubicBezTo>
                    <a:cubicBezTo>
                      <a:pt x="544" y="504"/>
                      <a:pt x="539" y="515"/>
                      <a:pt x="531" y="525"/>
                    </a:cubicBezTo>
                    <a:cubicBezTo>
                      <a:pt x="525" y="532"/>
                      <a:pt x="519" y="537"/>
                      <a:pt x="513" y="543"/>
                    </a:cubicBezTo>
                    <a:cubicBezTo>
                      <a:pt x="507" y="549"/>
                      <a:pt x="501" y="549"/>
                      <a:pt x="495" y="551"/>
                    </a:cubicBezTo>
                    <a:moveTo>
                      <a:pt x="640" y="384"/>
                    </a:moveTo>
                    <a:cubicBezTo>
                      <a:pt x="637" y="380"/>
                      <a:pt x="634" y="376"/>
                      <a:pt x="632" y="372"/>
                    </a:cubicBezTo>
                    <a:cubicBezTo>
                      <a:pt x="632" y="372"/>
                      <a:pt x="632" y="372"/>
                      <a:pt x="632" y="372"/>
                    </a:cubicBezTo>
                    <a:cubicBezTo>
                      <a:pt x="637" y="366"/>
                      <a:pt x="641" y="360"/>
                      <a:pt x="647" y="356"/>
                    </a:cubicBezTo>
                    <a:cubicBezTo>
                      <a:pt x="648" y="354"/>
                      <a:pt x="650" y="354"/>
                      <a:pt x="652" y="353"/>
                    </a:cubicBezTo>
                    <a:cubicBezTo>
                      <a:pt x="652" y="354"/>
                      <a:pt x="652" y="354"/>
                      <a:pt x="652" y="354"/>
                    </a:cubicBezTo>
                    <a:cubicBezTo>
                      <a:pt x="647" y="363"/>
                      <a:pt x="642" y="373"/>
                      <a:pt x="640" y="384"/>
                    </a:cubicBezTo>
                    <a:moveTo>
                      <a:pt x="80" y="372"/>
                    </a:moveTo>
                    <a:cubicBezTo>
                      <a:pt x="83" y="365"/>
                      <a:pt x="86" y="358"/>
                      <a:pt x="90" y="351"/>
                    </a:cubicBezTo>
                    <a:cubicBezTo>
                      <a:pt x="100" y="351"/>
                      <a:pt x="111" y="353"/>
                      <a:pt x="121" y="355"/>
                    </a:cubicBezTo>
                    <a:cubicBezTo>
                      <a:pt x="131" y="357"/>
                      <a:pt x="142" y="360"/>
                      <a:pt x="151" y="363"/>
                    </a:cubicBezTo>
                    <a:cubicBezTo>
                      <a:pt x="149" y="367"/>
                      <a:pt x="148" y="371"/>
                      <a:pt x="146" y="374"/>
                    </a:cubicBezTo>
                    <a:cubicBezTo>
                      <a:pt x="133" y="372"/>
                      <a:pt x="119" y="370"/>
                      <a:pt x="105" y="370"/>
                    </a:cubicBezTo>
                    <a:cubicBezTo>
                      <a:pt x="97" y="370"/>
                      <a:pt x="88" y="371"/>
                      <a:pt x="80" y="372"/>
                    </a:cubicBezTo>
                    <a:moveTo>
                      <a:pt x="733" y="391"/>
                    </a:moveTo>
                    <a:cubicBezTo>
                      <a:pt x="726" y="381"/>
                      <a:pt x="721" y="370"/>
                      <a:pt x="716" y="358"/>
                    </a:cubicBezTo>
                    <a:cubicBezTo>
                      <a:pt x="720" y="356"/>
                      <a:pt x="723" y="353"/>
                      <a:pt x="726" y="349"/>
                    </a:cubicBezTo>
                    <a:cubicBezTo>
                      <a:pt x="732" y="361"/>
                      <a:pt x="741" y="370"/>
                      <a:pt x="752" y="378"/>
                    </a:cubicBezTo>
                    <a:cubicBezTo>
                      <a:pt x="745" y="384"/>
                      <a:pt x="739" y="388"/>
                      <a:pt x="733" y="391"/>
                    </a:cubicBezTo>
                    <a:moveTo>
                      <a:pt x="339" y="514"/>
                    </a:moveTo>
                    <a:cubicBezTo>
                      <a:pt x="317" y="509"/>
                      <a:pt x="292" y="504"/>
                      <a:pt x="273" y="500"/>
                    </a:cubicBezTo>
                    <a:cubicBezTo>
                      <a:pt x="278" y="476"/>
                      <a:pt x="287" y="452"/>
                      <a:pt x="297" y="431"/>
                    </a:cubicBezTo>
                    <a:cubicBezTo>
                      <a:pt x="305" y="415"/>
                      <a:pt x="313" y="399"/>
                      <a:pt x="321" y="384"/>
                    </a:cubicBezTo>
                    <a:cubicBezTo>
                      <a:pt x="325" y="375"/>
                      <a:pt x="331" y="368"/>
                      <a:pt x="337" y="360"/>
                    </a:cubicBezTo>
                    <a:cubicBezTo>
                      <a:pt x="344" y="358"/>
                      <a:pt x="350" y="356"/>
                      <a:pt x="356" y="354"/>
                    </a:cubicBezTo>
                    <a:cubicBezTo>
                      <a:pt x="379" y="345"/>
                      <a:pt x="403" y="344"/>
                      <a:pt x="428" y="343"/>
                    </a:cubicBezTo>
                    <a:cubicBezTo>
                      <a:pt x="430" y="343"/>
                      <a:pt x="432" y="342"/>
                      <a:pt x="434" y="342"/>
                    </a:cubicBezTo>
                    <a:cubicBezTo>
                      <a:pt x="429" y="347"/>
                      <a:pt x="425" y="352"/>
                      <a:pt x="421" y="357"/>
                    </a:cubicBezTo>
                    <a:cubicBezTo>
                      <a:pt x="416" y="363"/>
                      <a:pt x="412" y="369"/>
                      <a:pt x="408" y="374"/>
                    </a:cubicBezTo>
                    <a:cubicBezTo>
                      <a:pt x="405" y="379"/>
                      <a:pt x="403" y="384"/>
                      <a:pt x="398" y="389"/>
                    </a:cubicBezTo>
                    <a:cubicBezTo>
                      <a:pt x="396" y="392"/>
                      <a:pt x="394" y="396"/>
                      <a:pt x="393" y="399"/>
                    </a:cubicBezTo>
                    <a:cubicBezTo>
                      <a:pt x="384" y="418"/>
                      <a:pt x="374" y="437"/>
                      <a:pt x="365" y="455"/>
                    </a:cubicBezTo>
                    <a:cubicBezTo>
                      <a:pt x="360" y="464"/>
                      <a:pt x="358" y="476"/>
                      <a:pt x="354" y="486"/>
                    </a:cubicBezTo>
                    <a:cubicBezTo>
                      <a:pt x="352" y="491"/>
                      <a:pt x="350" y="496"/>
                      <a:pt x="347" y="501"/>
                    </a:cubicBezTo>
                    <a:cubicBezTo>
                      <a:pt x="346" y="503"/>
                      <a:pt x="342" y="510"/>
                      <a:pt x="339" y="514"/>
                    </a:cubicBezTo>
                    <a:moveTo>
                      <a:pt x="433" y="537"/>
                    </a:moveTo>
                    <a:cubicBezTo>
                      <a:pt x="423" y="534"/>
                      <a:pt x="413" y="531"/>
                      <a:pt x="402" y="528"/>
                    </a:cubicBezTo>
                    <a:cubicBezTo>
                      <a:pt x="396" y="526"/>
                      <a:pt x="373" y="521"/>
                      <a:pt x="347" y="516"/>
                    </a:cubicBezTo>
                    <a:cubicBezTo>
                      <a:pt x="354" y="506"/>
                      <a:pt x="358" y="495"/>
                      <a:pt x="362" y="485"/>
                    </a:cubicBezTo>
                    <a:cubicBezTo>
                      <a:pt x="367" y="474"/>
                      <a:pt x="369" y="463"/>
                      <a:pt x="375" y="452"/>
                    </a:cubicBezTo>
                    <a:cubicBezTo>
                      <a:pt x="380" y="442"/>
                      <a:pt x="385" y="431"/>
                      <a:pt x="390" y="420"/>
                    </a:cubicBezTo>
                    <a:cubicBezTo>
                      <a:pt x="399" y="404"/>
                      <a:pt x="408" y="388"/>
                      <a:pt x="419" y="373"/>
                    </a:cubicBezTo>
                    <a:cubicBezTo>
                      <a:pt x="427" y="362"/>
                      <a:pt x="436" y="351"/>
                      <a:pt x="446" y="342"/>
                    </a:cubicBezTo>
                    <a:cubicBezTo>
                      <a:pt x="451" y="341"/>
                      <a:pt x="457" y="341"/>
                      <a:pt x="462" y="341"/>
                    </a:cubicBezTo>
                    <a:cubicBezTo>
                      <a:pt x="473" y="341"/>
                      <a:pt x="483" y="342"/>
                      <a:pt x="494" y="344"/>
                    </a:cubicBezTo>
                    <a:cubicBezTo>
                      <a:pt x="503" y="347"/>
                      <a:pt x="512" y="350"/>
                      <a:pt x="522" y="350"/>
                    </a:cubicBezTo>
                    <a:cubicBezTo>
                      <a:pt x="526" y="351"/>
                      <a:pt x="530" y="352"/>
                      <a:pt x="534" y="352"/>
                    </a:cubicBezTo>
                    <a:cubicBezTo>
                      <a:pt x="527" y="365"/>
                      <a:pt x="519" y="378"/>
                      <a:pt x="518" y="381"/>
                    </a:cubicBezTo>
                    <a:cubicBezTo>
                      <a:pt x="509" y="402"/>
                      <a:pt x="498" y="421"/>
                      <a:pt x="487" y="442"/>
                    </a:cubicBezTo>
                    <a:cubicBezTo>
                      <a:pt x="484" y="448"/>
                      <a:pt x="482" y="455"/>
                      <a:pt x="480" y="462"/>
                    </a:cubicBezTo>
                    <a:cubicBezTo>
                      <a:pt x="476" y="477"/>
                      <a:pt x="468" y="491"/>
                      <a:pt x="461" y="504"/>
                    </a:cubicBezTo>
                    <a:cubicBezTo>
                      <a:pt x="454" y="517"/>
                      <a:pt x="443" y="527"/>
                      <a:pt x="433" y="537"/>
                    </a:cubicBezTo>
                    <a:moveTo>
                      <a:pt x="757" y="373"/>
                    </a:moveTo>
                    <a:cubicBezTo>
                      <a:pt x="747" y="366"/>
                      <a:pt x="738" y="357"/>
                      <a:pt x="732" y="345"/>
                    </a:cubicBezTo>
                    <a:cubicBezTo>
                      <a:pt x="732" y="345"/>
                      <a:pt x="731" y="344"/>
                      <a:pt x="731" y="344"/>
                    </a:cubicBezTo>
                    <a:cubicBezTo>
                      <a:pt x="732" y="341"/>
                      <a:pt x="734" y="339"/>
                      <a:pt x="735" y="336"/>
                    </a:cubicBezTo>
                    <a:cubicBezTo>
                      <a:pt x="736" y="337"/>
                      <a:pt x="736" y="337"/>
                      <a:pt x="736" y="337"/>
                    </a:cubicBezTo>
                    <a:cubicBezTo>
                      <a:pt x="745" y="343"/>
                      <a:pt x="755" y="349"/>
                      <a:pt x="765" y="353"/>
                    </a:cubicBezTo>
                    <a:cubicBezTo>
                      <a:pt x="767" y="354"/>
                      <a:pt x="769" y="355"/>
                      <a:pt x="772" y="355"/>
                    </a:cubicBezTo>
                    <a:cubicBezTo>
                      <a:pt x="767" y="362"/>
                      <a:pt x="762" y="368"/>
                      <a:pt x="757" y="373"/>
                    </a:cubicBezTo>
                    <a:moveTo>
                      <a:pt x="628" y="364"/>
                    </a:moveTo>
                    <a:cubicBezTo>
                      <a:pt x="627" y="361"/>
                      <a:pt x="627" y="359"/>
                      <a:pt x="626" y="356"/>
                    </a:cubicBezTo>
                    <a:cubicBezTo>
                      <a:pt x="625" y="353"/>
                      <a:pt x="625" y="351"/>
                      <a:pt x="625" y="349"/>
                    </a:cubicBezTo>
                    <a:cubicBezTo>
                      <a:pt x="629" y="346"/>
                      <a:pt x="632" y="342"/>
                      <a:pt x="636" y="339"/>
                    </a:cubicBezTo>
                    <a:cubicBezTo>
                      <a:pt x="639" y="337"/>
                      <a:pt x="643" y="336"/>
                      <a:pt x="646" y="336"/>
                    </a:cubicBezTo>
                    <a:cubicBezTo>
                      <a:pt x="647" y="339"/>
                      <a:pt x="647" y="343"/>
                      <a:pt x="648" y="346"/>
                    </a:cubicBezTo>
                    <a:cubicBezTo>
                      <a:pt x="648" y="346"/>
                      <a:pt x="648" y="346"/>
                      <a:pt x="648" y="346"/>
                    </a:cubicBezTo>
                    <a:cubicBezTo>
                      <a:pt x="645" y="347"/>
                      <a:pt x="643" y="349"/>
                      <a:pt x="641" y="350"/>
                    </a:cubicBezTo>
                    <a:cubicBezTo>
                      <a:pt x="636" y="354"/>
                      <a:pt x="632" y="359"/>
                      <a:pt x="628" y="364"/>
                    </a:cubicBezTo>
                    <a:moveTo>
                      <a:pt x="154" y="356"/>
                    </a:moveTo>
                    <a:cubicBezTo>
                      <a:pt x="145" y="353"/>
                      <a:pt x="136" y="352"/>
                      <a:pt x="127" y="349"/>
                    </a:cubicBezTo>
                    <a:cubicBezTo>
                      <a:pt x="116" y="345"/>
                      <a:pt x="104" y="344"/>
                      <a:pt x="93" y="343"/>
                    </a:cubicBezTo>
                    <a:cubicBezTo>
                      <a:pt x="96" y="338"/>
                      <a:pt x="99" y="332"/>
                      <a:pt x="101" y="327"/>
                    </a:cubicBezTo>
                    <a:cubicBezTo>
                      <a:pt x="108" y="330"/>
                      <a:pt x="115" y="331"/>
                      <a:pt x="121" y="332"/>
                    </a:cubicBezTo>
                    <a:cubicBezTo>
                      <a:pt x="127" y="333"/>
                      <a:pt x="132" y="337"/>
                      <a:pt x="138" y="339"/>
                    </a:cubicBezTo>
                    <a:cubicBezTo>
                      <a:pt x="145" y="341"/>
                      <a:pt x="152" y="344"/>
                      <a:pt x="159" y="346"/>
                    </a:cubicBezTo>
                    <a:cubicBezTo>
                      <a:pt x="157" y="349"/>
                      <a:pt x="156" y="353"/>
                      <a:pt x="154" y="356"/>
                    </a:cubicBezTo>
                    <a:moveTo>
                      <a:pt x="628" y="323"/>
                    </a:moveTo>
                    <a:cubicBezTo>
                      <a:pt x="629" y="323"/>
                      <a:pt x="629" y="323"/>
                      <a:pt x="630" y="323"/>
                    </a:cubicBezTo>
                    <a:cubicBezTo>
                      <a:pt x="635" y="321"/>
                      <a:pt x="639" y="319"/>
                      <a:pt x="645" y="317"/>
                    </a:cubicBezTo>
                    <a:cubicBezTo>
                      <a:pt x="646" y="317"/>
                      <a:pt x="646" y="317"/>
                      <a:pt x="647" y="317"/>
                    </a:cubicBezTo>
                    <a:cubicBezTo>
                      <a:pt x="647" y="321"/>
                      <a:pt x="646" y="325"/>
                      <a:pt x="646" y="328"/>
                    </a:cubicBezTo>
                    <a:cubicBezTo>
                      <a:pt x="642" y="329"/>
                      <a:pt x="638" y="330"/>
                      <a:pt x="635" y="331"/>
                    </a:cubicBezTo>
                    <a:cubicBezTo>
                      <a:pt x="631" y="333"/>
                      <a:pt x="627" y="336"/>
                      <a:pt x="624" y="339"/>
                    </a:cubicBezTo>
                    <a:cubicBezTo>
                      <a:pt x="624" y="333"/>
                      <a:pt x="625" y="328"/>
                      <a:pt x="627" y="323"/>
                    </a:cubicBezTo>
                    <a:cubicBezTo>
                      <a:pt x="628" y="323"/>
                      <a:pt x="628" y="323"/>
                      <a:pt x="628" y="323"/>
                    </a:cubicBezTo>
                    <a:moveTo>
                      <a:pt x="738" y="330"/>
                    </a:moveTo>
                    <a:cubicBezTo>
                      <a:pt x="740" y="326"/>
                      <a:pt x="742" y="321"/>
                      <a:pt x="744" y="316"/>
                    </a:cubicBezTo>
                    <a:cubicBezTo>
                      <a:pt x="758" y="321"/>
                      <a:pt x="772" y="325"/>
                      <a:pt x="786" y="332"/>
                    </a:cubicBezTo>
                    <a:cubicBezTo>
                      <a:pt x="785" y="333"/>
                      <a:pt x="785" y="333"/>
                      <a:pt x="785" y="333"/>
                    </a:cubicBezTo>
                    <a:cubicBezTo>
                      <a:pt x="783" y="338"/>
                      <a:pt x="780" y="342"/>
                      <a:pt x="778" y="346"/>
                    </a:cubicBezTo>
                    <a:cubicBezTo>
                      <a:pt x="777" y="347"/>
                      <a:pt x="777" y="347"/>
                      <a:pt x="777" y="347"/>
                    </a:cubicBezTo>
                    <a:cubicBezTo>
                      <a:pt x="776" y="348"/>
                      <a:pt x="776" y="348"/>
                      <a:pt x="775" y="348"/>
                    </a:cubicBezTo>
                    <a:cubicBezTo>
                      <a:pt x="771" y="348"/>
                      <a:pt x="765" y="345"/>
                      <a:pt x="763" y="344"/>
                    </a:cubicBezTo>
                    <a:cubicBezTo>
                      <a:pt x="755" y="340"/>
                      <a:pt x="748" y="336"/>
                      <a:pt x="741" y="331"/>
                    </a:cubicBezTo>
                    <a:cubicBezTo>
                      <a:pt x="740" y="330"/>
                      <a:pt x="739" y="330"/>
                      <a:pt x="738" y="330"/>
                    </a:cubicBezTo>
                    <a:cubicBezTo>
                      <a:pt x="738" y="330"/>
                      <a:pt x="738" y="330"/>
                      <a:pt x="738" y="330"/>
                    </a:cubicBezTo>
                    <a:moveTo>
                      <a:pt x="157" y="389"/>
                    </a:moveTo>
                    <a:cubicBezTo>
                      <a:pt x="159" y="386"/>
                      <a:pt x="160" y="383"/>
                      <a:pt x="161" y="380"/>
                    </a:cubicBezTo>
                    <a:cubicBezTo>
                      <a:pt x="161" y="380"/>
                      <a:pt x="186" y="334"/>
                      <a:pt x="199" y="309"/>
                    </a:cubicBezTo>
                    <a:cubicBezTo>
                      <a:pt x="201" y="309"/>
                      <a:pt x="202" y="309"/>
                      <a:pt x="203" y="309"/>
                    </a:cubicBezTo>
                    <a:cubicBezTo>
                      <a:pt x="232" y="309"/>
                      <a:pt x="262" y="318"/>
                      <a:pt x="289" y="330"/>
                    </a:cubicBezTo>
                    <a:cubicBezTo>
                      <a:pt x="298" y="334"/>
                      <a:pt x="307" y="339"/>
                      <a:pt x="316" y="343"/>
                    </a:cubicBezTo>
                    <a:cubicBezTo>
                      <a:pt x="313" y="344"/>
                      <a:pt x="309" y="346"/>
                      <a:pt x="306" y="347"/>
                    </a:cubicBezTo>
                    <a:cubicBezTo>
                      <a:pt x="301" y="350"/>
                      <a:pt x="296" y="353"/>
                      <a:pt x="291" y="356"/>
                    </a:cubicBezTo>
                    <a:cubicBezTo>
                      <a:pt x="287" y="357"/>
                      <a:pt x="283" y="359"/>
                      <a:pt x="279" y="361"/>
                    </a:cubicBezTo>
                    <a:cubicBezTo>
                      <a:pt x="263" y="368"/>
                      <a:pt x="248" y="377"/>
                      <a:pt x="233" y="385"/>
                    </a:cubicBezTo>
                    <a:cubicBezTo>
                      <a:pt x="228" y="385"/>
                      <a:pt x="222" y="386"/>
                      <a:pt x="220" y="386"/>
                    </a:cubicBezTo>
                    <a:cubicBezTo>
                      <a:pt x="218" y="386"/>
                      <a:pt x="216" y="386"/>
                      <a:pt x="214" y="386"/>
                    </a:cubicBezTo>
                    <a:cubicBezTo>
                      <a:pt x="211" y="386"/>
                      <a:pt x="207" y="386"/>
                      <a:pt x="204" y="386"/>
                    </a:cubicBezTo>
                    <a:cubicBezTo>
                      <a:pt x="201" y="386"/>
                      <a:pt x="197" y="386"/>
                      <a:pt x="194" y="386"/>
                    </a:cubicBezTo>
                    <a:cubicBezTo>
                      <a:pt x="192" y="386"/>
                      <a:pt x="190" y="386"/>
                      <a:pt x="188" y="386"/>
                    </a:cubicBezTo>
                    <a:cubicBezTo>
                      <a:pt x="178" y="387"/>
                      <a:pt x="167" y="388"/>
                      <a:pt x="157" y="389"/>
                    </a:cubicBezTo>
                    <a:moveTo>
                      <a:pt x="163" y="339"/>
                    </a:moveTo>
                    <a:cubicBezTo>
                      <a:pt x="162" y="339"/>
                      <a:pt x="162" y="339"/>
                      <a:pt x="162" y="339"/>
                    </a:cubicBezTo>
                    <a:cubicBezTo>
                      <a:pt x="151" y="335"/>
                      <a:pt x="141" y="331"/>
                      <a:pt x="130" y="327"/>
                    </a:cubicBezTo>
                    <a:cubicBezTo>
                      <a:pt x="122" y="324"/>
                      <a:pt x="113" y="323"/>
                      <a:pt x="105" y="320"/>
                    </a:cubicBezTo>
                    <a:cubicBezTo>
                      <a:pt x="107" y="315"/>
                      <a:pt x="110" y="310"/>
                      <a:pt x="113" y="306"/>
                    </a:cubicBezTo>
                    <a:cubicBezTo>
                      <a:pt x="130" y="314"/>
                      <a:pt x="149" y="319"/>
                      <a:pt x="167" y="325"/>
                    </a:cubicBezTo>
                    <a:cubicBezTo>
                      <a:pt x="167" y="326"/>
                      <a:pt x="167" y="326"/>
                      <a:pt x="168" y="326"/>
                    </a:cubicBezTo>
                    <a:cubicBezTo>
                      <a:pt x="168" y="326"/>
                      <a:pt x="169" y="325"/>
                      <a:pt x="169" y="325"/>
                    </a:cubicBezTo>
                    <a:cubicBezTo>
                      <a:pt x="167" y="330"/>
                      <a:pt x="165" y="334"/>
                      <a:pt x="163" y="339"/>
                    </a:cubicBezTo>
                    <a:moveTo>
                      <a:pt x="632" y="313"/>
                    </a:moveTo>
                    <a:cubicBezTo>
                      <a:pt x="638" y="305"/>
                      <a:pt x="646" y="299"/>
                      <a:pt x="653" y="295"/>
                    </a:cubicBezTo>
                    <a:cubicBezTo>
                      <a:pt x="651" y="300"/>
                      <a:pt x="650" y="305"/>
                      <a:pt x="649" y="309"/>
                    </a:cubicBezTo>
                    <a:cubicBezTo>
                      <a:pt x="648" y="309"/>
                      <a:pt x="647" y="309"/>
                      <a:pt x="647" y="309"/>
                    </a:cubicBezTo>
                    <a:cubicBezTo>
                      <a:pt x="646" y="309"/>
                      <a:pt x="646" y="309"/>
                      <a:pt x="646" y="309"/>
                    </a:cubicBezTo>
                    <a:cubicBezTo>
                      <a:pt x="644" y="310"/>
                      <a:pt x="642" y="310"/>
                      <a:pt x="640" y="310"/>
                    </a:cubicBezTo>
                    <a:cubicBezTo>
                      <a:pt x="637" y="311"/>
                      <a:pt x="635" y="312"/>
                      <a:pt x="632" y="313"/>
                    </a:cubicBezTo>
                    <a:moveTo>
                      <a:pt x="789" y="325"/>
                    </a:moveTo>
                    <a:cubicBezTo>
                      <a:pt x="775" y="318"/>
                      <a:pt x="760" y="313"/>
                      <a:pt x="746" y="308"/>
                    </a:cubicBezTo>
                    <a:cubicBezTo>
                      <a:pt x="747" y="303"/>
                      <a:pt x="748" y="298"/>
                      <a:pt x="748" y="293"/>
                    </a:cubicBezTo>
                    <a:cubicBezTo>
                      <a:pt x="756" y="296"/>
                      <a:pt x="765" y="300"/>
                      <a:pt x="773" y="302"/>
                    </a:cubicBezTo>
                    <a:cubicBezTo>
                      <a:pt x="781" y="304"/>
                      <a:pt x="787" y="307"/>
                      <a:pt x="795" y="309"/>
                    </a:cubicBezTo>
                    <a:cubicBezTo>
                      <a:pt x="793" y="315"/>
                      <a:pt x="791" y="320"/>
                      <a:pt x="789" y="325"/>
                    </a:cubicBezTo>
                    <a:moveTo>
                      <a:pt x="171" y="322"/>
                    </a:moveTo>
                    <a:cubicBezTo>
                      <a:pt x="171" y="320"/>
                      <a:pt x="171" y="319"/>
                      <a:pt x="169" y="318"/>
                    </a:cubicBezTo>
                    <a:cubicBezTo>
                      <a:pt x="151" y="311"/>
                      <a:pt x="133" y="307"/>
                      <a:pt x="116" y="299"/>
                    </a:cubicBezTo>
                    <a:cubicBezTo>
                      <a:pt x="119" y="294"/>
                      <a:pt x="121" y="289"/>
                      <a:pt x="124" y="285"/>
                    </a:cubicBezTo>
                    <a:cubicBezTo>
                      <a:pt x="142" y="293"/>
                      <a:pt x="162" y="298"/>
                      <a:pt x="181" y="305"/>
                    </a:cubicBezTo>
                    <a:cubicBezTo>
                      <a:pt x="177" y="310"/>
                      <a:pt x="174" y="316"/>
                      <a:pt x="171" y="322"/>
                    </a:cubicBezTo>
                    <a:moveTo>
                      <a:pt x="797" y="302"/>
                    </a:moveTo>
                    <a:cubicBezTo>
                      <a:pt x="789" y="300"/>
                      <a:pt x="780" y="297"/>
                      <a:pt x="773" y="293"/>
                    </a:cubicBezTo>
                    <a:cubicBezTo>
                      <a:pt x="766" y="290"/>
                      <a:pt x="757" y="288"/>
                      <a:pt x="749" y="285"/>
                    </a:cubicBezTo>
                    <a:cubicBezTo>
                      <a:pt x="749" y="285"/>
                      <a:pt x="749" y="285"/>
                      <a:pt x="749" y="285"/>
                    </a:cubicBezTo>
                    <a:cubicBezTo>
                      <a:pt x="749" y="280"/>
                      <a:pt x="749" y="276"/>
                      <a:pt x="749" y="271"/>
                    </a:cubicBezTo>
                    <a:cubicBezTo>
                      <a:pt x="755" y="273"/>
                      <a:pt x="761" y="274"/>
                      <a:pt x="767" y="274"/>
                    </a:cubicBezTo>
                    <a:cubicBezTo>
                      <a:pt x="771" y="274"/>
                      <a:pt x="774" y="273"/>
                      <a:pt x="778" y="273"/>
                    </a:cubicBezTo>
                    <a:cubicBezTo>
                      <a:pt x="778" y="273"/>
                      <a:pt x="779" y="273"/>
                      <a:pt x="779" y="273"/>
                    </a:cubicBezTo>
                    <a:cubicBezTo>
                      <a:pt x="785" y="273"/>
                      <a:pt x="792" y="274"/>
                      <a:pt x="797" y="275"/>
                    </a:cubicBezTo>
                    <a:cubicBezTo>
                      <a:pt x="798" y="275"/>
                      <a:pt x="800" y="276"/>
                      <a:pt x="801" y="276"/>
                    </a:cubicBezTo>
                    <a:cubicBezTo>
                      <a:pt x="800" y="285"/>
                      <a:pt x="799" y="294"/>
                      <a:pt x="797" y="302"/>
                    </a:cubicBezTo>
                    <a:moveTo>
                      <a:pt x="185" y="298"/>
                    </a:moveTo>
                    <a:cubicBezTo>
                      <a:pt x="166" y="291"/>
                      <a:pt x="146" y="287"/>
                      <a:pt x="128" y="278"/>
                    </a:cubicBezTo>
                    <a:cubicBezTo>
                      <a:pt x="131" y="272"/>
                      <a:pt x="135" y="266"/>
                      <a:pt x="138" y="260"/>
                    </a:cubicBezTo>
                    <a:cubicBezTo>
                      <a:pt x="157" y="268"/>
                      <a:pt x="173" y="276"/>
                      <a:pt x="190" y="289"/>
                    </a:cubicBezTo>
                    <a:cubicBezTo>
                      <a:pt x="188" y="292"/>
                      <a:pt x="186" y="295"/>
                      <a:pt x="185" y="298"/>
                    </a:cubicBezTo>
                    <a:moveTo>
                      <a:pt x="762" y="265"/>
                    </a:moveTo>
                    <a:cubicBezTo>
                      <a:pt x="757" y="265"/>
                      <a:pt x="753" y="265"/>
                      <a:pt x="749" y="263"/>
                    </a:cubicBezTo>
                    <a:cubicBezTo>
                      <a:pt x="748" y="258"/>
                      <a:pt x="748" y="253"/>
                      <a:pt x="747" y="248"/>
                    </a:cubicBezTo>
                    <a:cubicBezTo>
                      <a:pt x="765" y="247"/>
                      <a:pt x="784" y="246"/>
                      <a:pt x="802" y="245"/>
                    </a:cubicBezTo>
                    <a:cubicBezTo>
                      <a:pt x="802" y="253"/>
                      <a:pt x="802" y="261"/>
                      <a:pt x="802" y="268"/>
                    </a:cubicBezTo>
                    <a:cubicBezTo>
                      <a:pt x="798" y="268"/>
                      <a:pt x="795" y="267"/>
                      <a:pt x="792" y="266"/>
                    </a:cubicBezTo>
                    <a:cubicBezTo>
                      <a:pt x="791" y="266"/>
                      <a:pt x="790" y="266"/>
                      <a:pt x="789" y="266"/>
                    </a:cubicBezTo>
                    <a:cubicBezTo>
                      <a:pt x="788" y="266"/>
                      <a:pt x="788" y="266"/>
                      <a:pt x="787" y="266"/>
                    </a:cubicBezTo>
                    <a:cubicBezTo>
                      <a:pt x="786" y="266"/>
                      <a:pt x="785" y="266"/>
                      <a:pt x="785" y="266"/>
                    </a:cubicBezTo>
                    <a:cubicBezTo>
                      <a:pt x="784" y="266"/>
                      <a:pt x="782" y="266"/>
                      <a:pt x="781" y="266"/>
                    </a:cubicBezTo>
                    <a:cubicBezTo>
                      <a:pt x="778" y="265"/>
                      <a:pt x="775" y="265"/>
                      <a:pt x="772" y="265"/>
                    </a:cubicBezTo>
                    <a:cubicBezTo>
                      <a:pt x="770" y="265"/>
                      <a:pt x="769" y="265"/>
                      <a:pt x="767" y="265"/>
                    </a:cubicBezTo>
                    <a:cubicBezTo>
                      <a:pt x="765" y="265"/>
                      <a:pt x="763" y="265"/>
                      <a:pt x="762" y="265"/>
                    </a:cubicBezTo>
                    <a:moveTo>
                      <a:pt x="194" y="283"/>
                    </a:moveTo>
                    <a:cubicBezTo>
                      <a:pt x="177" y="270"/>
                      <a:pt x="161" y="262"/>
                      <a:pt x="142" y="254"/>
                    </a:cubicBezTo>
                    <a:cubicBezTo>
                      <a:pt x="146" y="248"/>
                      <a:pt x="149" y="243"/>
                      <a:pt x="152" y="237"/>
                    </a:cubicBezTo>
                    <a:cubicBezTo>
                      <a:pt x="169" y="247"/>
                      <a:pt x="186" y="257"/>
                      <a:pt x="201" y="269"/>
                    </a:cubicBezTo>
                    <a:cubicBezTo>
                      <a:pt x="202" y="269"/>
                      <a:pt x="202" y="269"/>
                      <a:pt x="203" y="269"/>
                    </a:cubicBezTo>
                    <a:cubicBezTo>
                      <a:pt x="200" y="274"/>
                      <a:pt x="197" y="278"/>
                      <a:pt x="194" y="283"/>
                    </a:cubicBezTo>
                    <a:cubicBezTo>
                      <a:pt x="194" y="283"/>
                      <a:pt x="194" y="283"/>
                      <a:pt x="194" y="283"/>
                    </a:cubicBezTo>
                    <a:moveTo>
                      <a:pt x="204" y="301"/>
                    </a:moveTo>
                    <a:cubicBezTo>
                      <a:pt x="206" y="296"/>
                      <a:pt x="208" y="293"/>
                      <a:pt x="208" y="292"/>
                    </a:cubicBezTo>
                    <a:cubicBezTo>
                      <a:pt x="226" y="264"/>
                      <a:pt x="246" y="240"/>
                      <a:pt x="268" y="221"/>
                    </a:cubicBezTo>
                    <a:cubicBezTo>
                      <a:pt x="281" y="228"/>
                      <a:pt x="296" y="233"/>
                      <a:pt x="309" y="240"/>
                    </a:cubicBezTo>
                    <a:cubicBezTo>
                      <a:pt x="328" y="250"/>
                      <a:pt x="346" y="263"/>
                      <a:pt x="366" y="273"/>
                    </a:cubicBezTo>
                    <a:cubicBezTo>
                      <a:pt x="384" y="283"/>
                      <a:pt x="400" y="300"/>
                      <a:pt x="419" y="310"/>
                    </a:cubicBezTo>
                    <a:cubicBezTo>
                      <a:pt x="422" y="312"/>
                      <a:pt x="425" y="315"/>
                      <a:pt x="429" y="317"/>
                    </a:cubicBezTo>
                    <a:cubicBezTo>
                      <a:pt x="427" y="317"/>
                      <a:pt x="425" y="317"/>
                      <a:pt x="423" y="318"/>
                    </a:cubicBezTo>
                    <a:cubicBezTo>
                      <a:pt x="415" y="319"/>
                      <a:pt x="405" y="318"/>
                      <a:pt x="397" y="321"/>
                    </a:cubicBezTo>
                    <a:cubicBezTo>
                      <a:pt x="387" y="326"/>
                      <a:pt x="373" y="326"/>
                      <a:pt x="363" y="328"/>
                    </a:cubicBezTo>
                    <a:cubicBezTo>
                      <a:pt x="350" y="331"/>
                      <a:pt x="338" y="335"/>
                      <a:pt x="325" y="339"/>
                    </a:cubicBezTo>
                    <a:cubicBezTo>
                      <a:pt x="319" y="336"/>
                      <a:pt x="312" y="332"/>
                      <a:pt x="309" y="331"/>
                    </a:cubicBezTo>
                    <a:cubicBezTo>
                      <a:pt x="297" y="325"/>
                      <a:pt x="284" y="320"/>
                      <a:pt x="271" y="314"/>
                    </a:cubicBezTo>
                    <a:cubicBezTo>
                      <a:pt x="250" y="306"/>
                      <a:pt x="227" y="301"/>
                      <a:pt x="204" y="301"/>
                    </a:cubicBezTo>
                    <a:cubicBezTo>
                      <a:pt x="204" y="301"/>
                      <a:pt x="204" y="301"/>
                      <a:pt x="204" y="301"/>
                    </a:cubicBezTo>
                    <a:moveTo>
                      <a:pt x="207" y="263"/>
                    </a:moveTo>
                    <a:cubicBezTo>
                      <a:pt x="206" y="263"/>
                      <a:pt x="206" y="263"/>
                      <a:pt x="206" y="263"/>
                    </a:cubicBezTo>
                    <a:cubicBezTo>
                      <a:pt x="190" y="251"/>
                      <a:pt x="174" y="240"/>
                      <a:pt x="157" y="231"/>
                    </a:cubicBezTo>
                    <a:cubicBezTo>
                      <a:pt x="160" y="225"/>
                      <a:pt x="163" y="220"/>
                      <a:pt x="167" y="215"/>
                    </a:cubicBezTo>
                    <a:cubicBezTo>
                      <a:pt x="174" y="219"/>
                      <a:pt x="181" y="225"/>
                      <a:pt x="188" y="230"/>
                    </a:cubicBezTo>
                    <a:cubicBezTo>
                      <a:pt x="198" y="237"/>
                      <a:pt x="208" y="241"/>
                      <a:pt x="216" y="250"/>
                    </a:cubicBezTo>
                    <a:cubicBezTo>
                      <a:pt x="217" y="250"/>
                      <a:pt x="217" y="250"/>
                      <a:pt x="217" y="250"/>
                    </a:cubicBezTo>
                    <a:cubicBezTo>
                      <a:pt x="213" y="254"/>
                      <a:pt x="210" y="259"/>
                      <a:pt x="207" y="263"/>
                    </a:cubicBezTo>
                    <a:moveTo>
                      <a:pt x="745" y="241"/>
                    </a:moveTo>
                    <a:cubicBezTo>
                      <a:pt x="744" y="235"/>
                      <a:pt x="742" y="229"/>
                      <a:pt x="739" y="224"/>
                    </a:cubicBezTo>
                    <a:cubicBezTo>
                      <a:pt x="750" y="222"/>
                      <a:pt x="762" y="220"/>
                      <a:pt x="772" y="216"/>
                    </a:cubicBezTo>
                    <a:cubicBezTo>
                      <a:pt x="780" y="212"/>
                      <a:pt x="789" y="211"/>
                      <a:pt x="797" y="208"/>
                    </a:cubicBezTo>
                    <a:cubicBezTo>
                      <a:pt x="799" y="218"/>
                      <a:pt x="800" y="228"/>
                      <a:pt x="801" y="238"/>
                    </a:cubicBezTo>
                    <a:cubicBezTo>
                      <a:pt x="783" y="238"/>
                      <a:pt x="764" y="240"/>
                      <a:pt x="745" y="241"/>
                    </a:cubicBezTo>
                    <a:cubicBezTo>
                      <a:pt x="745" y="241"/>
                      <a:pt x="745" y="241"/>
                      <a:pt x="745" y="241"/>
                    </a:cubicBezTo>
                    <a:moveTo>
                      <a:pt x="221" y="244"/>
                    </a:moveTo>
                    <a:cubicBezTo>
                      <a:pt x="213" y="235"/>
                      <a:pt x="203" y="231"/>
                      <a:pt x="193" y="224"/>
                    </a:cubicBezTo>
                    <a:cubicBezTo>
                      <a:pt x="186" y="219"/>
                      <a:pt x="179" y="213"/>
                      <a:pt x="171" y="209"/>
                    </a:cubicBezTo>
                    <a:cubicBezTo>
                      <a:pt x="176" y="201"/>
                      <a:pt x="181" y="194"/>
                      <a:pt x="186" y="187"/>
                    </a:cubicBezTo>
                    <a:cubicBezTo>
                      <a:pt x="190" y="192"/>
                      <a:pt x="196" y="197"/>
                      <a:pt x="200" y="200"/>
                    </a:cubicBezTo>
                    <a:cubicBezTo>
                      <a:pt x="210" y="211"/>
                      <a:pt x="221" y="220"/>
                      <a:pt x="231" y="230"/>
                    </a:cubicBezTo>
                    <a:cubicBezTo>
                      <a:pt x="231" y="231"/>
                      <a:pt x="232" y="231"/>
                      <a:pt x="232" y="231"/>
                    </a:cubicBezTo>
                    <a:cubicBezTo>
                      <a:pt x="229" y="236"/>
                      <a:pt x="225" y="240"/>
                      <a:pt x="221" y="244"/>
                    </a:cubicBezTo>
                    <a:moveTo>
                      <a:pt x="736" y="217"/>
                    </a:moveTo>
                    <a:cubicBezTo>
                      <a:pt x="734" y="215"/>
                      <a:pt x="733" y="213"/>
                      <a:pt x="732" y="211"/>
                    </a:cubicBezTo>
                    <a:cubicBezTo>
                      <a:pt x="731" y="210"/>
                      <a:pt x="730" y="209"/>
                      <a:pt x="729" y="208"/>
                    </a:cubicBezTo>
                    <a:cubicBezTo>
                      <a:pt x="738" y="203"/>
                      <a:pt x="746" y="199"/>
                      <a:pt x="754" y="193"/>
                    </a:cubicBezTo>
                    <a:cubicBezTo>
                      <a:pt x="759" y="190"/>
                      <a:pt x="764" y="186"/>
                      <a:pt x="769" y="183"/>
                    </a:cubicBezTo>
                    <a:cubicBezTo>
                      <a:pt x="773" y="180"/>
                      <a:pt x="775" y="178"/>
                      <a:pt x="779" y="175"/>
                    </a:cubicBezTo>
                    <a:cubicBezTo>
                      <a:pt x="781" y="173"/>
                      <a:pt x="783" y="173"/>
                      <a:pt x="786" y="172"/>
                    </a:cubicBezTo>
                    <a:cubicBezTo>
                      <a:pt x="789" y="181"/>
                      <a:pt x="792" y="190"/>
                      <a:pt x="795" y="199"/>
                    </a:cubicBezTo>
                    <a:cubicBezTo>
                      <a:pt x="795" y="200"/>
                      <a:pt x="794" y="200"/>
                      <a:pt x="794" y="200"/>
                    </a:cubicBezTo>
                    <a:cubicBezTo>
                      <a:pt x="787" y="203"/>
                      <a:pt x="778" y="204"/>
                      <a:pt x="771" y="208"/>
                    </a:cubicBezTo>
                    <a:cubicBezTo>
                      <a:pt x="761" y="213"/>
                      <a:pt x="748" y="215"/>
                      <a:pt x="737" y="216"/>
                    </a:cubicBezTo>
                    <a:cubicBezTo>
                      <a:pt x="736" y="216"/>
                      <a:pt x="736" y="217"/>
                      <a:pt x="736" y="217"/>
                    </a:cubicBezTo>
                    <a:moveTo>
                      <a:pt x="237" y="227"/>
                    </a:moveTo>
                    <a:cubicBezTo>
                      <a:pt x="237" y="226"/>
                      <a:pt x="236" y="225"/>
                      <a:pt x="236" y="224"/>
                    </a:cubicBezTo>
                    <a:cubicBezTo>
                      <a:pt x="228" y="217"/>
                      <a:pt x="220" y="210"/>
                      <a:pt x="212" y="203"/>
                    </a:cubicBezTo>
                    <a:cubicBezTo>
                      <a:pt x="209" y="199"/>
                      <a:pt x="205" y="195"/>
                      <a:pt x="201" y="191"/>
                    </a:cubicBezTo>
                    <a:cubicBezTo>
                      <a:pt x="199" y="189"/>
                      <a:pt x="193" y="185"/>
                      <a:pt x="191" y="181"/>
                    </a:cubicBezTo>
                    <a:cubicBezTo>
                      <a:pt x="197" y="174"/>
                      <a:pt x="202" y="167"/>
                      <a:pt x="207" y="161"/>
                    </a:cubicBezTo>
                    <a:cubicBezTo>
                      <a:pt x="219" y="180"/>
                      <a:pt x="235" y="197"/>
                      <a:pt x="252" y="212"/>
                    </a:cubicBezTo>
                    <a:cubicBezTo>
                      <a:pt x="247" y="216"/>
                      <a:pt x="242" y="222"/>
                      <a:pt x="237" y="227"/>
                    </a:cubicBezTo>
                    <a:moveTo>
                      <a:pt x="684" y="351"/>
                    </a:moveTo>
                    <a:cubicBezTo>
                      <a:pt x="684" y="351"/>
                      <a:pt x="684" y="351"/>
                      <a:pt x="684" y="351"/>
                    </a:cubicBezTo>
                    <a:cubicBezTo>
                      <a:pt x="670" y="351"/>
                      <a:pt x="667" y="345"/>
                      <a:pt x="666" y="343"/>
                    </a:cubicBezTo>
                    <a:cubicBezTo>
                      <a:pt x="663" y="338"/>
                      <a:pt x="658" y="323"/>
                      <a:pt x="676" y="285"/>
                    </a:cubicBezTo>
                    <a:cubicBezTo>
                      <a:pt x="677" y="282"/>
                      <a:pt x="678" y="279"/>
                      <a:pt x="676" y="275"/>
                    </a:cubicBezTo>
                    <a:cubicBezTo>
                      <a:pt x="675" y="272"/>
                      <a:pt x="675" y="272"/>
                      <a:pt x="675" y="272"/>
                    </a:cubicBezTo>
                    <a:cubicBezTo>
                      <a:pt x="674" y="271"/>
                      <a:pt x="674" y="271"/>
                      <a:pt x="674" y="271"/>
                    </a:cubicBezTo>
                    <a:cubicBezTo>
                      <a:pt x="674" y="267"/>
                      <a:pt x="673" y="262"/>
                      <a:pt x="672" y="258"/>
                    </a:cubicBezTo>
                    <a:cubicBezTo>
                      <a:pt x="670" y="247"/>
                      <a:pt x="669" y="235"/>
                      <a:pt x="665" y="224"/>
                    </a:cubicBezTo>
                    <a:cubicBezTo>
                      <a:pt x="662" y="217"/>
                      <a:pt x="662" y="209"/>
                      <a:pt x="658" y="202"/>
                    </a:cubicBezTo>
                    <a:cubicBezTo>
                      <a:pt x="655" y="194"/>
                      <a:pt x="652" y="187"/>
                      <a:pt x="649" y="179"/>
                    </a:cubicBezTo>
                    <a:cubicBezTo>
                      <a:pt x="646" y="172"/>
                      <a:pt x="643" y="166"/>
                      <a:pt x="639" y="160"/>
                    </a:cubicBezTo>
                    <a:cubicBezTo>
                      <a:pt x="669" y="175"/>
                      <a:pt x="697" y="195"/>
                      <a:pt x="718" y="222"/>
                    </a:cubicBezTo>
                    <a:cubicBezTo>
                      <a:pt x="735" y="244"/>
                      <a:pt x="737" y="294"/>
                      <a:pt x="722" y="324"/>
                    </a:cubicBezTo>
                    <a:cubicBezTo>
                      <a:pt x="713" y="342"/>
                      <a:pt x="701" y="351"/>
                      <a:pt x="684" y="351"/>
                    </a:cubicBezTo>
                    <a:moveTo>
                      <a:pt x="442" y="316"/>
                    </a:moveTo>
                    <a:cubicBezTo>
                      <a:pt x="440" y="315"/>
                      <a:pt x="439" y="314"/>
                      <a:pt x="438" y="313"/>
                    </a:cubicBezTo>
                    <a:cubicBezTo>
                      <a:pt x="430" y="308"/>
                      <a:pt x="422" y="304"/>
                      <a:pt x="415" y="299"/>
                    </a:cubicBezTo>
                    <a:cubicBezTo>
                      <a:pt x="398" y="291"/>
                      <a:pt x="385" y="275"/>
                      <a:pt x="369" y="267"/>
                    </a:cubicBezTo>
                    <a:cubicBezTo>
                      <a:pt x="361" y="262"/>
                      <a:pt x="354" y="257"/>
                      <a:pt x="346" y="252"/>
                    </a:cubicBezTo>
                    <a:cubicBezTo>
                      <a:pt x="338" y="247"/>
                      <a:pt x="329" y="243"/>
                      <a:pt x="320" y="238"/>
                    </a:cubicBezTo>
                    <a:cubicBezTo>
                      <a:pt x="311" y="232"/>
                      <a:pt x="301" y="228"/>
                      <a:pt x="292" y="223"/>
                    </a:cubicBezTo>
                    <a:cubicBezTo>
                      <a:pt x="286" y="220"/>
                      <a:pt x="280" y="218"/>
                      <a:pt x="274" y="215"/>
                    </a:cubicBezTo>
                    <a:cubicBezTo>
                      <a:pt x="295" y="197"/>
                      <a:pt x="316" y="183"/>
                      <a:pt x="338" y="172"/>
                    </a:cubicBezTo>
                    <a:cubicBezTo>
                      <a:pt x="342" y="170"/>
                      <a:pt x="360" y="163"/>
                      <a:pt x="377" y="157"/>
                    </a:cubicBezTo>
                    <a:cubicBezTo>
                      <a:pt x="382" y="159"/>
                      <a:pt x="388" y="164"/>
                      <a:pt x="390" y="165"/>
                    </a:cubicBezTo>
                    <a:cubicBezTo>
                      <a:pt x="395" y="168"/>
                      <a:pt x="402" y="169"/>
                      <a:pt x="407" y="174"/>
                    </a:cubicBezTo>
                    <a:cubicBezTo>
                      <a:pt x="411" y="178"/>
                      <a:pt x="415" y="182"/>
                      <a:pt x="419" y="186"/>
                    </a:cubicBezTo>
                    <a:cubicBezTo>
                      <a:pt x="427" y="193"/>
                      <a:pt x="435" y="201"/>
                      <a:pt x="443" y="209"/>
                    </a:cubicBezTo>
                    <a:cubicBezTo>
                      <a:pt x="451" y="216"/>
                      <a:pt x="456" y="226"/>
                      <a:pt x="463" y="234"/>
                    </a:cubicBezTo>
                    <a:cubicBezTo>
                      <a:pt x="477" y="248"/>
                      <a:pt x="491" y="266"/>
                      <a:pt x="501" y="283"/>
                    </a:cubicBezTo>
                    <a:cubicBezTo>
                      <a:pt x="510" y="299"/>
                      <a:pt x="521" y="312"/>
                      <a:pt x="534" y="324"/>
                    </a:cubicBezTo>
                    <a:cubicBezTo>
                      <a:pt x="517" y="321"/>
                      <a:pt x="500" y="319"/>
                      <a:pt x="483" y="316"/>
                    </a:cubicBezTo>
                    <a:cubicBezTo>
                      <a:pt x="476" y="315"/>
                      <a:pt x="469" y="315"/>
                      <a:pt x="462" y="315"/>
                    </a:cubicBezTo>
                    <a:cubicBezTo>
                      <a:pt x="455" y="315"/>
                      <a:pt x="448" y="315"/>
                      <a:pt x="442" y="316"/>
                    </a:cubicBezTo>
                    <a:moveTo>
                      <a:pt x="724" y="202"/>
                    </a:moveTo>
                    <a:cubicBezTo>
                      <a:pt x="721" y="198"/>
                      <a:pt x="717" y="194"/>
                      <a:pt x="712" y="190"/>
                    </a:cubicBezTo>
                    <a:cubicBezTo>
                      <a:pt x="713" y="189"/>
                      <a:pt x="713" y="189"/>
                      <a:pt x="713" y="189"/>
                    </a:cubicBezTo>
                    <a:cubicBezTo>
                      <a:pt x="722" y="182"/>
                      <a:pt x="732" y="177"/>
                      <a:pt x="740" y="169"/>
                    </a:cubicBezTo>
                    <a:cubicBezTo>
                      <a:pt x="750" y="160"/>
                      <a:pt x="761" y="152"/>
                      <a:pt x="771" y="143"/>
                    </a:cubicBezTo>
                    <a:cubicBezTo>
                      <a:pt x="775" y="150"/>
                      <a:pt x="779" y="157"/>
                      <a:pt x="782" y="164"/>
                    </a:cubicBezTo>
                    <a:cubicBezTo>
                      <a:pt x="781" y="164"/>
                      <a:pt x="781" y="165"/>
                      <a:pt x="781" y="166"/>
                    </a:cubicBezTo>
                    <a:cubicBezTo>
                      <a:pt x="777" y="168"/>
                      <a:pt x="774" y="169"/>
                      <a:pt x="771" y="172"/>
                    </a:cubicBezTo>
                    <a:cubicBezTo>
                      <a:pt x="765" y="177"/>
                      <a:pt x="758" y="181"/>
                      <a:pt x="752" y="185"/>
                    </a:cubicBezTo>
                    <a:cubicBezTo>
                      <a:pt x="744" y="192"/>
                      <a:pt x="734" y="196"/>
                      <a:pt x="724" y="202"/>
                    </a:cubicBezTo>
                    <a:moveTo>
                      <a:pt x="257" y="206"/>
                    </a:moveTo>
                    <a:cubicBezTo>
                      <a:pt x="240" y="192"/>
                      <a:pt x="224" y="174"/>
                      <a:pt x="212" y="155"/>
                    </a:cubicBezTo>
                    <a:cubicBezTo>
                      <a:pt x="217" y="149"/>
                      <a:pt x="223" y="144"/>
                      <a:pt x="228" y="139"/>
                    </a:cubicBezTo>
                    <a:cubicBezTo>
                      <a:pt x="230" y="146"/>
                      <a:pt x="236" y="153"/>
                      <a:pt x="240" y="160"/>
                    </a:cubicBezTo>
                    <a:cubicBezTo>
                      <a:pt x="247" y="172"/>
                      <a:pt x="259" y="182"/>
                      <a:pt x="267" y="194"/>
                    </a:cubicBezTo>
                    <a:cubicBezTo>
                      <a:pt x="268" y="195"/>
                      <a:pt x="269" y="195"/>
                      <a:pt x="270" y="195"/>
                    </a:cubicBezTo>
                    <a:cubicBezTo>
                      <a:pt x="270" y="195"/>
                      <a:pt x="270" y="195"/>
                      <a:pt x="271" y="195"/>
                    </a:cubicBezTo>
                    <a:cubicBezTo>
                      <a:pt x="266" y="199"/>
                      <a:pt x="262" y="203"/>
                      <a:pt x="257" y="206"/>
                    </a:cubicBezTo>
                    <a:moveTo>
                      <a:pt x="596" y="346"/>
                    </a:moveTo>
                    <a:cubicBezTo>
                      <a:pt x="596" y="346"/>
                      <a:pt x="595" y="345"/>
                      <a:pt x="595" y="345"/>
                    </a:cubicBezTo>
                    <a:cubicBezTo>
                      <a:pt x="590" y="342"/>
                      <a:pt x="585" y="339"/>
                      <a:pt x="580" y="337"/>
                    </a:cubicBezTo>
                    <a:cubicBezTo>
                      <a:pt x="569" y="332"/>
                      <a:pt x="558" y="329"/>
                      <a:pt x="547" y="327"/>
                    </a:cubicBezTo>
                    <a:cubicBezTo>
                      <a:pt x="546" y="326"/>
                      <a:pt x="546" y="325"/>
                      <a:pt x="545" y="325"/>
                    </a:cubicBezTo>
                    <a:cubicBezTo>
                      <a:pt x="536" y="316"/>
                      <a:pt x="527" y="309"/>
                      <a:pt x="520" y="297"/>
                    </a:cubicBezTo>
                    <a:cubicBezTo>
                      <a:pt x="513" y="288"/>
                      <a:pt x="507" y="277"/>
                      <a:pt x="500" y="269"/>
                    </a:cubicBezTo>
                    <a:cubicBezTo>
                      <a:pt x="485" y="251"/>
                      <a:pt x="472" y="231"/>
                      <a:pt x="457" y="212"/>
                    </a:cubicBezTo>
                    <a:cubicBezTo>
                      <a:pt x="449" y="202"/>
                      <a:pt x="438" y="193"/>
                      <a:pt x="428" y="184"/>
                    </a:cubicBezTo>
                    <a:cubicBezTo>
                      <a:pt x="419" y="176"/>
                      <a:pt x="412" y="167"/>
                      <a:pt x="402" y="162"/>
                    </a:cubicBezTo>
                    <a:cubicBezTo>
                      <a:pt x="396" y="159"/>
                      <a:pt x="391" y="156"/>
                      <a:pt x="386" y="153"/>
                    </a:cubicBezTo>
                    <a:cubicBezTo>
                      <a:pt x="397" y="149"/>
                      <a:pt x="406" y="146"/>
                      <a:pt x="409" y="145"/>
                    </a:cubicBezTo>
                    <a:cubicBezTo>
                      <a:pt x="440" y="137"/>
                      <a:pt x="471" y="133"/>
                      <a:pt x="500" y="132"/>
                    </a:cubicBezTo>
                    <a:cubicBezTo>
                      <a:pt x="501" y="133"/>
                      <a:pt x="502" y="134"/>
                      <a:pt x="503" y="135"/>
                    </a:cubicBezTo>
                    <a:cubicBezTo>
                      <a:pt x="506" y="138"/>
                      <a:pt x="510" y="142"/>
                      <a:pt x="514" y="145"/>
                    </a:cubicBezTo>
                    <a:cubicBezTo>
                      <a:pt x="522" y="152"/>
                      <a:pt x="530" y="162"/>
                      <a:pt x="536" y="170"/>
                    </a:cubicBezTo>
                    <a:cubicBezTo>
                      <a:pt x="553" y="191"/>
                      <a:pt x="564" y="215"/>
                      <a:pt x="576" y="239"/>
                    </a:cubicBezTo>
                    <a:cubicBezTo>
                      <a:pt x="581" y="249"/>
                      <a:pt x="588" y="260"/>
                      <a:pt x="589" y="271"/>
                    </a:cubicBezTo>
                    <a:cubicBezTo>
                      <a:pt x="591" y="284"/>
                      <a:pt x="593" y="296"/>
                      <a:pt x="595" y="309"/>
                    </a:cubicBezTo>
                    <a:cubicBezTo>
                      <a:pt x="597" y="320"/>
                      <a:pt x="595" y="334"/>
                      <a:pt x="596" y="346"/>
                    </a:cubicBezTo>
                    <a:moveTo>
                      <a:pt x="605" y="348"/>
                    </a:moveTo>
                    <a:cubicBezTo>
                      <a:pt x="603" y="341"/>
                      <a:pt x="604" y="333"/>
                      <a:pt x="604" y="326"/>
                    </a:cubicBezTo>
                    <a:cubicBezTo>
                      <a:pt x="604" y="313"/>
                      <a:pt x="601" y="298"/>
                      <a:pt x="598" y="285"/>
                    </a:cubicBezTo>
                    <a:cubicBezTo>
                      <a:pt x="596" y="275"/>
                      <a:pt x="597" y="264"/>
                      <a:pt x="592" y="255"/>
                    </a:cubicBezTo>
                    <a:cubicBezTo>
                      <a:pt x="586" y="243"/>
                      <a:pt x="581" y="231"/>
                      <a:pt x="575" y="218"/>
                    </a:cubicBezTo>
                    <a:cubicBezTo>
                      <a:pt x="570" y="207"/>
                      <a:pt x="562" y="195"/>
                      <a:pt x="556" y="184"/>
                    </a:cubicBezTo>
                    <a:cubicBezTo>
                      <a:pt x="550" y="173"/>
                      <a:pt x="541" y="162"/>
                      <a:pt x="532" y="154"/>
                    </a:cubicBezTo>
                    <a:cubicBezTo>
                      <a:pt x="529" y="151"/>
                      <a:pt x="527" y="147"/>
                      <a:pt x="524" y="144"/>
                    </a:cubicBezTo>
                    <a:cubicBezTo>
                      <a:pt x="520" y="140"/>
                      <a:pt x="515" y="136"/>
                      <a:pt x="511" y="132"/>
                    </a:cubicBezTo>
                    <a:cubicBezTo>
                      <a:pt x="511" y="132"/>
                      <a:pt x="511" y="132"/>
                      <a:pt x="511" y="132"/>
                    </a:cubicBezTo>
                    <a:cubicBezTo>
                      <a:pt x="514" y="132"/>
                      <a:pt x="518" y="132"/>
                      <a:pt x="521" y="132"/>
                    </a:cubicBezTo>
                    <a:cubicBezTo>
                      <a:pt x="524" y="132"/>
                      <a:pt x="526" y="132"/>
                      <a:pt x="528" y="132"/>
                    </a:cubicBezTo>
                    <a:cubicBezTo>
                      <a:pt x="553" y="132"/>
                      <a:pt x="590" y="139"/>
                      <a:pt x="626" y="154"/>
                    </a:cubicBezTo>
                    <a:cubicBezTo>
                      <a:pt x="632" y="161"/>
                      <a:pt x="637" y="169"/>
                      <a:pt x="641" y="178"/>
                    </a:cubicBezTo>
                    <a:cubicBezTo>
                      <a:pt x="644" y="187"/>
                      <a:pt x="647" y="197"/>
                      <a:pt x="652" y="205"/>
                    </a:cubicBezTo>
                    <a:cubicBezTo>
                      <a:pt x="655" y="211"/>
                      <a:pt x="655" y="217"/>
                      <a:pt x="657" y="223"/>
                    </a:cubicBezTo>
                    <a:cubicBezTo>
                      <a:pt x="660" y="232"/>
                      <a:pt x="662" y="238"/>
                      <a:pt x="663" y="247"/>
                    </a:cubicBezTo>
                    <a:cubicBezTo>
                      <a:pt x="664" y="252"/>
                      <a:pt x="667" y="263"/>
                      <a:pt x="667" y="270"/>
                    </a:cubicBezTo>
                    <a:cubicBezTo>
                      <a:pt x="655" y="272"/>
                      <a:pt x="627" y="284"/>
                      <a:pt x="614" y="310"/>
                    </a:cubicBezTo>
                    <a:cubicBezTo>
                      <a:pt x="610" y="318"/>
                      <a:pt x="605" y="334"/>
                      <a:pt x="605" y="348"/>
                    </a:cubicBezTo>
                    <a:moveTo>
                      <a:pt x="273" y="193"/>
                    </a:moveTo>
                    <a:cubicBezTo>
                      <a:pt x="274" y="192"/>
                      <a:pt x="274" y="190"/>
                      <a:pt x="273" y="189"/>
                    </a:cubicBezTo>
                    <a:cubicBezTo>
                      <a:pt x="267" y="180"/>
                      <a:pt x="260" y="172"/>
                      <a:pt x="253" y="164"/>
                    </a:cubicBezTo>
                    <a:cubicBezTo>
                      <a:pt x="247" y="157"/>
                      <a:pt x="235" y="144"/>
                      <a:pt x="234" y="133"/>
                    </a:cubicBezTo>
                    <a:cubicBezTo>
                      <a:pt x="237" y="130"/>
                      <a:pt x="241" y="127"/>
                      <a:pt x="245" y="123"/>
                    </a:cubicBezTo>
                    <a:cubicBezTo>
                      <a:pt x="246" y="126"/>
                      <a:pt x="248" y="130"/>
                      <a:pt x="249" y="133"/>
                    </a:cubicBezTo>
                    <a:cubicBezTo>
                      <a:pt x="250" y="134"/>
                      <a:pt x="253" y="141"/>
                      <a:pt x="254" y="143"/>
                    </a:cubicBezTo>
                    <a:cubicBezTo>
                      <a:pt x="255" y="145"/>
                      <a:pt x="258" y="146"/>
                      <a:pt x="259" y="148"/>
                    </a:cubicBezTo>
                    <a:cubicBezTo>
                      <a:pt x="267" y="160"/>
                      <a:pt x="278" y="172"/>
                      <a:pt x="288" y="182"/>
                    </a:cubicBezTo>
                    <a:cubicBezTo>
                      <a:pt x="283" y="185"/>
                      <a:pt x="278" y="189"/>
                      <a:pt x="273" y="193"/>
                    </a:cubicBezTo>
                    <a:moveTo>
                      <a:pt x="707" y="184"/>
                    </a:moveTo>
                    <a:cubicBezTo>
                      <a:pt x="703" y="181"/>
                      <a:pt x="699" y="177"/>
                      <a:pt x="695" y="174"/>
                    </a:cubicBezTo>
                    <a:cubicBezTo>
                      <a:pt x="695" y="174"/>
                      <a:pt x="695" y="174"/>
                      <a:pt x="695" y="174"/>
                    </a:cubicBezTo>
                    <a:cubicBezTo>
                      <a:pt x="704" y="162"/>
                      <a:pt x="715" y="153"/>
                      <a:pt x="725" y="142"/>
                    </a:cubicBezTo>
                    <a:cubicBezTo>
                      <a:pt x="731" y="135"/>
                      <a:pt x="737" y="129"/>
                      <a:pt x="744" y="123"/>
                    </a:cubicBezTo>
                    <a:cubicBezTo>
                      <a:pt x="747" y="121"/>
                      <a:pt x="750" y="119"/>
                      <a:pt x="752" y="118"/>
                    </a:cubicBezTo>
                    <a:cubicBezTo>
                      <a:pt x="755" y="121"/>
                      <a:pt x="757" y="124"/>
                      <a:pt x="760" y="127"/>
                    </a:cubicBezTo>
                    <a:cubicBezTo>
                      <a:pt x="762" y="130"/>
                      <a:pt x="764" y="132"/>
                      <a:pt x="766" y="135"/>
                    </a:cubicBezTo>
                    <a:cubicBezTo>
                      <a:pt x="766" y="136"/>
                      <a:pt x="766" y="137"/>
                      <a:pt x="766" y="138"/>
                    </a:cubicBezTo>
                    <a:cubicBezTo>
                      <a:pt x="748" y="155"/>
                      <a:pt x="727" y="168"/>
                      <a:pt x="708" y="184"/>
                    </a:cubicBezTo>
                    <a:cubicBezTo>
                      <a:pt x="707" y="184"/>
                      <a:pt x="707" y="184"/>
                      <a:pt x="707" y="184"/>
                    </a:cubicBezTo>
                    <a:moveTo>
                      <a:pt x="295" y="177"/>
                    </a:moveTo>
                    <a:cubicBezTo>
                      <a:pt x="295" y="177"/>
                      <a:pt x="295" y="177"/>
                      <a:pt x="295" y="177"/>
                    </a:cubicBezTo>
                    <a:cubicBezTo>
                      <a:pt x="284" y="167"/>
                      <a:pt x="273" y="154"/>
                      <a:pt x="264" y="141"/>
                    </a:cubicBezTo>
                    <a:cubicBezTo>
                      <a:pt x="260" y="136"/>
                      <a:pt x="255" y="130"/>
                      <a:pt x="253" y="124"/>
                    </a:cubicBezTo>
                    <a:cubicBezTo>
                      <a:pt x="252" y="122"/>
                      <a:pt x="251" y="120"/>
                      <a:pt x="250" y="119"/>
                    </a:cubicBezTo>
                    <a:cubicBezTo>
                      <a:pt x="256" y="114"/>
                      <a:pt x="262" y="109"/>
                      <a:pt x="269" y="104"/>
                    </a:cubicBezTo>
                    <a:cubicBezTo>
                      <a:pt x="276" y="128"/>
                      <a:pt x="287" y="149"/>
                      <a:pt x="300" y="170"/>
                    </a:cubicBezTo>
                    <a:cubicBezTo>
                      <a:pt x="301" y="171"/>
                      <a:pt x="302" y="171"/>
                      <a:pt x="303" y="171"/>
                    </a:cubicBezTo>
                    <a:cubicBezTo>
                      <a:pt x="303" y="171"/>
                      <a:pt x="304" y="171"/>
                      <a:pt x="304" y="171"/>
                    </a:cubicBezTo>
                    <a:cubicBezTo>
                      <a:pt x="301" y="173"/>
                      <a:pt x="298" y="175"/>
                      <a:pt x="295" y="177"/>
                    </a:cubicBezTo>
                    <a:moveTo>
                      <a:pt x="689" y="169"/>
                    </a:moveTo>
                    <a:cubicBezTo>
                      <a:pt x="686" y="167"/>
                      <a:pt x="683" y="165"/>
                      <a:pt x="679" y="163"/>
                    </a:cubicBezTo>
                    <a:cubicBezTo>
                      <a:pt x="687" y="150"/>
                      <a:pt x="698" y="138"/>
                      <a:pt x="708" y="127"/>
                    </a:cubicBezTo>
                    <a:cubicBezTo>
                      <a:pt x="716" y="117"/>
                      <a:pt x="724" y="106"/>
                      <a:pt x="730" y="94"/>
                    </a:cubicBezTo>
                    <a:cubicBezTo>
                      <a:pt x="736" y="100"/>
                      <a:pt x="742" y="106"/>
                      <a:pt x="747" y="112"/>
                    </a:cubicBezTo>
                    <a:cubicBezTo>
                      <a:pt x="744" y="114"/>
                      <a:pt x="740" y="116"/>
                      <a:pt x="737" y="119"/>
                    </a:cubicBezTo>
                    <a:cubicBezTo>
                      <a:pt x="730" y="124"/>
                      <a:pt x="725" y="131"/>
                      <a:pt x="719" y="137"/>
                    </a:cubicBezTo>
                    <a:cubicBezTo>
                      <a:pt x="709" y="148"/>
                      <a:pt x="698" y="158"/>
                      <a:pt x="689" y="169"/>
                    </a:cubicBezTo>
                    <a:moveTo>
                      <a:pt x="305" y="171"/>
                    </a:moveTo>
                    <a:cubicBezTo>
                      <a:pt x="307" y="169"/>
                      <a:pt x="307" y="167"/>
                      <a:pt x="306" y="165"/>
                    </a:cubicBezTo>
                    <a:cubicBezTo>
                      <a:pt x="293" y="145"/>
                      <a:pt x="282" y="123"/>
                      <a:pt x="275" y="100"/>
                    </a:cubicBezTo>
                    <a:cubicBezTo>
                      <a:pt x="278" y="97"/>
                      <a:pt x="281" y="95"/>
                      <a:pt x="284" y="93"/>
                    </a:cubicBezTo>
                    <a:cubicBezTo>
                      <a:pt x="288" y="108"/>
                      <a:pt x="292" y="122"/>
                      <a:pt x="298" y="136"/>
                    </a:cubicBezTo>
                    <a:cubicBezTo>
                      <a:pt x="302" y="147"/>
                      <a:pt x="309" y="155"/>
                      <a:pt x="316" y="164"/>
                    </a:cubicBezTo>
                    <a:cubicBezTo>
                      <a:pt x="312" y="166"/>
                      <a:pt x="309" y="168"/>
                      <a:pt x="305" y="171"/>
                    </a:cubicBezTo>
                    <a:moveTo>
                      <a:pt x="673" y="158"/>
                    </a:moveTo>
                    <a:cubicBezTo>
                      <a:pt x="669" y="156"/>
                      <a:pt x="665" y="154"/>
                      <a:pt x="661" y="151"/>
                    </a:cubicBezTo>
                    <a:cubicBezTo>
                      <a:pt x="679" y="127"/>
                      <a:pt x="687" y="97"/>
                      <a:pt x="703" y="72"/>
                    </a:cubicBezTo>
                    <a:cubicBezTo>
                      <a:pt x="710" y="77"/>
                      <a:pt x="718" y="83"/>
                      <a:pt x="724" y="89"/>
                    </a:cubicBezTo>
                    <a:cubicBezTo>
                      <a:pt x="718" y="101"/>
                      <a:pt x="709" y="113"/>
                      <a:pt x="701" y="124"/>
                    </a:cubicBezTo>
                    <a:cubicBezTo>
                      <a:pt x="691" y="135"/>
                      <a:pt x="681" y="146"/>
                      <a:pt x="673" y="158"/>
                    </a:cubicBezTo>
                    <a:moveTo>
                      <a:pt x="335" y="154"/>
                    </a:moveTo>
                    <a:cubicBezTo>
                      <a:pt x="337" y="154"/>
                      <a:pt x="339" y="151"/>
                      <a:pt x="338" y="148"/>
                    </a:cubicBezTo>
                    <a:cubicBezTo>
                      <a:pt x="332" y="136"/>
                      <a:pt x="325" y="124"/>
                      <a:pt x="320" y="111"/>
                    </a:cubicBezTo>
                    <a:cubicBezTo>
                      <a:pt x="316" y="103"/>
                      <a:pt x="313" y="93"/>
                      <a:pt x="312" y="84"/>
                    </a:cubicBezTo>
                    <a:cubicBezTo>
                      <a:pt x="311" y="81"/>
                      <a:pt x="311" y="79"/>
                      <a:pt x="311" y="77"/>
                    </a:cubicBezTo>
                    <a:cubicBezTo>
                      <a:pt x="315" y="75"/>
                      <a:pt x="319" y="72"/>
                      <a:pt x="324" y="70"/>
                    </a:cubicBezTo>
                    <a:cubicBezTo>
                      <a:pt x="323" y="81"/>
                      <a:pt x="328" y="95"/>
                      <a:pt x="332" y="104"/>
                    </a:cubicBezTo>
                    <a:cubicBezTo>
                      <a:pt x="337" y="119"/>
                      <a:pt x="341" y="133"/>
                      <a:pt x="349" y="147"/>
                    </a:cubicBezTo>
                    <a:cubicBezTo>
                      <a:pt x="349" y="147"/>
                      <a:pt x="349" y="147"/>
                      <a:pt x="349" y="147"/>
                    </a:cubicBezTo>
                    <a:cubicBezTo>
                      <a:pt x="347" y="148"/>
                      <a:pt x="345" y="149"/>
                      <a:pt x="343" y="150"/>
                    </a:cubicBezTo>
                    <a:cubicBezTo>
                      <a:pt x="336" y="153"/>
                      <a:pt x="329" y="157"/>
                      <a:pt x="323" y="160"/>
                    </a:cubicBezTo>
                    <a:cubicBezTo>
                      <a:pt x="315" y="152"/>
                      <a:pt x="309" y="144"/>
                      <a:pt x="304" y="133"/>
                    </a:cubicBezTo>
                    <a:cubicBezTo>
                      <a:pt x="298" y="119"/>
                      <a:pt x="295" y="104"/>
                      <a:pt x="291" y="89"/>
                    </a:cubicBezTo>
                    <a:cubicBezTo>
                      <a:pt x="295" y="86"/>
                      <a:pt x="300" y="83"/>
                      <a:pt x="304" y="81"/>
                    </a:cubicBezTo>
                    <a:cubicBezTo>
                      <a:pt x="306" y="85"/>
                      <a:pt x="306" y="92"/>
                      <a:pt x="307" y="95"/>
                    </a:cubicBezTo>
                    <a:cubicBezTo>
                      <a:pt x="309" y="101"/>
                      <a:pt x="311" y="108"/>
                      <a:pt x="313" y="114"/>
                    </a:cubicBezTo>
                    <a:cubicBezTo>
                      <a:pt x="319" y="127"/>
                      <a:pt x="325" y="139"/>
                      <a:pt x="331" y="151"/>
                    </a:cubicBezTo>
                    <a:cubicBezTo>
                      <a:pt x="332" y="153"/>
                      <a:pt x="333" y="154"/>
                      <a:pt x="335" y="154"/>
                    </a:cubicBezTo>
                    <a:moveTo>
                      <a:pt x="355" y="145"/>
                    </a:moveTo>
                    <a:cubicBezTo>
                      <a:pt x="355" y="144"/>
                      <a:pt x="355" y="143"/>
                      <a:pt x="355" y="143"/>
                    </a:cubicBezTo>
                    <a:cubicBezTo>
                      <a:pt x="349" y="131"/>
                      <a:pt x="346" y="118"/>
                      <a:pt x="340" y="106"/>
                    </a:cubicBezTo>
                    <a:cubicBezTo>
                      <a:pt x="336" y="97"/>
                      <a:pt x="329" y="76"/>
                      <a:pt x="332" y="66"/>
                    </a:cubicBezTo>
                    <a:cubicBezTo>
                      <a:pt x="332" y="66"/>
                      <a:pt x="332" y="66"/>
                      <a:pt x="332" y="66"/>
                    </a:cubicBezTo>
                    <a:cubicBezTo>
                      <a:pt x="337" y="63"/>
                      <a:pt x="342" y="61"/>
                      <a:pt x="347" y="59"/>
                    </a:cubicBezTo>
                    <a:cubicBezTo>
                      <a:pt x="350" y="86"/>
                      <a:pt x="359" y="114"/>
                      <a:pt x="368" y="140"/>
                    </a:cubicBezTo>
                    <a:cubicBezTo>
                      <a:pt x="368" y="140"/>
                      <a:pt x="368" y="140"/>
                      <a:pt x="368" y="140"/>
                    </a:cubicBezTo>
                    <a:cubicBezTo>
                      <a:pt x="364" y="141"/>
                      <a:pt x="360" y="143"/>
                      <a:pt x="355" y="145"/>
                    </a:cubicBezTo>
                    <a:moveTo>
                      <a:pt x="654" y="148"/>
                    </a:moveTo>
                    <a:cubicBezTo>
                      <a:pt x="651" y="146"/>
                      <a:pt x="648" y="144"/>
                      <a:pt x="644" y="142"/>
                    </a:cubicBezTo>
                    <a:cubicBezTo>
                      <a:pt x="655" y="131"/>
                      <a:pt x="658" y="110"/>
                      <a:pt x="664" y="95"/>
                    </a:cubicBezTo>
                    <a:cubicBezTo>
                      <a:pt x="670" y="83"/>
                      <a:pt x="676" y="70"/>
                      <a:pt x="680" y="57"/>
                    </a:cubicBezTo>
                    <a:cubicBezTo>
                      <a:pt x="686" y="60"/>
                      <a:pt x="692" y="64"/>
                      <a:pt x="697" y="68"/>
                    </a:cubicBezTo>
                    <a:cubicBezTo>
                      <a:pt x="697" y="68"/>
                      <a:pt x="697" y="68"/>
                      <a:pt x="697" y="68"/>
                    </a:cubicBezTo>
                    <a:cubicBezTo>
                      <a:pt x="681" y="93"/>
                      <a:pt x="672" y="124"/>
                      <a:pt x="654" y="148"/>
                    </a:cubicBezTo>
                    <a:moveTo>
                      <a:pt x="375" y="137"/>
                    </a:moveTo>
                    <a:cubicBezTo>
                      <a:pt x="375" y="137"/>
                      <a:pt x="375" y="137"/>
                      <a:pt x="375" y="137"/>
                    </a:cubicBezTo>
                    <a:cubicBezTo>
                      <a:pt x="366" y="111"/>
                      <a:pt x="357" y="83"/>
                      <a:pt x="354" y="56"/>
                    </a:cubicBezTo>
                    <a:cubicBezTo>
                      <a:pt x="359" y="53"/>
                      <a:pt x="365" y="51"/>
                      <a:pt x="371" y="49"/>
                    </a:cubicBezTo>
                    <a:cubicBezTo>
                      <a:pt x="374" y="77"/>
                      <a:pt x="380" y="105"/>
                      <a:pt x="387" y="132"/>
                    </a:cubicBezTo>
                    <a:cubicBezTo>
                      <a:pt x="388" y="133"/>
                      <a:pt x="388" y="133"/>
                      <a:pt x="388" y="133"/>
                    </a:cubicBezTo>
                    <a:cubicBezTo>
                      <a:pt x="383" y="134"/>
                      <a:pt x="379" y="136"/>
                      <a:pt x="375" y="137"/>
                    </a:cubicBezTo>
                    <a:moveTo>
                      <a:pt x="637" y="139"/>
                    </a:moveTo>
                    <a:cubicBezTo>
                      <a:pt x="632" y="137"/>
                      <a:pt x="627" y="135"/>
                      <a:pt x="622" y="133"/>
                    </a:cubicBezTo>
                    <a:cubicBezTo>
                      <a:pt x="629" y="119"/>
                      <a:pt x="635" y="105"/>
                      <a:pt x="641" y="90"/>
                    </a:cubicBezTo>
                    <a:cubicBezTo>
                      <a:pt x="645" y="81"/>
                      <a:pt x="647" y="72"/>
                      <a:pt x="649" y="63"/>
                    </a:cubicBezTo>
                    <a:cubicBezTo>
                      <a:pt x="650" y="56"/>
                      <a:pt x="653" y="51"/>
                      <a:pt x="656" y="44"/>
                    </a:cubicBezTo>
                    <a:cubicBezTo>
                      <a:pt x="662" y="47"/>
                      <a:pt x="668" y="50"/>
                      <a:pt x="674" y="53"/>
                    </a:cubicBezTo>
                    <a:cubicBezTo>
                      <a:pt x="670" y="65"/>
                      <a:pt x="664" y="76"/>
                      <a:pt x="660" y="87"/>
                    </a:cubicBezTo>
                    <a:cubicBezTo>
                      <a:pt x="656" y="95"/>
                      <a:pt x="653" y="103"/>
                      <a:pt x="650" y="112"/>
                    </a:cubicBezTo>
                    <a:cubicBezTo>
                      <a:pt x="647" y="120"/>
                      <a:pt x="644" y="133"/>
                      <a:pt x="637" y="139"/>
                    </a:cubicBezTo>
                    <a:moveTo>
                      <a:pt x="394" y="131"/>
                    </a:moveTo>
                    <a:cubicBezTo>
                      <a:pt x="394" y="131"/>
                      <a:pt x="394" y="130"/>
                      <a:pt x="394" y="130"/>
                    </a:cubicBezTo>
                    <a:cubicBezTo>
                      <a:pt x="387" y="102"/>
                      <a:pt x="381" y="74"/>
                      <a:pt x="378" y="46"/>
                    </a:cubicBezTo>
                    <a:cubicBezTo>
                      <a:pt x="385" y="43"/>
                      <a:pt x="391" y="41"/>
                      <a:pt x="398" y="39"/>
                    </a:cubicBezTo>
                    <a:cubicBezTo>
                      <a:pt x="398" y="42"/>
                      <a:pt x="399" y="45"/>
                      <a:pt x="399" y="48"/>
                    </a:cubicBezTo>
                    <a:cubicBezTo>
                      <a:pt x="399" y="56"/>
                      <a:pt x="399" y="64"/>
                      <a:pt x="401" y="71"/>
                    </a:cubicBezTo>
                    <a:cubicBezTo>
                      <a:pt x="405" y="89"/>
                      <a:pt x="409" y="108"/>
                      <a:pt x="410" y="127"/>
                    </a:cubicBezTo>
                    <a:cubicBezTo>
                      <a:pt x="405" y="128"/>
                      <a:pt x="400" y="129"/>
                      <a:pt x="394" y="131"/>
                    </a:cubicBezTo>
                    <a:moveTo>
                      <a:pt x="615" y="131"/>
                    </a:moveTo>
                    <a:cubicBezTo>
                      <a:pt x="610" y="129"/>
                      <a:pt x="605" y="127"/>
                      <a:pt x="601" y="126"/>
                    </a:cubicBezTo>
                    <a:cubicBezTo>
                      <a:pt x="601" y="126"/>
                      <a:pt x="601" y="126"/>
                      <a:pt x="601" y="126"/>
                    </a:cubicBezTo>
                    <a:cubicBezTo>
                      <a:pt x="609" y="111"/>
                      <a:pt x="613" y="95"/>
                      <a:pt x="615" y="78"/>
                    </a:cubicBezTo>
                    <a:cubicBezTo>
                      <a:pt x="618" y="63"/>
                      <a:pt x="625" y="49"/>
                      <a:pt x="628" y="34"/>
                    </a:cubicBezTo>
                    <a:cubicBezTo>
                      <a:pt x="635" y="36"/>
                      <a:pt x="642" y="38"/>
                      <a:pt x="648" y="41"/>
                    </a:cubicBezTo>
                    <a:cubicBezTo>
                      <a:pt x="648" y="42"/>
                      <a:pt x="648" y="43"/>
                      <a:pt x="647" y="45"/>
                    </a:cubicBezTo>
                    <a:cubicBezTo>
                      <a:pt x="646" y="47"/>
                      <a:pt x="645" y="50"/>
                      <a:pt x="644" y="52"/>
                    </a:cubicBezTo>
                    <a:cubicBezTo>
                      <a:pt x="640" y="61"/>
                      <a:pt x="639" y="72"/>
                      <a:pt x="636" y="82"/>
                    </a:cubicBezTo>
                    <a:cubicBezTo>
                      <a:pt x="631" y="98"/>
                      <a:pt x="623" y="115"/>
                      <a:pt x="615" y="130"/>
                    </a:cubicBezTo>
                    <a:cubicBezTo>
                      <a:pt x="615" y="131"/>
                      <a:pt x="615" y="131"/>
                      <a:pt x="615" y="131"/>
                    </a:cubicBezTo>
                    <a:moveTo>
                      <a:pt x="418" y="125"/>
                    </a:moveTo>
                    <a:cubicBezTo>
                      <a:pt x="416" y="110"/>
                      <a:pt x="413" y="96"/>
                      <a:pt x="411" y="81"/>
                    </a:cubicBezTo>
                    <a:cubicBezTo>
                      <a:pt x="409" y="73"/>
                      <a:pt x="406" y="65"/>
                      <a:pt x="406" y="56"/>
                    </a:cubicBezTo>
                    <a:cubicBezTo>
                      <a:pt x="407" y="50"/>
                      <a:pt x="405" y="43"/>
                      <a:pt x="406" y="36"/>
                    </a:cubicBezTo>
                    <a:cubicBezTo>
                      <a:pt x="413" y="34"/>
                      <a:pt x="420" y="32"/>
                      <a:pt x="427" y="31"/>
                    </a:cubicBezTo>
                    <a:cubicBezTo>
                      <a:pt x="427" y="34"/>
                      <a:pt x="428" y="41"/>
                      <a:pt x="428" y="42"/>
                    </a:cubicBezTo>
                    <a:cubicBezTo>
                      <a:pt x="429" y="50"/>
                      <a:pt x="431" y="60"/>
                      <a:pt x="433" y="67"/>
                    </a:cubicBezTo>
                    <a:cubicBezTo>
                      <a:pt x="437" y="85"/>
                      <a:pt x="437" y="104"/>
                      <a:pt x="435" y="121"/>
                    </a:cubicBezTo>
                    <a:cubicBezTo>
                      <a:pt x="429" y="123"/>
                      <a:pt x="423" y="124"/>
                      <a:pt x="418" y="125"/>
                    </a:cubicBezTo>
                    <a:moveTo>
                      <a:pt x="594" y="124"/>
                    </a:moveTo>
                    <a:cubicBezTo>
                      <a:pt x="591" y="123"/>
                      <a:pt x="588" y="122"/>
                      <a:pt x="585" y="122"/>
                    </a:cubicBezTo>
                    <a:cubicBezTo>
                      <a:pt x="587" y="116"/>
                      <a:pt x="589" y="111"/>
                      <a:pt x="590" y="105"/>
                    </a:cubicBezTo>
                    <a:cubicBezTo>
                      <a:pt x="592" y="96"/>
                      <a:pt x="592" y="87"/>
                      <a:pt x="593" y="78"/>
                    </a:cubicBezTo>
                    <a:cubicBezTo>
                      <a:pt x="596" y="61"/>
                      <a:pt x="597" y="42"/>
                      <a:pt x="604" y="27"/>
                    </a:cubicBezTo>
                    <a:cubicBezTo>
                      <a:pt x="610" y="28"/>
                      <a:pt x="616" y="30"/>
                      <a:pt x="621" y="31"/>
                    </a:cubicBezTo>
                    <a:cubicBezTo>
                      <a:pt x="619" y="44"/>
                      <a:pt x="612" y="57"/>
                      <a:pt x="609" y="70"/>
                    </a:cubicBezTo>
                    <a:cubicBezTo>
                      <a:pt x="605" y="88"/>
                      <a:pt x="603" y="105"/>
                      <a:pt x="594" y="122"/>
                    </a:cubicBezTo>
                    <a:cubicBezTo>
                      <a:pt x="594" y="123"/>
                      <a:pt x="594" y="123"/>
                      <a:pt x="594" y="124"/>
                    </a:cubicBezTo>
                    <a:moveTo>
                      <a:pt x="442" y="120"/>
                    </a:moveTo>
                    <a:cubicBezTo>
                      <a:pt x="443" y="111"/>
                      <a:pt x="443" y="102"/>
                      <a:pt x="444" y="92"/>
                    </a:cubicBezTo>
                    <a:cubicBezTo>
                      <a:pt x="444" y="85"/>
                      <a:pt x="441" y="76"/>
                      <a:pt x="441" y="68"/>
                    </a:cubicBezTo>
                    <a:cubicBezTo>
                      <a:pt x="440" y="58"/>
                      <a:pt x="436" y="48"/>
                      <a:pt x="435" y="37"/>
                    </a:cubicBezTo>
                    <a:cubicBezTo>
                      <a:pt x="435" y="35"/>
                      <a:pt x="435" y="32"/>
                      <a:pt x="435" y="29"/>
                    </a:cubicBezTo>
                    <a:cubicBezTo>
                      <a:pt x="443" y="27"/>
                      <a:pt x="450" y="25"/>
                      <a:pt x="458" y="24"/>
                    </a:cubicBezTo>
                    <a:cubicBezTo>
                      <a:pt x="458" y="36"/>
                      <a:pt x="460" y="48"/>
                      <a:pt x="461" y="59"/>
                    </a:cubicBezTo>
                    <a:cubicBezTo>
                      <a:pt x="463" y="79"/>
                      <a:pt x="463" y="98"/>
                      <a:pt x="461" y="117"/>
                    </a:cubicBezTo>
                    <a:cubicBezTo>
                      <a:pt x="455" y="118"/>
                      <a:pt x="449" y="119"/>
                      <a:pt x="442" y="120"/>
                    </a:cubicBezTo>
                    <a:moveTo>
                      <a:pt x="578" y="120"/>
                    </a:moveTo>
                    <a:cubicBezTo>
                      <a:pt x="572" y="119"/>
                      <a:pt x="567" y="118"/>
                      <a:pt x="563" y="117"/>
                    </a:cubicBezTo>
                    <a:cubicBezTo>
                      <a:pt x="572" y="102"/>
                      <a:pt x="570" y="80"/>
                      <a:pt x="575" y="63"/>
                    </a:cubicBezTo>
                    <a:cubicBezTo>
                      <a:pt x="578" y="53"/>
                      <a:pt x="576" y="42"/>
                      <a:pt x="578" y="32"/>
                    </a:cubicBezTo>
                    <a:cubicBezTo>
                      <a:pt x="578" y="29"/>
                      <a:pt x="579" y="25"/>
                      <a:pt x="579" y="22"/>
                    </a:cubicBezTo>
                    <a:cubicBezTo>
                      <a:pt x="585" y="23"/>
                      <a:pt x="591" y="24"/>
                      <a:pt x="597" y="25"/>
                    </a:cubicBezTo>
                    <a:cubicBezTo>
                      <a:pt x="592" y="38"/>
                      <a:pt x="590" y="51"/>
                      <a:pt x="588" y="64"/>
                    </a:cubicBezTo>
                    <a:cubicBezTo>
                      <a:pt x="587" y="75"/>
                      <a:pt x="585" y="85"/>
                      <a:pt x="584" y="96"/>
                    </a:cubicBezTo>
                    <a:cubicBezTo>
                      <a:pt x="583" y="105"/>
                      <a:pt x="580" y="112"/>
                      <a:pt x="578" y="120"/>
                    </a:cubicBezTo>
                    <a:moveTo>
                      <a:pt x="469" y="116"/>
                    </a:moveTo>
                    <a:cubicBezTo>
                      <a:pt x="469" y="102"/>
                      <a:pt x="470" y="87"/>
                      <a:pt x="469" y="72"/>
                    </a:cubicBezTo>
                    <a:cubicBezTo>
                      <a:pt x="468" y="57"/>
                      <a:pt x="464" y="39"/>
                      <a:pt x="465" y="23"/>
                    </a:cubicBezTo>
                    <a:cubicBezTo>
                      <a:pt x="473" y="22"/>
                      <a:pt x="481" y="21"/>
                      <a:pt x="488" y="20"/>
                    </a:cubicBezTo>
                    <a:cubicBezTo>
                      <a:pt x="489" y="29"/>
                      <a:pt x="487" y="40"/>
                      <a:pt x="487" y="49"/>
                    </a:cubicBezTo>
                    <a:cubicBezTo>
                      <a:pt x="486" y="70"/>
                      <a:pt x="491" y="91"/>
                      <a:pt x="485" y="112"/>
                    </a:cubicBezTo>
                    <a:cubicBezTo>
                      <a:pt x="485" y="113"/>
                      <a:pt x="485" y="114"/>
                      <a:pt x="486" y="115"/>
                    </a:cubicBezTo>
                    <a:cubicBezTo>
                      <a:pt x="480" y="115"/>
                      <a:pt x="474" y="116"/>
                      <a:pt x="469" y="116"/>
                    </a:cubicBezTo>
                    <a:moveTo>
                      <a:pt x="554" y="116"/>
                    </a:moveTo>
                    <a:cubicBezTo>
                      <a:pt x="550" y="115"/>
                      <a:pt x="545" y="115"/>
                      <a:pt x="540" y="114"/>
                    </a:cubicBezTo>
                    <a:cubicBezTo>
                      <a:pt x="551" y="84"/>
                      <a:pt x="545" y="50"/>
                      <a:pt x="549" y="19"/>
                    </a:cubicBezTo>
                    <a:cubicBezTo>
                      <a:pt x="551" y="19"/>
                      <a:pt x="553" y="19"/>
                      <a:pt x="556" y="19"/>
                    </a:cubicBezTo>
                    <a:cubicBezTo>
                      <a:pt x="561" y="20"/>
                      <a:pt x="566" y="20"/>
                      <a:pt x="572" y="21"/>
                    </a:cubicBezTo>
                    <a:cubicBezTo>
                      <a:pt x="571" y="25"/>
                      <a:pt x="570" y="29"/>
                      <a:pt x="570" y="30"/>
                    </a:cubicBezTo>
                    <a:cubicBezTo>
                      <a:pt x="570" y="40"/>
                      <a:pt x="569" y="50"/>
                      <a:pt x="568" y="59"/>
                    </a:cubicBezTo>
                    <a:cubicBezTo>
                      <a:pt x="568" y="66"/>
                      <a:pt x="565" y="75"/>
                      <a:pt x="563" y="82"/>
                    </a:cubicBezTo>
                    <a:cubicBezTo>
                      <a:pt x="561" y="93"/>
                      <a:pt x="562" y="106"/>
                      <a:pt x="554" y="116"/>
                    </a:cubicBezTo>
                    <a:moveTo>
                      <a:pt x="492" y="115"/>
                    </a:moveTo>
                    <a:cubicBezTo>
                      <a:pt x="492" y="114"/>
                      <a:pt x="492" y="114"/>
                      <a:pt x="492" y="114"/>
                    </a:cubicBezTo>
                    <a:cubicBezTo>
                      <a:pt x="497" y="97"/>
                      <a:pt x="496" y="79"/>
                      <a:pt x="495" y="62"/>
                    </a:cubicBezTo>
                    <a:cubicBezTo>
                      <a:pt x="495" y="48"/>
                      <a:pt x="497" y="33"/>
                      <a:pt x="495" y="19"/>
                    </a:cubicBezTo>
                    <a:cubicBezTo>
                      <a:pt x="503" y="19"/>
                      <a:pt x="510" y="18"/>
                      <a:pt x="517" y="18"/>
                    </a:cubicBezTo>
                    <a:cubicBezTo>
                      <a:pt x="517" y="25"/>
                      <a:pt x="514" y="37"/>
                      <a:pt x="514" y="39"/>
                    </a:cubicBezTo>
                    <a:cubicBezTo>
                      <a:pt x="513" y="46"/>
                      <a:pt x="515" y="54"/>
                      <a:pt x="515" y="61"/>
                    </a:cubicBezTo>
                    <a:cubicBezTo>
                      <a:pt x="514" y="78"/>
                      <a:pt x="513" y="95"/>
                      <a:pt x="509" y="112"/>
                    </a:cubicBezTo>
                    <a:cubicBezTo>
                      <a:pt x="509" y="113"/>
                      <a:pt x="509" y="113"/>
                      <a:pt x="509" y="114"/>
                    </a:cubicBezTo>
                    <a:cubicBezTo>
                      <a:pt x="503" y="114"/>
                      <a:pt x="498" y="114"/>
                      <a:pt x="492" y="115"/>
                    </a:cubicBezTo>
                    <a:moveTo>
                      <a:pt x="516" y="114"/>
                    </a:moveTo>
                    <a:cubicBezTo>
                      <a:pt x="520" y="96"/>
                      <a:pt x="521" y="80"/>
                      <a:pt x="522" y="62"/>
                    </a:cubicBezTo>
                    <a:cubicBezTo>
                      <a:pt x="522" y="57"/>
                      <a:pt x="522" y="52"/>
                      <a:pt x="521" y="46"/>
                    </a:cubicBezTo>
                    <a:cubicBezTo>
                      <a:pt x="520" y="40"/>
                      <a:pt x="523" y="31"/>
                      <a:pt x="523" y="25"/>
                    </a:cubicBezTo>
                    <a:cubicBezTo>
                      <a:pt x="523" y="23"/>
                      <a:pt x="524" y="20"/>
                      <a:pt x="524" y="18"/>
                    </a:cubicBezTo>
                    <a:cubicBezTo>
                      <a:pt x="525" y="18"/>
                      <a:pt x="526" y="18"/>
                      <a:pt x="526" y="18"/>
                    </a:cubicBezTo>
                    <a:cubicBezTo>
                      <a:pt x="532" y="18"/>
                      <a:pt x="537" y="18"/>
                      <a:pt x="542" y="18"/>
                    </a:cubicBezTo>
                    <a:cubicBezTo>
                      <a:pt x="538" y="50"/>
                      <a:pt x="544" y="84"/>
                      <a:pt x="533" y="114"/>
                    </a:cubicBezTo>
                    <a:cubicBezTo>
                      <a:pt x="531" y="114"/>
                      <a:pt x="530" y="114"/>
                      <a:pt x="528" y="114"/>
                    </a:cubicBezTo>
                    <a:cubicBezTo>
                      <a:pt x="526" y="114"/>
                      <a:pt x="524" y="114"/>
                      <a:pt x="523" y="114"/>
                    </a:cubicBezTo>
                    <a:cubicBezTo>
                      <a:pt x="520" y="114"/>
                      <a:pt x="518" y="114"/>
                      <a:pt x="516" y="114"/>
                    </a:cubicBezTo>
                    <a:moveTo>
                      <a:pt x="527" y="0"/>
                    </a:moveTo>
                    <a:cubicBezTo>
                      <a:pt x="473" y="0"/>
                      <a:pt x="416" y="11"/>
                      <a:pt x="363" y="32"/>
                    </a:cubicBezTo>
                    <a:cubicBezTo>
                      <a:pt x="349" y="52"/>
                      <a:pt x="327" y="64"/>
                      <a:pt x="302" y="64"/>
                    </a:cubicBezTo>
                    <a:cubicBezTo>
                      <a:pt x="302" y="64"/>
                      <a:pt x="302" y="64"/>
                      <a:pt x="301" y="64"/>
                    </a:cubicBezTo>
                    <a:cubicBezTo>
                      <a:pt x="300" y="64"/>
                      <a:pt x="299" y="64"/>
                      <a:pt x="297" y="64"/>
                    </a:cubicBezTo>
                    <a:cubicBezTo>
                      <a:pt x="280" y="74"/>
                      <a:pt x="264" y="85"/>
                      <a:pt x="249" y="97"/>
                    </a:cubicBezTo>
                    <a:cubicBezTo>
                      <a:pt x="240" y="120"/>
                      <a:pt x="221" y="137"/>
                      <a:pt x="198" y="144"/>
                    </a:cubicBezTo>
                    <a:cubicBezTo>
                      <a:pt x="174" y="172"/>
                      <a:pt x="147" y="211"/>
                      <a:pt x="121" y="256"/>
                    </a:cubicBezTo>
                    <a:cubicBezTo>
                      <a:pt x="121" y="256"/>
                      <a:pt x="121" y="256"/>
                      <a:pt x="121" y="256"/>
                    </a:cubicBezTo>
                    <a:cubicBezTo>
                      <a:pt x="118" y="273"/>
                      <a:pt x="107" y="295"/>
                      <a:pt x="89" y="313"/>
                    </a:cubicBezTo>
                    <a:cubicBezTo>
                      <a:pt x="85" y="321"/>
                      <a:pt x="81" y="329"/>
                      <a:pt x="77" y="337"/>
                    </a:cubicBezTo>
                    <a:cubicBezTo>
                      <a:pt x="61" y="369"/>
                      <a:pt x="48" y="400"/>
                      <a:pt x="37" y="429"/>
                    </a:cubicBezTo>
                    <a:cubicBezTo>
                      <a:pt x="38" y="431"/>
                      <a:pt x="40" y="434"/>
                      <a:pt x="41" y="437"/>
                    </a:cubicBezTo>
                    <a:cubicBezTo>
                      <a:pt x="38" y="442"/>
                      <a:pt x="36" y="448"/>
                      <a:pt x="34" y="454"/>
                    </a:cubicBezTo>
                    <a:cubicBezTo>
                      <a:pt x="33" y="451"/>
                      <a:pt x="32" y="448"/>
                      <a:pt x="31" y="445"/>
                    </a:cubicBezTo>
                    <a:cubicBezTo>
                      <a:pt x="20" y="474"/>
                      <a:pt x="12" y="502"/>
                      <a:pt x="7" y="526"/>
                    </a:cubicBezTo>
                    <a:cubicBezTo>
                      <a:pt x="11" y="524"/>
                      <a:pt x="14" y="521"/>
                      <a:pt x="17" y="518"/>
                    </a:cubicBezTo>
                    <a:cubicBezTo>
                      <a:pt x="15" y="524"/>
                      <a:pt x="14" y="531"/>
                      <a:pt x="13" y="537"/>
                    </a:cubicBezTo>
                    <a:cubicBezTo>
                      <a:pt x="12" y="538"/>
                      <a:pt x="11" y="538"/>
                      <a:pt x="11" y="539"/>
                    </a:cubicBezTo>
                    <a:cubicBezTo>
                      <a:pt x="10" y="542"/>
                      <a:pt x="10" y="546"/>
                      <a:pt x="10" y="549"/>
                    </a:cubicBezTo>
                    <a:cubicBezTo>
                      <a:pt x="7" y="550"/>
                      <a:pt x="5" y="551"/>
                      <a:pt x="3" y="552"/>
                    </a:cubicBezTo>
                    <a:cubicBezTo>
                      <a:pt x="0" y="571"/>
                      <a:pt x="0" y="588"/>
                      <a:pt x="2" y="602"/>
                    </a:cubicBezTo>
                    <a:cubicBezTo>
                      <a:pt x="3" y="606"/>
                      <a:pt x="3" y="606"/>
                      <a:pt x="3" y="606"/>
                    </a:cubicBezTo>
                    <a:cubicBezTo>
                      <a:pt x="6" y="609"/>
                      <a:pt x="6" y="609"/>
                      <a:pt x="6" y="609"/>
                    </a:cubicBezTo>
                    <a:cubicBezTo>
                      <a:pt x="7" y="610"/>
                      <a:pt x="9" y="610"/>
                      <a:pt x="10" y="610"/>
                    </a:cubicBezTo>
                    <a:cubicBezTo>
                      <a:pt x="12" y="610"/>
                      <a:pt x="15" y="609"/>
                      <a:pt x="19" y="608"/>
                    </a:cubicBezTo>
                    <a:cubicBezTo>
                      <a:pt x="42" y="601"/>
                      <a:pt x="64" y="596"/>
                      <a:pt x="85" y="592"/>
                    </a:cubicBezTo>
                    <a:cubicBezTo>
                      <a:pt x="85" y="590"/>
                      <a:pt x="84" y="588"/>
                      <a:pt x="83" y="586"/>
                    </a:cubicBezTo>
                    <a:cubicBezTo>
                      <a:pt x="86" y="586"/>
                      <a:pt x="89" y="586"/>
                      <a:pt x="91" y="585"/>
                    </a:cubicBezTo>
                    <a:cubicBezTo>
                      <a:pt x="91" y="584"/>
                      <a:pt x="91" y="583"/>
                      <a:pt x="92" y="582"/>
                    </a:cubicBezTo>
                    <a:cubicBezTo>
                      <a:pt x="96" y="581"/>
                      <a:pt x="100" y="580"/>
                      <a:pt x="104" y="580"/>
                    </a:cubicBezTo>
                    <a:cubicBezTo>
                      <a:pt x="103" y="582"/>
                      <a:pt x="103" y="584"/>
                      <a:pt x="103" y="587"/>
                    </a:cubicBezTo>
                    <a:cubicBezTo>
                      <a:pt x="103" y="588"/>
                      <a:pt x="103" y="589"/>
                      <a:pt x="103" y="590"/>
                    </a:cubicBezTo>
                    <a:cubicBezTo>
                      <a:pt x="129" y="586"/>
                      <a:pt x="154" y="585"/>
                      <a:pt x="179" y="585"/>
                    </a:cubicBezTo>
                    <a:cubicBezTo>
                      <a:pt x="197" y="585"/>
                      <a:pt x="216" y="586"/>
                      <a:pt x="233" y="587"/>
                    </a:cubicBezTo>
                    <a:cubicBezTo>
                      <a:pt x="233" y="587"/>
                      <a:pt x="233" y="587"/>
                      <a:pt x="233" y="587"/>
                    </a:cubicBezTo>
                    <a:cubicBezTo>
                      <a:pt x="233" y="582"/>
                      <a:pt x="233" y="578"/>
                      <a:pt x="232" y="573"/>
                    </a:cubicBezTo>
                    <a:cubicBezTo>
                      <a:pt x="236" y="573"/>
                      <a:pt x="240" y="574"/>
                      <a:pt x="244" y="574"/>
                    </a:cubicBezTo>
                    <a:cubicBezTo>
                      <a:pt x="245" y="578"/>
                      <a:pt x="245" y="583"/>
                      <a:pt x="245" y="587"/>
                    </a:cubicBezTo>
                    <a:cubicBezTo>
                      <a:pt x="245" y="587"/>
                      <a:pt x="245" y="588"/>
                      <a:pt x="245" y="588"/>
                    </a:cubicBezTo>
                    <a:cubicBezTo>
                      <a:pt x="272" y="591"/>
                      <a:pt x="296" y="595"/>
                      <a:pt x="319" y="600"/>
                    </a:cubicBezTo>
                    <a:cubicBezTo>
                      <a:pt x="319" y="597"/>
                      <a:pt x="320" y="594"/>
                      <a:pt x="321" y="591"/>
                    </a:cubicBezTo>
                    <a:cubicBezTo>
                      <a:pt x="324" y="594"/>
                      <a:pt x="328" y="596"/>
                      <a:pt x="332" y="597"/>
                    </a:cubicBezTo>
                    <a:cubicBezTo>
                      <a:pt x="331" y="599"/>
                      <a:pt x="331" y="601"/>
                      <a:pt x="330" y="603"/>
                    </a:cubicBezTo>
                    <a:cubicBezTo>
                      <a:pt x="334" y="604"/>
                      <a:pt x="338" y="605"/>
                      <a:pt x="342" y="605"/>
                    </a:cubicBezTo>
                    <a:cubicBezTo>
                      <a:pt x="354" y="608"/>
                      <a:pt x="371" y="613"/>
                      <a:pt x="390" y="619"/>
                    </a:cubicBezTo>
                    <a:cubicBezTo>
                      <a:pt x="412" y="625"/>
                      <a:pt x="437" y="632"/>
                      <a:pt x="456" y="637"/>
                    </a:cubicBezTo>
                    <a:cubicBezTo>
                      <a:pt x="457" y="633"/>
                      <a:pt x="458" y="629"/>
                      <a:pt x="458" y="626"/>
                    </a:cubicBezTo>
                    <a:cubicBezTo>
                      <a:pt x="462" y="627"/>
                      <a:pt x="466" y="628"/>
                      <a:pt x="470" y="628"/>
                    </a:cubicBezTo>
                    <a:cubicBezTo>
                      <a:pt x="469" y="632"/>
                      <a:pt x="468" y="636"/>
                      <a:pt x="468" y="639"/>
                    </a:cubicBezTo>
                    <a:cubicBezTo>
                      <a:pt x="469" y="640"/>
                      <a:pt x="471" y="640"/>
                      <a:pt x="472" y="640"/>
                    </a:cubicBezTo>
                    <a:cubicBezTo>
                      <a:pt x="478" y="641"/>
                      <a:pt x="483" y="643"/>
                      <a:pt x="490" y="644"/>
                    </a:cubicBezTo>
                    <a:cubicBezTo>
                      <a:pt x="508" y="648"/>
                      <a:pt x="527" y="652"/>
                      <a:pt x="545" y="652"/>
                    </a:cubicBezTo>
                    <a:cubicBezTo>
                      <a:pt x="548" y="652"/>
                      <a:pt x="551" y="652"/>
                      <a:pt x="554" y="652"/>
                    </a:cubicBezTo>
                    <a:cubicBezTo>
                      <a:pt x="557" y="652"/>
                      <a:pt x="559" y="652"/>
                      <a:pt x="562" y="652"/>
                    </a:cubicBezTo>
                    <a:cubicBezTo>
                      <a:pt x="571" y="651"/>
                      <a:pt x="580" y="651"/>
                      <a:pt x="590" y="648"/>
                    </a:cubicBezTo>
                    <a:cubicBezTo>
                      <a:pt x="629" y="633"/>
                      <a:pt x="656" y="609"/>
                      <a:pt x="673" y="585"/>
                    </a:cubicBezTo>
                    <a:cubicBezTo>
                      <a:pt x="679" y="565"/>
                      <a:pt x="686" y="542"/>
                      <a:pt x="695" y="519"/>
                    </a:cubicBezTo>
                    <a:cubicBezTo>
                      <a:pt x="700" y="508"/>
                      <a:pt x="704" y="497"/>
                      <a:pt x="709" y="486"/>
                    </a:cubicBezTo>
                    <a:cubicBezTo>
                      <a:pt x="709" y="474"/>
                      <a:pt x="707" y="464"/>
                      <a:pt x="703" y="456"/>
                    </a:cubicBezTo>
                    <a:cubicBezTo>
                      <a:pt x="698" y="447"/>
                      <a:pt x="690" y="433"/>
                      <a:pt x="681" y="421"/>
                    </a:cubicBezTo>
                    <a:cubicBezTo>
                      <a:pt x="684" y="421"/>
                      <a:pt x="686" y="421"/>
                      <a:pt x="688" y="421"/>
                    </a:cubicBezTo>
                    <a:cubicBezTo>
                      <a:pt x="707" y="421"/>
                      <a:pt x="728" y="416"/>
                      <a:pt x="748" y="403"/>
                    </a:cubicBezTo>
                    <a:cubicBezTo>
                      <a:pt x="752" y="396"/>
                      <a:pt x="756" y="388"/>
                      <a:pt x="760" y="380"/>
                    </a:cubicBezTo>
                    <a:cubicBezTo>
                      <a:pt x="777" y="348"/>
                      <a:pt x="797" y="315"/>
                      <a:pt x="818" y="282"/>
                    </a:cubicBezTo>
                    <a:cubicBezTo>
                      <a:pt x="825" y="225"/>
                      <a:pt x="809" y="162"/>
                      <a:pt x="774" y="116"/>
                    </a:cubicBezTo>
                    <a:cubicBezTo>
                      <a:pt x="774" y="116"/>
                      <a:pt x="773" y="115"/>
                      <a:pt x="773" y="115"/>
                    </a:cubicBezTo>
                    <a:cubicBezTo>
                      <a:pt x="770" y="111"/>
                      <a:pt x="767" y="107"/>
                      <a:pt x="764" y="104"/>
                    </a:cubicBezTo>
                    <a:cubicBezTo>
                      <a:pt x="758" y="97"/>
                      <a:pt x="753" y="92"/>
                      <a:pt x="747" y="86"/>
                    </a:cubicBezTo>
                    <a:cubicBezTo>
                      <a:pt x="737" y="76"/>
                      <a:pt x="726" y="67"/>
                      <a:pt x="715" y="58"/>
                    </a:cubicBezTo>
                    <a:cubicBezTo>
                      <a:pt x="684" y="35"/>
                      <a:pt x="648" y="19"/>
                      <a:pt x="609" y="9"/>
                    </a:cubicBezTo>
                    <a:cubicBezTo>
                      <a:pt x="602" y="12"/>
                      <a:pt x="595" y="13"/>
                      <a:pt x="588" y="13"/>
                    </a:cubicBezTo>
                    <a:cubicBezTo>
                      <a:pt x="588" y="13"/>
                      <a:pt x="587" y="13"/>
                      <a:pt x="587" y="13"/>
                    </a:cubicBezTo>
                    <a:cubicBezTo>
                      <a:pt x="573" y="12"/>
                      <a:pt x="559" y="8"/>
                      <a:pt x="547" y="0"/>
                    </a:cubicBezTo>
                    <a:cubicBezTo>
                      <a:pt x="541" y="0"/>
                      <a:pt x="534" y="0"/>
                      <a:pt x="52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6" name="Freeform 796"/>
              <p:cNvSpPr>
                <a:spLocks noEditPoints="1"/>
              </p:cNvSpPr>
              <p:nvPr/>
            </p:nvSpPr>
            <p:spPr bwMode="auto">
              <a:xfrm>
                <a:off x="2491" y="2834"/>
                <a:ext cx="434" cy="330"/>
              </a:xfrm>
              <a:custGeom>
                <a:avLst/>
                <a:gdLst>
                  <a:gd name="T0" fmla="*/ 348 w 880"/>
                  <a:gd name="T1" fmla="*/ 611 h 668"/>
                  <a:gd name="T2" fmla="*/ 19 w 880"/>
                  <a:gd name="T3" fmla="*/ 189 h 668"/>
                  <a:gd name="T4" fmla="*/ 518 w 880"/>
                  <a:gd name="T5" fmla="*/ 642 h 668"/>
                  <a:gd name="T6" fmla="*/ 662 w 880"/>
                  <a:gd name="T7" fmla="*/ 573 h 668"/>
                  <a:gd name="T8" fmla="*/ 647 w 880"/>
                  <a:gd name="T9" fmla="*/ 548 h 668"/>
                  <a:gd name="T10" fmla="*/ 576 w 880"/>
                  <a:gd name="T11" fmla="*/ 535 h 668"/>
                  <a:gd name="T12" fmla="*/ 761 w 880"/>
                  <a:gd name="T13" fmla="*/ 561 h 668"/>
                  <a:gd name="T14" fmla="*/ 745 w 880"/>
                  <a:gd name="T15" fmla="*/ 510 h 668"/>
                  <a:gd name="T16" fmla="*/ 602 w 880"/>
                  <a:gd name="T17" fmla="*/ 499 h 668"/>
                  <a:gd name="T18" fmla="*/ 308 w 880"/>
                  <a:gd name="T19" fmla="*/ 516 h 668"/>
                  <a:gd name="T20" fmla="*/ 347 w 880"/>
                  <a:gd name="T21" fmla="*/ 489 h 668"/>
                  <a:gd name="T22" fmla="*/ 397 w 880"/>
                  <a:gd name="T23" fmla="*/ 523 h 668"/>
                  <a:gd name="T24" fmla="*/ 779 w 880"/>
                  <a:gd name="T25" fmla="*/ 459 h 668"/>
                  <a:gd name="T26" fmla="*/ 633 w 880"/>
                  <a:gd name="T27" fmla="*/ 457 h 668"/>
                  <a:gd name="T28" fmla="*/ 782 w 880"/>
                  <a:gd name="T29" fmla="*/ 452 h 668"/>
                  <a:gd name="T30" fmla="*/ 285 w 880"/>
                  <a:gd name="T31" fmla="*/ 477 h 668"/>
                  <a:gd name="T32" fmla="*/ 816 w 880"/>
                  <a:gd name="T33" fmla="*/ 421 h 668"/>
                  <a:gd name="T34" fmla="*/ 405 w 880"/>
                  <a:gd name="T35" fmla="*/ 518 h 668"/>
                  <a:gd name="T36" fmla="*/ 814 w 880"/>
                  <a:gd name="T37" fmla="*/ 391 h 668"/>
                  <a:gd name="T38" fmla="*/ 270 w 880"/>
                  <a:gd name="T39" fmla="*/ 390 h 668"/>
                  <a:gd name="T40" fmla="*/ 239 w 880"/>
                  <a:gd name="T41" fmla="*/ 386 h 668"/>
                  <a:gd name="T42" fmla="*/ 212 w 880"/>
                  <a:gd name="T43" fmla="*/ 358 h 668"/>
                  <a:gd name="T44" fmla="*/ 736 w 880"/>
                  <a:gd name="T45" fmla="*/ 383 h 668"/>
                  <a:gd name="T46" fmla="*/ 337 w 880"/>
                  <a:gd name="T47" fmla="*/ 364 h 668"/>
                  <a:gd name="T48" fmla="*/ 223 w 880"/>
                  <a:gd name="T49" fmla="*/ 333 h 668"/>
                  <a:gd name="T50" fmla="*/ 220 w 880"/>
                  <a:gd name="T51" fmla="*/ 306 h 668"/>
                  <a:gd name="T52" fmla="*/ 179 w 880"/>
                  <a:gd name="T53" fmla="*/ 310 h 668"/>
                  <a:gd name="T54" fmla="*/ 402 w 880"/>
                  <a:gd name="T55" fmla="*/ 257 h 668"/>
                  <a:gd name="T56" fmla="*/ 207 w 880"/>
                  <a:gd name="T57" fmla="*/ 255 h 668"/>
                  <a:gd name="T58" fmla="*/ 141 w 880"/>
                  <a:gd name="T59" fmla="*/ 275 h 668"/>
                  <a:gd name="T60" fmla="*/ 678 w 880"/>
                  <a:gd name="T61" fmla="*/ 224 h 668"/>
                  <a:gd name="T62" fmla="*/ 190 w 880"/>
                  <a:gd name="T63" fmla="*/ 233 h 668"/>
                  <a:gd name="T64" fmla="*/ 229 w 880"/>
                  <a:gd name="T65" fmla="*/ 254 h 668"/>
                  <a:gd name="T66" fmla="*/ 167 w 880"/>
                  <a:gd name="T67" fmla="*/ 223 h 668"/>
                  <a:gd name="T68" fmla="*/ 263 w 880"/>
                  <a:gd name="T69" fmla="*/ 210 h 668"/>
                  <a:gd name="T70" fmla="*/ 800 w 880"/>
                  <a:gd name="T71" fmla="*/ 197 h 668"/>
                  <a:gd name="T72" fmla="*/ 56 w 880"/>
                  <a:gd name="T73" fmla="*/ 204 h 668"/>
                  <a:gd name="T74" fmla="*/ 122 w 880"/>
                  <a:gd name="T75" fmla="*/ 159 h 668"/>
                  <a:gd name="T76" fmla="*/ 763 w 880"/>
                  <a:gd name="T77" fmla="*/ 153 h 668"/>
                  <a:gd name="T78" fmla="*/ 596 w 880"/>
                  <a:gd name="T79" fmla="*/ 439 h 668"/>
                  <a:gd name="T80" fmla="*/ 653 w 880"/>
                  <a:gd name="T81" fmla="*/ 348 h 668"/>
                  <a:gd name="T82" fmla="*/ 676 w 880"/>
                  <a:gd name="T83" fmla="*/ 198 h 668"/>
                  <a:gd name="T84" fmla="*/ 255 w 880"/>
                  <a:gd name="T85" fmla="*/ 144 h 668"/>
                  <a:gd name="T86" fmla="*/ 671 w 880"/>
                  <a:gd name="T87" fmla="*/ 193 h 668"/>
                  <a:gd name="T88" fmla="*/ 461 w 880"/>
                  <a:gd name="T89" fmla="*/ 126 h 668"/>
                  <a:gd name="T90" fmla="*/ 402 w 880"/>
                  <a:gd name="T91" fmla="*/ 216 h 668"/>
                  <a:gd name="T92" fmla="*/ 712 w 880"/>
                  <a:gd name="T93" fmla="*/ 108 h 668"/>
                  <a:gd name="T94" fmla="*/ 667 w 880"/>
                  <a:gd name="T95" fmla="*/ 78 h 668"/>
                  <a:gd name="T96" fmla="*/ 257 w 880"/>
                  <a:gd name="T97" fmla="*/ 125 h 668"/>
                  <a:gd name="T98" fmla="*/ 240 w 880"/>
                  <a:gd name="T99" fmla="*/ 63 h 668"/>
                  <a:gd name="T100" fmla="*/ 264 w 880"/>
                  <a:gd name="T101" fmla="*/ 56 h 668"/>
                  <a:gd name="T102" fmla="*/ 595 w 880"/>
                  <a:gd name="T103" fmla="*/ 44 h 668"/>
                  <a:gd name="T104" fmla="*/ 547 w 880"/>
                  <a:gd name="T105" fmla="*/ 112 h 668"/>
                  <a:gd name="T106" fmla="*/ 553 w 880"/>
                  <a:gd name="T107" fmla="*/ 115 h 668"/>
                  <a:gd name="T108" fmla="*/ 506 w 880"/>
                  <a:gd name="T109" fmla="*/ 99 h 668"/>
                  <a:gd name="T110" fmla="*/ 503 w 880"/>
                  <a:gd name="T111" fmla="*/ 94 h 668"/>
                  <a:gd name="T112" fmla="*/ 494 w 880"/>
                  <a:gd name="T113" fmla="*/ 20 h 668"/>
                  <a:gd name="T114" fmla="*/ 436 w 880"/>
                  <a:gd name="T115" fmla="*/ 1 h 668"/>
                  <a:gd name="T116" fmla="*/ 30 w 880"/>
                  <a:gd name="T117" fmla="*/ 182 h 668"/>
                  <a:gd name="T118" fmla="*/ 267 w 880"/>
                  <a:gd name="T119" fmla="*/ 480 h 668"/>
                  <a:gd name="T120" fmla="*/ 400 w 880"/>
                  <a:gd name="T121" fmla="*/ 554 h 668"/>
                  <a:gd name="T122" fmla="*/ 441 w 880"/>
                  <a:gd name="T123" fmla="*/ 637 h 668"/>
                  <a:gd name="T124" fmla="*/ 672 w 880"/>
                  <a:gd name="T125" fmla="*/ 594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80" h="668">
                    <a:moveTo>
                      <a:pt x="407" y="643"/>
                    </a:moveTo>
                    <a:cubicBezTo>
                      <a:pt x="401" y="644"/>
                      <a:pt x="396" y="645"/>
                      <a:pt x="390" y="645"/>
                    </a:cubicBezTo>
                    <a:cubicBezTo>
                      <a:pt x="388" y="645"/>
                      <a:pt x="386" y="645"/>
                      <a:pt x="384" y="646"/>
                    </a:cubicBezTo>
                    <a:cubicBezTo>
                      <a:pt x="386" y="647"/>
                      <a:pt x="388" y="648"/>
                      <a:pt x="390" y="649"/>
                    </a:cubicBezTo>
                    <a:cubicBezTo>
                      <a:pt x="401" y="654"/>
                      <a:pt x="412" y="658"/>
                      <a:pt x="422" y="661"/>
                    </a:cubicBezTo>
                    <a:cubicBezTo>
                      <a:pt x="424" y="662"/>
                      <a:pt x="425" y="662"/>
                      <a:pt x="427" y="662"/>
                    </a:cubicBezTo>
                    <a:cubicBezTo>
                      <a:pt x="420" y="655"/>
                      <a:pt x="414" y="649"/>
                      <a:pt x="407" y="643"/>
                    </a:cubicBezTo>
                    <a:moveTo>
                      <a:pt x="348" y="611"/>
                    </a:moveTo>
                    <a:cubicBezTo>
                      <a:pt x="348" y="611"/>
                      <a:pt x="348" y="611"/>
                      <a:pt x="348" y="611"/>
                    </a:cubicBezTo>
                    <a:cubicBezTo>
                      <a:pt x="352" y="616"/>
                      <a:pt x="356" y="621"/>
                      <a:pt x="361" y="625"/>
                    </a:cubicBezTo>
                    <a:cubicBezTo>
                      <a:pt x="364" y="627"/>
                      <a:pt x="366" y="629"/>
                      <a:pt x="368" y="631"/>
                    </a:cubicBezTo>
                    <a:cubicBezTo>
                      <a:pt x="370" y="634"/>
                      <a:pt x="373" y="636"/>
                      <a:pt x="375" y="639"/>
                    </a:cubicBezTo>
                    <a:cubicBezTo>
                      <a:pt x="383" y="638"/>
                      <a:pt x="391" y="638"/>
                      <a:pt x="398" y="637"/>
                    </a:cubicBezTo>
                    <a:cubicBezTo>
                      <a:pt x="397" y="636"/>
                      <a:pt x="396" y="635"/>
                      <a:pt x="395" y="634"/>
                    </a:cubicBezTo>
                    <a:cubicBezTo>
                      <a:pt x="384" y="627"/>
                      <a:pt x="368" y="618"/>
                      <a:pt x="349" y="611"/>
                    </a:cubicBezTo>
                    <a:cubicBezTo>
                      <a:pt x="348" y="611"/>
                      <a:pt x="348" y="611"/>
                      <a:pt x="348" y="611"/>
                    </a:cubicBezTo>
                    <a:moveTo>
                      <a:pt x="17" y="197"/>
                    </a:moveTo>
                    <a:cubicBezTo>
                      <a:pt x="16" y="197"/>
                      <a:pt x="15" y="198"/>
                      <a:pt x="14" y="198"/>
                    </a:cubicBezTo>
                    <a:cubicBezTo>
                      <a:pt x="15" y="198"/>
                      <a:pt x="16" y="199"/>
                      <a:pt x="16" y="199"/>
                    </a:cubicBezTo>
                    <a:cubicBezTo>
                      <a:pt x="17" y="199"/>
                      <a:pt x="17" y="198"/>
                      <a:pt x="17" y="197"/>
                    </a:cubicBezTo>
                    <a:moveTo>
                      <a:pt x="24" y="195"/>
                    </a:moveTo>
                    <a:cubicBezTo>
                      <a:pt x="23" y="198"/>
                      <a:pt x="23" y="201"/>
                      <a:pt x="23" y="203"/>
                    </a:cubicBezTo>
                    <a:cubicBezTo>
                      <a:pt x="26" y="205"/>
                      <a:pt x="30" y="208"/>
                      <a:pt x="33" y="210"/>
                    </a:cubicBezTo>
                    <a:cubicBezTo>
                      <a:pt x="31" y="205"/>
                      <a:pt x="28" y="200"/>
                      <a:pt x="24" y="195"/>
                    </a:cubicBezTo>
                    <a:moveTo>
                      <a:pt x="5" y="177"/>
                    </a:moveTo>
                    <a:cubicBezTo>
                      <a:pt x="4" y="178"/>
                      <a:pt x="3" y="179"/>
                      <a:pt x="3" y="180"/>
                    </a:cubicBezTo>
                    <a:cubicBezTo>
                      <a:pt x="0" y="183"/>
                      <a:pt x="0" y="183"/>
                      <a:pt x="0" y="183"/>
                    </a:cubicBezTo>
                    <a:cubicBezTo>
                      <a:pt x="1" y="187"/>
                      <a:pt x="1" y="187"/>
                      <a:pt x="1" y="187"/>
                    </a:cubicBezTo>
                    <a:cubicBezTo>
                      <a:pt x="2" y="189"/>
                      <a:pt x="2" y="190"/>
                      <a:pt x="4" y="192"/>
                    </a:cubicBezTo>
                    <a:cubicBezTo>
                      <a:pt x="4" y="192"/>
                      <a:pt x="4" y="192"/>
                      <a:pt x="4" y="192"/>
                    </a:cubicBezTo>
                    <a:cubicBezTo>
                      <a:pt x="4" y="192"/>
                      <a:pt x="5" y="192"/>
                      <a:pt x="5" y="192"/>
                    </a:cubicBezTo>
                    <a:cubicBezTo>
                      <a:pt x="9" y="191"/>
                      <a:pt x="15" y="191"/>
                      <a:pt x="19" y="189"/>
                    </a:cubicBezTo>
                    <a:cubicBezTo>
                      <a:pt x="14" y="184"/>
                      <a:pt x="10" y="180"/>
                      <a:pt x="5" y="177"/>
                    </a:cubicBezTo>
                    <a:moveTo>
                      <a:pt x="474" y="650"/>
                    </a:moveTo>
                    <a:cubicBezTo>
                      <a:pt x="475" y="644"/>
                      <a:pt x="478" y="638"/>
                      <a:pt x="479" y="632"/>
                    </a:cubicBezTo>
                    <a:cubicBezTo>
                      <a:pt x="480" y="624"/>
                      <a:pt x="481" y="617"/>
                      <a:pt x="481" y="609"/>
                    </a:cubicBezTo>
                    <a:cubicBezTo>
                      <a:pt x="482" y="598"/>
                      <a:pt x="483" y="586"/>
                      <a:pt x="484" y="574"/>
                    </a:cubicBezTo>
                    <a:cubicBezTo>
                      <a:pt x="488" y="574"/>
                      <a:pt x="493" y="573"/>
                      <a:pt x="497" y="572"/>
                    </a:cubicBezTo>
                    <a:cubicBezTo>
                      <a:pt x="503" y="586"/>
                      <a:pt x="503" y="602"/>
                      <a:pt x="504" y="617"/>
                    </a:cubicBezTo>
                    <a:cubicBezTo>
                      <a:pt x="504" y="626"/>
                      <a:pt x="504" y="636"/>
                      <a:pt x="503" y="646"/>
                    </a:cubicBezTo>
                    <a:cubicBezTo>
                      <a:pt x="494" y="648"/>
                      <a:pt x="485" y="649"/>
                      <a:pt x="474" y="650"/>
                    </a:cubicBezTo>
                    <a:moveTo>
                      <a:pt x="510" y="644"/>
                    </a:moveTo>
                    <a:cubicBezTo>
                      <a:pt x="513" y="620"/>
                      <a:pt x="513" y="592"/>
                      <a:pt x="505" y="571"/>
                    </a:cubicBezTo>
                    <a:cubicBezTo>
                      <a:pt x="510" y="570"/>
                      <a:pt x="516" y="568"/>
                      <a:pt x="521" y="567"/>
                    </a:cubicBezTo>
                    <a:cubicBezTo>
                      <a:pt x="521" y="567"/>
                      <a:pt x="521" y="567"/>
                      <a:pt x="521" y="567"/>
                    </a:cubicBezTo>
                    <a:cubicBezTo>
                      <a:pt x="531" y="587"/>
                      <a:pt x="537" y="609"/>
                      <a:pt x="536" y="632"/>
                    </a:cubicBezTo>
                    <a:cubicBezTo>
                      <a:pt x="536" y="632"/>
                      <a:pt x="536" y="633"/>
                      <a:pt x="536" y="634"/>
                    </a:cubicBezTo>
                    <a:cubicBezTo>
                      <a:pt x="530" y="637"/>
                      <a:pt x="524" y="639"/>
                      <a:pt x="518" y="642"/>
                    </a:cubicBezTo>
                    <a:cubicBezTo>
                      <a:pt x="515" y="642"/>
                      <a:pt x="513" y="643"/>
                      <a:pt x="510" y="644"/>
                    </a:cubicBezTo>
                    <a:moveTo>
                      <a:pt x="544" y="630"/>
                    </a:moveTo>
                    <a:cubicBezTo>
                      <a:pt x="544" y="607"/>
                      <a:pt x="538" y="584"/>
                      <a:pt x="528" y="564"/>
                    </a:cubicBezTo>
                    <a:cubicBezTo>
                      <a:pt x="542" y="559"/>
                      <a:pt x="554" y="553"/>
                      <a:pt x="564" y="546"/>
                    </a:cubicBezTo>
                    <a:cubicBezTo>
                      <a:pt x="570" y="561"/>
                      <a:pt x="574" y="578"/>
                      <a:pt x="581" y="593"/>
                    </a:cubicBezTo>
                    <a:cubicBezTo>
                      <a:pt x="580" y="597"/>
                      <a:pt x="577" y="601"/>
                      <a:pt x="573" y="606"/>
                    </a:cubicBezTo>
                    <a:cubicBezTo>
                      <a:pt x="572" y="599"/>
                      <a:pt x="569" y="592"/>
                      <a:pt x="567" y="585"/>
                    </a:cubicBezTo>
                    <a:cubicBezTo>
                      <a:pt x="564" y="575"/>
                      <a:pt x="561" y="565"/>
                      <a:pt x="557" y="555"/>
                    </a:cubicBezTo>
                    <a:cubicBezTo>
                      <a:pt x="557" y="554"/>
                      <a:pt x="555" y="553"/>
                      <a:pt x="554" y="553"/>
                    </a:cubicBezTo>
                    <a:cubicBezTo>
                      <a:pt x="552" y="553"/>
                      <a:pt x="549" y="556"/>
                      <a:pt x="551" y="559"/>
                    </a:cubicBezTo>
                    <a:cubicBezTo>
                      <a:pt x="555" y="570"/>
                      <a:pt x="558" y="581"/>
                      <a:pt x="562" y="593"/>
                    </a:cubicBezTo>
                    <a:cubicBezTo>
                      <a:pt x="563" y="598"/>
                      <a:pt x="565" y="604"/>
                      <a:pt x="566" y="611"/>
                    </a:cubicBezTo>
                    <a:cubicBezTo>
                      <a:pt x="565" y="611"/>
                      <a:pt x="564" y="613"/>
                      <a:pt x="564" y="615"/>
                    </a:cubicBezTo>
                    <a:cubicBezTo>
                      <a:pt x="559" y="620"/>
                      <a:pt x="552" y="625"/>
                      <a:pt x="544" y="630"/>
                    </a:cubicBezTo>
                    <a:moveTo>
                      <a:pt x="684" y="578"/>
                    </a:moveTo>
                    <a:cubicBezTo>
                      <a:pt x="676" y="577"/>
                      <a:pt x="669" y="576"/>
                      <a:pt x="662" y="573"/>
                    </a:cubicBezTo>
                    <a:cubicBezTo>
                      <a:pt x="665" y="561"/>
                      <a:pt x="668" y="549"/>
                      <a:pt x="673" y="537"/>
                    </a:cubicBezTo>
                    <a:cubicBezTo>
                      <a:pt x="676" y="538"/>
                      <a:pt x="679" y="538"/>
                      <a:pt x="683" y="538"/>
                    </a:cubicBezTo>
                    <a:cubicBezTo>
                      <a:pt x="684" y="538"/>
                      <a:pt x="685" y="538"/>
                      <a:pt x="685" y="538"/>
                    </a:cubicBezTo>
                    <a:cubicBezTo>
                      <a:pt x="682" y="551"/>
                      <a:pt x="682" y="565"/>
                      <a:pt x="684" y="578"/>
                    </a:cubicBezTo>
                    <a:moveTo>
                      <a:pt x="694" y="579"/>
                    </a:moveTo>
                    <a:cubicBezTo>
                      <a:pt x="694" y="579"/>
                      <a:pt x="693" y="579"/>
                      <a:pt x="692" y="579"/>
                    </a:cubicBezTo>
                    <a:cubicBezTo>
                      <a:pt x="690" y="566"/>
                      <a:pt x="689" y="552"/>
                      <a:pt x="693" y="540"/>
                    </a:cubicBezTo>
                    <a:cubicBezTo>
                      <a:pt x="693" y="539"/>
                      <a:pt x="693" y="538"/>
                      <a:pt x="693" y="538"/>
                    </a:cubicBezTo>
                    <a:cubicBezTo>
                      <a:pt x="695" y="537"/>
                      <a:pt x="698" y="537"/>
                      <a:pt x="701" y="536"/>
                    </a:cubicBezTo>
                    <a:cubicBezTo>
                      <a:pt x="701" y="536"/>
                      <a:pt x="701" y="537"/>
                      <a:pt x="701" y="537"/>
                    </a:cubicBezTo>
                    <a:cubicBezTo>
                      <a:pt x="703" y="548"/>
                      <a:pt x="706" y="559"/>
                      <a:pt x="710" y="570"/>
                    </a:cubicBezTo>
                    <a:cubicBezTo>
                      <a:pt x="711" y="572"/>
                      <a:pt x="713" y="574"/>
                      <a:pt x="714" y="577"/>
                    </a:cubicBezTo>
                    <a:cubicBezTo>
                      <a:pt x="707" y="578"/>
                      <a:pt x="701" y="579"/>
                      <a:pt x="694" y="579"/>
                    </a:cubicBezTo>
                    <a:moveTo>
                      <a:pt x="655" y="571"/>
                    </a:moveTo>
                    <a:cubicBezTo>
                      <a:pt x="650" y="568"/>
                      <a:pt x="645" y="566"/>
                      <a:pt x="641" y="563"/>
                    </a:cubicBezTo>
                    <a:cubicBezTo>
                      <a:pt x="642" y="558"/>
                      <a:pt x="645" y="552"/>
                      <a:pt x="647" y="548"/>
                    </a:cubicBezTo>
                    <a:cubicBezTo>
                      <a:pt x="649" y="545"/>
                      <a:pt x="649" y="542"/>
                      <a:pt x="651" y="540"/>
                    </a:cubicBezTo>
                    <a:cubicBezTo>
                      <a:pt x="652" y="537"/>
                      <a:pt x="654" y="534"/>
                      <a:pt x="655" y="531"/>
                    </a:cubicBezTo>
                    <a:cubicBezTo>
                      <a:pt x="658" y="533"/>
                      <a:pt x="662" y="534"/>
                      <a:pt x="665" y="536"/>
                    </a:cubicBezTo>
                    <a:cubicBezTo>
                      <a:pt x="661" y="547"/>
                      <a:pt x="657" y="559"/>
                      <a:pt x="655" y="571"/>
                    </a:cubicBezTo>
                    <a:moveTo>
                      <a:pt x="724" y="575"/>
                    </a:moveTo>
                    <a:cubicBezTo>
                      <a:pt x="724" y="575"/>
                      <a:pt x="723" y="575"/>
                      <a:pt x="723" y="575"/>
                    </a:cubicBezTo>
                    <a:cubicBezTo>
                      <a:pt x="720" y="574"/>
                      <a:pt x="716" y="564"/>
                      <a:pt x="715" y="562"/>
                    </a:cubicBezTo>
                    <a:cubicBezTo>
                      <a:pt x="713" y="554"/>
                      <a:pt x="710" y="545"/>
                      <a:pt x="708" y="536"/>
                    </a:cubicBezTo>
                    <a:cubicBezTo>
                      <a:pt x="708" y="535"/>
                      <a:pt x="708" y="534"/>
                      <a:pt x="707" y="534"/>
                    </a:cubicBezTo>
                    <a:cubicBezTo>
                      <a:pt x="712" y="532"/>
                      <a:pt x="716" y="530"/>
                      <a:pt x="721" y="528"/>
                    </a:cubicBezTo>
                    <a:cubicBezTo>
                      <a:pt x="727" y="542"/>
                      <a:pt x="734" y="556"/>
                      <a:pt x="739" y="570"/>
                    </a:cubicBezTo>
                    <a:cubicBezTo>
                      <a:pt x="739" y="571"/>
                      <a:pt x="739" y="571"/>
                      <a:pt x="739" y="571"/>
                    </a:cubicBezTo>
                    <a:cubicBezTo>
                      <a:pt x="734" y="572"/>
                      <a:pt x="729" y="574"/>
                      <a:pt x="724" y="575"/>
                    </a:cubicBezTo>
                    <a:moveTo>
                      <a:pt x="584" y="581"/>
                    </a:moveTo>
                    <a:cubicBezTo>
                      <a:pt x="579" y="567"/>
                      <a:pt x="575" y="554"/>
                      <a:pt x="570" y="541"/>
                    </a:cubicBezTo>
                    <a:cubicBezTo>
                      <a:pt x="572" y="539"/>
                      <a:pt x="574" y="537"/>
                      <a:pt x="576" y="535"/>
                    </a:cubicBezTo>
                    <a:cubicBezTo>
                      <a:pt x="582" y="528"/>
                      <a:pt x="586" y="525"/>
                      <a:pt x="588" y="524"/>
                    </a:cubicBezTo>
                    <a:cubicBezTo>
                      <a:pt x="589" y="526"/>
                      <a:pt x="590" y="528"/>
                      <a:pt x="591" y="531"/>
                    </a:cubicBezTo>
                    <a:cubicBezTo>
                      <a:pt x="591" y="542"/>
                      <a:pt x="589" y="560"/>
                      <a:pt x="584" y="581"/>
                    </a:cubicBezTo>
                    <a:moveTo>
                      <a:pt x="634" y="558"/>
                    </a:moveTo>
                    <a:cubicBezTo>
                      <a:pt x="629" y="554"/>
                      <a:pt x="624" y="550"/>
                      <a:pt x="621" y="546"/>
                    </a:cubicBezTo>
                    <a:cubicBezTo>
                      <a:pt x="624" y="542"/>
                      <a:pt x="627" y="538"/>
                      <a:pt x="630" y="534"/>
                    </a:cubicBezTo>
                    <a:cubicBezTo>
                      <a:pt x="635" y="530"/>
                      <a:pt x="638" y="525"/>
                      <a:pt x="642" y="520"/>
                    </a:cubicBezTo>
                    <a:cubicBezTo>
                      <a:pt x="642" y="520"/>
                      <a:pt x="643" y="521"/>
                      <a:pt x="643" y="521"/>
                    </a:cubicBezTo>
                    <a:cubicBezTo>
                      <a:pt x="645" y="523"/>
                      <a:pt x="647" y="525"/>
                      <a:pt x="649" y="526"/>
                    </a:cubicBezTo>
                    <a:cubicBezTo>
                      <a:pt x="646" y="533"/>
                      <a:pt x="643" y="540"/>
                      <a:pt x="639" y="546"/>
                    </a:cubicBezTo>
                    <a:cubicBezTo>
                      <a:pt x="637" y="550"/>
                      <a:pt x="636" y="554"/>
                      <a:pt x="634" y="558"/>
                    </a:cubicBezTo>
                    <a:moveTo>
                      <a:pt x="746" y="568"/>
                    </a:moveTo>
                    <a:cubicBezTo>
                      <a:pt x="741" y="553"/>
                      <a:pt x="734" y="538"/>
                      <a:pt x="727" y="524"/>
                    </a:cubicBezTo>
                    <a:cubicBezTo>
                      <a:pt x="731" y="521"/>
                      <a:pt x="735" y="518"/>
                      <a:pt x="739" y="515"/>
                    </a:cubicBezTo>
                    <a:cubicBezTo>
                      <a:pt x="743" y="523"/>
                      <a:pt x="746" y="532"/>
                      <a:pt x="751" y="540"/>
                    </a:cubicBezTo>
                    <a:cubicBezTo>
                      <a:pt x="755" y="547"/>
                      <a:pt x="757" y="554"/>
                      <a:pt x="761" y="561"/>
                    </a:cubicBezTo>
                    <a:cubicBezTo>
                      <a:pt x="756" y="564"/>
                      <a:pt x="751" y="566"/>
                      <a:pt x="746" y="568"/>
                    </a:cubicBezTo>
                    <a:moveTo>
                      <a:pt x="616" y="540"/>
                    </a:moveTo>
                    <a:cubicBezTo>
                      <a:pt x="615" y="539"/>
                      <a:pt x="615" y="539"/>
                      <a:pt x="615" y="539"/>
                    </a:cubicBezTo>
                    <a:cubicBezTo>
                      <a:pt x="612" y="535"/>
                      <a:pt x="610" y="531"/>
                      <a:pt x="608" y="526"/>
                    </a:cubicBezTo>
                    <a:cubicBezTo>
                      <a:pt x="607" y="525"/>
                      <a:pt x="607" y="525"/>
                      <a:pt x="607" y="524"/>
                    </a:cubicBezTo>
                    <a:cubicBezTo>
                      <a:pt x="608" y="524"/>
                      <a:pt x="608" y="523"/>
                      <a:pt x="608" y="523"/>
                    </a:cubicBezTo>
                    <a:cubicBezTo>
                      <a:pt x="613" y="520"/>
                      <a:pt x="617" y="516"/>
                      <a:pt x="622" y="514"/>
                    </a:cubicBezTo>
                    <a:cubicBezTo>
                      <a:pt x="624" y="512"/>
                      <a:pt x="628" y="511"/>
                      <a:pt x="631" y="510"/>
                    </a:cubicBezTo>
                    <a:cubicBezTo>
                      <a:pt x="632" y="510"/>
                      <a:pt x="633" y="509"/>
                      <a:pt x="634" y="509"/>
                    </a:cubicBezTo>
                    <a:cubicBezTo>
                      <a:pt x="635" y="510"/>
                      <a:pt x="636" y="512"/>
                      <a:pt x="637" y="514"/>
                    </a:cubicBezTo>
                    <a:cubicBezTo>
                      <a:pt x="633" y="518"/>
                      <a:pt x="630" y="523"/>
                      <a:pt x="626" y="528"/>
                    </a:cubicBezTo>
                    <a:cubicBezTo>
                      <a:pt x="623" y="532"/>
                      <a:pt x="619" y="536"/>
                      <a:pt x="616" y="540"/>
                    </a:cubicBezTo>
                    <a:moveTo>
                      <a:pt x="767" y="557"/>
                    </a:moveTo>
                    <a:cubicBezTo>
                      <a:pt x="763" y="550"/>
                      <a:pt x="759" y="541"/>
                      <a:pt x="756" y="534"/>
                    </a:cubicBezTo>
                    <a:cubicBezTo>
                      <a:pt x="753" y="525"/>
                      <a:pt x="748" y="518"/>
                      <a:pt x="745" y="510"/>
                    </a:cubicBezTo>
                    <a:cubicBezTo>
                      <a:pt x="745" y="510"/>
                      <a:pt x="745" y="510"/>
                      <a:pt x="745" y="510"/>
                    </a:cubicBezTo>
                    <a:cubicBezTo>
                      <a:pt x="748" y="507"/>
                      <a:pt x="751" y="504"/>
                      <a:pt x="754" y="500"/>
                    </a:cubicBezTo>
                    <a:cubicBezTo>
                      <a:pt x="759" y="509"/>
                      <a:pt x="766" y="516"/>
                      <a:pt x="773" y="523"/>
                    </a:cubicBezTo>
                    <a:cubicBezTo>
                      <a:pt x="777" y="527"/>
                      <a:pt x="782" y="533"/>
                      <a:pt x="785" y="538"/>
                    </a:cubicBezTo>
                    <a:cubicBezTo>
                      <a:pt x="786" y="540"/>
                      <a:pt x="787" y="541"/>
                      <a:pt x="788" y="542"/>
                    </a:cubicBezTo>
                    <a:cubicBezTo>
                      <a:pt x="781" y="548"/>
                      <a:pt x="774" y="553"/>
                      <a:pt x="767" y="557"/>
                    </a:cubicBezTo>
                    <a:moveTo>
                      <a:pt x="605" y="516"/>
                    </a:moveTo>
                    <a:cubicBezTo>
                      <a:pt x="605" y="514"/>
                      <a:pt x="604" y="512"/>
                      <a:pt x="603" y="510"/>
                    </a:cubicBezTo>
                    <a:cubicBezTo>
                      <a:pt x="602" y="509"/>
                      <a:pt x="602" y="508"/>
                      <a:pt x="602" y="507"/>
                    </a:cubicBezTo>
                    <a:cubicBezTo>
                      <a:pt x="603" y="507"/>
                      <a:pt x="603" y="507"/>
                      <a:pt x="604" y="507"/>
                    </a:cubicBezTo>
                    <a:cubicBezTo>
                      <a:pt x="612" y="500"/>
                      <a:pt x="621" y="497"/>
                      <a:pt x="630" y="495"/>
                    </a:cubicBezTo>
                    <a:cubicBezTo>
                      <a:pt x="630" y="497"/>
                      <a:pt x="630" y="499"/>
                      <a:pt x="631" y="502"/>
                    </a:cubicBezTo>
                    <a:cubicBezTo>
                      <a:pt x="631" y="502"/>
                      <a:pt x="631" y="502"/>
                      <a:pt x="631" y="502"/>
                    </a:cubicBezTo>
                    <a:cubicBezTo>
                      <a:pt x="630" y="502"/>
                      <a:pt x="628" y="503"/>
                      <a:pt x="627" y="503"/>
                    </a:cubicBezTo>
                    <a:cubicBezTo>
                      <a:pt x="625" y="504"/>
                      <a:pt x="623" y="505"/>
                      <a:pt x="621" y="506"/>
                    </a:cubicBezTo>
                    <a:cubicBezTo>
                      <a:pt x="615" y="508"/>
                      <a:pt x="610" y="512"/>
                      <a:pt x="605" y="516"/>
                    </a:cubicBezTo>
                    <a:moveTo>
                      <a:pt x="602" y="499"/>
                    </a:moveTo>
                    <a:cubicBezTo>
                      <a:pt x="602" y="494"/>
                      <a:pt x="602" y="489"/>
                      <a:pt x="604" y="484"/>
                    </a:cubicBezTo>
                    <a:cubicBezTo>
                      <a:pt x="604" y="484"/>
                      <a:pt x="604" y="484"/>
                      <a:pt x="604" y="484"/>
                    </a:cubicBezTo>
                    <a:cubicBezTo>
                      <a:pt x="609" y="484"/>
                      <a:pt x="614" y="483"/>
                      <a:pt x="619" y="483"/>
                    </a:cubicBezTo>
                    <a:cubicBezTo>
                      <a:pt x="621" y="483"/>
                      <a:pt x="623" y="483"/>
                      <a:pt x="625" y="484"/>
                    </a:cubicBezTo>
                    <a:cubicBezTo>
                      <a:pt x="627" y="484"/>
                      <a:pt x="629" y="485"/>
                      <a:pt x="630" y="486"/>
                    </a:cubicBezTo>
                    <a:cubicBezTo>
                      <a:pt x="630" y="487"/>
                      <a:pt x="630" y="487"/>
                      <a:pt x="630" y="487"/>
                    </a:cubicBezTo>
                    <a:cubicBezTo>
                      <a:pt x="620" y="489"/>
                      <a:pt x="610" y="492"/>
                      <a:pt x="602" y="499"/>
                    </a:cubicBezTo>
                    <a:moveTo>
                      <a:pt x="793" y="537"/>
                    </a:moveTo>
                    <a:cubicBezTo>
                      <a:pt x="791" y="534"/>
                      <a:pt x="790" y="531"/>
                      <a:pt x="788" y="529"/>
                    </a:cubicBezTo>
                    <a:cubicBezTo>
                      <a:pt x="786" y="525"/>
                      <a:pt x="783" y="523"/>
                      <a:pt x="781" y="520"/>
                    </a:cubicBezTo>
                    <a:cubicBezTo>
                      <a:pt x="774" y="510"/>
                      <a:pt x="764" y="505"/>
                      <a:pt x="759" y="494"/>
                    </a:cubicBezTo>
                    <a:cubicBezTo>
                      <a:pt x="762" y="490"/>
                      <a:pt x="765" y="486"/>
                      <a:pt x="768" y="482"/>
                    </a:cubicBezTo>
                    <a:cubicBezTo>
                      <a:pt x="781" y="495"/>
                      <a:pt x="795" y="508"/>
                      <a:pt x="809" y="521"/>
                    </a:cubicBezTo>
                    <a:cubicBezTo>
                      <a:pt x="804" y="527"/>
                      <a:pt x="799" y="532"/>
                      <a:pt x="793" y="537"/>
                    </a:cubicBezTo>
                    <a:moveTo>
                      <a:pt x="319" y="536"/>
                    </a:moveTo>
                    <a:cubicBezTo>
                      <a:pt x="316" y="530"/>
                      <a:pt x="312" y="523"/>
                      <a:pt x="308" y="516"/>
                    </a:cubicBezTo>
                    <a:cubicBezTo>
                      <a:pt x="310" y="514"/>
                      <a:pt x="312" y="512"/>
                      <a:pt x="314" y="510"/>
                    </a:cubicBezTo>
                    <a:cubicBezTo>
                      <a:pt x="318" y="505"/>
                      <a:pt x="321" y="500"/>
                      <a:pt x="325" y="495"/>
                    </a:cubicBezTo>
                    <a:cubicBezTo>
                      <a:pt x="331" y="487"/>
                      <a:pt x="336" y="479"/>
                      <a:pt x="342" y="471"/>
                    </a:cubicBezTo>
                    <a:cubicBezTo>
                      <a:pt x="350" y="484"/>
                      <a:pt x="356" y="495"/>
                      <a:pt x="363" y="506"/>
                    </a:cubicBezTo>
                    <a:cubicBezTo>
                      <a:pt x="363" y="507"/>
                      <a:pt x="363" y="507"/>
                      <a:pt x="362" y="507"/>
                    </a:cubicBezTo>
                    <a:cubicBezTo>
                      <a:pt x="355" y="519"/>
                      <a:pt x="350" y="531"/>
                      <a:pt x="345" y="544"/>
                    </a:cubicBezTo>
                    <a:cubicBezTo>
                      <a:pt x="342" y="551"/>
                      <a:pt x="340" y="558"/>
                      <a:pt x="337" y="565"/>
                    </a:cubicBezTo>
                    <a:cubicBezTo>
                      <a:pt x="337" y="564"/>
                      <a:pt x="336" y="563"/>
                      <a:pt x="335" y="562"/>
                    </a:cubicBezTo>
                    <a:cubicBezTo>
                      <a:pt x="332" y="557"/>
                      <a:pt x="329" y="551"/>
                      <a:pt x="325" y="546"/>
                    </a:cubicBezTo>
                    <a:cubicBezTo>
                      <a:pt x="325" y="545"/>
                      <a:pt x="324" y="544"/>
                      <a:pt x="324" y="543"/>
                    </a:cubicBezTo>
                    <a:cubicBezTo>
                      <a:pt x="325" y="542"/>
                      <a:pt x="326" y="540"/>
                      <a:pt x="327" y="538"/>
                    </a:cubicBezTo>
                    <a:cubicBezTo>
                      <a:pt x="330" y="533"/>
                      <a:pt x="333" y="528"/>
                      <a:pt x="336" y="523"/>
                    </a:cubicBezTo>
                    <a:cubicBezTo>
                      <a:pt x="338" y="517"/>
                      <a:pt x="342" y="510"/>
                      <a:pt x="345" y="505"/>
                    </a:cubicBezTo>
                    <a:cubicBezTo>
                      <a:pt x="348" y="502"/>
                      <a:pt x="349" y="497"/>
                      <a:pt x="352" y="494"/>
                    </a:cubicBezTo>
                    <a:cubicBezTo>
                      <a:pt x="355" y="491"/>
                      <a:pt x="352" y="488"/>
                      <a:pt x="349" y="488"/>
                    </a:cubicBezTo>
                    <a:cubicBezTo>
                      <a:pt x="348" y="488"/>
                      <a:pt x="347" y="488"/>
                      <a:pt x="347" y="489"/>
                    </a:cubicBezTo>
                    <a:cubicBezTo>
                      <a:pt x="344" y="493"/>
                      <a:pt x="343" y="497"/>
                      <a:pt x="340" y="500"/>
                    </a:cubicBezTo>
                    <a:cubicBezTo>
                      <a:pt x="336" y="505"/>
                      <a:pt x="332" y="511"/>
                      <a:pt x="330" y="517"/>
                    </a:cubicBezTo>
                    <a:cubicBezTo>
                      <a:pt x="328" y="522"/>
                      <a:pt x="325" y="527"/>
                      <a:pt x="322" y="532"/>
                    </a:cubicBezTo>
                    <a:cubicBezTo>
                      <a:pt x="321" y="533"/>
                      <a:pt x="320" y="535"/>
                      <a:pt x="319" y="536"/>
                    </a:cubicBezTo>
                    <a:moveTo>
                      <a:pt x="416" y="526"/>
                    </a:moveTo>
                    <a:cubicBezTo>
                      <a:pt x="421" y="526"/>
                      <a:pt x="426" y="526"/>
                      <a:pt x="430" y="526"/>
                    </a:cubicBezTo>
                    <a:cubicBezTo>
                      <a:pt x="449" y="525"/>
                      <a:pt x="465" y="517"/>
                      <a:pt x="481" y="508"/>
                    </a:cubicBezTo>
                    <a:cubicBezTo>
                      <a:pt x="489" y="504"/>
                      <a:pt x="496" y="498"/>
                      <a:pt x="504" y="494"/>
                    </a:cubicBezTo>
                    <a:cubicBezTo>
                      <a:pt x="513" y="490"/>
                      <a:pt x="523" y="487"/>
                      <a:pt x="532" y="483"/>
                    </a:cubicBezTo>
                    <a:cubicBezTo>
                      <a:pt x="546" y="476"/>
                      <a:pt x="562" y="471"/>
                      <a:pt x="578" y="466"/>
                    </a:cubicBezTo>
                    <a:cubicBezTo>
                      <a:pt x="579" y="474"/>
                      <a:pt x="580" y="481"/>
                      <a:pt x="580" y="487"/>
                    </a:cubicBezTo>
                    <a:cubicBezTo>
                      <a:pt x="580" y="492"/>
                      <a:pt x="580" y="501"/>
                      <a:pt x="581" y="508"/>
                    </a:cubicBezTo>
                    <a:cubicBezTo>
                      <a:pt x="569" y="526"/>
                      <a:pt x="538" y="542"/>
                      <a:pt x="521" y="548"/>
                    </a:cubicBezTo>
                    <a:cubicBezTo>
                      <a:pt x="504" y="553"/>
                      <a:pt x="485" y="557"/>
                      <a:pt x="467" y="557"/>
                    </a:cubicBezTo>
                    <a:cubicBezTo>
                      <a:pt x="443" y="557"/>
                      <a:pt x="421" y="551"/>
                      <a:pt x="409" y="538"/>
                    </a:cubicBezTo>
                    <a:cubicBezTo>
                      <a:pt x="404" y="533"/>
                      <a:pt x="400" y="529"/>
                      <a:pt x="397" y="523"/>
                    </a:cubicBezTo>
                    <a:cubicBezTo>
                      <a:pt x="398" y="524"/>
                      <a:pt x="399" y="525"/>
                      <a:pt x="400" y="525"/>
                    </a:cubicBezTo>
                    <a:cubicBezTo>
                      <a:pt x="405" y="526"/>
                      <a:pt x="410" y="526"/>
                      <a:pt x="416" y="526"/>
                    </a:cubicBezTo>
                    <a:moveTo>
                      <a:pt x="606" y="476"/>
                    </a:moveTo>
                    <a:cubicBezTo>
                      <a:pt x="607" y="473"/>
                      <a:pt x="609" y="471"/>
                      <a:pt x="610" y="468"/>
                    </a:cubicBezTo>
                    <a:cubicBezTo>
                      <a:pt x="611" y="466"/>
                      <a:pt x="613" y="464"/>
                      <a:pt x="614" y="463"/>
                    </a:cubicBezTo>
                    <a:cubicBezTo>
                      <a:pt x="619" y="463"/>
                      <a:pt x="624" y="464"/>
                      <a:pt x="629" y="464"/>
                    </a:cubicBezTo>
                    <a:cubicBezTo>
                      <a:pt x="632" y="465"/>
                      <a:pt x="635" y="467"/>
                      <a:pt x="638" y="469"/>
                    </a:cubicBezTo>
                    <a:cubicBezTo>
                      <a:pt x="636" y="472"/>
                      <a:pt x="634" y="475"/>
                      <a:pt x="633" y="478"/>
                    </a:cubicBezTo>
                    <a:cubicBezTo>
                      <a:pt x="632" y="478"/>
                      <a:pt x="632" y="478"/>
                      <a:pt x="632" y="478"/>
                    </a:cubicBezTo>
                    <a:cubicBezTo>
                      <a:pt x="630" y="477"/>
                      <a:pt x="627" y="476"/>
                      <a:pt x="625" y="476"/>
                    </a:cubicBezTo>
                    <a:cubicBezTo>
                      <a:pt x="623" y="476"/>
                      <a:pt x="621" y="476"/>
                      <a:pt x="619" y="476"/>
                    </a:cubicBezTo>
                    <a:cubicBezTo>
                      <a:pt x="614" y="476"/>
                      <a:pt x="610" y="476"/>
                      <a:pt x="606" y="476"/>
                    </a:cubicBezTo>
                    <a:moveTo>
                      <a:pt x="813" y="515"/>
                    </a:moveTo>
                    <a:cubicBezTo>
                      <a:pt x="800" y="502"/>
                      <a:pt x="786" y="489"/>
                      <a:pt x="772" y="475"/>
                    </a:cubicBezTo>
                    <a:cubicBezTo>
                      <a:pt x="772" y="475"/>
                      <a:pt x="772" y="475"/>
                      <a:pt x="772" y="475"/>
                    </a:cubicBezTo>
                    <a:cubicBezTo>
                      <a:pt x="775" y="470"/>
                      <a:pt x="777" y="464"/>
                      <a:pt x="779" y="459"/>
                    </a:cubicBezTo>
                    <a:cubicBezTo>
                      <a:pt x="787" y="466"/>
                      <a:pt x="797" y="474"/>
                      <a:pt x="807" y="478"/>
                    </a:cubicBezTo>
                    <a:cubicBezTo>
                      <a:pt x="815" y="481"/>
                      <a:pt x="822" y="487"/>
                      <a:pt x="830" y="490"/>
                    </a:cubicBezTo>
                    <a:cubicBezTo>
                      <a:pt x="825" y="499"/>
                      <a:pt x="820" y="507"/>
                      <a:pt x="813" y="515"/>
                    </a:cubicBezTo>
                    <a:moveTo>
                      <a:pt x="304" y="509"/>
                    </a:moveTo>
                    <a:cubicBezTo>
                      <a:pt x="299" y="501"/>
                      <a:pt x="294" y="492"/>
                      <a:pt x="289" y="483"/>
                    </a:cubicBezTo>
                    <a:cubicBezTo>
                      <a:pt x="297" y="479"/>
                      <a:pt x="305" y="475"/>
                      <a:pt x="312" y="469"/>
                    </a:cubicBezTo>
                    <a:cubicBezTo>
                      <a:pt x="319" y="464"/>
                      <a:pt x="325" y="458"/>
                      <a:pt x="332" y="452"/>
                    </a:cubicBezTo>
                    <a:cubicBezTo>
                      <a:pt x="332" y="453"/>
                      <a:pt x="333" y="454"/>
                      <a:pt x="333" y="454"/>
                    </a:cubicBezTo>
                    <a:cubicBezTo>
                      <a:pt x="330" y="456"/>
                      <a:pt x="331" y="462"/>
                      <a:pt x="335" y="462"/>
                    </a:cubicBezTo>
                    <a:cubicBezTo>
                      <a:pt x="335" y="462"/>
                      <a:pt x="335" y="462"/>
                      <a:pt x="335" y="462"/>
                    </a:cubicBezTo>
                    <a:cubicBezTo>
                      <a:pt x="335" y="461"/>
                      <a:pt x="336" y="461"/>
                      <a:pt x="337" y="461"/>
                    </a:cubicBezTo>
                    <a:cubicBezTo>
                      <a:pt x="337" y="462"/>
                      <a:pt x="338" y="463"/>
                      <a:pt x="339" y="464"/>
                    </a:cubicBezTo>
                    <a:cubicBezTo>
                      <a:pt x="329" y="474"/>
                      <a:pt x="323" y="485"/>
                      <a:pt x="315" y="496"/>
                    </a:cubicBezTo>
                    <a:cubicBezTo>
                      <a:pt x="312" y="500"/>
                      <a:pt x="307" y="504"/>
                      <a:pt x="304" y="509"/>
                    </a:cubicBezTo>
                    <a:moveTo>
                      <a:pt x="643" y="464"/>
                    </a:moveTo>
                    <a:cubicBezTo>
                      <a:pt x="640" y="462"/>
                      <a:pt x="636" y="459"/>
                      <a:pt x="633" y="457"/>
                    </a:cubicBezTo>
                    <a:cubicBezTo>
                      <a:pt x="629" y="456"/>
                      <a:pt x="625" y="456"/>
                      <a:pt x="620" y="455"/>
                    </a:cubicBezTo>
                    <a:cubicBezTo>
                      <a:pt x="624" y="451"/>
                      <a:pt x="628" y="448"/>
                      <a:pt x="633" y="446"/>
                    </a:cubicBezTo>
                    <a:cubicBezTo>
                      <a:pt x="633" y="447"/>
                      <a:pt x="634" y="448"/>
                      <a:pt x="635" y="448"/>
                    </a:cubicBezTo>
                    <a:cubicBezTo>
                      <a:pt x="640" y="450"/>
                      <a:pt x="645" y="452"/>
                      <a:pt x="649" y="455"/>
                    </a:cubicBezTo>
                    <a:cubicBezTo>
                      <a:pt x="650" y="456"/>
                      <a:pt x="651" y="456"/>
                      <a:pt x="651" y="457"/>
                    </a:cubicBezTo>
                    <a:cubicBezTo>
                      <a:pt x="648" y="459"/>
                      <a:pt x="645" y="461"/>
                      <a:pt x="643" y="464"/>
                    </a:cubicBezTo>
                    <a:moveTo>
                      <a:pt x="657" y="452"/>
                    </a:moveTo>
                    <a:cubicBezTo>
                      <a:pt x="657" y="451"/>
                      <a:pt x="656" y="450"/>
                      <a:pt x="655" y="450"/>
                    </a:cubicBezTo>
                    <a:cubicBezTo>
                      <a:pt x="654" y="449"/>
                      <a:pt x="652" y="448"/>
                      <a:pt x="651" y="447"/>
                    </a:cubicBezTo>
                    <a:cubicBezTo>
                      <a:pt x="648" y="445"/>
                      <a:pt x="646" y="444"/>
                      <a:pt x="643" y="443"/>
                    </a:cubicBezTo>
                    <a:cubicBezTo>
                      <a:pt x="646" y="442"/>
                      <a:pt x="649" y="442"/>
                      <a:pt x="652" y="442"/>
                    </a:cubicBezTo>
                    <a:cubicBezTo>
                      <a:pt x="658" y="442"/>
                      <a:pt x="665" y="444"/>
                      <a:pt x="670" y="445"/>
                    </a:cubicBezTo>
                    <a:cubicBezTo>
                      <a:pt x="665" y="448"/>
                      <a:pt x="661" y="450"/>
                      <a:pt x="657" y="452"/>
                    </a:cubicBezTo>
                    <a:moveTo>
                      <a:pt x="833" y="483"/>
                    </a:moveTo>
                    <a:cubicBezTo>
                      <a:pt x="826" y="480"/>
                      <a:pt x="819" y="474"/>
                      <a:pt x="812" y="471"/>
                    </a:cubicBezTo>
                    <a:cubicBezTo>
                      <a:pt x="802" y="467"/>
                      <a:pt x="791" y="459"/>
                      <a:pt x="782" y="452"/>
                    </a:cubicBezTo>
                    <a:cubicBezTo>
                      <a:pt x="782" y="452"/>
                      <a:pt x="781" y="451"/>
                      <a:pt x="781" y="451"/>
                    </a:cubicBezTo>
                    <a:cubicBezTo>
                      <a:pt x="781" y="449"/>
                      <a:pt x="782" y="447"/>
                      <a:pt x="782" y="444"/>
                    </a:cubicBezTo>
                    <a:cubicBezTo>
                      <a:pt x="782" y="443"/>
                      <a:pt x="782" y="442"/>
                      <a:pt x="782" y="441"/>
                    </a:cubicBezTo>
                    <a:cubicBezTo>
                      <a:pt x="791" y="443"/>
                      <a:pt x="800" y="447"/>
                      <a:pt x="810" y="449"/>
                    </a:cubicBezTo>
                    <a:cubicBezTo>
                      <a:pt x="816" y="450"/>
                      <a:pt x="822" y="451"/>
                      <a:pt x="827" y="452"/>
                    </a:cubicBezTo>
                    <a:cubicBezTo>
                      <a:pt x="832" y="453"/>
                      <a:pt x="835" y="453"/>
                      <a:pt x="839" y="454"/>
                    </a:cubicBezTo>
                    <a:cubicBezTo>
                      <a:pt x="842" y="454"/>
                      <a:pt x="844" y="456"/>
                      <a:pt x="846" y="457"/>
                    </a:cubicBezTo>
                    <a:cubicBezTo>
                      <a:pt x="843" y="466"/>
                      <a:pt x="839" y="474"/>
                      <a:pt x="834" y="483"/>
                    </a:cubicBezTo>
                    <a:cubicBezTo>
                      <a:pt x="833" y="483"/>
                      <a:pt x="833" y="483"/>
                      <a:pt x="833" y="483"/>
                    </a:cubicBezTo>
                    <a:moveTo>
                      <a:pt x="285" y="477"/>
                    </a:moveTo>
                    <a:cubicBezTo>
                      <a:pt x="284" y="475"/>
                      <a:pt x="283" y="473"/>
                      <a:pt x="282" y="471"/>
                    </a:cubicBezTo>
                    <a:cubicBezTo>
                      <a:pt x="280" y="467"/>
                      <a:pt x="278" y="463"/>
                      <a:pt x="276" y="460"/>
                    </a:cubicBezTo>
                    <a:cubicBezTo>
                      <a:pt x="294" y="456"/>
                      <a:pt x="309" y="448"/>
                      <a:pt x="324" y="438"/>
                    </a:cubicBezTo>
                    <a:cubicBezTo>
                      <a:pt x="325" y="440"/>
                      <a:pt x="327" y="443"/>
                      <a:pt x="328" y="445"/>
                    </a:cubicBezTo>
                    <a:cubicBezTo>
                      <a:pt x="323" y="449"/>
                      <a:pt x="317" y="454"/>
                      <a:pt x="313" y="458"/>
                    </a:cubicBezTo>
                    <a:cubicBezTo>
                      <a:pt x="305" y="466"/>
                      <a:pt x="295" y="471"/>
                      <a:pt x="285" y="477"/>
                    </a:cubicBezTo>
                    <a:moveTo>
                      <a:pt x="267" y="440"/>
                    </a:moveTo>
                    <a:cubicBezTo>
                      <a:pt x="267" y="440"/>
                      <a:pt x="267" y="440"/>
                      <a:pt x="267" y="440"/>
                    </a:cubicBezTo>
                    <a:cubicBezTo>
                      <a:pt x="276" y="440"/>
                      <a:pt x="286" y="439"/>
                      <a:pt x="294" y="435"/>
                    </a:cubicBezTo>
                    <a:cubicBezTo>
                      <a:pt x="302" y="431"/>
                      <a:pt x="307" y="425"/>
                      <a:pt x="314" y="420"/>
                    </a:cubicBezTo>
                    <a:cubicBezTo>
                      <a:pt x="316" y="423"/>
                      <a:pt x="318" y="427"/>
                      <a:pt x="320" y="431"/>
                    </a:cubicBezTo>
                    <a:cubicBezTo>
                      <a:pt x="305" y="441"/>
                      <a:pt x="290" y="449"/>
                      <a:pt x="273" y="453"/>
                    </a:cubicBezTo>
                    <a:cubicBezTo>
                      <a:pt x="272" y="453"/>
                      <a:pt x="272" y="453"/>
                      <a:pt x="272" y="453"/>
                    </a:cubicBezTo>
                    <a:cubicBezTo>
                      <a:pt x="270" y="448"/>
                      <a:pt x="267" y="444"/>
                      <a:pt x="265" y="440"/>
                    </a:cubicBezTo>
                    <a:cubicBezTo>
                      <a:pt x="265" y="440"/>
                      <a:pt x="266" y="440"/>
                      <a:pt x="267" y="440"/>
                    </a:cubicBezTo>
                    <a:moveTo>
                      <a:pt x="847" y="449"/>
                    </a:moveTo>
                    <a:cubicBezTo>
                      <a:pt x="843" y="448"/>
                      <a:pt x="840" y="446"/>
                      <a:pt x="836" y="446"/>
                    </a:cubicBezTo>
                    <a:cubicBezTo>
                      <a:pt x="828" y="445"/>
                      <a:pt x="821" y="443"/>
                      <a:pt x="814" y="441"/>
                    </a:cubicBezTo>
                    <a:cubicBezTo>
                      <a:pt x="803" y="440"/>
                      <a:pt x="793" y="435"/>
                      <a:pt x="783" y="433"/>
                    </a:cubicBezTo>
                    <a:cubicBezTo>
                      <a:pt x="783" y="427"/>
                      <a:pt x="783" y="421"/>
                      <a:pt x="783" y="415"/>
                    </a:cubicBezTo>
                    <a:cubicBezTo>
                      <a:pt x="783" y="415"/>
                      <a:pt x="783" y="415"/>
                      <a:pt x="783" y="415"/>
                    </a:cubicBezTo>
                    <a:cubicBezTo>
                      <a:pt x="794" y="416"/>
                      <a:pt x="805" y="420"/>
                      <a:pt x="816" y="421"/>
                    </a:cubicBezTo>
                    <a:cubicBezTo>
                      <a:pt x="829" y="422"/>
                      <a:pt x="842" y="425"/>
                      <a:pt x="855" y="425"/>
                    </a:cubicBezTo>
                    <a:cubicBezTo>
                      <a:pt x="854" y="433"/>
                      <a:pt x="852" y="441"/>
                      <a:pt x="849" y="448"/>
                    </a:cubicBezTo>
                    <a:cubicBezTo>
                      <a:pt x="849" y="448"/>
                      <a:pt x="849" y="448"/>
                      <a:pt x="849" y="448"/>
                    </a:cubicBezTo>
                    <a:cubicBezTo>
                      <a:pt x="848" y="448"/>
                      <a:pt x="847" y="449"/>
                      <a:pt x="847" y="449"/>
                    </a:cubicBezTo>
                    <a:moveTo>
                      <a:pt x="263" y="418"/>
                    </a:moveTo>
                    <a:cubicBezTo>
                      <a:pt x="269" y="418"/>
                      <a:pt x="275" y="417"/>
                      <a:pt x="281" y="415"/>
                    </a:cubicBezTo>
                    <a:cubicBezTo>
                      <a:pt x="289" y="412"/>
                      <a:pt x="299" y="410"/>
                      <a:pt x="306" y="406"/>
                    </a:cubicBezTo>
                    <a:cubicBezTo>
                      <a:pt x="307" y="408"/>
                      <a:pt x="309" y="411"/>
                      <a:pt x="310" y="413"/>
                    </a:cubicBezTo>
                    <a:cubicBezTo>
                      <a:pt x="305" y="417"/>
                      <a:pt x="299" y="422"/>
                      <a:pt x="294" y="426"/>
                    </a:cubicBezTo>
                    <a:cubicBezTo>
                      <a:pt x="287" y="432"/>
                      <a:pt x="275" y="432"/>
                      <a:pt x="266" y="432"/>
                    </a:cubicBezTo>
                    <a:cubicBezTo>
                      <a:pt x="264" y="433"/>
                      <a:pt x="263" y="434"/>
                      <a:pt x="263" y="436"/>
                    </a:cubicBezTo>
                    <a:cubicBezTo>
                      <a:pt x="261" y="432"/>
                      <a:pt x="258" y="428"/>
                      <a:pt x="256" y="425"/>
                    </a:cubicBezTo>
                    <a:cubicBezTo>
                      <a:pt x="255" y="422"/>
                      <a:pt x="253" y="419"/>
                      <a:pt x="251" y="417"/>
                    </a:cubicBezTo>
                    <a:cubicBezTo>
                      <a:pt x="255" y="417"/>
                      <a:pt x="259" y="418"/>
                      <a:pt x="263" y="418"/>
                    </a:cubicBezTo>
                    <a:moveTo>
                      <a:pt x="424" y="518"/>
                    </a:moveTo>
                    <a:cubicBezTo>
                      <a:pt x="417" y="518"/>
                      <a:pt x="411" y="518"/>
                      <a:pt x="405" y="518"/>
                    </a:cubicBezTo>
                    <a:cubicBezTo>
                      <a:pt x="397" y="517"/>
                      <a:pt x="392" y="513"/>
                      <a:pt x="387" y="510"/>
                    </a:cubicBezTo>
                    <a:cubicBezTo>
                      <a:pt x="377" y="495"/>
                      <a:pt x="367" y="479"/>
                      <a:pt x="356" y="461"/>
                    </a:cubicBezTo>
                    <a:cubicBezTo>
                      <a:pt x="372" y="461"/>
                      <a:pt x="387" y="460"/>
                      <a:pt x="403" y="456"/>
                    </a:cubicBezTo>
                    <a:cubicBezTo>
                      <a:pt x="425" y="451"/>
                      <a:pt x="444" y="439"/>
                      <a:pt x="466" y="431"/>
                    </a:cubicBezTo>
                    <a:cubicBezTo>
                      <a:pt x="478" y="426"/>
                      <a:pt x="492" y="423"/>
                      <a:pt x="505" y="419"/>
                    </a:cubicBezTo>
                    <a:cubicBezTo>
                      <a:pt x="509" y="418"/>
                      <a:pt x="513" y="416"/>
                      <a:pt x="517" y="415"/>
                    </a:cubicBezTo>
                    <a:cubicBezTo>
                      <a:pt x="522" y="412"/>
                      <a:pt x="528" y="412"/>
                      <a:pt x="533" y="409"/>
                    </a:cubicBezTo>
                    <a:cubicBezTo>
                      <a:pt x="538" y="407"/>
                      <a:pt x="544" y="405"/>
                      <a:pt x="550" y="403"/>
                    </a:cubicBezTo>
                    <a:cubicBezTo>
                      <a:pt x="554" y="410"/>
                      <a:pt x="557" y="417"/>
                      <a:pt x="561" y="424"/>
                    </a:cubicBezTo>
                    <a:cubicBezTo>
                      <a:pt x="567" y="434"/>
                      <a:pt x="573" y="446"/>
                      <a:pt x="576" y="459"/>
                    </a:cubicBezTo>
                    <a:cubicBezTo>
                      <a:pt x="547" y="468"/>
                      <a:pt x="519" y="480"/>
                      <a:pt x="491" y="492"/>
                    </a:cubicBezTo>
                    <a:cubicBezTo>
                      <a:pt x="489" y="493"/>
                      <a:pt x="487" y="495"/>
                      <a:pt x="485" y="496"/>
                    </a:cubicBezTo>
                    <a:cubicBezTo>
                      <a:pt x="479" y="502"/>
                      <a:pt x="471" y="504"/>
                      <a:pt x="464" y="507"/>
                    </a:cubicBezTo>
                    <a:cubicBezTo>
                      <a:pt x="453" y="512"/>
                      <a:pt x="442" y="517"/>
                      <a:pt x="430" y="518"/>
                    </a:cubicBezTo>
                    <a:cubicBezTo>
                      <a:pt x="428" y="518"/>
                      <a:pt x="426" y="518"/>
                      <a:pt x="424" y="518"/>
                    </a:cubicBezTo>
                    <a:moveTo>
                      <a:pt x="814" y="391"/>
                    </a:moveTo>
                    <a:cubicBezTo>
                      <a:pt x="817" y="391"/>
                      <a:pt x="820" y="391"/>
                      <a:pt x="823" y="390"/>
                    </a:cubicBezTo>
                    <a:cubicBezTo>
                      <a:pt x="827" y="390"/>
                      <a:pt x="830" y="390"/>
                      <a:pt x="834" y="390"/>
                    </a:cubicBezTo>
                    <a:cubicBezTo>
                      <a:pt x="839" y="390"/>
                      <a:pt x="844" y="390"/>
                      <a:pt x="849" y="391"/>
                    </a:cubicBezTo>
                    <a:cubicBezTo>
                      <a:pt x="853" y="392"/>
                      <a:pt x="856" y="393"/>
                      <a:pt x="859" y="393"/>
                    </a:cubicBezTo>
                    <a:cubicBezTo>
                      <a:pt x="859" y="397"/>
                      <a:pt x="858" y="401"/>
                      <a:pt x="858" y="405"/>
                    </a:cubicBezTo>
                    <a:cubicBezTo>
                      <a:pt x="858" y="409"/>
                      <a:pt x="857" y="413"/>
                      <a:pt x="857" y="416"/>
                    </a:cubicBezTo>
                    <a:cubicBezTo>
                      <a:pt x="856" y="417"/>
                      <a:pt x="855" y="417"/>
                      <a:pt x="855" y="418"/>
                    </a:cubicBezTo>
                    <a:cubicBezTo>
                      <a:pt x="831" y="417"/>
                      <a:pt x="807" y="410"/>
                      <a:pt x="783" y="407"/>
                    </a:cubicBezTo>
                    <a:cubicBezTo>
                      <a:pt x="782" y="407"/>
                      <a:pt x="782" y="407"/>
                      <a:pt x="782" y="407"/>
                    </a:cubicBezTo>
                    <a:cubicBezTo>
                      <a:pt x="782" y="402"/>
                      <a:pt x="781" y="396"/>
                      <a:pt x="780" y="391"/>
                    </a:cubicBezTo>
                    <a:cubicBezTo>
                      <a:pt x="781" y="391"/>
                      <a:pt x="781" y="391"/>
                      <a:pt x="781" y="391"/>
                    </a:cubicBezTo>
                    <a:cubicBezTo>
                      <a:pt x="784" y="390"/>
                      <a:pt x="788" y="390"/>
                      <a:pt x="791" y="390"/>
                    </a:cubicBezTo>
                    <a:cubicBezTo>
                      <a:pt x="795" y="390"/>
                      <a:pt x="799" y="390"/>
                      <a:pt x="803" y="390"/>
                    </a:cubicBezTo>
                    <a:cubicBezTo>
                      <a:pt x="807" y="391"/>
                      <a:pt x="810" y="391"/>
                      <a:pt x="814" y="391"/>
                    </a:cubicBezTo>
                    <a:moveTo>
                      <a:pt x="238" y="394"/>
                    </a:moveTo>
                    <a:cubicBezTo>
                      <a:pt x="249" y="394"/>
                      <a:pt x="259" y="393"/>
                      <a:pt x="270" y="390"/>
                    </a:cubicBezTo>
                    <a:cubicBezTo>
                      <a:pt x="277" y="387"/>
                      <a:pt x="284" y="383"/>
                      <a:pt x="291" y="379"/>
                    </a:cubicBezTo>
                    <a:cubicBezTo>
                      <a:pt x="295" y="386"/>
                      <a:pt x="298" y="392"/>
                      <a:pt x="302" y="399"/>
                    </a:cubicBezTo>
                    <a:cubicBezTo>
                      <a:pt x="297" y="402"/>
                      <a:pt x="292" y="403"/>
                      <a:pt x="287" y="405"/>
                    </a:cubicBezTo>
                    <a:cubicBezTo>
                      <a:pt x="278" y="408"/>
                      <a:pt x="270" y="410"/>
                      <a:pt x="261" y="410"/>
                    </a:cubicBezTo>
                    <a:cubicBezTo>
                      <a:pt x="257" y="410"/>
                      <a:pt x="252" y="409"/>
                      <a:pt x="247" y="408"/>
                    </a:cubicBezTo>
                    <a:cubicBezTo>
                      <a:pt x="247" y="408"/>
                      <a:pt x="246" y="408"/>
                      <a:pt x="246" y="408"/>
                    </a:cubicBezTo>
                    <a:cubicBezTo>
                      <a:pt x="246" y="408"/>
                      <a:pt x="246" y="408"/>
                      <a:pt x="246" y="408"/>
                    </a:cubicBezTo>
                    <a:cubicBezTo>
                      <a:pt x="243" y="403"/>
                      <a:pt x="240" y="399"/>
                      <a:pt x="237" y="394"/>
                    </a:cubicBezTo>
                    <a:cubicBezTo>
                      <a:pt x="237" y="394"/>
                      <a:pt x="237" y="394"/>
                      <a:pt x="238" y="394"/>
                    </a:cubicBezTo>
                    <a:moveTo>
                      <a:pt x="234" y="389"/>
                    </a:moveTo>
                    <a:cubicBezTo>
                      <a:pt x="231" y="385"/>
                      <a:pt x="228" y="381"/>
                      <a:pt x="226" y="377"/>
                    </a:cubicBezTo>
                    <a:cubicBezTo>
                      <a:pt x="241" y="376"/>
                      <a:pt x="255" y="372"/>
                      <a:pt x="269" y="367"/>
                    </a:cubicBezTo>
                    <a:cubicBezTo>
                      <a:pt x="272" y="366"/>
                      <a:pt x="277" y="365"/>
                      <a:pt x="281" y="364"/>
                    </a:cubicBezTo>
                    <a:cubicBezTo>
                      <a:pt x="283" y="367"/>
                      <a:pt x="285" y="370"/>
                      <a:pt x="287" y="373"/>
                    </a:cubicBezTo>
                    <a:cubicBezTo>
                      <a:pt x="281" y="376"/>
                      <a:pt x="272" y="381"/>
                      <a:pt x="271" y="381"/>
                    </a:cubicBezTo>
                    <a:cubicBezTo>
                      <a:pt x="260" y="384"/>
                      <a:pt x="250" y="386"/>
                      <a:pt x="239" y="386"/>
                    </a:cubicBezTo>
                    <a:cubicBezTo>
                      <a:pt x="238" y="386"/>
                      <a:pt x="238" y="386"/>
                      <a:pt x="237" y="386"/>
                    </a:cubicBezTo>
                    <a:cubicBezTo>
                      <a:pt x="235" y="386"/>
                      <a:pt x="234" y="388"/>
                      <a:pt x="234" y="389"/>
                    </a:cubicBezTo>
                    <a:moveTo>
                      <a:pt x="779" y="383"/>
                    </a:moveTo>
                    <a:cubicBezTo>
                      <a:pt x="779" y="379"/>
                      <a:pt x="778" y="375"/>
                      <a:pt x="777" y="371"/>
                    </a:cubicBezTo>
                    <a:cubicBezTo>
                      <a:pt x="791" y="368"/>
                      <a:pt x="807" y="368"/>
                      <a:pt x="821" y="367"/>
                    </a:cubicBezTo>
                    <a:cubicBezTo>
                      <a:pt x="834" y="366"/>
                      <a:pt x="847" y="364"/>
                      <a:pt x="859" y="360"/>
                    </a:cubicBezTo>
                    <a:cubicBezTo>
                      <a:pt x="859" y="369"/>
                      <a:pt x="859" y="377"/>
                      <a:pt x="859" y="386"/>
                    </a:cubicBezTo>
                    <a:cubicBezTo>
                      <a:pt x="855" y="385"/>
                      <a:pt x="851" y="383"/>
                      <a:pt x="847" y="383"/>
                    </a:cubicBezTo>
                    <a:cubicBezTo>
                      <a:pt x="844" y="382"/>
                      <a:pt x="840" y="382"/>
                      <a:pt x="837" y="382"/>
                    </a:cubicBezTo>
                    <a:cubicBezTo>
                      <a:pt x="832" y="382"/>
                      <a:pt x="827" y="383"/>
                      <a:pt x="822" y="383"/>
                    </a:cubicBezTo>
                    <a:cubicBezTo>
                      <a:pt x="820" y="383"/>
                      <a:pt x="819" y="383"/>
                      <a:pt x="817" y="383"/>
                    </a:cubicBezTo>
                    <a:cubicBezTo>
                      <a:pt x="813" y="383"/>
                      <a:pt x="809" y="383"/>
                      <a:pt x="805" y="383"/>
                    </a:cubicBezTo>
                    <a:cubicBezTo>
                      <a:pt x="802" y="382"/>
                      <a:pt x="798" y="382"/>
                      <a:pt x="794" y="382"/>
                    </a:cubicBezTo>
                    <a:cubicBezTo>
                      <a:pt x="789" y="382"/>
                      <a:pt x="784" y="382"/>
                      <a:pt x="779" y="383"/>
                    </a:cubicBezTo>
                    <a:moveTo>
                      <a:pt x="221" y="370"/>
                    </a:moveTo>
                    <a:cubicBezTo>
                      <a:pt x="218" y="366"/>
                      <a:pt x="215" y="362"/>
                      <a:pt x="212" y="358"/>
                    </a:cubicBezTo>
                    <a:cubicBezTo>
                      <a:pt x="223" y="357"/>
                      <a:pt x="234" y="355"/>
                      <a:pt x="245" y="352"/>
                    </a:cubicBezTo>
                    <a:cubicBezTo>
                      <a:pt x="250" y="350"/>
                      <a:pt x="262" y="348"/>
                      <a:pt x="269" y="343"/>
                    </a:cubicBezTo>
                    <a:cubicBezTo>
                      <a:pt x="272" y="348"/>
                      <a:pt x="275" y="352"/>
                      <a:pt x="278" y="357"/>
                    </a:cubicBezTo>
                    <a:cubicBezTo>
                      <a:pt x="271" y="360"/>
                      <a:pt x="259" y="362"/>
                      <a:pt x="257" y="363"/>
                    </a:cubicBezTo>
                    <a:cubicBezTo>
                      <a:pt x="246" y="367"/>
                      <a:pt x="234" y="369"/>
                      <a:pt x="223" y="369"/>
                    </a:cubicBezTo>
                    <a:cubicBezTo>
                      <a:pt x="222" y="369"/>
                      <a:pt x="221" y="370"/>
                      <a:pt x="221" y="370"/>
                    </a:cubicBezTo>
                    <a:moveTo>
                      <a:pt x="683" y="520"/>
                    </a:moveTo>
                    <a:cubicBezTo>
                      <a:pt x="672" y="520"/>
                      <a:pt x="663" y="516"/>
                      <a:pt x="655" y="508"/>
                    </a:cubicBezTo>
                    <a:cubicBezTo>
                      <a:pt x="645" y="498"/>
                      <a:pt x="647" y="491"/>
                      <a:pt x="647" y="489"/>
                    </a:cubicBezTo>
                    <a:cubicBezTo>
                      <a:pt x="648" y="484"/>
                      <a:pt x="655" y="470"/>
                      <a:pt x="693" y="455"/>
                    </a:cubicBezTo>
                    <a:cubicBezTo>
                      <a:pt x="695" y="454"/>
                      <a:pt x="698" y="453"/>
                      <a:pt x="700" y="449"/>
                    </a:cubicBezTo>
                    <a:cubicBezTo>
                      <a:pt x="701" y="445"/>
                      <a:pt x="701" y="445"/>
                      <a:pt x="701" y="445"/>
                    </a:cubicBezTo>
                    <a:cubicBezTo>
                      <a:pt x="701" y="444"/>
                      <a:pt x="701" y="444"/>
                      <a:pt x="701" y="444"/>
                    </a:cubicBezTo>
                    <a:cubicBezTo>
                      <a:pt x="704" y="441"/>
                      <a:pt x="706" y="437"/>
                      <a:pt x="708" y="434"/>
                    </a:cubicBezTo>
                    <a:cubicBezTo>
                      <a:pt x="714" y="424"/>
                      <a:pt x="721" y="415"/>
                      <a:pt x="726" y="404"/>
                    </a:cubicBezTo>
                    <a:cubicBezTo>
                      <a:pt x="729" y="397"/>
                      <a:pt x="734" y="391"/>
                      <a:pt x="736" y="383"/>
                    </a:cubicBezTo>
                    <a:cubicBezTo>
                      <a:pt x="738" y="376"/>
                      <a:pt x="741" y="368"/>
                      <a:pt x="744" y="360"/>
                    </a:cubicBezTo>
                    <a:cubicBezTo>
                      <a:pt x="747" y="353"/>
                      <a:pt x="749" y="346"/>
                      <a:pt x="750" y="340"/>
                    </a:cubicBezTo>
                    <a:cubicBezTo>
                      <a:pt x="761" y="372"/>
                      <a:pt x="768" y="407"/>
                      <a:pt x="765" y="442"/>
                    </a:cubicBezTo>
                    <a:cubicBezTo>
                      <a:pt x="762" y="471"/>
                      <a:pt x="731" y="507"/>
                      <a:pt x="700" y="517"/>
                    </a:cubicBezTo>
                    <a:cubicBezTo>
                      <a:pt x="694" y="519"/>
                      <a:pt x="688" y="520"/>
                      <a:pt x="683" y="520"/>
                    </a:cubicBezTo>
                    <a:moveTo>
                      <a:pt x="775" y="363"/>
                    </a:moveTo>
                    <a:cubicBezTo>
                      <a:pt x="774" y="359"/>
                      <a:pt x="773" y="354"/>
                      <a:pt x="772" y="349"/>
                    </a:cubicBezTo>
                    <a:cubicBezTo>
                      <a:pt x="800" y="346"/>
                      <a:pt x="826" y="330"/>
                      <a:pt x="854" y="324"/>
                    </a:cubicBezTo>
                    <a:cubicBezTo>
                      <a:pt x="856" y="334"/>
                      <a:pt x="857" y="343"/>
                      <a:pt x="858" y="352"/>
                    </a:cubicBezTo>
                    <a:cubicBezTo>
                      <a:pt x="845" y="356"/>
                      <a:pt x="831" y="358"/>
                      <a:pt x="818" y="359"/>
                    </a:cubicBezTo>
                    <a:cubicBezTo>
                      <a:pt x="804" y="360"/>
                      <a:pt x="789" y="360"/>
                      <a:pt x="775" y="363"/>
                    </a:cubicBezTo>
                    <a:moveTo>
                      <a:pt x="368" y="454"/>
                    </a:moveTo>
                    <a:cubicBezTo>
                      <a:pt x="363" y="454"/>
                      <a:pt x="358" y="454"/>
                      <a:pt x="352" y="454"/>
                    </a:cubicBezTo>
                    <a:cubicBezTo>
                      <a:pt x="347" y="444"/>
                      <a:pt x="342" y="435"/>
                      <a:pt x="336" y="425"/>
                    </a:cubicBezTo>
                    <a:cubicBezTo>
                      <a:pt x="333" y="419"/>
                      <a:pt x="321" y="398"/>
                      <a:pt x="306" y="375"/>
                    </a:cubicBezTo>
                    <a:cubicBezTo>
                      <a:pt x="317" y="373"/>
                      <a:pt x="327" y="369"/>
                      <a:pt x="337" y="364"/>
                    </a:cubicBezTo>
                    <a:cubicBezTo>
                      <a:pt x="347" y="359"/>
                      <a:pt x="357" y="354"/>
                      <a:pt x="367" y="350"/>
                    </a:cubicBezTo>
                    <a:cubicBezTo>
                      <a:pt x="378" y="347"/>
                      <a:pt x="389" y="343"/>
                      <a:pt x="400" y="339"/>
                    </a:cubicBezTo>
                    <a:cubicBezTo>
                      <a:pt x="417" y="333"/>
                      <a:pt x="434" y="329"/>
                      <a:pt x="451" y="327"/>
                    </a:cubicBezTo>
                    <a:cubicBezTo>
                      <a:pt x="461" y="325"/>
                      <a:pt x="471" y="324"/>
                      <a:pt x="481" y="324"/>
                    </a:cubicBezTo>
                    <a:cubicBezTo>
                      <a:pt x="485" y="324"/>
                      <a:pt x="488" y="324"/>
                      <a:pt x="492" y="325"/>
                    </a:cubicBezTo>
                    <a:cubicBezTo>
                      <a:pt x="504" y="336"/>
                      <a:pt x="515" y="348"/>
                      <a:pt x="524" y="362"/>
                    </a:cubicBezTo>
                    <a:cubicBezTo>
                      <a:pt x="529" y="370"/>
                      <a:pt x="534" y="380"/>
                      <a:pt x="540" y="387"/>
                    </a:cubicBezTo>
                    <a:cubicBezTo>
                      <a:pt x="543" y="391"/>
                      <a:pt x="545" y="394"/>
                      <a:pt x="547" y="398"/>
                    </a:cubicBezTo>
                    <a:cubicBezTo>
                      <a:pt x="534" y="402"/>
                      <a:pt x="520" y="405"/>
                      <a:pt x="517" y="406"/>
                    </a:cubicBezTo>
                    <a:cubicBezTo>
                      <a:pt x="496" y="414"/>
                      <a:pt x="475" y="420"/>
                      <a:pt x="454" y="427"/>
                    </a:cubicBezTo>
                    <a:cubicBezTo>
                      <a:pt x="448" y="429"/>
                      <a:pt x="442" y="432"/>
                      <a:pt x="436" y="436"/>
                    </a:cubicBezTo>
                    <a:cubicBezTo>
                      <a:pt x="422" y="443"/>
                      <a:pt x="408" y="447"/>
                      <a:pt x="394" y="451"/>
                    </a:cubicBezTo>
                    <a:cubicBezTo>
                      <a:pt x="386" y="453"/>
                      <a:pt x="377" y="454"/>
                      <a:pt x="368" y="454"/>
                    </a:cubicBezTo>
                    <a:moveTo>
                      <a:pt x="202" y="338"/>
                    </a:moveTo>
                    <a:cubicBezTo>
                      <a:pt x="203" y="338"/>
                      <a:pt x="204" y="337"/>
                      <a:pt x="205" y="337"/>
                    </a:cubicBezTo>
                    <a:cubicBezTo>
                      <a:pt x="210" y="336"/>
                      <a:pt x="217" y="333"/>
                      <a:pt x="223" y="333"/>
                    </a:cubicBezTo>
                    <a:cubicBezTo>
                      <a:pt x="233" y="331"/>
                      <a:pt x="244" y="327"/>
                      <a:pt x="254" y="321"/>
                    </a:cubicBezTo>
                    <a:cubicBezTo>
                      <a:pt x="258" y="326"/>
                      <a:pt x="261" y="331"/>
                      <a:pt x="265" y="336"/>
                    </a:cubicBezTo>
                    <a:cubicBezTo>
                      <a:pt x="258" y="342"/>
                      <a:pt x="240" y="345"/>
                      <a:pt x="234" y="347"/>
                    </a:cubicBezTo>
                    <a:cubicBezTo>
                      <a:pt x="225" y="349"/>
                      <a:pt x="216" y="350"/>
                      <a:pt x="206" y="350"/>
                    </a:cubicBezTo>
                    <a:cubicBezTo>
                      <a:pt x="203" y="346"/>
                      <a:pt x="199" y="341"/>
                      <a:pt x="196" y="337"/>
                    </a:cubicBezTo>
                    <a:cubicBezTo>
                      <a:pt x="198" y="337"/>
                      <a:pt x="200" y="338"/>
                      <a:pt x="202" y="338"/>
                    </a:cubicBezTo>
                    <a:moveTo>
                      <a:pt x="769" y="342"/>
                    </a:moveTo>
                    <a:cubicBezTo>
                      <a:pt x="768" y="338"/>
                      <a:pt x="767" y="334"/>
                      <a:pt x="765" y="330"/>
                    </a:cubicBezTo>
                    <a:cubicBezTo>
                      <a:pt x="781" y="330"/>
                      <a:pt x="797" y="318"/>
                      <a:pt x="811" y="312"/>
                    </a:cubicBezTo>
                    <a:cubicBezTo>
                      <a:pt x="823" y="307"/>
                      <a:pt x="836" y="303"/>
                      <a:pt x="848" y="297"/>
                    </a:cubicBezTo>
                    <a:cubicBezTo>
                      <a:pt x="850" y="303"/>
                      <a:pt x="851" y="310"/>
                      <a:pt x="853" y="317"/>
                    </a:cubicBezTo>
                    <a:cubicBezTo>
                      <a:pt x="853" y="317"/>
                      <a:pt x="853" y="317"/>
                      <a:pt x="853" y="317"/>
                    </a:cubicBezTo>
                    <a:cubicBezTo>
                      <a:pt x="825" y="322"/>
                      <a:pt x="798" y="339"/>
                      <a:pt x="769" y="342"/>
                    </a:cubicBezTo>
                    <a:moveTo>
                      <a:pt x="188" y="327"/>
                    </a:moveTo>
                    <a:cubicBezTo>
                      <a:pt x="186" y="324"/>
                      <a:pt x="183" y="321"/>
                      <a:pt x="180" y="318"/>
                    </a:cubicBezTo>
                    <a:cubicBezTo>
                      <a:pt x="194" y="315"/>
                      <a:pt x="207" y="312"/>
                      <a:pt x="220" y="306"/>
                    </a:cubicBezTo>
                    <a:cubicBezTo>
                      <a:pt x="226" y="304"/>
                      <a:pt x="232" y="299"/>
                      <a:pt x="237" y="296"/>
                    </a:cubicBezTo>
                    <a:cubicBezTo>
                      <a:pt x="241" y="302"/>
                      <a:pt x="245" y="308"/>
                      <a:pt x="250" y="314"/>
                    </a:cubicBezTo>
                    <a:cubicBezTo>
                      <a:pt x="241" y="320"/>
                      <a:pt x="230" y="324"/>
                      <a:pt x="220" y="325"/>
                    </a:cubicBezTo>
                    <a:cubicBezTo>
                      <a:pt x="216" y="326"/>
                      <a:pt x="212" y="328"/>
                      <a:pt x="209" y="329"/>
                    </a:cubicBezTo>
                    <a:cubicBezTo>
                      <a:pt x="207" y="329"/>
                      <a:pt x="205" y="329"/>
                      <a:pt x="203" y="329"/>
                    </a:cubicBezTo>
                    <a:cubicBezTo>
                      <a:pt x="199" y="329"/>
                      <a:pt x="195" y="328"/>
                      <a:pt x="191" y="327"/>
                    </a:cubicBezTo>
                    <a:cubicBezTo>
                      <a:pt x="190" y="327"/>
                      <a:pt x="190" y="327"/>
                      <a:pt x="190" y="327"/>
                    </a:cubicBezTo>
                    <a:cubicBezTo>
                      <a:pt x="189" y="327"/>
                      <a:pt x="189" y="327"/>
                      <a:pt x="188" y="327"/>
                    </a:cubicBezTo>
                    <a:moveTo>
                      <a:pt x="176" y="313"/>
                    </a:moveTo>
                    <a:cubicBezTo>
                      <a:pt x="172" y="308"/>
                      <a:pt x="168" y="304"/>
                      <a:pt x="164" y="299"/>
                    </a:cubicBezTo>
                    <a:cubicBezTo>
                      <a:pt x="179" y="296"/>
                      <a:pt x="192" y="291"/>
                      <a:pt x="205" y="282"/>
                    </a:cubicBezTo>
                    <a:cubicBezTo>
                      <a:pt x="210" y="279"/>
                      <a:pt x="214" y="274"/>
                      <a:pt x="219" y="271"/>
                    </a:cubicBezTo>
                    <a:cubicBezTo>
                      <a:pt x="223" y="277"/>
                      <a:pt x="228" y="283"/>
                      <a:pt x="233" y="290"/>
                    </a:cubicBezTo>
                    <a:cubicBezTo>
                      <a:pt x="231" y="292"/>
                      <a:pt x="227" y="293"/>
                      <a:pt x="227" y="294"/>
                    </a:cubicBezTo>
                    <a:cubicBezTo>
                      <a:pt x="221" y="297"/>
                      <a:pt x="216" y="300"/>
                      <a:pt x="210" y="302"/>
                    </a:cubicBezTo>
                    <a:cubicBezTo>
                      <a:pt x="200" y="305"/>
                      <a:pt x="190" y="308"/>
                      <a:pt x="179" y="310"/>
                    </a:cubicBezTo>
                    <a:cubicBezTo>
                      <a:pt x="177" y="310"/>
                      <a:pt x="176" y="311"/>
                      <a:pt x="176" y="313"/>
                    </a:cubicBezTo>
                    <a:moveTo>
                      <a:pt x="764" y="323"/>
                    </a:moveTo>
                    <a:cubicBezTo>
                      <a:pt x="763" y="323"/>
                      <a:pt x="763" y="323"/>
                      <a:pt x="762" y="323"/>
                    </a:cubicBezTo>
                    <a:cubicBezTo>
                      <a:pt x="760" y="317"/>
                      <a:pt x="758" y="312"/>
                      <a:pt x="756" y="308"/>
                    </a:cubicBezTo>
                    <a:cubicBezTo>
                      <a:pt x="770" y="303"/>
                      <a:pt x="784" y="297"/>
                      <a:pt x="799" y="291"/>
                    </a:cubicBezTo>
                    <a:cubicBezTo>
                      <a:pt x="807" y="287"/>
                      <a:pt x="814" y="282"/>
                      <a:pt x="822" y="277"/>
                    </a:cubicBezTo>
                    <a:cubicBezTo>
                      <a:pt x="827" y="274"/>
                      <a:pt x="833" y="272"/>
                      <a:pt x="839" y="270"/>
                    </a:cubicBezTo>
                    <a:cubicBezTo>
                      <a:pt x="842" y="276"/>
                      <a:pt x="844" y="283"/>
                      <a:pt x="846" y="289"/>
                    </a:cubicBezTo>
                    <a:cubicBezTo>
                      <a:pt x="836" y="295"/>
                      <a:pt x="824" y="299"/>
                      <a:pt x="813" y="303"/>
                    </a:cubicBezTo>
                    <a:cubicBezTo>
                      <a:pt x="806" y="306"/>
                      <a:pt x="798" y="310"/>
                      <a:pt x="790" y="313"/>
                    </a:cubicBezTo>
                    <a:cubicBezTo>
                      <a:pt x="783" y="317"/>
                      <a:pt x="773" y="323"/>
                      <a:pt x="764" y="323"/>
                    </a:cubicBezTo>
                    <a:moveTo>
                      <a:pt x="301" y="368"/>
                    </a:moveTo>
                    <a:cubicBezTo>
                      <a:pt x="288" y="347"/>
                      <a:pt x="275" y="325"/>
                      <a:pt x="264" y="308"/>
                    </a:cubicBezTo>
                    <a:cubicBezTo>
                      <a:pt x="283" y="295"/>
                      <a:pt x="305" y="285"/>
                      <a:pt x="327" y="277"/>
                    </a:cubicBezTo>
                    <a:cubicBezTo>
                      <a:pt x="343" y="272"/>
                      <a:pt x="359" y="266"/>
                      <a:pt x="375" y="261"/>
                    </a:cubicBezTo>
                    <a:cubicBezTo>
                      <a:pt x="384" y="259"/>
                      <a:pt x="393" y="258"/>
                      <a:pt x="402" y="257"/>
                    </a:cubicBezTo>
                    <a:cubicBezTo>
                      <a:pt x="408" y="260"/>
                      <a:pt x="414" y="263"/>
                      <a:pt x="420" y="266"/>
                    </a:cubicBezTo>
                    <a:cubicBezTo>
                      <a:pt x="442" y="277"/>
                      <a:pt x="460" y="295"/>
                      <a:pt x="479" y="312"/>
                    </a:cubicBezTo>
                    <a:cubicBezTo>
                      <a:pt x="480" y="314"/>
                      <a:pt x="482" y="315"/>
                      <a:pt x="483" y="316"/>
                    </a:cubicBezTo>
                    <a:cubicBezTo>
                      <a:pt x="481" y="316"/>
                      <a:pt x="480" y="316"/>
                      <a:pt x="478" y="316"/>
                    </a:cubicBezTo>
                    <a:cubicBezTo>
                      <a:pt x="473" y="316"/>
                      <a:pt x="468" y="317"/>
                      <a:pt x="463" y="317"/>
                    </a:cubicBezTo>
                    <a:cubicBezTo>
                      <a:pt x="457" y="317"/>
                      <a:pt x="450" y="319"/>
                      <a:pt x="443" y="320"/>
                    </a:cubicBezTo>
                    <a:cubicBezTo>
                      <a:pt x="437" y="321"/>
                      <a:pt x="433" y="323"/>
                      <a:pt x="426" y="323"/>
                    </a:cubicBezTo>
                    <a:cubicBezTo>
                      <a:pt x="423" y="323"/>
                      <a:pt x="419" y="325"/>
                      <a:pt x="415" y="326"/>
                    </a:cubicBezTo>
                    <a:cubicBezTo>
                      <a:pt x="397" y="333"/>
                      <a:pt x="377" y="339"/>
                      <a:pt x="358" y="345"/>
                    </a:cubicBezTo>
                    <a:cubicBezTo>
                      <a:pt x="349" y="348"/>
                      <a:pt x="340" y="354"/>
                      <a:pt x="331" y="359"/>
                    </a:cubicBezTo>
                    <a:cubicBezTo>
                      <a:pt x="326" y="361"/>
                      <a:pt x="321" y="363"/>
                      <a:pt x="315" y="365"/>
                    </a:cubicBezTo>
                    <a:cubicBezTo>
                      <a:pt x="313" y="365"/>
                      <a:pt x="306" y="367"/>
                      <a:pt x="301" y="368"/>
                    </a:cubicBezTo>
                    <a:moveTo>
                      <a:pt x="158" y="293"/>
                    </a:moveTo>
                    <a:cubicBezTo>
                      <a:pt x="155" y="289"/>
                      <a:pt x="151" y="285"/>
                      <a:pt x="148" y="282"/>
                    </a:cubicBezTo>
                    <a:cubicBezTo>
                      <a:pt x="159" y="280"/>
                      <a:pt x="171" y="278"/>
                      <a:pt x="181" y="272"/>
                    </a:cubicBezTo>
                    <a:cubicBezTo>
                      <a:pt x="190" y="267"/>
                      <a:pt x="199" y="262"/>
                      <a:pt x="207" y="255"/>
                    </a:cubicBezTo>
                    <a:cubicBezTo>
                      <a:pt x="210" y="258"/>
                      <a:pt x="212" y="261"/>
                      <a:pt x="215" y="265"/>
                    </a:cubicBezTo>
                    <a:cubicBezTo>
                      <a:pt x="209" y="269"/>
                      <a:pt x="199" y="277"/>
                      <a:pt x="198" y="278"/>
                    </a:cubicBezTo>
                    <a:cubicBezTo>
                      <a:pt x="186" y="286"/>
                      <a:pt x="172" y="290"/>
                      <a:pt x="159" y="292"/>
                    </a:cubicBezTo>
                    <a:cubicBezTo>
                      <a:pt x="158" y="293"/>
                      <a:pt x="158" y="293"/>
                      <a:pt x="158" y="293"/>
                    </a:cubicBezTo>
                    <a:moveTo>
                      <a:pt x="753" y="301"/>
                    </a:moveTo>
                    <a:cubicBezTo>
                      <a:pt x="750" y="296"/>
                      <a:pt x="748" y="291"/>
                      <a:pt x="746" y="287"/>
                    </a:cubicBezTo>
                    <a:cubicBezTo>
                      <a:pt x="746" y="287"/>
                      <a:pt x="746" y="287"/>
                      <a:pt x="746" y="287"/>
                    </a:cubicBezTo>
                    <a:cubicBezTo>
                      <a:pt x="761" y="282"/>
                      <a:pt x="775" y="274"/>
                      <a:pt x="788" y="264"/>
                    </a:cubicBezTo>
                    <a:cubicBezTo>
                      <a:pt x="799" y="255"/>
                      <a:pt x="814" y="250"/>
                      <a:pt x="827" y="241"/>
                    </a:cubicBezTo>
                    <a:cubicBezTo>
                      <a:pt x="830" y="248"/>
                      <a:pt x="833" y="255"/>
                      <a:pt x="836" y="262"/>
                    </a:cubicBezTo>
                    <a:cubicBezTo>
                      <a:pt x="835" y="262"/>
                      <a:pt x="834" y="263"/>
                      <a:pt x="833" y="263"/>
                    </a:cubicBezTo>
                    <a:cubicBezTo>
                      <a:pt x="830" y="264"/>
                      <a:pt x="828" y="265"/>
                      <a:pt x="825" y="266"/>
                    </a:cubicBezTo>
                    <a:cubicBezTo>
                      <a:pt x="817" y="270"/>
                      <a:pt x="809" y="277"/>
                      <a:pt x="800" y="281"/>
                    </a:cubicBezTo>
                    <a:cubicBezTo>
                      <a:pt x="786" y="290"/>
                      <a:pt x="769" y="295"/>
                      <a:pt x="753" y="300"/>
                    </a:cubicBezTo>
                    <a:cubicBezTo>
                      <a:pt x="753" y="301"/>
                      <a:pt x="753" y="301"/>
                      <a:pt x="753" y="301"/>
                    </a:cubicBezTo>
                    <a:moveTo>
                      <a:pt x="141" y="275"/>
                    </a:moveTo>
                    <a:cubicBezTo>
                      <a:pt x="137" y="271"/>
                      <a:pt x="133" y="267"/>
                      <a:pt x="129" y="263"/>
                    </a:cubicBezTo>
                    <a:cubicBezTo>
                      <a:pt x="141" y="262"/>
                      <a:pt x="153" y="261"/>
                      <a:pt x="165" y="257"/>
                    </a:cubicBezTo>
                    <a:cubicBezTo>
                      <a:pt x="176" y="253"/>
                      <a:pt x="185" y="246"/>
                      <a:pt x="195" y="239"/>
                    </a:cubicBezTo>
                    <a:cubicBezTo>
                      <a:pt x="198" y="242"/>
                      <a:pt x="200" y="245"/>
                      <a:pt x="203" y="249"/>
                    </a:cubicBezTo>
                    <a:cubicBezTo>
                      <a:pt x="195" y="254"/>
                      <a:pt x="188" y="259"/>
                      <a:pt x="180" y="264"/>
                    </a:cubicBezTo>
                    <a:cubicBezTo>
                      <a:pt x="169" y="271"/>
                      <a:pt x="154" y="273"/>
                      <a:pt x="142" y="275"/>
                    </a:cubicBezTo>
                    <a:cubicBezTo>
                      <a:pt x="141" y="275"/>
                      <a:pt x="141" y="275"/>
                      <a:pt x="141" y="275"/>
                    </a:cubicBezTo>
                    <a:moveTo>
                      <a:pt x="600" y="447"/>
                    </a:moveTo>
                    <a:cubicBezTo>
                      <a:pt x="604" y="441"/>
                      <a:pt x="610" y="436"/>
                      <a:pt x="614" y="431"/>
                    </a:cubicBezTo>
                    <a:cubicBezTo>
                      <a:pt x="623" y="422"/>
                      <a:pt x="631" y="409"/>
                      <a:pt x="638" y="398"/>
                    </a:cubicBezTo>
                    <a:cubicBezTo>
                      <a:pt x="643" y="389"/>
                      <a:pt x="650" y="382"/>
                      <a:pt x="654" y="371"/>
                    </a:cubicBezTo>
                    <a:cubicBezTo>
                      <a:pt x="658" y="359"/>
                      <a:pt x="662" y="346"/>
                      <a:pt x="666" y="333"/>
                    </a:cubicBezTo>
                    <a:cubicBezTo>
                      <a:pt x="670" y="321"/>
                      <a:pt x="672" y="307"/>
                      <a:pt x="675" y="294"/>
                    </a:cubicBezTo>
                    <a:cubicBezTo>
                      <a:pt x="678" y="282"/>
                      <a:pt x="679" y="268"/>
                      <a:pt x="678" y="255"/>
                    </a:cubicBezTo>
                    <a:cubicBezTo>
                      <a:pt x="677" y="251"/>
                      <a:pt x="679" y="247"/>
                      <a:pt x="679" y="242"/>
                    </a:cubicBezTo>
                    <a:cubicBezTo>
                      <a:pt x="679" y="236"/>
                      <a:pt x="678" y="230"/>
                      <a:pt x="678" y="224"/>
                    </a:cubicBezTo>
                    <a:cubicBezTo>
                      <a:pt x="678" y="224"/>
                      <a:pt x="678" y="224"/>
                      <a:pt x="678" y="224"/>
                    </a:cubicBezTo>
                    <a:cubicBezTo>
                      <a:pt x="682" y="228"/>
                      <a:pt x="686" y="232"/>
                      <a:pt x="690" y="237"/>
                    </a:cubicBezTo>
                    <a:cubicBezTo>
                      <a:pt x="708" y="256"/>
                      <a:pt x="729" y="288"/>
                      <a:pt x="745" y="326"/>
                    </a:cubicBezTo>
                    <a:cubicBezTo>
                      <a:pt x="744" y="335"/>
                      <a:pt x="743" y="344"/>
                      <a:pt x="739" y="353"/>
                    </a:cubicBezTo>
                    <a:cubicBezTo>
                      <a:pt x="735" y="362"/>
                      <a:pt x="731" y="372"/>
                      <a:pt x="729" y="381"/>
                    </a:cubicBezTo>
                    <a:cubicBezTo>
                      <a:pt x="728" y="387"/>
                      <a:pt x="723" y="392"/>
                      <a:pt x="721" y="398"/>
                    </a:cubicBezTo>
                    <a:cubicBezTo>
                      <a:pt x="717" y="405"/>
                      <a:pt x="714" y="412"/>
                      <a:pt x="709" y="419"/>
                    </a:cubicBezTo>
                    <a:cubicBezTo>
                      <a:pt x="706" y="423"/>
                      <a:pt x="701" y="433"/>
                      <a:pt x="696" y="438"/>
                    </a:cubicBezTo>
                    <a:cubicBezTo>
                      <a:pt x="689" y="433"/>
                      <a:pt x="671" y="424"/>
                      <a:pt x="651" y="424"/>
                    </a:cubicBezTo>
                    <a:cubicBezTo>
                      <a:pt x="645" y="424"/>
                      <a:pt x="638" y="425"/>
                      <a:pt x="632" y="427"/>
                    </a:cubicBezTo>
                    <a:cubicBezTo>
                      <a:pt x="624" y="430"/>
                      <a:pt x="610" y="438"/>
                      <a:pt x="600" y="447"/>
                    </a:cubicBezTo>
                    <a:moveTo>
                      <a:pt x="122" y="256"/>
                    </a:moveTo>
                    <a:cubicBezTo>
                      <a:pt x="118" y="253"/>
                      <a:pt x="113" y="249"/>
                      <a:pt x="109" y="245"/>
                    </a:cubicBezTo>
                    <a:cubicBezTo>
                      <a:pt x="125" y="244"/>
                      <a:pt x="140" y="241"/>
                      <a:pt x="156" y="236"/>
                    </a:cubicBezTo>
                    <a:cubicBezTo>
                      <a:pt x="161" y="235"/>
                      <a:pt x="175" y="230"/>
                      <a:pt x="183" y="223"/>
                    </a:cubicBezTo>
                    <a:cubicBezTo>
                      <a:pt x="185" y="226"/>
                      <a:pt x="188" y="229"/>
                      <a:pt x="190" y="233"/>
                    </a:cubicBezTo>
                    <a:cubicBezTo>
                      <a:pt x="184" y="237"/>
                      <a:pt x="178" y="241"/>
                      <a:pt x="172" y="245"/>
                    </a:cubicBezTo>
                    <a:cubicBezTo>
                      <a:pt x="157" y="254"/>
                      <a:pt x="141" y="254"/>
                      <a:pt x="124" y="255"/>
                    </a:cubicBezTo>
                    <a:cubicBezTo>
                      <a:pt x="123" y="255"/>
                      <a:pt x="122" y="256"/>
                      <a:pt x="122" y="256"/>
                    </a:cubicBezTo>
                    <a:moveTo>
                      <a:pt x="742" y="280"/>
                    </a:moveTo>
                    <a:cubicBezTo>
                      <a:pt x="740" y="277"/>
                      <a:pt x="739" y="275"/>
                      <a:pt x="737" y="272"/>
                    </a:cubicBezTo>
                    <a:cubicBezTo>
                      <a:pt x="742" y="269"/>
                      <a:pt x="747" y="268"/>
                      <a:pt x="752" y="264"/>
                    </a:cubicBezTo>
                    <a:cubicBezTo>
                      <a:pt x="759" y="259"/>
                      <a:pt x="765" y="252"/>
                      <a:pt x="772" y="247"/>
                    </a:cubicBezTo>
                    <a:cubicBezTo>
                      <a:pt x="785" y="237"/>
                      <a:pt x="799" y="225"/>
                      <a:pt x="814" y="219"/>
                    </a:cubicBezTo>
                    <a:cubicBezTo>
                      <a:pt x="817" y="224"/>
                      <a:pt x="820" y="229"/>
                      <a:pt x="823" y="235"/>
                    </a:cubicBezTo>
                    <a:cubicBezTo>
                      <a:pt x="813" y="242"/>
                      <a:pt x="800" y="246"/>
                      <a:pt x="789" y="253"/>
                    </a:cubicBezTo>
                    <a:cubicBezTo>
                      <a:pt x="774" y="263"/>
                      <a:pt x="761" y="274"/>
                      <a:pt x="744" y="279"/>
                    </a:cubicBezTo>
                    <a:cubicBezTo>
                      <a:pt x="743" y="279"/>
                      <a:pt x="743" y="280"/>
                      <a:pt x="742" y="280"/>
                    </a:cubicBezTo>
                    <a:moveTo>
                      <a:pt x="260" y="302"/>
                    </a:moveTo>
                    <a:cubicBezTo>
                      <a:pt x="251" y="288"/>
                      <a:pt x="245" y="279"/>
                      <a:pt x="245" y="279"/>
                    </a:cubicBezTo>
                    <a:cubicBezTo>
                      <a:pt x="239" y="271"/>
                      <a:pt x="234" y="263"/>
                      <a:pt x="229" y="256"/>
                    </a:cubicBezTo>
                    <a:cubicBezTo>
                      <a:pt x="229" y="255"/>
                      <a:pt x="229" y="255"/>
                      <a:pt x="229" y="254"/>
                    </a:cubicBezTo>
                    <a:cubicBezTo>
                      <a:pt x="231" y="251"/>
                      <a:pt x="233" y="247"/>
                      <a:pt x="237" y="245"/>
                    </a:cubicBezTo>
                    <a:cubicBezTo>
                      <a:pt x="244" y="240"/>
                      <a:pt x="252" y="236"/>
                      <a:pt x="260" y="232"/>
                    </a:cubicBezTo>
                    <a:cubicBezTo>
                      <a:pt x="271" y="225"/>
                      <a:pt x="281" y="220"/>
                      <a:pt x="294" y="219"/>
                    </a:cubicBezTo>
                    <a:cubicBezTo>
                      <a:pt x="299" y="219"/>
                      <a:pt x="306" y="219"/>
                      <a:pt x="311" y="218"/>
                    </a:cubicBezTo>
                    <a:cubicBezTo>
                      <a:pt x="319" y="221"/>
                      <a:pt x="327" y="224"/>
                      <a:pt x="335" y="227"/>
                    </a:cubicBezTo>
                    <a:cubicBezTo>
                      <a:pt x="343" y="230"/>
                      <a:pt x="352" y="234"/>
                      <a:pt x="360" y="237"/>
                    </a:cubicBezTo>
                    <a:cubicBezTo>
                      <a:pt x="370" y="241"/>
                      <a:pt x="380" y="246"/>
                      <a:pt x="389" y="251"/>
                    </a:cubicBezTo>
                    <a:cubicBezTo>
                      <a:pt x="387" y="251"/>
                      <a:pt x="384" y="251"/>
                      <a:pt x="382" y="252"/>
                    </a:cubicBezTo>
                    <a:cubicBezTo>
                      <a:pt x="367" y="254"/>
                      <a:pt x="352" y="261"/>
                      <a:pt x="337" y="266"/>
                    </a:cubicBezTo>
                    <a:cubicBezTo>
                      <a:pt x="310" y="275"/>
                      <a:pt x="284" y="286"/>
                      <a:pt x="260" y="302"/>
                    </a:cubicBezTo>
                    <a:moveTo>
                      <a:pt x="133" y="216"/>
                    </a:moveTo>
                    <a:cubicBezTo>
                      <a:pt x="138" y="216"/>
                      <a:pt x="145" y="214"/>
                      <a:pt x="150" y="213"/>
                    </a:cubicBezTo>
                    <a:cubicBezTo>
                      <a:pt x="156" y="212"/>
                      <a:pt x="163" y="210"/>
                      <a:pt x="169" y="208"/>
                    </a:cubicBezTo>
                    <a:cubicBezTo>
                      <a:pt x="172" y="211"/>
                      <a:pt x="174" y="214"/>
                      <a:pt x="177" y="217"/>
                    </a:cubicBezTo>
                    <a:cubicBezTo>
                      <a:pt x="177" y="217"/>
                      <a:pt x="177" y="217"/>
                      <a:pt x="177" y="217"/>
                    </a:cubicBezTo>
                    <a:cubicBezTo>
                      <a:pt x="174" y="220"/>
                      <a:pt x="170" y="221"/>
                      <a:pt x="167" y="223"/>
                    </a:cubicBezTo>
                    <a:cubicBezTo>
                      <a:pt x="160" y="226"/>
                      <a:pt x="153" y="229"/>
                      <a:pt x="146" y="231"/>
                    </a:cubicBezTo>
                    <a:cubicBezTo>
                      <a:pt x="132" y="237"/>
                      <a:pt x="116" y="237"/>
                      <a:pt x="101" y="238"/>
                    </a:cubicBezTo>
                    <a:cubicBezTo>
                      <a:pt x="95" y="233"/>
                      <a:pt x="90" y="229"/>
                      <a:pt x="85" y="225"/>
                    </a:cubicBezTo>
                    <a:cubicBezTo>
                      <a:pt x="86" y="225"/>
                      <a:pt x="88" y="225"/>
                      <a:pt x="89" y="225"/>
                    </a:cubicBezTo>
                    <a:cubicBezTo>
                      <a:pt x="93" y="225"/>
                      <a:pt x="97" y="225"/>
                      <a:pt x="100" y="224"/>
                    </a:cubicBezTo>
                    <a:cubicBezTo>
                      <a:pt x="104" y="222"/>
                      <a:pt x="109" y="222"/>
                      <a:pt x="113" y="220"/>
                    </a:cubicBezTo>
                    <a:cubicBezTo>
                      <a:pt x="117" y="218"/>
                      <a:pt x="127" y="216"/>
                      <a:pt x="132" y="216"/>
                    </a:cubicBezTo>
                    <a:cubicBezTo>
                      <a:pt x="132" y="216"/>
                      <a:pt x="132" y="216"/>
                      <a:pt x="132" y="216"/>
                    </a:cubicBezTo>
                    <a:cubicBezTo>
                      <a:pt x="132" y="216"/>
                      <a:pt x="133" y="216"/>
                      <a:pt x="133" y="216"/>
                    </a:cubicBezTo>
                    <a:moveTo>
                      <a:pt x="224" y="248"/>
                    </a:moveTo>
                    <a:cubicBezTo>
                      <a:pt x="205" y="221"/>
                      <a:pt x="195" y="209"/>
                      <a:pt x="187" y="201"/>
                    </a:cubicBezTo>
                    <a:cubicBezTo>
                      <a:pt x="195" y="201"/>
                      <a:pt x="203" y="202"/>
                      <a:pt x="211" y="203"/>
                    </a:cubicBezTo>
                    <a:cubicBezTo>
                      <a:pt x="218" y="204"/>
                      <a:pt x="225" y="204"/>
                      <a:pt x="232" y="206"/>
                    </a:cubicBezTo>
                    <a:cubicBezTo>
                      <a:pt x="239" y="207"/>
                      <a:pt x="248" y="207"/>
                      <a:pt x="254" y="209"/>
                    </a:cubicBezTo>
                    <a:cubicBezTo>
                      <a:pt x="256" y="210"/>
                      <a:pt x="257" y="210"/>
                      <a:pt x="258" y="210"/>
                    </a:cubicBezTo>
                    <a:cubicBezTo>
                      <a:pt x="260" y="210"/>
                      <a:pt x="261" y="210"/>
                      <a:pt x="263" y="210"/>
                    </a:cubicBezTo>
                    <a:cubicBezTo>
                      <a:pt x="265" y="210"/>
                      <a:pt x="266" y="210"/>
                      <a:pt x="267" y="210"/>
                    </a:cubicBezTo>
                    <a:cubicBezTo>
                      <a:pt x="268" y="210"/>
                      <a:pt x="268" y="210"/>
                      <a:pt x="269" y="210"/>
                    </a:cubicBezTo>
                    <a:cubicBezTo>
                      <a:pt x="275" y="210"/>
                      <a:pt x="281" y="210"/>
                      <a:pt x="287" y="211"/>
                    </a:cubicBezTo>
                    <a:cubicBezTo>
                      <a:pt x="288" y="211"/>
                      <a:pt x="289" y="211"/>
                      <a:pt x="289" y="212"/>
                    </a:cubicBezTo>
                    <a:cubicBezTo>
                      <a:pt x="275" y="213"/>
                      <a:pt x="262" y="221"/>
                      <a:pt x="250" y="229"/>
                    </a:cubicBezTo>
                    <a:cubicBezTo>
                      <a:pt x="243" y="232"/>
                      <a:pt x="237" y="236"/>
                      <a:pt x="231" y="240"/>
                    </a:cubicBezTo>
                    <a:cubicBezTo>
                      <a:pt x="227" y="242"/>
                      <a:pt x="226" y="245"/>
                      <a:pt x="224" y="248"/>
                    </a:cubicBezTo>
                    <a:moveTo>
                      <a:pt x="272" y="200"/>
                    </a:moveTo>
                    <a:cubicBezTo>
                      <a:pt x="270" y="200"/>
                      <a:pt x="269" y="200"/>
                      <a:pt x="267" y="199"/>
                    </a:cubicBezTo>
                    <a:cubicBezTo>
                      <a:pt x="266" y="199"/>
                      <a:pt x="264" y="198"/>
                      <a:pt x="263" y="198"/>
                    </a:cubicBezTo>
                    <a:cubicBezTo>
                      <a:pt x="266" y="198"/>
                      <a:pt x="269" y="199"/>
                      <a:pt x="272" y="200"/>
                    </a:cubicBezTo>
                    <a:moveTo>
                      <a:pt x="733" y="265"/>
                    </a:moveTo>
                    <a:cubicBezTo>
                      <a:pt x="730" y="261"/>
                      <a:pt x="727" y="256"/>
                      <a:pt x="724" y="252"/>
                    </a:cubicBezTo>
                    <a:cubicBezTo>
                      <a:pt x="741" y="248"/>
                      <a:pt x="754" y="232"/>
                      <a:pt x="769" y="223"/>
                    </a:cubicBezTo>
                    <a:cubicBezTo>
                      <a:pt x="778" y="218"/>
                      <a:pt x="784" y="208"/>
                      <a:pt x="792" y="202"/>
                    </a:cubicBezTo>
                    <a:cubicBezTo>
                      <a:pt x="794" y="201"/>
                      <a:pt x="797" y="199"/>
                      <a:pt x="800" y="197"/>
                    </a:cubicBezTo>
                    <a:cubicBezTo>
                      <a:pt x="803" y="202"/>
                      <a:pt x="807" y="207"/>
                      <a:pt x="810" y="212"/>
                    </a:cubicBezTo>
                    <a:cubicBezTo>
                      <a:pt x="798" y="217"/>
                      <a:pt x="788" y="225"/>
                      <a:pt x="778" y="234"/>
                    </a:cubicBezTo>
                    <a:cubicBezTo>
                      <a:pt x="770" y="240"/>
                      <a:pt x="761" y="246"/>
                      <a:pt x="753" y="253"/>
                    </a:cubicBezTo>
                    <a:cubicBezTo>
                      <a:pt x="747" y="258"/>
                      <a:pt x="740" y="261"/>
                      <a:pt x="733" y="265"/>
                    </a:cubicBezTo>
                    <a:moveTo>
                      <a:pt x="96" y="202"/>
                    </a:moveTo>
                    <a:cubicBezTo>
                      <a:pt x="106" y="202"/>
                      <a:pt x="115" y="200"/>
                      <a:pt x="125" y="199"/>
                    </a:cubicBezTo>
                    <a:cubicBezTo>
                      <a:pt x="135" y="198"/>
                      <a:pt x="145" y="197"/>
                      <a:pt x="154" y="196"/>
                    </a:cubicBezTo>
                    <a:cubicBezTo>
                      <a:pt x="155" y="197"/>
                      <a:pt x="156" y="197"/>
                      <a:pt x="157" y="198"/>
                    </a:cubicBezTo>
                    <a:cubicBezTo>
                      <a:pt x="158" y="199"/>
                      <a:pt x="161" y="200"/>
                      <a:pt x="163" y="202"/>
                    </a:cubicBezTo>
                    <a:cubicBezTo>
                      <a:pt x="153" y="206"/>
                      <a:pt x="141" y="208"/>
                      <a:pt x="132" y="208"/>
                    </a:cubicBezTo>
                    <a:cubicBezTo>
                      <a:pt x="131" y="208"/>
                      <a:pt x="131" y="208"/>
                      <a:pt x="130" y="208"/>
                    </a:cubicBezTo>
                    <a:cubicBezTo>
                      <a:pt x="130" y="208"/>
                      <a:pt x="130" y="208"/>
                      <a:pt x="129" y="208"/>
                    </a:cubicBezTo>
                    <a:cubicBezTo>
                      <a:pt x="121" y="208"/>
                      <a:pt x="112" y="213"/>
                      <a:pt x="104" y="214"/>
                    </a:cubicBezTo>
                    <a:cubicBezTo>
                      <a:pt x="97" y="216"/>
                      <a:pt x="90" y="217"/>
                      <a:pt x="83" y="217"/>
                    </a:cubicBezTo>
                    <a:cubicBezTo>
                      <a:pt x="80" y="217"/>
                      <a:pt x="77" y="217"/>
                      <a:pt x="74" y="216"/>
                    </a:cubicBezTo>
                    <a:cubicBezTo>
                      <a:pt x="68" y="212"/>
                      <a:pt x="62" y="208"/>
                      <a:pt x="56" y="204"/>
                    </a:cubicBezTo>
                    <a:cubicBezTo>
                      <a:pt x="65" y="203"/>
                      <a:pt x="73" y="202"/>
                      <a:pt x="81" y="202"/>
                    </a:cubicBezTo>
                    <a:cubicBezTo>
                      <a:pt x="84" y="202"/>
                      <a:pt x="88" y="202"/>
                      <a:pt x="91" y="202"/>
                    </a:cubicBezTo>
                    <a:cubicBezTo>
                      <a:pt x="93" y="202"/>
                      <a:pt x="94" y="202"/>
                      <a:pt x="96" y="202"/>
                    </a:cubicBezTo>
                    <a:moveTo>
                      <a:pt x="719" y="245"/>
                    </a:moveTo>
                    <a:cubicBezTo>
                      <a:pt x="716" y="241"/>
                      <a:pt x="713" y="237"/>
                      <a:pt x="711" y="233"/>
                    </a:cubicBezTo>
                    <a:cubicBezTo>
                      <a:pt x="738" y="219"/>
                      <a:pt x="757" y="192"/>
                      <a:pt x="781" y="172"/>
                    </a:cubicBezTo>
                    <a:cubicBezTo>
                      <a:pt x="782" y="174"/>
                      <a:pt x="783" y="175"/>
                      <a:pt x="785" y="177"/>
                    </a:cubicBezTo>
                    <a:cubicBezTo>
                      <a:pt x="788" y="181"/>
                      <a:pt x="792" y="186"/>
                      <a:pt x="795" y="190"/>
                    </a:cubicBezTo>
                    <a:cubicBezTo>
                      <a:pt x="792" y="193"/>
                      <a:pt x="788" y="195"/>
                      <a:pt x="788" y="196"/>
                    </a:cubicBezTo>
                    <a:cubicBezTo>
                      <a:pt x="781" y="203"/>
                      <a:pt x="774" y="209"/>
                      <a:pt x="767" y="215"/>
                    </a:cubicBezTo>
                    <a:cubicBezTo>
                      <a:pt x="762" y="220"/>
                      <a:pt x="755" y="224"/>
                      <a:pt x="749" y="227"/>
                    </a:cubicBezTo>
                    <a:cubicBezTo>
                      <a:pt x="739" y="233"/>
                      <a:pt x="731" y="243"/>
                      <a:pt x="719" y="245"/>
                    </a:cubicBezTo>
                    <a:moveTo>
                      <a:pt x="51" y="159"/>
                    </a:moveTo>
                    <a:cubicBezTo>
                      <a:pt x="51" y="159"/>
                      <a:pt x="51" y="159"/>
                      <a:pt x="51" y="159"/>
                    </a:cubicBezTo>
                    <a:cubicBezTo>
                      <a:pt x="67" y="158"/>
                      <a:pt x="82" y="157"/>
                      <a:pt x="97" y="157"/>
                    </a:cubicBezTo>
                    <a:cubicBezTo>
                      <a:pt x="105" y="157"/>
                      <a:pt x="114" y="157"/>
                      <a:pt x="122" y="159"/>
                    </a:cubicBezTo>
                    <a:cubicBezTo>
                      <a:pt x="134" y="160"/>
                      <a:pt x="145" y="163"/>
                      <a:pt x="157" y="166"/>
                    </a:cubicBezTo>
                    <a:cubicBezTo>
                      <a:pt x="161" y="167"/>
                      <a:pt x="164" y="169"/>
                      <a:pt x="168" y="171"/>
                    </a:cubicBezTo>
                    <a:cubicBezTo>
                      <a:pt x="162" y="175"/>
                      <a:pt x="158" y="178"/>
                      <a:pt x="156" y="181"/>
                    </a:cubicBezTo>
                    <a:cubicBezTo>
                      <a:pt x="148" y="179"/>
                      <a:pt x="131" y="175"/>
                      <a:pt x="128" y="174"/>
                    </a:cubicBezTo>
                    <a:cubicBezTo>
                      <a:pt x="115" y="172"/>
                      <a:pt x="102" y="171"/>
                      <a:pt x="88" y="170"/>
                    </a:cubicBezTo>
                    <a:cubicBezTo>
                      <a:pt x="83" y="169"/>
                      <a:pt x="78" y="169"/>
                      <a:pt x="73" y="169"/>
                    </a:cubicBezTo>
                    <a:cubicBezTo>
                      <a:pt x="59" y="169"/>
                      <a:pt x="45" y="171"/>
                      <a:pt x="31" y="174"/>
                    </a:cubicBezTo>
                    <a:cubicBezTo>
                      <a:pt x="36" y="168"/>
                      <a:pt x="42" y="163"/>
                      <a:pt x="48" y="158"/>
                    </a:cubicBezTo>
                    <a:cubicBezTo>
                      <a:pt x="49" y="159"/>
                      <a:pt x="50" y="159"/>
                      <a:pt x="51" y="159"/>
                    </a:cubicBezTo>
                    <a:moveTo>
                      <a:pt x="705" y="227"/>
                    </a:moveTo>
                    <a:cubicBezTo>
                      <a:pt x="704" y="226"/>
                      <a:pt x="703" y="225"/>
                      <a:pt x="702" y="224"/>
                    </a:cubicBezTo>
                    <a:cubicBezTo>
                      <a:pt x="700" y="221"/>
                      <a:pt x="697" y="218"/>
                      <a:pt x="694" y="215"/>
                    </a:cubicBezTo>
                    <a:cubicBezTo>
                      <a:pt x="708" y="205"/>
                      <a:pt x="720" y="195"/>
                      <a:pt x="733" y="183"/>
                    </a:cubicBezTo>
                    <a:cubicBezTo>
                      <a:pt x="736" y="179"/>
                      <a:pt x="739" y="175"/>
                      <a:pt x="742" y="171"/>
                    </a:cubicBezTo>
                    <a:cubicBezTo>
                      <a:pt x="746" y="166"/>
                      <a:pt x="753" y="161"/>
                      <a:pt x="758" y="157"/>
                    </a:cubicBezTo>
                    <a:cubicBezTo>
                      <a:pt x="759" y="156"/>
                      <a:pt x="761" y="155"/>
                      <a:pt x="763" y="153"/>
                    </a:cubicBezTo>
                    <a:cubicBezTo>
                      <a:pt x="767" y="157"/>
                      <a:pt x="772" y="162"/>
                      <a:pt x="776" y="166"/>
                    </a:cubicBezTo>
                    <a:cubicBezTo>
                      <a:pt x="752" y="186"/>
                      <a:pt x="733" y="214"/>
                      <a:pt x="705" y="227"/>
                    </a:cubicBezTo>
                    <a:moveTo>
                      <a:pt x="198" y="173"/>
                    </a:moveTo>
                    <a:cubicBezTo>
                      <a:pt x="212" y="164"/>
                      <a:pt x="230" y="154"/>
                      <a:pt x="247" y="147"/>
                    </a:cubicBezTo>
                    <a:cubicBezTo>
                      <a:pt x="261" y="160"/>
                      <a:pt x="276" y="171"/>
                      <a:pt x="288" y="185"/>
                    </a:cubicBezTo>
                    <a:cubicBezTo>
                      <a:pt x="290" y="188"/>
                      <a:pt x="292" y="190"/>
                      <a:pt x="295" y="192"/>
                    </a:cubicBezTo>
                    <a:cubicBezTo>
                      <a:pt x="291" y="192"/>
                      <a:pt x="288" y="191"/>
                      <a:pt x="285" y="190"/>
                    </a:cubicBezTo>
                    <a:cubicBezTo>
                      <a:pt x="271" y="186"/>
                      <a:pt x="257" y="182"/>
                      <a:pt x="243" y="178"/>
                    </a:cubicBezTo>
                    <a:cubicBezTo>
                      <a:pt x="243" y="176"/>
                      <a:pt x="242" y="175"/>
                      <a:pt x="240" y="175"/>
                    </a:cubicBezTo>
                    <a:cubicBezTo>
                      <a:pt x="240" y="175"/>
                      <a:pt x="240" y="175"/>
                      <a:pt x="240" y="175"/>
                    </a:cubicBezTo>
                    <a:cubicBezTo>
                      <a:pt x="238" y="175"/>
                      <a:pt x="236" y="175"/>
                      <a:pt x="235" y="176"/>
                    </a:cubicBezTo>
                    <a:cubicBezTo>
                      <a:pt x="235" y="176"/>
                      <a:pt x="235" y="176"/>
                      <a:pt x="235" y="176"/>
                    </a:cubicBezTo>
                    <a:cubicBezTo>
                      <a:pt x="230" y="174"/>
                      <a:pt x="226" y="173"/>
                      <a:pt x="222" y="172"/>
                    </a:cubicBezTo>
                    <a:cubicBezTo>
                      <a:pt x="219" y="171"/>
                      <a:pt x="217" y="171"/>
                      <a:pt x="215" y="171"/>
                    </a:cubicBezTo>
                    <a:cubicBezTo>
                      <a:pt x="209" y="171"/>
                      <a:pt x="203" y="172"/>
                      <a:pt x="198" y="173"/>
                    </a:cubicBezTo>
                    <a:moveTo>
                      <a:pt x="596" y="439"/>
                    </a:moveTo>
                    <a:cubicBezTo>
                      <a:pt x="596" y="439"/>
                      <a:pt x="595" y="438"/>
                      <a:pt x="595" y="438"/>
                    </a:cubicBezTo>
                    <a:cubicBezTo>
                      <a:pt x="594" y="432"/>
                      <a:pt x="593" y="426"/>
                      <a:pt x="590" y="421"/>
                    </a:cubicBezTo>
                    <a:cubicBezTo>
                      <a:pt x="586" y="410"/>
                      <a:pt x="580" y="399"/>
                      <a:pt x="573" y="389"/>
                    </a:cubicBezTo>
                    <a:cubicBezTo>
                      <a:pt x="573" y="388"/>
                      <a:pt x="573" y="387"/>
                      <a:pt x="573" y="386"/>
                    </a:cubicBezTo>
                    <a:cubicBezTo>
                      <a:pt x="573" y="373"/>
                      <a:pt x="571" y="361"/>
                      <a:pt x="574" y="348"/>
                    </a:cubicBezTo>
                    <a:cubicBezTo>
                      <a:pt x="576" y="337"/>
                      <a:pt x="578" y="325"/>
                      <a:pt x="579" y="313"/>
                    </a:cubicBezTo>
                    <a:cubicBezTo>
                      <a:pt x="580" y="289"/>
                      <a:pt x="584" y="265"/>
                      <a:pt x="586" y="241"/>
                    </a:cubicBezTo>
                    <a:cubicBezTo>
                      <a:pt x="587" y="227"/>
                      <a:pt x="585" y="213"/>
                      <a:pt x="584" y="199"/>
                    </a:cubicBezTo>
                    <a:cubicBezTo>
                      <a:pt x="584" y="187"/>
                      <a:pt x="584" y="175"/>
                      <a:pt x="580" y="164"/>
                    </a:cubicBezTo>
                    <a:cubicBezTo>
                      <a:pt x="578" y="158"/>
                      <a:pt x="577" y="152"/>
                      <a:pt x="575" y="147"/>
                    </a:cubicBezTo>
                    <a:cubicBezTo>
                      <a:pt x="585" y="152"/>
                      <a:pt x="594" y="156"/>
                      <a:pt x="597" y="158"/>
                    </a:cubicBezTo>
                    <a:cubicBezTo>
                      <a:pt x="624" y="175"/>
                      <a:pt x="649" y="196"/>
                      <a:pt x="670" y="216"/>
                    </a:cubicBezTo>
                    <a:cubicBezTo>
                      <a:pt x="670" y="217"/>
                      <a:pt x="670" y="218"/>
                      <a:pt x="670" y="220"/>
                    </a:cubicBezTo>
                    <a:cubicBezTo>
                      <a:pt x="670" y="225"/>
                      <a:pt x="671" y="230"/>
                      <a:pt x="671" y="236"/>
                    </a:cubicBezTo>
                    <a:cubicBezTo>
                      <a:pt x="672" y="246"/>
                      <a:pt x="671" y="260"/>
                      <a:pt x="670" y="270"/>
                    </a:cubicBezTo>
                    <a:cubicBezTo>
                      <a:pt x="668" y="297"/>
                      <a:pt x="661" y="322"/>
                      <a:pt x="653" y="348"/>
                    </a:cubicBezTo>
                    <a:cubicBezTo>
                      <a:pt x="650" y="359"/>
                      <a:pt x="647" y="372"/>
                      <a:pt x="640" y="381"/>
                    </a:cubicBezTo>
                    <a:cubicBezTo>
                      <a:pt x="633" y="391"/>
                      <a:pt x="627" y="402"/>
                      <a:pt x="620" y="412"/>
                    </a:cubicBezTo>
                    <a:cubicBezTo>
                      <a:pt x="613" y="422"/>
                      <a:pt x="603" y="430"/>
                      <a:pt x="596" y="439"/>
                    </a:cubicBezTo>
                    <a:moveTo>
                      <a:pt x="57" y="151"/>
                    </a:moveTo>
                    <a:cubicBezTo>
                      <a:pt x="64" y="147"/>
                      <a:pt x="70" y="142"/>
                      <a:pt x="78" y="137"/>
                    </a:cubicBezTo>
                    <a:cubicBezTo>
                      <a:pt x="90" y="138"/>
                      <a:pt x="102" y="139"/>
                      <a:pt x="114" y="140"/>
                    </a:cubicBezTo>
                    <a:cubicBezTo>
                      <a:pt x="123" y="141"/>
                      <a:pt x="131" y="144"/>
                      <a:pt x="139" y="145"/>
                    </a:cubicBezTo>
                    <a:cubicBezTo>
                      <a:pt x="150" y="146"/>
                      <a:pt x="162" y="150"/>
                      <a:pt x="172" y="153"/>
                    </a:cubicBezTo>
                    <a:cubicBezTo>
                      <a:pt x="177" y="155"/>
                      <a:pt x="183" y="157"/>
                      <a:pt x="188" y="159"/>
                    </a:cubicBezTo>
                    <a:cubicBezTo>
                      <a:pt x="183" y="161"/>
                      <a:pt x="179" y="164"/>
                      <a:pt x="176" y="166"/>
                    </a:cubicBezTo>
                    <a:cubicBezTo>
                      <a:pt x="170" y="164"/>
                      <a:pt x="164" y="160"/>
                      <a:pt x="158" y="158"/>
                    </a:cubicBezTo>
                    <a:cubicBezTo>
                      <a:pt x="147" y="155"/>
                      <a:pt x="137" y="153"/>
                      <a:pt x="126" y="152"/>
                    </a:cubicBezTo>
                    <a:cubicBezTo>
                      <a:pt x="115" y="150"/>
                      <a:pt x="105" y="150"/>
                      <a:pt x="95" y="150"/>
                    </a:cubicBezTo>
                    <a:cubicBezTo>
                      <a:pt x="82" y="150"/>
                      <a:pt x="70" y="150"/>
                      <a:pt x="57" y="151"/>
                    </a:cubicBezTo>
                    <a:moveTo>
                      <a:pt x="689" y="210"/>
                    </a:moveTo>
                    <a:cubicBezTo>
                      <a:pt x="684" y="206"/>
                      <a:pt x="680" y="202"/>
                      <a:pt x="676" y="198"/>
                    </a:cubicBezTo>
                    <a:cubicBezTo>
                      <a:pt x="677" y="198"/>
                      <a:pt x="677" y="198"/>
                      <a:pt x="677" y="198"/>
                    </a:cubicBezTo>
                    <a:cubicBezTo>
                      <a:pt x="691" y="189"/>
                      <a:pt x="702" y="176"/>
                      <a:pt x="713" y="163"/>
                    </a:cubicBezTo>
                    <a:cubicBezTo>
                      <a:pt x="722" y="153"/>
                      <a:pt x="734" y="143"/>
                      <a:pt x="742" y="132"/>
                    </a:cubicBezTo>
                    <a:cubicBezTo>
                      <a:pt x="747" y="137"/>
                      <a:pt x="753" y="143"/>
                      <a:pt x="758" y="148"/>
                    </a:cubicBezTo>
                    <a:cubicBezTo>
                      <a:pt x="753" y="152"/>
                      <a:pt x="743" y="159"/>
                      <a:pt x="742" y="160"/>
                    </a:cubicBezTo>
                    <a:cubicBezTo>
                      <a:pt x="736" y="165"/>
                      <a:pt x="733" y="172"/>
                      <a:pt x="728" y="176"/>
                    </a:cubicBezTo>
                    <a:cubicBezTo>
                      <a:pt x="716" y="188"/>
                      <a:pt x="703" y="199"/>
                      <a:pt x="690" y="209"/>
                    </a:cubicBezTo>
                    <a:cubicBezTo>
                      <a:pt x="689" y="209"/>
                      <a:pt x="689" y="209"/>
                      <a:pt x="689" y="210"/>
                    </a:cubicBezTo>
                    <a:moveTo>
                      <a:pt x="399" y="229"/>
                    </a:moveTo>
                    <a:cubicBezTo>
                      <a:pt x="395" y="228"/>
                      <a:pt x="392" y="226"/>
                      <a:pt x="389" y="225"/>
                    </a:cubicBezTo>
                    <a:cubicBezTo>
                      <a:pt x="383" y="223"/>
                      <a:pt x="378" y="221"/>
                      <a:pt x="372" y="219"/>
                    </a:cubicBezTo>
                    <a:cubicBezTo>
                      <a:pt x="368" y="217"/>
                      <a:pt x="364" y="216"/>
                      <a:pt x="360" y="214"/>
                    </a:cubicBezTo>
                    <a:cubicBezTo>
                      <a:pt x="344" y="207"/>
                      <a:pt x="328" y="202"/>
                      <a:pt x="312" y="197"/>
                    </a:cubicBezTo>
                    <a:cubicBezTo>
                      <a:pt x="308" y="193"/>
                      <a:pt x="303" y="190"/>
                      <a:pt x="302" y="188"/>
                    </a:cubicBezTo>
                    <a:cubicBezTo>
                      <a:pt x="294" y="181"/>
                      <a:pt x="287" y="172"/>
                      <a:pt x="279" y="164"/>
                    </a:cubicBezTo>
                    <a:cubicBezTo>
                      <a:pt x="271" y="157"/>
                      <a:pt x="263" y="151"/>
                      <a:pt x="255" y="144"/>
                    </a:cubicBezTo>
                    <a:cubicBezTo>
                      <a:pt x="258" y="142"/>
                      <a:pt x="261" y="141"/>
                      <a:pt x="264" y="140"/>
                    </a:cubicBezTo>
                    <a:cubicBezTo>
                      <a:pt x="264" y="140"/>
                      <a:pt x="312" y="126"/>
                      <a:pt x="339" y="118"/>
                    </a:cubicBezTo>
                    <a:cubicBezTo>
                      <a:pt x="361" y="140"/>
                      <a:pt x="377" y="169"/>
                      <a:pt x="388" y="199"/>
                    </a:cubicBezTo>
                    <a:cubicBezTo>
                      <a:pt x="392" y="209"/>
                      <a:pt x="395" y="219"/>
                      <a:pt x="399" y="229"/>
                    </a:cubicBezTo>
                    <a:moveTo>
                      <a:pt x="198" y="153"/>
                    </a:moveTo>
                    <a:cubicBezTo>
                      <a:pt x="194" y="152"/>
                      <a:pt x="191" y="150"/>
                      <a:pt x="187" y="149"/>
                    </a:cubicBezTo>
                    <a:cubicBezTo>
                      <a:pt x="183" y="147"/>
                      <a:pt x="178" y="147"/>
                      <a:pt x="173" y="145"/>
                    </a:cubicBezTo>
                    <a:cubicBezTo>
                      <a:pt x="166" y="142"/>
                      <a:pt x="155" y="140"/>
                      <a:pt x="147" y="138"/>
                    </a:cubicBezTo>
                    <a:cubicBezTo>
                      <a:pt x="128" y="135"/>
                      <a:pt x="109" y="131"/>
                      <a:pt x="90" y="130"/>
                    </a:cubicBezTo>
                    <a:cubicBezTo>
                      <a:pt x="99" y="125"/>
                      <a:pt x="109" y="119"/>
                      <a:pt x="119" y="114"/>
                    </a:cubicBezTo>
                    <a:cubicBezTo>
                      <a:pt x="119" y="114"/>
                      <a:pt x="119" y="114"/>
                      <a:pt x="119" y="114"/>
                    </a:cubicBezTo>
                    <a:cubicBezTo>
                      <a:pt x="137" y="117"/>
                      <a:pt x="155" y="120"/>
                      <a:pt x="172" y="128"/>
                    </a:cubicBezTo>
                    <a:cubicBezTo>
                      <a:pt x="185" y="134"/>
                      <a:pt x="199" y="138"/>
                      <a:pt x="211" y="146"/>
                    </a:cubicBezTo>
                    <a:cubicBezTo>
                      <a:pt x="206" y="149"/>
                      <a:pt x="202" y="151"/>
                      <a:pt x="198" y="153"/>
                    </a:cubicBezTo>
                    <a:cubicBezTo>
                      <a:pt x="198" y="153"/>
                      <a:pt x="198" y="153"/>
                      <a:pt x="198" y="153"/>
                    </a:cubicBezTo>
                    <a:moveTo>
                      <a:pt x="671" y="193"/>
                    </a:moveTo>
                    <a:cubicBezTo>
                      <a:pt x="667" y="189"/>
                      <a:pt x="663" y="185"/>
                      <a:pt x="658" y="182"/>
                    </a:cubicBezTo>
                    <a:cubicBezTo>
                      <a:pt x="669" y="172"/>
                      <a:pt x="678" y="162"/>
                      <a:pt x="688" y="150"/>
                    </a:cubicBezTo>
                    <a:cubicBezTo>
                      <a:pt x="698" y="139"/>
                      <a:pt x="707" y="123"/>
                      <a:pt x="718" y="113"/>
                    </a:cubicBezTo>
                    <a:cubicBezTo>
                      <a:pt x="724" y="118"/>
                      <a:pt x="730" y="122"/>
                      <a:pt x="736" y="127"/>
                    </a:cubicBezTo>
                    <a:cubicBezTo>
                      <a:pt x="731" y="135"/>
                      <a:pt x="722" y="141"/>
                      <a:pt x="716" y="148"/>
                    </a:cubicBezTo>
                    <a:cubicBezTo>
                      <a:pt x="701" y="162"/>
                      <a:pt x="691" y="180"/>
                      <a:pt x="673" y="191"/>
                    </a:cubicBezTo>
                    <a:cubicBezTo>
                      <a:pt x="672" y="191"/>
                      <a:pt x="672" y="192"/>
                      <a:pt x="671" y="193"/>
                    </a:cubicBezTo>
                    <a:moveTo>
                      <a:pt x="566" y="377"/>
                    </a:moveTo>
                    <a:cubicBezTo>
                      <a:pt x="556" y="363"/>
                      <a:pt x="545" y="348"/>
                      <a:pt x="535" y="334"/>
                    </a:cubicBezTo>
                    <a:cubicBezTo>
                      <a:pt x="527" y="323"/>
                      <a:pt x="517" y="313"/>
                      <a:pt x="506" y="303"/>
                    </a:cubicBezTo>
                    <a:cubicBezTo>
                      <a:pt x="506" y="301"/>
                      <a:pt x="505" y="300"/>
                      <a:pt x="505" y="298"/>
                    </a:cubicBezTo>
                    <a:cubicBezTo>
                      <a:pt x="503" y="289"/>
                      <a:pt x="500" y="280"/>
                      <a:pt x="498" y="271"/>
                    </a:cubicBezTo>
                    <a:cubicBezTo>
                      <a:pt x="492" y="253"/>
                      <a:pt x="493" y="233"/>
                      <a:pt x="487" y="214"/>
                    </a:cubicBezTo>
                    <a:cubicBezTo>
                      <a:pt x="484" y="205"/>
                      <a:pt x="483" y="196"/>
                      <a:pt x="481" y="187"/>
                    </a:cubicBezTo>
                    <a:cubicBezTo>
                      <a:pt x="478" y="177"/>
                      <a:pt x="475" y="167"/>
                      <a:pt x="472" y="157"/>
                    </a:cubicBezTo>
                    <a:cubicBezTo>
                      <a:pt x="469" y="146"/>
                      <a:pt x="465" y="136"/>
                      <a:pt x="461" y="126"/>
                    </a:cubicBezTo>
                    <a:cubicBezTo>
                      <a:pt x="459" y="120"/>
                      <a:pt x="457" y="113"/>
                      <a:pt x="454" y="107"/>
                    </a:cubicBezTo>
                    <a:cubicBezTo>
                      <a:pt x="480" y="110"/>
                      <a:pt x="505" y="116"/>
                      <a:pt x="529" y="124"/>
                    </a:cubicBezTo>
                    <a:cubicBezTo>
                      <a:pt x="532" y="125"/>
                      <a:pt x="550" y="134"/>
                      <a:pt x="566" y="142"/>
                    </a:cubicBezTo>
                    <a:cubicBezTo>
                      <a:pt x="568" y="148"/>
                      <a:pt x="569" y="155"/>
                      <a:pt x="570" y="157"/>
                    </a:cubicBezTo>
                    <a:cubicBezTo>
                      <a:pt x="572" y="164"/>
                      <a:pt x="575" y="169"/>
                      <a:pt x="576" y="176"/>
                    </a:cubicBezTo>
                    <a:cubicBezTo>
                      <a:pt x="576" y="182"/>
                      <a:pt x="576" y="188"/>
                      <a:pt x="577" y="194"/>
                    </a:cubicBezTo>
                    <a:cubicBezTo>
                      <a:pt x="577" y="205"/>
                      <a:pt x="578" y="217"/>
                      <a:pt x="579" y="228"/>
                    </a:cubicBezTo>
                    <a:cubicBezTo>
                      <a:pt x="579" y="239"/>
                      <a:pt x="576" y="250"/>
                      <a:pt x="576" y="261"/>
                    </a:cubicBezTo>
                    <a:cubicBezTo>
                      <a:pt x="576" y="281"/>
                      <a:pt x="575" y="304"/>
                      <a:pt x="570" y="324"/>
                    </a:cubicBezTo>
                    <a:cubicBezTo>
                      <a:pt x="566" y="342"/>
                      <a:pt x="565" y="359"/>
                      <a:pt x="566" y="377"/>
                    </a:cubicBezTo>
                    <a:moveTo>
                      <a:pt x="496" y="295"/>
                    </a:moveTo>
                    <a:cubicBezTo>
                      <a:pt x="495" y="293"/>
                      <a:pt x="493" y="292"/>
                      <a:pt x="492" y="291"/>
                    </a:cubicBezTo>
                    <a:cubicBezTo>
                      <a:pt x="485" y="285"/>
                      <a:pt x="479" y="277"/>
                      <a:pt x="471" y="274"/>
                    </a:cubicBezTo>
                    <a:cubicBezTo>
                      <a:pt x="461" y="270"/>
                      <a:pt x="451" y="260"/>
                      <a:pt x="442" y="253"/>
                    </a:cubicBezTo>
                    <a:cubicBezTo>
                      <a:pt x="431" y="246"/>
                      <a:pt x="420" y="239"/>
                      <a:pt x="408" y="233"/>
                    </a:cubicBezTo>
                    <a:cubicBezTo>
                      <a:pt x="405" y="226"/>
                      <a:pt x="403" y="218"/>
                      <a:pt x="402" y="216"/>
                    </a:cubicBezTo>
                    <a:cubicBezTo>
                      <a:pt x="397" y="202"/>
                      <a:pt x="391" y="189"/>
                      <a:pt x="386" y="175"/>
                    </a:cubicBezTo>
                    <a:cubicBezTo>
                      <a:pt x="377" y="153"/>
                      <a:pt x="363" y="132"/>
                      <a:pt x="347" y="115"/>
                    </a:cubicBezTo>
                    <a:cubicBezTo>
                      <a:pt x="352" y="114"/>
                      <a:pt x="355" y="113"/>
                      <a:pt x="356" y="113"/>
                    </a:cubicBezTo>
                    <a:cubicBezTo>
                      <a:pt x="379" y="108"/>
                      <a:pt x="402" y="105"/>
                      <a:pt x="424" y="105"/>
                    </a:cubicBezTo>
                    <a:cubicBezTo>
                      <a:pt x="431" y="105"/>
                      <a:pt x="439" y="106"/>
                      <a:pt x="446" y="106"/>
                    </a:cubicBezTo>
                    <a:cubicBezTo>
                      <a:pt x="450" y="121"/>
                      <a:pt x="457" y="136"/>
                      <a:pt x="462" y="150"/>
                    </a:cubicBezTo>
                    <a:cubicBezTo>
                      <a:pt x="470" y="172"/>
                      <a:pt x="473" y="195"/>
                      <a:pt x="480" y="216"/>
                    </a:cubicBezTo>
                    <a:cubicBezTo>
                      <a:pt x="487" y="237"/>
                      <a:pt x="487" y="261"/>
                      <a:pt x="493" y="282"/>
                    </a:cubicBezTo>
                    <a:cubicBezTo>
                      <a:pt x="494" y="286"/>
                      <a:pt x="495" y="290"/>
                      <a:pt x="496" y="295"/>
                    </a:cubicBezTo>
                    <a:moveTo>
                      <a:pt x="652" y="177"/>
                    </a:moveTo>
                    <a:cubicBezTo>
                      <a:pt x="647" y="173"/>
                      <a:pt x="642" y="169"/>
                      <a:pt x="637" y="165"/>
                    </a:cubicBezTo>
                    <a:cubicBezTo>
                      <a:pt x="644" y="159"/>
                      <a:pt x="650" y="152"/>
                      <a:pt x="657" y="146"/>
                    </a:cubicBezTo>
                    <a:cubicBezTo>
                      <a:pt x="662" y="141"/>
                      <a:pt x="666" y="133"/>
                      <a:pt x="670" y="127"/>
                    </a:cubicBezTo>
                    <a:cubicBezTo>
                      <a:pt x="677" y="119"/>
                      <a:pt x="681" y="109"/>
                      <a:pt x="687" y="100"/>
                    </a:cubicBezTo>
                    <a:cubicBezTo>
                      <a:pt x="688" y="98"/>
                      <a:pt x="691" y="96"/>
                      <a:pt x="693" y="94"/>
                    </a:cubicBezTo>
                    <a:cubicBezTo>
                      <a:pt x="699" y="99"/>
                      <a:pt x="706" y="103"/>
                      <a:pt x="712" y="108"/>
                    </a:cubicBezTo>
                    <a:cubicBezTo>
                      <a:pt x="704" y="116"/>
                      <a:pt x="697" y="126"/>
                      <a:pt x="691" y="135"/>
                    </a:cubicBezTo>
                    <a:cubicBezTo>
                      <a:pt x="680" y="151"/>
                      <a:pt x="666" y="164"/>
                      <a:pt x="652" y="177"/>
                    </a:cubicBezTo>
                    <a:moveTo>
                      <a:pt x="219" y="142"/>
                    </a:moveTo>
                    <a:cubicBezTo>
                      <a:pt x="206" y="133"/>
                      <a:pt x="192" y="127"/>
                      <a:pt x="178" y="122"/>
                    </a:cubicBezTo>
                    <a:cubicBezTo>
                      <a:pt x="162" y="116"/>
                      <a:pt x="147" y="111"/>
                      <a:pt x="130" y="108"/>
                    </a:cubicBezTo>
                    <a:cubicBezTo>
                      <a:pt x="140" y="103"/>
                      <a:pt x="151" y="99"/>
                      <a:pt x="161" y="94"/>
                    </a:cubicBezTo>
                    <a:cubicBezTo>
                      <a:pt x="162" y="94"/>
                      <a:pt x="162" y="95"/>
                      <a:pt x="163" y="95"/>
                    </a:cubicBezTo>
                    <a:cubicBezTo>
                      <a:pt x="181" y="97"/>
                      <a:pt x="197" y="100"/>
                      <a:pt x="211" y="113"/>
                    </a:cubicBezTo>
                    <a:cubicBezTo>
                      <a:pt x="216" y="118"/>
                      <a:pt x="221" y="122"/>
                      <a:pt x="225" y="127"/>
                    </a:cubicBezTo>
                    <a:cubicBezTo>
                      <a:pt x="228" y="130"/>
                      <a:pt x="230" y="133"/>
                      <a:pt x="233" y="136"/>
                    </a:cubicBezTo>
                    <a:cubicBezTo>
                      <a:pt x="228" y="138"/>
                      <a:pt x="223" y="140"/>
                      <a:pt x="219" y="142"/>
                    </a:cubicBezTo>
                    <a:moveTo>
                      <a:pt x="631" y="160"/>
                    </a:moveTo>
                    <a:cubicBezTo>
                      <a:pt x="626" y="156"/>
                      <a:pt x="621" y="153"/>
                      <a:pt x="616" y="150"/>
                    </a:cubicBezTo>
                    <a:cubicBezTo>
                      <a:pt x="625" y="138"/>
                      <a:pt x="633" y="126"/>
                      <a:pt x="640" y="114"/>
                    </a:cubicBezTo>
                    <a:cubicBezTo>
                      <a:pt x="645" y="106"/>
                      <a:pt x="648" y="99"/>
                      <a:pt x="654" y="93"/>
                    </a:cubicBezTo>
                    <a:cubicBezTo>
                      <a:pt x="658" y="88"/>
                      <a:pt x="662" y="82"/>
                      <a:pt x="667" y="78"/>
                    </a:cubicBezTo>
                    <a:cubicBezTo>
                      <a:pt x="673" y="82"/>
                      <a:pt x="679" y="86"/>
                      <a:pt x="686" y="90"/>
                    </a:cubicBezTo>
                    <a:cubicBezTo>
                      <a:pt x="684" y="92"/>
                      <a:pt x="680" y="98"/>
                      <a:pt x="679" y="99"/>
                    </a:cubicBezTo>
                    <a:cubicBezTo>
                      <a:pt x="674" y="105"/>
                      <a:pt x="669" y="113"/>
                      <a:pt x="665" y="120"/>
                    </a:cubicBezTo>
                    <a:cubicBezTo>
                      <a:pt x="657" y="136"/>
                      <a:pt x="644" y="149"/>
                      <a:pt x="631" y="160"/>
                    </a:cubicBezTo>
                    <a:moveTo>
                      <a:pt x="238" y="131"/>
                    </a:moveTo>
                    <a:cubicBezTo>
                      <a:pt x="235" y="128"/>
                      <a:pt x="231" y="122"/>
                      <a:pt x="228" y="119"/>
                    </a:cubicBezTo>
                    <a:cubicBezTo>
                      <a:pt x="224" y="113"/>
                      <a:pt x="218" y="109"/>
                      <a:pt x="212" y="104"/>
                    </a:cubicBezTo>
                    <a:cubicBezTo>
                      <a:pt x="199" y="95"/>
                      <a:pt x="188" y="91"/>
                      <a:pt x="174" y="89"/>
                    </a:cubicBezTo>
                    <a:cubicBezTo>
                      <a:pt x="184" y="84"/>
                      <a:pt x="194" y="80"/>
                      <a:pt x="204" y="77"/>
                    </a:cubicBezTo>
                    <a:cubicBezTo>
                      <a:pt x="204" y="77"/>
                      <a:pt x="204" y="77"/>
                      <a:pt x="205" y="78"/>
                    </a:cubicBezTo>
                    <a:cubicBezTo>
                      <a:pt x="216" y="87"/>
                      <a:pt x="226" y="97"/>
                      <a:pt x="235" y="108"/>
                    </a:cubicBezTo>
                    <a:cubicBezTo>
                      <a:pt x="240" y="115"/>
                      <a:pt x="245" y="122"/>
                      <a:pt x="250" y="128"/>
                    </a:cubicBezTo>
                    <a:cubicBezTo>
                      <a:pt x="247" y="129"/>
                      <a:pt x="244" y="131"/>
                      <a:pt x="241" y="132"/>
                    </a:cubicBezTo>
                    <a:cubicBezTo>
                      <a:pt x="240" y="131"/>
                      <a:pt x="239" y="131"/>
                      <a:pt x="238" y="131"/>
                    </a:cubicBezTo>
                    <a:cubicBezTo>
                      <a:pt x="238" y="131"/>
                      <a:pt x="238" y="131"/>
                      <a:pt x="238" y="131"/>
                    </a:cubicBezTo>
                    <a:moveTo>
                      <a:pt x="257" y="125"/>
                    </a:moveTo>
                    <a:cubicBezTo>
                      <a:pt x="245" y="106"/>
                      <a:pt x="229" y="88"/>
                      <a:pt x="212" y="74"/>
                    </a:cubicBezTo>
                    <a:cubicBezTo>
                      <a:pt x="219" y="71"/>
                      <a:pt x="226" y="69"/>
                      <a:pt x="233" y="66"/>
                    </a:cubicBezTo>
                    <a:cubicBezTo>
                      <a:pt x="240" y="74"/>
                      <a:pt x="246" y="83"/>
                      <a:pt x="252" y="92"/>
                    </a:cubicBezTo>
                    <a:cubicBezTo>
                      <a:pt x="258" y="101"/>
                      <a:pt x="264" y="111"/>
                      <a:pt x="268" y="121"/>
                    </a:cubicBezTo>
                    <a:cubicBezTo>
                      <a:pt x="264" y="122"/>
                      <a:pt x="261" y="124"/>
                      <a:pt x="257" y="125"/>
                    </a:cubicBezTo>
                    <a:moveTo>
                      <a:pt x="610" y="146"/>
                    </a:moveTo>
                    <a:cubicBezTo>
                      <a:pt x="605" y="142"/>
                      <a:pt x="601" y="140"/>
                      <a:pt x="596" y="137"/>
                    </a:cubicBezTo>
                    <a:cubicBezTo>
                      <a:pt x="596" y="136"/>
                      <a:pt x="596" y="136"/>
                      <a:pt x="596" y="136"/>
                    </a:cubicBezTo>
                    <a:cubicBezTo>
                      <a:pt x="610" y="111"/>
                      <a:pt x="624" y="87"/>
                      <a:pt x="641" y="64"/>
                    </a:cubicBezTo>
                    <a:cubicBezTo>
                      <a:pt x="647" y="67"/>
                      <a:pt x="654" y="71"/>
                      <a:pt x="660" y="74"/>
                    </a:cubicBezTo>
                    <a:cubicBezTo>
                      <a:pt x="658" y="76"/>
                      <a:pt x="656" y="79"/>
                      <a:pt x="654" y="81"/>
                    </a:cubicBezTo>
                    <a:cubicBezTo>
                      <a:pt x="649" y="87"/>
                      <a:pt x="644" y="92"/>
                      <a:pt x="640" y="99"/>
                    </a:cubicBezTo>
                    <a:cubicBezTo>
                      <a:pt x="631" y="115"/>
                      <a:pt x="621" y="131"/>
                      <a:pt x="610" y="146"/>
                    </a:cubicBezTo>
                    <a:moveTo>
                      <a:pt x="275" y="118"/>
                    </a:moveTo>
                    <a:cubicBezTo>
                      <a:pt x="271" y="109"/>
                      <a:pt x="265" y="101"/>
                      <a:pt x="260" y="92"/>
                    </a:cubicBezTo>
                    <a:cubicBezTo>
                      <a:pt x="255" y="82"/>
                      <a:pt x="248" y="72"/>
                      <a:pt x="240" y="63"/>
                    </a:cubicBezTo>
                    <a:cubicBezTo>
                      <a:pt x="246" y="62"/>
                      <a:pt x="251" y="60"/>
                      <a:pt x="257" y="58"/>
                    </a:cubicBezTo>
                    <a:cubicBezTo>
                      <a:pt x="260" y="64"/>
                      <a:pt x="263" y="71"/>
                      <a:pt x="267" y="76"/>
                    </a:cubicBezTo>
                    <a:cubicBezTo>
                      <a:pt x="271" y="81"/>
                      <a:pt x="272" y="88"/>
                      <a:pt x="275" y="94"/>
                    </a:cubicBezTo>
                    <a:cubicBezTo>
                      <a:pt x="279" y="100"/>
                      <a:pt x="282" y="107"/>
                      <a:pt x="285" y="114"/>
                    </a:cubicBezTo>
                    <a:cubicBezTo>
                      <a:pt x="282" y="116"/>
                      <a:pt x="278" y="117"/>
                      <a:pt x="275" y="118"/>
                    </a:cubicBezTo>
                    <a:moveTo>
                      <a:pt x="589" y="133"/>
                    </a:moveTo>
                    <a:cubicBezTo>
                      <a:pt x="586" y="131"/>
                      <a:pt x="582" y="129"/>
                      <a:pt x="578" y="127"/>
                    </a:cubicBezTo>
                    <a:cubicBezTo>
                      <a:pt x="578" y="126"/>
                      <a:pt x="578" y="126"/>
                      <a:pt x="578" y="126"/>
                    </a:cubicBezTo>
                    <a:cubicBezTo>
                      <a:pt x="589" y="101"/>
                      <a:pt x="601" y="75"/>
                      <a:pt x="617" y="53"/>
                    </a:cubicBezTo>
                    <a:cubicBezTo>
                      <a:pt x="623" y="55"/>
                      <a:pt x="628" y="58"/>
                      <a:pt x="634" y="61"/>
                    </a:cubicBezTo>
                    <a:cubicBezTo>
                      <a:pt x="618" y="83"/>
                      <a:pt x="603" y="107"/>
                      <a:pt x="590" y="132"/>
                    </a:cubicBezTo>
                    <a:cubicBezTo>
                      <a:pt x="589" y="133"/>
                      <a:pt x="589" y="133"/>
                      <a:pt x="589" y="133"/>
                    </a:cubicBezTo>
                    <a:moveTo>
                      <a:pt x="292" y="112"/>
                    </a:moveTo>
                    <a:cubicBezTo>
                      <a:pt x="292" y="112"/>
                      <a:pt x="292" y="112"/>
                      <a:pt x="292" y="112"/>
                    </a:cubicBezTo>
                    <a:cubicBezTo>
                      <a:pt x="287" y="101"/>
                      <a:pt x="282" y="90"/>
                      <a:pt x="277" y="80"/>
                    </a:cubicBezTo>
                    <a:cubicBezTo>
                      <a:pt x="274" y="72"/>
                      <a:pt x="268" y="64"/>
                      <a:pt x="264" y="56"/>
                    </a:cubicBezTo>
                    <a:cubicBezTo>
                      <a:pt x="269" y="54"/>
                      <a:pt x="274" y="53"/>
                      <a:pt x="279" y="51"/>
                    </a:cubicBezTo>
                    <a:cubicBezTo>
                      <a:pt x="286" y="70"/>
                      <a:pt x="296" y="87"/>
                      <a:pt x="304" y="105"/>
                    </a:cubicBezTo>
                    <a:cubicBezTo>
                      <a:pt x="305" y="107"/>
                      <a:pt x="306" y="107"/>
                      <a:pt x="306" y="107"/>
                    </a:cubicBezTo>
                    <a:cubicBezTo>
                      <a:pt x="302" y="109"/>
                      <a:pt x="297" y="110"/>
                      <a:pt x="292" y="112"/>
                    </a:cubicBezTo>
                    <a:moveTo>
                      <a:pt x="310" y="106"/>
                    </a:moveTo>
                    <a:cubicBezTo>
                      <a:pt x="311" y="105"/>
                      <a:pt x="312" y="104"/>
                      <a:pt x="311" y="102"/>
                    </a:cubicBezTo>
                    <a:cubicBezTo>
                      <a:pt x="303" y="84"/>
                      <a:pt x="293" y="67"/>
                      <a:pt x="286" y="49"/>
                    </a:cubicBezTo>
                    <a:cubicBezTo>
                      <a:pt x="291" y="48"/>
                      <a:pt x="296" y="46"/>
                      <a:pt x="301" y="45"/>
                    </a:cubicBezTo>
                    <a:cubicBezTo>
                      <a:pt x="308" y="64"/>
                      <a:pt x="320" y="82"/>
                      <a:pt x="328" y="101"/>
                    </a:cubicBezTo>
                    <a:cubicBezTo>
                      <a:pt x="322" y="103"/>
                      <a:pt x="316" y="105"/>
                      <a:pt x="310" y="106"/>
                    </a:cubicBezTo>
                    <a:moveTo>
                      <a:pt x="571" y="124"/>
                    </a:moveTo>
                    <a:cubicBezTo>
                      <a:pt x="567" y="121"/>
                      <a:pt x="563" y="119"/>
                      <a:pt x="559" y="117"/>
                    </a:cubicBezTo>
                    <a:cubicBezTo>
                      <a:pt x="559" y="117"/>
                      <a:pt x="560" y="116"/>
                      <a:pt x="560" y="116"/>
                    </a:cubicBezTo>
                    <a:cubicBezTo>
                      <a:pt x="563" y="102"/>
                      <a:pt x="570" y="91"/>
                      <a:pt x="574" y="79"/>
                    </a:cubicBezTo>
                    <a:cubicBezTo>
                      <a:pt x="577" y="69"/>
                      <a:pt x="586" y="49"/>
                      <a:pt x="595" y="44"/>
                    </a:cubicBezTo>
                    <a:cubicBezTo>
                      <a:pt x="595" y="44"/>
                      <a:pt x="595" y="44"/>
                      <a:pt x="595" y="44"/>
                    </a:cubicBezTo>
                    <a:cubicBezTo>
                      <a:pt x="600" y="46"/>
                      <a:pt x="605" y="48"/>
                      <a:pt x="610" y="50"/>
                    </a:cubicBezTo>
                    <a:cubicBezTo>
                      <a:pt x="594" y="72"/>
                      <a:pt x="582" y="99"/>
                      <a:pt x="571" y="124"/>
                    </a:cubicBezTo>
                    <a:moveTo>
                      <a:pt x="336" y="99"/>
                    </a:moveTo>
                    <a:cubicBezTo>
                      <a:pt x="327" y="80"/>
                      <a:pt x="315" y="62"/>
                      <a:pt x="308" y="43"/>
                    </a:cubicBezTo>
                    <a:cubicBezTo>
                      <a:pt x="315" y="41"/>
                      <a:pt x="321" y="40"/>
                      <a:pt x="328" y="38"/>
                    </a:cubicBezTo>
                    <a:cubicBezTo>
                      <a:pt x="335" y="58"/>
                      <a:pt x="342" y="76"/>
                      <a:pt x="345" y="97"/>
                    </a:cubicBezTo>
                    <a:cubicBezTo>
                      <a:pt x="342" y="98"/>
                      <a:pt x="339" y="98"/>
                      <a:pt x="336" y="99"/>
                    </a:cubicBezTo>
                    <a:moveTo>
                      <a:pt x="352" y="95"/>
                    </a:moveTo>
                    <a:cubicBezTo>
                      <a:pt x="349" y="74"/>
                      <a:pt x="343" y="56"/>
                      <a:pt x="335" y="36"/>
                    </a:cubicBezTo>
                    <a:cubicBezTo>
                      <a:pt x="341" y="35"/>
                      <a:pt x="347" y="33"/>
                      <a:pt x="353" y="32"/>
                    </a:cubicBezTo>
                    <a:cubicBezTo>
                      <a:pt x="359" y="52"/>
                      <a:pt x="364" y="71"/>
                      <a:pt x="367" y="91"/>
                    </a:cubicBezTo>
                    <a:cubicBezTo>
                      <a:pt x="367" y="91"/>
                      <a:pt x="367" y="92"/>
                      <a:pt x="367" y="92"/>
                    </a:cubicBezTo>
                    <a:cubicBezTo>
                      <a:pt x="362" y="93"/>
                      <a:pt x="357" y="94"/>
                      <a:pt x="352" y="95"/>
                    </a:cubicBezTo>
                    <a:cubicBezTo>
                      <a:pt x="352" y="95"/>
                      <a:pt x="352" y="95"/>
                      <a:pt x="352" y="95"/>
                    </a:cubicBezTo>
                    <a:moveTo>
                      <a:pt x="553" y="115"/>
                    </a:moveTo>
                    <a:cubicBezTo>
                      <a:pt x="551" y="114"/>
                      <a:pt x="549" y="113"/>
                      <a:pt x="547" y="112"/>
                    </a:cubicBezTo>
                    <a:cubicBezTo>
                      <a:pt x="540" y="109"/>
                      <a:pt x="532" y="107"/>
                      <a:pt x="525" y="104"/>
                    </a:cubicBezTo>
                    <a:cubicBezTo>
                      <a:pt x="526" y="93"/>
                      <a:pt x="527" y="82"/>
                      <a:pt x="530" y="71"/>
                    </a:cubicBezTo>
                    <a:cubicBezTo>
                      <a:pt x="536" y="56"/>
                      <a:pt x="543" y="44"/>
                      <a:pt x="550" y="30"/>
                    </a:cubicBezTo>
                    <a:cubicBezTo>
                      <a:pt x="555" y="31"/>
                      <a:pt x="560" y="33"/>
                      <a:pt x="565" y="34"/>
                    </a:cubicBezTo>
                    <a:cubicBezTo>
                      <a:pt x="564" y="38"/>
                      <a:pt x="559" y="43"/>
                      <a:pt x="558" y="46"/>
                    </a:cubicBezTo>
                    <a:cubicBezTo>
                      <a:pt x="555" y="52"/>
                      <a:pt x="551" y="58"/>
                      <a:pt x="549" y="65"/>
                    </a:cubicBezTo>
                    <a:cubicBezTo>
                      <a:pt x="544" y="78"/>
                      <a:pt x="541" y="91"/>
                      <a:pt x="537" y="104"/>
                    </a:cubicBezTo>
                    <a:cubicBezTo>
                      <a:pt x="536" y="107"/>
                      <a:pt x="539" y="110"/>
                      <a:pt x="541" y="110"/>
                    </a:cubicBezTo>
                    <a:cubicBezTo>
                      <a:pt x="542" y="110"/>
                      <a:pt x="544" y="109"/>
                      <a:pt x="544" y="107"/>
                    </a:cubicBezTo>
                    <a:cubicBezTo>
                      <a:pt x="548" y="94"/>
                      <a:pt x="551" y="80"/>
                      <a:pt x="556" y="67"/>
                    </a:cubicBezTo>
                    <a:cubicBezTo>
                      <a:pt x="559" y="58"/>
                      <a:pt x="564" y="49"/>
                      <a:pt x="569" y="42"/>
                    </a:cubicBezTo>
                    <a:cubicBezTo>
                      <a:pt x="570" y="40"/>
                      <a:pt x="571" y="38"/>
                      <a:pt x="572" y="36"/>
                    </a:cubicBezTo>
                    <a:cubicBezTo>
                      <a:pt x="577" y="38"/>
                      <a:pt x="582" y="39"/>
                      <a:pt x="587" y="41"/>
                    </a:cubicBezTo>
                    <a:cubicBezTo>
                      <a:pt x="579" y="48"/>
                      <a:pt x="572" y="62"/>
                      <a:pt x="569" y="71"/>
                    </a:cubicBezTo>
                    <a:cubicBezTo>
                      <a:pt x="564" y="86"/>
                      <a:pt x="557" y="99"/>
                      <a:pt x="553" y="114"/>
                    </a:cubicBezTo>
                    <a:cubicBezTo>
                      <a:pt x="553" y="115"/>
                      <a:pt x="553" y="115"/>
                      <a:pt x="553" y="115"/>
                    </a:cubicBezTo>
                    <a:moveTo>
                      <a:pt x="374" y="91"/>
                    </a:moveTo>
                    <a:cubicBezTo>
                      <a:pt x="374" y="91"/>
                      <a:pt x="374" y="90"/>
                      <a:pt x="374" y="90"/>
                    </a:cubicBezTo>
                    <a:cubicBezTo>
                      <a:pt x="371" y="70"/>
                      <a:pt x="366" y="50"/>
                      <a:pt x="360" y="31"/>
                    </a:cubicBezTo>
                    <a:cubicBezTo>
                      <a:pt x="366" y="29"/>
                      <a:pt x="372" y="28"/>
                      <a:pt x="378" y="27"/>
                    </a:cubicBezTo>
                    <a:cubicBezTo>
                      <a:pt x="381" y="36"/>
                      <a:pt x="382" y="45"/>
                      <a:pt x="383" y="54"/>
                    </a:cubicBezTo>
                    <a:cubicBezTo>
                      <a:pt x="386" y="66"/>
                      <a:pt x="390" y="76"/>
                      <a:pt x="390" y="89"/>
                    </a:cubicBezTo>
                    <a:cubicBezTo>
                      <a:pt x="390" y="89"/>
                      <a:pt x="390" y="89"/>
                      <a:pt x="390" y="89"/>
                    </a:cubicBezTo>
                    <a:cubicBezTo>
                      <a:pt x="385" y="90"/>
                      <a:pt x="379" y="90"/>
                      <a:pt x="374" y="91"/>
                    </a:cubicBezTo>
                    <a:moveTo>
                      <a:pt x="506" y="99"/>
                    </a:moveTo>
                    <a:cubicBezTo>
                      <a:pt x="508" y="99"/>
                      <a:pt x="510" y="98"/>
                      <a:pt x="510" y="95"/>
                    </a:cubicBezTo>
                    <a:cubicBezTo>
                      <a:pt x="514" y="71"/>
                      <a:pt x="521" y="48"/>
                      <a:pt x="532" y="26"/>
                    </a:cubicBezTo>
                    <a:cubicBezTo>
                      <a:pt x="535" y="26"/>
                      <a:pt x="539" y="27"/>
                      <a:pt x="543" y="28"/>
                    </a:cubicBezTo>
                    <a:cubicBezTo>
                      <a:pt x="536" y="41"/>
                      <a:pt x="529" y="54"/>
                      <a:pt x="524" y="68"/>
                    </a:cubicBezTo>
                    <a:cubicBezTo>
                      <a:pt x="520" y="80"/>
                      <a:pt x="519" y="90"/>
                      <a:pt x="518" y="102"/>
                    </a:cubicBezTo>
                    <a:cubicBezTo>
                      <a:pt x="514" y="101"/>
                      <a:pt x="510" y="100"/>
                      <a:pt x="506" y="99"/>
                    </a:cubicBezTo>
                    <a:cubicBezTo>
                      <a:pt x="506" y="99"/>
                      <a:pt x="506" y="99"/>
                      <a:pt x="506" y="99"/>
                    </a:cubicBezTo>
                    <a:moveTo>
                      <a:pt x="398" y="88"/>
                    </a:moveTo>
                    <a:cubicBezTo>
                      <a:pt x="398" y="75"/>
                      <a:pt x="393" y="65"/>
                      <a:pt x="391" y="53"/>
                    </a:cubicBezTo>
                    <a:cubicBezTo>
                      <a:pt x="389" y="44"/>
                      <a:pt x="388" y="35"/>
                      <a:pt x="385" y="26"/>
                    </a:cubicBezTo>
                    <a:cubicBezTo>
                      <a:pt x="394" y="24"/>
                      <a:pt x="402" y="23"/>
                      <a:pt x="410" y="22"/>
                    </a:cubicBezTo>
                    <a:cubicBezTo>
                      <a:pt x="410" y="28"/>
                      <a:pt x="411" y="36"/>
                      <a:pt x="411" y="41"/>
                    </a:cubicBezTo>
                    <a:cubicBezTo>
                      <a:pt x="411" y="56"/>
                      <a:pt x="413" y="71"/>
                      <a:pt x="413" y="86"/>
                    </a:cubicBezTo>
                    <a:cubicBezTo>
                      <a:pt x="413" y="86"/>
                      <a:pt x="413" y="87"/>
                      <a:pt x="414" y="88"/>
                    </a:cubicBezTo>
                    <a:cubicBezTo>
                      <a:pt x="408" y="88"/>
                      <a:pt x="403" y="88"/>
                      <a:pt x="398" y="88"/>
                    </a:cubicBezTo>
                    <a:moveTo>
                      <a:pt x="505" y="98"/>
                    </a:moveTo>
                    <a:cubicBezTo>
                      <a:pt x="501" y="97"/>
                      <a:pt x="498" y="96"/>
                      <a:pt x="494" y="96"/>
                    </a:cubicBezTo>
                    <a:cubicBezTo>
                      <a:pt x="494" y="95"/>
                      <a:pt x="494" y="95"/>
                      <a:pt x="494" y="95"/>
                    </a:cubicBezTo>
                    <a:cubicBezTo>
                      <a:pt x="493" y="80"/>
                      <a:pt x="494" y="62"/>
                      <a:pt x="496" y="47"/>
                    </a:cubicBezTo>
                    <a:cubicBezTo>
                      <a:pt x="497" y="41"/>
                      <a:pt x="498" y="33"/>
                      <a:pt x="500" y="26"/>
                    </a:cubicBezTo>
                    <a:cubicBezTo>
                      <a:pt x="501" y="24"/>
                      <a:pt x="501" y="23"/>
                      <a:pt x="502" y="21"/>
                    </a:cubicBezTo>
                    <a:cubicBezTo>
                      <a:pt x="509" y="22"/>
                      <a:pt x="517" y="23"/>
                      <a:pt x="524" y="24"/>
                    </a:cubicBezTo>
                    <a:cubicBezTo>
                      <a:pt x="514" y="46"/>
                      <a:pt x="507" y="70"/>
                      <a:pt x="503" y="94"/>
                    </a:cubicBezTo>
                    <a:cubicBezTo>
                      <a:pt x="502" y="96"/>
                      <a:pt x="504" y="98"/>
                      <a:pt x="505" y="98"/>
                    </a:cubicBezTo>
                    <a:moveTo>
                      <a:pt x="420" y="87"/>
                    </a:moveTo>
                    <a:cubicBezTo>
                      <a:pt x="420" y="87"/>
                      <a:pt x="421" y="86"/>
                      <a:pt x="421" y="85"/>
                    </a:cubicBezTo>
                    <a:cubicBezTo>
                      <a:pt x="421" y="74"/>
                      <a:pt x="419" y="63"/>
                      <a:pt x="419" y="52"/>
                    </a:cubicBezTo>
                    <a:cubicBezTo>
                      <a:pt x="418" y="47"/>
                      <a:pt x="419" y="41"/>
                      <a:pt x="418" y="36"/>
                    </a:cubicBezTo>
                    <a:cubicBezTo>
                      <a:pt x="418" y="32"/>
                      <a:pt x="417" y="25"/>
                      <a:pt x="418" y="21"/>
                    </a:cubicBezTo>
                    <a:cubicBezTo>
                      <a:pt x="427" y="20"/>
                      <a:pt x="435" y="19"/>
                      <a:pt x="442" y="19"/>
                    </a:cubicBezTo>
                    <a:cubicBezTo>
                      <a:pt x="438" y="41"/>
                      <a:pt x="438" y="65"/>
                      <a:pt x="441" y="88"/>
                    </a:cubicBezTo>
                    <a:cubicBezTo>
                      <a:pt x="435" y="88"/>
                      <a:pt x="429" y="87"/>
                      <a:pt x="422" y="87"/>
                    </a:cubicBezTo>
                    <a:cubicBezTo>
                      <a:pt x="422" y="87"/>
                      <a:pt x="421" y="87"/>
                      <a:pt x="420" y="87"/>
                    </a:cubicBezTo>
                    <a:moveTo>
                      <a:pt x="487" y="94"/>
                    </a:moveTo>
                    <a:cubicBezTo>
                      <a:pt x="481" y="93"/>
                      <a:pt x="475" y="92"/>
                      <a:pt x="469" y="91"/>
                    </a:cubicBezTo>
                    <a:cubicBezTo>
                      <a:pt x="470" y="90"/>
                      <a:pt x="471" y="89"/>
                      <a:pt x="471" y="88"/>
                    </a:cubicBezTo>
                    <a:cubicBezTo>
                      <a:pt x="472" y="77"/>
                      <a:pt x="473" y="66"/>
                      <a:pt x="473" y="55"/>
                    </a:cubicBezTo>
                    <a:cubicBezTo>
                      <a:pt x="474" y="46"/>
                      <a:pt x="474" y="27"/>
                      <a:pt x="480" y="19"/>
                    </a:cubicBezTo>
                    <a:cubicBezTo>
                      <a:pt x="485" y="19"/>
                      <a:pt x="490" y="19"/>
                      <a:pt x="494" y="20"/>
                    </a:cubicBezTo>
                    <a:cubicBezTo>
                      <a:pt x="494" y="23"/>
                      <a:pt x="492" y="27"/>
                      <a:pt x="492" y="30"/>
                    </a:cubicBezTo>
                    <a:cubicBezTo>
                      <a:pt x="492" y="32"/>
                      <a:pt x="489" y="39"/>
                      <a:pt x="488" y="41"/>
                    </a:cubicBezTo>
                    <a:cubicBezTo>
                      <a:pt x="488" y="43"/>
                      <a:pt x="489" y="46"/>
                      <a:pt x="488" y="48"/>
                    </a:cubicBezTo>
                    <a:cubicBezTo>
                      <a:pt x="486" y="63"/>
                      <a:pt x="486" y="79"/>
                      <a:pt x="487" y="94"/>
                    </a:cubicBezTo>
                    <a:moveTo>
                      <a:pt x="465" y="90"/>
                    </a:moveTo>
                    <a:cubicBezTo>
                      <a:pt x="459" y="90"/>
                      <a:pt x="454" y="89"/>
                      <a:pt x="448" y="88"/>
                    </a:cubicBezTo>
                    <a:cubicBezTo>
                      <a:pt x="446" y="65"/>
                      <a:pt x="446" y="41"/>
                      <a:pt x="450" y="18"/>
                    </a:cubicBezTo>
                    <a:cubicBezTo>
                      <a:pt x="455" y="18"/>
                      <a:pt x="459" y="18"/>
                      <a:pt x="463" y="18"/>
                    </a:cubicBezTo>
                    <a:cubicBezTo>
                      <a:pt x="466" y="18"/>
                      <a:pt x="469" y="18"/>
                      <a:pt x="472" y="18"/>
                    </a:cubicBezTo>
                    <a:cubicBezTo>
                      <a:pt x="469" y="26"/>
                      <a:pt x="468" y="35"/>
                      <a:pt x="467" y="42"/>
                    </a:cubicBezTo>
                    <a:cubicBezTo>
                      <a:pt x="464" y="56"/>
                      <a:pt x="465" y="72"/>
                      <a:pt x="464" y="87"/>
                    </a:cubicBezTo>
                    <a:cubicBezTo>
                      <a:pt x="463" y="88"/>
                      <a:pt x="464" y="90"/>
                      <a:pt x="465" y="90"/>
                    </a:cubicBezTo>
                    <a:moveTo>
                      <a:pt x="464" y="0"/>
                    </a:moveTo>
                    <a:cubicBezTo>
                      <a:pt x="456" y="0"/>
                      <a:pt x="447" y="0"/>
                      <a:pt x="438" y="1"/>
                    </a:cubicBezTo>
                    <a:cubicBezTo>
                      <a:pt x="438" y="1"/>
                      <a:pt x="437" y="1"/>
                      <a:pt x="436" y="1"/>
                    </a:cubicBezTo>
                    <a:cubicBezTo>
                      <a:pt x="436" y="1"/>
                      <a:pt x="436" y="1"/>
                      <a:pt x="436" y="1"/>
                    </a:cubicBezTo>
                    <a:cubicBezTo>
                      <a:pt x="435" y="1"/>
                      <a:pt x="435" y="1"/>
                      <a:pt x="435" y="1"/>
                    </a:cubicBezTo>
                    <a:cubicBezTo>
                      <a:pt x="420" y="2"/>
                      <a:pt x="405" y="4"/>
                      <a:pt x="388" y="7"/>
                    </a:cubicBezTo>
                    <a:cubicBezTo>
                      <a:pt x="387" y="9"/>
                      <a:pt x="384" y="11"/>
                      <a:pt x="381" y="11"/>
                    </a:cubicBezTo>
                    <a:cubicBezTo>
                      <a:pt x="380" y="11"/>
                      <a:pt x="379" y="12"/>
                      <a:pt x="378" y="12"/>
                    </a:cubicBezTo>
                    <a:cubicBezTo>
                      <a:pt x="376" y="12"/>
                      <a:pt x="374" y="11"/>
                      <a:pt x="372" y="10"/>
                    </a:cubicBezTo>
                    <a:cubicBezTo>
                      <a:pt x="329" y="18"/>
                      <a:pt x="281" y="31"/>
                      <a:pt x="233" y="47"/>
                    </a:cubicBezTo>
                    <a:cubicBezTo>
                      <a:pt x="226" y="49"/>
                      <a:pt x="218" y="52"/>
                      <a:pt x="211" y="55"/>
                    </a:cubicBezTo>
                    <a:cubicBezTo>
                      <a:pt x="211" y="56"/>
                      <a:pt x="210" y="58"/>
                      <a:pt x="210" y="59"/>
                    </a:cubicBezTo>
                    <a:cubicBezTo>
                      <a:pt x="205" y="61"/>
                      <a:pt x="200" y="63"/>
                      <a:pt x="195" y="65"/>
                    </a:cubicBezTo>
                    <a:cubicBezTo>
                      <a:pt x="196" y="64"/>
                      <a:pt x="197" y="62"/>
                      <a:pt x="197" y="60"/>
                    </a:cubicBezTo>
                    <a:cubicBezTo>
                      <a:pt x="165" y="72"/>
                      <a:pt x="135" y="85"/>
                      <a:pt x="109" y="99"/>
                    </a:cubicBezTo>
                    <a:cubicBezTo>
                      <a:pt x="116" y="102"/>
                      <a:pt x="123" y="104"/>
                      <a:pt x="131" y="105"/>
                    </a:cubicBezTo>
                    <a:cubicBezTo>
                      <a:pt x="126" y="108"/>
                      <a:pt x="121" y="112"/>
                      <a:pt x="116" y="115"/>
                    </a:cubicBezTo>
                    <a:cubicBezTo>
                      <a:pt x="109" y="113"/>
                      <a:pt x="102" y="110"/>
                      <a:pt x="96" y="106"/>
                    </a:cubicBezTo>
                    <a:cubicBezTo>
                      <a:pt x="58" y="127"/>
                      <a:pt x="28" y="148"/>
                      <a:pt x="11" y="169"/>
                    </a:cubicBezTo>
                    <a:cubicBezTo>
                      <a:pt x="17" y="172"/>
                      <a:pt x="23" y="176"/>
                      <a:pt x="30" y="182"/>
                    </a:cubicBezTo>
                    <a:cubicBezTo>
                      <a:pt x="44" y="179"/>
                      <a:pt x="58" y="177"/>
                      <a:pt x="72" y="177"/>
                    </a:cubicBezTo>
                    <a:cubicBezTo>
                      <a:pt x="77" y="177"/>
                      <a:pt x="82" y="177"/>
                      <a:pt x="88" y="178"/>
                    </a:cubicBezTo>
                    <a:cubicBezTo>
                      <a:pt x="100" y="179"/>
                      <a:pt x="112" y="180"/>
                      <a:pt x="124" y="182"/>
                    </a:cubicBezTo>
                    <a:cubicBezTo>
                      <a:pt x="133" y="183"/>
                      <a:pt x="142" y="186"/>
                      <a:pt x="152" y="188"/>
                    </a:cubicBezTo>
                    <a:cubicBezTo>
                      <a:pt x="152" y="188"/>
                      <a:pt x="152" y="188"/>
                      <a:pt x="152" y="188"/>
                    </a:cubicBezTo>
                    <a:cubicBezTo>
                      <a:pt x="145" y="190"/>
                      <a:pt x="139" y="190"/>
                      <a:pt x="132" y="191"/>
                    </a:cubicBezTo>
                    <a:cubicBezTo>
                      <a:pt x="121" y="192"/>
                      <a:pt x="109" y="195"/>
                      <a:pt x="98" y="195"/>
                    </a:cubicBezTo>
                    <a:cubicBezTo>
                      <a:pt x="98" y="195"/>
                      <a:pt x="97" y="195"/>
                      <a:pt x="97" y="195"/>
                    </a:cubicBezTo>
                    <a:cubicBezTo>
                      <a:pt x="88" y="195"/>
                      <a:pt x="80" y="194"/>
                      <a:pt x="72" y="194"/>
                    </a:cubicBezTo>
                    <a:cubicBezTo>
                      <a:pt x="69" y="194"/>
                      <a:pt x="65" y="194"/>
                      <a:pt x="62" y="194"/>
                    </a:cubicBezTo>
                    <a:cubicBezTo>
                      <a:pt x="58" y="195"/>
                      <a:pt x="54" y="197"/>
                      <a:pt x="49" y="197"/>
                    </a:cubicBezTo>
                    <a:cubicBezTo>
                      <a:pt x="48" y="197"/>
                      <a:pt x="47" y="196"/>
                      <a:pt x="46" y="196"/>
                    </a:cubicBezTo>
                    <a:cubicBezTo>
                      <a:pt x="57" y="207"/>
                      <a:pt x="67" y="221"/>
                      <a:pt x="74" y="239"/>
                    </a:cubicBezTo>
                    <a:cubicBezTo>
                      <a:pt x="132" y="284"/>
                      <a:pt x="177" y="337"/>
                      <a:pt x="211" y="386"/>
                    </a:cubicBezTo>
                    <a:cubicBezTo>
                      <a:pt x="227" y="398"/>
                      <a:pt x="238" y="416"/>
                      <a:pt x="243" y="437"/>
                    </a:cubicBezTo>
                    <a:cubicBezTo>
                      <a:pt x="250" y="448"/>
                      <a:pt x="258" y="463"/>
                      <a:pt x="267" y="480"/>
                    </a:cubicBezTo>
                    <a:cubicBezTo>
                      <a:pt x="283" y="507"/>
                      <a:pt x="300" y="539"/>
                      <a:pt x="311" y="556"/>
                    </a:cubicBezTo>
                    <a:cubicBezTo>
                      <a:pt x="313" y="559"/>
                      <a:pt x="315" y="561"/>
                      <a:pt x="316" y="564"/>
                    </a:cubicBezTo>
                    <a:cubicBezTo>
                      <a:pt x="325" y="567"/>
                      <a:pt x="334" y="570"/>
                      <a:pt x="342" y="573"/>
                    </a:cubicBezTo>
                    <a:cubicBezTo>
                      <a:pt x="342" y="573"/>
                      <a:pt x="342" y="573"/>
                      <a:pt x="342" y="573"/>
                    </a:cubicBezTo>
                    <a:cubicBezTo>
                      <a:pt x="344" y="567"/>
                      <a:pt x="347" y="560"/>
                      <a:pt x="349" y="554"/>
                    </a:cubicBezTo>
                    <a:cubicBezTo>
                      <a:pt x="354" y="540"/>
                      <a:pt x="360" y="526"/>
                      <a:pt x="368" y="513"/>
                    </a:cubicBezTo>
                    <a:cubicBezTo>
                      <a:pt x="372" y="520"/>
                      <a:pt x="377" y="527"/>
                      <a:pt x="382" y="533"/>
                    </a:cubicBezTo>
                    <a:cubicBezTo>
                      <a:pt x="381" y="533"/>
                      <a:pt x="381" y="534"/>
                      <a:pt x="380" y="534"/>
                    </a:cubicBezTo>
                    <a:cubicBezTo>
                      <a:pt x="377" y="541"/>
                      <a:pt x="374" y="547"/>
                      <a:pt x="372" y="554"/>
                    </a:cubicBezTo>
                    <a:cubicBezTo>
                      <a:pt x="370" y="558"/>
                      <a:pt x="368" y="562"/>
                      <a:pt x="367" y="566"/>
                    </a:cubicBezTo>
                    <a:cubicBezTo>
                      <a:pt x="367" y="570"/>
                      <a:pt x="363" y="577"/>
                      <a:pt x="360" y="581"/>
                    </a:cubicBezTo>
                    <a:cubicBezTo>
                      <a:pt x="363" y="582"/>
                      <a:pt x="365" y="583"/>
                      <a:pt x="367" y="584"/>
                    </a:cubicBezTo>
                    <a:cubicBezTo>
                      <a:pt x="370" y="580"/>
                      <a:pt x="372" y="575"/>
                      <a:pt x="374" y="570"/>
                    </a:cubicBezTo>
                    <a:cubicBezTo>
                      <a:pt x="378" y="560"/>
                      <a:pt x="381" y="549"/>
                      <a:pt x="386" y="539"/>
                    </a:cubicBezTo>
                    <a:cubicBezTo>
                      <a:pt x="390" y="543"/>
                      <a:pt x="393" y="547"/>
                      <a:pt x="396" y="550"/>
                    </a:cubicBezTo>
                    <a:cubicBezTo>
                      <a:pt x="398" y="552"/>
                      <a:pt x="399" y="553"/>
                      <a:pt x="400" y="554"/>
                    </a:cubicBezTo>
                    <a:cubicBezTo>
                      <a:pt x="398" y="566"/>
                      <a:pt x="396" y="579"/>
                      <a:pt x="391" y="589"/>
                    </a:cubicBezTo>
                    <a:cubicBezTo>
                      <a:pt x="390" y="591"/>
                      <a:pt x="389" y="593"/>
                      <a:pt x="388" y="595"/>
                    </a:cubicBezTo>
                    <a:cubicBezTo>
                      <a:pt x="390" y="596"/>
                      <a:pt x="392" y="598"/>
                      <a:pt x="394" y="599"/>
                    </a:cubicBezTo>
                    <a:cubicBezTo>
                      <a:pt x="396" y="596"/>
                      <a:pt x="397" y="593"/>
                      <a:pt x="399" y="590"/>
                    </a:cubicBezTo>
                    <a:cubicBezTo>
                      <a:pt x="403" y="582"/>
                      <a:pt x="405" y="570"/>
                      <a:pt x="407" y="560"/>
                    </a:cubicBezTo>
                    <a:cubicBezTo>
                      <a:pt x="412" y="563"/>
                      <a:pt x="418" y="566"/>
                      <a:pt x="424" y="568"/>
                    </a:cubicBezTo>
                    <a:cubicBezTo>
                      <a:pt x="424" y="569"/>
                      <a:pt x="424" y="569"/>
                      <a:pt x="424" y="569"/>
                    </a:cubicBezTo>
                    <a:cubicBezTo>
                      <a:pt x="424" y="584"/>
                      <a:pt x="423" y="598"/>
                      <a:pt x="420" y="612"/>
                    </a:cubicBezTo>
                    <a:cubicBezTo>
                      <a:pt x="420" y="614"/>
                      <a:pt x="419" y="615"/>
                      <a:pt x="419" y="617"/>
                    </a:cubicBezTo>
                    <a:cubicBezTo>
                      <a:pt x="421" y="618"/>
                      <a:pt x="423" y="620"/>
                      <a:pt x="425" y="622"/>
                    </a:cubicBezTo>
                    <a:cubicBezTo>
                      <a:pt x="426" y="619"/>
                      <a:pt x="427" y="617"/>
                      <a:pt x="427" y="614"/>
                    </a:cubicBezTo>
                    <a:cubicBezTo>
                      <a:pt x="430" y="599"/>
                      <a:pt x="431" y="586"/>
                      <a:pt x="432" y="571"/>
                    </a:cubicBezTo>
                    <a:cubicBezTo>
                      <a:pt x="438" y="572"/>
                      <a:pt x="445" y="574"/>
                      <a:pt x="453" y="574"/>
                    </a:cubicBezTo>
                    <a:cubicBezTo>
                      <a:pt x="452" y="577"/>
                      <a:pt x="451" y="580"/>
                      <a:pt x="451" y="582"/>
                    </a:cubicBezTo>
                    <a:cubicBezTo>
                      <a:pt x="450" y="589"/>
                      <a:pt x="450" y="597"/>
                      <a:pt x="449" y="604"/>
                    </a:cubicBezTo>
                    <a:cubicBezTo>
                      <a:pt x="448" y="617"/>
                      <a:pt x="446" y="627"/>
                      <a:pt x="441" y="637"/>
                    </a:cubicBezTo>
                    <a:cubicBezTo>
                      <a:pt x="442" y="639"/>
                      <a:pt x="444" y="641"/>
                      <a:pt x="446" y="643"/>
                    </a:cubicBezTo>
                    <a:cubicBezTo>
                      <a:pt x="451" y="635"/>
                      <a:pt x="454" y="626"/>
                      <a:pt x="455" y="616"/>
                    </a:cubicBezTo>
                    <a:cubicBezTo>
                      <a:pt x="456" y="609"/>
                      <a:pt x="456" y="602"/>
                      <a:pt x="457" y="594"/>
                    </a:cubicBezTo>
                    <a:cubicBezTo>
                      <a:pt x="458" y="588"/>
                      <a:pt x="460" y="581"/>
                      <a:pt x="460" y="575"/>
                    </a:cubicBezTo>
                    <a:cubicBezTo>
                      <a:pt x="462" y="575"/>
                      <a:pt x="465" y="575"/>
                      <a:pt x="467" y="575"/>
                    </a:cubicBezTo>
                    <a:cubicBezTo>
                      <a:pt x="470" y="575"/>
                      <a:pt x="473" y="575"/>
                      <a:pt x="477" y="575"/>
                    </a:cubicBezTo>
                    <a:cubicBezTo>
                      <a:pt x="476" y="588"/>
                      <a:pt x="475" y="602"/>
                      <a:pt x="473" y="615"/>
                    </a:cubicBezTo>
                    <a:cubicBezTo>
                      <a:pt x="471" y="626"/>
                      <a:pt x="469" y="638"/>
                      <a:pt x="467" y="649"/>
                    </a:cubicBezTo>
                    <a:cubicBezTo>
                      <a:pt x="467" y="650"/>
                      <a:pt x="467" y="650"/>
                      <a:pt x="467" y="650"/>
                    </a:cubicBezTo>
                    <a:cubicBezTo>
                      <a:pt x="462" y="650"/>
                      <a:pt x="456" y="649"/>
                      <a:pt x="450" y="649"/>
                    </a:cubicBezTo>
                    <a:cubicBezTo>
                      <a:pt x="455" y="655"/>
                      <a:pt x="460" y="661"/>
                      <a:pt x="464" y="668"/>
                    </a:cubicBezTo>
                    <a:cubicBezTo>
                      <a:pt x="465" y="668"/>
                      <a:pt x="467" y="668"/>
                      <a:pt x="468" y="668"/>
                    </a:cubicBezTo>
                    <a:cubicBezTo>
                      <a:pt x="490" y="668"/>
                      <a:pt x="508" y="664"/>
                      <a:pt x="523" y="659"/>
                    </a:cubicBezTo>
                    <a:cubicBezTo>
                      <a:pt x="560" y="646"/>
                      <a:pt x="592" y="620"/>
                      <a:pt x="598" y="597"/>
                    </a:cubicBezTo>
                    <a:cubicBezTo>
                      <a:pt x="600" y="587"/>
                      <a:pt x="604" y="571"/>
                      <a:pt x="606" y="556"/>
                    </a:cubicBezTo>
                    <a:cubicBezTo>
                      <a:pt x="621" y="574"/>
                      <a:pt x="644" y="589"/>
                      <a:pt x="672" y="594"/>
                    </a:cubicBezTo>
                    <a:cubicBezTo>
                      <a:pt x="703" y="585"/>
                      <a:pt x="736" y="579"/>
                      <a:pt x="773" y="575"/>
                    </a:cubicBezTo>
                    <a:cubicBezTo>
                      <a:pt x="808" y="554"/>
                      <a:pt x="837" y="521"/>
                      <a:pt x="855" y="481"/>
                    </a:cubicBezTo>
                    <a:cubicBezTo>
                      <a:pt x="855" y="481"/>
                      <a:pt x="855" y="480"/>
                      <a:pt x="855" y="480"/>
                    </a:cubicBezTo>
                    <a:cubicBezTo>
                      <a:pt x="855" y="459"/>
                      <a:pt x="862" y="440"/>
                      <a:pt x="873" y="425"/>
                    </a:cubicBezTo>
                    <a:cubicBezTo>
                      <a:pt x="874" y="419"/>
                      <a:pt x="875" y="413"/>
                      <a:pt x="875" y="407"/>
                    </a:cubicBezTo>
                    <a:cubicBezTo>
                      <a:pt x="880" y="352"/>
                      <a:pt x="871" y="299"/>
                      <a:pt x="849" y="249"/>
                    </a:cubicBezTo>
                    <a:cubicBezTo>
                      <a:pt x="830" y="234"/>
                      <a:pt x="811" y="211"/>
                      <a:pt x="799" y="178"/>
                    </a:cubicBezTo>
                    <a:cubicBezTo>
                      <a:pt x="797" y="172"/>
                      <a:pt x="795" y="166"/>
                      <a:pt x="794" y="160"/>
                    </a:cubicBezTo>
                    <a:cubicBezTo>
                      <a:pt x="717" y="69"/>
                      <a:pt x="594" y="7"/>
                      <a:pt x="478" y="0"/>
                    </a:cubicBezTo>
                    <a:cubicBezTo>
                      <a:pt x="474" y="0"/>
                      <a:pt x="469" y="0"/>
                      <a:pt x="46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7" name="Freeform 797"/>
              <p:cNvSpPr>
                <a:spLocks noEditPoints="1"/>
              </p:cNvSpPr>
              <p:nvPr/>
            </p:nvSpPr>
            <p:spPr bwMode="auto">
              <a:xfrm>
                <a:off x="3092" y="2941"/>
                <a:ext cx="305" cy="464"/>
              </a:xfrm>
              <a:custGeom>
                <a:avLst/>
                <a:gdLst>
                  <a:gd name="T0" fmla="*/ 226 w 618"/>
                  <a:gd name="T1" fmla="*/ 876 h 939"/>
                  <a:gd name="T2" fmla="*/ 194 w 618"/>
                  <a:gd name="T3" fmla="*/ 891 h 939"/>
                  <a:gd name="T4" fmla="*/ 242 w 618"/>
                  <a:gd name="T5" fmla="*/ 763 h 939"/>
                  <a:gd name="T6" fmla="*/ 241 w 618"/>
                  <a:gd name="T7" fmla="*/ 746 h 939"/>
                  <a:gd name="T8" fmla="*/ 163 w 618"/>
                  <a:gd name="T9" fmla="*/ 854 h 939"/>
                  <a:gd name="T10" fmla="*/ 299 w 618"/>
                  <a:gd name="T11" fmla="*/ 777 h 939"/>
                  <a:gd name="T12" fmla="*/ 323 w 618"/>
                  <a:gd name="T13" fmla="*/ 741 h 939"/>
                  <a:gd name="T14" fmla="*/ 135 w 618"/>
                  <a:gd name="T15" fmla="*/ 667 h 939"/>
                  <a:gd name="T16" fmla="*/ 84 w 618"/>
                  <a:gd name="T17" fmla="*/ 702 h 939"/>
                  <a:gd name="T18" fmla="*/ 219 w 618"/>
                  <a:gd name="T19" fmla="*/ 743 h 939"/>
                  <a:gd name="T20" fmla="*/ 374 w 618"/>
                  <a:gd name="T21" fmla="*/ 688 h 939"/>
                  <a:gd name="T22" fmla="*/ 117 w 618"/>
                  <a:gd name="T23" fmla="*/ 631 h 939"/>
                  <a:gd name="T24" fmla="*/ 111 w 618"/>
                  <a:gd name="T25" fmla="*/ 606 h 939"/>
                  <a:gd name="T26" fmla="*/ 406 w 618"/>
                  <a:gd name="T27" fmla="*/ 593 h 939"/>
                  <a:gd name="T28" fmla="*/ 422 w 618"/>
                  <a:gd name="T29" fmla="*/ 580 h 939"/>
                  <a:gd name="T30" fmla="*/ 103 w 618"/>
                  <a:gd name="T31" fmla="*/ 582 h 939"/>
                  <a:gd name="T32" fmla="*/ 92 w 618"/>
                  <a:gd name="T33" fmla="*/ 542 h 939"/>
                  <a:gd name="T34" fmla="*/ 523 w 618"/>
                  <a:gd name="T35" fmla="*/ 561 h 939"/>
                  <a:gd name="T36" fmla="*/ 228 w 618"/>
                  <a:gd name="T37" fmla="*/ 586 h 939"/>
                  <a:gd name="T38" fmla="*/ 217 w 618"/>
                  <a:gd name="T39" fmla="*/ 547 h 939"/>
                  <a:gd name="T40" fmla="*/ 535 w 618"/>
                  <a:gd name="T41" fmla="*/ 537 h 939"/>
                  <a:gd name="T42" fmla="*/ 27 w 618"/>
                  <a:gd name="T43" fmla="*/ 520 h 939"/>
                  <a:gd name="T44" fmla="*/ 20 w 618"/>
                  <a:gd name="T45" fmla="*/ 486 h 939"/>
                  <a:gd name="T46" fmla="*/ 564 w 618"/>
                  <a:gd name="T47" fmla="*/ 481 h 939"/>
                  <a:gd name="T48" fmla="*/ 86 w 618"/>
                  <a:gd name="T49" fmla="*/ 460 h 939"/>
                  <a:gd name="T50" fmla="*/ 609 w 618"/>
                  <a:gd name="T51" fmla="*/ 453 h 939"/>
                  <a:gd name="T52" fmla="*/ 337 w 618"/>
                  <a:gd name="T53" fmla="*/ 549 h 939"/>
                  <a:gd name="T54" fmla="*/ 211 w 618"/>
                  <a:gd name="T55" fmla="*/ 516 h 939"/>
                  <a:gd name="T56" fmla="*/ 565 w 618"/>
                  <a:gd name="T57" fmla="*/ 399 h 939"/>
                  <a:gd name="T58" fmla="*/ 19 w 618"/>
                  <a:gd name="T59" fmla="*/ 388 h 939"/>
                  <a:gd name="T60" fmla="*/ 573 w 618"/>
                  <a:gd name="T61" fmla="*/ 392 h 939"/>
                  <a:gd name="T62" fmla="*/ 415 w 618"/>
                  <a:gd name="T63" fmla="*/ 563 h 939"/>
                  <a:gd name="T64" fmla="*/ 23 w 618"/>
                  <a:gd name="T65" fmla="*/ 364 h 939"/>
                  <a:gd name="T66" fmla="*/ 235 w 618"/>
                  <a:gd name="T67" fmla="*/ 329 h 939"/>
                  <a:gd name="T68" fmla="*/ 138 w 618"/>
                  <a:gd name="T69" fmla="*/ 346 h 939"/>
                  <a:gd name="T70" fmla="*/ 446 w 618"/>
                  <a:gd name="T71" fmla="*/ 539 h 939"/>
                  <a:gd name="T72" fmla="*/ 501 w 618"/>
                  <a:gd name="T73" fmla="*/ 490 h 939"/>
                  <a:gd name="T74" fmla="*/ 113 w 618"/>
                  <a:gd name="T75" fmla="*/ 328 h 939"/>
                  <a:gd name="T76" fmla="*/ 526 w 618"/>
                  <a:gd name="T77" fmla="*/ 347 h 939"/>
                  <a:gd name="T78" fmla="*/ 452 w 618"/>
                  <a:gd name="T79" fmla="*/ 277 h 939"/>
                  <a:gd name="T80" fmla="*/ 467 w 618"/>
                  <a:gd name="T81" fmla="*/ 275 h 939"/>
                  <a:gd name="T82" fmla="*/ 467 w 618"/>
                  <a:gd name="T83" fmla="*/ 238 h 939"/>
                  <a:gd name="T84" fmla="*/ 404 w 618"/>
                  <a:gd name="T85" fmla="*/ 250 h 939"/>
                  <a:gd name="T86" fmla="*/ 373 w 618"/>
                  <a:gd name="T87" fmla="*/ 267 h 939"/>
                  <a:gd name="T88" fmla="*/ 128 w 618"/>
                  <a:gd name="T89" fmla="*/ 342 h 939"/>
                  <a:gd name="T90" fmla="*/ 498 w 618"/>
                  <a:gd name="T91" fmla="*/ 224 h 939"/>
                  <a:gd name="T92" fmla="*/ 523 w 618"/>
                  <a:gd name="T93" fmla="*/ 182 h 939"/>
                  <a:gd name="T94" fmla="*/ 512 w 618"/>
                  <a:gd name="T95" fmla="*/ 155 h 939"/>
                  <a:gd name="T96" fmla="*/ 165 w 618"/>
                  <a:gd name="T97" fmla="*/ 230 h 939"/>
                  <a:gd name="T98" fmla="*/ 256 w 618"/>
                  <a:gd name="T99" fmla="*/ 221 h 939"/>
                  <a:gd name="T100" fmla="*/ 187 w 618"/>
                  <a:gd name="T101" fmla="*/ 200 h 939"/>
                  <a:gd name="T102" fmla="*/ 291 w 618"/>
                  <a:gd name="T103" fmla="*/ 138 h 939"/>
                  <a:gd name="T104" fmla="*/ 172 w 618"/>
                  <a:gd name="T105" fmla="*/ 133 h 939"/>
                  <a:gd name="T106" fmla="*/ 209 w 618"/>
                  <a:gd name="T107" fmla="*/ 144 h 939"/>
                  <a:gd name="T108" fmla="*/ 209 w 618"/>
                  <a:gd name="T109" fmla="*/ 56 h 939"/>
                  <a:gd name="T110" fmla="*/ 417 w 618"/>
                  <a:gd name="T111" fmla="*/ 101 h 939"/>
                  <a:gd name="T112" fmla="*/ 389 w 618"/>
                  <a:gd name="T113" fmla="*/ 45 h 939"/>
                  <a:gd name="T114" fmla="*/ 298 w 618"/>
                  <a:gd name="T115" fmla="*/ 114 h 939"/>
                  <a:gd name="T116" fmla="*/ 380 w 618"/>
                  <a:gd name="T117" fmla="*/ 61 h 939"/>
                  <a:gd name="T118" fmla="*/ 342 w 618"/>
                  <a:gd name="T119" fmla="*/ 0 h 939"/>
                  <a:gd name="T120" fmla="*/ 69 w 618"/>
                  <a:gd name="T121" fmla="*/ 711 h 939"/>
                  <a:gd name="T122" fmla="*/ 550 w 618"/>
                  <a:gd name="T123" fmla="*/ 271 h 939"/>
                  <a:gd name="T124" fmla="*/ 465 w 618"/>
                  <a:gd name="T125" fmla="*/ 78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18" h="939">
                    <a:moveTo>
                      <a:pt x="245" y="903"/>
                    </a:moveTo>
                    <a:cubicBezTo>
                      <a:pt x="237" y="912"/>
                      <a:pt x="232" y="924"/>
                      <a:pt x="230" y="937"/>
                    </a:cubicBezTo>
                    <a:cubicBezTo>
                      <a:pt x="231" y="935"/>
                      <a:pt x="232" y="932"/>
                      <a:pt x="234" y="929"/>
                    </a:cubicBezTo>
                    <a:cubicBezTo>
                      <a:pt x="237" y="920"/>
                      <a:pt x="241" y="911"/>
                      <a:pt x="245" y="903"/>
                    </a:cubicBezTo>
                    <a:moveTo>
                      <a:pt x="453" y="646"/>
                    </a:moveTo>
                    <a:cubicBezTo>
                      <a:pt x="441" y="651"/>
                      <a:pt x="430" y="660"/>
                      <a:pt x="422" y="671"/>
                    </a:cubicBezTo>
                    <a:cubicBezTo>
                      <a:pt x="426" y="668"/>
                      <a:pt x="430" y="665"/>
                      <a:pt x="434" y="662"/>
                    </a:cubicBezTo>
                    <a:cubicBezTo>
                      <a:pt x="439" y="657"/>
                      <a:pt x="446" y="652"/>
                      <a:pt x="453" y="646"/>
                    </a:cubicBezTo>
                    <a:moveTo>
                      <a:pt x="220" y="917"/>
                    </a:moveTo>
                    <a:cubicBezTo>
                      <a:pt x="213" y="896"/>
                      <a:pt x="207" y="873"/>
                      <a:pt x="208" y="850"/>
                    </a:cubicBezTo>
                    <a:cubicBezTo>
                      <a:pt x="208" y="838"/>
                      <a:pt x="207" y="825"/>
                      <a:pt x="208" y="812"/>
                    </a:cubicBezTo>
                    <a:cubicBezTo>
                      <a:pt x="208" y="802"/>
                      <a:pt x="210" y="792"/>
                      <a:pt x="211" y="782"/>
                    </a:cubicBezTo>
                    <a:cubicBezTo>
                      <a:pt x="211" y="782"/>
                      <a:pt x="211" y="782"/>
                      <a:pt x="211" y="782"/>
                    </a:cubicBezTo>
                    <a:cubicBezTo>
                      <a:pt x="213" y="789"/>
                      <a:pt x="215" y="796"/>
                      <a:pt x="216" y="803"/>
                    </a:cubicBezTo>
                    <a:cubicBezTo>
                      <a:pt x="218" y="815"/>
                      <a:pt x="222" y="827"/>
                      <a:pt x="223" y="839"/>
                    </a:cubicBezTo>
                    <a:cubicBezTo>
                      <a:pt x="224" y="852"/>
                      <a:pt x="224" y="863"/>
                      <a:pt x="226" y="876"/>
                    </a:cubicBezTo>
                    <a:cubicBezTo>
                      <a:pt x="227" y="880"/>
                      <a:pt x="231" y="887"/>
                      <a:pt x="229" y="892"/>
                    </a:cubicBezTo>
                    <a:cubicBezTo>
                      <a:pt x="229" y="894"/>
                      <a:pt x="229" y="895"/>
                      <a:pt x="229" y="896"/>
                    </a:cubicBezTo>
                    <a:cubicBezTo>
                      <a:pt x="226" y="903"/>
                      <a:pt x="222" y="910"/>
                      <a:pt x="220" y="917"/>
                    </a:cubicBezTo>
                    <a:moveTo>
                      <a:pt x="236" y="881"/>
                    </a:moveTo>
                    <a:cubicBezTo>
                      <a:pt x="233" y="869"/>
                      <a:pt x="231" y="857"/>
                      <a:pt x="231" y="844"/>
                    </a:cubicBezTo>
                    <a:cubicBezTo>
                      <a:pt x="230" y="832"/>
                      <a:pt x="227" y="821"/>
                      <a:pt x="224" y="809"/>
                    </a:cubicBezTo>
                    <a:cubicBezTo>
                      <a:pt x="222" y="799"/>
                      <a:pt x="221" y="789"/>
                      <a:pt x="218" y="779"/>
                    </a:cubicBezTo>
                    <a:cubicBezTo>
                      <a:pt x="219" y="778"/>
                      <a:pt x="219" y="777"/>
                      <a:pt x="220" y="776"/>
                    </a:cubicBezTo>
                    <a:cubicBezTo>
                      <a:pt x="220" y="774"/>
                      <a:pt x="222" y="772"/>
                      <a:pt x="223" y="769"/>
                    </a:cubicBezTo>
                    <a:cubicBezTo>
                      <a:pt x="228" y="780"/>
                      <a:pt x="232" y="793"/>
                      <a:pt x="232" y="803"/>
                    </a:cubicBezTo>
                    <a:cubicBezTo>
                      <a:pt x="233" y="811"/>
                      <a:pt x="238" y="821"/>
                      <a:pt x="241" y="829"/>
                    </a:cubicBezTo>
                    <a:cubicBezTo>
                      <a:pt x="244" y="840"/>
                      <a:pt x="245" y="850"/>
                      <a:pt x="246" y="861"/>
                    </a:cubicBezTo>
                    <a:cubicBezTo>
                      <a:pt x="242" y="868"/>
                      <a:pt x="239" y="874"/>
                      <a:pt x="236" y="881"/>
                    </a:cubicBezTo>
                    <a:moveTo>
                      <a:pt x="210" y="911"/>
                    </a:moveTo>
                    <a:cubicBezTo>
                      <a:pt x="205" y="906"/>
                      <a:pt x="199" y="900"/>
                      <a:pt x="193" y="894"/>
                    </a:cubicBezTo>
                    <a:cubicBezTo>
                      <a:pt x="194" y="893"/>
                      <a:pt x="195" y="892"/>
                      <a:pt x="194" y="891"/>
                    </a:cubicBezTo>
                    <a:cubicBezTo>
                      <a:pt x="191" y="866"/>
                      <a:pt x="186" y="842"/>
                      <a:pt x="186" y="817"/>
                    </a:cubicBezTo>
                    <a:cubicBezTo>
                      <a:pt x="187" y="804"/>
                      <a:pt x="188" y="792"/>
                      <a:pt x="190" y="779"/>
                    </a:cubicBezTo>
                    <a:cubicBezTo>
                      <a:pt x="190" y="775"/>
                      <a:pt x="192" y="771"/>
                      <a:pt x="193" y="767"/>
                    </a:cubicBezTo>
                    <a:cubicBezTo>
                      <a:pt x="198" y="773"/>
                      <a:pt x="201" y="776"/>
                      <a:pt x="204" y="778"/>
                    </a:cubicBezTo>
                    <a:cubicBezTo>
                      <a:pt x="202" y="787"/>
                      <a:pt x="201" y="805"/>
                      <a:pt x="201" y="808"/>
                    </a:cubicBezTo>
                    <a:cubicBezTo>
                      <a:pt x="200" y="822"/>
                      <a:pt x="200" y="837"/>
                      <a:pt x="200" y="851"/>
                    </a:cubicBezTo>
                    <a:cubicBezTo>
                      <a:pt x="201" y="872"/>
                      <a:pt x="205" y="891"/>
                      <a:pt x="210" y="911"/>
                    </a:cubicBezTo>
                    <a:moveTo>
                      <a:pt x="253" y="848"/>
                    </a:moveTo>
                    <a:cubicBezTo>
                      <a:pt x="252" y="843"/>
                      <a:pt x="252" y="837"/>
                      <a:pt x="250" y="833"/>
                    </a:cubicBezTo>
                    <a:cubicBezTo>
                      <a:pt x="248" y="829"/>
                      <a:pt x="247" y="824"/>
                      <a:pt x="245" y="820"/>
                    </a:cubicBezTo>
                    <a:cubicBezTo>
                      <a:pt x="243" y="815"/>
                      <a:pt x="240" y="804"/>
                      <a:pt x="239" y="800"/>
                    </a:cubicBezTo>
                    <a:cubicBezTo>
                      <a:pt x="239" y="794"/>
                      <a:pt x="236" y="787"/>
                      <a:pt x="234" y="781"/>
                    </a:cubicBezTo>
                    <a:cubicBezTo>
                      <a:pt x="233" y="775"/>
                      <a:pt x="231" y="768"/>
                      <a:pt x="228" y="762"/>
                    </a:cubicBezTo>
                    <a:cubicBezTo>
                      <a:pt x="230" y="759"/>
                      <a:pt x="233" y="756"/>
                      <a:pt x="236" y="752"/>
                    </a:cubicBezTo>
                    <a:cubicBezTo>
                      <a:pt x="236" y="752"/>
                      <a:pt x="236" y="752"/>
                      <a:pt x="236" y="752"/>
                    </a:cubicBezTo>
                    <a:cubicBezTo>
                      <a:pt x="239" y="756"/>
                      <a:pt x="240" y="759"/>
                      <a:pt x="242" y="763"/>
                    </a:cubicBezTo>
                    <a:cubicBezTo>
                      <a:pt x="245" y="770"/>
                      <a:pt x="249" y="776"/>
                      <a:pt x="252" y="783"/>
                    </a:cubicBezTo>
                    <a:cubicBezTo>
                      <a:pt x="259" y="798"/>
                      <a:pt x="261" y="815"/>
                      <a:pt x="263" y="831"/>
                    </a:cubicBezTo>
                    <a:cubicBezTo>
                      <a:pt x="259" y="836"/>
                      <a:pt x="256" y="842"/>
                      <a:pt x="253" y="848"/>
                    </a:cubicBezTo>
                    <a:moveTo>
                      <a:pt x="186" y="885"/>
                    </a:moveTo>
                    <a:cubicBezTo>
                      <a:pt x="181" y="879"/>
                      <a:pt x="176" y="872"/>
                      <a:pt x="171" y="865"/>
                    </a:cubicBezTo>
                    <a:cubicBezTo>
                      <a:pt x="170" y="852"/>
                      <a:pt x="170" y="839"/>
                      <a:pt x="170" y="826"/>
                    </a:cubicBezTo>
                    <a:cubicBezTo>
                      <a:pt x="169" y="817"/>
                      <a:pt x="171" y="809"/>
                      <a:pt x="172" y="800"/>
                    </a:cubicBezTo>
                    <a:cubicBezTo>
                      <a:pt x="172" y="788"/>
                      <a:pt x="174" y="776"/>
                      <a:pt x="176" y="764"/>
                    </a:cubicBezTo>
                    <a:cubicBezTo>
                      <a:pt x="177" y="759"/>
                      <a:pt x="178" y="753"/>
                      <a:pt x="179" y="747"/>
                    </a:cubicBezTo>
                    <a:cubicBezTo>
                      <a:pt x="183" y="752"/>
                      <a:pt x="185" y="756"/>
                      <a:pt x="188" y="759"/>
                    </a:cubicBezTo>
                    <a:cubicBezTo>
                      <a:pt x="186" y="766"/>
                      <a:pt x="183" y="772"/>
                      <a:pt x="182" y="779"/>
                    </a:cubicBezTo>
                    <a:cubicBezTo>
                      <a:pt x="181" y="790"/>
                      <a:pt x="179" y="801"/>
                      <a:pt x="179" y="813"/>
                    </a:cubicBezTo>
                    <a:cubicBezTo>
                      <a:pt x="179" y="838"/>
                      <a:pt x="182" y="861"/>
                      <a:pt x="186" y="885"/>
                    </a:cubicBezTo>
                    <a:moveTo>
                      <a:pt x="269" y="821"/>
                    </a:moveTo>
                    <a:cubicBezTo>
                      <a:pt x="266" y="804"/>
                      <a:pt x="262" y="789"/>
                      <a:pt x="256" y="773"/>
                    </a:cubicBezTo>
                    <a:cubicBezTo>
                      <a:pt x="254" y="768"/>
                      <a:pt x="248" y="753"/>
                      <a:pt x="241" y="746"/>
                    </a:cubicBezTo>
                    <a:cubicBezTo>
                      <a:pt x="243" y="743"/>
                      <a:pt x="246" y="740"/>
                      <a:pt x="249" y="737"/>
                    </a:cubicBezTo>
                    <a:cubicBezTo>
                      <a:pt x="254" y="743"/>
                      <a:pt x="258" y="749"/>
                      <a:pt x="263" y="755"/>
                    </a:cubicBezTo>
                    <a:cubicBezTo>
                      <a:pt x="272" y="770"/>
                      <a:pt x="274" y="787"/>
                      <a:pt x="277" y="804"/>
                    </a:cubicBezTo>
                    <a:cubicBezTo>
                      <a:pt x="277" y="805"/>
                      <a:pt x="278" y="806"/>
                      <a:pt x="278" y="806"/>
                    </a:cubicBezTo>
                    <a:cubicBezTo>
                      <a:pt x="275" y="811"/>
                      <a:pt x="272" y="816"/>
                      <a:pt x="269" y="821"/>
                    </a:cubicBezTo>
                    <a:moveTo>
                      <a:pt x="163" y="854"/>
                    </a:moveTo>
                    <a:cubicBezTo>
                      <a:pt x="157" y="844"/>
                      <a:pt x="151" y="835"/>
                      <a:pt x="145" y="824"/>
                    </a:cubicBezTo>
                    <a:cubicBezTo>
                      <a:pt x="145" y="824"/>
                      <a:pt x="145" y="824"/>
                      <a:pt x="145" y="824"/>
                    </a:cubicBezTo>
                    <a:cubicBezTo>
                      <a:pt x="146" y="805"/>
                      <a:pt x="147" y="786"/>
                      <a:pt x="152" y="768"/>
                    </a:cubicBezTo>
                    <a:cubicBezTo>
                      <a:pt x="156" y="753"/>
                      <a:pt x="159" y="738"/>
                      <a:pt x="165" y="724"/>
                    </a:cubicBezTo>
                    <a:cubicBezTo>
                      <a:pt x="168" y="729"/>
                      <a:pt x="171" y="733"/>
                      <a:pt x="173" y="737"/>
                    </a:cubicBezTo>
                    <a:cubicBezTo>
                      <a:pt x="173" y="738"/>
                      <a:pt x="173" y="738"/>
                      <a:pt x="173" y="738"/>
                    </a:cubicBezTo>
                    <a:cubicBezTo>
                      <a:pt x="173" y="741"/>
                      <a:pt x="171" y="745"/>
                      <a:pt x="170" y="749"/>
                    </a:cubicBezTo>
                    <a:cubicBezTo>
                      <a:pt x="169" y="754"/>
                      <a:pt x="170" y="759"/>
                      <a:pt x="168" y="764"/>
                    </a:cubicBezTo>
                    <a:cubicBezTo>
                      <a:pt x="166" y="772"/>
                      <a:pt x="165" y="783"/>
                      <a:pt x="165" y="792"/>
                    </a:cubicBezTo>
                    <a:cubicBezTo>
                      <a:pt x="163" y="813"/>
                      <a:pt x="162" y="833"/>
                      <a:pt x="163" y="854"/>
                    </a:cubicBezTo>
                    <a:moveTo>
                      <a:pt x="284" y="799"/>
                    </a:moveTo>
                    <a:cubicBezTo>
                      <a:pt x="281" y="786"/>
                      <a:pt x="279" y="774"/>
                      <a:pt x="275" y="761"/>
                    </a:cubicBezTo>
                    <a:cubicBezTo>
                      <a:pt x="270" y="750"/>
                      <a:pt x="262" y="741"/>
                      <a:pt x="254" y="731"/>
                    </a:cubicBezTo>
                    <a:cubicBezTo>
                      <a:pt x="257" y="728"/>
                      <a:pt x="260" y="725"/>
                      <a:pt x="263" y="722"/>
                    </a:cubicBezTo>
                    <a:cubicBezTo>
                      <a:pt x="269" y="729"/>
                      <a:pt x="274" y="737"/>
                      <a:pt x="279" y="745"/>
                    </a:cubicBezTo>
                    <a:cubicBezTo>
                      <a:pt x="287" y="755"/>
                      <a:pt x="290" y="771"/>
                      <a:pt x="294" y="784"/>
                    </a:cubicBezTo>
                    <a:cubicBezTo>
                      <a:pt x="294" y="784"/>
                      <a:pt x="294" y="784"/>
                      <a:pt x="294" y="784"/>
                    </a:cubicBezTo>
                    <a:cubicBezTo>
                      <a:pt x="290" y="789"/>
                      <a:pt x="287" y="794"/>
                      <a:pt x="284" y="799"/>
                    </a:cubicBezTo>
                    <a:moveTo>
                      <a:pt x="299" y="777"/>
                    </a:moveTo>
                    <a:cubicBezTo>
                      <a:pt x="297" y="765"/>
                      <a:pt x="293" y="753"/>
                      <a:pt x="287" y="743"/>
                    </a:cubicBezTo>
                    <a:cubicBezTo>
                      <a:pt x="281" y="733"/>
                      <a:pt x="275" y="725"/>
                      <a:pt x="268" y="717"/>
                    </a:cubicBezTo>
                    <a:cubicBezTo>
                      <a:pt x="271" y="714"/>
                      <a:pt x="274" y="711"/>
                      <a:pt x="277" y="708"/>
                    </a:cubicBezTo>
                    <a:cubicBezTo>
                      <a:pt x="281" y="713"/>
                      <a:pt x="290" y="724"/>
                      <a:pt x="291" y="724"/>
                    </a:cubicBezTo>
                    <a:cubicBezTo>
                      <a:pt x="300" y="736"/>
                      <a:pt x="305" y="750"/>
                      <a:pt x="308" y="764"/>
                    </a:cubicBezTo>
                    <a:cubicBezTo>
                      <a:pt x="309" y="765"/>
                      <a:pt x="309" y="765"/>
                      <a:pt x="309" y="765"/>
                    </a:cubicBezTo>
                    <a:cubicBezTo>
                      <a:pt x="306" y="769"/>
                      <a:pt x="303" y="773"/>
                      <a:pt x="299" y="777"/>
                    </a:cubicBezTo>
                    <a:moveTo>
                      <a:pt x="138" y="813"/>
                    </a:moveTo>
                    <a:cubicBezTo>
                      <a:pt x="132" y="803"/>
                      <a:pt x="127" y="793"/>
                      <a:pt x="121" y="782"/>
                    </a:cubicBezTo>
                    <a:cubicBezTo>
                      <a:pt x="122" y="781"/>
                      <a:pt x="122" y="781"/>
                      <a:pt x="122" y="780"/>
                    </a:cubicBezTo>
                    <a:cubicBezTo>
                      <a:pt x="122" y="761"/>
                      <a:pt x="124" y="744"/>
                      <a:pt x="134" y="727"/>
                    </a:cubicBezTo>
                    <a:cubicBezTo>
                      <a:pt x="138" y="722"/>
                      <a:pt x="142" y="716"/>
                      <a:pt x="146" y="711"/>
                    </a:cubicBezTo>
                    <a:cubicBezTo>
                      <a:pt x="148" y="709"/>
                      <a:pt x="151" y="706"/>
                      <a:pt x="153" y="703"/>
                    </a:cubicBezTo>
                    <a:cubicBezTo>
                      <a:pt x="156" y="708"/>
                      <a:pt x="158" y="712"/>
                      <a:pt x="161" y="716"/>
                    </a:cubicBezTo>
                    <a:cubicBezTo>
                      <a:pt x="153" y="731"/>
                      <a:pt x="150" y="746"/>
                      <a:pt x="146" y="762"/>
                    </a:cubicBezTo>
                    <a:cubicBezTo>
                      <a:pt x="142" y="779"/>
                      <a:pt x="139" y="796"/>
                      <a:pt x="138" y="813"/>
                    </a:cubicBezTo>
                    <a:moveTo>
                      <a:pt x="314" y="757"/>
                    </a:moveTo>
                    <a:cubicBezTo>
                      <a:pt x="310" y="742"/>
                      <a:pt x="304" y="729"/>
                      <a:pt x="294" y="716"/>
                    </a:cubicBezTo>
                    <a:cubicBezTo>
                      <a:pt x="290" y="711"/>
                      <a:pt x="286" y="708"/>
                      <a:pt x="282" y="703"/>
                    </a:cubicBezTo>
                    <a:cubicBezTo>
                      <a:pt x="287" y="698"/>
                      <a:pt x="293" y="692"/>
                      <a:pt x="299" y="686"/>
                    </a:cubicBezTo>
                    <a:cubicBezTo>
                      <a:pt x="300" y="688"/>
                      <a:pt x="302" y="692"/>
                      <a:pt x="303" y="692"/>
                    </a:cubicBezTo>
                    <a:cubicBezTo>
                      <a:pt x="307" y="698"/>
                      <a:pt x="310" y="703"/>
                      <a:pt x="312" y="709"/>
                    </a:cubicBezTo>
                    <a:cubicBezTo>
                      <a:pt x="316" y="719"/>
                      <a:pt x="320" y="730"/>
                      <a:pt x="323" y="741"/>
                    </a:cubicBezTo>
                    <a:cubicBezTo>
                      <a:pt x="323" y="742"/>
                      <a:pt x="325" y="743"/>
                      <a:pt x="326" y="743"/>
                    </a:cubicBezTo>
                    <a:cubicBezTo>
                      <a:pt x="322" y="748"/>
                      <a:pt x="318" y="753"/>
                      <a:pt x="314" y="757"/>
                    </a:cubicBezTo>
                    <a:moveTo>
                      <a:pt x="115" y="769"/>
                    </a:moveTo>
                    <a:cubicBezTo>
                      <a:pt x="110" y="759"/>
                      <a:pt x="105" y="749"/>
                      <a:pt x="101" y="739"/>
                    </a:cubicBezTo>
                    <a:cubicBezTo>
                      <a:pt x="101" y="739"/>
                      <a:pt x="101" y="738"/>
                      <a:pt x="101" y="738"/>
                    </a:cubicBezTo>
                    <a:cubicBezTo>
                      <a:pt x="109" y="726"/>
                      <a:pt x="118" y="714"/>
                      <a:pt x="127" y="703"/>
                    </a:cubicBezTo>
                    <a:cubicBezTo>
                      <a:pt x="133" y="697"/>
                      <a:pt x="139" y="691"/>
                      <a:pt x="144" y="685"/>
                    </a:cubicBezTo>
                    <a:cubicBezTo>
                      <a:pt x="146" y="688"/>
                      <a:pt x="147" y="691"/>
                      <a:pt x="149" y="694"/>
                    </a:cubicBezTo>
                    <a:cubicBezTo>
                      <a:pt x="148" y="695"/>
                      <a:pt x="148" y="696"/>
                      <a:pt x="148" y="697"/>
                    </a:cubicBezTo>
                    <a:cubicBezTo>
                      <a:pt x="145" y="701"/>
                      <a:pt x="141" y="706"/>
                      <a:pt x="138" y="709"/>
                    </a:cubicBezTo>
                    <a:cubicBezTo>
                      <a:pt x="133" y="714"/>
                      <a:pt x="129" y="721"/>
                      <a:pt x="126" y="728"/>
                    </a:cubicBezTo>
                    <a:cubicBezTo>
                      <a:pt x="118" y="742"/>
                      <a:pt x="116" y="755"/>
                      <a:pt x="115" y="769"/>
                    </a:cubicBezTo>
                    <a:moveTo>
                      <a:pt x="97" y="731"/>
                    </a:moveTo>
                    <a:cubicBezTo>
                      <a:pt x="94" y="724"/>
                      <a:pt x="91" y="717"/>
                      <a:pt x="88" y="710"/>
                    </a:cubicBezTo>
                    <a:cubicBezTo>
                      <a:pt x="95" y="701"/>
                      <a:pt x="102" y="694"/>
                      <a:pt x="110" y="687"/>
                    </a:cubicBezTo>
                    <a:cubicBezTo>
                      <a:pt x="118" y="680"/>
                      <a:pt x="127" y="673"/>
                      <a:pt x="135" y="667"/>
                    </a:cubicBezTo>
                    <a:cubicBezTo>
                      <a:pt x="137" y="671"/>
                      <a:pt x="139" y="674"/>
                      <a:pt x="140" y="678"/>
                    </a:cubicBezTo>
                    <a:cubicBezTo>
                      <a:pt x="124" y="693"/>
                      <a:pt x="109" y="712"/>
                      <a:pt x="97" y="731"/>
                    </a:cubicBezTo>
                    <a:moveTo>
                      <a:pt x="330" y="739"/>
                    </a:moveTo>
                    <a:cubicBezTo>
                      <a:pt x="326" y="725"/>
                      <a:pt x="322" y="711"/>
                      <a:pt x="315" y="698"/>
                    </a:cubicBezTo>
                    <a:cubicBezTo>
                      <a:pt x="312" y="692"/>
                      <a:pt x="308" y="687"/>
                      <a:pt x="304" y="681"/>
                    </a:cubicBezTo>
                    <a:cubicBezTo>
                      <a:pt x="309" y="676"/>
                      <a:pt x="314" y="671"/>
                      <a:pt x="320" y="666"/>
                    </a:cubicBezTo>
                    <a:cubicBezTo>
                      <a:pt x="326" y="675"/>
                      <a:pt x="331" y="686"/>
                      <a:pt x="333" y="696"/>
                    </a:cubicBezTo>
                    <a:cubicBezTo>
                      <a:pt x="334" y="700"/>
                      <a:pt x="336" y="704"/>
                      <a:pt x="337" y="708"/>
                    </a:cubicBezTo>
                    <a:cubicBezTo>
                      <a:pt x="339" y="714"/>
                      <a:pt x="339" y="720"/>
                      <a:pt x="338" y="727"/>
                    </a:cubicBezTo>
                    <a:cubicBezTo>
                      <a:pt x="338" y="728"/>
                      <a:pt x="338" y="728"/>
                      <a:pt x="338" y="729"/>
                    </a:cubicBezTo>
                    <a:cubicBezTo>
                      <a:pt x="336" y="732"/>
                      <a:pt x="333" y="735"/>
                      <a:pt x="330" y="739"/>
                    </a:cubicBezTo>
                    <a:moveTo>
                      <a:pt x="209" y="664"/>
                    </a:moveTo>
                    <a:cubicBezTo>
                      <a:pt x="209" y="661"/>
                      <a:pt x="209" y="658"/>
                      <a:pt x="210" y="655"/>
                    </a:cubicBezTo>
                    <a:cubicBezTo>
                      <a:pt x="210" y="657"/>
                      <a:pt x="210" y="658"/>
                      <a:pt x="210" y="660"/>
                    </a:cubicBezTo>
                    <a:cubicBezTo>
                      <a:pt x="209" y="661"/>
                      <a:pt x="209" y="663"/>
                      <a:pt x="209" y="664"/>
                    </a:cubicBezTo>
                    <a:moveTo>
                      <a:pt x="84" y="702"/>
                    </a:moveTo>
                    <a:cubicBezTo>
                      <a:pt x="82" y="696"/>
                      <a:pt x="80" y="691"/>
                      <a:pt x="78" y="685"/>
                    </a:cubicBezTo>
                    <a:cubicBezTo>
                      <a:pt x="83" y="682"/>
                      <a:pt x="89" y="677"/>
                      <a:pt x="93" y="673"/>
                    </a:cubicBezTo>
                    <a:cubicBezTo>
                      <a:pt x="98" y="668"/>
                      <a:pt x="104" y="666"/>
                      <a:pt x="109" y="662"/>
                    </a:cubicBezTo>
                    <a:cubicBezTo>
                      <a:pt x="115" y="658"/>
                      <a:pt x="121" y="654"/>
                      <a:pt x="128" y="649"/>
                    </a:cubicBezTo>
                    <a:cubicBezTo>
                      <a:pt x="129" y="653"/>
                      <a:pt x="131" y="657"/>
                      <a:pt x="132" y="660"/>
                    </a:cubicBezTo>
                    <a:cubicBezTo>
                      <a:pt x="124" y="665"/>
                      <a:pt x="117" y="672"/>
                      <a:pt x="109" y="678"/>
                    </a:cubicBezTo>
                    <a:cubicBezTo>
                      <a:pt x="100" y="685"/>
                      <a:pt x="92" y="693"/>
                      <a:pt x="84" y="702"/>
                    </a:cubicBezTo>
                    <a:moveTo>
                      <a:pt x="346" y="720"/>
                    </a:moveTo>
                    <a:cubicBezTo>
                      <a:pt x="347" y="717"/>
                      <a:pt x="347" y="714"/>
                      <a:pt x="346" y="711"/>
                    </a:cubicBezTo>
                    <a:cubicBezTo>
                      <a:pt x="344" y="705"/>
                      <a:pt x="341" y="698"/>
                      <a:pt x="340" y="693"/>
                    </a:cubicBezTo>
                    <a:cubicBezTo>
                      <a:pt x="337" y="682"/>
                      <a:pt x="332" y="670"/>
                      <a:pt x="325" y="661"/>
                    </a:cubicBezTo>
                    <a:cubicBezTo>
                      <a:pt x="330" y="656"/>
                      <a:pt x="334" y="652"/>
                      <a:pt x="339" y="648"/>
                    </a:cubicBezTo>
                    <a:cubicBezTo>
                      <a:pt x="345" y="655"/>
                      <a:pt x="350" y="673"/>
                      <a:pt x="352" y="679"/>
                    </a:cubicBezTo>
                    <a:cubicBezTo>
                      <a:pt x="355" y="688"/>
                      <a:pt x="357" y="698"/>
                      <a:pt x="358" y="708"/>
                    </a:cubicBezTo>
                    <a:cubicBezTo>
                      <a:pt x="354" y="712"/>
                      <a:pt x="350" y="716"/>
                      <a:pt x="346" y="720"/>
                    </a:cubicBezTo>
                    <a:moveTo>
                      <a:pt x="219" y="743"/>
                    </a:moveTo>
                    <a:cubicBezTo>
                      <a:pt x="219" y="735"/>
                      <a:pt x="219" y="727"/>
                      <a:pt x="219" y="719"/>
                    </a:cubicBezTo>
                    <a:cubicBezTo>
                      <a:pt x="219" y="711"/>
                      <a:pt x="219" y="704"/>
                      <a:pt x="219" y="696"/>
                    </a:cubicBezTo>
                    <a:cubicBezTo>
                      <a:pt x="220" y="689"/>
                      <a:pt x="219" y="679"/>
                      <a:pt x="220" y="672"/>
                    </a:cubicBezTo>
                    <a:cubicBezTo>
                      <a:pt x="221" y="668"/>
                      <a:pt x="219" y="661"/>
                      <a:pt x="219" y="657"/>
                    </a:cubicBezTo>
                    <a:cubicBezTo>
                      <a:pt x="219" y="651"/>
                      <a:pt x="218" y="644"/>
                      <a:pt x="219" y="637"/>
                    </a:cubicBezTo>
                    <a:cubicBezTo>
                      <a:pt x="219" y="637"/>
                      <a:pt x="219" y="636"/>
                      <a:pt x="219" y="635"/>
                    </a:cubicBezTo>
                    <a:cubicBezTo>
                      <a:pt x="221" y="650"/>
                      <a:pt x="231" y="663"/>
                      <a:pt x="239" y="675"/>
                    </a:cubicBezTo>
                    <a:cubicBezTo>
                      <a:pt x="243" y="681"/>
                      <a:pt x="247" y="688"/>
                      <a:pt x="251" y="694"/>
                    </a:cubicBezTo>
                    <a:cubicBezTo>
                      <a:pt x="254" y="697"/>
                      <a:pt x="257" y="698"/>
                      <a:pt x="260" y="700"/>
                    </a:cubicBezTo>
                    <a:cubicBezTo>
                      <a:pt x="237" y="723"/>
                      <a:pt x="226" y="735"/>
                      <a:pt x="219" y="743"/>
                    </a:cubicBezTo>
                    <a:moveTo>
                      <a:pt x="364" y="701"/>
                    </a:moveTo>
                    <a:cubicBezTo>
                      <a:pt x="363" y="690"/>
                      <a:pt x="360" y="678"/>
                      <a:pt x="355" y="667"/>
                    </a:cubicBezTo>
                    <a:cubicBezTo>
                      <a:pt x="353" y="662"/>
                      <a:pt x="350" y="650"/>
                      <a:pt x="344" y="643"/>
                    </a:cubicBezTo>
                    <a:cubicBezTo>
                      <a:pt x="349" y="639"/>
                      <a:pt x="353" y="636"/>
                      <a:pt x="357" y="632"/>
                    </a:cubicBezTo>
                    <a:cubicBezTo>
                      <a:pt x="360" y="639"/>
                      <a:pt x="364" y="651"/>
                      <a:pt x="365" y="654"/>
                    </a:cubicBezTo>
                    <a:cubicBezTo>
                      <a:pt x="370" y="665"/>
                      <a:pt x="373" y="676"/>
                      <a:pt x="374" y="688"/>
                    </a:cubicBezTo>
                    <a:cubicBezTo>
                      <a:pt x="374" y="689"/>
                      <a:pt x="375" y="690"/>
                      <a:pt x="375" y="691"/>
                    </a:cubicBezTo>
                    <a:cubicBezTo>
                      <a:pt x="372" y="694"/>
                      <a:pt x="368" y="698"/>
                      <a:pt x="364" y="701"/>
                    </a:cubicBezTo>
                    <a:moveTo>
                      <a:pt x="192" y="735"/>
                    </a:moveTo>
                    <a:cubicBezTo>
                      <a:pt x="182" y="721"/>
                      <a:pt x="171" y="704"/>
                      <a:pt x="162" y="686"/>
                    </a:cubicBezTo>
                    <a:cubicBezTo>
                      <a:pt x="173" y="670"/>
                      <a:pt x="182" y="654"/>
                      <a:pt x="194" y="639"/>
                    </a:cubicBezTo>
                    <a:cubicBezTo>
                      <a:pt x="196" y="637"/>
                      <a:pt x="198" y="634"/>
                      <a:pt x="200" y="632"/>
                    </a:cubicBezTo>
                    <a:cubicBezTo>
                      <a:pt x="200" y="635"/>
                      <a:pt x="199" y="639"/>
                      <a:pt x="199" y="642"/>
                    </a:cubicBezTo>
                    <a:cubicBezTo>
                      <a:pt x="196" y="657"/>
                      <a:pt x="194" y="672"/>
                      <a:pt x="192" y="687"/>
                    </a:cubicBezTo>
                    <a:cubicBezTo>
                      <a:pt x="190" y="688"/>
                      <a:pt x="189" y="689"/>
                      <a:pt x="190" y="691"/>
                    </a:cubicBezTo>
                    <a:cubicBezTo>
                      <a:pt x="190" y="693"/>
                      <a:pt x="190" y="695"/>
                      <a:pt x="190" y="696"/>
                    </a:cubicBezTo>
                    <a:cubicBezTo>
                      <a:pt x="190" y="696"/>
                      <a:pt x="190" y="696"/>
                      <a:pt x="190" y="696"/>
                    </a:cubicBezTo>
                    <a:cubicBezTo>
                      <a:pt x="190" y="701"/>
                      <a:pt x="189" y="706"/>
                      <a:pt x="188" y="710"/>
                    </a:cubicBezTo>
                    <a:cubicBezTo>
                      <a:pt x="188" y="719"/>
                      <a:pt x="190" y="727"/>
                      <a:pt x="192" y="735"/>
                    </a:cubicBezTo>
                    <a:moveTo>
                      <a:pt x="75" y="678"/>
                    </a:moveTo>
                    <a:cubicBezTo>
                      <a:pt x="73" y="673"/>
                      <a:pt x="71" y="668"/>
                      <a:pt x="69" y="663"/>
                    </a:cubicBezTo>
                    <a:cubicBezTo>
                      <a:pt x="86" y="653"/>
                      <a:pt x="101" y="641"/>
                      <a:pt x="117" y="631"/>
                    </a:cubicBezTo>
                    <a:cubicBezTo>
                      <a:pt x="118" y="630"/>
                      <a:pt x="119" y="629"/>
                      <a:pt x="119" y="628"/>
                    </a:cubicBezTo>
                    <a:cubicBezTo>
                      <a:pt x="121" y="633"/>
                      <a:pt x="123" y="638"/>
                      <a:pt x="125" y="642"/>
                    </a:cubicBezTo>
                    <a:cubicBezTo>
                      <a:pt x="124" y="642"/>
                      <a:pt x="124" y="642"/>
                      <a:pt x="124" y="642"/>
                    </a:cubicBezTo>
                    <a:cubicBezTo>
                      <a:pt x="115" y="649"/>
                      <a:pt x="105" y="655"/>
                      <a:pt x="96" y="661"/>
                    </a:cubicBezTo>
                    <a:cubicBezTo>
                      <a:pt x="89" y="666"/>
                      <a:pt x="82" y="673"/>
                      <a:pt x="75" y="678"/>
                    </a:cubicBezTo>
                    <a:moveTo>
                      <a:pt x="381" y="685"/>
                    </a:moveTo>
                    <a:cubicBezTo>
                      <a:pt x="379" y="669"/>
                      <a:pt x="373" y="655"/>
                      <a:pt x="367" y="640"/>
                    </a:cubicBezTo>
                    <a:cubicBezTo>
                      <a:pt x="366" y="637"/>
                      <a:pt x="365" y="632"/>
                      <a:pt x="363" y="627"/>
                    </a:cubicBezTo>
                    <a:cubicBezTo>
                      <a:pt x="365" y="625"/>
                      <a:pt x="368" y="623"/>
                      <a:pt x="371" y="621"/>
                    </a:cubicBezTo>
                    <a:cubicBezTo>
                      <a:pt x="374" y="627"/>
                      <a:pt x="380" y="636"/>
                      <a:pt x="380" y="636"/>
                    </a:cubicBezTo>
                    <a:cubicBezTo>
                      <a:pt x="385" y="648"/>
                      <a:pt x="388" y="659"/>
                      <a:pt x="389" y="671"/>
                    </a:cubicBezTo>
                    <a:cubicBezTo>
                      <a:pt x="389" y="673"/>
                      <a:pt x="390" y="675"/>
                      <a:pt x="392" y="675"/>
                    </a:cubicBezTo>
                    <a:cubicBezTo>
                      <a:pt x="388" y="678"/>
                      <a:pt x="385" y="681"/>
                      <a:pt x="381" y="685"/>
                    </a:cubicBezTo>
                    <a:moveTo>
                      <a:pt x="66" y="655"/>
                    </a:moveTo>
                    <a:cubicBezTo>
                      <a:pt x="64" y="650"/>
                      <a:pt x="62" y="645"/>
                      <a:pt x="60" y="640"/>
                    </a:cubicBezTo>
                    <a:cubicBezTo>
                      <a:pt x="78" y="631"/>
                      <a:pt x="94" y="617"/>
                      <a:pt x="111" y="606"/>
                    </a:cubicBezTo>
                    <a:cubicBezTo>
                      <a:pt x="113" y="612"/>
                      <a:pt x="115" y="618"/>
                      <a:pt x="118" y="625"/>
                    </a:cubicBezTo>
                    <a:cubicBezTo>
                      <a:pt x="117" y="624"/>
                      <a:pt x="116" y="624"/>
                      <a:pt x="115" y="624"/>
                    </a:cubicBezTo>
                    <a:cubicBezTo>
                      <a:pt x="114" y="624"/>
                      <a:pt x="114" y="624"/>
                      <a:pt x="113" y="624"/>
                    </a:cubicBezTo>
                    <a:cubicBezTo>
                      <a:pt x="97" y="634"/>
                      <a:pt x="82" y="646"/>
                      <a:pt x="66" y="655"/>
                    </a:cubicBezTo>
                    <a:moveTo>
                      <a:pt x="396" y="671"/>
                    </a:moveTo>
                    <a:cubicBezTo>
                      <a:pt x="395" y="659"/>
                      <a:pt x="393" y="648"/>
                      <a:pt x="388" y="637"/>
                    </a:cubicBezTo>
                    <a:cubicBezTo>
                      <a:pt x="385" y="629"/>
                      <a:pt x="381" y="623"/>
                      <a:pt x="376" y="616"/>
                    </a:cubicBezTo>
                    <a:cubicBezTo>
                      <a:pt x="382" y="611"/>
                      <a:pt x="388" y="607"/>
                      <a:pt x="394" y="602"/>
                    </a:cubicBezTo>
                    <a:cubicBezTo>
                      <a:pt x="397" y="607"/>
                      <a:pt x="399" y="613"/>
                      <a:pt x="401" y="618"/>
                    </a:cubicBezTo>
                    <a:cubicBezTo>
                      <a:pt x="407" y="632"/>
                      <a:pt x="410" y="644"/>
                      <a:pt x="408" y="659"/>
                    </a:cubicBezTo>
                    <a:cubicBezTo>
                      <a:pt x="408" y="660"/>
                      <a:pt x="408" y="660"/>
                      <a:pt x="408" y="660"/>
                    </a:cubicBezTo>
                    <a:cubicBezTo>
                      <a:pt x="404" y="664"/>
                      <a:pt x="400" y="667"/>
                      <a:pt x="396" y="671"/>
                    </a:cubicBezTo>
                    <a:moveTo>
                      <a:pt x="416" y="653"/>
                    </a:moveTo>
                    <a:cubicBezTo>
                      <a:pt x="417" y="643"/>
                      <a:pt x="415" y="633"/>
                      <a:pt x="411" y="623"/>
                    </a:cubicBezTo>
                    <a:cubicBezTo>
                      <a:pt x="408" y="615"/>
                      <a:pt x="405" y="604"/>
                      <a:pt x="400" y="597"/>
                    </a:cubicBezTo>
                    <a:cubicBezTo>
                      <a:pt x="402" y="596"/>
                      <a:pt x="404" y="594"/>
                      <a:pt x="406" y="593"/>
                    </a:cubicBezTo>
                    <a:cubicBezTo>
                      <a:pt x="411" y="598"/>
                      <a:pt x="416" y="603"/>
                      <a:pt x="420" y="608"/>
                    </a:cubicBezTo>
                    <a:cubicBezTo>
                      <a:pt x="427" y="615"/>
                      <a:pt x="428" y="627"/>
                      <a:pt x="429" y="636"/>
                    </a:cubicBezTo>
                    <a:cubicBezTo>
                      <a:pt x="430" y="638"/>
                      <a:pt x="431" y="639"/>
                      <a:pt x="433" y="639"/>
                    </a:cubicBezTo>
                    <a:cubicBezTo>
                      <a:pt x="433" y="639"/>
                      <a:pt x="433" y="639"/>
                      <a:pt x="433" y="639"/>
                    </a:cubicBezTo>
                    <a:cubicBezTo>
                      <a:pt x="429" y="642"/>
                      <a:pt x="426" y="645"/>
                      <a:pt x="423" y="647"/>
                    </a:cubicBezTo>
                    <a:cubicBezTo>
                      <a:pt x="421" y="649"/>
                      <a:pt x="418" y="651"/>
                      <a:pt x="416" y="653"/>
                    </a:cubicBezTo>
                    <a:moveTo>
                      <a:pt x="58" y="633"/>
                    </a:moveTo>
                    <a:cubicBezTo>
                      <a:pt x="56" y="626"/>
                      <a:pt x="53" y="620"/>
                      <a:pt x="51" y="613"/>
                    </a:cubicBezTo>
                    <a:cubicBezTo>
                      <a:pt x="69" y="603"/>
                      <a:pt x="85" y="594"/>
                      <a:pt x="105" y="589"/>
                    </a:cubicBezTo>
                    <a:cubicBezTo>
                      <a:pt x="106" y="592"/>
                      <a:pt x="107" y="595"/>
                      <a:pt x="108" y="598"/>
                    </a:cubicBezTo>
                    <a:cubicBezTo>
                      <a:pt x="91" y="609"/>
                      <a:pt x="75" y="623"/>
                      <a:pt x="58" y="633"/>
                    </a:cubicBezTo>
                    <a:moveTo>
                      <a:pt x="436" y="637"/>
                    </a:moveTo>
                    <a:cubicBezTo>
                      <a:pt x="436" y="636"/>
                      <a:pt x="437" y="636"/>
                      <a:pt x="436" y="635"/>
                    </a:cubicBezTo>
                    <a:cubicBezTo>
                      <a:pt x="435" y="625"/>
                      <a:pt x="434" y="615"/>
                      <a:pt x="429" y="606"/>
                    </a:cubicBezTo>
                    <a:cubicBezTo>
                      <a:pt x="424" y="599"/>
                      <a:pt x="418" y="594"/>
                      <a:pt x="412" y="588"/>
                    </a:cubicBezTo>
                    <a:cubicBezTo>
                      <a:pt x="416" y="585"/>
                      <a:pt x="419" y="583"/>
                      <a:pt x="422" y="580"/>
                    </a:cubicBezTo>
                    <a:cubicBezTo>
                      <a:pt x="433" y="595"/>
                      <a:pt x="443" y="609"/>
                      <a:pt x="448" y="627"/>
                    </a:cubicBezTo>
                    <a:cubicBezTo>
                      <a:pt x="448" y="628"/>
                      <a:pt x="448" y="628"/>
                      <a:pt x="448" y="628"/>
                    </a:cubicBezTo>
                    <a:cubicBezTo>
                      <a:pt x="444" y="631"/>
                      <a:pt x="440" y="634"/>
                      <a:pt x="436" y="637"/>
                    </a:cubicBezTo>
                    <a:moveTo>
                      <a:pt x="454" y="623"/>
                    </a:moveTo>
                    <a:cubicBezTo>
                      <a:pt x="449" y="605"/>
                      <a:pt x="439" y="590"/>
                      <a:pt x="428" y="575"/>
                    </a:cubicBezTo>
                    <a:cubicBezTo>
                      <a:pt x="430" y="574"/>
                      <a:pt x="433" y="572"/>
                      <a:pt x="435" y="570"/>
                    </a:cubicBezTo>
                    <a:cubicBezTo>
                      <a:pt x="439" y="575"/>
                      <a:pt x="444" y="580"/>
                      <a:pt x="449" y="585"/>
                    </a:cubicBezTo>
                    <a:cubicBezTo>
                      <a:pt x="457" y="593"/>
                      <a:pt x="463" y="602"/>
                      <a:pt x="469" y="612"/>
                    </a:cubicBezTo>
                    <a:cubicBezTo>
                      <a:pt x="467" y="613"/>
                      <a:pt x="465" y="614"/>
                      <a:pt x="464" y="616"/>
                    </a:cubicBezTo>
                    <a:cubicBezTo>
                      <a:pt x="460" y="618"/>
                      <a:pt x="457" y="620"/>
                      <a:pt x="454" y="623"/>
                    </a:cubicBezTo>
                    <a:moveTo>
                      <a:pt x="49" y="606"/>
                    </a:moveTo>
                    <a:cubicBezTo>
                      <a:pt x="47" y="599"/>
                      <a:pt x="45" y="593"/>
                      <a:pt x="43" y="587"/>
                    </a:cubicBezTo>
                    <a:cubicBezTo>
                      <a:pt x="61" y="579"/>
                      <a:pt x="78" y="572"/>
                      <a:pt x="97" y="567"/>
                    </a:cubicBezTo>
                    <a:cubicBezTo>
                      <a:pt x="97" y="566"/>
                      <a:pt x="98" y="566"/>
                      <a:pt x="98" y="566"/>
                    </a:cubicBezTo>
                    <a:cubicBezTo>
                      <a:pt x="100" y="571"/>
                      <a:pt x="101" y="576"/>
                      <a:pt x="103" y="581"/>
                    </a:cubicBezTo>
                    <a:cubicBezTo>
                      <a:pt x="103" y="582"/>
                      <a:pt x="103" y="582"/>
                      <a:pt x="103" y="582"/>
                    </a:cubicBezTo>
                    <a:cubicBezTo>
                      <a:pt x="83" y="587"/>
                      <a:pt x="66" y="595"/>
                      <a:pt x="49" y="606"/>
                    </a:cubicBezTo>
                    <a:moveTo>
                      <a:pt x="446" y="565"/>
                    </a:moveTo>
                    <a:cubicBezTo>
                      <a:pt x="448" y="565"/>
                      <a:pt x="450" y="564"/>
                      <a:pt x="449" y="561"/>
                    </a:cubicBezTo>
                    <a:cubicBezTo>
                      <a:pt x="449" y="561"/>
                      <a:pt x="449" y="560"/>
                      <a:pt x="449" y="559"/>
                    </a:cubicBezTo>
                    <a:cubicBezTo>
                      <a:pt x="450" y="558"/>
                      <a:pt x="451" y="558"/>
                      <a:pt x="452" y="557"/>
                    </a:cubicBezTo>
                    <a:cubicBezTo>
                      <a:pt x="462" y="566"/>
                      <a:pt x="473" y="572"/>
                      <a:pt x="484" y="579"/>
                    </a:cubicBezTo>
                    <a:cubicBezTo>
                      <a:pt x="488" y="581"/>
                      <a:pt x="493" y="586"/>
                      <a:pt x="497" y="589"/>
                    </a:cubicBezTo>
                    <a:cubicBezTo>
                      <a:pt x="490" y="595"/>
                      <a:pt x="482" y="601"/>
                      <a:pt x="475" y="607"/>
                    </a:cubicBezTo>
                    <a:cubicBezTo>
                      <a:pt x="470" y="599"/>
                      <a:pt x="465" y="591"/>
                      <a:pt x="459" y="584"/>
                    </a:cubicBezTo>
                    <a:cubicBezTo>
                      <a:pt x="453" y="578"/>
                      <a:pt x="447" y="572"/>
                      <a:pt x="441" y="565"/>
                    </a:cubicBezTo>
                    <a:cubicBezTo>
                      <a:pt x="442" y="565"/>
                      <a:pt x="442" y="564"/>
                      <a:pt x="443" y="564"/>
                    </a:cubicBezTo>
                    <a:cubicBezTo>
                      <a:pt x="444" y="565"/>
                      <a:pt x="445" y="565"/>
                      <a:pt x="446" y="565"/>
                    </a:cubicBezTo>
                    <a:moveTo>
                      <a:pt x="41" y="580"/>
                    </a:moveTo>
                    <a:cubicBezTo>
                      <a:pt x="39" y="573"/>
                      <a:pt x="37" y="567"/>
                      <a:pt x="36" y="561"/>
                    </a:cubicBezTo>
                    <a:cubicBezTo>
                      <a:pt x="44" y="558"/>
                      <a:pt x="52" y="556"/>
                      <a:pt x="61" y="553"/>
                    </a:cubicBezTo>
                    <a:cubicBezTo>
                      <a:pt x="71" y="549"/>
                      <a:pt x="81" y="543"/>
                      <a:pt x="92" y="542"/>
                    </a:cubicBezTo>
                    <a:cubicBezTo>
                      <a:pt x="93" y="542"/>
                      <a:pt x="93" y="542"/>
                      <a:pt x="93" y="542"/>
                    </a:cubicBezTo>
                    <a:cubicBezTo>
                      <a:pt x="94" y="548"/>
                      <a:pt x="95" y="553"/>
                      <a:pt x="96" y="559"/>
                    </a:cubicBezTo>
                    <a:cubicBezTo>
                      <a:pt x="96" y="559"/>
                      <a:pt x="96" y="559"/>
                      <a:pt x="95" y="559"/>
                    </a:cubicBezTo>
                    <a:cubicBezTo>
                      <a:pt x="76" y="564"/>
                      <a:pt x="59" y="572"/>
                      <a:pt x="41" y="580"/>
                    </a:cubicBezTo>
                    <a:moveTo>
                      <a:pt x="504" y="584"/>
                    </a:moveTo>
                    <a:cubicBezTo>
                      <a:pt x="501" y="582"/>
                      <a:pt x="499" y="580"/>
                      <a:pt x="497" y="578"/>
                    </a:cubicBezTo>
                    <a:cubicBezTo>
                      <a:pt x="492" y="574"/>
                      <a:pt x="487" y="572"/>
                      <a:pt x="482" y="568"/>
                    </a:cubicBezTo>
                    <a:cubicBezTo>
                      <a:pt x="474" y="563"/>
                      <a:pt x="466" y="558"/>
                      <a:pt x="458" y="552"/>
                    </a:cubicBezTo>
                    <a:cubicBezTo>
                      <a:pt x="469" y="543"/>
                      <a:pt x="479" y="535"/>
                      <a:pt x="489" y="527"/>
                    </a:cubicBezTo>
                    <a:cubicBezTo>
                      <a:pt x="489" y="527"/>
                      <a:pt x="489" y="527"/>
                      <a:pt x="490" y="528"/>
                    </a:cubicBezTo>
                    <a:cubicBezTo>
                      <a:pt x="501" y="534"/>
                      <a:pt x="513" y="538"/>
                      <a:pt x="526" y="542"/>
                    </a:cubicBezTo>
                    <a:cubicBezTo>
                      <a:pt x="533" y="544"/>
                      <a:pt x="539" y="546"/>
                      <a:pt x="546" y="548"/>
                    </a:cubicBezTo>
                    <a:cubicBezTo>
                      <a:pt x="545" y="549"/>
                      <a:pt x="545" y="549"/>
                      <a:pt x="544" y="550"/>
                    </a:cubicBezTo>
                    <a:cubicBezTo>
                      <a:pt x="539" y="554"/>
                      <a:pt x="534" y="558"/>
                      <a:pt x="530" y="562"/>
                    </a:cubicBezTo>
                    <a:cubicBezTo>
                      <a:pt x="529" y="563"/>
                      <a:pt x="528" y="564"/>
                      <a:pt x="528" y="564"/>
                    </a:cubicBezTo>
                    <a:cubicBezTo>
                      <a:pt x="526" y="563"/>
                      <a:pt x="524" y="562"/>
                      <a:pt x="523" y="561"/>
                    </a:cubicBezTo>
                    <a:cubicBezTo>
                      <a:pt x="517" y="559"/>
                      <a:pt x="512" y="556"/>
                      <a:pt x="507" y="554"/>
                    </a:cubicBezTo>
                    <a:cubicBezTo>
                      <a:pt x="501" y="553"/>
                      <a:pt x="494" y="549"/>
                      <a:pt x="490" y="545"/>
                    </a:cubicBezTo>
                    <a:cubicBezTo>
                      <a:pt x="486" y="543"/>
                      <a:pt x="482" y="542"/>
                      <a:pt x="478" y="539"/>
                    </a:cubicBezTo>
                    <a:cubicBezTo>
                      <a:pt x="477" y="539"/>
                      <a:pt x="477" y="539"/>
                      <a:pt x="476" y="539"/>
                    </a:cubicBezTo>
                    <a:cubicBezTo>
                      <a:pt x="473" y="539"/>
                      <a:pt x="471" y="544"/>
                      <a:pt x="474" y="546"/>
                    </a:cubicBezTo>
                    <a:cubicBezTo>
                      <a:pt x="478" y="549"/>
                      <a:pt x="482" y="549"/>
                      <a:pt x="485" y="552"/>
                    </a:cubicBezTo>
                    <a:cubicBezTo>
                      <a:pt x="491" y="555"/>
                      <a:pt x="497" y="559"/>
                      <a:pt x="502" y="561"/>
                    </a:cubicBezTo>
                    <a:cubicBezTo>
                      <a:pt x="508" y="562"/>
                      <a:pt x="512" y="565"/>
                      <a:pt x="517" y="567"/>
                    </a:cubicBezTo>
                    <a:cubicBezTo>
                      <a:pt x="518" y="568"/>
                      <a:pt x="520" y="569"/>
                      <a:pt x="521" y="570"/>
                    </a:cubicBezTo>
                    <a:cubicBezTo>
                      <a:pt x="516" y="574"/>
                      <a:pt x="510" y="579"/>
                      <a:pt x="504" y="584"/>
                    </a:cubicBezTo>
                    <a:moveTo>
                      <a:pt x="265" y="694"/>
                    </a:moveTo>
                    <a:cubicBezTo>
                      <a:pt x="262" y="692"/>
                      <a:pt x="258" y="690"/>
                      <a:pt x="255" y="687"/>
                    </a:cubicBezTo>
                    <a:cubicBezTo>
                      <a:pt x="250" y="680"/>
                      <a:pt x="246" y="672"/>
                      <a:pt x="241" y="664"/>
                    </a:cubicBezTo>
                    <a:cubicBezTo>
                      <a:pt x="234" y="653"/>
                      <a:pt x="227" y="643"/>
                      <a:pt x="225" y="629"/>
                    </a:cubicBezTo>
                    <a:cubicBezTo>
                      <a:pt x="224" y="624"/>
                      <a:pt x="224" y="617"/>
                      <a:pt x="222" y="611"/>
                    </a:cubicBezTo>
                    <a:cubicBezTo>
                      <a:pt x="224" y="603"/>
                      <a:pt x="227" y="594"/>
                      <a:pt x="228" y="586"/>
                    </a:cubicBezTo>
                    <a:cubicBezTo>
                      <a:pt x="231" y="576"/>
                      <a:pt x="233" y="567"/>
                      <a:pt x="235" y="558"/>
                    </a:cubicBezTo>
                    <a:cubicBezTo>
                      <a:pt x="238" y="547"/>
                      <a:pt x="241" y="537"/>
                      <a:pt x="245" y="526"/>
                    </a:cubicBezTo>
                    <a:cubicBezTo>
                      <a:pt x="246" y="529"/>
                      <a:pt x="246" y="531"/>
                      <a:pt x="247" y="534"/>
                    </a:cubicBezTo>
                    <a:cubicBezTo>
                      <a:pt x="251" y="549"/>
                      <a:pt x="259" y="564"/>
                      <a:pt x="265" y="579"/>
                    </a:cubicBezTo>
                    <a:cubicBezTo>
                      <a:pt x="276" y="607"/>
                      <a:pt x="290" y="633"/>
                      <a:pt x="307" y="657"/>
                    </a:cubicBezTo>
                    <a:cubicBezTo>
                      <a:pt x="295" y="667"/>
                      <a:pt x="287" y="674"/>
                      <a:pt x="287" y="674"/>
                    </a:cubicBezTo>
                    <a:cubicBezTo>
                      <a:pt x="287" y="674"/>
                      <a:pt x="287" y="674"/>
                      <a:pt x="287" y="674"/>
                    </a:cubicBezTo>
                    <a:cubicBezTo>
                      <a:pt x="279" y="681"/>
                      <a:pt x="273" y="688"/>
                      <a:pt x="267" y="694"/>
                    </a:cubicBezTo>
                    <a:cubicBezTo>
                      <a:pt x="266" y="694"/>
                      <a:pt x="266" y="694"/>
                      <a:pt x="265" y="694"/>
                    </a:cubicBezTo>
                    <a:moveTo>
                      <a:pt x="158" y="678"/>
                    </a:moveTo>
                    <a:cubicBezTo>
                      <a:pt x="157" y="675"/>
                      <a:pt x="155" y="672"/>
                      <a:pt x="154" y="669"/>
                    </a:cubicBezTo>
                    <a:cubicBezTo>
                      <a:pt x="154" y="669"/>
                      <a:pt x="135" y="620"/>
                      <a:pt x="125" y="593"/>
                    </a:cubicBezTo>
                    <a:cubicBezTo>
                      <a:pt x="144" y="567"/>
                      <a:pt x="170" y="548"/>
                      <a:pt x="197" y="533"/>
                    </a:cubicBezTo>
                    <a:cubicBezTo>
                      <a:pt x="206" y="528"/>
                      <a:pt x="215" y="523"/>
                      <a:pt x="224" y="518"/>
                    </a:cubicBezTo>
                    <a:cubicBezTo>
                      <a:pt x="223" y="522"/>
                      <a:pt x="222" y="526"/>
                      <a:pt x="221" y="529"/>
                    </a:cubicBezTo>
                    <a:cubicBezTo>
                      <a:pt x="219" y="535"/>
                      <a:pt x="218" y="541"/>
                      <a:pt x="217" y="547"/>
                    </a:cubicBezTo>
                    <a:cubicBezTo>
                      <a:pt x="216" y="552"/>
                      <a:pt x="215" y="556"/>
                      <a:pt x="214" y="560"/>
                    </a:cubicBezTo>
                    <a:cubicBezTo>
                      <a:pt x="209" y="578"/>
                      <a:pt x="206" y="595"/>
                      <a:pt x="203" y="613"/>
                    </a:cubicBezTo>
                    <a:cubicBezTo>
                      <a:pt x="200" y="618"/>
                      <a:pt x="197" y="623"/>
                      <a:pt x="196" y="624"/>
                    </a:cubicBezTo>
                    <a:cubicBezTo>
                      <a:pt x="189" y="634"/>
                      <a:pt x="181" y="642"/>
                      <a:pt x="175" y="651"/>
                    </a:cubicBezTo>
                    <a:cubicBezTo>
                      <a:pt x="169" y="660"/>
                      <a:pt x="164" y="669"/>
                      <a:pt x="158" y="678"/>
                    </a:cubicBezTo>
                    <a:moveTo>
                      <a:pt x="28" y="528"/>
                    </a:moveTo>
                    <a:cubicBezTo>
                      <a:pt x="34" y="528"/>
                      <a:pt x="40" y="526"/>
                      <a:pt x="45" y="525"/>
                    </a:cubicBezTo>
                    <a:cubicBezTo>
                      <a:pt x="59" y="523"/>
                      <a:pt x="73" y="520"/>
                      <a:pt x="87" y="518"/>
                    </a:cubicBezTo>
                    <a:cubicBezTo>
                      <a:pt x="88" y="518"/>
                      <a:pt x="89" y="518"/>
                      <a:pt x="89" y="518"/>
                    </a:cubicBezTo>
                    <a:cubicBezTo>
                      <a:pt x="90" y="523"/>
                      <a:pt x="90" y="529"/>
                      <a:pt x="91" y="534"/>
                    </a:cubicBezTo>
                    <a:cubicBezTo>
                      <a:pt x="79" y="536"/>
                      <a:pt x="70" y="542"/>
                      <a:pt x="58" y="545"/>
                    </a:cubicBezTo>
                    <a:cubicBezTo>
                      <a:pt x="50" y="548"/>
                      <a:pt x="42" y="550"/>
                      <a:pt x="34" y="554"/>
                    </a:cubicBezTo>
                    <a:cubicBezTo>
                      <a:pt x="32" y="545"/>
                      <a:pt x="29" y="536"/>
                      <a:pt x="28" y="528"/>
                    </a:cubicBezTo>
                    <a:cubicBezTo>
                      <a:pt x="28" y="528"/>
                      <a:pt x="28" y="528"/>
                      <a:pt x="28" y="528"/>
                    </a:cubicBezTo>
                    <a:moveTo>
                      <a:pt x="554" y="542"/>
                    </a:moveTo>
                    <a:cubicBezTo>
                      <a:pt x="547" y="540"/>
                      <a:pt x="541" y="538"/>
                      <a:pt x="535" y="537"/>
                    </a:cubicBezTo>
                    <a:cubicBezTo>
                      <a:pt x="521" y="532"/>
                      <a:pt x="507" y="528"/>
                      <a:pt x="494" y="521"/>
                    </a:cubicBezTo>
                    <a:cubicBezTo>
                      <a:pt x="501" y="516"/>
                      <a:pt x="506" y="510"/>
                      <a:pt x="512" y="505"/>
                    </a:cubicBezTo>
                    <a:cubicBezTo>
                      <a:pt x="512" y="505"/>
                      <a:pt x="513" y="506"/>
                      <a:pt x="513" y="506"/>
                    </a:cubicBezTo>
                    <a:cubicBezTo>
                      <a:pt x="520" y="509"/>
                      <a:pt x="526" y="511"/>
                      <a:pt x="533" y="513"/>
                    </a:cubicBezTo>
                    <a:cubicBezTo>
                      <a:pt x="537" y="514"/>
                      <a:pt x="540" y="516"/>
                      <a:pt x="545" y="516"/>
                    </a:cubicBezTo>
                    <a:cubicBezTo>
                      <a:pt x="549" y="517"/>
                      <a:pt x="558" y="521"/>
                      <a:pt x="561" y="523"/>
                    </a:cubicBezTo>
                    <a:cubicBezTo>
                      <a:pt x="564" y="524"/>
                      <a:pt x="567" y="525"/>
                      <a:pt x="570" y="526"/>
                    </a:cubicBezTo>
                    <a:cubicBezTo>
                      <a:pt x="565" y="532"/>
                      <a:pt x="559" y="537"/>
                      <a:pt x="554" y="542"/>
                    </a:cubicBezTo>
                    <a:moveTo>
                      <a:pt x="37" y="495"/>
                    </a:moveTo>
                    <a:cubicBezTo>
                      <a:pt x="53" y="495"/>
                      <a:pt x="70" y="493"/>
                      <a:pt x="86" y="489"/>
                    </a:cubicBezTo>
                    <a:cubicBezTo>
                      <a:pt x="87" y="496"/>
                      <a:pt x="87" y="504"/>
                      <a:pt x="88" y="511"/>
                    </a:cubicBezTo>
                    <a:cubicBezTo>
                      <a:pt x="88" y="511"/>
                      <a:pt x="87" y="511"/>
                      <a:pt x="86" y="511"/>
                    </a:cubicBezTo>
                    <a:cubicBezTo>
                      <a:pt x="86" y="511"/>
                      <a:pt x="86" y="511"/>
                      <a:pt x="86" y="511"/>
                    </a:cubicBezTo>
                    <a:cubicBezTo>
                      <a:pt x="75" y="512"/>
                      <a:pt x="65" y="514"/>
                      <a:pt x="55" y="516"/>
                    </a:cubicBezTo>
                    <a:cubicBezTo>
                      <a:pt x="50" y="517"/>
                      <a:pt x="45" y="517"/>
                      <a:pt x="40" y="518"/>
                    </a:cubicBezTo>
                    <a:cubicBezTo>
                      <a:pt x="37" y="518"/>
                      <a:pt x="31" y="520"/>
                      <a:pt x="27" y="520"/>
                    </a:cubicBezTo>
                    <a:cubicBezTo>
                      <a:pt x="27" y="520"/>
                      <a:pt x="26" y="520"/>
                      <a:pt x="26" y="520"/>
                    </a:cubicBezTo>
                    <a:cubicBezTo>
                      <a:pt x="24" y="511"/>
                      <a:pt x="22" y="503"/>
                      <a:pt x="21" y="495"/>
                    </a:cubicBezTo>
                    <a:cubicBezTo>
                      <a:pt x="26" y="495"/>
                      <a:pt x="31" y="495"/>
                      <a:pt x="37" y="495"/>
                    </a:cubicBezTo>
                    <a:moveTo>
                      <a:pt x="576" y="519"/>
                    </a:moveTo>
                    <a:cubicBezTo>
                      <a:pt x="566" y="517"/>
                      <a:pt x="558" y="512"/>
                      <a:pt x="548" y="509"/>
                    </a:cubicBezTo>
                    <a:cubicBezTo>
                      <a:pt x="537" y="506"/>
                      <a:pt x="527" y="503"/>
                      <a:pt x="517" y="499"/>
                    </a:cubicBezTo>
                    <a:cubicBezTo>
                      <a:pt x="520" y="495"/>
                      <a:pt x="524" y="491"/>
                      <a:pt x="527" y="487"/>
                    </a:cubicBezTo>
                    <a:cubicBezTo>
                      <a:pt x="528" y="486"/>
                      <a:pt x="529" y="484"/>
                      <a:pt x="530" y="483"/>
                    </a:cubicBezTo>
                    <a:cubicBezTo>
                      <a:pt x="541" y="484"/>
                      <a:pt x="554" y="485"/>
                      <a:pt x="563" y="489"/>
                    </a:cubicBezTo>
                    <a:cubicBezTo>
                      <a:pt x="572" y="493"/>
                      <a:pt x="583" y="495"/>
                      <a:pt x="593" y="497"/>
                    </a:cubicBezTo>
                    <a:cubicBezTo>
                      <a:pt x="592" y="498"/>
                      <a:pt x="592" y="498"/>
                      <a:pt x="592" y="498"/>
                    </a:cubicBezTo>
                    <a:cubicBezTo>
                      <a:pt x="590" y="501"/>
                      <a:pt x="589" y="503"/>
                      <a:pt x="587" y="506"/>
                    </a:cubicBezTo>
                    <a:cubicBezTo>
                      <a:pt x="584" y="510"/>
                      <a:pt x="580" y="515"/>
                      <a:pt x="577" y="519"/>
                    </a:cubicBezTo>
                    <a:cubicBezTo>
                      <a:pt x="576" y="519"/>
                      <a:pt x="576" y="519"/>
                      <a:pt x="576" y="519"/>
                    </a:cubicBezTo>
                    <a:moveTo>
                      <a:pt x="36" y="487"/>
                    </a:moveTo>
                    <a:cubicBezTo>
                      <a:pt x="31" y="487"/>
                      <a:pt x="25" y="487"/>
                      <a:pt x="20" y="486"/>
                    </a:cubicBezTo>
                    <a:cubicBezTo>
                      <a:pt x="19" y="478"/>
                      <a:pt x="18" y="471"/>
                      <a:pt x="18" y="464"/>
                    </a:cubicBezTo>
                    <a:cubicBezTo>
                      <a:pt x="25" y="466"/>
                      <a:pt x="33" y="466"/>
                      <a:pt x="40" y="466"/>
                    </a:cubicBezTo>
                    <a:cubicBezTo>
                      <a:pt x="43" y="467"/>
                      <a:pt x="46" y="467"/>
                      <a:pt x="49" y="467"/>
                    </a:cubicBezTo>
                    <a:cubicBezTo>
                      <a:pt x="54" y="467"/>
                      <a:pt x="60" y="466"/>
                      <a:pt x="66" y="466"/>
                    </a:cubicBezTo>
                    <a:cubicBezTo>
                      <a:pt x="71" y="466"/>
                      <a:pt x="77" y="465"/>
                      <a:pt x="82" y="465"/>
                    </a:cubicBezTo>
                    <a:cubicBezTo>
                      <a:pt x="83" y="465"/>
                      <a:pt x="83" y="465"/>
                      <a:pt x="83" y="465"/>
                    </a:cubicBezTo>
                    <a:cubicBezTo>
                      <a:pt x="85" y="465"/>
                      <a:pt x="86" y="465"/>
                      <a:pt x="86" y="464"/>
                    </a:cubicBezTo>
                    <a:cubicBezTo>
                      <a:pt x="86" y="469"/>
                      <a:pt x="86" y="475"/>
                      <a:pt x="86" y="481"/>
                    </a:cubicBezTo>
                    <a:cubicBezTo>
                      <a:pt x="70" y="485"/>
                      <a:pt x="53" y="487"/>
                      <a:pt x="36" y="487"/>
                    </a:cubicBezTo>
                    <a:moveTo>
                      <a:pt x="541" y="456"/>
                    </a:moveTo>
                    <a:cubicBezTo>
                      <a:pt x="549" y="455"/>
                      <a:pt x="557" y="455"/>
                      <a:pt x="565" y="455"/>
                    </a:cubicBezTo>
                    <a:cubicBezTo>
                      <a:pt x="571" y="455"/>
                      <a:pt x="577" y="455"/>
                      <a:pt x="583" y="456"/>
                    </a:cubicBezTo>
                    <a:cubicBezTo>
                      <a:pt x="590" y="457"/>
                      <a:pt x="600" y="458"/>
                      <a:pt x="609" y="460"/>
                    </a:cubicBezTo>
                    <a:cubicBezTo>
                      <a:pt x="607" y="466"/>
                      <a:pt x="606" y="472"/>
                      <a:pt x="604" y="478"/>
                    </a:cubicBezTo>
                    <a:cubicBezTo>
                      <a:pt x="602" y="482"/>
                      <a:pt x="600" y="486"/>
                      <a:pt x="598" y="490"/>
                    </a:cubicBezTo>
                    <a:cubicBezTo>
                      <a:pt x="587" y="488"/>
                      <a:pt x="573" y="485"/>
                      <a:pt x="564" y="481"/>
                    </a:cubicBezTo>
                    <a:cubicBezTo>
                      <a:pt x="555" y="477"/>
                      <a:pt x="544" y="476"/>
                      <a:pt x="534" y="475"/>
                    </a:cubicBezTo>
                    <a:cubicBezTo>
                      <a:pt x="537" y="469"/>
                      <a:pt x="539" y="463"/>
                      <a:pt x="541" y="456"/>
                    </a:cubicBezTo>
                    <a:cubicBezTo>
                      <a:pt x="541" y="456"/>
                      <a:pt x="541" y="456"/>
                      <a:pt x="541" y="456"/>
                    </a:cubicBezTo>
                    <a:moveTo>
                      <a:pt x="38" y="459"/>
                    </a:moveTo>
                    <a:cubicBezTo>
                      <a:pt x="30" y="459"/>
                      <a:pt x="22" y="458"/>
                      <a:pt x="17" y="455"/>
                    </a:cubicBezTo>
                    <a:cubicBezTo>
                      <a:pt x="17" y="450"/>
                      <a:pt x="17" y="445"/>
                      <a:pt x="17" y="440"/>
                    </a:cubicBezTo>
                    <a:cubicBezTo>
                      <a:pt x="20" y="440"/>
                      <a:pt x="24" y="442"/>
                      <a:pt x="27" y="442"/>
                    </a:cubicBezTo>
                    <a:cubicBezTo>
                      <a:pt x="27" y="442"/>
                      <a:pt x="27" y="442"/>
                      <a:pt x="27" y="442"/>
                    </a:cubicBezTo>
                    <a:cubicBezTo>
                      <a:pt x="28" y="442"/>
                      <a:pt x="35" y="443"/>
                      <a:pt x="37" y="444"/>
                    </a:cubicBezTo>
                    <a:cubicBezTo>
                      <a:pt x="38" y="444"/>
                      <a:pt x="38" y="444"/>
                      <a:pt x="38" y="444"/>
                    </a:cubicBezTo>
                    <a:cubicBezTo>
                      <a:pt x="39" y="444"/>
                      <a:pt x="40" y="444"/>
                      <a:pt x="41" y="444"/>
                    </a:cubicBezTo>
                    <a:cubicBezTo>
                      <a:pt x="42" y="443"/>
                      <a:pt x="43" y="443"/>
                      <a:pt x="44" y="443"/>
                    </a:cubicBezTo>
                    <a:cubicBezTo>
                      <a:pt x="44" y="443"/>
                      <a:pt x="44" y="443"/>
                      <a:pt x="44" y="443"/>
                    </a:cubicBezTo>
                    <a:cubicBezTo>
                      <a:pt x="46" y="443"/>
                      <a:pt x="49" y="443"/>
                      <a:pt x="51" y="443"/>
                    </a:cubicBezTo>
                    <a:cubicBezTo>
                      <a:pt x="63" y="443"/>
                      <a:pt x="76" y="442"/>
                      <a:pt x="87" y="440"/>
                    </a:cubicBezTo>
                    <a:cubicBezTo>
                      <a:pt x="87" y="447"/>
                      <a:pt x="86" y="453"/>
                      <a:pt x="86" y="460"/>
                    </a:cubicBezTo>
                    <a:cubicBezTo>
                      <a:pt x="86" y="458"/>
                      <a:pt x="85" y="457"/>
                      <a:pt x="83" y="457"/>
                    </a:cubicBezTo>
                    <a:cubicBezTo>
                      <a:pt x="82" y="457"/>
                      <a:pt x="82" y="457"/>
                      <a:pt x="81" y="457"/>
                    </a:cubicBezTo>
                    <a:cubicBezTo>
                      <a:pt x="72" y="457"/>
                      <a:pt x="62" y="458"/>
                      <a:pt x="52" y="458"/>
                    </a:cubicBezTo>
                    <a:cubicBezTo>
                      <a:pt x="48" y="459"/>
                      <a:pt x="43" y="459"/>
                      <a:pt x="38" y="459"/>
                    </a:cubicBezTo>
                    <a:moveTo>
                      <a:pt x="542" y="448"/>
                    </a:moveTo>
                    <a:cubicBezTo>
                      <a:pt x="543" y="441"/>
                      <a:pt x="543" y="433"/>
                      <a:pt x="543" y="426"/>
                    </a:cubicBezTo>
                    <a:cubicBezTo>
                      <a:pt x="546" y="426"/>
                      <a:pt x="549" y="427"/>
                      <a:pt x="550" y="427"/>
                    </a:cubicBezTo>
                    <a:cubicBezTo>
                      <a:pt x="551" y="427"/>
                      <a:pt x="552" y="427"/>
                      <a:pt x="553" y="427"/>
                    </a:cubicBezTo>
                    <a:cubicBezTo>
                      <a:pt x="556" y="427"/>
                      <a:pt x="559" y="427"/>
                      <a:pt x="562" y="426"/>
                    </a:cubicBezTo>
                    <a:cubicBezTo>
                      <a:pt x="565" y="426"/>
                      <a:pt x="568" y="426"/>
                      <a:pt x="571" y="426"/>
                    </a:cubicBezTo>
                    <a:cubicBezTo>
                      <a:pt x="571" y="426"/>
                      <a:pt x="571" y="426"/>
                      <a:pt x="572" y="426"/>
                    </a:cubicBezTo>
                    <a:cubicBezTo>
                      <a:pt x="586" y="426"/>
                      <a:pt x="597" y="428"/>
                      <a:pt x="610" y="435"/>
                    </a:cubicBezTo>
                    <a:cubicBezTo>
                      <a:pt x="611" y="435"/>
                      <a:pt x="611" y="435"/>
                      <a:pt x="612" y="435"/>
                    </a:cubicBezTo>
                    <a:cubicBezTo>
                      <a:pt x="612" y="435"/>
                      <a:pt x="613" y="435"/>
                      <a:pt x="613" y="435"/>
                    </a:cubicBezTo>
                    <a:cubicBezTo>
                      <a:pt x="612" y="441"/>
                      <a:pt x="612" y="447"/>
                      <a:pt x="610" y="453"/>
                    </a:cubicBezTo>
                    <a:cubicBezTo>
                      <a:pt x="610" y="453"/>
                      <a:pt x="609" y="453"/>
                      <a:pt x="609" y="453"/>
                    </a:cubicBezTo>
                    <a:cubicBezTo>
                      <a:pt x="608" y="453"/>
                      <a:pt x="608" y="453"/>
                      <a:pt x="608" y="453"/>
                    </a:cubicBezTo>
                    <a:cubicBezTo>
                      <a:pt x="600" y="453"/>
                      <a:pt x="591" y="449"/>
                      <a:pt x="584" y="448"/>
                    </a:cubicBezTo>
                    <a:cubicBezTo>
                      <a:pt x="577" y="448"/>
                      <a:pt x="570" y="447"/>
                      <a:pt x="563" y="447"/>
                    </a:cubicBezTo>
                    <a:cubicBezTo>
                      <a:pt x="556" y="447"/>
                      <a:pt x="549" y="448"/>
                      <a:pt x="542" y="448"/>
                    </a:cubicBezTo>
                    <a:moveTo>
                      <a:pt x="313" y="652"/>
                    </a:moveTo>
                    <a:cubicBezTo>
                      <a:pt x="298" y="633"/>
                      <a:pt x="286" y="611"/>
                      <a:pt x="277" y="589"/>
                    </a:cubicBezTo>
                    <a:cubicBezTo>
                      <a:pt x="270" y="573"/>
                      <a:pt x="263" y="556"/>
                      <a:pt x="257" y="540"/>
                    </a:cubicBezTo>
                    <a:cubicBezTo>
                      <a:pt x="253" y="531"/>
                      <a:pt x="251" y="521"/>
                      <a:pt x="250" y="512"/>
                    </a:cubicBezTo>
                    <a:cubicBezTo>
                      <a:pt x="252" y="505"/>
                      <a:pt x="254" y="499"/>
                      <a:pt x="256" y="493"/>
                    </a:cubicBezTo>
                    <a:cubicBezTo>
                      <a:pt x="265" y="468"/>
                      <a:pt x="279" y="447"/>
                      <a:pt x="294" y="426"/>
                    </a:cubicBezTo>
                    <a:cubicBezTo>
                      <a:pt x="295" y="424"/>
                      <a:pt x="296" y="422"/>
                      <a:pt x="297" y="421"/>
                    </a:cubicBezTo>
                    <a:cubicBezTo>
                      <a:pt x="298" y="428"/>
                      <a:pt x="299" y="435"/>
                      <a:pt x="300" y="441"/>
                    </a:cubicBezTo>
                    <a:cubicBezTo>
                      <a:pt x="301" y="448"/>
                      <a:pt x="303" y="455"/>
                      <a:pt x="305" y="462"/>
                    </a:cubicBezTo>
                    <a:cubicBezTo>
                      <a:pt x="306" y="468"/>
                      <a:pt x="308" y="473"/>
                      <a:pt x="309" y="480"/>
                    </a:cubicBezTo>
                    <a:cubicBezTo>
                      <a:pt x="310" y="484"/>
                      <a:pt x="312" y="487"/>
                      <a:pt x="313" y="491"/>
                    </a:cubicBezTo>
                    <a:cubicBezTo>
                      <a:pt x="322" y="509"/>
                      <a:pt x="329" y="530"/>
                      <a:pt x="337" y="549"/>
                    </a:cubicBezTo>
                    <a:cubicBezTo>
                      <a:pt x="341" y="558"/>
                      <a:pt x="348" y="567"/>
                      <a:pt x="353" y="576"/>
                    </a:cubicBezTo>
                    <a:cubicBezTo>
                      <a:pt x="356" y="581"/>
                      <a:pt x="358" y="587"/>
                      <a:pt x="360" y="592"/>
                    </a:cubicBezTo>
                    <a:cubicBezTo>
                      <a:pt x="361" y="594"/>
                      <a:pt x="363" y="601"/>
                      <a:pt x="365" y="606"/>
                    </a:cubicBezTo>
                    <a:cubicBezTo>
                      <a:pt x="347" y="622"/>
                      <a:pt x="327" y="639"/>
                      <a:pt x="313" y="652"/>
                    </a:cubicBezTo>
                    <a:moveTo>
                      <a:pt x="122" y="585"/>
                    </a:moveTo>
                    <a:cubicBezTo>
                      <a:pt x="120" y="580"/>
                      <a:pt x="119" y="577"/>
                      <a:pt x="119" y="576"/>
                    </a:cubicBezTo>
                    <a:cubicBezTo>
                      <a:pt x="109" y="543"/>
                      <a:pt x="104" y="512"/>
                      <a:pt x="103" y="482"/>
                    </a:cubicBezTo>
                    <a:cubicBezTo>
                      <a:pt x="117" y="476"/>
                      <a:pt x="130" y="466"/>
                      <a:pt x="143" y="460"/>
                    </a:cubicBezTo>
                    <a:cubicBezTo>
                      <a:pt x="163" y="450"/>
                      <a:pt x="184" y="444"/>
                      <a:pt x="203" y="434"/>
                    </a:cubicBezTo>
                    <a:cubicBezTo>
                      <a:pt x="222" y="425"/>
                      <a:pt x="244" y="423"/>
                      <a:pt x="264" y="414"/>
                    </a:cubicBezTo>
                    <a:cubicBezTo>
                      <a:pt x="267" y="412"/>
                      <a:pt x="271" y="411"/>
                      <a:pt x="275" y="409"/>
                    </a:cubicBezTo>
                    <a:cubicBezTo>
                      <a:pt x="274" y="411"/>
                      <a:pt x="273" y="413"/>
                      <a:pt x="272" y="414"/>
                    </a:cubicBezTo>
                    <a:cubicBezTo>
                      <a:pt x="268" y="422"/>
                      <a:pt x="261" y="429"/>
                      <a:pt x="258" y="438"/>
                    </a:cubicBezTo>
                    <a:cubicBezTo>
                      <a:pt x="255" y="449"/>
                      <a:pt x="247" y="460"/>
                      <a:pt x="242" y="471"/>
                    </a:cubicBezTo>
                    <a:cubicBezTo>
                      <a:pt x="236" y="483"/>
                      <a:pt x="231" y="496"/>
                      <a:pt x="227" y="508"/>
                    </a:cubicBezTo>
                    <a:cubicBezTo>
                      <a:pt x="220" y="512"/>
                      <a:pt x="213" y="515"/>
                      <a:pt x="211" y="516"/>
                    </a:cubicBezTo>
                    <a:cubicBezTo>
                      <a:pt x="198" y="523"/>
                      <a:pt x="186" y="530"/>
                      <a:pt x="174" y="538"/>
                    </a:cubicBezTo>
                    <a:cubicBezTo>
                      <a:pt x="155" y="549"/>
                      <a:pt x="136" y="566"/>
                      <a:pt x="122" y="585"/>
                    </a:cubicBezTo>
                    <a:moveTo>
                      <a:pt x="50" y="436"/>
                    </a:moveTo>
                    <a:cubicBezTo>
                      <a:pt x="48" y="436"/>
                      <a:pt x="45" y="435"/>
                      <a:pt x="42" y="435"/>
                    </a:cubicBezTo>
                    <a:cubicBezTo>
                      <a:pt x="36" y="435"/>
                      <a:pt x="28" y="435"/>
                      <a:pt x="22" y="433"/>
                    </a:cubicBezTo>
                    <a:cubicBezTo>
                      <a:pt x="20" y="433"/>
                      <a:pt x="19" y="432"/>
                      <a:pt x="17" y="432"/>
                    </a:cubicBezTo>
                    <a:cubicBezTo>
                      <a:pt x="17" y="424"/>
                      <a:pt x="17" y="416"/>
                      <a:pt x="18" y="408"/>
                    </a:cubicBezTo>
                    <a:cubicBezTo>
                      <a:pt x="40" y="417"/>
                      <a:pt x="62" y="421"/>
                      <a:pt x="86" y="423"/>
                    </a:cubicBezTo>
                    <a:cubicBezTo>
                      <a:pt x="86" y="423"/>
                      <a:pt x="86" y="423"/>
                      <a:pt x="86" y="423"/>
                    </a:cubicBezTo>
                    <a:cubicBezTo>
                      <a:pt x="88" y="423"/>
                      <a:pt x="89" y="422"/>
                      <a:pt x="89" y="420"/>
                    </a:cubicBezTo>
                    <a:cubicBezTo>
                      <a:pt x="89" y="424"/>
                      <a:pt x="88" y="428"/>
                      <a:pt x="88" y="432"/>
                    </a:cubicBezTo>
                    <a:cubicBezTo>
                      <a:pt x="88" y="432"/>
                      <a:pt x="88" y="432"/>
                      <a:pt x="88" y="432"/>
                    </a:cubicBezTo>
                    <a:cubicBezTo>
                      <a:pt x="76" y="434"/>
                      <a:pt x="63" y="436"/>
                      <a:pt x="50" y="436"/>
                    </a:cubicBezTo>
                    <a:moveTo>
                      <a:pt x="543" y="418"/>
                    </a:moveTo>
                    <a:cubicBezTo>
                      <a:pt x="543" y="412"/>
                      <a:pt x="542" y="406"/>
                      <a:pt x="541" y="400"/>
                    </a:cubicBezTo>
                    <a:cubicBezTo>
                      <a:pt x="549" y="400"/>
                      <a:pt x="557" y="399"/>
                      <a:pt x="565" y="399"/>
                    </a:cubicBezTo>
                    <a:cubicBezTo>
                      <a:pt x="570" y="399"/>
                      <a:pt x="574" y="400"/>
                      <a:pt x="579" y="400"/>
                    </a:cubicBezTo>
                    <a:cubicBezTo>
                      <a:pt x="590" y="401"/>
                      <a:pt x="601" y="402"/>
                      <a:pt x="612" y="403"/>
                    </a:cubicBezTo>
                    <a:cubicBezTo>
                      <a:pt x="613" y="403"/>
                      <a:pt x="613" y="403"/>
                      <a:pt x="613" y="403"/>
                    </a:cubicBezTo>
                    <a:cubicBezTo>
                      <a:pt x="614" y="411"/>
                      <a:pt x="614" y="419"/>
                      <a:pt x="613" y="428"/>
                    </a:cubicBezTo>
                    <a:cubicBezTo>
                      <a:pt x="613" y="428"/>
                      <a:pt x="613" y="428"/>
                      <a:pt x="613" y="428"/>
                    </a:cubicBezTo>
                    <a:cubicBezTo>
                      <a:pt x="603" y="422"/>
                      <a:pt x="594" y="419"/>
                      <a:pt x="582" y="419"/>
                    </a:cubicBezTo>
                    <a:cubicBezTo>
                      <a:pt x="581" y="419"/>
                      <a:pt x="579" y="419"/>
                      <a:pt x="577" y="419"/>
                    </a:cubicBezTo>
                    <a:cubicBezTo>
                      <a:pt x="572" y="419"/>
                      <a:pt x="567" y="419"/>
                      <a:pt x="562" y="419"/>
                    </a:cubicBezTo>
                    <a:cubicBezTo>
                      <a:pt x="562" y="419"/>
                      <a:pt x="561" y="419"/>
                      <a:pt x="561" y="419"/>
                    </a:cubicBezTo>
                    <a:cubicBezTo>
                      <a:pt x="559" y="419"/>
                      <a:pt x="556" y="419"/>
                      <a:pt x="553" y="418"/>
                    </a:cubicBezTo>
                    <a:cubicBezTo>
                      <a:pt x="551" y="418"/>
                      <a:pt x="548" y="418"/>
                      <a:pt x="545" y="418"/>
                    </a:cubicBezTo>
                    <a:cubicBezTo>
                      <a:pt x="545" y="418"/>
                      <a:pt x="544" y="418"/>
                      <a:pt x="543" y="418"/>
                    </a:cubicBezTo>
                    <a:moveTo>
                      <a:pt x="90" y="420"/>
                    </a:moveTo>
                    <a:cubicBezTo>
                      <a:pt x="90" y="418"/>
                      <a:pt x="89" y="416"/>
                      <a:pt x="86" y="416"/>
                    </a:cubicBezTo>
                    <a:cubicBezTo>
                      <a:pt x="63" y="414"/>
                      <a:pt x="40" y="409"/>
                      <a:pt x="18" y="400"/>
                    </a:cubicBezTo>
                    <a:cubicBezTo>
                      <a:pt x="19" y="396"/>
                      <a:pt x="19" y="392"/>
                      <a:pt x="19" y="388"/>
                    </a:cubicBezTo>
                    <a:cubicBezTo>
                      <a:pt x="33" y="394"/>
                      <a:pt x="45" y="400"/>
                      <a:pt x="59" y="404"/>
                    </a:cubicBezTo>
                    <a:cubicBezTo>
                      <a:pt x="67" y="406"/>
                      <a:pt x="74" y="407"/>
                      <a:pt x="81" y="407"/>
                    </a:cubicBezTo>
                    <a:cubicBezTo>
                      <a:pt x="84" y="407"/>
                      <a:pt x="88" y="407"/>
                      <a:pt x="92" y="406"/>
                    </a:cubicBezTo>
                    <a:cubicBezTo>
                      <a:pt x="91" y="411"/>
                      <a:pt x="90" y="415"/>
                      <a:pt x="90" y="420"/>
                    </a:cubicBezTo>
                    <a:moveTo>
                      <a:pt x="540" y="393"/>
                    </a:moveTo>
                    <a:cubicBezTo>
                      <a:pt x="539" y="388"/>
                      <a:pt x="538" y="384"/>
                      <a:pt x="537" y="379"/>
                    </a:cubicBezTo>
                    <a:cubicBezTo>
                      <a:pt x="549" y="372"/>
                      <a:pt x="564" y="370"/>
                      <a:pt x="578" y="367"/>
                    </a:cubicBezTo>
                    <a:cubicBezTo>
                      <a:pt x="585" y="366"/>
                      <a:pt x="594" y="366"/>
                      <a:pt x="602" y="366"/>
                    </a:cubicBezTo>
                    <a:cubicBezTo>
                      <a:pt x="603" y="366"/>
                      <a:pt x="604" y="366"/>
                      <a:pt x="605" y="366"/>
                    </a:cubicBezTo>
                    <a:cubicBezTo>
                      <a:pt x="608" y="374"/>
                      <a:pt x="611" y="384"/>
                      <a:pt x="612" y="395"/>
                    </a:cubicBezTo>
                    <a:cubicBezTo>
                      <a:pt x="606" y="395"/>
                      <a:pt x="601" y="392"/>
                      <a:pt x="595" y="392"/>
                    </a:cubicBezTo>
                    <a:cubicBezTo>
                      <a:pt x="595" y="392"/>
                      <a:pt x="595" y="392"/>
                      <a:pt x="595" y="392"/>
                    </a:cubicBezTo>
                    <a:cubicBezTo>
                      <a:pt x="594" y="392"/>
                      <a:pt x="593" y="392"/>
                      <a:pt x="592" y="392"/>
                    </a:cubicBezTo>
                    <a:cubicBezTo>
                      <a:pt x="590" y="392"/>
                      <a:pt x="588" y="392"/>
                      <a:pt x="586" y="392"/>
                    </a:cubicBezTo>
                    <a:cubicBezTo>
                      <a:pt x="584" y="392"/>
                      <a:pt x="582" y="392"/>
                      <a:pt x="580" y="392"/>
                    </a:cubicBezTo>
                    <a:cubicBezTo>
                      <a:pt x="578" y="392"/>
                      <a:pt x="575" y="392"/>
                      <a:pt x="573" y="392"/>
                    </a:cubicBezTo>
                    <a:cubicBezTo>
                      <a:pt x="562" y="393"/>
                      <a:pt x="551" y="392"/>
                      <a:pt x="540" y="393"/>
                    </a:cubicBezTo>
                    <a:moveTo>
                      <a:pt x="371" y="601"/>
                    </a:moveTo>
                    <a:cubicBezTo>
                      <a:pt x="368" y="590"/>
                      <a:pt x="363" y="579"/>
                      <a:pt x="357" y="569"/>
                    </a:cubicBezTo>
                    <a:cubicBezTo>
                      <a:pt x="352" y="559"/>
                      <a:pt x="345" y="550"/>
                      <a:pt x="341" y="539"/>
                    </a:cubicBezTo>
                    <a:cubicBezTo>
                      <a:pt x="337" y="528"/>
                      <a:pt x="332" y="517"/>
                      <a:pt x="327" y="506"/>
                    </a:cubicBezTo>
                    <a:cubicBezTo>
                      <a:pt x="320" y="489"/>
                      <a:pt x="315" y="471"/>
                      <a:pt x="310" y="453"/>
                    </a:cubicBezTo>
                    <a:cubicBezTo>
                      <a:pt x="307" y="439"/>
                      <a:pt x="304" y="425"/>
                      <a:pt x="304" y="410"/>
                    </a:cubicBezTo>
                    <a:cubicBezTo>
                      <a:pt x="314" y="397"/>
                      <a:pt x="323" y="384"/>
                      <a:pt x="336" y="373"/>
                    </a:cubicBezTo>
                    <a:cubicBezTo>
                      <a:pt x="343" y="367"/>
                      <a:pt x="352" y="361"/>
                      <a:pt x="358" y="354"/>
                    </a:cubicBezTo>
                    <a:cubicBezTo>
                      <a:pt x="361" y="350"/>
                      <a:pt x="364" y="348"/>
                      <a:pt x="367" y="345"/>
                    </a:cubicBezTo>
                    <a:cubicBezTo>
                      <a:pt x="372" y="358"/>
                      <a:pt x="377" y="373"/>
                      <a:pt x="378" y="376"/>
                    </a:cubicBezTo>
                    <a:cubicBezTo>
                      <a:pt x="388" y="397"/>
                      <a:pt x="395" y="418"/>
                      <a:pt x="404" y="439"/>
                    </a:cubicBezTo>
                    <a:cubicBezTo>
                      <a:pt x="407" y="446"/>
                      <a:pt x="411" y="452"/>
                      <a:pt x="414" y="458"/>
                    </a:cubicBezTo>
                    <a:cubicBezTo>
                      <a:pt x="423" y="471"/>
                      <a:pt x="428" y="486"/>
                      <a:pt x="433" y="500"/>
                    </a:cubicBezTo>
                    <a:cubicBezTo>
                      <a:pt x="438" y="514"/>
                      <a:pt x="439" y="529"/>
                      <a:pt x="440" y="544"/>
                    </a:cubicBezTo>
                    <a:cubicBezTo>
                      <a:pt x="432" y="550"/>
                      <a:pt x="423" y="557"/>
                      <a:pt x="415" y="563"/>
                    </a:cubicBezTo>
                    <a:cubicBezTo>
                      <a:pt x="409" y="568"/>
                      <a:pt x="391" y="583"/>
                      <a:pt x="371" y="601"/>
                    </a:cubicBezTo>
                    <a:moveTo>
                      <a:pt x="93" y="386"/>
                    </a:moveTo>
                    <a:cubicBezTo>
                      <a:pt x="97" y="386"/>
                      <a:pt x="98" y="380"/>
                      <a:pt x="94" y="379"/>
                    </a:cubicBezTo>
                    <a:cubicBezTo>
                      <a:pt x="81" y="376"/>
                      <a:pt x="68" y="374"/>
                      <a:pt x="55" y="370"/>
                    </a:cubicBezTo>
                    <a:cubicBezTo>
                      <a:pt x="46" y="368"/>
                      <a:pt x="37" y="364"/>
                      <a:pt x="29" y="359"/>
                    </a:cubicBezTo>
                    <a:cubicBezTo>
                      <a:pt x="27" y="358"/>
                      <a:pt x="26" y="357"/>
                      <a:pt x="24" y="356"/>
                    </a:cubicBezTo>
                    <a:cubicBezTo>
                      <a:pt x="25" y="351"/>
                      <a:pt x="26" y="346"/>
                      <a:pt x="27" y="341"/>
                    </a:cubicBezTo>
                    <a:cubicBezTo>
                      <a:pt x="35" y="348"/>
                      <a:pt x="48" y="354"/>
                      <a:pt x="57" y="356"/>
                    </a:cubicBezTo>
                    <a:cubicBezTo>
                      <a:pt x="71" y="360"/>
                      <a:pt x="85" y="366"/>
                      <a:pt x="100" y="369"/>
                    </a:cubicBezTo>
                    <a:cubicBezTo>
                      <a:pt x="100" y="369"/>
                      <a:pt x="100" y="369"/>
                      <a:pt x="100" y="369"/>
                    </a:cubicBezTo>
                    <a:cubicBezTo>
                      <a:pt x="99" y="371"/>
                      <a:pt x="99" y="373"/>
                      <a:pt x="98" y="375"/>
                    </a:cubicBezTo>
                    <a:cubicBezTo>
                      <a:pt x="96" y="383"/>
                      <a:pt x="94" y="391"/>
                      <a:pt x="93" y="399"/>
                    </a:cubicBezTo>
                    <a:cubicBezTo>
                      <a:pt x="89" y="399"/>
                      <a:pt x="85" y="399"/>
                      <a:pt x="82" y="399"/>
                    </a:cubicBezTo>
                    <a:cubicBezTo>
                      <a:pt x="75" y="399"/>
                      <a:pt x="68" y="398"/>
                      <a:pt x="61" y="397"/>
                    </a:cubicBezTo>
                    <a:cubicBezTo>
                      <a:pt x="47" y="393"/>
                      <a:pt x="34" y="386"/>
                      <a:pt x="20" y="380"/>
                    </a:cubicBezTo>
                    <a:cubicBezTo>
                      <a:pt x="21" y="375"/>
                      <a:pt x="22" y="369"/>
                      <a:pt x="23" y="364"/>
                    </a:cubicBezTo>
                    <a:cubicBezTo>
                      <a:pt x="27" y="365"/>
                      <a:pt x="32" y="369"/>
                      <a:pt x="35" y="371"/>
                    </a:cubicBezTo>
                    <a:cubicBezTo>
                      <a:pt x="41" y="373"/>
                      <a:pt x="47" y="376"/>
                      <a:pt x="53" y="378"/>
                    </a:cubicBezTo>
                    <a:cubicBezTo>
                      <a:pt x="66" y="381"/>
                      <a:pt x="79" y="383"/>
                      <a:pt x="92" y="386"/>
                    </a:cubicBezTo>
                    <a:cubicBezTo>
                      <a:pt x="92" y="386"/>
                      <a:pt x="92" y="386"/>
                      <a:pt x="93" y="386"/>
                    </a:cubicBezTo>
                    <a:moveTo>
                      <a:pt x="535" y="371"/>
                    </a:moveTo>
                    <a:cubicBezTo>
                      <a:pt x="533" y="366"/>
                      <a:pt x="531" y="360"/>
                      <a:pt x="529" y="354"/>
                    </a:cubicBezTo>
                    <a:cubicBezTo>
                      <a:pt x="529" y="354"/>
                      <a:pt x="529" y="354"/>
                      <a:pt x="529" y="354"/>
                    </a:cubicBezTo>
                    <a:cubicBezTo>
                      <a:pt x="547" y="342"/>
                      <a:pt x="567" y="334"/>
                      <a:pt x="589" y="332"/>
                    </a:cubicBezTo>
                    <a:cubicBezTo>
                      <a:pt x="589" y="332"/>
                      <a:pt x="590" y="332"/>
                      <a:pt x="590" y="332"/>
                    </a:cubicBezTo>
                    <a:cubicBezTo>
                      <a:pt x="590" y="332"/>
                      <a:pt x="591" y="332"/>
                      <a:pt x="591" y="332"/>
                    </a:cubicBezTo>
                    <a:cubicBezTo>
                      <a:pt x="594" y="338"/>
                      <a:pt x="597" y="344"/>
                      <a:pt x="600" y="351"/>
                    </a:cubicBezTo>
                    <a:cubicBezTo>
                      <a:pt x="601" y="353"/>
                      <a:pt x="602" y="355"/>
                      <a:pt x="603" y="358"/>
                    </a:cubicBezTo>
                    <a:cubicBezTo>
                      <a:pt x="602" y="358"/>
                      <a:pt x="601" y="358"/>
                      <a:pt x="600" y="358"/>
                    </a:cubicBezTo>
                    <a:cubicBezTo>
                      <a:pt x="578" y="358"/>
                      <a:pt x="553" y="361"/>
                      <a:pt x="535" y="371"/>
                    </a:cubicBezTo>
                    <a:moveTo>
                      <a:pt x="228" y="329"/>
                    </a:moveTo>
                    <a:cubicBezTo>
                      <a:pt x="230" y="329"/>
                      <a:pt x="233" y="329"/>
                      <a:pt x="235" y="329"/>
                    </a:cubicBezTo>
                    <a:cubicBezTo>
                      <a:pt x="245" y="328"/>
                      <a:pt x="257" y="327"/>
                      <a:pt x="268" y="327"/>
                    </a:cubicBezTo>
                    <a:cubicBezTo>
                      <a:pt x="277" y="327"/>
                      <a:pt x="286" y="327"/>
                      <a:pt x="295" y="329"/>
                    </a:cubicBezTo>
                    <a:cubicBezTo>
                      <a:pt x="302" y="330"/>
                      <a:pt x="309" y="330"/>
                      <a:pt x="316" y="330"/>
                    </a:cubicBezTo>
                    <a:cubicBezTo>
                      <a:pt x="326" y="330"/>
                      <a:pt x="336" y="329"/>
                      <a:pt x="346" y="328"/>
                    </a:cubicBezTo>
                    <a:cubicBezTo>
                      <a:pt x="333" y="340"/>
                      <a:pt x="321" y="352"/>
                      <a:pt x="309" y="364"/>
                    </a:cubicBezTo>
                    <a:cubicBezTo>
                      <a:pt x="299" y="374"/>
                      <a:pt x="290" y="386"/>
                      <a:pt x="282" y="398"/>
                    </a:cubicBezTo>
                    <a:cubicBezTo>
                      <a:pt x="281" y="399"/>
                      <a:pt x="279" y="399"/>
                      <a:pt x="278" y="400"/>
                    </a:cubicBezTo>
                    <a:cubicBezTo>
                      <a:pt x="270" y="403"/>
                      <a:pt x="261" y="406"/>
                      <a:pt x="253" y="410"/>
                    </a:cubicBezTo>
                    <a:cubicBezTo>
                      <a:pt x="237" y="418"/>
                      <a:pt x="217" y="419"/>
                      <a:pt x="201" y="427"/>
                    </a:cubicBezTo>
                    <a:cubicBezTo>
                      <a:pt x="193" y="431"/>
                      <a:pt x="184" y="433"/>
                      <a:pt x="176" y="437"/>
                    </a:cubicBezTo>
                    <a:cubicBezTo>
                      <a:pt x="167" y="441"/>
                      <a:pt x="158" y="445"/>
                      <a:pt x="148" y="449"/>
                    </a:cubicBezTo>
                    <a:cubicBezTo>
                      <a:pt x="139" y="453"/>
                      <a:pt x="129" y="458"/>
                      <a:pt x="120" y="463"/>
                    </a:cubicBezTo>
                    <a:cubicBezTo>
                      <a:pt x="115" y="466"/>
                      <a:pt x="109" y="470"/>
                      <a:pt x="103" y="473"/>
                    </a:cubicBezTo>
                    <a:cubicBezTo>
                      <a:pt x="103" y="445"/>
                      <a:pt x="106" y="418"/>
                      <a:pt x="111" y="393"/>
                    </a:cubicBezTo>
                    <a:cubicBezTo>
                      <a:pt x="112" y="389"/>
                      <a:pt x="118" y="370"/>
                      <a:pt x="124" y="352"/>
                    </a:cubicBezTo>
                    <a:cubicBezTo>
                      <a:pt x="129" y="349"/>
                      <a:pt x="136" y="347"/>
                      <a:pt x="138" y="346"/>
                    </a:cubicBezTo>
                    <a:cubicBezTo>
                      <a:pt x="144" y="343"/>
                      <a:pt x="149" y="339"/>
                      <a:pt x="156" y="338"/>
                    </a:cubicBezTo>
                    <a:cubicBezTo>
                      <a:pt x="161" y="337"/>
                      <a:pt x="167" y="336"/>
                      <a:pt x="172" y="335"/>
                    </a:cubicBezTo>
                    <a:cubicBezTo>
                      <a:pt x="183" y="333"/>
                      <a:pt x="193" y="331"/>
                      <a:pt x="204" y="329"/>
                    </a:cubicBezTo>
                    <a:cubicBezTo>
                      <a:pt x="208" y="329"/>
                      <a:pt x="211" y="329"/>
                      <a:pt x="214" y="329"/>
                    </a:cubicBezTo>
                    <a:cubicBezTo>
                      <a:pt x="217" y="329"/>
                      <a:pt x="219" y="329"/>
                      <a:pt x="221" y="329"/>
                    </a:cubicBezTo>
                    <a:cubicBezTo>
                      <a:pt x="224" y="329"/>
                      <a:pt x="226" y="329"/>
                      <a:pt x="228" y="329"/>
                    </a:cubicBezTo>
                    <a:moveTo>
                      <a:pt x="102" y="362"/>
                    </a:moveTo>
                    <a:cubicBezTo>
                      <a:pt x="101" y="361"/>
                      <a:pt x="101" y="361"/>
                      <a:pt x="100" y="361"/>
                    </a:cubicBezTo>
                    <a:cubicBezTo>
                      <a:pt x="87" y="359"/>
                      <a:pt x="76" y="353"/>
                      <a:pt x="64" y="350"/>
                    </a:cubicBezTo>
                    <a:cubicBezTo>
                      <a:pt x="54" y="348"/>
                      <a:pt x="34" y="341"/>
                      <a:pt x="29" y="332"/>
                    </a:cubicBezTo>
                    <a:cubicBezTo>
                      <a:pt x="29" y="332"/>
                      <a:pt x="29" y="332"/>
                      <a:pt x="29" y="332"/>
                    </a:cubicBezTo>
                    <a:cubicBezTo>
                      <a:pt x="30" y="326"/>
                      <a:pt x="32" y="321"/>
                      <a:pt x="33" y="315"/>
                    </a:cubicBezTo>
                    <a:cubicBezTo>
                      <a:pt x="55" y="330"/>
                      <a:pt x="82" y="339"/>
                      <a:pt x="106" y="348"/>
                    </a:cubicBezTo>
                    <a:cubicBezTo>
                      <a:pt x="106" y="348"/>
                      <a:pt x="106" y="348"/>
                      <a:pt x="106" y="348"/>
                    </a:cubicBezTo>
                    <a:cubicBezTo>
                      <a:pt x="105" y="353"/>
                      <a:pt x="103" y="357"/>
                      <a:pt x="102" y="362"/>
                    </a:cubicBezTo>
                    <a:moveTo>
                      <a:pt x="446" y="539"/>
                    </a:moveTo>
                    <a:cubicBezTo>
                      <a:pt x="445" y="522"/>
                      <a:pt x="443" y="506"/>
                      <a:pt x="437" y="490"/>
                    </a:cubicBezTo>
                    <a:cubicBezTo>
                      <a:pt x="430" y="468"/>
                      <a:pt x="416" y="449"/>
                      <a:pt x="407" y="427"/>
                    </a:cubicBezTo>
                    <a:cubicBezTo>
                      <a:pt x="401" y="415"/>
                      <a:pt x="397" y="400"/>
                      <a:pt x="392" y="387"/>
                    </a:cubicBezTo>
                    <a:cubicBezTo>
                      <a:pt x="390" y="383"/>
                      <a:pt x="388" y="379"/>
                      <a:pt x="386" y="375"/>
                    </a:cubicBezTo>
                    <a:cubicBezTo>
                      <a:pt x="383" y="370"/>
                      <a:pt x="383" y="364"/>
                      <a:pt x="380" y="359"/>
                    </a:cubicBezTo>
                    <a:cubicBezTo>
                      <a:pt x="377" y="353"/>
                      <a:pt x="374" y="347"/>
                      <a:pt x="372" y="341"/>
                    </a:cubicBezTo>
                    <a:cubicBezTo>
                      <a:pt x="378" y="337"/>
                      <a:pt x="384" y="332"/>
                      <a:pt x="390" y="327"/>
                    </a:cubicBezTo>
                    <a:cubicBezTo>
                      <a:pt x="399" y="320"/>
                      <a:pt x="410" y="313"/>
                      <a:pt x="422" y="308"/>
                    </a:cubicBezTo>
                    <a:cubicBezTo>
                      <a:pt x="433" y="338"/>
                      <a:pt x="447" y="366"/>
                      <a:pt x="461" y="394"/>
                    </a:cubicBezTo>
                    <a:cubicBezTo>
                      <a:pt x="463" y="396"/>
                      <a:pt x="465" y="398"/>
                      <a:pt x="467" y="400"/>
                    </a:cubicBezTo>
                    <a:cubicBezTo>
                      <a:pt x="472" y="406"/>
                      <a:pt x="476" y="413"/>
                      <a:pt x="479" y="420"/>
                    </a:cubicBezTo>
                    <a:cubicBezTo>
                      <a:pt x="485" y="432"/>
                      <a:pt x="491" y="443"/>
                      <a:pt x="493" y="456"/>
                    </a:cubicBezTo>
                    <a:cubicBezTo>
                      <a:pt x="494" y="464"/>
                      <a:pt x="494" y="473"/>
                      <a:pt x="495" y="482"/>
                    </a:cubicBezTo>
                    <a:cubicBezTo>
                      <a:pt x="495" y="490"/>
                      <a:pt x="491" y="495"/>
                      <a:pt x="489" y="502"/>
                    </a:cubicBezTo>
                    <a:cubicBezTo>
                      <a:pt x="477" y="514"/>
                      <a:pt x="462" y="526"/>
                      <a:pt x="446" y="539"/>
                    </a:cubicBezTo>
                    <a:moveTo>
                      <a:pt x="501" y="490"/>
                    </a:moveTo>
                    <a:cubicBezTo>
                      <a:pt x="502" y="489"/>
                      <a:pt x="502" y="487"/>
                      <a:pt x="502" y="486"/>
                    </a:cubicBezTo>
                    <a:cubicBezTo>
                      <a:pt x="503" y="476"/>
                      <a:pt x="502" y="464"/>
                      <a:pt x="500" y="454"/>
                    </a:cubicBezTo>
                    <a:cubicBezTo>
                      <a:pt x="497" y="435"/>
                      <a:pt x="488" y="419"/>
                      <a:pt x="478" y="402"/>
                    </a:cubicBezTo>
                    <a:cubicBezTo>
                      <a:pt x="473" y="395"/>
                      <a:pt x="467" y="388"/>
                      <a:pt x="463" y="380"/>
                    </a:cubicBezTo>
                    <a:cubicBezTo>
                      <a:pt x="458" y="371"/>
                      <a:pt x="454" y="361"/>
                      <a:pt x="449" y="352"/>
                    </a:cubicBezTo>
                    <a:cubicBezTo>
                      <a:pt x="441" y="338"/>
                      <a:pt x="434" y="322"/>
                      <a:pt x="429" y="306"/>
                    </a:cubicBezTo>
                    <a:cubicBezTo>
                      <a:pt x="435" y="304"/>
                      <a:pt x="442" y="302"/>
                      <a:pt x="448" y="301"/>
                    </a:cubicBezTo>
                    <a:cubicBezTo>
                      <a:pt x="452" y="300"/>
                      <a:pt x="461" y="300"/>
                      <a:pt x="468" y="298"/>
                    </a:cubicBezTo>
                    <a:cubicBezTo>
                      <a:pt x="485" y="309"/>
                      <a:pt x="504" y="340"/>
                      <a:pt x="511" y="357"/>
                    </a:cubicBezTo>
                    <a:cubicBezTo>
                      <a:pt x="527" y="395"/>
                      <a:pt x="534" y="450"/>
                      <a:pt x="514" y="476"/>
                    </a:cubicBezTo>
                    <a:cubicBezTo>
                      <a:pt x="510" y="481"/>
                      <a:pt x="506" y="485"/>
                      <a:pt x="501" y="490"/>
                    </a:cubicBezTo>
                    <a:moveTo>
                      <a:pt x="109" y="341"/>
                    </a:moveTo>
                    <a:cubicBezTo>
                      <a:pt x="108" y="341"/>
                      <a:pt x="108" y="341"/>
                      <a:pt x="108" y="341"/>
                    </a:cubicBezTo>
                    <a:cubicBezTo>
                      <a:pt x="84" y="332"/>
                      <a:pt x="57" y="322"/>
                      <a:pt x="35" y="308"/>
                    </a:cubicBezTo>
                    <a:cubicBezTo>
                      <a:pt x="37" y="301"/>
                      <a:pt x="39" y="295"/>
                      <a:pt x="41" y="289"/>
                    </a:cubicBezTo>
                    <a:cubicBezTo>
                      <a:pt x="64" y="304"/>
                      <a:pt x="88" y="317"/>
                      <a:pt x="113" y="328"/>
                    </a:cubicBezTo>
                    <a:cubicBezTo>
                      <a:pt x="113" y="328"/>
                      <a:pt x="113" y="328"/>
                      <a:pt x="113" y="328"/>
                    </a:cubicBezTo>
                    <a:cubicBezTo>
                      <a:pt x="112" y="332"/>
                      <a:pt x="110" y="337"/>
                      <a:pt x="109" y="341"/>
                    </a:cubicBezTo>
                    <a:moveTo>
                      <a:pt x="526" y="347"/>
                    </a:moveTo>
                    <a:cubicBezTo>
                      <a:pt x="520" y="333"/>
                      <a:pt x="513" y="321"/>
                      <a:pt x="505" y="312"/>
                    </a:cubicBezTo>
                    <a:cubicBezTo>
                      <a:pt x="519" y="304"/>
                      <a:pt x="534" y="298"/>
                      <a:pt x="548" y="289"/>
                    </a:cubicBezTo>
                    <a:cubicBezTo>
                      <a:pt x="551" y="290"/>
                      <a:pt x="556" y="292"/>
                      <a:pt x="561" y="296"/>
                    </a:cubicBezTo>
                    <a:cubicBezTo>
                      <a:pt x="554" y="298"/>
                      <a:pt x="548" y="301"/>
                      <a:pt x="542" y="304"/>
                    </a:cubicBezTo>
                    <a:cubicBezTo>
                      <a:pt x="532" y="308"/>
                      <a:pt x="523" y="313"/>
                      <a:pt x="514" y="318"/>
                    </a:cubicBezTo>
                    <a:cubicBezTo>
                      <a:pt x="511" y="320"/>
                      <a:pt x="513" y="325"/>
                      <a:pt x="516" y="325"/>
                    </a:cubicBezTo>
                    <a:cubicBezTo>
                      <a:pt x="517" y="325"/>
                      <a:pt x="518" y="325"/>
                      <a:pt x="518" y="325"/>
                    </a:cubicBezTo>
                    <a:cubicBezTo>
                      <a:pt x="528" y="318"/>
                      <a:pt x="539" y="314"/>
                      <a:pt x="549" y="309"/>
                    </a:cubicBezTo>
                    <a:cubicBezTo>
                      <a:pt x="554" y="307"/>
                      <a:pt x="560" y="304"/>
                      <a:pt x="566" y="303"/>
                    </a:cubicBezTo>
                    <a:cubicBezTo>
                      <a:pt x="566" y="304"/>
                      <a:pt x="567" y="304"/>
                      <a:pt x="569" y="304"/>
                    </a:cubicBezTo>
                    <a:cubicBezTo>
                      <a:pt x="569" y="304"/>
                      <a:pt x="570" y="304"/>
                      <a:pt x="570" y="304"/>
                    </a:cubicBezTo>
                    <a:cubicBezTo>
                      <a:pt x="575" y="310"/>
                      <a:pt x="581" y="316"/>
                      <a:pt x="586" y="324"/>
                    </a:cubicBezTo>
                    <a:cubicBezTo>
                      <a:pt x="565" y="327"/>
                      <a:pt x="544" y="335"/>
                      <a:pt x="526" y="347"/>
                    </a:cubicBezTo>
                    <a:moveTo>
                      <a:pt x="499" y="306"/>
                    </a:moveTo>
                    <a:cubicBezTo>
                      <a:pt x="498" y="304"/>
                      <a:pt x="496" y="302"/>
                      <a:pt x="494" y="301"/>
                    </a:cubicBezTo>
                    <a:cubicBezTo>
                      <a:pt x="486" y="295"/>
                      <a:pt x="483" y="291"/>
                      <a:pt x="481" y="289"/>
                    </a:cubicBezTo>
                    <a:cubicBezTo>
                      <a:pt x="484" y="288"/>
                      <a:pt x="486" y="287"/>
                      <a:pt x="488" y="285"/>
                    </a:cubicBezTo>
                    <a:cubicBezTo>
                      <a:pt x="491" y="285"/>
                      <a:pt x="496" y="284"/>
                      <a:pt x="501" y="284"/>
                    </a:cubicBezTo>
                    <a:cubicBezTo>
                      <a:pt x="511" y="284"/>
                      <a:pt x="522" y="285"/>
                      <a:pt x="536" y="287"/>
                    </a:cubicBezTo>
                    <a:cubicBezTo>
                      <a:pt x="524" y="294"/>
                      <a:pt x="511" y="299"/>
                      <a:pt x="499" y="306"/>
                    </a:cubicBezTo>
                    <a:moveTo>
                      <a:pt x="116" y="321"/>
                    </a:moveTo>
                    <a:cubicBezTo>
                      <a:pt x="116" y="321"/>
                      <a:pt x="116" y="321"/>
                      <a:pt x="115" y="321"/>
                    </a:cubicBezTo>
                    <a:cubicBezTo>
                      <a:pt x="90" y="309"/>
                      <a:pt x="66" y="296"/>
                      <a:pt x="43" y="282"/>
                    </a:cubicBezTo>
                    <a:cubicBezTo>
                      <a:pt x="45" y="274"/>
                      <a:pt x="48" y="267"/>
                      <a:pt x="51" y="260"/>
                    </a:cubicBezTo>
                    <a:cubicBezTo>
                      <a:pt x="53" y="262"/>
                      <a:pt x="55" y="264"/>
                      <a:pt x="58" y="266"/>
                    </a:cubicBezTo>
                    <a:cubicBezTo>
                      <a:pt x="64" y="270"/>
                      <a:pt x="69" y="276"/>
                      <a:pt x="76" y="279"/>
                    </a:cubicBezTo>
                    <a:cubicBezTo>
                      <a:pt x="92" y="286"/>
                      <a:pt x="108" y="295"/>
                      <a:pt x="123" y="305"/>
                    </a:cubicBezTo>
                    <a:cubicBezTo>
                      <a:pt x="121" y="311"/>
                      <a:pt x="118" y="316"/>
                      <a:pt x="116" y="321"/>
                    </a:cubicBezTo>
                    <a:moveTo>
                      <a:pt x="452" y="277"/>
                    </a:moveTo>
                    <a:cubicBezTo>
                      <a:pt x="449" y="277"/>
                      <a:pt x="446" y="277"/>
                      <a:pt x="443" y="277"/>
                    </a:cubicBezTo>
                    <a:cubicBezTo>
                      <a:pt x="443" y="276"/>
                      <a:pt x="443" y="276"/>
                      <a:pt x="443" y="276"/>
                    </a:cubicBezTo>
                    <a:cubicBezTo>
                      <a:pt x="441" y="269"/>
                      <a:pt x="440" y="262"/>
                      <a:pt x="440" y="254"/>
                    </a:cubicBezTo>
                    <a:cubicBezTo>
                      <a:pt x="440" y="252"/>
                      <a:pt x="441" y="250"/>
                      <a:pt x="442" y="248"/>
                    </a:cubicBezTo>
                    <a:cubicBezTo>
                      <a:pt x="442" y="249"/>
                      <a:pt x="442" y="249"/>
                      <a:pt x="442" y="249"/>
                    </a:cubicBezTo>
                    <a:cubicBezTo>
                      <a:pt x="446" y="259"/>
                      <a:pt x="450" y="269"/>
                      <a:pt x="457" y="277"/>
                    </a:cubicBezTo>
                    <a:cubicBezTo>
                      <a:pt x="455" y="277"/>
                      <a:pt x="453" y="277"/>
                      <a:pt x="452" y="277"/>
                    </a:cubicBezTo>
                    <a:moveTo>
                      <a:pt x="465" y="276"/>
                    </a:moveTo>
                    <a:cubicBezTo>
                      <a:pt x="465" y="275"/>
                      <a:pt x="464" y="274"/>
                      <a:pt x="464" y="274"/>
                    </a:cubicBezTo>
                    <a:cubicBezTo>
                      <a:pt x="457" y="266"/>
                      <a:pt x="453" y="257"/>
                      <a:pt x="450" y="248"/>
                    </a:cubicBezTo>
                    <a:cubicBezTo>
                      <a:pt x="452" y="248"/>
                      <a:pt x="454" y="247"/>
                      <a:pt x="456" y="246"/>
                    </a:cubicBezTo>
                    <a:cubicBezTo>
                      <a:pt x="456" y="246"/>
                      <a:pt x="456" y="246"/>
                      <a:pt x="456" y="246"/>
                    </a:cubicBezTo>
                    <a:cubicBezTo>
                      <a:pt x="457" y="247"/>
                      <a:pt x="458" y="249"/>
                      <a:pt x="458" y="250"/>
                    </a:cubicBezTo>
                    <a:cubicBezTo>
                      <a:pt x="459" y="252"/>
                      <a:pt x="460" y="254"/>
                      <a:pt x="461" y="256"/>
                    </a:cubicBezTo>
                    <a:cubicBezTo>
                      <a:pt x="464" y="262"/>
                      <a:pt x="468" y="267"/>
                      <a:pt x="472" y="271"/>
                    </a:cubicBezTo>
                    <a:cubicBezTo>
                      <a:pt x="470" y="272"/>
                      <a:pt x="469" y="274"/>
                      <a:pt x="467" y="275"/>
                    </a:cubicBezTo>
                    <a:cubicBezTo>
                      <a:pt x="467" y="275"/>
                      <a:pt x="466" y="276"/>
                      <a:pt x="465" y="276"/>
                    </a:cubicBezTo>
                    <a:moveTo>
                      <a:pt x="435" y="275"/>
                    </a:moveTo>
                    <a:cubicBezTo>
                      <a:pt x="432" y="274"/>
                      <a:pt x="430" y="273"/>
                      <a:pt x="427" y="271"/>
                    </a:cubicBezTo>
                    <a:cubicBezTo>
                      <a:pt x="425" y="270"/>
                      <a:pt x="423" y="269"/>
                      <a:pt x="421" y="268"/>
                    </a:cubicBezTo>
                    <a:cubicBezTo>
                      <a:pt x="421" y="263"/>
                      <a:pt x="421" y="258"/>
                      <a:pt x="421" y="252"/>
                    </a:cubicBezTo>
                    <a:cubicBezTo>
                      <a:pt x="421" y="249"/>
                      <a:pt x="423" y="245"/>
                      <a:pt x="425" y="242"/>
                    </a:cubicBezTo>
                    <a:cubicBezTo>
                      <a:pt x="428" y="244"/>
                      <a:pt x="431" y="246"/>
                      <a:pt x="434" y="247"/>
                    </a:cubicBezTo>
                    <a:cubicBezTo>
                      <a:pt x="434" y="247"/>
                      <a:pt x="434" y="247"/>
                      <a:pt x="434" y="247"/>
                    </a:cubicBezTo>
                    <a:cubicBezTo>
                      <a:pt x="433" y="250"/>
                      <a:pt x="433" y="253"/>
                      <a:pt x="433" y="255"/>
                    </a:cubicBezTo>
                    <a:cubicBezTo>
                      <a:pt x="433" y="262"/>
                      <a:pt x="434" y="268"/>
                      <a:pt x="435" y="275"/>
                    </a:cubicBezTo>
                    <a:moveTo>
                      <a:pt x="480" y="269"/>
                    </a:moveTo>
                    <a:cubicBezTo>
                      <a:pt x="479" y="268"/>
                      <a:pt x="479" y="268"/>
                      <a:pt x="479" y="267"/>
                    </a:cubicBezTo>
                    <a:cubicBezTo>
                      <a:pt x="475" y="263"/>
                      <a:pt x="472" y="259"/>
                      <a:pt x="469" y="255"/>
                    </a:cubicBezTo>
                    <a:cubicBezTo>
                      <a:pt x="467" y="252"/>
                      <a:pt x="466" y="248"/>
                      <a:pt x="464" y="245"/>
                    </a:cubicBezTo>
                    <a:cubicBezTo>
                      <a:pt x="464" y="244"/>
                      <a:pt x="463" y="243"/>
                      <a:pt x="463" y="242"/>
                    </a:cubicBezTo>
                    <a:cubicBezTo>
                      <a:pt x="464" y="241"/>
                      <a:pt x="466" y="240"/>
                      <a:pt x="467" y="238"/>
                    </a:cubicBezTo>
                    <a:cubicBezTo>
                      <a:pt x="472" y="242"/>
                      <a:pt x="477" y="245"/>
                      <a:pt x="482" y="249"/>
                    </a:cubicBezTo>
                    <a:cubicBezTo>
                      <a:pt x="486" y="252"/>
                      <a:pt x="489" y="255"/>
                      <a:pt x="494" y="258"/>
                    </a:cubicBezTo>
                    <a:cubicBezTo>
                      <a:pt x="493" y="259"/>
                      <a:pt x="493" y="259"/>
                      <a:pt x="493" y="259"/>
                    </a:cubicBezTo>
                    <a:cubicBezTo>
                      <a:pt x="490" y="262"/>
                      <a:pt x="486" y="265"/>
                      <a:pt x="482" y="268"/>
                    </a:cubicBezTo>
                    <a:cubicBezTo>
                      <a:pt x="481" y="268"/>
                      <a:pt x="480" y="268"/>
                      <a:pt x="480" y="269"/>
                    </a:cubicBezTo>
                    <a:moveTo>
                      <a:pt x="126" y="298"/>
                    </a:moveTo>
                    <a:cubicBezTo>
                      <a:pt x="115" y="290"/>
                      <a:pt x="102" y="284"/>
                      <a:pt x="90" y="277"/>
                    </a:cubicBezTo>
                    <a:cubicBezTo>
                      <a:pt x="82" y="273"/>
                      <a:pt x="75" y="270"/>
                      <a:pt x="69" y="265"/>
                    </a:cubicBezTo>
                    <a:cubicBezTo>
                      <a:pt x="64" y="260"/>
                      <a:pt x="58" y="257"/>
                      <a:pt x="54" y="253"/>
                    </a:cubicBezTo>
                    <a:cubicBezTo>
                      <a:pt x="56" y="246"/>
                      <a:pt x="59" y="239"/>
                      <a:pt x="62" y="232"/>
                    </a:cubicBezTo>
                    <a:cubicBezTo>
                      <a:pt x="65" y="234"/>
                      <a:pt x="71" y="237"/>
                      <a:pt x="72" y="238"/>
                    </a:cubicBezTo>
                    <a:cubicBezTo>
                      <a:pt x="78" y="242"/>
                      <a:pt x="86" y="247"/>
                      <a:pt x="93" y="250"/>
                    </a:cubicBezTo>
                    <a:cubicBezTo>
                      <a:pt x="109" y="257"/>
                      <a:pt x="123" y="270"/>
                      <a:pt x="134" y="282"/>
                    </a:cubicBezTo>
                    <a:cubicBezTo>
                      <a:pt x="132" y="287"/>
                      <a:pt x="129" y="293"/>
                      <a:pt x="126" y="298"/>
                    </a:cubicBezTo>
                    <a:moveTo>
                      <a:pt x="414" y="262"/>
                    </a:moveTo>
                    <a:cubicBezTo>
                      <a:pt x="410" y="259"/>
                      <a:pt x="406" y="254"/>
                      <a:pt x="404" y="250"/>
                    </a:cubicBezTo>
                    <a:cubicBezTo>
                      <a:pt x="405" y="250"/>
                      <a:pt x="405" y="249"/>
                      <a:pt x="405" y="248"/>
                    </a:cubicBezTo>
                    <a:cubicBezTo>
                      <a:pt x="407" y="242"/>
                      <a:pt x="408" y="237"/>
                      <a:pt x="411" y="232"/>
                    </a:cubicBezTo>
                    <a:cubicBezTo>
                      <a:pt x="411" y="231"/>
                      <a:pt x="411" y="230"/>
                      <a:pt x="412" y="230"/>
                    </a:cubicBezTo>
                    <a:cubicBezTo>
                      <a:pt x="414" y="233"/>
                      <a:pt x="417" y="235"/>
                      <a:pt x="419" y="237"/>
                    </a:cubicBezTo>
                    <a:cubicBezTo>
                      <a:pt x="418" y="241"/>
                      <a:pt x="416" y="245"/>
                      <a:pt x="414" y="249"/>
                    </a:cubicBezTo>
                    <a:cubicBezTo>
                      <a:pt x="413" y="253"/>
                      <a:pt x="414" y="258"/>
                      <a:pt x="414" y="262"/>
                    </a:cubicBezTo>
                    <a:moveTo>
                      <a:pt x="128" y="342"/>
                    </a:moveTo>
                    <a:cubicBezTo>
                      <a:pt x="131" y="331"/>
                      <a:pt x="135" y="321"/>
                      <a:pt x="136" y="318"/>
                    </a:cubicBezTo>
                    <a:cubicBezTo>
                      <a:pt x="150" y="287"/>
                      <a:pt x="166" y="260"/>
                      <a:pt x="183" y="235"/>
                    </a:cubicBezTo>
                    <a:cubicBezTo>
                      <a:pt x="184" y="235"/>
                      <a:pt x="185" y="235"/>
                      <a:pt x="187" y="234"/>
                    </a:cubicBezTo>
                    <a:cubicBezTo>
                      <a:pt x="192" y="234"/>
                      <a:pt x="196" y="233"/>
                      <a:pt x="201" y="232"/>
                    </a:cubicBezTo>
                    <a:cubicBezTo>
                      <a:pt x="211" y="229"/>
                      <a:pt x="224" y="229"/>
                      <a:pt x="234" y="229"/>
                    </a:cubicBezTo>
                    <a:cubicBezTo>
                      <a:pt x="235" y="229"/>
                      <a:pt x="236" y="229"/>
                      <a:pt x="238" y="229"/>
                    </a:cubicBezTo>
                    <a:cubicBezTo>
                      <a:pt x="262" y="229"/>
                      <a:pt x="286" y="234"/>
                      <a:pt x="310" y="239"/>
                    </a:cubicBezTo>
                    <a:cubicBezTo>
                      <a:pt x="320" y="241"/>
                      <a:pt x="332" y="243"/>
                      <a:pt x="341" y="249"/>
                    </a:cubicBezTo>
                    <a:cubicBezTo>
                      <a:pt x="352" y="255"/>
                      <a:pt x="362" y="261"/>
                      <a:pt x="373" y="267"/>
                    </a:cubicBezTo>
                    <a:cubicBezTo>
                      <a:pt x="383" y="273"/>
                      <a:pt x="391" y="283"/>
                      <a:pt x="401" y="289"/>
                    </a:cubicBezTo>
                    <a:cubicBezTo>
                      <a:pt x="401" y="290"/>
                      <a:pt x="400" y="290"/>
                      <a:pt x="400" y="290"/>
                    </a:cubicBezTo>
                    <a:cubicBezTo>
                      <a:pt x="395" y="293"/>
                      <a:pt x="389" y="294"/>
                      <a:pt x="384" y="297"/>
                    </a:cubicBezTo>
                    <a:cubicBezTo>
                      <a:pt x="375" y="303"/>
                      <a:pt x="365" y="310"/>
                      <a:pt x="356" y="318"/>
                    </a:cubicBezTo>
                    <a:cubicBezTo>
                      <a:pt x="355" y="318"/>
                      <a:pt x="354" y="318"/>
                      <a:pt x="354" y="319"/>
                    </a:cubicBezTo>
                    <a:cubicBezTo>
                      <a:pt x="343" y="320"/>
                      <a:pt x="334" y="323"/>
                      <a:pt x="324" y="323"/>
                    </a:cubicBezTo>
                    <a:cubicBezTo>
                      <a:pt x="322" y="323"/>
                      <a:pt x="320" y="323"/>
                      <a:pt x="318" y="322"/>
                    </a:cubicBezTo>
                    <a:cubicBezTo>
                      <a:pt x="308" y="322"/>
                      <a:pt x="299" y="320"/>
                      <a:pt x="289" y="320"/>
                    </a:cubicBezTo>
                    <a:cubicBezTo>
                      <a:pt x="287" y="320"/>
                      <a:pt x="286" y="320"/>
                      <a:pt x="284" y="321"/>
                    </a:cubicBezTo>
                    <a:cubicBezTo>
                      <a:pt x="278" y="321"/>
                      <a:pt x="272" y="321"/>
                      <a:pt x="267" y="321"/>
                    </a:cubicBezTo>
                    <a:cubicBezTo>
                      <a:pt x="260" y="321"/>
                      <a:pt x="253" y="321"/>
                      <a:pt x="246" y="321"/>
                    </a:cubicBezTo>
                    <a:cubicBezTo>
                      <a:pt x="239" y="321"/>
                      <a:pt x="233" y="320"/>
                      <a:pt x="226" y="320"/>
                    </a:cubicBezTo>
                    <a:cubicBezTo>
                      <a:pt x="222" y="320"/>
                      <a:pt x="219" y="320"/>
                      <a:pt x="216" y="321"/>
                    </a:cubicBezTo>
                    <a:cubicBezTo>
                      <a:pt x="202" y="321"/>
                      <a:pt x="189" y="324"/>
                      <a:pt x="176" y="327"/>
                    </a:cubicBezTo>
                    <a:cubicBezTo>
                      <a:pt x="165" y="329"/>
                      <a:pt x="153" y="329"/>
                      <a:pt x="143" y="334"/>
                    </a:cubicBezTo>
                    <a:cubicBezTo>
                      <a:pt x="138" y="337"/>
                      <a:pt x="133" y="339"/>
                      <a:pt x="128" y="342"/>
                    </a:cubicBezTo>
                    <a:moveTo>
                      <a:pt x="499" y="252"/>
                    </a:moveTo>
                    <a:cubicBezTo>
                      <a:pt x="495" y="250"/>
                      <a:pt x="491" y="246"/>
                      <a:pt x="487" y="243"/>
                    </a:cubicBezTo>
                    <a:cubicBezTo>
                      <a:pt x="482" y="239"/>
                      <a:pt x="477" y="236"/>
                      <a:pt x="472" y="233"/>
                    </a:cubicBezTo>
                    <a:cubicBezTo>
                      <a:pt x="472" y="232"/>
                      <a:pt x="473" y="232"/>
                      <a:pt x="473" y="231"/>
                    </a:cubicBezTo>
                    <a:cubicBezTo>
                      <a:pt x="475" y="229"/>
                      <a:pt x="476" y="227"/>
                      <a:pt x="478" y="225"/>
                    </a:cubicBezTo>
                    <a:cubicBezTo>
                      <a:pt x="484" y="227"/>
                      <a:pt x="491" y="229"/>
                      <a:pt x="497" y="232"/>
                    </a:cubicBezTo>
                    <a:cubicBezTo>
                      <a:pt x="501" y="234"/>
                      <a:pt x="505" y="236"/>
                      <a:pt x="509" y="237"/>
                    </a:cubicBezTo>
                    <a:cubicBezTo>
                      <a:pt x="506" y="243"/>
                      <a:pt x="502" y="248"/>
                      <a:pt x="499" y="252"/>
                    </a:cubicBezTo>
                    <a:moveTo>
                      <a:pt x="400" y="240"/>
                    </a:moveTo>
                    <a:cubicBezTo>
                      <a:pt x="397" y="230"/>
                      <a:pt x="397" y="219"/>
                      <a:pt x="399" y="211"/>
                    </a:cubicBezTo>
                    <a:cubicBezTo>
                      <a:pt x="402" y="215"/>
                      <a:pt x="404" y="220"/>
                      <a:pt x="407" y="223"/>
                    </a:cubicBezTo>
                    <a:cubicBezTo>
                      <a:pt x="406" y="224"/>
                      <a:pt x="405" y="226"/>
                      <a:pt x="405" y="226"/>
                    </a:cubicBezTo>
                    <a:cubicBezTo>
                      <a:pt x="404" y="228"/>
                      <a:pt x="404" y="229"/>
                      <a:pt x="403" y="231"/>
                    </a:cubicBezTo>
                    <a:cubicBezTo>
                      <a:pt x="401" y="234"/>
                      <a:pt x="401" y="237"/>
                      <a:pt x="400" y="240"/>
                    </a:cubicBezTo>
                    <a:moveTo>
                      <a:pt x="513" y="229"/>
                    </a:moveTo>
                    <a:cubicBezTo>
                      <a:pt x="508" y="229"/>
                      <a:pt x="502" y="226"/>
                      <a:pt x="498" y="224"/>
                    </a:cubicBezTo>
                    <a:cubicBezTo>
                      <a:pt x="496" y="223"/>
                      <a:pt x="493" y="222"/>
                      <a:pt x="490" y="221"/>
                    </a:cubicBezTo>
                    <a:cubicBezTo>
                      <a:pt x="487" y="220"/>
                      <a:pt x="484" y="219"/>
                      <a:pt x="481" y="218"/>
                    </a:cubicBezTo>
                    <a:cubicBezTo>
                      <a:pt x="483" y="214"/>
                      <a:pt x="484" y="210"/>
                      <a:pt x="485" y="206"/>
                    </a:cubicBezTo>
                    <a:cubicBezTo>
                      <a:pt x="496" y="210"/>
                      <a:pt x="507" y="212"/>
                      <a:pt x="519" y="213"/>
                    </a:cubicBezTo>
                    <a:cubicBezTo>
                      <a:pt x="517" y="219"/>
                      <a:pt x="515" y="225"/>
                      <a:pt x="513" y="229"/>
                    </a:cubicBezTo>
                    <a:moveTo>
                      <a:pt x="138" y="275"/>
                    </a:moveTo>
                    <a:cubicBezTo>
                      <a:pt x="132" y="269"/>
                      <a:pt x="125" y="263"/>
                      <a:pt x="119" y="256"/>
                    </a:cubicBezTo>
                    <a:cubicBezTo>
                      <a:pt x="113" y="251"/>
                      <a:pt x="105" y="248"/>
                      <a:pt x="99" y="244"/>
                    </a:cubicBezTo>
                    <a:cubicBezTo>
                      <a:pt x="91" y="238"/>
                      <a:pt x="81" y="235"/>
                      <a:pt x="72" y="229"/>
                    </a:cubicBezTo>
                    <a:cubicBezTo>
                      <a:pt x="70" y="228"/>
                      <a:pt x="68" y="226"/>
                      <a:pt x="66" y="224"/>
                    </a:cubicBezTo>
                    <a:cubicBezTo>
                      <a:pt x="70" y="217"/>
                      <a:pt x="73" y="209"/>
                      <a:pt x="77" y="202"/>
                    </a:cubicBezTo>
                    <a:cubicBezTo>
                      <a:pt x="85" y="210"/>
                      <a:pt x="96" y="216"/>
                      <a:pt x="105" y="222"/>
                    </a:cubicBezTo>
                    <a:cubicBezTo>
                      <a:pt x="121" y="232"/>
                      <a:pt x="135" y="245"/>
                      <a:pt x="148" y="258"/>
                    </a:cubicBezTo>
                    <a:cubicBezTo>
                      <a:pt x="145" y="263"/>
                      <a:pt x="141" y="269"/>
                      <a:pt x="138" y="275"/>
                    </a:cubicBezTo>
                    <a:moveTo>
                      <a:pt x="497" y="186"/>
                    </a:moveTo>
                    <a:cubicBezTo>
                      <a:pt x="505" y="186"/>
                      <a:pt x="514" y="184"/>
                      <a:pt x="523" y="182"/>
                    </a:cubicBezTo>
                    <a:cubicBezTo>
                      <a:pt x="523" y="191"/>
                      <a:pt x="522" y="198"/>
                      <a:pt x="520" y="206"/>
                    </a:cubicBezTo>
                    <a:cubicBezTo>
                      <a:pt x="509" y="205"/>
                      <a:pt x="497" y="202"/>
                      <a:pt x="486" y="199"/>
                    </a:cubicBezTo>
                    <a:cubicBezTo>
                      <a:pt x="486" y="194"/>
                      <a:pt x="486" y="190"/>
                      <a:pt x="485" y="185"/>
                    </a:cubicBezTo>
                    <a:cubicBezTo>
                      <a:pt x="489" y="186"/>
                      <a:pt x="493" y="186"/>
                      <a:pt x="497" y="186"/>
                    </a:cubicBezTo>
                    <a:moveTo>
                      <a:pt x="152" y="251"/>
                    </a:moveTo>
                    <a:cubicBezTo>
                      <a:pt x="142" y="241"/>
                      <a:pt x="131" y="232"/>
                      <a:pt x="119" y="223"/>
                    </a:cubicBezTo>
                    <a:cubicBezTo>
                      <a:pt x="107" y="214"/>
                      <a:pt x="92" y="206"/>
                      <a:pt x="81" y="195"/>
                    </a:cubicBezTo>
                    <a:cubicBezTo>
                      <a:pt x="85" y="188"/>
                      <a:pt x="89" y="181"/>
                      <a:pt x="93" y="175"/>
                    </a:cubicBezTo>
                    <a:cubicBezTo>
                      <a:pt x="100" y="180"/>
                      <a:pt x="107" y="188"/>
                      <a:pt x="114" y="194"/>
                    </a:cubicBezTo>
                    <a:cubicBezTo>
                      <a:pt x="129" y="208"/>
                      <a:pt x="147" y="217"/>
                      <a:pt x="159" y="234"/>
                    </a:cubicBezTo>
                    <a:cubicBezTo>
                      <a:pt x="160" y="235"/>
                      <a:pt x="161" y="236"/>
                      <a:pt x="162" y="236"/>
                    </a:cubicBezTo>
                    <a:cubicBezTo>
                      <a:pt x="158" y="241"/>
                      <a:pt x="155" y="246"/>
                      <a:pt x="152" y="251"/>
                    </a:cubicBezTo>
                    <a:moveTo>
                      <a:pt x="484" y="178"/>
                    </a:moveTo>
                    <a:cubicBezTo>
                      <a:pt x="483" y="175"/>
                      <a:pt x="482" y="172"/>
                      <a:pt x="481" y="169"/>
                    </a:cubicBezTo>
                    <a:cubicBezTo>
                      <a:pt x="482" y="169"/>
                      <a:pt x="482" y="169"/>
                      <a:pt x="482" y="169"/>
                    </a:cubicBezTo>
                    <a:cubicBezTo>
                      <a:pt x="492" y="165"/>
                      <a:pt x="503" y="161"/>
                      <a:pt x="512" y="155"/>
                    </a:cubicBezTo>
                    <a:cubicBezTo>
                      <a:pt x="514" y="154"/>
                      <a:pt x="516" y="153"/>
                      <a:pt x="518" y="150"/>
                    </a:cubicBezTo>
                    <a:cubicBezTo>
                      <a:pt x="520" y="159"/>
                      <a:pt x="522" y="167"/>
                      <a:pt x="522" y="174"/>
                    </a:cubicBezTo>
                    <a:cubicBezTo>
                      <a:pt x="514" y="176"/>
                      <a:pt x="505" y="178"/>
                      <a:pt x="497" y="178"/>
                    </a:cubicBezTo>
                    <a:cubicBezTo>
                      <a:pt x="493" y="178"/>
                      <a:pt x="490" y="178"/>
                      <a:pt x="486" y="177"/>
                    </a:cubicBezTo>
                    <a:cubicBezTo>
                      <a:pt x="486" y="177"/>
                      <a:pt x="485" y="177"/>
                      <a:pt x="485" y="177"/>
                    </a:cubicBezTo>
                    <a:cubicBezTo>
                      <a:pt x="485" y="177"/>
                      <a:pt x="484" y="177"/>
                      <a:pt x="484" y="178"/>
                    </a:cubicBezTo>
                    <a:moveTo>
                      <a:pt x="165" y="230"/>
                    </a:moveTo>
                    <a:cubicBezTo>
                      <a:pt x="165" y="230"/>
                      <a:pt x="165" y="230"/>
                      <a:pt x="165" y="230"/>
                    </a:cubicBezTo>
                    <a:cubicBezTo>
                      <a:pt x="155" y="216"/>
                      <a:pt x="142" y="205"/>
                      <a:pt x="128" y="195"/>
                    </a:cubicBezTo>
                    <a:cubicBezTo>
                      <a:pt x="118" y="187"/>
                      <a:pt x="108" y="176"/>
                      <a:pt x="97" y="168"/>
                    </a:cubicBezTo>
                    <a:cubicBezTo>
                      <a:pt x="101" y="162"/>
                      <a:pt x="105" y="156"/>
                      <a:pt x="110" y="150"/>
                    </a:cubicBezTo>
                    <a:cubicBezTo>
                      <a:pt x="114" y="154"/>
                      <a:pt x="122" y="164"/>
                      <a:pt x="123" y="165"/>
                    </a:cubicBezTo>
                    <a:cubicBezTo>
                      <a:pt x="128" y="171"/>
                      <a:pt x="135" y="173"/>
                      <a:pt x="140" y="178"/>
                    </a:cubicBezTo>
                    <a:cubicBezTo>
                      <a:pt x="152" y="190"/>
                      <a:pt x="164" y="202"/>
                      <a:pt x="174" y="215"/>
                    </a:cubicBezTo>
                    <a:cubicBezTo>
                      <a:pt x="175" y="216"/>
                      <a:pt x="175" y="216"/>
                      <a:pt x="175" y="216"/>
                    </a:cubicBezTo>
                    <a:cubicBezTo>
                      <a:pt x="172" y="221"/>
                      <a:pt x="169" y="226"/>
                      <a:pt x="165" y="230"/>
                    </a:cubicBezTo>
                    <a:moveTo>
                      <a:pt x="190" y="226"/>
                    </a:moveTo>
                    <a:cubicBezTo>
                      <a:pt x="193" y="221"/>
                      <a:pt x="197" y="216"/>
                      <a:pt x="201" y="212"/>
                    </a:cubicBezTo>
                    <a:cubicBezTo>
                      <a:pt x="217" y="191"/>
                      <a:pt x="244" y="165"/>
                      <a:pt x="279" y="145"/>
                    </a:cubicBezTo>
                    <a:cubicBezTo>
                      <a:pt x="281" y="145"/>
                      <a:pt x="283" y="145"/>
                      <a:pt x="285" y="145"/>
                    </a:cubicBezTo>
                    <a:cubicBezTo>
                      <a:pt x="291" y="145"/>
                      <a:pt x="298" y="146"/>
                      <a:pt x="305" y="148"/>
                    </a:cubicBezTo>
                    <a:cubicBezTo>
                      <a:pt x="314" y="151"/>
                      <a:pt x="323" y="155"/>
                      <a:pt x="332" y="156"/>
                    </a:cubicBezTo>
                    <a:cubicBezTo>
                      <a:pt x="338" y="156"/>
                      <a:pt x="343" y="160"/>
                      <a:pt x="349" y="163"/>
                    </a:cubicBezTo>
                    <a:cubicBezTo>
                      <a:pt x="356" y="166"/>
                      <a:pt x="363" y="168"/>
                      <a:pt x="370" y="173"/>
                    </a:cubicBezTo>
                    <a:cubicBezTo>
                      <a:pt x="374" y="175"/>
                      <a:pt x="384" y="179"/>
                      <a:pt x="390" y="184"/>
                    </a:cubicBezTo>
                    <a:cubicBezTo>
                      <a:pt x="384" y="195"/>
                      <a:pt x="375" y="226"/>
                      <a:pt x="386" y="253"/>
                    </a:cubicBezTo>
                    <a:cubicBezTo>
                      <a:pt x="390" y="261"/>
                      <a:pt x="398" y="275"/>
                      <a:pt x="408" y="284"/>
                    </a:cubicBezTo>
                    <a:cubicBezTo>
                      <a:pt x="402" y="281"/>
                      <a:pt x="396" y="275"/>
                      <a:pt x="392" y="271"/>
                    </a:cubicBezTo>
                    <a:cubicBezTo>
                      <a:pt x="382" y="262"/>
                      <a:pt x="369" y="256"/>
                      <a:pt x="358" y="250"/>
                    </a:cubicBezTo>
                    <a:cubicBezTo>
                      <a:pt x="349" y="245"/>
                      <a:pt x="341" y="238"/>
                      <a:pt x="331" y="236"/>
                    </a:cubicBezTo>
                    <a:cubicBezTo>
                      <a:pt x="319" y="233"/>
                      <a:pt x="306" y="230"/>
                      <a:pt x="294" y="227"/>
                    </a:cubicBezTo>
                    <a:cubicBezTo>
                      <a:pt x="282" y="224"/>
                      <a:pt x="269" y="223"/>
                      <a:pt x="256" y="221"/>
                    </a:cubicBezTo>
                    <a:cubicBezTo>
                      <a:pt x="252" y="220"/>
                      <a:pt x="248" y="220"/>
                      <a:pt x="243" y="220"/>
                    </a:cubicBezTo>
                    <a:cubicBezTo>
                      <a:pt x="235" y="220"/>
                      <a:pt x="227" y="221"/>
                      <a:pt x="219" y="223"/>
                    </a:cubicBezTo>
                    <a:cubicBezTo>
                      <a:pt x="218" y="223"/>
                      <a:pt x="217" y="223"/>
                      <a:pt x="215" y="223"/>
                    </a:cubicBezTo>
                    <a:cubicBezTo>
                      <a:pt x="214" y="223"/>
                      <a:pt x="214" y="223"/>
                      <a:pt x="213" y="223"/>
                    </a:cubicBezTo>
                    <a:cubicBezTo>
                      <a:pt x="212" y="223"/>
                      <a:pt x="211" y="223"/>
                      <a:pt x="210" y="223"/>
                    </a:cubicBezTo>
                    <a:cubicBezTo>
                      <a:pt x="209" y="223"/>
                      <a:pt x="208" y="223"/>
                      <a:pt x="207" y="223"/>
                    </a:cubicBezTo>
                    <a:cubicBezTo>
                      <a:pt x="201" y="224"/>
                      <a:pt x="195" y="225"/>
                      <a:pt x="190" y="226"/>
                    </a:cubicBezTo>
                    <a:cubicBezTo>
                      <a:pt x="190" y="226"/>
                      <a:pt x="190" y="226"/>
                      <a:pt x="190" y="226"/>
                    </a:cubicBezTo>
                    <a:moveTo>
                      <a:pt x="180" y="210"/>
                    </a:moveTo>
                    <a:cubicBezTo>
                      <a:pt x="169" y="196"/>
                      <a:pt x="158" y="185"/>
                      <a:pt x="145" y="173"/>
                    </a:cubicBezTo>
                    <a:cubicBezTo>
                      <a:pt x="141" y="169"/>
                      <a:pt x="137" y="167"/>
                      <a:pt x="133" y="164"/>
                    </a:cubicBezTo>
                    <a:cubicBezTo>
                      <a:pt x="128" y="161"/>
                      <a:pt x="123" y="153"/>
                      <a:pt x="119" y="149"/>
                    </a:cubicBezTo>
                    <a:cubicBezTo>
                      <a:pt x="117" y="147"/>
                      <a:pt x="116" y="145"/>
                      <a:pt x="114" y="144"/>
                    </a:cubicBezTo>
                    <a:cubicBezTo>
                      <a:pt x="118" y="139"/>
                      <a:pt x="121" y="134"/>
                      <a:pt x="125" y="129"/>
                    </a:cubicBezTo>
                    <a:cubicBezTo>
                      <a:pt x="146" y="152"/>
                      <a:pt x="175" y="169"/>
                      <a:pt x="190" y="197"/>
                    </a:cubicBezTo>
                    <a:cubicBezTo>
                      <a:pt x="189" y="198"/>
                      <a:pt x="188" y="199"/>
                      <a:pt x="187" y="200"/>
                    </a:cubicBezTo>
                    <a:cubicBezTo>
                      <a:pt x="185" y="203"/>
                      <a:pt x="182" y="207"/>
                      <a:pt x="180" y="210"/>
                    </a:cubicBezTo>
                    <a:moveTo>
                      <a:pt x="479" y="163"/>
                    </a:moveTo>
                    <a:cubicBezTo>
                      <a:pt x="477" y="158"/>
                      <a:pt x="474" y="154"/>
                      <a:pt x="471" y="149"/>
                    </a:cubicBezTo>
                    <a:cubicBezTo>
                      <a:pt x="484" y="141"/>
                      <a:pt x="496" y="132"/>
                      <a:pt x="510" y="125"/>
                    </a:cubicBezTo>
                    <a:cubicBezTo>
                      <a:pt x="510" y="126"/>
                      <a:pt x="510" y="126"/>
                      <a:pt x="510" y="126"/>
                    </a:cubicBezTo>
                    <a:cubicBezTo>
                      <a:pt x="512" y="131"/>
                      <a:pt x="514" y="136"/>
                      <a:pt x="515" y="140"/>
                    </a:cubicBezTo>
                    <a:cubicBezTo>
                      <a:pt x="515" y="141"/>
                      <a:pt x="515" y="141"/>
                      <a:pt x="515" y="142"/>
                    </a:cubicBezTo>
                    <a:cubicBezTo>
                      <a:pt x="516" y="145"/>
                      <a:pt x="506" y="150"/>
                      <a:pt x="504" y="151"/>
                    </a:cubicBezTo>
                    <a:cubicBezTo>
                      <a:pt x="497" y="155"/>
                      <a:pt x="489" y="159"/>
                      <a:pt x="480" y="161"/>
                    </a:cubicBezTo>
                    <a:cubicBezTo>
                      <a:pt x="480" y="162"/>
                      <a:pt x="479" y="162"/>
                      <a:pt x="479" y="163"/>
                    </a:cubicBezTo>
                    <a:moveTo>
                      <a:pt x="395" y="179"/>
                    </a:moveTo>
                    <a:cubicBezTo>
                      <a:pt x="392" y="176"/>
                      <a:pt x="388" y="174"/>
                      <a:pt x="384" y="172"/>
                    </a:cubicBezTo>
                    <a:cubicBezTo>
                      <a:pt x="374" y="167"/>
                      <a:pt x="365" y="160"/>
                      <a:pt x="354" y="157"/>
                    </a:cubicBezTo>
                    <a:cubicBezTo>
                      <a:pt x="347" y="154"/>
                      <a:pt x="341" y="150"/>
                      <a:pt x="334" y="148"/>
                    </a:cubicBezTo>
                    <a:cubicBezTo>
                      <a:pt x="326" y="146"/>
                      <a:pt x="319" y="144"/>
                      <a:pt x="311" y="142"/>
                    </a:cubicBezTo>
                    <a:cubicBezTo>
                      <a:pt x="304" y="140"/>
                      <a:pt x="298" y="139"/>
                      <a:pt x="291" y="138"/>
                    </a:cubicBezTo>
                    <a:cubicBezTo>
                      <a:pt x="320" y="123"/>
                      <a:pt x="353" y="112"/>
                      <a:pt x="387" y="112"/>
                    </a:cubicBezTo>
                    <a:cubicBezTo>
                      <a:pt x="387" y="112"/>
                      <a:pt x="387" y="112"/>
                      <a:pt x="387" y="112"/>
                    </a:cubicBezTo>
                    <a:cubicBezTo>
                      <a:pt x="413" y="112"/>
                      <a:pt x="451" y="141"/>
                      <a:pt x="464" y="172"/>
                    </a:cubicBezTo>
                    <a:cubicBezTo>
                      <a:pt x="471" y="190"/>
                      <a:pt x="470" y="207"/>
                      <a:pt x="460" y="220"/>
                    </a:cubicBezTo>
                    <a:cubicBezTo>
                      <a:pt x="453" y="229"/>
                      <a:pt x="447" y="231"/>
                      <a:pt x="444" y="231"/>
                    </a:cubicBezTo>
                    <a:cubicBezTo>
                      <a:pt x="444" y="231"/>
                      <a:pt x="443" y="230"/>
                      <a:pt x="443" y="230"/>
                    </a:cubicBezTo>
                    <a:cubicBezTo>
                      <a:pt x="438" y="230"/>
                      <a:pt x="424" y="224"/>
                      <a:pt x="406" y="186"/>
                    </a:cubicBezTo>
                    <a:cubicBezTo>
                      <a:pt x="405" y="184"/>
                      <a:pt x="403" y="180"/>
                      <a:pt x="399" y="179"/>
                    </a:cubicBezTo>
                    <a:cubicBezTo>
                      <a:pt x="396" y="178"/>
                      <a:pt x="396" y="178"/>
                      <a:pt x="396" y="178"/>
                    </a:cubicBezTo>
                    <a:cubicBezTo>
                      <a:pt x="395" y="179"/>
                      <a:pt x="395" y="179"/>
                      <a:pt x="395" y="179"/>
                    </a:cubicBezTo>
                    <a:moveTo>
                      <a:pt x="195" y="191"/>
                    </a:moveTo>
                    <a:cubicBezTo>
                      <a:pt x="179" y="163"/>
                      <a:pt x="151" y="146"/>
                      <a:pt x="130" y="123"/>
                    </a:cubicBezTo>
                    <a:cubicBezTo>
                      <a:pt x="132" y="122"/>
                      <a:pt x="133" y="120"/>
                      <a:pt x="134" y="119"/>
                    </a:cubicBezTo>
                    <a:cubicBezTo>
                      <a:pt x="138" y="114"/>
                      <a:pt x="142" y="110"/>
                      <a:pt x="146" y="106"/>
                    </a:cubicBezTo>
                    <a:cubicBezTo>
                      <a:pt x="148" y="109"/>
                      <a:pt x="151" y="113"/>
                      <a:pt x="152" y="113"/>
                    </a:cubicBezTo>
                    <a:cubicBezTo>
                      <a:pt x="159" y="120"/>
                      <a:pt x="165" y="127"/>
                      <a:pt x="172" y="133"/>
                    </a:cubicBezTo>
                    <a:cubicBezTo>
                      <a:pt x="177" y="138"/>
                      <a:pt x="181" y="145"/>
                      <a:pt x="186" y="151"/>
                    </a:cubicBezTo>
                    <a:cubicBezTo>
                      <a:pt x="192" y="161"/>
                      <a:pt x="203" y="168"/>
                      <a:pt x="205" y="180"/>
                    </a:cubicBezTo>
                    <a:cubicBezTo>
                      <a:pt x="202" y="184"/>
                      <a:pt x="198" y="187"/>
                      <a:pt x="195" y="191"/>
                    </a:cubicBezTo>
                    <a:moveTo>
                      <a:pt x="467" y="143"/>
                    </a:moveTo>
                    <a:cubicBezTo>
                      <a:pt x="464" y="139"/>
                      <a:pt x="461" y="135"/>
                      <a:pt x="457" y="131"/>
                    </a:cubicBezTo>
                    <a:cubicBezTo>
                      <a:pt x="465" y="127"/>
                      <a:pt x="473" y="122"/>
                      <a:pt x="480" y="116"/>
                    </a:cubicBezTo>
                    <a:cubicBezTo>
                      <a:pt x="486" y="112"/>
                      <a:pt x="492" y="108"/>
                      <a:pt x="498" y="103"/>
                    </a:cubicBezTo>
                    <a:cubicBezTo>
                      <a:pt x="501" y="108"/>
                      <a:pt x="504" y="113"/>
                      <a:pt x="507" y="118"/>
                    </a:cubicBezTo>
                    <a:cubicBezTo>
                      <a:pt x="493" y="125"/>
                      <a:pt x="480" y="134"/>
                      <a:pt x="467" y="143"/>
                    </a:cubicBezTo>
                    <a:moveTo>
                      <a:pt x="211" y="174"/>
                    </a:moveTo>
                    <a:cubicBezTo>
                      <a:pt x="206" y="157"/>
                      <a:pt x="189" y="145"/>
                      <a:pt x="179" y="130"/>
                    </a:cubicBezTo>
                    <a:cubicBezTo>
                      <a:pt x="174" y="121"/>
                      <a:pt x="164" y="116"/>
                      <a:pt x="157" y="108"/>
                    </a:cubicBezTo>
                    <a:cubicBezTo>
                      <a:pt x="156" y="106"/>
                      <a:pt x="154" y="103"/>
                      <a:pt x="151" y="101"/>
                    </a:cubicBezTo>
                    <a:cubicBezTo>
                      <a:pt x="156" y="96"/>
                      <a:pt x="160" y="92"/>
                      <a:pt x="165" y="88"/>
                    </a:cubicBezTo>
                    <a:cubicBezTo>
                      <a:pt x="171" y="100"/>
                      <a:pt x="179" y="110"/>
                      <a:pt x="188" y="120"/>
                    </a:cubicBezTo>
                    <a:cubicBezTo>
                      <a:pt x="195" y="127"/>
                      <a:pt x="201" y="136"/>
                      <a:pt x="209" y="144"/>
                    </a:cubicBezTo>
                    <a:cubicBezTo>
                      <a:pt x="215" y="150"/>
                      <a:pt x="218" y="156"/>
                      <a:pt x="223" y="163"/>
                    </a:cubicBezTo>
                    <a:cubicBezTo>
                      <a:pt x="219" y="167"/>
                      <a:pt x="215" y="171"/>
                      <a:pt x="211" y="174"/>
                    </a:cubicBezTo>
                    <a:moveTo>
                      <a:pt x="229" y="159"/>
                    </a:moveTo>
                    <a:cubicBezTo>
                      <a:pt x="226" y="153"/>
                      <a:pt x="224" y="148"/>
                      <a:pt x="220" y="144"/>
                    </a:cubicBezTo>
                    <a:cubicBezTo>
                      <a:pt x="214" y="137"/>
                      <a:pt x="207" y="131"/>
                      <a:pt x="202" y="124"/>
                    </a:cubicBezTo>
                    <a:cubicBezTo>
                      <a:pt x="191" y="111"/>
                      <a:pt x="178" y="99"/>
                      <a:pt x="171" y="83"/>
                    </a:cubicBezTo>
                    <a:cubicBezTo>
                      <a:pt x="175" y="79"/>
                      <a:pt x="180" y="76"/>
                      <a:pt x="185" y="72"/>
                    </a:cubicBezTo>
                    <a:cubicBezTo>
                      <a:pt x="192" y="82"/>
                      <a:pt x="198" y="96"/>
                      <a:pt x="205" y="106"/>
                    </a:cubicBezTo>
                    <a:cubicBezTo>
                      <a:pt x="216" y="121"/>
                      <a:pt x="228" y="133"/>
                      <a:pt x="235" y="151"/>
                    </a:cubicBezTo>
                    <a:cubicBezTo>
                      <a:pt x="235" y="152"/>
                      <a:pt x="235" y="152"/>
                      <a:pt x="236" y="153"/>
                    </a:cubicBezTo>
                    <a:cubicBezTo>
                      <a:pt x="233" y="155"/>
                      <a:pt x="231" y="157"/>
                      <a:pt x="229" y="159"/>
                    </a:cubicBezTo>
                    <a:moveTo>
                      <a:pt x="242" y="148"/>
                    </a:moveTo>
                    <a:cubicBezTo>
                      <a:pt x="242" y="148"/>
                      <a:pt x="242" y="148"/>
                      <a:pt x="242" y="148"/>
                    </a:cubicBezTo>
                    <a:cubicBezTo>
                      <a:pt x="236" y="132"/>
                      <a:pt x="226" y="119"/>
                      <a:pt x="216" y="106"/>
                    </a:cubicBezTo>
                    <a:cubicBezTo>
                      <a:pt x="206" y="95"/>
                      <a:pt x="200" y="80"/>
                      <a:pt x="191" y="68"/>
                    </a:cubicBezTo>
                    <a:cubicBezTo>
                      <a:pt x="197" y="64"/>
                      <a:pt x="203" y="60"/>
                      <a:pt x="209" y="56"/>
                    </a:cubicBezTo>
                    <a:cubicBezTo>
                      <a:pt x="209" y="57"/>
                      <a:pt x="210" y="58"/>
                      <a:pt x="211" y="59"/>
                    </a:cubicBezTo>
                    <a:cubicBezTo>
                      <a:pt x="212" y="62"/>
                      <a:pt x="213" y="64"/>
                      <a:pt x="214" y="67"/>
                    </a:cubicBezTo>
                    <a:cubicBezTo>
                      <a:pt x="219" y="75"/>
                      <a:pt x="226" y="83"/>
                      <a:pt x="231" y="91"/>
                    </a:cubicBezTo>
                    <a:cubicBezTo>
                      <a:pt x="240" y="106"/>
                      <a:pt x="247" y="123"/>
                      <a:pt x="254" y="139"/>
                    </a:cubicBezTo>
                    <a:cubicBezTo>
                      <a:pt x="254" y="139"/>
                      <a:pt x="254" y="139"/>
                      <a:pt x="254" y="139"/>
                    </a:cubicBezTo>
                    <a:cubicBezTo>
                      <a:pt x="250" y="142"/>
                      <a:pt x="246" y="145"/>
                      <a:pt x="242" y="148"/>
                    </a:cubicBezTo>
                    <a:moveTo>
                      <a:pt x="260" y="135"/>
                    </a:moveTo>
                    <a:cubicBezTo>
                      <a:pt x="254" y="120"/>
                      <a:pt x="247" y="106"/>
                      <a:pt x="240" y="92"/>
                    </a:cubicBezTo>
                    <a:cubicBezTo>
                      <a:pt x="236" y="84"/>
                      <a:pt x="230" y="77"/>
                      <a:pt x="225" y="69"/>
                    </a:cubicBezTo>
                    <a:cubicBezTo>
                      <a:pt x="221" y="64"/>
                      <a:pt x="219" y="58"/>
                      <a:pt x="216" y="52"/>
                    </a:cubicBezTo>
                    <a:cubicBezTo>
                      <a:pt x="222" y="49"/>
                      <a:pt x="228" y="46"/>
                      <a:pt x="234" y="43"/>
                    </a:cubicBezTo>
                    <a:cubicBezTo>
                      <a:pt x="240" y="53"/>
                      <a:pt x="245" y="65"/>
                      <a:pt x="250" y="75"/>
                    </a:cubicBezTo>
                    <a:cubicBezTo>
                      <a:pt x="253" y="83"/>
                      <a:pt x="258" y="91"/>
                      <a:pt x="262" y="98"/>
                    </a:cubicBezTo>
                    <a:cubicBezTo>
                      <a:pt x="266" y="107"/>
                      <a:pt x="274" y="117"/>
                      <a:pt x="274" y="127"/>
                    </a:cubicBezTo>
                    <a:cubicBezTo>
                      <a:pt x="269" y="130"/>
                      <a:pt x="265" y="132"/>
                      <a:pt x="260" y="135"/>
                    </a:cubicBezTo>
                    <a:moveTo>
                      <a:pt x="417" y="101"/>
                    </a:moveTo>
                    <a:cubicBezTo>
                      <a:pt x="411" y="99"/>
                      <a:pt x="406" y="97"/>
                      <a:pt x="401" y="95"/>
                    </a:cubicBezTo>
                    <a:cubicBezTo>
                      <a:pt x="406" y="86"/>
                      <a:pt x="412" y="74"/>
                      <a:pt x="415" y="64"/>
                    </a:cubicBezTo>
                    <a:cubicBezTo>
                      <a:pt x="417" y="55"/>
                      <a:pt x="422" y="47"/>
                      <a:pt x="425" y="38"/>
                    </a:cubicBezTo>
                    <a:cubicBezTo>
                      <a:pt x="434" y="42"/>
                      <a:pt x="442" y="47"/>
                      <a:pt x="450" y="53"/>
                    </a:cubicBezTo>
                    <a:cubicBezTo>
                      <a:pt x="439" y="69"/>
                      <a:pt x="428" y="85"/>
                      <a:pt x="417" y="101"/>
                    </a:cubicBezTo>
                    <a:cubicBezTo>
                      <a:pt x="417" y="101"/>
                      <a:pt x="417" y="101"/>
                      <a:pt x="417" y="101"/>
                    </a:cubicBezTo>
                    <a:moveTo>
                      <a:pt x="281" y="123"/>
                    </a:moveTo>
                    <a:cubicBezTo>
                      <a:pt x="279" y="106"/>
                      <a:pt x="266" y="91"/>
                      <a:pt x="259" y="77"/>
                    </a:cubicBezTo>
                    <a:cubicBezTo>
                      <a:pt x="253" y="65"/>
                      <a:pt x="247" y="51"/>
                      <a:pt x="241" y="40"/>
                    </a:cubicBezTo>
                    <a:cubicBezTo>
                      <a:pt x="247" y="37"/>
                      <a:pt x="253" y="35"/>
                      <a:pt x="259" y="32"/>
                    </a:cubicBezTo>
                    <a:cubicBezTo>
                      <a:pt x="259" y="32"/>
                      <a:pt x="259" y="32"/>
                      <a:pt x="259" y="32"/>
                    </a:cubicBezTo>
                    <a:cubicBezTo>
                      <a:pt x="267" y="62"/>
                      <a:pt x="285" y="88"/>
                      <a:pt x="291" y="118"/>
                    </a:cubicBezTo>
                    <a:cubicBezTo>
                      <a:pt x="288" y="119"/>
                      <a:pt x="284" y="121"/>
                      <a:pt x="281" y="123"/>
                    </a:cubicBezTo>
                    <a:moveTo>
                      <a:pt x="383" y="94"/>
                    </a:moveTo>
                    <a:cubicBezTo>
                      <a:pt x="384" y="84"/>
                      <a:pt x="387" y="74"/>
                      <a:pt x="388" y="64"/>
                    </a:cubicBezTo>
                    <a:cubicBezTo>
                      <a:pt x="388" y="58"/>
                      <a:pt x="388" y="51"/>
                      <a:pt x="389" y="45"/>
                    </a:cubicBezTo>
                    <a:cubicBezTo>
                      <a:pt x="390" y="40"/>
                      <a:pt x="389" y="37"/>
                      <a:pt x="389" y="32"/>
                    </a:cubicBezTo>
                    <a:cubicBezTo>
                      <a:pt x="390" y="30"/>
                      <a:pt x="391" y="27"/>
                      <a:pt x="391" y="25"/>
                    </a:cubicBezTo>
                    <a:cubicBezTo>
                      <a:pt x="400" y="27"/>
                      <a:pt x="409" y="31"/>
                      <a:pt x="417" y="34"/>
                    </a:cubicBezTo>
                    <a:cubicBezTo>
                      <a:pt x="417" y="35"/>
                      <a:pt x="418" y="35"/>
                      <a:pt x="418" y="35"/>
                    </a:cubicBezTo>
                    <a:cubicBezTo>
                      <a:pt x="415" y="43"/>
                      <a:pt x="411" y="51"/>
                      <a:pt x="409" y="59"/>
                    </a:cubicBezTo>
                    <a:cubicBezTo>
                      <a:pt x="406" y="71"/>
                      <a:pt x="400" y="83"/>
                      <a:pt x="394" y="92"/>
                    </a:cubicBezTo>
                    <a:cubicBezTo>
                      <a:pt x="393" y="93"/>
                      <a:pt x="393" y="94"/>
                      <a:pt x="393" y="94"/>
                    </a:cubicBezTo>
                    <a:cubicBezTo>
                      <a:pt x="391" y="94"/>
                      <a:pt x="389" y="94"/>
                      <a:pt x="387" y="94"/>
                    </a:cubicBezTo>
                    <a:cubicBezTo>
                      <a:pt x="387" y="94"/>
                      <a:pt x="387" y="94"/>
                      <a:pt x="386" y="94"/>
                    </a:cubicBezTo>
                    <a:cubicBezTo>
                      <a:pt x="385" y="94"/>
                      <a:pt x="384" y="94"/>
                      <a:pt x="383" y="94"/>
                    </a:cubicBezTo>
                    <a:moveTo>
                      <a:pt x="298" y="114"/>
                    </a:moveTo>
                    <a:cubicBezTo>
                      <a:pt x="292" y="85"/>
                      <a:pt x="274" y="59"/>
                      <a:pt x="266" y="30"/>
                    </a:cubicBezTo>
                    <a:cubicBezTo>
                      <a:pt x="274" y="27"/>
                      <a:pt x="283" y="25"/>
                      <a:pt x="292" y="23"/>
                    </a:cubicBezTo>
                    <a:cubicBezTo>
                      <a:pt x="297" y="36"/>
                      <a:pt x="300" y="51"/>
                      <a:pt x="303" y="65"/>
                    </a:cubicBezTo>
                    <a:cubicBezTo>
                      <a:pt x="305" y="79"/>
                      <a:pt x="307" y="95"/>
                      <a:pt x="311" y="109"/>
                    </a:cubicBezTo>
                    <a:cubicBezTo>
                      <a:pt x="307" y="111"/>
                      <a:pt x="302" y="112"/>
                      <a:pt x="298" y="114"/>
                    </a:cubicBezTo>
                    <a:moveTo>
                      <a:pt x="318" y="106"/>
                    </a:moveTo>
                    <a:cubicBezTo>
                      <a:pt x="314" y="92"/>
                      <a:pt x="312" y="75"/>
                      <a:pt x="309" y="60"/>
                    </a:cubicBezTo>
                    <a:cubicBezTo>
                      <a:pt x="307" y="48"/>
                      <a:pt x="304" y="34"/>
                      <a:pt x="299" y="22"/>
                    </a:cubicBezTo>
                    <a:cubicBezTo>
                      <a:pt x="307" y="20"/>
                      <a:pt x="315" y="19"/>
                      <a:pt x="323" y="19"/>
                    </a:cubicBezTo>
                    <a:cubicBezTo>
                      <a:pt x="323" y="23"/>
                      <a:pt x="322" y="27"/>
                      <a:pt x="322" y="31"/>
                    </a:cubicBezTo>
                    <a:cubicBezTo>
                      <a:pt x="321" y="40"/>
                      <a:pt x="323" y="49"/>
                      <a:pt x="324" y="58"/>
                    </a:cubicBezTo>
                    <a:cubicBezTo>
                      <a:pt x="326" y="73"/>
                      <a:pt x="326" y="88"/>
                      <a:pt x="329" y="103"/>
                    </a:cubicBezTo>
                    <a:cubicBezTo>
                      <a:pt x="325" y="104"/>
                      <a:pt x="322" y="105"/>
                      <a:pt x="318" y="106"/>
                    </a:cubicBezTo>
                    <a:moveTo>
                      <a:pt x="359" y="96"/>
                    </a:moveTo>
                    <a:cubicBezTo>
                      <a:pt x="359" y="95"/>
                      <a:pt x="359" y="95"/>
                      <a:pt x="359" y="95"/>
                    </a:cubicBezTo>
                    <a:cubicBezTo>
                      <a:pt x="359" y="84"/>
                      <a:pt x="361" y="72"/>
                      <a:pt x="361" y="61"/>
                    </a:cubicBezTo>
                    <a:cubicBezTo>
                      <a:pt x="360" y="47"/>
                      <a:pt x="362" y="33"/>
                      <a:pt x="361" y="19"/>
                    </a:cubicBezTo>
                    <a:cubicBezTo>
                      <a:pt x="368" y="19"/>
                      <a:pt x="376" y="21"/>
                      <a:pt x="383" y="23"/>
                    </a:cubicBezTo>
                    <a:cubicBezTo>
                      <a:pt x="383" y="23"/>
                      <a:pt x="384" y="24"/>
                      <a:pt x="384" y="25"/>
                    </a:cubicBezTo>
                    <a:cubicBezTo>
                      <a:pt x="383" y="29"/>
                      <a:pt x="382" y="32"/>
                      <a:pt x="382" y="37"/>
                    </a:cubicBezTo>
                    <a:cubicBezTo>
                      <a:pt x="382" y="45"/>
                      <a:pt x="381" y="53"/>
                      <a:pt x="380" y="61"/>
                    </a:cubicBezTo>
                    <a:cubicBezTo>
                      <a:pt x="380" y="72"/>
                      <a:pt x="377" y="83"/>
                      <a:pt x="375" y="94"/>
                    </a:cubicBezTo>
                    <a:cubicBezTo>
                      <a:pt x="370" y="95"/>
                      <a:pt x="364" y="95"/>
                      <a:pt x="359" y="96"/>
                    </a:cubicBezTo>
                    <a:moveTo>
                      <a:pt x="336" y="101"/>
                    </a:moveTo>
                    <a:cubicBezTo>
                      <a:pt x="336" y="100"/>
                      <a:pt x="336" y="100"/>
                      <a:pt x="336" y="100"/>
                    </a:cubicBezTo>
                    <a:cubicBezTo>
                      <a:pt x="333" y="86"/>
                      <a:pt x="334" y="71"/>
                      <a:pt x="331" y="56"/>
                    </a:cubicBezTo>
                    <a:cubicBezTo>
                      <a:pt x="330" y="47"/>
                      <a:pt x="329" y="38"/>
                      <a:pt x="329" y="28"/>
                    </a:cubicBezTo>
                    <a:cubicBezTo>
                      <a:pt x="329" y="25"/>
                      <a:pt x="330" y="22"/>
                      <a:pt x="330" y="18"/>
                    </a:cubicBezTo>
                    <a:cubicBezTo>
                      <a:pt x="334" y="18"/>
                      <a:pt x="338" y="18"/>
                      <a:pt x="342" y="18"/>
                    </a:cubicBezTo>
                    <a:cubicBezTo>
                      <a:pt x="343" y="18"/>
                      <a:pt x="343" y="18"/>
                      <a:pt x="344" y="18"/>
                    </a:cubicBezTo>
                    <a:cubicBezTo>
                      <a:pt x="347" y="18"/>
                      <a:pt x="350" y="18"/>
                      <a:pt x="352" y="18"/>
                    </a:cubicBezTo>
                    <a:cubicBezTo>
                      <a:pt x="353" y="19"/>
                      <a:pt x="353" y="19"/>
                      <a:pt x="354" y="20"/>
                    </a:cubicBezTo>
                    <a:cubicBezTo>
                      <a:pt x="355" y="45"/>
                      <a:pt x="351" y="71"/>
                      <a:pt x="351" y="96"/>
                    </a:cubicBezTo>
                    <a:cubicBezTo>
                      <a:pt x="351" y="97"/>
                      <a:pt x="351" y="97"/>
                      <a:pt x="351" y="97"/>
                    </a:cubicBezTo>
                    <a:cubicBezTo>
                      <a:pt x="346" y="98"/>
                      <a:pt x="341" y="99"/>
                      <a:pt x="336" y="101"/>
                    </a:cubicBezTo>
                    <a:moveTo>
                      <a:pt x="342" y="0"/>
                    </a:moveTo>
                    <a:cubicBezTo>
                      <a:pt x="342" y="0"/>
                      <a:pt x="342" y="0"/>
                      <a:pt x="342" y="0"/>
                    </a:cubicBezTo>
                    <a:cubicBezTo>
                      <a:pt x="320" y="0"/>
                      <a:pt x="299" y="3"/>
                      <a:pt x="279" y="8"/>
                    </a:cubicBezTo>
                    <a:cubicBezTo>
                      <a:pt x="267" y="18"/>
                      <a:pt x="252" y="24"/>
                      <a:pt x="236" y="24"/>
                    </a:cubicBezTo>
                    <a:cubicBezTo>
                      <a:pt x="235" y="24"/>
                      <a:pt x="235" y="24"/>
                      <a:pt x="234" y="24"/>
                    </a:cubicBezTo>
                    <a:cubicBezTo>
                      <a:pt x="233" y="24"/>
                      <a:pt x="232" y="24"/>
                      <a:pt x="232" y="24"/>
                    </a:cubicBezTo>
                    <a:cubicBezTo>
                      <a:pt x="213" y="32"/>
                      <a:pt x="196" y="42"/>
                      <a:pt x="179" y="54"/>
                    </a:cubicBezTo>
                    <a:cubicBezTo>
                      <a:pt x="172" y="64"/>
                      <a:pt x="163" y="73"/>
                      <a:pt x="153" y="80"/>
                    </a:cubicBezTo>
                    <a:cubicBezTo>
                      <a:pt x="148" y="84"/>
                      <a:pt x="142" y="87"/>
                      <a:pt x="137" y="91"/>
                    </a:cubicBezTo>
                    <a:cubicBezTo>
                      <a:pt x="132" y="96"/>
                      <a:pt x="127" y="101"/>
                      <a:pt x="122" y="106"/>
                    </a:cubicBezTo>
                    <a:cubicBezTo>
                      <a:pt x="119" y="109"/>
                      <a:pt x="117" y="112"/>
                      <a:pt x="114" y="115"/>
                    </a:cubicBezTo>
                    <a:cubicBezTo>
                      <a:pt x="124" y="123"/>
                      <a:pt x="124" y="123"/>
                      <a:pt x="124" y="123"/>
                    </a:cubicBezTo>
                    <a:cubicBezTo>
                      <a:pt x="96" y="164"/>
                      <a:pt x="70" y="199"/>
                      <a:pt x="45" y="228"/>
                    </a:cubicBezTo>
                    <a:cubicBezTo>
                      <a:pt x="24" y="276"/>
                      <a:pt x="9" y="328"/>
                      <a:pt x="3" y="380"/>
                    </a:cubicBezTo>
                    <a:cubicBezTo>
                      <a:pt x="8" y="390"/>
                      <a:pt x="10" y="402"/>
                      <a:pt x="10" y="415"/>
                    </a:cubicBezTo>
                    <a:cubicBezTo>
                      <a:pt x="10" y="429"/>
                      <a:pt x="6" y="443"/>
                      <a:pt x="0" y="454"/>
                    </a:cubicBezTo>
                    <a:cubicBezTo>
                      <a:pt x="0" y="456"/>
                      <a:pt x="0" y="457"/>
                      <a:pt x="0" y="459"/>
                    </a:cubicBezTo>
                    <a:cubicBezTo>
                      <a:pt x="3" y="519"/>
                      <a:pt x="30" y="616"/>
                      <a:pt x="69" y="711"/>
                    </a:cubicBezTo>
                    <a:cubicBezTo>
                      <a:pt x="84" y="745"/>
                      <a:pt x="98" y="776"/>
                      <a:pt x="113" y="804"/>
                    </a:cubicBezTo>
                    <a:cubicBezTo>
                      <a:pt x="132" y="817"/>
                      <a:pt x="146" y="839"/>
                      <a:pt x="149" y="863"/>
                    </a:cubicBezTo>
                    <a:cubicBezTo>
                      <a:pt x="173" y="900"/>
                      <a:pt x="197" y="926"/>
                      <a:pt x="218" y="939"/>
                    </a:cubicBezTo>
                    <a:cubicBezTo>
                      <a:pt x="220" y="911"/>
                      <a:pt x="236" y="888"/>
                      <a:pt x="258" y="875"/>
                    </a:cubicBezTo>
                    <a:cubicBezTo>
                      <a:pt x="272" y="848"/>
                      <a:pt x="288" y="822"/>
                      <a:pt x="305" y="799"/>
                    </a:cubicBezTo>
                    <a:cubicBezTo>
                      <a:pt x="311" y="780"/>
                      <a:pt x="324" y="763"/>
                      <a:pt x="340" y="754"/>
                    </a:cubicBezTo>
                    <a:cubicBezTo>
                      <a:pt x="361" y="729"/>
                      <a:pt x="382" y="708"/>
                      <a:pt x="401" y="690"/>
                    </a:cubicBezTo>
                    <a:cubicBezTo>
                      <a:pt x="410" y="655"/>
                      <a:pt x="440" y="630"/>
                      <a:pt x="475" y="629"/>
                    </a:cubicBezTo>
                    <a:cubicBezTo>
                      <a:pt x="499" y="611"/>
                      <a:pt x="526" y="590"/>
                      <a:pt x="541" y="576"/>
                    </a:cubicBezTo>
                    <a:cubicBezTo>
                      <a:pt x="545" y="572"/>
                      <a:pt x="550" y="568"/>
                      <a:pt x="555" y="564"/>
                    </a:cubicBezTo>
                    <a:cubicBezTo>
                      <a:pt x="571" y="550"/>
                      <a:pt x="589" y="535"/>
                      <a:pt x="601" y="516"/>
                    </a:cubicBezTo>
                    <a:cubicBezTo>
                      <a:pt x="603" y="514"/>
                      <a:pt x="604" y="511"/>
                      <a:pt x="606" y="509"/>
                    </a:cubicBezTo>
                    <a:cubicBezTo>
                      <a:pt x="608" y="506"/>
                      <a:pt x="611" y="502"/>
                      <a:pt x="613" y="499"/>
                    </a:cubicBezTo>
                    <a:cubicBezTo>
                      <a:pt x="617" y="458"/>
                      <a:pt x="618" y="421"/>
                      <a:pt x="616" y="386"/>
                    </a:cubicBezTo>
                    <a:cubicBezTo>
                      <a:pt x="615" y="367"/>
                      <a:pt x="613" y="350"/>
                      <a:pt x="611" y="333"/>
                    </a:cubicBezTo>
                    <a:cubicBezTo>
                      <a:pt x="595" y="300"/>
                      <a:pt x="570" y="274"/>
                      <a:pt x="550" y="271"/>
                    </a:cubicBezTo>
                    <a:cubicBezTo>
                      <a:pt x="540" y="269"/>
                      <a:pt x="524" y="267"/>
                      <a:pt x="510" y="267"/>
                    </a:cubicBezTo>
                    <a:cubicBezTo>
                      <a:pt x="536" y="236"/>
                      <a:pt x="553" y="183"/>
                      <a:pt x="526" y="118"/>
                    </a:cubicBezTo>
                    <a:cubicBezTo>
                      <a:pt x="525" y="117"/>
                      <a:pt x="524" y="115"/>
                      <a:pt x="524" y="114"/>
                    </a:cubicBezTo>
                    <a:cubicBezTo>
                      <a:pt x="521" y="108"/>
                      <a:pt x="519" y="103"/>
                      <a:pt x="515" y="98"/>
                    </a:cubicBezTo>
                    <a:cubicBezTo>
                      <a:pt x="504" y="94"/>
                      <a:pt x="492" y="88"/>
                      <a:pt x="481" y="81"/>
                    </a:cubicBezTo>
                    <a:cubicBezTo>
                      <a:pt x="486" y="86"/>
                      <a:pt x="490" y="92"/>
                      <a:pt x="494" y="97"/>
                    </a:cubicBezTo>
                    <a:cubicBezTo>
                      <a:pt x="488" y="102"/>
                      <a:pt x="480" y="108"/>
                      <a:pt x="473" y="111"/>
                    </a:cubicBezTo>
                    <a:cubicBezTo>
                      <a:pt x="466" y="115"/>
                      <a:pt x="459" y="121"/>
                      <a:pt x="452" y="125"/>
                    </a:cubicBezTo>
                    <a:cubicBezTo>
                      <a:pt x="452" y="126"/>
                      <a:pt x="452" y="126"/>
                      <a:pt x="452" y="126"/>
                    </a:cubicBezTo>
                    <a:cubicBezTo>
                      <a:pt x="449" y="123"/>
                      <a:pt x="446" y="120"/>
                      <a:pt x="442" y="117"/>
                    </a:cubicBezTo>
                    <a:cubicBezTo>
                      <a:pt x="450" y="111"/>
                      <a:pt x="455" y="103"/>
                      <a:pt x="461" y="95"/>
                    </a:cubicBezTo>
                    <a:cubicBezTo>
                      <a:pt x="465" y="90"/>
                      <a:pt x="470" y="84"/>
                      <a:pt x="475" y="80"/>
                    </a:cubicBezTo>
                    <a:cubicBezTo>
                      <a:pt x="475" y="79"/>
                      <a:pt x="476" y="79"/>
                      <a:pt x="477" y="78"/>
                    </a:cubicBezTo>
                    <a:cubicBezTo>
                      <a:pt x="477" y="78"/>
                      <a:pt x="476" y="77"/>
                      <a:pt x="476" y="77"/>
                    </a:cubicBezTo>
                    <a:cubicBezTo>
                      <a:pt x="474" y="76"/>
                      <a:pt x="473" y="75"/>
                      <a:pt x="471" y="73"/>
                    </a:cubicBezTo>
                    <a:cubicBezTo>
                      <a:pt x="469" y="75"/>
                      <a:pt x="467" y="77"/>
                      <a:pt x="465" y="78"/>
                    </a:cubicBezTo>
                    <a:cubicBezTo>
                      <a:pt x="462" y="81"/>
                      <a:pt x="461" y="84"/>
                      <a:pt x="458" y="87"/>
                    </a:cubicBezTo>
                    <a:cubicBezTo>
                      <a:pt x="449" y="95"/>
                      <a:pt x="446" y="106"/>
                      <a:pt x="436" y="112"/>
                    </a:cubicBezTo>
                    <a:cubicBezTo>
                      <a:pt x="432" y="109"/>
                      <a:pt x="428" y="107"/>
                      <a:pt x="423" y="104"/>
                    </a:cubicBezTo>
                    <a:cubicBezTo>
                      <a:pt x="434" y="89"/>
                      <a:pt x="444" y="73"/>
                      <a:pt x="455" y="58"/>
                    </a:cubicBezTo>
                    <a:cubicBezTo>
                      <a:pt x="448" y="50"/>
                      <a:pt x="442" y="41"/>
                      <a:pt x="438" y="30"/>
                    </a:cubicBezTo>
                    <a:cubicBezTo>
                      <a:pt x="438" y="29"/>
                      <a:pt x="438" y="28"/>
                      <a:pt x="437" y="27"/>
                    </a:cubicBezTo>
                    <a:cubicBezTo>
                      <a:pt x="437" y="26"/>
                      <a:pt x="437" y="25"/>
                      <a:pt x="436" y="23"/>
                    </a:cubicBezTo>
                    <a:cubicBezTo>
                      <a:pt x="411" y="10"/>
                      <a:pt x="382" y="1"/>
                      <a:pt x="353" y="0"/>
                    </a:cubicBezTo>
                    <a:cubicBezTo>
                      <a:pt x="355" y="6"/>
                      <a:pt x="359" y="12"/>
                      <a:pt x="363" y="17"/>
                    </a:cubicBezTo>
                    <a:cubicBezTo>
                      <a:pt x="359" y="16"/>
                      <a:pt x="355" y="15"/>
                      <a:pt x="351" y="14"/>
                    </a:cubicBezTo>
                    <a:cubicBezTo>
                      <a:pt x="350" y="14"/>
                      <a:pt x="350" y="14"/>
                      <a:pt x="349" y="14"/>
                    </a:cubicBezTo>
                    <a:cubicBezTo>
                      <a:pt x="349" y="14"/>
                      <a:pt x="349" y="14"/>
                      <a:pt x="348" y="14"/>
                    </a:cubicBezTo>
                    <a:cubicBezTo>
                      <a:pt x="346" y="10"/>
                      <a:pt x="343" y="5"/>
                      <a:pt x="34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8" name="Freeform 798"/>
              <p:cNvSpPr>
                <a:spLocks noEditPoints="1"/>
              </p:cNvSpPr>
              <p:nvPr/>
            </p:nvSpPr>
            <p:spPr bwMode="auto">
              <a:xfrm>
                <a:off x="2953" y="3508"/>
                <a:ext cx="306" cy="436"/>
              </a:xfrm>
              <a:custGeom>
                <a:avLst/>
                <a:gdLst>
                  <a:gd name="T0" fmla="*/ 190 w 621"/>
                  <a:gd name="T1" fmla="*/ 769 h 882"/>
                  <a:gd name="T2" fmla="*/ 121 w 621"/>
                  <a:gd name="T3" fmla="*/ 778 h 882"/>
                  <a:gd name="T4" fmla="*/ 202 w 621"/>
                  <a:gd name="T5" fmla="*/ 833 h 882"/>
                  <a:gd name="T6" fmla="*/ 283 w 621"/>
                  <a:gd name="T7" fmla="*/ 745 h 882"/>
                  <a:gd name="T8" fmla="*/ 286 w 621"/>
                  <a:gd name="T9" fmla="*/ 716 h 882"/>
                  <a:gd name="T10" fmla="*/ 165 w 621"/>
                  <a:gd name="T11" fmla="*/ 698 h 882"/>
                  <a:gd name="T12" fmla="*/ 164 w 621"/>
                  <a:gd name="T13" fmla="*/ 690 h 882"/>
                  <a:gd name="T14" fmla="*/ 102 w 621"/>
                  <a:gd name="T15" fmla="*/ 683 h 882"/>
                  <a:gd name="T16" fmla="*/ 213 w 621"/>
                  <a:gd name="T17" fmla="*/ 732 h 882"/>
                  <a:gd name="T18" fmla="*/ 435 w 621"/>
                  <a:gd name="T19" fmla="*/ 686 h 882"/>
                  <a:gd name="T20" fmla="*/ 146 w 621"/>
                  <a:gd name="T21" fmla="*/ 628 h 882"/>
                  <a:gd name="T22" fmla="*/ 98 w 621"/>
                  <a:gd name="T23" fmla="*/ 635 h 882"/>
                  <a:gd name="T24" fmla="*/ 448 w 621"/>
                  <a:gd name="T25" fmla="*/ 576 h 882"/>
                  <a:gd name="T26" fmla="*/ 509 w 621"/>
                  <a:gd name="T27" fmla="*/ 594 h 882"/>
                  <a:gd name="T28" fmla="*/ 500 w 621"/>
                  <a:gd name="T29" fmla="*/ 580 h 882"/>
                  <a:gd name="T30" fmla="*/ 280 w 621"/>
                  <a:gd name="T31" fmla="*/ 701 h 882"/>
                  <a:gd name="T32" fmla="*/ 85 w 621"/>
                  <a:gd name="T33" fmla="*/ 560 h 882"/>
                  <a:gd name="T34" fmla="*/ 82 w 621"/>
                  <a:gd name="T35" fmla="*/ 554 h 882"/>
                  <a:gd name="T36" fmla="*/ 558 w 621"/>
                  <a:gd name="T37" fmla="*/ 527 h 882"/>
                  <a:gd name="T38" fmla="*/ 73 w 621"/>
                  <a:gd name="T39" fmla="*/ 518 h 882"/>
                  <a:gd name="T40" fmla="*/ 115 w 621"/>
                  <a:gd name="T41" fmla="*/ 476 h 882"/>
                  <a:gd name="T42" fmla="*/ 61 w 621"/>
                  <a:gd name="T43" fmla="*/ 479 h 882"/>
                  <a:gd name="T44" fmla="*/ 101 w 621"/>
                  <a:gd name="T45" fmla="*/ 430 h 882"/>
                  <a:gd name="T46" fmla="*/ 331 w 621"/>
                  <a:gd name="T47" fmla="*/ 426 h 882"/>
                  <a:gd name="T48" fmla="*/ 294 w 621"/>
                  <a:gd name="T49" fmla="*/ 495 h 882"/>
                  <a:gd name="T50" fmla="*/ 575 w 621"/>
                  <a:gd name="T51" fmla="*/ 425 h 882"/>
                  <a:gd name="T52" fmla="*/ 510 w 621"/>
                  <a:gd name="T53" fmla="*/ 390 h 882"/>
                  <a:gd name="T54" fmla="*/ 51 w 621"/>
                  <a:gd name="T55" fmla="*/ 416 h 882"/>
                  <a:gd name="T56" fmla="*/ 589 w 621"/>
                  <a:gd name="T57" fmla="*/ 361 h 882"/>
                  <a:gd name="T58" fmla="*/ 84 w 621"/>
                  <a:gd name="T59" fmla="*/ 372 h 882"/>
                  <a:gd name="T60" fmla="*/ 576 w 621"/>
                  <a:gd name="T61" fmla="*/ 311 h 882"/>
                  <a:gd name="T62" fmla="*/ 406 w 621"/>
                  <a:gd name="T63" fmla="*/ 526 h 882"/>
                  <a:gd name="T64" fmla="*/ 79 w 621"/>
                  <a:gd name="T65" fmla="*/ 340 h 882"/>
                  <a:gd name="T66" fmla="*/ 577 w 621"/>
                  <a:gd name="T67" fmla="*/ 303 h 882"/>
                  <a:gd name="T68" fmla="*/ 561 w 621"/>
                  <a:gd name="T69" fmla="*/ 254 h 882"/>
                  <a:gd name="T70" fmla="*/ 253 w 621"/>
                  <a:gd name="T71" fmla="*/ 319 h 882"/>
                  <a:gd name="T72" fmla="*/ 473 w 621"/>
                  <a:gd name="T73" fmla="*/ 435 h 882"/>
                  <a:gd name="T74" fmla="*/ 74 w 621"/>
                  <a:gd name="T75" fmla="*/ 246 h 882"/>
                  <a:gd name="T76" fmla="*/ 229 w 621"/>
                  <a:gd name="T77" fmla="*/ 206 h 882"/>
                  <a:gd name="T78" fmla="*/ 113 w 621"/>
                  <a:gd name="T79" fmla="*/ 245 h 882"/>
                  <a:gd name="T80" fmla="*/ 285 w 621"/>
                  <a:gd name="T81" fmla="*/ 186 h 882"/>
                  <a:gd name="T82" fmla="*/ 262 w 621"/>
                  <a:gd name="T83" fmla="*/ 204 h 882"/>
                  <a:gd name="T84" fmla="*/ 242 w 621"/>
                  <a:gd name="T85" fmla="*/ 188 h 882"/>
                  <a:gd name="T86" fmla="*/ 540 w 621"/>
                  <a:gd name="T87" fmla="*/ 206 h 882"/>
                  <a:gd name="T88" fmla="*/ 473 w 621"/>
                  <a:gd name="T89" fmla="*/ 298 h 882"/>
                  <a:gd name="T90" fmla="*/ 239 w 621"/>
                  <a:gd name="T91" fmla="*/ 158 h 882"/>
                  <a:gd name="T92" fmla="*/ 207 w 621"/>
                  <a:gd name="T93" fmla="*/ 193 h 882"/>
                  <a:gd name="T94" fmla="*/ 481 w 621"/>
                  <a:gd name="T95" fmla="*/ 187 h 882"/>
                  <a:gd name="T96" fmla="*/ 234 w 621"/>
                  <a:gd name="T97" fmla="*/ 150 h 882"/>
                  <a:gd name="T98" fmla="*/ 279 w 621"/>
                  <a:gd name="T99" fmla="*/ 148 h 882"/>
                  <a:gd name="T100" fmla="*/ 461 w 621"/>
                  <a:gd name="T101" fmla="*/ 149 h 882"/>
                  <a:gd name="T102" fmla="*/ 457 w 621"/>
                  <a:gd name="T103" fmla="*/ 143 h 882"/>
                  <a:gd name="T104" fmla="*/ 435 w 621"/>
                  <a:gd name="T105" fmla="*/ 115 h 882"/>
                  <a:gd name="T106" fmla="*/ 448 w 621"/>
                  <a:gd name="T107" fmla="*/ 36 h 882"/>
                  <a:gd name="T108" fmla="*/ 415 w 621"/>
                  <a:gd name="T109" fmla="*/ 24 h 882"/>
                  <a:gd name="T110" fmla="*/ 379 w 621"/>
                  <a:gd name="T111" fmla="*/ 78 h 882"/>
                  <a:gd name="T112" fmla="*/ 178 w 621"/>
                  <a:gd name="T113" fmla="*/ 134 h 882"/>
                  <a:gd name="T114" fmla="*/ 1 w 621"/>
                  <a:gd name="T115" fmla="*/ 300 h 882"/>
                  <a:gd name="T116" fmla="*/ 75 w 621"/>
                  <a:gd name="T117" fmla="*/ 603 h 882"/>
                  <a:gd name="T118" fmla="*/ 550 w 621"/>
                  <a:gd name="T119" fmla="*/ 580 h 882"/>
                  <a:gd name="T120" fmla="*/ 611 w 621"/>
                  <a:gd name="T121" fmla="*/ 287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21" h="882">
                    <a:moveTo>
                      <a:pt x="90" y="862"/>
                    </a:moveTo>
                    <a:cubicBezTo>
                      <a:pt x="91" y="855"/>
                      <a:pt x="93" y="847"/>
                      <a:pt x="94" y="839"/>
                    </a:cubicBezTo>
                    <a:cubicBezTo>
                      <a:pt x="94" y="838"/>
                      <a:pt x="95" y="837"/>
                      <a:pt x="95" y="836"/>
                    </a:cubicBezTo>
                    <a:cubicBezTo>
                      <a:pt x="97" y="831"/>
                      <a:pt x="104" y="828"/>
                      <a:pt x="107" y="824"/>
                    </a:cubicBezTo>
                    <a:cubicBezTo>
                      <a:pt x="116" y="816"/>
                      <a:pt x="122" y="806"/>
                      <a:pt x="130" y="797"/>
                    </a:cubicBezTo>
                    <a:cubicBezTo>
                      <a:pt x="137" y="787"/>
                      <a:pt x="148" y="780"/>
                      <a:pt x="156" y="772"/>
                    </a:cubicBezTo>
                    <a:cubicBezTo>
                      <a:pt x="161" y="767"/>
                      <a:pt x="166" y="762"/>
                      <a:pt x="171" y="758"/>
                    </a:cubicBezTo>
                    <a:cubicBezTo>
                      <a:pt x="172" y="758"/>
                      <a:pt x="172" y="758"/>
                      <a:pt x="172" y="758"/>
                    </a:cubicBezTo>
                    <a:cubicBezTo>
                      <a:pt x="167" y="767"/>
                      <a:pt x="162" y="776"/>
                      <a:pt x="157" y="784"/>
                    </a:cubicBezTo>
                    <a:cubicBezTo>
                      <a:pt x="150" y="795"/>
                      <a:pt x="143" y="805"/>
                      <a:pt x="136" y="815"/>
                    </a:cubicBezTo>
                    <a:cubicBezTo>
                      <a:pt x="124" y="834"/>
                      <a:pt x="107" y="849"/>
                      <a:pt x="90" y="862"/>
                    </a:cubicBezTo>
                    <a:moveTo>
                      <a:pt x="101" y="863"/>
                    </a:moveTo>
                    <a:cubicBezTo>
                      <a:pt x="116" y="850"/>
                      <a:pt x="130" y="837"/>
                      <a:pt x="142" y="820"/>
                    </a:cubicBezTo>
                    <a:cubicBezTo>
                      <a:pt x="150" y="809"/>
                      <a:pt x="158" y="797"/>
                      <a:pt x="165" y="785"/>
                    </a:cubicBezTo>
                    <a:cubicBezTo>
                      <a:pt x="167" y="783"/>
                      <a:pt x="175" y="767"/>
                      <a:pt x="179" y="759"/>
                    </a:cubicBezTo>
                    <a:cubicBezTo>
                      <a:pt x="182" y="759"/>
                      <a:pt x="187" y="758"/>
                      <a:pt x="194" y="756"/>
                    </a:cubicBezTo>
                    <a:cubicBezTo>
                      <a:pt x="193" y="760"/>
                      <a:pt x="192" y="765"/>
                      <a:pt x="190" y="769"/>
                    </a:cubicBezTo>
                    <a:cubicBezTo>
                      <a:pt x="184" y="780"/>
                      <a:pt x="179" y="790"/>
                      <a:pt x="172" y="801"/>
                    </a:cubicBezTo>
                    <a:cubicBezTo>
                      <a:pt x="159" y="822"/>
                      <a:pt x="141" y="838"/>
                      <a:pt x="125" y="856"/>
                    </a:cubicBezTo>
                    <a:cubicBezTo>
                      <a:pt x="124" y="857"/>
                      <a:pt x="124" y="858"/>
                      <a:pt x="124" y="859"/>
                    </a:cubicBezTo>
                    <a:cubicBezTo>
                      <a:pt x="116" y="861"/>
                      <a:pt x="108" y="862"/>
                      <a:pt x="101" y="863"/>
                    </a:cubicBezTo>
                    <a:moveTo>
                      <a:pt x="135" y="857"/>
                    </a:moveTo>
                    <a:cubicBezTo>
                      <a:pt x="151" y="839"/>
                      <a:pt x="166" y="823"/>
                      <a:pt x="180" y="802"/>
                    </a:cubicBezTo>
                    <a:cubicBezTo>
                      <a:pt x="186" y="793"/>
                      <a:pt x="191" y="783"/>
                      <a:pt x="196" y="773"/>
                    </a:cubicBezTo>
                    <a:cubicBezTo>
                      <a:pt x="199" y="767"/>
                      <a:pt x="200" y="760"/>
                      <a:pt x="203" y="753"/>
                    </a:cubicBezTo>
                    <a:cubicBezTo>
                      <a:pt x="207" y="752"/>
                      <a:pt x="211" y="751"/>
                      <a:pt x="216" y="749"/>
                    </a:cubicBezTo>
                    <a:cubicBezTo>
                      <a:pt x="214" y="754"/>
                      <a:pt x="212" y="760"/>
                      <a:pt x="210" y="765"/>
                    </a:cubicBezTo>
                    <a:cubicBezTo>
                      <a:pt x="205" y="776"/>
                      <a:pt x="200" y="787"/>
                      <a:pt x="193" y="796"/>
                    </a:cubicBezTo>
                    <a:cubicBezTo>
                      <a:pt x="189" y="804"/>
                      <a:pt x="185" y="812"/>
                      <a:pt x="180" y="819"/>
                    </a:cubicBezTo>
                    <a:cubicBezTo>
                      <a:pt x="173" y="830"/>
                      <a:pt x="166" y="840"/>
                      <a:pt x="158" y="850"/>
                    </a:cubicBezTo>
                    <a:cubicBezTo>
                      <a:pt x="150" y="853"/>
                      <a:pt x="142" y="855"/>
                      <a:pt x="135" y="857"/>
                    </a:cubicBezTo>
                    <a:moveTo>
                      <a:pt x="96" y="823"/>
                    </a:moveTo>
                    <a:cubicBezTo>
                      <a:pt x="98" y="816"/>
                      <a:pt x="98" y="808"/>
                      <a:pt x="99" y="801"/>
                    </a:cubicBezTo>
                    <a:cubicBezTo>
                      <a:pt x="106" y="792"/>
                      <a:pt x="112" y="785"/>
                      <a:pt x="121" y="778"/>
                    </a:cubicBezTo>
                    <a:cubicBezTo>
                      <a:pt x="128" y="773"/>
                      <a:pt x="137" y="768"/>
                      <a:pt x="142" y="762"/>
                    </a:cubicBezTo>
                    <a:cubicBezTo>
                      <a:pt x="148" y="754"/>
                      <a:pt x="159" y="745"/>
                      <a:pt x="168" y="740"/>
                    </a:cubicBezTo>
                    <a:cubicBezTo>
                      <a:pt x="168" y="743"/>
                      <a:pt x="168" y="745"/>
                      <a:pt x="167" y="748"/>
                    </a:cubicBezTo>
                    <a:cubicBezTo>
                      <a:pt x="167" y="749"/>
                      <a:pt x="167" y="750"/>
                      <a:pt x="167" y="751"/>
                    </a:cubicBezTo>
                    <a:cubicBezTo>
                      <a:pt x="160" y="757"/>
                      <a:pt x="153" y="764"/>
                      <a:pt x="146" y="771"/>
                    </a:cubicBezTo>
                    <a:cubicBezTo>
                      <a:pt x="137" y="780"/>
                      <a:pt x="128" y="786"/>
                      <a:pt x="121" y="796"/>
                    </a:cubicBezTo>
                    <a:cubicBezTo>
                      <a:pt x="113" y="807"/>
                      <a:pt x="106" y="815"/>
                      <a:pt x="96" y="823"/>
                    </a:cubicBezTo>
                    <a:moveTo>
                      <a:pt x="171" y="845"/>
                    </a:moveTo>
                    <a:cubicBezTo>
                      <a:pt x="183" y="829"/>
                      <a:pt x="193" y="812"/>
                      <a:pt x="203" y="795"/>
                    </a:cubicBezTo>
                    <a:cubicBezTo>
                      <a:pt x="208" y="787"/>
                      <a:pt x="213" y="778"/>
                      <a:pt x="216" y="770"/>
                    </a:cubicBezTo>
                    <a:cubicBezTo>
                      <a:pt x="217" y="765"/>
                      <a:pt x="221" y="761"/>
                      <a:pt x="222" y="756"/>
                    </a:cubicBezTo>
                    <a:cubicBezTo>
                      <a:pt x="224" y="752"/>
                      <a:pt x="225" y="748"/>
                      <a:pt x="226" y="745"/>
                    </a:cubicBezTo>
                    <a:cubicBezTo>
                      <a:pt x="226" y="745"/>
                      <a:pt x="226" y="745"/>
                      <a:pt x="226" y="745"/>
                    </a:cubicBezTo>
                    <a:cubicBezTo>
                      <a:pt x="231" y="743"/>
                      <a:pt x="235" y="741"/>
                      <a:pt x="240" y="739"/>
                    </a:cubicBezTo>
                    <a:cubicBezTo>
                      <a:pt x="238" y="754"/>
                      <a:pt x="232" y="768"/>
                      <a:pt x="227" y="782"/>
                    </a:cubicBezTo>
                    <a:cubicBezTo>
                      <a:pt x="221" y="800"/>
                      <a:pt x="212" y="817"/>
                      <a:pt x="202" y="833"/>
                    </a:cubicBezTo>
                    <a:cubicBezTo>
                      <a:pt x="202" y="833"/>
                      <a:pt x="202" y="833"/>
                      <a:pt x="202" y="833"/>
                    </a:cubicBezTo>
                    <a:cubicBezTo>
                      <a:pt x="191" y="838"/>
                      <a:pt x="181" y="842"/>
                      <a:pt x="171" y="845"/>
                    </a:cubicBezTo>
                    <a:moveTo>
                      <a:pt x="213" y="828"/>
                    </a:moveTo>
                    <a:cubicBezTo>
                      <a:pt x="222" y="813"/>
                      <a:pt x="229" y="798"/>
                      <a:pt x="235" y="781"/>
                    </a:cubicBezTo>
                    <a:cubicBezTo>
                      <a:pt x="241" y="766"/>
                      <a:pt x="246" y="751"/>
                      <a:pt x="248" y="735"/>
                    </a:cubicBezTo>
                    <a:cubicBezTo>
                      <a:pt x="252" y="733"/>
                      <a:pt x="257" y="731"/>
                      <a:pt x="262" y="729"/>
                    </a:cubicBezTo>
                    <a:cubicBezTo>
                      <a:pt x="262" y="733"/>
                      <a:pt x="263" y="737"/>
                      <a:pt x="263" y="740"/>
                    </a:cubicBezTo>
                    <a:cubicBezTo>
                      <a:pt x="264" y="747"/>
                      <a:pt x="263" y="754"/>
                      <a:pt x="263" y="760"/>
                    </a:cubicBezTo>
                    <a:cubicBezTo>
                      <a:pt x="263" y="780"/>
                      <a:pt x="255" y="795"/>
                      <a:pt x="245" y="811"/>
                    </a:cubicBezTo>
                    <a:cubicBezTo>
                      <a:pt x="244" y="811"/>
                      <a:pt x="244" y="812"/>
                      <a:pt x="244" y="813"/>
                    </a:cubicBezTo>
                    <a:cubicBezTo>
                      <a:pt x="234" y="818"/>
                      <a:pt x="223" y="823"/>
                      <a:pt x="213" y="828"/>
                    </a:cubicBezTo>
                    <a:moveTo>
                      <a:pt x="256" y="806"/>
                    </a:moveTo>
                    <a:cubicBezTo>
                      <a:pt x="264" y="794"/>
                      <a:pt x="269" y="782"/>
                      <a:pt x="270" y="766"/>
                    </a:cubicBezTo>
                    <a:cubicBezTo>
                      <a:pt x="271" y="758"/>
                      <a:pt x="272" y="751"/>
                      <a:pt x="271" y="743"/>
                    </a:cubicBezTo>
                    <a:cubicBezTo>
                      <a:pt x="270" y="739"/>
                      <a:pt x="269" y="733"/>
                      <a:pt x="269" y="728"/>
                    </a:cubicBezTo>
                    <a:cubicBezTo>
                      <a:pt x="270" y="727"/>
                      <a:pt x="270" y="726"/>
                      <a:pt x="270" y="725"/>
                    </a:cubicBezTo>
                    <a:cubicBezTo>
                      <a:pt x="273" y="723"/>
                      <a:pt x="276" y="722"/>
                      <a:pt x="279" y="720"/>
                    </a:cubicBezTo>
                    <a:cubicBezTo>
                      <a:pt x="280" y="728"/>
                      <a:pt x="282" y="737"/>
                      <a:pt x="283" y="745"/>
                    </a:cubicBezTo>
                    <a:cubicBezTo>
                      <a:pt x="285" y="760"/>
                      <a:pt x="285" y="775"/>
                      <a:pt x="285" y="789"/>
                    </a:cubicBezTo>
                    <a:cubicBezTo>
                      <a:pt x="284" y="790"/>
                      <a:pt x="285" y="790"/>
                      <a:pt x="285" y="791"/>
                    </a:cubicBezTo>
                    <a:cubicBezTo>
                      <a:pt x="275" y="796"/>
                      <a:pt x="266" y="801"/>
                      <a:pt x="256" y="806"/>
                    </a:cubicBezTo>
                    <a:moveTo>
                      <a:pt x="101" y="786"/>
                    </a:moveTo>
                    <a:cubicBezTo>
                      <a:pt x="101" y="779"/>
                      <a:pt x="102" y="772"/>
                      <a:pt x="102" y="765"/>
                    </a:cubicBezTo>
                    <a:cubicBezTo>
                      <a:pt x="112" y="754"/>
                      <a:pt x="123" y="742"/>
                      <a:pt x="137" y="733"/>
                    </a:cubicBezTo>
                    <a:cubicBezTo>
                      <a:pt x="143" y="730"/>
                      <a:pt x="150" y="727"/>
                      <a:pt x="156" y="723"/>
                    </a:cubicBezTo>
                    <a:cubicBezTo>
                      <a:pt x="160" y="721"/>
                      <a:pt x="163" y="719"/>
                      <a:pt x="167" y="718"/>
                    </a:cubicBezTo>
                    <a:cubicBezTo>
                      <a:pt x="168" y="718"/>
                      <a:pt x="168" y="718"/>
                      <a:pt x="168" y="718"/>
                    </a:cubicBezTo>
                    <a:cubicBezTo>
                      <a:pt x="168" y="723"/>
                      <a:pt x="168" y="727"/>
                      <a:pt x="168" y="731"/>
                    </a:cubicBezTo>
                    <a:cubicBezTo>
                      <a:pt x="163" y="734"/>
                      <a:pt x="158" y="738"/>
                      <a:pt x="152" y="743"/>
                    </a:cubicBezTo>
                    <a:cubicBezTo>
                      <a:pt x="148" y="746"/>
                      <a:pt x="142" y="750"/>
                      <a:pt x="138" y="755"/>
                    </a:cubicBezTo>
                    <a:cubicBezTo>
                      <a:pt x="136" y="758"/>
                      <a:pt x="127" y="765"/>
                      <a:pt x="123" y="767"/>
                    </a:cubicBezTo>
                    <a:cubicBezTo>
                      <a:pt x="119" y="770"/>
                      <a:pt x="115" y="773"/>
                      <a:pt x="111" y="775"/>
                    </a:cubicBezTo>
                    <a:cubicBezTo>
                      <a:pt x="107" y="778"/>
                      <a:pt x="104" y="782"/>
                      <a:pt x="101" y="786"/>
                    </a:cubicBezTo>
                    <a:moveTo>
                      <a:pt x="292" y="786"/>
                    </a:moveTo>
                    <a:cubicBezTo>
                      <a:pt x="293" y="763"/>
                      <a:pt x="291" y="739"/>
                      <a:pt x="286" y="716"/>
                    </a:cubicBezTo>
                    <a:cubicBezTo>
                      <a:pt x="289" y="715"/>
                      <a:pt x="293" y="713"/>
                      <a:pt x="296" y="711"/>
                    </a:cubicBezTo>
                    <a:cubicBezTo>
                      <a:pt x="300" y="721"/>
                      <a:pt x="303" y="732"/>
                      <a:pt x="305" y="742"/>
                    </a:cubicBezTo>
                    <a:cubicBezTo>
                      <a:pt x="308" y="753"/>
                      <a:pt x="310" y="764"/>
                      <a:pt x="311" y="775"/>
                    </a:cubicBezTo>
                    <a:cubicBezTo>
                      <a:pt x="305" y="779"/>
                      <a:pt x="298" y="783"/>
                      <a:pt x="292" y="786"/>
                    </a:cubicBezTo>
                    <a:moveTo>
                      <a:pt x="318" y="771"/>
                    </a:moveTo>
                    <a:cubicBezTo>
                      <a:pt x="317" y="759"/>
                      <a:pt x="315" y="747"/>
                      <a:pt x="311" y="736"/>
                    </a:cubicBezTo>
                    <a:cubicBezTo>
                      <a:pt x="308" y="726"/>
                      <a:pt x="306" y="716"/>
                      <a:pt x="302" y="707"/>
                    </a:cubicBezTo>
                    <a:cubicBezTo>
                      <a:pt x="306" y="705"/>
                      <a:pt x="309" y="703"/>
                      <a:pt x="312" y="701"/>
                    </a:cubicBezTo>
                    <a:cubicBezTo>
                      <a:pt x="315" y="709"/>
                      <a:pt x="317" y="716"/>
                      <a:pt x="320" y="723"/>
                    </a:cubicBezTo>
                    <a:cubicBezTo>
                      <a:pt x="322" y="729"/>
                      <a:pt x="326" y="735"/>
                      <a:pt x="327" y="741"/>
                    </a:cubicBezTo>
                    <a:cubicBezTo>
                      <a:pt x="328" y="747"/>
                      <a:pt x="330" y="755"/>
                      <a:pt x="333" y="761"/>
                    </a:cubicBezTo>
                    <a:cubicBezTo>
                      <a:pt x="328" y="764"/>
                      <a:pt x="323" y="768"/>
                      <a:pt x="318" y="771"/>
                    </a:cubicBezTo>
                    <a:moveTo>
                      <a:pt x="103" y="754"/>
                    </a:moveTo>
                    <a:cubicBezTo>
                      <a:pt x="103" y="748"/>
                      <a:pt x="103" y="742"/>
                      <a:pt x="103" y="736"/>
                    </a:cubicBezTo>
                    <a:cubicBezTo>
                      <a:pt x="104" y="736"/>
                      <a:pt x="104" y="736"/>
                      <a:pt x="105" y="735"/>
                    </a:cubicBezTo>
                    <a:cubicBezTo>
                      <a:pt x="117" y="723"/>
                      <a:pt x="128" y="710"/>
                      <a:pt x="144" y="704"/>
                    </a:cubicBezTo>
                    <a:cubicBezTo>
                      <a:pt x="151" y="702"/>
                      <a:pt x="158" y="700"/>
                      <a:pt x="165" y="698"/>
                    </a:cubicBezTo>
                    <a:cubicBezTo>
                      <a:pt x="166" y="702"/>
                      <a:pt x="166" y="706"/>
                      <a:pt x="167" y="710"/>
                    </a:cubicBezTo>
                    <a:cubicBezTo>
                      <a:pt x="157" y="712"/>
                      <a:pt x="144" y="720"/>
                      <a:pt x="139" y="723"/>
                    </a:cubicBezTo>
                    <a:cubicBezTo>
                      <a:pt x="126" y="732"/>
                      <a:pt x="114" y="742"/>
                      <a:pt x="103" y="754"/>
                    </a:cubicBezTo>
                    <a:moveTo>
                      <a:pt x="339" y="757"/>
                    </a:moveTo>
                    <a:cubicBezTo>
                      <a:pt x="336" y="749"/>
                      <a:pt x="335" y="739"/>
                      <a:pt x="331" y="731"/>
                    </a:cubicBezTo>
                    <a:cubicBezTo>
                      <a:pt x="327" y="720"/>
                      <a:pt x="322" y="709"/>
                      <a:pt x="319" y="698"/>
                    </a:cubicBezTo>
                    <a:cubicBezTo>
                      <a:pt x="318" y="697"/>
                      <a:pt x="318" y="697"/>
                      <a:pt x="318" y="697"/>
                    </a:cubicBezTo>
                    <a:cubicBezTo>
                      <a:pt x="323" y="695"/>
                      <a:pt x="327" y="692"/>
                      <a:pt x="331" y="689"/>
                    </a:cubicBezTo>
                    <a:cubicBezTo>
                      <a:pt x="331" y="690"/>
                      <a:pt x="330" y="691"/>
                      <a:pt x="331" y="692"/>
                    </a:cubicBezTo>
                    <a:cubicBezTo>
                      <a:pt x="338" y="711"/>
                      <a:pt x="344" y="730"/>
                      <a:pt x="353" y="748"/>
                    </a:cubicBezTo>
                    <a:cubicBezTo>
                      <a:pt x="348" y="751"/>
                      <a:pt x="344" y="754"/>
                      <a:pt x="339" y="757"/>
                    </a:cubicBezTo>
                    <a:moveTo>
                      <a:pt x="103" y="727"/>
                    </a:moveTo>
                    <a:cubicBezTo>
                      <a:pt x="103" y="721"/>
                      <a:pt x="103" y="715"/>
                      <a:pt x="103" y="709"/>
                    </a:cubicBezTo>
                    <a:cubicBezTo>
                      <a:pt x="103" y="708"/>
                      <a:pt x="103" y="708"/>
                      <a:pt x="103" y="708"/>
                    </a:cubicBezTo>
                    <a:cubicBezTo>
                      <a:pt x="113" y="700"/>
                      <a:pt x="124" y="689"/>
                      <a:pt x="136" y="685"/>
                    </a:cubicBezTo>
                    <a:cubicBezTo>
                      <a:pt x="145" y="682"/>
                      <a:pt x="153" y="680"/>
                      <a:pt x="162" y="677"/>
                    </a:cubicBezTo>
                    <a:cubicBezTo>
                      <a:pt x="163" y="682"/>
                      <a:pt x="163" y="686"/>
                      <a:pt x="164" y="690"/>
                    </a:cubicBezTo>
                    <a:cubicBezTo>
                      <a:pt x="153" y="693"/>
                      <a:pt x="141" y="695"/>
                      <a:pt x="131" y="702"/>
                    </a:cubicBezTo>
                    <a:cubicBezTo>
                      <a:pt x="120" y="709"/>
                      <a:pt x="112" y="718"/>
                      <a:pt x="103" y="727"/>
                    </a:cubicBezTo>
                    <a:moveTo>
                      <a:pt x="334" y="687"/>
                    </a:moveTo>
                    <a:cubicBezTo>
                      <a:pt x="339" y="684"/>
                      <a:pt x="345" y="680"/>
                      <a:pt x="350" y="676"/>
                    </a:cubicBezTo>
                    <a:cubicBezTo>
                      <a:pt x="357" y="696"/>
                      <a:pt x="363" y="717"/>
                      <a:pt x="372" y="735"/>
                    </a:cubicBezTo>
                    <a:cubicBezTo>
                      <a:pt x="368" y="738"/>
                      <a:pt x="363" y="741"/>
                      <a:pt x="359" y="744"/>
                    </a:cubicBezTo>
                    <a:cubicBezTo>
                      <a:pt x="351" y="727"/>
                      <a:pt x="345" y="707"/>
                      <a:pt x="338" y="690"/>
                    </a:cubicBezTo>
                    <a:cubicBezTo>
                      <a:pt x="337" y="688"/>
                      <a:pt x="336" y="687"/>
                      <a:pt x="334" y="687"/>
                    </a:cubicBezTo>
                    <a:cubicBezTo>
                      <a:pt x="334" y="687"/>
                      <a:pt x="334" y="687"/>
                      <a:pt x="334" y="687"/>
                    </a:cubicBezTo>
                    <a:moveTo>
                      <a:pt x="378" y="731"/>
                    </a:moveTo>
                    <a:cubicBezTo>
                      <a:pt x="369" y="712"/>
                      <a:pt x="364" y="691"/>
                      <a:pt x="356" y="672"/>
                    </a:cubicBezTo>
                    <a:cubicBezTo>
                      <a:pt x="359" y="670"/>
                      <a:pt x="361" y="668"/>
                      <a:pt x="364" y="666"/>
                    </a:cubicBezTo>
                    <a:cubicBezTo>
                      <a:pt x="377" y="683"/>
                      <a:pt x="385" y="700"/>
                      <a:pt x="394" y="719"/>
                    </a:cubicBezTo>
                    <a:cubicBezTo>
                      <a:pt x="389" y="723"/>
                      <a:pt x="383" y="727"/>
                      <a:pt x="378" y="731"/>
                    </a:cubicBezTo>
                    <a:moveTo>
                      <a:pt x="102" y="699"/>
                    </a:moveTo>
                    <a:cubicBezTo>
                      <a:pt x="102" y="694"/>
                      <a:pt x="102" y="689"/>
                      <a:pt x="101" y="683"/>
                    </a:cubicBezTo>
                    <a:cubicBezTo>
                      <a:pt x="102" y="683"/>
                      <a:pt x="102" y="683"/>
                      <a:pt x="102" y="683"/>
                    </a:cubicBezTo>
                    <a:cubicBezTo>
                      <a:pt x="113" y="674"/>
                      <a:pt x="124" y="666"/>
                      <a:pt x="138" y="662"/>
                    </a:cubicBezTo>
                    <a:cubicBezTo>
                      <a:pt x="139" y="662"/>
                      <a:pt x="152" y="658"/>
                      <a:pt x="159" y="657"/>
                    </a:cubicBezTo>
                    <a:cubicBezTo>
                      <a:pt x="159" y="661"/>
                      <a:pt x="160" y="665"/>
                      <a:pt x="161" y="669"/>
                    </a:cubicBezTo>
                    <a:cubicBezTo>
                      <a:pt x="150" y="672"/>
                      <a:pt x="141" y="675"/>
                      <a:pt x="131" y="679"/>
                    </a:cubicBezTo>
                    <a:cubicBezTo>
                      <a:pt x="120" y="683"/>
                      <a:pt x="111" y="691"/>
                      <a:pt x="102" y="699"/>
                    </a:cubicBezTo>
                    <a:moveTo>
                      <a:pt x="238" y="663"/>
                    </a:moveTo>
                    <a:cubicBezTo>
                      <a:pt x="239" y="662"/>
                      <a:pt x="239" y="661"/>
                      <a:pt x="240" y="659"/>
                    </a:cubicBezTo>
                    <a:cubicBezTo>
                      <a:pt x="241" y="658"/>
                      <a:pt x="241" y="657"/>
                      <a:pt x="242" y="655"/>
                    </a:cubicBezTo>
                    <a:cubicBezTo>
                      <a:pt x="241" y="658"/>
                      <a:pt x="240" y="661"/>
                      <a:pt x="238" y="663"/>
                    </a:cubicBezTo>
                    <a:moveTo>
                      <a:pt x="400" y="714"/>
                    </a:moveTo>
                    <a:cubicBezTo>
                      <a:pt x="392" y="695"/>
                      <a:pt x="383" y="678"/>
                      <a:pt x="370" y="662"/>
                    </a:cubicBezTo>
                    <a:cubicBezTo>
                      <a:pt x="370" y="661"/>
                      <a:pt x="370" y="661"/>
                      <a:pt x="370" y="661"/>
                    </a:cubicBezTo>
                    <a:cubicBezTo>
                      <a:pt x="374" y="658"/>
                      <a:pt x="378" y="655"/>
                      <a:pt x="382" y="651"/>
                    </a:cubicBezTo>
                    <a:cubicBezTo>
                      <a:pt x="382" y="652"/>
                      <a:pt x="382" y="652"/>
                      <a:pt x="383" y="653"/>
                    </a:cubicBezTo>
                    <a:cubicBezTo>
                      <a:pt x="395" y="669"/>
                      <a:pt x="405" y="685"/>
                      <a:pt x="415" y="702"/>
                    </a:cubicBezTo>
                    <a:cubicBezTo>
                      <a:pt x="410" y="706"/>
                      <a:pt x="405" y="710"/>
                      <a:pt x="400" y="714"/>
                    </a:cubicBezTo>
                    <a:moveTo>
                      <a:pt x="213" y="732"/>
                    </a:moveTo>
                    <a:cubicBezTo>
                      <a:pt x="218" y="726"/>
                      <a:pt x="225" y="720"/>
                      <a:pt x="229" y="713"/>
                    </a:cubicBezTo>
                    <a:cubicBezTo>
                      <a:pt x="231" y="709"/>
                      <a:pt x="233" y="705"/>
                      <a:pt x="235" y="701"/>
                    </a:cubicBezTo>
                    <a:cubicBezTo>
                      <a:pt x="235" y="701"/>
                      <a:pt x="235" y="701"/>
                      <a:pt x="235" y="701"/>
                    </a:cubicBezTo>
                    <a:cubicBezTo>
                      <a:pt x="236" y="699"/>
                      <a:pt x="237" y="698"/>
                      <a:pt x="239" y="697"/>
                    </a:cubicBezTo>
                    <a:cubicBezTo>
                      <a:pt x="240" y="696"/>
                      <a:pt x="240" y="694"/>
                      <a:pt x="239" y="692"/>
                    </a:cubicBezTo>
                    <a:cubicBezTo>
                      <a:pt x="246" y="679"/>
                      <a:pt x="252" y="665"/>
                      <a:pt x="259" y="652"/>
                    </a:cubicBezTo>
                    <a:cubicBezTo>
                      <a:pt x="260" y="648"/>
                      <a:pt x="261" y="645"/>
                      <a:pt x="263" y="642"/>
                    </a:cubicBezTo>
                    <a:cubicBezTo>
                      <a:pt x="263" y="646"/>
                      <a:pt x="263" y="649"/>
                      <a:pt x="264" y="652"/>
                    </a:cubicBezTo>
                    <a:cubicBezTo>
                      <a:pt x="266" y="672"/>
                      <a:pt x="264" y="690"/>
                      <a:pt x="264" y="710"/>
                    </a:cubicBezTo>
                    <a:cubicBezTo>
                      <a:pt x="247" y="719"/>
                      <a:pt x="228" y="726"/>
                      <a:pt x="213" y="732"/>
                    </a:cubicBezTo>
                    <a:moveTo>
                      <a:pt x="421" y="698"/>
                    </a:moveTo>
                    <a:cubicBezTo>
                      <a:pt x="411" y="680"/>
                      <a:pt x="400" y="664"/>
                      <a:pt x="388" y="648"/>
                    </a:cubicBezTo>
                    <a:cubicBezTo>
                      <a:pt x="388" y="647"/>
                      <a:pt x="388" y="647"/>
                      <a:pt x="387" y="647"/>
                    </a:cubicBezTo>
                    <a:cubicBezTo>
                      <a:pt x="392" y="643"/>
                      <a:pt x="396" y="639"/>
                      <a:pt x="400" y="635"/>
                    </a:cubicBezTo>
                    <a:cubicBezTo>
                      <a:pt x="400" y="636"/>
                      <a:pt x="400" y="636"/>
                      <a:pt x="400" y="636"/>
                    </a:cubicBezTo>
                    <a:cubicBezTo>
                      <a:pt x="409" y="644"/>
                      <a:pt x="413" y="654"/>
                      <a:pt x="420" y="664"/>
                    </a:cubicBezTo>
                    <a:cubicBezTo>
                      <a:pt x="425" y="671"/>
                      <a:pt x="431" y="678"/>
                      <a:pt x="435" y="686"/>
                    </a:cubicBezTo>
                    <a:cubicBezTo>
                      <a:pt x="431" y="690"/>
                      <a:pt x="426" y="694"/>
                      <a:pt x="421" y="698"/>
                    </a:cubicBezTo>
                    <a:moveTo>
                      <a:pt x="183" y="662"/>
                    </a:moveTo>
                    <a:cubicBezTo>
                      <a:pt x="184" y="662"/>
                      <a:pt x="186" y="662"/>
                      <a:pt x="187" y="661"/>
                    </a:cubicBezTo>
                    <a:cubicBezTo>
                      <a:pt x="194" y="659"/>
                      <a:pt x="201" y="656"/>
                      <a:pt x="207" y="654"/>
                    </a:cubicBezTo>
                    <a:cubicBezTo>
                      <a:pt x="221" y="649"/>
                      <a:pt x="235" y="644"/>
                      <a:pt x="246" y="634"/>
                    </a:cubicBezTo>
                    <a:cubicBezTo>
                      <a:pt x="245" y="634"/>
                      <a:pt x="245" y="635"/>
                      <a:pt x="245" y="636"/>
                    </a:cubicBezTo>
                    <a:cubicBezTo>
                      <a:pt x="241" y="641"/>
                      <a:pt x="237" y="646"/>
                      <a:pt x="234" y="651"/>
                    </a:cubicBezTo>
                    <a:cubicBezTo>
                      <a:pt x="231" y="655"/>
                      <a:pt x="226" y="658"/>
                      <a:pt x="224" y="663"/>
                    </a:cubicBezTo>
                    <a:cubicBezTo>
                      <a:pt x="222" y="669"/>
                      <a:pt x="215" y="677"/>
                      <a:pt x="212" y="683"/>
                    </a:cubicBezTo>
                    <a:cubicBezTo>
                      <a:pt x="208" y="689"/>
                      <a:pt x="204" y="695"/>
                      <a:pt x="200" y="701"/>
                    </a:cubicBezTo>
                    <a:cubicBezTo>
                      <a:pt x="195" y="708"/>
                      <a:pt x="190" y="715"/>
                      <a:pt x="186" y="721"/>
                    </a:cubicBezTo>
                    <a:cubicBezTo>
                      <a:pt x="185" y="710"/>
                      <a:pt x="183" y="694"/>
                      <a:pt x="176" y="661"/>
                    </a:cubicBezTo>
                    <a:cubicBezTo>
                      <a:pt x="179" y="661"/>
                      <a:pt x="181" y="662"/>
                      <a:pt x="183" y="662"/>
                    </a:cubicBezTo>
                    <a:moveTo>
                      <a:pt x="101" y="656"/>
                    </a:moveTo>
                    <a:cubicBezTo>
                      <a:pt x="101" y="656"/>
                      <a:pt x="102" y="656"/>
                      <a:pt x="103" y="655"/>
                    </a:cubicBezTo>
                    <a:cubicBezTo>
                      <a:pt x="112" y="648"/>
                      <a:pt x="120" y="642"/>
                      <a:pt x="129" y="636"/>
                    </a:cubicBezTo>
                    <a:cubicBezTo>
                      <a:pt x="135" y="633"/>
                      <a:pt x="140" y="630"/>
                      <a:pt x="146" y="628"/>
                    </a:cubicBezTo>
                    <a:cubicBezTo>
                      <a:pt x="147" y="628"/>
                      <a:pt x="150" y="627"/>
                      <a:pt x="153" y="626"/>
                    </a:cubicBezTo>
                    <a:cubicBezTo>
                      <a:pt x="154" y="634"/>
                      <a:pt x="156" y="642"/>
                      <a:pt x="157" y="650"/>
                    </a:cubicBezTo>
                    <a:cubicBezTo>
                      <a:pt x="152" y="651"/>
                      <a:pt x="146" y="652"/>
                      <a:pt x="140" y="653"/>
                    </a:cubicBezTo>
                    <a:cubicBezTo>
                      <a:pt x="125" y="657"/>
                      <a:pt x="113" y="665"/>
                      <a:pt x="101" y="674"/>
                    </a:cubicBezTo>
                    <a:cubicBezTo>
                      <a:pt x="100" y="668"/>
                      <a:pt x="100" y="662"/>
                      <a:pt x="99" y="656"/>
                    </a:cubicBezTo>
                    <a:cubicBezTo>
                      <a:pt x="100" y="656"/>
                      <a:pt x="100" y="656"/>
                      <a:pt x="101" y="656"/>
                    </a:cubicBezTo>
                    <a:moveTo>
                      <a:pt x="441" y="681"/>
                    </a:moveTo>
                    <a:cubicBezTo>
                      <a:pt x="437" y="673"/>
                      <a:pt x="431" y="666"/>
                      <a:pt x="426" y="659"/>
                    </a:cubicBezTo>
                    <a:cubicBezTo>
                      <a:pt x="418" y="649"/>
                      <a:pt x="414" y="638"/>
                      <a:pt x="405" y="630"/>
                    </a:cubicBezTo>
                    <a:cubicBezTo>
                      <a:pt x="409" y="626"/>
                      <a:pt x="413" y="622"/>
                      <a:pt x="416" y="618"/>
                    </a:cubicBezTo>
                    <a:cubicBezTo>
                      <a:pt x="416" y="618"/>
                      <a:pt x="417" y="619"/>
                      <a:pt x="417" y="619"/>
                    </a:cubicBezTo>
                    <a:cubicBezTo>
                      <a:pt x="428" y="629"/>
                      <a:pt x="437" y="641"/>
                      <a:pt x="448" y="651"/>
                    </a:cubicBezTo>
                    <a:cubicBezTo>
                      <a:pt x="451" y="654"/>
                      <a:pt x="456" y="660"/>
                      <a:pt x="460" y="664"/>
                    </a:cubicBezTo>
                    <a:cubicBezTo>
                      <a:pt x="454" y="670"/>
                      <a:pt x="448" y="675"/>
                      <a:pt x="441" y="681"/>
                    </a:cubicBezTo>
                    <a:moveTo>
                      <a:pt x="98" y="649"/>
                    </a:moveTo>
                    <a:cubicBezTo>
                      <a:pt x="98" y="645"/>
                      <a:pt x="97" y="641"/>
                      <a:pt x="97" y="636"/>
                    </a:cubicBezTo>
                    <a:cubicBezTo>
                      <a:pt x="97" y="636"/>
                      <a:pt x="98" y="635"/>
                      <a:pt x="98" y="635"/>
                    </a:cubicBezTo>
                    <a:cubicBezTo>
                      <a:pt x="101" y="629"/>
                      <a:pt x="105" y="624"/>
                      <a:pt x="109" y="620"/>
                    </a:cubicBezTo>
                    <a:cubicBezTo>
                      <a:pt x="112" y="617"/>
                      <a:pt x="116" y="616"/>
                      <a:pt x="119" y="613"/>
                    </a:cubicBezTo>
                    <a:cubicBezTo>
                      <a:pt x="127" y="606"/>
                      <a:pt x="137" y="600"/>
                      <a:pt x="147" y="597"/>
                    </a:cubicBezTo>
                    <a:cubicBezTo>
                      <a:pt x="149" y="604"/>
                      <a:pt x="150" y="611"/>
                      <a:pt x="151" y="618"/>
                    </a:cubicBezTo>
                    <a:cubicBezTo>
                      <a:pt x="145" y="621"/>
                      <a:pt x="139" y="622"/>
                      <a:pt x="133" y="625"/>
                    </a:cubicBezTo>
                    <a:cubicBezTo>
                      <a:pt x="121" y="632"/>
                      <a:pt x="109" y="640"/>
                      <a:pt x="98" y="649"/>
                    </a:cubicBezTo>
                    <a:moveTo>
                      <a:pt x="466" y="658"/>
                    </a:moveTo>
                    <a:cubicBezTo>
                      <a:pt x="463" y="656"/>
                      <a:pt x="458" y="651"/>
                      <a:pt x="456" y="648"/>
                    </a:cubicBezTo>
                    <a:cubicBezTo>
                      <a:pt x="452" y="645"/>
                      <a:pt x="448" y="641"/>
                      <a:pt x="445" y="637"/>
                    </a:cubicBezTo>
                    <a:cubicBezTo>
                      <a:pt x="437" y="629"/>
                      <a:pt x="430" y="621"/>
                      <a:pt x="423" y="614"/>
                    </a:cubicBezTo>
                    <a:cubicBezTo>
                      <a:pt x="422" y="613"/>
                      <a:pt x="421" y="613"/>
                      <a:pt x="420" y="613"/>
                    </a:cubicBezTo>
                    <a:cubicBezTo>
                      <a:pt x="425" y="608"/>
                      <a:pt x="430" y="602"/>
                      <a:pt x="434" y="596"/>
                    </a:cubicBezTo>
                    <a:cubicBezTo>
                      <a:pt x="448" y="613"/>
                      <a:pt x="465" y="629"/>
                      <a:pt x="484" y="641"/>
                    </a:cubicBezTo>
                    <a:cubicBezTo>
                      <a:pt x="479" y="647"/>
                      <a:pt x="473" y="652"/>
                      <a:pt x="466" y="658"/>
                    </a:cubicBezTo>
                    <a:moveTo>
                      <a:pt x="489" y="635"/>
                    </a:moveTo>
                    <a:cubicBezTo>
                      <a:pt x="471" y="623"/>
                      <a:pt x="453" y="607"/>
                      <a:pt x="439" y="590"/>
                    </a:cubicBezTo>
                    <a:cubicBezTo>
                      <a:pt x="442" y="585"/>
                      <a:pt x="445" y="581"/>
                      <a:pt x="448" y="576"/>
                    </a:cubicBezTo>
                    <a:cubicBezTo>
                      <a:pt x="448" y="577"/>
                      <a:pt x="449" y="578"/>
                      <a:pt x="450" y="579"/>
                    </a:cubicBezTo>
                    <a:cubicBezTo>
                      <a:pt x="461" y="587"/>
                      <a:pt x="472" y="599"/>
                      <a:pt x="484" y="606"/>
                    </a:cubicBezTo>
                    <a:cubicBezTo>
                      <a:pt x="490" y="610"/>
                      <a:pt x="497" y="615"/>
                      <a:pt x="504" y="618"/>
                    </a:cubicBezTo>
                    <a:cubicBezTo>
                      <a:pt x="500" y="623"/>
                      <a:pt x="495" y="629"/>
                      <a:pt x="489" y="635"/>
                    </a:cubicBezTo>
                    <a:moveTo>
                      <a:pt x="95" y="624"/>
                    </a:moveTo>
                    <a:cubicBezTo>
                      <a:pt x="94" y="618"/>
                      <a:pt x="94" y="613"/>
                      <a:pt x="93" y="607"/>
                    </a:cubicBezTo>
                    <a:cubicBezTo>
                      <a:pt x="99" y="600"/>
                      <a:pt x="106" y="593"/>
                      <a:pt x="114" y="587"/>
                    </a:cubicBezTo>
                    <a:cubicBezTo>
                      <a:pt x="118" y="584"/>
                      <a:pt x="133" y="572"/>
                      <a:pt x="141" y="570"/>
                    </a:cubicBezTo>
                    <a:cubicBezTo>
                      <a:pt x="143" y="576"/>
                      <a:pt x="144" y="583"/>
                      <a:pt x="145" y="589"/>
                    </a:cubicBezTo>
                    <a:cubicBezTo>
                      <a:pt x="135" y="593"/>
                      <a:pt x="124" y="598"/>
                      <a:pt x="116" y="606"/>
                    </a:cubicBezTo>
                    <a:cubicBezTo>
                      <a:pt x="112" y="610"/>
                      <a:pt x="105" y="614"/>
                      <a:pt x="101" y="617"/>
                    </a:cubicBezTo>
                    <a:cubicBezTo>
                      <a:pt x="98" y="619"/>
                      <a:pt x="97" y="621"/>
                      <a:pt x="95" y="624"/>
                    </a:cubicBezTo>
                    <a:moveTo>
                      <a:pt x="450" y="572"/>
                    </a:moveTo>
                    <a:cubicBezTo>
                      <a:pt x="454" y="567"/>
                      <a:pt x="457" y="562"/>
                      <a:pt x="460" y="556"/>
                    </a:cubicBezTo>
                    <a:cubicBezTo>
                      <a:pt x="470" y="566"/>
                      <a:pt x="482" y="577"/>
                      <a:pt x="494" y="585"/>
                    </a:cubicBezTo>
                    <a:cubicBezTo>
                      <a:pt x="495" y="586"/>
                      <a:pt x="497" y="589"/>
                      <a:pt x="499" y="590"/>
                    </a:cubicBezTo>
                    <a:cubicBezTo>
                      <a:pt x="501" y="591"/>
                      <a:pt x="507" y="593"/>
                      <a:pt x="509" y="594"/>
                    </a:cubicBezTo>
                    <a:cubicBezTo>
                      <a:pt x="511" y="596"/>
                      <a:pt x="515" y="597"/>
                      <a:pt x="518" y="599"/>
                    </a:cubicBezTo>
                    <a:cubicBezTo>
                      <a:pt x="515" y="603"/>
                      <a:pt x="512" y="607"/>
                      <a:pt x="509" y="611"/>
                    </a:cubicBezTo>
                    <a:cubicBezTo>
                      <a:pt x="499" y="610"/>
                      <a:pt x="486" y="598"/>
                      <a:pt x="479" y="592"/>
                    </a:cubicBezTo>
                    <a:cubicBezTo>
                      <a:pt x="471" y="586"/>
                      <a:pt x="463" y="579"/>
                      <a:pt x="454" y="573"/>
                    </a:cubicBezTo>
                    <a:cubicBezTo>
                      <a:pt x="454" y="572"/>
                      <a:pt x="453" y="572"/>
                      <a:pt x="452" y="572"/>
                    </a:cubicBezTo>
                    <a:cubicBezTo>
                      <a:pt x="452" y="572"/>
                      <a:pt x="451" y="572"/>
                      <a:pt x="450" y="572"/>
                    </a:cubicBezTo>
                    <a:moveTo>
                      <a:pt x="91" y="598"/>
                    </a:moveTo>
                    <a:cubicBezTo>
                      <a:pt x="90" y="593"/>
                      <a:pt x="89" y="587"/>
                      <a:pt x="88" y="582"/>
                    </a:cubicBezTo>
                    <a:cubicBezTo>
                      <a:pt x="89" y="582"/>
                      <a:pt x="90" y="582"/>
                      <a:pt x="90" y="581"/>
                    </a:cubicBezTo>
                    <a:cubicBezTo>
                      <a:pt x="98" y="572"/>
                      <a:pt x="107" y="565"/>
                      <a:pt x="117" y="559"/>
                    </a:cubicBezTo>
                    <a:cubicBezTo>
                      <a:pt x="119" y="557"/>
                      <a:pt x="129" y="550"/>
                      <a:pt x="135" y="546"/>
                    </a:cubicBezTo>
                    <a:cubicBezTo>
                      <a:pt x="136" y="552"/>
                      <a:pt x="138" y="557"/>
                      <a:pt x="139" y="563"/>
                    </a:cubicBezTo>
                    <a:cubicBezTo>
                      <a:pt x="131" y="565"/>
                      <a:pt x="122" y="572"/>
                      <a:pt x="117" y="575"/>
                    </a:cubicBezTo>
                    <a:cubicBezTo>
                      <a:pt x="108" y="582"/>
                      <a:pt x="99" y="589"/>
                      <a:pt x="91" y="598"/>
                    </a:cubicBezTo>
                    <a:moveTo>
                      <a:pt x="522" y="593"/>
                    </a:moveTo>
                    <a:cubicBezTo>
                      <a:pt x="520" y="592"/>
                      <a:pt x="519" y="591"/>
                      <a:pt x="517" y="591"/>
                    </a:cubicBezTo>
                    <a:cubicBezTo>
                      <a:pt x="511" y="588"/>
                      <a:pt x="505" y="583"/>
                      <a:pt x="500" y="580"/>
                    </a:cubicBezTo>
                    <a:cubicBezTo>
                      <a:pt x="487" y="571"/>
                      <a:pt x="474" y="560"/>
                      <a:pt x="464" y="549"/>
                    </a:cubicBezTo>
                    <a:cubicBezTo>
                      <a:pt x="464" y="549"/>
                      <a:pt x="464" y="549"/>
                      <a:pt x="464" y="549"/>
                    </a:cubicBezTo>
                    <a:cubicBezTo>
                      <a:pt x="466" y="546"/>
                      <a:pt x="468" y="542"/>
                      <a:pt x="469" y="539"/>
                    </a:cubicBezTo>
                    <a:cubicBezTo>
                      <a:pt x="469" y="540"/>
                      <a:pt x="469" y="542"/>
                      <a:pt x="471" y="543"/>
                    </a:cubicBezTo>
                    <a:cubicBezTo>
                      <a:pt x="491" y="556"/>
                      <a:pt x="512" y="566"/>
                      <a:pt x="535" y="573"/>
                    </a:cubicBezTo>
                    <a:cubicBezTo>
                      <a:pt x="531" y="580"/>
                      <a:pt x="526" y="586"/>
                      <a:pt x="522" y="593"/>
                    </a:cubicBezTo>
                    <a:moveTo>
                      <a:pt x="271" y="706"/>
                    </a:moveTo>
                    <a:cubicBezTo>
                      <a:pt x="272" y="695"/>
                      <a:pt x="272" y="684"/>
                      <a:pt x="273" y="673"/>
                    </a:cubicBezTo>
                    <a:cubicBezTo>
                      <a:pt x="273" y="662"/>
                      <a:pt x="271" y="651"/>
                      <a:pt x="271" y="639"/>
                    </a:cubicBezTo>
                    <a:cubicBezTo>
                      <a:pt x="271" y="637"/>
                      <a:pt x="271" y="631"/>
                      <a:pt x="271" y="625"/>
                    </a:cubicBezTo>
                    <a:cubicBezTo>
                      <a:pt x="278" y="609"/>
                      <a:pt x="285" y="593"/>
                      <a:pt x="291" y="576"/>
                    </a:cubicBezTo>
                    <a:cubicBezTo>
                      <a:pt x="293" y="572"/>
                      <a:pt x="294" y="567"/>
                      <a:pt x="295" y="563"/>
                    </a:cubicBezTo>
                    <a:cubicBezTo>
                      <a:pt x="298" y="558"/>
                      <a:pt x="300" y="552"/>
                      <a:pt x="303" y="546"/>
                    </a:cubicBezTo>
                    <a:cubicBezTo>
                      <a:pt x="304" y="543"/>
                      <a:pt x="305" y="539"/>
                      <a:pt x="306" y="536"/>
                    </a:cubicBezTo>
                    <a:cubicBezTo>
                      <a:pt x="311" y="545"/>
                      <a:pt x="316" y="554"/>
                      <a:pt x="320" y="564"/>
                    </a:cubicBezTo>
                    <a:cubicBezTo>
                      <a:pt x="334" y="593"/>
                      <a:pt x="344" y="624"/>
                      <a:pt x="345" y="657"/>
                    </a:cubicBezTo>
                    <a:cubicBezTo>
                      <a:pt x="322" y="673"/>
                      <a:pt x="280" y="701"/>
                      <a:pt x="280" y="701"/>
                    </a:cubicBezTo>
                    <a:cubicBezTo>
                      <a:pt x="277" y="702"/>
                      <a:pt x="274" y="704"/>
                      <a:pt x="271" y="706"/>
                    </a:cubicBezTo>
                    <a:moveTo>
                      <a:pt x="182" y="654"/>
                    </a:moveTo>
                    <a:cubicBezTo>
                      <a:pt x="180" y="654"/>
                      <a:pt x="178" y="653"/>
                      <a:pt x="176" y="653"/>
                    </a:cubicBezTo>
                    <a:cubicBezTo>
                      <a:pt x="175" y="653"/>
                      <a:pt x="175" y="652"/>
                      <a:pt x="174" y="651"/>
                    </a:cubicBezTo>
                    <a:cubicBezTo>
                      <a:pt x="173" y="643"/>
                      <a:pt x="171" y="634"/>
                      <a:pt x="169" y="623"/>
                    </a:cubicBezTo>
                    <a:cubicBezTo>
                      <a:pt x="169" y="623"/>
                      <a:pt x="166" y="613"/>
                      <a:pt x="162" y="597"/>
                    </a:cubicBezTo>
                    <a:cubicBezTo>
                      <a:pt x="190" y="588"/>
                      <a:pt x="215" y="575"/>
                      <a:pt x="239" y="560"/>
                    </a:cubicBezTo>
                    <a:cubicBezTo>
                      <a:pt x="252" y="552"/>
                      <a:pt x="267" y="544"/>
                      <a:pt x="279" y="534"/>
                    </a:cubicBezTo>
                    <a:cubicBezTo>
                      <a:pt x="281" y="532"/>
                      <a:pt x="283" y="530"/>
                      <a:pt x="285" y="529"/>
                    </a:cubicBezTo>
                    <a:cubicBezTo>
                      <a:pt x="282" y="539"/>
                      <a:pt x="279" y="550"/>
                      <a:pt x="275" y="561"/>
                    </a:cubicBezTo>
                    <a:cubicBezTo>
                      <a:pt x="272" y="569"/>
                      <a:pt x="269" y="579"/>
                      <a:pt x="265" y="588"/>
                    </a:cubicBezTo>
                    <a:cubicBezTo>
                      <a:pt x="262" y="595"/>
                      <a:pt x="259" y="604"/>
                      <a:pt x="256" y="612"/>
                    </a:cubicBezTo>
                    <a:cubicBezTo>
                      <a:pt x="251" y="615"/>
                      <a:pt x="248" y="621"/>
                      <a:pt x="244" y="625"/>
                    </a:cubicBezTo>
                    <a:cubicBezTo>
                      <a:pt x="235" y="635"/>
                      <a:pt x="224" y="639"/>
                      <a:pt x="212" y="644"/>
                    </a:cubicBezTo>
                    <a:cubicBezTo>
                      <a:pt x="204" y="647"/>
                      <a:pt x="196" y="650"/>
                      <a:pt x="188" y="653"/>
                    </a:cubicBezTo>
                    <a:cubicBezTo>
                      <a:pt x="186" y="653"/>
                      <a:pt x="184" y="654"/>
                      <a:pt x="182" y="654"/>
                    </a:cubicBezTo>
                    <a:moveTo>
                      <a:pt x="85" y="560"/>
                    </a:moveTo>
                    <a:cubicBezTo>
                      <a:pt x="86" y="560"/>
                      <a:pt x="87" y="560"/>
                      <a:pt x="88" y="559"/>
                    </a:cubicBezTo>
                    <a:cubicBezTo>
                      <a:pt x="96" y="549"/>
                      <a:pt x="104" y="542"/>
                      <a:pt x="114" y="535"/>
                    </a:cubicBezTo>
                    <a:cubicBezTo>
                      <a:pt x="115" y="535"/>
                      <a:pt x="124" y="531"/>
                      <a:pt x="130" y="529"/>
                    </a:cubicBezTo>
                    <a:cubicBezTo>
                      <a:pt x="131" y="532"/>
                      <a:pt x="132" y="535"/>
                      <a:pt x="133" y="539"/>
                    </a:cubicBezTo>
                    <a:cubicBezTo>
                      <a:pt x="129" y="541"/>
                      <a:pt x="125" y="544"/>
                      <a:pt x="122" y="546"/>
                    </a:cubicBezTo>
                    <a:cubicBezTo>
                      <a:pt x="109" y="554"/>
                      <a:pt x="97" y="562"/>
                      <a:pt x="86" y="574"/>
                    </a:cubicBezTo>
                    <a:cubicBezTo>
                      <a:pt x="85" y="569"/>
                      <a:pt x="84" y="564"/>
                      <a:pt x="83" y="560"/>
                    </a:cubicBezTo>
                    <a:cubicBezTo>
                      <a:pt x="84" y="560"/>
                      <a:pt x="84" y="560"/>
                      <a:pt x="85" y="560"/>
                    </a:cubicBezTo>
                    <a:moveTo>
                      <a:pt x="470" y="538"/>
                    </a:moveTo>
                    <a:cubicBezTo>
                      <a:pt x="472" y="534"/>
                      <a:pt x="474" y="530"/>
                      <a:pt x="475" y="526"/>
                    </a:cubicBezTo>
                    <a:cubicBezTo>
                      <a:pt x="484" y="533"/>
                      <a:pt x="492" y="540"/>
                      <a:pt x="503" y="544"/>
                    </a:cubicBezTo>
                    <a:cubicBezTo>
                      <a:pt x="517" y="549"/>
                      <a:pt x="530" y="552"/>
                      <a:pt x="544" y="555"/>
                    </a:cubicBezTo>
                    <a:cubicBezTo>
                      <a:pt x="542" y="559"/>
                      <a:pt x="540" y="562"/>
                      <a:pt x="539" y="566"/>
                    </a:cubicBezTo>
                    <a:cubicBezTo>
                      <a:pt x="516" y="559"/>
                      <a:pt x="495" y="550"/>
                      <a:pt x="475" y="537"/>
                    </a:cubicBezTo>
                    <a:cubicBezTo>
                      <a:pt x="474" y="536"/>
                      <a:pt x="473" y="536"/>
                      <a:pt x="473" y="536"/>
                    </a:cubicBezTo>
                    <a:cubicBezTo>
                      <a:pt x="472" y="536"/>
                      <a:pt x="470" y="537"/>
                      <a:pt x="470" y="538"/>
                    </a:cubicBezTo>
                    <a:moveTo>
                      <a:pt x="82" y="554"/>
                    </a:moveTo>
                    <a:cubicBezTo>
                      <a:pt x="81" y="548"/>
                      <a:pt x="79" y="543"/>
                      <a:pt x="78" y="538"/>
                    </a:cubicBezTo>
                    <a:cubicBezTo>
                      <a:pt x="79" y="537"/>
                      <a:pt x="79" y="537"/>
                      <a:pt x="79" y="537"/>
                    </a:cubicBezTo>
                    <a:cubicBezTo>
                      <a:pt x="86" y="523"/>
                      <a:pt x="95" y="515"/>
                      <a:pt x="107" y="507"/>
                    </a:cubicBezTo>
                    <a:cubicBezTo>
                      <a:pt x="112" y="505"/>
                      <a:pt x="117" y="501"/>
                      <a:pt x="122" y="499"/>
                    </a:cubicBezTo>
                    <a:cubicBezTo>
                      <a:pt x="124" y="506"/>
                      <a:pt x="126" y="514"/>
                      <a:pt x="128" y="521"/>
                    </a:cubicBezTo>
                    <a:cubicBezTo>
                      <a:pt x="121" y="524"/>
                      <a:pt x="114" y="526"/>
                      <a:pt x="107" y="531"/>
                    </a:cubicBezTo>
                    <a:cubicBezTo>
                      <a:pt x="97" y="537"/>
                      <a:pt x="89" y="545"/>
                      <a:pt x="82" y="554"/>
                    </a:cubicBezTo>
                    <a:moveTo>
                      <a:pt x="548" y="548"/>
                    </a:moveTo>
                    <a:cubicBezTo>
                      <a:pt x="533" y="545"/>
                      <a:pt x="519" y="542"/>
                      <a:pt x="505" y="537"/>
                    </a:cubicBezTo>
                    <a:cubicBezTo>
                      <a:pt x="495" y="532"/>
                      <a:pt x="487" y="526"/>
                      <a:pt x="479" y="519"/>
                    </a:cubicBezTo>
                    <a:cubicBezTo>
                      <a:pt x="482" y="511"/>
                      <a:pt x="484" y="504"/>
                      <a:pt x="487" y="497"/>
                    </a:cubicBezTo>
                    <a:cubicBezTo>
                      <a:pt x="488" y="494"/>
                      <a:pt x="489" y="492"/>
                      <a:pt x="489" y="490"/>
                    </a:cubicBezTo>
                    <a:cubicBezTo>
                      <a:pt x="490" y="490"/>
                      <a:pt x="490" y="490"/>
                      <a:pt x="490" y="490"/>
                    </a:cubicBezTo>
                    <a:cubicBezTo>
                      <a:pt x="503" y="497"/>
                      <a:pt x="517" y="501"/>
                      <a:pt x="531" y="506"/>
                    </a:cubicBezTo>
                    <a:cubicBezTo>
                      <a:pt x="539" y="509"/>
                      <a:pt x="550" y="513"/>
                      <a:pt x="560" y="513"/>
                    </a:cubicBezTo>
                    <a:cubicBezTo>
                      <a:pt x="561" y="513"/>
                      <a:pt x="563" y="513"/>
                      <a:pt x="564" y="512"/>
                    </a:cubicBezTo>
                    <a:cubicBezTo>
                      <a:pt x="562" y="517"/>
                      <a:pt x="560" y="522"/>
                      <a:pt x="558" y="527"/>
                    </a:cubicBezTo>
                    <a:cubicBezTo>
                      <a:pt x="556" y="526"/>
                      <a:pt x="554" y="526"/>
                      <a:pt x="552" y="526"/>
                    </a:cubicBezTo>
                    <a:cubicBezTo>
                      <a:pt x="543" y="525"/>
                      <a:pt x="533" y="522"/>
                      <a:pt x="525" y="519"/>
                    </a:cubicBezTo>
                    <a:cubicBezTo>
                      <a:pt x="513" y="514"/>
                      <a:pt x="501" y="507"/>
                      <a:pt x="489" y="502"/>
                    </a:cubicBezTo>
                    <a:cubicBezTo>
                      <a:pt x="488" y="502"/>
                      <a:pt x="488" y="501"/>
                      <a:pt x="487" y="501"/>
                    </a:cubicBezTo>
                    <a:cubicBezTo>
                      <a:pt x="484" y="501"/>
                      <a:pt x="483" y="507"/>
                      <a:pt x="487" y="509"/>
                    </a:cubicBezTo>
                    <a:cubicBezTo>
                      <a:pt x="499" y="515"/>
                      <a:pt x="510" y="521"/>
                      <a:pt x="522" y="526"/>
                    </a:cubicBezTo>
                    <a:cubicBezTo>
                      <a:pt x="529" y="529"/>
                      <a:pt x="535" y="530"/>
                      <a:pt x="541" y="532"/>
                    </a:cubicBezTo>
                    <a:cubicBezTo>
                      <a:pt x="544" y="532"/>
                      <a:pt x="551" y="532"/>
                      <a:pt x="555" y="534"/>
                    </a:cubicBezTo>
                    <a:cubicBezTo>
                      <a:pt x="553" y="539"/>
                      <a:pt x="550" y="543"/>
                      <a:pt x="548" y="548"/>
                    </a:cubicBezTo>
                    <a:moveTo>
                      <a:pt x="72" y="506"/>
                    </a:moveTo>
                    <a:cubicBezTo>
                      <a:pt x="73" y="506"/>
                      <a:pt x="73" y="506"/>
                      <a:pt x="74" y="505"/>
                    </a:cubicBezTo>
                    <a:cubicBezTo>
                      <a:pt x="81" y="498"/>
                      <a:pt x="88" y="489"/>
                      <a:pt x="97" y="487"/>
                    </a:cubicBezTo>
                    <a:cubicBezTo>
                      <a:pt x="104" y="486"/>
                      <a:pt x="111" y="485"/>
                      <a:pt x="117" y="484"/>
                    </a:cubicBezTo>
                    <a:cubicBezTo>
                      <a:pt x="118" y="486"/>
                      <a:pt x="119" y="489"/>
                      <a:pt x="119" y="491"/>
                    </a:cubicBezTo>
                    <a:cubicBezTo>
                      <a:pt x="112" y="494"/>
                      <a:pt x="103" y="501"/>
                      <a:pt x="97" y="505"/>
                    </a:cubicBezTo>
                    <a:cubicBezTo>
                      <a:pt x="87" y="511"/>
                      <a:pt x="81" y="518"/>
                      <a:pt x="76" y="527"/>
                    </a:cubicBezTo>
                    <a:cubicBezTo>
                      <a:pt x="75" y="524"/>
                      <a:pt x="74" y="521"/>
                      <a:pt x="73" y="518"/>
                    </a:cubicBezTo>
                    <a:cubicBezTo>
                      <a:pt x="72" y="514"/>
                      <a:pt x="71" y="510"/>
                      <a:pt x="69" y="505"/>
                    </a:cubicBezTo>
                    <a:cubicBezTo>
                      <a:pt x="70" y="506"/>
                      <a:pt x="71" y="506"/>
                      <a:pt x="72" y="506"/>
                    </a:cubicBezTo>
                    <a:moveTo>
                      <a:pt x="492" y="483"/>
                    </a:moveTo>
                    <a:cubicBezTo>
                      <a:pt x="493" y="479"/>
                      <a:pt x="494" y="474"/>
                      <a:pt x="496" y="469"/>
                    </a:cubicBezTo>
                    <a:cubicBezTo>
                      <a:pt x="520" y="477"/>
                      <a:pt x="547" y="486"/>
                      <a:pt x="573" y="488"/>
                    </a:cubicBezTo>
                    <a:cubicBezTo>
                      <a:pt x="572" y="493"/>
                      <a:pt x="570" y="498"/>
                      <a:pt x="568" y="504"/>
                    </a:cubicBezTo>
                    <a:cubicBezTo>
                      <a:pt x="567" y="504"/>
                      <a:pt x="567" y="504"/>
                      <a:pt x="567" y="504"/>
                    </a:cubicBezTo>
                    <a:cubicBezTo>
                      <a:pt x="565" y="505"/>
                      <a:pt x="563" y="505"/>
                      <a:pt x="560" y="505"/>
                    </a:cubicBezTo>
                    <a:cubicBezTo>
                      <a:pt x="550" y="505"/>
                      <a:pt x="536" y="500"/>
                      <a:pt x="529" y="497"/>
                    </a:cubicBezTo>
                    <a:cubicBezTo>
                      <a:pt x="518" y="492"/>
                      <a:pt x="505" y="490"/>
                      <a:pt x="494" y="484"/>
                    </a:cubicBezTo>
                    <a:cubicBezTo>
                      <a:pt x="493" y="483"/>
                      <a:pt x="492" y="483"/>
                      <a:pt x="492" y="483"/>
                    </a:cubicBezTo>
                    <a:cubicBezTo>
                      <a:pt x="492" y="483"/>
                      <a:pt x="492" y="483"/>
                      <a:pt x="492" y="483"/>
                    </a:cubicBezTo>
                    <a:moveTo>
                      <a:pt x="68" y="501"/>
                    </a:moveTo>
                    <a:cubicBezTo>
                      <a:pt x="67" y="497"/>
                      <a:pt x="65" y="492"/>
                      <a:pt x="64" y="487"/>
                    </a:cubicBezTo>
                    <a:cubicBezTo>
                      <a:pt x="64" y="486"/>
                      <a:pt x="64" y="486"/>
                      <a:pt x="64" y="486"/>
                    </a:cubicBezTo>
                    <a:cubicBezTo>
                      <a:pt x="78" y="475"/>
                      <a:pt x="94" y="469"/>
                      <a:pt x="111" y="464"/>
                    </a:cubicBezTo>
                    <a:cubicBezTo>
                      <a:pt x="112" y="468"/>
                      <a:pt x="113" y="472"/>
                      <a:pt x="115" y="476"/>
                    </a:cubicBezTo>
                    <a:cubicBezTo>
                      <a:pt x="107" y="478"/>
                      <a:pt x="98" y="478"/>
                      <a:pt x="91" y="481"/>
                    </a:cubicBezTo>
                    <a:cubicBezTo>
                      <a:pt x="82" y="485"/>
                      <a:pt x="76" y="492"/>
                      <a:pt x="69" y="499"/>
                    </a:cubicBezTo>
                    <a:cubicBezTo>
                      <a:pt x="69" y="500"/>
                      <a:pt x="68" y="501"/>
                      <a:pt x="68" y="501"/>
                    </a:cubicBezTo>
                    <a:moveTo>
                      <a:pt x="576" y="480"/>
                    </a:moveTo>
                    <a:cubicBezTo>
                      <a:pt x="550" y="478"/>
                      <a:pt x="523" y="470"/>
                      <a:pt x="498" y="462"/>
                    </a:cubicBezTo>
                    <a:cubicBezTo>
                      <a:pt x="498" y="462"/>
                      <a:pt x="498" y="462"/>
                      <a:pt x="498" y="462"/>
                    </a:cubicBezTo>
                    <a:cubicBezTo>
                      <a:pt x="499" y="458"/>
                      <a:pt x="500" y="453"/>
                      <a:pt x="501" y="449"/>
                    </a:cubicBezTo>
                    <a:cubicBezTo>
                      <a:pt x="501" y="449"/>
                      <a:pt x="501" y="449"/>
                      <a:pt x="501" y="449"/>
                    </a:cubicBezTo>
                    <a:cubicBezTo>
                      <a:pt x="528" y="455"/>
                      <a:pt x="555" y="460"/>
                      <a:pt x="582" y="462"/>
                    </a:cubicBezTo>
                    <a:cubicBezTo>
                      <a:pt x="580" y="468"/>
                      <a:pt x="578" y="474"/>
                      <a:pt x="576" y="480"/>
                    </a:cubicBezTo>
                    <a:moveTo>
                      <a:pt x="61" y="479"/>
                    </a:moveTo>
                    <a:cubicBezTo>
                      <a:pt x="60" y="475"/>
                      <a:pt x="59" y="471"/>
                      <a:pt x="58" y="467"/>
                    </a:cubicBezTo>
                    <a:cubicBezTo>
                      <a:pt x="57" y="465"/>
                      <a:pt x="56" y="463"/>
                      <a:pt x="56" y="461"/>
                    </a:cubicBezTo>
                    <a:cubicBezTo>
                      <a:pt x="66" y="456"/>
                      <a:pt x="76" y="452"/>
                      <a:pt x="87" y="451"/>
                    </a:cubicBezTo>
                    <a:cubicBezTo>
                      <a:pt x="93" y="450"/>
                      <a:pt x="100" y="449"/>
                      <a:pt x="106" y="448"/>
                    </a:cubicBezTo>
                    <a:cubicBezTo>
                      <a:pt x="107" y="451"/>
                      <a:pt x="108" y="453"/>
                      <a:pt x="109" y="456"/>
                    </a:cubicBezTo>
                    <a:cubicBezTo>
                      <a:pt x="92" y="462"/>
                      <a:pt x="76" y="468"/>
                      <a:pt x="61" y="479"/>
                    </a:cubicBezTo>
                    <a:moveTo>
                      <a:pt x="502" y="441"/>
                    </a:moveTo>
                    <a:cubicBezTo>
                      <a:pt x="504" y="436"/>
                      <a:pt x="505" y="430"/>
                      <a:pt x="506" y="424"/>
                    </a:cubicBezTo>
                    <a:cubicBezTo>
                      <a:pt x="523" y="425"/>
                      <a:pt x="541" y="428"/>
                      <a:pt x="558" y="432"/>
                    </a:cubicBezTo>
                    <a:cubicBezTo>
                      <a:pt x="562" y="432"/>
                      <a:pt x="566" y="433"/>
                      <a:pt x="570" y="433"/>
                    </a:cubicBezTo>
                    <a:cubicBezTo>
                      <a:pt x="573" y="433"/>
                      <a:pt x="577" y="432"/>
                      <a:pt x="581" y="432"/>
                    </a:cubicBezTo>
                    <a:cubicBezTo>
                      <a:pt x="584" y="432"/>
                      <a:pt x="587" y="433"/>
                      <a:pt x="589" y="432"/>
                    </a:cubicBezTo>
                    <a:cubicBezTo>
                      <a:pt x="588" y="440"/>
                      <a:pt x="586" y="447"/>
                      <a:pt x="584" y="454"/>
                    </a:cubicBezTo>
                    <a:cubicBezTo>
                      <a:pt x="557" y="452"/>
                      <a:pt x="530" y="448"/>
                      <a:pt x="503" y="442"/>
                    </a:cubicBezTo>
                    <a:cubicBezTo>
                      <a:pt x="503" y="441"/>
                      <a:pt x="503" y="441"/>
                      <a:pt x="503" y="441"/>
                    </a:cubicBezTo>
                    <a:cubicBezTo>
                      <a:pt x="503" y="441"/>
                      <a:pt x="503" y="441"/>
                      <a:pt x="502" y="441"/>
                    </a:cubicBezTo>
                    <a:moveTo>
                      <a:pt x="45" y="425"/>
                    </a:moveTo>
                    <a:cubicBezTo>
                      <a:pt x="47" y="425"/>
                      <a:pt x="50" y="425"/>
                      <a:pt x="52" y="425"/>
                    </a:cubicBezTo>
                    <a:cubicBezTo>
                      <a:pt x="54" y="424"/>
                      <a:pt x="57" y="424"/>
                      <a:pt x="59" y="424"/>
                    </a:cubicBezTo>
                    <a:cubicBezTo>
                      <a:pt x="59" y="424"/>
                      <a:pt x="60" y="424"/>
                      <a:pt x="61" y="424"/>
                    </a:cubicBezTo>
                    <a:cubicBezTo>
                      <a:pt x="73" y="425"/>
                      <a:pt x="83" y="427"/>
                      <a:pt x="94" y="427"/>
                    </a:cubicBezTo>
                    <a:cubicBezTo>
                      <a:pt x="96" y="427"/>
                      <a:pt x="98" y="427"/>
                      <a:pt x="100" y="427"/>
                    </a:cubicBezTo>
                    <a:cubicBezTo>
                      <a:pt x="100" y="428"/>
                      <a:pt x="100" y="429"/>
                      <a:pt x="101" y="430"/>
                    </a:cubicBezTo>
                    <a:cubicBezTo>
                      <a:pt x="100" y="431"/>
                      <a:pt x="100" y="431"/>
                      <a:pt x="99" y="432"/>
                    </a:cubicBezTo>
                    <a:cubicBezTo>
                      <a:pt x="97" y="434"/>
                      <a:pt x="99" y="438"/>
                      <a:pt x="102" y="438"/>
                    </a:cubicBezTo>
                    <a:cubicBezTo>
                      <a:pt x="102" y="438"/>
                      <a:pt x="103" y="438"/>
                      <a:pt x="103" y="438"/>
                    </a:cubicBezTo>
                    <a:cubicBezTo>
                      <a:pt x="103" y="439"/>
                      <a:pt x="103" y="439"/>
                      <a:pt x="104" y="440"/>
                    </a:cubicBezTo>
                    <a:cubicBezTo>
                      <a:pt x="95" y="442"/>
                      <a:pt x="87" y="443"/>
                      <a:pt x="78" y="445"/>
                    </a:cubicBezTo>
                    <a:cubicBezTo>
                      <a:pt x="70" y="447"/>
                      <a:pt x="62" y="450"/>
                      <a:pt x="53" y="453"/>
                    </a:cubicBezTo>
                    <a:cubicBezTo>
                      <a:pt x="50" y="444"/>
                      <a:pt x="47" y="434"/>
                      <a:pt x="45" y="425"/>
                    </a:cubicBezTo>
                    <a:cubicBezTo>
                      <a:pt x="45" y="425"/>
                      <a:pt x="45" y="425"/>
                      <a:pt x="45" y="425"/>
                    </a:cubicBezTo>
                    <a:moveTo>
                      <a:pt x="352" y="652"/>
                    </a:moveTo>
                    <a:cubicBezTo>
                      <a:pt x="351" y="628"/>
                      <a:pt x="345" y="603"/>
                      <a:pt x="336" y="582"/>
                    </a:cubicBezTo>
                    <a:cubicBezTo>
                      <a:pt x="330" y="568"/>
                      <a:pt x="325" y="555"/>
                      <a:pt x="318" y="542"/>
                    </a:cubicBezTo>
                    <a:cubicBezTo>
                      <a:pt x="316" y="539"/>
                      <a:pt x="312" y="533"/>
                      <a:pt x="309" y="526"/>
                    </a:cubicBezTo>
                    <a:cubicBezTo>
                      <a:pt x="313" y="512"/>
                      <a:pt x="316" y="499"/>
                      <a:pt x="318" y="486"/>
                    </a:cubicBezTo>
                    <a:cubicBezTo>
                      <a:pt x="319" y="474"/>
                      <a:pt x="319" y="460"/>
                      <a:pt x="322" y="449"/>
                    </a:cubicBezTo>
                    <a:cubicBezTo>
                      <a:pt x="325" y="440"/>
                      <a:pt x="324" y="431"/>
                      <a:pt x="324" y="421"/>
                    </a:cubicBezTo>
                    <a:cubicBezTo>
                      <a:pt x="324" y="419"/>
                      <a:pt x="324" y="417"/>
                      <a:pt x="325" y="415"/>
                    </a:cubicBezTo>
                    <a:cubicBezTo>
                      <a:pt x="327" y="419"/>
                      <a:pt x="330" y="423"/>
                      <a:pt x="331" y="426"/>
                    </a:cubicBezTo>
                    <a:cubicBezTo>
                      <a:pt x="342" y="445"/>
                      <a:pt x="359" y="460"/>
                      <a:pt x="369" y="480"/>
                    </a:cubicBezTo>
                    <a:cubicBezTo>
                      <a:pt x="380" y="500"/>
                      <a:pt x="394" y="518"/>
                      <a:pt x="404" y="538"/>
                    </a:cubicBezTo>
                    <a:cubicBezTo>
                      <a:pt x="411" y="551"/>
                      <a:pt x="417" y="567"/>
                      <a:pt x="424" y="580"/>
                    </a:cubicBezTo>
                    <a:cubicBezTo>
                      <a:pt x="407" y="604"/>
                      <a:pt x="386" y="626"/>
                      <a:pt x="360" y="647"/>
                    </a:cubicBezTo>
                    <a:cubicBezTo>
                      <a:pt x="359" y="647"/>
                      <a:pt x="356" y="649"/>
                      <a:pt x="352" y="652"/>
                    </a:cubicBezTo>
                    <a:moveTo>
                      <a:pt x="160" y="589"/>
                    </a:moveTo>
                    <a:cubicBezTo>
                      <a:pt x="156" y="570"/>
                      <a:pt x="149" y="544"/>
                      <a:pt x="143" y="520"/>
                    </a:cubicBezTo>
                    <a:cubicBezTo>
                      <a:pt x="147" y="517"/>
                      <a:pt x="153" y="512"/>
                      <a:pt x="155" y="511"/>
                    </a:cubicBezTo>
                    <a:cubicBezTo>
                      <a:pt x="160" y="509"/>
                      <a:pt x="164" y="506"/>
                      <a:pt x="169" y="503"/>
                    </a:cubicBezTo>
                    <a:cubicBezTo>
                      <a:pt x="178" y="499"/>
                      <a:pt x="189" y="496"/>
                      <a:pt x="197" y="491"/>
                    </a:cubicBezTo>
                    <a:cubicBezTo>
                      <a:pt x="214" y="480"/>
                      <a:pt x="231" y="468"/>
                      <a:pt x="249" y="458"/>
                    </a:cubicBezTo>
                    <a:cubicBezTo>
                      <a:pt x="252" y="456"/>
                      <a:pt x="255" y="454"/>
                      <a:pt x="258" y="451"/>
                    </a:cubicBezTo>
                    <a:cubicBezTo>
                      <a:pt x="262" y="447"/>
                      <a:pt x="267" y="444"/>
                      <a:pt x="272" y="440"/>
                    </a:cubicBezTo>
                    <a:cubicBezTo>
                      <a:pt x="277" y="435"/>
                      <a:pt x="282" y="431"/>
                      <a:pt x="287" y="426"/>
                    </a:cubicBezTo>
                    <a:cubicBezTo>
                      <a:pt x="291" y="422"/>
                      <a:pt x="296" y="416"/>
                      <a:pt x="300" y="411"/>
                    </a:cubicBezTo>
                    <a:cubicBezTo>
                      <a:pt x="300" y="413"/>
                      <a:pt x="300" y="415"/>
                      <a:pt x="300" y="417"/>
                    </a:cubicBezTo>
                    <a:cubicBezTo>
                      <a:pt x="300" y="444"/>
                      <a:pt x="301" y="469"/>
                      <a:pt x="294" y="495"/>
                    </a:cubicBezTo>
                    <a:cubicBezTo>
                      <a:pt x="292" y="501"/>
                      <a:pt x="290" y="508"/>
                      <a:pt x="289" y="514"/>
                    </a:cubicBezTo>
                    <a:cubicBezTo>
                      <a:pt x="282" y="521"/>
                      <a:pt x="275" y="528"/>
                      <a:pt x="268" y="533"/>
                    </a:cubicBezTo>
                    <a:cubicBezTo>
                      <a:pt x="253" y="542"/>
                      <a:pt x="239" y="551"/>
                      <a:pt x="224" y="560"/>
                    </a:cubicBezTo>
                    <a:cubicBezTo>
                      <a:pt x="204" y="573"/>
                      <a:pt x="183" y="583"/>
                      <a:pt x="160" y="589"/>
                    </a:cubicBezTo>
                    <a:moveTo>
                      <a:pt x="569" y="425"/>
                    </a:moveTo>
                    <a:cubicBezTo>
                      <a:pt x="562" y="425"/>
                      <a:pt x="555" y="423"/>
                      <a:pt x="548" y="422"/>
                    </a:cubicBezTo>
                    <a:cubicBezTo>
                      <a:pt x="535" y="419"/>
                      <a:pt x="521" y="417"/>
                      <a:pt x="507" y="417"/>
                    </a:cubicBezTo>
                    <a:cubicBezTo>
                      <a:pt x="508" y="411"/>
                      <a:pt x="508" y="405"/>
                      <a:pt x="509" y="398"/>
                    </a:cubicBezTo>
                    <a:cubicBezTo>
                      <a:pt x="519" y="397"/>
                      <a:pt x="529" y="395"/>
                      <a:pt x="540" y="395"/>
                    </a:cubicBezTo>
                    <a:cubicBezTo>
                      <a:pt x="547" y="395"/>
                      <a:pt x="554" y="396"/>
                      <a:pt x="560" y="398"/>
                    </a:cubicBezTo>
                    <a:cubicBezTo>
                      <a:pt x="568" y="399"/>
                      <a:pt x="577" y="401"/>
                      <a:pt x="584" y="401"/>
                    </a:cubicBezTo>
                    <a:cubicBezTo>
                      <a:pt x="585" y="401"/>
                      <a:pt x="590" y="402"/>
                      <a:pt x="593" y="402"/>
                    </a:cubicBezTo>
                    <a:cubicBezTo>
                      <a:pt x="594" y="402"/>
                      <a:pt x="595" y="402"/>
                      <a:pt x="595" y="402"/>
                    </a:cubicBezTo>
                    <a:cubicBezTo>
                      <a:pt x="594" y="409"/>
                      <a:pt x="593" y="417"/>
                      <a:pt x="591" y="424"/>
                    </a:cubicBezTo>
                    <a:cubicBezTo>
                      <a:pt x="589" y="425"/>
                      <a:pt x="587" y="425"/>
                      <a:pt x="585" y="425"/>
                    </a:cubicBezTo>
                    <a:cubicBezTo>
                      <a:pt x="584" y="425"/>
                      <a:pt x="582" y="425"/>
                      <a:pt x="580" y="425"/>
                    </a:cubicBezTo>
                    <a:cubicBezTo>
                      <a:pt x="579" y="425"/>
                      <a:pt x="577" y="425"/>
                      <a:pt x="575" y="425"/>
                    </a:cubicBezTo>
                    <a:cubicBezTo>
                      <a:pt x="574" y="425"/>
                      <a:pt x="573" y="425"/>
                      <a:pt x="572" y="425"/>
                    </a:cubicBezTo>
                    <a:cubicBezTo>
                      <a:pt x="571" y="425"/>
                      <a:pt x="570" y="425"/>
                      <a:pt x="569" y="425"/>
                    </a:cubicBezTo>
                    <a:moveTo>
                      <a:pt x="510" y="390"/>
                    </a:moveTo>
                    <a:cubicBezTo>
                      <a:pt x="511" y="384"/>
                      <a:pt x="511" y="377"/>
                      <a:pt x="512" y="370"/>
                    </a:cubicBezTo>
                    <a:cubicBezTo>
                      <a:pt x="525" y="368"/>
                      <a:pt x="539" y="367"/>
                      <a:pt x="553" y="367"/>
                    </a:cubicBezTo>
                    <a:cubicBezTo>
                      <a:pt x="557" y="367"/>
                      <a:pt x="562" y="367"/>
                      <a:pt x="566" y="367"/>
                    </a:cubicBezTo>
                    <a:cubicBezTo>
                      <a:pt x="574" y="368"/>
                      <a:pt x="582" y="369"/>
                      <a:pt x="590" y="369"/>
                    </a:cubicBezTo>
                    <a:cubicBezTo>
                      <a:pt x="594" y="369"/>
                      <a:pt x="597" y="369"/>
                      <a:pt x="600" y="368"/>
                    </a:cubicBezTo>
                    <a:cubicBezTo>
                      <a:pt x="599" y="377"/>
                      <a:pt x="598" y="385"/>
                      <a:pt x="597" y="393"/>
                    </a:cubicBezTo>
                    <a:cubicBezTo>
                      <a:pt x="597" y="393"/>
                      <a:pt x="596" y="393"/>
                      <a:pt x="596" y="393"/>
                    </a:cubicBezTo>
                    <a:cubicBezTo>
                      <a:pt x="595" y="393"/>
                      <a:pt x="594" y="393"/>
                      <a:pt x="593" y="394"/>
                    </a:cubicBezTo>
                    <a:cubicBezTo>
                      <a:pt x="592" y="394"/>
                      <a:pt x="590" y="394"/>
                      <a:pt x="589" y="394"/>
                    </a:cubicBezTo>
                    <a:cubicBezTo>
                      <a:pt x="589" y="394"/>
                      <a:pt x="589" y="394"/>
                      <a:pt x="589" y="394"/>
                    </a:cubicBezTo>
                    <a:cubicBezTo>
                      <a:pt x="579" y="393"/>
                      <a:pt x="569" y="390"/>
                      <a:pt x="559" y="389"/>
                    </a:cubicBezTo>
                    <a:cubicBezTo>
                      <a:pt x="553" y="389"/>
                      <a:pt x="546" y="387"/>
                      <a:pt x="539" y="387"/>
                    </a:cubicBezTo>
                    <a:cubicBezTo>
                      <a:pt x="538" y="387"/>
                      <a:pt x="537" y="387"/>
                      <a:pt x="536" y="387"/>
                    </a:cubicBezTo>
                    <a:cubicBezTo>
                      <a:pt x="527" y="388"/>
                      <a:pt x="519" y="389"/>
                      <a:pt x="510" y="390"/>
                    </a:cubicBezTo>
                    <a:moveTo>
                      <a:pt x="88" y="396"/>
                    </a:moveTo>
                    <a:cubicBezTo>
                      <a:pt x="83" y="396"/>
                      <a:pt x="79" y="394"/>
                      <a:pt x="75" y="394"/>
                    </a:cubicBezTo>
                    <a:cubicBezTo>
                      <a:pt x="69" y="394"/>
                      <a:pt x="62" y="393"/>
                      <a:pt x="56" y="391"/>
                    </a:cubicBezTo>
                    <a:cubicBezTo>
                      <a:pt x="51" y="388"/>
                      <a:pt x="45" y="388"/>
                      <a:pt x="40" y="387"/>
                    </a:cubicBezTo>
                    <a:cubicBezTo>
                      <a:pt x="38" y="386"/>
                      <a:pt x="36" y="386"/>
                      <a:pt x="34" y="386"/>
                    </a:cubicBezTo>
                    <a:cubicBezTo>
                      <a:pt x="34" y="385"/>
                      <a:pt x="33" y="384"/>
                      <a:pt x="33" y="383"/>
                    </a:cubicBezTo>
                    <a:cubicBezTo>
                      <a:pt x="32" y="377"/>
                      <a:pt x="30" y="371"/>
                      <a:pt x="29" y="365"/>
                    </a:cubicBezTo>
                    <a:cubicBezTo>
                      <a:pt x="28" y="363"/>
                      <a:pt x="28" y="362"/>
                      <a:pt x="28" y="361"/>
                    </a:cubicBezTo>
                    <a:cubicBezTo>
                      <a:pt x="34" y="364"/>
                      <a:pt x="41" y="367"/>
                      <a:pt x="48" y="369"/>
                    </a:cubicBezTo>
                    <a:cubicBezTo>
                      <a:pt x="60" y="374"/>
                      <a:pt x="72" y="377"/>
                      <a:pt x="85" y="380"/>
                    </a:cubicBezTo>
                    <a:cubicBezTo>
                      <a:pt x="85" y="380"/>
                      <a:pt x="85" y="380"/>
                      <a:pt x="86" y="380"/>
                    </a:cubicBezTo>
                    <a:cubicBezTo>
                      <a:pt x="86" y="380"/>
                      <a:pt x="86" y="380"/>
                      <a:pt x="86" y="379"/>
                    </a:cubicBezTo>
                    <a:cubicBezTo>
                      <a:pt x="89" y="392"/>
                      <a:pt x="93" y="405"/>
                      <a:pt x="97" y="419"/>
                    </a:cubicBezTo>
                    <a:cubicBezTo>
                      <a:pt x="97" y="419"/>
                      <a:pt x="96" y="419"/>
                      <a:pt x="95" y="419"/>
                    </a:cubicBezTo>
                    <a:cubicBezTo>
                      <a:pt x="86" y="419"/>
                      <a:pt x="77" y="418"/>
                      <a:pt x="68" y="417"/>
                    </a:cubicBezTo>
                    <a:cubicBezTo>
                      <a:pt x="63" y="417"/>
                      <a:pt x="57" y="416"/>
                      <a:pt x="51" y="416"/>
                    </a:cubicBezTo>
                    <a:cubicBezTo>
                      <a:pt x="51" y="416"/>
                      <a:pt x="51" y="416"/>
                      <a:pt x="51" y="416"/>
                    </a:cubicBezTo>
                    <a:cubicBezTo>
                      <a:pt x="49" y="416"/>
                      <a:pt x="45" y="417"/>
                      <a:pt x="42" y="417"/>
                    </a:cubicBezTo>
                    <a:cubicBezTo>
                      <a:pt x="40" y="409"/>
                      <a:pt x="38" y="401"/>
                      <a:pt x="36" y="394"/>
                    </a:cubicBezTo>
                    <a:cubicBezTo>
                      <a:pt x="38" y="395"/>
                      <a:pt x="39" y="395"/>
                      <a:pt x="41" y="395"/>
                    </a:cubicBezTo>
                    <a:cubicBezTo>
                      <a:pt x="46" y="396"/>
                      <a:pt x="51" y="397"/>
                      <a:pt x="56" y="399"/>
                    </a:cubicBezTo>
                    <a:cubicBezTo>
                      <a:pt x="62" y="401"/>
                      <a:pt x="69" y="402"/>
                      <a:pt x="75" y="402"/>
                    </a:cubicBezTo>
                    <a:cubicBezTo>
                      <a:pt x="79" y="402"/>
                      <a:pt x="83" y="404"/>
                      <a:pt x="87" y="404"/>
                    </a:cubicBezTo>
                    <a:cubicBezTo>
                      <a:pt x="87" y="404"/>
                      <a:pt x="87" y="404"/>
                      <a:pt x="87" y="404"/>
                    </a:cubicBezTo>
                    <a:cubicBezTo>
                      <a:pt x="92" y="404"/>
                      <a:pt x="93" y="396"/>
                      <a:pt x="88" y="396"/>
                    </a:cubicBezTo>
                    <a:cubicBezTo>
                      <a:pt x="88" y="396"/>
                      <a:pt x="88" y="396"/>
                      <a:pt x="88" y="396"/>
                    </a:cubicBezTo>
                    <a:cubicBezTo>
                      <a:pt x="88" y="396"/>
                      <a:pt x="88" y="396"/>
                      <a:pt x="88" y="396"/>
                    </a:cubicBezTo>
                    <a:moveTo>
                      <a:pt x="514" y="345"/>
                    </a:moveTo>
                    <a:cubicBezTo>
                      <a:pt x="515" y="345"/>
                      <a:pt x="515" y="345"/>
                      <a:pt x="515" y="344"/>
                    </a:cubicBezTo>
                    <a:cubicBezTo>
                      <a:pt x="535" y="338"/>
                      <a:pt x="555" y="341"/>
                      <a:pt x="574" y="339"/>
                    </a:cubicBezTo>
                    <a:cubicBezTo>
                      <a:pt x="582" y="338"/>
                      <a:pt x="591" y="337"/>
                      <a:pt x="600" y="337"/>
                    </a:cubicBezTo>
                    <a:cubicBezTo>
                      <a:pt x="600" y="337"/>
                      <a:pt x="601" y="337"/>
                      <a:pt x="602" y="337"/>
                    </a:cubicBezTo>
                    <a:cubicBezTo>
                      <a:pt x="602" y="345"/>
                      <a:pt x="601" y="353"/>
                      <a:pt x="601" y="361"/>
                    </a:cubicBezTo>
                    <a:cubicBezTo>
                      <a:pt x="597" y="361"/>
                      <a:pt x="593" y="361"/>
                      <a:pt x="589" y="361"/>
                    </a:cubicBezTo>
                    <a:cubicBezTo>
                      <a:pt x="583" y="361"/>
                      <a:pt x="577" y="361"/>
                      <a:pt x="571" y="361"/>
                    </a:cubicBezTo>
                    <a:cubicBezTo>
                      <a:pt x="566" y="360"/>
                      <a:pt x="560" y="360"/>
                      <a:pt x="554" y="360"/>
                    </a:cubicBezTo>
                    <a:cubicBezTo>
                      <a:pt x="554" y="360"/>
                      <a:pt x="554" y="360"/>
                      <a:pt x="554" y="360"/>
                    </a:cubicBezTo>
                    <a:cubicBezTo>
                      <a:pt x="540" y="360"/>
                      <a:pt x="526" y="361"/>
                      <a:pt x="512" y="362"/>
                    </a:cubicBezTo>
                    <a:cubicBezTo>
                      <a:pt x="512" y="356"/>
                      <a:pt x="512" y="350"/>
                      <a:pt x="512" y="344"/>
                    </a:cubicBezTo>
                    <a:cubicBezTo>
                      <a:pt x="513" y="345"/>
                      <a:pt x="514" y="345"/>
                      <a:pt x="514" y="345"/>
                    </a:cubicBezTo>
                    <a:moveTo>
                      <a:pt x="84" y="372"/>
                    </a:moveTo>
                    <a:cubicBezTo>
                      <a:pt x="70" y="369"/>
                      <a:pt x="57" y="364"/>
                      <a:pt x="43" y="359"/>
                    </a:cubicBezTo>
                    <a:cubicBezTo>
                      <a:pt x="37" y="357"/>
                      <a:pt x="31" y="354"/>
                      <a:pt x="25" y="352"/>
                    </a:cubicBezTo>
                    <a:cubicBezTo>
                      <a:pt x="23" y="344"/>
                      <a:pt x="22" y="337"/>
                      <a:pt x="20" y="329"/>
                    </a:cubicBezTo>
                    <a:cubicBezTo>
                      <a:pt x="23" y="330"/>
                      <a:pt x="26" y="331"/>
                      <a:pt x="30" y="332"/>
                    </a:cubicBezTo>
                    <a:cubicBezTo>
                      <a:pt x="33" y="333"/>
                      <a:pt x="43" y="334"/>
                      <a:pt x="46" y="337"/>
                    </a:cubicBezTo>
                    <a:cubicBezTo>
                      <a:pt x="50" y="339"/>
                      <a:pt x="54" y="339"/>
                      <a:pt x="58" y="341"/>
                    </a:cubicBezTo>
                    <a:cubicBezTo>
                      <a:pt x="64" y="344"/>
                      <a:pt x="71" y="346"/>
                      <a:pt x="78" y="347"/>
                    </a:cubicBezTo>
                    <a:cubicBezTo>
                      <a:pt x="78" y="347"/>
                      <a:pt x="78" y="347"/>
                      <a:pt x="79" y="347"/>
                    </a:cubicBezTo>
                    <a:cubicBezTo>
                      <a:pt x="79" y="347"/>
                      <a:pt x="79" y="347"/>
                      <a:pt x="80" y="347"/>
                    </a:cubicBezTo>
                    <a:cubicBezTo>
                      <a:pt x="81" y="355"/>
                      <a:pt x="83" y="363"/>
                      <a:pt x="84" y="372"/>
                    </a:cubicBezTo>
                    <a:moveTo>
                      <a:pt x="141" y="512"/>
                    </a:moveTo>
                    <a:cubicBezTo>
                      <a:pt x="134" y="485"/>
                      <a:pt x="128" y="462"/>
                      <a:pt x="126" y="455"/>
                    </a:cubicBezTo>
                    <a:cubicBezTo>
                      <a:pt x="123" y="444"/>
                      <a:pt x="120" y="433"/>
                      <a:pt x="116" y="423"/>
                    </a:cubicBezTo>
                    <a:cubicBezTo>
                      <a:pt x="125" y="412"/>
                      <a:pt x="134" y="400"/>
                      <a:pt x="146" y="392"/>
                    </a:cubicBezTo>
                    <a:cubicBezTo>
                      <a:pt x="158" y="384"/>
                      <a:pt x="170" y="375"/>
                      <a:pt x="184" y="369"/>
                    </a:cubicBezTo>
                    <a:cubicBezTo>
                      <a:pt x="191" y="367"/>
                      <a:pt x="197" y="364"/>
                      <a:pt x="203" y="360"/>
                    </a:cubicBezTo>
                    <a:cubicBezTo>
                      <a:pt x="222" y="349"/>
                      <a:pt x="240" y="336"/>
                      <a:pt x="259" y="325"/>
                    </a:cubicBezTo>
                    <a:cubicBezTo>
                      <a:pt x="262" y="323"/>
                      <a:pt x="274" y="314"/>
                      <a:pt x="285" y="307"/>
                    </a:cubicBezTo>
                    <a:cubicBezTo>
                      <a:pt x="286" y="311"/>
                      <a:pt x="287" y="315"/>
                      <a:pt x="288" y="319"/>
                    </a:cubicBezTo>
                    <a:cubicBezTo>
                      <a:pt x="289" y="329"/>
                      <a:pt x="293" y="339"/>
                      <a:pt x="295" y="349"/>
                    </a:cubicBezTo>
                    <a:cubicBezTo>
                      <a:pt x="299" y="365"/>
                      <a:pt x="300" y="382"/>
                      <a:pt x="300" y="398"/>
                    </a:cubicBezTo>
                    <a:cubicBezTo>
                      <a:pt x="292" y="410"/>
                      <a:pt x="282" y="420"/>
                      <a:pt x="272" y="429"/>
                    </a:cubicBezTo>
                    <a:cubicBezTo>
                      <a:pt x="258" y="441"/>
                      <a:pt x="244" y="452"/>
                      <a:pt x="229" y="462"/>
                    </a:cubicBezTo>
                    <a:cubicBezTo>
                      <a:pt x="219" y="468"/>
                      <a:pt x="209" y="474"/>
                      <a:pt x="199" y="480"/>
                    </a:cubicBezTo>
                    <a:cubicBezTo>
                      <a:pt x="190" y="486"/>
                      <a:pt x="180" y="490"/>
                      <a:pt x="170" y="495"/>
                    </a:cubicBezTo>
                    <a:cubicBezTo>
                      <a:pt x="160" y="499"/>
                      <a:pt x="150" y="505"/>
                      <a:pt x="141" y="512"/>
                    </a:cubicBezTo>
                    <a:moveTo>
                      <a:pt x="576" y="311"/>
                    </a:moveTo>
                    <a:cubicBezTo>
                      <a:pt x="579" y="311"/>
                      <a:pt x="581" y="311"/>
                      <a:pt x="583" y="310"/>
                    </a:cubicBezTo>
                    <a:cubicBezTo>
                      <a:pt x="584" y="310"/>
                      <a:pt x="596" y="307"/>
                      <a:pt x="602" y="306"/>
                    </a:cubicBezTo>
                    <a:cubicBezTo>
                      <a:pt x="603" y="314"/>
                      <a:pt x="603" y="321"/>
                      <a:pt x="602" y="329"/>
                    </a:cubicBezTo>
                    <a:cubicBezTo>
                      <a:pt x="601" y="329"/>
                      <a:pt x="599" y="329"/>
                      <a:pt x="598" y="329"/>
                    </a:cubicBezTo>
                    <a:cubicBezTo>
                      <a:pt x="586" y="329"/>
                      <a:pt x="574" y="331"/>
                      <a:pt x="562" y="331"/>
                    </a:cubicBezTo>
                    <a:cubicBezTo>
                      <a:pt x="546" y="332"/>
                      <a:pt x="529" y="332"/>
                      <a:pt x="513" y="337"/>
                    </a:cubicBezTo>
                    <a:cubicBezTo>
                      <a:pt x="513" y="337"/>
                      <a:pt x="513" y="337"/>
                      <a:pt x="513" y="337"/>
                    </a:cubicBezTo>
                    <a:cubicBezTo>
                      <a:pt x="513" y="332"/>
                      <a:pt x="512" y="326"/>
                      <a:pt x="512" y="320"/>
                    </a:cubicBezTo>
                    <a:cubicBezTo>
                      <a:pt x="512" y="320"/>
                      <a:pt x="512" y="320"/>
                      <a:pt x="513" y="320"/>
                    </a:cubicBezTo>
                    <a:cubicBezTo>
                      <a:pt x="513" y="320"/>
                      <a:pt x="513" y="320"/>
                      <a:pt x="514" y="320"/>
                    </a:cubicBezTo>
                    <a:cubicBezTo>
                      <a:pt x="530" y="315"/>
                      <a:pt x="546" y="312"/>
                      <a:pt x="562" y="311"/>
                    </a:cubicBezTo>
                    <a:cubicBezTo>
                      <a:pt x="563" y="311"/>
                      <a:pt x="564" y="310"/>
                      <a:pt x="565" y="310"/>
                    </a:cubicBezTo>
                    <a:cubicBezTo>
                      <a:pt x="567" y="310"/>
                      <a:pt x="569" y="311"/>
                      <a:pt x="571" y="311"/>
                    </a:cubicBezTo>
                    <a:cubicBezTo>
                      <a:pt x="573" y="311"/>
                      <a:pt x="575" y="311"/>
                      <a:pt x="576" y="311"/>
                    </a:cubicBezTo>
                    <a:moveTo>
                      <a:pt x="429" y="573"/>
                    </a:moveTo>
                    <a:cubicBezTo>
                      <a:pt x="426" y="567"/>
                      <a:pt x="424" y="560"/>
                      <a:pt x="421" y="555"/>
                    </a:cubicBezTo>
                    <a:cubicBezTo>
                      <a:pt x="416" y="545"/>
                      <a:pt x="411" y="535"/>
                      <a:pt x="406" y="526"/>
                    </a:cubicBezTo>
                    <a:cubicBezTo>
                      <a:pt x="400" y="517"/>
                      <a:pt x="395" y="508"/>
                      <a:pt x="390" y="499"/>
                    </a:cubicBezTo>
                    <a:cubicBezTo>
                      <a:pt x="386" y="491"/>
                      <a:pt x="380" y="484"/>
                      <a:pt x="375" y="475"/>
                    </a:cubicBezTo>
                    <a:cubicBezTo>
                      <a:pt x="366" y="459"/>
                      <a:pt x="351" y="446"/>
                      <a:pt x="342" y="429"/>
                    </a:cubicBezTo>
                    <a:cubicBezTo>
                      <a:pt x="337" y="421"/>
                      <a:pt x="333" y="414"/>
                      <a:pt x="328" y="406"/>
                    </a:cubicBezTo>
                    <a:cubicBezTo>
                      <a:pt x="327" y="405"/>
                      <a:pt x="326" y="403"/>
                      <a:pt x="325" y="402"/>
                    </a:cubicBezTo>
                    <a:cubicBezTo>
                      <a:pt x="325" y="387"/>
                      <a:pt x="325" y="372"/>
                      <a:pt x="322" y="358"/>
                    </a:cubicBezTo>
                    <a:cubicBezTo>
                      <a:pt x="319" y="341"/>
                      <a:pt x="316" y="323"/>
                      <a:pt x="312" y="305"/>
                    </a:cubicBezTo>
                    <a:cubicBezTo>
                      <a:pt x="325" y="318"/>
                      <a:pt x="337" y="329"/>
                      <a:pt x="353" y="338"/>
                    </a:cubicBezTo>
                    <a:cubicBezTo>
                      <a:pt x="370" y="347"/>
                      <a:pt x="387" y="361"/>
                      <a:pt x="402" y="374"/>
                    </a:cubicBezTo>
                    <a:cubicBezTo>
                      <a:pt x="409" y="382"/>
                      <a:pt x="419" y="386"/>
                      <a:pt x="426" y="394"/>
                    </a:cubicBezTo>
                    <a:cubicBezTo>
                      <a:pt x="434" y="402"/>
                      <a:pt x="442" y="410"/>
                      <a:pt x="449" y="419"/>
                    </a:cubicBezTo>
                    <a:cubicBezTo>
                      <a:pt x="453" y="423"/>
                      <a:pt x="457" y="427"/>
                      <a:pt x="461" y="431"/>
                    </a:cubicBezTo>
                    <a:cubicBezTo>
                      <a:pt x="466" y="436"/>
                      <a:pt x="468" y="442"/>
                      <a:pt x="471" y="448"/>
                    </a:cubicBezTo>
                    <a:cubicBezTo>
                      <a:pt x="472" y="450"/>
                      <a:pt x="476" y="456"/>
                      <a:pt x="479" y="461"/>
                    </a:cubicBezTo>
                    <a:cubicBezTo>
                      <a:pt x="474" y="480"/>
                      <a:pt x="468" y="499"/>
                      <a:pt x="467" y="503"/>
                    </a:cubicBezTo>
                    <a:cubicBezTo>
                      <a:pt x="457" y="527"/>
                      <a:pt x="445" y="550"/>
                      <a:pt x="429" y="573"/>
                    </a:cubicBezTo>
                    <a:moveTo>
                      <a:pt x="79" y="340"/>
                    </a:moveTo>
                    <a:cubicBezTo>
                      <a:pt x="68" y="337"/>
                      <a:pt x="58" y="333"/>
                      <a:pt x="48" y="329"/>
                    </a:cubicBezTo>
                    <a:cubicBezTo>
                      <a:pt x="38" y="325"/>
                      <a:pt x="29" y="323"/>
                      <a:pt x="19" y="319"/>
                    </a:cubicBezTo>
                    <a:cubicBezTo>
                      <a:pt x="19" y="319"/>
                      <a:pt x="19" y="319"/>
                      <a:pt x="19" y="319"/>
                    </a:cubicBezTo>
                    <a:cubicBezTo>
                      <a:pt x="18" y="313"/>
                      <a:pt x="18" y="308"/>
                      <a:pt x="18" y="302"/>
                    </a:cubicBezTo>
                    <a:cubicBezTo>
                      <a:pt x="18" y="299"/>
                      <a:pt x="18" y="296"/>
                      <a:pt x="18" y="292"/>
                    </a:cubicBezTo>
                    <a:cubicBezTo>
                      <a:pt x="18" y="292"/>
                      <a:pt x="18" y="292"/>
                      <a:pt x="18" y="291"/>
                    </a:cubicBezTo>
                    <a:cubicBezTo>
                      <a:pt x="27" y="296"/>
                      <a:pt x="37" y="301"/>
                      <a:pt x="46" y="303"/>
                    </a:cubicBezTo>
                    <a:cubicBezTo>
                      <a:pt x="57" y="305"/>
                      <a:pt x="67" y="313"/>
                      <a:pt x="77" y="318"/>
                    </a:cubicBezTo>
                    <a:cubicBezTo>
                      <a:pt x="77" y="320"/>
                      <a:pt x="77" y="322"/>
                      <a:pt x="77" y="324"/>
                    </a:cubicBezTo>
                    <a:cubicBezTo>
                      <a:pt x="77" y="329"/>
                      <a:pt x="78" y="334"/>
                      <a:pt x="79" y="340"/>
                    </a:cubicBezTo>
                    <a:moveTo>
                      <a:pt x="512" y="312"/>
                    </a:moveTo>
                    <a:cubicBezTo>
                      <a:pt x="512" y="308"/>
                      <a:pt x="512" y="304"/>
                      <a:pt x="511" y="299"/>
                    </a:cubicBezTo>
                    <a:cubicBezTo>
                      <a:pt x="511" y="298"/>
                      <a:pt x="511" y="296"/>
                      <a:pt x="511" y="295"/>
                    </a:cubicBezTo>
                    <a:cubicBezTo>
                      <a:pt x="539" y="282"/>
                      <a:pt x="571" y="285"/>
                      <a:pt x="601" y="280"/>
                    </a:cubicBezTo>
                    <a:cubicBezTo>
                      <a:pt x="601" y="286"/>
                      <a:pt x="602" y="292"/>
                      <a:pt x="602" y="298"/>
                    </a:cubicBezTo>
                    <a:cubicBezTo>
                      <a:pt x="600" y="299"/>
                      <a:pt x="598" y="299"/>
                      <a:pt x="595" y="300"/>
                    </a:cubicBezTo>
                    <a:cubicBezTo>
                      <a:pt x="590" y="301"/>
                      <a:pt x="583" y="303"/>
                      <a:pt x="577" y="303"/>
                    </a:cubicBezTo>
                    <a:cubicBezTo>
                      <a:pt x="577" y="303"/>
                      <a:pt x="576" y="303"/>
                      <a:pt x="575" y="303"/>
                    </a:cubicBezTo>
                    <a:cubicBezTo>
                      <a:pt x="573" y="303"/>
                      <a:pt x="570" y="303"/>
                      <a:pt x="567" y="303"/>
                    </a:cubicBezTo>
                    <a:cubicBezTo>
                      <a:pt x="565" y="303"/>
                      <a:pt x="563" y="303"/>
                      <a:pt x="561" y="303"/>
                    </a:cubicBezTo>
                    <a:cubicBezTo>
                      <a:pt x="544" y="305"/>
                      <a:pt x="528" y="307"/>
                      <a:pt x="512" y="312"/>
                    </a:cubicBezTo>
                    <a:moveTo>
                      <a:pt x="78" y="310"/>
                    </a:moveTo>
                    <a:cubicBezTo>
                      <a:pt x="69" y="305"/>
                      <a:pt x="59" y="298"/>
                      <a:pt x="51" y="296"/>
                    </a:cubicBezTo>
                    <a:cubicBezTo>
                      <a:pt x="40" y="293"/>
                      <a:pt x="28" y="288"/>
                      <a:pt x="18" y="282"/>
                    </a:cubicBezTo>
                    <a:cubicBezTo>
                      <a:pt x="18" y="278"/>
                      <a:pt x="18" y="273"/>
                      <a:pt x="20" y="269"/>
                    </a:cubicBezTo>
                    <a:cubicBezTo>
                      <a:pt x="21" y="263"/>
                      <a:pt x="23" y="257"/>
                      <a:pt x="25" y="252"/>
                    </a:cubicBezTo>
                    <a:cubicBezTo>
                      <a:pt x="34" y="255"/>
                      <a:pt x="42" y="261"/>
                      <a:pt x="49" y="264"/>
                    </a:cubicBezTo>
                    <a:cubicBezTo>
                      <a:pt x="61" y="271"/>
                      <a:pt x="72" y="280"/>
                      <a:pt x="82" y="290"/>
                    </a:cubicBezTo>
                    <a:cubicBezTo>
                      <a:pt x="83" y="290"/>
                      <a:pt x="83" y="290"/>
                      <a:pt x="83" y="290"/>
                    </a:cubicBezTo>
                    <a:cubicBezTo>
                      <a:pt x="80" y="297"/>
                      <a:pt x="79" y="303"/>
                      <a:pt x="78" y="310"/>
                    </a:cubicBezTo>
                    <a:moveTo>
                      <a:pt x="510" y="287"/>
                    </a:moveTo>
                    <a:cubicBezTo>
                      <a:pt x="510" y="282"/>
                      <a:pt x="509" y="277"/>
                      <a:pt x="508" y="272"/>
                    </a:cubicBezTo>
                    <a:cubicBezTo>
                      <a:pt x="517" y="264"/>
                      <a:pt x="529" y="264"/>
                      <a:pt x="540" y="260"/>
                    </a:cubicBezTo>
                    <a:cubicBezTo>
                      <a:pt x="546" y="258"/>
                      <a:pt x="554" y="255"/>
                      <a:pt x="561" y="254"/>
                    </a:cubicBezTo>
                    <a:cubicBezTo>
                      <a:pt x="570" y="253"/>
                      <a:pt x="579" y="251"/>
                      <a:pt x="588" y="251"/>
                    </a:cubicBezTo>
                    <a:cubicBezTo>
                      <a:pt x="589" y="250"/>
                      <a:pt x="593" y="249"/>
                      <a:pt x="597" y="248"/>
                    </a:cubicBezTo>
                    <a:cubicBezTo>
                      <a:pt x="598" y="254"/>
                      <a:pt x="599" y="260"/>
                      <a:pt x="599" y="265"/>
                    </a:cubicBezTo>
                    <a:cubicBezTo>
                      <a:pt x="600" y="268"/>
                      <a:pt x="600" y="270"/>
                      <a:pt x="600" y="272"/>
                    </a:cubicBezTo>
                    <a:cubicBezTo>
                      <a:pt x="570" y="278"/>
                      <a:pt x="538" y="274"/>
                      <a:pt x="510" y="287"/>
                    </a:cubicBezTo>
                    <a:moveTo>
                      <a:pt x="114" y="415"/>
                    </a:moveTo>
                    <a:cubicBezTo>
                      <a:pt x="108" y="395"/>
                      <a:pt x="103" y="376"/>
                      <a:pt x="99" y="359"/>
                    </a:cubicBezTo>
                    <a:cubicBezTo>
                      <a:pt x="101" y="352"/>
                      <a:pt x="101" y="345"/>
                      <a:pt x="106" y="339"/>
                    </a:cubicBezTo>
                    <a:cubicBezTo>
                      <a:pt x="111" y="332"/>
                      <a:pt x="116" y="325"/>
                      <a:pt x="122" y="319"/>
                    </a:cubicBezTo>
                    <a:cubicBezTo>
                      <a:pt x="131" y="310"/>
                      <a:pt x="142" y="305"/>
                      <a:pt x="153" y="299"/>
                    </a:cubicBezTo>
                    <a:cubicBezTo>
                      <a:pt x="159" y="295"/>
                      <a:pt x="166" y="291"/>
                      <a:pt x="174" y="290"/>
                    </a:cubicBezTo>
                    <a:cubicBezTo>
                      <a:pt x="177" y="290"/>
                      <a:pt x="179" y="289"/>
                      <a:pt x="182" y="288"/>
                    </a:cubicBezTo>
                    <a:cubicBezTo>
                      <a:pt x="209" y="274"/>
                      <a:pt x="236" y="260"/>
                      <a:pt x="261" y="243"/>
                    </a:cubicBezTo>
                    <a:cubicBezTo>
                      <a:pt x="268" y="254"/>
                      <a:pt x="273" y="266"/>
                      <a:pt x="276" y="278"/>
                    </a:cubicBezTo>
                    <a:cubicBezTo>
                      <a:pt x="278" y="286"/>
                      <a:pt x="281" y="293"/>
                      <a:pt x="283" y="300"/>
                    </a:cubicBezTo>
                    <a:cubicBezTo>
                      <a:pt x="278" y="304"/>
                      <a:pt x="273" y="307"/>
                      <a:pt x="268" y="310"/>
                    </a:cubicBezTo>
                    <a:cubicBezTo>
                      <a:pt x="262" y="312"/>
                      <a:pt x="259" y="317"/>
                      <a:pt x="253" y="319"/>
                    </a:cubicBezTo>
                    <a:cubicBezTo>
                      <a:pt x="249" y="321"/>
                      <a:pt x="245" y="323"/>
                      <a:pt x="242" y="326"/>
                    </a:cubicBezTo>
                    <a:cubicBezTo>
                      <a:pt x="231" y="333"/>
                      <a:pt x="219" y="342"/>
                      <a:pt x="208" y="349"/>
                    </a:cubicBezTo>
                    <a:cubicBezTo>
                      <a:pt x="188" y="360"/>
                      <a:pt x="167" y="367"/>
                      <a:pt x="148" y="381"/>
                    </a:cubicBezTo>
                    <a:cubicBezTo>
                      <a:pt x="135" y="391"/>
                      <a:pt x="125" y="403"/>
                      <a:pt x="114" y="415"/>
                    </a:cubicBezTo>
                    <a:moveTo>
                      <a:pt x="295" y="241"/>
                    </a:moveTo>
                    <a:cubicBezTo>
                      <a:pt x="299" y="241"/>
                      <a:pt x="302" y="240"/>
                      <a:pt x="306" y="240"/>
                    </a:cubicBezTo>
                    <a:cubicBezTo>
                      <a:pt x="310" y="240"/>
                      <a:pt x="314" y="240"/>
                      <a:pt x="317" y="240"/>
                    </a:cubicBezTo>
                    <a:cubicBezTo>
                      <a:pt x="319" y="240"/>
                      <a:pt x="321" y="240"/>
                      <a:pt x="323" y="240"/>
                    </a:cubicBezTo>
                    <a:cubicBezTo>
                      <a:pt x="335" y="241"/>
                      <a:pt x="347" y="243"/>
                      <a:pt x="359" y="244"/>
                    </a:cubicBezTo>
                    <a:cubicBezTo>
                      <a:pt x="370" y="245"/>
                      <a:pt x="381" y="251"/>
                      <a:pt x="390" y="256"/>
                    </a:cubicBezTo>
                    <a:cubicBezTo>
                      <a:pt x="414" y="267"/>
                      <a:pt x="437" y="278"/>
                      <a:pt x="457" y="294"/>
                    </a:cubicBezTo>
                    <a:cubicBezTo>
                      <a:pt x="465" y="300"/>
                      <a:pt x="476" y="308"/>
                      <a:pt x="483" y="316"/>
                    </a:cubicBezTo>
                    <a:cubicBezTo>
                      <a:pt x="486" y="320"/>
                      <a:pt x="489" y="324"/>
                      <a:pt x="493" y="328"/>
                    </a:cubicBezTo>
                    <a:cubicBezTo>
                      <a:pt x="494" y="329"/>
                      <a:pt x="495" y="330"/>
                      <a:pt x="495" y="330"/>
                    </a:cubicBezTo>
                    <a:cubicBezTo>
                      <a:pt x="496" y="361"/>
                      <a:pt x="494" y="393"/>
                      <a:pt x="488" y="427"/>
                    </a:cubicBezTo>
                    <a:cubicBezTo>
                      <a:pt x="487" y="430"/>
                      <a:pt x="485" y="440"/>
                      <a:pt x="482" y="451"/>
                    </a:cubicBezTo>
                    <a:cubicBezTo>
                      <a:pt x="479" y="446"/>
                      <a:pt x="476" y="441"/>
                      <a:pt x="473" y="435"/>
                    </a:cubicBezTo>
                    <a:cubicBezTo>
                      <a:pt x="468" y="425"/>
                      <a:pt x="459" y="418"/>
                      <a:pt x="451" y="409"/>
                    </a:cubicBezTo>
                    <a:cubicBezTo>
                      <a:pt x="442" y="399"/>
                      <a:pt x="433" y="388"/>
                      <a:pt x="422" y="380"/>
                    </a:cubicBezTo>
                    <a:cubicBezTo>
                      <a:pt x="404" y="365"/>
                      <a:pt x="384" y="353"/>
                      <a:pt x="366" y="338"/>
                    </a:cubicBezTo>
                    <a:cubicBezTo>
                      <a:pt x="358" y="331"/>
                      <a:pt x="348" y="325"/>
                      <a:pt x="338" y="319"/>
                    </a:cubicBezTo>
                    <a:cubicBezTo>
                      <a:pt x="327" y="312"/>
                      <a:pt x="320" y="303"/>
                      <a:pt x="311" y="293"/>
                    </a:cubicBezTo>
                    <a:cubicBezTo>
                      <a:pt x="310" y="293"/>
                      <a:pt x="310" y="292"/>
                      <a:pt x="309" y="292"/>
                    </a:cubicBezTo>
                    <a:cubicBezTo>
                      <a:pt x="306" y="280"/>
                      <a:pt x="302" y="268"/>
                      <a:pt x="298" y="257"/>
                    </a:cubicBezTo>
                    <a:cubicBezTo>
                      <a:pt x="296" y="252"/>
                      <a:pt x="292" y="247"/>
                      <a:pt x="289" y="242"/>
                    </a:cubicBezTo>
                    <a:cubicBezTo>
                      <a:pt x="289" y="241"/>
                      <a:pt x="288" y="241"/>
                      <a:pt x="288" y="240"/>
                    </a:cubicBezTo>
                    <a:cubicBezTo>
                      <a:pt x="290" y="240"/>
                      <a:pt x="293" y="241"/>
                      <a:pt x="295" y="241"/>
                    </a:cubicBezTo>
                    <a:moveTo>
                      <a:pt x="86" y="283"/>
                    </a:moveTo>
                    <a:cubicBezTo>
                      <a:pt x="75" y="273"/>
                      <a:pt x="65" y="265"/>
                      <a:pt x="52" y="257"/>
                    </a:cubicBezTo>
                    <a:cubicBezTo>
                      <a:pt x="45" y="253"/>
                      <a:pt x="36" y="251"/>
                      <a:pt x="29" y="246"/>
                    </a:cubicBezTo>
                    <a:cubicBezTo>
                      <a:pt x="29" y="246"/>
                      <a:pt x="28" y="245"/>
                      <a:pt x="28" y="245"/>
                    </a:cubicBezTo>
                    <a:cubicBezTo>
                      <a:pt x="30" y="239"/>
                      <a:pt x="33" y="234"/>
                      <a:pt x="36" y="229"/>
                    </a:cubicBezTo>
                    <a:cubicBezTo>
                      <a:pt x="36" y="229"/>
                      <a:pt x="37" y="230"/>
                      <a:pt x="38" y="230"/>
                    </a:cubicBezTo>
                    <a:cubicBezTo>
                      <a:pt x="53" y="232"/>
                      <a:pt x="62" y="238"/>
                      <a:pt x="74" y="246"/>
                    </a:cubicBezTo>
                    <a:cubicBezTo>
                      <a:pt x="80" y="251"/>
                      <a:pt x="85" y="256"/>
                      <a:pt x="91" y="260"/>
                    </a:cubicBezTo>
                    <a:cubicBezTo>
                      <a:pt x="92" y="261"/>
                      <a:pt x="95" y="263"/>
                      <a:pt x="97" y="264"/>
                    </a:cubicBezTo>
                    <a:cubicBezTo>
                      <a:pt x="93" y="270"/>
                      <a:pt x="89" y="276"/>
                      <a:pt x="86" y="283"/>
                    </a:cubicBezTo>
                    <a:moveTo>
                      <a:pt x="506" y="263"/>
                    </a:moveTo>
                    <a:cubicBezTo>
                      <a:pt x="505" y="258"/>
                      <a:pt x="504" y="253"/>
                      <a:pt x="503" y="248"/>
                    </a:cubicBezTo>
                    <a:cubicBezTo>
                      <a:pt x="510" y="244"/>
                      <a:pt x="517" y="241"/>
                      <a:pt x="525" y="240"/>
                    </a:cubicBezTo>
                    <a:cubicBezTo>
                      <a:pt x="535" y="239"/>
                      <a:pt x="545" y="235"/>
                      <a:pt x="555" y="233"/>
                    </a:cubicBezTo>
                    <a:cubicBezTo>
                      <a:pt x="567" y="231"/>
                      <a:pt x="580" y="228"/>
                      <a:pt x="591" y="222"/>
                    </a:cubicBezTo>
                    <a:cubicBezTo>
                      <a:pt x="593" y="228"/>
                      <a:pt x="594" y="234"/>
                      <a:pt x="595" y="241"/>
                    </a:cubicBezTo>
                    <a:cubicBezTo>
                      <a:pt x="592" y="241"/>
                      <a:pt x="589" y="242"/>
                      <a:pt x="586" y="243"/>
                    </a:cubicBezTo>
                    <a:cubicBezTo>
                      <a:pt x="577" y="246"/>
                      <a:pt x="566" y="244"/>
                      <a:pt x="557" y="247"/>
                    </a:cubicBezTo>
                    <a:cubicBezTo>
                      <a:pt x="541" y="253"/>
                      <a:pt x="520" y="253"/>
                      <a:pt x="506" y="263"/>
                    </a:cubicBezTo>
                    <a:moveTo>
                      <a:pt x="96" y="342"/>
                    </a:moveTo>
                    <a:cubicBezTo>
                      <a:pt x="95" y="335"/>
                      <a:pt x="94" y="329"/>
                      <a:pt x="94" y="323"/>
                    </a:cubicBezTo>
                    <a:cubicBezTo>
                      <a:pt x="92" y="290"/>
                      <a:pt x="127" y="249"/>
                      <a:pt x="162" y="227"/>
                    </a:cubicBezTo>
                    <a:cubicBezTo>
                      <a:pt x="176" y="219"/>
                      <a:pt x="205" y="206"/>
                      <a:pt x="225" y="206"/>
                    </a:cubicBezTo>
                    <a:cubicBezTo>
                      <a:pt x="227" y="206"/>
                      <a:pt x="228" y="206"/>
                      <a:pt x="229" y="206"/>
                    </a:cubicBezTo>
                    <a:cubicBezTo>
                      <a:pt x="234" y="212"/>
                      <a:pt x="241" y="218"/>
                      <a:pt x="244" y="221"/>
                    </a:cubicBezTo>
                    <a:cubicBezTo>
                      <a:pt x="248" y="225"/>
                      <a:pt x="253" y="231"/>
                      <a:pt x="257" y="237"/>
                    </a:cubicBezTo>
                    <a:cubicBezTo>
                      <a:pt x="243" y="246"/>
                      <a:pt x="229" y="255"/>
                      <a:pt x="215" y="262"/>
                    </a:cubicBezTo>
                    <a:cubicBezTo>
                      <a:pt x="206" y="266"/>
                      <a:pt x="197" y="272"/>
                      <a:pt x="188" y="276"/>
                    </a:cubicBezTo>
                    <a:cubicBezTo>
                      <a:pt x="180" y="280"/>
                      <a:pt x="172" y="282"/>
                      <a:pt x="164" y="285"/>
                    </a:cubicBezTo>
                    <a:cubicBezTo>
                      <a:pt x="147" y="292"/>
                      <a:pt x="130" y="300"/>
                      <a:pt x="117" y="314"/>
                    </a:cubicBezTo>
                    <a:cubicBezTo>
                      <a:pt x="110" y="321"/>
                      <a:pt x="102" y="329"/>
                      <a:pt x="98" y="338"/>
                    </a:cubicBezTo>
                    <a:cubicBezTo>
                      <a:pt x="97" y="339"/>
                      <a:pt x="97" y="340"/>
                      <a:pt x="96" y="342"/>
                    </a:cubicBezTo>
                    <a:moveTo>
                      <a:pt x="102" y="257"/>
                    </a:moveTo>
                    <a:cubicBezTo>
                      <a:pt x="98" y="253"/>
                      <a:pt x="91" y="251"/>
                      <a:pt x="86" y="247"/>
                    </a:cubicBezTo>
                    <a:cubicBezTo>
                      <a:pt x="81" y="243"/>
                      <a:pt x="76" y="238"/>
                      <a:pt x="70" y="234"/>
                    </a:cubicBezTo>
                    <a:cubicBezTo>
                      <a:pt x="60" y="227"/>
                      <a:pt x="51" y="224"/>
                      <a:pt x="40" y="223"/>
                    </a:cubicBezTo>
                    <a:cubicBezTo>
                      <a:pt x="39" y="223"/>
                      <a:pt x="39" y="223"/>
                      <a:pt x="39" y="223"/>
                    </a:cubicBezTo>
                    <a:cubicBezTo>
                      <a:pt x="44" y="215"/>
                      <a:pt x="49" y="208"/>
                      <a:pt x="54" y="202"/>
                    </a:cubicBezTo>
                    <a:cubicBezTo>
                      <a:pt x="54" y="203"/>
                      <a:pt x="54" y="203"/>
                      <a:pt x="54" y="203"/>
                    </a:cubicBezTo>
                    <a:cubicBezTo>
                      <a:pt x="63" y="209"/>
                      <a:pt x="73" y="214"/>
                      <a:pt x="83" y="221"/>
                    </a:cubicBezTo>
                    <a:cubicBezTo>
                      <a:pt x="93" y="228"/>
                      <a:pt x="104" y="236"/>
                      <a:pt x="113" y="245"/>
                    </a:cubicBezTo>
                    <a:cubicBezTo>
                      <a:pt x="109" y="249"/>
                      <a:pt x="106" y="253"/>
                      <a:pt x="102" y="257"/>
                    </a:cubicBezTo>
                    <a:moveTo>
                      <a:pt x="498" y="231"/>
                    </a:moveTo>
                    <a:cubicBezTo>
                      <a:pt x="499" y="231"/>
                      <a:pt x="499" y="230"/>
                      <a:pt x="500" y="230"/>
                    </a:cubicBezTo>
                    <a:cubicBezTo>
                      <a:pt x="515" y="220"/>
                      <a:pt x="532" y="217"/>
                      <a:pt x="549" y="212"/>
                    </a:cubicBezTo>
                    <a:cubicBezTo>
                      <a:pt x="560" y="208"/>
                      <a:pt x="572" y="200"/>
                      <a:pt x="584" y="197"/>
                    </a:cubicBezTo>
                    <a:cubicBezTo>
                      <a:pt x="586" y="203"/>
                      <a:pt x="588" y="209"/>
                      <a:pt x="589" y="214"/>
                    </a:cubicBezTo>
                    <a:cubicBezTo>
                      <a:pt x="575" y="223"/>
                      <a:pt x="557" y="225"/>
                      <a:pt x="541" y="229"/>
                    </a:cubicBezTo>
                    <a:cubicBezTo>
                      <a:pt x="533" y="231"/>
                      <a:pt x="524" y="231"/>
                      <a:pt x="516" y="233"/>
                    </a:cubicBezTo>
                    <a:cubicBezTo>
                      <a:pt x="511" y="235"/>
                      <a:pt x="506" y="238"/>
                      <a:pt x="501" y="240"/>
                    </a:cubicBezTo>
                    <a:cubicBezTo>
                      <a:pt x="500" y="237"/>
                      <a:pt x="499" y="234"/>
                      <a:pt x="498" y="231"/>
                    </a:cubicBezTo>
                    <a:cubicBezTo>
                      <a:pt x="498" y="231"/>
                      <a:pt x="498" y="231"/>
                      <a:pt x="498" y="231"/>
                    </a:cubicBezTo>
                    <a:moveTo>
                      <a:pt x="284" y="211"/>
                    </a:moveTo>
                    <a:cubicBezTo>
                      <a:pt x="282" y="210"/>
                      <a:pt x="279" y="210"/>
                      <a:pt x="277" y="210"/>
                    </a:cubicBezTo>
                    <a:cubicBezTo>
                      <a:pt x="274" y="209"/>
                      <a:pt x="272" y="208"/>
                      <a:pt x="269" y="208"/>
                    </a:cubicBezTo>
                    <a:cubicBezTo>
                      <a:pt x="273" y="203"/>
                      <a:pt x="278" y="199"/>
                      <a:pt x="281" y="193"/>
                    </a:cubicBezTo>
                    <a:cubicBezTo>
                      <a:pt x="283" y="191"/>
                      <a:pt x="285" y="189"/>
                      <a:pt x="285" y="186"/>
                    </a:cubicBezTo>
                    <a:cubicBezTo>
                      <a:pt x="285" y="186"/>
                      <a:pt x="285" y="186"/>
                      <a:pt x="285" y="186"/>
                    </a:cubicBezTo>
                    <a:cubicBezTo>
                      <a:pt x="288" y="186"/>
                      <a:pt x="291" y="187"/>
                      <a:pt x="295" y="187"/>
                    </a:cubicBezTo>
                    <a:cubicBezTo>
                      <a:pt x="294" y="191"/>
                      <a:pt x="294" y="195"/>
                      <a:pt x="292" y="198"/>
                    </a:cubicBezTo>
                    <a:cubicBezTo>
                      <a:pt x="290" y="202"/>
                      <a:pt x="287" y="206"/>
                      <a:pt x="284" y="211"/>
                    </a:cubicBezTo>
                    <a:moveTo>
                      <a:pt x="293" y="211"/>
                    </a:moveTo>
                    <a:cubicBezTo>
                      <a:pt x="296" y="207"/>
                      <a:pt x="298" y="203"/>
                      <a:pt x="300" y="199"/>
                    </a:cubicBezTo>
                    <a:cubicBezTo>
                      <a:pt x="301" y="195"/>
                      <a:pt x="301" y="191"/>
                      <a:pt x="302" y="187"/>
                    </a:cubicBezTo>
                    <a:cubicBezTo>
                      <a:pt x="306" y="187"/>
                      <a:pt x="309" y="186"/>
                      <a:pt x="313" y="185"/>
                    </a:cubicBezTo>
                    <a:cubicBezTo>
                      <a:pt x="313" y="186"/>
                      <a:pt x="313" y="187"/>
                      <a:pt x="312" y="188"/>
                    </a:cubicBezTo>
                    <a:cubicBezTo>
                      <a:pt x="312" y="193"/>
                      <a:pt x="310" y="198"/>
                      <a:pt x="308" y="204"/>
                    </a:cubicBezTo>
                    <a:cubicBezTo>
                      <a:pt x="307" y="205"/>
                      <a:pt x="307" y="206"/>
                      <a:pt x="308" y="207"/>
                    </a:cubicBezTo>
                    <a:cubicBezTo>
                      <a:pt x="303" y="209"/>
                      <a:pt x="298" y="210"/>
                      <a:pt x="293" y="211"/>
                    </a:cubicBezTo>
                    <a:moveTo>
                      <a:pt x="262" y="204"/>
                    </a:moveTo>
                    <a:cubicBezTo>
                      <a:pt x="257" y="202"/>
                      <a:pt x="253" y="200"/>
                      <a:pt x="250" y="196"/>
                    </a:cubicBezTo>
                    <a:cubicBezTo>
                      <a:pt x="260" y="194"/>
                      <a:pt x="269" y="188"/>
                      <a:pt x="277" y="182"/>
                    </a:cubicBezTo>
                    <a:cubicBezTo>
                      <a:pt x="278" y="182"/>
                      <a:pt x="278" y="182"/>
                      <a:pt x="278" y="182"/>
                    </a:cubicBezTo>
                    <a:cubicBezTo>
                      <a:pt x="278" y="184"/>
                      <a:pt x="277" y="186"/>
                      <a:pt x="276" y="188"/>
                    </a:cubicBezTo>
                    <a:cubicBezTo>
                      <a:pt x="272" y="194"/>
                      <a:pt x="267" y="199"/>
                      <a:pt x="262" y="204"/>
                    </a:cubicBezTo>
                    <a:cubicBezTo>
                      <a:pt x="262" y="204"/>
                      <a:pt x="262" y="204"/>
                      <a:pt x="262" y="204"/>
                    </a:cubicBezTo>
                    <a:moveTo>
                      <a:pt x="317" y="201"/>
                    </a:moveTo>
                    <a:cubicBezTo>
                      <a:pt x="318" y="198"/>
                      <a:pt x="319" y="195"/>
                      <a:pt x="319" y="192"/>
                    </a:cubicBezTo>
                    <a:cubicBezTo>
                      <a:pt x="319" y="190"/>
                      <a:pt x="320" y="188"/>
                      <a:pt x="320" y="186"/>
                    </a:cubicBezTo>
                    <a:cubicBezTo>
                      <a:pt x="320" y="186"/>
                      <a:pt x="320" y="184"/>
                      <a:pt x="320" y="183"/>
                    </a:cubicBezTo>
                    <a:cubicBezTo>
                      <a:pt x="324" y="182"/>
                      <a:pt x="329" y="180"/>
                      <a:pt x="333" y="178"/>
                    </a:cubicBezTo>
                    <a:cubicBezTo>
                      <a:pt x="330" y="186"/>
                      <a:pt x="325" y="194"/>
                      <a:pt x="317" y="201"/>
                    </a:cubicBezTo>
                    <a:moveTo>
                      <a:pt x="118" y="239"/>
                    </a:moveTo>
                    <a:cubicBezTo>
                      <a:pt x="110" y="232"/>
                      <a:pt x="100" y="225"/>
                      <a:pt x="92" y="218"/>
                    </a:cubicBezTo>
                    <a:cubicBezTo>
                      <a:pt x="86" y="213"/>
                      <a:pt x="80" y="209"/>
                      <a:pt x="74" y="205"/>
                    </a:cubicBezTo>
                    <a:cubicBezTo>
                      <a:pt x="70" y="201"/>
                      <a:pt x="64" y="200"/>
                      <a:pt x="59" y="197"/>
                    </a:cubicBezTo>
                    <a:cubicBezTo>
                      <a:pt x="66" y="189"/>
                      <a:pt x="73" y="182"/>
                      <a:pt x="80" y="177"/>
                    </a:cubicBezTo>
                    <a:cubicBezTo>
                      <a:pt x="88" y="182"/>
                      <a:pt x="95" y="189"/>
                      <a:pt x="102" y="195"/>
                    </a:cubicBezTo>
                    <a:cubicBezTo>
                      <a:pt x="111" y="205"/>
                      <a:pt x="123" y="216"/>
                      <a:pt x="129" y="230"/>
                    </a:cubicBezTo>
                    <a:cubicBezTo>
                      <a:pt x="125" y="233"/>
                      <a:pt x="122" y="236"/>
                      <a:pt x="118" y="239"/>
                    </a:cubicBezTo>
                    <a:moveTo>
                      <a:pt x="244" y="190"/>
                    </a:moveTo>
                    <a:cubicBezTo>
                      <a:pt x="244" y="189"/>
                      <a:pt x="243" y="189"/>
                      <a:pt x="242" y="188"/>
                    </a:cubicBezTo>
                    <a:cubicBezTo>
                      <a:pt x="242" y="186"/>
                      <a:pt x="241" y="184"/>
                      <a:pt x="240" y="182"/>
                    </a:cubicBezTo>
                    <a:cubicBezTo>
                      <a:pt x="246" y="181"/>
                      <a:pt x="253" y="180"/>
                      <a:pt x="258" y="177"/>
                    </a:cubicBezTo>
                    <a:cubicBezTo>
                      <a:pt x="260" y="175"/>
                      <a:pt x="262" y="174"/>
                      <a:pt x="264" y="173"/>
                    </a:cubicBezTo>
                    <a:cubicBezTo>
                      <a:pt x="265" y="172"/>
                      <a:pt x="266" y="172"/>
                      <a:pt x="267" y="171"/>
                    </a:cubicBezTo>
                    <a:cubicBezTo>
                      <a:pt x="268" y="171"/>
                      <a:pt x="268" y="171"/>
                      <a:pt x="268" y="171"/>
                    </a:cubicBezTo>
                    <a:cubicBezTo>
                      <a:pt x="269" y="173"/>
                      <a:pt x="270" y="175"/>
                      <a:pt x="271" y="177"/>
                    </a:cubicBezTo>
                    <a:cubicBezTo>
                      <a:pt x="264" y="183"/>
                      <a:pt x="256" y="188"/>
                      <a:pt x="246" y="189"/>
                    </a:cubicBezTo>
                    <a:cubicBezTo>
                      <a:pt x="245" y="189"/>
                      <a:pt x="245" y="190"/>
                      <a:pt x="244" y="190"/>
                    </a:cubicBezTo>
                    <a:moveTo>
                      <a:pt x="496" y="224"/>
                    </a:moveTo>
                    <a:cubicBezTo>
                      <a:pt x="494" y="219"/>
                      <a:pt x="492" y="214"/>
                      <a:pt x="491" y="209"/>
                    </a:cubicBezTo>
                    <a:cubicBezTo>
                      <a:pt x="491" y="209"/>
                      <a:pt x="491" y="209"/>
                      <a:pt x="491" y="209"/>
                    </a:cubicBezTo>
                    <a:cubicBezTo>
                      <a:pt x="505" y="200"/>
                      <a:pt x="520" y="190"/>
                      <a:pt x="536" y="184"/>
                    </a:cubicBezTo>
                    <a:cubicBezTo>
                      <a:pt x="545" y="181"/>
                      <a:pt x="555" y="179"/>
                      <a:pt x="563" y="174"/>
                    </a:cubicBezTo>
                    <a:cubicBezTo>
                      <a:pt x="566" y="173"/>
                      <a:pt x="568" y="172"/>
                      <a:pt x="570" y="170"/>
                    </a:cubicBezTo>
                    <a:cubicBezTo>
                      <a:pt x="571" y="170"/>
                      <a:pt x="572" y="169"/>
                      <a:pt x="573" y="169"/>
                    </a:cubicBezTo>
                    <a:cubicBezTo>
                      <a:pt x="576" y="176"/>
                      <a:pt x="579" y="183"/>
                      <a:pt x="582" y="190"/>
                    </a:cubicBezTo>
                    <a:cubicBezTo>
                      <a:pt x="568" y="194"/>
                      <a:pt x="554" y="202"/>
                      <a:pt x="540" y="206"/>
                    </a:cubicBezTo>
                    <a:cubicBezTo>
                      <a:pt x="524" y="209"/>
                      <a:pt x="510" y="215"/>
                      <a:pt x="496" y="224"/>
                    </a:cubicBezTo>
                    <a:cubicBezTo>
                      <a:pt x="496" y="224"/>
                      <a:pt x="496" y="224"/>
                      <a:pt x="496" y="224"/>
                    </a:cubicBezTo>
                    <a:moveTo>
                      <a:pt x="293" y="232"/>
                    </a:moveTo>
                    <a:cubicBezTo>
                      <a:pt x="290" y="232"/>
                      <a:pt x="288" y="232"/>
                      <a:pt x="286" y="232"/>
                    </a:cubicBezTo>
                    <a:cubicBezTo>
                      <a:pt x="299" y="230"/>
                      <a:pt x="313" y="225"/>
                      <a:pt x="321" y="220"/>
                    </a:cubicBezTo>
                    <a:cubicBezTo>
                      <a:pt x="344" y="205"/>
                      <a:pt x="355" y="174"/>
                      <a:pt x="356" y="162"/>
                    </a:cubicBezTo>
                    <a:cubicBezTo>
                      <a:pt x="356" y="162"/>
                      <a:pt x="357" y="162"/>
                      <a:pt x="358" y="162"/>
                    </a:cubicBezTo>
                    <a:cubicBezTo>
                      <a:pt x="365" y="162"/>
                      <a:pt x="374" y="164"/>
                      <a:pt x="378" y="165"/>
                    </a:cubicBezTo>
                    <a:cubicBezTo>
                      <a:pt x="387" y="165"/>
                      <a:pt x="393" y="168"/>
                      <a:pt x="401" y="170"/>
                    </a:cubicBezTo>
                    <a:cubicBezTo>
                      <a:pt x="406" y="171"/>
                      <a:pt x="413" y="171"/>
                      <a:pt x="418" y="174"/>
                    </a:cubicBezTo>
                    <a:cubicBezTo>
                      <a:pt x="426" y="179"/>
                      <a:pt x="435" y="182"/>
                      <a:pt x="444" y="185"/>
                    </a:cubicBezTo>
                    <a:cubicBezTo>
                      <a:pt x="453" y="188"/>
                      <a:pt x="461" y="192"/>
                      <a:pt x="468" y="198"/>
                    </a:cubicBezTo>
                    <a:cubicBezTo>
                      <a:pt x="484" y="236"/>
                      <a:pt x="493" y="274"/>
                      <a:pt x="494" y="301"/>
                    </a:cubicBezTo>
                    <a:cubicBezTo>
                      <a:pt x="495" y="307"/>
                      <a:pt x="495" y="313"/>
                      <a:pt x="495" y="319"/>
                    </a:cubicBezTo>
                    <a:cubicBezTo>
                      <a:pt x="495" y="319"/>
                      <a:pt x="495" y="319"/>
                      <a:pt x="495" y="319"/>
                    </a:cubicBezTo>
                    <a:cubicBezTo>
                      <a:pt x="491" y="315"/>
                      <a:pt x="487" y="310"/>
                      <a:pt x="483" y="306"/>
                    </a:cubicBezTo>
                    <a:cubicBezTo>
                      <a:pt x="480" y="303"/>
                      <a:pt x="476" y="301"/>
                      <a:pt x="473" y="298"/>
                    </a:cubicBezTo>
                    <a:cubicBezTo>
                      <a:pt x="465" y="289"/>
                      <a:pt x="454" y="280"/>
                      <a:pt x="444" y="274"/>
                    </a:cubicBezTo>
                    <a:cubicBezTo>
                      <a:pt x="433" y="268"/>
                      <a:pt x="421" y="261"/>
                      <a:pt x="410" y="256"/>
                    </a:cubicBezTo>
                    <a:cubicBezTo>
                      <a:pt x="398" y="251"/>
                      <a:pt x="386" y="245"/>
                      <a:pt x="375" y="240"/>
                    </a:cubicBezTo>
                    <a:cubicBezTo>
                      <a:pt x="365" y="236"/>
                      <a:pt x="355" y="236"/>
                      <a:pt x="345" y="235"/>
                    </a:cubicBezTo>
                    <a:cubicBezTo>
                      <a:pt x="335" y="233"/>
                      <a:pt x="323" y="231"/>
                      <a:pt x="313" y="231"/>
                    </a:cubicBezTo>
                    <a:cubicBezTo>
                      <a:pt x="310" y="231"/>
                      <a:pt x="308" y="231"/>
                      <a:pt x="306" y="231"/>
                    </a:cubicBezTo>
                    <a:cubicBezTo>
                      <a:pt x="302" y="232"/>
                      <a:pt x="297" y="232"/>
                      <a:pt x="293" y="232"/>
                    </a:cubicBezTo>
                    <a:moveTo>
                      <a:pt x="134" y="225"/>
                    </a:moveTo>
                    <a:cubicBezTo>
                      <a:pt x="125" y="204"/>
                      <a:pt x="105" y="186"/>
                      <a:pt x="87" y="172"/>
                    </a:cubicBezTo>
                    <a:cubicBezTo>
                      <a:pt x="89" y="171"/>
                      <a:pt x="91" y="169"/>
                      <a:pt x="93" y="168"/>
                    </a:cubicBezTo>
                    <a:cubicBezTo>
                      <a:pt x="99" y="164"/>
                      <a:pt x="105" y="161"/>
                      <a:pt x="111" y="158"/>
                    </a:cubicBezTo>
                    <a:cubicBezTo>
                      <a:pt x="111" y="159"/>
                      <a:pt x="112" y="159"/>
                      <a:pt x="113" y="160"/>
                    </a:cubicBezTo>
                    <a:cubicBezTo>
                      <a:pt x="129" y="174"/>
                      <a:pt x="141" y="194"/>
                      <a:pt x="149" y="215"/>
                    </a:cubicBezTo>
                    <a:cubicBezTo>
                      <a:pt x="149" y="215"/>
                      <a:pt x="149" y="215"/>
                      <a:pt x="149" y="215"/>
                    </a:cubicBezTo>
                    <a:cubicBezTo>
                      <a:pt x="144" y="218"/>
                      <a:pt x="139" y="221"/>
                      <a:pt x="134" y="225"/>
                    </a:cubicBezTo>
                    <a:moveTo>
                      <a:pt x="233" y="158"/>
                    </a:moveTo>
                    <a:cubicBezTo>
                      <a:pt x="235" y="158"/>
                      <a:pt x="237" y="158"/>
                      <a:pt x="239" y="158"/>
                    </a:cubicBezTo>
                    <a:cubicBezTo>
                      <a:pt x="241" y="158"/>
                      <a:pt x="243" y="158"/>
                      <a:pt x="245" y="158"/>
                    </a:cubicBezTo>
                    <a:cubicBezTo>
                      <a:pt x="245" y="158"/>
                      <a:pt x="245" y="158"/>
                      <a:pt x="245" y="158"/>
                    </a:cubicBezTo>
                    <a:cubicBezTo>
                      <a:pt x="251" y="158"/>
                      <a:pt x="257" y="158"/>
                      <a:pt x="263" y="158"/>
                    </a:cubicBezTo>
                    <a:cubicBezTo>
                      <a:pt x="263" y="160"/>
                      <a:pt x="264" y="162"/>
                      <a:pt x="264" y="164"/>
                    </a:cubicBezTo>
                    <a:cubicBezTo>
                      <a:pt x="263" y="165"/>
                      <a:pt x="262" y="165"/>
                      <a:pt x="261" y="166"/>
                    </a:cubicBezTo>
                    <a:cubicBezTo>
                      <a:pt x="258" y="167"/>
                      <a:pt x="256" y="170"/>
                      <a:pt x="253" y="171"/>
                    </a:cubicBezTo>
                    <a:cubicBezTo>
                      <a:pt x="248" y="173"/>
                      <a:pt x="242" y="174"/>
                      <a:pt x="237" y="175"/>
                    </a:cubicBezTo>
                    <a:cubicBezTo>
                      <a:pt x="237" y="175"/>
                      <a:pt x="236" y="175"/>
                      <a:pt x="236" y="175"/>
                    </a:cubicBezTo>
                    <a:cubicBezTo>
                      <a:pt x="236" y="175"/>
                      <a:pt x="235" y="174"/>
                      <a:pt x="235" y="174"/>
                    </a:cubicBezTo>
                    <a:cubicBezTo>
                      <a:pt x="233" y="169"/>
                      <a:pt x="231" y="164"/>
                      <a:pt x="230" y="159"/>
                    </a:cubicBezTo>
                    <a:cubicBezTo>
                      <a:pt x="230" y="158"/>
                      <a:pt x="230" y="158"/>
                      <a:pt x="230" y="158"/>
                    </a:cubicBezTo>
                    <a:cubicBezTo>
                      <a:pt x="231" y="158"/>
                      <a:pt x="232" y="158"/>
                      <a:pt x="233" y="158"/>
                    </a:cubicBezTo>
                    <a:moveTo>
                      <a:pt x="199" y="193"/>
                    </a:moveTo>
                    <a:cubicBezTo>
                      <a:pt x="194" y="180"/>
                      <a:pt x="186" y="168"/>
                      <a:pt x="180" y="156"/>
                    </a:cubicBezTo>
                    <a:cubicBezTo>
                      <a:pt x="198" y="166"/>
                      <a:pt x="213" y="176"/>
                      <a:pt x="220" y="184"/>
                    </a:cubicBezTo>
                    <a:cubicBezTo>
                      <a:pt x="221" y="186"/>
                      <a:pt x="222" y="188"/>
                      <a:pt x="223" y="190"/>
                    </a:cubicBezTo>
                    <a:cubicBezTo>
                      <a:pt x="221" y="191"/>
                      <a:pt x="216" y="192"/>
                      <a:pt x="207" y="193"/>
                    </a:cubicBezTo>
                    <a:cubicBezTo>
                      <a:pt x="204" y="193"/>
                      <a:pt x="202" y="193"/>
                      <a:pt x="199" y="193"/>
                    </a:cubicBezTo>
                    <a:moveTo>
                      <a:pt x="177" y="199"/>
                    </a:moveTo>
                    <a:cubicBezTo>
                      <a:pt x="179" y="199"/>
                      <a:pt x="182" y="197"/>
                      <a:pt x="180" y="194"/>
                    </a:cubicBezTo>
                    <a:cubicBezTo>
                      <a:pt x="176" y="184"/>
                      <a:pt x="171" y="175"/>
                      <a:pt x="166" y="166"/>
                    </a:cubicBezTo>
                    <a:cubicBezTo>
                      <a:pt x="162" y="160"/>
                      <a:pt x="159" y="153"/>
                      <a:pt x="155" y="148"/>
                    </a:cubicBezTo>
                    <a:cubicBezTo>
                      <a:pt x="161" y="148"/>
                      <a:pt x="166" y="148"/>
                      <a:pt x="169" y="150"/>
                    </a:cubicBezTo>
                    <a:cubicBezTo>
                      <a:pt x="176" y="165"/>
                      <a:pt x="185" y="180"/>
                      <a:pt x="192" y="195"/>
                    </a:cubicBezTo>
                    <a:cubicBezTo>
                      <a:pt x="180" y="198"/>
                      <a:pt x="168" y="203"/>
                      <a:pt x="155" y="211"/>
                    </a:cubicBezTo>
                    <a:cubicBezTo>
                      <a:pt x="147" y="190"/>
                      <a:pt x="135" y="170"/>
                      <a:pt x="119" y="155"/>
                    </a:cubicBezTo>
                    <a:cubicBezTo>
                      <a:pt x="127" y="152"/>
                      <a:pt x="136" y="150"/>
                      <a:pt x="143" y="149"/>
                    </a:cubicBezTo>
                    <a:cubicBezTo>
                      <a:pt x="144" y="150"/>
                      <a:pt x="145" y="150"/>
                      <a:pt x="146" y="150"/>
                    </a:cubicBezTo>
                    <a:cubicBezTo>
                      <a:pt x="146" y="150"/>
                      <a:pt x="147" y="150"/>
                      <a:pt x="147" y="150"/>
                    </a:cubicBezTo>
                    <a:cubicBezTo>
                      <a:pt x="151" y="155"/>
                      <a:pt x="154" y="161"/>
                      <a:pt x="157" y="165"/>
                    </a:cubicBezTo>
                    <a:cubicBezTo>
                      <a:pt x="163" y="176"/>
                      <a:pt x="169" y="186"/>
                      <a:pt x="174" y="197"/>
                    </a:cubicBezTo>
                    <a:cubicBezTo>
                      <a:pt x="174" y="198"/>
                      <a:pt x="176" y="199"/>
                      <a:pt x="177" y="199"/>
                    </a:cubicBezTo>
                    <a:moveTo>
                      <a:pt x="488" y="202"/>
                    </a:moveTo>
                    <a:cubicBezTo>
                      <a:pt x="486" y="197"/>
                      <a:pt x="484" y="192"/>
                      <a:pt x="481" y="187"/>
                    </a:cubicBezTo>
                    <a:cubicBezTo>
                      <a:pt x="487" y="179"/>
                      <a:pt x="499" y="175"/>
                      <a:pt x="507" y="171"/>
                    </a:cubicBezTo>
                    <a:cubicBezTo>
                      <a:pt x="514" y="167"/>
                      <a:pt x="522" y="164"/>
                      <a:pt x="530" y="159"/>
                    </a:cubicBezTo>
                    <a:cubicBezTo>
                      <a:pt x="539" y="154"/>
                      <a:pt x="550" y="147"/>
                      <a:pt x="560" y="143"/>
                    </a:cubicBezTo>
                    <a:cubicBezTo>
                      <a:pt x="564" y="149"/>
                      <a:pt x="567" y="155"/>
                      <a:pt x="570" y="161"/>
                    </a:cubicBezTo>
                    <a:cubicBezTo>
                      <a:pt x="564" y="164"/>
                      <a:pt x="559" y="168"/>
                      <a:pt x="553" y="170"/>
                    </a:cubicBezTo>
                    <a:cubicBezTo>
                      <a:pt x="545" y="172"/>
                      <a:pt x="536" y="175"/>
                      <a:pt x="528" y="179"/>
                    </a:cubicBezTo>
                    <a:cubicBezTo>
                      <a:pt x="514" y="186"/>
                      <a:pt x="501" y="193"/>
                      <a:pt x="488" y="202"/>
                    </a:cubicBezTo>
                    <a:moveTo>
                      <a:pt x="234" y="150"/>
                    </a:moveTo>
                    <a:cubicBezTo>
                      <a:pt x="232" y="150"/>
                      <a:pt x="231" y="150"/>
                      <a:pt x="229" y="150"/>
                    </a:cubicBezTo>
                    <a:cubicBezTo>
                      <a:pt x="229" y="145"/>
                      <a:pt x="229" y="138"/>
                      <a:pt x="229" y="131"/>
                    </a:cubicBezTo>
                    <a:cubicBezTo>
                      <a:pt x="233" y="133"/>
                      <a:pt x="238" y="134"/>
                      <a:pt x="241" y="135"/>
                    </a:cubicBezTo>
                    <a:cubicBezTo>
                      <a:pt x="248" y="136"/>
                      <a:pt x="255" y="139"/>
                      <a:pt x="262" y="141"/>
                    </a:cubicBezTo>
                    <a:cubicBezTo>
                      <a:pt x="262" y="143"/>
                      <a:pt x="262" y="146"/>
                      <a:pt x="262" y="149"/>
                    </a:cubicBezTo>
                    <a:cubicBezTo>
                      <a:pt x="262" y="149"/>
                      <a:pt x="262" y="150"/>
                      <a:pt x="262" y="151"/>
                    </a:cubicBezTo>
                    <a:cubicBezTo>
                      <a:pt x="257" y="151"/>
                      <a:pt x="252" y="150"/>
                      <a:pt x="246" y="150"/>
                    </a:cubicBezTo>
                    <a:cubicBezTo>
                      <a:pt x="246" y="150"/>
                      <a:pt x="245" y="150"/>
                      <a:pt x="244" y="150"/>
                    </a:cubicBezTo>
                    <a:cubicBezTo>
                      <a:pt x="241" y="150"/>
                      <a:pt x="237" y="150"/>
                      <a:pt x="234" y="150"/>
                    </a:cubicBezTo>
                    <a:moveTo>
                      <a:pt x="478" y="179"/>
                    </a:moveTo>
                    <a:cubicBezTo>
                      <a:pt x="476" y="175"/>
                      <a:pt x="474" y="172"/>
                      <a:pt x="472" y="168"/>
                    </a:cubicBezTo>
                    <a:cubicBezTo>
                      <a:pt x="494" y="148"/>
                      <a:pt x="523" y="138"/>
                      <a:pt x="546" y="119"/>
                    </a:cubicBezTo>
                    <a:cubicBezTo>
                      <a:pt x="546" y="119"/>
                      <a:pt x="546" y="119"/>
                      <a:pt x="546" y="119"/>
                    </a:cubicBezTo>
                    <a:cubicBezTo>
                      <a:pt x="550" y="125"/>
                      <a:pt x="553" y="130"/>
                      <a:pt x="557" y="136"/>
                    </a:cubicBezTo>
                    <a:cubicBezTo>
                      <a:pt x="545" y="141"/>
                      <a:pt x="533" y="149"/>
                      <a:pt x="521" y="155"/>
                    </a:cubicBezTo>
                    <a:cubicBezTo>
                      <a:pt x="508" y="162"/>
                      <a:pt x="489" y="167"/>
                      <a:pt x="478" y="179"/>
                    </a:cubicBezTo>
                    <a:moveTo>
                      <a:pt x="263" y="133"/>
                    </a:moveTo>
                    <a:cubicBezTo>
                      <a:pt x="260" y="132"/>
                      <a:pt x="257" y="131"/>
                      <a:pt x="254" y="130"/>
                    </a:cubicBezTo>
                    <a:cubicBezTo>
                      <a:pt x="251" y="130"/>
                      <a:pt x="248" y="128"/>
                      <a:pt x="245" y="128"/>
                    </a:cubicBezTo>
                    <a:cubicBezTo>
                      <a:pt x="241" y="127"/>
                      <a:pt x="235" y="125"/>
                      <a:pt x="230" y="123"/>
                    </a:cubicBezTo>
                    <a:cubicBezTo>
                      <a:pt x="231" y="118"/>
                      <a:pt x="233" y="112"/>
                      <a:pt x="235" y="106"/>
                    </a:cubicBezTo>
                    <a:cubicBezTo>
                      <a:pt x="245" y="113"/>
                      <a:pt x="255" y="117"/>
                      <a:pt x="266" y="122"/>
                    </a:cubicBezTo>
                    <a:cubicBezTo>
                      <a:pt x="265" y="125"/>
                      <a:pt x="264" y="129"/>
                      <a:pt x="263" y="133"/>
                    </a:cubicBezTo>
                    <a:moveTo>
                      <a:pt x="297" y="169"/>
                    </a:moveTo>
                    <a:cubicBezTo>
                      <a:pt x="292" y="169"/>
                      <a:pt x="289" y="168"/>
                      <a:pt x="287" y="167"/>
                    </a:cubicBezTo>
                    <a:cubicBezTo>
                      <a:pt x="285" y="166"/>
                      <a:pt x="280" y="163"/>
                      <a:pt x="279" y="148"/>
                    </a:cubicBezTo>
                    <a:cubicBezTo>
                      <a:pt x="278" y="131"/>
                      <a:pt x="286" y="117"/>
                      <a:pt x="302" y="106"/>
                    </a:cubicBezTo>
                    <a:cubicBezTo>
                      <a:pt x="316" y="98"/>
                      <a:pt x="336" y="93"/>
                      <a:pt x="354" y="93"/>
                    </a:cubicBezTo>
                    <a:cubicBezTo>
                      <a:pt x="371" y="93"/>
                      <a:pt x="388" y="97"/>
                      <a:pt x="398" y="105"/>
                    </a:cubicBezTo>
                    <a:cubicBezTo>
                      <a:pt x="425" y="126"/>
                      <a:pt x="446" y="155"/>
                      <a:pt x="461" y="185"/>
                    </a:cubicBezTo>
                    <a:cubicBezTo>
                      <a:pt x="456" y="181"/>
                      <a:pt x="449" y="179"/>
                      <a:pt x="443" y="176"/>
                    </a:cubicBezTo>
                    <a:cubicBezTo>
                      <a:pt x="435" y="173"/>
                      <a:pt x="428" y="170"/>
                      <a:pt x="421" y="167"/>
                    </a:cubicBezTo>
                    <a:cubicBezTo>
                      <a:pt x="414" y="164"/>
                      <a:pt x="407" y="164"/>
                      <a:pt x="400" y="161"/>
                    </a:cubicBezTo>
                    <a:cubicBezTo>
                      <a:pt x="389" y="157"/>
                      <a:pt x="378" y="157"/>
                      <a:pt x="367" y="155"/>
                    </a:cubicBezTo>
                    <a:cubicBezTo>
                      <a:pt x="363" y="155"/>
                      <a:pt x="360" y="154"/>
                      <a:pt x="356" y="154"/>
                    </a:cubicBezTo>
                    <a:cubicBezTo>
                      <a:pt x="356" y="154"/>
                      <a:pt x="355" y="154"/>
                      <a:pt x="354" y="154"/>
                    </a:cubicBezTo>
                    <a:cubicBezTo>
                      <a:pt x="354" y="154"/>
                      <a:pt x="354" y="154"/>
                      <a:pt x="354" y="154"/>
                    </a:cubicBezTo>
                    <a:cubicBezTo>
                      <a:pt x="350" y="152"/>
                      <a:pt x="350" y="152"/>
                      <a:pt x="350" y="152"/>
                    </a:cubicBezTo>
                    <a:cubicBezTo>
                      <a:pt x="349" y="152"/>
                      <a:pt x="348" y="151"/>
                      <a:pt x="347" y="151"/>
                    </a:cubicBezTo>
                    <a:cubicBezTo>
                      <a:pt x="345" y="151"/>
                      <a:pt x="343" y="153"/>
                      <a:pt x="342" y="153"/>
                    </a:cubicBezTo>
                    <a:cubicBezTo>
                      <a:pt x="320" y="166"/>
                      <a:pt x="306" y="169"/>
                      <a:pt x="297" y="169"/>
                    </a:cubicBezTo>
                    <a:moveTo>
                      <a:pt x="469" y="161"/>
                    </a:moveTo>
                    <a:cubicBezTo>
                      <a:pt x="466" y="157"/>
                      <a:pt x="464" y="153"/>
                      <a:pt x="461" y="149"/>
                    </a:cubicBezTo>
                    <a:cubicBezTo>
                      <a:pt x="472" y="140"/>
                      <a:pt x="483" y="128"/>
                      <a:pt x="492" y="118"/>
                    </a:cubicBezTo>
                    <a:cubicBezTo>
                      <a:pt x="502" y="109"/>
                      <a:pt x="513" y="99"/>
                      <a:pt x="524" y="91"/>
                    </a:cubicBezTo>
                    <a:cubicBezTo>
                      <a:pt x="530" y="98"/>
                      <a:pt x="536" y="105"/>
                      <a:pt x="541" y="113"/>
                    </a:cubicBezTo>
                    <a:cubicBezTo>
                      <a:pt x="519" y="131"/>
                      <a:pt x="490" y="142"/>
                      <a:pt x="469" y="161"/>
                    </a:cubicBezTo>
                    <a:moveTo>
                      <a:pt x="270" y="115"/>
                    </a:moveTo>
                    <a:cubicBezTo>
                      <a:pt x="259" y="110"/>
                      <a:pt x="248" y="105"/>
                      <a:pt x="237" y="99"/>
                    </a:cubicBezTo>
                    <a:cubicBezTo>
                      <a:pt x="240" y="92"/>
                      <a:pt x="244" y="85"/>
                      <a:pt x="249" y="78"/>
                    </a:cubicBezTo>
                    <a:cubicBezTo>
                      <a:pt x="257" y="89"/>
                      <a:pt x="266" y="98"/>
                      <a:pt x="278" y="104"/>
                    </a:cubicBezTo>
                    <a:cubicBezTo>
                      <a:pt x="275" y="107"/>
                      <a:pt x="272" y="111"/>
                      <a:pt x="270" y="115"/>
                    </a:cubicBezTo>
                    <a:moveTo>
                      <a:pt x="457" y="143"/>
                    </a:moveTo>
                    <a:cubicBezTo>
                      <a:pt x="455" y="139"/>
                      <a:pt x="452" y="136"/>
                      <a:pt x="450" y="133"/>
                    </a:cubicBezTo>
                    <a:cubicBezTo>
                      <a:pt x="460" y="123"/>
                      <a:pt x="469" y="111"/>
                      <a:pt x="479" y="99"/>
                    </a:cubicBezTo>
                    <a:cubicBezTo>
                      <a:pt x="484" y="93"/>
                      <a:pt x="491" y="87"/>
                      <a:pt x="495" y="79"/>
                    </a:cubicBezTo>
                    <a:cubicBezTo>
                      <a:pt x="497" y="76"/>
                      <a:pt x="499" y="72"/>
                      <a:pt x="501" y="68"/>
                    </a:cubicBezTo>
                    <a:cubicBezTo>
                      <a:pt x="507" y="74"/>
                      <a:pt x="513" y="80"/>
                      <a:pt x="519" y="86"/>
                    </a:cubicBezTo>
                    <a:cubicBezTo>
                      <a:pt x="508" y="93"/>
                      <a:pt x="498" y="102"/>
                      <a:pt x="489" y="111"/>
                    </a:cubicBezTo>
                    <a:cubicBezTo>
                      <a:pt x="479" y="121"/>
                      <a:pt x="468" y="134"/>
                      <a:pt x="457" y="143"/>
                    </a:cubicBezTo>
                    <a:moveTo>
                      <a:pt x="283" y="99"/>
                    </a:moveTo>
                    <a:cubicBezTo>
                      <a:pt x="283" y="98"/>
                      <a:pt x="282" y="97"/>
                      <a:pt x="281" y="97"/>
                    </a:cubicBezTo>
                    <a:cubicBezTo>
                      <a:pt x="270" y="92"/>
                      <a:pt x="261" y="82"/>
                      <a:pt x="253" y="72"/>
                    </a:cubicBezTo>
                    <a:cubicBezTo>
                      <a:pt x="258" y="67"/>
                      <a:pt x="263" y="61"/>
                      <a:pt x="270" y="55"/>
                    </a:cubicBezTo>
                    <a:cubicBezTo>
                      <a:pt x="270" y="58"/>
                      <a:pt x="271" y="61"/>
                      <a:pt x="272" y="63"/>
                    </a:cubicBezTo>
                    <a:cubicBezTo>
                      <a:pt x="276" y="74"/>
                      <a:pt x="282" y="84"/>
                      <a:pt x="289" y="93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87" y="95"/>
                      <a:pt x="285" y="97"/>
                      <a:pt x="283" y="99"/>
                    </a:cubicBezTo>
                    <a:moveTo>
                      <a:pt x="476" y="50"/>
                    </a:moveTo>
                    <a:cubicBezTo>
                      <a:pt x="477" y="50"/>
                      <a:pt x="477" y="50"/>
                      <a:pt x="478" y="50"/>
                    </a:cubicBezTo>
                    <a:cubicBezTo>
                      <a:pt x="481" y="52"/>
                      <a:pt x="484" y="54"/>
                      <a:pt x="486" y="56"/>
                    </a:cubicBezTo>
                    <a:cubicBezTo>
                      <a:pt x="489" y="58"/>
                      <a:pt x="492" y="61"/>
                      <a:pt x="495" y="63"/>
                    </a:cubicBezTo>
                    <a:cubicBezTo>
                      <a:pt x="494" y="66"/>
                      <a:pt x="493" y="69"/>
                      <a:pt x="491" y="72"/>
                    </a:cubicBezTo>
                    <a:cubicBezTo>
                      <a:pt x="486" y="80"/>
                      <a:pt x="480" y="87"/>
                      <a:pt x="474" y="94"/>
                    </a:cubicBezTo>
                    <a:cubicBezTo>
                      <a:pt x="464" y="104"/>
                      <a:pt x="456" y="117"/>
                      <a:pt x="445" y="127"/>
                    </a:cubicBezTo>
                    <a:cubicBezTo>
                      <a:pt x="445" y="127"/>
                      <a:pt x="445" y="127"/>
                      <a:pt x="445" y="127"/>
                    </a:cubicBezTo>
                    <a:cubicBezTo>
                      <a:pt x="442" y="123"/>
                      <a:pt x="438" y="119"/>
                      <a:pt x="435" y="115"/>
                    </a:cubicBezTo>
                    <a:cubicBezTo>
                      <a:pt x="435" y="114"/>
                      <a:pt x="435" y="114"/>
                      <a:pt x="435" y="114"/>
                    </a:cubicBezTo>
                    <a:cubicBezTo>
                      <a:pt x="450" y="93"/>
                      <a:pt x="460" y="70"/>
                      <a:pt x="476" y="50"/>
                    </a:cubicBezTo>
                    <a:cubicBezTo>
                      <a:pt x="476" y="50"/>
                      <a:pt x="476" y="50"/>
                      <a:pt x="476" y="50"/>
                    </a:cubicBezTo>
                    <a:moveTo>
                      <a:pt x="295" y="90"/>
                    </a:moveTo>
                    <a:cubicBezTo>
                      <a:pt x="295" y="89"/>
                      <a:pt x="295" y="88"/>
                      <a:pt x="294" y="87"/>
                    </a:cubicBezTo>
                    <a:cubicBezTo>
                      <a:pt x="289" y="80"/>
                      <a:pt x="285" y="72"/>
                      <a:pt x="281" y="64"/>
                    </a:cubicBezTo>
                    <a:cubicBezTo>
                      <a:pt x="280" y="63"/>
                      <a:pt x="275" y="53"/>
                      <a:pt x="277" y="50"/>
                    </a:cubicBezTo>
                    <a:cubicBezTo>
                      <a:pt x="277" y="50"/>
                      <a:pt x="277" y="49"/>
                      <a:pt x="278" y="49"/>
                    </a:cubicBezTo>
                    <a:cubicBezTo>
                      <a:pt x="281" y="46"/>
                      <a:pt x="286" y="43"/>
                      <a:pt x="290" y="40"/>
                    </a:cubicBezTo>
                    <a:cubicBezTo>
                      <a:pt x="291" y="40"/>
                      <a:pt x="291" y="40"/>
                      <a:pt x="291" y="40"/>
                    </a:cubicBezTo>
                    <a:cubicBezTo>
                      <a:pt x="298" y="54"/>
                      <a:pt x="303" y="69"/>
                      <a:pt x="309" y="83"/>
                    </a:cubicBezTo>
                    <a:cubicBezTo>
                      <a:pt x="304" y="85"/>
                      <a:pt x="299" y="87"/>
                      <a:pt x="295" y="90"/>
                    </a:cubicBezTo>
                    <a:moveTo>
                      <a:pt x="430" y="109"/>
                    </a:moveTo>
                    <a:cubicBezTo>
                      <a:pt x="426" y="105"/>
                      <a:pt x="421" y="101"/>
                      <a:pt x="417" y="97"/>
                    </a:cubicBezTo>
                    <a:cubicBezTo>
                      <a:pt x="422" y="87"/>
                      <a:pt x="426" y="77"/>
                      <a:pt x="431" y="67"/>
                    </a:cubicBezTo>
                    <a:cubicBezTo>
                      <a:pt x="436" y="61"/>
                      <a:pt x="439" y="53"/>
                      <a:pt x="443" y="47"/>
                    </a:cubicBezTo>
                    <a:cubicBezTo>
                      <a:pt x="446" y="43"/>
                      <a:pt x="447" y="40"/>
                      <a:pt x="448" y="36"/>
                    </a:cubicBezTo>
                    <a:cubicBezTo>
                      <a:pt x="449" y="36"/>
                      <a:pt x="450" y="35"/>
                      <a:pt x="450" y="35"/>
                    </a:cubicBezTo>
                    <a:cubicBezTo>
                      <a:pt x="457" y="38"/>
                      <a:pt x="464" y="41"/>
                      <a:pt x="470" y="45"/>
                    </a:cubicBezTo>
                    <a:cubicBezTo>
                      <a:pt x="462" y="56"/>
                      <a:pt x="455" y="68"/>
                      <a:pt x="447" y="79"/>
                    </a:cubicBezTo>
                    <a:cubicBezTo>
                      <a:pt x="440" y="88"/>
                      <a:pt x="436" y="99"/>
                      <a:pt x="430" y="109"/>
                    </a:cubicBezTo>
                    <a:cubicBezTo>
                      <a:pt x="430" y="109"/>
                      <a:pt x="430" y="109"/>
                      <a:pt x="430" y="109"/>
                    </a:cubicBezTo>
                    <a:moveTo>
                      <a:pt x="315" y="81"/>
                    </a:moveTo>
                    <a:cubicBezTo>
                      <a:pt x="310" y="66"/>
                      <a:pt x="304" y="50"/>
                      <a:pt x="297" y="36"/>
                    </a:cubicBezTo>
                    <a:cubicBezTo>
                      <a:pt x="302" y="34"/>
                      <a:pt x="307" y="31"/>
                      <a:pt x="312" y="29"/>
                    </a:cubicBezTo>
                    <a:cubicBezTo>
                      <a:pt x="314" y="37"/>
                      <a:pt x="318" y="44"/>
                      <a:pt x="320" y="51"/>
                    </a:cubicBezTo>
                    <a:cubicBezTo>
                      <a:pt x="323" y="60"/>
                      <a:pt x="326" y="69"/>
                      <a:pt x="330" y="77"/>
                    </a:cubicBezTo>
                    <a:cubicBezTo>
                      <a:pt x="325" y="78"/>
                      <a:pt x="320" y="79"/>
                      <a:pt x="315" y="81"/>
                    </a:cubicBezTo>
                    <a:moveTo>
                      <a:pt x="411" y="93"/>
                    </a:moveTo>
                    <a:cubicBezTo>
                      <a:pt x="410" y="92"/>
                      <a:pt x="409" y="91"/>
                      <a:pt x="408" y="90"/>
                    </a:cubicBezTo>
                    <a:cubicBezTo>
                      <a:pt x="406" y="89"/>
                      <a:pt x="404" y="88"/>
                      <a:pt x="402" y="87"/>
                    </a:cubicBezTo>
                    <a:cubicBezTo>
                      <a:pt x="403" y="86"/>
                      <a:pt x="403" y="85"/>
                      <a:pt x="403" y="85"/>
                    </a:cubicBezTo>
                    <a:cubicBezTo>
                      <a:pt x="404" y="73"/>
                      <a:pt x="405" y="60"/>
                      <a:pt x="409" y="49"/>
                    </a:cubicBezTo>
                    <a:cubicBezTo>
                      <a:pt x="412" y="41"/>
                      <a:pt x="413" y="32"/>
                      <a:pt x="415" y="24"/>
                    </a:cubicBezTo>
                    <a:cubicBezTo>
                      <a:pt x="415" y="24"/>
                      <a:pt x="416" y="23"/>
                      <a:pt x="416" y="23"/>
                    </a:cubicBezTo>
                    <a:cubicBezTo>
                      <a:pt x="425" y="25"/>
                      <a:pt x="434" y="28"/>
                      <a:pt x="442" y="31"/>
                    </a:cubicBezTo>
                    <a:cubicBezTo>
                      <a:pt x="442" y="34"/>
                      <a:pt x="441" y="36"/>
                      <a:pt x="440" y="39"/>
                    </a:cubicBezTo>
                    <a:cubicBezTo>
                      <a:pt x="437" y="42"/>
                      <a:pt x="435" y="45"/>
                      <a:pt x="433" y="49"/>
                    </a:cubicBezTo>
                    <a:cubicBezTo>
                      <a:pt x="430" y="55"/>
                      <a:pt x="426" y="60"/>
                      <a:pt x="424" y="65"/>
                    </a:cubicBezTo>
                    <a:cubicBezTo>
                      <a:pt x="419" y="74"/>
                      <a:pt x="415" y="84"/>
                      <a:pt x="411" y="93"/>
                    </a:cubicBezTo>
                    <a:moveTo>
                      <a:pt x="337" y="76"/>
                    </a:moveTo>
                    <a:cubicBezTo>
                      <a:pt x="337" y="76"/>
                      <a:pt x="337" y="76"/>
                      <a:pt x="337" y="76"/>
                    </a:cubicBezTo>
                    <a:cubicBezTo>
                      <a:pt x="334" y="68"/>
                      <a:pt x="332" y="59"/>
                      <a:pt x="328" y="51"/>
                    </a:cubicBezTo>
                    <a:cubicBezTo>
                      <a:pt x="325" y="44"/>
                      <a:pt x="321" y="35"/>
                      <a:pt x="319" y="27"/>
                    </a:cubicBezTo>
                    <a:cubicBezTo>
                      <a:pt x="326" y="24"/>
                      <a:pt x="335" y="22"/>
                      <a:pt x="343" y="21"/>
                    </a:cubicBezTo>
                    <a:cubicBezTo>
                      <a:pt x="343" y="22"/>
                      <a:pt x="344" y="24"/>
                      <a:pt x="344" y="25"/>
                    </a:cubicBezTo>
                    <a:cubicBezTo>
                      <a:pt x="346" y="31"/>
                      <a:pt x="347" y="39"/>
                      <a:pt x="347" y="45"/>
                    </a:cubicBezTo>
                    <a:cubicBezTo>
                      <a:pt x="347" y="56"/>
                      <a:pt x="347" y="65"/>
                      <a:pt x="350" y="75"/>
                    </a:cubicBezTo>
                    <a:cubicBezTo>
                      <a:pt x="346" y="75"/>
                      <a:pt x="342" y="75"/>
                      <a:pt x="337" y="76"/>
                    </a:cubicBezTo>
                    <a:moveTo>
                      <a:pt x="396" y="83"/>
                    </a:moveTo>
                    <a:cubicBezTo>
                      <a:pt x="391" y="81"/>
                      <a:pt x="385" y="79"/>
                      <a:pt x="379" y="78"/>
                    </a:cubicBezTo>
                    <a:cubicBezTo>
                      <a:pt x="380" y="78"/>
                      <a:pt x="380" y="78"/>
                      <a:pt x="380" y="78"/>
                    </a:cubicBezTo>
                    <a:cubicBezTo>
                      <a:pt x="379" y="58"/>
                      <a:pt x="379" y="38"/>
                      <a:pt x="379" y="18"/>
                    </a:cubicBezTo>
                    <a:cubicBezTo>
                      <a:pt x="389" y="19"/>
                      <a:pt x="398" y="20"/>
                      <a:pt x="408" y="21"/>
                    </a:cubicBezTo>
                    <a:cubicBezTo>
                      <a:pt x="405" y="30"/>
                      <a:pt x="405" y="40"/>
                      <a:pt x="401" y="48"/>
                    </a:cubicBezTo>
                    <a:cubicBezTo>
                      <a:pt x="398" y="59"/>
                      <a:pt x="396" y="72"/>
                      <a:pt x="396" y="83"/>
                    </a:cubicBezTo>
                    <a:moveTo>
                      <a:pt x="372" y="76"/>
                    </a:moveTo>
                    <a:cubicBezTo>
                      <a:pt x="368" y="76"/>
                      <a:pt x="363" y="75"/>
                      <a:pt x="358" y="75"/>
                    </a:cubicBezTo>
                    <a:cubicBezTo>
                      <a:pt x="354" y="64"/>
                      <a:pt x="357" y="52"/>
                      <a:pt x="354" y="41"/>
                    </a:cubicBezTo>
                    <a:cubicBezTo>
                      <a:pt x="353" y="37"/>
                      <a:pt x="354" y="33"/>
                      <a:pt x="353" y="29"/>
                    </a:cubicBezTo>
                    <a:cubicBezTo>
                      <a:pt x="352" y="26"/>
                      <a:pt x="351" y="23"/>
                      <a:pt x="350" y="20"/>
                    </a:cubicBezTo>
                    <a:cubicBezTo>
                      <a:pt x="357" y="19"/>
                      <a:pt x="365" y="18"/>
                      <a:pt x="372" y="18"/>
                    </a:cubicBezTo>
                    <a:cubicBezTo>
                      <a:pt x="372" y="37"/>
                      <a:pt x="372" y="57"/>
                      <a:pt x="372" y="76"/>
                    </a:cubicBezTo>
                    <a:moveTo>
                      <a:pt x="373" y="0"/>
                    </a:moveTo>
                    <a:cubicBezTo>
                      <a:pt x="367" y="0"/>
                      <a:pt x="361" y="0"/>
                      <a:pt x="356" y="1"/>
                    </a:cubicBezTo>
                    <a:cubicBezTo>
                      <a:pt x="318" y="18"/>
                      <a:pt x="280" y="36"/>
                      <a:pt x="244" y="56"/>
                    </a:cubicBezTo>
                    <a:cubicBezTo>
                      <a:pt x="217" y="88"/>
                      <a:pt x="209" y="125"/>
                      <a:pt x="213" y="155"/>
                    </a:cubicBezTo>
                    <a:cubicBezTo>
                      <a:pt x="200" y="147"/>
                      <a:pt x="187" y="139"/>
                      <a:pt x="178" y="134"/>
                    </a:cubicBezTo>
                    <a:cubicBezTo>
                      <a:pt x="172" y="131"/>
                      <a:pt x="164" y="129"/>
                      <a:pt x="155" y="129"/>
                    </a:cubicBezTo>
                    <a:cubicBezTo>
                      <a:pt x="146" y="129"/>
                      <a:pt x="137" y="131"/>
                      <a:pt x="127" y="133"/>
                    </a:cubicBezTo>
                    <a:cubicBezTo>
                      <a:pt x="127" y="133"/>
                      <a:pt x="127" y="133"/>
                      <a:pt x="127" y="134"/>
                    </a:cubicBezTo>
                    <a:cubicBezTo>
                      <a:pt x="113" y="144"/>
                      <a:pt x="100" y="155"/>
                      <a:pt x="88" y="167"/>
                    </a:cubicBezTo>
                    <a:cubicBezTo>
                      <a:pt x="82" y="172"/>
                      <a:pt x="75" y="178"/>
                      <a:pt x="69" y="184"/>
                    </a:cubicBezTo>
                    <a:cubicBezTo>
                      <a:pt x="63" y="190"/>
                      <a:pt x="57" y="196"/>
                      <a:pt x="52" y="202"/>
                    </a:cubicBezTo>
                    <a:cubicBezTo>
                      <a:pt x="36" y="219"/>
                      <a:pt x="21" y="235"/>
                      <a:pt x="7" y="252"/>
                    </a:cubicBezTo>
                    <a:cubicBezTo>
                      <a:pt x="5" y="256"/>
                      <a:pt x="4" y="260"/>
                      <a:pt x="3" y="264"/>
                    </a:cubicBezTo>
                    <a:cubicBezTo>
                      <a:pt x="1" y="272"/>
                      <a:pt x="1" y="280"/>
                      <a:pt x="1" y="287"/>
                    </a:cubicBezTo>
                    <a:cubicBezTo>
                      <a:pt x="1" y="287"/>
                      <a:pt x="1" y="287"/>
                      <a:pt x="1" y="287"/>
                    </a:cubicBezTo>
                    <a:cubicBezTo>
                      <a:pt x="2" y="287"/>
                      <a:pt x="2" y="287"/>
                      <a:pt x="2" y="287"/>
                    </a:cubicBezTo>
                    <a:cubicBezTo>
                      <a:pt x="2" y="287"/>
                      <a:pt x="2" y="287"/>
                      <a:pt x="2" y="287"/>
                    </a:cubicBezTo>
                    <a:cubicBezTo>
                      <a:pt x="5" y="287"/>
                      <a:pt x="7" y="288"/>
                      <a:pt x="9" y="288"/>
                    </a:cubicBezTo>
                    <a:cubicBezTo>
                      <a:pt x="9" y="292"/>
                      <a:pt x="8" y="296"/>
                      <a:pt x="8" y="300"/>
                    </a:cubicBezTo>
                    <a:cubicBezTo>
                      <a:pt x="6" y="300"/>
                      <a:pt x="4" y="300"/>
                      <a:pt x="2" y="300"/>
                    </a:cubicBezTo>
                    <a:cubicBezTo>
                      <a:pt x="2" y="300"/>
                      <a:pt x="2" y="300"/>
                      <a:pt x="2" y="300"/>
                    </a:cubicBezTo>
                    <a:cubicBezTo>
                      <a:pt x="1" y="300"/>
                      <a:pt x="1" y="300"/>
                      <a:pt x="1" y="300"/>
                    </a:cubicBezTo>
                    <a:cubicBezTo>
                      <a:pt x="1" y="301"/>
                      <a:pt x="1" y="301"/>
                      <a:pt x="1" y="302"/>
                    </a:cubicBezTo>
                    <a:cubicBezTo>
                      <a:pt x="0" y="325"/>
                      <a:pt x="6" y="347"/>
                      <a:pt x="12" y="369"/>
                    </a:cubicBezTo>
                    <a:cubicBezTo>
                      <a:pt x="14" y="376"/>
                      <a:pt x="15" y="382"/>
                      <a:pt x="17" y="387"/>
                    </a:cubicBezTo>
                    <a:cubicBezTo>
                      <a:pt x="19" y="399"/>
                      <a:pt x="24" y="414"/>
                      <a:pt x="29" y="431"/>
                    </a:cubicBezTo>
                    <a:cubicBezTo>
                      <a:pt x="30" y="430"/>
                      <a:pt x="31" y="430"/>
                      <a:pt x="32" y="429"/>
                    </a:cubicBezTo>
                    <a:cubicBezTo>
                      <a:pt x="34" y="432"/>
                      <a:pt x="36" y="436"/>
                      <a:pt x="38" y="439"/>
                    </a:cubicBezTo>
                    <a:cubicBezTo>
                      <a:pt x="36" y="441"/>
                      <a:pt x="34" y="442"/>
                      <a:pt x="32" y="443"/>
                    </a:cubicBezTo>
                    <a:cubicBezTo>
                      <a:pt x="33" y="445"/>
                      <a:pt x="33" y="447"/>
                      <a:pt x="34" y="449"/>
                    </a:cubicBezTo>
                    <a:cubicBezTo>
                      <a:pt x="36" y="448"/>
                      <a:pt x="37" y="447"/>
                      <a:pt x="39" y="446"/>
                    </a:cubicBezTo>
                    <a:cubicBezTo>
                      <a:pt x="40" y="451"/>
                      <a:pt x="41" y="455"/>
                      <a:pt x="42" y="459"/>
                    </a:cubicBezTo>
                    <a:cubicBezTo>
                      <a:pt x="41" y="459"/>
                      <a:pt x="39" y="460"/>
                      <a:pt x="38" y="461"/>
                    </a:cubicBezTo>
                    <a:cubicBezTo>
                      <a:pt x="39" y="465"/>
                      <a:pt x="40" y="469"/>
                      <a:pt x="41" y="473"/>
                    </a:cubicBezTo>
                    <a:cubicBezTo>
                      <a:pt x="47" y="492"/>
                      <a:pt x="53" y="511"/>
                      <a:pt x="57" y="523"/>
                    </a:cubicBezTo>
                    <a:cubicBezTo>
                      <a:pt x="62" y="543"/>
                      <a:pt x="68" y="566"/>
                      <a:pt x="72" y="590"/>
                    </a:cubicBezTo>
                    <a:cubicBezTo>
                      <a:pt x="75" y="590"/>
                      <a:pt x="78" y="590"/>
                      <a:pt x="81" y="589"/>
                    </a:cubicBezTo>
                    <a:cubicBezTo>
                      <a:pt x="82" y="593"/>
                      <a:pt x="82" y="597"/>
                      <a:pt x="83" y="601"/>
                    </a:cubicBezTo>
                    <a:cubicBezTo>
                      <a:pt x="80" y="602"/>
                      <a:pt x="77" y="602"/>
                      <a:pt x="75" y="603"/>
                    </a:cubicBezTo>
                    <a:cubicBezTo>
                      <a:pt x="82" y="648"/>
                      <a:pt x="87" y="699"/>
                      <a:pt x="85" y="753"/>
                    </a:cubicBezTo>
                    <a:cubicBezTo>
                      <a:pt x="90" y="764"/>
                      <a:pt x="93" y="776"/>
                      <a:pt x="93" y="788"/>
                    </a:cubicBezTo>
                    <a:cubicBezTo>
                      <a:pt x="93" y="807"/>
                      <a:pt x="87" y="824"/>
                      <a:pt x="77" y="837"/>
                    </a:cubicBezTo>
                    <a:cubicBezTo>
                      <a:pt x="75" y="846"/>
                      <a:pt x="74" y="854"/>
                      <a:pt x="72" y="863"/>
                    </a:cubicBezTo>
                    <a:cubicBezTo>
                      <a:pt x="70" y="871"/>
                      <a:pt x="70" y="874"/>
                      <a:pt x="72" y="877"/>
                    </a:cubicBezTo>
                    <a:cubicBezTo>
                      <a:pt x="74" y="881"/>
                      <a:pt x="74" y="881"/>
                      <a:pt x="74" y="881"/>
                    </a:cubicBezTo>
                    <a:cubicBezTo>
                      <a:pt x="78" y="881"/>
                      <a:pt x="78" y="881"/>
                      <a:pt x="78" y="881"/>
                    </a:cubicBezTo>
                    <a:cubicBezTo>
                      <a:pt x="82" y="881"/>
                      <a:pt x="86" y="882"/>
                      <a:pt x="90" y="882"/>
                    </a:cubicBezTo>
                    <a:cubicBezTo>
                      <a:pt x="97" y="882"/>
                      <a:pt x="105" y="881"/>
                      <a:pt x="114" y="880"/>
                    </a:cubicBezTo>
                    <a:cubicBezTo>
                      <a:pt x="132" y="871"/>
                      <a:pt x="150" y="867"/>
                      <a:pt x="166" y="866"/>
                    </a:cubicBezTo>
                    <a:cubicBezTo>
                      <a:pt x="212" y="851"/>
                      <a:pt x="267" y="824"/>
                      <a:pt x="325" y="787"/>
                    </a:cubicBezTo>
                    <a:cubicBezTo>
                      <a:pt x="376" y="756"/>
                      <a:pt x="423" y="721"/>
                      <a:pt x="460" y="688"/>
                    </a:cubicBezTo>
                    <a:cubicBezTo>
                      <a:pt x="459" y="686"/>
                      <a:pt x="458" y="683"/>
                      <a:pt x="456" y="681"/>
                    </a:cubicBezTo>
                    <a:cubicBezTo>
                      <a:pt x="459" y="678"/>
                      <a:pt x="462" y="674"/>
                      <a:pt x="465" y="671"/>
                    </a:cubicBezTo>
                    <a:cubicBezTo>
                      <a:pt x="466" y="674"/>
                      <a:pt x="468" y="677"/>
                      <a:pt x="469" y="680"/>
                    </a:cubicBezTo>
                    <a:cubicBezTo>
                      <a:pt x="491" y="660"/>
                      <a:pt x="508" y="642"/>
                      <a:pt x="521" y="625"/>
                    </a:cubicBezTo>
                    <a:cubicBezTo>
                      <a:pt x="531" y="611"/>
                      <a:pt x="541" y="596"/>
                      <a:pt x="550" y="580"/>
                    </a:cubicBezTo>
                    <a:cubicBezTo>
                      <a:pt x="548" y="579"/>
                      <a:pt x="545" y="578"/>
                      <a:pt x="542" y="577"/>
                    </a:cubicBezTo>
                    <a:cubicBezTo>
                      <a:pt x="544" y="573"/>
                      <a:pt x="546" y="569"/>
                      <a:pt x="548" y="566"/>
                    </a:cubicBezTo>
                    <a:cubicBezTo>
                      <a:pt x="548" y="566"/>
                      <a:pt x="548" y="566"/>
                      <a:pt x="549" y="566"/>
                    </a:cubicBezTo>
                    <a:cubicBezTo>
                      <a:pt x="550" y="563"/>
                      <a:pt x="552" y="560"/>
                      <a:pt x="553" y="557"/>
                    </a:cubicBezTo>
                    <a:cubicBezTo>
                      <a:pt x="556" y="558"/>
                      <a:pt x="558" y="560"/>
                      <a:pt x="561" y="561"/>
                    </a:cubicBezTo>
                    <a:cubicBezTo>
                      <a:pt x="581" y="521"/>
                      <a:pt x="597" y="477"/>
                      <a:pt x="607" y="432"/>
                    </a:cubicBezTo>
                    <a:cubicBezTo>
                      <a:pt x="604" y="431"/>
                      <a:pt x="601" y="430"/>
                      <a:pt x="598" y="429"/>
                    </a:cubicBezTo>
                    <a:cubicBezTo>
                      <a:pt x="599" y="428"/>
                      <a:pt x="599" y="426"/>
                      <a:pt x="599" y="425"/>
                    </a:cubicBezTo>
                    <a:cubicBezTo>
                      <a:pt x="599" y="424"/>
                      <a:pt x="598" y="424"/>
                      <a:pt x="598" y="424"/>
                    </a:cubicBezTo>
                    <a:cubicBezTo>
                      <a:pt x="598" y="423"/>
                      <a:pt x="599" y="421"/>
                      <a:pt x="599" y="420"/>
                    </a:cubicBezTo>
                    <a:cubicBezTo>
                      <a:pt x="599" y="419"/>
                      <a:pt x="599" y="418"/>
                      <a:pt x="599" y="417"/>
                    </a:cubicBezTo>
                    <a:cubicBezTo>
                      <a:pt x="599" y="417"/>
                      <a:pt x="600" y="417"/>
                      <a:pt x="600" y="417"/>
                    </a:cubicBezTo>
                    <a:cubicBezTo>
                      <a:pt x="601" y="415"/>
                      <a:pt x="601" y="413"/>
                      <a:pt x="601" y="411"/>
                    </a:cubicBezTo>
                    <a:cubicBezTo>
                      <a:pt x="604" y="413"/>
                      <a:pt x="607" y="416"/>
                      <a:pt x="610" y="418"/>
                    </a:cubicBezTo>
                    <a:cubicBezTo>
                      <a:pt x="618" y="377"/>
                      <a:pt x="621" y="337"/>
                      <a:pt x="619" y="297"/>
                    </a:cubicBezTo>
                    <a:cubicBezTo>
                      <a:pt x="616" y="298"/>
                      <a:pt x="613" y="300"/>
                      <a:pt x="610" y="302"/>
                    </a:cubicBezTo>
                    <a:cubicBezTo>
                      <a:pt x="610" y="297"/>
                      <a:pt x="611" y="292"/>
                      <a:pt x="611" y="287"/>
                    </a:cubicBezTo>
                    <a:cubicBezTo>
                      <a:pt x="614" y="286"/>
                      <a:pt x="616" y="285"/>
                      <a:pt x="618" y="284"/>
                    </a:cubicBezTo>
                    <a:cubicBezTo>
                      <a:pt x="618" y="277"/>
                      <a:pt x="617" y="270"/>
                      <a:pt x="616" y="263"/>
                    </a:cubicBezTo>
                    <a:cubicBezTo>
                      <a:pt x="616" y="261"/>
                      <a:pt x="616" y="259"/>
                      <a:pt x="616" y="257"/>
                    </a:cubicBezTo>
                    <a:cubicBezTo>
                      <a:pt x="606" y="244"/>
                      <a:pt x="601" y="228"/>
                      <a:pt x="601" y="211"/>
                    </a:cubicBezTo>
                    <a:cubicBezTo>
                      <a:pt x="601" y="206"/>
                      <a:pt x="601" y="201"/>
                      <a:pt x="602" y="197"/>
                    </a:cubicBezTo>
                    <a:cubicBezTo>
                      <a:pt x="600" y="191"/>
                      <a:pt x="598" y="184"/>
                      <a:pt x="596" y="178"/>
                    </a:cubicBezTo>
                    <a:cubicBezTo>
                      <a:pt x="592" y="179"/>
                      <a:pt x="589" y="180"/>
                      <a:pt x="585" y="181"/>
                    </a:cubicBezTo>
                    <a:cubicBezTo>
                      <a:pt x="585" y="177"/>
                      <a:pt x="584" y="173"/>
                      <a:pt x="583" y="169"/>
                    </a:cubicBezTo>
                    <a:cubicBezTo>
                      <a:pt x="586" y="168"/>
                      <a:pt x="589" y="167"/>
                      <a:pt x="591" y="167"/>
                    </a:cubicBezTo>
                    <a:cubicBezTo>
                      <a:pt x="574" y="126"/>
                      <a:pt x="550" y="90"/>
                      <a:pt x="519" y="61"/>
                    </a:cubicBezTo>
                    <a:cubicBezTo>
                      <a:pt x="517" y="64"/>
                      <a:pt x="515" y="68"/>
                      <a:pt x="513" y="72"/>
                    </a:cubicBezTo>
                    <a:cubicBezTo>
                      <a:pt x="512" y="71"/>
                      <a:pt x="512" y="71"/>
                      <a:pt x="512" y="71"/>
                    </a:cubicBezTo>
                    <a:cubicBezTo>
                      <a:pt x="510" y="68"/>
                      <a:pt x="507" y="65"/>
                      <a:pt x="504" y="62"/>
                    </a:cubicBezTo>
                    <a:cubicBezTo>
                      <a:pt x="506" y="59"/>
                      <a:pt x="508" y="56"/>
                      <a:pt x="510" y="53"/>
                    </a:cubicBezTo>
                    <a:cubicBezTo>
                      <a:pt x="506" y="49"/>
                      <a:pt x="501" y="45"/>
                      <a:pt x="497" y="41"/>
                    </a:cubicBezTo>
                    <a:cubicBezTo>
                      <a:pt x="461" y="14"/>
                      <a:pt x="416" y="0"/>
                      <a:pt x="37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9" name="Freeform 799"/>
              <p:cNvSpPr>
                <a:spLocks noEditPoints="1"/>
              </p:cNvSpPr>
              <p:nvPr/>
            </p:nvSpPr>
            <p:spPr bwMode="auto">
              <a:xfrm>
                <a:off x="2074" y="3643"/>
                <a:ext cx="309" cy="471"/>
              </a:xfrm>
              <a:custGeom>
                <a:avLst/>
                <a:gdLst>
                  <a:gd name="T0" fmla="*/ 371 w 627"/>
                  <a:gd name="T1" fmla="*/ 787 h 953"/>
                  <a:gd name="T2" fmla="*/ 357 w 627"/>
                  <a:gd name="T3" fmla="*/ 904 h 953"/>
                  <a:gd name="T4" fmla="*/ 338 w 627"/>
                  <a:gd name="T5" fmla="*/ 775 h 953"/>
                  <a:gd name="T6" fmla="*/ 386 w 627"/>
                  <a:gd name="T7" fmla="*/ 878 h 953"/>
                  <a:gd name="T8" fmla="*/ 439 w 627"/>
                  <a:gd name="T9" fmla="*/ 816 h 953"/>
                  <a:gd name="T10" fmla="*/ 447 w 627"/>
                  <a:gd name="T11" fmla="*/ 737 h 953"/>
                  <a:gd name="T12" fmla="*/ 485 w 627"/>
                  <a:gd name="T13" fmla="*/ 752 h 953"/>
                  <a:gd name="T14" fmla="*/ 472 w 627"/>
                  <a:gd name="T15" fmla="*/ 701 h 953"/>
                  <a:gd name="T16" fmla="*/ 242 w 627"/>
                  <a:gd name="T17" fmla="*/ 732 h 953"/>
                  <a:gd name="T18" fmla="*/ 388 w 627"/>
                  <a:gd name="T19" fmla="*/ 653 h 953"/>
                  <a:gd name="T20" fmla="*/ 481 w 627"/>
                  <a:gd name="T21" fmla="*/ 645 h 953"/>
                  <a:gd name="T22" fmla="*/ 489 w 627"/>
                  <a:gd name="T23" fmla="*/ 630 h 953"/>
                  <a:gd name="T24" fmla="*/ 229 w 627"/>
                  <a:gd name="T25" fmla="*/ 616 h 953"/>
                  <a:gd name="T26" fmla="*/ 562 w 627"/>
                  <a:gd name="T27" fmla="*/ 616 h 953"/>
                  <a:gd name="T28" fmla="*/ 173 w 627"/>
                  <a:gd name="T29" fmla="*/ 631 h 953"/>
                  <a:gd name="T30" fmla="*/ 169 w 627"/>
                  <a:gd name="T31" fmla="*/ 546 h 953"/>
                  <a:gd name="T32" fmla="*/ 313 w 627"/>
                  <a:gd name="T33" fmla="*/ 702 h 953"/>
                  <a:gd name="T34" fmla="*/ 154 w 627"/>
                  <a:gd name="T35" fmla="*/ 530 h 953"/>
                  <a:gd name="T36" fmla="*/ 122 w 627"/>
                  <a:gd name="T37" fmla="*/ 535 h 953"/>
                  <a:gd name="T38" fmla="*/ 575 w 627"/>
                  <a:gd name="T39" fmla="*/ 498 h 953"/>
                  <a:gd name="T40" fmla="*/ 538 w 627"/>
                  <a:gd name="T41" fmla="*/ 471 h 953"/>
                  <a:gd name="T42" fmla="*/ 57 w 627"/>
                  <a:gd name="T43" fmla="*/ 494 h 953"/>
                  <a:gd name="T44" fmla="*/ 33 w 627"/>
                  <a:gd name="T45" fmla="*/ 443 h 953"/>
                  <a:gd name="T46" fmla="*/ 248 w 627"/>
                  <a:gd name="T47" fmla="*/ 568 h 953"/>
                  <a:gd name="T48" fmla="*/ 384 w 627"/>
                  <a:gd name="T49" fmla="*/ 526 h 953"/>
                  <a:gd name="T50" fmla="*/ 44 w 627"/>
                  <a:gd name="T51" fmla="*/ 405 h 953"/>
                  <a:gd name="T52" fmla="*/ 538 w 627"/>
                  <a:gd name="T53" fmla="*/ 425 h 953"/>
                  <a:gd name="T54" fmla="*/ 537 w 627"/>
                  <a:gd name="T55" fmla="*/ 414 h 953"/>
                  <a:gd name="T56" fmla="*/ 533 w 627"/>
                  <a:gd name="T57" fmla="*/ 407 h 953"/>
                  <a:gd name="T58" fmla="*/ 530 w 627"/>
                  <a:gd name="T59" fmla="*/ 385 h 953"/>
                  <a:gd name="T60" fmla="*/ 209 w 627"/>
                  <a:gd name="T61" fmla="*/ 440 h 953"/>
                  <a:gd name="T62" fmla="*/ 424 w 627"/>
                  <a:gd name="T63" fmla="*/ 452 h 953"/>
                  <a:gd name="T64" fmla="*/ 522 w 627"/>
                  <a:gd name="T65" fmla="*/ 347 h 953"/>
                  <a:gd name="T66" fmla="*/ 33 w 627"/>
                  <a:gd name="T67" fmla="*/ 339 h 953"/>
                  <a:gd name="T68" fmla="*/ 180 w 627"/>
                  <a:gd name="T69" fmla="*/ 467 h 953"/>
                  <a:gd name="T70" fmla="*/ 60 w 627"/>
                  <a:gd name="T71" fmla="*/ 281 h 953"/>
                  <a:gd name="T72" fmla="*/ 512 w 627"/>
                  <a:gd name="T73" fmla="*/ 315 h 953"/>
                  <a:gd name="T74" fmla="*/ 135 w 627"/>
                  <a:gd name="T75" fmla="*/ 282 h 953"/>
                  <a:gd name="T76" fmla="*/ 426 w 627"/>
                  <a:gd name="T77" fmla="*/ 250 h 953"/>
                  <a:gd name="T78" fmla="*/ 283 w 627"/>
                  <a:gd name="T79" fmla="*/ 261 h 953"/>
                  <a:gd name="T80" fmla="*/ 236 w 627"/>
                  <a:gd name="T81" fmla="*/ 226 h 953"/>
                  <a:gd name="T82" fmla="*/ 185 w 627"/>
                  <a:gd name="T83" fmla="*/ 245 h 953"/>
                  <a:gd name="T84" fmla="*/ 178 w 627"/>
                  <a:gd name="T85" fmla="*/ 241 h 953"/>
                  <a:gd name="T86" fmla="*/ 262 w 627"/>
                  <a:gd name="T87" fmla="*/ 228 h 953"/>
                  <a:gd name="T88" fmla="*/ 536 w 627"/>
                  <a:gd name="T89" fmla="*/ 238 h 953"/>
                  <a:gd name="T90" fmla="*/ 559 w 627"/>
                  <a:gd name="T91" fmla="*/ 190 h 953"/>
                  <a:gd name="T92" fmla="*/ 368 w 627"/>
                  <a:gd name="T93" fmla="*/ 237 h 953"/>
                  <a:gd name="T94" fmla="*/ 188 w 627"/>
                  <a:gd name="T95" fmla="*/ 158 h 953"/>
                  <a:gd name="T96" fmla="*/ 519 w 627"/>
                  <a:gd name="T97" fmla="*/ 126 h 953"/>
                  <a:gd name="T98" fmla="*/ 438 w 627"/>
                  <a:gd name="T99" fmla="*/ 175 h 953"/>
                  <a:gd name="T100" fmla="*/ 366 w 627"/>
                  <a:gd name="T101" fmla="*/ 150 h 953"/>
                  <a:gd name="T102" fmla="*/ 207 w 627"/>
                  <a:gd name="T103" fmla="*/ 125 h 953"/>
                  <a:gd name="T104" fmla="*/ 205 w 627"/>
                  <a:gd name="T105" fmla="*/ 91 h 953"/>
                  <a:gd name="T106" fmla="*/ 214 w 627"/>
                  <a:gd name="T107" fmla="*/ 53 h 953"/>
                  <a:gd name="T108" fmla="*/ 239 w 627"/>
                  <a:gd name="T109" fmla="*/ 38 h 953"/>
                  <a:gd name="T110" fmla="*/ 366 w 627"/>
                  <a:gd name="T111" fmla="*/ 113 h 953"/>
                  <a:gd name="T112" fmla="*/ 362 w 627"/>
                  <a:gd name="T113" fmla="*/ 61 h 953"/>
                  <a:gd name="T114" fmla="*/ 311 w 627"/>
                  <a:gd name="T115" fmla="*/ 90 h 953"/>
                  <a:gd name="T116" fmla="*/ 59 w 627"/>
                  <a:gd name="T117" fmla="*/ 255 h 953"/>
                  <a:gd name="T118" fmla="*/ 312 w 627"/>
                  <a:gd name="T119" fmla="*/ 953 h 953"/>
                  <a:gd name="T120" fmla="*/ 566 w 627"/>
                  <a:gd name="T121" fmla="*/ 573 h 953"/>
                  <a:gd name="T122" fmla="*/ 617 w 627"/>
                  <a:gd name="T123" fmla="*/ 515 h 953"/>
                  <a:gd name="T124" fmla="*/ 400 w 627"/>
                  <a:gd name="T125" fmla="*/ 15 h 9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27" h="953">
                    <a:moveTo>
                      <a:pt x="319" y="929"/>
                    </a:moveTo>
                    <a:cubicBezTo>
                      <a:pt x="317" y="922"/>
                      <a:pt x="315" y="914"/>
                      <a:pt x="313" y="906"/>
                    </a:cubicBezTo>
                    <a:cubicBezTo>
                      <a:pt x="313" y="905"/>
                      <a:pt x="313" y="904"/>
                      <a:pt x="313" y="903"/>
                    </a:cubicBezTo>
                    <a:cubicBezTo>
                      <a:pt x="313" y="898"/>
                      <a:pt x="318" y="892"/>
                      <a:pt x="319" y="887"/>
                    </a:cubicBezTo>
                    <a:cubicBezTo>
                      <a:pt x="324" y="876"/>
                      <a:pt x="326" y="864"/>
                      <a:pt x="329" y="852"/>
                    </a:cubicBezTo>
                    <a:cubicBezTo>
                      <a:pt x="332" y="840"/>
                      <a:pt x="339" y="829"/>
                      <a:pt x="343" y="817"/>
                    </a:cubicBezTo>
                    <a:cubicBezTo>
                      <a:pt x="345" y="811"/>
                      <a:pt x="348" y="804"/>
                      <a:pt x="351" y="798"/>
                    </a:cubicBezTo>
                    <a:cubicBezTo>
                      <a:pt x="351" y="798"/>
                      <a:pt x="351" y="798"/>
                      <a:pt x="351" y="798"/>
                    </a:cubicBezTo>
                    <a:cubicBezTo>
                      <a:pt x="350" y="808"/>
                      <a:pt x="350" y="819"/>
                      <a:pt x="349" y="829"/>
                    </a:cubicBezTo>
                    <a:cubicBezTo>
                      <a:pt x="347" y="841"/>
                      <a:pt x="344" y="853"/>
                      <a:pt x="342" y="866"/>
                    </a:cubicBezTo>
                    <a:cubicBezTo>
                      <a:pt x="338" y="889"/>
                      <a:pt x="329" y="909"/>
                      <a:pt x="319" y="929"/>
                    </a:cubicBezTo>
                    <a:moveTo>
                      <a:pt x="329" y="925"/>
                    </a:moveTo>
                    <a:cubicBezTo>
                      <a:pt x="338" y="907"/>
                      <a:pt x="345" y="888"/>
                      <a:pt x="349" y="868"/>
                    </a:cubicBezTo>
                    <a:cubicBezTo>
                      <a:pt x="352" y="854"/>
                      <a:pt x="355" y="840"/>
                      <a:pt x="357" y="826"/>
                    </a:cubicBezTo>
                    <a:cubicBezTo>
                      <a:pt x="357" y="823"/>
                      <a:pt x="359" y="805"/>
                      <a:pt x="359" y="796"/>
                    </a:cubicBezTo>
                    <a:cubicBezTo>
                      <a:pt x="362" y="794"/>
                      <a:pt x="366" y="792"/>
                      <a:pt x="371" y="787"/>
                    </a:cubicBezTo>
                    <a:cubicBezTo>
                      <a:pt x="372" y="791"/>
                      <a:pt x="373" y="795"/>
                      <a:pt x="372" y="800"/>
                    </a:cubicBezTo>
                    <a:cubicBezTo>
                      <a:pt x="372" y="812"/>
                      <a:pt x="371" y="824"/>
                      <a:pt x="369" y="837"/>
                    </a:cubicBezTo>
                    <a:cubicBezTo>
                      <a:pt x="365" y="862"/>
                      <a:pt x="356" y="885"/>
                      <a:pt x="348" y="908"/>
                    </a:cubicBezTo>
                    <a:cubicBezTo>
                      <a:pt x="348" y="910"/>
                      <a:pt x="348" y="911"/>
                      <a:pt x="349" y="911"/>
                    </a:cubicBezTo>
                    <a:cubicBezTo>
                      <a:pt x="342" y="917"/>
                      <a:pt x="335" y="921"/>
                      <a:pt x="329" y="925"/>
                    </a:cubicBezTo>
                    <a:moveTo>
                      <a:pt x="309" y="891"/>
                    </a:moveTo>
                    <a:cubicBezTo>
                      <a:pt x="307" y="883"/>
                      <a:pt x="305" y="876"/>
                      <a:pt x="303" y="869"/>
                    </a:cubicBezTo>
                    <a:cubicBezTo>
                      <a:pt x="305" y="858"/>
                      <a:pt x="308" y="849"/>
                      <a:pt x="313" y="839"/>
                    </a:cubicBezTo>
                    <a:cubicBezTo>
                      <a:pt x="317" y="831"/>
                      <a:pt x="324" y="823"/>
                      <a:pt x="327" y="814"/>
                    </a:cubicBezTo>
                    <a:cubicBezTo>
                      <a:pt x="329" y="805"/>
                      <a:pt x="335" y="793"/>
                      <a:pt x="341" y="783"/>
                    </a:cubicBezTo>
                    <a:cubicBezTo>
                      <a:pt x="342" y="786"/>
                      <a:pt x="343" y="788"/>
                      <a:pt x="344" y="791"/>
                    </a:cubicBezTo>
                    <a:cubicBezTo>
                      <a:pt x="344" y="792"/>
                      <a:pt x="344" y="793"/>
                      <a:pt x="345" y="794"/>
                    </a:cubicBezTo>
                    <a:cubicBezTo>
                      <a:pt x="340" y="803"/>
                      <a:pt x="337" y="812"/>
                      <a:pt x="333" y="822"/>
                    </a:cubicBezTo>
                    <a:cubicBezTo>
                      <a:pt x="329" y="833"/>
                      <a:pt x="323" y="843"/>
                      <a:pt x="321" y="855"/>
                    </a:cubicBezTo>
                    <a:cubicBezTo>
                      <a:pt x="318" y="868"/>
                      <a:pt x="314" y="879"/>
                      <a:pt x="309" y="891"/>
                    </a:cubicBezTo>
                    <a:moveTo>
                      <a:pt x="357" y="904"/>
                    </a:moveTo>
                    <a:cubicBezTo>
                      <a:pt x="365" y="881"/>
                      <a:pt x="373" y="859"/>
                      <a:pt x="377" y="835"/>
                    </a:cubicBezTo>
                    <a:cubicBezTo>
                      <a:pt x="379" y="823"/>
                      <a:pt x="379" y="812"/>
                      <a:pt x="380" y="801"/>
                    </a:cubicBezTo>
                    <a:cubicBezTo>
                      <a:pt x="380" y="794"/>
                      <a:pt x="378" y="787"/>
                      <a:pt x="378" y="780"/>
                    </a:cubicBezTo>
                    <a:cubicBezTo>
                      <a:pt x="381" y="777"/>
                      <a:pt x="384" y="774"/>
                      <a:pt x="388" y="770"/>
                    </a:cubicBezTo>
                    <a:cubicBezTo>
                      <a:pt x="388" y="776"/>
                      <a:pt x="389" y="782"/>
                      <a:pt x="389" y="788"/>
                    </a:cubicBezTo>
                    <a:cubicBezTo>
                      <a:pt x="389" y="799"/>
                      <a:pt x="388" y="812"/>
                      <a:pt x="387" y="824"/>
                    </a:cubicBezTo>
                    <a:cubicBezTo>
                      <a:pt x="385" y="832"/>
                      <a:pt x="386" y="841"/>
                      <a:pt x="384" y="850"/>
                    </a:cubicBezTo>
                    <a:cubicBezTo>
                      <a:pt x="381" y="863"/>
                      <a:pt x="379" y="875"/>
                      <a:pt x="375" y="888"/>
                    </a:cubicBezTo>
                    <a:cubicBezTo>
                      <a:pt x="369" y="894"/>
                      <a:pt x="363" y="899"/>
                      <a:pt x="357" y="904"/>
                    </a:cubicBezTo>
                    <a:moveTo>
                      <a:pt x="298" y="855"/>
                    </a:moveTo>
                    <a:cubicBezTo>
                      <a:pt x="296" y="849"/>
                      <a:pt x="294" y="842"/>
                      <a:pt x="291" y="836"/>
                    </a:cubicBezTo>
                    <a:cubicBezTo>
                      <a:pt x="296" y="820"/>
                      <a:pt x="301" y="805"/>
                      <a:pt x="310" y="791"/>
                    </a:cubicBezTo>
                    <a:cubicBezTo>
                      <a:pt x="314" y="785"/>
                      <a:pt x="319" y="779"/>
                      <a:pt x="324" y="773"/>
                    </a:cubicBezTo>
                    <a:cubicBezTo>
                      <a:pt x="326" y="770"/>
                      <a:pt x="329" y="767"/>
                      <a:pt x="332" y="764"/>
                    </a:cubicBezTo>
                    <a:cubicBezTo>
                      <a:pt x="332" y="764"/>
                      <a:pt x="332" y="764"/>
                      <a:pt x="332" y="764"/>
                    </a:cubicBezTo>
                    <a:cubicBezTo>
                      <a:pt x="334" y="768"/>
                      <a:pt x="336" y="772"/>
                      <a:pt x="338" y="775"/>
                    </a:cubicBezTo>
                    <a:cubicBezTo>
                      <a:pt x="334" y="781"/>
                      <a:pt x="331" y="787"/>
                      <a:pt x="328" y="793"/>
                    </a:cubicBezTo>
                    <a:cubicBezTo>
                      <a:pt x="326" y="798"/>
                      <a:pt x="321" y="804"/>
                      <a:pt x="320" y="810"/>
                    </a:cubicBezTo>
                    <a:cubicBezTo>
                      <a:pt x="319" y="814"/>
                      <a:pt x="314" y="825"/>
                      <a:pt x="311" y="828"/>
                    </a:cubicBezTo>
                    <a:cubicBezTo>
                      <a:pt x="308" y="832"/>
                      <a:pt x="306" y="837"/>
                      <a:pt x="304" y="841"/>
                    </a:cubicBezTo>
                    <a:cubicBezTo>
                      <a:pt x="301" y="845"/>
                      <a:pt x="299" y="850"/>
                      <a:pt x="298" y="855"/>
                    </a:cubicBezTo>
                    <a:moveTo>
                      <a:pt x="386" y="878"/>
                    </a:moveTo>
                    <a:cubicBezTo>
                      <a:pt x="390" y="858"/>
                      <a:pt x="393" y="838"/>
                      <a:pt x="395" y="817"/>
                    </a:cubicBezTo>
                    <a:cubicBezTo>
                      <a:pt x="396" y="809"/>
                      <a:pt x="397" y="798"/>
                      <a:pt x="396" y="789"/>
                    </a:cubicBezTo>
                    <a:cubicBezTo>
                      <a:pt x="396" y="784"/>
                      <a:pt x="397" y="779"/>
                      <a:pt x="397" y="774"/>
                    </a:cubicBezTo>
                    <a:cubicBezTo>
                      <a:pt x="396" y="770"/>
                      <a:pt x="396" y="766"/>
                      <a:pt x="396" y="762"/>
                    </a:cubicBezTo>
                    <a:cubicBezTo>
                      <a:pt x="396" y="762"/>
                      <a:pt x="396" y="762"/>
                      <a:pt x="396" y="762"/>
                    </a:cubicBezTo>
                    <a:cubicBezTo>
                      <a:pt x="399" y="758"/>
                      <a:pt x="402" y="755"/>
                      <a:pt x="406" y="751"/>
                    </a:cubicBezTo>
                    <a:cubicBezTo>
                      <a:pt x="410" y="765"/>
                      <a:pt x="410" y="780"/>
                      <a:pt x="411" y="796"/>
                    </a:cubicBezTo>
                    <a:cubicBezTo>
                      <a:pt x="413" y="815"/>
                      <a:pt x="411" y="834"/>
                      <a:pt x="409" y="853"/>
                    </a:cubicBezTo>
                    <a:cubicBezTo>
                      <a:pt x="409" y="853"/>
                      <a:pt x="409" y="853"/>
                      <a:pt x="409" y="853"/>
                    </a:cubicBezTo>
                    <a:cubicBezTo>
                      <a:pt x="401" y="862"/>
                      <a:pt x="393" y="870"/>
                      <a:pt x="386" y="878"/>
                    </a:cubicBezTo>
                    <a:moveTo>
                      <a:pt x="287" y="825"/>
                    </a:moveTo>
                    <a:cubicBezTo>
                      <a:pt x="285" y="820"/>
                      <a:pt x="283" y="814"/>
                      <a:pt x="280" y="809"/>
                    </a:cubicBezTo>
                    <a:cubicBezTo>
                      <a:pt x="281" y="808"/>
                      <a:pt x="282" y="808"/>
                      <a:pt x="282" y="807"/>
                    </a:cubicBezTo>
                    <a:cubicBezTo>
                      <a:pt x="288" y="791"/>
                      <a:pt x="293" y="774"/>
                      <a:pt x="305" y="762"/>
                    </a:cubicBezTo>
                    <a:cubicBezTo>
                      <a:pt x="310" y="756"/>
                      <a:pt x="316" y="751"/>
                      <a:pt x="322" y="746"/>
                    </a:cubicBezTo>
                    <a:cubicBezTo>
                      <a:pt x="324" y="750"/>
                      <a:pt x="326" y="754"/>
                      <a:pt x="328" y="757"/>
                    </a:cubicBezTo>
                    <a:cubicBezTo>
                      <a:pt x="320" y="763"/>
                      <a:pt x="311" y="776"/>
                      <a:pt x="308" y="780"/>
                    </a:cubicBezTo>
                    <a:cubicBezTo>
                      <a:pt x="299" y="795"/>
                      <a:pt x="293" y="809"/>
                      <a:pt x="287" y="825"/>
                    </a:cubicBezTo>
                    <a:moveTo>
                      <a:pt x="417" y="843"/>
                    </a:moveTo>
                    <a:cubicBezTo>
                      <a:pt x="419" y="826"/>
                      <a:pt x="419" y="809"/>
                      <a:pt x="418" y="791"/>
                    </a:cubicBezTo>
                    <a:cubicBezTo>
                      <a:pt x="418" y="775"/>
                      <a:pt x="417" y="759"/>
                      <a:pt x="412" y="744"/>
                    </a:cubicBezTo>
                    <a:cubicBezTo>
                      <a:pt x="415" y="740"/>
                      <a:pt x="418" y="736"/>
                      <a:pt x="422" y="732"/>
                    </a:cubicBezTo>
                    <a:cubicBezTo>
                      <a:pt x="423" y="735"/>
                      <a:pt x="426" y="738"/>
                      <a:pt x="427" y="741"/>
                    </a:cubicBezTo>
                    <a:cubicBezTo>
                      <a:pt x="431" y="747"/>
                      <a:pt x="433" y="753"/>
                      <a:pt x="436" y="760"/>
                    </a:cubicBezTo>
                    <a:cubicBezTo>
                      <a:pt x="444" y="778"/>
                      <a:pt x="442" y="795"/>
                      <a:pt x="439" y="814"/>
                    </a:cubicBezTo>
                    <a:cubicBezTo>
                      <a:pt x="439" y="814"/>
                      <a:pt x="439" y="815"/>
                      <a:pt x="439" y="816"/>
                    </a:cubicBezTo>
                    <a:cubicBezTo>
                      <a:pt x="432" y="825"/>
                      <a:pt x="424" y="834"/>
                      <a:pt x="417" y="843"/>
                    </a:cubicBezTo>
                    <a:moveTo>
                      <a:pt x="277" y="800"/>
                    </a:moveTo>
                    <a:cubicBezTo>
                      <a:pt x="274" y="795"/>
                      <a:pt x="272" y="789"/>
                      <a:pt x="269" y="784"/>
                    </a:cubicBezTo>
                    <a:cubicBezTo>
                      <a:pt x="270" y="783"/>
                      <a:pt x="270" y="783"/>
                      <a:pt x="270" y="783"/>
                    </a:cubicBezTo>
                    <a:cubicBezTo>
                      <a:pt x="275" y="772"/>
                      <a:pt x="281" y="757"/>
                      <a:pt x="291" y="748"/>
                    </a:cubicBezTo>
                    <a:cubicBezTo>
                      <a:pt x="297" y="741"/>
                      <a:pt x="304" y="735"/>
                      <a:pt x="311" y="729"/>
                    </a:cubicBezTo>
                    <a:cubicBezTo>
                      <a:pt x="313" y="733"/>
                      <a:pt x="315" y="736"/>
                      <a:pt x="318" y="740"/>
                    </a:cubicBezTo>
                    <a:cubicBezTo>
                      <a:pt x="308" y="748"/>
                      <a:pt x="299" y="755"/>
                      <a:pt x="292" y="765"/>
                    </a:cubicBezTo>
                    <a:cubicBezTo>
                      <a:pt x="285" y="776"/>
                      <a:pt x="281" y="788"/>
                      <a:pt x="277" y="800"/>
                    </a:cubicBezTo>
                    <a:moveTo>
                      <a:pt x="448" y="805"/>
                    </a:moveTo>
                    <a:cubicBezTo>
                      <a:pt x="449" y="790"/>
                      <a:pt x="449" y="777"/>
                      <a:pt x="444" y="762"/>
                    </a:cubicBezTo>
                    <a:cubicBezTo>
                      <a:pt x="442" y="754"/>
                      <a:pt x="439" y="747"/>
                      <a:pt x="436" y="741"/>
                    </a:cubicBezTo>
                    <a:cubicBezTo>
                      <a:pt x="433" y="737"/>
                      <a:pt x="430" y="732"/>
                      <a:pt x="428" y="727"/>
                    </a:cubicBezTo>
                    <a:cubicBezTo>
                      <a:pt x="428" y="726"/>
                      <a:pt x="428" y="725"/>
                      <a:pt x="428" y="724"/>
                    </a:cubicBezTo>
                    <a:cubicBezTo>
                      <a:pt x="430" y="722"/>
                      <a:pt x="432" y="719"/>
                      <a:pt x="434" y="716"/>
                    </a:cubicBezTo>
                    <a:cubicBezTo>
                      <a:pt x="438" y="723"/>
                      <a:pt x="443" y="730"/>
                      <a:pt x="447" y="737"/>
                    </a:cubicBezTo>
                    <a:cubicBezTo>
                      <a:pt x="455" y="750"/>
                      <a:pt x="461" y="763"/>
                      <a:pt x="466" y="777"/>
                    </a:cubicBezTo>
                    <a:cubicBezTo>
                      <a:pt x="467" y="777"/>
                      <a:pt x="467" y="777"/>
                      <a:pt x="467" y="778"/>
                    </a:cubicBezTo>
                    <a:cubicBezTo>
                      <a:pt x="461" y="787"/>
                      <a:pt x="454" y="796"/>
                      <a:pt x="448" y="805"/>
                    </a:cubicBezTo>
                    <a:moveTo>
                      <a:pt x="265" y="776"/>
                    </a:moveTo>
                    <a:cubicBezTo>
                      <a:pt x="263" y="771"/>
                      <a:pt x="260" y="766"/>
                      <a:pt x="258" y="762"/>
                    </a:cubicBezTo>
                    <a:cubicBezTo>
                      <a:pt x="259" y="761"/>
                      <a:pt x="259" y="761"/>
                      <a:pt x="259" y="761"/>
                    </a:cubicBezTo>
                    <a:cubicBezTo>
                      <a:pt x="265" y="748"/>
                      <a:pt x="272" y="735"/>
                      <a:pt x="283" y="726"/>
                    </a:cubicBezTo>
                    <a:cubicBezTo>
                      <a:pt x="284" y="725"/>
                      <a:pt x="294" y="716"/>
                      <a:pt x="300" y="712"/>
                    </a:cubicBezTo>
                    <a:cubicBezTo>
                      <a:pt x="302" y="716"/>
                      <a:pt x="304" y="719"/>
                      <a:pt x="306" y="723"/>
                    </a:cubicBezTo>
                    <a:cubicBezTo>
                      <a:pt x="298" y="730"/>
                      <a:pt x="291" y="736"/>
                      <a:pt x="283" y="745"/>
                    </a:cubicBezTo>
                    <a:cubicBezTo>
                      <a:pt x="275" y="753"/>
                      <a:pt x="270" y="765"/>
                      <a:pt x="265" y="776"/>
                    </a:cubicBezTo>
                    <a:moveTo>
                      <a:pt x="472" y="771"/>
                    </a:moveTo>
                    <a:cubicBezTo>
                      <a:pt x="464" y="749"/>
                      <a:pt x="452" y="728"/>
                      <a:pt x="439" y="710"/>
                    </a:cubicBezTo>
                    <a:cubicBezTo>
                      <a:pt x="441" y="707"/>
                      <a:pt x="443" y="703"/>
                      <a:pt x="446" y="700"/>
                    </a:cubicBezTo>
                    <a:cubicBezTo>
                      <a:pt x="453" y="707"/>
                      <a:pt x="460" y="716"/>
                      <a:pt x="467" y="724"/>
                    </a:cubicBezTo>
                    <a:cubicBezTo>
                      <a:pt x="473" y="733"/>
                      <a:pt x="480" y="742"/>
                      <a:pt x="485" y="752"/>
                    </a:cubicBezTo>
                    <a:cubicBezTo>
                      <a:pt x="481" y="758"/>
                      <a:pt x="476" y="764"/>
                      <a:pt x="472" y="771"/>
                    </a:cubicBezTo>
                    <a:moveTo>
                      <a:pt x="245" y="738"/>
                    </a:moveTo>
                    <a:cubicBezTo>
                      <a:pt x="246" y="738"/>
                      <a:pt x="248" y="737"/>
                      <a:pt x="248" y="735"/>
                    </a:cubicBezTo>
                    <a:cubicBezTo>
                      <a:pt x="253" y="725"/>
                      <a:pt x="259" y="716"/>
                      <a:pt x="265" y="706"/>
                    </a:cubicBezTo>
                    <a:cubicBezTo>
                      <a:pt x="268" y="701"/>
                      <a:pt x="272" y="696"/>
                      <a:pt x="277" y="692"/>
                    </a:cubicBezTo>
                    <a:cubicBezTo>
                      <a:pt x="277" y="692"/>
                      <a:pt x="280" y="689"/>
                      <a:pt x="282" y="687"/>
                    </a:cubicBezTo>
                    <a:cubicBezTo>
                      <a:pt x="287" y="694"/>
                      <a:pt x="291" y="700"/>
                      <a:pt x="296" y="707"/>
                    </a:cubicBezTo>
                    <a:cubicBezTo>
                      <a:pt x="291" y="710"/>
                      <a:pt x="286" y="713"/>
                      <a:pt x="281" y="717"/>
                    </a:cubicBezTo>
                    <a:cubicBezTo>
                      <a:pt x="269" y="728"/>
                      <a:pt x="261" y="740"/>
                      <a:pt x="254" y="754"/>
                    </a:cubicBezTo>
                    <a:cubicBezTo>
                      <a:pt x="251" y="748"/>
                      <a:pt x="248" y="743"/>
                      <a:pt x="245" y="738"/>
                    </a:cubicBezTo>
                    <a:cubicBezTo>
                      <a:pt x="245" y="738"/>
                      <a:pt x="245" y="738"/>
                      <a:pt x="245" y="738"/>
                    </a:cubicBezTo>
                    <a:moveTo>
                      <a:pt x="490" y="745"/>
                    </a:moveTo>
                    <a:cubicBezTo>
                      <a:pt x="484" y="735"/>
                      <a:pt x="477" y="725"/>
                      <a:pt x="469" y="716"/>
                    </a:cubicBezTo>
                    <a:cubicBezTo>
                      <a:pt x="463" y="709"/>
                      <a:pt x="457" y="701"/>
                      <a:pt x="450" y="694"/>
                    </a:cubicBezTo>
                    <a:cubicBezTo>
                      <a:pt x="452" y="691"/>
                      <a:pt x="454" y="688"/>
                      <a:pt x="456" y="685"/>
                    </a:cubicBezTo>
                    <a:cubicBezTo>
                      <a:pt x="462" y="690"/>
                      <a:pt x="467" y="695"/>
                      <a:pt x="472" y="701"/>
                    </a:cubicBezTo>
                    <a:cubicBezTo>
                      <a:pt x="477" y="705"/>
                      <a:pt x="482" y="709"/>
                      <a:pt x="486" y="714"/>
                    </a:cubicBezTo>
                    <a:cubicBezTo>
                      <a:pt x="489" y="719"/>
                      <a:pt x="494" y="725"/>
                      <a:pt x="499" y="730"/>
                    </a:cubicBezTo>
                    <a:cubicBezTo>
                      <a:pt x="496" y="735"/>
                      <a:pt x="493" y="740"/>
                      <a:pt x="490" y="745"/>
                    </a:cubicBezTo>
                    <a:moveTo>
                      <a:pt x="374" y="683"/>
                    </a:moveTo>
                    <a:cubicBezTo>
                      <a:pt x="374" y="681"/>
                      <a:pt x="374" y="680"/>
                      <a:pt x="374" y="678"/>
                    </a:cubicBezTo>
                    <a:cubicBezTo>
                      <a:pt x="374" y="677"/>
                      <a:pt x="375" y="675"/>
                      <a:pt x="375" y="674"/>
                    </a:cubicBezTo>
                    <a:cubicBezTo>
                      <a:pt x="375" y="677"/>
                      <a:pt x="375" y="680"/>
                      <a:pt x="374" y="683"/>
                    </a:cubicBezTo>
                    <a:moveTo>
                      <a:pt x="503" y="723"/>
                    </a:moveTo>
                    <a:cubicBezTo>
                      <a:pt x="497" y="717"/>
                      <a:pt x="492" y="709"/>
                      <a:pt x="486" y="703"/>
                    </a:cubicBezTo>
                    <a:cubicBezTo>
                      <a:pt x="477" y="694"/>
                      <a:pt x="469" y="687"/>
                      <a:pt x="461" y="678"/>
                    </a:cubicBezTo>
                    <a:cubicBezTo>
                      <a:pt x="461" y="678"/>
                      <a:pt x="461" y="678"/>
                      <a:pt x="461" y="678"/>
                    </a:cubicBezTo>
                    <a:cubicBezTo>
                      <a:pt x="463" y="674"/>
                      <a:pt x="466" y="669"/>
                      <a:pt x="469" y="665"/>
                    </a:cubicBezTo>
                    <a:cubicBezTo>
                      <a:pt x="469" y="666"/>
                      <a:pt x="469" y="667"/>
                      <a:pt x="470" y="668"/>
                    </a:cubicBezTo>
                    <a:cubicBezTo>
                      <a:pt x="484" y="681"/>
                      <a:pt x="497" y="697"/>
                      <a:pt x="512" y="709"/>
                    </a:cubicBezTo>
                    <a:cubicBezTo>
                      <a:pt x="509" y="714"/>
                      <a:pt x="506" y="718"/>
                      <a:pt x="503" y="723"/>
                    </a:cubicBezTo>
                    <a:moveTo>
                      <a:pt x="242" y="732"/>
                    </a:moveTo>
                    <a:cubicBezTo>
                      <a:pt x="240" y="728"/>
                      <a:pt x="237" y="725"/>
                      <a:pt x="235" y="721"/>
                    </a:cubicBezTo>
                    <a:cubicBezTo>
                      <a:pt x="236" y="720"/>
                      <a:pt x="236" y="720"/>
                      <a:pt x="236" y="719"/>
                    </a:cubicBezTo>
                    <a:cubicBezTo>
                      <a:pt x="236" y="712"/>
                      <a:pt x="237" y="706"/>
                      <a:pt x="240" y="700"/>
                    </a:cubicBezTo>
                    <a:cubicBezTo>
                      <a:pt x="242" y="697"/>
                      <a:pt x="245" y="694"/>
                      <a:pt x="246" y="690"/>
                    </a:cubicBezTo>
                    <a:cubicBezTo>
                      <a:pt x="250" y="680"/>
                      <a:pt x="257" y="670"/>
                      <a:pt x="265" y="663"/>
                    </a:cubicBezTo>
                    <a:cubicBezTo>
                      <a:pt x="269" y="669"/>
                      <a:pt x="274" y="675"/>
                      <a:pt x="278" y="681"/>
                    </a:cubicBezTo>
                    <a:cubicBezTo>
                      <a:pt x="273" y="685"/>
                      <a:pt x="268" y="689"/>
                      <a:pt x="264" y="695"/>
                    </a:cubicBezTo>
                    <a:cubicBezTo>
                      <a:pt x="255" y="706"/>
                      <a:pt x="248" y="719"/>
                      <a:pt x="242" y="732"/>
                    </a:cubicBezTo>
                    <a:moveTo>
                      <a:pt x="378" y="756"/>
                    </a:moveTo>
                    <a:cubicBezTo>
                      <a:pt x="381" y="749"/>
                      <a:pt x="385" y="740"/>
                      <a:pt x="386" y="732"/>
                    </a:cubicBezTo>
                    <a:cubicBezTo>
                      <a:pt x="386" y="728"/>
                      <a:pt x="386" y="723"/>
                      <a:pt x="386" y="718"/>
                    </a:cubicBezTo>
                    <a:cubicBezTo>
                      <a:pt x="386" y="718"/>
                      <a:pt x="386" y="718"/>
                      <a:pt x="386" y="718"/>
                    </a:cubicBezTo>
                    <a:cubicBezTo>
                      <a:pt x="387" y="716"/>
                      <a:pt x="387" y="715"/>
                      <a:pt x="388" y="713"/>
                    </a:cubicBezTo>
                    <a:cubicBezTo>
                      <a:pt x="389" y="711"/>
                      <a:pt x="388" y="710"/>
                      <a:pt x="387" y="709"/>
                    </a:cubicBezTo>
                    <a:cubicBezTo>
                      <a:pt x="387" y="693"/>
                      <a:pt x="388" y="678"/>
                      <a:pt x="388" y="663"/>
                    </a:cubicBezTo>
                    <a:cubicBezTo>
                      <a:pt x="388" y="660"/>
                      <a:pt x="388" y="656"/>
                      <a:pt x="388" y="653"/>
                    </a:cubicBezTo>
                    <a:cubicBezTo>
                      <a:pt x="390" y="656"/>
                      <a:pt x="391" y="659"/>
                      <a:pt x="393" y="662"/>
                    </a:cubicBezTo>
                    <a:cubicBezTo>
                      <a:pt x="403" y="678"/>
                      <a:pt x="409" y="696"/>
                      <a:pt x="416" y="714"/>
                    </a:cubicBezTo>
                    <a:cubicBezTo>
                      <a:pt x="404" y="729"/>
                      <a:pt x="390" y="744"/>
                      <a:pt x="378" y="756"/>
                    </a:cubicBezTo>
                    <a:moveTo>
                      <a:pt x="350" y="759"/>
                    </a:moveTo>
                    <a:cubicBezTo>
                      <a:pt x="345" y="749"/>
                      <a:pt x="336" y="735"/>
                      <a:pt x="317" y="708"/>
                    </a:cubicBezTo>
                    <a:cubicBezTo>
                      <a:pt x="321" y="707"/>
                      <a:pt x="324" y="706"/>
                      <a:pt x="327" y="703"/>
                    </a:cubicBezTo>
                    <a:cubicBezTo>
                      <a:pt x="332" y="698"/>
                      <a:pt x="337" y="693"/>
                      <a:pt x="342" y="688"/>
                    </a:cubicBezTo>
                    <a:cubicBezTo>
                      <a:pt x="353" y="677"/>
                      <a:pt x="364" y="667"/>
                      <a:pt x="369" y="653"/>
                    </a:cubicBezTo>
                    <a:cubicBezTo>
                      <a:pt x="369" y="653"/>
                      <a:pt x="369" y="654"/>
                      <a:pt x="369" y="655"/>
                    </a:cubicBezTo>
                    <a:cubicBezTo>
                      <a:pt x="368" y="661"/>
                      <a:pt x="367" y="668"/>
                      <a:pt x="365" y="674"/>
                    </a:cubicBezTo>
                    <a:cubicBezTo>
                      <a:pt x="364" y="678"/>
                      <a:pt x="361" y="684"/>
                      <a:pt x="361" y="688"/>
                    </a:cubicBezTo>
                    <a:cubicBezTo>
                      <a:pt x="362" y="696"/>
                      <a:pt x="359" y="705"/>
                      <a:pt x="358" y="712"/>
                    </a:cubicBezTo>
                    <a:cubicBezTo>
                      <a:pt x="358" y="720"/>
                      <a:pt x="356" y="727"/>
                      <a:pt x="355" y="734"/>
                    </a:cubicBezTo>
                    <a:cubicBezTo>
                      <a:pt x="353" y="743"/>
                      <a:pt x="351" y="751"/>
                      <a:pt x="350" y="759"/>
                    </a:cubicBezTo>
                    <a:moveTo>
                      <a:pt x="471" y="662"/>
                    </a:moveTo>
                    <a:cubicBezTo>
                      <a:pt x="474" y="656"/>
                      <a:pt x="478" y="651"/>
                      <a:pt x="481" y="645"/>
                    </a:cubicBezTo>
                    <a:cubicBezTo>
                      <a:pt x="495" y="659"/>
                      <a:pt x="508" y="676"/>
                      <a:pt x="524" y="689"/>
                    </a:cubicBezTo>
                    <a:cubicBezTo>
                      <a:pt x="521" y="693"/>
                      <a:pt x="519" y="698"/>
                      <a:pt x="516" y="702"/>
                    </a:cubicBezTo>
                    <a:cubicBezTo>
                      <a:pt x="502" y="690"/>
                      <a:pt x="489" y="676"/>
                      <a:pt x="475" y="663"/>
                    </a:cubicBezTo>
                    <a:cubicBezTo>
                      <a:pt x="474" y="662"/>
                      <a:pt x="474" y="662"/>
                      <a:pt x="473" y="662"/>
                    </a:cubicBezTo>
                    <a:cubicBezTo>
                      <a:pt x="472" y="662"/>
                      <a:pt x="471" y="662"/>
                      <a:pt x="471" y="662"/>
                    </a:cubicBezTo>
                    <a:moveTo>
                      <a:pt x="229" y="711"/>
                    </a:moveTo>
                    <a:cubicBezTo>
                      <a:pt x="226" y="706"/>
                      <a:pt x="223" y="701"/>
                      <a:pt x="220" y="697"/>
                    </a:cubicBezTo>
                    <a:cubicBezTo>
                      <a:pt x="223" y="687"/>
                      <a:pt x="226" y="678"/>
                      <a:pt x="231" y="669"/>
                    </a:cubicBezTo>
                    <a:cubicBezTo>
                      <a:pt x="234" y="664"/>
                      <a:pt x="242" y="647"/>
                      <a:pt x="249" y="641"/>
                    </a:cubicBezTo>
                    <a:cubicBezTo>
                      <a:pt x="253" y="646"/>
                      <a:pt x="257" y="651"/>
                      <a:pt x="260" y="656"/>
                    </a:cubicBezTo>
                    <a:cubicBezTo>
                      <a:pt x="252" y="665"/>
                      <a:pt x="245" y="674"/>
                      <a:pt x="240" y="685"/>
                    </a:cubicBezTo>
                    <a:cubicBezTo>
                      <a:pt x="238" y="690"/>
                      <a:pt x="234" y="697"/>
                      <a:pt x="231" y="702"/>
                    </a:cubicBezTo>
                    <a:cubicBezTo>
                      <a:pt x="230" y="704"/>
                      <a:pt x="229" y="707"/>
                      <a:pt x="229" y="711"/>
                    </a:cubicBezTo>
                    <a:moveTo>
                      <a:pt x="528" y="682"/>
                    </a:moveTo>
                    <a:cubicBezTo>
                      <a:pt x="512" y="669"/>
                      <a:pt x="499" y="652"/>
                      <a:pt x="485" y="638"/>
                    </a:cubicBezTo>
                    <a:cubicBezTo>
                      <a:pt x="486" y="635"/>
                      <a:pt x="488" y="633"/>
                      <a:pt x="489" y="630"/>
                    </a:cubicBezTo>
                    <a:cubicBezTo>
                      <a:pt x="508" y="639"/>
                      <a:pt x="522" y="650"/>
                      <a:pt x="538" y="664"/>
                    </a:cubicBezTo>
                    <a:cubicBezTo>
                      <a:pt x="535" y="670"/>
                      <a:pt x="531" y="676"/>
                      <a:pt x="528" y="682"/>
                    </a:cubicBezTo>
                    <a:moveTo>
                      <a:pt x="215" y="689"/>
                    </a:moveTo>
                    <a:cubicBezTo>
                      <a:pt x="212" y="684"/>
                      <a:pt x="209" y="680"/>
                      <a:pt x="206" y="676"/>
                    </a:cubicBezTo>
                    <a:cubicBezTo>
                      <a:pt x="207" y="675"/>
                      <a:pt x="207" y="675"/>
                      <a:pt x="207" y="674"/>
                    </a:cubicBezTo>
                    <a:cubicBezTo>
                      <a:pt x="211" y="662"/>
                      <a:pt x="216" y="652"/>
                      <a:pt x="223" y="642"/>
                    </a:cubicBezTo>
                    <a:cubicBezTo>
                      <a:pt x="224" y="639"/>
                      <a:pt x="230" y="628"/>
                      <a:pt x="234" y="622"/>
                    </a:cubicBezTo>
                    <a:cubicBezTo>
                      <a:pt x="238" y="627"/>
                      <a:pt x="241" y="631"/>
                      <a:pt x="245" y="635"/>
                    </a:cubicBezTo>
                    <a:cubicBezTo>
                      <a:pt x="238" y="641"/>
                      <a:pt x="232" y="652"/>
                      <a:pt x="230" y="657"/>
                    </a:cubicBezTo>
                    <a:cubicBezTo>
                      <a:pt x="223" y="667"/>
                      <a:pt x="218" y="677"/>
                      <a:pt x="215" y="689"/>
                    </a:cubicBezTo>
                    <a:moveTo>
                      <a:pt x="201" y="669"/>
                    </a:moveTo>
                    <a:cubicBezTo>
                      <a:pt x="198" y="665"/>
                      <a:pt x="195" y="661"/>
                      <a:pt x="193" y="657"/>
                    </a:cubicBezTo>
                    <a:cubicBezTo>
                      <a:pt x="194" y="657"/>
                      <a:pt x="195" y="656"/>
                      <a:pt x="196" y="655"/>
                    </a:cubicBezTo>
                    <a:cubicBezTo>
                      <a:pt x="199" y="642"/>
                      <a:pt x="204" y="632"/>
                      <a:pt x="211" y="622"/>
                    </a:cubicBezTo>
                    <a:cubicBezTo>
                      <a:pt x="211" y="621"/>
                      <a:pt x="218" y="613"/>
                      <a:pt x="223" y="608"/>
                    </a:cubicBezTo>
                    <a:cubicBezTo>
                      <a:pt x="225" y="611"/>
                      <a:pt x="227" y="614"/>
                      <a:pt x="229" y="616"/>
                    </a:cubicBezTo>
                    <a:cubicBezTo>
                      <a:pt x="227" y="620"/>
                      <a:pt x="225" y="625"/>
                      <a:pt x="223" y="628"/>
                    </a:cubicBezTo>
                    <a:cubicBezTo>
                      <a:pt x="214" y="641"/>
                      <a:pt x="206" y="654"/>
                      <a:pt x="201" y="669"/>
                    </a:cubicBezTo>
                    <a:moveTo>
                      <a:pt x="542" y="657"/>
                    </a:moveTo>
                    <a:cubicBezTo>
                      <a:pt x="526" y="644"/>
                      <a:pt x="512" y="632"/>
                      <a:pt x="493" y="623"/>
                    </a:cubicBezTo>
                    <a:cubicBezTo>
                      <a:pt x="493" y="622"/>
                      <a:pt x="493" y="622"/>
                      <a:pt x="493" y="622"/>
                    </a:cubicBezTo>
                    <a:cubicBezTo>
                      <a:pt x="496" y="618"/>
                      <a:pt x="498" y="613"/>
                      <a:pt x="500" y="608"/>
                    </a:cubicBezTo>
                    <a:cubicBezTo>
                      <a:pt x="500" y="609"/>
                      <a:pt x="501" y="609"/>
                      <a:pt x="501" y="609"/>
                    </a:cubicBezTo>
                    <a:cubicBezTo>
                      <a:pt x="519" y="618"/>
                      <a:pt x="535" y="629"/>
                      <a:pt x="550" y="640"/>
                    </a:cubicBezTo>
                    <a:cubicBezTo>
                      <a:pt x="548" y="646"/>
                      <a:pt x="545" y="651"/>
                      <a:pt x="542" y="657"/>
                    </a:cubicBezTo>
                    <a:moveTo>
                      <a:pt x="554" y="633"/>
                    </a:moveTo>
                    <a:cubicBezTo>
                      <a:pt x="538" y="622"/>
                      <a:pt x="522" y="611"/>
                      <a:pt x="504" y="602"/>
                    </a:cubicBezTo>
                    <a:cubicBezTo>
                      <a:pt x="504" y="602"/>
                      <a:pt x="503" y="602"/>
                      <a:pt x="503" y="602"/>
                    </a:cubicBezTo>
                    <a:cubicBezTo>
                      <a:pt x="505" y="596"/>
                      <a:pt x="508" y="591"/>
                      <a:pt x="510" y="586"/>
                    </a:cubicBezTo>
                    <a:cubicBezTo>
                      <a:pt x="510" y="586"/>
                      <a:pt x="510" y="586"/>
                      <a:pt x="510" y="586"/>
                    </a:cubicBezTo>
                    <a:cubicBezTo>
                      <a:pt x="521" y="589"/>
                      <a:pt x="529" y="597"/>
                      <a:pt x="539" y="603"/>
                    </a:cubicBezTo>
                    <a:cubicBezTo>
                      <a:pt x="547" y="607"/>
                      <a:pt x="555" y="611"/>
                      <a:pt x="562" y="616"/>
                    </a:cubicBezTo>
                    <a:cubicBezTo>
                      <a:pt x="560" y="622"/>
                      <a:pt x="557" y="627"/>
                      <a:pt x="554" y="633"/>
                    </a:cubicBezTo>
                    <a:moveTo>
                      <a:pt x="189" y="652"/>
                    </a:moveTo>
                    <a:cubicBezTo>
                      <a:pt x="186" y="648"/>
                      <a:pt x="182" y="644"/>
                      <a:pt x="179" y="640"/>
                    </a:cubicBezTo>
                    <a:cubicBezTo>
                      <a:pt x="179" y="639"/>
                      <a:pt x="179" y="639"/>
                      <a:pt x="179" y="639"/>
                    </a:cubicBezTo>
                    <a:cubicBezTo>
                      <a:pt x="180" y="623"/>
                      <a:pt x="185" y="612"/>
                      <a:pt x="194" y="599"/>
                    </a:cubicBezTo>
                    <a:cubicBezTo>
                      <a:pt x="197" y="595"/>
                      <a:pt x="199" y="589"/>
                      <a:pt x="203" y="585"/>
                    </a:cubicBezTo>
                    <a:cubicBezTo>
                      <a:pt x="208" y="591"/>
                      <a:pt x="213" y="597"/>
                      <a:pt x="218" y="603"/>
                    </a:cubicBezTo>
                    <a:cubicBezTo>
                      <a:pt x="212" y="608"/>
                      <a:pt x="207" y="614"/>
                      <a:pt x="202" y="621"/>
                    </a:cubicBezTo>
                    <a:cubicBezTo>
                      <a:pt x="196" y="631"/>
                      <a:pt x="192" y="641"/>
                      <a:pt x="189" y="652"/>
                    </a:cubicBezTo>
                    <a:moveTo>
                      <a:pt x="159" y="614"/>
                    </a:moveTo>
                    <a:cubicBezTo>
                      <a:pt x="161" y="614"/>
                      <a:pt x="162" y="614"/>
                      <a:pt x="163" y="612"/>
                    </a:cubicBezTo>
                    <a:cubicBezTo>
                      <a:pt x="166" y="603"/>
                      <a:pt x="169" y="591"/>
                      <a:pt x="176" y="586"/>
                    </a:cubicBezTo>
                    <a:cubicBezTo>
                      <a:pt x="182" y="581"/>
                      <a:pt x="188" y="578"/>
                      <a:pt x="193" y="573"/>
                    </a:cubicBezTo>
                    <a:cubicBezTo>
                      <a:pt x="195" y="575"/>
                      <a:pt x="196" y="577"/>
                      <a:pt x="198" y="579"/>
                    </a:cubicBezTo>
                    <a:cubicBezTo>
                      <a:pt x="192" y="585"/>
                      <a:pt x="187" y="595"/>
                      <a:pt x="183" y="602"/>
                    </a:cubicBezTo>
                    <a:cubicBezTo>
                      <a:pt x="177" y="612"/>
                      <a:pt x="174" y="621"/>
                      <a:pt x="173" y="631"/>
                    </a:cubicBezTo>
                    <a:cubicBezTo>
                      <a:pt x="171" y="629"/>
                      <a:pt x="169" y="627"/>
                      <a:pt x="167" y="624"/>
                    </a:cubicBezTo>
                    <a:cubicBezTo>
                      <a:pt x="164" y="621"/>
                      <a:pt x="161" y="618"/>
                      <a:pt x="158" y="614"/>
                    </a:cubicBezTo>
                    <a:cubicBezTo>
                      <a:pt x="158" y="614"/>
                      <a:pt x="159" y="614"/>
                      <a:pt x="159" y="614"/>
                    </a:cubicBezTo>
                    <a:moveTo>
                      <a:pt x="155" y="611"/>
                    </a:moveTo>
                    <a:cubicBezTo>
                      <a:pt x="152" y="608"/>
                      <a:pt x="149" y="604"/>
                      <a:pt x="146" y="600"/>
                    </a:cubicBezTo>
                    <a:cubicBezTo>
                      <a:pt x="146" y="599"/>
                      <a:pt x="146" y="599"/>
                      <a:pt x="146" y="599"/>
                    </a:cubicBezTo>
                    <a:cubicBezTo>
                      <a:pt x="154" y="583"/>
                      <a:pt x="166" y="570"/>
                      <a:pt x="179" y="558"/>
                    </a:cubicBezTo>
                    <a:cubicBezTo>
                      <a:pt x="182" y="561"/>
                      <a:pt x="185" y="564"/>
                      <a:pt x="188" y="568"/>
                    </a:cubicBezTo>
                    <a:cubicBezTo>
                      <a:pt x="181" y="572"/>
                      <a:pt x="174" y="577"/>
                      <a:pt x="168" y="583"/>
                    </a:cubicBezTo>
                    <a:cubicBezTo>
                      <a:pt x="162" y="590"/>
                      <a:pt x="159" y="600"/>
                      <a:pt x="156" y="609"/>
                    </a:cubicBezTo>
                    <a:cubicBezTo>
                      <a:pt x="155" y="610"/>
                      <a:pt x="155" y="610"/>
                      <a:pt x="155" y="611"/>
                    </a:cubicBezTo>
                    <a:moveTo>
                      <a:pt x="140" y="594"/>
                    </a:moveTo>
                    <a:cubicBezTo>
                      <a:pt x="138" y="591"/>
                      <a:pt x="135" y="588"/>
                      <a:pt x="132" y="585"/>
                    </a:cubicBezTo>
                    <a:cubicBezTo>
                      <a:pt x="131" y="583"/>
                      <a:pt x="130" y="581"/>
                      <a:pt x="128" y="580"/>
                    </a:cubicBezTo>
                    <a:cubicBezTo>
                      <a:pt x="136" y="571"/>
                      <a:pt x="143" y="563"/>
                      <a:pt x="152" y="557"/>
                    </a:cubicBezTo>
                    <a:cubicBezTo>
                      <a:pt x="158" y="554"/>
                      <a:pt x="163" y="550"/>
                      <a:pt x="169" y="546"/>
                    </a:cubicBezTo>
                    <a:cubicBezTo>
                      <a:pt x="170" y="548"/>
                      <a:pt x="172" y="550"/>
                      <a:pt x="174" y="552"/>
                    </a:cubicBezTo>
                    <a:cubicBezTo>
                      <a:pt x="161" y="565"/>
                      <a:pt x="149" y="577"/>
                      <a:pt x="140" y="594"/>
                    </a:cubicBezTo>
                    <a:moveTo>
                      <a:pt x="313" y="702"/>
                    </a:moveTo>
                    <a:cubicBezTo>
                      <a:pt x="313" y="701"/>
                      <a:pt x="312" y="700"/>
                      <a:pt x="312" y="700"/>
                    </a:cubicBezTo>
                    <a:cubicBezTo>
                      <a:pt x="307" y="693"/>
                      <a:pt x="302" y="686"/>
                      <a:pt x="296" y="677"/>
                    </a:cubicBezTo>
                    <a:cubicBezTo>
                      <a:pt x="296" y="677"/>
                      <a:pt x="289" y="669"/>
                      <a:pt x="279" y="656"/>
                    </a:cubicBezTo>
                    <a:cubicBezTo>
                      <a:pt x="300" y="636"/>
                      <a:pt x="318" y="613"/>
                      <a:pt x="334" y="588"/>
                    </a:cubicBezTo>
                    <a:cubicBezTo>
                      <a:pt x="343" y="575"/>
                      <a:pt x="353" y="562"/>
                      <a:pt x="360" y="547"/>
                    </a:cubicBezTo>
                    <a:cubicBezTo>
                      <a:pt x="361" y="545"/>
                      <a:pt x="362" y="542"/>
                      <a:pt x="363" y="540"/>
                    </a:cubicBezTo>
                    <a:cubicBezTo>
                      <a:pt x="365" y="551"/>
                      <a:pt x="366" y="562"/>
                      <a:pt x="367" y="573"/>
                    </a:cubicBezTo>
                    <a:cubicBezTo>
                      <a:pt x="367" y="583"/>
                      <a:pt x="368" y="592"/>
                      <a:pt x="369" y="602"/>
                    </a:cubicBezTo>
                    <a:cubicBezTo>
                      <a:pt x="369" y="611"/>
                      <a:pt x="370" y="619"/>
                      <a:pt x="370" y="628"/>
                    </a:cubicBezTo>
                    <a:cubicBezTo>
                      <a:pt x="367" y="633"/>
                      <a:pt x="366" y="640"/>
                      <a:pt x="364" y="645"/>
                    </a:cubicBezTo>
                    <a:cubicBezTo>
                      <a:pt x="360" y="658"/>
                      <a:pt x="352" y="667"/>
                      <a:pt x="343" y="677"/>
                    </a:cubicBezTo>
                    <a:cubicBezTo>
                      <a:pt x="337" y="683"/>
                      <a:pt x="331" y="690"/>
                      <a:pt x="324" y="696"/>
                    </a:cubicBezTo>
                    <a:cubicBezTo>
                      <a:pt x="321" y="699"/>
                      <a:pt x="317" y="700"/>
                      <a:pt x="313" y="702"/>
                    </a:cubicBezTo>
                    <a:moveTo>
                      <a:pt x="421" y="707"/>
                    </a:moveTo>
                    <a:cubicBezTo>
                      <a:pt x="417" y="697"/>
                      <a:pt x="414" y="686"/>
                      <a:pt x="409" y="677"/>
                    </a:cubicBezTo>
                    <a:cubicBezTo>
                      <a:pt x="405" y="666"/>
                      <a:pt x="399" y="657"/>
                      <a:pt x="394" y="646"/>
                    </a:cubicBezTo>
                    <a:cubicBezTo>
                      <a:pt x="393" y="645"/>
                      <a:pt x="391" y="639"/>
                      <a:pt x="389" y="634"/>
                    </a:cubicBezTo>
                    <a:cubicBezTo>
                      <a:pt x="389" y="616"/>
                      <a:pt x="389" y="598"/>
                      <a:pt x="388" y="580"/>
                    </a:cubicBezTo>
                    <a:cubicBezTo>
                      <a:pt x="387" y="575"/>
                      <a:pt x="387" y="571"/>
                      <a:pt x="386" y="566"/>
                    </a:cubicBezTo>
                    <a:cubicBezTo>
                      <a:pt x="387" y="560"/>
                      <a:pt x="387" y="554"/>
                      <a:pt x="386" y="548"/>
                    </a:cubicBezTo>
                    <a:cubicBezTo>
                      <a:pt x="386" y="544"/>
                      <a:pt x="386" y="541"/>
                      <a:pt x="385" y="537"/>
                    </a:cubicBezTo>
                    <a:cubicBezTo>
                      <a:pt x="393" y="543"/>
                      <a:pt x="401" y="549"/>
                      <a:pt x="409" y="556"/>
                    </a:cubicBezTo>
                    <a:cubicBezTo>
                      <a:pt x="433" y="576"/>
                      <a:pt x="455" y="601"/>
                      <a:pt x="469" y="630"/>
                    </a:cubicBezTo>
                    <a:cubicBezTo>
                      <a:pt x="454" y="654"/>
                      <a:pt x="427" y="698"/>
                      <a:pt x="427" y="698"/>
                    </a:cubicBezTo>
                    <a:cubicBezTo>
                      <a:pt x="425" y="701"/>
                      <a:pt x="423" y="704"/>
                      <a:pt x="421" y="707"/>
                    </a:cubicBezTo>
                    <a:moveTo>
                      <a:pt x="123" y="574"/>
                    </a:moveTo>
                    <a:cubicBezTo>
                      <a:pt x="117" y="567"/>
                      <a:pt x="110" y="559"/>
                      <a:pt x="104" y="552"/>
                    </a:cubicBezTo>
                    <a:cubicBezTo>
                      <a:pt x="109" y="550"/>
                      <a:pt x="114" y="546"/>
                      <a:pt x="119" y="544"/>
                    </a:cubicBezTo>
                    <a:cubicBezTo>
                      <a:pt x="131" y="540"/>
                      <a:pt x="143" y="536"/>
                      <a:pt x="154" y="530"/>
                    </a:cubicBezTo>
                    <a:cubicBezTo>
                      <a:pt x="155" y="530"/>
                      <a:pt x="156" y="531"/>
                      <a:pt x="157" y="532"/>
                    </a:cubicBezTo>
                    <a:cubicBezTo>
                      <a:pt x="156" y="533"/>
                      <a:pt x="156" y="534"/>
                      <a:pt x="156" y="534"/>
                    </a:cubicBezTo>
                    <a:cubicBezTo>
                      <a:pt x="155" y="537"/>
                      <a:pt x="157" y="539"/>
                      <a:pt x="159" y="539"/>
                    </a:cubicBezTo>
                    <a:cubicBezTo>
                      <a:pt x="160" y="539"/>
                      <a:pt x="161" y="539"/>
                      <a:pt x="162" y="538"/>
                    </a:cubicBezTo>
                    <a:cubicBezTo>
                      <a:pt x="162" y="539"/>
                      <a:pt x="163" y="539"/>
                      <a:pt x="164" y="540"/>
                    </a:cubicBezTo>
                    <a:cubicBezTo>
                      <a:pt x="157" y="545"/>
                      <a:pt x="149" y="550"/>
                      <a:pt x="142" y="555"/>
                    </a:cubicBezTo>
                    <a:cubicBezTo>
                      <a:pt x="135" y="561"/>
                      <a:pt x="129" y="567"/>
                      <a:pt x="123" y="574"/>
                    </a:cubicBezTo>
                    <a:moveTo>
                      <a:pt x="79" y="522"/>
                    </a:moveTo>
                    <a:cubicBezTo>
                      <a:pt x="78" y="521"/>
                      <a:pt x="77" y="520"/>
                      <a:pt x="77" y="519"/>
                    </a:cubicBezTo>
                    <a:cubicBezTo>
                      <a:pt x="73" y="514"/>
                      <a:pt x="69" y="509"/>
                      <a:pt x="65" y="505"/>
                    </a:cubicBezTo>
                    <a:cubicBezTo>
                      <a:pt x="65" y="504"/>
                      <a:pt x="64" y="503"/>
                      <a:pt x="63" y="502"/>
                    </a:cubicBezTo>
                    <a:cubicBezTo>
                      <a:pt x="70" y="502"/>
                      <a:pt x="77" y="501"/>
                      <a:pt x="84" y="500"/>
                    </a:cubicBezTo>
                    <a:cubicBezTo>
                      <a:pt x="97" y="499"/>
                      <a:pt x="110" y="497"/>
                      <a:pt x="122" y="493"/>
                    </a:cubicBezTo>
                    <a:cubicBezTo>
                      <a:pt x="123" y="493"/>
                      <a:pt x="123" y="493"/>
                      <a:pt x="124" y="492"/>
                    </a:cubicBezTo>
                    <a:cubicBezTo>
                      <a:pt x="131" y="503"/>
                      <a:pt x="140" y="513"/>
                      <a:pt x="149" y="524"/>
                    </a:cubicBezTo>
                    <a:cubicBezTo>
                      <a:pt x="140" y="528"/>
                      <a:pt x="131" y="531"/>
                      <a:pt x="122" y="535"/>
                    </a:cubicBezTo>
                    <a:cubicBezTo>
                      <a:pt x="117" y="537"/>
                      <a:pt x="111" y="539"/>
                      <a:pt x="106" y="541"/>
                    </a:cubicBezTo>
                    <a:cubicBezTo>
                      <a:pt x="104" y="542"/>
                      <a:pt x="101" y="544"/>
                      <a:pt x="99" y="546"/>
                    </a:cubicBezTo>
                    <a:cubicBezTo>
                      <a:pt x="93" y="540"/>
                      <a:pt x="88" y="534"/>
                      <a:pt x="84" y="528"/>
                    </a:cubicBezTo>
                    <a:cubicBezTo>
                      <a:pt x="85" y="528"/>
                      <a:pt x="87" y="527"/>
                      <a:pt x="89" y="527"/>
                    </a:cubicBezTo>
                    <a:cubicBezTo>
                      <a:pt x="94" y="526"/>
                      <a:pt x="99" y="524"/>
                      <a:pt x="104" y="523"/>
                    </a:cubicBezTo>
                    <a:cubicBezTo>
                      <a:pt x="110" y="523"/>
                      <a:pt x="117" y="520"/>
                      <a:pt x="122" y="518"/>
                    </a:cubicBezTo>
                    <a:cubicBezTo>
                      <a:pt x="126" y="516"/>
                      <a:pt x="130" y="516"/>
                      <a:pt x="134" y="514"/>
                    </a:cubicBezTo>
                    <a:cubicBezTo>
                      <a:pt x="138" y="512"/>
                      <a:pt x="137" y="507"/>
                      <a:pt x="133" y="507"/>
                    </a:cubicBezTo>
                    <a:cubicBezTo>
                      <a:pt x="133" y="507"/>
                      <a:pt x="132" y="507"/>
                      <a:pt x="132" y="507"/>
                    </a:cubicBezTo>
                    <a:cubicBezTo>
                      <a:pt x="128" y="509"/>
                      <a:pt x="123" y="509"/>
                      <a:pt x="119" y="511"/>
                    </a:cubicBezTo>
                    <a:cubicBezTo>
                      <a:pt x="114" y="513"/>
                      <a:pt x="107" y="515"/>
                      <a:pt x="101" y="516"/>
                    </a:cubicBezTo>
                    <a:cubicBezTo>
                      <a:pt x="95" y="516"/>
                      <a:pt x="90" y="519"/>
                      <a:pt x="84" y="520"/>
                    </a:cubicBezTo>
                    <a:cubicBezTo>
                      <a:pt x="82" y="520"/>
                      <a:pt x="80" y="521"/>
                      <a:pt x="79" y="522"/>
                    </a:cubicBezTo>
                    <a:moveTo>
                      <a:pt x="531" y="506"/>
                    </a:moveTo>
                    <a:cubicBezTo>
                      <a:pt x="532" y="500"/>
                      <a:pt x="532" y="493"/>
                      <a:pt x="533" y="487"/>
                    </a:cubicBezTo>
                    <a:cubicBezTo>
                      <a:pt x="546" y="492"/>
                      <a:pt x="561" y="496"/>
                      <a:pt x="575" y="498"/>
                    </a:cubicBezTo>
                    <a:cubicBezTo>
                      <a:pt x="577" y="499"/>
                      <a:pt x="580" y="500"/>
                      <a:pt x="582" y="500"/>
                    </a:cubicBezTo>
                    <a:cubicBezTo>
                      <a:pt x="583" y="500"/>
                      <a:pt x="587" y="500"/>
                      <a:pt x="590" y="500"/>
                    </a:cubicBezTo>
                    <a:cubicBezTo>
                      <a:pt x="591" y="500"/>
                      <a:pt x="592" y="500"/>
                      <a:pt x="592" y="500"/>
                    </a:cubicBezTo>
                    <a:cubicBezTo>
                      <a:pt x="593" y="500"/>
                      <a:pt x="595" y="501"/>
                      <a:pt x="596" y="501"/>
                    </a:cubicBezTo>
                    <a:cubicBezTo>
                      <a:pt x="597" y="501"/>
                      <a:pt x="598" y="501"/>
                      <a:pt x="598" y="501"/>
                    </a:cubicBezTo>
                    <a:cubicBezTo>
                      <a:pt x="599" y="500"/>
                      <a:pt x="600" y="500"/>
                      <a:pt x="601" y="500"/>
                    </a:cubicBezTo>
                    <a:cubicBezTo>
                      <a:pt x="601" y="500"/>
                      <a:pt x="602" y="500"/>
                      <a:pt x="602" y="501"/>
                    </a:cubicBezTo>
                    <a:cubicBezTo>
                      <a:pt x="602" y="505"/>
                      <a:pt x="601" y="510"/>
                      <a:pt x="600" y="515"/>
                    </a:cubicBezTo>
                    <a:cubicBezTo>
                      <a:pt x="597" y="516"/>
                      <a:pt x="594" y="517"/>
                      <a:pt x="591" y="517"/>
                    </a:cubicBezTo>
                    <a:cubicBezTo>
                      <a:pt x="582" y="517"/>
                      <a:pt x="571" y="513"/>
                      <a:pt x="565" y="512"/>
                    </a:cubicBezTo>
                    <a:cubicBezTo>
                      <a:pt x="555" y="509"/>
                      <a:pt x="545" y="507"/>
                      <a:pt x="534" y="505"/>
                    </a:cubicBezTo>
                    <a:cubicBezTo>
                      <a:pt x="534" y="505"/>
                      <a:pt x="534" y="505"/>
                      <a:pt x="534" y="505"/>
                    </a:cubicBezTo>
                    <a:cubicBezTo>
                      <a:pt x="532" y="505"/>
                      <a:pt x="531" y="505"/>
                      <a:pt x="531" y="506"/>
                    </a:cubicBezTo>
                    <a:moveTo>
                      <a:pt x="534" y="479"/>
                    </a:moveTo>
                    <a:cubicBezTo>
                      <a:pt x="534" y="475"/>
                      <a:pt x="534" y="471"/>
                      <a:pt x="535" y="467"/>
                    </a:cubicBezTo>
                    <a:cubicBezTo>
                      <a:pt x="535" y="469"/>
                      <a:pt x="535" y="470"/>
                      <a:pt x="538" y="471"/>
                    </a:cubicBezTo>
                    <a:cubicBezTo>
                      <a:pt x="548" y="472"/>
                      <a:pt x="558" y="473"/>
                      <a:pt x="568" y="473"/>
                    </a:cubicBezTo>
                    <a:cubicBezTo>
                      <a:pt x="581" y="473"/>
                      <a:pt x="594" y="471"/>
                      <a:pt x="607" y="469"/>
                    </a:cubicBezTo>
                    <a:cubicBezTo>
                      <a:pt x="606" y="477"/>
                      <a:pt x="605" y="485"/>
                      <a:pt x="604" y="493"/>
                    </a:cubicBezTo>
                    <a:cubicBezTo>
                      <a:pt x="604" y="493"/>
                      <a:pt x="603" y="493"/>
                      <a:pt x="603" y="493"/>
                    </a:cubicBezTo>
                    <a:cubicBezTo>
                      <a:pt x="602" y="493"/>
                      <a:pt x="600" y="493"/>
                      <a:pt x="598" y="493"/>
                    </a:cubicBezTo>
                    <a:cubicBezTo>
                      <a:pt x="598" y="493"/>
                      <a:pt x="597" y="493"/>
                      <a:pt x="597" y="493"/>
                    </a:cubicBezTo>
                    <a:cubicBezTo>
                      <a:pt x="591" y="493"/>
                      <a:pt x="584" y="492"/>
                      <a:pt x="578" y="491"/>
                    </a:cubicBezTo>
                    <a:cubicBezTo>
                      <a:pt x="564" y="489"/>
                      <a:pt x="548" y="484"/>
                      <a:pt x="534" y="479"/>
                    </a:cubicBezTo>
                    <a:cubicBezTo>
                      <a:pt x="534" y="479"/>
                      <a:pt x="534" y="479"/>
                      <a:pt x="534" y="479"/>
                    </a:cubicBezTo>
                    <a:moveTo>
                      <a:pt x="72" y="471"/>
                    </a:moveTo>
                    <a:cubicBezTo>
                      <a:pt x="76" y="471"/>
                      <a:pt x="79" y="470"/>
                      <a:pt x="83" y="470"/>
                    </a:cubicBezTo>
                    <a:cubicBezTo>
                      <a:pt x="90" y="470"/>
                      <a:pt x="96" y="469"/>
                      <a:pt x="103" y="467"/>
                    </a:cubicBezTo>
                    <a:cubicBezTo>
                      <a:pt x="104" y="467"/>
                      <a:pt x="104" y="467"/>
                      <a:pt x="105" y="466"/>
                    </a:cubicBezTo>
                    <a:cubicBezTo>
                      <a:pt x="109" y="473"/>
                      <a:pt x="114" y="479"/>
                      <a:pt x="119" y="486"/>
                    </a:cubicBezTo>
                    <a:cubicBezTo>
                      <a:pt x="105" y="490"/>
                      <a:pt x="91" y="492"/>
                      <a:pt x="76" y="493"/>
                    </a:cubicBezTo>
                    <a:cubicBezTo>
                      <a:pt x="70" y="494"/>
                      <a:pt x="64" y="494"/>
                      <a:pt x="57" y="494"/>
                    </a:cubicBezTo>
                    <a:cubicBezTo>
                      <a:pt x="52" y="488"/>
                      <a:pt x="48" y="482"/>
                      <a:pt x="44" y="476"/>
                    </a:cubicBezTo>
                    <a:cubicBezTo>
                      <a:pt x="47" y="476"/>
                      <a:pt x="50" y="475"/>
                      <a:pt x="53" y="475"/>
                    </a:cubicBezTo>
                    <a:cubicBezTo>
                      <a:pt x="56" y="474"/>
                      <a:pt x="64" y="471"/>
                      <a:pt x="69" y="471"/>
                    </a:cubicBezTo>
                    <a:cubicBezTo>
                      <a:pt x="69" y="471"/>
                      <a:pt x="70" y="471"/>
                      <a:pt x="70" y="471"/>
                    </a:cubicBezTo>
                    <a:cubicBezTo>
                      <a:pt x="71" y="471"/>
                      <a:pt x="72" y="471"/>
                      <a:pt x="72" y="471"/>
                    </a:cubicBezTo>
                    <a:moveTo>
                      <a:pt x="562" y="457"/>
                    </a:moveTo>
                    <a:cubicBezTo>
                      <a:pt x="564" y="457"/>
                      <a:pt x="565" y="457"/>
                      <a:pt x="567" y="457"/>
                    </a:cubicBezTo>
                    <a:cubicBezTo>
                      <a:pt x="582" y="456"/>
                      <a:pt x="595" y="453"/>
                      <a:pt x="609" y="449"/>
                    </a:cubicBezTo>
                    <a:cubicBezTo>
                      <a:pt x="609" y="453"/>
                      <a:pt x="608" y="457"/>
                      <a:pt x="608" y="461"/>
                    </a:cubicBezTo>
                    <a:cubicBezTo>
                      <a:pt x="595" y="464"/>
                      <a:pt x="581" y="465"/>
                      <a:pt x="568" y="465"/>
                    </a:cubicBezTo>
                    <a:cubicBezTo>
                      <a:pt x="558" y="465"/>
                      <a:pt x="548" y="464"/>
                      <a:pt x="539" y="463"/>
                    </a:cubicBezTo>
                    <a:cubicBezTo>
                      <a:pt x="538" y="463"/>
                      <a:pt x="538" y="463"/>
                      <a:pt x="538" y="463"/>
                    </a:cubicBezTo>
                    <a:cubicBezTo>
                      <a:pt x="536" y="463"/>
                      <a:pt x="535" y="464"/>
                      <a:pt x="535" y="466"/>
                    </a:cubicBezTo>
                    <a:cubicBezTo>
                      <a:pt x="535" y="462"/>
                      <a:pt x="535" y="457"/>
                      <a:pt x="535" y="453"/>
                    </a:cubicBezTo>
                    <a:cubicBezTo>
                      <a:pt x="544" y="455"/>
                      <a:pt x="553" y="457"/>
                      <a:pt x="562" y="457"/>
                    </a:cubicBezTo>
                    <a:moveTo>
                      <a:pt x="33" y="443"/>
                    </a:moveTo>
                    <a:cubicBezTo>
                      <a:pt x="41" y="443"/>
                      <a:pt x="50" y="442"/>
                      <a:pt x="57" y="441"/>
                    </a:cubicBezTo>
                    <a:cubicBezTo>
                      <a:pt x="60" y="440"/>
                      <a:pt x="64" y="440"/>
                      <a:pt x="68" y="440"/>
                    </a:cubicBezTo>
                    <a:cubicBezTo>
                      <a:pt x="76" y="440"/>
                      <a:pt x="84" y="441"/>
                      <a:pt x="91" y="441"/>
                    </a:cubicBezTo>
                    <a:cubicBezTo>
                      <a:pt x="91" y="443"/>
                      <a:pt x="92" y="445"/>
                      <a:pt x="93" y="446"/>
                    </a:cubicBezTo>
                    <a:cubicBezTo>
                      <a:pt x="95" y="451"/>
                      <a:pt x="98" y="455"/>
                      <a:pt x="101" y="460"/>
                    </a:cubicBezTo>
                    <a:cubicBezTo>
                      <a:pt x="90" y="462"/>
                      <a:pt x="79" y="462"/>
                      <a:pt x="69" y="464"/>
                    </a:cubicBezTo>
                    <a:cubicBezTo>
                      <a:pt x="58" y="465"/>
                      <a:pt x="49" y="467"/>
                      <a:pt x="39" y="468"/>
                    </a:cubicBezTo>
                    <a:cubicBezTo>
                      <a:pt x="38" y="468"/>
                      <a:pt x="38" y="468"/>
                      <a:pt x="38" y="468"/>
                    </a:cubicBezTo>
                    <a:cubicBezTo>
                      <a:pt x="36" y="463"/>
                      <a:pt x="33" y="458"/>
                      <a:pt x="31" y="453"/>
                    </a:cubicBezTo>
                    <a:cubicBezTo>
                      <a:pt x="29" y="450"/>
                      <a:pt x="28" y="447"/>
                      <a:pt x="27" y="444"/>
                    </a:cubicBezTo>
                    <a:cubicBezTo>
                      <a:pt x="27" y="444"/>
                      <a:pt x="27" y="443"/>
                      <a:pt x="26" y="443"/>
                    </a:cubicBezTo>
                    <a:cubicBezTo>
                      <a:pt x="29" y="443"/>
                      <a:pt x="31" y="443"/>
                      <a:pt x="33" y="443"/>
                    </a:cubicBezTo>
                    <a:moveTo>
                      <a:pt x="274" y="650"/>
                    </a:moveTo>
                    <a:cubicBezTo>
                      <a:pt x="262" y="634"/>
                      <a:pt x="246" y="614"/>
                      <a:pt x="231" y="595"/>
                    </a:cubicBezTo>
                    <a:cubicBezTo>
                      <a:pt x="234" y="591"/>
                      <a:pt x="237" y="584"/>
                      <a:pt x="238" y="582"/>
                    </a:cubicBezTo>
                    <a:cubicBezTo>
                      <a:pt x="241" y="577"/>
                      <a:pt x="245" y="573"/>
                      <a:pt x="248" y="568"/>
                    </a:cubicBezTo>
                    <a:cubicBezTo>
                      <a:pt x="254" y="560"/>
                      <a:pt x="263" y="553"/>
                      <a:pt x="268" y="544"/>
                    </a:cubicBezTo>
                    <a:cubicBezTo>
                      <a:pt x="279" y="527"/>
                      <a:pt x="290" y="509"/>
                      <a:pt x="302" y="492"/>
                    </a:cubicBezTo>
                    <a:cubicBezTo>
                      <a:pt x="304" y="489"/>
                      <a:pt x="307" y="486"/>
                      <a:pt x="308" y="482"/>
                    </a:cubicBezTo>
                    <a:cubicBezTo>
                      <a:pt x="310" y="475"/>
                      <a:pt x="313" y="471"/>
                      <a:pt x="316" y="465"/>
                    </a:cubicBezTo>
                    <a:cubicBezTo>
                      <a:pt x="319" y="459"/>
                      <a:pt x="322" y="453"/>
                      <a:pt x="324" y="446"/>
                    </a:cubicBezTo>
                    <a:cubicBezTo>
                      <a:pt x="327" y="440"/>
                      <a:pt x="329" y="433"/>
                      <a:pt x="330" y="426"/>
                    </a:cubicBezTo>
                    <a:cubicBezTo>
                      <a:pt x="331" y="428"/>
                      <a:pt x="332" y="430"/>
                      <a:pt x="333" y="432"/>
                    </a:cubicBezTo>
                    <a:cubicBezTo>
                      <a:pt x="344" y="456"/>
                      <a:pt x="354" y="479"/>
                      <a:pt x="358" y="505"/>
                    </a:cubicBezTo>
                    <a:cubicBezTo>
                      <a:pt x="359" y="512"/>
                      <a:pt x="360" y="518"/>
                      <a:pt x="361" y="525"/>
                    </a:cubicBezTo>
                    <a:cubicBezTo>
                      <a:pt x="358" y="534"/>
                      <a:pt x="354" y="543"/>
                      <a:pt x="349" y="552"/>
                    </a:cubicBezTo>
                    <a:cubicBezTo>
                      <a:pt x="340" y="566"/>
                      <a:pt x="330" y="581"/>
                      <a:pt x="321" y="596"/>
                    </a:cubicBezTo>
                    <a:cubicBezTo>
                      <a:pt x="307" y="616"/>
                      <a:pt x="292" y="634"/>
                      <a:pt x="274" y="650"/>
                    </a:cubicBezTo>
                    <a:moveTo>
                      <a:pt x="473" y="622"/>
                    </a:moveTo>
                    <a:cubicBezTo>
                      <a:pt x="463" y="601"/>
                      <a:pt x="448" y="581"/>
                      <a:pt x="430" y="565"/>
                    </a:cubicBezTo>
                    <a:cubicBezTo>
                      <a:pt x="420" y="556"/>
                      <a:pt x="410" y="546"/>
                      <a:pt x="398" y="537"/>
                    </a:cubicBezTo>
                    <a:cubicBezTo>
                      <a:pt x="396" y="536"/>
                      <a:pt x="390" y="531"/>
                      <a:pt x="384" y="526"/>
                    </a:cubicBezTo>
                    <a:cubicBezTo>
                      <a:pt x="382" y="513"/>
                      <a:pt x="379" y="499"/>
                      <a:pt x="376" y="486"/>
                    </a:cubicBezTo>
                    <a:cubicBezTo>
                      <a:pt x="373" y="475"/>
                      <a:pt x="366" y="463"/>
                      <a:pt x="365" y="451"/>
                    </a:cubicBezTo>
                    <a:cubicBezTo>
                      <a:pt x="365" y="442"/>
                      <a:pt x="359" y="434"/>
                      <a:pt x="356" y="425"/>
                    </a:cubicBezTo>
                    <a:cubicBezTo>
                      <a:pt x="355" y="423"/>
                      <a:pt x="355" y="421"/>
                      <a:pt x="354" y="419"/>
                    </a:cubicBezTo>
                    <a:cubicBezTo>
                      <a:pt x="358" y="422"/>
                      <a:pt x="361" y="424"/>
                      <a:pt x="365" y="426"/>
                    </a:cubicBezTo>
                    <a:cubicBezTo>
                      <a:pt x="382" y="439"/>
                      <a:pt x="403" y="445"/>
                      <a:pt x="420" y="458"/>
                    </a:cubicBezTo>
                    <a:cubicBezTo>
                      <a:pt x="438" y="471"/>
                      <a:pt x="458" y="482"/>
                      <a:pt x="475" y="495"/>
                    </a:cubicBezTo>
                    <a:cubicBezTo>
                      <a:pt x="487" y="504"/>
                      <a:pt x="498" y="516"/>
                      <a:pt x="510" y="525"/>
                    </a:cubicBezTo>
                    <a:cubicBezTo>
                      <a:pt x="504" y="554"/>
                      <a:pt x="494" y="584"/>
                      <a:pt x="478" y="614"/>
                    </a:cubicBezTo>
                    <a:cubicBezTo>
                      <a:pt x="478" y="615"/>
                      <a:pt x="476" y="618"/>
                      <a:pt x="473" y="622"/>
                    </a:cubicBezTo>
                    <a:moveTo>
                      <a:pt x="32" y="435"/>
                    </a:moveTo>
                    <a:cubicBezTo>
                      <a:pt x="29" y="435"/>
                      <a:pt x="26" y="435"/>
                      <a:pt x="23" y="435"/>
                    </a:cubicBezTo>
                    <a:cubicBezTo>
                      <a:pt x="21" y="431"/>
                      <a:pt x="20" y="426"/>
                      <a:pt x="19" y="422"/>
                    </a:cubicBezTo>
                    <a:cubicBezTo>
                      <a:pt x="18" y="416"/>
                      <a:pt x="18" y="410"/>
                      <a:pt x="17" y="404"/>
                    </a:cubicBezTo>
                    <a:cubicBezTo>
                      <a:pt x="19" y="404"/>
                      <a:pt x="21" y="404"/>
                      <a:pt x="23" y="404"/>
                    </a:cubicBezTo>
                    <a:cubicBezTo>
                      <a:pt x="30" y="404"/>
                      <a:pt x="38" y="404"/>
                      <a:pt x="44" y="405"/>
                    </a:cubicBezTo>
                    <a:cubicBezTo>
                      <a:pt x="58" y="405"/>
                      <a:pt x="71" y="409"/>
                      <a:pt x="84" y="413"/>
                    </a:cubicBezTo>
                    <a:cubicBezTo>
                      <a:pt x="85" y="413"/>
                      <a:pt x="85" y="413"/>
                      <a:pt x="85" y="413"/>
                    </a:cubicBezTo>
                    <a:cubicBezTo>
                      <a:pt x="85" y="420"/>
                      <a:pt x="86" y="427"/>
                      <a:pt x="88" y="433"/>
                    </a:cubicBezTo>
                    <a:cubicBezTo>
                      <a:pt x="82" y="433"/>
                      <a:pt x="75" y="432"/>
                      <a:pt x="68" y="432"/>
                    </a:cubicBezTo>
                    <a:cubicBezTo>
                      <a:pt x="65" y="432"/>
                      <a:pt x="61" y="432"/>
                      <a:pt x="58" y="433"/>
                    </a:cubicBezTo>
                    <a:cubicBezTo>
                      <a:pt x="50" y="434"/>
                      <a:pt x="41" y="435"/>
                      <a:pt x="32" y="435"/>
                    </a:cubicBezTo>
                    <a:moveTo>
                      <a:pt x="537" y="414"/>
                    </a:moveTo>
                    <a:cubicBezTo>
                      <a:pt x="551" y="414"/>
                      <a:pt x="564" y="411"/>
                      <a:pt x="578" y="410"/>
                    </a:cubicBezTo>
                    <a:cubicBezTo>
                      <a:pt x="587" y="410"/>
                      <a:pt x="601" y="407"/>
                      <a:pt x="610" y="401"/>
                    </a:cubicBezTo>
                    <a:cubicBezTo>
                      <a:pt x="610" y="407"/>
                      <a:pt x="610" y="412"/>
                      <a:pt x="610" y="417"/>
                    </a:cubicBezTo>
                    <a:cubicBezTo>
                      <a:pt x="608" y="417"/>
                      <a:pt x="606" y="418"/>
                      <a:pt x="604" y="419"/>
                    </a:cubicBezTo>
                    <a:cubicBezTo>
                      <a:pt x="596" y="422"/>
                      <a:pt x="586" y="424"/>
                      <a:pt x="577" y="425"/>
                    </a:cubicBezTo>
                    <a:cubicBezTo>
                      <a:pt x="571" y="425"/>
                      <a:pt x="565" y="425"/>
                      <a:pt x="559" y="425"/>
                    </a:cubicBezTo>
                    <a:cubicBezTo>
                      <a:pt x="558" y="425"/>
                      <a:pt x="556" y="425"/>
                      <a:pt x="554" y="425"/>
                    </a:cubicBezTo>
                    <a:cubicBezTo>
                      <a:pt x="553" y="425"/>
                      <a:pt x="551" y="425"/>
                      <a:pt x="549" y="425"/>
                    </a:cubicBezTo>
                    <a:cubicBezTo>
                      <a:pt x="546" y="425"/>
                      <a:pt x="542" y="425"/>
                      <a:pt x="538" y="425"/>
                    </a:cubicBezTo>
                    <a:cubicBezTo>
                      <a:pt x="533" y="425"/>
                      <a:pt x="534" y="433"/>
                      <a:pt x="538" y="433"/>
                    </a:cubicBezTo>
                    <a:cubicBezTo>
                      <a:pt x="538" y="433"/>
                      <a:pt x="538" y="433"/>
                      <a:pt x="538" y="433"/>
                    </a:cubicBezTo>
                    <a:cubicBezTo>
                      <a:pt x="541" y="433"/>
                      <a:pt x="543" y="433"/>
                      <a:pt x="546" y="433"/>
                    </a:cubicBezTo>
                    <a:cubicBezTo>
                      <a:pt x="549" y="433"/>
                      <a:pt x="551" y="433"/>
                      <a:pt x="554" y="433"/>
                    </a:cubicBezTo>
                    <a:cubicBezTo>
                      <a:pt x="557" y="433"/>
                      <a:pt x="560" y="433"/>
                      <a:pt x="562" y="433"/>
                    </a:cubicBezTo>
                    <a:cubicBezTo>
                      <a:pt x="567" y="433"/>
                      <a:pt x="573" y="433"/>
                      <a:pt x="578" y="432"/>
                    </a:cubicBezTo>
                    <a:cubicBezTo>
                      <a:pt x="584" y="432"/>
                      <a:pt x="591" y="430"/>
                      <a:pt x="597" y="429"/>
                    </a:cubicBezTo>
                    <a:cubicBezTo>
                      <a:pt x="600" y="428"/>
                      <a:pt x="606" y="425"/>
                      <a:pt x="610" y="425"/>
                    </a:cubicBezTo>
                    <a:cubicBezTo>
                      <a:pt x="610" y="430"/>
                      <a:pt x="610" y="436"/>
                      <a:pt x="610" y="441"/>
                    </a:cubicBezTo>
                    <a:cubicBezTo>
                      <a:pt x="595" y="444"/>
                      <a:pt x="581" y="448"/>
                      <a:pt x="566" y="449"/>
                    </a:cubicBezTo>
                    <a:cubicBezTo>
                      <a:pt x="565" y="449"/>
                      <a:pt x="564" y="449"/>
                      <a:pt x="562" y="449"/>
                    </a:cubicBezTo>
                    <a:cubicBezTo>
                      <a:pt x="553" y="449"/>
                      <a:pt x="544" y="447"/>
                      <a:pt x="535" y="445"/>
                    </a:cubicBezTo>
                    <a:cubicBezTo>
                      <a:pt x="535" y="437"/>
                      <a:pt x="535" y="429"/>
                      <a:pt x="534" y="421"/>
                    </a:cubicBezTo>
                    <a:cubicBezTo>
                      <a:pt x="534" y="419"/>
                      <a:pt x="534" y="417"/>
                      <a:pt x="533" y="414"/>
                    </a:cubicBezTo>
                    <a:cubicBezTo>
                      <a:pt x="534" y="414"/>
                      <a:pt x="534" y="414"/>
                      <a:pt x="534" y="414"/>
                    </a:cubicBezTo>
                    <a:cubicBezTo>
                      <a:pt x="535" y="414"/>
                      <a:pt x="536" y="414"/>
                      <a:pt x="537" y="414"/>
                    </a:cubicBezTo>
                    <a:moveTo>
                      <a:pt x="19" y="379"/>
                    </a:moveTo>
                    <a:cubicBezTo>
                      <a:pt x="20" y="379"/>
                      <a:pt x="20" y="378"/>
                      <a:pt x="21" y="378"/>
                    </a:cubicBezTo>
                    <a:cubicBezTo>
                      <a:pt x="28" y="376"/>
                      <a:pt x="34" y="375"/>
                      <a:pt x="40" y="375"/>
                    </a:cubicBezTo>
                    <a:cubicBezTo>
                      <a:pt x="47" y="375"/>
                      <a:pt x="53" y="376"/>
                      <a:pt x="60" y="377"/>
                    </a:cubicBezTo>
                    <a:cubicBezTo>
                      <a:pt x="67" y="379"/>
                      <a:pt x="74" y="381"/>
                      <a:pt x="81" y="382"/>
                    </a:cubicBezTo>
                    <a:cubicBezTo>
                      <a:pt x="82" y="382"/>
                      <a:pt x="85" y="382"/>
                      <a:pt x="88" y="383"/>
                    </a:cubicBezTo>
                    <a:cubicBezTo>
                      <a:pt x="86" y="390"/>
                      <a:pt x="85" y="398"/>
                      <a:pt x="85" y="405"/>
                    </a:cubicBezTo>
                    <a:cubicBezTo>
                      <a:pt x="71" y="401"/>
                      <a:pt x="58" y="398"/>
                      <a:pt x="44" y="397"/>
                    </a:cubicBezTo>
                    <a:cubicBezTo>
                      <a:pt x="43" y="397"/>
                      <a:pt x="42" y="397"/>
                      <a:pt x="41" y="397"/>
                    </a:cubicBezTo>
                    <a:cubicBezTo>
                      <a:pt x="38" y="397"/>
                      <a:pt x="36" y="397"/>
                      <a:pt x="33" y="397"/>
                    </a:cubicBezTo>
                    <a:cubicBezTo>
                      <a:pt x="31" y="397"/>
                      <a:pt x="28" y="397"/>
                      <a:pt x="26" y="397"/>
                    </a:cubicBezTo>
                    <a:cubicBezTo>
                      <a:pt x="24" y="397"/>
                      <a:pt x="21" y="397"/>
                      <a:pt x="19" y="397"/>
                    </a:cubicBezTo>
                    <a:cubicBezTo>
                      <a:pt x="18" y="396"/>
                      <a:pt x="18" y="396"/>
                      <a:pt x="17" y="396"/>
                    </a:cubicBezTo>
                    <a:cubicBezTo>
                      <a:pt x="17" y="390"/>
                      <a:pt x="17" y="384"/>
                      <a:pt x="18" y="378"/>
                    </a:cubicBezTo>
                    <a:cubicBezTo>
                      <a:pt x="18" y="378"/>
                      <a:pt x="19" y="379"/>
                      <a:pt x="19" y="379"/>
                    </a:cubicBezTo>
                    <a:moveTo>
                      <a:pt x="533" y="407"/>
                    </a:moveTo>
                    <a:cubicBezTo>
                      <a:pt x="532" y="402"/>
                      <a:pt x="532" y="398"/>
                      <a:pt x="531" y="393"/>
                    </a:cubicBezTo>
                    <a:cubicBezTo>
                      <a:pt x="531" y="393"/>
                      <a:pt x="531" y="393"/>
                      <a:pt x="531" y="393"/>
                    </a:cubicBezTo>
                    <a:cubicBezTo>
                      <a:pt x="557" y="389"/>
                      <a:pt x="584" y="385"/>
                      <a:pt x="609" y="375"/>
                    </a:cubicBezTo>
                    <a:cubicBezTo>
                      <a:pt x="609" y="381"/>
                      <a:pt x="610" y="386"/>
                      <a:pt x="610" y="392"/>
                    </a:cubicBezTo>
                    <a:cubicBezTo>
                      <a:pt x="610" y="392"/>
                      <a:pt x="610" y="392"/>
                      <a:pt x="610" y="392"/>
                    </a:cubicBezTo>
                    <a:cubicBezTo>
                      <a:pt x="603" y="400"/>
                      <a:pt x="582" y="403"/>
                      <a:pt x="572" y="403"/>
                    </a:cubicBezTo>
                    <a:cubicBezTo>
                      <a:pt x="560" y="403"/>
                      <a:pt x="549" y="407"/>
                      <a:pt x="537" y="407"/>
                    </a:cubicBezTo>
                    <a:cubicBezTo>
                      <a:pt x="536" y="407"/>
                      <a:pt x="535" y="407"/>
                      <a:pt x="535" y="407"/>
                    </a:cubicBezTo>
                    <a:cubicBezTo>
                      <a:pt x="534" y="407"/>
                      <a:pt x="533" y="407"/>
                      <a:pt x="533" y="407"/>
                    </a:cubicBezTo>
                    <a:moveTo>
                      <a:pt x="530" y="385"/>
                    </a:moveTo>
                    <a:cubicBezTo>
                      <a:pt x="529" y="381"/>
                      <a:pt x="528" y="376"/>
                      <a:pt x="527" y="372"/>
                    </a:cubicBezTo>
                    <a:cubicBezTo>
                      <a:pt x="528" y="372"/>
                      <a:pt x="528" y="372"/>
                      <a:pt x="528" y="372"/>
                    </a:cubicBezTo>
                    <a:cubicBezTo>
                      <a:pt x="555" y="365"/>
                      <a:pt x="580" y="358"/>
                      <a:pt x="606" y="348"/>
                    </a:cubicBezTo>
                    <a:cubicBezTo>
                      <a:pt x="607" y="354"/>
                      <a:pt x="607" y="361"/>
                      <a:pt x="608" y="367"/>
                    </a:cubicBezTo>
                    <a:cubicBezTo>
                      <a:pt x="583" y="377"/>
                      <a:pt x="556" y="381"/>
                      <a:pt x="530" y="385"/>
                    </a:cubicBezTo>
                    <a:cubicBezTo>
                      <a:pt x="530" y="385"/>
                      <a:pt x="530" y="385"/>
                      <a:pt x="530" y="385"/>
                    </a:cubicBezTo>
                    <a:moveTo>
                      <a:pt x="19" y="371"/>
                    </a:moveTo>
                    <a:cubicBezTo>
                      <a:pt x="20" y="362"/>
                      <a:pt x="21" y="354"/>
                      <a:pt x="23" y="346"/>
                    </a:cubicBezTo>
                    <a:cubicBezTo>
                      <a:pt x="24" y="346"/>
                      <a:pt x="24" y="346"/>
                      <a:pt x="24" y="346"/>
                    </a:cubicBezTo>
                    <a:cubicBezTo>
                      <a:pt x="35" y="348"/>
                      <a:pt x="46" y="349"/>
                      <a:pt x="57" y="350"/>
                    </a:cubicBezTo>
                    <a:cubicBezTo>
                      <a:pt x="69" y="352"/>
                      <a:pt x="82" y="355"/>
                      <a:pt x="94" y="358"/>
                    </a:cubicBezTo>
                    <a:cubicBezTo>
                      <a:pt x="92" y="364"/>
                      <a:pt x="91" y="369"/>
                      <a:pt x="89" y="375"/>
                    </a:cubicBezTo>
                    <a:cubicBezTo>
                      <a:pt x="84" y="373"/>
                      <a:pt x="77" y="373"/>
                      <a:pt x="71" y="372"/>
                    </a:cubicBezTo>
                    <a:cubicBezTo>
                      <a:pt x="64" y="371"/>
                      <a:pt x="58" y="369"/>
                      <a:pt x="51" y="368"/>
                    </a:cubicBezTo>
                    <a:cubicBezTo>
                      <a:pt x="47" y="367"/>
                      <a:pt x="43" y="367"/>
                      <a:pt x="40" y="367"/>
                    </a:cubicBezTo>
                    <a:cubicBezTo>
                      <a:pt x="33" y="367"/>
                      <a:pt x="26" y="368"/>
                      <a:pt x="19" y="371"/>
                    </a:cubicBezTo>
                    <a:cubicBezTo>
                      <a:pt x="19" y="371"/>
                      <a:pt x="19" y="371"/>
                      <a:pt x="19" y="371"/>
                    </a:cubicBezTo>
                    <a:moveTo>
                      <a:pt x="226" y="589"/>
                    </a:moveTo>
                    <a:cubicBezTo>
                      <a:pt x="209" y="567"/>
                      <a:pt x="194" y="548"/>
                      <a:pt x="190" y="543"/>
                    </a:cubicBezTo>
                    <a:cubicBezTo>
                      <a:pt x="182" y="535"/>
                      <a:pt x="175" y="527"/>
                      <a:pt x="168" y="519"/>
                    </a:cubicBezTo>
                    <a:cubicBezTo>
                      <a:pt x="172" y="505"/>
                      <a:pt x="175" y="490"/>
                      <a:pt x="183" y="478"/>
                    </a:cubicBezTo>
                    <a:cubicBezTo>
                      <a:pt x="191" y="465"/>
                      <a:pt x="198" y="451"/>
                      <a:pt x="209" y="440"/>
                    </a:cubicBezTo>
                    <a:cubicBezTo>
                      <a:pt x="213" y="435"/>
                      <a:pt x="218" y="430"/>
                      <a:pt x="222" y="423"/>
                    </a:cubicBezTo>
                    <a:cubicBezTo>
                      <a:pt x="234" y="404"/>
                      <a:pt x="245" y="385"/>
                      <a:pt x="259" y="366"/>
                    </a:cubicBezTo>
                    <a:cubicBezTo>
                      <a:pt x="260" y="364"/>
                      <a:pt x="268" y="350"/>
                      <a:pt x="275" y="338"/>
                    </a:cubicBezTo>
                    <a:cubicBezTo>
                      <a:pt x="278" y="341"/>
                      <a:pt x="280" y="345"/>
                      <a:pt x="283" y="348"/>
                    </a:cubicBezTo>
                    <a:cubicBezTo>
                      <a:pt x="288" y="357"/>
                      <a:pt x="295" y="364"/>
                      <a:pt x="301" y="372"/>
                    </a:cubicBezTo>
                    <a:cubicBezTo>
                      <a:pt x="311" y="385"/>
                      <a:pt x="319" y="400"/>
                      <a:pt x="325" y="415"/>
                    </a:cubicBezTo>
                    <a:cubicBezTo>
                      <a:pt x="323" y="429"/>
                      <a:pt x="317" y="443"/>
                      <a:pt x="312" y="455"/>
                    </a:cubicBezTo>
                    <a:cubicBezTo>
                      <a:pt x="304" y="473"/>
                      <a:pt x="296" y="488"/>
                      <a:pt x="286" y="504"/>
                    </a:cubicBezTo>
                    <a:cubicBezTo>
                      <a:pt x="279" y="514"/>
                      <a:pt x="273" y="524"/>
                      <a:pt x="266" y="534"/>
                    </a:cubicBezTo>
                    <a:cubicBezTo>
                      <a:pt x="260" y="543"/>
                      <a:pt x="252" y="551"/>
                      <a:pt x="245" y="560"/>
                    </a:cubicBezTo>
                    <a:cubicBezTo>
                      <a:pt x="238" y="569"/>
                      <a:pt x="231" y="578"/>
                      <a:pt x="226" y="589"/>
                    </a:cubicBezTo>
                    <a:moveTo>
                      <a:pt x="512" y="516"/>
                    </a:moveTo>
                    <a:cubicBezTo>
                      <a:pt x="507" y="512"/>
                      <a:pt x="502" y="507"/>
                      <a:pt x="497" y="503"/>
                    </a:cubicBezTo>
                    <a:cubicBezTo>
                      <a:pt x="489" y="497"/>
                      <a:pt x="480" y="490"/>
                      <a:pt x="472" y="484"/>
                    </a:cubicBezTo>
                    <a:cubicBezTo>
                      <a:pt x="463" y="478"/>
                      <a:pt x="455" y="472"/>
                      <a:pt x="447" y="466"/>
                    </a:cubicBezTo>
                    <a:cubicBezTo>
                      <a:pt x="440" y="461"/>
                      <a:pt x="431" y="457"/>
                      <a:pt x="424" y="452"/>
                    </a:cubicBezTo>
                    <a:cubicBezTo>
                      <a:pt x="409" y="440"/>
                      <a:pt x="390" y="435"/>
                      <a:pt x="375" y="424"/>
                    </a:cubicBezTo>
                    <a:cubicBezTo>
                      <a:pt x="368" y="419"/>
                      <a:pt x="361" y="414"/>
                      <a:pt x="353" y="409"/>
                    </a:cubicBezTo>
                    <a:cubicBezTo>
                      <a:pt x="352" y="409"/>
                      <a:pt x="351" y="408"/>
                      <a:pt x="349" y="407"/>
                    </a:cubicBezTo>
                    <a:cubicBezTo>
                      <a:pt x="343" y="393"/>
                      <a:pt x="337" y="380"/>
                      <a:pt x="329" y="369"/>
                    </a:cubicBezTo>
                    <a:cubicBezTo>
                      <a:pt x="319" y="354"/>
                      <a:pt x="309" y="339"/>
                      <a:pt x="299" y="325"/>
                    </a:cubicBezTo>
                    <a:cubicBezTo>
                      <a:pt x="315" y="331"/>
                      <a:pt x="331" y="335"/>
                      <a:pt x="349" y="336"/>
                    </a:cubicBezTo>
                    <a:cubicBezTo>
                      <a:pt x="368" y="337"/>
                      <a:pt x="390" y="342"/>
                      <a:pt x="408" y="348"/>
                    </a:cubicBezTo>
                    <a:cubicBezTo>
                      <a:pt x="418" y="351"/>
                      <a:pt x="428" y="351"/>
                      <a:pt x="438" y="355"/>
                    </a:cubicBezTo>
                    <a:cubicBezTo>
                      <a:pt x="448" y="359"/>
                      <a:pt x="458" y="363"/>
                      <a:pt x="469" y="367"/>
                    </a:cubicBezTo>
                    <a:cubicBezTo>
                      <a:pt x="474" y="369"/>
                      <a:pt x="479" y="371"/>
                      <a:pt x="484" y="373"/>
                    </a:cubicBezTo>
                    <a:cubicBezTo>
                      <a:pt x="490" y="376"/>
                      <a:pt x="495" y="381"/>
                      <a:pt x="500" y="385"/>
                    </a:cubicBezTo>
                    <a:cubicBezTo>
                      <a:pt x="502" y="386"/>
                      <a:pt x="508" y="389"/>
                      <a:pt x="512" y="393"/>
                    </a:cubicBezTo>
                    <a:cubicBezTo>
                      <a:pt x="515" y="412"/>
                      <a:pt x="518" y="432"/>
                      <a:pt x="518" y="436"/>
                    </a:cubicBezTo>
                    <a:cubicBezTo>
                      <a:pt x="519" y="462"/>
                      <a:pt x="517" y="489"/>
                      <a:pt x="512" y="516"/>
                    </a:cubicBezTo>
                    <a:moveTo>
                      <a:pt x="526" y="364"/>
                    </a:moveTo>
                    <a:cubicBezTo>
                      <a:pt x="525" y="359"/>
                      <a:pt x="523" y="353"/>
                      <a:pt x="522" y="347"/>
                    </a:cubicBezTo>
                    <a:cubicBezTo>
                      <a:pt x="538" y="340"/>
                      <a:pt x="556" y="335"/>
                      <a:pt x="573" y="331"/>
                    </a:cubicBezTo>
                    <a:cubicBezTo>
                      <a:pt x="580" y="329"/>
                      <a:pt x="587" y="325"/>
                      <a:pt x="593" y="321"/>
                    </a:cubicBezTo>
                    <a:cubicBezTo>
                      <a:pt x="596" y="320"/>
                      <a:pt x="599" y="319"/>
                      <a:pt x="601" y="317"/>
                    </a:cubicBezTo>
                    <a:cubicBezTo>
                      <a:pt x="603" y="325"/>
                      <a:pt x="604" y="332"/>
                      <a:pt x="605" y="340"/>
                    </a:cubicBezTo>
                    <a:cubicBezTo>
                      <a:pt x="579" y="350"/>
                      <a:pt x="554" y="358"/>
                      <a:pt x="527" y="364"/>
                    </a:cubicBezTo>
                    <a:cubicBezTo>
                      <a:pt x="526" y="364"/>
                      <a:pt x="526" y="364"/>
                      <a:pt x="526" y="364"/>
                    </a:cubicBezTo>
                    <a:moveTo>
                      <a:pt x="29" y="339"/>
                    </a:moveTo>
                    <a:cubicBezTo>
                      <a:pt x="28" y="339"/>
                      <a:pt x="27" y="339"/>
                      <a:pt x="26" y="339"/>
                    </a:cubicBezTo>
                    <a:cubicBezTo>
                      <a:pt x="29" y="329"/>
                      <a:pt x="33" y="319"/>
                      <a:pt x="37" y="311"/>
                    </a:cubicBezTo>
                    <a:cubicBezTo>
                      <a:pt x="46" y="313"/>
                      <a:pt x="56" y="315"/>
                      <a:pt x="64" y="318"/>
                    </a:cubicBezTo>
                    <a:cubicBezTo>
                      <a:pt x="77" y="323"/>
                      <a:pt x="92" y="328"/>
                      <a:pt x="103" y="338"/>
                    </a:cubicBezTo>
                    <a:cubicBezTo>
                      <a:pt x="101" y="342"/>
                      <a:pt x="99" y="347"/>
                      <a:pt x="97" y="351"/>
                    </a:cubicBezTo>
                    <a:cubicBezTo>
                      <a:pt x="86" y="348"/>
                      <a:pt x="75" y="346"/>
                      <a:pt x="64" y="344"/>
                    </a:cubicBezTo>
                    <a:cubicBezTo>
                      <a:pt x="57" y="342"/>
                      <a:pt x="50" y="341"/>
                      <a:pt x="43" y="339"/>
                    </a:cubicBezTo>
                    <a:cubicBezTo>
                      <a:pt x="41" y="339"/>
                      <a:pt x="39" y="339"/>
                      <a:pt x="37" y="339"/>
                    </a:cubicBezTo>
                    <a:cubicBezTo>
                      <a:pt x="36" y="339"/>
                      <a:pt x="35" y="339"/>
                      <a:pt x="33" y="339"/>
                    </a:cubicBezTo>
                    <a:cubicBezTo>
                      <a:pt x="32" y="339"/>
                      <a:pt x="31" y="339"/>
                      <a:pt x="29" y="339"/>
                    </a:cubicBezTo>
                    <a:moveTo>
                      <a:pt x="163" y="513"/>
                    </a:moveTo>
                    <a:cubicBezTo>
                      <a:pt x="149" y="497"/>
                      <a:pt x="137" y="482"/>
                      <a:pt x="127" y="468"/>
                    </a:cubicBezTo>
                    <a:cubicBezTo>
                      <a:pt x="126" y="461"/>
                      <a:pt x="123" y="455"/>
                      <a:pt x="125" y="447"/>
                    </a:cubicBezTo>
                    <a:cubicBezTo>
                      <a:pt x="128" y="439"/>
                      <a:pt x="129" y="430"/>
                      <a:pt x="132" y="422"/>
                    </a:cubicBezTo>
                    <a:cubicBezTo>
                      <a:pt x="137" y="410"/>
                      <a:pt x="144" y="400"/>
                      <a:pt x="152" y="390"/>
                    </a:cubicBezTo>
                    <a:cubicBezTo>
                      <a:pt x="157" y="384"/>
                      <a:pt x="161" y="377"/>
                      <a:pt x="168" y="373"/>
                    </a:cubicBezTo>
                    <a:cubicBezTo>
                      <a:pt x="170" y="371"/>
                      <a:pt x="172" y="370"/>
                      <a:pt x="174" y="367"/>
                    </a:cubicBezTo>
                    <a:cubicBezTo>
                      <a:pt x="193" y="342"/>
                      <a:pt x="212" y="318"/>
                      <a:pt x="228" y="291"/>
                    </a:cubicBezTo>
                    <a:cubicBezTo>
                      <a:pt x="238" y="298"/>
                      <a:pt x="248" y="307"/>
                      <a:pt x="256" y="316"/>
                    </a:cubicBezTo>
                    <a:cubicBezTo>
                      <a:pt x="260" y="322"/>
                      <a:pt x="266" y="328"/>
                      <a:pt x="271" y="333"/>
                    </a:cubicBezTo>
                    <a:cubicBezTo>
                      <a:pt x="268" y="339"/>
                      <a:pt x="264" y="344"/>
                      <a:pt x="260" y="349"/>
                    </a:cubicBezTo>
                    <a:cubicBezTo>
                      <a:pt x="257" y="353"/>
                      <a:pt x="255" y="359"/>
                      <a:pt x="251" y="364"/>
                    </a:cubicBezTo>
                    <a:cubicBezTo>
                      <a:pt x="248" y="367"/>
                      <a:pt x="245" y="371"/>
                      <a:pt x="243" y="375"/>
                    </a:cubicBezTo>
                    <a:cubicBezTo>
                      <a:pt x="236" y="387"/>
                      <a:pt x="229" y="400"/>
                      <a:pt x="222" y="411"/>
                    </a:cubicBezTo>
                    <a:cubicBezTo>
                      <a:pt x="208" y="430"/>
                      <a:pt x="192" y="446"/>
                      <a:pt x="180" y="467"/>
                    </a:cubicBezTo>
                    <a:cubicBezTo>
                      <a:pt x="172" y="481"/>
                      <a:pt x="168" y="497"/>
                      <a:pt x="163" y="513"/>
                    </a:cubicBezTo>
                    <a:moveTo>
                      <a:pt x="520" y="340"/>
                    </a:moveTo>
                    <a:cubicBezTo>
                      <a:pt x="518" y="334"/>
                      <a:pt x="517" y="328"/>
                      <a:pt x="515" y="322"/>
                    </a:cubicBezTo>
                    <a:cubicBezTo>
                      <a:pt x="529" y="312"/>
                      <a:pt x="544" y="302"/>
                      <a:pt x="561" y="299"/>
                    </a:cubicBezTo>
                    <a:cubicBezTo>
                      <a:pt x="569" y="297"/>
                      <a:pt x="577" y="294"/>
                      <a:pt x="584" y="291"/>
                    </a:cubicBezTo>
                    <a:cubicBezTo>
                      <a:pt x="586" y="291"/>
                      <a:pt x="592" y="289"/>
                      <a:pt x="594" y="287"/>
                    </a:cubicBezTo>
                    <a:cubicBezTo>
                      <a:pt x="596" y="294"/>
                      <a:pt x="598" y="302"/>
                      <a:pt x="600" y="309"/>
                    </a:cubicBezTo>
                    <a:cubicBezTo>
                      <a:pt x="594" y="313"/>
                      <a:pt x="588" y="315"/>
                      <a:pt x="583" y="318"/>
                    </a:cubicBezTo>
                    <a:cubicBezTo>
                      <a:pt x="575" y="323"/>
                      <a:pt x="568" y="324"/>
                      <a:pt x="560" y="326"/>
                    </a:cubicBezTo>
                    <a:cubicBezTo>
                      <a:pt x="546" y="330"/>
                      <a:pt x="533" y="334"/>
                      <a:pt x="520" y="340"/>
                    </a:cubicBezTo>
                    <a:moveTo>
                      <a:pt x="106" y="331"/>
                    </a:moveTo>
                    <a:cubicBezTo>
                      <a:pt x="89" y="316"/>
                      <a:pt x="64" y="309"/>
                      <a:pt x="41" y="304"/>
                    </a:cubicBezTo>
                    <a:cubicBezTo>
                      <a:pt x="43" y="302"/>
                      <a:pt x="44" y="300"/>
                      <a:pt x="45" y="297"/>
                    </a:cubicBezTo>
                    <a:cubicBezTo>
                      <a:pt x="49" y="291"/>
                      <a:pt x="54" y="286"/>
                      <a:pt x="58" y="281"/>
                    </a:cubicBezTo>
                    <a:cubicBezTo>
                      <a:pt x="58" y="281"/>
                      <a:pt x="59" y="281"/>
                      <a:pt x="59" y="281"/>
                    </a:cubicBezTo>
                    <a:cubicBezTo>
                      <a:pt x="59" y="281"/>
                      <a:pt x="60" y="281"/>
                      <a:pt x="60" y="281"/>
                    </a:cubicBezTo>
                    <a:cubicBezTo>
                      <a:pt x="80" y="287"/>
                      <a:pt x="99" y="300"/>
                      <a:pt x="114" y="315"/>
                    </a:cubicBezTo>
                    <a:cubicBezTo>
                      <a:pt x="115" y="315"/>
                      <a:pt x="115" y="315"/>
                      <a:pt x="115" y="315"/>
                    </a:cubicBezTo>
                    <a:cubicBezTo>
                      <a:pt x="112" y="320"/>
                      <a:pt x="109" y="326"/>
                      <a:pt x="106" y="331"/>
                    </a:cubicBezTo>
                    <a:moveTo>
                      <a:pt x="118" y="454"/>
                    </a:moveTo>
                    <a:cubicBezTo>
                      <a:pt x="114" y="448"/>
                      <a:pt x="111" y="443"/>
                      <a:pt x="108" y="438"/>
                    </a:cubicBezTo>
                    <a:cubicBezTo>
                      <a:pt x="93" y="408"/>
                      <a:pt x="109" y="356"/>
                      <a:pt x="132" y="321"/>
                    </a:cubicBezTo>
                    <a:cubicBezTo>
                      <a:pt x="142" y="306"/>
                      <a:pt x="165" y="279"/>
                      <a:pt x="184" y="272"/>
                    </a:cubicBezTo>
                    <a:cubicBezTo>
                      <a:pt x="191" y="275"/>
                      <a:pt x="199" y="277"/>
                      <a:pt x="203" y="279"/>
                    </a:cubicBezTo>
                    <a:cubicBezTo>
                      <a:pt x="209" y="281"/>
                      <a:pt x="216" y="284"/>
                      <a:pt x="222" y="287"/>
                    </a:cubicBezTo>
                    <a:cubicBezTo>
                      <a:pt x="213" y="302"/>
                      <a:pt x="204" y="316"/>
                      <a:pt x="194" y="329"/>
                    </a:cubicBezTo>
                    <a:cubicBezTo>
                      <a:pt x="187" y="337"/>
                      <a:pt x="182" y="346"/>
                      <a:pt x="175" y="354"/>
                    </a:cubicBezTo>
                    <a:cubicBezTo>
                      <a:pt x="169" y="361"/>
                      <a:pt x="162" y="366"/>
                      <a:pt x="156" y="373"/>
                    </a:cubicBezTo>
                    <a:cubicBezTo>
                      <a:pt x="144" y="387"/>
                      <a:pt x="132" y="401"/>
                      <a:pt x="125" y="419"/>
                    </a:cubicBezTo>
                    <a:cubicBezTo>
                      <a:pt x="122" y="429"/>
                      <a:pt x="118" y="440"/>
                      <a:pt x="117" y="450"/>
                    </a:cubicBezTo>
                    <a:cubicBezTo>
                      <a:pt x="117" y="451"/>
                      <a:pt x="117" y="453"/>
                      <a:pt x="118" y="454"/>
                    </a:cubicBezTo>
                    <a:moveTo>
                      <a:pt x="512" y="315"/>
                    </a:moveTo>
                    <a:cubicBezTo>
                      <a:pt x="510" y="308"/>
                      <a:pt x="508" y="302"/>
                      <a:pt x="506" y="296"/>
                    </a:cubicBezTo>
                    <a:cubicBezTo>
                      <a:pt x="521" y="285"/>
                      <a:pt x="537" y="275"/>
                      <a:pt x="554" y="269"/>
                    </a:cubicBezTo>
                    <a:cubicBezTo>
                      <a:pt x="565" y="265"/>
                      <a:pt x="576" y="261"/>
                      <a:pt x="585" y="255"/>
                    </a:cubicBezTo>
                    <a:cubicBezTo>
                      <a:pt x="588" y="263"/>
                      <a:pt x="590" y="271"/>
                      <a:pt x="592" y="279"/>
                    </a:cubicBezTo>
                    <a:cubicBezTo>
                      <a:pt x="590" y="280"/>
                      <a:pt x="587" y="282"/>
                      <a:pt x="585" y="283"/>
                    </a:cubicBezTo>
                    <a:cubicBezTo>
                      <a:pt x="576" y="286"/>
                      <a:pt x="566" y="288"/>
                      <a:pt x="557" y="292"/>
                    </a:cubicBezTo>
                    <a:cubicBezTo>
                      <a:pt x="550" y="295"/>
                      <a:pt x="541" y="296"/>
                      <a:pt x="535" y="300"/>
                    </a:cubicBezTo>
                    <a:cubicBezTo>
                      <a:pt x="527" y="305"/>
                      <a:pt x="520" y="310"/>
                      <a:pt x="512" y="315"/>
                    </a:cubicBezTo>
                    <a:moveTo>
                      <a:pt x="152" y="274"/>
                    </a:moveTo>
                    <a:cubicBezTo>
                      <a:pt x="142" y="264"/>
                      <a:pt x="131" y="257"/>
                      <a:pt x="120" y="248"/>
                    </a:cubicBezTo>
                    <a:cubicBezTo>
                      <a:pt x="140" y="249"/>
                      <a:pt x="157" y="252"/>
                      <a:pt x="167" y="256"/>
                    </a:cubicBezTo>
                    <a:cubicBezTo>
                      <a:pt x="169" y="257"/>
                      <a:pt x="171" y="259"/>
                      <a:pt x="173" y="260"/>
                    </a:cubicBezTo>
                    <a:cubicBezTo>
                      <a:pt x="171" y="262"/>
                      <a:pt x="167" y="265"/>
                      <a:pt x="159" y="269"/>
                    </a:cubicBezTo>
                    <a:cubicBezTo>
                      <a:pt x="157" y="271"/>
                      <a:pt x="154" y="272"/>
                      <a:pt x="152" y="274"/>
                    </a:cubicBezTo>
                    <a:moveTo>
                      <a:pt x="133" y="289"/>
                    </a:moveTo>
                    <a:cubicBezTo>
                      <a:pt x="136" y="289"/>
                      <a:pt x="138" y="285"/>
                      <a:pt x="135" y="282"/>
                    </a:cubicBezTo>
                    <a:cubicBezTo>
                      <a:pt x="128" y="275"/>
                      <a:pt x="119" y="269"/>
                      <a:pt x="111" y="263"/>
                    </a:cubicBezTo>
                    <a:cubicBezTo>
                      <a:pt x="105" y="260"/>
                      <a:pt x="100" y="255"/>
                      <a:pt x="94" y="252"/>
                    </a:cubicBezTo>
                    <a:cubicBezTo>
                      <a:pt x="99" y="249"/>
                      <a:pt x="104" y="248"/>
                      <a:pt x="108" y="247"/>
                    </a:cubicBezTo>
                    <a:cubicBezTo>
                      <a:pt x="120" y="258"/>
                      <a:pt x="134" y="267"/>
                      <a:pt x="146" y="278"/>
                    </a:cubicBezTo>
                    <a:cubicBezTo>
                      <a:pt x="137" y="286"/>
                      <a:pt x="127" y="296"/>
                      <a:pt x="119" y="309"/>
                    </a:cubicBezTo>
                    <a:cubicBezTo>
                      <a:pt x="103" y="293"/>
                      <a:pt x="84" y="281"/>
                      <a:pt x="64" y="274"/>
                    </a:cubicBezTo>
                    <a:cubicBezTo>
                      <a:pt x="70" y="268"/>
                      <a:pt x="77" y="262"/>
                      <a:pt x="83" y="258"/>
                    </a:cubicBezTo>
                    <a:cubicBezTo>
                      <a:pt x="84" y="258"/>
                      <a:pt x="84" y="258"/>
                      <a:pt x="85" y="258"/>
                    </a:cubicBezTo>
                    <a:cubicBezTo>
                      <a:pt x="86" y="258"/>
                      <a:pt x="87" y="258"/>
                      <a:pt x="88" y="257"/>
                    </a:cubicBezTo>
                    <a:cubicBezTo>
                      <a:pt x="93" y="260"/>
                      <a:pt x="98" y="264"/>
                      <a:pt x="103" y="267"/>
                    </a:cubicBezTo>
                    <a:cubicBezTo>
                      <a:pt x="112" y="274"/>
                      <a:pt x="122" y="280"/>
                      <a:pt x="130" y="288"/>
                    </a:cubicBezTo>
                    <a:cubicBezTo>
                      <a:pt x="131" y="289"/>
                      <a:pt x="132" y="289"/>
                      <a:pt x="133" y="289"/>
                    </a:cubicBezTo>
                    <a:moveTo>
                      <a:pt x="347" y="245"/>
                    </a:moveTo>
                    <a:cubicBezTo>
                      <a:pt x="348" y="245"/>
                      <a:pt x="349" y="245"/>
                      <a:pt x="350" y="245"/>
                    </a:cubicBezTo>
                    <a:cubicBezTo>
                      <a:pt x="356" y="245"/>
                      <a:pt x="362" y="245"/>
                      <a:pt x="367" y="245"/>
                    </a:cubicBezTo>
                    <a:cubicBezTo>
                      <a:pt x="387" y="245"/>
                      <a:pt x="407" y="246"/>
                      <a:pt x="426" y="250"/>
                    </a:cubicBezTo>
                    <a:cubicBezTo>
                      <a:pt x="436" y="253"/>
                      <a:pt x="449" y="255"/>
                      <a:pt x="458" y="260"/>
                    </a:cubicBezTo>
                    <a:cubicBezTo>
                      <a:pt x="463" y="262"/>
                      <a:pt x="467" y="263"/>
                      <a:pt x="472" y="265"/>
                    </a:cubicBezTo>
                    <a:cubicBezTo>
                      <a:pt x="473" y="266"/>
                      <a:pt x="474" y="266"/>
                      <a:pt x="475" y="267"/>
                    </a:cubicBezTo>
                    <a:cubicBezTo>
                      <a:pt x="488" y="294"/>
                      <a:pt x="499" y="324"/>
                      <a:pt x="507" y="357"/>
                    </a:cubicBezTo>
                    <a:cubicBezTo>
                      <a:pt x="508" y="361"/>
                      <a:pt x="509" y="371"/>
                      <a:pt x="511" y="382"/>
                    </a:cubicBezTo>
                    <a:cubicBezTo>
                      <a:pt x="506" y="379"/>
                      <a:pt x="501" y="376"/>
                      <a:pt x="497" y="372"/>
                    </a:cubicBezTo>
                    <a:cubicBezTo>
                      <a:pt x="488" y="365"/>
                      <a:pt x="477" y="362"/>
                      <a:pt x="466" y="358"/>
                    </a:cubicBezTo>
                    <a:cubicBezTo>
                      <a:pt x="454" y="353"/>
                      <a:pt x="441" y="347"/>
                      <a:pt x="428" y="344"/>
                    </a:cubicBezTo>
                    <a:cubicBezTo>
                      <a:pt x="406" y="339"/>
                      <a:pt x="383" y="336"/>
                      <a:pt x="361" y="331"/>
                    </a:cubicBezTo>
                    <a:cubicBezTo>
                      <a:pt x="350" y="328"/>
                      <a:pt x="339" y="327"/>
                      <a:pt x="328" y="326"/>
                    </a:cubicBezTo>
                    <a:cubicBezTo>
                      <a:pt x="315" y="324"/>
                      <a:pt x="305" y="319"/>
                      <a:pt x="293" y="315"/>
                    </a:cubicBezTo>
                    <a:cubicBezTo>
                      <a:pt x="292" y="315"/>
                      <a:pt x="292" y="314"/>
                      <a:pt x="291" y="314"/>
                    </a:cubicBezTo>
                    <a:cubicBezTo>
                      <a:pt x="284" y="304"/>
                      <a:pt x="275" y="296"/>
                      <a:pt x="267" y="288"/>
                    </a:cubicBezTo>
                    <a:cubicBezTo>
                      <a:pt x="263" y="284"/>
                      <a:pt x="257" y="281"/>
                      <a:pt x="253" y="278"/>
                    </a:cubicBezTo>
                    <a:cubicBezTo>
                      <a:pt x="252" y="277"/>
                      <a:pt x="252" y="277"/>
                      <a:pt x="251" y="277"/>
                    </a:cubicBezTo>
                    <a:cubicBezTo>
                      <a:pt x="262" y="273"/>
                      <a:pt x="273" y="265"/>
                      <a:pt x="283" y="261"/>
                    </a:cubicBezTo>
                    <a:cubicBezTo>
                      <a:pt x="295" y="257"/>
                      <a:pt x="306" y="253"/>
                      <a:pt x="317" y="249"/>
                    </a:cubicBezTo>
                    <a:cubicBezTo>
                      <a:pt x="325" y="246"/>
                      <a:pt x="334" y="245"/>
                      <a:pt x="342" y="245"/>
                    </a:cubicBezTo>
                    <a:cubicBezTo>
                      <a:pt x="343" y="245"/>
                      <a:pt x="344" y="245"/>
                      <a:pt x="345" y="245"/>
                    </a:cubicBezTo>
                    <a:cubicBezTo>
                      <a:pt x="346" y="245"/>
                      <a:pt x="346" y="245"/>
                      <a:pt x="347" y="245"/>
                    </a:cubicBezTo>
                    <a:moveTo>
                      <a:pt x="213" y="256"/>
                    </a:moveTo>
                    <a:cubicBezTo>
                      <a:pt x="208" y="256"/>
                      <a:pt x="204" y="255"/>
                      <a:pt x="199" y="254"/>
                    </a:cubicBezTo>
                    <a:cubicBezTo>
                      <a:pt x="208" y="247"/>
                      <a:pt x="213" y="238"/>
                      <a:pt x="218" y="228"/>
                    </a:cubicBezTo>
                    <a:cubicBezTo>
                      <a:pt x="219" y="229"/>
                      <a:pt x="219" y="229"/>
                      <a:pt x="219" y="229"/>
                    </a:cubicBezTo>
                    <a:cubicBezTo>
                      <a:pt x="220" y="230"/>
                      <a:pt x="220" y="232"/>
                      <a:pt x="220" y="234"/>
                    </a:cubicBezTo>
                    <a:cubicBezTo>
                      <a:pt x="218" y="242"/>
                      <a:pt x="216" y="249"/>
                      <a:pt x="213" y="256"/>
                    </a:cubicBezTo>
                    <a:cubicBezTo>
                      <a:pt x="213" y="256"/>
                      <a:pt x="213" y="256"/>
                      <a:pt x="213" y="256"/>
                    </a:cubicBezTo>
                    <a:moveTo>
                      <a:pt x="221" y="256"/>
                    </a:moveTo>
                    <a:cubicBezTo>
                      <a:pt x="223" y="250"/>
                      <a:pt x="226" y="243"/>
                      <a:pt x="227" y="237"/>
                    </a:cubicBezTo>
                    <a:cubicBezTo>
                      <a:pt x="227" y="234"/>
                      <a:pt x="228" y="232"/>
                      <a:pt x="227" y="229"/>
                    </a:cubicBezTo>
                    <a:cubicBezTo>
                      <a:pt x="227" y="228"/>
                      <a:pt x="227" y="228"/>
                      <a:pt x="227" y="228"/>
                    </a:cubicBezTo>
                    <a:cubicBezTo>
                      <a:pt x="230" y="228"/>
                      <a:pt x="233" y="227"/>
                      <a:pt x="236" y="226"/>
                    </a:cubicBezTo>
                    <a:cubicBezTo>
                      <a:pt x="238" y="229"/>
                      <a:pt x="239" y="233"/>
                      <a:pt x="238" y="236"/>
                    </a:cubicBezTo>
                    <a:cubicBezTo>
                      <a:pt x="238" y="242"/>
                      <a:pt x="236" y="247"/>
                      <a:pt x="235" y="252"/>
                    </a:cubicBezTo>
                    <a:cubicBezTo>
                      <a:pt x="234" y="252"/>
                      <a:pt x="232" y="253"/>
                      <a:pt x="229" y="254"/>
                    </a:cubicBezTo>
                    <a:cubicBezTo>
                      <a:pt x="227" y="255"/>
                      <a:pt x="224" y="255"/>
                      <a:pt x="221" y="256"/>
                    </a:cubicBezTo>
                    <a:moveTo>
                      <a:pt x="497" y="272"/>
                    </a:moveTo>
                    <a:cubicBezTo>
                      <a:pt x="498" y="272"/>
                      <a:pt x="498" y="271"/>
                      <a:pt x="499" y="271"/>
                    </a:cubicBezTo>
                    <a:cubicBezTo>
                      <a:pt x="514" y="256"/>
                      <a:pt x="533" y="250"/>
                      <a:pt x="551" y="240"/>
                    </a:cubicBezTo>
                    <a:cubicBezTo>
                      <a:pt x="558" y="235"/>
                      <a:pt x="566" y="228"/>
                      <a:pt x="575" y="225"/>
                    </a:cubicBezTo>
                    <a:cubicBezTo>
                      <a:pt x="578" y="232"/>
                      <a:pt x="580" y="240"/>
                      <a:pt x="583" y="247"/>
                    </a:cubicBezTo>
                    <a:cubicBezTo>
                      <a:pt x="570" y="256"/>
                      <a:pt x="553" y="261"/>
                      <a:pt x="540" y="267"/>
                    </a:cubicBezTo>
                    <a:cubicBezTo>
                      <a:pt x="527" y="274"/>
                      <a:pt x="515" y="281"/>
                      <a:pt x="503" y="288"/>
                    </a:cubicBezTo>
                    <a:cubicBezTo>
                      <a:pt x="501" y="283"/>
                      <a:pt x="499" y="277"/>
                      <a:pt x="496" y="272"/>
                    </a:cubicBezTo>
                    <a:cubicBezTo>
                      <a:pt x="497" y="272"/>
                      <a:pt x="497" y="272"/>
                      <a:pt x="497" y="272"/>
                    </a:cubicBezTo>
                    <a:moveTo>
                      <a:pt x="192" y="251"/>
                    </a:moveTo>
                    <a:cubicBezTo>
                      <a:pt x="191" y="250"/>
                      <a:pt x="190" y="250"/>
                      <a:pt x="189" y="249"/>
                    </a:cubicBezTo>
                    <a:cubicBezTo>
                      <a:pt x="188" y="248"/>
                      <a:pt x="186" y="246"/>
                      <a:pt x="185" y="245"/>
                    </a:cubicBezTo>
                    <a:cubicBezTo>
                      <a:pt x="190" y="241"/>
                      <a:pt x="195" y="237"/>
                      <a:pt x="199" y="232"/>
                    </a:cubicBezTo>
                    <a:cubicBezTo>
                      <a:pt x="200" y="230"/>
                      <a:pt x="201" y="228"/>
                      <a:pt x="202" y="227"/>
                    </a:cubicBezTo>
                    <a:cubicBezTo>
                      <a:pt x="203" y="225"/>
                      <a:pt x="204" y="224"/>
                      <a:pt x="205" y="223"/>
                    </a:cubicBezTo>
                    <a:cubicBezTo>
                      <a:pt x="205" y="223"/>
                      <a:pt x="205" y="223"/>
                      <a:pt x="205" y="223"/>
                    </a:cubicBezTo>
                    <a:cubicBezTo>
                      <a:pt x="207" y="225"/>
                      <a:pt x="209" y="226"/>
                      <a:pt x="211" y="226"/>
                    </a:cubicBezTo>
                    <a:cubicBezTo>
                      <a:pt x="206" y="235"/>
                      <a:pt x="201" y="243"/>
                      <a:pt x="193" y="249"/>
                    </a:cubicBezTo>
                    <a:cubicBezTo>
                      <a:pt x="192" y="249"/>
                      <a:pt x="192" y="250"/>
                      <a:pt x="192" y="251"/>
                    </a:cubicBezTo>
                    <a:moveTo>
                      <a:pt x="244" y="248"/>
                    </a:moveTo>
                    <a:cubicBezTo>
                      <a:pt x="245" y="243"/>
                      <a:pt x="246" y="239"/>
                      <a:pt x="246" y="234"/>
                    </a:cubicBezTo>
                    <a:cubicBezTo>
                      <a:pt x="245" y="230"/>
                      <a:pt x="244" y="226"/>
                      <a:pt x="243" y="222"/>
                    </a:cubicBezTo>
                    <a:cubicBezTo>
                      <a:pt x="246" y="220"/>
                      <a:pt x="249" y="218"/>
                      <a:pt x="252" y="216"/>
                    </a:cubicBezTo>
                    <a:cubicBezTo>
                      <a:pt x="252" y="217"/>
                      <a:pt x="252" y="217"/>
                      <a:pt x="253" y="218"/>
                    </a:cubicBezTo>
                    <a:cubicBezTo>
                      <a:pt x="254" y="224"/>
                      <a:pt x="254" y="229"/>
                      <a:pt x="255" y="235"/>
                    </a:cubicBezTo>
                    <a:cubicBezTo>
                      <a:pt x="255" y="236"/>
                      <a:pt x="255" y="237"/>
                      <a:pt x="256" y="237"/>
                    </a:cubicBezTo>
                    <a:cubicBezTo>
                      <a:pt x="253" y="241"/>
                      <a:pt x="249" y="245"/>
                      <a:pt x="244" y="248"/>
                    </a:cubicBezTo>
                    <a:moveTo>
                      <a:pt x="178" y="241"/>
                    </a:moveTo>
                    <a:cubicBezTo>
                      <a:pt x="178" y="240"/>
                      <a:pt x="177" y="240"/>
                      <a:pt x="176" y="240"/>
                    </a:cubicBezTo>
                    <a:cubicBezTo>
                      <a:pt x="173" y="236"/>
                      <a:pt x="170" y="233"/>
                      <a:pt x="167" y="228"/>
                    </a:cubicBezTo>
                    <a:cubicBezTo>
                      <a:pt x="166" y="228"/>
                      <a:pt x="166" y="228"/>
                      <a:pt x="166" y="228"/>
                    </a:cubicBezTo>
                    <a:cubicBezTo>
                      <a:pt x="171" y="226"/>
                      <a:pt x="175" y="223"/>
                      <a:pt x="180" y="221"/>
                    </a:cubicBezTo>
                    <a:cubicBezTo>
                      <a:pt x="185" y="218"/>
                      <a:pt x="191" y="216"/>
                      <a:pt x="196" y="214"/>
                    </a:cubicBezTo>
                    <a:cubicBezTo>
                      <a:pt x="197" y="215"/>
                      <a:pt x="198" y="217"/>
                      <a:pt x="200" y="218"/>
                    </a:cubicBezTo>
                    <a:cubicBezTo>
                      <a:pt x="199" y="219"/>
                      <a:pt x="198" y="220"/>
                      <a:pt x="197" y="221"/>
                    </a:cubicBezTo>
                    <a:cubicBezTo>
                      <a:pt x="195" y="224"/>
                      <a:pt x="194" y="227"/>
                      <a:pt x="191" y="229"/>
                    </a:cubicBezTo>
                    <a:cubicBezTo>
                      <a:pt x="188" y="233"/>
                      <a:pt x="183" y="236"/>
                      <a:pt x="179" y="240"/>
                    </a:cubicBezTo>
                    <a:cubicBezTo>
                      <a:pt x="179" y="240"/>
                      <a:pt x="178" y="240"/>
                      <a:pt x="178" y="241"/>
                    </a:cubicBezTo>
                    <a:moveTo>
                      <a:pt x="262" y="228"/>
                    </a:moveTo>
                    <a:cubicBezTo>
                      <a:pt x="262" y="225"/>
                      <a:pt x="261" y="222"/>
                      <a:pt x="260" y="219"/>
                    </a:cubicBezTo>
                    <a:cubicBezTo>
                      <a:pt x="260" y="217"/>
                      <a:pt x="259" y="215"/>
                      <a:pt x="259" y="213"/>
                    </a:cubicBezTo>
                    <a:cubicBezTo>
                      <a:pt x="259" y="213"/>
                      <a:pt x="258" y="212"/>
                      <a:pt x="257" y="211"/>
                    </a:cubicBezTo>
                    <a:cubicBezTo>
                      <a:pt x="261" y="208"/>
                      <a:pt x="264" y="204"/>
                      <a:pt x="268" y="200"/>
                    </a:cubicBezTo>
                    <a:cubicBezTo>
                      <a:pt x="268" y="208"/>
                      <a:pt x="266" y="219"/>
                      <a:pt x="262" y="228"/>
                    </a:cubicBezTo>
                    <a:moveTo>
                      <a:pt x="162" y="221"/>
                    </a:moveTo>
                    <a:cubicBezTo>
                      <a:pt x="160" y="216"/>
                      <a:pt x="157" y="211"/>
                      <a:pt x="155" y="204"/>
                    </a:cubicBezTo>
                    <a:cubicBezTo>
                      <a:pt x="159" y="204"/>
                      <a:pt x="163" y="203"/>
                      <a:pt x="167" y="202"/>
                    </a:cubicBezTo>
                    <a:cubicBezTo>
                      <a:pt x="174" y="200"/>
                      <a:pt x="181" y="199"/>
                      <a:pt x="188" y="198"/>
                    </a:cubicBezTo>
                    <a:cubicBezTo>
                      <a:pt x="189" y="200"/>
                      <a:pt x="190" y="203"/>
                      <a:pt x="191" y="205"/>
                    </a:cubicBezTo>
                    <a:cubicBezTo>
                      <a:pt x="191" y="206"/>
                      <a:pt x="192" y="206"/>
                      <a:pt x="192" y="207"/>
                    </a:cubicBezTo>
                    <a:cubicBezTo>
                      <a:pt x="186" y="210"/>
                      <a:pt x="181" y="211"/>
                      <a:pt x="175" y="214"/>
                    </a:cubicBezTo>
                    <a:cubicBezTo>
                      <a:pt x="171" y="217"/>
                      <a:pt x="167" y="219"/>
                      <a:pt x="162" y="221"/>
                    </a:cubicBezTo>
                    <a:moveTo>
                      <a:pt x="494" y="265"/>
                    </a:moveTo>
                    <a:cubicBezTo>
                      <a:pt x="491" y="260"/>
                      <a:pt x="489" y="255"/>
                      <a:pt x="486" y="249"/>
                    </a:cubicBezTo>
                    <a:cubicBezTo>
                      <a:pt x="487" y="249"/>
                      <a:pt x="487" y="249"/>
                      <a:pt x="488" y="249"/>
                    </a:cubicBezTo>
                    <a:cubicBezTo>
                      <a:pt x="500" y="237"/>
                      <a:pt x="514" y="228"/>
                      <a:pt x="528" y="219"/>
                    </a:cubicBezTo>
                    <a:cubicBezTo>
                      <a:pt x="534" y="215"/>
                      <a:pt x="541" y="214"/>
                      <a:pt x="547" y="210"/>
                    </a:cubicBezTo>
                    <a:cubicBezTo>
                      <a:pt x="548" y="208"/>
                      <a:pt x="557" y="200"/>
                      <a:pt x="563" y="197"/>
                    </a:cubicBezTo>
                    <a:cubicBezTo>
                      <a:pt x="566" y="204"/>
                      <a:pt x="569" y="211"/>
                      <a:pt x="572" y="218"/>
                    </a:cubicBezTo>
                    <a:cubicBezTo>
                      <a:pt x="560" y="223"/>
                      <a:pt x="548" y="232"/>
                      <a:pt x="536" y="238"/>
                    </a:cubicBezTo>
                    <a:cubicBezTo>
                      <a:pt x="521" y="245"/>
                      <a:pt x="506" y="253"/>
                      <a:pt x="494" y="265"/>
                    </a:cubicBezTo>
                    <a:cubicBezTo>
                      <a:pt x="494" y="265"/>
                      <a:pt x="494" y="265"/>
                      <a:pt x="494" y="265"/>
                    </a:cubicBezTo>
                    <a:moveTo>
                      <a:pt x="165" y="180"/>
                    </a:moveTo>
                    <a:cubicBezTo>
                      <a:pt x="172" y="180"/>
                      <a:pt x="178" y="179"/>
                      <a:pt x="184" y="179"/>
                    </a:cubicBezTo>
                    <a:cubicBezTo>
                      <a:pt x="184" y="183"/>
                      <a:pt x="185" y="187"/>
                      <a:pt x="186" y="190"/>
                    </a:cubicBezTo>
                    <a:cubicBezTo>
                      <a:pt x="183" y="191"/>
                      <a:pt x="180" y="192"/>
                      <a:pt x="177" y="192"/>
                    </a:cubicBezTo>
                    <a:cubicBezTo>
                      <a:pt x="174" y="193"/>
                      <a:pt x="171" y="193"/>
                      <a:pt x="168" y="194"/>
                    </a:cubicBezTo>
                    <a:cubicBezTo>
                      <a:pt x="164" y="195"/>
                      <a:pt x="159" y="196"/>
                      <a:pt x="154" y="196"/>
                    </a:cubicBezTo>
                    <a:cubicBezTo>
                      <a:pt x="154" y="196"/>
                      <a:pt x="153" y="196"/>
                      <a:pt x="152" y="196"/>
                    </a:cubicBezTo>
                    <a:cubicBezTo>
                      <a:pt x="151" y="191"/>
                      <a:pt x="150" y="185"/>
                      <a:pt x="150" y="179"/>
                    </a:cubicBezTo>
                    <a:cubicBezTo>
                      <a:pt x="155" y="179"/>
                      <a:pt x="160" y="180"/>
                      <a:pt x="165" y="180"/>
                    </a:cubicBezTo>
                    <a:moveTo>
                      <a:pt x="483" y="243"/>
                    </a:moveTo>
                    <a:cubicBezTo>
                      <a:pt x="481" y="239"/>
                      <a:pt x="479" y="235"/>
                      <a:pt x="477" y="231"/>
                    </a:cubicBezTo>
                    <a:cubicBezTo>
                      <a:pt x="477" y="230"/>
                      <a:pt x="476" y="229"/>
                      <a:pt x="475" y="227"/>
                    </a:cubicBezTo>
                    <a:cubicBezTo>
                      <a:pt x="495" y="203"/>
                      <a:pt x="526" y="192"/>
                      <a:pt x="551" y="174"/>
                    </a:cubicBezTo>
                    <a:cubicBezTo>
                      <a:pt x="554" y="179"/>
                      <a:pt x="557" y="185"/>
                      <a:pt x="559" y="190"/>
                    </a:cubicBezTo>
                    <a:cubicBezTo>
                      <a:pt x="558" y="192"/>
                      <a:pt x="556" y="193"/>
                      <a:pt x="554" y="195"/>
                    </a:cubicBezTo>
                    <a:cubicBezTo>
                      <a:pt x="549" y="198"/>
                      <a:pt x="543" y="204"/>
                      <a:pt x="537" y="206"/>
                    </a:cubicBezTo>
                    <a:cubicBezTo>
                      <a:pt x="532" y="208"/>
                      <a:pt x="528" y="210"/>
                      <a:pt x="524" y="213"/>
                    </a:cubicBezTo>
                    <a:cubicBezTo>
                      <a:pt x="509" y="222"/>
                      <a:pt x="496" y="231"/>
                      <a:pt x="483" y="243"/>
                    </a:cubicBezTo>
                    <a:moveTo>
                      <a:pt x="348" y="159"/>
                    </a:moveTo>
                    <a:cubicBezTo>
                      <a:pt x="356" y="159"/>
                      <a:pt x="363" y="158"/>
                      <a:pt x="371" y="157"/>
                    </a:cubicBezTo>
                    <a:cubicBezTo>
                      <a:pt x="374" y="157"/>
                      <a:pt x="376" y="156"/>
                      <a:pt x="379" y="156"/>
                    </a:cubicBezTo>
                    <a:cubicBezTo>
                      <a:pt x="385" y="156"/>
                      <a:pt x="392" y="157"/>
                      <a:pt x="398" y="159"/>
                    </a:cubicBezTo>
                    <a:cubicBezTo>
                      <a:pt x="427" y="186"/>
                      <a:pt x="450" y="217"/>
                      <a:pt x="462" y="240"/>
                    </a:cubicBezTo>
                    <a:cubicBezTo>
                      <a:pt x="465" y="245"/>
                      <a:pt x="468" y="251"/>
                      <a:pt x="471" y="256"/>
                    </a:cubicBezTo>
                    <a:cubicBezTo>
                      <a:pt x="471" y="256"/>
                      <a:pt x="471" y="256"/>
                      <a:pt x="471" y="256"/>
                    </a:cubicBezTo>
                    <a:cubicBezTo>
                      <a:pt x="465" y="254"/>
                      <a:pt x="460" y="252"/>
                      <a:pt x="454" y="250"/>
                    </a:cubicBezTo>
                    <a:cubicBezTo>
                      <a:pt x="450" y="249"/>
                      <a:pt x="446" y="249"/>
                      <a:pt x="442" y="247"/>
                    </a:cubicBezTo>
                    <a:cubicBezTo>
                      <a:pt x="431" y="242"/>
                      <a:pt x="418" y="239"/>
                      <a:pt x="406" y="238"/>
                    </a:cubicBezTo>
                    <a:cubicBezTo>
                      <a:pt x="396" y="238"/>
                      <a:pt x="384" y="237"/>
                      <a:pt x="374" y="237"/>
                    </a:cubicBezTo>
                    <a:cubicBezTo>
                      <a:pt x="372" y="237"/>
                      <a:pt x="370" y="237"/>
                      <a:pt x="368" y="237"/>
                    </a:cubicBezTo>
                    <a:cubicBezTo>
                      <a:pt x="355" y="237"/>
                      <a:pt x="343" y="238"/>
                      <a:pt x="330" y="238"/>
                    </a:cubicBezTo>
                    <a:cubicBezTo>
                      <a:pt x="320" y="238"/>
                      <a:pt x="311" y="243"/>
                      <a:pt x="301" y="247"/>
                    </a:cubicBezTo>
                    <a:cubicBezTo>
                      <a:pt x="289" y="250"/>
                      <a:pt x="275" y="254"/>
                      <a:pt x="264" y="261"/>
                    </a:cubicBezTo>
                    <a:cubicBezTo>
                      <a:pt x="259" y="264"/>
                      <a:pt x="252" y="268"/>
                      <a:pt x="246" y="270"/>
                    </a:cubicBezTo>
                    <a:cubicBezTo>
                      <a:pt x="257" y="263"/>
                      <a:pt x="268" y="251"/>
                      <a:pt x="273" y="244"/>
                    </a:cubicBezTo>
                    <a:cubicBezTo>
                      <a:pt x="289" y="220"/>
                      <a:pt x="285" y="187"/>
                      <a:pt x="281" y="176"/>
                    </a:cubicBezTo>
                    <a:cubicBezTo>
                      <a:pt x="288" y="172"/>
                      <a:pt x="299" y="170"/>
                      <a:pt x="303" y="168"/>
                    </a:cubicBezTo>
                    <a:cubicBezTo>
                      <a:pt x="311" y="165"/>
                      <a:pt x="317" y="164"/>
                      <a:pt x="325" y="163"/>
                    </a:cubicBezTo>
                    <a:cubicBezTo>
                      <a:pt x="331" y="162"/>
                      <a:pt x="336" y="159"/>
                      <a:pt x="342" y="159"/>
                    </a:cubicBezTo>
                    <a:cubicBezTo>
                      <a:pt x="342" y="159"/>
                      <a:pt x="342" y="159"/>
                      <a:pt x="343" y="159"/>
                    </a:cubicBezTo>
                    <a:cubicBezTo>
                      <a:pt x="345" y="159"/>
                      <a:pt x="346" y="159"/>
                      <a:pt x="348" y="159"/>
                    </a:cubicBezTo>
                    <a:moveTo>
                      <a:pt x="166" y="172"/>
                    </a:moveTo>
                    <a:cubicBezTo>
                      <a:pt x="160" y="172"/>
                      <a:pt x="155" y="171"/>
                      <a:pt x="149" y="171"/>
                    </a:cubicBezTo>
                    <a:cubicBezTo>
                      <a:pt x="149" y="164"/>
                      <a:pt x="150" y="156"/>
                      <a:pt x="151" y="147"/>
                    </a:cubicBezTo>
                    <a:cubicBezTo>
                      <a:pt x="163" y="153"/>
                      <a:pt x="174" y="158"/>
                      <a:pt x="187" y="158"/>
                    </a:cubicBezTo>
                    <a:cubicBezTo>
                      <a:pt x="187" y="158"/>
                      <a:pt x="187" y="158"/>
                      <a:pt x="188" y="158"/>
                    </a:cubicBezTo>
                    <a:cubicBezTo>
                      <a:pt x="186" y="162"/>
                      <a:pt x="185" y="166"/>
                      <a:pt x="185" y="171"/>
                    </a:cubicBezTo>
                    <a:cubicBezTo>
                      <a:pt x="178" y="171"/>
                      <a:pt x="172" y="172"/>
                      <a:pt x="166" y="172"/>
                    </a:cubicBezTo>
                    <a:moveTo>
                      <a:pt x="471" y="220"/>
                    </a:moveTo>
                    <a:cubicBezTo>
                      <a:pt x="469" y="216"/>
                      <a:pt x="466" y="212"/>
                      <a:pt x="463" y="208"/>
                    </a:cubicBezTo>
                    <a:cubicBezTo>
                      <a:pt x="468" y="197"/>
                      <a:pt x="480" y="192"/>
                      <a:pt x="488" y="183"/>
                    </a:cubicBezTo>
                    <a:cubicBezTo>
                      <a:pt x="493" y="179"/>
                      <a:pt x="499" y="172"/>
                      <a:pt x="504" y="169"/>
                    </a:cubicBezTo>
                    <a:cubicBezTo>
                      <a:pt x="512" y="164"/>
                      <a:pt x="520" y="158"/>
                      <a:pt x="527" y="153"/>
                    </a:cubicBezTo>
                    <a:cubicBezTo>
                      <a:pt x="528" y="153"/>
                      <a:pt x="532" y="150"/>
                      <a:pt x="535" y="147"/>
                    </a:cubicBezTo>
                    <a:cubicBezTo>
                      <a:pt x="538" y="152"/>
                      <a:pt x="541" y="157"/>
                      <a:pt x="544" y="162"/>
                    </a:cubicBezTo>
                    <a:cubicBezTo>
                      <a:pt x="545" y="163"/>
                      <a:pt x="546" y="165"/>
                      <a:pt x="547" y="167"/>
                    </a:cubicBezTo>
                    <a:cubicBezTo>
                      <a:pt x="522" y="186"/>
                      <a:pt x="492" y="197"/>
                      <a:pt x="471" y="220"/>
                    </a:cubicBezTo>
                    <a:moveTo>
                      <a:pt x="459" y="201"/>
                    </a:moveTo>
                    <a:cubicBezTo>
                      <a:pt x="456" y="197"/>
                      <a:pt x="452" y="193"/>
                      <a:pt x="449" y="188"/>
                    </a:cubicBezTo>
                    <a:cubicBezTo>
                      <a:pt x="455" y="182"/>
                      <a:pt x="459" y="176"/>
                      <a:pt x="466" y="171"/>
                    </a:cubicBezTo>
                    <a:cubicBezTo>
                      <a:pt x="475" y="166"/>
                      <a:pt x="482" y="158"/>
                      <a:pt x="491" y="152"/>
                    </a:cubicBezTo>
                    <a:cubicBezTo>
                      <a:pt x="501" y="145"/>
                      <a:pt x="511" y="136"/>
                      <a:pt x="519" y="126"/>
                    </a:cubicBezTo>
                    <a:cubicBezTo>
                      <a:pt x="523" y="131"/>
                      <a:pt x="527" y="136"/>
                      <a:pt x="530" y="141"/>
                    </a:cubicBezTo>
                    <a:cubicBezTo>
                      <a:pt x="528" y="143"/>
                      <a:pt x="525" y="145"/>
                      <a:pt x="523" y="147"/>
                    </a:cubicBezTo>
                    <a:cubicBezTo>
                      <a:pt x="515" y="154"/>
                      <a:pt x="505" y="157"/>
                      <a:pt x="498" y="164"/>
                    </a:cubicBezTo>
                    <a:cubicBezTo>
                      <a:pt x="486" y="177"/>
                      <a:pt x="467" y="185"/>
                      <a:pt x="459" y="201"/>
                    </a:cubicBezTo>
                    <a:moveTo>
                      <a:pt x="187" y="150"/>
                    </a:moveTo>
                    <a:cubicBezTo>
                      <a:pt x="175" y="150"/>
                      <a:pt x="164" y="145"/>
                      <a:pt x="153" y="140"/>
                    </a:cubicBezTo>
                    <a:cubicBezTo>
                      <a:pt x="155" y="132"/>
                      <a:pt x="158" y="125"/>
                      <a:pt x="161" y="117"/>
                    </a:cubicBezTo>
                    <a:cubicBezTo>
                      <a:pt x="163" y="120"/>
                      <a:pt x="165" y="122"/>
                      <a:pt x="166" y="123"/>
                    </a:cubicBezTo>
                    <a:cubicBezTo>
                      <a:pt x="174" y="131"/>
                      <a:pt x="184" y="137"/>
                      <a:pt x="193" y="142"/>
                    </a:cubicBezTo>
                    <a:cubicBezTo>
                      <a:pt x="194" y="143"/>
                      <a:pt x="194" y="143"/>
                      <a:pt x="194" y="143"/>
                    </a:cubicBezTo>
                    <a:cubicBezTo>
                      <a:pt x="193" y="145"/>
                      <a:pt x="191" y="148"/>
                      <a:pt x="190" y="150"/>
                    </a:cubicBezTo>
                    <a:cubicBezTo>
                      <a:pt x="190" y="150"/>
                      <a:pt x="189" y="150"/>
                      <a:pt x="188" y="150"/>
                    </a:cubicBezTo>
                    <a:cubicBezTo>
                      <a:pt x="188" y="150"/>
                      <a:pt x="188" y="150"/>
                      <a:pt x="188" y="150"/>
                    </a:cubicBezTo>
                    <a:cubicBezTo>
                      <a:pt x="188" y="150"/>
                      <a:pt x="187" y="150"/>
                      <a:pt x="187" y="150"/>
                    </a:cubicBezTo>
                    <a:moveTo>
                      <a:pt x="444" y="182"/>
                    </a:moveTo>
                    <a:cubicBezTo>
                      <a:pt x="442" y="180"/>
                      <a:pt x="440" y="177"/>
                      <a:pt x="438" y="175"/>
                    </a:cubicBezTo>
                    <a:cubicBezTo>
                      <a:pt x="439" y="175"/>
                      <a:pt x="439" y="174"/>
                      <a:pt x="440" y="173"/>
                    </a:cubicBezTo>
                    <a:cubicBezTo>
                      <a:pt x="450" y="157"/>
                      <a:pt x="463" y="148"/>
                      <a:pt x="476" y="135"/>
                    </a:cubicBezTo>
                    <a:cubicBezTo>
                      <a:pt x="485" y="127"/>
                      <a:pt x="493" y="115"/>
                      <a:pt x="503" y="106"/>
                    </a:cubicBezTo>
                    <a:cubicBezTo>
                      <a:pt x="507" y="111"/>
                      <a:pt x="511" y="115"/>
                      <a:pt x="514" y="120"/>
                    </a:cubicBezTo>
                    <a:cubicBezTo>
                      <a:pt x="505" y="134"/>
                      <a:pt x="490" y="144"/>
                      <a:pt x="477" y="154"/>
                    </a:cubicBezTo>
                    <a:cubicBezTo>
                      <a:pt x="470" y="160"/>
                      <a:pt x="462" y="164"/>
                      <a:pt x="456" y="169"/>
                    </a:cubicBezTo>
                    <a:cubicBezTo>
                      <a:pt x="451" y="173"/>
                      <a:pt x="448" y="178"/>
                      <a:pt x="444" y="182"/>
                    </a:cubicBezTo>
                    <a:moveTo>
                      <a:pt x="222" y="211"/>
                    </a:moveTo>
                    <a:cubicBezTo>
                      <a:pt x="222" y="211"/>
                      <a:pt x="221" y="211"/>
                      <a:pt x="221" y="211"/>
                    </a:cubicBezTo>
                    <a:cubicBezTo>
                      <a:pt x="219" y="210"/>
                      <a:pt x="213" y="210"/>
                      <a:pt x="206" y="197"/>
                    </a:cubicBezTo>
                    <a:cubicBezTo>
                      <a:pt x="198" y="182"/>
                      <a:pt x="200" y="166"/>
                      <a:pt x="211" y="149"/>
                    </a:cubicBezTo>
                    <a:cubicBezTo>
                      <a:pt x="227" y="124"/>
                      <a:pt x="263" y="104"/>
                      <a:pt x="289" y="104"/>
                    </a:cubicBezTo>
                    <a:cubicBezTo>
                      <a:pt x="292" y="104"/>
                      <a:pt x="295" y="105"/>
                      <a:pt x="297" y="105"/>
                    </a:cubicBezTo>
                    <a:cubicBezTo>
                      <a:pt x="330" y="112"/>
                      <a:pt x="361" y="129"/>
                      <a:pt x="386" y="150"/>
                    </a:cubicBezTo>
                    <a:cubicBezTo>
                      <a:pt x="383" y="149"/>
                      <a:pt x="381" y="149"/>
                      <a:pt x="378" y="149"/>
                    </a:cubicBezTo>
                    <a:cubicBezTo>
                      <a:pt x="374" y="149"/>
                      <a:pt x="370" y="149"/>
                      <a:pt x="366" y="150"/>
                    </a:cubicBezTo>
                    <a:cubicBezTo>
                      <a:pt x="358" y="151"/>
                      <a:pt x="351" y="151"/>
                      <a:pt x="343" y="151"/>
                    </a:cubicBezTo>
                    <a:cubicBezTo>
                      <a:pt x="335" y="151"/>
                      <a:pt x="329" y="155"/>
                      <a:pt x="321" y="156"/>
                    </a:cubicBezTo>
                    <a:cubicBezTo>
                      <a:pt x="310" y="157"/>
                      <a:pt x="300" y="162"/>
                      <a:pt x="289" y="165"/>
                    </a:cubicBezTo>
                    <a:cubicBezTo>
                      <a:pt x="285" y="166"/>
                      <a:pt x="281" y="167"/>
                      <a:pt x="277" y="169"/>
                    </a:cubicBezTo>
                    <a:cubicBezTo>
                      <a:pt x="277" y="169"/>
                      <a:pt x="277" y="169"/>
                      <a:pt x="277" y="169"/>
                    </a:cubicBezTo>
                    <a:cubicBezTo>
                      <a:pt x="273" y="169"/>
                      <a:pt x="273" y="169"/>
                      <a:pt x="273" y="169"/>
                    </a:cubicBezTo>
                    <a:cubicBezTo>
                      <a:pt x="269" y="169"/>
                      <a:pt x="267" y="172"/>
                      <a:pt x="265" y="174"/>
                    </a:cubicBezTo>
                    <a:cubicBezTo>
                      <a:pt x="242" y="206"/>
                      <a:pt x="228" y="211"/>
                      <a:pt x="222" y="211"/>
                    </a:cubicBezTo>
                    <a:moveTo>
                      <a:pt x="198" y="137"/>
                    </a:moveTo>
                    <a:cubicBezTo>
                      <a:pt x="198" y="136"/>
                      <a:pt x="197" y="136"/>
                      <a:pt x="196" y="135"/>
                    </a:cubicBezTo>
                    <a:cubicBezTo>
                      <a:pt x="189" y="131"/>
                      <a:pt x="182" y="126"/>
                      <a:pt x="175" y="120"/>
                    </a:cubicBezTo>
                    <a:cubicBezTo>
                      <a:pt x="173" y="119"/>
                      <a:pt x="165" y="112"/>
                      <a:pt x="166" y="109"/>
                    </a:cubicBezTo>
                    <a:cubicBezTo>
                      <a:pt x="166" y="109"/>
                      <a:pt x="166" y="108"/>
                      <a:pt x="166" y="108"/>
                    </a:cubicBezTo>
                    <a:cubicBezTo>
                      <a:pt x="168" y="103"/>
                      <a:pt x="171" y="99"/>
                      <a:pt x="174" y="94"/>
                    </a:cubicBezTo>
                    <a:cubicBezTo>
                      <a:pt x="174" y="94"/>
                      <a:pt x="174" y="94"/>
                      <a:pt x="174" y="94"/>
                    </a:cubicBezTo>
                    <a:cubicBezTo>
                      <a:pt x="186" y="103"/>
                      <a:pt x="197" y="114"/>
                      <a:pt x="207" y="125"/>
                    </a:cubicBezTo>
                    <a:cubicBezTo>
                      <a:pt x="204" y="129"/>
                      <a:pt x="201" y="133"/>
                      <a:pt x="198" y="137"/>
                    </a:cubicBezTo>
                    <a:moveTo>
                      <a:pt x="433" y="170"/>
                    </a:moveTo>
                    <a:cubicBezTo>
                      <a:pt x="430" y="166"/>
                      <a:pt x="426" y="162"/>
                      <a:pt x="423" y="158"/>
                    </a:cubicBezTo>
                    <a:cubicBezTo>
                      <a:pt x="423" y="158"/>
                      <a:pt x="423" y="158"/>
                      <a:pt x="423" y="158"/>
                    </a:cubicBezTo>
                    <a:cubicBezTo>
                      <a:pt x="432" y="144"/>
                      <a:pt x="442" y="128"/>
                      <a:pt x="454" y="116"/>
                    </a:cubicBezTo>
                    <a:cubicBezTo>
                      <a:pt x="460" y="109"/>
                      <a:pt x="469" y="103"/>
                      <a:pt x="475" y="95"/>
                    </a:cubicBezTo>
                    <a:cubicBezTo>
                      <a:pt x="476" y="93"/>
                      <a:pt x="478" y="91"/>
                      <a:pt x="480" y="88"/>
                    </a:cubicBezTo>
                    <a:cubicBezTo>
                      <a:pt x="480" y="87"/>
                      <a:pt x="481" y="86"/>
                      <a:pt x="482" y="85"/>
                    </a:cubicBezTo>
                    <a:cubicBezTo>
                      <a:pt x="487" y="90"/>
                      <a:pt x="493" y="95"/>
                      <a:pt x="498" y="101"/>
                    </a:cubicBezTo>
                    <a:cubicBezTo>
                      <a:pt x="486" y="111"/>
                      <a:pt x="478" y="124"/>
                      <a:pt x="466" y="134"/>
                    </a:cubicBezTo>
                    <a:cubicBezTo>
                      <a:pt x="453" y="144"/>
                      <a:pt x="442" y="155"/>
                      <a:pt x="433" y="169"/>
                    </a:cubicBezTo>
                    <a:cubicBezTo>
                      <a:pt x="433" y="170"/>
                      <a:pt x="433" y="170"/>
                      <a:pt x="433" y="170"/>
                    </a:cubicBezTo>
                    <a:moveTo>
                      <a:pt x="213" y="120"/>
                    </a:moveTo>
                    <a:cubicBezTo>
                      <a:pt x="202" y="109"/>
                      <a:pt x="191" y="97"/>
                      <a:pt x="178" y="88"/>
                    </a:cubicBezTo>
                    <a:cubicBezTo>
                      <a:pt x="182" y="83"/>
                      <a:pt x="185" y="79"/>
                      <a:pt x="189" y="75"/>
                    </a:cubicBezTo>
                    <a:cubicBezTo>
                      <a:pt x="194" y="81"/>
                      <a:pt x="200" y="85"/>
                      <a:pt x="205" y="91"/>
                    </a:cubicBezTo>
                    <a:cubicBezTo>
                      <a:pt x="211" y="98"/>
                      <a:pt x="218" y="104"/>
                      <a:pt x="224" y="110"/>
                    </a:cubicBezTo>
                    <a:cubicBezTo>
                      <a:pt x="220" y="113"/>
                      <a:pt x="216" y="116"/>
                      <a:pt x="213" y="120"/>
                    </a:cubicBezTo>
                    <a:moveTo>
                      <a:pt x="417" y="153"/>
                    </a:moveTo>
                    <a:cubicBezTo>
                      <a:pt x="414" y="149"/>
                      <a:pt x="410" y="146"/>
                      <a:pt x="405" y="142"/>
                    </a:cubicBezTo>
                    <a:cubicBezTo>
                      <a:pt x="407" y="133"/>
                      <a:pt x="416" y="124"/>
                      <a:pt x="422" y="117"/>
                    </a:cubicBezTo>
                    <a:cubicBezTo>
                      <a:pt x="427" y="110"/>
                      <a:pt x="433" y="103"/>
                      <a:pt x="438" y="96"/>
                    </a:cubicBezTo>
                    <a:cubicBezTo>
                      <a:pt x="445" y="87"/>
                      <a:pt x="452" y="76"/>
                      <a:pt x="460" y="67"/>
                    </a:cubicBezTo>
                    <a:cubicBezTo>
                      <a:pt x="465" y="71"/>
                      <a:pt x="470" y="76"/>
                      <a:pt x="476" y="80"/>
                    </a:cubicBezTo>
                    <a:cubicBezTo>
                      <a:pt x="472" y="85"/>
                      <a:pt x="468" y="91"/>
                      <a:pt x="464" y="95"/>
                    </a:cubicBezTo>
                    <a:cubicBezTo>
                      <a:pt x="457" y="101"/>
                      <a:pt x="450" y="108"/>
                      <a:pt x="445" y="115"/>
                    </a:cubicBezTo>
                    <a:cubicBezTo>
                      <a:pt x="435" y="127"/>
                      <a:pt x="426" y="140"/>
                      <a:pt x="417" y="153"/>
                    </a:cubicBezTo>
                    <a:moveTo>
                      <a:pt x="231" y="106"/>
                    </a:moveTo>
                    <a:cubicBezTo>
                      <a:pt x="231" y="106"/>
                      <a:pt x="231" y="106"/>
                      <a:pt x="231" y="106"/>
                    </a:cubicBezTo>
                    <a:cubicBezTo>
                      <a:pt x="224" y="100"/>
                      <a:pt x="219" y="93"/>
                      <a:pt x="212" y="87"/>
                    </a:cubicBezTo>
                    <a:cubicBezTo>
                      <a:pt x="207" y="83"/>
                      <a:pt x="199" y="76"/>
                      <a:pt x="194" y="70"/>
                    </a:cubicBezTo>
                    <a:cubicBezTo>
                      <a:pt x="200" y="64"/>
                      <a:pt x="207" y="58"/>
                      <a:pt x="214" y="53"/>
                    </a:cubicBezTo>
                    <a:cubicBezTo>
                      <a:pt x="215" y="54"/>
                      <a:pt x="216" y="55"/>
                      <a:pt x="217" y="57"/>
                    </a:cubicBezTo>
                    <a:cubicBezTo>
                      <a:pt x="220" y="61"/>
                      <a:pt x="224" y="68"/>
                      <a:pt x="227" y="74"/>
                    </a:cubicBezTo>
                    <a:cubicBezTo>
                      <a:pt x="231" y="83"/>
                      <a:pt x="235" y="92"/>
                      <a:pt x="242" y="99"/>
                    </a:cubicBezTo>
                    <a:cubicBezTo>
                      <a:pt x="238" y="101"/>
                      <a:pt x="234" y="103"/>
                      <a:pt x="231" y="106"/>
                    </a:cubicBezTo>
                    <a:moveTo>
                      <a:pt x="399" y="137"/>
                    </a:moveTo>
                    <a:cubicBezTo>
                      <a:pt x="396" y="134"/>
                      <a:pt x="393" y="132"/>
                      <a:pt x="390" y="130"/>
                    </a:cubicBezTo>
                    <a:cubicBezTo>
                      <a:pt x="401" y="102"/>
                      <a:pt x="424" y="79"/>
                      <a:pt x="437" y="52"/>
                    </a:cubicBezTo>
                    <a:cubicBezTo>
                      <a:pt x="437" y="52"/>
                      <a:pt x="437" y="52"/>
                      <a:pt x="437" y="52"/>
                    </a:cubicBezTo>
                    <a:cubicBezTo>
                      <a:pt x="443" y="56"/>
                      <a:pt x="448" y="59"/>
                      <a:pt x="454" y="63"/>
                    </a:cubicBezTo>
                    <a:cubicBezTo>
                      <a:pt x="445" y="73"/>
                      <a:pt x="437" y="85"/>
                      <a:pt x="429" y="96"/>
                    </a:cubicBezTo>
                    <a:cubicBezTo>
                      <a:pt x="420" y="109"/>
                      <a:pt x="404" y="121"/>
                      <a:pt x="399" y="137"/>
                    </a:cubicBezTo>
                    <a:moveTo>
                      <a:pt x="249" y="96"/>
                    </a:moveTo>
                    <a:cubicBezTo>
                      <a:pt x="241" y="87"/>
                      <a:pt x="239" y="76"/>
                      <a:pt x="232" y="67"/>
                    </a:cubicBezTo>
                    <a:cubicBezTo>
                      <a:pt x="229" y="64"/>
                      <a:pt x="229" y="60"/>
                      <a:pt x="226" y="57"/>
                    </a:cubicBezTo>
                    <a:cubicBezTo>
                      <a:pt x="224" y="54"/>
                      <a:pt x="222" y="52"/>
                      <a:pt x="220" y="49"/>
                    </a:cubicBezTo>
                    <a:cubicBezTo>
                      <a:pt x="226" y="45"/>
                      <a:pt x="232" y="41"/>
                      <a:pt x="239" y="38"/>
                    </a:cubicBezTo>
                    <a:cubicBezTo>
                      <a:pt x="247" y="55"/>
                      <a:pt x="255" y="73"/>
                      <a:pt x="262" y="91"/>
                    </a:cubicBezTo>
                    <a:cubicBezTo>
                      <a:pt x="258" y="92"/>
                      <a:pt x="253" y="94"/>
                      <a:pt x="249" y="96"/>
                    </a:cubicBezTo>
                    <a:moveTo>
                      <a:pt x="384" y="125"/>
                    </a:moveTo>
                    <a:cubicBezTo>
                      <a:pt x="380" y="122"/>
                      <a:pt x="376" y="120"/>
                      <a:pt x="372" y="117"/>
                    </a:cubicBezTo>
                    <a:cubicBezTo>
                      <a:pt x="379" y="104"/>
                      <a:pt x="383" y="89"/>
                      <a:pt x="388" y="75"/>
                    </a:cubicBezTo>
                    <a:cubicBezTo>
                      <a:pt x="393" y="62"/>
                      <a:pt x="399" y="49"/>
                      <a:pt x="406" y="37"/>
                    </a:cubicBezTo>
                    <a:cubicBezTo>
                      <a:pt x="414" y="40"/>
                      <a:pt x="423" y="44"/>
                      <a:pt x="430" y="49"/>
                    </a:cubicBezTo>
                    <a:cubicBezTo>
                      <a:pt x="417" y="75"/>
                      <a:pt x="396" y="98"/>
                      <a:pt x="384" y="125"/>
                    </a:cubicBezTo>
                    <a:moveTo>
                      <a:pt x="366" y="113"/>
                    </a:moveTo>
                    <a:cubicBezTo>
                      <a:pt x="362" y="111"/>
                      <a:pt x="359" y="109"/>
                      <a:pt x="356" y="108"/>
                    </a:cubicBezTo>
                    <a:cubicBezTo>
                      <a:pt x="361" y="94"/>
                      <a:pt x="364" y="79"/>
                      <a:pt x="368" y="64"/>
                    </a:cubicBezTo>
                    <a:cubicBezTo>
                      <a:pt x="371" y="56"/>
                      <a:pt x="374" y="48"/>
                      <a:pt x="375" y="39"/>
                    </a:cubicBezTo>
                    <a:cubicBezTo>
                      <a:pt x="376" y="35"/>
                      <a:pt x="376" y="30"/>
                      <a:pt x="376" y="26"/>
                    </a:cubicBezTo>
                    <a:cubicBezTo>
                      <a:pt x="384" y="29"/>
                      <a:pt x="392" y="31"/>
                      <a:pt x="399" y="34"/>
                    </a:cubicBezTo>
                    <a:cubicBezTo>
                      <a:pt x="392" y="45"/>
                      <a:pt x="387" y="58"/>
                      <a:pt x="382" y="70"/>
                    </a:cubicBezTo>
                    <a:cubicBezTo>
                      <a:pt x="377" y="84"/>
                      <a:pt x="373" y="100"/>
                      <a:pt x="366" y="113"/>
                    </a:cubicBezTo>
                    <a:moveTo>
                      <a:pt x="270" y="89"/>
                    </a:moveTo>
                    <a:cubicBezTo>
                      <a:pt x="270" y="89"/>
                      <a:pt x="270" y="89"/>
                      <a:pt x="270" y="89"/>
                    </a:cubicBezTo>
                    <a:cubicBezTo>
                      <a:pt x="262" y="71"/>
                      <a:pt x="254" y="53"/>
                      <a:pt x="246" y="35"/>
                    </a:cubicBezTo>
                    <a:cubicBezTo>
                      <a:pt x="254" y="31"/>
                      <a:pt x="264" y="28"/>
                      <a:pt x="273" y="25"/>
                    </a:cubicBezTo>
                    <a:cubicBezTo>
                      <a:pt x="274" y="34"/>
                      <a:pt x="277" y="43"/>
                      <a:pt x="278" y="52"/>
                    </a:cubicBezTo>
                    <a:cubicBezTo>
                      <a:pt x="279" y="63"/>
                      <a:pt x="283" y="76"/>
                      <a:pt x="287" y="86"/>
                    </a:cubicBezTo>
                    <a:cubicBezTo>
                      <a:pt x="281" y="86"/>
                      <a:pt x="275" y="87"/>
                      <a:pt x="270" y="89"/>
                    </a:cubicBezTo>
                    <a:moveTo>
                      <a:pt x="349" y="104"/>
                    </a:moveTo>
                    <a:cubicBezTo>
                      <a:pt x="344" y="102"/>
                      <a:pt x="339" y="100"/>
                      <a:pt x="334" y="98"/>
                    </a:cubicBezTo>
                    <a:cubicBezTo>
                      <a:pt x="335" y="97"/>
                      <a:pt x="335" y="97"/>
                      <a:pt x="335" y="97"/>
                    </a:cubicBezTo>
                    <a:cubicBezTo>
                      <a:pt x="339" y="72"/>
                      <a:pt x="340" y="46"/>
                      <a:pt x="346" y="21"/>
                    </a:cubicBezTo>
                    <a:cubicBezTo>
                      <a:pt x="347" y="21"/>
                      <a:pt x="347" y="20"/>
                      <a:pt x="348" y="20"/>
                    </a:cubicBezTo>
                    <a:cubicBezTo>
                      <a:pt x="351" y="20"/>
                      <a:pt x="355" y="21"/>
                      <a:pt x="358" y="22"/>
                    </a:cubicBezTo>
                    <a:cubicBezTo>
                      <a:pt x="362" y="22"/>
                      <a:pt x="366" y="23"/>
                      <a:pt x="369" y="24"/>
                    </a:cubicBezTo>
                    <a:cubicBezTo>
                      <a:pt x="369" y="28"/>
                      <a:pt x="369" y="31"/>
                      <a:pt x="368" y="35"/>
                    </a:cubicBezTo>
                    <a:cubicBezTo>
                      <a:pt x="367" y="44"/>
                      <a:pt x="365" y="53"/>
                      <a:pt x="362" y="61"/>
                    </a:cubicBezTo>
                    <a:cubicBezTo>
                      <a:pt x="356" y="75"/>
                      <a:pt x="354" y="90"/>
                      <a:pt x="349" y="104"/>
                    </a:cubicBezTo>
                    <a:cubicBezTo>
                      <a:pt x="349" y="104"/>
                      <a:pt x="349" y="104"/>
                      <a:pt x="349" y="104"/>
                    </a:cubicBezTo>
                    <a:moveTo>
                      <a:pt x="304" y="88"/>
                    </a:moveTo>
                    <a:cubicBezTo>
                      <a:pt x="303" y="88"/>
                      <a:pt x="302" y="88"/>
                      <a:pt x="301" y="87"/>
                    </a:cubicBezTo>
                    <a:cubicBezTo>
                      <a:pt x="299" y="87"/>
                      <a:pt x="296" y="87"/>
                      <a:pt x="294" y="86"/>
                    </a:cubicBezTo>
                    <a:cubicBezTo>
                      <a:pt x="294" y="86"/>
                      <a:pt x="294" y="85"/>
                      <a:pt x="294" y="85"/>
                    </a:cubicBezTo>
                    <a:cubicBezTo>
                      <a:pt x="290" y="74"/>
                      <a:pt x="286" y="61"/>
                      <a:pt x="285" y="49"/>
                    </a:cubicBezTo>
                    <a:cubicBezTo>
                      <a:pt x="285" y="41"/>
                      <a:pt x="281" y="32"/>
                      <a:pt x="280" y="24"/>
                    </a:cubicBezTo>
                    <a:cubicBezTo>
                      <a:pt x="281" y="23"/>
                      <a:pt x="281" y="23"/>
                      <a:pt x="281" y="23"/>
                    </a:cubicBezTo>
                    <a:cubicBezTo>
                      <a:pt x="290" y="21"/>
                      <a:pt x="299" y="19"/>
                      <a:pt x="308" y="19"/>
                    </a:cubicBezTo>
                    <a:cubicBezTo>
                      <a:pt x="308" y="21"/>
                      <a:pt x="309" y="24"/>
                      <a:pt x="309" y="26"/>
                    </a:cubicBezTo>
                    <a:cubicBezTo>
                      <a:pt x="308" y="31"/>
                      <a:pt x="307" y="35"/>
                      <a:pt x="307" y="39"/>
                    </a:cubicBezTo>
                    <a:cubicBezTo>
                      <a:pt x="307" y="45"/>
                      <a:pt x="305" y="52"/>
                      <a:pt x="305" y="58"/>
                    </a:cubicBezTo>
                    <a:cubicBezTo>
                      <a:pt x="304" y="68"/>
                      <a:pt x="305" y="78"/>
                      <a:pt x="304" y="88"/>
                    </a:cubicBezTo>
                    <a:moveTo>
                      <a:pt x="328" y="95"/>
                    </a:moveTo>
                    <a:cubicBezTo>
                      <a:pt x="322" y="93"/>
                      <a:pt x="317" y="91"/>
                      <a:pt x="311" y="90"/>
                    </a:cubicBezTo>
                    <a:cubicBezTo>
                      <a:pt x="312" y="79"/>
                      <a:pt x="311" y="67"/>
                      <a:pt x="313" y="56"/>
                    </a:cubicBezTo>
                    <a:cubicBezTo>
                      <a:pt x="314" y="48"/>
                      <a:pt x="314" y="40"/>
                      <a:pt x="315" y="32"/>
                    </a:cubicBezTo>
                    <a:cubicBezTo>
                      <a:pt x="316" y="28"/>
                      <a:pt x="316" y="24"/>
                      <a:pt x="315" y="20"/>
                    </a:cubicBezTo>
                    <a:cubicBezTo>
                      <a:pt x="316" y="20"/>
                      <a:pt x="316" y="19"/>
                      <a:pt x="317" y="18"/>
                    </a:cubicBezTo>
                    <a:cubicBezTo>
                      <a:pt x="319" y="18"/>
                      <a:pt x="321" y="18"/>
                      <a:pt x="324" y="18"/>
                    </a:cubicBezTo>
                    <a:cubicBezTo>
                      <a:pt x="329" y="18"/>
                      <a:pt x="334" y="18"/>
                      <a:pt x="339" y="19"/>
                    </a:cubicBezTo>
                    <a:cubicBezTo>
                      <a:pt x="336" y="32"/>
                      <a:pt x="335" y="46"/>
                      <a:pt x="332" y="60"/>
                    </a:cubicBezTo>
                    <a:cubicBezTo>
                      <a:pt x="329" y="71"/>
                      <a:pt x="330" y="83"/>
                      <a:pt x="328" y="94"/>
                    </a:cubicBezTo>
                    <a:cubicBezTo>
                      <a:pt x="328" y="95"/>
                      <a:pt x="328" y="95"/>
                      <a:pt x="328" y="95"/>
                    </a:cubicBezTo>
                    <a:moveTo>
                      <a:pt x="323" y="0"/>
                    </a:moveTo>
                    <a:cubicBezTo>
                      <a:pt x="279" y="0"/>
                      <a:pt x="234" y="15"/>
                      <a:pt x="200" y="41"/>
                    </a:cubicBezTo>
                    <a:cubicBezTo>
                      <a:pt x="180" y="64"/>
                      <a:pt x="162" y="87"/>
                      <a:pt x="145" y="110"/>
                    </a:cubicBezTo>
                    <a:cubicBezTo>
                      <a:pt x="124" y="159"/>
                      <a:pt x="132" y="203"/>
                      <a:pt x="149" y="233"/>
                    </a:cubicBezTo>
                    <a:cubicBezTo>
                      <a:pt x="134" y="231"/>
                      <a:pt x="119" y="230"/>
                      <a:pt x="109" y="229"/>
                    </a:cubicBezTo>
                    <a:cubicBezTo>
                      <a:pt x="109" y="229"/>
                      <a:pt x="108" y="229"/>
                      <a:pt x="108" y="229"/>
                    </a:cubicBezTo>
                    <a:cubicBezTo>
                      <a:pt x="94" y="229"/>
                      <a:pt x="76" y="239"/>
                      <a:pt x="59" y="255"/>
                    </a:cubicBezTo>
                    <a:cubicBezTo>
                      <a:pt x="39" y="296"/>
                      <a:pt x="23" y="336"/>
                      <a:pt x="11" y="373"/>
                    </a:cubicBezTo>
                    <a:cubicBezTo>
                      <a:pt x="7" y="385"/>
                      <a:pt x="4" y="397"/>
                      <a:pt x="0" y="409"/>
                    </a:cubicBezTo>
                    <a:cubicBezTo>
                      <a:pt x="1" y="414"/>
                      <a:pt x="1" y="419"/>
                      <a:pt x="2" y="425"/>
                    </a:cubicBezTo>
                    <a:cubicBezTo>
                      <a:pt x="4" y="435"/>
                      <a:pt x="8" y="444"/>
                      <a:pt x="11" y="452"/>
                    </a:cubicBezTo>
                    <a:cubicBezTo>
                      <a:pt x="13" y="455"/>
                      <a:pt x="14" y="457"/>
                      <a:pt x="15" y="460"/>
                    </a:cubicBezTo>
                    <a:cubicBezTo>
                      <a:pt x="24" y="481"/>
                      <a:pt x="38" y="499"/>
                      <a:pt x="52" y="516"/>
                    </a:cubicBezTo>
                    <a:cubicBezTo>
                      <a:pt x="56" y="521"/>
                      <a:pt x="60" y="526"/>
                      <a:pt x="63" y="531"/>
                    </a:cubicBezTo>
                    <a:cubicBezTo>
                      <a:pt x="76" y="547"/>
                      <a:pt x="99" y="574"/>
                      <a:pt x="120" y="597"/>
                    </a:cubicBezTo>
                    <a:cubicBezTo>
                      <a:pt x="133" y="612"/>
                      <a:pt x="145" y="626"/>
                      <a:pt x="154" y="636"/>
                    </a:cubicBezTo>
                    <a:cubicBezTo>
                      <a:pt x="169" y="655"/>
                      <a:pt x="186" y="677"/>
                      <a:pt x="203" y="702"/>
                    </a:cubicBezTo>
                    <a:cubicBezTo>
                      <a:pt x="206" y="708"/>
                      <a:pt x="210" y="713"/>
                      <a:pt x="214" y="719"/>
                    </a:cubicBezTo>
                    <a:cubicBezTo>
                      <a:pt x="217" y="725"/>
                      <a:pt x="221" y="730"/>
                      <a:pt x="224" y="736"/>
                    </a:cubicBezTo>
                    <a:cubicBezTo>
                      <a:pt x="228" y="742"/>
                      <a:pt x="231" y="748"/>
                      <a:pt x="235" y="754"/>
                    </a:cubicBezTo>
                    <a:cubicBezTo>
                      <a:pt x="263" y="807"/>
                      <a:pt x="289" y="868"/>
                      <a:pt x="303" y="938"/>
                    </a:cubicBezTo>
                    <a:cubicBezTo>
                      <a:pt x="304" y="946"/>
                      <a:pt x="305" y="948"/>
                      <a:pt x="309" y="951"/>
                    </a:cubicBezTo>
                    <a:cubicBezTo>
                      <a:pt x="312" y="953"/>
                      <a:pt x="312" y="953"/>
                      <a:pt x="312" y="953"/>
                    </a:cubicBezTo>
                    <a:cubicBezTo>
                      <a:pt x="316" y="951"/>
                      <a:pt x="316" y="951"/>
                      <a:pt x="316" y="951"/>
                    </a:cubicBezTo>
                    <a:cubicBezTo>
                      <a:pt x="350" y="939"/>
                      <a:pt x="395" y="899"/>
                      <a:pt x="442" y="840"/>
                    </a:cubicBezTo>
                    <a:cubicBezTo>
                      <a:pt x="443" y="838"/>
                      <a:pt x="444" y="835"/>
                      <a:pt x="445" y="833"/>
                    </a:cubicBezTo>
                    <a:cubicBezTo>
                      <a:pt x="457" y="808"/>
                      <a:pt x="472" y="793"/>
                      <a:pt x="485" y="782"/>
                    </a:cubicBezTo>
                    <a:cubicBezTo>
                      <a:pt x="491" y="774"/>
                      <a:pt x="497" y="765"/>
                      <a:pt x="503" y="757"/>
                    </a:cubicBezTo>
                    <a:cubicBezTo>
                      <a:pt x="530" y="715"/>
                      <a:pt x="554" y="673"/>
                      <a:pt x="573" y="634"/>
                    </a:cubicBezTo>
                    <a:cubicBezTo>
                      <a:pt x="571" y="623"/>
                      <a:pt x="570" y="609"/>
                      <a:pt x="573" y="593"/>
                    </a:cubicBezTo>
                    <a:cubicBezTo>
                      <a:pt x="570" y="598"/>
                      <a:pt x="568" y="604"/>
                      <a:pt x="566" y="609"/>
                    </a:cubicBezTo>
                    <a:cubicBezTo>
                      <a:pt x="558" y="604"/>
                      <a:pt x="550" y="600"/>
                      <a:pt x="543" y="596"/>
                    </a:cubicBezTo>
                    <a:cubicBezTo>
                      <a:pt x="532" y="590"/>
                      <a:pt x="524" y="582"/>
                      <a:pt x="512" y="579"/>
                    </a:cubicBezTo>
                    <a:cubicBezTo>
                      <a:pt x="514" y="573"/>
                      <a:pt x="516" y="568"/>
                      <a:pt x="518" y="563"/>
                    </a:cubicBezTo>
                    <a:cubicBezTo>
                      <a:pt x="518" y="563"/>
                      <a:pt x="519" y="563"/>
                      <a:pt x="519" y="564"/>
                    </a:cubicBezTo>
                    <a:cubicBezTo>
                      <a:pt x="533" y="568"/>
                      <a:pt x="546" y="574"/>
                      <a:pt x="559" y="579"/>
                    </a:cubicBezTo>
                    <a:cubicBezTo>
                      <a:pt x="564" y="580"/>
                      <a:pt x="569" y="583"/>
                      <a:pt x="574" y="584"/>
                    </a:cubicBezTo>
                    <a:cubicBezTo>
                      <a:pt x="575" y="582"/>
                      <a:pt x="575" y="579"/>
                      <a:pt x="576" y="577"/>
                    </a:cubicBezTo>
                    <a:cubicBezTo>
                      <a:pt x="573" y="576"/>
                      <a:pt x="568" y="573"/>
                      <a:pt x="566" y="573"/>
                    </a:cubicBezTo>
                    <a:cubicBezTo>
                      <a:pt x="561" y="571"/>
                      <a:pt x="556" y="569"/>
                      <a:pt x="551" y="568"/>
                    </a:cubicBezTo>
                    <a:cubicBezTo>
                      <a:pt x="542" y="564"/>
                      <a:pt x="532" y="560"/>
                      <a:pt x="522" y="556"/>
                    </a:cubicBezTo>
                    <a:cubicBezTo>
                      <a:pt x="522" y="556"/>
                      <a:pt x="521" y="556"/>
                      <a:pt x="521" y="556"/>
                    </a:cubicBezTo>
                    <a:cubicBezTo>
                      <a:pt x="521" y="556"/>
                      <a:pt x="520" y="556"/>
                      <a:pt x="520" y="556"/>
                    </a:cubicBezTo>
                    <a:cubicBezTo>
                      <a:pt x="522" y="549"/>
                      <a:pt x="524" y="542"/>
                      <a:pt x="525" y="535"/>
                    </a:cubicBezTo>
                    <a:cubicBezTo>
                      <a:pt x="544" y="544"/>
                      <a:pt x="565" y="550"/>
                      <a:pt x="585" y="553"/>
                    </a:cubicBezTo>
                    <a:cubicBezTo>
                      <a:pt x="586" y="552"/>
                      <a:pt x="586" y="550"/>
                      <a:pt x="587" y="549"/>
                    </a:cubicBezTo>
                    <a:cubicBezTo>
                      <a:pt x="588" y="548"/>
                      <a:pt x="588" y="547"/>
                      <a:pt x="589" y="545"/>
                    </a:cubicBezTo>
                    <a:cubicBezTo>
                      <a:pt x="568" y="543"/>
                      <a:pt x="547" y="536"/>
                      <a:pt x="527" y="527"/>
                    </a:cubicBezTo>
                    <a:cubicBezTo>
                      <a:pt x="528" y="522"/>
                      <a:pt x="529" y="516"/>
                      <a:pt x="530" y="510"/>
                    </a:cubicBezTo>
                    <a:cubicBezTo>
                      <a:pt x="531" y="511"/>
                      <a:pt x="531" y="512"/>
                      <a:pt x="533" y="512"/>
                    </a:cubicBezTo>
                    <a:cubicBezTo>
                      <a:pt x="547" y="515"/>
                      <a:pt x="561" y="521"/>
                      <a:pt x="574" y="522"/>
                    </a:cubicBezTo>
                    <a:cubicBezTo>
                      <a:pt x="580" y="523"/>
                      <a:pt x="587" y="524"/>
                      <a:pt x="593" y="524"/>
                    </a:cubicBezTo>
                    <a:cubicBezTo>
                      <a:pt x="594" y="524"/>
                      <a:pt x="596" y="524"/>
                      <a:pt x="598" y="524"/>
                    </a:cubicBezTo>
                    <a:cubicBezTo>
                      <a:pt x="596" y="528"/>
                      <a:pt x="595" y="533"/>
                      <a:pt x="594" y="538"/>
                    </a:cubicBezTo>
                    <a:cubicBezTo>
                      <a:pt x="600" y="529"/>
                      <a:pt x="608" y="521"/>
                      <a:pt x="617" y="515"/>
                    </a:cubicBezTo>
                    <a:cubicBezTo>
                      <a:pt x="622" y="492"/>
                      <a:pt x="625" y="468"/>
                      <a:pt x="627" y="444"/>
                    </a:cubicBezTo>
                    <a:cubicBezTo>
                      <a:pt x="625" y="437"/>
                      <a:pt x="624" y="430"/>
                      <a:pt x="624" y="423"/>
                    </a:cubicBezTo>
                    <a:cubicBezTo>
                      <a:pt x="624" y="416"/>
                      <a:pt x="625" y="409"/>
                      <a:pt x="627" y="402"/>
                    </a:cubicBezTo>
                    <a:cubicBezTo>
                      <a:pt x="627" y="384"/>
                      <a:pt x="626" y="367"/>
                      <a:pt x="623" y="349"/>
                    </a:cubicBezTo>
                    <a:cubicBezTo>
                      <a:pt x="621" y="348"/>
                      <a:pt x="619" y="346"/>
                      <a:pt x="617" y="345"/>
                    </a:cubicBezTo>
                    <a:cubicBezTo>
                      <a:pt x="616" y="339"/>
                      <a:pt x="615" y="333"/>
                      <a:pt x="614" y="327"/>
                    </a:cubicBezTo>
                    <a:cubicBezTo>
                      <a:pt x="616" y="330"/>
                      <a:pt x="619" y="332"/>
                      <a:pt x="621" y="333"/>
                    </a:cubicBezTo>
                    <a:cubicBezTo>
                      <a:pt x="617" y="302"/>
                      <a:pt x="609" y="271"/>
                      <a:pt x="599" y="241"/>
                    </a:cubicBezTo>
                    <a:cubicBezTo>
                      <a:pt x="598" y="244"/>
                      <a:pt x="596" y="248"/>
                      <a:pt x="595" y="251"/>
                    </a:cubicBezTo>
                    <a:cubicBezTo>
                      <a:pt x="593" y="246"/>
                      <a:pt x="591" y="240"/>
                      <a:pt x="589" y="235"/>
                    </a:cubicBezTo>
                    <a:cubicBezTo>
                      <a:pt x="590" y="232"/>
                      <a:pt x="592" y="229"/>
                      <a:pt x="594" y="227"/>
                    </a:cubicBezTo>
                    <a:cubicBezTo>
                      <a:pt x="587" y="208"/>
                      <a:pt x="579" y="191"/>
                      <a:pt x="571" y="174"/>
                    </a:cubicBezTo>
                    <a:cubicBezTo>
                      <a:pt x="566" y="170"/>
                      <a:pt x="561" y="165"/>
                      <a:pt x="557" y="160"/>
                    </a:cubicBezTo>
                    <a:cubicBezTo>
                      <a:pt x="545" y="146"/>
                      <a:pt x="538" y="131"/>
                      <a:pt x="534" y="116"/>
                    </a:cubicBezTo>
                    <a:cubicBezTo>
                      <a:pt x="503" y="77"/>
                      <a:pt x="467" y="46"/>
                      <a:pt x="426" y="26"/>
                    </a:cubicBezTo>
                    <a:cubicBezTo>
                      <a:pt x="417" y="24"/>
                      <a:pt x="408" y="20"/>
                      <a:pt x="400" y="15"/>
                    </a:cubicBezTo>
                    <a:cubicBezTo>
                      <a:pt x="388" y="10"/>
                      <a:pt x="375" y="7"/>
                      <a:pt x="361" y="4"/>
                    </a:cubicBezTo>
                    <a:cubicBezTo>
                      <a:pt x="349" y="1"/>
                      <a:pt x="336" y="0"/>
                      <a:pt x="3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0" name="Freeform 800"/>
              <p:cNvSpPr>
                <a:spLocks noEditPoints="1"/>
              </p:cNvSpPr>
              <p:nvPr/>
            </p:nvSpPr>
            <p:spPr bwMode="auto">
              <a:xfrm>
                <a:off x="3326" y="3294"/>
                <a:ext cx="363" cy="332"/>
              </a:xfrm>
              <a:custGeom>
                <a:avLst/>
                <a:gdLst>
                  <a:gd name="T0" fmla="*/ 624 w 737"/>
                  <a:gd name="T1" fmla="*/ 545 h 671"/>
                  <a:gd name="T2" fmla="*/ 226 w 737"/>
                  <a:gd name="T3" fmla="*/ 597 h 671"/>
                  <a:gd name="T4" fmla="*/ 284 w 737"/>
                  <a:gd name="T5" fmla="*/ 558 h 671"/>
                  <a:gd name="T6" fmla="*/ 629 w 737"/>
                  <a:gd name="T7" fmla="*/ 578 h 671"/>
                  <a:gd name="T8" fmla="*/ 339 w 737"/>
                  <a:gd name="T9" fmla="*/ 560 h 671"/>
                  <a:gd name="T10" fmla="*/ 176 w 737"/>
                  <a:gd name="T11" fmla="*/ 590 h 671"/>
                  <a:gd name="T12" fmla="*/ 365 w 737"/>
                  <a:gd name="T13" fmla="*/ 590 h 671"/>
                  <a:gd name="T14" fmla="*/ 396 w 737"/>
                  <a:gd name="T15" fmla="*/ 588 h 671"/>
                  <a:gd name="T16" fmla="*/ 431 w 737"/>
                  <a:gd name="T17" fmla="*/ 587 h 671"/>
                  <a:gd name="T18" fmla="*/ 432 w 737"/>
                  <a:gd name="T19" fmla="*/ 534 h 671"/>
                  <a:gd name="T20" fmla="*/ 439 w 737"/>
                  <a:gd name="T21" fmla="*/ 534 h 671"/>
                  <a:gd name="T22" fmla="*/ 645 w 737"/>
                  <a:gd name="T23" fmla="*/ 540 h 671"/>
                  <a:gd name="T24" fmla="*/ 720 w 737"/>
                  <a:gd name="T25" fmla="*/ 605 h 671"/>
                  <a:gd name="T26" fmla="*/ 716 w 737"/>
                  <a:gd name="T27" fmla="*/ 522 h 671"/>
                  <a:gd name="T28" fmla="*/ 570 w 737"/>
                  <a:gd name="T29" fmla="*/ 474 h 671"/>
                  <a:gd name="T30" fmla="*/ 640 w 737"/>
                  <a:gd name="T31" fmla="*/ 443 h 671"/>
                  <a:gd name="T32" fmla="*/ 606 w 737"/>
                  <a:gd name="T33" fmla="*/ 468 h 671"/>
                  <a:gd name="T34" fmla="*/ 85 w 737"/>
                  <a:gd name="T35" fmla="*/ 432 h 671"/>
                  <a:gd name="T36" fmla="*/ 671 w 737"/>
                  <a:gd name="T37" fmla="*/ 391 h 671"/>
                  <a:gd name="T38" fmla="*/ 627 w 737"/>
                  <a:gd name="T39" fmla="*/ 377 h 671"/>
                  <a:gd name="T40" fmla="*/ 594 w 737"/>
                  <a:gd name="T41" fmla="*/ 429 h 671"/>
                  <a:gd name="T42" fmla="*/ 628 w 737"/>
                  <a:gd name="T43" fmla="*/ 369 h 671"/>
                  <a:gd name="T44" fmla="*/ 410 w 737"/>
                  <a:gd name="T45" fmla="*/ 491 h 671"/>
                  <a:gd name="T46" fmla="*/ 244 w 737"/>
                  <a:gd name="T47" fmla="*/ 515 h 671"/>
                  <a:gd name="T48" fmla="*/ 307 w 737"/>
                  <a:gd name="T49" fmla="*/ 334 h 671"/>
                  <a:gd name="T50" fmla="*/ 278 w 737"/>
                  <a:gd name="T51" fmla="*/ 334 h 671"/>
                  <a:gd name="T52" fmla="*/ 614 w 737"/>
                  <a:gd name="T53" fmla="*/ 339 h 671"/>
                  <a:gd name="T54" fmla="*/ 139 w 737"/>
                  <a:gd name="T55" fmla="*/ 320 h 671"/>
                  <a:gd name="T56" fmla="*/ 93 w 737"/>
                  <a:gd name="T57" fmla="*/ 310 h 671"/>
                  <a:gd name="T58" fmla="*/ 606 w 737"/>
                  <a:gd name="T59" fmla="*/ 318 h 671"/>
                  <a:gd name="T60" fmla="*/ 45 w 737"/>
                  <a:gd name="T61" fmla="*/ 311 h 671"/>
                  <a:gd name="T62" fmla="*/ 653 w 737"/>
                  <a:gd name="T63" fmla="*/ 274 h 671"/>
                  <a:gd name="T64" fmla="*/ 529 w 737"/>
                  <a:gd name="T65" fmla="*/ 347 h 671"/>
                  <a:gd name="T66" fmla="*/ 167 w 737"/>
                  <a:gd name="T67" fmla="*/ 273 h 671"/>
                  <a:gd name="T68" fmla="*/ 71 w 737"/>
                  <a:gd name="T69" fmla="*/ 253 h 671"/>
                  <a:gd name="T70" fmla="*/ 73 w 737"/>
                  <a:gd name="T71" fmla="*/ 231 h 671"/>
                  <a:gd name="T72" fmla="*/ 31 w 737"/>
                  <a:gd name="T73" fmla="*/ 184 h 671"/>
                  <a:gd name="T74" fmla="*/ 415 w 737"/>
                  <a:gd name="T75" fmla="*/ 200 h 671"/>
                  <a:gd name="T76" fmla="*/ 584 w 737"/>
                  <a:gd name="T77" fmla="*/ 190 h 671"/>
                  <a:gd name="T78" fmla="*/ 531 w 737"/>
                  <a:gd name="T79" fmla="*/ 208 h 671"/>
                  <a:gd name="T80" fmla="*/ 121 w 737"/>
                  <a:gd name="T81" fmla="*/ 304 h 671"/>
                  <a:gd name="T82" fmla="*/ 231 w 737"/>
                  <a:gd name="T83" fmla="*/ 247 h 671"/>
                  <a:gd name="T84" fmla="*/ 209 w 737"/>
                  <a:gd name="T85" fmla="*/ 315 h 671"/>
                  <a:gd name="T86" fmla="*/ 283 w 737"/>
                  <a:gd name="T87" fmla="*/ 172 h 671"/>
                  <a:gd name="T88" fmla="*/ 106 w 737"/>
                  <a:gd name="T89" fmla="*/ 165 h 671"/>
                  <a:gd name="T90" fmla="*/ 550 w 737"/>
                  <a:gd name="T91" fmla="*/ 123 h 671"/>
                  <a:gd name="T92" fmla="*/ 68 w 737"/>
                  <a:gd name="T93" fmla="*/ 112 h 671"/>
                  <a:gd name="T94" fmla="*/ 90 w 737"/>
                  <a:gd name="T95" fmla="*/ 88 h 671"/>
                  <a:gd name="T96" fmla="*/ 157 w 737"/>
                  <a:gd name="T97" fmla="*/ 134 h 671"/>
                  <a:gd name="T98" fmla="*/ 430 w 737"/>
                  <a:gd name="T99" fmla="*/ 143 h 671"/>
                  <a:gd name="T100" fmla="*/ 382 w 737"/>
                  <a:gd name="T101" fmla="*/ 126 h 671"/>
                  <a:gd name="T102" fmla="*/ 344 w 737"/>
                  <a:gd name="T103" fmla="*/ 116 h 671"/>
                  <a:gd name="T104" fmla="*/ 230 w 737"/>
                  <a:gd name="T105" fmla="*/ 113 h 671"/>
                  <a:gd name="T106" fmla="*/ 225 w 737"/>
                  <a:gd name="T107" fmla="*/ 22 h 671"/>
                  <a:gd name="T108" fmla="*/ 259 w 737"/>
                  <a:gd name="T109" fmla="*/ 107 h 671"/>
                  <a:gd name="T110" fmla="*/ 291 w 737"/>
                  <a:gd name="T111" fmla="*/ 109 h 671"/>
                  <a:gd name="T112" fmla="*/ 65 w 737"/>
                  <a:gd name="T113" fmla="*/ 478 h 671"/>
                  <a:gd name="T114" fmla="*/ 138 w 737"/>
                  <a:gd name="T115" fmla="*/ 527 h 671"/>
                  <a:gd name="T116" fmla="*/ 155 w 737"/>
                  <a:gd name="T117" fmla="*/ 583 h 671"/>
                  <a:gd name="T118" fmla="*/ 707 w 737"/>
                  <a:gd name="T119" fmla="*/ 667 h 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7" h="671">
                    <a:moveTo>
                      <a:pt x="712" y="650"/>
                    </a:moveTo>
                    <a:cubicBezTo>
                      <a:pt x="705" y="647"/>
                      <a:pt x="699" y="643"/>
                      <a:pt x="692" y="640"/>
                    </a:cubicBezTo>
                    <a:cubicBezTo>
                      <a:pt x="692" y="640"/>
                      <a:pt x="691" y="639"/>
                      <a:pt x="690" y="638"/>
                    </a:cubicBezTo>
                    <a:cubicBezTo>
                      <a:pt x="686" y="636"/>
                      <a:pt x="685" y="628"/>
                      <a:pt x="683" y="624"/>
                    </a:cubicBezTo>
                    <a:cubicBezTo>
                      <a:pt x="677" y="614"/>
                      <a:pt x="671" y="605"/>
                      <a:pt x="664" y="596"/>
                    </a:cubicBezTo>
                    <a:cubicBezTo>
                      <a:pt x="658" y="586"/>
                      <a:pt x="654" y="575"/>
                      <a:pt x="649" y="565"/>
                    </a:cubicBezTo>
                    <a:cubicBezTo>
                      <a:pt x="646" y="559"/>
                      <a:pt x="643" y="553"/>
                      <a:pt x="641" y="547"/>
                    </a:cubicBezTo>
                    <a:cubicBezTo>
                      <a:pt x="641" y="547"/>
                      <a:pt x="641" y="547"/>
                      <a:pt x="641" y="547"/>
                    </a:cubicBezTo>
                    <a:cubicBezTo>
                      <a:pt x="648" y="553"/>
                      <a:pt x="655" y="560"/>
                      <a:pt x="661" y="567"/>
                    </a:cubicBezTo>
                    <a:cubicBezTo>
                      <a:pt x="668" y="576"/>
                      <a:pt x="675" y="585"/>
                      <a:pt x="683" y="594"/>
                    </a:cubicBezTo>
                    <a:cubicBezTo>
                      <a:pt x="696" y="610"/>
                      <a:pt x="705" y="630"/>
                      <a:pt x="712" y="650"/>
                    </a:cubicBezTo>
                    <a:moveTo>
                      <a:pt x="678" y="634"/>
                    </a:moveTo>
                    <a:cubicBezTo>
                      <a:pt x="672" y="631"/>
                      <a:pt x="665" y="629"/>
                      <a:pt x="659" y="626"/>
                    </a:cubicBezTo>
                    <a:cubicBezTo>
                      <a:pt x="653" y="618"/>
                      <a:pt x="648" y="610"/>
                      <a:pt x="644" y="600"/>
                    </a:cubicBezTo>
                    <a:cubicBezTo>
                      <a:pt x="642" y="592"/>
                      <a:pt x="641" y="582"/>
                      <a:pt x="636" y="576"/>
                    </a:cubicBezTo>
                    <a:cubicBezTo>
                      <a:pt x="631" y="568"/>
                      <a:pt x="626" y="556"/>
                      <a:pt x="624" y="545"/>
                    </a:cubicBezTo>
                    <a:cubicBezTo>
                      <a:pt x="626" y="546"/>
                      <a:pt x="629" y="547"/>
                      <a:pt x="631" y="548"/>
                    </a:cubicBezTo>
                    <a:cubicBezTo>
                      <a:pt x="631" y="549"/>
                      <a:pt x="632" y="549"/>
                      <a:pt x="633" y="549"/>
                    </a:cubicBezTo>
                    <a:cubicBezTo>
                      <a:pt x="637" y="558"/>
                      <a:pt x="642" y="566"/>
                      <a:pt x="646" y="575"/>
                    </a:cubicBezTo>
                    <a:cubicBezTo>
                      <a:pt x="651" y="585"/>
                      <a:pt x="654" y="595"/>
                      <a:pt x="661" y="604"/>
                    </a:cubicBezTo>
                    <a:cubicBezTo>
                      <a:pt x="668" y="614"/>
                      <a:pt x="673" y="624"/>
                      <a:pt x="678" y="634"/>
                    </a:cubicBezTo>
                    <a:moveTo>
                      <a:pt x="226" y="597"/>
                    </a:moveTo>
                    <a:cubicBezTo>
                      <a:pt x="220" y="597"/>
                      <a:pt x="215" y="596"/>
                      <a:pt x="210" y="596"/>
                    </a:cubicBezTo>
                    <a:cubicBezTo>
                      <a:pt x="212" y="594"/>
                      <a:pt x="214" y="591"/>
                      <a:pt x="215" y="588"/>
                    </a:cubicBezTo>
                    <a:cubicBezTo>
                      <a:pt x="217" y="584"/>
                      <a:pt x="221" y="575"/>
                      <a:pt x="224" y="573"/>
                    </a:cubicBezTo>
                    <a:cubicBezTo>
                      <a:pt x="227" y="570"/>
                      <a:pt x="229" y="566"/>
                      <a:pt x="231" y="562"/>
                    </a:cubicBezTo>
                    <a:cubicBezTo>
                      <a:pt x="236" y="557"/>
                      <a:pt x="239" y="551"/>
                      <a:pt x="243" y="545"/>
                    </a:cubicBezTo>
                    <a:cubicBezTo>
                      <a:pt x="243" y="544"/>
                      <a:pt x="243" y="543"/>
                      <a:pt x="243" y="543"/>
                    </a:cubicBezTo>
                    <a:cubicBezTo>
                      <a:pt x="251" y="543"/>
                      <a:pt x="259" y="543"/>
                      <a:pt x="267" y="543"/>
                    </a:cubicBezTo>
                    <a:cubicBezTo>
                      <a:pt x="260" y="557"/>
                      <a:pt x="252" y="569"/>
                      <a:pt x="243" y="581"/>
                    </a:cubicBezTo>
                    <a:cubicBezTo>
                      <a:pt x="240" y="586"/>
                      <a:pt x="236" y="591"/>
                      <a:pt x="232" y="597"/>
                    </a:cubicBezTo>
                    <a:cubicBezTo>
                      <a:pt x="230" y="597"/>
                      <a:pt x="228" y="597"/>
                      <a:pt x="226" y="597"/>
                    </a:cubicBezTo>
                    <a:moveTo>
                      <a:pt x="241" y="596"/>
                    </a:moveTo>
                    <a:cubicBezTo>
                      <a:pt x="245" y="591"/>
                      <a:pt x="250" y="585"/>
                      <a:pt x="254" y="579"/>
                    </a:cubicBezTo>
                    <a:cubicBezTo>
                      <a:pt x="262" y="568"/>
                      <a:pt x="268" y="557"/>
                      <a:pt x="274" y="545"/>
                    </a:cubicBezTo>
                    <a:cubicBezTo>
                      <a:pt x="274" y="544"/>
                      <a:pt x="274" y="544"/>
                      <a:pt x="274" y="543"/>
                    </a:cubicBezTo>
                    <a:cubicBezTo>
                      <a:pt x="287" y="543"/>
                      <a:pt x="300" y="543"/>
                      <a:pt x="313" y="542"/>
                    </a:cubicBezTo>
                    <a:cubicBezTo>
                      <a:pt x="311" y="551"/>
                      <a:pt x="307" y="560"/>
                      <a:pt x="303" y="570"/>
                    </a:cubicBezTo>
                    <a:cubicBezTo>
                      <a:pt x="301" y="575"/>
                      <a:pt x="299" y="580"/>
                      <a:pt x="297" y="586"/>
                    </a:cubicBezTo>
                    <a:cubicBezTo>
                      <a:pt x="297" y="588"/>
                      <a:pt x="296" y="592"/>
                      <a:pt x="295" y="595"/>
                    </a:cubicBezTo>
                    <a:cubicBezTo>
                      <a:pt x="287" y="595"/>
                      <a:pt x="280" y="596"/>
                      <a:pt x="273" y="596"/>
                    </a:cubicBezTo>
                    <a:cubicBezTo>
                      <a:pt x="274" y="594"/>
                      <a:pt x="275" y="593"/>
                      <a:pt x="276" y="591"/>
                    </a:cubicBezTo>
                    <a:cubicBezTo>
                      <a:pt x="278" y="586"/>
                      <a:pt x="280" y="582"/>
                      <a:pt x="283" y="577"/>
                    </a:cubicBezTo>
                    <a:cubicBezTo>
                      <a:pt x="287" y="572"/>
                      <a:pt x="289" y="565"/>
                      <a:pt x="291" y="560"/>
                    </a:cubicBezTo>
                    <a:cubicBezTo>
                      <a:pt x="293" y="556"/>
                      <a:pt x="296" y="552"/>
                      <a:pt x="297" y="548"/>
                    </a:cubicBezTo>
                    <a:cubicBezTo>
                      <a:pt x="298" y="545"/>
                      <a:pt x="296" y="543"/>
                      <a:pt x="293" y="543"/>
                    </a:cubicBezTo>
                    <a:cubicBezTo>
                      <a:pt x="292" y="543"/>
                      <a:pt x="291" y="544"/>
                      <a:pt x="290" y="546"/>
                    </a:cubicBezTo>
                    <a:cubicBezTo>
                      <a:pt x="289" y="550"/>
                      <a:pt x="286" y="553"/>
                      <a:pt x="284" y="558"/>
                    </a:cubicBezTo>
                    <a:cubicBezTo>
                      <a:pt x="283" y="563"/>
                      <a:pt x="279" y="570"/>
                      <a:pt x="276" y="575"/>
                    </a:cubicBezTo>
                    <a:cubicBezTo>
                      <a:pt x="272" y="580"/>
                      <a:pt x="270" y="586"/>
                      <a:pt x="267" y="591"/>
                    </a:cubicBezTo>
                    <a:cubicBezTo>
                      <a:pt x="266" y="592"/>
                      <a:pt x="266" y="594"/>
                      <a:pt x="265" y="596"/>
                    </a:cubicBezTo>
                    <a:cubicBezTo>
                      <a:pt x="265" y="596"/>
                      <a:pt x="265" y="596"/>
                      <a:pt x="265" y="596"/>
                    </a:cubicBezTo>
                    <a:cubicBezTo>
                      <a:pt x="264" y="596"/>
                      <a:pt x="263" y="596"/>
                      <a:pt x="262" y="596"/>
                    </a:cubicBezTo>
                    <a:cubicBezTo>
                      <a:pt x="256" y="596"/>
                      <a:pt x="250" y="596"/>
                      <a:pt x="244" y="596"/>
                    </a:cubicBezTo>
                    <a:cubicBezTo>
                      <a:pt x="243" y="596"/>
                      <a:pt x="242" y="596"/>
                      <a:pt x="241" y="596"/>
                    </a:cubicBezTo>
                    <a:moveTo>
                      <a:pt x="646" y="622"/>
                    </a:moveTo>
                    <a:cubicBezTo>
                      <a:pt x="640" y="620"/>
                      <a:pt x="634" y="618"/>
                      <a:pt x="628" y="616"/>
                    </a:cubicBezTo>
                    <a:cubicBezTo>
                      <a:pt x="620" y="603"/>
                      <a:pt x="612" y="590"/>
                      <a:pt x="609" y="575"/>
                    </a:cubicBezTo>
                    <a:cubicBezTo>
                      <a:pt x="607" y="568"/>
                      <a:pt x="607" y="561"/>
                      <a:pt x="605" y="553"/>
                    </a:cubicBezTo>
                    <a:cubicBezTo>
                      <a:pt x="604" y="549"/>
                      <a:pt x="604" y="546"/>
                      <a:pt x="604" y="542"/>
                    </a:cubicBezTo>
                    <a:cubicBezTo>
                      <a:pt x="604" y="541"/>
                      <a:pt x="604" y="541"/>
                      <a:pt x="604" y="541"/>
                    </a:cubicBezTo>
                    <a:cubicBezTo>
                      <a:pt x="609" y="542"/>
                      <a:pt x="612" y="543"/>
                      <a:pt x="616" y="543"/>
                    </a:cubicBezTo>
                    <a:cubicBezTo>
                      <a:pt x="617" y="550"/>
                      <a:pt x="619" y="556"/>
                      <a:pt x="622" y="562"/>
                    </a:cubicBezTo>
                    <a:cubicBezTo>
                      <a:pt x="624" y="567"/>
                      <a:pt x="626" y="574"/>
                      <a:pt x="629" y="578"/>
                    </a:cubicBezTo>
                    <a:cubicBezTo>
                      <a:pt x="631" y="582"/>
                      <a:pt x="635" y="592"/>
                      <a:pt x="636" y="596"/>
                    </a:cubicBezTo>
                    <a:cubicBezTo>
                      <a:pt x="637" y="601"/>
                      <a:pt x="638" y="605"/>
                      <a:pt x="639" y="609"/>
                    </a:cubicBezTo>
                    <a:cubicBezTo>
                      <a:pt x="640" y="613"/>
                      <a:pt x="643" y="618"/>
                      <a:pt x="646" y="622"/>
                    </a:cubicBezTo>
                    <a:moveTo>
                      <a:pt x="328" y="545"/>
                    </a:moveTo>
                    <a:cubicBezTo>
                      <a:pt x="330" y="545"/>
                      <a:pt x="332" y="543"/>
                      <a:pt x="332" y="541"/>
                    </a:cubicBezTo>
                    <a:cubicBezTo>
                      <a:pt x="333" y="541"/>
                      <a:pt x="334" y="541"/>
                      <a:pt x="334" y="540"/>
                    </a:cubicBezTo>
                    <a:cubicBezTo>
                      <a:pt x="334" y="549"/>
                      <a:pt x="332" y="557"/>
                      <a:pt x="331" y="566"/>
                    </a:cubicBezTo>
                    <a:cubicBezTo>
                      <a:pt x="330" y="575"/>
                      <a:pt x="331" y="583"/>
                      <a:pt x="332" y="592"/>
                    </a:cubicBezTo>
                    <a:cubicBezTo>
                      <a:pt x="322" y="593"/>
                      <a:pt x="313" y="594"/>
                      <a:pt x="303" y="594"/>
                    </a:cubicBezTo>
                    <a:cubicBezTo>
                      <a:pt x="305" y="589"/>
                      <a:pt x="306" y="582"/>
                      <a:pt x="308" y="578"/>
                    </a:cubicBezTo>
                    <a:cubicBezTo>
                      <a:pt x="313" y="566"/>
                      <a:pt x="318" y="554"/>
                      <a:pt x="321" y="541"/>
                    </a:cubicBezTo>
                    <a:cubicBezTo>
                      <a:pt x="322" y="541"/>
                      <a:pt x="323" y="541"/>
                      <a:pt x="324" y="541"/>
                    </a:cubicBezTo>
                    <a:cubicBezTo>
                      <a:pt x="325" y="542"/>
                      <a:pt x="325" y="542"/>
                      <a:pt x="325" y="543"/>
                    </a:cubicBezTo>
                    <a:cubicBezTo>
                      <a:pt x="326" y="544"/>
                      <a:pt x="327" y="545"/>
                      <a:pt x="328" y="545"/>
                    </a:cubicBezTo>
                    <a:moveTo>
                      <a:pt x="339" y="592"/>
                    </a:moveTo>
                    <a:cubicBezTo>
                      <a:pt x="338" y="581"/>
                      <a:pt x="337" y="570"/>
                      <a:pt x="339" y="560"/>
                    </a:cubicBezTo>
                    <a:cubicBezTo>
                      <a:pt x="341" y="553"/>
                      <a:pt x="341" y="546"/>
                      <a:pt x="342" y="540"/>
                    </a:cubicBezTo>
                    <a:cubicBezTo>
                      <a:pt x="345" y="540"/>
                      <a:pt x="348" y="539"/>
                      <a:pt x="350" y="539"/>
                    </a:cubicBezTo>
                    <a:cubicBezTo>
                      <a:pt x="350" y="557"/>
                      <a:pt x="351" y="574"/>
                      <a:pt x="357" y="590"/>
                    </a:cubicBezTo>
                    <a:cubicBezTo>
                      <a:pt x="353" y="591"/>
                      <a:pt x="349" y="591"/>
                      <a:pt x="345" y="591"/>
                    </a:cubicBezTo>
                    <a:cubicBezTo>
                      <a:pt x="343" y="591"/>
                      <a:pt x="341" y="592"/>
                      <a:pt x="339" y="592"/>
                    </a:cubicBezTo>
                    <a:moveTo>
                      <a:pt x="617" y="613"/>
                    </a:moveTo>
                    <a:cubicBezTo>
                      <a:pt x="612" y="611"/>
                      <a:pt x="607" y="610"/>
                      <a:pt x="602" y="608"/>
                    </a:cubicBezTo>
                    <a:cubicBezTo>
                      <a:pt x="602" y="608"/>
                      <a:pt x="602" y="607"/>
                      <a:pt x="601" y="606"/>
                    </a:cubicBezTo>
                    <a:cubicBezTo>
                      <a:pt x="594" y="591"/>
                      <a:pt x="586" y="578"/>
                      <a:pt x="585" y="561"/>
                    </a:cubicBezTo>
                    <a:cubicBezTo>
                      <a:pt x="584" y="554"/>
                      <a:pt x="585" y="546"/>
                      <a:pt x="585" y="539"/>
                    </a:cubicBezTo>
                    <a:cubicBezTo>
                      <a:pt x="589" y="539"/>
                      <a:pt x="593" y="540"/>
                      <a:pt x="596" y="540"/>
                    </a:cubicBezTo>
                    <a:cubicBezTo>
                      <a:pt x="595" y="550"/>
                      <a:pt x="599" y="564"/>
                      <a:pt x="600" y="570"/>
                    </a:cubicBezTo>
                    <a:cubicBezTo>
                      <a:pt x="604" y="585"/>
                      <a:pt x="610" y="599"/>
                      <a:pt x="617" y="613"/>
                    </a:cubicBezTo>
                    <a:moveTo>
                      <a:pt x="200" y="595"/>
                    </a:moveTo>
                    <a:cubicBezTo>
                      <a:pt x="195" y="595"/>
                      <a:pt x="190" y="594"/>
                      <a:pt x="185" y="592"/>
                    </a:cubicBezTo>
                    <a:cubicBezTo>
                      <a:pt x="182" y="592"/>
                      <a:pt x="179" y="591"/>
                      <a:pt x="176" y="590"/>
                    </a:cubicBezTo>
                    <a:cubicBezTo>
                      <a:pt x="176" y="590"/>
                      <a:pt x="175" y="590"/>
                      <a:pt x="175" y="590"/>
                    </a:cubicBezTo>
                    <a:cubicBezTo>
                      <a:pt x="182" y="582"/>
                      <a:pt x="189" y="573"/>
                      <a:pt x="194" y="565"/>
                    </a:cubicBezTo>
                    <a:cubicBezTo>
                      <a:pt x="199" y="555"/>
                      <a:pt x="209" y="547"/>
                      <a:pt x="216" y="539"/>
                    </a:cubicBezTo>
                    <a:cubicBezTo>
                      <a:pt x="218" y="539"/>
                      <a:pt x="220" y="540"/>
                      <a:pt x="222" y="540"/>
                    </a:cubicBezTo>
                    <a:cubicBezTo>
                      <a:pt x="226" y="541"/>
                      <a:pt x="231" y="541"/>
                      <a:pt x="236" y="542"/>
                    </a:cubicBezTo>
                    <a:cubicBezTo>
                      <a:pt x="230" y="552"/>
                      <a:pt x="224" y="560"/>
                      <a:pt x="218" y="569"/>
                    </a:cubicBezTo>
                    <a:cubicBezTo>
                      <a:pt x="211" y="578"/>
                      <a:pt x="207" y="587"/>
                      <a:pt x="201" y="595"/>
                    </a:cubicBezTo>
                    <a:cubicBezTo>
                      <a:pt x="200" y="595"/>
                      <a:pt x="200" y="595"/>
                      <a:pt x="200" y="595"/>
                    </a:cubicBezTo>
                    <a:moveTo>
                      <a:pt x="365" y="590"/>
                    </a:moveTo>
                    <a:cubicBezTo>
                      <a:pt x="365" y="589"/>
                      <a:pt x="365" y="589"/>
                      <a:pt x="365" y="589"/>
                    </a:cubicBezTo>
                    <a:cubicBezTo>
                      <a:pt x="358" y="573"/>
                      <a:pt x="357" y="556"/>
                      <a:pt x="358" y="539"/>
                    </a:cubicBezTo>
                    <a:cubicBezTo>
                      <a:pt x="362" y="538"/>
                      <a:pt x="366" y="538"/>
                      <a:pt x="370" y="538"/>
                    </a:cubicBezTo>
                    <a:cubicBezTo>
                      <a:pt x="369" y="546"/>
                      <a:pt x="367" y="554"/>
                      <a:pt x="368" y="562"/>
                    </a:cubicBezTo>
                    <a:cubicBezTo>
                      <a:pt x="369" y="571"/>
                      <a:pt x="373" y="579"/>
                      <a:pt x="378" y="587"/>
                    </a:cubicBezTo>
                    <a:cubicBezTo>
                      <a:pt x="378" y="588"/>
                      <a:pt x="379" y="589"/>
                      <a:pt x="379" y="589"/>
                    </a:cubicBezTo>
                    <a:cubicBezTo>
                      <a:pt x="375" y="589"/>
                      <a:pt x="370" y="589"/>
                      <a:pt x="365" y="590"/>
                    </a:cubicBezTo>
                    <a:moveTo>
                      <a:pt x="593" y="606"/>
                    </a:moveTo>
                    <a:cubicBezTo>
                      <a:pt x="588" y="605"/>
                      <a:pt x="582" y="604"/>
                      <a:pt x="577" y="602"/>
                    </a:cubicBezTo>
                    <a:cubicBezTo>
                      <a:pt x="577" y="602"/>
                      <a:pt x="577" y="602"/>
                      <a:pt x="577" y="602"/>
                    </a:cubicBezTo>
                    <a:cubicBezTo>
                      <a:pt x="572" y="590"/>
                      <a:pt x="565" y="577"/>
                      <a:pt x="565" y="564"/>
                    </a:cubicBezTo>
                    <a:cubicBezTo>
                      <a:pt x="565" y="555"/>
                      <a:pt x="565" y="546"/>
                      <a:pt x="565" y="537"/>
                    </a:cubicBezTo>
                    <a:cubicBezTo>
                      <a:pt x="570" y="538"/>
                      <a:pt x="574" y="538"/>
                      <a:pt x="578" y="538"/>
                    </a:cubicBezTo>
                    <a:cubicBezTo>
                      <a:pt x="577" y="550"/>
                      <a:pt x="576" y="562"/>
                      <a:pt x="579" y="573"/>
                    </a:cubicBezTo>
                    <a:cubicBezTo>
                      <a:pt x="582" y="585"/>
                      <a:pt x="587" y="595"/>
                      <a:pt x="593" y="606"/>
                    </a:cubicBezTo>
                    <a:moveTo>
                      <a:pt x="383" y="589"/>
                    </a:moveTo>
                    <a:cubicBezTo>
                      <a:pt x="385" y="588"/>
                      <a:pt x="386" y="586"/>
                      <a:pt x="384" y="584"/>
                    </a:cubicBezTo>
                    <a:cubicBezTo>
                      <a:pt x="380" y="576"/>
                      <a:pt x="374" y="567"/>
                      <a:pt x="375" y="557"/>
                    </a:cubicBezTo>
                    <a:cubicBezTo>
                      <a:pt x="376" y="551"/>
                      <a:pt x="377" y="544"/>
                      <a:pt x="377" y="537"/>
                    </a:cubicBezTo>
                    <a:cubicBezTo>
                      <a:pt x="380" y="537"/>
                      <a:pt x="382" y="537"/>
                      <a:pt x="385" y="537"/>
                    </a:cubicBezTo>
                    <a:cubicBezTo>
                      <a:pt x="385" y="545"/>
                      <a:pt x="389" y="554"/>
                      <a:pt x="391" y="562"/>
                    </a:cubicBezTo>
                    <a:cubicBezTo>
                      <a:pt x="394" y="572"/>
                      <a:pt x="398" y="580"/>
                      <a:pt x="405" y="588"/>
                    </a:cubicBezTo>
                    <a:cubicBezTo>
                      <a:pt x="402" y="588"/>
                      <a:pt x="399" y="588"/>
                      <a:pt x="396" y="588"/>
                    </a:cubicBezTo>
                    <a:cubicBezTo>
                      <a:pt x="392" y="588"/>
                      <a:pt x="388" y="588"/>
                      <a:pt x="383" y="589"/>
                    </a:cubicBezTo>
                    <a:moveTo>
                      <a:pt x="568" y="601"/>
                    </a:moveTo>
                    <a:cubicBezTo>
                      <a:pt x="563" y="600"/>
                      <a:pt x="558" y="599"/>
                      <a:pt x="554" y="598"/>
                    </a:cubicBezTo>
                    <a:cubicBezTo>
                      <a:pt x="553" y="597"/>
                      <a:pt x="553" y="597"/>
                      <a:pt x="553" y="597"/>
                    </a:cubicBezTo>
                    <a:cubicBezTo>
                      <a:pt x="548" y="585"/>
                      <a:pt x="544" y="571"/>
                      <a:pt x="545" y="557"/>
                    </a:cubicBezTo>
                    <a:cubicBezTo>
                      <a:pt x="545" y="556"/>
                      <a:pt x="546" y="543"/>
                      <a:pt x="546" y="536"/>
                    </a:cubicBezTo>
                    <a:cubicBezTo>
                      <a:pt x="550" y="536"/>
                      <a:pt x="554" y="537"/>
                      <a:pt x="558" y="537"/>
                    </a:cubicBezTo>
                    <a:cubicBezTo>
                      <a:pt x="557" y="548"/>
                      <a:pt x="557" y="557"/>
                      <a:pt x="558" y="568"/>
                    </a:cubicBezTo>
                    <a:cubicBezTo>
                      <a:pt x="559" y="579"/>
                      <a:pt x="563" y="590"/>
                      <a:pt x="568" y="601"/>
                    </a:cubicBezTo>
                    <a:moveTo>
                      <a:pt x="415" y="587"/>
                    </a:moveTo>
                    <a:cubicBezTo>
                      <a:pt x="414" y="586"/>
                      <a:pt x="414" y="586"/>
                      <a:pt x="414" y="586"/>
                    </a:cubicBezTo>
                    <a:cubicBezTo>
                      <a:pt x="404" y="577"/>
                      <a:pt x="400" y="566"/>
                      <a:pt x="396" y="552"/>
                    </a:cubicBezTo>
                    <a:cubicBezTo>
                      <a:pt x="395" y="547"/>
                      <a:pt x="393" y="542"/>
                      <a:pt x="392" y="536"/>
                    </a:cubicBezTo>
                    <a:cubicBezTo>
                      <a:pt x="400" y="536"/>
                      <a:pt x="407" y="535"/>
                      <a:pt x="415" y="535"/>
                    </a:cubicBezTo>
                    <a:cubicBezTo>
                      <a:pt x="415" y="543"/>
                      <a:pt x="415" y="550"/>
                      <a:pt x="417" y="558"/>
                    </a:cubicBezTo>
                    <a:cubicBezTo>
                      <a:pt x="420" y="569"/>
                      <a:pt x="425" y="578"/>
                      <a:pt x="431" y="587"/>
                    </a:cubicBezTo>
                    <a:cubicBezTo>
                      <a:pt x="425" y="587"/>
                      <a:pt x="420" y="587"/>
                      <a:pt x="415" y="587"/>
                    </a:cubicBezTo>
                    <a:moveTo>
                      <a:pt x="545" y="596"/>
                    </a:moveTo>
                    <a:cubicBezTo>
                      <a:pt x="539" y="595"/>
                      <a:pt x="533" y="595"/>
                      <a:pt x="528" y="594"/>
                    </a:cubicBezTo>
                    <a:cubicBezTo>
                      <a:pt x="529" y="593"/>
                      <a:pt x="529" y="591"/>
                      <a:pt x="529" y="590"/>
                    </a:cubicBezTo>
                    <a:cubicBezTo>
                      <a:pt x="525" y="580"/>
                      <a:pt x="521" y="570"/>
                      <a:pt x="519" y="560"/>
                    </a:cubicBezTo>
                    <a:cubicBezTo>
                      <a:pt x="517" y="554"/>
                      <a:pt x="517" y="548"/>
                      <a:pt x="517" y="542"/>
                    </a:cubicBezTo>
                    <a:cubicBezTo>
                      <a:pt x="517" y="541"/>
                      <a:pt x="516" y="537"/>
                      <a:pt x="516" y="535"/>
                    </a:cubicBezTo>
                    <a:cubicBezTo>
                      <a:pt x="525" y="535"/>
                      <a:pt x="532" y="535"/>
                      <a:pt x="539" y="536"/>
                    </a:cubicBezTo>
                    <a:cubicBezTo>
                      <a:pt x="539" y="542"/>
                      <a:pt x="538" y="548"/>
                      <a:pt x="537" y="553"/>
                    </a:cubicBezTo>
                    <a:cubicBezTo>
                      <a:pt x="537" y="569"/>
                      <a:pt x="540" y="582"/>
                      <a:pt x="545" y="596"/>
                    </a:cubicBezTo>
                    <a:moveTo>
                      <a:pt x="450" y="587"/>
                    </a:moveTo>
                    <a:cubicBezTo>
                      <a:pt x="446" y="587"/>
                      <a:pt x="441" y="587"/>
                      <a:pt x="436" y="587"/>
                    </a:cubicBezTo>
                    <a:cubicBezTo>
                      <a:pt x="437" y="586"/>
                      <a:pt x="438" y="584"/>
                      <a:pt x="437" y="583"/>
                    </a:cubicBezTo>
                    <a:cubicBezTo>
                      <a:pt x="430" y="573"/>
                      <a:pt x="426" y="563"/>
                      <a:pt x="423" y="552"/>
                    </a:cubicBezTo>
                    <a:cubicBezTo>
                      <a:pt x="423" y="551"/>
                      <a:pt x="423" y="541"/>
                      <a:pt x="422" y="535"/>
                    </a:cubicBezTo>
                    <a:cubicBezTo>
                      <a:pt x="425" y="534"/>
                      <a:pt x="429" y="534"/>
                      <a:pt x="432" y="534"/>
                    </a:cubicBezTo>
                    <a:cubicBezTo>
                      <a:pt x="433" y="539"/>
                      <a:pt x="435" y="543"/>
                      <a:pt x="436" y="546"/>
                    </a:cubicBezTo>
                    <a:cubicBezTo>
                      <a:pt x="439" y="561"/>
                      <a:pt x="443" y="575"/>
                      <a:pt x="450" y="587"/>
                    </a:cubicBezTo>
                    <a:moveTo>
                      <a:pt x="522" y="593"/>
                    </a:moveTo>
                    <a:cubicBezTo>
                      <a:pt x="518" y="592"/>
                      <a:pt x="514" y="592"/>
                      <a:pt x="510" y="592"/>
                    </a:cubicBezTo>
                    <a:cubicBezTo>
                      <a:pt x="510" y="591"/>
                      <a:pt x="509" y="590"/>
                      <a:pt x="509" y="590"/>
                    </a:cubicBezTo>
                    <a:cubicBezTo>
                      <a:pt x="504" y="586"/>
                      <a:pt x="501" y="581"/>
                      <a:pt x="498" y="576"/>
                    </a:cubicBezTo>
                    <a:cubicBezTo>
                      <a:pt x="497" y="572"/>
                      <a:pt x="497" y="568"/>
                      <a:pt x="495" y="564"/>
                    </a:cubicBezTo>
                    <a:cubicBezTo>
                      <a:pt x="491" y="555"/>
                      <a:pt x="489" y="544"/>
                      <a:pt x="488" y="534"/>
                    </a:cubicBezTo>
                    <a:cubicBezTo>
                      <a:pt x="495" y="534"/>
                      <a:pt x="503" y="534"/>
                      <a:pt x="509" y="535"/>
                    </a:cubicBezTo>
                    <a:cubicBezTo>
                      <a:pt x="510" y="541"/>
                      <a:pt x="509" y="548"/>
                      <a:pt x="510" y="554"/>
                    </a:cubicBezTo>
                    <a:cubicBezTo>
                      <a:pt x="512" y="567"/>
                      <a:pt x="517" y="580"/>
                      <a:pt x="522" y="593"/>
                    </a:cubicBezTo>
                    <a:moveTo>
                      <a:pt x="473" y="588"/>
                    </a:moveTo>
                    <a:cubicBezTo>
                      <a:pt x="468" y="588"/>
                      <a:pt x="463" y="588"/>
                      <a:pt x="458" y="588"/>
                    </a:cubicBezTo>
                    <a:cubicBezTo>
                      <a:pt x="458" y="587"/>
                      <a:pt x="458" y="586"/>
                      <a:pt x="458" y="586"/>
                    </a:cubicBezTo>
                    <a:cubicBezTo>
                      <a:pt x="452" y="576"/>
                      <a:pt x="448" y="565"/>
                      <a:pt x="445" y="554"/>
                    </a:cubicBezTo>
                    <a:cubicBezTo>
                      <a:pt x="445" y="552"/>
                      <a:pt x="440" y="541"/>
                      <a:pt x="439" y="534"/>
                    </a:cubicBezTo>
                    <a:cubicBezTo>
                      <a:pt x="445" y="534"/>
                      <a:pt x="450" y="534"/>
                      <a:pt x="455" y="534"/>
                    </a:cubicBezTo>
                    <a:cubicBezTo>
                      <a:pt x="455" y="542"/>
                      <a:pt x="459" y="553"/>
                      <a:pt x="461" y="558"/>
                    </a:cubicBezTo>
                    <a:cubicBezTo>
                      <a:pt x="464" y="569"/>
                      <a:pt x="468" y="579"/>
                      <a:pt x="473" y="588"/>
                    </a:cubicBezTo>
                    <a:moveTo>
                      <a:pt x="498" y="590"/>
                    </a:moveTo>
                    <a:cubicBezTo>
                      <a:pt x="493" y="590"/>
                      <a:pt x="488" y="589"/>
                      <a:pt x="482" y="589"/>
                    </a:cubicBezTo>
                    <a:cubicBezTo>
                      <a:pt x="477" y="581"/>
                      <a:pt x="473" y="573"/>
                      <a:pt x="470" y="564"/>
                    </a:cubicBezTo>
                    <a:cubicBezTo>
                      <a:pt x="469" y="559"/>
                      <a:pt x="462" y="542"/>
                      <a:pt x="463" y="534"/>
                    </a:cubicBezTo>
                    <a:cubicBezTo>
                      <a:pt x="464" y="534"/>
                      <a:pt x="465" y="534"/>
                      <a:pt x="467" y="534"/>
                    </a:cubicBezTo>
                    <a:cubicBezTo>
                      <a:pt x="471" y="534"/>
                      <a:pt x="476" y="534"/>
                      <a:pt x="481" y="534"/>
                    </a:cubicBezTo>
                    <a:cubicBezTo>
                      <a:pt x="481" y="545"/>
                      <a:pt x="483" y="557"/>
                      <a:pt x="488" y="566"/>
                    </a:cubicBezTo>
                    <a:cubicBezTo>
                      <a:pt x="490" y="571"/>
                      <a:pt x="492" y="578"/>
                      <a:pt x="493" y="583"/>
                    </a:cubicBezTo>
                    <a:cubicBezTo>
                      <a:pt x="494" y="586"/>
                      <a:pt x="496" y="588"/>
                      <a:pt x="498" y="590"/>
                    </a:cubicBezTo>
                    <a:moveTo>
                      <a:pt x="716" y="639"/>
                    </a:moveTo>
                    <a:cubicBezTo>
                      <a:pt x="709" y="621"/>
                      <a:pt x="700" y="605"/>
                      <a:pt x="689" y="589"/>
                    </a:cubicBezTo>
                    <a:cubicBezTo>
                      <a:pt x="681" y="579"/>
                      <a:pt x="673" y="569"/>
                      <a:pt x="664" y="559"/>
                    </a:cubicBezTo>
                    <a:cubicBezTo>
                      <a:pt x="662" y="557"/>
                      <a:pt x="651" y="545"/>
                      <a:pt x="645" y="540"/>
                    </a:cubicBezTo>
                    <a:cubicBezTo>
                      <a:pt x="645" y="536"/>
                      <a:pt x="646" y="531"/>
                      <a:pt x="646" y="524"/>
                    </a:cubicBezTo>
                    <a:cubicBezTo>
                      <a:pt x="650" y="526"/>
                      <a:pt x="653" y="528"/>
                      <a:pt x="656" y="531"/>
                    </a:cubicBezTo>
                    <a:cubicBezTo>
                      <a:pt x="665" y="539"/>
                      <a:pt x="673" y="547"/>
                      <a:pt x="680" y="556"/>
                    </a:cubicBezTo>
                    <a:cubicBezTo>
                      <a:pt x="695" y="573"/>
                      <a:pt x="705" y="594"/>
                      <a:pt x="717" y="614"/>
                    </a:cubicBezTo>
                    <a:cubicBezTo>
                      <a:pt x="717" y="615"/>
                      <a:pt x="718" y="616"/>
                      <a:pt x="719" y="616"/>
                    </a:cubicBezTo>
                    <a:cubicBezTo>
                      <a:pt x="718" y="624"/>
                      <a:pt x="717" y="632"/>
                      <a:pt x="716" y="639"/>
                    </a:cubicBezTo>
                    <a:moveTo>
                      <a:pt x="720" y="605"/>
                    </a:moveTo>
                    <a:cubicBezTo>
                      <a:pt x="709" y="585"/>
                      <a:pt x="698" y="566"/>
                      <a:pt x="684" y="548"/>
                    </a:cubicBezTo>
                    <a:cubicBezTo>
                      <a:pt x="677" y="540"/>
                      <a:pt x="670" y="533"/>
                      <a:pt x="662" y="526"/>
                    </a:cubicBezTo>
                    <a:cubicBezTo>
                      <a:pt x="657" y="522"/>
                      <a:pt x="651" y="519"/>
                      <a:pt x="646" y="515"/>
                    </a:cubicBezTo>
                    <a:cubicBezTo>
                      <a:pt x="646" y="511"/>
                      <a:pt x="646" y="506"/>
                      <a:pt x="646" y="501"/>
                    </a:cubicBezTo>
                    <a:cubicBezTo>
                      <a:pt x="650" y="504"/>
                      <a:pt x="655" y="508"/>
                      <a:pt x="659" y="511"/>
                    </a:cubicBezTo>
                    <a:cubicBezTo>
                      <a:pt x="667" y="518"/>
                      <a:pt x="675" y="526"/>
                      <a:pt x="682" y="534"/>
                    </a:cubicBezTo>
                    <a:cubicBezTo>
                      <a:pt x="688" y="540"/>
                      <a:pt x="694" y="545"/>
                      <a:pt x="699" y="552"/>
                    </a:cubicBezTo>
                    <a:cubicBezTo>
                      <a:pt x="707" y="561"/>
                      <a:pt x="714" y="571"/>
                      <a:pt x="720" y="581"/>
                    </a:cubicBezTo>
                    <a:cubicBezTo>
                      <a:pt x="720" y="589"/>
                      <a:pt x="720" y="597"/>
                      <a:pt x="720" y="605"/>
                    </a:cubicBezTo>
                    <a:moveTo>
                      <a:pt x="720" y="567"/>
                    </a:moveTo>
                    <a:cubicBezTo>
                      <a:pt x="709" y="552"/>
                      <a:pt x="696" y="538"/>
                      <a:pt x="683" y="524"/>
                    </a:cubicBezTo>
                    <a:cubicBezTo>
                      <a:pt x="678" y="518"/>
                      <a:pt x="671" y="511"/>
                      <a:pt x="665" y="506"/>
                    </a:cubicBezTo>
                    <a:cubicBezTo>
                      <a:pt x="660" y="504"/>
                      <a:pt x="658" y="499"/>
                      <a:pt x="654" y="496"/>
                    </a:cubicBezTo>
                    <a:cubicBezTo>
                      <a:pt x="651" y="495"/>
                      <a:pt x="648" y="493"/>
                      <a:pt x="645" y="490"/>
                    </a:cubicBezTo>
                    <a:cubicBezTo>
                      <a:pt x="645" y="490"/>
                      <a:pt x="645" y="490"/>
                      <a:pt x="645" y="490"/>
                    </a:cubicBezTo>
                    <a:cubicBezTo>
                      <a:pt x="645" y="486"/>
                      <a:pt x="644" y="481"/>
                      <a:pt x="644" y="476"/>
                    </a:cubicBezTo>
                    <a:cubicBezTo>
                      <a:pt x="657" y="481"/>
                      <a:pt x="667" y="490"/>
                      <a:pt x="679" y="498"/>
                    </a:cubicBezTo>
                    <a:cubicBezTo>
                      <a:pt x="694" y="508"/>
                      <a:pt x="706" y="521"/>
                      <a:pt x="718" y="534"/>
                    </a:cubicBezTo>
                    <a:cubicBezTo>
                      <a:pt x="718" y="534"/>
                      <a:pt x="718" y="534"/>
                      <a:pt x="718" y="534"/>
                    </a:cubicBezTo>
                    <a:cubicBezTo>
                      <a:pt x="719" y="546"/>
                      <a:pt x="720" y="557"/>
                      <a:pt x="720" y="567"/>
                    </a:cubicBezTo>
                    <a:moveTo>
                      <a:pt x="575" y="460"/>
                    </a:moveTo>
                    <a:cubicBezTo>
                      <a:pt x="574" y="459"/>
                      <a:pt x="573" y="459"/>
                      <a:pt x="572" y="458"/>
                    </a:cubicBezTo>
                    <a:cubicBezTo>
                      <a:pt x="571" y="457"/>
                      <a:pt x="570" y="456"/>
                      <a:pt x="569" y="454"/>
                    </a:cubicBezTo>
                    <a:cubicBezTo>
                      <a:pt x="571" y="456"/>
                      <a:pt x="573" y="458"/>
                      <a:pt x="575" y="460"/>
                    </a:cubicBezTo>
                    <a:moveTo>
                      <a:pt x="716" y="522"/>
                    </a:moveTo>
                    <a:cubicBezTo>
                      <a:pt x="705" y="510"/>
                      <a:pt x="694" y="500"/>
                      <a:pt x="681" y="490"/>
                    </a:cubicBezTo>
                    <a:cubicBezTo>
                      <a:pt x="669" y="481"/>
                      <a:pt x="657" y="472"/>
                      <a:pt x="643" y="467"/>
                    </a:cubicBezTo>
                    <a:cubicBezTo>
                      <a:pt x="642" y="462"/>
                      <a:pt x="642" y="457"/>
                      <a:pt x="641" y="452"/>
                    </a:cubicBezTo>
                    <a:cubicBezTo>
                      <a:pt x="644" y="453"/>
                      <a:pt x="648" y="453"/>
                      <a:pt x="651" y="453"/>
                    </a:cubicBezTo>
                    <a:cubicBezTo>
                      <a:pt x="658" y="454"/>
                      <a:pt x="664" y="456"/>
                      <a:pt x="670" y="458"/>
                    </a:cubicBezTo>
                    <a:cubicBezTo>
                      <a:pt x="688" y="462"/>
                      <a:pt x="699" y="474"/>
                      <a:pt x="710" y="487"/>
                    </a:cubicBezTo>
                    <a:cubicBezTo>
                      <a:pt x="711" y="488"/>
                      <a:pt x="711" y="488"/>
                      <a:pt x="712" y="488"/>
                    </a:cubicBezTo>
                    <a:cubicBezTo>
                      <a:pt x="714" y="500"/>
                      <a:pt x="715" y="511"/>
                      <a:pt x="716" y="522"/>
                    </a:cubicBezTo>
                    <a:moveTo>
                      <a:pt x="612" y="524"/>
                    </a:moveTo>
                    <a:cubicBezTo>
                      <a:pt x="602" y="523"/>
                      <a:pt x="587" y="521"/>
                      <a:pt x="555" y="520"/>
                    </a:cubicBezTo>
                    <a:cubicBezTo>
                      <a:pt x="556" y="517"/>
                      <a:pt x="558" y="513"/>
                      <a:pt x="558" y="510"/>
                    </a:cubicBezTo>
                    <a:cubicBezTo>
                      <a:pt x="558" y="502"/>
                      <a:pt x="557" y="495"/>
                      <a:pt x="557" y="488"/>
                    </a:cubicBezTo>
                    <a:cubicBezTo>
                      <a:pt x="557" y="474"/>
                      <a:pt x="557" y="459"/>
                      <a:pt x="550" y="446"/>
                    </a:cubicBezTo>
                    <a:cubicBezTo>
                      <a:pt x="551" y="447"/>
                      <a:pt x="551" y="447"/>
                      <a:pt x="552" y="448"/>
                    </a:cubicBezTo>
                    <a:cubicBezTo>
                      <a:pt x="556" y="452"/>
                      <a:pt x="559" y="457"/>
                      <a:pt x="563" y="462"/>
                    </a:cubicBezTo>
                    <a:cubicBezTo>
                      <a:pt x="565" y="465"/>
                      <a:pt x="567" y="471"/>
                      <a:pt x="570" y="474"/>
                    </a:cubicBezTo>
                    <a:cubicBezTo>
                      <a:pt x="576" y="478"/>
                      <a:pt x="580" y="485"/>
                      <a:pt x="585" y="490"/>
                    </a:cubicBezTo>
                    <a:cubicBezTo>
                      <a:pt x="590" y="495"/>
                      <a:pt x="594" y="501"/>
                      <a:pt x="598" y="506"/>
                    </a:cubicBezTo>
                    <a:cubicBezTo>
                      <a:pt x="603" y="512"/>
                      <a:pt x="608" y="518"/>
                      <a:pt x="612" y="524"/>
                    </a:cubicBezTo>
                    <a:moveTo>
                      <a:pt x="87" y="496"/>
                    </a:moveTo>
                    <a:cubicBezTo>
                      <a:pt x="86" y="494"/>
                      <a:pt x="86" y="491"/>
                      <a:pt x="85" y="489"/>
                    </a:cubicBezTo>
                    <a:cubicBezTo>
                      <a:pt x="83" y="482"/>
                      <a:pt x="82" y="476"/>
                      <a:pt x="82" y="470"/>
                    </a:cubicBezTo>
                    <a:cubicBezTo>
                      <a:pt x="82" y="469"/>
                      <a:pt x="83" y="469"/>
                      <a:pt x="83" y="468"/>
                    </a:cubicBezTo>
                    <a:cubicBezTo>
                      <a:pt x="101" y="456"/>
                      <a:pt x="122" y="448"/>
                      <a:pt x="143" y="446"/>
                    </a:cubicBezTo>
                    <a:cubicBezTo>
                      <a:pt x="144" y="446"/>
                      <a:pt x="144" y="446"/>
                      <a:pt x="144" y="446"/>
                    </a:cubicBezTo>
                    <a:cubicBezTo>
                      <a:pt x="145" y="451"/>
                      <a:pt x="147" y="456"/>
                      <a:pt x="149" y="462"/>
                    </a:cubicBezTo>
                    <a:cubicBezTo>
                      <a:pt x="127" y="466"/>
                      <a:pt x="105" y="481"/>
                      <a:pt x="87" y="496"/>
                    </a:cubicBezTo>
                    <a:moveTo>
                      <a:pt x="710" y="475"/>
                    </a:moveTo>
                    <a:cubicBezTo>
                      <a:pt x="700" y="465"/>
                      <a:pt x="691" y="458"/>
                      <a:pt x="677" y="452"/>
                    </a:cubicBezTo>
                    <a:cubicBezTo>
                      <a:pt x="670" y="450"/>
                      <a:pt x="664" y="448"/>
                      <a:pt x="657" y="447"/>
                    </a:cubicBezTo>
                    <a:cubicBezTo>
                      <a:pt x="653" y="446"/>
                      <a:pt x="646" y="446"/>
                      <a:pt x="642" y="445"/>
                    </a:cubicBezTo>
                    <a:cubicBezTo>
                      <a:pt x="642" y="444"/>
                      <a:pt x="641" y="443"/>
                      <a:pt x="640" y="443"/>
                    </a:cubicBezTo>
                    <a:cubicBezTo>
                      <a:pt x="639" y="440"/>
                      <a:pt x="639" y="437"/>
                      <a:pt x="638" y="433"/>
                    </a:cubicBezTo>
                    <a:cubicBezTo>
                      <a:pt x="646" y="434"/>
                      <a:pt x="654" y="435"/>
                      <a:pt x="662" y="435"/>
                    </a:cubicBezTo>
                    <a:cubicBezTo>
                      <a:pt x="676" y="437"/>
                      <a:pt x="689" y="440"/>
                      <a:pt x="702" y="444"/>
                    </a:cubicBezTo>
                    <a:cubicBezTo>
                      <a:pt x="703" y="444"/>
                      <a:pt x="703" y="444"/>
                      <a:pt x="703" y="444"/>
                    </a:cubicBezTo>
                    <a:cubicBezTo>
                      <a:pt x="703" y="444"/>
                      <a:pt x="703" y="444"/>
                      <a:pt x="704" y="444"/>
                    </a:cubicBezTo>
                    <a:cubicBezTo>
                      <a:pt x="706" y="455"/>
                      <a:pt x="708" y="465"/>
                      <a:pt x="710" y="475"/>
                    </a:cubicBezTo>
                    <a:moveTo>
                      <a:pt x="601" y="466"/>
                    </a:moveTo>
                    <a:cubicBezTo>
                      <a:pt x="591" y="456"/>
                      <a:pt x="581" y="447"/>
                      <a:pt x="570" y="438"/>
                    </a:cubicBezTo>
                    <a:cubicBezTo>
                      <a:pt x="568" y="436"/>
                      <a:pt x="565" y="434"/>
                      <a:pt x="563" y="431"/>
                    </a:cubicBezTo>
                    <a:cubicBezTo>
                      <a:pt x="566" y="432"/>
                      <a:pt x="569" y="433"/>
                      <a:pt x="572" y="433"/>
                    </a:cubicBezTo>
                    <a:cubicBezTo>
                      <a:pt x="590" y="435"/>
                      <a:pt x="607" y="441"/>
                      <a:pt x="624" y="446"/>
                    </a:cubicBezTo>
                    <a:cubicBezTo>
                      <a:pt x="628" y="465"/>
                      <a:pt x="629" y="484"/>
                      <a:pt x="629" y="501"/>
                    </a:cubicBezTo>
                    <a:cubicBezTo>
                      <a:pt x="626" y="494"/>
                      <a:pt x="623" y="486"/>
                      <a:pt x="618" y="481"/>
                    </a:cubicBezTo>
                    <a:cubicBezTo>
                      <a:pt x="615" y="477"/>
                      <a:pt x="611" y="475"/>
                      <a:pt x="608" y="472"/>
                    </a:cubicBezTo>
                    <a:cubicBezTo>
                      <a:pt x="608" y="472"/>
                      <a:pt x="608" y="472"/>
                      <a:pt x="608" y="472"/>
                    </a:cubicBezTo>
                    <a:cubicBezTo>
                      <a:pt x="607" y="470"/>
                      <a:pt x="606" y="469"/>
                      <a:pt x="606" y="468"/>
                    </a:cubicBezTo>
                    <a:cubicBezTo>
                      <a:pt x="605" y="466"/>
                      <a:pt x="604" y="466"/>
                      <a:pt x="602" y="466"/>
                    </a:cubicBezTo>
                    <a:cubicBezTo>
                      <a:pt x="602" y="466"/>
                      <a:pt x="602" y="466"/>
                      <a:pt x="601" y="466"/>
                    </a:cubicBezTo>
                    <a:moveTo>
                      <a:pt x="702" y="436"/>
                    </a:moveTo>
                    <a:cubicBezTo>
                      <a:pt x="681" y="430"/>
                      <a:pt x="659" y="426"/>
                      <a:pt x="637" y="426"/>
                    </a:cubicBezTo>
                    <a:cubicBezTo>
                      <a:pt x="636" y="422"/>
                      <a:pt x="635" y="419"/>
                      <a:pt x="635" y="415"/>
                    </a:cubicBezTo>
                    <a:cubicBezTo>
                      <a:pt x="645" y="413"/>
                      <a:pt x="656" y="413"/>
                      <a:pt x="666" y="413"/>
                    </a:cubicBezTo>
                    <a:cubicBezTo>
                      <a:pt x="667" y="413"/>
                      <a:pt x="669" y="413"/>
                      <a:pt x="670" y="413"/>
                    </a:cubicBezTo>
                    <a:cubicBezTo>
                      <a:pt x="679" y="413"/>
                      <a:pt x="688" y="413"/>
                      <a:pt x="697" y="415"/>
                    </a:cubicBezTo>
                    <a:cubicBezTo>
                      <a:pt x="699" y="422"/>
                      <a:pt x="700" y="429"/>
                      <a:pt x="702" y="436"/>
                    </a:cubicBezTo>
                    <a:moveTo>
                      <a:pt x="85" y="424"/>
                    </a:moveTo>
                    <a:cubicBezTo>
                      <a:pt x="86" y="418"/>
                      <a:pt x="89" y="413"/>
                      <a:pt x="91" y="411"/>
                    </a:cubicBezTo>
                    <a:cubicBezTo>
                      <a:pt x="107" y="408"/>
                      <a:pt x="122" y="402"/>
                      <a:pt x="138" y="399"/>
                    </a:cubicBezTo>
                    <a:cubicBezTo>
                      <a:pt x="137" y="411"/>
                      <a:pt x="138" y="424"/>
                      <a:pt x="142" y="438"/>
                    </a:cubicBezTo>
                    <a:cubicBezTo>
                      <a:pt x="120" y="441"/>
                      <a:pt x="99" y="449"/>
                      <a:pt x="81" y="461"/>
                    </a:cubicBezTo>
                    <a:cubicBezTo>
                      <a:pt x="80" y="452"/>
                      <a:pt x="81" y="443"/>
                      <a:pt x="82" y="436"/>
                    </a:cubicBezTo>
                    <a:cubicBezTo>
                      <a:pt x="84" y="435"/>
                      <a:pt x="85" y="434"/>
                      <a:pt x="85" y="432"/>
                    </a:cubicBezTo>
                    <a:cubicBezTo>
                      <a:pt x="90" y="430"/>
                      <a:pt x="96" y="428"/>
                      <a:pt x="101" y="426"/>
                    </a:cubicBezTo>
                    <a:cubicBezTo>
                      <a:pt x="112" y="423"/>
                      <a:pt x="123" y="419"/>
                      <a:pt x="135" y="417"/>
                    </a:cubicBezTo>
                    <a:cubicBezTo>
                      <a:pt x="139" y="416"/>
                      <a:pt x="139" y="410"/>
                      <a:pt x="135" y="410"/>
                    </a:cubicBezTo>
                    <a:cubicBezTo>
                      <a:pt x="134" y="410"/>
                      <a:pt x="134" y="410"/>
                      <a:pt x="134" y="410"/>
                    </a:cubicBezTo>
                    <a:cubicBezTo>
                      <a:pt x="124" y="412"/>
                      <a:pt x="114" y="415"/>
                      <a:pt x="104" y="418"/>
                    </a:cubicBezTo>
                    <a:cubicBezTo>
                      <a:pt x="98" y="420"/>
                      <a:pt x="91" y="421"/>
                      <a:pt x="85" y="424"/>
                    </a:cubicBezTo>
                    <a:moveTo>
                      <a:pt x="676" y="392"/>
                    </a:moveTo>
                    <a:cubicBezTo>
                      <a:pt x="681" y="392"/>
                      <a:pt x="686" y="391"/>
                      <a:pt x="691" y="390"/>
                    </a:cubicBezTo>
                    <a:cubicBezTo>
                      <a:pt x="692" y="396"/>
                      <a:pt x="694" y="401"/>
                      <a:pt x="695" y="407"/>
                    </a:cubicBezTo>
                    <a:cubicBezTo>
                      <a:pt x="688" y="406"/>
                      <a:pt x="680" y="405"/>
                      <a:pt x="673" y="405"/>
                    </a:cubicBezTo>
                    <a:cubicBezTo>
                      <a:pt x="669" y="405"/>
                      <a:pt x="665" y="405"/>
                      <a:pt x="662" y="406"/>
                    </a:cubicBezTo>
                    <a:cubicBezTo>
                      <a:pt x="652" y="407"/>
                      <a:pt x="643" y="406"/>
                      <a:pt x="633" y="408"/>
                    </a:cubicBezTo>
                    <a:cubicBezTo>
                      <a:pt x="632" y="404"/>
                      <a:pt x="632" y="401"/>
                      <a:pt x="631" y="397"/>
                    </a:cubicBezTo>
                    <a:cubicBezTo>
                      <a:pt x="638" y="396"/>
                      <a:pt x="645" y="395"/>
                      <a:pt x="653" y="394"/>
                    </a:cubicBezTo>
                    <a:cubicBezTo>
                      <a:pt x="658" y="394"/>
                      <a:pt x="664" y="391"/>
                      <a:pt x="670" y="391"/>
                    </a:cubicBezTo>
                    <a:cubicBezTo>
                      <a:pt x="670" y="391"/>
                      <a:pt x="671" y="391"/>
                      <a:pt x="671" y="391"/>
                    </a:cubicBezTo>
                    <a:cubicBezTo>
                      <a:pt x="673" y="392"/>
                      <a:pt x="674" y="392"/>
                      <a:pt x="676" y="392"/>
                    </a:cubicBezTo>
                    <a:moveTo>
                      <a:pt x="493" y="519"/>
                    </a:moveTo>
                    <a:cubicBezTo>
                      <a:pt x="493" y="490"/>
                      <a:pt x="488" y="463"/>
                      <a:pt x="482" y="436"/>
                    </a:cubicBezTo>
                    <a:cubicBezTo>
                      <a:pt x="478" y="421"/>
                      <a:pt x="476" y="405"/>
                      <a:pt x="470" y="391"/>
                    </a:cubicBezTo>
                    <a:cubicBezTo>
                      <a:pt x="469" y="389"/>
                      <a:pt x="468" y="387"/>
                      <a:pt x="467" y="384"/>
                    </a:cubicBezTo>
                    <a:cubicBezTo>
                      <a:pt x="476" y="390"/>
                      <a:pt x="484" y="395"/>
                      <a:pt x="493" y="401"/>
                    </a:cubicBezTo>
                    <a:cubicBezTo>
                      <a:pt x="500" y="407"/>
                      <a:pt x="507" y="412"/>
                      <a:pt x="514" y="417"/>
                    </a:cubicBezTo>
                    <a:cubicBezTo>
                      <a:pt x="520" y="422"/>
                      <a:pt x="527" y="426"/>
                      <a:pt x="534" y="431"/>
                    </a:cubicBezTo>
                    <a:cubicBezTo>
                      <a:pt x="535" y="436"/>
                      <a:pt x="539" y="442"/>
                      <a:pt x="542" y="446"/>
                    </a:cubicBezTo>
                    <a:cubicBezTo>
                      <a:pt x="548" y="457"/>
                      <a:pt x="549" y="469"/>
                      <a:pt x="550" y="481"/>
                    </a:cubicBezTo>
                    <a:cubicBezTo>
                      <a:pt x="550" y="490"/>
                      <a:pt x="551" y="499"/>
                      <a:pt x="551" y="507"/>
                    </a:cubicBezTo>
                    <a:cubicBezTo>
                      <a:pt x="551" y="511"/>
                      <a:pt x="549" y="515"/>
                      <a:pt x="548" y="519"/>
                    </a:cubicBezTo>
                    <a:cubicBezTo>
                      <a:pt x="547" y="519"/>
                      <a:pt x="546" y="519"/>
                      <a:pt x="546" y="519"/>
                    </a:cubicBezTo>
                    <a:cubicBezTo>
                      <a:pt x="538" y="519"/>
                      <a:pt x="529" y="519"/>
                      <a:pt x="519" y="519"/>
                    </a:cubicBezTo>
                    <a:cubicBezTo>
                      <a:pt x="519" y="519"/>
                      <a:pt x="508" y="519"/>
                      <a:pt x="493" y="519"/>
                    </a:cubicBezTo>
                    <a:moveTo>
                      <a:pt x="627" y="377"/>
                    </a:moveTo>
                    <a:cubicBezTo>
                      <a:pt x="628" y="377"/>
                      <a:pt x="628" y="377"/>
                      <a:pt x="628" y="377"/>
                    </a:cubicBezTo>
                    <a:cubicBezTo>
                      <a:pt x="647" y="374"/>
                      <a:pt x="666" y="373"/>
                      <a:pt x="685" y="368"/>
                    </a:cubicBezTo>
                    <a:cubicBezTo>
                      <a:pt x="686" y="373"/>
                      <a:pt x="688" y="378"/>
                      <a:pt x="689" y="383"/>
                    </a:cubicBezTo>
                    <a:cubicBezTo>
                      <a:pt x="680" y="385"/>
                      <a:pt x="671" y="384"/>
                      <a:pt x="663" y="385"/>
                    </a:cubicBezTo>
                    <a:cubicBezTo>
                      <a:pt x="652" y="387"/>
                      <a:pt x="640" y="389"/>
                      <a:pt x="629" y="390"/>
                    </a:cubicBezTo>
                    <a:cubicBezTo>
                      <a:pt x="629" y="390"/>
                      <a:pt x="629" y="390"/>
                      <a:pt x="629" y="390"/>
                    </a:cubicBezTo>
                    <a:cubicBezTo>
                      <a:pt x="628" y="385"/>
                      <a:pt x="627" y="381"/>
                      <a:pt x="625" y="376"/>
                    </a:cubicBezTo>
                    <a:cubicBezTo>
                      <a:pt x="626" y="376"/>
                      <a:pt x="627" y="377"/>
                      <a:pt x="627" y="377"/>
                    </a:cubicBezTo>
                    <a:moveTo>
                      <a:pt x="100" y="401"/>
                    </a:moveTo>
                    <a:cubicBezTo>
                      <a:pt x="114" y="386"/>
                      <a:pt x="127" y="375"/>
                      <a:pt x="136" y="369"/>
                    </a:cubicBezTo>
                    <a:cubicBezTo>
                      <a:pt x="139" y="369"/>
                      <a:pt x="141" y="368"/>
                      <a:pt x="143" y="367"/>
                    </a:cubicBezTo>
                    <a:cubicBezTo>
                      <a:pt x="143" y="370"/>
                      <a:pt x="143" y="375"/>
                      <a:pt x="140" y="384"/>
                    </a:cubicBezTo>
                    <a:cubicBezTo>
                      <a:pt x="140" y="386"/>
                      <a:pt x="139" y="389"/>
                      <a:pt x="139" y="392"/>
                    </a:cubicBezTo>
                    <a:cubicBezTo>
                      <a:pt x="126" y="394"/>
                      <a:pt x="113" y="398"/>
                      <a:pt x="100" y="401"/>
                    </a:cubicBezTo>
                    <a:moveTo>
                      <a:pt x="623" y="438"/>
                    </a:moveTo>
                    <a:cubicBezTo>
                      <a:pt x="613" y="435"/>
                      <a:pt x="604" y="432"/>
                      <a:pt x="594" y="429"/>
                    </a:cubicBezTo>
                    <a:cubicBezTo>
                      <a:pt x="584" y="426"/>
                      <a:pt x="573" y="426"/>
                      <a:pt x="562" y="423"/>
                    </a:cubicBezTo>
                    <a:cubicBezTo>
                      <a:pt x="561" y="423"/>
                      <a:pt x="556" y="421"/>
                      <a:pt x="550" y="420"/>
                    </a:cubicBezTo>
                    <a:cubicBezTo>
                      <a:pt x="538" y="409"/>
                      <a:pt x="525" y="398"/>
                      <a:pt x="511" y="389"/>
                    </a:cubicBezTo>
                    <a:cubicBezTo>
                      <a:pt x="508" y="386"/>
                      <a:pt x="504" y="384"/>
                      <a:pt x="501" y="382"/>
                    </a:cubicBezTo>
                    <a:cubicBezTo>
                      <a:pt x="497" y="378"/>
                      <a:pt x="492" y="374"/>
                      <a:pt x="488" y="371"/>
                    </a:cubicBezTo>
                    <a:cubicBezTo>
                      <a:pt x="485" y="369"/>
                      <a:pt x="482" y="367"/>
                      <a:pt x="479" y="365"/>
                    </a:cubicBezTo>
                    <a:cubicBezTo>
                      <a:pt x="489" y="363"/>
                      <a:pt x="499" y="360"/>
                      <a:pt x="509" y="358"/>
                    </a:cubicBezTo>
                    <a:cubicBezTo>
                      <a:pt x="527" y="354"/>
                      <a:pt x="546" y="351"/>
                      <a:pt x="565" y="351"/>
                    </a:cubicBezTo>
                    <a:cubicBezTo>
                      <a:pt x="577" y="351"/>
                      <a:pt x="588" y="352"/>
                      <a:pt x="600" y="355"/>
                    </a:cubicBezTo>
                    <a:cubicBezTo>
                      <a:pt x="608" y="381"/>
                      <a:pt x="621" y="428"/>
                      <a:pt x="621" y="428"/>
                    </a:cubicBezTo>
                    <a:cubicBezTo>
                      <a:pt x="622" y="431"/>
                      <a:pt x="622" y="435"/>
                      <a:pt x="623" y="438"/>
                    </a:cubicBezTo>
                    <a:moveTo>
                      <a:pt x="624" y="373"/>
                    </a:moveTo>
                    <a:cubicBezTo>
                      <a:pt x="623" y="367"/>
                      <a:pt x="621" y="361"/>
                      <a:pt x="619" y="355"/>
                    </a:cubicBezTo>
                    <a:cubicBezTo>
                      <a:pt x="639" y="352"/>
                      <a:pt x="659" y="352"/>
                      <a:pt x="678" y="347"/>
                    </a:cubicBezTo>
                    <a:cubicBezTo>
                      <a:pt x="680" y="351"/>
                      <a:pt x="681" y="356"/>
                      <a:pt x="683" y="361"/>
                    </a:cubicBezTo>
                    <a:cubicBezTo>
                      <a:pt x="665" y="365"/>
                      <a:pt x="646" y="366"/>
                      <a:pt x="628" y="369"/>
                    </a:cubicBezTo>
                    <a:cubicBezTo>
                      <a:pt x="626" y="370"/>
                      <a:pt x="625" y="371"/>
                      <a:pt x="624" y="373"/>
                    </a:cubicBezTo>
                    <a:moveTo>
                      <a:pt x="243" y="525"/>
                    </a:moveTo>
                    <a:cubicBezTo>
                      <a:pt x="237" y="525"/>
                      <a:pt x="231" y="524"/>
                      <a:pt x="225" y="523"/>
                    </a:cubicBezTo>
                    <a:cubicBezTo>
                      <a:pt x="195" y="518"/>
                      <a:pt x="168" y="474"/>
                      <a:pt x="159" y="436"/>
                    </a:cubicBezTo>
                    <a:cubicBezTo>
                      <a:pt x="155" y="419"/>
                      <a:pt x="152" y="385"/>
                      <a:pt x="159" y="365"/>
                    </a:cubicBezTo>
                    <a:cubicBezTo>
                      <a:pt x="166" y="362"/>
                      <a:pt x="173" y="357"/>
                      <a:pt x="177" y="355"/>
                    </a:cubicBezTo>
                    <a:cubicBezTo>
                      <a:pt x="182" y="351"/>
                      <a:pt x="188" y="348"/>
                      <a:pt x="195" y="345"/>
                    </a:cubicBezTo>
                    <a:cubicBezTo>
                      <a:pt x="200" y="361"/>
                      <a:pt x="203" y="376"/>
                      <a:pt x="206" y="392"/>
                    </a:cubicBezTo>
                    <a:cubicBezTo>
                      <a:pt x="207" y="402"/>
                      <a:pt x="209" y="411"/>
                      <a:pt x="211" y="421"/>
                    </a:cubicBezTo>
                    <a:cubicBezTo>
                      <a:pt x="212" y="430"/>
                      <a:pt x="211" y="438"/>
                      <a:pt x="211" y="447"/>
                    </a:cubicBezTo>
                    <a:cubicBezTo>
                      <a:pt x="213" y="465"/>
                      <a:pt x="215" y="483"/>
                      <a:pt x="224" y="499"/>
                    </a:cubicBezTo>
                    <a:cubicBezTo>
                      <a:pt x="228" y="507"/>
                      <a:pt x="234" y="517"/>
                      <a:pt x="240" y="523"/>
                    </a:cubicBezTo>
                    <a:cubicBezTo>
                      <a:pt x="241" y="524"/>
                      <a:pt x="242" y="525"/>
                      <a:pt x="243" y="525"/>
                    </a:cubicBezTo>
                    <a:moveTo>
                      <a:pt x="418" y="520"/>
                    </a:moveTo>
                    <a:cubicBezTo>
                      <a:pt x="417" y="516"/>
                      <a:pt x="414" y="509"/>
                      <a:pt x="414" y="507"/>
                    </a:cubicBezTo>
                    <a:cubicBezTo>
                      <a:pt x="412" y="502"/>
                      <a:pt x="411" y="496"/>
                      <a:pt x="410" y="491"/>
                    </a:cubicBezTo>
                    <a:cubicBezTo>
                      <a:pt x="409" y="481"/>
                      <a:pt x="409" y="470"/>
                      <a:pt x="407" y="461"/>
                    </a:cubicBezTo>
                    <a:cubicBezTo>
                      <a:pt x="402" y="442"/>
                      <a:pt x="396" y="423"/>
                      <a:pt x="392" y="404"/>
                    </a:cubicBezTo>
                    <a:cubicBezTo>
                      <a:pt x="392" y="400"/>
                      <a:pt x="391" y="396"/>
                      <a:pt x="389" y="393"/>
                    </a:cubicBezTo>
                    <a:cubicBezTo>
                      <a:pt x="386" y="388"/>
                      <a:pt x="385" y="383"/>
                      <a:pt x="383" y="377"/>
                    </a:cubicBezTo>
                    <a:cubicBezTo>
                      <a:pt x="380" y="371"/>
                      <a:pt x="378" y="365"/>
                      <a:pt x="375" y="359"/>
                    </a:cubicBezTo>
                    <a:cubicBezTo>
                      <a:pt x="372" y="354"/>
                      <a:pt x="369" y="348"/>
                      <a:pt x="365" y="343"/>
                    </a:cubicBezTo>
                    <a:cubicBezTo>
                      <a:pt x="367" y="343"/>
                      <a:pt x="369" y="344"/>
                      <a:pt x="371" y="344"/>
                    </a:cubicBezTo>
                    <a:cubicBezTo>
                      <a:pt x="394" y="350"/>
                      <a:pt x="418" y="355"/>
                      <a:pt x="439" y="368"/>
                    </a:cubicBezTo>
                    <a:cubicBezTo>
                      <a:pt x="444" y="371"/>
                      <a:pt x="449" y="374"/>
                      <a:pt x="455" y="377"/>
                    </a:cubicBezTo>
                    <a:cubicBezTo>
                      <a:pt x="459" y="385"/>
                      <a:pt x="463" y="393"/>
                      <a:pt x="466" y="402"/>
                    </a:cubicBezTo>
                    <a:cubicBezTo>
                      <a:pt x="470" y="418"/>
                      <a:pt x="474" y="434"/>
                      <a:pt x="478" y="451"/>
                    </a:cubicBezTo>
                    <a:cubicBezTo>
                      <a:pt x="483" y="473"/>
                      <a:pt x="486" y="496"/>
                      <a:pt x="486" y="519"/>
                    </a:cubicBezTo>
                    <a:cubicBezTo>
                      <a:pt x="466" y="519"/>
                      <a:pt x="441" y="520"/>
                      <a:pt x="418" y="520"/>
                    </a:cubicBezTo>
                    <a:moveTo>
                      <a:pt x="269" y="526"/>
                    </a:moveTo>
                    <a:cubicBezTo>
                      <a:pt x="266" y="526"/>
                      <a:pt x="263" y="526"/>
                      <a:pt x="260" y="526"/>
                    </a:cubicBezTo>
                    <a:cubicBezTo>
                      <a:pt x="254" y="523"/>
                      <a:pt x="248" y="521"/>
                      <a:pt x="244" y="515"/>
                    </a:cubicBezTo>
                    <a:cubicBezTo>
                      <a:pt x="239" y="508"/>
                      <a:pt x="234" y="502"/>
                      <a:pt x="230" y="495"/>
                    </a:cubicBezTo>
                    <a:cubicBezTo>
                      <a:pt x="225" y="484"/>
                      <a:pt x="223" y="473"/>
                      <a:pt x="221" y="461"/>
                    </a:cubicBezTo>
                    <a:cubicBezTo>
                      <a:pt x="219" y="453"/>
                      <a:pt x="218" y="446"/>
                      <a:pt x="219" y="438"/>
                    </a:cubicBezTo>
                    <a:cubicBezTo>
                      <a:pt x="219" y="435"/>
                      <a:pt x="220" y="433"/>
                      <a:pt x="219" y="430"/>
                    </a:cubicBezTo>
                    <a:cubicBezTo>
                      <a:pt x="214" y="401"/>
                      <a:pt x="210" y="371"/>
                      <a:pt x="202" y="343"/>
                    </a:cubicBezTo>
                    <a:cubicBezTo>
                      <a:pt x="214" y="339"/>
                      <a:pt x="226" y="336"/>
                      <a:pt x="238" y="336"/>
                    </a:cubicBezTo>
                    <a:cubicBezTo>
                      <a:pt x="245" y="336"/>
                      <a:pt x="253" y="335"/>
                      <a:pt x="260" y="334"/>
                    </a:cubicBezTo>
                    <a:cubicBezTo>
                      <a:pt x="262" y="340"/>
                      <a:pt x="263" y="346"/>
                      <a:pt x="264" y="351"/>
                    </a:cubicBezTo>
                    <a:cubicBezTo>
                      <a:pt x="265" y="357"/>
                      <a:pt x="267" y="362"/>
                      <a:pt x="268" y="368"/>
                    </a:cubicBezTo>
                    <a:cubicBezTo>
                      <a:pt x="269" y="372"/>
                      <a:pt x="270" y="376"/>
                      <a:pt x="271" y="380"/>
                    </a:cubicBezTo>
                    <a:cubicBezTo>
                      <a:pt x="275" y="393"/>
                      <a:pt x="279" y="406"/>
                      <a:pt x="282" y="419"/>
                    </a:cubicBezTo>
                    <a:cubicBezTo>
                      <a:pt x="287" y="440"/>
                      <a:pt x="287" y="463"/>
                      <a:pt x="294" y="484"/>
                    </a:cubicBezTo>
                    <a:cubicBezTo>
                      <a:pt x="299" y="499"/>
                      <a:pt x="307" y="512"/>
                      <a:pt x="315" y="525"/>
                    </a:cubicBezTo>
                    <a:cubicBezTo>
                      <a:pt x="299" y="526"/>
                      <a:pt x="283" y="526"/>
                      <a:pt x="269" y="526"/>
                    </a:cubicBezTo>
                    <a:moveTo>
                      <a:pt x="287" y="334"/>
                    </a:moveTo>
                    <a:cubicBezTo>
                      <a:pt x="294" y="334"/>
                      <a:pt x="301" y="334"/>
                      <a:pt x="307" y="334"/>
                    </a:cubicBezTo>
                    <a:cubicBezTo>
                      <a:pt x="308" y="334"/>
                      <a:pt x="310" y="333"/>
                      <a:pt x="311" y="333"/>
                    </a:cubicBezTo>
                    <a:cubicBezTo>
                      <a:pt x="325" y="333"/>
                      <a:pt x="339" y="336"/>
                      <a:pt x="353" y="340"/>
                    </a:cubicBezTo>
                    <a:cubicBezTo>
                      <a:pt x="362" y="350"/>
                      <a:pt x="368" y="363"/>
                      <a:pt x="373" y="374"/>
                    </a:cubicBezTo>
                    <a:cubicBezTo>
                      <a:pt x="380" y="390"/>
                      <a:pt x="386" y="406"/>
                      <a:pt x="390" y="423"/>
                    </a:cubicBezTo>
                    <a:cubicBezTo>
                      <a:pt x="393" y="434"/>
                      <a:pt x="395" y="445"/>
                      <a:pt x="398" y="456"/>
                    </a:cubicBezTo>
                    <a:cubicBezTo>
                      <a:pt x="401" y="467"/>
                      <a:pt x="401" y="478"/>
                      <a:pt x="403" y="489"/>
                    </a:cubicBezTo>
                    <a:cubicBezTo>
                      <a:pt x="404" y="499"/>
                      <a:pt x="406" y="510"/>
                      <a:pt x="410" y="520"/>
                    </a:cubicBezTo>
                    <a:cubicBezTo>
                      <a:pt x="384" y="521"/>
                      <a:pt x="361" y="521"/>
                      <a:pt x="354" y="522"/>
                    </a:cubicBezTo>
                    <a:cubicBezTo>
                      <a:pt x="343" y="523"/>
                      <a:pt x="333" y="523"/>
                      <a:pt x="323" y="524"/>
                    </a:cubicBezTo>
                    <a:cubicBezTo>
                      <a:pt x="315" y="513"/>
                      <a:pt x="307" y="502"/>
                      <a:pt x="303" y="489"/>
                    </a:cubicBezTo>
                    <a:cubicBezTo>
                      <a:pt x="299" y="475"/>
                      <a:pt x="295" y="461"/>
                      <a:pt x="294" y="446"/>
                    </a:cubicBezTo>
                    <a:cubicBezTo>
                      <a:pt x="293" y="439"/>
                      <a:pt x="293" y="432"/>
                      <a:pt x="291" y="426"/>
                    </a:cubicBezTo>
                    <a:cubicBezTo>
                      <a:pt x="286" y="405"/>
                      <a:pt x="279" y="384"/>
                      <a:pt x="275" y="363"/>
                    </a:cubicBezTo>
                    <a:cubicBezTo>
                      <a:pt x="274" y="360"/>
                      <a:pt x="270" y="346"/>
                      <a:pt x="266" y="334"/>
                    </a:cubicBezTo>
                    <a:cubicBezTo>
                      <a:pt x="268" y="334"/>
                      <a:pt x="269" y="333"/>
                      <a:pt x="271" y="333"/>
                    </a:cubicBezTo>
                    <a:cubicBezTo>
                      <a:pt x="273" y="333"/>
                      <a:pt x="276" y="334"/>
                      <a:pt x="278" y="334"/>
                    </a:cubicBezTo>
                    <a:cubicBezTo>
                      <a:pt x="281" y="334"/>
                      <a:pt x="284" y="334"/>
                      <a:pt x="287" y="334"/>
                    </a:cubicBezTo>
                    <a:moveTo>
                      <a:pt x="127" y="322"/>
                    </a:moveTo>
                    <a:cubicBezTo>
                      <a:pt x="129" y="322"/>
                      <a:pt x="130" y="322"/>
                      <a:pt x="131" y="322"/>
                    </a:cubicBezTo>
                    <a:cubicBezTo>
                      <a:pt x="131" y="323"/>
                      <a:pt x="132" y="324"/>
                      <a:pt x="132" y="325"/>
                    </a:cubicBezTo>
                    <a:cubicBezTo>
                      <a:pt x="132" y="328"/>
                      <a:pt x="134" y="331"/>
                      <a:pt x="134" y="334"/>
                    </a:cubicBezTo>
                    <a:cubicBezTo>
                      <a:pt x="134" y="340"/>
                      <a:pt x="133" y="345"/>
                      <a:pt x="133" y="350"/>
                    </a:cubicBezTo>
                    <a:cubicBezTo>
                      <a:pt x="133" y="351"/>
                      <a:pt x="133" y="351"/>
                      <a:pt x="133" y="352"/>
                    </a:cubicBezTo>
                    <a:cubicBezTo>
                      <a:pt x="133" y="352"/>
                      <a:pt x="132" y="352"/>
                      <a:pt x="131" y="353"/>
                    </a:cubicBezTo>
                    <a:cubicBezTo>
                      <a:pt x="128" y="353"/>
                      <a:pt x="124" y="353"/>
                      <a:pt x="121" y="353"/>
                    </a:cubicBezTo>
                    <a:cubicBezTo>
                      <a:pt x="119" y="353"/>
                      <a:pt x="118" y="353"/>
                      <a:pt x="117" y="353"/>
                    </a:cubicBezTo>
                    <a:cubicBezTo>
                      <a:pt x="116" y="353"/>
                      <a:pt x="116" y="353"/>
                      <a:pt x="116" y="353"/>
                    </a:cubicBezTo>
                    <a:cubicBezTo>
                      <a:pt x="118" y="348"/>
                      <a:pt x="118" y="344"/>
                      <a:pt x="120" y="338"/>
                    </a:cubicBezTo>
                    <a:cubicBezTo>
                      <a:pt x="122" y="333"/>
                      <a:pt x="124" y="327"/>
                      <a:pt x="126" y="322"/>
                    </a:cubicBezTo>
                    <a:cubicBezTo>
                      <a:pt x="126" y="322"/>
                      <a:pt x="127" y="322"/>
                      <a:pt x="127" y="322"/>
                    </a:cubicBezTo>
                    <a:moveTo>
                      <a:pt x="617" y="348"/>
                    </a:moveTo>
                    <a:cubicBezTo>
                      <a:pt x="616" y="345"/>
                      <a:pt x="615" y="342"/>
                      <a:pt x="614" y="339"/>
                    </a:cubicBezTo>
                    <a:cubicBezTo>
                      <a:pt x="633" y="330"/>
                      <a:pt x="650" y="325"/>
                      <a:pt x="670" y="321"/>
                    </a:cubicBezTo>
                    <a:cubicBezTo>
                      <a:pt x="672" y="327"/>
                      <a:pt x="674" y="333"/>
                      <a:pt x="676" y="340"/>
                    </a:cubicBezTo>
                    <a:cubicBezTo>
                      <a:pt x="657" y="344"/>
                      <a:pt x="636" y="345"/>
                      <a:pt x="617" y="348"/>
                    </a:cubicBezTo>
                    <a:moveTo>
                      <a:pt x="109" y="352"/>
                    </a:moveTo>
                    <a:cubicBezTo>
                      <a:pt x="104" y="352"/>
                      <a:pt x="98" y="350"/>
                      <a:pt x="91" y="348"/>
                    </a:cubicBezTo>
                    <a:cubicBezTo>
                      <a:pt x="94" y="345"/>
                      <a:pt x="97" y="341"/>
                      <a:pt x="98" y="337"/>
                    </a:cubicBezTo>
                    <a:cubicBezTo>
                      <a:pt x="102" y="331"/>
                      <a:pt x="106" y="325"/>
                      <a:pt x="109" y="319"/>
                    </a:cubicBezTo>
                    <a:cubicBezTo>
                      <a:pt x="112" y="320"/>
                      <a:pt x="114" y="320"/>
                      <a:pt x="117" y="321"/>
                    </a:cubicBezTo>
                    <a:cubicBezTo>
                      <a:pt x="117" y="321"/>
                      <a:pt x="118" y="321"/>
                      <a:pt x="118" y="321"/>
                    </a:cubicBezTo>
                    <a:cubicBezTo>
                      <a:pt x="117" y="327"/>
                      <a:pt x="114" y="332"/>
                      <a:pt x="113" y="338"/>
                    </a:cubicBezTo>
                    <a:cubicBezTo>
                      <a:pt x="111" y="343"/>
                      <a:pt x="110" y="348"/>
                      <a:pt x="109" y="352"/>
                    </a:cubicBezTo>
                    <a:moveTo>
                      <a:pt x="140" y="349"/>
                    </a:moveTo>
                    <a:cubicBezTo>
                      <a:pt x="141" y="343"/>
                      <a:pt x="142" y="336"/>
                      <a:pt x="141" y="331"/>
                    </a:cubicBezTo>
                    <a:cubicBezTo>
                      <a:pt x="140" y="329"/>
                      <a:pt x="140" y="326"/>
                      <a:pt x="139" y="324"/>
                    </a:cubicBezTo>
                    <a:cubicBezTo>
                      <a:pt x="139" y="323"/>
                      <a:pt x="139" y="322"/>
                      <a:pt x="139" y="320"/>
                    </a:cubicBezTo>
                    <a:cubicBezTo>
                      <a:pt x="139" y="320"/>
                      <a:pt x="139" y="320"/>
                      <a:pt x="139" y="320"/>
                    </a:cubicBezTo>
                    <a:cubicBezTo>
                      <a:pt x="141" y="319"/>
                      <a:pt x="143" y="319"/>
                      <a:pt x="145" y="318"/>
                    </a:cubicBezTo>
                    <a:cubicBezTo>
                      <a:pt x="148" y="326"/>
                      <a:pt x="150" y="335"/>
                      <a:pt x="149" y="345"/>
                    </a:cubicBezTo>
                    <a:cubicBezTo>
                      <a:pt x="149" y="346"/>
                      <a:pt x="149" y="347"/>
                      <a:pt x="149" y="347"/>
                    </a:cubicBezTo>
                    <a:cubicBezTo>
                      <a:pt x="148" y="348"/>
                      <a:pt x="147" y="348"/>
                      <a:pt x="146" y="348"/>
                    </a:cubicBezTo>
                    <a:cubicBezTo>
                      <a:pt x="146" y="348"/>
                      <a:pt x="146" y="348"/>
                      <a:pt x="146" y="348"/>
                    </a:cubicBezTo>
                    <a:cubicBezTo>
                      <a:pt x="144" y="348"/>
                      <a:pt x="142" y="349"/>
                      <a:pt x="140" y="349"/>
                    </a:cubicBezTo>
                    <a:moveTo>
                      <a:pt x="156" y="343"/>
                    </a:moveTo>
                    <a:cubicBezTo>
                      <a:pt x="157" y="332"/>
                      <a:pt x="154" y="323"/>
                      <a:pt x="151" y="313"/>
                    </a:cubicBezTo>
                    <a:cubicBezTo>
                      <a:pt x="152" y="312"/>
                      <a:pt x="152" y="312"/>
                      <a:pt x="152" y="312"/>
                    </a:cubicBezTo>
                    <a:cubicBezTo>
                      <a:pt x="153" y="313"/>
                      <a:pt x="155" y="314"/>
                      <a:pt x="156" y="315"/>
                    </a:cubicBezTo>
                    <a:cubicBezTo>
                      <a:pt x="161" y="321"/>
                      <a:pt x="164" y="327"/>
                      <a:pt x="167" y="333"/>
                    </a:cubicBezTo>
                    <a:cubicBezTo>
                      <a:pt x="167" y="333"/>
                      <a:pt x="167" y="333"/>
                      <a:pt x="167" y="333"/>
                    </a:cubicBezTo>
                    <a:cubicBezTo>
                      <a:pt x="164" y="337"/>
                      <a:pt x="160" y="340"/>
                      <a:pt x="156" y="343"/>
                    </a:cubicBezTo>
                    <a:moveTo>
                      <a:pt x="84" y="345"/>
                    </a:moveTo>
                    <a:cubicBezTo>
                      <a:pt x="80" y="343"/>
                      <a:pt x="75" y="340"/>
                      <a:pt x="70" y="337"/>
                    </a:cubicBezTo>
                    <a:cubicBezTo>
                      <a:pt x="79" y="329"/>
                      <a:pt x="86" y="320"/>
                      <a:pt x="93" y="310"/>
                    </a:cubicBezTo>
                    <a:cubicBezTo>
                      <a:pt x="96" y="312"/>
                      <a:pt x="99" y="314"/>
                      <a:pt x="103" y="316"/>
                    </a:cubicBezTo>
                    <a:cubicBezTo>
                      <a:pt x="101" y="319"/>
                      <a:pt x="99" y="321"/>
                      <a:pt x="98" y="324"/>
                    </a:cubicBezTo>
                    <a:cubicBezTo>
                      <a:pt x="96" y="327"/>
                      <a:pt x="94" y="329"/>
                      <a:pt x="93" y="332"/>
                    </a:cubicBezTo>
                    <a:cubicBezTo>
                      <a:pt x="91" y="336"/>
                      <a:pt x="88" y="342"/>
                      <a:pt x="84" y="345"/>
                    </a:cubicBezTo>
                    <a:moveTo>
                      <a:pt x="172" y="327"/>
                    </a:moveTo>
                    <a:cubicBezTo>
                      <a:pt x="169" y="322"/>
                      <a:pt x="166" y="316"/>
                      <a:pt x="163" y="312"/>
                    </a:cubicBezTo>
                    <a:cubicBezTo>
                      <a:pt x="161" y="310"/>
                      <a:pt x="159" y="308"/>
                      <a:pt x="157" y="306"/>
                    </a:cubicBezTo>
                    <a:cubicBezTo>
                      <a:pt x="157" y="306"/>
                      <a:pt x="157" y="306"/>
                      <a:pt x="157" y="306"/>
                    </a:cubicBezTo>
                    <a:cubicBezTo>
                      <a:pt x="158" y="303"/>
                      <a:pt x="160" y="300"/>
                      <a:pt x="161" y="297"/>
                    </a:cubicBezTo>
                    <a:cubicBezTo>
                      <a:pt x="164" y="298"/>
                      <a:pt x="168" y="299"/>
                      <a:pt x="170" y="302"/>
                    </a:cubicBezTo>
                    <a:cubicBezTo>
                      <a:pt x="173" y="306"/>
                      <a:pt x="176" y="310"/>
                      <a:pt x="179" y="313"/>
                    </a:cubicBezTo>
                    <a:cubicBezTo>
                      <a:pt x="178" y="315"/>
                      <a:pt x="177" y="317"/>
                      <a:pt x="176" y="319"/>
                    </a:cubicBezTo>
                    <a:cubicBezTo>
                      <a:pt x="175" y="322"/>
                      <a:pt x="174" y="324"/>
                      <a:pt x="172" y="327"/>
                    </a:cubicBezTo>
                    <a:moveTo>
                      <a:pt x="611" y="332"/>
                    </a:moveTo>
                    <a:cubicBezTo>
                      <a:pt x="611" y="332"/>
                      <a:pt x="611" y="332"/>
                      <a:pt x="611" y="332"/>
                    </a:cubicBezTo>
                    <a:cubicBezTo>
                      <a:pt x="610" y="327"/>
                      <a:pt x="608" y="322"/>
                      <a:pt x="606" y="318"/>
                    </a:cubicBezTo>
                    <a:cubicBezTo>
                      <a:pt x="606" y="318"/>
                      <a:pt x="607" y="318"/>
                      <a:pt x="607" y="317"/>
                    </a:cubicBezTo>
                    <a:cubicBezTo>
                      <a:pt x="625" y="309"/>
                      <a:pt x="643" y="303"/>
                      <a:pt x="662" y="297"/>
                    </a:cubicBezTo>
                    <a:cubicBezTo>
                      <a:pt x="664" y="303"/>
                      <a:pt x="666" y="308"/>
                      <a:pt x="668" y="314"/>
                    </a:cubicBezTo>
                    <a:cubicBezTo>
                      <a:pt x="648" y="318"/>
                      <a:pt x="630" y="323"/>
                      <a:pt x="611" y="332"/>
                    </a:cubicBezTo>
                    <a:moveTo>
                      <a:pt x="65" y="333"/>
                    </a:moveTo>
                    <a:cubicBezTo>
                      <a:pt x="59" y="329"/>
                      <a:pt x="54" y="323"/>
                      <a:pt x="49" y="317"/>
                    </a:cubicBezTo>
                    <a:cubicBezTo>
                      <a:pt x="61" y="312"/>
                      <a:pt x="72" y="305"/>
                      <a:pt x="81" y="295"/>
                    </a:cubicBezTo>
                    <a:cubicBezTo>
                      <a:pt x="83" y="299"/>
                      <a:pt x="85" y="302"/>
                      <a:pt x="88" y="305"/>
                    </a:cubicBezTo>
                    <a:cubicBezTo>
                      <a:pt x="81" y="315"/>
                      <a:pt x="73" y="324"/>
                      <a:pt x="65" y="333"/>
                    </a:cubicBezTo>
                    <a:moveTo>
                      <a:pt x="37" y="292"/>
                    </a:moveTo>
                    <a:cubicBezTo>
                      <a:pt x="39" y="292"/>
                      <a:pt x="41" y="292"/>
                      <a:pt x="42" y="291"/>
                    </a:cubicBezTo>
                    <a:cubicBezTo>
                      <a:pt x="53" y="289"/>
                      <a:pt x="64" y="286"/>
                      <a:pt x="74" y="281"/>
                    </a:cubicBezTo>
                    <a:cubicBezTo>
                      <a:pt x="74" y="281"/>
                      <a:pt x="74" y="281"/>
                      <a:pt x="75" y="281"/>
                    </a:cubicBezTo>
                    <a:cubicBezTo>
                      <a:pt x="75" y="284"/>
                      <a:pt x="76" y="286"/>
                      <a:pt x="77" y="289"/>
                    </a:cubicBezTo>
                    <a:cubicBezTo>
                      <a:pt x="77" y="289"/>
                      <a:pt x="76" y="289"/>
                      <a:pt x="75" y="290"/>
                    </a:cubicBezTo>
                    <a:cubicBezTo>
                      <a:pt x="68" y="300"/>
                      <a:pt x="56" y="306"/>
                      <a:pt x="45" y="311"/>
                    </a:cubicBezTo>
                    <a:cubicBezTo>
                      <a:pt x="41" y="306"/>
                      <a:pt x="38" y="299"/>
                      <a:pt x="35" y="292"/>
                    </a:cubicBezTo>
                    <a:cubicBezTo>
                      <a:pt x="35" y="292"/>
                      <a:pt x="36" y="292"/>
                      <a:pt x="37" y="292"/>
                    </a:cubicBezTo>
                    <a:moveTo>
                      <a:pt x="182" y="304"/>
                    </a:moveTo>
                    <a:cubicBezTo>
                      <a:pt x="179" y="301"/>
                      <a:pt x="177" y="297"/>
                      <a:pt x="173" y="295"/>
                    </a:cubicBezTo>
                    <a:cubicBezTo>
                      <a:pt x="170" y="293"/>
                      <a:pt x="166" y="292"/>
                      <a:pt x="163" y="290"/>
                    </a:cubicBezTo>
                    <a:cubicBezTo>
                      <a:pt x="164" y="287"/>
                      <a:pt x="164" y="283"/>
                      <a:pt x="164" y="279"/>
                    </a:cubicBezTo>
                    <a:cubicBezTo>
                      <a:pt x="165" y="280"/>
                      <a:pt x="166" y="280"/>
                      <a:pt x="167" y="280"/>
                    </a:cubicBezTo>
                    <a:cubicBezTo>
                      <a:pt x="171" y="282"/>
                      <a:pt x="175" y="285"/>
                      <a:pt x="180" y="288"/>
                    </a:cubicBezTo>
                    <a:cubicBezTo>
                      <a:pt x="180" y="289"/>
                      <a:pt x="181" y="289"/>
                      <a:pt x="182" y="289"/>
                    </a:cubicBezTo>
                    <a:cubicBezTo>
                      <a:pt x="182" y="289"/>
                      <a:pt x="182" y="289"/>
                      <a:pt x="182" y="289"/>
                    </a:cubicBezTo>
                    <a:cubicBezTo>
                      <a:pt x="183" y="294"/>
                      <a:pt x="183" y="299"/>
                      <a:pt x="182" y="304"/>
                    </a:cubicBezTo>
                    <a:moveTo>
                      <a:pt x="603" y="311"/>
                    </a:moveTo>
                    <a:cubicBezTo>
                      <a:pt x="601" y="307"/>
                      <a:pt x="599" y="302"/>
                      <a:pt x="596" y="297"/>
                    </a:cubicBezTo>
                    <a:cubicBezTo>
                      <a:pt x="597" y="297"/>
                      <a:pt x="597" y="297"/>
                      <a:pt x="597" y="297"/>
                    </a:cubicBezTo>
                    <a:cubicBezTo>
                      <a:pt x="607" y="290"/>
                      <a:pt x="617" y="288"/>
                      <a:pt x="628" y="284"/>
                    </a:cubicBezTo>
                    <a:cubicBezTo>
                      <a:pt x="636" y="281"/>
                      <a:pt x="644" y="276"/>
                      <a:pt x="653" y="274"/>
                    </a:cubicBezTo>
                    <a:cubicBezTo>
                      <a:pt x="655" y="279"/>
                      <a:pt x="657" y="285"/>
                      <a:pt x="659" y="290"/>
                    </a:cubicBezTo>
                    <a:cubicBezTo>
                      <a:pt x="640" y="296"/>
                      <a:pt x="622" y="303"/>
                      <a:pt x="604" y="311"/>
                    </a:cubicBezTo>
                    <a:cubicBezTo>
                      <a:pt x="604" y="311"/>
                      <a:pt x="603" y="311"/>
                      <a:pt x="603" y="311"/>
                    </a:cubicBezTo>
                    <a:moveTo>
                      <a:pt x="471" y="360"/>
                    </a:moveTo>
                    <a:cubicBezTo>
                      <a:pt x="460" y="353"/>
                      <a:pt x="449" y="348"/>
                      <a:pt x="437" y="343"/>
                    </a:cubicBezTo>
                    <a:cubicBezTo>
                      <a:pt x="427" y="339"/>
                      <a:pt x="414" y="336"/>
                      <a:pt x="406" y="330"/>
                    </a:cubicBezTo>
                    <a:cubicBezTo>
                      <a:pt x="399" y="325"/>
                      <a:pt x="389" y="324"/>
                      <a:pt x="381" y="322"/>
                    </a:cubicBezTo>
                    <a:cubicBezTo>
                      <a:pt x="379" y="321"/>
                      <a:pt x="377" y="321"/>
                      <a:pt x="376" y="320"/>
                    </a:cubicBezTo>
                    <a:cubicBezTo>
                      <a:pt x="380" y="318"/>
                      <a:pt x="384" y="317"/>
                      <a:pt x="387" y="316"/>
                    </a:cubicBezTo>
                    <a:cubicBezTo>
                      <a:pt x="408" y="310"/>
                      <a:pt x="427" y="297"/>
                      <a:pt x="447" y="291"/>
                    </a:cubicBezTo>
                    <a:cubicBezTo>
                      <a:pt x="468" y="285"/>
                      <a:pt x="488" y="276"/>
                      <a:pt x="510" y="270"/>
                    </a:cubicBezTo>
                    <a:cubicBezTo>
                      <a:pt x="524" y="267"/>
                      <a:pt x="539" y="265"/>
                      <a:pt x="554" y="260"/>
                    </a:cubicBezTo>
                    <a:cubicBezTo>
                      <a:pt x="570" y="283"/>
                      <a:pt x="584" y="308"/>
                      <a:pt x="595" y="338"/>
                    </a:cubicBezTo>
                    <a:cubicBezTo>
                      <a:pt x="595" y="339"/>
                      <a:pt x="596" y="342"/>
                      <a:pt x="598" y="347"/>
                    </a:cubicBezTo>
                    <a:cubicBezTo>
                      <a:pt x="587" y="345"/>
                      <a:pt x="575" y="344"/>
                      <a:pt x="564" y="344"/>
                    </a:cubicBezTo>
                    <a:cubicBezTo>
                      <a:pt x="552" y="344"/>
                      <a:pt x="541" y="345"/>
                      <a:pt x="529" y="347"/>
                    </a:cubicBezTo>
                    <a:cubicBezTo>
                      <a:pt x="516" y="349"/>
                      <a:pt x="502" y="352"/>
                      <a:pt x="488" y="355"/>
                    </a:cubicBezTo>
                    <a:cubicBezTo>
                      <a:pt x="485" y="356"/>
                      <a:pt x="478" y="358"/>
                      <a:pt x="471" y="360"/>
                    </a:cubicBezTo>
                    <a:moveTo>
                      <a:pt x="36" y="285"/>
                    </a:moveTo>
                    <a:cubicBezTo>
                      <a:pt x="34" y="285"/>
                      <a:pt x="33" y="284"/>
                      <a:pt x="32" y="284"/>
                    </a:cubicBezTo>
                    <a:cubicBezTo>
                      <a:pt x="32" y="283"/>
                      <a:pt x="31" y="283"/>
                      <a:pt x="31" y="283"/>
                    </a:cubicBezTo>
                    <a:cubicBezTo>
                      <a:pt x="30" y="278"/>
                      <a:pt x="28" y="273"/>
                      <a:pt x="27" y="268"/>
                    </a:cubicBezTo>
                    <a:cubicBezTo>
                      <a:pt x="27" y="268"/>
                      <a:pt x="27" y="268"/>
                      <a:pt x="27" y="268"/>
                    </a:cubicBezTo>
                    <a:cubicBezTo>
                      <a:pt x="41" y="264"/>
                      <a:pt x="56" y="262"/>
                      <a:pt x="71" y="260"/>
                    </a:cubicBezTo>
                    <a:cubicBezTo>
                      <a:pt x="71" y="265"/>
                      <a:pt x="72" y="270"/>
                      <a:pt x="73" y="275"/>
                    </a:cubicBezTo>
                    <a:cubicBezTo>
                      <a:pt x="73" y="275"/>
                      <a:pt x="73" y="275"/>
                      <a:pt x="72" y="275"/>
                    </a:cubicBezTo>
                    <a:cubicBezTo>
                      <a:pt x="72" y="275"/>
                      <a:pt x="71" y="275"/>
                      <a:pt x="71" y="275"/>
                    </a:cubicBezTo>
                    <a:cubicBezTo>
                      <a:pt x="63" y="278"/>
                      <a:pt x="54" y="281"/>
                      <a:pt x="46" y="283"/>
                    </a:cubicBezTo>
                    <a:cubicBezTo>
                      <a:pt x="45" y="283"/>
                      <a:pt x="39" y="285"/>
                      <a:pt x="36" y="285"/>
                    </a:cubicBezTo>
                    <a:moveTo>
                      <a:pt x="180" y="279"/>
                    </a:moveTo>
                    <a:cubicBezTo>
                      <a:pt x="177" y="277"/>
                      <a:pt x="175" y="276"/>
                      <a:pt x="172" y="275"/>
                    </a:cubicBezTo>
                    <a:cubicBezTo>
                      <a:pt x="171" y="274"/>
                      <a:pt x="169" y="273"/>
                      <a:pt x="167" y="273"/>
                    </a:cubicBezTo>
                    <a:cubicBezTo>
                      <a:pt x="167" y="272"/>
                      <a:pt x="166" y="272"/>
                      <a:pt x="165" y="272"/>
                    </a:cubicBezTo>
                    <a:cubicBezTo>
                      <a:pt x="164" y="268"/>
                      <a:pt x="164" y="263"/>
                      <a:pt x="164" y="258"/>
                    </a:cubicBezTo>
                    <a:cubicBezTo>
                      <a:pt x="170" y="263"/>
                      <a:pt x="176" y="270"/>
                      <a:pt x="180" y="279"/>
                    </a:cubicBezTo>
                    <a:moveTo>
                      <a:pt x="593" y="291"/>
                    </a:moveTo>
                    <a:cubicBezTo>
                      <a:pt x="591" y="286"/>
                      <a:pt x="588" y="281"/>
                      <a:pt x="585" y="277"/>
                    </a:cubicBezTo>
                    <a:cubicBezTo>
                      <a:pt x="586" y="277"/>
                      <a:pt x="586" y="277"/>
                      <a:pt x="587" y="276"/>
                    </a:cubicBezTo>
                    <a:cubicBezTo>
                      <a:pt x="599" y="268"/>
                      <a:pt x="612" y="262"/>
                      <a:pt x="624" y="254"/>
                    </a:cubicBezTo>
                    <a:cubicBezTo>
                      <a:pt x="628" y="251"/>
                      <a:pt x="635" y="248"/>
                      <a:pt x="640" y="244"/>
                    </a:cubicBezTo>
                    <a:cubicBezTo>
                      <a:pt x="643" y="252"/>
                      <a:pt x="646" y="259"/>
                      <a:pt x="650" y="267"/>
                    </a:cubicBezTo>
                    <a:cubicBezTo>
                      <a:pt x="642" y="270"/>
                      <a:pt x="633" y="274"/>
                      <a:pt x="625" y="277"/>
                    </a:cubicBezTo>
                    <a:cubicBezTo>
                      <a:pt x="614" y="282"/>
                      <a:pt x="603" y="284"/>
                      <a:pt x="593" y="291"/>
                    </a:cubicBezTo>
                    <a:moveTo>
                      <a:pt x="25" y="261"/>
                    </a:moveTo>
                    <a:cubicBezTo>
                      <a:pt x="24" y="256"/>
                      <a:pt x="24" y="250"/>
                      <a:pt x="23" y="245"/>
                    </a:cubicBezTo>
                    <a:cubicBezTo>
                      <a:pt x="31" y="244"/>
                      <a:pt x="38" y="242"/>
                      <a:pt x="46" y="242"/>
                    </a:cubicBezTo>
                    <a:cubicBezTo>
                      <a:pt x="54" y="241"/>
                      <a:pt x="63" y="240"/>
                      <a:pt x="72" y="238"/>
                    </a:cubicBezTo>
                    <a:cubicBezTo>
                      <a:pt x="71" y="243"/>
                      <a:pt x="71" y="248"/>
                      <a:pt x="71" y="253"/>
                    </a:cubicBezTo>
                    <a:cubicBezTo>
                      <a:pt x="56" y="255"/>
                      <a:pt x="40" y="257"/>
                      <a:pt x="25" y="261"/>
                    </a:cubicBezTo>
                    <a:moveTo>
                      <a:pt x="582" y="272"/>
                    </a:moveTo>
                    <a:cubicBezTo>
                      <a:pt x="579" y="266"/>
                      <a:pt x="575" y="260"/>
                      <a:pt x="571" y="255"/>
                    </a:cubicBezTo>
                    <a:cubicBezTo>
                      <a:pt x="590" y="245"/>
                      <a:pt x="610" y="232"/>
                      <a:pt x="626" y="216"/>
                    </a:cubicBezTo>
                    <a:cubicBezTo>
                      <a:pt x="629" y="223"/>
                      <a:pt x="633" y="230"/>
                      <a:pt x="637" y="237"/>
                    </a:cubicBezTo>
                    <a:cubicBezTo>
                      <a:pt x="634" y="241"/>
                      <a:pt x="627" y="243"/>
                      <a:pt x="624" y="245"/>
                    </a:cubicBezTo>
                    <a:cubicBezTo>
                      <a:pt x="620" y="248"/>
                      <a:pt x="616" y="251"/>
                      <a:pt x="611" y="254"/>
                    </a:cubicBezTo>
                    <a:cubicBezTo>
                      <a:pt x="602" y="259"/>
                      <a:pt x="593" y="264"/>
                      <a:pt x="584" y="270"/>
                    </a:cubicBezTo>
                    <a:cubicBezTo>
                      <a:pt x="583" y="270"/>
                      <a:pt x="583" y="271"/>
                      <a:pt x="582" y="272"/>
                    </a:cubicBezTo>
                    <a:moveTo>
                      <a:pt x="27" y="213"/>
                    </a:moveTo>
                    <a:cubicBezTo>
                      <a:pt x="27" y="213"/>
                      <a:pt x="28" y="213"/>
                      <a:pt x="29" y="213"/>
                    </a:cubicBezTo>
                    <a:cubicBezTo>
                      <a:pt x="29" y="213"/>
                      <a:pt x="30" y="213"/>
                      <a:pt x="31" y="213"/>
                    </a:cubicBezTo>
                    <a:cubicBezTo>
                      <a:pt x="36" y="213"/>
                      <a:pt x="42" y="213"/>
                      <a:pt x="48" y="215"/>
                    </a:cubicBezTo>
                    <a:cubicBezTo>
                      <a:pt x="56" y="216"/>
                      <a:pt x="64" y="218"/>
                      <a:pt x="72" y="218"/>
                    </a:cubicBezTo>
                    <a:cubicBezTo>
                      <a:pt x="73" y="218"/>
                      <a:pt x="74" y="218"/>
                      <a:pt x="76" y="218"/>
                    </a:cubicBezTo>
                    <a:cubicBezTo>
                      <a:pt x="74" y="222"/>
                      <a:pt x="74" y="226"/>
                      <a:pt x="73" y="231"/>
                    </a:cubicBezTo>
                    <a:cubicBezTo>
                      <a:pt x="73" y="231"/>
                      <a:pt x="73" y="231"/>
                      <a:pt x="73" y="231"/>
                    </a:cubicBezTo>
                    <a:cubicBezTo>
                      <a:pt x="64" y="232"/>
                      <a:pt x="56" y="232"/>
                      <a:pt x="48" y="234"/>
                    </a:cubicBezTo>
                    <a:cubicBezTo>
                      <a:pt x="40" y="236"/>
                      <a:pt x="31" y="237"/>
                      <a:pt x="23" y="238"/>
                    </a:cubicBezTo>
                    <a:cubicBezTo>
                      <a:pt x="23" y="229"/>
                      <a:pt x="23" y="221"/>
                      <a:pt x="24" y="213"/>
                    </a:cubicBezTo>
                    <a:cubicBezTo>
                      <a:pt x="25" y="213"/>
                      <a:pt x="26" y="213"/>
                      <a:pt x="27" y="213"/>
                    </a:cubicBezTo>
                    <a:moveTo>
                      <a:pt x="558" y="236"/>
                    </a:moveTo>
                    <a:cubicBezTo>
                      <a:pt x="558" y="236"/>
                      <a:pt x="559" y="236"/>
                      <a:pt x="560" y="235"/>
                    </a:cubicBezTo>
                    <a:cubicBezTo>
                      <a:pt x="571" y="226"/>
                      <a:pt x="584" y="218"/>
                      <a:pt x="594" y="209"/>
                    </a:cubicBezTo>
                    <a:cubicBezTo>
                      <a:pt x="599" y="204"/>
                      <a:pt x="607" y="198"/>
                      <a:pt x="611" y="191"/>
                    </a:cubicBezTo>
                    <a:cubicBezTo>
                      <a:pt x="615" y="197"/>
                      <a:pt x="618" y="203"/>
                      <a:pt x="622" y="210"/>
                    </a:cubicBezTo>
                    <a:cubicBezTo>
                      <a:pt x="606" y="225"/>
                      <a:pt x="587" y="239"/>
                      <a:pt x="567" y="249"/>
                    </a:cubicBezTo>
                    <a:cubicBezTo>
                      <a:pt x="563" y="245"/>
                      <a:pt x="560" y="240"/>
                      <a:pt x="557" y="236"/>
                    </a:cubicBezTo>
                    <a:cubicBezTo>
                      <a:pt x="557" y="236"/>
                      <a:pt x="557" y="236"/>
                      <a:pt x="558" y="236"/>
                    </a:cubicBezTo>
                    <a:moveTo>
                      <a:pt x="29" y="205"/>
                    </a:moveTo>
                    <a:cubicBezTo>
                      <a:pt x="28" y="205"/>
                      <a:pt x="27" y="205"/>
                      <a:pt x="26" y="205"/>
                    </a:cubicBezTo>
                    <a:cubicBezTo>
                      <a:pt x="27" y="198"/>
                      <a:pt x="28" y="191"/>
                      <a:pt x="31" y="184"/>
                    </a:cubicBezTo>
                    <a:cubicBezTo>
                      <a:pt x="48" y="188"/>
                      <a:pt x="66" y="193"/>
                      <a:pt x="83" y="197"/>
                    </a:cubicBezTo>
                    <a:cubicBezTo>
                      <a:pt x="81" y="201"/>
                      <a:pt x="79" y="206"/>
                      <a:pt x="78" y="210"/>
                    </a:cubicBezTo>
                    <a:cubicBezTo>
                      <a:pt x="76" y="211"/>
                      <a:pt x="75" y="211"/>
                      <a:pt x="73" y="211"/>
                    </a:cubicBezTo>
                    <a:cubicBezTo>
                      <a:pt x="69" y="211"/>
                      <a:pt x="64" y="210"/>
                      <a:pt x="60" y="209"/>
                    </a:cubicBezTo>
                    <a:cubicBezTo>
                      <a:pt x="56" y="208"/>
                      <a:pt x="51" y="207"/>
                      <a:pt x="46" y="207"/>
                    </a:cubicBezTo>
                    <a:cubicBezTo>
                      <a:pt x="46" y="207"/>
                      <a:pt x="46" y="207"/>
                      <a:pt x="46" y="207"/>
                    </a:cubicBezTo>
                    <a:cubicBezTo>
                      <a:pt x="46" y="207"/>
                      <a:pt x="46" y="207"/>
                      <a:pt x="46" y="207"/>
                    </a:cubicBezTo>
                    <a:cubicBezTo>
                      <a:pt x="42" y="207"/>
                      <a:pt x="39" y="205"/>
                      <a:pt x="35" y="205"/>
                    </a:cubicBezTo>
                    <a:cubicBezTo>
                      <a:pt x="33" y="205"/>
                      <a:pt x="31" y="205"/>
                      <a:pt x="29" y="205"/>
                    </a:cubicBezTo>
                    <a:moveTo>
                      <a:pt x="363" y="317"/>
                    </a:moveTo>
                    <a:cubicBezTo>
                      <a:pt x="350" y="313"/>
                      <a:pt x="337" y="310"/>
                      <a:pt x="324" y="309"/>
                    </a:cubicBezTo>
                    <a:cubicBezTo>
                      <a:pt x="307" y="308"/>
                      <a:pt x="290" y="308"/>
                      <a:pt x="273" y="307"/>
                    </a:cubicBezTo>
                    <a:cubicBezTo>
                      <a:pt x="288" y="298"/>
                      <a:pt x="301" y="288"/>
                      <a:pt x="314" y="275"/>
                    </a:cubicBezTo>
                    <a:cubicBezTo>
                      <a:pt x="327" y="261"/>
                      <a:pt x="345" y="247"/>
                      <a:pt x="361" y="236"/>
                    </a:cubicBezTo>
                    <a:cubicBezTo>
                      <a:pt x="370" y="230"/>
                      <a:pt x="377" y="222"/>
                      <a:pt x="386" y="216"/>
                    </a:cubicBezTo>
                    <a:cubicBezTo>
                      <a:pt x="396" y="211"/>
                      <a:pt x="405" y="205"/>
                      <a:pt x="415" y="200"/>
                    </a:cubicBezTo>
                    <a:cubicBezTo>
                      <a:pt x="420" y="197"/>
                      <a:pt x="424" y="194"/>
                      <a:pt x="429" y="191"/>
                    </a:cubicBezTo>
                    <a:cubicBezTo>
                      <a:pt x="435" y="188"/>
                      <a:pt x="442" y="187"/>
                      <a:pt x="448" y="185"/>
                    </a:cubicBezTo>
                    <a:cubicBezTo>
                      <a:pt x="450" y="185"/>
                      <a:pt x="457" y="182"/>
                      <a:pt x="462" y="180"/>
                    </a:cubicBezTo>
                    <a:cubicBezTo>
                      <a:pt x="477" y="190"/>
                      <a:pt x="493" y="200"/>
                      <a:pt x="496" y="202"/>
                    </a:cubicBezTo>
                    <a:cubicBezTo>
                      <a:pt x="515" y="216"/>
                      <a:pt x="533" y="234"/>
                      <a:pt x="549" y="254"/>
                    </a:cubicBezTo>
                    <a:cubicBezTo>
                      <a:pt x="542" y="255"/>
                      <a:pt x="536" y="256"/>
                      <a:pt x="530" y="258"/>
                    </a:cubicBezTo>
                    <a:cubicBezTo>
                      <a:pt x="520" y="260"/>
                      <a:pt x="509" y="263"/>
                      <a:pt x="499" y="266"/>
                    </a:cubicBezTo>
                    <a:cubicBezTo>
                      <a:pt x="489" y="269"/>
                      <a:pt x="480" y="272"/>
                      <a:pt x="470" y="275"/>
                    </a:cubicBezTo>
                    <a:cubicBezTo>
                      <a:pt x="462" y="278"/>
                      <a:pt x="454" y="282"/>
                      <a:pt x="445" y="284"/>
                    </a:cubicBezTo>
                    <a:cubicBezTo>
                      <a:pt x="427" y="289"/>
                      <a:pt x="411" y="301"/>
                      <a:pt x="394" y="306"/>
                    </a:cubicBezTo>
                    <a:cubicBezTo>
                      <a:pt x="385" y="309"/>
                      <a:pt x="377" y="312"/>
                      <a:pt x="368" y="315"/>
                    </a:cubicBezTo>
                    <a:cubicBezTo>
                      <a:pt x="367" y="315"/>
                      <a:pt x="365" y="316"/>
                      <a:pt x="363" y="317"/>
                    </a:cubicBezTo>
                    <a:moveTo>
                      <a:pt x="554" y="233"/>
                    </a:moveTo>
                    <a:cubicBezTo>
                      <a:pt x="550" y="229"/>
                      <a:pt x="546" y="224"/>
                      <a:pt x="542" y="220"/>
                    </a:cubicBezTo>
                    <a:cubicBezTo>
                      <a:pt x="554" y="213"/>
                      <a:pt x="567" y="204"/>
                      <a:pt x="578" y="194"/>
                    </a:cubicBezTo>
                    <a:cubicBezTo>
                      <a:pt x="580" y="193"/>
                      <a:pt x="583" y="192"/>
                      <a:pt x="584" y="190"/>
                    </a:cubicBezTo>
                    <a:cubicBezTo>
                      <a:pt x="585" y="188"/>
                      <a:pt x="590" y="183"/>
                      <a:pt x="591" y="182"/>
                    </a:cubicBezTo>
                    <a:cubicBezTo>
                      <a:pt x="593" y="180"/>
                      <a:pt x="595" y="176"/>
                      <a:pt x="598" y="174"/>
                    </a:cubicBezTo>
                    <a:cubicBezTo>
                      <a:pt x="601" y="178"/>
                      <a:pt x="604" y="181"/>
                      <a:pt x="606" y="185"/>
                    </a:cubicBezTo>
                    <a:cubicBezTo>
                      <a:pt x="602" y="195"/>
                      <a:pt x="588" y="205"/>
                      <a:pt x="581" y="210"/>
                    </a:cubicBezTo>
                    <a:cubicBezTo>
                      <a:pt x="572" y="217"/>
                      <a:pt x="564" y="223"/>
                      <a:pt x="556" y="230"/>
                    </a:cubicBezTo>
                    <a:cubicBezTo>
                      <a:pt x="554" y="231"/>
                      <a:pt x="554" y="232"/>
                      <a:pt x="554" y="233"/>
                    </a:cubicBezTo>
                    <a:moveTo>
                      <a:pt x="531" y="208"/>
                    </a:moveTo>
                    <a:cubicBezTo>
                      <a:pt x="532" y="208"/>
                      <a:pt x="533" y="208"/>
                      <a:pt x="534" y="207"/>
                    </a:cubicBezTo>
                    <a:cubicBezTo>
                      <a:pt x="551" y="190"/>
                      <a:pt x="566" y="172"/>
                      <a:pt x="579" y="152"/>
                    </a:cubicBezTo>
                    <a:cubicBezTo>
                      <a:pt x="584" y="157"/>
                      <a:pt x="589" y="163"/>
                      <a:pt x="593" y="168"/>
                    </a:cubicBezTo>
                    <a:cubicBezTo>
                      <a:pt x="592" y="170"/>
                      <a:pt x="591" y="171"/>
                      <a:pt x="590" y="173"/>
                    </a:cubicBezTo>
                    <a:cubicBezTo>
                      <a:pt x="586" y="178"/>
                      <a:pt x="580" y="183"/>
                      <a:pt x="575" y="187"/>
                    </a:cubicBezTo>
                    <a:cubicBezTo>
                      <a:pt x="564" y="197"/>
                      <a:pt x="550" y="207"/>
                      <a:pt x="537" y="215"/>
                    </a:cubicBezTo>
                    <a:cubicBezTo>
                      <a:pt x="537" y="215"/>
                      <a:pt x="537" y="215"/>
                      <a:pt x="537" y="215"/>
                    </a:cubicBezTo>
                    <a:cubicBezTo>
                      <a:pt x="534" y="212"/>
                      <a:pt x="532" y="210"/>
                      <a:pt x="529" y="207"/>
                    </a:cubicBezTo>
                    <a:cubicBezTo>
                      <a:pt x="530" y="208"/>
                      <a:pt x="530" y="208"/>
                      <a:pt x="531" y="208"/>
                    </a:cubicBezTo>
                    <a:moveTo>
                      <a:pt x="87" y="190"/>
                    </a:moveTo>
                    <a:cubicBezTo>
                      <a:pt x="86" y="190"/>
                      <a:pt x="86" y="190"/>
                      <a:pt x="86" y="190"/>
                    </a:cubicBezTo>
                    <a:cubicBezTo>
                      <a:pt x="69" y="186"/>
                      <a:pt x="51" y="181"/>
                      <a:pt x="33" y="177"/>
                    </a:cubicBezTo>
                    <a:cubicBezTo>
                      <a:pt x="36" y="168"/>
                      <a:pt x="39" y="159"/>
                      <a:pt x="44" y="150"/>
                    </a:cubicBezTo>
                    <a:cubicBezTo>
                      <a:pt x="51" y="154"/>
                      <a:pt x="60" y="157"/>
                      <a:pt x="66" y="162"/>
                    </a:cubicBezTo>
                    <a:cubicBezTo>
                      <a:pt x="75" y="168"/>
                      <a:pt x="86" y="172"/>
                      <a:pt x="96" y="175"/>
                    </a:cubicBezTo>
                    <a:cubicBezTo>
                      <a:pt x="93" y="180"/>
                      <a:pt x="89" y="185"/>
                      <a:pt x="87" y="190"/>
                    </a:cubicBezTo>
                    <a:moveTo>
                      <a:pt x="529" y="207"/>
                    </a:moveTo>
                    <a:cubicBezTo>
                      <a:pt x="526" y="204"/>
                      <a:pt x="522" y="201"/>
                      <a:pt x="519" y="199"/>
                    </a:cubicBezTo>
                    <a:cubicBezTo>
                      <a:pt x="529" y="192"/>
                      <a:pt x="537" y="185"/>
                      <a:pt x="544" y="176"/>
                    </a:cubicBezTo>
                    <a:cubicBezTo>
                      <a:pt x="553" y="164"/>
                      <a:pt x="559" y="151"/>
                      <a:pt x="566" y="138"/>
                    </a:cubicBezTo>
                    <a:cubicBezTo>
                      <a:pt x="569" y="141"/>
                      <a:pt x="571" y="144"/>
                      <a:pt x="574" y="146"/>
                    </a:cubicBezTo>
                    <a:cubicBezTo>
                      <a:pt x="561" y="167"/>
                      <a:pt x="546" y="185"/>
                      <a:pt x="529" y="202"/>
                    </a:cubicBezTo>
                    <a:cubicBezTo>
                      <a:pt x="527" y="203"/>
                      <a:pt x="527" y="205"/>
                      <a:pt x="529" y="207"/>
                    </a:cubicBezTo>
                    <a:moveTo>
                      <a:pt x="128" y="305"/>
                    </a:moveTo>
                    <a:cubicBezTo>
                      <a:pt x="126" y="305"/>
                      <a:pt x="124" y="304"/>
                      <a:pt x="121" y="304"/>
                    </a:cubicBezTo>
                    <a:cubicBezTo>
                      <a:pt x="105" y="301"/>
                      <a:pt x="95" y="290"/>
                      <a:pt x="90" y="272"/>
                    </a:cubicBezTo>
                    <a:cubicBezTo>
                      <a:pt x="82" y="241"/>
                      <a:pt x="95" y="195"/>
                      <a:pt x="117" y="178"/>
                    </a:cubicBezTo>
                    <a:cubicBezTo>
                      <a:pt x="143" y="156"/>
                      <a:pt x="175" y="143"/>
                      <a:pt x="207" y="135"/>
                    </a:cubicBezTo>
                    <a:cubicBezTo>
                      <a:pt x="202" y="140"/>
                      <a:pt x="198" y="145"/>
                      <a:pt x="194" y="151"/>
                    </a:cubicBezTo>
                    <a:cubicBezTo>
                      <a:pt x="189" y="157"/>
                      <a:pt x="184" y="164"/>
                      <a:pt x="179" y="170"/>
                    </a:cubicBezTo>
                    <a:cubicBezTo>
                      <a:pt x="174" y="176"/>
                      <a:pt x="172" y="183"/>
                      <a:pt x="168" y="190"/>
                    </a:cubicBezTo>
                    <a:cubicBezTo>
                      <a:pt x="161" y="199"/>
                      <a:pt x="158" y="210"/>
                      <a:pt x="153" y="220"/>
                    </a:cubicBezTo>
                    <a:cubicBezTo>
                      <a:pt x="151" y="224"/>
                      <a:pt x="149" y="228"/>
                      <a:pt x="148" y="232"/>
                    </a:cubicBezTo>
                    <a:cubicBezTo>
                      <a:pt x="148" y="232"/>
                      <a:pt x="148" y="232"/>
                      <a:pt x="148" y="232"/>
                    </a:cubicBezTo>
                    <a:cubicBezTo>
                      <a:pt x="145" y="235"/>
                      <a:pt x="145" y="235"/>
                      <a:pt x="145" y="235"/>
                    </a:cubicBezTo>
                    <a:cubicBezTo>
                      <a:pt x="143" y="239"/>
                      <a:pt x="143" y="242"/>
                      <a:pt x="144" y="244"/>
                    </a:cubicBezTo>
                    <a:cubicBezTo>
                      <a:pt x="152" y="283"/>
                      <a:pt x="144" y="296"/>
                      <a:pt x="140" y="300"/>
                    </a:cubicBezTo>
                    <a:cubicBezTo>
                      <a:pt x="139" y="301"/>
                      <a:pt x="136" y="305"/>
                      <a:pt x="128" y="305"/>
                    </a:cubicBezTo>
                    <a:moveTo>
                      <a:pt x="207" y="316"/>
                    </a:moveTo>
                    <a:cubicBezTo>
                      <a:pt x="211" y="305"/>
                      <a:pt x="213" y="292"/>
                      <a:pt x="217" y="281"/>
                    </a:cubicBezTo>
                    <a:cubicBezTo>
                      <a:pt x="221" y="270"/>
                      <a:pt x="227" y="259"/>
                      <a:pt x="231" y="247"/>
                    </a:cubicBezTo>
                    <a:cubicBezTo>
                      <a:pt x="235" y="237"/>
                      <a:pt x="244" y="228"/>
                      <a:pt x="251" y="220"/>
                    </a:cubicBezTo>
                    <a:cubicBezTo>
                      <a:pt x="267" y="199"/>
                      <a:pt x="284" y="180"/>
                      <a:pt x="305" y="163"/>
                    </a:cubicBezTo>
                    <a:cubicBezTo>
                      <a:pt x="313" y="157"/>
                      <a:pt x="323" y="149"/>
                      <a:pt x="332" y="144"/>
                    </a:cubicBezTo>
                    <a:cubicBezTo>
                      <a:pt x="337" y="142"/>
                      <a:pt x="341" y="139"/>
                      <a:pt x="345" y="136"/>
                    </a:cubicBezTo>
                    <a:cubicBezTo>
                      <a:pt x="347" y="136"/>
                      <a:pt x="348" y="135"/>
                      <a:pt x="349" y="135"/>
                    </a:cubicBezTo>
                    <a:cubicBezTo>
                      <a:pt x="376" y="141"/>
                      <a:pt x="405" y="151"/>
                      <a:pt x="433" y="164"/>
                    </a:cubicBezTo>
                    <a:cubicBezTo>
                      <a:pt x="436" y="165"/>
                      <a:pt x="444" y="170"/>
                      <a:pt x="454" y="175"/>
                    </a:cubicBezTo>
                    <a:cubicBezTo>
                      <a:pt x="448" y="177"/>
                      <a:pt x="443" y="179"/>
                      <a:pt x="437" y="180"/>
                    </a:cubicBezTo>
                    <a:cubicBezTo>
                      <a:pt x="426" y="183"/>
                      <a:pt x="417" y="190"/>
                      <a:pt x="407" y="196"/>
                    </a:cubicBezTo>
                    <a:cubicBezTo>
                      <a:pt x="395" y="203"/>
                      <a:pt x="383" y="209"/>
                      <a:pt x="372" y="217"/>
                    </a:cubicBezTo>
                    <a:cubicBezTo>
                      <a:pt x="354" y="232"/>
                      <a:pt x="336" y="248"/>
                      <a:pt x="318" y="262"/>
                    </a:cubicBezTo>
                    <a:cubicBezTo>
                      <a:pt x="309" y="269"/>
                      <a:pt x="300" y="277"/>
                      <a:pt x="292" y="285"/>
                    </a:cubicBezTo>
                    <a:cubicBezTo>
                      <a:pt x="283" y="294"/>
                      <a:pt x="273" y="299"/>
                      <a:pt x="262" y="306"/>
                    </a:cubicBezTo>
                    <a:cubicBezTo>
                      <a:pt x="261" y="306"/>
                      <a:pt x="260" y="306"/>
                      <a:pt x="259" y="307"/>
                    </a:cubicBezTo>
                    <a:cubicBezTo>
                      <a:pt x="248" y="307"/>
                      <a:pt x="236" y="308"/>
                      <a:pt x="225" y="310"/>
                    </a:cubicBezTo>
                    <a:cubicBezTo>
                      <a:pt x="220" y="311"/>
                      <a:pt x="214" y="314"/>
                      <a:pt x="209" y="315"/>
                    </a:cubicBezTo>
                    <a:cubicBezTo>
                      <a:pt x="208" y="316"/>
                      <a:pt x="208" y="316"/>
                      <a:pt x="207" y="316"/>
                    </a:cubicBezTo>
                    <a:moveTo>
                      <a:pt x="199" y="316"/>
                    </a:moveTo>
                    <a:cubicBezTo>
                      <a:pt x="201" y="303"/>
                      <a:pt x="200" y="288"/>
                      <a:pt x="198" y="279"/>
                    </a:cubicBezTo>
                    <a:cubicBezTo>
                      <a:pt x="192" y="253"/>
                      <a:pt x="167" y="236"/>
                      <a:pt x="156" y="232"/>
                    </a:cubicBezTo>
                    <a:cubicBezTo>
                      <a:pt x="157" y="225"/>
                      <a:pt x="163" y="216"/>
                      <a:pt x="165" y="211"/>
                    </a:cubicBezTo>
                    <a:cubicBezTo>
                      <a:pt x="168" y="203"/>
                      <a:pt x="172" y="198"/>
                      <a:pt x="176" y="190"/>
                    </a:cubicBezTo>
                    <a:cubicBezTo>
                      <a:pt x="179" y="185"/>
                      <a:pt x="180" y="179"/>
                      <a:pt x="185" y="174"/>
                    </a:cubicBezTo>
                    <a:cubicBezTo>
                      <a:pt x="191" y="168"/>
                      <a:pt x="197" y="159"/>
                      <a:pt x="202" y="152"/>
                    </a:cubicBezTo>
                    <a:cubicBezTo>
                      <a:pt x="207" y="143"/>
                      <a:pt x="214" y="137"/>
                      <a:pt x="221" y="132"/>
                    </a:cubicBezTo>
                    <a:cubicBezTo>
                      <a:pt x="242" y="128"/>
                      <a:pt x="263" y="126"/>
                      <a:pt x="281" y="126"/>
                    </a:cubicBezTo>
                    <a:cubicBezTo>
                      <a:pt x="296" y="126"/>
                      <a:pt x="310" y="127"/>
                      <a:pt x="321" y="129"/>
                    </a:cubicBezTo>
                    <a:cubicBezTo>
                      <a:pt x="327" y="130"/>
                      <a:pt x="332" y="131"/>
                      <a:pt x="338" y="132"/>
                    </a:cubicBezTo>
                    <a:cubicBezTo>
                      <a:pt x="338" y="132"/>
                      <a:pt x="338" y="132"/>
                      <a:pt x="338" y="132"/>
                    </a:cubicBezTo>
                    <a:cubicBezTo>
                      <a:pt x="333" y="136"/>
                      <a:pt x="328" y="138"/>
                      <a:pt x="323" y="141"/>
                    </a:cubicBezTo>
                    <a:cubicBezTo>
                      <a:pt x="319" y="144"/>
                      <a:pt x="316" y="147"/>
                      <a:pt x="312" y="149"/>
                    </a:cubicBezTo>
                    <a:cubicBezTo>
                      <a:pt x="302" y="155"/>
                      <a:pt x="291" y="163"/>
                      <a:pt x="283" y="172"/>
                    </a:cubicBezTo>
                    <a:cubicBezTo>
                      <a:pt x="274" y="181"/>
                      <a:pt x="264" y="191"/>
                      <a:pt x="256" y="201"/>
                    </a:cubicBezTo>
                    <a:cubicBezTo>
                      <a:pt x="248" y="211"/>
                      <a:pt x="240" y="221"/>
                      <a:pt x="232" y="232"/>
                    </a:cubicBezTo>
                    <a:cubicBezTo>
                      <a:pt x="225" y="240"/>
                      <a:pt x="223" y="249"/>
                      <a:pt x="219" y="259"/>
                    </a:cubicBezTo>
                    <a:cubicBezTo>
                      <a:pt x="213" y="271"/>
                      <a:pt x="207" y="284"/>
                      <a:pt x="204" y="296"/>
                    </a:cubicBezTo>
                    <a:cubicBezTo>
                      <a:pt x="203" y="302"/>
                      <a:pt x="202" y="310"/>
                      <a:pt x="199" y="316"/>
                    </a:cubicBezTo>
                    <a:moveTo>
                      <a:pt x="101" y="170"/>
                    </a:moveTo>
                    <a:cubicBezTo>
                      <a:pt x="101" y="169"/>
                      <a:pt x="100" y="169"/>
                      <a:pt x="100" y="169"/>
                    </a:cubicBezTo>
                    <a:cubicBezTo>
                      <a:pt x="89" y="166"/>
                      <a:pt x="78" y="161"/>
                      <a:pt x="69" y="155"/>
                    </a:cubicBezTo>
                    <a:cubicBezTo>
                      <a:pt x="63" y="150"/>
                      <a:pt x="55" y="148"/>
                      <a:pt x="48" y="144"/>
                    </a:cubicBezTo>
                    <a:cubicBezTo>
                      <a:pt x="48" y="143"/>
                      <a:pt x="48" y="143"/>
                      <a:pt x="48" y="142"/>
                    </a:cubicBezTo>
                    <a:cubicBezTo>
                      <a:pt x="52" y="134"/>
                      <a:pt x="57" y="126"/>
                      <a:pt x="63" y="119"/>
                    </a:cubicBezTo>
                    <a:cubicBezTo>
                      <a:pt x="65" y="120"/>
                      <a:pt x="67" y="121"/>
                      <a:pt x="69" y="123"/>
                    </a:cubicBezTo>
                    <a:cubicBezTo>
                      <a:pt x="71" y="126"/>
                      <a:pt x="73" y="129"/>
                      <a:pt x="76" y="132"/>
                    </a:cubicBezTo>
                    <a:cubicBezTo>
                      <a:pt x="80" y="136"/>
                      <a:pt x="84" y="140"/>
                      <a:pt x="88" y="144"/>
                    </a:cubicBezTo>
                    <a:cubicBezTo>
                      <a:pt x="95" y="151"/>
                      <a:pt x="102" y="156"/>
                      <a:pt x="109" y="163"/>
                    </a:cubicBezTo>
                    <a:cubicBezTo>
                      <a:pt x="108" y="164"/>
                      <a:pt x="107" y="164"/>
                      <a:pt x="106" y="165"/>
                    </a:cubicBezTo>
                    <a:cubicBezTo>
                      <a:pt x="104" y="166"/>
                      <a:pt x="103" y="168"/>
                      <a:pt x="101" y="170"/>
                    </a:cubicBezTo>
                    <a:moveTo>
                      <a:pt x="514" y="194"/>
                    </a:moveTo>
                    <a:cubicBezTo>
                      <a:pt x="508" y="189"/>
                      <a:pt x="502" y="185"/>
                      <a:pt x="496" y="180"/>
                    </a:cubicBezTo>
                    <a:cubicBezTo>
                      <a:pt x="495" y="179"/>
                      <a:pt x="493" y="178"/>
                      <a:pt x="491" y="177"/>
                    </a:cubicBezTo>
                    <a:cubicBezTo>
                      <a:pt x="491" y="177"/>
                      <a:pt x="491" y="177"/>
                      <a:pt x="491" y="177"/>
                    </a:cubicBezTo>
                    <a:cubicBezTo>
                      <a:pt x="502" y="165"/>
                      <a:pt x="509" y="152"/>
                      <a:pt x="518" y="140"/>
                    </a:cubicBezTo>
                    <a:cubicBezTo>
                      <a:pt x="523" y="132"/>
                      <a:pt x="531" y="120"/>
                      <a:pt x="533" y="109"/>
                    </a:cubicBezTo>
                    <a:cubicBezTo>
                      <a:pt x="537" y="112"/>
                      <a:pt x="540" y="115"/>
                      <a:pt x="544" y="118"/>
                    </a:cubicBezTo>
                    <a:cubicBezTo>
                      <a:pt x="543" y="120"/>
                      <a:pt x="542" y="122"/>
                      <a:pt x="542" y="124"/>
                    </a:cubicBezTo>
                    <a:cubicBezTo>
                      <a:pt x="538" y="133"/>
                      <a:pt x="533" y="141"/>
                      <a:pt x="528" y="149"/>
                    </a:cubicBezTo>
                    <a:cubicBezTo>
                      <a:pt x="519" y="159"/>
                      <a:pt x="510" y="169"/>
                      <a:pt x="502" y="180"/>
                    </a:cubicBezTo>
                    <a:cubicBezTo>
                      <a:pt x="499" y="183"/>
                      <a:pt x="502" y="185"/>
                      <a:pt x="504" y="185"/>
                    </a:cubicBezTo>
                    <a:cubicBezTo>
                      <a:pt x="506" y="185"/>
                      <a:pt x="507" y="185"/>
                      <a:pt x="508" y="184"/>
                    </a:cubicBezTo>
                    <a:cubicBezTo>
                      <a:pt x="516" y="173"/>
                      <a:pt x="525" y="164"/>
                      <a:pt x="533" y="153"/>
                    </a:cubicBezTo>
                    <a:cubicBezTo>
                      <a:pt x="537" y="147"/>
                      <a:pt x="540" y="142"/>
                      <a:pt x="544" y="136"/>
                    </a:cubicBezTo>
                    <a:cubicBezTo>
                      <a:pt x="545" y="133"/>
                      <a:pt x="547" y="127"/>
                      <a:pt x="550" y="123"/>
                    </a:cubicBezTo>
                    <a:cubicBezTo>
                      <a:pt x="553" y="126"/>
                      <a:pt x="557" y="130"/>
                      <a:pt x="561" y="133"/>
                    </a:cubicBezTo>
                    <a:cubicBezTo>
                      <a:pt x="553" y="147"/>
                      <a:pt x="547" y="160"/>
                      <a:pt x="538" y="172"/>
                    </a:cubicBezTo>
                    <a:cubicBezTo>
                      <a:pt x="531" y="181"/>
                      <a:pt x="523" y="187"/>
                      <a:pt x="514" y="194"/>
                    </a:cubicBezTo>
                    <a:moveTo>
                      <a:pt x="486" y="173"/>
                    </a:moveTo>
                    <a:cubicBezTo>
                      <a:pt x="482" y="171"/>
                      <a:pt x="478" y="168"/>
                      <a:pt x="474" y="166"/>
                    </a:cubicBezTo>
                    <a:cubicBezTo>
                      <a:pt x="489" y="144"/>
                      <a:pt x="504" y="120"/>
                      <a:pt x="513" y="95"/>
                    </a:cubicBezTo>
                    <a:cubicBezTo>
                      <a:pt x="518" y="98"/>
                      <a:pt x="522" y="101"/>
                      <a:pt x="526" y="104"/>
                    </a:cubicBezTo>
                    <a:cubicBezTo>
                      <a:pt x="526" y="104"/>
                      <a:pt x="526" y="104"/>
                      <a:pt x="526" y="104"/>
                    </a:cubicBezTo>
                    <a:cubicBezTo>
                      <a:pt x="527" y="114"/>
                      <a:pt x="515" y="132"/>
                      <a:pt x="509" y="140"/>
                    </a:cubicBezTo>
                    <a:cubicBezTo>
                      <a:pt x="501" y="150"/>
                      <a:pt x="495" y="162"/>
                      <a:pt x="487" y="171"/>
                    </a:cubicBezTo>
                    <a:cubicBezTo>
                      <a:pt x="486" y="172"/>
                      <a:pt x="486" y="173"/>
                      <a:pt x="486" y="173"/>
                    </a:cubicBezTo>
                    <a:moveTo>
                      <a:pt x="115" y="158"/>
                    </a:moveTo>
                    <a:cubicBezTo>
                      <a:pt x="108" y="151"/>
                      <a:pt x="99" y="145"/>
                      <a:pt x="92" y="137"/>
                    </a:cubicBezTo>
                    <a:cubicBezTo>
                      <a:pt x="87" y="132"/>
                      <a:pt x="82" y="127"/>
                      <a:pt x="77" y="121"/>
                    </a:cubicBezTo>
                    <a:cubicBezTo>
                      <a:pt x="75" y="118"/>
                      <a:pt x="72" y="116"/>
                      <a:pt x="69" y="114"/>
                    </a:cubicBezTo>
                    <a:cubicBezTo>
                      <a:pt x="69" y="113"/>
                      <a:pt x="69" y="112"/>
                      <a:pt x="68" y="112"/>
                    </a:cubicBezTo>
                    <a:cubicBezTo>
                      <a:pt x="73" y="106"/>
                      <a:pt x="78" y="100"/>
                      <a:pt x="83" y="94"/>
                    </a:cubicBezTo>
                    <a:cubicBezTo>
                      <a:pt x="91" y="105"/>
                      <a:pt x="100" y="114"/>
                      <a:pt x="107" y="125"/>
                    </a:cubicBezTo>
                    <a:cubicBezTo>
                      <a:pt x="114" y="133"/>
                      <a:pt x="122" y="140"/>
                      <a:pt x="129" y="148"/>
                    </a:cubicBezTo>
                    <a:cubicBezTo>
                      <a:pt x="130" y="149"/>
                      <a:pt x="130" y="149"/>
                      <a:pt x="130" y="149"/>
                    </a:cubicBezTo>
                    <a:cubicBezTo>
                      <a:pt x="125" y="152"/>
                      <a:pt x="120" y="155"/>
                      <a:pt x="115" y="158"/>
                    </a:cubicBezTo>
                    <a:moveTo>
                      <a:pt x="468" y="162"/>
                    </a:moveTo>
                    <a:cubicBezTo>
                      <a:pt x="464" y="160"/>
                      <a:pt x="461" y="158"/>
                      <a:pt x="457" y="156"/>
                    </a:cubicBezTo>
                    <a:cubicBezTo>
                      <a:pt x="457" y="156"/>
                      <a:pt x="457" y="156"/>
                      <a:pt x="457" y="156"/>
                    </a:cubicBezTo>
                    <a:cubicBezTo>
                      <a:pt x="471" y="131"/>
                      <a:pt x="482" y="106"/>
                      <a:pt x="492" y="81"/>
                    </a:cubicBezTo>
                    <a:cubicBezTo>
                      <a:pt x="497" y="84"/>
                      <a:pt x="502" y="87"/>
                      <a:pt x="507" y="91"/>
                    </a:cubicBezTo>
                    <a:cubicBezTo>
                      <a:pt x="498" y="116"/>
                      <a:pt x="483" y="140"/>
                      <a:pt x="468" y="162"/>
                    </a:cubicBezTo>
                    <a:cubicBezTo>
                      <a:pt x="468" y="162"/>
                      <a:pt x="468" y="162"/>
                      <a:pt x="468" y="162"/>
                    </a:cubicBezTo>
                    <a:moveTo>
                      <a:pt x="136" y="145"/>
                    </a:moveTo>
                    <a:cubicBezTo>
                      <a:pt x="136" y="144"/>
                      <a:pt x="136" y="144"/>
                      <a:pt x="136" y="144"/>
                    </a:cubicBezTo>
                    <a:cubicBezTo>
                      <a:pt x="121" y="126"/>
                      <a:pt x="103" y="110"/>
                      <a:pt x="89" y="90"/>
                    </a:cubicBezTo>
                    <a:cubicBezTo>
                      <a:pt x="90" y="90"/>
                      <a:pt x="90" y="89"/>
                      <a:pt x="90" y="88"/>
                    </a:cubicBezTo>
                    <a:cubicBezTo>
                      <a:pt x="92" y="86"/>
                      <a:pt x="95" y="83"/>
                      <a:pt x="98" y="81"/>
                    </a:cubicBezTo>
                    <a:cubicBezTo>
                      <a:pt x="101" y="79"/>
                      <a:pt x="104" y="76"/>
                      <a:pt x="107" y="74"/>
                    </a:cubicBezTo>
                    <a:cubicBezTo>
                      <a:pt x="109" y="76"/>
                      <a:pt x="112" y="78"/>
                      <a:pt x="114" y="81"/>
                    </a:cubicBezTo>
                    <a:cubicBezTo>
                      <a:pt x="120" y="87"/>
                      <a:pt x="124" y="95"/>
                      <a:pt x="128" y="102"/>
                    </a:cubicBezTo>
                    <a:cubicBezTo>
                      <a:pt x="135" y="114"/>
                      <a:pt x="144" y="125"/>
                      <a:pt x="150" y="137"/>
                    </a:cubicBezTo>
                    <a:cubicBezTo>
                      <a:pt x="150" y="137"/>
                      <a:pt x="150" y="137"/>
                      <a:pt x="150" y="137"/>
                    </a:cubicBezTo>
                    <a:cubicBezTo>
                      <a:pt x="145" y="140"/>
                      <a:pt x="141" y="142"/>
                      <a:pt x="136" y="145"/>
                    </a:cubicBezTo>
                    <a:moveTo>
                      <a:pt x="451" y="153"/>
                    </a:moveTo>
                    <a:cubicBezTo>
                      <a:pt x="446" y="151"/>
                      <a:pt x="441" y="148"/>
                      <a:pt x="436" y="146"/>
                    </a:cubicBezTo>
                    <a:cubicBezTo>
                      <a:pt x="442" y="129"/>
                      <a:pt x="450" y="112"/>
                      <a:pt x="458" y="96"/>
                    </a:cubicBezTo>
                    <a:cubicBezTo>
                      <a:pt x="462" y="90"/>
                      <a:pt x="463" y="82"/>
                      <a:pt x="465" y="75"/>
                    </a:cubicBezTo>
                    <a:cubicBezTo>
                      <a:pt x="466" y="72"/>
                      <a:pt x="467" y="69"/>
                      <a:pt x="468" y="67"/>
                    </a:cubicBezTo>
                    <a:cubicBezTo>
                      <a:pt x="474" y="70"/>
                      <a:pt x="480" y="73"/>
                      <a:pt x="486" y="77"/>
                    </a:cubicBezTo>
                    <a:cubicBezTo>
                      <a:pt x="476" y="103"/>
                      <a:pt x="465" y="128"/>
                      <a:pt x="451" y="152"/>
                    </a:cubicBezTo>
                    <a:cubicBezTo>
                      <a:pt x="451" y="152"/>
                      <a:pt x="451" y="153"/>
                      <a:pt x="451" y="153"/>
                    </a:cubicBezTo>
                    <a:moveTo>
                      <a:pt x="157" y="134"/>
                    </a:moveTo>
                    <a:cubicBezTo>
                      <a:pt x="151" y="122"/>
                      <a:pt x="142" y="111"/>
                      <a:pt x="135" y="99"/>
                    </a:cubicBezTo>
                    <a:cubicBezTo>
                      <a:pt x="131" y="92"/>
                      <a:pt x="127" y="84"/>
                      <a:pt x="122" y="78"/>
                    </a:cubicBezTo>
                    <a:cubicBezTo>
                      <a:pt x="119" y="75"/>
                      <a:pt x="116" y="73"/>
                      <a:pt x="113" y="70"/>
                    </a:cubicBezTo>
                    <a:cubicBezTo>
                      <a:pt x="120" y="65"/>
                      <a:pt x="127" y="61"/>
                      <a:pt x="134" y="56"/>
                    </a:cubicBezTo>
                    <a:cubicBezTo>
                      <a:pt x="137" y="68"/>
                      <a:pt x="143" y="80"/>
                      <a:pt x="148" y="91"/>
                    </a:cubicBezTo>
                    <a:cubicBezTo>
                      <a:pt x="155" y="103"/>
                      <a:pt x="163" y="116"/>
                      <a:pt x="168" y="130"/>
                    </a:cubicBezTo>
                    <a:cubicBezTo>
                      <a:pt x="164" y="131"/>
                      <a:pt x="161" y="132"/>
                      <a:pt x="157" y="134"/>
                    </a:cubicBezTo>
                    <a:moveTo>
                      <a:pt x="430" y="143"/>
                    </a:moveTo>
                    <a:cubicBezTo>
                      <a:pt x="425" y="141"/>
                      <a:pt x="419" y="139"/>
                      <a:pt x="414" y="137"/>
                    </a:cubicBezTo>
                    <a:cubicBezTo>
                      <a:pt x="416" y="120"/>
                      <a:pt x="420" y="102"/>
                      <a:pt x="428" y="87"/>
                    </a:cubicBezTo>
                    <a:cubicBezTo>
                      <a:pt x="432" y="80"/>
                      <a:pt x="435" y="72"/>
                      <a:pt x="438" y="64"/>
                    </a:cubicBezTo>
                    <a:cubicBezTo>
                      <a:pt x="439" y="63"/>
                      <a:pt x="441" y="57"/>
                      <a:pt x="442" y="54"/>
                    </a:cubicBezTo>
                    <a:cubicBezTo>
                      <a:pt x="448" y="57"/>
                      <a:pt x="455" y="60"/>
                      <a:pt x="461" y="63"/>
                    </a:cubicBezTo>
                    <a:cubicBezTo>
                      <a:pt x="460" y="69"/>
                      <a:pt x="457" y="75"/>
                      <a:pt x="456" y="81"/>
                    </a:cubicBezTo>
                    <a:cubicBezTo>
                      <a:pt x="454" y="90"/>
                      <a:pt x="450" y="96"/>
                      <a:pt x="446" y="104"/>
                    </a:cubicBezTo>
                    <a:cubicBezTo>
                      <a:pt x="440" y="117"/>
                      <a:pt x="434" y="130"/>
                      <a:pt x="430" y="143"/>
                    </a:cubicBezTo>
                    <a:moveTo>
                      <a:pt x="407" y="134"/>
                    </a:moveTo>
                    <a:cubicBezTo>
                      <a:pt x="401" y="132"/>
                      <a:pt x="395" y="130"/>
                      <a:pt x="389" y="128"/>
                    </a:cubicBezTo>
                    <a:cubicBezTo>
                      <a:pt x="392" y="110"/>
                      <a:pt x="396" y="91"/>
                      <a:pt x="402" y="74"/>
                    </a:cubicBezTo>
                    <a:cubicBezTo>
                      <a:pt x="406" y="64"/>
                      <a:pt x="411" y="53"/>
                      <a:pt x="413" y="42"/>
                    </a:cubicBezTo>
                    <a:cubicBezTo>
                      <a:pt x="420" y="44"/>
                      <a:pt x="428" y="47"/>
                      <a:pt x="435" y="50"/>
                    </a:cubicBezTo>
                    <a:cubicBezTo>
                      <a:pt x="434" y="53"/>
                      <a:pt x="433" y="56"/>
                      <a:pt x="433" y="58"/>
                    </a:cubicBezTo>
                    <a:cubicBezTo>
                      <a:pt x="429" y="68"/>
                      <a:pt x="423" y="77"/>
                      <a:pt x="420" y="86"/>
                    </a:cubicBezTo>
                    <a:cubicBezTo>
                      <a:pt x="418" y="93"/>
                      <a:pt x="413" y="101"/>
                      <a:pt x="412" y="108"/>
                    </a:cubicBezTo>
                    <a:cubicBezTo>
                      <a:pt x="410" y="117"/>
                      <a:pt x="408" y="125"/>
                      <a:pt x="407" y="134"/>
                    </a:cubicBezTo>
                    <a:moveTo>
                      <a:pt x="175" y="127"/>
                    </a:moveTo>
                    <a:cubicBezTo>
                      <a:pt x="170" y="114"/>
                      <a:pt x="162" y="101"/>
                      <a:pt x="156" y="89"/>
                    </a:cubicBezTo>
                    <a:cubicBezTo>
                      <a:pt x="150" y="78"/>
                      <a:pt x="144" y="65"/>
                      <a:pt x="141" y="53"/>
                    </a:cubicBezTo>
                    <a:cubicBezTo>
                      <a:pt x="149" y="48"/>
                      <a:pt x="157" y="44"/>
                      <a:pt x="165" y="41"/>
                    </a:cubicBezTo>
                    <a:cubicBezTo>
                      <a:pt x="175" y="67"/>
                      <a:pt x="176" y="97"/>
                      <a:pt x="188" y="122"/>
                    </a:cubicBezTo>
                    <a:cubicBezTo>
                      <a:pt x="183" y="124"/>
                      <a:pt x="179" y="125"/>
                      <a:pt x="175" y="127"/>
                    </a:cubicBezTo>
                    <a:moveTo>
                      <a:pt x="382" y="126"/>
                    </a:moveTo>
                    <a:cubicBezTo>
                      <a:pt x="377" y="124"/>
                      <a:pt x="371" y="123"/>
                      <a:pt x="366" y="121"/>
                    </a:cubicBezTo>
                    <a:cubicBezTo>
                      <a:pt x="367" y="121"/>
                      <a:pt x="367" y="120"/>
                      <a:pt x="367" y="118"/>
                    </a:cubicBezTo>
                    <a:cubicBezTo>
                      <a:pt x="367" y="98"/>
                      <a:pt x="375" y="80"/>
                      <a:pt x="379" y="60"/>
                    </a:cubicBezTo>
                    <a:cubicBezTo>
                      <a:pt x="381" y="51"/>
                      <a:pt x="382" y="41"/>
                      <a:pt x="385" y="32"/>
                    </a:cubicBezTo>
                    <a:cubicBezTo>
                      <a:pt x="392" y="34"/>
                      <a:pt x="399" y="37"/>
                      <a:pt x="406" y="39"/>
                    </a:cubicBezTo>
                    <a:cubicBezTo>
                      <a:pt x="404" y="54"/>
                      <a:pt x="396" y="70"/>
                      <a:pt x="392" y="85"/>
                    </a:cubicBezTo>
                    <a:cubicBezTo>
                      <a:pt x="388" y="99"/>
                      <a:pt x="385" y="112"/>
                      <a:pt x="382" y="126"/>
                    </a:cubicBezTo>
                    <a:moveTo>
                      <a:pt x="195" y="120"/>
                    </a:moveTo>
                    <a:cubicBezTo>
                      <a:pt x="183" y="95"/>
                      <a:pt x="182" y="64"/>
                      <a:pt x="172" y="38"/>
                    </a:cubicBezTo>
                    <a:cubicBezTo>
                      <a:pt x="172" y="38"/>
                      <a:pt x="172" y="38"/>
                      <a:pt x="172" y="38"/>
                    </a:cubicBezTo>
                    <a:cubicBezTo>
                      <a:pt x="178" y="35"/>
                      <a:pt x="184" y="33"/>
                      <a:pt x="190" y="31"/>
                    </a:cubicBezTo>
                    <a:cubicBezTo>
                      <a:pt x="192" y="44"/>
                      <a:pt x="195" y="57"/>
                      <a:pt x="197" y="70"/>
                    </a:cubicBezTo>
                    <a:cubicBezTo>
                      <a:pt x="200" y="85"/>
                      <a:pt x="199" y="104"/>
                      <a:pt x="207" y="117"/>
                    </a:cubicBezTo>
                    <a:cubicBezTo>
                      <a:pt x="203" y="118"/>
                      <a:pt x="199" y="119"/>
                      <a:pt x="195" y="120"/>
                    </a:cubicBezTo>
                    <a:moveTo>
                      <a:pt x="360" y="120"/>
                    </a:moveTo>
                    <a:cubicBezTo>
                      <a:pt x="354" y="118"/>
                      <a:pt x="349" y="117"/>
                      <a:pt x="344" y="116"/>
                    </a:cubicBezTo>
                    <a:cubicBezTo>
                      <a:pt x="344" y="115"/>
                      <a:pt x="344" y="115"/>
                      <a:pt x="344" y="114"/>
                    </a:cubicBezTo>
                    <a:cubicBezTo>
                      <a:pt x="344" y="98"/>
                      <a:pt x="347" y="82"/>
                      <a:pt x="350" y="65"/>
                    </a:cubicBezTo>
                    <a:cubicBezTo>
                      <a:pt x="351" y="59"/>
                      <a:pt x="355" y="52"/>
                      <a:pt x="356" y="45"/>
                    </a:cubicBezTo>
                    <a:cubicBezTo>
                      <a:pt x="356" y="43"/>
                      <a:pt x="356" y="31"/>
                      <a:pt x="357" y="25"/>
                    </a:cubicBezTo>
                    <a:cubicBezTo>
                      <a:pt x="364" y="27"/>
                      <a:pt x="371" y="28"/>
                      <a:pt x="378" y="30"/>
                    </a:cubicBezTo>
                    <a:cubicBezTo>
                      <a:pt x="374" y="43"/>
                      <a:pt x="372" y="58"/>
                      <a:pt x="369" y="70"/>
                    </a:cubicBezTo>
                    <a:cubicBezTo>
                      <a:pt x="364" y="86"/>
                      <a:pt x="359" y="103"/>
                      <a:pt x="360" y="119"/>
                    </a:cubicBezTo>
                    <a:cubicBezTo>
                      <a:pt x="360" y="120"/>
                      <a:pt x="360" y="120"/>
                      <a:pt x="360" y="120"/>
                    </a:cubicBezTo>
                    <a:moveTo>
                      <a:pt x="214" y="116"/>
                    </a:moveTo>
                    <a:cubicBezTo>
                      <a:pt x="209" y="109"/>
                      <a:pt x="209" y="96"/>
                      <a:pt x="207" y="88"/>
                    </a:cubicBezTo>
                    <a:cubicBezTo>
                      <a:pt x="206" y="79"/>
                      <a:pt x="205" y="71"/>
                      <a:pt x="204" y="63"/>
                    </a:cubicBezTo>
                    <a:cubicBezTo>
                      <a:pt x="202" y="52"/>
                      <a:pt x="199" y="40"/>
                      <a:pt x="198" y="29"/>
                    </a:cubicBezTo>
                    <a:cubicBezTo>
                      <a:pt x="204" y="27"/>
                      <a:pt x="211" y="25"/>
                      <a:pt x="217" y="24"/>
                    </a:cubicBezTo>
                    <a:cubicBezTo>
                      <a:pt x="218" y="30"/>
                      <a:pt x="220" y="36"/>
                      <a:pt x="220" y="42"/>
                    </a:cubicBezTo>
                    <a:cubicBezTo>
                      <a:pt x="220" y="51"/>
                      <a:pt x="220" y="60"/>
                      <a:pt x="221" y="69"/>
                    </a:cubicBezTo>
                    <a:cubicBezTo>
                      <a:pt x="223" y="84"/>
                      <a:pt x="226" y="98"/>
                      <a:pt x="230" y="113"/>
                    </a:cubicBezTo>
                    <a:cubicBezTo>
                      <a:pt x="225" y="114"/>
                      <a:pt x="220" y="115"/>
                      <a:pt x="214" y="116"/>
                    </a:cubicBezTo>
                    <a:moveTo>
                      <a:pt x="337" y="114"/>
                    </a:moveTo>
                    <a:cubicBezTo>
                      <a:pt x="333" y="114"/>
                      <a:pt x="329" y="113"/>
                      <a:pt x="325" y="112"/>
                    </a:cubicBezTo>
                    <a:cubicBezTo>
                      <a:pt x="324" y="112"/>
                      <a:pt x="322" y="112"/>
                      <a:pt x="321" y="111"/>
                    </a:cubicBezTo>
                    <a:cubicBezTo>
                      <a:pt x="317" y="82"/>
                      <a:pt x="330" y="51"/>
                      <a:pt x="333" y="21"/>
                    </a:cubicBezTo>
                    <a:cubicBezTo>
                      <a:pt x="339" y="22"/>
                      <a:pt x="345" y="23"/>
                      <a:pt x="351" y="24"/>
                    </a:cubicBezTo>
                    <a:cubicBezTo>
                      <a:pt x="350" y="26"/>
                      <a:pt x="350" y="28"/>
                      <a:pt x="350" y="31"/>
                    </a:cubicBezTo>
                    <a:cubicBezTo>
                      <a:pt x="349" y="37"/>
                      <a:pt x="349" y="45"/>
                      <a:pt x="347" y="51"/>
                    </a:cubicBezTo>
                    <a:cubicBezTo>
                      <a:pt x="345" y="56"/>
                      <a:pt x="344" y="60"/>
                      <a:pt x="343" y="65"/>
                    </a:cubicBezTo>
                    <a:cubicBezTo>
                      <a:pt x="339" y="82"/>
                      <a:pt x="337" y="98"/>
                      <a:pt x="337" y="114"/>
                    </a:cubicBezTo>
                    <a:moveTo>
                      <a:pt x="237" y="112"/>
                    </a:moveTo>
                    <a:cubicBezTo>
                      <a:pt x="237" y="111"/>
                      <a:pt x="237" y="111"/>
                      <a:pt x="237" y="111"/>
                    </a:cubicBezTo>
                    <a:cubicBezTo>
                      <a:pt x="233" y="96"/>
                      <a:pt x="229" y="79"/>
                      <a:pt x="228" y="62"/>
                    </a:cubicBezTo>
                    <a:cubicBezTo>
                      <a:pt x="227" y="53"/>
                      <a:pt x="228" y="43"/>
                      <a:pt x="227" y="34"/>
                    </a:cubicBezTo>
                    <a:cubicBezTo>
                      <a:pt x="227" y="31"/>
                      <a:pt x="226" y="28"/>
                      <a:pt x="225" y="26"/>
                    </a:cubicBezTo>
                    <a:cubicBezTo>
                      <a:pt x="225" y="24"/>
                      <a:pt x="225" y="23"/>
                      <a:pt x="225" y="22"/>
                    </a:cubicBezTo>
                    <a:cubicBezTo>
                      <a:pt x="232" y="21"/>
                      <a:pt x="239" y="20"/>
                      <a:pt x="246" y="19"/>
                    </a:cubicBezTo>
                    <a:cubicBezTo>
                      <a:pt x="246" y="34"/>
                      <a:pt x="250" y="49"/>
                      <a:pt x="249" y="63"/>
                    </a:cubicBezTo>
                    <a:cubicBezTo>
                      <a:pt x="248" y="79"/>
                      <a:pt x="248" y="95"/>
                      <a:pt x="252" y="110"/>
                    </a:cubicBezTo>
                    <a:cubicBezTo>
                      <a:pt x="252" y="110"/>
                      <a:pt x="252" y="110"/>
                      <a:pt x="252" y="110"/>
                    </a:cubicBezTo>
                    <a:cubicBezTo>
                      <a:pt x="247" y="111"/>
                      <a:pt x="242" y="111"/>
                      <a:pt x="237" y="112"/>
                    </a:cubicBezTo>
                    <a:moveTo>
                      <a:pt x="313" y="111"/>
                    </a:moveTo>
                    <a:cubicBezTo>
                      <a:pt x="309" y="110"/>
                      <a:pt x="304" y="110"/>
                      <a:pt x="299" y="109"/>
                    </a:cubicBezTo>
                    <a:cubicBezTo>
                      <a:pt x="294" y="99"/>
                      <a:pt x="298" y="87"/>
                      <a:pt x="298" y="76"/>
                    </a:cubicBezTo>
                    <a:cubicBezTo>
                      <a:pt x="298" y="69"/>
                      <a:pt x="297" y="61"/>
                      <a:pt x="299" y="54"/>
                    </a:cubicBezTo>
                    <a:cubicBezTo>
                      <a:pt x="300" y="45"/>
                      <a:pt x="301" y="36"/>
                      <a:pt x="303" y="27"/>
                    </a:cubicBezTo>
                    <a:cubicBezTo>
                      <a:pt x="303" y="26"/>
                      <a:pt x="304" y="21"/>
                      <a:pt x="304" y="18"/>
                    </a:cubicBezTo>
                    <a:cubicBezTo>
                      <a:pt x="309" y="18"/>
                      <a:pt x="315" y="18"/>
                      <a:pt x="320" y="19"/>
                    </a:cubicBezTo>
                    <a:cubicBezTo>
                      <a:pt x="322" y="19"/>
                      <a:pt x="324" y="19"/>
                      <a:pt x="326" y="20"/>
                    </a:cubicBezTo>
                    <a:cubicBezTo>
                      <a:pt x="323" y="50"/>
                      <a:pt x="310" y="80"/>
                      <a:pt x="313" y="111"/>
                    </a:cubicBezTo>
                    <a:moveTo>
                      <a:pt x="259" y="110"/>
                    </a:moveTo>
                    <a:cubicBezTo>
                      <a:pt x="259" y="109"/>
                      <a:pt x="259" y="108"/>
                      <a:pt x="259" y="107"/>
                    </a:cubicBezTo>
                    <a:cubicBezTo>
                      <a:pt x="254" y="90"/>
                      <a:pt x="256" y="74"/>
                      <a:pt x="256" y="56"/>
                    </a:cubicBezTo>
                    <a:cubicBezTo>
                      <a:pt x="256" y="44"/>
                      <a:pt x="253" y="31"/>
                      <a:pt x="254" y="18"/>
                    </a:cubicBezTo>
                    <a:cubicBezTo>
                      <a:pt x="259" y="18"/>
                      <a:pt x="265" y="17"/>
                      <a:pt x="271" y="17"/>
                    </a:cubicBezTo>
                    <a:cubicBezTo>
                      <a:pt x="274" y="33"/>
                      <a:pt x="271" y="51"/>
                      <a:pt x="270" y="67"/>
                    </a:cubicBezTo>
                    <a:cubicBezTo>
                      <a:pt x="270" y="76"/>
                      <a:pt x="267" y="84"/>
                      <a:pt x="267" y="93"/>
                    </a:cubicBezTo>
                    <a:cubicBezTo>
                      <a:pt x="266" y="98"/>
                      <a:pt x="268" y="104"/>
                      <a:pt x="268" y="109"/>
                    </a:cubicBezTo>
                    <a:cubicBezTo>
                      <a:pt x="265" y="109"/>
                      <a:pt x="262" y="109"/>
                      <a:pt x="259" y="110"/>
                    </a:cubicBezTo>
                    <a:moveTo>
                      <a:pt x="276" y="109"/>
                    </a:moveTo>
                    <a:cubicBezTo>
                      <a:pt x="275" y="101"/>
                      <a:pt x="274" y="94"/>
                      <a:pt x="275" y="85"/>
                    </a:cubicBezTo>
                    <a:cubicBezTo>
                      <a:pt x="277" y="75"/>
                      <a:pt x="277" y="65"/>
                      <a:pt x="278" y="55"/>
                    </a:cubicBezTo>
                    <a:cubicBezTo>
                      <a:pt x="280" y="42"/>
                      <a:pt x="281" y="29"/>
                      <a:pt x="278" y="17"/>
                    </a:cubicBezTo>
                    <a:cubicBezTo>
                      <a:pt x="280" y="17"/>
                      <a:pt x="281" y="17"/>
                      <a:pt x="283" y="17"/>
                    </a:cubicBezTo>
                    <a:cubicBezTo>
                      <a:pt x="287" y="17"/>
                      <a:pt x="292" y="17"/>
                      <a:pt x="296" y="17"/>
                    </a:cubicBezTo>
                    <a:cubicBezTo>
                      <a:pt x="296" y="20"/>
                      <a:pt x="296" y="24"/>
                      <a:pt x="296" y="27"/>
                    </a:cubicBezTo>
                    <a:cubicBezTo>
                      <a:pt x="295" y="36"/>
                      <a:pt x="291" y="47"/>
                      <a:pt x="291" y="56"/>
                    </a:cubicBezTo>
                    <a:cubicBezTo>
                      <a:pt x="292" y="73"/>
                      <a:pt x="286" y="93"/>
                      <a:pt x="291" y="109"/>
                    </a:cubicBezTo>
                    <a:cubicBezTo>
                      <a:pt x="288" y="109"/>
                      <a:pt x="284" y="109"/>
                      <a:pt x="281" y="109"/>
                    </a:cubicBezTo>
                    <a:cubicBezTo>
                      <a:pt x="279" y="109"/>
                      <a:pt x="278" y="109"/>
                      <a:pt x="276" y="109"/>
                    </a:cubicBezTo>
                    <a:moveTo>
                      <a:pt x="284" y="0"/>
                    </a:moveTo>
                    <a:cubicBezTo>
                      <a:pt x="276" y="0"/>
                      <a:pt x="268" y="0"/>
                      <a:pt x="261" y="1"/>
                    </a:cubicBezTo>
                    <a:cubicBezTo>
                      <a:pt x="248" y="10"/>
                      <a:pt x="233" y="16"/>
                      <a:pt x="216" y="16"/>
                    </a:cubicBezTo>
                    <a:cubicBezTo>
                      <a:pt x="215" y="16"/>
                      <a:pt x="215" y="16"/>
                      <a:pt x="215" y="16"/>
                    </a:cubicBezTo>
                    <a:cubicBezTo>
                      <a:pt x="207" y="16"/>
                      <a:pt x="200" y="15"/>
                      <a:pt x="193" y="13"/>
                    </a:cubicBezTo>
                    <a:cubicBezTo>
                      <a:pt x="155" y="24"/>
                      <a:pt x="120" y="42"/>
                      <a:pt x="88" y="68"/>
                    </a:cubicBezTo>
                    <a:cubicBezTo>
                      <a:pt x="80" y="74"/>
                      <a:pt x="73" y="80"/>
                      <a:pt x="67" y="87"/>
                    </a:cubicBezTo>
                    <a:cubicBezTo>
                      <a:pt x="66" y="88"/>
                      <a:pt x="65" y="90"/>
                      <a:pt x="64" y="91"/>
                    </a:cubicBezTo>
                    <a:cubicBezTo>
                      <a:pt x="55" y="105"/>
                      <a:pt x="44" y="119"/>
                      <a:pt x="33" y="133"/>
                    </a:cubicBezTo>
                    <a:cubicBezTo>
                      <a:pt x="10" y="176"/>
                      <a:pt x="0" y="226"/>
                      <a:pt x="9" y="269"/>
                    </a:cubicBezTo>
                    <a:cubicBezTo>
                      <a:pt x="10" y="270"/>
                      <a:pt x="10" y="272"/>
                      <a:pt x="10" y="273"/>
                    </a:cubicBezTo>
                    <a:cubicBezTo>
                      <a:pt x="26" y="338"/>
                      <a:pt x="70" y="365"/>
                      <a:pt x="108" y="370"/>
                    </a:cubicBezTo>
                    <a:cubicBezTo>
                      <a:pt x="97" y="380"/>
                      <a:pt x="86" y="391"/>
                      <a:pt x="79" y="399"/>
                    </a:cubicBezTo>
                    <a:cubicBezTo>
                      <a:pt x="66" y="414"/>
                      <a:pt x="61" y="445"/>
                      <a:pt x="65" y="478"/>
                    </a:cubicBezTo>
                    <a:cubicBezTo>
                      <a:pt x="66" y="480"/>
                      <a:pt x="67" y="481"/>
                      <a:pt x="69" y="483"/>
                    </a:cubicBezTo>
                    <a:cubicBezTo>
                      <a:pt x="78" y="497"/>
                      <a:pt x="88" y="512"/>
                      <a:pt x="99" y="525"/>
                    </a:cubicBezTo>
                    <a:cubicBezTo>
                      <a:pt x="95" y="518"/>
                      <a:pt x="92" y="511"/>
                      <a:pt x="89" y="504"/>
                    </a:cubicBezTo>
                    <a:cubicBezTo>
                      <a:pt x="97" y="498"/>
                      <a:pt x="104" y="491"/>
                      <a:pt x="112" y="487"/>
                    </a:cubicBezTo>
                    <a:cubicBezTo>
                      <a:pt x="124" y="479"/>
                      <a:pt x="138" y="471"/>
                      <a:pt x="151" y="468"/>
                    </a:cubicBezTo>
                    <a:cubicBezTo>
                      <a:pt x="153" y="472"/>
                      <a:pt x="155" y="476"/>
                      <a:pt x="157" y="480"/>
                    </a:cubicBezTo>
                    <a:cubicBezTo>
                      <a:pt x="148" y="487"/>
                      <a:pt x="139" y="495"/>
                      <a:pt x="130" y="502"/>
                    </a:cubicBezTo>
                    <a:cubicBezTo>
                      <a:pt x="124" y="506"/>
                      <a:pt x="119" y="511"/>
                      <a:pt x="113" y="516"/>
                    </a:cubicBezTo>
                    <a:cubicBezTo>
                      <a:pt x="109" y="519"/>
                      <a:pt x="106" y="524"/>
                      <a:pt x="102" y="528"/>
                    </a:cubicBezTo>
                    <a:cubicBezTo>
                      <a:pt x="103" y="530"/>
                      <a:pt x="104" y="531"/>
                      <a:pt x="105" y="533"/>
                    </a:cubicBezTo>
                    <a:cubicBezTo>
                      <a:pt x="106" y="533"/>
                      <a:pt x="106" y="534"/>
                      <a:pt x="106" y="534"/>
                    </a:cubicBezTo>
                    <a:cubicBezTo>
                      <a:pt x="114" y="526"/>
                      <a:pt x="122" y="519"/>
                      <a:pt x="130" y="511"/>
                    </a:cubicBezTo>
                    <a:cubicBezTo>
                      <a:pt x="139" y="503"/>
                      <a:pt x="150" y="494"/>
                      <a:pt x="160" y="487"/>
                    </a:cubicBezTo>
                    <a:cubicBezTo>
                      <a:pt x="163" y="491"/>
                      <a:pt x="166" y="496"/>
                      <a:pt x="169" y="500"/>
                    </a:cubicBezTo>
                    <a:cubicBezTo>
                      <a:pt x="164" y="504"/>
                      <a:pt x="159" y="510"/>
                      <a:pt x="155" y="513"/>
                    </a:cubicBezTo>
                    <a:cubicBezTo>
                      <a:pt x="149" y="518"/>
                      <a:pt x="144" y="522"/>
                      <a:pt x="138" y="527"/>
                    </a:cubicBezTo>
                    <a:cubicBezTo>
                      <a:pt x="130" y="534"/>
                      <a:pt x="125" y="541"/>
                      <a:pt x="121" y="550"/>
                    </a:cubicBezTo>
                    <a:cubicBezTo>
                      <a:pt x="122" y="552"/>
                      <a:pt x="124" y="554"/>
                      <a:pt x="126" y="556"/>
                    </a:cubicBezTo>
                    <a:cubicBezTo>
                      <a:pt x="132" y="543"/>
                      <a:pt x="140" y="534"/>
                      <a:pt x="151" y="525"/>
                    </a:cubicBezTo>
                    <a:cubicBezTo>
                      <a:pt x="156" y="520"/>
                      <a:pt x="163" y="517"/>
                      <a:pt x="168" y="512"/>
                    </a:cubicBezTo>
                    <a:cubicBezTo>
                      <a:pt x="169" y="511"/>
                      <a:pt x="171" y="508"/>
                      <a:pt x="173" y="506"/>
                    </a:cubicBezTo>
                    <a:cubicBezTo>
                      <a:pt x="177" y="512"/>
                      <a:pt x="182" y="517"/>
                      <a:pt x="187" y="522"/>
                    </a:cubicBezTo>
                    <a:cubicBezTo>
                      <a:pt x="175" y="530"/>
                      <a:pt x="165" y="538"/>
                      <a:pt x="154" y="549"/>
                    </a:cubicBezTo>
                    <a:cubicBezTo>
                      <a:pt x="149" y="554"/>
                      <a:pt x="144" y="563"/>
                      <a:pt x="138" y="568"/>
                    </a:cubicBezTo>
                    <a:cubicBezTo>
                      <a:pt x="140" y="569"/>
                      <a:pt x="141" y="571"/>
                      <a:pt x="143" y="572"/>
                    </a:cubicBezTo>
                    <a:cubicBezTo>
                      <a:pt x="148" y="565"/>
                      <a:pt x="155" y="559"/>
                      <a:pt x="160" y="554"/>
                    </a:cubicBezTo>
                    <a:cubicBezTo>
                      <a:pt x="169" y="543"/>
                      <a:pt x="180" y="535"/>
                      <a:pt x="192" y="527"/>
                    </a:cubicBezTo>
                    <a:cubicBezTo>
                      <a:pt x="193" y="526"/>
                      <a:pt x="193" y="526"/>
                      <a:pt x="193" y="526"/>
                    </a:cubicBezTo>
                    <a:cubicBezTo>
                      <a:pt x="198" y="530"/>
                      <a:pt x="203" y="534"/>
                      <a:pt x="209" y="536"/>
                    </a:cubicBezTo>
                    <a:cubicBezTo>
                      <a:pt x="202" y="543"/>
                      <a:pt x="193" y="551"/>
                      <a:pt x="189" y="559"/>
                    </a:cubicBezTo>
                    <a:cubicBezTo>
                      <a:pt x="183" y="569"/>
                      <a:pt x="175" y="580"/>
                      <a:pt x="167" y="588"/>
                    </a:cubicBezTo>
                    <a:cubicBezTo>
                      <a:pt x="163" y="587"/>
                      <a:pt x="159" y="586"/>
                      <a:pt x="155" y="583"/>
                    </a:cubicBezTo>
                    <a:cubicBezTo>
                      <a:pt x="155" y="583"/>
                      <a:pt x="155" y="583"/>
                      <a:pt x="154" y="583"/>
                    </a:cubicBezTo>
                    <a:cubicBezTo>
                      <a:pt x="166" y="593"/>
                      <a:pt x="177" y="602"/>
                      <a:pt x="189" y="611"/>
                    </a:cubicBezTo>
                    <a:cubicBezTo>
                      <a:pt x="201" y="613"/>
                      <a:pt x="212" y="614"/>
                      <a:pt x="224" y="614"/>
                    </a:cubicBezTo>
                    <a:cubicBezTo>
                      <a:pt x="231" y="614"/>
                      <a:pt x="237" y="614"/>
                      <a:pt x="244" y="613"/>
                    </a:cubicBezTo>
                    <a:cubicBezTo>
                      <a:pt x="250" y="613"/>
                      <a:pt x="255" y="613"/>
                      <a:pt x="261" y="613"/>
                    </a:cubicBezTo>
                    <a:cubicBezTo>
                      <a:pt x="261" y="613"/>
                      <a:pt x="261" y="613"/>
                      <a:pt x="261" y="613"/>
                    </a:cubicBezTo>
                    <a:cubicBezTo>
                      <a:pt x="279" y="613"/>
                      <a:pt x="308" y="611"/>
                      <a:pt x="336" y="609"/>
                    </a:cubicBezTo>
                    <a:cubicBezTo>
                      <a:pt x="348" y="599"/>
                      <a:pt x="364" y="594"/>
                      <a:pt x="381" y="594"/>
                    </a:cubicBezTo>
                    <a:cubicBezTo>
                      <a:pt x="381" y="594"/>
                      <a:pt x="381" y="594"/>
                      <a:pt x="381" y="594"/>
                    </a:cubicBezTo>
                    <a:cubicBezTo>
                      <a:pt x="395" y="594"/>
                      <a:pt x="407" y="598"/>
                      <a:pt x="418" y="604"/>
                    </a:cubicBezTo>
                    <a:cubicBezTo>
                      <a:pt x="422" y="604"/>
                      <a:pt x="425" y="604"/>
                      <a:pt x="429" y="604"/>
                    </a:cubicBezTo>
                    <a:cubicBezTo>
                      <a:pt x="454" y="604"/>
                      <a:pt x="482" y="606"/>
                      <a:pt x="512" y="609"/>
                    </a:cubicBezTo>
                    <a:cubicBezTo>
                      <a:pt x="516" y="608"/>
                      <a:pt x="521" y="608"/>
                      <a:pt x="526" y="608"/>
                    </a:cubicBezTo>
                    <a:cubicBezTo>
                      <a:pt x="526" y="608"/>
                      <a:pt x="526" y="608"/>
                      <a:pt x="527" y="608"/>
                    </a:cubicBezTo>
                    <a:cubicBezTo>
                      <a:pt x="539" y="608"/>
                      <a:pt x="551" y="611"/>
                      <a:pt x="561" y="617"/>
                    </a:cubicBezTo>
                    <a:cubicBezTo>
                      <a:pt x="609" y="626"/>
                      <a:pt x="659" y="642"/>
                      <a:pt x="707" y="667"/>
                    </a:cubicBezTo>
                    <a:cubicBezTo>
                      <a:pt x="712" y="670"/>
                      <a:pt x="715" y="671"/>
                      <a:pt x="717" y="671"/>
                    </a:cubicBezTo>
                    <a:cubicBezTo>
                      <a:pt x="718" y="671"/>
                      <a:pt x="719" y="671"/>
                      <a:pt x="720" y="670"/>
                    </a:cubicBezTo>
                    <a:cubicBezTo>
                      <a:pt x="724" y="669"/>
                      <a:pt x="724" y="669"/>
                      <a:pt x="724" y="669"/>
                    </a:cubicBezTo>
                    <a:cubicBezTo>
                      <a:pt x="725" y="665"/>
                      <a:pt x="725" y="665"/>
                      <a:pt x="725" y="665"/>
                    </a:cubicBezTo>
                    <a:cubicBezTo>
                      <a:pt x="731" y="651"/>
                      <a:pt x="735" y="632"/>
                      <a:pt x="737" y="610"/>
                    </a:cubicBezTo>
                    <a:cubicBezTo>
                      <a:pt x="733" y="602"/>
                      <a:pt x="730" y="593"/>
                      <a:pt x="728" y="585"/>
                    </a:cubicBezTo>
                    <a:cubicBezTo>
                      <a:pt x="722" y="553"/>
                      <a:pt x="726" y="528"/>
                      <a:pt x="732" y="510"/>
                    </a:cubicBezTo>
                    <a:cubicBezTo>
                      <a:pt x="728" y="477"/>
                      <a:pt x="721" y="441"/>
                      <a:pt x="712" y="404"/>
                    </a:cubicBezTo>
                    <a:cubicBezTo>
                      <a:pt x="689" y="311"/>
                      <a:pt x="655" y="225"/>
                      <a:pt x="623" y="179"/>
                    </a:cubicBezTo>
                    <a:cubicBezTo>
                      <a:pt x="603" y="169"/>
                      <a:pt x="587" y="150"/>
                      <a:pt x="579" y="126"/>
                    </a:cubicBezTo>
                    <a:cubicBezTo>
                      <a:pt x="556" y="104"/>
                      <a:pt x="530" y="84"/>
                      <a:pt x="502" y="66"/>
                    </a:cubicBezTo>
                    <a:cubicBezTo>
                      <a:pt x="483" y="65"/>
                      <a:pt x="460" y="58"/>
                      <a:pt x="441" y="41"/>
                    </a:cubicBezTo>
                    <a:cubicBezTo>
                      <a:pt x="437" y="37"/>
                      <a:pt x="434" y="34"/>
                      <a:pt x="431" y="30"/>
                    </a:cubicBezTo>
                    <a:cubicBezTo>
                      <a:pt x="395" y="16"/>
                      <a:pt x="359" y="6"/>
                      <a:pt x="323" y="2"/>
                    </a:cubicBezTo>
                    <a:cubicBezTo>
                      <a:pt x="309" y="0"/>
                      <a:pt x="296" y="0"/>
                      <a:pt x="2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1" name="Freeform 801"/>
              <p:cNvSpPr>
                <a:spLocks noEditPoints="1"/>
              </p:cNvSpPr>
              <p:nvPr/>
            </p:nvSpPr>
            <p:spPr bwMode="auto">
              <a:xfrm>
                <a:off x="2417" y="3102"/>
                <a:ext cx="314" cy="217"/>
              </a:xfrm>
              <a:custGeom>
                <a:avLst/>
                <a:gdLst>
                  <a:gd name="T0" fmla="*/ 115 w 637"/>
                  <a:gd name="T1" fmla="*/ 365 h 439"/>
                  <a:gd name="T2" fmla="*/ 79 w 637"/>
                  <a:gd name="T3" fmla="*/ 357 h 439"/>
                  <a:gd name="T4" fmla="*/ 119 w 637"/>
                  <a:gd name="T5" fmla="*/ 399 h 439"/>
                  <a:gd name="T6" fmla="*/ 182 w 637"/>
                  <a:gd name="T7" fmla="*/ 406 h 439"/>
                  <a:gd name="T8" fmla="*/ 171 w 637"/>
                  <a:gd name="T9" fmla="*/ 362 h 439"/>
                  <a:gd name="T10" fmla="*/ 214 w 637"/>
                  <a:gd name="T11" fmla="*/ 387 h 439"/>
                  <a:gd name="T12" fmla="*/ 171 w 637"/>
                  <a:gd name="T13" fmla="*/ 333 h 439"/>
                  <a:gd name="T14" fmla="*/ 251 w 637"/>
                  <a:gd name="T15" fmla="*/ 357 h 439"/>
                  <a:gd name="T16" fmla="*/ 181 w 637"/>
                  <a:gd name="T17" fmla="*/ 316 h 439"/>
                  <a:gd name="T18" fmla="*/ 31 w 637"/>
                  <a:gd name="T19" fmla="*/ 308 h 439"/>
                  <a:gd name="T20" fmla="*/ 249 w 637"/>
                  <a:gd name="T21" fmla="*/ 318 h 439"/>
                  <a:gd name="T22" fmla="*/ 254 w 637"/>
                  <a:gd name="T23" fmla="*/ 287 h 439"/>
                  <a:gd name="T24" fmla="*/ 27 w 637"/>
                  <a:gd name="T25" fmla="*/ 271 h 439"/>
                  <a:gd name="T26" fmla="*/ 28 w 637"/>
                  <a:gd name="T27" fmla="*/ 261 h 439"/>
                  <a:gd name="T28" fmla="*/ 589 w 637"/>
                  <a:gd name="T29" fmla="*/ 243 h 439"/>
                  <a:gd name="T30" fmla="*/ 15 w 637"/>
                  <a:gd name="T31" fmla="*/ 242 h 439"/>
                  <a:gd name="T32" fmla="*/ 190 w 637"/>
                  <a:gd name="T33" fmla="*/ 290 h 439"/>
                  <a:gd name="T34" fmla="*/ 334 w 637"/>
                  <a:gd name="T35" fmla="*/ 211 h 439"/>
                  <a:gd name="T36" fmla="*/ 190 w 637"/>
                  <a:gd name="T37" fmla="*/ 290 h 439"/>
                  <a:gd name="T38" fmla="*/ 580 w 637"/>
                  <a:gd name="T39" fmla="*/ 213 h 439"/>
                  <a:gd name="T40" fmla="*/ 613 w 637"/>
                  <a:gd name="T41" fmla="*/ 227 h 439"/>
                  <a:gd name="T42" fmla="*/ 32 w 637"/>
                  <a:gd name="T43" fmla="*/ 181 h 439"/>
                  <a:gd name="T44" fmla="*/ 607 w 637"/>
                  <a:gd name="T45" fmla="*/ 206 h 439"/>
                  <a:gd name="T46" fmla="*/ 614 w 637"/>
                  <a:gd name="T47" fmla="*/ 214 h 439"/>
                  <a:gd name="T48" fmla="*/ 580 w 637"/>
                  <a:gd name="T49" fmla="*/ 157 h 439"/>
                  <a:gd name="T50" fmla="*/ 38 w 637"/>
                  <a:gd name="T51" fmla="*/ 176 h 439"/>
                  <a:gd name="T52" fmla="*/ 55 w 637"/>
                  <a:gd name="T53" fmla="*/ 209 h 439"/>
                  <a:gd name="T54" fmla="*/ 216 w 637"/>
                  <a:gd name="T55" fmla="*/ 235 h 439"/>
                  <a:gd name="T56" fmla="*/ 341 w 637"/>
                  <a:gd name="T57" fmla="*/ 200 h 439"/>
                  <a:gd name="T58" fmla="*/ 602 w 637"/>
                  <a:gd name="T59" fmla="*/ 153 h 439"/>
                  <a:gd name="T60" fmla="*/ 563 w 637"/>
                  <a:gd name="T61" fmla="*/ 127 h 439"/>
                  <a:gd name="T62" fmla="*/ 558 w 637"/>
                  <a:gd name="T63" fmla="*/ 101 h 439"/>
                  <a:gd name="T64" fmla="*/ 546 w 637"/>
                  <a:gd name="T65" fmla="*/ 119 h 439"/>
                  <a:gd name="T66" fmla="*/ 62 w 637"/>
                  <a:gd name="T67" fmla="*/ 201 h 439"/>
                  <a:gd name="T68" fmla="*/ 98 w 637"/>
                  <a:gd name="T69" fmla="*/ 150 h 439"/>
                  <a:gd name="T70" fmla="*/ 499 w 637"/>
                  <a:gd name="T71" fmla="*/ 69 h 439"/>
                  <a:gd name="T72" fmla="*/ 526 w 637"/>
                  <a:gd name="T73" fmla="*/ 97 h 439"/>
                  <a:gd name="T74" fmla="*/ 400 w 637"/>
                  <a:gd name="T75" fmla="*/ 125 h 439"/>
                  <a:gd name="T76" fmla="*/ 187 w 637"/>
                  <a:gd name="T77" fmla="*/ 247 h 439"/>
                  <a:gd name="T78" fmla="*/ 369 w 637"/>
                  <a:gd name="T79" fmla="*/ 108 h 439"/>
                  <a:gd name="T80" fmla="*/ 98 w 637"/>
                  <a:gd name="T81" fmla="*/ 191 h 439"/>
                  <a:gd name="T82" fmla="*/ 182 w 637"/>
                  <a:gd name="T83" fmla="*/ 67 h 439"/>
                  <a:gd name="T84" fmla="*/ 98 w 637"/>
                  <a:gd name="T85" fmla="*/ 191 h 439"/>
                  <a:gd name="T86" fmla="*/ 280 w 637"/>
                  <a:gd name="T87" fmla="*/ 112 h 439"/>
                  <a:gd name="T88" fmla="*/ 243 w 637"/>
                  <a:gd name="T89" fmla="*/ 171 h 439"/>
                  <a:gd name="T90" fmla="*/ 139 w 637"/>
                  <a:gd name="T91" fmla="*/ 161 h 439"/>
                  <a:gd name="T92" fmla="*/ 274 w 637"/>
                  <a:gd name="T93" fmla="*/ 45 h 439"/>
                  <a:gd name="T94" fmla="*/ 164 w 637"/>
                  <a:gd name="T95" fmla="*/ 216 h 439"/>
                  <a:gd name="T96" fmla="*/ 337 w 637"/>
                  <a:gd name="T97" fmla="*/ 40 h 439"/>
                  <a:gd name="T98" fmla="*/ 164 w 637"/>
                  <a:gd name="T99" fmla="*/ 216 h 439"/>
                  <a:gd name="T100" fmla="*/ 15 w 637"/>
                  <a:gd name="T101" fmla="*/ 139 h 439"/>
                  <a:gd name="T102" fmla="*/ 46 w 637"/>
                  <a:gd name="T103" fmla="*/ 277 h 439"/>
                  <a:gd name="T104" fmla="*/ 133 w 637"/>
                  <a:gd name="T105" fmla="*/ 318 h 439"/>
                  <a:gd name="T106" fmla="*/ 325 w 637"/>
                  <a:gd name="T107" fmla="*/ 324 h 439"/>
                  <a:gd name="T108" fmla="*/ 489 w 637"/>
                  <a:gd name="T109" fmla="*/ 134 h 439"/>
                  <a:gd name="T110" fmla="*/ 585 w 637"/>
                  <a:gd name="T111" fmla="*/ 282 h 439"/>
                  <a:gd name="T112" fmla="*/ 601 w 637"/>
                  <a:gd name="T113" fmla="*/ 107 h 439"/>
                  <a:gd name="T114" fmla="*/ 545 w 637"/>
                  <a:gd name="T115" fmla="*/ 57 h 439"/>
                  <a:gd name="T116" fmla="*/ 467 w 637"/>
                  <a:gd name="T117" fmla="*/ 22 h 439"/>
                  <a:gd name="T118" fmla="*/ 275 w 637"/>
                  <a:gd name="T119" fmla="*/ 0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37" h="439">
                    <a:moveTo>
                      <a:pt x="157" y="408"/>
                    </a:moveTo>
                    <a:cubicBezTo>
                      <a:pt x="148" y="408"/>
                      <a:pt x="139" y="406"/>
                      <a:pt x="130" y="403"/>
                    </a:cubicBezTo>
                    <a:cubicBezTo>
                      <a:pt x="129" y="400"/>
                      <a:pt x="127" y="397"/>
                      <a:pt x="126" y="394"/>
                    </a:cubicBezTo>
                    <a:cubicBezTo>
                      <a:pt x="123" y="388"/>
                      <a:pt x="121" y="381"/>
                      <a:pt x="118" y="375"/>
                    </a:cubicBezTo>
                    <a:cubicBezTo>
                      <a:pt x="117" y="373"/>
                      <a:pt x="116" y="369"/>
                      <a:pt x="115" y="365"/>
                    </a:cubicBezTo>
                    <a:cubicBezTo>
                      <a:pt x="119" y="364"/>
                      <a:pt x="122" y="364"/>
                      <a:pt x="126" y="362"/>
                    </a:cubicBezTo>
                    <a:cubicBezTo>
                      <a:pt x="129" y="370"/>
                      <a:pt x="134" y="376"/>
                      <a:pt x="139" y="383"/>
                    </a:cubicBezTo>
                    <a:cubicBezTo>
                      <a:pt x="144" y="391"/>
                      <a:pt x="150" y="401"/>
                      <a:pt x="157" y="408"/>
                    </a:cubicBezTo>
                    <a:moveTo>
                      <a:pt x="119" y="399"/>
                    </a:moveTo>
                    <a:cubicBezTo>
                      <a:pt x="99" y="389"/>
                      <a:pt x="84" y="373"/>
                      <a:pt x="79" y="357"/>
                    </a:cubicBezTo>
                    <a:cubicBezTo>
                      <a:pt x="88" y="363"/>
                      <a:pt x="97" y="366"/>
                      <a:pt x="106" y="366"/>
                    </a:cubicBezTo>
                    <a:cubicBezTo>
                      <a:pt x="107" y="366"/>
                      <a:pt x="107" y="366"/>
                      <a:pt x="108" y="366"/>
                    </a:cubicBezTo>
                    <a:cubicBezTo>
                      <a:pt x="109" y="371"/>
                      <a:pt x="110" y="376"/>
                      <a:pt x="112" y="379"/>
                    </a:cubicBezTo>
                    <a:cubicBezTo>
                      <a:pt x="114" y="385"/>
                      <a:pt x="116" y="391"/>
                      <a:pt x="119" y="397"/>
                    </a:cubicBezTo>
                    <a:cubicBezTo>
                      <a:pt x="119" y="397"/>
                      <a:pt x="119" y="398"/>
                      <a:pt x="119" y="399"/>
                    </a:cubicBezTo>
                    <a:moveTo>
                      <a:pt x="169" y="408"/>
                    </a:moveTo>
                    <a:cubicBezTo>
                      <a:pt x="160" y="402"/>
                      <a:pt x="153" y="390"/>
                      <a:pt x="147" y="381"/>
                    </a:cubicBezTo>
                    <a:cubicBezTo>
                      <a:pt x="142" y="375"/>
                      <a:pt x="136" y="368"/>
                      <a:pt x="133" y="360"/>
                    </a:cubicBezTo>
                    <a:cubicBezTo>
                      <a:pt x="137" y="358"/>
                      <a:pt x="140" y="357"/>
                      <a:pt x="144" y="355"/>
                    </a:cubicBezTo>
                    <a:cubicBezTo>
                      <a:pt x="153" y="374"/>
                      <a:pt x="166" y="393"/>
                      <a:pt x="182" y="406"/>
                    </a:cubicBezTo>
                    <a:cubicBezTo>
                      <a:pt x="178" y="407"/>
                      <a:pt x="173" y="408"/>
                      <a:pt x="169" y="408"/>
                    </a:cubicBezTo>
                    <a:moveTo>
                      <a:pt x="191" y="404"/>
                    </a:moveTo>
                    <a:cubicBezTo>
                      <a:pt x="173" y="392"/>
                      <a:pt x="159" y="371"/>
                      <a:pt x="150" y="351"/>
                    </a:cubicBezTo>
                    <a:cubicBezTo>
                      <a:pt x="153" y="349"/>
                      <a:pt x="155" y="347"/>
                      <a:pt x="158" y="345"/>
                    </a:cubicBezTo>
                    <a:cubicBezTo>
                      <a:pt x="162" y="350"/>
                      <a:pt x="167" y="358"/>
                      <a:pt x="171" y="362"/>
                    </a:cubicBezTo>
                    <a:cubicBezTo>
                      <a:pt x="177" y="370"/>
                      <a:pt x="184" y="376"/>
                      <a:pt x="192" y="382"/>
                    </a:cubicBezTo>
                    <a:cubicBezTo>
                      <a:pt x="197" y="387"/>
                      <a:pt x="204" y="391"/>
                      <a:pt x="211" y="395"/>
                    </a:cubicBezTo>
                    <a:cubicBezTo>
                      <a:pt x="205" y="399"/>
                      <a:pt x="198" y="402"/>
                      <a:pt x="191" y="404"/>
                    </a:cubicBezTo>
                    <a:moveTo>
                      <a:pt x="220" y="389"/>
                    </a:moveTo>
                    <a:cubicBezTo>
                      <a:pt x="217" y="388"/>
                      <a:pt x="214" y="387"/>
                      <a:pt x="214" y="387"/>
                    </a:cubicBezTo>
                    <a:cubicBezTo>
                      <a:pt x="204" y="382"/>
                      <a:pt x="195" y="375"/>
                      <a:pt x="187" y="368"/>
                    </a:cubicBezTo>
                    <a:cubicBezTo>
                      <a:pt x="181" y="363"/>
                      <a:pt x="176" y="357"/>
                      <a:pt x="171" y="351"/>
                    </a:cubicBezTo>
                    <a:cubicBezTo>
                      <a:pt x="169" y="348"/>
                      <a:pt x="166" y="344"/>
                      <a:pt x="163" y="341"/>
                    </a:cubicBezTo>
                    <a:cubicBezTo>
                      <a:pt x="165" y="339"/>
                      <a:pt x="166" y="338"/>
                      <a:pt x="167" y="337"/>
                    </a:cubicBezTo>
                    <a:cubicBezTo>
                      <a:pt x="168" y="336"/>
                      <a:pt x="169" y="335"/>
                      <a:pt x="171" y="333"/>
                    </a:cubicBezTo>
                    <a:cubicBezTo>
                      <a:pt x="178" y="338"/>
                      <a:pt x="189" y="341"/>
                      <a:pt x="194" y="344"/>
                    </a:cubicBezTo>
                    <a:cubicBezTo>
                      <a:pt x="210" y="353"/>
                      <a:pt x="228" y="360"/>
                      <a:pt x="246" y="363"/>
                    </a:cubicBezTo>
                    <a:cubicBezTo>
                      <a:pt x="238" y="373"/>
                      <a:pt x="230" y="382"/>
                      <a:pt x="220" y="389"/>
                    </a:cubicBezTo>
                    <a:cubicBezTo>
                      <a:pt x="220" y="389"/>
                      <a:pt x="220" y="389"/>
                      <a:pt x="220" y="389"/>
                    </a:cubicBezTo>
                    <a:moveTo>
                      <a:pt x="251" y="357"/>
                    </a:moveTo>
                    <a:cubicBezTo>
                      <a:pt x="249" y="357"/>
                      <a:pt x="246" y="356"/>
                      <a:pt x="244" y="355"/>
                    </a:cubicBezTo>
                    <a:cubicBezTo>
                      <a:pt x="234" y="352"/>
                      <a:pt x="224" y="348"/>
                      <a:pt x="215" y="345"/>
                    </a:cubicBezTo>
                    <a:cubicBezTo>
                      <a:pt x="205" y="342"/>
                      <a:pt x="197" y="335"/>
                      <a:pt x="187" y="332"/>
                    </a:cubicBezTo>
                    <a:cubicBezTo>
                      <a:pt x="186" y="332"/>
                      <a:pt x="180" y="329"/>
                      <a:pt x="176" y="326"/>
                    </a:cubicBezTo>
                    <a:cubicBezTo>
                      <a:pt x="178" y="323"/>
                      <a:pt x="180" y="320"/>
                      <a:pt x="181" y="316"/>
                    </a:cubicBezTo>
                    <a:cubicBezTo>
                      <a:pt x="203" y="319"/>
                      <a:pt x="224" y="326"/>
                      <a:pt x="247" y="326"/>
                    </a:cubicBezTo>
                    <a:cubicBezTo>
                      <a:pt x="247" y="326"/>
                      <a:pt x="248" y="326"/>
                      <a:pt x="248" y="326"/>
                    </a:cubicBezTo>
                    <a:cubicBezTo>
                      <a:pt x="256" y="326"/>
                      <a:pt x="264" y="325"/>
                      <a:pt x="272" y="324"/>
                    </a:cubicBezTo>
                    <a:cubicBezTo>
                      <a:pt x="266" y="336"/>
                      <a:pt x="259" y="347"/>
                      <a:pt x="251" y="357"/>
                    </a:cubicBezTo>
                    <a:moveTo>
                      <a:pt x="31" y="308"/>
                    </a:moveTo>
                    <a:cubicBezTo>
                      <a:pt x="25" y="296"/>
                      <a:pt x="21" y="286"/>
                      <a:pt x="18" y="277"/>
                    </a:cubicBezTo>
                    <a:cubicBezTo>
                      <a:pt x="21" y="278"/>
                      <a:pt x="24" y="279"/>
                      <a:pt x="27" y="279"/>
                    </a:cubicBezTo>
                    <a:cubicBezTo>
                      <a:pt x="27" y="280"/>
                      <a:pt x="27" y="280"/>
                      <a:pt x="27" y="280"/>
                    </a:cubicBezTo>
                    <a:cubicBezTo>
                      <a:pt x="27" y="289"/>
                      <a:pt x="29" y="302"/>
                      <a:pt x="31" y="308"/>
                    </a:cubicBezTo>
                    <a:moveTo>
                      <a:pt x="249" y="318"/>
                    </a:moveTo>
                    <a:cubicBezTo>
                      <a:pt x="244" y="318"/>
                      <a:pt x="239" y="318"/>
                      <a:pt x="234" y="318"/>
                    </a:cubicBezTo>
                    <a:cubicBezTo>
                      <a:pt x="217" y="317"/>
                      <a:pt x="201" y="312"/>
                      <a:pt x="185" y="309"/>
                    </a:cubicBezTo>
                    <a:cubicBezTo>
                      <a:pt x="186" y="306"/>
                      <a:pt x="188" y="302"/>
                      <a:pt x="189" y="298"/>
                    </a:cubicBezTo>
                    <a:cubicBezTo>
                      <a:pt x="196" y="298"/>
                      <a:pt x="203" y="297"/>
                      <a:pt x="209" y="296"/>
                    </a:cubicBezTo>
                    <a:cubicBezTo>
                      <a:pt x="225" y="294"/>
                      <a:pt x="239" y="291"/>
                      <a:pt x="254" y="287"/>
                    </a:cubicBezTo>
                    <a:cubicBezTo>
                      <a:pt x="269" y="283"/>
                      <a:pt x="283" y="281"/>
                      <a:pt x="298" y="276"/>
                    </a:cubicBezTo>
                    <a:cubicBezTo>
                      <a:pt x="290" y="290"/>
                      <a:pt x="283" y="303"/>
                      <a:pt x="276" y="317"/>
                    </a:cubicBezTo>
                    <a:cubicBezTo>
                      <a:pt x="274" y="317"/>
                      <a:pt x="271" y="317"/>
                      <a:pt x="270" y="317"/>
                    </a:cubicBezTo>
                    <a:cubicBezTo>
                      <a:pt x="263" y="318"/>
                      <a:pt x="256" y="318"/>
                      <a:pt x="249" y="318"/>
                    </a:cubicBezTo>
                    <a:moveTo>
                      <a:pt x="27" y="271"/>
                    </a:moveTo>
                    <a:cubicBezTo>
                      <a:pt x="23" y="270"/>
                      <a:pt x="20" y="269"/>
                      <a:pt x="16" y="267"/>
                    </a:cubicBezTo>
                    <a:cubicBezTo>
                      <a:pt x="15" y="262"/>
                      <a:pt x="14" y="256"/>
                      <a:pt x="14" y="250"/>
                    </a:cubicBezTo>
                    <a:cubicBezTo>
                      <a:pt x="16" y="251"/>
                      <a:pt x="18" y="252"/>
                      <a:pt x="19" y="254"/>
                    </a:cubicBezTo>
                    <a:cubicBezTo>
                      <a:pt x="22" y="256"/>
                      <a:pt x="25" y="258"/>
                      <a:pt x="27" y="260"/>
                    </a:cubicBezTo>
                    <a:cubicBezTo>
                      <a:pt x="28" y="261"/>
                      <a:pt x="28" y="261"/>
                      <a:pt x="28" y="261"/>
                    </a:cubicBezTo>
                    <a:cubicBezTo>
                      <a:pt x="28" y="264"/>
                      <a:pt x="27" y="267"/>
                      <a:pt x="27" y="270"/>
                    </a:cubicBezTo>
                    <a:cubicBezTo>
                      <a:pt x="27" y="270"/>
                      <a:pt x="27" y="271"/>
                      <a:pt x="27" y="271"/>
                    </a:cubicBezTo>
                    <a:moveTo>
                      <a:pt x="589" y="253"/>
                    </a:moveTo>
                    <a:cubicBezTo>
                      <a:pt x="581" y="253"/>
                      <a:pt x="574" y="244"/>
                      <a:pt x="578" y="221"/>
                    </a:cubicBezTo>
                    <a:cubicBezTo>
                      <a:pt x="585" y="226"/>
                      <a:pt x="589" y="236"/>
                      <a:pt x="589" y="243"/>
                    </a:cubicBezTo>
                    <a:cubicBezTo>
                      <a:pt x="589" y="247"/>
                      <a:pt x="590" y="250"/>
                      <a:pt x="592" y="253"/>
                    </a:cubicBezTo>
                    <a:cubicBezTo>
                      <a:pt x="591" y="253"/>
                      <a:pt x="590" y="253"/>
                      <a:pt x="589" y="253"/>
                    </a:cubicBezTo>
                    <a:moveTo>
                      <a:pt x="29" y="252"/>
                    </a:moveTo>
                    <a:cubicBezTo>
                      <a:pt x="28" y="251"/>
                      <a:pt x="26" y="250"/>
                      <a:pt x="24" y="248"/>
                    </a:cubicBezTo>
                    <a:cubicBezTo>
                      <a:pt x="21" y="245"/>
                      <a:pt x="18" y="244"/>
                      <a:pt x="15" y="242"/>
                    </a:cubicBezTo>
                    <a:cubicBezTo>
                      <a:pt x="15" y="235"/>
                      <a:pt x="16" y="226"/>
                      <a:pt x="18" y="217"/>
                    </a:cubicBezTo>
                    <a:cubicBezTo>
                      <a:pt x="23" y="222"/>
                      <a:pt x="27" y="228"/>
                      <a:pt x="30" y="232"/>
                    </a:cubicBezTo>
                    <a:cubicBezTo>
                      <a:pt x="31" y="234"/>
                      <a:pt x="32" y="235"/>
                      <a:pt x="33" y="237"/>
                    </a:cubicBezTo>
                    <a:cubicBezTo>
                      <a:pt x="31" y="242"/>
                      <a:pt x="30" y="247"/>
                      <a:pt x="29" y="252"/>
                    </a:cubicBezTo>
                    <a:moveTo>
                      <a:pt x="190" y="290"/>
                    </a:moveTo>
                    <a:cubicBezTo>
                      <a:pt x="191" y="285"/>
                      <a:pt x="192" y="279"/>
                      <a:pt x="192" y="274"/>
                    </a:cubicBezTo>
                    <a:cubicBezTo>
                      <a:pt x="196" y="271"/>
                      <a:pt x="201" y="269"/>
                      <a:pt x="203" y="269"/>
                    </a:cubicBezTo>
                    <a:cubicBezTo>
                      <a:pt x="211" y="265"/>
                      <a:pt x="219" y="262"/>
                      <a:pt x="228" y="259"/>
                    </a:cubicBezTo>
                    <a:cubicBezTo>
                      <a:pt x="247" y="253"/>
                      <a:pt x="264" y="241"/>
                      <a:pt x="283" y="232"/>
                    </a:cubicBezTo>
                    <a:cubicBezTo>
                      <a:pt x="299" y="224"/>
                      <a:pt x="317" y="217"/>
                      <a:pt x="334" y="211"/>
                    </a:cubicBezTo>
                    <a:cubicBezTo>
                      <a:pt x="322" y="229"/>
                      <a:pt x="312" y="248"/>
                      <a:pt x="303" y="266"/>
                    </a:cubicBezTo>
                    <a:cubicBezTo>
                      <a:pt x="301" y="266"/>
                      <a:pt x="299" y="267"/>
                      <a:pt x="297" y="268"/>
                    </a:cubicBezTo>
                    <a:cubicBezTo>
                      <a:pt x="284" y="272"/>
                      <a:pt x="271" y="276"/>
                      <a:pt x="257" y="279"/>
                    </a:cubicBezTo>
                    <a:cubicBezTo>
                      <a:pt x="246" y="280"/>
                      <a:pt x="235" y="284"/>
                      <a:pt x="224" y="286"/>
                    </a:cubicBezTo>
                    <a:cubicBezTo>
                      <a:pt x="214" y="288"/>
                      <a:pt x="202" y="290"/>
                      <a:pt x="190" y="290"/>
                    </a:cubicBezTo>
                    <a:moveTo>
                      <a:pt x="598" y="251"/>
                    </a:moveTo>
                    <a:cubicBezTo>
                      <a:pt x="598" y="250"/>
                      <a:pt x="597" y="248"/>
                      <a:pt x="597" y="247"/>
                    </a:cubicBezTo>
                    <a:cubicBezTo>
                      <a:pt x="596" y="243"/>
                      <a:pt x="597" y="240"/>
                      <a:pt x="596" y="236"/>
                    </a:cubicBezTo>
                    <a:cubicBezTo>
                      <a:pt x="596" y="234"/>
                      <a:pt x="595" y="231"/>
                      <a:pt x="593" y="229"/>
                    </a:cubicBezTo>
                    <a:cubicBezTo>
                      <a:pt x="590" y="222"/>
                      <a:pt x="586" y="216"/>
                      <a:pt x="580" y="213"/>
                    </a:cubicBezTo>
                    <a:cubicBezTo>
                      <a:pt x="580" y="212"/>
                      <a:pt x="580" y="212"/>
                      <a:pt x="580" y="212"/>
                    </a:cubicBezTo>
                    <a:cubicBezTo>
                      <a:pt x="581" y="209"/>
                      <a:pt x="582" y="205"/>
                      <a:pt x="582" y="202"/>
                    </a:cubicBezTo>
                    <a:cubicBezTo>
                      <a:pt x="589" y="205"/>
                      <a:pt x="596" y="207"/>
                      <a:pt x="602" y="212"/>
                    </a:cubicBezTo>
                    <a:cubicBezTo>
                      <a:pt x="608" y="216"/>
                      <a:pt x="610" y="221"/>
                      <a:pt x="613" y="226"/>
                    </a:cubicBezTo>
                    <a:cubicBezTo>
                      <a:pt x="613" y="227"/>
                      <a:pt x="613" y="227"/>
                      <a:pt x="613" y="227"/>
                    </a:cubicBezTo>
                    <a:cubicBezTo>
                      <a:pt x="611" y="238"/>
                      <a:pt x="605" y="247"/>
                      <a:pt x="598" y="251"/>
                    </a:cubicBezTo>
                    <a:moveTo>
                      <a:pt x="37" y="229"/>
                    </a:moveTo>
                    <a:cubicBezTo>
                      <a:pt x="32" y="222"/>
                      <a:pt x="27" y="214"/>
                      <a:pt x="20" y="209"/>
                    </a:cubicBezTo>
                    <a:cubicBezTo>
                      <a:pt x="20" y="209"/>
                      <a:pt x="20" y="209"/>
                      <a:pt x="20" y="209"/>
                    </a:cubicBezTo>
                    <a:cubicBezTo>
                      <a:pt x="23" y="199"/>
                      <a:pt x="27" y="190"/>
                      <a:pt x="32" y="181"/>
                    </a:cubicBezTo>
                    <a:cubicBezTo>
                      <a:pt x="33" y="186"/>
                      <a:pt x="34" y="190"/>
                      <a:pt x="36" y="195"/>
                    </a:cubicBezTo>
                    <a:cubicBezTo>
                      <a:pt x="39" y="201"/>
                      <a:pt x="42" y="210"/>
                      <a:pt x="46" y="217"/>
                    </a:cubicBezTo>
                    <a:cubicBezTo>
                      <a:pt x="42" y="221"/>
                      <a:pt x="39" y="225"/>
                      <a:pt x="37" y="229"/>
                    </a:cubicBezTo>
                    <a:moveTo>
                      <a:pt x="614" y="214"/>
                    </a:moveTo>
                    <a:cubicBezTo>
                      <a:pt x="612" y="211"/>
                      <a:pt x="610" y="208"/>
                      <a:pt x="607" y="206"/>
                    </a:cubicBezTo>
                    <a:cubicBezTo>
                      <a:pt x="600" y="200"/>
                      <a:pt x="592" y="197"/>
                      <a:pt x="584" y="194"/>
                    </a:cubicBezTo>
                    <a:cubicBezTo>
                      <a:pt x="584" y="188"/>
                      <a:pt x="584" y="183"/>
                      <a:pt x="584" y="178"/>
                    </a:cubicBezTo>
                    <a:cubicBezTo>
                      <a:pt x="587" y="179"/>
                      <a:pt x="591" y="180"/>
                      <a:pt x="595" y="181"/>
                    </a:cubicBezTo>
                    <a:cubicBezTo>
                      <a:pt x="598" y="182"/>
                      <a:pt x="606" y="181"/>
                      <a:pt x="612" y="183"/>
                    </a:cubicBezTo>
                    <a:cubicBezTo>
                      <a:pt x="614" y="193"/>
                      <a:pt x="615" y="203"/>
                      <a:pt x="614" y="214"/>
                    </a:cubicBezTo>
                    <a:moveTo>
                      <a:pt x="610" y="175"/>
                    </a:moveTo>
                    <a:cubicBezTo>
                      <a:pt x="605" y="174"/>
                      <a:pt x="600" y="174"/>
                      <a:pt x="596" y="173"/>
                    </a:cubicBezTo>
                    <a:cubicBezTo>
                      <a:pt x="591" y="173"/>
                      <a:pt x="587" y="171"/>
                      <a:pt x="582" y="169"/>
                    </a:cubicBezTo>
                    <a:cubicBezTo>
                      <a:pt x="581" y="165"/>
                      <a:pt x="579" y="160"/>
                      <a:pt x="577" y="156"/>
                    </a:cubicBezTo>
                    <a:cubicBezTo>
                      <a:pt x="578" y="156"/>
                      <a:pt x="579" y="157"/>
                      <a:pt x="580" y="157"/>
                    </a:cubicBezTo>
                    <a:cubicBezTo>
                      <a:pt x="589" y="157"/>
                      <a:pt x="597" y="160"/>
                      <a:pt x="606" y="163"/>
                    </a:cubicBezTo>
                    <a:cubicBezTo>
                      <a:pt x="608" y="167"/>
                      <a:pt x="609" y="171"/>
                      <a:pt x="610" y="175"/>
                    </a:cubicBezTo>
                    <a:moveTo>
                      <a:pt x="52" y="212"/>
                    </a:moveTo>
                    <a:cubicBezTo>
                      <a:pt x="47" y="205"/>
                      <a:pt x="44" y="196"/>
                      <a:pt x="42" y="189"/>
                    </a:cubicBezTo>
                    <a:cubicBezTo>
                      <a:pt x="40" y="185"/>
                      <a:pt x="40" y="180"/>
                      <a:pt x="38" y="176"/>
                    </a:cubicBezTo>
                    <a:cubicBezTo>
                      <a:pt x="38" y="175"/>
                      <a:pt x="38" y="173"/>
                      <a:pt x="37" y="172"/>
                    </a:cubicBezTo>
                    <a:cubicBezTo>
                      <a:pt x="44" y="161"/>
                      <a:pt x="52" y="152"/>
                      <a:pt x="60" y="143"/>
                    </a:cubicBezTo>
                    <a:cubicBezTo>
                      <a:pt x="59" y="147"/>
                      <a:pt x="58" y="152"/>
                      <a:pt x="57" y="157"/>
                    </a:cubicBezTo>
                    <a:cubicBezTo>
                      <a:pt x="54" y="172"/>
                      <a:pt x="56" y="186"/>
                      <a:pt x="55" y="201"/>
                    </a:cubicBezTo>
                    <a:cubicBezTo>
                      <a:pt x="55" y="204"/>
                      <a:pt x="55" y="206"/>
                      <a:pt x="55" y="209"/>
                    </a:cubicBezTo>
                    <a:cubicBezTo>
                      <a:pt x="54" y="210"/>
                      <a:pt x="53" y="211"/>
                      <a:pt x="52" y="212"/>
                    </a:cubicBezTo>
                    <a:moveTo>
                      <a:pt x="191" y="265"/>
                    </a:moveTo>
                    <a:cubicBezTo>
                      <a:pt x="191" y="261"/>
                      <a:pt x="190" y="258"/>
                      <a:pt x="189" y="255"/>
                    </a:cubicBezTo>
                    <a:cubicBezTo>
                      <a:pt x="193" y="251"/>
                      <a:pt x="198" y="248"/>
                      <a:pt x="201" y="246"/>
                    </a:cubicBezTo>
                    <a:cubicBezTo>
                      <a:pt x="206" y="243"/>
                      <a:pt x="211" y="239"/>
                      <a:pt x="216" y="235"/>
                    </a:cubicBezTo>
                    <a:cubicBezTo>
                      <a:pt x="225" y="228"/>
                      <a:pt x="236" y="221"/>
                      <a:pt x="247" y="214"/>
                    </a:cubicBezTo>
                    <a:cubicBezTo>
                      <a:pt x="272" y="197"/>
                      <a:pt x="298" y="181"/>
                      <a:pt x="326" y="168"/>
                    </a:cubicBezTo>
                    <a:cubicBezTo>
                      <a:pt x="350" y="156"/>
                      <a:pt x="374" y="143"/>
                      <a:pt x="399" y="133"/>
                    </a:cubicBezTo>
                    <a:cubicBezTo>
                      <a:pt x="400" y="133"/>
                      <a:pt x="401" y="133"/>
                      <a:pt x="402" y="132"/>
                    </a:cubicBezTo>
                    <a:cubicBezTo>
                      <a:pt x="377" y="152"/>
                      <a:pt x="358" y="175"/>
                      <a:pt x="341" y="200"/>
                    </a:cubicBezTo>
                    <a:cubicBezTo>
                      <a:pt x="332" y="203"/>
                      <a:pt x="323" y="207"/>
                      <a:pt x="313" y="211"/>
                    </a:cubicBezTo>
                    <a:cubicBezTo>
                      <a:pt x="296" y="218"/>
                      <a:pt x="280" y="225"/>
                      <a:pt x="264" y="233"/>
                    </a:cubicBezTo>
                    <a:cubicBezTo>
                      <a:pt x="245" y="243"/>
                      <a:pt x="226" y="250"/>
                      <a:pt x="207" y="259"/>
                    </a:cubicBezTo>
                    <a:cubicBezTo>
                      <a:pt x="203" y="261"/>
                      <a:pt x="197" y="262"/>
                      <a:pt x="191" y="265"/>
                    </a:cubicBezTo>
                    <a:moveTo>
                      <a:pt x="602" y="153"/>
                    </a:moveTo>
                    <a:cubicBezTo>
                      <a:pt x="591" y="150"/>
                      <a:pt x="580" y="148"/>
                      <a:pt x="570" y="146"/>
                    </a:cubicBezTo>
                    <a:cubicBezTo>
                      <a:pt x="566" y="140"/>
                      <a:pt x="561" y="136"/>
                      <a:pt x="557" y="132"/>
                    </a:cubicBezTo>
                    <a:cubicBezTo>
                      <a:pt x="555" y="130"/>
                      <a:pt x="553" y="128"/>
                      <a:pt x="551" y="127"/>
                    </a:cubicBezTo>
                    <a:cubicBezTo>
                      <a:pt x="554" y="127"/>
                      <a:pt x="557" y="126"/>
                      <a:pt x="560" y="126"/>
                    </a:cubicBezTo>
                    <a:cubicBezTo>
                      <a:pt x="561" y="126"/>
                      <a:pt x="562" y="127"/>
                      <a:pt x="563" y="127"/>
                    </a:cubicBezTo>
                    <a:cubicBezTo>
                      <a:pt x="570" y="127"/>
                      <a:pt x="578" y="127"/>
                      <a:pt x="585" y="128"/>
                    </a:cubicBezTo>
                    <a:cubicBezTo>
                      <a:pt x="591" y="136"/>
                      <a:pt x="597" y="144"/>
                      <a:pt x="602" y="153"/>
                    </a:cubicBezTo>
                    <a:moveTo>
                      <a:pt x="535" y="104"/>
                    </a:moveTo>
                    <a:cubicBezTo>
                      <a:pt x="537" y="103"/>
                      <a:pt x="539" y="103"/>
                      <a:pt x="541" y="103"/>
                    </a:cubicBezTo>
                    <a:cubicBezTo>
                      <a:pt x="547" y="103"/>
                      <a:pt x="552" y="102"/>
                      <a:pt x="558" y="101"/>
                    </a:cubicBezTo>
                    <a:cubicBezTo>
                      <a:pt x="565" y="107"/>
                      <a:pt x="571" y="113"/>
                      <a:pt x="578" y="120"/>
                    </a:cubicBezTo>
                    <a:cubicBezTo>
                      <a:pt x="576" y="120"/>
                      <a:pt x="575" y="120"/>
                      <a:pt x="573" y="119"/>
                    </a:cubicBezTo>
                    <a:cubicBezTo>
                      <a:pt x="570" y="119"/>
                      <a:pt x="566" y="119"/>
                      <a:pt x="563" y="119"/>
                    </a:cubicBezTo>
                    <a:cubicBezTo>
                      <a:pt x="562" y="119"/>
                      <a:pt x="560" y="119"/>
                      <a:pt x="559" y="119"/>
                    </a:cubicBezTo>
                    <a:cubicBezTo>
                      <a:pt x="555" y="119"/>
                      <a:pt x="550" y="119"/>
                      <a:pt x="546" y="119"/>
                    </a:cubicBezTo>
                    <a:cubicBezTo>
                      <a:pt x="545" y="120"/>
                      <a:pt x="543" y="120"/>
                      <a:pt x="542" y="120"/>
                    </a:cubicBezTo>
                    <a:cubicBezTo>
                      <a:pt x="533" y="114"/>
                      <a:pt x="523" y="109"/>
                      <a:pt x="512" y="106"/>
                    </a:cubicBezTo>
                    <a:cubicBezTo>
                      <a:pt x="520" y="105"/>
                      <a:pt x="528" y="104"/>
                      <a:pt x="535" y="104"/>
                    </a:cubicBezTo>
                    <a:moveTo>
                      <a:pt x="62" y="203"/>
                    </a:moveTo>
                    <a:cubicBezTo>
                      <a:pt x="62" y="203"/>
                      <a:pt x="62" y="202"/>
                      <a:pt x="62" y="201"/>
                    </a:cubicBezTo>
                    <a:cubicBezTo>
                      <a:pt x="62" y="187"/>
                      <a:pt x="62" y="173"/>
                      <a:pt x="64" y="159"/>
                    </a:cubicBezTo>
                    <a:cubicBezTo>
                      <a:pt x="66" y="150"/>
                      <a:pt x="68" y="141"/>
                      <a:pt x="71" y="133"/>
                    </a:cubicBezTo>
                    <a:cubicBezTo>
                      <a:pt x="84" y="120"/>
                      <a:pt x="100" y="109"/>
                      <a:pt x="115" y="99"/>
                    </a:cubicBezTo>
                    <a:cubicBezTo>
                      <a:pt x="110" y="111"/>
                      <a:pt x="106" y="123"/>
                      <a:pt x="102" y="136"/>
                    </a:cubicBezTo>
                    <a:cubicBezTo>
                      <a:pt x="100" y="140"/>
                      <a:pt x="99" y="145"/>
                      <a:pt x="98" y="150"/>
                    </a:cubicBezTo>
                    <a:cubicBezTo>
                      <a:pt x="97" y="155"/>
                      <a:pt x="95" y="160"/>
                      <a:pt x="95" y="165"/>
                    </a:cubicBezTo>
                    <a:cubicBezTo>
                      <a:pt x="95" y="170"/>
                      <a:pt x="92" y="177"/>
                      <a:pt x="92" y="183"/>
                    </a:cubicBezTo>
                    <a:cubicBezTo>
                      <a:pt x="92" y="186"/>
                      <a:pt x="91" y="189"/>
                      <a:pt x="91" y="192"/>
                    </a:cubicBezTo>
                    <a:cubicBezTo>
                      <a:pt x="81" y="193"/>
                      <a:pt x="71" y="197"/>
                      <a:pt x="62" y="203"/>
                    </a:cubicBezTo>
                    <a:moveTo>
                      <a:pt x="499" y="69"/>
                    </a:moveTo>
                    <a:cubicBezTo>
                      <a:pt x="499" y="69"/>
                      <a:pt x="499" y="69"/>
                      <a:pt x="499" y="69"/>
                    </a:cubicBezTo>
                    <a:cubicBezTo>
                      <a:pt x="499" y="69"/>
                      <a:pt x="499" y="69"/>
                      <a:pt x="500" y="69"/>
                    </a:cubicBezTo>
                    <a:cubicBezTo>
                      <a:pt x="519" y="76"/>
                      <a:pt x="535" y="85"/>
                      <a:pt x="546" y="92"/>
                    </a:cubicBezTo>
                    <a:cubicBezTo>
                      <a:pt x="547" y="93"/>
                      <a:pt x="548" y="94"/>
                      <a:pt x="549" y="95"/>
                    </a:cubicBezTo>
                    <a:cubicBezTo>
                      <a:pt x="542" y="96"/>
                      <a:pt x="534" y="96"/>
                      <a:pt x="526" y="97"/>
                    </a:cubicBezTo>
                    <a:cubicBezTo>
                      <a:pt x="523" y="97"/>
                      <a:pt x="519" y="97"/>
                      <a:pt x="515" y="98"/>
                    </a:cubicBezTo>
                    <a:cubicBezTo>
                      <a:pt x="508" y="99"/>
                      <a:pt x="501" y="101"/>
                      <a:pt x="494" y="102"/>
                    </a:cubicBezTo>
                    <a:cubicBezTo>
                      <a:pt x="489" y="102"/>
                      <a:pt x="484" y="101"/>
                      <a:pt x="479" y="101"/>
                    </a:cubicBezTo>
                    <a:cubicBezTo>
                      <a:pt x="462" y="101"/>
                      <a:pt x="446" y="105"/>
                      <a:pt x="431" y="112"/>
                    </a:cubicBezTo>
                    <a:cubicBezTo>
                      <a:pt x="420" y="115"/>
                      <a:pt x="410" y="120"/>
                      <a:pt x="400" y="125"/>
                    </a:cubicBezTo>
                    <a:cubicBezTo>
                      <a:pt x="387" y="131"/>
                      <a:pt x="374" y="135"/>
                      <a:pt x="362" y="141"/>
                    </a:cubicBezTo>
                    <a:cubicBezTo>
                      <a:pt x="348" y="149"/>
                      <a:pt x="333" y="156"/>
                      <a:pt x="319" y="163"/>
                    </a:cubicBezTo>
                    <a:cubicBezTo>
                      <a:pt x="289" y="178"/>
                      <a:pt x="260" y="195"/>
                      <a:pt x="232" y="215"/>
                    </a:cubicBezTo>
                    <a:cubicBezTo>
                      <a:pt x="218" y="225"/>
                      <a:pt x="204" y="234"/>
                      <a:pt x="190" y="245"/>
                    </a:cubicBezTo>
                    <a:cubicBezTo>
                      <a:pt x="189" y="245"/>
                      <a:pt x="188" y="246"/>
                      <a:pt x="187" y="247"/>
                    </a:cubicBezTo>
                    <a:cubicBezTo>
                      <a:pt x="185" y="243"/>
                      <a:pt x="183" y="240"/>
                      <a:pt x="180" y="236"/>
                    </a:cubicBezTo>
                    <a:cubicBezTo>
                      <a:pt x="188" y="226"/>
                      <a:pt x="199" y="218"/>
                      <a:pt x="207" y="210"/>
                    </a:cubicBezTo>
                    <a:cubicBezTo>
                      <a:pt x="221" y="197"/>
                      <a:pt x="235" y="185"/>
                      <a:pt x="250" y="175"/>
                    </a:cubicBezTo>
                    <a:cubicBezTo>
                      <a:pt x="282" y="154"/>
                      <a:pt x="312" y="133"/>
                      <a:pt x="347" y="118"/>
                    </a:cubicBezTo>
                    <a:cubicBezTo>
                      <a:pt x="354" y="115"/>
                      <a:pt x="361" y="111"/>
                      <a:pt x="369" y="108"/>
                    </a:cubicBezTo>
                    <a:cubicBezTo>
                      <a:pt x="378" y="103"/>
                      <a:pt x="389" y="101"/>
                      <a:pt x="398" y="95"/>
                    </a:cubicBezTo>
                    <a:cubicBezTo>
                      <a:pt x="411" y="88"/>
                      <a:pt x="427" y="82"/>
                      <a:pt x="441" y="79"/>
                    </a:cubicBezTo>
                    <a:cubicBezTo>
                      <a:pt x="459" y="75"/>
                      <a:pt x="475" y="71"/>
                      <a:pt x="493" y="69"/>
                    </a:cubicBezTo>
                    <a:cubicBezTo>
                      <a:pt x="495" y="69"/>
                      <a:pt x="497" y="69"/>
                      <a:pt x="499" y="69"/>
                    </a:cubicBezTo>
                    <a:moveTo>
                      <a:pt x="98" y="191"/>
                    </a:moveTo>
                    <a:cubicBezTo>
                      <a:pt x="99" y="183"/>
                      <a:pt x="100" y="176"/>
                      <a:pt x="102" y="168"/>
                    </a:cubicBezTo>
                    <a:cubicBezTo>
                      <a:pt x="105" y="157"/>
                      <a:pt x="107" y="145"/>
                      <a:pt x="110" y="134"/>
                    </a:cubicBezTo>
                    <a:cubicBezTo>
                      <a:pt x="115" y="119"/>
                      <a:pt x="120" y="105"/>
                      <a:pt x="129" y="91"/>
                    </a:cubicBezTo>
                    <a:cubicBezTo>
                      <a:pt x="147" y="81"/>
                      <a:pt x="166" y="73"/>
                      <a:pt x="183" y="67"/>
                    </a:cubicBezTo>
                    <a:cubicBezTo>
                      <a:pt x="182" y="67"/>
                      <a:pt x="182" y="67"/>
                      <a:pt x="182" y="67"/>
                    </a:cubicBezTo>
                    <a:cubicBezTo>
                      <a:pt x="170" y="79"/>
                      <a:pt x="162" y="94"/>
                      <a:pt x="155" y="109"/>
                    </a:cubicBezTo>
                    <a:cubicBezTo>
                      <a:pt x="147" y="124"/>
                      <a:pt x="139" y="139"/>
                      <a:pt x="133" y="155"/>
                    </a:cubicBezTo>
                    <a:cubicBezTo>
                      <a:pt x="128" y="167"/>
                      <a:pt x="125" y="180"/>
                      <a:pt x="121" y="193"/>
                    </a:cubicBezTo>
                    <a:cubicBezTo>
                      <a:pt x="115" y="191"/>
                      <a:pt x="109" y="190"/>
                      <a:pt x="104" y="190"/>
                    </a:cubicBezTo>
                    <a:cubicBezTo>
                      <a:pt x="102" y="190"/>
                      <a:pt x="100" y="191"/>
                      <a:pt x="98" y="191"/>
                    </a:cubicBezTo>
                    <a:moveTo>
                      <a:pt x="176" y="229"/>
                    </a:moveTo>
                    <a:cubicBezTo>
                      <a:pt x="174" y="227"/>
                      <a:pt x="172" y="224"/>
                      <a:pt x="169" y="221"/>
                    </a:cubicBezTo>
                    <a:cubicBezTo>
                      <a:pt x="173" y="215"/>
                      <a:pt x="178" y="209"/>
                      <a:pt x="183" y="203"/>
                    </a:cubicBezTo>
                    <a:cubicBezTo>
                      <a:pt x="192" y="191"/>
                      <a:pt x="202" y="180"/>
                      <a:pt x="212" y="169"/>
                    </a:cubicBezTo>
                    <a:cubicBezTo>
                      <a:pt x="233" y="148"/>
                      <a:pt x="257" y="130"/>
                      <a:pt x="280" y="112"/>
                    </a:cubicBezTo>
                    <a:cubicBezTo>
                      <a:pt x="317" y="82"/>
                      <a:pt x="360" y="57"/>
                      <a:pt x="406" y="45"/>
                    </a:cubicBezTo>
                    <a:cubicBezTo>
                      <a:pt x="434" y="49"/>
                      <a:pt x="459" y="55"/>
                      <a:pt x="481" y="62"/>
                    </a:cubicBezTo>
                    <a:cubicBezTo>
                      <a:pt x="467" y="63"/>
                      <a:pt x="453" y="69"/>
                      <a:pt x="439" y="72"/>
                    </a:cubicBezTo>
                    <a:cubicBezTo>
                      <a:pt x="405" y="79"/>
                      <a:pt x="373" y="99"/>
                      <a:pt x="340" y="113"/>
                    </a:cubicBezTo>
                    <a:cubicBezTo>
                      <a:pt x="305" y="128"/>
                      <a:pt x="274" y="149"/>
                      <a:pt x="243" y="171"/>
                    </a:cubicBezTo>
                    <a:cubicBezTo>
                      <a:pt x="227" y="181"/>
                      <a:pt x="213" y="194"/>
                      <a:pt x="200" y="207"/>
                    </a:cubicBezTo>
                    <a:cubicBezTo>
                      <a:pt x="192" y="214"/>
                      <a:pt x="183" y="221"/>
                      <a:pt x="176" y="229"/>
                    </a:cubicBezTo>
                    <a:moveTo>
                      <a:pt x="148" y="204"/>
                    </a:moveTo>
                    <a:cubicBezTo>
                      <a:pt x="142" y="200"/>
                      <a:pt x="135" y="197"/>
                      <a:pt x="128" y="195"/>
                    </a:cubicBezTo>
                    <a:cubicBezTo>
                      <a:pt x="132" y="184"/>
                      <a:pt x="135" y="172"/>
                      <a:pt x="139" y="161"/>
                    </a:cubicBezTo>
                    <a:cubicBezTo>
                      <a:pt x="144" y="144"/>
                      <a:pt x="153" y="129"/>
                      <a:pt x="161" y="113"/>
                    </a:cubicBezTo>
                    <a:cubicBezTo>
                      <a:pt x="166" y="104"/>
                      <a:pt x="171" y="95"/>
                      <a:pt x="177" y="86"/>
                    </a:cubicBezTo>
                    <a:cubicBezTo>
                      <a:pt x="181" y="79"/>
                      <a:pt x="187" y="73"/>
                      <a:pt x="193" y="67"/>
                    </a:cubicBezTo>
                    <a:cubicBezTo>
                      <a:pt x="194" y="65"/>
                      <a:pt x="196" y="63"/>
                      <a:pt x="197" y="62"/>
                    </a:cubicBezTo>
                    <a:cubicBezTo>
                      <a:pt x="223" y="53"/>
                      <a:pt x="249" y="48"/>
                      <a:pt x="274" y="45"/>
                    </a:cubicBezTo>
                    <a:cubicBezTo>
                      <a:pt x="272" y="46"/>
                      <a:pt x="270" y="48"/>
                      <a:pt x="268" y="50"/>
                    </a:cubicBezTo>
                    <a:cubicBezTo>
                      <a:pt x="262" y="54"/>
                      <a:pt x="256" y="58"/>
                      <a:pt x="250" y="63"/>
                    </a:cubicBezTo>
                    <a:cubicBezTo>
                      <a:pt x="240" y="72"/>
                      <a:pt x="229" y="83"/>
                      <a:pt x="221" y="94"/>
                    </a:cubicBezTo>
                    <a:cubicBezTo>
                      <a:pt x="196" y="130"/>
                      <a:pt x="165" y="163"/>
                      <a:pt x="148" y="204"/>
                    </a:cubicBezTo>
                    <a:moveTo>
                      <a:pt x="164" y="216"/>
                    </a:moveTo>
                    <a:cubicBezTo>
                      <a:pt x="161" y="213"/>
                      <a:pt x="157" y="211"/>
                      <a:pt x="154" y="208"/>
                    </a:cubicBezTo>
                    <a:cubicBezTo>
                      <a:pt x="171" y="168"/>
                      <a:pt x="203" y="135"/>
                      <a:pt x="227" y="99"/>
                    </a:cubicBezTo>
                    <a:cubicBezTo>
                      <a:pt x="238" y="82"/>
                      <a:pt x="256" y="67"/>
                      <a:pt x="272" y="56"/>
                    </a:cubicBezTo>
                    <a:cubicBezTo>
                      <a:pt x="279" y="51"/>
                      <a:pt x="285" y="47"/>
                      <a:pt x="292" y="43"/>
                    </a:cubicBezTo>
                    <a:cubicBezTo>
                      <a:pt x="307" y="41"/>
                      <a:pt x="322" y="40"/>
                      <a:pt x="337" y="40"/>
                    </a:cubicBezTo>
                    <a:cubicBezTo>
                      <a:pt x="354" y="40"/>
                      <a:pt x="371" y="41"/>
                      <a:pt x="387" y="43"/>
                    </a:cubicBezTo>
                    <a:cubicBezTo>
                      <a:pt x="350" y="56"/>
                      <a:pt x="316" y="77"/>
                      <a:pt x="283" y="100"/>
                    </a:cubicBezTo>
                    <a:cubicBezTo>
                      <a:pt x="259" y="118"/>
                      <a:pt x="234" y="138"/>
                      <a:pt x="213" y="158"/>
                    </a:cubicBezTo>
                    <a:cubicBezTo>
                      <a:pt x="202" y="168"/>
                      <a:pt x="191" y="179"/>
                      <a:pt x="182" y="191"/>
                    </a:cubicBezTo>
                    <a:cubicBezTo>
                      <a:pt x="176" y="199"/>
                      <a:pt x="169" y="207"/>
                      <a:pt x="164" y="216"/>
                    </a:cubicBezTo>
                    <a:moveTo>
                      <a:pt x="275" y="0"/>
                    </a:moveTo>
                    <a:cubicBezTo>
                      <a:pt x="271" y="0"/>
                      <a:pt x="268" y="0"/>
                      <a:pt x="264" y="1"/>
                    </a:cubicBezTo>
                    <a:cubicBezTo>
                      <a:pt x="240" y="3"/>
                      <a:pt x="215" y="7"/>
                      <a:pt x="191" y="14"/>
                    </a:cubicBezTo>
                    <a:cubicBezTo>
                      <a:pt x="178" y="24"/>
                      <a:pt x="162" y="30"/>
                      <a:pt x="145" y="31"/>
                    </a:cubicBezTo>
                    <a:cubicBezTo>
                      <a:pt x="93" y="54"/>
                      <a:pt x="48" y="89"/>
                      <a:pt x="15" y="139"/>
                    </a:cubicBezTo>
                    <a:cubicBezTo>
                      <a:pt x="13" y="143"/>
                      <a:pt x="10" y="147"/>
                      <a:pt x="8" y="152"/>
                    </a:cubicBezTo>
                    <a:cubicBezTo>
                      <a:pt x="0" y="197"/>
                      <a:pt x="2" y="238"/>
                      <a:pt x="15" y="276"/>
                    </a:cubicBezTo>
                    <a:cubicBezTo>
                      <a:pt x="22" y="295"/>
                      <a:pt x="31" y="312"/>
                      <a:pt x="41" y="328"/>
                    </a:cubicBezTo>
                    <a:cubicBezTo>
                      <a:pt x="39" y="312"/>
                      <a:pt x="44" y="288"/>
                      <a:pt x="46" y="278"/>
                    </a:cubicBezTo>
                    <a:cubicBezTo>
                      <a:pt x="46" y="277"/>
                      <a:pt x="46" y="277"/>
                      <a:pt x="46" y="277"/>
                    </a:cubicBezTo>
                    <a:cubicBezTo>
                      <a:pt x="47" y="275"/>
                      <a:pt x="47" y="274"/>
                      <a:pt x="47" y="274"/>
                    </a:cubicBezTo>
                    <a:cubicBezTo>
                      <a:pt x="54" y="256"/>
                      <a:pt x="74" y="237"/>
                      <a:pt x="98" y="237"/>
                    </a:cubicBezTo>
                    <a:cubicBezTo>
                      <a:pt x="110" y="237"/>
                      <a:pt x="123" y="241"/>
                      <a:pt x="136" y="253"/>
                    </a:cubicBezTo>
                    <a:cubicBezTo>
                      <a:pt x="144" y="260"/>
                      <a:pt x="147" y="268"/>
                      <a:pt x="147" y="279"/>
                    </a:cubicBezTo>
                    <a:cubicBezTo>
                      <a:pt x="147" y="293"/>
                      <a:pt x="142" y="309"/>
                      <a:pt x="133" y="318"/>
                    </a:cubicBezTo>
                    <a:cubicBezTo>
                      <a:pt x="120" y="333"/>
                      <a:pt x="66" y="351"/>
                      <a:pt x="66" y="351"/>
                    </a:cubicBezTo>
                    <a:cubicBezTo>
                      <a:pt x="66" y="351"/>
                      <a:pt x="68" y="356"/>
                      <a:pt x="71" y="364"/>
                    </a:cubicBezTo>
                    <a:cubicBezTo>
                      <a:pt x="89" y="381"/>
                      <a:pt x="109" y="395"/>
                      <a:pt x="128" y="407"/>
                    </a:cubicBezTo>
                    <a:cubicBezTo>
                      <a:pt x="160" y="415"/>
                      <a:pt x="190" y="426"/>
                      <a:pt x="219" y="439"/>
                    </a:cubicBezTo>
                    <a:cubicBezTo>
                      <a:pt x="267" y="418"/>
                      <a:pt x="301" y="370"/>
                      <a:pt x="325" y="324"/>
                    </a:cubicBezTo>
                    <a:cubicBezTo>
                      <a:pt x="330" y="314"/>
                      <a:pt x="335" y="304"/>
                      <a:pt x="340" y="294"/>
                    </a:cubicBezTo>
                    <a:cubicBezTo>
                      <a:pt x="343" y="275"/>
                      <a:pt x="351" y="258"/>
                      <a:pt x="364" y="246"/>
                    </a:cubicBezTo>
                    <a:cubicBezTo>
                      <a:pt x="371" y="233"/>
                      <a:pt x="378" y="220"/>
                      <a:pt x="385" y="208"/>
                    </a:cubicBezTo>
                    <a:cubicBezTo>
                      <a:pt x="409" y="170"/>
                      <a:pt x="445" y="134"/>
                      <a:pt x="489" y="134"/>
                    </a:cubicBezTo>
                    <a:cubicBezTo>
                      <a:pt x="489" y="134"/>
                      <a:pt x="489" y="134"/>
                      <a:pt x="489" y="134"/>
                    </a:cubicBezTo>
                    <a:cubicBezTo>
                      <a:pt x="514" y="134"/>
                      <a:pt x="539" y="148"/>
                      <a:pt x="554" y="169"/>
                    </a:cubicBezTo>
                    <a:cubicBezTo>
                      <a:pt x="562" y="180"/>
                      <a:pt x="566" y="188"/>
                      <a:pt x="561" y="201"/>
                    </a:cubicBezTo>
                    <a:cubicBezTo>
                      <a:pt x="555" y="216"/>
                      <a:pt x="544" y="229"/>
                      <a:pt x="544" y="246"/>
                    </a:cubicBezTo>
                    <a:cubicBezTo>
                      <a:pt x="545" y="266"/>
                      <a:pt x="564" y="282"/>
                      <a:pt x="583" y="282"/>
                    </a:cubicBezTo>
                    <a:cubicBezTo>
                      <a:pt x="584" y="282"/>
                      <a:pt x="584" y="282"/>
                      <a:pt x="585" y="282"/>
                    </a:cubicBezTo>
                    <a:cubicBezTo>
                      <a:pt x="592" y="282"/>
                      <a:pt x="598" y="280"/>
                      <a:pt x="604" y="277"/>
                    </a:cubicBezTo>
                    <a:cubicBezTo>
                      <a:pt x="612" y="246"/>
                      <a:pt x="623" y="218"/>
                      <a:pt x="637" y="193"/>
                    </a:cubicBezTo>
                    <a:cubicBezTo>
                      <a:pt x="637" y="191"/>
                      <a:pt x="637" y="189"/>
                      <a:pt x="636" y="187"/>
                    </a:cubicBezTo>
                    <a:cubicBezTo>
                      <a:pt x="633" y="164"/>
                      <a:pt x="626" y="144"/>
                      <a:pt x="615" y="126"/>
                    </a:cubicBezTo>
                    <a:cubicBezTo>
                      <a:pt x="611" y="119"/>
                      <a:pt x="606" y="113"/>
                      <a:pt x="601" y="107"/>
                    </a:cubicBezTo>
                    <a:cubicBezTo>
                      <a:pt x="600" y="105"/>
                      <a:pt x="598" y="103"/>
                      <a:pt x="597" y="101"/>
                    </a:cubicBezTo>
                    <a:cubicBezTo>
                      <a:pt x="595" y="99"/>
                      <a:pt x="593" y="97"/>
                      <a:pt x="592" y="95"/>
                    </a:cubicBezTo>
                    <a:cubicBezTo>
                      <a:pt x="587" y="90"/>
                      <a:pt x="581" y="85"/>
                      <a:pt x="576" y="80"/>
                    </a:cubicBezTo>
                    <a:cubicBezTo>
                      <a:pt x="574" y="78"/>
                      <a:pt x="572" y="76"/>
                      <a:pt x="570" y="75"/>
                    </a:cubicBezTo>
                    <a:cubicBezTo>
                      <a:pt x="562" y="68"/>
                      <a:pt x="554" y="63"/>
                      <a:pt x="545" y="57"/>
                    </a:cubicBezTo>
                    <a:cubicBezTo>
                      <a:pt x="543" y="56"/>
                      <a:pt x="541" y="54"/>
                      <a:pt x="539" y="53"/>
                    </a:cubicBezTo>
                    <a:cubicBezTo>
                      <a:pt x="532" y="49"/>
                      <a:pt x="525" y="46"/>
                      <a:pt x="518" y="42"/>
                    </a:cubicBezTo>
                    <a:cubicBezTo>
                      <a:pt x="516" y="41"/>
                      <a:pt x="514" y="40"/>
                      <a:pt x="511" y="39"/>
                    </a:cubicBezTo>
                    <a:cubicBezTo>
                      <a:pt x="505" y="36"/>
                      <a:pt x="499" y="33"/>
                      <a:pt x="493" y="31"/>
                    </a:cubicBezTo>
                    <a:cubicBezTo>
                      <a:pt x="485" y="28"/>
                      <a:pt x="476" y="25"/>
                      <a:pt x="467" y="22"/>
                    </a:cubicBezTo>
                    <a:cubicBezTo>
                      <a:pt x="465" y="21"/>
                      <a:pt x="462" y="21"/>
                      <a:pt x="460" y="20"/>
                    </a:cubicBezTo>
                    <a:cubicBezTo>
                      <a:pt x="423" y="10"/>
                      <a:pt x="382" y="3"/>
                      <a:pt x="342" y="0"/>
                    </a:cubicBezTo>
                    <a:cubicBezTo>
                      <a:pt x="332" y="4"/>
                      <a:pt x="321" y="7"/>
                      <a:pt x="309" y="7"/>
                    </a:cubicBezTo>
                    <a:cubicBezTo>
                      <a:pt x="309" y="7"/>
                      <a:pt x="308" y="7"/>
                      <a:pt x="308" y="7"/>
                    </a:cubicBezTo>
                    <a:cubicBezTo>
                      <a:pt x="296" y="7"/>
                      <a:pt x="285" y="4"/>
                      <a:pt x="27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2" name="Freeform 802"/>
              <p:cNvSpPr>
                <a:spLocks noEditPoints="1"/>
              </p:cNvSpPr>
              <p:nvPr/>
            </p:nvSpPr>
            <p:spPr bwMode="auto">
              <a:xfrm>
                <a:off x="3583" y="2848"/>
                <a:ext cx="362" cy="209"/>
              </a:xfrm>
              <a:custGeom>
                <a:avLst/>
                <a:gdLst>
                  <a:gd name="T0" fmla="*/ 169 w 733"/>
                  <a:gd name="T1" fmla="*/ 373 h 422"/>
                  <a:gd name="T2" fmla="*/ 178 w 733"/>
                  <a:gd name="T3" fmla="*/ 354 h 422"/>
                  <a:gd name="T4" fmla="*/ 171 w 733"/>
                  <a:gd name="T5" fmla="*/ 332 h 422"/>
                  <a:gd name="T6" fmla="*/ 295 w 733"/>
                  <a:gd name="T7" fmla="*/ 339 h 422"/>
                  <a:gd name="T8" fmla="*/ 298 w 733"/>
                  <a:gd name="T9" fmla="*/ 312 h 422"/>
                  <a:gd name="T10" fmla="*/ 255 w 733"/>
                  <a:gd name="T11" fmla="*/ 278 h 422"/>
                  <a:gd name="T12" fmla="*/ 324 w 733"/>
                  <a:gd name="T13" fmla="*/ 306 h 422"/>
                  <a:gd name="T14" fmla="*/ 243 w 733"/>
                  <a:gd name="T15" fmla="*/ 279 h 422"/>
                  <a:gd name="T16" fmla="*/ 681 w 733"/>
                  <a:gd name="T17" fmla="*/ 280 h 422"/>
                  <a:gd name="T18" fmla="*/ 56 w 733"/>
                  <a:gd name="T19" fmla="*/ 270 h 422"/>
                  <a:gd name="T20" fmla="*/ 668 w 733"/>
                  <a:gd name="T21" fmla="*/ 240 h 422"/>
                  <a:gd name="T22" fmla="*/ 705 w 733"/>
                  <a:gd name="T23" fmla="*/ 257 h 422"/>
                  <a:gd name="T24" fmla="*/ 42 w 733"/>
                  <a:gd name="T25" fmla="*/ 217 h 422"/>
                  <a:gd name="T26" fmla="*/ 248 w 733"/>
                  <a:gd name="T27" fmla="*/ 272 h 422"/>
                  <a:gd name="T28" fmla="*/ 336 w 733"/>
                  <a:gd name="T29" fmla="*/ 225 h 422"/>
                  <a:gd name="T30" fmla="*/ 272 w 733"/>
                  <a:gd name="T31" fmla="*/ 271 h 422"/>
                  <a:gd name="T32" fmla="*/ 671 w 733"/>
                  <a:gd name="T33" fmla="*/ 207 h 422"/>
                  <a:gd name="T34" fmla="*/ 685 w 733"/>
                  <a:gd name="T35" fmla="*/ 204 h 422"/>
                  <a:gd name="T36" fmla="*/ 701 w 733"/>
                  <a:gd name="T37" fmla="*/ 207 h 422"/>
                  <a:gd name="T38" fmla="*/ 53 w 733"/>
                  <a:gd name="T39" fmla="*/ 197 h 422"/>
                  <a:gd name="T40" fmla="*/ 640 w 733"/>
                  <a:gd name="T41" fmla="*/ 159 h 422"/>
                  <a:gd name="T42" fmla="*/ 61 w 733"/>
                  <a:gd name="T43" fmla="*/ 195 h 422"/>
                  <a:gd name="T44" fmla="*/ 71 w 733"/>
                  <a:gd name="T45" fmla="*/ 185 h 422"/>
                  <a:gd name="T46" fmla="*/ 261 w 733"/>
                  <a:gd name="T47" fmla="*/ 221 h 422"/>
                  <a:gd name="T48" fmla="*/ 401 w 733"/>
                  <a:gd name="T49" fmla="*/ 201 h 422"/>
                  <a:gd name="T50" fmla="*/ 624 w 733"/>
                  <a:gd name="T51" fmla="*/ 146 h 422"/>
                  <a:gd name="T52" fmla="*/ 663 w 733"/>
                  <a:gd name="T53" fmla="*/ 150 h 422"/>
                  <a:gd name="T54" fmla="*/ 77 w 733"/>
                  <a:gd name="T55" fmla="*/ 180 h 422"/>
                  <a:gd name="T56" fmla="*/ 82 w 733"/>
                  <a:gd name="T57" fmla="*/ 128 h 422"/>
                  <a:gd name="T58" fmla="*/ 221 w 733"/>
                  <a:gd name="T59" fmla="*/ 217 h 422"/>
                  <a:gd name="T60" fmla="*/ 462 w 733"/>
                  <a:gd name="T61" fmla="*/ 107 h 422"/>
                  <a:gd name="T62" fmla="*/ 627 w 733"/>
                  <a:gd name="T63" fmla="*/ 120 h 422"/>
                  <a:gd name="T64" fmla="*/ 593 w 733"/>
                  <a:gd name="T65" fmla="*/ 122 h 422"/>
                  <a:gd name="T66" fmla="*/ 423 w 733"/>
                  <a:gd name="T67" fmla="*/ 147 h 422"/>
                  <a:gd name="T68" fmla="*/ 88 w 733"/>
                  <a:gd name="T69" fmla="*/ 173 h 422"/>
                  <a:gd name="T70" fmla="*/ 131 w 733"/>
                  <a:gd name="T71" fmla="*/ 112 h 422"/>
                  <a:gd name="T72" fmla="*/ 88 w 733"/>
                  <a:gd name="T73" fmla="*/ 173 h 422"/>
                  <a:gd name="T74" fmla="*/ 330 w 733"/>
                  <a:gd name="T75" fmla="*/ 110 h 422"/>
                  <a:gd name="T76" fmla="*/ 398 w 733"/>
                  <a:gd name="T77" fmla="*/ 117 h 422"/>
                  <a:gd name="T78" fmla="*/ 128 w 733"/>
                  <a:gd name="T79" fmla="*/ 165 h 422"/>
                  <a:gd name="T80" fmla="*/ 219 w 733"/>
                  <a:gd name="T81" fmla="*/ 56 h 422"/>
                  <a:gd name="T82" fmla="*/ 192 w 733"/>
                  <a:gd name="T83" fmla="*/ 188 h 422"/>
                  <a:gd name="T84" fmla="*/ 333 w 733"/>
                  <a:gd name="T85" fmla="*/ 99 h 422"/>
                  <a:gd name="T86" fmla="*/ 162 w 733"/>
                  <a:gd name="T87" fmla="*/ 172 h 422"/>
                  <a:gd name="T88" fmla="*/ 236 w 733"/>
                  <a:gd name="T89" fmla="*/ 52 h 422"/>
                  <a:gd name="T90" fmla="*/ 185 w 733"/>
                  <a:gd name="T91" fmla="*/ 184 h 422"/>
                  <a:gd name="T92" fmla="*/ 174 w 733"/>
                  <a:gd name="T93" fmla="*/ 17 h 422"/>
                  <a:gd name="T94" fmla="*/ 135 w 733"/>
                  <a:gd name="T95" fmla="*/ 34 h 422"/>
                  <a:gd name="T96" fmla="*/ 1 w 733"/>
                  <a:gd name="T97" fmla="*/ 192 h 422"/>
                  <a:gd name="T98" fmla="*/ 72 w 733"/>
                  <a:gd name="T99" fmla="*/ 243 h 422"/>
                  <a:gd name="T100" fmla="*/ 170 w 733"/>
                  <a:gd name="T101" fmla="*/ 292 h 422"/>
                  <a:gd name="T102" fmla="*/ 156 w 733"/>
                  <a:gd name="T103" fmla="*/ 365 h 422"/>
                  <a:gd name="T104" fmla="*/ 141 w 733"/>
                  <a:gd name="T105" fmla="*/ 393 h 422"/>
                  <a:gd name="T106" fmla="*/ 213 w 733"/>
                  <a:gd name="T107" fmla="*/ 338 h 422"/>
                  <a:gd name="T108" fmla="*/ 213 w 733"/>
                  <a:gd name="T109" fmla="*/ 328 h 422"/>
                  <a:gd name="T110" fmla="*/ 298 w 733"/>
                  <a:gd name="T111" fmla="*/ 348 h 422"/>
                  <a:gd name="T112" fmla="*/ 335 w 733"/>
                  <a:gd name="T113" fmla="*/ 308 h 422"/>
                  <a:gd name="T114" fmla="*/ 565 w 733"/>
                  <a:gd name="T115" fmla="*/ 154 h 422"/>
                  <a:gd name="T116" fmla="*/ 678 w 733"/>
                  <a:gd name="T117" fmla="*/ 307 h 422"/>
                  <a:gd name="T118" fmla="*/ 733 w 733"/>
                  <a:gd name="T119" fmla="*/ 250 h 422"/>
                  <a:gd name="T120" fmla="*/ 670 w 733"/>
                  <a:gd name="T121" fmla="*/ 120 h 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3" h="422">
                    <a:moveTo>
                      <a:pt x="97" y="318"/>
                    </a:moveTo>
                    <a:cubicBezTo>
                      <a:pt x="100" y="324"/>
                      <a:pt x="109" y="342"/>
                      <a:pt x="118" y="358"/>
                    </a:cubicBezTo>
                    <a:cubicBezTo>
                      <a:pt x="116" y="342"/>
                      <a:pt x="108" y="328"/>
                      <a:pt x="97" y="318"/>
                    </a:cubicBezTo>
                    <a:moveTo>
                      <a:pt x="199" y="381"/>
                    </a:moveTo>
                    <a:cubicBezTo>
                      <a:pt x="189" y="379"/>
                      <a:pt x="179" y="377"/>
                      <a:pt x="169" y="373"/>
                    </a:cubicBezTo>
                    <a:cubicBezTo>
                      <a:pt x="167" y="370"/>
                      <a:pt x="165" y="367"/>
                      <a:pt x="164" y="364"/>
                    </a:cubicBezTo>
                    <a:cubicBezTo>
                      <a:pt x="161" y="357"/>
                      <a:pt x="158" y="351"/>
                      <a:pt x="155" y="345"/>
                    </a:cubicBezTo>
                    <a:cubicBezTo>
                      <a:pt x="154" y="343"/>
                      <a:pt x="152" y="338"/>
                      <a:pt x="151" y="334"/>
                    </a:cubicBezTo>
                    <a:cubicBezTo>
                      <a:pt x="155" y="334"/>
                      <a:pt x="159" y="334"/>
                      <a:pt x="163" y="333"/>
                    </a:cubicBezTo>
                    <a:cubicBezTo>
                      <a:pt x="167" y="341"/>
                      <a:pt x="173" y="347"/>
                      <a:pt x="178" y="354"/>
                    </a:cubicBezTo>
                    <a:cubicBezTo>
                      <a:pt x="184" y="363"/>
                      <a:pt x="191" y="373"/>
                      <a:pt x="199" y="381"/>
                    </a:cubicBezTo>
                    <a:moveTo>
                      <a:pt x="217" y="382"/>
                    </a:moveTo>
                    <a:cubicBezTo>
                      <a:pt x="216" y="382"/>
                      <a:pt x="214" y="382"/>
                      <a:pt x="212" y="382"/>
                    </a:cubicBezTo>
                    <a:cubicBezTo>
                      <a:pt x="202" y="375"/>
                      <a:pt x="194" y="363"/>
                      <a:pt x="187" y="354"/>
                    </a:cubicBezTo>
                    <a:cubicBezTo>
                      <a:pt x="182" y="347"/>
                      <a:pt x="175" y="339"/>
                      <a:pt x="171" y="332"/>
                    </a:cubicBezTo>
                    <a:cubicBezTo>
                      <a:pt x="175" y="331"/>
                      <a:pt x="179" y="329"/>
                      <a:pt x="183" y="328"/>
                    </a:cubicBezTo>
                    <a:cubicBezTo>
                      <a:pt x="193" y="347"/>
                      <a:pt x="208" y="367"/>
                      <a:pt x="227" y="382"/>
                    </a:cubicBezTo>
                    <a:cubicBezTo>
                      <a:pt x="224" y="382"/>
                      <a:pt x="220" y="382"/>
                      <a:pt x="217" y="382"/>
                    </a:cubicBezTo>
                    <a:moveTo>
                      <a:pt x="303" y="342"/>
                    </a:moveTo>
                    <a:cubicBezTo>
                      <a:pt x="300" y="341"/>
                      <a:pt x="298" y="340"/>
                      <a:pt x="295" y="339"/>
                    </a:cubicBezTo>
                    <a:cubicBezTo>
                      <a:pt x="284" y="335"/>
                      <a:pt x="273" y="330"/>
                      <a:pt x="262" y="326"/>
                    </a:cubicBezTo>
                    <a:cubicBezTo>
                      <a:pt x="251" y="322"/>
                      <a:pt x="242" y="315"/>
                      <a:pt x="231" y="311"/>
                    </a:cubicBezTo>
                    <a:cubicBezTo>
                      <a:pt x="230" y="310"/>
                      <a:pt x="223" y="307"/>
                      <a:pt x="218" y="304"/>
                    </a:cubicBezTo>
                    <a:cubicBezTo>
                      <a:pt x="220" y="301"/>
                      <a:pt x="222" y="298"/>
                      <a:pt x="224" y="295"/>
                    </a:cubicBezTo>
                    <a:cubicBezTo>
                      <a:pt x="249" y="301"/>
                      <a:pt x="273" y="309"/>
                      <a:pt x="298" y="312"/>
                    </a:cubicBezTo>
                    <a:cubicBezTo>
                      <a:pt x="303" y="312"/>
                      <a:pt x="308" y="313"/>
                      <a:pt x="313" y="313"/>
                    </a:cubicBezTo>
                    <a:cubicBezTo>
                      <a:pt x="318" y="313"/>
                      <a:pt x="322" y="312"/>
                      <a:pt x="326" y="312"/>
                    </a:cubicBezTo>
                    <a:cubicBezTo>
                      <a:pt x="319" y="323"/>
                      <a:pt x="311" y="333"/>
                      <a:pt x="303" y="342"/>
                    </a:cubicBezTo>
                    <a:moveTo>
                      <a:pt x="243" y="279"/>
                    </a:moveTo>
                    <a:cubicBezTo>
                      <a:pt x="247" y="279"/>
                      <a:pt x="251" y="278"/>
                      <a:pt x="255" y="278"/>
                    </a:cubicBezTo>
                    <a:cubicBezTo>
                      <a:pt x="272" y="278"/>
                      <a:pt x="288" y="277"/>
                      <a:pt x="305" y="275"/>
                    </a:cubicBezTo>
                    <a:cubicBezTo>
                      <a:pt x="321" y="273"/>
                      <a:pt x="337" y="272"/>
                      <a:pt x="354" y="269"/>
                    </a:cubicBezTo>
                    <a:cubicBezTo>
                      <a:pt x="346" y="282"/>
                      <a:pt x="338" y="294"/>
                      <a:pt x="331" y="306"/>
                    </a:cubicBezTo>
                    <a:cubicBezTo>
                      <a:pt x="328" y="306"/>
                      <a:pt x="326" y="306"/>
                      <a:pt x="324" y="306"/>
                    </a:cubicBezTo>
                    <a:cubicBezTo>
                      <a:pt x="324" y="306"/>
                      <a:pt x="324" y="306"/>
                      <a:pt x="324" y="306"/>
                    </a:cubicBezTo>
                    <a:cubicBezTo>
                      <a:pt x="322" y="306"/>
                      <a:pt x="320" y="306"/>
                      <a:pt x="318" y="306"/>
                    </a:cubicBezTo>
                    <a:cubicBezTo>
                      <a:pt x="307" y="306"/>
                      <a:pt x="295" y="304"/>
                      <a:pt x="283" y="303"/>
                    </a:cubicBezTo>
                    <a:cubicBezTo>
                      <a:pt x="265" y="300"/>
                      <a:pt x="246" y="293"/>
                      <a:pt x="228" y="288"/>
                    </a:cubicBezTo>
                    <a:cubicBezTo>
                      <a:pt x="229" y="285"/>
                      <a:pt x="231" y="282"/>
                      <a:pt x="232" y="278"/>
                    </a:cubicBezTo>
                    <a:cubicBezTo>
                      <a:pt x="236" y="278"/>
                      <a:pt x="240" y="279"/>
                      <a:pt x="243" y="279"/>
                    </a:cubicBezTo>
                    <a:moveTo>
                      <a:pt x="681" y="280"/>
                    </a:moveTo>
                    <a:cubicBezTo>
                      <a:pt x="671" y="280"/>
                      <a:pt x="661" y="270"/>
                      <a:pt x="666" y="247"/>
                    </a:cubicBezTo>
                    <a:cubicBezTo>
                      <a:pt x="673" y="253"/>
                      <a:pt x="678" y="263"/>
                      <a:pt x="679" y="270"/>
                    </a:cubicBezTo>
                    <a:cubicBezTo>
                      <a:pt x="679" y="274"/>
                      <a:pt x="681" y="277"/>
                      <a:pt x="682" y="280"/>
                    </a:cubicBezTo>
                    <a:cubicBezTo>
                      <a:pt x="682" y="280"/>
                      <a:pt x="681" y="280"/>
                      <a:pt x="681" y="280"/>
                    </a:cubicBezTo>
                    <a:moveTo>
                      <a:pt x="56" y="270"/>
                    </a:moveTo>
                    <a:cubicBezTo>
                      <a:pt x="49" y="259"/>
                      <a:pt x="44" y="249"/>
                      <a:pt x="41" y="239"/>
                    </a:cubicBezTo>
                    <a:cubicBezTo>
                      <a:pt x="44" y="240"/>
                      <a:pt x="47" y="242"/>
                      <a:pt x="50" y="242"/>
                    </a:cubicBezTo>
                    <a:cubicBezTo>
                      <a:pt x="51" y="243"/>
                      <a:pt x="51" y="243"/>
                      <a:pt x="51" y="243"/>
                    </a:cubicBezTo>
                    <a:cubicBezTo>
                      <a:pt x="51" y="252"/>
                      <a:pt x="53" y="264"/>
                      <a:pt x="56" y="270"/>
                    </a:cubicBezTo>
                    <a:moveTo>
                      <a:pt x="689" y="278"/>
                    </a:moveTo>
                    <a:cubicBezTo>
                      <a:pt x="688" y="277"/>
                      <a:pt x="688" y="276"/>
                      <a:pt x="688" y="275"/>
                    </a:cubicBezTo>
                    <a:cubicBezTo>
                      <a:pt x="687" y="271"/>
                      <a:pt x="688" y="268"/>
                      <a:pt x="687" y="264"/>
                    </a:cubicBezTo>
                    <a:cubicBezTo>
                      <a:pt x="686" y="261"/>
                      <a:pt x="685" y="259"/>
                      <a:pt x="683" y="257"/>
                    </a:cubicBezTo>
                    <a:cubicBezTo>
                      <a:pt x="679" y="250"/>
                      <a:pt x="675" y="244"/>
                      <a:pt x="668" y="240"/>
                    </a:cubicBezTo>
                    <a:cubicBezTo>
                      <a:pt x="668" y="239"/>
                      <a:pt x="668" y="239"/>
                      <a:pt x="668" y="239"/>
                    </a:cubicBezTo>
                    <a:cubicBezTo>
                      <a:pt x="669" y="236"/>
                      <a:pt x="670" y="233"/>
                      <a:pt x="671" y="230"/>
                    </a:cubicBezTo>
                    <a:cubicBezTo>
                      <a:pt x="678" y="233"/>
                      <a:pt x="686" y="236"/>
                      <a:pt x="693" y="241"/>
                    </a:cubicBezTo>
                    <a:cubicBezTo>
                      <a:pt x="699" y="246"/>
                      <a:pt x="702" y="251"/>
                      <a:pt x="705" y="256"/>
                    </a:cubicBezTo>
                    <a:cubicBezTo>
                      <a:pt x="705" y="257"/>
                      <a:pt x="705" y="257"/>
                      <a:pt x="705" y="257"/>
                    </a:cubicBezTo>
                    <a:cubicBezTo>
                      <a:pt x="703" y="268"/>
                      <a:pt x="697" y="275"/>
                      <a:pt x="689" y="278"/>
                    </a:cubicBezTo>
                    <a:moveTo>
                      <a:pt x="50" y="235"/>
                    </a:moveTo>
                    <a:cubicBezTo>
                      <a:pt x="46" y="233"/>
                      <a:pt x="42" y="231"/>
                      <a:pt x="38" y="230"/>
                    </a:cubicBezTo>
                    <a:cubicBezTo>
                      <a:pt x="37" y="224"/>
                      <a:pt x="36" y="219"/>
                      <a:pt x="36" y="213"/>
                    </a:cubicBezTo>
                    <a:cubicBezTo>
                      <a:pt x="38" y="214"/>
                      <a:pt x="40" y="215"/>
                      <a:pt x="42" y="217"/>
                    </a:cubicBezTo>
                    <a:cubicBezTo>
                      <a:pt x="44" y="220"/>
                      <a:pt x="48" y="222"/>
                      <a:pt x="51" y="224"/>
                    </a:cubicBezTo>
                    <a:cubicBezTo>
                      <a:pt x="51" y="224"/>
                      <a:pt x="51" y="224"/>
                      <a:pt x="51" y="224"/>
                    </a:cubicBezTo>
                    <a:cubicBezTo>
                      <a:pt x="51" y="227"/>
                      <a:pt x="51" y="230"/>
                      <a:pt x="50" y="233"/>
                    </a:cubicBezTo>
                    <a:cubicBezTo>
                      <a:pt x="50" y="234"/>
                      <a:pt x="50" y="234"/>
                      <a:pt x="50" y="235"/>
                    </a:cubicBezTo>
                    <a:moveTo>
                      <a:pt x="248" y="272"/>
                    </a:moveTo>
                    <a:cubicBezTo>
                      <a:pt x="243" y="272"/>
                      <a:pt x="239" y="272"/>
                      <a:pt x="234" y="271"/>
                    </a:cubicBezTo>
                    <a:cubicBezTo>
                      <a:pt x="235" y="266"/>
                      <a:pt x="235" y="261"/>
                      <a:pt x="235" y="255"/>
                    </a:cubicBezTo>
                    <a:cubicBezTo>
                      <a:pt x="240" y="254"/>
                      <a:pt x="245" y="252"/>
                      <a:pt x="248" y="252"/>
                    </a:cubicBezTo>
                    <a:cubicBezTo>
                      <a:pt x="257" y="250"/>
                      <a:pt x="265" y="247"/>
                      <a:pt x="275" y="245"/>
                    </a:cubicBezTo>
                    <a:cubicBezTo>
                      <a:pt x="296" y="241"/>
                      <a:pt x="315" y="231"/>
                      <a:pt x="336" y="225"/>
                    </a:cubicBezTo>
                    <a:cubicBezTo>
                      <a:pt x="354" y="220"/>
                      <a:pt x="374" y="215"/>
                      <a:pt x="393" y="210"/>
                    </a:cubicBezTo>
                    <a:cubicBezTo>
                      <a:pt x="380" y="227"/>
                      <a:pt x="369" y="244"/>
                      <a:pt x="359" y="260"/>
                    </a:cubicBezTo>
                    <a:cubicBezTo>
                      <a:pt x="357" y="260"/>
                      <a:pt x="355" y="261"/>
                      <a:pt x="353" y="261"/>
                    </a:cubicBezTo>
                    <a:cubicBezTo>
                      <a:pt x="338" y="264"/>
                      <a:pt x="324" y="267"/>
                      <a:pt x="308" y="267"/>
                    </a:cubicBezTo>
                    <a:cubicBezTo>
                      <a:pt x="296" y="268"/>
                      <a:pt x="284" y="270"/>
                      <a:pt x="272" y="271"/>
                    </a:cubicBezTo>
                    <a:cubicBezTo>
                      <a:pt x="265" y="271"/>
                      <a:pt x="256" y="272"/>
                      <a:pt x="248" y="272"/>
                    </a:cubicBezTo>
                    <a:moveTo>
                      <a:pt x="707" y="244"/>
                    </a:moveTo>
                    <a:cubicBezTo>
                      <a:pt x="704" y="241"/>
                      <a:pt x="701" y="239"/>
                      <a:pt x="698" y="236"/>
                    </a:cubicBezTo>
                    <a:cubicBezTo>
                      <a:pt x="691" y="230"/>
                      <a:pt x="681" y="226"/>
                      <a:pt x="672" y="222"/>
                    </a:cubicBezTo>
                    <a:cubicBezTo>
                      <a:pt x="672" y="217"/>
                      <a:pt x="672" y="212"/>
                      <a:pt x="671" y="207"/>
                    </a:cubicBezTo>
                    <a:cubicBezTo>
                      <a:pt x="675" y="208"/>
                      <a:pt x="680" y="210"/>
                      <a:pt x="684" y="211"/>
                    </a:cubicBezTo>
                    <a:cubicBezTo>
                      <a:pt x="687" y="212"/>
                      <a:pt x="697" y="213"/>
                      <a:pt x="703" y="215"/>
                    </a:cubicBezTo>
                    <a:cubicBezTo>
                      <a:pt x="706" y="224"/>
                      <a:pt x="707" y="234"/>
                      <a:pt x="707" y="244"/>
                    </a:cubicBezTo>
                    <a:moveTo>
                      <a:pt x="701" y="207"/>
                    </a:moveTo>
                    <a:cubicBezTo>
                      <a:pt x="696" y="205"/>
                      <a:pt x="690" y="205"/>
                      <a:pt x="685" y="204"/>
                    </a:cubicBezTo>
                    <a:cubicBezTo>
                      <a:pt x="679" y="202"/>
                      <a:pt x="674" y="200"/>
                      <a:pt x="670" y="198"/>
                    </a:cubicBezTo>
                    <a:cubicBezTo>
                      <a:pt x="668" y="194"/>
                      <a:pt x="666" y="189"/>
                      <a:pt x="663" y="185"/>
                    </a:cubicBezTo>
                    <a:cubicBezTo>
                      <a:pt x="665" y="185"/>
                      <a:pt x="666" y="186"/>
                      <a:pt x="667" y="186"/>
                    </a:cubicBezTo>
                    <a:cubicBezTo>
                      <a:pt x="677" y="187"/>
                      <a:pt x="686" y="191"/>
                      <a:pt x="696" y="194"/>
                    </a:cubicBezTo>
                    <a:cubicBezTo>
                      <a:pt x="698" y="199"/>
                      <a:pt x="700" y="203"/>
                      <a:pt x="701" y="207"/>
                    </a:cubicBezTo>
                    <a:moveTo>
                      <a:pt x="53" y="216"/>
                    </a:moveTo>
                    <a:cubicBezTo>
                      <a:pt x="51" y="215"/>
                      <a:pt x="49" y="214"/>
                      <a:pt x="47" y="212"/>
                    </a:cubicBezTo>
                    <a:cubicBezTo>
                      <a:pt x="44" y="209"/>
                      <a:pt x="40" y="207"/>
                      <a:pt x="36" y="205"/>
                    </a:cubicBezTo>
                    <a:cubicBezTo>
                      <a:pt x="36" y="198"/>
                      <a:pt x="38" y="190"/>
                      <a:pt x="40" y="182"/>
                    </a:cubicBezTo>
                    <a:cubicBezTo>
                      <a:pt x="45" y="187"/>
                      <a:pt x="49" y="193"/>
                      <a:pt x="53" y="197"/>
                    </a:cubicBezTo>
                    <a:cubicBezTo>
                      <a:pt x="54" y="199"/>
                      <a:pt x="56" y="201"/>
                      <a:pt x="57" y="202"/>
                    </a:cubicBezTo>
                    <a:cubicBezTo>
                      <a:pt x="55" y="207"/>
                      <a:pt x="53" y="212"/>
                      <a:pt x="53" y="216"/>
                    </a:cubicBezTo>
                    <a:moveTo>
                      <a:pt x="691" y="185"/>
                    </a:moveTo>
                    <a:cubicBezTo>
                      <a:pt x="679" y="181"/>
                      <a:pt x="667" y="178"/>
                      <a:pt x="655" y="174"/>
                    </a:cubicBezTo>
                    <a:cubicBezTo>
                      <a:pt x="650" y="169"/>
                      <a:pt x="645" y="164"/>
                      <a:pt x="640" y="159"/>
                    </a:cubicBezTo>
                    <a:cubicBezTo>
                      <a:pt x="638" y="157"/>
                      <a:pt x="636" y="156"/>
                      <a:pt x="634" y="154"/>
                    </a:cubicBezTo>
                    <a:cubicBezTo>
                      <a:pt x="638" y="154"/>
                      <a:pt x="643" y="154"/>
                      <a:pt x="647" y="155"/>
                    </a:cubicBezTo>
                    <a:cubicBezTo>
                      <a:pt x="655" y="156"/>
                      <a:pt x="663" y="157"/>
                      <a:pt x="672" y="159"/>
                    </a:cubicBezTo>
                    <a:cubicBezTo>
                      <a:pt x="679" y="167"/>
                      <a:pt x="685" y="176"/>
                      <a:pt x="691" y="185"/>
                    </a:cubicBezTo>
                    <a:moveTo>
                      <a:pt x="61" y="195"/>
                    </a:moveTo>
                    <a:cubicBezTo>
                      <a:pt x="55" y="188"/>
                      <a:pt x="49" y="180"/>
                      <a:pt x="42" y="174"/>
                    </a:cubicBezTo>
                    <a:cubicBezTo>
                      <a:pt x="42" y="174"/>
                      <a:pt x="42" y="174"/>
                      <a:pt x="42" y="174"/>
                    </a:cubicBezTo>
                    <a:cubicBezTo>
                      <a:pt x="44" y="165"/>
                      <a:pt x="49" y="156"/>
                      <a:pt x="54" y="148"/>
                    </a:cubicBezTo>
                    <a:cubicBezTo>
                      <a:pt x="55" y="153"/>
                      <a:pt x="57" y="158"/>
                      <a:pt x="59" y="162"/>
                    </a:cubicBezTo>
                    <a:cubicBezTo>
                      <a:pt x="62" y="169"/>
                      <a:pt x="66" y="177"/>
                      <a:pt x="71" y="185"/>
                    </a:cubicBezTo>
                    <a:cubicBezTo>
                      <a:pt x="67" y="188"/>
                      <a:pt x="63" y="192"/>
                      <a:pt x="61" y="195"/>
                    </a:cubicBezTo>
                    <a:moveTo>
                      <a:pt x="234" y="247"/>
                    </a:moveTo>
                    <a:cubicBezTo>
                      <a:pt x="234" y="243"/>
                      <a:pt x="233" y="240"/>
                      <a:pt x="232" y="237"/>
                    </a:cubicBezTo>
                    <a:cubicBezTo>
                      <a:pt x="236" y="234"/>
                      <a:pt x="242" y="231"/>
                      <a:pt x="245" y="230"/>
                    </a:cubicBezTo>
                    <a:cubicBezTo>
                      <a:pt x="250" y="227"/>
                      <a:pt x="255" y="224"/>
                      <a:pt x="261" y="221"/>
                    </a:cubicBezTo>
                    <a:cubicBezTo>
                      <a:pt x="272" y="215"/>
                      <a:pt x="284" y="209"/>
                      <a:pt x="295" y="204"/>
                    </a:cubicBezTo>
                    <a:cubicBezTo>
                      <a:pt x="323" y="190"/>
                      <a:pt x="352" y="178"/>
                      <a:pt x="382" y="168"/>
                    </a:cubicBezTo>
                    <a:cubicBezTo>
                      <a:pt x="410" y="160"/>
                      <a:pt x="436" y="150"/>
                      <a:pt x="464" y="143"/>
                    </a:cubicBezTo>
                    <a:cubicBezTo>
                      <a:pt x="465" y="143"/>
                      <a:pt x="466" y="143"/>
                      <a:pt x="467" y="143"/>
                    </a:cubicBezTo>
                    <a:cubicBezTo>
                      <a:pt x="440" y="159"/>
                      <a:pt x="419" y="179"/>
                      <a:pt x="401" y="201"/>
                    </a:cubicBezTo>
                    <a:cubicBezTo>
                      <a:pt x="390" y="203"/>
                      <a:pt x="380" y="205"/>
                      <a:pt x="369" y="208"/>
                    </a:cubicBezTo>
                    <a:cubicBezTo>
                      <a:pt x="351" y="213"/>
                      <a:pt x="333" y="218"/>
                      <a:pt x="315" y="224"/>
                    </a:cubicBezTo>
                    <a:cubicBezTo>
                      <a:pt x="294" y="231"/>
                      <a:pt x="273" y="237"/>
                      <a:pt x="252" y="243"/>
                    </a:cubicBezTo>
                    <a:cubicBezTo>
                      <a:pt x="247" y="244"/>
                      <a:pt x="240" y="245"/>
                      <a:pt x="234" y="247"/>
                    </a:cubicBezTo>
                    <a:moveTo>
                      <a:pt x="624" y="146"/>
                    </a:moveTo>
                    <a:cubicBezTo>
                      <a:pt x="613" y="139"/>
                      <a:pt x="602" y="134"/>
                      <a:pt x="590" y="130"/>
                    </a:cubicBezTo>
                    <a:cubicBezTo>
                      <a:pt x="593" y="129"/>
                      <a:pt x="596" y="129"/>
                      <a:pt x="599" y="129"/>
                    </a:cubicBezTo>
                    <a:cubicBezTo>
                      <a:pt x="607" y="129"/>
                      <a:pt x="615" y="130"/>
                      <a:pt x="622" y="130"/>
                    </a:cubicBezTo>
                    <a:cubicBezTo>
                      <a:pt x="628" y="130"/>
                      <a:pt x="634" y="130"/>
                      <a:pt x="641" y="130"/>
                    </a:cubicBezTo>
                    <a:cubicBezTo>
                      <a:pt x="649" y="136"/>
                      <a:pt x="656" y="143"/>
                      <a:pt x="663" y="150"/>
                    </a:cubicBezTo>
                    <a:cubicBezTo>
                      <a:pt x="658" y="149"/>
                      <a:pt x="652" y="148"/>
                      <a:pt x="647" y="147"/>
                    </a:cubicBezTo>
                    <a:cubicBezTo>
                      <a:pt x="640" y="146"/>
                      <a:pt x="634" y="146"/>
                      <a:pt x="628" y="146"/>
                    </a:cubicBezTo>
                    <a:cubicBezTo>
                      <a:pt x="627" y="146"/>
                      <a:pt x="627" y="146"/>
                      <a:pt x="627" y="146"/>
                    </a:cubicBezTo>
                    <a:cubicBezTo>
                      <a:pt x="626" y="146"/>
                      <a:pt x="625" y="146"/>
                      <a:pt x="624" y="146"/>
                    </a:cubicBezTo>
                    <a:moveTo>
                      <a:pt x="77" y="180"/>
                    </a:moveTo>
                    <a:cubicBezTo>
                      <a:pt x="72" y="173"/>
                      <a:pt x="68" y="164"/>
                      <a:pt x="65" y="158"/>
                    </a:cubicBezTo>
                    <a:cubicBezTo>
                      <a:pt x="63" y="153"/>
                      <a:pt x="63" y="148"/>
                      <a:pt x="61" y="144"/>
                    </a:cubicBezTo>
                    <a:cubicBezTo>
                      <a:pt x="61" y="143"/>
                      <a:pt x="60" y="142"/>
                      <a:pt x="60" y="140"/>
                    </a:cubicBezTo>
                    <a:cubicBezTo>
                      <a:pt x="67" y="131"/>
                      <a:pt x="75" y="122"/>
                      <a:pt x="85" y="115"/>
                    </a:cubicBezTo>
                    <a:cubicBezTo>
                      <a:pt x="84" y="119"/>
                      <a:pt x="83" y="123"/>
                      <a:pt x="82" y="128"/>
                    </a:cubicBezTo>
                    <a:cubicBezTo>
                      <a:pt x="79" y="142"/>
                      <a:pt x="81" y="156"/>
                      <a:pt x="80" y="170"/>
                    </a:cubicBezTo>
                    <a:cubicBezTo>
                      <a:pt x="80" y="173"/>
                      <a:pt x="80" y="175"/>
                      <a:pt x="80" y="178"/>
                    </a:cubicBezTo>
                    <a:cubicBezTo>
                      <a:pt x="79" y="178"/>
                      <a:pt x="78" y="179"/>
                      <a:pt x="77" y="180"/>
                    </a:cubicBezTo>
                    <a:moveTo>
                      <a:pt x="228" y="229"/>
                    </a:moveTo>
                    <a:cubicBezTo>
                      <a:pt x="227" y="225"/>
                      <a:pt x="224" y="221"/>
                      <a:pt x="221" y="217"/>
                    </a:cubicBezTo>
                    <a:cubicBezTo>
                      <a:pt x="230" y="209"/>
                      <a:pt x="242" y="202"/>
                      <a:pt x="251" y="196"/>
                    </a:cubicBezTo>
                    <a:cubicBezTo>
                      <a:pt x="266" y="185"/>
                      <a:pt x="281" y="175"/>
                      <a:pt x="298" y="167"/>
                    </a:cubicBezTo>
                    <a:cubicBezTo>
                      <a:pt x="333" y="150"/>
                      <a:pt x="367" y="134"/>
                      <a:pt x="405" y="123"/>
                    </a:cubicBezTo>
                    <a:cubicBezTo>
                      <a:pt x="413" y="121"/>
                      <a:pt x="421" y="118"/>
                      <a:pt x="429" y="115"/>
                    </a:cubicBezTo>
                    <a:cubicBezTo>
                      <a:pt x="440" y="112"/>
                      <a:pt x="452" y="111"/>
                      <a:pt x="462" y="107"/>
                    </a:cubicBezTo>
                    <a:cubicBezTo>
                      <a:pt x="476" y="101"/>
                      <a:pt x="494" y="97"/>
                      <a:pt x="510" y="96"/>
                    </a:cubicBezTo>
                    <a:cubicBezTo>
                      <a:pt x="527" y="94"/>
                      <a:pt x="544" y="92"/>
                      <a:pt x="562" y="92"/>
                    </a:cubicBezTo>
                    <a:cubicBezTo>
                      <a:pt x="563" y="92"/>
                      <a:pt x="565" y="92"/>
                      <a:pt x="567" y="92"/>
                    </a:cubicBezTo>
                    <a:cubicBezTo>
                      <a:pt x="570" y="92"/>
                      <a:pt x="572" y="92"/>
                      <a:pt x="575" y="92"/>
                    </a:cubicBezTo>
                    <a:cubicBezTo>
                      <a:pt x="597" y="102"/>
                      <a:pt x="615" y="111"/>
                      <a:pt x="627" y="120"/>
                    </a:cubicBezTo>
                    <a:cubicBezTo>
                      <a:pt x="628" y="121"/>
                      <a:pt x="630" y="122"/>
                      <a:pt x="631" y="123"/>
                    </a:cubicBezTo>
                    <a:cubicBezTo>
                      <a:pt x="630" y="123"/>
                      <a:pt x="629" y="123"/>
                      <a:pt x="628" y="123"/>
                    </a:cubicBezTo>
                    <a:cubicBezTo>
                      <a:pt x="623" y="123"/>
                      <a:pt x="619" y="123"/>
                      <a:pt x="614" y="122"/>
                    </a:cubicBezTo>
                    <a:cubicBezTo>
                      <a:pt x="609" y="122"/>
                      <a:pt x="605" y="122"/>
                      <a:pt x="600" y="122"/>
                    </a:cubicBezTo>
                    <a:cubicBezTo>
                      <a:pt x="598" y="122"/>
                      <a:pt x="595" y="122"/>
                      <a:pt x="593" y="122"/>
                    </a:cubicBezTo>
                    <a:cubicBezTo>
                      <a:pt x="585" y="123"/>
                      <a:pt x="577" y="123"/>
                      <a:pt x="569" y="124"/>
                    </a:cubicBezTo>
                    <a:cubicBezTo>
                      <a:pt x="559" y="122"/>
                      <a:pt x="548" y="121"/>
                      <a:pt x="538" y="121"/>
                    </a:cubicBezTo>
                    <a:cubicBezTo>
                      <a:pt x="524" y="121"/>
                      <a:pt x="511" y="123"/>
                      <a:pt x="499" y="127"/>
                    </a:cubicBezTo>
                    <a:cubicBezTo>
                      <a:pt x="487" y="128"/>
                      <a:pt x="476" y="132"/>
                      <a:pt x="464" y="135"/>
                    </a:cubicBezTo>
                    <a:cubicBezTo>
                      <a:pt x="451" y="140"/>
                      <a:pt x="436" y="142"/>
                      <a:pt x="423" y="147"/>
                    </a:cubicBezTo>
                    <a:cubicBezTo>
                      <a:pt x="407" y="152"/>
                      <a:pt x="391" y="158"/>
                      <a:pt x="375" y="163"/>
                    </a:cubicBezTo>
                    <a:cubicBezTo>
                      <a:pt x="341" y="174"/>
                      <a:pt x="310" y="187"/>
                      <a:pt x="279" y="203"/>
                    </a:cubicBezTo>
                    <a:cubicBezTo>
                      <a:pt x="263" y="211"/>
                      <a:pt x="248" y="219"/>
                      <a:pt x="232" y="227"/>
                    </a:cubicBezTo>
                    <a:cubicBezTo>
                      <a:pt x="231" y="228"/>
                      <a:pt x="230" y="228"/>
                      <a:pt x="228" y="229"/>
                    </a:cubicBezTo>
                    <a:moveTo>
                      <a:pt x="88" y="173"/>
                    </a:moveTo>
                    <a:cubicBezTo>
                      <a:pt x="88" y="173"/>
                      <a:pt x="88" y="172"/>
                      <a:pt x="88" y="171"/>
                    </a:cubicBezTo>
                    <a:cubicBezTo>
                      <a:pt x="88" y="158"/>
                      <a:pt x="87" y="144"/>
                      <a:pt x="90" y="131"/>
                    </a:cubicBezTo>
                    <a:cubicBezTo>
                      <a:pt x="91" y="122"/>
                      <a:pt x="93" y="114"/>
                      <a:pt x="96" y="106"/>
                    </a:cubicBezTo>
                    <a:cubicBezTo>
                      <a:pt x="111" y="96"/>
                      <a:pt x="128" y="87"/>
                      <a:pt x="146" y="79"/>
                    </a:cubicBezTo>
                    <a:cubicBezTo>
                      <a:pt x="139" y="89"/>
                      <a:pt x="135" y="101"/>
                      <a:pt x="131" y="112"/>
                    </a:cubicBezTo>
                    <a:cubicBezTo>
                      <a:pt x="130" y="117"/>
                      <a:pt x="128" y="121"/>
                      <a:pt x="128" y="125"/>
                    </a:cubicBezTo>
                    <a:cubicBezTo>
                      <a:pt x="127" y="131"/>
                      <a:pt x="124" y="135"/>
                      <a:pt x="124" y="140"/>
                    </a:cubicBezTo>
                    <a:cubicBezTo>
                      <a:pt x="124" y="145"/>
                      <a:pt x="122" y="151"/>
                      <a:pt x="121" y="157"/>
                    </a:cubicBezTo>
                    <a:cubicBezTo>
                      <a:pt x="121" y="159"/>
                      <a:pt x="121" y="162"/>
                      <a:pt x="120" y="165"/>
                    </a:cubicBezTo>
                    <a:cubicBezTo>
                      <a:pt x="109" y="166"/>
                      <a:pt x="98" y="168"/>
                      <a:pt x="88" y="173"/>
                    </a:cubicBezTo>
                    <a:moveTo>
                      <a:pt x="216" y="211"/>
                    </a:moveTo>
                    <a:cubicBezTo>
                      <a:pt x="214" y="208"/>
                      <a:pt x="211" y="205"/>
                      <a:pt x="208" y="202"/>
                    </a:cubicBezTo>
                    <a:cubicBezTo>
                      <a:pt x="213" y="197"/>
                      <a:pt x="218" y="191"/>
                      <a:pt x="223" y="186"/>
                    </a:cubicBezTo>
                    <a:cubicBezTo>
                      <a:pt x="233" y="176"/>
                      <a:pt x="244" y="166"/>
                      <a:pt x="256" y="157"/>
                    </a:cubicBezTo>
                    <a:cubicBezTo>
                      <a:pt x="278" y="139"/>
                      <a:pt x="304" y="125"/>
                      <a:pt x="330" y="110"/>
                    </a:cubicBezTo>
                    <a:cubicBezTo>
                      <a:pt x="371" y="85"/>
                      <a:pt x="418" y="66"/>
                      <a:pt x="469" y="59"/>
                    </a:cubicBezTo>
                    <a:cubicBezTo>
                      <a:pt x="501" y="66"/>
                      <a:pt x="529" y="75"/>
                      <a:pt x="554" y="84"/>
                    </a:cubicBezTo>
                    <a:cubicBezTo>
                      <a:pt x="553" y="84"/>
                      <a:pt x="552" y="84"/>
                      <a:pt x="550" y="84"/>
                    </a:cubicBezTo>
                    <a:cubicBezTo>
                      <a:pt x="536" y="84"/>
                      <a:pt x="522" y="87"/>
                      <a:pt x="507" y="88"/>
                    </a:cubicBezTo>
                    <a:cubicBezTo>
                      <a:pt x="469" y="92"/>
                      <a:pt x="434" y="107"/>
                      <a:pt x="398" y="117"/>
                    </a:cubicBezTo>
                    <a:cubicBezTo>
                      <a:pt x="359" y="127"/>
                      <a:pt x="325" y="145"/>
                      <a:pt x="290" y="162"/>
                    </a:cubicBezTo>
                    <a:cubicBezTo>
                      <a:pt x="273" y="170"/>
                      <a:pt x="257" y="181"/>
                      <a:pt x="242" y="192"/>
                    </a:cubicBezTo>
                    <a:cubicBezTo>
                      <a:pt x="234" y="198"/>
                      <a:pt x="224" y="204"/>
                      <a:pt x="216" y="211"/>
                    </a:cubicBezTo>
                    <a:moveTo>
                      <a:pt x="154" y="169"/>
                    </a:moveTo>
                    <a:cubicBezTo>
                      <a:pt x="145" y="167"/>
                      <a:pt x="137" y="165"/>
                      <a:pt x="128" y="165"/>
                    </a:cubicBezTo>
                    <a:cubicBezTo>
                      <a:pt x="129" y="158"/>
                      <a:pt x="130" y="151"/>
                      <a:pt x="132" y="144"/>
                    </a:cubicBezTo>
                    <a:cubicBezTo>
                      <a:pt x="136" y="134"/>
                      <a:pt x="137" y="122"/>
                      <a:pt x="140" y="112"/>
                    </a:cubicBezTo>
                    <a:cubicBezTo>
                      <a:pt x="146" y="98"/>
                      <a:pt x="151" y="85"/>
                      <a:pt x="161" y="73"/>
                    </a:cubicBezTo>
                    <a:cubicBezTo>
                      <a:pt x="181" y="65"/>
                      <a:pt x="201" y="59"/>
                      <a:pt x="220" y="55"/>
                    </a:cubicBezTo>
                    <a:cubicBezTo>
                      <a:pt x="219" y="56"/>
                      <a:pt x="219" y="56"/>
                      <a:pt x="219" y="56"/>
                    </a:cubicBezTo>
                    <a:cubicBezTo>
                      <a:pt x="207" y="66"/>
                      <a:pt x="198" y="80"/>
                      <a:pt x="190" y="93"/>
                    </a:cubicBezTo>
                    <a:cubicBezTo>
                      <a:pt x="182" y="106"/>
                      <a:pt x="173" y="120"/>
                      <a:pt x="167" y="134"/>
                    </a:cubicBezTo>
                    <a:cubicBezTo>
                      <a:pt x="162" y="146"/>
                      <a:pt x="158" y="158"/>
                      <a:pt x="154" y="169"/>
                    </a:cubicBezTo>
                    <a:moveTo>
                      <a:pt x="202" y="197"/>
                    </a:moveTo>
                    <a:cubicBezTo>
                      <a:pt x="199" y="194"/>
                      <a:pt x="195" y="191"/>
                      <a:pt x="192" y="188"/>
                    </a:cubicBezTo>
                    <a:cubicBezTo>
                      <a:pt x="210" y="151"/>
                      <a:pt x="244" y="123"/>
                      <a:pt x="270" y="91"/>
                    </a:cubicBezTo>
                    <a:cubicBezTo>
                      <a:pt x="283" y="76"/>
                      <a:pt x="302" y="64"/>
                      <a:pt x="320" y="54"/>
                    </a:cubicBezTo>
                    <a:cubicBezTo>
                      <a:pt x="328" y="51"/>
                      <a:pt x="334" y="47"/>
                      <a:pt x="342" y="44"/>
                    </a:cubicBezTo>
                    <a:cubicBezTo>
                      <a:pt x="379" y="45"/>
                      <a:pt x="415" y="49"/>
                      <a:pt x="448" y="55"/>
                    </a:cubicBezTo>
                    <a:cubicBezTo>
                      <a:pt x="407" y="63"/>
                      <a:pt x="369" y="80"/>
                      <a:pt x="333" y="99"/>
                    </a:cubicBezTo>
                    <a:cubicBezTo>
                      <a:pt x="306" y="113"/>
                      <a:pt x="280" y="129"/>
                      <a:pt x="256" y="147"/>
                    </a:cubicBezTo>
                    <a:cubicBezTo>
                      <a:pt x="244" y="155"/>
                      <a:pt x="232" y="164"/>
                      <a:pt x="223" y="174"/>
                    </a:cubicBezTo>
                    <a:cubicBezTo>
                      <a:pt x="216" y="182"/>
                      <a:pt x="208" y="189"/>
                      <a:pt x="202" y="197"/>
                    </a:cubicBezTo>
                    <a:moveTo>
                      <a:pt x="185" y="184"/>
                    </a:moveTo>
                    <a:cubicBezTo>
                      <a:pt x="177" y="179"/>
                      <a:pt x="170" y="175"/>
                      <a:pt x="162" y="172"/>
                    </a:cubicBezTo>
                    <a:cubicBezTo>
                      <a:pt x="166" y="162"/>
                      <a:pt x="169" y="152"/>
                      <a:pt x="173" y="141"/>
                    </a:cubicBezTo>
                    <a:cubicBezTo>
                      <a:pt x="178" y="126"/>
                      <a:pt x="188" y="112"/>
                      <a:pt x="197" y="98"/>
                    </a:cubicBezTo>
                    <a:cubicBezTo>
                      <a:pt x="202" y="89"/>
                      <a:pt x="208" y="81"/>
                      <a:pt x="214" y="73"/>
                    </a:cubicBezTo>
                    <a:cubicBezTo>
                      <a:pt x="219" y="67"/>
                      <a:pt x="226" y="62"/>
                      <a:pt x="231" y="56"/>
                    </a:cubicBezTo>
                    <a:cubicBezTo>
                      <a:pt x="233" y="55"/>
                      <a:pt x="235" y="53"/>
                      <a:pt x="236" y="52"/>
                    </a:cubicBezTo>
                    <a:cubicBezTo>
                      <a:pt x="265" y="47"/>
                      <a:pt x="294" y="44"/>
                      <a:pt x="322" y="44"/>
                    </a:cubicBezTo>
                    <a:cubicBezTo>
                      <a:pt x="319" y="46"/>
                      <a:pt x="317" y="47"/>
                      <a:pt x="315" y="48"/>
                    </a:cubicBezTo>
                    <a:cubicBezTo>
                      <a:pt x="308" y="52"/>
                      <a:pt x="302" y="55"/>
                      <a:pt x="296" y="59"/>
                    </a:cubicBezTo>
                    <a:cubicBezTo>
                      <a:pt x="284" y="66"/>
                      <a:pt x="273" y="76"/>
                      <a:pt x="264" y="86"/>
                    </a:cubicBezTo>
                    <a:cubicBezTo>
                      <a:pt x="237" y="117"/>
                      <a:pt x="203" y="146"/>
                      <a:pt x="185" y="184"/>
                    </a:cubicBezTo>
                    <a:moveTo>
                      <a:pt x="299" y="0"/>
                    </a:moveTo>
                    <a:cubicBezTo>
                      <a:pt x="262" y="0"/>
                      <a:pt x="225" y="4"/>
                      <a:pt x="191" y="13"/>
                    </a:cubicBezTo>
                    <a:cubicBezTo>
                      <a:pt x="190" y="16"/>
                      <a:pt x="189" y="19"/>
                      <a:pt x="186" y="21"/>
                    </a:cubicBezTo>
                    <a:cubicBezTo>
                      <a:pt x="184" y="21"/>
                      <a:pt x="183" y="22"/>
                      <a:pt x="182" y="22"/>
                    </a:cubicBezTo>
                    <a:cubicBezTo>
                      <a:pt x="179" y="22"/>
                      <a:pt x="176" y="20"/>
                      <a:pt x="174" y="17"/>
                    </a:cubicBezTo>
                    <a:cubicBezTo>
                      <a:pt x="167" y="20"/>
                      <a:pt x="159" y="22"/>
                      <a:pt x="152" y="25"/>
                    </a:cubicBezTo>
                    <a:cubicBezTo>
                      <a:pt x="152" y="26"/>
                      <a:pt x="152" y="27"/>
                      <a:pt x="151" y="29"/>
                    </a:cubicBezTo>
                    <a:cubicBezTo>
                      <a:pt x="149" y="32"/>
                      <a:pt x="145" y="36"/>
                      <a:pt x="140" y="36"/>
                    </a:cubicBezTo>
                    <a:cubicBezTo>
                      <a:pt x="139" y="36"/>
                      <a:pt x="137" y="36"/>
                      <a:pt x="136" y="35"/>
                    </a:cubicBezTo>
                    <a:cubicBezTo>
                      <a:pt x="136" y="35"/>
                      <a:pt x="135" y="34"/>
                      <a:pt x="135" y="34"/>
                    </a:cubicBezTo>
                    <a:cubicBezTo>
                      <a:pt x="134" y="33"/>
                      <a:pt x="133" y="33"/>
                      <a:pt x="133" y="32"/>
                    </a:cubicBezTo>
                    <a:cubicBezTo>
                      <a:pt x="94" y="49"/>
                      <a:pt x="60" y="74"/>
                      <a:pt x="35" y="106"/>
                    </a:cubicBezTo>
                    <a:cubicBezTo>
                      <a:pt x="31" y="111"/>
                      <a:pt x="27" y="116"/>
                      <a:pt x="24" y="122"/>
                    </a:cubicBezTo>
                    <a:cubicBezTo>
                      <a:pt x="22" y="139"/>
                      <a:pt x="17" y="157"/>
                      <a:pt x="9" y="176"/>
                    </a:cubicBezTo>
                    <a:cubicBezTo>
                      <a:pt x="6" y="181"/>
                      <a:pt x="4" y="187"/>
                      <a:pt x="1" y="192"/>
                    </a:cubicBezTo>
                    <a:cubicBezTo>
                      <a:pt x="0" y="201"/>
                      <a:pt x="0" y="210"/>
                      <a:pt x="0" y="214"/>
                    </a:cubicBezTo>
                    <a:cubicBezTo>
                      <a:pt x="2" y="251"/>
                      <a:pt x="42" y="278"/>
                      <a:pt x="60" y="288"/>
                    </a:cubicBezTo>
                    <a:cubicBezTo>
                      <a:pt x="62" y="288"/>
                      <a:pt x="65" y="289"/>
                      <a:pt x="68" y="289"/>
                    </a:cubicBezTo>
                    <a:cubicBezTo>
                      <a:pt x="66" y="274"/>
                      <a:pt x="70" y="253"/>
                      <a:pt x="72" y="243"/>
                    </a:cubicBezTo>
                    <a:cubicBezTo>
                      <a:pt x="72" y="243"/>
                      <a:pt x="72" y="243"/>
                      <a:pt x="72" y="243"/>
                    </a:cubicBezTo>
                    <a:cubicBezTo>
                      <a:pt x="73" y="241"/>
                      <a:pt x="73" y="240"/>
                      <a:pt x="73" y="239"/>
                    </a:cubicBezTo>
                    <a:cubicBezTo>
                      <a:pt x="80" y="224"/>
                      <a:pt x="99" y="209"/>
                      <a:pt x="123" y="209"/>
                    </a:cubicBezTo>
                    <a:cubicBezTo>
                      <a:pt x="138" y="209"/>
                      <a:pt x="155" y="215"/>
                      <a:pt x="172" y="229"/>
                    </a:cubicBezTo>
                    <a:cubicBezTo>
                      <a:pt x="181" y="236"/>
                      <a:pt x="184" y="245"/>
                      <a:pt x="185" y="256"/>
                    </a:cubicBezTo>
                    <a:cubicBezTo>
                      <a:pt x="185" y="269"/>
                      <a:pt x="180" y="283"/>
                      <a:pt x="170" y="292"/>
                    </a:cubicBezTo>
                    <a:cubicBezTo>
                      <a:pt x="160" y="301"/>
                      <a:pt x="128" y="309"/>
                      <a:pt x="109" y="313"/>
                    </a:cubicBezTo>
                    <a:cubicBezTo>
                      <a:pt x="113" y="317"/>
                      <a:pt x="117" y="323"/>
                      <a:pt x="121" y="329"/>
                    </a:cubicBezTo>
                    <a:cubicBezTo>
                      <a:pt x="128" y="332"/>
                      <a:pt x="136" y="334"/>
                      <a:pt x="143" y="334"/>
                    </a:cubicBezTo>
                    <a:cubicBezTo>
                      <a:pt x="144" y="339"/>
                      <a:pt x="146" y="344"/>
                      <a:pt x="148" y="348"/>
                    </a:cubicBezTo>
                    <a:cubicBezTo>
                      <a:pt x="151" y="354"/>
                      <a:pt x="153" y="359"/>
                      <a:pt x="156" y="365"/>
                    </a:cubicBezTo>
                    <a:cubicBezTo>
                      <a:pt x="156" y="366"/>
                      <a:pt x="156" y="367"/>
                      <a:pt x="157" y="367"/>
                    </a:cubicBezTo>
                    <a:cubicBezTo>
                      <a:pt x="146" y="362"/>
                      <a:pt x="136" y="355"/>
                      <a:pt x="128" y="347"/>
                    </a:cubicBezTo>
                    <a:cubicBezTo>
                      <a:pt x="130" y="355"/>
                      <a:pt x="131" y="362"/>
                      <a:pt x="131" y="370"/>
                    </a:cubicBezTo>
                    <a:cubicBezTo>
                      <a:pt x="131" y="373"/>
                      <a:pt x="130" y="376"/>
                      <a:pt x="130" y="379"/>
                    </a:cubicBezTo>
                    <a:cubicBezTo>
                      <a:pt x="134" y="386"/>
                      <a:pt x="138" y="391"/>
                      <a:pt x="141" y="393"/>
                    </a:cubicBezTo>
                    <a:cubicBezTo>
                      <a:pt x="152" y="403"/>
                      <a:pt x="166" y="410"/>
                      <a:pt x="180" y="415"/>
                    </a:cubicBezTo>
                    <a:cubicBezTo>
                      <a:pt x="202" y="403"/>
                      <a:pt x="221" y="391"/>
                      <a:pt x="236" y="379"/>
                    </a:cubicBezTo>
                    <a:cubicBezTo>
                      <a:pt x="216" y="365"/>
                      <a:pt x="201" y="344"/>
                      <a:pt x="190" y="325"/>
                    </a:cubicBezTo>
                    <a:cubicBezTo>
                      <a:pt x="193" y="323"/>
                      <a:pt x="196" y="322"/>
                      <a:pt x="199" y="320"/>
                    </a:cubicBezTo>
                    <a:cubicBezTo>
                      <a:pt x="204" y="325"/>
                      <a:pt x="209" y="334"/>
                      <a:pt x="213" y="338"/>
                    </a:cubicBezTo>
                    <a:cubicBezTo>
                      <a:pt x="221" y="346"/>
                      <a:pt x="229" y="353"/>
                      <a:pt x="237" y="360"/>
                    </a:cubicBezTo>
                    <a:cubicBezTo>
                      <a:pt x="241" y="362"/>
                      <a:pt x="244" y="365"/>
                      <a:pt x="248" y="367"/>
                    </a:cubicBezTo>
                    <a:cubicBezTo>
                      <a:pt x="250" y="365"/>
                      <a:pt x="252" y="364"/>
                      <a:pt x="254" y="362"/>
                    </a:cubicBezTo>
                    <a:cubicBezTo>
                      <a:pt x="246" y="357"/>
                      <a:pt x="239" y="351"/>
                      <a:pt x="232" y="345"/>
                    </a:cubicBezTo>
                    <a:cubicBezTo>
                      <a:pt x="225" y="340"/>
                      <a:pt x="219" y="334"/>
                      <a:pt x="213" y="328"/>
                    </a:cubicBezTo>
                    <a:cubicBezTo>
                      <a:pt x="211" y="324"/>
                      <a:pt x="208" y="320"/>
                      <a:pt x="205" y="316"/>
                    </a:cubicBezTo>
                    <a:cubicBezTo>
                      <a:pt x="206" y="316"/>
                      <a:pt x="207" y="315"/>
                      <a:pt x="209" y="314"/>
                    </a:cubicBezTo>
                    <a:cubicBezTo>
                      <a:pt x="210" y="313"/>
                      <a:pt x="211" y="311"/>
                      <a:pt x="213" y="310"/>
                    </a:cubicBezTo>
                    <a:cubicBezTo>
                      <a:pt x="221" y="315"/>
                      <a:pt x="234" y="320"/>
                      <a:pt x="239" y="323"/>
                    </a:cubicBezTo>
                    <a:cubicBezTo>
                      <a:pt x="257" y="333"/>
                      <a:pt x="278" y="342"/>
                      <a:pt x="298" y="348"/>
                    </a:cubicBezTo>
                    <a:cubicBezTo>
                      <a:pt x="290" y="356"/>
                      <a:pt x="280" y="363"/>
                      <a:pt x="270" y="369"/>
                    </a:cubicBezTo>
                    <a:cubicBezTo>
                      <a:pt x="298" y="382"/>
                      <a:pt x="298" y="382"/>
                      <a:pt x="298" y="382"/>
                    </a:cubicBezTo>
                    <a:cubicBezTo>
                      <a:pt x="287" y="395"/>
                      <a:pt x="271" y="409"/>
                      <a:pt x="251" y="422"/>
                    </a:cubicBezTo>
                    <a:cubicBezTo>
                      <a:pt x="279" y="417"/>
                      <a:pt x="302" y="406"/>
                      <a:pt x="323" y="390"/>
                    </a:cubicBezTo>
                    <a:cubicBezTo>
                      <a:pt x="320" y="366"/>
                      <a:pt x="323" y="338"/>
                      <a:pt x="335" y="308"/>
                    </a:cubicBezTo>
                    <a:cubicBezTo>
                      <a:pt x="346" y="282"/>
                      <a:pt x="374" y="251"/>
                      <a:pt x="415" y="242"/>
                    </a:cubicBezTo>
                    <a:cubicBezTo>
                      <a:pt x="421" y="240"/>
                      <a:pt x="427" y="239"/>
                      <a:pt x="432" y="239"/>
                    </a:cubicBezTo>
                    <a:cubicBezTo>
                      <a:pt x="438" y="230"/>
                      <a:pt x="444" y="222"/>
                      <a:pt x="450" y="213"/>
                    </a:cubicBezTo>
                    <a:cubicBezTo>
                      <a:pt x="474" y="182"/>
                      <a:pt x="510" y="153"/>
                      <a:pt x="554" y="153"/>
                    </a:cubicBezTo>
                    <a:cubicBezTo>
                      <a:pt x="557" y="153"/>
                      <a:pt x="561" y="154"/>
                      <a:pt x="565" y="154"/>
                    </a:cubicBezTo>
                    <a:cubicBezTo>
                      <a:pt x="593" y="157"/>
                      <a:pt x="621" y="173"/>
                      <a:pt x="638" y="195"/>
                    </a:cubicBezTo>
                    <a:cubicBezTo>
                      <a:pt x="647" y="207"/>
                      <a:pt x="652" y="215"/>
                      <a:pt x="646" y="227"/>
                    </a:cubicBezTo>
                    <a:cubicBezTo>
                      <a:pt x="640" y="241"/>
                      <a:pt x="628" y="251"/>
                      <a:pt x="629" y="268"/>
                    </a:cubicBezTo>
                    <a:cubicBezTo>
                      <a:pt x="630" y="288"/>
                      <a:pt x="653" y="306"/>
                      <a:pt x="675" y="307"/>
                    </a:cubicBezTo>
                    <a:cubicBezTo>
                      <a:pt x="676" y="307"/>
                      <a:pt x="677" y="307"/>
                      <a:pt x="678" y="307"/>
                    </a:cubicBezTo>
                    <a:cubicBezTo>
                      <a:pt x="697" y="307"/>
                      <a:pt x="714" y="297"/>
                      <a:pt x="723" y="282"/>
                    </a:cubicBezTo>
                    <a:cubicBezTo>
                      <a:pt x="724" y="281"/>
                      <a:pt x="724" y="280"/>
                      <a:pt x="725" y="279"/>
                    </a:cubicBezTo>
                    <a:cubicBezTo>
                      <a:pt x="727" y="276"/>
                      <a:pt x="728" y="273"/>
                      <a:pt x="729" y="270"/>
                    </a:cubicBezTo>
                    <a:cubicBezTo>
                      <a:pt x="731" y="264"/>
                      <a:pt x="732" y="258"/>
                      <a:pt x="732" y="252"/>
                    </a:cubicBezTo>
                    <a:cubicBezTo>
                      <a:pt x="732" y="252"/>
                      <a:pt x="733" y="251"/>
                      <a:pt x="733" y="250"/>
                    </a:cubicBezTo>
                    <a:cubicBezTo>
                      <a:pt x="733" y="247"/>
                      <a:pt x="733" y="244"/>
                      <a:pt x="733" y="242"/>
                    </a:cubicBezTo>
                    <a:cubicBezTo>
                      <a:pt x="733" y="236"/>
                      <a:pt x="732" y="231"/>
                      <a:pt x="731" y="225"/>
                    </a:cubicBezTo>
                    <a:cubicBezTo>
                      <a:pt x="731" y="224"/>
                      <a:pt x="731" y="223"/>
                      <a:pt x="730" y="221"/>
                    </a:cubicBezTo>
                    <a:cubicBezTo>
                      <a:pt x="729" y="213"/>
                      <a:pt x="727" y="204"/>
                      <a:pt x="724" y="196"/>
                    </a:cubicBezTo>
                    <a:cubicBezTo>
                      <a:pt x="713" y="168"/>
                      <a:pt x="694" y="142"/>
                      <a:pt x="670" y="120"/>
                    </a:cubicBezTo>
                    <a:cubicBezTo>
                      <a:pt x="651" y="102"/>
                      <a:pt x="629" y="87"/>
                      <a:pt x="605" y="74"/>
                    </a:cubicBezTo>
                    <a:cubicBezTo>
                      <a:pt x="580" y="60"/>
                      <a:pt x="554" y="49"/>
                      <a:pt x="529" y="41"/>
                    </a:cubicBezTo>
                    <a:cubicBezTo>
                      <a:pt x="461" y="18"/>
                      <a:pt x="380" y="2"/>
                      <a:pt x="310" y="1"/>
                    </a:cubicBezTo>
                    <a:cubicBezTo>
                      <a:pt x="306" y="1"/>
                      <a:pt x="302" y="0"/>
                      <a:pt x="29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3" name="Freeform 803"/>
              <p:cNvSpPr>
                <a:spLocks noEditPoints="1"/>
              </p:cNvSpPr>
              <p:nvPr/>
            </p:nvSpPr>
            <p:spPr bwMode="auto">
              <a:xfrm>
                <a:off x="1968" y="3389"/>
                <a:ext cx="318" cy="236"/>
              </a:xfrm>
              <a:custGeom>
                <a:avLst/>
                <a:gdLst>
                  <a:gd name="T0" fmla="*/ 272 w 644"/>
                  <a:gd name="T1" fmla="*/ 262 h 477"/>
                  <a:gd name="T2" fmla="*/ 496 w 644"/>
                  <a:gd name="T3" fmla="*/ 414 h 477"/>
                  <a:gd name="T4" fmla="*/ 469 w 644"/>
                  <a:gd name="T5" fmla="*/ 414 h 477"/>
                  <a:gd name="T6" fmla="*/ 474 w 644"/>
                  <a:gd name="T7" fmla="*/ 435 h 477"/>
                  <a:gd name="T8" fmla="*/ 478 w 644"/>
                  <a:gd name="T9" fmla="*/ 392 h 477"/>
                  <a:gd name="T10" fmla="*/ 416 w 644"/>
                  <a:gd name="T11" fmla="*/ 404 h 477"/>
                  <a:gd name="T12" fmla="*/ 388 w 644"/>
                  <a:gd name="T13" fmla="*/ 407 h 477"/>
                  <a:gd name="T14" fmla="*/ 447 w 644"/>
                  <a:gd name="T15" fmla="*/ 364 h 477"/>
                  <a:gd name="T16" fmla="*/ 388 w 644"/>
                  <a:gd name="T17" fmla="*/ 407 h 477"/>
                  <a:gd name="T18" fmla="*/ 413 w 644"/>
                  <a:gd name="T19" fmla="*/ 341 h 477"/>
                  <a:gd name="T20" fmla="*/ 399 w 644"/>
                  <a:gd name="T21" fmla="*/ 364 h 477"/>
                  <a:gd name="T22" fmla="*/ 586 w 644"/>
                  <a:gd name="T23" fmla="*/ 356 h 477"/>
                  <a:gd name="T24" fmla="*/ 596 w 644"/>
                  <a:gd name="T25" fmla="*/ 310 h 477"/>
                  <a:gd name="T26" fmla="*/ 595 w 644"/>
                  <a:gd name="T27" fmla="*/ 321 h 477"/>
                  <a:gd name="T28" fmla="*/ 327 w 644"/>
                  <a:gd name="T29" fmla="*/ 282 h 477"/>
                  <a:gd name="T30" fmla="*/ 397 w 644"/>
                  <a:gd name="T31" fmla="*/ 335 h 477"/>
                  <a:gd name="T32" fmla="*/ 611 w 644"/>
                  <a:gd name="T33" fmla="*/ 294 h 477"/>
                  <a:gd name="T34" fmla="*/ 597 w 644"/>
                  <a:gd name="T35" fmla="*/ 244 h 477"/>
                  <a:gd name="T36" fmla="*/ 431 w 644"/>
                  <a:gd name="T37" fmla="*/ 314 h 477"/>
                  <a:gd name="T38" fmla="*/ 300 w 644"/>
                  <a:gd name="T39" fmla="*/ 212 h 477"/>
                  <a:gd name="T40" fmla="*/ 431 w 644"/>
                  <a:gd name="T41" fmla="*/ 314 h 477"/>
                  <a:gd name="T42" fmla="*/ 580 w 644"/>
                  <a:gd name="T43" fmla="*/ 189 h 477"/>
                  <a:gd name="T44" fmla="*/ 43 w 644"/>
                  <a:gd name="T45" fmla="*/ 214 h 477"/>
                  <a:gd name="T46" fmla="*/ 34 w 644"/>
                  <a:gd name="T47" fmla="*/ 210 h 477"/>
                  <a:gd name="T48" fmla="*/ 57 w 644"/>
                  <a:gd name="T49" fmla="*/ 174 h 477"/>
                  <a:gd name="T50" fmla="*/ 34 w 644"/>
                  <a:gd name="T51" fmla="*/ 210 h 477"/>
                  <a:gd name="T52" fmla="*/ 23 w 644"/>
                  <a:gd name="T53" fmla="*/ 170 h 477"/>
                  <a:gd name="T54" fmla="*/ 543 w 644"/>
                  <a:gd name="T55" fmla="*/ 232 h 477"/>
                  <a:gd name="T56" fmla="*/ 532 w 644"/>
                  <a:gd name="T57" fmla="*/ 137 h 477"/>
                  <a:gd name="T58" fmla="*/ 434 w 644"/>
                  <a:gd name="T59" fmla="*/ 288 h 477"/>
                  <a:gd name="T60" fmla="*/ 244 w 644"/>
                  <a:gd name="T61" fmla="*/ 124 h 477"/>
                  <a:gd name="T62" fmla="*/ 427 w 644"/>
                  <a:gd name="T63" fmla="*/ 268 h 477"/>
                  <a:gd name="T64" fmla="*/ 58 w 644"/>
                  <a:gd name="T65" fmla="*/ 119 h 477"/>
                  <a:gd name="T66" fmla="*/ 48 w 644"/>
                  <a:gd name="T67" fmla="*/ 134 h 477"/>
                  <a:gd name="T68" fmla="*/ 507 w 644"/>
                  <a:gd name="T69" fmla="*/ 189 h 477"/>
                  <a:gd name="T70" fmla="*/ 533 w 644"/>
                  <a:gd name="T71" fmla="*/ 172 h 477"/>
                  <a:gd name="T72" fmla="*/ 44 w 644"/>
                  <a:gd name="T73" fmla="*/ 113 h 477"/>
                  <a:gd name="T74" fmla="*/ 76 w 644"/>
                  <a:gd name="T75" fmla="*/ 110 h 477"/>
                  <a:gd name="T76" fmla="*/ 73 w 644"/>
                  <a:gd name="T77" fmla="*/ 84 h 477"/>
                  <a:gd name="T78" fmla="*/ 485 w 644"/>
                  <a:gd name="T79" fmla="*/ 235 h 477"/>
                  <a:gd name="T80" fmla="*/ 457 w 644"/>
                  <a:gd name="T81" fmla="*/ 87 h 477"/>
                  <a:gd name="T82" fmla="*/ 506 w 644"/>
                  <a:gd name="T83" fmla="*/ 229 h 477"/>
                  <a:gd name="T84" fmla="*/ 322 w 644"/>
                  <a:gd name="T85" fmla="*/ 167 h 477"/>
                  <a:gd name="T86" fmla="*/ 137 w 644"/>
                  <a:gd name="T87" fmla="*/ 72 h 477"/>
                  <a:gd name="T88" fmla="*/ 213 w 644"/>
                  <a:gd name="T89" fmla="*/ 65 h 477"/>
                  <a:gd name="T90" fmla="*/ 426 w 644"/>
                  <a:gd name="T91" fmla="*/ 232 h 477"/>
                  <a:gd name="T92" fmla="*/ 428 w 644"/>
                  <a:gd name="T93" fmla="*/ 180 h 477"/>
                  <a:gd name="T94" fmla="*/ 422 w 644"/>
                  <a:gd name="T95" fmla="*/ 119 h 477"/>
                  <a:gd name="T96" fmla="*/ 396 w 644"/>
                  <a:gd name="T97" fmla="*/ 187 h 477"/>
                  <a:gd name="T98" fmla="*/ 253 w 644"/>
                  <a:gd name="T99" fmla="*/ 37 h 477"/>
                  <a:gd name="T100" fmla="*/ 454 w 644"/>
                  <a:gd name="T101" fmla="*/ 256 h 477"/>
                  <a:gd name="T102" fmla="*/ 3 w 644"/>
                  <a:gd name="T103" fmla="*/ 181 h 477"/>
                  <a:gd name="T104" fmla="*/ 49 w 644"/>
                  <a:gd name="T105" fmla="*/ 244 h 477"/>
                  <a:gd name="T106" fmla="*/ 89 w 644"/>
                  <a:gd name="T107" fmla="*/ 136 h 477"/>
                  <a:gd name="T108" fmla="*/ 250 w 644"/>
                  <a:gd name="T109" fmla="*/ 201 h 477"/>
                  <a:gd name="T110" fmla="*/ 391 w 644"/>
                  <a:gd name="T111" fmla="*/ 463 h 477"/>
                  <a:gd name="T112" fmla="*/ 545 w 644"/>
                  <a:gd name="T113" fmla="*/ 393 h 477"/>
                  <a:gd name="T114" fmla="*/ 575 w 644"/>
                  <a:gd name="T115" fmla="*/ 320 h 477"/>
                  <a:gd name="T116" fmla="*/ 628 w 644"/>
                  <a:gd name="T117" fmla="*/ 341 h 477"/>
                  <a:gd name="T118" fmla="*/ 625 w 644"/>
                  <a:gd name="T119" fmla="*/ 192 h 4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44" h="477">
                    <a:moveTo>
                      <a:pt x="272" y="262"/>
                    </a:moveTo>
                    <a:cubicBezTo>
                      <a:pt x="279" y="283"/>
                      <a:pt x="285" y="304"/>
                      <a:pt x="293" y="325"/>
                    </a:cubicBezTo>
                    <a:cubicBezTo>
                      <a:pt x="297" y="337"/>
                      <a:pt x="301" y="348"/>
                      <a:pt x="306" y="360"/>
                    </a:cubicBezTo>
                    <a:cubicBezTo>
                      <a:pt x="312" y="350"/>
                      <a:pt x="315" y="339"/>
                      <a:pt x="315" y="327"/>
                    </a:cubicBezTo>
                    <a:cubicBezTo>
                      <a:pt x="315" y="297"/>
                      <a:pt x="297" y="272"/>
                      <a:pt x="272" y="262"/>
                    </a:cubicBezTo>
                    <a:moveTo>
                      <a:pt x="512" y="402"/>
                    </a:moveTo>
                    <a:cubicBezTo>
                      <a:pt x="518" y="402"/>
                      <a:pt x="525" y="401"/>
                      <a:pt x="531" y="398"/>
                    </a:cubicBezTo>
                    <a:cubicBezTo>
                      <a:pt x="524" y="413"/>
                      <a:pt x="507" y="426"/>
                      <a:pt x="486" y="432"/>
                    </a:cubicBezTo>
                    <a:cubicBezTo>
                      <a:pt x="486" y="432"/>
                      <a:pt x="486" y="431"/>
                      <a:pt x="487" y="431"/>
                    </a:cubicBezTo>
                    <a:cubicBezTo>
                      <a:pt x="490" y="425"/>
                      <a:pt x="493" y="420"/>
                      <a:pt x="496" y="414"/>
                    </a:cubicBezTo>
                    <a:cubicBezTo>
                      <a:pt x="498" y="411"/>
                      <a:pt x="500" y="406"/>
                      <a:pt x="502" y="401"/>
                    </a:cubicBezTo>
                    <a:cubicBezTo>
                      <a:pt x="505" y="402"/>
                      <a:pt x="508" y="402"/>
                      <a:pt x="512" y="402"/>
                    </a:cubicBezTo>
                    <a:moveTo>
                      <a:pt x="457" y="436"/>
                    </a:moveTo>
                    <a:cubicBezTo>
                      <a:pt x="454" y="436"/>
                      <a:pt x="450" y="436"/>
                      <a:pt x="447" y="436"/>
                    </a:cubicBezTo>
                    <a:cubicBezTo>
                      <a:pt x="455" y="430"/>
                      <a:pt x="463" y="421"/>
                      <a:pt x="469" y="414"/>
                    </a:cubicBezTo>
                    <a:cubicBezTo>
                      <a:pt x="474" y="407"/>
                      <a:pt x="480" y="402"/>
                      <a:pt x="484" y="395"/>
                    </a:cubicBezTo>
                    <a:cubicBezTo>
                      <a:pt x="488" y="397"/>
                      <a:pt x="491" y="398"/>
                      <a:pt x="494" y="400"/>
                    </a:cubicBezTo>
                    <a:cubicBezTo>
                      <a:pt x="493" y="403"/>
                      <a:pt x="491" y="408"/>
                      <a:pt x="490" y="409"/>
                    </a:cubicBezTo>
                    <a:cubicBezTo>
                      <a:pt x="486" y="415"/>
                      <a:pt x="483" y="421"/>
                      <a:pt x="480" y="427"/>
                    </a:cubicBezTo>
                    <a:cubicBezTo>
                      <a:pt x="479" y="430"/>
                      <a:pt x="476" y="432"/>
                      <a:pt x="474" y="435"/>
                    </a:cubicBezTo>
                    <a:cubicBezTo>
                      <a:pt x="469" y="436"/>
                      <a:pt x="463" y="436"/>
                      <a:pt x="457" y="436"/>
                    </a:cubicBezTo>
                    <a:moveTo>
                      <a:pt x="435" y="434"/>
                    </a:moveTo>
                    <a:cubicBezTo>
                      <a:pt x="431" y="433"/>
                      <a:pt x="427" y="431"/>
                      <a:pt x="422" y="430"/>
                    </a:cubicBezTo>
                    <a:cubicBezTo>
                      <a:pt x="441" y="419"/>
                      <a:pt x="456" y="402"/>
                      <a:pt x="468" y="385"/>
                    </a:cubicBezTo>
                    <a:cubicBezTo>
                      <a:pt x="471" y="387"/>
                      <a:pt x="474" y="390"/>
                      <a:pt x="478" y="392"/>
                    </a:cubicBezTo>
                    <a:cubicBezTo>
                      <a:pt x="473" y="399"/>
                      <a:pt x="467" y="405"/>
                      <a:pt x="461" y="411"/>
                    </a:cubicBezTo>
                    <a:cubicBezTo>
                      <a:pt x="454" y="419"/>
                      <a:pt x="445" y="429"/>
                      <a:pt x="435" y="434"/>
                    </a:cubicBezTo>
                    <a:moveTo>
                      <a:pt x="414" y="426"/>
                    </a:moveTo>
                    <a:cubicBezTo>
                      <a:pt x="407" y="423"/>
                      <a:pt x="401" y="419"/>
                      <a:pt x="395" y="414"/>
                    </a:cubicBezTo>
                    <a:cubicBezTo>
                      <a:pt x="403" y="411"/>
                      <a:pt x="410" y="408"/>
                      <a:pt x="416" y="404"/>
                    </a:cubicBezTo>
                    <a:cubicBezTo>
                      <a:pt x="425" y="399"/>
                      <a:pt x="433" y="395"/>
                      <a:pt x="440" y="388"/>
                    </a:cubicBezTo>
                    <a:cubicBezTo>
                      <a:pt x="444" y="384"/>
                      <a:pt x="450" y="377"/>
                      <a:pt x="455" y="373"/>
                    </a:cubicBezTo>
                    <a:cubicBezTo>
                      <a:pt x="457" y="376"/>
                      <a:pt x="460" y="378"/>
                      <a:pt x="462" y="380"/>
                    </a:cubicBezTo>
                    <a:cubicBezTo>
                      <a:pt x="450" y="398"/>
                      <a:pt x="433" y="417"/>
                      <a:pt x="414" y="426"/>
                    </a:cubicBezTo>
                    <a:moveTo>
                      <a:pt x="388" y="407"/>
                    </a:moveTo>
                    <a:cubicBezTo>
                      <a:pt x="387" y="407"/>
                      <a:pt x="387" y="407"/>
                      <a:pt x="387" y="407"/>
                    </a:cubicBezTo>
                    <a:cubicBezTo>
                      <a:pt x="379" y="398"/>
                      <a:pt x="371" y="388"/>
                      <a:pt x="365" y="377"/>
                    </a:cubicBezTo>
                    <a:cubicBezTo>
                      <a:pt x="384" y="376"/>
                      <a:pt x="403" y="373"/>
                      <a:pt x="420" y="366"/>
                    </a:cubicBezTo>
                    <a:cubicBezTo>
                      <a:pt x="425" y="364"/>
                      <a:pt x="436" y="363"/>
                      <a:pt x="444" y="359"/>
                    </a:cubicBezTo>
                    <a:cubicBezTo>
                      <a:pt x="445" y="361"/>
                      <a:pt x="446" y="363"/>
                      <a:pt x="447" y="364"/>
                    </a:cubicBezTo>
                    <a:cubicBezTo>
                      <a:pt x="448" y="365"/>
                      <a:pt x="449" y="367"/>
                      <a:pt x="450" y="368"/>
                    </a:cubicBezTo>
                    <a:cubicBezTo>
                      <a:pt x="447" y="371"/>
                      <a:pt x="444" y="375"/>
                      <a:pt x="441" y="377"/>
                    </a:cubicBezTo>
                    <a:cubicBezTo>
                      <a:pt x="435" y="382"/>
                      <a:pt x="430" y="387"/>
                      <a:pt x="423" y="391"/>
                    </a:cubicBezTo>
                    <a:cubicBezTo>
                      <a:pt x="414" y="397"/>
                      <a:pt x="405" y="403"/>
                      <a:pt x="394" y="405"/>
                    </a:cubicBezTo>
                    <a:cubicBezTo>
                      <a:pt x="393" y="405"/>
                      <a:pt x="391" y="406"/>
                      <a:pt x="388" y="407"/>
                    </a:cubicBezTo>
                    <a:moveTo>
                      <a:pt x="361" y="370"/>
                    </a:moveTo>
                    <a:cubicBezTo>
                      <a:pt x="355" y="359"/>
                      <a:pt x="350" y="347"/>
                      <a:pt x="345" y="334"/>
                    </a:cubicBezTo>
                    <a:cubicBezTo>
                      <a:pt x="353" y="336"/>
                      <a:pt x="361" y="339"/>
                      <a:pt x="370" y="340"/>
                    </a:cubicBezTo>
                    <a:cubicBezTo>
                      <a:pt x="378" y="341"/>
                      <a:pt x="386" y="342"/>
                      <a:pt x="394" y="342"/>
                    </a:cubicBezTo>
                    <a:cubicBezTo>
                      <a:pt x="401" y="342"/>
                      <a:pt x="407" y="342"/>
                      <a:pt x="413" y="341"/>
                    </a:cubicBezTo>
                    <a:cubicBezTo>
                      <a:pt x="420" y="341"/>
                      <a:pt x="426" y="341"/>
                      <a:pt x="432" y="341"/>
                    </a:cubicBezTo>
                    <a:cubicBezTo>
                      <a:pt x="433" y="341"/>
                      <a:pt x="435" y="341"/>
                      <a:pt x="436" y="341"/>
                    </a:cubicBezTo>
                    <a:cubicBezTo>
                      <a:pt x="437" y="345"/>
                      <a:pt x="439" y="349"/>
                      <a:pt x="440" y="352"/>
                    </a:cubicBezTo>
                    <a:cubicBezTo>
                      <a:pt x="435" y="354"/>
                      <a:pt x="429" y="356"/>
                      <a:pt x="428" y="356"/>
                    </a:cubicBezTo>
                    <a:cubicBezTo>
                      <a:pt x="418" y="357"/>
                      <a:pt x="409" y="363"/>
                      <a:pt x="399" y="364"/>
                    </a:cubicBezTo>
                    <a:cubicBezTo>
                      <a:pt x="389" y="365"/>
                      <a:pt x="379" y="368"/>
                      <a:pt x="369" y="369"/>
                    </a:cubicBezTo>
                    <a:cubicBezTo>
                      <a:pt x="366" y="370"/>
                      <a:pt x="364" y="370"/>
                      <a:pt x="361" y="370"/>
                    </a:cubicBezTo>
                    <a:moveTo>
                      <a:pt x="594" y="329"/>
                    </a:moveTo>
                    <a:cubicBezTo>
                      <a:pt x="597" y="329"/>
                      <a:pt x="600" y="328"/>
                      <a:pt x="603" y="328"/>
                    </a:cubicBezTo>
                    <a:cubicBezTo>
                      <a:pt x="599" y="337"/>
                      <a:pt x="593" y="346"/>
                      <a:pt x="586" y="356"/>
                    </a:cubicBezTo>
                    <a:cubicBezTo>
                      <a:pt x="589" y="351"/>
                      <a:pt x="592" y="339"/>
                      <a:pt x="594" y="329"/>
                    </a:cubicBezTo>
                    <a:cubicBezTo>
                      <a:pt x="594" y="329"/>
                      <a:pt x="594" y="329"/>
                      <a:pt x="594" y="329"/>
                    </a:cubicBezTo>
                    <a:moveTo>
                      <a:pt x="595" y="321"/>
                    </a:moveTo>
                    <a:cubicBezTo>
                      <a:pt x="595" y="321"/>
                      <a:pt x="595" y="320"/>
                      <a:pt x="595" y="320"/>
                    </a:cubicBezTo>
                    <a:cubicBezTo>
                      <a:pt x="595" y="317"/>
                      <a:pt x="596" y="313"/>
                      <a:pt x="596" y="310"/>
                    </a:cubicBezTo>
                    <a:cubicBezTo>
                      <a:pt x="597" y="310"/>
                      <a:pt x="597" y="310"/>
                      <a:pt x="597" y="310"/>
                    </a:cubicBezTo>
                    <a:cubicBezTo>
                      <a:pt x="599" y="308"/>
                      <a:pt x="603" y="307"/>
                      <a:pt x="605" y="305"/>
                    </a:cubicBezTo>
                    <a:cubicBezTo>
                      <a:pt x="607" y="304"/>
                      <a:pt x="609" y="303"/>
                      <a:pt x="611" y="303"/>
                    </a:cubicBezTo>
                    <a:cubicBezTo>
                      <a:pt x="610" y="308"/>
                      <a:pt x="608" y="314"/>
                      <a:pt x="607" y="319"/>
                    </a:cubicBezTo>
                    <a:cubicBezTo>
                      <a:pt x="603" y="320"/>
                      <a:pt x="599" y="321"/>
                      <a:pt x="595" y="321"/>
                    </a:cubicBezTo>
                    <a:moveTo>
                      <a:pt x="397" y="335"/>
                    </a:moveTo>
                    <a:cubicBezTo>
                      <a:pt x="392" y="335"/>
                      <a:pt x="388" y="335"/>
                      <a:pt x="384" y="334"/>
                    </a:cubicBezTo>
                    <a:cubicBezTo>
                      <a:pt x="372" y="333"/>
                      <a:pt x="360" y="331"/>
                      <a:pt x="348" y="327"/>
                    </a:cubicBezTo>
                    <a:cubicBezTo>
                      <a:pt x="347" y="327"/>
                      <a:pt x="345" y="327"/>
                      <a:pt x="342" y="326"/>
                    </a:cubicBezTo>
                    <a:cubicBezTo>
                      <a:pt x="337" y="312"/>
                      <a:pt x="332" y="297"/>
                      <a:pt x="327" y="282"/>
                    </a:cubicBezTo>
                    <a:cubicBezTo>
                      <a:pt x="340" y="289"/>
                      <a:pt x="354" y="294"/>
                      <a:pt x="368" y="300"/>
                    </a:cubicBezTo>
                    <a:cubicBezTo>
                      <a:pt x="383" y="306"/>
                      <a:pt x="397" y="312"/>
                      <a:pt x="411" y="316"/>
                    </a:cubicBezTo>
                    <a:cubicBezTo>
                      <a:pt x="418" y="318"/>
                      <a:pt x="425" y="320"/>
                      <a:pt x="431" y="322"/>
                    </a:cubicBezTo>
                    <a:cubicBezTo>
                      <a:pt x="432" y="326"/>
                      <a:pt x="433" y="330"/>
                      <a:pt x="434" y="333"/>
                    </a:cubicBezTo>
                    <a:cubicBezTo>
                      <a:pt x="421" y="333"/>
                      <a:pt x="409" y="335"/>
                      <a:pt x="397" y="335"/>
                    </a:cubicBezTo>
                    <a:moveTo>
                      <a:pt x="596" y="302"/>
                    </a:moveTo>
                    <a:cubicBezTo>
                      <a:pt x="595" y="296"/>
                      <a:pt x="595" y="291"/>
                      <a:pt x="594" y="286"/>
                    </a:cubicBezTo>
                    <a:cubicBezTo>
                      <a:pt x="595" y="285"/>
                      <a:pt x="597" y="283"/>
                      <a:pt x="598" y="282"/>
                    </a:cubicBezTo>
                    <a:cubicBezTo>
                      <a:pt x="602" y="278"/>
                      <a:pt x="606" y="273"/>
                      <a:pt x="611" y="269"/>
                    </a:cubicBezTo>
                    <a:cubicBezTo>
                      <a:pt x="612" y="278"/>
                      <a:pt x="612" y="287"/>
                      <a:pt x="611" y="294"/>
                    </a:cubicBezTo>
                    <a:cubicBezTo>
                      <a:pt x="608" y="295"/>
                      <a:pt x="604" y="296"/>
                      <a:pt x="601" y="299"/>
                    </a:cubicBezTo>
                    <a:cubicBezTo>
                      <a:pt x="599" y="300"/>
                      <a:pt x="597" y="301"/>
                      <a:pt x="596" y="302"/>
                    </a:cubicBezTo>
                    <a:moveTo>
                      <a:pt x="591" y="278"/>
                    </a:moveTo>
                    <a:cubicBezTo>
                      <a:pt x="589" y="274"/>
                      <a:pt x="587" y="269"/>
                      <a:pt x="584" y="264"/>
                    </a:cubicBezTo>
                    <a:cubicBezTo>
                      <a:pt x="589" y="258"/>
                      <a:pt x="594" y="250"/>
                      <a:pt x="597" y="244"/>
                    </a:cubicBezTo>
                    <a:cubicBezTo>
                      <a:pt x="600" y="240"/>
                      <a:pt x="601" y="235"/>
                      <a:pt x="603" y="231"/>
                    </a:cubicBezTo>
                    <a:cubicBezTo>
                      <a:pt x="607" y="241"/>
                      <a:pt x="609" y="250"/>
                      <a:pt x="610" y="261"/>
                    </a:cubicBezTo>
                    <a:cubicBezTo>
                      <a:pt x="610" y="261"/>
                      <a:pt x="610" y="261"/>
                      <a:pt x="610" y="261"/>
                    </a:cubicBezTo>
                    <a:cubicBezTo>
                      <a:pt x="603" y="265"/>
                      <a:pt x="597" y="272"/>
                      <a:pt x="591" y="278"/>
                    </a:cubicBezTo>
                    <a:moveTo>
                      <a:pt x="431" y="314"/>
                    </a:moveTo>
                    <a:cubicBezTo>
                      <a:pt x="419" y="312"/>
                      <a:pt x="407" y="308"/>
                      <a:pt x="398" y="304"/>
                    </a:cubicBezTo>
                    <a:cubicBezTo>
                      <a:pt x="387" y="300"/>
                      <a:pt x="377" y="295"/>
                      <a:pt x="366" y="292"/>
                    </a:cubicBezTo>
                    <a:cubicBezTo>
                      <a:pt x="353" y="287"/>
                      <a:pt x="341" y="281"/>
                      <a:pt x="328" y="274"/>
                    </a:cubicBezTo>
                    <a:cubicBezTo>
                      <a:pt x="327" y="273"/>
                      <a:pt x="325" y="273"/>
                      <a:pt x="323" y="272"/>
                    </a:cubicBezTo>
                    <a:cubicBezTo>
                      <a:pt x="316" y="252"/>
                      <a:pt x="309" y="232"/>
                      <a:pt x="300" y="212"/>
                    </a:cubicBezTo>
                    <a:cubicBezTo>
                      <a:pt x="316" y="221"/>
                      <a:pt x="332" y="231"/>
                      <a:pt x="348" y="242"/>
                    </a:cubicBezTo>
                    <a:cubicBezTo>
                      <a:pt x="365" y="253"/>
                      <a:pt x="381" y="268"/>
                      <a:pt x="399" y="277"/>
                    </a:cubicBezTo>
                    <a:cubicBezTo>
                      <a:pt x="406" y="281"/>
                      <a:pt x="414" y="286"/>
                      <a:pt x="421" y="290"/>
                    </a:cubicBezTo>
                    <a:cubicBezTo>
                      <a:pt x="423" y="291"/>
                      <a:pt x="428" y="294"/>
                      <a:pt x="432" y="297"/>
                    </a:cubicBezTo>
                    <a:cubicBezTo>
                      <a:pt x="431" y="303"/>
                      <a:pt x="430" y="308"/>
                      <a:pt x="431" y="314"/>
                    </a:cubicBezTo>
                    <a:moveTo>
                      <a:pt x="579" y="258"/>
                    </a:moveTo>
                    <a:cubicBezTo>
                      <a:pt x="578" y="257"/>
                      <a:pt x="577" y="256"/>
                      <a:pt x="576" y="255"/>
                    </a:cubicBezTo>
                    <a:cubicBezTo>
                      <a:pt x="577" y="252"/>
                      <a:pt x="577" y="250"/>
                      <a:pt x="578" y="247"/>
                    </a:cubicBezTo>
                    <a:cubicBezTo>
                      <a:pt x="579" y="233"/>
                      <a:pt x="582" y="218"/>
                      <a:pt x="581" y="203"/>
                    </a:cubicBezTo>
                    <a:cubicBezTo>
                      <a:pt x="581" y="198"/>
                      <a:pt x="581" y="193"/>
                      <a:pt x="580" y="189"/>
                    </a:cubicBezTo>
                    <a:cubicBezTo>
                      <a:pt x="588" y="199"/>
                      <a:pt x="594" y="210"/>
                      <a:pt x="599" y="221"/>
                    </a:cubicBezTo>
                    <a:cubicBezTo>
                      <a:pt x="599" y="223"/>
                      <a:pt x="598" y="224"/>
                      <a:pt x="597" y="225"/>
                    </a:cubicBezTo>
                    <a:cubicBezTo>
                      <a:pt x="595" y="229"/>
                      <a:pt x="595" y="234"/>
                      <a:pt x="592" y="238"/>
                    </a:cubicBezTo>
                    <a:cubicBezTo>
                      <a:pt x="589" y="244"/>
                      <a:pt x="585" y="252"/>
                      <a:pt x="579" y="258"/>
                    </a:cubicBezTo>
                    <a:moveTo>
                      <a:pt x="43" y="214"/>
                    </a:moveTo>
                    <a:cubicBezTo>
                      <a:pt x="42" y="214"/>
                      <a:pt x="41" y="214"/>
                      <a:pt x="40" y="213"/>
                    </a:cubicBezTo>
                    <a:cubicBezTo>
                      <a:pt x="41" y="210"/>
                      <a:pt x="43" y="207"/>
                      <a:pt x="43" y="204"/>
                    </a:cubicBezTo>
                    <a:cubicBezTo>
                      <a:pt x="45" y="196"/>
                      <a:pt x="50" y="187"/>
                      <a:pt x="57" y="183"/>
                    </a:cubicBezTo>
                    <a:cubicBezTo>
                      <a:pt x="58" y="205"/>
                      <a:pt x="51" y="214"/>
                      <a:pt x="43" y="214"/>
                    </a:cubicBezTo>
                    <a:moveTo>
                      <a:pt x="34" y="210"/>
                    </a:moveTo>
                    <a:cubicBezTo>
                      <a:pt x="27" y="205"/>
                      <a:pt x="22" y="195"/>
                      <a:pt x="22" y="183"/>
                    </a:cubicBezTo>
                    <a:cubicBezTo>
                      <a:pt x="22" y="183"/>
                      <a:pt x="22" y="183"/>
                      <a:pt x="22" y="183"/>
                    </a:cubicBezTo>
                    <a:cubicBezTo>
                      <a:pt x="26" y="179"/>
                      <a:pt x="29" y="174"/>
                      <a:pt x="35" y="171"/>
                    </a:cubicBezTo>
                    <a:cubicBezTo>
                      <a:pt x="42" y="167"/>
                      <a:pt x="49" y="165"/>
                      <a:pt x="56" y="164"/>
                    </a:cubicBezTo>
                    <a:cubicBezTo>
                      <a:pt x="56" y="167"/>
                      <a:pt x="56" y="171"/>
                      <a:pt x="57" y="174"/>
                    </a:cubicBezTo>
                    <a:cubicBezTo>
                      <a:pt x="57" y="175"/>
                      <a:pt x="57" y="175"/>
                      <a:pt x="57" y="175"/>
                    </a:cubicBezTo>
                    <a:cubicBezTo>
                      <a:pt x="51" y="178"/>
                      <a:pt x="46" y="183"/>
                      <a:pt x="41" y="189"/>
                    </a:cubicBezTo>
                    <a:cubicBezTo>
                      <a:pt x="40" y="191"/>
                      <a:pt x="38" y="193"/>
                      <a:pt x="37" y="196"/>
                    </a:cubicBezTo>
                    <a:cubicBezTo>
                      <a:pt x="36" y="199"/>
                      <a:pt x="36" y="203"/>
                      <a:pt x="35" y="206"/>
                    </a:cubicBezTo>
                    <a:cubicBezTo>
                      <a:pt x="35" y="207"/>
                      <a:pt x="34" y="209"/>
                      <a:pt x="34" y="210"/>
                    </a:cubicBezTo>
                    <a:moveTo>
                      <a:pt x="47" y="141"/>
                    </a:moveTo>
                    <a:cubicBezTo>
                      <a:pt x="51" y="141"/>
                      <a:pt x="54" y="141"/>
                      <a:pt x="58" y="140"/>
                    </a:cubicBezTo>
                    <a:cubicBezTo>
                      <a:pt x="57" y="145"/>
                      <a:pt x="56" y="150"/>
                      <a:pt x="56" y="156"/>
                    </a:cubicBezTo>
                    <a:cubicBezTo>
                      <a:pt x="47" y="158"/>
                      <a:pt x="38" y="159"/>
                      <a:pt x="31" y="164"/>
                    </a:cubicBezTo>
                    <a:cubicBezTo>
                      <a:pt x="28" y="166"/>
                      <a:pt x="25" y="168"/>
                      <a:pt x="23" y="170"/>
                    </a:cubicBezTo>
                    <a:cubicBezTo>
                      <a:pt x="24" y="160"/>
                      <a:pt x="26" y="150"/>
                      <a:pt x="29" y="141"/>
                    </a:cubicBezTo>
                    <a:cubicBezTo>
                      <a:pt x="31" y="141"/>
                      <a:pt x="32" y="141"/>
                      <a:pt x="34" y="141"/>
                    </a:cubicBezTo>
                    <a:cubicBezTo>
                      <a:pt x="39" y="141"/>
                      <a:pt x="44" y="141"/>
                      <a:pt x="47" y="141"/>
                    </a:cubicBezTo>
                    <a:moveTo>
                      <a:pt x="570" y="248"/>
                    </a:moveTo>
                    <a:cubicBezTo>
                      <a:pt x="562" y="241"/>
                      <a:pt x="553" y="235"/>
                      <a:pt x="543" y="232"/>
                    </a:cubicBezTo>
                    <a:cubicBezTo>
                      <a:pt x="543" y="229"/>
                      <a:pt x="543" y="226"/>
                      <a:pt x="544" y="223"/>
                    </a:cubicBezTo>
                    <a:cubicBezTo>
                      <a:pt x="544" y="218"/>
                      <a:pt x="543" y="211"/>
                      <a:pt x="543" y="205"/>
                    </a:cubicBezTo>
                    <a:cubicBezTo>
                      <a:pt x="544" y="200"/>
                      <a:pt x="542" y="195"/>
                      <a:pt x="542" y="189"/>
                    </a:cubicBezTo>
                    <a:cubicBezTo>
                      <a:pt x="542" y="185"/>
                      <a:pt x="541" y="180"/>
                      <a:pt x="540" y="175"/>
                    </a:cubicBezTo>
                    <a:cubicBezTo>
                      <a:pt x="538" y="162"/>
                      <a:pt x="536" y="149"/>
                      <a:pt x="532" y="137"/>
                    </a:cubicBezTo>
                    <a:cubicBezTo>
                      <a:pt x="546" y="149"/>
                      <a:pt x="560" y="163"/>
                      <a:pt x="572" y="177"/>
                    </a:cubicBezTo>
                    <a:cubicBezTo>
                      <a:pt x="573" y="186"/>
                      <a:pt x="574" y="195"/>
                      <a:pt x="574" y="205"/>
                    </a:cubicBezTo>
                    <a:cubicBezTo>
                      <a:pt x="575" y="219"/>
                      <a:pt x="572" y="232"/>
                      <a:pt x="570" y="246"/>
                    </a:cubicBezTo>
                    <a:cubicBezTo>
                      <a:pt x="570" y="247"/>
                      <a:pt x="570" y="248"/>
                      <a:pt x="570" y="248"/>
                    </a:cubicBezTo>
                    <a:moveTo>
                      <a:pt x="434" y="288"/>
                    </a:moveTo>
                    <a:cubicBezTo>
                      <a:pt x="428" y="285"/>
                      <a:pt x="423" y="283"/>
                      <a:pt x="419" y="280"/>
                    </a:cubicBezTo>
                    <a:cubicBezTo>
                      <a:pt x="401" y="269"/>
                      <a:pt x="384" y="258"/>
                      <a:pt x="367" y="246"/>
                    </a:cubicBezTo>
                    <a:cubicBezTo>
                      <a:pt x="352" y="235"/>
                      <a:pt x="336" y="225"/>
                      <a:pt x="321" y="216"/>
                    </a:cubicBezTo>
                    <a:cubicBezTo>
                      <a:pt x="312" y="210"/>
                      <a:pt x="303" y="205"/>
                      <a:pt x="294" y="200"/>
                    </a:cubicBezTo>
                    <a:cubicBezTo>
                      <a:pt x="282" y="173"/>
                      <a:pt x="266" y="147"/>
                      <a:pt x="244" y="124"/>
                    </a:cubicBezTo>
                    <a:cubicBezTo>
                      <a:pt x="245" y="124"/>
                      <a:pt x="246" y="125"/>
                      <a:pt x="247" y="125"/>
                    </a:cubicBezTo>
                    <a:cubicBezTo>
                      <a:pt x="271" y="139"/>
                      <a:pt x="292" y="156"/>
                      <a:pt x="315" y="171"/>
                    </a:cubicBezTo>
                    <a:cubicBezTo>
                      <a:pt x="340" y="189"/>
                      <a:pt x="363" y="208"/>
                      <a:pt x="386" y="229"/>
                    </a:cubicBezTo>
                    <a:cubicBezTo>
                      <a:pt x="395" y="238"/>
                      <a:pt x="405" y="246"/>
                      <a:pt x="414" y="255"/>
                    </a:cubicBezTo>
                    <a:cubicBezTo>
                      <a:pt x="418" y="260"/>
                      <a:pt x="422" y="264"/>
                      <a:pt x="427" y="268"/>
                    </a:cubicBezTo>
                    <a:cubicBezTo>
                      <a:pt x="429" y="271"/>
                      <a:pt x="433" y="275"/>
                      <a:pt x="437" y="279"/>
                    </a:cubicBezTo>
                    <a:cubicBezTo>
                      <a:pt x="436" y="282"/>
                      <a:pt x="435" y="285"/>
                      <a:pt x="434" y="288"/>
                    </a:cubicBezTo>
                    <a:moveTo>
                      <a:pt x="32" y="133"/>
                    </a:moveTo>
                    <a:cubicBezTo>
                      <a:pt x="34" y="129"/>
                      <a:pt x="36" y="125"/>
                      <a:pt x="38" y="121"/>
                    </a:cubicBezTo>
                    <a:cubicBezTo>
                      <a:pt x="45" y="120"/>
                      <a:pt x="52" y="119"/>
                      <a:pt x="58" y="119"/>
                    </a:cubicBezTo>
                    <a:cubicBezTo>
                      <a:pt x="60" y="119"/>
                      <a:pt x="63" y="119"/>
                      <a:pt x="65" y="120"/>
                    </a:cubicBezTo>
                    <a:cubicBezTo>
                      <a:pt x="66" y="120"/>
                      <a:pt x="66" y="120"/>
                      <a:pt x="67" y="120"/>
                    </a:cubicBezTo>
                    <a:cubicBezTo>
                      <a:pt x="67" y="120"/>
                      <a:pt x="67" y="120"/>
                      <a:pt x="68" y="120"/>
                    </a:cubicBezTo>
                    <a:cubicBezTo>
                      <a:pt x="65" y="123"/>
                      <a:pt x="63" y="127"/>
                      <a:pt x="61" y="132"/>
                    </a:cubicBezTo>
                    <a:cubicBezTo>
                      <a:pt x="56" y="133"/>
                      <a:pt x="52" y="134"/>
                      <a:pt x="48" y="134"/>
                    </a:cubicBezTo>
                    <a:cubicBezTo>
                      <a:pt x="47" y="134"/>
                      <a:pt x="47" y="134"/>
                      <a:pt x="47" y="134"/>
                    </a:cubicBezTo>
                    <a:cubicBezTo>
                      <a:pt x="43" y="133"/>
                      <a:pt x="39" y="133"/>
                      <a:pt x="35" y="133"/>
                    </a:cubicBezTo>
                    <a:cubicBezTo>
                      <a:pt x="34" y="133"/>
                      <a:pt x="33" y="133"/>
                      <a:pt x="32" y="133"/>
                    </a:cubicBezTo>
                    <a:moveTo>
                      <a:pt x="513" y="228"/>
                    </a:moveTo>
                    <a:cubicBezTo>
                      <a:pt x="512" y="215"/>
                      <a:pt x="510" y="202"/>
                      <a:pt x="507" y="189"/>
                    </a:cubicBezTo>
                    <a:cubicBezTo>
                      <a:pt x="503" y="172"/>
                      <a:pt x="497" y="156"/>
                      <a:pt x="492" y="140"/>
                    </a:cubicBezTo>
                    <a:cubicBezTo>
                      <a:pt x="486" y="125"/>
                      <a:pt x="481" y="108"/>
                      <a:pt x="471" y="95"/>
                    </a:cubicBezTo>
                    <a:cubicBezTo>
                      <a:pt x="470" y="94"/>
                      <a:pt x="470" y="94"/>
                      <a:pt x="470" y="94"/>
                    </a:cubicBezTo>
                    <a:cubicBezTo>
                      <a:pt x="486" y="103"/>
                      <a:pt x="503" y="114"/>
                      <a:pt x="520" y="127"/>
                    </a:cubicBezTo>
                    <a:cubicBezTo>
                      <a:pt x="526" y="141"/>
                      <a:pt x="530" y="156"/>
                      <a:pt x="533" y="172"/>
                    </a:cubicBezTo>
                    <a:cubicBezTo>
                      <a:pt x="534" y="184"/>
                      <a:pt x="534" y="196"/>
                      <a:pt x="536" y="208"/>
                    </a:cubicBezTo>
                    <a:cubicBezTo>
                      <a:pt x="537" y="215"/>
                      <a:pt x="537" y="222"/>
                      <a:pt x="536" y="230"/>
                    </a:cubicBezTo>
                    <a:cubicBezTo>
                      <a:pt x="531" y="229"/>
                      <a:pt x="525" y="228"/>
                      <a:pt x="519" y="228"/>
                    </a:cubicBezTo>
                    <a:cubicBezTo>
                      <a:pt x="517" y="228"/>
                      <a:pt x="515" y="228"/>
                      <a:pt x="513" y="228"/>
                    </a:cubicBezTo>
                    <a:moveTo>
                      <a:pt x="44" y="113"/>
                    </a:moveTo>
                    <a:cubicBezTo>
                      <a:pt x="50" y="105"/>
                      <a:pt x="57" y="97"/>
                      <a:pt x="64" y="91"/>
                    </a:cubicBezTo>
                    <a:cubicBezTo>
                      <a:pt x="71" y="91"/>
                      <a:pt x="79" y="92"/>
                      <a:pt x="86" y="93"/>
                    </a:cubicBezTo>
                    <a:cubicBezTo>
                      <a:pt x="90" y="93"/>
                      <a:pt x="94" y="94"/>
                      <a:pt x="97" y="95"/>
                    </a:cubicBezTo>
                    <a:cubicBezTo>
                      <a:pt x="95" y="96"/>
                      <a:pt x="93" y="97"/>
                      <a:pt x="91" y="99"/>
                    </a:cubicBezTo>
                    <a:cubicBezTo>
                      <a:pt x="86" y="102"/>
                      <a:pt x="81" y="106"/>
                      <a:pt x="76" y="110"/>
                    </a:cubicBezTo>
                    <a:cubicBezTo>
                      <a:pt x="66" y="111"/>
                      <a:pt x="55" y="112"/>
                      <a:pt x="44" y="113"/>
                    </a:cubicBezTo>
                    <a:moveTo>
                      <a:pt x="107" y="89"/>
                    </a:moveTo>
                    <a:cubicBezTo>
                      <a:pt x="106" y="89"/>
                      <a:pt x="105" y="89"/>
                      <a:pt x="104" y="88"/>
                    </a:cubicBezTo>
                    <a:cubicBezTo>
                      <a:pt x="98" y="87"/>
                      <a:pt x="93" y="85"/>
                      <a:pt x="87" y="85"/>
                    </a:cubicBezTo>
                    <a:cubicBezTo>
                      <a:pt x="82" y="84"/>
                      <a:pt x="77" y="84"/>
                      <a:pt x="73" y="84"/>
                    </a:cubicBezTo>
                    <a:cubicBezTo>
                      <a:pt x="80" y="78"/>
                      <a:pt x="87" y="73"/>
                      <a:pt x="95" y="69"/>
                    </a:cubicBezTo>
                    <a:cubicBezTo>
                      <a:pt x="100" y="70"/>
                      <a:pt x="105" y="72"/>
                      <a:pt x="111" y="73"/>
                    </a:cubicBezTo>
                    <a:cubicBezTo>
                      <a:pt x="120" y="75"/>
                      <a:pt x="130" y="77"/>
                      <a:pt x="139" y="80"/>
                    </a:cubicBezTo>
                    <a:cubicBezTo>
                      <a:pt x="128" y="82"/>
                      <a:pt x="118" y="85"/>
                      <a:pt x="107" y="89"/>
                    </a:cubicBezTo>
                    <a:moveTo>
                      <a:pt x="485" y="235"/>
                    </a:moveTo>
                    <a:cubicBezTo>
                      <a:pt x="474" y="192"/>
                      <a:pt x="448" y="154"/>
                      <a:pt x="428" y="115"/>
                    </a:cubicBezTo>
                    <a:cubicBezTo>
                      <a:pt x="422" y="102"/>
                      <a:pt x="413" y="90"/>
                      <a:pt x="404" y="79"/>
                    </a:cubicBezTo>
                    <a:cubicBezTo>
                      <a:pt x="399" y="74"/>
                      <a:pt x="394" y="69"/>
                      <a:pt x="389" y="64"/>
                    </a:cubicBezTo>
                    <a:cubicBezTo>
                      <a:pt x="387" y="62"/>
                      <a:pt x="385" y="60"/>
                      <a:pt x="384" y="58"/>
                    </a:cubicBezTo>
                    <a:cubicBezTo>
                      <a:pt x="408" y="65"/>
                      <a:pt x="432" y="75"/>
                      <a:pt x="457" y="87"/>
                    </a:cubicBezTo>
                    <a:cubicBezTo>
                      <a:pt x="458" y="89"/>
                      <a:pt x="459" y="91"/>
                      <a:pt x="460" y="93"/>
                    </a:cubicBezTo>
                    <a:cubicBezTo>
                      <a:pt x="465" y="100"/>
                      <a:pt x="470" y="106"/>
                      <a:pt x="474" y="114"/>
                    </a:cubicBezTo>
                    <a:cubicBezTo>
                      <a:pt x="478" y="124"/>
                      <a:pt x="482" y="133"/>
                      <a:pt x="485" y="143"/>
                    </a:cubicBezTo>
                    <a:cubicBezTo>
                      <a:pt x="491" y="160"/>
                      <a:pt x="498" y="177"/>
                      <a:pt x="500" y="195"/>
                    </a:cubicBezTo>
                    <a:cubicBezTo>
                      <a:pt x="502" y="206"/>
                      <a:pt x="504" y="218"/>
                      <a:pt x="506" y="229"/>
                    </a:cubicBezTo>
                    <a:cubicBezTo>
                      <a:pt x="499" y="230"/>
                      <a:pt x="492" y="232"/>
                      <a:pt x="485" y="235"/>
                    </a:cubicBezTo>
                    <a:moveTo>
                      <a:pt x="441" y="272"/>
                    </a:moveTo>
                    <a:cubicBezTo>
                      <a:pt x="440" y="271"/>
                      <a:pt x="439" y="270"/>
                      <a:pt x="438" y="269"/>
                    </a:cubicBezTo>
                    <a:cubicBezTo>
                      <a:pt x="426" y="256"/>
                      <a:pt x="413" y="244"/>
                      <a:pt x="400" y="232"/>
                    </a:cubicBezTo>
                    <a:cubicBezTo>
                      <a:pt x="376" y="208"/>
                      <a:pt x="350" y="187"/>
                      <a:pt x="322" y="167"/>
                    </a:cubicBezTo>
                    <a:cubicBezTo>
                      <a:pt x="309" y="158"/>
                      <a:pt x="295" y="149"/>
                      <a:pt x="282" y="139"/>
                    </a:cubicBezTo>
                    <a:cubicBezTo>
                      <a:pt x="271" y="131"/>
                      <a:pt x="259" y="125"/>
                      <a:pt x="248" y="117"/>
                    </a:cubicBezTo>
                    <a:cubicBezTo>
                      <a:pt x="238" y="111"/>
                      <a:pt x="228" y="104"/>
                      <a:pt x="218" y="99"/>
                    </a:cubicBezTo>
                    <a:cubicBezTo>
                      <a:pt x="201" y="87"/>
                      <a:pt x="180" y="80"/>
                      <a:pt x="158" y="80"/>
                    </a:cubicBezTo>
                    <a:cubicBezTo>
                      <a:pt x="151" y="77"/>
                      <a:pt x="144" y="74"/>
                      <a:pt x="137" y="72"/>
                    </a:cubicBezTo>
                    <a:cubicBezTo>
                      <a:pt x="126" y="68"/>
                      <a:pt x="115" y="67"/>
                      <a:pt x="104" y="63"/>
                    </a:cubicBezTo>
                    <a:cubicBezTo>
                      <a:pt x="105" y="63"/>
                      <a:pt x="106" y="62"/>
                      <a:pt x="108" y="61"/>
                    </a:cubicBezTo>
                    <a:cubicBezTo>
                      <a:pt x="120" y="55"/>
                      <a:pt x="136" y="50"/>
                      <a:pt x="157" y="46"/>
                    </a:cubicBezTo>
                    <a:cubicBezTo>
                      <a:pt x="159" y="46"/>
                      <a:pt x="161" y="46"/>
                      <a:pt x="164" y="47"/>
                    </a:cubicBezTo>
                    <a:cubicBezTo>
                      <a:pt x="181" y="51"/>
                      <a:pt x="196" y="58"/>
                      <a:pt x="213" y="65"/>
                    </a:cubicBezTo>
                    <a:cubicBezTo>
                      <a:pt x="227" y="70"/>
                      <a:pt x="241" y="79"/>
                      <a:pt x="253" y="88"/>
                    </a:cubicBezTo>
                    <a:cubicBezTo>
                      <a:pt x="262" y="95"/>
                      <a:pt x="272" y="99"/>
                      <a:pt x="281" y="105"/>
                    </a:cubicBezTo>
                    <a:cubicBezTo>
                      <a:pt x="288" y="109"/>
                      <a:pt x="294" y="114"/>
                      <a:pt x="301" y="119"/>
                    </a:cubicBezTo>
                    <a:cubicBezTo>
                      <a:pt x="333" y="139"/>
                      <a:pt x="360" y="164"/>
                      <a:pt x="388" y="190"/>
                    </a:cubicBezTo>
                    <a:cubicBezTo>
                      <a:pt x="402" y="203"/>
                      <a:pt x="414" y="217"/>
                      <a:pt x="426" y="232"/>
                    </a:cubicBezTo>
                    <a:cubicBezTo>
                      <a:pt x="433" y="241"/>
                      <a:pt x="442" y="251"/>
                      <a:pt x="448" y="261"/>
                    </a:cubicBezTo>
                    <a:cubicBezTo>
                      <a:pt x="445" y="265"/>
                      <a:pt x="443" y="268"/>
                      <a:pt x="441" y="272"/>
                    </a:cubicBezTo>
                    <a:moveTo>
                      <a:pt x="468" y="245"/>
                    </a:moveTo>
                    <a:cubicBezTo>
                      <a:pt x="464" y="235"/>
                      <a:pt x="458" y="226"/>
                      <a:pt x="453" y="217"/>
                    </a:cubicBezTo>
                    <a:cubicBezTo>
                      <a:pt x="446" y="204"/>
                      <a:pt x="437" y="191"/>
                      <a:pt x="428" y="180"/>
                    </a:cubicBezTo>
                    <a:cubicBezTo>
                      <a:pt x="409" y="156"/>
                      <a:pt x="388" y="132"/>
                      <a:pt x="367" y="111"/>
                    </a:cubicBezTo>
                    <a:cubicBezTo>
                      <a:pt x="337" y="83"/>
                      <a:pt x="307" y="57"/>
                      <a:pt x="272" y="38"/>
                    </a:cubicBezTo>
                    <a:cubicBezTo>
                      <a:pt x="302" y="40"/>
                      <a:pt x="334" y="44"/>
                      <a:pt x="366" y="53"/>
                    </a:cubicBezTo>
                    <a:cubicBezTo>
                      <a:pt x="372" y="58"/>
                      <a:pt x="377" y="63"/>
                      <a:pt x="383" y="69"/>
                    </a:cubicBezTo>
                    <a:cubicBezTo>
                      <a:pt x="398" y="83"/>
                      <a:pt x="413" y="100"/>
                      <a:pt x="422" y="119"/>
                    </a:cubicBezTo>
                    <a:cubicBezTo>
                      <a:pt x="441" y="159"/>
                      <a:pt x="467" y="196"/>
                      <a:pt x="478" y="239"/>
                    </a:cubicBezTo>
                    <a:cubicBezTo>
                      <a:pt x="475" y="240"/>
                      <a:pt x="471" y="242"/>
                      <a:pt x="468" y="245"/>
                    </a:cubicBezTo>
                    <a:moveTo>
                      <a:pt x="454" y="256"/>
                    </a:moveTo>
                    <a:cubicBezTo>
                      <a:pt x="448" y="247"/>
                      <a:pt x="440" y="238"/>
                      <a:pt x="434" y="230"/>
                    </a:cubicBezTo>
                    <a:cubicBezTo>
                      <a:pt x="422" y="215"/>
                      <a:pt x="410" y="200"/>
                      <a:pt x="396" y="187"/>
                    </a:cubicBezTo>
                    <a:cubicBezTo>
                      <a:pt x="368" y="161"/>
                      <a:pt x="340" y="135"/>
                      <a:pt x="308" y="114"/>
                    </a:cubicBezTo>
                    <a:cubicBezTo>
                      <a:pt x="278" y="95"/>
                      <a:pt x="249" y="71"/>
                      <a:pt x="216" y="58"/>
                    </a:cubicBezTo>
                    <a:cubicBezTo>
                      <a:pt x="203" y="53"/>
                      <a:pt x="190" y="45"/>
                      <a:pt x="176" y="42"/>
                    </a:cubicBezTo>
                    <a:cubicBezTo>
                      <a:pt x="196" y="39"/>
                      <a:pt x="219" y="37"/>
                      <a:pt x="243" y="37"/>
                    </a:cubicBezTo>
                    <a:cubicBezTo>
                      <a:pt x="246" y="37"/>
                      <a:pt x="250" y="37"/>
                      <a:pt x="253" y="37"/>
                    </a:cubicBezTo>
                    <a:cubicBezTo>
                      <a:pt x="297" y="56"/>
                      <a:pt x="335" y="88"/>
                      <a:pt x="368" y="124"/>
                    </a:cubicBezTo>
                    <a:cubicBezTo>
                      <a:pt x="388" y="145"/>
                      <a:pt x="409" y="167"/>
                      <a:pt x="426" y="191"/>
                    </a:cubicBezTo>
                    <a:cubicBezTo>
                      <a:pt x="435" y="203"/>
                      <a:pt x="443" y="215"/>
                      <a:pt x="451" y="229"/>
                    </a:cubicBezTo>
                    <a:cubicBezTo>
                      <a:pt x="454" y="235"/>
                      <a:pt x="459" y="242"/>
                      <a:pt x="462" y="249"/>
                    </a:cubicBezTo>
                    <a:cubicBezTo>
                      <a:pt x="459" y="251"/>
                      <a:pt x="456" y="254"/>
                      <a:pt x="454" y="256"/>
                    </a:cubicBezTo>
                    <a:moveTo>
                      <a:pt x="267" y="0"/>
                    </a:moveTo>
                    <a:cubicBezTo>
                      <a:pt x="245" y="0"/>
                      <a:pt x="224" y="1"/>
                      <a:pt x="203" y="4"/>
                    </a:cubicBezTo>
                    <a:cubicBezTo>
                      <a:pt x="122" y="12"/>
                      <a:pt x="31" y="52"/>
                      <a:pt x="5" y="141"/>
                    </a:cubicBezTo>
                    <a:cubicBezTo>
                      <a:pt x="3" y="147"/>
                      <a:pt x="1" y="153"/>
                      <a:pt x="0" y="159"/>
                    </a:cubicBezTo>
                    <a:cubicBezTo>
                      <a:pt x="2" y="166"/>
                      <a:pt x="2" y="173"/>
                      <a:pt x="3" y="181"/>
                    </a:cubicBezTo>
                    <a:cubicBezTo>
                      <a:pt x="3" y="187"/>
                      <a:pt x="2" y="194"/>
                      <a:pt x="2" y="200"/>
                    </a:cubicBezTo>
                    <a:cubicBezTo>
                      <a:pt x="2" y="201"/>
                      <a:pt x="2" y="201"/>
                      <a:pt x="2" y="202"/>
                    </a:cubicBezTo>
                    <a:cubicBezTo>
                      <a:pt x="2" y="203"/>
                      <a:pt x="3" y="204"/>
                      <a:pt x="3" y="205"/>
                    </a:cubicBezTo>
                    <a:cubicBezTo>
                      <a:pt x="10" y="223"/>
                      <a:pt x="24" y="239"/>
                      <a:pt x="42" y="243"/>
                    </a:cubicBezTo>
                    <a:cubicBezTo>
                      <a:pt x="45" y="244"/>
                      <a:pt x="47" y="244"/>
                      <a:pt x="49" y="244"/>
                    </a:cubicBezTo>
                    <a:cubicBezTo>
                      <a:pt x="64" y="244"/>
                      <a:pt x="79" y="235"/>
                      <a:pt x="85" y="221"/>
                    </a:cubicBezTo>
                    <a:cubicBezTo>
                      <a:pt x="83" y="213"/>
                      <a:pt x="81" y="204"/>
                      <a:pt x="81" y="196"/>
                    </a:cubicBezTo>
                    <a:cubicBezTo>
                      <a:pt x="81" y="192"/>
                      <a:pt x="82" y="187"/>
                      <a:pt x="82" y="183"/>
                    </a:cubicBezTo>
                    <a:cubicBezTo>
                      <a:pt x="81" y="178"/>
                      <a:pt x="78" y="173"/>
                      <a:pt x="77" y="167"/>
                    </a:cubicBezTo>
                    <a:cubicBezTo>
                      <a:pt x="74" y="153"/>
                      <a:pt x="79" y="146"/>
                      <a:pt x="89" y="136"/>
                    </a:cubicBezTo>
                    <a:cubicBezTo>
                      <a:pt x="104" y="120"/>
                      <a:pt x="125" y="111"/>
                      <a:pt x="147" y="111"/>
                    </a:cubicBezTo>
                    <a:cubicBezTo>
                      <a:pt x="150" y="111"/>
                      <a:pt x="154" y="111"/>
                      <a:pt x="158" y="112"/>
                    </a:cubicBezTo>
                    <a:cubicBezTo>
                      <a:pt x="165" y="113"/>
                      <a:pt x="172" y="115"/>
                      <a:pt x="178" y="118"/>
                    </a:cubicBezTo>
                    <a:cubicBezTo>
                      <a:pt x="206" y="124"/>
                      <a:pt x="228" y="146"/>
                      <a:pt x="236" y="175"/>
                    </a:cubicBezTo>
                    <a:cubicBezTo>
                      <a:pt x="241" y="183"/>
                      <a:pt x="246" y="192"/>
                      <a:pt x="250" y="201"/>
                    </a:cubicBezTo>
                    <a:cubicBezTo>
                      <a:pt x="256" y="216"/>
                      <a:pt x="262" y="232"/>
                      <a:pt x="267" y="247"/>
                    </a:cubicBezTo>
                    <a:cubicBezTo>
                      <a:pt x="302" y="256"/>
                      <a:pt x="328" y="288"/>
                      <a:pt x="327" y="327"/>
                    </a:cubicBezTo>
                    <a:cubicBezTo>
                      <a:pt x="327" y="344"/>
                      <a:pt x="322" y="360"/>
                      <a:pt x="313" y="373"/>
                    </a:cubicBezTo>
                    <a:cubicBezTo>
                      <a:pt x="322" y="391"/>
                      <a:pt x="332" y="409"/>
                      <a:pt x="345" y="424"/>
                    </a:cubicBezTo>
                    <a:cubicBezTo>
                      <a:pt x="365" y="431"/>
                      <a:pt x="381" y="445"/>
                      <a:pt x="391" y="463"/>
                    </a:cubicBezTo>
                    <a:cubicBezTo>
                      <a:pt x="395" y="465"/>
                      <a:pt x="399" y="467"/>
                      <a:pt x="403" y="469"/>
                    </a:cubicBezTo>
                    <a:cubicBezTo>
                      <a:pt x="417" y="474"/>
                      <a:pt x="431" y="477"/>
                      <a:pt x="446" y="477"/>
                    </a:cubicBezTo>
                    <a:cubicBezTo>
                      <a:pt x="448" y="477"/>
                      <a:pt x="450" y="477"/>
                      <a:pt x="452" y="477"/>
                    </a:cubicBezTo>
                    <a:cubicBezTo>
                      <a:pt x="480" y="449"/>
                      <a:pt x="510" y="423"/>
                      <a:pt x="542" y="398"/>
                    </a:cubicBezTo>
                    <a:cubicBezTo>
                      <a:pt x="544" y="395"/>
                      <a:pt x="545" y="393"/>
                      <a:pt x="545" y="393"/>
                    </a:cubicBezTo>
                    <a:cubicBezTo>
                      <a:pt x="545" y="393"/>
                      <a:pt x="495" y="367"/>
                      <a:pt x="483" y="351"/>
                    </a:cubicBezTo>
                    <a:cubicBezTo>
                      <a:pt x="476" y="340"/>
                      <a:pt x="474" y="324"/>
                      <a:pt x="476" y="310"/>
                    </a:cubicBezTo>
                    <a:cubicBezTo>
                      <a:pt x="477" y="299"/>
                      <a:pt x="481" y="291"/>
                      <a:pt x="490" y="285"/>
                    </a:cubicBezTo>
                    <a:cubicBezTo>
                      <a:pt x="502" y="278"/>
                      <a:pt x="512" y="275"/>
                      <a:pt x="522" y="275"/>
                    </a:cubicBezTo>
                    <a:cubicBezTo>
                      <a:pt x="550" y="275"/>
                      <a:pt x="571" y="300"/>
                      <a:pt x="575" y="320"/>
                    </a:cubicBezTo>
                    <a:cubicBezTo>
                      <a:pt x="575" y="321"/>
                      <a:pt x="575" y="322"/>
                      <a:pt x="575" y="324"/>
                    </a:cubicBezTo>
                    <a:cubicBezTo>
                      <a:pt x="575" y="325"/>
                      <a:pt x="575" y="325"/>
                      <a:pt x="575" y="325"/>
                    </a:cubicBezTo>
                    <a:cubicBezTo>
                      <a:pt x="576" y="336"/>
                      <a:pt x="577" y="361"/>
                      <a:pt x="572" y="376"/>
                    </a:cubicBezTo>
                    <a:cubicBezTo>
                      <a:pt x="574" y="375"/>
                      <a:pt x="575" y="375"/>
                      <a:pt x="577" y="374"/>
                    </a:cubicBezTo>
                    <a:cubicBezTo>
                      <a:pt x="593" y="362"/>
                      <a:pt x="610" y="351"/>
                      <a:pt x="628" y="341"/>
                    </a:cubicBezTo>
                    <a:cubicBezTo>
                      <a:pt x="635" y="333"/>
                      <a:pt x="640" y="324"/>
                      <a:pt x="642" y="312"/>
                    </a:cubicBezTo>
                    <a:cubicBezTo>
                      <a:pt x="643" y="305"/>
                      <a:pt x="644" y="287"/>
                      <a:pt x="644" y="273"/>
                    </a:cubicBezTo>
                    <a:cubicBezTo>
                      <a:pt x="633" y="259"/>
                      <a:pt x="627" y="241"/>
                      <a:pt x="627" y="222"/>
                    </a:cubicBezTo>
                    <a:cubicBezTo>
                      <a:pt x="627" y="215"/>
                      <a:pt x="628" y="208"/>
                      <a:pt x="630" y="202"/>
                    </a:cubicBezTo>
                    <a:cubicBezTo>
                      <a:pt x="628" y="198"/>
                      <a:pt x="627" y="195"/>
                      <a:pt x="625" y="192"/>
                    </a:cubicBezTo>
                    <a:cubicBezTo>
                      <a:pt x="602" y="141"/>
                      <a:pt x="565" y="100"/>
                      <a:pt x="521" y="70"/>
                    </a:cubicBezTo>
                    <a:cubicBezTo>
                      <a:pt x="501" y="67"/>
                      <a:pt x="482" y="57"/>
                      <a:pt x="470" y="41"/>
                    </a:cubicBezTo>
                    <a:cubicBezTo>
                      <a:pt x="447" y="30"/>
                      <a:pt x="423" y="22"/>
                      <a:pt x="399" y="16"/>
                    </a:cubicBezTo>
                    <a:cubicBezTo>
                      <a:pt x="358" y="5"/>
                      <a:pt x="312" y="0"/>
                      <a:pt x="26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4" name="Freeform 804"/>
              <p:cNvSpPr>
                <a:spLocks noEditPoints="1"/>
              </p:cNvSpPr>
              <p:nvPr/>
            </p:nvSpPr>
            <p:spPr bwMode="auto">
              <a:xfrm>
                <a:off x="3110" y="4096"/>
                <a:ext cx="275" cy="226"/>
              </a:xfrm>
              <a:custGeom>
                <a:avLst/>
                <a:gdLst>
                  <a:gd name="T0" fmla="*/ 479 w 556"/>
                  <a:gd name="T1" fmla="*/ 414 h 459"/>
                  <a:gd name="T2" fmla="*/ 221 w 556"/>
                  <a:gd name="T3" fmla="*/ 441 h 459"/>
                  <a:gd name="T4" fmla="*/ 325 w 556"/>
                  <a:gd name="T5" fmla="*/ 440 h 459"/>
                  <a:gd name="T6" fmla="*/ 43 w 556"/>
                  <a:gd name="T7" fmla="*/ 337 h 459"/>
                  <a:gd name="T8" fmla="*/ 312 w 556"/>
                  <a:gd name="T9" fmla="*/ 409 h 459"/>
                  <a:gd name="T10" fmla="*/ 208 w 556"/>
                  <a:gd name="T11" fmla="*/ 432 h 459"/>
                  <a:gd name="T12" fmla="*/ 26 w 556"/>
                  <a:gd name="T13" fmla="*/ 318 h 459"/>
                  <a:gd name="T14" fmla="*/ 327 w 556"/>
                  <a:gd name="T15" fmla="*/ 415 h 459"/>
                  <a:gd name="T16" fmla="*/ 39 w 556"/>
                  <a:gd name="T17" fmla="*/ 316 h 459"/>
                  <a:gd name="T18" fmla="*/ 119 w 556"/>
                  <a:gd name="T19" fmla="*/ 321 h 459"/>
                  <a:gd name="T20" fmla="*/ 207 w 556"/>
                  <a:gd name="T21" fmla="*/ 406 h 459"/>
                  <a:gd name="T22" fmla="*/ 19 w 556"/>
                  <a:gd name="T23" fmla="*/ 299 h 459"/>
                  <a:gd name="T24" fmla="*/ 119 w 556"/>
                  <a:gd name="T25" fmla="*/ 278 h 459"/>
                  <a:gd name="T26" fmla="*/ 172 w 556"/>
                  <a:gd name="T27" fmla="*/ 285 h 459"/>
                  <a:gd name="T28" fmla="*/ 404 w 556"/>
                  <a:gd name="T29" fmla="*/ 261 h 459"/>
                  <a:gd name="T30" fmla="*/ 421 w 556"/>
                  <a:gd name="T31" fmla="*/ 244 h 459"/>
                  <a:gd name="T32" fmla="*/ 186 w 556"/>
                  <a:gd name="T33" fmla="*/ 233 h 459"/>
                  <a:gd name="T34" fmla="*/ 57 w 556"/>
                  <a:gd name="T35" fmla="*/ 263 h 459"/>
                  <a:gd name="T36" fmla="*/ 511 w 556"/>
                  <a:gd name="T37" fmla="*/ 210 h 459"/>
                  <a:gd name="T38" fmla="*/ 174 w 556"/>
                  <a:gd name="T39" fmla="*/ 226 h 459"/>
                  <a:gd name="T40" fmla="*/ 460 w 556"/>
                  <a:gd name="T41" fmla="*/ 244 h 459"/>
                  <a:gd name="T42" fmla="*/ 183 w 556"/>
                  <a:gd name="T43" fmla="*/ 202 h 459"/>
                  <a:gd name="T44" fmla="*/ 192 w 556"/>
                  <a:gd name="T45" fmla="*/ 192 h 459"/>
                  <a:gd name="T46" fmla="*/ 120 w 556"/>
                  <a:gd name="T47" fmla="*/ 203 h 459"/>
                  <a:gd name="T48" fmla="*/ 137 w 556"/>
                  <a:gd name="T49" fmla="*/ 214 h 459"/>
                  <a:gd name="T50" fmla="*/ 60 w 556"/>
                  <a:gd name="T51" fmla="*/ 171 h 459"/>
                  <a:gd name="T52" fmla="*/ 316 w 556"/>
                  <a:gd name="T53" fmla="*/ 354 h 459"/>
                  <a:gd name="T54" fmla="*/ 390 w 556"/>
                  <a:gd name="T55" fmla="*/ 166 h 459"/>
                  <a:gd name="T56" fmla="*/ 244 w 556"/>
                  <a:gd name="T57" fmla="*/ 344 h 459"/>
                  <a:gd name="T58" fmla="*/ 71 w 556"/>
                  <a:gd name="T59" fmla="*/ 166 h 459"/>
                  <a:gd name="T60" fmla="*/ 259 w 556"/>
                  <a:gd name="T61" fmla="*/ 221 h 459"/>
                  <a:gd name="T62" fmla="*/ 317 w 556"/>
                  <a:gd name="T63" fmla="*/ 145 h 459"/>
                  <a:gd name="T64" fmla="*/ 279 w 556"/>
                  <a:gd name="T65" fmla="*/ 172 h 459"/>
                  <a:gd name="T66" fmla="*/ 295 w 556"/>
                  <a:gd name="T67" fmla="*/ 141 h 459"/>
                  <a:gd name="T68" fmla="*/ 203 w 556"/>
                  <a:gd name="T69" fmla="*/ 141 h 459"/>
                  <a:gd name="T70" fmla="*/ 422 w 556"/>
                  <a:gd name="T71" fmla="*/ 170 h 459"/>
                  <a:gd name="T72" fmla="*/ 401 w 556"/>
                  <a:gd name="T73" fmla="*/ 137 h 459"/>
                  <a:gd name="T74" fmla="*/ 218 w 556"/>
                  <a:gd name="T75" fmla="*/ 113 h 459"/>
                  <a:gd name="T76" fmla="*/ 380 w 556"/>
                  <a:gd name="T77" fmla="*/ 121 h 459"/>
                  <a:gd name="T78" fmla="*/ 346 w 556"/>
                  <a:gd name="T79" fmla="*/ 97 h 459"/>
                  <a:gd name="T80" fmla="*/ 278 w 556"/>
                  <a:gd name="T81" fmla="*/ 85 h 459"/>
                  <a:gd name="T82" fmla="*/ 265 w 556"/>
                  <a:gd name="T83" fmla="*/ 68 h 459"/>
                  <a:gd name="T84" fmla="*/ 296 w 556"/>
                  <a:gd name="T85" fmla="*/ 28 h 459"/>
                  <a:gd name="T86" fmla="*/ 234 w 556"/>
                  <a:gd name="T87" fmla="*/ 19 h 459"/>
                  <a:gd name="T88" fmla="*/ 191 w 556"/>
                  <a:gd name="T89" fmla="*/ 91 h 459"/>
                  <a:gd name="T90" fmla="*/ 167 w 556"/>
                  <a:gd name="T91" fmla="*/ 152 h 459"/>
                  <a:gd name="T92" fmla="*/ 158 w 556"/>
                  <a:gd name="T93" fmla="*/ 187 h 459"/>
                  <a:gd name="T94" fmla="*/ 72 w 556"/>
                  <a:gd name="T95" fmla="*/ 157 h 459"/>
                  <a:gd name="T96" fmla="*/ 9 w 556"/>
                  <a:gd name="T97" fmla="*/ 227 h 459"/>
                  <a:gd name="T98" fmla="*/ 20 w 556"/>
                  <a:gd name="T99" fmla="*/ 345 h 459"/>
                  <a:gd name="T100" fmla="*/ 92 w 556"/>
                  <a:gd name="T101" fmla="*/ 416 h 459"/>
                  <a:gd name="T102" fmla="*/ 524 w 556"/>
                  <a:gd name="T103" fmla="*/ 389 h 459"/>
                  <a:gd name="T104" fmla="*/ 551 w 556"/>
                  <a:gd name="T105" fmla="*/ 356 h 459"/>
                  <a:gd name="T106" fmla="*/ 542 w 556"/>
                  <a:gd name="T107" fmla="*/ 293 h 459"/>
                  <a:gd name="T108" fmla="*/ 531 w 556"/>
                  <a:gd name="T109" fmla="*/ 236 h 459"/>
                  <a:gd name="T110" fmla="*/ 520 w 556"/>
                  <a:gd name="T111" fmla="*/ 175 h 459"/>
                  <a:gd name="T112" fmla="*/ 432 w 556"/>
                  <a:gd name="T113" fmla="*/ 204 h 459"/>
                  <a:gd name="T114" fmla="*/ 434 w 556"/>
                  <a:gd name="T115" fmla="*/ 115 h 459"/>
                  <a:gd name="T116" fmla="*/ 391 w 556"/>
                  <a:gd name="T117" fmla="*/ 41 h 459"/>
                  <a:gd name="T118" fmla="*/ 304 w 556"/>
                  <a:gd name="T119" fmla="*/ 20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56" h="459">
                    <a:moveTo>
                      <a:pt x="198" y="450"/>
                    </a:moveTo>
                    <a:cubicBezTo>
                      <a:pt x="198" y="450"/>
                      <a:pt x="198" y="450"/>
                      <a:pt x="197" y="450"/>
                    </a:cubicBezTo>
                    <a:cubicBezTo>
                      <a:pt x="183" y="450"/>
                      <a:pt x="157" y="443"/>
                      <a:pt x="134" y="423"/>
                    </a:cubicBezTo>
                    <a:cubicBezTo>
                      <a:pt x="131" y="420"/>
                      <a:pt x="128" y="417"/>
                      <a:pt x="125" y="412"/>
                    </a:cubicBezTo>
                    <a:cubicBezTo>
                      <a:pt x="133" y="420"/>
                      <a:pt x="143" y="427"/>
                      <a:pt x="152" y="433"/>
                    </a:cubicBezTo>
                    <a:cubicBezTo>
                      <a:pt x="165" y="442"/>
                      <a:pt x="179" y="446"/>
                      <a:pt x="194" y="448"/>
                    </a:cubicBezTo>
                    <a:cubicBezTo>
                      <a:pt x="197" y="449"/>
                      <a:pt x="201" y="449"/>
                      <a:pt x="205" y="449"/>
                    </a:cubicBezTo>
                    <a:cubicBezTo>
                      <a:pt x="202" y="450"/>
                      <a:pt x="200" y="450"/>
                      <a:pt x="198" y="450"/>
                    </a:cubicBezTo>
                    <a:moveTo>
                      <a:pt x="471" y="417"/>
                    </a:moveTo>
                    <a:cubicBezTo>
                      <a:pt x="473" y="415"/>
                      <a:pt x="475" y="414"/>
                      <a:pt x="477" y="412"/>
                    </a:cubicBezTo>
                    <a:cubicBezTo>
                      <a:pt x="490" y="402"/>
                      <a:pt x="505" y="382"/>
                      <a:pt x="513" y="363"/>
                    </a:cubicBezTo>
                    <a:cubicBezTo>
                      <a:pt x="515" y="367"/>
                      <a:pt x="519" y="371"/>
                      <a:pt x="521" y="374"/>
                    </a:cubicBezTo>
                    <a:cubicBezTo>
                      <a:pt x="521" y="374"/>
                      <a:pt x="521" y="374"/>
                      <a:pt x="521" y="374"/>
                    </a:cubicBezTo>
                    <a:cubicBezTo>
                      <a:pt x="518" y="378"/>
                      <a:pt x="515" y="382"/>
                      <a:pt x="512" y="385"/>
                    </a:cubicBezTo>
                    <a:cubicBezTo>
                      <a:pt x="503" y="394"/>
                      <a:pt x="492" y="410"/>
                      <a:pt x="479" y="414"/>
                    </a:cubicBezTo>
                    <a:cubicBezTo>
                      <a:pt x="477" y="415"/>
                      <a:pt x="474" y="416"/>
                      <a:pt x="471" y="417"/>
                    </a:cubicBezTo>
                    <a:moveTo>
                      <a:pt x="209" y="442"/>
                    </a:moveTo>
                    <a:cubicBezTo>
                      <a:pt x="208" y="442"/>
                      <a:pt x="206" y="442"/>
                      <a:pt x="204" y="442"/>
                    </a:cubicBezTo>
                    <a:cubicBezTo>
                      <a:pt x="191" y="440"/>
                      <a:pt x="178" y="439"/>
                      <a:pt x="166" y="433"/>
                    </a:cubicBezTo>
                    <a:cubicBezTo>
                      <a:pt x="160" y="429"/>
                      <a:pt x="155" y="424"/>
                      <a:pt x="150" y="421"/>
                    </a:cubicBezTo>
                    <a:cubicBezTo>
                      <a:pt x="144" y="418"/>
                      <a:pt x="138" y="415"/>
                      <a:pt x="134" y="410"/>
                    </a:cubicBezTo>
                    <a:cubicBezTo>
                      <a:pt x="129" y="406"/>
                      <a:pt x="123" y="401"/>
                      <a:pt x="119" y="395"/>
                    </a:cubicBezTo>
                    <a:cubicBezTo>
                      <a:pt x="117" y="393"/>
                      <a:pt x="113" y="390"/>
                      <a:pt x="111" y="386"/>
                    </a:cubicBezTo>
                    <a:cubicBezTo>
                      <a:pt x="110" y="385"/>
                      <a:pt x="109" y="383"/>
                      <a:pt x="109" y="382"/>
                    </a:cubicBezTo>
                    <a:cubicBezTo>
                      <a:pt x="109" y="381"/>
                      <a:pt x="109" y="381"/>
                      <a:pt x="109" y="381"/>
                    </a:cubicBezTo>
                    <a:cubicBezTo>
                      <a:pt x="106" y="374"/>
                      <a:pt x="103" y="367"/>
                      <a:pt x="101" y="359"/>
                    </a:cubicBezTo>
                    <a:cubicBezTo>
                      <a:pt x="115" y="372"/>
                      <a:pt x="127" y="388"/>
                      <a:pt x="140" y="401"/>
                    </a:cubicBezTo>
                    <a:cubicBezTo>
                      <a:pt x="147" y="407"/>
                      <a:pt x="154" y="412"/>
                      <a:pt x="161" y="418"/>
                    </a:cubicBezTo>
                    <a:cubicBezTo>
                      <a:pt x="167" y="423"/>
                      <a:pt x="173" y="429"/>
                      <a:pt x="180" y="432"/>
                    </a:cubicBezTo>
                    <a:cubicBezTo>
                      <a:pt x="193" y="437"/>
                      <a:pt x="207" y="440"/>
                      <a:pt x="221" y="441"/>
                    </a:cubicBezTo>
                    <a:cubicBezTo>
                      <a:pt x="217" y="441"/>
                      <a:pt x="213" y="442"/>
                      <a:pt x="209" y="442"/>
                    </a:cubicBezTo>
                    <a:moveTo>
                      <a:pt x="526" y="367"/>
                    </a:moveTo>
                    <a:cubicBezTo>
                      <a:pt x="526" y="367"/>
                      <a:pt x="526" y="367"/>
                      <a:pt x="525" y="367"/>
                    </a:cubicBezTo>
                    <a:cubicBezTo>
                      <a:pt x="523" y="363"/>
                      <a:pt x="519" y="359"/>
                      <a:pt x="521" y="358"/>
                    </a:cubicBezTo>
                    <a:cubicBezTo>
                      <a:pt x="525" y="357"/>
                      <a:pt x="531" y="354"/>
                      <a:pt x="536" y="351"/>
                    </a:cubicBezTo>
                    <a:cubicBezTo>
                      <a:pt x="533" y="356"/>
                      <a:pt x="531" y="360"/>
                      <a:pt x="529" y="363"/>
                    </a:cubicBezTo>
                    <a:cubicBezTo>
                      <a:pt x="528" y="365"/>
                      <a:pt x="527" y="366"/>
                      <a:pt x="526" y="367"/>
                    </a:cubicBezTo>
                    <a:moveTo>
                      <a:pt x="324" y="436"/>
                    </a:moveTo>
                    <a:cubicBezTo>
                      <a:pt x="331" y="436"/>
                      <a:pt x="338" y="435"/>
                      <a:pt x="346" y="433"/>
                    </a:cubicBezTo>
                    <a:cubicBezTo>
                      <a:pt x="359" y="429"/>
                      <a:pt x="374" y="421"/>
                      <a:pt x="386" y="412"/>
                    </a:cubicBezTo>
                    <a:cubicBezTo>
                      <a:pt x="402" y="400"/>
                      <a:pt x="420" y="388"/>
                      <a:pt x="433" y="372"/>
                    </a:cubicBezTo>
                    <a:cubicBezTo>
                      <a:pt x="440" y="364"/>
                      <a:pt x="450" y="356"/>
                      <a:pt x="457" y="347"/>
                    </a:cubicBezTo>
                    <a:cubicBezTo>
                      <a:pt x="455" y="372"/>
                      <a:pt x="426" y="399"/>
                      <a:pt x="409" y="415"/>
                    </a:cubicBezTo>
                    <a:cubicBezTo>
                      <a:pt x="404" y="419"/>
                      <a:pt x="377" y="444"/>
                      <a:pt x="346" y="444"/>
                    </a:cubicBezTo>
                    <a:cubicBezTo>
                      <a:pt x="339" y="444"/>
                      <a:pt x="332" y="443"/>
                      <a:pt x="325" y="440"/>
                    </a:cubicBezTo>
                    <a:cubicBezTo>
                      <a:pt x="322" y="438"/>
                      <a:pt x="319" y="437"/>
                      <a:pt x="315" y="436"/>
                    </a:cubicBezTo>
                    <a:cubicBezTo>
                      <a:pt x="318" y="436"/>
                      <a:pt x="321" y="436"/>
                      <a:pt x="324" y="436"/>
                    </a:cubicBezTo>
                    <a:moveTo>
                      <a:pt x="62" y="371"/>
                    </a:moveTo>
                    <a:cubicBezTo>
                      <a:pt x="61" y="370"/>
                      <a:pt x="61" y="370"/>
                      <a:pt x="60" y="369"/>
                    </a:cubicBezTo>
                    <a:cubicBezTo>
                      <a:pt x="54" y="362"/>
                      <a:pt x="47" y="354"/>
                      <a:pt x="41" y="345"/>
                    </a:cubicBezTo>
                    <a:cubicBezTo>
                      <a:pt x="41" y="345"/>
                      <a:pt x="41" y="345"/>
                      <a:pt x="41" y="345"/>
                    </a:cubicBezTo>
                    <a:cubicBezTo>
                      <a:pt x="45" y="346"/>
                      <a:pt x="48" y="348"/>
                      <a:pt x="51" y="349"/>
                    </a:cubicBezTo>
                    <a:cubicBezTo>
                      <a:pt x="54" y="356"/>
                      <a:pt x="57" y="363"/>
                      <a:pt x="62" y="371"/>
                    </a:cubicBezTo>
                    <a:moveTo>
                      <a:pt x="229" y="365"/>
                    </a:moveTo>
                    <a:cubicBezTo>
                      <a:pt x="224" y="356"/>
                      <a:pt x="222" y="347"/>
                      <a:pt x="219" y="337"/>
                    </a:cubicBezTo>
                    <a:cubicBezTo>
                      <a:pt x="220" y="337"/>
                      <a:pt x="221" y="336"/>
                      <a:pt x="221" y="336"/>
                    </a:cubicBezTo>
                    <a:cubicBezTo>
                      <a:pt x="223" y="343"/>
                      <a:pt x="226" y="350"/>
                      <a:pt x="227" y="358"/>
                    </a:cubicBezTo>
                    <a:cubicBezTo>
                      <a:pt x="228" y="360"/>
                      <a:pt x="229" y="363"/>
                      <a:pt x="229" y="365"/>
                    </a:cubicBezTo>
                    <a:moveTo>
                      <a:pt x="48" y="340"/>
                    </a:moveTo>
                    <a:cubicBezTo>
                      <a:pt x="46" y="339"/>
                      <a:pt x="45" y="338"/>
                      <a:pt x="43" y="337"/>
                    </a:cubicBezTo>
                    <a:cubicBezTo>
                      <a:pt x="44" y="336"/>
                      <a:pt x="45" y="335"/>
                      <a:pt x="47" y="334"/>
                    </a:cubicBezTo>
                    <a:cubicBezTo>
                      <a:pt x="47" y="336"/>
                      <a:pt x="48" y="338"/>
                      <a:pt x="48" y="340"/>
                    </a:cubicBezTo>
                    <a:moveTo>
                      <a:pt x="517" y="351"/>
                    </a:moveTo>
                    <a:cubicBezTo>
                      <a:pt x="517" y="350"/>
                      <a:pt x="518" y="349"/>
                      <a:pt x="518" y="349"/>
                    </a:cubicBezTo>
                    <a:cubicBezTo>
                      <a:pt x="519" y="344"/>
                      <a:pt x="520" y="337"/>
                      <a:pt x="521" y="330"/>
                    </a:cubicBezTo>
                    <a:cubicBezTo>
                      <a:pt x="522" y="331"/>
                      <a:pt x="524" y="332"/>
                      <a:pt x="526" y="333"/>
                    </a:cubicBezTo>
                    <a:cubicBezTo>
                      <a:pt x="532" y="336"/>
                      <a:pt x="542" y="336"/>
                      <a:pt x="535" y="342"/>
                    </a:cubicBezTo>
                    <a:cubicBezTo>
                      <a:pt x="529" y="347"/>
                      <a:pt x="523" y="348"/>
                      <a:pt x="517" y="351"/>
                    </a:cubicBezTo>
                    <a:moveTo>
                      <a:pt x="351" y="335"/>
                    </a:moveTo>
                    <a:cubicBezTo>
                      <a:pt x="352" y="335"/>
                      <a:pt x="353" y="335"/>
                      <a:pt x="354" y="334"/>
                    </a:cubicBezTo>
                    <a:cubicBezTo>
                      <a:pt x="355" y="333"/>
                      <a:pt x="358" y="331"/>
                      <a:pt x="362" y="328"/>
                    </a:cubicBezTo>
                    <a:cubicBezTo>
                      <a:pt x="359" y="332"/>
                      <a:pt x="357" y="337"/>
                      <a:pt x="354" y="341"/>
                    </a:cubicBezTo>
                    <a:cubicBezTo>
                      <a:pt x="348" y="356"/>
                      <a:pt x="339" y="369"/>
                      <a:pt x="331" y="383"/>
                    </a:cubicBezTo>
                    <a:cubicBezTo>
                      <a:pt x="326" y="391"/>
                      <a:pt x="319" y="404"/>
                      <a:pt x="311" y="412"/>
                    </a:cubicBezTo>
                    <a:cubicBezTo>
                      <a:pt x="312" y="411"/>
                      <a:pt x="312" y="410"/>
                      <a:pt x="312" y="409"/>
                    </a:cubicBezTo>
                    <a:cubicBezTo>
                      <a:pt x="317" y="396"/>
                      <a:pt x="323" y="383"/>
                      <a:pt x="330" y="371"/>
                    </a:cubicBezTo>
                    <a:cubicBezTo>
                      <a:pt x="337" y="360"/>
                      <a:pt x="343" y="347"/>
                      <a:pt x="348" y="335"/>
                    </a:cubicBezTo>
                    <a:cubicBezTo>
                      <a:pt x="349" y="335"/>
                      <a:pt x="350" y="335"/>
                      <a:pt x="351" y="335"/>
                    </a:cubicBezTo>
                    <a:moveTo>
                      <a:pt x="208" y="432"/>
                    </a:moveTo>
                    <a:cubicBezTo>
                      <a:pt x="198" y="431"/>
                      <a:pt x="188" y="428"/>
                      <a:pt x="181" y="423"/>
                    </a:cubicBezTo>
                    <a:cubicBezTo>
                      <a:pt x="169" y="416"/>
                      <a:pt x="155" y="406"/>
                      <a:pt x="145" y="395"/>
                    </a:cubicBezTo>
                    <a:cubicBezTo>
                      <a:pt x="135" y="384"/>
                      <a:pt x="125" y="374"/>
                      <a:pt x="115" y="363"/>
                    </a:cubicBezTo>
                    <a:cubicBezTo>
                      <a:pt x="111" y="358"/>
                      <a:pt x="105" y="353"/>
                      <a:pt x="101" y="348"/>
                    </a:cubicBezTo>
                    <a:cubicBezTo>
                      <a:pt x="100" y="347"/>
                      <a:pt x="99" y="346"/>
                      <a:pt x="98" y="345"/>
                    </a:cubicBezTo>
                    <a:cubicBezTo>
                      <a:pt x="97" y="337"/>
                      <a:pt x="97" y="330"/>
                      <a:pt x="98" y="323"/>
                    </a:cubicBezTo>
                    <a:cubicBezTo>
                      <a:pt x="99" y="325"/>
                      <a:pt x="101" y="327"/>
                      <a:pt x="103" y="329"/>
                    </a:cubicBezTo>
                    <a:cubicBezTo>
                      <a:pt x="108" y="336"/>
                      <a:pt x="113" y="343"/>
                      <a:pt x="118" y="349"/>
                    </a:cubicBezTo>
                    <a:cubicBezTo>
                      <a:pt x="130" y="364"/>
                      <a:pt x="143" y="377"/>
                      <a:pt x="155" y="392"/>
                    </a:cubicBezTo>
                    <a:cubicBezTo>
                      <a:pt x="169" y="407"/>
                      <a:pt x="184" y="418"/>
                      <a:pt x="201" y="428"/>
                    </a:cubicBezTo>
                    <a:cubicBezTo>
                      <a:pt x="203" y="430"/>
                      <a:pt x="205" y="431"/>
                      <a:pt x="208" y="432"/>
                    </a:cubicBezTo>
                    <a:moveTo>
                      <a:pt x="332" y="428"/>
                    </a:moveTo>
                    <a:cubicBezTo>
                      <a:pt x="341" y="425"/>
                      <a:pt x="350" y="416"/>
                      <a:pt x="357" y="411"/>
                    </a:cubicBezTo>
                    <a:cubicBezTo>
                      <a:pt x="363" y="406"/>
                      <a:pt x="368" y="402"/>
                      <a:pt x="373" y="397"/>
                    </a:cubicBezTo>
                    <a:cubicBezTo>
                      <a:pt x="379" y="390"/>
                      <a:pt x="387" y="381"/>
                      <a:pt x="394" y="377"/>
                    </a:cubicBezTo>
                    <a:cubicBezTo>
                      <a:pt x="408" y="368"/>
                      <a:pt x="421" y="351"/>
                      <a:pt x="431" y="338"/>
                    </a:cubicBezTo>
                    <a:cubicBezTo>
                      <a:pt x="436" y="332"/>
                      <a:pt x="441" y="325"/>
                      <a:pt x="446" y="318"/>
                    </a:cubicBezTo>
                    <a:cubicBezTo>
                      <a:pt x="451" y="323"/>
                      <a:pt x="454" y="329"/>
                      <a:pt x="456" y="334"/>
                    </a:cubicBezTo>
                    <a:cubicBezTo>
                      <a:pt x="453" y="339"/>
                      <a:pt x="448" y="344"/>
                      <a:pt x="445" y="348"/>
                    </a:cubicBezTo>
                    <a:cubicBezTo>
                      <a:pt x="440" y="354"/>
                      <a:pt x="434" y="361"/>
                      <a:pt x="429" y="366"/>
                    </a:cubicBezTo>
                    <a:cubicBezTo>
                      <a:pt x="416" y="379"/>
                      <a:pt x="402" y="390"/>
                      <a:pt x="388" y="401"/>
                    </a:cubicBezTo>
                    <a:cubicBezTo>
                      <a:pt x="374" y="412"/>
                      <a:pt x="358" y="421"/>
                      <a:pt x="341" y="426"/>
                    </a:cubicBezTo>
                    <a:cubicBezTo>
                      <a:pt x="338" y="427"/>
                      <a:pt x="335" y="428"/>
                      <a:pt x="332" y="428"/>
                    </a:cubicBezTo>
                    <a:moveTo>
                      <a:pt x="35" y="335"/>
                    </a:moveTo>
                    <a:cubicBezTo>
                      <a:pt x="34" y="333"/>
                      <a:pt x="33" y="330"/>
                      <a:pt x="31" y="328"/>
                    </a:cubicBezTo>
                    <a:cubicBezTo>
                      <a:pt x="30" y="324"/>
                      <a:pt x="28" y="321"/>
                      <a:pt x="26" y="318"/>
                    </a:cubicBezTo>
                    <a:cubicBezTo>
                      <a:pt x="26" y="318"/>
                      <a:pt x="26" y="318"/>
                      <a:pt x="26" y="318"/>
                    </a:cubicBezTo>
                    <a:cubicBezTo>
                      <a:pt x="29" y="320"/>
                      <a:pt x="32" y="322"/>
                      <a:pt x="36" y="323"/>
                    </a:cubicBezTo>
                    <a:cubicBezTo>
                      <a:pt x="38" y="324"/>
                      <a:pt x="41" y="325"/>
                      <a:pt x="44" y="326"/>
                    </a:cubicBezTo>
                    <a:cubicBezTo>
                      <a:pt x="44" y="326"/>
                      <a:pt x="44" y="326"/>
                      <a:pt x="44" y="326"/>
                    </a:cubicBezTo>
                    <a:cubicBezTo>
                      <a:pt x="40" y="328"/>
                      <a:pt x="37" y="331"/>
                      <a:pt x="35" y="335"/>
                    </a:cubicBezTo>
                    <a:moveTo>
                      <a:pt x="310" y="423"/>
                    </a:moveTo>
                    <a:cubicBezTo>
                      <a:pt x="316" y="418"/>
                      <a:pt x="321" y="411"/>
                      <a:pt x="325" y="405"/>
                    </a:cubicBezTo>
                    <a:cubicBezTo>
                      <a:pt x="335" y="392"/>
                      <a:pt x="342" y="377"/>
                      <a:pt x="351" y="363"/>
                    </a:cubicBezTo>
                    <a:cubicBezTo>
                      <a:pt x="361" y="349"/>
                      <a:pt x="366" y="332"/>
                      <a:pt x="378" y="320"/>
                    </a:cubicBezTo>
                    <a:cubicBezTo>
                      <a:pt x="378" y="319"/>
                      <a:pt x="379" y="318"/>
                      <a:pt x="379" y="318"/>
                    </a:cubicBezTo>
                    <a:cubicBezTo>
                      <a:pt x="389" y="313"/>
                      <a:pt x="399" y="309"/>
                      <a:pt x="409" y="307"/>
                    </a:cubicBezTo>
                    <a:cubicBezTo>
                      <a:pt x="406" y="312"/>
                      <a:pt x="403" y="317"/>
                      <a:pt x="400" y="321"/>
                    </a:cubicBezTo>
                    <a:cubicBezTo>
                      <a:pt x="390" y="336"/>
                      <a:pt x="379" y="353"/>
                      <a:pt x="367" y="367"/>
                    </a:cubicBezTo>
                    <a:cubicBezTo>
                      <a:pt x="361" y="375"/>
                      <a:pt x="355" y="384"/>
                      <a:pt x="348" y="392"/>
                    </a:cubicBezTo>
                    <a:cubicBezTo>
                      <a:pt x="341" y="399"/>
                      <a:pt x="334" y="409"/>
                      <a:pt x="327" y="415"/>
                    </a:cubicBezTo>
                    <a:cubicBezTo>
                      <a:pt x="323" y="418"/>
                      <a:pt x="318" y="421"/>
                      <a:pt x="313" y="423"/>
                    </a:cubicBezTo>
                    <a:cubicBezTo>
                      <a:pt x="312" y="423"/>
                      <a:pt x="311" y="423"/>
                      <a:pt x="310" y="423"/>
                    </a:cubicBezTo>
                    <a:moveTo>
                      <a:pt x="334" y="419"/>
                    </a:moveTo>
                    <a:cubicBezTo>
                      <a:pt x="346" y="406"/>
                      <a:pt x="357" y="392"/>
                      <a:pt x="368" y="378"/>
                    </a:cubicBezTo>
                    <a:cubicBezTo>
                      <a:pt x="379" y="365"/>
                      <a:pt x="387" y="349"/>
                      <a:pt x="398" y="335"/>
                    </a:cubicBezTo>
                    <a:cubicBezTo>
                      <a:pt x="406" y="326"/>
                      <a:pt x="412" y="315"/>
                      <a:pt x="420" y="306"/>
                    </a:cubicBezTo>
                    <a:cubicBezTo>
                      <a:pt x="420" y="306"/>
                      <a:pt x="420" y="306"/>
                      <a:pt x="420" y="306"/>
                    </a:cubicBezTo>
                    <a:cubicBezTo>
                      <a:pt x="426" y="306"/>
                      <a:pt x="432" y="307"/>
                      <a:pt x="436" y="310"/>
                    </a:cubicBezTo>
                    <a:cubicBezTo>
                      <a:pt x="438" y="312"/>
                      <a:pt x="440" y="313"/>
                      <a:pt x="442" y="314"/>
                    </a:cubicBezTo>
                    <a:cubicBezTo>
                      <a:pt x="433" y="325"/>
                      <a:pt x="418" y="342"/>
                      <a:pt x="416" y="344"/>
                    </a:cubicBezTo>
                    <a:cubicBezTo>
                      <a:pt x="407" y="355"/>
                      <a:pt x="397" y="363"/>
                      <a:pt x="387" y="372"/>
                    </a:cubicBezTo>
                    <a:cubicBezTo>
                      <a:pt x="376" y="382"/>
                      <a:pt x="366" y="396"/>
                      <a:pt x="353" y="405"/>
                    </a:cubicBezTo>
                    <a:cubicBezTo>
                      <a:pt x="346" y="409"/>
                      <a:pt x="341" y="415"/>
                      <a:pt x="334" y="419"/>
                    </a:cubicBezTo>
                    <a:moveTo>
                      <a:pt x="44" y="318"/>
                    </a:moveTo>
                    <a:cubicBezTo>
                      <a:pt x="42" y="317"/>
                      <a:pt x="40" y="317"/>
                      <a:pt x="39" y="316"/>
                    </a:cubicBezTo>
                    <a:cubicBezTo>
                      <a:pt x="35" y="314"/>
                      <a:pt x="32" y="312"/>
                      <a:pt x="28" y="310"/>
                    </a:cubicBezTo>
                    <a:cubicBezTo>
                      <a:pt x="33" y="307"/>
                      <a:pt x="39" y="305"/>
                      <a:pt x="44" y="305"/>
                    </a:cubicBezTo>
                    <a:cubicBezTo>
                      <a:pt x="44" y="309"/>
                      <a:pt x="44" y="313"/>
                      <a:pt x="44" y="318"/>
                    </a:cubicBezTo>
                    <a:moveTo>
                      <a:pt x="220" y="428"/>
                    </a:moveTo>
                    <a:cubicBezTo>
                      <a:pt x="209" y="425"/>
                      <a:pt x="200" y="419"/>
                      <a:pt x="191" y="413"/>
                    </a:cubicBezTo>
                    <a:cubicBezTo>
                      <a:pt x="182" y="407"/>
                      <a:pt x="174" y="401"/>
                      <a:pt x="166" y="393"/>
                    </a:cubicBezTo>
                    <a:cubicBezTo>
                      <a:pt x="161" y="387"/>
                      <a:pt x="156" y="379"/>
                      <a:pt x="150" y="375"/>
                    </a:cubicBezTo>
                    <a:cubicBezTo>
                      <a:pt x="143" y="369"/>
                      <a:pt x="138" y="362"/>
                      <a:pt x="133" y="356"/>
                    </a:cubicBezTo>
                    <a:cubicBezTo>
                      <a:pt x="127" y="349"/>
                      <a:pt x="120" y="342"/>
                      <a:pt x="116" y="334"/>
                    </a:cubicBezTo>
                    <a:cubicBezTo>
                      <a:pt x="111" y="327"/>
                      <a:pt x="104" y="321"/>
                      <a:pt x="99" y="313"/>
                    </a:cubicBezTo>
                    <a:cubicBezTo>
                      <a:pt x="100" y="308"/>
                      <a:pt x="101" y="303"/>
                      <a:pt x="104" y="298"/>
                    </a:cubicBezTo>
                    <a:cubicBezTo>
                      <a:pt x="104" y="298"/>
                      <a:pt x="104" y="298"/>
                      <a:pt x="105" y="298"/>
                    </a:cubicBezTo>
                    <a:cubicBezTo>
                      <a:pt x="105" y="298"/>
                      <a:pt x="105" y="298"/>
                      <a:pt x="105" y="298"/>
                    </a:cubicBezTo>
                    <a:cubicBezTo>
                      <a:pt x="103" y="298"/>
                      <a:pt x="110" y="309"/>
                      <a:pt x="111" y="310"/>
                    </a:cubicBezTo>
                    <a:cubicBezTo>
                      <a:pt x="114" y="314"/>
                      <a:pt x="116" y="317"/>
                      <a:pt x="119" y="321"/>
                    </a:cubicBezTo>
                    <a:cubicBezTo>
                      <a:pt x="125" y="327"/>
                      <a:pt x="130" y="335"/>
                      <a:pt x="136" y="340"/>
                    </a:cubicBezTo>
                    <a:cubicBezTo>
                      <a:pt x="153" y="352"/>
                      <a:pt x="163" y="373"/>
                      <a:pt x="177" y="389"/>
                    </a:cubicBezTo>
                    <a:cubicBezTo>
                      <a:pt x="185" y="399"/>
                      <a:pt x="193" y="412"/>
                      <a:pt x="203" y="418"/>
                    </a:cubicBezTo>
                    <a:cubicBezTo>
                      <a:pt x="208" y="421"/>
                      <a:pt x="214" y="425"/>
                      <a:pt x="220" y="428"/>
                    </a:cubicBezTo>
                    <a:moveTo>
                      <a:pt x="221" y="420"/>
                    </a:moveTo>
                    <a:cubicBezTo>
                      <a:pt x="217" y="418"/>
                      <a:pt x="213" y="415"/>
                      <a:pt x="209" y="413"/>
                    </a:cubicBezTo>
                    <a:cubicBezTo>
                      <a:pt x="202" y="409"/>
                      <a:pt x="200" y="402"/>
                      <a:pt x="194" y="397"/>
                    </a:cubicBezTo>
                    <a:cubicBezTo>
                      <a:pt x="188" y="392"/>
                      <a:pt x="183" y="386"/>
                      <a:pt x="179" y="379"/>
                    </a:cubicBezTo>
                    <a:cubicBezTo>
                      <a:pt x="167" y="363"/>
                      <a:pt x="154" y="348"/>
                      <a:pt x="141" y="334"/>
                    </a:cubicBezTo>
                    <a:cubicBezTo>
                      <a:pt x="130" y="323"/>
                      <a:pt x="115" y="309"/>
                      <a:pt x="110" y="294"/>
                    </a:cubicBezTo>
                    <a:cubicBezTo>
                      <a:pt x="109" y="292"/>
                      <a:pt x="108" y="291"/>
                      <a:pt x="107" y="291"/>
                    </a:cubicBezTo>
                    <a:cubicBezTo>
                      <a:pt x="109" y="288"/>
                      <a:pt x="111" y="286"/>
                      <a:pt x="113" y="283"/>
                    </a:cubicBezTo>
                    <a:cubicBezTo>
                      <a:pt x="118" y="294"/>
                      <a:pt x="131" y="300"/>
                      <a:pt x="138" y="308"/>
                    </a:cubicBezTo>
                    <a:cubicBezTo>
                      <a:pt x="154" y="326"/>
                      <a:pt x="165" y="345"/>
                      <a:pt x="178" y="366"/>
                    </a:cubicBezTo>
                    <a:cubicBezTo>
                      <a:pt x="186" y="380"/>
                      <a:pt x="196" y="394"/>
                      <a:pt x="207" y="406"/>
                    </a:cubicBezTo>
                    <a:cubicBezTo>
                      <a:pt x="212" y="411"/>
                      <a:pt x="216" y="416"/>
                      <a:pt x="221" y="420"/>
                    </a:cubicBezTo>
                    <a:moveTo>
                      <a:pt x="240" y="412"/>
                    </a:moveTo>
                    <a:cubicBezTo>
                      <a:pt x="238" y="409"/>
                      <a:pt x="236" y="406"/>
                      <a:pt x="234" y="404"/>
                    </a:cubicBezTo>
                    <a:cubicBezTo>
                      <a:pt x="228" y="397"/>
                      <a:pt x="225" y="388"/>
                      <a:pt x="221" y="380"/>
                    </a:cubicBezTo>
                    <a:cubicBezTo>
                      <a:pt x="214" y="366"/>
                      <a:pt x="208" y="351"/>
                      <a:pt x="202" y="336"/>
                    </a:cubicBezTo>
                    <a:cubicBezTo>
                      <a:pt x="197" y="323"/>
                      <a:pt x="193" y="310"/>
                      <a:pt x="187" y="297"/>
                    </a:cubicBezTo>
                    <a:cubicBezTo>
                      <a:pt x="184" y="292"/>
                      <a:pt x="181" y="285"/>
                      <a:pt x="178" y="280"/>
                    </a:cubicBezTo>
                    <a:cubicBezTo>
                      <a:pt x="184" y="284"/>
                      <a:pt x="189" y="289"/>
                      <a:pt x="191" y="292"/>
                    </a:cubicBezTo>
                    <a:cubicBezTo>
                      <a:pt x="199" y="306"/>
                      <a:pt x="204" y="315"/>
                      <a:pt x="207" y="322"/>
                    </a:cubicBezTo>
                    <a:cubicBezTo>
                      <a:pt x="208" y="326"/>
                      <a:pt x="209" y="330"/>
                      <a:pt x="210" y="333"/>
                    </a:cubicBezTo>
                    <a:cubicBezTo>
                      <a:pt x="211" y="338"/>
                      <a:pt x="213" y="342"/>
                      <a:pt x="214" y="347"/>
                    </a:cubicBezTo>
                    <a:cubicBezTo>
                      <a:pt x="217" y="357"/>
                      <a:pt x="223" y="365"/>
                      <a:pt x="226" y="374"/>
                    </a:cubicBezTo>
                    <a:cubicBezTo>
                      <a:pt x="230" y="386"/>
                      <a:pt x="234" y="399"/>
                      <a:pt x="240" y="412"/>
                    </a:cubicBezTo>
                    <a:moveTo>
                      <a:pt x="21" y="306"/>
                    </a:moveTo>
                    <a:cubicBezTo>
                      <a:pt x="20" y="304"/>
                      <a:pt x="20" y="301"/>
                      <a:pt x="19" y="299"/>
                    </a:cubicBezTo>
                    <a:cubicBezTo>
                      <a:pt x="17" y="290"/>
                      <a:pt x="13" y="282"/>
                      <a:pt x="11" y="272"/>
                    </a:cubicBezTo>
                    <a:cubicBezTo>
                      <a:pt x="15" y="276"/>
                      <a:pt x="19" y="279"/>
                      <a:pt x="22" y="281"/>
                    </a:cubicBezTo>
                    <a:cubicBezTo>
                      <a:pt x="27" y="285"/>
                      <a:pt x="32" y="289"/>
                      <a:pt x="37" y="292"/>
                    </a:cubicBezTo>
                    <a:cubicBezTo>
                      <a:pt x="39" y="294"/>
                      <a:pt x="43" y="295"/>
                      <a:pt x="45" y="297"/>
                    </a:cubicBezTo>
                    <a:cubicBezTo>
                      <a:pt x="45" y="297"/>
                      <a:pt x="45" y="297"/>
                      <a:pt x="45" y="297"/>
                    </a:cubicBezTo>
                    <a:cubicBezTo>
                      <a:pt x="44" y="297"/>
                      <a:pt x="43" y="297"/>
                      <a:pt x="42" y="297"/>
                    </a:cubicBezTo>
                    <a:cubicBezTo>
                      <a:pt x="41" y="297"/>
                      <a:pt x="41" y="297"/>
                      <a:pt x="41" y="297"/>
                    </a:cubicBezTo>
                    <a:cubicBezTo>
                      <a:pt x="37" y="298"/>
                      <a:pt x="33" y="299"/>
                      <a:pt x="29" y="301"/>
                    </a:cubicBezTo>
                    <a:cubicBezTo>
                      <a:pt x="26" y="302"/>
                      <a:pt x="23" y="303"/>
                      <a:pt x="21" y="306"/>
                    </a:cubicBezTo>
                    <a:moveTo>
                      <a:pt x="220" y="409"/>
                    </a:moveTo>
                    <a:cubicBezTo>
                      <a:pt x="216" y="405"/>
                      <a:pt x="212" y="400"/>
                      <a:pt x="208" y="395"/>
                    </a:cubicBezTo>
                    <a:cubicBezTo>
                      <a:pt x="199" y="382"/>
                      <a:pt x="188" y="369"/>
                      <a:pt x="180" y="355"/>
                    </a:cubicBezTo>
                    <a:cubicBezTo>
                      <a:pt x="172" y="341"/>
                      <a:pt x="164" y="328"/>
                      <a:pt x="155" y="315"/>
                    </a:cubicBezTo>
                    <a:cubicBezTo>
                      <a:pt x="151" y="310"/>
                      <a:pt x="146" y="304"/>
                      <a:pt x="141" y="299"/>
                    </a:cubicBezTo>
                    <a:cubicBezTo>
                      <a:pt x="135" y="295"/>
                      <a:pt x="122" y="286"/>
                      <a:pt x="119" y="278"/>
                    </a:cubicBezTo>
                    <a:cubicBezTo>
                      <a:pt x="124" y="274"/>
                      <a:pt x="130" y="272"/>
                      <a:pt x="135" y="270"/>
                    </a:cubicBezTo>
                    <a:cubicBezTo>
                      <a:pt x="139" y="274"/>
                      <a:pt x="144" y="276"/>
                      <a:pt x="147" y="280"/>
                    </a:cubicBezTo>
                    <a:cubicBezTo>
                      <a:pt x="153" y="288"/>
                      <a:pt x="159" y="297"/>
                      <a:pt x="163" y="306"/>
                    </a:cubicBezTo>
                    <a:cubicBezTo>
                      <a:pt x="168" y="314"/>
                      <a:pt x="172" y="323"/>
                      <a:pt x="176" y="332"/>
                    </a:cubicBezTo>
                    <a:cubicBezTo>
                      <a:pt x="180" y="340"/>
                      <a:pt x="185" y="348"/>
                      <a:pt x="188" y="356"/>
                    </a:cubicBezTo>
                    <a:cubicBezTo>
                      <a:pt x="191" y="364"/>
                      <a:pt x="196" y="371"/>
                      <a:pt x="200" y="378"/>
                    </a:cubicBezTo>
                    <a:cubicBezTo>
                      <a:pt x="204" y="384"/>
                      <a:pt x="207" y="391"/>
                      <a:pt x="211" y="397"/>
                    </a:cubicBezTo>
                    <a:cubicBezTo>
                      <a:pt x="214" y="401"/>
                      <a:pt x="217" y="405"/>
                      <a:pt x="220" y="409"/>
                    </a:cubicBezTo>
                    <a:moveTo>
                      <a:pt x="228" y="407"/>
                    </a:moveTo>
                    <a:cubicBezTo>
                      <a:pt x="220" y="399"/>
                      <a:pt x="213" y="388"/>
                      <a:pt x="209" y="379"/>
                    </a:cubicBezTo>
                    <a:cubicBezTo>
                      <a:pt x="203" y="364"/>
                      <a:pt x="193" y="351"/>
                      <a:pt x="186" y="336"/>
                    </a:cubicBezTo>
                    <a:cubicBezTo>
                      <a:pt x="179" y="320"/>
                      <a:pt x="170" y="305"/>
                      <a:pt x="162" y="289"/>
                    </a:cubicBezTo>
                    <a:cubicBezTo>
                      <a:pt x="158" y="282"/>
                      <a:pt x="153" y="275"/>
                      <a:pt x="147" y="270"/>
                    </a:cubicBezTo>
                    <a:cubicBezTo>
                      <a:pt x="152" y="270"/>
                      <a:pt x="157" y="271"/>
                      <a:pt x="161" y="272"/>
                    </a:cubicBezTo>
                    <a:cubicBezTo>
                      <a:pt x="165" y="276"/>
                      <a:pt x="169" y="280"/>
                      <a:pt x="172" y="285"/>
                    </a:cubicBezTo>
                    <a:cubicBezTo>
                      <a:pt x="176" y="292"/>
                      <a:pt x="180" y="299"/>
                      <a:pt x="183" y="306"/>
                    </a:cubicBezTo>
                    <a:cubicBezTo>
                      <a:pt x="190" y="321"/>
                      <a:pt x="193" y="337"/>
                      <a:pt x="200" y="351"/>
                    </a:cubicBezTo>
                    <a:cubicBezTo>
                      <a:pt x="207" y="365"/>
                      <a:pt x="214" y="380"/>
                      <a:pt x="220" y="395"/>
                    </a:cubicBezTo>
                    <a:cubicBezTo>
                      <a:pt x="222" y="399"/>
                      <a:pt x="224" y="404"/>
                      <a:pt x="228" y="407"/>
                    </a:cubicBezTo>
                    <a:moveTo>
                      <a:pt x="47" y="289"/>
                    </a:moveTo>
                    <a:cubicBezTo>
                      <a:pt x="45" y="288"/>
                      <a:pt x="43" y="287"/>
                      <a:pt x="41" y="286"/>
                    </a:cubicBezTo>
                    <a:cubicBezTo>
                      <a:pt x="35" y="281"/>
                      <a:pt x="29" y="277"/>
                      <a:pt x="23" y="272"/>
                    </a:cubicBezTo>
                    <a:cubicBezTo>
                      <a:pt x="22" y="271"/>
                      <a:pt x="19" y="269"/>
                      <a:pt x="17" y="267"/>
                    </a:cubicBezTo>
                    <a:cubicBezTo>
                      <a:pt x="26" y="267"/>
                      <a:pt x="35" y="271"/>
                      <a:pt x="44" y="272"/>
                    </a:cubicBezTo>
                    <a:cubicBezTo>
                      <a:pt x="47" y="272"/>
                      <a:pt x="50" y="273"/>
                      <a:pt x="52" y="273"/>
                    </a:cubicBezTo>
                    <a:cubicBezTo>
                      <a:pt x="51" y="279"/>
                      <a:pt x="49" y="284"/>
                      <a:pt x="47" y="289"/>
                    </a:cubicBezTo>
                    <a:moveTo>
                      <a:pt x="394" y="269"/>
                    </a:moveTo>
                    <a:cubicBezTo>
                      <a:pt x="397" y="265"/>
                      <a:pt x="399" y="260"/>
                      <a:pt x="402" y="256"/>
                    </a:cubicBezTo>
                    <a:cubicBezTo>
                      <a:pt x="403" y="255"/>
                      <a:pt x="404" y="254"/>
                      <a:pt x="404" y="253"/>
                    </a:cubicBezTo>
                    <a:cubicBezTo>
                      <a:pt x="404" y="256"/>
                      <a:pt x="404" y="259"/>
                      <a:pt x="404" y="261"/>
                    </a:cubicBezTo>
                    <a:cubicBezTo>
                      <a:pt x="400" y="264"/>
                      <a:pt x="397" y="266"/>
                      <a:pt x="394" y="269"/>
                    </a:cubicBezTo>
                    <a:moveTo>
                      <a:pt x="185" y="259"/>
                    </a:moveTo>
                    <a:cubicBezTo>
                      <a:pt x="184" y="257"/>
                      <a:pt x="183" y="256"/>
                      <a:pt x="182" y="255"/>
                    </a:cubicBezTo>
                    <a:cubicBezTo>
                      <a:pt x="182" y="253"/>
                      <a:pt x="182" y="251"/>
                      <a:pt x="182" y="249"/>
                    </a:cubicBezTo>
                    <a:cubicBezTo>
                      <a:pt x="183" y="252"/>
                      <a:pt x="184" y="255"/>
                      <a:pt x="185" y="259"/>
                    </a:cubicBezTo>
                    <a:moveTo>
                      <a:pt x="411" y="256"/>
                    </a:moveTo>
                    <a:cubicBezTo>
                      <a:pt x="412" y="253"/>
                      <a:pt x="412" y="249"/>
                      <a:pt x="413" y="246"/>
                    </a:cubicBezTo>
                    <a:cubicBezTo>
                      <a:pt x="415" y="248"/>
                      <a:pt x="418" y="251"/>
                      <a:pt x="420" y="252"/>
                    </a:cubicBezTo>
                    <a:cubicBezTo>
                      <a:pt x="417" y="253"/>
                      <a:pt x="414" y="255"/>
                      <a:pt x="411" y="256"/>
                    </a:cubicBezTo>
                    <a:moveTo>
                      <a:pt x="175" y="247"/>
                    </a:moveTo>
                    <a:cubicBezTo>
                      <a:pt x="172" y="245"/>
                      <a:pt x="170" y="243"/>
                      <a:pt x="167" y="241"/>
                    </a:cubicBezTo>
                    <a:cubicBezTo>
                      <a:pt x="169" y="239"/>
                      <a:pt x="172" y="238"/>
                      <a:pt x="174" y="236"/>
                    </a:cubicBezTo>
                    <a:cubicBezTo>
                      <a:pt x="174" y="235"/>
                      <a:pt x="174" y="235"/>
                      <a:pt x="174" y="235"/>
                    </a:cubicBezTo>
                    <a:cubicBezTo>
                      <a:pt x="174" y="239"/>
                      <a:pt x="174" y="243"/>
                      <a:pt x="175" y="247"/>
                    </a:cubicBezTo>
                    <a:moveTo>
                      <a:pt x="421" y="244"/>
                    </a:moveTo>
                    <a:cubicBezTo>
                      <a:pt x="420" y="244"/>
                      <a:pt x="419" y="240"/>
                      <a:pt x="417" y="239"/>
                    </a:cubicBezTo>
                    <a:cubicBezTo>
                      <a:pt x="417" y="238"/>
                      <a:pt x="417" y="238"/>
                      <a:pt x="417" y="238"/>
                    </a:cubicBezTo>
                    <a:cubicBezTo>
                      <a:pt x="417" y="238"/>
                      <a:pt x="418" y="237"/>
                      <a:pt x="418" y="236"/>
                    </a:cubicBezTo>
                    <a:cubicBezTo>
                      <a:pt x="420" y="234"/>
                      <a:pt x="421" y="231"/>
                      <a:pt x="423" y="229"/>
                    </a:cubicBezTo>
                    <a:cubicBezTo>
                      <a:pt x="422" y="233"/>
                      <a:pt x="422" y="238"/>
                      <a:pt x="422" y="242"/>
                    </a:cubicBezTo>
                    <a:cubicBezTo>
                      <a:pt x="422" y="243"/>
                      <a:pt x="421" y="244"/>
                      <a:pt x="421" y="244"/>
                    </a:cubicBezTo>
                    <a:moveTo>
                      <a:pt x="428" y="250"/>
                    </a:moveTo>
                    <a:cubicBezTo>
                      <a:pt x="430" y="246"/>
                      <a:pt x="430" y="238"/>
                      <a:pt x="430" y="233"/>
                    </a:cubicBezTo>
                    <a:cubicBezTo>
                      <a:pt x="431" y="230"/>
                      <a:pt x="431" y="227"/>
                      <a:pt x="431" y="225"/>
                    </a:cubicBezTo>
                    <a:cubicBezTo>
                      <a:pt x="435" y="229"/>
                      <a:pt x="438" y="233"/>
                      <a:pt x="441" y="238"/>
                    </a:cubicBezTo>
                    <a:cubicBezTo>
                      <a:pt x="443" y="240"/>
                      <a:pt x="444" y="243"/>
                      <a:pt x="445" y="246"/>
                    </a:cubicBezTo>
                    <a:cubicBezTo>
                      <a:pt x="440" y="247"/>
                      <a:pt x="434" y="248"/>
                      <a:pt x="428" y="250"/>
                    </a:cubicBezTo>
                    <a:moveTo>
                      <a:pt x="190" y="244"/>
                    </a:moveTo>
                    <a:cubicBezTo>
                      <a:pt x="189" y="241"/>
                      <a:pt x="188" y="238"/>
                      <a:pt x="186" y="235"/>
                    </a:cubicBezTo>
                    <a:cubicBezTo>
                      <a:pt x="186" y="234"/>
                      <a:pt x="186" y="234"/>
                      <a:pt x="186" y="233"/>
                    </a:cubicBezTo>
                    <a:cubicBezTo>
                      <a:pt x="185" y="229"/>
                      <a:pt x="185" y="226"/>
                      <a:pt x="185" y="222"/>
                    </a:cubicBezTo>
                    <a:cubicBezTo>
                      <a:pt x="186" y="224"/>
                      <a:pt x="188" y="225"/>
                      <a:pt x="190" y="227"/>
                    </a:cubicBezTo>
                    <a:cubicBezTo>
                      <a:pt x="190" y="233"/>
                      <a:pt x="190" y="238"/>
                      <a:pt x="190" y="244"/>
                    </a:cubicBezTo>
                    <a:moveTo>
                      <a:pt x="414" y="228"/>
                    </a:moveTo>
                    <a:cubicBezTo>
                      <a:pt x="415" y="225"/>
                      <a:pt x="416" y="223"/>
                      <a:pt x="417" y="220"/>
                    </a:cubicBezTo>
                    <a:cubicBezTo>
                      <a:pt x="418" y="221"/>
                      <a:pt x="418" y="221"/>
                      <a:pt x="419" y="222"/>
                    </a:cubicBezTo>
                    <a:cubicBezTo>
                      <a:pt x="417" y="224"/>
                      <a:pt x="416" y="226"/>
                      <a:pt x="414" y="228"/>
                    </a:cubicBezTo>
                    <a:moveTo>
                      <a:pt x="57" y="263"/>
                    </a:moveTo>
                    <a:cubicBezTo>
                      <a:pt x="57" y="262"/>
                      <a:pt x="56" y="261"/>
                      <a:pt x="56" y="260"/>
                    </a:cubicBezTo>
                    <a:cubicBezTo>
                      <a:pt x="54" y="256"/>
                      <a:pt x="51" y="253"/>
                      <a:pt x="48" y="249"/>
                    </a:cubicBezTo>
                    <a:cubicBezTo>
                      <a:pt x="42" y="243"/>
                      <a:pt x="29" y="228"/>
                      <a:pt x="27" y="216"/>
                    </a:cubicBezTo>
                    <a:cubicBezTo>
                      <a:pt x="31" y="218"/>
                      <a:pt x="35" y="220"/>
                      <a:pt x="38" y="223"/>
                    </a:cubicBezTo>
                    <a:cubicBezTo>
                      <a:pt x="43" y="226"/>
                      <a:pt x="49" y="227"/>
                      <a:pt x="54" y="230"/>
                    </a:cubicBezTo>
                    <a:cubicBezTo>
                      <a:pt x="61" y="234"/>
                      <a:pt x="67" y="239"/>
                      <a:pt x="74" y="244"/>
                    </a:cubicBezTo>
                    <a:cubicBezTo>
                      <a:pt x="67" y="249"/>
                      <a:pt x="62" y="255"/>
                      <a:pt x="57" y="263"/>
                    </a:cubicBezTo>
                    <a:moveTo>
                      <a:pt x="390" y="256"/>
                    </a:moveTo>
                    <a:cubicBezTo>
                      <a:pt x="392" y="246"/>
                      <a:pt x="393" y="237"/>
                      <a:pt x="394" y="227"/>
                    </a:cubicBezTo>
                    <a:cubicBezTo>
                      <a:pt x="397" y="224"/>
                      <a:pt x="405" y="220"/>
                      <a:pt x="411" y="216"/>
                    </a:cubicBezTo>
                    <a:cubicBezTo>
                      <a:pt x="408" y="225"/>
                      <a:pt x="405" y="235"/>
                      <a:pt x="400" y="242"/>
                    </a:cubicBezTo>
                    <a:cubicBezTo>
                      <a:pt x="397" y="247"/>
                      <a:pt x="393" y="251"/>
                      <a:pt x="390" y="256"/>
                    </a:cubicBezTo>
                    <a:moveTo>
                      <a:pt x="11" y="259"/>
                    </a:moveTo>
                    <a:cubicBezTo>
                      <a:pt x="12" y="245"/>
                      <a:pt x="15" y="229"/>
                      <a:pt x="19" y="216"/>
                    </a:cubicBezTo>
                    <a:cubicBezTo>
                      <a:pt x="21" y="229"/>
                      <a:pt x="33" y="242"/>
                      <a:pt x="40" y="252"/>
                    </a:cubicBezTo>
                    <a:cubicBezTo>
                      <a:pt x="44" y="256"/>
                      <a:pt x="47" y="260"/>
                      <a:pt x="50" y="265"/>
                    </a:cubicBezTo>
                    <a:cubicBezTo>
                      <a:pt x="39" y="263"/>
                      <a:pt x="28" y="259"/>
                      <a:pt x="17" y="259"/>
                    </a:cubicBezTo>
                    <a:cubicBezTo>
                      <a:pt x="15" y="259"/>
                      <a:pt x="13" y="259"/>
                      <a:pt x="11" y="259"/>
                    </a:cubicBezTo>
                    <a:moveTo>
                      <a:pt x="498" y="256"/>
                    </a:moveTo>
                    <a:cubicBezTo>
                      <a:pt x="492" y="253"/>
                      <a:pt x="486" y="250"/>
                      <a:pt x="479" y="247"/>
                    </a:cubicBezTo>
                    <a:cubicBezTo>
                      <a:pt x="487" y="239"/>
                      <a:pt x="494" y="227"/>
                      <a:pt x="502" y="218"/>
                    </a:cubicBezTo>
                    <a:cubicBezTo>
                      <a:pt x="505" y="216"/>
                      <a:pt x="508" y="213"/>
                      <a:pt x="511" y="210"/>
                    </a:cubicBezTo>
                    <a:cubicBezTo>
                      <a:pt x="510" y="220"/>
                      <a:pt x="509" y="229"/>
                      <a:pt x="506" y="238"/>
                    </a:cubicBezTo>
                    <a:cubicBezTo>
                      <a:pt x="503" y="244"/>
                      <a:pt x="501" y="250"/>
                      <a:pt x="498" y="256"/>
                    </a:cubicBezTo>
                    <a:moveTo>
                      <a:pt x="175" y="213"/>
                    </a:moveTo>
                    <a:cubicBezTo>
                      <a:pt x="174" y="212"/>
                      <a:pt x="173" y="210"/>
                      <a:pt x="172" y="209"/>
                    </a:cubicBezTo>
                    <a:cubicBezTo>
                      <a:pt x="173" y="209"/>
                      <a:pt x="174" y="209"/>
                      <a:pt x="174" y="209"/>
                    </a:cubicBezTo>
                    <a:cubicBezTo>
                      <a:pt x="174" y="209"/>
                      <a:pt x="175" y="209"/>
                      <a:pt x="175" y="209"/>
                    </a:cubicBezTo>
                    <a:cubicBezTo>
                      <a:pt x="175" y="210"/>
                      <a:pt x="175" y="212"/>
                      <a:pt x="175" y="213"/>
                    </a:cubicBezTo>
                    <a:moveTo>
                      <a:pt x="190" y="215"/>
                    </a:moveTo>
                    <a:cubicBezTo>
                      <a:pt x="189" y="215"/>
                      <a:pt x="188" y="214"/>
                      <a:pt x="188" y="213"/>
                    </a:cubicBezTo>
                    <a:cubicBezTo>
                      <a:pt x="185" y="212"/>
                      <a:pt x="187" y="210"/>
                      <a:pt x="190" y="208"/>
                    </a:cubicBezTo>
                    <a:cubicBezTo>
                      <a:pt x="190" y="210"/>
                      <a:pt x="190" y="213"/>
                      <a:pt x="190" y="215"/>
                    </a:cubicBezTo>
                    <a:moveTo>
                      <a:pt x="160" y="236"/>
                    </a:moveTo>
                    <a:cubicBezTo>
                      <a:pt x="160" y="236"/>
                      <a:pt x="160" y="236"/>
                      <a:pt x="160" y="236"/>
                    </a:cubicBezTo>
                    <a:cubicBezTo>
                      <a:pt x="160" y="227"/>
                      <a:pt x="163" y="217"/>
                      <a:pt x="163" y="208"/>
                    </a:cubicBezTo>
                    <a:cubicBezTo>
                      <a:pt x="167" y="214"/>
                      <a:pt x="171" y="220"/>
                      <a:pt x="174" y="226"/>
                    </a:cubicBezTo>
                    <a:cubicBezTo>
                      <a:pt x="172" y="227"/>
                      <a:pt x="171" y="229"/>
                      <a:pt x="169" y="230"/>
                    </a:cubicBezTo>
                    <a:cubicBezTo>
                      <a:pt x="167" y="232"/>
                      <a:pt x="163" y="234"/>
                      <a:pt x="160" y="236"/>
                    </a:cubicBezTo>
                    <a:moveTo>
                      <a:pt x="153" y="232"/>
                    </a:moveTo>
                    <a:cubicBezTo>
                      <a:pt x="150" y="230"/>
                      <a:pt x="145" y="228"/>
                      <a:pt x="141" y="227"/>
                    </a:cubicBezTo>
                    <a:cubicBezTo>
                      <a:pt x="145" y="220"/>
                      <a:pt x="150" y="213"/>
                      <a:pt x="155" y="207"/>
                    </a:cubicBezTo>
                    <a:cubicBezTo>
                      <a:pt x="155" y="206"/>
                      <a:pt x="156" y="206"/>
                      <a:pt x="157" y="205"/>
                    </a:cubicBezTo>
                    <a:cubicBezTo>
                      <a:pt x="156" y="210"/>
                      <a:pt x="155" y="215"/>
                      <a:pt x="155" y="217"/>
                    </a:cubicBezTo>
                    <a:cubicBezTo>
                      <a:pt x="155" y="222"/>
                      <a:pt x="154" y="227"/>
                      <a:pt x="153" y="232"/>
                    </a:cubicBezTo>
                    <a:moveTo>
                      <a:pt x="455" y="244"/>
                    </a:moveTo>
                    <a:cubicBezTo>
                      <a:pt x="457" y="242"/>
                      <a:pt x="458" y="238"/>
                      <a:pt x="459" y="236"/>
                    </a:cubicBezTo>
                    <a:cubicBezTo>
                      <a:pt x="461" y="228"/>
                      <a:pt x="462" y="220"/>
                      <a:pt x="464" y="213"/>
                    </a:cubicBezTo>
                    <a:cubicBezTo>
                      <a:pt x="465" y="211"/>
                      <a:pt x="465" y="207"/>
                      <a:pt x="466" y="204"/>
                    </a:cubicBezTo>
                    <a:cubicBezTo>
                      <a:pt x="467" y="210"/>
                      <a:pt x="467" y="219"/>
                      <a:pt x="468" y="223"/>
                    </a:cubicBezTo>
                    <a:cubicBezTo>
                      <a:pt x="469" y="230"/>
                      <a:pt x="469" y="238"/>
                      <a:pt x="470" y="245"/>
                    </a:cubicBezTo>
                    <a:cubicBezTo>
                      <a:pt x="467" y="244"/>
                      <a:pt x="463" y="244"/>
                      <a:pt x="460" y="244"/>
                    </a:cubicBezTo>
                    <a:cubicBezTo>
                      <a:pt x="459" y="244"/>
                      <a:pt x="457" y="244"/>
                      <a:pt x="455" y="244"/>
                    </a:cubicBezTo>
                    <a:moveTo>
                      <a:pt x="394" y="217"/>
                    </a:moveTo>
                    <a:cubicBezTo>
                      <a:pt x="394" y="212"/>
                      <a:pt x="394" y="206"/>
                      <a:pt x="394" y="200"/>
                    </a:cubicBezTo>
                    <a:cubicBezTo>
                      <a:pt x="398" y="202"/>
                      <a:pt x="403" y="204"/>
                      <a:pt x="406" y="205"/>
                    </a:cubicBezTo>
                    <a:cubicBezTo>
                      <a:pt x="412" y="208"/>
                      <a:pt x="402" y="213"/>
                      <a:pt x="399" y="215"/>
                    </a:cubicBezTo>
                    <a:cubicBezTo>
                      <a:pt x="397" y="216"/>
                      <a:pt x="396" y="216"/>
                      <a:pt x="394" y="217"/>
                    </a:cubicBezTo>
                    <a:moveTo>
                      <a:pt x="450" y="237"/>
                    </a:moveTo>
                    <a:cubicBezTo>
                      <a:pt x="450" y="236"/>
                      <a:pt x="449" y="236"/>
                      <a:pt x="449" y="235"/>
                    </a:cubicBezTo>
                    <a:cubicBezTo>
                      <a:pt x="444" y="229"/>
                      <a:pt x="440" y="222"/>
                      <a:pt x="434" y="216"/>
                    </a:cubicBezTo>
                    <a:cubicBezTo>
                      <a:pt x="442" y="209"/>
                      <a:pt x="451" y="203"/>
                      <a:pt x="460" y="199"/>
                    </a:cubicBezTo>
                    <a:cubicBezTo>
                      <a:pt x="459" y="200"/>
                      <a:pt x="459" y="202"/>
                      <a:pt x="459" y="204"/>
                    </a:cubicBezTo>
                    <a:cubicBezTo>
                      <a:pt x="457" y="214"/>
                      <a:pt x="455" y="224"/>
                      <a:pt x="451" y="234"/>
                    </a:cubicBezTo>
                    <a:cubicBezTo>
                      <a:pt x="451" y="235"/>
                      <a:pt x="451" y="236"/>
                      <a:pt x="450" y="237"/>
                    </a:cubicBezTo>
                    <a:moveTo>
                      <a:pt x="183" y="204"/>
                    </a:moveTo>
                    <a:cubicBezTo>
                      <a:pt x="183" y="204"/>
                      <a:pt x="183" y="203"/>
                      <a:pt x="183" y="202"/>
                    </a:cubicBezTo>
                    <a:cubicBezTo>
                      <a:pt x="183" y="201"/>
                      <a:pt x="183" y="198"/>
                      <a:pt x="182" y="196"/>
                    </a:cubicBezTo>
                    <a:cubicBezTo>
                      <a:pt x="182" y="196"/>
                      <a:pt x="182" y="196"/>
                      <a:pt x="182" y="196"/>
                    </a:cubicBezTo>
                    <a:cubicBezTo>
                      <a:pt x="193" y="197"/>
                      <a:pt x="186" y="202"/>
                      <a:pt x="183" y="204"/>
                    </a:cubicBezTo>
                    <a:moveTo>
                      <a:pt x="477" y="239"/>
                    </a:moveTo>
                    <a:cubicBezTo>
                      <a:pt x="477" y="235"/>
                      <a:pt x="477" y="232"/>
                      <a:pt x="476" y="228"/>
                    </a:cubicBezTo>
                    <a:cubicBezTo>
                      <a:pt x="475" y="222"/>
                      <a:pt x="473" y="215"/>
                      <a:pt x="473" y="209"/>
                    </a:cubicBezTo>
                    <a:cubicBezTo>
                      <a:pt x="473" y="205"/>
                      <a:pt x="473" y="201"/>
                      <a:pt x="471" y="197"/>
                    </a:cubicBezTo>
                    <a:cubicBezTo>
                      <a:pt x="473" y="197"/>
                      <a:pt x="475" y="196"/>
                      <a:pt x="476" y="194"/>
                    </a:cubicBezTo>
                    <a:cubicBezTo>
                      <a:pt x="480" y="194"/>
                      <a:pt x="486" y="193"/>
                      <a:pt x="491" y="193"/>
                    </a:cubicBezTo>
                    <a:cubicBezTo>
                      <a:pt x="498" y="193"/>
                      <a:pt x="505" y="194"/>
                      <a:pt x="512" y="196"/>
                    </a:cubicBezTo>
                    <a:cubicBezTo>
                      <a:pt x="512" y="196"/>
                      <a:pt x="512" y="196"/>
                      <a:pt x="512" y="196"/>
                    </a:cubicBezTo>
                    <a:cubicBezTo>
                      <a:pt x="511" y="199"/>
                      <a:pt x="506" y="201"/>
                      <a:pt x="505" y="204"/>
                    </a:cubicBezTo>
                    <a:cubicBezTo>
                      <a:pt x="502" y="209"/>
                      <a:pt x="497" y="214"/>
                      <a:pt x="493" y="218"/>
                    </a:cubicBezTo>
                    <a:cubicBezTo>
                      <a:pt x="487" y="224"/>
                      <a:pt x="482" y="232"/>
                      <a:pt x="477" y="239"/>
                    </a:cubicBezTo>
                    <a:moveTo>
                      <a:pt x="192" y="192"/>
                    </a:moveTo>
                    <a:cubicBezTo>
                      <a:pt x="191" y="192"/>
                      <a:pt x="191" y="191"/>
                      <a:pt x="190" y="191"/>
                    </a:cubicBezTo>
                    <a:cubicBezTo>
                      <a:pt x="191" y="190"/>
                      <a:pt x="192" y="190"/>
                      <a:pt x="192" y="189"/>
                    </a:cubicBezTo>
                    <a:cubicBezTo>
                      <a:pt x="192" y="190"/>
                      <a:pt x="192" y="191"/>
                      <a:pt x="192" y="192"/>
                    </a:cubicBezTo>
                    <a:moveTo>
                      <a:pt x="397" y="192"/>
                    </a:moveTo>
                    <a:cubicBezTo>
                      <a:pt x="401" y="192"/>
                      <a:pt x="407" y="186"/>
                      <a:pt x="410" y="185"/>
                    </a:cubicBezTo>
                    <a:cubicBezTo>
                      <a:pt x="414" y="183"/>
                      <a:pt x="417" y="181"/>
                      <a:pt x="420" y="179"/>
                    </a:cubicBezTo>
                    <a:cubicBezTo>
                      <a:pt x="419" y="185"/>
                      <a:pt x="418" y="191"/>
                      <a:pt x="416" y="197"/>
                    </a:cubicBezTo>
                    <a:cubicBezTo>
                      <a:pt x="416" y="198"/>
                      <a:pt x="416" y="198"/>
                      <a:pt x="416" y="198"/>
                    </a:cubicBezTo>
                    <a:cubicBezTo>
                      <a:pt x="415" y="199"/>
                      <a:pt x="414" y="200"/>
                      <a:pt x="414" y="201"/>
                    </a:cubicBezTo>
                    <a:cubicBezTo>
                      <a:pt x="413" y="200"/>
                      <a:pt x="412" y="200"/>
                      <a:pt x="411" y="199"/>
                    </a:cubicBezTo>
                    <a:cubicBezTo>
                      <a:pt x="406" y="197"/>
                      <a:pt x="399" y="195"/>
                      <a:pt x="395" y="191"/>
                    </a:cubicBezTo>
                    <a:cubicBezTo>
                      <a:pt x="396" y="191"/>
                      <a:pt x="396" y="192"/>
                      <a:pt x="397" y="192"/>
                    </a:cubicBezTo>
                    <a:moveTo>
                      <a:pt x="119" y="224"/>
                    </a:moveTo>
                    <a:cubicBezTo>
                      <a:pt x="119" y="222"/>
                      <a:pt x="120" y="220"/>
                      <a:pt x="120" y="218"/>
                    </a:cubicBezTo>
                    <a:cubicBezTo>
                      <a:pt x="120" y="213"/>
                      <a:pt x="119" y="207"/>
                      <a:pt x="120" y="203"/>
                    </a:cubicBezTo>
                    <a:cubicBezTo>
                      <a:pt x="122" y="195"/>
                      <a:pt x="122" y="186"/>
                      <a:pt x="123" y="178"/>
                    </a:cubicBezTo>
                    <a:cubicBezTo>
                      <a:pt x="127" y="185"/>
                      <a:pt x="129" y="211"/>
                      <a:pt x="130" y="224"/>
                    </a:cubicBezTo>
                    <a:cubicBezTo>
                      <a:pt x="128" y="224"/>
                      <a:pt x="126" y="224"/>
                      <a:pt x="124" y="224"/>
                    </a:cubicBezTo>
                    <a:cubicBezTo>
                      <a:pt x="122" y="224"/>
                      <a:pt x="121" y="224"/>
                      <a:pt x="119" y="224"/>
                    </a:cubicBezTo>
                    <a:moveTo>
                      <a:pt x="84" y="238"/>
                    </a:moveTo>
                    <a:cubicBezTo>
                      <a:pt x="83" y="236"/>
                      <a:pt x="82" y="235"/>
                      <a:pt x="82" y="233"/>
                    </a:cubicBezTo>
                    <a:cubicBezTo>
                      <a:pt x="79" y="224"/>
                      <a:pt x="76" y="214"/>
                      <a:pt x="75" y="205"/>
                    </a:cubicBezTo>
                    <a:cubicBezTo>
                      <a:pt x="73" y="197"/>
                      <a:pt x="71" y="189"/>
                      <a:pt x="69" y="182"/>
                    </a:cubicBezTo>
                    <a:cubicBezTo>
                      <a:pt x="68" y="178"/>
                      <a:pt x="67" y="175"/>
                      <a:pt x="67" y="175"/>
                    </a:cubicBezTo>
                    <a:cubicBezTo>
                      <a:pt x="68" y="175"/>
                      <a:pt x="69" y="176"/>
                      <a:pt x="71" y="178"/>
                    </a:cubicBezTo>
                    <a:cubicBezTo>
                      <a:pt x="82" y="190"/>
                      <a:pt x="94" y="205"/>
                      <a:pt x="101" y="221"/>
                    </a:cubicBezTo>
                    <a:cubicBezTo>
                      <a:pt x="102" y="223"/>
                      <a:pt x="103" y="226"/>
                      <a:pt x="104" y="228"/>
                    </a:cubicBezTo>
                    <a:cubicBezTo>
                      <a:pt x="99" y="230"/>
                      <a:pt x="91" y="233"/>
                      <a:pt x="84" y="238"/>
                    </a:cubicBezTo>
                    <a:moveTo>
                      <a:pt x="137" y="220"/>
                    </a:moveTo>
                    <a:cubicBezTo>
                      <a:pt x="137" y="218"/>
                      <a:pt x="137" y="216"/>
                      <a:pt x="137" y="214"/>
                    </a:cubicBezTo>
                    <a:cubicBezTo>
                      <a:pt x="136" y="210"/>
                      <a:pt x="135" y="205"/>
                      <a:pt x="135" y="201"/>
                    </a:cubicBezTo>
                    <a:cubicBezTo>
                      <a:pt x="134" y="195"/>
                      <a:pt x="133" y="189"/>
                      <a:pt x="132" y="184"/>
                    </a:cubicBezTo>
                    <a:cubicBezTo>
                      <a:pt x="131" y="180"/>
                      <a:pt x="130" y="176"/>
                      <a:pt x="128" y="173"/>
                    </a:cubicBezTo>
                    <a:cubicBezTo>
                      <a:pt x="132" y="175"/>
                      <a:pt x="135" y="177"/>
                      <a:pt x="139" y="180"/>
                    </a:cubicBezTo>
                    <a:cubicBezTo>
                      <a:pt x="144" y="185"/>
                      <a:pt x="149" y="190"/>
                      <a:pt x="154" y="196"/>
                    </a:cubicBezTo>
                    <a:cubicBezTo>
                      <a:pt x="151" y="202"/>
                      <a:pt x="145" y="207"/>
                      <a:pt x="142" y="213"/>
                    </a:cubicBezTo>
                    <a:cubicBezTo>
                      <a:pt x="140" y="215"/>
                      <a:pt x="139" y="218"/>
                      <a:pt x="137" y="220"/>
                    </a:cubicBezTo>
                    <a:moveTo>
                      <a:pt x="76" y="235"/>
                    </a:moveTo>
                    <a:cubicBezTo>
                      <a:pt x="75" y="234"/>
                      <a:pt x="74" y="233"/>
                      <a:pt x="73" y="232"/>
                    </a:cubicBezTo>
                    <a:cubicBezTo>
                      <a:pt x="67" y="228"/>
                      <a:pt x="61" y="225"/>
                      <a:pt x="55" y="222"/>
                    </a:cubicBezTo>
                    <a:cubicBezTo>
                      <a:pt x="50" y="219"/>
                      <a:pt x="44" y="217"/>
                      <a:pt x="39" y="214"/>
                    </a:cubicBezTo>
                    <a:cubicBezTo>
                      <a:pt x="34" y="211"/>
                      <a:pt x="30" y="209"/>
                      <a:pt x="25" y="207"/>
                    </a:cubicBezTo>
                    <a:cubicBezTo>
                      <a:pt x="24" y="207"/>
                      <a:pt x="24" y="207"/>
                      <a:pt x="23" y="207"/>
                    </a:cubicBezTo>
                    <a:cubicBezTo>
                      <a:pt x="23" y="206"/>
                      <a:pt x="24" y="206"/>
                      <a:pt x="24" y="205"/>
                    </a:cubicBezTo>
                    <a:cubicBezTo>
                      <a:pt x="31" y="191"/>
                      <a:pt x="45" y="179"/>
                      <a:pt x="60" y="171"/>
                    </a:cubicBezTo>
                    <a:cubicBezTo>
                      <a:pt x="59" y="177"/>
                      <a:pt x="63" y="186"/>
                      <a:pt x="64" y="189"/>
                    </a:cubicBezTo>
                    <a:cubicBezTo>
                      <a:pt x="66" y="199"/>
                      <a:pt x="68" y="210"/>
                      <a:pt x="70" y="220"/>
                    </a:cubicBezTo>
                    <a:cubicBezTo>
                      <a:pt x="71" y="224"/>
                      <a:pt x="74" y="230"/>
                      <a:pt x="76" y="235"/>
                    </a:cubicBezTo>
                    <a:moveTo>
                      <a:pt x="182" y="187"/>
                    </a:moveTo>
                    <a:cubicBezTo>
                      <a:pt x="182" y="184"/>
                      <a:pt x="182" y="182"/>
                      <a:pt x="182" y="179"/>
                    </a:cubicBezTo>
                    <a:cubicBezTo>
                      <a:pt x="183" y="177"/>
                      <a:pt x="183" y="175"/>
                      <a:pt x="183" y="172"/>
                    </a:cubicBezTo>
                    <a:cubicBezTo>
                      <a:pt x="183" y="172"/>
                      <a:pt x="183" y="171"/>
                      <a:pt x="183" y="170"/>
                    </a:cubicBezTo>
                    <a:cubicBezTo>
                      <a:pt x="187" y="173"/>
                      <a:pt x="191" y="176"/>
                      <a:pt x="192" y="180"/>
                    </a:cubicBezTo>
                    <a:cubicBezTo>
                      <a:pt x="190" y="181"/>
                      <a:pt x="187" y="182"/>
                      <a:pt x="185" y="184"/>
                    </a:cubicBezTo>
                    <a:cubicBezTo>
                      <a:pt x="184" y="184"/>
                      <a:pt x="183" y="186"/>
                      <a:pt x="182" y="187"/>
                    </a:cubicBezTo>
                    <a:moveTo>
                      <a:pt x="292" y="423"/>
                    </a:moveTo>
                    <a:cubicBezTo>
                      <a:pt x="292" y="423"/>
                      <a:pt x="291" y="422"/>
                      <a:pt x="290" y="422"/>
                    </a:cubicBezTo>
                    <a:cubicBezTo>
                      <a:pt x="290" y="421"/>
                      <a:pt x="289" y="421"/>
                      <a:pt x="289" y="420"/>
                    </a:cubicBezTo>
                    <a:cubicBezTo>
                      <a:pt x="297" y="409"/>
                      <a:pt x="297" y="396"/>
                      <a:pt x="304" y="384"/>
                    </a:cubicBezTo>
                    <a:cubicBezTo>
                      <a:pt x="309" y="375"/>
                      <a:pt x="312" y="364"/>
                      <a:pt x="316" y="354"/>
                    </a:cubicBezTo>
                    <a:cubicBezTo>
                      <a:pt x="320" y="343"/>
                      <a:pt x="323" y="331"/>
                      <a:pt x="326" y="320"/>
                    </a:cubicBezTo>
                    <a:cubicBezTo>
                      <a:pt x="330" y="308"/>
                      <a:pt x="335" y="295"/>
                      <a:pt x="337" y="282"/>
                    </a:cubicBezTo>
                    <a:cubicBezTo>
                      <a:pt x="341" y="258"/>
                      <a:pt x="346" y="235"/>
                      <a:pt x="348" y="211"/>
                    </a:cubicBezTo>
                    <a:cubicBezTo>
                      <a:pt x="349" y="199"/>
                      <a:pt x="348" y="187"/>
                      <a:pt x="348" y="175"/>
                    </a:cubicBezTo>
                    <a:cubicBezTo>
                      <a:pt x="348" y="173"/>
                      <a:pt x="348" y="171"/>
                      <a:pt x="348" y="169"/>
                    </a:cubicBezTo>
                    <a:cubicBezTo>
                      <a:pt x="362" y="191"/>
                      <a:pt x="364" y="224"/>
                      <a:pt x="359" y="260"/>
                    </a:cubicBezTo>
                    <a:cubicBezTo>
                      <a:pt x="357" y="281"/>
                      <a:pt x="349" y="305"/>
                      <a:pt x="346" y="319"/>
                    </a:cubicBezTo>
                    <a:cubicBezTo>
                      <a:pt x="344" y="324"/>
                      <a:pt x="343" y="330"/>
                      <a:pt x="340" y="335"/>
                    </a:cubicBezTo>
                    <a:cubicBezTo>
                      <a:pt x="335" y="346"/>
                      <a:pt x="330" y="357"/>
                      <a:pt x="324" y="367"/>
                    </a:cubicBezTo>
                    <a:cubicBezTo>
                      <a:pt x="318" y="377"/>
                      <a:pt x="315" y="388"/>
                      <a:pt x="309" y="398"/>
                    </a:cubicBezTo>
                    <a:cubicBezTo>
                      <a:pt x="305" y="406"/>
                      <a:pt x="301" y="420"/>
                      <a:pt x="293" y="423"/>
                    </a:cubicBezTo>
                    <a:cubicBezTo>
                      <a:pt x="292" y="423"/>
                      <a:pt x="292" y="423"/>
                      <a:pt x="292" y="423"/>
                    </a:cubicBezTo>
                    <a:moveTo>
                      <a:pt x="393" y="185"/>
                    </a:moveTo>
                    <a:cubicBezTo>
                      <a:pt x="393" y="183"/>
                      <a:pt x="393" y="181"/>
                      <a:pt x="392" y="179"/>
                    </a:cubicBezTo>
                    <a:cubicBezTo>
                      <a:pt x="392" y="175"/>
                      <a:pt x="391" y="170"/>
                      <a:pt x="390" y="166"/>
                    </a:cubicBezTo>
                    <a:cubicBezTo>
                      <a:pt x="398" y="169"/>
                      <a:pt x="406" y="172"/>
                      <a:pt x="413" y="175"/>
                    </a:cubicBezTo>
                    <a:cubicBezTo>
                      <a:pt x="411" y="176"/>
                      <a:pt x="408" y="176"/>
                      <a:pt x="406" y="178"/>
                    </a:cubicBezTo>
                    <a:cubicBezTo>
                      <a:pt x="402" y="180"/>
                      <a:pt x="399" y="182"/>
                      <a:pt x="395" y="184"/>
                    </a:cubicBezTo>
                    <a:cubicBezTo>
                      <a:pt x="394" y="185"/>
                      <a:pt x="394" y="185"/>
                      <a:pt x="393" y="185"/>
                    </a:cubicBezTo>
                    <a:moveTo>
                      <a:pt x="253" y="415"/>
                    </a:moveTo>
                    <a:cubicBezTo>
                      <a:pt x="248" y="407"/>
                      <a:pt x="245" y="394"/>
                      <a:pt x="243" y="388"/>
                    </a:cubicBezTo>
                    <a:cubicBezTo>
                      <a:pt x="239" y="376"/>
                      <a:pt x="236" y="364"/>
                      <a:pt x="234" y="352"/>
                    </a:cubicBezTo>
                    <a:cubicBezTo>
                      <a:pt x="232" y="345"/>
                      <a:pt x="230" y="338"/>
                      <a:pt x="228" y="331"/>
                    </a:cubicBezTo>
                    <a:cubicBezTo>
                      <a:pt x="225" y="324"/>
                      <a:pt x="225" y="316"/>
                      <a:pt x="223" y="309"/>
                    </a:cubicBezTo>
                    <a:cubicBezTo>
                      <a:pt x="221" y="303"/>
                      <a:pt x="220" y="295"/>
                      <a:pt x="218" y="287"/>
                    </a:cubicBezTo>
                    <a:cubicBezTo>
                      <a:pt x="217" y="263"/>
                      <a:pt x="215" y="238"/>
                      <a:pt x="215" y="232"/>
                    </a:cubicBezTo>
                    <a:cubicBezTo>
                      <a:pt x="215" y="225"/>
                      <a:pt x="215" y="189"/>
                      <a:pt x="234" y="164"/>
                    </a:cubicBezTo>
                    <a:cubicBezTo>
                      <a:pt x="236" y="187"/>
                      <a:pt x="239" y="209"/>
                      <a:pt x="240" y="232"/>
                    </a:cubicBezTo>
                    <a:cubicBezTo>
                      <a:pt x="240" y="255"/>
                      <a:pt x="242" y="279"/>
                      <a:pt x="243" y="303"/>
                    </a:cubicBezTo>
                    <a:cubicBezTo>
                      <a:pt x="243" y="317"/>
                      <a:pt x="244" y="330"/>
                      <a:pt x="244" y="344"/>
                    </a:cubicBezTo>
                    <a:cubicBezTo>
                      <a:pt x="244" y="355"/>
                      <a:pt x="247" y="366"/>
                      <a:pt x="247" y="378"/>
                    </a:cubicBezTo>
                    <a:cubicBezTo>
                      <a:pt x="247" y="389"/>
                      <a:pt x="250" y="399"/>
                      <a:pt x="252" y="410"/>
                    </a:cubicBezTo>
                    <a:cubicBezTo>
                      <a:pt x="252" y="412"/>
                      <a:pt x="253" y="413"/>
                      <a:pt x="253" y="415"/>
                    </a:cubicBezTo>
                    <a:moveTo>
                      <a:pt x="195" y="169"/>
                    </a:moveTo>
                    <a:cubicBezTo>
                      <a:pt x="194" y="167"/>
                      <a:pt x="192" y="165"/>
                      <a:pt x="190" y="164"/>
                    </a:cubicBezTo>
                    <a:cubicBezTo>
                      <a:pt x="192" y="164"/>
                      <a:pt x="193" y="164"/>
                      <a:pt x="195" y="164"/>
                    </a:cubicBezTo>
                    <a:cubicBezTo>
                      <a:pt x="195" y="164"/>
                      <a:pt x="195" y="164"/>
                      <a:pt x="195" y="164"/>
                    </a:cubicBezTo>
                    <a:cubicBezTo>
                      <a:pt x="195" y="164"/>
                      <a:pt x="196" y="164"/>
                      <a:pt x="196" y="164"/>
                    </a:cubicBezTo>
                    <a:cubicBezTo>
                      <a:pt x="196" y="166"/>
                      <a:pt x="195" y="167"/>
                      <a:pt x="195" y="169"/>
                    </a:cubicBezTo>
                    <a:moveTo>
                      <a:pt x="111" y="225"/>
                    </a:moveTo>
                    <a:cubicBezTo>
                      <a:pt x="108" y="221"/>
                      <a:pt x="105" y="213"/>
                      <a:pt x="103" y="210"/>
                    </a:cubicBezTo>
                    <a:cubicBezTo>
                      <a:pt x="98" y="203"/>
                      <a:pt x="95" y="196"/>
                      <a:pt x="90" y="190"/>
                    </a:cubicBezTo>
                    <a:cubicBezTo>
                      <a:pt x="84" y="182"/>
                      <a:pt x="78" y="173"/>
                      <a:pt x="71" y="167"/>
                    </a:cubicBezTo>
                    <a:cubicBezTo>
                      <a:pt x="71" y="167"/>
                      <a:pt x="71" y="167"/>
                      <a:pt x="71" y="167"/>
                    </a:cubicBezTo>
                    <a:cubicBezTo>
                      <a:pt x="71" y="166"/>
                      <a:pt x="71" y="166"/>
                      <a:pt x="71" y="166"/>
                    </a:cubicBezTo>
                    <a:cubicBezTo>
                      <a:pt x="72" y="166"/>
                      <a:pt x="73" y="165"/>
                      <a:pt x="74" y="165"/>
                    </a:cubicBezTo>
                    <a:cubicBezTo>
                      <a:pt x="82" y="163"/>
                      <a:pt x="88" y="161"/>
                      <a:pt x="95" y="161"/>
                    </a:cubicBezTo>
                    <a:cubicBezTo>
                      <a:pt x="100" y="161"/>
                      <a:pt x="104" y="162"/>
                      <a:pt x="109" y="164"/>
                    </a:cubicBezTo>
                    <a:cubicBezTo>
                      <a:pt x="113" y="165"/>
                      <a:pt x="117" y="167"/>
                      <a:pt x="120" y="169"/>
                    </a:cubicBezTo>
                    <a:cubicBezTo>
                      <a:pt x="119" y="169"/>
                      <a:pt x="118" y="170"/>
                      <a:pt x="117" y="172"/>
                    </a:cubicBezTo>
                    <a:cubicBezTo>
                      <a:pt x="114" y="181"/>
                      <a:pt x="115" y="191"/>
                      <a:pt x="113" y="200"/>
                    </a:cubicBezTo>
                    <a:cubicBezTo>
                      <a:pt x="112" y="209"/>
                      <a:pt x="111" y="217"/>
                      <a:pt x="111" y="225"/>
                    </a:cubicBezTo>
                    <a:moveTo>
                      <a:pt x="259" y="407"/>
                    </a:moveTo>
                    <a:cubicBezTo>
                      <a:pt x="258" y="403"/>
                      <a:pt x="257" y="398"/>
                      <a:pt x="257" y="396"/>
                    </a:cubicBezTo>
                    <a:cubicBezTo>
                      <a:pt x="254" y="386"/>
                      <a:pt x="254" y="375"/>
                      <a:pt x="253" y="365"/>
                    </a:cubicBezTo>
                    <a:cubicBezTo>
                      <a:pt x="251" y="341"/>
                      <a:pt x="251" y="317"/>
                      <a:pt x="250" y="293"/>
                    </a:cubicBezTo>
                    <a:cubicBezTo>
                      <a:pt x="248" y="248"/>
                      <a:pt x="244" y="203"/>
                      <a:pt x="241" y="158"/>
                    </a:cubicBezTo>
                    <a:cubicBezTo>
                      <a:pt x="241" y="158"/>
                      <a:pt x="241" y="158"/>
                      <a:pt x="241" y="157"/>
                    </a:cubicBezTo>
                    <a:cubicBezTo>
                      <a:pt x="245" y="154"/>
                      <a:pt x="249" y="151"/>
                      <a:pt x="253" y="149"/>
                    </a:cubicBezTo>
                    <a:cubicBezTo>
                      <a:pt x="255" y="173"/>
                      <a:pt x="258" y="197"/>
                      <a:pt x="259" y="221"/>
                    </a:cubicBezTo>
                    <a:cubicBezTo>
                      <a:pt x="260" y="245"/>
                      <a:pt x="258" y="269"/>
                      <a:pt x="258" y="293"/>
                    </a:cubicBezTo>
                    <a:cubicBezTo>
                      <a:pt x="258" y="313"/>
                      <a:pt x="258" y="333"/>
                      <a:pt x="257" y="353"/>
                    </a:cubicBezTo>
                    <a:cubicBezTo>
                      <a:pt x="256" y="370"/>
                      <a:pt x="256" y="389"/>
                      <a:pt x="259" y="407"/>
                    </a:cubicBezTo>
                    <a:moveTo>
                      <a:pt x="185" y="156"/>
                    </a:moveTo>
                    <a:cubicBezTo>
                      <a:pt x="185" y="155"/>
                      <a:pt x="185" y="154"/>
                      <a:pt x="185" y="153"/>
                    </a:cubicBezTo>
                    <a:cubicBezTo>
                      <a:pt x="185" y="151"/>
                      <a:pt x="185" y="150"/>
                      <a:pt x="185" y="148"/>
                    </a:cubicBezTo>
                    <a:cubicBezTo>
                      <a:pt x="187" y="151"/>
                      <a:pt x="190" y="154"/>
                      <a:pt x="192" y="157"/>
                    </a:cubicBezTo>
                    <a:cubicBezTo>
                      <a:pt x="190" y="157"/>
                      <a:pt x="188" y="156"/>
                      <a:pt x="185" y="156"/>
                    </a:cubicBezTo>
                    <a:cubicBezTo>
                      <a:pt x="185" y="156"/>
                      <a:pt x="185" y="156"/>
                      <a:pt x="185" y="156"/>
                    </a:cubicBezTo>
                    <a:moveTo>
                      <a:pt x="283" y="415"/>
                    </a:moveTo>
                    <a:cubicBezTo>
                      <a:pt x="281" y="414"/>
                      <a:pt x="280" y="413"/>
                      <a:pt x="278" y="412"/>
                    </a:cubicBezTo>
                    <a:cubicBezTo>
                      <a:pt x="286" y="394"/>
                      <a:pt x="290" y="374"/>
                      <a:pt x="294" y="355"/>
                    </a:cubicBezTo>
                    <a:cubicBezTo>
                      <a:pt x="299" y="326"/>
                      <a:pt x="305" y="297"/>
                      <a:pt x="309" y="267"/>
                    </a:cubicBezTo>
                    <a:cubicBezTo>
                      <a:pt x="312" y="244"/>
                      <a:pt x="314" y="221"/>
                      <a:pt x="315" y="198"/>
                    </a:cubicBezTo>
                    <a:cubicBezTo>
                      <a:pt x="315" y="180"/>
                      <a:pt x="317" y="163"/>
                      <a:pt x="317" y="145"/>
                    </a:cubicBezTo>
                    <a:cubicBezTo>
                      <a:pt x="326" y="148"/>
                      <a:pt x="334" y="153"/>
                      <a:pt x="340" y="160"/>
                    </a:cubicBezTo>
                    <a:cubicBezTo>
                      <a:pt x="340" y="165"/>
                      <a:pt x="341" y="171"/>
                      <a:pt x="341" y="176"/>
                    </a:cubicBezTo>
                    <a:cubicBezTo>
                      <a:pt x="341" y="188"/>
                      <a:pt x="341" y="201"/>
                      <a:pt x="340" y="213"/>
                    </a:cubicBezTo>
                    <a:cubicBezTo>
                      <a:pt x="338" y="235"/>
                      <a:pt x="332" y="257"/>
                      <a:pt x="330" y="279"/>
                    </a:cubicBezTo>
                    <a:cubicBezTo>
                      <a:pt x="329" y="291"/>
                      <a:pt x="323" y="305"/>
                      <a:pt x="320" y="317"/>
                    </a:cubicBezTo>
                    <a:cubicBezTo>
                      <a:pt x="316" y="330"/>
                      <a:pt x="312" y="342"/>
                      <a:pt x="307" y="355"/>
                    </a:cubicBezTo>
                    <a:cubicBezTo>
                      <a:pt x="304" y="365"/>
                      <a:pt x="299" y="374"/>
                      <a:pt x="296" y="384"/>
                    </a:cubicBezTo>
                    <a:cubicBezTo>
                      <a:pt x="292" y="395"/>
                      <a:pt x="290" y="406"/>
                      <a:pt x="283" y="415"/>
                    </a:cubicBezTo>
                    <a:moveTo>
                      <a:pt x="265" y="394"/>
                    </a:moveTo>
                    <a:cubicBezTo>
                      <a:pt x="264" y="377"/>
                      <a:pt x="265" y="359"/>
                      <a:pt x="264" y="343"/>
                    </a:cubicBezTo>
                    <a:cubicBezTo>
                      <a:pt x="263" y="324"/>
                      <a:pt x="265" y="304"/>
                      <a:pt x="266" y="285"/>
                    </a:cubicBezTo>
                    <a:cubicBezTo>
                      <a:pt x="267" y="261"/>
                      <a:pt x="267" y="237"/>
                      <a:pt x="266" y="213"/>
                    </a:cubicBezTo>
                    <a:cubicBezTo>
                      <a:pt x="265" y="190"/>
                      <a:pt x="262" y="168"/>
                      <a:pt x="261" y="145"/>
                    </a:cubicBezTo>
                    <a:cubicBezTo>
                      <a:pt x="266" y="143"/>
                      <a:pt x="272" y="142"/>
                      <a:pt x="278" y="141"/>
                    </a:cubicBezTo>
                    <a:cubicBezTo>
                      <a:pt x="279" y="152"/>
                      <a:pt x="279" y="163"/>
                      <a:pt x="279" y="172"/>
                    </a:cubicBezTo>
                    <a:cubicBezTo>
                      <a:pt x="280" y="184"/>
                      <a:pt x="280" y="196"/>
                      <a:pt x="281" y="208"/>
                    </a:cubicBezTo>
                    <a:cubicBezTo>
                      <a:pt x="281" y="230"/>
                      <a:pt x="282" y="252"/>
                      <a:pt x="279" y="274"/>
                    </a:cubicBezTo>
                    <a:cubicBezTo>
                      <a:pt x="277" y="299"/>
                      <a:pt x="273" y="324"/>
                      <a:pt x="270" y="349"/>
                    </a:cubicBezTo>
                    <a:cubicBezTo>
                      <a:pt x="269" y="363"/>
                      <a:pt x="267" y="377"/>
                      <a:pt x="265" y="391"/>
                    </a:cubicBezTo>
                    <a:cubicBezTo>
                      <a:pt x="265" y="392"/>
                      <a:pt x="265" y="393"/>
                      <a:pt x="265" y="394"/>
                    </a:cubicBezTo>
                    <a:moveTo>
                      <a:pt x="270" y="412"/>
                    </a:moveTo>
                    <a:cubicBezTo>
                      <a:pt x="270" y="407"/>
                      <a:pt x="271" y="402"/>
                      <a:pt x="272" y="397"/>
                    </a:cubicBezTo>
                    <a:cubicBezTo>
                      <a:pt x="273" y="389"/>
                      <a:pt x="274" y="381"/>
                      <a:pt x="275" y="373"/>
                    </a:cubicBezTo>
                    <a:cubicBezTo>
                      <a:pt x="277" y="360"/>
                      <a:pt x="278" y="346"/>
                      <a:pt x="280" y="333"/>
                    </a:cubicBezTo>
                    <a:cubicBezTo>
                      <a:pt x="284" y="312"/>
                      <a:pt x="287" y="289"/>
                      <a:pt x="287" y="267"/>
                    </a:cubicBezTo>
                    <a:cubicBezTo>
                      <a:pt x="288" y="245"/>
                      <a:pt x="288" y="223"/>
                      <a:pt x="288" y="200"/>
                    </a:cubicBezTo>
                    <a:cubicBezTo>
                      <a:pt x="287" y="186"/>
                      <a:pt x="288" y="171"/>
                      <a:pt x="286" y="157"/>
                    </a:cubicBezTo>
                    <a:cubicBezTo>
                      <a:pt x="285" y="152"/>
                      <a:pt x="285" y="146"/>
                      <a:pt x="285" y="141"/>
                    </a:cubicBezTo>
                    <a:cubicBezTo>
                      <a:pt x="286" y="141"/>
                      <a:pt x="287" y="141"/>
                      <a:pt x="288" y="141"/>
                    </a:cubicBezTo>
                    <a:cubicBezTo>
                      <a:pt x="291" y="141"/>
                      <a:pt x="293" y="141"/>
                      <a:pt x="295" y="141"/>
                    </a:cubicBezTo>
                    <a:cubicBezTo>
                      <a:pt x="300" y="141"/>
                      <a:pt x="304" y="142"/>
                      <a:pt x="308" y="143"/>
                    </a:cubicBezTo>
                    <a:cubicBezTo>
                      <a:pt x="309" y="145"/>
                      <a:pt x="309" y="146"/>
                      <a:pt x="309" y="147"/>
                    </a:cubicBezTo>
                    <a:cubicBezTo>
                      <a:pt x="309" y="153"/>
                      <a:pt x="309" y="159"/>
                      <a:pt x="309" y="165"/>
                    </a:cubicBezTo>
                    <a:cubicBezTo>
                      <a:pt x="309" y="176"/>
                      <a:pt x="308" y="187"/>
                      <a:pt x="307" y="197"/>
                    </a:cubicBezTo>
                    <a:cubicBezTo>
                      <a:pt x="306" y="219"/>
                      <a:pt x="305" y="240"/>
                      <a:pt x="302" y="261"/>
                    </a:cubicBezTo>
                    <a:cubicBezTo>
                      <a:pt x="298" y="291"/>
                      <a:pt x="294" y="321"/>
                      <a:pt x="287" y="350"/>
                    </a:cubicBezTo>
                    <a:cubicBezTo>
                      <a:pt x="282" y="371"/>
                      <a:pt x="279" y="391"/>
                      <a:pt x="270" y="410"/>
                    </a:cubicBezTo>
                    <a:cubicBezTo>
                      <a:pt x="270" y="411"/>
                      <a:pt x="270" y="412"/>
                      <a:pt x="270" y="412"/>
                    </a:cubicBezTo>
                    <a:cubicBezTo>
                      <a:pt x="270" y="412"/>
                      <a:pt x="270" y="412"/>
                      <a:pt x="270" y="412"/>
                    </a:cubicBezTo>
                    <a:moveTo>
                      <a:pt x="199" y="153"/>
                    </a:moveTo>
                    <a:cubicBezTo>
                      <a:pt x="195" y="149"/>
                      <a:pt x="192" y="145"/>
                      <a:pt x="188" y="141"/>
                    </a:cubicBezTo>
                    <a:cubicBezTo>
                      <a:pt x="189" y="141"/>
                      <a:pt x="190" y="141"/>
                      <a:pt x="191" y="141"/>
                    </a:cubicBezTo>
                    <a:cubicBezTo>
                      <a:pt x="192" y="141"/>
                      <a:pt x="194" y="141"/>
                      <a:pt x="195" y="141"/>
                    </a:cubicBezTo>
                    <a:cubicBezTo>
                      <a:pt x="197" y="142"/>
                      <a:pt x="198" y="142"/>
                      <a:pt x="200" y="142"/>
                    </a:cubicBezTo>
                    <a:cubicBezTo>
                      <a:pt x="201" y="142"/>
                      <a:pt x="202" y="142"/>
                      <a:pt x="203" y="141"/>
                    </a:cubicBezTo>
                    <a:cubicBezTo>
                      <a:pt x="201" y="145"/>
                      <a:pt x="200" y="149"/>
                      <a:pt x="199" y="153"/>
                    </a:cubicBezTo>
                    <a:moveTo>
                      <a:pt x="186" y="135"/>
                    </a:moveTo>
                    <a:cubicBezTo>
                      <a:pt x="187" y="131"/>
                      <a:pt x="187" y="127"/>
                      <a:pt x="188" y="124"/>
                    </a:cubicBezTo>
                    <a:cubicBezTo>
                      <a:pt x="189" y="123"/>
                      <a:pt x="189" y="123"/>
                      <a:pt x="189" y="123"/>
                    </a:cubicBezTo>
                    <a:cubicBezTo>
                      <a:pt x="190" y="124"/>
                      <a:pt x="190" y="124"/>
                      <a:pt x="191" y="125"/>
                    </a:cubicBezTo>
                    <a:cubicBezTo>
                      <a:pt x="193" y="128"/>
                      <a:pt x="195" y="131"/>
                      <a:pt x="198" y="134"/>
                    </a:cubicBezTo>
                    <a:cubicBezTo>
                      <a:pt x="199" y="136"/>
                      <a:pt x="200" y="136"/>
                      <a:pt x="199" y="136"/>
                    </a:cubicBezTo>
                    <a:cubicBezTo>
                      <a:pt x="199" y="136"/>
                      <a:pt x="198" y="136"/>
                      <a:pt x="197" y="134"/>
                    </a:cubicBezTo>
                    <a:cubicBezTo>
                      <a:pt x="195" y="134"/>
                      <a:pt x="193" y="134"/>
                      <a:pt x="191" y="134"/>
                    </a:cubicBezTo>
                    <a:cubicBezTo>
                      <a:pt x="190" y="134"/>
                      <a:pt x="188" y="134"/>
                      <a:pt x="186" y="135"/>
                    </a:cubicBezTo>
                    <a:moveTo>
                      <a:pt x="207" y="133"/>
                    </a:moveTo>
                    <a:cubicBezTo>
                      <a:pt x="205" y="129"/>
                      <a:pt x="199" y="124"/>
                      <a:pt x="196" y="120"/>
                    </a:cubicBezTo>
                    <a:cubicBezTo>
                      <a:pt x="201" y="121"/>
                      <a:pt x="206" y="122"/>
                      <a:pt x="212" y="123"/>
                    </a:cubicBezTo>
                    <a:cubicBezTo>
                      <a:pt x="210" y="126"/>
                      <a:pt x="208" y="129"/>
                      <a:pt x="207" y="133"/>
                    </a:cubicBezTo>
                    <a:moveTo>
                      <a:pt x="422" y="170"/>
                    </a:moveTo>
                    <a:cubicBezTo>
                      <a:pt x="421" y="170"/>
                      <a:pt x="421" y="170"/>
                      <a:pt x="421" y="170"/>
                    </a:cubicBezTo>
                    <a:cubicBezTo>
                      <a:pt x="411" y="165"/>
                      <a:pt x="400" y="162"/>
                      <a:pt x="389" y="157"/>
                    </a:cubicBezTo>
                    <a:cubicBezTo>
                      <a:pt x="392" y="155"/>
                      <a:pt x="396" y="154"/>
                      <a:pt x="398" y="151"/>
                    </a:cubicBezTo>
                    <a:cubicBezTo>
                      <a:pt x="404" y="146"/>
                      <a:pt x="409" y="140"/>
                      <a:pt x="414" y="134"/>
                    </a:cubicBezTo>
                    <a:cubicBezTo>
                      <a:pt x="418" y="129"/>
                      <a:pt x="424" y="122"/>
                      <a:pt x="428" y="115"/>
                    </a:cubicBezTo>
                    <a:cubicBezTo>
                      <a:pt x="428" y="117"/>
                      <a:pt x="428" y="120"/>
                      <a:pt x="428" y="122"/>
                    </a:cubicBezTo>
                    <a:cubicBezTo>
                      <a:pt x="426" y="137"/>
                      <a:pt x="425" y="152"/>
                      <a:pt x="422" y="167"/>
                    </a:cubicBezTo>
                    <a:cubicBezTo>
                      <a:pt x="422" y="168"/>
                      <a:pt x="422" y="169"/>
                      <a:pt x="422" y="170"/>
                    </a:cubicBezTo>
                    <a:moveTo>
                      <a:pt x="387" y="151"/>
                    </a:moveTo>
                    <a:cubicBezTo>
                      <a:pt x="385" y="146"/>
                      <a:pt x="384" y="142"/>
                      <a:pt x="382" y="138"/>
                    </a:cubicBezTo>
                    <a:cubicBezTo>
                      <a:pt x="381" y="136"/>
                      <a:pt x="379" y="133"/>
                      <a:pt x="378" y="130"/>
                    </a:cubicBezTo>
                    <a:cubicBezTo>
                      <a:pt x="385" y="128"/>
                      <a:pt x="391" y="125"/>
                      <a:pt x="398" y="122"/>
                    </a:cubicBezTo>
                    <a:cubicBezTo>
                      <a:pt x="404" y="120"/>
                      <a:pt x="412" y="115"/>
                      <a:pt x="419" y="113"/>
                    </a:cubicBezTo>
                    <a:cubicBezTo>
                      <a:pt x="418" y="115"/>
                      <a:pt x="416" y="117"/>
                      <a:pt x="415" y="119"/>
                    </a:cubicBezTo>
                    <a:cubicBezTo>
                      <a:pt x="411" y="125"/>
                      <a:pt x="406" y="131"/>
                      <a:pt x="401" y="137"/>
                    </a:cubicBezTo>
                    <a:cubicBezTo>
                      <a:pt x="397" y="142"/>
                      <a:pt x="392" y="148"/>
                      <a:pt x="387" y="151"/>
                    </a:cubicBezTo>
                    <a:moveTo>
                      <a:pt x="212" y="115"/>
                    </a:moveTo>
                    <a:cubicBezTo>
                      <a:pt x="205" y="114"/>
                      <a:pt x="198" y="112"/>
                      <a:pt x="192" y="112"/>
                    </a:cubicBezTo>
                    <a:cubicBezTo>
                      <a:pt x="194" y="104"/>
                      <a:pt x="197" y="96"/>
                      <a:pt x="201" y="88"/>
                    </a:cubicBezTo>
                    <a:cubicBezTo>
                      <a:pt x="202" y="90"/>
                      <a:pt x="203" y="92"/>
                      <a:pt x="204" y="94"/>
                    </a:cubicBezTo>
                    <a:cubicBezTo>
                      <a:pt x="206" y="99"/>
                      <a:pt x="209" y="105"/>
                      <a:pt x="211" y="111"/>
                    </a:cubicBezTo>
                    <a:cubicBezTo>
                      <a:pt x="211" y="112"/>
                      <a:pt x="212" y="114"/>
                      <a:pt x="212" y="115"/>
                    </a:cubicBezTo>
                    <a:moveTo>
                      <a:pt x="218" y="113"/>
                    </a:moveTo>
                    <a:cubicBezTo>
                      <a:pt x="217" y="108"/>
                      <a:pt x="215" y="101"/>
                      <a:pt x="214" y="101"/>
                    </a:cubicBezTo>
                    <a:cubicBezTo>
                      <a:pt x="212" y="96"/>
                      <a:pt x="209" y="90"/>
                      <a:pt x="207" y="85"/>
                    </a:cubicBezTo>
                    <a:cubicBezTo>
                      <a:pt x="208" y="85"/>
                      <a:pt x="209" y="86"/>
                      <a:pt x="210" y="87"/>
                    </a:cubicBezTo>
                    <a:cubicBezTo>
                      <a:pt x="212" y="88"/>
                      <a:pt x="215" y="90"/>
                      <a:pt x="217" y="91"/>
                    </a:cubicBezTo>
                    <a:cubicBezTo>
                      <a:pt x="222" y="93"/>
                      <a:pt x="226" y="97"/>
                      <a:pt x="231" y="100"/>
                    </a:cubicBezTo>
                    <a:cubicBezTo>
                      <a:pt x="228" y="102"/>
                      <a:pt x="225" y="105"/>
                      <a:pt x="222" y="108"/>
                    </a:cubicBezTo>
                    <a:cubicBezTo>
                      <a:pt x="221" y="110"/>
                      <a:pt x="220" y="111"/>
                      <a:pt x="218" y="113"/>
                    </a:cubicBezTo>
                    <a:moveTo>
                      <a:pt x="372" y="120"/>
                    </a:moveTo>
                    <a:cubicBezTo>
                      <a:pt x="369" y="115"/>
                      <a:pt x="365" y="111"/>
                      <a:pt x="361" y="107"/>
                    </a:cubicBezTo>
                    <a:cubicBezTo>
                      <a:pt x="361" y="107"/>
                      <a:pt x="360" y="106"/>
                      <a:pt x="360" y="106"/>
                    </a:cubicBezTo>
                    <a:cubicBezTo>
                      <a:pt x="362" y="104"/>
                      <a:pt x="365" y="101"/>
                      <a:pt x="368" y="99"/>
                    </a:cubicBezTo>
                    <a:cubicBezTo>
                      <a:pt x="373" y="95"/>
                      <a:pt x="378" y="90"/>
                      <a:pt x="383" y="86"/>
                    </a:cubicBezTo>
                    <a:cubicBezTo>
                      <a:pt x="386" y="82"/>
                      <a:pt x="390" y="79"/>
                      <a:pt x="393" y="75"/>
                    </a:cubicBezTo>
                    <a:cubicBezTo>
                      <a:pt x="389" y="92"/>
                      <a:pt x="383" y="107"/>
                      <a:pt x="372" y="120"/>
                    </a:cubicBezTo>
                    <a:moveTo>
                      <a:pt x="380" y="121"/>
                    </a:moveTo>
                    <a:cubicBezTo>
                      <a:pt x="393" y="105"/>
                      <a:pt x="399" y="87"/>
                      <a:pt x="403" y="66"/>
                    </a:cubicBezTo>
                    <a:cubicBezTo>
                      <a:pt x="403" y="65"/>
                      <a:pt x="403" y="64"/>
                      <a:pt x="403" y="62"/>
                    </a:cubicBezTo>
                    <a:cubicBezTo>
                      <a:pt x="407" y="67"/>
                      <a:pt x="411" y="72"/>
                      <a:pt x="414" y="76"/>
                    </a:cubicBezTo>
                    <a:cubicBezTo>
                      <a:pt x="418" y="84"/>
                      <a:pt x="423" y="94"/>
                      <a:pt x="426" y="105"/>
                    </a:cubicBezTo>
                    <a:cubicBezTo>
                      <a:pt x="426" y="105"/>
                      <a:pt x="426" y="105"/>
                      <a:pt x="426" y="105"/>
                    </a:cubicBezTo>
                    <a:cubicBezTo>
                      <a:pt x="417" y="105"/>
                      <a:pt x="407" y="110"/>
                      <a:pt x="399" y="113"/>
                    </a:cubicBezTo>
                    <a:cubicBezTo>
                      <a:pt x="393" y="116"/>
                      <a:pt x="387" y="119"/>
                      <a:pt x="380" y="121"/>
                    </a:cubicBezTo>
                    <a:moveTo>
                      <a:pt x="232" y="92"/>
                    </a:moveTo>
                    <a:cubicBezTo>
                      <a:pt x="225" y="87"/>
                      <a:pt x="215" y="79"/>
                      <a:pt x="207" y="77"/>
                    </a:cubicBezTo>
                    <a:cubicBezTo>
                      <a:pt x="208" y="75"/>
                      <a:pt x="209" y="74"/>
                      <a:pt x="209" y="73"/>
                    </a:cubicBezTo>
                    <a:cubicBezTo>
                      <a:pt x="213" y="67"/>
                      <a:pt x="218" y="62"/>
                      <a:pt x="222" y="56"/>
                    </a:cubicBezTo>
                    <a:cubicBezTo>
                      <a:pt x="225" y="53"/>
                      <a:pt x="228" y="51"/>
                      <a:pt x="230" y="49"/>
                    </a:cubicBezTo>
                    <a:cubicBezTo>
                      <a:pt x="230" y="57"/>
                      <a:pt x="232" y="65"/>
                      <a:pt x="231" y="72"/>
                    </a:cubicBezTo>
                    <a:cubicBezTo>
                      <a:pt x="230" y="79"/>
                      <a:pt x="231" y="86"/>
                      <a:pt x="232" y="92"/>
                    </a:cubicBezTo>
                    <a:moveTo>
                      <a:pt x="240" y="94"/>
                    </a:moveTo>
                    <a:cubicBezTo>
                      <a:pt x="239" y="85"/>
                      <a:pt x="238" y="77"/>
                      <a:pt x="239" y="68"/>
                    </a:cubicBezTo>
                    <a:cubicBezTo>
                      <a:pt x="239" y="61"/>
                      <a:pt x="237" y="54"/>
                      <a:pt x="238" y="46"/>
                    </a:cubicBezTo>
                    <a:cubicBezTo>
                      <a:pt x="242" y="50"/>
                      <a:pt x="246" y="56"/>
                      <a:pt x="248" y="60"/>
                    </a:cubicBezTo>
                    <a:cubicBezTo>
                      <a:pt x="252" y="65"/>
                      <a:pt x="257" y="70"/>
                      <a:pt x="261" y="75"/>
                    </a:cubicBezTo>
                    <a:cubicBezTo>
                      <a:pt x="263" y="79"/>
                      <a:pt x="265" y="83"/>
                      <a:pt x="267" y="86"/>
                    </a:cubicBezTo>
                    <a:cubicBezTo>
                      <a:pt x="258" y="88"/>
                      <a:pt x="249" y="90"/>
                      <a:pt x="240" y="94"/>
                    </a:cubicBezTo>
                    <a:moveTo>
                      <a:pt x="346" y="97"/>
                    </a:moveTo>
                    <a:cubicBezTo>
                      <a:pt x="341" y="94"/>
                      <a:pt x="335" y="92"/>
                      <a:pt x="329" y="90"/>
                    </a:cubicBezTo>
                    <a:cubicBezTo>
                      <a:pt x="333" y="82"/>
                      <a:pt x="335" y="72"/>
                      <a:pt x="338" y="65"/>
                    </a:cubicBezTo>
                    <a:cubicBezTo>
                      <a:pt x="340" y="58"/>
                      <a:pt x="344" y="51"/>
                      <a:pt x="346" y="44"/>
                    </a:cubicBezTo>
                    <a:cubicBezTo>
                      <a:pt x="346" y="42"/>
                      <a:pt x="347" y="40"/>
                      <a:pt x="347" y="38"/>
                    </a:cubicBezTo>
                    <a:cubicBezTo>
                      <a:pt x="347" y="36"/>
                      <a:pt x="348" y="36"/>
                      <a:pt x="348" y="36"/>
                    </a:cubicBezTo>
                    <a:cubicBezTo>
                      <a:pt x="348" y="36"/>
                      <a:pt x="348" y="37"/>
                      <a:pt x="348" y="39"/>
                    </a:cubicBezTo>
                    <a:cubicBezTo>
                      <a:pt x="352" y="55"/>
                      <a:pt x="349" y="69"/>
                      <a:pt x="348" y="85"/>
                    </a:cubicBezTo>
                    <a:cubicBezTo>
                      <a:pt x="348" y="89"/>
                      <a:pt x="347" y="93"/>
                      <a:pt x="346" y="97"/>
                    </a:cubicBezTo>
                    <a:moveTo>
                      <a:pt x="278" y="85"/>
                    </a:moveTo>
                    <a:cubicBezTo>
                      <a:pt x="282" y="68"/>
                      <a:pt x="289" y="52"/>
                      <a:pt x="292" y="35"/>
                    </a:cubicBezTo>
                    <a:cubicBezTo>
                      <a:pt x="297" y="42"/>
                      <a:pt x="307" y="66"/>
                      <a:pt x="307" y="68"/>
                    </a:cubicBezTo>
                    <a:cubicBezTo>
                      <a:pt x="309" y="74"/>
                      <a:pt x="311" y="80"/>
                      <a:pt x="313" y="86"/>
                    </a:cubicBezTo>
                    <a:cubicBezTo>
                      <a:pt x="308" y="85"/>
                      <a:pt x="302" y="84"/>
                      <a:pt x="296" y="84"/>
                    </a:cubicBezTo>
                    <a:cubicBezTo>
                      <a:pt x="295" y="84"/>
                      <a:pt x="294" y="84"/>
                      <a:pt x="293" y="85"/>
                    </a:cubicBezTo>
                    <a:cubicBezTo>
                      <a:pt x="288" y="85"/>
                      <a:pt x="283" y="85"/>
                      <a:pt x="278" y="85"/>
                    </a:cubicBezTo>
                    <a:moveTo>
                      <a:pt x="353" y="101"/>
                    </a:moveTo>
                    <a:cubicBezTo>
                      <a:pt x="353" y="101"/>
                      <a:pt x="353" y="101"/>
                      <a:pt x="353" y="101"/>
                    </a:cubicBezTo>
                    <a:cubicBezTo>
                      <a:pt x="353" y="96"/>
                      <a:pt x="355" y="85"/>
                      <a:pt x="356" y="82"/>
                    </a:cubicBezTo>
                    <a:cubicBezTo>
                      <a:pt x="358" y="73"/>
                      <a:pt x="358" y="62"/>
                      <a:pt x="358" y="52"/>
                    </a:cubicBezTo>
                    <a:cubicBezTo>
                      <a:pt x="358" y="48"/>
                      <a:pt x="357" y="38"/>
                      <a:pt x="353" y="32"/>
                    </a:cubicBezTo>
                    <a:cubicBezTo>
                      <a:pt x="368" y="34"/>
                      <a:pt x="378" y="42"/>
                      <a:pt x="391" y="51"/>
                    </a:cubicBezTo>
                    <a:cubicBezTo>
                      <a:pt x="393" y="52"/>
                      <a:pt x="396" y="55"/>
                      <a:pt x="399" y="57"/>
                    </a:cubicBezTo>
                    <a:cubicBezTo>
                      <a:pt x="398" y="58"/>
                      <a:pt x="396" y="59"/>
                      <a:pt x="396" y="60"/>
                    </a:cubicBezTo>
                    <a:cubicBezTo>
                      <a:pt x="396" y="61"/>
                      <a:pt x="396" y="62"/>
                      <a:pt x="396" y="62"/>
                    </a:cubicBezTo>
                    <a:cubicBezTo>
                      <a:pt x="394" y="65"/>
                      <a:pt x="389" y="68"/>
                      <a:pt x="387" y="70"/>
                    </a:cubicBezTo>
                    <a:cubicBezTo>
                      <a:pt x="384" y="74"/>
                      <a:pt x="381" y="77"/>
                      <a:pt x="377" y="80"/>
                    </a:cubicBezTo>
                    <a:cubicBezTo>
                      <a:pt x="372" y="86"/>
                      <a:pt x="366" y="90"/>
                      <a:pt x="361" y="94"/>
                    </a:cubicBezTo>
                    <a:cubicBezTo>
                      <a:pt x="358" y="97"/>
                      <a:pt x="356" y="99"/>
                      <a:pt x="353" y="101"/>
                    </a:cubicBezTo>
                    <a:moveTo>
                      <a:pt x="272" y="80"/>
                    </a:moveTo>
                    <a:cubicBezTo>
                      <a:pt x="269" y="75"/>
                      <a:pt x="266" y="69"/>
                      <a:pt x="265" y="68"/>
                    </a:cubicBezTo>
                    <a:cubicBezTo>
                      <a:pt x="261" y="63"/>
                      <a:pt x="256" y="58"/>
                      <a:pt x="252" y="52"/>
                    </a:cubicBezTo>
                    <a:cubicBezTo>
                      <a:pt x="249" y="48"/>
                      <a:pt x="246" y="43"/>
                      <a:pt x="242" y="40"/>
                    </a:cubicBezTo>
                    <a:cubicBezTo>
                      <a:pt x="255" y="31"/>
                      <a:pt x="270" y="28"/>
                      <a:pt x="286" y="28"/>
                    </a:cubicBezTo>
                    <a:cubicBezTo>
                      <a:pt x="286" y="28"/>
                      <a:pt x="286" y="28"/>
                      <a:pt x="286" y="28"/>
                    </a:cubicBezTo>
                    <a:cubicBezTo>
                      <a:pt x="283" y="46"/>
                      <a:pt x="276" y="62"/>
                      <a:pt x="272" y="80"/>
                    </a:cubicBezTo>
                    <a:moveTo>
                      <a:pt x="296" y="28"/>
                    </a:moveTo>
                    <a:cubicBezTo>
                      <a:pt x="297" y="28"/>
                      <a:pt x="297" y="28"/>
                      <a:pt x="298" y="28"/>
                    </a:cubicBezTo>
                    <a:cubicBezTo>
                      <a:pt x="301" y="28"/>
                      <a:pt x="304" y="28"/>
                      <a:pt x="308" y="28"/>
                    </a:cubicBezTo>
                    <a:cubicBezTo>
                      <a:pt x="319" y="28"/>
                      <a:pt x="330" y="30"/>
                      <a:pt x="342" y="31"/>
                    </a:cubicBezTo>
                    <a:cubicBezTo>
                      <a:pt x="342" y="31"/>
                      <a:pt x="341" y="31"/>
                      <a:pt x="341" y="32"/>
                    </a:cubicBezTo>
                    <a:cubicBezTo>
                      <a:pt x="339" y="37"/>
                      <a:pt x="337" y="43"/>
                      <a:pt x="335" y="49"/>
                    </a:cubicBezTo>
                    <a:cubicBezTo>
                      <a:pt x="332" y="60"/>
                      <a:pt x="329" y="76"/>
                      <a:pt x="322" y="87"/>
                    </a:cubicBezTo>
                    <a:cubicBezTo>
                      <a:pt x="318" y="81"/>
                      <a:pt x="316" y="72"/>
                      <a:pt x="314" y="66"/>
                    </a:cubicBezTo>
                    <a:cubicBezTo>
                      <a:pt x="312" y="59"/>
                      <a:pt x="309" y="54"/>
                      <a:pt x="306" y="48"/>
                    </a:cubicBezTo>
                    <a:cubicBezTo>
                      <a:pt x="303" y="42"/>
                      <a:pt x="301" y="33"/>
                      <a:pt x="296" y="28"/>
                    </a:cubicBezTo>
                    <a:cubicBezTo>
                      <a:pt x="296" y="28"/>
                      <a:pt x="296" y="28"/>
                      <a:pt x="296" y="28"/>
                    </a:cubicBezTo>
                    <a:moveTo>
                      <a:pt x="291" y="0"/>
                    </a:moveTo>
                    <a:cubicBezTo>
                      <a:pt x="289" y="0"/>
                      <a:pt x="287" y="1"/>
                      <a:pt x="286" y="2"/>
                    </a:cubicBezTo>
                    <a:cubicBezTo>
                      <a:pt x="285" y="3"/>
                      <a:pt x="284" y="5"/>
                      <a:pt x="284" y="6"/>
                    </a:cubicBezTo>
                    <a:cubicBezTo>
                      <a:pt x="284" y="7"/>
                      <a:pt x="284" y="7"/>
                      <a:pt x="284" y="7"/>
                    </a:cubicBezTo>
                    <a:cubicBezTo>
                      <a:pt x="282" y="10"/>
                      <a:pt x="282" y="14"/>
                      <a:pt x="283" y="18"/>
                    </a:cubicBezTo>
                    <a:cubicBezTo>
                      <a:pt x="283" y="18"/>
                      <a:pt x="283" y="19"/>
                      <a:pt x="284" y="20"/>
                    </a:cubicBezTo>
                    <a:cubicBezTo>
                      <a:pt x="284" y="20"/>
                      <a:pt x="284" y="20"/>
                      <a:pt x="284" y="20"/>
                    </a:cubicBezTo>
                    <a:cubicBezTo>
                      <a:pt x="270" y="21"/>
                      <a:pt x="257" y="23"/>
                      <a:pt x="244" y="30"/>
                    </a:cubicBezTo>
                    <a:cubicBezTo>
                      <a:pt x="243" y="30"/>
                      <a:pt x="241" y="31"/>
                      <a:pt x="240" y="32"/>
                    </a:cubicBezTo>
                    <a:cubicBezTo>
                      <a:pt x="240" y="31"/>
                      <a:pt x="240" y="31"/>
                      <a:pt x="240" y="31"/>
                    </a:cubicBezTo>
                    <a:cubicBezTo>
                      <a:pt x="240" y="30"/>
                      <a:pt x="240" y="30"/>
                      <a:pt x="240" y="30"/>
                    </a:cubicBezTo>
                    <a:cubicBezTo>
                      <a:pt x="240" y="29"/>
                      <a:pt x="240" y="29"/>
                      <a:pt x="240" y="29"/>
                    </a:cubicBezTo>
                    <a:cubicBezTo>
                      <a:pt x="240" y="26"/>
                      <a:pt x="240" y="23"/>
                      <a:pt x="238" y="21"/>
                    </a:cubicBezTo>
                    <a:cubicBezTo>
                      <a:pt x="237" y="20"/>
                      <a:pt x="235" y="20"/>
                      <a:pt x="234" y="19"/>
                    </a:cubicBezTo>
                    <a:cubicBezTo>
                      <a:pt x="233" y="19"/>
                      <a:pt x="233" y="19"/>
                      <a:pt x="232" y="19"/>
                    </a:cubicBezTo>
                    <a:cubicBezTo>
                      <a:pt x="232" y="19"/>
                      <a:pt x="231" y="19"/>
                      <a:pt x="231" y="19"/>
                    </a:cubicBezTo>
                    <a:cubicBezTo>
                      <a:pt x="226" y="19"/>
                      <a:pt x="223" y="21"/>
                      <a:pt x="221" y="25"/>
                    </a:cubicBezTo>
                    <a:cubicBezTo>
                      <a:pt x="220" y="27"/>
                      <a:pt x="219" y="29"/>
                      <a:pt x="219" y="31"/>
                    </a:cubicBezTo>
                    <a:cubicBezTo>
                      <a:pt x="219" y="35"/>
                      <a:pt x="222" y="40"/>
                      <a:pt x="226" y="42"/>
                    </a:cubicBezTo>
                    <a:cubicBezTo>
                      <a:pt x="218" y="49"/>
                      <a:pt x="211" y="57"/>
                      <a:pt x="204" y="67"/>
                    </a:cubicBezTo>
                    <a:cubicBezTo>
                      <a:pt x="204" y="66"/>
                      <a:pt x="203" y="65"/>
                      <a:pt x="202" y="65"/>
                    </a:cubicBezTo>
                    <a:cubicBezTo>
                      <a:pt x="201" y="64"/>
                      <a:pt x="199" y="63"/>
                      <a:pt x="197" y="63"/>
                    </a:cubicBezTo>
                    <a:cubicBezTo>
                      <a:pt x="197" y="63"/>
                      <a:pt x="197" y="63"/>
                      <a:pt x="197" y="63"/>
                    </a:cubicBezTo>
                    <a:cubicBezTo>
                      <a:pt x="195" y="63"/>
                      <a:pt x="194" y="64"/>
                      <a:pt x="193" y="65"/>
                    </a:cubicBezTo>
                    <a:cubicBezTo>
                      <a:pt x="190" y="65"/>
                      <a:pt x="188" y="66"/>
                      <a:pt x="186" y="69"/>
                    </a:cubicBezTo>
                    <a:cubicBezTo>
                      <a:pt x="185" y="72"/>
                      <a:pt x="185" y="77"/>
                      <a:pt x="186" y="80"/>
                    </a:cubicBezTo>
                    <a:cubicBezTo>
                      <a:pt x="188" y="83"/>
                      <a:pt x="191" y="83"/>
                      <a:pt x="193" y="84"/>
                    </a:cubicBezTo>
                    <a:cubicBezTo>
                      <a:pt x="194" y="84"/>
                      <a:pt x="194" y="84"/>
                      <a:pt x="194" y="84"/>
                    </a:cubicBezTo>
                    <a:cubicBezTo>
                      <a:pt x="193" y="86"/>
                      <a:pt x="192" y="88"/>
                      <a:pt x="191" y="91"/>
                    </a:cubicBezTo>
                    <a:cubicBezTo>
                      <a:pt x="189" y="95"/>
                      <a:pt x="188" y="100"/>
                      <a:pt x="186" y="104"/>
                    </a:cubicBezTo>
                    <a:cubicBezTo>
                      <a:pt x="186" y="104"/>
                      <a:pt x="186" y="104"/>
                      <a:pt x="186" y="104"/>
                    </a:cubicBezTo>
                    <a:cubicBezTo>
                      <a:pt x="185" y="104"/>
                      <a:pt x="184" y="104"/>
                      <a:pt x="183" y="104"/>
                    </a:cubicBezTo>
                    <a:cubicBezTo>
                      <a:pt x="183" y="104"/>
                      <a:pt x="183" y="104"/>
                      <a:pt x="182" y="104"/>
                    </a:cubicBezTo>
                    <a:cubicBezTo>
                      <a:pt x="182" y="104"/>
                      <a:pt x="181" y="103"/>
                      <a:pt x="181" y="103"/>
                    </a:cubicBezTo>
                    <a:cubicBezTo>
                      <a:pt x="179" y="103"/>
                      <a:pt x="177" y="104"/>
                      <a:pt x="176" y="105"/>
                    </a:cubicBezTo>
                    <a:cubicBezTo>
                      <a:pt x="175" y="106"/>
                      <a:pt x="175" y="106"/>
                      <a:pt x="175" y="106"/>
                    </a:cubicBezTo>
                    <a:cubicBezTo>
                      <a:pt x="174" y="106"/>
                      <a:pt x="174" y="106"/>
                      <a:pt x="174" y="106"/>
                    </a:cubicBezTo>
                    <a:cubicBezTo>
                      <a:pt x="171" y="109"/>
                      <a:pt x="169" y="115"/>
                      <a:pt x="172" y="119"/>
                    </a:cubicBezTo>
                    <a:cubicBezTo>
                      <a:pt x="173" y="122"/>
                      <a:pt x="177" y="125"/>
                      <a:pt x="181" y="125"/>
                    </a:cubicBezTo>
                    <a:cubicBezTo>
                      <a:pt x="180" y="128"/>
                      <a:pt x="180" y="131"/>
                      <a:pt x="179" y="134"/>
                    </a:cubicBezTo>
                    <a:cubicBezTo>
                      <a:pt x="178" y="133"/>
                      <a:pt x="177" y="133"/>
                      <a:pt x="175" y="133"/>
                    </a:cubicBezTo>
                    <a:cubicBezTo>
                      <a:pt x="173" y="133"/>
                      <a:pt x="171" y="134"/>
                      <a:pt x="169" y="136"/>
                    </a:cubicBezTo>
                    <a:cubicBezTo>
                      <a:pt x="165" y="138"/>
                      <a:pt x="162" y="141"/>
                      <a:pt x="163" y="146"/>
                    </a:cubicBezTo>
                    <a:cubicBezTo>
                      <a:pt x="163" y="149"/>
                      <a:pt x="165" y="151"/>
                      <a:pt x="167" y="152"/>
                    </a:cubicBezTo>
                    <a:cubicBezTo>
                      <a:pt x="168" y="153"/>
                      <a:pt x="171" y="154"/>
                      <a:pt x="173" y="154"/>
                    </a:cubicBezTo>
                    <a:cubicBezTo>
                      <a:pt x="174" y="154"/>
                      <a:pt x="176" y="154"/>
                      <a:pt x="177" y="153"/>
                    </a:cubicBezTo>
                    <a:cubicBezTo>
                      <a:pt x="177" y="156"/>
                      <a:pt x="176" y="160"/>
                      <a:pt x="176" y="163"/>
                    </a:cubicBezTo>
                    <a:cubicBezTo>
                      <a:pt x="175" y="163"/>
                      <a:pt x="175" y="163"/>
                      <a:pt x="175" y="163"/>
                    </a:cubicBezTo>
                    <a:cubicBezTo>
                      <a:pt x="175" y="163"/>
                      <a:pt x="175" y="163"/>
                      <a:pt x="175" y="163"/>
                    </a:cubicBezTo>
                    <a:cubicBezTo>
                      <a:pt x="175" y="163"/>
                      <a:pt x="175" y="163"/>
                      <a:pt x="175" y="163"/>
                    </a:cubicBezTo>
                    <a:cubicBezTo>
                      <a:pt x="174" y="163"/>
                      <a:pt x="174" y="163"/>
                      <a:pt x="174" y="163"/>
                    </a:cubicBezTo>
                    <a:cubicBezTo>
                      <a:pt x="172" y="163"/>
                      <a:pt x="169" y="165"/>
                      <a:pt x="167" y="167"/>
                    </a:cubicBezTo>
                    <a:cubicBezTo>
                      <a:pt x="166" y="169"/>
                      <a:pt x="166" y="171"/>
                      <a:pt x="166" y="174"/>
                    </a:cubicBezTo>
                    <a:cubicBezTo>
                      <a:pt x="165" y="174"/>
                      <a:pt x="165" y="175"/>
                      <a:pt x="165" y="176"/>
                    </a:cubicBezTo>
                    <a:cubicBezTo>
                      <a:pt x="165" y="177"/>
                      <a:pt x="166" y="179"/>
                      <a:pt x="167" y="181"/>
                    </a:cubicBezTo>
                    <a:cubicBezTo>
                      <a:pt x="166" y="181"/>
                      <a:pt x="166" y="181"/>
                      <a:pt x="166" y="181"/>
                    </a:cubicBezTo>
                    <a:cubicBezTo>
                      <a:pt x="166" y="181"/>
                      <a:pt x="165" y="181"/>
                      <a:pt x="165" y="181"/>
                    </a:cubicBezTo>
                    <a:cubicBezTo>
                      <a:pt x="165" y="181"/>
                      <a:pt x="164" y="181"/>
                      <a:pt x="164" y="181"/>
                    </a:cubicBezTo>
                    <a:cubicBezTo>
                      <a:pt x="161" y="181"/>
                      <a:pt x="159" y="183"/>
                      <a:pt x="158" y="187"/>
                    </a:cubicBezTo>
                    <a:cubicBezTo>
                      <a:pt x="158" y="187"/>
                      <a:pt x="158" y="188"/>
                      <a:pt x="157" y="188"/>
                    </a:cubicBezTo>
                    <a:cubicBezTo>
                      <a:pt x="152" y="182"/>
                      <a:pt x="147" y="176"/>
                      <a:pt x="140" y="172"/>
                    </a:cubicBezTo>
                    <a:cubicBezTo>
                      <a:pt x="142" y="171"/>
                      <a:pt x="143" y="169"/>
                      <a:pt x="143" y="168"/>
                    </a:cubicBezTo>
                    <a:cubicBezTo>
                      <a:pt x="146" y="165"/>
                      <a:pt x="145" y="160"/>
                      <a:pt x="144" y="157"/>
                    </a:cubicBezTo>
                    <a:cubicBezTo>
                      <a:pt x="143" y="155"/>
                      <a:pt x="143" y="154"/>
                      <a:pt x="142" y="152"/>
                    </a:cubicBezTo>
                    <a:cubicBezTo>
                      <a:pt x="141" y="151"/>
                      <a:pt x="140" y="150"/>
                      <a:pt x="138" y="149"/>
                    </a:cubicBezTo>
                    <a:cubicBezTo>
                      <a:pt x="137" y="148"/>
                      <a:pt x="135" y="147"/>
                      <a:pt x="133" y="147"/>
                    </a:cubicBezTo>
                    <a:cubicBezTo>
                      <a:pt x="133" y="147"/>
                      <a:pt x="133" y="147"/>
                      <a:pt x="132" y="147"/>
                    </a:cubicBezTo>
                    <a:cubicBezTo>
                      <a:pt x="130" y="147"/>
                      <a:pt x="129" y="148"/>
                      <a:pt x="127" y="149"/>
                    </a:cubicBezTo>
                    <a:cubicBezTo>
                      <a:pt x="126" y="150"/>
                      <a:pt x="125" y="151"/>
                      <a:pt x="125" y="152"/>
                    </a:cubicBezTo>
                    <a:cubicBezTo>
                      <a:pt x="123" y="155"/>
                      <a:pt x="123" y="157"/>
                      <a:pt x="123" y="160"/>
                    </a:cubicBezTo>
                    <a:cubicBezTo>
                      <a:pt x="123" y="161"/>
                      <a:pt x="123" y="161"/>
                      <a:pt x="123" y="161"/>
                    </a:cubicBezTo>
                    <a:cubicBezTo>
                      <a:pt x="122" y="160"/>
                      <a:pt x="120" y="160"/>
                      <a:pt x="119" y="159"/>
                    </a:cubicBezTo>
                    <a:cubicBezTo>
                      <a:pt x="109" y="155"/>
                      <a:pt x="101" y="153"/>
                      <a:pt x="92" y="153"/>
                    </a:cubicBezTo>
                    <a:cubicBezTo>
                      <a:pt x="85" y="153"/>
                      <a:pt x="79" y="155"/>
                      <a:pt x="72" y="157"/>
                    </a:cubicBezTo>
                    <a:cubicBezTo>
                      <a:pt x="71" y="153"/>
                      <a:pt x="69" y="148"/>
                      <a:pt x="65" y="147"/>
                    </a:cubicBezTo>
                    <a:cubicBezTo>
                      <a:pt x="64" y="147"/>
                      <a:pt x="63" y="147"/>
                      <a:pt x="62" y="146"/>
                    </a:cubicBezTo>
                    <a:cubicBezTo>
                      <a:pt x="61" y="146"/>
                      <a:pt x="61" y="146"/>
                      <a:pt x="60" y="146"/>
                    </a:cubicBezTo>
                    <a:cubicBezTo>
                      <a:pt x="56" y="146"/>
                      <a:pt x="53" y="149"/>
                      <a:pt x="51" y="153"/>
                    </a:cubicBezTo>
                    <a:cubicBezTo>
                      <a:pt x="51" y="153"/>
                      <a:pt x="51" y="154"/>
                      <a:pt x="51" y="154"/>
                    </a:cubicBezTo>
                    <a:cubicBezTo>
                      <a:pt x="49" y="158"/>
                      <a:pt x="50" y="164"/>
                      <a:pt x="53" y="167"/>
                    </a:cubicBezTo>
                    <a:cubicBezTo>
                      <a:pt x="40" y="174"/>
                      <a:pt x="28" y="183"/>
                      <a:pt x="20" y="197"/>
                    </a:cubicBezTo>
                    <a:cubicBezTo>
                      <a:pt x="20" y="196"/>
                      <a:pt x="19" y="195"/>
                      <a:pt x="19" y="195"/>
                    </a:cubicBezTo>
                    <a:cubicBezTo>
                      <a:pt x="17" y="193"/>
                      <a:pt x="15" y="192"/>
                      <a:pt x="12" y="192"/>
                    </a:cubicBezTo>
                    <a:cubicBezTo>
                      <a:pt x="8" y="192"/>
                      <a:pt x="3" y="194"/>
                      <a:pt x="1" y="197"/>
                    </a:cubicBezTo>
                    <a:cubicBezTo>
                      <a:pt x="1" y="198"/>
                      <a:pt x="0" y="198"/>
                      <a:pt x="0" y="199"/>
                    </a:cubicBezTo>
                    <a:cubicBezTo>
                      <a:pt x="1" y="204"/>
                      <a:pt x="2" y="210"/>
                      <a:pt x="4" y="216"/>
                    </a:cubicBezTo>
                    <a:cubicBezTo>
                      <a:pt x="5" y="216"/>
                      <a:pt x="7" y="216"/>
                      <a:pt x="8" y="216"/>
                    </a:cubicBezTo>
                    <a:cubicBezTo>
                      <a:pt x="9" y="216"/>
                      <a:pt x="11" y="216"/>
                      <a:pt x="12" y="216"/>
                    </a:cubicBezTo>
                    <a:cubicBezTo>
                      <a:pt x="11" y="219"/>
                      <a:pt x="10" y="223"/>
                      <a:pt x="9" y="227"/>
                    </a:cubicBezTo>
                    <a:cubicBezTo>
                      <a:pt x="8" y="229"/>
                      <a:pt x="8" y="232"/>
                      <a:pt x="7" y="235"/>
                    </a:cubicBezTo>
                    <a:cubicBezTo>
                      <a:pt x="10" y="255"/>
                      <a:pt x="12" y="275"/>
                      <a:pt x="10" y="295"/>
                    </a:cubicBezTo>
                    <a:cubicBezTo>
                      <a:pt x="11" y="298"/>
                      <a:pt x="12" y="302"/>
                      <a:pt x="13" y="305"/>
                    </a:cubicBezTo>
                    <a:cubicBezTo>
                      <a:pt x="12" y="305"/>
                      <a:pt x="10" y="306"/>
                      <a:pt x="9" y="307"/>
                    </a:cubicBezTo>
                    <a:cubicBezTo>
                      <a:pt x="8" y="313"/>
                      <a:pt x="7" y="318"/>
                      <a:pt x="6" y="323"/>
                    </a:cubicBezTo>
                    <a:cubicBezTo>
                      <a:pt x="7" y="326"/>
                      <a:pt x="9" y="328"/>
                      <a:pt x="12" y="329"/>
                    </a:cubicBezTo>
                    <a:cubicBezTo>
                      <a:pt x="12" y="329"/>
                      <a:pt x="13" y="329"/>
                      <a:pt x="13" y="329"/>
                    </a:cubicBezTo>
                    <a:cubicBezTo>
                      <a:pt x="14" y="329"/>
                      <a:pt x="14" y="329"/>
                      <a:pt x="15" y="329"/>
                    </a:cubicBezTo>
                    <a:cubicBezTo>
                      <a:pt x="15" y="329"/>
                      <a:pt x="15" y="329"/>
                      <a:pt x="16" y="329"/>
                    </a:cubicBezTo>
                    <a:cubicBezTo>
                      <a:pt x="18" y="329"/>
                      <a:pt x="20" y="329"/>
                      <a:pt x="21" y="327"/>
                    </a:cubicBezTo>
                    <a:cubicBezTo>
                      <a:pt x="22" y="326"/>
                      <a:pt x="22" y="326"/>
                      <a:pt x="22" y="326"/>
                    </a:cubicBezTo>
                    <a:cubicBezTo>
                      <a:pt x="24" y="330"/>
                      <a:pt x="26" y="333"/>
                      <a:pt x="28" y="337"/>
                    </a:cubicBezTo>
                    <a:cubicBezTo>
                      <a:pt x="26" y="338"/>
                      <a:pt x="24" y="340"/>
                      <a:pt x="22" y="342"/>
                    </a:cubicBezTo>
                    <a:cubicBezTo>
                      <a:pt x="22" y="343"/>
                      <a:pt x="22" y="343"/>
                      <a:pt x="22" y="343"/>
                    </a:cubicBezTo>
                    <a:cubicBezTo>
                      <a:pt x="21" y="343"/>
                      <a:pt x="21" y="344"/>
                      <a:pt x="20" y="345"/>
                    </a:cubicBezTo>
                    <a:cubicBezTo>
                      <a:pt x="17" y="350"/>
                      <a:pt x="19" y="358"/>
                      <a:pt x="24" y="361"/>
                    </a:cubicBezTo>
                    <a:cubicBezTo>
                      <a:pt x="26" y="362"/>
                      <a:pt x="29" y="362"/>
                      <a:pt x="31" y="362"/>
                    </a:cubicBezTo>
                    <a:cubicBezTo>
                      <a:pt x="31" y="362"/>
                      <a:pt x="32" y="362"/>
                      <a:pt x="32" y="362"/>
                    </a:cubicBezTo>
                    <a:cubicBezTo>
                      <a:pt x="32" y="362"/>
                      <a:pt x="32" y="362"/>
                      <a:pt x="33" y="362"/>
                    </a:cubicBezTo>
                    <a:cubicBezTo>
                      <a:pt x="33" y="362"/>
                      <a:pt x="33" y="362"/>
                      <a:pt x="33" y="362"/>
                    </a:cubicBezTo>
                    <a:cubicBezTo>
                      <a:pt x="33" y="362"/>
                      <a:pt x="33" y="362"/>
                      <a:pt x="33" y="362"/>
                    </a:cubicBezTo>
                    <a:cubicBezTo>
                      <a:pt x="34" y="363"/>
                      <a:pt x="34" y="363"/>
                      <a:pt x="34" y="363"/>
                    </a:cubicBezTo>
                    <a:cubicBezTo>
                      <a:pt x="34" y="363"/>
                      <a:pt x="34" y="363"/>
                      <a:pt x="35" y="363"/>
                    </a:cubicBezTo>
                    <a:cubicBezTo>
                      <a:pt x="35" y="363"/>
                      <a:pt x="36" y="362"/>
                      <a:pt x="37" y="362"/>
                    </a:cubicBezTo>
                    <a:cubicBezTo>
                      <a:pt x="38" y="362"/>
                      <a:pt x="40" y="361"/>
                      <a:pt x="41" y="360"/>
                    </a:cubicBezTo>
                    <a:cubicBezTo>
                      <a:pt x="42" y="360"/>
                      <a:pt x="42" y="359"/>
                      <a:pt x="42" y="359"/>
                    </a:cubicBezTo>
                    <a:cubicBezTo>
                      <a:pt x="47" y="365"/>
                      <a:pt x="53" y="371"/>
                      <a:pt x="57" y="377"/>
                    </a:cubicBezTo>
                    <a:cubicBezTo>
                      <a:pt x="59" y="380"/>
                      <a:pt x="61" y="384"/>
                      <a:pt x="63" y="387"/>
                    </a:cubicBezTo>
                    <a:cubicBezTo>
                      <a:pt x="66" y="390"/>
                      <a:pt x="71" y="393"/>
                      <a:pt x="74" y="396"/>
                    </a:cubicBezTo>
                    <a:cubicBezTo>
                      <a:pt x="79" y="402"/>
                      <a:pt x="85" y="412"/>
                      <a:pt x="92" y="416"/>
                    </a:cubicBezTo>
                    <a:cubicBezTo>
                      <a:pt x="102" y="429"/>
                      <a:pt x="112" y="439"/>
                      <a:pt x="120" y="447"/>
                    </a:cubicBezTo>
                    <a:cubicBezTo>
                      <a:pt x="158" y="452"/>
                      <a:pt x="195" y="455"/>
                      <a:pt x="232" y="457"/>
                    </a:cubicBezTo>
                    <a:cubicBezTo>
                      <a:pt x="236" y="454"/>
                      <a:pt x="240" y="451"/>
                      <a:pt x="243" y="449"/>
                    </a:cubicBezTo>
                    <a:cubicBezTo>
                      <a:pt x="250" y="444"/>
                      <a:pt x="264" y="427"/>
                      <a:pt x="274" y="427"/>
                    </a:cubicBezTo>
                    <a:cubicBezTo>
                      <a:pt x="276" y="427"/>
                      <a:pt x="278" y="428"/>
                      <a:pt x="280" y="429"/>
                    </a:cubicBezTo>
                    <a:cubicBezTo>
                      <a:pt x="291" y="439"/>
                      <a:pt x="303" y="449"/>
                      <a:pt x="317" y="454"/>
                    </a:cubicBezTo>
                    <a:cubicBezTo>
                      <a:pt x="321" y="456"/>
                      <a:pt x="325" y="457"/>
                      <a:pt x="329" y="459"/>
                    </a:cubicBezTo>
                    <a:cubicBezTo>
                      <a:pt x="356" y="459"/>
                      <a:pt x="382" y="457"/>
                      <a:pt x="408" y="456"/>
                    </a:cubicBezTo>
                    <a:cubicBezTo>
                      <a:pt x="417" y="452"/>
                      <a:pt x="426" y="447"/>
                      <a:pt x="435" y="441"/>
                    </a:cubicBezTo>
                    <a:cubicBezTo>
                      <a:pt x="438" y="440"/>
                      <a:pt x="441" y="438"/>
                      <a:pt x="444" y="437"/>
                    </a:cubicBezTo>
                    <a:cubicBezTo>
                      <a:pt x="451" y="434"/>
                      <a:pt x="458" y="432"/>
                      <a:pt x="465" y="429"/>
                    </a:cubicBezTo>
                    <a:cubicBezTo>
                      <a:pt x="473" y="425"/>
                      <a:pt x="483" y="423"/>
                      <a:pt x="489" y="418"/>
                    </a:cubicBezTo>
                    <a:cubicBezTo>
                      <a:pt x="498" y="412"/>
                      <a:pt x="505" y="402"/>
                      <a:pt x="513" y="394"/>
                    </a:cubicBezTo>
                    <a:cubicBezTo>
                      <a:pt x="516" y="391"/>
                      <a:pt x="518" y="389"/>
                      <a:pt x="521" y="386"/>
                    </a:cubicBezTo>
                    <a:cubicBezTo>
                      <a:pt x="522" y="387"/>
                      <a:pt x="522" y="388"/>
                      <a:pt x="524" y="389"/>
                    </a:cubicBezTo>
                    <a:cubicBezTo>
                      <a:pt x="525" y="390"/>
                      <a:pt x="526" y="391"/>
                      <a:pt x="527" y="391"/>
                    </a:cubicBezTo>
                    <a:cubicBezTo>
                      <a:pt x="528" y="392"/>
                      <a:pt x="529" y="392"/>
                      <a:pt x="531" y="392"/>
                    </a:cubicBezTo>
                    <a:cubicBezTo>
                      <a:pt x="531" y="392"/>
                      <a:pt x="531" y="392"/>
                      <a:pt x="532" y="392"/>
                    </a:cubicBezTo>
                    <a:cubicBezTo>
                      <a:pt x="534" y="392"/>
                      <a:pt x="537" y="391"/>
                      <a:pt x="538" y="387"/>
                    </a:cubicBezTo>
                    <a:cubicBezTo>
                      <a:pt x="538" y="387"/>
                      <a:pt x="538" y="387"/>
                      <a:pt x="538" y="387"/>
                    </a:cubicBezTo>
                    <a:cubicBezTo>
                      <a:pt x="538" y="387"/>
                      <a:pt x="538" y="387"/>
                      <a:pt x="538" y="387"/>
                    </a:cubicBezTo>
                    <a:cubicBezTo>
                      <a:pt x="540" y="384"/>
                      <a:pt x="540" y="380"/>
                      <a:pt x="539" y="377"/>
                    </a:cubicBezTo>
                    <a:cubicBezTo>
                      <a:pt x="539" y="376"/>
                      <a:pt x="538" y="375"/>
                      <a:pt x="538" y="375"/>
                    </a:cubicBezTo>
                    <a:cubicBezTo>
                      <a:pt x="537" y="374"/>
                      <a:pt x="537" y="374"/>
                      <a:pt x="537" y="374"/>
                    </a:cubicBezTo>
                    <a:cubicBezTo>
                      <a:pt x="536" y="372"/>
                      <a:pt x="535" y="371"/>
                      <a:pt x="533" y="370"/>
                    </a:cubicBezTo>
                    <a:cubicBezTo>
                      <a:pt x="535" y="368"/>
                      <a:pt x="536" y="366"/>
                      <a:pt x="537" y="364"/>
                    </a:cubicBezTo>
                    <a:cubicBezTo>
                      <a:pt x="539" y="361"/>
                      <a:pt x="541" y="357"/>
                      <a:pt x="543" y="353"/>
                    </a:cubicBezTo>
                    <a:cubicBezTo>
                      <a:pt x="544" y="355"/>
                      <a:pt x="546" y="356"/>
                      <a:pt x="548" y="356"/>
                    </a:cubicBezTo>
                    <a:cubicBezTo>
                      <a:pt x="549" y="356"/>
                      <a:pt x="549" y="356"/>
                      <a:pt x="549" y="356"/>
                    </a:cubicBezTo>
                    <a:cubicBezTo>
                      <a:pt x="549" y="356"/>
                      <a:pt x="550" y="356"/>
                      <a:pt x="551" y="356"/>
                    </a:cubicBezTo>
                    <a:cubicBezTo>
                      <a:pt x="551" y="356"/>
                      <a:pt x="552" y="356"/>
                      <a:pt x="552" y="356"/>
                    </a:cubicBezTo>
                    <a:cubicBezTo>
                      <a:pt x="553" y="356"/>
                      <a:pt x="554" y="356"/>
                      <a:pt x="555" y="355"/>
                    </a:cubicBezTo>
                    <a:cubicBezTo>
                      <a:pt x="556" y="355"/>
                      <a:pt x="556" y="355"/>
                      <a:pt x="556" y="354"/>
                    </a:cubicBezTo>
                    <a:cubicBezTo>
                      <a:pt x="552" y="345"/>
                      <a:pt x="549" y="336"/>
                      <a:pt x="547" y="326"/>
                    </a:cubicBezTo>
                    <a:cubicBezTo>
                      <a:pt x="546" y="328"/>
                      <a:pt x="545" y="330"/>
                      <a:pt x="544" y="332"/>
                    </a:cubicBezTo>
                    <a:cubicBezTo>
                      <a:pt x="544" y="332"/>
                      <a:pt x="544" y="332"/>
                      <a:pt x="544" y="332"/>
                    </a:cubicBezTo>
                    <a:cubicBezTo>
                      <a:pt x="544" y="332"/>
                      <a:pt x="543" y="333"/>
                      <a:pt x="543" y="333"/>
                    </a:cubicBezTo>
                    <a:cubicBezTo>
                      <a:pt x="538" y="329"/>
                      <a:pt x="530" y="327"/>
                      <a:pt x="527" y="325"/>
                    </a:cubicBezTo>
                    <a:cubicBezTo>
                      <a:pt x="520" y="320"/>
                      <a:pt x="528" y="320"/>
                      <a:pt x="532" y="317"/>
                    </a:cubicBezTo>
                    <a:cubicBezTo>
                      <a:pt x="535" y="315"/>
                      <a:pt x="537" y="314"/>
                      <a:pt x="540" y="312"/>
                    </a:cubicBezTo>
                    <a:cubicBezTo>
                      <a:pt x="542" y="312"/>
                      <a:pt x="543" y="311"/>
                      <a:pt x="544" y="310"/>
                    </a:cubicBezTo>
                    <a:cubicBezTo>
                      <a:pt x="543" y="307"/>
                      <a:pt x="543" y="304"/>
                      <a:pt x="543" y="301"/>
                    </a:cubicBezTo>
                    <a:cubicBezTo>
                      <a:pt x="536" y="305"/>
                      <a:pt x="528" y="310"/>
                      <a:pt x="522" y="315"/>
                    </a:cubicBezTo>
                    <a:cubicBezTo>
                      <a:pt x="522" y="308"/>
                      <a:pt x="521" y="302"/>
                      <a:pt x="520" y="294"/>
                    </a:cubicBezTo>
                    <a:cubicBezTo>
                      <a:pt x="527" y="294"/>
                      <a:pt x="535" y="293"/>
                      <a:pt x="542" y="293"/>
                    </a:cubicBezTo>
                    <a:cubicBezTo>
                      <a:pt x="542" y="291"/>
                      <a:pt x="542" y="288"/>
                      <a:pt x="542" y="286"/>
                    </a:cubicBezTo>
                    <a:cubicBezTo>
                      <a:pt x="536" y="286"/>
                      <a:pt x="530" y="286"/>
                      <a:pt x="524" y="286"/>
                    </a:cubicBezTo>
                    <a:cubicBezTo>
                      <a:pt x="527" y="284"/>
                      <a:pt x="530" y="282"/>
                      <a:pt x="532" y="279"/>
                    </a:cubicBezTo>
                    <a:cubicBezTo>
                      <a:pt x="536" y="274"/>
                      <a:pt x="539" y="267"/>
                      <a:pt x="543" y="261"/>
                    </a:cubicBezTo>
                    <a:cubicBezTo>
                      <a:pt x="543" y="255"/>
                      <a:pt x="544" y="248"/>
                      <a:pt x="545" y="242"/>
                    </a:cubicBezTo>
                    <a:cubicBezTo>
                      <a:pt x="545" y="242"/>
                      <a:pt x="545" y="242"/>
                      <a:pt x="544" y="243"/>
                    </a:cubicBezTo>
                    <a:cubicBezTo>
                      <a:pt x="541" y="249"/>
                      <a:pt x="538" y="255"/>
                      <a:pt x="535" y="261"/>
                    </a:cubicBezTo>
                    <a:cubicBezTo>
                      <a:pt x="531" y="268"/>
                      <a:pt x="527" y="276"/>
                      <a:pt x="521" y="280"/>
                    </a:cubicBezTo>
                    <a:cubicBezTo>
                      <a:pt x="519" y="281"/>
                      <a:pt x="518" y="282"/>
                      <a:pt x="517" y="283"/>
                    </a:cubicBezTo>
                    <a:cubicBezTo>
                      <a:pt x="517" y="280"/>
                      <a:pt x="516" y="278"/>
                      <a:pt x="515" y="276"/>
                    </a:cubicBezTo>
                    <a:cubicBezTo>
                      <a:pt x="514" y="272"/>
                      <a:pt x="512" y="269"/>
                      <a:pt x="509" y="265"/>
                    </a:cubicBezTo>
                    <a:cubicBezTo>
                      <a:pt x="516" y="260"/>
                      <a:pt x="523" y="252"/>
                      <a:pt x="530" y="247"/>
                    </a:cubicBezTo>
                    <a:cubicBezTo>
                      <a:pt x="535" y="244"/>
                      <a:pt x="540" y="238"/>
                      <a:pt x="546" y="234"/>
                    </a:cubicBezTo>
                    <a:cubicBezTo>
                      <a:pt x="547" y="230"/>
                      <a:pt x="548" y="227"/>
                      <a:pt x="548" y="223"/>
                    </a:cubicBezTo>
                    <a:cubicBezTo>
                      <a:pt x="542" y="227"/>
                      <a:pt x="535" y="232"/>
                      <a:pt x="531" y="236"/>
                    </a:cubicBezTo>
                    <a:cubicBezTo>
                      <a:pt x="525" y="241"/>
                      <a:pt x="519" y="245"/>
                      <a:pt x="513" y="250"/>
                    </a:cubicBezTo>
                    <a:cubicBezTo>
                      <a:pt x="511" y="252"/>
                      <a:pt x="508" y="255"/>
                      <a:pt x="506" y="258"/>
                    </a:cubicBezTo>
                    <a:cubicBezTo>
                      <a:pt x="509" y="249"/>
                      <a:pt x="513" y="241"/>
                      <a:pt x="515" y="232"/>
                    </a:cubicBezTo>
                    <a:cubicBezTo>
                      <a:pt x="518" y="222"/>
                      <a:pt x="518" y="211"/>
                      <a:pt x="519" y="201"/>
                    </a:cubicBezTo>
                    <a:cubicBezTo>
                      <a:pt x="521" y="202"/>
                      <a:pt x="523" y="202"/>
                      <a:pt x="524" y="202"/>
                    </a:cubicBezTo>
                    <a:cubicBezTo>
                      <a:pt x="525" y="202"/>
                      <a:pt x="526" y="202"/>
                      <a:pt x="526" y="202"/>
                    </a:cubicBezTo>
                    <a:cubicBezTo>
                      <a:pt x="534" y="206"/>
                      <a:pt x="542" y="212"/>
                      <a:pt x="549" y="219"/>
                    </a:cubicBezTo>
                    <a:cubicBezTo>
                      <a:pt x="550" y="216"/>
                      <a:pt x="550" y="213"/>
                      <a:pt x="551" y="211"/>
                    </a:cubicBezTo>
                    <a:cubicBezTo>
                      <a:pt x="545" y="205"/>
                      <a:pt x="538" y="200"/>
                      <a:pt x="531" y="196"/>
                    </a:cubicBezTo>
                    <a:cubicBezTo>
                      <a:pt x="531" y="196"/>
                      <a:pt x="531" y="196"/>
                      <a:pt x="531" y="196"/>
                    </a:cubicBezTo>
                    <a:cubicBezTo>
                      <a:pt x="531" y="194"/>
                      <a:pt x="531" y="193"/>
                      <a:pt x="531" y="192"/>
                    </a:cubicBezTo>
                    <a:cubicBezTo>
                      <a:pt x="532" y="191"/>
                      <a:pt x="532" y="189"/>
                      <a:pt x="532" y="188"/>
                    </a:cubicBezTo>
                    <a:cubicBezTo>
                      <a:pt x="532" y="187"/>
                      <a:pt x="531" y="186"/>
                      <a:pt x="531" y="184"/>
                    </a:cubicBezTo>
                    <a:cubicBezTo>
                      <a:pt x="530" y="181"/>
                      <a:pt x="528" y="178"/>
                      <a:pt x="524" y="176"/>
                    </a:cubicBezTo>
                    <a:cubicBezTo>
                      <a:pt x="523" y="175"/>
                      <a:pt x="521" y="175"/>
                      <a:pt x="520" y="175"/>
                    </a:cubicBezTo>
                    <a:cubicBezTo>
                      <a:pt x="520" y="175"/>
                      <a:pt x="520" y="175"/>
                      <a:pt x="519" y="175"/>
                    </a:cubicBezTo>
                    <a:cubicBezTo>
                      <a:pt x="519" y="175"/>
                      <a:pt x="518" y="175"/>
                      <a:pt x="518" y="175"/>
                    </a:cubicBezTo>
                    <a:cubicBezTo>
                      <a:pt x="515" y="175"/>
                      <a:pt x="512" y="177"/>
                      <a:pt x="511" y="181"/>
                    </a:cubicBezTo>
                    <a:cubicBezTo>
                      <a:pt x="511" y="181"/>
                      <a:pt x="511" y="182"/>
                      <a:pt x="511" y="182"/>
                    </a:cubicBezTo>
                    <a:cubicBezTo>
                      <a:pt x="510" y="184"/>
                      <a:pt x="509" y="185"/>
                      <a:pt x="509" y="187"/>
                    </a:cubicBezTo>
                    <a:cubicBezTo>
                      <a:pt x="502" y="186"/>
                      <a:pt x="496" y="185"/>
                      <a:pt x="489" y="185"/>
                    </a:cubicBezTo>
                    <a:cubicBezTo>
                      <a:pt x="485" y="185"/>
                      <a:pt x="481" y="185"/>
                      <a:pt x="478" y="186"/>
                    </a:cubicBezTo>
                    <a:cubicBezTo>
                      <a:pt x="477" y="182"/>
                      <a:pt x="475" y="178"/>
                      <a:pt x="473" y="176"/>
                    </a:cubicBezTo>
                    <a:cubicBezTo>
                      <a:pt x="471" y="174"/>
                      <a:pt x="468" y="172"/>
                      <a:pt x="466" y="172"/>
                    </a:cubicBezTo>
                    <a:cubicBezTo>
                      <a:pt x="465" y="172"/>
                      <a:pt x="464" y="173"/>
                      <a:pt x="463" y="173"/>
                    </a:cubicBezTo>
                    <a:cubicBezTo>
                      <a:pt x="461" y="174"/>
                      <a:pt x="460" y="176"/>
                      <a:pt x="459" y="177"/>
                    </a:cubicBezTo>
                    <a:cubicBezTo>
                      <a:pt x="456" y="181"/>
                      <a:pt x="456" y="187"/>
                      <a:pt x="458" y="191"/>
                    </a:cubicBezTo>
                    <a:cubicBezTo>
                      <a:pt x="457" y="192"/>
                      <a:pt x="457" y="192"/>
                      <a:pt x="457" y="192"/>
                    </a:cubicBezTo>
                    <a:cubicBezTo>
                      <a:pt x="449" y="195"/>
                      <a:pt x="441" y="201"/>
                      <a:pt x="433" y="207"/>
                    </a:cubicBezTo>
                    <a:cubicBezTo>
                      <a:pt x="433" y="206"/>
                      <a:pt x="433" y="205"/>
                      <a:pt x="432" y="204"/>
                    </a:cubicBezTo>
                    <a:cubicBezTo>
                      <a:pt x="431" y="200"/>
                      <a:pt x="429" y="197"/>
                      <a:pt x="426" y="195"/>
                    </a:cubicBezTo>
                    <a:cubicBezTo>
                      <a:pt x="426" y="195"/>
                      <a:pt x="425" y="195"/>
                      <a:pt x="424" y="195"/>
                    </a:cubicBezTo>
                    <a:cubicBezTo>
                      <a:pt x="425" y="191"/>
                      <a:pt x="426" y="188"/>
                      <a:pt x="427" y="185"/>
                    </a:cubicBezTo>
                    <a:cubicBezTo>
                      <a:pt x="427" y="185"/>
                      <a:pt x="428" y="186"/>
                      <a:pt x="429" y="186"/>
                    </a:cubicBezTo>
                    <a:cubicBezTo>
                      <a:pt x="430" y="186"/>
                      <a:pt x="430" y="185"/>
                      <a:pt x="431" y="185"/>
                    </a:cubicBezTo>
                    <a:cubicBezTo>
                      <a:pt x="431" y="185"/>
                      <a:pt x="432" y="185"/>
                      <a:pt x="432" y="185"/>
                    </a:cubicBezTo>
                    <a:cubicBezTo>
                      <a:pt x="433" y="185"/>
                      <a:pt x="434" y="185"/>
                      <a:pt x="436" y="185"/>
                    </a:cubicBezTo>
                    <a:cubicBezTo>
                      <a:pt x="436" y="185"/>
                      <a:pt x="436" y="185"/>
                      <a:pt x="436" y="185"/>
                    </a:cubicBezTo>
                    <a:cubicBezTo>
                      <a:pt x="436" y="185"/>
                      <a:pt x="437" y="185"/>
                      <a:pt x="437" y="185"/>
                    </a:cubicBezTo>
                    <a:cubicBezTo>
                      <a:pt x="438" y="185"/>
                      <a:pt x="439" y="185"/>
                      <a:pt x="439" y="185"/>
                    </a:cubicBezTo>
                    <a:cubicBezTo>
                      <a:pt x="442" y="185"/>
                      <a:pt x="444" y="181"/>
                      <a:pt x="444" y="178"/>
                    </a:cubicBezTo>
                    <a:cubicBezTo>
                      <a:pt x="444" y="173"/>
                      <a:pt x="441" y="165"/>
                      <a:pt x="436" y="163"/>
                    </a:cubicBezTo>
                    <a:cubicBezTo>
                      <a:pt x="435" y="162"/>
                      <a:pt x="433" y="161"/>
                      <a:pt x="431" y="160"/>
                    </a:cubicBezTo>
                    <a:cubicBezTo>
                      <a:pt x="433" y="151"/>
                      <a:pt x="434" y="141"/>
                      <a:pt x="435" y="131"/>
                    </a:cubicBezTo>
                    <a:cubicBezTo>
                      <a:pt x="435" y="126"/>
                      <a:pt x="435" y="121"/>
                      <a:pt x="434" y="115"/>
                    </a:cubicBezTo>
                    <a:cubicBezTo>
                      <a:pt x="436" y="116"/>
                      <a:pt x="437" y="116"/>
                      <a:pt x="438" y="116"/>
                    </a:cubicBezTo>
                    <a:cubicBezTo>
                      <a:pt x="440" y="116"/>
                      <a:pt x="442" y="115"/>
                      <a:pt x="444" y="114"/>
                    </a:cubicBezTo>
                    <a:cubicBezTo>
                      <a:pt x="450" y="110"/>
                      <a:pt x="449" y="99"/>
                      <a:pt x="444" y="95"/>
                    </a:cubicBezTo>
                    <a:cubicBezTo>
                      <a:pt x="443" y="94"/>
                      <a:pt x="442" y="93"/>
                      <a:pt x="441" y="93"/>
                    </a:cubicBezTo>
                    <a:cubicBezTo>
                      <a:pt x="440" y="92"/>
                      <a:pt x="438" y="91"/>
                      <a:pt x="436" y="91"/>
                    </a:cubicBezTo>
                    <a:cubicBezTo>
                      <a:pt x="435" y="91"/>
                      <a:pt x="434" y="91"/>
                      <a:pt x="433" y="91"/>
                    </a:cubicBezTo>
                    <a:cubicBezTo>
                      <a:pt x="432" y="92"/>
                      <a:pt x="431" y="93"/>
                      <a:pt x="430" y="94"/>
                    </a:cubicBezTo>
                    <a:cubicBezTo>
                      <a:pt x="427" y="83"/>
                      <a:pt x="422" y="72"/>
                      <a:pt x="415" y="64"/>
                    </a:cubicBezTo>
                    <a:cubicBezTo>
                      <a:pt x="416" y="63"/>
                      <a:pt x="417" y="63"/>
                      <a:pt x="418" y="62"/>
                    </a:cubicBezTo>
                    <a:cubicBezTo>
                      <a:pt x="422" y="59"/>
                      <a:pt x="421" y="52"/>
                      <a:pt x="418" y="48"/>
                    </a:cubicBezTo>
                    <a:cubicBezTo>
                      <a:pt x="417" y="43"/>
                      <a:pt x="414" y="38"/>
                      <a:pt x="410" y="38"/>
                    </a:cubicBezTo>
                    <a:cubicBezTo>
                      <a:pt x="410" y="38"/>
                      <a:pt x="409" y="38"/>
                      <a:pt x="409" y="38"/>
                    </a:cubicBezTo>
                    <a:cubicBezTo>
                      <a:pt x="405" y="38"/>
                      <a:pt x="402" y="41"/>
                      <a:pt x="401" y="45"/>
                    </a:cubicBezTo>
                    <a:cubicBezTo>
                      <a:pt x="400" y="46"/>
                      <a:pt x="399" y="47"/>
                      <a:pt x="399" y="48"/>
                    </a:cubicBezTo>
                    <a:cubicBezTo>
                      <a:pt x="396" y="46"/>
                      <a:pt x="394" y="44"/>
                      <a:pt x="391" y="41"/>
                    </a:cubicBezTo>
                    <a:cubicBezTo>
                      <a:pt x="386" y="37"/>
                      <a:pt x="379" y="31"/>
                      <a:pt x="373" y="28"/>
                    </a:cubicBezTo>
                    <a:cubicBezTo>
                      <a:pt x="370" y="27"/>
                      <a:pt x="366" y="26"/>
                      <a:pt x="363" y="25"/>
                    </a:cubicBezTo>
                    <a:cubicBezTo>
                      <a:pt x="363" y="23"/>
                      <a:pt x="363" y="20"/>
                      <a:pt x="363" y="18"/>
                    </a:cubicBezTo>
                    <a:cubicBezTo>
                      <a:pt x="364" y="16"/>
                      <a:pt x="364" y="13"/>
                      <a:pt x="363" y="11"/>
                    </a:cubicBezTo>
                    <a:cubicBezTo>
                      <a:pt x="363" y="8"/>
                      <a:pt x="358" y="5"/>
                      <a:pt x="355" y="4"/>
                    </a:cubicBezTo>
                    <a:cubicBezTo>
                      <a:pt x="355" y="4"/>
                      <a:pt x="354" y="4"/>
                      <a:pt x="354" y="4"/>
                    </a:cubicBezTo>
                    <a:cubicBezTo>
                      <a:pt x="353" y="4"/>
                      <a:pt x="351" y="5"/>
                      <a:pt x="350" y="6"/>
                    </a:cubicBezTo>
                    <a:cubicBezTo>
                      <a:pt x="349" y="5"/>
                      <a:pt x="349" y="5"/>
                      <a:pt x="348" y="5"/>
                    </a:cubicBezTo>
                    <a:cubicBezTo>
                      <a:pt x="348" y="5"/>
                      <a:pt x="348" y="5"/>
                      <a:pt x="347" y="5"/>
                    </a:cubicBezTo>
                    <a:cubicBezTo>
                      <a:pt x="343" y="5"/>
                      <a:pt x="341" y="10"/>
                      <a:pt x="341" y="14"/>
                    </a:cubicBezTo>
                    <a:cubicBezTo>
                      <a:pt x="341" y="15"/>
                      <a:pt x="341" y="17"/>
                      <a:pt x="341" y="18"/>
                    </a:cubicBezTo>
                    <a:cubicBezTo>
                      <a:pt x="341" y="19"/>
                      <a:pt x="341" y="21"/>
                      <a:pt x="342" y="22"/>
                    </a:cubicBezTo>
                    <a:cubicBezTo>
                      <a:pt x="342" y="22"/>
                      <a:pt x="342" y="22"/>
                      <a:pt x="342" y="22"/>
                    </a:cubicBezTo>
                    <a:cubicBezTo>
                      <a:pt x="338" y="22"/>
                      <a:pt x="334" y="22"/>
                      <a:pt x="330" y="21"/>
                    </a:cubicBezTo>
                    <a:cubicBezTo>
                      <a:pt x="322" y="21"/>
                      <a:pt x="313" y="20"/>
                      <a:pt x="304" y="20"/>
                    </a:cubicBezTo>
                    <a:cubicBezTo>
                      <a:pt x="305" y="15"/>
                      <a:pt x="303" y="9"/>
                      <a:pt x="300" y="6"/>
                    </a:cubicBezTo>
                    <a:cubicBezTo>
                      <a:pt x="298" y="3"/>
                      <a:pt x="294" y="0"/>
                      <a:pt x="29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5" name="Freeform 805"/>
              <p:cNvSpPr>
                <a:spLocks noEditPoints="1"/>
              </p:cNvSpPr>
              <p:nvPr/>
            </p:nvSpPr>
            <p:spPr bwMode="auto">
              <a:xfrm>
                <a:off x="3090" y="3858"/>
                <a:ext cx="292" cy="237"/>
              </a:xfrm>
              <a:custGeom>
                <a:avLst/>
                <a:gdLst>
                  <a:gd name="T0" fmla="*/ 304 w 592"/>
                  <a:gd name="T1" fmla="*/ 433 h 480"/>
                  <a:gd name="T2" fmla="*/ 344 w 592"/>
                  <a:gd name="T3" fmla="*/ 446 h 480"/>
                  <a:gd name="T4" fmla="*/ 236 w 592"/>
                  <a:gd name="T5" fmla="*/ 430 h 480"/>
                  <a:gd name="T6" fmla="*/ 394 w 592"/>
                  <a:gd name="T7" fmla="*/ 424 h 480"/>
                  <a:gd name="T8" fmla="*/ 401 w 592"/>
                  <a:gd name="T9" fmla="*/ 374 h 480"/>
                  <a:gd name="T10" fmla="*/ 205 w 592"/>
                  <a:gd name="T11" fmla="*/ 381 h 480"/>
                  <a:gd name="T12" fmla="*/ 189 w 592"/>
                  <a:gd name="T13" fmla="*/ 339 h 480"/>
                  <a:gd name="T14" fmla="*/ 199 w 592"/>
                  <a:gd name="T15" fmla="*/ 333 h 480"/>
                  <a:gd name="T16" fmla="*/ 194 w 592"/>
                  <a:gd name="T17" fmla="*/ 317 h 480"/>
                  <a:gd name="T18" fmla="*/ 395 w 592"/>
                  <a:gd name="T19" fmla="*/ 321 h 480"/>
                  <a:gd name="T20" fmla="*/ 198 w 592"/>
                  <a:gd name="T21" fmla="*/ 294 h 480"/>
                  <a:gd name="T22" fmla="*/ 189 w 592"/>
                  <a:gd name="T23" fmla="*/ 277 h 480"/>
                  <a:gd name="T24" fmla="*/ 482 w 592"/>
                  <a:gd name="T25" fmla="*/ 298 h 480"/>
                  <a:gd name="T26" fmla="*/ 465 w 592"/>
                  <a:gd name="T27" fmla="*/ 287 h 480"/>
                  <a:gd name="T28" fmla="*/ 473 w 592"/>
                  <a:gd name="T29" fmla="*/ 247 h 480"/>
                  <a:gd name="T30" fmla="*/ 136 w 592"/>
                  <a:gd name="T31" fmla="*/ 246 h 480"/>
                  <a:gd name="T32" fmla="*/ 518 w 592"/>
                  <a:gd name="T33" fmla="*/ 284 h 480"/>
                  <a:gd name="T34" fmla="*/ 525 w 592"/>
                  <a:gd name="T35" fmla="*/ 294 h 480"/>
                  <a:gd name="T36" fmla="*/ 82 w 592"/>
                  <a:gd name="T37" fmla="*/ 234 h 480"/>
                  <a:gd name="T38" fmla="*/ 195 w 592"/>
                  <a:gd name="T39" fmla="*/ 239 h 480"/>
                  <a:gd name="T40" fmla="*/ 176 w 592"/>
                  <a:gd name="T41" fmla="*/ 231 h 480"/>
                  <a:gd name="T42" fmla="*/ 526 w 592"/>
                  <a:gd name="T43" fmla="*/ 219 h 480"/>
                  <a:gd name="T44" fmla="*/ 35 w 592"/>
                  <a:gd name="T45" fmla="*/ 247 h 480"/>
                  <a:gd name="T46" fmla="*/ 532 w 592"/>
                  <a:gd name="T47" fmla="*/ 201 h 480"/>
                  <a:gd name="T48" fmla="*/ 540 w 592"/>
                  <a:gd name="T49" fmla="*/ 171 h 480"/>
                  <a:gd name="T50" fmla="*/ 23 w 592"/>
                  <a:gd name="T51" fmla="*/ 190 h 480"/>
                  <a:gd name="T52" fmla="*/ 50 w 592"/>
                  <a:gd name="T53" fmla="*/ 129 h 480"/>
                  <a:gd name="T54" fmla="*/ 62 w 592"/>
                  <a:gd name="T55" fmla="*/ 131 h 480"/>
                  <a:gd name="T56" fmla="*/ 278 w 592"/>
                  <a:gd name="T57" fmla="*/ 194 h 480"/>
                  <a:gd name="T58" fmla="*/ 277 w 592"/>
                  <a:gd name="T59" fmla="*/ 72 h 480"/>
                  <a:gd name="T60" fmla="*/ 158 w 592"/>
                  <a:gd name="T61" fmla="*/ 202 h 480"/>
                  <a:gd name="T62" fmla="*/ 169 w 592"/>
                  <a:gd name="T63" fmla="*/ 156 h 480"/>
                  <a:gd name="T64" fmla="*/ 253 w 592"/>
                  <a:gd name="T65" fmla="*/ 73 h 480"/>
                  <a:gd name="T66" fmla="*/ 431 w 592"/>
                  <a:gd name="T67" fmla="*/ 144 h 480"/>
                  <a:gd name="T68" fmla="*/ 256 w 592"/>
                  <a:gd name="T69" fmla="*/ 174 h 480"/>
                  <a:gd name="T70" fmla="*/ 125 w 592"/>
                  <a:gd name="T71" fmla="*/ 186 h 480"/>
                  <a:gd name="T72" fmla="*/ 391 w 592"/>
                  <a:gd name="T73" fmla="*/ 89 h 480"/>
                  <a:gd name="T74" fmla="*/ 210 w 592"/>
                  <a:gd name="T75" fmla="*/ 62 h 480"/>
                  <a:gd name="T76" fmla="*/ 200 w 592"/>
                  <a:gd name="T77" fmla="*/ 50 h 480"/>
                  <a:gd name="T78" fmla="*/ 338 w 592"/>
                  <a:gd name="T79" fmla="*/ 47 h 480"/>
                  <a:gd name="T80" fmla="*/ 181 w 592"/>
                  <a:gd name="T81" fmla="*/ 54 h 480"/>
                  <a:gd name="T82" fmla="*/ 81 w 592"/>
                  <a:gd name="T83" fmla="*/ 80 h 480"/>
                  <a:gd name="T84" fmla="*/ 36 w 592"/>
                  <a:gd name="T85" fmla="*/ 136 h 480"/>
                  <a:gd name="T86" fmla="*/ 11 w 592"/>
                  <a:gd name="T87" fmla="*/ 206 h 480"/>
                  <a:gd name="T88" fmla="*/ 77 w 592"/>
                  <a:gd name="T89" fmla="*/ 300 h 480"/>
                  <a:gd name="T90" fmla="*/ 128 w 592"/>
                  <a:gd name="T91" fmla="*/ 312 h 480"/>
                  <a:gd name="T92" fmla="*/ 180 w 592"/>
                  <a:gd name="T93" fmla="*/ 310 h 480"/>
                  <a:gd name="T94" fmla="*/ 201 w 592"/>
                  <a:gd name="T95" fmla="*/ 409 h 480"/>
                  <a:gd name="T96" fmla="*/ 280 w 592"/>
                  <a:gd name="T97" fmla="*/ 460 h 480"/>
                  <a:gd name="T98" fmla="*/ 346 w 592"/>
                  <a:gd name="T99" fmla="*/ 478 h 480"/>
                  <a:gd name="T100" fmla="*/ 431 w 592"/>
                  <a:gd name="T101" fmla="*/ 395 h 480"/>
                  <a:gd name="T102" fmla="*/ 442 w 592"/>
                  <a:gd name="T103" fmla="*/ 304 h 480"/>
                  <a:gd name="T104" fmla="*/ 478 w 592"/>
                  <a:gd name="T105" fmla="*/ 317 h 480"/>
                  <a:gd name="T106" fmla="*/ 580 w 592"/>
                  <a:gd name="T107" fmla="*/ 220 h 480"/>
                  <a:gd name="T108" fmla="*/ 573 w 592"/>
                  <a:gd name="T109" fmla="*/ 145 h 480"/>
                  <a:gd name="T110" fmla="*/ 529 w 592"/>
                  <a:gd name="T111" fmla="*/ 110 h 480"/>
                  <a:gd name="T112" fmla="*/ 391 w 592"/>
                  <a:gd name="T113" fmla="*/ 20 h 480"/>
                  <a:gd name="T114" fmla="*/ 353 w 592"/>
                  <a:gd name="T115" fmla="*/ 315 h 480"/>
                  <a:gd name="T116" fmla="*/ 345 w 592"/>
                  <a:gd name="T117" fmla="*/ 324 h 480"/>
                  <a:gd name="T118" fmla="*/ 288 w 592"/>
                  <a:gd name="T119" fmla="*/ 339 h 480"/>
                  <a:gd name="T120" fmla="*/ 194 w 592"/>
                  <a:gd name="T121" fmla="*/ 0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92" h="480">
                    <a:moveTo>
                      <a:pt x="552" y="105"/>
                    </a:moveTo>
                    <a:cubicBezTo>
                      <a:pt x="553" y="106"/>
                      <a:pt x="554" y="107"/>
                      <a:pt x="555" y="107"/>
                    </a:cubicBezTo>
                    <a:cubicBezTo>
                      <a:pt x="554" y="107"/>
                      <a:pt x="553" y="106"/>
                      <a:pt x="552" y="105"/>
                    </a:cubicBezTo>
                    <a:moveTo>
                      <a:pt x="283" y="452"/>
                    </a:moveTo>
                    <a:cubicBezTo>
                      <a:pt x="267" y="450"/>
                      <a:pt x="252" y="447"/>
                      <a:pt x="240" y="437"/>
                    </a:cubicBezTo>
                    <a:cubicBezTo>
                      <a:pt x="244" y="434"/>
                      <a:pt x="247" y="429"/>
                      <a:pt x="251" y="425"/>
                    </a:cubicBezTo>
                    <a:cubicBezTo>
                      <a:pt x="255" y="420"/>
                      <a:pt x="260" y="416"/>
                      <a:pt x="264" y="411"/>
                    </a:cubicBezTo>
                    <a:cubicBezTo>
                      <a:pt x="265" y="410"/>
                      <a:pt x="269" y="403"/>
                      <a:pt x="272" y="399"/>
                    </a:cubicBezTo>
                    <a:cubicBezTo>
                      <a:pt x="275" y="417"/>
                      <a:pt x="281" y="433"/>
                      <a:pt x="283" y="451"/>
                    </a:cubicBezTo>
                    <a:cubicBezTo>
                      <a:pt x="283" y="452"/>
                      <a:pt x="283" y="452"/>
                      <a:pt x="283" y="452"/>
                    </a:cubicBezTo>
                    <a:moveTo>
                      <a:pt x="312" y="453"/>
                    </a:moveTo>
                    <a:cubicBezTo>
                      <a:pt x="310" y="453"/>
                      <a:pt x="307" y="453"/>
                      <a:pt x="304" y="453"/>
                    </a:cubicBezTo>
                    <a:cubicBezTo>
                      <a:pt x="301" y="453"/>
                      <a:pt x="298" y="453"/>
                      <a:pt x="294" y="453"/>
                    </a:cubicBezTo>
                    <a:cubicBezTo>
                      <a:pt x="294" y="453"/>
                      <a:pt x="293" y="453"/>
                      <a:pt x="293" y="453"/>
                    </a:cubicBezTo>
                    <a:cubicBezTo>
                      <a:pt x="298" y="448"/>
                      <a:pt x="301" y="438"/>
                      <a:pt x="304" y="433"/>
                    </a:cubicBezTo>
                    <a:cubicBezTo>
                      <a:pt x="307" y="428"/>
                      <a:pt x="311" y="422"/>
                      <a:pt x="313" y="416"/>
                    </a:cubicBezTo>
                    <a:cubicBezTo>
                      <a:pt x="316" y="410"/>
                      <a:pt x="318" y="401"/>
                      <a:pt x="322" y="396"/>
                    </a:cubicBezTo>
                    <a:cubicBezTo>
                      <a:pt x="328" y="407"/>
                      <a:pt x="330" y="423"/>
                      <a:pt x="333" y="434"/>
                    </a:cubicBezTo>
                    <a:cubicBezTo>
                      <a:pt x="335" y="440"/>
                      <a:pt x="337" y="446"/>
                      <a:pt x="338" y="452"/>
                    </a:cubicBezTo>
                    <a:cubicBezTo>
                      <a:pt x="338" y="452"/>
                      <a:pt x="338" y="452"/>
                      <a:pt x="339" y="453"/>
                    </a:cubicBezTo>
                    <a:cubicBezTo>
                      <a:pt x="330" y="453"/>
                      <a:pt x="321" y="453"/>
                      <a:pt x="312" y="453"/>
                    </a:cubicBezTo>
                    <a:moveTo>
                      <a:pt x="289" y="445"/>
                    </a:moveTo>
                    <a:cubicBezTo>
                      <a:pt x="287" y="428"/>
                      <a:pt x="281" y="411"/>
                      <a:pt x="279" y="394"/>
                    </a:cubicBezTo>
                    <a:cubicBezTo>
                      <a:pt x="283" y="395"/>
                      <a:pt x="288" y="395"/>
                      <a:pt x="293" y="396"/>
                    </a:cubicBezTo>
                    <a:cubicBezTo>
                      <a:pt x="296" y="396"/>
                      <a:pt x="299" y="396"/>
                      <a:pt x="302" y="396"/>
                    </a:cubicBezTo>
                    <a:cubicBezTo>
                      <a:pt x="306" y="396"/>
                      <a:pt x="310" y="396"/>
                      <a:pt x="313" y="396"/>
                    </a:cubicBezTo>
                    <a:cubicBezTo>
                      <a:pt x="311" y="401"/>
                      <a:pt x="309" y="407"/>
                      <a:pt x="307" y="413"/>
                    </a:cubicBezTo>
                    <a:cubicBezTo>
                      <a:pt x="306" y="415"/>
                      <a:pt x="294" y="438"/>
                      <a:pt x="289" y="445"/>
                    </a:cubicBezTo>
                    <a:moveTo>
                      <a:pt x="345" y="448"/>
                    </a:moveTo>
                    <a:cubicBezTo>
                      <a:pt x="345" y="448"/>
                      <a:pt x="345" y="447"/>
                      <a:pt x="344" y="446"/>
                    </a:cubicBezTo>
                    <a:cubicBezTo>
                      <a:pt x="344" y="444"/>
                      <a:pt x="344" y="442"/>
                      <a:pt x="343" y="440"/>
                    </a:cubicBezTo>
                    <a:cubicBezTo>
                      <a:pt x="342" y="433"/>
                      <a:pt x="339" y="425"/>
                      <a:pt x="337" y="418"/>
                    </a:cubicBezTo>
                    <a:cubicBezTo>
                      <a:pt x="334" y="410"/>
                      <a:pt x="332" y="401"/>
                      <a:pt x="329" y="393"/>
                    </a:cubicBezTo>
                    <a:cubicBezTo>
                      <a:pt x="335" y="391"/>
                      <a:pt x="341" y="389"/>
                      <a:pt x="347" y="386"/>
                    </a:cubicBezTo>
                    <a:cubicBezTo>
                      <a:pt x="347" y="391"/>
                      <a:pt x="348" y="395"/>
                      <a:pt x="348" y="399"/>
                    </a:cubicBezTo>
                    <a:cubicBezTo>
                      <a:pt x="348" y="415"/>
                      <a:pt x="350" y="429"/>
                      <a:pt x="345" y="445"/>
                    </a:cubicBezTo>
                    <a:cubicBezTo>
                      <a:pt x="345" y="447"/>
                      <a:pt x="345" y="448"/>
                      <a:pt x="345" y="448"/>
                    </a:cubicBezTo>
                    <a:moveTo>
                      <a:pt x="229" y="427"/>
                    </a:moveTo>
                    <a:cubicBezTo>
                      <a:pt x="226" y="425"/>
                      <a:pt x="223" y="422"/>
                      <a:pt x="221" y="419"/>
                    </a:cubicBezTo>
                    <a:cubicBezTo>
                      <a:pt x="217" y="413"/>
                      <a:pt x="213" y="408"/>
                      <a:pt x="209" y="402"/>
                    </a:cubicBezTo>
                    <a:cubicBezTo>
                      <a:pt x="208" y="401"/>
                      <a:pt x="208" y="399"/>
                      <a:pt x="207" y="398"/>
                    </a:cubicBezTo>
                    <a:cubicBezTo>
                      <a:pt x="215" y="396"/>
                      <a:pt x="226" y="389"/>
                      <a:pt x="233" y="384"/>
                    </a:cubicBezTo>
                    <a:cubicBezTo>
                      <a:pt x="232" y="391"/>
                      <a:pt x="230" y="397"/>
                      <a:pt x="230" y="404"/>
                    </a:cubicBezTo>
                    <a:cubicBezTo>
                      <a:pt x="231" y="412"/>
                      <a:pt x="229" y="419"/>
                      <a:pt x="229" y="427"/>
                    </a:cubicBezTo>
                    <a:moveTo>
                      <a:pt x="236" y="430"/>
                    </a:moveTo>
                    <a:cubicBezTo>
                      <a:pt x="236" y="423"/>
                      <a:pt x="238" y="416"/>
                      <a:pt x="238" y="408"/>
                    </a:cubicBezTo>
                    <a:cubicBezTo>
                      <a:pt x="238" y="400"/>
                      <a:pt x="240" y="391"/>
                      <a:pt x="241" y="383"/>
                    </a:cubicBezTo>
                    <a:cubicBezTo>
                      <a:pt x="249" y="388"/>
                      <a:pt x="258" y="390"/>
                      <a:pt x="267" y="392"/>
                    </a:cubicBezTo>
                    <a:cubicBezTo>
                      <a:pt x="265" y="395"/>
                      <a:pt x="263" y="400"/>
                      <a:pt x="261" y="403"/>
                    </a:cubicBezTo>
                    <a:cubicBezTo>
                      <a:pt x="257" y="408"/>
                      <a:pt x="252" y="413"/>
                      <a:pt x="247" y="418"/>
                    </a:cubicBezTo>
                    <a:cubicBezTo>
                      <a:pt x="245" y="421"/>
                      <a:pt x="240" y="427"/>
                      <a:pt x="236" y="430"/>
                    </a:cubicBezTo>
                    <a:moveTo>
                      <a:pt x="350" y="452"/>
                    </a:moveTo>
                    <a:cubicBezTo>
                      <a:pt x="354" y="446"/>
                      <a:pt x="356" y="437"/>
                      <a:pt x="356" y="432"/>
                    </a:cubicBezTo>
                    <a:cubicBezTo>
                      <a:pt x="357" y="422"/>
                      <a:pt x="357" y="412"/>
                      <a:pt x="355" y="402"/>
                    </a:cubicBezTo>
                    <a:cubicBezTo>
                      <a:pt x="355" y="399"/>
                      <a:pt x="354" y="389"/>
                      <a:pt x="354" y="383"/>
                    </a:cubicBezTo>
                    <a:cubicBezTo>
                      <a:pt x="354" y="383"/>
                      <a:pt x="354" y="383"/>
                      <a:pt x="354" y="383"/>
                    </a:cubicBezTo>
                    <a:cubicBezTo>
                      <a:pt x="357" y="385"/>
                      <a:pt x="359" y="388"/>
                      <a:pt x="362" y="390"/>
                    </a:cubicBezTo>
                    <a:cubicBezTo>
                      <a:pt x="367" y="395"/>
                      <a:pt x="372" y="400"/>
                      <a:pt x="377" y="405"/>
                    </a:cubicBezTo>
                    <a:cubicBezTo>
                      <a:pt x="380" y="409"/>
                      <a:pt x="383" y="412"/>
                      <a:pt x="386" y="416"/>
                    </a:cubicBezTo>
                    <a:cubicBezTo>
                      <a:pt x="388" y="418"/>
                      <a:pt x="393" y="422"/>
                      <a:pt x="394" y="424"/>
                    </a:cubicBezTo>
                    <a:cubicBezTo>
                      <a:pt x="394" y="425"/>
                      <a:pt x="395" y="426"/>
                      <a:pt x="395" y="427"/>
                    </a:cubicBezTo>
                    <a:cubicBezTo>
                      <a:pt x="395" y="428"/>
                      <a:pt x="396" y="429"/>
                      <a:pt x="397" y="430"/>
                    </a:cubicBezTo>
                    <a:cubicBezTo>
                      <a:pt x="394" y="432"/>
                      <a:pt x="392" y="434"/>
                      <a:pt x="389" y="436"/>
                    </a:cubicBezTo>
                    <a:cubicBezTo>
                      <a:pt x="375" y="444"/>
                      <a:pt x="365" y="451"/>
                      <a:pt x="350" y="452"/>
                    </a:cubicBezTo>
                    <a:moveTo>
                      <a:pt x="393" y="411"/>
                    </a:moveTo>
                    <a:cubicBezTo>
                      <a:pt x="389" y="408"/>
                      <a:pt x="386" y="404"/>
                      <a:pt x="383" y="400"/>
                    </a:cubicBezTo>
                    <a:cubicBezTo>
                      <a:pt x="378" y="395"/>
                      <a:pt x="374" y="391"/>
                      <a:pt x="368" y="386"/>
                    </a:cubicBezTo>
                    <a:cubicBezTo>
                      <a:pt x="366" y="384"/>
                      <a:pt x="363" y="381"/>
                      <a:pt x="361" y="379"/>
                    </a:cubicBezTo>
                    <a:cubicBezTo>
                      <a:pt x="361" y="378"/>
                      <a:pt x="362" y="378"/>
                      <a:pt x="363" y="377"/>
                    </a:cubicBezTo>
                    <a:cubicBezTo>
                      <a:pt x="367" y="374"/>
                      <a:pt x="370" y="370"/>
                      <a:pt x="374" y="366"/>
                    </a:cubicBezTo>
                    <a:cubicBezTo>
                      <a:pt x="385" y="379"/>
                      <a:pt x="390" y="394"/>
                      <a:pt x="393" y="411"/>
                    </a:cubicBezTo>
                    <a:moveTo>
                      <a:pt x="402" y="425"/>
                    </a:moveTo>
                    <a:cubicBezTo>
                      <a:pt x="402" y="424"/>
                      <a:pt x="402" y="423"/>
                      <a:pt x="401" y="421"/>
                    </a:cubicBezTo>
                    <a:cubicBezTo>
                      <a:pt x="399" y="401"/>
                      <a:pt x="394" y="381"/>
                      <a:pt x="383" y="365"/>
                    </a:cubicBezTo>
                    <a:cubicBezTo>
                      <a:pt x="389" y="368"/>
                      <a:pt x="395" y="371"/>
                      <a:pt x="401" y="374"/>
                    </a:cubicBezTo>
                    <a:cubicBezTo>
                      <a:pt x="408" y="377"/>
                      <a:pt x="418" y="384"/>
                      <a:pt x="427" y="384"/>
                    </a:cubicBezTo>
                    <a:cubicBezTo>
                      <a:pt x="424" y="394"/>
                      <a:pt x="418" y="405"/>
                      <a:pt x="413" y="412"/>
                    </a:cubicBezTo>
                    <a:cubicBezTo>
                      <a:pt x="410" y="416"/>
                      <a:pt x="406" y="421"/>
                      <a:pt x="402" y="425"/>
                    </a:cubicBezTo>
                    <a:moveTo>
                      <a:pt x="208" y="390"/>
                    </a:moveTo>
                    <a:cubicBezTo>
                      <a:pt x="210" y="385"/>
                      <a:pt x="213" y="380"/>
                      <a:pt x="216" y="374"/>
                    </a:cubicBezTo>
                    <a:cubicBezTo>
                      <a:pt x="216" y="374"/>
                      <a:pt x="218" y="367"/>
                      <a:pt x="220" y="363"/>
                    </a:cubicBezTo>
                    <a:cubicBezTo>
                      <a:pt x="221" y="364"/>
                      <a:pt x="222" y="366"/>
                      <a:pt x="224" y="367"/>
                    </a:cubicBezTo>
                    <a:cubicBezTo>
                      <a:pt x="226" y="371"/>
                      <a:pt x="229" y="374"/>
                      <a:pt x="232" y="376"/>
                    </a:cubicBezTo>
                    <a:cubicBezTo>
                      <a:pt x="227" y="379"/>
                      <a:pt x="223" y="382"/>
                      <a:pt x="218" y="384"/>
                    </a:cubicBezTo>
                    <a:cubicBezTo>
                      <a:pt x="215" y="385"/>
                      <a:pt x="213" y="387"/>
                      <a:pt x="210" y="388"/>
                    </a:cubicBezTo>
                    <a:cubicBezTo>
                      <a:pt x="209" y="389"/>
                      <a:pt x="209" y="389"/>
                      <a:pt x="208" y="390"/>
                    </a:cubicBezTo>
                    <a:moveTo>
                      <a:pt x="196" y="362"/>
                    </a:moveTo>
                    <a:cubicBezTo>
                      <a:pt x="202" y="362"/>
                      <a:pt x="208" y="360"/>
                      <a:pt x="214" y="360"/>
                    </a:cubicBezTo>
                    <a:cubicBezTo>
                      <a:pt x="213" y="361"/>
                      <a:pt x="213" y="363"/>
                      <a:pt x="212" y="364"/>
                    </a:cubicBezTo>
                    <a:cubicBezTo>
                      <a:pt x="210" y="370"/>
                      <a:pt x="207" y="375"/>
                      <a:pt x="205" y="381"/>
                    </a:cubicBezTo>
                    <a:cubicBezTo>
                      <a:pt x="204" y="383"/>
                      <a:pt x="203" y="385"/>
                      <a:pt x="202" y="386"/>
                    </a:cubicBezTo>
                    <a:cubicBezTo>
                      <a:pt x="198" y="378"/>
                      <a:pt x="196" y="370"/>
                      <a:pt x="193" y="362"/>
                    </a:cubicBezTo>
                    <a:cubicBezTo>
                      <a:pt x="194" y="362"/>
                      <a:pt x="195" y="362"/>
                      <a:pt x="196" y="362"/>
                    </a:cubicBezTo>
                    <a:moveTo>
                      <a:pt x="198" y="354"/>
                    </a:moveTo>
                    <a:cubicBezTo>
                      <a:pt x="202" y="350"/>
                      <a:pt x="207" y="346"/>
                      <a:pt x="210" y="342"/>
                    </a:cubicBezTo>
                    <a:cubicBezTo>
                      <a:pt x="211" y="346"/>
                      <a:pt x="213" y="349"/>
                      <a:pt x="214" y="352"/>
                    </a:cubicBezTo>
                    <a:cubicBezTo>
                      <a:pt x="209" y="353"/>
                      <a:pt x="203" y="354"/>
                      <a:pt x="198" y="354"/>
                    </a:cubicBezTo>
                    <a:moveTo>
                      <a:pt x="197" y="340"/>
                    </a:moveTo>
                    <a:cubicBezTo>
                      <a:pt x="198" y="340"/>
                      <a:pt x="199" y="340"/>
                      <a:pt x="200" y="340"/>
                    </a:cubicBezTo>
                    <a:cubicBezTo>
                      <a:pt x="201" y="339"/>
                      <a:pt x="202" y="338"/>
                      <a:pt x="203" y="338"/>
                    </a:cubicBezTo>
                    <a:cubicBezTo>
                      <a:pt x="203" y="338"/>
                      <a:pt x="202" y="339"/>
                      <a:pt x="201" y="340"/>
                    </a:cubicBezTo>
                    <a:cubicBezTo>
                      <a:pt x="198" y="343"/>
                      <a:pt x="196" y="346"/>
                      <a:pt x="193" y="349"/>
                    </a:cubicBezTo>
                    <a:cubicBezTo>
                      <a:pt x="193" y="349"/>
                      <a:pt x="192" y="350"/>
                      <a:pt x="192" y="351"/>
                    </a:cubicBezTo>
                    <a:cubicBezTo>
                      <a:pt x="191" y="350"/>
                      <a:pt x="191" y="350"/>
                      <a:pt x="191" y="350"/>
                    </a:cubicBezTo>
                    <a:cubicBezTo>
                      <a:pt x="190" y="346"/>
                      <a:pt x="190" y="343"/>
                      <a:pt x="189" y="339"/>
                    </a:cubicBezTo>
                    <a:cubicBezTo>
                      <a:pt x="192" y="340"/>
                      <a:pt x="194" y="340"/>
                      <a:pt x="197" y="340"/>
                    </a:cubicBezTo>
                    <a:moveTo>
                      <a:pt x="421" y="375"/>
                    </a:moveTo>
                    <a:cubicBezTo>
                      <a:pt x="414" y="373"/>
                      <a:pt x="406" y="368"/>
                      <a:pt x="400" y="365"/>
                    </a:cubicBezTo>
                    <a:cubicBezTo>
                      <a:pt x="394" y="362"/>
                      <a:pt x="387" y="359"/>
                      <a:pt x="380" y="356"/>
                    </a:cubicBezTo>
                    <a:cubicBezTo>
                      <a:pt x="382" y="353"/>
                      <a:pt x="383" y="350"/>
                      <a:pt x="385" y="348"/>
                    </a:cubicBezTo>
                    <a:cubicBezTo>
                      <a:pt x="387" y="344"/>
                      <a:pt x="389" y="340"/>
                      <a:pt x="390" y="336"/>
                    </a:cubicBezTo>
                    <a:cubicBezTo>
                      <a:pt x="396" y="338"/>
                      <a:pt x="400" y="345"/>
                      <a:pt x="404" y="350"/>
                    </a:cubicBezTo>
                    <a:cubicBezTo>
                      <a:pt x="409" y="356"/>
                      <a:pt x="413" y="362"/>
                      <a:pt x="417" y="369"/>
                    </a:cubicBezTo>
                    <a:cubicBezTo>
                      <a:pt x="418" y="371"/>
                      <a:pt x="419" y="373"/>
                      <a:pt x="421" y="375"/>
                    </a:cubicBezTo>
                    <a:moveTo>
                      <a:pt x="195" y="333"/>
                    </a:moveTo>
                    <a:cubicBezTo>
                      <a:pt x="194" y="333"/>
                      <a:pt x="193" y="333"/>
                      <a:pt x="192" y="333"/>
                    </a:cubicBezTo>
                    <a:cubicBezTo>
                      <a:pt x="196" y="329"/>
                      <a:pt x="199" y="325"/>
                      <a:pt x="203" y="321"/>
                    </a:cubicBezTo>
                    <a:cubicBezTo>
                      <a:pt x="204" y="325"/>
                      <a:pt x="205" y="329"/>
                      <a:pt x="206" y="333"/>
                    </a:cubicBezTo>
                    <a:cubicBezTo>
                      <a:pt x="205" y="333"/>
                      <a:pt x="204" y="333"/>
                      <a:pt x="203" y="333"/>
                    </a:cubicBezTo>
                    <a:cubicBezTo>
                      <a:pt x="201" y="333"/>
                      <a:pt x="200" y="333"/>
                      <a:pt x="199" y="333"/>
                    </a:cubicBezTo>
                    <a:cubicBezTo>
                      <a:pt x="197" y="333"/>
                      <a:pt x="196" y="333"/>
                      <a:pt x="195" y="333"/>
                    </a:cubicBezTo>
                    <a:moveTo>
                      <a:pt x="429" y="374"/>
                    </a:moveTo>
                    <a:cubicBezTo>
                      <a:pt x="426" y="367"/>
                      <a:pt x="421" y="359"/>
                      <a:pt x="417" y="354"/>
                    </a:cubicBezTo>
                    <a:cubicBezTo>
                      <a:pt x="412" y="348"/>
                      <a:pt x="407" y="341"/>
                      <a:pt x="402" y="336"/>
                    </a:cubicBezTo>
                    <a:cubicBezTo>
                      <a:pt x="400" y="333"/>
                      <a:pt x="396" y="331"/>
                      <a:pt x="394" y="329"/>
                    </a:cubicBezTo>
                    <a:cubicBezTo>
                      <a:pt x="404" y="325"/>
                      <a:pt x="416" y="323"/>
                      <a:pt x="426" y="319"/>
                    </a:cubicBezTo>
                    <a:cubicBezTo>
                      <a:pt x="426" y="319"/>
                      <a:pt x="426" y="319"/>
                      <a:pt x="426" y="319"/>
                    </a:cubicBezTo>
                    <a:cubicBezTo>
                      <a:pt x="427" y="320"/>
                      <a:pt x="427" y="321"/>
                      <a:pt x="427" y="322"/>
                    </a:cubicBezTo>
                    <a:cubicBezTo>
                      <a:pt x="429" y="337"/>
                      <a:pt x="429" y="352"/>
                      <a:pt x="430" y="367"/>
                    </a:cubicBezTo>
                    <a:cubicBezTo>
                      <a:pt x="430" y="369"/>
                      <a:pt x="430" y="372"/>
                      <a:pt x="429" y="374"/>
                    </a:cubicBezTo>
                    <a:moveTo>
                      <a:pt x="189" y="325"/>
                    </a:moveTo>
                    <a:cubicBezTo>
                      <a:pt x="189" y="324"/>
                      <a:pt x="189" y="322"/>
                      <a:pt x="189" y="321"/>
                    </a:cubicBezTo>
                    <a:cubicBezTo>
                      <a:pt x="189" y="320"/>
                      <a:pt x="189" y="318"/>
                      <a:pt x="189" y="317"/>
                    </a:cubicBezTo>
                    <a:cubicBezTo>
                      <a:pt x="190" y="317"/>
                      <a:pt x="191" y="317"/>
                      <a:pt x="192" y="317"/>
                    </a:cubicBezTo>
                    <a:cubicBezTo>
                      <a:pt x="192" y="317"/>
                      <a:pt x="193" y="317"/>
                      <a:pt x="194" y="317"/>
                    </a:cubicBezTo>
                    <a:cubicBezTo>
                      <a:pt x="195" y="317"/>
                      <a:pt x="195" y="317"/>
                      <a:pt x="196" y="317"/>
                    </a:cubicBezTo>
                    <a:cubicBezTo>
                      <a:pt x="196" y="317"/>
                      <a:pt x="197" y="317"/>
                      <a:pt x="197" y="317"/>
                    </a:cubicBezTo>
                    <a:cubicBezTo>
                      <a:pt x="194" y="320"/>
                      <a:pt x="192" y="322"/>
                      <a:pt x="189" y="325"/>
                    </a:cubicBezTo>
                    <a:moveTo>
                      <a:pt x="195" y="310"/>
                    </a:moveTo>
                    <a:cubicBezTo>
                      <a:pt x="197" y="309"/>
                      <a:pt x="199" y="307"/>
                      <a:pt x="200" y="305"/>
                    </a:cubicBezTo>
                    <a:cubicBezTo>
                      <a:pt x="200" y="307"/>
                      <a:pt x="201" y="308"/>
                      <a:pt x="201" y="310"/>
                    </a:cubicBezTo>
                    <a:cubicBezTo>
                      <a:pt x="200" y="310"/>
                      <a:pt x="200" y="310"/>
                      <a:pt x="200" y="310"/>
                    </a:cubicBezTo>
                    <a:cubicBezTo>
                      <a:pt x="198" y="310"/>
                      <a:pt x="197" y="310"/>
                      <a:pt x="195" y="310"/>
                    </a:cubicBezTo>
                    <a:moveTo>
                      <a:pt x="395" y="321"/>
                    </a:moveTo>
                    <a:cubicBezTo>
                      <a:pt x="396" y="316"/>
                      <a:pt x="397" y="312"/>
                      <a:pt x="398" y="308"/>
                    </a:cubicBezTo>
                    <a:cubicBezTo>
                      <a:pt x="398" y="306"/>
                      <a:pt x="398" y="304"/>
                      <a:pt x="399" y="302"/>
                    </a:cubicBezTo>
                    <a:cubicBezTo>
                      <a:pt x="399" y="302"/>
                      <a:pt x="400" y="302"/>
                      <a:pt x="401" y="303"/>
                    </a:cubicBezTo>
                    <a:cubicBezTo>
                      <a:pt x="404" y="305"/>
                      <a:pt x="408" y="308"/>
                      <a:pt x="411" y="310"/>
                    </a:cubicBezTo>
                    <a:cubicBezTo>
                      <a:pt x="413" y="311"/>
                      <a:pt x="416" y="312"/>
                      <a:pt x="418" y="314"/>
                    </a:cubicBezTo>
                    <a:cubicBezTo>
                      <a:pt x="411" y="316"/>
                      <a:pt x="403" y="318"/>
                      <a:pt x="395" y="321"/>
                    </a:cubicBezTo>
                    <a:moveTo>
                      <a:pt x="401" y="296"/>
                    </a:moveTo>
                    <a:cubicBezTo>
                      <a:pt x="406" y="292"/>
                      <a:pt x="412" y="291"/>
                      <a:pt x="417" y="289"/>
                    </a:cubicBezTo>
                    <a:cubicBezTo>
                      <a:pt x="418" y="288"/>
                      <a:pt x="419" y="288"/>
                      <a:pt x="420" y="287"/>
                    </a:cubicBezTo>
                    <a:cubicBezTo>
                      <a:pt x="421" y="289"/>
                      <a:pt x="421" y="290"/>
                      <a:pt x="422" y="291"/>
                    </a:cubicBezTo>
                    <a:cubicBezTo>
                      <a:pt x="422" y="291"/>
                      <a:pt x="422" y="291"/>
                      <a:pt x="422" y="291"/>
                    </a:cubicBezTo>
                    <a:cubicBezTo>
                      <a:pt x="424" y="297"/>
                      <a:pt x="425" y="304"/>
                      <a:pt x="426" y="310"/>
                    </a:cubicBezTo>
                    <a:cubicBezTo>
                      <a:pt x="423" y="307"/>
                      <a:pt x="419" y="306"/>
                      <a:pt x="415" y="303"/>
                    </a:cubicBezTo>
                    <a:cubicBezTo>
                      <a:pt x="413" y="302"/>
                      <a:pt x="407" y="296"/>
                      <a:pt x="403" y="296"/>
                    </a:cubicBezTo>
                    <a:cubicBezTo>
                      <a:pt x="402" y="296"/>
                      <a:pt x="402" y="296"/>
                      <a:pt x="401" y="296"/>
                    </a:cubicBezTo>
                    <a:moveTo>
                      <a:pt x="188" y="303"/>
                    </a:moveTo>
                    <a:cubicBezTo>
                      <a:pt x="188" y="302"/>
                      <a:pt x="188" y="302"/>
                      <a:pt x="188" y="301"/>
                    </a:cubicBezTo>
                    <a:cubicBezTo>
                      <a:pt x="189" y="299"/>
                      <a:pt x="189" y="297"/>
                      <a:pt x="188" y="294"/>
                    </a:cubicBezTo>
                    <a:cubicBezTo>
                      <a:pt x="188" y="292"/>
                      <a:pt x="188" y="289"/>
                      <a:pt x="188" y="286"/>
                    </a:cubicBezTo>
                    <a:cubicBezTo>
                      <a:pt x="189" y="287"/>
                      <a:pt x="190" y="289"/>
                      <a:pt x="191" y="290"/>
                    </a:cubicBezTo>
                    <a:cubicBezTo>
                      <a:pt x="193" y="292"/>
                      <a:pt x="196" y="293"/>
                      <a:pt x="198" y="294"/>
                    </a:cubicBezTo>
                    <a:cubicBezTo>
                      <a:pt x="196" y="298"/>
                      <a:pt x="192" y="300"/>
                      <a:pt x="188" y="303"/>
                    </a:cubicBezTo>
                    <a:moveTo>
                      <a:pt x="199" y="285"/>
                    </a:moveTo>
                    <a:cubicBezTo>
                      <a:pt x="198" y="284"/>
                      <a:pt x="197" y="284"/>
                      <a:pt x="196" y="283"/>
                    </a:cubicBezTo>
                    <a:cubicBezTo>
                      <a:pt x="197" y="283"/>
                      <a:pt x="198" y="282"/>
                      <a:pt x="198" y="282"/>
                    </a:cubicBezTo>
                    <a:cubicBezTo>
                      <a:pt x="198" y="283"/>
                      <a:pt x="198" y="284"/>
                      <a:pt x="199" y="285"/>
                    </a:cubicBezTo>
                    <a:moveTo>
                      <a:pt x="401" y="287"/>
                    </a:moveTo>
                    <a:cubicBezTo>
                      <a:pt x="401" y="281"/>
                      <a:pt x="402" y="276"/>
                      <a:pt x="402" y="270"/>
                    </a:cubicBezTo>
                    <a:cubicBezTo>
                      <a:pt x="403" y="271"/>
                      <a:pt x="405" y="272"/>
                      <a:pt x="406" y="273"/>
                    </a:cubicBezTo>
                    <a:cubicBezTo>
                      <a:pt x="409" y="275"/>
                      <a:pt x="419" y="280"/>
                      <a:pt x="413" y="282"/>
                    </a:cubicBezTo>
                    <a:cubicBezTo>
                      <a:pt x="409" y="284"/>
                      <a:pt x="405" y="285"/>
                      <a:pt x="401" y="287"/>
                    </a:cubicBezTo>
                    <a:moveTo>
                      <a:pt x="189" y="277"/>
                    </a:moveTo>
                    <a:cubicBezTo>
                      <a:pt x="189" y="277"/>
                      <a:pt x="189" y="277"/>
                      <a:pt x="189" y="277"/>
                    </a:cubicBezTo>
                    <a:cubicBezTo>
                      <a:pt x="190" y="275"/>
                      <a:pt x="190" y="273"/>
                      <a:pt x="190" y="271"/>
                    </a:cubicBezTo>
                    <a:cubicBezTo>
                      <a:pt x="190" y="270"/>
                      <a:pt x="190" y="270"/>
                      <a:pt x="190" y="269"/>
                    </a:cubicBezTo>
                    <a:cubicBezTo>
                      <a:pt x="193" y="272"/>
                      <a:pt x="200" y="277"/>
                      <a:pt x="189" y="277"/>
                    </a:cubicBezTo>
                    <a:moveTo>
                      <a:pt x="425" y="268"/>
                    </a:moveTo>
                    <a:cubicBezTo>
                      <a:pt x="424" y="266"/>
                      <a:pt x="423" y="263"/>
                      <a:pt x="423" y="261"/>
                    </a:cubicBezTo>
                    <a:cubicBezTo>
                      <a:pt x="424" y="263"/>
                      <a:pt x="425" y="265"/>
                      <a:pt x="427" y="267"/>
                    </a:cubicBezTo>
                    <a:cubicBezTo>
                      <a:pt x="426" y="267"/>
                      <a:pt x="425" y="268"/>
                      <a:pt x="425" y="268"/>
                    </a:cubicBezTo>
                    <a:moveTo>
                      <a:pt x="180" y="264"/>
                    </a:moveTo>
                    <a:cubicBezTo>
                      <a:pt x="181" y="263"/>
                      <a:pt x="182" y="261"/>
                      <a:pt x="183" y="260"/>
                    </a:cubicBezTo>
                    <a:cubicBezTo>
                      <a:pt x="183" y="261"/>
                      <a:pt x="182" y="263"/>
                      <a:pt x="182" y="264"/>
                    </a:cubicBezTo>
                    <a:cubicBezTo>
                      <a:pt x="182" y="264"/>
                      <a:pt x="181" y="264"/>
                      <a:pt x="181" y="264"/>
                    </a:cubicBezTo>
                    <a:cubicBezTo>
                      <a:pt x="181" y="264"/>
                      <a:pt x="180" y="264"/>
                      <a:pt x="180" y="264"/>
                    </a:cubicBezTo>
                    <a:moveTo>
                      <a:pt x="198" y="266"/>
                    </a:moveTo>
                    <a:cubicBezTo>
                      <a:pt x="195" y="264"/>
                      <a:pt x="192" y="262"/>
                      <a:pt x="195" y="260"/>
                    </a:cubicBezTo>
                    <a:cubicBezTo>
                      <a:pt x="196" y="260"/>
                      <a:pt x="197" y="259"/>
                      <a:pt x="198" y="259"/>
                    </a:cubicBezTo>
                    <a:cubicBezTo>
                      <a:pt x="198" y="261"/>
                      <a:pt x="198" y="264"/>
                      <a:pt x="198" y="266"/>
                    </a:cubicBezTo>
                    <a:moveTo>
                      <a:pt x="502" y="300"/>
                    </a:moveTo>
                    <a:cubicBezTo>
                      <a:pt x="495" y="300"/>
                      <a:pt x="488" y="299"/>
                      <a:pt x="482" y="298"/>
                    </a:cubicBezTo>
                    <a:cubicBezTo>
                      <a:pt x="481" y="296"/>
                      <a:pt x="479" y="295"/>
                      <a:pt x="477" y="295"/>
                    </a:cubicBezTo>
                    <a:cubicBezTo>
                      <a:pt x="479" y="291"/>
                      <a:pt x="479" y="287"/>
                      <a:pt x="480" y="283"/>
                    </a:cubicBezTo>
                    <a:cubicBezTo>
                      <a:pt x="481" y="277"/>
                      <a:pt x="483" y="271"/>
                      <a:pt x="484" y="264"/>
                    </a:cubicBezTo>
                    <a:cubicBezTo>
                      <a:pt x="485" y="261"/>
                      <a:pt x="485" y="257"/>
                      <a:pt x="486" y="254"/>
                    </a:cubicBezTo>
                    <a:cubicBezTo>
                      <a:pt x="491" y="261"/>
                      <a:pt x="495" y="269"/>
                      <a:pt x="501" y="276"/>
                    </a:cubicBezTo>
                    <a:cubicBezTo>
                      <a:pt x="504" y="280"/>
                      <a:pt x="509" y="285"/>
                      <a:pt x="511" y="290"/>
                    </a:cubicBezTo>
                    <a:cubicBezTo>
                      <a:pt x="513" y="294"/>
                      <a:pt x="517" y="295"/>
                      <a:pt x="518" y="298"/>
                    </a:cubicBezTo>
                    <a:cubicBezTo>
                      <a:pt x="518" y="299"/>
                      <a:pt x="518" y="299"/>
                      <a:pt x="518" y="299"/>
                    </a:cubicBezTo>
                    <a:cubicBezTo>
                      <a:pt x="513" y="300"/>
                      <a:pt x="508" y="300"/>
                      <a:pt x="502" y="300"/>
                    </a:cubicBezTo>
                    <a:moveTo>
                      <a:pt x="466" y="292"/>
                    </a:moveTo>
                    <a:cubicBezTo>
                      <a:pt x="457" y="288"/>
                      <a:pt x="449" y="281"/>
                      <a:pt x="442" y="273"/>
                    </a:cubicBezTo>
                    <a:cubicBezTo>
                      <a:pt x="447" y="268"/>
                      <a:pt x="452" y="261"/>
                      <a:pt x="457" y="256"/>
                    </a:cubicBezTo>
                    <a:cubicBezTo>
                      <a:pt x="458" y="255"/>
                      <a:pt x="458" y="254"/>
                      <a:pt x="459" y="253"/>
                    </a:cubicBezTo>
                    <a:cubicBezTo>
                      <a:pt x="459" y="255"/>
                      <a:pt x="459" y="256"/>
                      <a:pt x="460" y="257"/>
                    </a:cubicBezTo>
                    <a:cubicBezTo>
                      <a:pt x="463" y="267"/>
                      <a:pt x="464" y="277"/>
                      <a:pt x="465" y="287"/>
                    </a:cubicBezTo>
                    <a:cubicBezTo>
                      <a:pt x="465" y="289"/>
                      <a:pt x="466" y="291"/>
                      <a:pt x="466" y="292"/>
                    </a:cubicBezTo>
                    <a:moveTo>
                      <a:pt x="134" y="297"/>
                    </a:moveTo>
                    <a:cubicBezTo>
                      <a:pt x="136" y="294"/>
                      <a:pt x="137" y="290"/>
                      <a:pt x="138" y="286"/>
                    </a:cubicBezTo>
                    <a:cubicBezTo>
                      <a:pt x="139" y="281"/>
                      <a:pt x="141" y="275"/>
                      <a:pt x="142" y="269"/>
                    </a:cubicBezTo>
                    <a:cubicBezTo>
                      <a:pt x="143" y="265"/>
                      <a:pt x="144" y="260"/>
                      <a:pt x="145" y="256"/>
                    </a:cubicBezTo>
                    <a:cubicBezTo>
                      <a:pt x="145" y="254"/>
                      <a:pt x="145" y="252"/>
                      <a:pt x="145" y="250"/>
                    </a:cubicBezTo>
                    <a:cubicBezTo>
                      <a:pt x="147" y="253"/>
                      <a:pt x="148" y="255"/>
                      <a:pt x="150" y="258"/>
                    </a:cubicBezTo>
                    <a:cubicBezTo>
                      <a:pt x="152" y="264"/>
                      <a:pt x="158" y="270"/>
                      <a:pt x="161" y="276"/>
                    </a:cubicBezTo>
                    <a:cubicBezTo>
                      <a:pt x="156" y="281"/>
                      <a:pt x="150" y="286"/>
                      <a:pt x="145" y="290"/>
                    </a:cubicBezTo>
                    <a:cubicBezTo>
                      <a:pt x="141" y="293"/>
                      <a:pt x="137" y="295"/>
                      <a:pt x="134" y="297"/>
                    </a:cubicBezTo>
                    <a:moveTo>
                      <a:pt x="472" y="288"/>
                    </a:moveTo>
                    <a:cubicBezTo>
                      <a:pt x="472" y="285"/>
                      <a:pt x="472" y="281"/>
                      <a:pt x="471" y="279"/>
                    </a:cubicBezTo>
                    <a:cubicBezTo>
                      <a:pt x="470" y="271"/>
                      <a:pt x="469" y="263"/>
                      <a:pt x="467" y="256"/>
                    </a:cubicBezTo>
                    <a:cubicBezTo>
                      <a:pt x="466" y="253"/>
                      <a:pt x="466" y="249"/>
                      <a:pt x="464" y="247"/>
                    </a:cubicBezTo>
                    <a:cubicBezTo>
                      <a:pt x="467" y="247"/>
                      <a:pt x="470" y="247"/>
                      <a:pt x="473" y="247"/>
                    </a:cubicBezTo>
                    <a:cubicBezTo>
                      <a:pt x="475" y="247"/>
                      <a:pt x="477" y="247"/>
                      <a:pt x="479" y="247"/>
                    </a:cubicBezTo>
                    <a:cubicBezTo>
                      <a:pt x="477" y="254"/>
                      <a:pt x="477" y="262"/>
                      <a:pt x="476" y="269"/>
                    </a:cubicBezTo>
                    <a:cubicBezTo>
                      <a:pt x="474" y="273"/>
                      <a:pt x="474" y="282"/>
                      <a:pt x="472" y="288"/>
                    </a:cubicBezTo>
                    <a:moveTo>
                      <a:pt x="431" y="260"/>
                    </a:moveTo>
                    <a:cubicBezTo>
                      <a:pt x="429" y="257"/>
                      <a:pt x="428" y="255"/>
                      <a:pt x="427" y="253"/>
                    </a:cubicBezTo>
                    <a:cubicBezTo>
                      <a:pt x="426" y="252"/>
                      <a:pt x="426" y="251"/>
                      <a:pt x="425" y="250"/>
                    </a:cubicBezTo>
                    <a:cubicBezTo>
                      <a:pt x="426" y="250"/>
                      <a:pt x="426" y="250"/>
                      <a:pt x="426" y="250"/>
                    </a:cubicBezTo>
                    <a:cubicBezTo>
                      <a:pt x="428" y="248"/>
                      <a:pt x="429" y="245"/>
                      <a:pt x="430" y="245"/>
                    </a:cubicBezTo>
                    <a:cubicBezTo>
                      <a:pt x="430" y="245"/>
                      <a:pt x="431" y="246"/>
                      <a:pt x="430" y="247"/>
                    </a:cubicBezTo>
                    <a:cubicBezTo>
                      <a:pt x="430" y="251"/>
                      <a:pt x="431" y="255"/>
                      <a:pt x="431" y="260"/>
                    </a:cubicBezTo>
                    <a:moveTo>
                      <a:pt x="129" y="292"/>
                    </a:moveTo>
                    <a:cubicBezTo>
                      <a:pt x="128" y="283"/>
                      <a:pt x="129" y="275"/>
                      <a:pt x="128" y="267"/>
                    </a:cubicBezTo>
                    <a:cubicBezTo>
                      <a:pt x="127" y="262"/>
                      <a:pt x="127" y="257"/>
                      <a:pt x="128" y="252"/>
                    </a:cubicBezTo>
                    <a:cubicBezTo>
                      <a:pt x="128" y="249"/>
                      <a:pt x="128" y="247"/>
                      <a:pt x="127" y="245"/>
                    </a:cubicBezTo>
                    <a:cubicBezTo>
                      <a:pt x="130" y="245"/>
                      <a:pt x="133" y="246"/>
                      <a:pt x="136" y="246"/>
                    </a:cubicBezTo>
                    <a:cubicBezTo>
                      <a:pt x="137" y="246"/>
                      <a:pt x="137" y="246"/>
                      <a:pt x="138" y="246"/>
                    </a:cubicBezTo>
                    <a:cubicBezTo>
                      <a:pt x="136" y="259"/>
                      <a:pt x="133" y="285"/>
                      <a:pt x="129" y="292"/>
                    </a:cubicBezTo>
                    <a:moveTo>
                      <a:pt x="164" y="267"/>
                    </a:moveTo>
                    <a:cubicBezTo>
                      <a:pt x="163" y="266"/>
                      <a:pt x="163" y="265"/>
                      <a:pt x="162" y="264"/>
                    </a:cubicBezTo>
                    <a:cubicBezTo>
                      <a:pt x="158" y="258"/>
                      <a:pt x="154" y="251"/>
                      <a:pt x="150" y="244"/>
                    </a:cubicBezTo>
                    <a:cubicBezTo>
                      <a:pt x="154" y="243"/>
                      <a:pt x="158" y="241"/>
                      <a:pt x="162" y="239"/>
                    </a:cubicBezTo>
                    <a:cubicBezTo>
                      <a:pt x="163" y="244"/>
                      <a:pt x="163" y="250"/>
                      <a:pt x="163" y="255"/>
                    </a:cubicBezTo>
                    <a:cubicBezTo>
                      <a:pt x="163" y="257"/>
                      <a:pt x="164" y="262"/>
                      <a:pt x="164" y="267"/>
                    </a:cubicBezTo>
                    <a:moveTo>
                      <a:pt x="439" y="265"/>
                    </a:moveTo>
                    <a:cubicBezTo>
                      <a:pt x="439" y="262"/>
                      <a:pt x="439" y="259"/>
                      <a:pt x="439" y="256"/>
                    </a:cubicBezTo>
                    <a:cubicBezTo>
                      <a:pt x="438" y="252"/>
                      <a:pt x="439" y="244"/>
                      <a:pt x="438" y="239"/>
                    </a:cubicBezTo>
                    <a:cubicBezTo>
                      <a:pt x="443" y="241"/>
                      <a:pt x="449" y="243"/>
                      <a:pt x="454" y="245"/>
                    </a:cubicBezTo>
                    <a:cubicBezTo>
                      <a:pt x="453" y="247"/>
                      <a:pt x="452" y="250"/>
                      <a:pt x="450" y="253"/>
                    </a:cubicBezTo>
                    <a:cubicBezTo>
                      <a:pt x="446" y="257"/>
                      <a:pt x="443" y="261"/>
                      <a:pt x="439" y="265"/>
                    </a:cubicBezTo>
                    <a:moveTo>
                      <a:pt x="518" y="284"/>
                    </a:moveTo>
                    <a:cubicBezTo>
                      <a:pt x="515" y="281"/>
                      <a:pt x="512" y="278"/>
                      <a:pt x="510" y="275"/>
                    </a:cubicBezTo>
                    <a:cubicBezTo>
                      <a:pt x="502" y="266"/>
                      <a:pt x="496" y="255"/>
                      <a:pt x="489" y="245"/>
                    </a:cubicBezTo>
                    <a:cubicBezTo>
                      <a:pt x="495" y="243"/>
                      <a:pt x="502" y="241"/>
                      <a:pt x="508" y="237"/>
                    </a:cubicBezTo>
                    <a:cubicBezTo>
                      <a:pt x="510" y="244"/>
                      <a:pt x="512" y="250"/>
                      <a:pt x="514" y="256"/>
                    </a:cubicBezTo>
                    <a:cubicBezTo>
                      <a:pt x="517" y="265"/>
                      <a:pt x="517" y="275"/>
                      <a:pt x="518" y="284"/>
                    </a:cubicBezTo>
                    <a:moveTo>
                      <a:pt x="525" y="294"/>
                    </a:moveTo>
                    <a:cubicBezTo>
                      <a:pt x="525" y="284"/>
                      <a:pt x="525" y="273"/>
                      <a:pt x="523" y="262"/>
                    </a:cubicBezTo>
                    <a:cubicBezTo>
                      <a:pt x="521" y="254"/>
                      <a:pt x="518" y="245"/>
                      <a:pt x="515" y="236"/>
                    </a:cubicBezTo>
                    <a:cubicBezTo>
                      <a:pt x="518" y="239"/>
                      <a:pt x="521" y="242"/>
                      <a:pt x="523" y="244"/>
                    </a:cubicBezTo>
                    <a:cubicBezTo>
                      <a:pt x="528" y="250"/>
                      <a:pt x="534" y="254"/>
                      <a:pt x="539" y="260"/>
                    </a:cubicBezTo>
                    <a:cubicBezTo>
                      <a:pt x="544" y="265"/>
                      <a:pt x="552" y="272"/>
                      <a:pt x="559" y="275"/>
                    </a:cubicBezTo>
                    <a:cubicBezTo>
                      <a:pt x="559" y="275"/>
                      <a:pt x="559" y="275"/>
                      <a:pt x="559" y="275"/>
                    </a:cubicBezTo>
                    <a:cubicBezTo>
                      <a:pt x="551" y="283"/>
                      <a:pt x="541" y="289"/>
                      <a:pt x="533" y="294"/>
                    </a:cubicBezTo>
                    <a:cubicBezTo>
                      <a:pt x="532" y="293"/>
                      <a:pt x="531" y="293"/>
                      <a:pt x="530" y="293"/>
                    </a:cubicBezTo>
                    <a:cubicBezTo>
                      <a:pt x="529" y="293"/>
                      <a:pt x="527" y="294"/>
                      <a:pt x="525" y="294"/>
                    </a:cubicBezTo>
                    <a:moveTo>
                      <a:pt x="171" y="264"/>
                    </a:moveTo>
                    <a:cubicBezTo>
                      <a:pt x="171" y="255"/>
                      <a:pt x="169" y="245"/>
                      <a:pt x="169" y="236"/>
                    </a:cubicBezTo>
                    <a:cubicBezTo>
                      <a:pt x="169" y="236"/>
                      <a:pt x="169" y="236"/>
                      <a:pt x="169" y="236"/>
                    </a:cubicBezTo>
                    <a:cubicBezTo>
                      <a:pt x="172" y="238"/>
                      <a:pt x="175" y="240"/>
                      <a:pt x="178" y="243"/>
                    </a:cubicBezTo>
                    <a:cubicBezTo>
                      <a:pt x="179" y="244"/>
                      <a:pt x="181" y="246"/>
                      <a:pt x="182" y="247"/>
                    </a:cubicBezTo>
                    <a:cubicBezTo>
                      <a:pt x="179" y="253"/>
                      <a:pt x="175" y="259"/>
                      <a:pt x="171" y="264"/>
                    </a:cubicBezTo>
                    <a:moveTo>
                      <a:pt x="422" y="242"/>
                    </a:moveTo>
                    <a:cubicBezTo>
                      <a:pt x="422" y="239"/>
                      <a:pt x="421" y="235"/>
                      <a:pt x="421" y="232"/>
                    </a:cubicBezTo>
                    <a:cubicBezTo>
                      <a:pt x="424" y="234"/>
                      <a:pt x="427" y="235"/>
                      <a:pt x="430" y="236"/>
                    </a:cubicBezTo>
                    <a:cubicBezTo>
                      <a:pt x="427" y="238"/>
                      <a:pt x="424" y="241"/>
                      <a:pt x="422" y="242"/>
                    </a:cubicBezTo>
                    <a:moveTo>
                      <a:pt x="31" y="256"/>
                    </a:moveTo>
                    <a:cubicBezTo>
                      <a:pt x="31" y="256"/>
                      <a:pt x="32" y="256"/>
                      <a:pt x="32" y="256"/>
                    </a:cubicBezTo>
                    <a:cubicBezTo>
                      <a:pt x="37" y="255"/>
                      <a:pt x="42" y="253"/>
                      <a:pt x="47" y="250"/>
                    </a:cubicBezTo>
                    <a:cubicBezTo>
                      <a:pt x="52" y="247"/>
                      <a:pt x="58" y="246"/>
                      <a:pt x="64" y="243"/>
                    </a:cubicBezTo>
                    <a:cubicBezTo>
                      <a:pt x="70" y="240"/>
                      <a:pt x="76" y="238"/>
                      <a:pt x="82" y="234"/>
                    </a:cubicBezTo>
                    <a:cubicBezTo>
                      <a:pt x="83" y="233"/>
                      <a:pt x="84" y="232"/>
                      <a:pt x="85" y="232"/>
                    </a:cubicBezTo>
                    <a:cubicBezTo>
                      <a:pt x="83" y="237"/>
                      <a:pt x="80" y="242"/>
                      <a:pt x="79" y="246"/>
                    </a:cubicBezTo>
                    <a:cubicBezTo>
                      <a:pt x="75" y="256"/>
                      <a:pt x="73" y="266"/>
                      <a:pt x="70" y="276"/>
                    </a:cubicBezTo>
                    <a:cubicBezTo>
                      <a:pt x="69" y="279"/>
                      <a:pt x="65" y="288"/>
                      <a:pt x="65" y="294"/>
                    </a:cubicBezTo>
                    <a:cubicBezTo>
                      <a:pt x="51" y="286"/>
                      <a:pt x="38" y="273"/>
                      <a:pt x="31" y="258"/>
                    </a:cubicBezTo>
                    <a:cubicBezTo>
                      <a:pt x="31" y="257"/>
                      <a:pt x="31" y="257"/>
                      <a:pt x="31" y="256"/>
                    </a:cubicBezTo>
                    <a:cubicBezTo>
                      <a:pt x="31" y="256"/>
                      <a:pt x="31" y="256"/>
                      <a:pt x="31" y="256"/>
                    </a:cubicBezTo>
                    <a:moveTo>
                      <a:pt x="418" y="272"/>
                    </a:moveTo>
                    <a:cubicBezTo>
                      <a:pt x="413" y="267"/>
                      <a:pt x="405" y="263"/>
                      <a:pt x="402" y="260"/>
                    </a:cubicBezTo>
                    <a:cubicBezTo>
                      <a:pt x="402" y="250"/>
                      <a:pt x="401" y="240"/>
                      <a:pt x="400" y="231"/>
                    </a:cubicBezTo>
                    <a:cubicBezTo>
                      <a:pt x="402" y="236"/>
                      <a:pt x="406" y="240"/>
                      <a:pt x="409" y="245"/>
                    </a:cubicBezTo>
                    <a:cubicBezTo>
                      <a:pt x="414" y="253"/>
                      <a:pt x="416" y="263"/>
                      <a:pt x="418" y="272"/>
                    </a:cubicBezTo>
                    <a:moveTo>
                      <a:pt x="193" y="251"/>
                    </a:moveTo>
                    <a:cubicBezTo>
                      <a:pt x="193" y="248"/>
                      <a:pt x="194" y="244"/>
                      <a:pt x="195" y="241"/>
                    </a:cubicBezTo>
                    <a:cubicBezTo>
                      <a:pt x="195" y="240"/>
                      <a:pt x="195" y="239"/>
                      <a:pt x="195" y="239"/>
                    </a:cubicBezTo>
                    <a:cubicBezTo>
                      <a:pt x="197" y="236"/>
                      <a:pt x="198" y="233"/>
                      <a:pt x="199" y="230"/>
                    </a:cubicBezTo>
                    <a:cubicBezTo>
                      <a:pt x="199" y="236"/>
                      <a:pt x="198" y="241"/>
                      <a:pt x="198" y="247"/>
                    </a:cubicBezTo>
                    <a:cubicBezTo>
                      <a:pt x="197" y="249"/>
                      <a:pt x="195" y="250"/>
                      <a:pt x="193" y="251"/>
                    </a:cubicBezTo>
                    <a:moveTo>
                      <a:pt x="73" y="291"/>
                    </a:moveTo>
                    <a:cubicBezTo>
                      <a:pt x="72" y="291"/>
                      <a:pt x="74" y="288"/>
                      <a:pt x="75" y="284"/>
                    </a:cubicBezTo>
                    <a:cubicBezTo>
                      <a:pt x="78" y="277"/>
                      <a:pt x="80" y="269"/>
                      <a:pt x="82" y="262"/>
                    </a:cubicBezTo>
                    <a:cubicBezTo>
                      <a:pt x="84" y="252"/>
                      <a:pt x="87" y="243"/>
                      <a:pt x="91" y="234"/>
                    </a:cubicBezTo>
                    <a:cubicBezTo>
                      <a:pt x="92" y="232"/>
                      <a:pt x="92" y="231"/>
                      <a:pt x="93" y="230"/>
                    </a:cubicBezTo>
                    <a:cubicBezTo>
                      <a:pt x="100" y="234"/>
                      <a:pt x="107" y="238"/>
                      <a:pt x="113" y="240"/>
                    </a:cubicBezTo>
                    <a:cubicBezTo>
                      <a:pt x="112" y="243"/>
                      <a:pt x="110" y="245"/>
                      <a:pt x="109" y="247"/>
                    </a:cubicBezTo>
                    <a:cubicBezTo>
                      <a:pt x="101" y="263"/>
                      <a:pt x="88" y="276"/>
                      <a:pt x="77" y="288"/>
                    </a:cubicBezTo>
                    <a:cubicBezTo>
                      <a:pt x="75" y="290"/>
                      <a:pt x="74" y="291"/>
                      <a:pt x="73" y="291"/>
                    </a:cubicBezTo>
                    <a:moveTo>
                      <a:pt x="183" y="238"/>
                    </a:moveTo>
                    <a:cubicBezTo>
                      <a:pt x="183" y="237"/>
                      <a:pt x="183" y="237"/>
                      <a:pt x="183" y="237"/>
                    </a:cubicBezTo>
                    <a:cubicBezTo>
                      <a:pt x="181" y="235"/>
                      <a:pt x="179" y="233"/>
                      <a:pt x="176" y="231"/>
                    </a:cubicBezTo>
                    <a:cubicBezTo>
                      <a:pt x="179" y="230"/>
                      <a:pt x="182" y="228"/>
                      <a:pt x="184" y="226"/>
                    </a:cubicBezTo>
                    <a:cubicBezTo>
                      <a:pt x="184" y="230"/>
                      <a:pt x="183" y="234"/>
                      <a:pt x="183" y="238"/>
                    </a:cubicBezTo>
                    <a:moveTo>
                      <a:pt x="414" y="235"/>
                    </a:moveTo>
                    <a:cubicBezTo>
                      <a:pt x="413" y="234"/>
                      <a:pt x="413" y="233"/>
                      <a:pt x="412" y="232"/>
                    </a:cubicBezTo>
                    <a:cubicBezTo>
                      <a:pt x="409" y="227"/>
                      <a:pt x="407" y="223"/>
                      <a:pt x="405" y="218"/>
                    </a:cubicBezTo>
                    <a:cubicBezTo>
                      <a:pt x="408" y="221"/>
                      <a:pt x="411" y="224"/>
                      <a:pt x="414" y="226"/>
                    </a:cubicBezTo>
                    <a:cubicBezTo>
                      <a:pt x="414" y="229"/>
                      <a:pt x="414" y="232"/>
                      <a:pt x="414" y="235"/>
                    </a:cubicBezTo>
                    <a:moveTo>
                      <a:pt x="192" y="225"/>
                    </a:moveTo>
                    <a:cubicBezTo>
                      <a:pt x="192" y="223"/>
                      <a:pt x="192" y="220"/>
                      <a:pt x="192" y="219"/>
                    </a:cubicBezTo>
                    <a:cubicBezTo>
                      <a:pt x="193" y="218"/>
                      <a:pt x="194" y="216"/>
                      <a:pt x="196" y="215"/>
                    </a:cubicBezTo>
                    <a:cubicBezTo>
                      <a:pt x="195" y="218"/>
                      <a:pt x="193" y="222"/>
                      <a:pt x="192" y="225"/>
                    </a:cubicBezTo>
                    <a:moveTo>
                      <a:pt x="559" y="266"/>
                    </a:moveTo>
                    <a:cubicBezTo>
                      <a:pt x="551" y="261"/>
                      <a:pt x="545" y="253"/>
                      <a:pt x="539" y="249"/>
                    </a:cubicBezTo>
                    <a:cubicBezTo>
                      <a:pt x="532" y="243"/>
                      <a:pt x="526" y="235"/>
                      <a:pt x="519" y="229"/>
                    </a:cubicBezTo>
                    <a:cubicBezTo>
                      <a:pt x="522" y="226"/>
                      <a:pt x="524" y="223"/>
                      <a:pt x="526" y="219"/>
                    </a:cubicBezTo>
                    <a:cubicBezTo>
                      <a:pt x="527" y="217"/>
                      <a:pt x="528" y="215"/>
                      <a:pt x="528" y="213"/>
                    </a:cubicBezTo>
                    <a:cubicBezTo>
                      <a:pt x="529" y="214"/>
                      <a:pt x="530" y="214"/>
                      <a:pt x="532" y="215"/>
                    </a:cubicBezTo>
                    <a:cubicBezTo>
                      <a:pt x="538" y="220"/>
                      <a:pt x="541" y="228"/>
                      <a:pt x="544" y="235"/>
                    </a:cubicBezTo>
                    <a:cubicBezTo>
                      <a:pt x="547" y="242"/>
                      <a:pt x="551" y="248"/>
                      <a:pt x="553" y="254"/>
                    </a:cubicBezTo>
                    <a:cubicBezTo>
                      <a:pt x="555" y="258"/>
                      <a:pt x="557" y="262"/>
                      <a:pt x="559" y="266"/>
                    </a:cubicBezTo>
                    <a:moveTo>
                      <a:pt x="566" y="266"/>
                    </a:moveTo>
                    <a:cubicBezTo>
                      <a:pt x="564" y="256"/>
                      <a:pt x="557" y="244"/>
                      <a:pt x="553" y="236"/>
                    </a:cubicBezTo>
                    <a:cubicBezTo>
                      <a:pt x="550" y="229"/>
                      <a:pt x="547" y="223"/>
                      <a:pt x="543" y="217"/>
                    </a:cubicBezTo>
                    <a:cubicBezTo>
                      <a:pt x="541" y="214"/>
                      <a:pt x="538" y="212"/>
                      <a:pt x="536" y="209"/>
                    </a:cubicBezTo>
                    <a:cubicBezTo>
                      <a:pt x="544" y="210"/>
                      <a:pt x="553" y="211"/>
                      <a:pt x="562" y="211"/>
                    </a:cubicBezTo>
                    <a:cubicBezTo>
                      <a:pt x="565" y="211"/>
                      <a:pt x="567" y="211"/>
                      <a:pt x="569" y="211"/>
                    </a:cubicBezTo>
                    <a:cubicBezTo>
                      <a:pt x="570" y="213"/>
                      <a:pt x="571" y="214"/>
                      <a:pt x="572" y="215"/>
                    </a:cubicBezTo>
                    <a:cubicBezTo>
                      <a:pt x="573" y="226"/>
                      <a:pt x="573" y="236"/>
                      <a:pt x="572" y="247"/>
                    </a:cubicBezTo>
                    <a:cubicBezTo>
                      <a:pt x="572" y="254"/>
                      <a:pt x="570" y="260"/>
                      <a:pt x="566" y="266"/>
                    </a:cubicBezTo>
                    <a:moveTo>
                      <a:pt x="35" y="247"/>
                    </a:moveTo>
                    <a:cubicBezTo>
                      <a:pt x="38" y="236"/>
                      <a:pt x="52" y="222"/>
                      <a:pt x="58" y="215"/>
                    </a:cubicBezTo>
                    <a:cubicBezTo>
                      <a:pt x="61" y="212"/>
                      <a:pt x="64" y="209"/>
                      <a:pt x="67" y="205"/>
                    </a:cubicBezTo>
                    <a:cubicBezTo>
                      <a:pt x="67" y="205"/>
                      <a:pt x="67" y="204"/>
                      <a:pt x="68" y="203"/>
                    </a:cubicBezTo>
                    <a:cubicBezTo>
                      <a:pt x="72" y="211"/>
                      <a:pt x="77" y="217"/>
                      <a:pt x="83" y="222"/>
                    </a:cubicBezTo>
                    <a:cubicBezTo>
                      <a:pt x="77" y="227"/>
                      <a:pt x="71" y="231"/>
                      <a:pt x="63" y="235"/>
                    </a:cubicBezTo>
                    <a:cubicBezTo>
                      <a:pt x="57" y="238"/>
                      <a:pt x="52" y="238"/>
                      <a:pt x="46" y="241"/>
                    </a:cubicBezTo>
                    <a:cubicBezTo>
                      <a:pt x="43" y="244"/>
                      <a:pt x="39" y="246"/>
                      <a:pt x="35" y="247"/>
                    </a:cubicBezTo>
                    <a:moveTo>
                      <a:pt x="31" y="204"/>
                    </a:moveTo>
                    <a:cubicBezTo>
                      <a:pt x="41" y="204"/>
                      <a:pt x="51" y="201"/>
                      <a:pt x="61" y="200"/>
                    </a:cubicBezTo>
                    <a:cubicBezTo>
                      <a:pt x="58" y="204"/>
                      <a:pt x="54" y="208"/>
                      <a:pt x="51" y="212"/>
                    </a:cubicBezTo>
                    <a:cubicBezTo>
                      <a:pt x="43" y="221"/>
                      <a:pt x="30" y="234"/>
                      <a:pt x="28" y="247"/>
                    </a:cubicBezTo>
                    <a:cubicBezTo>
                      <a:pt x="24" y="234"/>
                      <a:pt x="22" y="218"/>
                      <a:pt x="22" y="203"/>
                    </a:cubicBezTo>
                    <a:cubicBezTo>
                      <a:pt x="25" y="204"/>
                      <a:pt x="28" y="204"/>
                      <a:pt x="31" y="204"/>
                    </a:cubicBezTo>
                    <a:moveTo>
                      <a:pt x="562" y="204"/>
                    </a:moveTo>
                    <a:cubicBezTo>
                      <a:pt x="552" y="204"/>
                      <a:pt x="542" y="202"/>
                      <a:pt x="532" y="201"/>
                    </a:cubicBezTo>
                    <a:cubicBezTo>
                      <a:pt x="533" y="194"/>
                      <a:pt x="534" y="187"/>
                      <a:pt x="535" y="181"/>
                    </a:cubicBezTo>
                    <a:cubicBezTo>
                      <a:pt x="544" y="189"/>
                      <a:pt x="555" y="195"/>
                      <a:pt x="564" y="204"/>
                    </a:cubicBezTo>
                    <a:cubicBezTo>
                      <a:pt x="563" y="204"/>
                      <a:pt x="562" y="204"/>
                      <a:pt x="562" y="204"/>
                    </a:cubicBezTo>
                    <a:moveTo>
                      <a:pt x="29" y="196"/>
                    </a:moveTo>
                    <a:cubicBezTo>
                      <a:pt x="28" y="196"/>
                      <a:pt x="28" y="196"/>
                      <a:pt x="28" y="196"/>
                    </a:cubicBezTo>
                    <a:cubicBezTo>
                      <a:pt x="30" y="194"/>
                      <a:pt x="33" y="192"/>
                      <a:pt x="35" y="191"/>
                    </a:cubicBezTo>
                    <a:cubicBezTo>
                      <a:pt x="41" y="187"/>
                      <a:pt x="47" y="183"/>
                      <a:pt x="53" y="179"/>
                    </a:cubicBezTo>
                    <a:cubicBezTo>
                      <a:pt x="55" y="178"/>
                      <a:pt x="57" y="177"/>
                      <a:pt x="60" y="175"/>
                    </a:cubicBezTo>
                    <a:cubicBezTo>
                      <a:pt x="61" y="181"/>
                      <a:pt x="62" y="187"/>
                      <a:pt x="64" y="192"/>
                    </a:cubicBezTo>
                    <a:cubicBezTo>
                      <a:pt x="61" y="192"/>
                      <a:pt x="58" y="192"/>
                      <a:pt x="56" y="193"/>
                    </a:cubicBezTo>
                    <a:cubicBezTo>
                      <a:pt x="47" y="193"/>
                      <a:pt x="38" y="196"/>
                      <a:pt x="29" y="196"/>
                    </a:cubicBezTo>
                    <a:moveTo>
                      <a:pt x="568" y="196"/>
                    </a:moveTo>
                    <a:cubicBezTo>
                      <a:pt x="563" y="192"/>
                      <a:pt x="558" y="187"/>
                      <a:pt x="553" y="184"/>
                    </a:cubicBezTo>
                    <a:cubicBezTo>
                      <a:pt x="550" y="183"/>
                      <a:pt x="548" y="181"/>
                      <a:pt x="545" y="179"/>
                    </a:cubicBezTo>
                    <a:cubicBezTo>
                      <a:pt x="541" y="176"/>
                      <a:pt x="533" y="175"/>
                      <a:pt x="540" y="171"/>
                    </a:cubicBezTo>
                    <a:cubicBezTo>
                      <a:pt x="544" y="169"/>
                      <a:pt x="552" y="167"/>
                      <a:pt x="557" y="164"/>
                    </a:cubicBezTo>
                    <a:cubicBezTo>
                      <a:pt x="557" y="164"/>
                      <a:pt x="558" y="165"/>
                      <a:pt x="558" y="165"/>
                    </a:cubicBezTo>
                    <a:cubicBezTo>
                      <a:pt x="558" y="165"/>
                      <a:pt x="558" y="165"/>
                      <a:pt x="558" y="165"/>
                    </a:cubicBezTo>
                    <a:cubicBezTo>
                      <a:pt x="561" y="172"/>
                      <a:pt x="563" y="180"/>
                      <a:pt x="565" y="188"/>
                    </a:cubicBezTo>
                    <a:cubicBezTo>
                      <a:pt x="566" y="191"/>
                      <a:pt x="567" y="194"/>
                      <a:pt x="568" y="196"/>
                    </a:cubicBezTo>
                    <a:moveTo>
                      <a:pt x="23" y="190"/>
                    </a:moveTo>
                    <a:cubicBezTo>
                      <a:pt x="25" y="181"/>
                      <a:pt x="29" y="173"/>
                      <a:pt x="32" y="164"/>
                    </a:cubicBezTo>
                    <a:cubicBezTo>
                      <a:pt x="33" y="162"/>
                      <a:pt x="34" y="160"/>
                      <a:pt x="34" y="157"/>
                    </a:cubicBezTo>
                    <a:cubicBezTo>
                      <a:pt x="37" y="160"/>
                      <a:pt x="39" y="162"/>
                      <a:pt x="42" y="163"/>
                    </a:cubicBezTo>
                    <a:cubicBezTo>
                      <a:pt x="46" y="165"/>
                      <a:pt x="49" y="166"/>
                      <a:pt x="53" y="167"/>
                    </a:cubicBezTo>
                    <a:cubicBezTo>
                      <a:pt x="54" y="167"/>
                      <a:pt x="56" y="167"/>
                      <a:pt x="58" y="167"/>
                    </a:cubicBezTo>
                    <a:cubicBezTo>
                      <a:pt x="58" y="168"/>
                      <a:pt x="58" y="168"/>
                      <a:pt x="58" y="168"/>
                    </a:cubicBezTo>
                    <a:cubicBezTo>
                      <a:pt x="55" y="169"/>
                      <a:pt x="52" y="170"/>
                      <a:pt x="50" y="172"/>
                    </a:cubicBezTo>
                    <a:cubicBezTo>
                      <a:pt x="44" y="175"/>
                      <a:pt x="39" y="179"/>
                      <a:pt x="34" y="182"/>
                    </a:cubicBezTo>
                    <a:cubicBezTo>
                      <a:pt x="31" y="184"/>
                      <a:pt x="26" y="187"/>
                      <a:pt x="23" y="190"/>
                    </a:cubicBezTo>
                    <a:moveTo>
                      <a:pt x="58" y="160"/>
                    </a:moveTo>
                    <a:cubicBezTo>
                      <a:pt x="53" y="160"/>
                      <a:pt x="46" y="157"/>
                      <a:pt x="42" y="154"/>
                    </a:cubicBezTo>
                    <a:cubicBezTo>
                      <a:pt x="45" y="152"/>
                      <a:pt x="48" y="150"/>
                      <a:pt x="52" y="148"/>
                    </a:cubicBezTo>
                    <a:cubicBezTo>
                      <a:pt x="54" y="148"/>
                      <a:pt x="56" y="147"/>
                      <a:pt x="58" y="147"/>
                    </a:cubicBezTo>
                    <a:cubicBezTo>
                      <a:pt x="58" y="151"/>
                      <a:pt x="57" y="156"/>
                      <a:pt x="58" y="160"/>
                    </a:cubicBezTo>
                    <a:moveTo>
                      <a:pt x="535" y="166"/>
                    </a:moveTo>
                    <a:cubicBezTo>
                      <a:pt x="534" y="158"/>
                      <a:pt x="533" y="151"/>
                      <a:pt x="533" y="147"/>
                    </a:cubicBezTo>
                    <a:cubicBezTo>
                      <a:pt x="532" y="146"/>
                      <a:pt x="532" y="145"/>
                      <a:pt x="532" y="145"/>
                    </a:cubicBezTo>
                    <a:cubicBezTo>
                      <a:pt x="538" y="148"/>
                      <a:pt x="544" y="149"/>
                      <a:pt x="549" y="154"/>
                    </a:cubicBezTo>
                    <a:cubicBezTo>
                      <a:pt x="557" y="160"/>
                      <a:pt x="546" y="160"/>
                      <a:pt x="540" y="163"/>
                    </a:cubicBezTo>
                    <a:cubicBezTo>
                      <a:pt x="538" y="164"/>
                      <a:pt x="536" y="165"/>
                      <a:pt x="535" y="166"/>
                    </a:cubicBezTo>
                    <a:moveTo>
                      <a:pt x="40" y="146"/>
                    </a:moveTo>
                    <a:cubicBezTo>
                      <a:pt x="40" y="146"/>
                      <a:pt x="40" y="146"/>
                      <a:pt x="40" y="146"/>
                    </a:cubicBezTo>
                    <a:cubicBezTo>
                      <a:pt x="42" y="143"/>
                      <a:pt x="44" y="139"/>
                      <a:pt x="46" y="136"/>
                    </a:cubicBezTo>
                    <a:cubicBezTo>
                      <a:pt x="47" y="134"/>
                      <a:pt x="49" y="131"/>
                      <a:pt x="50" y="129"/>
                    </a:cubicBezTo>
                    <a:cubicBezTo>
                      <a:pt x="52" y="133"/>
                      <a:pt x="55" y="136"/>
                      <a:pt x="58" y="139"/>
                    </a:cubicBezTo>
                    <a:cubicBezTo>
                      <a:pt x="58" y="139"/>
                      <a:pt x="58" y="139"/>
                      <a:pt x="58" y="139"/>
                    </a:cubicBezTo>
                    <a:cubicBezTo>
                      <a:pt x="55" y="140"/>
                      <a:pt x="53" y="140"/>
                      <a:pt x="50" y="141"/>
                    </a:cubicBezTo>
                    <a:cubicBezTo>
                      <a:pt x="46" y="142"/>
                      <a:pt x="43" y="144"/>
                      <a:pt x="40" y="146"/>
                    </a:cubicBezTo>
                    <a:moveTo>
                      <a:pt x="542" y="129"/>
                    </a:moveTo>
                    <a:cubicBezTo>
                      <a:pt x="542" y="129"/>
                      <a:pt x="542" y="129"/>
                      <a:pt x="542" y="129"/>
                    </a:cubicBezTo>
                    <a:cubicBezTo>
                      <a:pt x="543" y="130"/>
                      <a:pt x="544" y="131"/>
                      <a:pt x="545" y="132"/>
                    </a:cubicBezTo>
                    <a:cubicBezTo>
                      <a:pt x="547" y="137"/>
                      <a:pt x="549" y="141"/>
                      <a:pt x="551" y="145"/>
                    </a:cubicBezTo>
                    <a:cubicBezTo>
                      <a:pt x="547" y="142"/>
                      <a:pt x="540" y="138"/>
                      <a:pt x="536" y="137"/>
                    </a:cubicBezTo>
                    <a:cubicBezTo>
                      <a:pt x="535" y="137"/>
                      <a:pt x="539" y="132"/>
                      <a:pt x="541" y="129"/>
                    </a:cubicBezTo>
                    <a:cubicBezTo>
                      <a:pt x="541" y="129"/>
                      <a:pt x="542" y="129"/>
                      <a:pt x="542" y="129"/>
                    </a:cubicBezTo>
                    <a:moveTo>
                      <a:pt x="62" y="131"/>
                    </a:moveTo>
                    <a:cubicBezTo>
                      <a:pt x="60" y="130"/>
                      <a:pt x="59" y="129"/>
                      <a:pt x="58" y="127"/>
                    </a:cubicBezTo>
                    <a:cubicBezTo>
                      <a:pt x="60" y="127"/>
                      <a:pt x="62" y="126"/>
                      <a:pt x="63" y="125"/>
                    </a:cubicBezTo>
                    <a:cubicBezTo>
                      <a:pt x="63" y="127"/>
                      <a:pt x="62" y="129"/>
                      <a:pt x="62" y="131"/>
                    </a:cubicBezTo>
                    <a:moveTo>
                      <a:pt x="236" y="141"/>
                    </a:moveTo>
                    <a:cubicBezTo>
                      <a:pt x="236" y="140"/>
                      <a:pt x="235" y="139"/>
                      <a:pt x="234" y="139"/>
                    </a:cubicBezTo>
                    <a:cubicBezTo>
                      <a:pt x="237" y="129"/>
                      <a:pt x="240" y="120"/>
                      <a:pt x="246" y="112"/>
                    </a:cubicBezTo>
                    <a:cubicBezTo>
                      <a:pt x="245" y="114"/>
                      <a:pt x="244" y="117"/>
                      <a:pt x="243" y="119"/>
                    </a:cubicBezTo>
                    <a:cubicBezTo>
                      <a:pt x="241" y="126"/>
                      <a:pt x="239" y="133"/>
                      <a:pt x="236" y="141"/>
                    </a:cubicBezTo>
                    <a:moveTo>
                      <a:pt x="57" y="120"/>
                    </a:moveTo>
                    <a:cubicBezTo>
                      <a:pt x="57" y="120"/>
                      <a:pt x="57" y="120"/>
                      <a:pt x="57" y="120"/>
                    </a:cubicBezTo>
                    <a:cubicBezTo>
                      <a:pt x="63" y="111"/>
                      <a:pt x="70" y="103"/>
                      <a:pt x="77" y="96"/>
                    </a:cubicBezTo>
                    <a:cubicBezTo>
                      <a:pt x="78" y="96"/>
                      <a:pt x="78" y="96"/>
                      <a:pt x="79" y="95"/>
                    </a:cubicBezTo>
                    <a:cubicBezTo>
                      <a:pt x="74" y="103"/>
                      <a:pt x="70" y="110"/>
                      <a:pt x="67" y="116"/>
                    </a:cubicBezTo>
                    <a:cubicBezTo>
                      <a:pt x="64" y="117"/>
                      <a:pt x="60" y="118"/>
                      <a:pt x="57" y="120"/>
                    </a:cubicBezTo>
                    <a:moveTo>
                      <a:pt x="281" y="338"/>
                    </a:moveTo>
                    <a:cubicBezTo>
                      <a:pt x="275" y="337"/>
                      <a:pt x="269" y="335"/>
                      <a:pt x="264" y="333"/>
                    </a:cubicBezTo>
                    <a:cubicBezTo>
                      <a:pt x="267" y="310"/>
                      <a:pt x="271" y="288"/>
                      <a:pt x="274" y="266"/>
                    </a:cubicBezTo>
                    <a:cubicBezTo>
                      <a:pt x="276" y="242"/>
                      <a:pt x="277" y="218"/>
                      <a:pt x="278" y="194"/>
                    </a:cubicBezTo>
                    <a:cubicBezTo>
                      <a:pt x="278" y="175"/>
                      <a:pt x="277" y="155"/>
                      <a:pt x="280" y="136"/>
                    </a:cubicBezTo>
                    <a:cubicBezTo>
                      <a:pt x="281" y="120"/>
                      <a:pt x="281" y="102"/>
                      <a:pt x="283" y="85"/>
                    </a:cubicBezTo>
                    <a:cubicBezTo>
                      <a:pt x="283" y="86"/>
                      <a:pt x="283" y="87"/>
                      <a:pt x="283" y="88"/>
                    </a:cubicBezTo>
                    <a:cubicBezTo>
                      <a:pt x="284" y="102"/>
                      <a:pt x="285" y="116"/>
                      <a:pt x="286" y="130"/>
                    </a:cubicBezTo>
                    <a:cubicBezTo>
                      <a:pt x="287" y="155"/>
                      <a:pt x="289" y="180"/>
                      <a:pt x="290" y="205"/>
                    </a:cubicBezTo>
                    <a:cubicBezTo>
                      <a:pt x="291" y="227"/>
                      <a:pt x="290" y="250"/>
                      <a:pt x="288" y="272"/>
                    </a:cubicBezTo>
                    <a:cubicBezTo>
                      <a:pt x="287" y="284"/>
                      <a:pt x="286" y="295"/>
                      <a:pt x="285" y="307"/>
                    </a:cubicBezTo>
                    <a:cubicBezTo>
                      <a:pt x="284" y="317"/>
                      <a:pt x="283" y="328"/>
                      <a:pt x="281" y="338"/>
                    </a:cubicBezTo>
                    <a:moveTo>
                      <a:pt x="257" y="329"/>
                    </a:moveTo>
                    <a:cubicBezTo>
                      <a:pt x="253" y="327"/>
                      <a:pt x="249" y="323"/>
                      <a:pt x="245" y="320"/>
                    </a:cubicBezTo>
                    <a:cubicBezTo>
                      <a:pt x="246" y="319"/>
                      <a:pt x="246" y="319"/>
                      <a:pt x="246" y="319"/>
                    </a:cubicBezTo>
                    <a:cubicBezTo>
                      <a:pt x="251" y="274"/>
                      <a:pt x="258" y="230"/>
                      <a:pt x="262" y="185"/>
                    </a:cubicBezTo>
                    <a:cubicBezTo>
                      <a:pt x="264" y="161"/>
                      <a:pt x="265" y="137"/>
                      <a:pt x="269" y="113"/>
                    </a:cubicBezTo>
                    <a:cubicBezTo>
                      <a:pt x="271" y="103"/>
                      <a:pt x="272" y="92"/>
                      <a:pt x="275" y="83"/>
                    </a:cubicBezTo>
                    <a:cubicBezTo>
                      <a:pt x="275" y="80"/>
                      <a:pt x="276" y="76"/>
                      <a:pt x="277" y="72"/>
                    </a:cubicBezTo>
                    <a:cubicBezTo>
                      <a:pt x="274" y="89"/>
                      <a:pt x="273" y="108"/>
                      <a:pt x="273" y="126"/>
                    </a:cubicBezTo>
                    <a:cubicBezTo>
                      <a:pt x="272" y="145"/>
                      <a:pt x="272" y="165"/>
                      <a:pt x="270" y="185"/>
                    </a:cubicBezTo>
                    <a:cubicBezTo>
                      <a:pt x="269" y="209"/>
                      <a:pt x="269" y="233"/>
                      <a:pt x="267" y="257"/>
                    </a:cubicBezTo>
                    <a:cubicBezTo>
                      <a:pt x="265" y="281"/>
                      <a:pt x="260" y="305"/>
                      <a:pt x="257" y="329"/>
                    </a:cubicBezTo>
                    <a:moveTo>
                      <a:pt x="363" y="150"/>
                    </a:moveTo>
                    <a:cubicBezTo>
                      <a:pt x="358" y="137"/>
                      <a:pt x="353" y="124"/>
                      <a:pt x="347" y="112"/>
                    </a:cubicBezTo>
                    <a:cubicBezTo>
                      <a:pt x="340" y="100"/>
                      <a:pt x="335" y="86"/>
                      <a:pt x="331" y="73"/>
                    </a:cubicBezTo>
                    <a:cubicBezTo>
                      <a:pt x="331" y="72"/>
                      <a:pt x="330" y="71"/>
                      <a:pt x="330" y="70"/>
                    </a:cubicBezTo>
                    <a:cubicBezTo>
                      <a:pt x="338" y="79"/>
                      <a:pt x="344" y="92"/>
                      <a:pt x="348" y="100"/>
                    </a:cubicBezTo>
                    <a:cubicBezTo>
                      <a:pt x="355" y="114"/>
                      <a:pt x="363" y="129"/>
                      <a:pt x="369" y="143"/>
                    </a:cubicBezTo>
                    <a:cubicBezTo>
                      <a:pt x="371" y="148"/>
                      <a:pt x="373" y="153"/>
                      <a:pt x="376" y="157"/>
                    </a:cubicBezTo>
                    <a:cubicBezTo>
                      <a:pt x="372" y="154"/>
                      <a:pt x="369" y="152"/>
                      <a:pt x="368" y="151"/>
                    </a:cubicBezTo>
                    <a:cubicBezTo>
                      <a:pt x="367" y="150"/>
                      <a:pt x="366" y="149"/>
                      <a:pt x="365" y="149"/>
                    </a:cubicBezTo>
                    <a:cubicBezTo>
                      <a:pt x="364" y="149"/>
                      <a:pt x="363" y="150"/>
                      <a:pt x="363" y="150"/>
                    </a:cubicBezTo>
                    <a:moveTo>
                      <a:pt x="158" y="202"/>
                    </a:moveTo>
                    <a:cubicBezTo>
                      <a:pt x="158" y="202"/>
                      <a:pt x="158" y="202"/>
                      <a:pt x="158" y="202"/>
                    </a:cubicBezTo>
                    <a:cubicBezTo>
                      <a:pt x="164" y="196"/>
                      <a:pt x="169" y="190"/>
                      <a:pt x="174" y="183"/>
                    </a:cubicBezTo>
                    <a:cubicBezTo>
                      <a:pt x="183" y="168"/>
                      <a:pt x="192" y="154"/>
                      <a:pt x="201" y="138"/>
                    </a:cubicBezTo>
                    <a:cubicBezTo>
                      <a:pt x="208" y="123"/>
                      <a:pt x="219" y="111"/>
                      <a:pt x="227" y="96"/>
                    </a:cubicBezTo>
                    <a:cubicBezTo>
                      <a:pt x="231" y="87"/>
                      <a:pt x="238" y="78"/>
                      <a:pt x="246" y="69"/>
                    </a:cubicBezTo>
                    <a:cubicBezTo>
                      <a:pt x="243" y="73"/>
                      <a:pt x="240" y="77"/>
                      <a:pt x="238" y="81"/>
                    </a:cubicBezTo>
                    <a:cubicBezTo>
                      <a:pt x="231" y="96"/>
                      <a:pt x="223" y="110"/>
                      <a:pt x="215" y="124"/>
                    </a:cubicBezTo>
                    <a:cubicBezTo>
                      <a:pt x="208" y="138"/>
                      <a:pt x="204" y="153"/>
                      <a:pt x="196" y="167"/>
                    </a:cubicBezTo>
                    <a:cubicBezTo>
                      <a:pt x="192" y="174"/>
                      <a:pt x="188" y="181"/>
                      <a:pt x="184" y="188"/>
                    </a:cubicBezTo>
                    <a:cubicBezTo>
                      <a:pt x="181" y="193"/>
                      <a:pt x="176" y="196"/>
                      <a:pt x="172" y="200"/>
                    </a:cubicBezTo>
                    <a:cubicBezTo>
                      <a:pt x="168" y="201"/>
                      <a:pt x="163" y="202"/>
                      <a:pt x="158" y="202"/>
                    </a:cubicBezTo>
                    <a:moveTo>
                      <a:pt x="146" y="200"/>
                    </a:moveTo>
                    <a:cubicBezTo>
                      <a:pt x="141" y="199"/>
                      <a:pt x="135" y="196"/>
                      <a:pt x="131" y="192"/>
                    </a:cubicBezTo>
                    <a:cubicBezTo>
                      <a:pt x="134" y="183"/>
                      <a:pt x="147" y="176"/>
                      <a:pt x="153" y="171"/>
                    </a:cubicBezTo>
                    <a:cubicBezTo>
                      <a:pt x="159" y="167"/>
                      <a:pt x="164" y="162"/>
                      <a:pt x="169" y="156"/>
                    </a:cubicBezTo>
                    <a:cubicBezTo>
                      <a:pt x="178" y="144"/>
                      <a:pt x="188" y="132"/>
                      <a:pt x="196" y="119"/>
                    </a:cubicBezTo>
                    <a:cubicBezTo>
                      <a:pt x="204" y="105"/>
                      <a:pt x="216" y="93"/>
                      <a:pt x="226" y="80"/>
                    </a:cubicBezTo>
                    <a:cubicBezTo>
                      <a:pt x="230" y="75"/>
                      <a:pt x="234" y="71"/>
                      <a:pt x="239" y="67"/>
                    </a:cubicBezTo>
                    <a:cubicBezTo>
                      <a:pt x="236" y="71"/>
                      <a:pt x="233" y="74"/>
                      <a:pt x="230" y="78"/>
                    </a:cubicBezTo>
                    <a:cubicBezTo>
                      <a:pt x="225" y="84"/>
                      <a:pt x="222" y="91"/>
                      <a:pt x="217" y="97"/>
                    </a:cubicBezTo>
                    <a:cubicBezTo>
                      <a:pt x="213" y="104"/>
                      <a:pt x="208" y="111"/>
                      <a:pt x="204" y="118"/>
                    </a:cubicBezTo>
                    <a:cubicBezTo>
                      <a:pt x="200" y="126"/>
                      <a:pt x="195" y="133"/>
                      <a:pt x="190" y="142"/>
                    </a:cubicBezTo>
                    <a:cubicBezTo>
                      <a:pt x="186" y="150"/>
                      <a:pt x="181" y="158"/>
                      <a:pt x="176" y="167"/>
                    </a:cubicBezTo>
                    <a:cubicBezTo>
                      <a:pt x="171" y="175"/>
                      <a:pt x="165" y="183"/>
                      <a:pt x="159" y="191"/>
                    </a:cubicBezTo>
                    <a:cubicBezTo>
                      <a:pt x="155" y="195"/>
                      <a:pt x="150" y="197"/>
                      <a:pt x="146" y="200"/>
                    </a:cubicBezTo>
                    <a:moveTo>
                      <a:pt x="189" y="193"/>
                    </a:moveTo>
                    <a:cubicBezTo>
                      <a:pt x="193" y="188"/>
                      <a:pt x="196" y="182"/>
                      <a:pt x="199" y="177"/>
                    </a:cubicBezTo>
                    <a:cubicBezTo>
                      <a:pt x="207" y="165"/>
                      <a:pt x="211" y="152"/>
                      <a:pt x="217" y="139"/>
                    </a:cubicBezTo>
                    <a:cubicBezTo>
                      <a:pt x="223" y="124"/>
                      <a:pt x="230" y="110"/>
                      <a:pt x="238" y="96"/>
                    </a:cubicBezTo>
                    <a:cubicBezTo>
                      <a:pt x="242" y="88"/>
                      <a:pt x="247" y="80"/>
                      <a:pt x="253" y="73"/>
                    </a:cubicBezTo>
                    <a:cubicBezTo>
                      <a:pt x="255" y="71"/>
                      <a:pt x="257" y="68"/>
                      <a:pt x="259" y="66"/>
                    </a:cubicBezTo>
                    <a:cubicBezTo>
                      <a:pt x="252" y="78"/>
                      <a:pt x="247" y="91"/>
                      <a:pt x="242" y="103"/>
                    </a:cubicBezTo>
                    <a:cubicBezTo>
                      <a:pt x="239" y="112"/>
                      <a:pt x="233" y="119"/>
                      <a:pt x="230" y="128"/>
                    </a:cubicBezTo>
                    <a:cubicBezTo>
                      <a:pt x="228" y="133"/>
                      <a:pt x="226" y="138"/>
                      <a:pt x="224" y="143"/>
                    </a:cubicBezTo>
                    <a:cubicBezTo>
                      <a:pt x="223" y="146"/>
                      <a:pt x="222" y="150"/>
                      <a:pt x="221" y="153"/>
                    </a:cubicBezTo>
                    <a:cubicBezTo>
                      <a:pt x="217" y="160"/>
                      <a:pt x="212" y="169"/>
                      <a:pt x="203" y="183"/>
                    </a:cubicBezTo>
                    <a:cubicBezTo>
                      <a:pt x="201" y="185"/>
                      <a:pt x="196" y="189"/>
                      <a:pt x="189" y="193"/>
                    </a:cubicBezTo>
                    <a:moveTo>
                      <a:pt x="435" y="183"/>
                    </a:moveTo>
                    <a:cubicBezTo>
                      <a:pt x="434" y="183"/>
                      <a:pt x="433" y="183"/>
                      <a:pt x="432" y="183"/>
                    </a:cubicBezTo>
                    <a:cubicBezTo>
                      <a:pt x="425" y="173"/>
                      <a:pt x="420" y="162"/>
                      <a:pt x="413" y="152"/>
                    </a:cubicBezTo>
                    <a:cubicBezTo>
                      <a:pt x="403" y="138"/>
                      <a:pt x="395" y="122"/>
                      <a:pt x="385" y="108"/>
                    </a:cubicBezTo>
                    <a:cubicBezTo>
                      <a:pt x="374" y="93"/>
                      <a:pt x="365" y="78"/>
                      <a:pt x="353" y="65"/>
                    </a:cubicBezTo>
                    <a:cubicBezTo>
                      <a:pt x="360" y="69"/>
                      <a:pt x="365" y="76"/>
                      <a:pt x="371" y="80"/>
                    </a:cubicBezTo>
                    <a:cubicBezTo>
                      <a:pt x="384" y="89"/>
                      <a:pt x="393" y="104"/>
                      <a:pt x="404" y="115"/>
                    </a:cubicBezTo>
                    <a:cubicBezTo>
                      <a:pt x="413" y="124"/>
                      <a:pt x="423" y="133"/>
                      <a:pt x="431" y="144"/>
                    </a:cubicBezTo>
                    <a:cubicBezTo>
                      <a:pt x="433" y="147"/>
                      <a:pt x="447" y="165"/>
                      <a:pt x="455" y="176"/>
                    </a:cubicBezTo>
                    <a:cubicBezTo>
                      <a:pt x="453" y="177"/>
                      <a:pt x="451" y="179"/>
                      <a:pt x="449" y="180"/>
                    </a:cubicBezTo>
                    <a:cubicBezTo>
                      <a:pt x="445" y="182"/>
                      <a:pt x="440" y="183"/>
                      <a:pt x="435" y="183"/>
                    </a:cubicBezTo>
                    <a:moveTo>
                      <a:pt x="239" y="312"/>
                    </a:moveTo>
                    <a:cubicBezTo>
                      <a:pt x="221" y="287"/>
                      <a:pt x="223" y="251"/>
                      <a:pt x="224" y="244"/>
                    </a:cubicBezTo>
                    <a:cubicBezTo>
                      <a:pt x="224" y="238"/>
                      <a:pt x="227" y="212"/>
                      <a:pt x="230" y="189"/>
                    </a:cubicBezTo>
                    <a:cubicBezTo>
                      <a:pt x="232" y="181"/>
                      <a:pt x="234" y="173"/>
                      <a:pt x="236" y="167"/>
                    </a:cubicBezTo>
                    <a:cubicBezTo>
                      <a:pt x="239" y="160"/>
                      <a:pt x="239" y="152"/>
                      <a:pt x="242" y="145"/>
                    </a:cubicBezTo>
                    <a:cubicBezTo>
                      <a:pt x="245" y="138"/>
                      <a:pt x="247" y="132"/>
                      <a:pt x="249" y="125"/>
                    </a:cubicBezTo>
                    <a:cubicBezTo>
                      <a:pt x="252" y="113"/>
                      <a:pt x="256" y="101"/>
                      <a:pt x="261" y="90"/>
                    </a:cubicBezTo>
                    <a:cubicBezTo>
                      <a:pt x="263" y="84"/>
                      <a:pt x="267" y="71"/>
                      <a:pt x="273" y="63"/>
                    </a:cubicBezTo>
                    <a:cubicBezTo>
                      <a:pt x="272" y="65"/>
                      <a:pt x="271" y="67"/>
                      <a:pt x="271" y="68"/>
                    </a:cubicBezTo>
                    <a:cubicBezTo>
                      <a:pt x="268" y="79"/>
                      <a:pt x="265" y="89"/>
                      <a:pt x="264" y="100"/>
                    </a:cubicBezTo>
                    <a:cubicBezTo>
                      <a:pt x="263" y="111"/>
                      <a:pt x="260" y="122"/>
                      <a:pt x="259" y="134"/>
                    </a:cubicBezTo>
                    <a:cubicBezTo>
                      <a:pt x="258" y="147"/>
                      <a:pt x="257" y="161"/>
                      <a:pt x="256" y="174"/>
                    </a:cubicBezTo>
                    <a:cubicBezTo>
                      <a:pt x="253" y="198"/>
                      <a:pt x="251" y="222"/>
                      <a:pt x="248" y="246"/>
                    </a:cubicBezTo>
                    <a:cubicBezTo>
                      <a:pt x="246" y="268"/>
                      <a:pt x="242" y="290"/>
                      <a:pt x="239" y="312"/>
                    </a:cubicBezTo>
                    <a:moveTo>
                      <a:pt x="422" y="181"/>
                    </a:moveTo>
                    <a:cubicBezTo>
                      <a:pt x="412" y="179"/>
                      <a:pt x="402" y="174"/>
                      <a:pt x="393" y="168"/>
                    </a:cubicBezTo>
                    <a:cubicBezTo>
                      <a:pt x="392" y="168"/>
                      <a:pt x="392" y="167"/>
                      <a:pt x="391" y="167"/>
                    </a:cubicBezTo>
                    <a:cubicBezTo>
                      <a:pt x="381" y="153"/>
                      <a:pt x="376" y="137"/>
                      <a:pt x="367" y="122"/>
                    </a:cubicBezTo>
                    <a:cubicBezTo>
                      <a:pt x="359" y="107"/>
                      <a:pt x="353" y="92"/>
                      <a:pt x="344" y="78"/>
                    </a:cubicBezTo>
                    <a:cubicBezTo>
                      <a:pt x="340" y="71"/>
                      <a:pt x="335" y="64"/>
                      <a:pt x="329" y="59"/>
                    </a:cubicBezTo>
                    <a:cubicBezTo>
                      <a:pt x="330" y="59"/>
                      <a:pt x="331" y="59"/>
                      <a:pt x="332" y="59"/>
                    </a:cubicBezTo>
                    <a:cubicBezTo>
                      <a:pt x="337" y="61"/>
                      <a:pt x="342" y="64"/>
                      <a:pt x="346" y="68"/>
                    </a:cubicBezTo>
                    <a:cubicBezTo>
                      <a:pt x="353" y="74"/>
                      <a:pt x="359" y="85"/>
                      <a:pt x="366" y="93"/>
                    </a:cubicBezTo>
                    <a:cubicBezTo>
                      <a:pt x="372" y="101"/>
                      <a:pt x="377" y="110"/>
                      <a:pt x="384" y="118"/>
                    </a:cubicBezTo>
                    <a:cubicBezTo>
                      <a:pt x="395" y="133"/>
                      <a:pt x="404" y="151"/>
                      <a:pt x="413" y="167"/>
                    </a:cubicBezTo>
                    <a:cubicBezTo>
                      <a:pt x="416" y="171"/>
                      <a:pt x="419" y="176"/>
                      <a:pt x="422" y="181"/>
                    </a:cubicBezTo>
                    <a:moveTo>
                      <a:pt x="125" y="186"/>
                    </a:moveTo>
                    <a:cubicBezTo>
                      <a:pt x="123" y="183"/>
                      <a:pt x="121" y="181"/>
                      <a:pt x="120" y="178"/>
                    </a:cubicBezTo>
                    <a:cubicBezTo>
                      <a:pt x="121" y="177"/>
                      <a:pt x="122" y="177"/>
                      <a:pt x="122" y="175"/>
                    </a:cubicBezTo>
                    <a:cubicBezTo>
                      <a:pt x="128" y="161"/>
                      <a:pt x="144" y="148"/>
                      <a:pt x="155" y="137"/>
                    </a:cubicBezTo>
                    <a:cubicBezTo>
                      <a:pt x="170" y="124"/>
                      <a:pt x="183" y="110"/>
                      <a:pt x="196" y="94"/>
                    </a:cubicBezTo>
                    <a:cubicBezTo>
                      <a:pt x="201" y="88"/>
                      <a:pt x="206" y="82"/>
                      <a:pt x="212" y="77"/>
                    </a:cubicBezTo>
                    <a:cubicBezTo>
                      <a:pt x="219" y="73"/>
                      <a:pt x="221" y="66"/>
                      <a:pt x="228" y="63"/>
                    </a:cubicBezTo>
                    <a:cubicBezTo>
                      <a:pt x="232" y="60"/>
                      <a:pt x="237" y="59"/>
                      <a:pt x="241" y="56"/>
                    </a:cubicBezTo>
                    <a:cubicBezTo>
                      <a:pt x="235" y="60"/>
                      <a:pt x="231" y="65"/>
                      <a:pt x="226" y="70"/>
                    </a:cubicBezTo>
                    <a:cubicBezTo>
                      <a:pt x="215" y="81"/>
                      <a:pt x="203" y="94"/>
                      <a:pt x="194" y="108"/>
                    </a:cubicBezTo>
                    <a:cubicBezTo>
                      <a:pt x="181" y="127"/>
                      <a:pt x="169" y="146"/>
                      <a:pt x="152" y="163"/>
                    </a:cubicBezTo>
                    <a:cubicBezTo>
                      <a:pt x="144" y="170"/>
                      <a:pt x="131" y="176"/>
                      <a:pt x="125" y="186"/>
                    </a:cubicBezTo>
                    <a:moveTo>
                      <a:pt x="460" y="172"/>
                    </a:moveTo>
                    <a:cubicBezTo>
                      <a:pt x="455" y="165"/>
                      <a:pt x="450" y="158"/>
                      <a:pt x="446" y="152"/>
                    </a:cubicBezTo>
                    <a:cubicBezTo>
                      <a:pt x="437" y="138"/>
                      <a:pt x="424" y="120"/>
                      <a:pt x="411" y="111"/>
                    </a:cubicBezTo>
                    <a:cubicBezTo>
                      <a:pt x="404" y="106"/>
                      <a:pt x="396" y="96"/>
                      <a:pt x="391" y="89"/>
                    </a:cubicBezTo>
                    <a:cubicBezTo>
                      <a:pt x="386" y="84"/>
                      <a:pt x="381" y="79"/>
                      <a:pt x="376" y="74"/>
                    </a:cubicBezTo>
                    <a:cubicBezTo>
                      <a:pt x="370" y="68"/>
                      <a:pt x="360" y="59"/>
                      <a:pt x="352" y="55"/>
                    </a:cubicBezTo>
                    <a:cubicBezTo>
                      <a:pt x="355" y="56"/>
                      <a:pt x="358" y="56"/>
                      <a:pt x="361" y="58"/>
                    </a:cubicBezTo>
                    <a:cubicBezTo>
                      <a:pt x="378" y="64"/>
                      <a:pt x="393" y="74"/>
                      <a:pt x="406" y="86"/>
                    </a:cubicBezTo>
                    <a:cubicBezTo>
                      <a:pt x="420" y="98"/>
                      <a:pt x="432" y="110"/>
                      <a:pt x="445" y="123"/>
                    </a:cubicBezTo>
                    <a:cubicBezTo>
                      <a:pt x="450" y="129"/>
                      <a:pt x="455" y="136"/>
                      <a:pt x="460" y="142"/>
                    </a:cubicBezTo>
                    <a:cubicBezTo>
                      <a:pt x="463" y="147"/>
                      <a:pt x="467" y="152"/>
                      <a:pt x="470" y="157"/>
                    </a:cubicBezTo>
                    <a:cubicBezTo>
                      <a:pt x="468" y="162"/>
                      <a:pt x="465" y="168"/>
                      <a:pt x="460" y="172"/>
                    </a:cubicBezTo>
                    <a:moveTo>
                      <a:pt x="116" y="171"/>
                    </a:moveTo>
                    <a:cubicBezTo>
                      <a:pt x="114" y="165"/>
                      <a:pt x="113" y="160"/>
                      <a:pt x="112" y="155"/>
                    </a:cubicBezTo>
                    <a:cubicBezTo>
                      <a:pt x="118" y="148"/>
                      <a:pt x="125" y="142"/>
                      <a:pt x="130" y="135"/>
                    </a:cubicBezTo>
                    <a:cubicBezTo>
                      <a:pt x="135" y="128"/>
                      <a:pt x="143" y="121"/>
                      <a:pt x="149" y="115"/>
                    </a:cubicBezTo>
                    <a:cubicBezTo>
                      <a:pt x="155" y="109"/>
                      <a:pt x="160" y="102"/>
                      <a:pt x="167" y="97"/>
                    </a:cubicBezTo>
                    <a:cubicBezTo>
                      <a:pt x="173" y="93"/>
                      <a:pt x="179" y="85"/>
                      <a:pt x="184" y="80"/>
                    </a:cubicBezTo>
                    <a:cubicBezTo>
                      <a:pt x="192" y="72"/>
                      <a:pt x="201" y="67"/>
                      <a:pt x="210" y="62"/>
                    </a:cubicBezTo>
                    <a:cubicBezTo>
                      <a:pt x="220" y="56"/>
                      <a:pt x="229" y="50"/>
                      <a:pt x="240" y="48"/>
                    </a:cubicBezTo>
                    <a:cubicBezTo>
                      <a:pt x="234" y="51"/>
                      <a:pt x="228" y="54"/>
                      <a:pt x="223" y="57"/>
                    </a:cubicBezTo>
                    <a:cubicBezTo>
                      <a:pt x="212" y="62"/>
                      <a:pt x="203" y="75"/>
                      <a:pt x="195" y="84"/>
                    </a:cubicBezTo>
                    <a:cubicBezTo>
                      <a:pt x="180" y="99"/>
                      <a:pt x="168" y="119"/>
                      <a:pt x="151" y="131"/>
                    </a:cubicBezTo>
                    <a:cubicBezTo>
                      <a:pt x="145" y="135"/>
                      <a:pt x="139" y="143"/>
                      <a:pt x="133" y="148"/>
                    </a:cubicBezTo>
                    <a:cubicBezTo>
                      <a:pt x="130" y="152"/>
                      <a:pt x="127" y="155"/>
                      <a:pt x="124" y="159"/>
                    </a:cubicBezTo>
                    <a:cubicBezTo>
                      <a:pt x="123" y="160"/>
                      <a:pt x="115" y="170"/>
                      <a:pt x="118" y="170"/>
                    </a:cubicBezTo>
                    <a:cubicBezTo>
                      <a:pt x="118" y="170"/>
                      <a:pt x="118" y="170"/>
                      <a:pt x="118" y="170"/>
                    </a:cubicBezTo>
                    <a:cubicBezTo>
                      <a:pt x="117" y="170"/>
                      <a:pt x="117" y="170"/>
                      <a:pt x="116" y="171"/>
                    </a:cubicBezTo>
                    <a:moveTo>
                      <a:pt x="112" y="145"/>
                    </a:moveTo>
                    <a:cubicBezTo>
                      <a:pt x="112" y="138"/>
                      <a:pt x="112" y="131"/>
                      <a:pt x="114" y="124"/>
                    </a:cubicBezTo>
                    <a:cubicBezTo>
                      <a:pt x="115" y="122"/>
                      <a:pt x="116" y="121"/>
                      <a:pt x="117" y="120"/>
                    </a:cubicBezTo>
                    <a:cubicBezTo>
                      <a:pt x="121" y="115"/>
                      <a:pt x="127" y="111"/>
                      <a:pt x="131" y="106"/>
                    </a:cubicBezTo>
                    <a:cubicBezTo>
                      <a:pt x="142" y="96"/>
                      <a:pt x="153" y="86"/>
                      <a:pt x="163" y="76"/>
                    </a:cubicBezTo>
                    <a:cubicBezTo>
                      <a:pt x="174" y="66"/>
                      <a:pt x="188" y="57"/>
                      <a:pt x="200" y="50"/>
                    </a:cubicBezTo>
                    <a:cubicBezTo>
                      <a:pt x="208" y="46"/>
                      <a:pt x="218" y="44"/>
                      <a:pt x="228" y="43"/>
                    </a:cubicBezTo>
                    <a:cubicBezTo>
                      <a:pt x="226" y="44"/>
                      <a:pt x="223" y="45"/>
                      <a:pt x="221" y="47"/>
                    </a:cubicBezTo>
                    <a:cubicBezTo>
                      <a:pt x="203" y="56"/>
                      <a:pt x="188" y="66"/>
                      <a:pt x="173" y="80"/>
                    </a:cubicBezTo>
                    <a:cubicBezTo>
                      <a:pt x="160" y="94"/>
                      <a:pt x="146" y="106"/>
                      <a:pt x="133" y="120"/>
                    </a:cubicBezTo>
                    <a:cubicBezTo>
                      <a:pt x="128" y="126"/>
                      <a:pt x="123" y="133"/>
                      <a:pt x="117" y="139"/>
                    </a:cubicBezTo>
                    <a:cubicBezTo>
                      <a:pt x="116" y="141"/>
                      <a:pt x="114" y="143"/>
                      <a:pt x="112" y="145"/>
                    </a:cubicBezTo>
                    <a:moveTo>
                      <a:pt x="336" y="47"/>
                    </a:moveTo>
                    <a:cubicBezTo>
                      <a:pt x="339" y="45"/>
                      <a:pt x="342" y="44"/>
                      <a:pt x="346" y="43"/>
                    </a:cubicBezTo>
                    <a:cubicBezTo>
                      <a:pt x="352" y="41"/>
                      <a:pt x="358" y="40"/>
                      <a:pt x="363" y="40"/>
                    </a:cubicBezTo>
                    <a:cubicBezTo>
                      <a:pt x="396" y="40"/>
                      <a:pt x="423" y="69"/>
                      <a:pt x="428" y="74"/>
                    </a:cubicBezTo>
                    <a:cubicBezTo>
                      <a:pt x="444" y="91"/>
                      <a:pt x="471" y="119"/>
                      <a:pt x="472" y="144"/>
                    </a:cubicBezTo>
                    <a:cubicBezTo>
                      <a:pt x="465" y="135"/>
                      <a:pt x="456" y="126"/>
                      <a:pt x="450" y="118"/>
                    </a:cubicBezTo>
                    <a:cubicBezTo>
                      <a:pt x="437" y="101"/>
                      <a:pt x="420" y="88"/>
                      <a:pt x="405" y="74"/>
                    </a:cubicBezTo>
                    <a:cubicBezTo>
                      <a:pt x="393" y="65"/>
                      <a:pt x="379" y="56"/>
                      <a:pt x="366" y="51"/>
                    </a:cubicBezTo>
                    <a:cubicBezTo>
                      <a:pt x="356" y="48"/>
                      <a:pt x="347" y="47"/>
                      <a:pt x="338" y="47"/>
                    </a:cubicBezTo>
                    <a:cubicBezTo>
                      <a:pt x="337" y="47"/>
                      <a:pt x="337" y="47"/>
                      <a:pt x="336" y="47"/>
                    </a:cubicBezTo>
                    <a:moveTo>
                      <a:pt x="118" y="109"/>
                    </a:moveTo>
                    <a:cubicBezTo>
                      <a:pt x="120" y="102"/>
                      <a:pt x="123" y="94"/>
                      <a:pt x="126" y="88"/>
                    </a:cubicBezTo>
                    <a:cubicBezTo>
                      <a:pt x="126" y="87"/>
                      <a:pt x="126" y="87"/>
                      <a:pt x="126" y="87"/>
                    </a:cubicBezTo>
                    <a:cubicBezTo>
                      <a:pt x="127" y="86"/>
                      <a:pt x="128" y="84"/>
                      <a:pt x="128" y="83"/>
                    </a:cubicBezTo>
                    <a:cubicBezTo>
                      <a:pt x="131" y="80"/>
                      <a:pt x="135" y="77"/>
                      <a:pt x="137" y="74"/>
                    </a:cubicBezTo>
                    <a:cubicBezTo>
                      <a:pt x="141" y="69"/>
                      <a:pt x="148" y="65"/>
                      <a:pt x="153" y="60"/>
                    </a:cubicBezTo>
                    <a:cubicBezTo>
                      <a:pt x="158" y="56"/>
                      <a:pt x="164" y="53"/>
                      <a:pt x="169" y="51"/>
                    </a:cubicBezTo>
                    <a:cubicBezTo>
                      <a:pt x="175" y="48"/>
                      <a:pt x="180" y="43"/>
                      <a:pt x="187" y="40"/>
                    </a:cubicBezTo>
                    <a:cubicBezTo>
                      <a:pt x="199" y="35"/>
                      <a:pt x="212" y="35"/>
                      <a:pt x="225" y="34"/>
                    </a:cubicBezTo>
                    <a:cubicBezTo>
                      <a:pt x="226" y="34"/>
                      <a:pt x="227" y="33"/>
                      <a:pt x="228" y="33"/>
                    </a:cubicBezTo>
                    <a:cubicBezTo>
                      <a:pt x="233" y="33"/>
                      <a:pt x="237" y="34"/>
                      <a:pt x="242" y="36"/>
                    </a:cubicBezTo>
                    <a:cubicBezTo>
                      <a:pt x="241" y="36"/>
                      <a:pt x="240" y="36"/>
                      <a:pt x="239" y="36"/>
                    </a:cubicBezTo>
                    <a:cubicBezTo>
                      <a:pt x="226" y="36"/>
                      <a:pt x="213" y="38"/>
                      <a:pt x="200" y="42"/>
                    </a:cubicBezTo>
                    <a:cubicBezTo>
                      <a:pt x="193" y="44"/>
                      <a:pt x="186" y="50"/>
                      <a:pt x="181" y="54"/>
                    </a:cubicBezTo>
                    <a:cubicBezTo>
                      <a:pt x="174" y="60"/>
                      <a:pt x="166" y="64"/>
                      <a:pt x="159" y="70"/>
                    </a:cubicBezTo>
                    <a:cubicBezTo>
                      <a:pt x="145" y="82"/>
                      <a:pt x="132" y="97"/>
                      <a:pt x="118" y="109"/>
                    </a:cubicBezTo>
                    <a:moveTo>
                      <a:pt x="144" y="58"/>
                    </a:moveTo>
                    <a:cubicBezTo>
                      <a:pt x="148" y="54"/>
                      <a:pt x="151" y="50"/>
                      <a:pt x="154" y="48"/>
                    </a:cubicBezTo>
                    <a:cubicBezTo>
                      <a:pt x="177" y="30"/>
                      <a:pt x="202" y="25"/>
                      <a:pt x="216" y="25"/>
                    </a:cubicBezTo>
                    <a:cubicBezTo>
                      <a:pt x="217" y="25"/>
                      <a:pt x="218" y="25"/>
                      <a:pt x="219" y="25"/>
                    </a:cubicBezTo>
                    <a:cubicBezTo>
                      <a:pt x="221" y="25"/>
                      <a:pt x="223" y="25"/>
                      <a:pt x="226" y="26"/>
                    </a:cubicBezTo>
                    <a:cubicBezTo>
                      <a:pt x="224" y="26"/>
                      <a:pt x="223" y="26"/>
                      <a:pt x="221" y="26"/>
                    </a:cubicBezTo>
                    <a:cubicBezTo>
                      <a:pt x="219" y="26"/>
                      <a:pt x="217" y="26"/>
                      <a:pt x="215" y="26"/>
                    </a:cubicBezTo>
                    <a:cubicBezTo>
                      <a:pt x="200" y="28"/>
                      <a:pt x="186" y="31"/>
                      <a:pt x="173" y="39"/>
                    </a:cubicBezTo>
                    <a:cubicBezTo>
                      <a:pt x="163" y="44"/>
                      <a:pt x="153" y="50"/>
                      <a:pt x="144" y="58"/>
                    </a:cubicBezTo>
                    <a:moveTo>
                      <a:pt x="194" y="0"/>
                    </a:moveTo>
                    <a:cubicBezTo>
                      <a:pt x="173" y="0"/>
                      <a:pt x="149" y="10"/>
                      <a:pt x="111" y="52"/>
                    </a:cubicBezTo>
                    <a:cubicBezTo>
                      <a:pt x="104" y="56"/>
                      <a:pt x="98" y="65"/>
                      <a:pt x="93" y="70"/>
                    </a:cubicBezTo>
                    <a:cubicBezTo>
                      <a:pt x="89" y="74"/>
                      <a:pt x="84" y="76"/>
                      <a:pt x="81" y="80"/>
                    </a:cubicBezTo>
                    <a:cubicBezTo>
                      <a:pt x="79" y="82"/>
                      <a:pt x="77" y="86"/>
                      <a:pt x="75" y="89"/>
                    </a:cubicBezTo>
                    <a:cubicBezTo>
                      <a:pt x="70" y="95"/>
                      <a:pt x="64" y="100"/>
                      <a:pt x="59" y="106"/>
                    </a:cubicBezTo>
                    <a:cubicBezTo>
                      <a:pt x="58" y="105"/>
                      <a:pt x="58" y="105"/>
                      <a:pt x="57" y="105"/>
                    </a:cubicBezTo>
                    <a:cubicBezTo>
                      <a:pt x="56" y="103"/>
                      <a:pt x="55" y="103"/>
                      <a:pt x="53" y="102"/>
                    </a:cubicBezTo>
                    <a:cubicBezTo>
                      <a:pt x="53" y="102"/>
                      <a:pt x="52" y="102"/>
                      <a:pt x="51" y="102"/>
                    </a:cubicBezTo>
                    <a:cubicBezTo>
                      <a:pt x="50" y="102"/>
                      <a:pt x="50" y="102"/>
                      <a:pt x="50" y="102"/>
                    </a:cubicBezTo>
                    <a:cubicBezTo>
                      <a:pt x="50" y="102"/>
                      <a:pt x="50" y="102"/>
                      <a:pt x="50" y="102"/>
                    </a:cubicBezTo>
                    <a:cubicBezTo>
                      <a:pt x="49" y="102"/>
                      <a:pt x="47" y="101"/>
                      <a:pt x="45" y="101"/>
                    </a:cubicBezTo>
                    <a:cubicBezTo>
                      <a:pt x="44" y="101"/>
                      <a:pt x="42" y="102"/>
                      <a:pt x="41" y="102"/>
                    </a:cubicBezTo>
                    <a:cubicBezTo>
                      <a:pt x="36" y="105"/>
                      <a:pt x="33" y="113"/>
                      <a:pt x="36" y="118"/>
                    </a:cubicBezTo>
                    <a:cubicBezTo>
                      <a:pt x="36" y="119"/>
                      <a:pt x="37" y="120"/>
                      <a:pt x="38" y="121"/>
                    </a:cubicBezTo>
                    <a:cubicBezTo>
                      <a:pt x="38" y="121"/>
                      <a:pt x="38" y="121"/>
                      <a:pt x="38" y="121"/>
                    </a:cubicBezTo>
                    <a:cubicBezTo>
                      <a:pt x="39" y="124"/>
                      <a:pt x="41" y="126"/>
                      <a:pt x="43" y="127"/>
                    </a:cubicBezTo>
                    <a:cubicBezTo>
                      <a:pt x="41" y="130"/>
                      <a:pt x="38" y="134"/>
                      <a:pt x="36" y="137"/>
                    </a:cubicBezTo>
                    <a:cubicBezTo>
                      <a:pt x="36" y="136"/>
                      <a:pt x="36" y="136"/>
                      <a:pt x="36" y="136"/>
                    </a:cubicBezTo>
                    <a:cubicBezTo>
                      <a:pt x="34" y="134"/>
                      <a:pt x="32" y="133"/>
                      <a:pt x="30" y="133"/>
                    </a:cubicBezTo>
                    <a:cubicBezTo>
                      <a:pt x="30" y="133"/>
                      <a:pt x="29" y="133"/>
                      <a:pt x="29" y="133"/>
                    </a:cubicBezTo>
                    <a:cubicBezTo>
                      <a:pt x="29" y="133"/>
                      <a:pt x="29" y="133"/>
                      <a:pt x="28" y="134"/>
                    </a:cubicBezTo>
                    <a:cubicBezTo>
                      <a:pt x="28" y="134"/>
                      <a:pt x="27" y="134"/>
                      <a:pt x="26" y="134"/>
                    </a:cubicBezTo>
                    <a:cubicBezTo>
                      <a:pt x="21" y="136"/>
                      <a:pt x="19" y="141"/>
                      <a:pt x="19" y="147"/>
                    </a:cubicBezTo>
                    <a:cubicBezTo>
                      <a:pt x="19" y="152"/>
                      <a:pt x="22" y="157"/>
                      <a:pt x="26" y="157"/>
                    </a:cubicBezTo>
                    <a:cubicBezTo>
                      <a:pt x="25" y="161"/>
                      <a:pt x="24" y="165"/>
                      <a:pt x="23" y="168"/>
                    </a:cubicBezTo>
                    <a:cubicBezTo>
                      <a:pt x="20" y="174"/>
                      <a:pt x="18" y="180"/>
                      <a:pt x="17" y="185"/>
                    </a:cubicBezTo>
                    <a:cubicBezTo>
                      <a:pt x="16" y="185"/>
                      <a:pt x="16" y="185"/>
                      <a:pt x="16" y="185"/>
                    </a:cubicBezTo>
                    <a:cubicBezTo>
                      <a:pt x="15" y="184"/>
                      <a:pt x="13" y="183"/>
                      <a:pt x="11" y="183"/>
                    </a:cubicBezTo>
                    <a:cubicBezTo>
                      <a:pt x="9" y="183"/>
                      <a:pt x="6" y="184"/>
                      <a:pt x="5" y="185"/>
                    </a:cubicBezTo>
                    <a:cubicBezTo>
                      <a:pt x="1" y="187"/>
                      <a:pt x="0" y="190"/>
                      <a:pt x="0" y="194"/>
                    </a:cubicBezTo>
                    <a:cubicBezTo>
                      <a:pt x="0" y="198"/>
                      <a:pt x="0" y="201"/>
                      <a:pt x="2" y="204"/>
                    </a:cubicBezTo>
                    <a:cubicBezTo>
                      <a:pt x="4" y="205"/>
                      <a:pt x="6" y="206"/>
                      <a:pt x="8" y="206"/>
                    </a:cubicBezTo>
                    <a:cubicBezTo>
                      <a:pt x="9" y="206"/>
                      <a:pt x="10" y="206"/>
                      <a:pt x="11" y="206"/>
                    </a:cubicBezTo>
                    <a:cubicBezTo>
                      <a:pt x="12" y="206"/>
                      <a:pt x="13" y="206"/>
                      <a:pt x="14" y="206"/>
                    </a:cubicBezTo>
                    <a:cubicBezTo>
                      <a:pt x="14" y="206"/>
                      <a:pt x="14" y="206"/>
                      <a:pt x="14" y="206"/>
                    </a:cubicBezTo>
                    <a:cubicBezTo>
                      <a:pt x="14" y="216"/>
                      <a:pt x="16" y="226"/>
                      <a:pt x="18" y="235"/>
                    </a:cubicBezTo>
                    <a:cubicBezTo>
                      <a:pt x="18" y="239"/>
                      <a:pt x="19" y="243"/>
                      <a:pt x="20" y="247"/>
                    </a:cubicBezTo>
                    <a:cubicBezTo>
                      <a:pt x="19" y="246"/>
                      <a:pt x="17" y="246"/>
                      <a:pt x="15" y="246"/>
                    </a:cubicBezTo>
                    <a:cubicBezTo>
                      <a:pt x="13" y="246"/>
                      <a:pt x="11" y="246"/>
                      <a:pt x="10" y="247"/>
                    </a:cubicBezTo>
                    <a:cubicBezTo>
                      <a:pt x="10" y="247"/>
                      <a:pt x="10" y="247"/>
                      <a:pt x="10" y="247"/>
                    </a:cubicBezTo>
                    <a:cubicBezTo>
                      <a:pt x="12" y="255"/>
                      <a:pt x="14" y="263"/>
                      <a:pt x="16" y="270"/>
                    </a:cubicBezTo>
                    <a:cubicBezTo>
                      <a:pt x="17" y="270"/>
                      <a:pt x="18" y="270"/>
                      <a:pt x="19" y="270"/>
                    </a:cubicBezTo>
                    <a:cubicBezTo>
                      <a:pt x="22" y="270"/>
                      <a:pt x="24" y="270"/>
                      <a:pt x="26" y="268"/>
                    </a:cubicBezTo>
                    <a:cubicBezTo>
                      <a:pt x="26" y="267"/>
                      <a:pt x="27" y="267"/>
                      <a:pt x="27" y="266"/>
                    </a:cubicBezTo>
                    <a:cubicBezTo>
                      <a:pt x="34" y="280"/>
                      <a:pt x="46" y="290"/>
                      <a:pt x="58" y="298"/>
                    </a:cubicBezTo>
                    <a:cubicBezTo>
                      <a:pt x="57" y="299"/>
                      <a:pt x="57" y="299"/>
                      <a:pt x="57" y="300"/>
                    </a:cubicBezTo>
                    <a:cubicBezTo>
                      <a:pt x="60" y="300"/>
                      <a:pt x="63" y="300"/>
                      <a:pt x="66" y="300"/>
                    </a:cubicBezTo>
                    <a:cubicBezTo>
                      <a:pt x="69" y="300"/>
                      <a:pt x="73" y="300"/>
                      <a:pt x="77" y="300"/>
                    </a:cubicBezTo>
                    <a:cubicBezTo>
                      <a:pt x="76" y="299"/>
                      <a:pt x="76" y="299"/>
                      <a:pt x="76" y="299"/>
                    </a:cubicBezTo>
                    <a:cubicBezTo>
                      <a:pt x="76" y="299"/>
                      <a:pt x="76" y="299"/>
                      <a:pt x="76" y="299"/>
                    </a:cubicBezTo>
                    <a:cubicBezTo>
                      <a:pt x="84" y="293"/>
                      <a:pt x="90" y="285"/>
                      <a:pt x="97" y="278"/>
                    </a:cubicBezTo>
                    <a:cubicBezTo>
                      <a:pt x="102" y="272"/>
                      <a:pt x="106" y="265"/>
                      <a:pt x="111" y="258"/>
                    </a:cubicBezTo>
                    <a:cubicBezTo>
                      <a:pt x="113" y="256"/>
                      <a:pt x="116" y="248"/>
                      <a:pt x="119" y="243"/>
                    </a:cubicBezTo>
                    <a:cubicBezTo>
                      <a:pt x="119" y="252"/>
                      <a:pt x="120" y="260"/>
                      <a:pt x="120" y="268"/>
                    </a:cubicBezTo>
                    <a:cubicBezTo>
                      <a:pt x="121" y="278"/>
                      <a:pt x="120" y="288"/>
                      <a:pt x="122" y="298"/>
                    </a:cubicBezTo>
                    <a:cubicBezTo>
                      <a:pt x="123" y="299"/>
                      <a:pt x="124" y="301"/>
                      <a:pt x="126" y="301"/>
                    </a:cubicBezTo>
                    <a:cubicBezTo>
                      <a:pt x="122" y="302"/>
                      <a:pt x="118" y="304"/>
                      <a:pt x="114" y="305"/>
                    </a:cubicBezTo>
                    <a:cubicBezTo>
                      <a:pt x="113" y="305"/>
                      <a:pt x="112" y="306"/>
                      <a:pt x="111" y="306"/>
                    </a:cubicBezTo>
                    <a:cubicBezTo>
                      <a:pt x="115" y="307"/>
                      <a:pt x="119" y="309"/>
                      <a:pt x="123" y="310"/>
                    </a:cubicBezTo>
                    <a:cubicBezTo>
                      <a:pt x="123" y="310"/>
                      <a:pt x="124" y="310"/>
                      <a:pt x="124" y="310"/>
                    </a:cubicBezTo>
                    <a:cubicBezTo>
                      <a:pt x="125" y="310"/>
                      <a:pt x="127" y="309"/>
                      <a:pt x="128" y="309"/>
                    </a:cubicBezTo>
                    <a:cubicBezTo>
                      <a:pt x="128" y="309"/>
                      <a:pt x="128" y="309"/>
                      <a:pt x="128" y="309"/>
                    </a:cubicBezTo>
                    <a:cubicBezTo>
                      <a:pt x="128" y="310"/>
                      <a:pt x="128" y="311"/>
                      <a:pt x="128" y="312"/>
                    </a:cubicBezTo>
                    <a:cubicBezTo>
                      <a:pt x="133" y="314"/>
                      <a:pt x="139" y="317"/>
                      <a:pt x="144" y="320"/>
                    </a:cubicBezTo>
                    <a:cubicBezTo>
                      <a:pt x="145" y="320"/>
                      <a:pt x="146" y="319"/>
                      <a:pt x="146" y="318"/>
                    </a:cubicBezTo>
                    <a:cubicBezTo>
                      <a:pt x="147" y="317"/>
                      <a:pt x="148" y="316"/>
                      <a:pt x="148" y="314"/>
                    </a:cubicBezTo>
                    <a:cubicBezTo>
                      <a:pt x="150" y="311"/>
                      <a:pt x="151" y="306"/>
                      <a:pt x="148" y="303"/>
                    </a:cubicBezTo>
                    <a:cubicBezTo>
                      <a:pt x="148" y="302"/>
                      <a:pt x="147" y="300"/>
                      <a:pt x="146" y="299"/>
                    </a:cubicBezTo>
                    <a:cubicBezTo>
                      <a:pt x="152" y="295"/>
                      <a:pt x="158" y="289"/>
                      <a:pt x="164" y="284"/>
                    </a:cubicBezTo>
                    <a:cubicBezTo>
                      <a:pt x="164" y="284"/>
                      <a:pt x="164" y="285"/>
                      <a:pt x="164" y="285"/>
                    </a:cubicBezTo>
                    <a:cubicBezTo>
                      <a:pt x="165" y="289"/>
                      <a:pt x="168" y="291"/>
                      <a:pt x="171" y="291"/>
                    </a:cubicBezTo>
                    <a:cubicBezTo>
                      <a:pt x="171" y="291"/>
                      <a:pt x="171" y="291"/>
                      <a:pt x="172" y="292"/>
                    </a:cubicBezTo>
                    <a:cubicBezTo>
                      <a:pt x="172" y="292"/>
                      <a:pt x="172" y="292"/>
                      <a:pt x="172" y="292"/>
                    </a:cubicBezTo>
                    <a:cubicBezTo>
                      <a:pt x="172" y="293"/>
                      <a:pt x="171" y="295"/>
                      <a:pt x="171" y="297"/>
                    </a:cubicBezTo>
                    <a:cubicBezTo>
                      <a:pt x="171" y="297"/>
                      <a:pt x="171" y="298"/>
                      <a:pt x="171" y="299"/>
                    </a:cubicBezTo>
                    <a:cubicBezTo>
                      <a:pt x="171" y="301"/>
                      <a:pt x="171" y="303"/>
                      <a:pt x="172" y="305"/>
                    </a:cubicBezTo>
                    <a:cubicBezTo>
                      <a:pt x="174" y="307"/>
                      <a:pt x="176" y="309"/>
                      <a:pt x="179" y="310"/>
                    </a:cubicBezTo>
                    <a:cubicBezTo>
                      <a:pt x="180" y="310"/>
                      <a:pt x="180" y="310"/>
                      <a:pt x="180" y="310"/>
                    </a:cubicBezTo>
                    <a:cubicBezTo>
                      <a:pt x="180" y="310"/>
                      <a:pt x="180" y="310"/>
                      <a:pt x="180" y="310"/>
                    </a:cubicBezTo>
                    <a:cubicBezTo>
                      <a:pt x="181" y="310"/>
                      <a:pt x="181" y="310"/>
                      <a:pt x="181" y="310"/>
                    </a:cubicBezTo>
                    <a:cubicBezTo>
                      <a:pt x="181" y="313"/>
                      <a:pt x="181" y="317"/>
                      <a:pt x="181" y="320"/>
                    </a:cubicBezTo>
                    <a:cubicBezTo>
                      <a:pt x="180" y="319"/>
                      <a:pt x="178" y="319"/>
                      <a:pt x="176" y="319"/>
                    </a:cubicBezTo>
                    <a:cubicBezTo>
                      <a:pt x="175" y="319"/>
                      <a:pt x="173" y="319"/>
                      <a:pt x="171" y="320"/>
                    </a:cubicBezTo>
                    <a:cubicBezTo>
                      <a:pt x="169" y="321"/>
                      <a:pt x="167" y="323"/>
                      <a:pt x="166" y="326"/>
                    </a:cubicBezTo>
                    <a:cubicBezTo>
                      <a:pt x="166" y="331"/>
                      <a:pt x="169" y="335"/>
                      <a:pt x="172" y="337"/>
                    </a:cubicBezTo>
                    <a:cubicBezTo>
                      <a:pt x="174" y="339"/>
                      <a:pt x="176" y="340"/>
                      <a:pt x="179" y="340"/>
                    </a:cubicBezTo>
                    <a:cubicBezTo>
                      <a:pt x="180" y="340"/>
                      <a:pt x="181" y="340"/>
                      <a:pt x="183" y="339"/>
                    </a:cubicBezTo>
                    <a:cubicBezTo>
                      <a:pt x="183" y="342"/>
                      <a:pt x="183" y="345"/>
                      <a:pt x="184" y="348"/>
                    </a:cubicBezTo>
                    <a:cubicBezTo>
                      <a:pt x="182" y="348"/>
                      <a:pt x="181" y="349"/>
                      <a:pt x="179" y="349"/>
                    </a:cubicBezTo>
                    <a:cubicBezTo>
                      <a:pt x="186" y="357"/>
                      <a:pt x="191" y="366"/>
                      <a:pt x="194" y="375"/>
                    </a:cubicBezTo>
                    <a:cubicBezTo>
                      <a:pt x="195" y="376"/>
                      <a:pt x="195" y="378"/>
                      <a:pt x="195" y="379"/>
                    </a:cubicBezTo>
                    <a:cubicBezTo>
                      <a:pt x="199" y="389"/>
                      <a:pt x="199" y="401"/>
                      <a:pt x="197" y="411"/>
                    </a:cubicBezTo>
                    <a:cubicBezTo>
                      <a:pt x="199" y="411"/>
                      <a:pt x="200" y="410"/>
                      <a:pt x="201" y="409"/>
                    </a:cubicBezTo>
                    <a:cubicBezTo>
                      <a:pt x="202" y="409"/>
                      <a:pt x="203" y="409"/>
                      <a:pt x="204" y="408"/>
                    </a:cubicBezTo>
                    <a:cubicBezTo>
                      <a:pt x="209" y="418"/>
                      <a:pt x="216" y="427"/>
                      <a:pt x="224" y="434"/>
                    </a:cubicBezTo>
                    <a:cubicBezTo>
                      <a:pt x="220" y="436"/>
                      <a:pt x="216" y="440"/>
                      <a:pt x="216" y="444"/>
                    </a:cubicBezTo>
                    <a:cubicBezTo>
                      <a:pt x="216" y="447"/>
                      <a:pt x="217" y="449"/>
                      <a:pt x="218" y="450"/>
                    </a:cubicBezTo>
                    <a:cubicBezTo>
                      <a:pt x="220" y="455"/>
                      <a:pt x="223" y="457"/>
                      <a:pt x="228" y="457"/>
                    </a:cubicBezTo>
                    <a:cubicBezTo>
                      <a:pt x="228" y="457"/>
                      <a:pt x="228" y="457"/>
                      <a:pt x="229" y="457"/>
                    </a:cubicBezTo>
                    <a:cubicBezTo>
                      <a:pt x="229" y="457"/>
                      <a:pt x="230" y="457"/>
                      <a:pt x="230" y="457"/>
                    </a:cubicBezTo>
                    <a:cubicBezTo>
                      <a:pt x="232" y="457"/>
                      <a:pt x="233" y="456"/>
                      <a:pt x="235" y="455"/>
                    </a:cubicBezTo>
                    <a:cubicBezTo>
                      <a:pt x="237" y="454"/>
                      <a:pt x="237" y="450"/>
                      <a:pt x="237" y="448"/>
                    </a:cubicBezTo>
                    <a:cubicBezTo>
                      <a:pt x="237" y="447"/>
                      <a:pt x="237" y="447"/>
                      <a:pt x="237" y="447"/>
                    </a:cubicBezTo>
                    <a:cubicBezTo>
                      <a:pt x="237" y="446"/>
                      <a:pt x="237" y="446"/>
                      <a:pt x="237" y="446"/>
                    </a:cubicBezTo>
                    <a:cubicBezTo>
                      <a:pt x="237" y="446"/>
                      <a:pt x="237" y="446"/>
                      <a:pt x="237" y="445"/>
                    </a:cubicBezTo>
                    <a:cubicBezTo>
                      <a:pt x="239" y="446"/>
                      <a:pt x="240" y="447"/>
                      <a:pt x="241" y="447"/>
                    </a:cubicBezTo>
                    <a:cubicBezTo>
                      <a:pt x="253" y="454"/>
                      <a:pt x="267" y="458"/>
                      <a:pt x="280" y="460"/>
                    </a:cubicBezTo>
                    <a:cubicBezTo>
                      <a:pt x="280" y="460"/>
                      <a:pt x="280" y="460"/>
                      <a:pt x="280" y="460"/>
                    </a:cubicBezTo>
                    <a:cubicBezTo>
                      <a:pt x="280" y="461"/>
                      <a:pt x="279" y="461"/>
                      <a:pt x="279" y="462"/>
                    </a:cubicBezTo>
                    <a:cubicBezTo>
                      <a:pt x="278" y="465"/>
                      <a:pt x="278" y="469"/>
                      <a:pt x="279" y="473"/>
                    </a:cubicBezTo>
                    <a:cubicBezTo>
                      <a:pt x="279" y="473"/>
                      <a:pt x="279" y="473"/>
                      <a:pt x="279" y="473"/>
                    </a:cubicBezTo>
                    <a:cubicBezTo>
                      <a:pt x="280" y="475"/>
                      <a:pt x="280" y="476"/>
                      <a:pt x="281" y="477"/>
                    </a:cubicBezTo>
                    <a:cubicBezTo>
                      <a:pt x="283" y="479"/>
                      <a:pt x="285" y="480"/>
                      <a:pt x="286" y="480"/>
                    </a:cubicBezTo>
                    <a:cubicBezTo>
                      <a:pt x="290" y="480"/>
                      <a:pt x="293" y="477"/>
                      <a:pt x="296" y="474"/>
                    </a:cubicBezTo>
                    <a:cubicBezTo>
                      <a:pt x="299" y="472"/>
                      <a:pt x="301" y="466"/>
                      <a:pt x="301" y="461"/>
                    </a:cubicBezTo>
                    <a:cubicBezTo>
                      <a:pt x="305" y="461"/>
                      <a:pt x="309" y="461"/>
                      <a:pt x="313" y="461"/>
                    </a:cubicBezTo>
                    <a:cubicBezTo>
                      <a:pt x="318" y="461"/>
                      <a:pt x="322" y="461"/>
                      <a:pt x="327" y="461"/>
                    </a:cubicBezTo>
                    <a:cubicBezTo>
                      <a:pt x="330" y="461"/>
                      <a:pt x="334" y="461"/>
                      <a:pt x="338" y="461"/>
                    </a:cubicBezTo>
                    <a:cubicBezTo>
                      <a:pt x="338" y="462"/>
                      <a:pt x="338" y="462"/>
                      <a:pt x="338" y="462"/>
                    </a:cubicBezTo>
                    <a:cubicBezTo>
                      <a:pt x="338" y="463"/>
                      <a:pt x="337" y="464"/>
                      <a:pt x="337" y="465"/>
                    </a:cubicBezTo>
                    <a:cubicBezTo>
                      <a:pt x="337" y="466"/>
                      <a:pt x="337" y="468"/>
                      <a:pt x="337" y="469"/>
                    </a:cubicBezTo>
                    <a:cubicBezTo>
                      <a:pt x="337" y="474"/>
                      <a:pt x="339" y="478"/>
                      <a:pt x="343" y="478"/>
                    </a:cubicBezTo>
                    <a:cubicBezTo>
                      <a:pt x="344" y="478"/>
                      <a:pt x="345" y="478"/>
                      <a:pt x="346" y="478"/>
                    </a:cubicBezTo>
                    <a:cubicBezTo>
                      <a:pt x="347" y="479"/>
                      <a:pt x="348" y="480"/>
                      <a:pt x="350" y="480"/>
                    </a:cubicBezTo>
                    <a:cubicBezTo>
                      <a:pt x="350" y="480"/>
                      <a:pt x="350" y="480"/>
                      <a:pt x="350" y="480"/>
                    </a:cubicBezTo>
                    <a:cubicBezTo>
                      <a:pt x="353" y="480"/>
                      <a:pt x="358" y="477"/>
                      <a:pt x="359" y="474"/>
                    </a:cubicBezTo>
                    <a:cubicBezTo>
                      <a:pt x="359" y="472"/>
                      <a:pt x="360" y="469"/>
                      <a:pt x="359" y="467"/>
                    </a:cubicBezTo>
                    <a:cubicBezTo>
                      <a:pt x="360" y="464"/>
                      <a:pt x="360" y="462"/>
                      <a:pt x="359" y="459"/>
                    </a:cubicBezTo>
                    <a:cubicBezTo>
                      <a:pt x="363" y="459"/>
                      <a:pt x="366" y="458"/>
                      <a:pt x="369" y="457"/>
                    </a:cubicBezTo>
                    <a:cubicBezTo>
                      <a:pt x="376" y="454"/>
                      <a:pt x="383" y="449"/>
                      <a:pt x="389" y="445"/>
                    </a:cubicBezTo>
                    <a:cubicBezTo>
                      <a:pt x="392" y="443"/>
                      <a:pt x="394" y="441"/>
                      <a:pt x="397" y="439"/>
                    </a:cubicBezTo>
                    <a:cubicBezTo>
                      <a:pt x="397" y="440"/>
                      <a:pt x="397" y="441"/>
                      <a:pt x="398" y="442"/>
                    </a:cubicBezTo>
                    <a:cubicBezTo>
                      <a:pt x="399" y="447"/>
                      <a:pt x="402" y="450"/>
                      <a:pt x="407" y="450"/>
                    </a:cubicBezTo>
                    <a:cubicBezTo>
                      <a:pt x="407" y="450"/>
                      <a:pt x="407" y="450"/>
                      <a:pt x="407" y="450"/>
                    </a:cubicBezTo>
                    <a:cubicBezTo>
                      <a:pt x="412" y="450"/>
                      <a:pt x="415" y="445"/>
                      <a:pt x="416" y="440"/>
                    </a:cubicBezTo>
                    <a:cubicBezTo>
                      <a:pt x="419" y="436"/>
                      <a:pt x="421" y="430"/>
                      <a:pt x="416" y="426"/>
                    </a:cubicBezTo>
                    <a:cubicBezTo>
                      <a:pt x="415" y="425"/>
                      <a:pt x="414" y="425"/>
                      <a:pt x="413" y="424"/>
                    </a:cubicBezTo>
                    <a:cubicBezTo>
                      <a:pt x="421" y="416"/>
                      <a:pt x="427" y="406"/>
                      <a:pt x="431" y="395"/>
                    </a:cubicBezTo>
                    <a:cubicBezTo>
                      <a:pt x="431" y="396"/>
                      <a:pt x="432" y="397"/>
                      <a:pt x="434" y="398"/>
                    </a:cubicBezTo>
                    <a:cubicBezTo>
                      <a:pt x="435" y="399"/>
                      <a:pt x="436" y="399"/>
                      <a:pt x="436" y="399"/>
                    </a:cubicBezTo>
                    <a:cubicBezTo>
                      <a:pt x="437" y="399"/>
                      <a:pt x="438" y="399"/>
                      <a:pt x="438" y="399"/>
                    </a:cubicBezTo>
                    <a:cubicBezTo>
                      <a:pt x="439" y="393"/>
                      <a:pt x="440" y="387"/>
                      <a:pt x="441" y="382"/>
                    </a:cubicBezTo>
                    <a:cubicBezTo>
                      <a:pt x="442" y="380"/>
                      <a:pt x="442" y="379"/>
                      <a:pt x="442" y="378"/>
                    </a:cubicBezTo>
                    <a:cubicBezTo>
                      <a:pt x="443" y="377"/>
                      <a:pt x="443" y="376"/>
                      <a:pt x="444" y="375"/>
                    </a:cubicBezTo>
                    <a:cubicBezTo>
                      <a:pt x="442" y="374"/>
                      <a:pt x="441" y="374"/>
                      <a:pt x="439" y="374"/>
                    </a:cubicBezTo>
                    <a:cubicBezTo>
                      <a:pt x="438" y="374"/>
                      <a:pt x="437" y="374"/>
                      <a:pt x="436" y="374"/>
                    </a:cubicBezTo>
                    <a:cubicBezTo>
                      <a:pt x="437" y="369"/>
                      <a:pt x="437" y="364"/>
                      <a:pt x="437" y="359"/>
                    </a:cubicBezTo>
                    <a:cubicBezTo>
                      <a:pt x="437" y="349"/>
                      <a:pt x="436" y="339"/>
                      <a:pt x="435" y="329"/>
                    </a:cubicBezTo>
                    <a:cubicBezTo>
                      <a:pt x="437" y="329"/>
                      <a:pt x="439" y="328"/>
                      <a:pt x="440" y="327"/>
                    </a:cubicBezTo>
                    <a:cubicBezTo>
                      <a:pt x="445" y="325"/>
                      <a:pt x="449" y="318"/>
                      <a:pt x="449" y="312"/>
                    </a:cubicBezTo>
                    <a:cubicBezTo>
                      <a:pt x="449" y="309"/>
                      <a:pt x="448" y="305"/>
                      <a:pt x="445" y="305"/>
                    </a:cubicBezTo>
                    <a:cubicBezTo>
                      <a:pt x="444" y="304"/>
                      <a:pt x="443" y="304"/>
                      <a:pt x="442" y="304"/>
                    </a:cubicBezTo>
                    <a:cubicBezTo>
                      <a:pt x="442" y="304"/>
                      <a:pt x="442" y="304"/>
                      <a:pt x="442" y="304"/>
                    </a:cubicBezTo>
                    <a:cubicBezTo>
                      <a:pt x="441" y="304"/>
                      <a:pt x="441" y="304"/>
                      <a:pt x="441" y="304"/>
                    </a:cubicBezTo>
                    <a:cubicBezTo>
                      <a:pt x="440" y="304"/>
                      <a:pt x="439" y="304"/>
                      <a:pt x="438" y="305"/>
                    </a:cubicBezTo>
                    <a:cubicBezTo>
                      <a:pt x="437" y="304"/>
                      <a:pt x="437" y="304"/>
                      <a:pt x="436" y="304"/>
                    </a:cubicBezTo>
                    <a:cubicBezTo>
                      <a:pt x="436" y="304"/>
                      <a:pt x="435" y="304"/>
                      <a:pt x="435" y="304"/>
                    </a:cubicBezTo>
                    <a:cubicBezTo>
                      <a:pt x="434" y="304"/>
                      <a:pt x="433" y="304"/>
                      <a:pt x="432" y="304"/>
                    </a:cubicBezTo>
                    <a:cubicBezTo>
                      <a:pt x="432" y="301"/>
                      <a:pt x="431" y="298"/>
                      <a:pt x="431" y="294"/>
                    </a:cubicBezTo>
                    <a:cubicBezTo>
                      <a:pt x="431" y="294"/>
                      <a:pt x="432" y="294"/>
                      <a:pt x="432" y="294"/>
                    </a:cubicBezTo>
                    <a:cubicBezTo>
                      <a:pt x="436" y="292"/>
                      <a:pt x="438" y="289"/>
                      <a:pt x="439" y="285"/>
                    </a:cubicBezTo>
                    <a:cubicBezTo>
                      <a:pt x="439" y="285"/>
                      <a:pt x="440" y="284"/>
                      <a:pt x="440" y="283"/>
                    </a:cubicBezTo>
                    <a:cubicBezTo>
                      <a:pt x="447" y="289"/>
                      <a:pt x="456" y="295"/>
                      <a:pt x="463" y="299"/>
                    </a:cubicBezTo>
                    <a:cubicBezTo>
                      <a:pt x="464" y="300"/>
                      <a:pt x="464" y="300"/>
                      <a:pt x="464" y="300"/>
                    </a:cubicBezTo>
                    <a:cubicBezTo>
                      <a:pt x="462" y="304"/>
                      <a:pt x="461" y="310"/>
                      <a:pt x="464" y="314"/>
                    </a:cubicBezTo>
                    <a:cubicBezTo>
                      <a:pt x="465" y="316"/>
                      <a:pt x="466" y="317"/>
                      <a:pt x="467" y="318"/>
                    </a:cubicBezTo>
                    <a:cubicBezTo>
                      <a:pt x="469" y="319"/>
                      <a:pt x="470" y="319"/>
                      <a:pt x="471" y="319"/>
                    </a:cubicBezTo>
                    <a:cubicBezTo>
                      <a:pt x="473" y="319"/>
                      <a:pt x="476" y="318"/>
                      <a:pt x="478" y="317"/>
                    </a:cubicBezTo>
                    <a:cubicBezTo>
                      <a:pt x="481" y="314"/>
                      <a:pt x="483" y="311"/>
                      <a:pt x="483" y="306"/>
                    </a:cubicBezTo>
                    <a:cubicBezTo>
                      <a:pt x="489" y="308"/>
                      <a:pt x="494" y="308"/>
                      <a:pt x="500" y="308"/>
                    </a:cubicBezTo>
                    <a:cubicBezTo>
                      <a:pt x="505" y="308"/>
                      <a:pt x="510" y="308"/>
                      <a:pt x="515" y="307"/>
                    </a:cubicBezTo>
                    <a:cubicBezTo>
                      <a:pt x="514" y="309"/>
                      <a:pt x="515" y="311"/>
                      <a:pt x="516" y="312"/>
                    </a:cubicBezTo>
                    <a:cubicBezTo>
                      <a:pt x="523" y="310"/>
                      <a:pt x="530" y="307"/>
                      <a:pt x="537" y="306"/>
                    </a:cubicBezTo>
                    <a:cubicBezTo>
                      <a:pt x="537" y="305"/>
                      <a:pt x="537" y="305"/>
                      <a:pt x="537" y="304"/>
                    </a:cubicBezTo>
                    <a:cubicBezTo>
                      <a:pt x="537" y="303"/>
                      <a:pt x="537" y="302"/>
                      <a:pt x="537" y="300"/>
                    </a:cubicBezTo>
                    <a:cubicBezTo>
                      <a:pt x="537" y="300"/>
                      <a:pt x="537" y="300"/>
                      <a:pt x="537" y="300"/>
                    </a:cubicBezTo>
                    <a:cubicBezTo>
                      <a:pt x="545" y="296"/>
                      <a:pt x="553" y="291"/>
                      <a:pt x="559" y="285"/>
                    </a:cubicBezTo>
                    <a:cubicBezTo>
                      <a:pt x="560" y="287"/>
                      <a:pt x="562" y="288"/>
                      <a:pt x="564" y="288"/>
                    </a:cubicBezTo>
                    <a:cubicBezTo>
                      <a:pt x="565" y="290"/>
                      <a:pt x="567" y="290"/>
                      <a:pt x="568" y="290"/>
                    </a:cubicBezTo>
                    <a:cubicBezTo>
                      <a:pt x="569" y="290"/>
                      <a:pt x="569" y="290"/>
                      <a:pt x="569" y="290"/>
                    </a:cubicBezTo>
                    <a:cubicBezTo>
                      <a:pt x="569" y="273"/>
                      <a:pt x="572" y="252"/>
                      <a:pt x="580" y="232"/>
                    </a:cubicBezTo>
                    <a:cubicBezTo>
                      <a:pt x="580" y="228"/>
                      <a:pt x="580" y="224"/>
                      <a:pt x="579" y="220"/>
                    </a:cubicBezTo>
                    <a:cubicBezTo>
                      <a:pt x="580" y="220"/>
                      <a:pt x="580" y="220"/>
                      <a:pt x="580" y="220"/>
                    </a:cubicBezTo>
                    <a:cubicBezTo>
                      <a:pt x="583" y="220"/>
                      <a:pt x="585" y="220"/>
                      <a:pt x="586" y="218"/>
                    </a:cubicBezTo>
                    <a:cubicBezTo>
                      <a:pt x="588" y="215"/>
                      <a:pt x="590" y="212"/>
                      <a:pt x="592" y="209"/>
                    </a:cubicBezTo>
                    <a:cubicBezTo>
                      <a:pt x="592" y="205"/>
                      <a:pt x="591" y="200"/>
                      <a:pt x="588" y="197"/>
                    </a:cubicBezTo>
                    <a:cubicBezTo>
                      <a:pt x="587" y="196"/>
                      <a:pt x="587" y="196"/>
                      <a:pt x="587" y="196"/>
                    </a:cubicBezTo>
                    <a:cubicBezTo>
                      <a:pt x="586" y="195"/>
                      <a:pt x="584" y="194"/>
                      <a:pt x="582" y="194"/>
                    </a:cubicBezTo>
                    <a:cubicBezTo>
                      <a:pt x="581" y="194"/>
                      <a:pt x="580" y="194"/>
                      <a:pt x="580" y="195"/>
                    </a:cubicBezTo>
                    <a:cubicBezTo>
                      <a:pt x="579" y="194"/>
                      <a:pt x="578" y="194"/>
                      <a:pt x="577" y="194"/>
                    </a:cubicBezTo>
                    <a:cubicBezTo>
                      <a:pt x="576" y="194"/>
                      <a:pt x="576" y="194"/>
                      <a:pt x="575" y="194"/>
                    </a:cubicBezTo>
                    <a:cubicBezTo>
                      <a:pt x="575" y="194"/>
                      <a:pt x="575" y="194"/>
                      <a:pt x="575" y="194"/>
                    </a:cubicBezTo>
                    <a:cubicBezTo>
                      <a:pt x="573" y="184"/>
                      <a:pt x="571" y="175"/>
                      <a:pt x="567" y="165"/>
                    </a:cubicBezTo>
                    <a:cubicBezTo>
                      <a:pt x="568" y="165"/>
                      <a:pt x="568" y="165"/>
                      <a:pt x="568" y="165"/>
                    </a:cubicBezTo>
                    <a:cubicBezTo>
                      <a:pt x="570" y="164"/>
                      <a:pt x="571" y="163"/>
                      <a:pt x="572" y="161"/>
                    </a:cubicBezTo>
                    <a:cubicBezTo>
                      <a:pt x="573" y="160"/>
                      <a:pt x="574" y="158"/>
                      <a:pt x="575" y="157"/>
                    </a:cubicBezTo>
                    <a:cubicBezTo>
                      <a:pt x="576" y="154"/>
                      <a:pt x="577" y="151"/>
                      <a:pt x="576" y="148"/>
                    </a:cubicBezTo>
                    <a:cubicBezTo>
                      <a:pt x="575" y="147"/>
                      <a:pt x="574" y="146"/>
                      <a:pt x="573" y="145"/>
                    </a:cubicBezTo>
                    <a:cubicBezTo>
                      <a:pt x="572" y="144"/>
                      <a:pt x="571" y="143"/>
                      <a:pt x="570" y="143"/>
                    </a:cubicBezTo>
                    <a:cubicBezTo>
                      <a:pt x="570" y="142"/>
                      <a:pt x="568" y="141"/>
                      <a:pt x="567" y="141"/>
                    </a:cubicBezTo>
                    <a:cubicBezTo>
                      <a:pt x="567" y="141"/>
                      <a:pt x="566" y="141"/>
                      <a:pt x="566" y="141"/>
                    </a:cubicBezTo>
                    <a:cubicBezTo>
                      <a:pt x="565" y="141"/>
                      <a:pt x="565" y="141"/>
                      <a:pt x="564" y="141"/>
                    </a:cubicBezTo>
                    <a:cubicBezTo>
                      <a:pt x="563" y="141"/>
                      <a:pt x="563" y="141"/>
                      <a:pt x="563" y="141"/>
                    </a:cubicBezTo>
                    <a:cubicBezTo>
                      <a:pt x="561" y="141"/>
                      <a:pt x="560" y="142"/>
                      <a:pt x="558" y="144"/>
                    </a:cubicBezTo>
                    <a:cubicBezTo>
                      <a:pt x="557" y="140"/>
                      <a:pt x="555" y="136"/>
                      <a:pt x="553" y="132"/>
                    </a:cubicBezTo>
                    <a:cubicBezTo>
                      <a:pt x="552" y="130"/>
                      <a:pt x="551" y="128"/>
                      <a:pt x="549" y="126"/>
                    </a:cubicBezTo>
                    <a:cubicBezTo>
                      <a:pt x="551" y="125"/>
                      <a:pt x="552" y="124"/>
                      <a:pt x="553" y="123"/>
                    </a:cubicBezTo>
                    <a:cubicBezTo>
                      <a:pt x="548" y="119"/>
                      <a:pt x="543" y="114"/>
                      <a:pt x="539" y="108"/>
                    </a:cubicBezTo>
                    <a:cubicBezTo>
                      <a:pt x="539" y="109"/>
                      <a:pt x="538" y="109"/>
                      <a:pt x="538" y="110"/>
                    </a:cubicBezTo>
                    <a:cubicBezTo>
                      <a:pt x="536" y="107"/>
                      <a:pt x="533" y="104"/>
                      <a:pt x="531" y="101"/>
                    </a:cubicBezTo>
                    <a:cubicBezTo>
                      <a:pt x="525" y="94"/>
                      <a:pt x="519" y="86"/>
                      <a:pt x="513" y="80"/>
                    </a:cubicBezTo>
                    <a:cubicBezTo>
                      <a:pt x="511" y="82"/>
                      <a:pt x="510" y="84"/>
                      <a:pt x="508" y="85"/>
                    </a:cubicBezTo>
                    <a:cubicBezTo>
                      <a:pt x="516" y="92"/>
                      <a:pt x="523" y="103"/>
                      <a:pt x="529" y="110"/>
                    </a:cubicBezTo>
                    <a:cubicBezTo>
                      <a:pt x="531" y="113"/>
                      <a:pt x="534" y="117"/>
                      <a:pt x="537" y="121"/>
                    </a:cubicBezTo>
                    <a:cubicBezTo>
                      <a:pt x="538" y="122"/>
                      <a:pt x="538" y="122"/>
                      <a:pt x="538" y="122"/>
                    </a:cubicBezTo>
                    <a:cubicBezTo>
                      <a:pt x="535" y="124"/>
                      <a:pt x="531" y="128"/>
                      <a:pt x="529" y="132"/>
                    </a:cubicBezTo>
                    <a:cubicBezTo>
                      <a:pt x="524" y="117"/>
                      <a:pt x="514" y="101"/>
                      <a:pt x="504" y="89"/>
                    </a:cubicBezTo>
                    <a:cubicBezTo>
                      <a:pt x="501" y="92"/>
                      <a:pt x="497" y="95"/>
                      <a:pt x="494" y="97"/>
                    </a:cubicBezTo>
                    <a:cubicBezTo>
                      <a:pt x="494" y="97"/>
                      <a:pt x="494" y="97"/>
                      <a:pt x="494" y="97"/>
                    </a:cubicBezTo>
                    <a:cubicBezTo>
                      <a:pt x="492" y="92"/>
                      <a:pt x="491" y="89"/>
                      <a:pt x="488" y="86"/>
                    </a:cubicBezTo>
                    <a:cubicBezTo>
                      <a:pt x="491" y="84"/>
                      <a:pt x="493" y="82"/>
                      <a:pt x="496" y="80"/>
                    </a:cubicBezTo>
                    <a:cubicBezTo>
                      <a:pt x="494" y="79"/>
                      <a:pt x="492" y="77"/>
                      <a:pt x="490" y="75"/>
                    </a:cubicBezTo>
                    <a:cubicBezTo>
                      <a:pt x="492" y="76"/>
                      <a:pt x="495" y="78"/>
                      <a:pt x="498" y="79"/>
                    </a:cubicBezTo>
                    <a:cubicBezTo>
                      <a:pt x="500" y="77"/>
                      <a:pt x="502" y="75"/>
                      <a:pt x="504" y="72"/>
                    </a:cubicBezTo>
                    <a:cubicBezTo>
                      <a:pt x="498" y="69"/>
                      <a:pt x="490" y="67"/>
                      <a:pt x="485" y="63"/>
                    </a:cubicBezTo>
                    <a:cubicBezTo>
                      <a:pt x="478" y="59"/>
                      <a:pt x="471" y="57"/>
                      <a:pt x="464" y="54"/>
                    </a:cubicBezTo>
                    <a:cubicBezTo>
                      <a:pt x="461" y="52"/>
                      <a:pt x="458" y="50"/>
                      <a:pt x="456" y="49"/>
                    </a:cubicBezTo>
                    <a:cubicBezTo>
                      <a:pt x="433" y="33"/>
                      <a:pt x="412" y="23"/>
                      <a:pt x="391" y="20"/>
                    </a:cubicBezTo>
                    <a:cubicBezTo>
                      <a:pt x="390" y="22"/>
                      <a:pt x="390" y="24"/>
                      <a:pt x="390" y="26"/>
                    </a:cubicBezTo>
                    <a:cubicBezTo>
                      <a:pt x="390" y="29"/>
                      <a:pt x="390" y="31"/>
                      <a:pt x="391" y="34"/>
                    </a:cubicBezTo>
                    <a:cubicBezTo>
                      <a:pt x="389" y="32"/>
                      <a:pt x="388" y="32"/>
                      <a:pt x="386" y="32"/>
                    </a:cubicBezTo>
                    <a:cubicBezTo>
                      <a:pt x="383" y="32"/>
                      <a:pt x="381" y="33"/>
                      <a:pt x="379" y="35"/>
                    </a:cubicBezTo>
                    <a:cubicBezTo>
                      <a:pt x="379" y="32"/>
                      <a:pt x="379" y="29"/>
                      <a:pt x="379" y="26"/>
                    </a:cubicBezTo>
                    <a:cubicBezTo>
                      <a:pt x="379" y="24"/>
                      <a:pt x="379" y="22"/>
                      <a:pt x="379" y="19"/>
                    </a:cubicBezTo>
                    <a:cubicBezTo>
                      <a:pt x="365" y="20"/>
                      <a:pt x="351" y="24"/>
                      <a:pt x="338" y="28"/>
                    </a:cubicBezTo>
                    <a:cubicBezTo>
                      <a:pt x="334" y="30"/>
                      <a:pt x="329" y="32"/>
                      <a:pt x="325" y="34"/>
                    </a:cubicBezTo>
                    <a:cubicBezTo>
                      <a:pt x="323" y="44"/>
                      <a:pt x="321" y="54"/>
                      <a:pt x="319" y="64"/>
                    </a:cubicBezTo>
                    <a:cubicBezTo>
                      <a:pt x="323" y="70"/>
                      <a:pt x="325" y="78"/>
                      <a:pt x="327" y="83"/>
                    </a:cubicBezTo>
                    <a:cubicBezTo>
                      <a:pt x="332" y="94"/>
                      <a:pt x="335" y="105"/>
                      <a:pt x="340" y="116"/>
                    </a:cubicBezTo>
                    <a:cubicBezTo>
                      <a:pt x="346" y="127"/>
                      <a:pt x="350" y="138"/>
                      <a:pt x="354" y="149"/>
                    </a:cubicBezTo>
                    <a:cubicBezTo>
                      <a:pt x="357" y="154"/>
                      <a:pt x="358" y="160"/>
                      <a:pt x="360" y="165"/>
                    </a:cubicBezTo>
                    <a:cubicBezTo>
                      <a:pt x="362" y="179"/>
                      <a:pt x="368" y="203"/>
                      <a:pt x="370" y="225"/>
                    </a:cubicBezTo>
                    <a:cubicBezTo>
                      <a:pt x="372" y="261"/>
                      <a:pt x="368" y="294"/>
                      <a:pt x="353" y="315"/>
                    </a:cubicBezTo>
                    <a:cubicBezTo>
                      <a:pt x="353" y="313"/>
                      <a:pt x="353" y="311"/>
                      <a:pt x="353" y="309"/>
                    </a:cubicBezTo>
                    <a:cubicBezTo>
                      <a:pt x="354" y="297"/>
                      <a:pt x="355" y="285"/>
                      <a:pt x="355" y="274"/>
                    </a:cubicBezTo>
                    <a:cubicBezTo>
                      <a:pt x="354" y="249"/>
                      <a:pt x="351" y="225"/>
                      <a:pt x="348" y="201"/>
                    </a:cubicBezTo>
                    <a:cubicBezTo>
                      <a:pt x="347" y="188"/>
                      <a:pt x="343" y="176"/>
                      <a:pt x="340" y="163"/>
                    </a:cubicBezTo>
                    <a:cubicBezTo>
                      <a:pt x="337" y="151"/>
                      <a:pt x="335" y="139"/>
                      <a:pt x="331" y="128"/>
                    </a:cubicBezTo>
                    <a:cubicBezTo>
                      <a:pt x="328" y="118"/>
                      <a:pt x="326" y="107"/>
                      <a:pt x="321" y="97"/>
                    </a:cubicBezTo>
                    <a:cubicBezTo>
                      <a:pt x="318" y="90"/>
                      <a:pt x="316" y="81"/>
                      <a:pt x="314" y="73"/>
                    </a:cubicBezTo>
                    <a:cubicBezTo>
                      <a:pt x="306" y="72"/>
                      <a:pt x="306" y="72"/>
                      <a:pt x="306" y="72"/>
                    </a:cubicBezTo>
                    <a:cubicBezTo>
                      <a:pt x="309" y="80"/>
                      <a:pt x="311" y="89"/>
                      <a:pt x="313" y="97"/>
                    </a:cubicBezTo>
                    <a:cubicBezTo>
                      <a:pt x="316" y="107"/>
                      <a:pt x="320" y="117"/>
                      <a:pt x="323" y="127"/>
                    </a:cubicBezTo>
                    <a:cubicBezTo>
                      <a:pt x="327" y="140"/>
                      <a:pt x="330" y="153"/>
                      <a:pt x="333" y="165"/>
                    </a:cubicBezTo>
                    <a:cubicBezTo>
                      <a:pt x="336" y="177"/>
                      <a:pt x="341" y="192"/>
                      <a:pt x="341" y="204"/>
                    </a:cubicBezTo>
                    <a:cubicBezTo>
                      <a:pt x="342" y="227"/>
                      <a:pt x="347" y="248"/>
                      <a:pt x="347" y="271"/>
                    </a:cubicBezTo>
                    <a:cubicBezTo>
                      <a:pt x="348" y="283"/>
                      <a:pt x="347" y="295"/>
                      <a:pt x="346" y="307"/>
                    </a:cubicBezTo>
                    <a:cubicBezTo>
                      <a:pt x="346" y="313"/>
                      <a:pt x="345" y="318"/>
                      <a:pt x="345" y="324"/>
                    </a:cubicBezTo>
                    <a:cubicBezTo>
                      <a:pt x="338" y="330"/>
                      <a:pt x="330" y="334"/>
                      <a:pt x="320" y="337"/>
                    </a:cubicBezTo>
                    <a:cubicBezTo>
                      <a:pt x="322" y="319"/>
                      <a:pt x="320" y="301"/>
                      <a:pt x="321" y="284"/>
                    </a:cubicBezTo>
                    <a:cubicBezTo>
                      <a:pt x="322" y="261"/>
                      <a:pt x="321" y="238"/>
                      <a:pt x="319" y="215"/>
                    </a:cubicBezTo>
                    <a:cubicBezTo>
                      <a:pt x="317" y="185"/>
                      <a:pt x="313" y="156"/>
                      <a:pt x="309" y="126"/>
                    </a:cubicBezTo>
                    <a:cubicBezTo>
                      <a:pt x="307" y="107"/>
                      <a:pt x="304" y="88"/>
                      <a:pt x="298" y="70"/>
                    </a:cubicBezTo>
                    <a:cubicBezTo>
                      <a:pt x="289" y="69"/>
                      <a:pt x="289" y="69"/>
                      <a:pt x="289" y="69"/>
                    </a:cubicBezTo>
                    <a:cubicBezTo>
                      <a:pt x="289" y="69"/>
                      <a:pt x="289" y="69"/>
                      <a:pt x="289" y="69"/>
                    </a:cubicBezTo>
                    <a:cubicBezTo>
                      <a:pt x="297" y="89"/>
                      <a:pt x="299" y="109"/>
                      <a:pt x="303" y="130"/>
                    </a:cubicBezTo>
                    <a:cubicBezTo>
                      <a:pt x="308" y="160"/>
                      <a:pt x="310" y="190"/>
                      <a:pt x="312" y="220"/>
                    </a:cubicBezTo>
                    <a:cubicBezTo>
                      <a:pt x="314" y="242"/>
                      <a:pt x="314" y="263"/>
                      <a:pt x="314" y="284"/>
                    </a:cubicBezTo>
                    <a:cubicBezTo>
                      <a:pt x="313" y="295"/>
                      <a:pt x="314" y="306"/>
                      <a:pt x="313" y="316"/>
                    </a:cubicBezTo>
                    <a:cubicBezTo>
                      <a:pt x="313" y="323"/>
                      <a:pt x="313" y="328"/>
                      <a:pt x="312" y="335"/>
                    </a:cubicBezTo>
                    <a:cubicBezTo>
                      <a:pt x="312" y="335"/>
                      <a:pt x="312" y="337"/>
                      <a:pt x="312" y="338"/>
                    </a:cubicBezTo>
                    <a:cubicBezTo>
                      <a:pt x="308" y="339"/>
                      <a:pt x="303" y="339"/>
                      <a:pt x="298" y="339"/>
                    </a:cubicBezTo>
                    <a:cubicBezTo>
                      <a:pt x="295" y="339"/>
                      <a:pt x="292" y="339"/>
                      <a:pt x="288" y="339"/>
                    </a:cubicBezTo>
                    <a:cubicBezTo>
                      <a:pt x="289" y="334"/>
                      <a:pt x="289" y="328"/>
                      <a:pt x="290" y="323"/>
                    </a:cubicBezTo>
                    <a:cubicBezTo>
                      <a:pt x="293" y="309"/>
                      <a:pt x="293" y="294"/>
                      <a:pt x="294" y="280"/>
                    </a:cubicBezTo>
                    <a:cubicBezTo>
                      <a:pt x="296" y="258"/>
                      <a:pt x="297" y="235"/>
                      <a:pt x="298" y="213"/>
                    </a:cubicBezTo>
                    <a:cubicBezTo>
                      <a:pt x="299" y="191"/>
                      <a:pt x="297" y="168"/>
                      <a:pt x="294" y="146"/>
                    </a:cubicBezTo>
                    <a:cubicBezTo>
                      <a:pt x="293" y="133"/>
                      <a:pt x="293" y="120"/>
                      <a:pt x="292" y="107"/>
                    </a:cubicBezTo>
                    <a:cubicBezTo>
                      <a:pt x="291" y="99"/>
                      <a:pt x="291" y="91"/>
                      <a:pt x="290" y="83"/>
                    </a:cubicBezTo>
                    <a:cubicBezTo>
                      <a:pt x="290" y="78"/>
                      <a:pt x="289" y="73"/>
                      <a:pt x="289" y="68"/>
                    </a:cubicBezTo>
                    <a:cubicBezTo>
                      <a:pt x="277" y="66"/>
                      <a:pt x="277" y="66"/>
                      <a:pt x="277" y="66"/>
                    </a:cubicBezTo>
                    <a:cubicBezTo>
                      <a:pt x="279" y="59"/>
                      <a:pt x="280" y="53"/>
                      <a:pt x="281" y="46"/>
                    </a:cubicBezTo>
                    <a:cubicBezTo>
                      <a:pt x="275" y="40"/>
                      <a:pt x="268" y="32"/>
                      <a:pt x="264" y="29"/>
                    </a:cubicBezTo>
                    <a:cubicBezTo>
                      <a:pt x="259" y="25"/>
                      <a:pt x="254" y="20"/>
                      <a:pt x="248" y="16"/>
                    </a:cubicBezTo>
                    <a:cubicBezTo>
                      <a:pt x="247" y="16"/>
                      <a:pt x="247" y="16"/>
                      <a:pt x="246" y="16"/>
                    </a:cubicBezTo>
                    <a:cubicBezTo>
                      <a:pt x="246" y="16"/>
                      <a:pt x="246" y="16"/>
                      <a:pt x="245" y="16"/>
                    </a:cubicBezTo>
                    <a:cubicBezTo>
                      <a:pt x="229" y="16"/>
                      <a:pt x="214" y="10"/>
                      <a:pt x="202" y="1"/>
                    </a:cubicBezTo>
                    <a:cubicBezTo>
                      <a:pt x="199" y="0"/>
                      <a:pt x="197" y="0"/>
                      <a:pt x="19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6" name="Freeform 806"/>
              <p:cNvSpPr>
                <a:spLocks noEditPoints="1"/>
              </p:cNvSpPr>
              <p:nvPr/>
            </p:nvSpPr>
            <p:spPr bwMode="auto">
              <a:xfrm>
                <a:off x="3306" y="4008"/>
                <a:ext cx="251" cy="296"/>
              </a:xfrm>
              <a:custGeom>
                <a:avLst/>
                <a:gdLst>
                  <a:gd name="T0" fmla="*/ 452 w 508"/>
                  <a:gd name="T1" fmla="*/ 559 h 599"/>
                  <a:gd name="T2" fmla="*/ 467 w 508"/>
                  <a:gd name="T3" fmla="*/ 551 h 599"/>
                  <a:gd name="T4" fmla="*/ 483 w 508"/>
                  <a:gd name="T5" fmla="*/ 523 h 599"/>
                  <a:gd name="T6" fmla="*/ 508 w 508"/>
                  <a:gd name="T7" fmla="*/ 419 h 599"/>
                  <a:gd name="T8" fmla="*/ 503 w 508"/>
                  <a:gd name="T9" fmla="*/ 397 h 599"/>
                  <a:gd name="T10" fmla="*/ 505 w 508"/>
                  <a:gd name="T11" fmla="*/ 382 h 599"/>
                  <a:gd name="T12" fmla="*/ 503 w 508"/>
                  <a:gd name="T13" fmla="*/ 356 h 599"/>
                  <a:gd name="T14" fmla="*/ 460 w 508"/>
                  <a:gd name="T15" fmla="*/ 321 h 599"/>
                  <a:gd name="T16" fmla="*/ 346 w 508"/>
                  <a:gd name="T17" fmla="*/ 106 h 599"/>
                  <a:gd name="T18" fmla="*/ 357 w 508"/>
                  <a:gd name="T19" fmla="*/ 110 h 599"/>
                  <a:gd name="T20" fmla="*/ 143 w 508"/>
                  <a:gd name="T21" fmla="*/ 0 h 599"/>
                  <a:gd name="T22" fmla="*/ 287 w 508"/>
                  <a:gd name="T23" fmla="*/ 578 h 599"/>
                  <a:gd name="T24" fmla="*/ 223 w 508"/>
                  <a:gd name="T25" fmla="*/ 548 h 599"/>
                  <a:gd name="T26" fmla="*/ 220 w 508"/>
                  <a:gd name="T27" fmla="*/ 548 h 599"/>
                  <a:gd name="T28" fmla="*/ 212 w 508"/>
                  <a:gd name="T29" fmla="*/ 539 h 599"/>
                  <a:gd name="T30" fmla="*/ 240 w 508"/>
                  <a:gd name="T31" fmla="*/ 506 h 599"/>
                  <a:gd name="T32" fmla="*/ 428 w 508"/>
                  <a:gd name="T33" fmla="*/ 501 h 599"/>
                  <a:gd name="T34" fmla="*/ 239 w 508"/>
                  <a:gd name="T35" fmla="*/ 498 h 599"/>
                  <a:gd name="T36" fmla="*/ 262 w 508"/>
                  <a:gd name="T37" fmla="*/ 486 h 599"/>
                  <a:gd name="T38" fmla="*/ 433 w 508"/>
                  <a:gd name="T39" fmla="*/ 484 h 599"/>
                  <a:gd name="T40" fmla="*/ 264 w 508"/>
                  <a:gd name="T41" fmla="*/ 477 h 599"/>
                  <a:gd name="T42" fmla="*/ 266 w 508"/>
                  <a:gd name="T43" fmla="*/ 466 h 599"/>
                  <a:gd name="T44" fmla="*/ 445 w 508"/>
                  <a:gd name="T45" fmla="*/ 402 h 599"/>
                  <a:gd name="T46" fmla="*/ 229 w 508"/>
                  <a:gd name="T47" fmla="*/ 427 h 599"/>
                  <a:gd name="T48" fmla="*/ 269 w 508"/>
                  <a:gd name="T49" fmla="*/ 458 h 599"/>
                  <a:gd name="T50" fmla="*/ 457 w 508"/>
                  <a:gd name="T51" fmla="*/ 351 h 599"/>
                  <a:gd name="T52" fmla="*/ 220 w 508"/>
                  <a:gd name="T53" fmla="*/ 344 h 599"/>
                  <a:gd name="T54" fmla="*/ 278 w 508"/>
                  <a:gd name="T55" fmla="*/ 441 h 599"/>
                  <a:gd name="T56" fmla="*/ 430 w 508"/>
                  <a:gd name="T57" fmla="*/ 279 h 599"/>
                  <a:gd name="T58" fmla="*/ 288 w 508"/>
                  <a:gd name="T59" fmla="*/ 406 h 599"/>
                  <a:gd name="T60" fmla="*/ 292 w 508"/>
                  <a:gd name="T61" fmla="*/ 345 h 599"/>
                  <a:gd name="T62" fmla="*/ 352 w 508"/>
                  <a:gd name="T63" fmla="*/ 379 h 599"/>
                  <a:gd name="T64" fmla="*/ 359 w 508"/>
                  <a:gd name="T65" fmla="*/ 412 h 599"/>
                  <a:gd name="T66" fmla="*/ 25 w 508"/>
                  <a:gd name="T67" fmla="*/ 102 h 599"/>
                  <a:gd name="T68" fmla="*/ 63 w 508"/>
                  <a:gd name="T69" fmla="*/ 90 h 599"/>
                  <a:gd name="T70" fmla="*/ 329 w 508"/>
                  <a:gd name="T71" fmla="*/ 377 h 599"/>
                  <a:gd name="T72" fmla="*/ 346 w 508"/>
                  <a:gd name="T73" fmla="*/ 341 h 599"/>
                  <a:gd name="T74" fmla="*/ 75 w 508"/>
                  <a:gd name="T75" fmla="*/ 56 h 599"/>
                  <a:gd name="T76" fmla="*/ 79 w 508"/>
                  <a:gd name="T77" fmla="*/ 50 h 599"/>
                  <a:gd name="T78" fmla="*/ 310 w 508"/>
                  <a:gd name="T79" fmla="*/ 410 h 599"/>
                  <a:gd name="T80" fmla="*/ 186 w 508"/>
                  <a:gd name="T81" fmla="*/ 60 h 599"/>
                  <a:gd name="T82" fmla="*/ 281 w 508"/>
                  <a:gd name="T83" fmla="*/ 179 h 599"/>
                  <a:gd name="T84" fmla="*/ 89 w 508"/>
                  <a:gd name="T85" fmla="*/ 32 h 599"/>
                  <a:gd name="T86" fmla="*/ 183 w 508"/>
                  <a:gd name="T87" fmla="*/ 68 h 599"/>
                  <a:gd name="T88" fmla="*/ 183 w 508"/>
                  <a:gd name="T89" fmla="*/ 68 h 599"/>
                  <a:gd name="T90" fmla="*/ 3 w 508"/>
                  <a:gd name="T91" fmla="*/ 79 h 599"/>
                  <a:gd name="T92" fmla="*/ 121 w 508"/>
                  <a:gd name="T93" fmla="*/ 79 h 599"/>
                  <a:gd name="T94" fmla="*/ 150 w 508"/>
                  <a:gd name="T95" fmla="*/ 412 h 599"/>
                  <a:gd name="T96" fmla="*/ 151 w 508"/>
                  <a:gd name="T97" fmla="*/ 504 h 599"/>
                  <a:gd name="T98" fmla="*/ 338 w 508"/>
                  <a:gd name="T99" fmla="*/ 457 h 599"/>
                  <a:gd name="T100" fmla="*/ 410 w 508"/>
                  <a:gd name="T101" fmla="*/ 545 h 599"/>
                  <a:gd name="T102" fmla="*/ 444 w 508"/>
                  <a:gd name="T103" fmla="*/ 522 h 599"/>
                  <a:gd name="T104" fmla="*/ 490 w 508"/>
                  <a:gd name="T105" fmla="*/ 511 h 599"/>
                  <a:gd name="T106" fmla="*/ 476 w 508"/>
                  <a:gd name="T107" fmla="*/ 384 h 599"/>
                  <a:gd name="T108" fmla="*/ 485 w 508"/>
                  <a:gd name="T109" fmla="*/ 373 h 599"/>
                  <a:gd name="T110" fmla="*/ 493 w 508"/>
                  <a:gd name="T111" fmla="*/ 353 h 599"/>
                  <a:gd name="T112" fmla="*/ 453 w 508"/>
                  <a:gd name="T113" fmla="*/ 325 h 599"/>
                  <a:gd name="T114" fmla="*/ 360 w 508"/>
                  <a:gd name="T115" fmla="*/ 131 h 599"/>
                  <a:gd name="T116" fmla="*/ 167 w 508"/>
                  <a:gd name="T117" fmla="*/ 3 h 5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08" h="599">
                    <a:moveTo>
                      <a:pt x="437" y="578"/>
                    </a:moveTo>
                    <a:cubicBezTo>
                      <a:pt x="436" y="580"/>
                      <a:pt x="435" y="581"/>
                      <a:pt x="433" y="583"/>
                    </a:cubicBezTo>
                    <a:cubicBezTo>
                      <a:pt x="434" y="583"/>
                      <a:pt x="435" y="584"/>
                      <a:pt x="435" y="584"/>
                    </a:cubicBezTo>
                    <a:cubicBezTo>
                      <a:pt x="436" y="584"/>
                      <a:pt x="436" y="584"/>
                      <a:pt x="437" y="583"/>
                    </a:cubicBezTo>
                    <a:cubicBezTo>
                      <a:pt x="437" y="582"/>
                      <a:pt x="437" y="580"/>
                      <a:pt x="437" y="578"/>
                    </a:cubicBezTo>
                    <a:moveTo>
                      <a:pt x="454" y="557"/>
                    </a:moveTo>
                    <a:cubicBezTo>
                      <a:pt x="452" y="559"/>
                      <a:pt x="452" y="559"/>
                      <a:pt x="452" y="559"/>
                    </a:cubicBezTo>
                    <a:cubicBezTo>
                      <a:pt x="450" y="564"/>
                      <a:pt x="449" y="569"/>
                      <a:pt x="448" y="574"/>
                    </a:cubicBezTo>
                    <a:cubicBezTo>
                      <a:pt x="451" y="571"/>
                      <a:pt x="455" y="567"/>
                      <a:pt x="459" y="562"/>
                    </a:cubicBezTo>
                    <a:cubicBezTo>
                      <a:pt x="457" y="560"/>
                      <a:pt x="455" y="559"/>
                      <a:pt x="454" y="557"/>
                    </a:cubicBezTo>
                    <a:moveTo>
                      <a:pt x="467" y="551"/>
                    </a:moveTo>
                    <a:cubicBezTo>
                      <a:pt x="465" y="552"/>
                      <a:pt x="463" y="552"/>
                      <a:pt x="460" y="553"/>
                    </a:cubicBezTo>
                    <a:cubicBezTo>
                      <a:pt x="461" y="554"/>
                      <a:pt x="462" y="555"/>
                      <a:pt x="464" y="556"/>
                    </a:cubicBezTo>
                    <a:cubicBezTo>
                      <a:pt x="465" y="554"/>
                      <a:pt x="466" y="553"/>
                      <a:pt x="467" y="551"/>
                    </a:cubicBezTo>
                    <a:moveTo>
                      <a:pt x="474" y="534"/>
                    </a:moveTo>
                    <a:cubicBezTo>
                      <a:pt x="465" y="544"/>
                      <a:pt x="465" y="544"/>
                      <a:pt x="465" y="544"/>
                    </a:cubicBezTo>
                    <a:cubicBezTo>
                      <a:pt x="468" y="543"/>
                      <a:pt x="472" y="542"/>
                      <a:pt x="475" y="541"/>
                    </a:cubicBezTo>
                    <a:cubicBezTo>
                      <a:pt x="475" y="540"/>
                      <a:pt x="476" y="539"/>
                      <a:pt x="476" y="539"/>
                    </a:cubicBezTo>
                    <a:cubicBezTo>
                      <a:pt x="475" y="537"/>
                      <a:pt x="474" y="535"/>
                      <a:pt x="474" y="534"/>
                    </a:cubicBezTo>
                    <a:moveTo>
                      <a:pt x="485" y="521"/>
                    </a:moveTo>
                    <a:cubicBezTo>
                      <a:pt x="484" y="522"/>
                      <a:pt x="483" y="522"/>
                      <a:pt x="483" y="523"/>
                    </a:cubicBezTo>
                    <a:cubicBezTo>
                      <a:pt x="479" y="528"/>
                      <a:pt x="479" y="528"/>
                      <a:pt x="479" y="528"/>
                    </a:cubicBezTo>
                    <a:cubicBezTo>
                      <a:pt x="479" y="529"/>
                      <a:pt x="480" y="530"/>
                      <a:pt x="481" y="531"/>
                    </a:cubicBezTo>
                    <a:cubicBezTo>
                      <a:pt x="482" y="528"/>
                      <a:pt x="484" y="525"/>
                      <a:pt x="485" y="521"/>
                    </a:cubicBezTo>
                    <a:moveTo>
                      <a:pt x="497" y="401"/>
                    </a:moveTo>
                    <a:cubicBezTo>
                      <a:pt x="497" y="409"/>
                      <a:pt x="498" y="416"/>
                      <a:pt x="501" y="423"/>
                    </a:cubicBezTo>
                    <a:cubicBezTo>
                      <a:pt x="502" y="425"/>
                      <a:pt x="502" y="426"/>
                      <a:pt x="503" y="427"/>
                    </a:cubicBezTo>
                    <a:cubicBezTo>
                      <a:pt x="505" y="424"/>
                      <a:pt x="506" y="421"/>
                      <a:pt x="508" y="419"/>
                    </a:cubicBezTo>
                    <a:cubicBezTo>
                      <a:pt x="508" y="417"/>
                      <a:pt x="508" y="415"/>
                      <a:pt x="508" y="413"/>
                    </a:cubicBezTo>
                    <a:cubicBezTo>
                      <a:pt x="508" y="412"/>
                      <a:pt x="507" y="412"/>
                      <a:pt x="506" y="411"/>
                    </a:cubicBezTo>
                    <a:cubicBezTo>
                      <a:pt x="503" y="408"/>
                      <a:pt x="500" y="405"/>
                      <a:pt x="497" y="401"/>
                    </a:cubicBezTo>
                    <a:moveTo>
                      <a:pt x="503" y="397"/>
                    </a:moveTo>
                    <a:cubicBezTo>
                      <a:pt x="505" y="399"/>
                      <a:pt x="507" y="401"/>
                      <a:pt x="508" y="403"/>
                    </a:cubicBezTo>
                    <a:cubicBezTo>
                      <a:pt x="508" y="401"/>
                      <a:pt x="508" y="400"/>
                      <a:pt x="508" y="398"/>
                    </a:cubicBezTo>
                    <a:cubicBezTo>
                      <a:pt x="507" y="398"/>
                      <a:pt x="505" y="398"/>
                      <a:pt x="503" y="397"/>
                    </a:cubicBezTo>
                    <a:moveTo>
                      <a:pt x="498" y="374"/>
                    </a:moveTo>
                    <a:cubicBezTo>
                      <a:pt x="497" y="375"/>
                      <a:pt x="497" y="377"/>
                      <a:pt x="497" y="378"/>
                    </a:cubicBezTo>
                    <a:cubicBezTo>
                      <a:pt x="497" y="382"/>
                      <a:pt x="497" y="386"/>
                      <a:pt x="497" y="389"/>
                    </a:cubicBezTo>
                    <a:cubicBezTo>
                      <a:pt x="499" y="389"/>
                      <a:pt x="500" y="389"/>
                      <a:pt x="502" y="389"/>
                    </a:cubicBezTo>
                    <a:cubicBezTo>
                      <a:pt x="504" y="389"/>
                      <a:pt x="506" y="389"/>
                      <a:pt x="508" y="389"/>
                    </a:cubicBezTo>
                    <a:cubicBezTo>
                      <a:pt x="507" y="387"/>
                      <a:pt x="507" y="385"/>
                      <a:pt x="507" y="383"/>
                    </a:cubicBezTo>
                    <a:cubicBezTo>
                      <a:pt x="506" y="383"/>
                      <a:pt x="506" y="382"/>
                      <a:pt x="505" y="382"/>
                    </a:cubicBezTo>
                    <a:cubicBezTo>
                      <a:pt x="503" y="379"/>
                      <a:pt x="500" y="377"/>
                      <a:pt x="498" y="374"/>
                    </a:cubicBezTo>
                    <a:moveTo>
                      <a:pt x="504" y="369"/>
                    </a:moveTo>
                    <a:cubicBezTo>
                      <a:pt x="504" y="369"/>
                      <a:pt x="503" y="369"/>
                      <a:pt x="503" y="369"/>
                    </a:cubicBezTo>
                    <a:cubicBezTo>
                      <a:pt x="504" y="370"/>
                      <a:pt x="505" y="371"/>
                      <a:pt x="506" y="372"/>
                    </a:cubicBezTo>
                    <a:cubicBezTo>
                      <a:pt x="506" y="371"/>
                      <a:pt x="506" y="370"/>
                      <a:pt x="505" y="369"/>
                    </a:cubicBezTo>
                    <a:cubicBezTo>
                      <a:pt x="505" y="369"/>
                      <a:pt x="505" y="369"/>
                      <a:pt x="504" y="369"/>
                    </a:cubicBezTo>
                    <a:moveTo>
                      <a:pt x="503" y="356"/>
                    </a:moveTo>
                    <a:cubicBezTo>
                      <a:pt x="502" y="358"/>
                      <a:pt x="502" y="360"/>
                      <a:pt x="501" y="362"/>
                    </a:cubicBezTo>
                    <a:cubicBezTo>
                      <a:pt x="501" y="361"/>
                      <a:pt x="502" y="361"/>
                      <a:pt x="503" y="361"/>
                    </a:cubicBezTo>
                    <a:cubicBezTo>
                      <a:pt x="503" y="361"/>
                      <a:pt x="504" y="361"/>
                      <a:pt x="504" y="361"/>
                    </a:cubicBezTo>
                    <a:cubicBezTo>
                      <a:pt x="504" y="360"/>
                      <a:pt x="504" y="358"/>
                      <a:pt x="503" y="356"/>
                    </a:cubicBezTo>
                    <a:moveTo>
                      <a:pt x="472" y="307"/>
                    </a:moveTo>
                    <a:cubicBezTo>
                      <a:pt x="470" y="307"/>
                      <a:pt x="469" y="307"/>
                      <a:pt x="468" y="308"/>
                    </a:cubicBezTo>
                    <a:cubicBezTo>
                      <a:pt x="465" y="310"/>
                      <a:pt x="461" y="316"/>
                      <a:pt x="460" y="321"/>
                    </a:cubicBezTo>
                    <a:cubicBezTo>
                      <a:pt x="466" y="319"/>
                      <a:pt x="473" y="316"/>
                      <a:pt x="479" y="312"/>
                    </a:cubicBezTo>
                    <a:cubicBezTo>
                      <a:pt x="477" y="309"/>
                      <a:pt x="475" y="307"/>
                      <a:pt x="472" y="307"/>
                    </a:cubicBezTo>
                    <a:moveTo>
                      <a:pt x="487" y="296"/>
                    </a:moveTo>
                    <a:cubicBezTo>
                      <a:pt x="486" y="299"/>
                      <a:pt x="486" y="304"/>
                      <a:pt x="486" y="308"/>
                    </a:cubicBezTo>
                    <a:cubicBezTo>
                      <a:pt x="487" y="307"/>
                      <a:pt x="489" y="306"/>
                      <a:pt x="490" y="305"/>
                    </a:cubicBezTo>
                    <a:cubicBezTo>
                      <a:pt x="489" y="302"/>
                      <a:pt x="488" y="299"/>
                      <a:pt x="487" y="296"/>
                    </a:cubicBezTo>
                    <a:moveTo>
                      <a:pt x="346" y="106"/>
                    </a:moveTo>
                    <a:cubicBezTo>
                      <a:pt x="342" y="111"/>
                      <a:pt x="338" y="117"/>
                      <a:pt x="335" y="123"/>
                    </a:cubicBezTo>
                    <a:cubicBezTo>
                      <a:pt x="336" y="124"/>
                      <a:pt x="336" y="125"/>
                      <a:pt x="336" y="126"/>
                    </a:cubicBezTo>
                    <a:cubicBezTo>
                      <a:pt x="338" y="129"/>
                      <a:pt x="340" y="130"/>
                      <a:pt x="342" y="130"/>
                    </a:cubicBezTo>
                    <a:cubicBezTo>
                      <a:pt x="343" y="130"/>
                      <a:pt x="344" y="130"/>
                      <a:pt x="345" y="129"/>
                    </a:cubicBezTo>
                    <a:cubicBezTo>
                      <a:pt x="352" y="128"/>
                      <a:pt x="358" y="124"/>
                      <a:pt x="359" y="114"/>
                    </a:cubicBezTo>
                    <a:cubicBezTo>
                      <a:pt x="359" y="113"/>
                      <a:pt x="359" y="113"/>
                      <a:pt x="359" y="112"/>
                    </a:cubicBezTo>
                    <a:cubicBezTo>
                      <a:pt x="358" y="111"/>
                      <a:pt x="358" y="111"/>
                      <a:pt x="357" y="110"/>
                    </a:cubicBezTo>
                    <a:cubicBezTo>
                      <a:pt x="357" y="110"/>
                      <a:pt x="357" y="111"/>
                      <a:pt x="357" y="111"/>
                    </a:cubicBezTo>
                    <a:cubicBezTo>
                      <a:pt x="356" y="111"/>
                      <a:pt x="356" y="111"/>
                      <a:pt x="355" y="111"/>
                    </a:cubicBezTo>
                    <a:cubicBezTo>
                      <a:pt x="354" y="111"/>
                      <a:pt x="354" y="111"/>
                      <a:pt x="353" y="111"/>
                    </a:cubicBezTo>
                    <a:cubicBezTo>
                      <a:pt x="353" y="111"/>
                      <a:pt x="352" y="111"/>
                      <a:pt x="352" y="111"/>
                    </a:cubicBezTo>
                    <a:cubicBezTo>
                      <a:pt x="351" y="111"/>
                      <a:pt x="350" y="111"/>
                      <a:pt x="349" y="110"/>
                    </a:cubicBezTo>
                    <a:cubicBezTo>
                      <a:pt x="348" y="109"/>
                      <a:pt x="347" y="108"/>
                      <a:pt x="346" y="106"/>
                    </a:cubicBezTo>
                    <a:moveTo>
                      <a:pt x="143" y="0"/>
                    </a:moveTo>
                    <a:cubicBezTo>
                      <a:pt x="142" y="5"/>
                      <a:pt x="142" y="11"/>
                      <a:pt x="143" y="17"/>
                    </a:cubicBezTo>
                    <a:cubicBezTo>
                      <a:pt x="144" y="17"/>
                      <a:pt x="145" y="18"/>
                      <a:pt x="145" y="19"/>
                    </a:cubicBezTo>
                    <a:cubicBezTo>
                      <a:pt x="147" y="19"/>
                      <a:pt x="148" y="19"/>
                      <a:pt x="149" y="19"/>
                    </a:cubicBezTo>
                    <a:cubicBezTo>
                      <a:pt x="152" y="19"/>
                      <a:pt x="153" y="18"/>
                      <a:pt x="154" y="16"/>
                    </a:cubicBezTo>
                    <a:cubicBezTo>
                      <a:pt x="158" y="11"/>
                      <a:pt x="161" y="7"/>
                      <a:pt x="160" y="1"/>
                    </a:cubicBezTo>
                    <a:cubicBezTo>
                      <a:pt x="154" y="1"/>
                      <a:pt x="148" y="0"/>
                      <a:pt x="143" y="0"/>
                    </a:cubicBezTo>
                    <a:moveTo>
                      <a:pt x="287" y="578"/>
                    </a:moveTo>
                    <a:cubicBezTo>
                      <a:pt x="276" y="578"/>
                      <a:pt x="264" y="575"/>
                      <a:pt x="253" y="570"/>
                    </a:cubicBezTo>
                    <a:cubicBezTo>
                      <a:pt x="253" y="570"/>
                      <a:pt x="254" y="570"/>
                      <a:pt x="255" y="570"/>
                    </a:cubicBezTo>
                    <a:cubicBezTo>
                      <a:pt x="260" y="567"/>
                      <a:pt x="266" y="565"/>
                      <a:pt x="271" y="563"/>
                    </a:cubicBezTo>
                    <a:cubicBezTo>
                      <a:pt x="275" y="561"/>
                      <a:pt x="279" y="559"/>
                      <a:pt x="283" y="556"/>
                    </a:cubicBezTo>
                    <a:cubicBezTo>
                      <a:pt x="290" y="564"/>
                      <a:pt x="298" y="570"/>
                      <a:pt x="309" y="573"/>
                    </a:cubicBezTo>
                    <a:cubicBezTo>
                      <a:pt x="303" y="576"/>
                      <a:pt x="295" y="578"/>
                      <a:pt x="287" y="578"/>
                    </a:cubicBezTo>
                    <a:moveTo>
                      <a:pt x="223" y="548"/>
                    </a:moveTo>
                    <a:cubicBezTo>
                      <a:pt x="232" y="548"/>
                      <a:pt x="242" y="546"/>
                      <a:pt x="250" y="545"/>
                    </a:cubicBezTo>
                    <a:cubicBezTo>
                      <a:pt x="258" y="543"/>
                      <a:pt x="266" y="543"/>
                      <a:pt x="273" y="540"/>
                    </a:cubicBezTo>
                    <a:cubicBezTo>
                      <a:pt x="275" y="544"/>
                      <a:pt x="277" y="547"/>
                      <a:pt x="279" y="550"/>
                    </a:cubicBezTo>
                    <a:cubicBezTo>
                      <a:pt x="275" y="552"/>
                      <a:pt x="272" y="554"/>
                      <a:pt x="269" y="555"/>
                    </a:cubicBezTo>
                    <a:cubicBezTo>
                      <a:pt x="263" y="557"/>
                      <a:pt x="257" y="560"/>
                      <a:pt x="251" y="562"/>
                    </a:cubicBezTo>
                    <a:cubicBezTo>
                      <a:pt x="249" y="564"/>
                      <a:pt x="245" y="564"/>
                      <a:pt x="242" y="565"/>
                    </a:cubicBezTo>
                    <a:cubicBezTo>
                      <a:pt x="234" y="560"/>
                      <a:pt x="227" y="555"/>
                      <a:pt x="220" y="548"/>
                    </a:cubicBezTo>
                    <a:cubicBezTo>
                      <a:pt x="221" y="548"/>
                      <a:pt x="222" y="548"/>
                      <a:pt x="223" y="548"/>
                    </a:cubicBezTo>
                    <a:moveTo>
                      <a:pt x="222" y="529"/>
                    </a:moveTo>
                    <a:cubicBezTo>
                      <a:pt x="237" y="529"/>
                      <a:pt x="252" y="526"/>
                      <a:pt x="266" y="521"/>
                    </a:cubicBezTo>
                    <a:cubicBezTo>
                      <a:pt x="267" y="525"/>
                      <a:pt x="269" y="529"/>
                      <a:pt x="270" y="533"/>
                    </a:cubicBezTo>
                    <a:cubicBezTo>
                      <a:pt x="262" y="536"/>
                      <a:pt x="254" y="536"/>
                      <a:pt x="246" y="537"/>
                    </a:cubicBezTo>
                    <a:cubicBezTo>
                      <a:pt x="239" y="538"/>
                      <a:pt x="230" y="540"/>
                      <a:pt x="222" y="540"/>
                    </a:cubicBezTo>
                    <a:cubicBezTo>
                      <a:pt x="219" y="540"/>
                      <a:pt x="215" y="540"/>
                      <a:pt x="212" y="539"/>
                    </a:cubicBezTo>
                    <a:cubicBezTo>
                      <a:pt x="209" y="535"/>
                      <a:pt x="207" y="531"/>
                      <a:pt x="204" y="527"/>
                    </a:cubicBezTo>
                    <a:cubicBezTo>
                      <a:pt x="210" y="528"/>
                      <a:pt x="216" y="529"/>
                      <a:pt x="222" y="529"/>
                    </a:cubicBezTo>
                    <a:moveTo>
                      <a:pt x="221" y="521"/>
                    </a:moveTo>
                    <a:cubicBezTo>
                      <a:pt x="214" y="521"/>
                      <a:pt x="206" y="520"/>
                      <a:pt x="200" y="519"/>
                    </a:cubicBezTo>
                    <a:cubicBezTo>
                      <a:pt x="196" y="512"/>
                      <a:pt x="194" y="505"/>
                      <a:pt x="192" y="497"/>
                    </a:cubicBezTo>
                    <a:cubicBezTo>
                      <a:pt x="199" y="500"/>
                      <a:pt x="207" y="502"/>
                      <a:pt x="214" y="503"/>
                    </a:cubicBezTo>
                    <a:cubicBezTo>
                      <a:pt x="223" y="505"/>
                      <a:pt x="231" y="506"/>
                      <a:pt x="240" y="506"/>
                    </a:cubicBezTo>
                    <a:cubicBezTo>
                      <a:pt x="241" y="506"/>
                      <a:pt x="241" y="506"/>
                      <a:pt x="242" y="506"/>
                    </a:cubicBezTo>
                    <a:cubicBezTo>
                      <a:pt x="248" y="506"/>
                      <a:pt x="255" y="504"/>
                      <a:pt x="262" y="504"/>
                    </a:cubicBezTo>
                    <a:cubicBezTo>
                      <a:pt x="262" y="504"/>
                      <a:pt x="262" y="504"/>
                      <a:pt x="263" y="504"/>
                    </a:cubicBezTo>
                    <a:cubicBezTo>
                      <a:pt x="263" y="507"/>
                      <a:pt x="264" y="510"/>
                      <a:pt x="264" y="514"/>
                    </a:cubicBezTo>
                    <a:cubicBezTo>
                      <a:pt x="251" y="518"/>
                      <a:pt x="236" y="521"/>
                      <a:pt x="221" y="521"/>
                    </a:cubicBezTo>
                    <a:moveTo>
                      <a:pt x="426" y="517"/>
                    </a:moveTo>
                    <a:cubicBezTo>
                      <a:pt x="427" y="512"/>
                      <a:pt x="428" y="507"/>
                      <a:pt x="428" y="501"/>
                    </a:cubicBezTo>
                    <a:cubicBezTo>
                      <a:pt x="436" y="500"/>
                      <a:pt x="444" y="496"/>
                      <a:pt x="450" y="494"/>
                    </a:cubicBezTo>
                    <a:cubicBezTo>
                      <a:pt x="454" y="492"/>
                      <a:pt x="458" y="490"/>
                      <a:pt x="463" y="487"/>
                    </a:cubicBezTo>
                    <a:cubicBezTo>
                      <a:pt x="460" y="497"/>
                      <a:pt x="456" y="507"/>
                      <a:pt x="451" y="515"/>
                    </a:cubicBezTo>
                    <a:cubicBezTo>
                      <a:pt x="451" y="515"/>
                      <a:pt x="451" y="515"/>
                      <a:pt x="451" y="515"/>
                    </a:cubicBezTo>
                    <a:cubicBezTo>
                      <a:pt x="449" y="515"/>
                      <a:pt x="447" y="515"/>
                      <a:pt x="444" y="515"/>
                    </a:cubicBezTo>
                    <a:cubicBezTo>
                      <a:pt x="438" y="515"/>
                      <a:pt x="432" y="516"/>
                      <a:pt x="426" y="517"/>
                    </a:cubicBezTo>
                    <a:moveTo>
                      <a:pt x="239" y="498"/>
                    </a:moveTo>
                    <a:cubicBezTo>
                      <a:pt x="235" y="498"/>
                      <a:pt x="231" y="498"/>
                      <a:pt x="227" y="497"/>
                    </a:cubicBezTo>
                    <a:cubicBezTo>
                      <a:pt x="216" y="496"/>
                      <a:pt x="206" y="494"/>
                      <a:pt x="196" y="490"/>
                    </a:cubicBezTo>
                    <a:cubicBezTo>
                      <a:pt x="195" y="489"/>
                      <a:pt x="193" y="488"/>
                      <a:pt x="190" y="487"/>
                    </a:cubicBezTo>
                    <a:cubicBezTo>
                      <a:pt x="190" y="486"/>
                      <a:pt x="190" y="486"/>
                      <a:pt x="190" y="486"/>
                    </a:cubicBezTo>
                    <a:cubicBezTo>
                      <a:pt x="188" y="474"/>
                      <a:pt x="188" y="462"/>
                      <a:pt x="189" y="449"/>
                    </a:cubicBezTo>
                    <a:cubicBezTo>
                      <a:pt x="205" y="460"/>
                      <a:pt x="222" y="470"/>
                      <a:pt x="239" y="475"/>
                    </a:cubicBezTo>
                    <a:cubicBezTo>
                      <a:pt x="244" y="477"/>
                      <a:pt x="254" y="483"/>
                      <a:pt x="262" y="486"/>
                    </a:cubicBezTo>
                    <a:cubicBezTo>
                      <a:pt x="262" y="488"/>
                      <a:pt x="262" y="490"/>
                      <a:pt x="262" y="492"/>
                    </a:cubicBezTo>
                    <a:cubicBezTo>
                      <a:pt x="262" y="493"/>
                      <a:pt x="262" y="495"/>
                      <a:pt x="262" y="496"/>
                    </a:cubicBezTo>
                    <a:cubicBezTo>
                      <a:pt x="258" y="497"/>
                      <a:pt x="253" y="498"/>
                      <a:pt x="250" y="498"/>
                    </a:cubicBezTo>
                    <a:cubicBezTo>
                      <a:pt x="246" y="498"/>
                      <a:pt x="243" y="498"/>
                      <a:pt x="239" y="498"/>
                    </a:cubicBezTo>
                    <a:moveTo>
                      <a:pt x="428" y="493"/>
                    </a:moveTo>
                    <a:cubicBezTo>
                      <a:pt x="428" y="492"/>
                      <a:pt x="427" y="490"/>
                      <a:pt x="427" y="489"/>
                    </a:cubicBezTo>
                    <a:cubicBezTo>
                      <a:pt x="429" y="487"/>
                      <a:pt x="431" y="486"/>
                      <a:pt x="433" y="484"/>
                    </a:cubicBezTo>
                    <a:cubicBezTo>
                      <a:pt x="442" y="473"/>
                      <a:pt x="453" y="464"/>
                      <a:pt x="461" y="451"/>
                    </a:cubicBezTo>
                    <a:cubicBezTo>
                      <a:pt x="464" y="447"/>
                      <a:pt x="467" y="443"/>
                      <a:pt x="469" y="439"/>
                    </a:cubicBezTo>
                    <a:cubicBezTo>
                      <a:pt x="469" y="452"/>
                      <a:pt x="468" y="465"/>
                      <a:pt x="465" y="477"/>
                    </a:cubicBezTo>
                    <a:cubicBezTo>
                      <a:pt x="464" y="478"/>
                      <a:pt x="462" y="478"/>
                      <a:pt x="461" y="479"/>
                    </a:cubicBezTo>
                    <a:cubicBezTo>
                      <a:pt x="457" y="481"/>
                      <a:pt x="454" y="484"/>
                      <a:pt x="450" y="486"/>
                    </a:cubicBezTo>
                    <a:cubicBezTo>
                      <a:pt x="444" y="488"/>
                      <a:pt x="436" y="492"/>
                      <a:pt x="428" y="493"/>
                    </a:cubicBezTo>
                    <a:moveTo>
                      <a:pt x="264" y="477"/>
                    </a:moveTo>
                    <a:cubicBezTo>
                      <a:pt x="259" y="476"/>
                      <a:pt x="253" y="473"/>
                      <a:pt x="252" y="473"/>
                    </a:cubicBezTo>
                    <a:cubicBezTo>
                      <a:pt x="243" y="467"/>
                      <a:pt x="233" y="466"/>
                      <a:pt x="224" y="460"/>
                    </a:cubicBezTo>
                    <a:cubicBezTo>
                      <a:pt x="215" y="455"/>
                      <a:pt x="206" y="450"/>
                      <a:pt x="197" y="445"/>
                    </a:cubicBezTo>
                    <a:cubicBezTo>
                      <a:pt x="195" y="444"/>
                      <a:pt x="193" y="442"/>
                      <a:pt x="190" y="441"/>
                    </a:cubicBezTo>
                    <a:cubicBezTo>
                      <a:pt x="192" y="428"/>
                      <a:pt x="195" y="415"/>
                      <a:pt x="199" y="402"/>
                    </a:cubicBezTo>
                    <a:cubicBezTo>
                      <a:pt x="204" y="409"/>
                      <a:pt x="209" y="416"/>
                      <a:pt x="215" y="423"/>
                    </a:cubicBezTo>
                    <a:cubicBezTo>
                      <a:pt x="231" y="440"/>
                      <a:pt x="249" y="451"/>
                      <a:pt x="266" y="466"/>
                    </a:cubicBezTo>
                    <a:cubicBezTo>
                      <a:pt x="265" y="470"/>
                      <a:pt x="264" y="474"/>
                      <a:pt x="264" y="477"/>
                    </a:cubicBezTo>
                    <a:moveTo>
                      <a:pt x="426" y="480"/>
                    </a:moveTo>
                    <a:cubicBezTo>
                      <a:pt x="424" y="468"/>
                      <a:pt x="420" y="458"/>
                      <a:pt x="414" y="449"/>
                    </a:cubicBezTo>
                    <a:cubicBezTo>
                      <a:pt x="416" y="447"/>
                      <a:pt x="418" y="445"/>
                      <a:pt x="420" y="443"/>
                    </a:cubicBezTo>
                    <a:cubicBezTo>
                      <a:pt x="423" y="438"/>
                      <a:pt x="426" y="432"/>
                      <a:pt x="430" y="428"/>
                    </a:cubicBezTo>
                    <a:cubicBezTo>
                      <a:pt x="434" y="425"/>
                      <a:pt x="435" y="419"/>
                      <a:pt x="438" y="415"/>
                    </a:cubicBezTo>
                    <a:cubicBezTo>
                      <a:pt x="441" y="411"/>
                      <a:pt x="443" y="407"/>
                      <a:pt x="445" y="402"/>
                    </a:cubicBezTo>
                    <a:cubicBezTo>
                      <a:pt x="451" y="391"/>
                      <a:pt x="457" y="379"/>
                      <a:pt x="461" y="367"/>
                    </a:cubicBezTo>
                    <a:cubicBezTo>
                      <a:pt x="465" y="386"/>
                      <a:pt x="468" y="405"/>
                      <a:pt x="469" y="424"/>
                    </a:cubicBezTo>
                    <a:cubicBezTo>
                      <a:pt x="465" y="432"/>
                      <a:pt x="460" y="440"/>
                      <a:pt x="455" y="448"/>
                    </a:cubicBezTo>
                    <a:cubicBezTo>
                      <a:pt x="447" y="459"/>
                      <a:pt x="437" y="468"/>
                      <a:pt x="428" y="478"/>
                    </a:cubicBezTo>
                    <a:cubicBezTo>
                      <a:pt x="427" y="479"/>
                      <a:pt x="427" y="479"/>
                      <a:pt x="426" y="480"/>
                    </a:cubicBezTo>
                    <a:moveTo>
                      <a:pt x="269" y="458"/>
                    </a:moveTo>
                    <a:cubicBezTo>
                      <a:pt x="256" y="448"/>
                      <a:pt x="241" y="439"/>
                      <a:pt x="229" y="427"/>
                    </a:cubicBezTo>
                    <a:cubicBezTo>
                      <a:pt x="220" y="418"/>
                      <a:pt x="212" y="409"/>
                      <a:pt x="205" y="398"/>
                    </a:cubicBezTo>
                    <a:cubicBezTo>
                      <a:pt x="204" y="398"/>
                      <a:pt x="203" y="396"/>
                      <a:pt x="201" y="393"/>
                    </a:cubicBezTo>
                    <a:cubicBezTo>
                      <a:pt x="205" y="379"/>
                      <a:pt x="210" y="364"/>
                      <a:pt x="214" y="349"/>
                    </a:cubicBezTo>
                    <a:cubicBezTo>
                      <a:pt x="221" y="363"/>
                      <a:pt x="229" y="376"/>
                      <a:pt x="237" y="390"/>
                    </a:cubicBezTo>
                    <a:cubicBezTo>
                      <a:pt x="244" y="404"/>
                      <a:pt x="252" y="417"/>
                      <a:pt x="261" y="430"/>
                    </a:cubicBezTo>
                    <a:cubicBezTo>
                      <a:pt x="265" y="436"/>
                      <a:pt x="269" y="442"/>
                      <a:pt x="274" y="448"/>
                    </a:cubicBezTo>
                    <a:cubicBezTo>
                      <a:pt x="272" y="451"/>
                      <a:pt x="271" y="455"/>
                      <a:pt x="269" y="458"/>
                    </a:cubicBezTo>
                    <a:moveTo>
                      <a:pt x="410" y="443"/>
                    </a:moveTo>
                    <a:cubicBezTo>
                      <a:pt x="405" y="437"/>
                      <a:pt x="400" y="432"/>
                      <a:pt x="393" y="427"/>
                    </a:cubicBezTo>
                    <a:cubicBezTo>
                      <a:pt x="399" y="415"/>
                      <a:pt x="405" y="404"/>
                      <a:pt x="411" y="392"/>
                    </a:cubicBezTo>
                    <a:cubicBezTo>
                      <a:pt x="418" y="376"/>
                      <a:pt x="422" y="360"/>
                      <a:pt x="427" y="344"/>
                    </a:cubicBezTo>
                    <a:cubicBezTo>
                      <a:pt x="432" y="328"/>
                      <a:pt x="437" y="311"/>
                      <a:pt x="437" y="294"/>
                    </a:cubicBezTo>
                    <a:cubicBezTo>
                      <a:pt x="437" y="293"/>
                      <a:pt x="437" y="293"/>
                      <a:pt x="437" y="293"/>
                    </a:cubicBezTo>
                    <a:cubicBezTo>
                      <a:pt x="445" y="311"/>
                      <a:pt x="451" y="330"/>
                      <a:pt x="457" y="351"/>
                    </a:cubicBezTo>
                    <a:cubicBezTo>
                      <a:pt x="454" y="367"/>
                      <a:pt x="448" y="381"/>
                      <a:pt x="441" y="395"/>
                    </a:cubicBezTo>
                    <a:cubicBezTo>
                      <a:pt x="435" y="406"/>
                      <a:pt x="428" y="415"/>
                      <a:pt x="423" y="425"/>
                    </a:cubicBezTo>
                    <a:cubicBezTo>
                      <a:pt x="419" y="432"/>
                      <a:pt x="415" y="437"/>
                      <a:pt x="410" y="443"/>
                    </a:cubicBezTo>
                    <a:moveTo>
                      <a:pt x="278" y="441"/>
                    </a:moveTo>
                    <a:cubicBezTo>
                      <a:pt x="270" y="432"/>
                      <a:pt x="263" y="421"/>
                      <a:pt x="258" y="412"/>
                    </a:cubicBezTo>
                    <a:cubicBezTo>
                      <a:pt x="252" y="402"/>
                      <a:pt x="247" y="391"/>
                      <a:pt x="240" y="382"/>
                    </a:cubicBezTo>
                    <a:cubicBezTo>
                      <a:pt x="232" y="370"/>
                      <a:pt x="226" y="357"/>
                      <a:pt x="220" y="344"/>
                    </a:cubicBezTo>
                    <a:cubicBezTo>
                      <a:pt x="219" y="342"/>
                      <a:pt x="218" y="340"/>
                      <a:pt x="218" y="338"/>
                    </a:cubicBezTo>
                    <a:cubicBezTo>
                      <a:pt x="224" y="318"/>
                      <a:pt x="229" y="298"/>
                      <a:pt x="234" y="276"/>
                    </a:cubicBezTo>
                    <a:cubicBezTo>
                      <a:pt x="241" y="294"/>
                      <a:pt x="248" y="312"/>
                      <a:pt x="255" y="331"/>
                    </a:cubicBezTo>
                    <a:cubicBezTo>
                      <a:pt x="261" y="350"/>
                      <a:pt x="265" y="372"/>
                      <a:pt x="274" y="391"/>
                    </a:cubicBezTo>
                    <a:cubicBezTo>
                      <a:pt x="278" y="399"/>
                      <a:pt x="281" y="408"/>
                      <a:pt x="284" y="416"/>
                    </a:cubicBezTo>
                    <a:cubicBezTo>
                      <a:pt x="285" y="419"/>
                      <a:pt x="287" y="424"/>
                      <a:pt x="288" y="429"/>
                    </a:cubicBezTo>
                    <a:cubicBezTo>
                      <a:pt x="284" y="432"/>
                      <a:pt x="281" y="437"/>
                      <a:pt x="278" y="441"/>
                    </a:cubicBezTo>
                    <a:moveTo>
                      <a:pt x="387" y="423"/>
                    </a:moveTo>
                    <a:cubicBezTo>
                      <a:pt x="380" y="419"/>
                      <a:pt x="374" y="416"/>
                      <a:pt x="366" y="414"/>
                    </a:cubicBezTo>
                    <a:cubicBezTo>
                      <a:pt x="382" y="373"/>
                      <a:pt x="384" y="326"/>
                      <a:pt x="392" y="282"/>
                    </a:cubicBezTo>
                    <a:cubicBezTo>
                      <a:pt x="394" y="268"/>
                      <a:pt x="394" y="253"/>
                      <a:pt x="393" y="239"/>
                    </a:cubicBezTo>
                    <a:cubicBezTo>
                      <a:pt x="393" y="231"/>
                      <a:pt x="392" y="224"/>
                      <a:pt x="390" y="216"/>
                    </a:cubicBezTo>
                    <a:cubicBezTo>
                      <a:pt x="390" y="214"/>
                      <a:pt x="390" y="211"/>
                      <a:pt x="389" y="208"/>
                    </a:cubicBezTo>
                    <a:cubicBezTo>
                      <a:pt x="404" y="230"/>
                      <a:pt x="418" y="253"/>
                      <a:pt x="430" y="279"/>
                    </a:cubicBezTo>
                    <a:cubicBezTo>
                      <a:pt x="430" y="281"/>
                      <a:pt x="430" y="283"/>
                      <a:pt x="430" y="286"/>
                    </a:cubicBezTo>
                    <a:cubicBezTo>
                      <a:pt x="429" y="294"/>
                      <a:pt x="430" y="303"/>
                      <a:pt x="428" y="311"/>
                    </a:cubicBezTo>
                    <a:cubicBezTo>
                      <a:pt x="426" y="321"/>
                      <a:pt x="423" y="332"/>
                      <a:pt x="420" y="342"/>
                    </a:cubicBezTo>
                    <a:cubicBezTo>
                      <a:pt x="415" y="359"/>
                      <a:pt x="411" y="376"/>
                      <a:pt x="402" y="392"/>
                    </a:cubicBezTo>
                    <a:cubicBezTo>
                      <a:pt x="397" y="402"/>
                      <a:pt x="392" y="413"/>
                      <a:pt x="387" y="423"/>
                    </a:cubicBezTo>
                    <a:moveTo>
                      <a:pt x="295" y="423"/>
                    </a:moveTo>
                    <a:cubicBezTo>
                      <a:pt x="293" y="417"/>
                      <a:pt x="290" y="411"/>
                      <a:pt x="288" y="406"/>
                    </a:cubicBezTo>
                    <a:cubicBezTo>
                      <a:pt x="281" y="386"/>
                      <a:pt x="273" y="366"/>
                      <a:pt x="267" y="346"/>
                    </a:cubicBezTo>
                    <a:cubicBezTo>
                      <a:pt x="261" y="327"/>
                      <a:pt x="255" y="310"/>
                      <a:pt x="248" y="292"/>
                    </a:cubicBezTo>
                    <a:cubicBezTo>
                      <a:pt x="245" y="282"/>
                      <a:pt x="240" y="273"/>
                      <a:pt x="237" y="263"/>
                    </a:cubicBezTo>
                    <a:cubicBezTo>
                      <a:pt x="242" y="234"/>
                      <a:pt x="244" y="203"/>
                      <a:pt x="241" y="170"/>
                    </a:cubicBezTo>
                    <a:cubicBezTo>
                      <a:pt x="241" y="171"/>
                      <a:pt x="242" y="172"/>
                      <a:pt x="242" y="173"/>
                    </a:cubicBezTo>
                    <a:cubicBezTo>
                      <a:pt x="253" y="200"/>
                      <a:pt x="260" y="226"/>
                      <a:pt x="269" y="254"/>
                    </a:cubicBezTo>
                    <a:cubicBezTo>
                      <a:pt x="279" y="284"/>
                      <a:pt x="286" y="314"/>
                      <a:pt x="292" y="345"/>
                    </a:cubicBezTo>
                    <a:cubicBezTo>
                      <a:pt x="294" y="358"/>
                      <a:pt x="297" y="371"/>
                      <a:pt x="299" y="384"/>
                    </a:cubicBezTo>
                    <a:cubicBezTo>
                      <a:pt x="299" y="390"/>
                      <a:pt x="300" y="396"/>
                      <a:pt x="301" y="403"/>
                    </a:cubicBezTo>
                    <a:cubicBezTo>
                      <a:pt x="302" y="406"/>
                      <a:pt x="303" y="412"/>
                      <a:pt x="304" y="418"/>
                    </a:cubicBezTo>
                    <a:cubicBezTo>
                      <a:pt x="301" y="419"/>
                      <a:pt x="298" y="421"/>
                      <a:pt x="295" y="423"/>
                    </a:cubicBezTo>
                    <a:moveTo>
                      <a:pt x="359" y="412"/>
                    </a:moveTo>
                    <a:cubicBezTo>
                      <a:pt x="355" y="412"/>
                      <a:pt x="352" y="411"/>
                      <a:pt x="348" y="411"/>
                    </a:cubicBezTo>
                    <a:cubicBezTo>
                      <a:pt x="350" y="400"/>
                      <a:pt x="350" y="389"/>
                      <a:pt x="352" y="379"/>
                    </a:cubicBezTo>
                    <a:cubicBezTo>
                      <a:pt x="354" y="364"/>
                      <a:pt x="354" y="348"/>
                      <a:pt x="354" y="333"/>
                    </a:cubicBezTo>
                    <a:cubicBezTo>
                      <a:pt x="353" y="302"/>
                      <a:pt x="350" y="270"/>
                      <a:pt x="345" y="239"/>
                    </a:cubicBezTo>
                    <a:cubicBezTo>
                      <a:pt x="338" y="198"/>
                      <a:pt x="330" y="158"/>
                      <a:pt x="313" y="121"/>
                    </a:cubicBezTo>
                    <a:cubicBezTo>
                      <a:pt x="335" y="141"/>
                      <a:pt x="358" y="165"/>
                      <a:pt x="378" y="193"/>
                    </a:cubicBezTo>
                    <a:cubicBezTo>
                      <a:pt x="380" y="201"/>
                      <a:pt x="382" y="209"/>
                      <a:pt x="383" y="217"/>
                    </a:cubicBezTo>
                    <a:cubicBezTo>
                      <a:pt x="386" y="237"/>
                      <a:pt x="388" y="261"/>
                      <a:pt x="384" y="282"/>
                    </a:cubicBezTo>
                    <a:cubicBezTo>
                      <a:pt x="376" y="325"/>
                      <a:pt x="376" y="371"/>
                      <a:pt x="359" y="412"/>
                    </a:cubicBezTo>
                    <a:moveTo>
                      <a:pt x="37" y="114"/>
                    </a:moveTo>
                    <a:cubicBezTo>
                      <a:pt x="33" y="114"/>
                      <a:pt x="30" y="112"/>
                      <a:pt x="27" y="109"/>
                    </a:cubicBezTo>
                    <a:cubicBezTo>
                      <a:pt x="30" y="107"/>
                      <a:pt x="33" y="106"/>
                      <a:pt x="36" y="103"/>
                    </a:cubicBezTo>
                    <a:cubicBezTo>
                      <a:pt x="40" y="99"/>
                      <a:pt x="48" y="96"/>
                      <a:pt x="55" y="96"/>
                    </a:cubicBezTo>
                    <a:cubicBezTo>
                      <a:pt x="56" y="96"/>
                      <a:pt x="58" y="96"/>
                      <a:pt x="59" y="96"/>
                    </a:cubicBezTo>
                    <a:cubicBezTo>
                      <a:pt x="50" y="109"/>
                      <a:pt x="43" y="114"/>
                      <a:pt x="37" y="114"/>
                    </a:cubicBezTo>
                    <a:moveTo>
                      <a:pt x="25" y="102"/>
                    </a:moveTo>
                    <a:cubicBezTo>
                      <a:pt x="23" y="94"/>
                      <a:pt x="24" y="83"/>
                      <a:pt x="31" y="74"/>
                    </a:cubicBezTo>
                    <a:cubicBezTo>
                      <a:pt x="31" y="73"/>
                      <a:pt x="31" y="73"/>
                      <a:pt x="31" y="73"/>
                    </a:cubicBezTo>
                    <a:cubicBezTo>
                      <a:pt x="35" y="73"/>
                      <a:pt x="40" y="71"/>
                      <a:pt x="44" y="71"/>
                    </a:cubicBezTo>
                    <a:cubicBezTo>
                      <a:pt x="46" y="71"/>
                      <a:pt x="47" y="72"/>
                      <a:pt x="49" y="72"/>
                    </a:cubicBezTo>
                    <a:cubicBezTo>
                      <a:pt x="56" y="73"/>
                      <a:pt x="62" y="77"/>
                      <a:pt x="69" y="80"/>
                    </a:cubicBezTo>
                    <a:cubicBezTo>
                      <a:pt x="67" y="83"/>
                      <a:pt x="65" y="86"/>
                      <a:pt x="63" y="89"/>
                    </a:cubicBezTo>
                    <a:cubicBezTo>
                      <a:pt x="63" y="90"/>
                      <a:pt x="63" y="90"/>
                      <a:pt x="63" y="90"/>
                    </a:cubicBezTo>
                    <a:cubicBezTo>
                      <a:pt x="61" y="89"/>
                      <a:pt x="58" y="88"/>
                      <a:pt x="56" y="88"/>
                    </a:cubicBezTo>
                    <a:cubicBezTo>
                      <a:pt x="51" y="88"/>
                      <a:pt x="47" y="89"/>
                      <a:pt x="43" y="90"/>
                    </a:cubicBezTo>
                    <a:cubicBezTo>
                      <a:pt x="40" y="91"/>
                      <a:pt x="38" y="92"/>
                      <a:pt x="36" y="93"/>
                    </a:cubicBezTo>
                    <a:cubicBezTo>
                      <a:pt x="33" y="95"/>
                      <a:pt x="31" y="98"/>
                      <a:pt x="28" y="100"/>
                    </a:cubicBezTo>
                    <a:cubicBezTo>
                      <a:pt x="27" y="101"/>
                      <a:pt x="26" y="101"/>
                      <a:pt x="25" y="102"/>
                    </a:cubicBezTo>
                    <a:moveTo>
                      <a:pt x="330" y="410"/>
                    </a:moveTo>
                    <a:cubicBezTo>
                      <a:pt x="330" y="399"/>
                      <a:pt x="329" y="387"/>
                      <a:pt x="329" y="377"/>
                    </a:cubicBezTo>
                    <a:cubicBezTo>
                      <a:pt x="329" y="357"/>
                      <a:pt x="327" y="338"/>
                      <a:pt x="324" y="319"/>
                    </a:cubicBezTo>
                    <a:cubicBezTo>
                      <a:pt x="317" y="280"/>
                      <a:pt x="311" y="241"/>
                      <a:pt x="297" y="204"/>
                    </a:cubicBezTo>
                    <a:cubicBezTo>
                      <a:pt x="284" y="169"/>
                      <a:pt x="276" y="132"/>
                      <a:pt x="257" y="100"/>
                    </a:cubicBezTo>
                    <a:cubicBezTo>
                      <a:pt x="249" y="87"/>
                      <a:pt x="244" y="73"/>
                      <a:pt x="235" y="62"/>
                    </a:cubicBezTo>
                    <a:cubicBezTo>
                      <a:pt x="254" y="73"/>
                      <a:pt x="276" y="89"/>
                      <a:pt x="298" y="107"/>
                    </a:cubicBezTo>
                    <a:cubicBezTo>
                      <a:pt x="322" y="151"/>
                      <a:pt x="333" y="201"/>
                      <a:pt x="339" y="250"/>
                    </a:cubicBezTo>
                    <a:cubicBezTo>
                      <a:pt x="342" y="280"/>
                      <a:pt x="346" y="311"/>
                      <a:pt x="346" y="341"/>
                    </a:cubicBezTo>
                    <a:cubicBezTo>
                      <a:pt x="346" y="357"/>
                      <a:pt x="345" y="371"/>
                      <a:pt x="343" y="387"/>
                    </a:cubicBezTo>
                    <a:cubicBezTo>
                      <a:pt x="342" y="394"/>
                      <a:pt x="342" y="402"/>
                      <a:pt x="340" y="410"/>
                    </a:cubicBezTo>
                    <a:cubicBezTo>
                      <a:pt x="339" y="410"/>
                      <a:pt x="338" y="410"/>
                      <a:pt x="337" y="410"/>
                    </a:cubicBezTo>
                    <a:cubicBezTo>
                      <a:pt x="335" y="410"/>
                      <a:pt x="332" y="410"/>
                      <a:pt x="330" y="410"/>
                    </a:cubicBezTo>
                    <a:moveTo>
                      <a:pt x="39" y="64"/>
                    </a:moveTo>
                    <a:cubicBezTo>
                      <a:pt x="46" y="56"/>
                      <a:pt x="53" y="50"/>
                      <a:pt x="61" y="45"/>
                    </a:cubicBezTo>
                    <a:cubicBezTo>
                      <a:pt x="67" y="48"/>
                      <a:pt x="72" y="54"/>
                      <a:pt x="75" y="56"/>
                    </a:cubicBezTo>
                    <a:cubicBezTo>
                      <a:pt x="78" y="59"/>
                      <a:pt x="81" y="61"/>
                      <a:pt x="84" y="63"/>
                    </a:cubicBezTo>
                    <a:cubicBezTo>
                      <a:pt x="81" y="66"/>
                      <a:pt x="77" y="69"/>
                      <a:pt x="73" y="74"/>
                    </a:cubicBezTo>
                    <a:cubicBezTo>
                      <a:pt x="66" y="70"/>
                      <a:pt x="58" y="65"/>
                      <a:pt x="49" y="64"/>
                    </a:cubicBezTo>
                    <a:cubicBezTo>
                      <a:pt x="47" y="64"/>
                      <a:pt x="44" y="64"/>
                      <a:pt x="41" y="64"/>
                    </a:cubicBezTo>
                    <a:cubicBezTo>
                      <a:pt x="41" y="64"/>
                      <a:pt x="40" y="64"/>
                      <a:pt x="39" y="64"/>
                    </a:cubicBezTo>
                    <a:moveTo>
                      <a:pt x="91" y="58"/>
                    </a:moveTo>
                    <a:cubicBezTo>
                      <a:pt x="87" y="56"/>
                      <a:pt x="83" y="53"/>
                      <a:pt x="79" y="50"/>
                    </a:cubicBezTo>
                    <a:cubicBezTo>
                      <a:pt x="76" y="47"/>
                      <a:pt x="72" y="43"/>
                      <a:pt x="68" y="40"/>
                    </a:cubicBezTo>
                    <a:cubicBezTo>
                      <a:pt x="72" y="38"/>
                      <a:pt x="76" y="37"/>
                      <a:pt x="80" y="35"/>
                    </a:cubicBezTo>
                    <a:cubicBezTo>
                      <a:pt x="88" y="40"/>
                      <a:pt x="95" y="44"/>
                      <a:pt x="102" y="51"/>
                    </a:cubicBezTo>
                    <a:cubicBezTo>
                      <a:pt x="102" y="52"/>
                      <a:pt x="103" y="52"/>
                      <a:pt x="104" y="53"/>
                    </a:cubicBezTo>
                    <a:cubicBezTo>
                      <a:pt x="100" y="54"/>
                      <a:pt x="96" y="56"/>
                      <a:pt x="91" y="58"/>
                    </a:cubicBezTo>
                    <a:moveTo>
                      <a:pt x="310" y="414"/>
                    </a:moveTo>
                    <a:cubicBezTo>
                      <a:pt x="310" y="413"/>
                      <a:pt x="310" y="411"/>
                      <a:pt x="310" y="410"/>
                    </a:cubicBezTo>
                    <a:cubicBezTo>
                      <a:pt x="308" y="392"/>
                      <a:pt x="304" y="375"/>
                      <a:pt x="301" y="357"/>
                    </a:cubicBezTo>
                    <a:cubicBezTo>
                      <a:pt x="296" y="322"/>
                      <a:pt x="288" y="288"/>
                      <a:pt x="277" y="255"/>
                    </a:cubicBezTo>
                    <a:cubicBezTo>
                      <a:pt x="272" y="239"/>
                      <a:pt x="267" y="223"/>
                      <a:pt x="262" y="207"/>
                    </a:cubicBezTo>
                    <a:cubicBezTo>
                      <a:pt x="258" y="193"/>
                      <a:pt x="252" y="181"/>
                      <a:pt x="248" y="167"/>
                    </a:cubicBezTo>
                    <a:cubicBezTo>
                      <a:pt x="244" y="156"/>
                      <a:pt x="240" y="145"/>
                      <a:pt x="235" y="134"/>
                    </a:cubicBezTo>
                    <a:cubicBezTo>
                      <a:pt x="228" y="114"/>
                      <a:pt x="215" y="94"/>
                      <a:pt x="198" y="79"/>
                    </a:cubicBezTo>
                    <a:cubicBezTo>
                      <a:pt x="194" y="73"/>
                      <a:pt x="190" y="66"/>
                      <a:pt x="186" y="60"/>
                    </a:cubicBezTo>
                    <a:cubicBezTo>
                      <a:pt x="180" y="50"/>
                      <a:pt x="172" y="41"/>
                      <a:pt x="165" y="32"/>
                    </a:cubicBezTo>
                    <a:cubicBezTo>
                      <a:pt x="167" y="32"/>
                      <a:pt x="168" y="32"/>
                      <a:pt x="169" y="33"/>
                    </a:cubicBezTo>
                    <a:cubicBezTo>
                      <a:pt x="182" y="36"/>
                      <a:pt x="199" y="42"/>
                      <a:pt x="217" y="52"/>
                    </a:cubicBezTo>
                    <a:cubicBezTo>
                      <a:pt x="219" y="54"/>
                      <a:pt x="221" y="56"/>
                      <a:pt x="222" y="57"/>
                    </a:cubicBezTo>
                    <a:cubicBezTo>
                      <a:pt x="233" y="72"/>
                      <a:pt x="241" y="88"/>
                      <a:pt x="250" y="103"/>
                    </a:cubicBezTo>
                    <a:cubicBezTo>
                      <a:pt x="258" y="117"/>
                      <a:pt x="265" y="133"/>
                      <a:pt x="269" y="148"/>
                    </a:cubicBezTo>
                    <a:cubicBezTo>
                      <a:pt x="272" y="158"/>
                      <a:pt x="278" y="169"/>
                      <a:pt x="281" y="179"/>
                    </a:cubicBezTo>
                    <a:cubicBezTo>
                      <a:pt x="284" y="187"/>
                      <a:pt x="286" y="195"/>
                      <a:pt x="289" y="203"/>
                    </a:cubicBezTo>
                    <a:cubicBezTo>
                      <a:pt x="302" y="240"/>
                      <a:pt x="309" y="277"/>
                      <a:pt x="316" y="316"/>
                    </a:cubicBezTo>
                    <a:cubicBezTo>
                      <a:pt x="319" y="335"/>
                      <a:pt x="321" y="354"/>
                      <a:pt x="322" y="373"/>
                    </a:cubicBezTo>
                    <a:cubicBezTo>
                      <a:pt x="322" y="385"/>
                      <a:pt x="324" y="399"/>
                      <a:pt x="322" y="411"/>
                    </a:cubicBezTo>
                    <a:cubicBezTo>
                      <a:pt x="318" y="412"/>
                      <a:pt x="314" y="413"/>
                      <a:pt x="310" y="414"/>
                    </a:cubicBezTo>
                    <a:moveTo>
                      <a:pt x="116" y="51"/>
                    </a:moveTo>
                    <a:cubicBezTo>
                      <a:pt x="107" y="45"/>
                      <a:pt x="98" y="38"/>
                      <a:pt x="89" y="32"/>
                    </a:cubicBezTo>
                    <a:cubicBezTo>
                      <a:pt x="98" y="29"/>
                      <a:pt x="108" y="28"/>
                      <a:pt x="118" y="28"/>
                    </a:cubicBezTo>
                    <a:cubicBezTo>
                      <a:pt x="123" y="32"/>
                      <a:pt x="129" y="38"/>
                      <a:pt x="134" y="43"/>
                    </a:cubicBezTo>
                    <a:cubicBezTo>
                      <a:pt x="137" y="46"/>
                      <a:pt x="139" y="49"/>
                      <a:pt x="142" y="52"/>
                    </a:cubicBezTo>
                    <a:cubicBezTo>
                      <a:pt x="140" y="52"/>
                      <a:pt x="137" y="52"/>
                      <a:pt x="135" y="51"/>
                    </a:cubicBezTo>
                    <a:cubicBezTo>
                      <a:pt x="130" y="51"/>
                      <a:pt x="126" y="51"/>
                      <a:pt x="121" y="51"/>
                    </a:cubicBezTo>
                    <a:cubicBezTo>
                      <a:pt x="120" y="51"/>
                      <a:pt x="118" y="51"/>
                      <a:pt x="116" y="51"/>
                    </a:cubicBezTo>
                    <a:moveTo>
                      <a:pt x="183" y="68"/>
                    </a:moveTo>
                    <a:cubicBezTo>
                      <a:pt x="174" y="62"/>
                      <a:pt x="164" y="57"/>
                      <a:pt x="153" y="55"/>
                    </a:cubicBezTo>
                    <a:cubicBezTo>
                      <a:pt x="152" y="53"/>
                      <a:pt x="152" y="52"/>
                      <a:pt x="151" y="51"/>
                    </a:cubicBezTo>
                    <a:cubicBezTo>
                      <a:pt x="147" y="47"/>
                      <a:pt x="144" y="42"/>
                      <a:pt x="140" y="38"/>
                    </a:cubicBezTo>
                    <a:cubicBezTo>
                      <a:pt x="136" y="34"/>
                      <a:pt x="132" y="31"/>
                      <a:pt x="129" y="27"/>
                    </a:cubicBezTo>
                    <a:cubicBezTo>
                      <a:pt x="137" y="28"/>
                      <a:pt x="146" y="28"/>
                      <a:pt x="155" y="30"/>
                    </a:cubicBezTo>
                    <a:cubicBezTo>
                      <a:pt x="158" y="34"/>
                      <a:pt x="162" y="39"/>
                      <a:pt x="165" y="44"/>
                    </a:cubicBezTo>
                    <a:cubicBezTo>
                      <a:pt x="171" y="52"/>
                      <a:pt x="177" y="59"/>
                      <a:pt x="183" y="68"/>
                    </a:cubicBezTo>
                    <a:moveTo>
                      <a:pt x="131" y="0"/>
                    </a:moveTo>
                    <a:cubicBezTo>
                      <a:pt x="121" y="0"/>
                      <a:pt x="110" y="1"/>
                      <a:pt x="99" y="3"/>
                    </a:cubicBezTo>
                    <a:cubicBezTo>
                      <a:pt x="92" y="4"/>
                      <a:pt x="85" y="7"/>
                      <a:pt x="78" y="9"/>
                    </a:cubicBezTo>
                    <a:cubicBezTo>
                      <a:pt x="66" y="14"/>
                      <a:pt x="53" y="20"/>
                      <a:pt x="42" y="29"/>
                    </a:cubicBezTo>
                    <a:cubicBezTo>
                      <a:pt x="27" y="40"/>
                      <a:pt x="13" y="54"/>
                      <a:pt x="6" y="72"/>
                    </a:cubicBezTo>
                    <a:cubicBezTo>
                      <a:pt x="5" y="73"/>
                      <a:pt x="5" y="74"/>
                      <a:pt x="4" y="75"/>
                    </a:cubicBezTo>
                    <a:cubicBezTo>
                      <a:pt x="4" y="76"/>
                      <a:pt x="4" y="77"/>
                      <a:pt x="3" y="79"/>
                    </a:cubicBezTo>
                    <a:cubicBezTo>
                      <a:pt x="2" y="84"/>
                      <a:pt x="1" y="90"/>
                      <a:pt x="0" y="96"/>
                    </a:cubicBezTo>
                    <a:cubicBezTo>
                      <a:pt x="0" y="109"/>
                      <a:pt x="4" y="123"/>
                      <a:pt x="12" y="134"/>
                    </a:cubicBezTo>
                    <a:cubicBezTo>
                      <a:pt x="20" y="143"/>
                      <a:pt x="31" y="148"/>
                      <a:pt x="43" y="148"/>
                    </a:cubicBezTo>
                    <a:cubicBezTo>
                      <a:pt x="51" y="148"/>
                      <a:pt x="59" y="145"/>
                      <a:pt x="65" y="140"/>
                    </a:cubicBezTo>
                    <a:cubicBezTo>
                      <a:pt x="77" y="128"/>
                      <a:pt x="78" y="111"/>
                      <a:pt x="84" y="96"/>
                    </a:cubicBezTo>
                    <a:cubicBezTo>
                      <a:pt x="90" y="83"/>
                      <a:pt x="98" y="81"/>
                      <a:pt x="111" y="79"/>
                    </a:cubicBezTo>
                    <a:cubicBezTo>
                      <a:pt x="114" y="79"/>
                      <a:pt x="118" y="79"/>
                      <a:pt x="121" y="79"/>
                    </a:cubicBezTo>
                    <a:cubicBezTo>
                      <a:pt x="143" y="79"/>
                      <a:pt x="165" y="88"/>
                      <a:pt x="180" y="105"/>
                    </a:cubicBezTo>
                    <a:cubicBezTo>
                      <a:pt x="210" y="138"/>
                      <a:pt x="210" y="190"/>
                      <a:pt x="200" y="235"/>
                    </a:cubicBezTo>
                    <a:cubicBezTo>
                      <a:pt x="191" y="278"/>
                      <a:pt x="175" y="319"/>
                      <a:pt x="162" y="361"/>
                    </a:cubicBezTo>
                    <a:cubicBezTo>
                      <a:pt x="160" y="370"/>
                      <a:pt x="157" y="379"/>
                      <a:pt x="155" y="389"/>
                    </a:cubicBezTo>
                    <a:cubicBezTo>
                      <a:pt x="154" y="391"/>
                      <a:pt x="154" y="394"/>
                      <a:pt x="153" y="397"/>
                    </a:cubicBezTo>
                    <a:cubicBezTo>
                      <a:pt x="153" y="399"/>
                      <a:pt x="152" y="400"/>
                      <a:pt x="152" y="401"/>
                    </a:cubicBezTo>
                    <a:cubicBezTo>
                      <a:pt x="152" y="405"/>
                      <a:pt x="151" y="408"/>
                      <a:pt x="150" y="412"/>
                    </a:cubicBezTo>
                    <a:cubicBezTo>
                      <a:pt x="150" y="414"/>
                      <a:pt x="149" y="417"/>
                      <a:pt x="149" y="420"/>
                    </a:cubicBezTo>
                    <a:cubicBezTo>
                      <a:pt x="148" y="426"/>
                      <a:pt x="147" y="433"/>
                      <a:pt x="147" y="439"/>
                    </a:cubicBezTo>
                    <a:cubicBezTo>
                      <a:pt x="146" y="447"/>
                      <a:pt x="146" y="456"/>
                      <a:pt x="146" y="464"/>
                    </a:cubicBezTo>
                    <a:cubicBezTo>
                      <a:pt x="146" y="466"/>
                      <a:pt x="146" y="469"/>
                      <a:pt x="146" y="471"/>
                    </a:cubicBezTo>
                    <a:cubicBezTo>
                      <a:pt x="146" y="474"/>
                      <a:pt x="147" y="476"/>
                      <a:pt x="147" y="479"/>
                    </a:cubicBezTo>
                    <a:cubicBezTo>
                      <a:pt x="147" y="482"/>
                      <a:pt x="147" y="485"/>
                      <a:pt x="148" y="488"/>
                    </a:cubicBezTo>
                    <a:cubicBezTo>
                      <a:pt x="149" y="494"/>
                      <a:pt x="150" y="499"/>
                      <a:pt x="151" y="504"/>
                    </a:cubicBezTo>
                    <a:cubicBezTo>
                      <a:pt x="153" y="514"/>
                      <a:pt x="156" y="523"/>
                      <a:pt x="160" y="532"/>
                    </a:cubicBezTo>
                    <a:cubicBezTo>
                      <a:pt x="162" y="537"/>
                      <a:pt x="164" y="541"/>
                      <a:pt x="167" y="546"/>
                    </a:cubicBezTo>
                    <a:cubicBezTo>
                      <a:pt x="182" y="573"/>
                      <a:pt x="207" y="592"/>
                      <a:pt x="236" y="599"/>
                    </a:cubicBezTo>
                    <a:cubicBezTo>
                      <a:pt x="268" y="592"/>
                      <a:pt x="297" y="584"/>
                      <a:pt x="322" y="576"/>
                    </a:cubicBezTo>
                    <a:cubicBezTo>
                      <a:pt x="318" y="567"/>
                      <a:pt x="297" y="523"/>
                      <a:pt x="298" y="504"/>
                    </a:cubicBezTo>
                    <a:cubicBezTo>
                      <a:pt x="299" y="491"/>
                      <a:pt x="306" y="477"/>
                      <a:pt x="316" y="467"/>
                    </a:cubicBezTo>
                    <a:cubicBezTo>
                      <a:pt x="323" y="460"/>
                      <a:pt x="329" y="457"/>
                      <a:pt x="338" y="457"/>
                    </a:cubicBezTo>
                    <a:cubicBezTo>
                      <a:pt x="339" y="457"/>
                      <a:pt x="340" y="457"/>
                      <a:pt x="341" y="457"/>
                    </a:cubicBezTo>
                    <a:cubicBezTo>
                      <a:pt x="393" y="464"/>
                      <a:pt x="400" y="514"/>
                      <a:pt x="388" y="539"/>
                    </a:cubicBezTo>
                    <a:cubicBezTo>
                      <a:pt x="388" y="540"/>
                      <a:pt x="387" y="541"/>
                      <a:pt x="386" y="543"/>
                    </a:cubicBezTo>
                    <a:cubicBezTo>
                      <a:pt x="386" y="543"/>
                      <a:pt x="386" y="543"/>
                      <a:pt x="386" y="543"/>
                    </a:cubicBezTo>
                    <a:cubicBezTo>
                      <a:pt x="384" y="547"/>
                      <a:pt x="380" y="553"/>
                      <a:pt x="376" y="559"/>
                    </a:cubicBezTo>
                    <a:cubicBezTo>
                      <a:pt x="389" y="554"/>
                      <a:pt x="401" y="549"/>
                      <a:pt x="410" y="546"/>
                    </a:cubicBezTo>
                    <a:cubicBezTo>
                      <a:pt x="410" y="546"/>
                      <a:pt x="410" y="545"/>
                      <a:pt x="410" y="545"/>
                    </a:cubicBezTo>
                    <a:cubicBezTo>
                      <a:pt x="411" y="545"/>
                      <a:pt x="411" y="545"/>
                      <a:pt x="411" y="545"/>
                    </a:cubicBezTo>
                    <a:cubicBezTo>
                      <a:pt x="416" y="543"/>
                      <a:pt x="421" y="541"/>
                      <a:pt x="425" y="540"/>
                    </a:cubicBezTo>
                    <a:cubicBezTo>
                      <a:pt x="424" y="540"/>
                      <a:pt x="423" y="539"/>
                      <a:pt x="421" y="539"/>
                    </a:cubicBezTo>
                    <a:cubicBezTo>
                      <a:pt x="419" y="539"/>
                      <a:pt x="417" y="539"/>
                      <a:pt x="415" y="538"/>
                    </a:cubicBezTo>
                    <a:cubicBezTo>
                      <a:pt x="418" y="534"/>
                      <a:pt x="421" y="530"/>
                      <a:pt x="423" y="525"/>
                    </a:cubicBezTo>
                    <a:cubicBezTo>
                      <a:pt x="425" y="524"/>
                      <a:pt x="427" y="524"/>
                      <a:pt x="429" y="524"/>
                    </a:cubicBezTo>
                    <a:cubicBezTo>
                      <a:pt x="433" y="523"/>
                      <a:pt x="439" y="522"/>
                      <a:pt x="444" y="522"/>
                    </a:cubicBezTo>
                    <a:cubicBezTo>
                      <a:pt x="445" y="522"/>
                      <a:pt x="446" y="523"/>
                      <a:pt x="447" y="523"/>
                    </a:cubicBezTo>
                    <a:cubicBezTo>
                      <a:pt x="445" y="525"/>
                      <a:pt x="443" y="528"/>
                      <a:pt x="442" y="530"/>
                    </a:cubicBezTo>
                    <a:cubicBezTo>
                      <a:pt x="444" y="530"/>
                      <a:pt x="445" y="529"/>
                      <a:pt x="447" y="529"/>
                    </a:cubicBezTo>
                    <a:cubicBezTo>
                      <a:pt x="448" y="529"/>
                      <a:pt x="448" y="529"/>
                      <a:pt x="448" y="529"/>
                    </a:cubicBezTo>
                    <a:cubicBezTo>
                      <a:pt x="473" y="518"/>
                      <a:pt x="473" y="518"/>
                      <a:pt x="473" y="518"/>
                    </a:cubicBezTo>
                    <a:cubicBezTo>
                      <a:pt x="477" y="516"/>
                      <a:pt x="482" y="514"/>
                      <a:pt x="487" y="512"/>
                    </a:cubicBezTo>
                    <a:cubicBezTo>
                      <a:pt x="490" y="511"/>
                      <a:pt x="490" y="511"/>
                      <a:pt x="490" y="511"/>
                    </a:cubicBezTo>
                    <a:cubicBezTo>
                      <a:pt x="495" y="498"/>
                      <a:pt x="500" y="484"/>
                      <a:pt x="503" y="471"/>
                    </a:cubicBezTo>
                    <a:cubicBezTo>
                      <a:pt x="503" y="470"/>
                      <a:pt x="503" y="470"/>
                      <a:pt x="503" y="469"/>
                    </a:cubicBezTo>
                    <a:cubicBezTo>
                      <a:pt x="497" y="457"/>
                      <a:pt x="489" y="435"/>
                      <a:pt x="487" y="406"/>
                    </a:cubicBezTo>
                    <a:cubicBezTo>
                      <a:pt x="485" y="407"/>
                      <a:pt x="483" y="408"/>
                      <a:pt x="481" y="408"/>
                    </a:cubicBezTo>
                    <a:cubicBezTo>
                      <a:pt x="481" y="408"/>
                      <a:pt x="480" y="408"/>
                      <a:pt x="479" y="407"/>
                    </a:cubicBezTo>
                    <a:cubicBezTo>
                      <a:pt x="472" y="405"/>
                      <a:pt x="469" y="397"/>
                      <a:pt x="470" y="390"/>
                    </a:cubicBezTo>
                    <a:cubicBezTo>
                      <a:pt x="470" y="386"/>
                      <a:pt x="473" y="384"/>
                      <a:pt x="476" y="384"/>
                    </a:cubicBezTo>
                    <a:cubicBezTo>
                      <a:pt x="479" y="384"/>
                      <a:pt x="481" y="385"/>
                      <a:pt x="483" y="387"/>
                    </a:cubicBezTo>
                    <a:cubicBezTo>
                      <a:pt x="484" y="388"/>
                      <a:pt x="485" y="389"/>
                      <a:pt x="485" y="390"/>
                    </a:cubicBezTo>
                    <a:cubicBezTo>
                      <a:pt x="486" y="391"/>
                      <a:pt x="486" y="391"/>
                      <a:pt x="486" y="391"/>
                    </a:cubicBezTo>
                    <a:cubicBezTo>
                      <a:pt x="486" y="390"/>
                      <a:pt x="486" y="390"/>
                      <a:pt x="486" y="389"/>
                    </a:cubicBezTo>
                    <a:cubicBezTo>
                      <a:pt x="486" y="384"/>
                      <a:pt x="487" y="378"/>
                      <a:pt x="488" y="373"/>
                    </a:cubicBezTo>
                    <a:cubicBezTo>
                      <a:pt x="487" y="373"/>
                      <a:pt x="486" y="373"/>
                      <a:pt x="486" y="373"/>
                    </a:cubicBezTo>
                    <a:cubicBezTo>
                      <a:pt x="486" y="373"/>
                      <a:pt x="485" y="373"/>
                      <a:pt x="485" y="373"/>
                    </a:cubicBezTo>
                    <a:cubicBezTo>
                      <a:pt x="485" y="373"/>
                      <a:pt x="484" y="373"/>
                      <a:pt x="484" y="373"/>
                    </a:cubicBezTo>
                    <a:cubicBezTo>
                      <a:pt x="478" y="372"/>
                      <a:pt x="475" y="363"/>
                      <a:pt x="476" y="357"/>
                    </a:cubicBezTo>
                    <a:cubicBezTo>
                      <a:pt x="477" y="354"/>
                      <a:pt x="479" y="353"/>
                      <a:pt x="482" y="352"/>
                    </a:cubicBezTo>
                    <a:cubicBezTo>
                      <a:pt x="482" y="352"/>
                      <a:pt x="482" y="352"/>
                      <a:pt x="482" y="352"/>
                    </a:cubicBezTo>
                    <a:cubicBezTo>
                      <a:pt x="483" y="350"/>
                      <a:pt x="484" y="349"/>
                      <a:pt x="485" y="349"/>
                    </a:cubicBezTo>
                    <a:cubicBezTo>
                      <a:pt x="486" y="349"/>
                      <a:pt x="488" y="350"/>
                      <a:pt x="488" y="351"/>
                    </a:cubicBezTo>
                    <a:cubicBezTo>
                      <a:pt x="490" y="351"/>
                      <a:pt x="492" y="352"/>
                      <a:pt x="493" y="353"/>
                    </a:cubicBezTo>
                    <a:cubicBezTo>
                      <a:pt x="495" y="349"/>
                      <a:pt x="496" y="345"/>
                      <a:pt x="498" y="342"/>
                    </a:cubicBezTo>
                    <a:cubicBezTo>
                      <a:pt x="499" y="341"/>
                      <a:pt x="499" y="340"/>
                      <a:pt x="500" y="339"/>
                    </a:cubicBezTo>
                    <a:cubicBezTo>
                      <a:pt x="499" y="334"/>
                      <a:pt x="498" y="329"/>
                      <a:pt x="496" y="325"/>
                    </a:cubicBezTo>
                    <a:cubicBezTo>
                      <a:pt x="478" y="330"/>
                      <a:pt x="464" y="329"/>
                      <a:pt x="459" y="330"/>
                    </a:cubicBezTo>
                    <a:cubicBezTo>
                      <a:pt x="459" y="330"/>
                      <a:pt x="459" y="330"/>
                      <a:pt x="459" y="330"/>
                    </a:cubicBezTo>
                    <a:cubicBezTo>
                      <a:pt x="457" y="330"/>
                      <a:pt x="456" y="329"/>
                      <a:pt x="456" y="328"/>
                    </a:cubicBezTo>
                    <a:cubicBezTo>
                      <a:pt x="455" y="328"/>
                      <a:pt x="453" y="327"/>
                      <a:pt x="453" y="325"/>
                    </a:cubicBezTo>
                    <a:cubicBezTo>
                      <a:pt x="451" y="315"/>
                      <a:pt x="457" y="306"/>
                      <a:pt x="464" y="301"/>
                    </a:cubicBezTo>
                    <a:cubicBezTo>
                      <a:pt x="468" y="298"/>
                      <a:pt x="471" y="296"/>
                      <a:pt x="473" y="296"/>
                    </a:cubicBezTo>
                    <a:cubicBezTo>
                      <a:pt x="476" y="296"/>
                      <a:pt x="477" y="297"/>
                      <a:pt x="479" y="299"/>
                    </a:cubicBezTo>
                    <a:cubicBezTo>
                      <a:pt x="480" y="294"/>
                      <a:pt x="481" y="290"/>
                      <a:pt x="484" y="287"/>
                    </a:cubicBezTo>
                    <a:cubicBezTo>
                      <a:pt x="469" y="250"/>
                      <a:pt x="450" y="216"/>
                      <a:pt x="426" y="185"/>
                    </a:cubicBezTo>
                    <a:cubicBezTo>
                      <a:pt x="409" y="162"/>
                      <a:pt x="388" y="139"/>
                      <a:pt x="366" y="118"/>
                    </a:cubicBezTo>
                    <a:cubicBezTo>
                      <a:pt x="364" y="123"/>
                      <a:pt x="363" y="128"/>
                      <a:pt x="360" y="131"/>
                    </a:cubicBezTo>
                    <a:cubicBezTo>
                      <a:pt x="356" y="136"/>
                      <a:pt x="349" y="139"/>
                      <a:pt x="344" y="139"/>
                    </a:cubicBezTo>
                    <a:cubicBezTo>
                      <a:pt x="338" y="139"/>
                      <a:pt x="333" y="136"/>
                      <a:pt x="329" y="130"/>
                    </a:cubicBezTo>
                    <a:cubicBezTo>
                      <a:pt x="329" y="130"/>
                      <a:pt x="329" y="130"/>
                      <a:pt x="328" y="130"/>
                    </a:cubicBezTo>
                    <a:cubicBezTo>
                      <a:pt x="326" y="130"/>
                      <a:pt x="325" y="129"/>
                      <a:pt x="325" y="125"/>
                    </a:cubicBezTo>
                    <a:cubicBezTo>
                      <a:pt x="326" y="119"/>
                      <a:pt x="331" y="108"/>
                      <a:pt x="339" y="95"/>
                    </a:cubicBezTo>
                    <a:cubicBezTo>
                      <a:pt x="319" y="78"/>
                      <a:pt x="299" y="62"/>
                      <a:pt x="279" y="49"/>
                    </a:cubicBezTo>
                    <a:cubicBezTo>
                      <a:pt x="246" y="27"/>
                      <a:pt x="207" y="10"/>
                      <a:pt x="167" y="3"/>
                    </a:cubicBezTo>
                    <a:cubicBezTo>
                      <a:pt x="168" y="4"/>
                      <a:pt x="168" y="6"/>
                      <a:pt x="168" y="8"/>
                    </a:cubicBezTo>
                    <a:cubicBezTo>
                      <a:pt x="167" y="19"/>
                      <a:pt x="159" y="28"/>
                      <a:pt x="150" y="28"/>
                    </a:cubicBezTo>
                    <a:cubicBezTo>
                      <a:pt x="147" y="28"/>
                      <a:pt x="145" y="27"/>
                      <a:pt x="142" y="26"/>
                    </a:cubicBezTo>
                    <a:cubicBezTo>
                      <a:pt x="142" y="27"/>
                      <a:pt x="141" y="27"/>
                      <a:pt x="140" y="27"/>
                    </a:cubicBezTo>
                    <a:cubicBezTo>
                      <a:pt x="138" y="27"/>
                      <a:pt x="137" y="27"/>
                      <a:pt x="136" y="25"/>
                    </a:cubicBezTo>
                    <a:cubicBezTo>
                      <a:pt x="134" y="20"/>
                      <a:pt x="132" y="11"/>
                      <a:pt x="1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7" name="Freeform 807"/>
              <p:cNvSpPr>
                <a:spLocks noEditPoints="1"/>
              </p:cNvSpPr>
              <p:nvPr/>
            </p:nvSpPr>
            <p:spPr bwMode="auto">
              <a:xfrm>
                <a:off x="2937" y="4006"/>
                <a:ext cx="251" cy="295"/>
              </a:xfrm>
              <a:custGeom>
                <a:avLst/>
                <a:gdLst>
                  <a:gd name="T0" fmla="*/ 8 w 508"/>
                  <a:gd name="T1" fmla="*/ 341 h 597"/>
                  <a:gd name="T2" fmla="*/ 123 w 508"/>
                  <a:gd name="T3" fmla="*/ 146 h 597"/>
                  <a:gd name="T4" fmla="*/ 305 w 508"/>
                  <a:gd name="T5" fmla="*/ 21 h 597"/>
                  <a:gd name="T6" fmla="*/ 199 w 508"/>
                  <a:gd name="T7" fmla="*/ 573 h 597"/>
                  <a:gd name="T8" fmla="*/ 266 w 508"/>
                  <a:gd name="T9" fmla="*/ 565 h 597"/>
                  <a:gd name="T10" fmla="*/ 285 w 508"/>
                  <a:gd name="T11" fmla="*/ 548 h 597"/>
                  <a:gd name="T12" fmla="*/ 79 w 508"/>
                  <a:gd name="T13" fmla="*/ 524 h 597"/>
                  <a:gd name="T14" fmla="*/ 262 w 508"/>
                  <a:gd name="T15" fmla="*/ 537 h 597"/>
                  <a:gd name="T16" fmla="*/ 286 w 508"/>
                  <a:gd name="T17" fmla="*/ 540 h 597"/>
                  <a:gd name="T18" fmla="*/ 243 w 508"/>
                  <a:gd name="T19" fmla="*/ 514 h 597"/>
                  <a:gd name="T20" fmla="*/ 57 w 508"/>
                  <a:gd name="T21" fmla="*/ 515 h 597"/>
                  <a:gd name="T22" fmla="*/ 57 w 508"/>
                  <a:gd name="T23" fmla="*/ 516 h 597"/>
                  <a:gd name="T24" fmla="*/ 269 w 508"/>
                  <a:gd name="T25" fmla="*/ 475 h 597"/>
                  <a:gd name="T26" fmla="*/ 269 w 508"/>
                  <a:gd name="T27" fmla="*/ 498 h 597"/>
                  <a:gd name="T28" fmla="*/ 46 w 508"/>
                  <a:gd name="T29" fmla="*/ 451 h 597"/>
                  <a:gd name="T30" fmla="*/ 293 w 508"/>
                  <a:gd name="T31" fmla="*/ 423 h 597"/>
                  <a:gd name="T32" fmla="*/ 244 w 508"/>
                  <a:gd name="T33" fmla="*/ 477 h 597"/>
                  <a:gd name="T34" fmla="*/ 63 w 508"/>
                  <a:gd name="T35" fmla="*/ 403 h 597"/>
                  <a:gd name="T36" fmla="*/ 239 w 508"/>
                  <a:gd name="T37" fmla="*/ 458 h 597"/>
                  <a:gd name="T38" fmla="*/ 303 w 508"/>
                  <a:gd name="T39" fmla="*/ 399 h 597"/>
                  <a:gd name="T40" fmla="*/ 51 w 508"/>
                  <a:gd name="T41" fmla="*/ 351 h 597"/>
                  <a:gd name="T42" fmla="*/ 98 w 508"/>
                  <a:gd name="T43" fmla="*/ 443 h 597"/>
                  <a:gd name="T44" fmla="*/ 274 w 508"/>
                  <a:gd name="T45" fmla="*/ 276 h 597"/>
                  <a:gd name="T46" fmla="*/ 121 w 508"/>
                  <a:gd name="T47" fmla="*/ 423 h 597"/>
                  <a:gd name="T48" fmla="*/ 118 w 508"/>
                  <a:gd name="T49" fmla="*/ 208 h 597"/>
                  <a:gd name="T50" fmla="*/ 213 w 508"/>
                  <a:gd name="T51" fmla="*/ 423 h 597"/>
                  <a:gd name="T52" fmla="*/ 266 w 508"/>
                  <a:gd name="T53" fmla="*/ 173 h 597"/>
                  <a:gd name="T54" fmla="*/ 213 w 508"/>
                  <a:gd name="T55" fmla="*/ 423 h 597"/>
                  <a:gd name="T56" fmla="*/ 163 w 508"/>
                  <a:gd name="T57" fmla="*/ 239 h 597"/>
                  <a:gd name="T58" fmla="*/ 449 w 508"/>
                  <a:gd name="T59" fmla="*/ 96 h 597"/>
                  <a:gd name="T60" fmla="*/ 444 w 508"/>
                  <a:gd name="T61" fmla="*/ 89 h 597"/>
                  <a:gd name="T62" fmla="*/ 483 w 508"/>
                  <a:gd name="T63" fmla="*/ 102 h 597"/>
                  <a:gd name="T64" fmla="*/ 168 w 508"/>
                  <a:gd name="T65" fmla="*/ 410 h 597"/>
                  <a:gd name="T66" fmla="*/ 251 w 508"/>
                  <a:gd name="T67" fmla="*/ 100 h 597"/>
                  <a:gd name="T68" fmla="*/ 168 w 508"/>
                  <a:gd name="T69" fmla="*/ 410 h 597"/>
                  <a:gd name="T70" fmla="*/ 466 w 508"/>
                  <a:gd name="T71" fmla="*/ 64 h 597"/>
                  <a:gd name="T72" fmla="*/ 428 w 508"/>
                  <a:gd name="T73" fmla="*/ 35 h 597"/>
                  <a:gd name="T74" fmla="*/ 186 w 508"/>
                  <a:gd name="T75" fmla="*/ 374 h 597"/>
                  <a:gd name="T76" fmla="*/ 286 w 508"/>
                  <a:gd name="T77" fmla="*/ 58 h 597"/>
                  <a:gd name="T78" fmla="*/ 273 w 508"/>
                  <a:gd name="T79" fmla="*/ 134 h 597"/>
                  <a:gd name="T80" fmla="*/ 197 w 508"/>
                  <a:gd name="T81" fmla="*/ 415 h 597"/>
                  <a:gd name="T82" fmla="*/ 387 w 508"/>
                  <a:gd name="T83" fmla="*/ 51 h 597"/>
                  <a:gd name="T84" fmla="*/ 379 w 508"/>
                  <a:gd name="T85" fmla="*/ 27 h 597"/>
                  <a:gd name="T86" fmla="*/ 366 w 508"/>
                  <a:gd name="T87" fmla="*/ 0 h 597"/>
                  <a:gd name="T88" fmla="*/ 292 w 508"/>
                  <a:gd name="T89" fmla="*/ 16 h 597"/>
                  <a:gd name="T90" fmla="*/ 122 w 508"/>
                  <a:gd name="T91" fmla="*/ 155 h 597"/>
                  <a:gd name="T92" fmla="*/ 17 w 508"/>
                  <a:gd name="T93" fmla="*/ 352 h 597"/>
                  <a:gd name="T94" fmla="*/ 0 w 508"/>
                  <a:gd name="T95" fmla="*/ 390 h 597"/>
                  <a:gd name="T96" fmla="*/ 9 w 508"/>
                  <a:gd name="T97" fmla="*/ 411 h 597"/>
                  <a:gd name="T98" fmla="*/ 7 w 508"/>
                  <a:gd name="T99" fmla="*/ 428 h 597"/>
                  <a:gd name="T100" fmla="*/ 6 w 508"/>
                  <a:gd name="T101" fmla="*/ 444 h 597"/>
                  <a:gd name="T102" fmla="*/ 53 w 508"/>
                  <a:gd name="T103" fmla="*/ 537 h 597"/>
                  <a:gd name="T104" fmla="*/ 97 w 508"/>
                  <a:gd name="T105" fmla="*/ 545 h 597"/>
                  <a:gd name="T106" fmla="*/ 166 w 508"/>
                  <a:gd name="T107" fmla="*/ 457 h 597"/>
                  <a:gd name="T108" fmla="*/ 341 w 508"/>
                  <a:gd name="T109" fmla="*/ 546 h 597"/>
                  <a:gd name="T110" fmla="*/ 351 w 508"/>
                  <a:gd name="T111" fmla="*/ 380 h 597"/>
                  <a:gd name="T112" fmla="*/ 424 w 508"/>
                  <a:gd name="T113" fmla="*/ 96 h 597"/>
                  <a:gd name="T114" fmla="*/ 503 w 508"/>
                  <a:gd name="T115" fmla="*/ 75 h 597"/>
                  <a:gd name="T116" fmla="*/ 420 w 508"/>
                  <a:gd name="T117" fmla="*/ 6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08" h="597">
                    <a:moveTo>
                      <a:pt x="101" y="592"/>
                    </a:moveTo>
                    <a:cubicBezTo>
                      <a:pt x="101" y="592"/>
                      <a:pt x="101" y="592"/>
                      <a:pt x="101" y="592"/>
                    </a:cubicBezTo>
                    <a:cubicBezTo>
                      <a:pt x="102" y="592"/>
                      <a:pt x="103" y="593"/>
                      <a:pt x="103" y="593"/>
                    </a:cubicBezTo>
                    <a:cubicBezTo>
                      <a:pt x="103" y="592"/>
                      <a:pt x="102" y="592"/>
                      <a:pt x="101" y="592"/>
                    </a:cubicBezTo>
                    <a:moveTo>
                      <a:pt x="9" y="333"/>
                    </a:moveTo>
                    <a:cubicBezTo>
                      <a:pt x="9" y="335"/>
                      <a:pt x="8" y="338"/>
                      <a:pt x="8" y="341"/>
                    </a:cubicBezTo>
                    <a:cubicBezTo>
                      <a:pt x="10" y="341"/>
                      <a:pt x="13" y="342"/>
                      <a:pt x="15" y="343"/>
                    </a:cubicBezTo>
                    <a:cubicBezTo>
                      <a:pt x="14" y="339"/>
                      <a:pt x="12" y="335"/>
                      <a:pt x="9" y="333"/>
                    </a:cubicBezTo>
                    <a:moveTo>
                      <a:pt x="127" y="133"/>
                    </a:moveTo>
                    <a:cubicBezTo>
                      <a:pt x="124" y="137"/>
                      <a:pt x="120" y="140"/>
                      <a:pt x="116" y="144"/>
                    </a:cubicBezTo>
                    <a:cubicBezTo>
                      <a:pt x="118" y="145"/>
                      <a:pt x="119" y="145"/>
                      <a:pt x="121" y="145"/>
                    </a:cubicBezTo>
                    <a:cubicBezTo>
                      <a:pt x="122" y="146"/>
                      <a:pt x="123" y="146"/>
                      <a:pt x="123" y="146"/>
                    </a:cubicBezTo>
                    <a:cubicBezTo>
                      <a:pt x="125" y="146"/>
                      <a:pt x="127" y="144"/>
                      <a:pt x="129" y="142"/>
                    </a:cubicBezTo>
                    <a:cubicBezTo>
                      <a:pt x="129" y="140"/>
                      <a:pt x="130" y="139"/>
                      <a:pt x="131" y="138"/>
                    </a:cubicBezTo>
                    <a:cubicBezTo>
                      <a:pt x="129" y="136"/>
                      <a:pt x="128" y="135"/>
                      <a:pt x="127" y="133"/>
                    </a:cubicBezTo>
                    <a:moveTo>
                      <a:pt x="317" y="8"/>
                    </a:moveTo>
                    <a:cubicBezTo>
                      <a:pt x="311" y="10"/>
                      <a:pt x="306" y="12"/>
                      <a:pt x="300" y="13"/>
                    </a:cubicBezTo>
                    <a:cubicBezTo>
                      <a:pt x="301" y="16"/>
                      <a:pt x="303" y="19"/>
                      <a:pt x="305" y="21"/>
                    </a:cubicBezTo>
                    <a:cubicBezTo>
                      <a:pt x="306" y="24"/>
                      <a:pt x="308" y="25"/>
                      <a:pt x="310" y="25"/>
                    </a:cubicBezTo>
                    <a:cubicBezTo>
                      <a:pt x="312" y="25"/>
                      <a:pt x="313" y="24"/>
                      <a:pt x="314" y="24"/>
                    </a:cubicBezTo>
                    <a:cubicBezTo>
                      <a:pt x="315" y="23"/>
                      <a:pt x="316" y="22"/>
                      <a:pt x="317" y="22"/>
                    </a:cubicBezTo>
                    <a:cubicBezTo>
                      <a:pt x="317" y="17"/>
                      <a:pt x="317" y="13"/>
                      <a:pt x="317" y="8"/>
                    </a:cubicBezTo>
                    <a:moveTo>
                      <a:pt x="221" y="578"/>
                    </a:moveTo>
                    <a:cubicBezTo>
                      <a:pt x="213" y="578"/>
                      <a:pt x="205" y="576"/>
                      <a:pt x="199" y="573"/>
                    </a:cubicBezTo>
                    <a:cubicBezTo>
                      <a:pt x="210" y="570"/>
                      <a:pt x="218" y="564"/>
                      <a:pt x="225" y="556"/>
                    </a:cubicBezTo>
                    <a:cubicBezTo>
                      <a:pt x="228" y="559"/>
                      <a:pt x="233" y="561"/>
                      <a:pt x="237" y="563"/>
                    </a:cubicBezTo>
                    <a:cubicBezTo>
                      <a:pt x="242" y="565"/>
                      <a:pt x="248" y="567"/>
                      <a:pt x="253" y="570"/>
                    </a:cubicBezTo>
                    <a:cubicBezTo>
                      <a:pt x="254" y="570"/>
                      <a:pt x="254" y="570"/>
                      <a:pt x="255" y="570"/>
                    </a:cubicBezTo>
                    <a:cubicBezTo>
                      <a:pt x="244" y="575"/>
                      <a:pt x="232" y="578"/>
                      <a:pt x="221" y="578"/>
                    </a:cubicBezTo>
                    <a:moveTo>
                      <a:pt x="266" y="565"/>
                    </a:moveTo>
                    <a:cubicBezTo>
                      <a:pt x="262" y="564"/>
                      <a:pt x="259" y="564"/>
                      <a:pt x="256" y="563"/>
                    </a:cubicBezTo>
                    <a:cubicBezTo>
                      <a:pt x="250" y="560"/>
                      <a:pt x="245" y="557"/>
                      <a:pt x="238" y="555"/>
                    </a:cubicBezTo>
                    <a:cubicBezTo>
                      <a:pt x="236" y="555"/>
                      <a:pt x="232" y="552"/>
                      <a:pt x="229" y="550"/>
                    </a:cubicBezTo>
                    <a:cubicBezTo>
                      <a:pt x="231" y="547"/>
                      <a:pt x="233" y="544"/>
                      <a:pt x="235" y="540"/>
                    </a:cubicBezTo>
                    <a:cubicBezTo>
                      <a:pt x="242" y="543"/>
                      <a:pt x="250" y="543"/>
                      <a:pt x="258" y="545"/>
                    </a:cubicBezTo>
                    <a:cubicBezTo>
                      <a:pt x="266" y="546"/>
                      <a:pt x="275" y="548"/>
                      <a:pt x="285" y="548"/>
                    </a:cubicBezTo>
                    <a:cubicBezTo>
                      <a:pt x="286" y="548"/>
                      <a:pt x="287" y="548"/>
                      <a:pt x="288" y="548"/>
                    </a:cubicBezTo>
                    <a:cubicBezTo>
                      <a:pt x="281" y="555"/>
                      <a:pt x="274" y="560"/>
                      <a:pt x="266" y="565"/>
                    </a:cubicBezTo>
                    <a:moveTo>
                      <a:pt x="76" y="543"/>
                    </a:moveTo>
                    <a:cubicBezTo>
                      <a:pt x="71" y="537"/>
                      <a:pt x="66" y="531"/>
                      <a:pt x="61" y="523"/>
                    </a:cubicBezTo>
                    <a:cubicBezTo>
                      <a:pt x="62" y="523"/>
                      <a:pt x="63" y="523"/>
                      <a:pt x="64" y="523"/>
                    </a:cubicBezTo>
                    <a:cubicBezTo>
                      <a:pt x="69" y="523"/>
                      <a:pt x="75" y="524"/>
                      <a:pt x="79" y="524"/>
                    </a:cubicBezTo>
                    <a:cubicBezTo>
                      <a:pt x="81" y="524"/>
                      <a:pt x="83" y="524"/>
                      <a:pt x="85" y="525"/>
                    </a:cubicBezTo>
                    <a:cubicBezTo>
                      <a:pt x="87" y="530"/>
                      <a:pt x="90" y="534"/>
                      <a:pt x="92" y="538"/>
                    </a:cubicBezTo>
                    <a:cubicBezTo>
                      <a:pt x="91" y="539"/>
                      <a:pt x="89" y="539"/>
                      <a:pt x="86" y="539"/>
                    </a:cubicBezTo>
                    <a:cubicBezTo>
                      <a:pt x="82" y="540"/>
                      <a:pt x="79" y="541"/>
                      <a:pt x="76" y="543"/>
                    </a:cubicBezTo>
                    <a:moveTo>
                      <a:pt x="286" y="540"/>
                    </a:moveTo>
                    <a:cubicBezTo>
                      <a:pt x="278" y="540"/>
                      <a:pt x="269" y="538"/>
                      <a:pt x="262" y="537"/>
                    </a:cubicBezTo>
                    <a:cubicBezTo>
                      <a:pt x="254" y="536"/>
                      <a:pt x="246" y="536"/>
                      <a:pt x="238" y="533"/>
                    </a:cubicBezTo>
                    <a:cubicBezTo>
                      <a:pt x="239" y="529"/>
                      <a:pt x="241" y="525"/>
                      <a:pt x="242" y="521"/>
                    </a:cubicBezTo>
                    <a:cubicBezTo>
                      <a:pt x="256" y="526"/>
                      <a:pt x="271" y="529"/>
                      <a:pt x="286" y="529"/>
                    </a:cubicBezTo>
                    <a:cubicBezTo>
                      <a:pt x="292" y="529"/>
                      <a:pt x="298" y="529"/>
                      <a:pt x="304" y="527"/>
                    </a:cubicBezTo>
                    <a:cubicBezTo>
                      <a:pt x="301" y="532"/>
                      <a:pt x="299" y="535"/>
                      <a:pt x="296" y="539"/>
                    </a:cubicBezTo>
                    <a:cubicBezTo>
                      <a:pt x="293" y="540"/>
                      <a:pt x="289" y="540"/>
                      <a:pt x="286" y="540"/>
                    </a:cubicBezTo>
                    <a:moveTo>
                      <a:pt x="268" y="506"/>
                    </a:moveTo>
                    <a:cubicBezTo>
                      <a:pt x="277" y="506"/>
                      <a:pt x="285" y="505"/>
                      <a:pt x="294" y="503"/>
                    </a:cubicBezTo>
                    <a:cubicBezTo>
                      <a:pt x="301" y="502"/>
                      <a:pt x="308" y="500"/>
                      <a:pt x="316" y="497"/>
                    </a:cubicBezTo>
                    <a:cubicBezTo>
                      <a:pt x="314" y="505"/>
                      <a:pt x="311" y="512"/>
                      <a:pt x="308" y="519"/>
                    </a:cubicBezTo>
                    <a:cubicBezTo>
                      <a:pt x="301" y="520"/>
                      <a:pt x="294" y="521"/>
                      <a:pt x="286" y="521"/>
                    </a:cubicBezTo>
                    <a:cubicBezTo>
                      <a:pt x="272" y="521"/>
                      <a:pt x="257" y="518"/>
                      <a:pt x="243" y="514"/>
                    </a:cubicBezTo>
                    <a:cubicBezTo>
                      <a:pt x="244" y="510"/>
                      <a:pt x="245" y="507"/>
                      <a:pt x="245" y="504"/>
                    </a:cubicBezTo>
                    <a:cubicBezTo>
                      <a:pt x="245" y="504"/>
                      <a:pt x="246" y="504"/>
                      <a:pt x="246" y="504"/>
                    </a:cubicBezTo>
                    <a:cubicBezTo>
                      <a:pt x="252" y="504"/>
                      <a:pt x="260" y="506"/>
                      <a:pt x="266" y="506"/>
                    </a:cubicBezTo>
                    <a:cubicBezTo>
                      <a:pt x="266" y="506"/>
                      <a:pt x="267" y="506"/>
                      <a:pt x="268" y="506"/>
                    </a:cubicBezTo>
                    <a:moveTo>
                      <a:pt x="57" y="516"/>
                    </a:moveTo>
                    <a:cubicBezTo>
                      <a:pt x="57" y="515"/>
                      <a:pt x="57" y="515"/>
                      <a:pt x="57" y="515"/>
                    </a:cubicBezTo>
                    <a:cubicBezTo>
                      <a:pt x="52" y="507"/>
                      <a:pt x="48" y="497"/>
                      <a:pt x="45" y="487"/>
                    </a:cubicBezTo>
                    <a:cubicBezTo>
                      <a:pt x="49" y="490"/>
                      <a:pt x="53" y="492"/>
                      <a:pt x="58" y="494"/>
                    </a:cubicBezTo>
                    <a:cubicBezTo>
                      <a:pt x="64" y="496"/>
                      <a:pt x="72" y="500"/>
                      <a:pt x="80" y="501"/>
                    </a:cubicBezTo>
                    <a:cubicBezTo>
                      <a:pt x="80" y="507"/>
                      <a:pt x="81" y="512"/>
                      <a:pt x="82" y="517"/>
                    </a:cubicBezTo>
                    <a:cubicBezTo>
                      <a:pt x="76" y="516"/>
                      <a:pt x="70" y="515"/>
                      <a:pt x="64" y="515"/>
                    </a:cubicBezTo>
                    <a:cubicBezTo>
                      <a:pt x="61" y="515"/>
                      <a:pt x="59" y="515"/>
                      <a:pt x="57" y="516"/>
                    </a:cubicBezTo>
                    <a:moveTo>
                      <a:pt x="269" y="498"/>
                    </a:moveTo>
                    <a:cubicBezTo>
                      <a:pt x="265" y="498"/>
                      <a:pt x="262" y="498"/>
                      <a:pt x="258" y="498"/>
                    </a:cubicBezTo>
                    <a:cubicBezTo>
                      <a:pt x="255" y="498"/>
                      <a:pt x="250" y="497"/>
                      <a:pt x="246" y="497"/>
                    </a:cubicBezTo>
                    <a:cubicBezTo>
                      <a:pt x="246" y="495"/>
                      <a:pt x="246" y="493"/>
                      <a:pt x="246" y="492"/>
                    </a:cubicBezTo>
                    <a:cubicBezTo>
                      <a:pt x="246" y="490"/>
                      <a:pt x="246" y="488"/>
                      <a:pt x="246" y="486"/>
                    </a:cubicBezTo>
                    <a:cubicBezTo>
                      <a:pt x="254" y="483"/>
                      <a:pt x="264" y="477"/>
                      <a:pt x="269" y="475"/>
                    </a:cubicBezTo>
                    <a:cubicBezTo>
                      <a:pt x="286" y="470"/>
                      <a:pt x="303" y="460"/>
                      <a:pt x="318" y="449"/>
                    </a:cubicBezTo>
                    <a:cubicBezTo>
                      <a:pt x="320" y="462"/>
                      <a:pt x="320" y="474"/>
                      <a:pt x="318" y="486"/>
                    </a:cubicBezTo>
                    <a:cubicBezTo>
                      <a:pt x="318" y="487"/>
                      <a:pt x="318" y="487"/>
                      <a:pt x="318" y="487"/>
                    </a:cubicBezTo>
                    <a:cubicBezTo>
                      <a:pt x="315" y="488"/>
                      <a:pt x="312" y="489"/>
                      <a:pt x="312" y="490"/>
                    </a:cubicBezTo>
                    <a:cubicBezTo>
                      <a:pt x="302" y="494"/>
                      <a:pt x="291" y="496"/>
                      <a:pt x="281" y="498"/>
                    </a:cubicBezTo>
                    <a:cubicBezTo>
                      <a:pt x="277" y="498"/>
                      <a:pt x="273" y="498"/>
                      <a:pt x="269" y="498"/>
                    </a:cubicBezTo>
                    <a:moveTo>
                      <a:pt x="80" y="494"/>
                    </a:moveTo>
                    <a:cubicBezTo>
                      <a:pt x="72" y="492"/>
                      <a:pt x="64" y="488"/>
                      <a:pt x="58" y="486"/>
                    </a:cubicBezTo>
                    <a:cubicBezTo>
                      <a:pt x="54" y="484"/>
                      <a:pt x="50" y="481"/>
                      <a:pt x="47" y="479"/>
                    </a:cubicBezTo>
                    <a:cubicBezTo>
                      <a:pt x="46" y="478"/>
                      <a:pt x="44" y="478"/>
                      <a:pt x="43" y="477"/>
                    </a:cubicBezTo>
                    <a:cubicBezTo>
                      <a:pt x="40" y="465"/>
                      <a:pt x="39" y="452"/>
                      <a:pt x="39" y="439"/>
                    </a:cubicBezTo>
                    <a:cubicBezTo>
                      <a:pt x="41" y="443"/>
                      <a:pt x="44" y="447"/>
                      <a:pt x="46" y="451"/>
                    </a:cubicBezTo>
                    <a:cubicBezTo>
                      <a:pt x="55" y="464"/>
                      <a:pt x="65" y="473"/>
                      <a:pt x="75" y="484"/>
                    </a:cubicBezTo>
                    <a:cubicBezTo>
                      <a:pt x="77" y="486"/>
                      <a:pt x="79" y="487"/>
                      <a:pt x="81" y="489"/>
                    </a:cubicBezTo>
                    <a:cubicBezTo>
                      <a:pt x="80" y="490"/>
                      <a:pt x="80" y="492"/>
                      <a:pt x="80" y="494"/>
                    </a:cubicBezTo>
                    <a:moveTo>
                      <a:pt x="244" y="477"/>
                    </a:moveTo>
                    <a:cubicBezTo>
                      <a:pt x="244" y="474"/>
                      <a:pt x="243" y="470"/>
                      <a:pt x="241" y="466"/>
                    </a:cubicBezTo>
                    <a:cubicBezTo>
                      <a:pt x="259" y="452"/>
                      <a:pt x="277" y="440"/>
                      <a:pt x="293" y="423"/>
                    </a:cubicBezTo>
                    <a:cubicBezTo>
                      <a:pt x="299" y="416"/>
                      <a:pt x="304" y="409"/>
                      <a:pt x="309" y="402"/>
                    </a:cubicBezTo>
                    <a:cubicBezTo>
                      <a:pt x="313" y="415"/>
                      <a:pt x="316" y="428"/>
                      <a:pt x="318" y="441"/>
                    </a:cubicBezTo>
                    <a:cubicBezTo>
                      <a:pt x="315" y="442"/>
                      <a:pt x="313" y="444"/>
                      <a:pt x="311" y="445"/>
                    </a:cubicBezTo>
                    <a:cubicBezTo>
                      <a:pt x="302" y="450"/>
                      <a:pt x="293" y="455"/>
                      <a:pt x="284" y="460"/>
                    </a:cubicBezTo>
                    <a:cubicBezTo>
                      <a:pt x="275" y="466"/>
                      <a:pt x="265" y="468"/>
                      <a:pt x="256" y="473"/>
                    </a:cubicBezTo>
                    <a:cubicBezTo>
                      <a:pt x="255" y="473"/>
                      <a:pt x="249" y="476"/>
                      <a:pt x="244" y="477"/>
                    </a:cubicBezTo>
                    <a:moveTo>
                      <a:pt x="82" y="480"/>
                    </a:moveTo>
                    <a:cubicBezTo>
                      <a:pt x="81" y="479"/>
                      <a:pt x="81" y="479"/>
                      <a:pt x="80" y="478"/>
                    </a:cubicBezTo>
                    <a:cubicBezTo>
                      <a:pt x="71" y="468"/>
                      <a:pt x="61" y="459"/>
                      <a:pt x="53" y="448"/>
                    </a:cubicBezTo>
                    <a:cubicBezTo>
                      <a:pt x="48" y="440"/>
                      <a:pt x="43" y="432"/>
                      <a:pt x="39" y="424"/>
                    </a:cubicBezTo>
                    <a:cubicBezTo>
                      <a:pt x="40" y="405"/>
                      <a:pt x="43" y="386"/>
                      <a:pt x="47" y="367"/>
                    </a:cubicBezTo>
                    <a:cubicBezTo>
                      <a:pt x="51" y="380"/>
                      <a:pt x="57" y="391"/>
                      <a:pt x="63" y="403"/>
                    </a:cubicBezTo>
                    <a:cubicBezTo>
                      <a:pt x="65" y="407"/>
                      <a:pt x="67" y="411"/>
                      <a:pt x="70" y="415"/>
                    </a:cubicBezTo>
                    <a:cubicBezTo>
                      <a:pt x="73" y="419"/>
                      <a:pt x="74" y="425"/>
                      <a:pt x="78" y="428"/>
                    </a:cubicBezTo>
                    <a:cubicBezTo>
                      <a:pt x="82" y="432"/>
                      <a:pt x="84" y="438"/>
                      <a:pt x="88" y="443"/>
                    </a:cubicBezTo>
                    <a:cubicBezTo>
                      <a:pt x="90" y="445"/>
                      <a:pt x="92" y="447"/>
                      <a:pt x="93" y="449"/>
                    </a:cubicBezTo>
                    <a:cubicBezTo>
                      <a:pt x="88" y="458"/>
                      <a:pt x="84" y="468"/>
                      <a:pt x="82" y="480"/>
                    </a:cubicBezTo>
                    <a:moveTo>
                      <a:pt x="239" y="458"/>
                    </a:moveTo>
                    <a:cubicBezTo>
                      <a:pt x="237" y="455"/>
                      <a:pt x="236" y="451"/>
                      <a:pt x="234" y="448"/>
                    </a:cubicBezTo>
                    <a:cubicBezTo>
                      <a:pt x="238" y="442"/>
                      <a:pt x="243" y="436"/>
                      <a:pt x="246" y="430"/>
                    </a:cubicBezTo>
                    <a:cubicBezTo>
                      <a:pt x="256" y="417"/>
                      <a:pt x="264" y="404"/>
                      <a:pt x="271" y="390"/>
                    </a:cubicBezTo>
                    <a:cubicBezTo>
                      <a:pt x="279" y="376"/>
                      <a:pt x="287" y="364"/>
                      <a:pt x="294" y="349"/>
                    </a:cubicBezTo>
                    <a:cubicBezTo>
                      <a:pt x="298" y="364"/>
                      <a:pt x="303" y="379"/>
                      <a:pt x="307" y="393"/>
                    </a:cubicBezTo>
                    <a:cubicBezTo>
                      <a:pt x="305" y="396"/>
                      <a:pt x="304" y="398"/>
                      <a:pt x="303" y="399"/>
                    </a:cubicBezTo>
                    <a:cubicBezTo>
                      <a:pt x="296" y="409"/>
                      <a:pt x="287" y="418"/>
                      <a:pt x="279" y="427"/>
                    </a:cubicBezTo>
                    <a:cubicBezTo>
                      <a:pt x="267" y="439"/>
                      <a:pt x="252" y="448"/>
                      <a:pt x="239" y="458"/>
                    </a:cubicBezTo>
                    <a:moveTo>
                      <a:pt x="98" y="443"/>
                    </a:moveTo>
                    <a:cubicBezTo>
                      <a:pt x="93" y="438"/>
                      <a:pt x="89" y="432"/>
                      <a:pt x="85" y="425"/>
                    </a:cubicBezTo>
                    <a:cubicBezTo>
                      <a:pt x="80" y="415"/>
                      <a:pt x="72" y="406"/>
                      <a:pt x="67" y="395"/>
                    </a:cubicBezTo>
                    <a:cubicBezTo>
                      <a:pt x="60" y="381"/>
                      <a:pt x="54" y="367"/>
                      <a:pt x="51" y="351"/>
                    </a:cubicBezTo>
                    <a:cubicBezTo>
                      <a:pt x="56" y="330"/>
                      <a:pt x="63" y="311"/>
                      <a:pt x="71" y="293"/>
                    </a:cubicBezTo>
                    <a:cubicBezTo>
                      <a:pt x="71" y="294"/>
                      <a:pt x="71" y="294"/>
                      <a:pt x="71" y="294"/>
                    </a:cubicBezTo>
                    <a:cubicBezTo>
                      <a:pt x="71" y="311"/>
                      <a:pt x="76" y="328"/>
                      <a:pt x="81" y="344"/>
                    </a:cubicBezTo>
                    <a:cubicBezTo>
                      <a:pt x="86" y="360"/>
                      <a:pt x="90" y="376"/>
                      <a:pt x="97" y="392"/>
                    </a:cubicBezTo>
                    <a:cubicBezTo>
                      <a:pt x="102" y="404"/>
                      <a:pt x="109" y="415"/>
                      <a:pt x="115" y="427"/>
                    </a:cubicBezTo>
                    <a:cubicBezTo>
                      <a:pt x="108" y="432"/>
                      <a:pt x="103" y="437"/>
                      <a:pt x="98" y="443"/>
                    </a:cubicBezTo>
                    <a:moveTo>
                      <a:pt x="230" y="441"/>
                    </a:moveTo>
                    <a:cubicBezTo>
                      <a:pt x="227" y="437"/>
                      <a:pt x="223" y="433"/>
                      <a:pt x="219" y="429"/>
                    </a:cubicBezTo>
                    <a:cubicBezTo>
                      <a:pt x="221" y="424"/>
                      <a:pt x="223" y="419"/>
                      <a:pt x="224" y="416"/>
                    </a:cubicBezTo>
                    <a:cubicBezTo>
                      <a:pt x="227" y="408"/>
                      <a:pt x="230" y="400"/>
                      <a:pt x="234" y="391"/>
                    </a:cubicBezTo>
                    <a:cubicBezTo>
                      <a:pt x="243" y="373"/>
                      <a:pt x="246" y="350"/>
                      <a:pt x="253" y="331"/>
                    </a:cubicBezTo>
                    <a:cubicBezTo>
                      <a:pt x="260" y="312"/>
                      <a:pt x="267" y="294"/>
                      <a:pt x="274" y="276"/>
                    </a:cubicBezTo>
                    <a:cubicBezTo>
                      <a:pt x="278" y="298"/>
                      <a:pt x="284" y="318"/>
                      <a:pt x="290" y="338"/>
                    </a:cubicBezTo>
                    <a:cubicBezTo>
                      <a:pt x="289" y="340"/>
                      <a:pt x="289" y="342"/>
                      <a:pt x="288" y="344"/>
                    </a:cubicBezTo>
                    <a:cubicBezTo>
                      <a:pt x="281" y="357"/>
                      <a:pt x="276" y="370"/>
                      <a:pt x="268" y="382"/>
                    </a:cubicBezTo>
                    <a:cubicBezTo>
                      <a:pt x="261" y="392"/>
                      <a:pt x="256" y="402"/>
                      <a:pt x="250" y="412"/>
                    </a:cubicBezTo>
                    <a:cubicBezTo>
                      <a:pt x="245" y="421"/>
                      <a:pt x="238" y="432"/>
                      <a:pt x="230" y="441"/>
                    </a:cubicBezTo>
                    <a:moveTo>
                      <a:pt x="121" y="423"/>
                    </a:moveTo>
                    <a:cubicBezTo>
                      <a:pt x="116" y="413"/>
                      <a:pt x="111" y="402"/>
                      <a:pt x="105" y="392"/>
                    </a:cubicBezTo>
                    <a:cubicBezTo>
                      <a:pt x="97" y="376"/>
                      <a:pt x="93" y="359"/>
                      <a:pt x="88" y="342"/>
                    </a:cubicBezTo>
                    <a:cubicBezTo>
                      <a:pt x="85" y="332"/>
                      <a:pt x="82" y="322"/>
                      <a:pt x="80" y="311"/>
                    </a:cubicBezTo>
                    <a:cubicBezTo>
                      <a:pt x="78" y="303"/>
                      <a:pt x="79" y="294"/>
                      <a:pt x="78" y="286"/>
                    </a:cubicBezTo>
                    <a:cubicBezTo>
                      <a:pt x="78" y="283"/>
                      <a:pt x="78" y="281"/>
                      <a:pt x="77" y="279"/>
                    </a:cubicBezTo>
                    <a:cubicBezTo>
                      <a:pt x="90" y="253"/>
                      <a:pt x="103" y="230"/>
                      <a:pt x="118" y="208"/>
                    </a:cubicBezTo>
                    <a:cubicBezTo>
                      <a:pt x="118" y="211"/>
                      <a:pt x="118" y="214"/>
                      <a:pt x="118" y="216"/>
                    </a:cubicBezTo>
                    <a:cubicBezTo>
                      <a:pt x="116" y="224"/>
                      <a:pt x="115" y="231"/>
                      <a:pt x="115" y="239"/>
                    </a:cubicBezTo>
                    <a:cubicBezTo>
                      <a:pt x="114" y="253"/>
                      <a:pt x="114" y="269"/>
                      <a:pt x="116" y="282"/>
                    </a:cubicBezTo>
                    <a:cubicBezTo>
                      <a:pt x="123" y="326"/>
                      <a:pt x="125" y="373"/>
                      <a:pt x="142" y="414"/>
                    </a:cubicBezTo>
                    <a:cubicBezTo>
                      <a:pt x="134" y="417"/>
                      <a:pt x="127" y="419"/>
                      <a:pt x="121" y="423"/>
                    </a:cubicBezTo>
                    <a:moveTo>
                      <a:pt x="213" y="423"/>
                    </a:moveTo>
                    <a:cubicBezTo>
                      <a:pt x="210" y="421"/>
                      <a:pt x="207" y="419"/>
                      <a:pt x="204" y="418"/>
                    </a:cubicBezTo>
                    <a:cubicBezTo>
                      <a:pt x="205" y="412"/>
                      <a:pt x="206" y="406"/>
                      <a:pt x="207" y="403"/>
                    </a:cubicBezTo>
                    <a:cubicBezTo>
                      <a:pt x="208" y="396"/>
                      <a:pt x="209" y="390"/>
                      <a:pt x="209" y="384"/>
                    </a:cubicBezTo>
                    <a:cubicBezTo>
                      <a:pt x="211" y="371"/>
                      <a:pt x="214" y="358"/>
                      <a:pt x="216" y="345"/>
                    </a:cubicBezTo>
                    <a:cubicBezTo>
                      <a:pt x="222" y="314"/>
                      <a:pt x="229" y="284"/>
                      <a:pt x="239" y="254"/>
                    </a:cubicBezTo>
                    <a:cubicBezTo>
                      <a:pt x="248" y="226"/>
                      <a:pt x="255" y="200"/>
                      <a:pt x="266" y="173"/>
                    </a:cubicBezTo>
                    <a:cubicBezTo>
                      <a:pt x="266" y="172"/>
                      <a:pt x="266" y="171"/>
                      <a:pt x="267" y="170"/>
                    </a:cubicBezTo>
                    <a:cubicBezTo>
                      <a:pt x="264" y="203"/>
                      <a:pt x="266" y="234"/>
                      <a:pt x="271" y="263"/>
                    </a:cubicBezTo>
                    <a:cubicBezTo>
                      <a:pt x="268" y="273"/>
                      <a:pt x="263" y="283"/>
                      <a:pt x="260" y="292"/>
                    </a:cubicBezTo>
                    <a:cubicBezTo>
                      <a:pt x="253" y="310"/>
                      <a:pt x="246" y="328"/>
                      <a:pt x="241" y="346"/>
                    </a:cubicBezTo>
                    <a:cubicBezTo>
                      <a:pt x="235" y="366"/>
                      <a:pt x="227" y="386"/>
                      <a:pt x="220" y="406"/>
                    </a:cubicBezTo>
                    <a:cubicBezTo>
                      <a:pt x="218" y="411"/>
                      <a:pt x="215" y="417"/>
                      <a:pt x="213" y="423"/>
                    </a:cubicBezTo>
                    <a:moveTo>
                      <a:pt x="149" y="413"/>
                    </a:moveTo>
                    <a:cubicBezTo>
                      <a:pt x="132" y="371"/>
                      <a:pt x="132" y="325"/>
                      <a:pt x="123" y="282"/>
                    </a:cubicBezTo>
                    <a:cubicBezTo>
                      <a:pt x="120" y="261"/>
                      <a:pt x="122" y="237"/>
                      <a:pt x="125" y="217"/>
                    </a:cubicBezTo>
                    <a:cubicBezTo>
                      <a:pt x="126" y="209"/>
                      <a:pt x="128" y="201"/>
                      <a:pt x="129" y="193"/>
                    </a:cubicBezTo>
                    <a:cubicBezTo>
                      <a:pt x="150" y="165"/>
                      <a:pt x="173" y="141"/>
                      <a:pt x="195" y="121"/>
                    </a:cubicBezTo>
                    <a:cubicBezTo>
                      <a:pt x="178" y="158"/>
                      <a:pt x="169" y="198"/>
                      <a:pt x="163" y="239"/>
                    </a:cubicBezTo>
                    <a:cubicBezTo>
                      <a:pt x="158" y="270"/>
                      <a:pt x="155" y="302"/>
                      <a:pt x="154" y="333"/>
                    </a:cubicBezTo>
                    <a:cubicBezTo>
                      <a:pt x="154" y="348"/>
                      <a:pt x="154" y="364"/>
                      <a:pt x="156" y="379"/>
                    </a:cubicBezTo>
                    <a:cubicBezTo>
                      <a:pt x="157" y="389"/>
                      <a:pt x="158" y="400"/>
                      <a:pt x="160" y="411"/>
                    </a:cubicBezTo>
                    <a:cubicBezTo>
                      <a:pt x="156" y="411"/>
                      <a:pt x="152" y="412"/>
                      <a:pt x="149" y="413"/>
                    </a:cubicBezTo>
                    <a:moveTo>
                      <a:pt x="471" y="114"/>
                    </a:moveTo>
                    <a:cubicBezTo>
                      <a:pt x="465" y="114"/>
                      <a:pt x="457" y="109"/>
                      <a:pt x="449" y="96"/>
                    </a:cubicBezTo>
                    <a:cubicBezTo>
                      <a:pt x="450" y="96"/>
                      <a:pt x="451" y="96"/>
                      <a:pt x="453" y="96"/>
                    </a:cubicBezTo>
                    <a:cubicBezTo>
                      <a:pt x="460" y="96"/>
                      <a:pt x="467" y="99"/>
                      <a:pt x="472" y="103"/>
                    </a:cubicBezTo>
                    <a:cubicBezTo>
                      <a:pt x="475" y="106"/>
                      <a:pt x="478" y="107"/>
                      <a:pt x="481" y="109"/>
                    </a:cubicBezTo>
                    <a:cubicBezTo>
                      <a:pt x="478" y="112"/>
                      <a:pt x="475" y="114"/>
                      <a:pt x="471" y="114"/>
                    </a:cubicBezTo>
                    <a:moveTo>
                      <a:pt x="445" y="90"/>
                    </a:moveTo>
                    <a:cubicBezTo>
                      <a:pt x="444" y="89"/>
                      <a:pt x="444" y="89"/>
                      <a:pt x="444" y="89"/>
                    </a:cubicBezTo>
                    <a:cubicBezTo>
                      <a:pt x="443" y="86"/>
                      <a:pt x="441" y="83"/>
                      <a:pt x="439" y="80"/>
                    </a:cubicBezTo>
                    <a:cubicBezTo>
                      <a:pt x="446" y="77"/>
                      <a:pt x="452" y="73"/>
                      <a:pt x="459" y="72"/>
                    </a:cubicBezTo>
                    <a:cubicBezTo>
                      <a:pt x="461" y="72"/>
                      <a:pt x="462" y="71"/>
                      <a:pt x="464" y="71"/>
                    </a:cubicBezTo>
                    <a:cubicBezTo>
                      <a:pt x="468" y="71"/>
                      <a:pt x="472" y="73"/>
                      <a:pt x="477" y="74"/>
                    </a:cubicBezTo>
                    <a:cubicBezTo>
                      <a:pt x="477" y="74"/>
                      <a:pt x="477" y="74"/>
                      <a:pt x="477" y="74"/>
                    </a:cubicBezTo>
                    <a:cubicBezTo>
                      <a:pt x="484" y="83"/>
                      <a:pt x="485" y="94"/>
                      <a:pt x="483" y="102"/>
                    </a:cubicBezTo>
                    <a:cubicBezTo>
                      <a:pt x="482" y="101"/>
                      <a:pt x="481" y="101"/>
                      <a:pt x="480" y="100"/>
                    </a:cubicBezTo>
                    <a:cubicBezTo>
                      <a:pt x="477" y="98"/>
                      <a:pt x="475" y="95"/>
                      <a:pt x="472" y="93"/>
                    </a:cubicBezTo>
                    <a:cubicBezTo>
                      <a:pt x="470" y="92"/>
                      <a:pt x="468" y="91"/>
                      <a:pt x="465" y="90"/>
                    </a:cubicBezTo>
                    <a:cubicBezTo>
                      <a:pt x="461" y="89"/>
                      <a:pt x="456" y="89"/>
                      <a:pt x="452" y="89"/>
                    </a:cubicBezTo>
                    <a:cubicBezTo>
                      <a:pt x="450" y="89"/>
                      <a:pt x="447" y="89"/>
                      <a:pt x="445" y="90"/>
                    </a:cubicBezTo>
                    <a:moveTo>
                      <a:pt x="168" y="410"/>
                    </a:moveTo>
                    <a:cubicBezTo>
                      <a:pt x="166" y="402"/>
                      <a:pt x="165" y="395"/>
                      <a:pt x="164" y="387"/>
                    </a:cubicBezTo>
                    <a:cubicBezTo>
                      <a:pt x="163" y="372"/>
                      <a:pt x="162" y="357"/>
                      <a:pt x="162" y="341"/>
                    </a:cubicBezTo>
                    <a:cubicBezTo>
                      <a:pt x="162" y="311"/>
                      <a:pt x="166" y="280"/>
                      <a:pt x="169" y="250"/>
                    </a:cubicBezTo>
                    <a:cubicBezTo>
                      <a:pt x="175" y="201"/>
                      <a:pt x="186" y="151"/>
                      <a:pt x="210" y="108"/>
                    </a:cubicBezTo>
                    <a:cubicBezTo>
                      <a:pt x="232" y="89"/>
                      <a:pt x="253" y="74"/>
                      <a:pt x="273" y="62"/>
                    </a:cubicBezTo>
                    <a:cubicBezTo>
                      <a:pt x="264" y="73"/>
                      <a:pt x="259" y="87"/>
                      <a:pt x="251" y="100"/>
                    </a:cubicBezTo>
                    <a:cubicBezTo>
                      <a:pt x="232" y="132"/>
                      <a:pt x="224" y="170"/>
                      <a:pt x="211" y="204"/>
                    </a:cubicBezTo>
                    <a:cubicBezTo>
                      <a:pt x="197" y="241"/>
                      <a:pt x="191" y="280"/>
                      <a:pt x="184" y="319"/>
                    </a:cubicBezTo>
                    <a:cubicBezTo>
                      <a:pt x="180" y="338"/>
                      <a:pt x="179" y="357"/>
                      <a:pt x="179" y="377"/>
                    </a:cubicBezTo>
                    <a:cubicBezTo>
                      <a:pt x="178" y="387"/>
                      <a:pt x="177" y="399"/>
                      <a:pt x="178" y="410"/>
                    </a:cubicBezTo>
                    <a:cubicBezTo>
                      <a:pt x="176" y="410"/>
                      <a:pt x="173" y="410"/>
                      <a:pt x="171" y="410"/>
                    </a:cubicBezTo>
                    <a:cubicBezTo>
                      <a:pt x="170" y="410"/>
                      <a:pt x="169" y="410"/>
                      <a:pt x="168" y="410"/>
                    </a:cubicBezTo>
                    <a:moveTo>
                      <a:pt x="435" y="74"/>
                    </a:moveTo>
                    <a:cubicBezTo>
                      <a:pt x="431" y="70"/>
                      <a:pt x="427" y="66"/>
                      <a:pt x="424" y="63"/>
                    </a:cubicBezTo>
                    <a:cubicBezTo>
                      <a:pt x="427" y="61"/>
                      <a:pt x="430" y="59"/>
                      <a:pt x="433" y="56"/>
                    </a:cubicBezTo>
                    <a:cubicBezTo>
                      <a:pt x="436" y="54"/>
                      <a:pt x="441" y="48"/>
                      <a:pt x="447" y="45"/>
                    </a:cubicBezTo>
                    <a:cubicBezTo>
                      <a:pt x="455" y="50"/>
                      <a:pt x="462" y="56"/>
                      <a:pt x="469" y="64"/>
                    </a:cubicBezTo>
                    <a:cubicBezTo>
                      <a:pt x="468" y="64"/>
                      <a:pt x="467" y="64"/>
                      <a:pt x="466" y="64"/>
                    </a:cubicBezTo>
                    <a:cubicBezTo>
                      <a:pt x="464" y="64"/>
                      <a:pt x="461" y="64"/>
                      <a:pt x="459" y="64"/>
                    </a:cubicBezTo>
                    <a:cubicBezTo>
                      <a:pt x="450" y="65"/>
                      <a:pt x="442" y="70"/>
                      <a:pt x="435" y="74"/>
                    </a:cubicBezTo>
                    <a:moveTo>
                      <a:pt x="416" y="58"/>
                    </a:moveTo>
                    <a:cubicBezTo>
                      <a:pt x="412" y="56"/>
                      <a:pt x="408" y="54"/>
                      <a:pt x="404" y="53"/>
                    </a:cubicBezTo>
                    <a:cubicBezTo>
                      <a:pt x="405" y="52"/>
                      <a:pt x="406" y="52"/>
                      <a:pt x="406" y="51"/>
                    </a:cubicBezTo>
                    <a:cubicBezTo>
                      <a:pt x="413" y="44"/>
                      <a:pt x="420" y="40"/>
                      <a:pt x="428" y="35"/>
                    </a:cubicBezTo>
                    <a:cubicBezTo>
                      <a:pt x="432" y="37"/>
                      <a:pt x="436" y="39"/>
                      <a:pt x="440" y="41"/>
                    </a:cubicBezTo>
                    <a:cubicBezTo>
                      <a:pt x="436" y="43"/>
                      <a:pt x="432" y="47"/>
                      <a:pt x="428" y="50"/>
                    </a:cubicBezTo>
                    <a:cubicBezTo>
                      <a:pt x="425" y="53"/>
                      <a:pt x="421" y="56"/>
                      <a:pt x="416" y="58"/>
                    </a:cubicBezTo>
                    <a:moveTo>
                      <a:pt x="197" y="415"/>
                    </a:moveTo>
                    <a:cubicBezTo>
                      <a:pt x="194" y="413"/>
                      <a:pt x="190" y="412"/>
                      <a:pt x="185" y="411"/>
                    </a:cubicBezTo>
                    <a:cubicBezTo>
                      <a:pt x="184" y="399"/>
                      <a:pt x="186" y="385"/>
                      <a:pt x="186" y="374"/>
                    </a:cubicBezTo>
                    <a:cubicBezTo>
                      <a:pt x="187" y="354"/>
                      <a:pt x="188" y="335"/>
                      <a:pt x="192" y="316"/>
                    </a:cubicBezTo>
                    <a:cubicBezTo>
                      <a:pt x="199" y="277"/>
                      <a:pt x="206" y="240"/>
                      <a:pt x="219" y="203"/>
                    </a:cubicBezTo>
                    <a:cubicBezTo>
                      <a:pt x="222" y="195"/>
                      <a:pt x="224" y="187"/>
                      <a:pt x="227" y="179"/>
                    </a:cubicBezTo>
                    <a:cubicBezTo>
                      <a:pt x="230" y="169"/>
                      <a:pt x="236" y="158"/>
                      <a:pt x="239" y="148"/>
                    </a:cubicBezTo>
                    <a:cubicBezTo>
                      <a:pt x="243" y="133"/>
                      <a:pt x="250" y="117"/>
                      <a:pt x="258" y="103"/>
                    </a:cubicBezTo>
                    <a:cubicBezTo>
                      <a:pt x="267" y="88"/>
                      <a:pt x="275" y="72"/>
                      <a:pt x="286" y="58"/>
                    </a:cubicBezTo>
                    <a:cubicBezTo>
                      <a:pt x="287" y="56"/>
                      <a:pt x="289" y="54"/>
                      <a:pt x="291" y="52"/>
                    </a:cubicBezTo>
                    <a:cubicBezTo>
                      <a:pt x="309" y="42"/>
                      <a:pt x="326" y="36"/>
                      <a:pt x="339" y="33"/>
                    </a:cubicBezTo>
                    <a:cubicBezTo>
                      <a:pt x="340" y="32"/>
                      <a:pt x="341" y="32"/>
                      <a:pt x="343" y="32"/>
                    </a:cubicBezTo>
                    <a:cubicBezTo>
                      <a:pt x="336" y="42"/>
                      <a:pt x="328" y="50"/>
                      <a:pt x="321" y="60"/>
                    </a:cubicBezTo>
                    <a:cubicBezTo>
                      <a:pt x="317" y="67"/>
                      <a:pt x="313" y="73"/>
                      <a:pt x="310" y="79"/>
                    </a:cubicBezTo>
                    <a:cubicBezTo>
                      <a:pt x="293" y="94"/>
                      <a:pt x="280" y="114"/>
                      <a:pt x="273" y="134"/>
                    </a:cubicBezTo>
                    <a:cubicBezTo>
                      <a:pt x="268" y="145"/>
                      <a:pt x="264" y="156"/>
                      <a:pt x="260" y="167"/>
                    </a:cubicBezTo>
                    <a:cubicBezTo>
                      <a:pt x="256" y="181"/>
                      <a:pt x="249" y="193"/>
                      <a:pt x="246" y="207"/>
                    </a:cubicBezTo>
                    <a:cubicBezTo>
                      <a:pt x="241" y="223"/>
                      <a:pt x="236" y="239"/>
                      <a:pt x="231" y="255"/>
                    </a:cubicBezTo>
                    <a:cubicBezTo>
                      <a:pt x="220" y="288"/>
                      <a:pt x="212" y="322"/>
                      <a:pt x="206" y="357"/>
                    </a:cubicBezTo>
                    <a:cubicBezTo>
                      <a:pt x="204" y="375"/>
                      <a:pt x="200" y="392"/>
                      <a:pt x="198" y="410"/>
                    </a:cubicBezTo>
                    <a:cubicBezTo>
                      <a:pt x="198" y="411"/>
                      <a:pt x="198" y="413"/>
                      <a:pt x="197" y="415"/>
                    </a:cubicBezTo>
                    <a:moveTo>
                      <a:pt x="366" y="52"/>
                    </a:moveTo>
                    <a:cubicBezTo>
                      <a:pt x="368" y="49"/>
                      <a:pt x="371" y="46"/>
                      <a:pt x="374" y="43"/>
                    </a:cubicBezTo>
                    <a:cubicBezTo>
                      <a:pt x="379" y="38"/>
                      <a:pt x="385" y="33"/>
                      <a:pt x="390" y="28"/>
                    </a:cubicBezTo>
                    <a:cubicBezTo>
                      <a:pt x="400" y="28"/>
                      <a:pt x="409" y="30"/>
                      <a:pt x="419" y="32"/>
                    </a:cubicBezTo>
                    <a:cubicBezTo>
                      <a:pt x="409" y="38"/>
                      <a:pt x="401" y="45"/>
                      <a:pt x="392" y="51"/>
                    </a:cubicBezTo>
                    <a:cubicBezTo>
                      <a:pt x="390" y="51"/>
                      <a:pt x="388" y="51"/>
                      <a:pt x="387" y="51"/>
                    </a:cubicBezTo>
                    <a:cubicBezTo>
                      <a:pt x="382" y="51"/>
                      <a:pt x="378" y="51"/>
                      <a:pt x="373" y="52"/>
                    </a:cubicBezTo>
                    <a:cubicBezTo>
                      <a:pt x="371" y="52"/>
                      <a:pt x="368" y="52"/>
                      <a:pt x="366" y="52"/>
                    </a:cubicBezTo>
                    <a:moveTo>
                      <a:pt x="325" y="68"/>
                    </a:moveTo>
                    <a:cubicBezTo>
                      <a:pt x="330" y="60"/>
                      <a:pt x="337" y="52"/>
                      <a:pt x="343" y="44"/>
                    </a:cubicBezTo>
                    <a:cubicBezTo>
                      <a:pt x="346" y="39"/>
                      <a:pt x="349" y="34"/>
                      <a:pt x="353" y="30"/>
                    </a:cubicBezTo>
                    <a:cubicBezTo>
                      <a:pt x="362" y="28"/>
                      <a:pt x="370" y="28"/>
                      <a:pt x="379" y="27"/>
                    </a:cubicBezTo>
                    <a:cubicBezTo>
                      <a:pt x="376" y="31"/>
                      <a:pt x="372" y="34"/>
                      <a:pt x="368" y="38"/>
                    </a:cubicBezTo>
                    <a:cubicBezTo>
                      <a:pt x="364" y="42"/>
                      <a:pt x="361" y="47"/>
                      <a:pt x="357" y="52"/>
                    </a:cubicBezTo>
                    <a:cubicBezTo>
                      <a:pt x="356" y="52"/>
                      <a:pt x="356" y="54"/>
                      <a:pt x="355" y="55"/>
                    </a:cubicBezTo>
                    <a:cubicBezTo>
                      <a:pt x="344" y="57"/>
                      <a:pt x="334" y="62"/>
                      <a:pt x="325" y="68"/>
                    </a:cubicBezTo>
                    <a:moveTo>
                      <a:pt x="375" y="0"/>
                    </a:moveTo>
                    <a:cubicBezTo>
                      <a:pt x="372" y="0"/>
                      <a:pt x="369" y="0"/>
                      <a:pt x="366" y="0"/>
                    </a:cubicBezTo>
                    <a:cubicBezTo>
                      <a:pt x="353" y="1"/>
                      <a:pt x="340" y="2"/>
                      <a:pt x="328" y="5"/>
                    </a:cubicBezTo>
                    <a:cubicBezTo>
                      <a:pt x="327" y="16"/>
                      <a:pt x="326" y="25"/>
                      <a:pt x="324" y="29"/>
                    </a:cubicBezTo>
                    <a:cubicBezTo>
                      <a:pt x="323" y="31"/>
                      <a:pt x="322" y="32"/>
                      <a:pt x="321" y="32"/>
                    </a:cubicBezTo>
                    <a:cubicBezTo>
                      <a:pt x="320" y="32"/>
                      <a:pt x="319" y="32"/>
                      <a:pt x="318" y="31"/>
                    </a:cubicBezTo>
                    <a:cubicBezTo>
                      <a:pt x="315" y="33"/>
                      <a:pt x="313" y="33"/>
                      <a:pt x="310" y="33"/>
                    </a:cubicBezTo>
                    <a:cubicBezTo>
                      <a:pt x="302" y="33"/>
                      <a:pt x="294" y="26"/>
                      <a:pt x="292" y="16"/>
                    </a:cubicBezTo>
                    <a:cubicBezTo>
                      <a:pt x="270" y="25"/>
                      <a:pt x="249" y="36"/>
                      <a:pt x="229" y="49"/>
                    </a:cubicBezTo>
                    <a:cubicBezTo>
                      <a:pt x="197" y="70"/>
                      <a:pt x="164" y="97"/>
                      <a:pt x="134" y="126"/>
                    </a:cubicBezTo>
                    <a:cubicBezTo>
                      <a:pt x="138" y="132"/>
                      <a:pt x="140" y="137"/>
                      <a:pt x="140" y="140"/>
                    </a:cubicBezTo>
                    <a:cubicBezTo>
                      <a:pt x="141" y="143"/>
                      <a:pt x="139" y="145"/>
                      <a:pt x="137" y="145"/>
                    </a:cubicBezTo>
                    <a:cubicBezTo>
                      <a:pt x="137" y="145"/>
                      <a:pt x="136" y="145"/>
                      <a:pt x="136" y="145"/>
                    </a:cubicBezTo>
                    <a:cubicBezTo>
                      <a:pt x="133" y="152"/>
                      <a:pt x="127" y="155"/>
                      <a:pt x="122" y="155"/>
                    </a:cubicBezTo>
                    <a:cubicBezTo>
                      <a:pt x="118" y="155"/>
                      <a:pt x="114" y="154"/>
                      <a:pt x="110" y="151"/>
                    </a:cubicBezTo>
                    <a:cubicBezTo>
                      <a:pt x="100" y="162"/>
                      <a:pt x="90" y="174"/>
                      <a:pt x="82" y="185"/>
                    </a:cubicBezTo>
                    <a:cubicBezTo>
                      <a:pt x="50" y="226"/>
                      <a:pt x="26" y="274"/>
                      <a:pt x="12" y="324"/>
                    </a:cubicBezTo>
                    <a:cubicBezTo>
                      <a:pt x="18" y="329"/>
                      <a:pt x="23" y="337"/>
                      <a:pt x="22" y="346"/>
                    </a:cubicBezTo>
                    <a:cubicBezTo>
                      <a:pt x="22" y="348"/>
                      <a:pt x="21" y="349"/>
                      <a:pt x="20" y="349"/>
                    </a:cubicBezTo>
                    <a:cubicBezTo>
                      <a:pt x="19" y="351"/>
                      <a:pt x="18" y="352"/>
                      <a:pt x="17" y="352"/>
                    </a:cubicBezTo>
                    <a:cubicBezTo>
                      <a:pt x="17" y="352"/>
                      <a:pt x="17" y="352"/>
                      <a:pt x="17" y="352"/>
                    </a:cubicBezTo>
                    <a:cubicBezTo>
                      <a:pt x="17" y="352"/>
                      <a:pt x="16" y="352"/>
                      <a:pt x="16" y="352"/>
                    </a:cubicBezTo>
                    <a:cubicBezTo>
                      <a:pt x="15" y="352"/>
                      <a:pt x="14" y="352"/>
                      <a:pt x="12" y="352"/>
                    </a:cubicBezTo>
                    <a:cubicBezTo>
                      <a:pt x="10" y="352"/>
                      <a:pt x="8" y="352"/>
                      <a:pt x="6" y="352"/>
                    </a:cubicBezTo>
                    <a:cubicBezTo>
                      <a:pt x="6" y="352"/>
                      <a:pt x="5" y="352"/>
                      <a:pt x="5" y="352"/>
                    </a:cubicBezTo>
                    <a:cubicBezTo>
                      <a:pt x="3" y="365"/>
                      <a:pt x="1" y="377"/>
                      <a:pt x="0" y="390"/>
                    </a:cubicBezTo>
                    <a:cubicBezTo>
                      <a:pt x="1" y="389"/>
                      <a:pt x="3" y="389"/>
                      <a:pt x="4" y="388"/>
                    </a:cubicBezTo>
                    <a:cubicBezTo>
                      <a:pt x="5" y="388"/>
                      <a:pt x="6" y="387"/>
                      <a:pt x="7" y="387"/>
                    </a:cubicBezTo>
                    <a:cubicBezTo>
                      <a:pt x="9" y="387"/>
                      <a:pt x="10" y="388"/>
                      <a:pt x="10" y="389"/>
                    </a:cubicBezTo>
                    <a:cubicBezTo>
                      <a:pt x="11" y="390"/>
                      <a:pt x="11" y="390"/>
                      <a:pt x="11" y="390"/>
                    </a:cubicBezTo>
                    <a:cubicBezTo>
                      <a:pt x="13" y="391"/>
                      <a:pt x="16" y="392"/>
                      <a:pt x="17" y="395"/>
                    </a:cubicBezTo>
                    <a:cubicBezTo>
                      <a:pt x="18" y="400"/>
                      <a:pt x="15" y="410"/>
                      <a:pt x="9" y="411"/>
                    </a:cubicBezTo>
                    <a:cubicBezTo>
                      <a:pt x="9" y="411"/>
                      <a:pt x="8" y="411"/>
                      <a:pt x="8" y="411"/>
                    </a:cubicBezTo>
                    <a:cubicBezTo>
                      <a:pt x="7" y="411"/>
                      <a:pt x="7" y="411"/>
                      <a:pt x="7" y="411"/>
                    </a:cubicBezTo>
                    <a:cubicBezTo>
                      <a:pt x="6" y="411"/>
                      <a:pt x="6" y="411"/>
                      <a:pt x="5" y="411"/>
                    </a:cubicBezTo>
                    <a:cubicBezTo>
                      <a:pt x="6" y="416"/>
                      <a:pt x="6" y="421"/>
                      <a:pt x="7" y="427"/>
                    </a:cubicBezTo>
                    <a:cubicBezTo>
                      <a:pt x="7" y="427"/>
                      <a:pt x="7" y="428"/>
                      <a:pt x="7" y="429"/>
                    </a:cubicBezTo>
                    <a:cubicBezTo>
                      <a:pt x="7" y="428"/>
                      <a:pt x="7" y="428"/>
                      <a:pt x="7" y="428"/>
                    </a:cubicBezTo>
                    <a:cubicBezTo>
                      <a:pt x="8" y="427"/>
                      <a:pt x="9" y="425"/>
                      <a:pt x="10" y="424"/>
                    </a:cubicBezTo>
                    <a:cubicBezTo>
                      <a:pt x="12" y="423"/>
                      <a:pt x="14" y="422"/>
                      <a:pt x="17" y="422"/>
                    </a:cubicBezTo>
                    <a:cubicBezTo>
                      <a:pt x="20" y="422"/>
                      <a:pt x="23" y="424"/>
                      <a:pt x="23" y="428"/>
                    </a:cubicBezTo>
                    <a:cubicBezTo>
                      <a:pt x="24" y="435"/>
                      <a:pt x="20" y="443"/>
                      <a:pt x="14" y="445"/>
                    </a:cubicBezTo>
                    <a:cubicBezTo>
                      <a:pt x="13" y="445"/>
                      <a:pt x="12" y="446"/>
                      <a:pt x="11" y="446"/>
                    </a:cubicBezTo>
                    <a:cubicBezTo>
                      <a:pt x="9" y="446"/>
                      <a:pt x="7" y="445"/>
                      <a:pt x="6" y="444"/>
                    </a:cubicBezTo>
                    <a:cubicBezTo>
                      <a:pt x="6" y="450"/>
                      <a:pt x="5" y="457"/>
                      <a:pt x="4" y="463"/>
                    </a:cubicBezTo>
                    <a:cubicBezTo>
                      <a:pt x="4" y="465"/>
                      <a:pt x="5" y="468"/>
                      <a:pt x="5" y="471"/>
                    </a:cubicBezTo>
                    <a:cubicBezTo>
                      <a:pt x="9" y="491"/>
                      <a:pt x="19" y="515"/>
                      <a:pt x="28" y="533"/>
                    </a:cubicBezTo>
                    <a:cubicBezTo>
                      <a:pt x="28" y="533"/>
                      <a:pt x="28" y="533"/>
                      <a:pt x="28" y="533"/>
                    </a:cubicBezTo>
                    <a:cubicBezTo>
                      <a:pt x="52" y="538"/>
                      <a:pt x="52" y="538"/>
                      <a:pt x="52" y="538"/>
                    </a:cubicBezTo>
                    <a:cubicBezTo>
                      <a:pt x="52" y="538"/>
                      <a:pt x="53" y="537"/>
                      <a:pt x="53" y="537"/>
                    </a:cubicBezTo>
                    <a:cubicBezTo>
                      <a:pt x="56" y="537"/>
                      <a:pt x="59" y="538"/>
                      <a:pt x="62" y="540"/>
                    </a:cubicBezTo>
                    <a:cubicBezTo>
                      <a:pt x="65" y="540"/>
                      <a:pt x="70" y="542"/>
                      <a:pt x="79" y="545"/>
                    </a:cubicBezTo>
                    <a:cubicBezTo>
                      <a:pt x="82" y="546"/>
                      <a:pt x="84" y="546"/>
                      <a:pt x="87" y="547"/>
                    </a:cubicBezTo>
                    <a:cubicBezTo>
                      <a:pt x="87" y="547"/>
                      <a:pt x="87" y="547"/>
                      <a:pt x="87" y="547"/>
                    </a:cubicBezTo>
                    <a:cubicBezTo>
                      <a:pt x="90" y="547"/>
                      <a:pt x="93" y="546"/>
                      <a:pt x="97" y="545"/>
                    </a:cubicBezTo>
                    <a:cubicBezTo>
                      <a:pt x="97" y="545"/>
                      <a:pt x="97" y="545"/>
                      <a:pt x="97" y="545"/>
                    </a:cubicBezTo>
                    <a:cubicBezTo>
                      <a:pt x="99" y="547"/>
                      <a:pt x="101" y="550"/>
                      <a:pt x="103" y="552"/>
                    </a:cubicBezTo>
                    <a:cubicBezTo>
                      <a:pt x="113" y="555"/>
                      <a:pt x="124" y="558"/>
                      <a:pt x="134" y="561"/>
                    </a:cubicBezTo>
                    <a:cubicBezTo>
                      <a:pt x="129" y="554"/>
                      <a:pt x="125" y="548"/>
                      <a:pt x="122" y="543"/>
                    </a:cubicBezTo>
                    <a:cubicBezTo>
                      <a:pt x="122" y="543"/>
                      <a:pt x="122" y="543"/>
                      <a:pt x="122" y="543"/>
                    </a:cubicBezTo>
                    <a:cubicBezTo>
                      <a:pt x="121" y="541"/>
                      <a:pt x="120" y="540"/>
                      <a:pt x="120" y="539"/>
                    </a:cubicBezTo>
                    <a:cubicBezTo>
                      <a:pt x="108" y="514"/>
                      <a:pt x="115" y="464"/>
                      <a:pt x="166" y="457"/>
                    </a:cubicBezTo>
                    <a:cubicBezTo>
                      <a:pt x="168" y="457"/>
                      <a:pt x="169" y="457"/>
                      <a:pt x="170" y="457"/>
                    </a:cubicBezTo>
                    <a:cubicBezTo>
                      <a:pt x="179" y="457"/>
                      <a:pt x="185" y="461"/>
                      <a:pt x="192" y="467"/>
                    </a:cubicBezTo>
                    <a:cubicBezTo>
                      <a:pt x="202" y="477"/>
                      <a:pt x="209" y="491"/>
                      <a:pt x="210" y="504"/>
                    </a:cubicBezTo>
                    <a:cubicBezTo>
                      <a:pt x="210" y="522"/>
                      <a:pt x="192" y="565"/>
                      <a:pt x="187" y="576"/>
                    </a:cubicBezTo>
                    <a:cubicBezTo>
                      <a:pt x="217" y="584"/>
                      <a:pt x="248" y="591"/>
                      <a:pt x="279" y="597"/>
                    </a:cubicBezTo>
                    <a:cubicBezTo>
                      <a:pt x="305" y="588"/>
                      <a:pt x="327" y="570"/>
                      <a:pt x="341" y="546"/>
                    </a:cubicBezTo>
                    <a:cubicBezTo>
                      <a:pt x="349" y="533"/>
                      <a:pt x="354" y="519"/>
                      <a:pt x="357" y="504"/>
                    </a:cubicBezTo>
                    <a:cubicBezTo>
                      <a:pt x="358" y="499"/>
                      <a:pt x="359" y="494"/>
                      <a:pt x="360" y="488"/>
                    </a:cubicBezTo>
                    <a:cubicBezTo>
                      <a:pt x="361" y="484"/>
                      <a:pt x="361" y="480"/>
                      <a:pt x="361" y="476"/>
                    </a:cubicBezTo>
                    <a:cubicBezTo>
                      <a:pt x="363" y="456"/>
                      <a:pt x="361" y="436"/>
                      <a:pt x="358" y="416"/>
                    </a:cubicBezTo>
                    <a:cubicBezTo>
                      <a:pt x="357" y="409"/>
                      <a:pt x="356" y="403"/>
                      <a:pt x="355" y="397"/>
                    </a:cubicBezTo>
                    <a:cubicBezTo>
                      <a:pt x="353" y="391"/>
                      <a:pt x="352" y="385"/>
                      <a:pt x="351" y="380"/>
                    </a:cubicBezTo>
                    <a:cubicBezTo>
                      <a:pt x="349" y="373"/>
                      <a:pt x="347" y="367"/>
                      <a:pt x="346" y="361"/>
                    </a:cubicBezTo>
                    <a:cubicBezTo>
                      <a:pt x="333" y="319"/>
                      <a:pt x="317" y="278"/>
                      <a:pt x="307" y="235"/>
                    </a:cubicBezTo>
                    <a:cubicBezTo>
                      <a:pt x="298" y="190"/>
                      <a:pt x="298" y="138"/>
                      <a:pt x="328" y="105"/>
                    </a:cubicBezTo>
                    <a:cubicBezTo>
                      <a:pt x="343" y="88"/>
                      <a:pt x="365" y="79"/>
                      <a:pt x="387" y="79"/>
                    </a:cubicBezTo>
                    <a:cubicBezTo>
                      <a:pt x="390" y="79"/>
                      <a:pt x="393" y="79"/>
                      <a:pt x="397" y="79"/>
                    </a:cubicBezTo>
                    <a:cubicBezTo>
                      <a:pt x="410" y="81"/>
                      <a:pt x="418" y="83"/>
                      <a:pt x="424" y="96"/>
                    </a:cubicBezTo>
                    <a:cubicBezTo>
                      <a:pt x="430" y="111"/>
                      <a:pt x="431" y="128"/>
                      <a:pt x="443" y="140"/>
                    </a:cubicBezTo>
                    <a:cubicBezTo>
                      <a:pt x="449" y="145"/>
                      <a:pt x="457" y="148"/>
                      <a:pt x="465" y="148"/>
                    </a:cubicBezTo>
                    <a:cubicBezTo>
                      <a:pt x="477" y="148"/>
                      <a:pt x="488" y="143"/>
                      <a:pt x="496" y="134"/>
                    </a:cubicBezTo>
                    <a:cubicBezTo>
                      <a:pt x="501" y="127"/>
                      <a:pt x="505" y="120"/>
                      <a:pt x="506" y="111"/>
                    </a:cubicBezTo>
                    <a:cubicBezTo>
                      <a:pt x="508" y="101"/>
                      <a:pt x="508" y="89"/>
                      <a:pt x="504" y="79"/>
                    </a:cubicBezTo>
                    <a:cubicBezTo>
                      <a:pt x="504" y="78"/>
                      <a:pt x="504" y="76"/>
                      <a:pt x="503" y="75"/>
                    </a:cubicBezTo>
                    <a:cubicBezTo>
                      <a:pt x="500" y="66"/>
                      <a:pt x="495" y="57"/>
                      <a:pt x="488" y="49"/>
                    </a:cubicBezTo>
                    <a:cubicBezTo>
                      <a:pt x="482" y="41"/>
                      <a:pt x="474" y="35"/>
                      <a:pt x="466" y="29"/>
                    </a:cubicBezTo>
                    <a:cubicBezTo>
                      <a:pt x="462" y="26"/>
                      <a:pt x="457" y="23"/>
                      <a:pt x="453" y="20"/>
                    </a:cubicBezTo>
                    <a:cubicBezTo>
                      <a:pt x="448" y="17"/>
                      <a:pt x="442" y="14"/>
                      <a:pt x="437" y="12"/>
                    </a:cubicBezTo>
                    <a:cubicBezTo>
                      <a:pt x="435" y="11"/>
                      <a:pt x="434" y="11"/>
                      <a:pt x="432" y="10"/>
                    </a:cubicBezTo>
                    <a:cubicBezTo>
                      <a:pt x="428" y="9"/>
                      <a:pt x="424" y="7"/>
                      <a:pt x="420" y="6"/>
                    </a:cubicBezTo>
                    <a:cubicBezTo>
                      <a:pt x="409" y="3"/>
                      <a:pt x="397" y="1"/>
                      <a:pt x="386" y="0"/>
                    </a:cubicBezTo>
                    <a:cubicBezTo>
                      <a:pt x="382" y="0"/>
                      <a:pt x="378" y="0"/>
                      <a:pt x="37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8" name="Freeform 808"/>
              <p:cNvSpPr>
                <a:spLocks noEditPoints="1"/>
              </p:cNvSpPr>
              <p:nvPr/>
            </p:nvSpPr>
            <p:spPr bwMode="auto">
              <a:xfrm>
                <a:off x="2606" y="4148"/>
                <a:ext cx="368" cy="279"/>
              </a:xfrm>
              <a:custGeom>
                <a:avLst/>
                <a:gdLst>
                  <a:gd name="T0" fmla="*/ 22 w 747"/>
                  <a:gd name="T1" fmla="*/ 134 h 566"/>
                  <a:gd name="T2" fmla="*/ 312 w 747"/>
                  <a:gd name="T3" fmla="*/ 533 h 566"/>
                  <a:gd name="T4" fmla="*/ 457 w 747"/>
                  <a:gd name="T5" fmla="*/ 496 h 566"/>
                  <a:gd name="T6" fmla="*/ 357 w 747"/>
                  <a:gd name="T7" fmla="*/ 524 h 566"/>
                  <a:gd name="T8" fmla="*/ 311 w 747"/>
                  <a:gd name="T9" fmla="*/ 474 h 566"/>
                  <a:gd name="T10" fmla="*/ 577 w 747"/>
                  <a:gd name="T11" fmla="*/ 518 h 566"/>
                  <a:gd name="T12" fmla="*/ 263 w 747"/>
                  <a:gd name="T13" fmla="*/ 494 h 566"/>
                  <a:gd name="T14" fmla="*/ 202 w 747"/>
                  <a:gd name="T15" fmla="*/ 471 h 566"/>
                  <a:gd name="T16" fmla="*/ 679 w 747"/>
                  <a:gd name="T17" fmla="*/ 423 h 566"/>
                  <a:gd name="T18" fmla="*/ 154 w 747"/>
                  <a:gd name="T19" fmla="*/ 438 h 566"/>
                  <a:gd name="T20" fmla="*/ 589 w 747"/>
                  <a:gd name="T21" fmla="*/ 413 h 566"/>
                  <a:gd name="T22" fmla="*/ 518 w 747"/>
                  <a:gd name="T23" fmla="*/ 386 h 566"/>
                  <a:gd name="T24" fmla="*/ 70 w 747"/>
                  <a:gd name="T25" fmla="*/ 357 h 566"/>
                  <a:gd name="T26" fmla="*/ 652 w 747"/>
                  <a:gd name="T27" fmla="*/ 342 h 566"/>
                  <a:gd name="T28" fmla="*/ 703 w 747"/>
                  <a:gd name="T29" fmla="*/ 347 h 566"/>
                  <a:gd name="T30" fmla="*/ 243 w 747"/>
                  <a:gd name="T31" fmla="*/ 390 h 566"/>
                  <a:gd name="T32" fmla="*/ 79 w 747"/>
                  <a:gd name="T33" fmla="*/ 330 h 566"/>
                  <a:gd name="T34" fmla="*/ 265 w 747"/>
                  <a:gd name="T35" fmla="*/ 383 h 566"/>
                  <a:gd name="T36" fmla="*/ 113 w 747"/>
                  <a:gd name="T37" fmla="*/ 282 h 566"/>
                  <a:gd name="T38" fmla="*/ 307 w 747"/>
                  <a:gd name="T39" fmla="*/ 336 h 566"/>
                  <a:gd name="T40" fmla="*/ 65 w 747"/>
                  <a:gd name="T41" fmla="*/ 275 h 566"/>
                  <a:gd name="T42" fmla="*/ 260 w 747"/>
                  <a:gd name="T43" fmla="*/ 301 h 566"/>
                  <a:gd name="T44" fmla="*/ 165 w 747"/>
                  <a:gd name="T45" fmla="*/ 257 h 566"/>
                  <a:gd name="T46" fmla="*/ 28 w 747"/>
                  <a:gd name="T47" fmla="*/ 260 h 566"/>
                  <a:gd name="T48" fmla="*/ 222 w 747"/>
                  <a:gd name="T49" fmla="*/ 212 h 566"/>
                  <a:gd name="T50" fmla="*/ 136 w 747"/>
                  <a:gd name="T51" fmla="*/ 217 h 566"/>
                  <a:gd name="T52" fmla="*/ 143 w 747"/>
                  <a:gd name="T53" fmla="*/ 209 h 566"/>
                  <a:gd name="T54" fmla="*/ 497 w 747"/>
                  <a:gd name="T55" fmla="*/ 225 h 566"/>
                  <a:gd name="T56" fmla="*/ 302 w 747"/>
                  <a:gd name="T57" fmla="*/ 234 h 566"/>
                  <a:gd name="T58" fmla="*/ 171 w 747"/>
                  <a:gd name="T59" fmla="*/ 191 h 566"/>
                  <a:gd name="T60" fmla="*/ 184 w 747"/>
                  <a:gd name="T61" fmla="*/ 166 h 566"/>
                  <a:gd name="T62" fmla="*/ 608 w 747"/>
                  <a:gd name="T63" fmla="*/ 198 h 566"/>
                  <a:gd name="T64" fmla="*/ 520 w 747"/>
                  <a:gd name="T65" fmla="*/ 134 h 566"/>
                  <a:gd name="T66" fmla="*/ 571 w 747"/>
                  <a:gd name="T67" fmla="*/ 197 h 566"/>
                  <a:gd name="T68" fmla="*/ 667 w 747"/>
                  <a:gd name="T69" fmla="*/ 126 h 566"/>
                  <a:gd name="T70" fmla="*/ 662 w 747"/>
                  <a:gd name="T71" fmla="*/ 121 h 566"/>
                  <a:gd name="T72" fmla="*/ 340 w 747"/>
                  <a:gd name="T73" fmla="*/ 117 h 566"/>
                  <a:gd name="T74" fmla="*/ 648 w 747"/>
                  <a:gd name="T75" fmla="*/ 115 h 566"/>
                  <a:gd name="T76" fmla="*/ 215 w 747"/>
                  <a:gd name="T77" fmla="*/ 114 h 566"/>
                  <a:gd name="T78" fmla="*/ 127 w 747"/>
                  <a:gd name="T79" fmla="*/ 88 h 566"/>
                  <a:gd name="T80" fmla="*/ 149 w 747"/>
                  <a:gd name="T81" fmla="*/ 51 h 566"/>
                  <a:gd name="T82" fmla="*/ 605 w 747"/>
                  <a:gd name="T83" fmla="*/ 99 h 566"/>
                  <a:gd name="T84" fmla="*/ 464 w 747"/>
                  <a:gd name="T85" fmla="*/ 36 h 566"/>
                  <a:gd name="T86" fmla="*/ 541 w 747"/>
                  <a:gd name="T87" fmla="*/ 88 h 566"/>
                  <a:gd name="T88" fmla="*/ 531 w 747"/>
                  <a:gd name="T89" fmla="*/ 73 h 566"/>
                  <a:gd name="T90" fmla="*/ 500 w 747"/>
                  <a:gd name="T91" fmla="*/ 19 h 566"/>
                  <a:gd name="T92" fmla="*/ 368 w 747"/>
                  <a:gd name="T93" fmla="*/ 61 h 566"/>
                  <a:gd name="T94" fmla="*/ 279 w 747"/>
                  <a:gd name="T95" fmla="*/ 163 h 566"/>
                  <a:gd name="T96" fmla="*/ 202 w 747"/>
                  <a:gd name="T97" fmla="*/ 195 h 566"/>
                  <a:gd name="T98" fmla="*/ 219 w 747"/>
                  <a:gd name="T99" fmla="*/ 89 h 566"/>
                  <a:gd name="T100" fmla="*/ 129 w 747"/>
                  <a:gd name="T101" fmla="*/ 41 h 566"/>
                  <a:gd name="T102" fmla="*/ 60 w 747"/>
                  <a:gd name="T103" fmla="*/ 139 h 566"/>
                  <a:gd name="T104" fmla="*/ 15 w 747"/>
                  <a:gd name="T105" fmla="*/ 259 h 566"/>
                  <a:gd name="T106" fmla="*/ 49 w 747"/>
                  <a:gd name="T107" fmla="*/ 366 h 566"/>
                  <a:gd name="T108" fmla="*/ 131 w 747"/>
                  <a:gd name="T109" fmla="*/ 461 h 566"/>
                  <a:gd name="T110" fmla="*/ 242 w 747"/>
                  <a:gd name="T111" fmla="*/ 514 h 566"/>
                  <a:gd name="T112" fmla="*/ 370 w 747"/>
                  <a:gd name="T113" fmla="*/ 536 h 566"/>
                  <a:gd name="T114" fmla="*/ 514 w 747"/>
                  <a:gd name="T115" fmla="*/ 547 h 566"/>
                  <a:gd name="T116" fmla="*/ 646 w 747"/>
                  <a:gd name="T117" fmla="*/ 518 h 566"/>
                  <a:gd name="T118" fmla="*/ 728 w 747"/>
                  <a:gd name="T119" fmla="*/ 374 h 566"/>
                  <a:gd name="T120" fmla="*/ 597 w 747"/>
                  <a:gd name="T121" fmla="*/ 219 h 566"/>
                  <a:gd name="T122" fmla="*/ 682 w 747"/>
                  <a:gd name="T123" fmla="*/ 103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47" h="566">
                    <a:moveTo>
                      <a:pt x="20" y="144"/>
                    </a:moveTo>
                    <a:cubicBezTo>
                      <a:pt x="14" y="146"/>
                      <a:pt x="8" y="149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4" y="154"/>
                      <a:pt x="5" y="156"/>
                      <a:pt x="8" y="157"/>
                    </a:cubicBezTo>
                    <a:cubicBezTo>
                      <a:pt x="8" y="157"/>
                      <a:pt x="9" y="157"/>
                      <a:pt x="9" y="157"/>
                    </a:cubicBezTo>
                    <a:cubicBezTo>
                      <a:pt x="10" y="157"/>
                      <a:pt x="11" y="157"/>
                      <a:pt x="12" y="156"/>
                    </a:cubicBezTo>
                    <a:cubicBezTo>
                      <a:pt x="12" y="159"/>
                      <a:pt x="11" y="162"/>
                      <a:pt x="11" y="164"/>
                    </a:cubicBezTo>
                    <a:cubicBezTo>
                      <a:pt x="14" y="158"/>
                      <a:pt x="17" y="151"/>
                      <a:pt x="20" y="144"/>
                    </a:cubicBezTo>
                    <a:moveTo>
                      <a:pt x="25" y="120"/>
                    </a:moveTo>
                    <a:cubicBezTo>
                      <a:pt x="23" y="121"/>
                      <a:pt x="22" y="121"/>
                      <a:pt x="21" y="122"/>
                    </a:cubicBezTo>
                    <a:cubicBezTo>
                      <a:pt x="20" y="125"/>
                      <a:pt x="19" y="128"/>
                      <a:pt x="18" y="131"/>
                    </a:cubicBezTo>
                    <a:cubicBezTo>
                      <a:pt x="18" y="131"/>
                      <a:pt x="18" y="131"/>
                      <a:pt x="18" y="131"/>
                    </a:cubicBezTo>
                    <a:cubicBezTo>
                      <a:pt x="17" y="129"/>
                      <a:pt x="15" y="128"/>
                      <a:pt x="13" y="128"/>
                    </a:cubicBezTo>
                    <a:cubicBezTo>
                      <a:pt x="12" y="128"/>
                      <a:pt x="12" y="128"/>
                      <a:pt x="12" y="128"/>
                    </a:cubicBezTo>
                    <a:cubicBezTo>
                      <a:pt x="12" y="128"/>
                      <a:pt x="11" y="128"/>
                      <a:pt x="11" y="128"/>
                    </a:cubicBezTo>
                    <a:cubicBezTo>
                      <a:pt x="9" y="128"/>
                      <a:pt x="6" y="129"/>
                      <a:pt x="5" y="131"/>
                    </a:cubicBezTo>
                    <a:cubicBezTo>
                      <a:pt x="1" y="133"/>
                      <a:pt x="0" y="140"/>
                      <a:pt x="0" y="143"/>
                    </a:cubicBezTo>
                    <a:cubicBezTo>
                      <a:pt x="0" y="143"/>
                      <a:pt x="0" y="144"/>
                      <a:pt x="0" y="144"/>
                    </a:cubicBezTo>
                    <a:cubicBezTo>
                      <a:pt x="8" y="142"/>
                      <a:pt x="15" y="138"/>
                      <a:pt x="22" y="134"/>
                    </a:cubicBezTo>
                    <a:cubicBezTo>
                      <a:pt x="23" y="129"/>
                      <a:pt x="24" y="125"/>
                      <a:pt x="25" y="120"/>
                    </a:cubicBezTo>
                    <a:moveTo>
                      <a:pt x="25" y="112"/>
                    </a:moveTo>
                    <a:cubicBezTo>
                      <a:pt x="25" y="112"/>
                      <a:pt x="25" y="112"/>
                      <a:pt x="25" y="112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25" y="112"/>
                      <a:pt x="25" y="112"/>
                      <a:pt x="25" y="112"/>
                    </a:cubicBezTo>
                    <a:moveTo>
                      <a:pt x="422" y="24"/>
                    </a:moveTo>
                    <a:cubicBezTo>
                      <a:pt x="421" y="24"/>
                      <a:pt x="419" y="24"/>
                      <a:pt x="418" y="25"/>
                    </a:cubicBezTo>
                    <a:cubicBezTo>
                      <a:pt x="418" y="25"/>
                      <a:pt x="418" y="25"/>
                      <a:pt x="418" y="25"/>
                    </a:cubicBezTo>
                    <a:cubicBezTo>
                      <a:pt x="419" y="25"/>
                      <a:pt x="421" y="24"/>
                      <a:pt x="422" y="24"/>
                    </a:cubicBezTo>
                    <a:cubicBezTo>
                      <a:pt x="422" y="24"/>
                      <a:pt x="422" y="24"/>
                      <a:pt x="422" y="24"/>
                    </a:cubicBezTo>
                    <a:moveTo>
                      <a:pt x="311" y="533"/>
                    </a:moveTo>
                    <a:cubicBezTo>
                      <a:pt x="310" y="533"/>
                      <a:pt x="310" y="533"/>
                      <a:pt x="309" y="533"/>
                    </a:cubicBezTo>
                    <a:cubicBezTo>
                      <a:pt x="309" y="533"/>
                      <a:pt x="309" y="533"/>
                      <a:pt x="309" y="533"/>
                    </a:cubicBezTo>
                    <a:cubicBezTo>
                      <a:pt x="309" y="532"/>
                      <a:pt x="309" y="532"/>
                      <a:pt x="309" y="531"/>
                    </a:cubicBezTo>
                    <a:cubicBezTo>
                      <a:pt x="309" y="530"/>
                      <a:pt x="309" y="530"/>
                      <a:pt x="309" y="530"/>
                    </a:cubicBezTo>
                    <a:cubicBezTo>
                      <a:pt x="309" y="530"/>
                      <a:pt x="309" y="530"/>
                      <a:pt x="309" y="530"/>
                    </a:cubicBezTo>
                    <a:cubicBezTo>
                      <a:pt x="310" y="531"/>
                      <a:pt x="310" y="531"/>
                      <a:pt x="310" y="531"/>
                    </a:cubicBezTo>
                    <a:cubicBezTo>
                      <a:pt x="310" y="532"/>
                      <a:pt x="311" y="533"/>
                      <a:pt x="312" y="533"/>
                    </a:cubicBezTo>
                    <a:cubicBezTo>
                      <a:pt x="312" y="533"/>
                      <a:pt x="312" y="533"/>
                      <a:pt x="312" y="533"/>
                    </a:cubicBezTo>
                    <a:cubicBezTo>
                      <a:pt x="312" y="533"/>
                      <a:pt x="312" y="533"/>
                      <a:pt x="312" y="533"/>
                    </a:cubicBezTo>
                    <a:cubicBezTo>
                      <a:pt x="312" y="533"/>
                      <a:pt x="311" y="533"/>
                      <a:pt x="311" y="533"/>
                    </a:cubicBezTo>
                    <a:moveTo>
                      <a:pt x="467" y="538"/>
                    </a:moveTo>
                    <a:cubicBezTo>
                      <a:pt x="451" y="538"/>
                      <a:pt x="433" y="537"/>
                      <a:pt x="412" y="534"/>
                    </a:cubicBezTo>
                    <a:cubicBezTo>
                      <a:pt x="417" y="529"/>
                      <a:pt x="425" y="525"/>
                      <a:pt x="430" y="519"/>
                    </a:cubicBezTo>
                    <a:cubicBezTo>
                      <a:pt x="435" y="514"/>
                      <a:pt x="440" y="509"/>
                      <a:pt x="444" y="503"/>
                    </a:cubicBezTo>
                    <a:cubicBezTo>
                      <a:pt x="452" y="514"/>
                      <a:pt x="458" y="527"/>
                      <a:pt x="467" y="538"/>
                    </a:cubicBezTo>
                    <a:moveTo>
                      <a:pt x="476" y="538"/>
                    </a:moveTo>
                    <a:cubicBezTo>
                      <a:pt x="483" y="529"/>
                      <a:pt x="490" y="515"/>
                      <a:pt x="493" y="502"/>
                    </a:cubicBezTo>
                    <a:cubicBezTo>
                      <a:pt x="496" y="507"/>
                      <a:pt x="500" y="515"/>
                      <a:pt x="502" y="518"/>
                    </a:cubicBezTo>
                    <a:cubicBezTo>
                      <a:pt x="506" y="524"/>
                      <a:pt x="510" y="531"/>
                      <a:pt x="516" y="536"/>
                    </a:cubicBezTo>
                    <a:cubicBezTo>
                      <a:pt x="505" y="537"/>
                      <a:pt x="492" y="538"/>
                      <a:pt x="476" y="538"/>
                    </a:cubicBezTo>
                    <a:moveTo>
                      <a:pt x="401" y="533"/>
                    </a:moveTo>
                    <a:cubicBezTo>
                      <a:pt x="396" y="532"/>
                      <a:pt x="391" y="531"/>
                      <a:pt x="386" y="530"/>
                    </a:cubicBezTo>
                    <a:cubicBezTo>
                      <a:pt x="379" y="529"/>
                      <a:pt x="371" y="527"/>
                      <a:pt x="364" y="526"/>
                    </a:cubicBezTo>
                    <a:cubicBezTo>
                      <a:pt x="375" y="515"/>
                      <a:pt x="389" y="507"/>
                      <a:pt x="400" y="497"/>
                    </a:cubicBezTo>
                    <a:cubicBezTo>
                      <a:pt x="401" y="497"/>
                      <a:pt x="401" y="497"/>
                      <a:pt x="401" y="497"/>
                    </a:cubicBezTo>
                    <a:cubicBezTo>
                      <a:pt x="402" y="509"/>
                      <a:pt x="402" y="521"/>
                      <a:pt x="401" y="533"/>
                    </a:cubicBezTo>
                    <a:moveTo>
                      <a:pt x="457" y="496"/>
                    </a:moveTo>
                    <a:cubicBezTo>
                      <a:pt x="467" y="496"/>
                      <a:pt x="477" y="496"/>
                      <a:pt x="486" y="495"/>
                    </a:cubicBezTo>
                    <a:cubicBezTo>
                      <a:pt x="486" y="506"/>
                      <a:pt x="478" y="522"/>
                      <a:pt x="471" y="532"/>
                    </a:cubicBezTo>
                    <a:cubicBezTo>
                      <a:pt x="467" y="526"/>
                      <a:pt x="465" y="519"/>
                      <a:pt x="461" y="514"/>
                    </a:cubicBezTo>
                    <a:cubicBezTo>
                      <a:pt x="457" y="507"/>
                      <a:pt x="453" y="502"/>
                      <a:pt x="449" y="496"/>
                    </a:cubicBezTo>
                    <a:cubicBezTo>
                      <a:pt x="451" y="496"/>
                      <a:pt x="454" y="496"/>
                      <a:pt x="457" y="496"/>
                    </a:cubicBezTo>
                    <a:moveTo>
                      <a:pt x="409" y="527"/>
                    </a:moveTo>
                    <a:cubicBezTo>
                      <a:pt x="409" y="515"/>
                      <a:pt x="409" y="504"/>
                      <a:pt x="409" y="493"/>
                    </a:cubicBezTo>
                    <a:cubicBezTo>
                      <a:pt x="419" y="494"/>
                      <a:pt x="429" y="495"/>
                      <a:pt x="440" y="496"/>
                    </a:cubicBezTo>
                    <a:cubicBezTo>
                      <a:pt x="434" y="504"/>
                      <a:pt x="427" y="512"/>
                      <a:pt x="420" y="518"/>
                    </a:cubicBezTo>
                    <a:cubicBezTo>
                      <a:pt x="416" y="521"/>
                      <a:pt x="412" y="524"/>
                      <a:pt x="409" y="527"/>
                    </a:cubicBezTo>
                    <a:moveTo>
                      <a:pt x="528" y="534"/>
                    </a:moveTo>
                    <a:cubicBezTo>
                      <a:pt x="530" y="531"/>
                      <a:pt x="531" y="527"/>
                      <a:pt x="533" y="524"/>
                    </a:cubicBezTo>
                    <a:cubicBezTo>
                      <a:pt x="537" y="516"/>
                      <a:pt x="541" y="509"/>
                      <a:pt x="545" y="502"/>
                    </a:cubicBezTo>
                    <a:cubicBezTo>
                      <a:pt x="547" y="499"/>
                      <a:pt x="550" y="494"/>
                      <a:pt x="552" y="489"/>
                    </a:cubicBezTo>
                    <a:cubicBezTo>
                      <a:pt x="556" y="495"/>
                      <a:pt x="560" y="501"/>
                      <a:pt x="563" y="507"/>
                    </a:cubicBezTo>
                    <a:cubicBezTo>
                      <a:pt x="565" y="512"/>
                      <a:pt x="568" y="520"/>
                      <a:pt x="572" y="525"/>
                    </a:cubicBezTo>
                    <a:cubicBezTo>
                      <a:pt x="560" y="528"/>
                      <a:pt x="549" y="531"/>
                      <a:pt x="537" y="532"/>
                    </a:cubicBezTo>
                    <a:cubicBezTo>
                      <a:pt x="535" y="533"/>
                      <a:pt x="532" y="533"/>
                      <a:pt x="528" y="534"/>
                    </a:cubicBezTo>
                    <a:moveTo>
                      <a:pt x="357" y="524"/>
                    </a:moveTo>
                    <a:cubicBezTo>
                      <a:pt x="345" y="522"/>
                      <a:pt x="333" y="519"/>
                      <a:pt x="323" y="516"/>
                    </a:cubicBezTo>
                    <a:cubicBezTo>
                      <a:pt x="327" y="513"/>
                      <a:pt x="332" y="509"/>
                      <a:pt x="335" y="506"/>
                    </a:cubicBezTo>
                    <a:cubicBezTo>
                      <a:pt x="339" y="503"/>
                      <a:pt x="342" y="499"/>
                      <a:pt x="345" y="496"/>
                    </a:cubicBezTo>
                    <a:cubicBezTo>
                      <a:pt x="348" y="493"/>
                      <a:pt x="350" y="490"/>
                      <a:pt x="353" y="487"/>
                    </a:cubicBezTo>
                    <a:cubicBezTo>
                      <a:pt x="356" y="498"/>
                      <a:pt x="356" y="513"/>
                      <a:pt x="357" y="524"/>
                    </a:cubicBezTo>
                    <a:cubicBezTo>
                      <a:pt x="357" y="524"/>
                      <a:pt x="357" y="524"/>
                      <a:pt x="357" y="524"/>
                    </a:cubicBezTo>
                    <a:moveTo>
                      <a:pt x="521" y="531"/>
                    </a:moveTo>
                    <a:cubicBezTo>
                      <a:pt x="515" y="526"/>
                      <a:pt x="509" y="516"/>
                      <a:pt x="505" y="510"/>
                    </a:cubicBezTo>
                    <a:cubicBezTo>
                      <a:pt x="502" y="506"/>
                      <a:pt x="500" y="499"/>
                      <a:pt x="496" y="494"/>
                    </a:cubicBezTo>
                    <a:cubicBezTo>
                      <a:pt x="512" y="492"/>
                      <a:pt x="529" y="489"/>
                      <a:pt x="545" y="484"/>
                    </a:cubicBezTo>
                    <a:cubicBezTo>
                      <a:pt x="545" y="484"/>
                      <a:pt x="546" y="485"/>
                      <a:pt x="546" y="485"/>
                    </a:cubicBezTo>
                    <a:cubicBezTo>
                      <a:pt x="543" y="488"/>
                      <a:pt x="527" y="521"/>
                      <a:pt x="521" y="531"/>
                    </a:cubicBezTo>
                    <a:moveTo>
                      <a:pt x="364" y="516"/>
                    </a:moveTo>
                    <a:cubicBezTo>
                      <a:pt x="363" y="505"/>
                      <a:pt x="362" y="493"/>
                      <a:pt x="359" y="483"/>
                    </a:cubicBezTo>
                    <a:cubicBezTo>
                      <a:pt x="371" y="486"/>
                      <a:pt x="383" y="489"/>
                      <a:pt x="396" y="491"/>
                    </a:cubicBezTo>
                    <a:cubicBezTo>
                      <a:pt x="386" y="500"/>
                      <a:pt x="374" y="507"/>
                      <a:pt x="364" y="516"/>
                    </a:cubicBezTo>
                    <a:moveTo>
                      <a:pt x="311" y="513"/>
                    </a:moveTo>
                    <a:cubicBezTo>
                      <a:pt x="295" y="509"/>
                      <a:pt x="281" y="504"/>
                      <a:pt x="268" y="500"/>
                    </a:cubicBezTo>
                    <a:cubicBezTo>
                      <a:pt x="284" y="493"/>
                      <a:pt x="297" y="483"/>
                      <a:pt x="311" y="474"/>
                    </a:cubicBezTo>
                    <a:cubicBezTo>
                      <a:pt x="312" y="473"/>
                      <a:pt x="312" y="473"/>
                      <a:pt x="313" y="472"/>
                    </a:cubicBezTo>
                    <a:cubicBezTo>
                      <a:pt x="313" y="473"/>
                      <a:pt x="313" y="473"/>
                      <a:pt x="313" y="474"/>
                    </a:cubicBezTo>
                    <a:cubicBezTo>
                      <a:pt x="313" y="479"/>
                      <a:pt x="313" y="484"/>
                      <a:pt x="313" y="489"/>
                    </a:cubicBezTo>
                    <a:cubicBezTo>
                      <a:pt x="313" y="497"/>
                      <a:pt x="311" y="505"/>
                      <a:pt x="311" y="513"/>
                    </a:cubicBezTo>
                    <a:moveTo>
                      <a:pt x="319" y="510"/>
                    </a:moveTo>
                    <a:cubicBezTo>
                      <a:pt x="319" y="501"/>
                      <a:pt x="320" y="492"/>
                      <a:pt x="320" y="483"/>
                    </a:cubicBezTo>
                    <a:cubicBezTo>
                      <a:pt x="320" y="480"/>
                      <a:pt x="321" y="475"/>
                      <a:pt x="321" y="470"/>
                    </a:cubicBezTo>
                    <a:cubicBezTo>
                      <a:pt x="328" y="473"/>
                      <a:pt x="335" y="475"/>
                      <a:pt x="342" y="478"/>
                    </a:cubicBezTo>
                    <a:cubicBezTo>
                      <a:pt x="344" y="478"/>
                      <a:pt x="346" y="479"/>
                      <a:pt x="349" y="480"/>
                    </a:cubicBezTo>
                    <a:cubicBezTo>
                      <a:pt x="344" y="484"/>
                      <a:pt x="340" y="490"/>
                      <a:pt x="335" y="495"/>
                    </a:cubicBezTo>
                    <a:cubicBezTo>
                      <a:pt x="329" y="499"/>
                      <a:pt x="325" y="505"/>
                      <a:pt x="319" y="510"/>
                    </a:cubicBezTo>
                    <a:moveTo>
                      <a:pt x="583" y="522"/>
                    </a:moveTo>
                    <a:cubicBezTo>
                      <a:pt x="586" y="515"/>
                      <a:pt x="589" y="507"/>
                      <a:pt x="592" y="499"/>
                    </a:cubicBezTo>
                    <a:cubicBezTo>
                      <a:pt x="594" y="493"/>
                      <a:pt x="596" y="486"/>
                      <a:pt x="598" y="479"/>
                    </a:cubicBezTo>
                    <a:cubicBezTo>
                      <a:pt x="599" y="475"/>
                      <a:pt x="598" y="470"/>
                      <a:pt x="599" y="466"/>
                    </a:cubicBezTo>
                    <a:cubicBezTo>
                      <a:pt x="613" y="473"/>
                      <a:pt x="627" y="485"/>
                      <a:pt x="640" y="495"/>
                    </a:cubicBezTo>
                    <a:cubicBezTo>
                      <a:pt x="625" y="506"/>
                      <a:pt x="607" y="515"/>
                      <a:pt x="590" y="520"/>
                    </a:cubicBezTo>
                    <a:cubicBezTo>
                      <a:pt x="587" y="521"/>
                      <a:pt x="585" y="522"/>
                      <a:pt x="583" y="522"/>
                    </a:cubicBezTo>
                    <a:moveTo>
                      <a:pt x="577" y="518"/>
                    </a:moveTo>
                    <a:cubicBezTo>
                      <a:pt x="576" y="516"/>
                      <a:pt x="575" y="514"/>
                      <a:pt x="575" y="513"/>
                    </a:cubicBezTo>
                    <a:cubicBezTo>
                      <a:pt x="572" y="508"/>
                      <a:pt x="570" y="502"/>
                      <a:pt x="567" y="497"/>
                    </a:cubicBezTo>
                    <a:cubicBezTo>
                      <a:pt x="563" y="492"/>
                      <a:pt x="559" y="486"/>
                      <a:pt x="556" y="480"/>
                    </a:cubicBezTo>
                    <a:cubicBezTo>
                      <a:pt x="568" y="476"/>
                      <a:pt x="580" y="471"/>
                      <a:pt x="591" y="465"/>
                    </a:cubicBezTo>
                    <a:cubicBezTo>
                      <a:pt x="591" y="465"/>
                      <a:pt x="591" y="466"/>
                      <a:pt x="591" y="466"/>
                    </a:cubicBezTo>
                    <a:cubicBezTo>
                      <a:pt x="591" y="474"/>
                      <a:pt x="590" y="481"/>
                      <a:pt x="587" y="489"/>
                    </a:cubicBezTo>
                    <a:cubicBezTo>
                      <a:pt x="584" y="499"/>
                      <a:pt x="581" y="509"/>
                      <a:pt x="577" y="518"/>
                    </a:cubicBezTo>
                    <a:moveTo>
                      <a:pt x="256" y="495"/>
                    </a:moveTo>
                    <a:cubicBezTo>
                      <a:pt x="233" y="487"/>
                      <a:pt x="219" y="479"/>
                      <a:pt x="211" y="475"/>
                    </a:cubicBezTo>
                    <a:cubicBezTo>
                      <a:pt x="215" y="474"/>
                      <a:pt x="219" y="472"/>
                      <a:pt x="223" y="470"/>
                    </a:cubicBezTo>
                    <a:cubicBezTo>
                      <a:pt x="227" y="468"/>
                      <a:pt x="232" y="464"/>
                      <a:pt x="236" y="462"/>
                    </a:cubicBezTo>
                    <a:cubicBezTo>
                      <a:pt x="240" y="460"/>
                      <a:pt x="254" y="451"/>
                      <a:pt x="254" y="446"/>
                    </a:cubicBezTo>
                    <a:cubicBezTo>
                      <a:pt x="255" y="462"/>
                      <a:pt x="254" y="479"/>
                      <a:pt x="256" y="495"/>
                    </a:cubicBezTo>
                    <a:moveTo>
                      <a:pt x="263" y="494"/>
                    </a:moveTo>
                    <a:cubicBezTo>
                      <a:pt x="262" y="482"/>
                      <a:pt x="261" y="469"/>
                      <a:pt x="262" y="457"/>
                    </a:cubicBezTo>
                    <a:cubicBezTo>
                      <a:pt x="262" y="452"/>
                      <a:pt x="262" y="446"/>
                      <a:pt x="260" y="442"/>
                    </a:cubicBezTo>
                    <a:cubicBezTo>
                      <a:pt x="276" y="451"/>
                      <a:pt x="292" y="459"/>
                      <a:pt x="309" y="465"/>
                    </a:cubicBezTo>
                    <a:cubicBezTo>
                      <a:pt x="303" y="469"/>
                      <a:pt x="298" y="474"/>
                      <a:pt x="292" y="478"/>
                    </a:cubicBezTo>
                    <a:cubicBezTo>
                      <a:pt x="284" y="484"/>
                      <a:pt x="273" y="490"/>
                      <a:pt x="263" y="494"/>
                    </a:cubicBezTo>
                    <a:moveTo>
                      <a:pt x="643" y="488"/>
                    </a:moveTo>
                    <a:cubicBezTo>
                      <a:pt x="637" y="483"/>
                      <a:pt x="632" y="478"/>
                      <a:pt x="626" y="475"/>
                    </a:cubicBezTo>
                    <a:cubicBezTo>
                      <a:pt x="618" y="470"/>
                      <a:pt x="610" y="464"/>
                      <a:pt x="602" y="459"/>
                    </a:cubicBezTo>
                    <a:cubicBezTo>
                      <a:pt x="609" y="455"/>
                      <a:pt x="615" y="451"/>
                      <a:pt x="621" y="447"/>
                    </a:cubicBezTo>
                    <a:cubicBezTo>
                      <a:pt x="627" y="443"/>
                      <a:pt x="632" y="439"/>
                      <a:pt x="637" y="434"/>
                    </a:cubicBezTo>
                    <a:cubicBezTo>
                      <a:pt x="637" y="435"/>
                      <a:pt x="637" y="436"/>
                      <a:pt x="637" y="437"/>
                    </a:cubicBezTo>
                    <a:cubicBezTo>
                      <a:pt x="637" y="443"/>
                      <a:pt x="638" y="451"/>
                      <a:pt x="640" y="457"/>
                    </a:cubicBezTo>
                    <a:cubicBezTo>
                      <a:pt x="641" y="463"/>
                      <a:pt x="642" y="470"/>
                      <a:pt x="642" y="476"/>
                    </a:cubicBezTo>
                    <a:cubicBezTo>
                      <a:pt x="642" y="478"/>
                      <a:pt x="643" y="484"/>
                      <a:pt x="643" y="488"/>
                    </a:cubicBezTo>
                    <a:moveTo>
                      <a:pt x="651" y="488"/>
                    </a:moveTo>
                    <a:cubicBezTo>
                      <a:pt x="651" y="480"/>
                      <a:pt x="649" y="471"/>
                      <a:pt x="649" y="465"/>
                    </a:cubicBezTo>
                    <a:cubicBezTo>
                      <a:pt x="648" y="459"/>
                      <a:pt x="646" y="453"/>
                      <a:pt x="646" y="447"/>
                    </a:cubicBezTo>
                    <a:cubicBezTo>
                      <a:pt x="646" y="442"/>
                      <a:pt x="644" y="437"/>
                      <a:pt x="643" y="432"/>
                    </a:cubicBezTo>
                    <a:cubicBezTo>
                      <a:pt x="646" y="434"/>
                      <a:pt x="650" y="435"/>
                      <a:pt x="653" y="437"/>
                    </a:cubicBezTo>
                    <a:cubicBezTo>
                      <a:pt x="657" y="439"/>
                      <a:pt x="660" y="443"/>
                      <a:pt x="664" y="446"/>
                    </a:cubicBezTo>
                    <a:cubicBezTo>
                      <a:pt x="669" y="449"/>
                      <a:pt x="674" y="455"/>
                      <a:pt x="679" y="458"/>
                    </a:cubicBezTo>
                    <a:cubicBezTo>
                      <a:pt x="679" y="458"/>
                      <a:pt x="679" y="459"/>
                      <a:pt x="678" y="459"/>
                    </a:cubicBezTo>
                    <a:cubicBezTo>
                      <a:pt x="670" y="470"/>
                      <a:pt x="661" y="479"/>
                      <a:pt x="651" y="488"/>
                    </a:cubicBezTo>
                    <a:moveTo>
                      <a:pt x="202" y="471"/>
                    </a:moveTo>
                    <a:cubicBezTo>
                      <a:pt x="193" y="467"/>
                      <a:pt x="176" y="459"/>
                      <a:pt x="155" y="445"/>
                    </a:cubicBezTo>
                    <a:cubicBezTo>
                      <a:pt x="165" y="440"/>
                      <a:pt x="175" y="434"/>
                      <a:pt x="185" y="430"/>
                    </a:cubicBezTo>
                    <a:cubicBezTo>
                      <a:pt x="191" y="428"/>
                      <a:pt x="199" y="424"/>
                      <a:pt x="206" y="420"/>
                    </a:cubicBezTo>
                    <a:cubicBezTo>
                      <a:pt x="205" y="423"/>
                      <a:pt x="205" y="427"/>
                      <a:pt x="204" y="431"/>
                    </a:cubicBezTo>
                    <a:cubicBezTo>
                      <a:pt x="203" y="444"/>
                      <a:pt x="201" y="457"/>
                      <a:pt x="202" y="471"/>
                    </a:cubicBezTo>
                    <a:moveTo>
                      <a:pt x="209" y="467"/>
                    </a:moveTo>
                    <a:cubicBezTo>
                      <a:pt x="209" y="460"/>
                      <a:pt x="209" y="451"/>
                      <a:pt x="210" y="444"/>
                    </a:cubicBezTo>
                    <a:cubicBezTo>
                      <a:pt x="212" y="435"/>
                      <a:pt x="212" y="425"/>
                      <a:pt x="214" y="416"/>
                    </a:cubicBezTo>
                    <a:cubicBezTo>
                      <a:pt x="227" y="424"/>
                      <a:pt x="241" y="432"/>
                      <a:pt x="254" y="439"/>
                    </a:cubicBezTo>
                    <a:cubicBezTo>
                      <a:pt x="253" y="440"/>
                      <a:pt x="252" y="441"/>
                      <a:pt x="251" y="441"/>
                    </a:cubicBezTo>
                    <a:cubicBezTo>
                      <a:pt x="246" y="444"/>
                      <a:pt x="241" y="449"/>
                      <a:pt x="236" y="452"/>
                    </a:cubicBezTo>
                    <a:cubicBezTo>
                      <a:pt x="227" y="458"/>
                      <a:pt x="219" y="463"/>
                      <a:pt x="209" y="467"/>
                    </a:cubicBezTo>
                    <a:moveTo>
                      <a:pt x="681" y="449"/>
                    </a:moveTo>
                    <a:cubicBezTo>
                      <a:pt x="681" y="449"/>
                      <a:pt x="680" y="449"/>
                      <a:pt x="680" y="448"/>
                    </a:cubicBezTo>
                    <a:cubicBezTo>
                      <a:pt x="669" y="439"/>
                      <a:pt x="659" y="431"/>
                      <a:pt x="646" y="425"/>
                    </a:cubicBezTo>
                    <a:cubicBezTo>
                      <a:pt x="654" y="417"/>
                      <a:pt x="661" y="409"/>
                      <a:pt x="668" y="401"/>
                    </a:cubicBezTo>
                    <a:cubicBezTo>
                      <a:pt x="668" y="401"/>
                      <a:pt x="668" y="400"/>
                      <a:pt x="669" y="399"/>
                    </a:cubicBezTo>
                    <a:cubicBezTo>
                      <a:pt x="669" y="400"/>
                      <a:pt x="670" y="401"/>
                      <a:pt x="670" y="401"/>
                    </a:cubicBezTo>
                    <a:cubicBezTo>
                      <a:pt x="676" y="407"/>
                      <a:pt x="678" y="415"/>
                      <a:pt x="679" y="423"/>
                    </a:cubicBezTo>
                    <a:cubicBezTo>
                      <a:pt x="680" y="430"/>
                      <a:pt x="680" y="437"/>
                      <a:pt x="680" y="444"/>
                    </a:cubicBezTo>
                    <a:cubicBezTo>
                      <a:pt x="680" y="448"/>
                      <a:pt x="681" y="449"/>
                      <a:pt x="681" y="449"/>
                    </a:cubicBezTo>
                    <a:moveTo>
                      <a:pt x="688" y="445"/>
                    </a:moveTo>
                    <a:cubicBezTo>
                      <a:pt x="688" y="438"/>
                      <a:pt x="687" y="431"/>
                      <a:pt x="687" y="426"/>
                    </a:cubicBezTo>
                    <a:cubicBezTo>
                      <a:pt x="687" y="421"/>
                      <a:pt x="685" y="415"/>
                      <a:pt x="683" y="410"/>
                    </a:cubicBezTo>
                    <a:cubicBezTo>
                      <a:pt x="682" y="406"/>
                      <a:pt x="679" y="402"/>
                      <a:pt x="677" y="399"/>
                    </a:cubicBezTo>
                    <a:cubicBezTo>
                      <a:pt x="678" y="398"/>
                      <a:pt x="678" y="398"/>
                      <a:pt x="679" y="398"/>
                    </a:cubicBezTo>
                    <a:cubicBezTo>
                      <a:pt x="683" y="398"/>
                      <a:pt x="687" y="399"/>
                      <a:pt x="689" y="399"/>
                    </a:cubicBezTo>
                    <a:cubicBezTo>
                      <a:pt x="696" y="399"/>
                      <a:pt x="703" y="401"/>
                      <a:pt x="710" y="402"/>
                    </a:cubicBezTo>
                    <a:cubicBezTo>
                      <a:pt x="709" y="403"/>
                      <a:pt x="709" y="405"/>
                      <a:pt x="708" y="406"/>
                    </a:cubicBezTo>
                    <a:cubicBezTo>
                      <a:pt x="703" y="419"/>
                      <a:pt x="696" y="432"/>
                      <a:pt x="688" y="445"/>
                    </a:cubicBezTo>
                    <a:moveTo>
                      <a:pt x="146" y="439"/>
                    </a:moveTo>
                    <a:cubicBezTo>
                      <a:pt x="133" y="430"/>
                      <a:pt x="118" y="417"/>
                      <a:pt x="103" y="402"/>
                    </a:cubicBezTo>
                    <a:cubicBezTo>
                      <a:pt x="103" y="401"/>
                      <a:pt x="103" y="401"/>
                      <a:pt x="103" y="400"/>
                    </a:cubicBezTo>
                    <a:cubicBezTo>
                      <a:pt x="110" y="399"/>
                      <a:pt x="117" y="396"/>
                      <a:pt x="123" y="395"/>
                    </a:cubicBezTo>
                    <a:cubicBezTo>
                      <a:pt x="128" y="393"/>
                      <a:pt x="134" y="392"/>
                      <a:pt x="139" y="390"/>
                    </a:cubicBezTo>
                    <a:cubicBezTo>
                      <a:pt x="144" y="387"/>
                      <a:pt x="149" y="383"/>
                      <a:pt x="155" y="382"/>
                    </a:cubicBezTo>
                    <a:cubicBezTo>
                      <a:pt x="155" y="402"/>
                      <a:pt x="146" y="420"/>
                      <a:pt x="146" y="439"/>
                    </a:cubicBezTo>
                    <a:moveTo>
                      <a:pt x="154" y="438"/>
                    </a:moveTo>
                    <a:cubicBezTo>
                      <a:pt x="154" y="418"/>
                      <a:pt x="163" y="399"/>
                      <a:pt x="162" y="379"/>
                    </a:cubicBezTo>
                    <a:cubicBezTo>
                      <a:pt x="164" y="380"/>
                      <a:pt x="166" y="382"/>
                      <a:pt x="167" y="383"/>
                    </a:cubicBezTo>
                    <a:cubicBezTo>
                      <a:pt x="179" y="392"/>
                      <a:pt x="192" y="402"/>
                      <a:pt x="206" y="410"/>
                    </a:cubicBezTo>
                    <a:cubicBezTo>
                      <a:pt x="198" y="417"/>
                      <a:pt x="187" y="418"/>
                      <a:pt x="180" y="424"/>
                    </a:cubicBezTo>
                    <a:cubicBezTo>
                      <a:pt x="173" y="430"/>
                      <a:pt x="163" y="434"/>
                      <a:pt x="154" y="438"/>
                    </a:cubicBezTo>
                    <a:moveTo>
                      <a:pt x="515" y="444"/>
                    </a:moveTo>
                    <a:cubicBezTo>
                      <a:pt x="524" y="436"/>
                      <a:pt x="532" y="426"/>
                      <a:pt x="540" y="416"/>
                    </a:cubicBezTo>
                    <a:cubicBezTo>
                      <a:pt x="543" y="412"/>
                      <a:pt x="546" y="408"/>
                      <a:pt x="548" y="404"/>
                    </a:cubicBezTo>
                    <a:cubicBezTo>
                      <a:pt x="551" y="400"/>
                      <a:pt x="555" y="396"/>
                      <a:pt x="557" y="391"/>
                    </a:cubicBezTo>
                    <a:cubicBezTo>
                      <a:pt x="559" y="386"/>
                      <a:pt x="564" y="381"/>
                      <a:pt x="566" y="376"/>
                    </a:cubicBezTo>
                    <a:cubicBezTo>
                      <a:pt x="567" y="373"/>
                      <a:pt x="569" y="371"/>
                      <a:pt x="570" y="368"/>
                    </a:cubicBezTo>
                    <a:cubicBezTo>
                      <a:pt x="575" y="369"/>
                      <a:pt x="580" y="370"/>
                      <a:pt x="586" y="370"/>
                    </a:cubicBezTo>
                    <a:cubicBezTo>
                      <a:pt x="591" y="370"/>
                      <a:pt x="596" y="369"/>
                      <a:pt x="601" y="368"/>
                    </a:cubicBezTo>
                    <a:cubicBezTo>
                      <a:pt x="601" y="369"/>
                      <a:pt x="600" y="370"/>
                      <a:pt x="600" y="370"/>
                    </a:cubicBezTo>
                    <a:cubicBezTo>
                      <a:pt x="595" y="383"/>
                      <a:pt x="591" y="397"/>
                      <a:pt x="583" y="408"/>
                    </a:cubicBezTo>
                    <a:cubicBezTo>
                      <a:pt x="579" y="416"/>
                      <a:pt x="574" y="424"/>
                      <a:pt x="568" y="431"/>
                    </a:cubicBezTo>
                    <a:cubicBezTo>
                      <a:pt x="551" y="437"/>
                      <a:pt x="533" y="441"/>
                      <a:pt x="515" y="444"/>
                    </a:cubicBezTo>
                    <a:moveTo>
                      <a:pt x="581" y="426"/>
                    </a:moveTo>
                    <a:cubicBezTo>
                      <a:pt x="584" y="422"/>
                      <a:pt x="586" y="418"/>
                      <a:pt x="589" y="413"/>
                    </a:cubicBezTo>
                    <a:cubicBezTo>
                      <a:pt x="597" y="401"/>
                      <a:pt x="601" y="387"/>
                      <a:pt x="607" y="373"/>
                    </a:cubicBezTo>
                    <a:cubicBezTo>
                      <a:pt x="608" y="371"/>
                      <a:pt x="609" y="369"/>
                      <a:pt x="609" y="366"/>
                    </a:cubicBezTo>
                    <a:cubicBezTo>
                      <a:pt x="611" y="366"/>
                      <a:pt x="612" y="365"/>
                      <a:pt x="614" y="365"/>
                    </a:cubicBezTo>
                    <a:cubicBezTo>
                      <a:pt x="615" y="373"/>
                      <a:pt x="615" y="383"/>
                      <a:pt x="615" y="389"/>
                    </a:cubicBezTo>
                    <a:cubicBezTo>
                      <a:pt x="615" y="394"/>
                      <a:pt x="613" y="399"/>
                      <a:pt x="613" y="403"/>
                    </a:cubicBezTo>
                    <a:cubicBezTo>
                      <a:pt x="613" y="404"/>
                      <a:pt x="613" y="406"/>
                      <a:pt x="613" y="408"/>
                    </a:cubicBezTo>
                    <a:cubicBezTo>
                      <a:pt x="603" y="415"/>
                      <a:pt x="593" y="421"/>
                      <a:pt x="581" y="426"/>
                    </a:cubicBezTo>
                    <a:moveTo>
                      <a:pt x="674" y="391"/>
                    </a:moveTo>
                    <a:cubicBezTo>
                      <a:pt x="679" y="383"/>
                      <a:pt x="684" y="372"/>
                      <a:pt x="689" y="363"/>
                    </a:cubicBezTo>
                    <a:cubicBezTo>
                      <a:pt x="692" y="367"/>
                      <a:pt x="695" y="371"/>
                      <a:pt x="697" y="374"/>
                    </a:cubicBezTo>
                    <a:cubicBezTo>
                      <a:pt x="702" y="380"/>
                      <a:pt x="704" y="387"/>
                      <a:pt x="706" y="394"/>
                    </a:cubicBezTo>
                    <a:cubicBezTo>
                      <a:pt x="700" y="393"/>
                      <a:pt x="695" y="392"/>
                      <a:pt x="689" y="391"/>
                    </a:cubicBezTo>
                    <a:cubicBezTo>
                      <a:pt x="686" y="391"/>
                      <a:pt x="683" y="391"/>
                      <a:pt x="679" y="391"/>
                    </a:cubicBezTo>
                    <a:cubicBezTo>
                      <a:pt x="677" y="391"/>
                      <a:pt x="676" y="391"/>
                      <a:pt x="674" y="391"/>
                    </a:cubicBezTo>
                    <a:moveTo>
                      <a:pt x="458" y="448"/>
                    </a:moveTo>
                    <a:cubicBezTo>
                      <a:pt x="452" y="448"/>
                      <a:pt x="446" y="448"/>
                      <a:pt x="441" y="448"/>
                    </a:cubicBezTo>
                    <a:cubicBezTo>
                      <a:pt x="442" y="448"/>
                      <a:pt x="442" y="448"/>
                      <a:pt x="442" y="448"/>
                    </a:cubicBezTo>
                    <a:cubicBezTo>
                      <a:pt x="457" y="442"/>
                      <a:pt x="469" y="430"/>
                      <a:pt x="482" y="420"/>
                    </a:cubicBezTo>
                    <a:cubicBezTo>
                      <a:pt x="494" y="409"/>
                      <a:pt x="507" y="398"/>
                      <a:pt x="518" y="386"/>
                    </a:cubicBezTo>
                    <a:cubicBezTo>
                      <a:pt x="527" y="376"/>
                      <a:pt x="534" y="366"/>
                      <a:pt x="542" y="355"/>
                    </a:cubicBezTo>
                    <a:cubicBezTo>
                      <a:pt x="549" y="360"/>
                      <a:pt x="556" y="364"/>
                      <a:pt x="563" y="366"/>
                    </a:cubicBezTo>
                    <a:cubicBezTo>
                      <a:pt x="560" y="373"/>
                      <a:pt x="556" y="379"/>
                      <a:pt x="552" y="385"/>
                    </a:cubicBezTo>
                    <a:cubicBezTo>
                      <a:pt x="545" y="394"/>
                      <a:pt x="539" y="405"/>
                      <a:pt x="532" y="414"/>
                    </a:cubicBezTo>
                    <a:cubicBezTo>
                      <a:pt x="522" y="426"/>
                      <a:pt x="512" y="437"/>
                      <a:pt x="499" y="446"/>
                    </a:cubicBezTo>
                    <a:cubicBezTo>
                      <a:pt x="485" y="448"/>
                      <a:pt x="471" y="448"/>
                      <a:pt x="458" y="448"/>
                    </a:cubicBezTo>
                    <a:moveTo>
                      <a:pt x="621" y="401"/>
                    </a:moveTo>
                    <a:cubicBezTo>
                      <a:pt x="622" y="396"/>
                      <a:pt x="622" y="392"/>
                      <a:pt x="622" y="387"/>
                    </a:cubicBezTo>
                    <a:cubicBezTo>
                      <a:pt x="622" y="380"/>
                      <a:pt x="622" y="370"/>
                      <a:pt x="620" y="362"/>
                    </a:cubicBezTo>
                    <a:cubicBezTo>
                      <a:pt x="625" y="360"/>
                      <a:pt x="630" y="357"/>
                      <a:pt x="633" y="354"/>
                    </a:cubicBezTo>
                    <a:cubicBezTo>
                      <a:pt x="636" y="363"/>
                      <a:pt x="637" y="372"/>
                      <a:pt x="642" y="380"/>
                    </a:cubicBezTo>
                    <a:cubicBezTo>
                      <a:pt x="642" y="380"/>
                      <a:pt x="642" y="380"/>
                      <a:pt x="642" y="380"/>
                    </a:cubicBezTo>
                    <a:cubicBezTo>
                      <a:pt x="636" y="388"/>
                      <a:pt x="629" y="395"/>
                      <a:pt x="621" y="401"/>
                    </a:cubicBezTo>
                    <a:moveTo>
                      <a:pt x="713" y="391"/>
                    </a:moveTo>
                    <a:cubicBezTo>
                      <a:pt x="712" y="386"/>
                      <a:pt x="710" y="381"/>
                      <a:pt x="708" y="376"/>
                    </a:cubicBezTo>
                    <a:cubicBezTo>
                      <a:pt x="704" y="370"/>
                      <a:pt x="699" y="365"/>
                      <a:pt x="695" y="359"/>
                    </a:cubicBezTo>
                    <a:cubicBezTo>
                      <a:pt x="703" y="355"/>
                      <a:pt x="711" y="353"/>
                      <a:pt x="719" y="349"/>
                    </a:cubicBezTo>
                    <a:cubicBezTo>
                      <a:pt x="719" y="365"/>
                      <a:pt x="716" y="379"/>
                      <a:pt x="713" y="391"/>
                    </a:cubicBezTo>
                    <a:moveTo>
                      <a:pt x="70" y="357"/>
                    </a:moveTo>
                    <a:cubicBezTo>
                      <a:pt x="74" y="357"/>
                      <a:pt x="79" y="355"/>
                      <a:pt x="82" y="354"/>
                    </a:cubicBezTo>
                    <a:cubicBezTo>
                      <a:pt x="94" y="351"/>
                      <a:pt x="106" y="347"/>
                      <a:pt x="118" y="346"/>
                    </a:cubicBezTo>
                    <a:cubicBezTo>
                      <a:pt x="116" y="354"/>
                      <a:pt x="113" y="361"/>
                      <a:pt x="109" y="369"/>
                    </a:cubicBezTo>
                    <a:cubicBezTo>
                      <a:pt x="105" y="377"/>
                      <a:pt x="99" y="385"/>
                      <a:pt x="95" y="393"/>
                    </a:cubicBezTo>
                    <a:cubicBezTo>
                      <a:pt x="86" y="382"/>
                      <a:pt x="77" y="370"/>
                      <a:pt x="69" y="356"/>
                    </a:cubicBezTo>
                    <a:cubicBezTo>
                      <a:pt x="69" y="357"/>
                      <a:pt x="69" y="357"/>
                      <a:pt x="70" y="357"/>
                    </a:cubicBezTo>
                    <a:moveTo>
                      <a:pt x="106" y="391"/>
                    </a:moveTo>
                    <a:cubicBezTo>
                      <a:pt x="110" y="386"/>
                      <a:pt x="112" y="381"/>
                      <a:pt x="115" y="375"/>
                    </a:cubicBezTo>
                    <a:cubicBezTo>
                      <a:pt x="119" y="365"/>
                      <a:pt x="123" y="356"/>
                      <a:pt x="126" y="345"/>
                    </a:cubicBezTo>
                    <a:cubicBezTo>
                      <a:pt x="136" y="356"/>
                      <a:pt x="146" y="365"/>
                      <a:pt x="156" y="374"/>
                    </a:cubicBezTo>
                    <a:cubicBezTo>
                      <a:pt x="147" y="375"/>
                      <a:pt x="137" y="382"/>
                      <a:pt x="128" y="385"/>
                    </a:cubicBezTo>
                    <a:cubicBezTo>
                      <a:pt x="122" y="387"/>
                      <a:pt x="113" y="391"/>
                      <a:pt x="105" y="392"/>
                    </a:cubicBezTo>
                    <a:cubicBezTo>
                      <a:pt x="106" y="391"/>
                      <a:pt x="106" y="391"/>
                      <a:pt x="106" y="391"/>
                    </a:cubicBezTo>
                    <a:cubicBezTo>
                      <a:pt x="106" y="391"/>
                      <a:pt x="106" y="391"/>
                      <a:pt x="106" y="391"/>
                    </a:cubicBezTo>
                    <a:moveTo>
                      <a:pt x="646" y="373"/>
                    </a:moveTo>
                    <a:cubicBezTo>
                      <a:pt x="644" y="367"/>
                      <a:pt x="642" y="360"/>
                      <a:pt x="641" y="354"/>
                    </a:cubicBezTo>
                    <a:cubicBezTo>
                      <a:pt x="640" y="353"/>
                      <a:pt x="640" y="351"/>
                      <a:pt x="639" y="349"/>
                    </a:cubicBezTo>
                    <a:cubicBezTo>
                      <a:pt x="643" y="345"/>
                      <a:pt x="646" y="341"/>
                      <a:pt x="649" y="336"/>
                    </a:cubicBezTo>
                    <a:cubicBezTo>
                      <a:pt x="650" y="338"/>
                      <a:pt x="651" y="340"/>
                      <a:pt x="652" y="342"/>
                    </a:cubicBezTo>
                    <a:cubicBezTo>
                      <a:pt x="653" y="346"/>
                      <a:pt x="656" y="348"/>
                      <a:pt x="659" y="351"/>
                    </a:cubicBezTo>
                    <a:cubicBezTo>
                      <a:pt x="656" y="358"/>
                      <a:pt x="651" y="365"/>
                      <a:pt x="646" y="373"/>
                    </a:cubicBezTo>
                    <a:moveTo>
                      <a:pt x="426" y="447"/>
                    </a:moveTo>
                    <a:cubicBezTo>
                      <a:pt x="399" y="445"/>
                      <a:pt x="373" y="440"/>
                      <a:pt x="349" y="433"/>
                    </a:cubicBezTo>
                    <a:cubicBezTo>
                      <a:pt x="351" y="432"/>
                      <a:pt x="354" y="431"/>
                      <a:pt x="356" y="431"/>
                    </a:cubicBezTo>
                    <a:cubicBezTo>
                      <a:pt x="363" y="429"/>
                      <a:pt x="370" y="427"/>
                      <a:pt x="377" y="425"/>
                    </a:cubicBezTo>
                    <a:cubicBezTo>
                      <a:pt x="390" y="421"/>
                      <a:pt x="403" y="415"/>
                      <a:pt x="415" y="408"/>
                    </a:cubicBezTo>
                    <a:cubicBezTo>
                      <a:pt x="450" y="384"/>
                      <a:pt x="491" y="365"/>
                      <a:pt x="521" y="334"/>
                    </a:cubicBezTo>
                    <a:cubicBezTo>
                      <a:pt x="526" y="340"/>
                      <a:pt x="531" y="346"/>
                      <a:pt x="536" y="351"/>
                    </a:cubicBezTo>
                    <a:cubicBezTo>
                      <a:pt x="529" y="360"/>
                      <a:pt x="522" y="369"/>
                      <a:pt x="515" y="378"/>
                    </a:cubicBezTo>
                    <a:cubicBezTo>
                      <a:pt x="504" y="391"/>
                      <a:pt x="490" y="402"/>
                      <a:pt x="477" y="413"/>
                    </a:cubicBezTo>
                    <a:cubicBezTo>
                      <a:pt x="470" y="420"/>
                      <a:pt x="462" y="427"/>
                      <a:pt x="453" y="433"/>
                    </a:cubicBezTo>
                    <a:cubicBezTo>
                      <a:pt x="446" y="437"/>
                      <a:pt x="439" y="440"/>
                      <a:pt x="432" y="444"/>
                    </a:cubicBezTo>
                    <a:cubicBezTo>
                      <a:pt x="430" y="445"/>
                      <a:pt x="428" y="446"/>
                      <a:pt x="426" y="447"/>
                    </a:cubicBezTo>
                    <a:moveTo>
                      <a:pt x="694" y="351"/>
                    </a:moveTo>
                    <a:cubicBezTo>
                      <a:pt x="696" y="344"/>
                      <a:pt x="697" y="338"/>
                      <a:pt x="697" y="331"/>
                    </a:cubicBezTo>
                    <a:cubicBezTo>
                      <a:pt x="702" y="334"/>
                      <a:pt x="708" y="337"/>
                      <a:pt x="713" y="341"/>
                    </a:cubicBezTo>
                    <a:cubicBezTo>
                      <a:pt x="718" y="342"/>
                      <a:pt x="717" y="343"/>
                      <a:pt x="710" y="344"/>
                    </a:cubicBezTo>
                    <a:cubicBezTo>
                      <a:pt x="708" y="345"/>
                      <a:pt x="705" y="346"/>
                      <a:pt x="703" y="347"/>
                    </a:cubicBezTo>
                    <a:cubicBezTo>
                      <a:pt x="700" y="349"/>
                      <a:pt x="697" y="350"/>
                      <a:pt x="694" y="351"/>
                    </a:cubicBezTo>
                    <a:moveTo>
                      <a:pt x="662" y="343"/>
                    </a:moveTo>
                    <a:cubicBezTo>
                      <a:pt x="660" y="342"/>
                      <a:pt x="659" y="340"/>
                      <a:pt x="658" y="338"/>
                    </a:cubicBezTo>
                    <a:cubicBezTo>
                      <a:pt x="657" y="335"/>
                      <a:pt x="655" y="332"/>
                      <a:pt x="653" y="330"/>
                    </a:cubicBezTo>
                    <a:cubicBezTo>
                      <a:pt x="653" y="329"/>
                      <a:pt x="653" y="329"/>
                      <a:pt x="653" y="329"/>
                    </a:cubicBezTo>
                    <a:cubicBezTo>
                      <a:pt x="654" y="326"/>
                      <a:pt x="656" y="323"/>
                      <a:pt x="657" y="320"/>
                    </a:cubicBezTo>
                    <a:cubicBezTo>
                      <a:pt x="657" y="320"/>
                      <a:pt x="657" y="320"/>
                      <a:pt x="658" y="319"/>
                    </a:cubicBezTo>
                    <a:cubicBezTo>
                      <a:pt x="661" y="322"/>
                      <a:pt x="663" y="324"/>
                      <a:pt x="666" y="327"/>
                    </a:cubicBezTo>
                    <a:cubicBezTo>
                      <a:pt x="665" y="333"/>
                      <a:pt x="664" y="338"/>
                      <a:pt x="662" y="343"/>
                    </a:cubicBezTo>
                    <a:moveTo>
                      <a:pt x="262" y="391"/>
                    </a:moveTo>
                    <a:cubicBezTo>
                      <a:pt x="294" y="391"/>
                      <a:pt x="327" y="385"/>
                      <a:pt x="360" y="378"/>
                    </a:cubicBezTo>
                    <a:cubicBezTo>
                      <a:pt x="388" y="371"/>
                      <a:pt x="418" y="362"/>
                      <a:pt x="445" y="351"/>
                    </a:cubicBezTo>
                    <a:cubicBezTo>
                      <a:pt x="458" y="346"/>
                      <a:pt x="473" y="341"/>
                      <a:pt x="485" y="333"/>
                    </a:cubicBezTo>
                    <a:cubicBezTo>
                      <a:pt x="493" y="328"/>
                      <a:pt x="503" y="323"/>
                      <a:pt x="511" y="317"/>
                    </a:cubicBezTo>
                    <a:cubicBezTo>
                      <a:pt x="513" y="321"/>
                      <a:pt x="515" y="324"/>
                      <a:pt x="517" y="328"/>
                    </a:cubicBezTo>
                    <a:cubicBezTo>
                      <a:pt x="487" y="359"/>
                      <a:pt x="446" y="377"/>
                      <a:pt x="411" y="401"/>
                    </a:cubicBezTo>
                    <a:cubicBezTo>
                      <a:pt x="394" y="412"/>
                      <a:pt x="373" y="419"/>
                      <a:pt x="354" y="423"/>
                    </a:cubicBezTo>
                    <a:cubicBezTo>
                      <a:pt x="346" y="425"/>
                      <a:pt x="339" y="427"/>
                      <a:pt x="331" y="428"/>
                    </a:cubicBezTo>
                    <a:cubicBezTo>
                      <a:pt x="299" y="418"/>
                      <a:pt x="270" y="405"/>
                      <a:pt x="243" y="390"/>
                    </a:cubicBezTo>
                    <a:cubicBezTo>
                      <a:pt x="249" y="391"/>
                      <a:pt x="255" y="391"/>
                      <a:pt x="262" y="391"/>
                    </a:cubicBezTo>
                    <a:moveTo>
                      <a:pt x="47" y="313"/>
                    </a:moveTo>
                    <a:cubicBezTo>
                      <a:pt x="56" y="313"/>
                      <a:pt x="65" y="310"/>
                      <a:pt x="73" y="309"/>
                    </a:cubicBezTo>
                    <a:cubicBezTo>
                      <a:pt x="75" y="309"/>
                      <a:pt x="77" y="309"/>
                      <a:pt x="79" y="308"/>
                    </a:cubicBezTo>
                    <a:cubicBezTo>
                      <a:pt x="76" y="315"/>
                      <a:pt x="74" y="323"/>
                      <a:pt x="71" y="330"/>
                    </a:cubicBezTo>
                    <a:cubicBezTo>
                      <a:pt x="69" y="335"/>
                      <a:pt x="67" y="341"/>
                      <a:pt x="64" y="345"/>
                    </a:cubicBezTo>
                    <a:cubicBezTo>
                      <a:pt x="63" y="346"/>
                      <a:pt x="63" y="346"/>
                      <a:pt x="63" y="346"/>
                    </a:cubicBezTo>
                    <a:cubicBezTo>
                      <a:pt x="61" y="343"/>
                      <a:pt x="60" y="340"/>
                      <a:pt x="59" y="338"/>
                    </a:cubicBezTo>
                    <a:cubicBezTo>
                      <a:pt x="55" y="329"/>
                      <a:pt x="51" y="321"/>
                      <a:pt x="47" y="313"/>
                    </a:cubicBezTo>
                    <a:cubicBezTo>
                      <a:pt x="47" y="313"/>
                      <a:pt x="47" y="313"/>
                      <a:pt x="47" y="313"/>
                    </a:cubicBezTo>
                    <a:moveTo>
                      <a:pt x="718" y="334"/>
                    </a:moveTo>
                    <a:cubicBezTo>
                      <a:pt x="712" y="330"/>
                      <a:pt x="698" y="322"/>
                      <a:pt x="698" y="321"/>
                    </a:cubicBezTo>
                    <a:cubicBezTo>
                      <a:pt x="702" y="317"/>
                      <a:pt x="708" y="313"/>
                      <a:pt x="712" y="307"/>
                    </a:cubicBezTo>
                    <a:cubicBezTo>
                      <a:pt x="712" y="308"/>
                      <a:pt x="712" y="309"/>
                      <a:pt x="712" y="309"/>
                    </a:cubicBezTo>
                    <a:cubicBezTo>
                      <a:pt x="715" y="318"/>
                      <a:pt x="717" y="326"/>
                      <a:pt x="718" y="334"/>
                    </a:cubicBezTo>
                    <a:moveTo>
                      <a:pt x="71" y="348"/>
                    </a:moveTo>
                    <a:cubicBezTo>
                      <a:pt x="71" y="348"/>
                      <a:pt x="71" y="348"/>
                      <a:pt x="71" y="348"/>
                    </a:cubicBezTo>
                    <a:cubicBezTo>
                      <a:pt x="71" y="347"/>
                      <a:pt x="72" y="346"/>
                      <a:pt x="73" y="344"/>
                    </a:cubicBezTo>
                    <a:cubicBezTo>
                      <a:pt x="75" y="340"/>
                      <a:pt x="77" y="335"/>
                      <a:pt x="79" y="330"/>
                    </a:cubicBezTo>
                    <a:cubicBezTo>
                      <a:pt x="82" y="323"/>
                      <a:pt x="84" y="314"/>
                      <a:pt x="88" y="307"/>
                    </a:cubicBezTo>
                    <a:cubicBezTo>
                      <a:pt x="89" y="307"/>
                      <a:pt x="89" y="307"/>
                      <a:pt x="89" y="307"/>
                    </a:cubicBezTo>
                    <a:cubicBezTo>
                      <a:pt x="91" y="307"/>
                      <a:pt x="93" y="307"/>
                      <a:pt x="94" y="305"/>
                    </a:cubicBezTo>
                    <a:cubicBezTo>
                      <a:pt x="102" y="317"/>
                      <a:pt x="110" y="328"/>
                      <a:pt x="119" y="338"/>
                    </a:cubicBezTo>
                    <a:cubicBezTo>
                      <a:pt x="103" y="340"/>
                      <a:pt x="87" y="347"/>
                      <a:pt x="71" y="348"/>
                    </a:cubicBezTo>
                    <a:moveTo>
                      <a:pt x="695" y="314"/>
                    </a:moveTo>
                    <a:cubicBezTo>
                      <a:pt x="694" y="309"/>
                      <a:pt x="692" y="305"/>
                      <a:pt x="691" y="301"/>
                    </a:cubicBezTo>
                    <a:cubicBezTo>
                      <a:pt x="695" y="303"/>
                      <a:pt x="700" y="304"/>
                      <a:pt x="704" y="304"/>
                    </a:cubicBezTo>
                    <a:cubicBezTo>
                      <a:pt x="702" y="307"/>
                      <a:pt x="698" y="310"/>
                      <a:pt x="695" y="314"/>
                    </a:cubicBezTo>
                    <a:moveTo>
                      <a:pt x="243" y="346"/>
                    </a:moveTo>
                    <a:cubicBezTo>
                      <a:pt x="266" y="346"/>
                      <a:pt x="288" y="344"/>
                      <a:pt x="311" y="344"/>
                    </a:cubicBezTo>
                    <a:cubicBezTo>
                      <a:pt x="348" y="343"/>
                      <a:pt x="385" y="335"/>
                      <a:pt x="422" y="328"/>
                    </a:cubicBezTo>
                    <a:cubicBezTo>
                      <a:pt x="440" y="324"/>
                      <a:pt x="457" y="318"/>
                      <a:pt x="474" y="311"/>
                    </a:cubicBezTo>
                    <a:cubicBezTo>
                      <a:pt x="484" y="308"/>
                      <a:pt x="494" y="304"/>
                      <a:pt x="504" y="300"/>
                    </a:cubicBezTo>
                    <a:cubicBezTo>
                      <a:pt x="505" y="303"/>
                      <a:pt x="506" y="306"/>
                      <a:pt x="508" y="310"/>
                    </a:cubicBezTo>
                    <a:cubicBezTo>
                      <a:pt x="502" y="314"/>
                      <a:pt x="495" y="318"/>
                      <a:pt x="489" y="322"/>
                    </a:cubicBezTo>
                    <a:cubicBezTo>
                      <a:pt x="476" y="329"/>
                      <a:pt x="463" y="335"/>
                      <a:pt x="449" y="341"/>
                    </a:cubicBezTo>
                    <a:cubicBezTo>
                      <a:pt x="423" y="353"/>
                      <a:pt x="395" y="360"/>
                      <a:pt x="367" y="368"/>
                    </a:cubicBezTo>
                    <a:cubicBezTo>
                      <a:pt x="334" y="377"/>
                      <a:pt x="299" y="383"/>
                      <a:pt x="265" y="383"/>
                    </a:cubicBezTo>
                    <a:cubicBezTo>
                      <a:pt x="252" y="383"/>
                      <a:pt x="239" y="382"/>
                      <a:pt x="226" y="381"/>
                    </a:cubicBezTo>
                    <a:cubicBezTo>
                      <a:pt x="202" y="366"/>
                      <a:pt x="180" y="350"/>
                      <a:pt x="162" y="335"/>
                    </a:cubicBezTo>
                    <a:cubicBezTo>
                      <a:pt x="176" y="340"/>
                      <a:pt x="190" y="340"/>
                      <a:pt x="204" y="343"/>
                    </a:cubicBezTo>
                    <a:cubicBezTo>
                      <a:pt x="217" y="345"/>
                      <a:pt x="230" y="346"/>
                      <a:pt x="243" y="346"/>
                    </a:cubicBezTo>
                    <a:moveTo>
                      <a:pt x="668" y="318"/>
                    </a:moveTo>
                    <a:cubicBezTo>
                      <a:pt x="665" y="316"/>
                      <a:pt x="663" y="313"/>
                      <a:pt x="661" y="312"/>
                    </a:cubicBezTo>
                    <a:cubicBezTo>
                      <a:pt x="660" y="312"/>
                      <a:pt x="660" y="312"/>
                      <a:pt x="660" y="312"/>
                    </a:cubicBezTo>
                    <a:cubicBezTo>
                      <a:pt x="663" y="303"/>
                      <a:pt x="666" y="290"/>
                      <a:pt x="667" y="284"/>
                    </a:cubicBezTo>
                    <a:cubicBezTo>
                      <a:pt x="668" y="297"/>
                      <a:pt x="668" y="308"/>
                      <a:pt x="668" y="318"/>
                    </a:cubicBezTo>
                    <a:moveTo>
                      <a:pt x="705" y="297"/>
                    </a:moveTo>
                    <a:cubicBezTo>
                      <a:pt x="699" y="296"/>
                      <a:pt x="693" y="294"/>
                      <a:pt x="688" y="291"/>
                    </a:cubicBezTo>
                    <a:cubicBezTo>
                      <a:pt x="689" y="288"/>
                      <a:pt x="691" y="286"/>
                      <a:pt x="693" y="283"/>
                    </a:cubicBezTo>
                    <a:cubicBezTo>
                      <a:pt x="694" y="285"/>
                      <a:pt x="696" y="286"/>
                      <a:pt x="697" y="287"/>
                    </a:cubicBezTo>
                    <a:cubicBezTo>
                      <a:pt x="700" y="290"/>
                      <a:pt x="703" y="293"/>
                      <a:pt x="705" y="297"/>
                    </a:cubicBezTo>
                    <a:moveTo>
                      <a:pt x="234" y="338"/>
                    </a:moveTo>
                    <a:cubicBezTo>
                      <a:pt x="224" y="338"/>
                      <a:pt x="214" y="337"/>
                      <a:pt x="205" y="335"/>
                    </a:cubicBezTo>
                    <a:cubicBezTo>
                      <a:pt x="188" y="332"/>
                      <a:pt x="171" y="330"/>
                      <a:pt x="154" y="324"/>
                    </a:cubicBezTo>
                    <a:cubicBezTo>
                      <a:pt x="152" y="324"/>
                      <a:pt x="149" y="323"/>
                      <a:pt x="147" y="322"/>
                    </a:cubicBezTo>
                    <a:cubicBezTo>
                      <a:pt x="132" y="307"/>
                      <a:pt x="120" y="293"/>
                      <a:pt x="113" y="282"/>
                    </a:cubicBezTo>
                    <a:cubicBezTo>
                      <a:pt x="112" y="281"/>
                      <a:pt x="111" y="280"/>
                      <a:pt x="110" y="278"/>
                    </a:cubicBezTo>
                    <a:cubicBezTo>
                      <a:pt x="121" y="281"/>
                      <a:pt x="132" y="286"/>
                      <a:pt x="143" y="289"/>
                    </a:cubicBezTo>
                    <a:cubicBezTo>
                      <a:pt x="150" y="290"/>
                      <a:pt x="157" y="292"/>
                      <a:pt x="164" y="293"/>
                    </a:cubicBezTo>
                    <a:cubicBezTo>
                      <a:pt x="182" y="303"/>
                      <a:pt x="201" y="309"/>
                      <a:pt x="220" y="309"/>
                    </a:cubicBezTo>
                    <a:cubicBezTo>
                      <a:pt x="222" y="309"/>
                      <a:pt x="224" y="309"/>
                      <a:pt x="226" y="308"/>
                    </a:cubicBezTo>
                    <a:cubicBezTo>
                      <a:pt x="232" y="309"/>
                      <a:pt x="238" y="309"/>
                      <a:pt x="244" y="309"/>
                    </a:cubicBezTo>
                    <a:cubicBezTo>
                      <a:pt x="249" y="309"/>
                      <a:pt x="255" y="309"/>
                      <a:pt x="260" y="309"/>
                    </a:cubicBezTo>
                    <a:cubicBezTo>
                      <a:pt x="262" y="309"/>
                      <a:pt x="265" y="309"/>
                      <a:pt x="267" y="309"/>
                    </a:cubicBezTo>
                    <a:cubicBezTo>
                      <a:pt x="270" y="309"/>
                      <a:pt x="274" y="309"/>
                      <a:pt x="278" y="309"/>
                    </a:cubicBezTo>
                    <a:cubicBezTo>
                      <a:pt x="281" y="309"/>
                      <a:pt x="285" y="309"/>
                      <a:pt x="288" y="309"/>
                    </a:cubicBezTo>
                    <a:cubicBezTo>
                      <a:pt x="292" y="309"/>
                      <a:pt x="296" y="309"/>
                      <a:pt x="300" y="309"/>
                    </a:cubicBezTo>
                    <a:cubicBezTo>
                      <a:pt x="316" y="307"/>
                      <a:pt x="332" y="306"/>
                      <a:pt x="348" y="306"/>
                    </a:cubicBezTo>
                    <a:cubicBezTo>
                      <a:pt x="381" y="304"/>
                      <a:pt x="414" y="299"/>
                      <a:pt x="447" y="291"/>
                    </a:cubicBezTo>
                    <a:cubicBezTo>
                      <a:pt x="464" y="288"/>
                      <a:pt x="480" y="284"/>
                      <a:pt x="497" y="280"/>
                    </a:cubicBezTo>
                    <a:cubicBezTo>
                      <a:pt x="498" y="280"/>
                      <a:pt x="499" y="279"/>
                      <a:pt x="501" y="279"/>
                    </a:cubicBezTo>
                    <a:cubicBezTo>
                      <a:pt x="501" y="283"/>
                      <a:pt x="501" y="288"/>
                      <a:pt x="502" y="292"/>
                    </a:cubicBezTo>
                    <a:cubicBezTo>
                      <a:pt x="492" y="298"/>
                      <a:pt x="479" y="301"/>
                      <a:pt x="469" y="305"/>
                    </a:cubicBezTo>
                    <a:cubicBezTo>
                      <a:pt x="452" y="312"/>
                      <a:pt x="434" y="317"/>
                      <a:pt x="416" y="321"/>
                    </a:cubicBezTo>
                    <a:cubicBezTo>
                      <a:pt x="380" y="329"/>
                      <a:pt x="344" y="335"/>
                      <a:pt x="307" y="336"/>
                    </a:cubicBezTo>
                    <a:cubicBezTo>
                      <a:pt x="299" y="336"/>
                      <a:pt x="291" y="337"/>
                      <a:pt x="283" y="337"/>
                    </a:cubicBezTo>
                    <a:cubicBezTo>
                      <a:pt x="281" y="337"/>
                      <a:pt x="280" y="337"/>
                      <a:pt x="279" y="337"/>
                    </a:cubicBezTo>
                    <a:cubicBezTo>
                      <a:pt x="276" y="337"/>
                      <a:pt x="272" y="337"/>
                      <a:pt x="269" y="337"/>
                    </a:cubicBezTo>
                    <a:cubicBezTo>
                      <a:pt x="265" y="337"/>
                      <a:pt x="262" y="337"/>
                      <a:pt x="258" y="337"/>
                    </a:cubicBezTo>
                    <a:cubicBezTo>
                      <a:pt x="256" y="337"/>
                      <a:pt x="253" y="337"/>
                      <a:pt x="251" y="337"/>
                    </a:cubicBezTo>
                    <a:cubicBezTo>
                      <a:pt x="246" y="338"/>
                      <a:pt x="240" y="338"/>
                      <a:pt x="234" y="338"/>
                    </a:cubicBezTo>
                    <a:moveTo>
                      <a:pt x="50" y="305"/>
                    </a:moveTo>
                    <a:cubicBezTo>
                      <a:pt x="53" y="301"/>
                      <a:pt x="56" y="297"/>
                      <a:pt x="58" y="295"/>
                    </a:cubicBezTo>
                    <a:cubicBezTo>
                      <a:pt x="65" y="288"/>
                      <a:pt x="70" y="281"/>
                      <a:pt x="76" y="273"/>
                    </a:cubicBezTo>
                    <a:cubicBezTo>
                      <a:pt x="80" y="281"/>
                      <a:pt x="84" y="289"/>
                      <a:pt x="88" y="296"/>
                    </a:cubicBezTo>
                    <a:cubicBezTo>
                      <a:pt x="88" y="296"/>
                      <a:pt x="87" y="296"/>
                      <a:pt x="86" y="297"/>
                    </a:cubicBezTo>
                    <a:cubicBezTo>
                      <a:pt x="86" y="298"/>
                      <a:pt x="85" y="299"/>
                      <a:pt x="84" y="300"/>
                    </a:cubicBezTo>
                    <a:cubicBezTo>
                      <a:pt x="80" y="300"/>
                      <a:pt x="75" y="301"/>
                      <a:pt x="75" y="301"/>
                    </a:cubicBezTo>
                    <a:cubicBezTo>
                      <a:pt x="70" y="302"/>
                      <a:pt x="64" y="302"/>
                      <a:pt x="59" y="303"/>
                    </a:cubicBezTo>
                    <a:cubicBezTo>
                      <a:pt x="56" y="303"/>
                      <a:pt x="53" y="304"/>
                      <a:pt x="50" y="305"/>
                    </a:cubicBezTo>
                    <a:moveTo>
                      <a:pt x="43" y="302"/>
                    </a:moveTo>
                    <a:cubicBezTo>
                      <a:pt x="39" y="292"/>
                      <a:pt x="35" y="282"/>
                      <a:pt x="32" y="272"/>
                    </a:cubicBezTo>
                    <a:cubicBezTo>
                      <a:pt x="38" y="274"/>
                      <a:pt x="46" y="275"/>
                      <a:pt x="53" y="275"/>
                    </a:cubicBezTo>
                    <a:cubicBezTo>
                      <a:pt x="57" y="275"/>
                      <a:pt x="61" y="275"/>
                      <a:pt x="65" y="275"/>
                    </a:cubicBezTo>
                    <a:cubicBezTo>
                      <a:pt x="58" y="283"/>
                      <a:pt x="49" y="292"/>
                      <a:pt x="43" y="302"/>
                    </a:cubicBezTo>
                    <a:moveTo>
                      <a:pt x="683" y="285"/>
                    </a:moveTo>
                    <a:cubicBezTo>
                      <a:pt x="680" y="279"/>
                      <a:pt x="676" y="274"/>
                      <a:pt x="673" y="270"/>
                    </a:cubicBezTo>
                    <a:cubicBezTo>
                      <a:pt x="674" y="271"/>
                      <a:pt x="676" y="271"/>
                      <a:pt x="677" y="272"/>
                    </a:cubicBezTo>
                    <a:cubicBezTo>
                      <a:pt x="681" y="274"/>
                      <a:pt x="684" y="276"/>
                      <a:pt x="687" y="278"/>
                    </a:cubicBezTo>
                    <a:cubicBezTo>
                      <a:pt x="686" y="280"/>
                      <a:pt x="684" y="282"/>
                      <a:pt x="683" y="285"/>
                    </a:cubicBezTo>
                    <a:moveTo>
                      <a:pt x="377" y="263"/>
                    </a:moveTo>
                    <a:cubicBezTo>
                      <a:pt x="393" y="263"/>
                      <a:pt x="408" y="263"/>
                      <a:pt x="424" y="262"/>
                    </a:cubicBezTo>
                    <a:cubicBezTo>
                      <a:pt x="445" y="260"/>
                      <a:pt x="465" y="260"/>
                      <a:pt x="485" y="260"/>
                    </a:cubicBezTo>
                    <a:cubicBezTo>
                      <a:pt x="486" y="260"/>
                      <a:pt x="486" y="260"/>
                      <a:pt x="486" y="260"/>
                    </a:cubicBezTo>
                    <a:cubicBezTo>
                      <a:pt x="491" y="260"/>
                      <a:pt x="497" y="261"/>
                      <a:pt x="503" y="261"/>
                    </a:cubicBezTo>
                    <a:cubicBezTo>
                      <a:pt x="502" y="264"/>
                      <a:pt x="501" y="268"/>
                      <a:pt x="501" y="271"/>
                    </a:cubicBezTo>
                    <a:cubicBezTo>
                      <a:pt x="496" y="273"/>
                      <a:pt x="490" y="274"/>
                      <a:pt x="487" y="274"/>
                    </a:cubicBezTo>
                    <a:cubicBezTo>
                      <a:pt x="481" y="276"/>
                      <a:pt x="476" y="277"/>
                      <a:pt x="470" y="279"/>
                    </a:cubicBezTo>
                    <a:cubicBezTo>
                      <a:pt x="458" y="282"/>
                      <a:pt x="445" y="284"/>
                      <a:pt x="433" y="286"/>
                    </a:cubicBezTo>
                    <a:cubicBezTo>
                      <a:pt x="403" y="292"/>
                      <a:pt x="374" y="296"/>
                      <a:pt x="344" y="298"/>
                    </a:cubicBezTo>
                    <a:cubicBezTo>
                      <a:pt x="320" y="299"/>
                      <a:pt x="296" y="301"/>
                      <a:pt x="272" y="301"/>
                    </a:cubicBezTo>
                    <a:cubicBezTo>
                      <a:pt x="269" y="301"/>
                      <a:pt x="266" y="301"/>
                      <a:pt x="263" y="301"/>
                    </a:cubicBezTo>
                    <a:cubicBezTo>
                      <a:pt x="262" y="301"/>
                      <a:pt x="261" y="301"/>
                      <a:pt x="260" y="301"/>
                    </a:cubicBezTo>
                    <a:cubicBezTo>
                      <a:pt x="290" y="292"/>
                      <a:pt x="316" y="279"/>
                      <a:pt x="340" y="263"/>
                    </a:cubicBezTo>
                    <a:cubicBezTo>
                      <a:pt x="350" y="263"/>
                      <a:pt x="360" y="263"/>
                      <a:pt x="370" y="263"/>
                    </a:cubicBezTo>
                    <a:cubicBezTo>
                      <a:pt x="373" y="263"/>
                      <a:pt x="375" y="263"/>
                      <a:pt x="377" y="263"/>
                    </a:cubicBezTo>
                    <a:moveTo>
                      <a:pt x="149" y="282"/>
                    </a:moveTo>
                    <a:cubicBezTo>
                      <a:pt x="139" y="280"/>
                      <a:pt x="130" y="277"/>
                      <a:pt x="121" y="274"/>
                    </a:cubicBezTo>
                    <a:cubicBezTo>
                      <a:pt x="116" y="272"/>
                      <a:pt x="110" y="271"/>
                      <a:pt x="105" y="269"/>
                    </a:cubicBezTo>
                    <a:cubicBezTo>
                      <a:pt x="100" y="261"/>
                      <a:pt x="96" y="253"/>
                      <a:pt x="93" y="244"/>
                    </a:cubicBezTo>
                    <a:cubicBezTo>
                      <a:pt x="97" y="246"/>
                      <a:pt x="102" y="248"/>
                      <a:pt x="106" y="251"/>
                    </a:cubicBezTo>
                    <a:cubicBezTo>
                      <a:pt x="111" y="253"/>
                      <a:pt x="117" y="255"/>
                      <a:pt x="122" y="257"/>
                    </a:cubicBezTo>
                    <a:cubicBezTo>
                      <a:pt x="123" y="257"/>
                      <a:pt x="125" y="257"/>
                      <a:pt x="126" y="258"/>
                    </a:cubicBezTo>
                    <a:cubicBezTo>
                      <a:pt x="132" y="267"/>
                      <a:pt x="140" y="275"/>
                      <a:pt x="149" y="282"/>
                    </a:cubicBezTo>
                    <a:moveTo>
                      <a:pt x="53" y="267"/>
                    </a:moveTo>
                    <a:cubicBezTo>
                      <a:pt x="46" y="267"/>
                      <a:pt x="40" y="267"/>
                      <a:pt x="34" y="265"/>
                    </a:cubicBezTo>
                    <a:cubicBezTo>
                      <a:pt x="43" y="255"/>
                      <a:pt x="54" y="248"/>
                      <a:pt x="64" y="239"/>
                    </a:cubicBezTo>
                    <a:cubicBezTo>
                      <a:pt x="66" y="248"/>
                      <a:pt x="69" y="257"/>
                      <a:pt x="73" y="266"/>
                    </a:cubicBezTo>
                    <a:cubicBezTo>
                      <a:pt x="68" y="267"/>
                      <a:pt x="60" y="267"/>
                      <a:pt x="53" y="267"/>
                    </a:cubicBezTo>
                    <a:moveTo>
                      <a:pt x="198" y="271"/>
                    </a:moveTo>
                    <a:cubicBezTo>
                      <a:pt x="192" y="270"/>
                      <a:pt x="186" y="268"/>
                      <a:pt x="180" y="265"/>
                    </a:cubicBezTo>
                    <a:cubicBezTo>
                      <a:pt x="175" y="263"/>
                      <a:pt x="170" y="260"/>
                      <a:pt x="165" y="257"/>
                    </a:cubicBezTo>
                    <a:cubicBezTo>
                      <a:pt x="171" y="253"/>
                      <a:pt x="177" y="246"/>
                      <a:pt x="182" y="241"/>
                    </a:cubicBezTo>
                    <a:cubicBezTo>
                      <a:pt x="188" y="233"/>
                      <a:pt x="195" y="226"/>
                      <a:pt x="202" y="219"/>
                    </a:cubicBezTo>
                    <a:cubicBezTo>
                      <a:pt x="200" y="225"/>
                      <a:pt x="199" y="231"/>
                      <a:pt x="199" y="238"/>
                    </a:cubicBezTo>
                    <a:cubicBezTo>
                      <a:pt x="198" y="249"/>
                      <a:pt x="197" y="260"/>
                      <a:pt x="198" y="271"/>
                    </a:cubicBezTo>
                    <a:moveTo>
                      <a:pt x="383" y="256"/>
                    </a:moveTo>
                    <a:cubicBezTo>
                      <a:pt x="372" y="256"/>
                      <a:pt x="361" y="256"/>
                      <a:pt x="351" y="255"/>
                    </a:cubicBezTo>
                    <a:cubicBezTo>
                      <a:pt x="368" y="243"/>
                      <a:pt x="384" y="229"/>
                      <a:pt x="399" y="216"/>
                    </a:cubicBezTo>
                    <a:cubicBezTo>
                      <a:pt x="401" y="216"/>
                      <a:pt x="403" y="217"/>
                      <a:pt x="405" y="217"/>
                    </a:cubicBezTo>
                    <a:cubicBezTo>
                      <a:pt x="419" y="218"/>
                      <a:pt x="432" y="219"/>
                      <a:pt x="446" y="222"/>
                    </a:cubicBezTo>
                    <a:cubicBezTo>
                      <a:pt x="457" y="225"/>
                      <a:pt x="468" y="226"/>
                      <a:pt x="479" y="228"/>
                    </a:cubicBezTo>
                    <a:cubicBezTo>
                      <a:pt x="489" y="230"/>
                      <a:pt x="502" y="233"/>
                      <a:pt x="512" y="237"/>
                    </a:cubicBezTo>
                    <a:cubicBezTo>
                      <a:pt x="509" y="242"/>
                      <a:pt x="507" y="247"/>
                      <a:pt x="505" y="252"/>
                    </a:cubicBezTo>
                    <a:cubicBezTo>
                      <a:pt x="501" y="253"/>
                      <a:pt x="497" y="253"/>
                      <a:pt x="495" y="253"/>
                    </a:cubicBezTo>
                    <a:cubicBezTo>
                      <a:pt x="494" y="253"/>
                      <a:pt x="493" y="253"/>
                      <a:pt x="493" y="253"/>
                    </a:cubicBezTo>
                    <a:cubicBezTo>
                      <a:pt x="484" y="252"/>
                      <a:pt x="476" y="253"/>
                      <a:pt x="467" y="252"/>
                    </a:cubicBezTo>
                    <a:cubicBezTo>
                      <a:pt x="464" y="252"/>
                      <a:pt x="460" y="251"/>
                      <a:pt x="457" y="251"/>
                    </a:cubicBezTo>
                    <a:cubicBezTo>
                      <a:pt x="440" y="251"/>
                      <a:pt x="423" y="255"/>
                      <a:pt x="406" y="255"/>
                    </a:cubicBezTo>
                    <a:cubicBezTo>
                      <a:pt x="398" y="256"/>
                      <a:pt x="391" y="256"/>
                      <a:pt x="383" y="256"/>
                    </a:cubicBezTo>
                    <a:moveTo>
                      <a:pt x="28" y="260"/>
                    </a:moveTo>
                    <a:cubicBezTo>
                      <a:pt x="24" y="244"/>
                      <a:pt x="21" y="229"/>
                      <a:pt x="20" y="215"/>
                    </a:cubicBezTo>
                    <a:cubicBezTo>
                      <a:pt x="27" y="217"/>
                      <a:pt x="35" y="219"/>
                      <a:pt x="41" y="223"/>
                    </a:cubicBezTo>
                    <a:cubicBezTo>
                      <a:pt x="46" y="226"/>
                      <a:pt x="51" y="229"/>
                      <a:pt x="55" y="232"/>
                    </a:cubicBezTo>
                    <a:cubicBezTo>
                      <a:pt x="57" y="233"/>
                      <a:pt x="58" y="233"/>
                      <a:pt x="59" y="233"/>
                    </a:cubicBezTo>
                    <a:cubicBezTo>
                      <a:pt x="49" y="243"/>
                      <a:pt x="37" y="249"/>
                      <a:pt x="28" y="260"/>
                    </a:cubicBezTo>
                    <a:moveTo>
                      <a:pt x="213" y="272"/>
                    </a:moveTo>
                    <a:cubicBezTo>
                      <a:pt x="213" y="272"/>
                      <a:pt x="212" y="272"/>
                      <a:pt x="211" y="272"/>
                    </a:cubicBezTo>
                    <a:cubicBezTo>
                      <a:pt x="214" y="267"/>
                      <a:pt x="215" y="261"/>
                      <a:pt x="216" y="257"/>
                    </a:cubicBezTo>
                    <a:cubicBezTo>
                      <a:pt x="219" y="247"/>
                      <a:pt x="221" y="237"/>
                      <a:pt x="225" y="228"/>
                    </a:cubicBezTo>
                    <a:cubicBezTo>
                      <a:pt x="226" y="225"/>
                      <a:pt x="227" y="218"/>
                      <a:pt x="229" y="214"/>
                    </a:cubicBezTo>
                    <a:cubicBezTo>
                      <a:pt x="232" y="219"/>
                      <a:pt x="232" y="228"/>
                      <a:pt x="234" y="232"/>
                    </a:cubicBezTo>
                    <a:cubicBezTo>
                      <a:pt x="236" y="238"/>
                      <a:pt x="238" y="245"/>
                      <a:pt x="241" y="251"/>
                    </a:cubicBezTo>
                    <a:cubicBezTo>
                      <a:pt x="244" y="255"/>
                      <a:pt x="246" y="261"/>
                      <a:pt x="249" y="266"/>
                    </a:cubicBezTo>
                    <a:cubicBezTo>
                      <a:pt x="237" y="270"/>
                      <a:pt x="225" y="272"/>
                      <a:pt x="213" y="272"/>
                    </a:cubicBezTo>
                    <a:moveTo>
                      <a:pt x="205" y="268"/>
                    </a:moveTo>
                    <a:cubicBezTo>
                      <a:pt x="205" y="259"/>
                      <a:pt x="206" y="250"/>
                      <a:pt x="206" y="242"/>
                    </a:cubicBezTo>
                    <a:cubicBezTo>
                      <a:pt x="206" y="231"/>
                      <a:pt x="209" y="221"/>
                      <a:pt x="210" y="211"/>
                    </a:cubicBezTo>
                    <a:cubicBezTo>
                      <a:pt x="211" y="211"/>
                      <a:pt x="211" y="211"/>
                      <a:pt x="211" y="211"/>
                    </a:cubicBezTo>
                    <a:cubicBezTo>
                      <a:pt x="215" y="211"/>
                      <a:pt x="218" y="212"/>
                      <a:pt x="222" y="212"/>
                    </a:cubicBezTo>
                    <a:cubicBezTo>
                      <a:pt x="219" y="219"/>
                      <a:pt x="217" y="227"/>
                      <a:pt x="215" y="232"/>
                    </a:cubicBezTo>
                    <a:cubicBezTo>
                      <a:pt x="213" y="238"/>
                      <a:pt x="211" y="245"/>
                      <a:pt x="210" y="251"/>
                    </a:cubicBezTo>
                    <a:cubicBezTo>
                      <a:pt x="209" y="255"/>
                      <a:pt x="208" y="262"/>
                      <a:pt x="205" y="268"/>
                    </a:cubicBezTo>
                    <a:moveTo>
                      <a:pt x="263" y="260"/>
                    </a:moveTo>
                    <a:cubicBezTo>
                      <a:pt x="264" y="252"/>
                      <a:pt x="263" y="243"/>
                      <a:pt x="262" y="235"/>
                    </a:cubicBezTo>
                    <a:cubicBezTo>
                      <a:pt x="260" y="227"/>
                      <a:pt x="258" y="216"/>
                      <a:pt x="258" y="207"/>
                    </a:cubicBezTo>
                    <a:cubicBezTo>
                      <a:pt x="262" y="212"/>
                      <a:pt x="268" y="217"/>
                      <a:pt x="273" y="220"/>
                    </a:cubicBezTo>
                    <a:cubicBezTo>
                      <a:pt x="282" y="226"/>
                      <a:pt x="289" y="234"/>
                      <a:pt x="298" y="241"/>
                    </a:cubicBezTo>
                    <a:cubicBezTo>
                      <a:pt x="287" y="248"/>
                      <a:pt x="275" y="255"/>
                      <a:pt x="263" y="260"/>
                    </a:cubicBezTo>
                    <a:moveTo>
                      <a:pt x="136" y="217"/>
                    </a:moveTo>
                    <a:cubicBezTo>
                      <a:pt x="143" y="217"/>
                      <a:pt x="151" y="215"/>
                      <a:pt x="159" y="214"/>
                    </a:cubicBezTo>
                    <a:cubicBezTo>
                      <a:pt x="164" y="213"/>
                      <a:pt x="170" y="212"/>
                      <a:pt x="175" y="210"/>
                    </a:cubicBezTo>
                    <a:cubicBezTo>
                      <a:pt x="178" y="209"/>
                      <a:pt x="182" y="206"/>
                      <a:pt x="185" y="205"/>
                    </a:cubicBezTo>
                    <a:cubicBezTo>
                      <a:pt x="184" y="207"/>
                      <a:pt x="182" y="209"/>
                      <a:pt x="182" y="210"/>
                    </a:cubicBezTo>
                    <a:cubicBezTo>
                      <a:pt x="178" y="216"/>
                      <a:pt x="173" y="223"/>
                      <a:pt x="168" y="229"/>
                    </a:cubicBezTo>
                    <a:cubicBezTo>
                      <a:pt x="164" y="233"/>
                      <a:pt x="161" y="240"/>
                      <a:pt x="158" y="245"/>
                    </a:cubicBezTo>
                    <a:cubicBezTo>
                      <a:pt x="157" y="246"/>
                      <a:pt x="156" y="248"/>
                      <a:pt x="156" y="249"/>
                    </a:cubicBezTo>
                    <a:cubicBezTo>
                      <a:pt x="147" y="240"/>
                      <a:pt x="139" y="229"/>
                      <a:pt x="135" y="217"/>
                    </a:cubicBezTo>
                    <a:cubicBezTo>
                      <a:pt x="135" y="217"/>
                      <a:pt x="135" y="217"/>
                      <a:pt x="136" y="217"/>
                    </a:cubicBezTo>
                    <a:moveTo>
                      <a:pt x="163" y="249"/>
                    </a:moveTo>
                    <a:cubicBezTo>
                      <a:pt x="167" y="243"/>
                      <a:pt x="173" y="236"/>
                      <a:pt x="176" y="231"/>
                    </a:cubicBezTo>
                    <a:cubicBezTo>
                      <a:pt x="180" y="221"/>
                      <a:pt x="191" y="214"/>
                      <a:pt x="195" y="204"/>
                    </a:cubicBezTo>
                    <a:cubicBezTo>
                      <a:pt x="197" y="205"/>
                      <a:pt x="199" y="206"/>
                      <a:pt x="201" y="207"/>
                    </a:cubicBezTo>
                    <a:cubicBezTo>
                      <a:pt x="195" y="216"/>
                      <a:pt x="188" y="223"/>
                      <a:pt x="181" y="230"/>
                    </a:cubicBezTo>
                    <a:cubicBezTo>
                      <a:pt x="175" y="236"/>
                      <a:pt x="170" y="244"/>
                      <a:pt x="163" y="249"/>
                    </a:cubicBezTo>
                    <a:moveTo>
                      <a:pt x="120" y="248"/>
                    </a:moveTo>
                    <a:cubicBezTo>
                      <a:pt x="116" y="247"/>
                      <a:pt x="113" y="245"/>
                      <a:pt x="109" y="244"/>
                    </a:cubicBezTo>
                    <a:cubicBezTo>
                      <a:pt x="102" y="240"/>
                      <a:pt x="95" y="237"/>
                      <a:pt x="89" y="233"/>
                    </a:cubicBezTo>
                    <a:cubicBezTo>
                      <a:pt x="86" y="223"/>
                      <a:pt x="84" y="213"/>
                      <a:pt x="82" y="203"/>
                    </a:cubicBezTo>
                    <a:cubicBezTo>
                      <a:pt x="91" y="210"/>
                      <a:pt x="100" y="216"/>
                      <a:pt x="109" y="223"/>
                    </a:cubicBezTo>
                    <a:cubicBezTo>
                      <a:pt x="111" y="229"/>
                      <a:pt x="114" y="235"/>
                      <a:pt x="116" y="241"/>
                    </a:cubicBezTo>
                    <a:cubicBezTo>
                      <a:pt x="117" y="243"/>
                      <a:pt x="119" y="246"/>
                      <a:pt x="120" y="248"/>
                    </a:cubicBezTo>
                    <a:moveTo>
                      <a:pt x="256" y="262"/>
                    </a:moveTo>
                    <a:cubicBezTo>
                      <a:pt x="250" y="255"/>
                      <a:pt x="246" y="243"/>
                      <a:pt x="243" y="236"/>
                    </a:cubicBezTo>
                    <a:cubicBezTo>
                      <a:pt x="240" y="230"/>
                      <a:pt x="240" y="218"/>
                      <a:pt x="236" y="210"/>
                    </a:cubicBezTo>
                    <a:cubicBezTo>
                      <a:pt x="240" y="208"/>
                      <a:pt x="245" y="206"/>
                      <a:pt x="250" y="202"/>
                    </a:cubicBezTo>
                    <a:cubicBezTo>
                      <a:pt x="250" y="222"/>
                      <a:pt x="256" y="241"/>
                      <a:pt x="256" y="262"/>
                    </a:cubicBezTo>
                    <a:moveTo>
                      <a:pt x="143" y="209"/>
                    </a:moveTo>
                    <a:cubicBezTo>
                      <a:pt x="148" y="206"/>
                      <a:pt x="154" y="204"/>
                      <a:pt x="159" y="203"/>
                    </a:cubicBezTo>
                    <a:cubicBezTo>
                      <a:pt x="168" y="199"/>
                      <a:pt x="179" y="199"/>
                      <a:pt x="188" y="194"/>
                    </a:cubicBezTo>
                    <a:cubicBezTo>
                      <a:pt x="188" y="194"/>
                      <a:pt x="189" y="195"/>
                      <a:pt x="189" y="195"/>
                    </a:cubicBezTo>
                    <a:cubicBezTo>
                      <a:pt x="181" y="197"/>
                      <a:pt x="172" y="203"/>
                      <a:pt x="165" y="205"/>
                    </a:cubicBezTo>
                    <a:cubicBezTo>
                      <a:pt x="159" y="207"/>
                      <a:pt x="151" y="208"/>
                      <a:pt x="143" y="209"/>
                    </a:cubicBezTo>
                    <a:moveTo>
                      <a:pt x="61" y="226"/>
                    </a:moveTo>
                    <a:cubicBezTo>
                      <a:pt x="56" y="225"/>
                      <a:pt x="49" y="218"/>
                      <a:pt x="45" y="216"/>
                    </a:cubicBezTo>
                    <a:cubicBezTo>
                      <a:pt x="38" y="211"/>
                      <a:pt x="28" y="210"/>
                      <a:pt x="20" y="206"/>
                    </a:cubicBezTo>
                    <a:cubicBezTo>
                      <a:pt x="31" y="197"/>
                      <a:pt x="47" y="194"/>
                      <a:pt x="58" y="185"/>
                    </a:cubicBezTo>
                    <a:cubicBezTo>
                      <a:pt x="57" y="199"/>
                      <a:pt x="58" y="212"/>
                      <a:pt x="61" y="226"/>
                    </a:cubicBezTo>
                    <a:moveTo>
                      <a:pt x="106" y="210"/>
                    </a:moveTo>
                    <a:cubicBezTo>
                      <a:pt x="105" y="210"/>
                      <a:pt x="104" y="209"/>
                      <a:pt x="104" y="209"/>
                    </a:cubicBezTo>
                    <a:cubicBezTo>
                      <a:pt x="95" y="205"/>
                      <a:pt x="89" y="199"/>
                      <a:pt x="82" y="193"/>
                    </a:cubicBezTo>
                    <a:cubicBezTo>
                      <a:pt x="82" y="189"/>
                      <a:pt x="82" y="184"/>
                      <a:pt x="82" y="180"/>
                    </a:cubicBezTo>
                    <a:cubicBezTo>
                      <a:pt x="86" y="183"/>
                      <a:pt x="91" y="185"/>
                      <a:pt x="95" y="187"/>
                    </a:cubicBezTo>
                    <a:cubicBezTo>
                      <a:pt x="99" y="190"/>
                      <a:pt x="102" y="193"/>
                      <a:pt x="106" y="196"/>
                    </a:cubicBezTo>
                    <a:cubicBezTo>
                      <a:pt x="105" y="201"/>
                      <a:pt x="106" y="206"/>
                      <a:pt x="106" y="210"/>
                    </a:cubicBezTo>
                    <a:moveTo>
                      <a:pt x="517" y="231"/>
                    </a:moveTo>
                    <a:cubicBezTo>
                      <a:pt x="510" y="229"/>
                      <a:pt x="503" y="227"/>
                      <a:pt x="497" y="225"/>
                    </a:cubicBezTo>
                    <a:cubicBezTo>
                      <a:pt x="482" y="221"/>
                      <a:pt x="467" y="218"/>
                      <a:pt x="452" y="216"/>
                    </a:cubicBezTo>
                    <a:cubicBezTo>
                      <a:pt x="437" y="213"/>
                      <a:pt x="423" y="210"/>
                      <a:pt x="407" y="209"/>
                    </a:cubicBezTo>
                    <a:cubicBezTo>
                      <a:pt x="419" y="199"/>
                      <a:pt x="431" y="189"/>
                      <a:pt x="442" y="179"/>
                    </a:cubicBezTo>
                    <a:cubicBezTo>
                      <a:pt x="444" y="180"/>
                      <a:pt x="447" y="181"/>
                      <a:pt x="448" y="181"/>
                    </a:cubicBezTo>
                    <a:cubicBezTo>
                      <a:pt x="459" y="184"/>
                      <a:pt x="471" y="189"/>
                      <a:pt x="481" y="195"/>
                    </a:cubicBezTo>
                    <a:cubicBezTo>
                      <a:pt x="497" y="202"/>
                      <a:pt x="510" y="213"/>
                      <a:pt x="524" y="222"/>
                    </a:cubicBezTo>
                    <a:cubicBezTo>
                      <a:pt x="522" y="225"/>
                      <a:pt x="519" y="228"/>
                      <a:pt x="517" y="231"/>
                    </a:cubicBezTo>
                    <a:moveTo>
                      <a:pt x="187" y="184"/>
                    </a:moveTo>
                    <a:cubicBezTo>
                      <a:pt x="183" y="179"/>
                      <a:pt x="179" y="174"/>
                      <a:pt x="174" y="170"/>
                    </a:cubicBezTo>
                    <a:cubicBezTo>
                      <a:pt x="178" y="171"/>
                      <a:pt x="181" y="174"/>
                      <a:pt x="184" y="175"/>
                    </a:cubicBezTo>
                    <a:cubicBezTo>
                      <a:pt x="186" y="175"/>
                      <a:pt x="187" y="175"/>
                      <a:pt x="188" y="175"/>
                    </a:cubicBezTo>
                    <a:cubicBezTo>
                      <a:pt x="188" y="175"/>
                      <a:pt x="188" y="175"/>
                      <a:pt x="189" y="175"/>
                    </a:cubicBezTo>
                    <a:cubicBezTo>
                      <a:pt x="188" y="178"/>
                      <a:pt x="187" y="181"/>
                      <a:pt x="187" y="184"/>
                    </a:cubicBezTo>
                    <a:moveTo>
                      <a:pt x="302" y="234"/>
                    </a:moveTo>
                    <a:cubicBezTo>
                      <a:pt x="295" y="229"/>
                      <a:pt x="289" y="223"/>
                      <a:pt x="282" y="218"/>
                    </a:cubicBezTo>
                    <a:cubicBezTo>
                      <a:pt x="274" y="211"/>
                      <a:pt x="265" y="204"/>
                      <a:pt x="258" y="195"/>
                    </a:cubicBezTo>
                    <a:cubicBezTo>
                      <a:pt x="266" y="189"/>
                      <a:pt x="275" y="180"/>
                      <a:pt x="286" y="169"/>
                    </a:cubicBezTo>
                    <a:cubicBezTo>
                      <a:pt x="288" y="177"/>
                      <a:pt x="293" y="187"/>
                      <a:pt x="295" y="194"/>
                    </a:cubicBezTo>
                    <a:cubicBezTo>
                      <a:pt x="300" y="207"/>
                      <a:pt x="303" y="220"/>
                      <a:pt x="302" y="234"/>
                    </a:cubicBezTo>
                    <a:moveTo>
                      <a:pt x="309" y="232"/>
                    </a:moveTo>
                    <a:cubicBezTo>
                      <a:pt x="310" y="221"/>
                      <a:pt x="308" y="210"/>
                      <a:pt x="305" y="199"/>
                    </a:cubicBezTo>
                    <a:cubicBezTo>
                      <a:pt x="302" y="189"/>
                      <a:pt x="295" y="177"/>
                      <a:pt x="294" y="166"/>
                    </a:cubicBezTo>
                    <a:cubicBezTo>
                      <a:pt x="296" y="167"/>
                      <a:pt x="300" y="170"/>
                      <a:pt x="301" y="170"/>
                    </a:cubicBezTo>
                    <a:cubicBezTo>
                      <a:pt x="308" y="174"/>
                      <a:pt x="316" y="178"/>
                      <a:pt x="323" y="182"/>
                    </a:cubicBezTo>
                    <a:cubicBezTo>
                      <a:pt x="331" y="187"/>
                      <a:pt x="340" y="195"/>
                      <a:pt x="350" y="198"/>
                    </a:cubicBezTo>
                    <a:cubicBezTo>
                      <a:pt x="337" y="210"/>
                      <a:pt x="323" y="222"/>
                      <a:pt x="309" y="232"/>
                    </a:cubicBezTo>
                    <a:moveTo>
                      <a:pt x="640" y="219"/>
                    </a:moveTo>
                    <a:cubicBezTo>
                      <a:pt x="633" y="209"/>
                      <a:pt x="625" y="204"/>
                      <a:pt x="616" y="200"/>
                    </a:cubicBezTo>
                    <a:cubicBezTo>
                      <a:pt x="617" y="195"/>
                      <a:pt x="617" y="190"/>
                      <a:pt x="617" y="186"/>
                    </a:cubicBezTo>
                    <a:cubicBezTo>
                      <a:pt x="616" y="179"/>
                      <a:pt x="616" y="173"/>
                      <a:pt x="617" y="167"/>
                    </a:cubicBezTo>
                    <a:cubicBezTo>
                      <a:pt x="617" y="166"/>
                      <a:pt x="616" y="166"/>
                      <a:pt x="616" y="165"/>
                    </a:cubicBezTo>
                    <a:cubicBezTo>
                      <a:pt x="632" y="182"/>
                      <a:pt x="640" y="202"/>
                      <a:pt x="640" y="219"/>
                    </a:cubicBezTo>
                    <a:moveTo>
                      <a:pt x="132" y="206"/>
                    </a:moveTo>
                    <a:cubicBezTo>
                      <a:pt x="129" y="193"/>
                      <a:pt x="128" y="185"/>
                      <a:pt x="137" y="175"/>
                    </a:cubicBezTo>
                    <a:cubicBezTo>
                      <a:pt x="141" y="171"/>
                      <a:pt x="145" y="167"/>
                      <a:pt x="149" y="164"/>
                    </a:cubicBezTo>
                    <a:cubicBezTo>
                      <a:pt x="149" y="165"/>
                      <a:pt x="150" y="165"/>
                      <a:pt x="151" y="165"/>
                    </a:cubicBezTo>
                    <a:cubicBezTo>
                      <a:pt x="162" y="166"/>
                      <a:pt x="173" y="179"/>
                      <a:pt x="181" y="189"/>
                    </a:cubicBezTo>
                    <a:cubicBezTo>
                      <a:pt x="178" y="189"/>
                      <a:pt x="174" y="190"/>
                      <a:pt x="171" y="191"/>
                    </a:cubicBezTo>
                    <a:cubicBezTo>
                      <a:pt x="165" y="192"/>
                      <a:pt x="159" y="194"/>
                      <a:pt x="152" y="197"/>
                    </a:cubicBezTo>
                    <a:cubicBezTo>
                      <a:pt x="146" y="199"/>
                      <a:pt x="138" y="202"/>
                      <a:pt x="132" y="206"/>
                    </a:cubicBezTo>
                    <a:moveTo>
                      <a:pt x="662" y="179"/>
                    </a:moveTo>
                    <a:cubicBezTo>
                      <a:pt x="659" y="174"/>
                      <a:pt x="656" y="169"/>
                      <a:pt x="653" y="167"/>
                    </a:cubicBezTo>
                    <a:cubicBezTo>
                      <a:pt x="653" y="167"/>
                      <a:pt x="653" y="167"/>
                      <a:pt x="653" y="167"/>
                    </a:cubicBezTo>
                    <a:cubicBezTo>
                      <a:pt x="655" y="166"/>
                      <a:pt x="657" y="165"/>
                      <a:pt x="658" y="163"/>
                    </a:cubicBezTo>
                    <a:cubicBezTo>
                      <a:pt x="662" y="160"/>
                      <a:pt x="665" y="157"/>
                      <a:pt x="668" y="153"/>
                    </a:cubicBezTo>
                    <a:cubicBezTo>
                      <a:pt x="668" y="161"/>
                      <a:pt x="666" y="168"/>
                      <a:pt x="663" y="175"/>
                    </a:cubicBezTo>
                    <a:cubicBezTo>
                      <a:pt x="663" y="176"/>
                      <a:pt x="662" y="177"/>
                      <a:pt x="662" y="179"/>
                    </a:cubicBezTo>
                    <a:moveTo>
                      <a:pt x="530" y="217"/>
                    </a:moveTo>
                    <a:cubicBezTo>
                      <a:pt x="511" y="205"/>
                      <a:pt x="493" y="191"/>
                      <a:pt x="473" y="182"/>
                    </a:cubicBezTo>
                    <a:cubicBezTo>
                      <a:pt x="465" y="179"/>
                      <a:pt x="456" y="177"/>
                      <a:pt x="448" y="174"/>
                    </a:cubicBezTo>
                    <a:cubicBezTo>
                      <a:pt x="459" y="166"/>
                      <a:pt x="469" y="158"/>
                      <a:pt x="479" y="152"/>
                    </a:cubicBezTo>
                    <a:cubicBezTo>
                      <a:pt x="482" y="153"/>
                      <a:pt x="484" y="155"/>
                      <a:pt x="486" y="157"/>
                    </a:cubicBezTo>
                    <a:cubicBezTo>
                      <a:pt x="494" y="163"/>
                      <a:pt x="501" y="171"/>
                      <a:pt x="509" y="177"/>
                    </a:cubicBezTo>
                    <a:cubicBezTo>
                      <a:pt x="517" y="184"/>
                      <a:pt x="522" y="193"/>
                      <a:pt x="530" y="200"/>
                    </a:cubicBezTo>
                    <a:cubicBezTo>
                      <a:pt x="531" y="201"/>
                      <a:pt x="535" y="206"/>
                      <a:pt x="539" y="210"/>
                    </a:cubicBezTo>
                    <a:cubicBezTo>
                      <a:pt x="536" y="212"/>
                      <a:pt x="533" y="214"/>
                      <a:pt x="530" y="217"/>
                    </a:cubicBezTo>
                    <a:moveTo>
                      <a:pt x="184" y="166"/>
                    </a:moveTo>
                    <a:cubicBezTo>
                      <a:pt x="181" y="165"/>
                      <a:pt x="178" y="163"/>
                      <a:pt x="175" y="162"/>
                    </a:cubicBezTo>
                    <a:cubicBezTo>
                      <a:pt x="169" y="160"/>
                      <a:pt x="162" y="159"/>
                      <a:pt x="156" y="158"/>
                    </a:cubicBezTo>
                    <a:cubicBezTo>
                      <a:pt x="158" y="156"/>
                      <a:pt x="160" y="153"/>
                      <a:pt x="162" y="151"/>
                    </a:cubicBezTo>
                    <a:cubicBezTo>
                      <a:pt x="163" y="152"/>
                      <a:pt x="164" y="153"/>
                      <a:pt x="166" y="153"/>
                    </a:cubicBezTo>
                    <a:cubicBezTo>
                      <a:pt x="173" y="156"/>
                      <a:pt x="179" y="158"/>
                      <a:pt x="184" y="166"/>
                    </a:cubicBezTo>
                    <a:cubicBezTo>
                      <a:pt x="184" y="166"/>
                      <a:pt x="184" y="166"/>
                      <a:pt x="184" y="166"/>
                    </a:cubicBezTo>
                    <a:moveTo>
                      <a:pt x="650" y="160"/>
                    </a:moveTo>
                    <a:cubicBezTo>
                      <a:pt x="649" y="158"/>
                      <a:pt x="648" y="156"/>
                      <a:pt x="646" y="154"/>
                    </a:cubicBezTo>
                    <a:cubicBezTo>
                      <a:pt x="651" y="152"/>
                      <a:pt x="656" y="150"/>
                      <a:pt x="661" y="149"/>
                    </a:cubicBezTo>
                    <a:cubicBezTo>
                      <a:pt x="658" y="153"/>
                      <a:pt x="655" y="156"/>
                      <a:pt x="651" y="159"/>
                    </a:cubicBezTo>
                    <a:cubicBezTo>
                      <a:pt x="651" y="160"/>
                      <a:pt x="650" y="160"/>
                      <a:pt x="650" y="160"/>
                    </a:cubicBezTo>
                    <a:moveTo>
                      <a:pt x="108" y="188"/>
                    </a:moveTo>
                    <a:cubicBezTo>
                      <a:pt x="105" y="185"/>
                      <a:pt x="102" y="182"/>
                      <a:pt x="98" y="180"/>
                    </a:cubicBezTo>
                    <a:cubicBezTo>
                      <a:pt x="96" y="179"/>
                      <a:pt x="88" y="175"/>
                      <a:pt x="83" y="171"/>
                    </a:cubicBezTo>
                    <a:cubicBezTo>
                      <a:pt x="85" y="162"/>
                      <a:pt x="87" y="152"/>
                      <a:pt x="92" y="142"/>
                    </a:cubicBezTo>
                    <a:cubicBezTo>
                      <a:pt x="93" y="146"/>
                      <a:pt x="94" y="149"/>
                      <a:pt x="96" y="152"/>
                    </a:cubicBezTo>
                    <a:cubicBezTo>
                      <a:pt x="100" y="161"/>
                      <a:pt x="107" y="167"/>
                      <a:pt x="113" y="172"/>
                    </a:cubicBezTo>
                    <a:cubicBezTo>
                      <a:pt x="111" y="178"/>
                      <a:pt x="109" y="183"/>
                      <a:pt x="108" y="188"/>
                    </a:cubicBezTo>
                    <a:moveTo>
                      <a:pt x="608" y="198"/>
                    </a:moveTo>
                    <a:cubicBezTo>
                      <a:pt x="605" y="197"/>
                      <a:pt x="601" y="196"/>
                      <a:pt x="598" y="196"/>
                    </a:cubicBezTo>
                    <a:cubicBezTo>
                      <a:pt x="597" y="188"/>
                      <a:pt x="594" y="180"/>
                      <a:pt x="593" y="172"/>
                    </a:cubicBezTo>
                    <a:cubicBezTo>
                      <a:pt x="591" y="162"/>
                      <a:pt x="589" y="151"/>
                      <a:pt x="585" y="141"/>
                    </a:cubicBezTo>
                    <a:cubicBezTo>
                      <a:pt x="593" y="145"/>
                      <a:pt x="601" y="150"/>
                      <a:pt x="608" y="156"/>
                    </a:cubicBezTo>
                    <a:cubicBezTo>
                      <a:pt x="608" y="160"/>
                      <a:pt x="609" y="163"/>
                      <a:pt x="609" y="166"/>
                    </a:cubicBezTo>
                    <a:cubicBezTo>
                      <a:pt x="609" y="173"/>
                      <a:pt x="609" y="180"/>
                      <a:pt x="609" y="187"/>
                    </a:cubicBezTo>
                    <a:cubicBezTo>
                      <a:pt x="610" y="189"/>
                      <a:pt x="609" y="194"/>
                      <a:pt x="608" y="198"/>
                    </a:cubicBezTo>
                    <a:moveTo>
                      <a:pt x="192" y="166"/>
                    </a:moveTo>
                    <a:cubicBezTo>
                      <a:pt x="190" y="161"/>
                      <a:pt x="187" y="156"/>
                      <a:pt x="182" y="153"/>
                    </a:cubicBezTo>
                    <a:cubicBezTo>
                      <a:pt x="182" y="153"/>
                      <a:pt x="179" y="151"/>
                      <a:pt x="175" y="149"/>
                    </a:cubicBezTo>
                    <a:cubicBezTo>
                      <a:pt x="184" y="148"/>
                      <a:pt x="192" y="147"/>
                      <a:pt x="200" y="144"/>
                    </a:cubicBezTo>
                    <a:cubicBezTo>
                      <a:pt x="203" y="142"/>
                      <a:pt x="206" y="141"/>
                      <a:pt x="210" y="138"/>
                    </a:cubicBezTo>
                    <a:cubicBezTo>
                      <a:pt x="210" y="139"/>
                      <a:pt x="209" y="140"/>
                      <a:pt x="209" y="140"/>
                    </a:cubicBezTo>
                    <a:cubicBezTo>
                      <a:pt x="206" y="145"/>
                      <a:pt x="198" y="155"/>
                      <a:pt x="192" y="166"/>
                    </a:cubicBezTo>
                    <a:moveTo>
                      <a:pt x="546" y="206"/>
                    </a:moveTo>
                    <a:cubicBezTo>
                      <a:pt x="540" y="198"/>
                      <a:pt x="531" y="191"/>
                      <a:pt x="528" y="187"/>
                    </a:cubicBezTo>
                    <a:cubicBezTo>
                      <a:pt x="517" y="172"/>
                      <a:pt x="502" y="158"/>
                      <a:pt x="486" y="148"/>
                    </a:cubicBezTo>
                    <a:cubicBezTo>
                      <a:pt x="497" y="142"/>
                      <a:pt x="508" y="137"/>
                      <a:pt x="519" y="134"/>
                    </a:cubicBezTo>
                    <a:cubicBezTo>
                      <a:pt x="520" y="134"/>
                      <a:pt x="520" y="134"/>
                      <a:pt x="520" y="134"/>
                    </a:cubicBezTo>
                    <a:cubicBezTo>
                      <a:pt x="522" y="136"/>
                      <a:pt x="524" y="139"/>
                      <a:pt x="525" y="139"/>
                    </a:cubicBezTo>
                    <a:cubicBezTo>
                      <a:pt x="532" y="147"/>
                      <a:pt x="538" y="157"/>
                      <a:pt x="543" y="167"/>
                    </a:cubicBezTo>
                    <a:cubicBezTo>
                      <a:pt x="547" y="174"/>
                      <a:pt x="549" y="181"/>
                      <a:pt x="552" y="188"/>
                    </a:cubicBezTo>
                    <a:cubicBezTo>
                      <a:pt x="553" y="192"/>
                      <a:pt x="554" y="197"/>
                      <a:pt x="555" y="201"/>
                    </a:cubicBezTo>
                    <a:cubicBezTo>
                      <a:pt x="554" y="202"/>
                      <a:pt x="552" y="202"/>
                      <a:pt x="551" y="203"/>
                    </a:cubicBezTo>
                    <a:cubicBezTo>
                      <a:pt x="549" y="204"/>
                      <a:pt x="547" y="204"/>
                      <a:pt x="546" y="206"/>
                    </a:cubicBezTo>
                    <a:moveTo>
                      <a:pt x="578" y="196"/>
                    </a:moveTo>
                    <a:cubicBezTo>
                      <a:pt x="577" y="175"/>
                      <a:pt x="572" y="152"/>
                      <a:pt x="561" y="133"/>
                    </a:cubicBezTo>
                    <a:cubicBezTo>
                      <a:pt x="565" y="134"/>
                      <a:pt x="570" y="135"/>
                      <a:pt x="574" y="136"/>
                    </a:cubicBezTo>
                    <a:cubicBezTo>
                      <a:pt x="580" y="146"/>
                      <a:pt x="582" y="160"/>
                      <a:pt x="585" y="170"/>
                    </a:cubicBezTo>
                    <a:cubicBezTo>
                      <a:pt x="587" y="178"/>
                      <a:pt x="590" y="187"/>
                      <a:pt x="590" y="195"/>
                    </a:cubicBezTo>
                    <a:cubicBezTo>
                      <a:pt x="586" y="195"/>
                      <a:pt x="582" y="196"/>
                      <a:pt x="578" y="196"/>
                    </a:cubicBezTo>
                    <a:moveTo>
                      <a:pt x="562" y="199"/>
                    </a:moveTo>
                    <a:cubicBezTo>
                      <a:pt x="559" y="193"/>
                      <a:pt x="558" y="184"/>
                      <a:pt x="556" y="178"/>
                    </a:cubicBezTo>
                    <a:cubicBezTo>
                      <a:pt x="553" y="169"/>
                      <a:pt x="548" y="160"/>
                      <a:pt x="543" y="152"/>
                    </a:cubicBezTo>
                    <a:cubicBezTo>
                      <a:pt x="540" y="145"/>
                      <a:pt x="535" y="138"/>
                      <a:pt x="530" y="132"/>
                    </a:cubicBezTo>
                    <a:cubicBezTo>
                      <a:pt x="534" y="132"/>
                      <a:pt x="538" y="131"/>
                      <a:pt x="543" y="131"/>
                    </a:cubicBezTo>
                    <a:cubicBezTo>
                      <a:pt x="546" y="131"/>
                      <a:pt x="548" y="131"/>
                      <a:pt x="551" y="132"/>
                    </a:cubicBezTo>
                    <a:cubicBezTo>
                      <a:pt x="564" y="150"/>
                      <a:pt x="569" y="175"/>
                      <a:pt x="571" y="197"/>
                    </a:cubicBezTo>
                    <a:cubicBezTo>
                      <a:pt x="568" y="198"/>
                      <a:pt x="565" y="198"/>
                      <a:pt x="562" y="199"/>
                    </a:cubicBezTo>
                    <a:moveTo>
                      <a:pt x="177" y="130"/>
                    </a:moveTo>
                    <a:cubicBezTo>
                      <a:pt x="182" y="130"/>
                      <a:pt x="187" y="130"/>
                      <a:pt x="192" y="130"/>
                    </a:cubicBezTo>
                    <a:cubicBezTo>
                      <a:pt x="197" y="129"/>
                      <a:pt x="202" y="129"/>
                      <a:pt x="207" y="129"/>
                    </a:cubicBezTo>
                    <a:cubicBezTo>
                      <a:pt x="208" y="129"/>
                      <a:pt x="209" y="129"/>
                      <a:pt x="210" y="129"/>
                    </a:cubicBezTo>
                    <a:cubicBezTo>
                      <a:pt x="205" y="134"/>
                      <a:pt x="197" y="137"/>
                      <a:pt x="192" y="138"/>
                    </a:cubicBezTo>
                    <a:cubicBezTo>
                      <a:pt x="184" y="140"/>
                      <a:pt x="175" y="141"/>
                      <a:pt x="167" y="143"/>
                    </a:cubicBezTo>
                    <a:cubicBezTo>
                      <a:pt x="167" y="142"/>
                      <a:pt x="168" y="141"/>
                      <a:pt x="168" y="140"/>
                    </a:cubicBezTo>
                    <a:cubicBezTo>
                      <a:pt x="169" y="137"/>
                      <a:pt x="170" y="133"/>
                      <a:pt x="170" y="130"/>
                    </a:cubicBezTo>
                    <a:cubicBezTo>
                      <a:pt x="172" y="130"/>
                      <a:pt x="175" y="130"/>
                      <a:pt x="177" y="130"/>
                    </a:cubicBezTo>
                    <a:moveTo>
                      <a:pt x="359" y="190"/>
                    </a:moveTo>
                    <a:cubicBezTo>
                      <a:pt x="358" y="183"/>
                      <a:pt x="353" y="174"/>
                      <a:pt x="352" y="169"/>
                    </a:cubicBezTo>
                    <a:cubicBezTo>
                      <a:pt x="347" y="155"/>
                      <a:pt x="344" y="141"/>
                      <a:pt x="340" y="126"/>
                    </a:cubicBezTo>
                    <a:cubicBezTo>
                      <a:pt x="346" y="133"/>
                      <a:pt x="358" y="147"/>
                      <a:pt x="360" y="149"/>
                    </a:cubicBezTo>
                    <a:cubicBezTo>
                      <a:pt x="366" y="157"/>
                      <a:pt x="372" y="165"/>
                      <a:pt x="380" y="171"/>
                    </a:cubicBezTo>
                    <a:cubicBezTo>
                      <a:pt x="373" y="177"/>
                      <a:pt x="366" y="184"/>
                      <a:pt x="359" y="190"/>
                    </a:cubicBezTo>
                    <a:moveTo>
                      <a:pt x="650" y="142"/>
                    </a:moveTo>
                    <a:cubicBezTo>
                      <a:pt x="653" y="139"/>
                      <a:pt x="656" y="136"/>
                      <a:pt x="659" y="133"/>
                    </a:cubicBezTo>
                    <a:cubicBezTo>
                      <a:pt x="662" y="131"/>
                      <a:pt x="665" y="129"/>
                      <a:pt x="667" y="126"/>
                    </a:cubicBezTo>
                    <a:cubicBezTo>
                      <a:pt x="667" y="127"/>
                      <a:pt x="667" y="129"/>
                      <a:pt x="668" y="130"/>
                    </a:cubicBezTo>
                    <a:cubicBezTo>
                      <a:pt x="668" y="134"/>
                      <a:pt x="668" y="138"/>
                      <a:pt x="668" y="141"/>
                    </a:cubicBezTo>
                    <a:cubicBezTo>
                      <a:pt x="666" y="141"/>
                      <a:pt x="665" y="141"/>
                      <a:pt x="663" y="141"/>
                    </a:cubicBezTo>
                    <a:cubicBezTo>
                      <a:pt x="660" y="141"/>
                      <a:pt x="657" y="141"/>
                      <a:pt x="653" y="141"/>
                    </a:cubicBezTo>
                    <a:cubicBezTo>
                      <a:pt x="652" y="142"/>
                      <a:pt x="651" y="142"/>
                      <a:pt x="650" y="142"/>
                    </a:cubicBezTo>
                    <a:moveTo>
                      <a:pt x="351" y="190"/>
                    </a:moveTo>
                    <a:cubicBezTo>
                      <a:pt x="350" y="189"/>
                      <a:pt x="350" y="189"/>
                      <a:pt x="350" y="189"/>
                    </a:cubicBezTo>
                    <a:cubicBezTo>
                      <a:pt x="337" y="181"/>
                      <a:pt x="324" y="174"/>
                      <a:pt x="310" y="167"/>
                    </a:cubicBezTo>
                    <a:cubicBezTo>
                      <a:pt x="306" y="165"/>
                      <a:pt x="301" y="161"/>
                      <a:pt x="296" y="159"/>
                    </a:cubicBezTo>
                    <a:cubicBezTo>
                      <a:pt x="309" y="146"/>
                      <a:pt x="321" y="134"/>
                      <a:pt x="332" y="124"/>
                    </a:cubicBezTo>
                    <a:cubicBezTo>
                      <a:pt x="335" y="136"/>
                      <a:pt x="339" y="148"/>
                      <a:pt x="341" y="160"/>
                    </a:cubicBezTo>
                    <a:cubicBezTo>
                      <a:pt x="343" y="168"/>
                      <a:pt x="346" y="176"/>
                      <a:pt x="349" y="183"/>
                    </a:cubicBezTo>
                    <a:cubicBezTo>
                      <a:pt x="349" y="185"/>
                      <a:pt x="350" y="187"/>
                      <a:pt x="351" y="189"/>
                    </a:cubicBezTo>
                    <a:cubicBezTo>
                      <a:pt x="351" y="190"/>
                      <a:pt x="351" y="190"/>
                      <a:pt x="351" y="190"/>
                    </a:cubicBezTo>
                    <a:moveTo>
                      <a:pt x="639" y="143"/>
                    </a:moveTo>
                    <a:cubicBezTo>
                      <a:pt x="636" y="139"/>
                      <a:pt x="633" y="135"/>
                      <a:pt x="630" y="131"/>
                    </a:cubicBezTo>
                    <a:cubicBezTo>
                      <a:pt x="633" y="129"/>
                      <a:pt x="637" y="126"/>
                      <a:pt x="639" y="125"/>
                    </a:cubicBezTo>
                    <a:cubicBezTo>
                      <a:pt x="644" y="123"/>
                      <a:pt x="653" y="121"/>
                      <a:pt x="660" y="121"/>
                    </a:cubicBezTo>
                    <a:cubicBezTo>
                      <a:pt x="661" y="121"/>
                      <a:pt x="661" y="121"/>
                      <a:pt x="662" y="121"/>
                    </a:cubicBezTo>
                    <a:cubicBezTo>
                      <a:pt x="660" y="124"/>
                      <a:pt x="656" y="127"/>
                      <a:pt x="654" y="128"/>
                    </a:cubicBezTo>
                    <a:cubicBezTo>
                      <a:pt x="649" y="133"/>
                      <a:pt x="644" y="138"/>
                      <a:pt x="639" y="143"/>
                    </a:cubicBezTo>
                    <a:moveTo>
                      <a:pt x="128" y="150"/>
                    </a:moveTo>
                    <a:cubicBezTo>
                      <a:pt x="124" y="143"/>
                      <a:pt x="123" y="132"/>
                      <a:pt x="126" y="125"/>
                    </a:cubicBezTo>
                    <a:cubicBezTo>
                      <a:pt x="127" y="121"/>
                      <a:pt x="127" y="118"/>
                      <a:pt x="127" y="115"/>
                    </a:cubicBezTo>
                    <a:cubicBezTo>
                      <a:pt x="136" y="117"/>
                      <a:pt x="141" y="129"/>
                      <a:pt x="128" y="150"/>
                    </a:cubicBezTo>
                    <a:moveTo>
                      <a:pt x="117" y="166"/>
                    </a:moveTo>
                    <a:cubicBezTo>
                      <a:pt x="112" y="161"/>
                      <a:pt x="106" y="156"/>
                      <a:pt x="102" y="149"/>
                    </a:cubicBezTo>
                    <a:cubicBezTo>
                      <a:pt x="99" y="143"/>
                      <a:pt x="99" y="137"/>
                      <a:pt x="97" y="131"/>
                    </a:cubicBezTo>
                    <a:cubicBezTo>
                      <a:pt x="98" y="131"/>
                      <a:pt x="98" y="131"/>
                      <a:pt x="98" y="131"/>
                    </a:cubicBezTo>
                    <a:cubicBezTo>
                      <a:pt x="103" y="121"/>
                      <a:pt x="112" y="115"/>
                      <a:pt x="120" y="114"/>
                    </a:cubicBezTo>
                    <a:cubicBezTo>
                      <a:pt x="120" y="116"/>
                      <a:pt x="120" y="117"/>
                      <a:pt x="120" y="118"/>
                    </a:cubicBezTo>
                    <a:cubicBezTo>
                      <a:pt x="119" y="122"/>
                      <a:pt x="117" y="125"/>
                      <a:pt x="116" y="129"/>
                    </a:cubicBezTo>
                    <a:cubicBezTo>
                      <a:pt x="116" y="131"/>
                      <a:pt x="116" y="134"/>
                      <a:pt x="117" y="136"/>
                    </a:cubicBezTo>
                    <a:cubicBezTo>
                      <a:pt x="118" y="144"/>
                      <a:pt x="119" y="151"/>
                      <a:pt x="123" y="157"/>
                    </a:cubicBezTo>
                    <a:cubicBezTo>
                      <a:pt x="123" y="157"/>
                      <a:pt x="123" y="157"/>
                      <a:pt x="123" y="157"/>
                    </a:cubicBezTo>
                    <a:cubicBezTo>
                      <a:pt x="121" y="160"/>
                      <a:pt x="119" y="163"/>
                      <a:pt x="117" y="166"/>
                    </a:cubicBezTo>
                    <a:moveTo>
                      <a:pt x="380" y="161"/>
                    </a:moveTo>
                    <a:cubicBezTo>
                      <a:pt x="366" y="148"/>
                      <a:pt x="357" y="128"/>
                      <a:pt x="340" y="117"/>
                    </a:cubicBezTo>
                    <a:cubicBezTo>
                      <a:pt x="352" y="106"/>
                      <a:pt x="362" y="97"/>
                      <a:pt x="372" y="90"/>
                    </a:cubicBezTo>
                    <a:cubicBezTo>
                      <a:pt x="372" y="100"/>
                      <a:pt x="374" y="110"/>
                      <a:pt x="374" y="121"/>
                    </a:cubicBezTo>
                    <a:cubicBezTo>
                      <a:pt x="375" y="130"/>
                      <a:pt x="377" y="138"/>
                      <a:pt x="378" y="147"/>
                    </a:cubicBezTo>
                    <a:cubicBezTo>
                      <a:pt x="378" y="152"/>
                      <a:pt x="379" y="157"/>
                      <a:pt x="380" y="161"/>
                    </a:cubicBezTo>
                    <a:moveTo>
                      <a:pt x="388" y="163"/>
                    </a:moveTo>
                    <a:cubicBezTo>
                      <a:pt x="387" y="151"/>
                      <a:pt x="384" y="139"/>
                      <a:pt x="383" y="128"/>
                    </a:cubicBezTo>
                    <a:cubicBezTo>
                      <a:pt x="381" y="114"/>
                      <a:pt x="379" y="100"/>
                      <a:pt x="380" y="86"/>
                    </a:cubicBezTo>
                    <a:cubicBezTo>
                      <a:pt x="384" y="89"/>
                      <a:pt x="387" y="95"/>
                      <a:pt x="390" y="98"/>
                    </a:cubicBezTo>
                    <a:cubicBezTo>
                      <a:pt x="395" y="103"/>
                      <a:pt x="400" y="109"/>
                      <a:pt x="404" y="114"/>
                    </a:cubicBezTo>
                    <a:cubicBezTo>
                      <a:pt x="411" y="121"/>
                      <a:pt x="417" y="128"/>
                      <a:pt x="425" y="133"/>
                    </a:cubicBezTo>
                    <a:cubicBezTo>
                      <a:pt x="416" y="140"/>
                      <a:pt x="407" y="147"/>
                      <a:pt x="399" y="154"/>
                    </a:cubicBezTo>
                    <a:cubicBezTo>
                      <a:pt x="395" y="157"/>
                      <a:pt x="392" y="160"/>
                      <a:pt x="388" y="163"/>
                    </a:cubicBezTo>
                    <a:moveTo>
                      <a:pt x="628" y="123"/>
                    </a:moveTo>
                    <a:cubicBezTo>
                      <a:pt x="631" y="116"/>
                      <a:pt x="635" y="110"/>
                      <a:pt x="639" y="104"/>
                    </a:cubicBezTo>
                    <a:cubicBezTo>
                      <a:pt x="643" y="98"/>
                      <a:pt x="646" y="91"/>
                      <a:pt x="649" y="85"/>
                    </a:cubicBezTo>
                    <a:cubicBezTo>
                      <a:pt x="650" y="87"/>
                      <a:pt x="651" y="88"/>
                      <a:pt x="652" y="90"/>
                    </a:cubicBezTo>
                    <a:cubicBezTo>
                      <a:pt x="656" y="98"/>
                      <a:pt x="661" y="105"/>
                      <a:pt x="664" y="113"/>
                    </a:cubicBezTo>
                    <a:cubicBezTo>
                      <a:pt x="663" y="113"/>
                      <a:pt x="663" y="113"/>
                      <a:pt x="662" y="113"/>
                    </a:cubicBezTo>
                    <a:cubicBezTo>
                      <a:pt x="657" y="113"/>
                      <a:pt x="652" y="115"/>
                      <a:pt x="648" y="115"/>
                    </a:cubicBezTo>
                    <a:cubicBezTo>
                      <a:pt x="644" y="116"/>
                      <a:pt x="640" y="117"/>
                      <a:pt x="636" y="118"/>
                    </a:cubicBezTo>
                    <a:cubicBezTo>
                      <a:pt x="635" y="118"/>
                      <a:pt x="631" y="121"/>
                      <a:pt x="628" y="123"/>
                    </a:cubicBezTo>
                    <a:moveTo>
                      <a:pt x="621" y="121"/>
                    </a:moveTo>
                    <a:cubicBezTo>
                      <a:pt x="616" y="117"/>
                      <a:pt x="611" y="112"/>
                      <a:pt x="606" y="109"/>
                    </a:cubicBezTo>
                    <a:cubicBezTo>
                      <a:pt x="611" y="107"/>
                      <a:pt x="615" y="102"/>
                      <a:pt x="618" y="100"/>
                    </a:cubicBezTo>
                    <a:cubicBezTo>
                      <a:pt x="625" y="94"/>
                      <a:pt x="633" y="87"/>
                      <a:pt x="641" y="84"/>
                    </a:cubicBezTo>
                    <a:cubicBezTo>
                      <a:pt x="638" y="89"/>
                      <a:pt x="636" y="95"/>
                      <a:pt x="633" y="100"/>
                    </a:cubicBezTo>
                    <a:cubicBezTo>
                      <a:pt x="628" y="107"/>
                      <a:pt x="624" y="114"/>
                      <a:pt x="621" y="121"/>
                    </a:cubicBezTo>
                    <a:moveTo>
                      <a:pt x="167" y="116"/>
                    </a:moveTo>
                    <a:cubicBezTo>
                      <a:pt x="165" y="110"/>
                      <a:pt x="162" y="104"/>
                      <a:pt x="158" y="100"/>
                    </a:cubicBezTo>
                    <a:cubicBezTo>
                      <a:pt x="168" y="91"/>
                      <a:pt x="179" y="81"/>
                      <a:pt x="189" y="71"/>
                    </a:cubicBezTo>
                    <a:cubicBezTo>
                      <a:pt x="186" y="82"/>
                      <a:pt x="181" y="93"/>
                      <a:pt x="176" y="102"/>
                    </a:cubicBezTo>
                    <a:cubicBezTo>
                      <a:pt x="174" y="105"/>
                      <a:pt x="170" y="110"/>
                      <a:pt x="167" y="116"/>
                    </a:cubicBezTo>
                    <a:moveTo>
                      <a:pt x="174" y="122"/>
                    </a:moveTo>
                    <a:cubicBezTo>
                      <a:pt x="174" y="122"/>
                      <a:pt x="174" y="122"/>
                      <a:pt x="174" y="121"/>
                    </a:cubicBezTo>
                    <a:cubicBezTo>
                      <a:pt x="175" y="119"/>
                      <a:pt x="177" y="116"/>
                      <a:pt x="178" y="114"/>
                    </a:cubicBezTo>
                    <a:cubicBezTo>
                      <a:pt x="187" y="100"/>
                      <a:pt x="194" y="82"/>
                      <a:pt x="198" y="66"/>
                    </a:cubicBezTo>
                    <a:cubicBezTo>
                      <a:pt x="199" y="67"/>
                      <a:pt x="201" y="69"/>
                      <a:pt x="203" y="71"/>
                    </a:cubicBezTo>
                    <a:cubicBezTo>
                      <a:pt x="212" y="83"/>
                      <a:pt x="215" y="99"/>
                      <a:pt x="215" y="114"/>
                    </a:cubicBezTo>
                    <a:cubicBezTo>
                      <a:pt x="215" y="117"/>
                      <a:pt x="215" y="119"/>
                      <a:pt x="215" y="121"/>
                    </a:cubicBezTo>
                    <a:cubicBezTo>
                      <a:pt x="212" y="121"/>
                      <a:pt x="209" y="121"/>
                      <a:pt x="205" y="121"/>
                    </a:cubicBezTo>
                    <a:cubicBezTo>
                      <a:pt x="199" y="121"/>
                      <a:pt x="192" y="121"/>
                      <a:pt x="186" y="121"/>
                    </a:cubicBezTo>
                    <a:cubicBezTo>
                      <a:pt x="182" y="121"/>
                      <a:pt x="178" y="122"/>
                      <a:pt x="174" y="122"/>
                    </a:cubicBezTo>
                    <a:moveTo>
                      <a:pt x="434" y="126"/>
                    </a:moveTo>
                    <a:cubicBezTo>
                      <a:pt x="434" y="123"/>
                      <a:pt x="434" y="119"/>
                      <a:pt x="433" y="115"/>
                    </a:cubicBezTo>
                    <a:cubicBezTo>
                      <a:pt x="433" y="107"/>
                      <a:pt x="433" y="99"/>
                      <a:pt x="432" y="91"/>
                    </a:cubicBezTo>
                    <a:cubicBezTo>
                      <a:pt x="431" y="82"/>
                      <a:pt x="430" y="72"/>
                      <a:pt x="431" y="62"/>
                    </a:cubicBezTo>
                    <a:cubicBezTo>
                      <a:pt x="431" y="63"/>
                      <a:pt x="431" y="64"/>
                      <a:pt x="432" y="64"/>
                    </a:cubicBezTo>
                    <a:cubicBezTo>
                      <a:pt x="436" y="70"/>
                      <a:pt x="439" y="77"/>
                      <a:pt x="443" y="83"/>
                    </a:cubicBezTo>
                    <a:cubicBezTo>
                      <a:pt x="448" y="92"/>
                      <a:pt x="454" y="102"/>
                      <a:pt x="461" y="110"/>
                    </a:cubicBezTo>
                    <a:cubicBezTo>
                      <a:pt x="452" y="115"/>
                      <a:pt x="443" y="120"/>
                      <a:pt x="434" y="126"/>
                    </a:cubicBezTo>
                    <a:moveTo>
                      <a:pt x="94" y="100"/>
                    </a:moveTo>
                    <a:cubicBezTo>
                      <a:pt x="94" y="93"/>
                      <a:pt x="93" y="87"/>
                      <a:pt x="93" y="81"/>
                    </a:cubicBezTo>
                    <a:cubicBezTo>
                      <a:pt x="93" y="74"/>
                      <a:pt x="94" y="67"/>
                      <a:pt x="95" y="60"/>
                    </a:cubicBezTo>
                    <a:cubicBezTo>
                      <a:pt x="99" y="64"/>
                      <a:pt x="103" y="74"/>
                      <a:pt x="106" y="77"/>
                    </a:cubicBezTo>
                    <a:cubicBezTo>
                      <a:pt x="109" y="81"/>
                      <a:pt x="111" y="85"/>
                      <a:pt x="114" y="90"/>
                    </a:cubicBezTo>
                    <a:cubicBezTo>
                      <a:pt x="107" y="92"/>
                      <a:pt x="100" y="95"/>
                      <a:pt x="94" y="100"/>
                    </a:cubicBezTo>
                    <a:moveTo>
                      <a:pt x="127" y="88"/>
                    </a:moveTo>
                    <a:cubicBezTo>
                      <a:pt x="128" y="87"/>
                      <a:pt x="128" y="87"/>
                      <a:pt x="128" y="86"/>
                    </a:cubicBezTo>
                    <a:cubicBezTo>
                      <a:pt x="129" y="81"/>
                      <a:pt x="132" y="78"/>
                      <a:pt x="134" y="74"/>
                    </a:cubicBezTo>
                    <a:cubicBezTo>
                      <a:pt x="137" y="68"/>
                      <a:pt x="139" y="63"/>
                      <a:pt x="142" y="58"/>
                    </a:cubicBezTo>
                    <a:cubicBezTo>
                      <a:pt x="143" y="63"/>
                      <a:pt x="143" y="67"/>
                      <a:pt x="143" y="71"/>
                    </a:cubicBezTo>
                    <a:cubicBezTo>
                      <a:pt x="144" y="74"/>
                      <a:pt x="145" y="77"/>
                      <a:pt x="145" y="80"/>
                    </a:cubicBezTo>
                    <a:cubicBezTo>
                      <a:pt x="146" y="84"/>
                      <a:pt x="145" y="88"/>
                      <a:pt x="146" y="91"/>
                    </a:cubicBezTo>
                    <a:cubicBezTo>
                      <a:pt x="145" y="91"/>
                      <a:pt x="144" y="91"/>
                      <a:pt x="143" y="90"/>
                    </a:cubicBezTo>
                    <a:cubicBezTo>
                      <a:pt x="139" y="89"/>
                      <a:pt x="134" y="88"/>
                      <a:pt x="129" y="88"/>
                    </a:cubicBezTo>
                    <a:cubicBezTo>
                      <a:pt x="128" y="88"/>
                      <a:pt x="128" y="88"/>
                      <a:pt x="127" y="88"/>
                    </a:cubicBezTo>
                    <a:moveTo>
                      <a:pt x="427" y="126"/>
                    </a:moveTo>
                    <a:cubicBezTo>
                      <a:pt x="416" y="119"/>
                      <a:pt x="410" y="107"/>
                      <a:pt x="400" y="98"/>
                    </a:cubicBezTo>
                    <a:cubicBezTo>
                      <a:pt x="395" y="93"/>
                      <a:pt x="391" y="85"/>
                      <a:pt x="384" y="80"/>
                    </a:cubicBezTo>
                    <a:cubicBezTo>
                      <a:pt x="401" y="68"/>
                      <a:pt x="414" y="60"/>
                      <a:pt x="424" y="54"/>
                    </a:cubicBezTo>
                    <a:cubicBezTo>
                      <a:pt x="423" y="65"/>
                      <a:pt x="424" y="76"/>
                      <a:pt x="424" y="87"/>
                    </a:cubicBezTo>
                    <a:cubicBezTo>
                      <a:pt x="424" y="100"/>
                      <a:pt x="427" y="113"/>
                      <a:pt x="427" y="126"/>
                    </a:cubicBezTo>
                    <a:moveTo>
                      <a:pt x="153" y="94"/>
                    </a:moveTo>
                    <a:cubicBezTo>
                      <a:pt x="153" y="91"/>
                      <a:pt x="153" y="87"/>
                      <a:pt x="153" y="85"/>
                    </a:cubicBezTo>
                    <a:cubicBezTo>
                      <a:pt x="153" y="80"/>
                      <a:pt x="152" y="75"/>
                      <a:pt x="151" y="70"/>
                    </a:cubicBezTo>
                    <a:cubicBezTo>
                      <a:pt x="149" y="64"/>
                      <a:pt x="149" y="57"/>
                      <a:pt x="149" y="51"/>
                    </a:cubicBezTo>
                    <a:cubicBezTo>
                      <a:pt x="150" y="51"/>
                      <a:pt x="150" y="51"/>
                      <a:pt x="151" y="51"/>
                    </a:cubicBezTo>
                    <a:cubicBezTo>
                      <a:pt x="166" y="51"/>
                      <a:pt x="179" y="52"/>
                      <a:pt x="190" y="59"/>
                    </a:cubicBezTo>
                    <a:cubicBezTo>
                      <a:pt x="178" y="71"/>
                      <a:pt x="166" y="83"/>
                      <a:pt x="153" y="94"/>
                    </a:cubicBezTo>
                    <a:moveTo>
                      <a:pt x="121" y="86"/>
                    </a:moveTo>
                    <a:cubicBezTo>
                      <a:pt x="116" y="80"/>
                      <a:pt x="112" y="73"/>
                      <a:pt x="108" y="67"/>
                    </a:cubicBezTo>
                    <a:cubicBezTo>
                      <a:pt x="106" y="64"/>
                      <a:pt x="104" y="60"/>
                      <a:pt x="101" y="56"/>
                    </a:cubicBezTo>
                    <a:cubicBezTo>
                      <a:pt x="102" y="56"/>
                      <a:pt x="102" y="56"/>
                      <a:pt x="103" y="56"/>
                    </a:cubicBezTo>
                    <a:cubicBezTo>
                      <a:pt x="117" y="52"/>
                      <a:pt x="129" y="51"/>
                      <a:pt x="138" y="50"/>
                    </a:cubicBezTo>
                    <a:cubicBezTo>
                      <a:pt x="135" y="56"/>
                      <a:pt x="132" y="61"/>
                      <a:pt x="129" y="67"/>
                    </a:cubicBezTo>
                    <a:cubicBezTo>
                      <a:pt x="127" y="71"/>
                      <a:pt x="124" y="75"/>
                      <a:pt x="122" y="80"/>
                    </a:cubicBezTo>
                    <a:cubicBezTo>
                      <a:pt x="121" y="82"/>
                      <a:pt x="121" y="84"/>
                      <a:pt x="121" y="86"/>
                    </a:cubicBezTo>
                    <a:moveTo>
                      <a:pt x="597" y="103"/>
                    </a:moveTo>
                    <a:cubicBezTo>
                      <a:pt x="590" y="98"/>
                      <a:pt x="582" y="95"/>
                      <a:pt x="574" y="92"/>
                    </a:cubicBezTo>
                    <a:cubicBezTo>
                      <a:pt x="579" y="88"/>
                      <a:pt x="583" y="81"/>
                      <a:pt x="586" y="77"/>
                    </a:cubicBezTo>
                    <a:cubicBezTo>
                      <a:pt x="592" y="69"/>
                      <a:pt x="599" y="62"/>
                      <a:pt x="605" y="54"/>
                    </a:cubicBezTo>
                    <a:cubicBezTo>
                      <a:pt x="606" y="53"/>
                      <a:pt x="607" y="51"/>
                      <a:pt x="609" y="49"/>
                    </a:cubicBezTo>
                    <a:cubicBezTo>
                      <a:pt x="607" y="59"/>
                      <a:pt x="604" y="70"/>
                      <a:pt x="602" y="79"/>
                    </a:cubicBezTo>
                    <a:cubicBezTo>
                      <a:pt x="601" y="86"/>
                      <a:pt x="597" y="95"/>
                      <a:pt x="597" y="103"/>
                    </a:cubicBezTo>
                    <a:moveTo>
                      <a:pt x="605" y="99"/>
                    </a:moveTo>
                    <a:cubicBezTo>
                      <a:pt x="605" y="99"/>
                      <a:pt x="605" y="99"/>
                      <a:pt x="605" y="99"/>
                    </a:cubicBezTo>
                    <a:cubicBezTo>
                      <a:pt x="606" y="97"/>
                      <a:pt x="606" y="95"/>
                      <a:pt x="607" y="93"/>
                    </a:cubicBezTo>
                    <a:cubicBezTo>
                      <a:pt x="608" y="87"/>
                      <a:pt x="609" y="82"/>
                      <a:pt x="610" y="76"/>
                    </a:cubicBezTo>
                    <a:cubicBezTo>
                      <a:pt x="612" y="67"/>
                      <a:pt x="615" y="57"/>
                      <a:pt x="616" y="48"/>
                    </a:cubicBezTo>
                    <a:cubicBezTo>
                      <a:pt x="628" y="56"/>
                      <a:pt x="637" y="67"/>
                      <a:pt x="643" y="76"/>
                    </a:cubicBezTo>
                    <a:cubicBezTo>
                      <a:pt x="629" y="78"/>
                      <a:pt x="616" y="90"/>
                      <a:pt x="605" y="99"/>
                    </a:cubicBezTo>
                    <a:moveTo>
                      <a:pt x="469" y="106"/>
                    </a:moveTo>
                    <a:cubicBezTo>
                      <a:pt x="470" y="95"/>
                      <a:pt x="468" y="85"/>
                      <a:pt x="469" y="75"/>
                    </a:cubicBezTo>
                    <a:cubicBezTo>
                      <a:pt x="471" y="64"/>
                      <a:pt x="470" y="51"/>
                      <a:pt x="471" y="40"/>
                    </a:cubicBezTo>
                    <a:cubicBezTo>
                      <a:pt x="475" y="48"/>
                      <a:pt x="481" y="68"/>
                      <a:pt x="482" y="71"/>
                    </a:cubicBezTo>
                    <a:cubicBezTo>
                      <a:pt x="484" y="76"/>
                      <a:pt x="488" y="81"/>
                      <a:pt x="491" y="86"/>
                    </a:cubicBezTo>
                    <a:cubicBezTo>
                      <a:pt x="492" y="89"/>
                      <a:pt x="494" y="92"/>
                      <a:pt x="495" y="95"/>
                    </a:cubicBezTo>
                    <a:cubicBezTo>
                      <a:pt x="487" y="98"/>
                      <a:pt x="478" y="102"/>
                      <a:pt x="469" y="106"/>
                    </a:cubicBezTo>
                    <a:moveTo>
                      <a:pt x="462" y="99"/>
                    </a:moveTo>
                    <a:cubicBezTo>
                      <a:pt x="457" y="92"/>
                      <a:pt x="452" y="84"/>
                      <a:pt x="447" y="77"/>
                    </a:cubicBezTo>
                    <a:cubicBezTo>
                      <a:pt x="444" y="70"/>
                      <a:pt x="440" y="64"/>
                      <a:pt x="437" y="57"/>
                    </a:cubicBezTo>
                    <a:cubicBezTo>
                      <a:pt x="435" y="54"/>
                      <a:pt x="435" y="51"/>
                      <a:pt x="433" y="49"/>
                    </a:cubicBezTo>
                    <a:cubicBezTo>
                      <a:pt x="434" y="49"/>
                      <a:pt x="434" y="48"/>
                      <a:pt x="435" y="48"/>
                    </a:cubicBezTo>
                    <a:cubicBezTo>
                      <a:pt x="444" y="43"/>
                      <a:pt x="454" y="39"/>
                      <a:pt x="464" y="36"/>
                    </a:cubicBezTo>
                    <a:cubicBezTo>
                      <a:pt x="462" y="45"/>
                      <a:pt x="462" y="57"/>
                      <a:pt x="463" y="66"/>
                    </a:cubicBezTo>
                    <a:cubicBezTo>
                      <a:pt x="463" y="72"/>
                      <a:pt x="462" y="78"/>
                      <a:pt x="462" y="84"/>
                    </a:cubicBezTo>
                    <a:cubicBezTo>
                      <a:pt x="462" y="89"/>
                      <a:pt x="462" y="94"/>
                      <a:pt x="462" y="99"/>
                    </a:cubicBezTo>
                    <a:moveTo>
                      <a:pt x="504" y="93"/>
                    </a:moveTo>
                    <a:cubicBezTo>
                      <a:pt x="504" y="89"/>
                      <a:pt x="504" y="85"/>
                      <a:pt x="504" y="80"/>
                    </a:cubicBezTo>
                    <a:cubicBezTo>
                      <a:pt x="504" y="71"/>
                      <a:pt x="507" y="62"/>
                      <a:pt x="509" y="53"/>
                    </a:cubicBezTo>
                    <a:cubicBezTo>
                      <a:pt x="510" y="46"/>
                      <a:pt x="511" y="40"/>
                      <a:pt x="513" y="33"/>
                    </a:cubicBezTo>
                    <a:cubicBezTo>
                      <a:pt x="514" y="37"/>
                      <a:pt x="516" y="41"/>
                      <a:pt x="517" y="45"/>
                    </a:cubicBezTo>
                    <a:cubicBezTo>
                      <a:pt x="518" y="52"/>
                      <a:pt x="520" y="59"/>
                      <a:pt x="522" y="66"/>
                    </a:cubicBezTo>
                    <a:cubicBezTo>
                      <a:pt x="523" y="73"/>
                      <a:pt x="523" y="82"/>
                      <a:pt x="525" y="89"/>
                    </a:cubicBezTo>
                    <a:cubicBezTo>
                      <a:pt x="518" y="89"/>
                      <a:pt x="511" y="91"/>
                      <a:pt x="504" y="93"/>
                    </a:cubicBezTo>
                    <a:moveTo>
                      <a:pt x="537" y="88"/>
                    </a:moveTo>
                    <a:cubicBezTo>
                      <a:pt x="541" y="81"/>
                      <a:pt x="543" y="72"/>
                      <a:pt x="546" y="65"/>
                    </a:cubicBezTo>
                    <a:cubicBezTo>
                      <a:pt x="549" y="57"/>
                      <a:pt x="552" y="50"/>
                      <a:pt x="554" y="42"/>
                    </a:cubicBezTo>
                    <a:cubicBezTo>
                      <a:pt x="555" y="39"/>
                      <a:pt x="556" y="35"/>
                      <a:pt x="558" y="30"/>
                    </a:cubicBezTo>
                    <a:cubicBezTo>
                      <a:pt x="558" y="42"/>
                      <a:pt x="559" y="53"/>
                      <a:pt x="560" y="65"/>
                    </a:cubicBezTo>
                    <a:cubicBezTo>
                      <a:pt x="561" y="69"/>
                      <a:pt x="561" y="82"/>
                      <a:pt x="564" y="90"/>
                    </a:cubicBezTo>
                    <a:cubicBezTo>
                      <a:pt x="564" y="90"/>
                      <a:pt x="563" y="89"/>
                      <a:pt x="563" y="89"/>
                    </a:cubicBezTo>
                    <a:cubicBezTo>
                      <a:pt x="556" y="88"/>
                      <a:pt x="548" y="88"/>
                      <a:pt x="541" y="88"/>
                    </a:cubicBezTo>
                    <a:cubicBezTo>
                      <a:pt x="540" y="88"/>
                      <a:pt x="538" y="88"/>
                      <a:pt x="537" y="88"/>
                    </a:cubicBezTo>
                    <a:moveTo>
                      <a:pt x="571" y="84"/>
                    </a:moveTo>
                    <a:cubicBezTo>
                      <a:pt x="570" y="83"/>
                      <a:pt x="570" y="82"/>
                      <a:pt x="570" y="79"/>
                    </a:cubicBezTo>
                    <a:cubicBezTo>
                      <a:pt x="568" y="72"/>
                      <a:pt x="568" y="66"/>
                      <a:pt x="567" y="59"/>
                    </a:cubicBezTo>
                    <a:cubicBezTo>
                      <a:pt x="565" y="49"/>
                      <a:pt x="565" y="37"/>
                      <a:pt x="565" y="26"/>
                    </a:cubicBezTo>
                    <a:cubicBezTo>
                      <a:pt x="581" y="29"/>
                      <a:pt x="594" y="35"/>
                      <a:pt x="606" y="41"/>
                    </a:cubicBezTo>
                    <a:cubicBezTo>
                      <a:pt x="602" y="45"/>
                      <a:pt x="598" y="50"/>
                      <a:pt x="595" y="54"/>
                    </a:cubicBezTo>
                    <a:cubicBezTo>
                      <a:pt x="587" y="64"/>
                      <a:pt x="579" y="73"/>
                      <a:pt x="571" y="82"/>
                    </a:cubicBezTo>
                    <a:cubicBezTo>
                      <a:pt x="571" y="83"/>
                      <a:pt x="571" y="84"/>
                      <a:pt x="571" y="84"/>
                    </a:cubicBezTo>
                    <a:moveTo>
                      <a:pt x="497" y="83"/>
                    </a:moveTo>
                    <a:cubicBezTo>
                      <a:pt x="496" y="81"/>
                      <a:pt x="495" y="78"/>
                      <a:pt x="494" y="77"/>
                    </a:cubicBezTo>
                    <a:cubicBezTo>
                      <a:pt x="491" y="70"/>
                      <a:pt x="488" y="64"/>
                      <a:pt x="485" y="58"/>
                    </a:cubicBezTo>
                    <a:cubicBezTo>
                      <a:pt x="482" y="52"/>
                      <a:pt x="480" y="39"/>
                      <a:pt x="475" y="32"/>
                    </a:cubicBezTo>
                    <a:cubicBezTo>
                      <a:pt x="485" y="29"/>
                      <a:pt x="496" y="27"/>
                      <a:pt x="507" y="26"/>
                    </a:cubicBezTo>
                    <a:cubicBezTo>
                      <a:pt x="507" y="30"/>
                      <a:pt x="504" y="40"/>
                      <a:pt x="503" y="42"/>
                    </a:cubicBezTo>
                    <a:cubicBezTo>
                      <a:pt x="501" y="49"/>
                      <a:pt x="500" y="57"/>
                      <a:pt x="499" y="65"/>
                    </a:cubicBezTo>
                    <a:cubicBezTo>
                      <a:pt x="497" y="71"/>
                      <a:pt x="497" y="77"/>
                      <a:pt x="497" y="83"/>
                    </a:cubicBezTo>
                    <a:moveTo>
                      <a:pt x="532" y="80"/>
                    </a:moveTo>
                    <a:cubicBezTo>
                      <a:pt x="532" y="77"/>
                      <a:pt x="532" y="75"/>
                      <a:pt x="531" y="73"/>
                    </a:cubicBezTo>
                    <a:cubicBezTo>
                      <a:pt x="529" y="67"/>
                      <a:pt x="528" y="61"/>
                      <a:pt x="527" y="55"/>
                    </a:cubicBezTo>
                    <a:cubicBezTo>
                      <a:pt x="526" y="50"/>
                      <a:pt x="524" y="44"/>
                      <a:pt x="523" y="39"/>
                    </a:cubicBezTo>
                    <a:cubicBezTo>
                      <a:pt x="522" y="34"/>
                      <a:pt x="519" y="29"/>
                      <a:pt x="518" y="25"/>
                    </a:cubicBezTo>
                    <a:cubicBezTo>
                      <a:pt x="524" y="24"/>
                      <a:pt x="530" y="24"/>
                      <a:pt x="536" y="24"/>
                    </a:cubicBezTo>
                    <a:cubicBezTo>
                      <a:pt x="541" y="24"/>
                      <a:pt x="547" y="24"/>
                      <a:pt x="552" y="25"/>
                    </a:cubicBezTo>
                    <a:cubicBezTo>
                      <a:pt x="548" y="32"/>
                      <a:pt x="547" y="42"/>
                      <a:pt x="544" y="48"/>
                    </a:cubicBezTo>
                    <a:cubicBezTo>
                      <a:pt x="541" y="57"/>
                      <a:pt x="537" y="66"/>
                      <a:pt x="534" y="75"/>
                    </a:cubicBezTo>
                    <a:cubicBezTo>
                      <a:pt x="533" y="76"/>
                      <a:pt x="532" y="78"/>
                      <a:pt x="532" y="80"/>
                    </a:cubicBezTo>
                    <a:moveTo>
                      <a:pt x="560" y="0"/>
                    </a:moveTo>
                    <a:cubicBezTo>
                      <a:pt x="557" y="0"/>
                      <a:pt x="554" y="1"/>
                      <a:pt x="552" y="2"/>
                    </a:cubicBezTo>
                    <a:cubicBezTo>
                      <a:pt x="548" y="4"/>
                      <a:pt x="544" y="9"/>
                      <a:pt x="544" y="14"/>
                    </a:cubicBezTo>
                    <a:cubicBezTo>
                      <a:pt x="534" y="15"/>
                      <a:pt x="525" y="16"/>
                      <a:pt x="515" y="17"/>
                    </a:cubicBezTo>
                    <a:cubicBezTo>
                      <a:pt x="518" y="14"/>
                      <a:pt x="520" y="10"/>
                      <a:pt x="518" y="5"/>
                    </a:cubicBezTo>
                    <a:cubicBezTo>
                      <a:pt x="516" y="2"/>
                      <a:pt x="512" y="0"/>
                      <a:pt x="509" y="0"/>
                    </a:cubicBezTo>
                    <a:cubicBezTo>
                      <a:pt x="507" y="0"/>
                      <a:pt x="505" y="1"/>
                      <a:pt x="503" y="1"/>
                    </a:cubicBezTo>
                    <a:cubicBezTo>
                      <a:pt x="501" y="2"/>
                      <a:pt x="500" y="3"/>
                      <a:pt x="499" y="4"/>
                    </a:cubicBezTo>
                    <a:cubicBezTo>
                      <a:pt x="497" y="5"/>
                      <a:pt x="496" y="7"/>
                      <a:pt x="496" y="11"/>
                    </a:cubicBezTo>
                    <a:cubicBezTo>
                      <a:pt x="496" y="13"/>
                      <a:pt x="497" y="15"/>
                      <a:pt x="498" y="16"/>
                    </a:cubicBezTo>
                    <a:cubicBezTo>
                      <a:pt x="498" y="17"/>
                      <a:pt x="499" y="18"/>
                      <a:pt x="500" y="19"/>
                    </a:cubicBezTo>
                    <a:cubicBezTo>
                      <a:pt x="491" y="20"/>
                      <a:pt x="482" y="22"/>
                      <a:pt x="473" y="24"/>
                    </a:cubicBezTo>
                    <a:cubicBezTo>
                      <a:pt x="474" y="21"/>
                      <a:pt x="473" y="17"/>
                      <a:pt x="472" y="15"/>
                    </a:cubicBezTo>
                    <a:cubicBezTo>
                      <a:pt x="471" y="13"/>
                      <a:pt x="470" y="12"/>
                      <a:pt x="469" y="12"/>
                    </a:cubicBezTo>
                    <a:cubicBezTo>
                      <a:pt x="469" y="11"/>
                      <a:pt x="468" y="11"/>
                      <a:pt x="468" y="10"/>
                    </a:cubicBezTo>
                    <a:cubicBezTo>
                      <a:pt x="467" y="10"/>
                      <a:pt x="466" y="9"/>
                      <a:pt x="465" y="9"/>
                    </a:cubicBezTo>
                    <a:cubicBezTo>
                      <a:pt x="461" y="14"/>
                      <a:pt x="457" y="18"/>
                      <a:pt x="452" y="22"/>
                    </a:cubicBezTo>
                    <a:cubicBezTo>
                      <a:pt x="452" y="25"/>
                      <a:pt x="453" y="27"/>
                      <a:pt x="455" y="28"/>
                    </a:cubicBezTo>
                    <a:cubicBezTo>
                      <a:pt x="456" y="29"/>
                      <a:pt x="456" y="29"/>
                      <a:pt x="456" y="29"/>
                    </a:cubicBezTo>
                    <a:cubicBezTo>
                      <a:pt x="450" y="31"/>
                      <a:pt x="441" y="34"/>
                      <a:pt x="430" y="40"/>
                    </a:cubicBezTo>
                    <a:cubicBezTo>
                      <a:pt x="430" y="38"/>
                      <a:pt x="431" y="36"/>
                      <a:pt x="430" y="34"/>
                    </a:cubicBezTo>
                    <a:cubicBezTo>
                      <a:pt x="430" y="34"/>
                      <a:pt x="430" y="34"/>
                      <a:pt x="430" y="34"/>
                    </a:cubicBezTo>
                    <a:cubicBezTo>
                      <a:pt x="425" y="36"/>
                      <a:pt x="419" y="38"/>
                      <a:pt x="413" y="38"/>
                    </a:cubicBezTo>
                    <a:cubicBezTo>
                      <a:pt x="413" y="39"/>
                      <a:pt x="413" y="39"/>
                      <a:pt x="413" y="40"/>
                    </a:cubicBezTo>
                    <a:cubicBezTo>
                      <a:pt x="414" y="43"/>
                      <a:pt x="416" y="45"/>
                      <a:pt x="419" y="45"/>
                    </a:cubicBezTo>
                    <a:cubicBezTo>
                      <a:pt x="409" y="51"/>
                      <a:pt x="397" y="59"/>
                      <a:pt x="383" y="69"/>
                    </a:cubicBezTo>
                    <a:cubicBezTo>
                      <a:pt x="382" y="66"/>
                      <a:pt x="379" y="64"/>
                      <a:pt x="376" y="63"/>
                    </a:cubicBezTo>
                    <a:cubicBezTo>
                      <a:pt x="375" y="62"/>
                      <a:pt x="375" y="62"/>
                      <a:pt x="374" y="62"/>
                    </a:cubicBezTo>
                    <a:cubicBezTo>
                      <a:pt x="373" y="62"/>
                      <a:pt x="371" y="61"/>
                      <a:pt x="369" y="61"/>
                    </a:cubicBezTo>
                    <a:cubicBezTo>
                      <a:pt x="369" y="61"/>
                      <a:pt x="369" y="61"/>
                      <a:pt x="368" y="61"/>
                    </a:cubicBezTo>
                    <a:cubicBezTo>
                      <a:pt x="362" y="61"/>
                      <a:pt x="356" y="65"/>
                      <a:pt x="357" y="73"/>
                    </a:cubicBezTo>
                    <a:cubicBezTo>
                      <a:pt x="357" y="75"/>
                      <a:pt x="358" y="78"/>
                      <a:pt x="360" y="79"/>
                    </a:cubicBezTo>
                    <a:cubicBezTo>
                      <a:pt x="361" y="80"/>
                      <a:pt x="362" y="81"/>
                      <a:pt x="363" y="82"/>
                    </a:cubicBezTo>
                    <a:cubicBezTo>
                      <a:pt x="364" y="82"/>
                      <a:pt x="364" y="83"/>
                      <a:pt x="365" y="83"/>
                    </a:cubicBezTo>
                    <a:cubicBezTo>
                      <a:pt x="357" y="90"/>
                      <a:pt x="348" y="97"/>
                      <a:pt x="338" y="106"/>
                    </a:cubicBezTo>
                    <a:cubicBezTo>
                      <a:pt x="338" y="104"/>
                      <a:pt x="338" y="103"/>
                      <a:pt x="338" y="102"/>
                    </a:cubicBezTo>
                    <a:cubicBezTo>
                      <a:pt x="338" y="101"/>
                      <a:pt x="337" y="100"/>
                      <a:pt x="336" y="99"/>
                    </a:cubicBezTo>
                    <a:cubicBezTo>
                      <a:pt x="331" y="104"/>
                      <a:pt x="325" y="109"/>
                      <a:pt x="319" y="113"/>
                    </a:cubicBezTo>
                    <a:cubicBezTo>
                      <a:pt x="319" y="114"/>
                      <a:pt x="320" y="116"/>
                      <a:pt x="321" y="117"/>
                    </a:cubicBezTo>
                    <a:cubicBezTo>
                      <a:pt x="322" y="118"/>
                      <a:pt x="323" y="118"/>
                      <a:pt x="324" y="119"/>
                    </a:cubicBezTo>
                    <a:cubicBezTo>
                      <a:pt x="319" y="123"/>
                      <a:pt x="315" y="128"/>
                      <a:pt x="310" y="132"/>
                    </a:cubicBezTo>
                    <a:cubicBezTo>
                      <a:pt x="306" y="136"/>
                      <a:pt x="301" y="142"/>
                      <a:pt x="294" y="149"/>
                    </a:cubicBezTo>
                    <a:cubicBezTo>
                      <a:pt x="294" y="147"/>
                      <a:pt x="293" y="145"/>
                      <a:pt x="291" y="144"/>
                    </a:cubicBezTo>
                    <a:cubicBezTo>
                      <a:pt x="290" y="143"/>
                      <a:pt x="288" y="142"/>
                      <a:pt x="286" y="142"/>
                    </a:cubicBezTo>
                    <a:cubicBezTo>
                      <a:pt x="284" y="142"/>
                      <a:pt x="282" y="143"/>
                      <a:pt x="281" y="144"/>
                    </a:cubicBezTo>
                    <a:cubicBezTo>
                      <a:pt x="280" y="144"/>
                      <a:pt x="279" y="144"/>
                      <a:pt x="279" y="144"/>
                    </a:cubicBezTo>
                    <a:cubicBezTo>
                      <a:pt x="274" y="146"/>
                      <a:pt x="273" y="152"/>
                      <a:pt x="274" y="157"/>
                    </a:cubicBezTo>
                    <a:cubicBezTo>
                      <a:pt x="274" y="159"/>
                      <a:pt x="276" y="161"/>
                      <a:pt x="277" y="162"/>
                    </a:cubicBezTo>
                    <a:cubicBezTo>
                      <a:pt x="278" y="162"/>
                      <a:pt x="279" y="163"/>
                      <a:pt x="279" y="163"/>
                    </a:cubicBezTo>
                    <a:cubicBezTo>
                      <a:pt x="280" y="164"/>
                      <a:pt x="280" y="164"/>
                      <a:pt x="280" y="164"/>
                    </a:cubicBezTo>
                    <a:cubicBezTo>
                      <a:pt x="275" y="169"/>
                      <a:pt x="271" y="173"/>
                      <a:pt x="268" y="176"/>
                    </a:cubicBezTo>
                    <a:cubicBezTo>
                      <a:pt x="265" y="179"/>
                      <a:pt x="263" y="181"/>
                      <a:pt x="261" y="183"/>
                    </a:cubicBezTo>
                    <a:cubicBezTo>
                      <a:pt x="260" y="177"/>
                      <a:pt x="257" y="172"/>
                      <a:pt x="252" y="172"/>
                    </a:cubicBezTo>
                    <a:cubicBezTo>
                      <a:pt x="251" y="172"/>
                      <a:pt x="251" y="172"/>
                      <a:pt x="251" y="172"/>
                    </a:cubicBezTo>
                    <a:cubicBezTo>
                      <a:pt x="248" y="172"/>
                      <a:pt x="246" y="174"/>
                      <a:pt x="244" y="176"/>
                    </a:cubicBezTo>
                    <a:cubicBezTo>
                      <a:pt x="243" y="178"/>
                      <a:pt x="242" y="180"/>
                      <a:pt x="243" y="182"/>
                    </a:cubicBezTo>
                    <a:cubicBezTo>
                      <a:pt x="242" y="183"/>
                      <a:pt x="242" y="183"/>
                      <a:pt x="242" y="183"/>
                    </a:cubicBezTo>
                    <a:cubicBezTo>
                      <a:pt x="242" y="183"/>
                      <a:pt x="242" y="183"/>
                      <a:pt x="242" y="183"/>
                    </a:cubicBezTo>
                    <a:cubicBezTo>
                      <a:pt x="240" y="187"/>
                      <a:pt x="243" y="192"/>
                      <a:pt x="247" y="194"/>
                    </a:cubicBezTo>
                    <a:cubicBezTo>
                      <a:pt x="239" y="198"/>
                      <a:pt x="232" y="200"/>
                      <a:pt x="223" y="200"/>
                    </a:cubicBezTo>
                    <a:cubicBezTo>
                      <a:pt x="222" y="200"/>
                      <a:pt x="222" y="200"/>
                      <a:pt x="222" y="200"/>
                    </a:cubicBezTo>
                    <a:cubicBezTo>
                      <a:pt x="222" y="200"/>
                      <a:pt x="222" y="199"/>
                      <a:pt x="222" y="199"/>
                    </a:cubicBezTo>
                    <a:cubicBezTo>
                      <a:pt x="223" y="194"/>
                      <a:pt x="222" y="186"/>
                      <a:pt x="216" y="185"/>
                    </a:cubicBezTo>
                    <a:cubicBezTo>
                      <a:pt x="216" y="185"/>
                      <a:pt x="216" y="185"/>
                      <a:pt x="215" y="185"/>
                    </a:cubicBezTo>
                    <a:cubicBezTo>
                      <a:pt x="213" y="185"/>
                      <a:pt x="211" y="186"/>
                      <a:pt x="210" y="188"/>
                    </a:cubicBezTo>
                    <a:cubicBezTo>
                      <a:pt x="209" y="189"/>
                      <a:pt x="209" y="189"/>
                      <a:pt x="208" y="189"/>
                    </a:cubicBezTo>
                    <a:cubicBezTo>
                      <a:pt x="207" y="189"/>
                      <a:pt x="205" y="190"/>
                      <a:pt x="204" y="191"/>
                    </a:cubicBezTo>
                    <a:cubicBezTo>
                      <a:pt x="203" y="192"/>
                      <a:pt x="202" y="193"/>
                      <a:pt x="202" y="195"/>
                    </a:cubicBezTo>
                    <a:cubicBezTo>
                      <a:pt x="199" y="192"/>
                      <a:pt x="196" y="189"/>
                      <a:pt x="195" y="185"/>
                    </a:cubicBezTo>
                    <a:cubicBezTo>
                      <a:pt x="196" y="185"/>
                      <a:pt x="197" y="185"/>
                      <a:pt x="198" y="185"/>
                    </a:cubicBezTo>
                    <a:cubicBezTo>
                      <a:pt x="200" y="185"/>
                      <a:pt x="202" y="185"/>
                      <a:pt x="203" y="184"/>
                    </a:cubicBezTo>
                    <a:cubicBezTo>
                      <a:pt x="204" y="184"/>
                      <a:pt x="205" y="183"/>
                      <a:pt x="206" y="183"/>
                    </a:cubicBezTo>
                    <a:cubicBezTo>
                      <a:pt x="208" y="181"/>
                      <a:pt x="210" y="179"/>
                      <a:pt x="211" y="176"/>
                    </a:cubicBezTo>
                    <a:cubicBezTo>
                      <a:pt x="212" y="173"/>
                      <a:pt x="211" y="170"/>
                      <a:pt x="208" y="168"/>
                    </a:cubicBezTo>
                    <a:cubicBezTo>
                      <a:pt x="208" y="167"/>
                      <a:pt x="208" y="167"/>
                      <a:pt x="207" y="166"/>
                    </a:cubicBezTo>
                    <a:cubicBezTo>
                      <a:pt x="206" y="165"/>
                      <a:pt x="204" y="164"/>
                      <a:pt x="203" y="164"/>
                    </a:cubicBezTo>
                    <a:cubicBezTo>
                      <a:pt x="202" y="164"/>
                      <a:pt x="202" y="164"/>
                      <a:pt x="202" y="164"/>
                    </a:cubicBezTo>
                    <a:cubicBezTo>
                      <a:pt x="207" y="156"/>
                      <a:pt x="213" y="148"/>
                      <a:pt x="215" y="144"/>
                    </a:cubicBezTo>
                    <a:cubicBezTo>
                      <a:pt x="217" y="141"/>
                      <a:pt x="218" y="139"/>
                      <a:pt x="219" y="137"/>
                    </a:cubicBezTo>
                    <a:cubicBezTo>
                      <a:pt x="220" y="138"/>
                      <a:pt x="222" y="139"/>
                      <a:pt x="223" y="139"/>
                    </a:cubicBezTo>
                    <a:cubicBezTo>
                      <a:pt x="225" y="140"/>
                      <a:pt x="226" y="141"/>
                      <a:pt x="228" y="141"/>
                    </a:cubicBezTo>
                    <a:cubicBezTo>
                      <a:pt x="232" y="141"/>
                      <a:pt x="235" y="139"/>
                      <a:pt x="236" y="135"/>
                    </a:cubicBezTo>
                    <a:cubicBezTo>
                      <a:pt x="238" y="132"/>
                      <a:pt x="239" y="129"/>
                      <a:pt x="238" y="126"/>
                    </a:cubicBezTo>
                    <a:cubicBezTo>
                      <a:pt x="237" y="121"/>
                      <a:pt x="234" y="119"/>
                      <a:pt x="230" y="119"/>
                    </a:cubicBezTo>
                    <a:cubicBezTo>
                      <a:pt x="227" y="119"/>
                      <a:pt x="225" y="120"/>
                      <a:pt x="223" y="121"/>
                    </a:cubicBezTo>
                    <a:cubicBezTo>
                      <a:pt x="223" y="121"/>
                      <a:pt x="223" y="121"/>
                      <a:pt x="223" y="121"/>
                    </a:cubicBezTo>
                    <a:cubicBezTo>
                      <a:pt x="224" y="111"/>
                      <a:pt x="222" y="100"/>
                      <a:pt x="219" y="89"/>
                    </a:cubicBezTo>
                    <a:cubicBezTo>
                      <a:pt x="214" y="82"/>
                      <a:pt x="211" y="74"/>
                      <a:pt x="208" y="66"/>
                    </a:cubicBezTo>
                    <a:cubicBezTo>
                      <a:pt x="207" y="65"/>
                      <a:pt x="206" y="63"/>
                      <a:pt x="205" y="62"/>
                    </a:cubicBezTo>
                    <a:cubicBezTo>
                      <a:pt x="206" y="62"/>
                      <a:pt x="206" y="61"/>
                      <a:pt x="207" y="61"/>
                    </a:cubicBezTo>
                    <a:cubicBezTo>
                      <a:pt x="205" y="54"/>
                      <a:pt x="205" y="48"/>
                      <a:pt x="205" y="41"/>
                    </a:cubicBezTo>
                    <a:cubicBezTo>
                      <a:pt x="205" y="40"/>
                      <a:pt x="205" y="39"/>
                      <a:pt x="205" y="38"/>
                    </a:cubicBezTo>
                    <a:cubicBezTo>
                      <a:pt x="205" y="37"/>
                      <a:pt x="205" y="37"/>
                      <a:pt x="204" y="37"/>
                    </a:cubicBezTo>
                    <a:cubicBezTo>
                      <a:pt x="204" y="37"/>
                      <a:pt x="204" y="37"/>
                      <a:pt x="204" y="37"/>
                    </a:cubicBezTo>
                    <a:cubicBezTo>
                      <a:pt x="200" y="37"/>
                      <a:pt x="197" y="40"/>
                      <a:pt x="194" y="42"/>
                    </a:cubicBezTo>
                    <a:cubicBezTo>
                      <a:pt x="193" y="43"/>
                      <a:pt x="193" y="44"/>
                      <a:pt x="192" y="45"/>
                    </a:cubicBezTo>
                    <a:cubicBezTo>
                      <a:pt x="192" y="45"/>
                      <a:pt x="191" y="46"/>
                      <a:pt x="191" y="47"/>
                    </a:cubicBezTo>
                    <a:cubicBezTo>
                      <a:pt x="191" y="47"/>
                      <a:pt x="190" y="48"/>
                      <a:pt x="190" y="49"/>
                    </a:cubicBezTo>
                    <a:cubicBezTo>
                      <a:pt x="190" y="49"/>
                      <a:pt x="190" y="49"/>
                      <a:pt x="190" y="50"/>
                    </a:cubicBezTo>
                    <a:cubicBezTo>
                      <a:pt x="180" y="44"/>
                      <a:pt x="168" y="41"/>
                      <a:pt x="157" y="40"/>
                    </a:cubicBezTo>
                    <a:cubicBezTo>
                      <a:pt x="157" y="39"/>
                      <a:pt x="157" y="38"/>
                      <a:pt x="157" y="37"/>
                    </a:cubicBezTo>
                    <a:cubicBezTo>
                      <a:pt x="158" y="31"/>
                      <a:pt x="153" y="28"/>
                      <a:pt x="149" y="28"/>
                    </a:cubicBezTo>
                    <a:cubicBezTo>
                      <a:pt x="148" y="27"/>
                      <a:pt x="147" y="27"/>
                      <a:pt x="146" y="27"/>
                    </a:cubicBezTo>
                    <a:cubicBezTo>
                      <a:pt x="141" y="27"/>
                      <a:pt x="136" y="30"/>
                      <a:pt x="134" y="35"/>
                    </a:cubicBezTo>
                    <a:cubicBezTo>
                      <a:pt x="133" y="36"/>
                      <a:pt x="133" y="38"/>
                      <a:pt x="133" y="40"/>
                    </a:cubicBezTo>
                    <a:cubicBezTo>
                      <a:pt x="132" y="40"/>
                      <a:pt x="130" y="41"/>
                      <a:pt x="129" y="41"/>
                    </a:cubicBezTo>
                    <a:cubicBezTo>
                      <a:pt x="125" y="42"/>
                      <a:pt x="121" y="42"/>
                      <a:pt x="117" y="43"/>
                    </a:cubicBezTo>
                    <a:cubicBezTo>
                      <a:pt x="108" y="49"/>
                      <a:pt x="97" y="53"/>
                      <a:pt x="85" y="55"/>
                    </a:cubicBezTo>
                    <a:cubicBezTo>
                      <a:pt x="82" y="56"/>
                      <a:pt x="79" y="56"/>
                      <a:pt x="77" y="56"/>
                    </a:cubicBezTo>
                    <a:cubicBezTo>
                      <a:pt x="64" y="63"/>
                      <a:pt x="54" y="70"/>
                      <a:pt x="46" y="79"/>
                    </a:cubicBezTo>
                    <a:cubicBezTo>
                      <a:pt x="46" y="83"/>
                      <a:pt x="47" y="86"/>
                      <a:pt x="47" y="90"/>
                    </a:cubicBezTo>
                    <a:cubicBezTo>
                      <a:pt x="58" y="77"/>
                      <a:pt x="71" y="68"/>
                      <a:pt x="87" y="61"/>
                    </a:cubicBezTo>
                    <a:cubicBezTo>
                      <a:pt x="87" y="67"/>
                      <a:pt x="86" y="72"/>
                      <a:pt x="86" y="78"/>
                    </a:cubicBezTo>
                    <a:cubicBezTo>
                      <a:pt x="86" y="86"/>
                      <a:pt x="88" y="95"/>
                      <a:pt x="87" y="103"/>
                    </a:cubicBezTo>
                    <a:cubicBezTo>
                      <a:pt x="80" y="103"/>
                      <a:pt x="71" y="99"/>
                      <a:pt x="66" y="96"/>
                    </a:cubicBezTo>
                    <a:cubicBezTo>
                      <a:pt x="60" y="92"/>
                      <a:pt x="54" y="91"/>
                      <a:pt x="47" y="90"/>
                    </a:cubicBezTo>
                    <a:cubicBezTo>
                      <a:pt x="48" y="93"/>
                      <a:pt x="48" y="96"/>
                      <a:pt x="48" y="98"/>
                    </a:cubicBezTo>
                    <a:cubicBezTo>
                      <a:pt x="60" y="100"/>
                      <a:pt x="71" y="109"/>
                      <a:pt x="83" y="111"/>
                    </a:cubicBezTo>
                    <a:cubicBezTo>
                      <a:pt x="77" y="118"/>
                      <a:pt x="72" y="128"/>
                      <a:pt x="68" y="137"/>
                    </a:cubicBezTo>
                    <a:cubicBezTo>
                      <a:pt x="68" y="137"/>
                      <a:pt x="67" y="136"/>
                      <a:pt x="67" y="135"/>
                    </a:cubicBezTo>
                    <a:cubicBezTo>
                      <a:pt x="63" y="130"/>
                      <a:pt x="61" y="124"/>
                      <a:pt x="57" y="118"/>
                    </a:cubicBezTo>
                    <a:cubicBezTo>
                      <a:pt x="54" y="113"/>
                      <a:pt x="51" y="109"/>
                      <a:pt x="48" y="104"/>
                    </a:cubicBezTo>
                    <a:cubicBezTo>
                      <a:pt x="48" y="104"/>
                      <a:pt x="48" y="104"/>
                      <a:pt x="48" y="104"/>
                    </a:cubicBezTo>
                    <a:cubicBezTo>
                      <a:pt x="48" y="109"/>
                      <a:pt x="48" y="113"/>
                      <a:pt x="48" y="118"/>
                    </a:cubicBezTo>
                    <a:cubicBezTo>
                      <a:pt x="52" y="125"/>
                      <a:pt x="55" y="134"/>
                      <a:pt x="60" y="139"/>
                    </a:cubicBezTo>
                    <a:cubicBezTo>
                      <a:pt x="60" y="139"/>
                      <a:pt x="60" y="139"/>
                      <a:pt x="60" y="139"/>
                    </a:cubicBezTo>
                    <a:cubicBezTo>
                      <a:pt x="57" y="139"/>
                      <a:pt x="50" y="141"/>
                      <a:pt x="45" y="142"/>
                    </a:cubicBezTo>
                    <a:cubicBezTo>
                      <a:pt x="44" y="145"/>
                      <a:pt x="44" y="148"/>
                      <a:pt x="43" y="151"/>
                    </a:cubicBezTo>
                    <a:cubicBezTo>
                      <a:pt x="50" y="150"/>
                      <a:pt x="59" y="149"/>
                      <a:pt x="65" y="146"/>
                    </a:cubicBezTo>
                    <a:cubicBezTo>
                      <a:pt x="64" y="150"/>
                      <a:pt x="63" y="154"/>
                      <a:pt x="62" y="158"/>
                    </a:cubicBezTo>
                    <a:cubicBezTo>
                      <a:pt x="61" y="164"/>
                      <a:pt x="60" y="170"/>
                      <a:pt x="59" y="175"/>
                    </a:cubicBezTo>
                    <a:cubicBezTo>
                      <a:pt x="57" y="174"/>
                      <a:pt x="56" y="174"/>
                      <a:pt x="53" y="172"/>
                    </a:cubicBezTo>
                    <a:cubicBezTo>
                      <a:pt x="49" y="171"/>
                      <a:pt x="47" y="167"/>
                      <a:pt x="43" y="165"/>
                    </a:cubicBezTo>
                    <a:cubicBezTo>
                      <a:pt x="42" y="164"/>
                      <a:pt x="40" y="163"/>
                      <a:pt x="39" y="163"/>
                    </a:cubicBezTo>
                    <a:cubicBezTo>
                      <a:pt x="38" y="165"/>
                      <a:pt x="37" y="167"/>
                      <a:pt x="37" y="170"/>
                    </a:cubicBezTo>
                    <a:cubicBezTo>
                      <a:pt x="39" y="172"/>
                      <a:pt x="42" y="174"/>
                      <a:pt x="44" y="176"/>
                    </a:cubicBezTo>
                    <a:cubicBezTo>
                      <a:pt x="47" y="178"/>
                      <a:pt x="49" y="179"/>
                      <a:pt x="52" y="180"/>
                    </a:cubicBezTo>
                    <a:cubicBezTo>
                      <a:pt x="44" y="186"/>
                      <a:pt x="34" y="189"/>
                      <a:pt x="25" y="194"/>
                    </a:cubicBezTo>
                    <a:cubicBezTo>
                      <a:pt x="20" y="202"/>
                      <a:pt x="15" y="210"/>
                      <a:pt x="10" y="217"/>
                    </a:cubicBezTo>
                    <a:cubicBezTo>
                      <a:pt x="11" y="216"/>
                      <a:pt x="12" y="216"/>
                      <a:pt x="12" y="215"/>
                    </a:cubicBezTo>
                    <a:cubicBezTo>
                      <a:pt x="14" y="229"/>
                      <a:pt x="17" y="243"/>
                      <a:pt x="20" y="256"/>
                    </a:cubicBezTo>
                    <a:cubicBezTo>
                      <a:pt x="20" y="256"/>
                      <a:pt x="20" y="256"/>
                      <a:pt x="20" y="256"/>
                    </a:cubicBezTo>
                    <a:cubicBezTo>
                      <a:pt x="19" y="256"/>
                      <a:pt x="18" y="257"/>
                      <a:pt x="17" y="257"/>
                    </a:cubicBezTo>
                    <a:cubicBezTo>
                      <a:pt x="16" y="257"/>
                      <a:pt x="15" y="258"/>
                      <a:pt x="15" y="259"/>
                    </a:cubicBezTo>
                    <a:cubicBezTo>
                      <a:pt x="14" y="259"/>
                      <a:pt x="13" y="259"/>
                      <a:pt x="12" y="260"/>
                    </a:cubicBezTo>
                    <a:cubicBezTo>
                      <a:pt x="7" y="261"/>
                      <a:pt x="6" y="269"/>
                      <a:pt x="8" y="274"/>
                    </a:cubicBezTo>
                    <a:cubicBezTo>
                      <a:pt x="9" y="277"/>
                      <a:pt x="11" y="279"/>
                      <a:pt x="15" y="280"/>
                    </a:cubicBezTo>
                    <a:cubicBezTo>
                      <a:pt x="15" y="280"/>
                      <a:pt x="15" y="280"/>
                      <a:pt x="15" y="280"/>
                    </a:cubicBezTo>
                    <a:cubicBezTo>
                      <a:pt x="16" y="280"/>
                      <a:pt x="18" y="280"/>
                      <a:pt x="19" y="279"/>
                    </a:cubicBezTo>
                    <a:cubicBezTo>
                      <a:pt x="21" y="278"/>
                      <a:pt x="24" y="276"/>
                      <a:pt x="24" y="274"/>
                    </a:cubicBezTo>
                    <a:cubicBezTo>
                      <a:pt x="25" y="273"/>
                      <a:pt x="25" y="273"/>
                      <a:pt x="25" y="273"/>
                    </a:cubicBezTo>
                    <a:cubicBezTo>
                      <a:pt x="25" y="273"/>
                      <a:pt x="25" y="273"/>
                      <a:pt x="25" y="273"/>
                    </a:cubicBezTo>
                    <a:cubicBezTo>
                      <a:pt x="28" y="283"/>
                      <a:pt x="31" y="293"/>
                      <a:pt x="35" y="303"/>
                    </a:cubicBezTo>
                    <a:cubicBezTo>
                      <a:pt x="34" y="303"/>
                      <a:pt x="34" y="303"/>
                      <a:pt x="34" y="303"/>
                    </a:cubicBezTo>
                    <a:cubicBezTo>
                      <a:pt x="34" y="303"/>
                      <a:pt x="34" y="303"/>
                      <a:pt x="33" y="303"/>
                    </a:cubicBezTo>
                    <a:cubicBezTo>
                      <a:pt x="28" y="303"/>
                      <a:pt x="25" y="307"/>
                      <a:pt x="24" y="312"/>
                    </a:cubicBezTo>
                    <a:cubicBezTo>
                      <a:pt x="24" y="317"/>
                      <a:pt x="26" y="322"/>
                      <a:pt x="30" y="325"/>
                    </a:cubicBezTo>
                    <a:cubicBezTo>
                      <a:pt x="31" y="326"/>
                      <a:pt x="33" y="327"/>
                      <a:pt x="34" y="327"/>
                    </a:cubicBezTo>
                    <a:cubicBezTo>
                      <a:pt x="37" y="327"/>
                      <a:pt x="40" y="325"/>
                      <a:pt x="42" y="322"/>
                    </a:cubicBezTo>
                    <a:cubicBezTo>
                      <a:pt x="46" y="331"/>
                      <a:pt x="50" y="339"/>
                      <a:pt x="54" y="347"/>
                    </a:cubicBezTo>
                    <a:cubicBezTo>
                      <a:pt x="51" y="347"/>
                      <a:pt x="49" y="347"/>
                      <a:pt x="47" y="349"/>
                    </a:cubicBezTo>
                    <a:cubicBezTo>
                      <a:pt x="44" y="352"/>
                      <a:pt x="44" y="356"/>
                      <a:pt x="44" y="360"/>
                    </a:cubicBezTo>
                    <a:cubicBezTo>
                      <a:pt x="45" y="363"/>
                      <a:pt x="47" y="365"/>
                      <a:pt x="49" y="366"/>
                    </a:cubicBezTo>
                    <a:cubicBezTo>
                      <a:pt x="50" y="368"/>
                      <a:pt x="51" y="369"/>
                      <a:pt x="53" y="370"/>
                    </a:cubicBezTo>
                    <a:cubicBezTo>
                      <a:pt x="54" y="370"/>
                      <a:pt x="55" y="370"/>
                      <a:pt x="56" y="370"/>
                    </a:cubicBezTo>
                    <a:cubicBezTo>
                      <a:pt x="59" y="370"/>
                      <a:pt x="61" y="369"/>
                      <a:pt x="63" y="367"/>
                    </a:cubicBezTo>
                    <a:cubicBezTo>
                      <a:pt x="63" y="367"/>
                      <a:pt x="63" y="367"/>
                      <a:pt x="63" y="367"/>
                    </a:cubicBezTo>
                    <a:cubicBezTo>
                      <a:pt x="64" y="366"/>
                      <a:pt x="64" y="366"/>
                      <a:pt x="64" y="365"/>
                    </a:cubicBezTo>
                    <a:cubicBezTo>
                      <a:pt x="66" y="369"/>
                      <a:pt x="68" y="372"/>
                      <a:pt x="70" y="374"/>
                    </a:cubicBezTo>
                    <a:cubicBezTo>
                      <a:pt x="76" y="382"/>
                      <a:pt x="82" y="389"/>
                      <a:pt x="88" y="396"/>
                    </a:cubicBezTo>
                    <a:cubicBezTo>
                      <a:pt x="87" y="397"/>
                      <a:pt x="86" y="397"/>
                      <a:pt x="85" y="397"/>
                    </a:cubicBezTo>
                    <a:cubicBezTo>
                      <a:pt x="83" y="398"/>
                      <a:pt x="82" y="399"/>
                      <a:pt x="80" y="400"/>
                    </a:cubicBezTo>
                    <a:cubicBezTo>
                      <a:pt x="75" y="406"/>
                      <a:pt x="74" y="417"/>
                      <a:pt x="82" y="421"/>
                    </a:cubicBezTo>
                    <a:cubicBezTo>
                      <a:pt x="84" y="422"/>
                      <a:pt x="85" y="422"/>
                      <a:pt x="87" y="422"/>
                    </a:cubicBezTo>
                    <a:cubicBezTo>
                      <a:pt x="93" y="422"/>
                      <a:pt x="99" y="418"/>
                      <a:pt x="102" y="412"/>
                    </a:cubicBezTo>
                    <a:cubicBezTo>
                      <a:pt x="102" y="412"/>
                      <a:pt x="102" y="412"/>
                      <a:pt x="102" y="412"/>
                    </a:cubicBezTo>
                    <a:cubicBezTo>
                      <a:pt x="102" y="412"/>
                      <a:pt x="102" y="412"/>
                      <a:pt x="102" y="412"/>
                    </a:cubicBezTo>
                    <a:cubicBezTo>
                      <a:pt x="102" y="412"/>
                      <a:pt x="102" y="412"/>
                      <a:pt x="102" y="412"/>
                    </a:cubicBezTo>
                    <a:cubicBezTo>
                      <a:pt x="114" y="424"/>
                      <a:pt x="127" y="435"/>
                      <a:pt x="138" y="444"/>
                    </a:cubicBezTo>
                    <a:cubicBezTo>
                      <a:pt x="136" y="444"/>
                      <a:pt x="135" y="446"/>
                      <a:pt x="134" y="448"/>
                    </a:cubicBezTo>
                    <a:cubicBezTo>
                      <a:pt x="133" y="448"/>
                      <a:pt x="133" y="448"/>
                      <a:pt x="133" y="448"/>
                    </a:cubicBezTo>
                    <a:cubicBezTo>
                      <a:pt x="130" y="451"/>
                      <a:pt x="129" y="456"/>
                      <a:pt x="131" y="461"/>
                    </a:cubicBezTo>
                    <a:cubicBezTo>
                      <a:pt x="133" y="465"/>
                      <a:pt x="137" y="468"/>
                      <a:pt x="142" y="468"/>
                    </a:cubicBezTo>
                    <a:cubicBezTo>
                      <a:pt x="143" y="468"/>
                      <a:pt x="145" y="468"/>
                      <a:pt x="146" y="467"/>
                    </a:cubicBezTo>
                    <a:cubicBezTo>
                      <a:pt x="147" y="466"/>
                      <a:pt x="147" y="466"/>
                      <a:pt x="148" y="465"/>
                    </a:cubicBezTo>
                    <a:cubicBezTo>
                      <a:pt x="150" y="463"/>
                      <a:pt x="151" y="460"/>
                      <a:pt x="151" y="456"/>
                    </a:cubicBezTo>
                    <a:cubicBezTo>
                      <a:pt x="152" y="456"/>
                      <a:pt x="152" y="456"/>
                      <a:pt x="152" y="456"/>
                    </a:cubicBezTo>
                    <a:cubicBezTo>
                      <a:pt x="152" y="455"/>
                      <a:pt x="152" y="454"/>
                      <a:pt x="152" y="454"/>
                    </a:cubicBezTo>
                    <a:cubicBezTo>
                      <a:pt x="170" y="466"/>
                      <a:pt x="186" y="475"/>
                      <a:pt x="196" y="480"/>
                    </a:cubicBezTo>
                    <a:cubicBezTo>
                      <a:pt x="195" y="480"/>
                      <a:pt x="194" y="480"/>
                      <a:pt x="193" y="481"/>
                    </a:cubicBezTo>
                    <a:cubicBezTo>
                      <a:pt x="192" y="481"/>
                      <a:pt x="191" y="482"/>
                      <a:pt x="190" y="483"/>
                    </a:cubicBezTo>
                    <a:cubicBezTo>
                      <a:pt x="188" y="485"/>
                      <a:pt x="188" y="486"/>
                      <a:pt x="188" y="488"/>
                    </a:cubicBezTo>
                    <a:cubicBezTo>
                      <a:pt x="188" y="489"/>
                      <a:pt x="187" y="490"/>
                      <a:pt x="188" y="491"/>
                    </a:cubicBezTo>
                    <a:cubicBezTo>
                      <a:pt x="188" y="496"/>
                      <a:pt x="191" y="498"/>
                      <a:pt x="194" y="499"/>
                    </a:cubicBezTo>
                    <a:cubicBezTo>
                      <a:pt x="196" y="500"/>
                      <a:pt x="197" y="501"/>
                      <a:pt x="199" y="501"/>
                    </a:cubicBezTo>
                    <a:cubicBezTo>
                      <a:pt x="200" y="501"/>
                      <a:pt x="201" y="500"/>
                      <a:pt x="203" y="500"/>
                    </a:cubicBezTo>
                    <a:cubicBezTo>
                      <a:pt x="205" y="498"/>
                      <a:pt x="207" y="495"/>
                      <a:pt x="208" y="492"/>
                    </a:cubicBezTo>
                    <a:cubicBezTo>
                      <a:pt x="209" y="490"/>
                      <a:pt x="209" y="488"/>
                      <a:pt x="209" y="486"/>
                    </a:cubicBezTo>
                    <a:cubicBezTo>
                      <a:pt x="220" y="492"/>
                      <a:pt x="235" y="499"/>
                      <a:pt x="247" y="504"/>
                    </a:cubicBezTo>
                    <a:cubicBezTo>
                      <a:pt x="245" y="506"/>
                      <a:pt x="243" y="508"/>
                      <a:pt x="243" y="511"/>
                    </a:cubicBezTo>
                    <a:cubicBezTo>
                      <a:pt x="242" y="512"/>
                      <a:pt x="242" y="513"/>
                      <a:pt x="242" y="514"/>
                    </a:cubicBezTo>
                    <a:cubicBezTo>
                      <a:pt x="240" y="518"/>
                      <a:pt x="243" y="522"/>
                      <a:pt x="247" y="524"/>
                    </a:cubicBezTo>
                    <a:cubicBezTo>
                      <a:pt x="249" y="525"/>
                      <a:pt x="252" y="526"/>
                      <a:pt x="254" y="526"/>
                    </a:cubicBezTo>
                    <a:cubicBezTo>
                      <a:pt x="256" y="526"/>
                      <a:pt x="257" y="525"/>
                      <a:pt x="258" y="525"/>
                    </a:cubicBezTo>
                    <a:cubicBezTo>
                      <a:pt x="264" y="524"/>
                      <a:pt x="267" y="517"/>
                      <a:pt x="266" y="511"/>
                    </a:cubicBezTo>
                    <a:cubicBezTo>
                      <a:pt x="278" y="516"/>
                      <a:pt x="292" y="520"/>
                      <a:pt x="304" y="523"/>
                    </a:cubicBezTo>
                    <a:cubicBezTo>
                      <a:pt x="303" y="523"/>
                      <a:pt x="303" y="524"/>
                      <a:pt x="302" y="524"/>
                    </a:cubicBezTo>
                    <a:cubicBezTo>
                      <a:pt x="295" y="528"/>
                      <a:pt x="298" y="538"/>
                      <a:pt x="304" y="542"/>
                    </a:cubicBezTo>
                    <a:cubicBezTo>
                      <a:pt x="306" y="543"/>
                      <a:pt x="308" y="543"/>
                      <a:pt x="309" y="543"/>
                    </a:cubicBezTo>
                    <a:cubicBezTo>
                      <a:pt x="313" y="543"/>
                      <a:pt x="316" y="541"/>
                      <a:pt x="318" y="538"/>
                    </a:cubicBezTo>
                    <a:cubicBezTo>
                      <a:pt x="320" y="535"/>
                      <a:pt x="321" y="531"/>
                      <a:pt x="320" y="528"/>
                    </a:cubicBezTo>
                    <a:cubicBezTo>
                      <a:pt x="320" y="528"/>
                      <a:pt x="320" y="528"/>
                      <a:pt x="320" y="528"/>
                    </a:cubicBezTo>
                    <a:cubicBezTo>
                      <a:pt x="320" y="527"/>
                      <a:pt x="320" y="527"/>
                      <a:pt x="320" y="527"/>
                    </a:cubicBezTo>
                    <a:cubicBezTo>
                      <a:pt x="331" y="529"/>
                      <a:pt x="342" y="532"/>
                      <a:pt x="353" y="533"/>
                    </a:cubicBezTo>
                    <a:cubicBezTo>
                      <a:pt x="348" y="535"/>
                      <a:pt x="345" y="540"/>
                      <a:pt x="347" y="545"/>
                    </a:cubicBezTo>
                    <a:cubicBezTo>
                      <a:pt x="349" y="550"/>
                      <a:pt x="354" y="553"/>
                      <a:pt x="358" y="553"/>
                    </a:cubicBezTo>
                    <a:cubicBezTo>
                      <a:pt x="361" y="553"/>
                      <a:pt x="363" y="552"/>
                      <a:pt x="364" y="551"/>
                    </a:cubicBezTo>
                    <a:cubicBezTo>
                      <a:pt x="367" y="549"/>
                      <a:pt x="368" y="546"/>
                      <a:pt x="369" y="543"/>
                    </a:cubicBezTo>
                    <a:cubicBezTo>
                      <a:pt x="370" y="543"/>
                      <a:pt x="370" y="543"/>
                      <a:pt x="370" y="543"/>
                    </a:cubicBezTo>
                    <a:cubicBezTo>
                      <a:pt x="371" y="541"/>
                      <a:pt x="371" y="539"/>
                      <a:pt x="370" y="536"/>
                    </a:cubicBezTo>
                    <a:cubicBezTo>
                      <a:pt x="379" y="538"/>
                      <a:pt x="388" y="539"/>
                      <a:pt x="397" y="540"/>
                    </a:cubicBezTo>
                    <a:cubicBezTo>
                      <a:pt x="395" y="542"/>
                      <a:pt x="395" y="544"/>
                      <a:pt x="395" y="546"/>
                    </a:cubicBezTo>
                    <a:cubicBezTo>
                      <a:pt x="394" y="548"/>
                      <a:pt x="394" y="550"/>
                      <a:pt x="395" y="552"/>
                    </a:cubicBezTo>
                    <a:cubicBezTo>
                      <a:pt x="396" y="555"/>
                      <a:pt x="398" y="557"/>
                      <a:pt x="401" y="558"/>
                    </a:cubicBezTo>
                    <a:cubicBezTo>
                      <a:pt x="402" y="559"/>
                      <a:pt x="403" y="559"/>
                      <a:pt x="404" y="559"/>
                    </a:cubicBezTo>
                    <a:cubicBezTo>
                      <a:pt x="406" y="559"/>
                      <a:pt x="409" y="557"/>
                      <a:pt x="411" y="555"/>
                    </a:cubicBezTo>
                    <a:cubicBezTo>
                      <a:pt x="413" y="552"/>
                      <a:pt x="414" y="546"/>
                      <a:pt x="413" y="542"/>
                    </a:cubicBezTo>
                    <a:cubicBezTo>
                      <a:pt x="434" y="544"/>
                      <a:pt x="452" y="545"/>
                      <a:pt x="468" y="545"/>
                    </a:cubicBezTo>
                    <a:cubicBezTo>
                      <a:pt x="468" y="546"/>
                      <a:pt x="468" y="546"/>
                      <a:pt x="468" y="546"/>
                    </a:cubicBezTo>
                    <a:cubicBezTo>
                      <a:pt x="464" y="547"/>
                      <a:pt x="463" y="552"/>
                      <a:pt x="465" y="555"/>
                    </a:cubicBezTo>
                    <a:cubicBezTo>
                      <a:pt x="465" y="556"/>
                      <a:pt x="465" y="556"/>
                      <a:pt x="465" y="556"/>
                    </a:cubicBezTo>
                    <a:cubicBezTo>
                      <a:pt x="465" y="558"/>
                      <a:pt x="466" y="561"/>
                      <a:pt x="468" y="562"/>
                    </a:cubicBezTo>
                    <a:cubicBezTo>
                      <a:pt x="469" y="565"/>
                      <a:pt x="472" y="566"/>
                      <a:pt x="474" y="566"/>
                    </a:cubicBezTo>
                    <a:cubicBezTo>
                      <a:pt x="478" y="566"/>
                      <a:pt x="481" y="563"/>
                      <a:pt x="483" y="559"/>
                    </a:cubicBezTo>
                    <a:cubicBezTo>
                      <a:pt x="484" y="556"/>
                      <a:pt x="483" y="552"/>
                      <a:pt x="482" y="550"/>
                    </a:cubicBezTo>
                    <a:cubicBezTo>
                      <a:pt x="482" y="548"/>
                      <a:pt x="482" y="547"/>
                      <a:pt x="481" y="545"/>
                    </a:cubicBezTo>
                    <a:cubicBezTo>
                      <a:pt x="495" y="545"/>
                      <a:pt x="507" y="544"/>
                      <a:pt x="516" y="543"/>
                    </a:cubicBezTo>
                    <a:cubicBezTo>
                      <a:pt x="516" y="544"/>
                      <a:pt x="516" y="544"/>
                      <a:pt x="515" y="544"/>
                    </a:cubicBezTo>
                    <a:cubicBezTo>
                      <a:pt x="515" y="545"/>
                      <a:pt x="514" y="546"/>
                      <a:pt x="514" y="547"/>
                    </a:cubicBezTo>
                    <a:cubicBezTo>
                      <a:pt x="513" y="552"/>
                      <a:pt x="514" y="558"/>
                      <a:pt x="517" y="560"/>
                    </a:cubicBezTo>
                    <a:cubicBezTo>
                      <a:pt x="518" y="560"/>
                      <a:pt x="518" y="560"/>
                      <a:pt x="518" y="560"/>
                    </a:cubicBezTo>
                    <a:cubicBezTo>
                      <a:pt x="520" y="562"/>
                      <a:pt x="522" y="562"/>
                      <a:pt x="524" y="562"/>
                    </a:cubicBezTo>
                    <a:cubicBezTo>
                      <a:pt x="525" y="562"/>
                      <a:pt x="525" y="562"/>
                      <a:pt x="525" y="562"/>
                    </a:cubicBezTo>
                    <a:cubicBezTo>
                      <a:pt x="532" y="562"/>
                      <a:pt x="536" y="554"/>
                      <a:pt x="534" y="547"/>
                    </a:cubicBezTo>
                    <a:cubicBezTo>
                      <a:pt x="533" y="544"/>
                      <a:pt x="532" y="543"/>
                      <a:pt x="531" y="542"/>
                    </a:cubicBezTo>
                    <a:cubicBezTo>
                      <a:pt x="537" y="541"/>
                      <a:pt x="541" y="540"/>
                      <a:pt x="542" y="540"/>
                    </a:cubicBezTo>
                    <a:cubicBezTo>
                      <a:pt x="555" y="538"/>
                      <a:pt x="567" y="535"/>
                      <a:pt x="579" y="532"/>
                    </a:cubicBezTo>
                    <a:cubicBezTo>
                      <a:pt x="578" y="532"/>
                      <a:pt x="578" y="532"/>
                      <a:pt x="578" y="532"/>
                    </a:cubicBezTo>
                    <a:cubicBezTo>
                      <a:pt x="577" y="533"/>
                      <a:pt x="576" y="533"/>
                      <a:pt x="576" y="534"/>
                    </a:cubicBezTo>
                    <a:cubicBezTo>
                      <a:pt x="572" y="537"/>
                      <a:pt x="571" y="544"/>
                      <a:pt x="574" y="547"/>
                    </a:cubicBezTo>
                    <a:cubicBezTo>
                      <a:pt x="576" y="550"/>
                      <a:pt x="579" y="552"/>
                      <a:pt x="583" y="552"/>
                    </a:cubicBezTo>
                    <a:cubicBezTo>
                      <a:pt x="584" y="552"/>
                      <a:pt x="586" y="551"/>
                      <a:pt x="588" y="551"/>
                    </a:cubicBezTo>
                    <a:cubicBezTo>
                      <a:pt x="594" y="547"/>
                      <a:pt x="597" y="536"/>
                      <a:pt x="593" y="531"/>
                    </a:cubicBezTo>
                    <a:cubicBezTo>
                      <a:pt x="593" y="531"/>
                      <a:pt x="593" y="530"/>
                      <a:pt x="593" y="529"/>
                    </a:cubicBezTo>
                    <a:cubicBezTo>
                      <a:pt x="593" y="529"/>
                      <a:pt x="592" y="528"/>
                      <a:pt x="591" y="528"/>
                    </a:cubicBezTo>
                    <a:cubicBezTo>
                      <a:pt x="608" y="522"/>
                      <a:pt x="625" y="514"/>
                      <a:pt x="640" y="505"/>
                    </a:cubicBezTo>
                    <a:cubicBezTo>
                      <a:pt x="639" y="509"/>
                      <a:pt x="640" y="515"/>
                      <a:pt x="644" y="517"/>
                    </a:cubicBezTo>
                    <a:cubicBezTo>
                      <a:pt x="645" y="517"/>
                      <a:pt x="645" y="517"/>
                      <a:pt x="646" y="518"/>
                    </a:cubicBezTo>
                    <a:cubicBezTo>
                      <a:pt x="648" y="519"/>
                      <a:pt x="650" y="519"/>
                      <a:pt x="652" y="519"/>
                    </a:cubicBezTo>
                    <a:cubicBezTo>
                      <a:pt x="652" y="519"/>
                      <a:pt x="652" y="519"/>
                      <a:pt x="653" y="519"/>
                    </a:cubicBezTo>
                    <a:cubicBezTo>
                      <a:pt x="655" y="519"/>
                      <a:pt x="658" y="518"/>
                      <a:pt x="660" y="515"/>
                    </a:cubicBezTo>
                    <a:cubicBezTo>
                      <a:pt x="662" y="513"/>
                      <a:pt x="662" y="510"/>
                      <a:pt x="662" y="508"/>
                    </a:cubicBezTo>
                    <a:cubicBezTo>
                      <a:pt x="662" y="506"/>
                      <a:pt x="662" y="505"/>
                      <a:pt x="662" y="504"/>
                    </a:cubicBezTo>
                    <a:cubicBezTo>
                      <a:pt x="662" y="504"/>
                      <a:pt x="662" y="504"/>
                      <a:pt x="662" y="504"/>
                    </a:cubicBezTo>
                    <a:cubicBezTo>
                      <a:pt x="662" y="503"/>
                      <a:pt x="662" y="503"/>
                      <a:pt x="662" y="503"/>
                    </a:cubicBezTo>
                    <a:cubicBezTo>
                      <a:pt x="660" y="499"/>
                      <a:pt x="657" y="497"/>
                      <a:pt x="653" y="497"/>
                    </a:cubicBezTo>
                    <a:cubicBezTo>
                      <a:pt x="663" y="489"/>
                      <a:pt x="672" y="481"/>
                      <a:pt x="681" y="472"/>
                    </a:cubicBezTo>
                    <a:cubicBezTo>
                      <a:pt x="681" y="472"/>
                      <a:pt x="681" y="472"/>
                      <a:pt x="681" y="472"/>
                    </a:cubicBezTo>
                    <a:cubicBezTo>
                      <a:pt x="683" y="475"/>
                      <a:pt x="686" y="476"/>
                      <a:pt x="689" y="476"/>
                    </a:cubicBezTo>
                    <a:cubicBezTo>
                      <a:pt x="690" y="476"/>
                      <a:pt x="692" y="476"/>
                      <a:pt x="694" y="475"/>
                    </a:cubicBezTo>
                    <a:cubicBezTo>
                      <a:pt x="695" y="474"/>
                      <a:pt x="695" y="474"/>
                      <a:pt x="695" y="474"/>
                    </a:cubicBezTo>
                    <a:cubicBezTo>
                      <a:pt x="702" y="472"/>
                      <a:pt x="703" y="464"/>
                      <a:pt x="702" y="458"/>
                    </a:cubicBezTo>
                    <a:cubicBezTo>
                      <a:pt x="702" y="454"/>
                      <a:pt x="699" y="452"/>
                      <a:pt x="697" y="452"/>
                    </a:cubicBezTo>
                    <a:cubicBezTo>
                      <a:pt x="699" y="447"/>
                      <a:pt x="702" y="443"/>
                      <a:pt x="705" y="438"/>
                    </a:cubicBezTo>
                    <a:cubicBezTo>
                      <a:pt x="706" y="436"/>
                      <a:pt x="707" y="434"/>
                      <a:pt x="708" y="431"/>
                    </a:cubicBezTo>
                    <a:cubicBezTo>
                      <a:pt x="712" y="415"/>
                      <a:pt x="718" y="400"/>
                      <a:pt x="725" y="388"/>
                    </a:cubicBezTo>
                    <a:cubicBezTo>
                      <a:pt x="726" y="382"/>
                      <a:pt x="727" y="378"/>
                      <a:pt x="728" y="374"/>
                    </a:cubicBezTo>
                    <a:cubicBezTo>
                      <a:pt x="728" y="367"/>
                      <a:pt x="729" y="362"/>
                      <a:pt x="729" y="356"/>
                    </a:cubicBezTo>
                    <a:cubicBezTo>
                      <a:pt x="730" y="357"/>
                      <a:pt x="731" y="357"/>
                      <a:pt x="732" y="357"/>
                    </a:cubicBezTo>
                    <a:cubicBezTo>
                      <a:pt x="733" y="357"/>
                      <a:pt x="734" y="357"/>
                      <a:pt x="734" y="357"/>
                    </a:cubicBezTo>
                    <a:cubicBezTo>
                      <a:pt x="740" y="357"/>
                      <a:pt x="746" y="353"/>
                      <a:pt x="747" y="346"/>
                    </a:cubicBezTo>
                    <a:cubicBezTo>
                      <a:pt x="747" y="339"/>
                      <a:pt x="743" y="334"/>
                      <a:pt x="737" y="334"/>
                    </a:cubicBezTo>
                    <a:cubicBezTo>
                      <a:pt x="736" y="334"/>
                      <a:pt x="735" y="334"/>
                      <a:pt x="734" y="334"/>
                    </a:cubicBezTo>
                    <a:cubicBezTo>
                      <a:pt x="734" y="335"/>
                      <a:pt x="734" y="335"/>
                      <a:pt x="734" y="335"/>
                    </a:cubicBezTo>
                    <a:cubicBezTo>
                      <a:pt x="732" y="335"/>
                      <a:pt x="730" y="335"/>
                      <a:pt x="729" y="336"/>
                    </a:cubicBezTo>
                    <a:cubicBezTo>
                      <a:pt x="728" y="336"/>
                      <a:pt x="728" y="336"/>
                      <a:pt x="728" y="336"/>
                    </a:cubicBezTo>
                    <a:cubicBezTo>
                      <a:pt x="724" y="291"/>
                      <a:pt x="698" y="276"/>
                      <a:pt x="694" y="272"/>
                    </a:cubicBezTo>
                    <a:cubicBezTo>
                      <a:pt x="689" y="267"/>
                      <a:pt x="665" y="259"/>
                      <a:pt x="664" y="259"/>
                    </a:cubicBezTo>
                    <a:cubicBezTo>
                      <a:pt x="664" y="259"/>
                      <a:pt x="664" y="259"/>
                      <a:pt x="664" y="259"/>
                    </a:cubicBezTo>
                    <a:cubicBezTo>
                      <a:pt x="661" y="275"/>
                      <a:pt x="656" y="292"/>
                      <a:pt x="650" y="301"/>
                    </a:cubicBezTo>
                    <a:cubicBezTo>
                      <a:pt x="642" y="312"/>
                      <a:pt x="642" y="312"/>
                      <a:pt x="642" y="312"/>
                    </a:cubicBezTo>
                    <a:cubicBezTo>
                      <a:pt x="628" y="332"/>
                      <a:pt x="607" y="343"/>
                      <a:pt x="587" y="343"/>
                    </a:cubicBezTo>
                    <a:cubicBezTo>
                      <a:pt x="567" y="343"/>
                      <a:pt x="547" y="332"/>
                      <a:pt x="536" y="308"/>
                    </a:cubicBezTo>
                    <a:cubicBezTo>
                      <a:pt x="528" y="290"/>
                      <a:pt x="530" y="271"/>
                      <a:pt x="534" y="261"/>
                    </a:cubicBezTo>
                    <a:cubicBezTo>
                      <a:pt x="539" y="248"/>
                      <a:pt x="550" y="234"/>
                      <a:pt x="572" y="224"/>
                    </a:cubicBezTo>
                    <a:cubicBezTo>
                      <a:pt x="580" y="221"/>
                      <a:pt x="589" y="219"/>
                      <a:pt x="597" y="219"/>
                    </a:cubicBezTo>
                    <a:cubicBezTo>
                      <a:pt x="617" y="219"/>
                      <a:pt x="637" y="229"/>
                      <a:pt x="652" y="232"/>
                    </a:cubicBezTo>
                    <a:cubicBezTo>
                      <a:pt x="652" y="232"/>
                      <a:pt x="653" y="232"/>
                      <a:pt x="653" y="232"/>
                    </a:cubicBezTo>
                    <a:cubicBezTo>
                      <a:pt x="656" y="232"/>
                      <a:pt x="670" y="213"/>
                      <a:pt x="676" y="177"/>
                    </a:cubicBezTo>
                    <a:cubicBezTo>
                      <a:pt x="677" y="171"/>
                      <a:pt x="678" y="164"/>
                      <a:pt x="678" y="158"/>
                    </a:cubicBezTo>
                    <a:cubicBezTo>
                      <a:pt x="679" y="159"/>
                      <a:pt x="681" y="160"/>
                      <a:pt x="683" y="160"/>
                    </a:cubicBezTo>
                    <a:cubicBezTo>
                      <a:pt x="684" y="160"/>
                      <a:pt x="685" y="159"/>
                      <a:pt x="686" y="159"/>
                    </a:cubicBezTo>
                    <a:cubicBezTo>
                      <a:pt x="692" y="157"/>
                      <a:pt x="696" y="149"/>
                      <a:pt x="695" y="142"/>
                    </a:cubicBezTo>
                    <a:cubicBezTo>
                      <a:pt x="695" y="138"/>
                      <a:pt x="692" y="136"/>
                      <a:pt x="689" y="136"/>
                    </a:cubicBezTo>
                    <a:cubicBezTo>
                      <a:pt x="686" y="136"/>
                      <a:pt x="684" y="137"/>
                      <a:pt x="682" y="138"/>
                    </a:cubicBezTo>
                    <a:cubicBezTo>
                      <a:pt x="681" y="139"/>
                      <a:pt x="680" y="141"/>
                      <a:pt x="679" y="142"/>
                    </a:cubicBezTo>
                    <a:cubicBezTo>
                      <a:pt x="679" y="143"/>
                      <a:pt x="679" y="143"/>
                      <a:pt x="679" y="143"/>
                    </a:cubicBezTo>
                    <a:cubicBezTo>
                      <a:pt x="679" y="142"/>
                      <a:pt x="679" y="141"/>
                      <a:pt x="679" y="141"/>
                    </a:cubicBezTo>
                    <a:cubicBezTo>
                      <a:pt x="678" y="135"/>
                      <a:pt x="678" y="130"/>
                      <a:pt x="677" y="125"/>
                    </a:cubicBezTo>
                    <a:cubicBezTo>
                      <a:pt x="678" y="125"/>
                      <a:pt x="678" y="125"/>
                      <a:pt x="679" y="125"/>
                    </a:cubicBezTo>
                    <a:cubicBezTo>
                      <a:pt x="679" y="125"/>
                      <a:pt x="679" y="125"/>
                      <a:pt x="680" y="125"/>
                    </a:cubicBezTo>
                    <a:cubicBezTo>
                      <a:pt x="680" y="125"/>
                      <a:pt x="681" y="125"/>
                      <a:pt x="681" y="125"/>
                    </a:cubicBezTo>
                    <a:cubicBezTo>
                      <a:pt x="687" y="124"/>
                      <a:pt x="690" y="114"/>
                      <a:pt x="689" y="109"/>
                    </a:cubicBezTo>
                    <a:cubicBezTo>
                      <a:pt x="688" y="106"/>
                      <a:pt x="685" y="105"/>
                      <a:pt x="683" y="104"/>
                    </a:cubicBezTo>
                    <a:cubicBezTo>
                      <a:pt x="682" y="103"/>
                      <a:pt x="682" y="103"/>
                      <a:pt x="682" y="103"/>
                    </a:cubicBezTo>
                    <a:cubicBezTo>
                      <a:pt x="682" y="102"/>
                      <a:pt x="681" y="101"/>
                      <a:pt x="679" y="101"/>
                    </a:cubicBezTo>
                    <a:cubicBezTo>
                      <a:pt x="678" y="101"/>
                      <a:pt x="677" y="102"/>
                      <a:pt x="676" y="102"/>
                    </a:cubicBezTo>
                    <a:cubicBezTo>
                      <a:pt x="675" y="103"/>
                      <a:pt x="673" y="103"/>
                      <a:pt x="672" y="104"/>
                    </a:cubicBezTo>
                    <a:cubicBezTo>
                      <a:pt x="672" y="104"/>
                      <a:pt x="672" y="105"/>
                      <a:pt x="672" y="105"/>
                    </a:cubicBezTo>
                    <a:cubicBezTo>
                      <a:pt x="670" y="101"/>
                      <a:pt x="668" y="97"/>
                      <a:pt x="666" y="93"/>
                    </a:cubicBezTo>
                    <a:cubicBezTo>
                      <a:pt x="664" y="90"/>
                      <a:pt x="662" y="85"/>
                      <a:pt x="659" y="80"/>
                    </a:cubicBezTo>
                    <a:cubicBezTo>
                      <a:pt x="662" y="80"/>
                      <a:pt x="664" y="78"/>
                      <a:pt x="666" y="75"/>
                    </a:cubicBezTo>
                    <a:cubicBezTo>
                      <a:pt x="668" y="72"/>
                      <a:pt x="668" y="70"/>
                      <a:pt x="668" y="66"/>
                    </a:cubicBezTo>
                    <a:cubicBezTo>
                      <a:pt x="668" y="66"/>
                      <a:pt x="668" y="66"/>
                      <a:pt x="668" y="65"/>
                    </a:cubicBezTo>
                    <a:cubicBezTo>
                      <a:pt x="662" y="65"/>
                      <a:pt x="656" y="64"/>
                      <a:pt x="650" y="62"/>
                    </a:cubicBezTo>
                    <a:cubicBezTo>
                      <a:pt x="649" y="63"/>
                      <a:pt x="649" y="63"/>
                      <a:pt x="649" y="63"/>
                    </a:cubicBezTo>
                    <a:cubicBezTo>
                      <a:pt x="648" y="63"/>
                      <a:pt x="648" y="62"/>
                      <a:pt x="648" y="62"/>
                    </a:cubicBezTo>
                    <a:cubicBezTo>
                      <a:pt x="629" y="56"/>
                      <a:pt x="608" y="45"/>
                      <a:pt x="586" y="19"/>
                    </a:cubicBezTo>
                    <a:cubicBezTo>
                      <a:pt x="580" y="18"/>
                      <a:pt x="574" y="16"/>
                      <a:pt x="568" y="15"/>
                    </a:cubicBezTo>
                    <a:cubicBezTo>
                      <a:pt x="570" y="12"/>
                      <a:pt x="571" y="7"/>
                      <a:pt x="568" y="3"/>
                    </a:cubicBezTo>
                    <a:cubicBezTo>
                      <a:pt x="566" y="1"/>
                      <a:pt x="563" y="0"/>
                      <a:pt x="56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9" name="Freeform 809"/>
              <p:cNvSpPr>
                <a:spLocks noEditPoints="1"/>
              </p:cNvSpPr>
              <p:nvPr/>
            </p:nvSpPr>
            <p:spPr bwMode="auto">
              <a:xfrm>
                <a:off x="3513" y="4130"/>
                <a:ext cx="370" cy="280"/>
              </a:xfrm>
              <a:custGeom>
                <a:avLst/>
                <a:gdLst>
                  <a:gd name="T0" fmla="*/ 433 w 749"/>
                  <a:gd name="T1" fmla="*/ 533 h 566"/>
                  <a:gd name="T2" fmla="*/ 296 w 749"/>
                  <a:gd name="T3" fmla="*/ 496 h 566"/>
                  <a:gd name="T4" fmla="*/ 410 w 749"/>
                  <a:gd name="T5" fmla="*/ 506 h 566"/>
                  <a:gd name="T6" fmla="*/ 426 w 749"/>
                  <a:gd name="T7" fmla="*/ 510 h 566"/>
                  <a:gd name="T8" fmla="*/ 170 w 749"/>
                  <a:gd name="T9" fmla="*/ 513 h 566"/>
                  <a:gd name="T10" fmla="*/ 142 w 749"/>
                  <a:gd name="T11" fmla="*/ 459 h 566"/>
                  <a:gd name="T12" fmla="*/ 494 w 749"/>
                  <a:gd name="T13" fmla="*/ 441 h 566"/>
                  <a:gd name="T14" fmla="*/ 61 w 749"/>
                  <a:gd name="T15" fmla="*/ 410 h 566"/>
                  <a:gd name="T16" fmla="*/ 196 w 749"/>
                  <a:gd name="T17" fmla="*/ 405 h 566"/>
                  <a:gd name="T18" fmla="*/ 71 w 749"/>
                  <a:gd name="T19" fmla="*/ 391 h 566"/>
                  <a:gd name="T20" fmla="*/ 123 w 749"/>
                  <a:gd name="T21" fmla="*/ 387 h 566"/>
                  <a:gd name="T22" fmla="*/ 640 w 749"/>
                  <a:gd name="T23" fmla="*/ 393 h 566"/>
                  <a:gd name="T24" fmla="*/ 51 w 749"/>
                  <a:gd name="T25" fmla="*/ 352 h 566"/>
                  <a:gd name="T26" fmla="*/ 299 w 749"/>
                  <a:gd name="T27" fmla="*/ 352 h 566"/>
                  <a:gd name="T28" fmla="*/ 666 w 749"/>
                  <a:gd name="T29" fmla="*/ 331 h 566"/>
                  <a:gd name="T30" fmla="*/ 583 w 749"/>
                  <a:gd name="T31" fmla="*/ 335 h 566"/>
                  <a:gd name="T32" fmla="*/ 466 w 749"/>
                  <a:gd name="T33" fmla="*/ 338 h 566"/>
                  <a:gd name="T34" fmla="*/ 670 w 749"/>
                  <a:gd name="T35" fmla="*/ 301 h 566"/>
                  <a:gd name="T36" fmla="*/ 259 w 749"/>
                  <a:gd name="T37" fmla="*/ 260 h 566"/>
                  <a:gd name="T38" fmla="*/ 711 w 749"/>
                  <a:gd name="T39" fmla="*/ 265 h 566"/>
                  <a:gd name="T40" fmla="*/ 278 w 749"/>
                  <a:gd name="T41" fmla="*/ 252 h 566"/>
                  <a:gd name="T42" fmla="*/ 530 w 749"/>
                  <a:gd name="T43" fmla="*/ 233 h 566"/>
                  <a:gd name="T44" fmla="*/ 610 w 749"/>
                  <a:gd name="T45" fmla="*/ 217 h 566"/>
                  <a:gd name="T46" fmla="*/ 602 w 749"/>
                  <a:gd name="T47" fmla="*/ 209 h 566"/>
                  <a:gd name="T48" fmla="*/ 263 w 749"/>
                  <a:gd name="T49" fmla="*/ 195 h 566"/>
                  <a:gd name="T50" fmla="*/ 395 w 749"/>
                  <a:gd name="T51" fmla="*/ 198 h 566"/>
                  <a:gd name="T52" fmla="*/ 727 w 749"/>
                  <a:gd name="T53" fmla="*/ 198 h 566"/>
                  <a:gd name="T54" fmla="*/ 265 w 749"/>
                  <a:gd name="T55" fmla="*/ 152 h 566"/>
                  <a:gd name="T56" fmla="*/ 703 w 749"/>
                  <a:gd name="T57" fmla="*/ 151 h 566"/>
                  <a:gd name="T58" fmla="*/ 136 w 749"/>
                  <a:gd name="T59" fmla="*/ 198 h 566"/>
                  <a:gd name="T60" fmla="*/ 160 w 749"/>
                  <a:gd name="T61" fmla="*/ 170 h 566"/>
                  <a:gd name="T62" fmla="*/ 575 w 749"/>
                  <a:gd name="T63" fmla="*/ 130 h 566"/>
                  <a:gd name="T64" fmla="*/ 394 w 749"/>
                  <a:gd name="T65" fmla="*/ 189 h 566"/>
                  <a:gd name="T66" fmla="*/ 617 w 749"/>
                  <a:gd name="T67" fmla="*/ 150 h 566"/>
                  <a:gd name="T68" fmla="*/ 677 w 749"/>
                  <a:gd name="T69" fmla="*/ 138 h 566"/>
                  <a:gd name="T70" fmla="*/ 83 w 749"/>
                  <a:gd name="T71" fmla="*/ 108 h 566"/>
                  <a:gd name="T72" fmla="*/ 587 w 749"/>
                  <a:gd name="T73" fmla="*/ 100 h 566"/>
                  <a:gd name="T74" fmla="*/ 658 w 749"/>
                  <a:gd name="T75" fmla="*/ 104 h 566"/>
                  <a:gd name="T76" fmla="*/ 601 w 749"/>
                  <a:gd name="T77" fmla="*/ 91 h 566"/>
                  <a:gd name="T78" fmla="*/ 644 w 749"/>
                  <a:gd name="T79" fmla="*/ 57 h 566"/>
                  <a:gd name="T80" fmla="*/ 262 w 749"/>
                  <a:gd name="T81" fmla="*/ 71 h 566"/>
                  <a:gd name="T82" fmla="*/ 241 w 749"/>
                  <a:gd name="T83" fmla="*/ 93 h 566"/>
                  <a:gd name="T84" fmla="*/ 242 w 749"/>
                  <a:gd name="T85" fmla="*/ 42 h 566"/>
                  <a:gd name="T86" fmla="*/ 79 w 749"/>
                  <a:gd name="T87" fmla="*/ 76 h 566"/>
                  <a:gd name="T88" fmla="*/ 59 w 749"/>
                  <a:gd name="T89" fmla="*/ 159 h 566"/>
                  <a:gd name="T90" fmla="*/ 62 w 749"/>
                  <a:gd name="T91" fmla="*/ 285 h 566"/>
                  <a:gd name="T92" fmla="*/ 13 w 749"/>
                  <a:gd name="T93" fmla="*/ 335 h 566"/>
                  <a:gd name="T94" fmla="*/ 83 w 749"/>
                  <a:gd name="T95" fmla="*/ 503 h 566"/>
                  <a:gd name="T96" fmla="*/ 211 w 749"/>
                  <a:gd name="T97" fmla="*/ 547 h 566"/>
                  <a:gd name="T98" fmla="*/ 350 w 749"/>
                  <a:gd name="T99" fmla="*/ 552 h 566"/>
                  <a:gd name="T100" fmla="*/ 490 w 749"/>
                  <a:gd name="T101" fmla="*/ 526 h 566"/>
                  <a:gd name="T102" fmla="*/ 603 w 749"/>
                  <a:gd name="T103" fmla="*/ 468 h 566"/>
                  <a:gd name="T104" fmla="*/ 695 w 749"/>
                  <a:gd name="T105" fmla="*/ 367 h 566"/>
                  <a:gd name="T106" fmla="*/ 728 w 749"/>
                  <a:gd name="T107" fmla="*/ 257 h 566"/>
                  <a:gd name="T108" fmla="*/ 732 w 749"/>
                  <a:gd name="T109" fmla="*/ 129 h 566"/>
                  <a:gd name="T110" fmla="*/ 652 w 749"/>
                  <a:gd name="T111" fmla="*/ 35 h 566"/>
                  <a:gd name="T112" fmla="*/ 522 w 749"/>
                  <a:gd name="T113" fmla="*/ 122 h 566"/>
                  <a:gd name="T114" fmla="*/ 537 w 749"/>
                  <a:gd name="T115" fmla="*/ 189 h 566"/>
                  <a:gd name="T116" fmla="*/ 470 w 749"/>
                  <a:gd name="T117" fmla="*/ 157 h 566"/>
                  <a:gd name="T118" fmla="*/ 369 w 749"/>
                  <a:gd name="T119" fmla="*/ 63 h 566"/>
                  <a:gd name="T120" fmla="*/ 249 w 749"/>
                  <a:gd name="T121" fmla="*/ 11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49" h="566">
                    <a:moveTo>
                      <a:pt x="67" y="264"/>
                    </a:moveTo>
                    <a:cubicBezTo>
                      <a:pt x="62" y="266"/>
                      <a:pt x="57" y="268"/>
                      <a:pt x="53" y="270"/>
                    </a:cubicBezTo>
                    <a:cubicBezTo>
                      <a:pt x="67" y="264"/>
                      <a:pt x="67" y="264"/>
                      <a:pt x="67" y="264"/>
                    </a:cubicBezTo>
                    <a:moveTo>
                      <a:pt x="599" y="27"/>
                    </a:moveTo>
                    <a:cubicBezTo>
                      <a:pt x="598" y="27"/>
                      <a:pt x="597" y="28"/>
                      <a:pt x="596" y="28"/>
                    </a:cubicBezTo>
                    <a:cubicBezTo>
                      <a:pt x="596" y="28"/>
                      <a:pt x="596" y="28"/>
                      <a:pt x="596" y="28"/>
                    </a:cubicBezTo>
                    <a:cubicBezTo>
                      <a:pt x="594" y="28"/>
                      <a:pt x="593" y="29"/>
                      <a:pt x="591" y="29"/>
                    </a:cubicBezTo>
                    <a:cubicBezTo>
                      <a:pt x="597" y="32"/>
                      <a:pt x="603" y="33"/>
                      <a:pt x="610" y="33"/>
                    </a:cubicBezTo>
                    <a:cubicBezTo>
                      <a:pt x="607" y="30"/>
                      <a:pt x="603" y="27"/>
                      <a:pt x="599" y="27"/>
                    </a:cubicBezTo>
                    <a:moveTo>
                      <a:pt x="433" y="533"/>
                    </a:moveTo>
                    <a:cubicBezTo>
                      <a:pt x="433" y="533"/>
                      <a:pt x="435" y="532"/>
                      <a:pt x="435" y="532"/>
                    </a:cubicBezTo>
                    <a:cubicBezTo>
                      <a:pt x="436" y="531"/>
                      <a:pt x="436" y="531"/>
                      <a:pt x="436" y="531"/>
                    </a:cubicBezTo>
                    <a:cubicBezTo>
                      <a:pt x="436" y="531"/>
                      <a:pt x="436" y="531"/>
                      <a:pt x="436" y="531"/>
                    </a:cubicBezTo>
                    <a:cubicBezTo>
                      <a:pt x="436" y="531"/>
                      <a:pt x="436" y="531"/>
                      <a:pt x="436" y="531"/>
                    </a:cubicBezTo>
                    <a:cubicBezTo>
                      <a:pt x="436" y="532"/>
                      <a:pt x="436" y="532"/>
                      <a:pt x="436" y="533"/>
                    </a:cubicBezTo>
                    <a:cubicBezTo>
                      <a:pt x="436" y="533"/>
                      <a:pt x="436" y="533"/>
                      <a:pt x="436" y="533"/>
                    </a:cubicBezTo>
                    <a:cubicBezTo>
                      <a:pt x="435" y="533"/>
                      <a:pt x="435" y="534"/>
                      <a:pt x="434" y="534"/>
                    </a:cubicBezTo>
                    <a:cubicBezTo>
                      <a:pt x="433" y="534"/>
                      <a:pt x="433" y="534"/>
                      <a:pt x="433" y="533"/>
                    </a:cubicBezTo>
                    <a:cubicBezTo>
                      <a:pt x="433" y="533"/>
                      <a:pt x="433" y="533"/>
                      <a:pt x="433" y="533"/>
                    </a:cubicBezTo>
                    <a:cubicBezTo>
                      <a:pt x="433" y="533"/>
                      <a:pt x="433" y="533"/>
                      <a:pt x="433" y="533"/>
                    </a:cubicBezTo>
                    <a:moveTo>
                      <a:pt x="278" y="539"/>
                    </a:moveTo>
                    <a:cubicBezTo>
                      <a:pt x="287" y="528"/>
                      <a:pt x="292" y="514"/>
                      <a:pt x="301" y="503"/>
                    </a:cubicBezTo>
                    <a:cubicBezTo>
                      <a:pt x="305" y="509"/>
                      <a:pt x="309" y="514"/>
                      <a:pt x="315" y="519"/>
                    </a:cubicBezTo>
                    <a:cubicBezTo>
                      <a:pt x="320" y="525"/>
                      <a:pt x="327" y="529"/>
                      <a:pt x="333" y="534"/>
                    </a:cubicBezTo>
                    <a:cubicBezTo>
                      <a:pt x="312" y="537"/>
                      <a:pt x="294" y="538"/>
                      <a:pt x="278" y="539"/>
                    </a:cubicBezTo>
                    <a:moveTo>
                      <a:pt x="269" y="539"/>
                    </a:moveTo>
                    <a:cubicBezTo>
                      <a:pt x="252" y="539"/>
                      <a:pt x="239" y="537"/>
                      <a:pt x="229" y="536"/>
                    </a:cubicBezTo>
                    <a:cubicBezTo>
                      <a:pt x="234" y="531"/>
                      <a:pt x="239" y="524"/>
                      <a:pt x="243" y="518"/>
                    </a:cubicBezTo>
                    <a:cubicBezTo>
                      <a:pt x="245" y="515"/>
                      <a:pt x="249" y="508"/>
                      <a:pt x="252" y="502"/>
                    </a:cubicBezTo>
                    <a:cubicBezTo>
                      <a:pt x="255" y="515"/>
                      <a:pt x="262" y="529"/>
                      <a:pt x="269" y="539"/>
                    </a:cubicBezTo>
                    <a:moveTo>
                      <a:pt x="343" y="533"/>
                    </a:moveTo>
                    <a:cubicBezTo>
                      <a:pt x="343" y="521"/>
                      <a:pt x="343" y="509"/>
                      <a:pt x="343" y="497"/>
                    </a:cubicBezTo>
                    <a:cubicBezTo>
                      <a:pt x="344" y="497"/>
                      <a:pt x="344" y="497"/>
                      <a:pt x="345" y="497"/>
                    </a:cubicBezTo>
                    <a:cubicBezTo>
                      <a:pt x="356" y="507"/>
                      <a:pt x="370" y="516"/>
                      <a:pt x="380" y="526"/>
                    </a:cubicBezTo>
                    <a:cubicBezTo>
                      <a:pt x="373" y="528"/>
                      <a:pt x="366" y="529"/>
                      <a:pt x="359" y="530"/>
                    </a:cubicBezTo>
                    <a:cubicBezTo>
                      <a:pt x="353" y="531"/>
                      <a:pt x="348" y="532"/>
                      <a:pt x="343" y="533"/>
                    </a:cubicBezTo>
                    <a:moveTo>
                      <a:pt x="274" y="532"/>
                    </a:moveTo>
                    <a:cubicBezTo>
                      <a:pt x="267" y="522"/>
                      <a:pt x="259" y="506"/>
                      <a:pt x="258" y="495"/>
                    </a:cubicBezTo>
                    <a:cubicBezTo>
                      <a:pt x="268" y="496"/>
                      <a:pt x="278" y="497"/>
                      <a:pt x="288" y="497"/>
                    </a:cubicBezTo>
                    <a:cubicBezTo>
                      <a:pt x="291" y="497"/>
                      <a:pt x="293" y="496"/>
                      <a:pt x="296" y="496"/>
                    </a:cubicBezTo>
                    <a:cubicBezTo>
                      <a:pt x="292" y="502"/>
                      <a:pt x="288" y="508"/>
                      <a:pt x="284" y="514"/>
                    </a:cubicBezTo>
                    <a:cubicBezTo>
                      <a:pt x="280" y="520"/>
                      <a:pt x="277" y="526"/>
                      <a:pt x="274" y="532"/>
                    </a:cubicBezTo>
                    <a:moveTo>
                      <a:pt x="336" y="527"/>
                    </a:moveTo>
                    <a:cubicBezTo>
                      <a:pt x="332" y="524"/>
                      <a:pt x="329" y="521"/>
                      <a:pt x="325" y="519"/>
                    </a:cubicBezTo>
                    <a:cubicBezTo>
                      <a:pt x="317" y="512"/>
                      <a:pt x="311" y="505"/>
                      <a:pt x="305" y="496"/>
                    </a:cubicBezTo>
                    <a:cubicBezTo>
                      <a:pt x="315" y="496"/>
                      <a:pt x="326" y="495"/>
                      <a:pt x="336" y="493"/>
                    </a:cubicBezTo>
                    <a:cubicBezTo>
                      <a:pt x="336" y="504"/>
                      <a:pt x="336" y="516"/>
                      <a:pt x="336" y="527"/>
                    </a:cubicBezTo>
                    <a:moveTo>
                      <a:pt x="216" y="534"/>
                    </a:moveTo>
                    <a:cubicBezTo>
                      <a:pt x="213" y="534"/>
                      <a:pt x="210" y="533"/>
                      <a:pt x="208" y="533"/>
                    </a:cubicBezTo>
                    <a:cubicBezTo>
                      <a:pt x="196" y="531"/>
                      <a:pt x="184" y="529"/>
                      <a:pt x="173" y="526"/>
                    </a:cubicBezTo>
                    <a:cubicBezTo>
                      <a:pt x="177" y="521"/>
                      <a:pt x="179" y="513"/>
                      <a:pt x="182" y="508"/>
                    </a:cubicBezTo>
                    <a:cubicBezTo>
                      <a:pt x="184" y="501"/>
                      <a:pt x="189" y="495"/>
                      <a:pt x="193" y="489"/>
                    </a:cubicBezTo>
                    <a:cubicBezTo>
                      <a:pt x="194" y="494"/>
                      <a:pt x="198" y="499"/>
                      <a:pt x="200" y="502"/>
                    </a:cubicBezTo>
                    <a:cubicBezTo>
                      <a:pt x="204" y="509"/>
                      <a:pt x="208" y="517"/>
                      <a:pt x="212" y="524"/>
                    </a:cubicBezTo>
                    <a:cubicBezTo>
                      <a:pt x="213" y="527"/>
                      <a:pt x="215" y="531"/>
                      <a:pt x="216" y="534"/>
                    </a:cubicBezTo>
                    <a:moveTo>
                      <a:pt x="388" y="525"/>
                    </a:moveTo>
                    <a:cubicBezTo>
                      <a:pt x="388" y="524"/>
                      <a:pt x="388" y="524"/>
                      <a:pt x="388" y="524"/>
                    </a:cubicBezTo>
                    <a:cubicBezTo>
                      <a:pt x="388" y="513"/>
                      <a:pt x="389" y="498"/>
                      <a:pt x="392" y="487"/>
                    </a:cubicBezTo>
                    <a:cubicBezTo>
                      <a:pt x="395" y="490"/>
                      <a:pt x="397" y="493"/>
                      <a:pt x="399" y="496"/>
                    </a:cubicBezTo>
                    <a:cubicBezTo>
                      <a:pt x="403" y="499"/>
                      <a:pt x="406" y="503"/>
                      <a:pt x="410" y="506"/>
                    </a:cubicBezTo>
                    <a:cubicBezTo>
                      <a:pt x="413" y="510"/>
                      <a:pt x="418" y="514"/>
                      <a:pt x="422" y="517"/>
                    </a:cubicBezTo>
                    <a:cubicBezTo>
                      <a:pt x="411" y="519"/>
                      <a:pt x="400" y="522"/>
                      <a:pt x="388" y="525"/>
                    </a:cubicBezTo>
                    <a:moveTo>
                      <a:pt x="223" y="531"/>
                    </a:moveTo>
                    <a:cubicBezTo>
                      <a:pt x="218" y="521"/>
                      <a:pt x="202" y="488"/>
                      <a:pt x="199" y="485"/>
                    </a:cubicBezTo>
                    <a:cubicBezTo>
                      <a:pt x="199" y="485"/>
                      <a:pt x="199" y="484"/>
                      <a:pt x="200" y="484"/>
                    </a:cubicBezTo>
                    <a:cubicBezTo>
                      <a:pt x="216" y="489"/>
                      <a:pt x="232" y="492"/>
                      <a:pt x="249" y="494"/>
                    </a:cubicBezTo>
                    <a:cubicBezTo>
                      <a:pt x="245" y="499"/>
                      <a:pt x="243" y="506"/>
                      <a:pt x="239" y="510"/>
                    </a:cubicBezTo>
                    <a:cubicBezTo>
                      <a:pt x="235" y="516"/>
                      <a:pt x="229" y="526"/>
                      <a:pt x="223" y="531"/>
                    </a:cubicBezTo>
                    <a:moveTo>
                      <a:pt x="381" y="516"/>
                    </a:moveTo>
                    <a:cubicBezTo>
                      <a:pt x="371" y="507"/>
                      <a:pt x="359" y="500"/>
                      <a:pt x="349" y="491"/>
                    </a:cubicBezTo>
                    <a:cubicBezTo>
                      <a:pt x="361" y="489"/>
                      <a:pt x="374" y="486"/>
                      <a:pt x="386" y="483"/>
                    </a:cubicBezTo>
                    <a:cubicBezTo>
                      <a:pt x="382" y="493"/>
                      <a:pt x="381" y="505"/>
                      <a:pt x="381" y="516"/>
                    </a:cubicBezTo>
                    <a:moveTo>
                      <a:pt x="433" y="514"/>
                    </a:moveTo>
                    <a:cubicBezTo>
                      <a:pt x="434" y="505"/>
                      <a:pt x="432" y="497"/>
                      <a:pt x="432" y="489"/>
                    </a:cubicBezTo>
                    <a:cubicBezTo>
                      <a:pt x="432" y="484"/>
                      <a:pt x="432" y="479"/>
                      <a:pt x="432" y="474"/>
                    </a:cubicBezTo>
                    <a:cubicBezTo>
                      <a:pt x="432" y="474"/>
                      <a:pt x="432" y="473"/>
                      <a:pt x="432" y="472"/>
                    </a:cubicBezTo>
                    <a:cubicBezTo>
                      <a:pt x="432" y="473"/>
                      <a:pt x="433" y="473"/>
                      <a:pt x="434" y="474"/>
                    </a:cubicBezTo>
                    <a:cubicBezTo>
                      <a:pt x="448" y="483"/>
                      <a:pt x="461" y="493"/>
                      <a:pt x="476" y="500"/>
                    </a:cubicBezTo>
                    <a:cubicBezTo>
                      <a:pt x="464" y="504"/>
                      <a:pt x="450" y="509"/>
                      <a:pt x="433" y="514"/>
                    </a:cubicBezTo>
                    <a:moveTo>
                      <a:pt x="426" y="510"/>
                    </a:moveTo>
                    <a:cubicBezTo>
                      <a:pt x="420" y="506"/>
                      <a:pt x="415" y="499"/>
                      <a:pt x="410" y="495"/>
                    </a:cubicBezTo>
                    <a:cubicBezTo>
                      <a:pt x="404" y="491"/>
                      <a:pt x="401" y="485"/>
                      <a:pt x="396" y="480"/>
                    </a:cubicBezTo>
                    <a:cubicBezTo>
                      <a:pt x="398" y="479"/>
                      <a:pt x="401" y="479"/>
                      <a:pt x="403" y="478"/>
                    </a:cubicBezTo>
                    <a:cubicBezTo>
                      <a:pt x="410" y="476"/>
                      <a:pt x="417" y="473"/>
                      <a:pt x="424" y="470"/>
                    </a:cubicBezTo>
                    <a:cubicBezTo>
                      <a:pt x="423" y="475"/>
                      <a:pt x="424" y="480"/>
                      <a:pt x="424" y="484"/>
                    </a:cubicBezTo>
                    <a:cubicBezTo>
                      <a:pt x="424" y="492"/>
                      <a:pt x="426" y="501"/>
                      <a:pt x="426" y="510"/>
                    </a:cubicBezTo>
                    <a:moveTo>
                      <a:pt x="162" y="523"/>
                    </a:moveTo>
                    <a:cubicBezTo>
                      <a:pt x="160" y="522"/>
                      <a:pt x="157" y="521"/>
                      <a:pt x="155" y="521"/>
                    </a:cubicBezTo>
                    <a:cubicBezTo>
                      <a:pt x="137" y="515"/>
                      <a:pt x="120" y="506"/>
                      <a:pt x="104" y="496"/>
                    </a:cubicBezTo>
                    <a:cubicBezTo>
                      <a:pt x="117" y="485"/>
                      <a:pt x="131" y="474"/>
                      <a:pt x="146" y="466"/>
                    </a:cubicBezTo>
                    <a:cubicBezTo>
                      <a:pt x="147" y="470"/>
                      <a:pt x="146" y="475"/>
                      <a:pt x="147" y="479"/>
                    </a:cubicBezTo>
                    <a:cubicBezTo>
                      <a:pt x="149" y="486"/>
                      <a:pt x="150" y="493"/>
                      <a:pt x="153" y="500"/>
                    </a:cubicBezTo>
                    <a:cubicBezTo>
                      <a:pt x="156" y="507"/>
                      <a:pt x="159" y="515"/>
                      <a:pt x="162" y="523"/>
                    </a:cubicBezTo>
                    <a:moveTo>
                      <a:pt x="168" y="518"/>
                    </a:moveTo>
                    <a:cubicBezTo>
                      <a:pt x="164" y="509"/>
                      <a:pt x="160" y="499"/>
                      <a:pt x="157" y="489"/>
                    </a:cubicBezTo>
                    <a:cubicBezTo>
                      <a:pt x="155" y="481"/>
                      <a:pt x="153" y="474"/>
                      <a:pt x="153" y="466"/>
                    </a:cubicBezTo>
                    <a:cubicBezTo>
                      <a:pt x="153" y="466"/>
                      <a:pt x="153" y="466"/>
                      <a:pt x="153" y="465"/>
                    </a:cubicBezTo>
                    <a:cubicBezTo>
                      <a:pt x="165" y="471"/>
                      <a:pt x="177" y="476"/>
                      <a:pt x="189" y="481"/>
                    </a:cubicBezTo>
                    <a:cubicBezTo>
                      <a:pt x="186" y="486"/>
                      <a:pt x="181" y="492"/>
                      <a:pt x="178" y="497"/>
                    </a:cubicBezTo>
                    <a:cubicBezTo>
                      <a:pt x="175" y="502"/>
                      <a:pt x="173" y="508"/>
                      <a:pt x="170" y="513"/>
                    </a:cubicBezTo>
                    <a:cubicBezTo>
                      <a:pt x="170" y="514"/>
                      <a:pt x="169" y="516"/>
                      <a:pt x="168" y="518"/>
                    </a:cubicBezTo>
                    <a:moveTo>
                      <a:pt x="489" y="495"/>
                    </a:moveTo>
                    <a:cubicBezTo>
                      <a:pt x="491" y="479"/>
                      <a:pt x="489" y="463"/>
                      <a:pt x="491" y="446"/>
                    </a:cubicBezTo>
                    <a:cubicBezTo>
                      <a:pt x="491" y="452"/>
                      <a:pt x="504" y="460"/>
                      <a:pt x="509" y="462"/>
                    </a:cubicBezTo>
                    <a:cubicBezTo>
                      <a:pt x="513" y="464"/>
                      <a:pt x="517" y="468"/>
                      <a:pt x="522" y="470"/>
                    </a:cubicBezTo>
                    <a:cubicBezTo>
                      <a:pt x="526" y="472"/>
                      <a:pt x="530" y="474"/>
                      <a:pt x="534" y="475"/>
                    </a:cubicBezTo>
                    <a:cubicBezTo>
                      <a:pt x="526" y="479"/>
                      <a:pt x="511" y="487"/>
                      <a:pt x="489" y="495"/>
                    </a:cubicBezTo>
                    <a:moveTo>
                      <a:pt x="482" y="494"/>
                    </a:moveTo>
                    <a:cubicBezTo>
                      <a:pt x="472" y="490"/>
                      <a:pt x="461" y="485"/>
                      <a:pt x="452" y="478"/>
                    </a:cubicBezTo>
                    <a:cubicBezTo>
                      <a:pt x="447" y="474"/>
                      <a:pt x="442" y="469"/>
                      <a:pt x="436" y="466"/>
                    </a:cubicBezTo>
                    <a:cubicBezTo>
                      <a:pt x="452" y="459"/>
                      <a:pt x="469" y="451"/>
                      <a:pt x="485" y="443"/>
                    </a:cubicBezTo>
                    <a:cubicBezTo>
                      <a:pt x="483" y="446"/>
                      <a:pt x="483" y="453"/>
                      <a:pt x="483" y="457"/>
                    </a:cubicBezTo>
                    <a:cubicBezTo>
                      <a:pt x="483" y="469"/>
                      <a:pt x="483" y="482"/>
                      <a:pt x="482" y="494"/>
                    </a:cubicBezTo>
                    <a:moveTo>
                      <a:pt x="102" y="488"/>
                    </a:moveTo>
                    <a:cubicBezTo>
                      <a:pt x="102" y="484"/>
                      <a:pt x="102" y="479"/>
                      <a:pt x="102" y="476"/>
                    </a:cubicBezTo>
                    <a:cubicBezTo>
                      <a:pt x="103" y="470"/>
                      <a:pt x="104" y="463"/>
                      <a:pt x="105" y="457"/>
                    </a:cubicBezTo>
                    <a:cubicBezTo>
                      <a:pt x="106" y="451"/>
                      <a:pt x="108" y="444"/>
                      <a:pt x="107" y="437"/>
                    </a:cubicBezTo>
                    <a:cubicBezTo>
                      <a:pt x="107" y="436"/>
                      <a:pt x="108" y="435"/>
                      <a:pt x="108" y="434"/>
                    </a:cubicBezTo>
                    <a:cubicBezTo>
                      <a:pt x="113" y="439"/>
                      <a:pt x="118" y="443"/>
                      <a:pt x="123" y="447"/>
                    </a:cubicBezTo>
                    <a:cubicBezTo>
                      <a:pt x="130" y="451"/>
                      <a:pt x="136" y="455"/>
                      <a:pt x="142" y="459"/>
                    </a:cubicBezTo>
                    <a:cubicBezTo>
                      <a:pt x="134" y="464"/>
                      <a:pt x="127" y="470"/>
                      <a:pt x="119" y="475"/>
                    </a:cubicBezTo>
                    <a:cubicBezTo>
                      <a:pt x="113" y="479"/>
                      <a:pt x="107" y="483"/>
                      <a:pt x="102" y="488"/>
                    </a:cubicBezTo>
                    <a:moveTo>
                      <a:pt x="94" y="488"/>
                    </a:moveTo>
                    <a:cubicBezTo>
                      <a:pt x="84" y="479"/>
                      <a:pt x="74" y="470"/>
                      <a:pt x="67" y="459"/>
                    </a:cubicBezTo>
                    <a:cubicBezTo>
                      <a:pt x="66" y="459"/>
                      <a:pt x="66" y="458"/>
                      <a:pt x="65" y="458"/>
                    </a:cubicBezTo>
                    <a:cubicBezTo>
                      <a:pt x="71" y="455"/>
                      <a:pt x="75" y="449"/>
                      <a:pt x="80" y="446"/>
                    </a:cubicBezTo>
                    <a:cubicBezTo>
                      <a:pt x="85" y="444"/>
                      <a:pt x="88" y="440"/>
                      <a:pt x="92" y="437"/>
                    </a:cubicBezTo>
                    <a:cubicBezTo>
                      <a:pt x="95" y="435"/>
                      <a:pt x="98" y="434"/>
                      <a:pt x="102" y="432"/>
                    </a:cubicBezTo>
                    <a:cubicBezTo>
                      <a:pt x="101" y="437"/>
                      <a:pt x="99" y="442"/>
                      <a:pt x="99" y="447"/>
                    </a:cubicBezTo>
                    <a:cubicBezTo>
                      <a:pt x="98" y="453"/>
                      <a:pt x="96" y="459"/>
                      <a:pt x="96" y="465"/>
                    </a:cubicBezTo>
                    <a:cubicBezTo>
                      <a:pt x="96" y="471"/>
                      <a:pt x="94" y="480"/>
                      <a:pt x="94" y="488"/>
                    </a:cubicBezTo>
                    <a:moveTo>
                      <a:pt x="543" y="471"/>
                    </a:moveTo>
                    <a:cubicBezTo>
                      <a:pt x="543" y="457"/>
                      <a:pt x="542" y="445"/>
                      <a:pt x="540" y="431"/>
                    </a:cubicBezTo>
                    <a:cubicBezTo>
                      <a:pt x="540" y="427"/>
                      <a:pt x="540" y="424"/>
                      <a:pt x="539" y="420"/>
                    </a:cubicBezTo>
                    <a:cubicBezTo>
                      <a:pt x="545" y="424"/>
                      <a:pt x="553" y="428"/>
                      <a:pt x="559" y="430"/>
                    </a:cubicBezTo>
                    <a:cubicBezTo>
                      <a:pt x="570" y="434"/>
                      <a:pt x="580" y="441"/>
                      <a:pt x="590" y="446"/>
                    </a:cubicBezTo>
                    <a:cubicBezTo>
                      <a:pt x="569" y="459"/>
                      <a:pt x="552" y="467"/>
                      <a:pt x="543" y="471"/>
                    </a:cubicBezTo>
                    <a:moveTo>
                      <a:pt x="536" y="468"/>
                    </a:moveTo>
                    <a:cubicBezTo>
                      <a:pt x="526" y="464"/>
                      <a:pt x="518" y="458"/>
                      <a:pt x="509" y="453"/>
                    </a:cubicBezTo>
                    <a:cubicBezTo>
                      <a:pt x="504" y="449"/>
                      <a:pt x="499" y="444"/>
                      <a:pt x="494" y="441"/>
                    </a:cubicBezTo>
                    <a:cubicBezTo>
                      <a:pt x="493" y="441"/>
                      <a:pt x="492" y="440"/>
                      <a:pt x="490" y="440"/>
                    </a:cubicBezTo>
                    <a:cubicBezTo>
                      <a:pt x="504" y="432"/>
                      <a:pt x="518" y="424"/>
                      <a:pt x="531" y="416"/>
                    </a:cubicBezTo>
                    <a:cubicBezTo>
                      <a:pt x="533" y="425"/>
                      <a:pt x="533" y="435"/>
                      <a:pt x="535" y="444"/>
                    </a:cubicBezTo>
                    <a:cubicBezTo>
                      <a:pt x="536" y="451"/>
                      <a:pt x="536" y="460"/>
                      <a:pt x="536" y="468"/>
                    </a:cubicBezTo>
                    <a:moveTo>
                      <a:pt x="64" y="450"/>
                    </a:moveTo>
                    <a:cubicBezTo>
                      <a:pt x="64" y="450"/>
                      <a:pt x="65" y="448"/>
                      <a:pt x="65" y="444"/>
                    </a:cubicBezTo>
                    <a:cubicBezTo>
                      <a:pt x="65" y="437"/>
                      <a:pt x="64" y="430"/>
                      <a:pt x="66" y="423"/>
                    </a:cubicBezTo>
                    <a:cubicBezTo>
                      <a:pt x="67" y="416"/>
                      <a:pt x="69" y="408"/>
                      <a:pt x="75" y="402"/>
                    </a:cubicBezTo>
                    <a:cubicBezTo>
                      <a:pt x="75" y="401"/>
                      <a:pt x="76" y="400"/>
                      <a:pt x="76" y="399"/>
                    </a:cubicBezTo>
                    <a:cubicBezTo>
                      <a:pt x="76" y="400"/>
                      <a:pt x="77" y="401"/>
                      <a:pt x="77" y="401"/>
                    </a:cubicBezTo>
                    <a:cubicBezTo>
                      <a:pt x="83" y="409"/>
                      <a:pt x="91" y="418"/>
                      <a:pt x="98" y="425"/>
                    </a:cubicBezTo>
                    <a:cubicBezTo>
                      <a:pt x="86" y="432"/>
                      <a:pt x="75" y="439"/>
                      <a:pt x="65" y="448"/>
                    </a:cubicBezTo>
                    <a:cubicBezTo>
                      <a:pt x="64" y="449"/>
                      <a:pt x="64" y="450"/>
                      <a:pt x="64" y="450"/>
                    </a:cubicBezTo>
                    <a:moveTo>
                      <a:pt x="57" y="445"/>
                    </a:moveTo>
                    <a:cubicBezTo>
                      <a:pt x="49" y="433"/>
                      <a:pt x="42" y="419"/>
                      <a:pt x="37" y="406"/>
                    </a:cubicBezTo>
                    <a:cubicBezTo>
                      <a:pt x="36" y="405"/>
                      <a:pt x="36" y="403"/>
                      <a:pt x="35" y="402"/>
                    </a:cubicBezTo>
                    <a:cubicBezTo>
                      <a:pt x="42" y="401"/>
                      <a:pt x="49" y="400"/>
                      <a:pt x="56" y="399"/>
                    </a:cubicBezTo>
                    <a:cubicBezTo>
                      <a:pt x="58" y="399"/>
                      <a:pt x="62" y="399"/>
                      <a:pt x="65" y="399"/>
                    </a:cubicBezTo>
                    <a:cubicBezTo>
                      <a:pt x="66" y="399"/>
                      <a:pt x="67" y="399"/>
                      <a:pt x="68" y="399"/>
                    </a:cubicBezTo>
                    <a:cubicBezTo>
                      <a:pt x="66" y="403"/>
                      <a:pt x="62" y="406"/>
                      <a:pt x="61" y="410"/>
                    </a:cubicBezTo>
                    <a:cubicBezTo>
                      <a:pt x="60" y="415"/>
                      <a:pt x="58" y="421"/>
                      <a:pt x="58" y="426"/>
                    </a:cubicBezTo>
                    <a:cubicBezTo>
                      <a:pt x="58" y="432"/>
                      <a:pt x="57" y="438"/>
                      <a:pt x="57" y="445"/>
                    </a:cubicBezTo>
                    <a:moveTo>
                      <a:pt x="598" y="440"/>
                    </a:moveTo>
                    <a:cubicBezTo>
                      <a:pt x="599" y="420"/>
                      <a:pt x="590" y="402"/>
                      <a:pt x="590" y="383"/>
                    </a:cubicBezTo>
                    <a:cubicBezTo>
                      <a:pt x="596" y="384"/>
                      <a:pt x="600" y="388"/>
                      <a:pt x="606" y="390"/>
                    </a:cubicBezTo>
                    <a:cubicBezTo>
                      <a:pt x="611" y="392"/>
                      <a:pt x="616" y="393"/>
                      <a:pt x="622" y="395"/>
                    </a:cubicBezTo>
                    <a:cubicBezTo>
                      <a:pt x="628" y="397"/>
                      <a:pt x="635" y="399"/>
                      <a:pt x="642" y="400"/>
                    </a:cubicBezTo>
                    <a:cubicBezTo>
                      <a:pt x="641" y="401"/>
                      <a:pt x="641" y="402"/>
                      <a:pt x="641" y="402"/>
                    </a:cubicBezTo>
                    <a:cubicBezTo>
                      <a:pt x="627" y="417"/>
                      <a:pt x="612" y="430"/>
                      <a:pt x="598" y="440"/>
                    </a:cubicBezTo>
                    <a:moveTo>
                      <a:pt x="591" y="438"/>
                    </a:moveTo>
                    <a:cubicBezTo>
                      <a:pt x="582" y="434"/>
                      <a:pt x="572" y="430"/>
                      <a:pt x="565" y="424"/>
                    </a:cubicBezTo>
                    <a:cubicBezTo>
                      <a:pt x="558" y="418"/>
                      <a:pt x="546" y="417"/>
                      <a:pt x="539" y="411"/>
                    </a:cubicBezTo>
                    <a:cubicBezTo>
                      <a:pt x="552" y="402"/>
                      <a:pt x="565" y="393"/>
                      <a:pt x="577" y="383"/>
                    </a:cubicBezTo>
                    <a:cubicBezTo>
                      <a:pt x="579" y="382"/>
                      <a:pt x="581" y="380"/>
                      <a:pt x="583" y="379"/>
                    </a:cubicBezTo>
                    <a:cubicBezTo>
                      <a:pt x="582" y="399"/>
                      <a:pt x="591" y="418"/>
                      <a:pt x="591" y="438"/>
                    </a:cubicBezTo>
                    <a:moveTo>
                      <a:pt x="159" y="370"/>
                    </a:moveTo>
                    <a:cubicBezTo>
                      <a:pt x="164" y="370"/>
                      <a:pt x="170" y="370"/>
                      <a:pt x="175" y="368"/>
                    </a:cubicBezTo>
                    <a:cubicBezTo>
                      <a:pt x="176" y="371"/>
                      <a:pt x="177" y="374"/>
                      <a:pt x="179" y="376"/>
                    </a:cubicBezTo>
                    <a:cubicBezTo>
                      <a:pt x="181" y="381"/>
                      <a:pt x="186" y="386"/>
                      <a:pt x="188" y="392"/>
                    </a:cubicBezTo>
                    <a:cubicBezTo>
                      <a:pt x="189" y="397"/>
                      <a:pt x="194" y="400"/>
                      <a:pt x="196" y="405"/>
                    </a:cubicBezTo>
                    <a:cubicBezTo>
                      <a:pt x="199" y="409"/>
                      <a:pt x="202" y="412"/>
                      <a:pt x="205" y="416"/>
                    </a:cubicBezTo>
                    <a:cubicBezTo>
                      <a:pt x="213" y="426"/>
                      <a:pt x="220" y="436"/>
                      <a:pt x="230" y="444"/>
                    </a:cubicBezTo>
                    <a:cubicBezTo>
                      <a:pt x="212" y="441"/>
                      <a:pt x="194" y="437"/>
                      <a:pt x="177" y="431"/>
                    </a:cubicBezTo>
                    <a:cubicBezTo>
                      <a:pt x="171" y="424"/>
                      <a:pt x="166" y="417"/>
                      <a:pt x="161" y="409"/>
                    </a:cubicBezTo>
                    <a:cubicBezTo>
                      <a:pt x="154" y="397"/>
                      <a:pt x="150" y="384"/>
                      <a:pt x="145" y="371"/>
                    </a:cubicBezTo>
                    <a:cubicBezTo>
                      <a:pt x="144" y="370"/>
                      <a:pt x="144" y="369"/>
                      <a:pt x="144" y="369"/>
                    </a:cubicBezTo>
                    <a:cubicBezTo>
                      <a:pt x="149" y="370"/>
                      <a:pt x="154" y="370"/>
                      <a:pt x="159" y="370"/>
                    </a:cubicBezTo>
                    <a:moveTo>
                      <a:pt x="164" y="426"/>
                    </a:moveTo>
                    <a:cubicBezTo>
                      <a:pt x="152" y="421"/>
                      <a:pt x="141" y="415"/>
                      <a:pt x="132" y="408"/>
                    </a:cubicBezTo>
                    <a:cubicBezTo>
                      <a:pt x="132" y="406"/>
                      <a:pt x="132" y="405"/>
                      <a:pt x="132" y="403"/>
                    </a:cubicBezTo>
                    <a:cubicBezTo>
                      <a:pt x="131" y="399"/>
                      <a:pt x="130" y="394"/>
                      <a:pt x="130" y="390"/>
                    </a:cubicBezTo>
                    <a:cubicBezTo>
                      <a:pt x="130" y="383"/>
                      <a:pt x="130" y="373"/>
                      <a:pt x="131" y="365"/>
                    </a:cubicBezTo>
                    <a:cubicBezTo>
                      <a:pt x="132" y="365"/>
                      <a:pt x="134" y="366"/>
                      <a:pt x="135" y="366"/>
                    </a:cubicBezTo>
                    <a:cubicBezTo>
                      <a:pt x="136" y="369"/>
                      <a:pt x="137" y="371"/>
                      <a:pt x="138" y="374"/>
                    </a:cubicBezTo>
                    <a:cubicBezTo>
                      <a:pt x="144" y="387"/>
                      <a:pt x="148" y="401"/>
                      <a:pt x="156" y="414"/>
                    </a:cubicBezTo>
                    <a:cubicBezTo>
                      <a:pt x="158" y="418"/>
                      <a:pt x="161" y="422"/>
                      <a:pt x="164" y="426"/>
                    </a:cubicBezTo>
                    <a:moveTo>
                      <a:pt x="39" y="394"/>
                    </a:moveTo>
                    <a:cubicBezTo>
                      <a:pt x="41" y="387"/>
                      <a:pt x="43" y="381"/>
                      <a:pt x="47" y="375"/>
                    </a:cubicBezTo>
                    <a:cubicBezTo>
                      <a:pt x="50" y="371"/>
                      <a:pt x="53" y="367"/>
                      <a:pt x="56" y="364"/>
                    </a:cubicBezTo>
                    <a:cubicBezTo>
                      <a:pt x="60" y="372"/>
                      <a:pt x="66" y="383"/>
                      <a:pt x="71" y="391"/>
                    </a:cubicBezTo>
                    <a:cubicBezTo>
                      <a:pt x="69" y="391"/>
                      <a:pt x="67" y="391"/>
                      <a:pt x="65" y="391"/>
                    </a:cubicBezTo>
                    <a:cubicBezTo>
                      <a:pt x="62" y="391"/>
                      <a:pt x="58" y="391"/>
                      <a:pt x="56" y="392"/>
                    </a:cubicBezTo>
                    <a:cubicBezTo>
                      <a:pt x="50" y="392"/>
                      <a:pt x="44" y="394"/>
                      <a:pt x="39" y="394"/>
                    </a:cubicBezTo>
                    <a:moveTo>
                      <a:pt x="287" y="449"/>
                    </a:moveTo>
                    <a:cubicBezTo>
                      <a:pt x="274" y="449"/>
                      <a:pt x="260" y="448"/>
                      <a:pt x="245" y="446"/>
                    </a:cubicBezTo>
                    <a:cubicBezTo>
                      <a:pt x="233" y="438"/>
                      <a:pt x="223" y="427"/>
                      <a:pt x="213" y="414"/>
                    </a:cubicBezTo>
                    <a:cubicBezTo>
                      <a:pt x="205" y="405"/>
                      <a:pt x="200" y="395"/>
                      <a:pt x="193" y="386"/>
                    </a:cubicBezTo>
                    <a:cubicBezTo>
                      <a:pt x="188" y="380"/>
                      <a:pt x="185" y="373"/>
                      <a:pt x="182" y="366"/>
                    </a:cubicBezTo>
                    <a:cubicBezTo>
                      <a:pt x="189" y="364"/>
                      <a:pt x="196" y="360"/>
                      <a:pt x="202" y="356"/>
                    </a:cubicBezTo>
                    <a:cubicBezTo>
                      <a:pt x="210" y="366"/>
                      <a:pt x="218" y="376"/>
                      <a:pt x="227" y="386"/>
                    </a:cubicBezTo>
                    <a:cubicBezTo>
                      <a:pt x="238" y="399"/>
                      <a:pt x="251" y="409"/>
                      <a:pt x="263" y="420"/>
                    </a:cubicBezTo>
                    <a:cubicBezTo>
                      <a:pt x="275" y="430"/>
                      <a:pt x="288" y="442"/>
                      <a:pt x="303" y="448"/>
                    </a:cubicBezTo>
                    <a:cubicBezTo>
                      <a:pt x="304" y="448"/>
                      <a:pt x="304" y="448"/>
                      <a:pt x="304" y="448"/>
                    </a:cubicBezTo>
                    <a:cubicBezTo>
                      <a:pt x="298" y="449"/>
                      <a:pt x="293" y="449"/>
                      <a:pt x="287" y="449"/>
                    </a:cubicBezTo>
                    <a:moveTo>
                      <a:pt x="124" y="402"/>
                    </a:moveTo>
                    <a:cubicBezTo>
                      <a:pt x="116" y="395"/>
                      <a:pt x="109" y="388"/>
                      <a:pt x="103" y="380"/>
                    </a:cubicBezTo>
                    <a:cubicBezTo>
                      <a:pt x="103" y="380"/>
                      <a:pt x="103" y="380"/>
                      <a:pt x="103" y="380"/>
                    </a:cubicBezTo>
                    <a:cubicBezTo>
                      <a:pt x="107" y="372"/>
                      <a:pt x="109" y="363"/>
                      <a:pt x="111" y="354"/>
                    </a:cubicBezTo>
                    <a:cubicBezTo>
                      <a:pt x="115" y="357"/>
                      <a:pt x="119" y="360"/>
                      <a:pt x="124" y="362"/>
                    </a:cubicBezTo>
                    <a:cubicBezTo>
                      <a:pt x="123" y="371"/>
                      <a:pt x="123" y="380"/>
                      <a:pt x="123" y="387"/>
                    </a:cubicBezTo>
                    <a:cubicBezTo>
                      <a:pt x="122" y="392"/>
                      <a:pt x="123" y="397"/>
                      <a:pt x="124" y="402"/>
                    </a:cubicBezTo>
                    <a:moveTo>
                      <a:pt x="32" y="391"/>
                    </a:moveTo>
                    <a:cubicBezTo>
                      <a:pt x="28" y="379"/>
                      <a:pt x="26" y="365"/>
                      <a:pt x="26" y="349"/>
                    </a:cubicBezTo>
                    <a:cubicBezTo>
                      <a:pt x="34" y="353"/>
                      <a:pt x="42" y="356"/>
                      <a:pt x="50" y="360"/>
                    </a:cubicBezTo>
                    <a:cubicBezTo>
                      <a:pt x="45" y="365"/>
                      <a:pt x="41" y="370"/>
                      <a:pt x="37" y="376"/>
                    </a:cubicBezTo>
                    <a:cubicBezTo>
                      <a:pt x="34" y="381"/>
                      <a:pt x="33" y="386"/>
                      <a:pt x="32" y="391"/>
                    </a:cubicBezTo>
                    <a:moveTo>
                      <a:pt x="649" y="393"/>
                    </a:moveTo>
                    <a:cubicBezTo>
                      <a:pt x="646" y="385"/>
                      <a:pt x="639" y="378"/>
                      <a:pt x="635" y="369"/>
                    </a:cubicBezTo>
                    <a:cubicBezTo>
                      <a:pt x="632" y="361"/>
                      <a:pt x="629" y="354"/>
                      <a:pt x="627" y="346"/>
                    </a:cubicBezTo>
                    <a:cubicBezTo>
                      <a:pt x="639" y="348"/>
                      <a:pt x="651" y="351"/>
                      <a:pt x="663" y="354"/>
                    </a:cubicBezTo>
                    <a:cubicBezTo>
                      <a:pt x="666" y="355"/>
                      <a:pt x="671" y="357"/>
                      <a:pt x="675" y="357"/>
                    </a:cubicBezTo>
                    <a:cubicBezTo>
                      <a:pt x="675" y="357"/>
                      <a:pt x="676" y="357"/>
                      <a:pt x="676" y="357"/>
                    </a:cubicBezTo>
                    <a:cubicBezTo>
                      <a:pt x="668" y="370"/>
                      <a:pt x="659" y="383"/>
                      <a:pt x="649" y="393"/>
                    </a:cubicBezTo>
                    <a:moveTo>
                      <a:pt x="640" y="393"/>
                    </a:moveTo>
                    <a:cubicBezTo>
                      <a:pt x="632" y="391"/>
                      <a:pt x="623" y="387"/>
                      <a:pt x="617" y="385"/>
                    </a:cubicBezTo>
                    <a:cubicBezTo>
                      <a:pt x="608" y="383"/>
                      <a:pt x="598" y="375"/>
                      <a:pt x="588" y="374"/>
                    </a:cubicBezTo>
                    <a:cubicBezTo>
                      <a:pt x="599" y="366"/>
                      <a:pt x="609" y="356"/>
                      <a:pt x="619" y="346"/>
                    </a:cubicBezTo>
                    <a:cubicBezTo>
                      <a:pt x="622" y="356"/>
                      <a:pt x="626" y="365"/>
                      <a:pt x="630" y="375"/>
                    </a:cubicBezTo>
                    <a:cubicBezTo>
                      <a:pt x="633" y="381"/>
                      <a:pt x="635" y="386"/>
                      <a:pt x="639" y="391"/>
                    </a:cubicBezTo>
                    <a:cubicBezTo>
                      <a:pt x="639" y="391"/>
                      <a:pt x="639" y="392"/>
                      <a:pt x="640" y="393"/>
                    </a:cubicBezTo>
                    <a:moveTo>
                      <a:pt x="98" y="373"/>
                    </a:moveTo>
                    <a:cubicBezTo>
                      <a:pt x="93" y="365"/>
                      <a:pt x="89" y="358"/>
                      <a:pt x="86" y="351"/>
                    </a:cubicBezTo>
                    <a:cubicBezTo>
                      <a:pt x="89" y="348"/>
                      <a:pt x="91" y="346"/>
                      <a:pt x="93" y="342"/>
                    </a:cubicBezTo>
                    <a:cubicBezTo>
                      <a:pt x="94" y="340"/>
                      <a:pt x="95" y="338"/>
                      <a:pt x="96" y="336"/>
                    </a:cubicBezTo>
                    <a:cubicBezTo>
                      <a:pt x="99" y="341"/>
                      <a:pt x="102" y="345"/>
                      <a:pt x="105" y="349"/>
                    </a:cubicBezTo>
                    <a:cubicBezTo>
                      <a:pt x="105" y="351"/>
                      <a:pt x="104" y="353"/>
                      <a:pt x="104" y="355"/>
                    </a:cubicBezTo>
                    <a:cubicBezTo>
                      <a:pt x="102" y="360"/>
                      <a:pt x="101" y="367"/>
                      <a:pt x="98" y="373"/>
                    </a:cubicBezTo>
                    <a:moveTo>
                      <a:pt x="319" y="447"/>
                    </a:moveTo>
                    <a:cubicBezTo>
                      <a:pt x="317" y="446"/>
                      <a:pt x="315" y="445"/>
                      <a:pt x="313" y="444"/>
                    </a:cubicBezTo>
                    <a:cubicBezTo>
                      <a:pt x="306" y="440"/>
                      <a:pt x="298" y="438"/>
                      <a:pt x="291" y="433"/>
                    </a:cubicBezTo>
                    <a:cubicBezTo>
                      <a:pt x="283" y="427"/>
                      <a:pt x="275" y="420"/>
                      <a:pt x="267" y="414"/>
                    </a:cubicBezTo>
                    <a:cubicBezTo>
                      <a:pt x="255" y="402"/>
                      <a:pt x="240" y="392"/>
                      <a:pt x="230" y="378"/>
                    </a:cubicBezTo>
                    <a:cubicBezTo>
                      <a:pt x="223" y="369"/>
                      <a:pt x="216" y="360"/>
                      <a:pt x="208" y="351"/>
                    </a:cubicBezTo>
                    <a:cubicBezTo>
                      <a:pt x="214" y="346"/>
                      <a:pt x="219" y="341"/>
                      <a:pt x="223" y="334"/>
                    </a:cubicBezTo>
                    <a:cubicBezTo>
                      <a:pt x="254" y="365"/>
                      <a:pt x="294" y="385"/>
                      <a:pt x="330" y="408"/>
                    </a:cubicBezTo>
                    <a:cubicBezTo>
                      <a:pt x="341" y="415"/>
                      <a:pt x="355" y="421"/>
                      <a:pt x="368" y="425"/>
                    </a:cubicBezTo>
                    <a:cubicBezTo>
                      <a:pt x="375" y="428"/>
                      <a:pt x="382" y="429"/>
                      <a:pt x="389" y="431"/>
                    </a:cubicBezTo>
                    <a:cubicBezTo>
                      <a:pt x="391" y="431"/>
                      <a:pt x="394" y="432"/>
                      <a:pt x="396" y="433"/>
                    </a:cubicBezTo>
                    <a:cubicBezTo>
                      <a:pt x="372" y="440"/>
                      <a:pt x="346" y="445"/>
                      <a:pt x="319" y="447"/>
                    </a:cubicBezTo>
                    <a:moveTo>
                      <a:pt x="51" y="352"/>
                    </a:moveTo>
                    <a:cubicBezTo>
                      <a:pt x="48" y="350"/>
                      <a:pt x="45" y="349"/>
                      <a:pt x="42" y="348"/>
                    </a:cubicBezTo>
                    <a:cubicBezTo>
                      <a:pt x="40" y="347"/>
                      <a:pt x="37" y="345"/>
                      <a:pt x="34" y="344"/>
                    </a:cubicBezTo>
                    <a:cubicBezTo>
                      <a:pt x="28" y="343"/>
                      <a:pt x="27" y="342"/>
                      <a:pt x="31" y="341"/>
                    </a:cubicBezTo>
                    <a:cubicBezTo>
                      <a:pt x="37" y="338"/>
                      <a:pt x="42" y="334"/>
                      <a:pt x="48" y="331"/>
                    </a:cubicBezTo>
                    <a:cubicBezTo>
                      <a:pt x="48" y="338"/>
                      <a:pt x="49" y="345"/>
                      <a:pt x="51" y="352"/>
                    </a:cubicBezTo>
                    <a:moveTo>
                      <a:pt x="83" y="344"/>
                    </a:moveTo>
                    <a:cubicBezTo>
                      <a:pt x="81" y="338"/>
                      <a:pt x="79" y="333"/>
                      <a:pt x="78" y="327"/>
                    </a:cubicBezTo>
                    <a:cubicBezTo>
                      <a:pt x="81" y="325"/>
                      <a:pt x="84" y="322"/>
                      <a:pt x="87" y="320"/>
                    </a:cubicBezTo>
                    <a:cubicBezTo>
                      <a:pt x="87" y="320"/>
                      <a:pt x="88" y="320"/>
                      <a:pt x="88" y="321"/>
                    </a:cubicBezTo>
                    <a:cubicBezTo>
                      <a:pt x="89" y="324"/>
                      <a:pt x="91" y="326"/>
                      <a:pt x="92" y="329"/>
                    </a:cubicBezTo>
                    <a:cubicBezTo>
                      <a:pt x="91" y="330"/>
                      <a:pt x="91" y="330"/>
                      <a:pt x="91" y="330"/>
                    </a:cubicBezTo>
                    <a:cubicBezTo>
                      <a:pt x="90" y="333"/>
                      <a:pt x="88" y="336"/>
                      <a:pt x="86" y="339"/>
                    </a:cubicBezTo>
                    <a:cubicBezTo>
                      <a:pt x="86" y="341"/>
                      <a:pt x="84" y="342"/>
                      <a:pt x="83" y="344"/>
                    </a:cubicBezTo>
                    <a:moveTo>
                      <a:pt x="414" y="428"/>
                    </a:moveTo>
                    <a:cubicBezTo>
                      <a:pt x="406" y="427"/>
                      <a:pt x="399" y="425"/>
                      <a:pt x="391" y="424"/>
                    </a:cubicBezTo>
                    <a:cubicBezTo>
                      <a:pt x="372" y="419"/>
                      <a:pt x="350" y="413"/>
                      <a:pt x="333" y="401"/>
                    </a:cubicBezTo>
                    <a:cubicBezTo>
                      <a:pt x="298" y="377"/>
                      <a:pt x="258" y="359"/>
                      <a:pt x="228" y="328"/>
                    </a:cubicBezTo>
                    <a:cubicBezTo>
                      <a:pt x="230" y="324"/>
                      <a:pt x="232" y="321"/>
                      <a:pt x="234" y="317"/>
                    </a:cubicBezTo>
                    <a:cubicBezTo>
                      <a:pt x="242" y="323"/>
                      <a:pt x="251" y="328"/>
                      <a:pt x="260" y="333"/>
                    </a:cubicBezTo>
                    <a:cubicBezTo>
                      <a:pt x="272" y="341"/>
                      <a:pt x="286" y="347"/>
                      <a:pt x="299" y="352"/>
                    </a:cubicBezTo>
                    <a:cubicBezTo>
                      <a:pt x="327" y="362"/>
                      <a:pt x="356" y="371"/>
                      <a:pt x="385" y="378"/>
                    </a:cubicBezTo>
                    <a:cubicBezTo>
                      <a:pt x="418" y="385"/>
                      <a:pt x="450" y="391"/>
                      <a:pt x="483" y="391"/>
                    </a:cubicBezTo>
                    <a:cubicBezTo>
                      <a:pt x="489" y="391"/>
                      <a:pt x="495" y="391"/>
                      <a:pt x="502" y="390"/>
                    </a:cubicBezTo>
                    <a:cubicBezTo>
                      <a:pt x="475" y="405"/>
                      <a:pt x="446" y="418"/>
                      <a:pt x="414" y="428"/>
                    </a:cubicBezTo>
                    <a:moveTo>
                      <a:pt x="682" y="346"/>
                    </a:moveTo>
                    <a:cubicBezTo>
                      <a:pt x="681" y="345"/>
                      <a:pt x="681" y="345"/>
                      <a:pt x="681" y="345"/>
                    </a:cubicBezTo>
                    <a:cubicBezTo>
                      <a:pt x="678" y="341"/>
                      <a:pt x="676" y="335"/>
                      <a:pt x="673" y="330"/>
                    </a:cubicBezTo>
                    <a:cubicBezTo>
                      <a:pt x="670" y="323"/>
                      <a:pt x="669" y="315"/>
                      <a:pt x="665" y="308"/>
                    </a:cubicBezTo>
                    <a:cubicBezTo>
                      <a:pt x="668" y="309"/>
                      <a:pt x="670" y="309"/>
                      <a:pt x="672" y="309"/>
                    </a:cubicBezTo>
                    <a:cubicBezTo>
                      <a:pt x="680" y="310"/>
                      <a:pt x="689" y="313"/>
                      <a:pt x="697" y="313"/>
                    </a:cubicBezTo>
                    <a:cubicBezTo>
                      <a:pt x="697" y="313"/>
                      <a:pt x="697" y="313"/>
                      <a:pt x="698" y="313"/>
                    </a:cubicBezTo>
                    <a:cubicBezTo>
                      <a:pt x="694" y="321"/>
                      <a:pt x="690" y="330"/>
                      <a:pt x="686" y="338"/>
                    </a:cubicBezTo>
                    <a:cubicBezTo>
                      <a:pt x="685" y="341"/>
                      <a:pt x="683" y="344"/>
                      <a:pt x="682" y="346"/>
                    </a:cubicBezTo>
                    <a:moveTo>
                      <a:pt x="674" y="348"/>
                    </a:moveTo>
                    <a:cubicBezTo>
                      <a:pt x="674" y="348"/>
                      <a:pt x="674" y="348"/>
                      <a:pt x="674" y="348"/>
                    </a:cubicBezTo>
                    <a:cubicBezTo>
                      <a:pt x="657" y="347"/>
                      <a:pt x="642" y="340"/>
                      <a:pt x="625" y="338"/>
                    </a:cubicBezTo>
                    <a:cubicBezTo>
                      <a:pt x="634" y="328"/>
                      <a:pt x="643" y="317"/>
                      <a:pt x="650" y="306"/>
                    </a:cubicBezTo>
                    <a:cubicBezTo>
                      <a:pt x="652" y="307"/>
                      <a:pt x="654" y="307"/>
                      <a:pt x="656" y="307"/>
                    </a:cubicBezTo>
                    <a:cubicBezTo>
                      <a:pt x="656" y="307"/>
                      <a:pt x="656" y="307"/>
                      <a:pt x="656" y="307"/>
                    </a:cubicBezTo>
                    <a:cubicBezTo>
                      <a:pt x="661" y="315"/>
                      <a:pt x="662" y="323"/>
                      <a:pt x="666" y="331"/>
                    </a:cubicBezTo>
                    <a:cubicBezTo>
                      <a:pt x="668" y="335"/>
                      <a:pt x="669" y="340"/>
                      <a:pt x="672" y="344"/>
                    </a:cubicBezTo>
                    <a:cubicBezTo>
                      <a:pt x="672" y="346"/>
                      <a:pt x="673" y="347"/>
                      <a:pt x="674" y="348"/>
                    </a:cubicBezTo>
                    <a:moveTo>
                      <a:pt x="47" y="303"/>
                    </a:moveTo>
                    <a:cubicBezTo>
                      <a:pt x="49" y="303"/>
                      <a:pt x="52" y="302"/>
                      <a:pt x="54" y="301"/>
                    </a:cubicBezTo>
                    <a:cubicBezTo>
                      <a:pt x="53" y="305"/>
                      <a:pt x="51" y="310"/>
                      <a:pt x="50" y="314"/>
                    </a:cubicBezTo>
                    <a:cubicBezTo>
                      <a:pt x="48" y="312"/>
                      <a:pt x="46" y="310"/>
                      <a:pt x="44" y="308"/>
                    </a:cubicBezTo>
                    <a:cubicBezTo>
                      <a:pt x="42" y="307"/>
                      <a:pt x="41" y="306"/>
                      <a:pt x="40" y="305"/>
                    </a:cubicBezTo>
                    <a:cubicBezTo>
                      <a:pt x="43" y="304"/>
                      <a:pt x="45" y="304"/>
                      <a:pt x="47" y="303"/>
                    </a:cubicBezTo>
                    <a:moveTo>
                      <a:pt x="480" y="384"/>
                    </a:moveTo>
                    <a:cubicBezTo>
                      <a:pt x="446" y="384"/>
                      <a:pt x="411" y="377"/>
                      <a:pt x="378" y="368"/>
                    </a:cubicBezTo>
                    <a:cubicBezTo>
                      <a:pt x="350" y="360"/>
                      <a:pt x="322" y="353"/>
                      <a:pt x="295" y="341"/>
                    </a:cubicBezTo>
                    <a:cubicBezTo>
                      <a:pt x="282" y="336"/>
                      <a:pt x="269" y="329"/>
                      <a:pt x="256" y="322"/>
                    </a:cubicBezTo>
                    <a:cubicBezTo>
                      <a:pt x="250" y="318"/>
                      <a:pt x="243" y="314"/>
                      <a:pt x="237" y="310"/>
                    </a:cubicBezTo>
                    <a:cubicBezTo>
                      <a:pt x="238" y="307"/>
                      <a:pt x="240" y="303"/>
                      <a:pt x="241" y="300"/>
                    </a:cubicBezTo>
                    <a:cubicBezTo>
                      <a:pt x="250" y="305"/>
                      <a:pt x="261" y="308"/>
                      <a:pt x="270" y="312"/>
                    </a:cubicBezTo>
                    <a:cubicBezTo>
                      <a:pt x="288" y="318"/>
                      <a:pt x="305" y="324"/>
                      <a:pt x="323" y="328"/>
                    </a:cubicBezTo>
                    <a:cubicBezTo>
                      <a:pt x="360" y="336"/>
                      <a:pt x="396" y="344"/>
                      <a:pt x="434" y="344"/>
                    </a:cubicBezTo>
                    <a:cubicBezTo>
                      <a:pt x="456" y="344"/>
                      <a:pt x="479" y="346"/>
                      <a:pt x="502" y="346"/>
                    </a:cubicBezTo>
                    <a:cubicBezTo>
                      <a:pt x="515" y="346"/>
                      <a:pt x="528" y="346"/>
                      <a:pt x="540" y="343"/>
                    </a:cubicBezTo>
                    <a:cubicBezTo>
                      <a:pt x="554" y="340"/>
                      <a:pt x="569" y="340"/>
                      <a:pt x="583" y="335"/>
                    </a:cubicBezTo>
                    <a:cubicBezTo>
                      <a:pt x="565" y="351"/>
                      <a:pt x="543" y="366"/>
                      <a:pt x="519" y="381"/>
                    </a:cubicBezTo>
                    <a:cubicBezTo>
                      <a:pt x="506" y="383"/>
                      <a:pt x="493" y="384"/>
                      <a:pt x="480" y="384"/>
                    </a:cubicBezTo>
                    <a:moveTo>
                      <a:pt x="77" y="318"/>
                    </a:moveTo>
                    <a:cubicBezTo>
                      <a:pt x="76" y="308"/>
                      <a:pt x="77" y="297"/>
                      <a:pt x="78" y="284"/>
                    </a:cubicBezTo>
                    <a:cubicBezTo>
                      <a:pt x="78" y="290"/>
                      <a:pt x="81" y="303"/>
                      <a:pt x="84" y="312"/>
                    </a:cubicBezTo>
                    <a:cubicBezTo>
                      <a:pt x="84" y="312"/>
                      <a:pt x="84" y="312"/>
                      <a:pt x="84" y="312"/>
                    </a:cubicBezTo>
                    <a:cubicBezTo>
                      <a:pt x="82" y="314"/>
                      <a:pt x="79" y="316"/>
                      <a:pt x="77" y="318"/>
                    </a:cubicBezTo>
                    <a:moveTo>
                      <a:pt x="525" y="309"/>
                    </a:moveTo>
                    <a:cubicBezTo>
                      <a:pt x="543" y="309"/>
                      <a:pt x="563" y="303"/>
                      <a:pt x="580" y="293"/>
                    </a:cubicBezTo>
                    <a:cubicBezTo>
                      <a:pt x="587" y="292"/>
                      <a:pt x="595" y="290"/>
                      <a:pt x="602" y="289"/>
                    </a:cubicBezTo>
                    <a:cubicBezTo>
                      <a:pt x="613" y="286"/>
                      <a:pt x="623" y="281"/>
                      <a:pt x="634" y="279"/>
                    </a:cubicBezTo>
                    <a:cubicBezTo>
                      <a:pt x="634" y="280"/>
                      <a:pt x="633" y="281"/>
                      <a:pt x="632" y="282"/>
                    </a:cubicBezTo>
                    <a:cubicBezTo>
                      <a:pt x="625" y="294"/>
                      <a:pt x="613" y="307"/>
                      <a:pt x="598" y="322"/>
                    </a:cubicBezTo>
                    <a:cubicBezTo>
                      <a:pt x="595" y="323"/>
                      <a:pt x="593" y="324"/>
                      <a:pt x="591" y="325"/>
                    </a:cubicBezTo>
                    <a:cubicBezTo>
                      <a:pt x="574" y="330"/>
                      <a:pt x="557" y="332"/>
                      <a:pt x="540" y="335"/>
                    </a:cubicBezTo>
                    <a:cubicBezTo>
                      <a:pt x="531" y="337"/>
                      <a:pt x="520" y="338"/>
                      <a:pt x="511" y="338"/>
                    </a:cubicBezTo>
                    <a:cubicBezTo>
                      <a:pt x="505" y="338"/>
                      <a:pt x="499" y="338"/>
                      <a:pt x="494" y="337"/>
                    </a:cubicBezTo>
                    <a:cubicBezTo>
                      <a:pt x="491" y="337"/>
                      <a:pt x="489" y="337"/>
                      <a:pt x="487" y="337"/>
                    </a:cubicBezTo>
                    <a:cubicBezTo>
                      <a:pt x="483" y="337"/>
                      <a:pt x="480" y="337"/>
                      <a:pt x="476" y="337"/>
                    </a:cubicBezTo>
                    <a:cubicBezTo>
                      <a:pt x="473" y="337"/>
                      <a:pt x="469" y="338"/>
                      <a:pt x="466" y="338"/>
                    </a:cubicBezTo>
                    <a:cubicBezTo>
                      <a:pt x="465" y="338"/>
                      <a:pt x="463" y="338"/>
                      <a:pt x="462" y="338"/>
                    </a:cubicBezTo>
                    <a:cubicBezTo>
                      <a:pt x="454" y="337"/>
                      <a:pt x="446" y="336"/>
                      <a:pt x="438" y="336"/>
                    </a:cubicBezTo>
                    <a:cubicBezTo>
                      <a:pt x="401" y="336"/>
                      <a:pt x="365" y="329"/>
                      <a:pt x="329" y="321"/>
                    </a:cubicBezTo>
                    <a:cubicBezTo>
                      <a:pt x="311" y="318"/>
                      <a:pt x="293" y="312"/>
                      <a:pt x="276" y="305"/>
                    </a:cubicBezTo>
                    <a:cubicBezTo>
                      <a:pt x="266" y="302"/>
                      <a:pt x="253" y="298"/>
                      <a:pt x="242" y="292"/>
                    </a:cubicBezTo>
                    <a:cubicBezTo>
                      <a:pt x="243" y="288"/>
                      <a:pt x="244" y="283"/>
                      <a:pt x="244" y="279"/>
                    </a:cubicBezTo>
                    <a:cubicBezTo>
                      <a:pt x="245" y="280"/>
                      <a:pt x="247" y="280"/>
                      <a:pt x="248" y="280"/>
                    </a:cubicBezTo>
                    <a:cubicBezTo>
                      <a:pt x="265" y="285"/>
                      <a:pt x="281" y="288"/>
                      <a:pt x="298" y="292"/>
                    </a:cubicBezTo>
                    <a:cubicBezTo>
                      <a:pt x="331" y="299"/>
                      <a:pt x="363" y="304"/>
                      <a:pt x="397" y="306"/>
                    </a:cubicBezTo>
                    <a:cubicBezTo>
                      <a:pt x="413" y="307"/>
                      <a:pt x="429" y="307"/>
                      <a:pt x="444" y="309"/>
                    </a:cubicBezTo>
                    <a:cubicBezTo>
                      <a:pt x="448" y="309"/>
                      <a:pt x="452" y="309"/>
                      <a:pt x="456" y="309"/>
                    </a:cubicBezTo>
                    <a:cubicBezTo>
                      <a:pt x="460" y="309"/>
                      <a:pt x="464" y="309"/>
                      <a:pt x="467" y="309"/>
                    </a:cubicBezTo>
                    <a:cubicBezTo>
                      <a:pt x="471" y="309"/>
                      <a:pt x="474" y="309"/>
                      <a:pt x="478" y="309"/>
                    </a:cubicBezTo>
                    <a:cubicBezTo>
                      <a:pt x="480" y="309"/>
                      <a:pt x="483" y="309"/>
                      <a:pt x="485" y="309"/>
                    </a:cubicBezTo>
                    <a:cubicBezTo>
                      <a:pt x="490" y="309"/>
                      <a:pt x="496" y="310"/>
                      <a:pt x="501" y="310"/>
                    </a:cubicBezTo>
                    <a:cubicBezTo>
                      <a:pt x="507" y="310"/>
                      <a:pt x="513" y="309"/>
                      <a:pt x="519" y="309"/>
                    </a:cubicBezTo>
                    <a:cubicBezTo>
                      <a:pt x="521" y="309"/>
                      <a:pt x="523" y="309"/>
                      <a:pt x="525" y="309"/>
                    </a:cubicBezTo>
                    <a:moveTo>
                      <a:pt x="694" y="305"/>
                    </a:moveTo>
                    <a:cubicBezTo>
                      <a:pt x="691" y="304"/>
                      <a:pt x="689" y="303"/>
                      <a:pt x="685" y="303"/>
                    </a:cubicBezTo>
                    <a:cubicBezTo>
                      <a:pt x="681" y="303"/>
                      <a:pt x="675" y="302"/>
                      <a:pt x="670" y="301"/>
                    </a:cubicBezTo>
                    <a:cubicBezTo>
                      <a:pt x="669" y="301"/>
                      <a:pt x="665" y="300"/>
                      <a:pt x="661" y="300"/>
                    </a:cubicBezTo>
                    <a:cubicBezTo>
                      <a:pt x="660" y="299"/>
                      <a:pt x="659" y="298"/>
                      <a:pt x="658" y="297"/>
                    </a:cubicBezTo>
                    <a:cubicBezTo>
                      <a:pt x="658" y="296"/>
                      <a:pt x="657" y="296"/>
                      <a:pt x="656" y="296"/>
                    </a:cubicBezTo>
                    <a:cubicBezTo>
                      <a:pt x="661" y="289"/>
                      <a:pt x="665" y="281"/>
                      <a:pt x="668" y="273"/>
                    </a:cubicBezTo>
                    <a:cubicBezTo>
                      <a:pt x="674" y="281"/>
                      <a:pt x="680" y="288"/>
                      <a:pt x="687" y="295"/>
                    </a:cubicBezTo>
                    <a:cubicBezTo>
                      <a:pt x="689" y="298"/>
                      <a:pt x="692" y="301"/>
                      <a:pt x="694" y="305"/>
                    </a:cubicBezTo>
                    <a:moveTo>
                      <a:pt x="692" y="275"/>
                    </a:moveTo>
                    <a:cubicBezTo>
                      <a:pt x="699" y="275"/>
                      <a:pt x="706" y="275"/>
                      <a:pt x="713" y="273"/>
                    </a:cubicBezTo>
                    <a:cubicBezTo>
                      <a:pt x="710" y="283"/>
                      <a:pt x="706" y="292"/>
                      <a:pt x="702" y="303"/>
                    </a:cubicBezTo>
                    <a:cubicBezTo>
                      <a:pt x="696" y="293"/>
                      <a:pt x="687" y="284"/>
                      <a:pt x="679" y="275"/>
                    </a:cubicBezTo>
                    <a:cubicBezTo>
                      <a:pt x="683" y="275"/>
                      <a:pt x="688" y="275"/>
                      <a:pt x="692" y="275"/>
                    </a:cubicBezTo>
                    <a:moveTo>
                      <a:pt x="472" y="302"/>
                    </a:moveTo>
                    <a:cubicBezTo>
                      <a:pt x="448" y="302"/>
                      <a:pt x="425" y="300"/>
                      <a:pt x="401" y="298"/>
                    </a:cubicBezTo>
                    <a:cubicBezTo>
                      <a:pt x="371" y="297"/>
                      <a:pt x="341" y="292"/>
                      <a:pt x="312" y="287"/>
                    </a:cubicBezTo>
                    <a:cubicBezTo>
                      <a:pt x="300" y="284"/>
                      <a:pt x="287" y="282"/>
                      <a:pt x="275" y="279"/>
                    </a:cubicBezTo>
                    <a:cubicBezTo>
                      <a:pt x="269" y="277"/>
                      <a:pt x="264" y="276"/>
                      <a:pt x="258" y="275"/>
                    </a:cubicBezTo>
                    <a:cubicBezTo>
                      <a:pt x="255" y="274"/>
                      <a:pt x="249" y="273"/>
                      <a:pt x="244" y="271"/>
                    </a:cubicBezTo>
                    <a:cubicBezTo>
                      <a:pt x="243" y="268"/>
                      <a:pt x="243" y="264"/>
                      <a:pt x="242" y="261"/>
                    </a:cubicBezTo>
                    <a:cubicBezTo>
                      <a:pt x="248" y="261"/>
                      <a:pt x="254" y="260"/>
                      <a:pt x="259" y="260"/>
                    </a:cubicBezTo>
                    <a:cubicBezTo>
                      <a:pt x="259" y="260"/>
                      <a:pt x="259" y="260"/>
                      <a:pt x="259" y="260"/>
                    </a:cubicBezTo>
                    <a:cubicBezTo>
                      <a:pt x="280" y="261"/>
                      <a:pt x="300" y="261"/>
                      <a:pt x="321" y="262"/>
                    </a:cubicBezTo>
                    <a:cubicBezTo>
                      <a:pt x="336" y="263"/>
                      <a:pt x="352" y="263"/>
                      <a:pt x="368" y="263"/>
                    </a:cubicBezTo>
                    <a:cubicBezTo>
                      <a:pt x="370" y="263"/>
                      <a:pt x="372" y="263"/>
                      <a:pt x="374" y="263"/>
                    </a:cubicBezTo>
                    <a:cubicBezTo>
                      <a:pt x="384" y="263"/>
                      <a:pt x="394" y="263"/>
                      <a:pt x="404" y="263"/>
                    </a:cubicBezTo>
                    <a:cubicBezTo>
                      <a:pt x="404" y="263"/>
                      <a:pt x="404" y="263"/>
                      <a:pt x="405" y="263"/>
                    </a:cubicBezTo>
                    <a:cubicBezTo>
                      <a:pt x="428" y="279"/>
                      <a:pt x="455" y="293"/>
                      <a:pt x="484" y="301"/>
                    </a:cubicBezTo>
                    <a:cubicBezTo>
                      <a:pt x="483" y="302"/>
                      <a:pt x="482" y="302"/>
                      <a:pt x="482" y="302"/>
                    </a:cubicBezTo>
                    <a:cubicBezTo>
                      <a:pt x="478" y="302"/>
                      <a:pt x="475" y="302"/>
                      <a:pt x="472" y="302"/>
                    </a:cubicBezTo>
                    <a:moveTo>
                      <a:pt x="596" y="283"/>
                    </a:moveTo>
                    <a:cubicBezTo>
                      <a:pt x="605" y="276"/>
                      <a:pt x="612" y="267"/>
                      <a:pt x="619" y="258"/>
                    </a:cubicBezTo>
                    <a:cubicBezTo>
                      <a:pt x="620" y="258"/>
                      <a:pt x="621" y="257"/>
                      <a:pt x="622" y="257"/>
                    </a:cubicBezTo>
                    <a:cubicBezTo>
                      <a:pt x="628" y="255"/>
                      <a:pt x="633" y="254"/>
                      <a:pt x="638" y="251"/>
                    </a:cubicBezTo>
                    <a:cubicBezTo>
                      <a:pt x="643" y="249"/>
                      <a:pt x="648" y="246"/>
                      <a:pt x="652" y="244"/>
                    </a:cubicBezTo>
                    <a:cubicBezTo>
                      <a:pt x="648" y="253"/>
                      <a:pt x="644" y="261"/>
                      <a:pt x="640" y="269"/>
                    </a:cubicBezTo>
                    <a:cubicBezTo>
                      <a:pt x="635" y="271"/>
                      <a:pt x="629" y="272"/>
                      <a:pt x="624" y="274"/>
                    </a:cubicBezTo>
                    <a:cubicBezTo>
                      <a:pt x="615" y="277"/>
                      <a:pt x="606" y="280"/>
                      <a:pt x="596" y="283"/>
                    </a:cubicBezTo>
                    <a:moveTo>
                      <a:pt x="692" y="268"/>
                    </a:moveTo>
                    <a:cubicBezTo>
                      <a:pt x="684" y="268"/>
                      <a:pt x="677" y="267"/>
                      <a:pt x="671" y="266"/>
                    </a:cubicBezTo>
                    <a:cubicBezTo>
                      <a:pt x="675" y="257"/>
                      <a:pt x="678" y="248"/>
                      <a:pt x="681" y="239"/>
                    </a:cubicBezTo>
                    <a:cubicBezTo>
                      <a:pt x="690" y="248"/>
                      <a:pt x="702" y="255"/>
                      <a:pt x="711" y="265"/>
                    </a:cubicBezTo>
                    <a:cubicBezTo>
                      <a:pt x="705" y="267"/>
                      <a:pt x="698" y="268"/>
                      <a:pt x="692" y="268"/>
                    </a:cubicBezTo>
                    <a:moveTo>
                      <a:pt x="547" y="271"/>
                    </a:moveTo>
                    <a:cubicBezTo>
                      <a:pt x="547" y="260"/>
                      <a:pt x="547" y="249"/>
                      <a:pt x="546" y="238"/>
                    </a:cubicBezTo>
                    <a:cubicBezTo>
                      <a:pt x="546" y="232"/>
                      <a:pt x="544" y="225"/>
                      <a:pt x="543" y="219"/>
                    </a:cubicBezTo>
                    <a:cubicBezTo>
                      <a:pt x="550" y="226"/>
                      <a:pt x="556" y="233"/>
                      <a:pt x="563" y="241"/>
                    </a:cubicBezTo>
                    <a:cubicBezTo>
                      <a:pt x="568" y="246"/>
                      <a:pt x="574" y="253"/>
                      <a:pt x="580" y="257"/>
                    </a:cubicBezTo>
                    <a:cubicBezTo>
                      <a:pt x="575" y="260"/>
                      <a:pt x="570" y="263"/>
                      <a:pt x="565" y="266"/>
                    </a:cubicBezTo>
                    <a:cubicBezTo>
                      <a:pt x="559" y="268"/>
                      <a:pt x="553" y="270"/>
                      <a:pt x="547" y="271"/>
                    </a:cubicBezTo>
                    <a:moveTo>
                      <a:pt x="249" y="253"/>
                    </a:moveTo>
                    <a:cubicBezTo>
                      <a:pt x="247" y="253"/>
                      <a:pt x="243" y="253"/>
                      <a:pt x="240" y="252"/>
                    </a:cubicBezTo>
                    <a:cubicBezTo>
                      <a:pt x="238" y="247"/>
                      <a:pt x="235" y="242"/>
                      <a:pt x="232" y="238"/>
                    </a:cubicBezTo>
                    <a:cubicBezTo>
                      <a:pt x="243" y="233"/>
                      <a:pt x="255" y="230"/>
                      <a:pt x="266" y="228"/>
                    </a:cubicBezTo>
                    <a:cubicBezTo>
                      <a:pt x="276" y="226"/>
                      <a:pt x="288" y="225"/>
                      <a:pt x="299" y="222"/>
                    </a:cubicBezTo>
                    <a:cubicBezTo>
                      <a:pt x="312" y="219"/>
                      <a:pt x="326" y="218"/>
                      <a:pt x="340" y="217"/>
                    </a:cubicBezTo>
                    <a:cubicBezTo>
                      <a:pt x="341" y="217"/>
                      <a:pt x="343" y="217"/>
                      <a:pt x="345" y="216"/>
                    </a:cubicBezTo>
                    <a:cubicBezTo>
                      <a:pt x="361" y="230"/>
                      <a:pt x="377" y="243"/>
                      <a:pt x="394" y="255"/>
                    </a:cubicBezTo>
                    <a:cubicBezTo>
                      <a:pt x="384" y="256"/>
                      <a:pt x="373" y="256"/>
                      <a:pt x="363" y="256"/>
                    </a:cubicBezTo>
                    <a:cubicBezTo>
                      <a:pt x="355" y="256"/>
                      <a:pt x="346" y="256"/>
                      <a:pt x="338" y="256"/>
                    </a:cubicBezTo>
                    <a:cubicBezTo>
                      <a:pt x="322" y="255"/>
                      <a:pt x="304" y="252"/>
                      <a:pt x="288" y="252"/>
                    </a:cubicBezTo>
                    <a:cubicBezTo>
                      <a:pt x="284" y="252"/>
                      <a:pt x="281" y="252"/>
                      <a:pt x="278" y="252"/>
                    </a:cubicBezTo>
                    <a:cubicBezTo>
                      <a:pt x="269" y="253"/>
                      <a:pt x="261" y="252"/>
                      <a:pt x="252" y="253"/>
                    </a:cubicBezTo>
                    <a:cubicBezTo>
                      <a:pt x="251" y="253"/>
                      <a:pt x="250" y="253"/>
                      <a:pt x="249" y="253"/>
                    </a:cubicBezTo>
                    <a:moveTo>
                      <a:pt x="716" y="260"/>
                    </a:moveTo>
                    <a:cubicBezTo>
                      <a:pt x="708" y="250"/>
                      <a:pt x="695" y="243"/>
                      <a:pt x="686" y="233"/>
                    </a:cubicBezTo>
                    <a:cubicBezTo>
                      <a:pt x="687" y="233"/>
                      <a:pt x="688" y="233"/>
                      <a:pt x="689" y="232"/>
                    </a:cubicBezTo>
                    <a:cubicBezTo>
                      <a:pt x="694" y="229"/>
                      <a:pt x="699" y="226"/>
                      <a:pt x="703" y="223"/>
                    </a:cubicBezTo>
                    <a:cubicBezTo>
                      <a:pt x="710" y="219"/>
                      <a:pt x="718" y="218"/>
                      <a:pt x="725" y="215"/>
                    </a:cubicBezTo>
                    <a:cubicBezTo>
                      <a:pt x="724" y="230"/>
                      <a:pt x="721" y="245"/>
                      <a:pt x="716" y="260"/>
                    </a:cubicBezTo>
                    <a:moveTo>
                      <a:pt x="532" y="272"/>
                    </a:moveTo>
                    <a:cubicBezTo>
                      <a:pt x="520" y="272"/>
                      <a:pt x="507" y="270"/>
                      <a:pt x="495" y="266"/>
                    </a:cubicBezTo>
                    <a:cubicBezTo>
                      <a:pt x="499" y="261"/>
                      <a:pt x="501" y="256"/>
                      <a:pt x="504" y="251"/>
                    </a:cubicBezTo>
                    <a:cubicBezTo>
                      <a:pt x="507" y="245"/>
                      <a:pt x="509" y="238"/>
                      <a:pt x="511" y="232"/>
                    </a:cubicBezTo>
                    <a:cubicBezTo>
                      <a:pt x="512" y="228"/>
                      <a:pt x="513" y="220"/>
                      <a:pt x="516" y="214"/>
                    </a:cubicBezTo>
                    <a:cubicBezTo>
                      <a:pt x="518" y="219"/>
                      <a:pt x="519" y="225"/>
                      <a:pt x="520" y="228"/>
                    </a:cubicBezTo>
                    <a:cubicBezTo>
                      <a:pt x="524" y="238"/>
                      <a:pt x="526" y="247"/>
                      <a:pt x="529" y="257"/>
                    </a:cubicBezTo>
                    <a:cubicBezTo>
                      <a:pt x="530" y="262"/>
                      <a:pt x="531" y="267"/>
                      <a:pt x="533" y="272"/>
                    </a:cubicBezTo>
                    <a:cubicBezTo>
                      <a:pt x="533" y="272"/>
                      <a:pt x="532" y="272"/>
                      <a:pt x="532" y="272"/>
                    </a:cubicBezTo>
                    <a:moveTo>
                      <a:pt x="539" y="268"/>
                    </a:moveTo>
                    <a:cubicBezTo>
                      <a:pt x="537" y="262"/>
                      <a:pt x="535" y="255"/>
                      <a:pt x="535" y="252"/>
                    </a:cubicBezTo>
                    <a:cubicBezTo>
                      <a:pt x="533" y="245"/>
                      <a:pt x="532" y="239"/>
                      <a:pt x="530" y="233"/>
                    </a:cubicBezTo>
                    <a:cubicBezTo>
                      <a:pt x="528" y="227"/>
                      <a:pt x="526" y="219"/>
                      <a:pt x="523" y="213"/>
                    </a:cubicBezTo>
                    <a:cubicBezTo>
                      <a:pt x="527" y="212"/>
                      <a:pt x="530" y="212"/>
                      <a:pt x="534" y="211"/>
                    </a:cubicBezTo>
                    <a:cubicBezTo>
                      <a:pt x="535" y="211"/>
                      <a:pt x="535" y="211"/>
                      <a:pt x="535" y="211"/>
                    </a:cubicBezTo>
                    <a:cubicBezTo>
                      <a:pt x="536" y="221"/>
                      <a:pt x="539" y="231"/>
                      <a:pt x="539" y="242"/>
                    </a:cubicBezTo>
                    <a:cubicBezTo>
                      <a:pt x="539" y="250"/>
                      <a:pt x="540" y="259"/>
                      <a:pt x="539" y="268"/>
                    </a:cubicBezTo>
                    <a:moveTo>
                      <a:pt x="482" y="261"/>
                    </a:moveTo>
                    <a:cubicBezTo>
                      <a:pt x="469" y="255"/>
                      <a:pt x="458" y="248"/>
                      <a:pt x="447" y="241"/>
                    </a:cubicBezTo>
                    <a:cubicBezTo>
                      <a:pt x="455" y="235"/>
                      <a:pt x="463" y="226"/>
                      <a:pt x="472" y="221"/>
                    </a:cubicBezTo>
                    <a:cubicBezTo>
                      <a:pt x="477" y="217"/>
                      <a:pt x="482" y="212"/>
                      <a:pt x="487" y="207"/>
                    </a:cubicBezTo>
                    <a:cubicBezTo>
                      <a:pt x="486" y="217"/>
                      <a:pt x="485" y="227"/>
                      <a:pt x="483" y="236"/>
                    </a:cubicBezTo>
                    <a:cubicBezTo>
                      <a:pt x="481" y="243"/>
                      <a:pt x="481" y="252"/>
                      <a:pt x="482" y="261"/>
                    </a:cubicBezTo>
                    <a:moveTo>
                      <a:pt x="589" y="249"/>
                    </a:moveTo>
                    <a:cubicBezTo>
                      <a:pt x="589" y="248"/>
                      <a:pt x="588" y="247"/>
                      <a:pt x="587" y="245"/>
                    </a:cubicBezTo>
                    <a:cubicBezTo>
                      <a:pt x="583" y="240"/>
                      <a:pt x="581" y="234"/>
                      <a:pt x="577" y="229"/>
                    </a:cubicBezTo>
                    <a:cubicBezTo>
                      <a:pt x="572" y="224"/>
                      <a:pt x="567" y="216"/>
                      <a:pt x="563" y="210"/>
                    </a:cubicBezTo>
                    <a:cubicBezTo>
                      <a:pt x="562" y="209"/>
                      <a:pt x="561" y="207"/>
                      <a:pt x="559" y="205"/>
                    </a:cubicBezTo>
                    <a:cubicBezTo>
                      <a:pt x="563" y="207"/>
                      <a:pt x="567" y="209"/>
                      <a:pt x="570" y="210"/>
                    </a:cubicBezTo>
                    <a:cubicBezTo>
                      <a:pt x="575" y="212"/>
                      <a:pt x="580" y="213"/>
                      <a:pt x="586" y="214"/>
                    </a:cubicBezTo>
                    <a:cubicBezTo>
                      <a:pt x="594" y="215"/>
                      <a:pt x="601" y="217"/>
                      <a:pt x="609" y="217"/>
                    </a:cubicBezTo>
                    <a:cubicBezTo>
                      <a:pt x="609" y="217"/>
                      <a:pt x="610" y="217"/>
                      <a:pt x="610" y="217"/>
                    </a:cubicBezTo>
                    <a:cubicBezTo>
                      <a:pt x="605" y="229"/>
                      <a:pt x="598" y="240"/>
                      <a:pt x="589" y="249"/>
                    </a:cubicBezTo>
                    <a:moveTo>
                      <a:pt x="582" y="249"/>
                    </a:moveTo>
                    <a:cubicBezTo>
                      <a:pt x="575" y="244"/>
                      <a:pt x="569" y="236"/>
                      <a:pt x="564" y="231"/>
                    </a:cubicBezTo>
                    <a:cubicBezTo>
                      <a:pt x="557" y="223"/>
                      <a:pt x="550" y="216"/>
                      <a:pt x="544" y="207"/>
                    </a:cubicBezTo>
                    <a:cubicBezTo>
                      <a:pt x="546" y="206"/>
                      <a:pt x="548" y="205"/>
                      <a:pt x="549" y="204"/>
                    </a:cubicBezTo>
                    <a:cubicBezTo>
                      <a:pt x="554" y="214"/>
                      <a:pt x="564" y="221"/>
                      <a:pt x="569" y="231"/>
                    </a:cubicBezTo>
                    <a:cubicBezTo>
                      <a:pt x="572" y="237"/>
                      <a:pt x="578" y="243"/>
                      <a:pt x="582" y="249"/>
                    </a:cubicBezTo>
                    <a:moveTo>
                      <a:pt x="625" y="248"/>
                    </a:moveTo>
                    <a:cubicBezTo>
                      <a:pt x="626" y="246"/>
                      <a:pt x="627" y="244"/>
                      <a:pt x="628" y="241"/>
                    </a:cubicBezTo>
                    <a:cubicBezTo>
                      <a:pt x="631" y="236"/>
                      <a:pt x="634" y="230"/>
                      <a:pt x="636" y="223"/>
                    </a:cubicBezTo>
                    <a:cubicBezTo>
                      <a:pt x="644" y="216"/>
                      <a:pt x="654" y="211"/>
                      <a:pt x="662" y="204"/>
                    </a:cubicBezTo>
                    <a:cubicBezTo>
                      <a:pt x="661" y="214"/>
                      <a:pt x="659" y="224"/>
                      <a:pt x="656" y="233"/>
                    </a:cubicBezTo>
                    <a:cubicBezTo>
                      <a:pt x="649" y="237"/>
                      <a:pt x="643" y="241"/>
                      <a:pt x="636" y="244"/>
                    </a:cubicBezTo>
                    <a:cubicBezTo>
                      <a:pt x="632" y="245"/>
                      <a:pt x="629" y="247"/>
                      <a:pt x="625" y="248"/>
                    </a:cubicBezTo>
                    <a:moveTo>
                      <a:pt x="489" y="262"/>
                    </a:moveTo>
                    <a:cubicBezTo>
                      <a:pt x="488" y="242"/>
                      <a:pt x="494" y="222"/>
                      <a:pt x="494" y="202"/>
                    </a:cubicBezTo>
                    <a:cubicBezTo>
                      <a:pt x="500" y="206"/>
                      <a:pt x="505" y="209"/>
                      <a:pt x="509" y="210"/>
                    </a:cubicBezTo>
                    <a:cubicBezTo>
                      <a:pt x="505" y="218"/>
                      <a:pt x="504" y="230"/>
                      <a:pt x="502" y="236"/>
                    </a:cubicBezTo>
                    <a:cubicBezTo>
                      <a:pt x="499" y="243"/>
                      <a:pt x="495" y="255"/>
                      <a:pt x="489" y="262"/>
                    </a:cubicBezTo>
                    <a:moveTo>
                      <a:pt x="602" y="209"/>
                    </a:moveTo>
                    <a:cubicBezTo>
                      <a:pt x="594" y="209"/>
                      <a:pt x="586" y="207"/>
                      <a:pt x="580" y="205"/>
                    </a:cubicBezTo>
                    <a:cubicBezTo>
                      <a:pt x="573" y="203"/>
                      <a:pt x="564" y="197"/>
                      <a:pt x="556" y="195"/>
                    </a:cubicBezTo>
                    <a:cubicBezTo>
                      <a:pt x="556" y="195"/>
                      <a:pt x="556" y="195"/>
                      <a:pt x="556" y="194"/>
                    </a:cubicBezTo>
                    <a:cubicBezTo>
                      <a:pt x="565" y="199"/>
                      <a:pt x="577" y="199"/>
                      <a:pt x="586" y="203"/>
                    </a:cubicBezTo>
                    <a:cubicBezTo>
                      <a:pt x="591" y="205"/>
                      <a:pt x="596" y="207"/>
                      <a:pt x="602" y="209"/>
                    </a:cubicBezTo>
                    <a:moveTo>
                      <a:pt x="684" y="226"/>
                    </a:moveTo>
                    <a:cubicBezTo>
                      <a:pt x="686" y="213"/>
                      <a:pt x="687" y="199"/>
                      <a:pt x="686" y="185"/>
                    </a:cubicBezTo>
                    <a:cubicBezTo>
                      <a:pt x="698" y="194"/>
                      <a:pt x="714" y="197"/>
                      <a:pt x="725" y="206"/>
                    </a:cubicBezTo>
                    <a:cubicBezTo>
                      <a:pt x="717" y="210"/>
                      <a:pt x="707" y="211"/>
                      <a:pt x="700" y="216"/>
                    </a:cubicBezTo>
                    <a:cubicBezTo>
                      <a:pt x="696" y="219"/>
                      <a:pt x="688" y="225"/>
                      <a:pt x="684" y="226"/>
                    </a:cubicBezTo>
                    <a:moveTo>
                      <a:pt x="639" y="211"/>
                    </a:moveTo>
                    <a:cubicBezTo>
                      <a:pt x="639" y="206"/>
                      <a:pt x="639" y="201"/>
                      <a:pt x="639" y="196"/>
                    </a:cubicBezTo>
                    <a:cubicBezTo>
                      <a:pt x="642" y="193"/>
                      <a:pt x="646" y="190"/>
                      <a:pt x="650" y="187"/>
                    </a:cubicBezTo>
                    <a:cubicBezTo>
                      <a:pt x="654" y="185"/>
                      <a:pt x="659" y="183"/>
                      <a:pt x="663" y="180"/>
                    </a:cubicBezTo>
                    <a:cubicBezTo>
                      <a:pt x="663" y="184"/>
                      <a:pt x="663" y="189"/>
                      <a:pt x="663" y="193"/>
                    </a:cubicBezTo>
                    <a:cubicBezTo>
                      <a:pt x="656" y="199"/>
                      <a:pt x="649" y="205"/>
                      <a:pt x="641" y="209"/>
                    </a:cubicBezTo>
                    <a:cubicBezTo>
                      <a:pt x="640" y="209"/>
                      <a:pt x="639" y="210"/>
                      <a:pt x="639" y="211"/>
                    </a:cubicBezTo>
                    <a:moveTo>
                      <a:pt x="228" y="231"/>
                    </a:moveTo>
                    <a:cubicBezTo>
                      <a:pt x="226" y="228"/>
                      <a:pt x="223" y="225"/>
                      <a:pt x="221" y="223"/>
                    </a:cubicBezTo>
                    <a:cubicBezTo>
                      <a:pt x="235" y="213"/>
                      <a:pt x="248" y="202"/>
                      <a:pt x="263" y="195"/>
                    </a:cubicBezTo>
                    <a:cubicBezTo>
                      <a:pt x="274" y="190"/>
                      <a:pt x="285" y="185"/>
                      <a:pt x="297" y="182"/>
                    </a:cubicBezTo>
                    <a:cubicBezTo>
                      <a:pt x="298" y="181"/>
                      <a:pt x="300" y="181"/>
                      <a:pt x="303" y="180"/>
                    </a:cubicBezTo>
                    <a:cubicBezTo>
                      <a:pt x="314" y="189"/>
                      <a:pt x="326" y="199"/>
                      <a:pt x="337" y="209"/>
                    </a:cubicBezTo>
                    <a:cubicBezTo>
                      <a:pt x="322" y="210"/>
                      <a:pt x="308" y="214"/>
                      <a:pt x="293" y="216"/>
                    </a:cubicBezTo>
                    <a:cubicBezTo>
                      <a:pt x="277" y="218"/>
                      <a:pt x="263" y="221"/>
                      <a:pt x="248" y="225"/>
                    </a:cubicBezTo>
                    <a:cubicBezTo>
                      <a:pt x="242" y="227"/>
                      <a:pt x="235" y="229"/>
                      <a:pt x="228" y="231"/>
                    </a:cubicBezTo>
                    <a:moveTo>
                      <a:pt x="557" y="175"/>
                    </a:moveTo>
                    <a:cubicBezTo>
                      <a:pt x="558" y="175"/>
                      <a:pt x="559" y="175"/>
                      <a:pt x="560" y="175"/>
                    </a:cubicBezTo>
                    <a:cubicBezTo>
                      <a:pt x="564" y="174"/>
                      <a:pt x="567" y="172"/>
                      <a:pt x="571" y="170"/>
                    </a:cubicBezTo>
                    <a:cubicBezTo>
                      <a:pt x="566" y="175"/>
                      <a:pt x="562" y="180"/>
                      <a:pt x="558" y="184"/>
                    </a:cubicBezTo>
                    <a:cubicBezTo>
                      <a:pt x="558" y="181"/>
                      <a:pt x="557" y="178"/>
                      <a:pt x="556" y="175"/>
                    </a:cubicBezTo>
                    <a:cubicBezTo>
                      <a:pt x="556" y="175"/>
                      <a:pt x="556" y="175"/>
                      <a:pt x="557" y="175"/>
                    </a:cubicBezTo>
                    <a:moveTo>
                      <a:pt x="443" y="234"/>
                    </a:moveTo>
                    <a:cubicBezTo>
                      <a:pt x="442" y="221"/>
                      <a:pt x="444" y="207"/>
                      <a:pt x="449" y="195"/>
                    </a:cubicBezTo>
                    <a:cubicBezTo>
                      <a:pt x="452" y="187"/>
                      <a:pt x="457" y="178"/>
                      <a:pt x="458" y="169"/>
                    </a:cubicBezTo>
                    <a:cubicBezTo>
                      <a:pt x="470" y="180"/>
                      <a:pt x="479" y="189"/>
                      <a:pt x="486" y="195"/>
                    </a:cubicBezTo>
                    <a:cubicBezTo>
                      <a:pt x="480" y="204"/>
                      <a:pt x="471" y="212"/>
                      <a:pt x="463" y="218"/>
                    </a:cubicBezTo>
                    <a:cubicBezTo>
                      <a:pt x="456" y="223"/>
                      <a:pt x="450" y="229"/>
                      <a:pt x="443" y="234"/>
                    </a:cubicBezTo>
                    <a:moveTo>
                      <a:pt x="435" y="232"/>
                    </a:moveTo>
                    <a:cubicBezTo>
                      <a:pt x="421" y="222"/>
                      <a:pt x="408" y="210"/>
                      <a:pt x="395" y="198"/>
                    </a:cubicBezTo>
                    <a:cubicBezTo>
                      <a:pt x="405" y="195"/>
                      <a:pt x="414" y="187"/>
                      <a:pt x="422" y="182"/>
                    </a:cubicBezTo>
                    <a:cubicBezTo>
                      <a:pt x="429" y="178"/>
                      <a:pt x="436" y="174"/>
                      <a:pt x="443" y="171"/>
                    </a:cubicBezTo>
                    <a:cubicBezTo>
                      <a:pt x="445" y="170"/>
                      <a:pt x="448" y="168"/>
                      <a:pt x="451" y="167"/>
                    </a:cubicBezTo>
                    <a:cubicBezTo>
                      <a:pt x="450" y="178"/>
                      <a:pt x="443" y="189"/>
                      <a:pt x="440" y="199"/>
                    </a:cubicBezTo>
                    <a:cubicBezTo>
                      <a:pt x="437" y="210"/>
                      <a:pt x="435" y="221"/>
                      <a:pt x="435" y="232"/>
                    </a:cubicBezTo>
                    <a:moveTo>
                      <a:pt x="105" y="219"/>
                    </a:moveTo>
                    <a:cubicBezTo>
                      <a:pt x="104" y="203"/>
                      <a:pt x="113" y="182"/>
                      <a:pt x="128" y="165"/>
                    </a:cubicBezTo>
                    <a:cubicBezTo>
                      <a:pt x="128" y="166"/>
                      <a:pt x="128" y="166"/>
                      <a:pt x="128" y="167"/>
                    </a:cubicBezTo>
                    <a:cubicBezTo>
                      <a:pt x="128" y="173"/>
                      <a:pt x="128" y="180"/>
                      <a:pt x="128" y="186"/>
                    </a:cubicBezTo>
                    <a:cubicBezTo>
                      <a:pt x="128" y="190"/>
                      <a:pt x="128" y="195"/>
                      <a:pt x="129" y="200"/>
                    </a:cubicBezTo>
                    <a:cubicBezTo>
                      <a:pt x="120" y="204"/>
                      <a:pt x="112" y="210"/>
                      <a:pt x="105" y="219"/>
                    </a:cubicBezTo>
                    <a:moveTo>
                      <a:pt x="613" y="206"/>
                    </a:moveTo>
                    <a:cubicBezTo>
                      <a:pt x="606" y="203"/>
                      <a:pt x="599" y="199"/>
                      <a:pt x="592" y="197"/>
                    </a:cubicBezTo>
                    <a:cubicBezTo>
                      <a:pt x="586" y="194"/>
                      <a:pt x="580" y="192"/>
                      <a:pt x="574" y="191"/>
                    </a:cubicBezTo>
                    <a:cubicBezTo>
                      <a:pt x="571" y="190"/>
                      <a:pt x="567" y="190"/>
                      <a:pt x="564" y="189"/>
                    </a:cubicBezTo>
                    <a:cubicBezTo>
                      <a:pt x="572" y="179"/>
                      <a:pt x="582" y="167"/>
                      <a:pt x="593" y="166"/>
                    </a:cubicBezTo>
                    <a:cubicBezTo>
                      <a:pt x="595" y="166"/>
                      <a:pt x="595" y="165"/>
                      <a:pt x="596" y="164"/>
                    </a:cubicBezTo>
                    <a:cubicBezTo>
                      <a:pt x="600" y="168"/>
                      <a:pt x="604" y="171"/>
                      <a:pt x="608" y="175"/>
                    </a:cubicBezTo>
                    <a:cubicBezTo>
                      <a:pt x="617" y="185"/>
                      <a:pt x="616" y="193"/>
                      <a:pt x="613" y="206"/>
                    </a:cubicBezTo>
                    <a:moveTo>
                      <a:pt x="727" y="198"/>
                    </a:moveTo>
                    <a:cubicBezTo>
                      <a:pt x="716" y="191"/>
                      <a:pt x="703" y="188"/>
                      <a:pt x="693" y="180"/>
                    </a:cubicBezTo>
                    <a:cubicBezTo>
                      <a:pt x="695" y="179"/>
                      <a:pt x="698" y="178"/>
                      <a:pt x="700" y="176"/>
                    </a:cubicBezTo>
                    <a:cubicBezTo>
                      <a:pt x="705" y="173"/>
                      <a:pt x="709" y="169"/>
                      <a:pt x="714" y="166"/>
                    </a:cubicBezTo>
                    <a:cubicBezTo>
                      <a:pt x="717" y="163"/>
                      <a:pt x="721" y="161"/>
                      <a:pt x="725" y="158"/>
                    </a:cubicBezTo>
                    <a:cubicBezTo>
                      <a:pt x="727" y="171"/>
                      <a:pt x="727" y="185"/>
                      <a:pt x="727" y="198"/>
                    </a:cubicBezTo>
                    <a:moveTo>
                      <a:pt x="83" y="179"/>
                    </a:moveTo>
                    <a:cubicBezTo>
                      <a:pt x="82" y="178"/>
                      <a:pt x="82" y="177"/>
                      <a:pt x="81" y="175"/>
                    </a:cubicBezTo>
                    <a:cubicBezTo>
                      <a:pt x="78" y="168"/>
                      <a:pt x="77" y="161"/>
                      <a:pt x="77" y="153"/>
                    </a:cubicBezTo>
                    <a:cubicBezTo>
                      <a:pt x="80" y="157"/>
                      <a:pt x="83" y="160"/>
                      <a:pt x="86" y="163"/>
                    </a:cubicBezTo>
                    <a:cubicBezTo>
                      <a:pt x="87" y="164"/>
                      <a:pt x="88" y="164"/>
                      <a:pt x="88" y="165"/>
                    </a:cubicBezTo>
                    <a:cubicBezTo>
                      <a:pt x="90" y="166"/>
                      <a:pt x="91" y="167"/>
                      <a:pt x="92" y="167"/>
                    </a:cubicBezTo>
                    <a:cubicBezTo>
                      <a:pt x="92" y="168"/>
                      <a:pt x="92" y="168"/>
                      <a:pt x="92" y="168"/>
                    </a:cubicBezTo>
                    <a:cubicBezTo>
                      <a:pt x="91" y="168"/>
                      <a:pt x="89" y="169"/>
                      <a:pt x="88" y="171"/>
                    </a:cubicBezTo>
                    <a:cubicBezTo>
                      <a:pt x="86" y="173"/>
                      <a:pt x="85" y="176"/>
                      <a:pt x="83" y="179"/>
                    </a:cubicBezTo>
                    <a:moveTo>
                      <a:pt x="215" y="217"/>
                    </a:moveTo>
                    <a:cubicBezTo>
                      <a:pt x="212" y="214"/>
                      <a:pt x="209" y="212"/>
                      <a:pt x="206" y="210"/>
                    </a:cubicBezTo>
                    <a:cubicBezTo>
                      <a:pt x="209" y="206"/>
                      <a:pt x="214" y="201"/>
                      <a:pt x="215" y="200"/>
                    </a:cubicBezTo>
                    <a:cubicBezTo>
                      <a:pt x="222" y="193"/>
                      <a:pt x="228" y="184"/>
                      <a:pt x="236" y="177"/>
                    </a:cubicBezTo>
                    <a:cubicBezTo>
                      <a:pt x="244" y="171"/>
                      <a:pt x="251" y="164"/>
                      <a:pt x="259" y="157"/>
                    </a:cubicBezTo>
                    <a:cubicBezTo>
                      <a:pt x="261" y="155"/>
                      <a:pt x="263" y="153"/>
                      <a:pt x="265" y="152"/>
                    </a:cubicBezTo>
                    <a:cubicBezTo>
                      <a:pt x="276" y="158"/>
                      <a:pt x="286" y="166"/>
                      <a:pt x="297" y="174"/>
                    </a:cubicBezTo>
                    <a:cubicBezTo>
                      <a:pt x="288" y="177"/>
                      <a:pt x="280" y="179"/>
                      <a:pt x="272" y="182"/>
                    </a:cubicBezTo>
                    <a:cubicBezTo>
                      <a:pt x="251" y="192"/>
                      <a:pt x="234" y="206"/>
                      <a:pt x="215" y="217"/>
                    </a:cubicBezTo>
                    <a:moveTo>
                      <a:pt x="561" y="166"/>
                    </a:moveTo>
                    <a:cubicBezTo>
                      <a:pt x="566" y="159"/>
                      <a:pt x="572" y="156"/>
                      <a:pt x="579" y="153"/>
                    </a:cubicBezTo>
                    <a:cubicBezTo>
                      <a:pt x="581" y="153"/>
                      <a:pt x="582" y="152"/>
                      <a:pt x="582" y="151"/>
                    </a:cubicBezTo>
                    <a:cubicBezTo>
                      <a:pt x="585" y="154"/>
                      <a:pt x="587" y="156"/>
                      <a:pt x="589" y="158"/>
                    </a:cubicBezTo>
                    <a:cubicBezTo>
                      <a:pt x="583" y="159"/>
                      <a:pt x="576" y="160"/>
                      <a:pt x="570" y="162"/>
                    </a:cubicBezTo>
                    <a:cubicBezTo>
                      <a:pt x="567" y="163"/>
                      <a:pt x="564" y="165"/>
                      <a:pt x="561" y="166"/>
                    </a:cubicBezTo>
                    <a:moveTo>
                      <a:pt x="88" y="155"/>
                    </a:moveTo>
                    <a:cubicBezTo>
                      <a:pt x="87" y="153"/>
                      <a:pt x="85" y="151"/>
                      <a:pt x="83" y="149"/>
                    </a:cubicBezTo>
                    <a:cubicBezTo>
                      <a:pt x="85" y="150"/>
                      <a:pt x="87" y="150"/>
                      <a:pt x="88" y="150"/>
                    </a:cubicBezTo>
                    <a:cubicBezTo>
                      <a:pt x="92" y="152"/>
                      <a:pt x="95" y="153"/>
                      <a:pt x="98" y="154"/>
                    </a:cubicBezTo>
                    <a:cubicBezTo>
                      <a:pt x="97" y="156"/>
                      <a:pt x="96" y="158"/>
                      <a:pt x="95" y="161"/>
                    </a:cubicBezTo>
                    <a:cubicBezTo>
                      <a:pt x="94" y="160"/>
                      <a:pt x="94" y="160"/>
                      <a:pt x="93" y="159"/>
                    </a:cubicBezTo>
                    <a:cubicBezTo>
                      <a:pt x="92" y="158"/>
                      <a:pt x="90" y="156"/>
                      <a:pt x="88" y="155"/>
                    </a:cubicBezTo>
                    <a:moveTo>
                      <a:pt x="686" y="175"/>
                    </a:moveTo>
                    <a:cubicBezTo>
                      <a:pt x="685" y="170"/>
                      <a:pt x="684" y="164"/>
                      <a:pt x="683" y="159"/>
                    </a:cubicBezTo>
                    <a:cubicBezTo>
                      <a:pt x="682" y="154"/>
                      <a:pt x="681" y="150"/>
                      <a:pt x="679" y="146"/>
                    </a:cubicBezTo>
                    <a:cubicBezTo>
                      <a:pt x="686" y="150"/>
                      <a:pt x="697" y="150"/>
                      <a:pt x="703" y="151"/>
                    </a:cubicBezTo>
                    <a:cubicBezTo>
                      <a:pt x="708" y="151"/>
                      <a:pt x="713" y="152"/>
                      <a:pt x="718" y="153"/>
                    </a:cubicBezTo>
                    <a:cubicBezTo>
                      <a:pt x="717" y="154"/>
                      <a:pt x="716" y="155"/>
                      <a:pt x="715" y="155"/>
                    </a:cubicBezTo>
                    <a:cubicBezTo>
                      <a:pt x="711" y="158"/>
                      <a:pt x="707" y="163"/>
                      <a:pt x="702" y="165"/>
                    </a:cubicBezTo>
                    <a:cubicBezTo>
                      <a:pt x="698" y="167"/>
                      <a:pt x="696" y="171"/>
                      <a:pt x="692" y="173"/>
                    </a:cubicBezTo>
                    <a:cubicBezTo>
                      <a:pt x="689" y="174"/>
                      <a:pt x="687" y="174"/>
                      <a:pt x="686" y="175"/>
                    </a:cubicBezTo>
                    <a:moveTo>
                      <a:pt x="637" y="188"/>
                    </a:moveTo>
                    <a:cubicBezTo>
                      <a:pt x="636" y="183"/>
                      <a:pt x="634" y="178"/>
                      <a:pt x="631" y="173"/>
                    </a:cubicBezTo>
                    <a:cubicBezTo>
                      <a:pt x="638" y="167"/>
                      <a:pt x="645" y="161"/>
                      <a:pt x="649" y="153"/>
                    </a:cubicBezTo>
                    <a:cubicBezTo>
                      <a:pt x="651" y="149"/>
                      <a:pt x="652" y="146"/>
                      <a:pt x="653" y="143"/>
                    </a:cubicBezTo>
                    <a:cubicBezTo>
                      <a:pt x="657" y="152"/>
                      <a:pt x="660" y="162"/>
                      <a:pt x="662" y="172"/>
                    </a:cubicBezTo>
                    <a:cubicBezTo>
                      <a:pt x="657" y="176"/>
                      <a:pt x="649" y="179"/>
                      <a:pt x="646" y="181"/>
                    </a:cubicBezTo>
                    <a:cubicBezTo>
                      <a:pt x="643" y="183"/>
                      <a:pt x="640" y="185"/>
                      <a:pt x="637" y="188"/>
                    </a:cubicBezTo>
                    <a:moveTo>
                      <a:pt x="136" y="198"/>
                    </a:moveTo>
                    <a:cubicBezTo>
                      <a:pt x="136" y="194"/>
                      <a:pt x="135" y="189"/>
                      <a:pt x="135" y="187"/>
                    </a:cubicBezTo>
                    <a:cubicBezTo>
                      <a:pt x="136" y="180"/>
                      <a:pt x="136" y="173"/>
                      <a:pt x="136" y="167"/>
                    </a:cubicBezTo>
                    <a:cubicBezTo>
                      <a:pt x="136" y="164"/>
                      <a:pt x="136" y="160"/>
                      <a:pt x="137" y="157"/>
                    </a:cubicBezTo>
                    <a:cubicBezTo>
                      <a:pt x="144" y="151"/>
                      <a:pt x="152" y="145"/>
                      <a:pt x="160" y="141"/>
                    </a:cubicBezTo>
                    <a:cubicBezTo>
                      <a:pt x="156" y="151"/>
                      <a:pt x="154" y="163"/>
                      <a:pt x="152" y="172"/>
                    </a:cubicBezTo>
                    <a:cubicBezTo>
                      <a:pt x="150" y="180"/>
                      <a:pt x="148" y="188"/>
                      <a:pt x="147" y="196"/>
                    </a:cubicBezTo>
                    <a:cubicBezTo>
                      <a:pt x="143" y="196"/>
                      <a:pt x="140" y="197"/>
                      <a:pt x="136" y="198"/>
                    </a:cubicBezTo>
                    <a:moveTo>
                      <a:pt x="552" y="166"/>
                    </a:moveTo>
                    <a:cubicBezTo>
                      <a:pt x="547" y="155"/>
                      <a:pt x="538" y="145"/>
                      <a:pt x="536" y="140"/>
                    </a:cubicBezTo>
                    <a:cubicBezTo>
                      <a:pt x="536" y="140"/>
                      <a:pt x="535" y="139"/>
                      <a:pt x="535" y="139"/>
                    </a:cubicBezTo>
                    <a:cubicBezTo>
                      <a:pt x="538" y="141"/>
                      <a:pt x="542" y="142"/>
                      <a:pt x="545" y="144"/>
                    </a:cubicBezTo>
                    <a:cubicBezTo>
                      <a:pt x="553" y="147"/>
                      <a:pt x="561" y="148"/>
                      <a:pt x="569" y="149"/>
                    </a:cubicBezTo>
                    <a:cubicBezTo>
                      <a:pt x="566" y="151"/>
                      <a:pt x="563" y="153"/>
                      <a:pt x="562" y="153"/>
                    </a:cubicBezTo>
                    <a:cubicBezTo>
                      <a:pt x="558" y="156"/>
                      <a:pt x="555" y="161"/>
                      <a:pt x="552" y="166"/>
                    </a:cubicBezTo>
                    <a:moveTo>
                      <a:pt x="199" y="206"/>
                    </a:moveTo>
                    <a:cubicBezTo>
                      <a:pt x="197" y="205"/>
                      <a:pt x="196" y="204"/>
                      <a:pt x="194" y="203"/>
                    </a:cubicBezTo>
                    <a:cubicBezTo>
                      <a:pt x="193" y="203"/>
                      <a:pt x="191" y="202"/>
                      <a:pt x="190" y="202"/>
                    </a:cubicBezTo>
                    <a:cubicBezTo>
                      <a:pt x="191" y="197"/>
                      <a:pt x="192" y="192"/>
                      <a:pt x="193" y="189"/>
                    </a:cubicBezTo>
                    <a:cubicBezTo>
                      <a:pt x="196" y="181"/>
                      <a:pt x="198" y="174"/>
                      <a:pt x="202" y="167"/>
                    </a:cubicBezTo>
                    <a:cubicBezTo>
                      <a:pt x="207" y="157"/>
                      <a:pt x="212" y="147"/>
                      <a:pt x="220" y="139"/>
                    </a:cubicBezTo>
                    <a:cubicBezTo>
                      <a:pt x="221" y="139"/>
                      <a:pt x="222" y="137"/>
                      <a:pt x="225" y="134"/>
                    </a:cubicBezTo>
                    <a:cubicBezTo>
                      <a:pt x="226" y="134"/>
                      <a:pt x="226" y="134"/>
                      <a:pt x="226" y="134"/>
                    </a:cubicBezTo>
                    <a:cubicBezTo>
                      <a:pt x="237" y="137"/>
                      <a:pt x="248" y="142"/>
                      <a:pt x="259" y="148"/>
                    </a:cubicBezTo>
                    <a:cubicBezTo>
                      <a:pt x="243" y="159"/>
                      <a:pt x="228" y="172"/>
                      <a:pt x="217" y="187"/>
                    </a:cubicBezTo>
                    <a:cubicBezTo>
                      <a:pt x="214" y="191"/>
                      <a:pt x="205" y="198"/>
                      <a:pt x="199" y="206"/>
                    </a:cubicBezTo>
                    <a:moveTo>
                      <a:pt x="154" y="196"/>
                    </a:moveTo>
                    <a:cubicBezTo>
                      <a:pt x="155" y="187"/>
                      <a:pt x="158" y="178"/>
                      <a:pt x="160" y="170"/>
                    </a:cubicBezTo>
                    <a:cubicBezTo>
                      <a:pt x="162" y="160"/>
                      <a:pt x="165" y="146"/>
                      <a:pt x="171" y="137"/>
                    </a:cubicBezTo>
                    <a:cubicBezTo>
                      <a:pt x="175" y="135"/>
                      <a:pt x="179" y="134"/>
                      <a:pt x="184" y="133"/>
                    </a:cubicBezTo>
                    <a:cubicBezTo>
                      <a:pt x="173" y="152"/>
                      <a:pt x="168" y="175"/>
                      <a:pt x="166" y="196"/>
                    </a:cubicBezTo>
                    <a:cubicBezTo>
                      <a:pt x="163" y="196"/>
                      <a:pt x="160" y="196"/>
                      <a:pt x="156" y="196"/>
                    </a:cubicBezTo>
                    <a:cubicBezTo>
                      <a:pt x="155" y="196"/>
                      <a:pt x="155" y="196"/>
                      <a:pt x="154" y="196"/>
                    </a:cubicBezTo>
                    <a:moveTo>
                      <a:pt x="183" y="199"/>
                    </a:moveTo>
                    <a:cubicBezTo>
                      <a:pt x="180" y="199"/>
                      <a:pt x="177" y="198"/>
                      <a:pt x="174" y="197"/>
                    </a:cubicBezTo>
                    <a:cubicBezTo>
                      <a:pt x="175" y="175"/>
                      <a:pt x="181" y="150"/>
                      <a:pt x="193" y="132"/>
                    </a:cubicBezTo>
                    <a:cubicBezTo>
                      <a:pt x="196" y="132"/>
                      <a:pt x="199" y="132"/>
                      <a:pt x="202" y="132"/>
                    </a:cubicBezTo>
                    <a:cubicBezTo>
                      <a:pt x="206" y="132"/>
                      <a:pt x="211" y="132"/>
                      <a:pt x="215" y="132"/>
                    </a:cubicBezTo>
                    <a:cubicBezTo>
                      <a:pt x="210" y="139"/>
                      <a:pt x="205" y="145"/>
                      <a:pt x="201" y="152"/>
                    </a:cubicBezTo>
                    <a:cubicBezTo>
                      <a:pt x="197" y="161"/>
                      <a:pt x="192" y="169"/>
                      <a:pt x="189" y="179"/>
                    </a:cubicBezTo>
                    <a:cubicBezTo>
                      <a:pt x="187" y="184"/>
                      <a:pt x="185" y="193"/>
                      <a:pt x="183" y="199"/>
                    </a:cubicBezTo>
                    <a:moveTo>
                      <a:pt x="578" y="143"/>
                    </a:moveTo>
                    <a:cubicBezTo>
                      <a:pt x="570" y="141"/>
                      <a:pt x="561" y="140"/>
                      <a:pt x="553" y="138"/>
                    </a:cubicBezTo>
                    <a:cubicBezTo>
                      <a:pt x="548" y="137"/>
                      <a:pt x="539" y="134"/>
                      <a:pt x="535" y="129"/>
                    </a:cubicBezTo>
                    <a:cubicBezTo>
                      <a:pt x="536" y="129"/>
                      <a:pt x="536" y="129"/>
                      <a:pt x="537" y="129"/>
                    </a:cubicBezTo>
                    <a:cubicBezTo>
                      <a:pt x="542" y="129"/>
                      <a:pt x="547" y="129"/>
                      <a:pt x="552" y="130"/>
                    </a:cubicBezTo>
                    <a:cubicBezTo>
                      <a:pt x="557" y="130"/>
                      <a:pt x="562" y="130"/>
                      <a:pt x="567" y="130"/>
                    </a:cubicBezTo>
                    <a:cubicBezTo>
                      <a:pt x="570" y="130"/>
                      <a:pt x="572" y="130"/>
                      <a:pt x="575" y="130"/>
                    </a:cubicBezTo>
                    <a:cubicBezTo>
                      <a:pt x="575" y="133"/>
                      <a:pt x="576" y="137"/>
                      <a:pt x="577" y="140"/>
                    </a:cubicBezTo>
                    <a:cubicBezTo>
                      <a:pt x="577" y="141"/>
                      <a:pt x="577" y="142"/>
                      <a:pt x="578" y="143"/>
                    </a:cubicBezTo>
                    <a:moveTo>
                      <a:pt x="386" y="190"/>
                    </a:moveTo>
                    <a:cubicBezTo>
                      <a:pt x="379" y="184"/>
                      <a:pt x="372" y="177"/>
                      <a:pt x="365" y="171"/>
                    </a:cubicBezTo>
                    <a:cubicBezTo>
                      <a:pt x="373" y="165"/>
                      <a:pt x="379" y="157"/>
                      <a:pt x="385" y="150"/>
                    </a:cubicBezTo>
                    <a:cubicBezTo>
                      <a:pt x="387" y="147"/>
                      <a:pt x="398" y="133"/>
                      <a:pt x="404" y="127"/>
                    </a:cubicBezTo>
                    <a:cubicBezTo>
                      <a:pt x="401" y="141"/>
                      <a:pt x="397" y="155"/>
                      <a:pt x="393" y="169"/>
                    </a:cubicBezTo>
                    <a:cubicBezTo>
                      <a:pt x="392" y="174"/>
                      <a:pt x="387" y="183"/>
                      <a:pt x="386" y="190"/>
                    </a:cubicBezTo>
                    <a:moveTo>
                      <a:pt x="77" y="141"/>
                    </a:moveTo>
                    <a:cubicBezTo>
                      <a:pt x="77" y="138"/>
                      <a:pt x="77" y="134"/>
                      <a:pt x="77" y="130"/>
                    </a:cubicBezTo>
                    <a:cubicBezTo>
                      <a:pt x="77" y="129"/>
                      <a:pt x="77" y="127"/>
                      <a:pt x="78" y="126"/>
                    </a:cubicBezTo>
                    <a:cubicBezTo>
                      <a:pt x="80" y="129"/>
                      <a:pt x="83" y="131"/>
                      <a:pt x="85" y="134"/>
                    </a:cubicBezTo>
                    <a:cubicBezTo>
                      <a:pt x="86" y="134"/>
                      <a:pt x="86" y="135"/>
                      <a:pt x="87" y="135"/>
                    </a:cubicBezTo>
                    <a:cubicBezTo>
                      <a:pt x="90" y="138"/>
                      <a:pt x="92" y="140"/>
                      <a:pt x="95" y="142"/>
                    </a:cubicBezTo>
                    <a:cubicBezTo>
                      <a:pt x="93" y="142"/>
                      <a:pt x="92" y="142"/>
                      <a:pt x="91" y="142"/>
                    </a:cubicBezTo>
                    <a:cubicBezTo>
                      <a:pt x="90" y="142"/>
                      <a:pt x="89" y="141"/>
                      <a:pt x="88" y="141"/>
                    </a:cubicBezTo>
                    <a:cubicBezTo>
                      <a:pt x="86" y="141"/>
                      <a:pt x="84" y="141"/>
                      <a:pt x="82" y="141"/>
                    </a:cubicBezTo>
                    <a:cubicBezTo>
                      <a:pt x="80" y="141"/>
                      <a:pt x="79" y="141"/>
                      <a:pt x="77" y="141"/>
                    </a:cubicBezTo>
                    <a:moveTo>
                      <a:pt x="394" y="190"/>
                    </a:moveTo>
                    <a:cubicBezTo>
                      <a:pt x="394" y="189"/>
                      <a:pt x="394" y="189"/>
                      <a:pt x="394" y="189"/>
                    </a:cubicBezTo>
                    <a:cubicBezTo>
                      <a:pt x="395" y="187"/>
                      <a:pt x="395" y="185"/>
                      <a:pt x="396" y="183"/>
                    </a:cubicBezTo>
                    <a:cubicBezTo>
                      <a:pt x="399" y="176"/>
                      <a:pt x="402" y="168"/>
                      <a:pt x="404" y="160"/>
                    </a:cubicBezTo>
                    <a:cubicBezTo>
                      <a:pt x="406" y="148"/>
                      <a:pt x="409" y="136"/>
                      <a:pt x="413" y="124"/>
                    </a:cubicBezTo>
                    <a:cubicBezTo>
                      <a:pt x="424" y="134"/>
                      <a:pt x="436" y="146"/>
                      <a:pt x="449" y="159"/>
                    </a:cubicBezTo>
                    <a:cubicBezTo>
                      <a:pt x="444" y="161"/>
                      <a:pt x="439" y="165"/>
                      <a:pt x="434" y="167"/>
                    </a:cubicBezTo>
                    <a:cubicBezTo>
                      <a:pt x="421" y="174"/>
                      <a:pt x="407" y="181"/>
                      <a:pt x="395" y="189"/>
                    </a:cubicBezTo>
                    <a:cubicBezTo>
                      <a:pt x="394" y="190"/>
                      <a:pt x="394" y="190"/>
                      <a:pt x="394" y="190"/>
                    </a:cubicBezTo>
                    <a:moveTo>
                      <a:pt x="86" y="124"/>
                    </a:moveTo>
                    <a:cubicBezTo>
                      <a:pt x="85" y="123"/>
                      <a:pt x="84" y="122"/>
                      <a:pt x="83" y="121"/>
                    </a:cubicBezTo>
                    <a:cubicBezTo>
                      <a:pt x="83" y="121"/>
                      <a:pt x="84" y="121"/>
                      <a:pt x="84" y="121"/>
                    </a:cubicBezTo>
                    <a:cubicBezTo>
                      <a:pt x="85" y="121"/>
                      <a:pt x="85" y="121"/>
                      <a:pt x="85" y="121"/>
                    </a:cubicBezTo>
                    <a:cubicBezTo>
                      <a:pt x="92" y="121"/>
                      <a:pt x="101" y="123"/>
                      <a:pt x="106" y="125"/>
                    </a:cubicBezTo>
                    <a:cubicBezTo>
                      <a:pt x="108" y="127"/>
                      <a:pt x="111" y="129"/>
                      <a:pt x="115" y="131"/>
                    </a:cubicBezTo>
                    <a:cubicBezTo>
                      <a:pt x="112" y="135"/>
                      <a:pt x="109" y="139"/>
                      <a:pt x="106" y="143"/>
                    </a:cubicBezTo>
                    <a:cubicBezTo>
                      <a:pt x="101" y="138"/>
                      <a:pt x="96" y="133"/>
                      <a:pt x="91" y="128"/>
                    </a:cubicBezTo>
                    <a:cubicBezTo>
                      <a:pt x="90" y="128"/>
                      <a:pt x="88" y="126"/>
                      <a:pt x="86" y="124"/>
                    </a:cubicBezTo>
                    <a:moveTo>
                      <a:pt x="617" y="150"/>
                    </a:moveTo>
                    <a:cubicBezTo>
                      <a:pt x="604" y="129"/>
                      <a:pt x="608" y="117"/>
                      <a:pt x="618" y="115"/>
                    </a:cubicBezTo>
                    <a:cubicBezTo>
                      <a:pt x="618" y="118"/>
                      <a:pt x="618" y="122"/>
                      <a:pt x="619" y="125"/>
                    </a:cubicBezTo>
                    <a:cubicBezTo>
                      <a:pt x="622" y="132"/>
                      <a:pt x="621" y="143"/>
                      <a:pt x="617" y="150"/>
                    </a:cubicBezTo>
                    <a:moveTo>
                      <a:pt x="627" y="166"/>
                    </a:moveTo>
                    <a:cubicBezTo>
                      <a:pt x="626" y="163"/>
                      <a:pt x="624" y="160"/>
                      <a:pt x="622" y="157"/>
                    </a:cubicBezTo>
                    <a:cubicBezTo>
                      <a:pt x="621" y="157"/>
                      <a:pt x="621" y="157"/>
                      <a:pt x="621" y="157"/>
                    </a:cubicBezTo>
                    <a:cubicBezTo>
                      <a:pt x="625" y="151"/>
                      <a:pt x="627" y="144"/>
                      <a:pt x="628" y="137"/>
                    </a:cubicBezTo>
                    <a:cubicBezTo>
                      <a:pt x="628" y="134"/>
                      <a:pt x="629" y="131"/>
                      <a:pt x="628" y="129"/>
                    </a:cubicBezTo>
                    <a:cubicBezTo>
                      <a:pt x="628" y="125"/>
                      <a:pt x="626" y="122"/>
                      <a:pt x="625" y="119"/>
                    </a:cubicBezTo>
                    <a:cubicBezTo>
                      <a:pt x="625" y="117"/>
                      <a:pt x="625" y="116"/>
                      <a:pt x="625" y="115"/>
                    </a:cubicBezTo>
                    <a:cubicBezTo>
                      <a:pt x="633" y="116"/>
                      <a:pt x="641" y="121"/>
                      <a:pt x="647" y="131"/>
                    </a:cubicBezTo>
                    <a:cubicBezTo>
                      <a:pt x="647" y="131"/>
                      <a:pt x="647" y="131"/>
                      <a:pt x="647" y="131"/>
                    </a:cubicBezTo>
                    <a:cubicBezTo>
                      <a:pt x="646" y="137"/>
                      <a:pt x="646" y="143"/>
                      <a:pt x="642" y="149"/>
                    </a:cubicBezTo>
                    <a:cubicBezTo>
                      <a:pt x="638" y="156"/>
                      <a:pt x="633" y="161"/>
                      <a:pt x="627" y="166"/>
                    </a:cubicBezTo>
                    <a:moveTo>
                      <a:pt x="684" y="140"/>
                    </a:moveTo>
                    <a:cubicBezTo>
                      <a:pt x="690" y="133"/>
                      <a:pt x="694" y="123"/>
                      <a:pt x="698" y="116"/>
                    </a:cubicBezTo>
                    <a:cubicBezTo>
                      <a:pt x="701" y="111"/>
                      <a:pt x="704" y="106"/>
                      <a:pt x="706" y="101"/>
                    </a:cubicBezTo>
                    <a:cubicBezTo>
                      <a:pt x="711" y="110"/>
                      <a:pt x="716" y="120"/>
                      <a:pt x="719" y="131"/>
                    </a:cubicBezTo>
                    <a:cubicBezTo>
                      <a:pt x="721" y="136"/>
                      <a:pt x="722" y="141"/>
                      <a:pt x="723" y="146"/>
                    </a:cubicBezTo>
                    <a:cubicBezTo>
                      <a:pt x="718" y="145"/>
                      <a:pt x="712" y="144"/>
                      <a:pt x="707" y="144"/>
                    </a:cubicBezTo>
                    <a:cubicBezTo>
                      <a:pt x="704" y="143"/>
                      <a:pt x="689" y="139"/>
                      <a:pt x="685" y="139"/>
                    </a:cubicBezTo>
                    <a:cubicBezTo>
                      <a:pt x="685" y="139"/>
                      <a:pt x="684" y="139"/>
                      <a:pt x="684" y="140"/>
                    </a:cubicBezTo>
                    <a:moveTo>
                      <a:pt x="677" y="138"/>
                    </a:moveTo>
                    <a:cubicBezTo>
                      <a:pt x="673" y="128"/>
                      <a:pt x="668" y="119"/>
                      <a:pt x="661" y="111"/>
                    </a:cubicBezTo>
                    <a:cubicBezTo>
                      <a:pt x="674" y="109"/>
                      <a:pt x="686" y="99"/>
                      <a:pt x="699" y="98"/>
                    </a:cubicBezTo>
                    <a:cubicBezTo>
                      <a:pt x="696" y="106"/>
                      <a:pt x="692" y="111"/>
                      <a:pt x="687" y="118"/>
                    </a:cubicBezTo>
                    <a:cubicBezTo>
                      <a:pt x="684" y="124"/>
                      <a:pt x="682" y="130"/>
                      <a:pt x="678" y="135"/>
                    </a:cubicBezTo>
                    <a:cubicBezTo>
                      <a:pt x="677" y="136"/>
                      <a:pt x="677" y="137"/>
                      <a:pt x="677" y="138"/>
                    </a:cubicBezTo>
                    <a:moveTo>
                      <a:pt x="365" y="162"/>
                    </a:moveTo>
                    <a:cubicBezTo>
                      <a:pt x="365" y="157"/>
                      <a:pt x="367" y="152"/>
                      <a:pt x="367" y="147"/>
                    </a:cubicBezTo>
                    <a:cubicBezTo>
                      <a:pt x="368" y="139"/>
                      <a:pt x="370" y="130"/>
                      <a:pt x="370" y="121"/>
                    </a:cubicBezTo>
                    <a:cubicBezTo>
                      <a:pt x="371" y="110"/>
                      <a:pt x="372" y="100"/>
                      <a:pt x="372" y="90"/>
                    </a:cubicBezTo>
                    <a:cubicBezTo>
                      <a:pt x="382" y="98"/>
                      <a:pt x="393" y="107"/>
                      <a:pt x="405" y="117"/>
                    </a:cubicBezTo>
                    <a:cubicBezTo>
                      <a:pt x="388" y="128"/>
                      <a:pt x="379" y="148"/>
                      <a:pt x="365" y="162"/>
                    </a:cubicBezTo>
                    <a:moveTo>
                      <a:pt x="357" y="163"/>
                    </a:moveTo>
                    <a:cubicBezTo>
                      <a:pt x="353" y="160"/>
                      <a:pt x="350" y="157"/>
                      <a:pt x="346" y="154"/>
                    </a:cubicBezTo>
                    <a:cubicBezTo>
                      <a:pt x="338" y="147"/>
                      <a:pt x="329" y="140"/>
                      <a:pt x="320" y="133"/>
                    </a:cubicBezTo>
                    <a:cubicBezTo>
                      <a:pt x="328" y="128"/>
                      <a:pt x="334" y="121"/>
                      <a:pt x="340" y="114"/>
                    </a:cubicBezTo>
                    <a:cubicBezTo>
                      <a:pt x="345" y="109"/>
                      <a:pt x="350" y="104"/>
                      <a:pt x="354" y="98"/>
                    </a:cubicBezTo>
                    <a:cubicBezTo>
                      <a:pt x="357" y="95"/>
                      <a:pt x="361" y="89"/>
                      <a:pt x="365" y="87"/>
                    </a:cubicBezTo>
                    <a:cubicBezTo>
                      <a:pt x="366" y="100"/>
                      <a:pt x="364" y="114"/>
                      <a:pt x="362" y="128"/>
                    </a:cubicBezTo>
                    <a:cubicBezTo>
                      <a:pt x="360" y="139"/>
                      <a:pt x="357" y="152"/>
                      <a:pt x="357" y="163"/>
                    </a:cubicBezTo>
                    <a:moveTo>
                      <a:pt x="83" y="108"/>
                    </a:moveTo>
                    <a:cubicBezTo>
                      <a:pt x="86" y="102"/>
                      <a:pt x="89" y="96"/>
                      <a:pt x="93" y="90"/>
                    </a:cubicBezTo>
                    <a:cubicBezTo>
                      <a:pt x="93" y="89"/>
                      <a:pt x="94" y="87"/>
                      <a:pt x="95" y="85"/>
                    </a:cubicBezTo>
                    <a:cubicBezTo>
                      <a:pt x="99" y="91"/>
                      <a:pt x="102" y="98"/>
                      <a:pt x="106" y="104"/>
                    </a:cubicBezTo>
                    <a:cubicBezTo>
                      <a:pt x="110" y="110"/>
                      <a:pt x="114" y="117"/>
                      <a:pt x="117" y="123"/>
                    </a:cubicBezTo>
                    <a:cubicBezTo>
                      <a:pt x="114" y="121"/>
                      <a:pt x="110" y="119"/>
                      <a:pt x="109" y="118"/>
                    </a:cubicBezTo>
                    <a:cubicBezTo>
                      <a:pt x="105" y="117"/>
                      <a:pt x="101" y="116"/>
                      <a:pt x="97" y="116"/>
                    </a:cubicBezTo>
                    <a:cubicBezTo>
                      <a:pt x="93" y="115"/>
                      <a:pt x="89" y="114"/>
                      <a:pt x="84" y="113"/>
                    </a:cubicBezTo>
                    <a:cubicBezTo>
                      <a:pt x="84" y="113"/>
                      <a:pt x="83" y="113"/>
                      <a:pt x="83" y="113"/>
                    </a:cubicBezTo>
                    <a:cubicBezTo>
                      <a:pt x="82" y="113"/>
                      <a:pt x="81" y="113"/>
                      <a:pt x="81" y="114"/>
                    </a:cubicBezTo>
                    <a:cubicBezTo>
                      <a:pt x="82" y="112"/>
                      <a:pt x="82" y="110"/>
                      <a:pt x="83" y="108"/>
                    </a:cubicBezTo>
                    <a:moveTo>
                      <a:pt x="124" y="121"/>
                    </a:moveTo>
                    <a:cubicBezTo>
                      <a:pt x="121" y="114"/>
                      <a:pt x="117" y="107"/>
                      <a:pt x="112" y="100"/>
                    </a:cubicBezTo>
                    <a:cubicBezTo>
                      <a:pt x="109" y="95"/>
                      <a:pt x="106" y="89"/>
                      <a:pt x="103" y="84"/>
                    </a:cubicBezTo>
                    <a:cubicBezTo>
                      <a:pt x="112" y="87"/>
                      <a:pt x="120" y="94"/>
                      <a:pt x="127" y="100"/>
                    </a:cubicBezTo>
                    <a:cubicBezTo>
                      <a:pt x="130" y="102"/>
                      <a:pt x="134" y="107"/>
                      <a:pt x="139" y="109"/>
                    </a:cubicBezTo>
                    <a:cubicBezTo>
                      <a:pt x="134" y="113"/>
                      <a:pt x="129" y="117"/>
                      <a:pt x="124" y="121"/>
                    </a:cubicBezTo>
                    <a:moveTo>
                      <a:pt x="577" y="116"/>
                    </a:moveTo>
                    <a:cubicBezTo>
                      <a:pt x="574" y="111"/>
                      <a:pt x="570" y="106"/>
                      <a:pt x="569" y="102"/>
                    </a:cubicBezTo>
                    <a:cubicBezTo>
                      <a:pt x="564" y="93"/>
                      <a:pt x="559" y="82"/>
                      <a:pt x="556" y="71"/>
                    </a:cubicBezTo>
                    <a:cubicBezTo>
                      <a:pt x="566" y="81"/>
                      <a:pt x="576" y="91"/>
                      <a:pt x="587" y="100"/>
                    </a:cubicBezTo>
                    <a:cubicBezTo>
                      <a:pt x="583" y="105"/>
                      <a:pt x="579" y="110"/>
                      <a:pt x="577" y="116"/>
                    </a:cubicBezTo>
                    <a:moveTo>
                      <a:pt x="530" y="122"/>
                    </a:moveTo>
                    <a:cubicBezTo>
                      <a:pt x="529" y="119"/>
                      <a:pt x="529" y="117"/>
                      <a:pt x="529" y="115"/>
                    </a:cubicBezTo>
                    <a:cubicBezTo>
                      <a:pt x="529" y="99"/>
                      <a:pt x="533" y="84"/>
                      <a:pt x="542" y="71"/>
                    </a:cubicBezTo>
                    <a:cubicBezTo>
                      <a:pt x="544" y="69"/>
                      <a:pt x="545" y="67"/>
                      <a:pt x="547" y="66"/>
                    </a:cubicBezTo>
                    <a:cubicBezTo>
                      <a:pt x="551" y="83"/>
                      <a:pt x="558" y="100"/>
                      <a:pt x="566" y="114"/>
                    </a:cubicBezTo>
                    <a:cubicBezTo>
                      <a:pt x="568" y="116"/>
                      <a:pt x="569" y="119"/>
                      <a:pt x="571" y="121"/>
                    </a:cubicBezTo>
                    <a:cubicBezTo>
                      <a:pt x="571" y="122"/>
                      <a:pt x="571" y="122"/>
                      <a:pt x="571" y="122"/>
                    </a:cubicBezTo>
                    <a:cubicBezTo>
                      <a:pt x="567" y="122"/>
                      <a:pt x="563" y="122"/>
                      <a:pt x="559" y="122"/>
                    </a:cubicBezTo>
                    <a:cubicBezTo>
                      <a:pt x="552" y="122"/>
                      <a:pt x="546" y="121"/>
                      <a:pt x="539" y="121"/>
                    </a:cubicBezTo>
                    <a:cubicBezTo>
                      <a:pt x="536" y="121"/>
                      <a:pt x="533" y="121"/>
                      <a:pt x="530" y="122"/>
                    </a:cubicBezTo>
                    <a:moveTo>
                      <a:pt x="311" y="126"/>
                    </a:moveTo>
                    <a:cubicBezTo>
                      <a:pt x="302" y="121"/>
                      <a:pt x="293" y="115"/>
                      <a:pt x="283" y="110"/>
                    </a:cubicBezTo>
                    <a:cubicBezTo>
                      <a:pt x="290" y="102"/>
                      <a:pt x="296" y="93"/>
                      <a:pt x="302" y="83"/>
                    </a:cubicBezTo>
                    <a:cubicBezTo>
                      <a:pt x="306" y="77"/>
                      <a:pt x="309" y="71"/>
                      <a:pt x="313" y="65"/>
                    </a:cubicBezTo>
                    <a:cubicBezTo>
                      <a:pt x="313" y="64"/>
                      <a:pt x="314" y="63"/>
                      <a:pt x="314" y="62"/>
                    </a:cubicBezTo>
                    <a:cubicBezTo>
                      <a:pt x="314" y="72"/>
                      <a:pt x="314" y="82"/>
                      <a:pt x="313" y="91"/>
                    </a:cubicBezTo>
                    <a:cubicBezTo>
                      <a:pt x="312" y="99"/>
                      <a:pt x="312" y="107"/>
                      <a:pt x="311" y="115"/>
                    </a:cubicBezTo>
                    <a:cubicBezTo>
                      <a:pt x="311" y="119"/>
                      <a:pt x="311" y="123"/>
                      <a:pt x="311" y="126"/>
                    </a:cubicBezTo>
                    <a:moveTo>
                      <a:pt x="658" y="104"/>
                    </a:moveTo>
                    <a:cubicBezTo>
                      <a:pt x="657" y="95"/>
                      <a:pt x="659" y="86"/>
                      <a:pt x="659" y="78"/>
                    </a:cubicBezTo>
                    <a:cubicBezTo>
                      <a:pt x="659" y="73"/>
                      <a:pt x="658" y="67"/>
                      <a:pt x="657" y="62"/>
                    </a:cubicBezTo>
                    <a:cubicBezTo>
                      <a:pt x="674" y="68"/>
                      <a:pt x="687" y="78"/>
                      <a:pt x="698" y="90"/>
                    </a:cubicBezTo>
                    <a:cubicBezTo>
                      <a:pt x="692" y="91"/>
                      <a:pt x="685" y="93"/>
                      <a:pt x="679" y="96"/>
                    </a:cubicBezTo>
                    <a:cubicBezTo>
                      <a:pt x="674" y="99"/>
                      <a:pt x="665" y="103"/>
                      <a:pt x="658" y="104"/>
                    </a:cubicBezTo>
                    <a:moveTo>
                      <a:pt x="650" y="100"/>
                    </a:moveTo>
                    <a:cubicBezTo>
                      <a:pt x="644" y="95"/>
                      <a:pt x="638" y="92"/>
                      <a:pt x="630" y="90"/>
                    </a:cubicBezTo>
                    <a:cubicBezTo>
                      <a:pt x="633" y="86"/>
                      <a:pt x="636" y="81"/>
                      <a:pt x="639" y="77"/>
                    </a:cubicBezTo>
                    <a:cubicBezTo>
                      <a:pt x="641" y="74"/>
                      <a:pt x="646" y="64"/>
                      <a:pt x="650" y="60"/>
                    </a:cubicBezTo>
                    <a:cubicBezTo>
                      <a:pt x="651" y="67"/>
                      <a:pt x="651" y="74"/>
                      <a:pt x="651" y="81"/>
                    </a:cubicBezTo>
                    <a:cubicBezTo>
                      <a:pt x="651" y="87"/>
                      <a:pt x="650" y="94"/>
                      <a:pt x="650" y="100"/>
                    </a:cubicBezTo>
                    <a:moveTo>
                      <a:pt x="599" y="91"/>
                    </a:moveTo>
                    <a:cubicBezTo>
                      <a:pt x="600" y="88"/>
                      <a:pt x="599" y="84"/>
                      <a:pt x="599" y="81"/>
                    </a:cubicBezTo>
                    <a:cubicBezTo>
                      <a:pt x="600" y="78"/>
                      <a:pt x="601" y="75"/>
                      <a:pt x="601" y="72"/>
                    </a:cubicBezTo>
                    <a:cubicBezTo>
                      <a:pt x="601" y="67"/>
                      <a:pt x="602" y="63"/>
                      <a:pt x="602" y="59"/>
                    </a:cubicBezTo>
                    <a:cubicBezTo>
                      <a:pt x="605" y="64"/>
                      <a:pt x="608" y="69"/>
                      <a:pt x="611" y="74"/>
                    </a:cubicBezTo>
                    <a:cubicBezTo>
                      <a:pt x="613" y="78"/>
                      <a:pt x="616" y="82"/>
                      <a:pt x="617" y="86"/>
                    </a:cubicBezTo>
                    <a:cubicBezTo>
                      <a:pt x="617" y="87"/>
                      <a:pt x="617" y="87"/>
                      <a:pt x="617" y="88"/>
                    </a:cubicBezTo>
                    <a:cubicBezTo>
                      <a:pt x="617" y="88"/>
                      <a:pt x="617" y="88"/>
                      <a:pt x="617" y="88"/>
                    </a:cubicBezTo>
                    <a:cubicBezTo>
                      <a:pt x="612" y="88"/>
                      <a:pt x="606" y="89"/>
                      <a:pt x="601" y="91"/>
                    </a:cubicBezTo>
                    <a:cubicBezTo>
                      <a:pt x="601" y="91"/>
                      <a:pt x="600" y="91"/>
                      <a:pt x="599" y="91"/>
                    </a:cubicBezTo>
                    <a:moveTo>
                      <a:pt x="318" y="126"/>
                    </a:moveTo>
                    <a:cubicBezTo>
                      <a:pt x="318" y="113"/>
                      <a:pt x="321" y="100"/>
                      <a:pt x="321" y="87"/>
                    </a:cubicBezTo>
                    <a:cubicBezTo>
                      <a:pt x="321" y="76"/>
                      <a:pt x="322" y="65"/>
                      <a:pt x="321" y="54"/>
                    </a:cubicBezTo>
                    <a:cubicBezTo>
                      <a:pt x="331" y="60"/>
                      <a:pt x="344" y="69"/>
                      <a:pt x="360" y="81"/>
                    </a:cubicBezTo>
                    <a:cubicBezTo>
                      <a:pt x="354" y="85"/>
                      <a:pt x="349" y="93"/>
                      <a:pt x="344" y="98"/>
                    </a:cubicBezTo>
                    <a:cubicBezTo>
                      <a:pt x="335" y="107"/>
                      <a:pt x="329" y="119"/>
                      <a:pt x="318" y="126"/>
                    </a:cubicBezTo>
                    <a:moveTo>
                      <a:pt x="592" y="94"/>
                    </a:moveTo>
                    <a:cubicBezTo>
                      <a:pt x="579" y="83"/>
                      <a:pt x="567" y="71"/>
                      <a:pt x="555" y="59"/>
                    </a:cubicBezTo>
                    <a:cubicBezTo>
                      <a:pt x="566" y="52"/>
                      <a:pt x="579" y="52"/>
                      <a:pt x="594" y="51"/>
                    </a:cubicBezTo>
                    <a:cubicBezTo>
                      <a:pt x="594" y="51"/>
                      <a:pt x="595" y="51"/>
                      <a:pt x="596" y="51"/>
                    </a:cubicBezTo>
                    <a:cubicBezTo>
                      <a:pt x="596" y="57"/>
                      <a:pt x="595" y="65"/>
                      <a:pt x="594" y="70"/>
                    </a:cubicBezTo>
                    <a:cubicBezTo>
                      <a:pt x="593" y="75"/>
                      <a:pt x="592" y="80"/>
                      <a:pt x="592" y="85"/>
                    </a:cubicBezTo>
                    <a:cubicBezTo>
                      <a:pt x="592" y="87"/>
                      <a:pt x="592" y="91"/>
                      <a:pt x="592" y="94"/>
                    </a:cubicBezTo>
                    <a:moveTo>
                      <a:pt x="624" y="86"/>
                    </a:moveTo>
                    <a:cubicBezTo>
                      <a:pt x="624" y="84"/>
                      <a:pt x="623" y="82"/>
                      <a:pt x="622" y="80"/>
                    </a:cubicBezTo>
                    <a:cubicBezTo>
                      <a:pt x="620" y="76"/>
                      <a:pt x="618" y="71"/>
                      <a:pt x="616" y="67"/>
                    </a:cubicBezTo>
                    <a:cubicBezTo>
                      <a:pt x="612" y="62"/>
                      <a:pt x="609" y="56"/>
                      <a:pt x="606" y="51"/>
                    </a:cubicBezTo>
                    <a:cubicBezTo>
                      <a:pt x="616" y="51"/>
                      <a:pt x="628" y="52"/>
                      <a:pt x="642" y="56"/>
                    </a:cubicBezTo>
                    <a:cubicBezTo>
                      <a:pt x="642" y="56"/>
                      <a:pt x="643" y="57"/>
                      <a:pt x="644" y="57"/>
                    </a:cubicBezTo>
                    <a:cubicBezTo>
                      <a:pt x="641" y="60"/>
                      <a:pt x="639" y="64"/>
                      <a:pt x="637" y="67"/>
                    </a:cubicBezTo>
                    <a:cubicBezTo>
                      <a:pt x="633" y="73"/>
                      <a:pt x="629" y="81"/>
                      <a:pt x="624" y="86"/>
                    </a:cubicBezTo>
                    <a:moveTo>
                      <a:pt x="148" y="103"/>
                    </a:moveTo>
                    <a:cubicBezTo>
                      <a:pt x="147" y="95"/>
                      <a:pt x="144" y="87"/>
                      <a:pt x="143" y="79"/>
                    </a:cubicBezTo>
                    <a:cubicBezTo>
                      <a:pt x="141" y="70"/>
                      <a:pt x="138" y="59"/>
                      <a:pt x="136" y="50"/>
                    </a:cubicBezTo>
                    <a:cubicBezTo>
                      <a:pt x="138" y="51"/>
                      <a:pt x="139" y="53"/>
                      <a:pt x="140" y="54"/>
                    </a:cubicBezTo>
                    <a:cubicBezTo>
                      <a:pt x="146" y="62"/>
                      <a:pt x="153" y="70"/>
                      <a:pt x="159" y="77"/>
                    </a:cubicBezTo>
                    <a:cubicBezTo>
                      <a:pt x="162" y="81"/>
                      <a:pt x="166" y="89"/>
                      <a:pt x="171" y="92"/>
                    </a:cubicBezTo>
                    <a:cubicBezTo>
                      <a:pt x="163" y="95"/>
                      <a:pt x="155" y="98"/>
                      <a:pt x="148" y="103"/>
                    </a:cubicBezTo>
                    <a:moveTo>
                      <a:pt x="140" y="99"/>
                    </a:moveTo>
                    <a:cubicBezTo>
                      <a:pt x="129" y="90"/>
                      <a:pt x="115" y="79"/>
                      <a:pt x="101" y="76"/>
                    </a:cubicBezTo>
                    <a:cubicBezTo>
                      <a:pt x="108" y="67"/>
                      <a:pt x="116" y="57"/>
                      <a:pt x="129" y="48"/>
                    </a:cubicBezTo>
                    <a:cubicBezTo>
                      <a:pt x="130" y="57"/>
                      <a:pt x="133" y="67"/>
                      <a:pt x="135" y="76"/>
                    </a:cubicBezTo>
                    <a:cubicBezTo>
                      <a:pt x="136" y="82"/>
                      <a:pt x="136" y="88"/>
                      <a:pt x="138" y="93"/>
                    </a:cubicBezTo>
                    <a:cubicBezTo>
                      <a:pt x="139" y="95"/>
                      <a:pt x="139" y="97"/>
                      <a:pt x="140" y="99"/>
                    </a:cubicBezTo>
                    <a:cubicBezTo>
                      <a:pt x="140" y="99"/>
                      <a:pt x="140" y="99"/>
                      <a:pt x="140" y="99"/>
                    </a:cubicBezTo>
                    <a:moveTo>
                      <a:pt x="276" y="106"/>
                    </a:moveTo>
                    <a:cubicBezTo>
                      <a:pt x="267" y="102"/>
                      <a:pt x="258" y="98"/>
                      <a:pt x="249" y="95"/>
                    </a:cubicBezTo>
                    <a:cubicBezTo>
                      <a:pt x="251" y="93"/>
                      <a:pt x="253" y="89"/>
                      <a:pt x="254" y="86"/>
                    </a:cubicBezTo>
                    <a:cubicBezTo>
                      <a:pt x="256" y="81"/>
                      <a:pt x="260" y="77"/>
                      <a:pt x="262" y="71"/>
                    </a:cubicBezTo>
                    <a:cubicBezTo>
                      <a:pt x="263" y="68"/>
                      <a:pt x="270" y="48"/>
                      <a:pt x="274" y="40"/>
                    </a:cubicBezTo>
                    <a:cubicBezTo>
                      <a:pt x="275" y="52"/>
                      <a:pt x="274" y="64"/>
                      <a:pt x="275" y="75"/>
                    </a:cubicBezTo>
                    <a:cubicBezTo>
                      <a:pt x="277" y="85"/>
                      <a:pt x="275" y="96"/>
                      <a:pt x="276" y="106"/>
                    </a:cubicBezTo>
                    <a:moveTo>
                      <a:pt x="283" y="99"/>
                    </a:moveTo>
                    <a:cubicBezTo>
                      <a:pt x="283" y="94"/>
                      <a:pt x="283" y="89"/>
                      <a:pt x="283" y="84"/>
                    </a:cubicBezTo>
                    <a:cubicBezTo>
                      <a:pt x="283" y="78"/>
                      <a:pt x="282" y="72"/>
                      <a:pt x="282" y="66"/>
                    </a:cubicBezTo>
                    <a:cubicBezTo>
                      <a:pt x="282" y="57"/>
                      <a:pt x="282" y="45"/>
                      <a:pt x="281" y="36"/>
                    </a:cubicBezTo>
                    <a:cubicBezTo>
                      <a:pt x="291" y="39"/>
                      <a:pt x="300" y="43"/>
                      <a:pt x="310" y="48"/>
                    </a:cubicBezTo>
                    <a:cubicBezTo>
                      <a:pt x="310" y="48"/>
                      <a:pt x="311" y="49"/>
                      <a:pt x="312" y="49"/>
                    </a:cubicBezTo>
                    <a:cubicBezTo>
                      <a:pt x="310" y="52"/>
                      <a:pt x="309" y="54"/>
                      <a:pt x="308" y="57"/>
                    </a:cubicBezTo>
                    <a:cubicBezTo>
                      <a:pt x="305" y="64"/>
                      <a:pt x="301" y="71"/>
                      <a:pt x="297" y="77"/>
                    </a:cubicBezTo>
                    <a:cubicBezTo>
                      <a:pt x="293" y="84"/>
                      <a:pt x="288" y="92"/>
                      <a:pt x="283" y="99"/>
                    </a:cubicBezTo>
                    <a:moveTo>
                      <a:pt x="241" y="93"/>
                    </a:moveTo>
                    <a:cubicBezTo>
                      <a:pt x="234" y="91"/>
                      <a:pt x="227" y="90"/>
                      <a:pt x="219" y="89"/>
                    </a:cubicBezTo>
                    <a:cubicBezTo>
                      <a:pt x="222" y="82"/>
                      <a:pt x="222" y="73"/>
                      <a:pt x="223" y="67"/>
                    </a:cubicBezTo>
                    <a:cubicBezTo>
                      <a:pt x="224" y="59"/>
                      <a:pt x="227" y="52"/>
                      <a:pt x="228" y="45"/>
                    </a:cubicBezTo>
                    <a:cubicBezTo>
                      <a:pt x="229" y="41"/>
                      <a:pt x="231" y="37"/>
                      <a:pt x="232" y="33"/>
                    </a:cubicBezTo>
                    <a:cubicBezTo>
                      <a:pt x="233" y="40"/>
                      <a:pt x="235" y="47"/>
                      <a:pt x="236" y="53"/>
                    </a:cubicBezTo>
                    <a:cubicBezTo>
                      <a:pt x="238" y="62"/>
                      <a:pt x="241" y="71"/>
                      <a:pt x="241" y="81"/>
                    </a:cubicBezTo>
                    <a:cubicBezTo>
                      <a:pt x="241" y="85"/>
                      <a:pt x="240" y="89"/>
                      <a:pt x="241" y="93"/>
                    </a:cubicBezTo>
                    <a:moveTo>
                      <a:pt x="181" y="90"/>
                    </a:moveTo>
                    <a:cubicBezTo>
                      <a:pt x="183" y="83"/>
                      <a:pt x="184" y="69"/>
                      <a:pt x="184" y="65"/>
                    </a:cubicBezTo>
                    <a:cubicBezTo>
                      <a:pt x="186" y="54"/>
                      <a:pt x="186" y="42"/>
                      <a:pt x="187" y="30"/>
                    </a:cubicBezTo>
                    <a:cubicBezTo>
                      <a:pt x="189" y="35"/>
                      <a:pt x="190" y="40"/>
                      <a:pt x="191" y="43"/>
                    </a:cubicBezTo>
                    <a:cubicBezTo>
                      <a:pt x="193" y="50"/>
                      <a:pt x="196" y="58"/>
                      <a:pt x="199" y="65"/>
                    </a:cubicBezTo>
                    <a:cubicBezTo>
                      <a:pt x="202" y="72"/>
                      <a:pt x="204" y="81"/>
                      <a:pt x="208" y="88"/>
                    </a:cubicBezTo>
                    <a:cubicBezTo>
                      <a:pt x="206" y="88"/>
                      <a:pt x="205" y="88"/>
                      <a:pt x="203" y="88"/>
                    </a:cubicBezTo>
                    <a:cubicBezTo>
                      <a:pt x="196" y="88"/>
                      <a:pt x="189" y="88"/>
                      <a:pt x="182" y="90"/>
                    </a:cubicBezTo>
                    <a:cubicBezTo>
                      <a:pt x="181" y="90"/>
                      <a:pt x="181" y="90"/>
                      <a:pt x="181" y="90"/>
                    </a:cubicBezTo>
                    <a:moveTo>
                      <a:pt x="174" y="85"/>
                    </a:moveTo>
                    <a:cubicBezTo>
                      <a:pt x="174" y="84"/>
                      <a:pt x="174" y="83"/>
                      <a:pt x="173" y="83"/>
                    </a:cubicBezTo>
                    <a:cubicBezTo>
                      <a:pt x="166" y="73"/>
                      <a:pt x="157" y="64"/>
                      <a:pt x="150" y="55"/>
                    </a:cubicBezTo>
                    <a:cubicBezTo>
                      <a:pt x="146" y="51"/>
                      <a:pt x="143" y="45"/>
                      <a:pt x="139" y="41"/>
                    </a:cubicBezTo>
                    <a:cubicBezTo>
                      <a:pt x="150" y="35"/>
                      <a:pt x="164" y="30"/>
                      <a:pt x="180" y="27"/>
                    </a:cubicBezTo>
                    <a:cubicBezTo>
                      <a:pt x="179" y="38"/>
                      <a:pt x="179" y="49"/>
                      <a:pt x="178" y="60"/>
                    </a:cubicBezTo>
                    <a:cubicBezTo>
                      <a:pt x="177" y="66"/>
                      <a:pt x="176" y="72"/>
                      <a:pt x="175" y="79"/>
                    </a:cubicBezTo>
                    <a:cubicBezTo>
                      <a:pt x="174" y="82"/>
                      <a:pt x="174" y="84"/>
                      <a:pt x="174" y="85"/>
                    </a:cubicBezTo>
                    <a:moveTo>
                      <a:pt x="247" y="83"/>
                    </a:moveTo>
                    <a:cubicBezTo>
                      <a:pt x="247" y="77"/>
                      <a:pt x="248" y="71"/>
                      <a:pt x="246" y="65"/>
                    </a:cubicBezTo>
                    <a:cubicBezTo>
                      <a:pt x="244" y="57"/>
                      <a:pt x="243" y="50"/>
                      <a:pt x="242" y="42"/>
                    </a:cubicBezTo>
                    <a:cubicBezTo>
                      <a:pt x="241" y="40"/>
                      <a:pt x="238" y="31"/>
                      <a:pt x="238" y="26"/>
                    </a:cubicBezTo>
                    <a:cubicBezTo>
                      <a:pt x="248" y="28"/>
                      <a:pt x="259" y="30"/>
                      <a:pt x="270" y="33"/>
                    </a:cubicBezTo>
                    <a:cubicBezTo>
                      <a:pt x="265" y="39"/>
                      <a:pt x="262" y="52"/>
                      <a:pt x="260" y="58"/>
                    </a:cubicBezTo>
                    <a:cubicBezTo>
                      <a:pt x="257" y="64"/>
                      <a:pt x="254" y="71"/>
                      <a:pt x="250" y="77"/>
                    </a:cubicBezTo>
                    <a:cubicBezTo>
                      <a:pt x="249" y="79"/>
                      <a:pt x="248" y="81"/>
                      <a:pt x="247" y="83"/>
                    </a:cubicBezTo>
                    <a:moveTo>
                      <a:pt x="213" y="80"/>
                    </a:moveTo>
                    <a:cubicBezTo>
                      <a:pt x="212" y="78"/>
                      <a:pt x="212" y="76"/>
                      <a:pt x="211" y="75"/>
                    </a:cubicBezTo>
                    <a:cubicBezTo>
                      <a:pt x="207" y="66"/>
                      <a:pt x="203" y="57"/>
                      <a:pt x="200" y="48"/>
                    </a:cubicBezTo>
                    <a:cubicBezTo>
                      <a:pt x="198" y="42"/>
                      <a:pt x="196" y="33"/>
                      <a:pt x="193" y="25"/>
                    </a:cubicBezTo>
                    <a:cubicBezTo>
                      <a:pt x="198" y="24"/>
                      <a:pt x="204" y="24"/>
                      <a:pt x="209" y="24"/>
                    </a:cubicBezTo>
                    <a:cubicBezTo>
                      <a:pt x="215" y="24"/>
                      <a:pt x="221" y="24"/>
                      <a:pt x="227" y="25"/>
                    </a:cubicBezTo>
                    <a:cubicBezTo>
                      <a:pt x="226" y="30"/>
                      <a:pt x="223" y="34"/>
                      <a:pt x="222" y="39"/>
                    </a:cubicBezTo>
                    <a:cubicBezTo>
                      <a:pt x="221" y="44"/>
                      <a:pt x="219" y="50"/>
                      <a:pt x="218" y="55"/>
                    </a:cubicBezTo>
                    <a:cubicBezTo>
                      <a:pt x="216" y="61"/>
                      <a:pt x="216" y="68"/>
                      <a:pt x="214" y="74"/>
                    </a:cubicBezTo>
                    <a:cubicBezTo>
                      <a:pt x="213" y="75"/>
                      <a:pt x="213" y="78"/>
                      <a:pt x="213" y="80"/>
                    </a:cubicBezTo>
                    <a:moveTo>
                      <a:pt x="185" y="0"/>
                    </a:moveTo>
                    <a:cubicBezTo>
                      <a:pt x="182" y="0"/>
                      <a:pt x="178" y="1"/>
                      <a:pt x="176" y="4"/>
                    </a:cubicBezTo>
                    <a:cubicBezTo>
                      <a:pt x="173" y="7"/>
                      <a:pt x="174" y="12"/>
                      <a:pt x="177" y="15"/>
                    </a:cubicBezTo>
                    <a:cubicBezTo>
                      <a:pt x="165" y="17"/>
                      <a:pt x="152" y="21"/>
                      <a:pt x="143" y="25"/>
                    </a:cubicBezTo>
                    <a:cubicBezTo>
                      <a:pt x="121" y="55"/>
                      <a:pt x="98" y="69"/>
                      <a:pt x="79" y="76"/>
                    </a:cubicBezTo>
                    <a:cubicBezTo>
                      <a:pt x="81" y="78"/>
                      <a:pt x="82" y="80"/>
                      <a:pt x="85" y="80"/>
                    </a:cubicBezTo>
                    <a:cubicBezTo>
                      <a:pt x="83" y="84"/>
                      <a:pt x="82" y="88"/>
                      <a:pt x="80" y="91"/>
                    </a:cubicBezTo>
                    <a:cubicBezTo>
                      <a:pt x="79" y="92"/>
                      <a:pt x="79" y="93"/>
                      <a:pt x="78" y="94"/>
                    </a:cubicBezTo>
                    <a:cubicBezTo>
                      <a:pt x="76" y="97"/>
                      <a:pt x="75" y="101"/>
                      <a:pt x="73" y="105"/>
                    </a:cubicBezTo>
                    <a:cubicBezTo>
                      <a:pt x="72" y="104"/>
                      <a:pt x="70" y="103"/>
                      <a:pt x="68" y="103"/>
                    </a:cubicBezTo>
                    <a:cubicBezTo>
                      <a:pt x="68" y="102"/>
                      <a:pt x="66" y="101"/>
                      <a:pt x="65" y="101"/>
                    </a:cubicBezTo>
                    <a:cubicBezTo>
                      <a:pt x="64" y="101"/>
                      <a:pt x="63" y="102"/>
                      <a:pt x="62" y="104"/>
                    </a:cubicBezTo>
                    <a:cubicBezTo>
                      <a:pt x="62" y="104"/>
                      <a:pt x="62" y="104"/>
                      <a:pt x="62" y="104"/>
                    </a:cubicBezTo>
                    <a:cubicBezTo>
                      <a:pt x="59" y="105"/>
                      <a:pt x="57" y="106"/>
                      <a:pt x="56" y="109"/>
                    </a:cubicBezTo>
                    <a:cubicBezTo>
                      <a:pt x="55" y="115"/>
                      <a:pt x="58" y="124"/>
                      <a:pt x="64" y="125"/>
                    </a:cubicBezTo>
                    <a:cubicBezTo>
                      <a:pt x="64" y="125"/>
                      <a:pt x="65" y="125"/>
                      <a:pt x="65" y="125"/>
                    </a:cubicBezTo>
                    <a:cubicBezTo>
                      <a:pt x="65" y="125"/>
                      <a:pt x="66" y="125"/>
                      <a:pt x="66" y="125"/>
                    </a:cubicBezTo>
                    <a:cubicBezTo>
                      <a:pt x="66" y="125"/>
                      <a:pt x="67" y="125"/>
                      <a:pt x="68" y="125"/>
                    </a:cubicBezTo>
                    <a:cubicBezTo>
                      <a:pt x="67" y="130"/>
                      <a:pt x="66" y="136"/>
                      <a:pt x="66" y="141"/>
                    </a:cubicBezTo>
                    <a:cubicBezTo>
                      <a:pt x="66" y="142"/>
                      <a:pt x="66" y="142"/>
                      <a:pt x="66" y="143"/>
                    </a:cubicBezTo>
                    <a:cubicBezTo>
                      <a:pt x="65" y="142"/>
                      <a:pt x="65" y="142"/>
                      <a:pt x="65" y="142"/>
                    </a:cubicBezTo>
                    <a:cubicBezTo>
                      <a:pt x="65" y="141"/>
                      <a:pt x="64" y="140"/>
                      <a:pt x="63" y="139"/>
                    </a:cubicBezTo>
                    <a:cubicBezTo>
                      <a:pt x="61" y="137"/>
                      <a:pt x="59" y="136"/>
                      <a:pt x="56" y="136"/>
                    </a:cubicBezTo>
                    <a:cubicBezTo>
                      <a:pt x="53" y="136"/>
                      <a:pt x="50" y="138"/>
                      <a:pt x="50" y="142"/>
                    </a:cubicBezTo>
                    <a:cubicBezTo>
                      <a:pt x="49" y="149"/>
                      <a:pt x="52" y="157"/>
                      <a:pt x="59" y="159"/>
                    </a:cubicBezTo>
                    <a:cubicBezTo>
                      <a:pt x="60" y="160"/>
                      <a:pt x="61" y="160"/>
                      <a:pt x="61" y="160"/>
                    </a:cubicBezTo>
                    <a:cubicBezTo>
                      <a:pt x="63" y="160"/>
                      <a:pt x="65" y="159"/>
                      <a:pt x="67" y="158"/>
                    </a:cubicBezTo>
                    <a:cubicBezTo>
                      <a:pt x="69" y="187"/>
                      <a:pt x="77" y="209"/>
                      <a:pt x="83" y="221"/>
                    </a:cubicBezTo>
                    <a:cubicBezTo>
                      <a:pt x="87" y="229"/>
                      <a:pt x="91" y="233"/>
                      <a:pt x="92" y="233"/>
                    </a:cubicBezTo>
                    <a:cubicBezTo>
                      <a:pt x="92" y="233"/>
                      <a:pt x="92" y="233"/>
                      <a:pt x="92" y="232"/>
                    </a:cubicBezTo>
                    <a:cubicBezTo>
                      <a:pt x="108" y="229"/>
                      <a:pt x="127" y="219"/>
                      <a:pt x="148" y="219"/>
                    </a:cubicBezTo>
                    <a:cubicBezTo>
                      <a:pt x="156" y="219"/>
                      <a:pt x="165" y="221"/>
                      <a:pt x="173" y="225"/>
                    </a:cubicBezTo>
                    <a:cubicBezTo>
                      <a:pt x="194" y="234"/>
                      <a:pt x="206" y="248"/>
                      <a:pt x="211" y="261"/>
                    </a:cubicBezTo>
                    <a:cubicBezTo>
                      <a:pt x="215" y="271"/>
                      <a:pt x="216" y="290"/>
                      <a:pt x="208" y="308"/>
                    </a:cubicBezTo>
                    <a:cubicBezTo>
                      <a:pt x="197" y="333"/>
                      <a:pt x="178" y="343"/>
                      <a:pt x="158" y="343"/>
                    </a:cubicBezTo>
                    <a:cubicBezTo>
                      <a:pt x="138" y="343"/>
                      <a:pt x="117" y="332"/>
                      <a:pt x="103" y="313"/>
                    </a:cubicBezTo>
                    <a:cubicBezTo>
                      <a:pt x="95" y="301"/>
                      <a:pt x="95" y="301"/>
                      <a:pt x="95" y="301"/>
                    </a:cubicBezTo>
                    <a:cubicBezTo>
                      <a:pt x="89" y="292"/>
                      <a:pt x="83" y="275"/>
                      <a:pt x="80" y="2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60"/>
                      <a:pt x="78" y="260"/>
                      <a:pt x="74" y="262"/>
                    </a:cubicBezTo>
                    <a:cubicBezTo>
                      <a:pt x="63" y="275"/>
                      <a:pt x="63" y="275"/>
                      <a:pt x="63" y="275"/>
                    </a:cubicBezTo>
                    <a:cubicBezTo>
                      <a:pt x="63" y="274"/>
                      <a:pt x="64" y="274"/>
                      <a:pt x="65" y="273"/>
                    </a:cubicBezTo>
                    <a:cubicBezTo>
                      <a:pt x="66" y="273"/>
                      <a:pt x="67" y="273"/>
                      <a:pt x="67" y="272"/>
                    </a:cubicBezTo>
                    <a:cubicBezTo>
                      <a:pt x="69" y="272"/>
                      <a:pt x="70" y="271"/>
                      <a:pt x="71" y="270"/>
                    </a:cubicBezTo>
                    <a:cubicBezTo>
                      <a:pt x="68" y="274"/>
                      <a:pt x="65" y="279"/>
                      <a:pt x="62" y="285"/>
                    </a:cubicBezTo>
                    <a:cubicBezTo>
                      <a:pt x="61" y="284"/>
                      <a:pt x="61" y="284"/>
                      <a:pt x="61" y="283"/>
                    </a:cubicBezTo>
                    <a:cubicBezTo>
                      <a:pt x="60" y="282"/>
                      <a:pt x="59" y="281"/>
                      <a:pt x="59" y="280"/>
                    </a:cubicBezTo>
                    <a:cubicBezTo>
                      <a:pt x="54" y="286"/>
                      <a:pt x="54" y="286"/>
                      <a:pt x="54" y="286"/>
                    </a:cubicBezTo>
                    <a:cubicBezTo>
                      <a:pt x="54" y="287"/>
                      <a:pt x="55" y="289"/>
                      <a:pt x="56" y="291"/>
                    </a:cubicBezTo>
                    <a:cubicBezTo>
                      <a:pt x="56" y="291"/>
                      <a:pt x="56" y="291"/>
                      <a:pt x="57" y="292"/>
                    </a:cubicBezTo>
                    <a:cubicBezTo>
                      <a:pt x="56" y="292"/>
                      <a:pt x="55" y="292"/>
                      <a:pt x="55" y="293"/>
                    </a:cubicBezTo>
                    <a:cubicBezTo>
                      <a:pt x="52" y="294"/>
                      <a:pt x="48" y="295"/>
                      <a:pt x="45" y="296"/>
                    </a:cubicBezTo>
                    <a:cubicBezTo>
                      <a:pt x="34" y="309"/>
                      <a:pt x="34" y="309"/>
                      <a:pt x="34" y="309"/>
                    </a:cubicBezTo>
                    <a:cubicBezTo>
                      <a:pt x="35" y="311"/>
                      <a:pt x="37" y="312"/>
                      <a:pt x="39" y="314"/>
                    </a:cubicBezTo>
                    <a:cubicBezTo>
                      <a:pt x="41" y="316"/>
                      <a:pt x="44" y="319"/>
                      <a:pt x="46" y="321"/>
                    </a:cubicBezTo>
                    <a:cubicBezTo>
                      <a:pt x="47" y="322"/>
                      <a:pt x="33" y="330"/>
                      <a:pt x="27" y="334"/>
                    </a:cubicBezTo>
                    <a:cubicBezTo>
                      <a:pt x="27" y="332"/>
                      <a:pt x="28" y="329"/>
                      <a:pt x="28" y="326"/>
                    </a:cubicBezTo>
                    <a:cubicBezTo>
                      <a:pt x="29" y="321"/>
                      <a:pt x="30" y="316"/>
                      <a:pt x="32" y="311"/>
                    </a:cubicBezTo>
                    <a:cubicBezTo>
                      <a:pt x="30" y="314"/>
                      <a:pt x="30" y="314"/>
                      <a:pt x="30" y="314"/>
                    </a:cubicBezTo>
                    <a:cubicBezTo>
                      <a:pt x="26" y="319"/>
                      <a:pt x="22" y="324"/>
                      <a:pt x="17" y="330"/>
                    </a:cubicBezTo>
                    <a:cubicBezTo>
                      <a:pt x="17" y="332"/>
                      <a:pt x="17" y="334"/>
                      <a:pt x="17" y="335"/>
                    </a:cubicBezTo>
                    <a:cubicBezTo>
                      <a:pt x="17" y="336"/>
                      <a:pt x="17" y="336"/>
                      <a:pt x="17" y="337"/>
                    </a:cubicBezTo>
                    <a:cubicBezTo>
                      <a:pt x="16" y="336"/>
                      <a:pt x="16" y="336"/>
                      <a:pt x="16" y="336"/>
                    </a:cubicBezTo>
                    <a:cubicBezTo>
                      <a:pt x="16" y="336"/>
                      <a:pt x="16" y="336"/>
                      <a:pt x="15" y="336"/>
                    </a:cubicBezTo>
                    <a:cubicBezTo>
                      <a:pt x="15" y="336"/>
                      <a:pt x="14" y="335"/>
                      <a:pt x="13" y="335"/>
                    </a:cubicBezTo>
                    <a:cubicBezTo>
                      <a:pt x="9" y="340"/>
                      <a:pt x="5" y="346"/>
                      <a:pt x="0" y="351"/>
                    </a:cubicBezTo>
                    <a:cubicBezTo>
                      <a:pt x="2" y="355"/>
                      <a:pt x="6" y="358"/>
                      <a:pt x="11" y="358"/>
                    </a:cubicBezTo>
                    <a:cubicBezTo>
                      <a:pt x="11" y="358"/>
                      <a:pt x="12" y="358"/>
                      <a:pt x="13" y="357"/>
                    </a:cubicBezTo>
                    <a:cubicBezTo>
                      <a:pt x="14" y="357"/>
                      <a:pt x="15" y="357"/>
                      <a:pt x="16" y="356"/>
                    </a:cubicBezTo>
                    <a:cubicBezTo>
                      <a:pt x="16" y="362"/>
                      <a:pt x="16" y="368"/>
                      <a:pt x="17" y="374"/>
                    </a:cubicBezTo>
                    <a:cubicBezTo>
                      <a:pt x="18" y="380"/>
                      <a:pt x="20" y="387"/>
                      <a:pt x="22" y="395"/>
                    </a:cubicBezTo>
                    <a:cubicBezTo>
                      <a:pt x="21" y="395"/>
                      <a:pt x="21" y="395"/>
                      <a:pt x="20" y="395"/>
                    </a:cubicBezTo>
                    <a:cubicBezTo>
                      <a:pt x="19" y="395"/>
                      <a:pt x="18" y="395"/>
                      <a:pt x="17" y="395"/>
                    </a:cubicBezTo>
                    <a:cubicBezTo>
                      <a:pt x="25" y="406"/>
                      <a:pt x="33" y="420"/>
                      <a:pt x="38" y="435"/>
                    </a:cubicBezTo>
                    <a:cubicBezTo>
                      <a:pt x="39" y="436"/>
                      <a:pt x="40" y="438"/>
                      <a:pt x="40" y="438"/>
                    </a:cubicBezTo>
                    <a:cubicBezTo>
                      <a:pt x="43" y="443"/>
                      <a:pt x="45" y="448"/>
                      <a:pt x="48" y="452"/>
                    </a:cubicBezTo>
                    <a:cubicBezTo>
                      <a:pt x="46" y="452"/>
                      <a:pt x="45" y="453"/>
                      <a:pt x="44" y="455"/>
                    </a:cubicBezTo>
                    <a:cubicBezTo>
                      <a:pt x="45" y="461"/>
                      <a:pt x="46" y="467"/>
                      <a:pt x="46" y="473"/>
                    </a:cubicBezTo>
                    <a:cubicBezTo>
                      <a:pt x="47" y="474"/>
                      <a:pt x="48" y="474"/>
                      <a:pt x="50" y="475"/>
                    </a:cubicBezTo>
                    <a:cubicBezTo>
                      <a:pt x="51" y="475"/>
                      <a:pt x="51" y="475"/>
                      <a:pt x="51" y="475"/>
                    </a:cubicBezTo>
                    <a:cubicBezTo>
                      <a:pt x="52" y="476"/>
                      <a:pt x="54" y="476"/>
                      <a:pt x="56" y="476"/>
                    </a:cubicBezTo>
                    <a:cubicBezTo>
                      <a:pt x="59" y="476"/>
                      <a:pt x="62" y="475"/>
                      <a:pt x="64" y="472"/>
                    </a:cubicBezTo>
                    <a:cubicBezTo>
                      <a:pt x="64" y="472"/>
                      <a:pt x="64" y="472"/>
                      <a:pt x="64" y="472"/>
                    </a:cubicBezTo>
                    <a:cubicBezTo>
                      <a:pt x="72" y="481"/>
                      <a:pt x="82" y="490"/>
                      <a:pt x="92" y="497"/>
                    </a:cubicBezTo>
                    <a:cubicBezTo>
                      <a:pt x="88" y="497"/>
                      <a:pt x="85" y="499"/>
                      <a:pt x="83" y="503"/>
                    </a:cubicBezTo>
                    <a:cubicBezTo>
                      <a:pt x="83" y="504"/>
                      <a:pt x="83" y="504"/>
                      <a:pt x="83" y="504"/>
                    </a:cubicBezTo>
                    <a:cubicBezTo>
                      <a:pt x="83" y="505"/>
                      <a:pt x="83" y="507"/>
                      <a:pt x="83" y="508"/>
                    </a:cubicBezTo>
                    <a:cubicBezTo>
                      <a:pt x="83" y="511"/>
                      <a:pt x="83" y="513"/>
                      <a:pt x="85" y="516"/>
                    </a:cubicBezTo>
                    <a:cubicBezTo>
                      <a:pt x="86" y="518"/>
                      <a:pt x="89" y="519"/>
                      <a:pt x="92" y="519"/>
                    </a:cubicBezTo>
                    <a:cubicBezTo>
                      <a:pt x="92" y="519"/>
                      <a:pt x="93" y="519"/>
                      <a:pt x="93" y="519"/>
                    </a:cubicBezTo>
                    <a:cubicBezTo>
                      <a:pt x="95" y="519"/>
                      <a:pt x="97" y="519"/>
                      <a:pt x="99" y="518"/>
                    </a:cubicBezTo>
                    <a:cubicBezTo>
                      <a:pt x="99" y="518"/>
                      <a:pt x="100" y="517"/>
                      <a:pt x="101" y="517"/>
                    </a:cubicBezTo>
                    <a:cubicBezTo>
                      <a:pt x="105" y="515"/>
                      <a:pt x="106" y="510"/>
                      <a:pt x="105" y="505"/>
                    </a:cubicBezTo>
                    <a:cubicBezTo>
                      <a:pt x="120" y="515"/>
                      <a:pt x="136" y="522"/>
                      <a:pt x="153" y="528"/>
                    </a:cubicBezTo>
                    <a:cubicBezTo>
                      <a:pt x="153" y="528"/>
                      <a:pt x="152" y="529"/>
                      <a:pt x="152" y="530"/>
                    </a:cubicBezTo>
                    <a:cubicBezTo>
                      <a:pt x="152" y="530"/>
                      <a:pt x="152" y="531"/>
                      <a:pt x="152" y="531"/>
                    </a:cubicBezTo>
                    <a:cubicBezTo>
                      <a:pt x="148" y="537"/>
                      <a:pt x="150" y="548"/>
                      <a:pt x="157" y="551"/>
                    </a:cubicBezTo>
                    <a:cubicBezTo>
                      <a:pt x="159" y="551"/>
                      <a:pt x="160" y="552"/>
                      <a:pt x="162" y="552"/>
                    </a:cubicBezTo>
                    <a:cubicBezTo>
                      <a:pt x="165" y="552"/>
                      <a:pt x="169" y="551"/>
                      <a:pt x="170" y="547"/>
                    </a:cubicBezTo>
                    <a:cubicBezTo>
                      <a:pt x="174" y="544"/>
                      <a:pt x="173" y="537"/>
                      <a:pt x="169" y="534"/>
                    </a:cubicBezTo>
                    <a:cubicBezTo>
                      <a:pt x="168" y="533"/>
                      <a:pt x="167" y="533"/>
                      <a:pt x="167" y="533"/>
                    </a:cubicBezTo>
                    <a:cubicBezTo>
                      <a:pt x="166" y="532"/>
                      <a:pt x="166" y="532"/>
                      <a:pt x="166" y="532"/>
                    </a:cubicBezTo>
                    <a:cubicBezTo>
                      <a:pt x="178" y="535"/>
                      <a:pt x="190" y="538"/>
                      <a:pt x="202" y="540"/>
                    </a:cubicBezTo>
                    <a:cubicBezTo>
                      <a:pt x="204" y="540"/>
                      <a:pt x="208" y="541"/>
                      <a:pt x="214" y="542"/>
                    </a:cubicBezTo>
                    <a:cubicBezTo>
                      <a:pt x="213" y="543"/>
                      <a:pt x="211" y="545"/>
                      <a:pt x="211" y="547"/>
                    </a:cubicBezTo>
                    <a:cubicBezTo>
                      <a:pt x="208" y="554"/>
                      <a:pt x="212" y="562"/>
                      <a:pt x="220" y="562"/>
                    </a:cubicBezTo>
                    <a:cubicBezTo>
                      <a:pt x="222" y="562"/>
                      <a:pt x="225" y="562"/>
                      <a:pt x="227" y="560"/>
                    </a:cubicBezTo>
                    <a:cubicBezTo>
                      <a:pt x="227" y="560"/>
                      <a:pt x="227" y="560"/>
                      <a:pt x="227" y="560"/>
                    </a:cubicBezTo>
                    <a:cubicBezTo>
                      <a:pt x="231" y="558"/>
                      <a:pt x="232" y="552"/>
                      <a:pt x="231" y="547"/>
                    </a:cubicBezTo>
                    <a:cubicBezTo>
                      <a:pt x="230" y="546"/>
                      <a:pt x="230" y="546"/>
                      <a:pt x="229" y="545"/>
                    </a:cubicBezTo>
                    <a:cubicBezTo>
                      <a:pt x="229" y="544"/>
                      <a:pt x="229" y="544"/>
                      <a:pt x="229" y="544"/>
                    </a:cubicBezTo>
                    <a:cubicBezTo>
                      <a:pt x="238" y="545"/>
                      <a:pt x="250" y="545"/>
                      <a:pt x="264" y="546"/>
                    </a:cubicBezTo>
                    <a:cubicBezTo>
                      <a:pt x="263" y="547"/>
                      <a:pt x="263" y="548"/>
                      <a:pt x="263" y="550"/>
                    </a:cubicBezTo>
                    <a:cubicBezTo>
                      <a:pt x="261" y="553"/>
                      <a:pt x="261" y="556"/>
                      <a:pt x="262" y="559"/>
                    </a:cubicBezTo>
                    <a:cubicBezTo>
                      <a:pt x="263" y="563"/>
                      <a:pt x="267" y="566"/>
                      <a:pt x="271" y="566"/>
                    </a:cubicBezTo>
                    <a:cubicBezTo>
                      <a:pt x="273" y="566"/>
                      <a:pt x="275" y="565"/>
                      <a:pt x="277" y="563"/>
                    </a:cubicBezTo>
                    <a:cubicBezTo>
                      <a:pt x="278" y="561"/>
                      <a:pt x="279" y="559"/>
                      <a:pt x="279" y="556"/>
                    </a:cubicBezTo>
                    <a:cubicBezTo>
                      <a:pt x="280" y="555"/>
                      <a:pt x="280" y="555"/>
                      <a:pt x="280" y="555"/>
                    </a:cubicBezTo>
                    <a:cubicBezTo>
                      <a:pt x="282" y="552"/>
                      <a:pt x="280" y="548"/>
                      <a:pt x="277" y="546"/>
                    </a:cubicBezTo>
                    <a:cubicBezTo>
                      <a:pt x="277" y="546"/>
                      <a:pt x="277" y="546"/>
                      <a:pt x="277" y="546"/>
                    </a:cubicBezTo>
                    <a:cubicBezTo>
                      <a:pt x="292" y="545"/>
                      <a:pt x="311" y="544"/>
                      <a:pt x="332" y="542"/>
                    </a:cubicBezTo>
                    <a:cubicBezTo>
                      <a:pt x="331" y="546"/>
                      <a:pt x="332" y="552"/>
                      <a:pt x="334" y="555"/>
                    </a:cubicBezTo>
                    <a:cubicBezTo>
                      <a:pt x="336" y="557"/>
                      <a:pt x="338" y="559"/>
                      <a:pt x="341" y="559"/>
                    </a:cubicBezTo>
                    <a:cubicBezTo>
                      <a:pt x="342" y="559"/>
                      <a:pt x="343" y="559"/>
                      <a:pt x="344" y="558"/>
                    </a:cubicBezTo>
                    <a:cubicBezTo>
                      <a:pt x="346" y="557"/>
                      <a:pt x="349" y="555"/>
                      <a:pt x="350" y="552"/>
                    </a:cubicBezTo>
                    <a:cubicBezTo>
                      <a:pt x="350" y="550"/>
                      <a:pt x="351" y="548"/>
                      <a:pt x="350" y="546"/>
                    </a:cubicBezTo>
                    <a:cubicBezTo>
                      <a:pt x="350" y="544"/>
                      <a:pt x="349" y="542"/>
                      <a:pt x="348" y="540"/>
                    </a:cubicBezTo>
                    <a:cubicBezTo>
                      <a:pt x="357" y="539"/>
                      <a:pt x="365" y="538"/>
                      <a:pt x="374" y="537"/>
                    </a:cubicBezTo>
                    <a:cubicBezTo>
                      <a:pt x="374" y="539"/>
                      <a:pt x="374" y="541"/>
                      <a:pt x="375" y="543"/>
                    </a:cubicBezTo>
                    <a:cubicBezTo>
                      <a:pt x="376" y="543"/>
                      <a:pt x="376" y="543"/>
                      <a:pt x="376" y="543"/>
                    </a:cubicBezTo>
                    <a:cubicBezTo>
                      <a:pt x="376" y="546"/>
                      <a:pt x="378" y="549"/>
                      <a:pt x="380" y="551"/>
                    </a:cubicBezTo>
                    <a:cubicBezTo>
                      <a:pt x="382" y="552"/>
                      <a:pt x="384" y="553"/>
                      <a:pt x="386" y="553"/>
                    </a:cubicBezTo>
                    <a:cubicBezTo>
                      <a:pt x="391" y="553"/>
                      <a:pt x="396" y="550"/>
                      <a:pt x="397" y="546"/>
                    </a:cubicBezTo>
                    <a:cubicBezTo>
                      <a:pt x="400" y="540"/>
                      <a:pt x="397" y="535"/>
                      <a:pt x="392" y="534"/>
                    </a:cubicBezTo>
                    <a:cubicBezTo>
                      <a:pt x="402" y="532"/>
                      <a:pt x="413" y="530"/>
                      <a:pt x="425" y="527"/>
                    </a:cubicBezTo>
                    <a:cubicBezTo>
                      <a:pt x="425" y="528"/>
                      <a:pt x="425" y="528"/>
                      <a:pt x="425" y="528"/>
                    </a:cubicBezTo>
                    <a:cubicBezTo>
                      <a:pt x="425" y="528"/>
                      <a:pt x="425" y="528"/>
                      <a:pt x="425" y="528"/>
                    </a:cubicBezTo>
                    <a:cubicBezTo>
                      <a:pt x="424" y="532"/>
                      <a:pt x="425" y="536"/>
                      <a:pt x="427" y="538"/>
                    </a:cubicBezTo>
                    <a:cubicBezTo>
                      <a:pt x="429" y="541"/>
                      <a:pt x="432" y="544"/>
                      <a:pt x="436" y="544"/>
                    </a:cubicBezTo>
                    <a:cubicBezTo>
                      <a:pt x="437" y="544"/>
                      <a:pt x="439" y="543"/>
                      <a:pt x="441" y="542"/>
                    </a:cubicBezTo>
                    <a:cubicBezTo>
                      <a:pt x="447" y="538"/>
                      <a:pt x="449" y="528"/>
                      <a:pt x="442" y="524"/>
                    </a:cubicBezTo>
                    <a:cubicBezTo>
                      <a:pt x="442" y="524"/>
                      <a:pt x="441" y="524"/>
                      <a:pt x="441" y="524"/>
                    </a:cubicBezTo>
                    <a:cubicBezTo>
                      <a:pt x="453" y="520"/>
                      <a:pt x="466" y="516"/>
                      <a:pt x="479" y="511"/>
                    </a:cubicBezTo>
                    <a:cubicBezTo>
                      <a:pt x="478" y="517"/>
                      <a:pt x="481" y="525"/>
                      <a:pt x="486" y="526"/>
                    </a:cubicBezTo>
                    <a:cubicBezTo>
                      <a:pt x="488" y="526"/>
                      <a:pt x="489" y="526"/>
                      <a:pt x="490" y="526"/>
                    </a:cubicBezTo>
                    <a:cubicBezTo>
                      <a:pt x="493" y="526"/>
                      <a:pt x="496" y="525"/>
                      <a:pt x="498" y="524"/>
                    </a:cubicBezTo>
                    <a:cubicBezTo>
                      <a:pt x="501" y="523"/>
                      <a:pt x="504" y="518"/>
                      <a:pt x="503" y="514"/>
                    </a:cubicBezTo>
                    <a:cubicBezTo>
                      <a:pt x="503" y="513"/>
                      <a:pt x="502" y="512"/>
                      <a:pt x="502" y="512"/>
                    </a:cubicBezTo>
                    <a:cubicBezTo>
                      <a:pt x="502" y="509"/>
                      <a:pt x="500" y="506"/>
                      <a:pt x="498" y="504"/>
                    </a:cubicBezTo>
                    <a:cubicBezTo>
                      <a:pt x="510" y="499"/>
                      <a:pt x="525" y="492"/>
                      <a:pt x="536" y="486"/>
                    </a:cubicBezTo>
                    <a:cubicBezTo>
                      <a:pt x="536" y="488"/>
                      <a:pt x="536" y="490"/>
                      <a:pt x="537" y="492"/>
                    </a:cubicBezTo>
                    <a:cubicBezTo>
                      <a:pt x="537" y="495"/>
                      <a:pt x="539" y="499"/>
                      <a:pt x="542" y="500"/>
                    </a:cubicBezTo>
                    <a:cubicBezTo>
                      <a:pt x="543" y="501"/>
                      <a:pt x="544" y="501"/>
                      <a:pt x="546" y="501"/>
                    </a:cubicBezTo>
                    <a:cubicBezTo>
                      <a:pt x="547" y="501"/>
                      <a:pt x="549" y="500"/>
                      <a:pt x="551" y="499"/>
                    </a:cubicBezTo>
                    <a:cubicBezTo>
                      <a:pt x="554" y="498"/>
                      <a:pt x="557" y="496"/>
                      <a:pt x="557" y="491"/>
                    </a:cubicBezTo>
                    <a:cubicBezTo>
                      <a:pt x="557" y="490"/>
                      <a:pt x="557" y="489"/>
                      <a:pt x="557" y="488"/>
                    </a:cubicBezTo>
                    <a:cubicBezTo>
                      <a:pt x="557" y="486"/>
                      <a:pt x="556" y="485"/>
                      <a:pt x="555" y="484"/>
                    </a:cubicBezTo>
                    <a:cubicBezTo>
                      <a:pt x="554" y="482"/>
                      <a:pt x="553" y="482"/>
                      <a:pt x="551" y="481"/>
                    </a:cubicBezTo>
                    <a:cubicBezTo>
                      <a:pt x="550" y="481"/>
                      <a:pt x="549" y="480"/>
                      <a:pt x="548" y="480"/>
                    </a:cubicBezTo>
                    <a:cubicBezTo>
                      <a:pt x="559" y="475"/>
                      <a:pt x="575" y="467"/>
                      <a:pt x="593" y="454"/>
                    </a:cubicBezTo>
                    <a:cubicBezTo>
                      <a:pt x="593" y="455"/>
                      <a:pt x="593" y="455"/>
                      <a:pt x="593" y="456"/>
                    </a:cubicBezTo>
                    <a:cubicBezTo>
                      <a:pt x="593" y="456"/>
                      <a:pt x="593" y="456"/>
                      <a:pt x="593" y="456"/>
                    </a:cubicBezTo>
                    <a:cubicBezTo>
                      <a:pt x="593" y="460"/>
                      <a:pt x="594" y="463"/>
                      <a:pt x="597" y="465"/>
                    </a:cubicBezTo>
                    <a:cubicBezTo>
                      <a:pt x="597" y="466"/>
                      <a:pt x="598" y="467"/>
                      <a:pt x="599" y="467"/>
                    </a:cubicBezTo>
                    <a:cubicBezTo>
                      <a:pt x="600" y="468"/>
                      <a:pt x="602" y="468"/>
                      <a:pt x="603" y="468"/>
                    </a:cubicBezTo>
                    <a:cubicBezTo>
                      <a:pt x="608" y="468"/>
                      <a:pt x="612" y="465"/>
                      <a:pt x="614" y="461"/>
                    </a:cubicBezTo>
                    <a:cubicBezTo>
                      <a:pt x="616" y="456"/>
                      <a:pt x="615" y="451"/>
                      <a:pt x="611" y="448"/>
                    </a:cubicBezTo>
                    <a:cubicBezTo>
                      <a:pt x="611" y="448"/>
                      <a:pt x="611" y="448"/>
                      <a:pt x="611" y="448"/>
                    </a:cubicBezTo>
                    <a:cubicBezTo>
                      <a:pt x="610" y="446"/>
                      <a:pt x="608" y="445"/>
                      <a:pt x="607" y="444"/>
                    </a:cubicBezTo>
                    <a:cubicBezTo>
                      <a:pt x="618" y="435"/>
                      <a:pt x="631" y="425"/>
                      <a:pt x="643" y="412"/>
                    </a:cubicBezTo>
                    <a:cubicBezTo>
                      <a:pt x="643" y="412"/>
                      <a:pt x="643" y="412"/>
                      <a:pt x="643" y="412"/>
                    </a:cubicBezTo>
                    <a:cubicBezTo>
                      <a:pt x="643" y="413"/>
                      <a:pt x="643" y="413"/>
                      <a:pt x="643" y="413"/>
                    </a:cubicBezTo>
                    <a:cubicBezTo>
                      <a:pt x="643" y="413"/>
                      <a:pt x="643" y="413"/>
                      <a:pt x="643" y="413"/>
                    </a:cubicBezTo>
                    <a:cubicBezTo>
                      <a:pt x="646" y="418"/>
                      <a:pt x="652" y="422"/>
                      <a:pt x="658" y="422"/>
                    </a:cubicBezTo>
                    <a:cubicBezTo>
                      <a:pt x="659" y="422"/>
                      <a:pt x="661" y="422"/>
                      <a:pt x="663" y="421"/>
                    </a:cubicBezTo>
                    <a:cubicBezTo>
                      <a:pt x="670" y="417"/>
                      <a:pt x="670" y="406"/>
                      <a:pt x="664" y="400"/>
                    </a:cubicBezTo>
                    <a:cubicBezTo>
                      <a:pt x="663" y="399"/>
                      <a:pt x="661" y="398"/>
                      <a:pt x="660" y="398"/>
                    </a:cubicBezTo>
                    <a:cubicBezTo>
                      <a:pt x="659" y="397"/>
                      <a:pt x="658" y="397"/>
                      <a:pt x="657" y="397"/>
                    </a:cubicBezTo>
                    <a:cubicBezTo>
                      <a:pt x="663" y="390"/>
                      <a:pt x="669" y="382"/>
                      <a:pt x="674" y="375"/>
                    </a:cubicBezTo>
                    <a:cubicBezTo>
                      <a:pt x="676" y="372"/>
                      <a:pt x="678" y="369"/>
                      <a:pt x="680" y="366"/>
                    </a:cubicBezTo>
                    <a:cubicBezTo>
                      <a:pt x="681" y="366"/>
                      <a:pt x="681" y="367"/>
                      <a:pt x="682" y="367"/>
                    </a:cubicBezTo>
                    <a:cubicBezTo>
                      <a:pt x="682" y="367"/>
                      <a:pt x="682" y="367"/>
                      <a:pt x="682" y="367"/>
                    </a:cubicBezTo>
                    <a:cubicBezTo>
                      <a:pt x="684" y="369"/>
                      <a:pt x="686" y="371"/>
                      <a:pt x="689" y="371"/>
                    </a:cubicBezTo>
                    <a:cubicBezTo>
                      <a:pt x="690" y="371"/>
                      <a:pt x="691" y="370"/>
                      <a:pt x="692" y="370"/>
                    </a:cubicBezTo>
                    <a:cubicBezTo>
                      <a:pt x="693" y="369"/>
                      <a:pt x="694" y="368"/>
                      <a:pt x="695" y="367"/>
                    </a:cubicBezTo>
                    <a:cubicBezTo>
                      <a:pt x="698" y="365"/>
                      <a:pt x="700" y="363"/>
                      <a:pt x="700" y="360"/>
                    </a:cubicBezTo>
                    <a:cubicBezTo>
                      <a:pt x="701" y="356"/>
                      <a:pt x="700" y="352"/>
                      <a:pt x="697" y="349"/>
                    </a:cubicBezTo>
                    <a:cubicBezTo>
                      <a:pt x="696" y="348"/>
                      <a:pt x="693" y="347"/>
                      <a:pt x="691" y="347"/>
                    </a:cubicBezTo>
                    <a:cubicBezTo>
                      <a:pt x="695" y="339"/>
                      <a:pt x="699" y="331"/>
                      <a:pt x="703" y="322"/>
                    </a:cubicBezTo>
                    <a:cubicBezTo>
                      <a:pt x="704" y="325"/>
                      <a:pt x="707" y="327"/>
                      <a:pt x="710" y="327"/>
                    </a:cubicBezTo>
                    <a:cubicBezTo>
                      <a:pt x="712" y="327"/>
                      <a:pt x="714" y="326"/>
                      <a:pt x="715" y="325"/>
                    </a:cubicBezTo>
                    <a:cubicBezTo>
                      <a:pt x="719" y="323"/>
                      <a:pt x="721" y="317"/>
                      <a:pt x="720" y="313"/>
                    </a:cubicBezTo>
                    <a:cubicBezTo>
                      <a:pt x="720" y="307"/>
                      <a:pt x="716" y="303"/>
                      <a:pt x="711" y="303"/>
                    </a:cubicBezTo>
                    <a:cubicBezTo>
                      <a:pt x="711" y="303"/>
                      <a:pt x="711" y="303"/>
                      <a:pt x="711" y="303"/>
                    </a:cubicBezTo>
                    <a:cubicBezTo>
                      <a:pt x="710" y="303"/>
                      <a:pt x="710" y="303"/>
                      <a:pt x="710" y="303"/>
                    </a:cubicBezTo>
                    <a:cubicBezTo>
                      <a:pt x="714" y="293"/>
                      <a:pt x="717" y="283"/>
                      <a:pt x="720" y="273"/>
                    </a:cubicBezTo>
                    <a:cubicBezTo>
                      <a:pt x="720" y="273"/>
                      <a:pt x="720" y="273"/>
                      <a:pt x="720" y="273"/>
                    </a:cubicBezTo>
                    <a:cubicBezTo>
                      <a:pt x="720" y="274"/>
                      <a:pt x="720" y="274"/>
                      <a:pt x="720" y="274"/>
                    </a:cubicBezTo>
                    <a:cubicBezTo>
                      <a:pt x="721" y="277"/>
                      <a:pt x="723" y="279"/>
                      <a:pt x="726" y="279"/>
                    </a:cubicBezTo>
                    <a:cubicBezTo>
                      <a:pt x="727" y="280"/>
                      <a:pt x="728" y="280"/>
                      <a:pt x="729" y="280"/>
                    </a:cubicBezTo>
                    <a:cubicBezTo>
                      <a:pt x="730" y="280"/>
                      <a:pt x="730" y="280"/>
                      <a:pt x="730" y="280"/>
                    </a:cubicBezTo>
                    <a:cubicBezTo>
                      <a:pt x="734" y="280"/>
                      <a:pt x="736" y="277"/>
                      <a:pt x="737" y="274"/>
                    </a:cubicBezTo>
                    <a:cubicBezTo>
                      <a:pt x="738" y="269"/>
                      <a:pt x="738" y="262"/>
                      <a:pt x="733" y="260"/>
                    </a:cubicBezTo>
                    <a:cubicBezTo>
                      <a:pt x="732" y="259"/>
                      <a:pt x="731" y="259"/>
                      <a:pt x="730" y="259"/>
                    </a:cubicBezTo>
                    <a:cubicBezTo>
                      <a:pt x="729" y="258"/>
                      <a:pt x="728" y="258"/>
                      <a:pt x="728" y="257"/>
                    </a:cubicBezTo>
                    <a:cubicBezTo>
                      <a:pt x="726" y="257"/>
                      <a:pt x="726" y="257"/>
                      <a:pt x="725" y="257"/>
                    </a:cubicBezTo>
                    <a:cubicBezTo>
                      <a:pt x="725" y="257"/>
                      <a:pt x="724" y="257"/>
                      <a:pt x="724" y="257"/>
                    </a:cubicBezTo>
                    <a:cubicBezTo>
                      <a:pt x="728" y="243"/>
                      <a:pt x="730" y="229"/>
                      <a:pt x="732" y="215"/>
                    </a:cubicBezTo>
                    <a:cubicBezTo>
                      <a:pt x="734" y="217"/>
                      <a:pt x="737" y="218"/>
                      <a:pt x="740" y="218"/>
                    </a:cubicBezTo>
                    <a:cubicBezTo>
                      <a:pt x="742" y="218"/>
                      <a:pt x="743" y="218"/>
                      <a:pt x="744" y="218"/>
                    </a:cubicBezTo>
                    <a:cubicBezTo>
                      <a:pt x="745" y="217"/>
                      <a:pt x="745" y="217"/>
                      <a:pt x="746" y="216"/>
                    </a:cubicBezTo>
                    <a:cubicBezTo>
                      <a:pt x="749" y="214"/>
                      <a:pt x="749" y="209"/>
                      <a:pt x="749" y="206"/>
                    </a:cubicBezTo>
                    <a:cubicBezTo>
                      <a:pt x="749" y="202"/>
                      <a:pt x="748" y="198"/>
                      <a:pt x="745" y="195"/>
                    </a:cubicBezTo>
                    <a:cubicBezTo>
                      <a:pt x="744" y="194"/>
                      <a:pt x="743" y="193"/>
                      <a:pt x="741" y="192"/>
                    </a:cubicBezTo>
                    <a:cubicBezTo>
                      <a:pt x="740" y="192"/>
                      <a:pt x="739" y="192"/>
                      <a:pt x="738" y="192"/>
                    </a:cubicBezTo>
                    <a:cubicBezTo>
                      <a:pt x="737" y="192"/>
                      <a:pt x="737" y="192"/>
                      <a:pt x="736" y="192"/>
                    </a:cubicBezTo>
                    <a:cubicBezTo>
                      <a:pt x="735" y="192"/>
                      <a:pt x="735" y="192"/>
                      <a:pt x="734" y="192"/>
                    </a:cubicBezTo>
                    <a:cubicBezTo>
                      <a:pt x="735" y="180"/>
                      <a:pt x="734" y="168"/>
                      <a:pt x="733" y="156"/>
                    </a:cubicBezTo>
                    <a:cubicBezTo>
                      <a:pt x="733" y="157"/>
                      <a:pt x="734" y="157"/>
                      <a:pt x="736" y="157"/>
                    </a:cubicBezTo>
                    <a:cubicBezTo>
                      <a:pt x="736" y="157"/>
                      <a:pt x="737" y="157"/>
                      <a:pt x="737" y="157"/>
                    </a:cubicBezTo>
                    <a:cubicBezTo>
                      <a:pt x="740" y="156"/>
                      <a:pt x="741" y="154"/>
                      <a:pt x="742" y="152"/>
                    </a:cubicBezTo>
                    <a:cubicBezTo>
                      <a:pt x="744" y="150"/>
                      <a:pt x="745" y="147"/>
                      <a:pt x="745" y="143"/>
                    </a:cubicBezTo>
                    <a:cubicBezTo>
                      <a:pt x="745" y="140"/>
                      <a:pt x="743" y="133"/>
                      <a:pt x="740" y="131"/>
                    </a:cubicBezTo>
                    <a:cubicBezTo>
                      <a:pt x="738" y="129"/>
                      <a:pt x="736" y="128"/>
                      <a:pt x="734" y="128"/>
                    </a:cubicBezTo>
                    <a:cubicBezTo>
                      <a:pt x="733" y="128"/>
                      <a:pt x="733" y="128"/>
                      <a:pt x="732" y="129"/>
                    </a:cubicBezTo>
                    <a:cubicBezTo>
                      <a:pt x="732" y="129"/>
                      <a:pt x="732" y="129"/>
                      <a:pt x="732" y="129"/>
                    </a:cubicBezTo>
                    <a:cubicBezTo>
                      <a:pt x="730" y="129"/>
                      <a:pt x="728" y="130"/>
                      <a:pt x="727" y="131"/>
                    </a:cubicBezTo>
                    <a:cubicBezTo>
                      <a:pt x="727" y="131"/>
                      <a:pt x="727" y="131"/>
                      <a:pt x="727" y="131"/>
                    </a:cubicBezTo>
                    <a:cubicBezTo>
                      <a:pt x="727" y="132"/>
                      <a:pt x="727" y="132"/>
                      <a:pt x="727" y="132"/>
                    </a:cubicBezTo>
                    <a:cubicBezTo>
                      <a:pt x="723" y="119"/>
                      <a:pt x="718" y="108"/>
                      <a:pt x="713" y="98"/>
                    </a:cubicBezTo>
                    <a:cubicBezTo>
                      <a:pt x="714" y="98"/>
                      <a:pt x="714" y="98"/>
                      <a:pt x="715" y="97"/>
                    </a:cubicBezTo>
                    <a:cubicBezTo>
                      <a:pt x="716" y="97"/>
                      <a:pt x="716" y="97"/>
                      <a:pt x="716" y="97"/>
                    </a:cubicBezTo>
                    <a:cubicBezTo>
                      <a:pt x="717" y="97"/>
                      <a:pt x="718" y="96"/>
                      <a:pt x="718" y="95"/>
                    </a:cubicBezTo>
                    <a:cubicBezTo>
                      <a:pt x="719" y="93"/>
                      <a:pt x="719" y="92"/>
                      <a:pt x="719" y="91"/>
                    </a:cubicBezTo>
                    <a:cubicBezTo>
                      <a:pt x="719" y="88"/>
                      <a:pt x="719" y="85"/>
                      <a:pt x="718" y="83"/>
                    </a:cubicBezTo>
                    <a:cubicBezTo>
                      <a:pt x="717" y="81"/>
                      <a:pt x="715" y="80"/>
                      <a:pt x="714" y="79"/>
                    </a:cubicBezTo>
                    <a:cubicBezTo>
                      <a:pt x="712" y="78"/>
                      <a:pt x="710" y="77"/>
                      <a:pt x="709" y="77"/>
                    </a:cubicBezTo>
                    <a:cubicBezTo>
                      <a:pt x="708" y="77"/>
                      <a:pt x="708" y="77"/>
                      <a:pt x="707" y="77"/>
                    </a:cubicBezTo>
                    <a:cubicBezTo>
                      <a:pt x="704" y="77"/>
                      <a:pt x="702" y="79"/>
                      <a:pt x="701" y="81"/>
                    </a:cubicBezTo>
                    <a:cubicBezTo>
                      <a:pt x="691" y="70"/>
                      <a:pt x="678" y="61"/>
                      <a:pt x="660" y="53"/>
                    </a:cubicBezTo>
                    <a:cubicBezTo>
                      <a:pt x="662" y="52"/>
                      <a:pt x="662" y="51"/>
                      <a:pt x="663" y="50"/>
                    </a:cubicBezTo>
                    <a:cubicBezTo>
                      <a:pt x="664" y="47"/>
                      <a:pt x="664" y="43"/>
                      <a:pt x="663" y="41"/>
                    </a:cubicBezTo>
                    <a:cubicBezTo>
                      <a:pt x="661" y="37"/>
                      <a:pt x="657" y="35"/>
                      <a:pt x="653" y="35"/>
                    </a:cubicBezTo>
                    <a:cubicBezTo>
                      <a:pt x="653" y="35"/>
                      <a:pt x="653" y="35"/>
                      <a:pt x="653" y="35"/>
                    </a:cubicBezTo>
                    <a:cubicBezTo>
                      <a:pt x="652" y="35"/>
                      <a:pt x="652" y="35"/>
                      <a:pt x="652" y="35"/>
                    </a:cubicBezTo>
                    <a:cubicBezTo>
                      <a:pt x="650" y="36"/>
                      <a:pt x="648" y="37"/>
                      <a:pt x="645" y="38"/>
                    </a:cubicBezTo>
                    <a:cubicBezTo>
                      <a:pt x="644" y="40"/>
                      <a:pt x="643" y="43"/>
                      <a:pt x="644" y="46"/>
                    </a:cubicBezTo>
                    <a:cubicBezTo>
                      <a:pt x="644" y="46"/>
                      <a:pt x="644" y="47"/>
                      <a:pt x="644" y="48"/>
                    </a:cubicBezTo>
                    <a:cubicBezTo>
                      <a:pt x="640" y="46"/>
                      <a:pt x="635" y="45"/>
                      <a:pt x="630" y="44"/>
                    </a:cubicBezTo>
                    <a:cubicBezTo>
                      <a:pt x="625" y="45"/>
                      <a:pt x="619" y="46"/>
                      <a:pt x="613" y="46"/>
                    </a:cubicBezTo>
                    <a:cubicBezTo>
                      <a:pt x="613" y="46"/>
                      <a:pt x="613" y="46"/>
                      <a:pt x="612" y="46"/>
                    </a:cubicBezTo>
                    <a:cubicBezTo>
                      <a:pt x="603" y="46"/>
                      <a:pt x="594" y="44"/>
                      <a:pt x="585" y="40"/>
                    </a:cubicBezTo>
                    <a:cubicBezTo>
                      <a:pt x="574" y="42"/>
                      <a:pt x="564" y="45"/>
                      <a:pt x="555" y="50"/>
                    </a:cubicBezTo>
                    <a:cubicBezTo>
                      <a:pt x="555" y="50"/>
                      <a:pt x="555" y="49"/>
                      <a:pt x="554" y="49"/>
                    </a:cubicBezTo>
                    <a:cubicBezTo>
                      <a:pt x="554" y="48"/>
                      <a:pt x="554" y="47"/>
                      <a:pt x="554" y="47"/>
                    </a:cubicBezTo>
                    <a:cubicBezTo>
                      <a:pt x="553" y="46"/>
                      <a:pt x="553" y="46"/>
                      <a:pt x="552" y="45"/>
                    </a:cubicBezTo>
                    <a:cubicBezTo>
                      <a:pt x="552" y="44"/>
                      <a:pt x="551" y="43"/>
                      <a:pt x="551" y="43"/>
                    </a:cubicBezTo>
                    <a:cubicBezTo>
                      <a:pt x="548" y="40"/>
                      <a:pt x="545" y="38"/>
                      <a:pt x="541" y="38"/>
                    </a:cubicBezTo>
                    <a:cubicBezTo>
                      <a:pt x="541" y="38"/>
                      <a:pt x="541" y="38"/>
                      <a:pt x="541" y="38"/>
                    </a:cubicBezTo>
                    <a:cubicBezTo>
                      <a:pt x="541" y="41"/>
                      <a:pt x="541" y="44"/>
                      <a:pt x="541" y="47"/>
                    </a:cubicBezTo>
                    <a:cubicBezTo>
                      <a:pt x="541" y="52"/>
                      <a:pt x="541" y="57"/>
                      <a:pt x="540" y="62"/>
                    </a:cubicBezTo>
                    <a:cubicBezTo>
                      <a:pt x="540" y="62"/>
                      <a:pt x="540" y="62"/>
                      <a:pt x="540" y="62"/>
                    </a:cubicBezTo>
                    <a:cubicBezTo>
                      <a:pt x="540" y="62"/>
                      <a:pt x="540" y="62"/>
                      <a:pt x="540" y="62"/>
                    </a:cubicBezTo>
                    <a:cubicBezTo>
                      <a:pt x="537" y="76"/>
                      <a:pt x="531" y="88"/>
                      <a:pt x="523" y="98"/>
                    </a:cubicBezTo>
                    <a:cubicBezTo>
                      <a:pt x="522" y="106"/>
                      <a:pt x="521" y="114"/>
                      <a:pt x="522" y="122"/>
                    </a:cubicBezTo>
                    <a:cubicBezTo>
                      <a:pt x="522" y="121"/>
                      <a:pt x="522" y="121"/>
                      <a:pt x="522" y="121"/>
                    </a:cubicBezTo>
                    <a:cubicBezTo>
                      <a:pt x="520" y="120"/>
                      <a:pt x="517" y="119"/>
                      <a:pt x="515" y="119"/>
                    </a:cubicBezTo>
                    <a:cubicBezTo>
                      <a:pt x="511" y="119"/>
                      <a:pt x="507" y="121"/>
                      <a:pt x="506" y="126"/>
                    </a:cubicBezTo>
                    <a:cubicBezTo>
                      <a:pt x="506" y="130"/>
                      <a:pt x="507" y="133"/>
                      <a:pt x="508" y="135"/>
                    </a:cubicBezTo>
                    <a:cubicBezTo>
                      <a:pt x="510" y="139"/>
                      <a:pt x="513" y="141"/>
                      <a:pt x="517" y="141"/>
                    </a:cubicBezTo>
                    <a:cubicBezTo>
                      <a:pt x="518" y="141"/>
                      <a:pt x="520" y="141"/>
                      <a:pt x="521" y="139"/>
                    </a:cubicBezTo>
                    <a:cubicBezTo>
                      <a:pt x="523" y="139"/>
                      <a:pt x="525" y="138"/>
                      <a:pt x="526" y="137"/>
                    </a:cubicBezTo>
                    <a:cubicBezTo>
                      <a:pt x="527" y="139"/>
                      <a:pt x="528" y="142"/>
                      <a:pt x="529" y="144"/>
                    </a:cubicBezTo>
                    <a:cubicBezTo>
                      <a:pt x="532" y="148"/>
                      <a:pt x="538" y="157"/>
                      <a:pt x="543" y="164"/>
                    </a:cubicBezTo>
                    <a:cubicBezTo>
                      <a:pt x="543" y="164"/>
                      <a:pt x="543" y="164"/>
                      <a:pt x="542" y="164"/>
                    </a:cubicBezTo>
                    <a:cubicBezTo>
                      <a:pt x="541" y="164"/>
                      <a:pt x="539" y="165"/>
                      <a:pt x="538" y="166"/>
                    </a:cubicBezTo>
                    <a:cubicBezTo>
                      <a:pt x="537" y="167"/>
                      <a:pt x="537" y="167"/>
                      <a:pt x="537" y="168"/>
                    </a:cubicBezTo>
                    <a:cubicBezTo>
                      <a:pt x="534" y="170"/>
                      <a:pt x="533" y="173"/>
                      <a:pt x="534" y="177"/>
                    </a:cubicBezTo>
                    <a:cubicBezTo>
                      <a:pt x="534" y="179"/>
                      <a:pt x="536" y="182"/>
                      <a:pt x="539" y="183"/>
                    </a:cubicBezTo>
                    <a:cubicBezTo>
                      <a:pt x="540" y="184"/>
                      <a:pt x="541" y="184"/>
                      <a:pt x="541" y="185"/>
                    </a:cubicBezTo>
                    <a:cubicBezTo>
                      <a:pt x="543" y="185"/>
                      <a:pt x="545" y="185"/>
                      <a:pt x="547" y="185"/>
                    </a:cubicBezTo>
                    <a:cubicBezTo>
                      <a:pt x="548" y="185"/>
                      <a:pt x="549" y="185"/>
                      <a:pt x="549" y="185"/>
                    </a:cubicBezTo>
                    <a:cubicBezTo>
                      <a:pt x="548" y="189"/>
                      <a:pt x="546" y="193"/>
                      <a:pt x="543" y="195"/>
                    </a:cubicBezTo>
                    <a:cubicBezTo>
                      <a:pt x="543" y="193"/>
                      <a:pt x="542" y="192"/>
                      <a:pt x="541" y="191"/>
                    </a:cubicBezTo>
                    <a:cubicBezTo>
                      <a:pt x="540" y="190"/>
                      <a:pt x="538" y="189"/>
                      <a:pt x="537" y="189"/>
                    </a:cubicBezTo>
                    <a:cubicBezTo>
                      <a:pt x="536" y="189"/>
                      <a:pt x="536" y="189"/>
                      <a:pt x="535" y="189"/>
                    </a:cubicBezTo>
                    <a:cubicBezTo>
                      <a:pt x="534" y="186"/>
                      <a:pt x="532" y="186"/>
                      <a:pt x="530" y="186"/>
                    </a:cubicBezTo>
                    <a:cubicBezTo>
                      <a:pt x="529" y="186"/>
                      <a:pt x="529" y="186"/>
                      <a:pt x="529" y="186"/>
                    </a:cubicBezTo>
                    <a:cubicBezTo>
                      <a:pt x="523" y="186"/>
                      <a:pt x="521" y="194"/>
                      <a:pt x="523" y="199"/>
                    </a:cubicBezTo>
                    <a:cubicBezTo>
                      <a:pt x="523" y="199"/>
                      <a:pt x="523" y="200"/>
                      <a:pt x="523" y="201"/>
                    </a:cubicBezTo>
                    <a:cubicBezTo>
                      <a:pt x="523" y="201"/>
                      <a:pt x="523" y="201"/>
                      <a:pt x="522" y="201"/>
                    </a:cubicBezTo>
                    <a:cubicBezTo>
                      <a:pt x="522" y="201"/>
                      <a:pt x="522" y="201"/>
                      <a:pt x="522" y="201"/>
                    </a:cubicBezTo>
                    <a:cubicBezTo>
                      <a:pt x="513" y="200"/>
                      <a:pt x="506" y="199"/>
                      <a:pt x="498" y="194"/>
                    </a:cubicBezTo>
                    <a:cubicBezTo>
                      <a:pt x="502" y="192"/>
                      <a:pt x="504" y="188"/>
                      <a:pt x="502" y="183"/>
                    </a:cubicBezTo>
                    <a:cubicBezTo>
                      <a:pt x="502" y="183"/>
                      <a:pt x="502" y="183"/>
                      <a:pt x="502" y="183"/>
                    </a:cubicBezTo>
                    <a:cubicBezTo>
                      <a:pt x="502" y="182"/>
                      <a:pt x="502" y="182"/>
                      <a:pt x="502" y="182"/>
                    </a:cubicBezTo>
                    <a:cubicBezTo>
                      <a:pt x="502" y="180"/>
                      <a:pt x="502" y="178"/>
                      <a:pt x="501" y="176"/>
                    </a:cubicBezTo>
                    <a:cubicBezTo>
                      <a:pt x="499" y="174"/>
                      <a:pt x="497" y="172"/>
                      <a:pt x="494" y="172"/>
                    </a:cubicBezTo>
                    <a:cubicBezTo>
                      <a:pt x="493" y="172"/>
                      <a:pt x="493" y="172"/>
                      <a:pt x="493" y="172"/>
                    </a:cubicBezTo>
                    <a:cubicBezTo>
                      <a:pt x="488" y="172"/>
                      <a:pt x="484" y="178"/>
                      <a:pt x="484" y="183"/>
                    </a:cubicBezTo>
                    <a:cubicBezTo>
                      <a:pt x="482" y="181"/>
                      <a:pt x="480" y="179"/>
                      <a:pt x="477" y="176"/>
                    </a:cubicBezTo>
                    <a:cubicBezTo>
                      <a:pt x="474" y="173"/>
                      <a:pt x="470" y="169"/>
                      <a:pt x="465" y="164"/>
                    </a:cubicBezTo>
                    <a:cubicBezTo>
                      <a:pt x="465" y="163"/>
                      <a:pt x="465" y="163"/>
                      <a:pt x="465" y="163"/>
                    </a:cubicBezTo>
                    <a:cubicBezTo>
                      <a:pt x="466" y="163"/>
                      <a:pt x="467" y="163"/>
                      <a:pt x="467" y="162"/>
                    </a:cubicBezTo>
                    <a:cubicBezTo>
                      <a:pt x="469" y="161"/>
                      <a:pt x="470" y="159"/>
                      <a:pt x="470" y="157"/>
                    </a:cubicBezTo>
                    <a:cubicBezTo>
                      <a:pt x="472" y="152"/>
                      <a:pt x="471" y="147"/>
                      <a:pt x="466" y="145"/>
                    </a:cubicBezTo>
                    <a:cubicBezTo>
                      <a:pt x="466" y="144"/>
                      <a:pt x="465" y="144"/>
                      <a:pt x="464" y="144"/>
                    </a:cubicBezTo>
                    <a:cubicBezTo>
                      <a:pt x="462" y="143"/>
                      <a:pt x="460" y="143"/>
                      <a:pt x="459" y="143"/>
                    </a:cubicBezTo>
                    <a:cubicBezTo>
                      <a:pt x="457" y="143"/>
                      <a:pt x="455" y="143"/>
                      <a:pt x="454" y="144"/>
                    </a:cubicBezTo>
                    <a:cubicBezTo>
                      <a:pt x="452" y="145"/>
                      <a:pt x="451" y="147"/>
                      <a:pt x="450" y="149"/>
                    </a:cubicBezTo>
                    <a:cubicBezTo>
                      <a:pt x="444" y="142"/>
                      <a:pt x="438" y="136"/>
                      <a:pt x="435" y="132"/>
                    </a:cubicBezTo>
                    <a:cubicBezTo>
                      <a:pt x="430" y="128"/>
                      <a:pt x="425" y="123"/>
                      <a:pt x="421" y="119"/>
                    </a:cubicBezTo>
                    <a:cubicBezTo>
                      <a:pt x="422" y="119"/>
                      <a:pt x="423" y="118"/>
                      <a:pt x="424" y="117"/>
                    </a:cubicBezTo>
                    <a:cubicBezTo>
                      <a:pt x="424" y="116"/>
                      <a:pt x="425" y="116"/>
                      <a:pt x="425" y="115"/>
                    </a:cubicBezTo>
                    <a:cubicBezTo>
                      <a:pt x="418" y="111"/>
                      <a:pt x="413" y="106"/>
                      <a:pt x="407" y="100"/>
                    </a:cubicBezTo>
                    <a:cubicBezTo>
                      <a:pt x="407" y="101"/>
                      <a:pt x="407" y="101"/>
                      <a:pt x="407" y="102"/>
                    </a:cubicBezTo>
                    <a:cubicBezTo>
                      <a:pt x="406" y="103"/>
                      <a:pt x="406" y="105"/>
                      <a:pt x="406" y="106"/>
                    </a:cubicBezTo>
                    <a:cubicBezTo>
                      <a:pt x="397" y="97"/>
                      <a:pt x="388" y="90"/>
                      <a:pt x="380" y="83"/>
                    </a:cubicBezTo>
                    <a:cubicBezTo>
                      <a:pt x="380" y="83"/>
                      <a:pt x="381" y="83"/>
                      <a:pt x="382" y="82"/>
                    </a:cubicBezTo>
                    <a:cubicBezTo>
                      <a:pt x="383" y="82"/>
                      <a:pt x="384" y="81"/>
                      <a:pt x="385" y="79"/>
                    </a:cubicBezTo>
                    <a:cubicBezTo>
                      <a:pt x="387" y="78"/>
                      <a:pt x="388" y="76"/>
                      <a:pt x="388" y="73"/>
                    </a:cubicBezTo>
                    <a:cubicBezTo>
                      <a:pt x="388" y="66"/>
                      <a:pt x="383" y="61"/>
                      <a:pt x="376" y="61"/>
                    </a:cubicBezTo>
                    <a:cubicBezTo>
                      <a:pt x="376" y="61"/>
                      <a:pt x="376" y="61"/>
                      <a:pt x="375" y="61"/>
                    </a:cubicBezTo>
                    <a:cubicBezTo>
                      <a:pt x="374" y="61"/>
                      <a:pt x="372" y="62"/>
                      <a:pt x="371" y="63"/>
                    </a:cubicBezTo>
                    <a:cubicBezTo>
                      <a:pt x="370" y="63"/>
                      <a:pt x="369" y="63"/>
                      <a:pt x="369" y="63"/>
                    </a:cubicBezTo>
                    <a:cubicBezTo>
                      <a:pt x="366" y="64"/>
                      <a:pt x="363" y="66"/>
                      <a:pt x="362" y="69"/>
                    </a:cubicBezTo>
                    <a:cubicBezTo>
                      <a:pt x="348" y="59"/>
                      <a:pt x="336" y="51"/>
                      <a:pt x="326" y="46"/>
                    </a:cubicBezTo>
                    <a:cubicBezTo>
                      <a:pt x="329" y="45"/>
                      <a:pt x="331" y="43"/>
                      <a:pt x="332" y="40"/>
                    </a:cubicBezTo>
                    <a:cubicBezTo>
                      <a:pt x="332" y="39"/>
                      <a:pt x="332" y="37"/>
                      <a:pt x="332" y="36"/>
                    </a:cubicBezTo>
                    <a:cubicBezTo>
                      <a:pt x="332" y="36"/>
                      <a:pt x="332" y="36"/>
                      <a:pt x="332" y="36"/>
                    </a:cubicBezTo>
                    <a:cubicBezTo>
                      <a:pt x="326" y="35"/>
                      <a:pt x="320" y="33"/>
                      <a:pt x="315" y="31"/>
                    </a:cubicBezTo>
                    <a:cubicBezTo>
                      <a:pt x="314" y="32"/>
                      <a:pt x="314" y="33"/>
                      <a:pt x="314" y="34"/>
                    </a:cubicBezTo>
                    <a:cubicBezTo>
                      <a:pt x="314" y="34"/>
                      <a:pt x="314" y="34"/>
                      <a:pt x="314" y="34"/>
                    </a:cubicBezTo>
                    <a:cubicBezTo>
                      <a:pt x="314" y="36"/>
                      <a:pt x="314" y="38"/>
                      <a:pt x="315" y="40"/>
                    </a:cubicBezTo>
                    <a:cubicBezTo>
                      <a:pt x="303" y="34"/>
                      <a:pt x="295" y="31"/>
                      <a:pt x="289" y="30"/>
                    </a:cubicBezTo>
                    <a:cubicBezTo>
                      <a:pt x="289" y="29"/>
                      <a:pt x="289" y="29"/>
                      <a:pt x="289" y="29"/>
                    </a:cubicBezTo>
                    <a:cubicBezTo>
                      <a:pt x="292" y="26"/>
                      <a:pt x="294" y="21"/>
                      <a:pt x="292" y="17"/>
                    </a:cubicBezTo>
                    <a:cubicBezTo>
                      <a:pt x="290" y="13"/>
                      <a:pt x="286" y="9"/>
                      <a:pt x="281" y="9"/>
                    </a:cubicBezTo>
                    <a:cubicBezTo>
                      <a:pt x="280" y="9"/>
                      <a:pt x="278" y="10"/>
                      <a:pt x="277" y="11"/>
                    </a:cubicBezTo>
                    <a:cubicBezTo>
                      <a:pt x="277" y="11"/>
                      <a:pt x="276" y="11"/>
                      <a:pt x="276" y="12"/>
                    </a:cubicBezTo>
                    <a:cubicBezTo>
                      <a:pt x="274" y="13"/>
                      <a:pt x="273" y="14"/>
                      <a:pt x="273" y="15"/>
                    </a:cubicBezTo>
                    <a:cubicBezTo>
                      <a:pt x="271" y="18"/>
                      <a:pt x="271" y="22"/>
                      <a:pt x="272" y="25"/>
                    </a:cubicBezTo>
                    <a:cubicBezTo>
                      <a:pt x="263" y="22"/>
                      <a:pt x="254" y="20"/>
                      <a:pt x="245" y="19"/>
                    </a:cubicBezTo>
                    <a:cubicBezTo>
                      <a:pt x="246" y="18"/>
                      <a:pt x="246" y="17"/>
                      <a:pt x="247" y="16"/>
                    </a:cubicBezTo>
                    <a:cubicBezTo>
                      <a:pt x="248" y="15"/>
                      <a:pt x="249" y="13"/>
                      <a:pt x="249" y="11"/>
                    </a:cubicBezTo>
                    <a:cubicBezTo>
                      <a:pt x="249" y="8"/>
                      <a:pt x="248" y="5"/>
                      <a:pt x="246" y="4"/>
                    </a:cubicBezTo>
                    <a:cubicBezTo>
                      <a:pt x="245" y="3"/>
                      <a:pt x="243" y="2"/>
                      <a:pt x="242" y="1"/>
                    </a:cubicBezTo>
                    <a:cubicBezTo>
                      <a:pt x="240" y="1"/>
                      <a:pt x="238" y="0"/>
                      <a:pt x="236" y="0"/>
                    </a:cubicBezTo>
                    <a:cubicBezTo>
                      <a:pt x="232" y="0"/>
                      <a:pt x="229" y="2"/>
                      <a:pt x="227" y="6"/>
                    </a:cubicBezTo>
                    <a:cubicBezTo>
                      <a:pt x="225" y="10"/>
                      <a:pt x="226" y="14"/>
                      <a:pt x="229" y="17"/>
                    </a:cubicBezTo>
                    <a:cubicBezTo>
                      <a:pt x="220" y="16"/>
                      <a:pt x="211" y="15"/>
                      <a:pt x="201" y="14"/>
                    </a:cubicBezTo>
                    <a:cubicBezTo>
                      <a:pt x="201" y="9"/>
                      <a:pt x="197" y="4"/>
                      <a:pt x="193" y="2"/>
                    </a:cubicBezTo>
                    <a:cubicBezTo>
                      <a:pt x="191" y="1"/>
                      <a:pt x="188" y="0"/>
                      <a:pt x="18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0" name="Freeform 810"/>
              <p:cNvSpPr>
                <a:spLocks noEditPoints="1"/>
              </p:cNvSpPr>
              <p:nvPr/>
            </p:nvSpPr>
            <p:spPr bwMode="auto">
              <a:xfrm>
                <a:off x="3408" y="4310"/>
                <a:ext cx="129" cy="129"/>
              </a:xfrm>
              <a:custGeom>
                <a:avLst/>
                <a:gdLst>
                  <a:gd name="T0" fmla="*/ 170 w 261"/>
                  <a:gd name="T1" fmla="*/ 223 h 260"/>
                  <a:gd name="T2" fmla="*/ 164 w 261"/>
                  <a:gd name="T3" fmla="*/ 231 h 260"/>
                  <a:gd name="T4" fmla="*/ 176 w 261"/>
                  <a:gd name="T5" fmla="*/ 249 h 260"/>
                  <a:gd name="T6" fmla="*/ 172 w 261"/>
                  <a:gd name="T7" fmla="*/ 222 h 260"/>
                  <a:gd name="T8" fmla="*/ 13 w 261"/>
                  <a:gd name="T9" fmla="*/ 184 h 260"/>
                  <a:gd name="T10" fmla="*/ 16 w 261"/>
                  <a:gd name="T11" fmla="*/ 182 h 260"/>
                  <a:gd name="T12" fmla="*/ 0 w 261"/>
                  <a:gd name="T13" fmla="*/ 139 h 260"/>
                  <a:gd name="T14" fmla="*/ 14 w 261"/>
                  <a:gd name="T15" fmla="*/ 172 h 260"/>
                  <a:gd name="T16" fmla="*/ 114 w 261"/>
                  <a:gd name="T17" fmla="*/ 206 h 260"/>
                  <a:gd name="T18" fmla="*/ 133 w 261"/>
                  <a:gd name="T19" fmla="*/ 186 h 260"/>
                  <a:gd name="T20" fmla="*/ 114 w 261"/>
                  <a:gd name="T21" fmla="*/ 206 h 260"/>
                  <a:gd name="T22" fmla="*/ 69 w 261"/>
                  <a:gd name="T23" fmla="*/ 196 h 260"/>
                  <a:gd name="T24" fmla="*/ 92 w 261"/>
                  <a:gd name="T25" fmla="*/ 187 h 260"/>
                  <a:gd name="T26" fmla="*/ 62 w 261"/>
                  <a:gd name="T27" fmla="*/ 192 h 260"/>
                  <a:gd name="T28" fmla="*/ 45 w 261"/>
                  <a:gd name="T29" fmla="*/ 167 h 260"/>
                  <a:gd name="T30" fmla="*/ 62 w 261"/>
                  <a:gd name="T31" fmla="*/ 192 h 260"/>
                  <a:gd name="T32" fmla="*/ 170 w 261"/>
                  <a:gd name="T33" fmla="*/ 163 h 260"/>
                  <a:gd name="T34" fmla="*/ 186 w 261"/>
                  <a:gd name="T35" fmla="*/ 170 h 260"/>
                  <a:gd name="T36" fmla="*/ 157 w 261"/>
                  <a:gd name="T37" fmla="*/ 193 h 260"/>
                  <a:gd name="T38" fmla="*/ 17 w 261"/>
                  <a:gd name="T39" fmla="*/ 138 h 260"/>
                  <a:gd name="T40" fmla="*/ 31 w 261"/>
                  <a:gd name="T41" fmla="*/ 162 h 260"/>
                  <a:gd name="T42" fmla="*/ 199 w 261"/>
                  <a:gd name="T43" fmla="*/ 132 h 260"/>
                  <a:gd name="T44" fmla="*/ 215 w 261"/>
                  <a:gd name="T45" fmla="*/ 130 h 260"/>
                  <a:gd name="T46" fmla="*/ 218 w 261"/>
                  <a:gd name="T47" fmla="*/ 122 h 260"/>
                  <a:gd name="T48" fmla="*/ 206 w 261"/>
                  <a:gd name="T49" fmla="*/ 101 h 260"/>
                  <a:gd name="T50" fmla="*/ 219 w 261"/>
                  <a:gd name="T51" fmla="*/ 85 h 260"/>
                  <a:gd name="T52" fmla="*/ 218 w 261"/>
                  <a:gd name="T53" fmla="*/ 122 h 260"/>
                  <a:gd name="T54" fmla="*/ 213 w 261"/>
                  <a:gd name="T55" fmla="*/ 61 h 260"/>
                  <a:gd name="T56" fmla="*/ 224 w 261"/>
                  <a:gd name="T57" fmla="*/ 71 h 260"/>
                  <a:gd name="T58" fmla="*/ 194 w 261"/>
                  <a:gd name="T59" fmla="*/ 7 h 260"/>
                  <a:gd name="T60" fmla="*/ 210 w 261"/>
                  <a:gd name="T61" fmla="*/ 33 h 260"/>
                  <a:gd name="T62" fmla="*/ 185 w 261"/>
                  <a:gd name="T63" fmla="*/ 16 h 260"/>
                  <a:gd name="T64" fmla="*/ 182 w 261"/>
                  <a:gd name="T65" fmla="*/ 30 h 260"/>
                  <a:gd name="T66" fmla="*/ 205 w 261"/>
                  <a:gd name="T67" fmla="*/ 60 h 260"/>
                  <a:gd name="T68" fmla="*/ 217 w 261"/>
                  <a:gd name="T69" fmla="*/ 77 h 260"/>
                  <a:gd name="T70" fmla="*/ 197 w 261"/>
                  <a:gd name="T71" fmla="*/ 105 h 260"/>
                  <a:gd name="T72" fmla="*/ 193 w 261"/>
                  <a:gd name="T73" fmla="*/ 127 h 260"/>
                  <a:gd name="T74" fmla="*/ 176 w 261"/>
                  <a:gd name="T75" fmla="*/ 156 h 260"/>
                  <a:gd name="T76" fmla="*/ 156 w 261"/>
                  <a:gd name="T77" fmla="*/ 161 h 260"/>
                  <a:gd name="T78" fmla="*/ 133 w 261"/>
                  <a:gd name="T79" fmla="*/ 179 h 260"/>
                  <a:gd name="T80" fmla="*/ 111 w 261"/>
                  <a:gd name="T81" fmla="*/ 196 h 260"/>
                  <a:gd name="T82" fmla="*/ 89 w 261"/>
                  <a:gd name="T83" fmla="*/ 178 h 260"/>
                  <a:gd name="T84" fmla="*/ 61 w 261"/>
                  <a:gd name="T85" fmla="*/ 165 h 260"/>
                  <a:gd name="T86" fmla="*/ 42 w 261"/>
                  <a:gd name="T87" fmla="*/ 159 h 260"/>
                  <a:gd name="T88" fmla="*/ 25 w 261"/>
                  <a:gd name="T89" fmla="*/ 132 h 260"/>
                  <a:gd name="T90" fmla="*/ 9 w 261"/>
                  <a:gd name="T91" fmla="*/ 135 h 260"/>
                  <a:gd name="T92" fmla="*/ 45 w 261"/>
                  <a:gd name="T93" fmla="*/ 230 h 260"/>
                  <a:gd name="T94" fmla="*/ 166 w 261"/>
                  <a:gd name="T95" fmla="*/ 253 h 260"/>
                  <a:gd name="T96" fmla="*/ 167 w 261"/>
                  <a:gd name="T97" fmla="*/ 215 h 260"/>
                  <a:gd name="T98" fmla="*/ 172 w 261"/>
                  <a:gd name="T99" fmla="*/ 212 h 260"/>
                  <a:gd name="T100" fmla="*/ 251 w 261"/>
                  <a:gd name="T101" fmla="*/ 174 h 260"/>
                  <a:gd name="T102" fmla="*/ 257 w 261"/>
                  <a:gd name="T103" fmla="*/ 91 h 260"/>
                  <a:gd name="T104" fmla="*/ 230 w 261"/>
                  <a:gd name="T105" fmla="*/ 31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1" h="260">
                    <a:moveTo>
                      <a:pt x="172" y="222"/>
                    </a:moveTo>
                    <a:cubicBezTo>
                      <a:pt x="172" y="223"/>
                      <a:pt x="171" y="223"/>
                      <a:pt x="170" y="223"/>
                    </a:cubicBezTo>
                    <a:cubicBezTo>
                      <a:pt x="170" y="223"/>
                      <a:pt x="169" y="223"/>
                      <a:pt x="169" y="223"/>
                    </a:cubicBezTo>
                    <a:cubicBezTo>
                      <a:pt x="165" y="225"/>
                      <a:pt x="163" y="228"/>
                      <a:pt x="164" y="231"/>
                    </a:cubicBezTo>
                    <a:cubicBezTo>
                      <a:pt x="164" y="239"/>
                      <a:pt x="165" y="245"/>
                      <a:pt x="174" y="249"/>
                    </a:cubicBezTo>
                    <a:cubicBezTo>
                      <a:pt x="175" y="249"/>
                      <a:pt x="175" y="249"/>
                      <a:pt x="176" y="249"/>
                    </a:cubicBezTo>
                    <a:cubicBezTo>
                      <a:pt x="180" y="248"/>
                      <a:pt x="184" y="246"/>
                      <a:pt x="188" y="244"/>
                    </a:cubicBezTo>
                    <a:cubicBezTo>
                      <a:pt x="184" y="236"/>
                      <a:pt x="179" y="228"/>
                      <a:pt x="172" y="222"/>
                    </a:cubicBezTo>
                    <a:moveTo>
                      <a:pt x="16" y="182"/>
                    </a:moveTo>
                    <a:cubicBezTo>
                      <a:pt x="15" y="183"/>
                      <a:pt x="14" y="184"/>
                      <a:pt x="13" y="184"/>
                    </a:cubicBezTo>
                    <a:cubicBezTo>
                      <a:pt x="14" y="187"/>
                      <a:pt x="15" y="190"/>
                      <a:pt x="17" y="192"/>
                    </a:cubicBezTo>
                    <a:cubicBezTo>
                      <a:pt x="17" y="189"/>
                      <a:pt x="16" y="185"/>
                      <a:pt x="16" y="182"/>
                    </a:cubicBezTo>
                    <a:moveTo>
                      <a:pt x="0" y="139"/>
                    </a:moveTo>
                    <a:cubicBezTo>
                      <a:pt x="0" y="139"/>
                      <a:pt x="0" y="139"/>
                      <a:pt x="0" y="139"/>
                    </a:cubicBezTo>
                    <a:cubicBezTo>
                      <a:pt x="1" y="148"/>
                      <a:pt x="3" y="159"/>
                      <a:pt x="7" y="170"/>
                    </a:cubicBezTo>
                    <a:cubicBezTo>
                      <a:pt x="9" y="171"/>
                      <a:pt x="12" y="172"/>
                      <a:pt x="14" y="172"/>
                    </a:cubicBezTo>
                    <a:cubicBezTo>
                      <a:pt x="11" y="160"/>
                      <a:pt x="7" y="148"/>
                      <a:pt x="0" y="139"/>
                    </a:cubicBezTo>
                    <a:moveTo>
                      <a:pt x="114" y="206"/>
                    </a:moveTo>
                    <a:cubicBezTo>
                      <a:pt x="117" y="198"/>
                      <a:pt x="123" y="186"/>
                      <a:pt x="132" y="186"/>
                    </a:cubicBezTo>
                    <a:cubicBezTo>
                      <a:pt x="132" y="186"/>
                      <a:pt x="132" y="186"/>
                      <a:pt x="133" y="186"/>
                    </a:cubicBezTo>
                    <a:cubicBezTo>
                      <a:pt x="139" y="187"/>
                      <a:pt x="145" y="191"/>
                      <a:pt x="148" y="197"/>
                    </a:cubicBezTo>
                    <a:cubicBezTo>
                      <a:pt x="136" y="203"/>
                      <a:pt x="125" y="206"/>
                      <a:pt x="114" y="206"/>
                    </a:cubicBezTo>
                    <a:moveTo>
                      <a:pt x="106" y="206"/>
                    </a:moveTo>
                    <a:cubicBezTo>
                      <a:pt x="93" y="206"/>
                      <a:pt x="80" y="202"/>
                      <a:pt x="69" y="196"/>
                    </a:cubicBezTo>
                    <a:cubicBezTo>
                      <a:pt x="73" y="190"/>
                      <a:pt x="81" y="186"/>
                      <a:pt x="88" y="186"/>
                    </a:cubicBezTo>
                    <a:cubicBezTo>
                      <a:pt x="90" y="186"/>
                      <a:pt x="91" y="186"/>
                      <a:pt x="92" y="187"/>
                    </a:cubicBezTo>
                    <a:cubicBezTo>
                      <a:pt x="96" y="187"/>
                      <a:pt x="107" y="200"/>
                      <a:pt x="106" y="206"/>
                    </a:cubicBezTo>
                    <a:moveTo>
                      <a:pt x="62" y="192"/>
                    </a:moveTo>
                    <a:cubicBezTo>
                      <a:pt x="52" y="186"/>
                      <a:pt x="44" y="178"/>
                      <a:pt x="36" y="169"/>
                    </a:cubicBezTo>
                    <a:cubicBezTo>
                      <a:pt x="39" y="168"/>
                      <a:pt x="42" y="167"/>
                      <a:pt x="45" y="167"/>
                    </a:cubicBezTo>
                    <a:cubicBezTo>
                      <a:pt x="48" y="167"/>
                      <a:pt x="50" y="168"/>
                      <a:pt x="53" y="170"/>
                    </a:cubicBezTo>
                    <a:cubicBezTo>
                      <a:pt x="62" y="177"/>
                      <a:pt x="65" y="183"/>
                      <a:pt x="62" y="192"/>
                    </a:cubicBezTo>
                    <a:moveTo>
                      <a:pt x="157" y="193"/>
                    </a:moveTo>
                    <a:cubicBezTo>
                      <a:pt x="155" y="180"/>
                      <a:pt x="158" y="163"/>
                      <a:pt x="170" y="163"/>
                    </a:cubicBezTo>
                    <a:cubicBezTo>
                      <a:pt x="173" y="163"/>
                      <a:pt x="176" y="164"/>
                      <a:pt x="180" y="166"/>
                    </a:cubicBezTo>
                    <a:cubicBezTo>
                      <a:pt x="182" y="167"/>
                      <a:pt x="184" y="169"/>
                      <a:pt x="186" y="170"/>
                    </a:cubicBezTo>
                    <a:cubicBezTo>
                      <a:pt x="180" y="176"/>
                      <a:pt x="172" y="183"/>
                      <a:pt x="163" y="189"/>
                    </a:cubicBezTo>
                    <a:cubicBezTo>
                      <a:pt x="161" y="190"/>
                      <a:pt x="159" y="191"/>
                      <a:pt x="157" y="193"/>
                    </a:cubicBezTo>
                    <a:moveTo>
                      <a:pt x="31" y="162"/>
                    </a:moveTo>
                    <a:cubicBezTo>
                      <a:pt x="25" y="155"/>
                      <a:pt x="21" y="146"/>
                      <a:pt x="17" y="138"/>
                    </a:cubicBezTo>
                    <a:cubicBezTo>
                      <a:pt x="22" y="138"/>
                      <a:pt x="28" y="140"/>
                      <a:pt x="31" y="145"/>
                    </a:cubicBezTo>
                    <a:cubicBezTo>
                      <a:pt x="35" y="151"/>
                      <a:pt x="37" y="158"/>
                      <a:pt x="31" y="162"/>
                    </a:cubicBezTo>
                    <a:moveTo>
                      <a:pt x="196" y="160"/>
                    </a:moveTo>
                    <a:cubicBezTo>
                      <a:pt x="193" y="150"/>
                      <a:pt x="191" y="136"/>
                      <a:pt x="199" y="132"/>
                    </a:cubicBezTo>
                    <a:cubicBezTo>
                      <a:pt x="202" y="131"/>
                      <a:pt x="208" y="129"/>
                      <a:pt x="212" y="128"/>
                    </a:cubicBezTo>
                    <a:cubicBezTo>
                      <a:pt x="213" y="129"/>
                      <a:pt x="214" y="130"/>
                      <a:pt x="215" y="130"/>
                    </a:cubicBezTo>
                    <a:cubicBezTo>
                      <a:pt x="210" y="140"/>
                      <a:pt x="204" y="150"/>
                      <a:pt x="196" y="160"/>
                    </a:cubicBezTo>
                    <a:moveTo>
                      <a:pt x="218" y="122"/>
                    </a:moveTo>
                    <a:cubicBezTo>
                      <a:pt x="217" y="122"/>
                      <a:pt x="216" y="121"/>
                      <a:pt x="215" y="121"/>
                    </a:cubicBezTo>
                    <a:cubicBezTo>
                      <a:pt x="208" y="116"/>
                      <a:pt x="203" y="106"/>
                      <a:pt x="206" y="101"/>
                    </a:cubicBezTo>
                    <a:cubicBezTo>
                      <a:pt x="206" y="99"/>
                      <a:pt x="206" y="97"/>
                      <a:pt x="206" y="96"/>
                    </a:cubicBezTo>
                    <a:cubicBezTo>
                      <a:pt x="209" y="90"/>
                      <a:pt x="213" y="86"/>
                      <a:pt x="219" y="85"/>
                    </a:cubicBezTo>
                    <a:cubicBezTo>
                      <a:pt x="221" y="84"/>
                      <a:pt x="223" y="83"/>
                      <a:pt x="225" y="82"/>
                    </a:cubicBezTo>
                    <a:cubicBezTo>
                      <a:pt x="225" y="95"/>
                      <a:pt x="223" y="109"/>
                      <a:pt x="218" y="122"/>
                    </a:cubicBezTo>
                    <a:moveTo>
                      <a:pt x="224" y="71"/>
                    </a:moveTo>
                    <a:cubicBezTo>
                      <a:pt x="220" y="69"/>
                      <a:pt x="216" y="68"/>
                      <a:pt x="213" y="61"/>
                    </a:cubicBezTo>
                    <a:cubicBezTo>
                      <a:pt x="210" y="53"/>
                      <a:pt x="213" y="48"/>
                      <a:pt x="217" y="42"/>
                    </a:cubicBezTo>
                    <a:cubicBezTo>
                      <a:pt x="221" y="51"/>
                      <a:pt x="223" y="61"/>
                      <a:pt x="224" y="71"/>
                    </a:cubicBezTo>
                    <a:moveTo>
                      <a:pt x="201" y="0"/>
                    </a:moveTo>
                    <a:cubicBezTo>
                      <a:pt x="199" y="2"/>
                      <a:pt x="196" y="5"/>
                      <a:pt x="194" y="7"/>
                    </a:cubicBezTo>
                    <a:cubicBezTo>
                      <a:pt x="202" y="14"/>
                      <a:pt x="208" y="23"/>
                      <a:pt x="213" y="33"/>
                    </a:cubicBezTo>
                    <a:cubicBezTo>
                      <a:pt x="212" y="33"/>
                      <a:pt x="211" y="33"/>
                      <a:pt x="210" y="33"/>
                    </a:cubicBezTo>
                    <a:cubicBezTo>
                      <a:pt x="205" y="33"/>
                      <a:pt x="200" y="32"/>
                      <a:pt x="196" y="31"/>
                    </a:cubicBezTo>
                    <a:cubicBezTo>
                      <a:pt x="188" y="29"/>
                      <a:pt x="186" y="23"/>
                      <a:pt x="185" y="16"/>
                    </a:cubicBezTo>
                    <a:cubicBezTo>
                      <a:pt x="183" y="18"/>
                      <a:pt x="181" y="21"/>
                      <a:pt x="178" y="23"/>
                    </a:cubicBezTo>
                    <a:cubicBezTo>
                      <a:pt x="179" y="25"/>
                      <a:pt x="180" y="28"/>
                      <a:pt x="182" y="30"/>
                    </a:cubicBezTo>
                    <a:cubicBezTo>
                      <a:pt x="188" y="37"/>
                      <a:pt x="199" y="41"/>
                      <a:pt x="208" y="41"/>
                    </a:cubicBezTo>
                    <a:cubicBezTo>
                      <a:pt x="205" y="47"/>
                      <a:pt x="203" y="53"/>
                      <a:pt x="205" y="60"/>
                    </a:cubicBezTo>
                    <a:cubicBezTo>
                      <a:pt x="207" y="64"/>
                      <a:pt x="208" y="71"/>
                      <a:pt x="211" y="74"/>
                    </a:cubicBezTo>
                    <a:cubicBezTo>
                      <a:pt x="213" y="76"/>
                      <a:pt x="215" y="77"/>
                      <a:pt x="217" y="77"/>
                    </a:cubicBezTo>
                    <a:cubicBezTo>
                      <a:pt x="212" y="80"/>
                      <a:pt x="206" y="81"/>
                      <a:pt x="202" y="86"/>
                    </a:cubicBezTo>
                    <a:cubicBezTo>
                      <a:pt x="199" y="90"/>
                      <a:pt x="196" y="101"/>
                      <a:pt x="197" y="105"/>
                    </a:cubicBezTo>
                    <a:cubicBezTo>
                      <a:pt x="198" y="110"/>
                      <a:pt x="201" y="117"/>
                      <a:pt x="205" y="122"/>
                    </a:cubicBezTo>
                    <a:cubicBezTo>
                      <a:pt x="201" y="123"/>
                      <a:pt x="196" y="125"/>
                      <a:pt x="193" y="127"/>
                    </a:cubicBezTo>
                    <a:cubicBezTo>
                      <a:pt x="183" y="135"/>
                      <a:pt x="185" y="151"/>
                      <a:pt x="189" y="163"/>
                    </a:cubicBezTo>
                    <a:cubicBezTo>
                      <a:pt x="184" y="161"/>
                      <a:pt x="179" y="157"/>
                      <a:pt x="176" y="156"/>
                    </a:cubicBezTo>
                    <a:cubicBezTo>
                      <a:pt x="175" y="155"/>
                      <a:pt x="173" y="155"/>
                      <a:pt x="172" y="155"/>
                    </a:cubicBezTo>
                    <a:cubicBezTo>
                      <a:pt x="166" y="155"/>
                      <a:pt x="160" y="158"/>
                      <a:pt x="156" y="161"/>
                    </a:cubicBezTo>
                    <a:cubicBezTo>
                      <a:pt x="149" y="165"/>
                      <a:pt x="148" y="176"/>
                      <a:pt x="149" y="186"/>
                    </a:cubicBezTo>
                    <a:cubicBezTo>
                      <a:pt x="144" y="182"/>
                      <a:pt x="139" y="179"/>
                      <a:pt x="133" y="179"/>
                    </a:cubicBezTo>
                    <a:cubicBezTo>
                      <a:pt x="132" y="179"/>
                      <a:pt x="131" y="179"/>
                      <a:pt x="130" y="179"/>
                    </a:cubicBezTo>
                    <a:cubicBezTo>
                      <a:pt x="121" y="180"/>
                      <a:pt x="115" y="188"/>
                      <a:pt x="111" y="196"/>
                    </a:cubicBezTo>
                    <a:cubicBezTo>
                      <a:pt x="107" y="189"/>
                      <a:pt x="102" y="183"/>
                      <a:pt x="98" y="180"/>
                    </a:cubicBezTo>
                    <a:cubicBezTo>
                      <a:pt x="95" y="178"/>
                      <a:pt x="92" y="178"/>
                      <a:pt x="89" y="178"/>
                    </a:cubicBezTo>
                    <a:cubicBezTo>
                      <a:pt x="83" y="178"/>
                      <a:pt x="76" y="181"/>
                      <a:pt x="70" y="185"/>
                    </a:cubicBezTo>
                    <a:cubicBezTo>
                      <a:pt x="70" y="178"/>
                      <a:pt x="67" y="172"/>
                      <a:pt x="61" y="165"/>
                    </a:cubicBezTo>
                    <a:cubicBezTo>
                      <a:pt x="56" y="161"/>
                      <a:pt x="51" y="159"/>
                      <a:pt x="46" y="159"/>
                    </a:cubicBezTo>
                    <a:cubicBezTo>
                      <a:pt x="45" y="159"/>
                      <a:pt x="44" y="159"/>
                      <a:pt x="42" y="159"/>
                    </a:cubicBezTo>
                    <a:cubicBezTo>
                      <a:pt x="44" y="156"/>
                      <a:pt x="43" y="151"/>
                      <a:pt x="41" y="146"/>
                    </a:cubicBezTo>
                    <a:cubicBezTo>
                      <a:pt x="37" y="139"/>
                      <a:pt x="31" y="134"/>
                      <a:pt x="25" y="132"/>
                    </a:cubicBezTo>
                    <a:cubicBezTo>
                      <a:pt x="27" y="130"/>
                      <a:pt x="28" y="128"/>
                      <a:pt x="28" y="126"/>
                    </a:cubicBezTo>
                    <a:cubicBezTo>
                      <a:pt x="21" y="129"/>
                      <a:pt x="15" y="132"/>
                      <a:pt x="9" y="135"/>
                    </a:cubicBezTo>
                    <a:cubicBezTo>
                      <a:pt x="21" y="150"/>
                      <a:pt x="41" y="184"/>
                      <a:pt x="42" y="227"/>
                    </a:cubicBezTo>
                    <a:cubicBezTo>
                      <a:pt x="43" y="228"/>
                      <a:pt x="44" y="229"/>
                      <a:pt x="45" y="230"/>
                    </a:cubicBezTo>
                    <a:cubicBezTo>
                      <a:pt x="63" y="248"/>
                      <a:pt x="90" y="260"/>
                      <a:pt x="123" y="260"/>
                    </a:cubicBezTo>
                    <a:cubicBezTo>
                      <a:pt x="136" y="260"/>
                      <a:pt x="151" y="258"/>
                      <a:pt x="166" y="253"/>
                    </a:cubicBezTo>
                    <a:cubicBezTo>
                      <a:pt x="163" y="251"/>
                      <a:pt x="160" y="249"/>
                      <a:pt x="159" y="246"/>
                    </a:cubicBezTo>
                    <a:cubicBezTo>
                      <a:pt x="151" y="235"/>
                      <a:pt x="153" y="219"/>
                      <a:pt x="167" y="215"/>
                    </a:cubicBezTo>
                    <a:cubicBezTo>
                      <a:pt x="167" y="213"/>
                      <a:pt x="168" y="211"/>
                      <a:pt x="170" y="211"/>
                    </a:cubicBezTo>
                    <a:cubicBezTo>
                      <a:pt x="171" y="211"/>
                      <a:pt x="171" y="211"/>
                      <a:pt x="172" y="212"/>
                    </a:cubicBezTo>
                    <a:cubicBezTo>
                      <a:pt x="178" y="214"/>
                      <a:pt x="189" y="223"/>
                      <a:pt x="200" y="237"/>
                    </a:cubicBezTo>
                    <a:cubicBezTo>
                      <a:pt x="228" y="219"/>
                      <a:pt x="245" y="194"/>
                      <a:pt x="251" y="174"/>
                    </a:cubicBezTo>
                    <a:cubicBezTo>
                      <a:pt x="259" y="150"/>
                      <a:pt x="261" y="128"/>
                      <a:pt x="259" y="109"/>
                    </a:cubicBezTo>
                    <a:cubicBezTo>
                      <a:pt x="259" y="103"/>
                      <a:pt x="258" y="97"/>
                      <a:pt x="257" y="91"/>
                    </a:cubicBezTo>
                    <a:cubicBezTo>
                      <a:pt x="255" y="84"/>
                      <a:pt x="254" y="78"/>
                      <a:pt x="251" y="71"/>
                    </a:cubicBezTo>
                    <a:cubicBezTo>
                      <a:pt x="246" y="56"/>
                      <a:pt x="238" y="42"/>
                      <a:pt x="230" y="31"/>
                    </a:cubicBezTo>
                    <a:cubicBezTo>
                      <a:pt x="220" y="17"/>
                      <a:pt x="209" y="6"/>
                      <a:pt x="20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1" name="Freeform 811"/>
              <p:cNvSpPr>
                <a:spLocks noEditPoints="1"/>
              </p:cNvSpPr>
              <p:nvPr/>
            </p:nvSpPr>
            <p:spPr bwMode="auto">
              <a:xfrm>
                <a:off x="3301" y="4377"/>
                <a:ext cx="129" cy="117"/>
              </a:xfrm>
              <a:custGeom>
                <a:avLst/>
                <a:gdLst>
                  <a:gd name="T0" fmla="*/ 132 w 261"/>
                  <a:gd name="T1" fmla="*/ 211 h 237"/>
                  <a:gd name="T2" fmla="*/ 144 w 261"/>
                  <a:gd name="T3" fmla="*/ 236 h 237"/>
                  <a:gd name="T4" fmla="*/ 142 w 261"/>
                  <a:gd name="T5" fmla="*/ 205 h 237"/>
                  <a:gd name="T6" fmla="*/ 138 w 261"/>
                  <a:gd name="T7" fmla="*/ 205 h 237"/>
                  <a:gd name="T8" fmla="*/ 192 w 261"/>
                  <a:gd name="T9" fmla="*/ 221 h 237"/>
                  <a:gd name="T10" fmla="*/ 196 w 261"/>
                  <a:gd name="T11" fmla="*/ 206 h 237"/>
                  <a:gd name="T12" fmla="*/ 175 w 261"/>
                  <a:gd name="T13" fmla="*/ 167 h 237"/>
                  <a:gd name="T14" fmla="*/ 185 w 261"/>
                  <a:gd name="T15" fmla="*/ 178 h 237"/>
                  <a:gd name="T16" fmla="*/ 111 w 261"/>
                  <a:gd name="T17" fmla="*/ 180 h 237"/>
                  <a:gd name="T18" fmla="*/ 112 w 261"/>
                  <a:gd name="T19" fmla="*/ 163 h 237"/>
                  <a:gd name="T20" fmla="*/ 129 w 261"/>
                  <a:gd name="T21" fmla="*/ 178 h 237"/>
                  <a:gd name="T22" fmla="*/ 85 w 261"/>
                  <a:gd name="T23" fmla="*/ 176 h 237"/>
                  <a:gd name="T24" fmla="*/ 68 w 261"/>
                  <a:gd name="T25" fmla="*/ 151 h 237"/>
                  <a:gd name="T26" fmla="*/ 85 w 261"/>
                  <a:gd name="T27" fmla="*/ 176 h 237"/>
                  <a:gd name="T28" fmla="*/ 194 w 261"/>
                  <a:gd name="T29" fmla="*/ 130 h 237"/>
                  <a:gd name="T30" fmla="*/ 207 w 261"/>
                  <a:gd name="T31" fmla="*/ 129 h 237"/>
                  <a:gd name="T32" fmla="*/ 183 w 261"/>
                  <a:gd name="T33" fmla="*/ 155 h 237"/>
                  <a:gd name="T34" fmla="*/ 27 w 261"/>
                  <a:gd name="T35" fmla="*/ 121 h 237"/>
                  <a:gd name="T36" fmla="*/ 43 w 261"/>
                  <a:gd name="T37" fmla="*/ 126 h 237"/>
                  <a:gd name="T38" fmla="*/ 224 w 261"/>
                  <a:gd name="T39" fmla="*/ 89 h 237"/>
                  <a:gd name="T40" fmla="*/ 215 w 261"/>
                  <a:gd name="T41" fmla="*/ 125 h 237"/>
                  <a:gd name="T42" fmla="*/ 207 w 261"/>
                  <a:gd name="T43" fmla="*/ 100 h 237"/>
                  <a:gd name="T44" fmla="*/ 224 w 261"/>
                  <a:gd name="T45" fmla="*/ 89 h 237"/>
                  <a:gd name="T46" fmla="*/ 24 w 261"/>
                  <a:gd name="T47" fmla="*/ 113 h 237"/>
                  <a:gd name="T48" fmla="*/ 28 w 261"/>
                  <a:gd name="T49" fmla="*/ 96 h 237"/>
                  <a:gd name="T50" fmla="*/ 230 w 261"/>
                  <a:gd name="T51" fmla="*/ 49 h 237"/>
                  <a:gd name="T52" fmla="*/ 234 w 261"/>
                  <a:gd name="T53" fmla="*/ 57 h 237"/>
                  <a:gd name="T54" fmla="*/ 224 w 261"/>
                  <a:gd name="T55" fmla="*/ 65 h 237"/>
                  <a:gd name="T56" fmla="*/ 226 w 261"/>
                  <a:gd name="T57" fmla="*/ 0 h 237"/>
                  <a:gd name="T58" fmla="*/ 217 w 261"/>
                  <a:gd name="T59" fmla="*/ 4 h 237"/>
                  <a:gd name="T60" fmla="*/ 231 w 261"/>
                  <a:gd name="T61" fmla="*/ 37 h 237"/>
                  <a:gd name="T62" fmla="*/ 216 w 261"/>
                  <a:gd name="T63" fmla="*/ 30 h 237"/>
                  <a:gd name="T64" fmla="*/ 209 w 261"/>
                  <a:gd name="T65" fmla="*/ 8 h 237"/>
                  <a:gd name="T66" fmla="*/ 202 w 261"/>
                  <a:gd name="T67" fmla="*/ 26 h 237"/>
                  <a:gd name="T68" fmla="*/ 217 w 261"/>
                  <a:gd name="T69" fmla="*/ 61 h 237"/>
                  <a:gd name="T70" fmla="*/ 224 w 261"/>
                  <a:gd name="T71" fmla="*/ 81 h 237"/>
                  <a:gd name="T72" fmla="*/ 198 w 261"/>
                  <a:gd name="T73" fmla="*/ 102 h 237"/>
                  <a:gd name="T74" fmla="*/ 201 w 261"/>
                  <a:gd name="T75" fmla="*/ 121 h 237"/>
                  <a:gd name="T76" fmla="*/ 176 w 261"/>
                  <a:gd name="T77" fmla="*/ 156 h 237"/>
                  <a:gd name="T78" fmla="*/ 157 w 261"/>
                  <a:gd name="T79" fmla="*/ 143 h 237"/>
                  <a:gd name="T80" fmla="*/ 132 w 261"/>
                  <a:gd name="T81" fmla="*/ 167 h 237"/>
                  <a:gd name="T82" fmla="*/ 112 w 261"/>
                  <a:gd name="T83" fmla="*/ 156 h 237"/>
                  <a:gd name="T84" fmla="*/ 84 w 261"/>
                  <a:gd name="T85" fmla="*/ 148 h 237"/>
                  <a:gd name="T86" fmla="*/ 56 w 261"/>
                  <a:gd name="T87" fmla="*/ 145 h 237"/>
                  <a:gd name="T88" fmla="*/ 35 w 261"/>
                  <a:gd name="T89" fmla="*/ 113 h 237"/>
                  <a:gd name="T90" fmla="*/ 25 w 261"/>
                  <a:gd name="T91" fmla="*/ 82 h 237"/>
                  <a:gd name="T92" fmla="*/ 28 w 261"/>
                  <a:gd name="T93" fmla="*/ 61 h 237"/>
                  <a:gd name="T94" fmla="*/ 22 w 261"/>
                  <a:gd name="T95" fmla="*/ 67 h 237"/>
                  <a:gd name="T96" fmla="*/ 14 w 261"/>
                  <a:gd name="T97" fmla="*/ 63 h 237"/>
                  <a:gd name="T98" fmla="*/ 0 w 261"/>
                  <a:gd name="T99" fmla="*/ 80 h 237"/>
                  <a:gd name="T100" fmla="*/ 21 w 261"/>
                  <a:gd name="T101" fmla="*/ 182 h 237"/>
                  <a:gd name="T102" fmla="*/ 132 w 261"/>
                  <a:gd name="T103" fmla="*/ 237 h 237"/>
                  <a:gd name="T104" fmla="*/ 138 w 261"/>
                  <a:gd name="T105" fmla="*/ 197 h 237"/>
                  <a:gd name="T106" fmla="*/ 144 w 261"/>
                  <a:gd name="T107" fmla="*/ 195 h 237"/>
                  <a:gd name="T108" fmla="*/ 167 w 261"/>
                  <a:gd name="T109" fmla="*/ 165 h 237"/>
                  <a:gd name="T110" fmla="*/ 138 w 261"/>
                  <a:gd name="T111" fmla="*/ 176 h 237"/>
                  <a:gd name="T112" fmla="*/ 167 w 261"/>
                  <a:gd name="T113" fmla="*/ 157 h 237"/>
                  <a:gd name="T114" fmla="*/ 173 w 261"/>
                  <a:gd name="T115" fmla="*/ 159 h 237"/>
                  <a:gd name="T116" fmla="*/ 193 w 261"/>
                  <a:gd name="T117" fmla="*/ 176 h 237"/>
                  <a:gd name="T118" fmla="*/ 206 w 261"/>
                  <a:gd name="T119" fmla="*/ 208 h 237"/>
                  <a:gd name="T120" fmla="*/ 234 w 261"/>
                  <a:gd name="T121" fmla="*/ 183 h 237"/>
                  <a:gd name="T122" fmla="*/ 226 w 261"/>
                  <a:gd name="T123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1" h="237">
                    <a:moveTo>
                      <a:pt x="138" y="205"/>
                    </a:moveTo>
                    <a:cubicBezTo>
                      <a:pt x="134" y="206"/>
                      <a:pt x="131" y="208"/>
                      <a:pt x="132" y="211"/>
                    </a:cubicBezTo>
                    <a:cubicBezTo>
                      <a:pt x="129" y="219"/>
                      <a:pt x="129" y="226"/>
                      <a:pt x="137" y="231"/>
                    </a:cubicBezTo>
                    <a:cubicBezTo>
                      <a:pt x="140" y="233"/>
                      <a:pt x="142" y="234"/>
                      <a:pt x="144" y="236"/>
                    </a:cubicBezTo>
                    <a:cubicBezTo>
                      <a:pt x="147" y="236"/>
                      <a:pt x="150" y="235"/>
                      <a:pt x="153" y="235"/>
                    </a:cubicBezTo>
                    <a:cubicBezTo>
                      <a:pt x="151" y="224"/>
                      <a:pt x="147" y="214"/>
                      <a:pt x="142" y="205"/>
                    </a:cubicBezTo>
                    <a:cubicBezTo>
                      <a:pt x="141" y="205"/>
                      <a:pt x="141" y="205"/>
                      <a:pt x="141" y="205"/>
                    </a:cubicBezTo>
                    <a:cubicBezTo>
                      <a:pt x="140" y="205"/>
                      <a:pt x="139" y="205"/>
                      <a:pt x="138" y="205"/>
                    </a:cubicBezTo>
                    <a:moveTo>
                      <a:pt x="181" y="197"/>
                    </a:moveTo>
                    <a:cubicBezTo>
                      <a:pt x="184" y="205"/>
                      <a:pt x="187" y="213"/>
                      <a:pt x="192" y="221"/>
                    </a:cubicBezTo>
                    <a:cubicBezTo>
                      <a:pt x="194" y="220"/>
                      <a:pt x="196" y="219"/>
                      <a:pt x="198" y="217"/>
                    </a:cubicBezTo>
                    <a:cubicBezTo>
                      <a:pt x="199" y="214"/>
                      <a:pt x="198" y="210"/>
                      <a:pt x="196" y="206"/>
                    </a:cubicBezTo>
                    <a:cubicBezTo>
                      <a:pt x="193" y="200"/>
                      <a:pt x="187" y="198"/>
                      <a:pt x="181" y="197"/>
                    </a:cubicBezTo>
                    <a:moveTo>
                      <a:pt x="175" y="167"/>
                    </a:moveTo>
                    <a:cubicBezTo>
                      <a:pt x="175" y="174"/>
                      <a:pt x="176" y="181"/>
                      <a:pt x="178" y="189"/>
                    </a:cubicBezTo>
                    <a:cubicBezTo>
                      <a:pt x="183" y="187"/>
                      <a:pt x="187" y="184"/>
                      <a:pt x="185" y="178"/>
                    </a:cubicBezTo>
                    <a:cubicBezTo>
                      <a:pt x="184" y="175"/>
                      <a:pt x="179" y="169"/>
                      <a:pt x="175" y="167"/>
                    </a:cubicBezTo>
                    <a:moveTo>
                      <a:pt x="111" y="180"/>
                    </a:moveTo>
                    <a:cubicBezTo>
                      <a:pt x="105" y="180"/>
                      <a:pt x="99" y="179"/>
                      <a:pt x="93" y="178"/>
                    </a:cubicBezTo>
                    <a:cubicBezTo>
                      <a:pt x="98" y="171"/>
                      <a:pt x="105" y="163"/>
                      <a:pt x="112" y="163"/>
                    </a:cubicBezTo>
                    <a:cubicBezTo>
                      <a:pt x="114" y="163"/>
                      <a:pt x="115" y="163"/>
                      <a:pt x="116" y="164"/>
                    </a:cubicBezTo>
                    <a:cubicBezTo>
                      <a:pt x="123" y="166"/>
                      <a:pt x="126" y="172"/>
                      <a:pt x="129" y="178"/>
                    </a:cubicBezTo>
                    <a:cubicBezTo>
                      <a:pt x="122" y="179"/>
                      <a:pt x="117" y="180"/>
                      <a:pt x="111" y="180"/>
                    </a:cubicBezTo>
                    <a:moveTo>
                      <a:pt x="85" y="176"/>
                    </a:moveTo>
                    <a:cubicBezTo>
                      <a:pt x="73" y="172"/>
                      <a:pt x="62" y="165"/>
                      <a:pt x="52" y="156"/>
                    </a:cubicBezTo>
                    <a:cubicBezTo>
                      <a:pt x="56" y="153"/>
                      <a:pt x="62" y="151"/>
                      <a:pt x="68" y="151"/>
                    </a:cubicBezTo>
                    <a:cubicBezTo>
                      <a:pt x="71" y="151"/>
                      <a:pt x="74" y="151"/>
                      <a:pt x="77" y="153"/>
                    </a:cubicBezTo>
                    <a:cubicBezTo>
                      <a:pt x="80" y="155"/>
                      <a:pt x="88" y="170"/>
                      <a:pt x="85" y="176"/>
                    </a:cubicBezTo>
                    <a:moveTo>
                      <a:pt x="183" y="155"/>
                    </a:moveTo>
                    <a:cubicBezTo>
                      <a:pt x="183" y="145"/>
                      <a:pt x="185" y="131"/>
                      <a:pt x="194" y="130"/>
                    </a:cubicBezTo>
                    <a:cubicBezTo>
                      <a:pt x="196" y="129"/>
                      <a:pt x="199" y="129"/>
                      <a:pt x="202" y="129"/>
                    </a:cubicBezTo>
                    <a:cubicBezTo>
                      <a:pt x="204" y="129"/>
                      <a:pt x="206" y="129"/>
                      <a:pt x="207" y="129"/>
                    </a:cubicBezTo>
                    <a:cubicBezTo>
                      <a:pt x="208" y="130"/>
                      <a:pt x="209" y="131"/>
                      <a:pt x="209" y="131"/>
                    </a:cubicBezTo>
                    <a:cubicBezTo>
                      <a:pt x="202" y="140"/>
                      <a:pt x="194" y="148"/>
                      <a:pt x="183" y="155"/>
                    </a:cubicBezTo>
                    <a:moveTo>
                      <a:pt x="47" y="150"/>
                    </a:moveTo>
                    <a:cubicBezTo>
                      <a:pt x="39" y="141"/>
                      <a:pt x="32" y="131"/>
                      <a:pt x="27" y="121"/>
                    </a:cubicBezTo>
                    <a:cubicBezTo>
                      <a:pt x="28" y="120"/>
                      <a:pt x="30" y="120"/>
                      <a:pt x="31" y="120"/>
                    </a:cubicBezTo>
                    <a:cubicBezTo>
                      <a:pt x="36" y="120"/>
                      <a:pt x="40" y="122"/>
                      <a:pt x="43" y="126"/>
                    </a:cubicBezTo>
                    <a:cubicBezTo>
                      <a:pt x="50" y="135"/>
                      <a:pt x="51" y="142"/>
                      <a:pt x="47" y="150"/>
                    </a:cubicBezTo>
                    <a:moveTo>
                      <a:pt x="224" y="89"/>
                    </a:moveTo>
                    <a:cubicBezTo>
                      <a:pt x="227" y="88"/>
                      <a:pt x="229" y="88"/>
                      <a:pt x="231" y="87"/>
                    </a:cubicBezTo>
                    <a:cubicBezTo>
                      <a:pt x="228" y="100"/>
                      <a:pt x="223" y="113"/>
                      <a:pt x="215" y="125"/>
                    </a:cubicBezTo>
                    <a:cubicBezTo>
                      <a:pt x="214" y="124"/>
                      <a:pt x="212" y="123"/>
                      <a:pt x="211" y="123"/>
                    </a:cubicBezTo>
                    <a:cubicBezTo>
                      <a:pt x="206" y="116"/>
                      <a:pt x="204" y="105"/>
                      <a:pt x="207" y="100"/>
                    </a:cubicBezTo>
                    <a:cubicBezTo>
                      <a:pt x="208" y="99"/>
                      <a:pt x="209" y="98"/>
                      <a:pt x="209" y="96"/>
                    </a:cubicBezTo>
                    <a:cubicBezTo>
                      <a:pt x="213" y="91"/>
                      <a:pt x="218" y="89"/>
                      <a:pt x="224" y="89"/>
                    </a:cubicBezTo>
                    <a:cubicBezTo>
                      <a:pt x="224" y="89"/>
                      <a:pt x="224" y="89"/>
                      <a:pt x="224" y="89"/>
                    </a:cubicBezTo>
                    <a:moveTo>
                      <a:pt x="24" y="113"/>
                    </a:moveTo>
                    <a:cubicBezTo>
                      <a:pt x="20" y="104"/>
                      <a:pt x="17" y="95"/>
                      <a:pt x="16" y="86"/>
                    </a:cubicBezTo>
                    <a:cubicBezTo>
                      <a:pt x="21" y="87"/>
                      <a:pt x="26" y="90"/>
                      <a:pt x="28" y="96"/>
                    </a:cubicBezTo>
                    <a:cubicBezTo>
                      <a:pt x="30" y="103"/>
                      <a:pt x="31" y="110"/>
                      <a:pt x="24" y="113"/>
                    </a:cubicBezTo>
                    <a:moveTo>
                      <a:pt x="230" y="49"/>
                    </a:moveTo>
                    <a:cubicBezTo>
                      <a:pt x="231" y="49"/>
                      <a:pt x="232" y="48"/>
                      <a:pt x="233" y="47"/>
                    </a:cubicBezTo>
                    <a:cubicBezTo>
                      <a:pt x="233" y="50"/>
                      <a:pt x="234" y="54"/>
                      <a:pt x="234" y="57"/>
                    </a:cubicBezTo>
                    <a:cubicBezTo>
                      <a:pt x="234" y="64"/>
                      <a:pt x="234" y="70"/>
                      <a:pt x="233" y="77"/>
                    </a:cubicBezTo>
                    <a:cubicBezTo>
                      <a:pt x="228" y="74"/>
                      <a:pt x="225" y="72"/>
                      <a:pt x="224" y="65"/>
                    </a:cubicBezTo>
                    <a:cubicBezTo>
                      <a:pt x="224" y="57"/>
                      <a:pt x="226" y="53"/>
                      <a:pt x="230" y="49"/>
                    </a:cubicBezTo>
                    <a:moveTo>
                      <a:pt x="226" y="0"/>
                    </a:moveTo>
                    <a:cubicBezTo>
                      <a:pt x="223" y="2"/>
                      <a:pt x="220" y="3"/>
                      <a:pt x="217" y="4"/>
                    </a:cubicBezTo>
                    <a:cubicBezTo>
                      <a:pt x="217" y="4"/>
                      <a:pt x="217" y="4"/>
                      <a:pt x="217" y="4"/>
                    </a:cubicBezTo>
                    <a:cubicBezTo>
                      <a:pt x="217" y="4"/>
                      <a:pt x="217" y="4"/>
                      <a:pt x="217" y="4"/>
                    </a:cubicBezTo>
                    <a:cubicBezTo>
                      <a:pt x="224" y="13"/>
                      <a:pt x="228" y="25"/>
                      <a:pt x="231" y="37"/>
                    </a:cubicBezTo>
                    <a:cubicBezTo>
                      <a:pt x="229" y="37"/>
                      <a:pt x="226" y="36"/>
                      <a:pt x="224" y="35"/>
                    </a:cubicBezTo>
                    <a:cubicBezTo>
                      <a:pt x="221" y="34"/>
                      <a:pt x="218" y="32"/>
                      <a:pt x="216" y="30"/>
                    </a:cubicBezTo>
                    <a:cubicBezTo>
                      <a:pt x="208" y="26"/>
                      <a:pt x="207" y="19"/>
                      <a:pt x="208" y="11"/>
                    </a:cubicBezTo>
                    <a:cubicBezTo>
                      <a:pt x="208" y="10"/>
                      <a:pt x="209" y="9"/>
                      <a:pt x="209" y="8"/>
                    </a:cubicBezTo>
                    <a:cubicBezTo>
                      <a:pt x="206" y="9"/>
                      <a:pt x="203" y="10"/>
                      <a:pt x="200" y="12"/>
                    </a:cubicBezTo>
                    <a:cubicBezTo>
                      <a:pt x="199" y="16"/>
                      <a:pt x="200" y="21"/>
                      <a:pt x="202" y="26"/>
                    </a:cubicBezTo>
                    <a:cubicBezTo>
                      <a:pt x="205" y="34"/>
                      <a:pt x="215" y="41"/>
                      <a:pt x="224" y="44"/>
                    </a:cubicBezTo>
                    <a:cubicBezTo>
                      <a:pt x="220" y="48"/>
                      <a:pt x="216" y="53"/>
                      <a:pt x="217" y="61"/>
                    </a:cubicBezTo>
                    <a:cubicBezTo>
                      <a:pt x="217" y="65"/>
                      <a:pt x="217" y="73"/>
                      <a:pt x="219" y="77"/>
                    </a:cubicBezTo>
                    <a:cubicBezTo>
                      <a:pt x="221" y="79"/>
                      <a:pt x="222" y="80"/>
                      <a:pt x="224" y="81"/>
                    </a:cubicBezTo>
                    <a:cubicBezTo>
                      <a:pt x="218" y="82"/>
                      <a:pt x="213" y="82"/>
                      <a:pt x="207" y="86"/>
                    </a:cubicBezTo>
                    <a:cubicBezTo>
                      <a:pt x="204" y="88"/>
                      <a:pt x="198" y="98"/>
                      <a:pt x="198" y="102"/>
                    </a:cubicBezTo>
                    <a:cubicBezTo>
                      <a:pt x="198" y="108"/>
                      <a:pt x="199" y="115"/>
                      <a:pt x="202" y="121"/>
                    </a:cubicBezTo>
                    <a:cubicBezTo>
                      <a:pt x="202" y="121"/>
                      <a:pt x="201" y="121"/>
                      <a:pt x="201" y="121"/>
                    </a:cubicBezTo>
                    <a:cubicBezTo>
                      <a:pt x="196" y="121"/>
                      <a:pt x="192" y="122"/>
                      <a:pt x="189" y="123"/>
                    </a:cubicBezTo>
                    <a:cubicBezTo>
                      <a:pt x="177" y="128"/>
                      <a:pt x="175" y="144"/>
                      <a:pt x="176" y="156"/>
                    </a:cubicBezTo>
                    <a:cubicBezTo>
                      <a:pt x="172" y="153"/>
                      <a:pt x="168" y="148"/>
                      <a:pt x="165" y="146"/>
                    </a:cubicBezTo>
                    <a:cubicBezTo>
                      <a:pt x="163" y="144"/>
                      <a:pt x="160" y="143"/>
                      <a:pt x="157" y="143"/>
                    </a:cubicBezTo>
                    <a:cubicBezTo>
                      <a:pt x="152" y="143"/>
                      <a:pt x="148" y="144"/>
                      <a:pt x="145" y="145"/>
                    </a:cubicBezTo>
                    <a:cubicBezTo>
                      <a:pt x="138" y="147"/>
                      <a:pt x="134" y="157"/>
                      <a:pt x="132" y="167"/>
                    </a:cubicBezTo>
                    <a:cubicBezTo>
                      <a:pt x="128" y="161"/>
                      <a:pt x="122" y="157"/>
                      <a:pt x="115" y="156"/>
                    </a:cubicBezTo>
                    <a:cubicBezTo>
                      <a:pt x="114" y="156"/>
                      <a:pt x="113" y="156"/>
                      <a:pt x="112" y="156"/>
                    </a:cubicBezTo>
                    <a:cubicBezTo>
                      <a:pt x="105" y="156"/>
                      <a:pt x="98" y="161"/>
                      <a:pt x="93" y="167"/>
                    </a:cubicBezTo>
                    <a:cubicBezTo>
                      <a:pt x="91" y="159"/>
                      <a:pt x="87" y="152"/>
                      <a:pt x="84" y="148"/>
                    </a:cubicBezTo>
                    <a:cubicBezTo>
                      <a:pt x="80" y="144"/>
                      <a:pt x="75" y="142"/>
                      <a:pt x="69" y="142"/>
                    </a:cubicBezTo>
                    <a:cubicBezTo>
                      <a:pt x="65" y="142"/>
                      <a:pt x="60" y="143"/>
                      <a:pt x="56" y="145"/>
                    </a:cubicBezTo>
                    <a:cubicBezTo>
                      <a:pt x="58" y="138"/>
                      <a:pt x="56" y="131"/>
                      <a:pt x="51" y="124"/>
                    </a:cubicBezTo>
                    <a:cubicBezTo>
                      <a:pt x="47" y="117"/>
                      <a:pt x="42" y="114"/>
                      <a:pt x="35" y="113"/>
                    </a:cubicBezTo>
                    <a:cubicBezTo>
                      <a:pt x="37" y="110"/>
                      <a:pt x="38" y="105"/>
                      <a:pt x="37" y="100"/>
                    </a:cubicBezTo>
                    <a:cubicBezTo>
                      <a:pt x="35" y="92"/>
                      <a:pt x="31" y="86"/>
                      <a:pt x="25" y="82"/>
                    </a:cubicBezTo>
                    <a:cubicBezTo>
                      <a:pt x="29" y="79"/>
                      <a:pt x="31" y="75"/>
                      <a:pt x="29" y="66"/>
                    </a:cubicBezTo>
                    <a:cubicBezTo>
                      <a:pt x="29" y="65"/>
                      <a:pt x="28" y="63"/>
                      <a:pt x="28" y="61"/>
                    </a:cubicBezTo>
                    <a:cubicBezTo>
                      <a:pt x="25" y="61"/>
                      <a:pt x="23" y="62"/>
                      <a:pt x="20" y="62"/>
                    </a:cubicBezTo>
                    <a:cubicBezTo>
                      <a:pt x="21" y="64"/>
                      <a:pt x="22" y="66"/>
                      <a:pt x="22" y="67"/>
                    </a:cubicBezTo>
                    <a:cubicBezTo>
                      <a:pt x="23" y="73"/>
                      <a:pt x="19" y="76"/>
                      <a:pt x="15" y="77"/>
                    </a:cubicBezTo>
                    <a:cubicBezTo>
                      <a:pt x="14" y="72"/>
                      <a:pt x="14" y="68"/>
                      <a:pt x="14" y="63"/>
                    </a:cubicBezTo>
                    <a:cubicBezTo>
                      <a:pt x="10" y="64"/>
                      <a:pt x="7" y="64"/>
                      <a:pt x="3" y="65"/>
                    </a:cubicBezTo>
                    <a:cubicBezTo>
                      <a:pt x="2" y="69"/>
                      <a:pt x="1" y="74"/>
                      <a:pt x="0" y="80"/>
                    </a:cubicBezTo>
                    <a:cubicBezTo>
                      <a:pt x="8" y="94"/>
                      <a:pt x="18" y="128"/>
                      <a:pt x="13" y="168"/>
                    </a:cubicBezTo>
                    <a:cubicBezTo>
                      <a:pt x="16" y="172"/>
                      <a:pt x="18" y="177"/>
                      <a:pt x="21" y="182"/>
                    </a:cubicBezTo>
                    <a:cubicBezTo>
                      <a:pt x="38" y="212"/>
                      <a:pt x="77" y="237"/>
                      <a:pt x="127" y="237"/>
                    </a:cubicBezTo>
                    <a:cubicBezTo>
                      <a:pt x="129" y="237"/>
                      <a:pt x="130" y="237"/>
                      <a:pt x="132" y="237"/>
                    </a:cubicBezTo>
                    <a:cubicBezTo>
                      <a:pt x="128" y="233"/>
                      <a:pt x="125" y="229"/>
                      <a:pt x="123" y="225"/>
                    </a:cubicBezTo>
                    <a:cubicBezTo>
                      <a:pt x="118" y="212"/>
                      <a:pt x="124" y="197"/>
                      <a:pt x="138" y="197"/>
                    </a:cubicBezTo>
                    <a:cubicBezTo>
                      <a:pt x="138" y="195"/>
                      <a:pt x="140" y="194"/>
                      <a:pt x="141" y="194"/>
                    </a:cubicBezTo>
                    <a:cubicBezTo>
                      <a:pt x="142" y="194"/>
                      <a:pt x="143" y="194"/>
                      <a:pt x="144" y="195"/>
                    </a:cubicBezTo>
                    <a:cubicBezTo>
                      <a:pt x="150" y="199"/>
                      <a:pt x="159" y="213"/>
                      <a:pt x="167" y="231"/>
                    </a:cubicBezTo>
                    <a:cubicBezTo>
                      <a:pt x="158" y="198"/>
                      <a:pt x="165" y="173"/>
                      <a:pt x="167" y="165"/>
                    </a:cubicBezTo>
                    <a:cubicBezTo>
                      <a:pt x="160" y="168"/>
                      <a:pt x="153" y="171"/>
                      <a:pt x="145" y="174"/>
                    </a:cubicBezTo>
                    <a:cubicBezTo>
                      <a:pt x="142" y="175"/>
                      <a:pt x="140" y="175"/>
                      <a:pt x="138" y="176"/>
                    </a:cubicBezTo>
                    <a:cubicBezTo>
                      <a:pt x="139" y="165"/>
                      <a:pt x="145" y="151"/>
                      <a:pt x="155" y="151"/>
                    </a:cubicBezTo>
                    <a:cubicBezTo>
                      <a:pt x="158" y="151"/>
                      <a:pt x="162" y="153"/>
                      <a:pt x="167" y="157"/>
                    </a:cubicBezTo>
                    <a:cubicBezTo>
                      <a:pt x="168" y="158"/>
                      <a:pt x="169" y="159"/>
                      <a:pt x="170" y="160"/>
                    </a:cubicBezTo>
                    <a:cubicBezTo>
                      <a:pt x="171" y="160"/>
                      <a:pt x="172" y="159"/>
                      <a:pt x="173" y="159"/>
                    </a:cubicBezTo>
                    <a:cubicBezTo>
                      <a:pt x="173" y="159"/>
                      <a:pt x="173" y="159"/>
                      <a:pt x="173" y="159"/>
                    </a:cubicBezTo>
                    <a:cubicBezTo>
                      <a:pt x="183" y="160"/>
                      <a:pt x="190" y="168"/>
                      <a:pt x="193" y="176"/>
                    </a:cubicBezTo>
                    <a:cubicBezTo>
                      <a:pt x="196" y="185"/>
                      <a:pt x="195" y="189"/>
                      <a:pt x="191" y="192"/>
                    </a:cubicBezTo>
                    <a:cubicBezTo>
                      <a:pt x="197" y="195"/>
                      <a:pt x="203" y="200"/>
                      <a:pt x="206" y="208"/>
                    </a:cubicBezTo>
                    <a:cubicBezTo>
                      <a:pt x="206" y="210"/>
                      <a:pt x="207" y="211"/>
                      <a:pt x="207" y="212"/>
                    </a:cubicBezTo>
                    <a:cubicBezTo>
                      <a:pt x="219" y="203"/>
                      <a:pt x="228" y="193"/>
                      <a:pt x="234" y="183"/>
                    </a:cubicBezTo>
                    <a:cubicBezTo>
                      <a:pt x="254" y="151"/>
                      <a:pt x="261" y="120"/>
                      <a:pt x="259" y="92"/>
                    </a:cubicBezTo>
                    <a:cubicBezTo>
                      <a:pt x="258" y="49"/>
                      <a:pt x="238" y="15"/>
                      <a:pt x="22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2" name="Freeform 812"/>
              <p:cNvSpPr>
                <a:spLocks noEditPoints="1"/>
              </p:cNvSpPr>
              <p:nvPr/>
            </p:nvSpPr>
            <p:spPr bwMode="auto">
              <a:xfrm>
                <a:off x="3379" y="4414"/>
                <a:ext cx="154" cy="127"/>
              </a:xfrm>
              <a:custGeom>
                <a:avLst/>
                <a:gdLst>
                  <a:gd name="T0" fmla="*/ 121 w 311"/>
                  <a:gd name="T1" fmla="*/ 201 h 257"/>
                  <a:gd name="T2" fmla="*/ 144 w 311"/>
                  <a:gd name="T3" fmla="*/ 184 h 257"/>
                  <a:gd name="T4" fmla="*/ 127 w 311"/>
                  <a:gd name="T5" fmla="*/ 202 h 257"/>
                  <a:gd name="T6" fmla="*/ 73 w 311"/>
                  <a:gd name="T7" fmla="*/ 186 h 257"/>
                  <a:gd name="T8" fmla="*/ 100 w 311"/>
                  <a:gd name="T9" fmla="*/ 179 h 257"/>
                  <a:gd name="T10" fmla="*/ 169 w 311"/>
                  <a:gd name="T11" fmla="*/ 193 h 257"/>
                  <a:gd name="T12" fmla="*/ 198 w 311"/>
                  <a:gd name="T13" fmla="*/ 170 h 257"/>
                  <a:gd name="T14" fmla="*/ 177 w 311"/>
                  <a:gd name="T15" fmla="*/ 190 h 257"/>
                  <a:gd name="T16" fmla="*/ 66 w 311"/>
                  <a:gd name="T17" fmla="*/ 181 h 257"/>
                  <a:gd name="T18" fmla="*/ 48 w 311"/>
                  <a:gd name="T19" fmla="*/ 153 h 257"/>
                  <a:gd name="T20" fmla="*/ 66 w 311"/>
                  <a:gd name="T21" fmla="*/ 181 h 257"/>
                  <a:gd name="T22" fmla="*/ 224 w 311"/>
                  <a:gd name="T23" fmla="*/ 139 h 257"/>
                  <a:gd name="T24" fmla="*/ 238 w 311"/>
                  <a:gd name="T25" fmla="*/ 137 h 257"/>
                  <a:gd name="T26" fmla="*/ 216 w 311"/>
                  <a:gd name="T27" fmla="*/ 166 h 257"/>
                  <a:gd name="T28" fmla="*/ 23 w 311"/>
                  <a:gd name="T29" fmla="*/ 121 h 257"/>
                  <a:gd name="T30" fmla="*/ 40 w 311"/>
                  <a:gd name="T31" fmla="*/ 141 h 257"/>
                  <a:gd name="T32" fmla="*/ 34 w 311"/>
                  <a:gd name="T33" fmla="*/ 145 h 257"/>
                  <a:gd name="T34" fmla="*/ 242 w 311"/>
                  <a:gd name="T35" fmla="*/ 130 h 257"/>
                  <a:gd name="T36" fmla="*/ 236 w 311"/>
                  <a:gd name="T37" fmla="*/ 104 h 257"/>
                  <a:gd name="T38" fmla="*/ 258 w 311"/>
                  <a:gd name="T39" fmla="*/ 92 h 257"/>
                  <a:gd name="T40" fmla="*/ 20 w 311"/>
                  <a:gd name="T41" fmla="*/ 113 h 257"/>
                  <a:gd name="T42" fmla="*/ 27 w 311"/>
                  <a:gd name="T43" fmla="*/ 102 h 257"/>
                  <a:gd name="T44" fmla="*/ 259 w 311"/>
                  <a:gd name="T45" fmla="*/ 81 h 257"/>
                  <a:gd name="T46" fmla="*/ 255 w 311"/>
                  <a:gd name="T47" fmla="*/ 51 h 257"/>
                  <a:gd name="T48" fmla="*/ 229 w 311"/>
                  <a:gd name="T49" fmla="*/ 12 h 257"/>
                  <a:gd name="T50" fmla="*/ 247 w 311"/>
                  <a:gd name="T51" fmla="*/ 33 h 257"/>
                  <a:gd name="T52" fmla="*/ 250 w 311"/>
                  <a:gd name="T53" fmla="*/ 42 h 257"/>
                  <a:gd name="T54" fmla="*/ 233 w 311"/>
                  <a:gd name="T55" fmla="*/ 38 h 257"/>
                  <a:gd name="T56" fmla="*/ 228 w 311"/>
                  <a:gd name="T57" fmla="*/ 12 h 257"/>
                  <a:gd name="T58" fmla="*/ 229 w 311"/>
                  <a:gd name="T59" fmla="*/ 0 h 257"/>
                  <a:gd name="T60" fmla="*/ 218 w 311"/>
                  <a:gd name="T61" fmla="*/ 35 h 257"/>
                  <a:gd name="T62" fmla="*/ 245 w 311"/>
                  <a:gd name="T63" fmla="*/ 50 h 257"/>
                  <a:gd name="T64" fmla="*/ 244 w 311"/>
                  <a:gd name="T65" fmla="*/ 83 h 257"/>
                  <a:gd name="T66" fmla="*/ 232 w 311"/>
                  <a:gd name="T67" fmla="*/ 94 h 257"/>
                  <a:gd name="T68" fmla="*/ 232 w 311"/>
                  <a:gd name="T69" fmla="*/ 129 h 257"/>
                  <a:gd name="T70" fmla="*/ 208 w 311"/>
                  <a:gd name="T71" fmla="*/ 168 h 257"/>
                  <a:gd name="T72" fmla="*/ 189 w 311"/>
                  <a:gd name="T73" fmla="*/ 158 h 257"/>
                  <a:gd name="T74" fmla="*/ 161 w 311"/>
                  <a:gd name="T75" fmla="*/ 185 h 257"/>
                  <a:gd name="T76" fmla="*/ 141 w 311"/>
                  <a:gd name="T77" fmla="*/ 176 h 257"/>
                  <a:gd name="T78" fmla="*/ 107 w 311"/>
                  <a:gd name="T79" fmla="*/ 173 h 257"/>
                  <a:gd name="T80" fmla="*/ 76 w 311"/>
                  <a:gd name="T81" fmla="*/ 174 h 257"/>
                  <a:gd name="T82" fmla="*/ 48 w 311"/>
                  <a:gd name="T83" fmla="*/ 146 h 257"/>
                  <a:gd name="T84" fmla="*/ 48 w 311"/>
                  <a:gd name="T85" fmla="*/ 132 h 257"/>
                  <a:gd name="T86" fmla="*/ 35 w 311"/>
                  <a:gd name="T87" fmla="*/ 100 h 257"/>
                  <a:gd name="T88" fmla="*/ 15 w 311"/>
                  <a:gd name="T89" fmla="*/ 83 h 257"/>
                  <a:gd name="T90" fmla="*/ 12 w 311"/>
                  <a:gd name="T91" fmla="*/ 85 h 257"/>
                  <a:gd name="T92" fmla="*/ 9 w 311"/>
                  <a:gd name="T93" fmla="*/ 89 h 257"/>
                  <a:gd name="T94" fmla="*/ 15 w 311"/>
                  <a:gd name="T95" fmla="*/ 173 h 257"/>
                  <a:gd name="T96" fmla="*/ 143 w 311"/>
                  <a:gd name="T97" fmla="*/ 257 h 257"/>
                  <a:gd name="T98" fmla="*/ 276 w 311"/>
                  <a:gd name="T99" fmla="*/ 187 h 257"/>
                  <a:gd name="T100" fmla="*/ 231 w 311"/>
                  <a:gd name="T101" fmla="*/ 1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11" h="257">
                    <a:moveTo>
                      <a:pt x="127" y="202"/>
                    </a:moveTo>
                    <a:cubicBezTo>
                      <a:pt x="125" y="202"/>
                      <a:pt x="123" y="202"/>
                      <a:pt x="121" y="201"/>
                    </a:cubicBezTo>
                    <a:cubicBezTo>
                      <a:pt x="125" y="194"/>
                      <a:pt x="132" y="184"/>
                      <a:pt x="142" y="184"/>
                    </a:cubicBezTo>
                    <a:cubicBezTo>
                      <a:pt x="142" y="184"/>
                      <a:pt x="143" y="184"/>
                      <a:pt x="144" y="184"/>
                    </a:cubicBezTo>
                    <a:cubicBezTo>
                      <a:pt x="151" y="185"/>
                      <a:pt x="156" y="190"/>
                      <a:pt x="160" y="197"/>
                    </a:cubicBezTo>
                    <a:cubicBezTo>
                      <a:pt x="148" y="200"/>
                      <a:pt x="137" y="202"/>
                      <a:pt x="127" y="202"/>
                    </a:cubicBezTo>
                    <a:moveTo>
                      <a:pt x="112" y="201"/>
                    </a:moveTo>
                    <a:cubicBezTo>
                      <a:pt x="98" y="198"/>
                      <a:pt x="85" y="193"/>
                      <a:pt x="73" y="186"/>
                    </a:cubicBezTo>
                    <a:cubicBezTo>
                      <a:pt x="78" y="181"/>
                      <a:pt x="85" y="178"/>
                      <a:pt x="93" y="178"/>
                    </a:cubicBezTo>
                    <a:cubicBezTo>
                      <a:pt x="95" y="178"/>
                      <a:pt x="97" y="178"/>
                      <a:pt x="100" y="179"/>
                    </a:cubicBezTo>
                    <a:cubicBezTo>
                      <a:pt x="103" y="180"/>
                      <a:pt x="115" y="194"/>
                      <a:pt x="112" y="201"/>
                    </a:cubicBezTo>
                    <a:moveTo>
                      <a:pt x="169" y="193"/>
                    </a:moveTo>
                    <a:cubicBezTo>
                      <a:pt x="169" y="181"/>
                      <a:pt x="174" y="166"/>
                      <a:pt x="186" y="166"/>
                    </a:cubicBezTo>
                    <a:cubicBezTo>
                      <a:pt x="190" y="166"/>
                      <a:pt x="194" y="167"/>
                      <a:pt x="198" y="170"/>
                    </a:cubicBezTo>
                    <a:cubicBezTo>
                      <a:pt x="200" y="171"/>
                      <a:pt x="203" y="173"/>
                      <a:pt x="205" y="175"/>
                    </a:cubicBezTo>
                    <a:cubicBezTo>
                      <a:pt x="197" y="180"/>
                      <a:pt x="187" y="185"/>
                      <a:pt x="177" y="190"/>
                    </a:cubicBezTo>
                    <a:cubicBezTo>
                      <a:pt x="174" y="191"/>
                      <a:pt x="172" y="192"/>
                      <a:pt x="169" y="193"/>
                    </a:cubicBezTo>
                    <a:moveTo>
                      <a:pt x="66" y="181"/>
                    </a:moveTo>
                    <a:cubicBezTo>
                      <a:pt x="56" y="173"/>
                      <a:pt x="47" y="164"/>
                      <a:pt x="40" y="154"/>
                    </a:cubicBezTo>
                    <a:cubicBezTo>
                      <a:pt x="43" y="154"/>
                      <a:pt x="45" y="153"/>
                      <a:pt x="48" y="153"/>
                    </a:cubicBezTo>
                    <a:cubicBezTo>
                      <a:pt x="52" y="153"/>
                      <a:pt x="55" y="154"/>
                      <a:pt x="59" y="158"/>
                    </a:cubicBezTo>
                    <a:cubicBezTo>
                      <a:pt x="67" y="166"/>
                      <a:pt x="70" y="172"/>
                      <a:pt x="66" y="181"/>
                    </a:cubicBezTo>
                    <a:moveTo>
                      <a:pt x="216" y="166"/>
                    </a:moveTo>
                    <a:cubicBezTo>
                      <a:pt x="215" y="156"/>
                      <a:pt x="214" y="142"/>
                      <a:pt x="224" y="139"/>
                    </a:cubicBezTo>
                    <a:cubicBezTo>
                      <a:pt x="227" y="138"/>
                      <a:pt x="232" y="137"/>
                      <a:pt x="237" y="137"/>
                    </a:cubicBezTo>
                    <a:cubicBezTo>
                      <a:pt x="237" y="137"/>
                      <a:pt x="238" y="137"/>
                      <a:pt x="238" y="137"/>
                    </a:cubicBezTo>
                    <a:cubicBezTo>
                      <a:pt x="239" y="137"/>
                      <a:pt x="240" y="138"/>
                      <a:pt x="241" y="139"/>
                    </a:cubicBezTo>
                    <a:cubicBezTo>
                      <a:pt x="235" y="148"/>
                      <a:pt x="227" y="157"/>
                      <a:pt x="216" y="166"/>
                    </a:cubicBezTo>
                    <a:moveTo>
                      <a:pt x="34" y="145"/>
                    </a:moveTo>
                    <a:cubicBezTo>
                      <a:pt x="29" y="137"/>
                      <a:pt x="26" y="129"/>
                      <a:pt x="23" y="121"/>
                    </a:cubicBezTo>
                    <a:cubicBezTo>
                      <a:pt x="29" y="122"/>
                      <a:pt x="35" y="124"/>
                      <a:pt x="38" y="130"/>
                    </a:cubicBezTo>
                    <a:cubicBezTo>
                      <a:pt x="40" y="134"/>
                      <a:pt x="41" y="138"/>
                      <a:pt x="40" y="141"/>
                    </a:cubicBezTo>
                    <a:cubicBezTo>
                      <a:pt x="40" y="144"/>
                      <a:pt x="38" y="146"/>
                      <a:pt x="35" y="147"/>
                    </a:cubicBezTo>
                    <a:cubicBezTo>
                      <a:pt x="35" y="146"/>
                      <a:pt x="34" y="146"/>
                      <a:pt x="34" y="145"/>
                    </a:cubicBezTo>
                    <a:moveTo>
                      <a:pt x="246" y="131"/>
                    </a:moveTo>
                    <a:cubicBezTo>
                      <a:pt x="245" y="131"/>
                      <a:pt x="243" y="130"/>
                      <a:pt x="242" y="130"/>
                    </a:cubicBezTo>
                    <a:cubicBezTo>
                      <a:pt x="236" y="124"/>
                      <a:pt x="231" y="114"/>
                      <a:pt x="235" y="108"/>
                    </a:cubicBezTo>
                    <a:cubicBezTo>
                      <a:pt x="235" y="107"/>
                      <a:pt x="236" y="105"/>
                      <a:pt x="236" y="104"/>
                    </a:cubicBezTo>
                    <a:cubicBezTo>
                      <a:pt x="240" y="98"/>
                      <a:pt x="245" y="95"/>
                      <a:pt x="251" y="94"/>
                    </a:cubicBezTo>
                    <a:cubicBezTo>
                      <a:pt x="254" y="94"/>
                      <a:pt x="256" y="93"/>
                      <a:pt x="258" y="92"/>
                    </a:cubicBezTo>
                    <a:cubicBezTo>
                      <a:pt x="257" y="105"/>
                      <a:pt x="253" y="118"/>
                      <a:pt x="246" y="131"/>
                    </a:cubicBezTo>
                    <a:moveTo>
                      <a:pt x="20" y="113"/>
                    </a:moveTo>
                    <a:cubicBezTo>
                      <a:pt x="18" y="105"/>
                      <a:pt x="17" y="98"/>
                      <a:pt x="17" y="91"/>
                    </a:cubicBezTo>
                    <a:cubicBezTo>
                      <a:pt x="21" y="93"/>
                      <a:pt x="26" y="99"/>
                      <a:pt x="27" y="102"/>
                    </a:cubicBezTo>
                    <a:cubicBezTo>
                      <a:pt x="29" y="108"/>
                      <a:pt x="25" y="111"/>
                      <a:pt x="20" y="113"/>
                    </a:cubicBezTo>
                    <a:moveTo>
                      <a:pt x="259" y="81"/>
                    </a:moveTo>
                    <a:cubicBezTo>
                      <a:pt x="254" y="79"/>
                      <a:pt x="250" y="77"/>
                      <a:pt x="248" y="70"/>
                    </a:cubicBezTo>
                    <a:cubicBezTo>
                      <a:pt x="246" y="61"/>
                      <a:pt x="249" y="57"/>
                      <a:pt x="255" y="51"/>
                    </a:cubicBezTo>
                    <a:cubicBezTo>
                      <a:pt x="258" y="61"/>
                      <a:pt x="259" y="71"/>
                      <a:pt x="259" y="81"/>
                    </a:cubicBezTo>
                    <a:moveTo>
                      <a:pt x="229" y="12"/>
                    </a:moveTo>
                    <a:cubicBezTo>
                      <a:pt x="230" y="12"/>
                      <a:pt x="231" y="12"/>
                      <a:pt x="231" y="11"/>
                    </a:cubicBezTo>
                    <a:cubicBezTo>
                      <a:pt x="238" y="17"/>
                      <a:pt x="243" y="25"/>
                      <a:pt x="247" y="33"/>
                    </a:cubicBezTo>
                    <a:cubicBezTo>
                      <a:pt x="249" y="36"/>
                      <a:pt x="250" y="39"/>
                      <a:pt x="251" y="42"/>
                    </a:cubicBezTo>
                    <a:cubicBezTo>
                      <a:pt x="251" y="42"/>
                      <a:pt x="251" y="42"/>
                      <a:pt x="250" y="42"/>
                    </a:cubicBezTo>
                    <a:cubicBezTo>
                      <a:pt x="245" y="42"/>
                      <a:pt x="240" y="40"/>
                      <a:pt x="235" y="38"/>
                    </a:cubicBezTo>
                    <a:cubicBezTo>
                      <a:pt x="234" y="38"/>
                      <a:pt x="234" y="38"/>
                      <a:pt x="233" y="38"/>
                    </a:cubicBezTo>
                    <a:cubicBezTo>
                      <a:pt x="224" y="34"/>
                      <a:pt x="223" y="28"/>
                      <a:pt x="223" y="20"/>
                    </a:cubicBezTo>
                    <a:cubicBezTo>
                      <a:pt x="222" y="17"/>
                      <a:pt x="224" y="14"/>
                      <a:pt x="228" y="12"/>
                    </a:cubicBezTo>
                    <a:cubicBezTo>
                      <a:pt x="228" y="12"/>
                      <a:pt x="229" y="12"/>
                      <a:pt x="229" y="12"/>
                    </a:cubicBezTo>
                    <a:moveTo>
                      <a:pt x="229" y="0"/>
                    </a:moveTo>
                    <a:cubicBezTo>
                      <a:pt x="227" y="0"/>
                      <a:pt x="226" y="2"/>
                      <a:pt x="226" y="4"/>
                    </a:cubicBezTo>
                    <a:cubicBezTo>
                      <a:pt x="212" y="8"/>
                      <a:pt x="210" y="24"/>
                      <a:pt x="218" y="35"/>
                    </a:cubicBezTo>
                    <a:cubicBezTo>
                      <a:pt x="219" y="38"/>
                      <a:pt x="222" y="40"/>
                      <a:pt x="225" y="42"/>
                    </a:cubicBezTo>
                    <a:cubicBezTo>
                      <a:pt x="230" y="46"/>
                      <a:pt x="238" y="49"/>
                      <a:pt x="245" y="50"/>
                    </a:cubicBezTo>
                    <a:cubicBezTo>
                      <a:pt x="240" y="55"/>
                      <a:pt x="237" y="60"/>
                      <a:pt x="239" y="68"/>
                    </a:cubicBezTo>
                    <a:cubicBezTo>
                      <a:pt x="240" y="72"/>
                      <a:pt x="241" y="80"/>
                      <a:pt x="244" y="83"/>
                    </a:cubicBezTo>
                    <a:cubicBezTo>
                      <a:pt x="246" y="85"/>
                      <a:pt x="248" y="86"/>
                      <a:pt x="250" y="87"/>
                    </a:cubicBezTo>
                    <a:cubicBezTo>
                      <a:pt x="244" y="88"/>
                      <a:pt x="238" y="89"/>
                      <a:pt x="232" y="94"/>
                    </a:cubicBezTo>
                    <a:cubicBezTo>
                      <a:pt x="229" y="97"/>
                      <a:pt x="224" y="108"/>
                      <a:pt x="225" y="112"/>
                    </a:cubicBezTo>
                    <a:cubicBezTo>
                      <a:pt x="226" y="117"/>
                      <a:pt x="228" y="124"/>
                      <a:pt x="232" y="129"/>
                    </a:cubicBezTo>
                    <a:cubicBezTo>
                      <a:pt x="226" y="130"/>
                      <a:pt x="221" y="131"/>
                      <a:pt x="217" y="133"/>
                    </a:cubicBezTo>
                    <a:cubicBezTo>
                      <a:pt x="205" y="140"/>
                      <a:pt x="206" y="156"/>
                      <a:pt x="208" y="168"/>
                    </a:cubicBezTo>
                    <a:cubicBezTo>
                      <a:pt x="204" y="165"/>
                      <a:pt x="199" y="161"/>
                      <a:pt x="195" y="159"/>
                    </a:cubicBezTo>
                    <a:cubicBezTo>
                      <a:pt x="193" y="158"/>
                      <a:pt x="191" y="158"/>
                      <a:pt x="189" y="158"/>
                    </a:cubicBezTo>
                    <a:cubicBezTo>
                      <a:pt x="183" y="158"/>
                      <a:pt x="177" y="160"/>
                      <a:pt x="173" y="162"/>
                    </a:cubicBezTo>
                    <a:cubicBezTo>
                      <a:pt x="165" y="165"/>
                      <a:pt x="162" y="175"/>
                      <a:pt x="161" y="185"/>
                    </a:cubicBezTo>
                    <a:cubicBezTo>
                      <a:pt x="156" y="180"/>
                      <a:pt x="150" y="176"/>
                      <a:pt x="142" y="176"/>
                    </a:cubicBezTo>
                    <a:cubicBezTo>
                      <a:pt x="142" y="176"/>
                      <a:pt x="141" y="176"/>
                      <a:pt x="141" y="176"/>
                    </a:cubicBezTo>
                    <a:cubicBezTo>
                      <a:pt x="132" y="177"/>
                      <a:pt x="124" y="183"/>
                      <a:pt x="119" y="190"/>
                    </a:cubicBezTo>
                    <a:cubicBezTo>
                      <a:pt x="116" y="183"/>
                      <a:pt x="111" y="176"/>
                      <a:pt x="107" y="173"/>
                    </a:cubicBezTo>
                    <a:cubicBezTo>
                      <a:pt x="103" y="171"/>
                      <a:pt x="99" y="169"/>
                      <a:pt x="94" y="169"/>
                    </a:cubicBezTo>
                    <a:cubicBezTo>
                      <a:pt x="88" y="169"/>
                      <a:pt x="81" y="171"/>
                      <a:pt x="76" y="174"/>
                    </a:cubicBezTo>
                    <a:cubicBezTo>
                      <a:pt x="76" y="167"/>
                      <a:pt x="73" y="161"/>
                      <a:pt x="67" y="154"/>
                    </a:cubicBezTo>
                    <a:cubicBezTo>
                      <a:pt x="62" y="148"/>
                      <a:pt x="55" y="146"/>
                      <a:pt x="48" y="146"/>
                    </a:cubicBezTo>
                    <a:cubicBezTo>
                      <a:pt x="50" y="143"/>
                      <a:pt x="50" y="139"/>
                      <a:pt x="49" y="136"/>
                    </a:cubicBezTo>
                    <a:cubicBezTo>
                      <a:pt x="49" y="135"/>
                      <a:pt x="48" y="134"/>
                      <a:pt x="48" y="132"/>
                    </a:cubicBezTo>
                    <a:cubicBezTo>
                      <a:pt x="45" y="124"/>
                      <a:pt x="39" y="119"/>
                      <a:pt x="33" y="116"/>
                    </a:cubicBezTo>
                    <a:cubicBezTo>
                      <a:pt x="37" y="113"/>
                      <a:pt x="38" y="109"/>
                      <a:pt x="35" y="100"/>
                    </a:cubicBezTo>
                    <a:cubicBezTo>
                      <a:pt x="32" y="92"/>
                      <a:pt x="25" y="84"/>
                      <a:pt x="15" y="83"/>
                    </a:cubicBezTo>
                    <a:cubicBezTo>
                      <a:pt x="15" y="83"/>
                      <a:pt x="15" y="83"/>
                      <a:pt x="15" y="83"/>
                    </a:cubicBezTo>
                    <a:cubicBezTo>
                      <a:pt x="14" y="83"/>
                      <a:pt x="13" y="84"/>
                      <a:pt x="12" y="84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10" y="86"/>
                      <a:pt x="9" y="86"/>
                      <a:pt x="9" y="88"/>
                    </a:cubicBezTo>
                    <a:cubicBezTo>
                      <a:pt x="9" y="88"/>
                      <a:pt x="9" y="89"/>
                      <a:pt x="9" y="89"/>
                    </a:cubicBezTo>
                    <a:cubicBezTo>
                      <a:pt x="7" y="97"/>
                      <a:pt x="0" y="122"/>
                      <a:pt x="9" y="155"/>
                    </a:cubicBezTo>
                    <a:cubicBezTo>
                      <a:pt x="11" y="161"/>
                      <a:pt x="13" y="166"/>
                      <a:pt x="15" y="173"/>
                    </a:cubicBezTo>
                    <a:cubicBezTo>
                      <a:pt x="21" y="186"/>
                      <a:pt x="29" y="201"/>
                      <a:pt x="42" y="216"/>
                    </a:cubicBezTo>
                    <a:cubicBezTo>
                      <a:pt x="62" y="240"/>
                      <a:pt x="99" y="257"/>
                      <a:pt x="143" y="257"/>
                    </a:cubicBezTo>
                    <a:cubicBezTo>
                      <a:pt x="154" y="257"/>
                      <a:pt x="166" y="255"/>
                      <a:pt x="178" y="253"/>
                    </a:cubicBezTo>
                    <a:cubicBezTo>
                      <a:pt x="229" y="244"/>
                      <a:pt x="263" y="212"/>
                      <a:pt x="276" y="187"/>
                    </a:cubicBezTo>
                    <a:cubicBezTo>
                      <a:pt x="311" y="117"/>
                      <a:pt x="285" y="58"/>
                      <a:pt x="259" y="26"/>
                    </a:cubicBezTo>
                    <a:cubicBezTo>
                      <a:pt x="248" y="12"/>
                      <a:pt x="237" y="3"/>
                      <a:pt x="231" y="1"/>
                    </a:cubicBezTo>
                    <a:cubicBezTo>
                      <a:pt x="230" y="0"/>
                      <a:pt x="230" y="0"/>
                      <a:pt x="2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3" name="Freeform 813"/>
              <p:cNvSpPr>
                <a:spLocks noEditPoints="1"/>
              </p:cNvSpPr>
              <p:nvPr/>
            </p:nvSpPr>
            <p:spPr bwMode="auto">
              <a:xfrm>
                <a:off x="3249" y="4473"/>
                <a:ext cx="143" cy="114"/>
              </a:xfrm>
              <a:custGeom>
                <a:avLst/>
                <a:gdLst>
                  <a:gd name="T0" fmla="*/ 112 w 290"/>
                  <a:gd name="T1" fmla="*/ 219 h 232"/>
                  <a:gd name="T2" fmla="*/ 128 w 290"/>
                  <a:gd name="T3" fmla="*/ 230 h 232"/>
                  <a:gd name="T4" fmla="*/ 122 w 290"/>
                  <a:gd name="T5" fmla="*/ 214 h 232"/>
                  <a:gd name="T6" fmla="*/ 15 w 290"/>
                  <a:gd name="T7" fmla="*/ 31 h 232"/>
                  <a:gd name="T8" fmla="*/ 15 w 290"/>
                  <a:gd name="T9" fmla="*/ 31 h 232"/>
                  <a:gd name="T10" fmla="*/ 28 w 290"/>
                  <a:gd name="T11" fmla="*/ 27 h 232"/>
                  <a:gd name="T12" fmla="*/ 29 w 290"/>
                  <a:gd name="T13" fmla="*/ 27 h 232"/>
                  <a:gd name="T14" fmla="*/ 20 w 290"/>
                  <a:gd name="T15" fmla="*/ 25 h 232"/>
                  <a:gd name="T16" fmla="*/ 19 w 290"/>
                  <a:gd name="T17" fmla="*/ 26 h 232"/>
                  <a:gd name="T18" fmla="*/ 20 w 290"/>
                  <a:gd name="T19" fmla="*/ 25 h 232"/>
                  <a:gd name="T20" fmla="*/ 97 w 290"/>
                  <a:gd name="T21" fmla="*/ 167 h 232"/>
                  <a:gd name="T22" fmla="*/ 123 w 290"/>
                  <a:gd name="T23" fmla="*/ 156 h 232"/>
                  <a:gd name="T24" fmla="*/ 131 w 290"/>
                  <a:gd name="T25" fmla="*/ 172 h 232"/>
                  <a:gd name="T26" fmla="*/ 165 w 290"/>
                  <a:gd name="T27" fmla="*/ 148 h 232"/>
                  <a:gd name="T28" fmla="*/ 184 w 290"/>
                  <a:gd name="T29" fmla="*/ 162 h 232"/>
                  <a:gd name="T30" fmla="*/ 145 w 290"/>
                  <a:gd name="T31" fmla="*/ 171 h 232"/>
                  <a:gd name="T32" fmla="*/ 55 w 290"/>
                  <a:gd name="T33" fmla="*/ 139 h 232"/>
                  <a:gd name="T34" fmla="*/ 82 w 290"/>
                  <a:gd name="T35" fmla="*/ 139 h 232"/>
                  <a:gd name="T36" fmla="*/ 197 w 290"/>
                  <a:gd name="T37" fmla="*/ 157 h 232"/>
                  <a:gd name="T38" fmla="*/ 213 w 290"/>
                  <a:gd name="T39" fmla="*/ 133 h 232"/>
                  <a:gd name="T40" fmla="*/ 227 w 290"/>
                  <a:gd name="T41" fmla="*/ 137 h 232"/>
                  <a:gd name="T42" fmla="*/ 49 w 290"/>
                  <a:gd name="T43" fmla="*/ 132 h 232"/>
                  <a:gd name="T44" fmla="*/ 47 w 290"/>
                  <a:gd name="T45" fmla="*/ 108 h 232"/>
                  <a:gd name="T46" fmla="*/ 233 w 290"/>
                  <a:gd name="T47" fmla="*/ 131 h 232"/>
                  <a:gd name="T48" fmla="*/ 228 w 290"/>
                  <a:gd name="T49" fmla="*/ 106 h 232"/>
                  <a:gd name="T50" fmla="*/ 244 w 290"/>
                  <a:gd name="T51" fmla="*/ 96 h 232"/>
                  <a:gd name="T52" fmla="*/ 250 w 290"/>
                  <a:gd name="T53" fmla="*/ 97 h 232"/>
                  <a:gd name="T54" fmla="*/ 233 w 290"/>
                  <a:gd name="T55" fmla="*/ 131 h 232"/>
                  <a:gd name="T56" fmla="*/ 250 w 290"/>
                  <a:gd name="T57" fmla="*/ 73 h 232"/>
                  <a:gd name="T58" fmla="*/ 258 w 290"/>
                  <a:gd name="T59" fmla="*/ 86 h 232"/>
                  <a:gd name="T60" fmla="*/ 243 w 290"/>
                  <a:gd name="T61" fmla="*/ 37 h 232"/>
                  <a:gd name="T62" fmla="*/ 244 w 290"/>
                  <a:gd name="T63" fmla="*/ 11 h 232"/>
                  <a:gd name="T64" fmla="*/ 248 w 290"/>
                  <a:gd name="T65" fmla="*/ 11 h 232"/>
                  <a:gd name="T66" fmla="*/ 260 w 290"/>
                  <a:gd name="T67" fmla="*/ 46 h 232"/>
                  <a:gd name="T68" fmla="*/ 247 w 290"/>
                  <a:gd name="T69" fmla="*/ 0 h 232"/>
                  <a:gd name="T70" fmla="*/ 229 w 290"/>
                  <a:gd name="T71" fmla="*/ 31 h 232"/>
                  <a:gd name="T72" fmla="*/ 252 w 290"/>
                  <a:gd name="T73" fmla="*/ 52 h 232"/>
                  <a:gd name="T74" fmla="*/ 243 w 290"/>
                  <a:gd name="T75" fmla="*/ 84 h 232"/>
                  <a:gd name="T76" fmla="*/ 243 w 290"/>
                  <a:gd name="T77" fmla="*/ 89 h 232"/>
                  <a:gd name="T78" fmla="*/ 218 w 290"/>
                  <a:gd name="T79" fmla="*/ 107 h 232"/>
                  <a:gd name="T80" fmla="*/ 213 w 290"/>
                  <a:gd name="T81" fmla="*/ 125 h 232"/>
                  <a:gd name="T82" fmla="*/ 189 w 290"/>
                  <a:gd name="T83" fmla="*/ 157 h 232"/>
                  <a:gd name="T84" fmla="*/ 164 w 290"/>
                  <a:gd name="T85" fmla="*/ 141 h 232"/>
                  <a:gd name="T86" fmla="*/ 139 w 290"/>
                  <a:gd name="T87" fmla="*/ 162 h 232"/>
                  <a:gd name="T88" fmla="*/ 117 w 290"/>
                  <a:gd name="T89" fmla="*/ 147 h 232"/>
                  <a:gd name="T90" fmla="*/ 90 w 290"/>
                  <a:gd name="T91" fmla="*/ 136 h 232"/>
                  <a:gd name="T92" fmla="*/ 60 w 290"/>
                  <a:gd name="T93" fmla="*/ 129 h 232"/>
                  <a:gd name="T94" fmla="*/ 40 w 290"/>
                  <a:gd name="T95" fmla="*/ 94 h 232"/>
                  <a:gd name="T96" fmla="*/ 31 w 290"/>
                  <a:gd name="T97" fmla="*/ 90 h 232"/>
                  <a:gd name="T98" fmla="*/ 27 w 290"/>
                  <a:gd name="T99" fmla="*/ 91 h 232"/>
                  <a:gd name="T100" fmla="*/ 18 w 290"/>
                  <a:gd name="T101" fmla="*/ 160 h 232"/>
                  <a:gd name="T102" fmla="*/ 118 w 290"/>
                  <a:gd name="T103" fmla="*/ 205 h 232"/>
                  <a:gd name="T104" fmla="*/ 123 w 290"/>
                  <a:gd name="T105" fmla="*/ 203 h 232"/>
                  <a:gd name="T106" fmla="*/ 141 w 290"/>
                  <a:gd name="T107" fmla="*/ 232 h 232"/>
                  <a:gd name="T108" fmla="*/ 249 w 290"/>
                  <a:gd name="T109" fmla="*/ 193 h 232"/>
                  <a:gd name="T110" fmla="*/ 273 w 290"/>
                  <a:gd name="T111" fmla="*/ 37 h 232"/>
                  <a:gd name="T112" fmla="*/ 247 w 290"/>
                  <a:gd name="T113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0" h="232">
                    <a:moveTo>
                      <a:pt x="119" y="213"/>
                    </a:moveTo>
                    <a:cubicBezTo>
                      <a:pt x="115" y="213"/>
                      <a:pt x="112" y="215"/>
                      <a:pt x="112" y="219"/>
                    </a:cubicBezTo>
                    <a:cubicBezTo>
                      <a:pt x="111" y="221"/>
                      <a:pt x="110" y="224"/>
                      <a:pt x="110" y="227"/>
                    </a:cubicBezTo>
                    <a:cubicBezTo>
                      <a:pt x="115" y="228"/>
                      <a:pt x="122" y="229"/>
                      <a:pt x="128" y="230"/>
                    </a:cubicBezTo>
                    <a:cubicBezTo>
                      <a:pt x="127" y="225"/>
                      <a:pt x="125" y="219"/>
                      <a:pt x="123" y="214"/>
                    </a:cubicBezTo>
                    <a:cubicBezTo>
                      <a:pt x="123" y="214"/>
                      <a:pt x="123" y="214"/>
                      <a:pt x="122" y="214"/>
                    </a:cubicBezTo>
                    <a:cubicBezTo>
                      <a:pt x="121" y="214"/>
                      <a:pt x="120" y="214"/>
                      <a:pt x="119" y="213"/>
                    </a:cubicBezTo>
                    <a:moveTo>
                      <a:pt x="15" y="31"/>
                    </a:moveTo>
                    <a:cubicBezTo>
                      <a:pt x="14" y="31"/>
                      <a:pt x="14" y="31"/>
                      <a:pt x="14" y="31"/>
                    </a:cubicBezTo>
                    <a:cubicBezTo>
                      <a:pt x="14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moveTo>
                      <a:pt x="28" y="27"/>
                    </a:moveTo>
                    <a:cubicBezTo>
                      <a:pt x="28" y="27"/>
                      <a:pt x="27" y="28"/>
                      <a:pt x="27" y="28"/>
                    </a:cubicBezTo>
                    <a:cubicBezTo>
                      <a:pt x="28" y="28"/>
                      <a:pt x="28" y="28"/>
                      <a:pt x="29" y="27"/>
                    </a:cubicBezTo>
                    <a:cubicBezTo>
                      <a:pt x="28" y="27"/>
                      <a:pt x="28" y="27"/>
                      <a:pt x="28" y="27"/>
                    </a:cubicBezTo>
                    <a:moveTo>
                      <a:pt x="20" y="25"/>
                    </a:moveTo>
                    <a:cubicBezTo>
                      <a:pt x="20" y="25"/>
                      <a:pt x="20" y="25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20" y="26"/>
                      <a:pt x="20" y="27"/>
                    </a:cubicBezTo>
                    <a:cubicBezTo>
                      <a:pt x="20" y="26"/>
                      <a:pt x="20" y="25"/>
                      <a:pt x="20" y="25"/>
                    </a:cubicBezTo>
                    <a:moveTo>
                      <a:pt x="131" y="172"/>
                    </a:moveTo>
                    <a:cubicBezTo>
                      <a:pt x="119" y="172"/>
                      <a:pt x="107" y="170"/>
                      <a:pt x="97" y="167"/>
                    </a:cubicBezTo>
                    <a:cubicBezTo>
                      <a:pt x="102" y="161"/>
                      <a:pt x="110" y="155"/>
                      <a:pt x="117" y="155"/>
                    </a:cubicBezTo>
                    <a:cubicBezTo>
                      <a:pt x="119" y="155"/>
                      <a:pt x="121" y="155"/>
                      <a:pt x="123" y="156"/>
                    </a:cubicBezTo>
                    <a:cubicBezTo>
                      <a:pt x="130" y="159"/>
                      <a:pt x="133" y="165"/>
                      <a:pt x="135" y="172"/>
                    </a:cubicBezTo>
                    <a:cubicBezTo>
                      <a:pt x="134" y="172"/>
                      <a:pt x="133" y="172"/>
                      <a:pt x="131" y="172"/>
                    </a:cubicBezTo>
                    <a:moveTo>
                      <a:pt x="145" y="171"/>
                    </a:moveTo>
                    <a:cubicBezTo>
                      <a:pt x="148" y="161"/>
                      <a:pt x="155" y="148"/>
                      <a:pt x="165" y="148"/>
                    </a:cubicBezTo>
                    <a:cubicBezTo>
                      <a:pt x="169" y="148"/>
                      <a:pt x="174" y="151"/>
                      <a:pt x="179" y="156"/>
                    </a:cubicBezTo>
                    <a:cubicBezTo>
                      <a:pt x="180" y="158"/>
                      <a:pt x="182" y="160"/>
                      <a:pt x="184" y="162"/>
                    </a:cubicBezTo>
                    <a:cubicBezTo>
                      <a:pt x="175" y="166"/>
                      <a:pt x="164" y="168"/>
                      <a:pt x="153" y="170"/>
                    </a:cubicBezTo>
                    <a:cubicBezTo>
                      <a:pt x="150" y="171"/>
                      <a:pt x="148" y="171"/>
                      <a:pt x="145" y="171"/>
                    </a:cubicBezTo>
                    <a:moveTo>
                      <a:pt x="89" y="163"/>
                    </a:moveTo>
                    <a:cubicBezTo>
                      <a:pt x="75" y="158"/>
                      <a:pt x="64" y="149"/>
                      <a:pt x="55" y="139"/>
                    </a:cubicBezTo>
                    <a:cubicBezTo>
                      <a:pt x="58" y="137"/>
                      <a:pt x="63" y="136"/>
                      <a:pt x="68" y="136"/>
                    </a:cubicBezTo>
                    <a:cubicBezTo>
                      <a:pt x="73" y="136"/>
                      <a:pt x="78" y="137"/>
                      <a:pt x="82" y="139"/>
                    </a:cubicBezTo>
                    <a:cubicBezTo>
                      <a:pt x="85" y="141"/>
                      <a:pt x="92" y="158"/>
                      <a:pt x="89" y="163"/>
                    </a:cubicBezTo>
                    <a:moveTo>
                      <a:pt x="197" y="157"/>
                    </a:moveTo>
                    <a:cubicBezTo>
                      <a:pt x="198" y="147"/>
                      <a:pt x="200" y="133"/>
                      <a:pt x="210" y="133"/>
                    </a:cubicBezTo>
                    <a:cubicBezTo>
                      <a:pt x="211" y="133"/>
                      <a:pt x="212" y="133"/>
                      <a:pt x="213" y="133"/>
                    </a:cubicBezTo>
                    <a:cubicBezTo>
                      <a:pt x="217" y="133"/>
                      <a:pt x="221" y="133"/>
                      <a:pt x="225" y="135"/>
                    </a:cubicBezTo>
                    <a:cubicBezTo>
                      <a:pt x="226" y="135"/>
                      <a:pt x="226" y="136"/>
                      <a:pt x="227" y="137"/>
                    </a:cubicBezTo>
                    <a:cubicBezTo>
                      <a:pt x="219" y="145"/>
                      <a:pt x="209" y="152"/>
                      <a:pt x="197" y="157"/>
                    </a:cubicBezTo>
                    <a:moveTo>
                      <a:pt x="49" y="132"/>
                    </a:moveTo>
                    <a:cubicBezTo>
                      <a:pt x="41" y="122"/>
                      <a:pt x="35" y="111"/>
                      <a:pt x="30" y="100"/>
                    </a:cubicBezTo>
                    <a:cubicBezTo>
                      <a:pt x="37" y="100"/>
                      <a:pt x="43" y="101"/>
                      <a:pt x="47" y="108"/>
                    </a:cubicBezTo>
                    <a:cubicBezTo>
                      <a:pt x="54" y="118"/>
                      <a:pt x="55" y="125"/>
                      <a:pt x="49" y="132"/>
                    </a:cubicBezTo>
                    <a:moveTo>
                      <a:pt x="233" y="131"/>
                    </a:moveTo>
                    <a:cubicBezTo>
                      <a:pt x="232" y="130"/>
                      <a:pt x="231" y="129"/>
                      <a:pt x="230" y="129"/>
                    </a:cubicBezTo>
                    <a:cubicBezTo>
                      <a:pt x="225" y="122"/>
                      <a:pt x="223" y="110"/>
                      <a:pt x="228" y="106"/>
                    </a:cubicBezTo>
                    <a:cubicBezTo>
                      <a:pt x="229" y="105"/>
                      <a:pt x="230" y="103"/>
                      <a:pt x="231" y="102"/>
                    </a:cubicBezTo>
                    <a:cubicBezTo>
                      <a:pt x="235" y="98"/>
                      <a:pt x="239" y="96"/>
                      <a:pt x="244" y="96"/>
                    </a:cubicBezTo>
                    <a:cubicBezTo>
                      <a:pt x="245" y="96"/>
                      <a:pt x="246" y="96"/>
                      <a:pt x="247" y="97"/>
                    </a:cubicBezTo>
                    <a:cubicBezTo>
                      <a:pt x="248" y="97"/>
                      <a:pt x="249" y="97"/>
                      <a:pt x="250" y="97"/>
                    </a:cubicBezTo>
                    <a:cubicBezTo>
                      <a:pt x="252" y="97"/>
                      <a:pt x="253" y="97"/>
                      <a:pt x="255" y="96"/>
                    </a:cubicBezTo>
                    <a:cubicBezTo>
                      <a:pt x="250" y="109"/>
                      <a:pt x="243" y="121"/>
                      <a:pt x="233" y="131"/>
                    </a:cubicBezTo>
                    <a:moveTo>
                      <a:pt x="258" y="86"/>
                    </a:moveTo>
                    <a:cubicBezTo>
                      <a:pt x="253" y="83"/>
                      <a:pt x="250" y="80"/>
                      <a:pt x="250" y="73"/>
                    </a:cubicBezTo>
                    <a:cubicBezTo>
                      <a:pt x="250" y="64"/>
                      <a:pt x="254" y="60"/>
                      <a:pt x="261" y="56"/>
                    </a:cubicBezTo>
                    <a:cubicBezTo>
                      <a:pt x="261" y="66"/>
                      <a:pt x="260" y="76"/>
                      <a:pt x="258" y="86"/>
                    </a:cubicBezTo>
                    <a:moveTo>
                      <a:pt x="250" y="42"/>
                    </a:moveTo>
                    <a:cubicBezTo>
                      <a:pt x="248" y="40"/>
                      <a:pt x="246" y="39"/>
                      <a:pt x="243" y="37"/>
                    </a:cubicBezTo>
                    <a:cubicBezTo>
                      <a:pt x="235" y="32"/>
                      <a:pt x="235" y="25"/>
                      <a:pt x="238" y="17"/>
                    </a:cubicBezTo>
                    <a:cubicBezTo>
                      <a:pt x="237" y="14"/>
                      <a:pt x="240" y="12"/>
                      <a:pt x="244" y="11"/>
                    </a:cubicBezTo>
                    <a:cubicBezTo>
                      <a:pt x="245" y="11"/>
                      <a:pt x="246" y="11"/>
                      <a:pt x="247" y="11"/>
                    </a:cubicBezTo>
                    <a:cubicBezTo>
                      <a:pt x="247" y="11"/>
                      <a:pt x="247" y="11"/>
                      <a:pt x="248" y="11"/>
                    </a:cubicBezTo>
                    <a:cubicBezTo>
                      <a:pt x="253" y="20"/>
                      <a:pt x="257" y="30"/>
                      <a:pt x="259" y="41"/>
                    </a:cubicBezTo>
                    <a:cubicBezTo>
                      <a:pt x="259" y="42"/>
                      <a:pt x="259" y="44"/>
                      <a:pt x="260" y="46"/>
                    </a:cubicBezTo>
                    <a:cubicBezTo>
                      <a:pt x="257" y="45"/>
                      <a:pt x="253" y="44"/>
                      <a:pt x="250" y="42"/>
                    </a:cubicBezTo>
                    <a:moveTo>
                      <a:pt x="247" y="0"/>
                    </a:moveTo>
                    <a:cubicBezTo>
                      <a:pt x="246" y="0"/>
                      <a:pt x="244" y="1"/>
                      <a:pt x="244" y="3"/>
                    </a:cubicBezTo>
                    <a:cubicBezTo>
                      <a:pt x="230" y="3"/>
                      <a:pt x="224" y="18"/>
                      <a:pt x="229" y="31"/>
                    </a:cubicBezTo>
                    <a:cubicBezTo>
                      <a:pt x="231" y="35"/>
                      <a:pt x="234" y="39"/>
                      <a:pt x="238" y="43"/>
                    </a:cubicBezTo>
                    <a:cubicBezTo>
                      <a:pt x="242" y="47"/>
                      <a:pt x="247" y="50"/>
                      <a:pt x="252" y="52"/>
                    </a:cubicBezTo>
                    <a:cubicBezTo>
                      <a:pt x="246" y="56"/>
                      <a:pt x="242" y="60"/>
                      <a:pt x="242" y="68"/>
                    </a:cubicBezTo>
                    <a:cubicBezTo>
                      <a:pt x="242" y="72"/>
                      <a:pt x="241" y="80"/>
                      <a:pt x="243" y="84"/>
                    </a:cubicBezTo>
                    <a:cubicBezTo>
                      <a:pt x="245" y="86"/>
                      <a:pt x="246" y="88"/>
                      <a:pt x="248" y="89"/>
                    </a:cubicBezTo>
                    <a:cubicBezTo>
                      <a:pt x="246" y="89"/>
                      <a:pt x="244" y="89"/>
                      <a:pt x="243" y="89"/>
                    </a:cubicBezTo>
                    <a:cubicBezTo>
                      <a:pt x="238" y="89"/>
                      <a:pt x="234" y="89"/>
                      <a:pt x="229" y="91"/>
                    </a:cubicBezTo>
                    <a:cubicBezTo>
                      <a:pt x="225" y="93"/>
                      <a:pt x="218" y="103"/>
                      <a:pt x="218" y="107"/>
                    </a:cubicBezTo>
                    <a:cubicBezTo>
                      <a:pt x="217" y="112"/>
                      <a:pt x="218" y="119"/>
                      <a:pt x="220" y="125"/>
                    </a:cubicBezTo>
                    <a:cubicBezTo>
                      <a:pt x="218" y="125"/>
                      <a:pt x="215" y="125"/>
                      <a:pt x="213" y="125"/>
                    </a:cubicBezTo>
                    <a:cubicBezTo>
                      <a:pt x="210" y="125"/>
                      <a:pt x="208" y="125"/>
                      <a:pt x="206" y="126"/>
                    </a:cubicBezTo>
                    <a:cubicBezTo>
                      <a:pt x="192" y="129"/>
                      <a:pt x="189" y="144"/>
                      <a:pt x="189" y="157"/>
                    </a:cubicBezTo>
                    <a:cubicBezTo>
                      <a:pt x="185" y="153"/>
                      <a:pt x="181" y="148"/>
                      <a:pt x="178" y="145"/>
                    </a:cubicBezTo>
                    <a:cubicBezTo>
                      <a:pt x="174" y="142"/>
                      <a:pt x="169" y="141"/>
                      <a:pt x="164" y="141"/>
                    </a:cubicBezTo>
                    <a:cubicBezTo>
                      <a:pt x="161" y="141"/>
                      <a:pt x="158" y="141"/>
                      <a:pt x="156" y="141"/>
                    </a:cubicBezTo>
                    <a:cubicBezTo>
                      <a:pt x="148" y="142"/>
                      <a:pt x="143" y="152"/>
                      <a:pt x="139" y="162"/>
                    </a:cubicBezTo>
                    <a:cubicBezTo>
                      <a:pt x="136" y="155"/>
                      <a:pt x="130" y="150"/>
                      <a:pt x="122" y="148"/>
                    </a:cubicBezTo>
                    <a:cubicBezTo>
                      <a:pt x="121" y="147"/>
                      <a:pt x="119" y="147"/>
                      <a:pt x="117" y="147"/>
                    </a:cubicBezTo>
                    <a:cubicBezTo>
                      <a:pt x="110" y="147"/>
                      <a:pt x="103" y="151"/>
                      <a:pt x="97" y="155"/>
                    </a:cubicBezTo>
                    <a:cubicBezTo>
                      <a:pt x="96" y="148"/>
                      <a:pt x="93" y="140"/>
                      <a:pt x="90" y="136"/>
                    </a:cubicBezTo>
                    <a:cubicBezTo>
                      <a:pt x="85" y="130"/>
                      <a:pt x="78" y="127"/>
                      <a:pt x="70" y="127"/>
                    </a:cubicBezTo>
                    <a:cubicBezTo>
                      <a:pt x="66" y="127"/>
                      <a:pt x="63" y="128"/>
                      <a:pt x="60" y="129"/>
                    </a:cubicBezTo>
                    <a:cubicBezTo>
                      <a:pt x="62" y="122"/>
                      <a:pt x="61" y="115"/>
                      <a:pt x="57" y="107"/>
                    </a:cubicBezTo>
                    <a:cubicBezTo>
                      <a:pt x="53" y="99"/>
                      <a:pt x="47" y="95"/>
                      <a:pt x="40" y="94"/>
                    </a:cubicBezTo>
                    <a:cubicBezTo>
                      <a:pt x="42" y="91"/>
                      <a:pt x="43" y="89"/>
                      <a:pt x="43" y="86"/>
                    </a:cubicBezTo>
                    <a:cubicBezTo>
                      <a:pt x="39" y="87"/>
                      <a:pt x="35" y="89"/>
                      <a:pt x="31" y="90"/>
                    </a:cubicBezTo>
                    <a:cubicBezTo>
                      <a:pt x="30" y="91"/>
                      <a:pt x="29" y="91"/>
                      <a:pt x="28" y="92"/>
                    </a:cubicBezTo>
                    <a:cubicBezTo>
                      <a:pt x="28" y="92"/>
                      <a:pt x="28" y="91"/>
                      <a:pt x="27" y="91"/>
                    </a:cubicBezTo>
                    <a:cubicBezTo>
                      <a:pt x="19" y="94"/>
                      <a:pt x="10" y="95"/>
                      <a:pt x="0" y="96"/>
                    </a:cubicBezTo>
                    <a:cubicBezTo>
                      <a:pt x="1" y="114"/>
                      <a:pt x="6" y="135"/>
                      <a:pt x="18" y="160"/>
                    </a:cubicBezTo>
                    <a:cubicBezTo>
                      <a:pt x="31" y="187"/>
                      <a:pt x="61" y="212"/>
                      <a:pt x="101" y="225"/>
                    </a:cubicBezTo>
                    <a:cubicBezTo>
                      <a:pt x="101" y="214"/>
                      <a:pt x="108" y="205"/>
                      <a:pt x="118" y="205"/>
                    </a:cubicBezTo>
                    <a:cubicBezTo>
                      <a:pt x="119" y="205"/>
                      <a:pt x="119" y="205"/>
                      <a:pt x="120" y="205"/>
                    </a:cubicBezTo>
                    <a:cubicBezTo>
                      <a:pt x="121" y="204"/>
                      <a:pt x="122" y="203"/>
                      <a:pt x="123" y="203"/>
                    </a:cubicBezTo>
                    <a:cubicBezTo>
                      <a:pt x="124" y="203"/>
                      <a:pt x="125" y="203"/>
                      <a:pt x="126" y="204"/>
                    </a:cubicBezTo>
                    <a:cubicBezTo>
                      <a:pt x="130" y="208"/>
                      <a:pt x="136" y="218"/>
                      <a:pt x="141" y="232"/>
                    </a:cubicBezTo>
                    <a:cubicBezTo>
                      <a:pt x="144" y="232"/>
                      <a:pt x="148" y="232"/>
                      <a:pt x="151" y="232"/>
                    </a:cubicBezTo>
                    <a:cubicBezTo>
                      <a:pt x="197" y="232"/>
                      <a:pt x="232" y="212"/>
                      <a:pt x="249" y="193"/>
                    </a:cubicBezTo>
                    <a:cubicBezTo>
                      <a:pt x="290" y="144"/>
                      <a:pt x="290" y="92"/>
                      <a:pt x="279" y="55"/>
                    </a:cubicBezTo>
                    <a:cubicBezTo>
                      <a:pt x="277" y="48"/>
                      <a:pt x="275" y="43"/>
                      <a:pt x="273" y="37"/>
                    </a:cubicBezTo>
                    <a:cubicBezTo>
                      <a:pt x="265" y="19"/>
                      <a:pt x="256" y="5"/>
                      <a:pt x="250" y="1"/>
                    </a:cubicBezTo>
                    <a:cubicBezTo>
                      <a:pt x="249" y="0"/>
                      <a:pt x="248" y="0"/>
                      <a:pt x="2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4" name="Freeform 814"/>
              <p:cNvSpPr>
                <a:spLocks noEditPoints="1"/>
              </p:cNvSpPr>
              <p:nvPr/>
            </p:nvSpPr>
            <p:spPr bwMode="auto">
              <a:xfrm>
                <a:off x="3466" y="4023"/>
                <a:ext cx="132" cy="148"/>
              </a:xfrm>
              <a:custGeom>
                <a:avLst/>
                <a:gdLst>
                  <a:gd name="T0" fmla="*/ 0 w 267"/>
                  <a:gd name="T1" fmla="*/ 95 h 300"/>
                  <a:gd name="T2" fmla="*/ 19 w 267"/>
                  <a:gd name="T3" fmla="*/ 109 h 300"/>
                  <a:gd name="T4" fmla="*/ 42 w 267"/>
                  <a:gd name="T5" fmla="*/ 73 h 300"/>
                  <a:gd name="T6" fmla="*/ 34 w 267"/>
                  <a:gd name="T7" fmla="*/ 84 h 300"/>
                  <a:gd name="T8" fmla="*/ 11 w 267"/>
                  <a:gd name="T9" fmla="*/ 96 h 300"/>
                  <a:gd name="T10" fmla="*/ 19 w 267"/>
                  <a:gd name="T11" fmla="*/ 57 h 300"/>
                  <a:gd name="T12" fmla="*/ 27 w 267"/>
                  <a:gd name="T13" fmla="*/ 70 h 300"/>
                  <a:gd name="T14" fmla="*/ 39 w 267"/>
                  <a:gd name="T15" fmla="*/ 54 h 300"/>
                  <a:gd name="T16" fmla="*/ 31 w 267"/>
                  <a:gd name="T17" fmla="*/ 43 h 300"/>
                  <a:gd name="T18" fmla="*/ 47 w 267"/>
                  <a:gd name="T19" fmla="*/ 28 h 300"/>
                  <a:gd name="T20" fmla="*/ 47 w 267"/>
                  <a:gd name="T21" fmla="*/ 28 h 300"/>
                  <a:gd name="T22" fmla="*/ 147 w 267"/>
                  <a:gd name="T23" fmla="*/ 277 h 300"/>
                  <a:gd name="T24" fmla="*/ 162 w 267"/>
                  <a:gd name="T25" fmla="*/ 266 h 300"/>
                  <a:gd name="T26" fmla="*/ 182 w 267"/>
                  <a:gd name="T27" fmla="*/ 259 h 300"/>
                  <a:gd name="T28" fmla="*/ 162 w 267"/>
                  <a:gd name="T29" fmla="*/ 266 h 300"/>
                  <a:gd name="T30" fmla="*/ 202 w 267"/>
                  <a:gd name="T31" fmla="*/ 219 h 300"/>
                  <a:gd name="T32" fmla="*/ 208 w 267"/>
                  <a:gd name="T33" fmla="*/ 211 h 300"/>
                  <a:gd name="T34" fmla="*/ 212 w 267"/>
                  <a:gd name="T35" fmla="*/ 168 h 300"/>
                  <a:gd name="T36" fmla="*/ 190 w 267"/>
                  <a:gd name="T37" fmla="*/ 139 h 300"/>
                  <a:gd name="T38" fmla="*/ 182 w 267"/>
                  <a:gd name="T39" fmla="*/ 113 h 300"/>
                  <a:gd name="T40" fmla="*/ 187 w 267"/>
                  <a:gd name="T41" fmla="*/ 105 h 300"/>
                  <a:gd name="T42" fmla="*/ 139 w 267"/>
                  <a:gd name="T43" fmla="*/ 75 h 300"/>
                  <a:gd name="T44" fmla="*/ 124 w 267"/>
                  <a:gd name="T45" fmla="*/ 52 h 300"/>
                  <a:gd name="T46" fmla="*/ 93 w 267"/>
                  <a:gd name="T47" fmla="*/ 65 h 300"/>
                  <a:gd name="T48" fmla="*/ 90 w 267"/>
                  <a:gd name="T49" fmla="*/ 45 h 300"/>
                  <a:gd name="T50" fmla="*/ 100 w 267"/>
                  <a:gd name="T51" fmla="*/ 66 h 300"/>
                  <a:gd name="T52" fmla="*/ 93 w 267"/>
                  <a:gd name="T53" fmla="*/ 65 h 300"/>
                  <a:gd name="T54" fmla="*/ 63 w 267"/>
                  <a:gd name="T55" fmla="*/ 49 h 300"/>
                  <a:gd name="T56" fmla="*/ 52 w 267"/>
                  <a:gd name="T57" fmla="*/ 64 h 300"/>
                  <a:gd name="T58" fmla="*/ 52 w 267"/>
                  <a:gd name="T59" fmla="*/ 73 h 300"/>
                  <a:gd name="T60" fmla="*/ 74 w 267"/>
                  <a:gd name="T61" fmla="*/ 55 h 300"/>
                  <a:gd name="T62" fmla="*/ 104 w 267"/>
                  <a:gd name="T63" fmla="*/ 75 h 300"/>
                  <a:gd name="T64" fmla="*/ 139 w 267"/>
                  <a:gd name="T65" fmla="*/ 84 h 300"/>
                  <a:gd name="T66" fmla="*/ 162 w 267"/>
                  <a:gd name="T67" fmla="*/ 116 h 300"/>
                  <a:gd name="T68" fmla="*/ 183 w 267"/>
                  <a:gd name="T69" fmla="*/ 144 h 300"/>
                  <a:gd name="T70" fmla="*/ 197 w 267"/>
                  <a:gd name="T71" fmla="*/ 211 h 300"/>
                  <a:gd name="T72" fmla="*/ 175 w 267"/>
                  <a:gd name="T73" fmla="*/ 246 h 300"/>
                  <a:gd name="T74" fmla="*/ 154 w 267"/>
                  <a:gd name="T75" fmla="*/ 269 h 300"/>
                  <a:gd name="T76" fmla="*/ 128 w 267"/>
                  <a:gd name="T77" fmla="*/ 295 h 300"/>
                  <a:gd name="T78" fmla="*/ 134 w 267"/>
                  <a:gd name="T79" fmla="*/ 300 h 300"/>
                  <a:gd name="T80" fmla="*/ 238 w 267"/>
                  <a:gd name="T81" fmla="*/ 243 h 300"/>
                  <a:gd name="T82" fmla="*/ 240 w 267"/>
                  <a:gd name="T83" fmla="*/ 78 h 300"/>
                  <a:gd name="T84" fmla="*/ 160 w 267"/>
                  <a:gd name="T85" fmla="*/ 5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7" h="300">
                    <a:moveTo>
                      <a:pt x="19" y="57"/>
                    </a:moveTo>
                    <a:cubicBezTo>
                      <a:pt x="17" y="60"/>
                      <a:pt x="16" y="62"/>
                      <a:pt x="14" y="65"/>
                    </a:cubicBezTo>
                    <a:cubicBezTo>
                      <a:pt x="6" y="78"/>
                      <a:pt x="1" y="89"/>
                      <a:pt x="0" y="95"/>
                    </a:cubicBezTo>
                    <a:cubicBezTo>
                      <a:pt x="0" y="99"/>
                      <a:pt x="1" y="100"/>
                      <a:pt x="3" y="100"/>
                    </a:cubicBezTo>
                    <a:cubicBezTo>
                      <a:pt x="4" y="100"/>
                      <a:pt x="4" y="100"/>
                      <a:pt x="4" y="100"/>
                    </a:cubicBezTo>
                    <a:cubicBezTo>
                      <a:pt x="8" y="106"/>
                      <a:pt x="13" y="109"/>
                      <a:pt x="19" y="109"/>
                    </a:cubicBezTo>
                    <a:cubicBezTo>
                      <a:pt x="24" y="109"/>
                      <a:pt x="31" y="106"/>
                      <a:pt x="35" y="101"/>
                    </a:cubicBezTo>
                    <a:cubicBezTo>
                      <a:pt x="38" y="98"/>
                      <a:pt x="39" y="93"/>
                      <a:pt x="41" y="88"/>
                    </a:cubicBezTo>
                    <a:cubicBezTo>
                      <a:pt x="42" y="83"/>
                      <a:pt x="42" y="78"/>
                      <a:pt x="42" y="73"/>
                    </a:cubicBezTo>
                    <a:cubicBezTo>
                      <a:pt x="39" y="75"/>
                      <a:pt x="36" y="78"/>
                      <a:pt x="34" y="79"/>
                    </a:cubicBezTo>
                    <a:cubicBezTo>
                      <a:pt x="34" y="80"/>
                      <a:pt x="34" y="81"/>
                      <a:pt x="34" y="82"/>
                    </a:cubicBezTo>
                    <a:cubicBezTo>
                      <a:pt x="34" y="83"/>
                      <a:pt x="34" y="83"/>
                      <a:pt x="34" y="84"/>
                    </a:cubicBezTo>
                    <a:cubicBezTo>
                      <a:pt x="33" y="94"/>
                      <a:pt x="27" y="98"/>
                      <a:pt x="20" y="99"/>
                    </a:cubicBezTo>
                    <a:cubicBezTo>
                      <a:pt x="19" y="100"/>
                      <a:pt x="18" y="100"/>
                      <a:pt x="17" y="100"/>
                    </a:cubicBezTo>
                    <a:cubicBezTo>
                      <a:pt x="15" y="100"/>
                      <a:pt x="13" y="99"/>
                      <a:pt x="11" y="96"/>
                    </a:cubicBezTo>
                    <a:cubicBezTo>
                      <a:pt x="11" y="95"/>
                      <a:pt x="11" y="94"/>
                      <a:pt x="10" y="93"/>
                    </a:cubicBezTo>
                    <a:cubicBezTo>
                      <a:pt x="13" y="87"/>
                      <a:pt x="17" y="81"/>
                      <a:pt x="21" y="76"/>
                    </a:cubicBezTo>
                    <a:cubicBezTo>
                      <a:pt x="18" y="70"/>
                      <a:pt x="18" y="64"/>
                      <a:pt x="19" y="57"/>
                    </a:cubicBezTo>
                    <a:moveTo>
                      <a:pt x="33" y="53"/>
                    </a:moveTo>
                    <a:cubicBezTo>
                      <a:pt x="31" y="53"/>
                      <a:pt x="29" y="54"/>
                      <a:pt x="27" y="58"/>
                    </a:cubicBezTo>
                    <a:cubicBezTo>
                      <a:pt x="26" y="60"/>
                      <a:pt x="26" y="66"/>
                      <a:pt x="27" y="70"/>
                    </a:cubicBezTo>
                    <a:cubicBezTo>
                      <a:pt x="29" y="68"/>
                      <a:pt x="31" y="67"/>
                      <a:pt x="33" y="65"/>
                    </a:cubicBezTo>
                    <a:cubicBezTo>
                      <a:pt x="33" y="65"/>
                      <a:pt x="33" y="65"/>
                      <a:pt x="33" y="65"/>
                    </a:cubicBezTo>
                    <a:cubicBezTo>
                      <a:pt x="35" y="62"/>
                      <a:pt x="37" y="58"/>
                      <a:pt x="39" y="54"/>
                    </a:cubicBezTo>
                    <a:cubicBezTo>
                      <a:pt x="37" y="54"/>
                      <a:pt x="35" y="53"/>
                      <a:pt x="33" y="53"/>
                    </a:cubicBezTo>
                    <a:moveTo>
                      <a:pt x="31" y="43"/>
                    </a:moveTo>
                    <a:cubicBezTo>
                      <a:pt x="31" y="43"/>
                      <a:pt x="31" y="43"/>
                      <a:pt x="31" y="43"/>
                    </a:cubicBezTo>
                    <a:cubicBezTo>
                      <a:pt x="31" y="43"/>
                      <a:pt x="31" y="43"/>
                      <a:pt x="32" y="43"/>
                    </a:cubicBezTo>
                    <a:cubicBezTo>
                      <a:pt x="31" y="43"/>
                      <a:pt x="31" y="43"/>
                      <a:pt x="31" y="43"/>
                    </a:cubicBezTo>
                    <a:moveTo>
                      <a:pt x="47" y="28"/>
                    </a:moveTo>
                    <a:cubicBezTo>
                      <a:pt x="43" y="31"/>
                      <a:pt x="40" y="34"/>
                      <a:pt x="37" y="37"/>
                    </a:cubicBezTo>
                    <a:cubicBezTo>
                      <a:pt x="38" y="40"/>
                      <a:pt x="40" y="43"/>
                      <a:pt x="42" y="46"/>
                    </a:cubicBezTo>
                    <a:cubicBezTo>
                      <a:pt x="44" y="40"/>
                      <a:pt x="46" y="34"/>
                      <a:pt x="47" y="28"/>
                    </a:cubicBezTo>
                    <a:moveTo>
                      <a:pt x="135" y="291"/>
                    </a:moveTo>
                    <a:cubicBezTo>
                      <a:pt x="136" y="286"/>
                      <a:pt x="140" y="280"/>
                      <a:pt x="143" y="278"/>
                    </a:cubicBezTo>
                    <a:cubicBezTo>
                      <a:pt x="144" y="277"/>
                      <a:pt x="145" y="277"/>
                      <a:pt x="147" y="277"/>
                    </a:cubicBezTo>
                    <a:cubicBezTo>
                      <a:pt x="150" y="277"/>
                      <a:pt x="152" y="279"/>
                      <a:pt x="154" y="282"/>
                    </a:cubicBezTo>
                    <a:cubicBezTo>
                      <a:pt x="148" y="286"/>
                      <a:pt x="141" y="289"/>
                      <a:pt x="135" y="291"/>
                    </a:cubicBezTo>
                    <a:moveTo>
                      <a:pt x="162" y="266"/>
                    </a:moveTo>
                    <a:cubicBezTo>
                      <a:pt x="163" y="264"/>
                      <a:pt x="164" y="262"/>
                      <a:pt x="165" y="260"/>
                    </a:cubicBezTo>
                    <a:cubicBezTo>
                      <a:pt x="168" y="257"/>
                      <a:pt x="172" y="255"/>
                      <a:pt x="175" y="255"/>
                    </a:cubicBezTo>
                    <a:cubicBezTo>
                      <a:pt x="178" y="255"/>
                      <a:pt x="180" y="256"/>
                      <a:pt x="182" y="259"/>
                    </a:cubicBezTo>
                    <a:cubicBezTo>
                      <a:pt x="177" y="265"/>
                      <a:pt x="171" y="270"/>
                      <a:pt x="165" y="275"/>
                    </a:cubicBezTo>
                    <a:cubicBezTo>
                      <a:pt x="164" y="276"/>
                      <a:pt x="162" y="277"/>
                      <a:pt x="161" y="278"/>
                    </a:cubicBezTo>
                    <a:cubicBezTo>
                      <a:pt x="161" y="274"/>
                      <a:pt x="161" y="269"/>
                      <a:pt x="162" y="266"/>
                    </a:cubicBezTo>
                    <a:moveTo>
                      <a:pt x="187" y="252"/>
                    </a:moveTo>
                    <a:cubicBezTo>
                      <a:pt x="184" y="246"/>
                      <a:pt x="182" y="239"/>
                      <a:pt x="186" y="232"/>
                    </a:cubicBezTo>
                    <a:cubicBezTo>
                      <a:pt x="191" y="223"/>
                      <a:pt x="195" y="219"/>
                      <a:pt x="202" y="219"/>
                    </a:cubicBezTo>
                    <a:cubicBezTo>
                      <a:pt x="203" y="219"/>
                      <a:pt x="204" y="219"/>
                      <a:pt x="205" y="219"/>
                    </a:cubicBezTo>
                    <a:cubicBezTo>
                      <a:pt x="201" y="231"/>
                      <a:pt x="195" y="242"/>
                      <a:pt x="187" y="252"/>
                    </a:cubicBezTo>
                    <a:moveTo>
                      <a:pt x="208" y="211"/>
                    </a:moveTo>
                    <a:cubicBezTo>
                      <a:pt x="201" y="206"/>
                      <a:pt x="195" y="195"/>
                      <a:pt x="196" y="186"/>
                    </a:cubicBezTo>
                    <a:cubicBezTo>
                      <a:pt x="196" y="182"/>
                      <a:pt x="205" y="168"/>
                      <a:pt x="212" y="168"/>
                    </a:cubicBezTo>
                    <a:cubicBezTo>
                      <a:pt x="212" y="168"/>
                      <a:pt x="212" y="168"/>
                      <a:pt x="212" y="168"/>
                    </a:cubicBezTo>
                    <a:cubicBezTo>
                      <a:pt x="214" y="183"/>
                      <a:pt x="212" y="197"/>
                      <a:pt x="208" y="211"/>
                    </a:cubicBezTo>
                    <a:moveTo>
                      <a:pt x="211" y="159"/>
                    </a:moveTo>
                    <a:cubicBezTo>
                      <a:pt x="202" y="156"/>
                      <a:pt x="191" y="151"/>
                      <a:pt x="190" y="139"/>
                    </a:cubicBezTo>
                    <a:cubicBezTo>
                      <a:pt x="189" y="132"/>
                      <a:pt x="192" y="125"/>
                      <a:pt x="197" y="120"/>
                    </a:cubicBezTo>
                    <a:cubicBezTo>
                      <a:pt x="204" y="133"/>
                      <a:pt x="209" y="146"/>
                      <a:pt x="211" y="159"/>
                    </a:cubicBezTo>
                    <a:moveTo>
                      <a:pt x="182" y="113"/>
                    </a:moveTo>
                    <a:cubicBezTo>
                      <a:pt x="169" y="113"/>
                      <a:pt x="158" y="107"/>
                      <a:pt x="163" y="88"/>
                    </a:cubicBezTo>
                    <a:cubicBezTo>
                      <a:pt x="164" y="85"/>
                      <a:pt x="165" y="83"/>
                      <a:pt x="166" y="80"/>
                    </a:cubicBezTo>
                    <a:cubicBezTo>
                      <a:pt x="173" y="87"/>
                      <a:pt x="180" y="95"/>
                      <a:pt x="187" y="105"/>
                    </a:cubicBezTo>
                    <a:cubicBezTo>
                      <a:pt x="189" y="107"/>
                      <a:pt x="190" y="109"/>
                      <a:pt x="192" y="111"/>
                    </a:cubicBezTo>
                    <a:cubicBezTo>
                      <a:pt x="189" y="112"/>
                      <a:pt x="185" y="113"/>
                      <a:pt x="182" y="113"/>
                    </a:cubicBezTo>
                    <a:moveTo>
                      <a:pt x="139" y="75"/>
                    </a:moveTo>
                    <a:cubicBezTo>
                      <a:pt x="135" y="75"/>
                      <a:pt x="131" y="73"/>
                      <a:pt x="129" y="69"/>
                    </a:cubicBezTo>
                    <a:cubicBezTo>
                      <a:pt x="127" y="66"/>
                      <a:pt x="124" y="60"/>
                      <a:pt x="123" y="55"/>
                    </a:cubicBezTo>
                    <a:cubicBezTo>
                      <a:pt x="124" y="54"/>
                      <a:pt x="124" y="53"/>
                      <a:pt x="124" y="52"/>
                    </a:cubicBezTo>
                    <a:cubicBezTo>
                      <a:pt x="135" y="56"/>
                      <a:pt x="145" y="62"/>
                      <a:pt x="156" y="70"/>
                    </a:cubicBezTo>
                    <a:cubicBezTo>
                      <a:pt x="151" y="73"/>
                      <a:pt x="145" y="75"/>
                      <a:pt x="139" y="75"/>
                    </a:cubicBezTo>
                    <a:moveTo>
                      <a:pt x="93" y="65"/>
                    </a:moveTo>
                    <a:cubicBezTo>
                      <a:pt x="87" y="63"/>
                      <a:pt x="83" y="59"/>
                      <a:pt x="81" y="52"/>
                    </a:cubicBezTo>
                    <a:cubicBezTo>
                      <a:pt x="80" y="50"/>
                      <a:pt x="79" y="48"/>
                      <a:pt x="77" y="46"/>
                    </a:cubicBezTo>
                    <a:cubicBezTo>
                      <a:pt x="81" y="45"/>
                      <a:pt x="85" y="45"/>
                      <a:pt x="90" y="45"/>
                    </a:cubicBezTo>
                    <a:cubicBezTo>
                      <a:pt x="98" y="45"/>
                      <a:pt x="107" y="46"/>
                      <a:pt x="116" y="49"/>
                    </a:cubicBezTo>
                    <a:cubicBezTo>
                      <a:pt x="116" y="50"/>
                      <a:pt x="116" y="52"/>
                      <a:pt x="116" y="53"/>
                    </a:cubicBezTo>
                    <a:cubicBezTo>
                      <a:pt x="113" y="60"/>
                      <a:pt x="106" y="66"/>
                      <a:pt x="100" y="66"/>
                    </a:cubicBezTo>
                    <a:cubicBezTo>
                      <a:pt x="99" y="66"/>
                      <a:pt x="99" y="66"/>
                      <a:pt x="98" y="66"/>
                    </a:cubicBezTo>
                    <a:cubicBezTo>
                      <a:pt x="97" y="65"/>
                      <a:pt x="96" y="65"/>
                      <a:pt x="95" y="65"/>
                    </a:cubicBezTo>
                    <a:cubicBezTo>
                      <a:pt x="94" y="65"/>
                      <a:pt x="94" y="65"/>
                      <a:pt x="93" y="65"/>
                    </a:cubicBezTo>
                    <a:moveTo>
                      <a:pt x="125" y="0"/>
                    </a:moveTo>
                    <a:cubicBezTo>
                      <a:pt x="108" y="0"/>
                      <a:pt x="94" y="3"/>
                      <a:pt x="81" y="8"/>
                    </a:cubicBezTo>
                    <a:cubicBezTo>
                      <a:pt x="77" y="25"/>
                      <a:pt x="70" y="38"/>
                      <a:pt x="63" y="49"/>
                    </a:cubicBezTo>
                    <a:cubicBezTo>
                      <a:pt x="65" y="48"/>
                      <a:pt x="66" y="48"/>
                      <a:pt x="67" y="48"/>
                    </a:cubicBezTo>
                    <a:cubicBezTo>
                      <a:pt x="67" y="53"/>
                      <a:pt x="66" y="58"/>
                      <a:pt x="60" y="61"/>
                    </a:cubicBezTo>
                    <a:cubicBezTo>
                      <a:pt x="57" y="63"/>
                      <a:pt x="54" y="64"/>
                      <a:pt x="52" y="64"/>
                    </a:cubicBezTo>
                    <a:cubicBezTo>
                      <a:pt x="52" y="64"/>
                      <a:pt x="52" y="64"/>
                      <a:pt x="51" y="64"/>
                    </a:cubicBezTo>
                    <a:cubicBezTo>
                      <a:pt x="49" y="66"/>
                      <a:pt x="46" y="69"/>
                      <a:pt x="44" y="71"/>
                    </a:cubicBezTo>
                    <a:cubicBezTo>
                      <a:pt x="47" y="72"/>
                      <a:pt x="50" y="73"/>
                      <a:pt x="52" y="73"/>
                    </a:cubicBezTo>
                    <a:cubicBezTo>
                      <a:pt x="55" y="73"/>
                      <a:pt x="57" y="72"/>
                      <a:pt x="60" y="71"/>
                    </a:cubicBezTo>
                    <a:cubicBezTo>
                      <a:pt x="64" y="69"/>
                      <a:pt x="70" y="66"/>
                      <a:pt x="73" y="62"/>
                    </a:cubicBezTo>
                    <a:cubicBezTo>
                      <a:pt x="74" y="60"/>
                      <a:pt x="74" y="58"/>
                      <a:pt x="74" y="55"/>
                    </a:cubicBezTo>
                    <a:cubicBezTo>
                      <a:pt x="77" y="61"/>
                      <a:pt x="80" y="67"/>
                      <a:pt x="85" y="72"/>
                    </a:cubicBezTo>
                    <a:cubicBezTo>
                      <a:pt x="88" y="74"/>
                      <a:pt x="95" y="76"/>
                      <a:pt x="100" y="76"/>
                    </a:cubicBezTo>
                    <a:cubicBezTo>
                      <a:pt x="102" y="76"/>
                      <a:pt x="103" y="75"/>
                      <a:pt x="104" y="75"/>
                    </a:cubicBezTo>
                    <a:cubicBezTo>
                      <a:pt x="108" y="73"/>
                      <a:pt x="114" y="69"/>
                      <a:pt x="118" y="64"/>
                    </a:cubicBezTo>
                    <a:cubicBezTo>
                      <a:pt x="120" y="69"/>
                      <a:pt x="122" y="74"/>
                      <a:pt x="125" y="77"/>
                    </a:cubicBezTo>
                    <a:cubicBezTo>
                      <a:pt x="129" y="82"/>
                      <a:pt x="134" y="84"/>
                      <a:pt x="139" y="84"/>
                    </a:cubicBezTo>
                    <a:cubicBezTo>
                      <a:pt x="146" y="84"/>
                      <a:pt x="153" y="81"/>
                      <a:pt x="159" y="78"/>
                    </a:cubicBezTo>
                    <a:cubicBezTo>
                      <a:pt x="158" y="83"/>
                      <a:pt x="155" y="89"/>
                      <a:pt x="154" y="93"/>
                    </a:cubicBezTo>
                    <a:cubicBezTo>
                      <a:pt x="153" y="101"/>
                      <a:pt x="158" y="110"/>
                      <a:pt x="162" y="116"/>
                    </a:cubicBezTo>
                    <a:cubicBezTo>
                      <a:pt x="165" y="121"/>
                      <a:pt x="171" y="122"/>
                      <a:pt x="178" y="122"/>
                    </a:cubicBezTo>
                    <a:cubicBezTo>
                      <a:pt x="181" y="122"/>
                      <a:pt x="184" y="122"/>
                      <a:pt x="187" y="121"/>
                    </a:cubicBezTo>
                    <a:cubicBezTo>
                      <a:pt x="183" y="128"/>
                      <a:pt x="181" y="135"/>
                      <a:pt x="183" y="144"/>
                    </a:cubicBezTo>
                    <a:cubicBezTo>
                      <a:pt x="186" y="154"/>
                      <a:pt x="193" y="160"/>
                      <a:pt x="201" y="163"/>
                    </a:cubicBezTo>
                    <a:cubicBezTo>
                      <a:pt x="196" y="168"/>
                      <a:pt x="191" y="175"/>
                      <a:pt x="189" y="180"/>
                    </a:cubicBezTo>
                    <a:cubicBezTo>
                      <a:pt x="185" y="190"/>
                      <a:pt x="190" y="202"/>
                      <a:pt x="197" y="211"/>
                    </a:cubicBezTo>
                    <a:cubicBezTo>
                      <a:pt x="191" y="212"/>
                      <a:pt x="185" y="217"/>
                      <a:pt x="180" y="224"/>
                    </a:cubicBezTo>
                    <a:cubicBezTo>
                      <a:pt x="176" y="231"/>
                      <a:pt x="176" y="239"/>
                      <a:pt x="177" y="246"/>
                    </a:cubicBezTo>
                    <a:cubicBezTo>
                      <a:pt x="177" y="246"/>
                      <a:pt x="176" y="246"/>
                      <a:pt x="175" y="246"/>
                    </a:cubicBezTo>
                    <a:cubicBezTo>
                      <a:pt x="172" y="246"/>
                      <a:pt x="169" y="247"/>
                      <a:pt x="165" y="249"/>
                    </a:cubicBezTo>
                    <a:cubicBezTo>
                      <a:pt x="163" y="252"/>
                      <a:pt x="160" y="254"/>
                      <a:pt x="159" y="257"/>
                    </a:cubicBezTo>
                    <a:cubicBezTo>
                      <a:pt x="156" y="260"/>
                      <a:pt x="155" y="264"/>
                      <a:pt x="154" y="269"/>
                    </a:cubicBezTo>
                    <a:cubicBezTo>
                      <a:pt x="152" y="267"/>
                      <a:pt x="151" y="266"/>
                      <a:pt x="148" y="266"/>
                    </a:cubicBezTo>
                    <a:cubicBezTo>
                      <a:pt x="146" y="266"/>
                      <a:pt x="143" y="268"/>
                      <a:pt x="139" y="271"/>
                    </a:cubicBezTo>
                    <a:cubicBezTo>
                      <a:pt x="132" y="276"/>
                      <a:pt x="126" y="285"/>
                      <a:pt x="128" y="295"/>
                    </a:cubicBezTo>
                    <a:cubicBezTo>
                      <a:pt x="128" y="297"/>
                      <a:pt x="130" y="298"/>
                      <a:pt x="131" y="298"/>
                    </a:cubicBezTo>
                    <a:cubicBezTo>
                      <a:pt x="131" y="299"/>
                      <a:pt x="132" y="300"/>
                      <a:pt x="134" y="300"/>
                    </a:cubicBezTo>
                    <a:cubicBezTo>
                      <a:pt x="134" y="300"/>
                      <a:pt x="134" y="300"/>
                      <a:pt x="134" y="300"/>
                    </a:cubicBezTo>
                    <a:cubicBezTo>
                      <a:pt x="139" y="299"/>
                      <a:pt x="153" y="300"/>
                      <a:pt x="171" y="295"/>
                    </a:cubicBezTo>
                    <a:cubicBezTo>
                      <a:pt x="172" y="294"/>
                      <a:pt x="173" y="294"/>
                      <a:pt x="174" y="294"/>
                    </a:cubicBezTo>
                    <a:cubicBezTo>
                      <a:pt x="193" y="287"/>
                      <a:pt x="216" y="273"/>
                      <a:pt x="238" y="243"/>
                    </a:cubicBezTo>
                    <a:cubicBezTo>
                      <a:pt x="239" y="241"/>
                      <a:pt x="241" y="238"/>
                      <a:pt x="243" y="235"/>
                    </a:cubicBezTo>
                    <a:cubicBezTo>
                      <a:pt x="260" y="210"/>
                      <a:pt x="267" y="170"/>
                      <a:pt x="257" y="127"/>
                    </a:cubicBezTo>
                    <a:cubicBezTo>
                      <a:pt x="246" y="111"/>
                      <a:pt x="240" y="94"/>
                      <a:pt x="240" y="78"/>
                    </a:cubicBezTo>
                    <a:cubicBezTo>
                      <a:pt x="225" y="49"/>
                      <a:pt x="205" y="28"/>
                      <a:pt x="185" y="16"/>
                    </a:cubicBezTo>
                    <a:cubicBezTo>
                      <a:pt x="179" y="14"/>
                      <a:pt x="172" y="11"/>
                      <a:pt x="166" y="7"/>
                    </a:cubicBezTo>
                    <a:cubicBezTo>
                      <a:pt x="164" y="6"/>
                      <a:pt x="162" y="5"/>
                      <a:pt x="160" y="5"/>
                    </a:cubicBezTo>
                    <a:cubicBezTo>
                      <a:pt x="148" y="2"/>
                      <a:pt x="136" y="0"/>
                      <a:pt x="12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5" name="Freeform 815"/>
              <p:cNvSpPr>
                <a:spLocks noEditPoints="1"/>
              </p:cNvSpPr>
              <p:nvPr/>
            </p:nvSpPr>
            <p:spPr bwMode="auto">
              <a:xfrm>
                <a:off x="3371" y="3932"/>
                <a:ext cx="138" cy="131"/>
              </a:xfrm>
              <a:custGeom>
                <a:avLst/>
                <a:gdLst>
                  <a:gd name="T0" fmla="*/ 221 w 280"/>
                  <a:gd name="T1" fmla="*/ 241 h 264"/>
                  <a:gd name="T2" fmla="*/ 233 w 280"/>
                  <a:gd name="T3" fmla="*/ 237 h 264"/>
                  <a:gd name="T4" fmla="*/ 222 w 280"/>
                  <a:gd name="T5" fmla="*/ 256 h 264"/>
                  <a:gd name="T6" fmla="*/ 231 w 280"/>
                  <a:gd name="T7" fmla="*/ 220 h 264"/>
                  <a:gd name="T8" fmla="*/ 240 w 280"/>
                  <a:gd name="T9" fmla="*/ 200 h 264"/>
                  <a:gd name="T10" fmla="*/ 241 w 280"/>
                  <a:gd name="T11" fmla="*/ 211 h 264"/>
                  <a:gd name="T12" fmla="*/ 231 w 280"/>
                  <a:gd name="T13" fmla="*/ 220 h 264"/>
                  <a:gd name="T14" fmla="*/ 232 w 280"/>
                  <a:gd name="T15" fmla="*/ 177 h 264"/>
                  <a:gd name="T16" fmla="*/ 244 w 280"/>
                  <a:gd name="T17" fmla="*/ 192 h 264"/>
                  <a:gd name="T18" fmla="*/ 16 w 280"/>
                  <a:gd name="T19" fmla="*/ 133 h 264"/>
                  <a:gd name="T20" fmla="*/ 29 w 280"/>
                  <a:gd name="T21" fmla="*/ 154 h 264"/>
                  <a:gd name="T22" fmla="*/ 18 w 280"/>
                  <a:gd name="T23" fmla="*/ 172 h 264"/>
                  <a:gd name="T24" fmla="*/ 12 w 280"/>
                  <a:gd name="T25" fmla="*/ 170 h 264"/>
                  <a:gd name="T26" fmla="*/ 237 w 280"/>
                  <a:gd name="T27" fmla="*/ 146 h 264"/>
                  <a:gd name="T28" fmla="*/ 218 w 280"/>
                  <a:gd name="T29" fmla="*/ 108 h 264"/>
                  <a:gd name="T30" fmla="*/ 237 w 280"/>
                  <a:gd name="T31" fmla="*/ 146 h 264"/>
                  <a:gd name="T32" fmla="*/ 34 w 280"/>
                  <a:gd name="T33" fmla="*/ 98 h 264"/>
                  <a:gd name="T34" fmla="*/ 19 w 280"/>
                  <a:gd name="T35" fmla="*/ 123 h 264"/>
                  <a:gd name="T36" fmla="*/ 184 w 280"/>
                  <a:gd name="T37" fmla="*/ 99 h 264"/>
                  <a:gd name="T38" fmla="*/ 212 w 280"/>
                  <a:gd name="T39" fmla="*/ 101 h 264"/>
                  <a:gd name="T40" fmla="*/ 59 w 280"/>
                  <a:gd name="T41" fmla="*/ 97 h 264"/>
                  <a:gd name="T42" fmla="*/ 41 w 280"/>
                  <a:gd name="T43" fmla="*/ 90 h 264"/>
                  <a:gd name="T44" fmla="*/ 77 w 280"/>
                  <a:gd name="T45" fmla="*/ 73 h 264"/>
                  <a:gd name="T46" fmla="*/ 65 w 280"/>
                  <a:gd name="T47" fmla="*/ 96 h 264"/>
                  <a:gd name="T48" fmla="*/ 149 w 280"/>
                  <a:gd name="T49" fmla="*/ 87 h 264"/>
                  <a:gd name="T50" fmla="*/ 133 w 280"/>
                  <a:gd name="T51" fmla="*/ 64 h 264"/>
                  <a:gd name="T52" fmla="*/ 171 w 280"/>
                  <a:gd name="T53" fmla="*/ 74 h 264"/>
                  <a:gd name="T54" fmla="*/ 101 w 280"/>
                  <a:gd name="T55" fmla="*/ 79 h 264"/>
                  <a:gd name="T56" fmla="*/ 84 w 280"/>
                  <a:gd name="T57" fmla="*/ 70 h 264"/>
                  <a:gd name="T58" fmla="*/ 112 w 280"/>
                  <a:gd name="T59" fmla="*/ 63 h 264"/>
                  <a:gd name="T60" fmla="*/ 101 w 280"/>
                  <a:gd name="T61" fmla="*/ 79 h 264"/>
                  <a:gd name="T62" fmla="*/ 87 w 280"/>
                  <a:gd name="T63" fmla="*/ 7 h 264"/>
                  <a:gd name="T64" fmla="*/ 17 w 280"/>
                  <a:gd name="T65" fmla="*/ 68 h 264"/>
                  <a:gd name="T66" fmla="*/ 0 w 280"/>
                  <a:gd name="T67" fmla="*/ 140 h 264"/>
                  <a:gd name="T68" fmla="*/ 5 w 280"/>
                  <a:gd name="T69" fmla="*/ 178 h 264"/>
                  <a:gd name="T70" fmla="*/ 11 w 280"/>
                  <a:gd name="T71" fmla="*/ 179 h 264"/>
                  <a:gd name="T72" fmla="*/ 37 w 280"/>
                  <a:gd name="T73" fmla="*/ 161 h 264"/>
                  <a:gd name="T74" fmla="*/ 25 w 280"/>
                  <a:gd name="T75" fmla="*/ 131 h 264"/>
                  <a:gd name="T76" fmla="*/ 46 w 280"/>
                  <a:gd name="T77" fmla="*/ 106 h 264"/>
                  <a:gd name="T78" fmla="*/ 62 w 280"/>
                  <a:gd name="T79" fmla="*/ 107 h 264"/>
                  <a:gd name="T80" fmla="*/ 79 w 280"/>
                  <a:gd name="T81" fmla="*/ 98 h 264"/>
                  <a:gd name="T82" fmla="*/ 98 w 280"/>
                  <a:gd name="T83" fmla="*/ 87 h 264"/>
                  <a:gd name="T84" fmla="*/ 126 w 280"/>
                  <a:gd name="T85" fmla="*/ 67 h 264"/>
                  <a:gd name="T86" fmla="*/ 149 w 280"/>
                  <a:gd name="T87" fmla="*/ 96 h 264"/>
                  <a:gd name="T88" fmla="*/ 172 w 280"/>
                  <a:gd name="T89" fmla="*/ 86 h 264"/>
                  <a:gd name="T90" fmla="*/ 198 w 280"/>
                  <a:gd name="T91" fmla="*/ 112 h 264"/>
                  <a:gd name="T92" fmla="*/ 206 w 280"/>
                  <a:gd name="T93" fmla="*/ 132 h 264"/>
                  <a:gd name="T94" fmla="*/ 223 w 280"/>
                  <a:gd name="T95" fmla="*/ 174 h 264"/>
                  <a:gd name="T96" fmla="*/ 224 w 280"/>
                  <a:gd name="T97" fmla="*/ 203 h 264"/>
                  <a:gd name="T98" fmla="*/ 226 w 280"/>
                  <a:gd name="T99" fmla="*/ 226 h 264"/>
                  <a:gd name="T100" fmla="*/ 224 w 280"/>
                  <a:gd name="T101" fmla="*/ 226 h 264"/>
                  <a:gd name="T102" fmla="*/ 213 w 280"/>
                  <a:gd name="T103" fmla="*/ 240 h 264"/>
                  <a:gd name="T104" fmla="*/ 218 w 280"/>
                  <a:gd name="T105" fmla="*/ 263 h 264"/>
                  <a:gd name="T106" fmla="*/ 222 w 280"/>
                  <a:gd name="T107" fmla="*/ 264 h 264"/>
                  <a:gd name="T108" fmla="*/ 226 w 280"/>
                  <a:gd name="T109" fmla="*/ 264 h 264"/>
                  <a:gd name="T110" fmla="*/ 228 w 280"/>
                  <a:gd name="T111" fmla="*/ 262 h 264"/>
                  <a:gd name="T112" fmla="*/ 238 w 280"/>
                  <a:gd name="T113" fmla="*/ 254 h 264"/>
                  <a:gd name="T114" fmla="*/ 257 w 280"/>
                  <a:gd name="T115" fmla="*/ 232 h 264"/>
                  <a:gd name="T116" fmla="*/ 280 w 280"/>
                  <a:gd name="T117" fmla="*/ 144 h 264"/>
                  <a:gd name="T118" fmla="*/ 247 w 280"/>
                  <a:gd name="T119" fmla="*/ 71 h 264"/>
                  <a:gd name="T120" fmla="*/ 242 w 280"/>
                  <a:gd name="T121" fmla="*/ 71 h 264"/>
                  <a:gd name="T122" fmla="*/ 191 w 280"/>
                  <a:gd name="T123" fmla="*/ 17 h 264"/>
                  <a:gd name="T124" fmla="*/ 148 w 280"/>
                  <a:gd name="T125" fmla="*/ 2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0" h="264">
                    <a:moveTo>
                      <a:pt x="221" y="253"/>
                    </a:moveTo>
                    <a:cubicBezTo>
                      <a:pt x="220" y="249"/>
                      <a:pt x="220" y="243"/>
                      <a:pt x="221" y="241"/>
                    </a:cubicBezTo>
                    <a:cubicBezTo>
                      <a:pt x="223" y="237"/>
                      <a:pt x="225" y="236"/>
                      <a:pt x="227" y="236"/>
                    </a:cubicBezTo>
                    <a:cubicBezTo>
                      <a:pt x="229" y="236"/>
                      <a:pt x="231" y="237"/>
                      <a:pt x="233" y="237"/>
                    </a:cubicBezTo>
                    <a:cubicBezTo>
                      <a:pt x="231" y="241"/>
                      <a:pt x="229" y="245"/>
                      <a:pt x="227" y="248"/>
                    </a:cubicBezTo>
                    <a:cubicBezTo>
                      <a:pt x="226" y="251"/>
                      <a:pt x="224" y="253"/>
                      <a:pt x="222" y="256"/>
                    </a:cubicBezTo>
                    <a:cubicBezTo>
                      <a:pt x="222" y="255"/>
                      <a:pt x="221" y="254"/>
                      <a:pt x="221" y="253"/>
                    </a:cubicBezTo>
                    <a:moveTo>
                      <a:pt x="231" y="220"/>
                    </a:moveTo>
                    <a:cubicBezTo>
                      <a:pt x="230" y="218"/>
                      <a:pt x="230" y="215"/>
                      <a:pt x="230" y="213"/>
                    </a:cubicBezTo>
                    <a:cubicBezTo>
                      <a:pt x="231" y="206"/>
                      <a:pt x="234" y="200"/>
                      <a:pt x="240" y="200"/>
                    </a:cubicBezTo>
                    <a:cubicBezTo>
                      <a:pt x="241" y="200"/>
                      <a:pt x="242" y="201"/>
                      <a:pt x="243" y="201"/>
                    </a:cubicBezTo>
                    <a:cubicBezTo>
                      <a:pt x="242" y="204"/>
                      <a:pt x="242" y="208"/>
                      <a:pt x="241" y="211"/>
                    </a:cubicBezTo>
                    <a:cubicBezTo>
                      <a:pt x="240" y="217"/>
                      <a:pt x="238" y="223"/>
                      <a:pt x="236" y="229"/>
                    </a:cubicBezTo>
                    <a:cubicBezTo>
                      <a:pt x="234" y="226"/>
                      <a:pt x="232" y="223"/>
                      <a:pt x="231" y="220"/>
                    </a:cubicBezTo>
                    <a:moveTo>
                      <a:pt x="244" y="192"/>
                    </a:moveTo>
                    <a:cubicBezTo>
                      <a:pt x="237" y="189"/>
                      <a:pt x="233" y="185"/>
                      <a:pt x="232" y="177"/>
                    </a:cubicBezTo>
                    <a:cubicBezTo>
                      <a:pt x="230" y="165"/>
                      <a:pt x="232" y="159"/>
                      <a:pt x="241" y="155"/>
                    </a:cubicBezTo>
                    <a:cubicBezTo>
                      <a:pt x="244" y="167"/>
                      <a:pt x="244" y="180"/>
                      <a:pt x="244" y="192"/>
                    </a:cubicBezTo>
                    <a:moveTo>
                      <a:pt x="12" y="153"/>
                    </a:moveTo>
                    <a:cubicBezTo>
                      <a:pt x="12" y="146"/>
                      <a:pt x="14" y="139"/>
                      <a:pt x="16" y="133"/>
                    </a:cubicBezTo>
                    <a:cubicBezTo>
                      <a:pt x="20" y="137"/>
                      <a:pt x="24" y="143"/>
                      <a:pt x="26" y="148"/>
                    </a:cubicBezTo>
                    <a:cubicBezTo>
                      <a:pt x="28" y="151"/>
                      <a:pt x="28" y="153"/>
                      <a:pt x="29" y="154"/>
                    </a:cubicBezTo>
                    <a:cubicBezTo>
                      <a:pt x="30" y="160"/>
                      <a:pt x="27" y="164"/>
                      <a:pt x="23" y="169"/>
                    </a:cubicBezTo>
                    <a:cubicBezTo>
                      <a:pt x="22" y="171"/>
                      <a:pt x="21" y="172"/>
                      <a:pt x="18" y="172"/>
                    </a:cubicBezTo>
                    <a:cubicBezTo>
                      <a:pt x="17" y="172"/>
                      <a:pt x="16" y="172"/>
                      <a:pt x="14" y="172"/>
                    </a:cubicBezTo>
                    <a:cubicBezTo>
                      <a:pt x="14" y="171"/>
                      <a:pt x="13" y="170"/>
                      <a:pt x="12" y="170"/>
                    </a:cubicBezTo>
                    <a:cubicBezTo>
                      <a:pt x="11" y="164"/>
                      <a:pt x="11" y="158"/>
                      <a:pt x="12" y="153"/>
                    </a:cubicBezTo>
                    <a:moveTo>
                      <a:pt x="237" y="146"/>
                    </a:moveTo>
                    <a:cubicBezTo>
                      <a:pt x="229" y="146"/>
                      <a:pt x="219" y="140"/>
                      <a:pt x="214" y="133"/>
                    </a:cubicBezTo>
                    <a:cubicBezTo>
                      <a:pt x="212" y="129"/>
                      <a:pt x="212" y="111"/>
                      <a:pt x="218" y="108"/>
                    </a:cubicBezTo>
                    <a:cubicBezTo>
                      <a:pt x="228" y="119"/>
                      <a:pt x="234" y="132"/>
                      <a:pt x="238" y="146"/>
                    </a:cubicBezTo>
                    <a:cubicBezTo>
                      <a:pt x="238" y="146"/>
                      <a:pt x="237" y="146"/>
                      <a:pt x="237" y="146"/>
                    </a:cubicBezTo>
                    <a:moveTo>
                      <a:pt x="19" y="123"/>
                    </a:moveTo>
                    <a:cubicBezTo>
                      <a:pt x="23" y="114"/>
                      <a:pt x="28" y="105"/>
                      <a:pt x="34" y="98"/>
                    </a:cubicBezTo>
                    <a:cubicBezTo>
                      <a:pt x="37" y="103"/>
                      <a:pt x="39" y="107"/>
                      <a:pt x="36" y="114"/>
                    </a:cubicBezTo>
                    <a:cubicBezTo>
                      <a:pt x="32" y="122"/>
                      <a:pt x="26" y="123"/>
                      <a:pt x="19" y="123"/>
                    </a:cubicBezTo>
                    <a:moveTo>
                      <a:pt x="197" y="104"/>
                    </a:moveTo>
                    <a:cubicBezTo>
                      <a:pt x="192" y="104"/>
                      <a:pt x="188" y="103"/>
                      <a:pt x="184" y="99"/>
                    </a:cubicBezTo>
                    <a:cubicBezTo>
                      <a:pt x="179" y="93"/>
                      <a:pt x="179" y="85"/>
                      <a:pt x="180" y="78"/>
                    </a:cubicBezTo>
                    <a:cubicBezTo>
                      <a:pt x="193" y="85"/>
                      <a:pt x="204" y="93"/>
                      <a:pt x="212" y="101"/>
                    </a:cubicBezTo>
                    <a:cubicBezTo>
                      <a:pt x="208" y="103"/>
                      <a:pt x="202" y="104"/>
                      <a:pt x="197" y="104"/>
                    </a:cubicBezTo>
                    <a:moveTo>
                      <a:pt x="59" y="97"/>
                    </a:moveTo>
                    <a:cubicBezTo>
                      <a:pt x="55" y="97"/>
                      <a:pt x="52" y="96"/>
                      <a:pt x="48" y="93"/>
                    </a:cubicBezTo>
                    <a:cubicBezTo>
                      <a:pt x="46" y="92"/>
                      <a:pt x="43" y="91"/>
                      <a:pt x="41" y="90"/>
                    </a:cubicBezTo>
                    <a:cubicBezTo>
                      <a:pt x="50" y="81"/>
                      <a:pt x="62" y="74"/>
                      <a:pt x="75" y="69"/>
                    </a:cubicBezTo>
                    <a:cubicBezTo>
                      <a:pt x="75" y="70"/>
                      <a:pt x="76" y="71"/>
                      <a:pt x="77" y="73"/>
                    </a:cubicBezTo>
                    <a:cubicBezTo>
                      <a:pt x="78" y="81"/>
                      <a:pt x="75" y="92"/>
                      <a:pt x="69" y="94"/>
                    </a:cubicBezTo>
                    <a:cubicBezTo>
                      <a:pt x="68" y="95"/>
                      <a:pt x="66" y="95"/>
                      <a:pt x="65" y="96"/>
                    </a:cubicBezTo>
                    <a:cubicBezTo>
                      <a:pt x="63" y="97"/>
                      <a:pt x="61" y="97"/>
                      <a:pt x="59" y="97"/>
                    </a:cubicBezTo>
                    <a:moveTo>
                      <a:pt x="149" y="87"/>
                    </a:moveTo>
                    <a:cubicBezTo>
                      <a:pt x="143" y="87"/>
                      <a:pt x="138" y="83"/>
                      <a:pt x="135" y="72"/>
                    </a:cubicBezTo>
                    <a:cubicBezTo>
                      <a:pt x="134" y="70"/>
                      <a:pt x="133" y="67"/>
                      <a:pt x="133" y="64"/>
                    </a:cubicBezTo>
                    <a:cubicBezTo>
                      <a:pt x="142" y="66"/>
                      <a:pt x="152" y="68"/>
                      <a:pt x="163" y="72"/>
                    </a:cubicBezTo>
                    <a:cubicBezTo>
                      <a:pt x="166" y="73"/>
                      <a:pt x="168" y="73"/>
                      <a:pt x="171" y="74"/>
                    </a:cubicBezTo>
                    <a:cubicBezTo>
                      <a:pt x="165" y="81"/>
                      <a:pt x="157" y="87"/>
                      <a:pt x="149" y="87"/>
                    </a:cubicBezTo>
                    <a:moveTo>
                      <a:pt x="101" y="79"/>
                    </a:moveTo>
                    <a:cubicBezTo>
                      <a:pt x="99" y="79"/>
                      <a:pt x="98" y="79"/>
                      <a:pt x="96" y="78"/>
                    </a:cubicBezTo>
                    <a:cubicBezTo>
                      <a:pt x="93" y="76"/>
                      <a:pt x="87" y="74"/>
                      <a:pt x="84" y="70"/>
                    </a:cubicBezTo>
                    <a:cubicBezTo>
                      <a:pt x="84" y="69"/>
                      <a:pt x="83" y="68"/>
                      <a:pt x="83" y="66"/>
                    </a:cubicBezTo>
                    <a:cubicBezTo>
                      <a:pt x="92" y="64"/>
                      <a:pt x="102" y="63"/>
                      <a:pt x="112" y="63"/>
                    </a:cubicBezTo>
                    <a:cubicBezTo>
                      <a:pt x="114" y="63"/>
                      <a:pt x="117" y="63"/>
                      <a:pt x="119" y="63"/>
                    </a:cubicBezTo>
                    <a:cubicBezTo>
                      <a:pt x="115" y="70"/>
                      <a:pt x="108" y="79"/>
                      <a:pt x="101" y="79"/>
                    </a:cubicBezTo>
                    <a:moveTo>
                      <a:pt x="124" y="0"/>
                    </a:moveTo>
                    <a:cubicBezTo>
                      <a:pt x="109" y="0"/>
                      <a:pt x="97" y="2"/>
                      <a:pt x="87" y="7"/>
                    </a:cubicBezTo>
                    <a:cubicBezTo>
                      <a:pt x="56" y="19"/>
                      <a:pt x="36" y="38"/>
                      <a:pt x="23" y="59"/>
                    </a:cubicBezTo>
                    <a:cubicBezTo>
                      <a:pt x="21" y="62"/>
                      <a:pt x="19" y="65"/>
                      <a:pt x="17" y="68"/>
                    </a:cubicBezTo>
                    <a:cubicBezTo>
                      <a:pt x="15" y="73"/>
                      <a:pt x="13" y="77"/>
                      <a:pt x="11" y="82"/>
                    </a:cubicBezTo>
                    <a:cubicBezTo>
                      <a:pt x="3" y="102"/>
                      <a:pt x="0" y="123"/>
                      <a:pt x="0" y="140"/>
                    </a:cubicBezTo>
                    <a:cubicBezTo>
                      <a:pt x="0" y="145"/>
                      <a:pt x="0" y="149"/>
                      <a:pt x="0" y="153"/>
                    </a:cubicBezTo>
                    <a:cubicBezTo>
                      <a:pt x="1" y="164"/>
                      <a:pt x="3" y="173"/>
                      <a:pt x="5" y="178"/>
                    </a:cubicBezTo>
                    <a:cubicBezTo>
                      <a:pt x="6" y="180"/>
                      <a:pt x="7" y="180"/>
                      <a:pt x="9" y="180"/>
                    </a:cubicBezTo>
                    <a:cubicBezTo>
                      <a:pt x="10" y="180"/>
                      <a:pt x="11" y="180"/>
                      <a:pt x="11" y="179"/>
                    </a:cubicBezTo>
                    <a:cubicBezTo>
                      <a:pt x="14" y="180"/>
                      <a:pt x="16" y="181"/>
                      <a:pt x="19" y="181"/>
                    </a:cubicBezTo>
                    <a:cubicBezTo>
                      <a:pt x="28" y="181"/>
                      <a:pt x="36" y="172"/>
                      <a:pt x="37" y="161"/>
                    </a:cubicBezTo>
                    <a:cubicBezTo>
                      <a:pt x="37" y="159"/>
                      <a:pt x="37" y="157"/>
                      <a:pt x="36" y="156"/>
                    </a:cubicBezTo>
                    <a:cubicBezTo>
                      <a:pt x="35" y="147"/>
                      <a:pt x="31" y="138"/>
                      <a:pt x="25" y="131"/>
                    </a:cubicBezTo>
                    <a:cubicBezTo>
                      <a:pt x="32" y="131"/>
                      <a:pt x="38" y="128"/>
                      <a:pt x="41" y="121"/>
                    </a:cubicBezTo>
                    <a:cubicBezTo>
                      <a:pt x="43" y="117"/>
                      <a:pt x="47" y="111"/>
                      <a:pt x="46" y="106"/>
                    </a:cubicBezTo>
                    <a:cubicBezTo>
                      <a:pt x="46" y="104"/>
                      <a:pt x="45" y="102"/>
                      <a:pt x="44" y="100"/>
                    </a:cubicBezTo>
                    <a:cubicBezTo>
                      <a:pt x="50" y="103"/>
                      <a:pt x="55" y="106"/>
                      <a:pt x="62" y="107"/>
                    </a:cubicBezTo>
                    <a:cubicBezTo>
                      <a:pt x="62" y="107"/>
                      <a:pt x="62" y="107"/>
                      <a:pt x="62" y="107"/>
                    </a:cubicBezTo>
                    <a:cubicBezTo>
                      <a:pt x="67" y="107"/>
                      <a:pt x="77" y="102"/>
                      <a:pt x="79" y="98"/>
                    </a:cubicBezTo>
                    <a:cubicBezTo>
                      <a:pt x="82" y="94"/>
                      <a:pt x="84" y="87"/>
                      <a:pt x="84" y="80"/>
                    </a:cubicBezTo>
                    <a:cubicBezTo>
                      <a:pt x="89" y="83"/>
                      <a:pt x="94" y="86"/>
                      <a:pt x="98" y="87"/>
                    </a:cubicBezTo>
                    <a:cubicBezTo>
                      <a:pt x="99" y="87"/>
                      <a:pt x="101" y="88"/>
                      <a:pt x="102" y="88"/>
                    </a:cubicBezTo>
                    <a:cubicBezTo>
                      <a:pt x="113" y="88"/>
                      <a:pt x="121" y="77"/>
                      <a:pt x="126" y="67"/>
                    </a:cubicBezTo>
                    <a:cubicBezTo>
                      <a:pt x="128" y="72"/>
                      <a:pt x="129" y="79"/>
                      <a:pt x="130" y="83"/>
                    </a:cubicBezTo>
                    <a:cubicBezTo>
                      <a:pt x="133" y="89"/>
                      <a:pt x="142" y="94"/>
                      <a:pt x="149" y="96"/>
                    </a:cubicBezTo>
                    <a:cubicBezTo>
                      <a:pt x="150" y="97"/>
                      <a:pt x="151" y="97"/>
                      <a:pt x="153" y="97"/>
                    </a:cubicBezTo>
                    <a:cubicBezTo>
                      <a:pt x="159" y="97"/>
                      <a:pt x="166" y="92"/>
                      <a:pt x="172" y="86"/>
                    </a:cubicBezTo>
                    <a:cubicBezTo>
                      <a:pt x="172" y="93"/>
                      <a:pt x="175" y="101"/>
                      <a:pt x="181" y="106"/>
                    </a:cubicBezTo>
                    <a:cubicBezTo>
                      <a:pt x="186" y="111"/>
                      <a:pt x="192" y="112"/>
                      <a:pt x="198" y="112"/>
                    </a:cubicBezTo>
                    <a:cubicBezTo>
                      <a:pt x="201" y="112"/>
                      <a:pt x="204" y="112"/>
                      <a:pt x="207" y="111"/>
                    </a:cubicBezTo>
                    <a:cubicBezTo>
                      <a:pt x="205" y="118"/>
                      <a:pt x="204" y="127"/>
                      <a:pt x="206" y="132"/>
                    </a:cubicBezTo>
                    <a:cubicBezTo>
                      <a:pt x="208" y="143"/>
                      <a:pt x="219" y="150"/>
                      <a:pt x="229" y="153"/>
                    </a:cubicBezTo>
                    <a:cubicBezTo>
                      <a:pt x="225" y="158"/>
                      <a:pt x="223" y="165"/>
                      <a:pt x="223" y="174"/>
                    </a:cubicBezTo>
                    <a:cubicBezTo>
                      <a:pt x="223" y="182"/>
                      <a:pt x="227" y="188"/>
                      <a:pt x="232" y="193"/>
                    </a:cubicBezTo>
                    <a:cubicBezTo>
                      <a:pt x="229" y="195"/>
                      <a:pt x="226" y="198"/>
                      <a:pt x="224" y="203"/>
                    </a:cubicBezTo>
                    <a:cubicBezTo>
                      <a:pt x="222" y="212"/>
                      <a:pt x="222" y="219"/>
                      <a:pt x="225" y="226"/>
                    </a:cubicBezTo>
                    <a:cubicBezTo>
                      <a:pt x="225" y="226"/>
                      <a:pt x="225" y="226"/>
                      <a:pt x="226" y="226"/>
                    </a:cubicBezTo>
                    <a:cubicBezTo>
                      <a:pt x="225" y="226"/>
                      <a:pt x="225" y="226"/>
                      <a:pt x="225" y="226"/>
                    </a:cubicBezTo>
                    <a:cubicBezTo>
                      <a:pt x="224" y="226"/>
                      <a:pt x="224" y="226"/>
                      <a:pt x="224" y="226"/>
                    </a:cubicBezTo>
                    <a:cubicBezTo>
                      <a:pt x="220" y="226"/>
                      <a:pt x="217" y="229"/>
                      <a:pt x="214" y="237"/>
                    </a:cubicBezTo>
                    <a:cubicBezTo>
                      <a:pt x="214" y="238"/>
                      <a:pt x="213" y="239"/>
                      <a:pt x="213" y="240"/>
                    </a:cubicBezTo>
                    <a:cubicBezTo>
                      <a:pt x="212" y="247"/>
                      <a:pt x="212" y="253"/>
                      <a:pt x="215" y="259"/>
                    </a:cubicBezTo>
                    <a:cubicBezTo>
                      <a:pt x="216" y="261"/>
                      <a:pt x="217" y="262"/>
                      <a:pt x="218" y="263"/>
                    </a:cubicBezTo>
                    <a:cubicBezTo>
                      <a:pt x="219" y="264"/>
                      <a:pt x="220" y="264"/>
                      <a:pt x="221" y="264"/>
                    </a:cubicBezTo>
                    <a:cubicBezTo>
                      <a:pt x="221" y="264"/>
                      <a:pt x="222" y="264"/>
                      <a:pt x="222" y="264"/>
                    </a:cubicBezTo>
                    <a:cubicBezTo>
                      <a:pt x="223" y="264"/>
                      <a:pt x="223" y="264"/>
                      <a:pt x="224" y="264"/>
                    </a:cubicBezTo>
                    <a:cubicBezTo>
                      <a:pt x="225" y="264"/>
                      <a:pt x="225" y="264"/>
                      <a:pt x="226" y="264"/>
                    </a:cubicBezTo>
                    <a:cubicBezTo>
                      <a:pt x="226" y="264"/>
                      <a:pt x="226" y="263"/>
                      <a:pt x="226" y="263"/>
                    </a:cubicBezTo>
                    <a:cubicBezTo>
                      <a:pt x="227" y="263"/>
                      <a:pt x="227" y="263"/>
                      <a:pt x="228" y="262"/>
                    </a:cubicBezTo>
                    <a:cubicBezTo>
                      <a:pt x="230" y="261"/>
                      <a:pt x="233" y="258"/>
                      <a:pt x="236" y="256"/>
                    </a:cubicBezTo>
                    <a:cubicBezTo>
                      <a:pt x="237" y="255"/>
                      <a:pt x="237" y="255"/>
                      <a:pt x="238" y="254"/>
                    </a:cubicBezTo>
                    <a:cubicBezTo>
                      <a:pt x="240" y="252"/>
                      <a:pt x="243" y="249"/>
                      <a:pt x="245" y="247"/>
                    </a:cubicBezTo>
                    <a:cubicBezTo>
                      <a:pt x="249" y="243"/>
                      <a:pt x="253" y="238"/>
                      <a:pt x="257" y="232"/>
                    </a:cubicBezTo>
                    <a:cubicBezTo>
                      <a:pt x="264" y="221"/>
                      <a:pt x="271" y="208"/>
                      <a:pt x="275" y="191"/>
                    </a:cubicBezTo>
                    <a:cubicBezTo>
                      <a:pt x="278" y="178"/>
                      <a:pt x="280" y="163"/>
                      <a:pt x="280" y="144"/>
                    </a:cubicBezTo>
                    <a:cubicBezTo>
                      <a:pt x="280" y="121"/>
                      <a:pt x="271" y="95"/>
                      <a:pt x="253" y="70"/>
                    </a:cubicBezTo>
                    <a:cubicBezTo>
                      <a:pt x="251" y="70"/>
                      <a:pt x="249" y="71"/>
                      <a:pt x="247" y="71"/>
                    </a:cubicBezTo>
                    <a:cubicBezTo>
                      <a:pt x="246" y="71"/>
                      <a:pt x="245" y="71"/>
                      <a:pt x="244" y="71"/>
                    </a:cubicBezTo>
                    <a:cubicBezTo>
                      <a:pt x="243" y="71"/>
                      <a:pt x="243" y="71"/>
                      <a:pt x="242" y="71"/>
                    </a:cubicBezTo>
                    <a:cubicBezTo>
                      <a:pt x="224" y="71"/>
                      <a:pt x="206" y="63"/>
                      <a:pt x="196" y="47"/>
                    </a:cubicBezTo>
                    <a:cubicBezTo>
                      <a:pt x="191" y="38"/>
                      <a:pt x="189" y="27"/>
                      <a:pt x="191" y="17"/>
                    </a:cubicBezTo>
                    <a:cubicBezTo>
                      <a:pt x="180" y="12"/>
                      <a:pt x="170" y="8"/>
                      <a:pt x="160" y="5"/>
                    </a:cubicBezTo>
                    <a:cubicBezTo>
                      <a:pt x="156" y="4"/>
                      <a:pt x="152" y="3"/>
                      <a:pt x="148" y="2"/>
                    </a:cubicBezTo>
                    <a:cubicBezTo>
                      <a:pt x="140" y="1"/>
                      <a:pt x="131" y="0"/>
                      <a:pt x="1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6" name="Freeform 816"/>
              <p:cNvSpPr>
                <a:spLocks noEditPoints="1"/>
              </p:cNvSpPr>
              <p:nvPr/>
            </p:nvSpPr>
            <p:spPr bwMode="auto">
              <a:xfrm>
                <a:off x="2877" y="4032"/>
                <a:ext cx="130" cy="148"/>
              </a:xfrm>
              <a:custGeom>
                <a:avLst/>
                <a:gdLst>
                  <a:gd name="T0" fmla="*/ 8 w 262"/>
                  <a:gd name="T1" fmla="*/ 121 h 300"/>
                  <a:gd name="T2" fmla="*/ 239 w 262"/>
                  <a:gd name="T3" fmla="*/ 70 h 300"/>
                  <a:gd name="T4" fmla="*/ 250 w 262"/>
                  <a:gd name="T5" fmla="*/ 90 h 300"/>
                  <a:gd name="T6" fmla="*/ 237 w 262"/>
                  <a:gd name="T7" fmla="*/ 92 h 300"/>
                  <a:gd name="T8" fmla="*/ 218 w 262"/>
                  <a:gd name="T9" fmla="*/ 68 h 300"/>
                  <a:gd name="T10" fmla="*/ 243 w 262"/>
                  <a:gd name="T11" fmla="*/ 103 h 300"/>
                  <a:gd name="T12" fmla="*/ 261 w 262"/>
                  <a:gd name="T13" fmla="*/ 88 h 300"/>
                  <a:gd name="T14" fmla="*/ 226 w 262"/>
                  <a:gd name="T15" fmla="*/ 48 h 300"/>
                  <a:gd name="T16" fmla="*/ 227 w 262"/>
                  <a:gd name="T17" fmla="*/ 60 h 300"/>
                  <a:gd name="T18" fmla="*/ 226 w 262"/>
                  <a:gd name="T19" fmla="*/ 48 h 300"/>
                  <a:gd name="T20" fmla="*/ 228 w 262"/>
                  <a:gd name="T21" fmla="*/ 38 h 300"/>
                  <a:gd name="T22" fmla="*/ 217 w 262"/>
                  <a:gd name="T23" fmla="*/ 41 h 300"/>
                  <a:gd name="T24" fmla="*/ 129 w 262"/>
                  <a:gd name="T25" fmla="*/ 289 h 300"/>
                  <a:gd name="T26" fmla="*/ 128 w 262"/>
                  <a:gd name="T27" fmla="*/ 279 h 300"/>
                  <a:gd name="T28" fmla="*/ 129 w 262"/>
                  <a:gd name="T29" fmla="*/ 289 h 300"/>
                  <a:gd name="T30" fmla="*/ 94 w 262"/>
                  <a:gd name="T31" fmla="*/ 257 h 300"/>
                  <a:gd name="T32" fmla="*/ 82 w 262"/>
                  <a:gd name="T33" fmla="*/ 255 h 300"/>
                  <a:gd name="T34" fmla="*/ 83 w 262"/>
                  <a:gd name="T35" fmla="*/ 235 h 300"/>
                  <a:gd name="T36" fmla="*/ 53 w 262"/>
                  <a:gd name="T37" fmla="*/ 172 h 300"/>
                  <a:gd name="T38" fmla="*/ 59 w 262"/>
                  <a:gd name="T39" fmla="*/ 215 h 300"/>
                  <a:gd name="T40" fmla="*/ 74 w 262"/>
                  <a:gd name="T41" fmla="*/ 143 h 300"/>
                  <a:gd name="T42" fmla="*/ 71 w 262"/>
                  <a:gd name="T43" fmla="*/ 115 h 300"/>
                  <a:gd name="T44" fmla="*/ 98 w 262"/>
                  <a:gd name="T45" fmla="*/ 89 h 300"/>
                  <a:gd name="T46" fmla="*/ 105 w 262"/>
                  <a:gd name="T47" fmla="*/ 72 h 300"/>
                  <a:gd name="T48" fmla="*/ 131 w 262"/>
                  <a:gd name="T49" fmla="*/ 69 h 300"/>
                  <a:gd name="T50" fmla="*/ 143 w 262"/>
                  <a:gd name="T51" fmla="*/ 52 h 300"/>
                  <a:gd name="T52" fmla="*/ 182 w 262"/>
                  <a:gd name="T53" fmla="*/ 43 h 300"/>
                  <a:gd name="T54" fmla="*/ 166 w 262"/>
                  <a:gd name="T55" fmla="*/ 63 h 300"/>
                  <a:gd name="T56" fmla="*/ 139 w 262"/>
                  <a:gd name="T57" fmla="*/ 0 h 300"/>
                  <a:gd name="T58" fmla="*/ 34 w 262"/>
                  <a:gd name="T59" fmla="*/ 74 h 300"/>
                  <a:gd name="T60" fmla="*/ 5 w 262"/>
                  <a:gd name="T61" fmla="*/ 144 h 300"/>
                  <a:gd name="T62" fmla="*/ 97 w 262"/>
                  <a:gd name="T63" fmla="*/ 296 h 300"/>
                  <a:gd name="T64" fmla="*/ 126 w 262"/>
                  <a:gd name="T65" fmla="*/ 300 h 300"/>
                  <a:gd name="T66" fmla="*/ 137 w 262"/>
                  <a:gd name="T67" fmla="*/ 300 h 300"/>
                  <a:gd name="T68" fmla="*/ 141 w 262"/>
                  <a:gd name="T69" fmla="*/ 297 h 300"/>
                  <a:gd name="T70" fmla="*/ 131 w 262"/>
                  <a:gd name="T71" fmla="*/ 271 h 300"/>
                  <a:gd name="T72" fmla="*/ 104 w 262"/>
                  <a:gd name="T73" fmla="*/ 251 h 300"/>
                  <a:gd name="T74" fmla="*/ 88 w 262"/>
                  <a:gd name="T75" fmla="*/ 227 h 300"/>
                  <a:gd name="T76" fmla="*/ 64 w 262"/>
                  <a:gd name="T77" fmla="*/ 167 h 300"/>
                  <a:gd name="T78" fmla="*/ 83 w 262"/>
                  <a:gd name="T79" fmla="*/ 125 h 300"/>
                  <a:gd name="T80" fmla="*/ 101 w 262"/>
                  <a:gd name="T81" fmla="*/ 79 h 300"/>
                  <a:gd name="T82" fmla="*/ 142 w 262"/>
                  <a:gd name="T83" fmla="*/ 63 h 300"/>
                  <a:gd name="T84" fmla="*/ 175 w 262"/>
                  <a:gd name="T85" fmla="*/ 69 h 300"/>
                  <a:gd name="T86" fmla="*/ 200 w 262"/>
                  <a:gd name="T87" fmla="*/ 67 h 300"/>
                  <a:gd name="T88" fmla="*/ 209 w 262"/>
                  <a:gd name="T89" fmla="*/ 59 h 300"/>
                  <a:gd name="T90" fmla="*/ 192 w 262"/>
                  <a:gd name="T91" fmla="*/ 44 h 300"/>
                  <a:gd name="T92" fmla="*/ 139 w 262"/>
                  <a:gd name="T93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300">
                    <a:moveTo>
                      <a:pt x="21" y="84"/>
                    </a:moveTo>
                    <a:cubicBezTo>
                      <a:pt x="19" y="87"/>
                      <a:pt x="18" y="91"/>
                      <a:pt x="16" y="94"/>
                    </a:cubicBezTo>
                    <a:cubicBezTo>
                      <a:pt x="13" y="103"/>
                      <a:pt x="10" y="112"/>
                      <a:pt x="8" y="121"/>
                    </a:cubicBezTo>
                    <a:cubicBezTo>
                      <a:pt x="16" y="111"/>
                      <a:pt x="20" y="98"/>
                      <a:pt x="21" y="84"/>
                    </a:cubicBezTo>
                    <a:moveTo>
                      <a:pt x="240" y="51"/>
                    </a:moveTo>
                    <a:cubicBezTo>
                      <a:pt x="242" y="57"/>
                      <a:pt x="242" y="64"/>
                      <a:pt x="239" y="70"/>
                    </a:cubicBezTo>
                    <a:cubicBezTo>
                      <a:pt x="242" y="74"/>
                      <a:pt x="245" y="77"/>
                      <a:pt x="248" y="81"/>
                    </a:cubicBezTo>
                    <a:cubicBezTo>
                      <a:pt x="249" y="83"/>
                      <a:pt x="250" y="84"/>
                      <a:pt x="252" y="86"/>
                    </a:cubicBezTo>
                    <a:cubicBezTo>
                      <a:pt x="251" y="87"/>
                      <a:pt x="250" y="88"/>
                      <a:pt x="250" y="90"/>
                    </a:cubicBezTo>
                    <a:cubicBezTo>
                      <a:pt x="248" y="92"/>
                      <a:pt x="246" y="94"/>
                      <a:pt x="244" y="94"/>
                    </a:cubicBezTo>
                    <a:cubicBezTo>
                      <a:pt x="244" y="94"/>
                      <a:pt x="243" y="94"/>
                      <a:pt x="242" y="93"/>
                    </a:cubicBezTo>
                    <a:cubicBezTo>
                      <a:pt x="240" y="93"/>
                      <a:pt x="239" y="93"/>
                      <a:pt x="237" y="92"/>
                    </a:cubicBezTo>
                    <a:cubicBezTo>
                      <a:pt x="232" y="90"/>
                      <a:pt x="229" y="87"/>
                      <a:pt x="227" y="79"/>
                    </a:cubicBezTo>
                    <a:cubicBezTo>
                      <a:pt x="227" y="77"/>
                      <a:pt x="227" y="75"/>
                      <a:pt x="227" y="74"/>
                    </a:cubicBezTo>
                    <a:cubicBezTo>
                      <a:pt x="225" y="72"/>
                      <a:pt x="222" y="70"/>
                      <a:pt x="218" y="68"/>
                    </a:cubicBezTo>
                    <a:cubicBezTo>
                      <a:pt x="218" y="78"/>
                      <a:pt x="221" y="89"/>
                      <a:pt x="227" y="95"/>
                    </a:cubicBezTo>
                    <a:cubicBezTo>
                      <a:pt x="228" y="97"/>
                      <a:pt x="229" y="98"/>
                      <a:pt x="231" y="99"/>
                    </a:cubicBezTo>
                    <a:cubicBezTo>
                      <a:pt x="235" y="102"/>
                      <a:pt x="239" y="103"/>
                      <a:pt x="243" y="103"/>
                    </a:cubicBezTo>
                    <a:cubicBezTo>
                      <a:pt x="248" y="103"/>
                      <a:pt x="254" y="100"/>
                      <a:pt x="257" y="93"/>
                    </a:cubicBezTo>
                    <a:cubicBezTo>
                      <a:pt x="257" y="93"/>
                      <a:pt x="258" y="93"/>
                      <a:pt x="258" y="93"/>
                    </a:cubicBezTo>
                    <a:cubicBezTo>
                      <a:pt x="260" y="93"/>
                      <a:pt x="262" y="91"/>
                      <a:pt x="261" y="88"/>
                    </a:cubicBezTo>
                    <a:cubicBezTo>
                      <a:pt x="261" y="85"/>
                      <a:pt x="259" y="80"/>
                      <a:pt x="255" y="74"/>
                    </a:cubicBezTo>
                    <a:cubicBezTo>
                      <a:pt x="252" y="67"/>
                      <a:pt x="247" y="59"/>
                      <a:pt x="240" y="51"/>
                    </a:cubicBezTo>
                    <a:moveTo>
                      <a:pt x="226" y="48"/>
                    </a:moveTo>
                    <a:cubicBezTo>
                      <a:pt x="225" y="48"/>
                      <a:pt x="223" y="48"/>
                      <a:pt x="221" y="49"/>
                    </a:cubicBezTo>
                    <a:cubicBezTo>
                      <a:pt x="223" y="53"/>
                      <a:pt x="225" y="57"/>
                      <a:pt x="227" y="60"/>
                    </a:cubicBezTo>
                    <a:cubicBezTo>
                      <a:pt x="227" y="60"/>
                      <a:pt x="227" y="60"/>
                      <a:pt x="227" y="60"/>
                    </a:cubicBezTo>
                    <a:cubicBezTo>
                      <a:pt x="229" y="61"/>
                      <a:pt x="231" y="63"/>
                      <a:pt x="233" y="64"/>
                    </a:cubicBezTo>
                    <a:cubicBezTo>
                      <a:pt x="234" y="60"/>
                      <a:pt x="233" y="55"/>
                      <a:pt x="232" y="52"/>
                    </a:cubicBezTo>
                    <a:cubicBezTo>
                      <a:pt x="231" y="49"/>
                      <a:pt x="229" y="48"/>
                      <a:pt x="226" y="48"/>
                    </a:cubicBezTo>
                    <a:moveTo>
                      <a:pt x="228" y="37"/>
                    </a:moveTo>
                    <a:cubicBezTo>
                      <a:pt x="228" y="38"/>
                      <a:pt x="227" y="38"/>
                      <a:pt x="227" y="38"/>
                    </a:cubicBezTo>
                    <a:cubicBezTo>
                      <a:pt x="228" y="38"/>
                      <a:pt x="228" y="38"/>
                      <a:pt x="228" y="38"/>
                    </a:cubicBezTo>
                    <a:cubicBezTo>
                      <a:pt x="228" y="38"/>
                      <a:pt x="228" y="37"/>
                      <a:pt x="228" y="37"/>
                    </a:cubicBezTo>
                    <a:moveTo>
                      <a:pt x="211" y="24"/>
                    </a:moveTo>
                    <a:cubicBezTo>
                      <a:pt x="213" y="30"/>
                      <a:pt x="215" y="36"/>
                      <a:pt x="217" y="41"/>
                    </a:cubicBezTo>
                    <a:cubicBezTo>
                      <a:pt x="219" y="38"/>
                      <a:pt x="221" y="35"/>
                      <a:pt x="222" y="32"/>
                    </a:cubicBezTo>
                    <a:cubicBezTo>
                      <a:pt x="219" y="29"/>
                      <a:pt x="215" y="26"/>
                      <a:pt x="211" y="24"/>
                    </a:cubicBezTo>
                    <a:moveTo>
                      <a:pt x="129" y="289"/>
                    </a:moveTo>
                    <a:cubicBezTo>
                      <a:pt x="125" y="287"/>
                      <a:pt x="121" y="285"/>
                      <a:pt x="117" y="283"/>
                    </a:cubicBezTo>
                    <a:cubicBezTo>
                      <a:pt x="119" y="280"/>
                      <a:pt x="121" y="277"/>
                      <a:pt x="124" y="277"/>
                    </a:cubicBezTo>
                    <a:cubicBezTo>
                      <a:pt x="125" y="277"/>
                      <a:pt x="127" y="278"/>
                      <a:pt x="128" y="279"/>
                    </a:cubicBezTo>
                    <a:cubicBezTo>
                      <a:pt x="129" y="279"/>
                      <a:pt x="130" y="280"/>
                      <a:pt x="130" y="281"/>
                    </a:cubicBezTo>
                    <a:cubicBezTo>
                      <a:pt x="133" y="283"/>
                      <a:pt x="135" y="287"/>
                      <a:pt x="136" y="291"/>
                    </a:cubicBezTo>
                    <a:cubicBezTo>
                      <a:pt x="134" y="290"/>
                      <a:pt x="131" y="289"/>
                      <a:pt x="129" y="289"/>
                    </a:cubicBezTo>
                    <a:moveTo>
                      <a:pt x="109" y="279"/>
                    </a:moveTo>
                    <a:cubicBezTo>
                      <a:pt x="102" y="274"/>
                      <a:pt x="95" y="268"/>
                      <a:pt x="88" y="261"/>
                    </a:cubicBezTo>
                    <a:cubicBezTo>
                      <a:pt x="90" y="258"/>
                      <a:pt x="92" y="257"/>
                      <a:pt x="94" y="257"/>
                    </a:cubicBezTo>
                    <a:cubicBezTo>
                      <a:pt x="98" y="257"/>
                      <a:pt x="101" y="259"/>
                      <a:pt x="104" y="262"/>
                    </a:cubicBezTo>
                    <a:cubicBezTo>
                      <a:pt x="109" y="266"/>
                      <a:pt x="110" y="273"/>
                      <a:pt x="109" y="279"/>
                    </a:cubicBezTo>
                    <a:moveTo>
                      <a:pt x="82" y="255"/>
                    </a:moveTo>
                    <a:cubicBezTo>
                      <a:pt x="74" y="246"/>
                      <a:pt x="67" y="235"/>
                      <a:pt x="62" y="223"/>
                    </a:cubicBezTo>
                    <a:cubicBezTo>
                      <a:pt x="64" y="223"/>
                      <a:pt x="65" y="223"/>
                      <a:pt x="67" y="223"/>
                    </a:cubicBezTo>
                    <a:cubicBezTo>
                      <a:pt x="73" y="223"/>
                      <a:pt x="78" y="227"/>
                      <a:pt x="83" y="235"/>
                    </a:cubicBezTo>
                    <a:cubicBezTo>
                      <a:pt x="86" y="242"/>
                      <a:pt x="85" y="248"/>
                      <a:pt x="82" y="255"/>
                    </a:cubicBezTo>
                    <a:moveTo>
                      <a:pt x="59" y="215"/>
                    </a:moveTo>
                    <a:cubicBezTo>
                      <a:pt x="54" y="202"/>
                      <a:pt x="52" y="187"/>
                      <a:pt x="53" y="172"/>
                    </a:cubicBezTo>
                    <a:cubicBezTo>
                      <a:pt x="53" y="172"/>
                      <a:pt x="53" y="172"/>
                      <a:pt x="54" y="172"/>
                    </a:cubicBezTo>
                    <a:cubicBezTo>
                      <a:pt x="60" y="172"/>
                      <a:pt x="70" y="185"/>
                      <a:pt x="70" y="189"/>
                    </a:cubicBezTo>
                    <a:cubicBezTo>
                      <a:pt x="71" y="198"/>
                      <a:pt x="66" y="210"/>
                      <a:pt x="59" y="215"/>
                    </a:cubicBezTo>
                    <a:moveTo>
                      <a:pt x="54" y="163"/>
                    </a:moveTo>
                    <a:cubicBezTo>
                      <a:pt x="55" y="150"/>
                      <a:pt x="59" y="137"/>
                      <a:pt x="66" y="124"/>
                    </a:cubicBezTo>
                    <a:cubicBezTo>
                      <a:pt x="71" y="128"/>
                      <a:pt x="74" y="135"/>
                      <a:pt x="74" y="143"/>
                    </a:cubicBezTo>
                    <a:cubicBezTo>
                      <a:pt x="74" y="154"/>
                      <a:pt x="62" y="159"/>
                      <a:pt x="54" y="163"/>
                    </a:cubicBezTo>
                    <a:moveTo>
                      <a:pt x="79" y="115"/>
                    </a:moveTo>
                    <a:cubicBezTo>
                      <a:pt x="76" y="115"/>
                      <a:pt x="73" y="115"/>
                      <a:pt x="71" y="115"/>
                    </a:cubicBezTo>
                    <a:cubicBezTo>
                      <a:pt x="72" y="112"/>
                      <a:pt x="73" y="110"/>
                      <a:pt x="75" y="108"/>
                    </a:cubicBezTo>
                    <a:cubicBezTo>
                      <a:pt x="81" y="98"/>
                      <a:pt x="88" y="89"/>
                      <a:pt x="95" y="82"/>
                    </a:cubicBezTo>
                    <a:cubicBezTo>
                      <a:pt x="96" y="84"/>
                      <a:pt x="97" y="87"/>
                      <a:pt x="98" y="89"/>
                    </a:cubicBezTo>
                    <a:cubicBezTo>
                      <a:pt x="105" y="109"/>
                      <a:pt x="92" y="115"/>
                      <a:pt x="79" y="115"/>
                    </a:cubicBezTo>
                    <a:moveTo>
                      <a:pt x="120" y="75"/>
                    </a:moveTo>
                    <a:cubicBezTo>
                      <a:pt x="115" y="75"/>
                      <a:pt x="109" y="74"/>
                      <a:pt x="105" y="72"/>
                    </a:cubicBezTo>
                    <a:cubicBezTo>
                      <a:pt x="115" y="63"/>
                      <a:pt x="125" y="56"/>
                      <a:pt x="135" y="51"/>
                    </a:cubicBezTo>
                    <a:cubicBezTo>
                      <a:pt x="135" y="52"/>
                      <a:pt x="136" y="54"/>
                      <a:pt x="136" y="55"/>
                    </a:cubicBezTo>
                    <a:cubicBezTo>
                      <a:pt x="136" y="60"/>
                      <a:pt x="133" y="66"/>
                      <a:pt x="131" y="69"/>
                    </a:cubicBezTo>
                    <a:cubicBezTo>
                      <a:pt x="129" y="74"/>
                      <a:pt x="125" y="75"/>
                      <a:pt x="120" y="75"/>
                    </a:cubicBezTo>
                    <a:moveTo>
                      <a:pt x="159" y="64"/>
                    </a:moveTo>
                    <a:cubicBezTo>
                      <a:pt x="154" y="64"/>
                      <a:pt x="147" y="59"/>
                      <a:pt x="143" y="52"/>
                    </a:cubicBezTo>
                    <a:cubicBezTo>
                      <a:pt x="143" y="51"/>
                      <a:pt x="143" y="49"/>
                      <a:pt x="143" y="48"/>
                    </a:cubicBezTo>
                    <a:cubicBezTo>
                      <a:pt x="153" y="44"/>
                      <a:pt x="164" y="42"/>
                      <a:pt x="174" y="42"/>
                    </a:cubicBezTo>
                    <a:cubicBezTo>
                      <a:pt x="177" y="42"/>
                      <a:pt x="179" y="42"/>
                      <a:pt x="182" y="43"/>
                    </a:cubicBezTo>
                    <a:cubicBezTo>
                      <a:pt x="180" y="45"/>
                      <a:pt x="179" y="47"/>
                      <a:pt x="178" y="50"/>
                    </a:cubicBezTo>
                    <a:cubicBezTo>
                      <a:pt x="177" y="56"/>
                      <a:pt x="173" y="61"/>
                      <a:pt x="167" y="63"/>
                    </a:cubicBezTo>
                    <a:cubicBezTo>
                      <a:pt x="166" y="63"/>
                      <a:pt x="166" y="63"/>
                      <a:pt x="166" y="63"/>
                    </a:cubicBezTo>
                    <a:cubicBezTo>
                      <a:pt x="165" y="63"/>
                      <a:pt x="163" y="63"/>
                      <a:pt x="162" y="64"/>
                    </a:cubicBezTo>
                    <a:cubicBezTo>
                      <a:pt x="161" y="64"/>
                      <a:pt x="160" y="64"/>
                      <a:pt x="159" y="64"/>
                    </a:cubicBezTo>
                    <a:moveTo>
                      <a:pt x="139" y="0"/>
                    </a:moveTo>
                    <a:cubicBezTo>
                      <a:pt x="126" y="0"/>
                      <a:pt x="112" y="2"/>
                      <a:pt x="97" y="7"/>
                    </a:cubicBezTo>
                    <a:cubicBezTo>
                      <a:pt x="92" y="8"/>
                      <a:pt x="87" y="11"/>
                      <a:pt x="81" y="14"/>
                    </a:cubicBezTo>
                    <a:cubicBezTo>
                      <a:pt x="75" y="34"/>
                      <a:pt x="60" y="58"/>
                      <a:pt x="34" y="74"/>
                    </a:cubicBezTo>
                    <a:cubicBezTo>
                      <a:pt x="33" y="74"/>
                      <a:pt x="33" y="74"/>
                      <a:pt x="32" y="74"/>
                    </a:cubicBezTo>
                    <a:cubicBezTo>
                      <a:pt x="33" y="77"/>
                      <a:pt x="33" y="79"/>
                      <a:pt x="33" y="82"/>
                    </a:cubicBezTo>
                    <a:cubicBezTo>
                      <a:pt x="32" y="107"/>
                      <a:pt x="21" y="129"/>
                      <a:pt x="5" y="144"/>
                    </a:cubicBezTo>
                    <a:cubicBezTo>
                      <a:pt x="0" y="183"/>
                      <a:pt x="9" y="218"/>
                      <a:pt x="25" y="241"/>
                    </a:cubicBezTo>
                    <a:cubicBezTo>
                      <a:pt x="29" y="245"/>
                      <a:pt x="32" y="249"/>
                      <a:pt x="35" y="253"/>
                    </a:cubicBezTo>
                    <a:cubicBezTo>
                      <a:pt x="57" y="279"/>
                      <a:pt x="78" y="290"/>
                      <a:pt x="97" y="296"/>
                    </a:cubicBezTo>
                    <a:cubicBezTo>
                      <a:pt x="97" y="296"/>
                      <a:pt x="98" y="296"/>
                      <a:pt x="99" y="296"/>
                    </a:cubicBezTo>
                    <a:cubicBezTo>
                      <a:pt x="105" y="298"/>
                      <a:pt x="111" y="299"/>
                      <a:pt x="117" y="299"/>
                    </a:cubicBezTo>
                    <a:cubicBezTo>
                      <a:pt x="120" y="300"/>
                      <a:pt x="123" y="300"/>
                      <a:pt x="126" y="300"/>
                    </a:cubicBezTo>
                    <a:cubicBezTo>
                      <a:pt x="126" y="300"/>
                      <a:pt x="127" y="300"/>
                      <a:pt x="127" y="300"/>
                    </a:cubicBezTo>
                    <a:cubicBezTo>
                      <a:pt x="129" y="300"/>
                      <a:pt x="131" y="300"/>
                      <a:pt x="133" y="300"/>
                    </a:cubicBezTo>
                    <a:cubicBezTo>
                      <a:pt x="135" y="300"/>
                      <a:pt x="136" y="300"/>
                      <a:pt x="137" y="300"/>
                    </a:cubicBezTo>
                    <a:cubicBezTo>
                      <a:pt x="137" y="300"/>
                      <a:pt x="138" y="300"/>
                      <a:pt x="138" y="300"/>
                    </a:cubicBezTo>
                    <a:cubicBezTo>
                      <a:pt x="138" y="300"/>
                      <a:pt x="138" y="300"/>
                      <a:pt x="138" y="300"/>
                    </a:cubicBezTo>
                    <a:cubicBezTo>
                      <a:pt x="139" y="300"/>
                      <a:pt x="140" y="299"/>
                      <a:pt x="141" y="297"/>
                    </a:cubicBezTo>
                    <a:cubicBezTo>
                      <a:pt x="142" y="297"/>
                      <a:pt x="143" y="296"/>
                      <a:pt x="143" y="294"/>
                    </a:cubicBezTo>
                    <a:cubicBezTo>
                      <a:pt x="144" y="285"/>
                      <a:pt x="139" y="277"/>
                      <a:pt x="133" y="272"/>
                    </a:cubicBezTo>
                    <a:cubicBezTo>
                      <a:pt x="132" y="271"/>
                      <a:pt x="132" y="271"/>
                      <a:pt x="131" y="271"/>
                    </a:cubicBezTo>
                    <a:cubicBezTo>
                      <a:pt x="127" y="268"/>
                      <a:pt x="124" y="267"/>
                      <a:pt x="122" y="267"/>
                    </a:cubicBezTo>
                    <a:cubicBezTo>
                      <a:pt x="120" y="267"/>
                      <a:pt x="118" y="268"/>
                      <a:pt x="116" y="270"/>
                    </a:cubicBezTo>
                    <a:cubicBezTo>
                      <a:pt x="115" y="262"/>
                      <a:pt x="111" y="256"/>
                      <a:pt x="104" y="251"/>
                    </a:cubicBezTo>
                    <a:cubicBezTo>
                      <a:pt x="101" y="249"/>
                      <a:pt x="97" y="248"/>
                      <a:pt x="95" y="248"/>
                    </a:cubicBezTo>
                    <a:cubicBezTo>
                      <a:pt x="94" y="248"/>
                      <a:pt x="93" y="248"/>
                      <a:pt x="92" y="248"/>
                    </a:cubicBezTo>
                    <a:cubicBezTo>
                      <a:pt x="93" y="241"/>
                      <a:pt x="92" y="234"/>
                      <a:pt x="88" y="227"/>
                    </a:cubicBezTo>
                    <a:cubicBezTo>
                      <a:pt x="82" y="219"/>
                      <a:pt x="77" y="215"/>
                      <a:pt x="70" y="214"/>
                    </a:cubicBezTo>
                    <a:cubicBezTo>
                      <a:pt x="77" y="205"/>
                      <a:pt x="81" y="193"/>
                      <a:pt x="77" y="183"/>
                    </a:cubicBezTo>
                    <a:cubicBezTo>
                      <a:pt x="75" y="178"/>
                      <a:pt x="70" y="171"/>
                      <a:pt x="64" y="167"/>
                    </a:cubicBezTo>
                    <a:cubicBezTo>
                      <a:pt x="72" y="163"/>
                      <a:pt x="79" y="157"/>
                      <a:pt x="81" y="147"/>
                    </a:cubicBezTo>
                    <a:cubicBezTo>
                      <a:pt x="82" y="138"/>
                      <a:pt x="80" y="131"/>
                      <a:pt x="76" y="124"/>
                    </a:cubicBezTo>
                    <a:cubicBezTo>
                      <a:pt x="79" y="125"/>
                      <a:pt x="81" y="125"/>
                      <a:pt x="83" y="125"/>
                    </a:cubicBezTo>
                    <a:cubicBezTo>
                      <a:pt x="90" y="125"/>
                      <a:pt x="97" y="123"/>
                      <a:pt x="101" y="117"/>
                    </a:cubicBezTo>
                    <a:cubicBezTo>
                      <a:pt x="104" y="111"/>
                      <a:pt x="109" y="102"/>
                      <a:pt x="107" y="95"/>
                    </a:cubicBezTo>
                    <a:cubicBezTo>
                      <a:pt x="106" y="91"/>
                      <a:pt x="103" y="85"/>
                      <a:pt x="101" y="79"/>
                    </a:cubicBezTo>
                    <a:cubicBezTo>
                      <a:pt x="107" y="82"/>
                      <a:pt x="114" y="84"/>
                      <a:pt x="120" y="84"/>
                    </a:cubicBezTo>
                    <a:cubicBezTo>
                      <a:pt x="126" y="84"/>
                      <a:pt x="132" y="82"/>
                      <a:pt x="135" y="77"/>
                    </a:cubicBezTo>
                    <a:cubicBezTo>
                      <a:pt x="138" y="73"/>
                      <a:pt x="141" y="68"/>
                      <a:pt x="142" y="63"/>
                    </a:cubicBezTo>
                    <a:cubicBezTo>
                      <a:pt x="146" y="68"/>
                      <a:pt x="152" y="72"/>
                      <a:pt x="157" y="74"/>
                    </a:cubicBezTo>
                    <a:cubicBezTo>
                      <a:pt x="158" y="74"/>
                      <a:pt x="159" y="74"/>
                      <a:pt x="160" y="74"/>
                    </a:cubicBezTo>
                    <a:cubicBezTo>
                      <a:pt x="164" y="74"/>
                      <a:pt x="172" y="72"/>
                      <a:pt x="175" y="69"/>
                    </a:cubicBezTo>
                    <a:cubicBezTo>
                      <a:pt x="180" y="64"/>
                      <a:pt x="182" y="58"/>
                      <a:pt x="185" y="52"/>
                    </a:cubicBezTo>
                    <a:cubicBezTo>
                      <a:pt x="185" y="55"/>
                      <a:pt x="186" y="57"/>
                      <a:pt x="187" y="59"/>
                    </a:cubicBezTo>
                    <a:cubicBezTo>
                      <a:pt x="190" y="63"/>
                      <a:pt x="197" y="65"/>
                      <a:pt x="200" y="67"/>
                    </a:cubicBezTo>
                    <a:cubicBezTo>
                      <a:pt x="203" y="68"/>
                      <a:pt x="205" y="69"/>
                      <a:pt x="207" y="69"/>
                    </a:cubicBezTo>
                    <a:cubicBezTo>
                      <a:pt x="210" y="69"/>
                      <a:pt x="213" y="68"/>
                      <a:pt x="216" y="66"/>
                    </a:cubicBezTo>
                    <a:cubicBezTo>
                      <a:pt x="214" y="64"/>
                      <a:pt x="211" y="62"/>
                      <a:pt x="209" y="59"/>
                    </a:cubicBezTo>
                    <a:cubicBezTo>
                      <a:pt x="208" y="59"/>
                      <a:pt x="208" y="59"/>
                      <a:pt x="207" y="59"/>
                    </a:cubicBezTo>
                    <a:cubicBezTo>
                      <a:pt x="205" y="59"/>
                      <a:pt x="203" y="59"/>
                      <a:pt x="200" y="57"/>
                    </a:cubicBezTo>
                    <a:cubicBezTo>
                      <a:pt x="194" y="54"/>
                      <a:pt x="193" y="50"/>
                      <a:pt x="192" y="44"/>
                    </a:cubicBezTo>
                    <a:cubicBezTo>
                      <a:pt x="193" y="44"/>
                      <a:pt x="194" y="45"/>
                      <a:pt x="196" y="45"/>
                    </a:cubicBezTo>
                    <a:cubicBezTo>
                      <a:pt x="189" y="35"/>
                      <a:pt x="181" y="22"/>
                      <a:pt x="176" y="6"/>
                    </a:cubicBezTo>
                    <a:cubicBezTo>
                      <a:pt x="165" y="2"/>
                      <a:pt x="153" y="0"/>
                      <a:pt x="1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7" name="Freeform 817"/>
              <p:cNvSpPr>
                <a:spLocks noEditPoints="1"/>
              </p:cNvSpPr>
              <p:nvPr/>
            </p:nvSpPr>
            <p:spPr bwMode="auto">
              <a:xfrm>
                <a:off x="2961" y="3936"/>
                <a:ext cx="138" cy="134"/>
              </a:xfrm>
              <a:custGeom>
                <a:avLst/>
                <a:gdLst>
                  <a:gd name="T0" fmla="*/ 8 w 280"/>
                  <a:gd name="T1" fmla="*/ 106 h 270"/>
                  <a:gd name="T2" fmla="*/ 58 w 280"/>
                  <a:gd name="T3" fmla="*/ 254 h 270"/>
                  <a:gd name="T4" fmla="*/ 57 w 280"/>
                  <a:gd name="T5" fmla="*/ 242 h 270"/>
                  <a:gd name="T6" fmla="*/ 64 w 280"/>
                  <a:gd name="T7" fmla="*/ 258 h 270"/>
                  <a:gd name="T8" fmla="*/ 58 w 280"/>
                  <a:gd name="T9" fmla="*/ 254 h 270"/>
                  <a:gd name="T10" fmla="*/ 40 w 280"/>
                  <a:gd name="T11" fmla="*/ 207 h 270"/>
                  <a:gd name="T12" fmla="*/ 53 w 280"/>
                  <a:gd name="T13" fmla="*/ 218 h 270"/>
                  <a:gd name="T14" fmla="*/ 48 w 280"/>
                  <a:gd name="T15" fmla="*/ 235 h 270"/>
                  <a:gd name="T16" fmla="*/ 39 w 280"/>
                  <a:gd name="T17" fmla="*/ 199 h 270"/>
                  <a:gd name="T18" fmla="*/ 50 w 280"/>
                  <a:gd name="T19" fmla="*/ 183 h 270"/>
                  <a:gd name="T20" fmla="*/ 252 w 280"/>
                  <a:gd name="T21" fmla="*/ 155 h 270"/>
                  <a:gd name="T22" fmla="*/ 263 w 280"/>
                  <a:gd name="T23" fmla="*/ 127 h 270"/>
                  <a:gd name="T24" fmla="*/ 269 w 280"/>
                  <a:gd name="T25" fmla="*/ 164 h 270"/>
                  <a:gd name="T26" fmla="*/ 262 w 280"/>
                  <a:gd name="T27" fmla="*/ 167 h 270"/>
                  <a:gd name="T28" fmla="*/ 252 w 280"/>
                  <a:gd name="T29" fmla="*/ 155 h 270"/>
                  <a:gd name="T30" fmla="*/ 42 w 280"/>
                  <a:gd name="T31" fmla="*/ 152 h 270"/>
                  <a:gd name="T32" fmla="*/ 65 w 280"/>
                  <a:gd name="T33" fmla="*/ 138 h 270"/>
                  <a:gd name="T34" fmla="*/ 258 w 280"/>
                  <a:gd name="T35" fmla="*/ 118 h 270"/>
                  <a:gd name="T36" fmla="*/ 243 w 280"/>
                  <a:gd name="T37" fmla="*/ 93 h 270"/>
                  <a:gd name="T38" fmla="*/ 258 w 280"/>
                  <a:gd name="T39" fmla="*/ 118 h 270"/>
                  <a:gd name="T40" fmla="*/ 66 w 280"/>
                  <a:gd name="T41" fmla="*/ 106 h 270"/>
                  <a:gd name="T42" fmla="*/ 93 w 280"/>
                  <a:gd name="T43" fmla="*/ 102 h 270"/>
                  <a:gd name="T44" fmla="*/ 217 w 280"/>
                  <a:gd name="T45" fmla="*/ 94 h 270"/>
                  <a:gd name="T46" fmla="*/ 208 w 280"/>
                  <a:gd name="T47" fmla="*/ 91 h 270"/>
                  <a:gd name="T48" fmla="*/ 201 w 280"/>
                  <a:gd name="T49" fmla="*/ 66 h 270"/>
                  <a:gd name="T50" fmla="*/ 229 w 280"/>
                  <a:gd name="T51" fmla="*/ 89 h 270"/>
                  <a:gd name="T52" fmla="*/ 127 w 280"/>
                  <a:gd name="T53" fmla="*/ 89 h 270"/>
                  <a:gd name="T54" fmla="*/ 113 w 280"/>
                  <a:gd name="T55" fmla="*/ 74 h 270"/>
                  <a:gd name="T56" fmla="*/ 142 w 280"/>
                  <a:gd name="T57" fmla="*/ 73 h 270"/>
                  <a:gd name="T58" fmla="*/ 175 w 280"/>
                  <a:gd name="T59" fmla="*/ 78 h 270"/>
                  <a:gd name="T60" fmla="*/ 170 w 280"/>
                  <a:gd name="T61" fmla="*/ 62 h 270"/>
                  <a:gd name="T62" fmla="*/ 192 w 280"/>
                  <a:gd name="T63" fmla="*/ 68 h 270"/>
                  <a:gd name="T64" fmla="*/ 175 w 280"/>
                  <a:gd name="T65" fmla="*/ 78 h 270"/>
                  <a:gd name="T66" fmla="*/ 149 w 280"/>
                  <a:gd name="T67" fmla="*/ 0 h 270"/>
                  <a:gd name="T68" fmla="*/ 72 w 280"/>
                  <a:gd name="T69" fmla="*/ 28 h 270"/>
                  <a:gd name="T70" fmla="*/ 30 w 280"/>
                  <a:gd name="T71" fmla="*/ 71 h 270"/>
                  <a:gd name="T72" fmla="*/ 0 w 280"/>
                  <a:gd name="T73" fmla="*/ 153 h 270"/>
                  <a:gd name="T74" fmla="*/ 27 w 280"/>
                  <a:gd name="T75" fmla="*/ 239 h 270"/>
                  <a:gd name="T76" fmla="*/ 47 w 280"/>
                  <a:gd name="T77" fmla="*/ 260 h 270"/>
                  <a:gd name="T78" fmla="*/ 58 w 280"/>
                  <a:gd name="T79" fmla="*/ 268 h 270"/>
                  <a:gd name="T80" fmla="*/ 62 w 280"/>
                  <a:gd name="T81" fmla="*/ 270 h 270"/>
                  <a:gd name="T82" fmla="*/ 65 w 280"/>
                  <a:gd name="T83" fmla="*/ 270 h 270"/>
                  <a:gd name="T84" fmla="*/ 70 w 280"/>
                  <a:gd name="T85" fmla="*/ 264 h 270"/>
                  <a:gd name="T86" fmla="*/ 70 w 280"/>
                  <a:gd name="T87" fmla="*/ 242 h 270"/>
                  <a:gd name="T88" fmla="*/ 59 w 280"/>
                  <a:gd name="T89" fmla="*/ 232 h 270"/>
                  <a:gd name="T90" fmla="*/ 59 w 280"/>
                  <a:gd name="T91" fmla="*/ 231 h 270"/>
                  <a:gd name="T92" fmla="*/ 50 w 280"/>
                  <a:gd name="T93" fmla="*/ 199 h 270"/>
                  <a:gd name="T94" fmla="*/ 51 w 280"/>
                  <a:gd name="T95" fmla="*/ 159 h 270"/>
                  <a:gd name="T96" fmla="*/ 71 w 280"/>
                  <a:gd name="T97" fmla="*/ 116 h 270"/>
                  <a:gd name="T98" fmla="*/ 97 w 280"/>
                  <a:gd name="T99" fmla="*/ 110 h 270"/>
                  <a:gd name="T100" fmla="*/ 124 w 280"/>
                  <a:gd name="T101" fmla="*/ 99 h 270"/>
                  <a:gd name="T102" fmla="*/ 146 w 280"/>
                  <a:gd name="T103" fmla="*/ 83 h 270"/>
                  <a:gd name="T104" fmla="*/ 174 w 280"/>
                  <a:gd name="T105" fmla="*/ 87 h 270"/>
                  <a:gd name="T106" fmla="*/ 192 w 280"/>
                  <a:gd name="T107" fmla="*/ 78 h 270"/>
                  <a:gd name="T108" fmla="*/ 215 w 280"/>
                  <a:gd name="T109" fmla="*/ 103 h 270"/>
                  <a:gd name="T110" fmla="*/ 233 w 280"/>
                  <a:gd name="T111" fmla="*/ 96 h 270"/>
                  <a:gd name="T112" fmla="*/ 238 w 280"/>
                  <a:gd name="T113" fmla="*/ 117 h 270"/>
                  <a:gd name="T114" fmla="*/ 244 w 280"/>
                  <a:gd name="T115" fmla="*/ 156 h 270"/>
                  <a:gd name="T116" fmla="*/ 262 w 280"/>
                  <a:gd name="T117" fmla="*/ 175 h 270"/>
                  <a:gd name="T118" fmla="*/ 273 w 280"/>
                  <a:gd name="T119" fmla="*/ 174 h 270"/>
                  <a:gd name="T120" fmla="*/ 280 w 280"/>
                  <a:gd name="T121" fmla="*/ 147 h 270"/>
                  <a:gd name="T122" fmla="*/ 271 w 280"/>
                  <a:gd name="T123" fmla="*/ 89 h 270"/>
                  <a:gd name="T124" fmla="*/ 155 w 280"/>
                  <a:gd name="T125" fmla="*/ 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0" h="270">
                    <a:moveTo>
                      <a:pt x="15" y="92"/>
                    </a:moveTo>
                    <a:cubicBezTo>
                      <a:pt x="12" y="97"/>
                      <a:pt x="10" y="102"/>
                      <a:pt x="8" y="106"/>
                    </a:cubicBezTo>
                    <a:cubicBezTo>
                      <a:pt x="11" y="102"/>
                      <a:pt x="13" y="97"/>
                      <a:pt x="15" y="92"/>
                    </a:cubicBezTo>
                    <a:moveTo>
                      <a:pt x="58" y="254"/>
                    </a:moveTo>
                    <a:cubicBezTo>
                      <a:pt x="56" y="251"/>
                      <a:pt x="54" y="247"/>
                      <a:pt x="52" y="243"/>
                    </a:cubicBezTo>
                    <a:cubicBezTo>
                      <a:pt x="54" y="242"/>
                      <a:pt x="56" y="242"/>
                      <a:pt x="57" y="242"/>
                    </a:cubicBezTo>
                    <a:cubicBezTo>
                      <a:pt x="60" y="242"/>
                      <a:pt x="62" y="243"/>
                      <a:pt x="63" y="246"/>
                    </a:cubicBezTo>
                    <a:cubicBezTo>
                      <a:pt x="64" y="249"/>
                      <a:pt x="65" y="254"/>
                      <a:pt x="64" y="258"/>
                    </a:cubicBezTo>
                    <a:cubicBezTo>
                      <a:pt x="64" y="259"/>
                      <a:pt x="64" y="260"/>
                      <a:pt x="63" y="261"/>
                    </a:cubicBezTo>
                    <a:cubicBezTo>
                      <a:pt x="61" y="259"/>
                      <a:pt x="60" y="256"/>
                      <a:pt x="58" y="254"/>
                    </a:cubicBezTo>
                    <a:moveTo>
                      <a:pt x="42" y="218"/>
                    </a:moveTo>
                    <a:cubicBezTo>
                      <a:pt x="41" y="214"/>
                      <a:pt x="41" y="211"/>
                      <a:pt x="40" y="207"/>
                    </a:cubicBezTo>
                    <a:cubicBezTo>
                      <a:pt x="41" y="207"/>
                      <a:pt x="42" y="207"/>
                      <a:pt x="43" y="207"/>
                    </a:cubicBezTo>
                    <a:cubicBezTo>
                      <a:pt x="49" y="207"/>
                      <a:pt x="52" y="212"/>
                      <a:pt x="53" y="218"/>
                    </a:cubicBezTo>
                    <a:cubicBezTo>
                      <a:pt x="54" y="221"/>
                      <a:pt x="54" y="224"/>
                      <a:pt x="53" y="226"/>
                    </a:cubicBezTo>
                    <a:cubicBezTo>
                      <a:pt x="52" y="229"/>
                      <a:pt x="50" y="232"/>
                      <a:pt x="48" y="235"/>
                    </a:cubicBezTo>
                    <a:cubicBezTo>
                      <a:pt x="46" y="230"/>
                      <a:pt x="44" y="224"/>
                      <a:pt x="42" y="218"/>
                    </a:cubicBezTo>
                    <a:moveTo>
                      <a:pt x="39" y="199"/>
                    </a:moveTo>
                    <a:cubicBezTo>
                      <a:pt x="37" y="187"/>
                      <a:pt x="37" y="174"/>
                      <a:pt x="40" y="161"/>
                    </a:cubicBezTo>
                    <a:cubicBezTo>
                      <a:pt x="48" y="165"/>
                      <a:pt x="50" y="171"/>
                      <a:pt x="50" y="183"/>
                    </a:cubicBezTo>
                    <a:cubicBezTo>
                      <a:pt x="49" y="191"/>
                      <a:pt x="45" y="195"/>
                      <a:pt x="39" y="199"/>
                    </a:cubicBezTo>
                    <a:moveTo>
                      <a:pt x="252" y="155"/>
                    </a:moveTo>
                    <a:cubicBezTo>
                      <a:pt x="251" y="152"/>
                      <a:pt x="251" y="148"/>
                      <a:pt x="253" y="143"/>
                    </a:cubicBezTo>
                    <a:cubicBezTo>
                      <a:pt x="256" y="138"/>
                      <a:pt x="259" y="131"/>
                      <a:pt x="263" y="127"/>
                    </a:cubicBezTo>
                    <a:cubicBezTo>
                      <a:pt x="266" y="135"/>
                      <a:pt x="268" y="142"/>
                      <a:pt x="269" y="150"/>
                    </a:cubicBezTo>
                    <a:cubicBezTo>
                      <a:pt x="269" y="155"/>
                      <a:pt x="269" y="159"/>
                      <a:pt x="269" y="164"/>
                    </a:cubicBezTo>
                    <a:cubicBezTo>
                      <a:pt x="268" y="164"/>
                      <a:pt x="267" y="165"/>
                      <a:pt x="266" y="166"/>
                    </a:cubicBezTo>
                    <a:cubicBezTo>
                      <a:pt x="265" y="166"/>
                      <a:pt x="264" y="167"/>
                      <a:pt x="262" y="167"/>
                    </a:cubicBezTo>
                    <a:cubicBezTo>
                      <a:pt x="260" y="167"/>
                      <a:pt x="258" y="166"/>
                      <a:pt x="257" y="163"/>
                    </a:cubicBezTo>
                    <a:cubicBezTo>
                      <a:pt x="255" y="161"/>
                      <a:pt x="253" y="158"/>
                      <a:pt x="252" y="155"/>
                    </a:cubicBezTo>
                    <a:moveTo>
                      <a:pt x="42" y="152"/>
                    </a:moveTo>
                    <a:cubicBezTo>
                      <a:pt x="42" y="152"/>
                      <a:pt x="42" y="152"/>
                      <a:pt x="42" y="152"/>
                    </a:cubicBezTo>
                    <a:cubicBezTo>
                      <a:pt x="45" y="139"/>
                      <a:pt x="51" y="125"/>
                      <a:pt x="60" y="113"/>
                    </a:cubicBezTo>
                    <a:cubicBezTo>
                      <a:pt x="66" y="116"/>
                      <a:pt x="67" y="134"/>
                      <a:pt x="65" y="138"/>
                    </a:cubicBezTo>
                    <a:cubicBezTo>
                      <a:pt x="61" y="146"/>
                      <a:pt x="51" y="152"/>
                      <a:pt x="42" y="152"/>
                    </a:cubicBezTo>
                    <a:moveTo>
                      <a:pt x="258" y="118"/>
                    </a:moveTo>
                    <a:cubicBezTo>
                      <a:pt x="251" y="118"/>
                      <a:pt x="246" y="116"/>
                      <a:pt x="243" y="109"/>
                    </a:cubicBezTo>
                    <a:cubicBezTo>
                      <a:pt x="239" y="102"/>
                      <a:pt x="241" y="98"/>
                      <a:pt x="243" y="93"/>
                    </a:cubicBezTo>
                    <a:cubicBezTo>
                      <a:pt x="250" y="100"/>
                      <a:pt x="255" y="109"/>
                      <a:pt x="260" y="118"/>
                    </a:cubicBezTo>
                    <a:cubicBezTo>
                      <a:pt x="259" y="118"/>
                      <a:pt x="259" y="118"/>
                      <a:pt x="258" y="118"/>
                    </a:cubicBezTo>
                    <a:moveTo>
                      <a:pt x="79" y="109"/>
                    </a:moveTo>
                    <a:cubicBezTo>
                      <a:pt x="75" y="109"/>
                      <a:pt x="70" y="107"/>
                      <a:pt x="66" y="106"/>
                    </a:cubicBezTo>
                    <a:cubicBezTo>
                      <a:pt x="74" y="97"/>
                      <a:pt x="84" y="89"/>
                      <a:pt x="96" y="82"/>
                    </a:cubicBezTo>
                    <a:cubicBezTo>
                      <a:pt x="98" y="89"/>
                      <a:pt x="98" y="96"/>
                      <a:pt x="93" y="102"/>
                    </a:cubicBezTo>
                    <a:cubicBezTo>
                      <a:pt x="90" y="107"/>
                      <a:pt x="85" y="109"/>
                      <a:pt x="79" y="109"/>
                    </a:cubicBezTo>
                    <a:moveTo>
                      <a:pt x="217" y="94"/>
                    </a:moveTo>
                    <a:cubicBezTo>
                      <a:pt x="215" y="94"/>
                      <a:pt x="214" y="94"/>
                      <a:pt x="212" y="93"/>
                    </a:cubicBezTo>
                    <a:cubicBezTo>
                      <a:pt x="211" y="92"/>
                      <a:pt x="210" y="92"/>
                      <a:pt x="208" y="91"/>
                    </a:cubicBezTo>
                    <a:cubicBezTo>
                      <a:pt x="202" y="90"/>
                      <a:pt x="198" y="79"/>
                      <a:pt x="199" y="70"/>
                    </a:cubicBezTo>
                    <a:cubicBezTo>
                      <a:pt x="200" y="69"/>
                      <a:pt x="201" y="68"/>
                      <a:pt x="201" y="66"/>
                    </a:cubicBezTo>
                    <a:cubicBezTo>
                      <a:pt x="215" y="71"/>
                      <a:pt x="226" y="77"/>
                      <a:pt x="236" y="86"/>
                    </a:cubicBezTo>
                    <a:cubicBezTo>
                      <a:pt x="234" y="87"/>
                      <a:pt x="231" y="88"/>
                      <a:pt x="229" y="89"/>
                    </a:cubicBezTo>
                    <a:cubicBezTo>
                      <a:pt x="225" y="92"/>
                      <a:pt x="221" y="94"/>
                      <a:pt x="217" y="94"/>
                    </a:cubicBezTo>
                    <a:moveTo>
                      <a:pt x="127" y="89"/>
                    </a:moveTo>
                    <a:cubicBezTo>
                      <a:pt x="119" y="89"/>
                      <a:pt x="111" y="83"/>
                      <a:pt x="106" y="77"/>
                    </a:cubicBezTo>
                    <a:cubicBezTo>
                      <a:pt x="108" y="76"/>
                      <a:pt x="110" y="75"/>
                      <a:pt x="113" y="74"/>
                    </a:cubicBezTo>
                    <a:cubicBezTo>
                      <a:pt x="124" y="70"/>
                      <a:pt x="134" y="67"/>
                      <a:pt x="143" y="65"/>
                    </a:cubicBezTo>
                    <a:cubicBezTo>
                      <a:pt x="143" y="68"/>
                      <a:pt x="142" y="70"/>
                      <a:pt x="142" y="73"/>
                    </a:cubicBezTo>
                    <a:cubicBezTo>
                      <a:pt x="139" y="85"/>
                      <a:pt x="133" y="89"/>
                      <a:pt x="127" y="89"/>
                    </a:cubicBezTo>
                    <a:moveTo>
                      <a:pt x="175" y="78"/>
                    </a:moveTo>
                    <a:cubicBezTo>
                      <a:pt x="168" y="78"/>
                      <a:pt x="161" y="70"/>
                      <a:pt x="157" y="63"/>
                    </a:cubicBezTo>
                    <a:cubicBezTo>
                      <a:pt x="162" y="62"/>
                      <a:pt x="166" y="62"/>
                      <a:pt x="170" y="62"/>
                    </a:cubicBezTo>
                    <a:cubicBezTo>
                      <a:pt x="178" y="62"/>
                      <a:pt x="186" y="63"/>
                      <a:pt x="193" y="64"/>
                    </a:cubicBezTo>
                    <a:cubicBezTo>
                      <a:pt x="193" y="66"/>
                      <a:pt x="192" y="67"/>
                      <a:pt x="192" y="68"/>
                    </a:cubicBezTo>
                    <a:cubicBezTo>
                      <a:pt x="189" y="72"/>
                      <a:pt x="183" y="75"/>
                      <a:pt x="180" y="77"/>
                    </a:cubicBezTo>
                    <a:cubicBezTo>
                      <a:pt x="179" y="78"/>
                      <a:pt x="177" y="78"/>
                      <a:pt x="175" y="78"/>
                    </a:cubicBezTo>
                    <a:moveTo>
                      <a:pt x="155" y="0"/>
                    </a:moveTo>
                    <a:cubicBezTo>
                      <a:pt x="153" y="0"/>
                      <a:pt x="151" y="0"/>
                      <a:pt x="149" y="0"/>
                    </a:cubicBezTo>
                    <a:cubicBezTo>
                      <a:pt x="133" y="1"/>
                      <a:pt x="115" y="5"/>
                      <a:pt x="97" y="14"/>
                    </a:cubicBezTo>
                    <a:cubicBezTo>
                      <a:pt x="89" y="17"/>
                      <a:pt x="80" y="22"/>
                      <a:pt x="72" y="28"/>
                    </a:cubicBezTo>
                    <a:cubicBezTo>
                      <a:pt x="55" y="40"/>
                      <a:pt x="41" y="53"/>
                      <a:pt x="30" y="68"/>
                    </a:cubicBezTo>
                    <a:cubicBezTo>
                      <a:pt x="30" y="69"/>
                      <a:pt x="30" y="70"/>
                      <a:pt x="30" y="71"/>
                    </a:cubicBezTo>
                    <a:cubicBezTo>
                      <a:pt x="30" y="96"/>
                      <a:pt x="19" y="119"/>
                      <a:pt x="1" y="133"/>
                    </a:cubicBezTo>
                    <a:cubicBezTo>
                      <a:pt x="0" y="140"/>
                      <a:pt x="0" y="147"/>
                      <a:pt x="0" y="153"/>
                    </a:cubicBezTo>
                    <a:cubicBezTo>
                      <a:pt x="1" y="171"/>
                      <a:pt x="3" y="187"/>
                      <a:pt x="7" y="200"/>
                    </a:cubicBezTo>
                    <a:cubicBezTo>
                      <a:pt x="12" y="216"/>
                      <a:pt x="20" y="229"/>
                      <a:pt x="27" y="239"/>
                    </a:cubicBezTo>
                    <a:cubicBezTo>
                      <a:pt x="31" y="245"/>
                      <a:pt x="35" y="249"/>
                      <a:pt x="40" y="253"/>
                    </a:cubicBezTo>
                    <a:cubicBezTo>
                      <a:pt x="42" y="256"/>
                      <a:pt x="45" y="258"/>
                      <a:pt x="47" y="260"/>
                    </a:cubicBezTo>
                    <a:cubicBezTo>
                      <a:pt x="48" y="261"/>
                      <a:pt x="49" y="261"/>
                      <a:pt x="49" y="262"/>
                    </a:cubicBezTo>
                    <a:cubicBezTo>
                      <a:pt x="53" y="264"/>
                      <a:pt x="56" y="266"/>
                      <a:pt x="58" y="268"/>
                    </a:cubicBezTo>
                    <a:cubicBezTo>
                      <a:pt x="59" y="268"/>
                      <a:pt x="59" y="269"/>
                      <a:pt x="60" y="269"/>
                    </a:cubicBezTo>
                    <a:cubicBezTo>
                      <a:pt x="60" y="270"/>
                      <a:pt x="61" y="270"/>
                      <a:pt x="62" y="270"/>
                    </a:cubicBezTo>
                    <a:cubicBezTo>
                      <a:pt x="62" y="270"/>
                      <a:pt x="63" y="270"/>
                      <a:pt x="63" y="269"/>
                    </a:cubicBezTo>
                    <a:cubicBezTo>
                      <a:pt x="64" y="270"/>
                      <a:pt x="64" y="270"/>
                      <a:pt x="65" y="270"/>
                    </a:cubicBezTo>
                    <a:cubicBezTo>
                      <a:pt x="66" y="270"/>
                      <a:pt x="67" y="269"/>
                      <a:pt x="67" y="268"/>
                    </a:cubicBezTo>
                    <a:cubicBezTo>
                      <a:pt x="69" y="267"/>
                      <a:pt x="69" y="266"/>
                      <a:pt x="70" y="264"/>
                    </a:cubicBezTo>
                    <a:cubicBezTo>
                      <a:pt x="73" y="258"/>
                      <a:pt x="73" y="251"/>
                      <a:pt x="71" y="245"/>
                    </a:cubicBezTo>
                    <a:cubicBezTo>
                      <a:pt x="71" y="244"/>
                      <a:pt x="71" y="243"/>
                      <a:pt x="70" y="242"/>
                    </a:cubicBezTo>
                    <a:cubicBezTo>
                      <a:pt x="67" y="235"/>
                      <a:pt x="64" y="232"/>
                      <a:pt x="60" y="232"/>
                    </a:cubicBezTo>
                    <a:cubicBezTo>
                      <a:pt x="60" y="232"/>
                      <a:pt x="60" y="232"/>
                      <a:pt x="59" y="232"/>
                    </a:cubicBezTo>
                    <a:cubicBezTo>
                      <a:pt x="59" y="232"/>
                      <a:pt x="59" y="232"/>
                      <a:pt x="58" y="232"/>
                    </a:cubicBezTo>
                    <a:cubicBezTo>
                      <a:pt x="58" y="232"/>
                      <a:pt x="59" y="232"/>
                      <a:pt x="59" y="231"/>
                    </a:cubicBezTo>
                    <a:cubicBezTo>
                      <a:pt x="61" y="224"/>
                      <a:pt x="61" y="217"/>
                      <a:pt x="58" y="209"/>
                    </a:cubicBezTo>
                    <a:cubicBezTo>
                      <a:pt x="57" y="204"/>
                      <a:pt x="54" y="201"/>
                      <a:pt x="50" y="199"/>
                    </a:cubicBezTo>
                    <a:cubicBezTo>
                      <a:pt x="55" y="194"/>
                      <a:pt x="59" y="188"/>
                      <a:pt x="58" y="179"/>
                    </a:cubicBezTo>
                    <a:cubicBezTo>
                      <a:pt x="58" y="170"/>
                      <a:pt x="56" y="163"/>
                      <a:pt x="51" y="159"/>
                    </a:cubicBezTo>
                    <a:cubicBezTo>
                      <a:pt x="61" y="155"/>
                      <a:pt x="72" y="147"/>
                      <a:pt x="74" y="137"/>
                    </a:cubicBezTo>
                    <a:cubicBezTo>
                      <a:pt x="75" y="132"/>
                      <a:pt x="74" y="123"/>
                      <a:pt x="71" y="116"/>
                    </a:cubicBezTo>
                    <a:cubicBezTo>
                      <a:pt x="74" y="116"/>
                      <a:pt x="76" y="116"/>
                      <a:pt x="78" y="116"/>
                    </a:cubicBezTo>
                    <a:cubicBezTo>
                      <a:pt x="85" y="116"/>
                      <a:pt x="91" y="115"/>
                      <a:pt x="97" y="110"/>
                    </a:cubicBezTo>
                    <a:cubicBezTo>
                      <a:pt x="103" y="104"/>
                      <a:pt x="105" y="96"/>
                      <a:pt x="105" y="89"/>
                    </a:cubicBezTo>
                    <a:cubicBezTo>
                      <a:pt x="111" y="94"/>
                      <a:pt x="117" y="99"/>
                      <a:pt x="124" y="99"/>
                    </a:cubicBezTo>
                    <a:cubicBezTo>
                      <a:pt x="126" y="99"/>
                      <a:pt x="127" y="98"/>
                      <a:pt x="129" y="98"/>
                    </a:cubicBezTo>
                    <a:cubicBezTo>
                      <a:pt x="135" y="95"/>
                      <a:pt x="144" y="90"/>
                      <a:pt x="146" y="83"/>
                    </a:cubicBezTo>
                    <a:cubicBezTo>
                      <a:pt x="148" y="79"/>
                      <a:pt x="148" y="72"/>
                      <a:pt x="150" y="67"/>
                    </a:cubicBezTo>
                    <a:cubicBezTo>
                      <a:pt x="155" y="76"/>
                      <a:pt x="164" y="87"/>
                      <a:pt x="174" y="87"/>
                    </a:cubicBezTo>
                    <a:cubicBezTo>
                      <a:pt x="176" y="87"/>
                      <a:pt x="177" y="86"/>
                      <a:pt x="179" y="86"/>
                    </a:cubicBezTo>
                    <a:cubicBezTo>
                      <a:pt x="183" y="84"/>
                      <a:pt x="188" y="82"/>
                      <a:pt x="192" y="78"/>
                    </a:cubicBezTo>
                    <a:cubicBezTo>
                      <a:pt x="193" y="85"/>
                      <a:pt x="196" y="91"/>
                      <a:pt x="199" y="96"/>
                    </a:cubicBezTo>
                    <a:cubicBezTo>
                      <a:pt x="201" y="99"/>
                      <a:pt x="210" y="103"/>
                      <a:pt x="215" y="103"/>
                    </a:cubicBezTo>
                    <a:cubicBezTo>
                      <a:pt x="216" y="103"/>
                      <a:pt x="216" y="103"/>
                      <a:pt x="216" y="103"/>
                    </a:cubicBezTo>
                    <a:cubicBezTo>
                      <a:pt x="223" y="103"/>
                      <a:pt x="228" y="99"/>
                      <a:pt x="233" y="96"/>
                    </a:cubicBezTo>
                    <a:cubicBezTo>
                      <a:pt x="232" y="98"/>
                      <a:pt x="232" y="100"/>
                      <a:pt x="232" y="102"/>
                    </a:cubicBezTo>
                    <a:cubicBezTo>
                      <a:pt x="231" y="107"/>
                      <a:pt x="236" y="113"/>
                      <a:pt x="238" y="117"/>
                    </a:cubicBezTo>
                    <a:cubicBezTo>
                      <a:pt x="241" y="124"/>
                      <a:pt x="247" y="126"/>
                      <a:pt x="254" y="126"/>
                    </a:cubicBezTo>
                    <a:cubicBezTo>
                      <a:pt x="247" y="135"/>
                      <a:pt x="243" y="147"/>
                      <a:pt x="244" y="156"/>
                    </a:cubicBezTo>
                    <a:cubicBezTo>
                      <a:pt x="244" y="157"/>
                      <a:pt x="244" y="158"/>
                      <a:pt x="244" y="158"/>
                    </a:cubicBezTo>
                    <a:cubicBezTo>
                      <a:pt x="246" y="168"/>
                      <a:pt x="254" y="175"/>
                      <a:pt x="262" y="175"/>
                    </a:cubicBezTo>
                    <a:cubicBezTo>
                      <a:pt x="265" y="175"/>
                      <a:pt x="267" y="175"/>
                      <a:pt x="270" y="173"/>
                    </a:cubicBezTo>
                    <a:cubicBezTo>
                      <a:pt x="271" y="174"/>
                      <a:pt x="272" y="174"/>
                      <a:pt x="273" y="174"/>
                    </a:cubicBezTo>
                    <a:cubicBezTo>
                      <a:pt x="274" y="174"/>
                      <a:pt x="275" y="173"/>
                      <a:pt x="276" y="171"/>
                    </a:cubicBezTo>
                    <a:cubicBezTo>
                      <a:pt x="278" y="167"/>
                      <a:pt x="279" y="158"/>
                      <a:pt x="280" y="147"/>
                    </a:cubicBezTo>
                    <a:cubicBezTo>
                      <a:pt x="280" y="137"/>
                      <a:pt x="279" y="125"/>
                      <a:pt x="277" y="112"/>
                    </a:cubicBezTo>
                    <a:cubicBezTo>
                      <a:pt x="275" y="105"/>
                      <a:pt x="273" y="97"/>
                      <a:pt x="271" y="89"/>
                    </a:cubicBezTo>
                    <a:cubicBezTo>
                      <a:pt x="259" y="56"/>
                      <a:pt x="234" y="22"/>
                      <a:pt x="186" y="5"/>
                    </a:cubicBezTo>
                    <a:cubicBezTo>
                      <a:pt x="178" y="2"/>
                      <a:pt x="167" y="0"/>
                      <a:pt x="1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8" name="Freeform 818"/>
              <p:cNvSpPr>
                <a:spLocks noEditPoints="1"/>
              </p:cNvSpPr>
              <p:nvPr/>
            </p:nvSpPr>
            <p:spPr bwMode="auto">
              <a:xfrm>
                <a:off x="3182" y="4573"/>
                <a:ext cx="146" cy="107"/>
              </a:xfrm>
              <a:custGeom>
                <a:avLst/>
                <a:gdLst>
                  <a:gd name="T0" fmla="*/ 135 w 296"/>
                  <a:gd name="T1" fmla="*/ 154 h 217"/>
                  <a:gd name="T2" fmla="*/ 170 w 296"/>
                  <a:gd name="T3" fmla="*/ 145 h 217"/>
                  <a:gd name="T4" fmla="*/ 143 w 296"/>
                  <a:gd name="T5" fmla="*/ 155 h 217"/>
                  <a:gd name="T6" fmla="*/ 125 w 296"/>
                  <a:gd name="T7" fmla="*/ 154 h 217"/>
                  <a:gd name="T8" fmla="*/ 108 w 296"/>
                  <a:gd name="T9" fmla="*/ 134 h 217"/>
                  <a:gd name="T10" fmla="*/ 125 w 296"/>
                  <a:gd name="T11" fmla="*/ 154 h 217"/>
                  <a:gd name="T12" fmla="*/ 204 w 296"/>
                  <a:gd name="T13" fmla="*/ 126 h 217"/>
                  <a:gd name="T14" fmla="*/ 219 w 296"/>
                  <a:gd name="T15" fmla="*/ 130 h 217"/>
                  <a:gd name="T16" fmla="*/ 188 w 296"/>
                  <a:gd name="T17" fmla="*/ 148 h 217"/>
                  <a:gd name="T18" fmla="*/ 50 w 296"/>
                  <a:gd name="T19" fmla="*/ 109 h 217"/>
                  <a:gd name="T20" fmla="*/ 76 w 296"/>
                  <a:gd name="T21" fmla="*/ 114 h 217"/>
                  <a:gd name="T22" fmla="*/ 228 w 296"/>
                  <a:gd name="T23" fmla="*/ 128 h 217"/>
                  <a:gd name="T24" fmla="*/ 226 w 296"/>
                  <a:gd name="T25" fmla="*/ 102 h 217"/>
                  <a:gd name="T26" fmla="*/ 240 w 296"/>
                  <a:gd name="T27" fmla="*/ 95 h 217"/>
                  <a:gd name="T28" fmla="*/ 253 w 296"/>
                  <a:gd name="T29" fmla="*/ 96 h 217"/>
                  <a:gd name="T30" fmla="*/ 45 w 296"/>
                  <a:gd name="T31" fmla="*/ 102 h 217"/>
                  <a:gd name="T32" fmla="*/ 47 w 296"/>
                  <a:gd name="T33" fmla="*/ 77 h 217"/>
                  <a:gd name="T34" fmla="*/ 258 w 296"/>
                  <a:gd name="T35" fmla="*/ 87 h 217"/>
                  <a:gd name="T36" fmla="*/ 265 w 296"/>
                  <a:gd name="T37" fmla="*/ 57 h 217"/>
                  <a:gd name="T38" fmla="*/ 245 w 296"/>
                  <a:gd name="T39" fmla="*/ 24 h 217"/>
                  <a:gd name="T40" fmla="*/ 254 w 296"/>
                  <a:gd name="T41" fmla="*/ 10 h 217"/>
                  <a:gd name="T42" fmla="*/ 258 w 296"/>
                  <a:gd name="T43" fmla="*/ 11 h 217"/>
                  <a:gd name="T44" fmla="*/ 265 w 296"/>
                  <a:gd name="T45" fmla="*/ 47 h 217"/>
                  <a:gd name="T46" fmla="*/ 245 w 296"/>
                  <a:gd name="T47" fmla="*/ 24 h 217"/>
                  <a:gd name="T48" fmla="*/ 255 w 296"/>
                  <a:gd name="T49" fmla="*/ 2 h 217"/>
                  <a:gd name="T50" fmla="*/ 236 w 296"/>
                  <a:gd name="T51" fmla="*/ 22 h 217"/>
                  <a:gd name="T52" fmla="*/ 257 w 296"/>
                  <a:gd name="T53" fmla="*/ 52 h 217"/>
                  <a:gd name="T54" fmla="*/ 244 w 296"/>
                  <a:gd name="T55" fmla="*/ 82 h 217"/>
                  <a:gd name="T56" fmla="*/ 236 w 296"/>
                  <a:gd name="T57" fmla="*/ 87 h 217"/>
                  <a:gd name="T58" fmla="*/ 215 w 296"/>
                  <a:gd name="T59" fmla="*/ 101 h 217"/>
                  <a:gd name="T60" fmla="*/ 203 w 296"/>
                  <a:gd name="T61" fmla="*/ 118 h 217"/>
                  <a:gd name="T62" fmla="*/ 180 w 296"/>
                  <a:gd name="T63" fmla="*/ 147 h 217"/>
                  <a:gd name="T64" fmla="*/ 150 w 296"/>
                  <a:gd name="T65" fmla="*/ 127 h 217"/>
                  <a:gd name="T66" fmla="*/ 131 w 296"/>
                  <a:gd name="T67" fmla="*/ 144 h 217"/>
                  <a:gd name="T68" fmla="*/ 107 w 296"/>
                  <a:gd name="T69" fmla="*/ 126 h 217"/>
                  <a:gd name="T70" fmla="*/ 85 w 296"/>
                  <a:gd name="T71" fmla="*/ 111 h 217"/>
                  <a:gd name="T72" fmla="*/ 56 w 296"/>
                  <a:gd name="T73" fmla="*/ 100 h 217"/>
                  <a:gd name="T74" fmla="*/ 42 w 296"/>
                  <a:gd name="T75" fmla="*/ 62 h 217"/>
                  <a:gd name="T76" fmla="*/ 45 w 296"/>
                  <a:gd name="T77" fmla="*/ 43 h 217"/>
                  <a:gd name="T78" fmla="*/ 29 w 296"/>
                  <a:gd name="T79" fmla="*/ 58 h 217"/>
                  <a:gd name="T80" fmla="*/ 3 w 296"/>
                  <a:gd name="T81" fmla="*/ 51 h 217"/>
                  <a:gd name="T82" fmla="*/ 121 w 296"/>
                  <a:gd name="T83" fmla="*/ 213 h 217"/>
                  <a:gd name="T84" fmla="*/ 235 w 296"/>
                  <a:gd name="T85" fmla="*/ 191 h 217"/>
                  <a:gd name="T86" fmla="*/ 261 w 296"/>
                  <a:gd name="T87" fmla="*/ 1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96" h="217">
                    <a:moveTo>
                      <a:pt x="141" y="155"/>
                    </a:moveTo>
                    <a:cubicBezTo>
                      <a:pt x="139" y="155"/>
                      <a:pt x="137" y="154"/>
                      <a:pt x="135" y="154"/>
                    </a:cubicBezTo>
                    <a:cubicBezTo>
                      <a:pt x="139" y="145"/>
                      <a:pt x="147" y="135"/>
                      <a:pt x="156" y="135"/>
                    </a:cubicBezTo>
                    <a:cubicBezTo>
                      <a:pt x="161" y="135"/>
                      <a:pt x="165" y="137"/>
                      <a:pt x="170" y="145"/>
                    </a:cubicBezTo>
                    <a:cubicBezTo>
                      <a:pt x="172" y="147"/>
                      <a:pt x="173" y="149"/>
                      <a:pt x="175" y="151"/>
                    </a:cubicBezTo>
                    <a:cubicBezTo>
                      <a:pt x="165" y="153"/>
                      <a:pt x="155" y="154"/>
                      <a:pt x="143" y="155"/>
                    </a:cubicBezTo>
                    <a:cubicBezTo>
                      <a:pt x="143" y="155"/>
                      <a:pt x="142" y="155"/>
                      <a:pt x="141" y="155"/>
                    </a:cubicBezTo>
                    <a:moveTo>
                      <a:pt x="125" y="154"/>
                    </a:moveTo>
                    <a:cubicBezTo>
                      <a:pt x="111" y="152"/>
                      <a:pt x="99" y="148"/>
                      <a:pt x="88" y="143"/>
                    </a:cubicBezTo>
                    <a:cubicBezTo>
                      <a:pt x="93" y="139"/>
                      <a:pt x="101" y="134"/>
                      <a:pt x="108" y="134"/>
                    </a:cubicBezTo>
                    <a:cubicBezTo>
                      <a:pt x="110" y="134"/>
                      <a:pt x="113" y="134"/>
                      <a:pt x="115" y="136"/>
                    </a:cubicBezTo>
                    <a:cubicBezTo>
                      <a:pt x="122" y="140"/>
                      <a:pt x="124" y="147"/>
                      <a:pt x="125" y="154"/>
                    </a:cubicBezTo>
                    <a:moveTo>
                      <a:pt x="188" y="148"/>
                    </a:moveTo>
                    <a:cubicBezTo>
                      <a:pt x="190" y="139"/>
                      <a:pt x="194" y="126"/>
                      <a:pt x="204" y="126"/>
                    </a:cubicBezTo>
                    <a:cubicBezTo>
                      <a:pt x="204" y="126"/>
                      <a:pt x="204" y="126"/>
                      <a:pt x="205" y="126"/>
                    </a:cubicBezTo>
                    <a:cubicBezTo>
                      <a:pt x="208" y="127"/>
                      <a:pt x="215" y="127"/>
                      <a:pt x="219" y="130"/>
                    </a:cubicBezTo>
                    <a:cubicBezTo>
                      <a:pt x="220" y="131"/>
                      <a:pt x="220" y="132"/>
                      <a:pt x="221" y="133"/>
                    </a:cubicBezTo>
                    <a:cubicBezTo>
                      <a:pt x="212" y="139"/>
                      <a:pt x="201" y="144"/>
                      <a:pt x="188" y="148"/>
                    </a:cubicBezTo>
                    <a:moveTo>
                      <a:pt x="80" y="138"/>
                    </a:moveTo>
                    <a:cubicBezTo>
                      <a:pt x="68" y="131"/>
                      <a:pt x="58" y="121"/>
                      <a:pt x="50" y="109"/>
                    </a:cubicBezTo>
                    <a:cubicBezTo>
                      <a:pt x="53" y="108"/>
                      <a:pt x="56" y="107"/>
                      <a:pt x="59" y="107"/>
                    </a:cubicBezTo>
                    <a:cubicBezTo>
                      <a:pt x="65" y="107"/>
                      <a:pt x="72" y="110"/>
                      <a:pt x="76" y="114"/>
                    </a:cubicBezTo>
                    <a:cubicBezTo>
                      <a:pt x="79" y="116"/>
                      <a:pt x="85" y="133"/>
                      <a:pt x="80" y="138"/>
                    </a:cubicBezTo>
                    <a:moveTo>
                      <a:pt x="228" y="128"/>
                    </a:moveTo>
                    <a:cubicBezTo>
                      <a:pt x="227" y="127"/>
                      <a:pt x="226" y="126"/>
                      <a:pt x="225" y="125"/>
                    </a:cubicBezTo>
                    <a:cubicBezTo>
                      <a:pt x="221" y="117"/>
                      <a:pt x="221" y="106"/>
                      <a:pt x="226" y="102"/>
                    </a:cubicBezTo>
                    <a:cubicBezTo>
                      <a:pt x="227" y="101"/>
                      <a:pt x="228" y="100"/>
                      <a:pt x="229" y="98"/>
                    </a:cubicBezTo>
                    <a:cubicBezTo>
                      <a:pt x="232" y="96"/>
                      <a:pt x="236" y="95"/>
                      <a:pt x="240" y="95"/>
                    </a:cubicBezTo>
                    <a:cubicBezTo>
                      <a:pt x="242" y="95"/>
                      <a:pt x="244" y="95"/>
                      <a:pt x="246" y="95"/>
                    </a:cubicBezTo>
                    <a:cubicBezTo>
                      <a:pt x="249" y="96"/>
                      <a:pt x="251" y="96"/>
                      <a:pt x="253" y="96"/>
                    </a:cubicBezTo>
                    <a:cubicBezTo>
                      <a:pt x="247" y="108"/>
                      <a:pt x="239" y="119"/>
                      <a:pt x="228" y="128"/>
                    </a:cubicBezTo>
                    <a:moveTo>
                      <a:pt x="45" y="102"/>
                    </a:moveTo>
                    <a:cubicBezTo>
                      <a:pt x="39" y="91"/>
                      <a:pt x="34" y="79"/>
                      <a:pt x="31" y="67"/>
                    </a:cubicBezTo>
                    <a:cubicBezTo>
                      <a:pt x="38" y="68"/>
                      <a:pt x="44" y="70"/>
                      <a:pt x="47" y="77"/>
                    </a:cubicBezTo>
                    <a:cubicBezTo>
                      <a:pt x="52" y="88"/>
                      <a:pt x="52" y="95"/>
                      <a:pt x="45" y="102"/>
                    </a:cubicBezTo>
                    <a:moveTo>
                      <a:pt x="258" y="87"/>
                    </a:moveTo>
                    <a:cubicBezTo>
                      <a:pt x="254" y="83"/>
                      <a:pt x="251" y="79"/>
                      <a:pt x="252" y="72"/>
                    </a:cubicBezTo>
                    <a:cubicBezTo>
                      <a:pt x="253" y="63"/>
                      <a:pt x="258" y="60"/>
                      <a:pt x="265" y="57"/>
                    </a:cubicBezTo>
                    <a:cubicBezTo>
                      <a:pt x="264" y="67"/>
                      <a:pt x="262" y="77"/>
                      <a:pt x="258" y="87"/>
                    </a:cubicBezTo>
                    <a:moveTo>
                      <a:pt x="245" y="24"/>
                    </a:moveTo>
                    <a:cubicBezTo>
                      <a:pt x="245" y="21"/>
                      <a:pt x="246" y="18"/>
                      <a:pt x="247" y="16"/>
                    </a:cubicBezTo>
                    <a:cubicBezTo>
                      <a:pt x="247" y="12"/>
                      <a:pt x="250" y="10"/>
                      <a:pt x="254" y="10"/>
                    </a:cubicBezTo>
                    <a:cubicBezTo>
                      <a:pt x="255" y="11"/>
                      <a:pt x="256" y="11"/>
                      <a:pt x="257" y="11"/>
                    </a:cubicBezTo>
                    <a:cubicBezTo>
                      <a:pt x="258" y="11"/>
                      <a:pt x="258" y="11"/>
                      <a:pt x="258" y="11"/>
                    </a:cubicBezTo>
                    <a:cubicBezTo>
                      <a:pt x="260" y="16"/>
                      <a:pt x="262" y="22"/>
                      <a:pt x="263" y="27"/>
                    </a:cubicBezTo>
                    <a:cubicBezTo>
                      <a:pt x="264" y="34"/>
                      <a:pt x="265" y="40"/>
                      <a:pt x="265" y="47"/>
                    </a:cubicBezTo>
                    <a:cubicBezTo>
                      <a:pt x="259" y="45"/>
                      <a:pt x="254" y="40"/>
                      <a:pt x="250" y="36"/>
                    </a:cubicBezTo>
                    <a:cubicBezTo>
                      <a:pt x="246" y="32"/>
                      <a:pt x="244" y="28"/>
                      <a:pt x="245" y="24"/>
                    </a:cubicBezTo>
                    <a:moveTo>
                      <a:pt x="258" y="0"/>
                    </a:moveTo>
                    <a:cubicBezTo>
                      <a:pt x="257" y="0"/>
                      <a:pt x="256" y="1"/>
                      <a:pt x="255" y="2"/>
                    </a:cubicBezTo>
                    <a:cubicBezTo>
                      <a:pt x="254" y="2"/>
                      <a:pt x="254" y="2"/>
                      <a:pt x="253" y="2"/>
                    </a:cubicBezTo>
                    <a:cubicBezTo>
                      <a:pt x="243" y="2"/>
                      <a:pt x="236" y="11"/>
                      <a:pt x="236" y="22"/>
                    </a:cubicBezTo>
                    <a:cubicBezTo>
                      <a:pt x="236" y="24"/>
                      <a:pt x="236" y="26"/>
                      <a:pt x="237" y="28"/>
                    </a:cubicBezTo>
                    <a:cubicBezTo>
                      <a:pt x="239" y="37"/>
                      <a:pt x="247" y="46"/>
                      <a:pt x="257" y="52"/>
                    </a:cubicBezTo>
                    <a:cubicBezTo>
                      <a:pt x="250" y="55"/>
                      <a:pt x="246" y="59"/>
                      <a:pt x="245" y="67"/>
                    </a:cubicBezTo>
                    <a:cubicBezTo>
                      <a:pt x="244" y="71"/>
                      <a:pt x="242" y="78"/>
                      <a:pt x="244" y="82"/>
                    </a:cubicBezTo>
                    <a:cubicBezTo>
                      <a:pt x="245" y="85"/>
                      <a:pt x="246" y="87"/>
                      <a:pt x="248" y="88"/>
                    </a:cubicBezTo>
                    <a:cubicBezTo>
                      <a:pt x="244" y="87"/>
                      <a:pt x="240" y="87"/>
                      <a:pt x="236" y="87"/>
                    </a:cubicBezTo>
                    <a:cubicBezTo>
                      <a:pt x="234" y="87"/>
                      <a:pt x="231" y="87"/>
                      <a:pt x="229" y="88"/>
                    </a:cubicBezTo>
                    <a:cubicBezTo>
                      <a:pt x="225" y="89"/>
                      <a:pt x="216" y="97"/>
                      <a:pt x="215" y="101"/>
                    </a:cubicBezTo>
                    <a:cubicBezTo>
                      <a:pt x="214" y="107"/>
                      <a:pt x="214" y="113"/>
                      <a:pt x="215" y="120"/>
                    </a:cubicBezTo>
                    <a:cubicBezTo>
                      <a:pt x="211" y="119"/>
                      <a:pt x="207" y="118"/>
                      <a:pt x="203" y="118"/>
                    </a:cubicBezTo>
                    <a:cubicBezTo>
                      <a:pt x="202" y="118"/>
                      <a:pt x="202" y="118"/>
                      <a:pt x="201" y="118"/>
                    </a:cubicBezTo>
                    <a:cubicBezTo>
                      <a:pt x="187" y="119"/>
                      <a:pt x="182" y="134"/>
                      <a:pt x="180" y="147"/>
                    </a:cubicBezTo>
                    <a:cubicBezTo>
                      <a:pt x="177" y="143"/>
                      <a:pt x="174" y="136"/>
                      <a:pt x="171" y="133"/>
                    </a:cubicBezTo>
                    <a:cubicBezTo>
                      <a:pt x="166" y="128"/>
                      <a:pt x="156" y="127"/>
                      <a:pt x="150" y="127"/>
                    </a:cubicBezTo>
                    <a:cubicBezTo>
                      <a:pt x="150" y="127"/>
                      <a:pt x="149" y="127"/>
                      <a:pt x="149" y="127"/>
                    </a:cubicBezTo>
                    <a:cubicBezTo>
                      <a:pt x="141" y="127"/>
                      <a:pt x="135" y="135"/>
                      <a:pt x="131" y="144"/>
                    </a:cubicBezTo>
                    <a:cubicBezTo>
                      <a:pt x="128" y="137"/>
                      <a:pt x="123" y="131"/>
                      <a:pt x="116" y="128"/>
                    </a:cubicBezTo>
                    <a:cubicBezTo>
                      <a:pt x="113" y="127"/>
                      <a:pt x="110" y="126"/>
                      <a:pt x="107" y="126"/>
                    </a:cubicBezTo>
                    <a:cubicBezTo>
                      <a:pt x="101" y="126"/>
                      <a:pt x="95" y="128"/>
                      <a:pt x="90" y="132"/>
                    </a:cubicBezTo>
                    <a:cubicBezTo>
                      <a:pt x="90" y="124"/>
                      <a:pt x="87" y="115"/>
                      <a:pt x="85" y="111"/>
                    </a:cubicBezTo>
                    <a:cubicBezTo>
                      <a:pt x="80" y="103"/>
                      <a:pt x="70" y="100"/>
                      <a:pt x="60" y="100"/>
                    </a:cubicBezTo>
                    <a:cubicBezTo>
                      <a:pt x="59" y="100"/>
                      <a:pt x="58" y="100"/>
                      <a:pt x="56" y="100"/>
                    </a:cubicBezTo>
                    <a:cubicBezTo>
                      <a:pt x="59" y="94"/>
                      <a:pt x="59" y="86"/>
                      <a:pt x="56" y="78"/>
                    </a:cubicBezTo>
                    <a:cubicBezTo>
                      <a:pt x="53" y="70"/>
                      <a:pt x="48" y="65"/>
                      <a:pt x="42" y="62"/>
                    </a:cubicBezTo>
                    <a:cubicBezTo>
                      <a:pt x="44" y="59"/>
                      <a:pt x="46" y="55"/>
                      <a:pt x="46" y="50"/>
                    </a:cubicBezTo>
                    <a:cubicBezTo>
                      <a:pt x="46" y="47"/>
                      <a:pt x="46" y="45"/>
                      <a:pt x="45" y="43"/>
                    </a:cubicBezTo>
                    <a:cubicBezTo>
                      <a:pt x="43" y="44"/>
                      <a:pt x="40" y="45"/>
                      <a:pt x="38" y="46"/>
                    </a:cubicBezTo>
                    <a:cubicBezTo>
                      <a:pt x="38" y="52"/>
                      <a:pt x="36" y="58"/>
                      <a:pt x="29" y="58"/>
                    </a:cubicBezTo>
                    <a:cubicBezTo>
                      <a:pt x="28" y="55"/>
                      <a:pt x="28" y="51"/>
                      <a:pt x="28" y="48"/>
                    </a:cubicBezTo>
                    <a:cubicBezTo>
                      <a:pt x="20" y="49"/>
                      <a:pt x="11" y="50"/>
                      <a:pt x="3" y="51"/>
                    </a:cubicBezTo>
                    <a:cubicBezTo>
                      <a:pt x="0" y="70"/>
                      <a:pt x="1" y="95"/>
                      <a:pt x="11" y="125"/>
                    </a:cubicBezTo>
                    <a:cubicBezTo>
                      <a:pt x="23" y="162"/>
                      <a:pt x="62" y="200"/>
                      <a:pt x="121" y="213"/>
                    </a:cubicBezTo>
                    <a:cubicBezTo>
                      <a:pt x="133" y="216"/>
                      <a:pt x="145" y="217"/>
                      <a:pt x="156" y="217"/>
                    </a:cubicBezTo>
                    <a:cubicBezTo>
                      <a:pt x="190" y="217"/>
                      <a:pt x="219" y="205"/>
                      <a:pt x="235" y="191"/>
                    </a:cubicBezTo>
                    <a:cubicBezTo>
                      <a:pt x="296" y="137"/>
                      <a:pt x="289" y="68"/>
                      <a:pt x="276" y="29"/>
                    </a:cubicBezTo>
                    <a:cubicBezTo>
                      <a:pt x="271" y="15"/>
                      <a:pt x="265" y="5"/>
                      <a:pt x="261" y="1"/>
                    </a:cubicBezTo>
                    <a:cubicBezTo>
                      <a:pt x="260" y="0"/>
                      <a:pt x="259" y="0"/>
                      <a:pt x="25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9" name="Freeform 819"/>
              <p:cNvSpPr>
                <a:spLocks noEditPoints="1"/>
              </p:cNvSpPr>
              <p:nvPr/>
            </p:nvSpPr>
            <p:spPr bwMode="auto">
              <a:xfrm>
                <a:off x="3101" y="4497"/>
                <a:ext cx="145" cy="101"/>
              </a:xfrm>
              <a:custGeom>
                <a:avLst/>
                <a:gdLst>
                  <a:gd name="T0" fmla="*/ 137 w 295"/>
                  <a:gd name="T1" fmla="*/ 137 h 204"/>
                  <a:gd name="T2" fmla="*/ 150 w 295"/>
                  <a:gd name="T3" fmla="*/ 119 h 204"/>
                  <a:gd name="T4" fmla="*/ 169 w 295"/>
                  <a:gd name="T5" fmla="*/ 139 h 204"/>
                  <a:gd name="T6" fmla="*/ 184 w 295"/>
                  <a:gd name="T7" fmla="*/ 138 h 204"/>
                  <a:gd name="T8" fmla="*/ 203 w 295"/>
                  <a:gd name="T9" fmla="*/ 118 h 204"/>
                  <a:gd name="T10" fmla="*/ 219 w 295"/>
                  <a:gd name="T11" fmla="*/ 127 h 204"/>
                  <a:gd name="T12" fmla="*/ 119 w 295"/>
                  <a:gd name="T13" fmla="*/ 134 h 204"/>
                  <a:gd name="T14" fmla="*/ 100 w 295"/>
                  <a:gd name="T15" fmla="*/ 111 h 204"/>
                  <a:gd name="T16" fmla="*/ 119 w 295"/>
                  <a:gd name="T17" fmla="*/ 134 h 204"/>
                  <a:gd name="T18" fmla="*/ 224 w 295"/>
                  <a:gd name="T19" fmla="*/ 120 h 204"/>
                  <a:gd name="T20" fmla="*/ 231 w 295"/>
                  <a:gd name="T21" fmla="*/ 94 h 204"/>
                  <a:gd name="T22" fmla="*/ 248 w 295"/>
                  <a:gd name="T23" fmla="*/ 94 h 204"/>
                  <a:gd name="T24" fmla="*/ 226 w 295"/>
                  <a:gd name="T25" fmla="*/ 123 h 204"/>
                  <a:gd name="T26" fmla="*/ 46 w 295"/>
                  <a:gd name="T27" fmla="*/ 78 h 204"/>
                  <a:gd name="T28" fmla="*/ 73 w 295"/>
                  <a:gd name="T29" fmla="*/ 86 h 204"/>
                  <a:gd name="T30" fmla="*/ 261 w 295"/>
                  <a:gd name="T31" fmla="*/ 87 h 204"/>
                  <a:gd name="T32" fmla="*/ 272 w 295"/>
                  <a:gd name="T33" fmla="*/ 59 h 204"/>
                  <a:gd name="T34" fmla="*/ 42 w 295"/>
                  <a:gd name="T35" fmla="*/ 70 h 204"/>
                  <a:gd name="T36" fmla="*/ 46 w 295"/>
                  <a:gd name="T37" fmla="*/ 45 h 204"/>
                  <a:gd name="T38" fmla="*/ 16 w 295"/>
                  <a:gd name="T39" fmla="*/ 0 h 204"/>
                  <a:gd name="T40" fmla="*/ 4 w 295"/>
                  <a:gd name="T41" fmla="*/ 87 h 204"/>
                  <a:gd name="T42" fmla="*/ 165 w 295"/>
                  <a:gd name="T43" fmla="*/ 204 h 204"/>
                  <a:gd name="T44" fmla="*/ 193 w 295"/>
                  <a:gd name="T45" fmla="*/ 201 h 204"/>
                  <a:gd name="T46" fmla="*/ 210 w 295"/>
                  <a:gd name="T47" fmla="*/ 196 h 204"/>
                  <a:gd name="T48" fmla="*/ 289 w 295"/>
                  <a:gd name="T49" fmla="*/ 46 h 204"/>
                  <a:gd name="T50" fmla="*/ 273 w 295"/>
                  <a:gd name="T51" fmla="*/ 49 h 204"/>
                  <a:gd name="T52" fmla="*/ 262 w 295"/>
                  <a:gd name="T53" fmla="*/ 43 h 204"/>
                  <a:gd name="T54" fmla="*/ 264 w 295"/>
                  <a:gd name="T55" fmla="*/ 52 h 204"/>
                  <a:gd name="T56" fmla="*/ 248 w 295"/>
                  <a:gd name="T57" fmla="*/ 81 h 204"/>
                  <a:gd name="T58" fmla="*/ 235 w 295"/>
                  <a:gd name="T59" fmla="*/ 83 h 204"/>
                  <a:gd name="T60" fmla="*/ 217 w 295"/>
                  <a:gd name="T61" fmla="*/ 95 h 204"/>
                  <a:gd name="T62" fmla="*/ 200 w 295"/>
                  <a:gd name="T63" fmla="*/ 110 h 204"/>
                  <a:gd name="T64" fmla="*/ 175 w 295"/>
                  <a:gd name="T65" fmla="*/ 135 h 204"/>
                  <a:gd name="T66" fmla="*/ 147 w 295"/>
                  <a:gd name="T67" fmla="*/ 110 h 204"/>
                  <a:gd name="T68" fmla="*/ 125 w 295"/>
                  <a:gd name="T69" fmla="*/ 125 h 204"/>
                  <a:gd name="T70" fmla="*/ 99 w 295"/>
                  <a:gd name="T71" fmla="*/ 103 h 204"/>
                  <a:gd name="T72" fmla="*/ 82 w 295"/>
                  <a:gd name="T73" fmla="*/ 85 h 204"/>
                  <a:gd name="T74" fmla="*/ 56 w 295"/>
                  <a:gd name="T75" fmla="*/ 47 h 204"/>
                  <a:gd name="T76" fmla="*/ 48 w 295"/>
                  <a:gd name="T77" fmla="*/ 18 h 204"/>
                  <a:gd name="T78" fmla="*/ 42 w 295"/>
                  <a:gd name="T79" fmla="*/ 4 h 204"/>
                  <a:gd name="T80" fmla="*/ 41 w 295"/>
                  <a:gd name="T81" fmla="*/ 10 h 204"/>
                  <a:gd name="T82" fmla="*/ 30 w 295"/>
                  <a:gd name="T83" fmla="*/ 24 h 204"/>
                  <a:gd name="T84" fmla="*/ 16 w 295"/>
                  <a:gd name="T85" fmla="*/ 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95" h="204">
                    <a:moveTo>
                      <a:pt x="162" y="139"/>
                    </a:moveTo>
                    <a:cubicBezTo>
                      <a:pt x="154" y="139"/>
                      <a:pt x="146" y="139"/>
                      <a:pt x="137" y="137"/>
                    </a:cubicBezTo>
                    <a:cubicBezTo>
                      <a:pt x="134" y="137"/>
                      <a:pt x="131" y="137"/>
                      <a:pt x="129" y="136"/>
                    </a:cubicBezTo>
                    <a:cubicBezTo>
                      <a:pt x="133" y="128"/>
                      <a:pt x="142" y="119"/>
                      <a:pt x="150" y="119"/>
                    </a:cubicBezTo>
                    <a:cubicBezTo>
                      <a:pt x="156" y="119"/>
                      <a:pt x="161" y="123"/>
                      <a:pt x="166" y="132"/>
                    </a:cubicBezTo>
                    <a:cubicBezTo>
                      <a:pt x="167" y="134"/>
                      <a:pt x="168" y="136"/>
                      <a:pt x="169" y="139"/>
                    </a:cubicBezTo>
                    <a:cubicBezTo>
                      <a:pt x="167" y="139"/>
                      <a:pt x="165" y="139"/>
                      <a:pt x="162" y="139"/>
                    </a:cubicBezTo>
                    <a:moveTo>
                      <a:pt x="184" y="138"/>
                    </a:moveTo>
                    <a:cubicBezTo>
                      <a:pt x="186" y="129"/>
                      <a:pt x="192" y="118"/>
                      <a:pt x="200" y="118"/>
                    </a:cubicBezTo>
                    <a:cubicBezTo>
                      <a:pt x="201" y="118"/>
                      <a:pt x="202" y="118"/>
                      <a:pt x="203" y="118"/>
                    </a:cubicBezTo>
                    <a:cubicBezTo>
                      <a:pt x="207" y="119"/>
                      <a:pt x="213" y="121"/>
                      <a:pt x="217" y="124"/>
                    </a:cubicBezTo>
                    <a:cubicBezTo>
                      <a:pt x="218" y="125"/>
                      <a:pt x="218" y="126"/>
                      <a:pt x="219" y="127"/>
                    </a:cubicBezTo>
                    <a:cubicBezTo>
                      <a:pt x="209" y="132"/>
                      <a:pt x="197" y="136"/>
                      <a:pt x="184" y="138"/>
                    </a:cubicBezTo>
                    <a:moveTo>
                      <a:pt x="119" y="134"/>
                    </a:moveTo>
                    <a:cubicBezTo>
                      <a:pt x="104" y="130"/>
                      <a:pt x="92" y="124"/>
                      <a:pt x="82" y="117"/>
                    </a:cubicBezTo>
                    <a:cubicBezTo>
                      <a:pt x="87" y="114"/>
                      <a:pt x="94" y="111"/>
                      <a:pt x="100" y="111"/>
                    </a:cubicBezTo>
                    <a:cubicBezTo>
                      <a:pt x="104" y="111"/>
                      <a:pt x="107" y="112"/>
                      <a:pt x="110" y="114"/>
                    </a:cubicBezTo>
                    <a:cubicBezTo>
                      <a:pt x="116" y="120"/>
                      <a:pt x="118" y="127"/>
                      <a:pt x="119" y="134"/>
                    </a:cubicBezTo>
                    <a:moveTo>
                      <a:pt x="226" y="123"/>
                    </a:moveTo>
                    <a:cubicBezTo>
                      <a:pt x="226" y="122"/>
                      <a:pt x="225" y="121"/>
                      <a:pt x="224" y="120"/>
                    </a:cubicBezTo>
                    <a:cubicBezTo>
                      <a:pt x="221" y="112"/>
                      <a:pt x="221" y="100"/>
                      <a:pt x="227" y="97"/>
                    </a:cubicBezTo>
                    <a:cubicBezTo>
                      <a:pt x="228" y="97"/>
                      <a:pt x="230" y="95"/>
                      <a:pt x="231" y="94"/>
                    </a:cubicBezTo>
                    <a:cubicBezTo>
                      <a:pt x="234" y="93"/>
                      <a:pt x="237" y="92"/>
                      <a:pt x="240" y="92"/>
                    </a:cubicBezTo>
                    <a:cubicBezTo>
                      <a:pt x="243" y="92"/>
                      <a:pt x="246" y="93"/>
                      <a:pt x="248" y="94"/>
                    </a:cubicBezTo>
                    <a:cubicBezTo>
                      <a:pt x="251" y="95"/>
                      <a:pt x="254" y="96"/>
                      <a:pt x="256" y="96"/>
                    </a:cubicBezTo>
                    <a:cubicBezTo>
                      <a:pt x="249" y="107"/>
                      <a:pt x="239" y="116"/>
                      <a:pt x="226" y="123"/>
                    </a:cubicBezTo>
                    <a:moveTo>
                      <a:pt x="74" y="112"/>
                    </a:moveTo>
                    <a:cubicBezTo>
                      <a:pt x="62" y="102"/>
                      <a:pt x="53" y="90"/>
                      <a:pt x="46" y="78"/>
                    </a:cubicBezTo>
                    <a:cubicBezTo>
                      <a:pt x="48" y="77"/>
                      <a:pt x="50" y="77"/>
                      <a:pt x="52" y="77"/>
                    </a:cubicBezTo>
                    <a:cubicBezTo>
                      <a:pt x="59" y="77"/>
                      <a:pt x="68" y="81"/>
                      <a:pt x="73" y="86"/>
                    </a:cubicBezTo>
                    <a:cubicBezTo>
                      <a:pt x="76" y="89"/>
                      <a:pt x="79" y="107"/>
                      <a:pt x="74" y="112"/>
                    </a:cubicBezTo>
                    <a:moveTo>
                      <a:pt x="261" y="87"/>
                    </a:moveTo>
                    <a:cubicBezTo>
                      <a:pt x="258" y="82"/>
                      <a:pt x="255" y="79"/>
                      <a:pt x="257" y="72"/>
                    </a:cubicBezTo>
                    <a:cubicBezTo>
                      <a:pt x="259" y="63"/>
                      <a:pt x="264" y="60"/>
                      <a:pt x="272" y="59"/>
                    </a:cubicBezTo>
                    <a:cubicBezTo>
                      <a:pt x="270" y="69"/>
                      <a:pt x="266" y="78"/>
                      <a:pt x="261" y="87"/>
                    </a:cubicBezTo>
                    <a:moveTo>
                      <a:pt x="42" y="70"/>
                    </a:moveTo>
                    <a:cubicBezTo>
                      <a:pt x="36" y="58"/>
                      <a:pt x="33" y="45"/>
                      <a:pt x="31" y="33"/>
                    </a:cubicBezTo>
                    <a:cubicBezTo>
                      <a:pt x="38" y="35"/>
                      <a:pt x="44" y="38"/>
                      <a:pt x="46" y="45"/>
                    </a:cubicBezTo>
                    <a:cubicBezTo>
                      <a:pt x="50" y="57"/>
                      <a:pt x="49" y="64"/>
                      <a:pt x="42" y="70"/>
                    </a:cubicBezTo>
                    <a:moveTo>
                      <a:pt x="16" y="0"/>
                    </a:moveTo>
                    <a:cubicBezTo>
                      <a:pt x="13" y="15"/>
                      <a:pt x="8" y="32"/>
                      <a:pt x="0" y="48"/>
                    </a:cubicBezTo>
                    <a:cubicBezTo>
                      <a:pt x="0" y="60"/>
                      <a:pt x="1" y="73"/>
                      <a:pt x="4" y="87"/>
                    </a:cubicBezTo>
                    <a:cubicBezTo>
                      <a:pt x="13" y="127"/>
                      <a:pt x="49" y="170"/>
                      <a:pt x="108" y="193"/>
                    </a:cubicBezTo>
                    <a:cubicBezTo>
                      <a:pt x="128" y="200"/>
                      <a:pt x="148" y="204"/>
                      <a:pt x="165" y="204"/>
                    </a:cubicBezTo>
                    <a:cubicBezTo>
                      <a:pt x="166" y="204"/>
                      <a:pt x="167" y="204"/>
                      <a:pt x="168" y="204"/>
                    </a:cubicBezTo>
                    <a:cubicBezTo>
                      <a:pt x="176" y="203"/>
                      <a:pt x="185" y="202"/>
                      <a:pt x="193" y="201"/>
                    </a:cubicBezTo>
                    <a:cubicBezTo>
                      <a:pt x="196" y="200"/>
                      <a:pt x="200" y="199"/>
                      <a:pt x="203" y="199"/>
                    </a:cubicBezTo>
                    <a:cubicBezTo>
                      <a:pt x="205" y="198"/>
                      <a:pt x="208" y="197"/>
                      <a:pt x="210" y="196"/>
                    </a:cubicBezTo>
                    <a:cubicBezTo>
                      <a:pt x="217" y="194"/>
                      <a:pt x="222" y="191"/>
                      <a:pt x="227" y="188"/>
                    </a:cubicBezTo>
                    <a:cubicBezTo>
                      <a:pt x="288" y="148"/>
                      <a:pt x="295" y="88"/>
                      <a:pt x="289" y="46"/>
                    </a:cubicBezTo>
                    <a:cubicBezTo>
                      <a:pt x="284" y="46"/>
                      <a:pt x="279" y="46"/>
                      <a:pt x="273" y="45"/>
                    </a:cubicBezTo>
                    <a:cubicBezTo>
                      <a:pt x="273" y="46"/>
                      <a:pt x="273" y="47"/>
                      <a:pt x="273" y="49"/>
                    </a:cubicBezTo>
                    <a:cubicBezTo>
                      <a:pt x="271" y="47"/>
                      <a:pt x="268" y="46"/>
                      <a:pt x="266" y="44"/>
                    </a:cubicBezTo>
                    <a:cubicBezTo>
                      <a:pt x="265" y="43"/>
                      <a:pt x="264" y="43"/>
                      <a:pt x="262" y="43"/>
                    </a:cubicBezTo>
                    <a:cubicBezTo>
                      <a:pt x="259" y="42"/>
                      <a:pt x="256" y="41"/>
                      <a:pt x="253" y="40"/>
                    </a:cubicBezTo>
                    <a:cubicBezTo>
                      <a:pt x="256" y="45"/>
                      <a:pt x="260" y="49"/>
                      <a:pt x="264" y="52"/>
                    </a:cubicBezTo>
                    <a:cubicBezTo>
                      <a:pt x="257" y="54"/>
                      <a:pt x="252" y="57"/>
                      <a:pt x="250" y="65"/>
                    </a:cubicBezTo>
                    <a:cubicBezTo>
                      <a:pt x="249" y="69"/>
                      <a:pt x="246" y="76"/>
                      <a:pt x="248" y="81"/>
                    </a:cubicBezTo>
                    <a:cubicBezTo>
                      <a:pt x="248" y="83"/>
                      <a:pt x="250" y="85"/>
                      <a:pt x="251" y="87"/>
                    </a:cubicBezTo>
                    <a:cubicBezTo>
                      <a:pt x="246" y="85"/>
                      <a:pt x="241" y="83"/>
                      <a:pt x="235" y="83"/>
                    </a:cubicBezTo>
                    <a:cubicBezTo>
                      <a:pt x="234" y="83"/>
                      <a:pt x="233" y="83"/>
                      <a:pt x="232" y="84"/>
                    </a:cubicBezTo>
                    <a:cubicBezTo>
                      <a:pt x="227" y="84"/>
                      <a:pt x="218" y="91"/>
                      <a:pt x="217" y="95"/>
                    </a:cubicBezTo>
                    <a:cubicBezTo>
                      <a:pt x="215" y="100"/>
                      <a:pt x="214" y="107"/>
                      <a:pt x="215" y="114"/>
                    </a:cubicBezTo>
                    <a:cubicBezTo>
                      <a:pt x="210" y="112"/>
                      <a:pt x="204" y="110"/>
                      <a:pt x="200" y="110"/>
                    </a:cubicBezTo>
                    <a:cubicBezTo>
                      <a:pt x="199" y="110"/>
                      <a:pt x="199" y="110"/>
                      <a:pt x="198" y="110"/>
                    </a:cubicBezTo>
                    <a:cubicBezTo>
                      <a:pt x="185" y="110"/>
                      <a:pt x="179" y="123"/>
                      <a:pt x="175" y="135"/>
                    </a:cubicBezTo>
                    <a:cubicBezTo>
                      <a:pt x="173" y="131"/>
                      <a:pt x="170" y="124"/>
                      <a:pt x="168" y="120"/>
                    </a:cubicBezTo>
                    <a:cubicBezTo>
                      <a:pt x="163" y="114"/>
                      <a:pt x="153" y="112"/>
                      <a:pt x="147" y="110"/>
                    </a:cubicBezTo>
                    <a:cubicBezTo>
                      <a:pt x="146" y="110"/>
                      <a:pt x="145" y="110"/>
                      <a:pt x="144" y="110"/>
                    </a:cubicBezTo>
                    <a:cubicBezTo>
                      <a:pt x="137" y="110"/>
                      <a:pt x="130" y="117"/>
                      <a:pt x="125" y="125"/>
                    </a:cubicBezTo>
                    <a:cubicBezTo>
                      <a:pt x="123" y="118"/>
                      <a:pt x="119" y="111"/>
                      <a:pt x="112" y="106"/>
                    </a:cubicBezTo>
                    <a:cubicBezTo>
                      <a:pt x="108" y="104"/>
                      <a:pt x="103" y="103"/>
                      <a:pt x="99" y="103"/>
                    </a:cubicBezTo>
                    <a:cubicBezTo>
                      <a:pt x="94" y="103"/>
                      <a:pt x="89" y="104"/>
                      <a:pt x="85" y="106"/>
                    </a:cubicBezTo>
                    <a:cubicBezTo>
                      <a:pt x="86" y="99"/>
                      <a:pt x="84" y="90"/>
                      <a:pt x="82" y="85"/>
                    </a:cubicBezTo>
                    <a:cubicBezTo>
                      <a:pt x="77" y="75"/>
                      <a:pt x="65" y="70"/>
                      <a:pt x="54" y="69"/>
                    </a:cubicBezTo>
                    <a:cubicBezTo>
                      <a:pt x="57" y="64"/>
                      <a:pt x="58" y="56"/>
                      <a:pt x="56" y="47"/>
                    </a:cubicBezTo>
                    <a:cubicBezTo>
                      <a:pt x="54" y="39"/>
                      <a:pt x="49" y="33"/>
                      <a:pt x="43" y="30"/>
                    </a:cubicBezTo>
                    <a:cubicBezTo>
                      <a:pt x="46" y="27"/>
                      <a:pt x="48" y="23"/>
                      <a:pt x="48" y="18"/>
                    </a:cubicBezTo>
                    <a:cubicBezTo>
                      <a:pt x="49" y="13"/>
                      <a:pt x="48" y="9"/>
                      <a:pt x="47" y="4"/>
                    </a:cubicBezTo>
                    <a:cubicBezTo>
                      <a:pt x="45" y="4"/>
                      <a:pt x="43" y="4"/>
                      <a:pt x="42" y="4"/>
                    </a:cubicBezTo>
                    <a:cubicBezTo>
                      <a:pt x="41" y="4"/>
                      <a:pt x="40" y="4"/>
                      <a:pt x="39" y="4"/>
                    </a:cubicBezTo>
                    <a:cubicBezTo>
                      <a:pt x="40" y="6"/>
                      <a:pt x="41" y="8"/>
                      <a:pt x="41" y="10"/>
                    </a:cubicBezTo>
                    <a:cubicBezTo>
                      <a:pt x="41" y="17"/>
                      <a:pt x="39" y="24"/>
                      <a:pt x="31" y="24"/>
                    </a:cubicBezTo>
                    <a:cubicBezTo>
                      <a:pt x="31" y="24"/>
                      <a:pt x="31" y="24"/>
                      <a:pt x="30" y="24"/>
                    </a:cubicBezTo>
                    <a:cubicBezTo>
                      <a:pt x="30" y="17"/>
                      <a:pt x="30" y="10"/>
                      <a:pt x="30" y="3"/>
                    </a:cubicBezTo>
                    <a:cubicBezTo>
                      <a:pt x="25" y="2"/>
                      <a:pt x="20" y="1"/>
                      <a:pt x="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0" name="Freeform 820"/>
              <p:cNvSpPr>
                <a:spLocks noEditPoints="1"/>
              </p:cNvSpPr>
              <p:nvPr/>
            </p:nvSpPr>
            <p:spPr bwMode="auto">
              <a:xfrm>
                <a:off x="2973" y="4438"/>
                <a:ext cx="136" cy="119"/>
              </a:xfrm>
              <a:custGeom>
                <a:avLst/>
                <a:gdLst>
                  <a:gd name="T0" fmla="*/ 154 w 275"/>
                  <a:gd name="T1" fmla="*/ 180 h 241"/>
                  <a:gd name="T2" fmla="*/ 177 w 275"/>
                  <a:gd name="T3" fmla="*/ 166 h 241"/>
                  <a:gd name="T4" fmla="*/ 189 w 275"/>
                  <a:gd name="T5" fmla="*/ 178 h 241"/>
                  <a:gd name="T6" fmla="*/ 141 w 275"/>
                  <a:gd name="T7" fmla="*/ 178 h 241"/>
                  <a:gd name="T8" fmla="*/ 104 w 275"/>
                  <a:gd name="T9" fmla="*/ 166 h 241"/>
                  <a:gd name="T10" fmla="*/ 139 w 275"/>
                  <a:gd name="T11" fmla="*/ 170 h 241"/>
                  <a:gd name="T12" fmla="*/ 197 w 275"/>
                  <a:gd name="T13" fmla="*/ 176 h 241"/>
                  <a:gd name="T14" fmla="*/ 205 w 275"/>
                  <a:gd name="T15" fmla="*/ 151 h 241"/>
                  <a:gd name="T16" fmla="*/ 214 w 275"/>
                  <a:gd name="T17" fmla="*/ 149 h 241"/>
                  <a:gd name="T18" fmla="*/ 232 w 275"/>
                  <a:gd name="T19" fmla="*/ 157 h 241"/>
                  <a:gd name="T20" fmla="*/ 95 w 275"/>
                  <a:gd name="T21" fmla="*/ 162 h 241"/>
                  <a:gd name="T22" fmla="*/ 80 w 275"/>
                  <a:gd name="T23" fmla="*/ 136 h 241"/>
                  <a:gd name="T24" fmla="*/ 95 w 275"/>
                  <a:gd name="T25" fmla="*/ 162 h 241"/>
                  <a:gd name="T26" fmla="*/ 239 w 275"/>
                  <a:gd name="T27" fmla="*/ 134 h 241"/>
                  <a:gd name="T28" fmla="*/ 256 w 275"/>
                  <a:gd name="T29" fmla="*/ 125 h 241"/>
                  <a:gd name="T30" fmla="*/ 61 w 275"/>
                  <a:gd name="T31" fmla="*/ 131 h 241"/>
                  <a:gd name="T32" fmla="*/ 44 w 275"/>
                  <a:gd name="T33" fmla="*/ 93 h 241"/>
                  <a:gd name="T34" fmla="*/ 61 w 275"/>
                  <a:gd name="T35" fmla="*/ 131 h 241"/>
                  <a:gd name="T36" fmla="*/ 42 w 275"/>
                  <a:gd name="T37" fmla="*/ 48 h 241"/>
                  <a:gd name="T38" fmla="*/ 42 w 275"/>
                  <a:gd name="T39" fmla="*/ 85 h 241"/>
                  <a:gd name="T40" fmla="*/ 44 w 275"/>
                  <a:gd name="T41" fmla="*/ 39 h 241"/>
                  <a:gd name="T42" fmla="*/ 57 w 275"/>
                  <a:gd name="T43" fmla="*/ 28 h 241"/>
                  <a:gd name="T44" fmla="*/ 39 w 275"/>
                  <a:gd name="T45" fmla="*/ 0 h 241"/>
                  <a:gd name="T46" fmla="*/ 70 w 275"/>
                  <a:gd name="T47" fmla="*/ 215 h 241"/>
                  <a:gd name="T48" fmla="*/ 181 w 275"/>
                  <a:gd name="T49" fmla="*/ 236 h 241"/>
                  <a:gd name="T50" fmla="*/ 275 w 275"/>
                  <a:gd name="T51" fmla="*/ 121 h 241"/>
                  <a:gd name="T52" fmla="*/ 251 w 275"/>
                  <a:gd name="T53" fmla="*/ 117 h 241"/>
                  <a:gd name="T54" fmla="*/ 228 w 275"/>
                  <a:gd name="T55" fmla="*/ 140 h 241"/>
                  <a:gd name="T56" fmla="*/ 213 w 275"/>
                  <a:gd name="T57" fmla="*/ 139 h 241"/>
                  <a:gd name="T58" fmla="*/ 196 w 275"/>
                  <a:gd name="T59" fmla="*/ 147 h 241"/>
                  <a:gd name="T60" fmla="*/ 177 w 275"/>
                  <a:gd name="T61" fmla="*/ 157 h 241"/>
                  <a:gd name="T62" fmla="*/ 147 w 275"/>
                  <a:gd name="T63" fmla="*/ 176 h 241"/>
                  <a:gd name="T64" fmla="*/ 127 w 275"/>
                  <a:gd name="T65" fmla="*/ 146 h 241"/>
                  <a:gd name="T66" fmla="*/ 104 w 275"/>
                  <a:gd name="T67" fmla="*/ 155 h 241"/>
                  <a:gd name="T68" fmla="*/ 79 w 275"/>
                  <a:gd name="T69" fmla="*/ 128 h 241"/>
                  <a:gd name="T70" fmla="*/ 75 w 275"/>
                  <a:gd name="T71" fmla="*/ 108 h 241"/>
                  <a:gd name="T72" fmla="*/ 61 w 275"/>
                  <a:gd name="T73" fmla="*/ 67 h 241"/>
                  <a:gd name="T74" fmla="*/ 62 w 275"/>
                  <a:gd name="T75" fmla="*/ 38 h 241"/>
                  <a:gd name="T76" fmla="*/ 65 w 275"/>
                  <a:gd name="T77" fmla="*/ 15 h 241"/>
                  <a:gd name="T78" fmla="*/ 50 w 275"/>
                  <a:gd name="T79" fmla="*/ 5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75" h="241">
                    <a:moveTo>
                      <a:pt x="166" y="180"/>
                    </a:moveTo>
                    <a:cubicBezTo>
                      <a:pt x="162" y="180"/>
                      <a:pt x="158" y="180"/>
                      <a:pt x="154" y="180"/>
                    </a:cubicBezTo>
                    <a:cubicBezTo>
                      <a:pt x="159" y="173"/>
                      <a:pt x="166" y="165"/>
                      <a:pt x="173" y="165"/>
                    </a:cubicBezTo>
                    <a:cubicBezTo>
                      <a:pt x="174" y="165"/>
                      <a:pt x="176" y="165"/>
                      <a:pt x="177" y="166"/>
                    </a:cubicBezTo>
                    <a:cubicBezTo>
                      <a:pt x="180" y="168"/>
                      <a:pt x="186" y="171"/>
                      <a:pt x="189" y="174"/>
                    </a:cubicBezTo>
                    <a:cubicBezTo>
                      <a:pt x="189" y="176"/>
                      <a:pt x="189" y="177"/>
                      <a:pt x="189" y="178"/>
                    </a:cubicBezTo>
                    <a:cubicBezTo>
                      <a:pt x="182" y="179"/>
                      <a:pt x="174" y="180"/>
                      <a:pt x="166" y="180"/>
                    </a:cubicBezTo>
                    <a:moveTo>
                      <a:pt x="141" y="178"/>
                    </a:moveTo>
                    <a:cubicBezTo>
                      <a:pt x="131" y="176"/>
                      <a:pt x="122" y="173"/>
                      <a:pt x="111" y="169"/>
                    </a:cubicBezTo>
                    <a:cubicBezTo>
                      <a:pt x="109" y="168"/>
                      <a:pt x="107" y="167"/>
                      <a:pt x="104" y="166"/>
                    </a:cubicBezTo>
                    <a:cubicBezTo>
                      <a:pt x="110" y="160"/>
                      <a:pt x="118" y="155"/>
                      <a:pt x="125" y="155"/>
                    </a:cubicBezTo>
                    <a:cubicBezTo>
                      <a:pt x="132" y="155"/>
                      <a:pt x="137" y="159"/>
                      <a:pt x="139" y="170"/>
                    </a:cubicBezTo>
                    <a:cubicBezTo>
                      <a:pt x="140" y="172"/>
                      <a:pt x="140" y="175"/>
                      <a:pt x="141" y="178"/>
                    </a:cubicBezTo>
                    <a:moveTo>
                      <a:pt x="197" y="176"/>
                    </a:moveTo>
                    <a:cubicBezTo>
                      <a:pt x="197" y="174"/>
                      <a:pt x="196" y="173"/>
                      <a:pt x="196" y="172"/>
                    </a:cubicBezTo>
                    <a:cubicBezTo>
                      <a:pt x="195" y="164"/>
                      <a:pt x="199" y="153"/>
                      <a:pt x="205" y="151"/>
                    </a:cubicBezTo>
                    <a:cubicBezTo>
                      <a:pt x="206" y="151"/>
                      <a:pt x="208" y="150"/>
                      <a:pt x="209" y="149"/>
                    </a:cubicBezTo>
                    <a:cubicBezTo>
                      <a:pt x="211" y="149"/>
                      <a:pt x="212" y="149"/>
                      <a:pt x="214" y="149"/>
                    </a:cubicBezTo>
                    <a:cubicBezTo>
                      <a:pt x="218" y="149"/>
                      <a:pt x="222" y="150"/>
                      <a:pt x="226" y="153"/>
                    </a:cubicBezTo>
                    <a:cubicBezTo>
                      <a:pt x="228" y="154"/>
                      <a:pt x="230" y="155"/>
                      <a:pt x="232" y="157"/>
                    </a:cubicBezTo>
                    <a:cubicBezTo>
                      <a:pt x="222" y="165"/>
                      <a:pt x="211" y="172"/>
                      <a:pt x="197" y="176"/>
                    </a:cubicBezTo>
                    <a:moveTo>
                      <a:pt x="95" y="162"/>
                    </a:moveTo>
                    <a:cubicBezTo>
                      <a:pt x="83" y="155"/>
                      <a:pt x="74" y="147"/>
                      <a:pt x="66" y="138"/>
                    </a:cubicBezTo>
                    <a:cubicBezTo>
                      <a:pt x="70" y="137"/>
                      <a:pt x="75" y="136"/>
                      <a:pt x="80" y="136"/>
                    </a:cubicBezTo>
                    <a:cubicBezTo>
                      <a:pt x="85" y="136"/>
                      <a:pt x="90" y="137"/>
                      <a:pt x="93" y="142"/>
                    </a:cubicBezTo>
                    <a:cubicBezTo>
                      <a:pt x="97" y="148"/>
                      <a:pt x="97" y="155"/>
                      <a:pt x="95" y="162"/>
                    </a:cubicBezTo>
                    <a:moveTo>
                      <a:pt x="239" y="149"/>
                    </a:moveTo>
                    <a:cubicBezTo>
                      <a:pt x="237" y="144"/>
                      <a:pt x="236" y="140"/>
                      <a:pt x="239" y="134"/>
                    </a:cubicBezTo>
                    <a:cubicBezTo>
                      <a:pt x="243" y="126"/>
                      <a:pt x="248" y="125"/>
                      <a:pt x="255" y="125"/>
                    </a:cubicBezTo>
                    <a:cubicBezTo>
                      <a:pt x="255" y="125"/>
                      <a:pt x="256" y="125"/>
                      <a:pt x="256" y="125"/>
                    </a:cubicBezTo>
                    <a:cubicBezTo>
                      <a:pt x="252" y="134"/>
                      <a:pt x="246" y="142"/>
                      <a:pt x="239" y="149"/>
                    </a:cubicBezTo>
                    <a:moveTo>
                      <a:pt x="61" y="131"/>
                    </a:moveTo>
                    <a:cubicBezTo>
                      <a:pt x="52" y="120"/>
                      <a:pt x="47" y="107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53" y="93"/>
                      <a:pt x="62" y="99"/>
                      <a:pt x="66" y="107"/>
                    </a:cubicBezTo>
                    <a:cubicBezTo>
                      <a:pt x="68" y="110"/>
                      <a:pt x="66" y="128"/>
                      <a:pt x="61" y="131"/>
                    </a:cubicBezTo>
                    <a:moveTo>
                      <a:pt x="42" y="85"/>
                    </a:moveTo>
                    <a:cubicBezTo>
                      <a:pt x="41" y="72"/>
                      <a:pt x="41" y="60"/>
                      <a:pt x="42" y="48"/>
                    </a:cubicBezTo>
                    <a:cubicBezTo>
                      <a:pt x="48" y="51"/>
                      <a:pt x="53" y="55"/>
                      <a:pt x="53" y="63"/>
                    </a:cubicBezTo>
                    <a:cubicBezTo>
                      <a:pt x="53" y="75"/>
                      <a:pt x="51" y="81"/>
                      <a:pt x="42" y="85"/>
                    </a:cubicBezTo>
                    <a:moveTo>
                      <a:pt x="47" y="40"/>
                    </a:moveTo>
                    <a:cubicBezTo>
                      <a:pt x="46" y="40"/>
                      <a:pt x="45" y="40"/>
                      <a:pt x="44" y="39"/>
                    </a:cubicBezTo>
                    <a:cubicBezTo>
                      <a:pt x="46" y="29"/>
                      <a:pt x="49" y="20"/>
                      <a:pt x="53" y="12"/>
                    </a:cubicBezTo>
                    <a:cubicBezTo>
                      <a:pt x="56" y="17"/>
                      <a:pt x="59" y="22"/>
                      <a:pt x="57" y="28"/>
                    </a:cubicBezTo>
                    <a:cubicBezTo>
                      <a:pt x="55" y="34"/>
                      <a:pt x="52" y="40"/>
                      <a:pt x="47" y="40"/>
                    </a:cubicBezTo>
                    <a:moveTo>
                      <a:pt x="39" y="0"/>
                    </a:moveTo>
                    <a:cubicBezTo>
                      <a:pt x="23" y="17"/>
                      <a:pt x="6" y="46"/>
                      <a:pt x="3" y="93"/>
                    </a:cubicBezTo>
                    <a:cubicBezTo>
                      <a:pt x="0" y="132"/>
                      <a:pt x="22" y="181"/>
                      <a:pt x="70" y="215"/>
                    </a:cubicBezTo>
                    <a:cubicBezTo>
                      <a:pt x="97" y="234"/>
                      <a:pt x="126" y="241"/>
                      <a:pt x="150" y="241"/>
                    </a:cubicBezTo>
                    <a:cubicBezTo>
                      <a:pt x="162" y="241"/>
                      <a:pt x="172" y="239"/>
                      <a:pt x="181" y="236"/>
                    </a:cubicBezTo>
                    <a:cubicBezTo>
                      <a:pt x="221" y="222"/>
                      <a:pt x="245" y="196"/>
                      <a:pt x="259" y="169"/>
                    </a:cubicBezTo>
                    <a:cubicBezTo>
                      <a:pt x="267" y="153"/>
                      <a:pt x="272" y="136"/>
                      <a:pt x="275" y="121"/>
                    </a:cubicBezTo>
                    <a:cubicBezTo>
                      <a:pt x="264" y="118"/>
                      <a:pt x="255" y="114"/>
                      <a:pt x="247" y="110"/>
                    </a:cubicBezTo>
                    <a:cubicBezTo>
                      <a:pt x="248" y="112"/>
                      <a:pt x="249" y="115"/>
                      <a:pt x="251" y="117"/>
                    </a:cubicBezTo>
                    <a:cubicBezTo>
                      <a:pt x="244" y="117"/>
                      <a:pt x="239" y="119"/>
                      <a:pt x="235" y="126"/>
                    </a:cubicBezTo>
                    <a:cubicBezTo>
                      <a:pt x="233" y="130"/>
                      <a:pt x="228" y="135"/>
                      <a:pt x="228" y="140"/>
                    </a:cubicBezTo>
                    <a:cubicBezTo>
                      <a:pt x="228" y="143"/>
                      <a:pt x="229" y="145"/>
                      <a:pt x="230" y="147"/>
                    </a:cubicBezTo>
                    <a:cubicBezTo>
                      <a:pt x="224" y="144"/>
                      <a:pt x="220" y="140"/>
                      <a:pt x="213" y="139"/>
                    </a:cubicBezTo>
                    <a:cubicBezTo>
                      <a:pt x="213" y="139"/>
                      <a:pt x="213" y="139"/>
                      <a:pt x="212" y="139"/>
                    </a:cubicBezTo>
                    <a:cubicBezTo>
                      <a:pt x="208" y="139"/>
                      <a:pt x="198" y="144"/>
                      <a:pt x="196" y="147"/>
                    </a:cubicBezTo>
                    <a:cubicBezTo>
                      <a:pt x="193" y="151"/>
                      <a:pt x="190" y="158"/>
                      <a:pt x="189" y="164"/>
                    </a:cubicBezTo>
                    <a:cubicBezTo>
                      <a:pt x="185" y="161"/>
                      <a:pt x="180" y="158"/>
                      <a:pt x="177" y="157"/>
                    </a:cubicBezTo>
                    <a:cubicBezTo>
                      <a:pt x="175" y="156"/>
                      <a:pt x="173" y="156"/>
                      <a:pt x="172" y="156"/>
                    </a:cubicBezTo>
                    <a:cubicBezTo>
                      <a:pt x="161" y="156"/>
                      <a:pt x="153" y="166"/>
                      <a:pt x="147" y="176"/>
                    </a:cubicBezTo>
                    <a:cubicBezTo>
                      <a:pt x="146" y="170"/>
                      <a:pt x="146" y="164"/>
                      <a:pt x="144" y="160"/>
                    </a:cubicBezTo>
                    <a:cubicBezTo>
                      <a:pt x="142" y="153"/>
                      <a:pt x="133" y="149"/>
                      <a:pt x="127" y="146"/>
                    </a:cubicBezTo>
                    <a:cubicBezTo>
                      <a:pt x="126" y="145"/>
                      <a:pt x="124" y="145"/>
                      <a:pt x="123" y="145"/>
                    </a:cubicBezTo>
                    <a:cubicBezTo>
                      <a:pt x="117" y="145"/>
                      <a:pt x="110" y="150"/>
                      <a:pt x="104" y="155"/>
                    </a:cubicBezTo>
                    <a:cubicBezTo>
                      <a:pt x="104" y="148"/>
                      <a:pt x="102" y="140"/>
                      <a:pt x="96" y="135"/>
                    </a:cubicBezTo>
                    <a:cubicBezTo>
                      <a:pt x="92" y="130"/>
                      <a:pt x="85" y="128"/>
                      <a:pt x="79" y="128"/>
                    </a:cubicBezTo>
                    <a:cubicBezTo>
                      <a:pt x="77" y="128"/>
                      <a:pt x="74" y="128"/>
                      <a:pt x="72" y="129"/>
                    </a:cubicBezTo>
                    <a:cubicBezTo>
                      <a:pt x="75" y="122"/>
                      <a:pt x="76" y="113"/>
                      <a:pt x="75" y="108"/>
                    </a:cubicBezTo>
                    <a:cubicBezTo>
                      <a:pt x="73" y="98"/>
                      <a:pt x="63" y="90"/>
                      <a:pt x="53" y="87"/>
                    </a:cubicBezTo>
                    <a:cubicBezTo>
                      <a:pt x="58" y="82"/>
                      <a:pt x="61" y="76"/>
                      <a:pt x="61" y="67"/>
                    </a:cubicBezTo>
                    <a:cubicBezTo>
                      <a:pt x="62" y="58"/>
                      <a:pt x="59" y="52"/>
                      <a:pt x="54" y="47"/>
                    </a:cubicBezTo>
                    <a:cubicBezTo>
                      <a:pt x="57" y="46"/>
                      <a:pt x="60" y="43"/>
                      <a:pt x="62" y="38"/>
                    </a:cubicBezTo>
                    <a:cubicBezTo>
                      <a:pt x="65" y="29"/>
                      <a:pt x="65" y="22"/>
                      <a:pt x="63" y="15"/>
                    </a:cubicBezTo>
                    <a:cubicBezTo>
                      <a:pt x="63" y="15"/>
                      <a:pt x="64" y="15"/>
                      <a:pt x="65" y="15"/>
                    </a:cubicBezTo>
                    <a:cubicBezTo>
                      <a:pt x="67" y="15"/>
                      <a:pt x="70" y="14"/>
                      <a:pt x="72" y="11"/>
                    </a:cubicBezTo>
                    <a:cubicBezTo>
                      <a:pt x="65" y="9"/>
                      <a:pt x="57" y="7"/>
                      <a:pt x="50" y="5"/>
                    </a:cubicBezTo>
                    <a:cubicBezTo>
                      <a:pt x="46" y="3"/>
                      <a:pt x="42" y="2"/>
                      <a:pt x="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1" name="Freeform 821"/>
              <p:cNvSpPr>
                <a:spLocks noEditPoints="1"/>
              </p:cNvSpPr>
              <p:nvPr/>
            </p:nvSpPr>
            <p:spPr bwMode="auto">
              <a:xfrm>
                <a:off x="2953" y="4319"/>
                <a:ext cx="129" cy="125"/>
              </a:xfrm>
              <a:custGeom>
                <a:avLst/>
                <a:gdLst>
                  <a:gd name="T0" fmla="*/ 245 w 262"/>
                  <a:gd name="T1" fmla="*/ 187 h 254"/>
                  <a:gd name="T2" fmla="*/ 246 w 262"/>
                  <a:gd name="T3" fmla="*/ 176 h 254"/>
                  <a:gd name="T4" fmla="*/ 248 w 262"/>
                  <a:gd name="T5" fmla="*/ 167 h 254"/>
                  <a:gd name="T6" fmla="*/ 262 w 262"/>
                  <a:gd name="T7" fmla="*/ 135 h 254"/>
                  <a:gd name="T8" fmla="*/ 148 w 262"/>
                  <a:gd name="T9" fmla="*/ 201 h 254"/>
                  <a:gd name="T10" fmla="*/ 129 w 262"/>
                  <a:gd name="T11" fmla="*/ 181 h 254"/>
                  <a:gd name="T12" fmla="*/ 148 w 262"/>
                  <a:gd name="T13" fmla="*/ 201 h 254"/>
                  <a:gd name="T14" fmla="*/ 170 w 262"/>
                  <a:gd name="T15" fmla="*/ 181 h 254"/>
                  <a:gd name="T16" fmla="*/ 193 w 262"/>
                  <a:gd name="T17" fmla="*/ 191 h 254"/>
                  <a:gd name="T18" fmla="*/ 200 w 262"/>
                  <a:gd name="T19" fmla="*/ 187 h 254"/>
                  <a:gd name="T20" fmla="*/ 217 w 262"/>
                  <a:gd name="T21" fmla="*/ 161 h 254"/>
                  <a:gd name="T22" fmla="*/ 200 w 262"/>
                  <a:gd name="T23" fmla="*/ 187 h 254"/>
                  <a:gd name="T24" fmla="*/ 99 w 262"/>
                  <a:gd name="T25" fmla="*/ 183 h 254"/>
                  <a:gd name="T26" fmla="*/ 82 w 262"/>
                  <a:gd name="T27" fmla="*/ 161 h 254"/>
                  <a:gd name="T28" fmla="*/ 105 w 262"/>
                  <a:gd name="T29" fmla="*/ 187 h 254"/>
                  <a:gd name="T30" fmla="*/ 231 w 262"/>
                  <a:gd name="T31" fmla="*/ 139 h 254"/>
                  <a:gd name="T32" fmla="*/ 231 w 262"/>
                  <a:gd name="T33" fmla="*/ 157 h 254"/>
                  <a:gd name="T34" fmla="*/ 47 w 262"/>
                  <a:gd name="T35" fmla="*/ 125 h 254"/>
                  <a:gd name="T36" fmla="*/ 63 w 262"/>
                  <a:gd name="T37" fmla="*/ 127 h 254"/>
                  <a:gd name="T38" fmla="*/ 44 w 262"/>
                  <a:gd name="T39" fmla="*/ 117 h 254"/>
                  <a:gd name="T40" fmla="*/ 43 w 262"/>
                  <a:gd name="T41" fmla="*/ 79 h 254"/>
                  <a:gd name="T42" fmla="*/ 56 w 262"/>
                  <a:gd name="T43" fmla="*/ 95 h 254"/>
                  <a:gd name="T44" fmla="*/ 44 w 262"/>
                  <a:gd name="T45" fmla="*/ 117 h 254"/>
                  <a:gd name="T46" fmla="*/ 45 w 262"/>
                  <a:gd name="T47" fmla="*/ 36 h 254"/>
                  <a:gd name="T48" fmla="*/ 38 w 262"/>
                  <a:gd name="T49" fmla="*/ 66 h 254"/>
                  <a:gd name="T50" fmla="*/ 22 w 262"/>
                  <a:gd name="T51" fmla="*/ 42 h 254"/>
                  <a:gd name="T52" fmla="*/ 11 w 262"/>
                  <a:gd name="T53" fmla="*/ 168 h 254"/>
                  <a:gd name="T54" fmla="*/ 91 w 262"/>
                  <a:gd name="T55" fmla="*/ 246 h 254"/>
                  <a:gd name="T56" fmla="*/ 139 w 262"/>
                  <a:gd name="T57" fmla="*/ 254 h 254"/>
                  <a:gd name="T58" fmla="*/ 220 w 262"/>
                  <a:gd name="T59" fmla="*/ 222 h 254"/>
                  <a:gd name="T60" fmla="*/ 235 w 262"/>
                  <a:gd name="T61" fmla="*/ 124 h 254"/>
                  <a:gd name="T62" fmla="*/ 222 w 262"/>
                  <a:gd name="T63" fmla="*/ 141 h 254"/>
                  <a:gd name="T64" fmla="*/ 216 w 262"/>
                  <a:gd name="T65" fmla="*/ 154 h 254"/>
                  <a:gd name="T66" fmla="*/ 192 w 262"/>
                  <a:gd name="T67" fmla="*/ 179 h 254"/>
                  <a:gd name="T68" fmla="*/ 164 w 262"/>
                  <a:gd name="T69" fmla="*/ 175 h 254"/>
                  <a:gd name="T70" fmla="*/ 133 w 262"/>
                  <a:gd name="T71" fmla="*/ 174 h 254"/>
                  <a:gd name="T72" fmla="*/ 114 w 262"/>
                  <a:gd name="T73" fmla="*/ 180 h 254"/>
                  <a:gd name="T74" fmla="*/ 90 w 262"/>
                  <a:gd name="T75" fmla="*/ 150 h 254"/>
                  <a:gd name="T76" fmla="*/ 73 w 262"/>
                  <a:gd name="T77" fmla="*/ 158 h 254"/>
                  <a:gd name="T78" fmla="*/ 57 w 262"/>
                  <a:gd name="T79" fmla="*/ 116 h 254"/>
                  <a:gd name="T80" fmla="*/ 60 w 262"/>
                  <a:gd name="T81" fmla="*/ 81 h 254"/>
                  <a:gd name="T82" fmla="*/ 51 w 262"/>
                  <a:gd name="T83" fmla="*/ 69 h 254"/>
                  <a:gd name="T84" fmla="*/ 54 w 262"/>
                  <a:gd name="T85" fmla="*/ 36 h 254"/>
                  <a:gd name="T86" fmla="*/ 74 w 262"/>
                  <a:gd name="T87" fmla="*/ 20 h 254"/>
                  <a:gd name="T88" fmla="*/ 52 w 262"/>
                  <a:gd name="T89" fmla="*/ 28 h 254"/>
                  <a:gd name="T90" fmla="*/ 62 w 262"/>
                  <a:gd name="T91" fmla="*/ 8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2" h="254">
                    <a:moveTo>
                      <a:pt x="246" y="176"/>
                    </a:moveTo>
                    <a:cubicBezTo>
                      <a:pt x="246" y="180"/>
                      <a:pt x="245" y="183"/>
                      <a:pt x="245" y="187"/>
                    </a:cubicBezTo>
                    <a:cubicBezTo>
                      <a:pt x="247" y="184"/>
                      <a:pt x="248" y="182"/>
                      <a:pt x="249" y="179"/>
                    </a:cubicBezTo>
                    <a:cubicBezTo>
                      <a:pt x="248" y="178"/>
                      <a:pt x="247" y="177"/>
                      <a:pt x="246" y="176"/>
                    </a:cubicBezTo>
                    <a:moveTo>
                      <a:pt x="261" y="135"/>
                    </a:moveTo>
                    <a:cubicBezTo>
                      <a:pt x="255" y="144"/>
                      <a:pt x="251" y="155"/>
                      <a:pt x="248" y="167"/>
                    </a:cubicBezTo>
                    <a:cubicBezTo>
                      <a:pt x="250" y="166"/>
                      <a:pt x="253" y="166"/>
                      <a:pt x="255" y="164"/>
                    </a:cubicBezTo>
                    <a:cubicBezTo>
                      <a:pt x="259" y="154"/>
                      <a:pt x="261" y="144"/>
                      <a:pt x="262" y="135"/>
                    </a:cubicBezTo>
                    <a:cubicBezTo>
                      <a:pt x="262" y="135"/>
                      <a:pt x="261" y="135"/>
                      <a:pt x="261" y="135"/>
                    </a:cubicBezTo>
                    <a:moveTo>
                      <a:pt x="148" y="201"/>
                    </a:moveTo>
                    <a:cubicBezTo>
                      <a:pt x="137" y="200"/>
                      <a:pt x="126" y="197"/>
                      <a:pt x="114" y="192"/>
                    </a:cubicBezTo>
                    <a:cubicBezTo>
                      <a:pt x="117" y="186"/>
                      <a:pt x="123" y="181"/>
                      <a:pt x="129" y="181"/>
                    </a:cubicBezTo>
                    <a:cubicBezTo>
                      <a:pt x="130" y="181"/>
                      <a:pt x="130" y="181"/>
                      <a:pt x="130" y="181"/>
                    </a:cubicBezTo>
                    <a:cubicBezTo>
                      <a:pt x="139" y="181"/>
                      <a:pt x="145" y="192"/>
                      <a:pt x="148" y="201"/>
                    </a:cubicBezTo>
                    <a:moveTo>
                      <a:pt x="156" y="201"/>
                    </a:moveTo>
                    <a:cubicBezTo>
                      <a:pt x="155" y="194"/>
                      <a:pt x="166" y="182"/>
                      <a:pt x="170" y="181"/>
                    </a:cubicBezTo>
                    <a:cubicBezTo>
                      <a:pt x="171" y="181"/>
                      <a:pt x="172" y="181"/>
                      <a:pt x="174" y="181"/>
                    </a:cubicBezTo>
                    <a:cubicBezTo>
                      <a:pt x="181" y="181"/>
                      <a:pt x="189" y="185"/>
                      <a:pt x="193" y="191"/>
                    </a:cubicBezTo>
                    <a:cubicBezTo>
                      <a:pt x="182" y="197"/>
                      <a:pt x="169" y="201"/>
                      <a:pt x="156" y="201"/>
                    </a:cubicBezTo>
                    <a:moveTo>
                      <a:pt x="200" y="187"/>
                    </a:moveTo>
                    <a:cubicBezTo>
                      <a:pt x="197" y="178"/>
                      <a:pt x="200" y="172"/>
                      <a:pt x="209" y="165"/>
                    </a:cubicBezTo>
                    <a:cubicBezTo>
                      <a:pt x="212" y="162"/>
                      <a:pt x="215" y="161"/>
                      <a:pt x="217" y="161"/>
                    </a:cubicBezTo>
                    <a:cubicBezTo>
                      <a:pt x="220" y="161"/>
                      <a:pt x="223" y="162"/>
                      <a:pt x="226" y="164"/>
                    </a:cubicBezTo>
                    <a:cubicBezTo>
                      <a:pt x="218" y="173"/>
                      <a:pt x="210" y="181"/>
                      <a:pt x="200" y="187"/>
                    </a:cubicBezTo>
                    <a:moveTo>
                      <a:pt x="105" y="187"/>
                    </a:moveTo>
                    <a:cubicBezTo>
                      <a:pt x="103" y="186"/>
                      <a:pt x="101" y="185"/>
                      <a:pt x="99" y="183"/>
                    </a:cubicBezTo>
                    <a:cubicBezTo>
                      <a:pt x="90" y="177"/>
                      <a:pt x="83" y="171"/>
                      <a:pt x="76" y="165"/>
                    </a:cubicBezTo>
                    <a:cubicBezTo>
                      <a:pt x="78" y="163"/>
                      <a:pt x="80" y="162"/>
                      <a:pt x="82" y="161"/>
                    </a:cubicBezTo>
                    <a:cubicBezTo>
                      <a:pt x="86" y="159"/>
                      <a:pt x="89" y="158"/>
                      <a:pt x="92" y="158"/>
                    </a:cubicBezTo>
                    <a:cubicBezTo>
                      <a:pt x="104" y="158"/>
                      <a:pt x="107" y="175"/>
                      <a:pt x="105" y="187"/>
                    </a:cubicBezTo>
                    <a:moveTo>
                      <a:pt x="231" y="157"/>
                    </a:moveTo>
                    <a:cubicBezTo>
                      <a:pt x="225" y="153"/>
                      <a:pt x="227" y="145"/>
                      <a:pt x="231" y="139"/>
                    </a:cubicBezTo>
                    <a:cubicBezTo>
                      <a:pt x="234" y="134"/>
                      <a:pt x="240" y="133"/>
                      <a:pt x="245" y="133"/>
                    </a:cubicBezTo>
                    <a:cubicBezTo>
                      <a:pt x="242" y="141"/>
                      <a:pt x="237" y="149"/>
                      <a:pt x="231" y="157"/>
                    </a:cubicBezTo>
                    <a:moveTo>
                      <a:pt x="66" y="155"/>
                    </a:moveTo>
                    <a:cubicBezTo>
                      <a:pt x="58" y="145"/>
                      <a:pt x="52" y="135"/>
                      <a:pt x="47" y="125"/>
                    </a:cubicBezTo>
                    <a:cubicBezTo>
                      <a:pt x="48" y="124"/>
                      <a:pt x="49" y="124"/>
                      <a:pt x="50" y="123"/>
                    </a:cubicBezTo>
                    <a:cubicBezTo>
                      <a:pt x="54" y="123"/>
                      <a:pt x="60" y="126"/>
                      <a:pt x="63" y="127"/>
                    </a:cubicBezTo>
                    <a:cubicBezTo>
                      <a:pt x="71" y="131"/>
                      <a:pt x="69" y="145"/>
                      <a:pt x="66" y="155"/>
                    </a:cubicBezTo>
                    <a:moveTo>
                      <a:pt x="44" y="117"/>
                    </a:moveTo>
                    <a:cubicBezTo>
                      <a:pt x="39" y="103"/>
                      <a:pt x="37" y="89"/>
                      <a:pt x="37" y="76"/>
                    </a:cubicBezTo>
                    <a:cubicBezTo>
                      <a:pt x="39" y="77"/>
                      <a:pt x="41" y="78"/>
                      <a:pt x="43" y="79"/>
                    </a:cubicBezTo>
                    <a:cubicBezTo>
                      <a:pt x="49" y="81"/>
                      <a:pt x="53" y="84"/>
                      <a:pt x="56" y="91"/>
                    </a:cubicBezTo>
                    <a:cubicBezTo>
                      <a:pt x="56" y="92"/>
                      <a:pt x="56" y="94"/>
                      <a:pt x="56" y="95"/>
                    </a:cubicBezTo>
                    <a:cubicBezTo>
                      <a:pt x="59" y="101"/>
                      <a:pt x="54" y="111"/>
                      <a:pt x="47" y="116"/>
                    </a:cubicBezTo>
                    <a:cubicBezTo>
                      <a:pt x="46" y="116"/>
                      <a:pt x="45" y="116"/>
                      <a:pt x="44" y="117"/>
                    </a:cubicBezTo>
                    <a:moveTo>
                      <a:pt x="38" y="66"/>
                    </a:moveTo>
                    <a:cubicBezTo>
                      <a:pt x="39" y="55"/>
                      <a:pt x="41" y="46"/>
                      <a:pt x="45" y="36"/>
                    </a:cubicBezTo>
                    <a:cubicBezTo>
                      <a:pt x="49" y="42"/>
                      <a:pt x="52" y="47"/>
                      <a:pt x="49" y="56"/>
                    </a:cubicBezTo>
                    <a:cubicBezTo>
                      <a:pt x="46" y="63"/>
                      <a:pt x="43" y="64"/>
                      <a:pt x="38" y="66"/>
                    </a:cubicBezTo>
                    <a:moveTo>
                      <a:pt x="55" y="0"/>
                    </a:moveTo>
                    <a:cubicBezTo>
                      <a:pt x="44" y="9"/>
                      <a:pt x="32" y="23"/>
                      <a:pt x="22" y="42"/>
                    </a:cubicBezTo>
                    <a:cubicBezTo>
                      <a:pt x="15" y="54"/>
                      <a:pt x="9" y="69"/>
                      <a:pt x="5" y="85"/>
                    </a:cubicBezTo>
                    <a:cubicBezTo>
                      <a:pt x="0" y="109"/>
                      <a:pt x="1" y="137"/>
                      <a:pt x="11" y="168"/>
                    </a:cubicBezTo>
                    <a:cubicBezTo>
                      <a:pt x="18" y="193"/>
                      <a:pt x="42" y="224"/>
                      <a:pt x="80" y="241"/>
                    </a:cubicBezTo>
                    <a:cubicBezTo>
                      <a:pt x="83" y="243"/>
                      <a:pt x="87" y="244"/>
                      <a:pt x="91" y="246"/>
                    </a:cubicBezTo>
                    <a:cubicBezTo>
                      <a:pt x="98" y="248"/>
                      <a:pt x="106" y="250"/>
                      <a:pt x="113" y="252"/>
                    </a:cubicBezTo>
                    <a:cubicBezTo>
                      <a:pt x="122" y="253"/>
                      <a:pt x="131" y="254"/>
                      <a:pt x="139" y="254"/>
                    </a:cubicBezTo>
                    <a:cubicBezTo>
                      <a:pt x="172" y="254"/>
                      <a:pt x="200" y="242"/>
                      <a:pt x="217" y="224"/>
                    </a:cubicBezTo>
                    <a:cubicBezTo>
                      <a:pt x="218" y="223"/>
                      <a:pt x="219" y="223"/>
                      <a:pt x="220" y="222"/>
                    </a:cubicBezTo>
                    <a:cubicBezTo>
                      <a:pt x="222" y="180"/>
                      <a:pt x="240" y="147"/>
                      <a:pt x="252" y="131"/>
                    </a:cubicBezTo>
                    <a:cubicBezTo>
                      <a:pt x="247" y="129"/>
                      <a:pt x="241" y="127"/>
                      <a:pt x="235" y="124"/>
                    </a:cubicBezTo>
                    <a:cubicBezTo>
                      <a:pt x="236" y="125"/>
                      <a:pt x="236" y="126"/>
                      <a:pt x="237" y="126"/>
                    </a:cubicBezTo>
                    <a:cubicBezTo>
                      <a:pt x="231" y="129"/>
                      <a:pt x="225" y="133"/>
                      <a:pt x="222" y="141"/>
                    </a:cubicBezTo>
                    <a:cubicBezTo>
                      <a:pt x="219" y="146"/>
                      <a:pt x="219" y="150"/>
                      <a:pt x="220" y="154"/>
                    </a:cubicBezTo>
                    <a:cubicBezTo>
                      <a:pt x="219" y="154"/>
                      <a:pt x="217" y="154"/>
                      <a:pt x="216" y="154"/>
                    </a:cubicBezTo>
                    <a:cubicBezTo>
                      <a:pt x="211" y="154"/>
                      <a:pt x="206" y="156"/>
                      <a:pt x="202" y="160"/>
                    </a:cubicBezTo>
                    <a:cubicBezTo>
                      <a:pt x="195" y="166"/>
                      <a:pt x="192" y="172"/>
                      <a:pt x="192" y="179"/>
                    </a:cubicBezTo>
                    <a:cubicBezTo>
                      <a:pt x="186" y="175"/>
                      <a:pt x="180" y="172"/>
                      <a:pt x="173" y="172"/>
                    </a:cubicBezTo>
                    <a:cubicBezTo>
                      <a:pt x="170" y="172"/>
                      <a:pt x="167" y="173"/>
                      <a:pt x="164" y="175"/>
                    </a:cubicBezTo>
                    <a:cubicBezTo>
                      <a:pt x="160" y="177"/>
                      <a:pt x="155" y="184"/>
                      <a:pt x="151" y="190"/>
                    </a:cubicBezTo>
                    <a:cubicBezTo>
                      <a:pt x="147" y="182"/>
                      <a:pt x="141" y="175"/>
                      <a:pt x="133" y="174"/>
                    </a:cubicBezTo>
                    <a:cubicBezTo>
                      <a:pt x="132" y="174"/>
                      <a:pt x="131" y="174"/>
                      <a:pt x="130" y="174"/>
                    </a:cubicBezTo>
                    <a:cubicBezTo>
                      <a:pt x="123" y="174"/>
                      <a:pt x="118" y="176"/>
                      <a:pt x="114" y="180"/>
                    </a:cubicBezTo>
                    <a:cubicBezTo>
                      <a:pt x="114" y="170"/>
                      <a:pt x="113" y="159"/>
                      <a:pt x="106" y="155"/>
                    </a:cubicBezTo>
                    <a:cubicBezTo>
                      <a:pt x="102" y="153"/>
                      <a:pt x="96" y="150"/>
                      <a:pt x="90" y="150"/>
                    </a:cubicBezTo>
                    <a:cubicBezTo>
                      <a:pt x="89" y="150"/>
                      <a:pt x="87" y="150"/>
                      <a:pt x="86" y="150"/>
                    </a:cubicBezTo>
                    <a:cubicBezTo>
                      <a:pt x="83" y="152"/>
                      <a:pt x="78" y="156"/>
                      <a:pt x="73" y="158"/>
                    </a:cubicBezTo>
                    <a:cubicBezTo>
                      <a:pt x="77" y="146"/>
                      <a:pt x="79" y="130"/>
                      <a:pt x="69" y="122"/>
                    </a:cubicBezTo>
                    <a:cubicBezTo>
                      <a:pt x="66" y="120"/>
                      <a:pt x="62" y="118"/>
                      <a:pt x="57" y="116"/>
                    </a:cubicBezTo>
                    <a:cubicBezTo>
                      <a:pt x="61" y="111"/>
                      <a:pt x="64" y="105"/>
                      <a:pt x="65" y="100"/>
                    </a:cubicBezTo>
                    <a:cubicBezTo>
                      <a:pt x="66" y="96"/>
                      <a:pt x="63" y="84"/>
                      <a:pt x="60" y="81"/>
                    </a:cubicBezTo>
                    <a:cubicBezTo>
                      <a:pt x="56" y="76"/>
                      <a:pt x="50" y="74"/>
                      <a:pt x="45" y="72"/>
                    </a:cubicBezTo>
                    <a:cubicBezTo>
                      <a:pt x="47" y="71"/>
                      <a:pt x="49" y="71"/>
                      <a:pt x="51" y="69"/>
                    </a:cubicBezTo>
                    <a:cubicBezTo>
                      <a:pt x="54" y="66"/>
                      <a:pt x="56" y="59"/>
                      <a:pt x="57" y="55"/>
                    </a:cubicBezTo>
                    <a:cubicBezTo>
                      <a:pt x="60" y="47"/>
                      <a:pt x="57" y="41"/>
                      <a:pt x="54" y="36"/>
                    </a:cubicBezTo>
                    <a:cubicBezTo>
                      <a:pt x="63" y="36"/>
                      <a:pt x="74" y="32"/>
                      <a:pt x="80" y="25"/>
                    </a:cubicBezTo>
                    <a:cubicBezTo>
                      <a:pt x="78" y="23"/>
                      <a:pt x="76" y="21"/>
                      <a:pt x="74" y="20"/>
                    </a:cubicBezTo>
                    <a:cubicBezTo>
                      <a:pt x="72" y="22"/>
                      <a:pt x="70" y="24"/>
                      <a:pt x="66" y="25"/>
                    </a:cubicBezTo>
                    <a:cubicBezTo>
                      <a:pt x="62" y="26"/>
                      <a:pt x="57" y="28"/>
                      <a:pt x="52" y="28"/>
                    </a:cubicBezTo>
                    <a:cubicBezTo>
                      <a:pt x="51" y="28"/>
                      <a:pt x="50" y="28"/>
                      <a:pt x="49" y="27"/>
                    </a:cubicBezTo>
                    <a:cubicBezTo>
                      <a:pt x="53" y="20"/>
                      <a:pt x="57" y="13"/>
                      <a:pt x="62" y="8"/>
                    </a:cubicBezTo>
                    <a:cubicBezTo>
                      <a:pt x="60" y="5"/>
                      <a:pt x="57" y="2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2" name="Freeform 822"/>
              <p:cNvSpPr>
                <a:spLocks noEditPoints="1"/>
              </p:cNvSpPr>
              <p:nvPr/>
            </p:nvSpPr>
            <p:spPr bwMode="auto">
              <a:xfrm>
                <a:off x="3061" y="4383"/>
                <a:ext cx="127" cy="117"/>
              </a:xfrm>
              <a:custGeom>
                <a:avLst/>
                <a:gdLst>
                  <a:gd name="T0" fmla="*/ 132 w 259"/>
                  <a:gd name="T1" fmla="*/ 177 h 236"/>
                  <a:gd name="T2" fmla="*/ 148 w 259"/>
                  <a:gd name="T3" fmla="*/ 162 h 236"/>
                  <a:gd name="T4" fmla="*/ 149 w 259"/>
                  <a:gd name="T5" fmla="*/ 178 h 236"/>
                  <a:gd name="T6" fmla="*/ 115 w 259"/>
                  <a:gd name="T7" fmla="*/ 173 h 236"/>
                  <a:gd name="T8" fmla="*/ 93 w 259"/>
                  <a:gd name="T9" fmla="*/ 155 h 236"/>
                  <a:gd name="T10" fmla="*/ 122 w 259"/>
                  <a:gd name="T11" fmla="*/ 175 h 236"/>
                  <a:gd name="T12" fmla="*/ 183 w 259"/>
                  <a:gd name="T13" fmla="*/ 152 h 236"/>
                  <a:gd name="T14" fmla="*/ 208 w 259"/>
                  <a:gd name="T15" fmla="*/ 155 h 236"/>
                  <a:gd name="T16" fmla="*/ 77 w 259"/>
                  <a:gd name="T17" fmla="*/ 154 h 236"/>
                  <a:gd name="T18" fmla="*/ 53 w 259"/>
                  <a:gd name="T19" fmla="*/ 128 h 236"/>
                  <a:gd name="T20" fmla="*/ 66 w 259"/>
                  <a:gd name="T21" fmla="*/ 128 h 236"/>
                  <a:gd name="T22" fmla="*/ 213 w 259"/>
                  <a:gd name="T23" fmla="*/ 149 h 236"/>
                  <a:gd name="T24" fmla="*/ 229 w 259"/>
                  <a:gd name="T25" fmla="*/ 119 h 236"/>
                  <a:gd name="T26" fmla="*/ 213 w 259"/>
                  <a:gd name="T27" fmla="*/ 149 h 236"/>
                  <a:gd name="T28" fmla="*/ 29 w 259"/>
                  <a:gd name="T29" fmla="*/ 86 h 236"/>
                  <a:gd name="T30" fmla="*/ 37 w 259"/>
                  <a:gd name="T31" fmla="*/ 87 h 236"/>
                  <a:gd name="T32" fmla="*/ 53 w 259"/>
                  <a:gd name="T33" fmla="*/ 99 h 236"/>
                  <a:gd name="T34" fmla="*/ 46 w 259"/>
                  <a:gd name="T35" fmla="*/ 123 h 236"/>
                  <a:gd name="T36" fmla="*/ 232 w 259"/>
                  <a:gd name="T37" fmla="*/ 94 h 236"/>
                  <a:gd name="T38" fmla="*/ 236 w 259"/>
                  <a:gd name="T39" fmla="*/ 112 h 236"/>
                  <a:gd name="T40" fmla="*/ 238 w 259"/>
                  <a:gd name="T41" fmla="*/ 66 h 236"/>
                  <a:gd name="T42" fmla="*/ 246 w 259"/>
                  <a:gd name="T43" fmla="*/ 75 h 236"/>
                  <a:gd name="T44" fmla="*/ 27 w 259"/>
                  <a:gd name="T45" fmla="*/ 45 h 236"/>
                  <a:gd name="T46" fmla="*/ 36 w 259"/>
                  <a:gd name="T47" fmla="*/ 63 h 236"/>
                  <a:gd name="T48" fmla="*/ 26 w 259"/>
                  <a:gd name="T49" fmla="*/ 56 h 236"/>
                  <a:gd name="T50" fmla="*/ 1 w 259"/>
                  <a:gd name="T51" fmla="*/ 91 h 236"/>
                  <a:gd name="T52" fmla="*/ 69 w 259"/>
                  <a:gd name="T53" fmla="*/ 220 h 236"/>
                  <a:gd name="T54" fmla="*/ 111 w 259"/>
                  <a:gd name="T55" fmla="*/ 234 h 236"/>
                  <a:gd name="T56" fmla="*/ 123 w 259"/>
                  <a:gd name="T57" fmla="*/ 235 h 236"/>
                  <a:gd name="T58" fmla="*/ 133 w 259"/>
                  <a:gd name="T59" fmla="*/ 236 h 236"/>
                  <a:gd name="T60" fmla="*/ 242 w 259"/>
                  <a:gd name="T61" fmla="*/ 175 h 236"/>
                  <a:gd name="T62" fmla="*/ 253 w 259"/>
                  <a:gd name="T63" fmla="*/ 53 h 236"/>
                  <a:gd name="T64" fmla="*/ 231 w 259"/>
                  <a:gd name="T65" fmla="*/ 65 h 236"/>
                  <a:gd name="T66" fmla="*/ 223 w 259"/>
                  <a:gd name="T67" fmla="*/ 99 h 236"/>
                  <a:gd name="T68" fmla="*/ 209 w 259"/>
                  <a:gd name="T69" fmla="*/ 122 h 236"/>
                  <a:gd name="T70" fmla="*/ 191 w 259"/>
                  <a:gd name="T71" fmla="*/ 141 h 236"/>
                  <a:gd name="T72" fmla="*/ 167 w 259"/>
                  <a:gd name="T73" fmla="*/ 165 h 236"/>
                  <a:gd name="T74" fmla="*/ 145 w 259"/>
                  <a:gd name="T75" fmla="*/ 154 h 236"/>
                  <a:gd name="T76" fmla="*/ 115 w 259"/>
                  <a:gd name="T77" fmla="*/ 144 h 236"/>
                  <a:gd name="T78" fmla="*/ 95 w 259"/>
                  <a:gd name="T79" fmla="*/ 144 h 236"/>
                  <a:gd name="T80" fmla="*/ 72 w 259"/>
                  <a:gd name="T81" fmla="*/ 122 h 236"/>
                  <a:gd name="T82" fmla="*/ 58 w 259"/>
                  <a:gd name="T83" fmla="*/ 119 h 236"/>
                  <a:gd name="T84" fmla="*/ 53 w 259"/>
                  <a:gd name="T85" fmla="*/ 84 h 236"/>
                  <a:gd name="T86" fmla="*/ 41 w 259"/>
                  <a:gd name="T87" fmla="*/ 75 h 236"/>
                  <a:gd name="T88" fmla="*/ 36 w 259"/>
                  <a:gd name="T89" fmla="*/ 42 h 236"/>
                  <a:gd name="T90" fmla="*/ 60 w 259"/>
                  <a:gd name="T91" fmla="*/ 10 h 236"/>
                  <a:gd name="T92" fmla="*/ 52 w 259"/>
                  <a:gd name="T93" fmla="*/ 10 h 236"/>
                  <a:gd name="T94" fmla="*/ 36 w 259"/>
                  <a:gd name="T95" fmla="*/ 33 h 236"/>
                  <a:gd name="T96" fmla="*/ 42 w 259"/>
                  <a:gd name="T97" fmla="*/ 4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9" h="236">
                    <a:moveTo>
                      <a:pt x="149" y="178"/>
                    </a:moveTo>
                    <a:cubicBezTo>
                      <a:pt x="144" y="178"/>
                      <a:pt x="138" y="178"/>
                      <a:pt x="132" y="177"/>
                    </a:cubicBezTo>
                    <a:cubicBezTo>
                      <a:pt x="134" y="170"/>
                      <a:pt x="138" y="164"/>
                      <a:pt x="144" y="162"/>
                    </a:cubicBezTo>
                    <a:cubicBezTo>
                      <a:pt x="145" y="162"/>
                      <a:pt x="146" y="162"/>
                      <a:pt x="148" y="162"/>
                    </a:cubicBezTo>
                    <a:cubicBezTo>
                      <a:pt x="155" y="162"/>
                      <a:pt x="162" y="170"/>
                      <a:pt x="167" y="176"/>
                    </a:cubicBezTo>
                    <a:cubicBezTo>
                      <a:pt x="161" y="178"/>
                      <a:pt x="155" y="178"/>
                      <a:pt x="149" y="178"/>
                    </a:cubicBezTo>
                    <a:moveTo>
                      <a:pt x="122" y="175"/>
                    </a:moveTo>
                    <a:cubicBezTo>
                      <a:pt x="120" y="174"/>
                      <a:pt x="118" y="173"/>
                      <a:pt x="115" y="173"/>
                    </a:cubicBezTo>
                    <a:cubicBezTo>
                      <a:pt x="105" y="169"/>
                      <a:pt x="96" y="165"/>
                      <a:pt x="88" y="161"/>
                    </a:cubicBezTo>
                    <a:cubicBezTo>
                      <a:pt x="90" y="159"/>
                      <a:pt x="92" y="157"/>
                      <a:pt x="93" y="155"/>
                    </a:cubicBezTo>
                    <a:cubicBezTo>
                      <a:pt x="98" y="151"/>
                      <a:pt x="102" y="149"/>
                      <a:pt x="105" y="149"/>
                    </a:cubicBezTo>
                    <a:cubicBezTo>
                      <a:pt x="115" y="149"/>
                      <a:pt x="121" y="163"/>
                      <a:pt x="122" y="175"/>
                    </a:cubicBezTo>
                    <a:moveTo>
                      <a:pt x="175" y="174"/>
                    </a:moveTo>
                    <a:cubicBezTo>
                      <a:pt x="172" y="168"/>
                      <a:pt x="180" y="153"/>
                      <a:pt x="183" y="152"/>
                    </a:cubicBezTo>
                    <a:cubicBezTo>
                      <a:pt x="186" y="150"/>
                      <a:pt x="189" y="149"/>
                      <a:pt x="192" y="149"/>
                    </a:cubicBezTo>
                    <a:cubicBezTo>
                      <a:pt x="198" y="149"/>
                      <a:pt x="204" y="151"/>
                      <a:pt x="208" y="155"/>
                    </a:cubicBezTo>
                    <a:cubicBezTo>
                      <a:pt x="198" y="164"/>
                      <a:pt x="187" y="170"/>
                      <a:pt x="175" y="174"/>
                    </a:cubicBezTo>
                    <a:moveTo>
                      <a:pt x="77" y="154"/>
                    </a:moveTo>
                    <a:cubicBezTo>
                      <a:pt x="66" y="147"/>
                      <a:pt x="58" y="139"/>
                      <a:pt x="51" y="130"/>
                    </a:cubicBezTo>
                    <a:cubicBezTo>
                      <a:pt x="52" y="129"/>
                      <a:pt x="52" y="129"/>
                      <a:pt x="53" y="128"/>
                    </a:cubicBezTo>
                    <a:cubicBezTo>
                      <a:pt x="54" y="127"/>
                      <a:pt x="56" y="127"/>
                      <a:pt x="58" y="127"/>
                    </a:cubicBezTo>
                    <a:cubicBezTo>
                      <a:pt x="61" y="127"/>
                      <a:pt x="64" y="128"/>
                      <a:pt x="66" y="128"/>
                    </a:cubicBezTo>
                    <a:cubicBezTo>
                      <a:pt x="75" y="130"/>
                      <a:pt x="77" y="144"/>
                      <a:pt x="77" y="154"/>
                    </a:cubicBezTo>
                    <a:moveTo>
                      <a:pt x="213" y="149"/>
                    </a:moveTo>
                    <a:cubicBezTo>
                      <a:pt x="209" y="141"/>
                      <a:pt x="210" y="134"/>
                      <a:pt x="217" y="125"/>
                    </a:cubicBezTo>
                    <a:cubicBezTo>
                      <a:pt x="220" y="120"/>
                      <a:pt x="224" y="119"/>
                      <a:pt x="229" y="119"/>
                    </a:cubicBezTo>
                    <a:cubicBezTo>
                      <a:pt x="230" y="119"/>
                      <a:pt x="232" y="119"/>
                      <a:pt x="233" y="119"/>
                    </a:cubicBezTo>
                    <a:cubicBezTo>
                      <a:pt x="228" y="130"/>
                      <a:pt x="221" y="140"/>
                      <a:pt x="213" y="149"/>
                    </a:cubicBezTo>
                    <a:moveTo>
                      <a:pt x="46" y="123"/>
                    </a:moveTo>
                    <a:cubicBezTo>
                      <a:pt x="38" y="112"/>
                      <a:pt x="32" y="99"/>
                      <a:pt x="29" y="86"/>
                    </a:cubicBezTo>
                    <a:cubicBezTo>
                      <a:pt x="31" y="87"/>
                      <a:pt x="34" y="87"/>
                      <a:pt x="36" y="87"/>
                    </a:cubicBezTo>
                    <a:cubicBezTo>
                      <a:pt x="36" y="87"/>
                      <a:pt x="36" y="87"/>
                      <a:pt x="37" y="87"/>
                    </a:cubicBezTo>
                    <a:cubicBezTo>
                      <a:pt x="42" y="87"/>
                      <a:pt x="47" y="90"/>
                      <a:pt x="51" y="95"/>
                    </a:cubicBezTo>
                    <a:cubicBezTo>
                      <a:pt x="51" y="96"/>
                      <a:pt x="52" y="98"/>
                      <a:pt x="53" y="99"/>
                    </a:cubicBezTo>
                    <a:cubicBezTo>
                      <a:pt x="57" y="104"/>
                      <a:pt x="54" y="115"/>
                      <a:pt x="49" y="121"/>
                    </a:cubicBezTo>
                    <a:cubicBezTo>
                      <a:pt x="48" y="122"/>
                      <a:pt x="47" y="123"/>
                      <a:pt x="46" y="123"/>
                    </a:cubicBezTo>
                    <a:moveTo>
                      <a:pt x="236" y="112"/>
                    </a:moveTo>
                    <a:cubicBezTo>
                      <a:pt x="229" y="109"/>
                      <a:pt x="230" y="101"/>
                      <a:pt x="232" y="94"/>
                    </a:cubicBezTo>
                    <a:cubicBezTo>
                      <a:pt x="234" y="89"/>
                      <a:pt x="239" y="86"/>
                      <a:pt x="244" y="84"/>
                    </a:cubicBezTo>
                    <a:cubicBezTo>
                      <a:pt x="243" y="93"/>
                      <a:pt x="240" y="103"/>
                      <a:pt x="236" y="112"/>
                    </a:cubicBezTo>
                    <a:moveTo>
                      <a:pt x="246" y="75"/>
                    </a:moveTo>
                    <a:cubicBezTo>
                      <a:pt x="241" y="74"/>
                      <a:pt x="237" y="72"/>
                      <a:pt x="238" y="66"/>
                    </a:cubicBezTo>
                    <a:cubicBezTo>
                      <a:pt x="239" y="63"/>
                      <a:pt x="242" y="56"/>
                      <a:pt x="246" y="54"/>
                    </a:cubicBezTo>
                    <a:cubicBezTo>
                      <a:pt x="246" y="61"/>
                      <a:pt x="246" y="68"/>
                      <a:pt x="246" y="75"/>
                    </a:cubicBezTo>
                    <a:moveTo>
                      <a:pt x="26" y="56"/>
                    </a:moveTo>
                    <a:cubicBezTo>
                      <a:pt x="26" y="52"/>
                      <a:pt x="27" y="49"/>
                      <a:pt x="27" y="45"/>
                    </a:cubicBezTo>
                    <a:cubicBezTo>
                      <a:pt x="28" y="46"/>
                      <a:pt x="29" y="47"/>
                      <a:pt x="30" y="48"/>
                    </a:cubicBezTo>
                    <a:cubicBezTo>
                      <a:pt x="34" y="52"/>
                      <a:pt x="36" y="56"/>
                      <a:pt x="36" y="63"/>
                    </a:cubicBezTo>
                    <a:cubicBezTo>
                      <a:pt x="35" y="71"/>
                      <a:pt x="32" y="73"/>
                      <a:pt x="27" y="76"/>
                    </a:cubicBezTo>
                    <a:cubicBezTo>
                      <a:pt x="26" y="69"/>
                      <a:pt x="26" y="62"/>
                      <a:pt x="26" y="56"/>
                    </a:cubicBezTo>
                    <a:moveTo>
                      <a:pt x="33" y="0"/>
                    </a:moveTo>
                    <a:cubicBezTo>
                      <a:pt x="21" y="16"/>
                      <a:pt x="3" y="49"/>
                      <a:pt x="1" y="91"/>
                    </a:cubicBezTo>
                    <a:cubicBezTo>
                      <a:pt x="0" y="118"/>
                      <a:pt x="6" y="150"/>
                      <a:pt x="26" y="182"/>
                    </a:cubicBezTo>
                    <a:cubicBezTo>
                      <a:pt x="34" y="195"/>
                      <a:pt x="49" y="209"/>
                      <a:pt x="69" y="220"/>
                    </a:cubicBezTo>
                    <a:cubicBezTo>
                      <a:pt x="77" y="224"/>
                      <a:pt x="86" y="228"/>
                      <a:pt x="97" y="231"/>
                    </a:cubicBezTo>
                    <a:cubicBezTo>
                      <a:pt x="101" y="232"/>
                      <a:pt x="106" y="233"/>
                      <a:pt x="111" y="234"/>
                    </a:cubicBezTo>
                    <a:cubicBezTo>
                      <a:pt x="114" y="234"/>
                      <a:pt x="117" y="235"/>
                      <a:pt x="120" y="235"/>
                    </a:cubicBezTo>
                    <a:cubicBezTo>
                      <a:pt x="121" y="235"/>
                      <a:pt x="122" y="235"/>
                      <a:pt x="123" y="235"/>
                    </a:cubicBezTo>
                    <a:cubicBezTo>
                      <a:pt x="124" y="235"/>
                      <a:pt x="126" y="235"/>
                      <a:pt x="128" y="235"/>
                    </a:cubicBezTo>
                    <a:cubicBezTo>
                      <a:pt x="130" y="235"/>
                      <a:pt x="131" y="236"/>
                      <a:pt x="133" y="236"/>
                    </a:cubicBezTo>
                    <a:cubicBezTo>
                      <a:pt x="183" y="236"/>
                      <a:pt x="222" y="211"/>
                      <a:pt x="239" y="180"/>
                    </a:cubicBezTo>
                    <a:cubicBezTo>
                      <a:pt x="240" y="178"/>
                      <a:pt x="241" y="177"/>
                      <a:pt x="242" y="175"/>
                    </a:cubicBezTo>
                    <a:cubicBezTo>
                      <a:pt x="232" y="122"/>
                      <a:pt x="248" y="88"/>
                      <a:pt x="259" y="70"/>
                    </a:cubicBezTo>
                    <a:cubicBezTo>
                      <a:pt x="257" y="62"/>
                      <a:pt x="255" y="56"/>
                      <a:pt x="253" y="53"/>
                    </a:cubicBezTo>
                    <a:cubicBezTo>
                      <a:pt x="248" y="52"/>
                      <a:pt x="243" y="51"/>
                      <a:pt x="238" y="51"/>
                    </a:cubicBezTo>
                    <a:cubicBezTo>
                      <a:pt x="234" y="55"/>
                      <a:pt x="232" y="60"/>
                      <a:pt x="231" y="65"/>
                    </a:cubicBezTo>
                    <a:cubicBezTo>
                      <a:pt x="229" y="74"/>
                      <a:pt x="231" y="78"/>
                      <a:pt x="235" y="80"/>
                    </a:cubicBezTo>
                    <a:cubicBezTo>
                      <a:pt x="229" y="84"/>
                      <a:pt x="225" y="90"/>
                      <a:pt x="223" y="99"/>
                    </a:cubicBezTo>
                    <a:cubicBezTo>
                      <a:pt x="222" y="104"/>
                      <a:pt x="223" y="108"/>
                      <a:pt x="225" y="112"/>
                    </a:cubicBezTo>
                    <a:cubicBezTo>
                      <a:pt x="218" y="113"/>
                      <a:pt x="213" y="116"/>
                      <a:pt x="209" y="122"/>
                    </a:cubicBezTo>
                    <a:cubicBezTo>
                      <a:pt x="204" y="130"/>
                      <a:pt x="203" y="137"/>
                      <a:pt x="204" y="144"/>
                    </a:cubicBezTo>
                    <a:cubicBezTo>
                      <a:pt x="200" y="142"/>
                      <a:pt x="195" y="141"/>
                      <a:pt x="191" y="141"/>
                    </a:cubicBezTo>
                    <a:cubicBezTo>
                      <a:pt x="185" y="141"/>
                      <a:pt x="180" y="143"/>
                      <a:pt x="176" y="147"/>
                    </a:cubicBezTo>
                    <a:cubicBezTo>
                      <a:pt x="173" y="150"/>
                      <a:pt x="169" y="158"/>
                      <a:pt x="167" y="165"/>
                    </a:cubicBezTo>
                    <a:cubicBezTo>
                      <a:pt x="162" y="159"/>
                      <a:pt x="156" y="154"/>
                      <a:pt x="148" y="154"/>
                    </a:cubicBezTo>
                    <a:cubicBezTo>
                      <a:pt x="147" y="154"/>
                      <a:pt x="146" y="154"/>
                      <a:pt x="145" y="154"/>
                    </a:cubicBezTo>
                    <a:cubicBezTo>
                      <a:pt x="138" y="155"/>
                      <a:pt x="132" y="160"/>
                      <a:pt x="129" y="166"/>
                    </a:cubicBezTo>
                    <a:cubicBezTo>
                      <a:pt x="127" y="156"/>
                      <a:pt x="123" y="146"/>
                      <a:pt x="115" y="144"/>
                    </a:cubicBezTo>
                    <a:cubicBezTo>
                      <a:pt x="112" y="143"/>
                      <a:pt x="108" y="142"/>
                      <a:pt x="104" y="142"/>
                    </a:cubicBezTo>
                    <a:cubicBezTo>
                      <a:pt x="100" y="142"/>
                      <a:pt x="97" y="143"/>
                      <a:pt x="95" y="144"/>
                    </a:cubicBezTo>
                    <a:cubicBezTo>
                      <a:pt x="92" y="146"/>
                      <a:pt x="88" y="152"/>
                      <a:pt x="84" y="155"/>
                    </a:cubicBezTo>
                    <a:cubicBezTo>
                      <a:pt x="85" y="142"/>
                      <a:pt x="83" y="126"/>
                      <a:pt x="72" y="122"/>
                    </a:cubicBezTo>
                    <a:cubicBezTo>
                      <a:pt x="68" y="120"/>
                      <a:pt x="64" y="119"/>
                      <a:pt x="59" y="119"/>
                    </a:cubicBezTo>
                    <a:cubicBezTo>
                      <a:pt x="59" y="119"/>
                      <a:pt x="59" y="119"/>
                      <a:pt x="58" y="119"/>
                    </a:cubicBezTo>
                    <a:cubicBezTo>
                      <a:pt x="61" y="113"/>
                      <a:pt x="62" y="107"/>
                      <a:pt x="62" y="101"/>
                    </a:cubicBezTo>
                    <a:cubicBezTo>
                      <a:pt x="62" y="97"/>
                      <a:pt x="56" y="87"/>
                      <a:pt x="53" y="84"/>
                    </a:cubicBezTo>
                    <a:cubicBezTo>
                      <a:pt x="47" y="81"/>
                      <a:pt x="42" y="80"/>
                      <a:pt x="36" y="80"/>
                    </a:cubicBezTo>
                    <a:cubicBezTo>
                      <a:pt x="38" y="79"/>
                      <a:pt x="39" y="77"/>
                      <a:pt x="41" y="75"/>
                    </a:cubicBezTo>
                    <a:cubicBezTo>
                      <a:pt x="43" y="72"/>
                      <a:pt x="43" y="64"/>
                      <a:pt x="43" y="60"/>
                    </a:cubicBezTo>
                    <a:cubicBezTo>
                      <a:pt x="44" y="52"/>
                      <a:pt x="41" y="47"/>
                      <a:pt x="36" y="42"/>
                    </a:cubicBezTo>
                    <a:cubicBezTo>
                      <a:pt x="45" y="40"/>
                      <a:pt x="55" y="33"/>
                      <a:pt x="58" y="24"/>
                    </a:cubicBezTo>
                    <a:cubicBezTo>
                      <a:pt x="60" y="20"/>
                      <a:pt x="61" y="15"/>
                      <a:pt x="60" y="10"/>
                    </a:cubicBezTo>
                    <a:cubicBezTo>
                      <a:pt x="57" y="9"/>
                      <a:pt x="54" y="8"/>
                      <a:pt x="51" y="7"/>
                    </a:cubicBezTo>
                    <a:cubicBezTo>
                      <a:pt x="52" y="8"/>
                      <a:pt x="52" y="9"/>
                      <a:pt x="52" y="10"/>
                    </a:cubicBezTo>
                    <a:cubicBezTo>
                      <a:pt x="53" y="18"/>
                      <a:pt x="52" y="24"/>
                      <a:pt x="45" y="29"/>
                    </a:cubicBezTo>
                    <a:cubicBezTo>
                      <a:pt x="42" y="31"/>
                      <a:pt x="39" y="32"/>
                      <a:pt x="36" y="33"/>
                    </a:cubicBezTo>
                    <a:cubicBezTo>
                      <a:pt x="34" y="35"/>
                      <a:pt x="31" y="35"/>
                      <a:pt x="29" y="36"/>
                    </a:cubicBezTo>
                    <a:cubicBezTo>
                      <a:pt x="32" y="24"/>
                      <a:pt x="36" y="13"/>
                      <a:pt x="42" y="4"/>
                    </a:cubicBezTo>
                    <a:cubicBezTo>
                      <a:pt x="39" y="3"/>
                      <a:pt x="36" y="1"/>
                      <a:pt x="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3" name="Freeform 823"/>
              <p:cNvSpPr>
                <a:spLocks noEditPoints="1"/>
              </p:cNvSpPr>
              <p:nvPr/>
            </p:nvSpPr>
            <p:spPr bwMode="auto">
              <a:xfrm>
                <a:off x="3175" y="4410"/>
                <a:ext cx="135" cy="110"/>
              </a:xfrm>
              <a:custGeom>
                <a:avLst/>
                <a:gdLst>
                  <a:gd name="T0" fmla="*/ 127 w 273"/>
                  <a:gd name="T1" fmla="*/ 161 h 222"/>
                  <a:gd name="T2" fmla="*/ 160 w 273"/>
                  <a:gd name="T3" fmla="*/ 151 h 222"/>
                  <a:gd name="T4" fmla="*/ 164 w 273"/>
                  <a:gd name="T5" fmla="*/ 157 h 222"/>
                  <a:gd name="T6" fmla="*/ 134 w 273"/>
                  <a:gd name="T7" fmla="*/ 161 h 222"/>
                  <a:gd name="T8" fmla="*/ 118 w 273"/>
                  <a:gd name="T9" fmla="*/ 160 h 222"/>
                  <a:gd name="T10" fmla="*/ 103 w 273"/>
                  <a:gd name="T11" fmla="*/ 140 h 222"/>
                  <a:gd name="T12" fmla="*/ 118 w 273"/>
                  <a:gd name="T13" fmla="*/ 160 h 222"/>
                  <a:gd name="T14" fmla="*/ 192 w 273"/>
                  <a:gd name="T15" fmla="*/ 132 h 222"/>
                  <a:gd name="T16" fmla="*/ 206 w 273"/>
                  <a:gd name="T17" fmla="*/ 136 h 222"/>
                  <a:gd name="T18" fmla="*/ 178 w 273"/>
                  <a:gd name="T19" fmla="*/ 153 h 222"/>
                  <a:gd name="T20" fmla="*/ 177 w 273"/>
                  <a:gd name="T21" fmla="*/ 153 h 222"/>
                  <a:gd name="T22" fmla="*/ 50 w 273"/>
                  <a:gd name="T23" fmla="*/ 117 h 222"/>
                  <a:gd name="T24" fmla="*/ 75 w 273"/>
                  <a:gd name="T25" fmla="*/ 121 h 222"/>
                  <a:gd name="T26" fmla="*/ 214 w 273"/>
                  <a:gd name="T27" fmla="*/ 133 h 222"/>
                  <a:gd name="T28" fmla="*/ 214 w 273"/>
                  <a:gd name="T29" fmla="*/ 108 h 222"/>
                  <a:gd name="T30" fmla="*/ 228 w 273"/>
                  <a:gd name="T31" fmla="*/ 101 h 222"/>
                  <a:gd name="T32" fmla="*/ 240 w 273"/>
                  <a:gd name="T33" fmla="*/ 102 h 222"/>
                  <a:gd name="T34" fmla="*/ 46 w 273"/>
                  <a:gd name="T35" fmla="*/ 109 h 222"/>
                  <a:gd name="T36" fmla="*/ 49 w 273"/>
                  <a:gd name="T37" fmla="*/ 85 h 222"/>
                  <a:gd name="T38" fmla="*/ 244 w 273"/>
                  <a:gd name="T39" fmla="*/ 93 h 222"/>
                  <a:gd name="T40" fmla="*/ 252 w 273"/>
                  <a:gd name="T41" fmla="*/ 64 h 222"/>
                  <a:gd name="T42" fmla="*/ 34 w 273"/>
                  <a:gd name="T43" fmla="*/ 67 h 222"/>
                  <a:gd name="T44" fmla="*/ 42 w 273"/>
                  <a:gd name="T45" fmla="*/ 52 h 222"/>
                  <a:gd name="T46" fmla="*/ 253 w 273"/>
                  <a:gd name="T47" fmla="*/ 54 h 222"/>
                  <a:gd name="T48" fmla="*/ 238 w 273"/>
                  <a:gd name="T49" fmla="*/ 23 h 222"/>
                  <a:gd name="T50" fmla="*/ 248 w 273"/>
                  <a:gd name="T51" fmla="*/ 18 h 222"/>
                  <a:gd name="T52" fmla="*/ 253 w 273"/>
                  <a:gd name="T53" fmla="*/ 54 h 222"/>
                  <a:gd name="T54" fmla="*/ 34 w 273"/>
                  <a:gd name="T55" fmla="*/ 29 h 222"/>
                  <a:gd name="T56" fmla="*/ 44 w 273"/>
                  <a:gd name="T57" fmla="*/ 22 h 222"/>
                  <a:gd name="T58" fmla="*/ 40 w 273"/>
                  <a:gd name="T59" fmla="*/ 0 h 222"/>
                  <a:gd name="T60" fmla="*/ 37 w 273"/>
                  <a:gd name="T61" fmla="*/ 1 h 222"/>
                  <a:gd name="T62" fmla="*/ 27 w 273"/>
                  <a:gd name="T63" fmla="*/ 15 h 222"/>
                  <a:gd name="T64" fmla="*/ 13 w 273"/>
                  <a:gd name="T65" fmla="*/ 132 h 222"/>
                  <a:gd name="T66" fmla="*/ 111 w 273"/>
                  <a:gd name="T67" fmla="*/ 219 h 222"/>
                  <a:gd name="T68" fmla="*/ 122 w 273"/>
                  <a:gd name="T69" fmla="*/ 221 h 222"/>
                  <a:gd name="T70" fmla="*/ 141 w 273"/>
                  <a:gd name="T71" fmla="*/ 222 h 222"/>
                  <a:gd name="T72" fmla="*/ 176 w 273"/>
                  <a:gd name="T73" fmla="*/ 217 h 222"/>
                  <a:gd name="T74" fmla="*/ 192 w 273"/>
                  <a:gd name="T75" fmla="*/ 212 h 222"/>
                  <a:gd name="T76" fmla="*/ 268 w 273"/>
                  <a:gd name="T77" fmla="*/ 100 h 222"/>
                  <a:gd name="T78" fmla="*/ 252 w 273"/>
                  <a:gd name="T79" fmla="*/ 8 h 222"/>
                  <a:gd name="T80" fmla="*/ 246 w 273"/>
                  <a:gd name="T81" fmla="*/ 9 h 222"/>
                  <a:gd name="T82" fmla="*/ 228 w 273"/>
                  <a:gd name="T83" fmla="*/ 35 h 222"/>
                  <a:gd name="T84" fmla="*/ 233 w 273"/>
                  <a:gd name="T85" fmla="*/ 73 h 222"/>
                  <a:gd name="T86" fmla="*/ 235 w 273"/>
                  <a:gd name="T87" fmla="*/ 94 h 222"/>
                  <a:gd name="T88" fmla="*/ 217 w 273"/>
                  <a:gd name="T89" fmla="*/ 94 h 222"/>
                  <a:gd name="T90" fmla="*/ 203 w 273"/>
                  <a:gd name="T91" fmla="*/ 126 h 222"/>
                  <a:gd name="T92" fmla="*/ 190 w 273"/>
                  <a:gd name="T93" fmla="*/ 124 h 222"/>
                  <a:gd name="T94" fmla="*/ 169 w 273"/>
                  <a:gd name="T95" fmla="*/ 153 h 222"/>
                  <a:gd name="T96" fmla="*/ 162 w 273"/>
                  <a:gd name="T97" fmla="*/ 139 h 222"/>
                  <a:gd name="T98" fmla="*/ 142 w 273"/>
                  <a:gd name="T99" fmla="*/ 133 h 222"/>
                  <a:gd name="T100" fmla="*/ 110 w 273"/>
                  <a:gd name="T101" fmla="*/ 134 h 222"/>
                  <a:gd name="T102" fmla="*/ 86 w 273"/>
                  <a:gd name="T103" fmla="*/ 138 h 222"/>
                  <a:gd name="T104" fmla="*/ 61 w 273"/>
                  <a:gd name="T105" fmla="*/ 107 h 222"/>
                  <a:gd name="T106" fmla="*/ 58 w 273"/>
                  <a:gd name="T107" fmla="*/ 85 h 222"/>
                  <a:gd name="T108" fmla="*/ 50 w 273"/>
                  <a:gd name="T109" fmla="*/ 58 h 222"/>
                  <a:gd name="T110" fmla="*/ 51 w 273"/>
                  <a:gd name="T111" fmla="*/ 24 h 222"/>
                  <a:gd name="T112" fmla="*/ 40 w 273"/>
                  <a:gd name="T113" fmla="*/ 0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3" h="222">
                    <a:moveTo>
                      <a:pt x="132" y="161"/>
                    </a:moveTo>
                    <a:cubicBezTo>
                      <a:pt x="130" y="161"/>
                      <a:pt x="129" y="161"/>
                      <a:pt x="127" y="161"/>
                    </a:cubicBezTo>
                    <a:cubicBezTo>
                      <a:pt x="131" y="151"/>
                      <a:pt x="139" y="141"/>
                      <a:pt x="147" y="141"/>
                    </a:cubicBezTo>
                    <a:cubicBezTo>
                      <a:pt x="152" y="141"/>
                      <a:pt x="156" y="144"/>
                      <a:pt x="160" y="151"/>
                    </a:cubicBezTo>
                    <a:cubicBezTo>
                      <a:pt x="161" y="152"/>
                      <a:pt x="162" y="155"/>
                      <a:pt x="164" y="157"/>
                    </a:cubicBezTo>
                    <a:cubicBezTo>
                      <a:pt x="164" y="157"/>
                      <a:pt x="164" y="157"/>
                      <a:pt x="164" y="157"/>
                    </a:cubicBezTo>
                    <a:cubicBezTo>
                      <a:pt x="164" y="157"/>
                      <a:pt x="163" y="157"/>
                      <a:pt x="163" y="157"/>
                    </a:cubicBezTo>
                    <a:cubicBezTo>
                      <a:pt x="154" y="159"/>
                      <a:pt x="145" y="160"/>
                      <a:pt x="134" y="161"/>
                    </a:cubicBezTo>
                    <a:cubicBezTo>
                      <a:pt x="133" y="161"/>
                      <a:pt x="133" y="161"/>
                      <a:pt x="132" y="161"/>
                    </a:cubicBezTo>
                    <a:moveTo>
                      <a:pt x="118" y="160"/>
                    </a:moveTo>
                    <a:cubicBezTo>
                      <a:pt x="105" y="158"/>
                      <a:pt x="94" y="155"/>
                      <a:pt x="84" y="149"/>
                    </a:cubicBezTo>
                    <a:cubicBezTo>
                      <a:pt x="89" y="145"/>
                      <a:pt x="96" y="140"/>
                      <a:pt x="103" y="140"/>
                    </a:cubicBezTo>
                    <a:cubicBezTo>
                      <a:pt x="105" y="140"/>
                      <a:pt x="107" y="141"/>
                      <a:pt x="109" y="142"/>
                    </a:cubicBezTo>
                    <a:cubicBezTo>
                      <a:pt x="115" y="146"/>
                      <a:pt x="117" y="153"/>
                      <a:pt x="118" y="160"/>
                    </a:cubicBezTo>
                    <a:moveTo>
                      <a:pt x="177" y="153"/>
                    </a:moveTo>
                    <a:cubicBezTo>
                      <a:pt x="179" y="144"/>
                      <a:pt x="184" y="132"/>
                      <a:pt x="192" y="132"/>
                    </a:cubicBezTo>
                    <a:cubicBezTo>
                      <a:pt x="192" y="132"/>
                      <a:pt x="193" y="132"/>
                      <a:pt x="193" y="132"/>
                    </a:cubicBezTo>
                    <a:cubicBezTo>
                      <a:pt x="196" y="132"/>
                      <a:pt x="202" y="133"/>
                      <a:pt x="206" y="136"/>
                    </a:cubicBezTo>
                    <a:cubicBezTo>
                      <a:pt x="206" y="137"/>
                      <a:pt x="207" y="138"/>
                      <a:pt x="208" y="138"/>
                    </a:cubicBezTo>
                    <a:cubicBezTo>
                      <a:pt x="199" y="145"/>
                      <a:pt x="189" y="150"/>
                      <a:pt x="178" y="153"/>
                    </a:cubicBezTo>
                    <a:cubicBezTo>
                      <a:pt x="177" y="154"/>
                      <a:pt x="177" y="154"/>
                      <a:pt x="176" y="154"/>
                    </a:cubicBezTo>
                    <a:cubicBezTo>
                      <a:pt x="176" y="154"/>
                      <a:pt x="177" y="153"/>
                      <a:pt x="177" y="153"/>
                    </a:cubicBezTo>
                    <a:moveTo>
                      <a:pt x="77" y="145"/>
                    </a:moveTo>
                    <a:cubicBezTo>
                      <a:pt x="66" y="138"/>
                      <a:pt x="57" y="128"/>
                      <a:pt x="50" y="117"/>
                    </a:cubicBezTo>
                    <a:cubicBezTo>
                      <a:pt x="53" y="116"/>
                      <a:pt x="56" y="115"/>
                      <a:pt x="59" y="115"/>
                    </a:cubicBezTo>
                    <a:cubicBezTo>
                      <a:pt x="65" y="115"/>
                      <a:pt x="71" y="117"/>
                      <a:pt x="75" y="121"/>
                    </a:cubicBezTo>
                    <a:cubicBezTo>
                      <a:pt x="77" y="123"/>
                      <a:pt x="81" y="140"/>
                      <a:pt x="77" y="145"/>
                    </a:cubicBezTo>
                    <a:moveTo>
                      <a:pt x="214" y="133"/>
                    </a:moveTo>
                    <a:cubicBezTo>
                      <a:pt x="214" y="132"/>
                      <a:pt x="213" y="131"/>
                      <a:pt x="212" y="131"/>
                    </a:cubicBezTo>
                    <a:cubicBezTo>
                      <a:pt x="209" y="123"/>
                      <a:pt x="209" y="112"/>
                      <a:pt x="214" y="108"/>
                    </a:cubicBezTo>
                    <a:cubicBezTo>
                      <a:pt x="215" y="107"/>
                      <a:pt x="216" y="106"/>
                      <a:pt x="217" y="104"/>
                    </a:cubicBezTo>
                    <a:cubicBezTo>
                      <a:pt x="220" y="102"/>
                      <a:pt x="224" y="101"/>
                      <a:pt x="228" y="101"/>
                    </a:cubicBezTo>
                    <a:cubicBezTo>
                      <a:pt x="229" y="101"/>
                      <a:pt x="231" y="101"/>
                      <a:pt x="233" y="102"/>
                    </a:cubicBezTo>
                    <a:cubicBezTo>
                      <a:pt x="235" y="102"/>
                      <a:pt x="237" y="102"/>
                      <a:pt x="240" y="102"/>
                    </a:cubicBezTo>
                    <a:cubicBezTo>
                      <a:pt x="233" y="114"/>
                      <a:pt x="225" y="124"/>
                      <a:pt x="214" y="133"/>
                    </a:cubicBezTo>
                    <a:moveTo>
                      <a:pt x="46" y="109"/>
                    </a:moveTo>
                    <a:cubicBezTo>
                      <a:pt x="41" y="99"/>
                      <a:pt x="37" y="87"/>
                      <a:pt x="35" y="75"/>
                    </a:cubicBezTo>
                    <a:cubicBezTo>
                      <a:pt x="41" y="76"/>
                      <a:pt x="47" y="78"/>
                      <a:pt x="49" y="85"/>
                    </a:cubicBezTo>
                    <a:cubicBezTo>
                      <a:pt x="53" y="96"/>
                      <a:pt x="53" y="103"/>
                      <a:pt x="46" y="109"/>
                    </a:cubicBezTo>
                    <a:moveTo>
                      <a:pt x="244" y="93"/>
                    </a:moveTo>
                    <a:cubicBezTo>
                      <a:pt x="241" y="89"/>
                      <a:pt x="238" y="86"/>
                      <a:pt x="239" y="78"/>
                    </a:cubicBezTo>
                    <a:cubicBezTo>
                      <a:pt x="241" y="70"/>
                      <a:pt x="245" y="66"/>
                      <a:pt x="252" y="64"/>
                    </a:cubicBezTo>
                    <a:cubicBezTo>
                      <a:pt x="251" y="74"/>
                      <a:pt x="248" y="83"/>
                      <a:pt x="244" y="93"/>
                    </a:cubicBezTo>
                    <a:moveTo>
                      <a:pt x="34" y="67"/>
                    </a:moveTo>
                    <a:cubicBezTo>
                      <a:pt x="33" y="57"/>
                      <a:pt x="32" y="47"/>
                      <a:pt x="33" y="38"/>
                    </a:cubicBezTo>
                    <a:cubicBezTo>
                      <a:pt x="38" y="41"/>
                      <a:pt x="42" y="46"/>
                      <a:pt x="42" y="52"/>
                    </a:cubicBezTo>
                    <a:cubicBezTo>
                      <a:pt x="43" y="59"/>
                      <a:pt x="41" y="66"/>
                      <a:pt x="34" y="67"/>
                    </a:cubicBezTo>
                    <a:moveTo>
                      <a:pt x="253" y="54"/>
                    </a:moveTo>
                    <a:cubicBezTo>
                      <a:pt x="248" y="52"/>
                      <a:pt x="243" y="47"/>
                      <a:pt x="240" y="43"/>
                    </a:cubicBezTo>
                    <a:cubicBezTo>
                      <a:pt x="233" y="36"/>
                      <a:pt x="234" y="30"/>
                      <a:pt x="238" y="23"/>
                    </a:cubicBezTo>
                    <a:cubicBezTo>
                      <a:pt x="238" y="19"/>
                      <a:pt x="241" y="17"/>
                      <a:pt x="245" y="17"/>
                    </a:cubicBezTo>
                    <a:cubicBezTo>
                      <a:pt x="246" y="18"/>
                      <a:pt x="247" y="18"/>
                      <a:pt x="248" y="18"/>
                    </a:cubicBezTo>
                    <a:cubicBezTo>
                      <a:pt x="248" y="18"/>
                      <a:pt x="248" y="18"/>
                      <a:pt x="248" y="18"/>
                    </a:cubicBezTo>
                    <a:cubicBezTo>
                      <a:pt x="252" y="29"/>
                      <a:pt x="253" y="41"/>
                      <a:pt x="253" y="54"/>
                    </a:cubicBezTo>
                    <a:moveTo>
                      <a:pt x="36" y="29"/>
                    </a:moveTo>
                    <a:cubicBezTo>
                      <a:pt x="35" y="29"/>
                      <a:pt x="35" y="29"/>
                      <a:pt x="34" y="29"/>
                    </a:cubicBezTo>
                    <a:cubicBezTo>
                      <a:pt x="36" y="22"/>
                      <a:pt x="37" y="15"/>
                      <a:pt x="40" y="9"/>
                    </a:cubicBezTo>
                    <a:cubicBezTo>
                      <a:pt x="43" y="12"/>
                      <a:pt x="44" y="19"/>
                      <a:pt x="44" y="22"/>
                    </a:cubicBezTo>
                    <a:cubicBezTo>
                      <a:pt x="43" y="28"/>
                      <a:pt x="40" y="29"/>
                      <a:pt x="36" y="29"/>
                    </a:cubicBezTo>
                    <a:moveTo>
                      <a:pt x="40" y="0"/>
                    </a:moveTo>
                    <a:cubicBezTo>
                      <a:pt x="39" y="0"/>
                      <a:pt x="38" y="1"/>
                      <a:pt x="38" y="1"/>
                    </a:cubicBezTo>
                    <a:cubicBezTo>
                      <a:pt x="38" y="1"/>
                      <a:pt x="37" y="1"/>
                      <a:pt x="37" y="1"/>
                    </a:cubicBezTo>
                    <a:cubicBezTo>
                      <a:pt x="36" y="1"/>
                      <a:pt x="35" y="2"/>
                      <a:pt x="35" y="3"/>
                    </a:cubicBezTo>
                    <a:cubicBezTo>
                      <a:pt x="33" y="5"/>
                      <a:pt x="30" y="9"/>
                      <a:pt x="27" y="15"/>
                    </a:cubicBezTo>
                    <a:cubicBezTo>
                      <a:pt x="16" y="33"/>
                      <a:pt x="0" y="67"/>
                      <a:pt x="10" y="120"/>
                    </a:cubicBezTo>
                    <a:cubicBezTo>
                      <a:pt x="11" y="124"/>
                      <a:pt x="12" y="128"/>
                      <a:pt x="13" y="132"/>
                    </a:cubicBezTo>
                    <a:cubicBezTo>
                      <a:pt x="22" y="167"/>
                      <a:pt x="53" y="202"/>
                      <a:pt x="102" y="216"/>
                    </a:cubicBezTo>
                    <a:cubicBezTo>
                      <a:pt x="105" y="217"/>
                      <a:pt x="108" y="218"/>
                      <a:pt x="111" y="219"/>
                    </a:cubicBezTo>
                    <a:cubicBezTo>
                      <a:pt x="113" y="219"/>
                      <a:pt x="114" y="219"/>
                      <a:pt x="115" y="220"/>
                    </a:cubicBezTo>
                    <a:cubicBezTo>
                      <a:pt x="118" y="220"/>
                      <a:pt x="120" y="221"/>
                      <a:pt x="122" y="221"/>
                    </a:cubicBezTo>
                    <a:cubicBezTo>
                      <a:pt x="128" y="222"/>
                      <a:pt x="133" y="222"/>
                      <a:pt x="138" y="222"/>
                    </a:cubicBezTo>
                    <a:cubicBezTo>
                      <a:pt x="139" y="222"/>
                      <a:pt x="140" y="222"/>
                      <a:pt x="141" y="222"/>
                    </a:cubicBezTo>
                    <a:cubicBezTo>
                      <a:pt x="144" y="222"/>
                      <a:pt x="147" y="222"/>
                      <a:pt x="149" y="222"/>
                    </a:cubicBezTo>
                    <a:cubicBezTo>
                      <a:pt x="159" y="221"/>
                      <a:pt x="168" y="220"/>
                      <a:pt x="176" y="217"/>
                    </a:cubicBezTo>
                    <a:cubicBezTo>
                      <a:pt x="178" y="217"/>
                      <a:pt x="179" y="217"/>
                      <a:pt x="180" y="216"/>
                    </a:cubicBezTo>
                    <a:cubicBezTo>
                      <a:pt x="184" y="215"/>
                      <a:pt x="188" y="213"/>
                      <a:pt x="192" y="212"/>
                    </a:cubicBezTo>
                    <a:cubicBezTo>
                      <a:pt x="202" y="207"/>
                      <a:pt x="211" y="201"/>
                      <a:pt x="218" y="196"/>
                    </a:cubicBezTo>
                    <a:cubicBezTo>
                      <a:pt x="251" y="166"/>
                      <a:pt x="265" y="131"/>
                      <a:pt x="268" y="100"/>
                    </a:cubicBezTo>
                    <a:cubicBezTo>
                      <a:pt x="273" y="60"/>
                      <a:pt x="263" y="26"/>
                      <a:pt x="255" y="12"/>
                    </a:cubicBezTo>
                    <a:cubicBezTo>
                      <a:pt x="254" y="11"/>
                      <a:pt x="253" y="9"/>
                      <a:pt x="252" y="8"/>
                    </a:cubicBezTo>
                    <a:cubicBezTo>
                      <a:pt x="251" y="7"/>
                      <a:pt x="250" y="7"/>
                      <a:pt x="249" y="7"/>
                    </a:cubicBezTo>
                    <a:cubicBezTo>
                      <a:pt x="248" y="7"/>
                      <a:pt x="247" y="8"/>
                      <a:pt x="246" y="9"/>
                    </a:cubicBezTo>
                    <a:cubicBezTo>
                      <a:pt x="246" y="9"/>
                      <a:pt x="245" y="9"/>
                      <a:pt x="244" y="9"/>
                    </a:cubicBezTo>
                    <a:cubicBezTo>
                      <a:pt x="233" y="9"/>
                      <a:pt x="226" y="22"/>
                      <a:pt x="228" y="35"/>
                    </a:cubicBezTo>
                    <a:cubicBezTo>
                      <a:pt x="229" y="43"/>
                      <a:pt x="236" y="53"/>
                      <a:pt x="245" y="58"/>
                    </a:cubicBezTo>
                    <a:cubicBezTo>
                      <a:pt x="239" y="61"/>
                      <a:pt x="234" y="65"/>
                      <a:pt x="233" y="73"/>
                    </a:cubicBezTo>
                    <a:cubicBezTo>
                      <a:pt x="232" y="77"/>
                      <a:pt x="230" y="84"/>
                      <a:pt x="231" y="89"/>
                    </a:cubicBezTo>
                    <a:cubicBezTo>
                      <a:pt x="232" y="91"/>
                      <a:pt x="233" y="93"/>
                      <a:pt x="235" y="94"/>
                    </a:cubicBezTo>
                    <a:cubicBezTo>
                      <a:pt x="231" y="94"/>
                      <a:pt x="228" y="93"/>
                      <a:pt x="224" y="93"/>
                    </a:cubicBezTo>
                    <a:cubicBezTo>
                      <a:pt x="222" y="93"/>
                      <a:pt x="220" y="93"/>
                      <a:pt x="217" y="94"/>
                    </a:cubicBezTo>
                    <a:cubicBezTo>
                      <a:pt x="213" y="95"/>
                      <a:pt x="205" y="103"/>
                      <a:pt x="204" y="107"/>
                    </a:cubicBezTo>
                    <a:cubicBezTo>
                      <a:pt x="203" y="113"/>
                      <a:pt x="202" y="120"/>
                      <a:pt x="203" y="126"/>
                    </a:cubicBezTo>
                    <a:cubicBezTo>
                      <a:pt x="199" y="125"/>
                      <a:pt x="195" y="124"/>
                      <a:pt x="192" y="124"/>
                    </a:cubicBezTo>
                    <a:cubicBezTo>
                      <a:pt x="191" y="124"/>
                      <a:pt x="191" y="124"/>
                      <a:pt x="190" y="124"/>
                    </a:cubicBezTo>
                    <a:cubicBezTo>
                      <a:pt x="178" y="125"/>
                      <a:pt x="172" y="139"/>
                      <a:pt x="169" y="151"/>
                    </a:cubicBezTo>
                    <a:cubicBezTo>
                      <a:pt x="169" y="151"/>
                      <a:pt x="169" y="152"/>
                      <a:pt x="169" y="153"/>
                    </a:cubicBezTo>
                    <a:cubicBezTo>
                      <a:pt x="169" y="152"/>
                      <a:pt x="168" y="152"/>
                      <a:pt x="168" y="152"/>
                    </a:cubicBezTo>
                    <a:cubicBezTo>
                      <a:pt x="166" y="147"/>
                      <a:pt x="164" y="142"/>
                      <a:pt x="162" y="139"/>
                    </a:cubicBezTo>
                    <a:cubicBezTo>
                      <a:pt x="157" y="134"/>
                      <a:pt x="148" y="133"/>
                      <a:pt x="142" y="133"/>
                    </a:cubicBezTo>
                    <a:cubicBezTo>
                      <a:pt x="142" y="133"/>
                      <a:pt x="142" y="133"/>
                      <a:pt x="142" y="133"/>
                    </a:cubicBezTo>
                    <a:cubicBezTo>
                      <a:pt x="134" y="133"/>
                      <a:pt x="128" y="142"/>
                      <a:pt x="123" y="150"/>
                    </a:cubicBezTo>
                    <a:cubicBezTo>
                      <a:pt x="121" y="144"/>
                      <a:pt x="117" y="138"/>
                      <a:pt x="110" y="134"/>
                    </a:cubicBezTo>
                    <a:cubicBezTo>
                      <a:pt x="108" y="133"/>
                      <a:pt x="105" y="133"/>
                      <a:pt x="103" y="133"/>
                    </a:cubicBezTo>
                    <a:cubicBezTo>
                      <a:pt x="97" y="133"/>
                      <a:pt x="91" y="135"/>
                      <a:pt x="86" y="138"/>
                    </a:cubicBezTo>
                    <a:cubicBezTo>
                      <a:pt x="87" y="131"/>
                      <a:pt x="85" y="123"/>
                      <a:pt x="83" y="118"/>
                    </a:cubicBezTo>
                    <a:cubicBezTo>
                      <a:pt x="79" y="111"/>
                      <a:pt x="70" y="107"/>
                      <a:pt x="61" y="107"/>
                    </a:cubicBezTo>
                    <a:cubicBezTo>
                      <a:pt x="59" y="107"/>
                      <a:pt x="58" y="107"/>
                      <a:pt x="57" y="107"/>
                    </a:cubicBezTo>
                    <a:cubicBezTo>
                      <a:pt x="60" y="101"/>
                      <a:pt x="60" y="94"/>
                      <a:pt x="58" y="85"/>
                    </a:cubicBezTo>
                    <a:cubicBezTo>
                      <a:pt x="56" y="78"/>
                      <a:pt x="51" y="73"/>
                      <a:pt x="45" y="70"/>
                    </a:cubicBezTo>
                    <a:cubicBezTo>
                      <a:pt x="48" y="68"/>
                      <a:pt x="49" y="64"/>
                      <a:pt x="50" y="58"/>
                    </a:cubicBezTo>
                    <a:cubicBezTo>
                      <a:pt x="50" y="50"/>
                      <a:pt x="48" y="43"/>
                      <a:pt x="43" y="37"/>
                    </a:cubicBezTo>
                    <a:cubicBezTo>
                      <a:pt x="48" y="36"/>
                      <a:pt x="51" y="33"/>
                      <a:pt x="51" y="24"/>
                    </a:cubicBezTo>
                    <a:cubicBezTo>
                      <a:pt x="52" y="15"/>
                      <a:pt x="49" y="5"/>
                      <a:pt x="42" y="1"/>
                    </a:cubicBezTo>
                    <a:cubicBezTo>
                      <a:pt x="41" y="0"/>
                      <a:pt x="40" y="0"/>
                      <a:pt x="4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4" name="Freeform 824"/>
              <p:cNvSpPr>
                <a:spLocks noEditPoints="1"/>
              </p:cNvSpPr>
              <p:nvPr/>
            </p:nvSpPr>
            <p:spPr bwMode="auto">
              <a:xfrm>
                <a:off x="2938" y="4259"/>
                <a:ext cx="612" cy="153"/>
              </a:xfrm>
              <a:custGeom>
                <a:avLst/>
                <a:gdLst>
                  <a:gd name="T0" fmla="*/ 536 w 1241"/>
                  <a:gd name="T1" fmla="*/ 182 h 310"/>
                  <a:gd name="T2" fmla="*/ 592 w 1241"/>
                  <a:gd name="T3" fmla="*/ 271 h 310"/>
                  <a:gd name="T4" fmla="*/ 634 w 1241"/>
                  <a:gd name="T5" fmla="*/ 167 h 310"/>
                  <a:gd name="T6" fmla="*/ 622 w 1241"/>
                  <a:gd name="T7" fmla="*/ 272 h 310"/>
                  <a:gd name="T8" fmla="*/ 686 w 1241"/>
                  <a:gd name="T9" fmla="*/ 269 h 310"/>
                  <a:gd name="T10" fmla="*/ 695 w 1241"/>
                  <a:gd name="T11" fmla="*/ 269 h 310"/>
                  <a:gd name="T12" fmla="*/ 756 w 1241"/>
                  <a:gd name="T13" fmla="*/ 216 h 310"/>
                  <a:gd name="T14" fmla="*/ 538 w 1241"/>
                  <a:gd name="T15" fmla="*/ 171 h 310"/>
                  <a:gd name="T16" fmla="*/ 593 w 1241"/>
                  <a:gd name="T17" fmla="*/ 246 h 310"/>
                  <a:gd name="T18" fmla="*/ 818 w 1241"/>
                  <a:gd name="T19" fmla="*/ 160 h 310"/>
                  <a:gd name="T20" fmla="*/ 779 w 1241"/>
                  <a:gd name="T21" fmla="*/ 257 h 310"/>
                  <a:gd name="T22" fmla="*/ 797 w 1241"/>
                  <a:gd name="T23" fmla="*/ 209 h 310"/>
                  <a:gd name="T24" fmla="*/ 402 w 1241"/>
                  <a:gd name="T25" fmla="*/ 237 h 310"/>
                  <a:gd name="T26" fmla="*/ 460 w 1241"/>
                  <a:gd name="T27" fmla="*/ 186 h 310"/>
                  <a:gd name="T28" fmla="*/ 476 w 1241"/>
                  <a:gd name="T29" fmla="*/ 234 h 310"/>
                  <a:gd name="T30" fmla="*/ 498 w 1241"/>
                  <a:gd name="T31" fmla="*/ 216 h 310"/>
                  <a:gd name="T32" fmla="*/ 889 w 1241"/>
                  <a:gd name="T33" fmla="*/ 151 h 310"/>
                  <a:gd name="T34" fmla="*/ 851 w 1241"/>
                  <a:gd name="T35" fmla="*/ 202 h 310"/>
                  <a:gd name="T36" fmla="*/ 381 w 1241"/>
                  <a:gd name="T37" fmla="*/ 243 h 310"/>
                  <a:gd name="T38" fmla="*/ 356 w 1241"/>
                  <a:gd name="T39" fmla="*/ 167 h 310"/>
                  <a:gd name="T40" fmla="*/ 939 w 1241"/>
                  <a:gd name="T41" fmla="*/ 185 h 310"/>
                  <a:gd name="T42" fmla="*/ 929 w 1241"/>
                  <a:gd name="T43" fmla="*/ 207 h 310"/>
                  <a:gd name="T44" fmla="*/ 929 w 1241"/>
                  <a:gd name="T45" fmla="*/ 195 h 310"/>
                  <a:gd name="T46" fmla="*/ 360 w 1241"/>
                  <a:gd name="T47" fmla="*/ 153 h 310"/>
                  <a:gd name="T48" fmla="*/ 390 w 1241"/>
                  <a:gd name="T49" fmla="*/ 241 h 310"/>
                  <a:gd name="T50" fmla="*/ 279 w 1241"/>
                  <a:gd name="T51" fmla="*/ 155 h 310"/>
                  <a:gd name="T52" fmla="*/ 951 w 1241"/>
                  <a:gd name="T53" fmla="*/ 137 h 310"/>
                  <a:gd name="T54" fmla="*/ 1005 w 1241"/>
                  <a:gd name="T55" fmla="*/ 151 h 310"/>
                  <a:gd name="T56" fmla="*/ 996 w 1241"/>
                  <a:gd name="T57" fmla="*/ 178 h 310"/>
                  <a:gd name="T58" fmla="*/ 343 w 1241"/>
                  <a:gd name="T59" fmla="*/ 137 h 310"/>
                  <a:gd name="T60" fmla="*/ 1040 w 1241"/>
                  <a:gd name="T61" fmla="*/ 151 h 310"/>
                  <a:gd name="T62" fmla="*/ 1040 w 1241"/>
                  <a:gd name="T63" fmla="*/ 151 h 310"/>
                  <a:gd name="T64" fmla="*/ 266 w 1241"/>
                  <a:gd name="T65" fmla="*/ 122 h 310"/>
                  <a:gd name="T66" fmla="*/ 209 w 1241"/>
                  <a:gd name="T67" fmla="*/ 173 h 310"/>
                  <a:gd name="T68" fmla="*/ 202 w 1241"/>
                  <a:gd name="T69" fmla="*/ 108 h 310"/>
                  <a:gd name="T70" fmla="*/ 164 w 1241"/>
                  <a:gd name="T71" fmla="*/ 141 h 310"/>
                  <a:gd name="T72" fmla="*/ 166 w 1241"/>
                  <a:gd name="T73" fmla="*/ 143 h 310"/>
                  <a:gd name="T74" fmla="*/ 156 w 1241"/>
                  <a:gd name="T75" fmla="*/ 115 h 310"/>
                  <a:gd name="T76" fmla="*/ 1068 w 1241"/>
                  <a:gd name="T77" fmla="*/ 108 h 310"/>
                  <a:gd name="T78" fmla="*/ 118 w 1241"/>
                  <a:gd name="T79" fmla="*/ 85 h 310"/>
                  <a:gd name="T80" fmla="*/ 110 w 1241"/>
                  <a:gd name="T81" fmla="*/ 83 h 310"/>
                  <a:gd name="T82" fmla="*/ 1219 w 1241"/>
                  <a:gd name="T83" fmla="*/ 9 h 310"/>
                  <a:gd name="T84" fmla="*/ 1157 w 1241"/>
                  <a:gd name="T85" fmla="*/ 36 h 310"/>
                  <a:gd name="T86" fmla="*/ 679 w 1241"/>
                  <a:gd name="T87" fmla="*/ 128 h 310"/>
                  <a:gd name="T88" fmla="*/ 278 w 1241"/>
                  <a:gd name="T89" fmla="*/ 85 h 310"/>
                  <a:gd name="T90" fmla="*/ 61 w 1241"/>
                  <a:gd name="T91" fmla="*/ 28 h 310"/>
                  <a:gd name="T92" fmla="*/ 41 w 1241"/>
                  <a:gd name="T93" fmla="*/ 61 h 310"/>
                  <a:gd name="T94" fmla="*/ 265 w 1241"/>
                  <a:gd name="T95" fmla="*/ 244 h 310"/>
                  <a:gd name="T96" fmla="*/ 487 w 1241"/>
                  <a:gd name="T97" fmla="*/ 302 h 310"/>
                  <a:gd name="T98" fmla="*/ 756 w 1241"/>
                  <a:gd name="T99" fmla="*/ 300 h 310"/>
                  <a:gd name="T100" fmla="*/ 981 w 1241"/>
                  <a:gd name="T101" fmla="*/ 229 h 310"/>
                  <a:gd name="T102" fmla="*/ 1166 w 1241"/>
                  <a:gd name="T103" fmla="*/ 90 h 310"/>
                  <a:gd name="T104" fmla="*/ 1211 w 1241"/>
                  <a:gd name="T105" fmla="*/ 35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41" h="310">
                    <a:moveTo>
                      <a:pt x="577" y="270"/>
                    </a:moveTo>
                    <a:cubicBezTo>
                      <a:pt x="544" y="269"/>
                      <a:pt x="512" y="266"/>
                      <a:pt x="481" y="262"/>
                    </a:cubicBezTo>
                    <a:cubicBezTo>
                      <a:pt x="484" y="258"/>
                      <a:pt x="486" y="253"/>
                      <a:pt x="488" y="249"/>
                    </a:cubicBezTo>
                    <a:cubicBezTo>
                      <a:pt x="492" y="240"/>
                      <a:pt x="498" y="232"/>
                      <a:pt x="502" y="224"/>
                    </a:cubicBezTo>
                    <a:cubicBezTo>
                      <a:pt x="511" y="206"/>
                      <a:pt x="520" y="188"/>
                      <a:pt x="530" y="170"/>
                    </a:cubicBezTo>
                    <a:cubicBezTo>
                      <a:pt x="533" y="174"/>
                      <a:pt x="534" y="179"/>
                      <a:pt x="536" y="182"/>
                    </a:cubicBezTo>
                    <a:cubicBezTo>
                      <a:pt x="538" y="188"/>
                      <a:pt x="541" y="193"/>
                      <a:pt x="543" y="198"/>
                    </a:cubicBezTo>
                    <a:cubicBezTo>
                      <a:pt x="548" y="208"/>
                      <a:pt x="553" y="218"/>
                      <a:pt x="557" y="228"/>
                    </a:cubicBezTo>
                    <a:cubicBezTo>
                      <a:pt x="561" y="237"/>
                      <a:pt x="565" y="247"/>
                      <a:pt x="570" y="256"/>
                    </a:cubicBezTo>
                    <a:cubicBezTo>
                      <a:pt x="572" y="260"/>
                      <a:pt x="576" y="265"/>
                      <a:pt x="577" y="270"/>
                    </a:cubicBezTo>
                    <a:moveTo>
                      <a:pt x="622" y="272"/>
                    </a:moveTo>
                    <a:cubicBezTo>
                      <a:pt x="612" y="271"/>
                      <a:pt x="602" y="271"/>
                      <a:pt x="592" y="271"/>
                    </a:cubicBezTo>
                    <a:cubicBezTo>
                      <a:pt x="592" y="269"/>
                      <a:pt x="592" y="267"/>
                      <a:pt x="593" y="265"/>
                    </a:cubicBezTo>
                    <a:cubicBezTo>
                      <a:pt x="593" y="259"/>
                      <a:pt x="597" y="255"/>
                      <a:pt x="600" y="250"/>
                    </a:cubicBezTo>
                    <a:cubicBezTo>
                      <a:pt x="605" y="238"/>
                      <a:pt x="610" y="226"/>
                      <a:pt x="616" y="214"/>
                    </a:cubicBezTo>
                    <a:cubicBezTo>
                      <a:pt x="620" y="206"/>
                      <a:pt x="625" y="197"/>
                      <a:pt x="628" y="187"/>
                    </a:cubicBezTo>
                    <a:cubicBezTo>
                      <a:pt x="629" y="183"/>
                      <a:pt x="630" y="173"/>
                      <a:pt x="632" y="166"/>
                    </a:cubicBezTo>
                    <a:cubicBezTo>
                      <a:pt x="633" y="167"/>
                      <a:pt x="634" y="167"/>
                      <a:pt x="634" y="167"/>
                    </a:cubicBezTo>
                    <a:cubicBezTo>
                      <a:pt x="636" y="170"/>
                      <a:pt x="637" y="174"/>
                      <a:pt x="639" y="178"/>
                    </a:cubicBezTo>
                    <a:cubicBezTo>
                      <a:pt x="641" y="183"/>
                      <a:pt x="645" y="189"/>
                      <a:pt x="648" y="195"/>
                    </a:cubicBezTo>
                    <a:cubicBezTo>
                      <a:pt x="654" y="206"/>
                      <a:pt x="660" y="218"/>
                      <a:pt x="665" y="231"/>
                    </a:cubicBezTo>
                    <a:cubicBezTo>
                      <a:pt x="670" y="244"/>
                      <a:pt x="675" y="256"/>
                      <a:pt x="678" y="270"/>
                    </a:cubicBezTo>
                    <a:cubicBezTo>
                      <a:pt x="661" y="271"/>
                      <a:pt x="645" y="272"/>
                      <a:pt x="628" y="272"/>
                    </a:cubicBezTo>
                    <a:cubicBezTo>
                      <a:pt x="626" y="272"/>
                      <a:pt x="624" y="272"/>
                      <a:pt x="622" y="272"/>
                    </a:cubicBezTo>
                    <a:moveTo>
                      <a:pt x="661" y="167"/>
                    </a:moveTo>
                    <a:cubicBezTo>
                      <a:pt x="683" y="167"/>
                      <a:pt x="704" y="166"/>
                      <a:pt x="724" y="165"/>
                    </a:cubicBezTo>
                    <a:cubicBezTo>
                      <a:pt x="719" y="189"/>
                      <a:pt x="712" y="210"/>
                      <a:pt x="703" y="232"/>
                    </a:cubicBezTo>
                    <a:cubicBezTo>
                      <a:pt x="699" y="241"/>
                      <a:pt x="693" y="250"/>
                      <a:pt x="690" y="259"/>
                    </a:cubicBezTo>
                    <a:cubicBezTo>
                      <a:pt x="689" y="262"/>
                      <a:pt x="688" y="266"/>
                      <a:pt x="686" y="269"/>
                    </a:cubicBezTo>
                    <a:cubicBezTo>
                      <a:pt x="686" y="269"/>
                      <a:pt x="686" y="269"/>
                      <a:pt x="686" y="269"/>
                    </a:cubicBezTo>
                    <a:cubicBezTo>
                      <a:pt x="685" y="268"/>
                      <a:pt x="683" y="260"/>
                      <a:pt x="683" y="259"/>
                    </a:cubicBezTo>
                    <a:cubicBezTo>
                      <a:pt x="677" y="240"/>
                      <a:pt x="670" y="222"/>
                      <a:pt x="661" y="205"/>
                    </a:cubicBezTo>
                    <a:cubicBezTo>
                      <a:pt x="657" y="195"/>
                      <a:pt x="651" y="187"/>
                      <a:pt x="647" y="177"/>
                    </a:cubicBezTo>
                    <a:cubicBezTo>
                      <a:pt x="645" y="174"/>
                      <a:pt x="644" y="170"/>
                      <a:pt x="643" y="167"/>
                    </a:cubicBezTo>
                    <a:cubicBezTo>
                      <a:pt x="649" y="167"/>
                      <a:pt x="655" y="167"/>
                      <a:pt x="661" y="167"/>
                    </a:cubicBezTo>
                    <a:moveTo>
                      <a:pt x="695" y="269"/>
                    </a:moveTo>
                    <a:cubicBezTo>
                      <a:pt x="696" y="264"/>
                      <a:pt x="697" y="260"/>
                      <a:pt x="699" y="256"/>
                    </a:cubicBezTo>
                    <a:cubicBezTo>
                      <a:pt x="706" y="246"/>
                      <a:pt x="710" y="234"/>
                      <a:pt x="715" y="223"/>
                    </a:cubicBezTo>
                    <a:cubicBezTo>
                      <a:pt x="724" y="205"/>
                      <a:pt x="728" y="185"/>
                      <a:pt x="732" y="165"/>
                    </a:cubicBezTo>
                    <a:cubicBezTo>
                      <a:pt x="733" y="165"/>
                      <a:pt x="733" y="165"/>
                      <a:pt x="733" y="165"/>
                    </a:cubicBezTo>
                    <a:cubicBezTo>
                      <a:pt x="736" y="171"/>
                      <a:pt x="739" y="178"/>
                      <a:pt x="742" y="184"/>
                    </a:cubicBezTo>
                    <a:cubicBezTo>
                      <a:pt x="747" y="195"/>
                      <a:pt x="752" y="205"/>
                      <a:pt x="756" y="216"/>
                    </a:cubicBezTo>
                    <a:cubicBezTo>
                      <a:pt x="761" y="229"/>
                      <a:pt x="764" y="245"/>
                      <a:pt x="771" y="258"/>
                    </a:cubicBezTo>
                    <a:cubicBezTo>
                      <a:pt x="747" y="263"/>
                      <a:pt x="721" y="266"/>
                      <a:pt x="695" y="269"/>
                    </a:cubicBezTo>
                    <a:moveTo>
                      <a:pt x="585" y="268"/>
                    </a:moveTo>
                    <a:cubicBezTo>
                      <a:pt x="582" y="256"/>
                      <a:pt x="573" y="244"/>
                      <a:pt x="567" y="232"/>
                    </a:cubicBezTo>
                    <a:cubicBezTo>
                      <a:pt x="562" y="221"/>
                      <a:pt x="557" y="210"/>
                      <a:pt x="552" y="199"/>
                    </a:cubicBezTo>
                    <a:cubicBezTo>
                      <a:pt x="547" y="190"/>
                      <a:pt x="542" y="180"/>
                      <a:pt x="538" y="171"/>
                    </a:cubicBezTo>
                    <a:cubicBezTo>
                      <a:pt x="537" y="167"/>
                      <a:pt x="535" y="164"/>
                      <a:pt x="533" y="161"/>
                    </a:cubicBezTo>
                    <a:cubicBezTo>
                      <a:pt x="555" y="163"/>
                      <a:pt x="578" y="164"/>
                      <a:pt x="600" y="166"/>
                    </a:cubicBezTo>
                    <a:cubicBezTo>
                      <a:pt x="608" y="166"/>
                      <a:pt x="617" y="166"/>
                      <a:pt x="625" y="166"/>
                    </a:cubicBezTo>
                    <a:cubicBezTo>
                      <a:pt x="625" y="167"/>
                      <a:pt x="625" y="167"/>
                      <a:pt x="625" y="167"/>
                    </a:cubicBezTo>
                    <a:cubicBezTo>
                      <a:pt x="621" y="182"/>
                      <a:pt x="617" y="194"/>
                      <a:pt x="611" y="208"/>
                    </a:cubicBezTo>
                    <a:cubicBezTo>
                      <a:pt x="604" y="220"/>
                      <a:pt x="600" y="234"/>
                      <a:pt x="593" y="246"/>
                    </a:cubicBezTo>
                    <a:cubicBezTo>
                      <a:pt x="591" y="250"/>
                      <a:pt x="588" y="254"/>
                      <a:pt x="586" y="259"/>
                    </a:cubicBezTo>
                    <a:cubicBezTo>
                      <a:pt x="586" y="262"/>
                      <a:pt x="586" y="266"/>
                      <a:pt x="585" y="268"/>
                    </a:cubicBezTo>
                    <a:moveTo>
                      <a:pt x="790" y="255"/>
                    </a:moveTo>
                    <a:cubicBezTo>
                      <a:pt x="794" y="245"/>
                      <a:pt x="796" y="233"/>
                      <a:pt x="799" y="224"/>
                    </a:cubicBezTo>
                    <a:cubicBezTo>
                      <a:pt x="806" y="207"/>
                      <a:pt x="812" y="188"/>
                      <a:pt x="816" y="170"/>
                    </a:cubicBezTo>
                    <a:cubicBezTo>
                      <a:pt x="817" y="167"/>
                      <a:pt x="816" y="163"/>
                      <a:pt x="818" y="160"/>
                    </a:cubicBezTo>
                    <a:cubicBezTo>
                      <a:pt x="823" y="167"/>
                      <a:pt x="823" y="167"/>
                      <a:pt x="823" y="167"/>
                    </a:cubicBezTo>
                    <a:cubicBezTo>
                      <a:pt x="829" y="176"/>
                      <a:pt x="835" y="185"/>
                      <a:pt x="839" y="194"/>
                    </a:cubicBezTo>
                    <a:cubicBezTo>
                      <a:pt x="844" y="204"/>
                      <a:pt x="847" y="214"/>
                      <a:pt x="852" y="224"/>
                    </a:cubicBezTo>
                    <a:cubicBezTo>
                      <a:pt x="854" y="228"/>
                      <a:pt x="855" y="233"/>
                      <a:pt x="857" y="237"/>
                    </a:cubicBezTo>
                    <a:cubicBezTo>
                      <a:pt x="836" y="244"/>
                      <a:pt x="814" y="250"/>
                      <a:pt x="790" y="255"/>
                    </a:cubicBezTo>
                    <a:moveTo>
                      <a:pt x="779" y="257"/>
                    </a:moveTo>
                    <a:cubicBezTo>
                      <a:pt x="769" y="242"/>
                      <a:pt x="766" y="221"/>
                      <a:pt x="760" y="205"/>
                    </a:cubicBezTo>
                    <a:cubicBezTo>
                      <a:pt x="756" y="194"/>
                      <a:pt x="750" y="185"/>
                      <a:pt x="745" y="174"/>
                    </a:cubicBezTo>
                    <a:cubicBezTo>
                      <a:pt x="744" y="171"/>
                      <a:pt x="742" y="168"/>
                      <a:pt x="741" y="165"/>
                    </a:cubicBezTo>
                    <a:cubicBezTo>
                      <a:pt x="764" y="163"/>
                      <a:pt x="788" y="161"/>
                      <a:pt x="810" y="159"/>
                    </a:cubicBezTo>
                    <a:cubicBezTo>
                      <a:pt x="808" y="165"/>
                      <a:pt x="807" y="174"/>
                      <a:pt x="806" y="180"/>
                    </a:cubicBezTo>
                    <a:cubicBezTo>
                      <a:pt x="804" y="189"/>
                      <a:pt x="800" y="201"/>
                      <a:pt x="797" y="209"/>
                    </a:cubicBezTo>
                    <a:cubicBezTo>
                      <a:pt x="793" y="218"/>
                      <a:pt x="790" y="227"/>
                      <a:pt x="787" y="237"/>
                    </a:cubicBezTo>
                    <a:cubicBezTo>
                      <a:pt x="785" y="242"/>
                      <a:pt x="784" y="251"/>
                      <a:pt x="781" y="257"/>
                    </a:cubicBezTo>
                    <a:cubicBezTo>
                      <a:pt x="780" y="257"/>
                      <a:pt x="779" y="257"/>
                      <a:pt x="779" y="257"/>
                    </a:cubicBezTo>
                    <a:moveTo>
                      <a:pt x="470" y="260"/>
                    </a:moveTo>
                    <a:cubicBezTo>
                      <a:pt x="444" y="257"/>
                      <a:pt x="420" y="252"/>
                      <a:pt x="396" y="246"/>
                    </a:cubicBezTo>
                    <a:cubicBezTo>
                      <a:pt x="398" y="243"/>
                      <a:pt x="400" y="240"/>
                      <a:pt x="402" y="237"/>
                    </a:cubicBezTo>
                    <a:cubicBezTo>
                      <a:pt x="409" y="231"/>
                      <a:pt x="415" y="224"/>
                      <a:pt x="421" y="217"/>
                    </a:cubicBezTo>
                    <a:cubicBezTo>
                      <a:pt x="433" y="204"/>
                      <a:pt x="440" y="190"/>
                      <a:pt x="446" y="173"/>
                    </a:cubicBezTo>
                    <a:cubicBezTo>
                      <a:pt x="447" y="169"/>
                      <a:pt x="448" y="163"/>
                      <a:pt x="451" y="159"/>
                    </a:cubicBezTo>
                    <a:cubicBezTo>
                      <a:pt x="452" y="158"/>
                      <a:pt x="453" y="157"/>
                      <a:pt x="453" y="157"/>
                    </a:cubicBezTo>
                    <a:cubicBezTo>
                      <a:pt x="455" y="157"/>
                      <a:pt x="454" y="161"/>
                      <a:pt x="455" y="163"/>
                    </a:cubicBezTo>
                    <a:cubicBezTo>
                      <a:pt x="457" y="171"/>
                      <a:pt x="458" y="179"/>
                      <a:pt x="460" y="186"/>
                    </a:cubicBezTo>
                    <a:cubicBezTo>
                      <a:pt x="463" y="196"/>
                      <a:pt x="466" y="206"/>
                      <a:pt x="467" y="215"/>
                    </a:cubicBezTo>
                    <a:cubicBezTo>
                      <a:pt x="469" y="223"/>
                      <a:pt x="468" y="231"/>
                      <a:pt x="469" y="239"/>
                    </a:cubicBezTo>
                    <a:cubicBezTo>
                      <a:pt x="470" y="245"/>
                      <a:pt x="468" y="254"/>
                      <a:pt x="470" y="260"/>
                    </a:cubicBezTo>
                    <a:moveTo>
                      <a:pt x="477" y="255"/>
                    </a:moveTo>
                    <a:cubicBezTo>
                      <a:pt x="477" y="253"/>
                      <a:pt x="477" y="250"/>
                      <a:pt x="477" y="249"/>
                    </a:cubicBezTo>
                    <a:cubicBezTo>
                      <a:pt x="477" y="244"/>
                      <a:pt x="476" y="239"/>
                      <a:pt x="476" y="234"/>
                    </a:cubicBezTo>
                    <a:cubicBezTo>
                      <a:pt x="475" y="221"/>
                      <a:pt x="474" y="210"/>
                      <a:pt x="471" y="198"/>
                    </a:cubicBezTo>
                    <a:cubicBezTo>
                      <a:pt x="468" y="186"/>
                      <a:pt x="464" y="174"/>
                      <a:pt x="462" y="162"/>
                    </a:cubicBezTo>
                    <a:cubicBezTo>
                      <a:pt x="462" y="159"/>
                      <a:pt x="461" y="157"/>
                      <a:pt x="460" y="154"/>
                    </a:cubicBezTo>
                    <a:cubicBezTo>
                      <a:pt x="482" y="157"/>
                      <a:pt x="505" y="159"/>
                      <a:pt x="527" y="161"/>
                    </a:cubicBezTo>
                    <a:cubicBezTo>
                      <a:pt x="527" y="161"/>
                      <a:pt x="527" y="161"/>
                      <a:pt x="527" y="161"/>
                    </a:cubicBezTo>
                    <a:cubicBezTo>
                      <a:pt x="517" y="179"/>
                      <a:pt x="507" y="198"/>
                      <a:pt x="498" y="216"/>
                    </a:cubicBezTo>
                    <a:cubicBezTo>
                      <a:pt x="494" y="225"/>
                      <a:pt x="488" y="232"/>
                      <a:pt x="483" y="241"/>
                    </a:cubicBezTo>
                    <a:cubicBezTo>
                      <a:pt x="481" y="245"/>
                      <a:pt x="479" y="251"/>
                      <a:pt x="477" y="255"/>
                    </a:cubicBezTo>
                    <a:moveTo>
                      <a:pt x="870" y="233"/>
                    </a:moveTo>
                    <a:cubicBezTo>
                      <a:pt x="874" y="221"/>
                      <a:pt x="875" y="208"/>
                      <a:pt x="878" y="196"/>
                    </a:cubicBezTo>
                    <a:cubicBezTo>
                      <a:pt x="880" y="187"/>
                      <a:pt x="883" y="179"/>
                      <a:pt x="885" y="170"/>
                    </a:cubicBezTo>
                    <a:cubicBezTo>
                      <a:pt x="886" y="164"/>
                      <a:pt x="888" y="157"/>
                      <a:pt x="889" y="151"/>
                    </a:cubicBezTo>
                    <a:cubicBezTo>
                      <a:pt x="896" y="160"/>
                      <a:pt x="900" y="172"/>
                      <a:pt x="906" y="181"/>
                    </a:cubicBezTo>
                    <a:cubicBezTo>
                      <a:pt x="912" y="188"/>
                      <a:pt x="916" y="196"/>
                      <a:pt x="920" y="205"/>
                    </a:cubicBezTo>
                    <a:cubicBezTo>
                      <a:pt x="921" y="208"/>
                      <a:pt x="922" y="211"/>
                      <a:pt x="923" y="213"/>
                    </a:cubicBezTo>
                    <a:cubicBezTo>
                      <a:pt x="907" y="220"/>
                      <a:pt x="889" y="227"/>
                      <a:pt x="870" y="233"/>
                    </a:cubicBezTo>
                    <a:moveTo>
                      <a:pt x="863" y="232"/>
                    </a:moveTo>
                    <a:cubicBezTo>
                      <a:pt x="857" y="223"/>
                      <a:pt x="855" y="210"/>
                      <a:pt x="851" y="202"/>
                    </a:cubicBezTo>
                    <a:cubicBezTo>
                      <a:pt x="847" y="194"/>
                      <a:pt x="844" y="187"/>
                      <a:pt x="840" y="180"/>
                    </a:cubicBezTo>
                    <a:cubicBezTo>
                      <a:pt x="838" y="178"/>
                      <a:pt x="832" y="165"/>
                      <a:pt x="826" y="157"/>
                    </a:cubicBezTo>
                    <a:cubicBezTo>
                      <a:pt x="845" y="155"/>
                      <a:pt x="864" y="152"/>
                      <a:pt x="882" y="150"/>
                    </a:cubicBezTo>
                    <a:cubicBezTo>
                      <a:pt x="879" y="162"/>
                      <a:pt x="877" y="174"/>
                      <a:pt x="873" y="186"/>
                    </a:cubicBezTo>
                    <a:cubicBezTo>
                      <a:pt x="869" y="201"/>
                      <a:pt x="868" y="218"/>
                      <a:pt x="863" y="232"/>
                    </a:cubicBezTo>
                    <a:moveTo>
                      <a:pt x="381" y="243"/>
                    </a:moveTo>
                    <a:cubicBezTo>
                      <a:pt x="354" y="236"/>
                      <a:pt x="328" y="228"/>
                      <a:pt x="303" y="218"/>
                    </a:cubicBezTo>
                    <a:cubicBezTo>
                      <a:pt x="306" y="215"/>
                      <a:pt x="308" y="211"/>
                      <a:pt x="310" y="208"/>
                    </a:cubicBezTo>
                    <a:cubicBezTo>
                      <a:pt x="316" y="201"/>
                      <a:pt x="321" y="193"/>
                      <a:pt x="326" y="186"/>
                    </a:cubicBezTo>
                    <a:cubicBezTo>
                      <a:pt x="331" y="178"/>
                      <a:pt x="337" y="170"/>
                      <a:pt x="342" y="162"/>
                    </a:cubicBezTo>
                    <a:cubicBezTo>
                      <a:pt x="345" y="157"/>
                      <a:pt x="346" y="149"/>
                      <a:pt x="348" y="144"/>
                    </a:cubicBezTo>
                    <a:cubicBezTo>
                      <a:pt x="352" y="150"/>
                      <a:pt x="355" y="160"/>
                      <a:pt x="356" y="167"/>
                    </a:cubicBezTo>
                    <a:cubicBezTo>
                      <a:pt x="359" y="175"/>
                      <a:pt x="362" y="182"/>
                      <a:pt x="364" y="190"/>
                    </a:cubicBezTo>
                    <a:cubicBezTo>
                      <a:pt x="370" y="206"/>
                      <a:pt x="376" y="223"/>
                      <a:pt x="380" y="239"/>
                    </a:cubicBezTo>
                    <a:cubicBezTo>
                      <a:pt x="380" y="240"/>
                      <a:pt x="381" y="241"/>
                      <a:pt x="381" y="243"/>
                    </a:cubicBezTo>
                    <a:moveTo>
                      <a:pt x="936" y="208"/>
                    </a:moveTo>
                    <a:cubicBezTo>
                      <a:pt x="936" y="207"/>
                      <a:pt x="936" y="207"/>
                      <a:pt x="936" y="206"/>
                    </a:cubicBezTo>
                    <a:cubicBezTo>
                      <a:pt x="937" y="199"/>
                      <a:pt x="938" y="192"/>
                      <a:pt x="939" y="185"/>
                    </a:cubicBezTo>
                    <a:cubicBezTo>
                      <a:pt x="942" y="171"/>
                      <a:pt x="945" y="157"/>
                      <a:pt x="946" y="143"/>
                    </a:cubicBezTo>
                    <a:cubicBezTo>
                      <a:pt x="952" y="149"/>
                      <a:pt x="959" y="154"/>
                      <a:pt x="964" y="162"/>
                    </a:cubicBezTo>
                    <a:cubicBezTo>
                      <a:pt x="967" y="168"/>
                      <a:pt x="973" y="171"/>
                      <a:pt x="977" y="176"/>
                    </a:cubicBezTo>
                    <a:cubicBezTo>
                      <a:pt x="979" y="179"/>
                      <a:pt x="981" y="182"/>
                      <a:pt x="982" y="185"/>
                    </a:cubicBezTo>
                    <a:cubicBezTo>
                      <a:pt x="968" y="193"/>
                      <a:pt x="953" y="200"/>
                      <a:pt x="936" y="208"/>
                    </a:cubicBezTo>
                    <a:moveTo>
                      <a:pt x="929" y="207"/>
                    </a:moveTo>
                    <a:cubicBezTo>
                      <a:pt x="926" y="203"/>
                      <a:pt x="925" y="197"/>
                      <a:pt x="922" y="192"/>
                    </a:cubicBezTo>
                    <a:cubicBezTo>
                      <a:pt x="918" y="184"/>
                      <a:pt x="913" y="177"/>
                      <a:pt x="908" y="169"/>
                    </a:cubicBezTo>
                    <a:cubicBezTo>
                      <a:pt x="904" y="162"/>
                      <a:pt x="900" y="154"/>
                      <a:pt x="896" y="147"/>
                    </a:cubicBezTo>
                    <a:cubicBezTo>
                      <a:pt x="910" y="145"/>
                      <a:pt x="925" y="142"/>
                      <a:pt x="939" y="139"/>
                    </a:cubicBezTo>
                    <a:cubicBezTo>
                      <a:pt x="938" y="151"/>
                      <a:pt x="936" y="163"/>
                      <a:pt x="934" y="175"/>
                    </a:cubicBezTo>
                    <a:cubicBezTo>
                      <a:pt x="933" y="181"/>
                      <a:pt x="930" y="188"/>
                      <a:pt x="929" y="195"/>
                    </a:cubicBezTo>
                    <a:cubicBezTo>
                      <a:pt x="929" y="199"/>
                      <a:pt x="929" y="203"/>
                      <a:pt x="929" y="207"/>
                    </a:cubicBezTo>
                    <a:moveTo>
                      <a:pt x="390" y="241"/>
                    </a:moveTo>
                    <a:cubicBezTo>
                      <a:pt x="389" y="241"/>
                      <a:pt x="386" y="233"/>
                      <a:pt x="386" y="233"/>
                    </a:cubicBezTo>
                    <a:cubicBezTo>
                      <a:pt x="384" y="228"/>
                      <a:pt x="383" y="223"/>
                      <a:pt x="381" y="219"/>
                    </a:cubicBezTo>
                    <a:cubicBezTo>
                      <a:pt x="377" y="207"/>
                      <a:pt x="374" y="195"/>
                      <a:pt x="370" y="183"/>
                    </a:cubicBezTo>
                    <a:cubicBezTo>
                      <a:pt x="366" y="173"/>
                      <a:pt x="364" y="163"/>
                      <a:pt x="360" y="153"/>
                    </a:cubicBezTo>
                    <a:cubicBezTo>
                      <a:pt x="358" y="148"/>
                      <a:pt x="356" y="143"/>
                      <a:pt x="354" y="139"/>
                    </a:cubicBezTo>
                    <a:cubicBezTo>
                      <a:pt x="385" y="144"/>
                      <a:pt x="416" y="149"/>
                      <a:pt x="447" y="153"/>
                    </a:cubicBezTo>
                    <a:cubicBezTo>
                      <a:pt x="439" y="162"/>
                      <a:pt x="437" y="177"/>
                      <a:pt x="432" y="188"/>
                    </a:cubicBezTo>
                    <a:cubicBezTo>
                      <a:pt x="427" y="200"/>
                      <a:pt x="419" y="209"/>
                      <a:pt x="410" y="218"/>
                    </a:cubicBezTo>
                    <a:cubicBezTo>
                      <a:pt x="404" y="225"/>
                      <a:pt x="394" y="232"/>
                      <a:pt x="390" y="241"/>
                    </a:cubicBezTo>
                    <a:cubicBezTo>
                      <a:pt x="390" y="241"/>
                      <a:pt x="390" y="241"/>
                      <a:pt x="390" y="241"/>
                    </a:cubicBezTo>
                    <a:moveTo>
                      <a:pt x="288" y="212"/>
                    </a:moveTo>
                    <a:cubicBezTo>
                      <a:pt x="270" y="205"/>
                      <a:pt x="252" y="196"/>
                      <a:pt x="235" y="187"/>
                    </a:cubicBezTo>
                    <a:cubicBezTo>
                      <a:pt x="240" y="181"/>
                      <a:pt x="244" y="174"/>
                      <a:pt x="249" y="168"/>
                    </a:cubicBezTo>
                    <a:cubicBezTo>
                      <a:pt x="254" y="162"/>
                      <a:pt x="258" y="155"/>
                      <a:pt x="262" y="147"/>
                    </a:cubicBezTo>
                    <a:cubicBezTo>
                      <a:pt x="263" y="145"/>
                      <a:pt x="266" y="135"/>
                      <a:pt x="269" y="130"/>
                    </a:cubicBezTo>
                    <a:cubicBezTo>
                      <a:pt x="274" y="137"/>
                      <a:pt x="277" y="148"/>
                      <a:pt x="279" y="155"/>
                    </a:cubicBezTo>
                    <a:cubicBezTo>
                      <a:pt x="282" y="163"/>
                      <a:pt x="283" y="174"/>
                      <a:pt x="284" y="183"/>
                    </a:cubicBezTo>
                    <a:cubicBezTo>
                      <a:pt x="285" y="187"/>
                      <a:pt x="285" y="202"/>
                      <a:pt x="288" y="212"/>
                    </a:cubicBezTo>
                    <a:moveTo>
                      <a:pt x="988" y="180"/>
                    </a:moveTo>
                    <a:cubicBezTo>
                      <a:pt x="986" y="176"/>
                      <a:pt x="984" y="171"/>
                      <a:pt x="980" y="168"/>
                    </a:cubicBezTo>
                    <a:cubicBezTo>
                      <a:pt x="975" y="163"/>
                      <a:pt x="970" y="159"/>
                      <a:pt x="967" y="152"/>
                    </a:cubicBezTo>
                    <a:cubicBezTo>
                      <a:pt x="964" y="145"/>
                      <a:pt x="957" y="142"/>
                      <a:pt x="951" y="137"/>
                    </a:cubicBezTo>
                    <a:cubicBezTo>
                      <a:pt x="969" y="133"/>
                      <a:pt x="986" y="129"/>
                      <a:pt x="1003" y="125"/>
                    </a:cubicBezTo>
                    <a:cubicBezTo>
                      <a:pt x="1003" y="128"/>
                      <a:pt x="1003" y="130"/>
                      <a:pt x="1002" y="134"/>
                    </a:cubicBezTo>
                    <a:cubicBezTo>
                      <a:pt x="1002" y="141"/>
                      <a:pt x="998" y="148"/>
                      <a:pt x="995" y="155"/>
                    </a:cubicBezTo>
                    <a:cubicBezTo>
                      <a:pt x="993" y="163"/>
                      <a:pt x="990" y="172"/>
                      <a:pt x="988" y="180"/>
                    </a:cubicBezTo>
                    <a:moveTo>
                      <a:pt x="996" y="178"/>
                    </a:moveTo>
                    <a:cubicBezTo>
                      <a:pt x="999" y="168"/>
                      <a:pt x="1001" y="159"/>
                      <a:pt x="1005" y="151"/>
                    </a:cubicBezTo>
                    <a:cubicBezTo>
                      <a:pt x="1009" y="141"/>
                      <a:pt x="1009" y="133"/>
                      <a:pt x="1010" y="124"/>
                    </a:cubicBezTo>
                    <a:cubicBezTo>
                      <a:pt x="1013" y="127"/>
                      <a:pt x="1016" y="134"/>
                      <a:pt x="1018" y="136"/>
                    </a:cubicBezTo>
                    <a:cubicBezTo>
                      <a:pt x="1021" y="140"/>
                      <a:pt x="1024" y="144"/>
                      <a:pt x="1027" y="148"/>
                    </a:cubicBezTo>
                    <a:cubicBezTo>
                      <a:pt x="1029" y="150"/>
                      <a:pt x="1032" y="153"/>
                      <a:pt x="1034" y="155"/>
                    </a:cubicBezTo>
                    <a:cubicBezTo>
                      <a:pt x="1025" y="161"/>
                      <a:pt x="1015" y="167"/>
                      <a:pt x="1005" y="173"/>
                    </a:cubicBezTo>
                    <a:cubicBezTo>
                      <a:pt x="1002" y="174"/>
                      <a:pt x="999" y="176"/>
                      <a:pt x="996" y="178"/>
                    </a:cubicBezTo>
                    <a:moveTo>
                      <a:pt x="297" y="212"/>
                    </a:moveTo>
                    <a:cubicBezTo>
                      <a:pt x="297" y="212"/>
                      <a:pt x="296" y="210"/>
                      <a:pt x="295" y="207"/>
                    </a:cubicBezTo>
                    <a:cubicBezTo>
                      <a:pt x="293" y="190"/>
                      <a:pt x="291" y="173"/>
                      <a:pt x="287" y="156"/>
                    </a:cubicBezTo>
                    <a:cubicBezTo>
                      <a:pt x="286" y="149"/>
                      <a:pt x="282" y="142"/>
                      <a:pt x="280" y="137"/>
                    </a:cubicBezTo>
                    <a:cubicBezTo>
                      <a:pt x="278" y="132"/>
                      <a:pt x="277" y="128"/>
                      <a:pt x="274" y="124"/>
                    </a:cubicBezTo>
                    <a:cubicBezTo>
                      <a:pt x="297" y="129"/>
                      <a:pt x="320" y="133"/>
                      <a:pt x="343" y="137"/>
                    </a:cubicBezTo>
                    <a:cubicBezTo>
                      <a:pt x="340" y="143"/>
                      <a:pt x="341" y="149"/>
                      <a:pt x="338" y="155"/>
                    </a:cubicBezTo>
                    <a:cubicBezTo>
                      <a:pt x="333" y="162"/>
                      <a:pt x="328" y="168"/>
                      <a:pt x="324" y="175"/>
                    </a:cubicBezTo>
                    <a:cubicBezTo>
                      <a:pt x="319" y="181"/>
                      <a:pt x="315" y="187"/>
                      <a:pt x="311" y="194"/>
                    </a:cubicBezTo>
                    <a:cubicBezTo>
                      <a:pt x="308" y="198"/>
                      <a:pt x="305" y="202"/>
                      <a:pt x="302" y="206"/>
                    </a:cubicBezTo>
                    <a:cubicBezTo>
                      <a:pt x="301" y="207"/>
                      <a:pt x="299" y="212"/>
                      <a:pt x="297" y="212"/>
                    </a:cubicBezTo>
                    <a:moveTo>
                      <a:pt x="1040" y="151"/>
                    </a:moveTo>
                    <a:cubicBezTo>
                      <a:pt x="1033" y="144"/>
                      <a:pt x="1026" y="135"/>
                      <a:pt x="1021" y="127"/>
                    </a:cubicBezTo>
                    <a:cubicBezTo>
                      <a:pt x="1020" y="125"/>
                      <a:pt x="1019" y="123"/>
                      <a:pt x="1018" y="122"/>
                    </a:cubicBezTo>
                    <a:cubicBezTo>
                      <a:pt x="1032" y="118"/>
                      <a:pt x="1046" y="114"/>
                      <a:pt x="1060" y="110"/>
                    </a:cubicBezTo>
                    <a:cubicBezTo>
                      <a:pt x="1059" y="114"/>
                      <a:pt x="1059" y="118"/>
                      <a:pt x="1058" y="120"/>
                    </a:cubicBezTo>
                    <a:cubicBezTo>
                      <a:pt x="1055" y="128"/>
                      <a:pt x="1053" y="136"/>
                      <a:pt x="1051" y="144"/>
                    </a:cubicBezTo>
                    <a:cubicBezTo>
                      <a:pt x="1047" y="146"/>
                      <a:pt x="1044" y="149"/>
                      <a:pt x="1040" y="151"/>
                    </a:cubicBezTo>
                    <a:moveTo>
                      <a:pt x="229" y="184"/>
                    </a:moveTo>
                    <a:cubicBezTo>
                      <a:pt x="226" y="182"/>
                      <a:pt x="224" y="181"/>
                      <a:pt x="222" y="180"/>
                    </a:cubicBezTo>
                    <a:cubicBezTo>
                      <a:pt x="222" y="175"/>
                      <a:pt x="222" y="170"/>
                      <a:pt x="221" y="165"/>
                    </a:cubicBezTo>
                    <a:cubicBezTo>
                      <a:pt x="218" y="153"/>
                      <a:pt x="217" y="141"/>
                      <a:pt x="215" y="130"/>
                    </a:cubicBezTo>
                    <a:cubicBezTo>
                      <a:pt x="213" y="123"/>
                      <a:pt x="211" y="116"/>
                      <a:pt x="209" y="109"/>
                    </a:cubicBezTo>
                    <a:cubicBezTo>
                      <a:pt x="228" y="114"/>
                      <a:pt x="247" y="118"/>
                      <a:pt x="266" y="122"/>
                    </a:cubicBezTo>
                    <a:cubicBezTo>
                      <a:pt x="263" y="125"/>
                      <a:pt x="263" y="129"/>
                      <a:pt x="260" y="134"/>
                    </a:cubicBezTo>
                    <a:cubicBezTo>
                      <a:pt x="257" y="140"/>
                      <a:pt x="254" y="148"/>
                      <a:pt x="250" y="154"/>
                    </a:cubicBezTo>
                    <a:cubicBezTo>
                      <a:pt x="246" y="160"/>
                      <a:pt x="240" y="165"/>
                      <a:pt x="237" y="172"/>
                    </a:cubicBezTo>
                    <a:cubicBezTo>
                      <a:pt x="235" y="176"/>
                      <a:pt x="232" y="180"/>
                      <a:pt x="229" y="184"/>
                    </a:cubicBezTo>
                    <a:moveTo>
                      <a:pt x="215" y="176"/>
                    </a:moveTo>
                    <a:cubicBezTo>
                      <a:pt x="213" y="175"/>
                      <a:pt x="211" y="174"/>
                      <a:pt x="209" y="173"/>
                    </a:cubicBezTo>
                    <a:cubicBezTo>
                      <a:pt x="196" y="164"/>
                      <a:pt x="183" y="156"/>
                      <a:pt x="172" y="147"/>
                    </a:cubicBezTo>
                    <a:cubicBezTo>
                      <a:pt x="173" y="146"/>
                      <a:pt x="174" y="145"/>
                      <a:pt x="175" y="144"/>
                    </a:cubicBezTo>
                    <a:cubicBezTo>
                      <a:pt x="180" y="141"/>
                      <a:pt x="185" y="139"/>
                      <a:pt x="188" y="134"/>
                    </a:cubicBezTo>
                    <a:cubicBezTo>
                      <a:pt x="191" y="128"/>
                      <a:pt x="194" y="122"/>
                      <a:pt x="197" y="115"/>
                    </a:cubicBezTo>
                    <a:cubicBezTo>
                      <a:pt x="198" y="113"/>
                      <a:pt x="198" y="110"/>
                      <a:pt x="199" y="107"/>
                    </a:cubicBezTo>
                    <a:cubicBezTo>
                      <a:pt x="200" y="107"/>
                      <a:pt x="201" y="107"/>
                      <a:pt x="202" y="108"/>
                    </a:cubicBezTo>
                    <a:cubicBezTo>
                      <a:pt x="203" y="111"/>
                      <a:pt x="204" y="115"/>
                      <a:pt x="204" y="117"/>
                    </a:cubicBezTo>
                    <a:cubicBezTo>
                      <a:pt x="208" y="127"/>
                      <a:pt x="208" y="138"/>
                      <a:pt x="210" y="148"/>
                    </a:cubicBezTo>
                    <a:cubicBezTo>
                      <a:pt x="211" y="157"/>
                      <a:pt x="214" y="167"/>
                      <a:pt x="215" y="176"/>
                    </a:cubicBezTo>
                    <a:moveTo>
                      <a:pt x="166" y="143"/>
                    </a:moveTo>
                    <a:cubicBezTo>
                      <a:pt x="165" y="142"/>
                      <a:pt x="165" y="142"/>
                      <a:pt x="164" y="141"/>
                    </a:cubicBezTo>
                    <a:cubicBezTo>
                      <a:pt x="164" y="141"/>
                      <a:pt x="164" y="141"/>
                      <a:pt x="164" y="141"/>
                    </a:cubicBezTo>
                    <a:cubicBezTo>
                      <a:pt x="164" y="134"/>
                      <a:pt x="165" y="126"/>
                      <a:pt x="164" y="119"/>
                    </a:cubicBezTo>
                    <a:cubicBezTo>
                      <a:pt x="163" y="111"/>
                      <a:pt x="161" y="104"/>
                      <a:pt x="158" y="96"/>
                    </a:cubicBezTo>
                    <a:cubicBezTo>
                      <a:pt x="169" y="99"/>
                      <a:pt x="180" y="102"/>
                      <a:pt x="191" y="105"/>
                    </a:cubicBezTo>
                    <a:cubicBezTo>
                      <a:pt x="190" y="110"/>
                      <a:pt x="189" y="116"/>
                      <a:pt x="187" y="120"/>
                    </a:cubicBezTo>
                    <a:cubicBezTo>
                      <a:pt x="182" y="130"/>
                      <a:pt x="176" y="133"/>
                      <a:pt x="168" y="140"/>
                    </a:cubicBezTo>
                    <a:cubicBezTo>
                      <a:pt x="168" y="141"/>
                      <a:pt x="167" y="142"/>
                      <a:pt x="166" y="143"/>
                    </a:cubicBezTo>
                    <a:moveTo>
                      <a:pt x="156" y="135"/>
                    </a:moveTo>
                    <a:cubicBezTo>
                      <a:pt x="149" y="130"/>
                      <a:pt x="143" y="124"/>
                      <a:pt x="137" y="118"/>
                    </a:cubicBezTo>
                    <a:cubicBezTo>
                      <a:pt x="142" y="111"/>
                      <a:pt x="146" y="102"/>
                      <a:pt x="150" y="94"/>
                    </a:cubicBezTo>
                    <a:cubicBezTo>
                      <a:pt x="150" y="94"/>
                      <a:pt x="150" y="94"/>
                      <a:pt x="150" y="94"/>
                    </a:cubicBezTo>
                    <a:cubicBezTo>
                      <a:pt x="150" y="96"/>
                      <a:pt x="151" y="97"/>
                      <a:pt x="152" y="99"/>
                    </a:cubicBezTo>
                    <a:cubicBezTo>
                      <a:pt x="154" y="104"/>
                      <a:pt x="153" y="111"/>
                      <a:pt x="156" y="115"/>
                    </a:cubicBezTo>
                    <a:cubicBezTo>
                      <a:pt x="159" y="120"/>
                      <a:pt x="156" y="130"/>
                      <a:pt x="156" y="135"/>
                    </a:cubicBezTo>
                    <a:cubicBezTo>
                      <a:pt x="156" y="135"/>
                      <a:pt x="156" y="135"/>
                      <a:pt x="156" y="135"/>
                    </a:cubicBezTo>
                    <a:moveTo>
                      <a:pt x="1060" y="138"/>
                    </a:moveTo>
                    <a:cubicBezTo>
                      <a:pt x="1060" y="136"/>
                      <a:pt x="1061" y="135"/>
                      <a:pt x="1061" y="133"/>
                    </a:cubicBezTo>
                    <a:cubicBezTo>
                      <a:pt x="1063" y="125"/>
                      <a:pt x="1067" y="117"/>
                      <a:pt x="1068" y="109"/>
                    </a:cubicBezTo>
                    <a:cubicBezTo>
                      <a:pt x="1068" y="109"/>
                      <a:pt x="1068" y="108"/>
                      <a:pt x="1068" y="108"/>
                    </a:cubicBezTo>
                    <a:cubicBezTo>
                      <a:pt x="1087" y="102"/>
                      <a:pt x="1103" y="97"/>
                      <a:pt x="1118" y="92"/>
                    </a:cubicBezTo>
                    <a:cubicBezTo>
                      <a:pt x="1102" y="106"/>
                      <a:pt x="1082" y="122"/>
                      <a:pt x="1060" y="138"/>
                    </a:cubicBezTo>
                    <a:moveTo>
                      <a:pt x="131" y="113"/>
                    </a:moveTo>
                    <a:cubicBezTo>
                      <a:pt x="128" y="110"/>
                      <a:pt x="125" y="108"/>
                      <a:pt x="123" y="105"/>
                    </a:cubicBezTo>
                    <a:cubicBezTo>
                      <a:pt x="122" y="101"/>
                      <a:pt x="121" y="98"/>
                      <a:pt x="121" y="97"/>
                    </a:cubicBezTo>
                    <a:cubicBezTo>
                      <a:pt x="120" y="93"/>
                      <a:pt x="119" y="89"/>
                      <a:pt x="118" y="85"/>
                    </a:cubicBezTo>
                    <a:cubicBezTo>
                      <a:pt x="126" y="88"/>
                      <a:pt x="134" y="90"/>
                      <a:pt x="142" y="92"/>
                    </a:cubicBezTo>
                    <a:cubicBezTo>
                      <a:pt x="139" y="99"/>
                      <a:pt x="135" y="107"/>
                      <a:pt x="131" y="113"/>
                    </a:cubicBezTo>
                    <a:moveTo>
                      <a:pt x="100" y="80"/>
                    </a:moveTo>
                    <a:cubicBezTo>
                      <a:pt x="100" y="80"/>
                      <a:pt x="100" y="80"/>
                      <a:pt x="100" y="80"/>
                    </a:cubicBezTo>
                    <a:cubicBezTo>
                      <a:pt x="101" y="80"/>
                      <a:pt x="102" y="80"/>
                      <a:pt x="102" y="81"/>
                    </a:cubicBezTo>
                    <a:cubicBezTo>
                      <a:pt x="105" y="81"/>
                      <a:pt x="107" y="82"/>
                      <a:pt x="110" y="83"/>
                    </a:cubicBezTo>
                    <a:cubicBezTo>
                      <a:pt x="111" y="87"/>
                      <a:pt x="112" y="91"/>
                      <a:pt x="113" y="95"/>
                    </a:cubicBezTo>
                    <a:cubicBezTo>
                      <a:pt x="108" y="90"/>
                      <a:pt x="104" y="85"/>
                      <a:pt x="100" y="80"/>
                    </a:cubicBezTo>
                    <a:moveTo>
                      <a:pt x="1241" y="0"/>
                    </a:moveTo>
                    <a:cubicBezTo>
                      <a:pt x="1236" y="2"/>
                      <a:pt x="1236" y="2"/>
                      <a:pt x="1236" y="2"/>
                    </a:cubicBezTo>
                    <a:cubicBezTo>
                      <a:pt x="1233" y="3"/>
                      <a:pt x="1233" y="3"/>
                      <a:pt x="1233" y="3"/>
                    </a:cubicBezTo>
                    <a:cubicBezTo>
                      <a:pt x="1219" y="9"/>
                      <a:pt x="1219" y="9"/>
                      <a:pt x="1219" y="9"/>
                    </a:cubicBezTo>
                    <a:cubicBezTo>
                      <a:pt x="1194" y="20"/>
                      <a:pt x="1194" y="20"/>
                      <a:pt x="1194" y="20"/>
                    </a:cubicBezTo>
                    <a:cubicBezTo>
                      <a:pt x="1194" y="20"/>
                      <a:pt x="1194" y="20"/>
                      <a:pt x="1193" y="20"/>
                    </a:cubicBezTo>
                    <a:cubicBezTo>
                      <a:pt x="1191" y="20"/>
                      <a:pt x="1190" y="21"/>
                      <a:pt x="1188" y="21"/>
                    </a:cubicBezTo>
                    <a:cubicBezTo>
                      <a:pt x="1184" y="22"/>
                      <a:pt x="1180" y="25"/>
                      <a:pt x="1176" y="28"/>
                    </a:cubicBezTo>
                    <a:cubicBezTo>
                      <a:pt x="1175" y="29"/>
                      <a:pt x="1173" y="30"/>
                      <a:pt x="1171" y="31"/>
                    </a:cubicBezTo>
                    <a:cubicBezTo>
                      <a:pt x="1167" y="32"/>
                      <a:pt x="1162" y="34"/>
                      <a:pt x="1157" y="36"/>
                    </a:cubicBezTo>
                    <a:cubicBezTo>
                      <a:pt x="1157" y="36"/>
                      <a:pt x="1156" y="37"/>
                      <a:pt x="1156" y="37"/>
                    </a:cubicBezTo>
                    <a:cubicBezTo>
                      <a:pt x="1147" y="40"/>
                      <a:pt x="1135" y="45"/>
                      <a:pt x="1122" y="50"/>
                    </a:cubicBezTo>
                    <a:cubicBezTo>
                      <a:pt x="1106" y="55"/>
                      <a:pt x="1088" y="61"/>
                      <a:pt x="1068" y="67"/>
                    </a:cubicBezTo>
                    <a:cubicBezTo>
                      <a:pt x="1043" y="75"/>
                      <a:pt x="1014" y="83"/>
                      <a:pt x="982" y="90"/>
                    </a:cubicBezTo>
                    <a:cubicBezTo>
                      <a:pt x="919" y="105"/>
                      <a:pt x="843" y="119"/>
                      <a:pt x="758" y="125"/>
                    </a:cubicBezTo>
                    <a:cubicBezTo>
                      <a:pt x="732" y="126"/>
                      <a:pt x="706" y="128"/>
                      <a:pt x="679" y="128"/>
                    </a:cubicBezTo>
                    <a:cubicBezTo>
                      <a:pt x="673" y="128"/>
                      <a:pt x="667" y="128"/>
                      <a:pt x="661" y="128"/>
                    </a:cubicBezTo>
                    <a:cubicBezTo>
                      <a:pt x="661" y="128"/>
                      <a:pt x="661" y="128"/>
                      <a:pt x="661" y="128"/>
                    </a:cubicBezTo>
                    <a:cubicBezTo>
                      <a:pt x="641" y="128"/>
                      <a:pt x="621" y="128"/>
                      <a:pt x="602" y="127"/>
                    </a:cubicBezTo>
                    <a:cubicBezTo>
                      <a:pt x="595" y="126"/>
                      <a:pt x="589" y="126"/>
                      <a:pt x="582" y="126"/>
                    </a:cubicBezTo>
                    <a:cubicBezTo>
                      <a:pt x="545" y="124"/>
                      <a:pt x="508" y="121"/>
                      <a:pt x="470" y="116"/>
                    </a:cubicBezTo>
                    <a:cubicBezTo>
                      <a:pt x="406" y="109"/>
                      <a:pt x="342" y="99"/>
                      <a:pt x="278" y="85"/>
                    </a:cubicBezTo>
                    <a:cubicBezTo>
                      <a:pt x="247" y="79"/>
                      <a:pt x="216" y="72"/>
                      <a:pt x="186" y="64"/>
                    </a:cubicBezTo>
                    <a:cubicBezTo>
                      <a:pt x="168" y="59"/>
                      <a:pt x="151" y="54"/>
                      <a:pt x="133" y="49"/>
                    </a:cubicBezTo>
                    <a:cubicBezTo>
                      <a:pt x="123" y="46"/>
                      <a:pt x="112" y="43"/>
                      <a:pt x="102" y="40"/>
                    </a:cubicBezTo>
                    <a:cubicBezTo>
                      <a:pt x="96" y="38"/>
                      <a:pt x="91" y="37"/>
                      <a:pt x="86" y="35"/>
                    </a:cubicBezTo>
                    <a:cubicBezTo>
                      <a:pt x="83" y="34"/>
                      <a:pt x="81" y="34"/>
                      <a:pt x="78" y="33"/>
                    </a:cubicBezTo>
                    <a:cubicBezTo>
                      <a:pt x="69" y="30"/>
                      <a:pt x="64" y="28"/>
                      <a:pt x="61" y="28"/>
                    </a:cubicBezTo>
                    <a:cubicBezTo>
                      <a:pt x="58" y="26"/>
                      <a:pt x="55" y="25"/>
                      <a:pt x="52" y="25"/>
                    </a:cubicBezTo>
                    <a:cubicBezTo>
                      <a:pt x="52" y="25"/>
                      <a:pt x="51" y="26"/>
                      <a:pt x="51" y="26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6" y="54"/>
                      <a:pt x="36" y="54"/>
                      <a:pt x="36" y="54"/>
                    </a:cubicBezTo>
                    <a:cubicBezTo>
                      <a:pt x="37" y="57"/>
                      <a:pt x="39" y="59"/>
                      <a:pt x="41" y="61"/>
                    </a:cubicBezTo>
                    <a:cubicBezTo>
                      <a:pt x="48" y="72"/>
                      <a:pt x="61" y="94"/>
                      <a:pt x="85" y="120"/>
                    </a:cubicBezTo>
                    <a:cubicBezTo>
                      <a:pt x="87" y="122"/>
                      <a:pt x="90" y="125"/>
                      <a:pt x="92" y="128"/>
                    </a:cubicBezTo>
                    <a:cubicBezTo>
                      <a:pt x="96" y="132"/>
                      <a:pt x="100" y="136"/>
                      <a:pt x="104" y="140"/>
                    </a:cubicBezTo>
                    <a:cubicBezTo>
                      <a:pt x="106" y="141"/>
                      <a:pt x="108" y="143"/>
                      <a:pt x="110" y="145"/>
                    </a:cubicBezTo>
                    <a:cubicBezTo>
                      <a:pt x="131" y="165"/>
                      <a:pt x="158" y="186"/>
                      <a:pt x="191" y="206"/>
                    </a:cubicBezTo>
                    <a:cubicBezTo>
                      <a:pt x="214" y="220"/>
                      <a:pt x="239" y="233"/>
                      <a:pt x="265" y="244"/>
                    </a:cubicBezTo>
                    <a:cubicBezTo>
                      <a:pt x="271" y="247"/>
                      <a:pt x="277" y="249"/>
                      <a:pt x="282" y="251"/>
                    </a:cubicBezTo>
                    <a:cubicBezTo>
                      <a:pt x="285" y="252"/>
                      <a:pt x="288" y="254"/>
                      <a:pt x="291" y="255"/>
                    </a:cubicBezTo>
                    <a:cubicBezTo>
                      <a:pt x="291" y="255"/>
                      <a:pt x="292" y="255"/>
                      <a:pt x="292" y="255"/>
                    </a:cubicBezTo>
                    <a:cubicBezTo>
                      <a:pt x="295" y="256"/>
                      <a:pt x="298" y="257"/>
                      <a:pt x="300" y="258"/>
                    </a:cubicBezTo>
                    <a:cubicBezTo>
                      <a:pt x="303" y="259"/>
                      <a:pt x="306" y="260"/>
                      <a:pt x="309" y="261"/>
                    </a:cubicBezTo>
                    <a:cubicBezTo>
                      <a:pt x="363" y="280"/>
                      <a:pt x="422" y="294"/>
                      <a:pt x="487" y="302"/>
                    </a:cubicBezTo>
                    <a:cubicBezTo>
                      <a:pt x="492" y="302"/>
                      <a:pt x="497" y="303"/>
                      <a:pt x="502" y="304"/>
                    </a:cubicBezTo>
                    <a:cubicBezTo>
                      <a:pt x="541" y="308"/>
                      <a:pt x="581" y="310"/>
                      <a:pt x="622" y="310"/>
                    </a:cubicBezTo>
                    <a:cubicBezTo>
                      <a:pt x="624" y="310"/>
                      <a:pt x="626" y="310"/>
                      <a:pt x="628" y="310"/>
                    </a:cubicBezTo>
                    <a:cubicBezTo>
                      <a:pt x="666" y="310"/>
                      <a:pt x="703" y="308"/>
                      <a:pt x="739" y="303"/>
                    </a:cubicBezTo>
                    <a:cubicBezTo>
                      <a:pt x="743" y="302"/>
                      <a:pt x="746" y="302"/>
                      <a:pt x="750" y="301"/>
                    </a:cubicBezTo>
                    <a:cubicBezTo>
                      <a:pt x="752" y="301"/>
                      <a:pt x="754" y="301"/>
                      <a:pt x="756" y="300"/>
                    </a:cubicBezTo>
                    <a:cubicBezTo>
                      <a:pt x="759" y="300"/>
                      <a:pt x="761" y="299"/>
                      <a:pt x="764" y="299"/>
                    </a:cubicBezTo>
                    <a:cubicBezTo>
                      <a:pt x="823" y="289"/>
                      <a:pt x="881" y="272"/>
                      <a:pt x="936" y="250"/>
                    </a:cubicBezTo>
                    <a:cubicBezTo>
                      <a:pt x="939" y="248"/>
                      <a:pt x="942" y="247"/>
                      <a:pt x="945" y="246"/>
                    </a:cubicBezTo>
                    <a:cubicBezTo>
                      <a:pt x="948" y="244"/>
                      <a:pt x="950" y="243"/>
                      <a:pt x="953" y="242"/>
                    </a:cubicBezTo>
                    <a:cubicBezTo>
                      <a:pt x="956" y="241"/>
                      <a:pt x="959" y="240"/>
                      <a:pt x="962" y="238"/>
                    </a:cubicBezTo>
                    <a:cubicBezTo>
                      <a:pt x="968" y="235"/>
                      <a:pt x="974" y="232"/>
                      <a:pt x="981" y="229"/>
                    </a:cubicBezTo>
                    <a:cubicBezTo>
                      <a:pt x="995" y="222"/>
                      <a:pt x="1009" y="215"/>
                      <a:pt x="1023" y="207"/>
                    </a:cubicBezTo>
                    <a:cubicBezTo>
                      <a:pt x="1068" y="181"/>
                      <a:pt x="1103" y="152"/>
                      <a:pt x="1131" y="126"/>
                    </a:cubicBezTo>
                    <a:cubicBezTo>
                      <a:pt x="1134" y="124"/>
                      <a:pt x="1136" y="121"/>
                      <a:pt x="1138" y="119"/>
                    </a:cubicBezTo>
                    <a:cubicBezTo>
                      <a:pt x="1141" y="116"/>
                      <a:pt x="1144" y="113"/>
                      <a:pt x="1147" y="110"/>
                    </a:cubicBezTo>
                    <a:cubicBezTo>
                      <a:pt x="1149" y="108"/>
                      <a:pt x="1152" y="105"/>
                      <a:pt x="1154" y="103"/>
                    </a:cubicBezTo>
                    <a:cubicBezTo>
                      <a:pt x="1158" y="99"/>
                      <a:pt x="1162" y="94"/>
                      <a:pt x="1166" y="90"/>
                    </a:cubicBezTo>
                    <a:cubicBezTo>
                      <a:pt x="1171" y="85"/>
                      <a:pt x="1175" y="79"/>
                      <a:pt x="1179" y="74"/>
                    </a:cubicBezTo>
                    <a:cubicBezTo>
                      <a:pt x="1181" y="72"/>
                      <a:pt x="1182" y="71"/>
                      <a:pt x="1183" y="69"/>
                    </a:cubicBezTo>
                    <a:cubicBezTo>
                      <a:pt x="1188" y="63"/>
                      <a:pt x="1192" y="58"/>
                      <a:pt x="1196" y="53"/>
                    </a:cubicBezTo>
                    <a:cubicBezTo>
                      <a:pt x="1198" y="50"/>
                      <a:pt x="1198" y="50"/>
                      <a:pt x="1198" y="50"/>
                    </a:cubicBezTo>
                    <a:cubicBezTo>
                      <a:pt x="1200" y="48"/>
                      <a:pt x="1200" y="48"/>
                      <a:pt x="1200" y="48"/>
                    </a:cubicBezTo>
                    <a:cubicBezTo>
                      <a:pt x="1211" y="35"/>
                      <a:pt x="1211" y="35"/>
                      <a:pt x="1211" y="35"/>
                    </a:cubicBezTo>
                    <a:cubicBezTo>
                      <a:pt x="1220" y="25"/>
                      <a:pt x="1220" y="25"/>
                      <a:pt x="1220" y="25"/>
                    </a:cubicBezTo>
                    <a:cubicBezTo>
                      <a:pt x="1225" y="19"/>
                      <a:pt x="1225" y="19"/>
                      <a:pt x="1225" y="19"/>
                    </a:cubicBezTo>
                    <a:cubicBezTo>
                      <a:pt x="1229" y="14"/>
                      <a:pt x="1229" y="14"/>
                      <a:pt x="1229" y="14"/>
                    </a:cubicBezTo>
                    <a:cubicBezTo>
                      <a:pt x="1240" y="1"/>
                      <a:pt x="1240" y="1"/>
                      <a:pt x="1240" y="1"/>
                    </a:cubicBezTo>
                    <a:cubicBezTo>
                      <a:pt x="1241" y="0"/>
                      <a:pt x="1241" y="0"/>
                      <a:pt x="12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5" name="Freeform 825"/>
              <p:cNvSpPr>
                <a:spLocks noEditPoints="1"/>
              </p:cNvSpPr>
              <p:nvPr/>
            </p:nvSpPr>
            <p:spPr bwMode="auto">
              <a:xfrm>
                <a:off x="3288" y="3663"/>
                <a:ext cx="262" cy="304"/>
              </a:xfrm>
              <a:custGeom>
                <a:avLst/>
                <a:gdLst>
                  <a:gd name="T0" fmla="*/ 347 w 531"/>
                  <a:gd name="T1" fmla="*/ 64 h 616"/>
                  <a:gd name="T2" fmla="*/ 284 w 531"/>
                  <a:gd name="T3" fmla="*/ 50 h 616"/>
                  <a:gd name="T4" fmla="*/ 397 w 531"/>
                  <a:gd name="T5" fmla="*/ 576 h 616"/>
                  <a:gd name="T6" fmla="*/ 407 w 531"/>
                  <a:gd name="T7" fmla="*/ 579 h 616"/>
                  <a:gd name="T8" fmla="*/ 430 w 531"/>
                  <a:gd name="T9" fmla="*/ 572 h 616"/>
                  <a:gd name="T10" fmla="*/ 437 w 531"/>
                  <a:gd name="T11" fmla="*/ 574 h 616"/>
                  <a:gd name="T12" fmla="*/ 434 w 531"/>
                  <a:gd name="T13" fmla="*/ 584 h 616"/>
                  <a:gd name="T14" fmla="*/ 464 w 531"/>
                  <a:gd name="T15" fmla="*/ 524 h 616"/>
                  <a:gd name="T16" fmla="*/ 472 w 531"/>
                  <a:gd name="T17" fmla="*/ 490 h 616"/>
                  <a:gd name="T18" fmla="*/ 492 w 531"/>
                  <a:gd name="T19" fmla="*/ 503 h 616"/>
                  <a:gd name="T20" fmla="*/ 488 w 531"/>
                  <a:gd name="T21" fmla="*/ 462 h 616"/>
                  <a:gd name="T22" fmla="*/ 132 w 531"/>
                  <a:gd name="T23" fmla="*/ 317 h 616"/>
                  <a:gd name="T24" fmla="*/ 132 w 531"/>
                  <a:gd name="T25" fmla="*/ 241 h 616"/>
                  <a:gd name="T26" fmla="*/ 157 w 531"/>
                  <a:gd name="T27" fmla="*/ 290 h 616"/>
                  <a:gd name="T28" fmla="*/ 224 w 531"/>
                  <a:gd name="T29" fmla="*/ 327 h 616"/>
                  <a:gd name="T30" fmla="*/ 91 w 531"/>
                  <a:gd name="T31" fmla="*/ 306 h 616"/>
                  <a:gd name="T32" fmla="*/ 113 w 531"/>
                  <a:gd name="T33" fmla="*/ 240 h 616"/>
                  <a:gd name="T34" fmla="*/ 88 w 531"/>
                  <a:gd name="T35" fmla="*/ 230 h 616"/>
                  <a:gd name="T36" fmla="*/ 234 w 531"/>
                  <a:gd name="T37" fmla="*/ 326 h 616"/>
                  <a:gd name="T38" fmla="*/ 172 w 531"/>
                  <a:gd name="T39" fmla="*/ 229 h 616"/>
                  <a:gd name="T40" fmla="*/ 260 w 531"/>
                  <a:gd name="T41" fmla="*/ 326 h 616"/>
                  <a:gd name="T42" fmla="*/ 72 w 531"/>
                  <a:gd name="T43" fmla="*/ 219 h 616"/>
                  <a:gd name="T44" fmla="*/ 285 w 531"/>
                  <a:gd name="T45" fmla="*/ 308 h 616"/>
                  <a:gd name="T46" fmla="*/ 199 w 531"/>
                  <a:gd name="T47" fmla="*/ 223 h 616"/>
                  <a:gd name="T48" fmla="*/ 394 w 531"/>
                  <a:gd name="T49" fmla="*/ 349 h 616"/>
                  <a:gd name="T50" fmla="*/ 59 w 531"/>
                  <a:gd name="T51" fmla="*/ 205 h 616"/>
                  <a:gd name="T52" fmla="*/ 479 w 531"/>
                  <a:gd name="T53" fmla="*/ 435 h 616"/>
                  <a:gd name="T54" fmla="*/ 327 w 531"/>
                  <a:gd name="T55" fmla="*/ 289 h 616"/>
                  <a:gd name="T56" fmla="*/ 232 w 531"/>
                  <a:gd name="T57" fmla="*/ 211 h 616"/>
                  <a:gd name="T58" fmla="*/ 457 w 531"/>
                  <a:gd name="T59" fmla="*/ 359 h 616"/>
                  <a:gd name="T60" fmla="*/ 491 w 531"/>
                  <a:gd name="T61" fmla="*/ 386 h 616"/>
                  <a:gd name="T62" fmla="*/ 200 w 531"/>
                  <a:gd name="T63" fmla="*/ 192 h 616"/>
                  <a:gd name="T64" fmla="*/ 467 w 531"/>
                  <a:gd name="T65" fmla="*/ 309 h 616"/>
                  <a:gd name="T66" fmla="*/ 45 w 531"/>
                  <a:gd name="T67" fmla="*/ 209 h 616"/>
                  <a:gd name="T68" fmla="*/ 277 w 531"/>
                  <a:gd name="T69" fmla="*/ 190 h 616"/>
                  <a:gd name="T70" fmla="*/ 333 w 531"/>
                  <a:gd name="T71" fmla="*/ 173 h 616"/>
                  <a:gd name="T72" fmla="*/ 205 w 531"/>
                  <a:gd name="T73" fmla="*/ 131 h 616"/>
                  <a:gd name="T74" fmla="*/ 342 w 531"/>
                  <a:gd name="T75" fmla="*/ 126 h 616"/>
                  <a:gd name="T76" fmla="*/ 334 w 531"/>
                  <a:gd name="T77" fmla="*/ 165 h 616"/>
                  <a:gd name="T78" fmla="*/ 213 w 531"/>
                  <a:gd name="T79" fmla="*/ 94 h 616"/>
                  <a:gd name="T80" fmla="*/ 336 w 531"/>
                  <a:gd name="T81" fmla="*/ 116 h 616"/>
                  <a:gd name="T82" fmla="*/ 63 w 531"/>
                  <a:gd name="T83" fmla="*/ 99 h 616"/>
                  <a:gd name="T84" fmla="*/ 91 w 531"/>
                  <a:gd name="T85" fmla="*/ 77 h 616"/>
                  <a:gd name="T86" fmla="*/ 100 w 531"/>
                  <a:gd name="T87" fmla="*/ 73 h 616"/>
                  <a:gd name="T88" fmla="*/ 166 w 531"/>
                  <a:gd name="T89" fmla="*/ 74 h 616"/>
                  <a:gd name="T90" fmla="*/ 226 w 531"/>
                  <a:gd name="T91" fmla="*/ 81 h 616"/>
                  <a:gd name="T92" fmla="*/ 109 w 531"/>
                  <a:gd name="T93" fmla="*/ 63 h 616"/>
                  <a:gd name="T94" fmla="*/ 108 w 531"/>
                  <a:gd name="T95" fmla="*/ 70 h 616"/>
                  <a:gd name="T96" fmla="*/ 177 w 531"/>
                  <a:gd name="T97" fmla="*/ 37 h 616"/>
                  <a:gd name="T98" fmla="*/ 145 w 531"/>
                  <a:gd name="T99" fmla="*/ 68 h 616"/>
                  <a:gd name="T100" fmla="*/ 158 w 531"/>
                  <a:gd name="T101" fmla="*/ 47 h 616"/>
                  <a:gd name="T102" fmla="*/ 70 w 531"/>
                  <a:gd name="T103" fmla="*/ 83 h 616"/>
                  <a:gd name="T104" fmla="*/ 107 w 531"/>
                  <a:gd name="T105" fmla="*/ 97 h 616"/>
                  <a:gd name="T106" fmla="*/ 46 w 531"/>
                  <a:gd name="T107" fmla="*/ 153 h 616"/>
                  <a:gd name="T108" fmla="*/ 32 w 531"/>
                  <a:gd name="T109" fmla="*/ 320 h 616"/>
                  <a:gd name="T110" fmla="*/ 198 w 531"/>
                  <a:gd name="T111" fmla="*/ 372 h 616"/>
                  <a:gd name="T112" fmla="*/ 356 w 531"/>
                  <a:gd name="T113" fmla="*/ 377 h 616"/>
                  <a:gd name="T114" fmla="*/ 365 w 531"/>
                  <a:gd name="T115" fmla="*/ 544 h 616"/>
                  <a:gd name="T116" fmla="*/ 414 w 531"/>
                  <a:gd name="T117" fmla="*/ 616 h 616"/>
                  <a:gd name="T118" fmla="*/ 521 w 531"/>
                  <a:gd name="T119" fmla="*/ 374 h 616"/>
                  <a:gd name="T120" fmla="*/ 413 w 531"/>
                  <a:gd name="T121" fmla="*/ 131 h 616"/>
                  <a:gd name="T122" fmla="*/ 283 w 531"/>
                  <a:gd name="T123" fmla="*/ 62 h 6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31" h="616">
                    <a:moveTo>
                      <a:pt x="435" y="162"/>
                    </a:moveTo>
                    <a:cubicBezTo>
                      <a:pt x="435" y="167"/>
                      <a:pt x="434" y="171"/>
                      <a:pt x="434" y="176"/>
                    </a:cubicBezTo>
                    <a:cubicBezTo>
                      <a:pt x="434" y="206"/>
                      <a:pt x="452" y="231"/>
                      <a:pt x="477" y="241"/>
                    </a:cubicBezTo>
                    <a:cubicBezTo>
                      <a:pt x="465" y="213"/>
                      <a:pt x="451" y="186"/>
                      <a:pt x="435" y="162"/>
                    </a:cubicBezTo>
                    <a:moveTo>
                      <a:pt x="347" y="64"/>
                    </a:moveTo>
                    <a:cubicBezTo>
                      <a:pt x="353" y="92"/>
                      <a:pt x="375" y="115"/>
                      <a:pt x="403" y="118"/>
                    </a:cubicBezTo>
                    <a:cubicBezTo>
                      <a:pt x="386" y="98"/>
                      <a:pt x="367" y="80"/>
                      <a:pt x="347" y="64"/>
                    </a:cubicBezTo>
                    <a:moveTo>
                      <a:pt x="222" y="4"/>
                    </a:moveTo>
                    <a:cubicBezTo>
                      <a:pt x="231" y="31"/>
                      <a:pt x="255" y="50"/>
                      <a:pt x="283" y="50"/>
                    </a:cubicBezTo>
                    <a:cubicBezTo>
                      <a:pt x="283" y="50"/>
                      <a:pt x="283" y="50"/>
                      <a:pt x="284" y="50"/>
                    </a:cubicBezTo>
                    <a:cubicBezTo>
                      <a:pt x="295" y="50"/>
                      <a:pt x="306" y="47"/>
                      <a:pt x="315" y="41"/>
                    </a:cubicBezTo>
                    <a:cubicBezTo>
                      <a:pt x="286" y="24"/>
                      <a:pt x="255" y="11"/>
                      <a:pt x="222" y="4"/>
                    </a:cubicBezTo>
                    <a:moveTo>
                      <a:pt x="390" y="583"/>
                    </a:moveTo>
                    <a:cubicBezTo>
                      <a:pt x="384" y="575"/>
                      <a:pt x="387" y="563"/>
                      <a:pt x="410" y="555"/>
                    </a:cubicBezTo>
                    <a:cubicBezTo>
                      <a:pt x="409" y="563"/>
                      <a:pt x="403" y="572"/>
                      <a:pt x="397" y="576"/>
                    </a:cubicBezTo>
                    <a:cubicBezTo>
                      <a:pt x="394" y="578"/>
                      <a:pt x="392" y="581"/>
                      <a:pt x="390" y="583"/>
                    </a:cubicBezTo>
                    <a:moveTo>
                      <a:pt x="410" y="592"/>
                    </a:moveTo>
                    <a:cubicBezTo>
                      <a:pt x="405" y="592"/>
                      <a:pt x="400" y="590"/>
                      <a:pt x="396" y="588"/>
                    </a:cubicBezTo>
                    <a:cubicBezTo>
                      <a:pt x="396" y="587"/>
                      <a:pt x="397" y="586"/>
                      <a:pt x="398" y="585"/>
                    </a:cubicBezTo>
                    <a:cubicBezTo>
                      <a:pt x="401" y="582"/>
                      <a:pt x="404" y="582"/>
                      <a:pt x="407" y="579"/>
                    </a:cubicBezTo>
                    <a:cubicBezTo>
                      <a:pt x="409" y="577"/>
                      <a:pt x="410" y="575"/>
                      <a:pt x="411" y="573"/>
                    </a:cubicBezTo>
                    <a:cubicBezTo>
                      <a:pt x="415" y="566"/>
                      <a:pt x="418" y="559"/>
                      <a:pt x="418" y="552"/>
                    </a:cubicBezTo>
                    <a:cubicBezTo>
                      <a:pt x="418" y="552"/>
                      <a:pt x="418" y="552"/>
                      <a:pt x="418" y="552"/>
                    </a:cubicBezTo>
                    <a:cubicBezTo>
                      <a:pt x="422" y="551"/>
                      <a:pt x="425" y="550"/>
                      <a:pt x="428" y="549"/>
                    </a:cubicBezTo>
                    <a:cubicBezTo>
                      <a:pt x="429" y="557"/>
                      <a:pt x="430" y="564"/>
                      <a:pt x="430" y="572"/>
                    </a:cubicBezTo>
                    <a:cubicBezTo>
                      <a:pt x="429" y="579"/>
                      <a:pt x="426" y="584"/>
                      <a:pt x="423" y="589"/>
                    </a:cubicBezTo>
                    <a:cubicBezTo>
                      <a:pt x="423" y="589"/>
                      <a:pt x="423" y="589"/>
                      <a:pt x="423" y="589"/>
                    </a:cubicBezTo>
                    <a:cubicBezTo>
                      <a:pt x="419" y="591"/>
                      <a:pt x="414" y="592"/>
                      <a:pt x="410" y="592"/>
                    </a:cubicBezTo>
                    <a:moveTo>
                      <a:pt x="434" y="584"/>
                    </a:moveTo>
                    <a:cubicBezTo>
                      <a:pt x="435" y="581"/>
                      <a:pt x="436" y="577"/>
                      <a:pt x="437" y="574"/>
                    </a:cubicBezTo>
                    <a:cubicBezTo>
                      <a:pt x="438" y="564"/>
                      <a:pt x="436" y="555"/>
                      <a:pt x="435" y="546"/>
                    </a:cubicBezTo>
                    <a:cubicBezTo>
                      <a:pt x="440" y="544"/>
                      <a:pt x="444" y="541"/>
                      <a:pt x="448" y="538"/>
                    </a:cubicBezTo>
                    <a:cubicBezTo>
                      <a:pt x="449" y="542"/>
                      <a:pt x="450" y="546"/>
                      <a:pt x="451" y="550"/>
                    </a:cubicBezTo>
                    <a:cubicBezTo>
                      <a:pt x="452" y="553"/>
                      <a:pt x="457" y="561"/>
                      <a:pt x="458" y="567"/>
                    </a:cubicBezTo>
                    <a:cubicBezTo>
                      <a:pt x="451" y="574"/>
                      <a:pt x="443" y="579"/>
                      <a:pt x="434" y="584"/>
                    </a:cubicBezTo>
                    <a:moveTo>
                      <a:pt x="464" y="561"/>
                    </a:moveTo>
                    <a:cubicBezTo>
                      <a:pt x="462" y="556"/>
                      <a:pt x="460" y="551"/>
                      <a:pt x="458" y="547"/>
                    </a:cubicBezTo>
                    <a:cubicBezTo>
                      <a:pt x="456" y="542"/>
                      <a:pt x="455" y="537"/>
                      <a:pt x="454" y="532"/>
                    </a:cubicBezTo>
                    <a:cubicBezTo>
                      <a:pt x="458" y="529"/>
                      <a:pt x="460" y="525"/>
                      <a:pt x="462" y="521"/>
                    </a:cubicBezTo>
                    <a:cubicBezTo>
                      <a:pt x="463" y="522"/>
                      <a:pt x="463" y="523"/>
                      <a:pt x="464" y="524"/>
                    </a:cubicBezTo>
                    <a:cubicBezTo>
                      <a:pt x="468" y="533"/>
                      <a:pt x="470" y="541"/>
                      <a:pt x="472" y="551"/>
                    </a:cubicBezTo>
                    <a:cubicBezTo>
                      <a:pt x="469" y="554"/>
                      <a:pt x="466" y="558"/>
                      <a:pt x="464" y="561"/>
                    </a:cubicBezTo>
                    <a:moveTo>
                      <a:pt x="477" y="542"/>
                    </a:moveTo>
                    <a:cubicBezTo>
                      <a:pt x="474" y="531"/>
                      <a:pt x="470" y="520"/>
                      <a:pt x="468" y="509"/>
                    </a:cubicBezTo>
                    <a:cubicBezTo>
                      <a:pt x="470" y="503"/>
                      <a:pt x="471" y="496"/>
                      <a:pt x="472" y="490"/>
                    </a:cubicBezTo>
                    <a:cubicBezTo>
                      <a:pt x="473" y="488"/>
                      <a:pt x="473" y="485"/>
                      <a:pt x="474" y="483"/>
                    </a:cubicBezTo>
                    <a:cubicBezTo>
                      <a:pt x="476" y="486"/>
                      <a:pt x="478" y="490"/>
                      <a:pt x="480" y="493"/>
                    </a:cubicBezTo>
                    <a:cubicBezTo>
                      <a:pt x="483" y="500"/>
                      <a:pt x="486" y="507"/>
                      <a:pt x="489" y="514"/>
                    </a:cubicBezTo>
                    <a:cubicBezTo>
                      <a:pt x="486" y="524"/>
                      <a:pt x="482" y="533"/>
                      <a:pt x="477" y="542"/>
                    </a:cubicBezTo>
                    <a:moveTo>
                      <a:pt x="492" y="503"/>
                    </a:moveTo>
                    <a:cubicBezTo>
                      <a:pt x="490" y="499"/>
                      <a:pt x="488" y="494"/>
                      <a:pt x="486" y="489"/>
                    </a:cubicBezTo>
                    <a:cubicBezTo>
                      <a:pt x="483" y="484"/>
                      <a:pt x="480" y="479"/>
                      <a:pt x="477" y="474"/>
                    </a:cubicBezTo>
                    <a:cubicBezTo>
                      <a:pt x="476" y="473"/>
                      <a:pt x="475" y="472"/>
                      <a:pt x="474" y="471"/>
                    </a:cubicBezTo>
                    <a:cubicBezTo>
                      <a:pt x="475" y="459"/>
                      <a:pt x="474" y="448"/>
                      <a:pt x="471" y="437"/>
                    </a:cubicBezTo>
                    <a:cubicBezTo>
                      <a:pt x="477" y="445"/>
                      <a:pt x="482" y="453"/>
                      <a:pt x="488" y="462"/>
                    </a:cubicBezTo>
                    <a:cubicBezTo>
                      <a:pt x="491" y="466"/>
                      <a:pt x="494" y="471"/>
                      <a:pt x="498" y="476"/>
                    </a:cubicBezTo>
                    <a:cubicBezTo>
                      <a:pt x="496" y="485"/>
                      <a:pt x="495" y="494"/>
                      <a:pt x="492" y="503"/>
                    </a:cubicBezTo>
                    <a:moveTo>
                      <a:pt x="172" y="328"/>
                    </a:moveTo>
                    <a:cubicBezTo>
                      <a:pt x="158" y="328"/>
                      <a:pt x="146" y="327"/>
                      <a:pt x="134" y="325"/>
                    </a:cubicBezTo>
                    <a:cubicBezTo>
                      <a:pt x="133" y="323"/>
                      <a:pt x="132" y="320"/>
                      <a:pt x="132" y="317"/>
                    </a:cubicBezTo>
                    <a:cubicBezTo>
                      <a:pt x="130" y="307"/>
                      <a:pt x="128" y="296"/>
                      <a:pt x="125" y="286"/>
                    </a:cubicBezTo>
                    <a:cubicBezTo>
                      <a:pt x="123" y="276"/>
                      <a:pt x="124" y="265"/>
                      <a:pt x="122" y="254"/>
                    </a:cubicBezTo>
                    <a:cubicBezTo>
                      <a:pt x="122" y="253"/>
                      <a:pt x="121" y="246"/>
                      <a:pt x="121" y="241"/>
                    </a:cubicBezTo>
                    <a:cubicBezTo>
                      <a:pt x="123" y="241"/>
                      <a:pt x="125" y="241"/>
                      <a:pt x="128" y="241"/>
                    </a:cubicBezTo>
                    <a:cubicBezTo>
                      <a:pt x="129" y="241"/>
                      <a:pt x="131" y="241"/>
                      <a:pt x="132" y="241"/>
                    </a:cubicBezTo>
                    <a:cubicBezTo>
                      <a:pt x="140" y="263"/>
                      <a:pt x="146" y="285"/>
                      <a:pt x="157" y="306"/>
                    </a:cubicBezTo>
                    <a:cubicBezTo>
                      <a:pt x="161" y="314"/>
                      <a:pt x="167" y="321"/>
                      <a:pt x="172" y="328"/>
                    </a:cubicBezTo>
                    <a:moveTo>
                      <a:pt x="180" y="328"/>
                    </a:moveTo>
                    <a:cubicBezTo>
                      <a:pt x="178" y="325"/>
                      <a:pt x="177" y="323"/>
                      <a:pt x="176" y="322"/>
                    </a:cubicBezTo>
                    <a:cubicBezTo>
                      <a:pt x="169" y="313"/>
                      <a:pt x="163" y="301"/>
                      <a:pt x="157" y="290"/>
                    </a:cubicBezTo>
                    <a:cubicBezTo>
                      <a:pt x="150" y="274"/>
                      <a:pt x="146" y="257"/>
                      <a:pt x="140" y="240"/>
                    </a:cubicBezTo>
                    <a:cubicBezTo>
                      <a:pt x="143" y="240"/>
                      <a:pt x="147" y="239"/>
                      <a:pt x="151" y="238"/>
                    </a:cubicBezTo>
                    <a:cubicBezTo>
                      <a:pt x="154" y="245"/>
                      <a:pt x="159" y="251"/>
                      <a:pt x="163" y="256"/>
                    </a:cubicBezTo>
                    <a:cubicBezTo>
                      <a:pt x="172" y="269"/>
                      <a:pt x="182" y="281"/>
                      <a:pt x="193" y="292"/>
                    </a:cubicBezTo>
                    <a:cubicBezTo>
                      <a:pt x="203" y="304"/>
                      <a:pt x="213" y="316"/>
                      <a:pt x="224" y="327"/>
                    </a:cubicBezTo>
                    <a:cubicBezTo>
                      <a:pt x="209" y="327"/>
                      <a:pt x="194" y="328"/>
                      <a:pt x="180" y="328"/>
                    </a:cubicBezTo>
                    <a:moveTo>
                      <a:pt x="126" y="324"/>
                    </a:moveTo>
                    <a:cubicBezTo>
                      <a:pt x="114" y="322"/>
                      <a:pt x="103" y="318"/>
                      <a:pt x="92" y="313"/>
                    </a:cubicBezTo>
                    <a:cubicBezTo>
                      <a:pt x="92" y="313"/>
                      <a:pt x="92" y="313"/>
                      <a:pt x="92" y="313"/>
                    </a:cubicBezTo>
                    <a:cubicBezTo>
                      <a:pt x="91" y="309"/>
                      <a:pt x="91" y="307"/>
                      <a:pt x="91" y="306"/>
                    </a:cubicBezTo>
                    <a:cubicBezTo>
                      <a:pt x="89" y="294"/>
                      <a:pt x="91" y="283"/>
                      <a:pt x="92" y="272"/>
                    </a:cubicBezTo>
                    <a:cubicBezTo>
                      <a:pt x="93" y="264"/>
                      <a:pt x="96" y="257"/>
                      <a:pt x="98" y="249"/>
                    </a:cubicBezTo>
                    <a:cubicBezTo>
                      <a:pt x="99" y="245"/>
                      <a:pt x="102" y="241"/>
                      <a:pt x="103" y="237"/>
                    </a:cubicBezTo>
                    <a:cubicBezTo>
                      <a:pt x="105" y="238"/>
                      <a:pt x="106" y="238"/>
                      <a:pt x="108" y="238"/>
                    </a:cubicBezTo>
                    <a:cubicBezTo>
                      <a:pt x="109" y="239"/>
                      <a:pt x="111" y="239"/>
                      <a:pt x="113" y="240"/>
                    </a:cubicBezTo>
                    <a:cubicBezTo>
                      <a:pt x="113" y="249"/>
                      <a:pt x="116" y="261"/>
                      <a:pt x="116" y="266"/>
                    </a:cubicBezTo>
                    <a:cubicBezTo>
                      <a:pt x="116" y="285"/>
                      <a:pt x="120" y="306"/>
                      <a:pt x="126" y="324"/>
                    </a:cubicBezTo>
                    <a:moveTo>
                      <a:pt x="83" y="308"/>
                    </a:moveTo>
                    <a:cubicBezTo>
                      <a:pt x="76" y="304"/>
                      <a:pt x="71" y="299"/>
                      <a:pt x="65" y="294"/>
                    </a:cubicBezTo>
                    <a:cubicBezTo>
                      <a:pt x="66" y="272"/>
                      <a:pt x="76" y="248"/>
                      <a:pt x="88" y="230"/>
                    </a:cubicBezTo>
                    <a:cubicBezTo>
                      <a:pt x="91" y="231"/>
                      <a:pt x="94" y="233"/>
                      <a:pt x="96" y="234"/>
                    </a:cubicBezTo>
                    <a:cubicBezTo>
                      <a:pt x="95" y="241"/>
                      <a:pt x="91" y="249"/>
                      <a:pt x="89" y="254"/>
                    </a:cubicBezTo>
                    <a:cubicBezTo>
                      <a:pt x="86" y="264"/>
                      <a:pt x="85" y="274"/>
                      <a:pt x="83" y="284"/>
                    </a:cubicBezTo>
                    <a:cubicBezTo>
                      <a:pt x="82" y="291"/>
                      <a:pt x="82" y="300"/>
                      <a:pt x="83" y="308"/>
                    </a:cubicBezTo>
                    <a:moveTo>
                      <a:pt x="234" y="326"/>
                    </a:moveTo>
                    <a:cubicBezTo>
                      <a:pt x="233" y="325"/>
                      <a:pt x="232" y="323"/>
                      <a:pt x="230" y="322"/>
                    </a:cubicBezTo>
                    <a:cubicBezTo>
                      <a:pt x="220" y="312"/>
                      <a:pt x="210" y="303"/>
                      <a:pt x="201" y="291"/>
                    </a:cubicBezTo>
                    <a:cubicBezTo>
                      <a:pt x="194" y="282"/>
                      <a:pt x="186" y="274"/>
                      <a:pt x="179" y="265"/>
                    </a:cubicBezTo>
                    <a:cubicBezTo>
                      <a:pt x="172" y="257"/>
                      <a:pt x="164" y="247"/>
                      <a:pt x="158" y="236"/>
                    </a:cubicBezTo>
                    <a:cubicBezTo>
                      <a:pt x="163" y="234"/>
                      <a:pt x="167" y="232"/>
                      <a:pt x="172" y="229"/>
                    </a:cubicBezTo>
                    <a:cubicBezTo>
                      <a:pt x="176" y="232"/>
                      <a:pt x="180" y="235"/>
                      <a:pt x="182" y="237"/>
                    </a:cubicBezTo>
                    <a:cubicBezTo>
                      <a:pt x="189" y="243"/>
                      <a:pt x="196" y="248"/>
                      <a:pt x="202" y="254"/>
                    </a:cubicBezTo>
                    <a:cubicBezTo>
                      <a:pt x="217" y="269"/>
                      <a:pt x="236" y="278"/>
                      <a:pt x="252" y="291"/>
                    </a:cubicBezTo>
                    <a:cubicBezTo>
                      <a:pt x="267" y="302"/>
                      <a:pt x="281" y="315"/>
                      <a:pt x="296" y="327"/>
                    </a:cubicBezTo>
                    <a:cubicBezTo>
                      <a:pt x="284" y="326"/>
                      <a:pt x="272" y="326"/>
                      <a:pt x="260" y="326"/>
                    </a:cubicBezTo>
                    <a:cubicBezTo>
                      <a:pt x="252" y="326"/>
                      <a:pt x="243" y="326"/>
                      <a:pt x="234" y="326"/>
                    </a:cubicBezTo>
                    <a:moveTo>
                      <a:pt x="59" y="287"/>
                    </a:moveTo>
                    <a:cubicBezTo>
                      <a:pt x="56" y="284"/>
                      <a:pt x="53" y="280"/>
                      <a:pt x="51" y="276"/>
                    </a:cubicBezTo>
                    <a:cubicBezTo>
                      <a:pt x="51" y="264"/>
                      <a:pt x="57" y="252"/>
                      <a:pt x="61" y="242"/>
                    </a:cubicBezTo>
                    <a:cubicBezTo>
                      <a:pt x="64" y="235"/>
                      <a:pt x="67" y="226"/>
                      <a:pt x="72" y="219"/>
                    </a:cubicBezTo>
                    <a:cubicBezTo>
                      <a:pt x="75" y="221"/>
                      <a:pt x="78" y="224"/>
                      <a:pt x="82" y="226"/>
                    </a:cubicBezTo>
                    <a:cubicBezTo>
                      <a:pt x="70" y="244"/>
                      <a:pt x="61" y="265"/>
                      <a:pt x="59" y="287"/>
                    </a:cubicBezTo>
                    <a:moveTo>
                      <a:pt x="394" y="349"/>
                    </a:moveTo>
                    <a:cubicBezTo>
                      <a:pt x="365" y="337"/>
                      <a:pt x="336" y="331"/>
                      <a:pt x="308" y="328"/>
                    </a:cubicBezTo>
                    <a:cubicBezTo>
                      <a:pt x="300" y="322"/>
                      <a:pt x="293" y="315"/>
                      <a:pt x="285" y="308"/>
                    </a:cubicBezTo>
                    <a:cubicBezTo>
                      <a:pt x="271" y="296"/>
                      <a:pt x="257" y="285"/>
                      <a:pt x="242" y="274"/>
                    </a:cubicBezTo>
                    <a:cubicBezTo>
                      <a:pt x="224" y="262"/>
                      <a:pt x="209" y="249"/>
                      <a:pt x="192" y="236"/>
                    </a:cubicBezTo>
                    <a:cubicBezTo>
                      <a:pt x="188" y="232"/>
                      <a:pt x="184" y="228"/>
                      <a:pt x="179" y="224"/>
                    </a:cubicBezTo>
                    <a:cubicBezTo>
                      <a:pt x="182" y="222"/>
                      <a:pt x="184" y="220"/>
                      <a:pt x="186" y="217"/>
                    </a:cubicBezTo>
                    <a:cubicBezTo>
                      <a:pt x="191" y="219"/>
                      <a:pt x="196" y="222"/>
                      <a:pt x="199" y="223"/>
                    </a:cubicBezTo>
                    <a:cubicBezTo>
                      <a:pt x="205" y="226"/>
                      <a:pt x="210" y="229"/>
                      <a:pt x="215" y="231"/>
                    </a:cubicBezTo>
                    <a:cubicBezTo>
                      <a:pt x="227" y="237"/>
                      <a:pt x="238" y="243"/>
                      <a:pt x="249" y="249"/>
                    </a:cubicBezTo>
                    <a:cubicBezTo>
                      <a:pt x="276" y="264"/>
                      <a:pt x="301" y="279"/>
                      <a:pt x="326" y="298"/>
                    </a:cubicBezTo>
                    <a:cubicBezTo>
                      <a:pt x="348" y="314"/>
                      <a:pt x="370" y="329"/>
                      <a:pt x="391" y="347"/>
                    </a:cubicBezTo>
                    <a:cubicBezTo>
                      <a:pt x="392" y="348"/>
                      <a:pt x="393" y="349"/>
                      <a:pt x="394" y="349"/>
                    </a:cubicBezTo>
                    <a:moveTo>
                      <a:pt x="45" y="265"/>
                    </a:moveTo>
                    <a:cubicBezTo>
                      <a:pt x="40" y="257"/>
                      <a:pt x="37" y="247"/>
                      <a:pt x="35" y="238"/>
                    </a:cubicBezTo>
                    <a:cubicBezTo>
                      <a:pt x="37" y="235"/>
                      <a:pt x="38" y="232"/>
                      <a:pt x="40" y="229"/>
                    </a:cubicBezTo>
                    <a:cubicBezTo>
                      <a:pt x="44" y="224"/>
                      <a:pt x="48" y="219"/>
                      <a:pt x="52" y="213"/>
                    </a:cubicBezTo>
                    <a:cubicBezTo>
                      <a:pt x="53" y="211"/>
                      <a:pt x="56" y="208"/>
                      <a:pt x="59" y="205"/>
                    </a:cubicBezTo>
                    <a:cubicBezTo>
                      <a:pt x="61" y="208"/>
                      <a:pt x="64" y="211"/>
                      <a:pt x="66" y="214"/>
                    </a:cubicBezTo>
                    <a:cubicBezTo>
                      <a:pt x="62" y="220"/>
                      <a:pt x="60" y="228"/>
                      <a:pt x="56" y="236"/>
                    </a:cubicBezTo>
                    <a:cubicBezTo>
                      <a:pt x="52" y="244"/>
                      <a:pt x="47" y="255"/>
                      <a:pt x="45" y="265"/>
                    </a:cubicBezTo>
                    <a:moveTo>
                      <a:pt x="499" y="465"/>
                    </a:moveTo>
                    <a:cubicBezTo>
                      <a:pt x="492" y="455"/>
                      <a:pt x="486" y="445"/>
                      <a:pt x="479" y="435"/>
                    </a:cubicBezTo>
                    <a:cubicBezTo>
                      <a:pt x="474" y="430"/>
                      <a:pt x="469" y="424"/>
                      <a:pt x="465" y="418"/>
                    </a:cubicBezTo>
                    <a:cubicBezTo>
                      <a:pt x="456" y="397"/>
                      <a:pt x="442" y="378"/>
                      <a:pt x="425" y="366"/>
                    </a:cubicBezTo>
                    <a:cubicBezTo>
                      <a:pt x="417" y="358"/>
                      <a:pt x="408" y="351"/>
                      <a:pt x="399" y="344"/>
                    </a:cubicBezTo>
                    <a:cubicBezTo>
                      <a:pt x="387" y="335"/>
                      <a:pt x="378" y="325"/>
                      <a:pt x="366" y="318"/>
                    </a:cubicBezTo>
                    <a:cubicBezTo>
                      <a:pt x="353" y="309"/>
                      <a:pt x="340" y="299"/>
                      <a:pt x="327" y="289"/>
                    </a:cubicBezTo>
                    <a:cubicBezTo>
                      <a:pt x="300" y="269"/>
                      <a:pt x="271" y="251"/>
                      <a:pt x="241" y="236"/>
                    </a:cubicBezTo>
                    <a:cubicBezTo>
                      <a:pt x="226" y="228"/>
                      <a:pt x="210" y="220"/>
                      <a:pt x="195" y="213"/>
                    </a:cubicBezTo>
                    <a:cubicBezTo>
                      <a:pt x="194" y="212"/>
                      <a:pt x="192" y="212"/>
                      <a:pt x="191" y="211"/>
                    </a:cubicBezTo>
                    <a:cubicBezTo>
                      <a:pt x="193" y="207"/>
                      <a:pt x="196" y="204"/>
                      <a:pt x="197" y="200"/>
                    </a:cubicBezTo>
                    <a:cubicBezTo>
                      <a:pt x="209" y="202"/>
                      <a:pt x="221" y="207"/>
                      <a:pt x="232" y="211"/>
                    </a:cubicBezTo>
                    <a:cubicBezTo>
                      <a:pt x="249" y="217"/>
                      <a:pt x="266" y="224"/>
                      <a:pt x="282" y="233"/>
                    </a:cubicBezTo>
                    <a:cubicBezTo>
                      <a:pt x="315" y="250"/>
                      <a:pt x="348" y="268"/>
                      <a:pt x="377" y="292"/>
                    </a:cubicBezTo>
                    <a:cubicBezTo>
                      <a:pt x="384" y="297"/>
                      <a:pt x="391" y="302"/>
                      <a:pt x="397" y="306"/>
                    </a:cubicBezTo>
                    <a:cubicBezTo>
                      <a:pt x="406" y="313"/>
                      <a:pt x="413" y="322"/>
                      <a:pt x="422" y="327"/>
                    </a:cubicBezTo>
                    <a:cubicBezTo>
                      <a:pt x="435" y="336"/>
                      <a:pt x="447" y="347"/>
                      <a:pt x="457" y="359"/>
                    </a:cubicBezTo>
                    <a:cubicBezTo>
                      <a:pt x="469" y="372"/>
                      <a:pt x="481" y="385"/>
                      <a:pt x="491" y="400"/>
                    </a:cubicBezTo>
                    <a:cubicBezTo>
                      <a:pt x="492" y="402"/>
                      <a:pt x="494" y="404"/>
                      <a:pt x="495" y="407"/>
                    </a:cubicBezTo>
                    <a:cubicBezTo>
                      <a:pt x="499" y="428"/>
                      <a:pt x="500" y="447"/>
                      <a:pt x="499" y="460"/>
                    </a:cubicBezTo>
                    <a:cubicBezTo>
                      <a:pt x="499" y="462"/>
                      <a:pt x="499" y="463"/>
                      <a:pt x="499" y="465"/>
                    </a:cubicBezTo>
                    <a:moveTo>
                      <a:pt x="491" y="386"/>
                    </a:moveTo>
                    <a:cubicBezTo>
                      <a:pt x="483" y="374"/>
                      <a:pt x="472" y="364"/>
                      <a:pt x="462" y="353"/>
                    </a:cubicBezTo>
                    <a:cubicBezTo>
                      <a:pt x="439" y="325"/>
                      <a:pt x="407" y="306"/>
                      <a:pt x="379" y="283"/>
                    </a:cubicBezTo>
                    <a:cubicBezTo>
                      <a:pt x="349" y="259"/>
                      <a:pt x="315" y="242"/>
                      <a:pt x="282" y="224"/>
                    </a:cubicBezTo>
                    <a:cubicBezTo>
                      <a:pt x="266" y="215"/>
                      <a:pt x="248" y="208"/>
                      <a:pt x="231" y="203"/>
                    </a:cubicBezTo>
                    <a:cubicBezTo>
                      <a:pt x="221" y="199"/>
                      <a:pt x="211" y="195"/>
                      <a:pt x="200" y="192"/>
                    </a:cubicBezTo>
                    <a:cubicBezTo>
                      <a:pt x="202" y="189"/>
                      <a:pt x="203" y="186"/>
                      <a:pt x="203" y="182"/>
                    </a:cubicBezTo>
                    <a:cubicBezTo>
                      <a:pt x="211" y="182"/>
                      <a:pt x="218" y="184"/>
                      <a:pt x="226" y="185"/>
                    </a:cubicBezTo>
                    <a:cubicBezTo>
                      <a:pt x="240" y="187"/>
                      <a:pt x="254" y="191"/>
                      <a:pt x="268" y="195"/>
                    </a:cubicBezTo>
                    <a:cubicBezTo>
                      <a:pt x="295" y="204"/>
                      <a:pt x="322" y="216"/>
                      <a:pt x="348" y="228"/>
                    </a:cubicBezTo>
                    <a:cubicBezTo>
                      <a:pt x="392" y="247"/>
                      <a:pt x="434" y="273"/>
                      <a:pt x="467" y="309"/>
                    </a:cubicBezTo>
                    <a:cubicBezTo>
                      <a:pt x="478" y="336"/>
                      <a:pt x="486" y="363"/>
                      <a:pt x="491" y="386"/>
                    </a:cubicBezTo>
                    <a:moveTo>
                      <a:pt x="33" y="226"/>
                    </a:moveTo>
                    <a:cubicBezTo>
                      <a:pt x="31" y="203"/>
                      <a:pt x="36" y="181"/>
                      <a:pt x="47" y="168"/>
                    </a:cubicBezTo>
                    <a:cubicBezTo>
                      <a:pt x="46" y="180"/>
                      <a:pt x="49" y="190"/>
                      <a:pt x="55" y="199"/>
                    </a:cubicBezTo>
                    <a:cubicBezTo>
                      <a:pt x="51" y="202"/>
                      <a:pt x="48" y="206"/>
                      <a:pt x="45" y="209"/>
                    </a:cubicBezTo>
                    <a:cubicBezTo>
                      <a:pt x="42" y="214"/>
                      <a:pt x="38" y="219"/>
                      <a:pt x="35" y="224"/>
                    </a:cubicBezTo>
                    <a:cubicBezTo>
                      <a:pt x="34" y="225"/>
                      <a:pt x="34" y="225"/>
                      <a:pt x="33" y="226"/>
                    </a:cubicBezTo>
                    <a:moveTo>
                      <a:pt x="459" y="290"/>
                    </a:moveTo>
                    <a:cubicBezTo>
                      <a:pt x="430" y="263"/>
                      <a:pt x="396" y="243"/>
                      <a:pt x="360" y="225"/>
                    </a:cubicBezTo>
                    <a:cubicBezTo>
                      <a:pt x="333" y="211"/>
                      <a:pt x="305" y="199"/>
                      <a:pt x="277" y="190"/>
                    </a:cubicBezTo>
                    <a:cubicBezTo>
                      <a:pt x="264" y="185"/>
                      <a:pt x="249" y="180"/>
                      <a:pt x="235" y="179"/>
                    </a:cubicBezTo>
                    <a:cubicBezTo>
                      <a:pt x="225" y="177"/>
                      <a:pt x="215" y="175"/>
                      <a:pt x="205" y="174"/>
                    </a:cubicBezTo>
                    <a:cubicBezTo>
                      <a:pt x="206" y="170"/>
                      <a:pt x="206" y="166"/>
                      <a:pt x="206" y="162"/>
                    </a:cubicBezTo>
                    <a:cubicBezTo>
                      <a:pt x="214" y="161"/>
                      <a:pt x="221" y="161"/>
                      <a:pt x="228" y="161"/>
                    </a:cubicBezTo>
                    <a:cubicBezTo>
                      <a:pt x="263" y="161"/>
                      <a:pt x="298" y="170"/>
                      <a:pt x="333" y="173"/>
                    </a:cubicBezTo>
                    <a:cubicBezTo>
                      <a:pt x="353" y="175"/>
                      <a:pt x="373" y="183"/>
                      <a:pt x="391" y="193"/>
                    </a:cubicBezTo>
                    <a:cubicBezTo>
                      <a:pt x="398" y="196"/>
                      <a:pt x="405" y="200"/>
                      <a:pt x="412" y="204"/>
                    </a:cubicBezTo>
                    <a:cubicBezTo>
                      <a:pt x="431" y="232"/>
                      <a:pt x="447" y="262"/>
                      <a:pt x="459" y="290"/>
                    </a:cubicBezTo>
                    <a:moveTo>
                      <a:pt x="207" y="154"/>
                    </a:moveTo>
                    <a:cubicBezTo>
                      <a:pt x="207" y="146"/>
                      <a:pt x="206" y="138"/>
                      <a:pt x="205" y="131"/>
                    </a:cubicBezTo>
                    <a:cubicBezTo>
                      <a:pt x="216" y="129"/>
                      <a:pt x="226" y="126"/>
                      <a:pt x="237" y="124"/>
                    </a:cubicBezTo>
                    <a:cubicBezTo>
                      <a:pt x="254" y="120"/>
                      <a:pt x="271" y="121"/>
                      <a:pt x="288" y="120"/>
                    </a:cubicBezTo>
                    <a:cubicBezTo>
                      <a:pt x="292" y="120"/>
                      <a:pt x="296" y="120"/>
                      <a:pt x="300" y="120"/>
                    </a:cubicBezTo>
                    <a:cubicBezTo>
                      <a:pt x="306" y="120"/>
                      <a:pt x="312" y="120"/>
                      <a:pt x="318" y="121"/>
                    </a:cubicBezTo>
                    <a:cubicBezTo>
                      <a:pt x="326" y="121"/>
                      <a:pt x="334" y="124"/>
                      <a:pt x="342" y="126"/>
                    </a:cubicBezTo>
                    <a:cubicBezTo>
                      <a:pt x="344" y="126"/>
                      <a:pt x="346" y="127"/>
                      <a:pt x="348" y="127"/>
                    </a:cubicBezTo>
                    <a:cubicBezTo>
                      <a:pt x="368" y="146"/>
                      <a:pt x="385" y="167"/>
                      <a:pt x="401" y="188"/>
                    </a:cubicBezTo>
                    <a:cubicBezTo>
                      <a:pt x="398" y="187"/>
                      <a:pt x="396" y="186"/>
                      <a:pt x="394" y="185"/>
                    </a:cubicBezTo>
                    <a:cubicBezTo>
                      <a:pt x="387" y="182"/>
                      <a:pt x="381" y="179"/>
                      <a:pt x="374" y="176"/>
                    </a:cubicBezTo>
                    <a:cubicBezTo>
                      <a:pt x="362" y="171"/>
                      <a:pt x="347" y="167"/>
                      <a:pt x="334" y="165"/>
                    </a:cubicBezTo>
                    <a:cubicBezTo>
                      <a:pt x="299" y="161"/>
                      <a:pt x="264" y="153"/>
                      <a:pt x="229" y="153"/>
                    </a:cubicBezTo>
                    <a:cubicBezTo>
                      <a:pt x="221" y="153"/>
                      <a:pt x="214" y="153"/>
                      <a:pt x="207" y="154"/>
                    </a:cubicBezTo>
                    <a:moveTo>
                      <a:pt x="203" y="124"/>
                    </a:moveTo>
                    <a:cubicBezTo>
                      <a:pt x="200" y="116"/>
                      <a:pt x="197" y="108"/>
                      <a:pt x="193" y="102"/>
                    </a:cubicBezTo>
                    <a:cubicBezTo>
                      <a:pt x="199" y="99"/>
                      <a:pt x="206" y="96"/>
                      <a:pt x="213" y="94"/>
                    </a:cubicBezTo>
                    <a:cubicBezTo>
                      <a:pt x="224" y="91"/>
                      <a:pt x="234" y="87"/>
                      <a:pt x="245" y="84"/>
                    </a:cubicBezTo>
                    <a:cubicBezTo>
                      <a:pt x="257" y="82"/>
                      <a:pt x="269" y="80"/>
                      <a:pt x="281" y="80"/>
                    </a:cubicBezTo>
                    <a:cubicBezTo>
                      <a:pt x="284" y="80"/>
                      <a:pt x="287" y="80"/>
                      <a:pt x="290" y="80"/>
                    </a:cubicBezTo>
                    <a:cubicBezTo>
                      <a:pt x="307" y="91"/>
                      <a:pt x="323" y="104"/>
                      <a:pt x="337" y="116"/>
                    </a:cubicBezTo>
                    <a:cubicBezTo>
                      <a:pt x="336" y="116"/>
                      <a:pt x="336" y="116"/>
                      <a:pt x="336" y="116"/>
                    </a:cubicBezTo>
                    <a:cubicBezTo>
                      <a:pt x="325" y="113"/>
                      <a:pt x="314" y="112"/>
                      <a:pt x="303" y="112"/>
                    </a:cubicBezTo>
                    <a:cubicBezTo>
                      <a:pt x="298" y="112"/>
                      <a:pt x="293" y="112"/>
                      <a:pt x="288" y="112"/>
                    </a:cubicBezTo>
                    <a:cubicBezTo>
                      <a:pt x="272" y="113"/>
                      <a:pt x="256" y="113"/>
                      <a:pt x="240" y="115"/>
                    </a:cubicBezTo>
                    <a:cubicBezTo>
                      <a:pt x="227" y="117"/>
                      <a:pt x="215" y="121"/>
                      <a:pt x="203" y="124"/>
                    </a:cubicBezTo>
                    <a:moveTo>
                      <a:pt x="63" y="99"/>
                    </a:moveTo>
                    <a:cubicBezTo>
                      <a:pt x="69" y="88"/>
                      <a:pt x="75" y="80"/>
                      <a:pt x="82" y="72"/>
                    </a:cubicBezTo>
                    <a:cubicBezTo>
                      <a:pt x="83" y="75"/>
                      <a:pt x="83" y="78"/>
                      <a:pt x="84" y="81"/>
                    </a:cubicBezTo>
                    <a:cubicBezTo>
                      <a:pt x="84" y="82"/>
                      <a:pt x="84" y="82"/>
                      <a:pt x="84" y="82"/>
                    </a:cubicBezTo>
                    <a:cubicBezTo>
                      <a:pt x="76" y="87"/>
                      <a:pt x="67" y="95"/>
                      <a:pt x="63" y="99"/>
                    </a:cubicBezTo>
                    <a:moveTo>
                      <a:pt x="91" y="77"/>
                    </a:moveTo>
                    <a:cubicBezTo>
                      <a:pt x="90" y="74"/>
                      <a:pt x="89" y="70"/>
                      <a:pt x="88" y="66"/>
                    </a:cubicBezTo>
                    <a:cubicBezTo>
                      <a:pt x="93" y="62"/>
                      <a:pt x="97" y="59"/>
                      <a:pt x="102" y="56"/>
                    </a:cubicBezTo>
                    <a:cubicBezTo>
                      <a:pt x="102" y="58"/>
                      <a:pt x="102" y="60"/>
                      <a:pt x="101" y="62"/>
                    </a:cubicBezTo>
                    <a:cubicBezTo>
                      <a:pt x="101" y="65"/>
                      <a:pt x="100" y="69"/>
                      <a:pt x="100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97" y="74"/>
                      <a:pt x="95" y="75"/>
                      <a:pt x="92" y="77"/>
                    </a:cubicBezTo>
                    <a:cubicBezTo>
                      <a:pt x="92" y="77"/>
                      <a:pt x="91" y="77"/>
                      <a:pt x="91" y="77"/>
                    </a:cubicBezTo>
                    <a:moveTo>
                      <a:pt x="188" y="96"/>
                    </a:moveTo>
                    <a:cubicBezTo>
                      <a:pt x="182" y="87"/>
                      <a:pt x="174" y="81"/>
                      <a:pt x="164" y="75"/>
                    </a:cubicBezTo>
                    <a:cubicBezTo>
                      <a:pt x="165" y="75"/>
                      <a:pt x="165" y="75"/>
                      <a:pt x="166" y="74"/>
                    </a:cubicBezTo>
                    <a:cubicBezTo>
                      <a:pt x="177" y="67"/>
                      <a:pt x="189" y="60"/>
                      <a:pt x="201" y="55"/>
                    </a:cubicBezTo>
                    <a:cubicBezTo>
                      <a:pt x="210" y="52"/>
                      <a:pt x="218" y="49"/>
                      <a:pt x="226" y="48"/>
                    </a:cubicBezTo>
                    <a:cubicBezTo>
                      <a:pt x="243" y="54"/>
                      <a:pt x="260" y="62"/>
                      <a:pt x="276" y="72"/>
                    </a:cubicBezTo>
                    <a:cubicBezTo>
                      <a:pt x="264" y="72"/>
                      <a:pt x="252" y="75"/>
                      <a:pt x="240" y="77"/>
                    </a:cubicBezTo>
                    <a:cubicBezTo>
                      <a:pt x="235" y="78"/>
                      <a:pt x="231" y="79"/>
                      <a:pt x="226" y="81"/>
                    </a:cubicBezTo>
                    <a:cubicBezTo>
                      <a:pt x="222" y="83"/>
                      <a:pt x="216" y="83"/>
                      <a:pt x="212" y="86"/>
                    </a:cubicBezTo>
                    <a:cubicBezTo>
                      <a:pt x="208" y="89"/>
                      <a:pt x="201" y="90"/>
                      <a:pt x="196" y="92"/>
                    </a:cubicBezTo>
                    <a:cubicBezTo>
                      <a:pt x="194" y="93"/>
                      <a:pt x="191" y="94"/>
                      <a:pt x="188" y="96"/>
                    </a:cubicBezTo>
                    <a:moveTo>
                      <a:pt x="108" y="70"/>
                    </a:moveTo>
                    <a:cubicBezTo>
                      <a:pt x="108" y="68"/>
                      <a:pt x="108" y="66"/>
                      <a:pt x="109" y="63"/>
                    </a:cubicBezTo>
                    <a:cubicBezTo>
                      <a:pt x="109" y="59"/>
                      <a:pt x="109" y="56"/>
                      <a:pt x="108" y="52"/>
                    </a:cubicBezTo>
                    <a:cubicBezTo>
                      <a:pt x="115" y="48"/>
                      <a:pt x="122" y="45"/>
                      <a:pt x="131" y="43"/>
                    </a:cubicBezTo>
                    <a:cubicBezTo>
                      <a:pt x="129" y="49"/>
                      <a:pt x="126" y="55"/>
                      <a:pt x="124" y="61"/>
                    </a:cubicBezTo>
                    <a:cubicBezTo>
                      <a:pt x="124" y="62"/>
                      <a:pt x="123" y="64"/>
                      <a:pt x="122" y="66"/>
                    </a:cubicBezTo>
                    <a:cubicBezTo>
                      <a:pt x="117" y="67"/>
                      <a:pt x="112" y="68"/>
                      <a:pt x="108" y="70"/>
                    </a:cubicBezTo>
                    <a:moveTo>
                      <a:pt x="156" y="72"/>
                    </a:moveTo>
                    <a:cubicBezTo>
                      <a:pt x="155" y="71"/>
                      <a:pt x="153" y="70"/>
                      <a:pt x="152" y="70"/>
                    </a:cubicBezTo>
                    <a:cubicBezTo>
                      <a:pt x="156" y="62"/>
                      <a:pt x="162" y="55"/>
                      <a:pt x="165" y="50"/>
                    </a:cubicBezTo>
                    <a:cubicBezTo>
                      <a:pt x="168" y="46"/>
                      <a:pt x="172" y="43"/>
                      <a:pt x="175" y="40"/>
                    </a:cubicBezTo>
                    <a:cubicBezTo>
                      <a:pt x="175" y="39"/>
                      <a:pt x="176" y="38"/>
                      <a:pt x="177" y="37"/>
                    </a:cubicBezTo>
                    <a:cubicBezTo>
                      <a:pt x="189" y="37"/>
                      <a:pt x="201" y="40"/>
                      <a:pt x="213" y="43"/>
                    </a:cubicBezTo>
                    <a:cubicBezTo>
                      <a:pt x="209" y="44"/>
                      <a:pt x="204" y="46"/>
                      <a:pt x="200" y="48"/>
                    </a:cubicBezTo>
                    <a:cubicBezTo>
                      <a:pt x="186" y="52"/>
                      <a:pt x="175" y="61"/>
                      <a:pt x="162" y="68"/>
                    </a:cubicBezTo>
                    <a:cubicBezTo>
                      <a:pt x="160" y="69"/>
                      <a:pt x="158" y="70"/>
                      <a:pt x="156" y="72"/>
                    </a:cubicBezTo>
                    <a:moveTo>
                      <a:pt x="145" y="68"/>
                    </a:moveTo>
                    <a:cubicBezTo>
                      <a:pt x="140" y="66"/>
                      <a:pt x="135" y="66"/>
                      <a:pt x="130" y="66"/>
                    </a:cubicBezTo>
                    <a:cubicBezTo>
                      <a:pt x="133" y="57"/>
                      <a:pt x="138" y="49"/>
                      <a:pt x="138" y="40"/>
                    </a:cubicBezTo>
                    <a:cubicBezTo>
                      <a:pt x="139" y="40"/>
                      <a:pt x="139" y="40"/>
                      <a:pt x="139" y="40"/>
                    </a:cubicBezTo>
                    <a:cubicBezTo>
                      <a:pt x="148" y="38"/>
                      <a:pt x="158" y="36"/>
                      <a:pt x="167" y="36"/>
                    </a:cubicBezTo>
                    <a:cubicBezTo>
                      <a:pt x="164" y="40"/>
                      <a:pt x="161" y="43"/>
                      <a:pt x="158" y="47"/>
                    </a:cubicBezTo>
                    <a:cubicBezTo>
                      <a:pt x="154" y="53"/>
                      <a:pt x="149" y="60"/>
                      <a:pt x="145" y="68"/>
                    </a:cubicBezTo>
                    <a:moveTo>
                      <a:pt x="183" y="0"/>
                    </a:moveTo>
                    <a:cubicBezTo>
                      <a:pt x="166" y="0"/>
                      <a:pt x="147" y="3"/>
                      <a:pt x="131" y="6"/>
                    </a:cubicBezTo>
                    <a:cubicBezTo>
                      <a:pt x="125" y="8"/>
                      <a:pt x="108" y="15"/>
                      <a:pt x="95" y="21"/>
                    </a:cubicBezTo>
                    <a:cubicBezTo>
                      <a:pt x="88" y="41"/>
                      <a:pt x="80" y="62"/>
                      <a:pt x="70" y="83"/>
                    </a:cubicBezTo>
                    <a:cubicBezTo>
                      <a:pt x="65" y="94"/>
                      <a:pt x="60" y="105"/>
                      <a:pt x="55" y="117"/>
                    </a:cubicBezTo>
                    <a:cubicBezTo>
                      <a:pt x="67" y="108"/>
                      <a:pt x="86" y="101"/>
                      <a:pt x="95" y="98"/>
                    </a:cubicBezTo>
                    <a:cubicBezTo>
                      <a:pt x="96" y="98"/>
                      <a:pt x="96" y="98"/>
                      <a:pt x="96" y="98"/>
                    </a:cubicBezTo>
                    <a:cubicBezTo>
                      <a:pt x="97" y="98"/>
                      <a:pt x="99" y="97"/>
                      <a:pt x="99" y="97"/>
                    </a:cubicBezTo>
                    <a:cubicBezTo>
                      <a:pt x="102" y="97"/>
                      <a:pt x="104" y="97"/>
                      <a:pt x="107" y="97"/>
                    </a:cubicBezTo>
                    <a:cubicBezTo>
                      <a:pt x="133" y="97"/>
                      <a:pt x="169" y="119"/>
                      <a:pt x="161" y="168"/>
                    </a:cubicBezTo>
                    <a:cubicBezTo>
                      <a:pt x="159" y="178"/>
                      <a:pt x="154" y="185"/>
                      <a:pt x="145" y="191"/>
                    </a:cubicBezTo>
                    <a:cubicBezTo>
                      <a:pt x="136" y="196"/>
                      <a:pt x="126" y="199"/>
                      <a:pt x="116" y="199"/>
                    </a:cubicBezTo>
                    <a:cubicBezTo>
                      <a:pt x="112" y="199"/>
                      <a:pt x="109" y="199"/>
                      <a:pt x="106" y="198"/>
                    </a:cubicBezTo>
                    <a:cubicBezTo>
                      <a:pt x="87" y="193"/>
                      <a:pt x="46" y="153"/>
                      <a:pt x="46" y="153"/>
                    </a:cubicBezTo>
                    <a:cubicBezTo>
                      <a:pt x="46" y="153"/>
                      <a:pt x="41" y="154"/>
                      <a:pt x="35" y="158"/>
                    </a:cubicBezTo>
                    <a:cubicBezTo>
                      <a:pt x="30" y="169"/>
                      <a:pt x="25" y="179"/>
                      <a:pt x="20" y="190"/>
                    </a:cubicBezTo>
                    <a:cubicBezTo>
                      <a:pt x="14" y="202"/>
                      <a:pt x="8" y="213"/>
                      <a:pt x="3" y="225"/>
                    </a:cubicBezTo>
                    <a:cubicBezTo>
                      <a:pt x="3" y="226"/>
                      <a:pt x="3" y="226"/>
                      <a:pt x="3" y="227"/>
                    </a:cubicBezTo>
                    <a:cubicBezTo>
                      <a:pt x="0" y="261"/>
                      <a:pt x="10" y="295"/>
                      <a:pt x="32" y="320"/>
                    </a:cubicBezTo>
                    <a:cubicBezTo>
                      <a:pt x="39" y="328"/>
                      <a:pt x="46" y="335"/>
                      <a:pt x="54" y="341"/>
                    </a:cubicBezTo>
                    <a:cubicBezTo>
                      <a:pt x="76" y="341"/>
                      <a:pt x="96" y="351"/>
                      <a:pt x="110" y="367"/>
                    </a:cubicBezTo>
                    <a:cubicBezTo>
                      <a:pt x="130" y="372"/>
                      <a:pt x="152" y="375"/>
                      <a:pt x="173" y="376"/>
                    </a:cubicBezTo>
                    <a:cubicBezTo>
                      <a:pt x="180" y="373"/>
                      <a:pt x="189" y="372"/>
                      <a:pt x="197" y="372"/>
                    </a:cubicBezTo>
                    <a:cubicBezTo>
                      <a:pt x="197" y="372"/>
                      <a:pt x="198" y="372"/>
                      <a:pt x="198" y="372"/>
                    </a:cubicBezTo>
                    <a:cubicBezTo>
                      <a:pt x="205" y="372"/>
                      <a:pt x="213" y="373"/>
                      <a:pt x="220" y="375"/>
                    </a:cubicBezTo>
                    <a:cubicBezTo>
                      <a:pt x="246" y="374"/>
                      <a:pt x="272" y="372"/>
                      <a:pt x="299" y="372"/>
                    </a:cubicBezTo>
                    <a:cubicBezTo>
                      <a:pt x="307" y="372"/>
                      <a:pt x="315" y="372"/>
                      <a:pt x="324" y="372"/>
                    </a:cubicBezTo>
                    <a:cubicBezTo>
                      <a:pt x="328" y="373"/>
                      <a:pt x="333" y="373"/>
                      <a:pt x="338" y="374"/>
                    </a:cubicBezTo>
                    <a:cubicBezTo>
                      <a:pt x="344" y="374"/>
                      <a:pt x="350" y="375"/>
                      <a:pt x="356" y="377"/>
                    </a:cubicBezTo>
                    <a:cubicBezTo>
                      <a:pt x="389" y="384"/>
                      <a:pt x="420" y="400"/>
                      <a:pt x="436" y="430"/>
                    </a:cubicBezTo>
                    <a:cubicBezTo>
                      <a:pt x="449" y="453"/>
                      <a:pt x="450" y="482"/>
                      <a:pt x="440" y="506"/>
                    </a:cubicBezTo>
                    <a:cubicBezTo>
                      <a:pt x="435" y="520"/>
                      <a:pt x="431" y="527"/>
                      <a:pt x="417" y="529"/>
                    </a:cubicBezTo>
                    <a:cubicBezTo>
                      <a:pt x="406" y="531"/>
                      <a:pt x="394" y="529"/>
                      <a:pt x="383" y="532"/>
                    </a:cubicBezTo>
                    <a:cubicBezTo>
                      <a:pt x="377" y="537"/>
                      <a:pt x="371" y="541"/>
                      <a:pt x="365" y="544"/>
                    </a:cubicBezTo>
                    <a:cubicBezTo>
                      <a:pt x="361" y="549"/>
                      <a:pt x="359" y="555"/>
                      <a:pt x="358" y="562"/>
                    </a:cubicBezTo>
                    <a:cubicBezTo>
                      <a:pt x="356" y="572"/>
                      <a:pt x="358" y="583"/>
                      <a:pt x="363" y="592"/>
                    </a:cubicBezTo>
                    <a:cubicBezTo>
                      <a:pt x="373" y="608"/>
                      <a:pt x="391" y="616"/>
                      <a:pt x="409" y="616"/>
                    </a:cubicBezTo>
                    <a:cubicBezTo>
                      <a:pt x="410" y="616"/>
                      <a:pt x="410" y="616"/>
                      <a:pt x="411" y="616"/>
                    </a:cubicBezTo>
                    <a:cubicBezTo>
                      <a:pt x="412" y="616"/>
                      <a:pt x="413" y="616"/>
                      <a:pt x="414" y="616"/>
                    </a:cubicBezTo>
                    <a:cubicBezTo>
                      <a:pt x="416" y="616"/>
                      <a:pt x="418" y="615"/>
                      <a:pt x="420" y="615"/>
                    </a:cubicBezTo>
                    <a:cubicBezTo>
                      <a:pt x="437" y="612"/>
                      <a:pt x="453" y="603"/>
                      <a:pt x="467" y="591"/>
                    </a:cubicBezTo>
                    <a:cubicBezTo>
                      <a:pt x="516" y="549"/>
                      <a:pt x="531" y="484"/>
                      <a:pt x="527" y="420"/>
                    </a:cubicBezTo>
                    <a:cubicBezTo>
                      <a:pt x="523" y="409"/>
                      <a:pt x="520" y="398"/>
                      <a:pt x="520" y="386"/>
                    </a:cubicBezTo>
                    <a:cubicBezTo>
                      <a:pt x="520" y="382"/>
                      <a:pt x="521" y="378"/>
                      <a:pt x="521" y="374"/>
                    </a:cubicBezTo>
                    <a:cubicBezTo>
                      <a:pt x="519" y="364"/>
                      <a:pt x="517" y="354"/>
                      <a:pt x="515" y="345"/>
                    </a:cubicBezTo>
                    <a:cubicBezTo>
                      <a:pt x="507" y="316"/>
                      <a:pt x="496" y="285"/>
                      <a:pt x="484" y="256"/>
                    </a:cubicBezTo>
                    <a:cubicBezTo>
                      <a:pt x="448" y="248"/>
                      <a:pt x="422" y="215"/>
                      <a:pt x="422" y="175"/>
                    </a:cubicBezTo>
                    <a:cubicBezTo>
                      <a:pt x="422" y="166"/>
                      <a:pt x="424" y="158"/>
                      <a:pt x="427" y="149"/>
                    </a:cubicBezTo>
                    <a:cubicBezTo>
                      <a:pt x="422" y="143"/>
                      <a:pt x="418" y="137"/>
                      <a:pt x="413" y="131"/>
                    </a:cubicBezTo>
                    <a:cubicBezTo>
                      <a:pt x="413" y="131"/>
                      <a:pt x="412" y="131"/>
                      <a:pt x="411" y="131"/>
                    </a:cubicBezTo>
                    <a:cubicBezTo>
                      <a:pt x="411" y="131"/>
                      <a:pt x="410" y="131"/>
                      <a:pt x="410" y="131"/>
                    </a:cubicBezTo>
                    <a:cubicBezTo>
                      <a:pt x="369" y="131"/>
                      <a:pt x="336" y="97"/>
                      <a:pt x="334" y="54"/>
                    </a:cubicBezTo>
                    <a:cubicBezTo>
                      <a:pt x="332" y="52"/>
                      <a:pt x="329" y="50"/>
                      <a:pt x="326" y="49"/>
                    </a:cubicBezTo>
                    <a:cubicBezTo>
                      <a:pt x="314" y="57"/>
                      <a:pt x="299" y="62"/>
                      <a:pt x="283" y="62"/>
                    </a:cubicBezTo>
                    <a:cubicBezTo>
                      <a:pt x="283" y="62"/>
                      <a:pt x="283" y="62"/>
                      <a:pt x="283" y="62"/>
                    </a:cubicBezTo>
                    <a:cubicBezTo>
                      <a:pt x="247" y="62"/>
                      <a:pt x="218" y="36"/>
                      <a:pt x="209" y="2"/>
                    </a:cubicBezTo>
                    <a:cubicBezTo>
                      <a:pt x="204" y="1"/>
                      <a:pt x="199" y="1"/>
                      <a:pt x="194" y="0"/>
                    </a:cubicBezTo>
                    <a:cubicBezTo>
                      <a:pt x="190" y="0"/>
                      <a:pt x="187" y="0"/>
                      <a:pt x="18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6" name="Freeform 826"/>
              <p:cNvSpPr>
                <a:spLocks noEditPoints="1"/>
              </p:cNvSpPr>
              <p:nvPr/>
            </p:nvSpPr>
            <p:spPr bwMode="auto">
              <a:xfrm>
                <a:off x="2305" y="4113"/>
                <a:ext cx="324" cy="212"/>
              </a:xfrm>
              <a:custGeom>
                <a:avLst/>
                <a:gdLst>
                  <a:gd name="T0" fmla="*/ 358 w 656"/>
                  <a:gd name="T1" fmla="*/ 409 h 430"/>
                  <a:gd name="T2" fmla="*/ 376 w 656"/>
                  <a:gd name="T3" fmla="*/ 408 h 430"/>
                  <a:gd name="T4" fmla="*/ 143 w 656"/>
                  <a:gd name="T5" fmla="*/ 388 h 430"/>
                  <a:gd name="T6" fmla="*/ 577 w 656"/>
                  <a:gd name="T7" fmla="*/ 311 h 430"/>
                  <a:gd name="T8" fmla="*/ 563 w 656"/>
                  <a:gd name="T9" fmla="*/ 302 h 430"/>
                  <a:gd name="T10" fmla="*/ 548 w 656"/>
                  <a:gd name="T11" fmla="*/ 275 h 430"/>
                  <a:gd name="T12" fmla="*/ 555 w 656"/>
                  <a:gd name="T13" fmla="*/ 278 h 430"/>
                  <a:gd name="T14" fmla="*/ 2 w 656"/>
                  <a:gd name="T15" fmla="*/ 228 h 430"/>
                  <a:gd name="T16" fmla="*/ 89 w 656"/>
                  <a:gd name="T17" fmla="*/ 268 h 430"/>
                  <a:gd name="T18" fmla="*/ 133 w 656"/>
                  <a:gd name="T19" fmla="*/ 312 h 430"/>
                  <a:gd name="T20" fmla="*/ 133 w 656"/>
                  <a:gd name="T21" fmla="*/ 293 h 430"/>
                  <a:gd name="T22" fmla="*/ 230 w 656"/>
                  <a:gd name="T23" fmla="*/ 378 h 430"/>
                  <a:gd name="T24" fmla="*/ 80 w 656"/>
                  <a:gd name="T25" fmla="*/ 262 h 430"/>
                  <a:gd name="T26" fmla="*/ 240 w 656"/>
                  <a:gd name="T27" fmla="*/ 376 h 430"/>
                  <a:gd name="T28" fmla="*/ 263 w 656"/>
                  <a:gd name="T29" fmla="*/ 344 h 430"/>
                  <a:gd name="T30" fmla="*/ 46 w 656"/>
                  <a:gd name="T31" fmla="*/ 268 h 430"/>
                  <a:gd name="T32" fmla="*/ 43 w 656"/>
                  <a:gd name="T33" fmla="*/ 260 h 430"/>
                  <a:gd name="T34" fmla="*/ 43 w 656"/>
                  <a:gd name="T35" fmla="*/ 260 h 430"/>
                  <a:gd name="T36" fmla="*/ 196 w 656"/>
                  <a:gd name="T37" fmla="*/ 219 h 430"/>
                  <a:gd name="T38" fmla="*/ 524 w 656"/>
                  <a:gd name="T39" fmla="*/ 327 h 430"/>
                  <a:gd name="T40" fmla="*/ 594 w 656"/>
                  <a:gd name="T41" fmla="*/ 248 h 430"/>
                  <a:gd name="T42" fmla="*/ 633 w 656"/>
                  <a:gd name="T43" fmla="*/ 191 h 430"/>
                  <a:gd name="T44" fmla="*/ 618 w 656"/>
                  <a:gd name="T45" fmla="*/ 196 h 430"/>
                  <a:gd name="T46" fmla="*/ 234 w 656"/>
                  <a:gd name="T47" fmla="*/ 206 h 430"/>
                  <a:gd name="T48" fmla="*/ 334 w 656"/>
                  <a:gd name="T49" fmla="*/ 212 h 430"/>
                  <a:gd name="T50" fmla="*/ 41 w 656"/>
                  <a:gd name="T51" fmla="*/ 197 h 430"/>
                  <a:gd name="T52" fmla="*/ 204 w 656"/>
                  <a:gd name="T53" fmla="*/ 172 h 430"/>
                  <a:gd name="T54" fmla="*/ 272 w 656"/>
                  <a:gd name="T55" fmla="*/ 155 h 430"/>
                  <a:gd name="T56" fmla="*/ 624 w 656"/>
                  <a:gd name="T57" fmla="*/ 162 h 430"/>
                  <a:gd name="T58" fmla="*/ 606 w 656"/>
                  <a:gd name="T59" fmla="*/ 194 h 430"/>
                  <a:gd name="T60" fmla="*/ 607 w 656"/>
                  <a:gd name="T61" fmla="*/ 123 h 430"/>
                  <a:gd name="T62" fmla="*/ 593 w 656"/>
                  <a:gd name="T63" fmla="*/ 153 h 430"/>
                  <a:gd name="T64" fmla="*/ 238 w 656"/>
                  <a:gd name="T65" fmla="*/ 121 h 430"/>
                  <a:gd name="T66" fmla="*/ 218 w 656"/>
                  <a:gd name="T67" fmla="*/ 148 h 430"/>
                  <a:gd name="T68" fmla="*/ 242 w 656"/>
                  <a:gd name="T69" fmla="*/ 83 h 430"/>
                  <a:gd name="T70" fmla="*/ 112 w 656"/>
                  <a:gd name="T71" fmla="*/ 63 h 430"/>
                  <a:gd name="T72" fmla="*/ 169 w 656"/>
                  <a:gd name="T73" fmla="*/ 114 h 430"/>
                  <a:gd name="T74" fmla="*/ 213 w 656"/>
                  <a:gd name="T75" fmla="*/ 54 h 430"/>
                  <a:gd name="T76" fmla="*/ 119 w 656"/>
                  <a:gd name="T77" fmla="*/ 66 h 430"/>
                  <a:gd name="T78" fmla="*/ 114 w 656"/>
                  <a:gd name="T79" fmla="*/ 97 h 430"/>
                  <a:gd name="T80" fmla="*/ 169 w 656"/>
                  <a:gd name="T81" fmla="*/ 89 h 430"/>
                  <a:gd name="T82" fmla="*/ 170 w 656"/>
                  <a:gd name="T83" fmla="*/ 44 h 430"/>
                  <a:gd name="T84" fmla="*/ 67 w 656"/>
                  <a:gd name="T85" fmla="*/ 120 h 430"/>
                  <a:gd name="T86" fmla="*/ 60 w 656"/>
                  <a:gd name="T87" fmla="*/ 196 h 430"/>
                  <a:gd name="T88" fmla="*/ 42 w 656"/>
                  <a:gd name="T89" fmla="*/ 205 h 430"/>
                  <a:gd name="T90" fmla="*/ 35 w 656"/>
                  <a:gd name="T91" fmla="*/ 230 h 430"/>
                  <a:gd name="T92" fmla="*/ 141 w 656"/>
                  <a:gd name="T93" fmla="*/ 379 h 430"/>
                  <a:gd name="T94" fmla="*/ 343 w 656"/>
                  <a:gd name="T95" fmla="*/ 425 h 430"/>
                  <a:gd name="T96" fmla="*/ 320 w 656"/>
                  <a:gd name="T97" fmla="*/ 372 h 430"/>
                  <a:gd name="T98" fmla="*/ 323 w 656"/>
                  <a:gd name="T99" fmla="*/ 326 h 430"/>
                  <a:gd name="T100" fmla="*/ 510 w 656"/>
                  <a:gd name="T101" fmla="*/ 372 h 430"/>
                  <a:gd name="T102" fmla="*/ 534 w 656"/>
                  <a:gd name="T103" fmla="*/ 318 h 430"/>
                  <a:gd name="T104" fmla="*/ 278 w 656"/>
                  <a:gd name="T105" fmla="*/ 259 h 430"/>
                  <a:gd name="T106" fmla="*/ 348 w 656"/>
                  <a:gd name="T107" fmla="*/ 258 h 430"/>
                  <a:gd name="T108" fmla="*/ 536 w 656"/>
                  <a:gd name="T109" fmla="*/ 285 h 430"/>
                  <a:gd name="T110" fmla="*/ 578 w 656"/>
                  <a:gd name="T111" fmla="*/ 258 h 430"/>
                  <a:gd name="T112" fmla="*/ 575 w 656"/>
                  <a:gd name="T113" fmla="*/ 283 h 430"/>
                  <a:gd name="T114" fmla="*/ 633 w 656"/>
                  <a:gd name="T115" fmla="*/ 265 h 430"/>
                  <a:gd name="T116" fmla="*/ 656 w 656"/>
                  <a:gd name="T117" fmla="*/ 175 h 430"/>
                  <a:gd name="T118" fmla="*/ 643 w 656"/>
                  <a:gd name="T119" fmla="*/ 122 h 430"/>
                  <a:gd name="T120" fmla="*/ 580 w 656"/>
                  <a:gd name="T121" fmla="*/ 175 h 430"/>
                  <a:gd name="T122" fmla="*/ 406 w 656"/>
                  <a:gd name="T123" fmla="*/ 201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56" h="430">
                    <a:moveTo>
                      <a:pt x="356" y="409"/>
                    </a:moveTo>
                    <a:cubicBezTo>
                      <a:pt x="352" y="410"/>
                      <a:pt x="351" y="413"/>
                      <a:pt x="351" y="416"/>
                    </a:cubicBezTo>
                    <a:cubicBezTo>
                      <a:pt x="350" y="419"/>
                      <a:pt x="350" y="422"/>
                      <a:pt x="351" y="424"/>
                    </a:cubicBezTo>
                    <a:cubicBezTo>
                      <a:pt x="354" y="423"/>
                      <a:pt x="358" y="423"/>
                      <a:pt x="362" y="422"/>
                    </a:cubicBezTo>
                    <a:cubicBezTo>
                      <a:pt x="361" y="417"/>
                      <a:pt x="360" y="413"/>
                      <a:pt x="360" y="409"/>
                    </a:cubicBezTo>
                    <a:cubicBezTo>
                      <a:pt x="359" y="409"/>
                      <a:pt x="359" y="409"/>
                      <a:pt x="358" y="409"/>
                    </a:cubicBezTo>
                    <a:cubicBezTo>
                      <a:pt x="358" y="409"/>
                      <a:pt x="357" y="409"/>
                      <a:pt x="356" y="409"/>
                    </a:cubicBezTo>
                    <a:moveTo>
                      <a:pt x="376" y="408"/>
                    </a:moveTo>
                    <a:cubicBezTo>
                      <a:pt x="378" y="411"/>
                      <a:pt x="380" y="414"/>
                      <a:pt x="381" y="418"/>
                    </a:cubicBezTo>
                    <a:cubicBezTo>
                      <a:pt x="385" y="417"/>
                      <a:pt x="388" y="416"/>
                      <a:pt x="391" y="415"/>
                    </a:cubicBezTo>
                    <a:cubicBezTo>
                      <a:pt x="391" y="415"/>
                      <a:pt x="391" y="415"/>
                      <a:pt x="391" y="414"/>
                    </a:cubicBezTo>
                    <a:cubicBezTo>
                      <a:pt x="387" y="409"/>
                      <a:pt x="382" y="408"/>
                      <a:pt x="376" y="408"/>
                    </a:cubicBezTo>
                    <a:moveTo>
                      <a:pt x="140" y="387"/>
                    </a:moveTo>
                    <a:cubicBezTo>
                      <a:pt x="135" y="387"/>
                      <a:pt x="132" y="389"/>
                      <a:pt x="132" y="392"/>
                    </a:cubicBezTo>
                    <a:cubicBezTo>
                      <a:pt x="131" y="393"/>
                      <a:pt x="131" y="394"/>
                      <a:pt x="130" y="395"/>
                    </a:cubicBezTo>
                    <a:cubicBezTo>
                      <a:pt x="136" y="398"/>
                      <a:pt x="142" y="401"/>
                      <a:pt x="147" y="404"/>
                    </a:cubicBezTo>
                    <a:cubicBezTo>
                      <a:pt x="147" y="398"/>
                      <a:pt x="145" y="393"/>
                      <a:pt x="143" y="388"/>
                    </a:cubicBezTo>
                    <a:cubicBezTo>
                      <a:pt x="143" y="388"/>
                      <a:pt x="143" y="388"/>
                      <a:pt x="143" y="388"/>
                    </a:cubicBezTo>
                    <a:cubicBezTo>
                      <a:pt x="142" y="388"/>
                      <a:pt x="141" y="387"/>
                      <a:pt x="140" y="387"/>
                    </a:cubicBezTo>
                    <a:moveTo>
                      <a:pt x="368" y="379"/>
                    </a:moveTo>
                    <a:cubicBezTo>
                      <a:pt x="369" y="385"/>
                      <a:pt x="370" y="392"/>
                      <a:pt x="373" y="399"/>
                    </a:cubicBezTo>
                    <a:cubicBezTo>
                      <a:pt x="377" y="397"/>
                      <a:pt x="380" y="394"/>
                      <a:pt x="378" y="388"/>
                    </a:cubicBezTo>
                    <a:cubicBezTo>
                      <a:pt x="377" y="385"/>
                      <a:pt x="372" y="380"/>
                      <a:pt x="368" y="379"/>
                    </a:cubicBezTo>
                    <a:moveTo>
                      <a:pt x="577" y="311"/>
                    </a:moveTo>
                    <a:cubicBezTo>
                      <a:pt x="572" y="317"/>
                      <a:pt x="570" y="322"/>
                      <a:pt x="573" y="331"/>
                    </a:cubicBezTo>
                    <a:cubicBezTo>
                      <a:pt x="573" y="332"/>
                      <a:pt x="573" y="332"/>
                      <a:pt x="573" y="333"/>
                    </a:cubicBezTo>
                    <a:cubicBezTo>
                      <a:pt x="576" y="330"/>
                      <a:pt x="579" y="328"/>
                      <a:pt x="581" y="326"/>
                    </a:cubicBezTo>
                    <a:cubicBezTo>
                      <a:pt x="580" y="321"/>
                      <a:pt x="579" y="316"/>
                      <a:pt x="577" y="311"/>
                    </a:cubicBezTo>
                    <a:moveTo>
                      <a:pt x="570" y="297"/>
                    </a:moveTo>
                    <a:cubicBezTo>
                      <a:pt x="568" y="299"/>
                      <a:pt x="566" y="300"/>
                      <a:pt x="563" y="302"/>
                    </a:cubicBezTo>
                    <a:cubicBezTo>
                      <a:pt x="565" y="302"/>
                      <a:pt x="567" y="303"/>
                      <a:pt x="569" y="303"/>
                    </a:cubicBezTo>
                    <a:cubicBezTo>
                      <a:pt x="570" y="303"/>
                      <a:pt x="571" y="303"/>
                      <a:pt x="573" y="302"/>
                    </a:cubicBezTo>
                    <a:cubicBezTo>
                      <a:pt x="572" y="301"/>
                      <a:pt x="571" y="299"/>
                      <a:pt x="570" y="297"/>
                    </a:cubicBezTo>
                    <a:moveTo>
                      <a:pt x="551" y="274"/>
                    </a:moveTo>
                    <a:cubicBezTo>
                      <a:pt x="550" y="275"/>
                      <a:pt x="550" y="275"/>
                      <a:pt x="549" y="275"/>
                    </a:cubicBezTo>
                    <a:cubicBezTo>
                      <a:pt x="548" y="275"/>
                      <a:pt x="548" y="275"/>
                      <a:pt x="548" y="275"/>
                    </a:cubicBezTo>
                    <a:cubicBezTo>
                      <a:pt x="544" y="278"/>
                      <a:pt x="543" y="281"/>
                      <a:pt x="544" y="284"/>
                    </a:cubicBezTo>
                    <a:cubicBezTo>
                      <a:pt x="545" y="284"/>
                      <a:pt x="545" y="285"/>
                      <a:pt x="545" y="285"/>
                    </a:cubicBezTo>
                    <a:cubicBezTo>
                      <a:pt x="547" y="285"/>
                      <a:pt x="549" y="285"/>
                      <a:pt x="552" y="285"/>
                    </a:cubicBezTo>
                    <a:cubicBezTo>
                      <a:pt x="552" y="285"/>
                      <a:pt x="552" y="285"/>
                      <a:pt x="552" y="285"/>
                    </a:cubicBezTo>
                    <a:cubicBezTo>
                      <a:pt x="555" y="285"/>
                      <a:pt x="558" y="285"/>
                      <a:pt x="561" y="285"/>
                    </a:cubicBezTo>
                    <a:cubicBezTo>
                      <a:pt x="559" y="282"/>
                      <a:pt x="557" y="280"/>
                      <a:pt x="555" y="278"/>
                    </a:cubicBezTo>
                    <a:cubicBezTo>
                      <a:pt x="552" y="278"/>
                      <a:pt x="550" y="278"/>
                      <a:pt x="548" y="278"/>
                    </a:cubicBezTo>
                    <a:cubicBezTo>
                      <a:pt x="549" y="277"/>
                      <a:pt x="551" y="276"/>
                      <a:pt x="552" y="275"/>
                    </a:cubicBezTo>
                    <a:cubicBezTo>
                      <a:pt x="552" y="275"/>
                      <a:pt x="552" y="275"/>
                      <a:pt x="551" y="274"/>
                    </a:cubicBezTo>
                    <a:moveTo>
                      <a:pt x="1" y="210"/>
                    </a:moveTo>
                    <a:cubicBezTo>
                      <a:pt x="0" y="215"/>
                      <a:pt x="0" y="221"/>
                      <a:pt x="0" y="227"/>
                    </a:cubicBezTo>
                    <a:cubicBezTo>
                      <a:pt x="1" y="228"/>
                      <a:pt x="2" y="228"/>
                      <a:pt x="2" y="228"/>
                    </a:cubicBezTo>
                    <a:cubicBezTo>
                      <a:pt x="3" y="223"/>
                      <a:pt x="3" y="217"/>
                      <a:pt x="3" y="211"/>
                    </a:cubicBezTo>
                    <a:cubicBezTo>
                      <a:pt x="3" y="211"/>
                      <a:pt x="2" y="210"/>
                      <a:pt x="1" y="210"/>
                    </a:cubicBezTo>
                    <a:moveTo>
                      <a:pt x="158" y="358"/>
                    </a:moveTo>
                    <a:cubicBezTo>
                      <a:pt x="141" y="351"/>
                      <a:pt x="124" y="343"/>
                      <a:pt x="109" y="334"/>
                    </a:cubicBezTo>
                    <a:cubicBezTo>
                      <a:pt x="104" y="326"/>
                      <a:pt x="101" y="317"/>
                      <a:pt x="98" y="309"/>
                    </a:cubicBezTo>
                    <a:cubicBezTo>
                      <a:pt x="93" y="296"/>
                      <a:pt x="91" y="282"/>
                      <a:pt x="89" y="268"/>
                    </a:cubicBezTo>
                    <a:cubicBezTo>
                      <a:pt x="89" y="267"/>
                      <a:pt x="88" y="266"/>
                      <a:pt x="88" y="266"/>
                    </a:cubicBezTo>
                    <a:cubicBezTo>
                      <a:pt x="98" y="270"/>
                      <a:pt x="108" y="272"/>
                      <a:pt x="118" y="272"/>
                    </a:cubicBezTo>
                    <a:cubicBezTo>
                      <a:pt x="118" y="272"/>
                      <a:pt x="118" y="272"/>
                      <a:pt x="119" y="272"/>
                    </a:cubicBezTo>
                    <a:cubicBezTo>
                      <a:pt x="119" y="275"/>
                      <a:pt x="120" y="278"/>
                      <a:pt x="121" y="281"/>
                    </a:cubicBezTo>
                    <a:cubicBezTo>
                      <a:pt x="122" y="286"/>
                      <a:pt x="126" y="292"/>
                      <a:pt x="127" y="297"/>
                    </a:cubicBezTo>
                    <a:cubicBezTo>
                      <a:pt x="128" y="303"/>
                      <a:pt x="131" y="307"/>
                      <a:pt x="133" y="312"/>
                    </a:cubicBezTo>
                    <a:cubicBezTo>
                      <a:pt x="134" y="317"/>
                      <a:pt x="137" y="321"/>
                      <a:pt x="139" y="325"/>
                    </a:cubicBezTo>
                    <a:cubicBezTo>
                      <a:pt x="145" y="336"/>
                      <a:pt x="150" y="348"/>
                      <a:pt x="158" y="358"/>
                    </a:cubicBezTo>
                    <a:moveTo>
                      <a:pt x="230" y="378"/>
                    </a:moveTo>
                    <a:cubicBezTo>
                      <a:pt x="212" y="375"/>
                      <a:pt x="192" y="370"/>
                      <a:pt x="173" y="364"/>
                    </a:cubicBezTo>
                    <a:cubicBezTo>
                      <a:pt x="162" y="352"/>
                      <a:pt x="154" y="339"/>
                      <a:pt x="147" y="325"/>
                    </a:cubicBezTo>
                    <a:cubicBezTo>
                      <a:pt x="142" y="315"/>
                      <a:pt x="138" y="303"/>
                      <a:pt x="133" y="293"/>
                    </a:cubicBezTo>
                    <a:cubicBezTo>
                      <a:pt x="130" y="286"/>
                      <a:pt x="128" y="279"/>
                      <a:pt x="126" y="272"/>
                    </a:cubicBezTo>
                    <a:cubicBezTo>
                      <a:pt x="133" y="271"/>
                      <a:pt x="141" y="269"/>
                      <a:pt x="148" y="265"/>
                    </a:cubicBezTo>
                    <a:cubicBezTo>
                      <a:pt x="154" y="277"/>
                      <a:pt x="160" y="289"/>
                      <a:pt x="166" y="301"/>
                    </a:cubicBezTo>
                    <a:cubicBezTo>
                      <a:pt x="175" y="315"/>
                      <a:pt x="185" y="328"/>
                      <a:pt x="195" y="341"/>
                    </a:cubicBezTo>
                    <a:cubicBezTo>
                      <a:pt x="205" y="354"/>
                      <a:pt x="216" y="368"/>
                      <a:pt x="229" y="377"/>
                    </a:cubicBezTo>
                    <a:cubicBezTo>
                      <a:pt x="230" y="378"/>
                      <a:pt x="230" y="378"/>
                      <a:pt x="230" y="378"/>
                    </a:cubicBezTo>
                    <a:moveTo>
                      <a:pt x="97" y="326"/>
                    </a:moveTo>
                    <a:cubicBezTo>
                      <a:pt x="86" y="319"/>
                      <a:pt x="77" y="310"/>
                      <a:pt x="69" y="302"/>
                    </a:cubicBezTo>
                    <a:cubicBezTo>
                      <a:pt x="69" y="300"/>
                      <a:pt x="69" y="298"/>
                      <a:pt x="70" y="297"/>
                    </a:cubicBezTo>
                    <a:cubicBezTo>
                      <a:pt x="70" y="293"/>
                      <a:pt x="69" y="288"/>
                      <a:pt x="70" y="283"/>
                    </a:cubicBezTo>
                    <a:cubicBezTo>
                      <a:pt x="72" y="277"/>
                      <a:pt x="73" y="267"/>
                      <a:pt x="76" y="259"/>
                    </a:cubicBezTo>
                    <a:cubicBezTo>
                      <a:pt x="78" y="260"/>
                      <a:pt x="79" y="261"/>
                      <a:pt x="80" y="262"/>
                    </a:cubicBezTo>
                    <a:cubicBezTo>
                      <a:pt x="81" y="264"/>
                      <a:pt x="81" y="267"/>
                      <a:pt x="81" y="269"/>
                    </a:cubicBezTo>
                    <a:cubicBezTo>
                      <a:pt x="85" y="284"/>
                      <a:pt x="86" y="298"/>
                      <a:pt x="91" y="312"/>
                    </a:cubicBezTo>
                    <a:cubicBezTo>
                      <a:pt x="93" y="317"/>
                      <a:pt x="95" y="321"/>
                      <a:pt x="97" y="326"/>
                    </a:cubicBezTo>
                    <a:moveTo>
                      <a:pt x="299" y="383"/>
                    </a:moveTo>
                    <a:cubicBezTo>
                      <a:pt x="281" y="383"/>
                      <a:pt x="263" y="382"/>
                      <a:pt x="245" y="380"/>
                    </a:cubicBezTo>
                    <a:cubicBezTo>
                      <a:pt x="243" y="379"/>
                      <a:pt x="241" y="377"/>
                      <a:pt x="240" y="376"/>
                    </a:cubicBezTo>
                    <a:cubicBezTo>
                      <a:pt x="233" y="370"/>
                      <a:pt x="226" y="366"/>
                      <a:pt x="221" y="360"/>
                    </a:cubicBezTo>
                    <a:cubicBezTo>
                      <a:pt x="213" y="352"/>
                      <a:pt x="207" y="344"/>
                      <a:pt x="201" y="336"/>
                    </a:cubicBezTo>
                    <a:cubicBezTo>
                      <a:pt x="190" y="322"/>
                      <a:pt x="178" y="309"/>
                      <a:pt x="171" y="293"/>
                    </a:cubicBezTo>
                    <a:cubicBezTo>
                      <a:pt x="165" y="283"/>
                      <a:pt x="160" y="272"/>
                      <a:pt x="155" y="262"/>
                    </a:cubicBezTo>
                    <a:cubicBezTo>
                      <a:pt x="161" y="259"/>
                      <a:pt x="167" y="254"/>
                      <a:pt x="173" y="249"/>
                    </a:cubicBezTo>
                    <a:cubicBezTo>
                      <a:pt x="197" y="286"/>
                      <a:pt x="233" y="313"/>
                      <a:pt x="263" y="344"/>
                    </a:cubicBezTo>
                    <a:cubicBezTo>
                      <a:pt x="273" y="354"/>
                      <a:pt x="285" y="362"/>
                      <a:pt x="297" y="369"/>
                    </a:cubicBezTo>
                    <a:cubicBezTo>
                      <a:pt x="303" y="373"/>
                      <a:pt x="310" y="376"/>
                      <a:pt x="316" y="379"/>
                    </a:cubicBezTo>
                    <a:cubicBezTo>
                      <a:pt x="319" y="380"/>
                      <a:pt x="321" y="381"/>
                      <a:pt x="323" y="383"/>
                    </a:cubicBezTo>
                    <a:cubicBezTo>
                      <a:pt x="315" y="383"/>
                      <a:pt x="307" y="383"/>
                      <a:pt x="299" y="383"/>
                    </a:cubicBezTo>
                    <a:moveTo>
                      <a:pt x="62" y="294"/>
                    </a:moveTo>
                    <a:cubicBezTo>
                      <a:pt x="56" y="286"/>
                      <a:pt x="50" y="277"/>
                      <a:pt x="46" y="268"/>
                    </a:cubicBezTo>
                    <a:cubicBezTo>
                      <a:pt x="46" y="268"/>
                      <a:pt x="46" y="268"/>
                      <a:pt x="46" y="268"/>
                    </a:cubicBezTo>
                    <a:cubicBezTo>
                      <a:pt x="52" y="262"/>
                      <a:pt x="55" y="253"/>
                      <a:pt x="59" y="245"/>
                    </a:cubicBezTo>
                    <a:cubicBezTo>
                      <a:pt x="62" y="249"/>
                      <a:pt x="66" y="252"/>
                      <a:pt x="70" y="255"/>
                    </a:cubicBezTo>
                    <a:cubicBezTo>
                      <a:pt x="67" y="263"/>
                      <a:pt x="65" y="272"/>
                      <a:pt x="64" y="279"/>
                    </a:cubicBezTo>
                    <a:cubicBezTo>
                      <a:pt x="63" y="284"/>
                      <a:pt x="63" y="289"/>
                      <a:pt x="62" y="294"/>
                    </a:cubicBezTo>
                    <a:moveTo>
                      <a:pt x="43" y="260"/>
                    </a:moveTo>
                    <a:cubicBezTo>
                      <a:pt x="39" y="252"/>
                      <a:pt x="37" y="244"/>
                      <a:pt x="35" y="236"/>
                    </a:cubicBezTo>
                    <a:cubicBezTo>
                      <a:pt x="38" y="234"/>
                      <a:pt x="41" y="232"/>
                      <a:pt x="44" y="229"/>
                    </a:cubicBezTo>
                    <a:cubicBezTo>
                      <a:pt x="45" y="227"/>
                      <a:pt x="46" y="225"/>
                      <a:pt x="48" y="224"/>
                    </a:cubicBezTo>
                    <a:cubicBezTo>
                      <a:pt x="49" y="229"/>
                      <a:pt x="52" y="234"/>
                      <a:pt x="54" y="238"/>
                    </a:cubicBezTo>
                    <a:cubicBezTo>
                      <a:pt x="53" y="240"/>
                      <a:pt x="53" y="242"/>
                      <a:pt x="52" y="243"/>
                    </a:cubicBezTo>
                    <a:cubicBezTo>
                      <a:pt x="49" y="248"/>
                      <a:pt x="47" y="255"/>
                      <a:pt x="43" y="260"/>
                    </a:cubicBezTo>
                    <a:moveTo>
                      <a:pt x="453" y="357"/>
                    </a:moveTo>
                    <a:cubicBezTo>
                      <a:pt x="406" y="354"/>
                      <a:pt x="360" y="337"/>
                      <a:pt x="318" y="315"/>
                    </a:cubicBezTo>
                    <a:cubicBezTo>
                      <a:pt x="292" y="301"/>
                      <a:pt x="266" y="288"/>
                      <a:pt x="242" y="271"/>
                    </a:cubicBezTo>
                    <a:cubicBezTo>
                      <a:pt x="230" y="263"/>
                      <a:pt x="218" y="254"/>
                      <a:pt x="207" y="244"/>
                    </a:cubicBezTo>
                    <a:cubicBezTo>
                      <a:pt x="202" y="239"/>
                      <a:pt x="196" y="234"/>
                      <a:pt x="191" y="228"/>
                    </a:cubicBezTo>
                    <a:cubicBezTo>
                      <a:pt x="193" y="225"/>
                      <a:pt x="194" y="222"/>
                      <a:pt x="196" y="219"/>
                    </a:cubicBezTo>
                    <a:cubicBezTo>
                      <a:pt x="205" y="226"/>
                      <a:pt x="215" y="231"/>
                      <a:pt x="223" y="237"/>
                    </a:cubicBezTo>
                    <a:cubicBezTo>
                      <a:pt x="239" y="247"/>
                      <a:pt x="255" y="257"/>
                      <a:pt x="272" y="264"/>
                    </a:cubicBezTo>
                    <a:cubicBezTo>
                      <a:pt x="306" y="279"/>
                      <a:pt x="340" y="295"/>
                      <a:pt x="377" y="303"/>
                    </a:cubicBezTo>
                    <a:cubicBezTo>
                      <a:pt x="412" y="311"/>
                      <a:pt x="446" y="325"/>
                      <a:pt x="481" y="325"/>
                    </a:cubicBezTo>
                    <a:cubicBezTo>
                      <a:pt x="493" y="326"/>
                      <a:pt x="504" y="327"/>
                      <a:pt x="515" y="327"/>
                    </a:cubicBezTo>
                    <a:cubicBezTo>
                      <a:pt x="518" y="327"/>
                      <a:pt x="521" y="327"/>
                      <a:pt x="524" y="327"/>
                    </a:cubicBezTo>
                    <a:cubicBezTo>
                      <a:pt x="504" y="338"/>
                      <a:pt x="480" y="348"/>
                      <a:pt x="453" y="357"/>
                    </a:cubicBezTo>
                    <a:moveTo>
                      <a:pt x="611" y="222"/>
                    </a:moveTo>
                    <a:cubicBezTo>
                      <a:pt x="616" y="220"/>
                      <a:pt x="622" y="217"/>
                      <a:pt x="628" y="215"/>
                    </a:cubicBezTo>
                    <a:cubicBezTo>
                      <a:pt x="625" y="222"/>
                      <a:pt x="622" y="229"/>
                      <a:pt x="619" y="235"/>
                    </a:cubicBezTo>
                    <a:cubicBezTo>
                      <a:pt x="618" y="238"/>
                      <a:pt x="617" y="240"/>
                      <a:pt x="616" y="242"/>
                    </a:cubicBezTo>
                    <a:cubicBezTo>
                      <a:pt x="608" y="245"/>
                      <a:pt x="601" y="247"/>
                      <a:pt x="594" y="248"/>
                    </a:cubicBezTo>
                    <a:cubicBezTo>
                      <a:pt x="590" y="249"/>
                      <a:pt x="586" y="250"/>
                      <a:pt x="583" y="250"/>
                    </a:cubicBezTo>
                    <a:cubicBezTo>
                      <a:pt x="584" y="248"/>
                      <a:pt x="586" y="246"/>
                      <a:pt x="587" y="244"/>
                    </a:cubicBezTo>
                    <a:cubicBezTo>
                      <a:pt x="591" y="239"/>
                      <a:pt x="595" y="234"/>
                      <a:pt x="598" y="228"/>
                    </a:cubicBezTo>
                    <a:cubicBezTo>
                      <a:pt x="602" y="226"/>
                      <a:pt x="606" y="224"/>
                      <a:pt x="611" y="222"/>
                    </a:cubicBezTo>
                    <a:moveTo>
                      <a:pt x="629" y="193"/>
                    </a:moveTo>
                    <a:cubicBezTo>
                      <a:pt x="630" y="192"/>
                      <a:pt x="631" y="192"/>
                      <a:pt x="633" y="191"/>
                    </a:cubicBezTo>
                    <a:cubicBezTo>
                      <a:pt x="632" y="196"/>
                      <a:pt x="631" y="200"/>
                      <a:pt x="630" y="205"/>
                    </a:cubicBezTo>
                    <a:cubicBezTo>
                      <a:pt x="623" y="209"/>
                      <a:pt x="616" y="213"/>
                      <a:pt x="608" y="215"/>
                    </a:cubicBezTo>
                    <a:cubicBezTo>
                      <a:pt x="607" y="215"/>
                      <a:pt x="607" y="215"/>
                      <a:pt x="606" y="215"/>
                    </a:cubicBezTo>
                    <a:cubicBezTo>
                      <a:pt x="605" y="216"/>
                      <a:pt x="604" y="216"/>
                      <a:pt x="603" y="216"/>
                    </a:cubicBezTo>
                    <a:cubicBezTo>
                      <a:pt x="605" y="212"/>
                      <a:pt x="606" y="207"/>
                      <a:pt x="606" y="203"/>
                    </a:cubicBezTo>
                    <a:cubicBezTo>
                      <a:pt x="610" y="200"/>
                      <a:pt x="614" y="198"/>
                      <a:pt x="618" y="196"/>
                    </a:cubicBezTo>
                    <a:cubicBezTo>
                      <a:pt x="622" y="195"/>
                      <a:pt x="626" y="194"/>
                      <a:pt x="629" y="193"/>
                    </a:cubicBezTo>
                    <a:moveTo>
                      <a:pt x="435" y="273"/>
                    </a:moveTo>
                    <a:cubicBezTo>
                      <a:pt x="434" y="272"/>
                      <a:pt x="433" y="272"/>
                      <a:pt x="432" y="272"/>
                    </a:cubicBezTo>
                    <a:cubicBezTo>
                      <a:pt x="405" y="267"/>
                      <a:pt x="380" y="259"/>
                      <a:pt x="354" y="252"/>
                    </a:cubicBezTo>
                    <a:cubicBezTo>
                      <a:pt x="324" y="243"/>
                      <a:pt x="296" y="233"/>
                      <a:pt x="268" y="221"/>
                    </a:cubicBezTo>
                    <a:cubicBezTo>
                      <a:pt x="257" y="216"/>
                      <a:pt x="245" y="211"/>
                      <a:pt x="234" y="206"/>
                    </a:cubicBezTo>
                    <a:cubicBezTo>
                      <a:pt x="229" y="203"/>
                      <a:pt x="223" y="200"/>
                      <a:pt x="218" y="198"/>
                    </a:cubicBezTo>
                    <a:cubicBezTo>
                      <a:pt x="215" y="197"/>
                      <a:pt x="210" y="194"/>
                      <a:pt x="205" y="192"/>
                    </a:cubicBezTo>
                    <a:cubicBezTo>
                      <a:pt x="205" y="188"/>
                      <a:pt x="205" y="185"/>
                      <a:pt x="205" y="181"/>
                    </a:cubicBezTo>
                    <a:cubicBezTo>
                      <a:pt x="211" y="183"/>
                      <a:pt x="217" y="183"/>
                      <a:pt x="222" y="184"/>
                    </a:cubicBezTo>
                    <a:cubicBezTo>
                      <a:pt x="242" y="189"/>
                      <a:pt x="262" y="193"/>
                      <a:pt x="282" y="199"/>
                    </a:cubicBezTo>
                    <a:cubicBezTo>
                      <a:pt x="299" y="204"/>
                      <a:pt x="317" y="208"/>
                      <a:pt x="334" y="212"/>
                    </a:cubicBezTo>
                    <a:cubicBezTo>
                      <a:pt x="344" y="214"/>
                      <a:pt x="354" y="215"/>
                      <a:pt x="364" y="218"/>
                    </a:cubicBezTo>
                    <a:cubicBezTo>
                      <a:pt x="384" y="238"/>
                      <a:pt x="407" y="258"/>
                      <a:pt x="435" y="273"/>
                    </a:cubicBezTo>
                    <a:moveTo>
                      <a:pt x="33" y="202"/>
                    </a:moveTo>
                    <a:cubicBezTo>
                      <a:pt x="34" y="192"/>
                      <a:pt x="36" y="181"/>
                      <a:pt x="40" y="169"/>
                    </a:cubicBezTo>
                    <a:cubicBezTo>
                      <a:pt x="39" y="175"/>
                      <a:pt x="40" y="188"/>
                      <a:pt x="41" y="197"/>
                    </a:cubicBezTo>
                    <a:cubicBezTo>
                      <a:pt x="41" y="197"/>
                      <a:pt x="41" y="197"/>
                      <a:pt x="41" y="197"/>
                    </a:cubicBezTo>
                    <a:cubicBezTo>
                      <a:pt x="38" y="199"/>
                      <a:pt x="35" y="200"/>
                      <a:pt x="33" y="202"/>
                    </a:cubicBezTo>
                    <a:moveTo>
                      <a:pt x="355" y="208"/>
                    </a:moveTo>
                    <a:cubicBezTo>
                      <a:pt x="337" y="205"/>
                      <a:pt x="318" y="201"/>
                      <a:pt x="300" y="196"/>
                    </a:cubicBezTo>
                    <a:cubicBezTo>
                      <a:pt x="281" y="192"/>
                      <a:pt x="262" y="183"/>
                      <a:pt x="242" y="180"/>
                    </a:cubicBezTo>
                    <a:cubicBezTo>
                      <a:pt x="233" y="179"/>
                      <a:pt x="225" y="177"/>
                      <a:pt x="216" y="175"/>
                    </a:cubicBezTo>
                    <a:cubicBezTo>
                      <a:pt x="214" y="175"/>
                      <a:pt x="209" y="174"/>
                      <a:pt x="204" y="172"/>
                    </a:cubicBezTo>
                    <a:cubicBezTo>
                      <a:pt x="203" y="167"/>
                      <a:pt x="202" y="161"/>
                      <a:pt x="200" y="156"/>
                    </a:cubicBezTo>
                    <a:cubicBezTo>
                      <a:pt x="209" y="155"/>
                      <a:pt x="218" y="154"/>
                      <a:pt x="226" y="154"/>
                    </a:cubicBezTo>
                    <a:cubicBezTo>
                      <a:pt x="229" y="154"/>
                      <a:pt x="232" y="154"/>
                      <a:pt x="234" y="154"/>
                    </a:cubicBezTo>
                    <a:cubicBezTo>
                      <a:pt x="244" y="155"/>
                      <a:pt x="253" y="156"/>
                      <a:pt x="263" y="156"/>
                    </a:cubicBezTo>
                    <a:cubicBezTo>
                      <a:pt x="265" y="156"/>
                      <a:pt x="266" y="156"/>
                      <a:pt x="268" y="155"/>
                    </a:cubicBezTo>
                    <a:cubicBezTo>
                      <a:pt x="269" y="155"/>
                      <a:pt x="271" y="155"/>
                      <a:pt x="272" y="155"/>
                    </a:cubicBezTo>
                    <a:cubicBezTo>
                      <a:pt x="285" y="155"/>
                      <a:pt x="297" y="157"/>
                      <a:pt x="309" y="159"/>
                    </a:cubicBezTo>
                    <a:cubicBezTo>
                      <a:pt x="311" y="159"/>
                      <a:pt x="313" y="159"/>
                      <a:pt x="315" y="159"/>
                    </a:cubicBezTo>
                    <a:cubicBezTo>
                      <a:pt x="327" y="176"/>
                      <a:pt x="340" y="192"/>
                      <a:pt x="355" y="208"/>
                    </a:cubicBezTo>
                    <a:moveTo>
                      <a:pt x="606" y="194"/>
                    </a:moveTo>
                    <a:cubicBezTo>
                      <a:pt x="606" y="189"/>
                      <a:pt x="605" y="183"/>
                      <a:pt x="603" y="178"/>
                    </a:cubicBezTo>
                    <a:cubicBezTo>
                      <a:pt x="611" y="173"/>
                      <a:pt x="619" y="169"/>
                      <a:pt x="624" y="162"/>
                    </a:cubicBezTo>
                    <a:cubicBezTo>
                      <a:pt x="626" y="159"/>
                      <a:pt x="628" y="156"/>
                      <a:pt x="630" y="153"/>
                    </a:cubicBezTo>
                    <a:cubicBezTo>
                      <a:pt x="633" y="163"/>
                      <a:pt x="634" y="173"/>
                      <a:pt x="633" y="183"/>
                    </a:cubicBezTo>
                    <a:cubicBezTo>
                      <a:pt x="633" y="183"/>
                      <a:pt x="633" y="183"/>
                      <a:pt x="633" y="183"/>
                    </a:cubicBezTo>
                    <a:cubicBezTo>
                      <a:pt x="633" y="183"/>
                      <a:pt x="633" y="183"/>
                      <a:pt x="633" y="183"/>
                    </a:cubicBezTo>
                    <a:cubicBezTo>
                      <a:pt x="628" y="186"/>
                      <a:pt x="619" y="188"/>
                      <a:pt x="616" y="189"/>
                    </a:cubicBezTo>
                    <a:cubicBezTo>
                      <a:pt x="613" y="190"/>
                      <a:pt x="609" y="192"/>
                      <a:pt x="606" y="194"/>
                    </a:cubicBezTo>
                    <a:moveTo>
                      <a:pt x="601" y="170"/>
                    </a:moveTo>
                    <a:cubicBezTo>
                      <a:pt x="600" y="167"/>
                      <a:pt x="598" y="164"/>
                      <a:pt x="597" y="161"/>
                    </a:cubicBezTo>
                    <a:cubicBezTo>
                      <a:pt x="596" y="160"/>
                      <a:pt x="596" y="160"/>
                      <a:pt x="596" y="160"/>
                    </a:cubicBezTo>
                    <a:cubicBezTo>
                      <a:pt x="602" y="156"/>
                      <a:pt x="605" y="149"/>
                      <a:pt x="607" y="142"/>
                    </a:cubicBezTo>
                    <a:cubicBezTo>
                      <a:pt x="608" y="139"/>
                      <a:pt x="608" y="137"/>
                      <a:pt x="609" y="134"/>
                    </a:cubicBezTo>
                    <a:cubicBezTo>
                      <a:pt x="609" y="130"/>
                      <a:pt x="607" y="127"/>
                      <a:pt x="607" y="123"/>
                    </a:cubicBezTo>
                    <a:cubicBezTo>
                      <a:pt x="607" y="122"/>
                      <a:pt x="608" y="121"/>
                      <a:pt x="608" y="119"/>
                    </a:cubicBezTo>
                    <a:cubicBezTo>
                      <a:pt x="615" y="122"/>
                      <a:pt x="623" y="129"/>
                      <a:pt x="627" y="140"/>
                    </a:cubicBezTo>
                    <a:cubicBezTo>
                      <a:pt x="627" y="141"/>
                      <a:pt x="627" y="141"/>
                      <a:pt x="627" y="141"/>
                    </a:cubicBezTo>
                    <a:cubicBezTo>
                      <a:pt x="624" y="146"/>
                      <a:pt x="623" y="152"/>
                      <a:pt x="618" y="157"/>
                    </a:cubicBezTo>
                    <a:cubicBezTo>
                      <a:pt x="613" y="163"/>
                      <a:pt x="607" y="166"/>
                      <a:pt x="601" y="170"/>
                    </a:cubicBezTo>
                    <a:moveTo>
                      <a:pt x="593" y="153"/>
                    </a:moveTo>
                    <a:cubicBezTo>
                      <a:pt x="584" y="129"/>
                      <a:pt x="591" y="118"/>
                      <a:pt x="601" y="118"/>
                    </a:cubicBezTo>
                    <a:cubicBezTo>
                      <a:pt x="601" y="122"/>
                      <a:pt x="600" y="125"/>
                      <a:pt x="600" y="129"/>
                    </a:cubicBezTo>
                    <a:cubicBezTo>
                      <a:pt x="601" y="136"/>
                      <a:pt x="599" y="146"/>
                      <a:pt x="593" y="153"/>
                    </a:cubicBezTo>
                    <a:moveTo>
                      <a:pt x="197" y="149"/>
                    </a:moveTo>
                    <a:cubicBezTo>
                      <a:pt x="195" y="146"/>
                      <a:pt x="193" y="142"/>
                      <a:pt x="191" y="139"/>
                    </a:cubicBezTo>
                    <a:cubicBezTo>
                      <a:pt x="207" y="133"/>
                      <a:pt x="222" y="125"/>
                      <a:pt x="238" y="121"/>
                    </a:cubicBezTo>
                    <a:cubicBezTo>
                      <a:pt x="250" y="118"/>
                      <a:pt x="262" y="116"/>
                      <a:pt x="274" y="115"/>
                    </a:cubicBezTo>
                    <a:cubicBezTo>
                      <a:pt x="275" y="115"/>
                      <a:pt x="277" y="115"/>
                      <a:pt x="280" y="114"/>
                    </a:cubicBezTo>
                    <a:cubicBezTo>
                      <a:pt x="289" y="126"/>
                      <a:pt x="299" y="138"/>
                      <a:pt x="308" y="151"/>
                    </a:cubicBezTo>
                    <a:cubicBezTo>
                      <a:pt x="293" y="149"/>
                      <a:pt x="279" y="149"/>
                      <a:pt x="263" y="148"/>
                    </a:cubicBezTo>
                    <a:cubicBezTo>
                      <a:pt x="255" y="147"/>
                      <a:pt x="246" y="147"/>
                      <a:pt x="238" y="147"/>
                    </a:cubicBezTo>
                    <a:cubicBezTo>
                      <a:pt x="231" y="147"/>
                      <a:pt x="224" y="147"/>
                      <a:pt x="218" y="148"/>
                    </a:cubicBezTo>
                    <a:cubicBezTo>
                      <a:pt x="211" y="148"/>
                      <a:pt x="204" y="148"/>
                      <a:pt x="197" y="149"/>
                    </a:cubicBezTo>
                    <a:moveTo>
                      <a:pt x="187" y="132"/>
                    </a:moveTo>
                    <a:cubicBezTo>
                      <a:pt x="184" y="129"/>
                      <a:pt x="182" y="126"/>
                      <a:pt x="179" y="124"/>
                    </a:cubicBezTo>
                    <a:cubicBezTo>
                      <a:pt x="183" y="120"/>
                      <a:pt x="189" y="116"/>
                      <a:pt x="190" y="116"/>
                    </a:cubicBezTo>
                    <a:cubicBezTo>
                      <a:pt x="199" y="111"/>
                      <a:pt x="206" y="103"/>
                      <a:pt x="215" y="98"/>
                    </a:cubicBezTo>
                    <a:cubicBezTo>
                      <a:pt x="224" y="93"/>
                      <a:pt x="233" y="88"/>
                      <a:pt x="242" y="83"/>
                    </a:cubicBezTo>
                    <a:cubicBezTo>
                      <a:pt x="244" y="82"/>
                      <a:pt x="246" y="80"/>
                      <a:pt x="249" y="79"/>
                    </a:cubicBezTo>
                    <a:cubicBezTo>
                      <a:pt x="258" y="88"/>
                      <a:pt x="266" y="98"/>
                      <a:pt x="275" y="108"/>
                    </a:cubicBezTo>
                    <a:cubicBezTo>
                      <a:pt x="267" y="109"/>
                      <a:pt x="258" y="109"/>
                      <a:pt x="249" y="111"/>
                    </a:cubicBezTo>
                    <a:cubicBezTo>
                      <a:pt x="228" y="115"/>
                      <a:pt x="208" y="125"/>
                      <a:pt x="187" y="132"/>
                    </a:cubicBezTo>
                    <a:moveTo>
                      <a:pt x="79" y="111"/>
                    </a:moveTo>
                    <a:cubicBezTo>
                      <a:pt x="81" y="95"/>
                      <a:pt x="94" y="76"/>
                      <a:pt x="112" y="63"/>
                    </a:cubicBezTo>
                    <a:cubicBezTo>
                      <a:pt x="112" y="64"/>
                      <a:pt x="112" y="64"/>
                      <a:pt x="112" y="65"/>
                    </a:cubicBezTo>
                    <a:cubicBezTo>
                      <a:pt x="110" y="71"/>
                      <a:pt x="109" y="77"/>
                      <a:pt x="108" y="84"/>
                    </a:cubicBezTo>
                    <a:cubicBezTo>
                      <a:pt x="107" y="87"/>
                      <a:pt x="106" y="93"/>
                      <a:pt x="106" y="98"/>
                    </a:cubicBezTo>
                    <a:cubicBezTo>
                      <a:pt x="96" y="99"/>
                      <a:pt x="87" y="103"/>
                      <a:pt x="79" y="111"/>
                    </a:cubicBezTo>
                    <a:moveTo>
                      <a:pt x="174" y="118"/>
                    </a:moveTo>
                    <a:cubicBezTo>
                      <a:pt x="172" y="117"/>
                      <a:pt x="170" y="115"/>
                      <a:pt x="169" y="114"/>
                    </a:cubicBezTo>
                    <a:cubicBezTo>
                      <a:pt x="168" y="114"/>
                      <a:pt x="167" y="113"/>
                      <a:pt x="165" y="112"/>
                    </a:cubicBezTo>
                    <a:cubicBezTo>
                      <a:pt x="167" y="108"/>
                      <a:pt x="169" y="103"/>
                      <a:pt x="171" y="100"/>
                    </a:cubicBezTo>
                    <a:cubicBezTo>
                      <a:pt x="175" y="93"/>
                      <a:pt x="179" y="86"/>
                      <a:pt x="184" y="80"/>
                    </a:cubicBezTo>
                    <a:cubicBezTo>
                      <a:pt x="191" y="72"/>
                      <a:pt x="198" y="63"/>
                      <a:pt x="207" y="57"/>
                    </a:cubicBezTo>
                    <a:cubicBezTo>
                      <a:pt x="207" y="57"/>
                      <a:pt x="210" y="55"/>
                      <a:pt x="212" y="53"/>
                    </a:cubicBezTo>
                    <a:cubicBezTo>
                      <a:pt x="213" y="54"/>
                      <a:pt x="213" y="54"/>
                      <a:pt x="213" y="54"/>
                    </a:cubicBezTo>
                    <a:cubicBezTo>
                      <a:pt x="224" y="59"/>
                      <a:pt x="233" y="66"/>
                      <a:pt x="243" y="74"/>
                    </a:cubicBezTo>
                    <a:cubicBezTo>
                      <a:pt x="226" y="81"/>
                      <a:pt x="208" y="91"/>
                      <a:pt x="194" y="103"/>
                    </a:cubicBezTo>
                    <a:cubicBezTo>
                      <a:pt x="191" y="107"/>
                      <a:pt x="180" y="112"/>
                      <a:pt x="174" y="118"/>
                    </a:cubicBezTo>
                    <a:moveTo>
                      <a:pt x="114" y="97"/>
                    </a:moveTo>
                    <a:cubicBezTo>
                      <a:pt x="114" y="93"/>
                      <a:pt x="114" y="88"/>
                      <a:pt x="115" y="86"/>
                    </a:cubicBezTo>
                    <a:cubicBezTo>
                      <a:pt x="117" y="79"/>
                      <a:pt x="117" y="73"/>
                      <a:pt x="119" y="66"/>
                    </a:cubicBezTo>
                    <a:cubicBezTo>
                      <a:pt x="119" y="63"/>
                      <a:pt x="121" y="60"/>
                      <a:pt x="122" y="56"/>
                    </a:cubicBezTo>
                    <a:cubicBezTo>
                      <a:pt x="130" y="52"/>
                      <a:pt x="139" y="49"/>
                      <a:pt x="148" y="46"/>
                    </a:cubicBezTo>
                    <a:cubicBezTo>
                      <a:pt x="142" y="55"/>
                      <a:pt x="137" y="66"/>
                      <a:pt x="134" y="75"/>
                    </a:cubicBezTo>
                    <a:cubicBezTo>
                      <a:pt x="131" y="82"/>
                      <a:pt x="126" y="90"/>
                      <a:pt x="124" y="97"/>
                    </a:cubicBezTo>
                    <a:cubicBezTo>
                      <a:pt x="121" y="97"/>
                      <a:pt x="119" y="97"/>
                      <a:pt x="116" y="97"/>
                    </a:cubicBezTo>
                    <a:cubicBezTo>
                      <a:pt x="115" y="97"/>
                      <a:pt x="114" y="97"/>
                      <a:pt x="114" y="97"/>
                    </a:cubicBezTo>
                    <a:moveTo>
                      <a:pt x="159" y="108"/>
                    </a:moveTo>
                    <a:cubicBezTo>
                      <a:pt x="156" y="107"/>
                      <a:pt x="153" y="106"/>
                      <a:pt x="150" y="104"/>
                    </a:cubicBezTo>
                    <a:cubicBezTo>
                      <a:pt x="156" y="83"/>
                      <a:pt x="166" y="60"/>
                      <a:pt x="182" y="44"/>
                    </a:cubicBezTo>
                    <a:cubicBezTo>
                      <a:pt x="189" y="45"/>
                      <a:pt x="196" y="47"/>
                      <a:pt x="203" y="50"/>
                    </a:cubicBezTo>
                    <a:cubicBezTo>
                      <a:pt x="197" y="54"/>
                      <a:pt x="191" y="60"/>
                      <a:pt x="186" y="66"/>
                    </a:cubicBezTo>
                    <a:cubicBezTo>
                      <a:pt x="180" y="73"/>
                      <a:pt x="174" y="81"/>
                      <a:pt x="169" y="89"/>
                    </a:cubicBezTo>
                    <a:cubicBezTo>
                      <a:pt x="166" y="94"/>
                      <a:pt x="163" y="103"/>
                      <a:pt x="159" y="108"/>
                    </a:cubicBezTo>
                    <a:moveTo>
                      <a:pt x="143" y="102"/>
                    </a:moveTo>
                    <a:cubicBezTo>
                      <a:pt x="140" y="100"/>
                      <a:pt x="136" y="99"/>
                      <a:pt x="132" y="99"/>
                    </a:cubicBezTo>
                    <a:cubicBezTo>
                      <a:pt x="134" y="90"/>
                      <a:pt x="138" y="82"/>
                      <a:pt x="142" y="75"/>
                    </a:cubicBezTo>
                    <a:cubicBezTo>
                      <a:pt x="146" y="65"/>
                      <a:pt x="151" y="52"/>
                      <a:pt x="159" y="44"/>
                    </a:cubicBezTo>
                    <a:cubicBezTo>
                      <a:pt x="163" y="44"/>
                      <a:pt x="166" y="44"/>
                      <a:pt x="170" y="44"/>
                    </a:cubicBezTo>
                    <a:cubicBezTo>
                      <a:pt x="171" y="44"/>
                      <a:pt x="172" y="44"/>
                      <a:pt x="173" y="44"/>
                    </a:cubicBezTo>
                    <a:cubicBezTo>
                      <a:pt x="158" y="60"/>
                      <a:pt x="149" y="81"/>
                      <a:pt x="143" y="102"/>
                    </a:cubicBezTo>
                    <a:moveTo>
                      <a:pt x="174" y="0"/>
                    </a:moveTo>
                    <a:cubicBezTo>
                      <a:pt x="171" y="0"/>
                      <a:pt x="168" y="1"/>
                      <a:pt x="165" y="1"/>
                    </a:cubicBezTo>
                    <a:cubicBezTo>
                      <a:pt x="148" y="18"/>
                      <a:pt x="124" y="34"/>
                      <a:pt x="92" y="38"/>
                    </a:cubicBezTo>
                    <a:cubicBezTo>
                      <a:pt x="51" y="84"/>
                      <a:pt x="67" y="120"/>
                      <a:pt x="67" y="120"/>
                    </a:cubicBezTo>
                    <a:cubicBezTo>
                      <a:pt x="67" y="120"/>
                      <a:pt x="123" y="127"/>
                      <a:pt x="139" y="139"/>
                    </a:cubicBezTo>
                    <a:cubicBezTo>
                      <a:pt x="150" y="147"/>
                      <a:pt x="156" y="162"/>
                      <a:pt x="159" y="175"/>
                    </a:cubicBezTo>
                    <a:cubicBezTo>
                      <a:pt x="161" y="186"/>
                      <a:pt x="159" y="195"/>
                      <a:pt x="153" y="203"/>
                    </a:cubicBezTo>
                    <a:cubicBezTo>
                      <a:pt x="139" y="220"/>
                      <a:pt x="123" y="227"/>
                      <a:pt x="109" y="227"/>
                    </a:cubicBezTo>
                    <a:cubicBezTo>
                      <a:pt x="88" y="227"/>
                      <a:pt x="70" y="214"/>
                      <a:pt x="62" y="199"/>
                    </a:cubicBezTo>
                    <a:cubicBezTo>
                      <a:pt x="62" y="199"/>
                      <a:pt x="61" y="198"/>
                      <a:pt x="60" y="196"/>
                    </a:cubicBezTo>
                    <a:cubicBezTo>
                      <a:pt x="60" y="195"/>
                      <a:pt x="60" y="195"/>
                      <a:pt x="60" y="195"/>
                    </a:cubicBezTo>
                    <a:cubicBezTo>
                      <a:pt x="56" y="185"/>
                      <a:pt x="47" y="161"/>
                      <a:pt x="47" y="145"/>
                    </a:cubicBezTo>
                    <a:cubicBezTo>
                      <a:pt x="47" y="145"/>
                      <a:pt x="47" y="145"/>
                      <a:pt x="47" y="145"/>
                    </a:cubicBezTo>
                    <a:cubicBezTo>
                      <a:pt x="46" y="145"/>
                      <a:pt x="31" y="156"/>
                      <a:pt x="18" y="174"/>
                    </a:cubicBezTo>
                    <a:cubicBezTo>
                      <a:pt x="25" y="184"/>
                      <a:pt x="32" y="196"/>
                      <a:pt x="34" y="210"/>
                    </a:cubicBezTo>
                    <a:cubicBezTo>
                      <a:pt x="37" y="208"/>
                      <a:pt x="39" y="207"/>
                      <a:pt x="42" y="205"/>
                    </a:cubicBezTo>
                    <a:cubicBezTo>
                      <a:pt x="42" y="206"/>
                      <a:pt x="42" y="206"/>
                      <a:pt x="42" y="207"/>
                    </a:cubicBezTo>
                    <a:cubicBezTo>
                      <a:pt x="43" y="210"/>
                      <a:pt x="44" y="213"/>
                      <a:pt x="45" y="216"/>
                    </a:cubicBezTo>
                    <a:cubicBezTo>
                      <a:pt x="44" y="216"/>
                      <a:pt x="44" y="216"/>
                      <a:pt x="44" y="216"/>
                    </a:cubicBezTo>
                    <a:cubicBezTo>
                      <a:pt x="42" y="219"/>
                      <a:pt x="40" y="221"/>
                      <a:pt x="38" y="224"/>
                    </a:cubicBezTo>
                    <a:cubicBezTo>
                      <a:pt x="37" y="225"/>
                      <a:pt x="36" y="226"/>
                      <a:pt x="35" y="227"/>
                    </a:cubicBezTo>
                    <a:cubicBezTo>
                      <a:pt x="35" y="228"/>
                      <a:pt x="35" y="229"/>
                      <a:pt x="35" y="230"/>
                    </a:cubicBezTo>
                    <a:cubicBezTo>
                      <a:pt x="33" y="241"/>
                      <a:pt x="23" y="276"/>
                      <a:pt x="19" y="284"/>
                    </a:cubicBezTo>
                    <a:cubicBezTo>
                      <a:pt x="18" y="284"/>
                      <a:pt x="18" y="285"/>
                      <a:pt x="18" y="286"/>
                    </a:cubicBezTo>
                    <a:cubicBezTo>
                      <a:pt x="27" y="303"/>
                      <a:pt x="40" y="324"/>
                      <a:pt x="53" y="338"/>
                    </a:cubicBezTo>
                    <a:cubicBezTo>
                      <a:pt x="74" y="360"/>
                      <a:pt x="97" y="377"/>
                      <a:pt x="122" y="391"/>
                    </a:cubicBezTo>
                    <a:cubicBezTo>
                      <a:pt x="125" y="384"/>
                      <a:pt x="131" y="379"/>
                      <a:pt x="140" y="379"/>
                    </a:cubicBezTo>
                    <a:cubicBezTo>
                      <a:pt x="140" y="379"/>
                      <a:pt x="141" y="379"/>
                      <a:pt x="141" y="379"/>
                    </a:cubicBezTo>
                    <a:cubicBezTo>
                      <a:pt x="142" y="377"/>
                      <a:pt x="143" y="376"/>
                      <a:pt x="145" y="376"/>
                    </a:cubicBezTo>
                    <a:cubicBezTo>
                      <a:pt x="146" y="376"/>
                      <a:pt x="147" y="377"/>
                      <a:pt x="148" y="378"/>
                    </a:cubicBezTo>
                    <a:cubicBezTo>
                      <a:pt x="152" y="382"/>
                      <a:pt x="158" y="394"/>
                      <a:pt x="162" y="409"/>
                    </a:cubicBezTo>
                    <a:cubicBezTo>
                      <a:pt x="200" y="423"/>
                      <a:pt x="241" y="430"/>
                      <a:pt x="282" y="430"/>
                    </a:cubicBezTo>
                    <a:cubicBezTo>
                      <a:pt x="295" y="430"/>
                      <a:pt x="308" y="429"/>
                      <a:pt x="321" y="428"/>
                    </a:cubicBezTo>
                    <a:cubicBezTo>
                      <a:pt x="328" y="427"/>
                      <a:pt x="335" y="426"/>
                      <a:pt x="343" y="425"/>
                    </a:cubicBezTo>
                    <a:cubicBezTo>
                      <a:pt x="340" y="414"/>
                      <a:pt x="345" y="402"/>
                      <a:pt x="356" y="401"/>
                    </a:cubicBezTo>
                    <a:cubicBezTo>
                      <a:pt x="356" y="399"/>
                      <a:pt x="357" y="397"/>
                      <a:pt x="359" y="397"/>
                    </a:cubicBezTo>
                    <a:cubicBezTo>
                      <a:pt x="359" y="397"/>
                      <a:pt x="359" y="397"/>
                      <a:pt x="359" y="397"/>
                    </a:cubicBezTo>
                    <a:cubicBezTo>
                      <a:pt x="359" y="389"/>
                      <a:pt x="360" y="383"/>
                      <a:pt x="360" y="379"/>
                    </a:cubicBezTo>
                    <a:cubicBezTo>
                      <a:pt x="354" y="380"/>
                      <a:pt x="348" y="381"/>
                      <a:pt x="341" y="381"/>
                    </a:cubicBezTo>
                    <a:cubicBezTo>
                      <a:pt x="334" y="379"/>
                      <a:pt x="327" y="375"/>
                      <a:pt x="320" y="372"/>
                    </a:cubicBezTo>
                    <a:cubicBezTo>
                      <a:pt x="302" y="364"/>
                      <a:pt x="282" y="353"/>
                      <a:pt x="268" y="338"/>
                    </a:cubicBezTo>
                    <a:cubicBezTo>
                      <a:pt x="238" y="307"/>
                      <a:pt x="202" y="281"/>
                      <a:pt x="178" y="244"/>
                    </a:cubicBezTo>
                    <a:cubicBezTo>
                      <a:pt x="181" y="241"/>
                      <a:pt x="183" y="238"/>
                      <a:pt x="186" y="235"/>
                    </a:cubicBezTo>
                    <a:cubicBezTo>
                      <a:pt x="193" y="242"/>
                      <a:pt x="201" y="249"/>
                      <a:pt x="209" y="256"/>
                    </a:cubicBezTo>
                    <a:cubicBezTo>
                      <a:pt x="219" y="266"/>
                      <a:pt x="232" y="274"/>
                      <a:pt x="244" y="282"/>
                    </a:cubicBezTo>
                    <a:cubicBezTo>
                      <a:pt x="269" y="298"/>
                      <a:pt x="296" y="314"/>
                      <a:pt x="323" y="326"/>
                    </a:cubicBezTo>
                    <a:cubicBezTo>
                      <a:pt x="359" y="343"/>
                      <a:pt x="396" y="358"/>
                      <a:pt x="435" y="363"/>
                    </a:cubicBezTo>
                    <a:cubicBezTo>
                      <a:pt x="417" y="369"/>
                      <a:pt x="398" y="373"/>
                      <a:pt x="378" y="376"/>
                    </a:cubicBezTo>
                    <a:cubicBezTo>
                      <a:pt x="381" y="379"/>
                      <a:pt x="383" y="382"/>
                      <a:pt x="385" y="385"/>
                    </a:cubicBezTo>
                    <a:cubicBezTo>
                      <a:pt x="388" y="394"/>
                      <a:pt x="388" y="398"/>
                      <a:pt x="384" y="401"/>
                    </a:cubicBezTo>
                    <a:cubicBezTo>
                      <a:pt x="390" y="403"/>
                      <a:pt x="395" y="407"/>
                      <a:pt x="399" y="414"/>
                    </a:cubicBezTo>
                    <a:cubicBezTo>
                      <a:pt x="437" y="403"/>
                      <a:pt x="476" y="389"/>
                      <a:pt x="510" y="372"/>
                    </a:cubicBezTo>
                    <a:cubicBezTo>
                      <a:pt x="529" y="363"/>
                      <a:pt x="549" y="351"/>
                      <a:pt x="567" y="338"/>
                    </a:cubicBezTo>
                    <a:cubicBezTo>
                      <a:pt x="566" y="335"/>
                      <a:pt x="565" y="332"/>
                      <a:pt x="565" y="330"/>
                    </a:cubicBezTo>
                    <a:cubicBezTo>
                      <a:pt x="562" y="322"/>
                      <a:pt x="564" y="316"/>
                      <a:pt x="568" y="311"/>
                    </a:cubicBezTo>
                    <a:cubicBezTo>
                      <a:pt x="563" y="311"/>
                      <a:pt x="559" y="310"/>
                      <a:pt x="555" y="308"/>
                    </a:cubicBezTo>
                    <a:cubicBezTo>
                      <a:pt x="550" y="311"/>
                      <a:pt x="546" y="314"/>
                      <a:pt x="541" y="317"/>
                    </a:cubicBezTo>
                    <a:cubicBezTo>
                      <a:pt x="539" y="317"/>
                      <a:pt x="537" y="318"/>
                      <a:pt x="534" y="318"/>
                    </a:cubicBezTo>
                    <a:cubicBezTo>
                      <a:pt x="528" y="319"/>
                      <a:pt x="522" y="319"/>
                      <a:pt x="516" y="319"/>
                    </a:cubicBezTo>
                    <a:cubicBezTo>
                      <a:pt x="505" y="319"/>
                      <a:pt x="494" y="318"/>
                      <a:pt x="482" y="318"/>
                    </a:cubicBezTo>
                    <a:cubicBezTo>
                      <a:pt x="467" y="317"/>
                      <a:pt x="451" y="314"/>
                      <a:pt x="437" y="309"/>
                    </a:cubicBezTo>
                    <a:cubicBezTo>
                      <a:pt x="427" y="306"/>
                      <a:pt x="416" y="306"/>
                      <a:pt x="406" y="303"/>
                    </a:cubicBezTo>
                    <a:cubicBezTo>
                      <a:pt x="398" y="301"/>
                      <a:pt x="390" y="299"/>
                      <a:pt x="383" y="297"/>
                    </a:cubicBezTo>
                    <a:cubicBezTo>
                      <a:pt x="346" y="288"/>
                      <a:pt x="313" y="274"/>
                      <a:pt x="278" y="259"/>
                    </a:cubicBezTo>
                    <a:cubicBezTo>
                      <a:pt x="261" y="251"/>
                      <a:pt x="245" y="242"/>
                      <a:pt x="230" y="232"/>
                    </a:cubicBezTo>
                    <a:cubicBezTo>
                      <a:pt x="220" y="226"/>
                      <a:pt x="209" y="220"/>
                      <a:pt x="199" y="212"/>
                    </a:cubicBezTo>
                    <a:cubicBezTo>
                      <a:pt x="201" y="208"/>
                      <a:pt x="202" y="204"/>
                      <a:pt x="203" y="199"/>
                    </a:cubicBezTo>
                    <a:cubicBezTo>
                      <a:pt x="205" y="200"/>
                      <a:pt x="206" y="201"/>
                      <a:pt x="207" y="201"/>
                    </a:cubicBezTo>
                    <a:cubicBezTo>
                      <a:pt x="223" y="209"/>
                      <a:pt x="238" y="216"/>
                      <a:pt x="254" y="223"/>
                    </a:cubicBezTo>
                    <a:cubicBezTo>
                      <a:pt x="284" y="238"/>
                      <a:pt x="316" y="249"/>
                      <a:pt x="348" y="258"/>
                    </a:cubicBezTo>
                    <a:cubicBezTo>
                      <a:pt x="363" y="262"/>
                      <a:pt x="379" y="266"/>
                      <a:pt x="394" y="271"/>
                    </a:cubicBezTo>
                    <a:cubicBezTo>
                      <a:pt x="407" y="275"/>
                      <a:pt x="420" y="277"/>
                      <a:pt x="434" y="280"/>
                    </a:cubicBezTo>
                    <a:cubicBezTo>
                      <a:pt x="445" y="283"/>
                      <a:pt x="456" y="286"/>
                      <a:pt x="467" y="287"/>
                    </a:cubicBezTo>
                    <a:cubicBezTo>
                      <a:pt x="476" y="289"/>
                      <a:pt x="485" y="291"/>
                      <a:pt x="495" y="291"/>
                    </a:cubicBezTo>
                    <a:cubicBezTo>
                      <a:pt x="507" y="291"/>
                      <a:pt x="519" y="289"/>
                      <a:pt x="530" y="285"/>
                    </a:cubicBezTo>
                    <a:cubicBezTo>
                      <a:pt x="532" y="285"/>
                      <a:pt x="534" y="285"/>
                      <a:pt x="536" y="285"/>
                    </a:cubicBezTo>
                    <a:cubicBezTo>
                      <a:pt x="536" y="278"/>
                      <a:pt x="538" y="271"/>
                      <a:pt x="545" y="268"/>
                    </a:cubicBezTo>
                    <a:cubicBezTo>
                      <a:pt x="545" y="266"/>
                      <a:pt x="546" y="264"/>
                      <a:pt x="548" y="264"/>
                    </a:cubicBezTo>
                    <a:cubicBezTo>
                      <a:pt x="549" y="264"/>
                      <a:pt x="549" y="264"/>
                      <a:pt x="550" y="264"/>
                    </a:cubicBezTo>
                    <a:cubicBezTo>
                      <a:pt x="552" y="265"/>
                      <a:pt x="556" y="267"/>
                      <a:pt x="561" y="270"/>
                    </a:cubicBezTo>
                    <a:cubicBezTo>
                      <a:pt x="566" y="267"/>
                      <a:pt x="570" y="263"/>
                      <a:pt x="575" y="259"/>
                    </a:cubicBezTo>
                    <a:cubicBezTo>
                      <a:pt x="576" y="259"/>
                      <a:pt x="577" y="259"/>
                      <a:pt x="578" y="258"/>
                    </a:cubicBezTo>
                    <a:cubicBezTo>
                      <a:pt x="584" y="258"/>
                      <a:pt x="590" y="257"/>
                      <a:pt x="595" y="256"/>
                    </a:cubicBezTo>
                    <a:cubicBezTo>
                      <a:pt x="600" y="255"/>
                      <a:pt x="605" y="253"/>
                      <a:pt x="610" y="252"/>
                    </a:cubicBezTo>
                    <a:cubicBezTo>
                      <a:pt x="605" y="260"/>
                      <a:pt x="599" y="267"/>
                      <a:pt x="593" y="274"/>
                    </a:cubicBezTo>
                    <a:cubicBezTo>
                      <a:pt x="588" y="275"/>
                      <a:pt x="582" y="275"/>
                      <a:pt x="577" y="275"/>
                    </a:cubicBezTo>
                    <a:cubicBezTo>
                      <a:pt x="574" y="276"/>
                      <a:pt x="571" y="276"/>
                      <a:pt x="568" y="276"/>
                    </a:cubicBezTo>
                    <a:cubicBezTo>
                      <a:pt x="570" y="278"/>
                      <a:pt x="573" y="281"/>
                      <a:pt x="575" y="283"/>
                    </a:cubicBezTo>
                    <a:cubicBezTo>
                      <a:pt x="579" y="283"/>
                      <a:pt x="582" y="282"/>
                      <a:pt x="586" y="282"/>
                    </a:cubicBezTo>
                    <a:cubicBezTo>
                      <a:pt x="585" y="283"/>
                      <a:pt x="584" y="284"/>
                      <a:pt x="583" y="285"/>
                    </a:cubicBezTo>
                    <a:cubicBezTo>
                      <a:pt x="582" y="286"/>
                      <a:pt x="581" y="287"/>
                      <a:pt x="580" y="288"/>
                    </a:cubicBezTo>
                    <a:cubicBezTo>
                      <a:pt x="586" y="295"/>
                      <a:pt x="592" y="303"/>
                      <a:pt x="597" y="311"/>
                    </a:cubicBezTo>
                    <a:cubicBezTo>
                      <a:pt x="604" y="304"/>
                      <a:pt x="611" y="296"/>
                      <a:pt x="618" y="288"/>
                    </a:cubicBezTo>
                    <a:cubicBezTo>
                      <a:pt x="623" y="281"/>
                      <a:pt x="628" y="273"/>
                      <a:pt x="633" y="265"/>
                    </a:cubicBezTo>
                    <a:cubicBezTo>
                      <a:pt x="637" y="257"/>
                      <a:pt x="641" y="249"/>
                      <a:pt x="645" y="241"/>
                    </a:cubicBezTo>
                    <a:cubicBezTo>
                      <a:pt x="645" y="238"/>
                      <a:pt x="646" y="236"/>
                      <a:pt x="647" y="234"/>
                    </a:cubicBezTo>
                    <a:cubicBezTo>
                      <a:pt x="649" y="230"/>
                      <a:pt x="650" y="226"/>
                      <a:pt x="651" y="222"/>
                    </a:cubicBezTo>
                    <a:cubicBezTo>
                      <a:pt x="652" y="219"/>
                      <a:pt x="652" y="216"/>
                      <a:pt x="653" y="213"/>
                    </a:cubicBezTo>
                    <a:cubicBezTo>
                      <a:pt x="654" y="205"/>
                      <a:pt x="656" y="197"/>
                      <a:pt x="656" y="189"/>
                    </a:cubicBezTo>
                    <a:cubicBezTo>
                      <a:pt x="656" y="184"/>
                      <a:pt x="656" y="180"/>
                      <a:pt x="656" y="175"/>
                    </a:cubicBezTo>
                    <a:cubicBezTo>
                      <a:pt x="656" y="175"/>
                      <a:pt x="656" y="175"/>
                      <a:pt x="656" y="175"/>
                    </a:cubicBezTo>
                    <a:cubicBezTo>
                      <a:pt x="656" y="173"/>
                      <a:pt x="656" y="171"/>
                      <a:pt x="656" y="169"/>
                    </a:cubicBezTo>
                    <a:cubicBezTo>
                      <a:pt x="656" y="167"/>
                      <a:pt x="656" y="164"/>
                      <a:pt x="655" y="161"/>
                    </a:cubicBezTo>
                    <a:cubicBezTo>
                      <a:pt x="655" y="161"/>
                      <a:pt x="655" y="161"/>
                      <a:pt x="655" y="161"/>
                    </a:cubicBezTo>
                    <a:cubicBezTo>
                      <a:pt x="655" y="157"/>
                      <a:pt x="654" y="154"/>
                      <a:pt x="654" y="150"/>
                    </a:cubicBezTo>
                    <a:cubicBezTo>
                      <a:pt x="652" y="140"/>
                      <a:pt x="648" y="131"/>
                      <a:pt x="643" y="122"/>
                    </a:cubicBezTo>
                    <a:cubicBezTo>
                      <a:pt x="627" y="116"/>
                      <a:pt x="614" y="105"/>
                      <a:pt x="606" y="92"/>
                    </a:cubicBezTo>
                    <a:cubicBezTo>
                      <a:pt x="603" y="91"/>
                      <a:pt x="599" y="90"/>
                      <a:pt x="595" y="90"/>
                    </a:cubicBezTo>
                    <a:cubicBezTo>
                      <a:pt x="593" y="90"/>
                      <a:pt x="591" y="91"/>
                      <a:pt x="589" y="91"/>
                    </a:cubicBezTo>
                    <a:cubicBezTo>
                      <a:pt x="575" y="93"/>
                      <a:pt x="563" y="104"/>
                      <a:pt x="558" y="118"/>
                    </a:cubicBezTo>
                    <a:cubicBezTo>
                      <a:pt x="563" y="129"/>
                      <a:pt x="566" y="142"/>
                      <a:pt x="566" y="156"/>
                    </a:cubicBezTo>
                    <a:cubicBezTo>
                      <a:pt x="570" y="162"/>
                      <a:pt x="576" y="168"/>
                      <a:pt x="580" y="175"/>
                    </a:cubicBezTo>
                    <a:cubicBezTo>
                      <a:pt x="587" y="187"/>
                      <a:pt x="584" y="195"/>
                      <a:pt x="578" y="208"/>
                    </a:cubicBezTo>
                    <a:cubicBezTo>
                      <a:pt x="567" y="232"/>
                      <a:pt x="545" y="250"/>
                      <a:pt x="520" y="255"/>
                    </a:cubicBezTo>
                    <a:cubicBezTo>
                      <a:pt x="515" y="256"/>
                      <a:pt x="510" y="256"/>
                      <a:pt x="505" y="256"/>
                    </a:cubicBezTo>
                    <a:cubicBezTo>
                      <a:pt x="486" y="256"/>
                      <a:pt x="468" y="250"/>
                      <a:pt x="451" y="240"/>
                    </a:cubicBezTo>
                    <a:cubicBezTo>
                      <a:pt x="435" y="233"/>
                      <a:pt x="422" y="222"/>
                      <a:pt x="412" y="208"/>
                    </a:cubicBezTo>
                    <a:cubicBezTo>
                      <a:pt x="410" y="206"/>
                      <a:pt x="408" y="203"/>
                      <a:pt x="406" y="201"/>
                    </a:cubicBezTo>
                    <a:cubicBezTo>
                      <a:pt x="378" y="171"/>
                      <a:pt x="356" y="136"/>
                      <a:pt x="331" y="103"/>
                    </a:cubicBezTo>
                    <a:cubicBezTo>
                      <a:pt x="317" y="94"/>
                      <a:pt x="305" y="81"/>
                      <a:pt x="298" y="65"/>
                    </a:cubicBezTo>
                    <a:cubicBezTo>
                      <a:pt x="266" y="30"/>
                      <a:pt x="226" y="3"/>
                      <a:pt x="179" y="1"/>
                    </a:cubicBezTo>
                    <a:cubicBezTo>
                      <a:pt x="177" y="0"/>
                      <a:pt x="176" y="0"/>
                      <a:pt x="17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7" name="Freeform 827"/>
              <p:cNvSpPr>
                <a:spLocks noEditPoints="1"/>
              </p:cNvSpPr>
              <p:nvPr/>
            </p:nvSpPr>
            <p:spPr bwMode="auto">
              <a:xfrm>
                <a:off x="1998" y="4113"/>
                <a:ext cx="325" cy="212"/>
              </a:xfrm>
              <a:custGeom>
                <a:avLst/>
                <a:gdLst>
                  <a:gd name="T0" fmla="*/ 324 w 658"/>
                  <a:gd name="T1" fmla="*/ 420 h 430"/>
                  <a:gd name="T2" fmla="*/ 302 w 658"/>
                  <a:gd name="T3" fmla="*/ 400 h 430"/>
                  <a:gd name="T4" fmla="*/ 529 w 658"/>
                  <a:gd name="T5" fmla="*/ 382 h 430"/>
                  <a:gd name="T6" fmla="*/ 109 w 658"/>
                  <a:gd name="T7" fmla="*/ 312 h 430"/>
                  <a:gd name="T8" fmla="*/ 332 w 658"/>
                  <a:gd name="T9" fmla="*/ 96 h 430"/>
                  <a:gd name="T10" fmla="*/ 549 w 658"/>
                  <a:gd name="T11" fmla="*/ 334 h 430"/>
                  <a:gd name="T12" fmla="*/ 539 w 658"/>
                  <a:gd name="T13" fmla="*/ 272 h 430"/>
                  <a:gd name="T14" fmla="*/ 509 w 658"/>
                  <a:gd name="T15" fmla="*/ 265 h 430"/>
                  <a:gd name="T16" fmla="*/ 561 w 658"/>
                  <a:gd name="T17" fmla="*/ 326 h 430"/>
                  <a:gd name="T18" fmla="*/ 588 w 658"/>
                  <a:gd name="T19" fmla="*/ 297 h 430"/>
                  <a:gd name="T20" fmla="*/ 48 w 658"/>
                  <a:gd name="T21" fmla="*/ 252 h 430"/>
                  <a:gd name="T22" fmla="*/ 334 w 658"/>
                  <a:gd name="T23" fmla="*/ 383 h 430"/>
                  <a:gd name="T24" fmla="*/ 487 w 658"/>
                  <a:gd name="T25" fmla="*/ 293 h 430"/>
                  <a:gd name="T26" fmla="*/ 595 w 658"/>
                  <a:gd name="T27" fmla="*/ 294 h 430"/>
                  <a:gd name="T28" fmla="*/ 595 w 658"/>
                  <a:gd name="T29" fmla="*/ 294 h 430"/>
                  <a:gd name="T30" fmla="*/ 472 w 658"/>
                  <a:gd name="T31" fmla="*/ 235 h 430"/>
                  <a:gd name="T32" fmla="*/ 606 w 658"/>
                  <a:gd name="T33" fmla="*/ 243 h 430"/>
                  <a:gd name="T34" fmla="*/ 143 w 658"/>
                  <a:gd name="T35" fmla="*/ 327 h 430"/>
                  <a:gd name="T36" fmla="*/ 467 w 658"/>
                  <a:gd name="T37" fmla="*/ 228 h 430"/>
                  <a:gd name="T38" fmla="*/ 143 w 658"/>
                  <a:gd name="T39" fmla="*/ 327 h 430"/>
                  <a:gd name="T40" fmla="*/ 70 w 658"/>
                  <a:gd name="T41" fmla="*/ 244 h 430"/>
                  <a:gd name="T42" fmla="*/ 615 w 658"/>
                  <a:gd name="T43" fmla="*/ 207 h 430"/>
                  <a:gd name="T44" fmla="*/ 54 w 658"/>
                  <a:gd name="T45" fmla="*/ 216 h 430"/>
                  <a:gd name="T46" fmla="*/ 54 w 658"/>
                  <a:gd name="T47" fmla="*/ 216 h 430"/>
                  <a:gd name="T48" fmla="*/ 452 w 658"/>
                  <a:gd name="T49" fmla="*/ 181 h 430"/>
                  <a:gd name="T50" fmla="*/ 226 w 658"/>
                  <a:gd name="T51" fmla="*/ 272 h 430"/>
                  <a:gd name="T52" fmla="*/ 625 w 658"/>
                  <a:gd name="T53" fmla="*/ 202 h 430"/>
                  <a:gd name="T54" fmla="*/ 441 w 658"/>
                  <a:gd name="T55" fmla="*/ 175 h 430"/>
                  <a:gd name="T56" fmla="*/ 385 w 658"/>
                  <a:gd name="T57" fmla="*/ 155 h 430"/>
                  <a:gd name="T58" fmla="*/ 27 w 658"/>
                  <a:gd name="T59" fmla="*/ 153 h 430"/>
                  <a:gd name="T60" fmla="*/ 31 w 658"/>
                  <a:gd name="T61" fmla="*/ 141 h 430"/>
                  <a:gd name="T62" fmla="*/ 61 w 658"/>
                  <a:gd name="T63" fmla="*/ 160 h 430"/>
                  <a:gd name="T64" fmla="*/ 64 w 658"/>
                  <a:gd name="T65" fmla="*/ 153 h 430"/>
                  <a:gd name="T66" fmla="*/ 460 w 658"/>
                  <a:gd name="T67" fmla="*/ 149 h 430"/>
                  <a:gd name="T68" fmla="*/ 408 w 658"/>
                  <a:gd name="T69" fmla="*/ 111 h 430"/>
                  <a:gd name="T70" fmla="*/ 478 w 658"/>
                  <a:gd name="T71" fmla="*/ 124 h 430"/>
                  <a:gd name="T72" fmla="*/ 546 w 658"/>
                  <a:gd name="T73" fmla="*/ 63 h 430"/>
                  <a:gd name="T74" fmla="*/ 445 w 658"/>
                  <a:gd name="T75" fmla="*/ 53 h 430"/>
                  <a:gd name="T76" fmla="*/ 484 w 658"/>
                  <a:gd name="T77" fmla="*/ 118 h 430"/>
                  <a:gd name="T78" fmla="*/ 543 w 658"/>
                  <a:gd name="T79" fmla="*/ 86 h 430"/>
                  <a:gd name="T80" fmla="*/ 471 w 658"/>
                  <a:gd name="T81" fmla="*/ 66 h 430"/>
                  <a:gd name="T82" fmla="*/ 485 w 658"/>
                  <a:gd name="T83" fmla="*/ 44 h 430"/>
                  <a:gd name="T84" fmla="*/ 483 w 658"/>
                  <a:gd name="T85" fmla="*/ 0 h 430"/>
                  <a:gd name="T86" fmla="*/ 188 w 658"/>
                  <a:gd name="T87" fmla="*/ 249 h 430"/>
                  <a:gd name="T88" fmla="*/ 102 w 658"/>
                  <a:gd name="T89" fmla="*/ 129 h 430"/>
                  <a:gd name="T90" fmla="*/ 18 w 658"/>
                  <a:gd name="T91" fmla="*/ 116 h 430"/>
                  <a:gd name="T92" fmla="*/ 105 w 658"/>
                  <a:gd name="T93" fmla="*/ 285 h 430"/>
                  <a:gd name="T94" fmla="*/ 135 w 658"/>
                  <a:gd name="T95" fmla="*/ 279 h 430"/>
                  <a:gd name="T96" fmla="*/ 309 w 658"/>
                  <a:gd name="T97" fmla="*/ 258 h 430"/>
                  <a:gd name="T98" fmla="*/ 379 w 658"/>
                  <a:gd name="T99" fmla="*/ 259 h 430"/>
                  <a:gd name="T100" fmla="*/ 129 w 658"/>
                  <a:gd name="T101" fmla="*/ 318 h 430"/>
                  <a:gd name="T102" fmla="*/ 296 w 658"/>
                  <a:gd name="T103" fmla="*/ 413 h 430"/>
                  <a:gd name="T104" fmla="*/ 321 w 658"/>
                  <a:gd name="T105" fmla="*/ 409 h 430"/>
                  <a:gd name="T106" fmla="*/ 523 w 658"/>
                  <a:gd name="T107" fmla="*/ 376 h 430"/>
                  <a:gd name="T108" fmla="*/ 604 w 658"/>
                  <a:gd name="T109" fmla="*/ 338 h 430"/>
                  <a:gd name="T110" fmla="*/ 640 w 658"/>
                  <a:gd name="T111" fmla="*/ 174 h 430"/>
                  <a:gd name="T112" fmla="*/ 548 w 658"/>
                  <a:gd name="T113" fmla="*/ 227 h 430"/>
                  <a:gd name="T114" fmla="*/ 483 w 658"/>
                  <a:gd name="T115" fmla="*/ 0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58" h="430">
                    <a:moveTo>
                      <a:pt x="324" y="420"/>
                    </a:moveTo>
                    <a:cubicBezTo>
                      <a:pt x="323" y="420"/>
                      <a:pt x="322" y="421"/>
                      <a:pt x="322" y="421"/>
                    </a:cubicBezTo>
                    <a:cubicBezTo>
                      <a:pt x="321" y="421"/>
                      <a:pt x="321" y="421"/>
                      <a:pt x="320" y="420"/>
                    </a:cubicBezTo>
                    <a:cubicBezTo>
                      <a:pt x="320" y="422"/>
                      <a:pt x="320" y="424"/>
                      <a:pt x="320" y="426"/>
                    </a:cubicBezTo>
                    <a:cubicBezTo>
                      <a:pt x="323" y="426"/>
                      <a:pt x="326" y="427"/>
                      <a:pt x="329" y="427"/>
                    </a:cubicBezTo>
                    <a:cubicBezTo>
                      <a:pt x="329" y="424"/>
                      <a:pt x="327" y="422"/>
                      <a:pt x="324" y="420"/>
                    </a:cubicBezTo>
                    <a:moveTo>
                      <a:pt x="304" y="419"/>
                    </a:moveTo>
                    <a:cubicBezTo>
                      <a:pt x="300" y="419"/>
                      <a:pt x="297" y="420"/>
                      <a:pt x="294" y="422"/>
                    </a:cubicBezTo>
                    <a:cubicBezTo>
                      <a:pt x="297" y="422"/>
                      <a:pt x="299" y="423"/>
                      <a:pt x="302" y="423"/>
                    </a:cubicBezTo>
                    <a:cubicBezTo>
                      <a:pt x="303" y="422"/>
                      <a:pt x="303" y="421"/>
                      <a:pt x="304" y="419"/>
                    </a:cubicBezTo>
                    <a:moveTo>
                      <a:pt x="312" y="391"/>
                    </a:moveTo>
                    <a:cubicBezTo>
                      <a:pt x="308" y="392"/>
                      <a:pt x="304" y="397"/>
                      <a:pt x="302" y="400"/>
                    </a:cubicBezTo>
                    <a:cubicBezTo>
                      <a:pt x="300" y="406"/>
                      <a:pt x="303" y="409"/>
                      <a:pt x="307" y="411"/>
                    </a:cubicBezTo>
                    <a:cubicBezTo>
                      <a:pt x="310" y="404"/>
                      <a:pt x="312" y="397"/>
                      <a:pt x="312" y="391"/>
                    </a:cubicBezTo>
                    <a:moveTo>
                      <a:pt x="529" y="382"/>
                    </a:moveTo>
                    <a:cubicBezTo>
                      <a:pt x="527" y="387"/>
                      <a:pt x="525" y="392"/>
                      <a:pt x="524" y="397"/>
                    </a:cubicBezTo>
                    <a:cubicBezTo>
                      <a:pt x="527" y="396"/>
                      <a:pt x="530" y="394"/>
                      <a:pt x="534" y="392"/>
                    </a:cubicBezTo>
                    <a:cubicBezTo>
                      <a:pt x="533" y="389"/>
                      <a:pt x="532" y="384"/>
                      <a:pt x="529" y="382"/>
                    </a:cubicBezTo>
                    <a:moveTo>
                      <a:pt x="103" y="323"/>
                    </a:moveTo>
                    <a:cubicBezTo>
                      <a:pt x="101" y="329"/>
                      <a:pt x="99" y="336"/>
                      <a:pt x="98" y="343"/>
                    </a:cubicBezTo>
                    <a:cubicBezTo>
                      <a:pt x="100" y="345"/>
                      <a:pt x="102" y="346"/>
                      <a:pt x="104" y="348"/>
                    </a:cubicBezTo>
                    <a:cubicBezTo>
                      <a:pt x="106" y="346"/>
                      <a:pt x="106" y="345"/>
                      <a:pt x="107" y="343"/>
                    </a:cubicBezTo>
                    <a:cubicBezTo>
                      <a:pt x="110" y="334"/>
                      <a:pt x="108" y="329"/>
                      <a:pt x="103" y="323"/>
                    </a:cubicBezTo>
                    <a:moveTo>
                      <a:pt x="109" y="312"/>
                    </a:moveTo>
                    <a:cubicBezTo>
                      <a:pt x="108" y="313"/>
                      <a:pt x="108" y="313"/>
                      <a:pt x="108" y="314"/>
                    </a:cubicBezTo>
                    <a:cubicBezTo>
                      <a:pt x="109" y="314"/>
                      <a:pt x="110" y="314"/>
                      <a:pt x="111" y="314"/>
                    </a:cubicBezTo>
                    <a:cubicBezTo>
                      <a:pt x="111" y="314"/>
                      <a:pt x="112" y="314"/>
                      <a:pt x="112" y="314"/>
                    </a:cubicBezTo>
                    <a:cubicBezTo>
                      <a:pt x="111" y="314"/>
                      <a:pt x="110" y="313"/>
                      <a:pt x="109" y="312"/>
                    </a:cubicBezTo>
                    <a:moveTo>
                      <a:pt x="379" y="46"/>
                    </a:moveTo>
                    <a:cubicBezTo>
                      <a:pt x="362" y="61"/>
                      <a:pt x="346" y="78"/>
                      <a:pt x="332" y="96"/>
                    </a:cubicBezTo>
                    <a:cubicBezTo>
                      <a:pt x="355" y="89"/>
                      <a:pt x="373" y="70"/>
                      <a:pt x="379" y="46"/>
                    </a:cubicBezTo>
                    <a:moveTo>
                      <a:pt x="539" y="272"/>
                    </a:moveTo>
                    <a:cubicBezTo>
                      <a:pt x="549" y="272"/>
                      <a:pt x="559" y="270"/>
                      <a:pt x="569" y="266"/>
                    </a:cubicBezTo>
                    <a:cubicBezTo>
                      <a:pt x="569" y="266"/>
                      <a:pt x="569" y="267"/>
                      <a:pt x="569" y="268"/>
                    </a:cubicBezTo>
                    <a:cubicBezTo>
                      <a:pt x="566" y="282"/>
                      <a:pt x="565" y="296"/>
                      <a:pt x="560" y="309"/>
                    </a:cubicBezTo>
                    <a:cubicBezTo>
                      <a:pt x="557" y="317"/>
                      <a:pt x="553" y="326"/>
                      <a:pt x="549" y="334"/>
                    </a:cubicBezTo>
                    <a:cubicBezTo>
                      <a:pt x="534" y="343"/>
                      <a:pt x="517" y="351"/>
                      <a:pt x="499" y="358"/>
                    </a:cubicBezTo>
                    <a:cubicBezTo>
                      <a:pt x="507" y="348"/>
                      <a:pt x="513" y="336"/>
                      <a:pt x="519" y="325"/>
                    </a:cubicBezTo>
                    <a:cubicBezTo>
                      <a:pt x="521" y="321"/>
                      <a:pt x="523" y="317"/>
                      <a:pt x="525" y="312"/>
                    </a:cubicBezTo>
                    <a:cubicBezTo>
                      <a:pt x="526" y="307"/>
                      <a:pt x="530" y="303"/>
                      <a:pt x="531" y="297"/>
                    </a:cubicBezTo>
                    <a:cubicBezTo>
                      <a:pt x="532" y="292"/>
                      <a:pt x="535" y="286"/>
                      <a:pt x="537" y="281"/>
                    </a:cubicBezTo>
                    <a:cubicBezTo>
                      <a:pt x="537" y="278"/>
                      <a:pt x="538" y="275"/>
                      <a:pt x="539" y="272"/>
                    </a:cubicBezTo>
                    <a:cubicBezTo>
                      <a:pt x="539" y="272"/>
                      <a:pt x="539" y="272"/>
                      <a:pt x="539" y="272"/>
                    </a:cubicBezTo>
                    <a:moveTo>
                      <a:pt x="428" y="378"/>
                    </a:moveTo>
                    <a:cubicBezTo>
                      <a:pt x="429" y="377"/>
                      <a:pt x="429" y="377"/>
                      <a:pt x="429" y="377"/>
                    </a:cubicBezTo>
                    <a:cubicBezTo>
                      <a:pt x="442" y="368"/>
                      <a:pt x="452" y="354"/>
                      <a:pt x="462" y="341"/>
                    </a:cubicBezTo>
                    <a:cubicBezTo>
                      <a:pt x="472" y="328"/>
                      <a:pt x="483" y="315"/>
                      <a:pt x="491" y="301"/>
                    </a:cubicBezTo>
                    <a:cubicBezTo>
                      <a:pt x="498" y="289"/>
                      <a:pt x="504" y="277"/>
                      <a:pt x="509" y="265"/>
                    </a:cubicBezTo>
                    <a:cubicBezTo>
                      <a:pt x="517" y="269"/>
                      <a:pt x="524" y="271"/>
                      <a:pt x="532" y="272"/>
                    </a:cubicBezTo>
                    <a:cubicBezTo>
                      <a:pt x="530" y="279"/>
                      <a:pt x="528" y="286"/>
                      <a:pt x="524" y="293"/>
                    </a:cubicBezTo>
                    <a:cubicBezTo>
                      <a:pt x="519" y="303"/>
                      <a:pt x="516" y="315"/>
                      <a:pt x="510" y="325"/>
                    </a:cubicBezTo>
                    <a:cubicBezTo>
                      <a:pt x="503" y="339"/>
                      <a:pt x="495" y="352"/>
                      <a:pt x="485" y="364"/>
                    </a:cubicBezTo>
                    <a:cubicBezTo>
                      <a:pt x="465" y="370"/>
                      <a:pt x="446" y="375"/>
                      <a:pt x="428" y="378"/>
                    </a:cubicBezTo>
                    <a:moveTo>
                      <a:pt x="561" y="326"/>
                    </a:moveTo>
                    <a:cubicBezTo>
                      <a:pt x="563" y="321"/>
                      <a:pt x="564" y="317"/>
                      <a:pt x="566" y="312"/>
                    </a:cubicBezTo>
                    <a:cubicBezTo>
                      <a:pt x="572" y="298"/>
                      <a:pt x="573" y="284"/>
                      <a:pt x="576" y="269"/>
                    </a:cubicBezTo>
                    <a:cubicBezTo>
                      <a:pt x="577" y="267"/>
                      <a:pt x="577" y="264"/>
                      <a:pt x="577" y="262"/>
                    </a:cubicBezTo>
                    <a:cubicBezTo>
                      <a:pt x="579" y="261"/>
                      <a:pt x="580" y="260"/>
                      <a:pt x="581" y="259"/>
                    </a:cubicBezTo>
                    <a:cubicBezTo>
                      <a:pt x="584" y="267"/>
                      <a:pt x="586" y="277"/>
                      <a:pt x="587" y="283"/>
                    </a:cubicBezTo>
                    <a:cubicBezTo>
                      <a:pt x="588" y="288"/>
                      <a:pt x="587" y="293"/>
                      <a:pt x="588" y="297"/>
                    </a:cubicBezTo>
                    <a:cubicBezTo>
                      <a:pt x="588" y="298"/>
                      <a:pt x="588" y="300"/>
                      <a:pt x="589" y="302"/>
                    </a:cubicBezTo>
                    <a:cubicBezTo>
                      <a:pt x="580" y="310"/>
                      <a:pt x="571" y="319"/>
                      <a:pt x="561" y="326"/>
                    </a:cubicBezTo>
                    <a:moveTo>
                      <a:pt x="110" y="278"/>
                    </a:moveTo>
                    <a:cubicBezTo>
                      <a:pt x="100" y="278"/>
                      <a:pt x="91" y="276"/>
                      <a:pt x="81" y="275"/>
                    </a:cubicBezTo>
                    <a:cubicBezTo>
                      <a:pt x="75" y="275"/>
                      <a:pt x="70" y="275"/>
                      <a:pt x="64" y="274"/>
                    </a:cubicBezTo>
                    <a:cubicBezTo>
                      <a:pt x="58" y="267"/>
                      <a:pt x="53" y="260"/>
                      <a:pt x="48" y="252"/>
                    </a:cubicBezTo>
                    <a:cubicBezTo>
                      <a:pt x="53" y="253"/>
                      <a:pt x="57" y="255"/>
                      <a:pt x="62" y="256"/>
                    </a:cubicBezTo>
                    <a:cubicBezTo>
                      <a:pt x="68" y="257"/>
                      <a:pt x="74" y="258"/>
                      <a:pt x="79" y="258"/>
                    </a:cubicBezTo>
                    <a:cubicBezTo>
                      <a:pt x="80" y="259"/>
                      <a:pt x="82" y="259"/>
                      <a:pt x="83" y="259"/>
                    </a:cubicBezTo>
                    <a:cubicBezTo>
                      <a:pt x="91" y="266"/>
                      <a:pt x="100" y="273"/>
                      <a:pt x="110" y="278"/>
                    </a:cubicBezTo>
                    <a:moveTo>
                      <a:pt x="359" y="383"/>
                    </a:moveTo>
                    <a:cubicBezTo>
                      <a:pt x="351" y="383"/>
                      <a:pt x="342" y="383"/>
                      <a:pt x="334" y="383"/>
                    </a:cubicBezTo>
                    <a:cubicBezTo>
                      <a:pt x="337" y="381"/>
                      <a:pt x="339" y="380"/>
                      <a:pt x="341" y="379"/>
                    </a:cubicBezTo>
                    <a:cubicBezTo>
                      <a:pt x="348" y="376"/>
                      <a:pt x="354" y="373"/>
                      <a:pt x="361" y="369"/>
                    </a:cubicBezTo>
                    <a:cubicBezTo>
                      <a:pt x="372" y="362"/>
                      <a:pt x="385" y="354"/>
                      <a:pt x="394" y="344"/>
                    </a:cubicBezTo>
                    <a:cubicBezTo>
                      <a:pt x="425" y="313"/>
                      <a:pt x="461" y="286"/>
                      <a:pt x="485" y="249"/>
                    </a:cubicBezTo>
                    <a:cubicBezTo>
                      <a:pt x="490" y="254"/>
                      <a:pt x="496" y="259"/>
                      <a:pt x="503" y="262"/>
                    </a:cubicBezTo>
                    <a:cubicBezTo>
                      <a:pt x="497" y="272"/>
                      <a:pt x="492" y="283"/>
                      <a:pt x="487" y="293"/>
                    </a:cubicBezTo>
                    <a:cubicBezTo>
                      <a:pt x="479" y="309"/>
                      <a:pt x="467" y="322"/>
                      <a:pt x="457" y="336"/>
                    </a:cubicBezTo>
                    <a:cubicBezTo>
                      <a:pt x="451" y="344"/>
                      <a:pt x="444" y="352"/>
                      <a:pt x="437" y="360"/>
                    </a:cubicBezTo>
                    <a:cubicBezTo>
                      <a:pt x="431" y="366"/>
                      <a:pt x="424" y="370"/>
                      <a:pt x="418" y="376"/>
                    </a:cubicBezTo>
                    <a:cubicBezTo>
                      <a:pt x="416" y="377"/>
                      <a:pt x="414" y="379"/>
                      <a:pt x="413" y="380"/>
                    </a:cubicBezTo>
                    <a:cubicBezTo>
                      <a:pt x="394" y="382"/>
                      <a:pt x="376" y="383"/>
                      <a:pt x="359" y="383"/>
                    </a:cubicBezTo>
                    <a:moveTo>
                      <a:pt x="595" y="294"/>
                    </a:moveTo>
                    <a:cubicBezTo>
                      <a:pt x="595" y="289"/>
                      <a:pt x="595" y="284"/>
                      <a:pt x="594" y="279"/>
                    </a:cubicBezTo>
                    <a:cubicBezTo>
                      <a:pt x="592" y="272"/>
                      <a:pt x="590" y="263"/>
                      <a:pt x="587" y="255"/>
                    </a:cubicBezTo>
                    <a:cubicBezTo>
                      <a:pt x="592" y="252"/>
                      <a:pt x="595" y="249"/>
                      <a:pt x="598" y="245"/>
                    </a:cubicBezTo>
                    <a:cubicBezTo>
                      <a:pt x="602" y="253"/>
                      <a:pt x="606" y="262"/>
                      <a:pt x="611" y="268"/>
                    </a:cubicBezTo>
                    <a:cubicBezTo>
                      <a:pt x="611" y="268"/>
                      <a:pt x="611" y="268"/>
                      <a:pt x="611" y="268"/>
                    </a:cubicBezTo>
                    <a:cubicBezTo>
                      <a:pt x="607" y="277"/>
                      <a:pt x="602" y="286"/>
                      <a:pt x="595" y="294"/>
                    </a:cubicBezTo>
                    <a:moveTo>
                      <a:pt x="316" y="381"/>
                    </a:moveTo>
                    <a:cubicBezTo>
                      <a:pt x="283" y="378"/>
                      <a:pt x="252" y="372"/>
                      <a:pt x="223" y="363"/>
                    </a:cubicBezTo>
                    <a:cubicBezTo>
                      <a:pt x="262" y="358"/>
                      <a:pt x="299" y="343"/>
                      <a:pt x="335" y="326"/>
                    </a:cubicBezTo>
                    <a:cubicBezTo>
                      <a:pt x="362" y="314"/>
                      <a:pt x="389" y="298"/>
                      <a:pt x="414" y="282"/>
                    </a:cubicBezTo>
                    <a:cubicBezTo>
                      <a:pt x="425" y="274"/>
                      <a:pt x="439" y="266"/>
                      <a:pt x="449" y="256"/>
                    </a:cubicBezTo>
                    <a:cubicBezTo>
                      <a:pt x="456" y="249"/>
                      <a:pt x="464" y="242"/>
                      <a:pt x="472" y="235"/>
                    </a:cubicBezTo>
                    <a:cubicBezTo>
                      <a:pt x="474" y="238"/>
                      <a:pt x="477" y="241"/>
                      <a:pt x="479" y="244"/>
                    </a:cubicBezTo>
                    <a:cubicBezTo>
                      <a:pt x="456" y="281"/>
                      <a:pt x="419" y="307"/>
                      <a:pt x="390" y="338"/>
                    </a:cubicBezTo>
                    <a:cubicBezTo>
                      <a:pt x="375" y="353"/>
                      <a:pt x="356" y="364"/>
                      <a:pt x="338" y="372"/>
                    </a:cubicBezTo>
                    <a:cubicBezTo>
                      <a:pt x="330" y="375"/>
                      <a:pt x="323" y="379"/>
                      <a:pt x="316" y="381"/>
                    </a:cubicBezTo>
                    <a:moveTo>
                      <a:pt x="615" y="260"/>
                    </a:moveTo>
                    <a:cubicBezTo>
                      <a:pt x="611" y="255"/>
                      <a:pt x="608" y="248"/>
                      <a:pt x="606" y="243"/>
                    </a:cubicBezTo>
                    <a:cubicBezTo>
                      <a:pt x="605" y="242"/>
                      <a:pt x="604" y="240"/>
                      <a:pt x="603" y="238"/>
                    </a:cubicBezTo>
                    <a:cubicBezTo>
                      <a:pt x="606" y="234"/>
                      <a:pt x="608" y="229"/>
                      <a:pt x="610" y="224"/>
                    </a:cubicBezTo>
                    <a:cubicBezTo>
                      <a:pt x="611" y="225"/>
                      <a:pt x="613" y="227"/>
                      <a:pt x="614" y="229"/>
                    </a:cubicBezTo>
                    <a:cubicBezTo>
                      <a:pt x="616" y="232"/>
                      <a:pt x="619" y="234"/>
                      <a:pt x="623" y="236"/>
                    </a:cubicBezTo>
                    <a:cubicBezTo>
                      <a:pt x="621" y="244"/>
                      <a:pt x="618" y="252"/>
                      <a:pt x="615" y="260"/>
                    </a:cubicBezTo>
                    <a:moveTo>
                      <a:pt x="143" y="327"/>
                    </a:moveTo>
                    <a:cubicBezTo>
                      <a:pt x="154" y="327"/>
                      <a:pt x="165" y="326"/>
                      <a:pt x="176" y="325"/>
                    </a:cubicBezTo>
                    <a:cubicBezTo>
                      <a:pt x="211" y="325"/>
                      <a:pt x="246" y="311"/>
                      <a:pt x="280" y="303"/>
                    </a:cubicBezTo>
                    <a:cubicBezTo>
                      <a:pt x="317" y="295"/>
                      <a:pt x="351" y="279"/>
                      <a:pt x="386" y="264"/>
                    </a:cubicBezTo>
                    <a:cubicBezTo>
                      <a:pt x="403" y="257"/>
                      <a:pt x="419" y="247"/>
                      <a:pt x="434" y="237"/>
                    </a:cubicBezTo>
                    <a:cubicBezTo>
                      <a:pt x="443" y="231"/>
                      <a:pt x="453" y="226"/>
                      <a:pt x="461" y="219"/>
                    </a:cubicBezTo>
                    <a:cubicBezTo>
                      <a:pt x="463" y="222"/>
                      <a:pt x="465" y="225"/>
                      <a:pt x="467" y="228"/>
                    </a:cubicBezTo>
                    <a:cubicBezTo>
                      <a:pt x="462" y="234"/>
                      <a:pt x="456" y="239"/>
                      <a:pt x="450" y="244"/>
                    </a:cubicBezTo>
                    <a:cubicBezTo>
                      <a:pt x="439" y="254"/>
                      <a:pt x="428" y="263"/>
                      <a:pt x="416" y="271"/>
                    </a:cubicBezTo>
                    <a:cubicBezTo>
                      <a:pt x="392" y="288"/>
                      <a:pt x="366" y="301"/>
                      <a:pt x="340" y="315"/>
                    </a:cubicBezTo>
                    <a:cubicBezTo>
                      <a:pt x="298" y="337"/>
                      <a:pt x="252" y="354"/>
                      <a:pt x="205" y="357"/>
                    </a:cubicBezTo>
                    <a:cubicBezTo>
                      <a:pt x="178" y="348"/>
                      <a:pt x="154" y="338"/>
                      <a:pt x="133" y="327"/>
                    </a:cubicBezTo>
                    <a:cubicBezTo>
                      <a:pt x="136" y="327"/>
                      <a:pt x="140" y="327"/>
                      <a:pt x="143" y="327"/>
                    </a:cubicBezTo>
                    <a:moveTo>
                      <a:pt x="75" y="250"/>
                    </a:moveTo>
                    <a:cubicBezTo>
                      <a:pt x="71" y="250"/>
                      <a:pt x="67" y="249"/>
                      <a:pt x="64" y="248"/>
                    </a:cubicBezTo>
                    <a:cubicBezTo>
                      <a:pt x="56" y="247"/>
                      <a:pt x="49" y="245"/>
                      <a:pt x="42" y="242"/>
                    </a:cubicBezTo>
                    <a:cubicBezTo>
                      <a:pt x="37" y="234"/>
                      <a:pt x="33" y="224"/>
                      <a:pt x="30" y="215"/>
                    </a:cubicBezTo>
                    <a:cubicBezTo>
                      <a:pt x="40" y="220"/>
                      <a:pt x="50" y="223"/>
                      <a:pt x="60" y="228"/>
                    </a:cubicBezTo>
                    <a:cubicBezTo>
                      <a:pt x="63" y="234"/>
                      <a:pt x="67" y="239"/>
                      <a:pt x="70" y="244"/>
                    </a:cubicBezTo>
                    <a:cubicBezTo>
                      <a:pt x="72" y="246"/>
                      <a:pt x="73" y="248"/>
                      <a:pt x="75" y="250"/>
                    </a:cubicBezTo>
                    <a:moveTo>
                      <a:pt x="622" y="227"/>
                    </a:moveTo>
                    <a:cubicBezTo>
                      <a:pt x="621" y="226"/>
                      <a:pt x="621" y="225"/>
                      <a:pt x="620" y="224"/>
                    </a:cubicBezTo>
                    <a:cubicBezTo>
                      <a:pt x="618" y="221"/>
                      <a:pt x="615" y="219"/>
                      <a:pt x="613" y="216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3" y="213"/>
                      <a:pt x="614" y="210"/>
                      <a:pt x="615" y="207"/>
                    </a:cubicBezTo>
                    <a:cubicBezTo>
                      <a:pt x="615" y="206"/>
                      <a:pt x="615" y="206"/>
                      <a:pt x="615" y="205"/>
                    </a:cubicBezTo>
                    <a:cubicBezTo>
                      <a:pt x="618" y="207"/>
                      <a:pt x="621" y="208"/>
                      <a:pt x="623" y="210"/>
                    </a:cubicBezTo>
                    <a:cubicBezTo>
                      <a:pt x="624" y="210"/>
                      <a:pt x="625" y="211"/>
                      <a:pt x="625" y="211"/>
                    </a:cubicBezTo>
                    <a:cubicBezTo>
                      <a:pt x="625" y="217"/>
                      <a:pt x="625" y="223"/>
                      <a:pt x="624" y="228"/>
                    </a:cubicBezTo>
                    <a:cubicBezTo>
                      <a:pt x="624" y="228"/>
                      <a:pt x="623" y="228"/>
                      <a:pt x="622" y="227"/>
                    </a:cubicBezTo>
                    <a:moveTo>
                      <a:pt x="54" y="216"/>
                    </a:moveTo>
                    <a:cubicBezTo>
                      <a:pt x="54" y="216"/>
                      <a:pt x="53" y="216"/>
                      <a:pt x="52" y="215"/>
                    </a:cubicBezTo>
                    <a:cubicBezTo>
                      <a:pt x="43" y="213"/>
                      <a:pt x="35" y="209"/>
                      <a:pt x="27" y="205"/>
                    </a:cubicBezTo>
                    <a:cubicBezTo>
                      <a:pt x="26" y="200"/>
                      <a:pt x="26" y="196"/>
                      <a:pt x="25" y="191"/>
                    </a:cubicBezTo>
                    <a:cubicBezTo>
                      <a:pt x="30" y="193"/>
                      <a:pt x="34" y="195"/>
                      <a:pt x="39" y="196"/>
                    </a:cubicBezTo>
                    <a:cubicBezTo>
                      <a:pt x="44" y="198"/>
                      <a:pt x="48" y="200"/>
                      <a:pt x="52" y="203"/>
                    </a:cubicBezTo>
                    <a:cubicBezTo>
                      <a:pt x="52" y="207"/>
                      <a:pt x="53" y="212"/>
                      <a:pt x="54" y="216"/>
                    </a:cubicBezTo>
                    <a:moveTo>
                      <a:pt x="223" y="273"/>
                    </a:moveTo>
                    <a:cubicBezTo>
                      <a:pt x="250" y="258"/>
                      <a:pt x="273" y="238"/>
                      <a:pt x="294" y="218"/>
                    </a:cubicBezTo>
                    <a:cubicBezTo>
                      <a:pt x="303" y="215"/>
                      <a:pt x="313" y="214"/>
                      <a:pt x="323" y="212"/>
                    </a:cubicBezTo>
                    <a:cubicBezTo>
                      <a:pt x="341" y="208"/>
                      <a:pt x="358" y="204"/>
                      <a:pt x="376" y="199"/>
                    </a:cubicBezTo>
                    <a:cubicBezTo>
                      <a:pt x="396" y="193"/>
                      <a:pt x="415" y="189"/>
                      <a:pt x="435" y="184"/>
                    </a:cubicBezTo>
                    <a:cubicBezTo>
                      <a:pt x="440" y="183"/>
                      <a:pt x="446" y="183"/>
                      <a:pt x="452" y="181"/>
                    </a:cubicBezTo>
                    <a:cubicBezTo>
                      <a:pt x="452" y="185"/>
                      <a:pt x="452" y="188"/>
                      <a:pt x="453" y="192"/>
                    </a:cubicBezTo>
                    <a:cubicBezTo>
                      <a:pt x="448" y="194"/>
                      <a:pt x="443" y="197"/>
                      <a:pt x="440" y="198"/>
                    </a:cubicBezTo>
                    <a:cubicBezTo>
                      <a:pt x="434" y="200"/>
                      <a:pt x="429" y="203"/>
                      <a:pt x="424" y="206"/>
                    </a:cubicBezTo>
                    <a:cubicBezTo>
                      <a:pt x="413" y="211"/>
                      <a:pt x="401" y="216"/>
                      <a:pt x="389" y="221"/>
                    </a:cubicBezTo>
                    <a:cubicBezTo>
                      <a:pt x="361" y="233"/>
                      <a:pt x="333" y="243"/>
                      <a:pt x="304" y="252"/>
                    </a:cubicBezTo>
                    <a:cubicBezTo>
                      <a:pt x="278" y="259"/>
                      <a:pt x="252" y="267"/>
                      <a:pt x="226" y="272"/>
                    </a:cubicBezTo>
                    <a:cubicBezTo>
                      <a:pt x="225" y="272"/>
                      <a:pt x="224" y="272"/>
                      <a:pt x="223" y="273"/>
                    </a:cubicBezTo>
                    <a:moveTo>
                      <a:pt x="625" y="202"/>
                    </a:moveTo>
                    <a:cubicBezTo>
                      <a:pt x="622" y="200"/>
                      <a:pt x="620" y="199"/>
                      <a:pt x="617" y="197"/>
                    </a:cubicBezTo>
                    <a:cubicBezTo>
                      <a:pt x="617" y="197"/>
                      <a:pt x="617" y="197"/>
                      <a:pt x="617" y="197"/>
                    </a:cubicBezTo>
                    <a:cubicBezTo>
                      <a:pt x="618" y="188"/>
                      <a:pt x="618" y="175"/>
                      <a:pt x="618" y="169"/>
                    </a:cubicBezTo>
                    <a:cubicBezTo>
                      <a:pt x="621" y="181"/>
                      <a:pt x="624" y="192"/>
                      <a:pt x="625" y="202"/>
                    </a:cubicBezTo>
                    <a:moveTo>
                      <a:pt x="395" y="156"/>
                    </a:moveTo>
                    <a:cubicBezTo>
                      <a:pt x="404" y="156"/>
                      <a:pt x="414" y="155"/>
                      <a:pt x="423" y="154"/>
                    </a:cubicBezTo>
                    <a:cubicBezTo>
                      <a:pt x="426" y="154"/>
                      <a:pt x="428" y="154"/>
                      <a:pt x="431" y="154"/>
                    </a:cubicBezTo>
                    <a:cubicBezTo>
                      <a:pt x="440" y="154"/>
                      <a:pt x="449" y="155"/>
                      <a:pt x="457" y="156"/>
                    </a:cubicBezTo>
                    <a:cubicBezTo>
                      <a:pt x="456" y="161"/>
                      <a:pt x="454" y="167"/>
                      <a:pt x="453" y="172"/>
                    </a:cubicBezTo>
                    <a:cubicBezTo>
                      <a:pt x="448" y="174"/>
                      <a:pt x="444" y="175"/>
                      <a:pt x="441" y="175"/>
                    </a:cubicBezTo>
                    <a:cubicBezTo>
                      <a:pt x="433" y="177"/>
                      <a:pt x="424" y="179"/>
                      <a:pt x="416" y="180"/>
                    </a:cubicBezTo>
                    <a:cubicBezTo>
                      <a:pt x="396" y="183"/>
                      <a:pt x="376" y="192"/>
                      <a:pt x="357" y="196"/>
                    </a:cubicBezTo>
                    <a:cubicBezTo>
                      <a:pt x="339" y="201"/>
                      <a:pt x="321" y="205"/>
                      <a:pt x="303" y="208"/>
                    </a:cubicBezTo>
                    <a:cubicBezTo>
                      <a:pt x="317" y="192"/>
                      <a:pt x="330" y="176"/>
                      <a:pt x="343" y="159"/>
                    </a:cubicBezTo>
                    <a:cubicBezTo>
                      <a:pt x="345" y="159"/>
                      <a:pt x="347" y="159"/>
                      <a:pt x="348" y="159"/>
                    </a:cubicBezTo>
                    <a:cubicBezTo>
                      <a:pt x="361" y="157"/>
                      <a:pt x="373" y="155"/>
                      <a:pt x="385" y="155"/>
                    </a:cubicBezTo>
                    <a:cubicBezTo>
                      <a:pt x="387" y="155"/>
                      <a:pt x="388" y="155"/>
                      <a:pt x="390" y="155"/>
                    </a:cubicBezTo>
                    <a:cubicBezTo>
                      <a:pt x="391" y="156"/>
                      <a:pt x="393" y="156"/>
                      <a:pt x="395" y="156"/>
                    </a:cubicBezTo>
                    <a:moveTo>
                      <a:pt x="52" y="194"/>
                    </a:moveTo>
                    <a:cubicBezTo>
                      <a:pt x="48" y="192"/>
                      <a:pt x="45" y="190"/>
                      <a:pt x="41" y="189"/>
                    </a:cubicBezTo>
                    <a:cubicBezTo>
                      <a:pt x="38" y="188"/>
                      <a:pt x="30" y="186"/>
                      <a:pt x="24" y="183"/>
                    </a:cubicBezTo>
                    <a:cubicBezTo>
                      <a:pt x="24" y="173"/>
                      <a:pt x="25" y="163"/>
                      <a:pt x="27" y="153"/>
                    </a:cubicBezTo>
                    <a:cubicBezTo>
                      <a:pt x="29" y="156"/>
                      <a:pt x="31" y="159"/>
                      <a:pt x="33" y="162"/>
                    </a:cubicBezTo>
                    <a:cubicBezTo>
                      <a:pt x="39" y="169"/>
                      <a:pt x="47" y="173"/>
                      <a:pt x="54" y="178"/>
                    </a:cubicBezTo>
                    <a:cubicBezTo>
                      <a:pt x="53" y="183"/>
                      <a:pt x="52" y="189"/>
                      <a:pt x="52" y="194"/>
                    </a:cubicBezTo>
                    <a:moveTo>
                      <a:pt x="57" y="170"/>
                    </a:moveTo>
                    <a:cubicBezTo>
                      <a:pt x="50" y="166"/>
                      <a:pt x="44" y="163"/>
                      <a:pt x="39" y="157"/>
                    </a:cubicBezTo>
                    <a:cubicBezTo>
                      <a:pt x="34" y="152"/>
                      <a:pt x="33" y="146"/>
                      <a:pt x="31" y="141"/>
                    </a:cubicBezTo>
                    <a:cubicBezTo>
                      <a:pt x="31" y="140"/>
                      <a:pt x="31" y="140"/>
                      <a:pt x="31" y="140"/>
                    </a:cubicBezTo>
                    <a:cubicBezTo>
                      <a:pt x="35" y="129"/>
                      <a:pt x="42" y="122"/>
                      <a:pt x="50" y="119"/>
                    </a:cubicBezTo>
                    <a:cubicBezTo>
                      <a:pt x="50" y="121"/>
                      <a:pt x="50" y="122"/>
                      <a:pt x="50" y="123"/>
                    </a:cubicBezTo>
                    <a:cubicBezTo>
                      <a:pt x="50" y="127"/>
                      <a:pt x="49" y="130"/>
                      <a:pt x="49" y="134"/>
                    </a:cubicBezTo>
                    <a:cubicBezTo>
                      <a:pt x="49" y="137"/>
                      <a:pt x="50" y="139"/>
                      <a:pt x="51" y="142"/>
                    </a:cubicBezTo>
                    <a:cubicBezTo>
                      <a:pt x="53" y="149"/>
                      <a:pt x="56" y="156"/>
                      <a:pt x="61" y="160"/>
                    </a:cubicBezTo>
                    <a:cubicBezTo>
                      <a:pt x="61" y="161"/>
                      <a:pt x="61" y="161"/>
                      <a:pt x="61" y="161"/>
                    </a:cubicBezTo>
                    <a:cubicBezTo>
                      <a:pt x="59" y="164"/>
                      <a:pt x="58" y="167"/>
                      <a:pt x="57" y="170"/>
                    </a:cubicBezTo>
                    <a:moveTo>
                      <a:pt x="64" y="153"/>
                    </a:moveTo>
                    <a:cubicBezTo>
                      <a:pt x="59" y="146"/>
                      <a:pt x="56" y="136"/>
                      <a:pt x="57" y="129"/>
                    </a:cubicBezTo>
                    <a:cubicBezTo>
                      <a:pt x="58" y="125"/>
                      <a:pt x="57" y="122"/>
                      <a:pt x="56" y="118"/>
                    </a:cubicBezTo>
                    <a:cubicBezTo>
                      <a:pt x="66" y="118"/>
                      <a:pt x="73" y="129"/>
                      <a:pt x="64" y="153"/>
                    </a:cubicBezTo>
                    <a:moveTo>
                      <a:pt x="349" y="151"/>
                    </a:moveTo>
                    <a:cubicBezTo>
                      <a:pt x="359" y="138"/>
                      <a:pt x="368" y="126"/>
                      <a:pt x="377" y="114"/>
                    </a:cubicBezTo>
                    <a:cubicBezTo>
                      <a:pt x="380" y="115"/>
                      <a:pt x="382" y="115"/>
                      <a:pt x="383" y="115"/>
                    </a:cubicBezTo>
                    <a:cubicBezTo>
                      <a:pt x="395" y="116"/>
                      <a:pt x="407" y="118"/>
                      <a:pt x="419" y="121"/>
                    </a:cubicBezTo>
                    <a:cubicBezTo>
                      <a:pt x="435" y="125"/>
                      <a:pt x="451" y="133"/>
                      <a:pt x="466" y="139"/>
                    </a:cubicBezTo>
                    <a:cubicBezTo>
                      <a:pt x="464" y="142"/>
                      <a:pt x="462" y="146"/>
                      <a:pt x="460" y="149"/>
                    </a:cubicBezTo>
                    <a:cubicBezTo>
                      <a:pt x="454" y="148"/>
                      <a:pt x="446" y="148"/>
                      <a:pt x="440" y="148"/>
                    </a:cubicBezTo>
                    <a:cubicBezTo>
                      <a:pt x="433" y="147"/>
                      <a:pt x="426" y="147"/>
                      <a:pt x="420" y="147"/>
                    </a:cubicBezTo>
                    <a:cubicBezTo>
                      <a:pt x="411" y="147"/>
                      <a:pt x="403" y="147"/>
                      <a:pt x="394" y="148"/>
                    </a:cubicBezTo>
                    <a:cubicBezTo>
                      <a:pt x="379" y="149"/>
                      <a:pt x="365" y="149"/>
                      <a:pt x="349" y="151"/>
                    </a:cubicBezTo>
                    <a:moveTo>
                      <a:pt x="471" y="132"/>
                    </a:moveTo>
                    <a:cubicBezTo>
                      <a:pt x="450" y="125"/>
                      <a:pt x="430" y="115"/>
                      <a:pt x="408" y="111"/>
                    </a:cubicBezTo>
                    <a:cubicBezTo>
                      <a:pt x="400" y="109"/>
                      <a:pt x="391" y="109"/>
                      <a:pt x="382" y="108"/>
                    </a:cubicBezTo>
                    <a:cubicBezTo>
                      <a:pt x="391" y="98"/>
                      <a:pt x="400" y="88"/>
                      <a:pt x="409" y="79"/>
                    </a:cubicBezTo>
                    <a:cubicBezTo>
                      <a:pt x="411" y="80"/>
                      <a:pt x="414" y="82"/>
                      <a:pt x="416" y="83"/>
                    </a:cubicBezTo>
                    <a:cubicBezTo>
                      <a:pt x="425" y="88"/>
                      <a:pt x="434" y="93"/>
                      <a:pt x="443" y="98"/>
                    </a:cubicBezTo>
                    <a:cubicBezTo>
                      <a:pt x="452" y="103"/>
                      <a:pt x="459" y="111"/>
                      <a:pt x="468" y="116"/>
                    </a:cubicBezTo>
                    <a:cubicBezTo>
                      <a:pt x="469" y="116"/>
                      <a:pt x="474" y="120"/>
                      <a:pt x="478" y="124"/>
                    </a:cubicBezTo>
                    <a:cubicBezTo>
                      <a:pt x="476" y="126"/>
                      <a:pt x="473" y="129"/>
                      <a:pt x="471" y="132"/>
                    </a:cubicBezTo>
                    <a:moveTo>
                      <a:pt x="579" y="111"/>
                    </a:moveTo>
                    <a:cubicBezTo>
                      <a:pt x="570" y="103"/>
                      <a:pt x="561" y="99"/>
                      <a:pt x="551" y="98"/>
                    </a:cubicBezTo>
                    <a:cubicBezTo>
                      <a:pt x="551" y="93"/>
                      <a:pt x="551" y="87"/>
                      <a:pt x="550" y="84"/>
                    </a:cubicBezTo>
                    <a:cubicBezTo>
                      <a:pt x="548" y="77"/>
                      <a:pt x="547" y="71"/>
                      <a:pt x="546" y="65"/>
                    </a:cubicBezTo>
                    <a:cubicBezTo>
                      <a:pt x="546" y="64"/>
                      <a:pt x="546" y="64"/>
                      <a:pt x="546" y="63"/>
                    </a:cubicBezTo>
                    <a:cubicBezTo>
                      <a:pt x="564" y="76"/>
                      <a:pt x="576" y="95"/>
                      <a:pt x="579" y="111"/>
                    </a:cubicBezTo>
                    <a:moveTo>
                      <a:pt x="484" y="118"/>
                    </a:moveTo>
                    <a:cubicBezTo>
                      <a:pt x="477" y="112"/>
                      <a:pt x="467" y="107"/>
                      <a:pt x="463" y="103"/>
                    </a:cubicBezTo>
                    <a:cubicBezTo>
                      <a:pt x="449" y="91"/>
                      <a:pt x="432" y="81"/>
                      <a:pt x="415" y="74"/>
                    </a:cubicBezTo>
                    <a:cubicBezTo>
                      <a:pt x="424" y="66"/>
                      <a:pt x="434" y="59"/>
                      <a:pt x="444" y="54"/>
                    </a:cubicBezTo>
                    <a:cubicBezTo>
                      <a:pt x="445" y="53"/>
                      <a:pt x="445" y="53"/>
                      <a:pt x="445" y="53"/>
                    </a:cubicBezTo>
                    <a:cubicBezTo>
                      <a:pt x="448" y="55"/>
                      <a:pt x="450" y="57"/>
                      <a:pt x="451" y="57"/>
                    </a:cubicBezTo>
                    <a:cubicBezTo>
                      <a:pt x="460" y="63"/>
                      <a:pt x="467" y="72"/>
                      <a:pt x="474" y="80"/>
                    </a:cubicBezTo>
                    <a:cubicBezTo>
                      <a:pt x="479" y="86"/>
                      <a:pt x="483" y="93"/>
                      <a:pt x="487" y="100"/>
                    </a:cubicBezTo>
                    <a:cubicBezTo>
                      <a:pt x="489" y="103"/>
                      <a:pt x="490" y="108"/>
                      <a:pt x="492" y="112"/>
                    </a:cubicBezTo>
                    <a:cubicBezTo>
                      <a:pt x="491" y="113"/>
                      <a:pt x="490" y="114"/>
                      <a:pt x="488" y="114"/>
                    </a:cubicBezTo>
                    <a:cubicBezTo>
                      <a:pt x="487" y="115"/>
                      <a:pt x="486" y="117"/>
                      <a:pt x="484" y="118"/>
                    </a:cubicBezTo>
                    <a:moveTo>
                      <a:pt x="533" y="97"/>
                    </a:moveTo>
                    <a:cubicBezTo>
                      <a:pt x="531" y="90"/>
                      <a:pt x="527" y="82"/>
                      <a:pt x="524" y="75"/>
                    </a:cubicBezTo>
                    <a:cubicBezTo>
                      <a:pt x="520" y="66"/>
                      <a:pt x="516" y="55"/>
                      <a:pt x="510" y="46"/>
                    </a:cubicBezTo>
                    <a:cubicBezTo>
                      <a:pt x="519" y="49"/>
                      <a:pt x="528" y="52"/>
                      <a:pt x="535" y="56"/>
                    </a:cubicBezTo>
                    <a:cubicBezTo>
                      <a:pt x="537" y="60"/>
                      <a:pt x="538" y="63"/>
                      <a:pt x="539" y="66"/>
                    </a:cubicBezTo>
                    <a:cubicBezTo>
                      <a:pt x="540" y="73"/>
                      <a:pt x="541" y="79"/>
                      <a:pt x="543" y="86"/>
                    </a:cubicBezTo>
                    <a:cubicBezTo>
                      <a:pt x="543" y="88"/>
                      <a:pt x="544" y="93"/>
                      <a:pt x="544" y="97"/>
                    </a:cubicBezTo>
                    <a:cubicBezTo>
                      <a:pt x="543" y="97"/>
                      <a:pt x="543" y="97"/>
                      <a:pt x="542" y="97"/>
                    </a:cubicBezTo>
                    <a:cubicBezTo>
                      <a:pt x="539" y="97"/>
                      <a:pt x="536" y="97"/>
                      <a:pt x="533" y="97"/>
                    </a:cubicBezTo>
                    <a:moveTo>
                      <a:pt x="499" y="108"/>
                    </a:moveTo>
                    <a:cubicBezTo>
                      <a:pt x="495" y="103"/>
                      <a:pt x="492" y="94"/>
                      <a:pt x="489" y="89"/>
                    </a:cubicBezTo>
                    <a:cubicBezTo>
                      <a:pt x="484" y="81"/>
                      <a:pt x="478" y="73"/>
                      <a:pt x="471" y="66"/>
                    </a:cubicBezTo>
                    <a:cubicBezTo>
                      <a:pt x="467" y="60"/>
                      <a:pt x="461" y="54"/>
                      <a:pt x="454" y="50"/>
                    </a:cubicBezTo>
                    <a:cubicBezTo>
                      <a:pt x="461" y="47"/>
                      <a:pt x="469" y="45"/>
                      <a:pt x="475" y="44"/>
                    </a:cubicBezTo>
                    <a:cubicBezTo>
                      <a:pt x="491" y="60"/>
                      <a:pt x="501" y="83"/>
                      <a:pt x="507" y="104"/>
                    </a:cubicBezTo>
                    <a:cubicBezTo>
                      <a:pt x="504" y="106"/>
                      <a:pt x="501" y="107"/>
                      <a:pt x="499" y="108"/>
                    </a:cubicBezTo>
                    <a:moveTo>
                      <a:pt x="514" y="102"/>
                    </a:moveTo>
                    <a:cubicBezTo>
                      <a:pt x="509" y="81"/>
                      <a:pt x="499" y="60"/>
                      <a:pt x="485" y="44"/>
                    </a:cubicBezTo>
                    <a:cubicBezTo>
                      <a:pt x="486" y="44"/>
                      <a:pt x="487" y="44"/>
                      <a:pt x="488" y="44"/>
                    </a:cubicBezTo>
                    <a:cubicBezTo>
                      <a:pt x="491" y="44"/>
                      <a:pt x="495" y="44"/>
                      <a:pt x="498" y="44"/>
                    </a:cubicBezTo>
                    <a:cubicBezTo>
                      <a:pt x="506" y="52"/>
                      <a:pt x="511" y="65"/>
                      <a:pt x="516" y="75"/>
                    </a:cubicBezTo>
                    <a:cubicBezTo>
                      <a:pt x="519" y="82"/>
                      <a:pt x="524" y="90"/>
                      <a:pt x="526" y="99"/>
                    </a:cubicBezTo>
                    <a:cubicBezTo>
                      <a:pt x="522" y="99"/>
                      <a:pt x="518" y="100"/>
                      <a:pt x="514" y="102"/>
                    </a:cubicBezTo>
                    <a:moveTo>
                      <a:pt x="483" y="0"/>
                    </a:moveTo>
                    <a:cubicBezTo>
                      <a:pt x="482" y="0"/>
                      <a:pt x="480" y="0"/>
                      <a:pt x="479" y="1"/>
                    </a:cubicBezTo>
                    <a:cubicBezTo>
                      <a:pt x="447" y="2"/>
                      <a:pt x="418" y="15"/>
                      <a:pt x="393" y="35"/>
                    </a:cubicBezTo>
                    <a:cubicBezTo>
                      <a:pt x="390" y="75"/>
                      <a:pt x="360" y="107"/>
                      <a:pt x="321" y="111"/>
                    </a:cubicBezTo>
                    <a:cubicBezTo>
                      <a:pt x="298" y="141"/>
                      <a:pt x="277" y="173"/>
                      <a:pt x="252" y="201"/>
                    </a:cubicBezTo>
                    <a:cubicBezTo>
                      <a:pt x="245" y="208"/>
                      <a:pt x="238" y="215"/>
                      <a:pt x="231" y="222"/>
                    </a:cubicBezTo>
                    <a:cubicBezTo>
                      <a:pt x="220" y="235"/>
                      <a:pt x="205" y="245"/>
                      <a:pt x="188" y="249"/>
                    </a:cubicBezTo>
                    <a:cubicBezTo>
                      <a:pt x="176" y="253"/>
                      <a:pt x="165" y="256"/>
                      <a:pt x="153" y="256"/>
                    </a:cubicBezTo>
                    <a:cubicBezTo>
                      <a:pt x="147" y="256"/>
                      <a:pt x="142" y="256"/>
                      <a:pt x="137" y="255"/>
                    </a:cubicBezTo>
                    <a:cubicBezTo>
                      <a:pt x="113" y="250"/>
                      <a:pt x="91" y="232"/>
                      <a:pt x="79" y="208"/>
                    </a:cubicBezTo>
                    <a:cubicBezTo>
                      <a:pt x="73" y="195"/>
                      <a:pt x="71" y="187"/>
                      <a:pt x="78" y="175"/>
                    </a:cubicBezTo>
                    <a:cubicBezTo>
                      <a:pt x="82" y="168"/>
                      <a:pt x="88" y="162"/>
                      <a:pt x="93" y="155"/>
                    </a:cubicBezTo>
                    <a:cubicBezTo>
                      <a:pt x="94" y="146"/>
                      <a:pt x="98" y="137"/>
                      <a:pt x="102" y="129"/>
                    </a:cubicBezTo>
                    <a:cubicBezTo>
                      <a:pt x="102" y="117"/>
                      <a:pt x="95" y="106"/>
                      <a:pt x="86" y="98"/>
                    </a:cubicBezTo>
                    <a:cubicBezTo>
                      <a:pt x="81" y="95"/>
                      <a:pt x="76" y="93"/>
                      <a:pt x="71" y="91"/>
                    </a:cubicBezTo>
                    <a:cubicBezTo>
                      <a:pt x="70" y="91"/>
                      <a:pt x="69" y="91"/>
                      <a:pt x="68" y="91"/>
                    </a:cubicBezTo>
                    <a:cubicBezTo>
                      <a:pt x="66" y="91"/>
                      <a:pt x="64" y="90"/>
                      <a:pt x="62" y="90"/>
                    </a:cubicBezTo>
                    <a:cubicBezTo>
                      <a:pt x="46" y="90"/>
                      <a:pt x="30" y="100"/>
                      <a:pt x="20" y="114"/>
                    </a:cubicBezTo>
                    <a:cubicBezTo>
                      <a:pt x="19" y="114"/>
                      <a:pt x="18" y="115"/>
                      <a:pt x="18" y="116"/>
                    </a:cubicBezTo>
                    <a:cubicBezTo>
                      <a:pt x="6" y="133"/>
                      <a:pt x="2" y="154"/>
                      <a:pt x="1" y="175"/>
                    </a:cubicBezTo>
                    <a:cubicBezTo>
                      <a:pt x="0" y="239"/>
                      <a:pt x="34" y="291"/>
                      <a:pt x="80" y="329"/>
                    </a:cubicBezTo>
                    <a:cubicBezTo>
                      <a:pt x="85" y="319"/>
                      <a:pt x="91" y="311"/>
                      <a:pt x="97" y="304"/>
                    </a:cubicBezTo>
                    <a:cubicBezTo>
                      <a:pt x="88" y="297"/>
                      <a:pt x="80" y="291"/>
                      <a:pt x="75" y="285"/>
                    </a:cubicBezTo>
                    <a:cubicBezTo>
                      <a:pt x="74" y="284"/>
                      <a:pt x="73" y="283"/>
                      <a:pt x="72" y="282"/>
                    </a:cubicBezTo>
                    <a:cubicBezTo>
                      <a:pt x="83" y="283"/>
                      <a:pt x="94" y="285"/>
                      <a:pt x="105" y="285"/>
                    </a:cubicBezTo>
                    <a:cubicBezTo>
                      <a:pt x="105" y="285"/>
                      <a:pt x="105" y="285"/>
                      <a:pt x="106" y="285"/>
                    </a:cubicBezTo>
                    <a:cubicBezTo>
                      <a:pt x="107" y="285"/>
                      <a:pt x="109" y="285"/>
                      <a:pt x="110" y="285"/>
                    </a:cubicBezTo>
                    <a:cubicBezTo>
                      <a:pt x="112" y="285"/>
                      <a:pt x="113" y="285"/>
                      <a:pt x="115" y="285"/>
                    </a:cubicBezTo>
                    <a:cubicBezTo>
                      <a:pt x="121" y="280"/>
                      <a:pt x="127" y="277"/>
                      <a:pt x="130" y="275"/>
                    </a:cubicBezTo>
                    <a:cubicBezTo>
                      <a:pt x="131" y="275"/>
                      <a:pt x="131" y="275"/>
                      <a:pt x="132" y="275"/>
                    </a:cubicBezTo>
                    <a:cubicBezTo>
                      <a:pt x="134" y="275"/>
                      <a:pt x="135" y="277"/>
                      <a:pt x="135" y="279"/>
                    </a:cubicBezTo>
                    <a:cubicBezTo>
                      <a:pt x="139" y="281"/>
                      <a:pt x="142" y="285"/>
                      <a:pt x="143" y="289"/>
                    </a:cubicBezTo>
                    <a:cubicBezTo>
                      <a:pt x="150" y="290"/>
                      <a:pt x="156" y="291"/>
                      <a:pt x="163" y="291"/>
                    </a:cubicBezTo>
                    <a:cubicBezTo>
                      <a:pt x="172" y="291"/>
                      <a:pt x="182" y="289"/>
                      <a:pt x="191" y="287"/>
                    </a:cubicBezTo>
                    <a:cubicBezTo>
                      <a:pt x="202" y="286"/>
                      <a:pt x="213" y="283"/>
                      <a:pt x="224" y="280"/>
                    </a:cubicBezTo>
                    <a:cubicBezTo>
                      <a:pt x="237" y="277"/>
                      <a:pt x="250" y="275"/>
                      <a:pt x="264" y="271"/>
                    </a:cubicBezTo>
                    <a:cubicBezTo>
                      <a:pt x="278" y="266"/>
                      <a:pt x="294" y="262"/>
                      <a:pt x="309" y="258"/>
                    </a:cubicBezTo>
                    <a:cubicBezTo>
                      <a:pt x="342" y="249"/>
                      <a:pt x="373" y="238"/>
                      <a:pt x="404" y="223"/>
                    </a:cubicBezTo>
                    <a:cubicBezTo>
                      <a:pt x="419" y="216"/>
                      <a:pt x="435" y="209"/>
                      <a:pt x="450" y="201"/>
                    </a:cubicBezTo>
                    <a:cubicBezTo>
                      <a:pt x="451" y="201"/>
                      <a:pt x="453" y="200"/>
                      <a:pt x="454" y="199"/>
                    </a:cubicBezTo>
                    <a:cubicBezTo>
                      <a:pt x="455" y="204"/>
                      <a:pt x="456" y="208"/>
                      <a:pt x="458" y="212"/>
                    </a:cubicBezTo>
                    <a:cubicBezTo>
                      <a:pt x="449" y="220"/>
                      <a:pt x="437" y="226"/>
                      <a:pt x="428" y="232"/>
                    </a:cubicBezTo>
                    <a:cubicBezTo>
                      <a:pt x="412" y="242"/>
                      <a:pt x="396" y="251"/>
                      <a:pt x="379" y="259"/>
                    </a:cubicBezTo>
                    <a:cubicBezTo>
                      <a:pt x="345" y="274"/>
                      <a:pt x="311" y="288"/>
                      <a:pt x="275" y="297"/>
                    </a:cubicBezTo>
                    <a:cubicBezTo>
                      <a:pt x="267" y="299"/>
                      <a:pt x="259" y="301"/>
                      <a:pt x="252" y="303"/>
                    </a:cubicBezTo>
                    <a:cubicBezTo>
                      <a:pt x="242" y="306"/>
                      <a:pt x="230" y="306"/>
                      <a:pt x="221" y="309"/>
                    </a:cubicBezTo>
                    <a:cubicBezTo>
                      <a:pt x="206" y="314"/>
                      <a:pt x="190" y="317"/>
                      <a:pt x="175" y="318"/>
                    </a:cubicBezTo>
                    <a:cubicBezTo>
                      <a:pt x="164" y="318"/>
                      <a:pt x="152" y="319"/>
                      <a:pt x="141" y="319"/>
                    </a:cubicBezTo>
                    <a:cubicBezTo>
                      <a:pt x="137" y="319"/>
                      <a:pt x="133" y="319"/>
                      <a:pt x="129" y="318"/>
                    </a:cubicBezTo>
                    <a:cubicBezTo>
                      <a:pt x="124" y="321"/>
                      <a:pt x="118" y="322"/>
                      <a:pt x="112" y="322"/>
                    </a:cubicBezTo>
                    <a:cubicBezTo>
                      <a:pt x="116" y="328"/>
                      <a:pt x="118" y="334"/>
                      <a:pt x="115" y="341"/>
                    </a:cubicBezTo>
                    <a:cubicBezTo>
                      <a:pt x="114" y="344"/>
                      <a:pt x="113" y="349"/>
                      <a:pt x="112" y="352"/>
                    </a:cubicBezTo>
                    <a:cubicBezTo>
                      <a:pt x="123" y="360"/>
                      <a:pt x="135" y="367"/>
                      <a:pt x="147" y="372"/>
                    </a:cubicBezTo>
                    <a:cubicBezTo>
                      <a:pt x="189" y="393"/>
                      <a:pt x="238" y="410"/>
                      <a:pt x="285" y="420"/>
                    </a:cubicBezTo>
                    <a:cubicBezTo>
                      <a:pt x="288" y="417"/>
                      <a:pt x="292" y="414"/>
                      <a:pt x="296" y="413"/>
                    </a:cubicBezTo>
                    <a:cubicBezTo>
                      <a:pt x="292" y="410"/>
                      <a:pt x="292" y="405"/>
                      <a:pt x="296" y="397"/>
                    </a:cubicBezTo>
                    <a:cubicBezTo>
                      <a:pt x="299" y="389"/>
                      <a:pt x="306" y="383"/>
                      <a:pt x="314" y="383"/>
                    </a:cubicBezTo>
                    <a:cubicBezTo>
                      <a:pt x="315" y="383"/>
                      <a:pt x="315" y="383"/>
                      <a:pt x="315" y="383"/>
                    </a:cubicBezTo>
                    <a:cubicBezTo>
                      <a:pt x="317" y="383"/>
                      <a:pt x="318" y="384"/>
                      <a:pt x="318" y="385"/>
                    </a:cubicBezTo>
                    <a:cubicBezTo>
                      <a:pt x="319" y="385"/>
                      <a:pt x="320" y="386"/>
                      <a:pt x="320" y="388"/>
                    </a:cubicBezTo>
                    <a:cubicBezTo>
                      <a:pt x="320" y="392"/>
                      <a:pt x="321" y="399"/>
                      <a:pt x="321" y="409"/>
                    </a:cubicBezTo>
                    <a:cubicBezTo>
                      <a:pt x="321" y="409"/>
                      <a:pt x="321" y="409"/>
                      <a:pt x="321" y="409"/>
                    </a:cubicBezTo>
                    <a:cubicBezTo>
                      <a:pt x="323" y="409"/>
                      <a:pt x="324" y="410"/>
                      <a:pt x="325" y="412"/>
                    </a:cubicBezTo>
                    <a:cubicBezTo>
                      <a:pt x="332" y="414"/>
                      <a:pt x="337" y="420"/>
                      <a:pt x="338" y="428"/>
                    </a:cubicBezTo>
                    <a:cubicBezTo>
                      <a:pt x="350" y="429"/>
                      <a:pt x="363" y="430"/>
                      <a:pt x="375" y="430"/>
                    </a:cubicBezTo>
                    <a:cubicBezTo>
                      <a:pt x="419" y="430"/>
                      <a:pt x="463" y="422"/>
                      <a:pt x="504" y="406"/>
                    </a:cubicBezTo>
                    <a:cubicBezTo>
                      <a:pt x="511" y="390"/>
                      <a:pt x="520" y="380"/>
                      <a:pt x="523" y="376"/>
                    </a:cubicBezTo>
                    <a:cubicBezTo>
                      <a:pt x="524" y="375"/>
                      <a:pt x="525" y="374"/>
                      <a:pt x="526" y="374"/>
                    </a:cubicBezTo>
                    <a:cubicBezTo>
                      <a:pt x="527" y="374"/>
                      <a:pt x="527" y="374"/>
                      <a:pt x="527" y="374"/>
                    </a:cubicBezTo>
                    <a:cubicBezTo>
                      <a:pt x="528" y="374"/>
                      <a:pt x="529" y="373"/>
                      <a:pt x="529" y="373"/>
                    </a:cubicBezTo>
                    <a:cubicBezTo>
                      <a:pt x="530" y="373"/>
                      <a:pt x="531" y="374"/>
                      <a:pt x="531" y="374"/>
                    </a:cubicBezTo>
                    <a:cubicBezTo>
                      <a:pt x="537" y="377"/>
                      <a:pt x="540" y="382"/>
                      <a:pt x="541" y="388"/>
                    </a:cubicBezTo>
                    <a:cubicBezTo>
                      <a:pt x="564" y="375"/>
                      <a:pt x="585" y="358"/>
                      <a:pt x="604" y="338"/>
                    </a:cubicBezTo>
                    <a:cubicBezTo>
                      <a:pt x="618" y="324"/>
                      <a:pt x="630" y="303"/>
                      <a:pt x="640" y="286"/>
                    </a:cubicBezTo>
                    <a:cubicBezTo>
                      <a:pt x="640" y="285"/>
                      <a:pt x="640" y="284"/>
                      <a:pt x="641" y="284"/>
                    </a:cubicBezTo>
                    <a:cubicBezTo>
                      <a:pt x="645" y="276"/>
                      <a:pt x="655" y="241"/>
                      <a:pt x="657" y="230"/>
                    </a:cubicBezTo>
                    <a:cubicBezTo>
                      <a:pt x="657" y="229"/>
                      <a:pt x="657" y="228"/>
                      <a:pt x="657" y="227"/>
                    </a:cubicBezTo>
                    <a:cubicBezTo>
                      <a:pt x="658" y="221"/>
                      <a:pt x="657" y="215"/>
                      <a:pt x="656" y="210"/>
                    </a:cubicBezTo>
                    <a:cubicBezTo>
                      <a:pt x="654" y="196"/>
                      <a:pt x="647" y="184"/>
                      <a:pt x="640" y="174"/>
                    </a:cubicBezTo>
                    <a:cubicBezTo>
                      <a:pt x="627" y="156"/>
                      <a:pt x="611" y="145"/>
                      <a:pt x="611" y="145"/>
                    </a:cubicBezTo>
                    <a:cubicBezTo>
                      <a:pt x="611" y="145"/>
                      <a:pt x="611" y="145"/>
                      <a:pt x="611" y="145"/>
                    </a:cubicBezTo>
                    <a:cubicBezTo>
                      <a:pt x="611" y="161"/>
                      <a:pt x="602" y="185"/>
                      <a:pt x="597" y="195"/>
                    </a:cubicBezTo>
                    <a:cubicBezTo>
                      <a:pt x="597" y="196"/>
                      <a:pt x="597" y="196"/>
                      <a:pt x="597" y="196"/>
                    </a:cubicBezTo>
                    <a:cubicBezTo>
                      <a:pt x="596" y="198"/>
                      <a:pt x="596" y="199"/>
                      <a:pt x="596" y="199"/>
                    </a:cubicBezTo>
                    <a:cubicBezTo>
                      <a:pt x="587" y="214"/>
                      <a:pt x="569" y="227"/>
                      <a:pt x="548" y="227"/>
                    </a:cubicBezTo>
                    <a:cubicBezTo>
                      <a:pt x="534" y="227"/>
                      <a:pt x="519" y="220"/>
                      <a:pt x="505" y="203"/>
                    </a:cubicBezTo>
                    <a:cubicBezTo>
                      <a:pt x="498" y="195"/>
                      <a:pt x="497" y="186"/>
                      <a:pt x="499" y="175"/>
                    </a:cubicBezTo>
                    <a:cubicBezTo>
                      <a:pt x="501" y="162"/>
                      <a:pt x="508" y="147"/>
                      <a:pt x="519" y="139"/>
                    </a:cubicBezTo>
                    <a:cubicBezTo>
                      <a:pt x="534" y="127"/>
                      <a:pt x="590" y="120"/>
                      <a:pt x="590" y="120"/>
                    </a:cubicBezTo>
                    <a:cubicBezTo>
                      <a:pt x="590" y="120"/>
                      <a:pt x="607" y="83"/>
                      <a:pt x="565" y="38"/>
                    </a:cubicBezTo>
                    <a:cubicBezTo>
                      <a:pt x="543" y="14"/>
                      <a:pt x="514" y="0"/>
                      <a:pt x="48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8" name="Freeform 828"/>
              <p:cNvSpPr>
                <a:spLocks noEditPoints="1"/>
              </p:cNvSpPr>
              <p:nvPr/>
            </p:nvSpPr>
            <p:spPr bwMode="auto">
              <a:xfrm>
                <a:off x="2483" y="4243"/>
                <a:ext cx="133" cy="131"/>
              </a:xfrm>
              <a:custGeom>
                <a:avLst/>
                <a:gdLst>
                  <a:gd name="T0" fmla="*/ 13 w 270"/>
                  <a:gd name="T1" fmla="*/ 190 h 265"/>
                  <a:gd name="T2" fmla="*/ 16 w 270"/>
                  <a:gd name="T3" fmla="*/ 187 h 265"/>
                  <a:gd name="T4" fmla="*/ 1 w 270"/>
                  <a:gd name="T5" fmla="*/ 145 h 265"/>
                  <a:gd name="T6" fmla="*/ 7 w 270"/>
                  <a:gd name="T7" fmla="*/ 175 h 265"/>
                  <a:gd name="T8" fmla="*/ 1 w 270"/>
                  <a:gd name="T9" fmla="*/ 145 h 265"/>
                  <a:gd name="T10" fmla="*/ 133 w 270"/>
                  <a:gd name="T11" fmla="*/ 192 h 265"/>
                  <a:gd name="T12" fmla="*/ 149 w 270"/>
                  <a:gd name="T13" fmla="*/ 203 h 265"/>
                  <a:gd name="T14" fmla="*/ 107 w 270"/>
                  <a:gd name="T15" fmla="*/ 212 h 265"/>
                  <a:gd name="T16" fmla="*/ 89 w 270"/>
                  <a:gd name="T17" fmla="*/ 192 h 265"/>
                  <a:gd name="T18" fmla="*/ 107 w 270"/>
                  <a:gd name="T19" fmla="*/ 212 h 265"/>
                  <a:gd name="T20" fmla="*/ 37 w 270"/>
                  <a:gd name="T21" fmla="*/ 175 h 265"/>
                  <a:gd name="T22" fmla="*/ 54 w 270"/>
                  <a:gd name="T23" fmla="*/ 176 h 265"/>
                  <a:gd name="T24" fmla="*/ 157 w 270"/>
                  <a:gd name="T25" fmla="*/ 198 h 265"/>
                  <a:gd name="T26" fmla="*/ 181 w 270"/>
                  <a:gd name="T27" fmla="*/ 172 h 265"/>
                  <a:gd name="T28" fmla="*/ 163 w 270"/>
                  <a:gd name="T29" fmla="*/ 194 h 265"/>
                  <a:gd name="T30" fmla="*/ 22 w 270"/>
                  <a:gd name="T31" fmla="*/ 154 h 265"/>
                  <a:gd name="T32" fmla="*/ 32 w 270"/>
                  <a:gd name="T33" fmla="*/ 150 h 265"/>
                  <a:gd name="T34" fmla="*/ 32 w 270"/>
                  <a:gd name="T35" fmla="*/ 168 h 265"/>
                  <a:gd name="T36" fmla="*/ 196 w 270"/>
                  <a:gd name="T37" fmla="*/ 166 h 265"/>
                  <a:gd name="T38" fmla="*/ 213 w 270"/>
                  <a:gd name="T39" fmla="*/ 134 h 265"/>
                  <a:gd name="T40" fmla="*/ 196 w 270"/>
                  <a:gd name="T41" fmla="*/ 166 h 265"/>
                  <a:gd name="T42" fmla="*/ 9 w 270"/>
                  <a:gd name="T43" fmla="*/ 115 h 265"/>
                  <a:gd name="T44" fmla="*/ 14 w 270"/>
                  <a:gd name="T45" fmla="*/ 135 h 265"/>
                  <a:gd name="T46" fmla="*/ 215 w 270"/>
                  <a:gd name="T47" fmla="*/ 127 h 265"/>
                  <a:gd name="T48" fmla="*/ 207 w 270"/>
                  <a:gd name="T49" fmla="*/ 102 h 265"/>
                  <a:gd name="T50" fmla="*/ 226 w 270"/>
                  <a:gd name="T51" fmla="*/ 87 h 265"/>
                  <a:gd name="T52" fmla="*/ 214 w 270"/>
                  <a:gd name="T53" fmla="*/ 69 h 265"/>
                  <a:gd name="T54" fmla="*/ 218 w 270"/>
                  <a:gd name="T55" fmla="*/ 47 h 265"/>
                  <a:gd name="T56" fmla="*/ 225 w 270"/>
                  <a:gd name="T57" fmla="*/ 77 h 265"/>
                  <a:gd name="T58" fmla="*/ 190 w 270"/>
                  <a:gd name="T59" fmla="*/ 11 h 265"/>
                  <a:gd name="T60" fmla="*/ 193 w 270"/>
                  <a:gd name="T61" fmla="*/ 11 h 265"/>
                  <a:gd name="T62" fmla="*/ 202 w 270"/>
                  <a:gd name="T63" fmla="*/ 21 h 265"/>
                  <a:gd name="T64" fmla="*/ 214 w 270"/>
                  <a:gd name="T65" fmla="*/ 38 h 265"/>
                  <a:gd name="T66" fmla="*/ 204 w 270"/>
                  <a:gd name="T67" fmla="*/ 38 h 265"/>
                  <a:gd name="T68" fmla="*/ 186 w 270"/>
                  <a:gd name="T69" fmla="*/ 21 h 265"/>
                  <a:gd name="T70" fmla="*/ 189 w 270"/>
                  <a:gd name="T71" fmla="*/ 11 h 265"/>
                  <a:gd name="T72" fmla="*/ 189 w 270"/>
                  <a:gd name="T73" fmla="*/ 0 h 265"/>
                  <a:gd name="T74" fmla="*/ 177 w 270"/>
                  <a:gd name="T75" fmla="*/ 21 h 265"/>
                  <a:gd name="T76" fmla="*/ 196 w 270"/>
                  <a:gd name="T77" fmla="*/ 44 h 265"/>
                  <a:gd name="T78" fmla="*/ 206 w 270"/>
                  <a:gd name="T79" fmla="*/ 66 h 265"/>
                  <a:gd name="T80" fmla="*/ 212 w 270"/>
                  <a:gd name="T81" fmla="*/ 80 h 265"/>
                  <a:gd name="T82" fmla="*/ 202 w 270"/>
                  <a:gd name="T83" fmla="*/ 92 h 265"/>
                  <a:gd name="T84" fmla="*/ 206 w 270"/>
                  <a:gd name="T85" fmla="*/ 127 h 265"/>
                  <a:gd name="T86" fmla="*/ 189 w 270"/>
                  <a:gd name="T87" fmla="*/ 169 h 265"/>
                  <a:gd name="T88" fmla="*/ 172 w 270"/>
                  <a:gd name="T89" fmla="*/ 161 h 265"/>
                  <a:gd name="T90" fmla="*/ 149 w 270"/>
                  <a:gd name="T91" fmla="*/ 191 h 265"/>
                  <a:gd name="T92" fmla="*/ 130 w 270"/>
                  <a:gd name="T93" fmla="*/ 185 h 265"/>
                  <a:gd name="T94" fmla="*/ 99 w 270"/>
                  <a:gd name="T95" fmla="*/ 186 h 265"/>
                  <a:gd name="T96" fmla="*/ 71 w 270"/>
                  <a:gd name="T97" fmla="*/ 190 h 265"/>
                  <a:gd name="T98" fmla="*/ 46 w 270"/>
                  <a:gd name="T99" fmla="*/ 165 h 265"/>
                  <a:gd name="T100" fmla="*/ 41 w 270"/>
                  <a:gd name="T101" fmla="*/ 152 h 265"/>
                  <a:gd name="T102" fmla="*/ 25 w 270"/>
                  <a:gd name="T103" fmla="*/ 137 h 265"/>
                  <a:gd name="T104" fmla="*/ 19 w 270"/>
                  <a:gd name="T105" fmla="*/ 112 h 265"/>
                  <a:gd name="T106" fmla="*/ 6 w 270"/>
                  <a:gd name="T107" fmla="*/ 107 h 265"/>
                  <a:gd name="T108" fmla="*/ 1 w 270"/>
                  <a:gd name="T109" fmla="*/ 113 h 265"/>
                  <a:gd name="T110" fmla="*/ 0 w 270"/>
                  <a:gd name="T111" fmla="*/ 133 h 265"/>
                  <a:gd name="T112" fmla="*/ 43 w 270"/>
                  <a:gd name="T113" fmla="*/ 233 h 265"/>
                  <a:gd name="T114" fmla="*/ 123 w 270"/>
                  <a:gd name="T115" fmla="*/ 265 h 265"/>
                  <a:gd name="T116" fmla="*/ 252 w 270"/>
                  <a:gd name="T117" fmla="*/ 179 h 265"/>
                  <a:gd name="T118" fmla="*/ 221 w 270"/>
                  <a:gd name="T119" fmla="*/ 24 h 265"/>
                  <a:gd name="T120" fmla="*/ 209 w 270"/>
                  <a:gd name="T121" fmla="*/ 12 h 265"/>
                  <a:gd name="T122" fmla="*/ 191 w 270"/>
                  <a:gd name="T123" fmla="*/ 0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0" h="265">
                    <a:moveTo>
                      <a:pt x="16" y="187"/>
                    </a:moveTo>
                    <a:cubicBezTo>
                      <a:pt x="15" y="188"/>
                      <a:pt x="14" y="189"/>
                      <a:pt x="13" y="190"/>
                    </a:cubicBezTo>
                    <a:cubicBezTo>
                      <a:pt x="15" y="193"/>
                      <a:pt x="16" y="195"/>
                      <a:pt x="17" y="198"/>
                    </a:cubicBezTo>
                    <a:cubicBezTo>
                      <a:pt x="17" y="194"/>
                      <a:pt x="17" y="191"/>
                      <a:pt x="16" y="187"/>
                    </a:cubicBezTo>
                    <a:moveTo>
                      <a:pt x="1" y="145"/>
                    </a:moveTo>
                    <a:cubicBezTo>
                      <a:pt x="1" y="145"/>
                      <a:pt x="1" y="145"/>
                      <a:pt x="1" y="145"/>
                    </a:cubicBezTo>
                    <a:cubicBezTo>
                      <a:pt x="1" y="149"/>
                      <a:pt x="2" y="153"/>
                      <a:pt x="3" y="158"/>
                    </a:cubicBezTo>
                    <a:cubicBezTo>
                      <a:pt x="4" y="163"/>
                      <a:pt x="5" y="169"/>
                      <a:pt x="7" y="175"/>
                    </a:cubicBezTo>
                    <a:cubicBezTo>
                      <a:pt x="10" y="176"/>
                      <a:pt x="12" y="177"/>
                      <a:pt x="15" y="178"/>
                    </a:cubicBezTo>
                    <a:cubicBezTo>
                      <a:pt x="12" y="165"/>
                      <a:pt x="7" y="154"/>
                      <a:pt x="1" y="145"/>
                    </a:cubicBezTo>
                    <a:moveTo>
                      <a:pt x="115" y="212"/>
                    </a:moveTo>
                    <a:cubicBezTo>
                      <a:pt x="118" y="203"/>
                      <a:pt x="123" y="192"/>
                      <a:pt x="133" y="192"/>
                    </a:cubicBezTo>
                    <a:cubicBezTo>
                      <a:pt x="133" y="192"/>
                      <a:pt x="133" y="192"/>
                      <a:pt x="133" y="192"/>
                    </a:cubicBezTo>
                    <a:cubicBezTo>
                      <a:pt x="140" y="192"/>
                      <a:pt x="145" y="197"/>
                      <a:pt x="149" y="203"/>
                    </a:cubicBezTo>
                    <a:cubicBezTo>
                      <a:pt x="137" y="208"/>
                      <a:pt x="125" y="211"/>
                      <a:pt x="115" y="212"/>
                    </a:cubicBezTo>
                    <a:moveTo>
                      <a:pt x="107" y="212"/>
                    </a:moveTo>
                    <a:cubicBezTo>
                      <a:pt x="93" y="212"/>
                      <a:pt x="81" y="208"/>
                      <a:pt x="70" y="202"/>
                    </a:cubicBezTo>
                    <a:cubicBezTo>
                      <a:pt x="74" y="196"/>
                      <a:pt x="82" y="192"/>
                      <a:pt x="89" y="192"/>
                    </a:cubicBezTo>
                    <a:cubicBezTo>
                      <a:pt x="90" y="192"/>
                      <a:pt x="92" y="192"/>
                      <a:pt x="93" y="192"/>
                    </a:cubicBezTo>
                    <a:cubicBezTo>
                      <a:pt x="96" y="193"/>
                      <a:pt x="108" y="205"/>
                      <a:pt x="107" y="212"/>
                    </a:cubicBezTo>
                    <a:moveTo>
                      <a:pt x="63" y="198"/>
                    </a:moveTo>
                    <a:cubicBezTo>
                      <a:pt x="53" y="192"/>
                      <a:pt x="44" y="184"/>
                      <a:pt x="37" y="175"/>
                    </a:cubicBezTo>
                    <a:cubicBezTo>
                      <a:pt x="40" y="173"/>
                      <a:pt x="42" y="172"/>
                      <a:pt x="45" y="172"/>
                    </a:cubicBezTo>
                    <a:cubicBezTo>
                      <a:pt x="48" y="172"/>
                      <a:pt x="51" y="173"/>
                      <a:pt x="54" y="176"/>
                    </a:cubicBezTo>
                    <a:cubicBezTo>
                      <a:pt x="62" y="183"/>
                      <a:pt x="65" y="189"/>
                      <a:pt x="63" y="198"/>
                    </a:cubicBezTo>
                    <a:moveTo>
                      <a:pt x="157" y="198"/>
                    </a:moveTo>
                    <a:cubicBezTo>
                      <a:pt x="156" y="186"/>
                      <a:pt x="159" y="169"/>
                      <a:pt x="171" y="169"/>
                    </a:cubicBezTo>
                    <a:cubicBezTo>
                      <a:pt x="173" y="169"/>
                      <a:pt x="177" y="170"/>
                      <a:pt x="181" y="172"/>
                    </a:cubicBezTo>
                    <a:cubicBezTo>
                      <a:pt x="183" y="173"/>
                      <a:pt x="185" y="174"/>
                      <a:pt x="187" y="176"/>
                    </a:cubicBezTo>
                    <a:cubicBezTo>
                      <a:pt x="180" y="182"/>
                      <a:pt x="172" y="188"/>
                      <a:pt x="163" y="194"/>
                    </a:cubicBezTo>
                    <a:cubicBezTo>
                      <a:pt x="161" y="196"/>
                      <a:pt x="159" y="197"/>
                      <a:pt x="157" y="198"/>
                    </a:cubicBezTo>
                    <a:moveTo>
                      <a:pt x="22" y="154"/>
                    </a:moveTo>
                    <a:cubicBezTo>
                      <a:pt x="21" y="150"/>
                      <a:pt x="19" y="147"/>
                      <a:pt x="17" y="144"/>
                    </a:cubicBezTo>
                    <a:cubicBezTo>
                      <a:pt x="23" y="144"/>
                      <a:pt x="28" y="145"/>
                      <a:pt x="32" y="150"/>
                    </a:cubicBezTo>
                    <a:cubicBezTo>
                      <a:pt x="32" y="151"/>
                      <a:pt x="32" y="151"/>
                      <a:pt x="32" y="151"/>
                    </a:cubicBezTo>
                    <a:cubicBezTo>
                      <a:pt x="36" y="157"/>
                      <a:pt x="37" y="164"/>
                      <a:pt x="32" y="168"/>
                    </a:cubicBezTo>
                    <a:cubicBezTo>
                      <a:pt x="28" y="163"/>
                      <a:pt x="25" y="159"/>
                      <a:pt x="22" y="154"/>
                    </a:cubicBezTo>
                    <a:moveTo>
                      <a:pt x="196" y="166"/>
                    </a:moveTo>
                    <a:cubicBezTo>
                      <a:pt x="194" y="156"/>
                      <a:pt x="192" y="142"/>
                      <a:pt x="200" y="138"/>
                    </a:cubicBezTo>
                    <a:cubicBezTo>
                      <a:pt x="203" y="137"/>
                      <a:pt x="208" y="134"/>
                      <a:pt x="213" y="134"/>
                    </a:cubicBezTo>
                    <a:cubicBezTo>
                      <a:pt x="214" y="135"/>
                      <a:pt x="215" y="135"/>
                      <a:pt x="216" y="136"/>
                    </a:cubicBezTo>
                    <a:cubicBezTo>
                      <a:pt x="211" y="146"/>
                      <a:pt x="205" y="156"/>
                      <a:pt x="196" y="166"/>
                    </a:cubicBezTo>
                    <a:moveTo>
                      <a:pt x="14" y="135"/>
                    </a:moveTo>
                    <a:cubicBezTo>
                      <a:pt x="11" y="128"/>
                      <a:pt x="10" y="121"/>
                      <a:pt x="9" y="115"/>
                    </a:cubicBezTo>
                    <a:cubicBezTo>
                      <a:pt x="13" y="116"/>
                      <a:pt x="18" y="121"/>
                      <a:pt x="19" y="124"/>
                    </a:cubicBezTo>
                    <a:cubicBezTo>
                      <a:pt x="21" y="130"/>
                      <a:pt x="18" y="133"/>
                      <a:pt x="14" y="135"/>
                    </a:cubicBezTo>
                    <a:moveTo>
                      <a:pt x="219" y="128"/>
                    </a:moveTo>
                    <a:cubicBezTo>
                      <a:pt x="218" y="127"/>
                      <a:pt x="216" y="127"/>
                      <a:pt x="215" y="127"/>
                    </a:cubicBezTo>
                    <a:cubicBezTo>
                      <a:pt x="209" y="122"/>
                      <a:pt x="204" y="112"/>
                      <a:pt x="206" y="106"/>
                    </a:cubicBezTo>
                    <a:cubicBezTo>
                      <a:pt x="207" y="105"/>
                      <a:pt x="207" y="103"/>
                      <a:pt x="207" y="102"/>
                    </a:cubicBezTo>
                    <a:cubicBezTo>
                      <a:pt x="210" y="95"/>
                      <a:pt x="214" y="92"/>
                      <a:pt x="219" y="90"/>
                    </a:cubicBezTo>
                    <a:cubicBezTo>
                      <a:pt x="222" y="89"/>
                      <a:pt x="224" y="88"/>
                      <a:pt x="226" y="87"/>
                    </a:cubicBezTo>
                    <a:cubicBezTo>
                      <a:pt x="226" y="100"/>
                      <a:pt x="224" y="114"/>
                      <a:pt x="219" y="128"/>
                    </a:cubicBezTo>
                    <a:moveTo>
                      <a:pt x="214" y="69"/>
                    </a:moveTo>
                    <a:cubicBezTo>
                      <a:pt x="214" y="68"/>
                      <a:pt x="214" y="68"/>
                      <a:pt x="214" y="67"/>
                    </a:cubicBezTo>
                    <a:cubicBezTo>
                      <a:pt x="211" y="58"/>
                      <a:pt x="213" y="53"/>
                      <a:pt x="218" y="47"/>
                    </a:cubicBezTo>
                    <a:cubicBezTo>
                      <a:pt x="220" y="52"/>
                      <a:pt x="221" y="57"/>
                      <a:pt x="222" y="62"/>
                    </a:cubicBezTo>
                    <a:cubicBezTo>
                      <a:pt x="224" y="67"/>
                      <a:pt x="224" y="72"/>
                      <a:pt x="225" y="77"/>
                    </a:cubicBezTo>
                    <a:cubicBezTo>
                      <a:pt x="220" y="75"/>
                      <a:pt x="217" y="74"/>
                      <a:pt x="214" y="69"/>
                    </a:cubicBezTo>
                    <a:moveTo>
                      <a:pt x="190" y="11"/>
                    </a:moveTo>
                    <a:cubicBezTo>
                      <a:pt x="191" y="11"/>
                      <a:pt x="191" y="11"/>
                      <a:pt x="192" y="10"/>
                    </a:cubicBezTo>
                    <a:cubicBezTo>
                      <a:pt x="193" y="11"/>
                      <a:pt x="193" y="11"/>
                      <a:pt x="193" y="11"/>
                    </a:cubicBezTo>
                    <a:cubicBezTo>
                      <a:pt x="194" y="12"/>
                      <a:pt x="195" y="13"/>
                      <a:pt x="196" y="14"/>
                    </a:cubicBezTo>
                    <a:cubicBezTo>
                      <a:pt x="198" y="16"/>
                      <a:pt x="200" y="18"/>
                      <a:pt x="202" y="21"/>
                    </a:cubicBezTo>
                    <a:cubicBezTo>
                      <a:pt x="205" y="25"/>
                      <a:pt x="208" y="29"/>
                      <a:pt x="211" y="33"/>
                    </a:cubicBezTo>
                    <a:cubicBezTo>
                      <a:pt x="212" y="35"/>
                      <a:pt x="213" y="37"/>
                      <a:pt x="214" y="38"/>
                    </a:cubicBezTo>
                    <a:cubicBezTo>
                      <a:pt x="212" y="39"/>
                      <a:pt x="211" y="39"/>
                      <a:pt x="210" y="39"/>
                    </a:cubicBezTo>
                    <a:cubicBezTo>
                      <a:pt x="208" y="39"/>
                      <a:pt x="206" y="38"/>
                      <a:pt x="204" y="38"/>
                    </a:cubicBezTo>
                    <a:cubicBezTo>
                      <a:pt x="202" y="38"/>
                      <a:pt x="199" y="37"/>
                      <a:pt x="197" y="36"/>
                    </a:cubicBezTo>
                    <a:cubicBezTo>
                      <a:pt x="189" y="34"/>
                      <a:pt x="186" y="29"/>
                      <a:pt x="186" y="21"/>
                    </a:cubicBezTo>
                    <a:cubicBezTo>
                      <a:pt x="186" y="21"/>
                      <a:pt x="186" y="20"/>
                      <a:pt x="185" y="20"/>
                    </a:cubicBezTo>
                    <a:cubicBezTo>
                      <a:pt x="184" y="17"/>
                      <a:pt x="185" y="14"/>
                      <a:pt x="189" y="11"/>
                    </a:cubicBezTo>
                    <a:cubicBezTo>
                      <a:pt x="189" y="11"/>
                      <a:pt x="189" y="11"/>
                      <a:pt x="190" y="11"/>
                    </a:cubicBezTo>
                    <a:moveTo>
                      <a:pt x="189" y="0"/>
                    </a:moveTo>
                    <a:cubicBezTo>
                      <a:pt x="187" y="0"/>
                      <a:pt x="186" y="2"/>
                      <a:pt x="186" y="4"/>
                    </a:cubicBezTo>
                    <a:cubicBezTo>
                      <a:pt x="179" y="7"/>
                      <a:pt x="177" y="14"/>
                      <a:pt x="177" y="21"/>
                    </a:cubicBezTo>
                    <a:cubicBezTo>
                      <a:pt x="177" y="26"/>
                      <a:pt x="179" y="31"/>
                      <a:pt x="183" y="36"/>
                    </a:cubicBezTo>
                    <a:cubicBezTo>
                      <a:pt x="186" y="39"/>
                      <a:pt x="190" y="42"/>
                      <a:pt x="196" y="44"/>
                    </a:cubicBezTo>
                    <a:cubicBezTo>
                      <a:pt x="200" y="46"/>
                      <a:pt x="204" y="47"/>
                      <a:pt x="209" y="47"/>
                    </a:cubicBezTo>
                    <a:cubicBezTo>
                      <a:pt x="205" y="52"/>
                      <a:pt x="203" y="58"/>
                      <a:pt x="206" y="66"/>
                    </a:cubicBezTo>
                    <a:cubicBezTo>
                      <a:pt x="206" y="68"/>
                      <a:pt x="207" y="71"/>
                      <a:pt x="208" y="74"/>
                    </a:cubicBezTo>
                    <a:cubicBezTo>
                      <a:pt x="209" y="76"/>
                      <a:pt x="210" y="79"/>
                      <a:pt x="212" y="80"/>
                    </a:cubicBezTo>
                    <a:cubicBezTo>
                      <a:pt x="214" y="82"/>
                      <a:pt x="216" y="82"/>
                      <a:pt x="217" y="83"/>
                    </a:cubicBezTo>
                    <a:cubicBezTo>
                      <a:pt x="212" y="85"/>
                      <a:pt x="207" y="87"/>
                      <a:pt x="202" y="92"/>
                    </a:cubicBezTo>
                    <a:cubicBezTo>
                      <a:pt x="200" y="95"/>
                      <a:pt x="196" y="107"/>
                      <a:pt x="197" y="111"/>
                    </a:cubicBezTo>
                    <a:cubicBezTo>
                      <a:pt x="199" y="116"/>
                      <a:pt x="202" y="122"/>
                      <a:pt x="206" y="127"/>
                    </a:cubicBezTo>
                    <a:cubicBezTo>
                      <a:pt x="201" y="129"/>
                      <a:pt x="197" y="131"/>
                      <a:pt x="193" y="133"/>
                    </a:cubicBezTo>
                    <a:cubicBezTo>
                      <a:pt x="183" y="141"/>
                      <a:pt x="186" y="157"/>
                      <a:pt x="189" y="169"/>
                    </a:cubicBezTo>
                    <a:cubicBezTo>
                      <a:pt x="185" y="167"/>
                      <a:pt x="180" y="163"/>
                      <a:pt x="176" y="161"/>
                    </a:cubicBezTo>
                    <a:cubicBezTo>
                      <a:pt x="175" y="161"/>
                      <a:pt x="174" y="161"/>
                      <a:pt x="172" y="161"/>
                    </a:cubicBezTo>
                    <a:cubicBezTo>
                      <a:pt x="167" y="161"/>
                      <a:pt x="161" y="164"/>
                      <a:pt x="156" y="166"/>
                    </a:cubicBezTo>
                    <a:cubicBezTo>
                      <a:pt x="150" y="170"/>
                      <a:pt x="149" y="181"/>
                      <a:pt x="149" y="191"/>
                    </a:cubicBezTo>
                    <a:cubicBezTo>
                      <a:pt x="145" y="187"/>
                      <a:pt x="139" y="185"/>
                      <a:pt x="133" y="185"/>
                    </a:cubicBezTo>
                    <a:cubicBezTo>
                      <a:pt x="132" y="185"/>
                      <a:pt x="131" y="185"/>
                      <a:pt x="130" y="185"/>
                    </a:cubicBezTo>
                    <a:cubicBezTo>
                      <a:pt x="121" y="186"/>
                      <a:pt x="115" y="193"/>
                      <a:pt x="111" y="201"/>
                    </a:cubicBezTo>
                    <a:cubicBezTo>
                      <a:pt x="108" y="195"/>
                      <a:pt x="102" y="188"/>
                      <a:pt x="99" y="186"/>
                    </a:cubicBezTo>
                    <a:cubicBezTo>
                      <a:pt x="96" y="184"/>
                      <a:pt x="93" y="183"/>
                      <a:pt x="89" y="183"/>
                    </a:cubicBezTo>
                    <a:cubicBezTo>
                      <a:pt x="83" y="183"/>
                      <a:pt x="76" y="186"/>
                      <a:pt x="71" y="190"/>
                    </a:cubicBezTo>
                    <a:cubicBezTo>
                      <a:pt x="70" y="183"/>
                      <a:pt x="67" y="177"/>
                      <a:pt x="61" y="171"/>
                    </a:cubicBezTo>
                    <a:cubicBezTo>
                      <a:pt x="56" y="167"/>
                      <a:pt x="51" y="165"/>
                      <a:pt x="46" y="165"/>
                    </a:cubicBezTo>
                    <a:cubicBezTo>
                      <a:pt x="45" y="165"/>
                      <a:pt x="44" y="165"/>
                      <a:pt x="43" y="165"/>
                    </a:cubicBezTo>
                    <a:cubicBezTo>
                      <a:pt x="44" y="161"/>
                      <a:pt x="43" y="157"/>
                      <a:pt x="41" y="152"/>
                    </a:cubicBezTo>
                    <a:cubicBezTo>
                      <a:pt x="41" y="151"/>
                      <a:pt x="40" y="150"/>
                      <a:pt x="40" y="150"/>
                    </a:cubicBezTo>
                    <a:cubicBezTo>
                      <a:pt x="36" y="143"/>
                      <a:pt x="31" y="139"/>
                      <a:pt x="25" y="137"/>
                    </a:cubicBezTo>
                    <a:cubicBezTo>
                      <a:pt x="29" y="134"/>
                      <a:pt x="29" y="130"/>
                      <a:pt x="26" y="121"/>
                    </a:cubicBezTo>
                    <a:cubicBezTo>
                      <a:pt x="24" y="118"/>
                      <a:pt x="22" y="115"/>
                      <a:pt x="19" y="112"/>
                    </a:cubicBezTo>
                    <a:cubicBezTo>
                      <a:pt x="16" y="109"/>
                      <a:pt x="11" y="107"/>
                      <a:pt x="7" y="107"/>
                    </a:cubicBezTo>
                    <a:cubicBezTo>
                      <a:pt x="7" y="107"/>
                      <a:pt x="6" y="107"/>
                      <a:pt x="6" y="107"/>
                    </a:cubicBezTo>
                    <a:cubicBezTo>
                      <a:pt x="4" y="107"/>
                      <a:pt x="3" y="108"/>
                      <a:pt x="3" y="109"/>
                    </a:cubicBezTo>
                    <a:cubicBezTo>
                      <a:pt x="2" y="110"/>
                      <a:pt x="1" y="111"/>
                      <a:pt x="1" y="113"/>
                    </a:cubicBezTo>
                    <a:cubicBezTo>
                      <a:pt x="1" y="113"/>
                      <a:pt x="1" y="114"/>
                      <a:pt x="1" y="115"/>
                    </a:cubicBezTo>
                    <a:cubicBezTo>
                      <a:pt x="1" y="119"/>
                      <a:pt x="0" y="125"/>
                      <a:pt x="0" y="133"/>
                    </a:cubicBezTo>
                    <a:cubicBezTo>
                      <a:pt x="1" y="133"/>
                      <a:pt x="1" y="134"/>
                      <a:pt x="2" y="134"/>
                    </a:cubicBezTo>
                    <a:cubicBezTo>
                      <a:pt x="13" y="142"/>
                      <a:pt x="41" y="181"/>
                      <a:pt x="43" y="233"/>
                    </a:cubicBezTo>
                    <a:cubicBezTo>
                      <a:pt x="44" y="234"/>
                      <a:pt x="45" y="234"/>
                      <a:pt x="45" y="235"/>
                    </a:cubicBezTo>
                    <a:cubicBezTo>
                      <a:pt x="63" y="253"/>
                      <a:pt x="91" y="265"/>
                      <a:pt x="123" y="265"/>
                    </a:cubicBezTo>
                    <a:cubicBezTo>
                      <a:pt x="138" y="265"/>
                      <a:pt x="155" y="263"/>
                      <a:pt x="172" y="257"/>
                    </a:cubicBezTo>
                    <a:cubicBezTo>
                      <a:pt x="216" y="241"/>
                      <a:pt x="243" y="206"/>
                      <a:pt x="252" y="179"/>
                    </a:cubicBezTo>
                    <a:cubicBezTo>
                      <a:pt x="270" y="124"/>
                      <a:pt x="257" y="79"/>
                      <a:pt x="238" y="47"/>
                    </a:cubicBezTo>
                    <a:cubicBezTo>
                      <a:pt x="233" y="39"/>
                      <a:pt x="227" y="31"/>
                      <a:pt x="221" y="24"/>
                    </a:cubicBezTo>
                    <a:cubicBezTo>
                      <a:pt x="219" y="22"/>
                      <a:pt x="218" y="21"/>
                      <a:pt x="216" y="19"/>
                    </a:cubicBezTo>
                    <a:cubicBezTo>
                      <a:pt x="214" y="17"/>
                      <a:pt x="211" y="14"/>
                      <a:pt x="209" y="12"/>
                    </a:cubicBezTo>
                    <a:cubicBezTo>
                      <a:pt x="206" y="10"/>
                      <a:pt x="204" y="8"/>
                      <a:pt x="202" y="6"/>
                    </a:cubicBezTo>
                    <a:cubicBezTo>
                      <a:pt x="197" y="3"/>
                      <a:pt x="193" y="1"/>
                      <a:pt x="191" y="0"/>
                    </a:cubicBezTo>
                    <a:cubicBezTo>
                      <a:pt x="190" y="0"/>
                      <a:pt x="190" y="0"/>
                      <a:pt x="18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9" name="Freeform 829"/>
              <p:cNvSpPr>
                <a:spLocks noEditPoints="1"/>
              </p:cNvSpPr>
              <p:nvPr/>
            </p:nvSpPr>
            <p:spPr bwMode="auto">
              <a:xfrm>
                <a:off x="2376" y="4309"/>
                <a:ext cx="128" cy="121"/>
              </a:xfrm>
              <a:custGeom>
                <a:avLst/>
                <a:gdLst>
                  <a:gd name="T0" fmla="*/ 94 w 261"/>
                  <a:gd name="T1" fmla="*/ 186 h 245"/>
                  <a:gd name="T2" fmla="*/ 117 w 261"/>
                  <a:gd name="T3" fmla="*/ 171 h 245"/>
                  <a:gd name="T4" fmla="*/ 111 w 261"/>
                  <a:gd name="T5" fmla="*/ 187 h 245"/>
                  <a:gd name="T6" fmla="*/ 155 w 261"/>
                  <a:gd name="T7" fmla="*/ 158 h 245"/>
                  <a:gd name="T8" fmla="*/ 172 w 261"/>
                  <a:gd name="T9" fmla="*/ 170 h 245"/>
                  <a:gd name="T10" fmla="*/ 138 w 261"/>
                  <a:gd name="T11" fmla="*/ 184 h 245"/>
                  <a:gd name="T12" fmla="*/ 53 w 261"/>
                  <a:gd name="T13" fmla="*/ 164 h 245"/>
                  <a:gd name="T14" fmla="*/ 78 w 261"/>
                  <a:gd name="T15" fmla="*/ 161 h 245"/>
                  <a:gd name="T16" fmla="*/ 184 w 261"/>
                  <a:gd name="T17" fmla="*/ 163 h 245"/>
                  <a:gd name="T18" fmla="*/ 203 w 261"/>
                  <a:gd name="T19" fmla="*/ 136 h 245"/>
                  <a:gd name="T20" fmla="*/ 210 w 261"/>
                  <a:gd name="T21" fmla="*/ 139 h 245"/>
                  <a:gd name="T22" fmla="*/ 47 w 261"/>
                  <a:gd name="T23" fmla="*/ 158 h 245"/>
                  <a:gd name="T24" fmla="*/ 32 w 261"/>
                  <a:gd name="T25" fmla="*/ 128 h 245"/>
                  <a:gd name="T26" fmla="*/ 47 w 261"/>
                  <a:gd name="T27" fmla="*/ 158 h 245"/>
                  <a:gd name="T28" fmla="*/ 231 w 261"/>
                  <a:gd name="T29" fmla="*/ 95 h 245"/>
                  <a:gd name="T30" fmla="*/ 212 w 261"/>
                  <a:gd name="T31" fmla="*/ 130 h 245"/>
                  <a:gd name="T32" fmla="*/ 210 w 261"/>
                  <a:gd name="T33" fmla="*/ 104 h 245"/>
                  <a:gd name="T34" fmla="*/ 225 w 261"/>
                  <a:gd name="T35" fmla="*/ 96 h 245"/>
                  <a:gd name="T36" fmla="*/ 233 w 261"/>
                  <a:gd name="T37" fmla="*/ 54 h 245"/>
                  <a:gd name="T38" fmla="*/ 233 w 261"/>
                  <a:gd name="T39" fmla="*/ 85 h 245"/>
                  <a:gd name="T40" fmla="*/ 230 w 261"/>
                  <a:gd name="T41" fmla="*/ 57 h 245"/>
                  <a:gd name="T42" fmla="*/ 209 w 261"/>
                  <a:gd name="T43" fmla="*/ 19 h 245"/>
                  <a:gd name="T44" fmla="*/ 216 w 261"/>
                  <a:gd name="T45" fmla="*/ 12 h 245"/>
                  <a:gd name="T46" fmla="*/ 218 w 261"/>
                  <a:gd name="T47" fmla="*/ 12 h 245"/>
                  <a:gd name="T48" fmla="*/ 224 w 261"/>
                  <a:gd name="T49" fmla="*/ 42 h 245"/>
                  <a:gd name="T50" fmla="*/ 209 w 261"/>
                  <a:gd name="T51" fmla="*/ 27 h 245"/>
                  <a:gd name="T52" fmla="*/ 214 w 261"/>
                  <a:gd name="T53" fmla="*/ 4 h 245"/>
                  <a:gd name="T54" fmla="*/ 202 w 261"/>
                  <a:gd name="T55" fmla="*/ 33 h 245"/>
                  <a:gd name="T56" fmla="*/ 217 w 261"/>
                  <a:gd name="T57" fmla="*/ 69 h 245"/>
                  <a:gd name="T58" fmla="*/ 225 w 261"/>
                  <a:gd name="T59" fmla="*/ 89 h 245"/>
                  <a:gd name="T60" fmla="*/ 199 w 261"/>
                  <a:gd name="T61" fmla="*/ 110 h 245"/>
                  <a:gd name="T62" fmla="*/ 201 w 261"/>
                  <a:gd name="T63" fmla="*/ 128 h 245"/>
                  <a:gd name="T64" fmla="*/ 176 w 261"/>
                  <a:gd name="T65" fmla="*/ 164 h 245"/>
                  <a:gd name="T66" fmla="*/ 157 w 261"/>
                  <a:gd name="T67" fmla="*/ 151 h 245"/>
                  <a:gd name="T68" fmla="*/ 132 w 261"/>
                  <a:gd name="T69" fmla="*/ 175 h 245"/>
                  <a:gd name="T70" fmla="*/ 113 w 261"/>
                  <a:gd name="T71" fmla="*/ 163 h 245"/>
                  <a:gd name="T72" fmla="*/ 85 w 261"/>
                  <a:gd name="T73" fmla="*/ 156 h 245"/>
                  <a:gd name="T74" fmla="*/ 57 w 261"/>
                  <a:gd name="T75" fmla="*/ 153 h 245"/>
                  <a:gd name="T76" fmla="*/ 36 w 261"/>
                  <a:gd name="T77" fmla="*/ 121 h 245"/>
                  <a:gd name="T78" fmla="*/ 26 w 261"/>
                  <a:gd name="T79" fmla="*/ 89 h 245"/>
                  <a:gd name="T80" fmla="*/ 24 w 261"/>
                  <a:gd name="T81" fmla="*/ 61 h 245"/>
                  <a:gd name="T82" fmla="*/ 22 w 261"/>
                  <a:gd name="T83" fmla="*/ 80 h 245"/>
                  <a:gd name="T84" fmla="*/ 29 w 261"/>
                  <a:gd name="T85" fmla="*/ 104 h 245"/>
                  <a:gd name="T86" fmla="*/ 17 w 261"/>
                  <a:gd name="T87" fmla="*/ 97 h 245"/>
                  <a:gd name="T88" fmla="*/ 4 w 261"/>
                  <a:gd name="T89" fmla="*/ 148 h 245"/>
                  <a:gd name="T90" fmla="*/ 21 w 261"/>
                  <a:gd name="T91" fmla="*/ 189 h 245"/>
                  <a:gd name="T92" fmla="*/ 138 w 261"/>
                  <a:gd name="T93" fmla="*/ 244 h 245"/>
                  <a:gd name="T94" fmla="*/ 260 w 261"/>
                  <a:gd name="T95" fmla="*/ 100 h 245"/>
                  <a:gd name="T96" fmla="*/ 217 w 261"/>
                  <a:gd name="T97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1" h="245">
                    <a:moveTo>
                      <a:pt x="111" y="187"/>
                    </a:moveTo>
                    <a:cubicBezTo>
                      <a:pt x="105" y="187"/>
                      <a:pt x="99" y="187"/>
                      <a:pt x="94" y="186"/>
                    </a:cubicBezTo>
                    <a:cubicBezTo>
                      <a:pt x="98" y="179"/>
                      <a:pt x="105" y="171"/>
                      <a:pt x="113" y="171"/>
                    </a:cubicBezTo>
                    <a:cubicBezTo>
                      <a:pt x="114" y="171"/>
                      <a:pt x="115" y="171"/>
                      <a:pt x="117" y="171"/>
                    </a:cubicBezTo>
                    <a:cubicBezTo>
                      <a:pt x="123" y="173"/>
                      <a:pt x="127" y="179"/>
                      <a:pt x="129" y="186"/>
                    </a:cubicBezTo>
                    <a:cubicBezTo>
                      <a:pt x="123" y="187"/>
                      <a:pt x="117" y="187"/>
                      <a:pt x="111" y="187"/>
                    </a:cubicBezTo>
                    <a:moveTo>
                      <a:pt x="138" y="184"/>
                    </a:moveTo>
                    <a:cubicBezTo>
                      <a:pt x="140" y="172"/>
                      <a:pt x="146" y="158"/>
                      <a:pt x="155" y="158"/>
                    </a:cubicBezTo>
                    <a:cubicBezTo>
                      <a:pt x="159" y="158"/>
                      <a:pt x="163" y="160"/>
                      <a:pt x="167" y="164"/>
                    </a:cubicBezTo>
                    <a:cubicBezTo>
                      <a:pt x="169" y="166"/>
                      <a:pt x="171" y="168"/>
                      <a:pt x="172" y="170"/>
                    </a:cubicBezTo>
                    <a:cubicBezTo>
                      <a:pt x="164" y="174"/>
                      <a:pt x="155" y="178"/>
                      <a:pt x="145" y="182"/>
                    </a:cubicBezTo>
                    <a:cubicBezTo>
                      <a:pt x="143" y="182"/>
                      <a:pt x="141" y="183"/>
                      <a:pt x="138" y="184"/>
                    </a:cubicBezTo>
                    <a:moveTo>
                      <a:pt x="86" y="183"/>
                    </a:moveTo>
                    <a:cubicBezTo>
                      <a:pt x="73" y="179"/>
                      <a:pt x="62" y="173"/>
                      <a:pt x="53" y="164"/>
                    </a:cubicBezTo>
                    <a:cubicBezTo>
                      <a:pt x="57" y="160"/>
                      <a:pt x="63" y="158"/>
                      <a:pt x="68" y="158"/>
                    </a:cubicBezTo>
                    <a:cubicBezTo>
                      <a:pt x="71" y="158"/>
                      <a:pt x="75" y="159"/>
                      <a:pt x="78" y="161"/>
                    </a:cubicBezTo>
                    <a:cubicBezTo>
                      <a:pt x="81" y="162"/>
                      <a:pt x="89" y="177"/>
                      <a:pt x="86" y="183"/>
                    </a:cubicBezTo>
                    <a:moveTo>
                      <a:pt x="184" y="163"/>
                    </a:moveTo>
                    <a:cubicBezTo>
                      <a:pt x="184" y="153"/>
                      <a:pt x="185" y="139"/>
                      <a:pt x="194" y="137"/>
                    </a:cubicBezTo>
                    <a:cubicBezTo>
                      <a:pt x="196" y="137"/>
                      <a:pt x="200" y="136"/>
                      <a:pt x="203" y="136"/>
                    </a:cubicBezTo>
                    <a:cubicBezTo>
                      <a:pt x="204" y="136"/>
                      <a:pt x="206" y="136"/>
                      <a:pt x="208" y="137"/>
                    </a:cubicBezTo>
                    <a:cubicBezTo>
                      <a:pt x="208" y="138"/>
                      <a:pt x="209" y="138"/>
                      <a:pt x="210" y="139"/>
                    </a:cubicBezTo>
                    <a:cubicBezTo>
                      <a:pt x="203" y="148"/>
                      <a:pt x="194" y="156"/>
                      <a:pt x="184" y="163"/>
                    </a:cubicBezTo>
                    <a:moveTo>
                      <a:pt x="47" y="158"/>
                    </a:moveTo>
                    <a:cubicBezTo>
                      <a:pt x="39" y="149"/>
                      <a:pt x="33" y="139"/>
                      <a:pt x="28" y="128"/>
                    </a:cubicBezTo>
                    <a:cubicBezTo>
                      <a:pt x="29" y="128"/>
                      <a:pt x="30" y="128"/>
                      <a:pt x="32" y="128"/>
                    </a:cubicBezTo>
                    <a:cubicBezTo>
                      <a:pt x="36" y="128"/>
                      <a:pt x="40" y="129"/>
                      <a:pt x="44" y="134"/>
                    </a:cubicBezTo>
                    <a:cubicBezTo>
                      <a:pt x="50" y="143"/>
                      <a:pt x="52" y="150"/>
                      <a:pt x="47" y="158"/>
                    </a:cubicBezTo>
                    <a:moveTo>
                      <a:pt x="225" y="96"/>
                    </a:moveTo>
                    <a:cubicBezTo>
                      <a:pt x="227" y="96"/>
                      <a:pt x="229" y="96"/>
                      <a:pt x="231" y="95"/>
                    </a:cubicBezTo>
                    <a:cubicBezTo>
                      <a:pt x="228" y="108"/>
                      <a:pt x="223" y="120"/>
                      <a:pt x="215" y="132"/>
                    </a:cubicBezTo>
                    <a:cubicBezTo>
                      <a:pt x="214" y="132"/>
                      <a:pt x="213" y="131"/>
                      <a:pt x="212" y="130"/>
                    </a:cubicBezTo>
                    <a:cubicBezTo>
                      <a:pt x="207" y="124"/>
                      <a:pt x="204" y="113"/>
                      <a:pt x="208" y="108"/>
                    </a:cubicBezTo>
                    <a:cubicBezTo>
                      <a:pt x="209" y="107"/>
                      <a:pt x="209" y="105"/>
                      <a:pt x="210" y="104"/>
                    </a:cubicBezTo>
                    <a:cubicBezTo>
                      <a:pt x="214" y="99"/>
                      <a:pt x="219" y="96"/>
                      <a:pt x="224" y="96"/>
                    </a:cubicBezTo>
                    <a:cubicBezTo>
                      <a:pt x="224" y="96"/>
                      <a:pt x="224" y="96"/>
                      <a:pt x="225" y="96"/>
                    </a:cubicBezTo>
                    <a:moveTo>
                      <a:pt x="230" y="57"/>
                    </a:moveTo>
                    <a:cubicBezTo>
                      <a:pt x="231" y="56"/>
                      <a:pt x="232" y="55"/>
                      <a:pt x="233" y="54"/>
                    </a:cubicBezTo>
                    <a:cubicBezTo>
                      <a:pt x="234" y="58"/>
                      <a:pt x="234" y="61"/>
                      <a:pt x="234" y="65"/>
                    </a:cubicBezTo>
                    <a:cubicBezTo>
                      <a:pt x="235" y="71"/>
                      <a:pt x="234" y="78"/>
                      <a:pt x="233" y="85"/>
                    </a:cubicBezTo>
                    <a:cubicBezTo>
                      <a:pt x="229" y="82"/>
                      <a:pt x="226" y="80"/>
                      <a:pt x="225" y="72"/>
                    </a:cubicBezTo>
                    <a:cubicBezTo>
                      <a:pt x="224" y="65"/>
                      <a:pt x="226" y="61"/>
                      <a:pt x="230" y="57"/>
                    </a:cubicBezTo>
                    <a:moveTo>
                      <a:pt x="209" y="27"/>
                    </a:moveTo>
                    <a:cubicBezTo>
                      <a:pt x="208" y="25"/>
                      <a:pt x="208" y="22"/>
                      <a:pt x="209" y="19"/>
                    </a:cubicBezTo>
                    <a:cubicBezTo>
                      <a:pt x="209" y="16"/>
                      <a:pt x="210" y="13"/>
                      <a:pt x="214" y="12"/>
                    </a:cubicBezTo>
                    <a:cubicBezTo>
                      <a:pt x="215" y="12"/>
                      <a:pt x="216" y="12"/>
                      <a:pt x="216" y="12"/>
                    </a:cubicBezTo>
                    <a:cubicBezTo>
                      <a:pt x="217" y="12"/>
                      <a:pt x="217" y="12"/>
                      <a:pt x="218" y="12"/>
                    </a:cubicBezTo>
                    <a:cubicBezTo>
                      <a:pt x="218" y="12"/>
                      <a:pt x="218" y="12"/>
                      <a:pt x="218" y="12"/>
                    </a:cubicBezTo>
                    <a:cubicBezTo>
                      <a:pt x="224" y="21"/>
                      <a:pt x="229" y="32"/>
                      <a:pt x="232" y="45"/>
                    </a:cubicBezTo>
                    <a:cubicBezTo>
                      <a:pt x="229" y="44"/>
                      <a:pt x="227" y="43"/>
                      <a:pt x="224" y="42"/>
                    </a:cubicBezTo>
                    <a:cubicBezTo>
                      <a:pt x="221" y="41"/>
                      <a:pt x="219" y="40"/>
                      <a:pt x="216" y="38"/>
                    </a:cubicBezTo>
                    <a:cubicBezTo>
                      <a:pt x="211" y="35"/>
                      <a:pt x="209" y="31"/>
                      <a:pt x="209" y="27"/>
                    </a:cubicBezTo>
                    <a:moveTo>
                      <a:pt x="217" y="0"/>
                    </a:moveTo>
                    <a:cubicBezTo>
                      <a:pt x="215" y="0"/>
                      <a:pt x="214" y="2"/>
                      <a:pt x="214" y="4"/>
                    </a:cubicBezTo>
                    <a:cubicBezTo>
                      <a:pt x="203" y="5"/>
                      <a:pt x="198" y="17"/>
                      <a:pt x="201" y="28"/>
                    </a:cubicBezTo>
                    <a:cubicBezTo>
                      <a:pt x="201" y="30"/>
                      <a:pt x="202" y="32"/>
                      <a:pt x="202" y="33"/>
                    </a:cubicBezTo>
                    <a:cubicBezTo>
                      <a:pt x="206" y="42"/>
                      <a:pt x="216" y="49"/>
                      <a:pt x="225" y="51"/>
                    </a:cubicBezTo>
                    <a:cubicBezTo>
                      <a:pt x="220" y="56"/>
                      <a:pt x="217" y="61"/>
                      <a:pt x="217" y="69"/>
                    </a:cubicBezTo>
                    <a:cubicBezTo>
                      <a:pt x="218" y="73"/>
                      <a:pt x="217" y="81"/>
                      <a:pt x="220" y="84"/>
                    </a:cubicBezTo>
                    <a:cubicBezTo>
                      <a:pt x="221" y="86"/>
                      <a:pt x="223" y="88"/>
                      <a:pt x="225" y="89"/>
                    </a:cubicBezTo>
                    <a:cubicBezTo>
                      <a:pt x="219" y="89"/>
                      <a:pt x="213" y="90"/>
                      <a:pt x="208" y="93"/>
                    </a:cubicBezTo>
                    <a:cubicBezTo>
                      <a:pt x="204" y="96"/>
                      <a:pt x="198" y="106"/>
                      <a:pt x="199" y="110"/>
                    </a:cubicBezTo>
                    <a:cubicBezTo>
                      <a:pt x="199" y="116"/>
                      <a:pt x="200" y="122"/>
                      <a:pt x="202" y="128"/>
                    </a:cubicBezTo>
                    <a:cubicBezTo>
                      <a:pt x="202" y="128"/>
                      <a:pt x="202" y="128"/>
                      <a:pt x="201" y="128"/>
                    </a:cubicBezTo>
                    <a:cubicBezTo>
                      <a:pt x="197" y="128"/>
                      <a:pt x="192" y="129"/>
                      <a:pt x="189" y="131"/>
                    </a:cubicBezTo>
                    <a:cubicBezTo>
                      <a:pt x="177" y="135"/>
                      <a:pt x="176" y="151"/>
                      <a:pt x="176" y="164"/>
                    </a:cubicBezTo>
                    <a:cubicBezTo>
                      <a:pt x="173" y="161"/>
                      <a:pt x="169" y="155"/>
                      <a:pt x="166" y="153"/>
                    </a:cubicBezTo>
                    <a:cubicBezTo>
                      <a:pt x="163" y="152"/>
                      <a:pt x="160" y="151"/>
                      <a:pt x="157" y="151"/>
                    </a:cubicBezTo>
                    <a:cubicBezTo>
                      <a:pt x="153" y="151"/>
                      <a:pt x="149" y="152"/>
                      <a:pt x="145" y="153"/>
                    </a:cubicBezTo>
                    <a:cubicBezTo>
                      <a:pt x="138" y="155"/>
                      <a:pt x="134" y="165"/>
                      <a:pt x="132" y="175"/>
                    </a:cubicBezTo>
                    <a:cubicBezTo>
                      <a:pt x="128" y="169"/>
                      <a:pt x="123" y="164"/>
                      <a:pt x="115" y="163"/>
                    </a:cubicBezTo>
                    <a:cubicBezTo>
                      <a:pt x="114" y="163"/>
                      <a:pt x="114" y="163"/>
                      <a:pt x="113" y="163"/>
                    </a:cubicBezTo>
                    <a:cubicBezTo>
                      <a:pt x="105" y="163"/>
                      <a:pt x="99" y="168"/>
                      <a:pt x="93" y="174"/>
                    </a:cubicBezTo>
                    <a:cubicBezTo>
                      <a:pt x="92" y="167"/>
                      <a:pt x="88" y="159"/>
                      <a:pt x="85" y="156"/>
                    </a:cubicBezTo>
                    <a:cubicBezTo>
                      <a:pt x="81" y="152"/>
                      <a:pt x="76" y="150"/>
                      <a:pt x="70" y="150"/>
                    </a:cubicBezTo>
                    <a:cubicBezTo>
                      <a:pt x="66" y="150"/>
                      <a:pt x="61" y="151"/>
                      <a:pt x="57" y="153"/>
                    </a:cubicBezTo>
                    <a:cubicBezTo>
                      <a:pt x="58" y="146"/>
                      <a:pt x="56" y="139"/>
                      <a:pt x="52" y="131"/>
                    </a:cubicBezTo>
                    <a:cubicBezTo>
                      <a:pt x="48" y="125"/>
                      <a:pt x="42" y="122"/>
                      <a:pt x="36" y="121"/>
                    </a:cubicBezTo>
                    <a:cubicBezTo>
                      <a:pt x="38" y="117"/>
                      <a:pt x="38" y="113"/>
                      <a:pt x="37" y="108"/>
                    </a:cubicBezTo>
                    <a:cubicBezTo>
                      <a:pt x="35" y="99"/>
                      <a:pt x="32" y="93"/>
                      <a:pt x="26" y="89"/>
                    </a:cubicBezTo>
                    <a:cubicBezTo>
                      <a:pt x="30" y="87"/>
                      <a:pt x="31" y="83"/>
                      <a:pt x="30" y="74"/>
                    </a:cubicBezTo>
                    <a:cubicBezTo>
                      <a:pt x="29" y="69"/>
                      <a:pt x="27" y="65"/>
                      <a:pt x="24" y="61"/>
                    </a:cubicBezTo>
                    <a:cubicBezTo>
                      <a:pt x="24" y="66"/>
                      <a:pt x="23" y="71"/>
                      <a:pt x="23" y="75"/>
                    </a:cubicBezTo>
                    <a:cubicBezTo>
                      <a:pt x="23" y="78"/>
                      <a:pt x="22" y="79"/>
                      <a:pt x="22" y="80"/>
                    </a:cubicBezTo>
                    <a:cubicBezTo>
                      <a:pt x="21" y="85"/>
                      <a:pt x="19" y="89"/>
                      <a:pt x="18" y="94"/>
                    </a:cubicBezTo>
                    <a:cubicBezTo>
                      <a:pt x="23" y="95"/>
                      <a:pt x="27" y="98"/>
                      <a:pt x="29" y="104"/>
                    </a:cubicBezTo>
                    <a:cubicBezTo>
                      <a:pt x="31" y="110"/>
                      <a:pt x="31" y="118"/>
                      <a:pt x="24" y="121"/>
                    </a:cubicBezTo>
                    <a:cubicBezTo>
                      <a:pt x="21" y="113"/>
                      <a:pt x="19" y="105"/>
                      <a:pt x="17" y="97"/>
                    </a:cubicBezTo>
                    <a:cubicBezTo>
                      <a:pt x="13" y="108"/>
                      <a:pt x="8" y="119"/>
                      <a:pt x="0" y="130"/>
                    </a:cubicBezTo>
                    <a:cubicBezTo>
                      <a:pt x="1" y="136"/>
                      <a:pt x="2" y="142"/>
                      <a:pt x="4" y="148"/>
                    </a:cubicBezTo>
                    <a:cubicBezTo>
                      <a:pt x="8" y="153"/>
                      <a:pt x="12" y="164"/>
                      <a:pt x="16" y="179"/>
                    </a:cubicBezTo>
                    <a:cubicBezTo>
                      <a:pt x="17" y="182"/>
                      <a:pt x="19" y="186"/>
                      <a:pt x="21" y="189"/>
                    </a:cubicBezTo>
                    <a:cubicBezTo>
                      <a:pt x="39" y="220"/>
                      <a:pt x="78" y="245"/>
                      <a:pt x="128" y="245"/>
                    </a:cubicBezTo>
                    <a:cubicBezTo>
                      <a:pt x="131" y="245"/>
                      <a:pt x="135" y="244"/>
                      <a:pt x="138" y="244"/>
                    </a:cubicBezTo>
                    <a:cubicBezTo>
                      <a:pt x="185" y="241"/>
                      <a:pt x="220" y="215"/>
                      <a:pt x="234" y="191"/>
                    </a:cubicBezTo>
                    <a:cubicBezTo>
                      <a:pt x="255" y="159"/>
                      <a:pt x="261" y="127"/>
                      <a:pt x="260" y="100"/>
                    </a:cubicBezTo>
                    <a:cubicBezTo>
                      <a:pt x="258" y="48"/>
                      <a:pt x="230" y="9"/>
                      <a:pt x="219" y="1"/>
                    </a:cubicBezTo>
                    <a:cubicBezTo>
                      <a:pt x="218" y="1"/>
                      <a:pt x="218" y="0"/>
                      <a:pt x="217" y="0"/>
                    </a:cubicBezTo>
                    <a:cubicBezTo>
                      <a:pt x="217" y="0"/>
                      <a:pt x="217" y="0"/>
                      <a:pt x="2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0" name="Freeform 830"/>
              <p:cNvSpPr>
                <a:spLocks noEditPoints="1"/>
              </p:cNvSpPr>
              <p:nvPr/>
            </p:nvSpPr>
            <p:spPr bwMode="auto">
              <a:xfrm>
                <a:off x="2024" y="4248"/>
                <a:ext cx="133" cy="132"/>
              </a:xfrm>
              <a:custGeom>
                <a:avLst/>
                <a:gdLst>
                  <a:gd name="T0" fmla="*/ 252 w 269"/>
                  <a:gd name="T1" fmla="*/ 198 h 266"/>
                  <a:gd name="T2" fmla="*/ 253 w 269"/>
                  <a:gd name="T3" fmla="*/ 188 h 266"/>
                  <a:gd name="T4" fmla="*/ 254 w 269"/>
                  <a:gd name="T5" fmla="*/ 178 h 266"/>
                  <a:gd name="T6" fmla="*/ 268 w 269"/>
                  <a:gd name="T7" fmla="*/ 151 h 266"/>
                  <a:gd name="T8" fmla="*/ 268 w 269"/>
                  <a:gd name="T9" fmla="*/ 145 h 266"/>
                  <a:gd name="T10" fmla="*/ 120 w 269"/>
                  <a:gd name="T11" fmla="*/ 203 h 266"/>
                  <a:gd name="T12" fmla="*/ 137 w 269"/>
                  <a:gd name="T13" fmla="*/ 193 h 266"/>
                  <a:gd name="T14" fmla="*/ 163 w 269"/>
                  <a:gd name="T15" fmla="*/ 213 h 266"/>
                  <a:gd name="T16" fmla="*/ 180 w 269"/>
                  <a:gd name="T17" fmla="*/ 193 h 266"/>
                  <a:gd name="T18" fmla="*/ 163 w 269"/>
                  <a:gd name="T19" fmla="*/ 213 h 266"/>
                  <a:gd name="T20" fmla="*/ 215 w 269"/>
                  <a:gd name="T21" fmla="*/ 176 h 266"/>
                  <a:gd name="T22" fmla="*/ 232 w 269"/>
                  <a:gd name="T23" fmla="*/ 175 h 266"/>
                  <a:gd name="T24" fmla="*/ 112 w 269"/>
                  <a:gd name="T25" fmla="*/ 199 h 266"/>
                  <a:gd name="T26" fmla="*/ 82 w 269"/>
                  <a:gd name="T27" fmla="*/ 176 h 266"/>
                  <a:gd name="T28" fmla="*/ 98 w 269"/>
                  <a:gd name="T29" fmla="*/ 169 h 266"/>
                  <a:gd name="T30" fmla="*/ 242 w 269"/>
                  <a:gd name="T31" fmla="*/ 147 h 266"/>
                  <a:gd name="T32" fmla="*/ 250 w 269"/>
                  <a:gd name="T33" fmla="*/ 148 h 266"/>
                  <a:gd name="T34" fmla="*/ 237 w 269"/>
                  <a:gd name="T35" fmla="*/ 151 h 266"/>
                  <a:gd name="T36" fmla="*/ 73 w 269"/>
                  <a:gd name="T37" fmla="*/ 166 h 266"/>
                  <a:gd name="T38" fmla="*/ 56 w 269"/>
                  <a:gd name="T39" fmla="*/ 135 h 266"/>
                  <a:gd name="T40" fmla="*/ 73 w 269"/>
                  <a:gd name="T41" fmla="*/ 166 h 266"/>
                  <a:gd name="T42" fmla="*/ 250 w 269"/>
                  <a:gd name="T43" fmla="*/ 125 h 266"/>
                  <a:gd name="T44" fmla="*/ 255 w 269"/>
                  <a:gd name="T45" fmla="*/ 136 h 266"/>
                  <a:gd name="T46" fmla="*/ 43 w 269"/>
                  <a:gd name="T47" fmla="*/ 88 h 266"/>
                  <a:gd name="T48" fmla="*/ 62 w 269"/>
                  <a:gd name="T49" fmla="*/ 102 h 266"/>
                  <a:gd name="T50" fmla="*/ 54 w 269"/>
                  <a:gd name="T51" fmla="*/ 127 h 266"/>
                  <a:gd name="T52" fmla="*/ 46 w 269"/>
                  <a:gd name="T53" fmla="*/ 68 h 266"/>
                  <a:gd name="T54" fmla="*/ 55 w 269"/>
                  <a:gd name="T55" fmla="*/ 68 h 266"/>
                  <a:gd name="T56" fmla="*/ 44 w 269"/>
                  <a:gd name="T57" fmla="*/ 77 h 266"/>
                  <a:gd name="T58" fmla="*/ 57 w 269"/>
                  <a:gd name="T59" fmla="*/ 37 h 266"/>
                  <a:gd name="T60" fmla="*/ 79 w 269"/>
                  <a:gd name="T61" fmla="*/ 12 h 266"/>
                  <a:gd name="T62" fmla="*/ 84 w 269"/>
                  <a:gd name="T63" fmla="*/ 21 h 266"/>
                  <a:gd name="T64" fmla="*/ 60 w 269"/>
                  <a:gd name="T65" fmla="*/ 39 h 266"/>
                  <a:gd name="T66" fmla="*/ 56 w 269"/>
                  <a:gd name="T67" fmla="*/ 39 h 266"/>
                  <a:gd name="T68" fmla="*/ 80 w 269"/>
                  <a:gd name="T69" fmla="*/ 0 h 266"/>
                  <a:gd name="T70" fmla="*/ 63 w 269"/>
                  <a:gd name="T71" fmla="*/ 10 h 266"/>
                  <a:gd name="T72" fmla="*/ 28 w 269"/>
                  <a:gd name="T73" fmla="*/ 54 h 266"/>
                  <a:gd name="T74" fmla="*/ 98 w 269"/>
                  <a:gd name="T75" fmla="*/ 257 h 266"/>
                  <a:gd name="T76" fmla="*/ 224 w 269"/>
                  <a:gd name="T77" fmla="*/ 236 h 266"/>
                  <a:gd name="T78" fmla="*/ 267 w 269"/>
                  <a:gd name="T79" fmla="*/ 135 h 266"/>
                  <a:gd name="T80" fmla="*/ 268 w 269"/>
                  <a:gd name="T81" fmla="*/ 113 h 266"/>
                  <a:gd name="T82" fmla="*/ 263 w 269"/>
                  <a:gd name="T83" fmla="*/ 108 h 266"/>
                  <a:gd name="T84" fmla="*/ 244 w 269"/>
                  <a:gd name="T85" fmla="*/ 122 h 266"/>
                  <a:gd name="T86" fmla="*/ 233 w 269"/>
                  <a:gd name="T87" fmla="*/ 145 h 266"/>
                  <a:gd name="T88" fmla="*/ 226 w 269"/>
                  <a:gd name="T89" fmla="*/ 166 h 266"/>
                  <a:gd name="T90" fmla="*/ 208 w 269"/>
                  <a:gd name="T91" fmla="*/ 172 h 266"/>
                  <a:gd name="T92" fmla="*/ 180 w 269"/>
                  <a:gd name="T93" fmla="*/ 184 h 266"/>
                  <a:gd name="T94" fmla="*/ 158 w 269"/>
                  <a:gd name="T95" fmla="*/ 202 h 266"/>
                  <a:gd name="T96" fmla="*/ 136 w 269"/>
                  <a:gd name="T97" fmla="*/ 185 h 266"/>
                  <a:gd name="T98" fmla="*/ 113 w 269"/>
                  <a:gd name="T99" fmla="*/ 167 h 266"/>
                  <a:gd name="T100" fmla="*/ 93 w 269"/>
                  <a:gd name="T101" fmla="*/ 162 h 266"/>
                  <a:gd name="T102" fmla="*/ 76 w 269"/>
                  <a:gd name="T103" fmla="*/ 134 h 266"/>
                  <a:gd name="T104" fmla="*/ 72 w 269"/>
                  <a:gd name="T105" fmla="*/ 111 h 266"/>
                  <a:gd name="T106" fmla="*/ 52 w 269"/>
                  <a:gd name="T107" fmla="*/ 84 h 266"/>
                  <a:gd name="T108" fmla="*/ 60 w 269"/>
                  <a:gd name="T109" fmla="*/ 77 h 266"/>
                  <a:gd name="T110" fmla="*/ 60 w 269"/>
                  <a:gd name="T111" fmla="*/ 47 h 266"/>
                  <a:gd name="T112" fmla="*/ 86 w 269"/>
                  <a:gd name="T113" fmla="*/ 36 h 266"/>
                  <a:gd name="T114" fmla="*/ 83 w 269"/>
                  <a:gd name="T115" fmla="*/ 4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69" h="266">
                    <a:moveTo>
                      <a:pt x="253" y="188"/>
                    </a:moveTo>
                    <a:cubicBezTo>
                      <a:pt x="252" y="191"/>
                      <a:pt x="252" y="195"/>
                      <a:pt x="252" y="198"/>
                    </a:cubicBezTo>
                    <a:cubicBezTo>
                      <a:pt x="253" y="196"/>
                      <a:pt x="255" y="193"/>
                      <a:pt x="256" y="191"/>
                    </a:cubicBezTo>
                    <a:cubicBezTo>
                      <a:pt x="255" y="190"/>
                      <a:pt x="254" y="189"/>
                      <a:pt x="253" y="188"/>
                    </a:cubicBezTo>
                    <a:moveTo>
                      <a:pt x="268" y="145"/>
                    </a:moveTo>
                    <a:cubicBezTo>
                      <a:pt x="262" y="155"/>
                      <a:pt x="257" y="166"/>
                      <a:pt x="254" y="178"/>
                    </a:cubicBezTo>
                    <a:cubicBezTo>
                      <a:pt x="257" y="178"/>
                      <a:pt x="259" y="177"/>
                      <a:pt x="262" y="176"/>
                    </a:cubicBezTo>
                    <a:cubicBezTo>
                      <a:pt x="265" y="167"/>
                      <a:pt x="267" y="159"/>
                      <a:pt x="268" y="151"/>
                    </a:cubicBezTo>
                    <a:cubicBezTo>
                      <a:pt x="268" y="149"/>
                      <a:pt x="268" y="147"/>
                      <a:pt x="268" y="145"/>
                    </a:cubicBezTo>
                    <a:cubicBezTo>
                      <a:pt x="268" y="145"/>
                      <a:pt x="268" y="145"/>
                      <a:pt x="268" y="145"/>
                    </a:cubicBezTo>
                    <a:moveTo>
                      <a:pt x="155" y="213"/>
                    </a:moveTo>
                    <a:cubicBezTo>
                      <a:pt x="144" y="212"/>
                      <a:pt x="132" y="209"/>
                      <a:pt x="120" y="203"/>
                    </a:cubicBezTo>
                    <a:cubicBezTo>
                      <a:pt x="124" y="198"/>
                      <a:pt x="129" y="193"/>
                      <a:pt x="136" y="193"/>
                    </a:cubicBezTo>
                    <a:cubicBezTo>
                      <a:pt x="136" y="193"/>
                      <a:pt x="136" y="193"/>
                      <a:pt x="137" y="193"/>
                    </a:cubicBezTo>
                    <a:cubicBezTo>
                      <a:pt x="146" y="193"/>
                      <a:pt x="151" y="204"/>
                      <a:pt x="155" y="213"/>
                    </a:cubicBezTo>
                    <a:moveTo>
                      <a:pt x="163" y="213"/>
                    </a:moveTo>
                    <a:cubicBezTo>
                      <a:pt x="161" y="206"/>
                      <a:pt x="173" y="194"/>
                      <a:pt x="176" y="193"/>
                    </a:cubicBezTo>
                    <a:cubicBezTo>
                      <a:pt x="178" y="193"/>
                      <a:pt x="179" y="193"/>
                      <a:pt x="180" y="193"/>
                    </a:cubicBezTo>
                    <a:cubicBezTo>
                      <a:pt x="187" y="193"/>
                      <a:pt x="195" y="197"/>
                      <a:pt x="199" y="203"/>
                    </a:cubicBezTo>
                    <a:cubicBezTo>
                      <a:pt x="188" y="209"/>
                      <a:pt x="176" y="212"/>
                      <a:pt x="163" y="213"/>
                    </a:cubicBezTo>
                    <a:moveTo>
                      <a:pt x="206" y="199"/>
                    </a:moveTo>
                    <a:cubicBezTo>
                      <a:pt x="204" y="189"/>
                      <a:pt x="207" y="183"/>
                      <a:pt x="215" y="176"/>
                    </a:cubicBezTo>
                    <a:cubicBezTo>
                      <a:pt x="218" y="174"/>
                      <a:pt x="221" y="173"/>
                      <a:pt x="224" y="173"/>
                    </a:cubicBezTo>
                    <a:cubicBezTo>
                      <a:pt x="227" y="173"/>
                      <a:pt x="230" y="174"/>
                      <a:pt x="232" y="175"/>
                    </a:cubicBezTo>
                    <a:cubicBezTo>
                      <a:pt x="225" y="184"/>
                      <a:pt x="216" y="192"/>
                      <a:pt x="206" y="199"/>
                    </a:cubicBezTo>
                    <a:moveTo>
                      <a:pt x="112" y="199"/>
                    </a:moveTo>
                    <a:cubicBezTo>
                      <a:pt x="110" y="198"/>
                      <a:pt x="108" y="196"/>
                      <a:pt x="106" y="195"/>
                    </a:cubicBezTo>
                    <a:cubicBezTo>
                      <a:pt x="97" y="189"/>
                      <a:pt x="89" y="183"/>
                      <a:pt x="82" y="176"/>
                    </a:cubicBezTo>
                    <a:cubicBezTo>
                      <a:pt x="84" y="175"/>
                      <a:pt x="87" y="173"/>
                      <a:pt x="89" y="172"/>
                    </a:cubicBezTo>
                    <a:cubicBezTo>
                      <a:pt x="92" y="170"/>
                      <a:pt x="96" y="169"/>
                      <a:pt x="98" y="169"/>
                    </a:cubicBezTo>
                    <a:cubicBezTo>
                      <a:pt x="110" y="169"/>
                      <a:pt x="113" y="186"/>
                      <a:pt x="112" y="199"/>
                    </a:cubicBezTo>
                    <a:moveTo>
                      <a:pt x="242" y="147"/>
                    </a:moveTo>
                    <a:cubicBezTo>
                      <a:pt x="245" y="145"/>
                      <a:pt x="248" y="144"/>
                      <a:pt x="252" y="144"/>
                    </a:cubicBezTo>
                    <a:cubicBezTo>
                      <a:pt x="251" y="146"/>
                      <a:pt x="251" y="147"/>
                      <a:pt x="250" y="148"/>
                    </a:cubicBezTo>
                    <a:cubicBezTo>
                      <a:pt x="247" y="155"/>
                      <a:pt x="242" y="162"/>
                      <a:pt x="238" y="169"/>
                    </a:cubicBezTo>
                    <a:cubicBezTo>
                      <a:pt x="231" y="164"/>
                      <a:pt x="234" y="157"/>
                      <a:pt x="237" y="151"/>
                    </a:cubicBezTo>
                    <a:cubicBezTo>
                      <a:pt x="239" y="149"/>
                      <a:pt x="240" y="148"/>
                      <a:pt x="242" y="147"/>
                    </a:cubicBezTo>
                    <a:moveTo>
                      <a:pt x="73" y="166"/>
                    </a:moveTo>
                    <a:cubicBezTo>
                      <a:pt x="65" y="157"/>
                      <a:pt x="58" y="147"/>
                      <a:pt x="54" y="136"/>
                    </a:cubicBezTo>
                    <a:cubicBezTo>
                      <a:pt x="55" y="136"/>
                      <a:pt x="55" y="135"/>
                      <a:pt x="56" y="135"/>
                    </a:cubicBezTo>
                    <a:cubicBezTo>
                      <a:pt x="61" y="135"/>
                      <a:pt x="66" y="137"/>
                      <a:pt x="69" y="139"/>
                    </a:cubicBezTo>
                    <a:cubicBezTo>
                      <a:pt x="78" y="143"/>
                      <a:pt x="76" y="157"/>
                      <a:pt x="73" y="166"/>
                    </a:cubicBezTo>
                    <a:moveTo>
                      <a:pt x="255" y="136"/>
                    </a:moveTo>
                    <a:cubicBezTo>
                      <a:pt x="251" y="134"/>
                      <a:pt x="248" y="131"/>
                      <a:pt x="250" y="125"/>
                    </a:cubicBezTo>
                    <a:cubicBezTo>
                      <a:pt x="252" y="122"/>
                      <a:pt x="256" y="117"/>
                      <a:pt x="260" y="116"/>
                    </a:cubicBezTo>
                    <a:cubicBezTo>
                      <a:pt x="260" y="122"/>
                      <a:pt x="258" y="129"/>
                      <a:pt x="255" y="136"/>
                    </a:cubicBezTo>
                    <a:moveTo>
                      <a:pt x="50" y="128"/>
                    </a:moveTo>
                    <a:cubicBezTo>
                      <a:pt x="45" y="115"/>
                      <a:pt x="43" y="101"/>
                      <a:pt x="43" y="88"/>
                    </a:cubicBezTo>
                    <a:cubicBezTo>
                      <a:pt x="45" y="89"/>
                      <a:pt x="47" y="90"/>
                      <a:pt x="50" y="91"/>
                    </a:cubicBezTo>
                    <a:cubicBezTo>
                      <a:pt x="55" y="92"/>
                      <a:pt x="59" y="96"/>
                      <a:pt x="62" y="102"/>
                    </a:cubicBezTo>
                    <a:cubicBezTo>
                      <a:pt x="62" y="104"/>
                      <a:pt x="62" y="105"/>
                      <a:pt x="63" y="107"/>
                    </a:cubicBezTo>
                    <a:cubicBezTo>
                      <a:pt x="65" y="113"/>
                      <a:pt x="60" y="123"/>
                      <a:pt x="54" y="127"/>
                    </a:cubicBezTo>
                    <a:cubicBezTo>
                      <a:pt x="53" y="128"/>
                      <a:pt x="51" y="128"/>
                      <a:pt x="50" y="128"/>
                    </a:cubicBezTo>
                    <a:moveTo>
                      <a:pt x="46" y="68"/>
                    </a:moveTo>
                    <a:cubicBezTo>
                      <a:pt x="47" y="61"/>
                      <a:pt x="49" y="54"/>
                      <a:pt x="51" y="48"/>
                    </a:cubicBezTo>
                    <a:cubicBezTo>
                      <a:pt x="56" y="54"/>
                      <a:pt x="58" y="59"/>
                      <a:pt x="55" y="68"/>
                    </a:cubicBezTo>
                    <a:cubicBezTo>
                      <a:pt x="54" y="70"/>
                      <a:pt x="54" y="71"/>
                      <a:pt x="52" y="73"/>
                    </a:cubicBezTo>
                    <a:cubicBezTo>
                      <a:pt x="50" y="75"/>
                      <a:pt x="47" y="76"/>
                      <a:pt x="44" y="77"/>
                    </a:cubicBezTo>
                    <a:cubicBezTo>
                      <a:pt x="44" y="74"/>
                      <a:pt x="45" y="71"/>
                      <a:pt x="46" y="68"/>
                    </a:cubicBezTo>
                    <a:moveTo>
                      <a:pt x="57" y="37"/>
                    </a:moveTo>
                    <a:cubicBezTo>
                      <a:pt x="62" y="27"/>
                      <a:pt x="69" y="18"/>
                      <a:pt x="77" y="11"/>
                    </a:cubicBezTo>
                    <a:cubicBezTo>
                      <a:pt x="78" y="12"/>
                      <a:pt x="79" y="12"/>
                      <a:pt x="79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4" y="14"/>
                      <a:pt x="85" y="17"/>
                      <a:pt x="84" y="21"/>
                    </a:cubicBezTo>
                    <a:cubicBezTo>
                      <a:pt x="83" y="29"/>
                      <a:pt x="81" y="35"/>
                      <a:pt x="72" y="37"/>
                    </a:cubicBezTo>
                    <a:cubicBezTo>
                      <a:pt x="68" y="38"/>
                      <a:pt x="64" y="39"/>
                      <a:pt x="60" y="39"/>
                    </a:cubicBezTo>
                    <a:cubicBezTo>
                      <a:pt x="60" y="39"/>
                      <a:pt x="59" y="39"/>
                      <a:pt x="59" y="39"/>
                    </a:cubicBezTo>
                    <a:cubicBezTo>
                      <a:pt x="58" y="39"/>
                      <a:pt x="57" y="39"/>
                      <a:pt x="56" y="39"/>
                    </a:cubicBezTo>
                    <a:cubicBezTo>
                      <a:pt x="56" y="38"/>
                      <a:pt x="56" y="38"/>
                      <a:pt x="57" y="37"/>
                    </a:cubicBezTo>
                    <a:moveTo>
                      <a:pt x="80" y="0"/>
                    </a:moveTo>
                    <a:cubicBezTo>
                      <a:pt x="79" y="0"/>
                      <a:pt x="79" y="0"/>
                      <a:pt x="78" y="0"/>
                    </a:cubicBezTo>
                    <a:cubicBezTo>
                      <a:pt x="75" y="2"/>
                      <a:pt x="69" y="5"/>
                      <a:pt x="63" y="10"/>
                    </a:cubicBezTo>
                    <a:cubicBezTo>
                      <a:pt x="58" y="15"/>
                      <a:pt x="51" y="21"/>
                      <a:pt x="45" y="29"/>
                    </a:cubicBezTo>
                    <a:cubicBezTo>
                      <a:pt x="39" y="36"/>
                      <a:pt x="33" y="44"/>
                      <a:pt x="28" y="54"/>
                    </a:cubicBezTo>
                    <a:cubicBezTo>
                      <a:pt x="11" y="85"/>
                      <a:pt x="0" y="128"/>
                      <a:pt x="17" y="180"/>
                    </a:cubicBezTo>
                    <a:cubicBezTo>
                      <a:pt x="26" y="207"/>
                      <a:pt x="53" y="242"/>
                      <a:pt x="98" y="257"/>
                    </a:cubicBezTo>
                    <a:cubicBezTo>
                      <a:pt x="114" y="263"/>
                      <a:pt x="131" y="266"/>
                      <a:pt x="146" y="266"/>
                    </a:cubicBezTo>
                    <a:cubicBezTo>
                      <a:pt x="178" y="266"/>
                      <a:pt x="206" y="254"/>
                      <a:pt x="224" y="236"/>
                    </a:cubicBezTo>
                    <a:cubicBezTo>
                      <a:pt x="225" y="235"/>
                      <a:pt x="225" y="234"/>
                      <a:pt x="226" y="233"/>
                    </a:cubicBezTo>
                    <a:cubicBezTo>
                      <a:pt x="228" y="182"/>
                      <a:pt x="256" y="142"/>
                      <a:pt x="267" y="135"/>
                    </a:cubicBezTo>
                    <a:cubicBezTo>
                      <a:pt x="268" y="134"/>
                      <a:pt x="268" y="134"/>
                      <a:pt x="269" y="134"/>
                    </a:cubicBezTo>
                    <a:cubicBezTo>
                      <a:pt x="269" y="124"/>
                      <a:pt x="268" y="117"/>
                      <a:pt x="268" y="113"/>
                    </a:cubicBezTo>
                    <a:cubicBezTo>
                      <a:pt x="268" y="111"/>
                      <a:pt x="267" y="110"/>
                      <a:pt x="266" y="110"/>
                    </a:cubicBezTo>
                    <a:cubicBezTo>
                      <a:pt x="266" y="109"/>
                      <a:pt x="265" y="108"/>
                      <a:pt x="263" y="108"/>
                    </a:cubicBezTo>
                    <a:cubicBezTo>
                      <a:pt x="263" y="108"/>
                      <a:pt x="263" y="108"/>
                      <a:pt x="262" y="108"/>
                    </a:cubicBezTo>
                    <a:cubicBezTo>
                      <a:pt x="254" y="108"/>
                      <a:pt x="247" y="114"/>
                      <a:pt x="244" y="122"/>
                    </a:cubicBezTo>
                    <a:cubicBezTo>
                      <a:pt x="240" y="130"/>
                      <a:pt x="240" y="135"/>
                      <a:pt x="244" y="138"/>
                    </a:cubicBezTo>
                    <a:cubicBezTo>
                      <a:pt x="240" y="139"/>
                      <a:pt x="236" y="142"/>
                      <a:pt x="233" y="145"/>
                    </a:cubicBezTo>
                    <a:cubicBezTo>
                      <a:pt x="231" y="147"/>
                      <a:pt x="230" y="150"/>
                      <a:pt x="228" y="153"/>
                    </a:cubicBezTo>
                    <a:cubicBezTo>
                      <a:pt x="226" y="157"/>
                      <a:pt x="225" y="162"/>
                      <a:pt x="226" y="166"/>
                    </a:cubicBezTo>
                    <a:cubicBezTo>
                      <a:pt x="225" y="166"/>
                      <a:pt x="224" y="165"/>
                      <a:pt x="223" y="165"/>
                    </a:cubicBezTo>
                    <a:cubicBezTo>
                      <a:pt x="218" y="165"/>
                      <a:pt x="213" y="167"/>
                      <a:pt x="208" y="172"/>
                    </a:cubicBezTo>
                    <a:cubicBezTo>
                      <a:pt x="202" y="178"/>
                      <a:pt x="199" y="184"/>
                      <a:pt x="198" y="191"/>
                    </a:cubicBezTo>
                    <a:cubicBezTo>
                      <a:pt x="193" y="187"/>
                      <a:pt x="186" y="184"/>
                      <a:pt x="180" y="184"/>
                    </a:cubicBezTo>
                    <a:cubicBezTo>
                      <a:pt x="176" y="184"/>
                      <a:pt x="173" y="185"/>
                      <a:pt x="171" y="186"/>
                    </a:cubicBezTo>
                    <a:cubicBezTo>
                      <a:pt x="167" y="189"/>
                      <a:pt x="161" y="195"/>
                      <a:pt x="158" y="202"/>
                    </a:cubicBezTo>
                    <a:cubicBezTo>
                      <a:pt x="154" y="194"/>
                      <a:pt x="148" y="187"/>
                      <a:pt x="139" y="185"/>
                    </a:cubicBezTo>
                    <a:cubicBezTo>
                      <a:pt x="138" y="185"/>
                      <a:pt x="137" y="185"/>
                      <a:pt x="136" y="185"/>
                    </a:cubicBezTo>
                    <a:cubicBezTo>
                      <a:pt x="130" y="185"/>
                      <a:pt x="124" y="188"/>
                      <a:pt x="120" y="192"/>
                    </a:cubicBezTo>
                    <a:cubicBezTo>
                      <a:pt x="121" y="182"/>
                      <a:pt x="119" y="171"/>
                      <a:pt x="113" y="167"/>
                    </a:cubicBezTo>
                    <a:cubicBezTo>
                      <a:pt x="108" y="165"/>
                      <a:pt x="102" y="161"/>
                      <a:pt x="97" y="161"/>
                    </a:cubicBezTo>
                    <a:cubicBezTo>
                      <a:pt x="95" y="161"/>
                      <a:pt x="94" y="162"/>
                      <a:pt x="93" y="162"/>
                    </a:cubicBezTo>
                    <a:cubicBezTo>
                      <a:pt x="89" y="163"/>
                      <a:pt x="84" y="167"/>
                      <a:pt x="80" y="169"/>
                    </a:cubicBezTo>
                    <a:cubicBezTo>
                      <a:pt x="84" y="157"/>
                      <a:pt x="86" y="141"/>
                      <a:pt x="76" y="134"/>
                    </a:cubicBezTo>
                    <a:cubicBezTo>
                      <a:pt x="73" y="131"/>
                      <a:pt x="68" y="129"/>
                      <a:pt x="63" y="128"/>
                    </a:cubicBezTo>
                    <a:cubicBezTo>
                      <a:pt x="67" y="123"/>
                      <a:pt x="70" y="117"/>
                      <a:pt x="72" y="111"/>
                    </a:cubicBezTo>
                    <a:cubicBezTo>
                      <a:pt x="73" y="108"/>
                      <a:pt x="70" y="96"/>
                      <a:pt x="67" y="93"/>
                    </a:cubicBezTo>
                    <a:cubicBezTo>
                      <a:pt x="62" y="88"/>
                      <a:pt x="57" y="86"/>
                      <a:pt x="52" y="84"/>
                    </a:cubicBezTo>
                    <a:cubicBezTo>
                      <a:pt x="53" y="83"/>
                      <a:pt x="55" y="82"/>
                      <a:pt x="57" y="81"/>
                    </a:cubicBezTo>
                    <a:cubicBezTo>
                      <a:pt x="58" y="80"/>
                      <a:pt x="59" y="79"/>
                      <a:pt x="60" y="77"/>
                    </a:cubicBezTo>
                    <a:cubicBezTo>
                      <a:pt x="61" y="74"/>
                      <a:pt x="62" y="69"/>
                      <a:pt x="63" y="66"/>
                    </a:cubicBezTo>
                    <a:cubicBezTo>
                      <a:pt x="66" y="59"/>
                      <a:pt x="64" y="53"/>
                      <a:pt x="60" y="47"/>
                    </a:cubicBezTo>
                    <a:cubicBezTo>
                      <a:pt x="66" y="47"/>
                      <a:pt x="72" y="46"/>
                      <a:pt x="77" y="43"/>
                    </a:cubicBezTo>
                    <a:cubicBezTo>
                      <a:pt x="81" y="42"/>
                      <a:pt x="84" y="39"/>
                      <a:pt x="86" y="36"/>
                    </a:cubicBezTo>
                    <a:cubicBezTo>
                      <a:pt x="92" y="30"/>
                      <a:pt x="93" y="21"/>
                      <a:pt x="91" y="14"/>
                    </a:cubicBezTo>
                    <a:cubicBezTo>
                      <a:pt x="90" y="10"/>
                      <a:pt x="87" y="6"/>
                      <a:pt x="83" y="4"/>
                    </a:cubicBezTo>
                    <a:cubicBezTo>
                      <a:pt x="83" y="2"/>
                      <a:pt x="82" y="0"/>
                      <a:pt x="8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1" name="Freeform 831"/>
              <p:cNvSpPr>
                <a:spLocks noEditPoints="1"/>
              </p:cNvSpPr>
              <p:nvPr/>
            </p:nvSpPr>
            <p:spPr bwMode="auto">
              <a:xfrm>
                <a:off x="2135" y="4315"/>
                <a:ext cx="128" cy="120"/>
              </a:xfrm>
              <a:custGeom>
                <a:avLst/>
                <a:gdLst>
                  <a:gd name="T0" fmla="*/ 258 w 258"/>
                  <a:gd name="T1" fmla="*/ 74 h 244"/>
                  <a:gd name="T2" fmla="*/ 253 w 258"/>
                  <a:gd name="T3" fmla="*/ 58 h 244"/>
                  <a:gd name="T4" fmla="*/ 250 w 258"/>
                  <a:gd name="T5" fmla="*/ 55 h 244"/>
                  <a:gd name="T6" fmla="*/ 132 w 258"/>
                  <a:gd name="T7" fmla="*/ 185 h 244"/>
                  <a:gd name="T8" fmla="*/ 148 w 258"/>
                  <a:gd name="T9" fmla="*/ 170 h 244"/>
                  <a:gd name="T10" fmla="*/ 150 w 258"/>
                  <a:gd name="T11" fmla="*/ 187 h 244"/>
                  <a:gd name="T12" fmla="*/ 116 w 258"/>
                  <a:gd name="T13" fmla="*/ 181 h 244"/>
                  <a:gd name="T14" fmla="*/ 94 w 258"/>
                  <a:gd name="T15" fmla="*/ 164 h 244"/>
                  <a:gd name="T16" fmla="*/ 123 w 258"/>
                  <a:gd name="T17" fmla="*/ 183 h 244"/>
                  <a:gd name="T18" fmla="*/ 184 w 258"/>
                  <a:gd name="T19" fmla="*/ 160 h 244"/>
                  <a:gd name="T20" fmla="*/ 208 w 258"/>
                  <a:gd name="T21" fmla="*/ 163 h 244"/>
                  <a:gd name="T22" fmla="*/ 77 w 258"/>
                  <a:gd name="T23" fmla="*/ 163 h 244"/>
                  <a:gd name="T24" fmla="*/ 54 w 258"/>
                  <a:gd name="T25" fmla="*/ 136 h 244"/>
                  <a:gd name="T26" fmla="*/ 67 w 258"/>
                  <a:gd name="T27" fmla="*/ 137 h 244"/>
                  <a:gd name="T28" fmla="*/ 214 w 258"/>
                  <a:gd name="T29" fmla="*/ 158 h 244"/>
                  <a:gd name="T30" fmla="*/ 229 w 258"/>
                  <a:gd name="T31" fmla="*/ 128 h 244"/>
                  <a:gd name="T32" fmla="*/ 214 w 258"/>
                  <a:gd name="T33" fmla="*/ 158 h 244"/>
                  <a:gd name="T34" fmla="*/ 30 w 258"/>
                  <a:gd name="T35" fmla="*/ 95 h 244"/>
                  <a:gd name="T36" fmla="*/ 37 w 258"/>
                  <a:gd name="T37" fmla="*/ 96 h 244"/>
                  <a:gd name="T38" fmla="*/ 53 w 258"/>
                  <a:gd name="T39" fmla="*/ 108 h 244"/>
                  <a:gd name="T40" fmla="*/ 46 w 258"/>
                  <a:gd name="T41" fmla="*/ 132 h 244"/>
                  <a:gd name="T42" fmla="*/ 28 w 258"/>
                  <a:gd name="T43" fmla="*/ 54 h 244"/>
                  <a:gd name="T44" fmla="*/ 36 w 258"/>
                  <a:gd name="T45" fmla="*/ 72 h 244"/>
                  <a:gd name="T46" fmla="*/ 27 w 258"/>
                  <a:gd name="T47" fmla="*/ 64 h 244"/>
                  <a:gd name="T48" fmla="*/ 47 w 258"/>
                  <a:gd name="T49" fmla="*/ 11 h 244"/>
                  <a:gd name="T50" fmla="*/ 52 w 258"/>
                  <a:gd name="T51" fmla="*/ 19 h 244"/>
                  <a:gd name="T52" fmla="*/ 37 w 258"/>
                  <a:gd name="T53" fmla="*/ 42 h 244"/>
                  <a:gd name="T54" fmla="*/ 43 w 258"/>
                  <a:gd name="T55" fmla="*/ 11 h 244"/>
                  <a:gd name="T56" fmla="*/ 45 w 258"/>
                  <a:gd name="T57" fmla="*/ 12 h 244"/>
                  <a:gd name="T58" fmla="*/ 44 w 258"/>
                  <a:gd name="T59" fmla="*/ 0 h 244"/>
                  <a:gd name="T60" fmla="*/ 1 w 258"/>
                  <a:gd name="T61" fmla="*/ 99 h 244"/>
                  <a:gd name="T62" fmla="*/ 123 w 258"/>
                  <a:gd name="T63" fmla="*/ 244 h 244"/>
                  <a:gd name="T64" fmla="*/ 240 w 258"/>
                  <a:gd name="T65" fmla="*/ 189 h 244"/>
                  <a:gd name="T66" fmla="*/ 224 w 258"/>
                  <a:gd name="T67" fmla="*/ 108 h 244"/>
                  <a:gd name="T68" fmla="*/ 209 w 258"/>
                  <a:gd name="T69" fmla="*/ 131 h 244"/>
                  <a:gd name="T70" fmla="*/ 191 w 258"/>
                  <a:gd name="T71" fmla="*/ 150 h 244"/>
                  <a:gd name="T72" fmla="*/ 168 w 258"/>
                  <a:gd name="T73" fmla="*/ 174 h 244"/>
                  <a:gd name="T74" fmla="*/ 146 w 258"/>
                  <a:gd name="T75" fmla="*/ 163 h 244"/>
                  <a:gd name="T76" fmla="*/ 116 w 258"/>
                  <a:gd name="T77" fmla="*/ 152 h 244"/>
                  <a:gd name="T78" fmla="*/ 95 w 258"/>
                  <a:gd name="T79" fmla="*/ 153 h 244"/>
                  <a:gd name="T80" fmla="*/ 72 w 258"/>
                  <a:gd name="T81" fmla="*/ 130 h 244"/>
                  <a:gd name="T82" fmla="*/ 59 w 258"/>
                  <a:gd name="T83" fmla="*/ 128 h 244"/>
                  <a:gd name="T84" fmla="*/ 53 w 258"/>
                  <a:gd name="T85" fmla="*/ 93 h 244"/>
                  <a:gd name="T86" fmla="*/ 41 w 258"/>
                  <a:gd name="T87" fmla="*/ 84 h 244"/>
                  <a:gd name="T88" fmla="*/ 36 w 258"/>
                  <a:gd name="T89" fmla="*/ 51 h 244"/>
                  <a:gd name="T90" fmla="*/ 61 w 258"/>
                  <a:gd name="T91" fmla="*/ 19 h 244"/>
                  <a:gd name="T92" fmla="*/ 44 w 258"/>
                  <a:gd name="T93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8" h="244">
                    <a:moveTo>
                      <a:pt x="250" y="55"/>
                    </a:moveTo>
                    <a:cubicBezTo>
                      <a:pt x="252" y="61"/>
                      <a:pt x="254" y="68"/>
                      <a:pt x="258" y="74"/>
                    </a:cubicBezTo>
                    <a:cubicBezTo>
                      <a:pt x="258" y="74"/>
                      <a:pt x="258" y="74"/>
                      <a:pt x="258" y="74"/>
                    </a:cubicBezTo>
                    <a:cubicBezTo>
                      <a:pt x="256" y="66"/>
                      <a:pt x="254" y="61"/>
                      <a:pt x="253" y="58"/>
                    </a:cubicBezTo>
                    <a:cubicBezTo>
                      <a:pt x="252" y="57"/>
                      <a:pt x="251" y="56"/>
                      <a:pt x="250" y="56"/>
                    </a:cubicBezTo>
                    <a:cubicBezTo>
                      <a:pt x="250" y="55"/>
                      <a:pt x="250" y="55"/>
                      <a:pt x="250" y="55"/>
                    </a:cubicBezTo>
                    <a:moveTo>
                      <a:pt x="150" y="187"/>
                    </a:moveTo>
                    <a:cubicBezTo>
                      <a:pt x="144" y="187"/>
                      <a:pt x="138" y="186"/>
                      <a:pt x="132" y="185"/>
                    </a:cubicBezTo>
                    <a:cubicBezTo>
                      <a:pt x="134" y="179"/>
                      <a:pt x="138" y="173"/>
                      <a:pt x="145" y="171"/>
                    </a:cubicBezTo>
                    <a:cubicBezTo>
                      <a:pt x="146" y="171"/>
                      <a:pt x="147" y="170"/>
                      <a:pt x="148" y="170"/>
                    </a:cubicBezTo>
                    <a:cubicBezTo>
                      <a:pt x="156" y="170"/>
                      <a:pt x="163" y="179"/>
                      <a:pt x="167" y="185"/>
                    </a:cubicBezTo>
                    <a:cubicBezTo>
                      <a:pt x="162" y="186"/>
                      <a:pt x="156" y="187"/>
                      <a:pt x="150" y="187"/>
                    </a:cubicBezTo>
                    <a:moveTo>
                      <a:pt x="123" y="183"/>
                    </a:moveTo>
                    <a:cubicBezTo>
                      <a:pt x="121" y="183"/>
                      <a:pt x="118" y="182"/>
                      <a:pt x="116" y="181"/>
                    </a:cubicBezTo>
                    <a:cubicBezTo>
                      <a:pt x="106" y="178"/>
                      <a:pt x="97" y="174"/>
                      <a:pt x="89" y="170"/>
                    </a:cubicBezTo>
                    <a:cubicBezTo>
                      <a:pt x="90" y="168"/>
                      <a:pt x="92" y="166"/>
                      <a:pt x="94" y="164"/>
                    </a:cubicBezTo>
                    <a:cubicBezTo>
                      <a:pt x="98" y="160"/>
                      <a:pt x="102" y="158"/>
                      <a:pt x="106" y="158"/>
                    </a:cubicBezTo>
                    <a:cubicBezTo>
                      <a:pt x="115" y="158"/>
                      <a:pt x="121" y="172"/>
                      <a:pt x="123" y="183"/>
                    </a:cubicBezTo>
                    <a:moveTo>
                      <a:pt x="175" y="183"/>
                    </a:moveTo>
                    <a:cubicBezTo>
                      <a:pt x="172" y="177"/>
                      <a:pt x="181" y="162"/>
                      <a:pt x="184" y="160"/>
                    </a:cubicBezTo>
                    <a:cubicBezTo>
                      <a:pt x="186" y="159"/>
                      <a:pt x="190" y="158"/>
                      <a:pt x="193" y="158"/>
                    </a:cubicBezTo>
                    <a:cubicBezTo>
                      <a:pt x="198" y="158"/>
                      <a:pt x="204" y="160"/>
                      <a:pt x="208" y="163"/>
                    </a:cubicBezTo>
                    <a:cubicBezTo>
                      <a:pt x="199" y="172"/>
                      <a:pt x="188" y="179"/>
                      <a:pt x="175" y="183"/>
                    </a:cubicBezTo>
                    <a:moveTo>
                      <a:pt x="77" y="163"/>
                    </a:moveTo>
                    <a:cubicBezTo>
                      <a:pt x="67" y="155"/>
                      <a:pt x="58" y="147"/>
                      <a:pt x="51" y="139"/>
                    </a:cubicBezTo>
                    <a:cubicBezTo>
                      <a:pt x="52" y="138"/>
                      <a:pt x="53" y="137"/>
                      <a:pt x="54" y="136"/>
                    </a:cubicBezTo>
                    <a:cubicBezTo>
                      <a:pt x="55" y="136"/>
                      <a:pt x="57" y="136"/>
                      <a:pt x="58" y="136"/>
                    </a:cubicBezTo>
                    <a:cubicBezTo>
                      <a:pt x="61" y="136"/>
                      <a:pt x="65" y="136"/>
                      <a:pt x="67" y="137"/>
                    </a:cubicBezTo>
                    <a:cubicBezTo>
                      <a:pt x="76" y="138"/>
                      <a:pt x="77" y="152"/>
                      <a:pt x="77" y="163"/>
                    </a:cubicBezTo>
                    <a:moveTo>
                      <a:pt x="214" y="158"/>
                    </a:moveTo>
                    <a:cubicBezTo>
                      <a:pt x="209" y="149"/>
                      <a:pt x="211" y="143"/>
                      <a:pt x="217" y="134"/>
                    </a:cubicBezTo>
                    <a:cubicBezTo>
                      <a:pt x="221" y="129"/>
                      <a:pt x="225" y="128"/>
                      <a:pt x="229" y="128"/>
                    </a:cubicBezTo>
                    <a:cubicBezTo>
                      <a:pt x="231" y="128"/>
                      <a:pt x="232" y="128"/>
                      <a:pt x="234" y="128"/>
                    </a:cubicBezTo>
                    <a:cubicBezTo>
                      <a:pt x="228" y="139"/>
                      <a:pt x="222" y="149"/>
                      <a:pt x="214" y="158"/>
                    </a:cubicBezTo>
                    <a:moveTo>
                      <a:pt x="46" y="132"/>
                    </a:moveTo>
                    <a:cubicBezTo>
                      <a:pt x="38" y="120"/>
                      <a:pt x="33" y="108"/>
                      <a:pt x="30" y="95"/>
                    </a:cubicBezTo>
                    <a:cubicBezTo>
                      <a:pt x="32" y="95"/>
                      <a:pt x="34" y="96"/>
                      <a:pt x="36" y="96"/>
                    </a:cubicBezTo>
                    <a:cubicBezTo>
                      <a:pt x="37" y="96"/>
                      <a:pt x="37" y="96"/>
                      <a:pt x="37" y="96"/>
                    </a:cubicBezTo>
                    <a:cubicBezTo>
                      <a:pt x="43" y="96"/>
                      <a:pt x="47" y="98"/>
                      <a:pt x="51" y="103"/>
                    </a:cubicBezTo>
                    <a:cubicBezTo>
                      <a:pt x="52" y="105"/>
                      <a:pt x="52" y="106"/>
                      <a:pt x="53" y="108"/>
                    </a:cubicBezTo>
                    <a:cubicBezTo>
                      <a:pt x="57" y="113"/>
                      <a:pt x="54" y="124"/>
                      <a:pt x="49" y="130"/>
                    </a:cubicBezTo>
                    <a:cubicBezTo>
                      <a:pt x="48" y="131"/>
                      <a:pt x="47" y="131"/>
                      <a:pt x="46" y="132"/>
                    </a:cubicBezTo>
                    <a:moveTo>
                      <a:pt x="27" y="64"/>
                    </a:moveTo>
                    <a:cubicBezTo>
                      <a:pt x="27" y="61"/>
                      <a:pt x="27" y="57"/>
                      <a:pt x="28" y="54"/>
                    </a:cubicBezTo>
                    <a:cubicBezTo>
                      <a:pt x="29" y="55"/>
                      <a:pt x="30" y="56"/>
                      <a:pt x="31" y="57"/>
                    </a:cubicBezTo>
                    <a:cubicBezTo>
                      <a:pt x="35" y="60"/>
                      <a:pt x="37" y="65"/>
                      <a:pt x="36" y="72"/>
                    </a:cubicBezTo>
                    <a:cubicBezTo>
                      <a:pt x="36" y="79"/>
                      <a:pt x="32" y="81"/>
                      <a:pt x="28" y="84"/>
                    </a:cubicBezTo>
                    <a:cubicBezTo>
                      <a:pt x="27" y="78"/>
                      <a:pt x="27" y="71"/>
                      <a:pt x="27" y="64"/>
                    </a:cubicBezTo>
                    <a:moveTo>
                      <a:pt x="45" y="12"/>
                    </a:moveTo>
                    <a:cubicBezTo>
                      <a:pt x="45" y="12"/>
                      <a:pt x="46" y="11"/>
                      <a:pt x="47" y="11"/>
                    </a:cubicBezTo>
                    <a:cubicBezTo>
                      <a:pt x="50" y="13"/>
                      <a:pt x="52" y="15"/>
                      <a:pt x="52" y="18"/>
                    </a:cubicBezTo>
                    <a:cubicBezTo>
                      <a:pt x="52" y="18"/>
                      <a:pt x="52" y="19"/>
                      <a:pt x="52" y="19"/>
                    </a:cubicBezTo>
                    <a:cubicBezTo>
                      <a:pt x="53" y="27"/>
                      <a:pt x="53" y="33"/>
                      <a:pt x="45" y="38"/>
                    </a:cubicBezTo>
                    <a:cubicBezTo>
                      <a:pt x="43" y="39"/>
                      <a:pt x="40" y="41"/>
                      <a:pt x="37" y="42"/>
                    </a:cubicBezTo>
                    <a:cubicBezTo>
                      <a:pt x="34" y="43"/>
                      <a:pt x="32" y="44"/>
                      <a:pt x="29" y="44"/>
                    </a:cubicBezTo>
                    <a:cubicBezTo>
                      <a:pt x="32" y="32"/>
                      <a:pt x="37" y="21"/>
                      <a:pt x="43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4" y="12"/>
                      <a:pt x="44" y="12"/>
                      <a:pt x="45" y="12"/>
                    </a:cubicBezTo>
                    <a:moveTo>
                      <a:pt x="44" y="0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43" y="0"/>
                      <a:pt x="43" y="0"/>
                      <a:pt x="42" y="1"/>
                    </a:cubicBezTo>
                    <a:cubicBezTo>
                      <a:pt x="31" y="8"/>
                      <a:pt x="3" y="48"/>
                      <a:pt x="1" y="99"/>
                    </a:cubicBezTo>
                    <a:cubicBezTo>
                      <a:pt x="0" y="127"/>
                      <a:pt x="6" y="159"/>
                      <a:pt x="27" y="191"/>
                    </a:cubicBezTo>
                    <a:cubicBezTo>
                      <a:pt x="41" y="214"/>
                      <a:pt x="76" y="241"/>
                      <a:pt x="123" y="244"/>
                    </a:cubicBezTo>
                    <a:cubicBezTo>
                      <a:pt x="127" y="244"/>
                      <a:pt x="130" y="244"/>
                      <a:pt x="133" y="244"/>
                    </a:cubicBezTo>
                    <a:cubicBezTo>
                      <a:pt x="184" y="244"/>
                      <a:pt x="222" y="220"/>
                      <a:pt x="240" y="189"/>
                    </a:cubicBezTo>
                    <a:cubicBezTo>
                      <a:pt x="248" y="175"/>
                      <a:pt x="253" y="162"/>
                      <a:pt x="257" y="150"/>
                    </a:cubicBezTo>
                    <a:cubicBezTo>
                      <a:pt x="241" y="138"/>
                      <a:pt x="230" y="123"/>
                      <a:pt x="224" y="108"/>
                    </a:cubicBezTo>
                    <a:cubicBezTo>
                      <a:pt x="223" y="113"/>
                      <a:pt x="223" y="117"/>
                      <a:pt x="225" y="120"/>
                    </a:cubicBezTo>
                    <a:cubicBezTo>
                      <a:pt x="219" y="121"/>
                      <a:pt x="213" y="124"/>
                      <a:pt x="209" y="131"/>
                    </a:cubicBezTo>
                    <a:cubicBezTo>
                      <a:pt x="205" y="139"/>
                      <a:pt x="203" y="146"/>
                      <a:pt x="204" y="152"/>
                    </a:cubicBezTo>
                    <a:cubicBezTo>
                      <a:pt x="200" y="151"/>
                      <a:pt x="196" y="150"/>
                      <a:pt x="191" y="150"/>
                    </a:cubicBezTo>
                    <a:cubicBezTo>
                      <a:pt x="186" y="150"/>
                      <a:pt x="180" y="151"/>
                      <a:pt x="177" y="155"/>
                    </a:cubicBezTo>
                    <a:cubicBezTo>
                      <a:pt x="173" y="159"/>
                      <a:pt x="169" y="166"/>
                      <a:pt x="168" y="174"/>
                    </a:cubicBezTo>
                    <a:cubicBezTo>
                      <a:pt x="162" y="168"/>
                      <a:pt x="156" y="163"/>
                      <a:pt x="148" y="163"/>
                    </a:cubicBezTo>
                    <a:cubicBezTo>
                      <a:pt x="147" y="163"/>
                      <a:pt x="147" y="163"/>
                      <a:pt x="146" y="163"/>
                    </a:cubicBezTo>
                    <a:cubicBezTo>
                      <a:pt x="138" y="164"/>
                      <a:pt x="133" y="169"/>
                      <a:pt x="129" y="175"/>
                    </a:cubicBezTo>
                    <a:cubicBezTo>
                      <a:pt x="127" y="165"/>
                      <a:pt x="123" y="154"/>
                      <a:pt x="116" y="152"/>
                    </a:cubicBezTo>
                    <a:cubicBezTo>
                      <a:pt x="112" y="152"/>
                      <a:pt x="108" y="151"/>
                      <a:pt x="104" y="151"/>
                    </a:cubicBezTo>
                    <a:cubicBezTo>
                      <a:pt x="101" y="151"/>
                      <a:pt x="98" y="151"/>
                      <a:pt x="95" y="153"/>
                    </a:cubicBezTo>
                    <a:cubicBezTo>
                      <a:pt x="92" y="155"/>
                      <a:pt x="88" y="160"/>
                      <a:pt x="85" y="164"/>
                    </a:cubicBezTo>
                    <a:cubicBezTo>
                      <a:pt x="85" y="151"/>
                      <a:pt x="84" y="135"/>
                      <a:pt x="72" y="130"/>
                    </a:cubicBezTo>
                    <a:cubicBezTo>
                      <a:pt x="69" y="129"/>
                      <a:pt x="64" y="128"/>
                      <a:pt x="60" y="128"/>
                    </a:cubicBezTo>
                    <a:cubicBezTo>
                      <a:pt x="59" y="128"/>
                      <a:pt x="59" y="128"/>
                      <a:pt x="59" y="128"/>
                    </a:cubicBezTo>
                    <a:cubicBezTo>
                      <a:pt x="61" y="122"/>
                      <a:pt x="63" y="115"/>
                      <a:pt x="63" y="110"/>
                    </a:cubicBezTo>
                    <a:cubicBezTo>
                      <a:pt x="63" y="106"/>
                      <a:pt x="57" y="95"/>
                      <a:pt x="53" y="93"/>
                    </a:cubicBezTo>
                    <a:cubicBezTo>
                      <a:pt x="48" y="89"/>
                      <a:pt x="42" y="89"/>
                      <a:pt x="37" y="88"/>
                    </a:cubicBezTo>
                    <a:cubicBezTo>
                      <a:pt x="38" y="87"/>
                      <a:pt x="40" y="86"/>
                      <a:pt x="41" y="84"/>
                    </a:cubicBezTo>
                    <a:cubicBezTo>
                      <a:pt x="44" y="80"/>
                      <a:pt x="43" y="73"/>
                      <a:pt x="44" y="68"/>
                    </a:cubicBezTo>
                    <a:cubicBezTo>
                      <a:pt x="44" y="61"/>
                      <a:pt x="41" y="55"/>
                      <a:pt x="36" y="51"/>
                    </a:cubicBezTo>
                    <a:cubicBezTo>
                      <a:pt x="46" y="48"/>
                      <a:pt x="55" y="41"/>
                      <a:pt x="59" y="33"/>
                    </a:cubicBezTo>
                    <a:cubicBezTo>
                      <a:pt x="61" y="29"/>
                      <a:pt x="61" y="24"/>
                      <a:pt x="61" y="19"/>
                    </a:cubicBezTo>
                    <a:cubicBezTo>
                      <a:pt x="60" y="11"/>
                      <a:pt x="55" y="5"/>
                      <a:pt x="48" y="3"/>
                    </a:cubicBezTo>
                    <a:cubicBezTo>
                      <a:pt x="47" y="1"/>
                      <a:pt x="46" y="0"/>
                      <a:pt x="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2" name="Freeform 832"/>
              <p:cNvSpPr>
                <a:spLocks noEditPoints="1"/>
              </p:cNvSpPr>
              <p:nvPr/>
            </p:nvSpPr>
            <p:spPr bwMode="auto">
              <a:xfrm>
                <a:off x="2253" y="4380"/>
                <a:ext cx="135" cy="106"/>
              </a:xfrm>
              <a:custGeom>
                <a:avLst/>
                <a:gdLst>
                  <a:gd name="T0" fmla="*/ 126 w 274"/>
                  <a:gd name="T1" fmla="*/ 153 h 215"/>
                  <a:gd name="T2" fmla="*/ 159 w 274"/>
                  <a:gd name="T3" fmla="*/ 143 h 215"/>
                  <a:gd name="T4" fmla="*/ 134 w 274"/>
                  <a:gd name="T5" fmla="*/ 153 h 215"/>
                  <a:gd name="T6" fmla="*/ 117 w 274"/>
                  <a:gd name="T7" fmla="*/ 153 h 215"/>
                  <a:gd name="T8" fmla="*/ 102 w 274"/>
                  <a:gd name="T9" fmla="*/ 133 h 215"/>
                  <a:gd name="T10" fmla="*/ 117 w 274"/>
                  <a:gd name="T11" fmla="*/ 153 h 215"/>
                  <a:gd name="T12" fmla="*/ 191 w 274"/>
                  <a:gd name="T13" fmla="*/ 125 h 215"/>
                  <a:gd name="T14" fmla="*/ 205 w 274"/>
                  <a:gd name="T15" fmla="*/ 128 h 215"/>
                  <a:gd name="T16" fmla="*/ 176 w 274"/>
                  <a:gd name="T17" fmla="*/ 147 h 215"/>
                  <a:gd name="T18" fmla="*/ 50 w 274"/>
                  <a:gd name="T19" fmla="*/ 110 h 215"/>
                  <a:gd name="T20" fmla="*/ 74 w 274"/>
                  <a:gd name="T21" fmla="*/ 114 h 215"/>
                  <a:gd name="T22" fmla="*/ 214 w 274"/>
                  <a:gd name="T23" fmla="*/ 126 h 215"/>
                  <a:gd name="T24" fmla="*/ 213 w 274"/>
                  <a:gd name="T25" fmla="*/ 101 h 215"/>
                  <a:gd name="T26" fmla="*/ 227 w 274"/>
                  <a:gd name="T27" fmla="*/ 93 h 215"/>
                  <a:gd name="T28" fmla="*/ 239 w 274"/>
                  <a:gd name="T29" fmla="*/ 95 h 215"/>
                  <a:gd name="T30" fmla="*/ 46 w 274"/>
                  <a:gd name="T31" fmla="*/ 102 h 215"/>
                  <a:gd name="T32" fmla="*/ 48 w 274"/>
                  <a:gd name="T33" fmla="*/ 78 h 215"/>
                  <a:gd name="T34" fmla="*/ 244 w 274"/>
                  <a:gd name="T35" fmla="*/ 86 h 215"/>
                  <a:gd name="T36" fmla="*/ 252 w 274"/>
                  <a:gd name="T37" fmla="*/ 56 h 215"/>
                  <a:gd name="T38" fmla="*/ 33 w 274"/>
                  <a:gd name="T39" fmla="*/ 60 h 215"/>
                  <a:gd name="T40" fmla="*/ 42 w 274"/>
                  <a:gd name="T41" fmla="*/ 44 h 215"/>
                  <a:gd name="T42" fmla="*/ 252 w 274"/>
                  <a:gd name="T43" fmla="*/ 46 h 215"/>
                  <a:gd name="T44" fmla="*/ 237 w 274"/>
                  <a:gd name="T45" fmla="*/ 15 h 215"/>
                  <a:gd name="T46" fmla="*/ 247 w 274"/>
                  <a:gd name="T47" fmla="*/ 11 h 215"/>
                  <a:gd name="T48" fmla="*/ 252 w 274"/>
                  <a:gd name="T49" fmla="*/ 46 h 215"/>
                  <a:gd name="T50" fmla="*/ 246 w 274"/>
                  <a:gd name="T51" fmla="*/ 2 h 215"/>
                  <a:gd name="T52" fmla="*/ 227 w 274"/>
                  <a:gd name="T53" fmla="*/ 27 h 215"/>
                  <a:gd name="T54" fmla="*/ 232 w 274"/>
                  <a:gd name="T55" fmla="*/ 66 h 215"/>
                  <a:gd name="T56" fmla="*/ 234 w 274"/>
                  <a:gd name="T57" fmla="*/ 87 h 215"/>
                  <a:gd name="T58" fmla="*/ 217 w 274"/>
                  <a:gd name="T59" fmla="*/ 87 h 215"/>
                  <a:gd name="T60" fmla="*/ 203 w 274"/>
                  <a:gd name="T61" fmla="*/ 119 h 215"/>
                  <a:gd name="T62" fmla="*/ 189 w 274"/>
                  <a:gd name="T63" fmla="*/ 117 h 215"/>
                  <a:gd name="T64" fmla="*/ 161 w 274"/>
                  <a:gd name="T65" fmla="*/ 132 h 215"/>
                  <a:gd name="T66" fmla="*/ 141 w 274"/>
                  <a:gd name="T67" fmla="*/ 126 h 215"/>
                  <a:gd name="T68" fmla="*/ 110 w 274"/>
                  <a:gd name="T69" fmla="*/ 127 h 215"/>
                  <a:gd name="T70" fmla="*/ 86 w 274"/>
                  <a:gd name="T71" fmla="*/ 131 h 215"/>
                  <a:gd name="T72" fmla="*/ 60 w 274"/>
                  <a:gd name="T73" fmla="*/ 100 h 215"/>
                  <a:gd name="T74" fmla="*/ 57 w 274"/>
                  <a:gd name="T75" fmla="*/ 78 h 215"/>
                  <a:gd name="T76" fmla="*/ 49 w 274"/>
                  <a:gd name="T77" fmla="*/ 51 h 215"/>
                  <a:gd name="T78" fmla="*/ 20 w 274"/>
                  <a:gd name="T79" fmla="*/ 18 h 215"/>
                  <a:gd name="T80" fmla="*/ 111 w 274"/>
                  <a:gd name="T81" fmla="*/ 211 h 215"/>
                  <a:gd name="T82" fmla="*/ 217 w 274"/>
                  <a:gd name="T83" fmla="*/ 188 h 215"/>
                  <a:gd name="T84" fmla="*/ 253 w 274"/>
                  <a:gd name="T85" fmla="*/ 3 h 215"/>
                  <a:gd name="T86" fmla="*/ 249 w 274"/>
                  <a:gd name="T87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74" h="215">
                    <a:moveTo>
                      <a:pt x="131" y="153"/>
                    </a:moveTo>
                    <a:cubicBezTo>
                      <a:pt x="130" y="153"/>
                      <a:pt x="128" y="153"/>
                      <a:pt x="126" y="153"/>
                    </a:cubicBezTo>
                    <a:cubicBezTo>
                      <a:pt x="130" y="144"/>
                      <a:pt x="138" y="134"/>
                      <a:pt x="147" y="134"/>
                    </a:cubicBezTo>
                    <a:cubicBezTo>
                      <a:pt x="151" y="134"/>
                      <a:pt x="155" y="136"/>
                      <a:pt x="159" y="143"/>
                    </a:cubicBezTo>
                    <a:cubicBezTo>
                      <a:pt x="161" y="145"/>
                      <a:pt x="162" y="148"/>
                      <a:pt x="163" y="150"/>
                    </a:cubicBezTo>
                    <a:cubicBezTo>
                      <a:pt x="154" y="152"/>
                      <a:pt x="144" y="153"/>
                      <a:pt x="134" y="153"/>
                    </a:cubicBezTo>
                    <a:cubicBezTo>
                      <a:pt x="133" y="153"/>
                      <a:pt x="132" y="153"/>
                      <a:pt x="131" y="153"/>
                    </a:cubicBezTo>
                    <a:moveTo>
                      <a:pt x="117" y="153"/>
                    </a:moveTo>
                    <a:cubicBezTo>
                      <a:pt x="104" y="151"/>
                      <a:pt x="93" y="147"/>
                      <a:pt x="83" y="142"/>
                    </a:cubicBezTo>
                    <a:cubicBezTo>
                      <a:pt x="89" y="138"/>
                      <a:pt x="96" y="133"/>
                      <a:pt x="102" y="133"/>
                    </a:cubicBezTo>
                    <a:cubicBezTo>
                      <a:pt x="104" y="133"/>
                      <a:pt x="107" y="134"/>
                      <a:pt x="109" y="135"/>
                    </a:cubicBezTo>
                    <a:cubicBezTo>
                      <a:pt x="115" y="139"/>
                      <a:pt x="117" y="146"/>
                      <a:pt x="117" y="153"/>
                    </a:cubicBezTo>
                    <a:moveTo>
                      <a:pt x="176" y="147"/>
                    </a:moveTo>
                    <a:cubicBezTo>
                      <a:pt x="178" y="137"/>
                      <a:pt x="183" y="125"/>
                      <a:pt x="191" y="125"/>
                    </a:cubicBezTo>
                    <a:cubicBezTo>
                      <a:pt x="192" y="125"/>
                      <a:pt x="192" y="125"/>
                      <a:pt x="192" y="125"/>
                    </a:cubicBezTo>
                    <a:cubicBezTo>
                      <a:pt x="196" y="125"/>
                      <a:pt x="201" y="126"/>
                      <a:pt x="205" y="128"/>
                    </a:cubicBezTo>
                    <a:cubicBezTo>
                      <a:pt x="206" y="129"/>
                      <a:pt x="206" y="130"/>
                      <a:pt x="207" y="131"/>
                    </a:cubicBezTo>
                    <a:cubicBezTo>
                      <a:pt x="198" y="137"/>
                      <a:pt x="188" y="143"/>
                      <a:pt x="176" y="147"/>
                    </a:cubicBezTo>
                    <a:moveTo>
                      <a:pt x="76" y="138"/>
                    </a:moveTo>
                    <a:cubicBezTo>
                      <a:pt x="65" y="130"/>
                      <a:pt x="56" y="121"/>
                      <a:pt x="50" y="110"/>
                    </a:cubicBezTo>
                    <a:cubicBezTo>
                      <a:pt x="52" y="108"/>
                      <a:pt x="55" y="108"/>
                      <a:pt x="59" y="108"/>
                    </a:cubicBezTo>
                    <a:cubicBezTo>
                      <a:pt x="64" y="108"/>
                      <a:pt x="70" y="110"/>
                      <a:pt x="74" y="114"/>
                    </a:cubicBezTo>
                    <a:cubicBezTo>
                      <a:pt x="77" y="116"/>
                      <a:pt x="81" y="133"/>
                      <a:pt x="76" y="138"/>
                    </a:cubicBezTo>
                    <a:moveTo>
                      <a:pt x="214" y="126"/>
                    </a:moveTo>
                    <a:cubicBezTo>
                      <a:pt x="213" y="125"/>
                      <a:pt x="212" y="124"/>
                      <a:pt x="211" y="123"/>
                    </a:cubicBezTo>
                    <a:cubicBezTo>
                      <a:pt x="208" y="116"/>
                      <a:pt x="208" y="104"/>
                      <a:pt x="213" y="101"/>
                    </a:cubicBezTo>
                    <a:cubicBezTo>
                      <a:pt x="214" y="100"/>
                      <a:pt x="215" y="99"/>
                      <a:pt x="216" y="97"/>
                    </a:cubicBezTo>
                    <a:cubicBezTo>
                      <a:pt x="220" y="95"/>
                      <a:pt x="223" y="93"/>
                      <a:pt x="227" y="93"/>
                    </a:cubicBezTo>
                    <a:cubicBezTo>
                      <a:pt x="229" y="93"/>
                      <a:pt x="230" y="94"/>
                      <a:pt x="232" y="94"/>
                    </a:cubicBezTo>
                    <a:cubicBezTo>
                      <a:pt x="235" y="95"/>
                      <a:pt x="237" y="95"/>
                      <a:pt x="239" y="95"/>
                    </a:cubicBezTo>
                    <a:cubicBezTo>
                      <a:pt x="233" y="106"/>
                      <a:pt x="224" y="117"/>
                      <a:pt x="214" y="126"/>
                    </a:cubicBezTo>
                    <a:moveTo>
                      <a:pt x="46" y="102"/>
                    </a:moveTo>
                    <a:cubicBezTo>
                      <a:pt x="40" y="91"/>
                      <a:pt x="36" y="80"/>
                      <a:pt x="34" y="68"/>
                    </a:cubicBezTo>
                    <a:cubicBezTo>
                      <a:pt x="41" y="69"/>
                      <a:pt x="46" y="71"/>
                      <a:pt x="48" y="78"/>
                    </a:cubicBezTo>
                    <a:cubicBezTo>
                      <a:pt x="52" y="89"/>
                      <a:pt x="52" y="96"/>
                      <a:pt x="46" y="102"/>
                    </a:cubicBezTo>
                    <a:moveTo>
                      <a:pt x="244" y="86"/>
                    </a:moveTo>
                    <a:cubicBezTo>
                      <a:pt x="240" y="82"/>
                      <a:pt x="237" y="78"/>
                      <a:pt x="239" y="71"/>
                    </a:cubicBezTo>
                    <a:cubicBezTo>
                      <a:pt x="240" y="62"/>
                      <a:pt x="245" y="59"/>
                      <a:pt x="252" y="56"/>
                    </a:cubicBezTo>
                    <a:cubicBezTo>
                      <a:pt x="250" y="66"/>
                      <a:pt x="248" y="76"/>
                      <a:pt x="244" y="86"/>
                    </a:cubicBezTo>
                    <a:moveTo>
                      <a:pt x="33" y="60"/>
                    </a:moveTo>
                    <a:cubicBezTo>
                      <a:pt x="32" y="50"/>
                      <a:pt x="32" y="40"/>
                      <a:pt x="33" y="31"/>
                    </a:cubicBezTo>
                    <a:cubicBezTo>
                      <a:pt x="37" y="34"/>
                      <a:pt x="42" y="38"/>
                      <a:pt x="42" y="44"/>
                    </a:cubicBezTo>
                    <a:cubicBezTo>
                      <a:pt x="42" y="52"/>
                      <a:pt x="41" y="59"/>
                      <a:pt x="33" y="60"/>
                    </a:cubicBezTo>
                    <a:moveTo>
                      <a:pt x="252" y="46"/>
                    </a:moveTo>
                    <a:cubicBezTo>
                      <a:pt x="247" y="44"/>
                      <a:pt x="243" y="40"/>
                      <a:pt x="239" y="36"/>
                    </a:cubicBezTo>
                    <a:cubicBezTo>
                      <a:pt x="233" y="29"/>
                      <a:pt x="234" y="23"/>
                      <a:pt x="237" y="15"/>
                    </a:cubicBezTo>
                    <a:cubicBezTo>
                      <a:pt x="238" y="12"/>
                      <a:pt x="240" y="10"/>
                      <a:pt x="244" y="10"/>
                    </a:cubicBezTo>
                    <a:cubicBezTo>
                      <a:pt x="245" y="11"/>
                      <a:pt x="246" y="11"/>
                      <a:pt x="247" y="11"/>
                    </a:cubicBezTo>
                    <a:cubicBezTo>
                      <a:pt x="247" y="11"/>
                      <a:pt x="247" y="11"/>
                      <a:pt x="248" y="11"/>
                    </a:cubicBezTo>
                    <a:cubicBezTo>
                      <a:pt x="251" y="22"/>
                      <a:pt x="253" y="34"/>
                      <a:pt x="252" y="46"/>
                    </a:cubicBezTo>
                    <a:moveTo>
                      <a:pt x="249" y="0"/>
                    </a:moveTo>
                    <a:cubicBezTo>
                      <a:pt x="247" y="0"/>
                      <a:pt x="246" y="1"/>
                      <a:pt x="246" y="2"/>
                    </a:cubicBezTo>
                    <a:cubicBezTo>
                      <a:pt x="245" y="2"/>
                      <a:pt x="244" y="2"/>
                      <a:pt x="244" y="2"/>
                    </a:cubicBezTo>
                    <a:cubicBezTo>
                      <a:pt x="232" y="2"/>
                      <a:pt x="225" y="15"/>
                      <a:pt x="227" y="27"/>
                    </a:cubicBezTo>
                    <a:cubicBezTo>
                      <a:pt x="228" y="36"/>
                      <a:pt x="236" y="46"/>
                      <a:pt x="244" y="51"/>
                    </a:cubicBezTo>
                    <a:cubicBezTo>
                      <a:pt x="238" y="54"/>
                      <a:pt x="234" y="58"/>
                      <a:pt x="232" y="66"/>
                    </a:cubicBezTo>
                    <a:cubicBezTo>
                      <a:pt x="232" y="70"/>
                      <a:pt x="229" y="77"/>
                      <a:pt x="231" y="81"/>
                    </a:cubicBezTo>
                    <a:cubicBezTo>
                      <a:pt x="232" y="84"/>
                      <a:pt x="233" y="85"/>
                      <a:pt x="234" y="87"/>
                    </a:cubicBezTo>
                    <a:cubicBezTo>
                      <a:pt x="231" y="86"/>
                      <a:pt x="227" y="86"/>
                      <a:pt x="224" y="86"/>
                    </a:cubicBezTo>
                    <a:cubicBezTo>
                      <a:pt x="221" y="86"/>
                      <a:pt x="219" y="86"/>
                      <a:pt x="217" y="87"/>
                    </a:cubicBezTo>
                    <a:cubicBezTo>
                      <a:pt x="213" y="88"/>
                      <a:pt x="205" y="96"/>
                      <a:pt x="204" y="100"/>
                    </a:cubicBezTo>
                    <a:cubicBezTo>
                      <a:pt x="202" y="105"/>
                      <a:pt x="202" y="112"/>
                      <a:pt x="203" y="119"/>
                    </a:cubicBezTo>
                    <a:cubicBezTo>
                      <a:pt x="199" y="117"/>
                      <a:pt x="195" y="117"/>
                      <a:pt x="191" y="117"/>
                    </a:cubicBezTo>
                    <a:cubicBezTo>
                      <a:pt x="191" y="117"/>
                      <a:pt x="190" y="117"/>
                      <a:pt x="189" y="117"/>
                    </a:cubicBezTo>
                    <a:cubicBezTo>
                      <a:pt x="177" y="118"/>
                      <a:pt x="171" y="133"/>
                      <a:pt x="168" y="145"/>
                    </a:cubicBezTo>
                    <a:cubicBezTo>
                      <a:pt x="166" y="141"/>
                      <a:pt x="163" y="135"/>
                      <a:pt x="161" y="132"/>
                    </a:cubicBezTo>
                    <a:cubicBezTo>
                      <a:pt x="157" y="127"/>
                      <a:pt x="148" y="126"/>
                      <a:pt x="141" y="126"/>
                    </a:cubicBezTo>
                    <a:cubicBezTo>
                      <a:pt x="141" y="126"/>
                      <a:pt x="141" y="126"/>
                      <a:pt x="141" y="126"/>
                    </a:cubicBezTo>
                    <a:cubicBezTo>
                      <a:pt x="134" y="126"/>
                      <a:pt x="127" y="134"/>
                      <a:pt x="123" y="143"/>
                    </a:cubicBezTo>
                    <a:cubicBezTo>
                      <a:pt x="121" y="136"/>
                      <a:pt x="117" y="130"/>
                      <a:pt x="110" y="127"/>
                    </a:cubicBezTo>
                    <a:cubicBezTo>
                      <a:pt x="107" y="126"/>
                      <a:pt x="105" y="126"/>
                      <a:pt x="102" y="126"/>
                    </a:cubicBezTo>
                    <a:cubicBezTo>
                      <a:pt x="96" y="126"/>
                      <a:pt x="91" y="128"/>
                      <a:pt x="86" y="131"/>
                    </a:cubicBezTo>
                    <a:cubicBezTo>
                      <a:pt x="86" y="124"/>
                      <a:pt x="84" y="115"/>
                      <a:pt x="82" y="111"/>
                    </a:cubicBezTo>
                    <a:cubicBezTo>
                      <a:pt x="78" y="103"/>
                      <a:pt x="69" y="100"/>
                      <a:pt x="60" y="100"/>
                    </a:cubicBezTo>
                    <a:cubicBezTo>
                      <a:pt x="59" y="100"/>
                      <a:pt x="57" y="100"/>
                      <a:pt x="56" y="100"/>
                    </a:cubicBezTo>
                    <a:cubicBezTo>
                      <a:pt x="59" y="94"/>
                      <a:pt x="59" y="87"/>
                      <a:pt x="57" y="78"/>
                    </a:cubicBezTo>
                    <a:cubicBezTo>
                      <a:pt x="55" y="70"/>
                      <a:pt x="50" y="66"/>
                      <a:pt x="44" y="63"/>
                    </a:cubicBezTo>
                    <a:cubicBezTo>
                      <a:pt x="47" y="60"/>
                      <a:pt x="49" y="56"/>
                      <a:pt x="49" y="51"/>
                    </a:cubicBezTo>
                    <a:cubicBezTo>
                      <a:pt x="49" y="44"/>
                      <a:pt x="48" y="39"/>
                      <a:pt x="45" y="34"/>
                    </a:cubicBezTo>
                    <a:cubicBezTo>
                      <a:pt x="36" y="29"/>
                      <a:pt x="28" y="24"/>
                      <a:pt x="20" y="18"/>
                    </a:cubicBezTo>
                    <a:cubicBezTo>
                      <a:pt x="10" y="39"/>
                      <a:pt x="0" y="75"/>
                      <a:pt x="13" y="125"/>
                    </a:cubicBezTo>
                    <a:cubicBezTo>
                      <a:pt x="22" y="162"/>
                      <a:pt x="57" y="199"/>
                      <a:pt x="111" y="211"/>
                    </a:cubicBezTo>
                    <a:cubicBezTo>
                      <a:pt x="121" y="214"/>
                      <a:pt x="131" y="215"/>
                      <a:pt x="141" y="215"/>
                    </a:cubicBezTo>
                    <a:cubicBezTo>
                      <a:pt x="174" y="215"/>
                      <a:pt x="201" y="202"/>
                      <a:pt x="217" y="188"/>
                    </a:cubicBezTo>
                    <a:cubicBezTo>
                      <a:pt x="273" y="138"/>
                      <a:pt x="274" y="73"/>
                      <a:pt x="265" y="34"/>
                    </a:cubicBezTo>
                    <a:cubicBezTo>
                      <a:pt x="261" y="19"/>
                      <a:pt x="257" y="8"/>
                      <a:pt x="253" y="3"/>
                    </a:cubicBezTo>
                    <a:cubicBezTo>
                      <a:pt x="252" y="2"/>
                      <a:pt x="252" y="2"/>
                      <a:pt x="251" y="1"/>
                    </a:cubicBezTo>
                    <a:cubicBezTo>
                      <a:pt x="251" y="0"/>
                      <a:pt x="250" y="0"/>
                      <a:pt x="2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3" name="Freeform 833"/>
              <p:cNvSpPr>
                <a:spLocks noEditPoints="1"/>
              </p:cNvSpPr>
              <p:nvPr/>
            </p:nvSpPr>
            <p:spPr bwMode="auto">
              <a:xfrm>
                <a:off x="2238" y="4297"/>
                <a:ext cx="150" cy="109"/>
              </a:xfrm>
              <a:custGeom>
                <a:avLst/>
                <a:gdLst>
                  <a:gd name="T0" fmla="*/ 92 w 305"/>
                  <a:gd name="T1" fmla="*/ 149 h 221"/>
                  <a:gd name="T2" fmla="*/ 121 w 305"/>
                  <a:gd name="T3" fmla="*/ 142 h 221"/>
                  <a:gd name="T4" fmla="*/ 143 w 305"/>
                  <a:gd name="T5" fmla="*/ 160 h 221"/>
                  <a:gd name="T6" fmla="*/ 164 w 305"/>
                  <a:gd name="T7" fmla="*/ 139 h 221"/>
                  <a:gd name="T8" fmla="*/ 182 w 305"/>
                  <a:gd name="T9" fmla="*/ 156 h 221"/>
                  <a:gd name="T10" fmla="*/ 143 w 305"/>
                  <a:gd name="T11" fmla="*/ 160 h 221"/>
                  <a:gd name="T12" fmla="*/ 215 w 305"/>
                  <a:gd name="T13" fmla="*/ 130 h 221"/>
                  <a:gd name="T14" fmla="*/ 231 w 305"/>
                  <a:gd name="T15" fmla="*/ 133 h 221"/>
                  <a:gd name="T16" fmla="*/ 197 w 305"/>
                  <a:gd name="T17" fmla="*/ 152 h 221"/>
                  <a:gd name="T18" fmla="*/ 54 w 305"/>
                  <a:gd name="T19" fmla="*/ 117 h 221"/>
                  <a:gd name="T20" fmla="*/ 82 w 305"/>
                  <a:gd name="T21" fmla="*/ 121 h 221"/>
                  <a:gd name="T22" fmla="*/ 240 w 305"/>
                  <a:gd name="T23" fmla="*/ 131 h 221"/>
                  <a:gd name="T24" fmla="*/ 240 w 305"/>
                  <a:gd name="T25" fmla="*/ 105 h 221"/>
                  <a:gd name="T26" fmla="*/ 256 w 305"/>
                  <a:gd name="T27" fmla="*/ 98 h 221"/>
                  <a:gd name="T28" fmla="*/ 269 w 305"/>
                  <a:gd name="T29" fmla="*/ 99 h 221"/>
                  <a:gd name="T30" fmla="*/ 42 w 305"/>
                  <a:gd name="T31" fmla="*/ 91 h 221"/>
                  <a:gd name="T32" fmla="*/ 53 w 305"/>
                  <a:gd name="T33" fmla="*/ 86 h 221"/>
                  <a:gd name="T34" fmla="*/ 50 w 305"/>
                  <a:gd name="T35" fmla="*/ 110 h 221"/>
                  <a:gd name="T36" fmla="*/ 275 w 305"/>
                  <a:gd name="T37" fmla="*/ 90 h 221"/>
                  <a:gd name="T38" fmla="*/ 284 w 305"/>
                  <a:gd name="T39" fmla="*/ 60 h 221"/>
                  <a:gd name="T40" fmla="*/ 36 w 305"/>
                  <a:gd name="T41" fmla="*/ 67 h 221"/>
                  <a:gd name="T42" fmla="*/ 46 w 305"/>
                  <a:gd name="T43" fmla="*/ 52 h 221"/>
                  <a:gd name="T44" fmla="*/ 267 w 305"/>
                  <a:gd name="T45" fmla="*/ 22 h 221"/>
                  <a:gd name="T46" fmla="*/ 277 w 305"/>
                  <a:gd name="T47" fmla="*/ 14 h 221"/>
                  <a:gd name="T48" fmla="*/ 280 w 305"/>
                  <a:gd name="T49" fmla="*/ 15 h 221"/>
                  <a:gd name="T50" fmla="*/ 285 w 305"/>
                  <a:gd name="T51" fmla="*/ 50 h 221"/>
                  <a:gd name="T52" fmla="*/ 267 w 305"/>
                  <a:gd name="T53" fmla="*/ 22 h 221"/>
                  <a:gd name="T54" fmla="*/ 44 w 305"/>
                  <a:gd name="T55" fmla="*/ 9 h 221"/>
                  <a:gd name="T56" fmla="*/ 49 w 305"/>
                  <a:gd name="T57" fmla="*/ 23 h 221"/>
                  <a:gd name="T58" fmla="*/ 38 w 305"/>
                  <a:gd name="T59" fmla="*/ 30 h 221"/>
                  <a:gd name="T60" fmla="*/ 44 w 305"/>
                  <a:gd name="T61" fmla="*/ 0 h 221"/>
                  <a:gd name="T62" fmla="*/ 41 w 305"/>
                  <a:gd name="T63" fmla="*/ 1 h 221"/>
                  <a:gd name="T64" fmla="*/ 19 w 305"/>
                  <a:gd name="T65" fmla="*/ 33 h 221"/>
                  <a:gd name="T66" fmla="*/ 16 w 305"/>
                  <a:gd name="T67" fmla="*/ 144 h 221"/>
                  <a:gd name="T68" fmla="*/ 50 w 305"/>
                  <a:gd name="T69" fmla="*/ 187 h 221"/>
                  <a:gd name="T70" fmla="*/ 122 w 305"/>
                  <a:gd name="T71" fmla="*/ 218 h 221"/>
                  <a:gd name="T72" fmla="*/ 243 w 305"/>
                  <a:gd name="T73" fmla="*/ 193 h 221"/>
                  <a:gd name="T74" fmla="*/ 296 w 305"/>
                  <a:gd name="T75" fmla="*/ 121 h 221"/>
                  <a:gd name="T76" fmla="*/ 301 w 305"/>
                  <a:gd name="T77" fmla="*/ 104 h 221"/>
                  <a:gd name="T78" fmla="*/ 303 w 305"/>
                  <a:gd name="T79" fmla="*/ 85 h 221"/>
                  <a:gd name="T80" fmla="*/ 285 w 305"/>
                  <a:gd name="T81" fmla="*/ 5 h 221"/>
                  <a:gd name="T82" fmla="*/ 278 w 305"/>
                  <a:gd name="T83" fmla="*/ 6 h 221"/>
                  <a:gd name="T84" fmla="*/ 259 w 305"/>
                  <a:gd name="T85" fmla="*/ 18 h 221"/>
                  <a:gd name="T86" fmla="*/ 276 w 305"/>
                  <a:gd name="T87" fmla="*/ 55 h 221"/>
                  <a:gd name="T88" fmla="*/ 260 w 305"/>
                  <a:gd name="T89" fmla="*/ 86 h 221"/>
                  <a:gd name="T90" fmla="*/ 253 w 305"/>
                  <a:gd name="T91" fmla="*/ 90 h 221"/>
                  <a:gd name="T92" fmla="*/ 229 w 305"/>
                  <a:gd name="T93" fmla="*/ 105 h 221"/>
                  <a:gd name="T94" fmla="*/ 216 w 305"/>
                  <a:gd name="T95" fmla="*/ 122 h 221"/>
                  <a:gd name="T96" fmla="*/ 188 w 305"/>
                  <a:gd name="T97" fmla="*/ 151 h 221"/>
                  <a:gd name="T98" fmla="*/ 158 w 305"/>
                  <a:gd name="T99" fmla="*/ 132 h 221"/>
                  <a:gd name="T100" fmla="*/ 137 w 305"/>
                  <a:gd name="T101" fmla="*/ 149 h 221"/>
                  <a:gd name="T102" fmla="*/ 114 w 305"/>
                  <a:gd name="T103" fmla="*/ 132 h 221"/>
                  <a:gd name="T104" fmla="*/ 91 w 305"/>
                  <a:gd name="T105" fmla="*/ 118 h 221"/>
                  <a:gd name="T106" fmla="*/ 62 w 305"/>
                  <a:gd name="T107" fmla="*/ 108 h 221"/>
                  <a:gd name="T108" fmla="*/ 49 w 305"/>
                  <a:gd name="T109" fmla="*/ 71 h 221"/>
                  <a:gd name="T110" fmla="*/ 48 w 305"/>
                  <a:gd name="T111" fmla="*/ 38 h 221"/>
                  <a:gd name="T112" fmla="*/ 56 w 305"/>
                  <a:gd name="T113" fmla="*/ 15 h 221"/>
                  <a:gd name="T114" fmla="*/ 44 w 305"/>
                  <a:gd name="T115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05" h="221">
                    <a:moveTo>
                      <a:pt x="130" y="159"/>
                    </a:moveTo>
                    <a:cubicBezTo>
                      <a:pt x="115" y="158"/>
                      <a:pt x="103" y="154"/>
                      <a:pt x="92" y="149"/>
                    </a:cubicBezTo>
                    <a:cubicBezTo>
                      <a:pt x="98" y="145"/>
                      <a:pt x="106" y="140"/>
                      <a:pt x="114" y="140"/>
                    </a:cubicBezTo>
                    <a:cubicBezTo>
                      <a:pt x="116" y="140"/>
                      <a:pt x="119" y="140"/>
                      <a:pt x="121" y="142"/>
                    </a:cubicBezTo>
                    <a:cubicBezTo>
                      <a:pt x="127" y="146"/>
                      <a:pt x="130" y="152"/>
                      <a:pt x="130" y="159"/>
                    </a:cubicBezTo>
                    <a:moveTo>
                      <a:pt x="143" y="160"/>
                    </a:moveTo>
                    <a:cubicBezTo>
                      <a:pt x="142" y="160"/>
                      <a:pt x="142" y="160"/>
                      <a:pt x="141" y="160"/>
                    </a:cubicBezTo>
                    <a:cubicBezTo>
                      <a:pt x="145" y="150"/>
                      <a:pt x="155" y="139"/>
                      <a:pt x="164" y="139"/>
                    </a:cubicBezTo>
                    <a:cubicBezTo>
                      <a:pt x="169" y="139"/>
                      <a:pt x="174" y="142"/>
                      <a:pt x="178" y="149"/>
                    </a:cubicBezTo>
                    <a:cubicBezTo>
                      <a:pt x="180" y="151"/>
                      <a:pt x="181" y="153"/>
                      <a:pt x="182" y="156"/>
                    </a:cubicBezTo>
                    <a:cubicBezTo>
                      <a:pt x="172" y="158"/>
                      <a:pt x="161" y="159"/>
                      <a:pt x="149" y="159"/>
                    </a:cubicBezTo>
                    <a:cubicBezTo>
                      <a:pt x="147" y="160"/>
                      <a:pt x="145" y="160"/>
                      <a:pt x="143" y="160"/>
                    </a:cubicBezTo>
                    <a:moveTo>
                      <a:pt x="197" y="152"/>
                    </a:moveTo>
                    <a:cubicBezTo>
                      <a:pt x="200" y="142"/>
                      <a:pt x="205" y="130"/>
                      <a:pt x="215" y="130"/>
                    </a:cubicBezTo>
                    <a:cubicBezTo>
                      <a:pt x="215" y="130"/>
                      <a:pt x="216" y="130"/>
                      <a:pt x="216" y="130"/>
                    </a:cubicBezTo>
                    <a:cubicBezTo>
                      <a:pt x="220" y="130"/>
                      <a:pt x="226" y="131"/>
                      <a:pt x="231" y="133"/>
                    </a:cubicBezTo>
                    <a:cubicBezTo>
                      <a:pt x="231" y="134"/>
                      <a:pt x="232" y="135"/>
                      <a:pt x="232" y="136"/>
                    </a:cubicBezTo>
                    <a:cubicBezTo>
                      <a:pt x="222" y="142"/>
                      <a:pt x="210" y="148"/>
                      <a:pt x="197" y="152"/>
                    </a:cubicBezTo>
                    <a:moveTo>
                      <a:pt x="84" y="145"/>
                    </a:moveTo>
                    <a:cubicBezTo>
                      <a:pt x="71" y="138"/>
                      <a:pt x="62" y="128"/>
                      <a:pt x="54" y="117"/>
                    </a:cubicBezTo>
                    <a:cubicBezTo>
                      <a:pt x="57" y="116"/>
                      <a:pt x="61" y="115"/>
                      <a:pt x="65" y="115"/>
                    </a:cubicBezTo>
                    <a:cubicBezTo>
                      <a:pt x="71" y="115"/>
                      <a:pt x="78" y="117"/>
                      <a:pt x="82" y="121"/>
                    </a:cubicBezTo>
                    <a:cubicBezTo>
                      <a:pt x="85" y="123"/>
                      <a:pt x="89" y="140"/>
                      <a:pt x="84" y="145"/>
                    </a:cubicBezTo>
                    <a:moveTo>
                      <a:pt x="240" y="131"/>
                    </a:moveTo>
                    <a:cubicBezTo>
                      <a:pt x="239" y="130"/>
                      <a:pt x="238" y="129"/>
                      <a:pt x="237" y="128"/>
                    </a:cubicBezTo>
                    <a:cubicBezTo>
                      <a:pt x="234" y="121"/>
                      <a:pt x="234" y="109"/>
                      <a:pt x="240" y="105"/>
                    </a:cubicBezTo>
                    <a:cubicBezTo>
                      <a:pt x="241" y="104"/>
                      <a:pt x="242" y="103"/>
                      <a:pt x="243" y="102"/>
                    </a:cubicBezTo>
                    <a:cubicBezTo>
                      <a:pt x="248" y="99"/>
                      <a:pt x="252" y="98"/>
                      <a:pt x="256" y="98"/>
                    </a:cubicBezTo>
                    <a:cubicBezTo>
                      <a:pt x="258" y="98"/>
                      <a:pt x="260" y="98"/>
                      <a:pt x="262" y="98"/>
                    </a:cubicBezTo>
                    <a:cubicBezTo>
                      <a:pt x="264" y="99"/>
                      <a:pt x="267" y="99"/>
                      <a:pt x="269" y="99"/>
                    </a:cubicBezTo>
                    <a:cubicBezTo>
                      <a:pt x="262" y="111"/>
                      <a:pt x="252" y="121"/>
                      <a:pt x="240" y="131"/>
                    </a:cubicBezTo>
                    <a:moveTo>
                      <a:pt x="42" y="91"/>
                    </a:moveTo>
                    <a:cubicBezTo>
                      <a:pt x="40" y="86"/>
                      <a:pt x="39" y="81"/>
                      <a:pt x="38" y="76"/>
                    </a:cubicBezTo>
                    <a:cubicBezTo>
                      <a:pt x="45" y="77"/>
                      <a:pt x="51" y="79"/>
                      <a:pt x="53" y="86"/>
                    </a:cubicBezTo>
                    <a:cubicBezTo>
                      <a:pt x="58" y="96"/>
                      <a:pt x="57" y="103"/>
                      <a:pt x="50" y="110"/>
                    </a:cubicBezTo>
                    <a:cubicBezTo>
                      <a:pt x="50" y="110"/>
                      <a:pt x="50" y="110"/>
                      <a:pt x="50" y="110"/>
                    </a:cubicBezTo>
                    <a:cubicBezTo>
                      <a:pt x="46" y="104"/>
                      <a:pt x="44" y="97"/>
                      <a:pt x="42" y="91"/>
                    </a:cubicBezTo>
                    <a:moveTo>
                      <a:pt x="275" y="90"/>
                    </a:moveTo>
                    <a:cubicBezTo>
                      <a:pt x="271" y="86"/>
                      <a:pt x="268" y="83"/>
                      <a:pt x="269" y="75"/>
                    </a:cubicBezTo>
                    <a:cubicBezTo>
                      <a:pt x="271" y="66"/>
                      <a:pt x="277" y="63"/>
                      <a:pt x="284" y="60"/>
                    </a:cubicBezTo>
                    <a:cubicBezTo>
                      <a:pt x="283" y="70"/>
                      <a:pt x="279" y="80"/>
                      <a:pt x="275" y="90"/>
                    </a:cubicBezTo>
                    <a:moveTo>
                      <a:pt x="36" y="67"/>
                    </a:moveTo>
                    <a:cubicBezTo>
                      <a:pt x="35" y="58"/>
                      <a:pt x="35" y="48"/>
                      <a:pt x="36" y="39"/>
                    </a:cubicBezTo>
                    <a:cubicBezTo>
                      <a:pt x="42" y="42"/>
                      <a:pt x="46" y="46"/>
                      <a:pt x="46" y="52"/>
                    </a:cubicBezTo>
                    <a:cubicBezTo>
                      <a:pt x="47" y="59"/>
                      <a:pt x="45" y="67"/>
                      <a:pt x="36" y="67"/>
                    </a:cubicBezTo>
                    <a:moveTo>
                      <a:pt x="267" y="22"/>
                    </a:moveTo>
                    <a:cubicBezTo>
                      <a:pt x="268" y="21"/>
                      <a:pt x="268" y="20"/>
                      <a:pt x="269" y="19"/>
                    </a:cubicBezTo>
                    <a:cubicBezTo>
                      <a:pt x="269" y="16"/>
                      <a:pt x="272" y="14"/>
                      <a:pt x="277" y="14"/>
                    </a:cubicBezTo>
                    <a:cubicBezTo>
                      <a:pt x="278" y="14"/>
                      <a:pt x="279" y="15"/>
                      <a:pt x="280" y="15"/>
                    </a:cubicBezTo>
                    <a:cubicBezTo>
                      <a:pt x="280" y="15"/>
                      <a:pt x="280" y="15"/>
                      <a:pt x="280" y="15"/>
                    </a:cubicBezTo>
                    <a:cubicBezTo>
                      <a:pt x="282" y="20"/>
                      <a:pt x="284" y="25"/>
                      <a:pt x="284" y="31"/>
                    </a:cubicBezTo>
                    <a:cubicBezTo>
                      <a:pt x="285" y="37"/>
                      <a:pt x="286" y="43"/>
                      <a:pt x="285" y="50"/>
                    </a:cubicBezTo>
                    <a:cubicBezTo>
                      <a:pt x="280" y="48"/>
                      <a:pt x="274" y="44"/>
                      <a:pt x="270" y="40"/>
                    </a:cubicBezTo>
                    <a:cubicBezTo>
                      <a:pt x="264" y="34"/>
                      <a:pt x="264" y="29"/>
                      <a:pt x="267" y="22"/>
                    </a:cubicBezTo>
                    <a:moveTo>
                      <a:pt x="39" y="24"/>
                    </a:moveTo>
                    <a:cubicBezTo>
                      <a:pt x="40" y="19"/>
                      <a:pt x="42" y="14"/>
                      <a:pt x="44" y="9"/>
                    </a:cubicBezTo>
                    <a:cubicBezTo>
                      <a:pt x="47" y="11"/>
                      <a:pt x="48" y="16"/>
                      <a:pt x="49" y="19"/>
                    </a:cubicBezTo>
                    <a:cubicBezTo>
                      <a:pt x="49" y="21"/>
                      <a:pt x="49" y="22"/>
                      <a:pt x="49" y="23"/>
                    </a:cubicBezTo>
                    <a:cubicBezTo>
                      <a:pt x="48" y="28"/>
                      <a:pt x="44" y="30"/>
                      <a:pt x="39" y="30"/>
                    </a:cubicBezTo>
                    <a:cubicBezTo>
                      <a:pt x="39" y="30"/>
                      <a:pt x="38" y="30"/>
                      <a:pt x="38" y="30"/>
                    </a:cubicBezTo>
                    <a:cubicBezTo>
                      <a:pt x="38" y="28"/>
                      <a:pt x="39" y="26"/>
                      <a:pt x="39" y="24"/>
                    </a:cubicBezTo>
                    <a:moveTo>
                      <a:pt x="44" y="0"/>
                    </a:moveTo>
                    <a:cubicBezTo>
                      <a:pt x="44" y="0"/>
                      <a:pt x="43" y="1"/>
                      <a:pt x="42" y="1"/>
                    </a:cubicBezTo>
                    <a:cubicBezTo>
                      <a:pt x="42" y="1"/>
                      <a:pt x="42" y="1"/>
                      <a:pt x="41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5" y="7"/>
                      <a:pt x="26" y="17"/>
                      <a:pt x="19" y="33"/>
                    </a:cubicBezTo>
                    <a:cubicBezTo>
                      <a:pt x="8" y="55"/>
                      <a:pt x="0" y="88"/>
                      <a:pt x="12" y="133"/>
                    </a:cubicBezTo>
                    <a:cubicBezTo>
                      <a:pt x="13" y="137"/>
                      <a:pt x="14" y="140"/>
                      <a:pt x="16" y="144"/>
                    </a:cubicBezTo>
                    <a:cubicBezTo>
                      <a:pt x="22" y="159"/>
                      <a:pt x="33" y="174"/>
                      <a:pt x="49" y="186"/>
                    </a:cubicBezTo>
                    <a:cubicBezTo>
                      <a:pt x="49" y="186"/>
                      <a:pt x="50" y="187"/>
                      <a:pt x="50" y="187"/>
                    </a:cubicBezTo>
                    <a:cubicBezTo>
                      <a:pt x="58" y="193"/>
                      <a:pt x="66" y="198"/>
                      <a:pt x="75" y="203"/>
                    </a:cubicBezTo>
                    <a:cubicBezTo>
                      <a:pt x="89" y="210"/>
                      <a:pt x="104" y="215"/>
                      <a:pt x="122" y="218"/>
                    </a:cubicBezTo>
                    <a:cubicBezTo>
                      <a:pt x="132" y="220"/>
                      <a:pt x="143" y="221"/>
                      <a:pt x="153" y="221"/>
                    </a:cubicBezTo>
                    <a:cubicBezTo>
                      <a:pt x="192" y="221"/>
                      <a:pt x="224" y="208"/>
                      <a:pt x="243" y="193"/>
                    </a:cubicBezTo>
                    <a:cubicBezTo>
                      <a:pt x="258" y="181"/>
                      <a:pt x="270" y="168"/>
                      <a:pt x="279" y="154"/>
                    </a:cubicBezTo>
                    <a:cubicBezTo>
                      <a:pt x="287" y="143"/>
                      <a:pt x="292" y="132"/>
                      <a:pt x="296" y="121"/>
                    </a:cubicBezTo>
                    <a:cubicBezTo>
                      <a:pt x="296" y="120"/>
                      <a:pt x="297" y="119"/>
                      <a:pt x="297" y="118"/>
                    </a:cubicBezTo>
                    <a:cubicBezTo>
                      <a:pt x="298" y="113"/>
                      <a:pt x="300" y="109"/>
                      <a:pt x="301" y="104"/>
                    </a:cubicBezTo>
                    <a:cubicBezTo>
                      <a:pt x="301" y="103"/>
                      <a:pt x="301" y="101"/>
                      <a:pt x="302" y="99"/>
                    </a:cubicBezTo>
                    <a:cubicBezTo>
                      <a:pt x="302" y="95"/>
                      <a:pt x="303" y="90"/>
                      <a:pt x="303" y="85"/>
                    </a:cubicBezTo>
                    <a:cubicBezTo>
                      <a:pt x="305" y="67"/>
                      <a:pt x="303" y="50"/>
                      <a:pt x="299" y="36"/>
                    </a:cubicBezTo>
                    <a:cubicBezTo>
                      <a:pt x="295" y="21"/>
                      <a:pt x="289" y="9"/>
                      <a:pt x="285" y="5"/>
                    </a:cubicBezTo>
                    <a:cubicBezTo>
                      <a:pt x="284" y="4"/>
                      <a:pt x="283" y="3"/>
                      <a:pt x="282" y="3"/>
                    </a:cubicBezTo>
                    <a:cubicBezTo>
                      <a:pt x="280" y="3"/>
                      <a:pt x="279" y="4"/>
                      <a:pt x="278" y="6"/>
                    </a:cubicBezTo>
                    <a:cubicBezTo>
                      <a:pt x="278" y="6"/>
                      <a:pt x="277" y="6"/>
                      <a:pt x="277" y="6"/>
                    </a:cubicBezTo>
                    <a:cubicBezTo>
                      <a:pt x="268" y="6"/>
                      <a:pt x="262" y="11"/>
                      <a:pt x="259" y="18"/>
                    </a:cubicBezTo>
                    <a:cubicBezTo>
                      <a:pt x="257" y="22"/>
                      <a:pt x="256" y="27"/>
                      <a:pt x="257" y="32"/>
                    </a:cubicBezTo>
                    <a:cubicBezTo>
                      <a:pt x="258" y="40"/>
                      <a:pt x="267" y="50"/>
                      <a:pt x="276" y="55"/>
                    </a:cubicBezTo>
                    <a:cubicBezTo>
                      <a:pt x="269" y="58"/>
                      <a:pt x="264" y="62"/>
                      <a:pt x="262" y="70"/>
                    </a:cubicBezTo>
                    <a:cubicBezTo>
                      <a:pt x="261" y="74"/>
                      <a:pt x="259" y="81"/>
                      <a:pt x="260" y="86"/>
                    </a:cubicBezTo>
                    <a:cubicBezTo>
                      <a:pt x="261" y="88"/>
                      <a:pt x="262" y="90"/>
                      <a:pt x="264" y="91"/>
                    </a:cubicBezTo>
                    <a:cubicBezTo>
                      <a:pt x="260" y="91"/>
                      <a:pt x="256" y="90"/>
                      <a:pt x="253" y="90"/>
                    </a:cubicBezTo>
                    <a:cubicBezTo>
                      <a:pt x="250" y="90"/>
                      <a:pt x="247" y="90"/>
                      <a:pt x="244" y="91"/>
                    </a:cubicBezTo>
                    <a:cubicBezTo>
                      <a:pt x="240" y="92"/>
                      <a:pt x="230" y="101"/>
                      <a:pt x="229" y="105"/>
                    </a:cubicBezTo>
                    <a:cubicBezTo>
                      <a:pt x="227" y="110"/>
                      <a:pt x="227" y="117"/>
                      <a:pt x="228" y="124"/>
                    </a:cubicBezTo>
                    <a:cubicBezTo>
                      <a:pt x="224" y="122"/>
                      <a:pt x="219" y="122"/>
                      <a:pt x="216" y="122"/>
                    </a:cubicBezTo>
                    <a:cubicBezTo>
                      <a:pt x="214" y="122"/>
                      <a:pt x="213" y="122"/>
                      <a:pt x="212" y="122"/>
                    </a:cubicBezTo>
                    <a:cubicBezTo>
                      <a:pt x="198" y="123"/>
                      <a:pt x="192" y="138"/>
                      <a:pt x="188" y="151"/>
                    </a:cubicBezTo>
                    <a:cubicBezTo>
                      <a:pt x="185" y="147"/>
                      <a:pt x="183" y="141"/>
                      <a:pt x="180" y="138"/>
                    </a:cubicBezTo>
                    <a:cubicBezTo>
                      <a:pt x="175" y="132"/>
                      <a:pt x="165" y="132"/>
                      <a:pt x="158" y="132"/>
                    </a:cubicBezTo>
                    <a:cubicBezTo>
                      <a:pt x="158" y="132"/>
                      <a:pt x="158" y="132"/>
                      <a:pt x="158" y="132"/>
                    </a:cubicBezTo>
                    <a:cubicBezTo>
                      <a:pt x="149" y="132"/>
                      <a:pt x="142" y="140"/>
                      <a:pt x="137" y="149"/>
                    </a:cubicBezTo>
                    <a:cubicBezTo>
                      <a:pt x="134" y="143"/>
                      <a:pt x="130" y="137"/>
                      <a:pt x="122" y="134"/>
                    </a:cubicBezTo>
                    <a:cubicBezTo>
                      <a:pt x="119" y="133"/>
                      <a:pt x="117" y="132"/>
                      <a:pt x="114" y="132"/>
                    </a:cubicBezTo>
                    <a:cubicBezTo>
                      <a:pt x="107" y="132"/>
                      <a:pt x="101" y="135"/>
                      <a:pt x="95" y="138"/>
                    </a:cubicBezTo>
                    <a:cubicBezTo>
                      <a:pt x="95" y="131"/>
                      <a:pt x="93" y="122"/>
                      <a:pt x="91" y="118"/>
                    </a:cubicBezTo>
                    <a:cubicBezTo>
                      <a:pt x="87" y="110"/>
                      <a:pt x="77" y="107"/>
                      <a:pt x="67" y="107"/>
                    </a:cubicBezTo>
                    <a:cubicBezTo>
                      <a:pt x="65" y="107"/>
                      <a:pt x="64" y="107"/>
                      <a:pt x="62" y="108"/>
                    </a:cubicBezTo>
                    <a:cubicBezTo>
                      <a:pt x="65" y="101"/>
                      <a:pt x="66" y="94"/>
                      <a:pt x="63" y="86"/>
                    </a:cubicBezTo>
                    <a:cubicBezTo>
                      <a:pt x="61" y="78"/>
                      <a:pt x="56" y="73"/>
                      <a:pt x="49" y="71"/>
                    </a:cubicBezTo>
                    <a:cubicBezTo>
                      <a:pt x="52" y="68"/>
                      <a:pt x="54" y="64"/>
                      <a:pt x="55" y="58"/>
                    </a:cubicBezTo>
                    <a:cubicBezTo>
                      <a:pt x="55" y="50"/>
                      <a:pt x="53" y="43"/>
                      <a:pt x="48" y="38"/>
                    </a:cubicBezTo>
                    <a:cubicBezTo>
                      <a:pt x="53" y="37"/>
                      <a:pt x="56" y="33"/>
                      <a:pt x="57" y="24"/>
                    </a:cubicBezTo>
                    <a:cubicBezTo>
                      <a:pt x="57" y="21"/>
                      <a:pt x="57" y="18"/>
                      <a:pt x="56" y="15"/>
                    </a:cubicBezTo>
                    <a:cubicBezTo>
                      <a:pt x="55" y="9"/>
                      <a:pt x="52" y="4"/>
                      <a:pt x="46" y="1"/>
                    </a:cubicBezTo>
                    <a:cubicBezTo>
                      <a:pt x="46" y="1"/>
                      <a:pt x="45" y="0"/>
                      <a:pt x="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4" name="Freeform 834"/>
              <p:cNvSpPr>
                <a:spLocks noEditPoints="1"/>
              </p:cNvSpPr>
              <p:nvPr/>
            </p:nvSpPr>
            <p:spPr bwMode="auto">
              <a:xfrm>
                <a:off x="2286" y="2653"/>
                <a:ext cx="324" cy="212"/>
              </a:xfrm>
              <a:custGeom>
                <a:avLst/>
                <a:gdLst>
                  <a:gd name="T0" fmla="*/ 189 w 656"/>
                  <a:gd name="T1" fmla="*/ 429 h 429"/>
                  <a:gd name="T2" fmla="*/ 158 w 656"/>
                  <a:gd name="T3" fmla="*/ 419 h 429"/>
                  <a:gd name="T4" fmla="*/ 177 w 656"/>
                  <a:gd name="T5" fmla="*/ 424 h 429"/>
                  <a:gd name="T6" fmla="*/ 3 w 656"/>
                  <a:gd name="T7" fmla="*/ 219 h 429"/>
                  <a:gd name="T8" fmla="*/ 548 w 656"/>
                  <a:gd name="T9" fmla="*/ 155 h 429"/>
                  <a:gd name="T10" fmla="*/ 569 w 656"/>
                  <a:gd name="T11" fmla="*/ 127 h 429"/>
                  <a:gd name="T12" fmla="*/ 576 w 656"/>
                  <a:gd name="T13" fmla="*/ 119 h 429"/>
                  <a:gd name="T14" fmla="*/ 147 w 656"/>
                  <a:gd name="T15" fmla="*/ 26 h 429"/>
                  <a:gd name="T16" fmla="*/ 381 w 656"/>
                  <a:gd name="T17" fmla="*/ 12 h 429"/>
                  <a:gd name="T18" fmla="*/ 356 w 656"/>
                  <a:gd name="T19" fmla="*/ 21 h 429"/>
                  <a:gd name="T20" fmla="*/ 133 w 656"/>
                  <a:gd name="T21" fmla="*/ 355 h 429"/>
                  <a:gd name="T22" fmla="*/ 170 w 656"/>
                  <a:gd name="T23" fmla="*/ 386 h 429"/>
                  <a:gd name="T24" fmla="*/ 182 w 656"/>
                  <a:gd name="T25" fmla="*/ 386 h 429"/>
                  <a:gd name="T26" fmla="*/ 112 w 656"/>
                  <a:gd name="T27" fmla="*/ 367 h 429"/>
                  <a:gd name="T28" fmla="*/ 207 w 656"/>
                  <a:gd name="T29" fmla="*/ 373 h 429"/>
                  <a:gd name="T30" fmla="*/ 243 w 656"/>
                  <a:gd name="T31" fmla="*/ 356 h 429"/>
                  <a:gd name="T32" fmla="*/ 179 w 656"/>
                  <a:gd name="T33" fmla="*/ 306 h 429"/>
                  <a:gd name="T34" fmla="*/ 308 w 656"/>
                  <a:gd name="T35" fmla="*/ 279 h 429"/>
                  <a:gd name="T36" fmla="*/ 238 w 656"/>
                  <a:gd name="T37" fmla="*/ 283 h 429"/>
                  <a:gd name="T38" fmla="*/ 608 w 656"/>
                  <a:gd name="T39" fmla="*/ 296 h 429"/>
                  <a:gd name="T40" fmla="*/ 626 w 656"/>
                  <a:gd name="T41" fmla="*/ 290 h 429"/>
                  <a:gd name="T42" fmla="*/ 633 w 656"/>
                  <a:gd name="T43" fmla="*/ 247 h 429"/>
                  <a:gd name="T44" fmla="*/ 226 w 656"/>
                  <a:gd name="T45" fmla="*/ 276 h 429"/>
                  <a:gd name="T46" fmla="*/ 314 w 656"/>
                  <a:gd name="T47" fmla="*/ 271 h 429"/>
                  <a:gd name="T48" fmla="*/ 632 w 656"/>
                  <a:gd name="T49" fmla="*/ 239 h 429"/>
                  <a:gd name="T50" fmla="*/ 627 w 656"/>
                  <a:gd name="T51" fmla="*/ 215 h 429"/>
                  <a:gd name="T52" fmla="*/ 47 w 656"/>
                  <a:gd name="T53" fmla="*/ 206 h 429"/>
                  <a:gd name="T54" fmla="*/ 205 w 656"/>
                  <a:gd name="T55" fmla="*/ 249 h 429"/>
                  <a:gd name="T56" fmla="*/ 434 w 656"/>
                  <a:gd name="T57" fmla="*/ 157 h 429"/>
                  <a:gd name="T58" fmla="*/ 46 w 656"/>
                  <a:gd name="T59" fmla="*/ 162 h 429"/>
                  <a:gd name="T60" fmla="*/ 70 w 656"/>
                  <a:gd name="T61" fmla="*/ 147 h 429"/>
                  <a:gd name="T62" fmla="*/ 76 w 656"/>
                  <a:gd name="T63" fmla="*/ 171 h 429"/>
                  <a:gd name="T64" fmla="*/ 524 w 656"/>
                  <a:gd name="T65" fmla="*/ 103 h 429"/>
                  <a:gd name="T66" fmla="*/ 88 w 656"/>
                  <a:gd name="T67" fmla="*/ 164 h 429"/>
                  <a:gd name="T68" fmla="*/ 126 w 656"/>
                  <a:gd name="T69" fmla="*/ 133 h 429"/>
                  <a:gd name="T70" fmla="*/ 133 w 656"/>
                  <a:gd name="T71" fmla="*/ 137 h 429"/>
                  <a:gd name="T72" fmla="*/ 148 w 656"/>
                  <a:gd name="T73" fmla="*/ 164 h 429"/>
                  <a:gd name="T74" fmla="*/ 245 w 656"/>
                  <a:gd name="T75" fmla="*/ 50 h 429"/>
                  <a:gd name="T76" fmla="*/ 282 w 656"/>
                  <a:gd name="T77" fmla="*/ 0 h 429"/>
                  <a:gd name="T78" fmla="*/ 53 w 656"/>
                  <a:gd name="T79" fmla="*/ 92 h 429"/>
                  <a:gd name="T80" fmla="*/ 45 w 656"/>
                  <a:gd name="T81" fmla="*/ 214 h 429"/>
                  <a:gd name="T82" fmla="*/ 60 w 656"/>
                  <a:gd name="T83" fmla="*/ 235 h 429"/>
                  <a:gd name="T84" fmla="*/ 67 w 656"/>
                  <a:gd name="T85" fmla="*/ 310 h 429"/>
                  <a:gd name="T86" fmla="*/ 378 w 656"/>
                  <a:gd name="T87" fmla="*/ 263 h 429"/>
                  <a:gd name="T88" fmla="*/ 563 w 656"/>
                  <a:gd name="T89" fmla="*/ 322 h 429"/>
                  <a:gd name="T90" fmla="*/ 651 w 656"/>
                  <a:gd name="T91" fmla="*/ 253 h 429"/>
                  <a:gd name="T92" fmla="*/ 597 w 656"/>
                  <a:gd name="T93" fmla="*/ 119 h 429"/>
                  <a:gd name="T94" fmla="*/ 593 w 656"/>
                  <a:gd name="T95" fmla="*/ 156 h 429"/>
                  <a:gd name="T96" fmla="*/ 548 w 656"/>
                  <a:gd name="T97" fmla="*/ 166 h 429"/>
                  <a:gd name="T98" fmla="*/ 394 w 656"/>
                  <a:gd name="T99" fmla="*/ 159 h 429"/>
                  <a:gd name="T100" fmla="*/ 278 w 656"/>
                  <a:gd name="T101" fmla="*/ 171 h 429"/>
                  <a:gd name="T102" fmla="*/ 541 w 656"/>
                  <a:gd name="T103" fmla="*/ 113 h 429"/>
                  <a:gd name="T104" fmla="*/ 384 w 656"/>
                  <a:gd name="T105" fmla="*/ 29 h 429"/>
                  <a:gd name="T106" fmla="*/ 186 w 656"/>
                  <a:gd name="T107" fmla="*/ 195 h 429"/>
                  <a:gd name="T108" fmla="*/ 358 w 656"/>
                  <a:gd name="T109" fmla="*/ 33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56" h="429">
                    <a:moveTo>
                      <a:pt x="163" y="425"/>
                    </a:moveTo>
                    <a:cubicBezTo>
                      <a:pt x="163" y="426"/>
                      <a:pt x="163" y="428"/>
                      <a:pt x="163" y="429"/>
                    </a:cubicBezTo>
                    <a:cubicBezTo>
                      <a:pt x="164" y="429"/>
                      <a:pt x="166" y="429"/>
                      <a:pt x="168" y="429"/>
                    </a:cubicBezTo>
                    <a:cubicBezTo>
                      <a:pt x="167" y="429"/>
                      <a:pt x="167" y="429"/>
                      <a:pt x="167" y="429"/>
                    </a:cubicBezTo>
                    <a:cubicBezTo>
                      <a:pt x="165" y="428"/>
                      <a:pt x="164" y="426"/>
                      <a:pt x="163" y="425"/>
                    </a:cubicBezTo>
                    <a:moveTo>
                      <a:pt x="194" y="424"/>
                    </a:moveTo>
                    <a:cubicBezTo>
                      <a:pt x="192" y="426"/>
                      <a:pt x="191" y="427"/>
                      <a:pt x="189" y="429"/>
                    </a:cubicBezTo>
                    <a:cubicBezTo>
                      <a:pt x="191" y="428"/>
                      <a:pt x="193" y="428"/>
                      <a:pt x="195" y="428"/>
                    </a:cubicBezTo>
                    <a:cubicBezTo>
                      <a:pt x="195" y="426"/>
                      <a:pt x="194" y="425"/>
                      <a:pt x="194" y="424"/>
                    </a:cubicBezTo>
                    <a:moveTo>
                      <a:pt x="158" y="419"/>
                    </a:moveTo>
                    <a:cubicBezTo>
                      <a:pt x="153" y="420"/>
                      <a:pt x="148" y="422"/>
                      <a:pt x="143" y="425"/>
                    </a:cubicBezTo>
                    <a:cubicBezTo>
                      <a:pt x="147" y="426"/>
                      <a:pt x="152" y="427"/>
                      <a:pt x="157" y="428"/>
                    </a:cubicBezTo>
                    <a:cubicBezTo>
                      <a:pt x="157" y="427"/>
                      <a:pt x="157" y="426"/>
                      <a:pt x="157" y="425"/>
                    </a:cubicBezTo>
                    <a:cubicBezTo>
                      <a:pt x="157" y="423"/>
                      <a:pt x="157" y="421"/>
                      <a:pt x="158" y="419"/>
                    </a:cubicBezTo>
                    <a:moveTo>
                      <a:pt x="200" y="418"/>
                    </a:moveTo>
                    <a:cubicBezTo>
                      <a:pt x="200" y="420"/>
                      <a:pt x="201" y="423"/>
                      <a:pt x="202" y="426"/>
                    </a:cubicBezTo>
                    <a:cubicBezTo>
                      <a:pt x="207" y="425"/>
                      <a:pt x="211" y="424"/>
                      <a:pt x="215" y="422"/>
                    </a:cubicBezTo>
                    <a:cubicBezTo>
                      <a:pt x="210" y="420"/>
                      <a:pt x="205" y="419"/>
                      <a:pt x="200" y="418"/>
                    </a:cubicBezTo>
                    <a:moveTo>
                      <a:pt x="182" y="416"/>
                    </a:moveTo>
                    <a:cubicBezTo>
                      <a:pt x="177" y="416"/>
                      <a:pt x="171" y="416"/>
                      <a:pt x="166" y="417"/>
                    </a:cubicBezTo>
                    <a:cubicBezTo>
                      <a:pt x="169" y="421"/>
                      <a:pt x="171" y="424"/>
                      <a:pt x="177" y="424"/>
                    </a:cubicBezTo>
                    <a:cubicBezTo>
                      <a:pt x="177" y="424"/>
                      <a:pt x="178" y="424"/>
                      <a:pt x="178" y="424"/>
                    </a:cubicBezTo>
                    <a:cubicBezTo>
                      <a:pt x="185" y="424"/>
                      <a:pt x="188" y="421"/>
                      <a:pt x="191" y="416"/>
                    </a:cubicBezTo>
                    <a:cubicBezTo>
                      <a:pt x="188" y="416"/>
                      <a:pt x="185" y="416"/>
                      <a:pt x="182" y="416"/>
                    </a:cubicBezTo>
                    <a:moveTo>
                      <a:pt x="2" y="202"/>
                    </a:moveTo>
                    <a:cubicBezTo>
                      <a:pt x="1" y="202"/>
                      <a:pt x="1" y="203"/>
                      <a:pt x="0" y="203"/>
                    </a:cubicBezTo>
                    <a:cubicBezTo>
                      <a:pt x="0" y="209"/>
                      <a:pt x="0" y="215"/>
                      <a:pt x="1" y="220"/>
                    </a:cubicBezTo>
                    <a:cubicBezTo>
                      <a:pt x="2" y="220"/>
                      <a:pt x="2" y="219"/>
                      <a:pt x="3" y="219"/>
                    </a:cubicBezTo>
                    <a:cubicBezTo>
                      <a:pt x="3" y="213"/>
                      <a:pt x="3" y="207"/>
                      <a:pt x="2" y="202"/>
                    </a:cubicBezTo>
                    <a:moveTo>
                      <a:pt x="552" y="145"/>
                    </a:moveTo>
                    <a:cubicBezTo>
                      <a:pt x="552" y="145"/>
                      <a:pt x="552" y="145"/>
                      <a:pt x="552" y="145"/>
                    </a:cubicBezTo>
                    <a:cubicBezTo>
                      <a:pt x="549" y="145"/>
                      <a:pt x="547" y="145"/>
                      <a:pt x="544" y="145"/>
                    </a:cubicBezTo>
                    <a:cubicBezTo>
                      <a:pt x="544" y="145"/>
                      <a:pt x="544" y="146"/>
                      <a:pt x="544" y="146"/>
                    </a:cubicBezTo>
                    <a:cubicBezTo>
                      <a:pt x="543" y="149"/>
                      <a:pt x="544" y="152"/>
                      <a:pt x="548" y="155"/>
                    </a:cubicBezTo>
                    <a:cubicBezTo>
                      <a:pt x="548" y="155"/>
                      <a:pt x="548" y="155"/>
                      <a:pt x="548" y="155"/>
                    </a:cubicBezTo>
                    <a:cubicBezTo>
                      <a:pt x="549" y="155"/>
                      <a:pt x="550" y="155"/>
                      <a:pt x="551" y="156"/>
                    </a:cubicBezTo>
                    <a:cubicBezTo>
                      <a:pt x="551" y="155"/>
                      <a:pt x="552" y="155"/>
                      <a:pt x="552" y="155"/>
                    </a:cubicBezTo>
                    <a:cubicBezTo>
                      <a:pt x="550" y="154"/>
                      <a:pt x="549" y="153"/>
                      <a:pt x="547" y="152"/>
                    </a:cubicBezTo>
                    <a:cubicBezTo>
                      <a:pt x="550" y="152"/>
                      <a:pt x="552" y="152"/>
                      <a:pt x="554" y="152"/>
                    </a:cubicBezTo>
                    <a:cubicBezTo>
                      <a:pt x="556" y="150"/>
                      <a:pt x="559" y="148"/>
                      <a:pt x="561" y="145"/>
                    </a:cubicBezTo>
                    <a:cubicBezTo>
                      <a:pt x="558" y="145"/>
                      <a:pt x="555" y="145"/>
                      <a:pt x="552" y="145"/>
                    </a:cubicBezTo>
                    <a:moveTo>
                      <a:pt x="569" y="127"/>
                    </a:moveTo>
                    <a:cubicBezTo>
                      <a:pt x="567" y="127"/>
                      <a:pt x="565" y="128"/>
                      <a:pt x="563" y="128"/>
                    </a:cubicBezTo>
                    <a:cubicBezTo>
                      <a:pt x="565" y="130"/>
                      <a:pt x="567" y="131"/>
                      <a:pt x="569" y="133"/>
                    </a:cubicBezTo>
                    <a:cubicBezTo>
                      <a:pt x="570" y="131"/>
                      <a:pt x="571" y="129"/>
                      <a:pt x="572" y="128"/>
                    </a:cubicBezTo>
                    <a:cubicBezTo>
                      <a:pt x="571" y="127"/>
                      <a:pt x="570" y="127"/>
                      <a:pt x="569" y="127"/>
                    </a:cubicBezTo>
                    <a:moveTo>
                      <a:pt x="573" y="97"/>
                    </a:moveTo>
                    <a:cubicBezTo>
                      <a:pt x="573" y="98"/>
                      <a:pt x="573" y="98"/>
                      <a:pt x="573" y="99"/>
                    </a:cubicBezTo>
                    <a:cubicBezTo>
                      <a:pt x="570" y="108"/>
                      <a:pt x="572" y="113"/>
                      <a:pt x="576" y="119"/>
                    </a:cubicBezTo>
                    <a:cubicBezTo>
                      <a:pt x="578" y="114"/>
                      <a:pt x="580" y="109"/>
                      <a:pt x="581" y="104"/>
                    </a:cubicBezTo>
                    <a:cubicBezTo>
                      <a:pt x="578" y="102"/>
                      <a:pt x="576" y="100"/>
                      <a:pt x="573" y="97"/>
                    </a:cubicBezTo>
                    <a:moveTo>
                      <a:pt x="373" y="31"/>
                    </a:moveTo>
                    <a:cubicBezTo>
                      <a:pt x="370" y="38"/>
                      <a:pt x="368" y="45"/>
                      <a:pt x="367" y="51"/>
                    </a:cubicBezTo>
                    <a:cubicBezTo>
                      <a:pt x="371" y="50"/>
                      <a:pt x="376" y="45"/>
                      <a:pt x="377" y="42"/>
                    </a:cubicBezTo>
                    <a:cubicBezTo>
                      <a:pt x="380" y="36"/>
                      <a:pt x="377" y="33"/>
                      <a:pt x="373" y="31"/>
                    </a:cubicBezTo>
                    <a:moveTo>
                      <a:pt x="147" y="26"/>
                    </a:moveTo>
                    <a:cubicBezTo>
                      <a:pt x="141" y="29"/>
                      <a:pt x="135" y="32"/>
                      <a:pt x="130" y="35"/>
                    </a:cubicBezTo>
                    <a:cubicBezTo>
                      <a:pt x="130" y="36"/>
                      <a:pt x="131" y="37"/>
                      <a:pt x="131" y="38"/>
                    </a:cubicBezTo>
                    <a:cubicBezTo>
                      <a:pt x="132" y="41"/>
                      <a:pt x="135" y="43"/>
                      <a:pt x="140" y="43"/>
                    </a:cubicBezTo>
                    <a:cubicBezTo>
                      <a:pt x="140" y="43"/>
                      <a:pt x="142" y="42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ubicBezTo>
                      <a:pt x="145" y="37"/>
                      <a:pt x="146" y="32"/>
                      <a:pt x="147" y="26"/>
                    </a:cubicBezTo>
                    <a:moveTo>
                      <a:pt x="381" y="12"/>
                    </a:moveTo>
                    <a:cubicBezTo>
                      <a:pt x="379" y="16"/>
                      <a:pt x="377" y="19"/>
                      <a:pt x="376" y="22"/>
                    </a:cubicBezTo>
                    <a:cubicBezTo>
                      <a:pt x="381" y="22"/>
                      <a:pt x="387" y="21"/>
                      <a:pt x="390" y="16"/>
                    </a:cubicBezTo>
                    <a:cubicBezTo>
                      <a:pt x="391" y="15"/>
                      <a:pt x="391" y="15"/>
                      <a:pt x="391" y="15"/>
                    </a:cubicBezTo>
                    <a:cubicBezTo>
                      <a:pt x="388" y="14"/>
                      <a:pt x="384" y="13"/>
                      <a:pt x="381" y="12"/>
                    </a:cubicBezTo>
                    <a:moveTo>
                      <a:pt x="350" y="6"/>
                    </a:moveTo>
                    <a:cubicBezTo>
                      <a:pt x="350" y="8"/>
                      <a:pt x="350" y="11"/>
                      <a:pt x="351" y="14"/>
                    </a:cubicBezTo>
                    <a:cubicBezTo>
                      <a:pt x="350" y="17"/>
                      <a:pt x="352" y="20"/>
                      <a:pt x="356" y="21"/>
                    </a:cubicBezTo>
                    <a:cubicBezTo>
                      <a:pt x="357" y="21"/>
                      <a:pt x="357" y="21"/>
                      <a:pt x="358" y="21"/>
                    </a:cubicBezTo>
                    <a:cubicBezTo>
                      <a:pt x="358" y="21"/>
                      <a:pt x="359" y="21"/>
                      <a:pt x="359" y="21"/>
                    </a:cubicBezTo>
                    <a:cubicBezTo>
                      <a:pt x="360" y="17"/>
                      <a:pt x="360" y="13"/>
                      <a:pt x="361" y="8"/>
                    </a:cubicBezTo>
                    <a:cubicBezTo>
                      <a:pt x="358" y="7"/>
                      <a:pt x="354" y="7"/>
                      <a:pt x="350" y="6"/>
                    </a:cubicBezTo>
                    <a:moveTo>
                      <a:pt x="116" y="333"/>
                    </a:moveTo>
                    <a:cubicBezTo>
                      <a:pt x="118" y="333"/>
                      <a:pt x="121" y="333"/>
                      <a:pt x="124" y="333"/>
                    </a:cubicBezTo>
                    <a:cubicBezTo>
                      <a:pt x="126" y="341"/>
                      <a:pt x="130" y="348"/>
                      <a:pt x="133" y="355"/>
                    </a:cubicBezTo>
                    <a:cubicBezTo>
                      <a:pt x="137" y="364"/>
                      <a:pt x="141" y="375"/>
                      <a:pt x="147" y="384"/>
                    </a:cubicBezTo>
                    <a:cubicBezTo>
                      <a:pt x="138" y="381"/>
                      <a:pt x="130" y="378"/>
                      <a:pt x="122" y="374"/>
                    </a:cubicBezTo>
                    <a:cubicBezTo>
                      <a:pt x="121" y="370"/>
                      <a:pt x="119" y="367"/>
                      <a:pt x="118" y="364"/>
                    </a:cubicBezTo>
                    <a:cubicBezTo>
                      <a:pt x="117" y="357"/>
                      <a:pt x="116" y="351"/>
                      <a:pt x="114" y="344"/>
                    </a:cubicBezTo>
                    <a:cubicBezTo>
                      <a:pt x="114" y="342"/>
                      <a:pt x="113" y="337"/>
                      <a:pt x="113" y="333"/>
                    </a:cubicBezTo>
                    <a:cubicBezTo>
                      <a:pt x="114" y="333"/>
                      <a:pt x="115" y="333"/>
                      <a:pt x="116" y="333"/>
                    </a:cubicBezTo>
                    <a:moveTo>
                      <a:pt x="170" y="386"/>
                    </a:moveTo>
                    <a:cubicBezTo>
                      <a:pt x="166" y="386"/>
                      <a:pt x="162" y="386"/>
                      <a:pt x="159" y="386"/>
                    </a:cubicBezTo>
                    <a:cubicBezTo>
                      <a:pt x="151" y="378"/>
                      <a:pt x="146" y="365"/>
                      <a:pt x="141" y="355"/>
                    </a:cubicBezTo>
                    <a:cubicBezTo>
                      <a:pt x="138" y="348"/>
                      <a:pt x="134" y="340"/>
                      <a:pt x="131" y="331"/>
                    </a:cubicBezTo>
                    <a:cubicBezTo>
                      <a:pt x="135" y="331"/>
                      <a:pt x="139" y="330"/>
                      <a:pt x="143" y="328"/>
                    </a:cubicBezTo>
                    <a:cubicBezTo>
                      <a:pt x="149" y="349"/>
                      <a:pt x="158" y="370"/>
                      <a:pt x="172" y="386"/>
                    </a:cubicBezTo>
                    <a:cubicBezTo>
                      <a:pt x="171" y="386"/>
                      <a:pt x="171" y="386"/>
                      <a:pt x="170" y="386"/>
                    </a:cubicBezTo>
                    <a:moveTo>
                      <a:pt x="182" y="386"/>
                    </a:moveTo>
                    <a:cubicBezTo>
                      <a:pt x="166" y="370"/>
                      <a:pt x="156" y="347"/>
                      <a:pt x="150" y="326"/>
                    </a:cubicBezTo>
                    <a:cubicBezTo>
                      <a:pt x="153" y="324"/>
                      <a:pt x="156" y="323"/>
                      <a:pt x="159" y="322"/>
                    </a:cubicBezTo>
                    <a:cubicBezTo>
                      <a:pt x="162" y="327"/>
                      <a:pt x="165" y="336"/>
                      <a:pt x="168" y="341"/>
                    </a:cubicBezTo>
                    <a:cubicBezTo>
                      <a:pt x="173" y="349"/>
                      <a:pt x="179" y="357"/>
                      <a:pt x="186" y="364"/>
                    </a:cubicBezTo>
                    <a:cubicBezTo>
                      <a:pt x="190" y="370"/>
                      <a:pt x="196" y="376"/>
                      <a:pt x="203" y="380"/>
                    </a:cubicBezTo>
                    <a:cubicBezTo>
                      <a:pt x="196" y="383"/>
                      <a:pt x="189" y="385"/>
                      <a:pt x="182" y="386"/>
                    </a:cubicBezTo>
                    <a:moveTo>
                      <a:pt x="112" y="367"/>
                    </a:moveTo>
                    <a:cubicBezTo>
                      <a:pt x="93" y="354"/>
                      <a:pt x="81" y="335"/>
                      <a:pt x="79" y="319"/>
                    </a:cubicBezTo>
                    <a:cubicBezTo>
                      <a:pt x="87" y="327"/>
                      <a:pt x="96" y="331"/>
                      <a:pt x="106" y="332"/>
                    </a:cubicBezTo>
                    <a:cubicBezTo>
                      <a:pt x="106" y="337"/>
                      <a:pt x="107" y="343"/>
                      <a:pt x="107" y="346"/>
                    </a:cubicBezTo>
                    <a:cubicBezTo>
                      <a:pt x="109" y="353"/>
                      <a:pt x="110" y="359"/>
                      <a:pt x="111" y="365"/>
                    </a:cubicBezTo>
                    <a:cubicBezTo>
                      <a:pt x="111" y="366"/>
                      <a:pt x="112" y="366"/>
                      <a:pt x="112" y="367"/>
                    </a:cubicBezTo>
                    <a:moveTo>
                      <a:pt x="212" y="377"/>
                    </a:moveTo>
                    <a:cubicBezTo>
                      <a:pt x="209" y="375"/>
                      <a:pt x="207" y="373"/>
                      <a:pt x="207" y="373"/>
                    </a:cubicBezTo>
                    <a:cubicBezTo>
                      <a:pt x="197" y="367"/>
                      <a:pt x="190" y="358"/>
                      <a:pt x="183" y="350"/>
                    </a:cubicBezTo>
                    <a:cubicBezTo>
                      <a:pt x="178" y="344"/>
                      <a:pt x="174" y="337"/>
                      <a:pt x="170" y="330"/>
                    </a:cubicBezTo>
                    <a:cubicBezTo>
                      <a:pt x="169" y="327"/>
                      <a:pt x="167" y="322"/>
                      <a:pt x="165" y="318"/>
                    </a:cubicBezTo>
                    <a:cubicBezTo>
                      <a:pt x="166" y="317"/>
                      <a:pt x="168" y="316"/>
                      <a:pt x="169" y="316"/>
                    </a:cubicBezTo>
                    <a:cubicBezTo>
                      <a:pt x="170" y="315"/>
                      <a:pt x="172" y="313"/>
                      <a:pt x="173" y="312"/>
                    </a:cubicBezTo>
                    <a:cubicBezTo>
                      <a:pt x="180" y="318"/>
                      <a:pt x="190" y="324"/>
                      <a:pt x="194" y="327"/>
                    </a:cubicBezTo>
                    <a:cubicBezTo>
                      <a:pt x="208" y="339"/>
                      <a:pt x="225" y="349"/>
                      <a:pt x="243" y="356"/>
                    </a:cubicBezTo>
                    <a:cubicBezTo>
                      <a:pt x="233" y="364"/>
                      <a:pt x="223" y="371"/>
                      <a:pt x="213" y="376"/>
                    </a:cubicBezTo>
                    <a:cubicBezTo>
                      <a:pt x="212" y="377"/>
                      <a:pt x="212" y="377"/>
                      <a:pt x="212" y="377"/>
                    </a:cubicBezTo>
                    <a:moveTo>
                      <a:pt x="248" y="351"/>
                    </a:moveTo>
                    <a:cubicBezTo>
                      <a:pt x="246" y="350"/>
                      <a:pt x="244" y="348"/>
                      <a:pt x="241" y="347"/>
                    </a:cubicBezTo>
                    <a:cubicBezTo>
                      <a:pt x="232" y="342"/>
                      <a:pt x="224" y="337"/>
                      <a:pt x="214" y="332"/>
                    </a:cubicBezTo>
                    <a:cubicBezTo>
                      <a:pt x="205" y="327"/>
                      <a:pt x="198" y="319"/>
                      <a:pt x="189" y="314"/>
                    </a:cubicBezTo>
                    <a:cubicBezTo>
                      <a:pt x="188" y="314"/>
                      <a:pt x="183" y="310"/>
                      <a:pt x="179" y="306"/>
                    </a:cubicBezTo>
                    <a:cubicBezTo>
                      <a:pt x="182" y="304"/>
                      <a:pt x="184" y="301"/>
                      <a:pt x="187" y="298"/>
                    </a:cubicBezTo>
                    <a:cubicBezTo>
                      <a:pt x="207" y="305"/>
                      <a:pt x="227" y="315"/>
                      <a:pt x="249" y="319"/>
                    </a:cubicBezTo>
                    <a:cubicBezTo>
                      <a:pt x="258" y="321"/>
                      <a:pt x="266" y="321"/>
                      <a:pt x="275" y="322"/>
                    </a:cubicBezTo>
                    <a:cubicBezTo>
                      <a:pt x="266" y="332"/>
                      <a:pt x="257" y="342"/>
                      <a:pt x="248" y="351"/>
                    </a:cubicBezTo>
                    <a:moveTo>
                      <a:pt x="238" y="283"/>
                    </a:moveTo>
                    <a:cubicBezTo>
                      <a:pt x="246" y="283"/>
                      <a:pt x="254" y="283"/>
                      <a:pt x="263" y="282"/>
                    </a:cubicBezTo>
                    <a:cubicBezTo>
                      <a:pt x="278" y="281"/>
                      <a:pt x="293" y="281"/>
                      <a:pt x="308" y="279"/>
                    </a:cubicBezTo>
                    <a:cubicBezTo>
                      <a:pt x="298" y="292"/>
                      <a:pt x="289" y="304"/>
                      <a:pt x="280" y="316"/>
                    </a:cubicBezTo>
                    <a:cubicBezTo>
                      <a:pt x="277" y="315"/>
                      <a:pt x="275" y="315"/>
                      <a:pt x="274" y="315"/>
                    </a:cubicBezTo>
                    <a:cubicBezTo>
                      <a:pt x="262" y="314"/>
                      <a:pt x="250" y="312"/>
                      <a:pt x="238" y="309"/>
                    </a:cubicBezTo>
                    <a:cubicBezTo>
                      <a:pt x="222" y="305"/>
                      <a:pt x="207" y="297"/>
                      <a:pt x="191" y="291"/>
                    </a:cubicBezTo>
                    <a:cubicBezTo>
                      <a:pt x="193" y="288"/>
                      <a:pt x="195" y="284"/>
                      <a:pt x="197" y="281"/>
                    </a:cubicBezTo>
                    <a:cubicBezTo>
                      <a:pt x="204" y="282"/>
                      <a:pt x="211" y="282"/>
                      <a:pt x="217" y="282"/>
                    </a:cubicBezTo>
                    <a:cubicBezTo>
                      <a:pt x="224" y="283"/>
                      <a:pt x="231" y="283"/>
                      <a:pt x="238" y="283"/>
                    </a:cubicBezTo>
                    <a:moveTo>
                      <a:pt x="601" y="312"/>
                    </a:moveTo>
                    <a:cubicBezTo>
                      <a:pt x="591" y="312"/>
                      <a:pt x="584" y="301"/>
                      <a:pt x="593" y="277"/>
                    </a:cubicBezTo>
                    <a:cubicBezTo>
                      <a:pt x="598" y="284"/>
                      <a:pt x="601" y="294"/>
                      <a:pt x="600" y="301"/>
                    </a:cubicBezTo>
                    <a:cubicBezTo>
                      <a:pt x="600" y="305"/>
                      <a:pt x="600" y="308"/>
                      <a:pt x="601" y="312"/>
                    </a:cubicBezTo>
                    <a:moveTo>
                      <a:pt x="608" y="311"/>
                    </a:moveTo>
                    <a:cubicBezTo>
                      <a:pt x="607" y="309"/>
                      <a:pt x="607" y="308"/>
                      <a:pt x="607" y="307"/>
                    </a:cubicBezTo>
                    <a:cubicBezTo>
                      <a:pt x="607" y="303"/>
                      <a:pt x="609" y="300"/>
                      <a:pt x="608" y="296"/>
                    </a:cubicBezTo>
                    <a:cubicBezTo>
                      <a:pt x="608" y="293"/>
                      <a:pt x="607" y="291"/>
                      <a:pt x="607" y="288"/>
                    </a:cubicBezTo>
                    <a:cubicBezTo>
                      <a:pt x="604" y="281"/>
                      <a:pt x="601" y="275"/>
                      <a:pt x="596" y="270"/>
                    </a:cubicBezTo>
                    <a:cubicBezTo>
                      <a:pt x="596" y="269"/>
                      <a:pt x="596" y="269"/>
                      <a:pt x="596" y="269"/>
                    </a:cubicBezTo>
                    <a:cubicBezTo>
                      <a:pt x="598" y="266"/>
                      <a:pt x="599" y="263"/>
                      <a:pt x="600" y="260"/>
                    </a:cubicBezTo>
                    <a:cubicBezTo>
                      <a:pt x="607" y="264"/>
                      <a:pt x="613" y="267"/>
                      <a:pt x="618" y="273"/>
                    </a:cubicBezTo>
                    <a:cubicBezTo>
                      <a:pt x="623" y="278"/>
                      <a:pt x="624" y="284"/>
                      <a:pt x="626" y="289"/>
                    </a:cubicBezTo>
                    <a:cubicBezTo>
                      <a:pt x="626" y="290"/>
                      <a:pt x="626" y="290"/>
                      <a:pt x="626" y="290"/>
                    </a:cubicBezTo>
                    <a:cubicBezTo>
                      <a:pt x="623" y="301"/>
                      <a:pt x="615" y="308"/>
                      <a:pt x="608" y="311"/>
                    </a:cubicBezTo>
                    <a:moveTo>
                      <a:pt x="630" y="277"/>
                    </a:moveTo>
                    <a:cubicBezTo>
                      <a:pt x="628" y="274"/>
                      <a:pt x="626" y="271"/>
                      <a:pt x="624" y="268"/>
                    </a:cubicBezTo>
                    <a:cubicBezTo>
                      <a:pt x="618" y="261"/>
                      <a:pt x="610" y="257"/>
                      <a:pt x="603" y="252"/>
                    </a:cubicBezTo>
                    <a:cubicBezTo>
                      <a:pt x="604" y="247"/>
                      <a:pt x="605" y="241"/>
                      <a:pt x="606" y="236"/>
                    </a:cubicBezTo>
                    <a:cubicBezTo>
                      <a:pt x="609" y="238"/>
                      <a:pt x="612" y="240"/>
                      <a:pt x="616" y="241"/>
                    </a:cubicBezTo>
                    <a:cubicBezTo>
                      <a:pt x="619" y="242"/>
                      <a:pt x="627" y="244"/>
                      <a:pt x="633" y="247"/>
                    </a:cubicBezTo>
                    <a:cubicBezTo>
                      <a:pt x="633" y="257"/>
                      <a:pt x="632" y="267"/>
                      <a:pt x="630" y="277"/>
                    </a:cubicBezTo>
                    <a:moveTo>
                      <a:pt x="40" y="261"/>
                    </a:moveTo>
                    <a:cubicBezTo>
                      <a:pt x="36" y="249"/>
                      <a:pt x="33" y="238"/>
                      <a:pt x="32" y="228"/>
                    </a:cubicBezTo>
                    <a:cubicBezTo>
                      <a:pt x="35" y="230"/>
                      <a:pt x="38" y="231"/>
                      <a:pt x="40" y="233"/>
                    </a:cubicBezTo>
                    <a:cubicBezTo>
                      <a:pt x="41" y="233"/>
                      <a:pt x="41" y="233"/>
                      <a:pt x="41" y="233"/>
                    </a:cubicBezTo>
                    <a:cubicBezTo>
                      <a:pt x="39" y="242"/>
                      <a:pt x="39" y="255"/>
                      <a:pt x="40" y="261"/>
                    </a:cubicBezTo>
                    <a:moveTo>
                      <a:pt x="226" y="276"/>
                    </a:moveTo>
                    <a:cubicBezTo>
                      <a:pt x="217" y="276"/>
                      <a:pt x="208" y="275"/>
                      <a:pt x="200" y="274"/>
                    </a:cubicBezTo>
                    <a:cubicBezTo>
                      <a:pt x="202" y="269"/>
                      <a:pt x="203" y="263"/>
                      <a:pt x="204" y="258"/>
                    </a:cubicBezTo>
                    <a:cubicBezTo>
                      <a:pt x="209" y="256"/>
                      <a:pt x="214" y="255"/>
                      <a:pt x="216" y="255"/>
                    </a:cubicBezTo>
                    <a:cubicBezTo>
                      <a:pt x="225" y="253"/>
                      <a:pt x="233" y="251"/>
                      <a:pt x="241" y="250"/>
                    </a:cubicBezTo>
                    <a:cubicBezTo>
                      <a:pt x="261" y="247"/>
                      <a:pt x="281" y="238"/>
                      <a:pt x="300" y="234"/>
                    </a:cubicBezTo>
                    <a:cubicBezTo>
                      <a:pt x="318" y="229"/>
                      <a:pt x="336" y="225"/>
                      <a:pt x="355" y="222"/>
                    </a:cubicBezTo>
                    <a:cubicBezTo>
                      <a:pt x="340" y="238"/>
                      <a:pt x="327" y="254"/>
                      <a:pt x="314" y="271"/>
                    </a:cubicBezTo>
                    <a:cubicBezTo>
                      <a:pt x="312" y="271"/>
                      <a:pt x="310" y="271"/>
                      <a:pt x="309" y="271"/>
                    </a:cubicBezTo>
                    <a:cubicBezTo>
                      <a:pt x="296" y="273"/>
                      <a:pt x="285" y="275"/>
                      <a:pt x="272" y="275"/>
                    </a:cubicBezTo>
                    <a:cubicBezTo>
                      <a:pt x="271" y="275"/>
                      <a:pt x="269" y="275"/>
                      <a:pt x="267" y="275"/>
                    </a:cubicBezTo>
                    <a:cubicBezTo>
                      <a:pt x="266" y="274"/>
                      <a:pt x="264" y="274"/>
                      <a:pt x="263" y="274"/>
                    </a:cubicBezTo>
                    <a:cubicBezTo>
                      <a:pt x="253" y="274"/>
                      <a:pt x="244" y="275"/>
                      <a:pt x="234" y="276"/>
                    </a:cubicBezTo>
                    <a:cubicBezTo>
                      <a:pt x="231" y="276"/>
                      <a:pt x="229" y="276"/>
                      <a:pt x="226" y="276"/>
                    </a:cubicBezTo>
                    <a:moveTo>
                      <a:pt x="632" y="239"/>
                    </a:moveTo>
                    <a:cubicBezTo>
                      <a:pt x="628" y="237"/>
                      <a:pt x="623" y="235"/>
                      <a:pt x="618" y="234"/>
                    </a:cubicBezTo>
                    <a:cubicBezTo>
                      <a:pt x="614" y="232"/>
                      <a:pt x="610" y="230"/>
                      <a:pt x="606" y="227"/>
                    </a:cubicBezTo>
                    <a:cubicBezTo>
                      <a:pt x="605" y="223"/>
                      <a:pt x="604" y="218"/>
                      <a:pt x="603" y="214"/>
                    </a:cubicBezTo>
                    <a:cubicBezTo>
                      <a:pt x="604" y="214"/>
                      <a:pt x="605" y="214"/>
                      <a:pt x="606" y="215"/>
                    </a:cubicBezTo>
                    <a:cubicBezTo>
                      <a:pt x="614" y="217"/>
                      <a:pt x="622" y="221"/>
                      <a:pt x="630" y="225"/>
                    </a:cubicBezTo>
                    <a:cubicBezTo>
                      <a:pt x="631" y="230"/>
                      <a:pt x="632" y="234"/>
                      <a:pt x="632" y="239"/>
                    </a:cubicBezTo>
                    <a:moveTo>
                      <a:pt x="627" y="215"/>
                    </a:moveTo>
                    <a:cubicBezTo>
                      <a:pt x="617" y="211"/>
                      <a:pt x="607" y="207"/>
                      <a:pt x="597" y="202"/>
                    </a:cubicBezTo>
                    <a:cubicBezTo>
                      <a:pt x="594" y="196"/>
                      <a:pt x="590" y="191"/>
                      <a:pt x="587" y="186"/>
                    </a:cubicBezTo>
                    <a:cubicBezTo>
                      <a:pt x="585" y="184"/>
                      <a:pt x="584" y="182"/>
                      <a:pt x="582" y="180"/>
                    </a:cubicBezTo>
                    <a:cubicBezTo>
                      <a:pt x="586" y="180"/>
                      <a:pt x="590" y="181"/>
                      <a:pt x="594" y="182"/>
                    </a:cubicBezTo>
                    <a:cubicBezTo>
                      <a:pt x="601" y="183"/>
                      <a:pt x="608" y="185"/>
                      <a:pt x="615" y="188"/>
                    </a:cubicBezTo>
                    <a:cubicBezTo>
                      <a:pt x="620" y="196"/>
                      <a:pt x="624" y="206"/>
                      <a:pt x="627" y="215"/>
                    </a:cubicBezTo>
                    <a:moveTo>
                      <a:pt x="47" y="206"/>
                    </a:moveTo>
                    <a:cubicBezTo>
                      <a:pt x="46" y="205"/>
                      <a:pt x="45" y="203"/>
                      <a:pt x="43" y="201"/>
                    </a:cubicBezTo>
                    <a:cubicBezTo>
                      <a:pt x="41" y="198"/>
                      <a:pt x="38" y="196"/>
                      <a:pt x="35" y="194"/>
                    </a:cubicBezTo>
                    <a:cubicBezTo>
                      <a:pt x="36" y="186"/>
                      <a:pt x="39" y="178"/>
                      <a:pt x="43" y="170"/>
                    </a:cubicBezTo>
                    <a:cubicBezTo>
                      <a:pt x="46" y="175"/>
                      <a:pt x="49" y="182"/>
                      <a:pt x="51" y="187"/>
                    </a:cubicBezTo>
                    <a:cubicBezTo>
                      <a:pt x="52" y="188"/>
                      <a:pt x="53" y="190"/>
                      <a:pt x="54" y="192"/>
                    </a:cubicBezTo>
                    <a:cubicBezTo>
                      <a:pt x="51" y="196"/>
                      <a:pt x="49" y="201"/>
                      <a:pt x="47" y="206"/>
                    </a:cubicBezTo>
                    <a:moveTo>
                      <a:pt x="205" y="249"/>
                    </a:moveTo>
                    <a:cubicBezTo>
                      <a:pt x="205" y="245"/>
                      <a:pt x="205" y="242"/>
                      <a:pt x="204" y="238"/>
                    </a:cubicBezTo>
                    <a:cubicBezTo>
                      <a:pt x="209" y="236"/>
                      <a:pt x="214" y="233"/>
                      <a:pt x="217" y="232"/>
                    </a:cubicBezTo>
                    <a:cubicBezTo>
                      <a:pt x="223" y="230"/>
                      <a:pt x="228" y="227"/>
                      <a:pt x="234" y="224"/>
                    </a:cubicBezTo>
                    <a:cubicBezTo>
                      <a:pt x="245" y="219"/>
                      <a:pt x="257" y="214"/>
                      <a:pt x="268" y="209"/>
                    </a:cubicBezTo>
                    <a:cubicBezTo>
                      <a:pt x="296" y="197"/>
                      <a:pt x="324" y="187"/>
                      <a:pt x="353" y="178"/>
                    </a:cubicBezTo>
                    <a:cubicBezTo>
                      <a:pt x="379" y="171"/>
                      <a:pt x="405" y="163"/>
                      <a:pt x="432" y="158"/>
                    </a:cubicBezTo>
                    <a:cubicBezTo>
                      <a:pt x="432" y="158"/>
                      <a:pt x="433" y="158"/>
                      <a:pt x="434" y="157"/>
                    </a:cubicBezTo>
                    <a:cubicBezTo>
                      <a:pt x="407" y="173"/>
                      <a:pt x="384" y="192"/>
                      <a:pt x="364" y="212"/>
                    </a:cubicBezTo>
                    <a:cubicBezTo>
                      <a:pt x="354" y="215"/>
                      <a:pt x="344" y="216"/>
                      <a:pt x="334" y="218"/>
                    </a:cubicBezTo>
                    <a:cubicBezTo>
                      <a:pt x="316" y="222"/>
                      <a:pt x="299" y="226"/>
                      <a:pt x="281" y="231"/>
                    </a:cubicBezTo>
                    <a:cubicBezTo>
                      <a:pt x="262" y="237"/>
                      <a:pt x="242" y="241"/>
                      <a:pt x="222" y="246"/>
                    </a:cubicBezTo>
                    <a:cubicBezTo>
                      <a:pt x="217" y="247"/>
                      <a:pt x="211" y="247"/>
                      <a:pt x="205" y="249"/>
                    </a:cubicBezTo>
                    <a:moveTo>
                      <a:pt x="59" y="185"/>
                    </a:moveTo>
                    <a:cubicBezTo>
                      <a:pt x="55" y="177"/>
                      <a:pt x="52" y="168"/>
                      <a:pt x="46" y="162"/>
                    </a:cubicBezTo>
                    <a:cubicBezTo>
                      <a:pt x="46" y="162"/>
                      <a:pt x="46" y="162"/>
                      <a:pt x="46" y="162"/>
                    </a:cubicBezTo>
                    <a:cubicBezTo>
                      <a:pt x="50" y="153"/>
                      <a:pt x="56" y="144"/>
                      <a:pt x="62" y="136"/>
                    </a:cubicBezTo>
                    <a:cubicBezTo>
                      <a:pt x="62" y="141"/>
                      <a:pt x="62" y="146"/>
                      <a:pt x="64" y="151"/>
                    </a:cubicBezTo>
                    <a:cubicBezTo>
                      <a:pt x="65" y="158"/>
                      <a:pt x="67" y="167"/>
                      <a:pt x="70" y="175"/>
                    </a:cubicBezTo>
                    <a:cubicBezTo>
                      <a:pt x="66" y="178"/>
                      <a:pt x="62" y="182"/>
                      <a:pt x="59" y="185"/>
                    </a:cubicBezTo>
                    <a:moveTo>
                      <a:pt x="76" y="171"/>
                    </a:moveTo>
                    <a:cubicBezTo>
                      <a:pt x="73" y="163"/>
                      <a:pt x="72" y="153"/>
                      <a:pt x="70" y="147"/>
                    </a:cubicBezTo>
                    <a:cubicBezTo>
                      <a:pt x="69" y="142"/>
                      <a:pt x="70" y="137"/>
                      <a:pt x="69" y="133"/>
                    </a:cubicBezTo>
                    <a:cubicBezTo>
                      <a:pt x="69" y="132"/>
                      <a:pt x="69" y="130"/>
                      <a:pt x="69" y="128"/>
                    </a:cubicBezTo>
                    <a:cubicBezTo>
                      <a:pt x="77" y="120"/>
                      <a:pt x="86" y="111"/>
                      <a:pt x="96" y="104"/>
                    </a:cubicBezTo>
                    <a:cubicBezTo>
                      <a:pt x="95" y="109"/>
                      <a:pt x="93" y="113"/>
                      <a:pt x="91" y="118"/>
                    </a:cubicBezTo>
                    <a:cubicBezTo>
                      <a:pt x="86" y="132"/>
                      <a:pt x="84" y="146"/>
                      <a:pt x="81" y="161"/>
                    </a:cubicBezTo>
                    <a:cubicBezTo>
                      <a:pt x="81" y="163"/>
                      <a:pt x="80" y="166"/>
                      <a:pt x="80" y="168"/>
                    </a:cubicBezTo>
                    <a:cubicBezTo>
                      <a:pt x="79" y="169"/>
                      <a:pt x="77" y="170"/>
                      <a:pt x="76" y="171"/>
                    </a:cubicBezTo>
                    <a:moveTo>
                      <a:pt x="196" y="211"/>
                    </a:moveTo>
                    <a:cubicBezTo>
                      <a:pt x="194" y="208"/>
                      <a:pt x="192" y="205"/>
                      <a:pt x="190" y="202"/>
                    </a:cubicBezTo>
                    <a:cubicBezTo>
                      <a:pt x="195" y="196"/>
                      <a:pt x="201" y="191"/>
                      <a:pt x="207" y="186"/>
                    </a:cubicBezTo>
                    <a:cubicBezTo>
                      <a:pt x="218" y="176"/>
                      <a:pt x="229" y="167"/>
                      <a:pt x="242" y="159"/>
                    </a:cubicBezTo>
                    <a:cubicBezTo>
                      <a:pt x="265" y="142"/>
                      <a:pt x="292" y="129"/>
                      <a:pt x="317" y="115"/>
                    </a:cubicBezTo>
                    <a:cubicBezTo>
                      <a:pt x="359" y="93"/>
                      <a:pt x="406" y="76"/>
                      <a:pt x="453" y="73"/>
                    </a:cubicBezTo>
                    <a:cubicBezTo>
                      <a:pt x="480" y="82"/>
                      <a:pt x="504" y="92"/>
                      <a:pt x="524" y="103"/>
                    </a:cubicBezTo>
                    <a:cubicBezTo>
                      <a:pt x="521" y="103"/>
                      <a:pt x="517" y="103"/>
                      <a:pt x="514" y="103"/>
                    </a:cubicBezTo>
                    <a:cubicBezTo>
                      <a:pt x="503" y="103"/>
                      <a:pt x="492" y="104"/>
                      <a:pt x="481" y="105"/>
                    </a:cubicBezTo>
                    <a:cubicBezTo>
                      <a:pt x="446" y="105"/>
                      <a:pt x="411" y="119"/>
                      <a:pt x="377" y="127"/>
                    </a:cubicBezTo>
                    <a:cubicBezTo>
                      <a:pt x="340" y="135"/>
                      <a:pt x="306" y="151"/>
                      <a:pt x="271" y="166"/>
                    </a:cubicBezTo>
                    <a:cubicBezTo>
                      <a:pt x="254" y="173"/>
                      <a:pt x="238" y="183"/>
                      <a:pt x="223" y="193"/>
                    </a:cubicBezTo>
                    <a:cubicBezTo>
                      <a:pt x="214" y="199"/>
                      <a:pt x="204" y="204"/>
                      <a:pt x="196" y="211"/>
                    </a:cubicBezTo>
                    <a:moveTo>
                      <a:pt x="88" y="164"/>
                    </a:moveTo>
                    <a:cubicBezTo>
                      <a:pt x="88" y="164"/>
                      <a:pt x="88" y="163"/>
                      <a:pt x="88" y="162"/>
                    </a:cubicBezTo>
                    <a:cubicBezTo>
                      <a:pt x="91" y="148"/>
                      <a:pt x="93" y="134"/>
                      <a:pt x="97" y="121"/>
                    </a:cubicBezTo>
                    <a:cubicBezTo>
                      <a:pt x="101" y="113"/>
                      <a:pt x="104" y="104"/>
                      <a:pt x="108" y="96"/>
                    </a:cubicBezTo>
                    <a:cubicBezTo>
                      <a:pt x="124" y="87"/>
                      <a:pt x="141" y="79"/>
                      <a:pt x="158" y="72"/>
                    </a:cubicBezTo>
                    <a:cubicBezTo>
                      <a:pt x="150" y="82"/>
                      <a:pt x="144" y="94"/>
                      <a:pt x="138" y="105"/>
                    </a:cubicBezTo>
                    <a:cubicBezTo>
                      <a:pt x="136" y="109"/>
                      <a:pt x="134" y="113"/>
                      <a:pt x="132" y="118"/>
                    </a:cubicBezTo>
                    <a:cubicBezTo>
                      <a:pt x="131" y="123"/>
                      <a:pt x="127" y="127"/>
                      <a:pt x="126" y="133"/>
                    </a:cubicBezTo>
                    <a:cubicBezTo>
                      <a:pt x="126" y="138"/>
                      <a:pt x="122" y="144"/>
                      <a:pt x="121" y="149"/>
                    </a:cubicBezTo>
                    <a:cubicBezTo>
                      <a:pt x="120" y="152"/>
                      <a:pt x="119" y="155"/>
                      <a:pt x="118" y="158"/>
                    </a:cubicBezTo>
                    <a:cubicBezTo>
                      <a:pt x="118" y="158"/>
                      <a:pt x="118" y="158"/>
                      <a:pt x="118" y="158"/>
                    </a:cubicBezTo>
                    <a:cubicBezTo>
                      <a:pt x="108" y="158"/>
                      <a:pt x="98" y="160"/>
                      <a:pt x="88" y="164"/>
                    </a:cubicBezTo>
                    <a:moveTo>
                      <a:pt x="148" y="164"/>
                    </a:moveTo>
                    <a:cubicBezTo>
                      <a:pt x="141" y="161"/>
                      <a:pt x="133" y="159"/>
                      <a:pt x="126" y="158"/>
                    </a:cubicBezTo>
                    <a:cubicBezTo>
                      <a:pt x="128" y="151"/>
                      <a:pt x="130" y="144"/>
                      <a:pt x="133" y="137"/>
                    </a:cubicBezTo>
                    <a:cubicBezTo>
                      <a:pt x="138" y="127"/>
                      <a:pt x="141" y="115"/>
                      <a:pt x="147" y="105"/>
                    </a:cubicBezTo>
                    <a:cubicBezTo>
                      <a:pt x="154" y="91"/>
                      <a:pt x="162" y="78"/>
                      <a:pt x="173" y="66"/>
                    </a:cubicBezTo>
                    <a:cubicBezTo>
                      <a:pt x="192" y="60"/>
                      <a:pt x="211" y="55"/>
                      <a:pt x="229" y="52"/>
                    </a:cubicBezTo>
                    <a:cubicBezTo>
                      <a:pt x="229" y="53"/>
                      <a:pt x="229" y="53"/>
                      <a:pt x="229" y="53"/>
                    </a:cubicBezTo>
                    <a:cubicBezTo>
                      <a:pt x="215" y="62"/>
                      <a:pt x="205" y="76"/>
                      <a:pt x="195" y="89"/>
                    </a:cubicBezTo>
                    <a:cubicBezTo>
                      <a:pt x="185" y="102"/>
                      <a:pt x="174" y="115"/>
                      <a:pt x="166" y="129"/>
                    </a:cubicBezTo>
                    <a:cubicBezTo>
                      <a:pt x="159" y="141"/>
                      <a:pt x="154" y="153"/>
                      <a:pt x="148" y="164"/>
                    </a:cubicBezTo>
                    <a:moveTo>
                      <a:pt x="172" y="181"/>
                    </a:moveTo>
                    <a:cubicBezTo>
                      <a:pt x="167" y="176"/>
                      <a:pt x="161" y="171"/>
                      <a:pt x="155" y="168"/>
                    </a:cubicBezTo>
                    <a:cubicBezTo>
                      <a:pt x="160" y="158"/>
                      <a:pt x="165" y="147"/>
                      <a:pt x="170" y="137"/>
                    </a:cubicBezTo>
                    <a:cubicBezTo>
                      <a:pt x="178" y="121"/>
                      <a:pt x="190" y="108"/>
                      <a:pt x="200" y="94"/>
                    </a:cubicBezTo>
                    <a:cubicBezTo>
                      <a:pt x="207" y="86"/>
                      <a:pt x="213" y="78"/>
                      <a:pt x="220" y="70"/>
                    </a:cubicBezTo>
                    <a:cubicBezTo>
                      <a:pt x="226" y="64"/>
                      <a:pt x="233" y="60"/>
                      <a:pt x="239" y="54"/>
                    </a:cubicBezTo>
                    <a:cubicBezTo>
                      <a:pt x="241" y="53"/>
                      <a:pt x="243" y="51"/>
                      <a:pt x="245" y="50"/>
                    </a:cubicBezTo>
                    <a:cubicBezTo>
                      <a:pt x="263" y="48"/>
                      <a:pt x="281" y="47"/>
                      <a:pt x="298" y="47"/>
                    </a:cubicBezTo>
                    <a:cubicBezTo>
                      <a:pt x="306" y="47"/>
                      <a:pt x="315" y="47"/>
                      <a:pt x="323" y="47"/>
                    </a:cubicBezTo>
                    <a:cubicBezTo>
                      <a:pt x="321" y="49"/>
                      <a:pt x="318" y="50"/>
                      <a:pt x="316" y="51"/>
                    </a:cubicBezTo>
                    <a:cubicBezTo>
                      <a:pt x="309" y="54"/>
                      <a:pt x="303" y="57"/>
                      <a:pt x="297" y="61"/>
                    </a:cubicBezTo>
                    <a:cubicBezTo>
                      <a:pt x="285" y="68"/>
                      <a:pt x="273" y="76"/>
                      <a:pt x="263" y="86"/>
                    </a:cubicBezTo>
                    <a:cubicBezTo>
                      <a:pt x="232" y="117"/>
                      <a:pt x="196" y="144"/>
                      <a:pt x="172" y="181"/>
                    </a:cubicBezTo>
                    <a:moveTo>
                      <a:pt x="282" y="0"/>
                    </a:moveTo>
                    <a:cubicBezTo>
                      <a:pt x="241" y="0"/>
                      <a:pt x="200" y="7"/>
                      <a:pt x="162" y="21"/>
                    </a:cubicBezTo>
                    <a:cubicBezTo>
                      <a:pt x="158" y="36"/>
                      <a:pt x="152" y="48"/>
                      <a:pt x="148" y="52"/>
                    </a:cubicBezTo>
                    <a:cubicBezTo>
                      <a:pt x="147" y="53"/>
                      <a:pt x="146" y="54"/>
                      <a:pt x="145" y="54"/>
                    </a:cubicBezTo>
                    <a:cubicBezTo>
                      <a:pt x="143" y="54"/>
                      <a:pt x="142" y="53"/>
                      <a:pt x="141" y="51"/>
                    </a:cubicBezTo>
                    <a:cubicBezTo>
                      <a:pt x="140" y="51"/>
                      <a:pt x="140" y="51"/>
                      <a:pt x="139" y="51"/>
                    </a:cubicBezTo>
                    <a:cubicBezTo>
                      <a:pt x="131" y="51"/>
                      <a:pt x="124" y="46"/>
                      <a:pt x="121" y="39"/>
                    </a:cubicBezTo>
                    <a:cubicBezTo>
                      <a:pt x="96" y="53"/>
                      <a:pt x="73" y="70"/>
                      <a:pt x="53" y="92"/>
                    </a:cubicBezTo>
                    <a:cubicBezTo>
                      <a:pt x="39" y="106"/>
                      <a:pt x="27" y="127"/>
                      <a:pt x="17" y="144"/>
                    </a:cubicBezTo>
                    <a:cubicBezTo>
                      <a:pt x="18" y="145"/>
                      <a:pt x="18" y="146"/>
                      <a:pt x="19" y="146"/>
                    </a:cubicBezTo>
                    <a:cubicBezTo>
                      <a:pt x="23" y="154"/>
                      <a:pt x="33" y="189"/>
                      <a:pt x="34" y="200"/>
                    </a:cubicBezTo>
                    <a:cubicBezTo>
                      <a:pt x="35" y="201"/>
                      <a:pt x="35" y="202"/>
                      <a:pt x="35" y="203"/>
                    </a:cubicBezTo>
                    <a:cubicBezTo>
                      <a:pt x="36" y="204"/>
                      <a:pt x="37" y="205"/>
                      <a:pt x="37" y="206"/>
                    </a:cubicBezTo>
                    <a:cubicBezTo>
                      <a:pt x="39" y="209"/>
                      <a:pt x="42" y="211"/>
                      <a:pt x="44" y="214"/>
                    </a:cubicBezTo>
                    <a:cubicBezTo>
                      <a:pt x="45" y="214"/>
                      <a:pt x="45" y="214"/>
                      <a:pt x="45" y="214"/>
                    </a:cubicBezTo>
                    <a:cubicBezTo>
                      <a:pt x="44" y="217"/>
                      <a:pt x="43" y="220"/>
                      <a:pt x="42" y="223"/>
                    </a:cubicBezTo>
                    <a:cubicBezTo>
                      <a:pt x="42" y="224"/>
                      <a:pt x="42" y="224"/>
                      <a:pt x="42" y="225"/>
                    </a:cubicBezTo>
                    <a:cubicBezTo>
                      <a:pt x="39" y="223"/>
                      <a:pt x="37" y="222"/>
                      <a:pt x="34" y="220"/>
                    </a:cubicBezTo>
                    <a:cubicBezTo>
                      <a:pt x="31" y="234"/>
                      <a:pt x="25" y="246"/>
                      <a:pt x="17" y="256"/>
                    </a:cubicBezTo>
                    <a:cubicBezTo>
                      <a:pt x="30" y="274"/>
                      <a:pt x="46" y="285"/>
                      <a:pt x="47" y="285"/>
                    </a:cubicBezTo>
                    <a:cubicBezTo>
                      <a:pt x="47" y="285"/>
                      <a:pt x="47" y="285"/>
                      <a:pt x="47" y="285"/>
                    </a:cubicBezTo>
                    <a:cubicBezTo>
                      <a:pt x="47" y="269"/>
                      <a:pt x="55" y="245"/>
                      <a:pt x="60" y="235"/>
                    </a:cubicBezTo>
                    <a:cubicBezTo>
                      <a:pt x="60" y="234"/>
                      <a:pt x="60" y="234"/>
                      <a:pt x="60" y="234"/>
                    </a:cubicBezTo>
                    <a:cubicBezTo>
                      <a:pt x="61" y="232"/>
                      <a:pt x="61" y="231"/>
                      <a:pt x="62" y="231"/>
                    </a:cubicBezTo>
                    <a:cubicBezTo>
                      <a:pt x="70" y="216"/>
                      <a:pt x="88" y="203"/>
                      <a:pt x="109" y="203"/>
                    </a:cubicBezTo>
                    <a:cubicBezTo>
                      <a:pt x="123" y="203"/>
                      <a:pt x="139" y="210"/>
                      <a:pt x="152" y="227"/>
                    </a:cubicBezTo>
                    <a:cubicBezTo>
                      <a:pt x="159" y="235"/>
                      <a:pt x="160" y="244"/>
                      <a:pt x="158" y="255"/>
                    </a:cubicBezTo>
                    <a:cubicBezTo>
                      <a:pt x="156" y="268"/>
                      <a:pt x="149" y="283"/>
                      <a:pt x="139" y="291"/>
                    </a:cubicBezTo>
                    <a:cubicBezTo>
                      <a:pt x="123" y="303"/>
                      <a:pt x="67" y="310"/>
                      <a:pt x="67" y="310"/>
                    </a:cubicBezTo>
                    <a:cubicBezTo>
                      <a:pt x="67" y="310"/>
                      <a:pt x="50" y="347"/>
                      <a:pt x="92" y="392"/>
                    </a:cubicBezTo>
                    <a:cubicBezTo>
                      <a:pt x="96" y="397"/>
                      <a:pt x="100" y="400"/>
                      <a:pt x="104" y="404"/>
                    </a:cubicBezTo>
                    <a:cubicBezTo>
                      <a:pt x="121" y="397"/>
                      <a:pt x="137" y="394"/>
                      <a:pt x="152" y="394"/>
                    </a:cubicBezTo>
                    <a:cubicBezTo>
                      <a:pt x="184" y="394"/>
                      <a:pt x="210" y="407"/>
                      <a:pt x="225" y="417"/>
                    </a:cubicBezTo>
                    <a:cubicBezTo>
                      <a:pt x="238" y="385"/>
                      <a:pt x="267" y="348"/>
                      <a:pt x="320" y="333"/>
                    </a:cubicBezTo>
                    <a:cubicBezTo>
                      <a:pt x="322" y="332"/>
                      <a:pt x="325" y="331"/>
                      <a:pt x="327" y="331"/>
                    </a:cubicBezTo>
                    <a:cubicBezTo>
                      <a:pt x="345" y="309"/>
                      <a:pt x="361" y="285"/>
                      <a:pt x="378" y="263"/>
                    </a:cubicBezTo>
                    <a:cubicBezTo>
                      <a:pt x="385" y="239"/>
                      <a:pt x="401" y="221"/>
                      <a:pt x="423" y="212"/>
                    </a:cubicBezTo>
                    <a:cubicBezTo>
                      <a:pt x="446" y="190"/>
                      <a:pt x="475" y="174"/>
                      <a:pt x="505" y="174"/>
                    </a:cubicBezTo>
                    <a:cubicBezTo>
                      <a:pt x="510" y="174"/>
                      <a:pt x="515" y="174"/>
                      <a:pt x="520" y="175"/>
                    </a:cubicBezTo>
                    <a:cubicBezTo>
                      <a:pt x="545" y="180"/>
                      <a:pt x="567" y="198"/>
                      <a:pt x="578" y="222"/>
                    </a:cubicBezTo>
                    <a:cubicBezTo>
                      <a:pt x="584" y="235"/>
                      <a:pt x="587" y="243"/>
                      <a:pt x="579" y="255"/>
                    </a:cubicBezTo>
                    <a:cubicBezTo>
                      <a:pt x="571" y="269"/>
                      <a:pt x="558" y="279"/>
                      <a:pt x="556" y="296"/>
                    </a:cubicBezTo>
                    <a:cubicBezTo>
                      <a:pt x="554" y="305"/>
                      <a:pt x="557" y="315"/>
                      <a:pt x="563" y="322"/>
                    </a:cubicBezTo>
                    <a:cubicBezTo>
                      <a:pt x="577" y="324"/>
                      <a:pt x="590" y="330"/>
                      <a:pt x="600" y="339"/>
                    </a:cubicBezTo>
                    <a:cubicBezTo>
                      <a:pt x="615" y="338"/>
                      <a:pt x="628" y="329"/>
                      <a:pt x="638" y="317"/>
                    </a:cubicBezTo>
                    <a:cubicBezTo>
                      <a:pt x="638" y="316"/>
                      <a:pt x="639" y="315"/>
                      <a:pt x="640" y="314"/>
                    </a:cubicBezTo>
                    <a:cubicBezTo>
                      <a:pt x="647" y="302"/>
                      <a:pt x="652" y="289"/>
                      <a:pt x="654" y="275"/>
                    </a:cubicBezTo>
                    <a:cubicBezTo>
                      <a:pt x="654" y="275"/>
                      <a:pt x="653" y="274"/>
                      <a:pt x="653" y="274"/>
                    </a:cubicBezTo>
                    <a:cubicBezTo>
                      <a:pt x="649" y="272"/>
                      <a:pt x="648" y="265"/>
                      <a:pt x="648" y="262"/>
                    </a:cubicBezTo>
                    <a:cubicBezTo>
                      <a:pt x="648" y="258"/>
                      <a:pt x="649" y="255"/>
                      <a:pt x="651" y="253"/>
                    </a:cubicBezTo>
                    <a:cubicBezTo>
                      <a:pt x="652" y="251"/>
                      <a:pt x="653" y="248"/>
                      <a:pt x="656" y="248"/>
                    </a:cubicBezTo>
                    <a:cubicBezTo>
                      <a:pt x="656" y="248"/>
                      <a:pt x="656" y="248"/>
                      <a:pt x="656" y="248"/>
                    </a:cubicBezTo>
                    <a:cubicBezTo>
                      <a:pt x="656" y="236"/>
                      <a:pt x="654" y="224"/>
                      <a:pt x="652" y="213"/>
                    </a:cubicBezTo>
                    <a:cubicBezTo>
                      <a:pt x="650" y="212"/>
                      <a:pt x="648" y="211"/>
                      <a:pt x="647" y="210"/>
                    </a:cubicBezTo>
                    <a:cubicBezTo>
                      <a:pt x="645" y="207"/>
                      <a:pt x="644" y="203"/>
                      <a:pt x="643" y="199"/>
                    </a:cubicBezTo>
                    <a:cubicBezTo>
                      <a:pt x="643" y="196"/>
                      <a:pt x="644" y="193"/>
                      <a:pt x="645" y="191"/>
                    </a:cubicBezTo>
                    <a:cubicBezTo>
                      <a:pt x="634" y="164"/>
                      <a:pt x="617" y="139"/>
                      <a:pt x="597" y="119"/>
                    </a:cubicBezTo>
                    <a:cubicBezTo>
                      <a:pt x="591" y="127"/>
                      <a:pt x="585" y="135"/>
                      <a:pt x="580" y="142"/>
                    </a:cubicBezTo>
                    <a:cubicBezTo>
                      <a:pt x="581" y="143"/>
                      <a:pt x="582" y="144"/>
                      <a:pt x="583" y="145"/>
                    </a:cubicBezTo>
                    <a:cubicBezTo>
                      <a:pt x="584" y="146"/>
                      <a:pt x="585" y="147"/>
                      <a:pt x="586" y="148"/>
                    </a:cubicBezTo>
                    <a:cubicBezTo>
                      <a:pt x="582" y="148"/>
                      <a:pt x="578" y="147"/>
                      <a:pt x="575" y="147"/>
                    </a:cubicBezTo>
                    <a:cubicBezTo>
                      <a:pt x="572" y="149"/>
                      <a:pt x="570" y="152"/>
                      <a:pt x="568" y="154"/>
                    </a:cubicBezTo>
                    <a:cubicBezTo>
                      <a:pt x="571" y="154"/>
                      <a:pt x="574" y="154"/>
                      <a:pt x="576" y="155"/>
                    </a:cubicBezTo>
                    <a:cubicBezTo>
                      <a:pt x="582" y="155"/>
                      <a:pt x="587" y="155"/>
                      <a:pt x="593" y="156"/>
                    </a:cubicBezTo>
                    <a:cubicBezTo>
                      <a:pt x="599" y="163"/>
                      <a:pt x="604" y="170"/>
                      <a:pt x="609" y="178"/>
                    </a:cubicBezTo>
                    <a:cubicBezTo>
                      <a:pt x="605" y="177"/>
                      <a:pt x="600" y="175"/>
                      <a:pt x="595" y="174"/>
                    </a:cubicBezTo>
                    <a:cubicBezTo>
                      <a:pt x="589" y="173"/>
                      <a:pt x="584" y="172"/>
                      <a:pt x="578" y="172"/>
                    </a:cubicBezTo>
                    <a:cubicBezTo>
                      <a:pt x="577" y="171"/>
                      <a:pt x="576" y="171"/>
                      <a:pt x="574" y="171"/>
                    </a:cubicBezTo>
                    <a:cubicBezTo>
                      <a:pt x="570" y="167"/>
                      <a:pt x="565" y="163"/>
                      <a:pt x="560" y="160"/>
                    </a:cubicBezTo>
                    <a:cubicBezTo>
                      <a:pt x="556" y="163"/>
                      <a:pt x="552" y="165"/>
                      <a:pt x="549" y="166"/>
                    </a:cubicBezTo>
                    <a:cubicBezTo>
                      <a:pt x="549" y="166"/>
                      <a:pt x="548" y="166"/>
                      <a:pt x="548" y="166"/>
                    </a:cubicBezTo>
                    <a:cubicBezTo>
                      <a:pt x="546" y="166"/>
                      <a:pt x="545" y="164"/>
                      <a:pt x="545" y="162"/>
                    </a:cubicBezTo>
                    <a:cubicBezTo>
                      <a:pt x="538" y="159"/>
                      <a:pt x="535" y="152"/>
                      <a:pt x="536" y="145"/>
                    </a:cubicBezTo>
                    <a:cubicBezTo>
                      <a:pt x="534" y="145"/>
                      <a:pt x="532" y="145"/>
                      <a:pt x="530" y="145"/>
                    </a:cubicBezTo>
                    <a:cubicBezTo>
                      <a:pt x="518" y="141"/>
                      <a:pt x="506" y="139"/>
                      <a:pt x="494" y="139"/>
                    </a:cubicBezTo>
                    <a:cubicBezTo>
                      <a:pt x="485" y="139"/>
                      <a:pt x="475" y="141"/>
                      <a:pt x="467" y="143"/>
                    </a:cubicBezTo>
                    <a:cubicBezTo>
                      <a:pt x="455" y="144"/>
                      <a:pt x="444" y="147"/>
                      <a:pt x="433" y="150"/>
                    </a:cubicBezTo>
                    <a:cubicBezTo>
                      <a:pt x="420" y="153"/>
                      <a:pt x="407" y="155"/>
                      <a:pt x="394" y="159"/>
                    </a:cubicBezTo>
                    <a:cubicBezTo>
                      <a:pt x="379" y="164"/>
                      <a:pt x="363" y="168"/>
                      <a:pt x="348" y="172"/>
                    </a:cubicBezTo>
                    <a:cubicBezTo>
                      <a:pt x="315" y="181"/>
                      <a:pt x="284" y="192"/>
                      <a:pt x="253" y="207"/>
                    </a:cubicBezTo>
                    <a:cubicBezTo>
                      <a:pt x="238" y="214"/>
                      <a:pt x="222" y="221"/>
                      <a:pt x="207" y="229"/>
                    </a:cubicBezTo>
                    <a:cubicBezTo>
                      <a:pt x="206" y="229"/>
                      <a:pt x="204" y="230"/>
                      <a:pt x="203" y="231"/>
                    </a:cubicBezTo>
                    <a:cubicBezTo>
                      <a:pt x="202" y="226"/>
                      <a:pt x="201" y="222"/>
                      <a:pt x="199" y="218"/>
                    </a:cubicBezTo>
                    <a:cubicBezTo>
                      <a:pt x="208" y="210"/>
                      <a:pt x="220" y="204"/>
                      <a:pt x="229" y="198"/>
                    </a:cubicBezTo>
                    <a:cubicBezTo>
                      <a:pt x="245" y="188"/>
                      <a:pt x="261" y="179"/>
                      <a:pt x="278" y="171"/>
                    </a:cubicBezTo>
                    <a:cubicBezTo>
                      <a:pt x="312" y="156"/>
                      <a:pt x="346" y="142"/>
                      <a:pt x="382" y="133"/>
                    </a:cubicBezTo>
                    <a:cubicBezTo>
                      <a:pt x="390" y="131"/>
                      <a:pt x="398" y="129"/>
                      <a:pt x="406" y="127"/>
                    </a:cubicBezTo>
                    <a:cubicBezTo>
                      <a:pt x="416" y="124"/>
                      <a:pt x="427" y="124"/>
                      <a:pt x="437" y="120"/>
                    </a:cubicBezTo>
                    <a:cubicBezTo>
                      <a:pt x="451" y="116"/>
                      <a:pt x="467" y="113"/>
                      <a:pt x="482" y="112"/>
                    </a:cubicBezTo>
                    <a:cubicBezTo>
                      <a:pt x="494" y="112"/>
                      <a:pt x="505" y="111"/>
                      <a:pt x="516" y="111"/>
                    </a:cubicBezTo>
                    <a:cubicBezTo>
                      <a:pt x="522" y="111"/>
                      <a:pt x="528" y="111"/>
                      <a:pt x="534" y="112"/>
                    </a:cubicBezTo>
                    <a:cubicBezTo>
                      <a:pt x="536" y="112"/>
                      <a:pt x="539" y="113"/>
                      <a:pt x="541" y="113"/>
                    </a:cubicBezTo>
                    <a:cubicBezTo>
                      <a:pt x="546" y="116"/>
                      <a:pt x="550" y="119"/>
                      <a:pt x="554" y="122"/>
                    </a:cubicBezTo>
                    <a:cubicBezTo>
                      <a:pt x="559" y="120"/>
                      <a:pt x="563" y="119"/>
                      <a:pt x="567" y="119"/>
                    </a:cubicBezTo>
                    <a:cubicBezTo>
                      <a:pt x="564" y="114"/>
                      <a:pt x="562" y="108"/>
                      <a:pt x="564" y="100"/>
                    </a:cubicBezTo>
                    <a:cubicBezTo>
                      <a:pt x="565" y="98"/>
                      <a:pt x="566" y="95"/>
                      <a:pt x="567" y="92"/>
                    </a:cubicBezTo>
                    <a:cubicBezTo>
                      <a:pt x="549" y="79"/>
                      <a:pt x="529" y="67"/>
                      <a:pt x="510" y="58"/>
                    </a:cubicBezTo>
                    <a:cubicBezTo>
                      <a:pt x="476" y="41"/>
                      <a:pt x="437" y="27"/>
                      <a:pt x="398" y="16"/>
                    </a:cubicBezTo>
                    <a:cubicBezTo>
                      <a:pt x="395" y="23"/>
                      <a:pt x="390" y="27"/>
                      <a:pt x="384" y="29"/>
                    </a:cubicBezTo>
                    <a:cubicBezTo>
                      <a:pt x="388" y="32"/>
                      <a:pt x="388" y="36"/>
                      <a:pt x="384" y="45"/>
                    </a:cubicBezTo>
                    <a:cubicBezTo>
                      <a:pt x="383" y="48"/>
                      <a:pt x="381" y="51"/>
                      <a:pt x="378" y="54"/>
                    </a:cubicBezTo>
                    <a:cubicBezTo>
                      <a:pt x="398" y="57"/>
                      <a:pt x="416" y="62"/>
                      <a:pt x="434" y="67"/>
                    </a:cubicBezTo>
                    <a:cubicBezTo>
                      <a:pt x="396" y="72"/>
                      <a:pt x="359" y="87"/>
                      <a:pt x="323" y="104"/>
                    </a:cubicBezTo>
                    <a:cubicBezTo>
                      <a:pt x="296" y="116"/>
                      <a:pt x="269" y="132"/>
                      <a:pt x="244" y="148"/>
                    </a:cubicBezTo>
                    <a:cubicBezTo>
                      <a:pt x="232" y="156"/>
                      <a:pt x="219" y="164"/>
                      <a:pt x="208" y="174"/>
                    </a:cubicBezTo>
                    <a:cubicBezTo>
                      <a:pt x="201" y="181"/>
                      <a:pt x="193" y="188"/>
                      <a:pt x="186" y="195"/>
                    </a:cubicBezTo>
                    <a:cubicBezTo>
                      <a:pt x="183" y="192"/>
                      <a:pt x="181" y="189"/>
                      <a:pt x="178" y="186"/>
                    </a:cubicBezTo>
                    <a:cubicBezTo>
                      <a:pt x="201" y="149"/>
                      <a:pt x="238" y="123"/>
                      <a:pt x="267" y="92"/>
                    </a:cubicBezTo>
                    <a:cubicBezTo>
                      <a:pt x="282" y="77"/>
                      <a:pt x="301" y="66"/>
                      <a:pt x="320" y="58"/>
                    </a:cubicBezTo>
                    <a:cubicBezTo>
                      <a:pt x="327" y="55"/>
                      <a:pt x="334" y="51"/>
                      <a:pt x="341" y="49"/>
                    </a:cubicBezTo>
                    <a:cubicBezTo>
                      <a:pt x="347" y="49"/>
                      <a:pt x="353" y="50"/>
                      <a:pt x="360" y="51"/>
                    </a:cubicBezTo>
                    <a:cubicBezTo>
                      <a:pt x="359" y="47"/>
                      <a:pt x="359" y="41"/>
                      <a:pt x="359" y="33"/>
                    </a:cubicBezTo>
                    <a:cubicBezTo>
                      <a:pt x="359" y="33"/>
                      <a:pt x="359" y="33"/>
                      <a:pt x="358" y="33"/>
                    </a:cubicBezTo>
                    <a:cubicBezTo>
                      <a:pt x="357" y="33"/>
                      <a:pt x="355" y="31"/>
                      <a:pt x="355" y="29"/>
                    </a:cubicBezTo>
                    <a:cubicBezTo>
                      <a:pt x="345" y="28"/>
                      <a:pt x="340" y="16"/>
                      <a:pt x="342" y="5"/>
                    </a:cubicBezTo>
                    <a:cubicBezTo>
                      <a:pt x="335" y="4"/>
                      <a:pt x="328" y="3"/>
                      <a:pt x="321" y="2"/>
                    </a:cubicBezTo>
                    <a:cubicBezTo>
                      <a:pt x="308" y="1"/>
                      <a:pt x="295" y="0"/>
                      <a:pt x="28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5" name="Freeform 835"/>
              <p:cNvSpPr>
                <a:spLocks noEditPoints="1"/>
              </p:cNvSpPr>
              <p:nvPr/>
            </p:nvSpPr>
            <p:spPr bwMode="auto">
              <a:xfrm>
                <a:off x="1979" y="2653"/>
                <a:ext cx="324" cy="213"/>
              </a:xfrm>
              <a:custGeom>
                <a:avLst/>
                <a:gdLst>
                  <a:gd name="T0" fmla="*/ 13 w 656"/>
                  <a:gd name="T1" fmla="*/ 309 h 430"/>
                  <a:gd name="T2" fmla="*/ 3 w 656"/>
                  <a:gd name="T3" fmla="*/ 279 h 430"/>
                  <a:gd name="T4" fmla="*/ 21 w 656"/>
                  <a:gd name="T5" fmla="*/ 242 h 430"/>
                  <a:gd name="T6" fmla="*/ 19 w 656"/>
                  <a:gd name="T7" fmla="*/ 225 h 430"/>
                  <a:gd name="T8" fmla="*/ 103 w 656"/>
                  <a:gd name="T9" fmla="*/ 82 h 430"/>
                  <a:gd name="T10" fmla="*/ 532 w 656"/>
                  <a:gd name="T11" fmla="*/ 38 h 430"/>
                  <a:gd name="T12" fmla="*/ 293 w 656"/>
                  <a:gd name="T13" fmla="*/ 8 h 430"/>
                  <a:gd name="T14" fmla="*/ 322 w 656"/>
                  <a:gd name="T15" fmla="*/ 10 h 430"/>
                  <a:gd name="T16" fmla="*/ 541 w 656"/>
                  <a:gd name="T17" fmla="*/ 344 h 430"/>
                  <a:gd name="T18" fmla="*/ 525 w 656"/>
                  <a:gd name="T19" fmla="*/ 331 h 430"/>
                  <a:gd name="T20" fmla="*/ 488 w 656"/>
                  <a:gd name="T21" fmla="*/ 341 h 430"/>
                  <a:gd name="T22" fmla="*/ 550 w 656"/>
                  <a:gd name="T23" fmla="*/ 332 h 430"/>
                  <a:gd name="T24" fmla="*/ 483 w 656"/>
                  <a:gd name="T25" fmla="*/ 312 h 430"/>
                  <a:gd name="T26" fmla="*/ 408 w 656"/>
                  <a:gd name="T27" fmla="*/ 351 h 430"/>
                  <a:gd name="T28" fmla="*/ 415 w 656"/>
                  <a:gd name="T29" fmla="*/ 347 h 430"/>
                  <a:gd name="T30" fmla="*/ 459 w 656"/>
                  <a:gd name="T31" fmla="*/ 281 h 430"/>
                  <a:gd name="T32" fmla="*/ 63 w 656"/>
                  <a:gd name="T33" fmla="*/ 277 h 430"/>
                  <a:gd name="T34" fmla="*/ 384 w 656"/>
                  <a:gd name="T35" fmla="*/ 275 h 430"/>
                  <a:gd name="T36" fmla="*/ 452 w 656"/>
                  <a:gd name="T37" fmla="*/ 258 h 430"/>
                  <a:gd name="T38" fmla="*/ 621 w 656"/>
                  <a:gd name="T39" fmla="*/ 203 h 430"/>
                  <a:gd name="T40" fmla="*/ 612 w 656"/>
                  <a:gd name="T41" fmla="*/ 214 h 430"/>
                  <a:gd name="T42" fmla="*/ 69 w 656"/>
                  <a:gd name="T43" fmla="*/ 186 h 430"/>
                  <a:gd name="T44" fmla="*/ 621 w 656"/>
                  <a:gd name="T45" fmla="*/ 194 h 430"/>
                  <a:gd name="T46" fmla="*/ 292 w 656"/>
                  <a:gd name="T47" fmla="*/ 212 h 430"/>
                  <a:gd name="T48" fmla="*/ 451 w 656"/>
                  <a:gd name="T49" fmla="*/ 238 h 430"/>
                  <a:gd name="T50" fmla="*/ 78 w 656"/>
                  <a:gd name="T51" fmla="*/ 172 h 430"/>
                  <a:gd name="T52" fmla="*/ 610 w 656"/>
                  <a:gd name="T53" fmla="*/ 162 h 430"/>
                  <a:gd name="T54" fmla="*/ 559 w 656"/>
                  <a:gd name="T55" fmla="*/ 104 h 430"/>
                  <a:gd name="T56" fmla="*/ 339 w 656"/>
                  <a:gd name="T57" fmla="*/ 115 h 430"/>
                  <a:gd name="T58" fmla="*/ 279 w 656"/>
                  <a:gd name="T59" fmla="*/ 127 h 430"/>
                  <a:gd name="T60" fmla="*/ 523 w 656"/>
                  <a:gd name="T61" fmla="*/ 118 h 430"/>
                  <a:gd name="T62" fmla="*/ 538 w 656"/>
                  <a:gd name="T63" fmla="*/ 158 h 430"/>
                  <a:gd name="T64" fmla="*/ 483 w 656"/>
                  <a:gd name="T65" fmla="*/ 66 h 430"/>
                  <a:gd name="T66" fmla="*/ 412 w 656"/>
                  <a:gd name="T67" fmla="*/ 148 h 430"/>
                  <a:gd name="T68" fmla="*/ 470 w 656"/>
                  <a:gd name="T69" fmla="*/ 195 h 430"/>
                  <a:gd name="T70" fmla="*/ 411 w 656"/>
                  <a:gd name="T71" fmla="*/ 50 h 430"/>
                  <a:gd name="T72" fmla="*/ 374 w 656"/>
                  <a:gd name="T73" fmla="*/ 0 h 430"/>
                  <a:gd name="T74" fmla="*/ 314 w 656"/>
                  <a:gd name="T75" fmla="*/ 47 h 430"/>
                  <a:gd name="T76" fmla="*/ 114 w 656"/>
                  <a:gd name="T77" fmla="*/ 89 h 430"/>
                  <a:gd name="T78" fmla="*/ 274 w 656"/>
                  <a:gd name="T79" fmla="*/ 133 h 430"/>
                  <a:gd name="T80" fmla="*/ 308 w 656"/>
                  <a:gd name="T81" fmla="*/ 172 h 430"/>
                  <a:gd name="T82" fmla="*/ 130 w 656"/>
                  <a:gd name="T83" fmla="*/ 155 h 430"/>
                  <a:gd name="T84" fmla="*/ 95 w 656"/>
                  <a:gd name="T85" fmla="*/ 126 h 430"/>
                  <a:gd name="T86" fmla="*/ 19 w 656"/>
                  <a:gd name="T87" fmla="*/ 183 h 430"/>
                  <a:gd name="T88" fmla="*/ 43 w 656"/>
                  <a:gd name="T89" fmla="*/ 231 h 430"/>
                  <a:gd name="T90" fmla="*/ 27 w 656"/>
                  <a:gd name="T91" fmla="*/ 283 h 430"/>
                  <a:gd name="T92" fmla="*/ 60 w 656"/>
                  <a:gd name="T93" fmla="*/ 270 h 430"/>
                  <a:gd name="T94" fmla="*/ 28 w 656"/>
                  <a:gd name="T95" fmla="*/ 311 h 430"/>
                  <a:gd name="T96" fmla="*/ 61 w 656"/>
                  <a:gd name="T97" fmla="*/ 340 h 430"/>
                  <a:gd name="T98" fmla="*/ 151 w 656"/>
                  <a:gd name="T99" fmla="*/ 174 h 430"/>
                  <a:gd name="T100" fmla="*/ 445 w 656"/>
                  <a:gd name="T101" fmla="*/ 424 h 430"/>
                  <a:gd name="T102" fmla="*/ 563 w 656"/>
                  <a:gd name="T103" fmla="*/ 392 h 430"/>
                  <a:gd name="T104" fmla="*/ 596 w 656"/>
                  <a:gd name="T105" fmla="*/ 234 h 430"/>
                  <a:gd name="T106" fmla="*/ 655 w 656"/>
                  <a:gd name="T107" fmla="*/ 200 h 430"/>
                  <a:gd name="T108" fmla="*/ 526 w 656"/>
                  <a:gd name="T109" fmla="*/ 56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56" h="430">
                    <a:moveTo>
                      <a:pt x="324" y="325"/>
                    </a:moveTo>
                    <a:cubicBezTo>
                      <a:pt x="326" y="327"/>
                      <a:pt x="327" y="330"/>
                      <a:pt x="329" y="332"/>
                    </a:cubicBezTo>
                    <a:cubicBezTo>
                      <a:pt x="340" y="345"/>
                      <a:pt x="351" y="359"/>
                      <a:pt x="364" y="372"/>
                    </a:cubicBezTo>
                    <a:cubicBezTo>
                      <a:pt x="358" y="351"/>
                      <a:pt x="343" y="334"/>
                      <a:pt x="324" y="325"/>
                    </a:cubicBezTo>
                    <a:moveTo>
                      <a:pt x="17" y="293"/>
                    </a:moveTo>
                    <a:cubicBezTo>
                      <a:pt x="14" y="294"/>
                      <a:pt x="10" y="295"/>
                      <a:pt x="7" y="295"/>
                    </a:cubicBezTo>
                    <a:cubicBezTo>
                      <a:pt x="9" y="300"/>
                      <a:pt x="11" y="305"/>
                      <a:pt x="13" y="309"/>
                    </a:cubicBezTo>
                    <a:cubicBezTo>
                      <a:pt x="13" y="309"/>
                      <a:pt x="13" y="309"/>
                      <a:pt x="13" y="308"/>
                    </a:cubicBezTo>
                    <a:cubicBezTo>
                      <a:pt x="15" y="304"/>
                      <a:pt x="16" y="298"/>
                      <a:pt x="17" y="293"/>
                    </a:cubicBezTo>
                    <a:moveTo>
                      <a:pt x="3" y="279"/>
                    </a:moveTo>
                    <a:cubicBezTo>
                      <a:pt x="3" y="282"/>
                      <a:pt x="4" y="285"/>
                      <a:pt x="5" y="288"/>
                    </a:cubicBezTo>
                    <a:cubicBezTo>
                      <a:pt x="7" y="287"/>
                      <a:pt x="10" y="287"/>
                      <a:pt x="12" y="286"/>
                    </a:cubicBezTo>
                    <a:cubicBezTo>
                      <a:pt x="11" y="286"/>
                      <a:pt x="10" y="285"/>
                      <a:pt x="9" y="285"/>
                    </a:cubicBezTo>
                    <a:cubicBezTo>
                      <a:pt x="7" y="283"/>
                      <a:pt x="5" y="281"/>
                      <a:pt x="3" y="279"/>
                    </a:cubicBezTo>
                    <a:moveTo>
                      <a:pt x="21" y="242"/>
                    </a:moveTo>
                    <a:cubicBezTo>
                      <a:pt x="14" y="246"/>
                      <a:pt x="7" y="249"/>
                      <a:pt x="0" y="252"/>
                    </a:cubicBezTo>
                    <a:cubicBezTo>
                      <a:pt x="0" y="253"/>
                      <a:pt x="0" y="254"/>
                      <a:pt x="0" y="255"/>
                    </a:cubicBezTo>
                    <a:cubicBezTo>
                      <a:pt x="0" y="259"/>
                      <a:pt x="0" y="264"/>
                      <a:pt x="1" y="268"/>
                    </a:cubicBezTo>
                    <a:cubicBezTo>
                      <a:pt x="3" y="270"/>
                      <a:pt x="6" y="272"/>
                      <a:pt x="8" y="274"/>
                    </a:cubicBezTo>
                    <a:cubicBezTo>
                      <a:pt x="11" y="277"/>
                      <a:pt x="16" y="279"/>
                      <a:pt x="19" y="282"/>
                    </a:cubicBezTo>
                    <a:cubicBezTo>
                      <a:pt x="21" y="269"/>
                      <a:pt x="21" y="255"/>
                      <a:pt x="21" y="242"/>
                    </a:cubicBezTo>
                    <a:moveTo>
                      <a:pt x="2" y="227"/>
                    </a:moveTo>
                    <a:cubicBezTo>
                      <a:pt x="1" y="233"/>
                      <a:pt x="0" y="238"/>
                      <a:pt x="0" y="244"/>
                    </a:cubicBezTo>
                    <a:cubicBezTo>
                      <a:pt x="7" y="241"/>
                      <a:pt x="14" y="238"/>
                      <a:pt x="19" y="233"/>
                    </a:cubicBezTo>
                    <a:cubicBezTo>
                      <a:pt x="14" y="231"/>
                      <a:pt x="7" y="230"/>
                      <a:pt x="2" y="227"/>
                    </a:cubicBezTo>
                    <a:moveTo>
                      <a:pt x="12" y="187"/>
                    </a:moveTo>
                    <a:cubicBezTo>
                      <a:pt x="8" y="198"/>
                      <a:pt x="5" y="208"/>
                      <a:pt x="3" y="219"/>
                    </a:cubicBezTo>
                    <a:cubicBezTo>
                      <a:pt x="8" y="222"/>
                      <a:pt x="14" y="223"/>
                      <a:pt x="19" y="225"/>
                    </a:cubicBezTo>
                    <a:cubicBezTo>
                      <a:pt x="18" y="213"/>
                      <a:pt x="16" y="200"/>
                      <a:pt x="12" y="187"/>
                    </a:cubicBezTo>
                    <a:moveTo>
                      <a:pt x="110" y="116"/>
                    </a:moveTo>
                    <a:cubicBezTo>
                      <a:pt x="109" y="116"/>
                      <a:pt x="107" y="116"/>
                      <a:pt x="106" y="116"/>
                    </a:cubicBezTo>
                    <a:cubicBezTo>
                      <a:pt x="107" y="117"/>
                      <a:pt x="107" y="117"/>
                      <a:pt x="107" y="118"/>
                    </a:cubicBezTo>
                    <a:cubicBezTo>
                      <a:pt x="108" y="117"/>
                      <a:pt x="110" y="116"/>
                      <a:pt x="111" y="116"/>
                    </a:cubicBezTo>
                    <a:cubicBezTo>
                      <a:pt x="110" y="116"/>
                      <a:pt x="110" y="116"/>
                      <a:pt x="110" y="116"/>
                    </a:cubicBezTo>
                    <a:moveTo>
                      <a:pt x="103" y="82"/>
                    </a:moveTo>
                    <a:cubicBezTo>
                      <a:pt x="101" y="84"/>
                      <a:pt x="99" y="85"/>
                      <a:pt x="96" y="87"/>
                    </a:cubicBezTo>
                    <a:cubicBezTo>
                      <a:pt x="98" y="94"/>
                      <a:pt x="100" y="101"/>
                      <a:pt x="102" y="107"/>
                    </a:cubicBezTo>
                    <a:cubicBezTo>
                      <a:pt x="107" y="101"/>
                      <a:pt x="109" y="96"/>
                      <a:pt x="106" y="87"/>
                    </a:cubicBezTo>
                    <a:cubicBezTo>
                      <a:pt x="105" y="85"/>
                      <a:pt x="104" y="84"/>
                      <a:pt x="103" y="82"/>
                    </a:cubicBezTo>
                    <a:moveTo>
                      <a:pt x="523" y="33"/>
                    </a:moveTo>
                    <a:cubicBezTo>
                      <a:pt x="524" y="38"/>
                      <a:pt x="526" y="43"/>
                      <a:pt x="528" y="48"/>
                    </a:cubicBezTo>
                    <a:cubicBezTo>
                      <a:pt x="530" y="46"/>
                      <a:pt x="532" y="41"/>
                      <a:pt x="532" y="38"/>
                    </a:cubicBezTo>
                    <a:cubicBezTo>
                      <a:pt x="529" y="36"/>
                      <a:pt x="526" y="34"/>
                      <a:pt x="523" y="33"/>
                    </a:cubicBezTo>
                    <a:moveTo>
                      <a:pt x="306" y="19"/>
                    </a:moveTo>
                    <a:cubicBezTo>
                      <a:pt x="302" y="21"/>
                      <a:pt x="299" y="24"/>
                      <a:pt x="301" y="30"/>
                    </a:cubicBezTo>
                    <a:cubicBezTo>
                      <a:pt x="302" y="33"/>
                      <a:pt x="307" y="38"/>
                      <a:pt x="311" y="40"/>
                    </a:cubicBezTo>
                    <a:cubicBezTo>
                      <a:pt x="310" y="33"/>
                      <a:pt x="308" y="26"/>
                      <a:pt x="306" y="19"/>
                    </a:cubicBezTo>
                    <a:moveTo>
                      <a:pt x="301" y="7"/>
                    </a:moveTo>
                    <a:cubicBezTo>
                      <a:pt x="298" y="7"/>
                      <a:pt x="295" y="8"/>
                      <a:pt x="293" y="8"/>
                    </a:cubicBezTo>
                    <a:cubicBezTo>
                      <a:pt x="296" y="10"/>
                      <a:pt x="299" y="11"/>
                      <a:pt x="302" y="11"/>
                    </a:cubicBezTo>
                    <a:cubicBezTo>
                      <a:pt x="302" y="9"/>
                      <a:pt x="301" y="8"/>
                      <a:pt x="301" y="7"/>
                    </a:cubicBezTo>
                    <a:moveTo>
                      <a:pt x="328" y="3"/>
                    </a:moveTo>
                    <a:cubicBezTo>
                      <a:pt x="325" y="3"/>
                      <a:pt x="322" y="4"/>
                      <a:pt x="318" y="4"/>
                    </a:cubicBezTo>
                    <a:cubicBezTo>
                      <a:pt x="319" y="6"/>
                      <a:pt x="319" y="8"/>
                      <a:pt x="319" y="10"/>
                    </a:cubicBezTo>
                    <a:cubicBezTo>
                      <a:pt x="320" y="10"/>
                      <a:pt x="320" y="9"/>
                      <a:pt x="321" y="9"/>
                    </a:cubicBezTo>
                    <a:cubicBezTo>
                      <a:pt x="321" y="9"/>
                      <a:pt x="322" y="10"/>
                      <a:pt x="322" y="10"/>
                    </a:cubicBezTo>
                    <a:cubicBezTo>
                      <a:pt x="326" y="8"/>
                      <a:pt x="328" y="6"/>
                      <a:pt x="328" y="3"/>
                    </a:cubicBezTo>
                    <a:moveTo>
                      <a:pt x="509" y="384"/>
                    </a:moveTo>
                    <a:cubicBezTo>
                      <a:pt x="515" y="375"/>
                      <a:pt x="519" y="364"/>
                      <a:pt x="523" y="355"/>
                    </a:cubicBezTo>
                    <a:cubicBezTo>
                      <a:pt x="526" y="348"/>
                      <a:pt x="530" y="341"/>
                      <a:pt x="532" y="333"/>
                    </a:cubicBezTo>
                    <a:cubicBezTo>
                      <a:pt x="535" y="333"/>
                      <a:pt x="538" y="333"/>
                      <a:pt x="540" y="333"/>
                    </a:cubicBezTo>
                    <a:cubicBezTo>
                      <a:pt x="541" y="333"/>
                      <a:pt x="542" y="333"/>
                      <a:pt x="543" y="333"/>
                    </a:cubicBezTo>
                    <a:cubicBezTo>
                      <a:pt x="543" y="337"/>
                      <a:pt x="542" y="342"/>
                      <a:pt x="541" y="344"/>
                    </a:cubicBezTo>
                    <a:cubicBezTo>
                      <a:pt x="539" y="351"/>
                      <a:pt x="539" y="357"/>
                      <a:pt x="537" y="364"/>
                    </a:cubicBezTo>
                    <a:cubicBezTo>
                      <a:pt x="537" y="367"/>
                      <a:pt x="535" y="370"/>
                      <a:pt x="534" y="374"/>
                    </a:cubicBezTo>
                    <a:cubicBezTo>
                      <a:pt x="526" y="378"/>
                      <a:pt x="518" y="381"/>
                      <a:pt x="509" y="384"/>
                    </a:cubicBezTo>
                    <a:moveTo>
                      <a:pt x="486" y="386"/>
                    </a:moveTo>
                    <a:cubicBezTo>
                      <a:pt x="485" y="386"/>
                      <a:pt x="485" y="386"/>
                      <a:pt x="484" y="386"/>
                    </a:cubicBezTo>
                    <a:cubicBezTo>
                      <a:pt x="498" y="370"/>
                      <a:pt x="507" y="349"/>
                      <a:pt x="513" y="328"/>
                    </a:cubicBezTo>
                    <a:cubicBezTo>
                      <a:pt x="517" y="330"/>
                      <a:pt x="521" y="331"/>
                      <a:pt x="525" y="331"/>
                    </a:cubicBezTo>
                    <a:cubicBezTo>
                      <a:pt x="522" y="340"/>
                      <a:pt x="518" y="348"/>
                      <a:pt x="514" y="355"/>
                    </a:cubicBezTo>
                    <a:cubicBezTo>
                      <a:pt x="510" y="365"/>
                      <a:pt x="505" y="378"/>
                      <a:pt x="497" y="386"/>
                    </a:cubicBezTo>
                    <a:cubicBezTo>
                      <a:pt x="493" y="386"/>
                      <a:pt x="490" y="386"/>
                      <a:pt x="486" y="386"/>
                    </a:cubicBezTo>
                    <a:moveTo>
                      <a:pt x="474" y="386"/>
                    </a:moveTo>
                    <a:cubicBezTo>
                      <a:pt x="467" y="385"/>
                      <a:pt x="460" y="383"/>
                      <a:pt x="453" y="380"/>
                    </a:cubicBezTo>
                    <a:cubicBezTo>
                      <a:pt x="459" y="376"/>
                      <a:pt x="465" y="370"/>
                      <a:pt x="470" y="364"/>
                    </a:cubicBezTo>
                    <a:cubicBezTo>
                      <a:pt x="476" y="357"/>
                      <a:pt x="483" y="349"/>
                      <a:pt x="488" y="341"/>
                    </a:cubicBezTo>
                    <a:cubicBezTo>
                      <a:pt x="491" y="336"/>
                      <a:pt x="494" y="327"/>
                      <a:pt x="497" y="322"/>
                    </a:cubicBezTo>
                    <a:cubicBezTo>
                      <a:pt x="500" y="323"/>
                      <a:pt x="503" y="324"/>
                      <a:pt x="506" y="326"/>
                    </a:cubicBezTo>
                    <a:cubicBezTo>
                      <a:pt x="500" y="347"/>
                      <a:pt x="490" y="370"/>
                      <a:pt x="474" y="386"/>
                    </a:cubicBezTo>
                    <a:moveTo>
                      <a:pt x="544" y="367"/>
                    </a:moveTo>
                    <a:cubicBezTo>
                      <a:pt x="544" y="366"/>
                      <a:pt x="545" y="366"/>
                      <a:pt x="545" y="365"/>
                    </a:cubicBezTo>
                    <a:cubicBezTo>
                      <a:pt x="546" y="359"/>
                      <a:pt x="547" y="353"/>
                      <a:pt x="548" y="346"/>
                    </a:cubicBezTo>
                    <a:cubicBezTo>
                      <a:pt x="549" y="343"/>
                      <a:pt x="550" y="337"/>
                      <a:pt x="550" y="332"/>
                    </a:cubicBezTo>
                    <a:cubicBezTo>
                      <a:pt x="560" y="331"/>
                      <a:pt x="569" y="327"/>
                      <a:pt x="577" y="319"/>
                    </a:cubicBezTo>
                    <a:cubicBezTo>
                      <a:pt x="575" y="335"/>
                      <a:pt x="563" y="354"/>
                      <a:pt x="544" y="367"/>
                    </a:cubicBezTo>
                    <a:moveTo>
                      <a:pt x="444" y="377"/>
                    </a:moveTo>
                    <a:cubicBezTo>
                      <a:pt x="443" y="376"/>
                      <a:pt x="443" y="376"/>
                      <a:pt x="443" y="376"/>
                    </a:cubicBezTo>
                    <a:cubicBezTo>
                      <a:pt x="433" y="371"/>
                      <a:pt x="423" y="364"/>
                      <a:pt x="413" y="356"/>
                    </a:cubicBezTo>
                    <a:cubicBezTo>
                      <a:pt x="431" y="349"/>
                      <a:pt x="448" y="339"/>
                      <a:pt x="462" y="327"/>
                    </a:cubicBezTo>
                    <a:cubicBezTo>
                      <a:pt x="466" y="324"/>
                      <a:pt x="476" y="318"/>
                      <a:pt x="483" y="312"/>
                    </a:cubicBezTo>
                    <a:cubicBezTo>
                      <a:pt x="484" y="313"/>
                      <a:pt x="486" y="315"/>
                      <a:pt x="487" y="316"/>
                    </a:cubicBezTo>
                    <a:cubicBezTo>
                      <a:pt x="488" y="316"/>
                      <a:pt x="490" y="317"/>
                      <a:pt x="491" y="318"/>
                    </a:cubicBezTo>
                    <a:cubicBezTo>
                      <a:pt x="489" y="322"/>
                      <a:pt x="487" y="327"/>
                      <a:pt x="485" y="330"/>
                    </a:cubicBezTo>
                    <a:cubicBezTo>
                      <a:pt x="481" y="337"/>
                      <a:pt x="478" y="344"/>
                      <a:pt x="473" y="350"/>
                    </a:cubicBezTo>
                    <a:cubicBezTo>
                      <a:pt x="465" y="358"/>
                      <a:pt x="459" y="367"/>
                      <a:pt x="449" y="373"/>
                    </a:cubicBezTo>
                    <a:cubicBezTo>
                      <a:pt x="449" y="373"/>
                      <a:pt x="447" y="375"/>
                      <a:pt x="444" y="377"/>
                    </a:cubicBezTo>
                    <a:moveTo>
                      <a:pt x="408" y="351"/>
                    </a:moveTo>
                    <a:cubicBezTo>
                      <a:pt x="399" y="342"/>
                      <a:pt x="390" y="332"/>
                      <a:pt x="381" y="322"/>
                    </a:cubicBezTo>
                    <a:cubicBezTo>
                      <a:pt x="390" y="321"/>
                      <a:pt x="398" y="321"/>
                      <a:pt x="407" y="319"/>
                    </a:cubicBezTo>
                    <a:cubicBezTo>
                      <a:pt x="429" y="315"/>
                      <a:pt x="448" y="305"/>
                      <a:pt x="469" y="298"/>
                    </a:cubicBezTo>
                    <a:cubicBezTo>
                      <a:pt x="472" y="301"/>
                      <a:pt x="474" y="304"/>
                      <a:pt x="477" y="306"/>
                    </a:cubicBezTo>
                    <a:cubicBezTo>
                      <a:pt x="473" y="310"/>
                      <a:pt x="467" y="314"/>
                      <a:pt x="466" y="314"/>
                    </a:cubicBezTo>
                    <a:cubicBezTo>
                      <a:pt x="458" y="319"/>
                      <a:pt x="450" y="327"/>
                      <a:pt x="441" y="332"/>
                    </a:cubicBezTo>
                    <a:cubicBezTo>
                      <a:pt x="432" y="337"/>
                      <a:pt x="424" y="342"/>
                      <a:pt x="415" y="347"/>
                    </a:cubicBezTo>
                    <a:cubicBezTo>
                      <a:pt x="412" y="349"/>
                      <a:pt x="410" y="350"/>
                      <a:pt x="408" y="351"/>
                    </a:cubicBezTo>
                    <a:moveTo>
                      <a:pt x="376" y="316"/>
                    </a:moveTo>
                    <a:cubicBezTo>
                      <a:pt x="367" y="304"/>
                      <a:pt x="358" y="292"/>
                      <a:pt x="348" y="279"/>
                    </a:cubicBezTo>
                    <a:cubicBezTo>
                      <a:pt x="363" y="281"/>
                      <a:pt x="378" y="281"/>
                      <a:pt x="393" y="282"/>
                    </a:cubicBezTo>
                    <a:cubicBezTo>
                      <a:pt x="402" y="283"/>
                      <a:pt x="410" y="283"/>
                      <a:pt x="418" y="283"/>
                    </a:cubicBezTo>
                    <a:cubicBezTo>
                      <a:pt x="425" y="283"/>
                      <a:pt x="432" y="283"/>
                      <a:pt x="438" y="282"/>
                    </a:cubicBezTo>
                    <a:cubicBezTo>
                      <a:pt x="445" y="282"/>
                      <a:pt x="452" y="282"/>
                      <a:pt x="459" y="281"/>
                    </a:cubicBezTo>
                    <a:cubicBezTo>
                      <a:pt x="461" y="284"/>
                      <a:pt x="463" y="288"/>
                      <a:pt x="465" y="291"/>
                    </a:cubicBezTo>
                    <a:cubicBezTo>
                      <a:pt x="449" y="297"/>
                      <a:pt x="434" y="305"/>
                      <a:pt x="418" y="309"/>
                    </a:cubicBezTo>
                    <a:cubicBezTo>
                      <a:pt x="406" y="312"/>
                      <a:pt x="394" y="314"/>
                      <a:pt x="382" y="315"/>
                    </a:cubicBezTo>
                    <a:cubicBezTo>
                      <a:pt x="381" y="315"/>
                      <a:pt x="379" y="315"/>
                      <a:pt x="376" y="316"/>
                    </a:cubicBezTo>
                    <a:moveTo>
                      <a:pt x="55" y="312"/>
                    </a:moveTo>
                    <a:cubicBezTo>
                      <a:pt x="56" y="308"/>
                      <a:pt x="56" y="305"/>
                      <a:pt x="56" y="302"/>
                    </a:cubicBezTo>
                    <a:cubicBezTo>
                      <a:pt x="55" y="294"/>
                      <a:pt x="57" y="284"/>
                      <a:pt x="63" y="277"/>
                    </a:cubicBezTo>
                    <a:cubicBezTo>
                      <a:pt x="72" y="301"/>
                      <a:pt x="65" y="312"/>
                      <a:pt x="55" y="312"/>
                    </a:cubicBezTo>
                    <a:moveTo>
                      <a:pt x="616" y="261"/>
                    </a:moveTo>
                    <a:cubicBezTo>
                      <a:pt x="617" y="255"/>
                      <a:pt x="617" y="242"/>
                      <a:pt x="615" y="233"/>
                    </a:cubicBezTo>
                    <a:cubicBezTo>
                      <a:pt x="616" y="233"/>
                      <a:pt x="616" y="233"/>
                      <a:pt x="616" y="233"/>
                    </a:cubicBezTo>
                    <a:cubicBezTo>
                      <a:pt x="618" y="231"/>
                      <a:pt x="621" y="230"/>
                      <a:pt x="624" y="228"/>
                    </a:cubicBezTo>
                    <a:cubicBezTo>
                      <a:pt x="622" y="238"/>
                      <a:pt x="620" y="249"/>
                      <a:pt x="616" y="261"/>
                    </a:cubicBezTo>
                    <a:moveTo>
                      <a:pt x="384" y="275"/>
                    </a:moveTo>
                    <a:cubicBezTo>
                      <a:pt x="371" y="275"/>
                      <a:pt x="360" y="273"/>
                      <a:pt x="347" y="271"/>
                    </a:cubicBezTo>
                    <a:cubicBezTo>
                      <a:pt x="345" y="271"/>
                      <a:pt x="343" y="271"/>
                      <a:pt x="341" y="271"/>
                    </a:cubicBezTo>
                    <a:cubicBezTo>
                      <a:pt x="329" y="254"/>
                      <a:pt x="316" y="238"/>
                      <a:pt x="301" y="222"/>
                    </a:cubicBezTo>
                    <a:cubicBezTo>
                      <a:pt x="320" y="225"/>
                      <a:pt x="338" y="229"/>
                      <a:pt x="356" y="234"/>
                    </a:cubicBezTo>
                    <a:cubicBezTo>
                      <a:pt x="375" y="238"/>
                      <a:pt x="395" y="247"/>
                      <a:pt x="414" y="250"/>
                    </a:cubicBezTo>
                    <a:cubicBezTo>
                      <a:pt x="423" y="251"/>
                      <a:pt x="431" y="253"/>
                      <a:pt x="440" y="255"/>
                    </a:cubicBezTo>
                    <a:cubicBezTo>
                      <a:pt x="442" y="255"/>
                      <a:pt x="447" y="256"/>
                      <a:pt x="452" y="258"/>
                    </a:cubicBezTo>
                    <a:cubicBezTo>
                      <a:pt x="453" y="263"/>
                      <a:pt x="454" y="269"/>
                      <a:pt x="456" y="274"/>
                    </a:cubicBezTo>
                    <a:cubicBezTo>
                      <a:pt x="448" y="275"/>
                      <a:pt x="438" y="276"/>
                      <a:pt x="430" y="276"/>
                    </a:cubicBezTo>
                    <a:cubicBezTo>
                      <a:pt x="427" y="276"/>
                      <a:pt x="425" y="276"/>
                      <a:pt x="422" y="276"/>
                    </a:cubicBezTo>
                    <a:cubicBezTo>
                      <a:pt x="412" y="275"/>
                      <a:pt x="403" y="274"/>
                      <a:pt x="393" y="274"/>
                    </a:cubicBezTo>
                    <a:cubicBezTo>
                      <a:pt x="391" y="274"/>
                      <a:pt x="390" y="274"/>
                      <a:pt x="388" y="275"/>
                    </a:cubicBezTo>
                    <a:cubicBezTo>
                      <a:pt x="387" y="275"/>
                      <a:pt x="385" y="275"/>
                      <a:pt x="384" y="275"/>
                    </a:cubicBezTo>
                    <a:moveTo>
                      <a:pt x="621" y="203"/>
                    </a:moveTo>
                    <a:cubicBezTo>
                      <a:pt x="622" y="203"/>
                      <a:pt x="622" y="202"/>
                      <a:pt x="623" y="202"/>
                    </a:cubicBezTo>
                    <a:cubicBezTo>
                      <a:pt x="624" y="207"/>
                      <a:pt x="624" y="213"/>
                      <a:pt x="624" y="219"/>
                    </a:cubicBezTo>
                    <a:cubicBezTo>
                      <a:pt x="623" y="219"/>
                      <a:pt x="623" y="220"/>
                      <a:pt x="622" y="220"/>
                    </a:cubicBezTo>
                    <a:cubicBezTo>
                      <a:pt x="619" y="222"/>
                      <a:pt x="617" y="223"/>
                      <a:pt x="614" y="225"/>
                    </a:cubicBezTo>
                    <a:cubicBezTo>
                      <a:pt x="614" y="224"/>
                      <a:pt x="614" y="224"/>
                      <a:pt x="614" y="223"/>
                    </a:cubicBezTo>
                    <a:cubicBezTo>
                      <a:pt x="613" y="220"/>
                      <a:pt x="612" y="217"/>
                      <a:pt x="611" y="214"/>
                    </a:cubicBezTo>
                    <a:cubicBezTo>
                      <a:pt x="612" y="214"/>
                      <a:pt x="612" y="214"/>
                      <a:pt x="612" y="214"/>
                    </a:cubicBezTo>
                    <a:cubicBezTo>
                      <a:pt x="614" y="211"/>
                      <a:pt x="617" y="209"/>
                      <a:pt x="618" y="206"/>
                    </a:cubicBezTo>
                    <a:cubicBezTo>
                      <a:pt x="619" y="205"/>
                      <a:pt x="620" y="204"/>
                      <a:pt x="621" y="203"/>
                    </a:cubicBezTo>
                    <a:moveTo>
                      <a:pt x="29" y="215"/>
                    </a:moveTo>
                    <a:cubicBezTo>
                      <a:pt x="32" y="206"/>
                      <a:pt x="36" y="196"/>
                      <a:pt x="41" y="188"/>
                    </a:cubicBezTo>
                    <a:cubicBezTo>
                      <a:pt x="48" y="185"/>
                      <a:pt x="55" y="183"/>
                      <a:pt x="62" y="182"/>
                    </a:cubicBezTo>
                    <a:cubicBezTo>
                      <a:pt x="66" y="181"/>
                      <a:pt x="70" y="180"/>
                      <a:pt x="74" y="180"/>
                    </a:cubicBezTo>
                    <a:cubicBezTo>
                      <a:pt x="72" y="182"/>
                      <a:pt x="71" y="184"/>
                      <a:pt x="69" y="186"/>
                    </a:cubicBezTo>
                    <a:cubicBezTo>
                      <a:pt x="65" y="191"/>
                      <a:pt x="62" y="196"/>
                      <a:pt x="59" y="202"/>
                    </a:cubicBezTo>
                    <a:cubicBezTo>
                      <a:pt x="49" y="207"/>
                      <a:pt x="39" y="211"/>
                      <a:pt x="29" y="215"/>
                    </a:cubicBezTo>
                    <a:moveTo>
                      <a:pt x="609" y="206"/>
                    </a:moveTo>
                    <a:cubicBezTo>
                      <a:pt x="607" y="201"/>
                      <a:pt x="605" y="196"/>
                      <a:pt x="602" y="192"/>
                    </a:cubicBezTo>
                    <a:cubicBezTo>
                      <a:pt x="603" y="190"/>
                      <a:pt x="604" y="188"/>
                      <a:pt x="604" y="187"/>
                    </a:cubicBezTo>
                    <a:cubicBezTo>
                      <a:pt x="607" y="182"/>
                      <a:pt x="610" y="175"/>
                      <a:pt x="613" y="170"/>
                    </a:cubicBezTo>
                    <a:cubicBezTo>
                      <a:pt x="617" y="178"/>
                      <a:pt x="619" y="186"/>
                      <a:pt x="621" y="194"/>
                    </a:cubicBezTo>
                    <a:cubicBezTo>
                      <a:pt x="618" y="196"/>
                      <a:pt x="615" y="198"/>
                      <a:pt x="613" y="201"/>
                    </a:cubicBezTo>
                    <a:cubicBezTo>
                      <a:pt x="611" y="203"/>
                      <a:pt x="610" y="205"/>
                      <a:pt x="609" y="206"/>
                    </a:cubicBezTo>
                    <a:moveTo>
                      <a:pt x="451" y="249"/>
                    </a:moveTo>
                    <a:cubicBezTo>
                      <a:pt x="445" y="247"/>
                      <a:pt x="439" y="247"/>
                      <a:pt x="434" y="246"/>
                    </a:cubicBezTo>
                    <a:cubicBezTo>
                      <a:pt x="414" y="241"/>
                      <a:pt x="394" y="237"/>
                      <a:pt x="374" y="231"/>
                    </a:cubicBezTo>
                    <a:cubicBezTo>
                      <a:pt x="357" y="226"/>
                      <a:pt x="340" y="222"/>
                      <a:pt x="322" y="218"/>
                    </a:cubicBezTo>
                    <a:cubicBezTo>
                      <a:pt x="312" y="216"/>
                      <a:pt x="302" y="215"/>
                      <a:pt x="292" y="212"/>
                    </a:cubicBezTo>
                    <a:cubicBezTo>
                      <a:pt x="272" y="192"/>
                      <a:pt x="249" y="173"/>
                      <a:pt x="222" y="157"/>
                    </a:cubicBezTo>
                    <a:cubicBezTo>
                      <a:pt x="223" y="158"/>
                      <a:pt x="223" y="158"/>
                      <a:pt x="224" y="158"/>
                    </a:cubicBezTo>
                    <a:cubicBezTo>
                      <a:pt x="251" y="163"/>
                      <a:pt x="276" y="171"/>
                      <a:pt x="303" y="178"/>
                    </a:cubicBezTo>
                    <a:cubicBezTo>
                      <a:pt x="332" y="187"/>
                      <a:pt x="360" y="197"/>
                      <a:pt x="388" y="209"/>
                    </a:cubicBezTo>
                    <a:cubicBezTo>
                      <a:pt x="399" y="214"/>
                      <a:pt x="411" y="219"/>
                      <a:pt x="422" y="224"/>
                    </a:cubicBezTo>
                    <a:cubicBezTo>
                      <a:pt x="428" y="227"/>
                      <a:pt x="433" y="230"/>
                      <a:pt x="438" y="232"/>
                    </a:cubicBezTo>
                    <a:cubicBezTo>
                      <a:pt x="441" y="233"/>
                      <a:pt x="447" y="236"/>
                      <a:pt x="451" y="238"/>
                    </a:cubicBezTo>
                    <a:cubicBezTo>
                      <a:pt x="451" y="242"/>
                      <a:pt x="451" y="245"/>
                      <a:pt x="451" y="249"/>
                    </a:cubicBezTo>
                    <a:moveTo>
                      <a:pt x="47" y="178"/>
                    </a:moveTo>
                    <a:cubicBezTo>
                      <a:pt x="52" y="170"/>
                      <a:pt x="57" y="163"/>
                      <a:pt x="63" y="156"/>
                    </a:cubicBezTo>
                    <a:cubicBezTo>
                      <a:pt x="69" y="155"/>
                      <a:pt x="74" y="155"/>
                      <a:pt x="80" y="155"/>
                    </a:cubicBezTo>
                    <a:cubicBezTo>
                      <a:pt x="89" y="154"/>
                      <a:pt x="99" y="152"/>
                      <a:pt x="109" y="152"/>
                    </a:cubicBezTo>
                    <a:cubicBezTo>
                      <a:pt x="99" y="157"/>
                      <a:pt x="90" y="164"/>
                      <a:pt x="81" y="171"/>
                    </a:cubicBezTo>
                    <a:cubicBezTo>
                      <a:pt x="80" y="171"/>
                      <a:pt x="79" y="171"/>
                      <a:pt x="78" y="172"/>
                    </a:cubicBezTo>
                    <a:cubicBezTo>
                      <a:pt x="72" y="172"/>
                      <a:pt x="67" y="173"/>
                      <a:pt x="61" y="174"/>
                    </a:cubicBezTo>
                    <a:cubicBezTo>
                      <a:pt x="56" y="175"/>
                      <a:pt x="51" y="177"/>
                      <a:pt x="47" y="178"/>
                    </a:cubicBezTo>
                    <a:moveTo>
                      <a:pt x="597" y="185"/>
                    </a:moveTo>
                    <a:cubicBezTo>
                      <a:pt x="594" y="182"/>
                      <a:pt x="590" y="178"/>
                      <a:pt x="586" y="175"/>
                    </a:cubicBezTo>
                    <a:cubicBezTo>
                      <a:pt x="589" y="167"/>
                      <a:pt x="591" y="158"/>
                      <a:pt x="592" y="151"/>
                    </a:cubicBezTo>
                    <a:cubicBezTo>
                      <a:pt x="593" y="146"/>
                      <a:pt x="594" y="141"/>
                      <a:pt x="594" y="136"/>
                    </a:cubicBezTo>
                    <a:cubicBezTo>
                      <a:pt x="600" y="144"/>
                      <a:pt x="606" y="153"/>
                      <a:pt x="610" y="162"/>
                    </a:cubicBezTo>
                    <a:cubicBezTo>
                      <a:pt x="610" y="162"/>
                      <a:pt x="610" y="162"/>
                      <a:pt x="610" y="162"/>
                    </a:cubicBezTo>
                    <a:cubicBezTo>
                      <a:pt x="604" y="168"/>
                      <a:pt x="601" y="177"/>
                      <a:pt x="597" y="185"/>
                    </a:cubicBezTo>
                    <a:moveTo>
                      <a:pt x="580" y="171"/>
                    </a:moveTo>
                    <a:cubicBezTo>
                      <a:pt x="579" y="170"/>
                      <a:pt x="577" y="169"/>
                      <a:pt x="576" y="168"/>
                    </a:cubicBezTo>
                    <a:cubicBezTo>
                      <a:pt x="576" y="166"/>
                      <a:pt x="575" y="163"/>
                      <a:pt x="575" y="161"/>
                    </a:cubicBezTo>
                    <a:cubicBezTo>
                      <a:pt x="572" y="146"/>
                      <a:pt x="570" y="132"/>
                      <a:pt x="565" y="118"/>
                    </a:cubicBezTo>
                    <a:cubicBezTo>
                      <a:pt x="563" y="113"/>
                      <a:pt x="561" y="109"/>
                      <a:pt x="559" y="104"/>
                    </a:cubicBezTo>
                    <a:cubicBezTo>
                      <a:pt x="570" y="111"/>
                      <a:pt x="579" y="120"/>
                      <a:pt x="587" y="128"/>
                    </a:cubicBezTo>
                    <a:cubicBezTo>
                      <a:pt x="587" y="130"/>
                      <a:pt x="587" y="132"/>
                      <a:pt x="587" y="133"/>
                    </a:cubicBezTo>
                    <a:cubicBezTo>
                      <a:pt x="586" y="137"/>
                      <a:pt x="587" y="142"/>
                      <a:pt x="586" y="147"/>
                    </a:cubicBezTo>
                    <a:cubicBezTo>
                      <a:pt x="584" y="153"/>
                      <a:pt x="583" y="163"/>
                      <a:pt x="580" y="171"/>
                    </a:cubicBezTo>
                    <a:moveTo>
                      <a:pt x="132" y="103"/>
                    </a:moveTo>
                    <a:cubicBezTo>
                      <a:pt x="152" y="92"/>
                      <a:pt x="176" y="82"/>
                      <a:pt x="203" y="73"/>
                    </a:cubicBezTo>
                    <a:cubicBezTo>
                      <a:pt x="250" y="76"/>
                      <a:pt x="296" y="93"/>
                      <a:pt x="339" y="115"/>
                    </a:cubicBezTo>
                    <a:cubicBezTo>
                      <a:pt x="364" y="129"/>
                      <a:pt x="390" y="142"/>
                      <a:pt x="414" y="159"/>
                    </a:cubicBezTo>
                    <a:cubicBezTo>
                      <a:pt x="427" y="167"/>
                      <a:pt x="438" y="176"/>
                      <a:pt x="449" y="186"/>
                    </a:cubicBezTo>
                    <a:cubicBezTo>
                      <a:pt x="455" y="191"/>
                      <a:pt x="460" y="196"/>
                      <a:pt x="466" y="202"/>
                    </a:cubicBezTo>
                    <a:cubicBezTo>
                      <a:pt x="464" y="205"/>
                      <a:pt x="462" y="208"/>
                      <a:pt x="460" y="211"/>
                    </a:cubicBezTo>
                    <a:cubicBezTo>
                      <a:pt x="451" y="204"/>
                      <a:pt x="442" y="199"/>
                      <a:pt x="433" y="193"/>
                    </a:cubicBezTo>
                    <a:cubicBezTo>
                      <a:pt x="418" y="183"/>
                      <a:pt x="402" y="173"/>
                      <a:pt x="385" y="166"/>
                    </a:cubicBezTo>
                    <a:cubicBezTo>
                      <a:pt x="350" y="151"/>
                      <a:pt x="316" y="135"/>
                      <a:pt x="279" y="127"/>
                    </a:cubicBezTo>
                    <a:cubicBezTo>
                      <a:pt x="245" y="119"/>
                      <a:pt x="210" y="105"/>
                      <a:pt x="175" y="105"/>
                    </a:cubicBezTo>
                    <a:cubicBezTo>
                      <a:pt x="164" y="104"/>
                      <a:pt x="153" y="103"/>
                      <a:pt x="142" y="103"/>
                    </a:cubicBezTo>
                    <a:cubicBezTo>
                      <a:pt x="138" y="103"/>
                      <a:pt x="135" y="103"/>
                      <a:pt x="132" y="103"/>
                    </a:cubicBezTo>
                    <a:moveTo>
                      <a:pt x="538" y="158"/>
                    </a:moveTo>
                    <a:cubicBezTo>
                      <a:pt x="537" y="155"/>
                      <a:pt x="536" y="152"/>
                      <a:pt x="535" y="149"/>
                    </a:cubicBezTo>
                    <a:cubicBezTo>
                      <a:pt x="534" y="144"/>
                      <a:pt x="530" y="138"/>
                      <a:pt x="530" y="133"/>
                    </a:cubicBezTo>
                    <a:cubicBezTo>
                      <a:pt x="529" y="127"/>
                      <a:pt x="525" y="123"/>
                      <a:pt x="523" y="118"/>
                    </a:cubicBezTo>
                    <a:cubicBezTo>
                      <a:pt x="522" y="113"/>
                      <a:pt x="520" y="109"/>
                      <a:pt x="517" y="105"/>
                    </a:cubicBezTo>
                    <a:cubicBezTo>
                      <a:pt x="512" y="94"/>
                      <a:pt x="506" y="82"/>
                      <a:pt x="498" y="72"/>
                    </a:cubicBezTo>
                    <a:cubicBezTo>
                      <a:pt x="515" y="79"/>
                      <a:pt x="532" y="87"/>
                      <a:pt x="548" y="96"/>
                    </a:cubicBezTo>
                    <a:cubicBezTo>
                      <a:pt x="552" y="104"/>
                      <a:pt x="555" y="113"/>
                      <a:pt x="558" y="121"/>
                    </a:cubicBezTo>
                    <a:cubicBezTo>
                      <a:pt x="563" y="134"/>
                      <a:pt x="565" y="148"/>
                      <a:pt x="567" y="162"/>
                    </a:cubicBezTo>
                    <a:cubicBezTo>
                      <a:pt x="568" y="163"/>
                      <a:pt x="568" y="164"/>
                      <a:pt x="568" y="164"/>
                    </a:cubicBezTo>
                    <a:cubicBezTo>
                      <a:pt x="558" y="160"/>
                      <a:pt x="548" y="158"/>
                      <a:pt x="538" y="158"/>
                    </a:cubicBezTo>
                    <a:cubicBezTo>
                      <a:pt x="538" y="158"/>
                      <a:pt x="538" y="158"/>
                      <a:pt x="538" y="158"/>
                    </a:cubicBezTo>
                    <a:moveTo>
                      <a:pt x="508" y="164"/>
                    </a:moveTo>
                    <a:cubicBezTo>
                      <a:pt x="502" y="153"/>
                      <a:pt x="497" y="141"/>
                      <a:pt x="490" y="129"/>
                    </a:cubicBezTo>
                    <a:cubicBezTo>
                      <a:pt x="482" y="115"/>
                      <a:pt x="471" y="102"/>
                      <a:pt x="461" y="89"/>
                    </a:cubicBezTo>
                    <a:cubicBezTo>
                      <a:pt x="451" y="76"/>
                      <a:pt x="441" y="62"/>
                      <a:pt x="427" y="53"/>
                    </a:cubicBezTo>
                    <a:cubicBezTo>
                      <a:pt x="427" y="52"/>
                      <a:pt x="427" y="52"/>
                      <a:pt x="427" y="52"/>
                    </a:cubicBezTo>
                    <a:cubicBezTo>
                      <a:pt x="444" y="55"/>
                      <a:pt x="464" y="60"/>
                      <a:pt x="483" y="66"/>
                    </a:cubicBezTo>
                    <a:cubicBezTo>
                      <a:pt x="494" y="78"/>
                      <a:pt x="502" y="91"/>
                      <a:pt x="509" y="105"/>
                    </a:cubicBezTo>
                    <a:cubicBezTo>
                      <a:pt x="515" y="115"/>
                      <a:pt x="518" y="127"/>
                      <a:pt x="523" y="137"/>
                    </a:cubicBezTo>
                    <a:cubicBezTo>
                      <a:pt x="526" y="144"/>
                      <a:pt x="528" y="151"/>
                      <a:pt x="530" y="158"/>
                    </a:cubicBezTo>
                    <a:cubicBezTo>
                      <a:pt x="523" y="159"/>
                      <a:pt x="515" y="161"/>
                      <a:pt x="508" y="164"/>
                    </a:cubicBezTo>
                    <a:moveTo>
                      <a:pt x="470" y="195"/>
                    </a:moveTo>
                    <a:cubicBezTo>
                      <a:pt x="463" y="188"/>
                      <a:pt x="455" y="181"/>
                      <a:pt x="448" y="174"/>
                    </a:cubicBezTo>
                    <a:cubicBezTo>
                      <a:pt x="437" y="164"/>
                      <a:pt x="424" y="156"/>
                      <a:pt x="412" y="148"/>
                    </a:cubicBezTo>
                    <a:cubicBezTo>
                      <a:pt x="387" y="132"/>
                      <a:pt x="360" y="116"/>
                      <a:pt x="333" y="104"/>
                    </a:cubicBezTo>
                    <a:cubicBezTo>
                      <a:pt x="297" y="87"/>
                      <a:pt x="260" y="72"/>
                      <a:pt x="222" y="67"/>
                    </a:cubicBezTo>
                    <a:cubicBezTo>
                      <a:pt x="250" y="58"/>
                      <a:pt x="282" y="52"/>
                      <a:pt x="315" y="49"/>
                    </a:cubicBezTo>
                    <a:cubicBezTo>
                      <a:pt x="322" y="51"/>
                      <a:pt x="329" y="55"/>
                      <a:pt x="336" y="58"/>
                    </a:cubicBezTo>
                    <a:cubicBezTo>
                      <a:pt x="354" y="66"/>
                      <a:pt x="374" y="77"/>
                      <a:pt x="388" y="92"/>
                    </a:cubicBezTo>
                    <a:cubicBezTo>
                      <a:pt x="418" y="123"/>
                      <a:pt x="455" y="149"/>
                      <a:pt x="478" y="186"/>
                    </a:cubicBezTo>
                    <a:cubicBezTo>
                      <a:pt x="475" y="189"/>
                      <a:pt x="473" y="192"/>
                      <a:pt x="470" y="195"/>
                    </a:cubicBezTo>
                    <a:moveTo>
                      <a:pt x="483" y="181"/>
                    </a:moveTo>
                    <a:cubicBezTo>
                      <a:pt x="460" y="144"/>
                      <a:pt x="424" y="117"/>
                      <a:pt x="393" y="86"/>
                    </a:cubicBezTo>
                    <a:cubicBezTo>
                      <a:pt x="383" y="76"/>
                      <a:pt x="371" y="68"/>
                      <a:pt x="359" y="61"/>
                    </a:cubicBezTo>
                    <a:cubicBezTo>
                      <a:pt x="353" y="57"/>
                      <a:pt x="347" y="54"/>
                      <a:pt x="340" y="51"/>
                    </a:cubicBezTo>
                    <a:cubicBezTo>
                      <a:pt x="338" y="50"/>
                      <a:pt x="335" y="49"/>
                      <a:pt x="333" y="47"/>
                    </a:cubicBezTo>
                    <a:cubicBezTo>
                      <a:pt x="341" y="47"/>
                      <a:pt x="349" y="47"/>
                      <a:pt x="358" y="47"/>
                    </a:cubicBezTo>
                    <a:cubicBezTo>
                      <a:pt x="375" y="47"/>
                      <a:pt x="393" y="48"/>
                      <a:pt x="411" y="50"/>
                    </a:cubicBezTo>
                    <a:cubicBezTo>
                      <a:pt x="413" y="51"/>
                      <a:pt x="415" y="53"/>
                      <a:pt x="417" y="54"/>
                    </a:cubicBezTo>
                    <a:cubicBezTo>
                      <a:pt x="423" y="60"/>
                      <a:pt x="430" y="64"/>
                      <a:pt x="436" y="70"/>
                    </a:cubicBezTo>
                    <a:cubicBezTo>
                      <a:pt x="443" y="78"/>
                      <a:pt x="449" y="86"/>
                      <a:pt x="455" y="94"/>
                    </a:cubicBezTo>
                    <a:cubicBezTo>
                      <a:pt x="466" y="108"/>
                      <a:pt x="478" y="121"/>
                      <a:pt x="486" y="137"/>
                    </a:cubicBezTo>
                    <a:cubicBezTo>
                      <a:pt x="491" y="147"/>
                      <a:pt x="496" y="158"/>
                      <a:pt x="501" y="168"/>
                    </a:cubicBezTo>
                    <a:cubicBezTo>
                      <a:pt x="495" y="171"/>
                      <a:pt x="489" y="176"/>
                      <a:pt x="483" y="181"/>
                    </a:cubicBezTo>
                    <a:moveTo>
                      <a:pt x="374" y="0"/>
                    </a:moveTo>
                    <a:cubicBezTo>
                      <a:pt x="361" y="0"/>
                      <a:pt x="349" y="1"/>
                      <a:pt x="336" y="2"/>
                    </a:cubicBezTo>
                    <a:cubicBezTo>
                      <a:pt x="336" y="10"/>
                      <a:pt x="331" y="16"/>
                      <a:pt x="323" y="18"/>
                    </a:cubicBezTo>
                    <a:cubicBezTo>
                      <a:pt x="323" y="20"/>
                      <a:pt x="322" y="21"/>
                      <a:pt x="320" y="21"/>
                    </a:cubicBezTo>
                    <a:cubicBezTo>
                      <a:pt x="320" y="21"/>
                      <a:pt x="320" y="21"/>
                      <a:pt x="320" y="21"/>
                    </a:cubicBezTo>
                    <a:cubicBezTo>
                      <a:pt x="320" y="31"/>
                      <a:pt x="319" y="38"/>
                      <a:pt x="319" y="42"/>
                    </a:cubicBezTo>
                    <a:cubicBezTo>
                      <a:pt x="319" y="44"/>
                      <a:pt x="318" y="45"/>
                      <a:pt x="317" y="45"/>
                    </a:cubicBezTo>
                    <a:cubicBezTo>
                      <a:pt x="316" y="46"/>
                      <a:pt x="315" y="47"/>
                      <a:pt x="314" y="47"/>
                    </a:cubicBezTo>
                    <a:cubicBezTo>
                      <a:pt x="313" y="47"/>
                      <a:pt x="313" y="47"/>
                      <a:pt x="313" y="47"/>
                    </a:cubicBezTo>
                    <a:cubicBezTo>
                      <a:pt x="305" y="47"/>
                      <a:pt x="298" y="41"/>
                      <a:pt x="294" y="33"/>
                    </a:cubicBezTo>
                    <a:cubicBezTo>
                      <a:pt x="290" y="25"/>
                      <a:pt x="291" y="20"/>
                      <a:pt x="294" y="17"/>
                    </a:cubicBezTo>
                    <a:cubicBezTo>
                      <a:pt x="290" y="16"/>
                      <a:pt x="287" y="13"/>
                      <a:pt x="284" y="10"/>
                    </a:cubicBezTo>
                    <a:cubicBezTo>
                      <a:pt x="237" y="20"/>
                      <a:pt x="188" y="37"/>
                      <a:pt x="146" y="58"/>
                    </a:cubicBezTo>
                    <a:cubicBezTo>
                      <a:pt x="134" y="63"/>
                      <a:pt x="122" y="70"/>
                      <a:pt x="110" y="78"/>
                    </a:cubicBezTo>
                    <a:cubicBezTo>
                      <a:pt x="112" y="81"/>
                      <a:pt x="113" y="86"/>
                      <a:pt x="114" y="89"/>
                    </a:cubicBezTo>
                    <a:cubicBezTo>
                      <a:pt x="117" y="96"/>
                      <a:pt x="115" y="102"/>
                      <a:pt x="111" y="108"/>
                    </a:cubicBezTo>
                    <a:cubicBezTo>
                      <a:pt x="117" y="108"/>
                      <a:pt x="123" y="109"/>
                      <a:pt x="128" y="112"/>
                    </a:cubicBezTo>
                    <a:cubicBezTo>
                      <a:pt x="132" y="111"/>
                      <a:pt x="136" y="111"/>
                      <a:pt x="140" y="111"/>
                    </a:cubicBezTo>
                    <a:cubicBezTo>
                      <a:pt x="151" y="111"/>
                      <a:pt x="162" y="112"/>
                      <a:pt x="174" y="112"/>
                    </a:cubicBezTo>
                    <a:cubicBezTo>
                      <a:pt x="189" y="113"/>
                      <a:pt x="205" y="116"/>
                      <a:pt x="219" y="120"/>
                    </a:cubicBezTo>
                    <a:cubicBezTo>
                      <a:pt x="229" y="124"/>
                      <a:pt x="240" y="124"/>
                      <a:pt x="250" y="127"/>
                    </a:cubicBezTo>
                    <a:cubicBezTo>
                      <a:pt x="258" y="129"/>
                      <a:pt x="266" y="131"/>
                      <a:pt x="274" y="133"/>
                    </a:cubicBezTo>
                    <a:cubicBezTo>
                      <a:pt x="310" y="142"/>
                      <a:pt x="344" y="156"/>
                      <a:pt x="378" y="171"/>
                    </a:cubicBezTo>
                    <a:cubicBezTo>
                      <a:pt x="395" y="179"/>
                      <a:pt x="411" y="188"/>
                      <a:pt x="427" y="198"/>
                    </a:cubicBezTo>
                    <a:cubicBezTo>
                      <a:pt x="436" y="204"/>
                      <a:pt x="447" y="210"/>
                      <a:pt x="457" y="218"/>
                    </a:cubicBezTo>
                    <a:cubicBezTo>
                      <a:pt x="455" y="222"/>
                      <a:pt x="454" y="226"/>
                      <a:pt x="453" y="231"/>
                    </a:cubicBezTo>
                    <a:cubicBezTo>
                      <a:pt x="451" y="230"/>
                      <a:pt x="450" y="229"/>
                      <a:pt x="449" y="229"/>
                    </a:cubicBezTo>
                    <a:cubicBezTo>
                      <a:pt x="434" y="221"/>
                      <a:pt x="418" y="214"/>
                      <a:pt x="402" y="207"/>
                    </a:cubicBezTo>
                    <a:cubicBezTo>
                      <a:pt x="372" y="192"/>
                      <a:pt x="341" y="181"/>
                      <a:pt x="308" y="172"/>
                    </a:cubicBezTo>
                    <a:cubicBezTo>
                      <a:pt x="293" y="168"/>
                      <a:pt x="277" y="164"/>
                      <a:pt x="262" y="159"/>
                    </a:cubicBezTo>
                    <a:cubicBezTo>
                      <a:pt x="249" y="155"/>
                      <a:pt x="236" y="153"/>
                      <a:pt x="223" y="150"/>
                    </a:cubicBezTo>
                    <a:cubicBezTo>
                      <a:pt x="212" y="147"/>
                      <a:pt x="201" y="144"/>
                      <a:pt x="189" y="143"/>
                    </a:cubicBezTo>
                    <a:cubicBezTo>
                      <a:pt x="180" y="141"/>
                      <a:pt x="171" y="139"/>
                      <a:pt x="162" y="139"/>
                    </a:cubicBezTo>
                    <a:cubicBezTo>
                      <a:pt x="155" y="139"/>
                      <a:pt x="148" y="140"/>
                      <a:pt x="142" y="141"/>
                    </a:cubicBezTo>
                    <a:cubicBezTo>
                      <a:pt x="141" y="145"/>
                      <a:pt x="138" y="149"/>
                      <a:pt x="134" y="151"/>
                    </a:cubicBezTo>
                    <a:cubicBezTo>
                      <a:pt x="134" y="153"/>
                      <a:pt x="133" y="155"/>
                      <a:pt x="130" y="155"/>
                    </a:cubicBezTo>
                    <a:cubicBezTo>
                      <a:pt x="130" y="155"/>
                      <a:pt x="130" y="155"/>
                      <a:pt x="129" y="155"/>
                    </a:cubicBezTo>
                    <a:cubicBezTo>
                      <a:pt x="126" y="153"/>
                      <a:pt x="120" y="150"/>
                      <a:pt x="114" y="145"/>
                    </a:cubicBezTo>
                    <a:cubicBezTo>
                      <a:pt x="111" y="145"/>
                      <a:pt x="107" y="145"/>
                      <a:pt x="104" y="145"/>
                    </a:cubicBezTo>
                    <a:cubicBezTo>
                      <a:pt x="104" y="145"/>
                      <a:pt x="104" y="145"/>
                      <a:pt x="104" y="145"/>
                    </a:cubicBezTo>
                    <a:cubicBezTo>
                      <a:pt x="93" y="145"/>
                      <a:pt x="81" y="147"/>
                      <a:pt x="70" y="148"/>
                    </a:cubicBezTo>
                    <a:cubicBezTo>
                      <a:pt x="71" y="147"/>
                      <a:pt x="72" y="146"/>
                      <a:pt x="73" y="145"/>
                    </a:cubicBezTo>
                    <a:cubicBezTo>
                      <a:pt x="79" y="139"/>
                      <a:pt x="86" y="133"/>
                      <a:pt x="95" y="126"/>
                    </a:cubicBezTo>
                    <a:cubicBezTo>
                      <a:pt x="89" y="119"/>
                      <a:pt x="84" y="111"/>
                      <a:pt x="78" y="101"/>
                    </a:cubicBezTo>
                    <a:cubicBezTo>
                      <a:pt x="58" y="118"/>
                      <a:pt x="40" y="138"/>
                      <a:pt x="26" y="160"/>
                    </a:cubicBezTo>
                    <a:cubicBezTo>
                      <a:pt x="29" y="161"/>
                      <a:pt x="30" y="163"/>
                      <a:pt x="31" y="166"/>
                    </a:cubicBezTo>
                    <a:cubicBezTo>
                      <a:pt x="33" y="171"/>
                      <a:pt x="32" y="178"/>
                      <a:pt x="27" y="180"/>
                    </a:cubicBezTo>
                    <a:cubicBezTo>
                      <a:pt x="26" y="180"/>
                      <a:pt x="25" y="181"/>
                      <a:pt x="24" y="181"/>
                    </a:cubicBezTo>
                    <a:cubicBezTo>
                      <a:pt x="23" y="181"/>
                      <a:pt x="23" y="182"/>
                      <a:pt x="22" y="182"/>
                    </a:cubicBezTo>
                    <a:cubicBezTo>
                      <a:pt x="21" y="183"/>
                      <a:pt x="20" y="183"/>
                      <a:pt x="19" y="183"/>
                    </a:cubicBezTo>
                    <a:cubicBezTo>
                      <a:pt x="19" y="183"/>
                      <a:pt x="19" y="183"/>
                      <a:pt x="19" y="183"/>
                    </a:cubicBezTo>
                    <a:cubicBezTo>
                      <a:pt x="22" y="197"/>
                      <a:pt x="25" y="211"/>
                      <a:pt x="26" y="225"/>
                    </a:cubicBezTo>
                    <a:cubicBezTo>
                      <a:pt x="28" y="223"/>
                      <a:pt x="30" y="222"/>
                      <a:pt x="33" y="222"/>
                    </a:cubicBezTo>
                    <a:cubicBezTo>
                      <a:pt x="38" y="219"/>
                      <a:pt x="44" y="216"/>
                      <a:pt x="50" y="215"/>
                    </a:cubicBezTo>
                    <a:cubicBezTo>
                      <a:pt x="51" y="214"/>
                      <a:pt x="52" y="214"/>
                      <a:pt x="53" y="214"/>
                    </a:cubicBezTo>
                    <a:cubicBezTo>
                      <a:pt x="52" y="218"/>
                      <a:pt x="51" y="223"/>
                      <a:pt x="50" y="227"/>
                    </a:cubicBezTo>
                    <a:cubicBezTo>
                      <a:pt x="48" y="229"/>
                      <a:pt x="46" y="230"/>
                      <a:pt x="43" y="231"/>
                    </a:cubicBezTo>
                    <a:cubicBezTo>
                      <a:pt x="44" y="232"/>
                      <a:pt x="44" y="233"/>
                      <a:pt x="43" y="234"/>
                    </a:cubicBezTo>
                    <a:cubicBezTo>
                      <a:pt x="43" y="236"/>
                      <a:pt x="43" y="238"/>
                      <a:pt x="42" y="240"/>
                    </a:cubicBezTo>
                    <a:cubicBezTo>
                      <a:pt x="45" y="239"/>
                      <a:pt x="48" y="238"/>
                      <a:pt x="50" y="236"/>
                    </a:cubicBezTo>
                    <a:cubicBezTo>
                      <a:pt x="51" y="241"/>
                      <a:pt x="51" y="247"/>
                      <a:pt x="53" y="252"/>
                    </a:cubicBezTo>
                    <a:cubicBezTo>
                      <a:pt x="46" y="257"/>
                      <a:pt x="38" y="261"/>
                      <a:pt x="32" y="268"/>
                    </a:cubicBezTo>
                    <a:cubicBezTo>
                      <a:pt x="31" y="270"/>
                      <a:pt x="29" y="272"/>
                      <a:pt x="28" y="274"/>
                    </a:cubicBezTo>
                    <a:cubicBezTo>
                      <a:pt x="28" y="277"/>
                      <a:pt x="27" y="280"/>
                      <a:pt x="27" y="283"/>
                    </a:cubicBezTo>
                    <a:cubicBezTo>
                      <a:pt x="28" y="283"/>
                      <a:pt x="29" y="283"/>
                      <a:pt x="30" y="283"/>
                    </a:cubicBezTo>
                    <a:cubicBezTo>
                      <a:pt x="30" y="283"/>
                      <a:pt x="31" y="283"/>
                      <a:pt x="31" y="283"/>
                    </a:cubicBezTo>
                    <a:cubicBezTo>
                      <a:pt x="31" y="283"/>
                      <a:pt x="32" y="283"/>
                      <a:pt x="32" y="283"/>
                    </a:cubicBezTo>
                    <a:cubicBezTo>
                      <a:pt x="33" y="279"/>
                      <a:pt x="35" y="276"/>
                      <a:pt x="38" y="273"/>
                    </a:cubicBezTo>
                    <a:cubicBezTo>
                      <a:pt x="43" y="267"/>
                      <a:pt x="49" y="264"/>
                      <a:pt x="56" y="260"/>
                    </a:cubicBezTo>
                    <a:cubicBezTo>
                      <a:pt x="57" y="263"/>
                      <a:pt x="58" y="266"/>
                      <a:pt x="59" y="269"/>
                    </a:cubicBezTo>
                    <a:cubicBezTo>
                      <a:pt x="60" y="270"/>
                      <a:pt x="60" y="270"/>
                      <a:pt x="60" y="270"/>
                    </a:cubicBezTo>
                    <a:cubicBezTo>
                      <a:pt x="55" y="275"/>
                      <a:pt x="52" y="281"/>
                      <a:pt x="49" y="288"/>
                    </a:cubicBezTo>
                    <a:cubicBezTo>
                      <a:pt x="48" y="291"/>
                      <a:pt x="48" y="293"/>
                      <a:pt x="48" y="296"/>
                    </a:cubicBezTo>
                    <a:cubicBezTo>
                      <a:pt x="47" y="300"/>
                      <a:pt x="49" y="303"/>
                      <a:pt x="49" y="307"/>
                    </a:cubicBezTo>
                    <a:cubicBezTo>
                      <a:pt x="49" y="308"/>
                      <a:pt x="49" y="309"/>
                      <a:pt x="48" y="311"/>
                    </a:cubicBezTo>
                    <a:cubicBezTo>
                      <a:pt x="45" y="309"/>
                      <a:pt x="41" y="307"/>
                      <a:pt x="38" y="303"/>
                    </a:cubicBezTo>
                    <a:cubicBezTo>
                      <a:pt x="37" y="306"/>
                      <a:pt x="36" y="308"/>
                      <a:pt x="34" y="309"/>
                    </a:cubicBezTo>
                    <a:cubicBezTo>
                      <a:pt x="33" y="310"/>
                      <a:pt x="30" y="311"/>
                      <a:pt x="28" y="311"/>
                    </a:cubicBezTo>
                    <a:cubicBezTo>
                      <a:pt x="28" y="311"/>
                      <a:pt x="27" y="311"/>
                      <a:pt x="26" y="311"/>
                    </a:cubicBezTo>
                    <a:cubicBezTo>
                      <a:pt x="26" y="311"/>
                      <a:pt x="26" y="311"/>
                      <a:pt x="26" y="311"/>
                    </a:cubicBezTo>
                    <a:cubicBezTo>
                      <a:pt x="24" y="311"/>
                      <a:pt x="22" y="310"/>
                      <a:pt x="21" y="308"/>
                    </a:cubicBezTo>
                    <a:cubicBezTo>
                      <a:pt x="21" y="308"/>
                      <a:pt x="21" y="308"/>
                      <a:pt x="21" y="308"/>
                    </a:cubicBezTo>
                    <a:cubicBezTo>
                      <a:pt x="20" y="311"/>
                      <a:pt x="19" y="314"/>
                      <a:pt x="18" y="316"/>
                    </a:cubicBezTo>
                    <a:cubicBezTo>
                      <a:pt x="18" y="316"/>
                      <a:pt x="18" y="316"/>
                      <a:pt x="18" y="317"/>
                    </a:cubicBezTo>
                    <a:cubicBezTo>
                      <a:pt x="29" y="330"/>
                      <a:pt x="44" y="340"/>
                      <a:pt x="61" y="340"/>
                    </a:cubicBezTo>
                    <a:cubicBezTo>
                      <a:pt x="63" y="340"/>
                      <a:pt x="65" y="339"/>
                      <a:pt x="67" y="339"/>
                    </a:cubicBezTo>
                    <a:cubicBezTo>
                      <a:pt x="83" y="337"/>
                      <a:pt x="98" y="322"/>
                      <a:pt x="100" y="305"/>
                    </a:cubicBezTo>
                    <a:cubicBezTo>
                      <a:pt x="97" y="297"/>
                      <a:pt x="95" y="289"/>
                      <a:pt x="94" y="280"/>
                    </a:cubicBezTo>
                    <a:cubicBezTo>
                      <a:pt x="89" y="271"/>
                      <a:pt x="82" y="264"/>
                      <a:pt x="77" y="255"/>
                    </a:cubicBezTo>
                    <a:cubicBezTo>
                      <a:pt x="69" y="243"/>
                      <a:pt x="72" y="235"/>
                      <a:pt x="78" y="222"/>
                    </a:cubicBezTo>
                    <a:cubicBezTo>
                      <a:pt x="89" y="198"/>
                      <a:pt x="111" y="180"/>
                      <a:pt x="136" y="175"/>
                    </a:cubicBezTo>
                    <a:cubicBezTo>
                      <a:pt x="141" y="174"/>
                      <a:pt x="146" y="174"/>
                      <a:pt x="151" y="174"/>
                    </a:cubicBezTo>
                    <a:cubicBezTo>
                      <a:pt x="171" y="174"/>
                      <a:pt x="191" y="181"/>
                      <a:pt x="209" y="193"/>
                    </a:cubicBezTo>
                    <a:cubicBezTo>
                      <a:pt x="226" y="200"/>
                      <a:pt x="240" y="212"/>
                      <a:pt x="249" y="228"/>
                    </a:cubicBezTo>
                    <a:cubicBezTo>
                      <a:pt x="250" y="228"/>
                      <a:pt x="250" y="228"/>
                      <a:pt x="250" y="229"/>
                    </a:cubicBezTo>
                    <a:cubicBezTo>
                      <a:pt x="273" y="253"/>
                      <a:pt x="291" y="280"/>
                      <a:pt x="311" y="307"/>
                    </a:cubicBezTo>
                    <a:cubicBezTo>
                      <a:pt x="348" y="314"/>
                      <a:pt x="377" y="347"/>
                      <a:pt x="379" y="386"/>
                    </a:cubicBezTo>
                    <a:cubicBezTo>
                      <a:pt x="393" y="398"/>
                      <a:pt x="408" y="408"/>
                      <a:pt x="425" y="416"/>
                    </a:cubicBezTo>
                    <a:cubicBezTo>
                      <a:pt x="431" y="419"/>
                      <a:pt x="438" y="422"/>
                      <a:pt x="445" y="424"/>
                    </a:cubicBezTo>
                    <a:cubicBezTo>
                      <a:pt x="445" y="424"/>
                      <a:pt x="445" y="424"/>
                      <a:pt x="445" y="424"/>
                    </a:cubicBezTo>
                    <a:cubicBezTo>
                      <a:pt x="454" y="427"/>
                      <a:pt x="463" y="428"/>
                      <a:pt x="473" y="429"/>
                    </a:cubicBezTo>
                    <a:cubicBezTo>
                      <a:pt x="474" y="429"/>
                      <a:pt x="476" y="429"/>
                      <a:pt x="477" y="429"/>
                    </a:cubicBezTo>
                    <a:cubicBezTo>
                      <a:pt x="477" y="429"/>
                      <a:pt x="477" y="429"/>
                      <a:pt x="477" y="429"/>
                    </a:cubicBezTo>
                    <a:cubicBezTo>
                      <a:pt x="479" y="430"/>
                      <a:pt x="481" y="430"/>
                      <a:pt x="482" y="430"/>
                    </a:cubicBezTo>
                    <a:cubicBezTo>
                      <a:pt x="492" y="430"/>
                      <a:pt x="501" y="428"/>
                      <a:pt x="511" y="425"/>
                    </a:cubicBezTo>
                    <a:cubicBezTo>
                      <a:pt x="531" y="420"/>
                      <a:pt x="549" y="408"/>
                      <a:pt x="563" y="392"/>
                    </a:cubicBezTo>
                    <a:cubicBezTo>
                      <a:pt x="606" y="347"/>
                      <a:pt x="589" y="310"/>
                      <a:pt x="589" y="310"/>
                    </a:cubicBezTo>
                    <a:cubicBezTo>
                      <a:pt x="589" y="310"/>
                      <a:pt x="533" y="303"/>
                      <a:pt x="517" y="291"/>
                    </a:cubicBezTo>
                    <a:cubicBezTo>
                      <a:pt x="507" y="283"/>
                      <a:pt x="500" y="268"/>
                      <a:pt x="497" y="255"/>
                    </a:cubicBezTo>
                    <a:cubicBezTo>
                      <a:pt x="496" y="244"/>
                      <a:pt x="497" y="235"/>
                      <a:pt x="504" y="227"/>
                    </a:cubicBezTo>
                    <a:cubicBezTo>
                      <a:pt x="517" y="210"/>
                      <a:pt x="533" y="203"/>
                      <a:pt x="547" y="203"/>
                    </a:cubicBezTo>
                    <a:cubicBezTo>
                      <a:pt x="568" y="203"/>
                      <a:pt x="586" y="216"/>
                      <a:pt x="594" y="231"/>
                    </a:cubicBezTo>
                    <a:cubicBezTo>
                      <a:pt x="595" y="231"/>
                      <a:pt x="595" y="232"/>
                      <a:pt x="596" y="234"/>
                    </a:cubicBezTo>
                    <a:cubicBezTo>
                      <a:pt x="596" y="235"/>
                      <a:pt x="596" y="235"/>
                      <a:pt x="596" y="235"/>
                    </a:cubicBezTo>
                    <a:cubicBezTo>
                      <a:pt x="600" y="245"/>
                      <a:pt x="609" y="269"/>
                      <a:pt x="609" y="285"/>
                    </a:cubicBezTo>
                    <a:cubicBezTo>
                      <a:pt x="609" y="285"/>
                      <a:pt x="609" y="285"/>
                      <a:pt x="609" y="285"/>
                    </a:cubicBezTo>
                    <a:cubicBezTo>
                      <a:pt x="610" y="285"/>
                      <a:pt x="625" y="274"/>
                      <a:pt x="638" y="256"/>
                    </a:cubicBezTo>
                    <a:cubicBezTo>
                      <a:pt x="646" y="246"/>
                      <a:pt x="652" y="234"/>
                      <a:pt x="655" y="220"/>
                    </a:cubicBezTo>
                    <a:cubicBezTo>
                      <a:pt x="656" y="215"/>
                      <a:pt x="656" y="209"/>
                      <a:pt x="656" y="203"/>
                    </a:cubicBezTo>
                    <a:cubicBezTo>
                      <a:pt x="656" y="202"/>
                      <a:pt x="656" y="201"/>
                      <a:pt x="655" y="200"/>
                    </a:cubicBezTo>
                    <a:cubicBezTo>
                      <a:pt x="654" y="189"/>
                      <a:pt x="644" y="154"/>
                      <a:pt x="640" y="146"/>
                    </a:cubicBezTo>
                    <a:cubicBezTo>
                      <a:pt x="639" y="146"/>
                      <a:pt x="639" y="145"/>
                      <a:pt x="638" y="144"/>
                    </a:cubicBezTo>
                    <a:cubicBezTo>
                      <a:pt x="629" y="127"/>
                      <a:pt x="617" y="106"/>
                      <a:pt x="603" y="92"/>
                    </a:cubicBezTo>
                    <a:cubicBezTo>
                      <a:pt x="584" y="72"/>
                      <a:pt x="563" y="55"/>
                      <a:pt x="540" y="42"/>
                    </a:cubicBezTo>
                    <a:cubicBezTo>
                      <a:pt x="539" y="48"/>
                      <a:pt x="536" y="53"/>
                      <a:pt x="530" y="56"/>
                    </a:cubicBezTo>
                    <a:cubicBezTo>
                      <a:pt x="529" y="56"/>
                      <a:pt x="529" y="57"/>
                      <a:pt x="528" y="57"/>
                    </a:cubicBezTo>
                    <a:cubicBezTo>
                      <a:pt x="527" y="57"/>
                      <a:pt x="526" y="56"/>
                      <a:pt x="526" y="56"/>
                    </a:cubicBezTo>
                    <a:cubicBezTo>
                      <a:pt x="525" y="56"/>
                      <a:pt x="525" y="56"/>
                      <a:pt x="525" y="56"/>
                    </a:cubicBezTo>
                    <a:cubicBezTo>
                      <a:pt x="524" y="56"/>
                      <a:pt x="523" y="55"/>
                      <a:pt x="522" y="54"/>
                    </a:cubicBezTo>
                    <a:cubicBezTo>
                      <a:pt x="519" y="50"/>
                      <a:pt x="510" y="40"/>
                      <a:pt x="502" y="24"/>
                    </a:cubicBezTo>
                    <a:cubicBezTo>
                      <a:pt x="462" y="8"/>
                      <a:pt x="418" y="0"/>
                      <a:pt x="37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6" name="Freeform 836"/>
              <p:cNvSpPr>
                <a:spLocks noEditPoints="1"/>
              </p:cNvSpPr>
              <p:nvPr/>
            </p:nvSpPr>
            <p:spPr bwMode="auto">
              <a:xfrm>
                <a:off x="2463" y="2605"/>
                <a:ext cx="133" cy="130"/>
              </a:xfrm>
              <a:custGeom>
                <a:avLst/>
                <a:gdLst>
                  <a:gd name="T0" fmla="*/ 7 w 269"/>
                  <a:gd name="T1" fmla="*/ 90 h 265"/>
                  <a:gd name="T2" fmla="*/ 0 w 269"/>
                  <a:gd name="T3" fmla="*/ 120 h 265"/>
                  <a:gd name="T4" fmla="*/ 14 w 269"/>
                  <a:gd name="T5" fmla="*/ 87 h 265"/>
                  <a:gd name="T6" fmla="*/ 13 w 269"/>
                  <a:gd name="T7" fmla="*/ 75 h 265"/>
                  <a:gd name="T8" fmla="*/ 17 w 269"/>
                  <a:gd name="T9" fmla="*/ 67 h 265"/>
                  <a:gd name="T10" fmla="*/ 210 w 269"/>
                  <a:gd name="T11" fmla="*/ 226 h 265"/>
                  <a:gd name="T12" fmla="*/ 210 w 269"/>
                  <a:gd name="T13" fmla="*/ 232 h 265"/>
                  <a:gd name="T14" fmla="*/ 195 w 269"/>
                  <a:gd name="T15" fmla="*/ 251 h 265"/>
                  <a:gd name="T16" fmla="*/ 192 w 269"/>
                  <a:gd name="T17" fmla="*/ 255 h 265"/>
                  <a:gd name="T18" fmla="*/ 189 w 269"/>
                  <a:gd name="T19" fmla="*/ 254 h 265"/>
                  <a:gd name="T20" fmla="*/ 185 w 269"/>
                  <a:gd name="T21" fmla="*/ 244 h 265"/>
                  <a:gd name="T22" fmla="*/ 204 w 269"/>
                  <a:gd name="T23" fmla="*/ 227 h 265"/>
                  <a:gd name="T24" fmla="*/ 225 w 269"/>
                  <a:gd name="T25" fmla="*/ 188 h 265"/>
                  <a:gd name="T26" fmla="*/ 217 w 269"/>
                  <a:gd name="T27" fmla="*/ 218 h 265"/>
                  <a:gd name="T28" fmla="*/ 214 w 269"/>
                  <a:gd name="T29" fmla="*/ 196 h 265"/>
                  <a:gd name="T30" fmla="*/ 219 w 269"/>
                  <a:gd name="T31" fmla="*/ 175 h 265"/>
                  <a:gd name="T32" fmla="*/ 206 w 269"/>
                  <a:gd name="T33" fmla="*/ 159 h 265"/>
                  <a:gd name="T34" fmla="*/ 219 w 269"/>
                  <a:gd name="T35" fmla="*/ 137 h 265"/>
                  <a:gd name="T36" fmla="*/ 8 w 269"/>
                  <a:gd name="T37" fmla="*/ 150 h 265"/>
                  <a:gd name="T38" fmla="*/ 18 w 269"/>
                  <a:gd name="T39" fmla="*/ 141 h 265"/>
                  <a:gd name="T40" fmla="*/ 212 w 269"/>
                  <a:gd name="T41" fmla="*/ 131 h 265"/>
                  <a:gd name="T42" fmla="*/ 196 w 269"/>
                  <a:gd name="T43" fmla="*/ 99 h 265"/>
                  <a:gd name="T44" fmla="*/ 212 w 269"/>
                  <a:gd name="T45" fmla="*/ 131 h 265"/>
                  <a:gd name="T46" fmla="*/ 31 w 269"/>
                  <a:gd name="T47" fmla="*/ 97 h 265"/>
                  <a:gd name="T48" fmla="*/ 31 w 269"/>
                  <a:gd name="T49" fmla="*/ 115 h 265"/>
                  <a:gd name="T50" fmla="*/ 22 w 269"/>
                  <a:gd name="T51" fmla="*/ 111 h 265"/>
                  <a:gd name="T52" fmla="*/ 36 w 269"/>
                  <a:gd name="T53" fmla="*/ 90 h 265"/>
                  <a:gd name="T54" fmla="*/ 53 w 269"/>
                  <a:gd name="T55" fmla="*/ 89 h 265"/>
                  <a:gd name="T56" fmla="*/ 170 w 269"/>
                  <a:gd name="T57" fmla="*/ 96 h 265"/>
                  <a:gd name="T58" fmla="*/ 163 w 269"/>
                  <a:gd name="T59" fmla="*/ 71 h 265"/>
                  <a:gd name="T60" fmla="*/ 180 w 269"/>
                  <a:gd name="T61" fmla="*/ 93 h 265"/>
                  <a:gd name="T62" fmla="*/ 132 w 269"/>
                  <a:gd name="T63" fmla="*/ 73 h 265"/>
                  <a:gd name="T64" fmla="*/ 148 w 269"/>
                  <a:gd name="T65" fmla="*/ 62 h 265"/>
                  <a:gd name="T66" fmla="*/ 132 w 269"/>
                  <a:gd name="T67" fmla="*/ 73 h 265"/>
                  <a:gd name="T68" fmla="*/ 70 w 269"/>
                  <a:gd name="T69" fmla="*/ 63 h 265"/>
                  <a:gd name="T70" fmla="*/ 93 w 269"/>
                  <a:gd name="T71" fmla="*/ 73 h 265"/>
                  <a:gd name="T72" fmla="*/ 123 w 269"/>
                  <a:gd name="T73" fmla="*/ 0 h 265"/>
                  <a:gd name="T74" fmla="*/ 43 w 269"/>
                  <a:gd name="T75" fmla="*/ 32 h 265"/>
                  <a:gd name="T76" fmla="*/ 0 w 269"/>
                  <a:gd name="T77" fmla="*/ 132 h 265"/>
                  <a:gd name="T78" fmla="*/ 1 w 269"/>
                  <a:gd name="T79" fmla="*/ 152 h 265"/>
                  <a:gd name="T80" fmla="*/ 6 w 269"/>
                  <a:gd name="T81" fmla="*/ 158 h 265"/>
                  <a:gd name="T82" fmla="*/ 19 w 269"/>
                  <a:gd name="T83" fmla="*/ 153 h 265"/>
                  <a:gd name="T84" fmla="*/ 25 w 269"/>
                  <a:gd name="T85" fmla="*/ 128 h 265"/>
                  <a:gd name="T86" fmla="*/ 41 w 269"/>
                  <a:gd name="T87" fmla="*/ 113 h 265"/>
                  <a:gd name="T88" fmla="*/ 46 w 269"/>
                  <a:gd name="T89" fmla="*/ 100 h 265"/>
                  <a:gd name="T90" fmla="*/ 71 w 269"/>
                  <a:gd name="T91" fmla="*/ 75 h 265"/>
                  <a:gd name="T92" fmla="*/ 98 w 269"/>
                  <a:gd name="T93" fmla="*/ 79 h 265"/>
                  <a:gd name="T94" fmla="*/ 130 w 269"/>
                  <a:gd name="T95" fmla="*/ 80 h 265"/>
                  <a:gd name="T96" fmla="*/ 149 w 269"/>
                  <a:gd name="T97" fmla="*/ 74 h 265"/>
                  <a:gd name="T98" fmla="*/ 172 w 269"/>
                  <a:gd name="T99" fmla="*/ 104 h 265"/>
                  <a:gd name="T100" fmla="*/ 189 w 269"/>
                  <a:gd name="T101" fmla="*/ 96 h 265"/>
                  <a:gd name="T102" fmla="*/ 205 w 269"/>
                  <a:gd name="T103" fmla="*/ 138 h 265"/>
                  <a:gd name="T104" fmla="*/ 202 w 269"/>
                  <a:gd name="T105" fmla="*/ 173 h 265"/>
                  <a:gd name="T106" fmla="*/ 212 w 269"/>
                  <a:gd name="T107" fmla="*/ 185 h 265"/>
                  <a:gd name="T108" fmla="*/ 205 w 269"/>
                  <a:gd name="T109" fmla="*/ 199 h 265"/>
                  <a:gd name="T110" fmla="*/ 195 w 269"/>
                  <a:gd name="T111" fmla="*/ 221 h 265"/>
                  <a:gd name="T112" fmla="*/ 177 w 269"/>
                  <a:gd name="T113" fmla="*/ 244 h 265"/>
                  <a:gd name="T114" fmla="*/ 189 w 269"/>
                  <a:gd name="T115" fmla="*/ 265 h 265"/>
                  <a:gd name="T116" fmla="*/ 201 w 269"/>
                  <a:gd name="T117" fmla="*/ 259 h 265"/>
                  <a:gd name="T118" fmla="*/ 216 w 269"/>
                  <a:gd name="T119" fmla="*/ 246 h 265"/>
                  <a:gd name="T120" fmla="*/ 238 w 269"/>
                  <a:gd name="T121" fmla="*/ 218 h 265"/>
                  <a:gd name="T122" fmla="*/ 171 w 269"/>
                  <a:gd name="T123" fmla="*/ 8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9" h="265">
                    <a:moveTo>
                      <a:pt x="14" y="87"/>
                    </a:moveTo>
                    <a:cubicBezTo>
                      <a:pt x="12" y="88"/>
                      <a:pt x="9" y="88"/>
                      <a:pt x="7" y="90"/>
                    </a:cubicBezTo>
                    <a:cubicBezTo>
                      <a:pt x="5" y="96"/>
                      <a:pt x="3" y="102"/>
                      <a:pt x="2" y="107"/>
                    </a:cubicBezTo>
                    <a:cubicBezTo>
                      <a:pt x="1" y="112"/>
                      <a:pt x="1" y="116"/>
                      <a:pt x="0" y="12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7" y="111"/>
                      <a:pt x="12" y="100"/>
                      <a:pt x="14" y="87"/>
                    </a:cubicBezTo>
                    <a:moveTo>
                      <a:pt x="17" y="67"/>
                    </a:moveTo>
                    <a:cubicBezTo>
                      <a:pt x="16" y="70"/>
                      <a:pt x="14" y="72"/>
                      <a:pt x="13" y="75"/>
                    </a:cubicBezTo>
                    <a:cubicBezTo>
                      <a:pt x="14" y="76"/>
                      <a:pt x="15" y="77"/>
                      <a:pt x="16" y="78"/>
                    </a:cubicBezTo>
                    <a:cubicBezTo>
                      <a:pt x="17" y="74"/>
                      <a:pt x="17" y="71"/>
                      <a:pt x="17" y="67"/>
                    </a:cubicBezTo>
                    <a:moveTo>
                      <a:pt x="204" y="227"/>
                    </a:moveTo>
                    <a:cubicBezTo>
                      <a:pt x="206" y="227"/>
                      <a:pt x="208" y="226"/>
                      <a:pt x="210" y="226"/>
                    </a:cubicBezTo>
                    <a:cubicBezTo>
                      <a:pt x="211" y="226"/>
                      <a:pt x="212" y="226"/>
                      <a:pt x="213" y="227"/>
                    </a:cubicBezTo>
                    <a:cubicBezTo>
                      <a:pt x="212" y="228"/>
                      <a:pt x="211" y="230"/>
                      <a:pt x="210" y="232"/>
                    </a:cubicBezTo>
                    <a:cubicBezTo>
                      <a:pt x="208" y="236"/>
                      <a:pt x="205" y="240"/>
                      <a:pt x="202" y="244"/>
                    </a:cubicBezTo>
                    <a:cubicBezTo>
                      <a:pt x="200" y="247"/>
                      <a:pt x="197" y="249"/>
                      <a:pt x="195" y="251"/>
                    </a:cubicBezTo>
                    <a:cubicBezTo>
                      <a:pt x="194" y="252"/>
                      <a:pt x="194" y="253"/>
                      <a:pt x="193" y="254"/>
                    </a:cubicBezTo>
                    <a:cubicBezTo>
                      <a:pt x="193" y="254"/>
                      <a:pt x="192" y="254"/>
                      <a:pt x="192" y="255"/>
                    </a:cubicBezTo>
                    <a:cubicBezTo>
                      <a:pt x="191" y="254"/>
                      <a:pt x="190" y="254"/>
                      <a:pt x="189" y="254"/>
                    </a:cubicBezTo>
                    <a:cubicBezTo>
                      <a:pt x="189" y="254"/>
                      <a:pt x="189" y="254"/>
                      <a:pt x="189" y="254"/>
                    </a:cubicBezTo>
                    <a:cubicBezTo>
                      <a:pt x="185" y="251"/>
                      <a:pt x="184" y="248"/>
                      <a:pt x="185" y="245"/>
                    </a:cubicBezTo>
                    <a:cubicBezTo>
                      <a:pt x="185" y="245"/>
                      <a:pt x="185" y="244"/>
                      <a:pt x="185" y="244"/>
                    </a:cubicBezTo>
                    <a:cubicBezTo>
                      <a:pt x="186" y="236"/>
                      <a:pt x="188" y="231"/>
                      <a:pt x="197" y="229"/>
                    </a:cubicBezTo>
                    <a:cubicBezTo>
                      <a:pt x="199" y="228"/>
                      <a:pt x="201" y="227"/>
                      <a:pt x="204" y="227"/>
                    </a:cubicBezTo>
                    <a:moveTo>
                      <a:pt x="214" y="196"/>
                    </a:moveTo>
                    <a:cubicBezTo>
                      <a:pt x="217" y="191"/>
                      <a:pt x="220" y="190"/>
                      <a:pt x="225" y="188"/>
                    </a:cubicBezTo>
                    <a:cubicBezTo>
                      <a:pt x="224" y="193"/>
                      <a:pt x="223" y="198"/>
                      <a:pt x="222" y="203"/>
                    </a:cubicBezTo>
                    <a:cubicBezTo>
                      <a:pt x="221" y="208"/>
                      <a:pt x="219" y="213"/>
                      <a:pt x="217" y="218"/>
                    </a:cubicBezTo>
                    <a:cubicBezTo>
                      <a:pt x="213" y="212"/>
                      <a:pt x="211" y="207"/>
                      <a:pt x="214" y="198"/>
                    </a:cubicBezTo>
                    <a:cubicBezTo>
                      <a:pt x="214" y="197"/>
                      <a:pt x="214" y="197"/>
                      <a:pt x="214" y="196"/>
                    </a:cubicBezTo>
                    <a:moveTo>
                      <a:pt x="225" y="178"/>
                    </a:moveTo>
                    <a:cubicBezTo>
                      <a:pt x="223" y="177"/>
                      <a:pt x="221" y="176"/>
                      <a:pt x="219" y="175"/>
                    </a:cubicBezTo>
                    <a:cubicBezTo>
                      <a:pt x="213" y="173"/>
                      <a:pt x="209" y="170"/>
                      <a:pt x="207" y="164"/>
                    </a:cubicBezTo>
                    <a:cubicBezTo>
                      <a:pt x="207" y="162"/>
                      <a:pt x="206" y="160"/>
                      <a:pt x="206" y="159"/>
                    </a:cubicBezTo>
                    <a:cubicBezTo>
                      <a:pt x="203" y="153"/>
                      <a:pt x="209" y="143"/>
                      <a:pt x="215" y="138"/>
                    </a:cubicBezTo>
                    <a:cubicBezTo>
                      <a:pt x="216" y="138"/>
                      <a:pt x="217" y="138"/>
                      <a:pt x="219" y="137"/>
                    </a:cubicBezTo>
                    <a:cubicBezTo>
                      <a:pt x="223" y="151"/>
                      <a:pt x="226" y="165"/>
                      <a:pt x="225" y="178"/>
                    </a:cubicBezTo>
                    <a:moveTo>
                      <a:pt x="8" y="150"/>
                    </a:moveTo>
                    <a:cubicBezTo>
                      <a:pt x="9" y="144"/>
                      <a:pt x="11" y="137"/>
                      <a:pt x="14" y="130"/>
                    </a:cubicBezTo>
                    <a:cubicBezTo>
                      <a:pt x="18" y="132"/>
                      <a:pt x="21" y="135"/>
                      <a:pt x="18" y="141"/>
                    </a:cubicBezTo>
                    <a:cubicBezTo>
                      <a:pt x="17" y="144"/>
                      <a:pt x="12" y="149"/>
                      <a:pt x="8" y="150"/>
                    </a:cubicBezTo>
                    <a:moveTo>
                      <a:pt x="212" y="131"/>
                    </a:moveTo>
                    <a:cubicBezTo>
                      <a:pt x="208" y="131"/>
                      <a:pt x="203" y="128"/>
                      <a:pt x="200" y="127"/>
                    </a:cubicBezTo>
                    <a:cubicBezTo>
                      <a:pt x="191" y="123"/>
                      <a:pt x="193" y="109"/>
                      <a:pt x="196" y="99"/>
                    </a:cubicBezTo>
                    <a:cubicBezTo>
                      <a:pt x="204" y="109"/>
                      <a:pt x="211" y="119"/>
                      <a:pt x="215" y="129"/>
                    </a:cubicBezTo>
                    <a:cubicBezTo>
                      <a:pt x="214" y="130"/>
                      <a:pt x="213" y="130"/>
                      <a:pt x="212" y="131"/>
                    </a:cubicBezTo>
                    <a:moveTo>
                      <a:pt x="22" y="111"/>
                    </a:moveTo>
                    <a:cubicBezTo>
                      <a:pt x="25" y="106"/>
                      <a:pt x="28" y="102"/>
                      <a:pt x="31" y="97"/>
                    </a:cubicBezTo>
                    <a:cubicBezTo>
                      <a:pt x="37" y="101"/>
                      <a:pt x="35" y="108"/>
                      <a:pt x="32" y="114"/>
                    </a:cubicBezTo>
                    <a:cubicBezTo>
                      <a:pt x="32" y="114"/>
                      <a:pt x="32" y="114"/>
                      <a:pt x="31" y="115"/>
                    </a:cubicBezTo>
                    <a:cubicBezTo>
                      <a:pt x="28" y="120"/>
                      <a:pt x="22" y="121"/>
                      <a:pt x="17" y="121"/>
                    </a:cubicBezTo>
                    <a:cubicBezTo>
                      <a:pt x="18" y="118"/>
                      <a:pt x="20" y="115"/>
                      <a:pt x="22" y="111"/>
                    </a:cubicBezTo>
                    <a:moveTo>
                      <a:pt x="45" y="93"/>
                    </a:moveTo>
                    <a:cubicBezTo>
                      <a:pt x="42" y="93"/>
                      <a:pt x="39" y="92"/>
                      <a:pt x="36" y="90"/>
                    </a:cubicBezTo>
                    <a:cubicBezTo>
                      <a:pt x="44" y="81"/>
                      <a:pt x="53" y="73"/>
                      <a:pt x="62" y="67"/>
                    </a:cubicBezTo>
                    <a:cubicBezTo>
                      <a:pt x="65" y="76"/>
                      <a:pt x="62" y="82"/>
                      <a:pt x="53" y="89"/>
                    </a:cubicBezTo>
                    <a:cubicBezTo>
                      <a:pt x="51" y="92"/>
                      <a:pt x="48" y="93"/>
                      <a:pt x="45" y="93"/>
                    </a:cubicBezTo>
                    <a:moveTo>
                      <a:pt x="170" y="96"/>
                    </a:moveTo>
                    <a:cubicBezTo>
                      <a:pt x="158" y="96"/>
                      <a:pt x="155" y="79"/>
                      <a:pt x="157" y="67"/>
                    </a:cubicBezTo>
                    <a:cubicBezTo>
                      <a:pt x="159" y="68"/>
                      <a:pt x="161" y="69"/>
                      <a:pt x="163" y="71"/>
                    </a:cubicBezTo>
                    <a:cubicBezTo>
                      <a:pt x="172" y="77"/>
                      <a:pt x="180" y="83"/>
                      <a:pt x="187" y="89"/>
                    </a:cubicBezTo>
                    <a:cubicBezTo>
                      <a:pt x="184" y="91"/>
                      <a:pt x="182" y="92"/>
                      <a:pt x="180" y="93"/>
                    </a:cubicBezTo>
                    <a:cubicBezTo>
                      <a:pt x="176" y="95"/>
                      <a:pt x="173" y="96"/>
                      <a:pt x="170" y="96"/>
                    </a:cubicBezTo>
                    <a:moveTo>
                      <a:pt x="132" y="73"/>
                    </a:moveTo>
                    <a:cubicBezTo>
                      <a:pt x="123" y="73"/>
                      <a:pt x="118" y="62"/>
                      <a:pt x="114" y="53"/>
                    </a:cubicBezTo>
                    <a:cubicBezTo>
                      <a:pt x="125" y="54"/>
                      <a:pt x="137" y="57"/>
                      <a:pt x="148" y="62"/>
                    </a:cubicBezTo>
                    <a:cubicBezTo>
                      <a:pt x="145" y="68"/>
                      <a:pt x="140" y="73"/>
                      <a:pt x="133" y="73"/>
                    </a:cubicBezTo>
                    <a:cubicBezTo>
                      <a:pt x="133" y="73"/>
                      <a:pt x="132" y="73"/>
                      <a:pt x="132" y="73"/>
                    </a:cubicBezTo>
                    <a:moveTo>
                      <a:pt x="89" y="73"/>
                    </a:moveTo>
                    <a:cubicBezTo>
                      <a:pt x="81" y="73"/>
                      <a:pt x="74" y="69"/>
                      <a:pt x="70" y="63"/>
                    </a:cubicBezTo>
                    <a:cubicBezTo>
                      <a:pt x="81" y="57"/>
                      <a:pt x="93" y="53"/>
                      <a:pt x="106" y="53"/>
                    </a:cubicBezTo>
                    <a:cubicBezTo>
                      <a:pt x="108" y="60"/>
                      <a:pt x="96" y="72"/>
                      <a:pt x="93" y="73"/>
                    </a:cubicBezTo>
                    <a:cubicBezTo>
                      <a:pt x="91" y="73"/>
                      <a:pt x="90" y="73"/>
                      <a:pt x="89" y="73"/>
                    </a:cubicBezTo>
                    <a:moveTo>
                      <a:pt x="123" y="0"/>
                    </a:moveTo>
                    <a:cubicBezTo>
                      <a:pt x="90" y="0"/>
                      <a:pt x="63" y="12"/>
                      <a:pt x="45" y="30"/>
                    </a:cubicBezTo>
                    <a:cubicBezTo>
                      <a:pt x="44" y="31"/>
                      <a:pt x="43" y="32"/>
                      <a:pt x="43" y="32"/>
                    </a:cubicBezTo>
                    <a:cubicBezTo>
                      <a:pt x="40" y="84"/>
                      <a:pt x="13" y="123"/>
                      <a:pt x="2" y="131"/>
                    </a:cubicBezTo>
                    <a:cubicBezTo>
                      <a:pt x="1" y="131"/>
                      <a:pt x="0" y="132"/>
                      <a:pt x="0" y="132"/>
                    </a:cubicBezTo>
                    <a:cubicBezTo>
                      <a:pt x="0" y="140"/>
                      <a:pt x="0" y="146"/>
                      <a:pt x="1" y="150"/>
                    </a:cubicBezTo>
                    <a:cubicBezTo>
                      <a:pt x="1" y="151"/>
                      <a:pt x="1" y="152"/>
                      <a:pt x="1" y="152"/>
                    </a:cubicBezTo>
                    <a:cubicBezTo>
                      <a:pt x="1" y="154"/>
                      <a:pt x="2" y="155"/>
                      <a:pt x="3" y="156"/>
                    </a:cubicBezTo>
                    <a:cubicBezTo>
                      <a:pt x="3" y="157"/>
                      <a:pt x="4" y="158"/>
                      <a:pt x="6" y="158"/>
                    </a:cubicBezTo>
                    <a:cubicBezTo>
                      <a:pt x="6" y="158"/>
                      <a:pt x="6" y="158"/>
                      <a:pt x="6" y="158"/>
                    </a:cubicBezTo>
                    <a:cubicBezTo>
                      <a:pt x="11" y="158"/>
                      <a:pt x="15" y="156"/>
                      <a:pt x="19" y="153"/>
                    </a:cubicBezTo>
                    <a:cubicBezTo>
                      <a:pt x="22" y="150"/>
                      <a:pt x="24" y="147"/>
                      <a:pt x="25" y="144"/>
                    </a:cubicBezTo>
                    <a:cubicBezTo>
                      <a:pt x="29" y="135"/>
                      <a:pt x="29" y="131"/>
                      <a:pt x="25" y="128"/>
                    </a:cubicBezTo>
                    <a:cubicBezTo>
                      <a:pt x="31" y="126"/>
                      <a:pt x="36" y="122"/>
                      <a:pt x="39" y="115"/>
                    </a:cubicBezTo>
                    <a:cubicBezTo>
                      <a:pt x="40" y="115"/>
                      <a:pt x="40" y="114"/>
                      <a:pt x="41" y="113"/>
                    </a:cubicBezTo>
                    <a:cubicBezTo>
                      <a:pt x="43" y="108"/>
                      <a:pt x="44" y="104"/>
                      <a:pt x="43" y="100"/>
                    </a:cubicBezTo>
                    <a:cubicBezTo>
                      <a:pt x="44" y="100"/>
                      <a:pt x="45" y="100"/>
                      <a:pt x="46" y="100"/>
                    </a:cubicBezTo>
                    <a:cubicBezTo>
                      <a:pt x="51" y="100"/>
                      <a:pt x="56" y="98"/>
                      <a:pt x="61" y="94"/>
                    </a:cubicBezTo>
                    <a:cubicBezTo>
                      <a:pt x="67" y="88"/>
                      <a:pt x="70" y="82"/>
                      <a:pt x="71" y="75"/>
                    </a:cubicBezTo>
                    <a:cubicBezTo>
                      <a:pt x="76" y="79"/>
                      <a:pt x="83" y="82"/>
                      <a:pt x="89" y="82"/>
                    </a:cubicBezTo>
                    <a:cubicBezTo>
                      <a:pt x="92" y="82"/>
                      <a:pt x="95" y="81"/>
                      <a:pt x="98" y="79"/>
                    </a:cubicBezTo>
                    <a:cubicBezTo>
                      <a:pt x="102" y="77"/>
                      <a:pt x="108" y="70"/>
                      <a:pt x="111" y="64"/>
                    </a:cubicBezTo>
                    <a:cubicBezTo>
                      <a:pt x="115" y="72"/>
                      <a:pt x="121" y="79"/>
                      <a:pt x="130" y="80"/>
                    </a:cubicBezTo>
                    <a:cubicBezTo>
                      <a:pt x="131" y="80"/>
                      <a:pt x="132" y="80"/>
                      <a:pt x="133" y="80"/>
                    </a:cubicBezTo>
                    <a:cubicBezTo>
                      <a:pt x="139" y="80"/>
                      <a:pt x="144" y="78"/>
                      <a:pt x="149" y="74"/>
                    </a:cubicBezTo>
                    <a:cubicBezTo>
                      <a:pt x="148" y="84"/>
                      <a:pt x="150" y="95"/>
                      <a:pt x="156" y="99"/>
                    </a:cubicBezTo>
                    <a:cubicBezTo>
                      <a:pt x="160" y="101"/>
                      <a:pt x="167" y="104"/>
                      <a:pt x="172" y="104"/>
                    </a:cubicBezTo>
                    <a:cubicBezTo>
                      <a:pt x="173" y="104"/>
                      <a:pt x="175" y="104"/>
                      <a:pt x="176" y="104"/>
                    </a:cubicBezTo>
                    <a:cubicBezTo>
                      <a:pt x="180" y="102"/>
                      <a:pt x="185" y="98"/>
                      <a:pt x="189" y="96"/>
                    </a:cubicBezTo>
                    <a:cubicBezTo>
                      <a:pt x="185" y="108"/>
                      <a:pt x="183" y="124"/>
                      <a:pt x="193" y="132"/>
                    </a:cubicBezTo>
                    <a:cubicBezTo>
                      <a:pt x="196" y="134"/>
                      <a:pt x="201" y="137"/>
                      <a:pt x="205" y="138"/>
                    </a:cubicBezTo>
                    <a:cubicBezTo>
                      <a:pt x="201" y="143"/>
                      <a:pt x="199" y="149"/>
                      <a:pt x="197" y="154"/>
                    </a:cubicBezTo>
                    <a:cubicBezTo>
                      <a:pt x="196" y="158"/>
                      <a:pt x="199" y="170"/>
                      <a:pt x="202" y="173"/>
                    </a:cubicBezTo>
                    <a:cubicBezTo>
                      <a:pt x="206" y="178"/>
                      <a:pt x="212" y="180"/>
                      <a:pt x="217" y="182"/>
                    </a:cubicBezTo>
                    <a:cubicBezTo>
                      <a:pt x="215" y="183"/>
                      <a:pt x="213" y="183"/>
                      <a:pt x="212" y="185"/>
                    </a:cubicBezTo>
                    <a:cubicBezTo>
                      <a:pt x="210" y="186"/>
                      <a:pt x="209" y="189"/>
                      <a:pt x="208" y="191"/>
                    </a:cubicBezTo>
                    <a:cubicBezTo>
                      <a:pt x="207" y="194"/>
                      <a:pt x="206" y="197"/>
                      <a:pt x="205" y="199"/>
                    </a:cubicBezTo>
                    <a:cubicBezTo>
                      <a:pt x="203" y="207"/>
                      <a:pt x="205" y="213"/>
                      <a:pt x="208" y="218"/>
                    </a:cubicBezTo>
                    <a:cubicBezTo>
                      <a:pt x="204" y="218"/>
                      <a:pt x="200" y="219"/>
                      <a:pt x="195" y="221"/>
                    </a:cubicBezTo>
                    <a:cubicBezTo>
                      <a:pt x="190" y="223"/>
                      <a:pt x="185" y="226"/>
                      <a:pt x="182" y="229"/>
                    </a:cubicBezTo>
                    <a:cubicBezTo>
                      <a:pt x="179" y="234"/>
                      <a:pt x="177" y="239"/>
                      <a:pt x="177" y="244"/>
                    </a:cubicBezTo>
                    <a:cubicBezTo>
                      <a:pt x="176" y="251"/>
                      <a:pt x="179" y="258"/>
                      <a:pt x="186" y="261"/>
                    </a:cubicBezTo>
                    <a:cubicBezTo>
                      <a:pt x="186" y="263"/>
                      <a:pt x="187" y="265"/>
                      <a:pt x="189" y="265"/>
                    </a:cubicBezTo>
                    <a:cubicBezTo>
                      <a:pt x="189" y="265"/>
                      <a:pt x="190" y="265"/>
                      <a:pt x="190" y="265"/>
                    </a:cubicBezTo>
                    <a:cubicBezTo>
                      <a:pt x="193" y="264"/>
                      <a:pt x="197" y="262"/>
                      <a:pt x="201" y="259"/>
                    </a:cubicBezTo>
                    <a:cubicBezTo>
                      <a:pt x="204" y="257"/>
                      <a:pt x="206" y="255"/>
                      <a:pt x="209" y="253"/>
                    </a:cubicBezTo>
                    <a:cubicBezTo>
                      <a:pt x="211" y="251"/>
                      <a:pt x="213" y="248"/>
                      <a:pt x="216" y="246"/>
                    </a:cubicBezTo>
                    <a:cubicBezTo>
                      <a:pt x="217" y="244"/>
                      <a:pt x="219" y="243"/>
                      <a:pt x="221" y="241"/>
                    </a:cubicBezTo>
                    <a:cubicBezTo>
                      <a:pt x="226" y="234"/>
                      <a:pt x="232" y="226"/>
                      <a:pt x="238" y="218"/>
                    </a:cubicBezTo>
                    <a:cubicBezTo>
                      <a:pt x="257" y="186"/>
                      <a:pt x="269" y="141"/>
                      <a:pt x="252" y="86"/>
                    </a:cubicBezTo>
                    <a:cubicBezTo>
                      <a:pt x="243" y="59"/>
                      <a:pt x="216" y="24"/>
                      <a:pt x="171" y="8"/>
                    </a:cubicBezTo>
                    <a:cubicBezTo>
                      <a:pt x="154" y="2"/>
                      <a:pt x="138" y="0"/>
                      <a:pt x="1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7" name="Freeform 837"/>
              <p:cNvSpPr>
                <a:spLocks noEditPoints="1"/>
              </p:cNvSpPr>
              <p:nvPr/>
            </p:nvSpPr>
            <p:spPr bwMode="auto">
              <a:xfrm>
                <a:off x="2356" y="2549"/>
                <a:ext cx="129" cy="121"/>
              </a:xfrm>
              <a:custGeom>
                <a:avLst/>
                <a:gdLst>
                  <a:gd name="T0" fmla="*/ 231 w 261"/>
                  <a:gd name="T1" fmla="*/ 200 h 245"/>
                  <a:gd name="T2" fmla="*/ 217 w 261"/>
                  <a:gd name="T3" fmla="*/ 233 h 245"/>
                  <a:gd name="T4" fmla="*/ 214 w 261"/>
                  <a:gd name="T5" fmla="*/ 233 h 245"/>
                  <a:gd name="T6" fmla="*/ 208 w 261"/>
                  <a:gd name="T7" fmla="*/ 218 h 245"/>
                  <a:gd name="T8" fmla="*/ 224 w 261"/>
                  <a:gd name="T9" fmla="*/ 203 h 245"/>
                  <a:gd name="T10" fmla="*/ 225 w 261"/>
                  <a:gd name="T11" fmla="*/ 173 h 245"/>
                  <a:gd name="T12" fmla="*/ 234 w 261"/>
                  <a:gd name="T13" fmla="*/ 180 h 245"/>
                  <a:gd name="T14" fmla="*/ 230 w 261"/>
                  <a:gd name="T15" fmla="*/ 188 h 245"/>
                  <a:gd name="T16" fmla="*/ 210 w 261"/>
                  <a:gd name="T17" fmla="*/ 141 h 245"/>
                  <a:gd name="T18" fmla="*/ 211 w 261"/>
                  <a:gd name="T19" fmla="*/ 115 h 245"/>
                  <a:gd name="T20" fmla="*/ 231 w 261"/>
                  <a:gd name="T21" fmla="*/ 150 h 245"/>
                  <a:gd name="T22" fmla="*/ 224 w 261"/>
                  <a:gd name="T23" fmla="*/ 149 h 245"/>
                  <a:gd name="T24" fmla="*/ 27 w 261"/>
                  <a:gd name="T25" fmla="*/ 117 h 245"/>
                  <a:gd name="T26" fmla="*/ 43 w 261"/>
                  <a:gd name="T27" fmla="*/ 111 h 245"/>
                  <a:gd name="T28" fmla="*/ 202 w 261"/>
                  <a:gd name="T29" fmla="*/ 109 h 245"/>
                  <a:gd name="T30" fmla="*/ 184 w 261"/>
                  <a:gd name="T31" fmla="*/ 82 h 245"/>
                  <a:gd name="T32" fmla="*/ 207 w 261"/>
                  <a:gd name="T33" fmla="*/ 108 h 245"/>
                  <a:gd name="T34" fmla="*/ 68 w 261"/>
                  <a:gd name="T35" fmla="*/ 87 h 245"/>
                  <a:gd name="T36" fmla="*/ 86 w 261"/>
                  <a:gd name="T37" fmla="*/ 62 h 245"/>
                  <a:gd name="T38" fmla="*/ 68 w 261"/>
                  <a:gd name="T39" fmla="*/ 87 h 245"/>
                  <a:gd name="T40" fmla="*/ 138 w 261"/>
                  <a:gd name="T41" fmla="*/ 61 h 245"/>
                  <a:gd name="T42" fmla="*/ 172 w 261"/>
                  <a:gd name="T43" fmla="*/ 75 h 245"/>
                  <a:gd name="T44" fmla="*/ 155 w 261"/>
                  <a:gd name="T45" fmla="*/ 87 h 245"/>
                  <a:gd name="T46" fmla="*/ 93 w 261"/>
                  <a:gd name="T47" fmla="*/ 60 h 245"/>
                  <a:gd name="T48" fmla="*/ 129 w 261"/>
                  <a:gd name="T49" fmla="*/ 59 h 245"/>
                  <a:gd name="T50" fmla="*/ 113 w 261"/>
                  <a:gd name="T51" fmla="*/ 74 h 245"/>
                  <a:gd name="T52" fmla="*/ 21 w 261"/>
                  <a:gd name="T53" fmla="*/ 56 h 245"/>
                  <a:gd name="T54" fmla="*/ 3 w 261"/>
                  <a:gd name="T55" fmla="*/ 97 h 245"/>
                  <a:gd name="T56" fmla="*/ 17 w 261"/>
                  <a:gd name="T57" fmla="*/ 148 h 245"/>
                  <a:gd name="T58" fmla="*/ 28 w 261"/>
                  <a:gd name="T59" fmla="*/ 142 h 245"/>
                  <a:gd name="T60" fmla="*/ 21 w 261"/>
                  <a:gd name="T61" fmla="*/ 165 h 245"/>
                  <a:gd name="T62" fmla="*/ 24 w 261"/>
                  <a:gd name="T63" fmla="*/ 184 h 245"/>
                  <a:gd name="T64" fmla="*/ 25 w 261"/>
                  <a:gd name="T65" fmla="*/ 156 h 245"/>
                  <a:gd name="T66" fmla="*/ 36 w 261"/>
                  <a:gd name="T67" fmla="*/ 124 h 245"/>
                  <a:gd name="T68" fmla="*/ 56 w 261"/>
                  <a:gd name="T69" fmla="*/ 92 h 245"/>
                  <a:gd name="T70" fmla="*/ 84 w 261"/>
                  <a:gd name="T71" fmla="*/ 89 h 245"/>
                  <a:gd name="T72" fmla="*/ 113 w 261"/>
                  <a:gd name="T73" fmla="*/ 82 h 245"/>
                  <a:gd name="T74" fmla="*/ 132 w 261"/>
                  <a:gd name="T75" fmla="*/ 70 h 245"/>
                  <a:gd name="T76" fmla="*/ 157 w 261"/>
                  <a:gd name="T77" fmla="*/ 94 h 245"/>
                  <a:gd name="T78" fmla="*/ 176 w 261"/>
                  <a:gd name="T79" fmla="*/ 81 h 245"/>
                  <a:gd name="T80" fmla="*/ 201 w 261"/>
                  <a:gd name="T81" fmla="*/ 117 h 245"/>
                  <a:gd name="T82" fmla="*/ 198 w 261"/>
                  <a:gd name="T83" fmla="*/ 135 h 245"/>
                  <a:gd name="T84" fmla="*/ 224 w 261"/>
                  <a:gd name="T85" fmla="*/ 156 h 245"/>
                  <a:gd name="T86" fmla="*/ 217 w 261"/>
                  <a:gd name="T87" fmla="*/ 176 h 245"/>
                  <a:gd name="T88" fmla="*/ 202 w 261"/>
                  <a:gd name="T89" fmla="*/ 212 h 245"/>
                  <a:gd name="T90" fmla="*/ 213 w 261"/>
                  <a:gd name="T91" fmla="*/ 241 h 245"/>
                  <a:gd name="T92" fmla="*/ 217 w 261"/>
                  <a:gd name="T93" fmla="*/ 245 h 245"/>
                  <a:gd name="T94" fmla="*/ 260 w 261"/>
                  <a:gd name="T95" fmla="*/ 145 h 245"/>
                  <a:gd name="T96" fmla="*/ 138 w 261"/>
                  <a:gd name="T97" fmla="*/ 1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1" h="245">
                    <a:moveTo>
                      <a:pt x="224" y="203"/>
                    </a:moveTo>
                    <a:cubicBezTo>
                      <a:pt x="226" y="201"/>
                      <a:pt x="229" y="201"/>
                      <a:pt x="231" y="200"/>
                    </a:cubicBezTo>
                    <a:cubicBezTo>
                      <a:pt x="229" y="213"/>
                      <a:pt x="224" y="224"/>
                      <a:pt x="217" y="233"/>
                    </a:cubicBezTo>
                    <a:cubicBezTo>
                      <a:pt x="217" y="233"/>
                      <a:pt x="217" y="233"/>
                      <a:pt x="217" y="233"/>
                    </a:cubicBezTo>
                    <a:cubicBezTo>
                      <a:pt x="217" y="233"/>
                      <a:pt x="216" y="233"/>
                      <a:pt x="216" y="233"/>
                    </a:cubicBezTo>
                    <a:cubicBezTo>
                      <a:pt x="215" y="233"/>
                      <a:pt x="215" y="233"/>
                      <a:pt x="214" y="233"/>
                    </a:cubicBezTo>
                    <a:cubicBezTo>
                      <a:pt x="210" y="232"/>
                      <a:pt x="208" y="229"/>
                      <a:pt x="209" y="226"/>
                    </a:cubicBezTo>
                    <a:cubicBezTo>
                      <a:pt x="208" y="223"/>
                      <a:pt x="208" y="220"/>
                      <a:pt x="208" y="218"/>
                    </a:cubicBezTo>
                    <a:cubicBezTo>
                      <a:pt x="209" y="214"/>
                      <a:pt x="211" y="210"/>
                      <a:pt x="216" y="207"/>
                    </a:cubicBezTo>
                    <a:cubicBezTo>
                      <a:pt x="218" y="205"/>
                      <a:pt x="221" y="204"/>
                      <a:pt x="224" y="203"/>
                    </a:cubicBezTo>
                    <a:moveTo>
                      <a:pt x="230" y="188"/>
                    </a:moveTo>
                    <a:cubicBezTo>
                      <a:pt x="226" y="184"/>
                      <a:pt x="224" y="180"/>
                      <a:pt x="225" y="173"/>
                    </a:cubicBezTo>
                    <a:cubicBezTo>
                      <a:pt x="225" y="165"/>
                      <a:pt x="229" y="163"/>
                      <a:pt x="233" y="160"/>
                    </a:cubicBezTo>
                    <a:cubicBezTo>
                      <a:pt x="234" y="167"/>
                      <a:pt x="234" y="174"/>
                      <a:pt x="234" y="180"/>
                    </a:cubicBezTo>
                    <a:cubicBezTo>
                      <a:pt x="234" y="184"/>
                      <a:pt x="234" y="187"/>
                      <a:pt x="233" y="191"/>
                    </a:cubicBezTo>
                    <a:cubicBezTo>
                      <a:pt x="232" y="190"/>
                      <a:pt x="231" y="189"/>
                      <a:pt x="230" y="188"/>
                    </a:cubicBezTo>
                    <a:moveTo>
                      <a:pt x="224" y="149"/>
                    </a:moveTo>
                    <a:cubicBezTo>
                      <a:pt x="218" y="149"/>
                      <a:pt x="214" y="146"/>
                      <a:pt x="210" y="141"/>
                    </a:cubicBezTo>
                    <a:cubicBezTo>
                      <a:pt x="209" y="140"/>
                      <a:pt x="208" y="138"/>
                      <a:pt x="208" y="137"/>
                    </a:cubicBezTo>
                    <a:cubicBezTo>
                      <a:pt x="204" y="132"/>
                      <a:pt x="207" y="121"/>
                      <a:pt x="211" y="115"/>
                    </a:cubicBezTo>
                    <a:cubicBezTo>
                      <a:pt x="213" y="114"/>
                      <a:pt x="214" y="113"/>
                      <a:pt x="215" y="113"/>
                    </a:cubicBezTo>
                    <a:cubicBezTo>
                      <a:pt x="223" y="124"/>
                      <a:pt x="228" y="137"/>
                      <a:pt x="231" y="150"/>
                    </a:cubicBezTo>
                    <a:cubicBezTo>
                      <a:pt x="229" y="149"/>
                      <a:pt x="227" y="149"/>
                      <a:pt x="224" y="149"/>
                    </a:cubicBezTo>
                    <a:cubicBezTo>
                      <a:pt x="224" y="149"/>
                      <a:pt x="224" y="149"/>
                      <a:pt x="224" y="149"/>
                    </a:cubicBezTo>
                    <a:moveTo>
                      <a:pt x="31" y="117"/>
                    </a:moveTo>
                    <a:cubicBezTo>
                      <a:pt x="30" y="117"/>
                      <a:pt x="29" y="117"/>
                      <a:pt x="27" y="117"/>
                    </a:cubicBezTo>
                    <a:cubicBezTo>
                      <a:pt x="32" y="106"/>
                      <a:pt x="39" y="96"/>
                      <a:pt x="47" y="87"/>
                    </a:cubicBezTo>
                    <a:cubicBezTo>
                      <a:pt x="51" y="95"/>
                      <a:pt x="50" y="102"/>
                      <a:pt x="43" y="111"/>
                    </a:cubicBezTo>
                    <a:cubicBezTo>
                      <a:pt x="40" y="116"/>
                      <a:pt x="36" y="117"/>
                      <a:pt x="31" y="117"/>
                    </a:cubicBezTo>
                    <a:moveTo>
                      <a:pt x="202" y="109"/>
                    </a:moveTo>
                    <a:cubicBezTo>
                      <a:pt x="199" y="109"/>
                      <a:pt x="196" y="108"/>
                      <a:pt x="194" y="108"/>
                    </a:cubicBezTo>
                    <a:cubicBezTo>
                      <a:pt x="185" y="106"/>
                      <a:pt x="183" y="92"/>
                      <a:pt x="184" y="82"/>
                    </a:cubicBezTo>
                    <a:cubicBezTo>
                      <a:pt x="194" y="89"/>
                      <a:pt x="203" y="97"/>
                      <a:pt x="210" y="106"/>
                    </a:cubicBezTo>
                    <a:cubicBezTo>
                      <a:pt x="209" y="107"/>
                      <a:pt x="208" y="107"/>
                      <a:pt x="207" y="108"/>
                    </a:cubicBezTo>
                    <a:cubicBezTo>
                      <a:pt x="206" y="109"/>
                      <a:pt x="204" y="109"/>
                      <a:pt x="202" y="109"/>
                    </a:cubicBezTo>
                    <a:moveTo>
                      <a:pt x="68" y="87"/>
                    </a:moveTo>
                    <a:cubicBezTo>
                      <a:pt x="62" y="87"/>
                      <a:pt x="57" y="85"/>
                      <a:pt x="53" y="81"/>
                    </a:cubicBezTo>
                    <a:cubicBezTo>
                      <a:pt x="62" y="72"/>
                      <a:pt x="73" y="66"/>
                      <a:pt x="86" y="62"/>
                    </a:cubicBezTo>
                    <a:cubicBezTo>
                      <a:pt x="89" y="68"/>
                      <a:pt x="80" y="83"/>
                      <a:pt x="77" y="84"/>
                    </a:cubicBezTo>
                    <a:cubicBezTo>
                      <a:pt x="74" y="86"/>
                      <a:pt x="71" y="87"/>
                      <a:pt x="68" y="87"/>
                    </a:cubicBezTo>
                    <a:moveTo>
                      <a:pt x="155" y="87"/>
                    </a:moveTo>
                    <a:cubicBezTo>
                      <a:pt x="145" y="87"/>
                      <a:pt x="139" y="73"/>
                      <a:pt x="138" y="61"/>
                    </a:cubicBezTo>
                    <a:cubicBezTo>
                      <a:pt x="140" y="62"/>
                      <a:pt x="143" y="63"/>
                      <a:pt x="145" y="63"/>
                    </a:cubicBezTo>
                    <a:cubicBezTo>
                      <a:pt x="155" y="67"/>
                      <a:pt x="164" y="71"/>
                      <a:pt x="172" y="75"/>
                    </a:cubicBezTo>
                    <a:cubicBezTo>
                      <a:pt x="170" y="77"/>
                      <a:pt x="169" y="79"/>
                      <a:pt x="167" y="81"/>
                    </a:cubicBezTo>
                    <a:cubicBezTo>
                      <a:pt x="163" y="85"/>
                      <a:pt x="159" y="87"/>
                      <a:pt x="155" y="87"/>
                    </a:cubicBezTo>
                    <a:moveTo>
                      <a:pt x="113" y="74"/>
                    </a:moveTo>
                    <a:cubicBezTo>
                      <a:pt x="105" y="74"/>
                      <a:pt x="98" y="66"/>
                      <a:pt x="93" y="60"/>
                    </a:cubicBezTo>
                    <a:cubicBezTo>
                      <a:pt x="99" y="58"/>
                      <a:pt x="105" y="58"/>
                      <a:pt x="111" y="58"/>
                    </a:cubicBezTo>
                    <a:cubicBezTo>
                      <a:pt x="117" y="58"/>
                      <a:pt x="123" y="58"/>
                      <a:pt x="129" y="59"/>
                    </a:cubicBezTo>
                    <a:cubicBezTo>
                      <a:pt x="127" y="66"/>
                      <a:pt x="123" y="72"/>
                      <a:pt x="116" y="74"/>
                    </a:cubicBezTo>
                    <a:cubicBezTo>
                      <a:pt x="115" y="74"/>
                      <a:pt x="114" y="74"/>
                      <a:pt x="113" y="74"/>
                    </a:cubicBezTo>
                    <a:moveTo>
                      <a:pt x="128" y="0"/>
                    </a:moveTo>
                    <a:cubicBezTo>
                      <a:pt x="77" y="0"/>
                      <a:pt x="38" y="25"/>
                      <a:pt x="21" y="56"/>
                    </a:cubicBezTo>
                    <a:cubicBezTo>
                      <a:pt x="19" y="59"/>
                      <a:pt x="17" y="63"/>
                      <a:pt x="15" y="66"/>
                    </a:cubicBezTo>
                    <a:cubicBezTo>
                      <a:pt x="12" y="81"/>
                      <a:pt x="7" y="92"/>
                      <a:pt x="3" y="97"/>
                    </a:cubicBezTo>
                    <a:cubicBezTo>
                      <a:pt x="2" y="103"/>
                      <a:pt x="1" y="109"/>
                      <a:pt x="0" y="115"/>
                    </a:cubicBezTo>
                    <a:cubicBezTo>
                      <a:pt x="7" y="126"/>
                      <a:pt x="13" y="137"/>
                      <a:pt x="17" y="148"/>
                    </a:cubicBezTo>
                    <a:cubicBezTo>
                      <a:pt x="18" y="140"/>
                      <a:pt x="21" y="132"/>
                      <a:pt x="24" y="124"/>
                    </a:cubicBezTo>
                    <a:cubicBezTo>
                      <a:pt x="31" y="127"/>
                      <a:pt x="30" y="135"/>
                      <a:pt x="28" y="142"/>
                    </a:cubicBezTo>
                    <a:cubicBezTo>
                      <a:pt x="27" y="147"/>
                      <a:pt x="22" y="150"/>
                      <a:pt x="18" y="151"/>
                    </a:cubicBezTo>
                    <a:cubicBezTo>
                      <a:pt x="19" y="156"/>
                      <a:pt x="20" y="160"/>
                      <a:pt x="21" y="165"/>
                    </a:cubicBezTo>
                    <a:cubicBezTo>
                      <a:pt x="22" y="166"/>
                      <a:pt x="22" y="167"/>
                      <a:pt x="22" y="169"/>
                    </a:cubicBezTo>
                    <a:cubicBezTo>
                      <a:pt x="23" y="174"/>
                      <a:pt x="24" y="179"/>
                      <a:pt x="24" y="184"/>
                    </a:cubicBezTo>
                    <a:cubicBezTo>
                      <a:pt x="27" y="180"/>
                      <a:pt x="29" y="176"/>
                      <a:pt x="29" y="171"/>
                    </a:cubicBezTo>
                    <a:cubicBezTo>
                      <a:pt x="31" y="162"/>
                      <a:pt x="30" y="158"/>
                      <a:pt x="25" y="156"/>
                    </a:cubicBezTo>
                    <a:cubicBezTo>
                      <a:pt x="31" y="152"/>
                      <a:pt x="35" y="146"/>
                      <a:pt x="37" y="137"/>
                    </a:cubicBezTo>
                    <a:cubicBezTo>
                      <a:pt x="38" y="132"/>
                      <a:pt x="38" y="128"/>
                      <a:pt x="36" y="124"/>
                    </a:cubicBezTo>
                    <a:cubicBezTo>
                      <a:pt x="42" y="123"/>
                      <a:pt x="48" y="120"/>
                      <a:pt x="52" y="114"/>
                    </a:cubicBezTo>
                    <a:cubicBezTo>
                      <a:pt x="56" y="106"/>
                      <a:pt x="58" y="99"/>
                      <a:pt x="56" y="92"/>
                    </a:cubicBezTo>
                    <a:cubicBezTo>
                      <a:pt x="61" y="94"/>
                      <a:pt x="65" y="95"/>
                      <a:pt x="70" y="95"/>
                    </a:cubicBezTo>
                    <a:cubicBezTo>
                      <a:pt x="75" y="95"/>
                      <a:pt x="81" y="93"/>
                      <a:pt x="84" y="89"/>
                    </a:cubicBezTo>
                    <a:cubicBezTo>
                      <a:pt x="87" y="86"/>
                      <a:pt x="91" y="78"/>
                      <a:pt x="93" y="71"/>
                    </a:cubicBezTo>
                    <a:cubicBezTo>
                      <a:pt x="98" y="77"/>
                      <a:pt x="105" y="82"/>
                      <a:pt x="113" y="82"/>
                    </a:cubicBezTo>
                    <a:cubicBezTo>
                      <a:pt x="113" y="82"/>
                      <a:pt x="114" y="82"/>
                      <a:pt x="115" y="82"/>
                    </a:cubicBezTo>
                    <a:cubicBezTo>
                      <a:pt x="122" y="81"/>
                      <a:pt x="128" y="76"/>
                      <a:pt x="132" y="70"/>
                    </a:cubicBezTo>
                    <a:cubicBezTo>
                      <a:pt x="134" y="80"/>
                      <a:pt x="138" y="90"/>
                      <a:pt x="145" y="92"/>
                    </a:cubicBezTo>
                    <a:cubicBezTo>
                      <a:pt x="148" y="93"/>
                      <a:pt x="153" y="94"/>
                      <a:pt x="157" y="94"/>
                    </a:cubicBezTo>
                    <a:cubicBezTo>
                      <a:pt x="160" y="94"/>
                      <a:pt x="163" y="93"/>
                      <a:pt x="166" y="92"/>
                    </a:cubicBezTo>
                    <a:cubicBezTo>
                      <a:pt x="169" y="90"/>
                      <a:pt x="172" y="84"/>
                      <a:pt x="176" y="81"/>
                    </a:cubicBezTo>
                    <a:cubicBezTo>
                      <a:pt x="176" y="94"/>
                      <a:pt x="177" y="110"/>
                      <a:pt x="189" y="114"/>
                    </a:cubicBezTo>
                    <a:cubicBezTo>
                      <a:pt x="192" y="116"/>
                      <a:pt x="196" y="117"/>
                      <a:pt x="201" y="117"/>
                    </a:cubicBezTo>
                    <a:cubicBezTo>
                      <a:pt x="201" y="117"/>
                      <a:pt x="202" y="117"/>
                      <a:pt x="202" y="117"/>
                    </a:cubicBezTo>
                    <a:cubicBezTo>
                      <a:pt x="199" y="123"/>
                      <a:pt x="198" y="129"/>
                      <a:pt x="198" y="135"/>
                    </a:cubicBezTo>
                    <a:cubicBezTo>
                      <a:pt x="198" y="139"/>
                      <a:pt x="204" y="149"/>
                      <a:pt x="208" y="152"/>
                    </a:cubicBezTo>
                    <a:cubicBezTo>
                      <a:pt x="213" y="155"/>
                      <a:pt x="218" y="156"/>
                      <a:pt x="224" y="156"/>
                    </a:cubicBezTo>
                    <a:cubicBezTo>
                      <a:pt x="223" y="157"/>
                      <a:pt x="221" y="159"/>
                      <a:pt x="220" y="161"/>
                    </a:cubicBezTo>
                    <a:cubicBezTo>
                      <a:pt x="217" y="164"/>
                      <a:pt x="217" y="172"/>
                      <a:pt x="217" y="176"/>
                    </a:cubicBezTo>
                    <a:cubicBezTo>
                      <a:pt x="216" y="184"/>
                      <a:pt x="220" y="189"/>
                      <a:pt x="225" y="194"/>
                    </a:cubicBezTo>
                    <a:cubicBezTo>
                      <a:pt x="215" y="196"/>
                      <a:pt x="206" y="203"/>
                      <a:pt x="202" y="212"/>
                    </a:cubicBezTo>
                    <a:cubicBezTo>
                      <a:pt x="201" y="213"/>
                      <a:pt x="201" y="215"/>
                      <a:pt x="200" y="217"/>
                    </a:cubicBezTo>
                    <a:cubicBezTo>
                      <a:pt x="198" y="228"/>
                      <a:pt x="203" y="240"/>
                      <a:pt x="213" y="241"/>
                    </a:cubicBezTo>
                    <a:cubicBezTo>
                      <a:pt x="213" y="243"/>
                      <a:pt x="215" y="245"/>
                      <a:pt x="216" y="245"/>
                    </a:cubicBezTo>
                    <a:cubicBezTo>
                      <a:pt x="217" y="245"/>
                      <a:pt x="217" y="245"/>
                      <a:pt x="217" y="245"/>
                    </a:cubicBezTo>
                    <a:cubicBezTo>
                      <a:pt x="217" y="245"/>
                      <a:pt x="218" y="244"/>
                      <a:pt x="219" y="244"/>
                    </a:cubicBezTo>
                    <a:cubicBezTo>
                      <a:pt x="230" y="236"/>
                      <a:pt x="257" y="197"/>
                      <a:pt x="260" y="145"/>
                    </a:cubicBezTo>
                    <a:cubicBezTo>
                      <a:pt x="261" y="118"/>
                      <a:pt x="254" y="86"/>
                      <a:pt x="234" y="54"/>
                    </a:cubicBezTo>
                    <a:cubicBezTo>
                      <a:pt x="219" y="30"/>
                      <a:pt x="184" y="4"/>
                      <a:pt x="138" y="1"/>
                    </a:cubicBezTo>
                    <a:cubicBezTo>
                      <a:pt x="134" y="1"/>
                      <a:pt x="131" y="0"/>
                      <a:pt x="12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8" name="Freeform 838"/>
              <p:cNvSpPr>
                <a:spLocks noEditPoints="1"/>
              </p:cNvSpPr>
              <p:nvPr/>
            </p:nvSpPr>
            <p:spPr bwMode="auto">
              <a:xfrm>
                <a:off x="2004" y="2599"/>
                <a:ext cx="133" cy="131"/>
              </a:xfrm>
              <a:custGeom>
                <a:avLst/>
                <a:gdLst>
                  <a:gd name="T0" fmla="*/ 268 w 269"/>
                  <a:gd name="T1" fmla="*/ 121 h 266"/>
                  <a:gd name="T2" fmla="*/ 267 w 269"/>
                  <a:gd name="T3" fmla="*/ 115 h 266"/>
                  <a:gd name="T4" fmla="*/ 254 w 269"/>
                  <a:gd name="T5" fmla="*/ 88 h 266"/>
                  <a:gd name="T6" fmla="*/ 252 w 269"/>
                  <a:gd name="T7" fmla="*/ 78 h 266"/>
                  <a:gd name="T8" fmla="*/ 251 w 269"/>
                  <a:gd name="T9" fmla="*/ 68 h 266"/>
                  <a:gd name="T10" fmla="*/ 55 w 269"/>
                  <a:gd name="T11" fmla="*/ 227 h 266"/>
                  <a:gd name="T12" fmla="*/ 60 w 269"/>
                  <a:gd name="T13" fmla="*/ 227 h 266"/>
                  <a:gd name="T14" fmla="*/ 83 w 269"/>
                  <a:gd name="T15" fmla="*/ 245 h 266"/>
                  <a:gd name="T16" fmla="*/ 79 w 269"/>
                  <a:gd name="T17" fmla="*/ 254 h 266"/>
                  <a:gd name="T18" fmla="*/ 56 w 269"/>
                  <a:gd name="T19" fmla="*/ 229 h 266"/>
                  <a:gd name="T20" fmla="*/ 44 w 269"/>
                  <a:gd name="T21" fmla="*/ 189 h 266"/>
                  <a:gd name="T22" fmla="*/ 55 w 269"/>
                  <a:gd name="T23" fmla="*/ 198 h 266"/>
                  <a:gd name="T24" fmla="*/ 45 w 269"/>
                  <a:gd name="T25" fmla="*/ 198 h 266"/>
                  <a:gd name="T26" fmla="*/ 50 w 269"/>
                  <a:gd name="T27" fmla="*/ 138 h 266"/>
                  <a:gd name="T28" fmla="*/ 63 w 269"/>
                  <a:gd name="T29" fmla="*/ 159 h 266"/>
                  <a:gd name="T30" fmla="*/ 49 w 269"/>
                  <a:gd name="T31" fmla="*/ 175 h 266"/>
                  <a:gd name="T32" fmla="*/ 260 w 269"/>
                  <a:gd name="T33" fmla="*/ 151 h 266"/>
                  <a:gd name="T34" fmla="*/ 255 w 269"/>
                  <a:gd name="T35" fmla="*/ 130 h 266"/>
                  <a:gd name="T36" fmla="*/ 56 w 269"/>
                  <a:gd name="T37" fmla="*/ 131 h 266"/>
                  <a:gd name="T38" fmla="*/ 73 w 269"/>
                  <a:gd name="T39" fmla="*/ 100 h 266"/>
                  <a:gd name="T40" fmla="*/ 56 w 269"/>
                  <a:gd name="T41" fmla="*/ 131 h 266"/>
                  <a:gd name="T42" fmla="*/ 237 w 269"/>
                  <a:gd name="T43" fmla="*/ 115 h 266"/>
                  <a:gd name="T44" fmla="*/ 250 w 269"/>
                  <a:gd name="T45" fmla="*/ 118 h 266"/>
                  <a:gd name="T46" fmla="*/ 242 w 269"/>
                  <a:gd name="T47" fmla="*/ 119 h 266"/>
                  <a:gd name="T48" fmla="*/ 215 w 269"/>
                  <a:gd name="T49" fmla="*/ 90 h 266"/>
                  <a:gd name="T50" fmla="*/ 232 w 269"/>
                  <a:gd name="T51" fmla="*/ 91 h 266"/>
                  <a:gd name="T52" fmla="*/ 98 w 269"/>
                  <a:gd name="T53" fmla="*/ 97 h 266"/>
                  <a:gd name="T54" fmla="*/ 82 w 269"/>
                  <a:gd name="T55" fmla="*/ 90 h 266"/>
                  <a:gd name="T56" fmla="*/ 112 w 269"/>
                  <a:gd name="T57" fmla="*/ 67 h 266"/>
                  <a:gd name="T58" fmla="*/ 136 w 269"/>
                  <a:gd name="T59" fmla="*/ 73 h 266"/>
                  <a:gd name="T60" fmla="*/ 120 w 269"/>
                  <a:gd name="T61" fmla="*/ 63 h 266"/>
                  <a:gd name="T62" fmla="*/ 136 w 269"/>
                  <a:gd name="T63" fmla="*/ 73 h 266"/>
                  <a:gd name="T64" fmla="*/ 176 w 269"/>
                  <a:gd name="T65" fmla="*/ 73 h 266"/>
                  <a:gd name="T66" fmla="*/ 199 w 269"/>
                  <a:gd name="T67" fmla="*/ 63 h 266"/>
                  <a:gd name="T68" fmla="*/ 146 w 269"/>
                  <a:gd name="T69" fmla="*/ 0 h 266"/>
                  <a:gd name="T70" fmla="*/ 17 w 269"/>
                  <a:gd name="T71" fmla="*/ 86 h 266"/>
                  <a:gd name="T72" fmla="*/ 44 w 269"/>
                  <a:gd name="T73" fmla="*/ 237 h 266"/>
                  <a:gd name="T74" fmla="*/ 78 w 269"/>
                  <a:gd name="T75" fmla="*/ 266 h 266"/>
                  <a:gd name="T76" fmla="*/ 83 w 269"/>
                  <a:gd name="T77" fmla="*/ 262 h 266"/>
                  <a:gd name="T78" fmla="*/ 86 w 269"/>
                  <a:gd name="T79" fmla="*/ 230 h 266"/>
                  <a:gd name="T80" fmla="*/ 60 w 269"/>
                  <a:gd name="T81" fmla="*/ 219 h 266"/>
                  <a:gd name="T82" fmla="*/ 59 w 269"/>
                  <a:gd name="T83" fmla="*/ 189 h 266"/>
                  <a:gd name="T84" fmla="*/ 51 w 269"/>
                  <a:gd name="T85" fmla="*/ 182 h 266"/>
                  <a:gd name="T86" fmla="*/ 71 w 269"/>
                  <a:gd name="T87" fmla="*/ 155 h 266"/>
                  <a:gd name="T88" fmla="*/ 75 w 269"/>
                  <a:gd name="T89" fmla="*/ 132 h 266"/>
                  <a:gd name="T90" fmla="*/ 92 w 269"/>
                  <a:gd name="T91" fmla="*/ 104 h 266"/>
                  <a:gd name="T92" fmla="*/ 112 w 269"/>
                  <a:gd name="T93" fmla="*/ 99 h 266"/>
                  <a:gd name="T94" fmla="*/ 136 w 269"/>
                  <a:gd name="T95" fmla="*/ 81 h 266"/>
                  <a:gd name="T96" fmla="*/ 157 w 269"/>
                  <a:gd name="T97" fmla="*/ 64 h 266"/>
                  <a:gd name="T98" fmla="*/ 179 w 269"/>
                  <a:gd name="T99" fmla="*/ 82 h 266"/>
                  <a:gd name="T100" fmla="*/ 208 w 269"/>
                  <a:gd name="T101" fmla="*/ 94 h 266"/>
                  <a:gd name="T102" fmla="*/ 226 w 269"/>
                  <a:gd name="T103" fmla="*/ 100 h 266"/>
                  <a:gd name="T104" fmla="*/ 233 w 269"/>
                  <a:gd name="T105" fmla="*/ 121 h 266"/>
                  <a:gd name="T106" fmla="*/ 243 w 269"/>
                  <a:gd name="T107" fmla="*/ 144 h 266"/>
                  <a:gd name="T108" fmla="*/ 263 w 269"/>
                  <a:gd name="T109" fmla="*/ 158 h 266"/>
                  <a:gd name="T110" fmla="*/ 268 w 269"/>
                  <a:gd name="T111" fmla="*/ 153 h 266"/>
                  <a:gd name="T112" fmla="*/ 267 w 269"/>
                  <a:gd name="T113" fmla="*/ 131 h 266"/>
                  <a:gd name="T114" fmla="*/ 223 w 269"/>
                  <a:gd name="T115" fmla="*/ 3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69" h="266">
                    <a:moveTo>
                      <a:pt x="254" y="88"/>
                    </a:moveTo>
                    <a:cubicBezTo>
                      <a:pt x="257" y="100"/>
                      <a:pt x="262" y="111"/>
                      <a:pt x="268" y="121"/>
                    </a:cubicBezTo>
                    <a:cubicBezTo>
                      <a:pt x="268" y="121"/>
                      <a:pt x="268" y="121"/>
                      <a:pt x="268" y="121"/>
                    </a:cubicBezTo>
                    <a:cubicBezTo>
                      <a:pt x="268" y="119"/>
                      <a:pt x="268" y="117"/>
                      <a:pt x="267" y="115"/>
                    </a:cubicBezTo>
                    <a:cubicBezTo>
                      <a:pt x="266" y="107"/>
                      <a:pt x="265" y="99"/>
                      <a:pt x="261" y="90"/>
                    </a:cubicBezTo>
                    <a:cubicBezTo>
                      <a:pt x="259" y="89"/>
                      <a:pt x="257" y="88"/>
                      <a:pt x="254" y="88"/>
                    </a:cubicBezTo>
                    <a:moveTo>
                      <a:pt x="251" y="68"/>
                    </a:moveTo>
                    <a:cubicBezTo>
                      <a:pt x="252" y="71"/>
                      <a:pt x="252" y="75"/>
                      <a:pt x="252" y="78"/>
                    </a:cubicBezTo>
                    <a:cubicBezTo>
                      <a:pt x="254" y="77"/>
                      <a:pt x="255" y="76"/>
                      <a:pt x="255" y="75"/>
                    </a:cubicBezTo>
                    <a:cubicBezTo>
                      <a:pt x="254" y="73"/>
                      <a:pt x="253" y="70"/>
                      <a:pt x="251" y="68"/>
                    </a:cubicBezTo>
                    <a:moveTo>
                      <a:pt x="56" y="229"/>
                    </a:moveTo>
                    <a:cubicBezTo>
                      <a:pt x="56" y="228"/>
                      <a:pt x="56" y="228"/>
                      <a:pt x="55" y="227"/>
                    </a:cubicBezTo>
                    <a:cubicBezTo>
                      <a:pt x="56" y="227"/>
                      <a:pt x="58" y="227"/>
                      <a:pt x="59" y="227"/>
                    </a:cubicBezTo>
                    <a:cubicBezTo>
                      <a:pt x="59" y="227"/>
                      <a:pt x="59" y="227"/>
                      <a:pt x="60" y="227"/>
                    </a:cubicBezTo>
                    <a:cubicBezTo>
                      <a:pt x="64" y="227"/>
                      <a:pt x="68" y="228"/>
                      <a:pt x="72" y="229"/>
                    </a:cubicBezTo>
                    <a:cubicBezTo>
                      <a:pt x="80" y="231"/>
                      <a:pt x="83" y="237"/>
                      <a:pt x="83" y="245"/>
                    </a:cubicBezTo>
                    <a:cubicBezTo>
                      <a:pt x="85" y="249"/>
                      <a:pt x="83" y="252"/>
                      <a:pt x="80" y="254"/>
                    </a:cubicBezTo>
                    <a:cubicBezTo>
                      <a:pt x="80" y="254"/>
                      <a:pt x="79" y="254"/>
                      <a:pt x="79" y="254"/>
                    </a:cubicBezTo>
                    <a:cubicBezTo>
                      <a:pt x="78" y="254"/>
                      <a:pt x="77" y="254"/>
                      <a:pt x="77" y="255"/>
                    </a:cubicBezTo>
                    <a:cubicBezTo>
                      <a:pt x="69" y="248"/>
                      <a:pt x="62" y="239"/>
                      <a:pt x="56" y="229"/>
                    </a:cubicBezTo>
                    <a:moveTo>
                      <a:pt x="45" y="198"/>
                    </a:moveTo>
                    <a:cubicBezTo>
                      <a:pt x="45" y="195"/>
                      <a:pt x="44" y="192"/>
                      <a:pt x="44" y="189"/>
                    </a:cubicBezTo>
                    <a:cubicBezTo>
                      <a:pt x="47" y="190"/>
                      <a:pt x="50" y="191"/>
                      <a:pt x="52" y="193"/>
                    </a:cubicBezTo>
                    <a:cubicBezTo>
                      <a:pt x="53" y="195"/>
                      <a:pt x="54" y="196"/>
                      <a:pt x="55" y="198"/>
                    </a:cubicBezTo>
                    <a:cubicBezTo>
                      <a:pt x="58" y="207"/>
                      <a:pt x="56" y="212"/>
                      <a:pt x="51" y="218"/>
                    </a:cubicBezTo>
                    <a:cubicBezTo>
                      <a:pt x="49" y="212"/>
                      <a:pt x="47" y="205"/>
                      <a:pt x="45" y="198"/>
                    </a:cubicBezTo>
                    <a:moveTo>
                      <a:pt x="43" y="178"/>
                    </a:moveTo>
                    <a:cubicBezTo>
                      <a:pt x="43" y="165"/>
                      <a:pt x="45" y="151"/>
                      <a:pt x="50" y="138"/>
                    </a:cubicBezTo>
                    <a:cubicBezTo>
                      <a:pt x="51" y="138"/>
                      <a:pt x="52" y="138"/>
                      <a:pt x="54" y="139"/>
                    </a:cubicBezTo>
                    <a:cubicBezTo>
                      <a:pt x="60" y="143"/>
                      <a:pt x="65" y="153"/>
                      <a:pt x="63" y="159"/>
                    </a:cubicBezTo>
                    <a:cubicBezTo>
                      <a:pt x="62" y="161"/>
                      <a:pt x="62" y="162"/>
                      <a:pt x="62" y="164"/>
                    </a:cubicBezTo>
                    <a:cubicBezTo>
                      <a:pt x="59" y="170"/>
                      <a:pt x="55" y="174"/>
                      <a:pt x="49" y="175"/>
                    </a:cubicBezTo>
                    <a:cubicBezTo>
                      <a:pt x="47" y="176"/>
                      <a:pt x="45" y="177"/>
                      <a:pt x="43" y="178"/>
                    </a:cubicBezTo>
                    <a:moveTo>
                      <a:pt x="260" y="151"/>
                    </a:moveTo>
                    <a:cubicBezTo>
                      <a:pt x="256" y="149"/>
                      <a:pt x="251" y="144"/>
                      <a:pt x="250" y="141"/>
                    </a:cubicBezTo>
                    <a:cubicBezTo>
                      <a:pt x="248" y="135"/>
                      <a:pt x="251" y="132"/>
                      <a:pt x="255" y="130"/>
                    </a:cubicBezTo>
                    <a:cubicBezTo>
                      <a:pt x="257" y="137"/>
                      <a:pt x="259" y="144"/>
                      <a:pt x="260" y="151"/>
                    </a:cubicBezTo>
                    <a:moveTo>
                      <a:pt x="56" y="131"/>
                    </a:moveTo>
                    <a:cubicBezTo>
                      <a:pt x="55" y="131"/>
                      <a:pt x="54" y="130"/>
                      <a:pt x="53" y="130"/>
                    </a:cubicBezTo>
                    <a:cubicBezTo>
                      <a:pt x="58" y="119"/>
                      <a:pt x="64" y="109"/>
                      <a:pt x="73" y="100"/>
                    </a:cubicBezTo>
                    <a:cubicBezTo>
                      <a:pt x="75" y="109"/>
                      <a:pt x="77" y="123"/>
                      <a:pt x="69" y="127"/>
                    </a:cubicBezTo>
                    <a:cubicBezTo>
                      <a:pt x="66" y="129"/>
                      <a:pt x="61" y="131"/>
                      <a:pt x="56" y="131"/>
                    </a:cubicBezTo>
                    <a:moveTo>
                      <a:pt x="242" y="119"/>
                    </a:moveTo>
                    <a:cubicBezTo>
                      <a:pt x="240" y="118"/>
                      <a:pt x="238" y="117"/>
                      <a:pt x="237" y="115"/>
                    </a:cubicBezTo>
                    <a:cubicBezTo>
                      <a:pt x="233" y="109"/>
                      <a:pt x="231" y="102"/>
                      <a:pt x="237" y="97"/>
                    </a:cubicBezTo>
                    <a:cubicBezTo>
                      <a:pt x="242" y="104"/>
                      <a:pt x="246" y="111"/>
                      <a:pt x="250" y="118"/>
                    </a:cubicBezTo>
                    <a:cubicBezTo>
                      <a:pt x="250" y="119"/>
                      <a:pt x="251" y="120"/>
                      <a:pt x="251" y="122"/>
                    </a:cubicBezTo>
                    <a:cubicBezTo>
                      <a:pt x="248" y="122"/>
                      <a:pt x="245" y="121"/>
                      <a:pt x="242" y="119"/>
                    </a:cubicBezTo>
                    <a:moveTo>
                      <a:pt x="224" y="93"/>
                    </a:moveTo>
                    <a:cubicBezTo>
                      <a:pt x="221" y="93"/>
                      <a:pt x="218" y="92"/>
                      <a:pt x="215" y="90"/>
                    </a:cubicBezTo>
                    <a:cubicBezTo>
                      <a:pt x="207" y="83"/>
                      <a:pt x="204" y="77"/>
                      <a:pt x="206" y="67"/>
                    </a:cubicBezTo>
                    <a:cubicBezTo>
                      <a:pt x="216" y="74"/>
                      <a:pt x="225" y="82"/>
                      <a:pt x="232" y="91"/>
                    </a:cubicBezTo>
                    <a:cubicBezTo>
                      <a:pt x="229" y="92"/>
                      <a:pt x="226" y="93"/>
                      <a:pt x="224" y="93"/>
                    </a:cubicBezTo>
                    <a:moveTo>
                      <a:pt x="98" y="97"/>
                    </a:moveTo>
                    <a:cubicBezTo>
                      <a:pt x="95" y="97"/>
                      <a:pt x="92" y="96"/>
                      <a:pt x="88" y="94"/>
                    </a:cubicBezTo>
                    <a:cubicBezTo>
                      <a:pt x="86" y="93"/>
                      <a:pt x="84" y="91"/>
                      <a:pt x="82" y="90"/>
                    </a:cubicBezTo>
                    <a:cubicBezTo>
                      <a:pt x="89" y="83"/>
                      <a:pt x="96" y="77"/>
                      <a:pt x="105" y="71"/>
                    </a:cubicBezTo>
                    <a:cubicBezTo>
                      <a:pt x="107" y="70"/>
                      <a:pt x="110" y="68"/>
                      <a:pt x="112" y="67"/>
                    </a:cubicBezTo>
                    <a:cubicBezTo>
                      <a:pt x="113" y="80"/>
                      <a:pt x="110" y="97"/>
                      <a:pt x="98" y="97"/>
                    </a:cubicBezTo>
                    <a:moveTo>
                      <a:pt x="136" y="73"/>
                    </a:moveTo>
                    <a:cubicBezTo>
                      <a:pt x="136" y="73"/>
                      <a:pt x="136" y="73"/>
                      <a:pt x="136" y="73"/>
                    </a:cubicBezTo>
                    <a:cubicBezTo>
                      <a:pt x="129" y="73"/>
                      <a:pt x="124" y="68"/>
                      <a:pt x="120" y="63"/>
                    </a:cubicBezTo>
                    <a:cubicBezTo>
                      <a:pt x="132" y="57"/>
                      <a:pt x="143" y="54"/>
                      <a:pt x="154" y="53"/>
                    </a:cubicBezTo>
                    <a:cubicBezTo>
                      <a:pt x="151" y="62"/>
                      <a:pt x="146" y="73"/>
                      <a:pt x="136" y="73"/>
                    </a:cubicBezTo>
                    <a:moveTo>
                      <a:pt x="180" y="73"/>
                    </a:moveTo>
                    <a:cubicBezTo>
                      <a:pt x="179" y="73"/>
                      <a:pt x="177" y="73"/>
                      <a:pt x="176" y="73"/>
                    </a:cubicBezTo>
                    <a:cubicBezTo>
                      <a:pt x="173" y="72"/>
                      <a:pt x="161" y="60"/>
                      <a:pt x="162" y="53"/>
                    </a:cubicBezTo>
                    <a:cubicBezTo>
                      <a:pt x="175" y="54"/>
                      <a:pt x="188" y="57"/>
                      <a:pt x="199" y="63"/>
                    </a:cubicBezTo>
                    <a:cubicBezTo>
                      <a:pt x="195" y="69"/>
                      <a:pt x="187" y="73"/>
                      <a:pt x="180" y="73"/>
                    </a:cubicBezTo>
                    <a:moveTo>
                      <a:pt x="146" y="0"/>
                    </a:moveTo>
                    <a:cubicBezTo>
                      <a:pt x="130" y="0"/>
                      <a:pt x="114" y="3"/>
                      <a:pt x="97" y="9"/>
                    </a:cubicBezTo>
                    <a:cubicBezTo>
                      <a:pt x="53" y="24"/>
                      <a:pt x="25" y="59"/>
                      <a:pt x="17" y="86"/>
                    </a:cubicBezTo>
                    <a:cubicBezTo>
                      <a:pt x="0" y="138"/>
                      <a:pt x="10" y="181"/>
                      <a:pt x="27" y="212"/>
                    </a:cubicBezTo>
                    <a:cubicBezTo>
                      <a:pt x="33" y="222"/>
                      <a:pt x="38" y="230"/>
                      <a:pt x="44" y="237"/>
                    </a:cubicBezTo>
                    <a:cubicBezTo>
                      <a:pt x="51" y="245"/>
                      <a:pt x="57" y="251"/>
                      <a:pt x="63" y="256"/>
                    </a:cubicBezTo>
                    <a:cubicBezTo>
                      <a:pt x="69" y="261"/>
                      <a:pt x="75" y="264"/>
                      <a:pt x="78" y="266"/>
                    </a:cubicBezTo>
                    <a:cubicBezTo>
                      <a:pt x="79" y="266"/>
                      <a:pt x="79" y="266"/>
                      <a:pt x="79" y="266"/>
                    </a:cubicBezTo>
                    <a:cubicBezTo>
                      <a:pt x="82" y="266"/>
                      <a:pt x="83" y="264"/>
                      <a:pt x="83" y="262"/>
                    </a:cubicBezTo>
                    <a:cubicBezTo>
                      <a:pt x="87" y="260"/>
                      <a:pt x="90" y="256"/>
                      <a:pt x="91" y="252"/>
                    </a:cubicBezTo>
                    <a:cubicBezTo>
                      <a:pt x="93" y="245"/>
                      <a:pt x="91" y="236"/>
                      <a:pt x="86" y="230"/>
                    </a:cubicBezTo>
                    <a:cubicBezTo>
                      <a:pt x="84" y="227"/>
                      <a:pt x="81" y="224"/>
                      <a:pt x="77" y="223"/>
                    </a:cubicBezTo>
                    <a:cubicBezTo>
                      <a:pt x="72" y="220"/>
                      <a:pt x="66" y="219"/>
                      <a:pt x="60" y="219"/>
                    </a:cubicBezTo>
                    <a:cubicBezTo>
                      <a:pt x="64" y="213"/>
                      <a:pt x="66" y="207"/>
                      <a:pt x="63" y="200"/>
                    </a:cubicBezTo>
                    <a:cubicBezTo>
                      <a:pt x="62" y="197"/>
                      <a:pt x="61" y="192"/>
                      <a:pt x="59" y="189"/>
                    </a:cubicBezTo>
                    <a:cubicBezTo>
                      <a:pt x="59" y="187"/>
                      <a:pt x="58" y="186"/>
                      <a:pt x="57" y="185"/>
                    </a:cubicBezTo>
                    <a:cubicBezTo>
                      <a:pt x="55" y="184"/>
                      <a:pt x="53" y="183"/>
                      <a:pt x="51" y="182"/>
                    </a:cubicBezTo>
                    <a:cubicBezTo>
                      <a:pt x="57" y="180"/>
                      <a:pt x="62" y="178"/>
                      <a:pt x="66" y="173"/>
                    </a:cubicBezTo>
                    <a:cubicBezTo>
                      <a:pt x="69" y="170"/>
                      <a:pt x="72" y="158"/>
                      <a:pt x="71" y="155"/>
                    </a:cubicBezTo>
                    <a:cubicBezTo>
                      <a:pt x="70" y="149"/>
                      <a:pt x="67" y="143"/>
                      <a:pt x="63" y="138"/>
                    </a:cubicBezTo>
                    <a:cubicBezTo>
                      <a:pt x="68" y="137"/>
                      <a:pt x="72" y="135"/>
                      <a:pt x="75" y="132"/>
                    </a:cubicBezTo>
                    <a:cubicBezTo>
                      <a:pt x="86" y="125"/>
                      <a:pt x="83" y="109"/>
                      <a:pt x="80" y="97"/>
                    </a:cubicBezTo>
                    <a:cubicBezTo>
                      <a:pt x="84" y="99"/>
                      <a:pt x="89" y="103"/>
                      <a:pt x="92" y="104"/>
                    </a:cubicBezTo>
                    <a:cubicBezTo>
                      <a:pt x="94" y="105"/>
                      <a:pt x="95" y="105"/>
                      <a:pt x="96" y="105"/>
                    </a:cubicBezTo>
                    <a:cubicBezTo>
                      <a:pt x="102" y="105"/>
                      <a:pt x="108" y="102"/>
                      <a:pt x="112" y="99"/>
                    </a:cubicBezTo>
                    <a:cubicBezTo>
                      <a:pt x="119" y="95"/>
                      <a:pt x="120" y="84"/>
                      <a:pt x="120" y="74"/>
                    </a:cubicBezTo>
                    <a:cubicBezTo>
                      <a:pt x="124" y="78"/>
                      <a:pt x="130" y="81"/>
                      <a:pt x="136" y="81"/>
                    </a:cubicBezTo>
                    <a:cubicBezTo>
                      <a:pt x="137" y="81"/>
                      <a:pt x="138" y="81"/>
                      <a:pt x="139" y="81"/>
                    </a:cubicBezTo>
                    <a:cubicBezTo>
                      <a:pt x="148" y="79"/>
                      <a:pt x="153" y="72"/>
                      <a:pt x="157" y="64"/>
                    </a:cubicBezTo>
                    <a:cubicBezTo>
                      <a:pt x="161" y="71"/>
                      <a:pt x="166" y="77"/>
                      <a:pt x="170" y="80"/>
                    </a:cubicBezTo>
                    <a:cubicBezTo>
                      <a:pt x="173" y="81"/>
                      <a:pt x="176" y="82"/>
                      <a:pt x="179" y="82"/>
                    </a:cubicBezTo>
                    <a:cubicBezTo>
                      <a:pt x="186" y="82"/>
                      <a:pt x="192" y="79"/>
                      <a:pt x="198" y="75"/>
                    </a:cubicBezTo>
                    <a:cubicBezTo>
                      <a:pt x="198" y="82"/>
                      <a:pt x="202" y="88"/>
                      <a:pt x="208" y="94"/>
                    </a:cubicBezTo>
                    <a:cubicBezTo>
                      <a:pt x="212" y="99"/>
                      <a:pt x="217" y="101"/>
                      <a:pt x="223" y="101"/>
                    </a:cubicBezTo>
                    <a:cubicBezTo>
                      <a:pt x="224" y="101"/>
                      <a:pt x="225" y="101"/>
                      <a:pt x="226" y="100"/>
                    </a:cubicBezTo>
                    <a:cubicBezTo>
                      <a:pt x="225" y="104"/>
                      <a:pt x="225" y="109"/>
                      <a:pt x="228" y="113"/>
                    </a:cubicBezTo>
                    <a:cubicBezTo>
                      <a:pt x="229" y="116"/>
                      <a:pt x="231" y="119"/>
                      <a:pt x="233" y="121"/>
                    </a:cubicBezTo>
                    <a:cubicBezTo>
                      <a:pt x="236" y="124"/>
                      <a:pt x="239" y="127"/>
                      <a:pt x="243" y="128"/>
                    </a:cubicBezTo>
                    <a:cubicBezTo>
                      <a:pt x="240" y="131"/>
                      <a:pt x="239" y="136"/>
                      <a:pt x="243" y="144"/>
                    </a:cubicBezTo>
                    <a:cubicBezTo>
                      <a:pt x="247" y="152"/>
                      <a:pt x="254" y="158"/>
                      <a:pt x="262" y="158"/>
                    </a:cubicBezTo>
                    <a:cubicBezTo>
                      <a:pt x="262" y="158"/>
                      <a:pt x="262" y="158"/>
                      <a:pt x="263" y="158"/>
                    </a:cubicBezTo>
                    <a:cubicBezTo>
                      <a:pt x="264" y="158"/>
                      <a:pt x="265" y="157"/>
                      <a:pt x="266" y="156"/>
                    </a:cubicBezTo>
                    <a:cubicBezTo>
                      <a:pt x="267" y="156"/>
                      <a:pt x="268" y="155"/>
                      <a:pt x="268" y="153"/>
                    </a:cubicBezTo>
                    <a:cubicBezTo>
                      <a:pt x="268" y="149"/>
                      <a:pt x="269" y="142"/>
                      <a:pt x="269" y="132"/>
                    </a:cubicBezTo>
                    <a:cubicBezTo>
                      <a:pt x="268" y="132"/>
                      <a:pt x="267" y="132"/>
                      <a:pt x="267" y="131"/>
                    </a:cubicBezTo>
                    <a:cubicBezTo>
                      <a:pt x="256" y="124"/>
                      <a:pt x="228" y="84"/>
                      <a:pt x="226" y="33"/>
                    </a:cubicBezTo>
                    <a:cubicBezTo>
                      <a:pt x="225" y="32"/>
                      <a:pt x="224" y="31"/>
                      <a:pt x="223" y="30"/>
                    </a:cubicBezTo>
                    <a:cubicBezTo>
                      <a:pt x="206" y="12"/>
                      <a:pt x="178" y="0"/>
                      <a:pt x="14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9" name="Freeform 839"/>
              <p:cNvSpPr>
                <a:spLocks noEditPoints="1"/>
              </p:cNvSpPr>
              <p:nvPr/>
            </p:nvSpPr>
            <p:spPr bwMode="auto">
              <a:xfrm>
                <a:off x="2115" y="2543"/>
                <a:ext cx="128" cy="121"/>
              </a:xfrm>
              <a:custGeom>
                <a:avLst/>
                <a:gdLst>
                  <a:gd name="T0" fmla="*/ 249 w 258"/>
                  <a:gd name="T1" fmla="*/ 189 h 244"/>
                  <a:gd name="T2" fmla="*/ 252 w 258"/>
                  <a:gd name="T3" fmla="*/ 186 h 244"/>
                  <a:gd name="T4" fmla="*/ 257 w 258"/>
                  <a:gd name="T5" fmla="*/ 170 h 244"/>
                  <a:gd name="T6" fmla="*/ 29 w 258"/>
                  <a:gd name="T7" fmla="*/ 200 h 244"/>
                  <a:gd name="T8" fmla="*/ 45 w 258"/>
                  <a:gd name="T9" fmla="*/ 206 h 244"/>
                  <a:gd name="T10" fmla="*/ 52 w 258"/>
                  <a:gd name="T11" fmla="*/ 226 h 244"/>
                  <a:gd name="T12" fmla="*/ 45 w 258"/>
                  <a:gd name="T13" fmla="*/ 232 h 244"/>
                  <a:gd name="T14" fmla="*/ 43 w 258"/>
                  <a:gd name="T15" fmla="*/ 233 h 244"/>
                  <a:gd name="T16" fmla="*/ 27 w 258"/>
                  <a:gd name="T17" fmla="*/ 160 h 244"/>
                  <a:gd name="T18" fmla="*/ 30 w 258"/>
                  <a:gd name="T19" fmla="*/ 187 h 244"/>
                  <a:gd name="T20" fmla="*/ 26 w 258"/>
                  <a:gd name="T21" fmla="*/ 180 h 244"/>
                  <a:gd name="T22" fmla="*/ 46 w 258"/>
                  <a:gd name="T23" fmla="*/ 112 h 244"/>
                  <a:gd name="T24" fmla="*/ 53 w 258"/>
                  <a:gd name="T25" fmla="*/ 136 h 244"/>
                  <a:gd name="T26" fmla="*/ 37 w 258"/>
                  <a:gd name="T27" fmla="*/ 148 h 244"/>
                  <a:gd name="T28" fmla="*/ 29 w 258"/>
                  <a:gd name="T29" fmla="*/ 149 h 244"/>
                  <a:gd name="T30" fmla="*/ 217 w 258"/>
                  <a:gd name="T31" fmla="*/ 111 h 244"/>
                  <a:gd name="T32" fmla="*/ 233 w 258"/>
                  <a:gd name="T33" fmla="*/ 116 h 244"/>
                  <a:gd name="T34" fmla="*/ 58 w 258"/>
                  <a:gd name="T35" fmla="*/ 108 h 244"/>
                  <a:gd name="T36" fmla="*/ 51 w 258"/>
                  <a:gd name="T37" fmla="*/ 105 h 244"/>
                  <a:gd name="T38" fmla="*/ 67 w 258"/>
                  <a:gd name="T39" fmla="*/ 107 h 244"/>
                  <a:gd name="T40" fmla="*/ 193 w 258"/>
                  <a:gd name="T41" fmla="*/ 86 h 244"/>
                  <a:gd name="T42" fmla="*/ 175 w 258"/>
                  <a:gd name="T43" fmla="*/ 61 h 244"/>
                  <a:gd name="T44" fmla="*/ 193 w 258"/>
                  <a:gd name="T45" fmla="*/ 86 h 244"/>
                  <a:gd name="T46" fmla="*/ 93 w 258"/>
                  <a:gd name="T47" fmla="*/ 80 h 244"/>
                  <a:gd name="T48" fmla="*/ 116 w 258"/>
                  <a:gd name="T49" fmla="*/ 63 h 244"/>
                  <a:gd name="T50" fmla="*/ 105 w 258"/>
                  <a:gd name="T51" fmla="*/ 86 h 244"/>
                  <a:gd name="T52" fmla="*/ 144 w 258"/>
                  <a:gd name="T53" fmla="*/ 73 h 244"/>
                  <a:gd name="T54" fmla="*/ 149 w 258"/>
                  <a:gd name="T55" fmla="*/ 57 h 244"/>
                  <a:gd name="T56" fmla="*/ 148 w 258"/>
                  <a:gd name="T57" fmla="*/ 74 h 244"/>
                  <a:gd name="T58" fmla="*/ 123 w 258"/>
                  <a:gd name="T59" fmla="*/ 0 h 244"/>
                  <a:gd name="T60" fmla="*/ 1 w 258"/>
                  <a:gd name="T61" fmla="*/ 145 h 244"/>
                  <a:gd name="T62" fmla="*/ 44 w 258"/>
                  <a:gd name="T63" fmla="*/ 244 h 244"/>
                  <a:gd name="T64" fmla="*/ 47 w 258"/>
                  <a:gd name="T65" fmla="*/ 241 h 244"/>
                  <a:gd name="T66" fmla="*/ 58 w 258"/>
                  <a:gd name="T67" fmla="*/ 211 h 244"/>
                  <a:gd name="T68" fmla="*/ 43 w 258"/>
                  <a:gd name="T69" fmla="*/ 176 h 244"/>
                  <a:gd name="T70" fmla="*/ 36 w 258"/>
                  <a:gd name="T71" fmla="*/ 156 h 244"/>
                  <a:gd name="T72" fmla="*/ 62 w 258"/>
                  <a:gd name="T73" fmla="*/ 134 h 244"/>
                  <a:gd name="T74" fmla="*/ 60 w 258"/>
                  <a:gd name="T75" fmla="*/ 116 h 244"/>
                  <a:gd name="T76" fmla="*/ 84 w 258"/>
                  <a:gd name="T77" fmla="*/ 80 h 244"/>
                  <a:gd name="T78" fmla="*/ 104 w 258"/>
                  <a:gd name="T79" fmla="*/ 93 h 244"/>
                  <a:gd name="T80" fmla="*/ 129 w 258"/>
                  <a:gd name="T81" fmla="*/ 69 h 244"/>
                  <a:gd name="T82" fmla="*/ 148 w 258"/>
                  <a:gd name="T83" fmla="*/ 81 h 244"/>
                  <a:gd name="T84" fmla="*/ 176 w 258"/>
                  <a:gd name="T85" fmla="*/ 89 h 244"/>
                  <a:gd name="T86" fmla="*/ 204 w 258"/>
                  <a:gd name="T87" fmla="*/ 92 h 244"/>
                  <a:gd name="T88" fmla="*/ 225 w 258"/>
                  <a:gd name="T89" fmla="*/ 124 h 244"/>
                  <a:gd name="T90" fmla="*/ 256 w 258"/>
                  <a:gd name="T91" fmla="*/ 94 h 244"/>
                  <a:gd name="T92" fmla="*/ 133 w 258"/>
                  <a:gd name="T93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8" h="244">
                    <a:moveTo>
                      <a:pt x="257" y="170"/>
                    </a:moveTo>
                    <a:cubicBezTo>
                      <a:pt x="254" y="176"/>
                      <a:pt x="251" y="183"/>
                      <a:pt x="249" y="189"/>
                    </a:cubicBezTo>
                    <a:cubicBezTo>
                      <a:pt x="249" y="189"/>
                      <a:pt x="250" y="189"/>
                      <a:pt x="250" y="188"/>
                    </a:cubicBezTo>
                    <a:cubicBezTo>
                      <a:pt x="251" y="188"/>
                      <a:pt x="252" y="187"/>
                      <a:pt x="252" y="186"/>
                    </a:cubicBezTo>
                    <a:cubicBezTo>
                      <a:pt x="253" y="183"/>
                      <a:pt x="255" y="178"/>
                      <a:pt x="258" y="170"/>
                    </a:cubicBezTo>
                    <a:cubicBezTo>
                      <a:pt x="257" y="170"/>
                      <a:pt x="257" y="170"/>
                      <a:pt x="257" y="170"/>
                    </a:cubicBezTo>
                    <a:moveTo>
                      <a:pt x="43" y="233"/>
                    </a:moveTo>
                    <a:cubicBezTo>
                      <a:pt x="37" y="223"/>
                      <a:pt x="32" y="212"/>
                      <a:pt x="29" y="200"/>
                    </a:cubicBezTo>
                    <a:cubicBezTo>
                      <a:pt x="32" y="200"/>
                      <a:pt x="34" y="201"/>
                      <a:pt x="36" y="202"/>
                    </a:cubicBezTo>
                    <a:cubicBezTo>
                      <a:pt x="39" y="203"/>
                      <a:pt x="42" y="205"/>
                      <a:pt x="45" y="206"/>
                    </a:cubicBezTo>
                    <a:cubicBezTo>
                      <a:pt x="53" y="211"/>
                      <a:pt x="53" y="217"/>
                      <a:pt x="52" y="225"/>
                    </a:cubicBezTo>
                    <a:cubicBezTo>
                      <a:pt x="52" y="226"/>
                      <a:pt x="52" y="226"/>
                      <a:pt x="52" y="226"/>
                    </a:cubicBezTo>
                    <a:cubicBezTo>
                      <a:pt x="52" y="229"/>
                      <a:pt x="50" y="231"/>
                      <a:pt x="46" y="233"/>
                    </a:cubicBezTo>
                    <a:cubicBezTo>
                      <a:pt x="46" y="233"/>
                      <a:pt x="45" y="232"/>
                      <a:pt x="45" y="232"/>
                    </a:cubicBezTo>
                    <a:cubicBezTo>
                      <a:pt x="44" y="232"/>
                      <a:pt x="44" y="233"/>
                      <a:pt x="43" y="233"/>
                    </a:cubicBezTo>
                    <a:cubicBezTo>
                      <a:pt x="43" y="233"/>
                      <a:pt x="43" y="233"/>
                      <a:pt x="43" y="233"/>
                    </a:cubicBezTo>
                    <a:moveTo>
                      <a:pt x="26" y="180"/>
                    </a:moveTo>
                    <a:cubicBezTo>
                      <a:pt x="26" y="173"/>
                      <a:pt x="27" y="166"/>
                      <a:pt x="27" y="160"/>
                    </a:cubicBezTo>
                    <a:cubicBezTo>
                      <a:pt x="32" y="163"/>
                      <a:pt x="35" y="165"/>
                      <a:pt x="36" y="172"/>
                    </a:cubicBezTo>
                    <a:cubicBezTo>
                      <a:pt x="36" y="179"/>
                      <a:pt x="34" y="184"/>
                      <a:pt x="30" y="187"/>
                    </a:cubicBezTo>
                    <a:cubicBezTo>
                      <a:pt x="30" y="188"/>
                      <a:pt x="29" y="189"/>
                      <a:pt x="27" y="190"/>
                    </a:cubicBezTo>
                    <a:cubicBezTo>
                      <a:pt x="27" y="187"/>
                      <a:pt x="27" y="183"/>
                      <a:pt x="26" y="180"/>
                    </a:cubicBezTo>
                    <a:moveTo>
                      <a:pt x="29" y="149"/>
                    </a:moveTo>
                    <a:cubicBezTo>
                      <a:pt x="32" y="136"/>
                      <a:pt x="38" y="124"/>
                      <a:pt x="46" y="112"/>
                    </a:cubicBezTo>
                    <a:cubicBezTo>
                      <a:pt x="47" y="113"/>
                      <a:pt x="48" y="113"/>
                      <a:pt x="49" y="114"/>
                    </a:cubicBezTo>
                    <a:cubicBezTo>
                      <a:pt x="54" y="120"/>
                      <a:pt x="57" y="131"/>
                      <a:pt x="53" y="136"/>
                    </a:cubicBezTo>
                    <a:cubicBezTo>
                      <a:pt x="52" y="138"/>
                      <a:pt x="51" y="139"/>
                      <a:pt x="51" y="141"/>
                    </a:cubicBezTo>
                    <a:cubicBezTo>
                      <a:pt x="47" y="146"/>
                      <a:pt x="42" y="148"/>
                      <a:pt x="37" y="148"/>
                    </a:cubicBezTo>
                    <a:cubicBezTo>
                      <a:pt x="36" y="148"/>
                      <a:pt x="36" y="148"/>
                      <a:pt x="36" y="148"/>
                    </a:cubicBezTo>
                    <a:cubicBezTo>
                      <a:pt x="34" y="148"/>
                      <a:pt x="32" y="149"/>
                      <a:pt x="29" y="149"/>
                    </a:cubicBezTo>
                    <a:moveTo>
                      <a:pt x="229" y="116"/>
                    </a:moveTo>
                    <a:cubicBezTo>
                      <a:pt x="225" y="116"/>
                      <a:pt x="220" y="115"/>
                      <a:pt x="217" y="111"/>
                    </a:cubicBezTo>
                    <a:cubicBezTo>
                      <a:pt x="211" y="101"/>
                      <a:pt x="209" y="95"/>
                      <a:pt x="214" y="86"/>
                    </a:cubicBezTo>
                    <a:cubicBezTo>
                      <a:pt x="222" y="95"/>
                      <a:pt x="228" y="105"/>
                      <a:pt x="233" y="116"/>
                    </a:cubicBezTo>
                    <a:cubicBezTo>
                      <a:pt x="232" y="116"/>
                      <a:pt x="230" y="116"/>
                      <a:pt x="229" y="116"/>
                    </a:cubicBezTo>
                    <a:moveTo>
                      <a:pt x="58" y="108"/>
                    </a:moveTo>
                    <a:cubicBezTo>
                      <a:pt x="56" y="108"/>
                      <a:pt x="55" y="108"/>
                      <a:pt x="53" y="108"/>
                    </a:cubicBezTo>
                    <a:cubicBezTo>
                      <a:pt x="52" y="107"/>
                      <a:pt x="52" y="106"/>
                      <a:pt x="51" y="105"/>
                    </a:cubicBezTo>
                    <a:cubicBezTo>
                      <a:pt x="58" y="97"/>
                      <a:pt x="66" y="89"/>
                      <a:pt x="77" y="81"/>
                    </a:cubicBezTo>
                    <a:cubicBezTo>
                      <a:pt x="77" y="92"/>
                      <a:pt x="76" y="106"/>
                      <a:pt x="67" y="107"/>
                    </a:cubicBezTo>
                    <a:cubicBezTo>
                      <a:pt x="64" y="108"/>
                      <a:pt x="61" y="108"/>
                      <a:pt x="58" y="108"/>
                    </a:cubicBezTo>
                    <a:moveTo>
                      <a:pt x="193" y="86"/>
                    </a:moveTo>
                    <a:cubicBezTo>
                      <a:pt x="189" y="86"/>
                      <a:pt x="186" y="85"/>
                      <a:pt x="183" y="84"/>
                    </a:cubicBezTo>
                    <a:cubicBezTo>
                      <a:pt x="180" y="82"/>
                      <a:pt x="172" y="67"/>
                      <a:pt x="175" y="61"/>
                    </a:cubicBezTo>
                    <a:cubicBezTo>
                      <a:pt x="187" y="65"/>
                      <a:pt x="198" y="72"/>
                      <a:pt x="208" y="81"/>
                    </a:cubicBezTo>
                    <a:cubicBezTo>
                      <a:pt x="204" y="84"/>
                      <a:pt x="198" y="86"/>
                      <a:pt x="193" y="86"/>
                    </a:cubicBezTo>
                    <a:moveTo>
                      <a:pt x="105" y="86"/>
                    </a:moveTo>
                    <a:cubicBezTo>
                      <a:pt x="102" y="86"/>
                      <a:pt x="98" y="84"/>
                      <a:pt x="93" y="80"/>
                    </a:cubicBezTo>
                    <a:cubicBezTo>
                      <a:pt x="92" y="78"/>
                      <a:pt x="90" y="76"/>
                      <a:pt x="88" y="75"/>
                    </a:cubicBezTo>
                    <a:cubicBezTo>
                      <a:pt x="96" y="70"/>
                      <a:pt x="106" y="66"/>
                      <a:pt x="116" y="63"/>
                    </a:cubicBezTo>
                    <a:cubicBezTo>
                      <a:pt x="118" y="62"/>
                      <a:pt x="120" y="61"/>
                      <a:pt x="123" y="61"/>
                    </a:cubicBezTo>
                    <a:cubicBezTo>
                      <a:pt x="121" y="72"/>
                      <a:pt x="115" y="86"/>
                      <a:pt x="105" y="86"/>
                    </a:cubicBezTo>
                    <a:moveTo>
                      <a:pt x="148" y="74"/>
                    </a:moveTo>
                    <a:cubicBezTo>
                      <a:pt x="147" y="74"/>
                      <a:pt x="145" y="73"/>
                      <a:pt x="144" y="73"/>
                    </a:cubicBezTo>
                    <a:cubicBezTo>
                      <a:pt x="138" y="71"/>
                      <a:pt x="134" y="65"/>
                      <a:pt x="132" y="59"/>
                    </a:cubicBezTo>
                    <a:cubicBezTo>
                      <a:pt x="138" y="58"/>
                      <a:pt x="144" y="57"/>
                      <a:pt x="149" y="57"/>
                    </a:cubicBezTo>
                    <a:cubicBezTo>
                      <a:pt x="156" y="57"/>
                      <a:pt x="161" y="58"/>
                      <a:pt x="167" y="59"/>
                    </a:cubicBezTo>
                    <a:cubicBezTo>
                      <a:pt x="162" y="66"/>
                      <a:pt x="156" y="74"/>
                      <a:pt x="148" y="74"/>
                    </a:cubicBezTo>
                    <a:moveTo>
                      <a:pt x="133" y="0"/>
                    </a:moveTo>
                    <a:cubicBezTo>
                      <a:pt x="130" y="0"/>
                      <a:pt x="126" y="0"/>
                      <a:pt x="123" y="0"/>
                    </a:cubicBezTo>
                    <a:cubicBezTo>
                      <a:pt x="76" y="3"/>
                      <a:pt x="41" y="30"/>
                      <a:pt x="26" y="53"/>
                    </a:cubicBezTo>
                    <a:cubicBezTo>
                      <a:pt x="6" y="85"/>
                      <a:pt x="0" y="117"/>
                      <a:pt x="1" y="145"/>
                    </a:cubicBezTo>
                    <a:cubicBezTo>
                      <a:pt x="3" y="196"/>
                      <a:pt x="31" y="236"/>
                      <a:pt x="42" y="243"/>
                    </a:cubicBezTo>
                    <a:cubicBezTo>
                      <a:pt x="42" y="244"/>
                      <a:pt x="43" y="244"/>
                      <a:pt x="44" y="244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6" y="244"/>
                      <a:pt x="47" y="243"/>
                      <a:pt x="47" y="241"/>
                    </a:cubicBezTo>
                    <a:cubicBezTo>
                      <a:pt x="55" y="239"/>
                      <a:pt x="60" y="233"/>
                      <a:pt x="60" y="225"/>
                    </a:cubicBezTo>
                    <a:cubicBezTo>
                      <a:pt x="61" y="220"/>
                      <a:pt x="60" y="215"/>
                      <a:pt x="58" y="211"/>
                    </a:cubicBezTo>
                    <a:cubicBezTo>
                      <a:pt x="55" y="203"/>
                      <a:pt x="45" y="196"/>
                      <a:pt x="36" y="193"/>
                    </a:cubicBezTo>
                    <a:cubicBezTo>
                      <a:pt x="41" y="189"/>
                      <a:pt x="44" y="183"/>
                      <a:pt x="43" y="176"/>
                    </a:cubicBezTo>
                    <a:cubicBezTo>
                      <a:pt x="43" y="171"/>
                      <a:pt x="43" y="164"/>
                      <a:pt x="41" y="160"/>
                    </a:cubicBezTo>
                    <a:cubicBezTo>
                      <a:pt x="39" y="158"/>
                      <a:pt x="38" y="157"/>
                      <a:pt x="36" y="156"/>
                    </a:cubicBezTo>
                    <a:cubicBezTo>
                      <a:pt x="42" y="155"/>
                      <a:pt x="48" y="155"/>
                      <a:pt x="53" y="151"/>
                    </a:cubicBezTo>
                    <a:cubicBezTo>
                      <a:pt x="56" y="149"/>
                      <a:pt x="62" y="138"/>
                      <a:pt x="62" y="134"/>
                    </a:cubicBezTo>
                    <a:cubicBezTo>
                      <a:pt x="62" y="129"/>
                      <a:pt x="61" y="122"/>
                      <a:pt x="58" y="116"/>
                    </a:cubicBezTo>
                    <a:cubicBezTo>
                      <a:pt x="59" y="116"/>
                      <a:pt x="59" y="116"/>
                      <a:pt x="60" y="116"/>
                    </a:cubicBezTo>
                    <a:cubicBezTo>
                      <a:pt x="64" y="116"/>
                      <a:pt x="68" y="115"/>
                      <a:pt x="72" y="114"/>
                    </a:cubicBezTo>
                    <a:cubicBezTo>
                      <a:pt x="83" y="109"/>
                      <a:pt x="85" y="93"/>
                      <a:pt x="84" y="80"/>
                    </a:cubicBezTo>
                    <a:cubicBezTo>
                      <a:pt x="88" y="84"/>
                      <a:pt x="92" y="89"/>
                      <a:pt x="95" y="91"/>
                    </a:cubicBezTo>
                    <a:cubicBezTo>
                      <a:pt x="97" y="93"/>
                      <a:pt x="101" y="93"/>
                      <a:pt x="104" y="93"/>
                    </a:cubicBezTo>
                    <a:cubicBezTo>
                      <a:pt x="108" y="93"/>
                      <a:pt x="112" y="92"/>
                      <a:pt x="115" y="92"/>
                    </a:cubicBezTo>
                    <a:cubicBezTo>
                      <a:pt x="123" y="90"/>
                      <a:pt x="127" y="79"/>
                      <a:pt x="129" y="69"/>
                    </a:cubicBezTo>
                    <a:cubicBezTo>
                      <a:pt x="132" y="75"/>
                      <a:pt x="138" y="80"/>
                      <a:pt x="145" y="81"/>
                    </a:cubicBezTo>
                    <a:cubicBezTo>
                      <a:pt x="146" y="81"/>
                      <a:pt x="147" y="81"/>
                      <a:pt x="148" y="81"/>
                    </a:cubicBezTo>
                    <a:cubicBezTo>
                      <a:pt x="156" y="81"/>
                      <a:pt x="162" y="76"/>
                      <a:pt x="168" y="70"/>
                    </a:cubicBezTo>
                    <a:cubicBezTo>
                      <a:pt x="169" y="78"/>
                      <a:pt x="173" y="85"/>
                      <a:pt x="176" y="89"/>
                    </a:cubicBezTo>
                    <a:cubicBezTo>
                      <a:pt x="180" y="93"/>
                      <a:pt x="185" y="94"/>
                      <a:pt x="191" y="94"/>
                    </a:cubicBezTo>
                    <a:cubicBezTo>
                      <a:pt x="195" y="94"/>
                      <a:pt x="200" y="93"/>
                      <a:pt x="204" y="92"/>
                    </a:cubicBezTo>
                    <a:cubicBezTo>
                      <a:pt x="203" y="98"/>
                      <a:pt x="204" y="105"/>
                      <a:pt x="209" y="113"/>
                    </a:cubicBezTo>
                    <a:cubicBezTo>
                      <a:pt x="213" y="120"/>
                      <a:pt x="218" y="123"/>
                      <a:pt x="225" y="124"/>
                    </a:cubicBezTo>
                    <a:cubicBezTo>
                      <a:pt x="223" y="127"/>
                      <a:pt x="222" y="131"/>
                      <a:pt x="223" y="136"/>
                    </a:cubicBezTo>
                    <a:cubicBezTo>
                      <a:pt x="230" y="121"/>
                      <a:pt x="241" y="106"/>
                      <a:pt x="256" y="94"/>
                    </a:cubicBezTo>
                    <a:cubicBezTo>
                      <a:pt x="253" y="82"/>
                      <a:pt x="247" y="69"/>
                      <a:pt x="240" y="55"/>
                    </a:cubicBezTo>
                    <a:cubicBezTo>
                      <a:pt x="222" y="24"/>
                      <a:pt x="183" y="0"/>
                      <a:pt x="1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0" name="Freeform 840"/>
              <p:cNvSpPr>
                <a:spLocks noEditPoints="1"/>
              </p:cNvSpPr>
              <p:nvPr/>
            </p:nvSpPr>
            <p:spPr bwMode="auto">
              <a:xfrm>
                <a:off x="2232" y="2492"/>
                <a:ext cx="136" cy="106"/>
              </a:xfrm>
              <a:custGeom>
                <a:avLst/>
                <a:gdLst>
                  <a:gd name="T0" fmla="*/ 238 w 275"/>
                  <a:gd name="T1" fmla="*/ 200 h 215"/>
                  <a:gd name="T2" fmla="*/ 253 w 275"/>
                  <a:gd name="T3" fmla="*/ 169 h 215"/>
                  <a:gd name="T4" fmla="*/ 248 w 275"/>
                  <a:gd name="T5" fmla="*/ 204 h 215"/>
                  <a:gd name="T6" fmla="*/ 33 w 275"/>
                  <a:gd name="T7" fmla="*/ 184 h 215"/>
                  <a:gd name="T8" fmla="*/ 42 w 275"/>
                  <a:gd name="T9" fmla="*/ 171 h 215"/>
                  <a:gd name="T10" fmla="*/ 252 w 275"/>
                  <a:gd name="T11" fmla="*/ 159 h 215"/>
                  <a:gd name="T12" fmla="*/ 244 w 275"/>
                  <a:gd name="T13" fmla="*/ 129 h 215"/>
                  <a:gd name="T14" fmla="*/ 35 w 275"/>
                  <a:gd name="T15" fmla="*/ 147 h 215"/>
                  <a:gd name="T16" fmla="*/ 49 w 275"/>
                  <a:gd name="T17" fmla="*/ 137 h 215"/>
                  <a:gd name="T18" fmla="*/ 228 w 275"/>
                  <a:gd name="T19" fmla="*/ 122 h 215"/>
                  <a:gd name="T20" fmla="*/ 214 w 275"/>
                  <a:gd name="T21" fmla="*/ 114 h 215"/>
                  <a:gd name="T22" fmla="*/ 214 w 275"/>
                  <a:gd name="T23" fmla="*/ 89 h 215"/>
                  <a:gd name="T24" fmla="*/ 233 w 275"/>
                  <a:gd name="T25" fmla="*/ 121 h 215"/>
                  <a:gd name="T26" fmla="*/ 59 w 275"/>
                  <a:gd name="T27" fmla="*/ 107 h 215"/>
                  <a:gd name="T28" fmla="*/ 77 w 275"/>
                  <a:gd name="T29" fmla="*/ 77 h 215"/>
                  <a:gd name="T30" fmla="*/ 59 w 275"/>
                  <a:gd name="T31" fmla="*/ 107 h 215"/>
                  <a:gd name="T32" fmla="*/ 176 w 275"/>
                  <a:gd name="T33" fmla="*/ 68 h 215"/>
                  <a:gd name="T34" fmla="*/ 206 w 275"/>
                  <a:gd name="T35" fmla="*/ 87 h 215"/>
                  <a:gd name="T36" fmla="*/ 192 w 275"/>
                  <a:gd name="T37" fmla="*/ 90 h 215"/>
                  <a:gd name="T38" fmla="*/ 84 w 275"/>
                  <a:gd name="T39" fmla="*/ 73 h 215"/>
                  <a:gd name="T40" fmla="*/ 109 w 275"/>
                  <a:gd name="T41" fmla="*/ 80 h 215"/>
                  <a:gd name="T42" fmla="*/ 147 w 275"/>
                  <a:gd name="T43" fmla="*/ 81 h 215"/>
                  <a:gd name="T44" fmla="*/ 131 w 275"/>
                  <a:gd name="T45" fmla="*/ 62 h 215"/>
                  <a:gd name="T46" fmla="*/ 164 w 275"/>
                  <a:gd name="T47" fmla="*/ 65 h 215"/>
                  <a:gd name="T48" fmla="*/ 147 w 275"/>
                  <a:gd name="T49" fmla="*/ 81 h 215"/>
                  <a:gd name="T50" fmla="*/ 111 w 275"/>
                  <a:gd name="T51" fmla="*/ 4 h 215"/>
                  <a:gd name="T52" fmla="*/ 21 w 275"/>
                  <a:gd name="T53" fmla="*/ 197 h 215"/>
                  <a:gd name="T54" fmla="*/ 50 w 275"/>
                  <a:gd name="T55" fmla="*/ 164 h 215"/>
                  <a:gd name="T56" fmla="*/ 58 w 275"/>
                  <a:gd name="T57" fmla="*/ 137 h 215"/>
                  <a:gd name="T58" fmla="*/ 61 w 275"/>
                  <a:gd name="T59" fmla="*/ 115 h 215"/>
                  <a:gd name="T60" fmla="*/ 86 w 275"/>
                  <a:gd name="T61" fmla="*/ 84 h 215"/>
                  <a:gd name="T62" fmla="*/ 110 w 275"/>
                  <a:gd name="T63" fmla="*/ 88 h 215"/>
                  <a:gd name="T64" fmla="*/ 142 w 275"/>
                  <a:gd name="T65" fmla="*/ 89 h 215"/>
                  <a:gd name="T66" fmla="*/ 162 w 275"/>
                  <a:gd name="T67" fmla="*/ 83 h 215"/>
                  <a:gd name="T68" fmla="*/ 190 w 275"/>
                  <a:gd name="T69" fmla="*/ 98 h 215"/>
                  <a:gd name="T70" fmla="*/ 203 w 275"/>
                  <a:gd name="T71" fmla="*/ 96 h 215"/>
                  <a:gd name="T72" fmla="*/ 218 w 275"/>
                  <a:gd name="T73" fmla="*/ 128 h 215"/>
                  <a:gd name="T74" fmla="*/ 235 w 275"/>
                  <a:gd name="T75" fmla="*/ 128 h 215"/>
                  <a:gd name="T76" fmla="*/ 233 w 275"/>
                  <a:gd name="T77" fmla="*/ 149 h 215"/>
                  <a:gd name="T78" fmla="*/ 228 w 275"/>
                  <a:gd name="T79" fmla="*/ 188 h 215"/>
                  <a:gd name="T80" fmla="*/ 246 w 275"/>
                  <a:gd name="T81" fmla="*/ 213 h 215"/>
                  <a:gd name="T82" fmla="*/ 252 w 275"/>
                  <a:gd name="T83" fmla="*/ 214 h 215"/>
                  <a:gd name="T84" fmla="*/ 265 w 275"/>
                  <a:gd name="T85" fmla="*/ 181 h 215"/>
                  <a:gd name="T86" fmla="*/ 141 w 275"/>
                  <a:gd name="T87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75" h="215">
                    <a:moveTo>
                      <a:pt x="245" y="205"/>
                    </a:moveTo>
                    <a:cubicBezTo>
                      <a:pt x="241" y="205"/>
                      <a:pt x="238" y="203"/>
                      <a:pt x="238" y="200"/>
                    </a:cubicBezTo>
                    <a:cubicBezTo>
                      <a:pt x="235" y="192"/>
                      <a:pt x="233" y="186"/>
                      <a:pt x="240" y="179"/>
                    </a:cubicBezTo>
                    <a:cubicBezTo>
                      <a:pt x="243" y="175"/>
                      <a:pt x="248" y="171"/>
                      <a:pt x="253" y="169"/>
                    </a:cubicBezTo>
                    <a:cubicBezTo>
                      <a:pt x="254" y="181"/>
                      <a:pt x="252" y="193"/>
                      <a:pt x="248" y="204"/>
                    </a:cubicBezTo>
                    <a:cubicBezTo>
                      <a:pt x="248" y="204"/>
                      <a:pt x="248" y="204"/>
                      <a:pt x="248" y="204"/>
                    </a:cubicBezTo>
                    <a:cubicBezTo>
                      <a:pt x="247" y="204"/>
                      <a:pt x="246" y="205"/>
                      <a:pt x="245" y="205"/>
                    </a:cubicBezTo>
                    <a:moveTo>
                      <a:pt x="33" y="184"/>
                    </a:moveTo>
                    <a:cubicBezTo>
                      <a:pt x="33" y="175"/>
                      <a:pt x="33" y="165"/>
                      <a:pt x="34" y="155"/>
                    </a:cubicBezTo>
                    <a:cubicBezTo>
                      <a:pt x="41" y="156"/>
                      <a:pt x="43" y="163"/>
                      <a:pt x="42" y="171"/>
                    </a:cubicBezTo>
                    <a:cubicBezTo>
                      <a:pt x="42" y="177"/>
                      <a:pt x="38" y="181"/>
                      <a:pt x="33" y="184"/>
                    </a:cubicBezTo>
                    <a:moveTo>
                      <a:pt x="252" y="159"/>
                    </a:moveTo>
                    <a:cubicBezTo>
                      <a:pt x="246" y="156"/>
                      <a:pt x="241" y="153"/>
                      <a:pt x="240" y="144"/>
                    </a:cubicBezTo>
                    <a:cubicBezTo>
                      <a:pt x="238" y="137"/>
                      <a:pt x="241" y="133"/>
                      <a:pt x="244" y="129"/>
                    </a:cubicBezTo>
                    <a:cubicBezTo>
                      <a:pt x="248" y="139"/>
                      <a:pt x="251" y="149"/>
                      <a:pt x="252" y="159"/>
                    </a:cubicBezTo>
                    <a:moveTo>
                      <a:pt x="35" y="147"/>
                    </a:moveTo>
                    <a:cubicBezTo>
                      <a:pt x="37" y="135"/>
                      <a:pt x="41" y="124"/>
                      <a:pt x="46" y="113"/>
                    </a:cubicBezTo>
                    <a:cubicBezTo>
                      <a:pt x="53" y="119"/>
                      <a:pt x="53" y="126"/>
                      <a:pt x="49" y="137"/>
                    </a:cubicBezTo>
                    <a:cubicBezTo>
                      <a:pt x="47" y="144"/>
                      <a:pt x="41" y="146"/>
                      <a:pt x="35" y="147"/>
                    </a:cubicBezTo>
                    <a:moveTo>
                      <a:pt x="228" y="122"/>
                    </a:moveTo>
                    <a:cubicBezTo>
                      <a:pt x="224" y="122"/>
                      <a:pt x="220" y="120"/>
                      <a:pt x="217" y="118"/>
                    </a:cubicBezTo>
                    <a:cubicBezTo>
                      <a:pt x="216" y="116"/>
                      <a:pt x="215" y="115"/>
                      <a:pt x="214" y="114"/>
                    </a:cubicBezTo>
                    <a:cubicBezTo>
                      <a:pt x="209" y="111"/>
                      <a:pt x="209" y="99"/>
                      <a:pt x="212" y="92"/>
                    </a:cubicBezTo>
                    <a:cubicBezTo>
                      <a:pt x="213" y="91"/>
                      <a:pt x="214" y="90"/>
                      <a:pt x="214" y="89"/>
                    </a:cubicBezTo>
                    <a:cubicBezTo>
                      <a:pt x="225" y="98"/>
                      <a:pt x="234" y="109"/>
                      <a:pt x="240" y="120"/>
                    </a:cubicBezTo>
                    <a:cubicBezTo>
                      <a:pt x="238" y="120"/>
                      <a:pt x="235" y="120"/>
                      <a:pt x="233" y="121"/>
                    </a:cubicBezTo>
                    <a:cubicBezTo>
                      <a:pt x="231" y="121"/>
                      <a:pt x="229" y="122"/>
                      <a:pt x="228" y="122"/>
                    </a:cubicBezTo>
                    <a:moveTo>
                      <a:pt x="59" y="107"/>
                    </a:moveTo>
                    <a:cubicBezTo>
                      <a:pt x="56" y="107"/>
                      <a:pt x="53" y="107"/>
                      <a:pt x="50" y="105"/>
                    </a:cubicBezTo>
                    <a:cubicBezTo>
                      <a:pt x="57" y="94"/>
                      <a:pt x="66" y="85"/>
                      <a:pt x="77" y="77"/>
                    </a:cubicBezTo>
                    <a:cubicBezTo>
                      <a:pt x="81" y="82"/>
                      <a:pt x="77" y="99"/>
                      <a:pt x="75" y="101"/>
                    </a:cubicBezTo>
                    <a:cubicBezTo>
                      <a:pt x="71" y="105"/>
                      <a:pt x="65" y="107"/>
                      <a:pt x="59" y="107"/>
                    </a:cubicBezTo>
                    <a:moveTo>
                      <a:pt x="192" y="90"/>
                    </a:moveTo>
                    <a:cubicBezTo>
                      <a:pt x="184" y="90"/>
                      <a:pt x="179" y="78"/>
                      <a:pt x="176" y="68"/>
                    </a:cubicBezTo>
                    <a:cubicBezTo>
                      <a:pt x="188" y="72"/>
                      <a:pt x="199" y="78"/>
                      <a:pt x="208" y="84"/>
                    </a:cubicBezTo>
                    <a:cubicBezTo>
                      <a:pt x="207" y="85"/>
                      <a:pt x="207" y="86"/>
                      <a:pt x="206" y="87"/>
                    </a:cubicBezTo>
                    <a:cubicBezTo>
                      <a:pt x="202" y="89"/>
                      <a:pt x="196" y="90"/>
                      <a:pt x="193" y="90"/>
                    </a:cubicBezTo>
                    <a:cubicBezTo>
                      <a:pt x="193" y="90"/>
                      <a:pt x="192" y="90"/>
                      <a:pt x="192" y="90"/>
                    </a:cubicBezTo>
                    <a:moveTo>
                      <a:pt x="103" y="82"/>
                    </a:moveTo>
                    <a:cubicBezTo>
                      <a:pt x="96" y="82"/>
                      <a:pt x="89" y="77"/>
                      <a:pt x="84" y="73"/>
                    </a:cubicBezTo>
                    <a:cubicBezTo>
                      <a:pt x="94" y="68"/>
                      <a:pt x="105" y="64"/>
                      <a:pt x="118" y="62"/>
                    </a:cubicBezTo>
                    <a:cubicBezTo>
                      <a:pt x="117" y="69"/>
                      <a:pt x="115" y="76"/>
                      <a:pt x="109" y="80"/>
                    </a:cubicBezTo>
                    <a:cubicBezTo>
                      <a:pt x="107" y="81"/>
                      <a:pt x="105" y="82"/>
                      <a:pt x="103" y="82"/>
                    </a:cubicBezTo>
                    <a:moveTo>
                      <a:pt x="147" y="81"/>
                    </a:moveTo>
                    <a:cubicBezTo>
                      <a:pt x="139" y="81"/>
                      <a:pt x="131" y="71"/>
                      <a:pt x="127" y="62"/>
                    </a:cubicBezTo>
                    <a:cubicBezTo>
                      <a:pt x="128" y="62"/>
                      <a:pt x="130" y="62"/>
                      <a:pt x="131" y="62"/>
                    </a:cubicBezTo>
                    <a:cubicBezTo>
                      <a:pt x="132" y="62"/>
                      <a:pt x="133" y="62"/>
                      <a:pt x="134" y="62"/>
                    </a:cubicBezTo>
                    <a:cubicBezTo>
                      <a:pt x="145" y="62"/>
                      <a:pt x="155" y="63"/>
                      <a:pt x="164" y="65"/>
                    </a:cubicBezTo>
                    <a:cubicBezTo>
                      <a:pt x="162" y="67"/>
                      <a:pt x="161" y="70"/>
                      <a:pt x="160" y="72"/>
                    </a:cubicBezTo>
                    <a:cubicBezTo>
                      <a:pt x="156" y="79"/>
                      <a:pt x="152" y="81"/>
                      <a:pt x="147" y="81"/>
                    </a:cubicBezTo>
                    <a:moveTo>
                      <a:pt x="141" y="0"/>
                    </a:moveTo>
                    <a:cubicBezTo>
                      <a:pt x="132" y="0"/>
                      <a:pt x="122" y="1"/>
                      <a:pt x="111" y="4"/>
                    </a:cubicBezTo>
                    <a:cubicBezTo>
                      <a:pt x="57" y="16"/>
                      <a:pt x="23" y="53"/>
                      <a:pt x="13" y="90"/>
                    </a:cubicBezTo>
                    <a:cubicBezTo>
                      <a:pt x="0" y="140"/>
                      <a:pt x="10" y="176"/>
                      <a:pt x="21" y="197"/>
                    </a:cubicBezTo>
                    <a:cubicBezTo>
                      <a:pt x="28" y="191"/>
                      <a:pt x="37" y="186"/>
                      <a:pt x="46" y="181"/>
                    </a:cubicBezTo>
                    <a:cubicBezTo>
                      <a:pt x="49" y="176"/>
                      <a:pt x="50" y="171"/>
                      <a:pt x="50" y="164"/>
                    </a:cubicBezTo>
                    <a:cubicBezTo>
                      <a:pt x="50" y="159"/>
                      <a:pt x="48" y="155"/>
                      <a:pt x="45" y="152"/>
                    </a:cubicBezTo>
                    <a:cubicBezTo>
                      <a:pt x="51" y="149"/>
                      <a:pt x="56" y="145"/>
                      <a:pt x="58" y="137"/>
                    </a:cubicBezTo>
                    <a:cubicBezTo>
                      <a:pt x="60" y="128"/>
                      <a:pt x="60" y="121"/>
                      <a:pt x="57" y="115"/>
                    </a:cubicBezTo>
                    <a:cubicBezTo>
                      <a:pt x="58" y="115"/>
                      <a:pt x="59" y="115"/>
                      <a:pt x="61" y="115"/>
                    </a:cubicBezTo>
                    <a:cubicBezTo>
                      <a:pt x="70" y="115"/>
                      <a:pt x="79" y="112"/>
                      <a:pt x="83" y="104"/>
                    </a:cubicBezTo>
                    <a:cubicBezTo>
                      <a:pt x="85" y="100"/>
                      <a:pt x="87" y="91"/>
                      <a:pt x="86" y="84"/>
                    </a:cubicBezTo>
                    <a:cubicBezTo>
                      <a:pt x="91" y="87"/>
                      <a:pt x="97" y="89"/>
                      <a:pt x="103" y="89"/>
                    </a:cubicBezTo>
                    <a:cubicBezTo>
                      <a:pt x="105" y="89"/>
                      <a:pt x="108" y="89"/>
                      <a:pt x="110" y="88"/>
                    </a:cubicBezTo>
                    <a:cubicBezTo>
                      <a:pt x="117" y="85"/>
                      <a:pt x="121" y="79"/>
                      <a:pt x="124" y="72"/>
                    </a:cubicBezTo>
                    <a:cubicBezTo>
                      <a:pt x="128" y="81"/>
                      <a:pt x="134" y="89"/>
                      <a:pt x="142" y="89"/>
                    </a:cubicBezTo>
                    <a:cubicBezTo>
                      <a:pt x="142" y="89"/>
                      <a:pt x="142" y="89"/>
                      <a:pt x="142" y="89"/>
                    </a:cubicBezTo>
                    <a:cubicBezTo>
                      <a:pt x="148" y="89"/>
                      <a:pt x="157" y="88"/>
                      <a:pt x="162" y="83"/>
                    </a:cubicBezTo>
                    <a:cubicBezTo>
                      <a:pt x="164" y="80"/>
                      <a:pt x="166" y="74"/>
                      <a:pt x="169" y="70"/>
                    </a:cubicBezTo>
                    <a:cubicBezTo>
                      <a:pt x="172" y="82"/>
                      <a:pt x="177" y="97"/>
                      <a:pt x="190" y="98"/>
                    </a:cubicBezTo>
                    <a:cubicBezTo>
                      <a:pt x="191" y="98"/>
                      <a:pt x="191" y="98"/>
                      <a:pt x="192" y="98"/>
                    </a:cubicBezTo>
                    <a:cubicBezTo>
                      <a:pt x="196" y="98"/>
                      <a:pt x="200" y="98"/>
                      <a:pt x="203" y="96"/>
                    </a:cubicBezTo>
                    <a:cubicBezTo>
                      <a:pt x="202" y="103"/>
                      <a:pt x="203" y="110"/>
                      <a:pt x="204" y="115"/>
                    </a:cubicBezTo>
                    <a:cubicBezTo>
                      <a:pt x="205" y="119"/>
                      <a:pt x="213" y="127"/>
                      <a:pt x="218" y="128"/>
                    </a:cubicBezTo>
                    <a:cubicBezTo>
                      <a:pt x="220" y="129"/>
                      <a:pt x="222" y="129"/>
                      <a:pt x="224" y="129"/>
                    </a:cubicBezTo>
                    <a:cubicBezTo>
                      <a:pt x="228" y="129"/>
                      <a:pt x="231" y="129"/>
                      <a:pt x="235" y="128"/>
                    </a:cubicBezTo>
                    <a:cubicBezTo>
                      <a:pt x="234" y="130"/>
                      <a:pt x="232" y="131"/>
                      <a:pt x="232" y="134"/>
                    </a:cubicBezTo>
                    <a:cubicBezTo>
                      <a:pt x="230" y="138"/>
                      <a:pt x="232" y="145"/>
                      <a:pt x="233" y="149"/>
                    </a:cubicBezTo>
                    <a:cubicBezTo>
                      <a:pt x="234" y="157"/>
                      <a:pt x="239" y="161"/>
                      <a:pt x="245" y="164"/>
                    </a:cubicBezTo>
                    <a:cubicBezTo>
                      <a:pt x="237" y="169"/>
                      <a:pt x="229" y="179"/>
                      <a:pt x="228" y="188"/>
                    </a:cubicBezTo>
                    <a:cubicBezTo>
                      <a:pt x="226" y="200"/>
                      <a:pt x="233" y="213"/>
                      <a:pt x="244" y="213"/>
                    </a:cubicBezTo>
                    <a:cubicBezTo>
                      <a:pt x="245" y="213"/>
                      <a:pt x="246" y="213"/>
                      <a:pt x="246" y="213"/>
                    </a:cubicBezTo>
                    <a:cubicBezTo>
                      <a:pt x="247" y="215"/>
                      <a:pt x="248" y="215"/>
                      <a:pt x="249" y="215"/>
                    </a:cubicBezTo>
                    <a:cubicBezTo>
                      <a:pt x="250" y="215"/>
                      <a:pt x="251" y="215"/>
                      <a:pt x="252" y="214"/>
                    </a:cubicBezTo>
                    <a:cubicBezTo>
                      <a:pt x="253" y="213"/>
                      <a:pt x="253" y="213"/>
                      <a:pt x="253" y="212"/>
                    </a:cubicBezTo>
                    <a:cubicBezTo>
                      <a:pt x="257" y="207"/>
                      <a:pt x="262" y="196"/>
                      <a:pt x="265" y="181"/>
                    </a:cubicBezTo>
                    <a:cubicBezTo>
                      <a:pt x="275" y="142"/>
                      <a:pt x="274" y="77"/>
                      <a:pt x="218" y="27"/>
                    </a:cubicBezTo>
                    <a:cubicBezTo>
                      <a:pt x="202" y="13"/>
                      <a:pt x="174" y="0"/>
                      <a:pt x="1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1" name="Freeform 841"/>
              <p:cNvSpPr>
                <a:spLocks noEditPoints="1"/>
              </p:cNvSpPr>
              <p:nvPr/>
            </p:nvSpPr>
            <p:spPr bwMode="auto">
              <a:xfrm>
                <a:off x="2218" y="2572"/>
                <a:ext cx="151" cy="110"/>
              </a:xfrm>
              <a:custGeom>
                <a:avLst/>
                <a:gdLst>
                  <a:gd name="T0" fmla="*/ 38 w 306"/>
                  <a:gd name="T1" fmla="*/ 191 h 221"/>
                  <a:gd name="T2" fmla="*/ 49 w 306"/>
                  <a:gd name="T3" fmla="*/ 198 h 221"/>
                  <a:gd name="T4" fmla="*/ 45 w 306"/>
                  <a:gd name="T5" fmla="*/ 212 h 221"/>
                  <a:gd name="T6" fmla="*/ 268 w 306"/>
                  <a:gd name="T7" fmla="*/ 199 h 221"/>
                  <a:gd name="T8" fmla="*/ 286 w 306"/>
                  <a:gd name="T9" fmla="*/ 171 h 221"/>
                  <a:gd name="T10" fmla="*/ 281 w 306"/>
                  <a:gd name="T11" fmla="*/ 206 h 221"/>
                  <a:gd name="T12" fmla="*/ 278 w 306"/>
                  <a:gd name="T13" fmla="*/ 207 h 221"/>
                  <a:gd name="T14" fmla="*/ 268 w 306"/>
                  <a:gd name="T15" fmla="*/ 199 h 221"/>
                  <a:gd name="T16" fmla="*/ 37 w 306"/>
                  <a:gd name="T17" fmla="*/ 154 h 221"/>
                  <a:gd name="T18" fmla="*/ 37 w 306"/>
                  <a:gd name="T19" fmla="*/ 182 h 221"/>
                  <a:gd name="T20" fmla="*/ 270 w 306"/>
                  <a:gd name="T21" fmla="*/ 146 h 221"/>
                  <a:gd name="T22" fmla="*/ 285 w 306"/>
                  <a:gd name="T23" fmla="*/ 161 h 221"/>
                  <a:gd name="T24" fmla="*/ 50 w 306"/>
                  <a:gd name="T25" fmla="*/ 111 h 221"/>
                  <a:gd name="T26" fmla="*/ 54 w 306"/>
                  <a:gd name="T27" fmla="*/ 135 h 221"/>
                  <a:gd name="T28" fmla="*/ 42 w 306"/>
                  <a:gd name="T29" fmla="*/ 130 h 221"/>
                  <a:gd name="T30" fmla="*/ 244 w 306"/>
                  <a:gd name="T31" fmla="*/ 119 h 221"/>
                  <a:gd name="T32" fmla="*/ 238 w 306"/>
                  <a:gd name="T33" fmla="*/ 93 h 221"/>
                  <a:gd name="T34" fmla="*/ 270 w 306"/>
                  <a:gd name="T35" fmla="*/ 122 h 221"/>
                  <a:gd name="T36" fmla="*/ 257 w 306"/>
                  <a:gd name="T37" fmla="*/ 123 h 221"/>
                  <a:gd name="T38" fmla="*/ 55 w 306"/>
                  <a:gd name="T39" fmla="*/ 104 h 221"/>
                  <a:gd name="T40" fmla="*/ 83 w 306"/>
                  <a:gd name="T41" fmla="*/ 100 h 221"/>
                  <a:gd name="T42" fmla="*/ 216 w 306"/>
                  <a:gd name="T43" fmla="*/ 91 h 221"/>
                  <a:gd name="T44" fmla="*/ 233 w 306"/>
                  <a:gd name="T45" fmla="*/ 85 h 221"/>
                  <a:gd name="T46" fmla="*/ 217 w 306"/>
                  <a:gd name="T47" fmla="*/ 91 h 221"/>
                  <a:gd name="T48" fmla="*/ 114 w 306"/>
                  <a:gd name="T49" fmla="*/ 81 h 221"/>
                  <a:gd name="T50" fmla="*/ 131 w 306"/>
                  <a:gd name="T51" fmla="*/ 62 h 221"/>
                  <a:gd name="T52" fmla="*/ 114 w 306"/>
                  <a:gd name="T53" fmla="*/ 81 h 221"/>
                  <a:gd name="T54" fmla="*/ 141 w 306"/>
                  <a:gd name="T55" fmla="*/ 61 h 221"/>
                  <a:gd name="T56" fmla="*/ 150 w 306"/>
                  <a:gd name="T57" fmla="*/ 62 h 221"/>
                  <a:gd name="T58" fmla="*/ 179 w 306"/>
                  <a:gd name="T59" fmla="*/ 72 h 221"/>
                  <a:gd name="T60" fmla="*/ 154 w 306"/>
                  <a:gd name="T61" fmla="*/ 0 h 221"/>
                  <a:gd name="T62" fmla="*/ 76 w 306"/>
                  <a:gd name="T63" fmla="*/ 18 h 221"/>
                  <a:gd name="T64" fmla="*/ 49 w 306"/>
                  <a:gd name="T65" fmla="*/ 35 h 221"/>
                  <a:gd name="T66" fmla="*/ 13 w 306"/>
                  <a:gd name="T67" fmla="*/ 88 h 221"/>
                  <a:gd name="T68" fmla="*/ 39 w 306"/>
                  <a:gd name="T69" fmla="*/ 218 h 221"/>
                  <a:gd name="T70" fmla="*/ 43 w 306"/>
                  <a:gd name="T71" fmla="*/ 220 h 221"/>
                  <a:gd name="T72" fmla="*/ 47 w 306"/>
                  <a:gd name="T73" fmla="*/ 220 h 221"/>
                  <a:gd name="T74" fmla="*/ 58 w 306"/>
                  <a:gd name="T75" fmla="*/ 197 h 221"/>
                  <a:gd name="T76" fmla="*/ 55 w 306"/>
                  <a:gd name="T77" fmla="*/ 163 h 221"/>
                  <a:gd name="T78" fmla="*/ 64 w 306"/>
                  <a:gd name="T79" fmla="*/ 135 h 221"/>
                  <a:gd name="T80" fmla="*/ 68 w 306"/>
                  <a:gd name="T81" fmla="*/ 114 h 221"/>
                  <a:gd name="T82" fmla="*/ 95 w 306"/>
                  <a:gd name="T83" fmla="*/ 83 h 221"/>
                  <a:gd name="T84" fmla="*/ 123 w 306"/>
                  <a:gd name="T85" fmla="*/ 87 h 221"/>
                  <a:gd name="T86" fmla="*/ 159 w 306"/>
                  <a:gd name="T87" fmla="*/ 89 h 221"/>
                  <a:gd name="T88" fmla="*/ 181 w 306"/>
                  <a:gd name="T89" fmla="*/ 83 h 221"/>
                  <a:gd name="T90" fmla="*/ 213 w 306"/>
                  <a:gd name="T91" fmla="*/ 99 h 221"/>
                  <a:gd name="T92" fmla="*/ 228 w 306"/>
                  <a:gd name="T93" fmla="*/ 97 h 221"/>
                  <a:gd name="T94" fmla="*/ 245 w 306"/>
                  <a:gd name="T95" fmla="*/ 130 h 221"/>
                  <a:gd name="T96" fmla="*/ 265 w 306"/>
                  <a:gd name="T97" fmla="*/ 130 h 221"/>
                  <a:gd name="T98" fmla="*/ 263 w 306"/>
                  <a:gd name="T99" fmla="*/ 151 h 221"/>
                  <a:gd name="T100" fmla="*/ 258 w 306"/>
                  <a:gd name="T101" fmla="*/ 189 h 221"/>
                  <a:gd name="T102" fmla="*/ 277 w 306"/>
                  <a:gd name="T103" fmla="*/ 215 h 221"/>
                  <a:gd name="T104" fmla="*/ 283 w 306"/>
                  <a:gd name="T105" fmla="*/ 218 h 221"/>
                  <a:gd name="T106" fmla="*/ 300 w 306"/>
                  <a:gd name="T107" fmla="*/ 185 h 221"/>
                  <a:gd name="T108" fmla="*/ 302 w 306"/>
                  <a:gd name="T109" fmla="*/ 121 h 221"/>
                  <a:gd name="T110" fmla="*/ 298 w 306"/>
                  <a:gd name="T111" fmla="*/ 103 h 221"/>
                  <a:gd name="T112" fmla="*/ 280 w 306"/>
                  <a:gd name="T113" fmla="*/ 67 h 221"/>
                  <a:gd name="T114" fmla="*/ 154 w 306"/>
                  <a:gd name="T115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06" h="221">
                    <a:moveTo>
                      <a:pt x="40" y="197"/>
                    </a:moveTo>
                    <a:cubicBezTo>
                      <a:pt x="39" y="195"/>
                      <a:pt x="39" y="193"/>
                      <a:pt x="38" y="191"/>
                    </a:cubicBezTo>
                    <a:cubicBezTo>
                      <a:pt x="39" y="191"/>
                      <a:pt x="39" y="191"/>
                      <a:pt x="40" y="191"/>
                    </a:cubicBezTo>
                    <a:cubicBezTo>
                      <a:pt x="44" y="191"/>
                      <a:pt x="48" y="193"/>
                      <a:pt x="49" y="198"/>
                    </a:cubicBezTo>
                    <a:cubicBezTo>
                      <a:pt x="50" y="199"/>
                      <a:pt x="50" y="200"/>
                      <a:pt x="49" y="202"/>
                    </a:cubicBezTo>
                    <a:cubicBezTo>
                      <a:pt x="49" y="205"/>
                      <a:pt x="47" y="210"/>
                      <a:pt x="45" y="212"/>
                    </a:cubicBezTo>
                    <a:cubicBezTo>
                      <a:pt x="43" y="207"/>
                      <a:pt x="41" y="202"/>
                      <a:pt x="40" y="197"/>
                    </a:cubicBezTo>
                    <a:moveTo>
                      <a:pt x="268" y="199"/>
                    </a:moveTo>
                    <a:cubicBezTo>
                      <a:pt x="265" y="192"/>
                      <a:pt x="265" y="187"/>
                      <a:pt x="271" y="181"/>
                    </a:cubicBezTo>
                    <a:cubicBezTo>
                      <a:pt x="275" y="177"/>
                      <a:pt x="280" y="173"/>
                      <a:pt x="286" y="171"/>
                    </a:cubicBezTo>
                    <a:cubicBezTo>
                      <a:pt x="286" y="178"/>
                      <a:pt x="286" y="184"/>
                      <a:pt x="285" y="190"/>
                    </a:cubicBezTo>
                    <a:cubicBezTo>
                      <a:pt x="284" y="196"/>
                      <a:pt x="283" y="201"/>
                      <a:pt x="281" y="206"/>
                    </a:cubicBezTo>
                    <a:cubicBezTo>
                      <a:pt x="281" y="206"/>
                      <a:pt x="281" y="206"/>
                      <a:pt x="281" y="206"/>
                    </a:cubicBezTo>
                    <a:cubicBezTo>
                      <a:pt x="280" y="206"/>
                      <a:pt x="278" y="207"/>
                      <a:pt x="278" y="207"/>
                    </a:cubicBezTo>
                    <a:cubicBezTo>
                      <a:pt x="273" y="207"/>
                      <a:pt x="270" y="205"/>
                      <a:pt x="269" y="202"/>
                    </a:cubicBezTo>
                    <a:cubicBezTo>
                      <a:pt x="269" y="201"/>
                      <a:pt x="268" y="200"/>
                      <a:pt x="268" y="199"/>
                    </a:cubicBezTo>
                    <a:moveTo>
                      <a:pt x="37" y="182"/>
                    </a:moveTo>
                    <a:cubicBezTo>
                      <a:pt x="36" y="173"/>
                      <a:pt x="36" y="163"/>
                      <a:pt x="37" y="154"/>
                    </a:cubicBezTo>
                    <a:cubicBezTo>
                      <a:pt x="46" y="154"/>
                      <a:pt x="47" y="162"/>
                      <a:pt x="47" y="169"/>
                    </a:cubicBezTo>
                    <a:cubicBezTo>
                      <a:pt x="47" y="175"/>
                      <a:pt x="42" y="179"/>
                      <a:pt x="37" y="182"/>
                    </a:cubicBezTo>
                    <a:moveTo>
                      <a:pt x="285" y="161"/>
                    </a:moveTo>
                    <a:cubicBezTo>
                      <a:pt x="277" y="158"/>
                      <a:pt x="272" y="155"/>
                      <a:pt x="270" y="146"/>
                    </a:cubicBezTo>
                    <a:cubicBezTo>
                      <a:pt x="269" y="138"/>
                      <a:pt x="272" y="135"/>
                      <a:pt x="275" y="131"/>
                    </a:cubicBezTo>
                    <a:cubicBezTo>
                      <a:pt x="280" y="141"/>
                      <a:pt x="283" y="151"/>
                      <a:pt x="285" y="161"/>
                    </a:cubicBezTo>
                    <a:moveTo>
                      <a:pt x="42" y="130"/>
                    </a:moveTo>
                    <a:cubicBezTo>
                      <a:pt x="44" y="124"/>
                      <a:pt x="47" y="117"/>
                      <a:pt x="50" y="111"/>
                    </a:cubicBezTo>
                    <a:cubicBezTo>
                      <a:pt x="50" y="111"/>
                      <a:pt x="50" y="111"/>
                      <a:pt x="51" y="111"/>
                    </a:cubicBezTo>
                    <a:cubicBezTo>
                      <a:pt x="58" y="118"/>
                      <a:pt x="58" y="125"/>
                      <a:pt x="54" y="135"/>
                    </a:cubicBezTo>
                    <a:cubicBezTo>
                      <a:pt x="51" y="142"/>
                      <a:pt x="45" y="144"/>
                      <a:pt x="38" y="145"/>
                    </a:cubicBezTo>
                    <a:cubicBezTo>
                      <a:pt x="39" y="140"/>
                      <a:pt x="41" y="135"/>
                      <a:pt x="42" y="130"/>
                    </a:cubicBezTo>
                    <a:moveTo>
                      <a:pt x="257" y="123"/>
                    </a:moveTo>
                    <a:cubicBezTo>
                      <a:pt x="252" y="123"/>
                      <a:pt x="248" y="122"/>
                      <a:pt x="244" y="119"/>
                    </a:cubicBezTo>
                    <a:cubicBezTo>
                      <a:pt x="243" y="118"/>
                      <a:pt x="242" y="117"/>
                      <a:pt x="241" y="116"/>
                    </a:cubicBezTo>
                    <a:cubicBezTo>
                      <a:pt x="235" y="112"/>
                      <a:pt x="234" y="100"/>
                      <a:pt x="238" y="93"/>
                    </a:cubicBezTo>
                    <a:cubicBezTo>
                      <a:pt x="239" y="92"/>
                      <a:pt x="240" y="91"/>
                      <a:pt x="241" y="90"/>
                    </a:cubicBezTo>
                    <a:cubicBezTo>
                      <a:pt x="253" y="100"/>
                      <a:pt x="263" y="110"/>
                      <a:pt x="270" y="122"/>
                    </a:cubicBezTo>
                    <a:cubicBezTo>
                      <a:pt x="268" y="122"/>
                      <a:pt x="265" y="122"/>
                      <a:pt x="262" y="123"/>
                    </a:cubicBezTo>
                    <a:cubicBezTo>
                      <a:pt x="260" y="123"/>
                      <a:pt x="259" y="123"/>
                      <a:pt x="257" y="123"/>
                    </a:cubicBezTo>
                    <a:moveTo>
                      <a:pt x="66" y="106"/>
                    </a:moveTo>
                    <a:cubicBezTo>
                      <a:pt x="62" y="106"/>
                      <a:pt x="58" y="105"/>
                      <a:pt x="55" y="104"/>
                    </a:cubicBezTo>
                    <a:cubicBezTo>
                      <a:pt x="62" y="93"/>
                      <a:pt x="72" y="83"/>
                      <a:pt x="85" y="76"/>
                    </a:cubicBezTo>
                    <a:cubicBezTo>
                      <a:pt x="90" y="81"/>
                      <a:pt x="85" y="98"/>
                      <a:pt x="83" y="100"/>
                    </a:cubicBezTo>
                    <a:cubicBezTo>
                      <a:pt x="78" y="104"/>
                      <a:pt x="72" y="106"/>
                      <a:pt x="66" y="106"/>
                    </a:cubicBezTo>
                    <a:moveTo>
                      <a:pt x="216" y="91"/>
                    </a:moveTo>
                    <a:cubicBezTo>
                      <a:pt x="206" y="91"/>
                      <a:pt x="200" y="79"/>
                      <a:pt x="197" y="69"/>
                    </a:cubicBezTo>
                    <a:cubicBezTo>
                      <a:pt x="211" y="73"/>
                      <a:pt x="223" y="79"/>
                      <a:pt x="233" y="85"/>
                    </a:cubicBezTo>
                    <a:cubicBezTo>
                      <a:pt x="232" y="86"/>
                      <a:pt x="232" y="87"/>
                      <a:pt x="231" y="88"/>
                    </a:cubicBezTo>
                    <a:cubicBezTo>
                      <a:pt x="227" y="90"/>
                      <a:pt x="220" y="91"/>
                      <a:pt x="217" y="91"/>
                    </a:cubicBezTo>
                    <a:cubicBezTo>
                      <a:pt x="216" y="91"/>
                      <a:pt x="216" y="91"/>
                      <a:pt x="216" y="91"/>
                    </a:cubicBezTo>
                    <a:moveTo>
                      <a:pt x="114" y="81"/>
                    </a:moveTo>
                    <a:cubicBezTo>
                      <a:pt x="107" y="81"/>
                      <a:pt x="99" y="76"/>
                      <a:pt x="93" y="72"/>
                    </a:cubicBezTo>
                    <a:cubicBezTo>
                      <a:pt x="103" y="67"/>
                      <a:pt x="116" y="63"/>
                      <a:pt x="131" y="62"/>
                    </a:cubicBezTo>
                    <a:cubicBezTo>
                      <a:pt x="130" y="69"/>
                      <a:pt x="128" y="75"/>
                      <a:pt x="122" y="79"/>
                    </a:cubicBezTo>
                    <a:cubicBezTo>
                      <a:pt x="119" y="81"/>
                      <a:pt x="117" y="81"/>
                      <a:pt x="114" y="81"/>
                    </a:cubicBezTo>
                    <a:moveTo>
                      <a:pt x="165" y="82"/>
                    </a:moveTo>
                    <a:cubicBezTo>
                      <a:pt x="155" y="82"/>
                      <a:pt x="146" y="71"/>
                      <a:pt x="141" y="61"/>
                    </a:cubicBezTo>
                    <a:cubicBezTo>
                      <a:pt x="142" y="61"/>
                      <a:pt x="143" y="61"/>
                      <a:pt x="143" y="61"/>
                    </a:cubicBezTo>
                    <a:cubicBezTo>
                      <a:pt x="145" y="61"/>
                      <a:pt x="148" y="61"/>
                      <a:pt x="150" y="62"/>
                    </a:cubicBezTo>
                    <a:cubicBezTo>
                      <a:pt x="162" y="62"/>
                      <a:pt x="173" y="63"/>
                      <a:pt x="183" y="65"/>
                    </a:cubicBezTo>
                    <a:cubicBezTo>
                      <a:pt x="181" y="68"/>
                      <a:pt x="180" y="70"/>
                      <a:pt x="179" y="72"/>
                    </a:cubicBezTo>
                    <a:cubicBezTo>
                      <a:pt x="175" y="79"/>
                      <a:pt x="170" y="82"/>
                      <a:pt x="165" y="82"/>
                    </a:cubicBezTo>
                    <a:moveTo>
                      <a:pt x="154" y="0"/>
                    </a:moveTo>
                    <a:cubicBezTo>
                      <a:pt x="144" y="0"/>
                      <a:pt x="133" y="1"/>
                      <a:pt x="122" y="3"/>
                    </a:cubicBezTo>
                    <a:cubicBezTo>
                      <a:pt x="105" y="6"/>
                      <a:pt x="90" y="11"/>
                      <a:pt x="76" y="18"/>
                    </a:cubicBezTo>
                    <a:cubicBezTo>
                      <a:pt x="67" y="23"/>
                      <a:pt x="58" y="28"/>
                      <a:pt x="51" y="34"/>
                    </a:cubicBezTo>
                    <a:cubicBezTo>
                      <a:pt x="50" y="34"/>
                      <a:pt x="50" y="35"/>
                      <a:pt x="49" y="35"/>
                    </a:cubicBezTo>
                    <a:cubicBezTo>
                      <a:pt x="34" y="47"/>
                      <a:pt x="23" y="62"/>
                      <a:pt x="16" y="77"/>
                    </a:cubicBezTo>
                    <a:cubicBezTo>
                      <a:pt x="15" y="81"/>
                      <a:pt x="14" y="84"/>
                      <a:pt x="13" y="88"/>
                    </a:cubicBezTo>
                    <a:cubicBezTo>
                      <a:pt x="0" y="133"/>
                      <a:pt x="9" y="166"/>
                      <a:pt x="19" y="188"/>
                    </a:cubicBezTo>
                    <a:cubicBezTo>
                      <a:pt x="27" y="204"/>
                      <a:pt x="36" y="214"/>
                      <a:pt x="39" y="218"/>
                    </a:cubicBezTo>
                    <a:cubicBezTo>
                      <a:pt x="40" y="219"/>
                      <a:pt x="41" y="220"/>
                      <a:pt x="42" y="220"/>
                    </a:cubicBezTo>
                    <a:cubicBezTo>
                      <a:pt x="42" y="220"/>
                      <a:pt x="42" y="220"/>
                      <a:pt x="43" y="220"/>
                    </a:cubicBezTo>
                    <a:cubicBezTo>
                      <a:pt x="43" y="220"/>
                      <a:pt x="44" y="221"/>
                      <a:pt x="45" y="221"/>
                    </a:cubicBezTo>
                    <a:cubicBezTo>
                      <a:pt x="46" y="221"/>
                      <a:pt x="46" y="220"/>
                      <a:pt x="47" y="220"/>
                    </a:cubicBezTo>
                    <a:cubicBezTo>
                      <a:pt x="53" y="217"/>
                      <a:pt x="56" y="212"/>
                      <a:pt x="57" y="206"/>
                    </a:cubicBezTo>
                    <a:cubicBezTo>
                      <a:pt x="58" y="203"/>
                      <a:pt x="58" y="200"/>
                      <a:pt x="58" y="197"/>
                    </a:cubicBezTo>
                    <a:cubicBezTo>
                      <a:pt x="57" y="188"/>
                      <a:pt x="54" y="185"/>
                      <a:pt x="48" y="183"/>
                    </a:cubicBezTo>
                    <a:cubicBezTo>
                      <a:pt x="54" y="178"/>
                      <a:pt x="56" y="171"/>
                      <a:pt x="55" y="163"/>
                    </a:cubicBezTo>
                    <a:cubicBezTo>
                      <a:pt x="55" y="157"/>
                      <a:pt x="53" y="153"/>
                      <a:pt x="50" y="150"/>
                    </a:cubicBezTo>
                    <a:cubicBezTo>
                      <a:pt x="56" y="148"/>
                      <a:pt x="62" y="143"/>
                      <a:pt x="64" y="135"/>
                    </a:cubicBezTo>
                    <a:cubicBezTo>
                      <a:pt x="66" y="127"/>
                      <a:pt x="66" y="120"/>
                      <a:pt x="62" y="113"/>
                    </a:cubicBezTo>
                    <a:cubicBezTo>
                      <a:pt x="64" y="114"/>
                      <a:pt x="66" y="114"/>
                      <a:pt x="68" y="114"/>
                    </a:cubicBezTo>
                    <a:cubicBezTo>
                      <a:pt x="78" y="114"/>
                      <a:pt x="88" y="111"/>
                      <a:pt x="92" y="103"/>
                    </a:cubicBezTo>
                    <a:cubicBezTo>
                      <a:pt x="94" y="99"/>
                      <a:pt x="96" y="90"/>
                      <a:pt x="95" y="83"/>
                    </a:cubicBezTo>
                    <a:cubicBezTo>
                      <a:pt x="101" y="86"/>
                      <a:pt x="108" y="89"/>
                      <a:pt x="115" y="89"/>
                    </a:cubicBezTo>
                    <a:cubicBezTo>
                      <a:pt x="117" y="89"/>
                      <a:pt x="120" y="88"/>
                      <a:pt x="123" y="87"/>
                    </a:cubicBezTo>
                    <a:cubicBezTo>
                      <a:pt x="131" y="84"/>
                      <a:pt x="135" y="78"/>
                      <a:pt x="137" y="72"/>
                    </a:cubicBezTo>
                    <a:cubicBezTo>
                      <a:pt x="143" y="81"/>
                      <a:pt x="150" y="89"/>
                      <a:pt x="159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66" y="89"/>
                      <a:pt x="176" y="89"/>
                      <a:pt x="181" y="83"/>
                    </a:cubicBezTo>
                    <a:cubicBezTo>
                      <a:pt x="184" y="80"/>
                      <a:pt x="186" y="74"/>
                      <a:pt x="189" y="70"/>
                    </a:cubicBezTo>
                    <a:cubicBezTo>
                      <a:pt x="192" y="83"/>
                      <a:pt x="199" y="98"/>
                      <a:pt x="213" y="99"/>
                    </a:cubicBezTo>
                    <a:cubicBezTo>
                      <a:pt x="214" y="99"/>
                      <a:pt x="215" y="99"/>
                      <a:pt x="216" y="99"/>
                    </a:cubicBezTo>
                    <a:cubicBezTo>
                      <a:pt x="220" y="99"/>
                      <a:pt x="224" y="99"/>
                      <a:pt x="228" y="97"/>
                    </a:cubicBezTo>
                    <a:cubicBezTo>
                      <a:pt x="227" y="104"/>
                      <a:pt x="228" y="111"/>
                      <a:pt x="230" y="116"/>
                    </a:cubicBezTo>
                    <a:cubicBezTo>
                      <a:pt x="231" y="120"/>
                      <a:pt x="240" y="129"/>
                      <a:pt x="245" y="130"/>
                    </a:cubicBezTo>
                    <a:cubicBezTo>
                      <a:pt x="248" y="131"/>
                      <a:pt x="251" y="131"/>
                      <a:pt x="253" y="131"/>
                    </a:cubicBezTo>
                    <a:cubicBezTo>
                      <a:pt x="257" y="131"/>
                      <a:pt x="261" y="130"/>
                      <a:pt x="265" y="130"/>
                    </a:cubicBezTo>
                    <a:cubicBezTo>
                      <a:pt x="263" y="131"/>
                      <a:pt x="262" y="133"/>
                      <a:pt x="261" y="135"/>
                    </a:cubicBezTo>
                    <a:cubicBezTo>
                      <a:pt x="259" y="140"/>
                      <a:pt x="262" y="147"/>
                      <a:pt x="263" y="151"/>
                    </a:cubicBezTo>
                    <a:cubicBezTo>
                      <a:pt x="265" y="159"/>
                      <a:pt x="270" y="163"/>
                      <a:pt x="277" y="166"/>
                    </a:cubicBezTo>
                    <a:cubicBezTo>
                      <a:pt x="267" y="171"/>
                      <a:pt x="259" y="181"/>
                      <a:pt x="258" y="189"/>
                    </a:cubicBezTo>
                    <a:cubicBezTo>
                      <a:pt x="257" y="194"/>
                      <a:pt x="258" y="199"/>
                      <a:pt x="259" y="203"/>
                    </a:cubicBezTo>
                    <a:cubicBezTo>
                      <a:pt x="262" y="210"/>
                      <a:pt x="269" y="215"/>
                      <a:pt x="277" y="215"/>
                    </a:cubicBezTo>
                    <a:cubicBezTo>
                      <a:pt x="278" y="215"/>
                      <a:pt x="278" y="215"/>
                      <a:pt x="279" y="215"/>
                    </a:cubicBezTo>
                    <a:cubicBezTo>
                      <a:pt x="280" y="217"/>
                      <a:pt x="281" y="218"/>
                      <a:pt x="283" y="218"/>
                    </a:cubicBezTo>
                    <a:cubicBezTo>
                      <a:pt x="284" y="218"/>
                      <a:pt x="285" y="217"/>
                      <a:pt x="286" y="216"/>
                    </a:cubicBezTo>
                    <a:cubicBezTo>
                      <a:pt x="290" y="212"/>
                      <a:pt x="296" y="200"/>
                      <a:pt x="300" y="185"/>
                    </a:cubicBezTo>
                    <a:cubicBezTo>
                      <a:pt x="303" y="171"/>
                      <a:pt x="306" y="154"/>
                      <a:pt x="304" y="136"/>
                    </a:cubicBezTo>
                    <a:cubicBezTo>
                      <a:pt x="304" y="131"/>
                      <a:pt x="303" y="126"/>
                      <a:pt x="302" y="121"/>
                    </a:cubicBezTo>
                    <a:cubicBezTo>
                      <a:pt x="302" y="120"/>
                      <a:pt x="302" y="118"/>
                      <a:pt x="301" y="117"/>
                    </a:cubicBezTo>
                    <a:cubicBezTo>
                      <a:pt x="300" y="112"/>
                      <a:pt x="299" y="108"/>
                      <a:pt x="298" y="103"/>
                    </a:cubicBezTo>
                    <a:cubicBezTo>
                      <a:pt x="297" y="102"/>
                      <a:pt x="297" y="101"/>
                      <a:pt x="297" y="100"/>
                    </a:cubicBezTo>
                    <a:cubicBezTo>
                      <a:pt x="293" y="89"/>
                      <a:pt x="287" y="78"/>
                      <a:pt x="280" y="67"/>
                    </a:cubicBezTo>
                    <a:cubicBezTo>
                      <a:pt x="271" y="53"/>
                      <a:pt x="259" y="40"/>
                      <a:pt x="244" y="28"/>
                    </a:cubicBezTo>
                    <a:cubicBezTo>
                      <a:pt x="225" y="13"/>
                      <a:pt x="192" y="0"/>
                      <a:pt x="15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2" name="Freeform 842"/>
              <p:cNvSpPr>
                <a:spLocks noEditPoints="1"/>
              </p:cNvSpPr>
              <p:nvPr/>
            </p:nvSpPr>
            <p:spPr bwMode="auto">
              <a:xfrm>
                <a:off x="3110" y="2679"/>
                <a:ext cx="275" cy="226"/>
              </a:xfrm>
              <a:custGeom>
                <a:avLst/>
                <a:gdLst>
                  <a:gd name="T0" fmla="*/ 234 w 556"/>
                  <a:gd name="T1" fmla="*/ 439 h 459"/>
                  <a:gd name="T2" fmla="*/ 307 w 556"/>
                  <a:gd name="T3" fmla="*/ 390 h 459"/>
                  <a:gd name="T4" fmla="*/ 296 w 556"/>
                  <a:gd name="T5" fmla="*/ 431 h 459"/>
                  <a:gd name="T6" fmla="*/ 348 w 556"/>
                  <a:gd name="T7" fmla="*/ 423 h 459"/>
                  <a:gd name="T8" fmla="*/ 377 w 556"/>
                  <a:gd name="T9" fmla="*/ 378 h 459"/>
                  <a:gd name="T10" fmla="*/ 201 w 556"/>
                  <a:gd name="T11" fmla="*/ 371 h 459"/>
                  <a:gd name="T12" fmla="*/ 380 w 556"/>
                  <a:gd name="T13" fmla="*/ 338 h 459"/>
                  <a:gd name="T14" fmla="*/ 189 w 556"/>
                  <a:gd name="T15" fmla="*/ 336 h 459"/>
                  <a:gd name="T16" fmla="*/ 203 w 556"/>
                  <a:gd name="T17" fmla="*/ 317 h 459"/>
                  <a:gd name="T18" fmla="*/ 190 w 556"/>
                  <a:gd name="T19" fmla="*/ 295 h 459"/>
                  <a:gd name="T20" fmla="*/ 413 w 556"/>
                  <a:gd name="T21" fmla="*/ 284 h 459"/>
                  <a:gd name="T22" fmla="*/ 414 w 556"/>
                  <a:gd name="T23" fmla="*/ 258 h 459"/>
                  <a:gd name="T24" fmla="*/ 174 w 556"/>
                  <a:gd name="T25" fmla="*/ 250 h 459"/>
                  <a:gd name="T26" fmla="*/ 137 w 556"/>
                  <a:gd name="T27" fmla="*/ 238 h 459"/>
                  <a:gd name="T28" fmla="*/ 71 w 556"/>
                  <a:gd name="T29" fmla="*/ 292 h 459"/>
                  <a:gd name="T30" fmla="*/ 155 w 556"/>
                  <a:gd name="T31" fmla="*/ 251 h 459"/>
                  <a:gd name="T32" fmla="*/ 23 w 556"/>
                  <a:gd name="T33" fmla="*/ 252 h 459"/>
                  <a:gd name="T34" fmla="*/ 67 w 556"/>
                  <a:gd name="T35" fmla="*/ 284 h 459"/>
                  <a:gd name="T36" fmla="*/ 493 w 556"/>
                  <a:gd name="T37" fmla="*/ 241 h 459"/>
                  <a:gd name="T38" fmla="*/ 421 w 556"/>
                  <a:gd name="T39" fmla="*/ 215 h 459"/>
                  <a:gd name="T40" fmla="*/ 174 w 556"/>
                  <a:gd name="T41" fmla="*/ 223 h 459"/>
                  <a:gd name="T42" fmla="*/ 413 w 556"/>
                  <a:gd name="T43" fmla="*/ 213 h 459"/>
                  <a:gd name="T44" fmla="*/ 74 w 556"/>
                  <a:gd name="T45" fmla="*/ 215 h 459"/>
                  <a:gd name="T46" fmla="*/ 17 w 556"/>
                  <a:gd name="T47" fmla="*/ 192 h 459"/>
                  <a:gd name="T48" fmla="*/ 37 w 556"/>
                  <a:gd name="T49" fmla="*/ 167 h 459"/>
                  <a:gd name="T50" fmla="*/ 26 w 556"/>
                  <a:gd name="T51" fmla="*/ 141 h 459"/>
                  <a:gd name="T52" fmla="*/ 221 w 556"/>
                  <a:gd name="T53" fmla="*/ 123 h 459"/>
                  <a:gd name="T54" fmla="*/ 266 w 556"/>
                  <a:gd name="T55" fmla="*/ 246 h 459"/>
                  <a:gd name="T56" fmla="*/ 257 w 556"/>
                  <a:gd name="T57" fmla="*/ 63 h 459"/>
                  <a:gd name="T58" fmla="*/ 161 w 556"/>
                  <a:gd name="T59" fmla="*/ 186 h 459"/>
                  <a:gd name="T60" fmla="*/ 135 w 556"/>
                  <a:gd name="T61" fmla="*/ 188 h 459"/>
                  <a:gd name="T62" fmla="*/ 286 w 556"/>
                  <a:gd name="T63" fmla="*/ 301 h 459"/>
                  <a:gd name="T64" fmla="*/ 295 w 556"/>
                  <a:gd name="T65" fmla="*/ 318 h 459"/>
                  <a:gd name="T66" fmla="*/ 223 w 556"/>
                  <a:gd name="T67" fmla="*/ 150 h 459"/>
                  <a:gd name="T68" fmla="*/ 278 w 556"/>
                  <a:gd name="T69" fmla="*/ 47 h 459"/>
                  <a:gd name="T70" fmla="*/ 521 w 556"/>
                  <a:gd name="T71" fmla="*/ 84 h 459"/>
                  <a:gd name="T72" fmla="*/ 110 w 556"/>
                  <a:gd name="T73" fmla="*/ 165 h 459"/>
                  <a:gd name="T74" fmla="*/ 310 w 556"/>
                  <a:gd name="T75" fmla="*/ 35 h 459"/>
                  <a:gd name="T76" fmla="*/ 289 w 556"/>
                  <a:gd name="T77" fmla="*/ 38 h 459"/>
                  <a:gd name="T78" fmla="*/ 166 w 556"/>
                  <a:gd name="T79" fmla="*/ 66 h 459"/>
                  <a:gd name="T80" fmla="*/ 357 w 556"/>
                  <a:gd name="T81" fmla="*/ 48 h 459"/>
                  <a:gd name="T82" fmla="*/ 201 w 556"/>
                  <a:gd name="T83" fmla="*/ 30 h 459"/>
                  <a:gd name="T84" fmla="*/ 221 w 556"/>
                  <a:gd name="T85" fmla="*/ 18 h 459"/>
                  <a:gd name="T86" fmla="*/ 125 w 556"/>
                  <a:gd name="T87" fmla="*/ 47 h 459"/>
                  <a:gd name="T88" fmla="*/ 120 w 556"/>
                  <a:gd name="T89" fmla="*/ 11 h 459"/>
                  <a:gd name="T90" fmla="*/ 22 w 556"/>
                  <a:gd name="T91" fmla="*/ 117 h 459"/>
                  <a:gd name="T92" fmla="*/ 12 w 556"/>
                  <a:gd name="T93" fmla="*/ 243 h 459"/>
                  <a:gd name="T94" fmla="*/ 92 w 556"/>
                  <a:gd name="T95" fmla="*/ 305 h 459"/>
                  <a:gd name="T96" fmla="*/ 166 w 556"/>
                  <a:gd name="T97" fmla="*/ 278 h 459"/>
                  <a:gd name="T98" fmla="*/ 175 w 556"/>
                  <a:gd name="T99" fmla="*/ 326 h 459"/>
                  <a:gd name="T100" fmla="*/ 197 w 556"/>
                  <a:gd name="T101" fmla="*/ 396 h 459"/>
                  <a:gd name="T102" fmla="*/ 304 w 556"/>
                  <a:gd name="T103" fmla="*/ 439 h 459"/>
                  <a:gd name="T104" fmla="*/ 418 w 556"/>
                  <a:gd name="T105" fmla="*/ 397 h 459"/>
                  <a:gd name="T106" fmla="*/ 437 w 556"/>
                  <a:gd name="T107" fmla="*/ 273 h 459"/>
                  <a:gd name="T108" fmla="*/ 466 w 556"/>
                  <a:gd name="T109" fmla="*/ 286 h 459"/>
                  <a:gd name="T110" fmla="*/ 531 w 556"/>
                  <a:gd name="T111" fmla="*/ 263 h 459"/>
                  <a:gd name="T112" fmla="*/ 517 w 556"/>
                  <a:gd name="T113" fmla="*/ 176 h 459"/>
                  <a:gd name="T114" fmla="*/ 532 w 556"/>
                  <a:gd name="T115" fmla="*/ 141 h 459"/>
                  <a:gd name="T116" fmla="*/ 537 w 556"/>
                  <a:gd name="T117" fmla="*/ 85 h 459"/>
                  <a:gd name="T118" fmla="*/ 435 w 556"/>
                  <a:gd name="T119" fmla="*/ 17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56" h="459">
                    <a:moveTo>
                      <a:pt x="363" y="448"/>
                    </a:moveTo>
                    <a:cubicBezTo>
                      <a:pt x="357" y="448"/>
                      <a:pt x="350" y="450"/>
                      <a:pt x="345" y="453"/>
                    </a:cubicBezTo>
                    <a:cubicBezTo>
                      <a:pt x="346" y="453"/>
                      <a:pt x="346" y="454"/>
                      <a:pt x="347" y="454"/>
                    </a:cubicBezTo>
                    <a:cubicBezTo>
                      <a:pt x="348" y="454"/>
                      <a:pt x="348" y="454"/>
                      <a:pt x="348" y="454"/>
                    </a:cubicBezTo>
                    <a:cubicBezTo>
                      <a:pt x="349" y="454"/>
                      <a:pt x="349" y="453"/>
                      <a:pt x="350" y="453"/>
                    </a:cubicBezTo>
                    <a:cubicBezTo>
                      <a:pt x="351" y="454"/>
                      <a:pt x="353" y="454"/>
                      <a:pt x="354" y="454"/>
                    </a:cubicBezTo>
                    <a:cubicBezTo>
                      <a:pt x="354" y="454"/>
                      <a:pt x="355" y="454"/>
                      <a:pt x="355" y="454"/>
                    </a:cubicBezTo>
                    <a:cubicBezTo>
                      <a:pt x="358" y="454"/>
                      <a:pt x="363" y="451"/>
                      <a:pt x="363" y="448"/>
                    </a:cubicBezTo>
                    <a:cubicBezTo>
                      <a:pt x="363" y="448"/>
                      <a:pt x="363" y="448"/>
                      <a:pt x="363" y="448"/>
                    </a:cubicBezTo>
                    <a:moveTo>
                      <a:pt x="219" y="426"/>
                    </a:moveTo>
                    <a:cubicBezTo>
                      <a:pt x="219" y="426"/>
                      <a:pt x="219" y="427"/>
                      <a:pt x="219" y="428"/>
                    </a:cubicBezTo>
                    <a:cubicBezTo>
                      <a:pt x="219" y="430"/>
                      <a:pt x="220" y="432"/>
                      <a:pt x="221" y="434"/>
                    </a:cubicBezTo>
                    <a:cubicBezTo>
                      <a:pt x="223" y="437"/>
                      <a:pt x="226" y="440"/>
                      <a:pt x="230" y="440"/>
                    </a:cubicBezTo>
                    <a:cubicBezTo>
                      <a:pt x="231" y="440"/>
                      <a:pt x="232" y="440"/>
                      <a:pt x="232" y="440"/>
                    </a:cubicBezTo>
                    <a:cubicBezTo>
                      <a:pt x="233" y="440"/>
                      <a:pt x="233" y="439"/>
                      <a:pt x="234" y="439"/>
                    </a:cubicBezTo>
                    <a:cubicBezTo>
                      <a:pt x="235" y="439"/>
                      <a:pt x="236" y="439"/>
                      <a:pt x="237" y="438"/>
                    </a:cubicBezTo>
                    <a:cubicBezTo>
                      <a:pt x="232" y="433"/>
                      <a:pt x="226" y="429"/>
                      <a:pt x="219" y="426"/>
                    </a:cubicBezTo>
                    <a:moveTo>
                      <a:pt x="170" y="345"/>
                    </a:moveTo>
                    <a:cubicBezTo>
                      <a:pt x="171" y="348"/>
                      <a:pt x="172" y="350"/>
                      <a:pt x="173" y="351"/>
                    </a:cubicBezTo>
                    <a:cubicBezTo>
                      <a:pt x="172" y="349"/>
                      <a:pt x="171" y="347"/>
                      <a:pt x="170" y="345"/>
                    </a:cubicBezTo>
                    <a:moveTo>
                      <a:pt x="286" y="431"/>
                    </a:moveTo>
                    <a:cubicBezTo>
                      <a:pt x="270" y="430"/>
                      <a:pt x="255" y="428"/>
                      <a:pt x="242" y="419"/>
                    </a:cubicBezTo>
                    <a:cubicBezTo>
                      <a:pt x="246" y="415"/>
                      <a:pt x="249" y="410"/>
                      <a:pt x="252" y="406"/>
                    </a:cubicBezTo>
                    <a:cubicBezTo>
                      <a:pt x="256" y="401"/>
                      <a:pt x="261" y="396"/>
                      <a:pt x="265" y="391"/>
                    </a:cubicBezTo>
                    <a:cubicBezTo>
                      <a:pt x="266" y="390"/>
                      <a:pt x="269" y="383"/>
                      <a:pt x="272" y="379"/>
                    </a:cubicBezTo>
                    <a:cubicBezTo>
                      <a:pt x="276" y="396"/>
                      <a:pt x="283" y="412"/>
                      <a:pt x="286" y="430"/>
                    </a:cubicBezTo>
                    <a:cubicBezTo>
                      <a:pt x="286" y="431"/>
                      <a:pt x="286" y="431"/>
                      <a:pt x="286" y="431"/>
                    </a:cubicBezTo>
                    <a:moveTo>
                      <a:pt x="296" y="374"/>
                    </a:moveTo>
                    <a:cubicBezTo>
                      <a:pt x="302" y="374"/>
                      <a:pt x="308" y="374"/>
                      <a:pt x="313" y="373"/>
                    </a:cubicBezTo>
                    <a:cubicBezTo>
                      <a:pt x="311" y="378"/>
                      <a:pt x="309" y="385"/>
                      <a:pt x="307" y="390"/>
                    </a:cubicBezTo>
                    <a:cubicBezTo>
                      <a:pt x="307" y="393"/>
                      <a:pt x="297" y="416"/>
                      <a:pt x="292" y="424"/>
                    </a:cubicBezTo>
                    <a:cubicBezTo>
                      <a:pt x="289" y="407"/>
                      <a:pt x="282" y="391"/>
                      <a:pt x="278" y="373"/>
                    </a:cubicBezTo>
                    <a:cubicBezTo>
                      <a:pt x="283" y="374"/>
                      <a:pt x="288" y="374"/>
                      <a:pt x="293" y="374"/>
                    </a:cubicBezTo>
                    <a:cubicBezTo>
                      <a:pt x="294" y="374"/>
                      <a:pt x="295" y="374"/>
                      <a:pt x="296" y="374"/>
                    </a:cubicBezTo>
                    <a:moveTo>
                      <a:pt x="296" y="431"/>
                    </a:moveTo>
                    <a:cubicBezTo>
                      <a:pt x="301" y="426"/>
                      <a:pt x="303" y="416"/>
                      <a:pt x="306" y="411"/>
                    </a:cubicBezTo>
                    <a:cubicBezTo>
                      <a:pt x="309" y="405"/>
                      <a:pt x="312" y="399"/>
                      <a:pt x="314" y="393"/>
                    </a:cubicBezTo>
                    <a:cubicBezTo>
                      <a:pt x="316" y="387"/>
                      <a:pt x="318" y="378"/>
                      <a:pt x="322" y="372"/>
                    </a:cubicBezTo>
                    <a:cubicBezTo>
                      <a:pt x="329" y="383"/>
                      <a:pt x="332" y="399"/>
                      <a:pt x="335" y="410"/>
                    </a:cubicBezTo>
                    <a:cubicBezTo>
                      <a:pt x="337" y="416"/>
                      <a:pt x="339" y="421"/>
                      <a:pt x="341" y="427"/>
                    </a:cubicBezTo>
                    <a:cubicBezTo>
                      <a:pt x="341" y="427"/>
                      <a:pt x="342" y="428"/>
                      <a:pt x="342" y="428"/>
                    </a:cubicBezTo>
                    <a:cubicBezTo>
                      <a:pt x="330" y="429"/>
                      <a:pt x="319" y="430"/>
                      <a:pt x="308" y="431"/>
                    </a:cubicBezTo>
                    <a:cubicBezTo>
                      <a:pt x="304" y="431"/>
                      <a:pt x="301" y="431"/>
                      <a:pt x="298" y="431"/>
                    </a:cubicBezTo>
                    <a:cubicBezTo>
                      <a:pt x="297" y="431"/>
                      <a:pt x="297" y="431"/>
                      <a:pt x="296" y="431"/>
                    </a:cubicBezTo>
                    <a:cubicBezTo>
                      <a:pt x="296" y="431"/>
                      <a:pt x="296" y="431"/>
                      <a:pt x="296" y="431"/>
                    </a:cubicBezTo>
                    <a:moveTo>
                      <a:pt x="230" y="409"/>
                    </a:moveTo>
                    <a:cubicBezTo>
                      <a:pt x="228" y="407"/>
                      <a:pt x="225" y="405"/>
                      <a:pt x="222" y="402"/>
                    </a:cubicBezTo>
                    <a:cubicBezTo>
                      <a:pt x="218" y="397"/>
                      <a:pt x="213" y="392"/>
                      <a:pt x="209" y="386"/>
                    </a:cubicBezTo>
                    <a:cubicBezTo>
                      <a:pt x="209" y="384"/>
                      <a:pt x="208" y="383"/>
                      <a:pt x="207" y="382"/>
                    </a:cubicBezTo>
                    <a:cubicBezTo>
                      <a:pt x="215" y="379"/>
                      <a:pt x="225" y="372"/>
                      <a:pt x="232" y="367"/>
                    </a:cubicBezTo>
                    <a:cubicBezTo>
                      <a:pt x="231" y="373"/>
                      <a:pt x="230" y="380"/>
                      <a:pt x="231" y="386"/>
                    </a:cubicBezTo>
                    <a:cubicBezTo>
                      <a:pt x="232" y="394"/>
                      <a:pt x="230" y="402"/>
                      <a:pt x="230" y="409"/>
                    </a:cubicBezTo>
                    <a:moveTo>
                      <a:pt x="238" y="413"/>
                    </a:moveTo>
                    <a:cubicBezTo>
                      <a:pt x="237" y="405"/>
                      <a:pt x="239" y="398"/>
                      <a:pt x="239" y="390"/>
                    </a:cubicBezTo>
                    <a:cubicBezTo>
                      <a:pt x="238" y="382"/>
                      <a:pt x="239" y="373"/>
                      <a:pt x="240" y="365"/>
                    </a:cubicBezTo>
                    <a:cubicBezTo>
                      <a:pt x="249" y="369"/>
                      <a:pt x="258" y="371"/>
                      <a:pt x="267" y="372"/>
                    </a:cubicBezTo>
                    <a:cubicBezTo>
                      <a:pt x="265" y="376"/>
                      <a:pt x="263" y="380"/>
                      <a:pt x="261" y="384"/>
                    </a:cubicBezTo>
                    <a:cubicBezTo>
                      <a:pt x="257" y="389"/>
                      <a:pt x="252" y="394"/>
                      <a:pt x="248" y="399"/>
                    </a:cubicBezTo>
                    <a:cubicBezTo>
                      <a:pt x="246" y="402"/>
                      <a:pt x="242" y="409"/>
                      <a:pt x="238" y="413"/>
                    </a:cubicBezTo>
                    <a:moveTo>
                      <a:pt x="348" y="423"/>
                    </a:moveTo>
                    <a:cubicBezTo>
                      <a:pt x="348" y="423"/>
                      <a:pt x="347" y="422"/>
                      <a:pt x="347" y="421"/>
                    </a:cubicBezTo>
                    <a:cubicBezTo>
                      <a:pt x="347" y="419"/>
                      <a:pt x="346" y="417"/>
                      <a:pt x="346" y="415"/>
                    </a:cubicBezTo>
                    <a:cubicBezTo>
                      <a:pt x="344" y="408"/>
                      <a:pt x="340" y="401"/>
                      <a:pt x="338" y="394"/>
                    </a:cubicBezTo>
                    <a:cubicBezTo>
                      <a:pt x="335" y="386"/>
                      <a:pt x="333" y="377"/>
                      <a:pt x="329" y="369"/>
                    </a:cubicBezTo>
                    <a:cubicBezTo>
                      <a:pt x="335" y="367"/>
                      <a:pt x="341" y="364"/>
                      <a:pt x="346" y="361"/>
                    </a:cubicBezTo>
                    <a:cubicBezTo>
                      <a:pt x="347" y="366"/>
                      <a:pt x="348" y="370"/>
                      <a:pt x="348" y="374"/>
                    </a:cubicBezTo>
                    <a:cubicBezTo>
                      <a:pt x="349" y="390"/>
                      <a:pt x="352" y="404"/>
                      <a:pt x="348" y="420"/>
                    </a:cubicBezTo>
                    <a:cubicBezTo>
                      <a:pt x="348" y="422"/>
                      <a:pt x="348" y="423"/>
                      <a:pt x="348" y="423"/>
                    </a:cubicBezTo>
                    <a:moveTo>
                      <a:pt x="353" y="427"/>
                    </a:moveTo>
                    <a:cubicBezTo>
                      <a:pt x="357" y="421"/>
                      <a:pt x="358" y="411"/>
                      <a:pt x="358" y="406"/>
                    </a:cubicBezTo>
                    <a:cubicBezTo>
                      <a:pt x="358" y="396"/>
                      <a:pt x="358" y="386"/>
                      <a:pt x="356" y="376"/>
                    </a:cubicBezTo>
                    <a:cubicBezTo>
                      <a:pt x="355" y="374"/>
                      <a:pt x="353" y="363"/>
                      <a:pt x="353" y="357"/>
                    </a:cubicBezTo>
                    <a:cubicBezTo>
                      <a:pt x="353" y="357"/>
                      <a:pt x="353" y="357"/>
                      <a:pt x="353" y="357"/>
                    </a:cubicBezTo>
                    <a:cubicBezTo>
                      <a:pt x="356" y="359"/>
                      <a:pt x="358" y="362"/>
                      <a:pt x="361" y="364"/>
                    </a:cubicBezTo>
                    <a:cubicBezTo>
                      <a:pt x="366" y="369"/>
                      <a:pt x="372" y="373"/>
                      <a:pt x="377" y="378"/>
                    </a:cubicBezTo>
                    <a:cubicBezTo>
                      <a:pt x="381" y="382"/>
                      <a:pt x="384" y="385"/>
                      <a:pt x="387" y="388"/>
                    </a:cubicBezTo>
                    <a:cubicBezTo>
                      <a:pt x="389" y="391"/>
                      <a:pt x="394" y="394"/>
                      <a:pt x="396" y="396"/>
                    </a:cubicBezTo>
                    <a:cubicBezTo>
                      <a:pt x="396" y="397"/>
                      <a:pt x="396" y="398"/>
                      <a:pt x="396" y="398"/>
                    </a:cubicBezTo>
                    <a:cubicBezTo>
                      <a:pt x="396" y="400"/>
                      <a:pt x="398" y="401"/>
                      <a:pt x="399" y="401"/>
                    </a:cubicBezTo>
                    <a:cubicBezTo>
                      <a:pt x="396" y="404"/>
                      <a:pt x="393" y="406"/>
                      <a:pt x="391" y="408"/>
                    </a:cubicBezTo>
                    <a:cubicBezTo>
                      <a:pt x="378" y="417"/>
                      <a:pt x="368" y="425"/>
                      <a:pt x="353" y="427"/>
                    </a:cubicBezTo>
                    <a:moveTo>
                      <a:pt x="207" y="374"/>
                    </a:moveTo>
                    <a:cubicBezTo>
                      <a:pt x="209" y="369"/>
                      <a:pt x="212" y="363"/>
                      <a:pt x="214" y="358"/>
                    </a:cubicBezTo>
                    <a:cubicBezTo>
                      <a:pt x="215" y="357"/>
                      <a:pt x="217" y="351"/>
                      <a:pt x="218" y="346"/>
                    </a:cubicBezTo>
                    <a:cubicBezTo>
                      <a:pt x="220" y="348"/>
                      <a:pt x="221" y="349"/>
                      <a:pt x="222" y="350"/>
                    </a:cubicBezTo>
                    <a:cubicBezTo>
                      <a:pt x="225" y="354"/>
                      <a:pt x="228" y="356"/>
                      <a:pt x="231" y="359"/>
                    </a:cubicBezTo>
                    <a:cubicBezTo>
                      <a:pt x="226" y="362"/>
                      <a:pt x="222" y="365"/>
                      <a:pt x="217" y="368"/>
                    </a:cubicBezTo>
                    <a:cubicBezTo>
                      <a:pt x="215" y="369"/>
                      <a:pt x="212" y="371"/>
                      <a:pt x="210" y="372"/>
                    </a:cubicBezTo>
                    <a:cubicBezTo>
                      <a:pt x="209" y="373"/>
                      <a:pt x="208" y="373"/>
                      <a:pt x="207" y="374"/>
                    </a:cubicBezTo>
                    <a:moveTo>
                      <a:pt x="201" y="371"/>
                    </a:moveTo>
                    <a:cubicBezTo>
                      <a:pt x="197" y="363"/>
                      <a:pt x="194" y="355"/>
                      <a:pt x="192" y="347"/>
                    </a:cubicBezTo>
                    <a:cubicBezTo>
                      <a:pt x="198" y="347"/>
                      <a:pt x="205" y="345"/>
                      <a:pt x="212" y="344"/>
                    </a:cubicBezTo>
                    <a:cubicBezTo>
                      <a:pt x="212" y="345"/>
                      <a:pt x="211" y="346"/>
                      <a:pt x="211" y="348"/>
                    </a:cubicBezTo>
                    <a:cubicBezTo>
                      <a:pt x="209" y="354"/>
                      <a:pt x="206" y="359"/>
                      <a:pt x="204" y="365"/>
                    </a:cubicBezTo>
                    <a:cubicBezTo>
                      <a:pt x="203" y="367"/>
                      <a:pt x="202" y="369"/>
                      <a:pt x="201" y="371"/>
                    </a:cubicBezTo>
                    <a:moveTo>
                      <a:pt x="393" y="383"/>
                    </a:moveTo>
                    <a:cubicBezTo>
                      <a:pt x="390" y="380"/>
                      <a:pt x="386" y="376"/>
                      <a:pt x="383" y="373"/>
                    </a:cubicBezTo>
                    <a:cubicBezTo>
                      <a:pt x="378" y="368"/>
                      <a:pt x="373" y="364"/>
                      <a:pt x="368" y="360"/>
                    </a:cubicBezTo>
                    <a:cubicBezTo>
                      <a:pt x="365" y="358"/>
                      <a:pt x="362" y="355"/>
                      <a:pt x="360" y="353"/>
                    </a:cubicBezTo>
                    <a:cubicBezTo>
                      <a:pt x="360" y="352"/>
                      <a:pt x="361" y="352"/>
                      <a:pt x="361" y="351"/>
                    </a:cubicBezTo>
                    <a:cubicBezTo>
                      <a:pt x="365" y="348"/>
                      <a:pt x="369" y="344"/>
                      <a:pt x="372" y="339"/>
                    </a:cubicBezTo>
                    <a:cubicBezTo>
                      <a:pt x="383" y="351"/>
                      <a:pt x="389" y="367"/>
                      <a:pt x="393" y="383"/>
                    </a:cubicBezTo>
                    <a:moveTo>
                      <a:pt x="403" y="397"/>
                    </a:moveTo>
                    <a:cubicBezTo>
                      <a:pt x="403" y="395"/>
                      <a:pt x="403" y="394"/>
                      <a:pt x="403" y="393"/>
                    </a:cubicBezTo>
                    <a:cubicBezTo>
                      <a:pt x="399" y="372"/>
                      <a:pt x="393" y="353"/>
                      <a:pt x="380" y="338"/>
                    </a:cubicBezTo>
                    <a:cubicBezTo>
                      <a:pt x="387" y="340"/>
                      <a:pt x="393" y="343"/>
                      <a:pt x="399" y="345"/>
                    </a:cubicBezTo>
                    <a:cubicBezTo>
                      <a:pt x="407" y="348"/>
                      <a:pt x="417" y="354"/>
                      <a:pt x="426" y="354"/>
                    </a:cubicBezTo>
                    <a:cubicBezTo>
                      <a:pt x="426" y="354"/>
                      <a:pt x="426" y="354"/>
                      <a:pt x="426" y="354"/>
                    </a:cubicBezTo>
                    <a:cubicBezTo>
                      <a:pt x="423" y="364"/>
                      <a:pt x="418" y="375"/>
                      <a:pt x="414" y="382"/>
                    </a:cubicBezTo>
                    <a:cubicBezTo>
                      <a:pt x="411" y="387"/>
                      <a:pt x="407" y="392"/>
                      <a:pt x="403" y="397"/>
                    </a:cubicBezTo>
                    <a:moveTo>
                      <a:pt x="196" y="339"/>
                    </a:moveTo>
                    <a:cubicBezTo>
                      <a:pt x="199" y="335"/>
                      <a:pt x="205" y="330"/>
                      <a:pt x="207" y="326"/>
                    </a:cubicBezTo>
                    <a:cubicBezTo>
                      <a:pt x="208" y="329"/>
                      <a:pt x="210" y="333"/>
                      <a:pt x="212" y="336"/>
                    </a:cubicBezTo>
                    <a:cubicBezTo>
                      <a:pt x="206" y="337"/>
                      <a:pt x="201" y="338"/>
                      <a:pt x="196" y="339"/>
                    </a:cubicBezTo>
                    <a:moveTo>
                      <a:pt x="191" y="325"/>
                    </a:moveTo>
                    <a:cubicBezTo>
                      <a:pt x="193" y="325"/>
                      <a:pt x="195" y="324"/>
                      <a:pt x="197" y="324"/>
                    </a:cubicBezTo>
                    <a:cubicBezTo>
                      <a:pt x="198" y="323"/>
                      <a:pt x="199" y="323"/>
                      <a:pt x="199" y="323"/>
                    </a:cubicBezTo>
                    <a:cubicBezTo>
                      <a:pt x="200" y="323"/>
                      <a:pt x="199" y="323"/>
                      <a:pt x="198" y="324"/>
                    </a:cubicBezTo>
                    <a:cubicBezTo>
                      <a:pt x="195" y="327"/>
                      <a:pt x="193" y="330"/>
                      <a:pt x="191" y="334"/>
                    </a:cubicBezTo>
                    <a:cubicBezTo>
                      <a:pt x="190" y="334"/>
                      <a:pt x="190" y="335"/>
                      <a:pt x="189" y="336"/>
                    </a:cubicBezTo>
                    <a:cubicBezTo>
                      <a:pt x="188" y="335"/>
                      <a:pt x="188" y="335"/>
                      <a:pt x="188" y="335"/>
                    </a:cubicBezTo>
                    <a:cubicBezTo>
                      <a:pt x="187" y="331"/>
                      <a:pt x="187" y="328"/>
                      <a:pt x="186" y="324"/>
                    </a:cubicBezTo>
                    <a:cubicBezTo>
                      <a:pt x="188" y="325"/>
                      <a:pt x="189" y="325"/>
                      <a:pt x="191" y="325"/>
                    </a:cubicBezTo>
                    <a:moveTo>
                      <a:pt x="419" y="345"/>
                    </a:moveTo>
                    <a:cubicBezTo>
                      <a:pt x="412" y="343"/>
                      <a:pt x="404" y="339"/>
                      <a:pt x="398" y="337"/>
                    </a:cubicBezTo>
                    <a:cubicBezTo>
                      <a:pt x="391" y="334"/>
                      <a:pt x="385" y="331"/>
                      <a:pt x="378" y="329"/>
                    </a:cubicBezTo>
                    <a:cubicBezTo>
                      <a:pt x="379" y="326"/>
                      <a:pt x="381" y="323"/>
                      <a:pt x="382" y="321"/>
                    </a:cubicBezTo>
                    <a:cubicBezTo>
                      <a:pt x="384" y="317"/>
                      <a:pt x="385" y="312"/>
                      <a:pt x="387" y="308"/>
                    </a:cubicBezTo>
                    <a:cubicBezTo>
                      <a:pt x="392" y="310"/>
                      <a:pt x="397" y="317"/>
                      <a:pt x="401" y="321"/>
                    </a:cubicBezTo>
                    <a:cubicBezTo>
                      <a:pt x="406" y="327"/>
                      <a:pt x="411" y="333"/>
                      <a:pt x="415" y="340"/>
                    </a:cubicBezTo>
                    <a:cubicBezTo>
                      <a:pt x="416" y="342"/>
                      <a:pt x="418" y="343"/>
                      <a:pt x="419" y="345"/>
                    </a:cubicBezTo>
                    <a:moveTo>
                      <a:pt x="191" y="318"/>
                    </a:moveTo>
                    <a:cubicBezTo>
                      <a:pt x="190" y="318"/>
                      <a:pt x="189" y="318"/>
                      <a:pt x="188" y="318"/>
                    </a:cubicBezTo>
                    <a:cubicBezTo>
                      <a:pt x="192" y="314"/>
                      <a:pt x="195" y="310"/>
                      <a:pt x="199" y="306"/>
                    </a:cubicBezTo>
                    <a:cubicBezTo>
                      <a:pt x="200" y="310"/>
                      <a:pt x="201" y="313"/>
                      <a:pt x="203" y="317"/>
                    </a:cubicBezTo>
                    <a:cubicBezTo>
                      <a:pt x="202" y="317"/>
                      <a:pt x="201" y="317"/>
                      <a:pt x="200" y="317"/>
                    </a:cubicBezTo>
                    <a:cubicBezTo>
                      <a:pt x="198" y="317"/>
                      <a:pt x="197" y="317"/>
                      <a:pt x="195" y="317"/>
                    </a:cubicBezTo>
                    <a:cubicBezTo>
                      <a:pt x="194" y="318"/>
                      <a:pt x="192" y="318"/>
                      <a:pt x="191" y="318"/>
                    </a:cubicBezTo>
                    <a:moveTo>
                      <a:pt x="185" y="302"/>
                    </a:moveTo>
                    <a:cubicBezTo>
                      <a:pt x="188" y="302"/>
                      <a:pt x="190" y="302"/>
                      <a:pt x="192" y="302"/>
                    </a:cubicBezTo>
                    <a:cubicBezTo>
                      <a:pt x="190" y="305"/>
                      <a:pt x="187" y="307"/>
                      <a:pt x="185" y="310"/>
                    </a:cubicBezTo>
                    <a:cubicBezTo>
                      <a:pt x="185" y="309"/>
                      <a:pt x="185" y="307"/>
                      <a:pt x="185" y="306"/>
                    </a:cubicBezTo>
                    <a:cubicBezTo>
                      <a:pt x="185" y="305"/>
                      <a:pt x="185" y="304"/>
                      <a:pt x="185" y="302"/>
                    </a:cubicBezTo>
                    <a:cubicBezTo>
                      <a:pt x="185" y="302"/>
                      <a:pt x="185" y="302"/>
                      <a:pt x="185" y="302"/>
                    </a:cubicBezTo>
                    <a:moveTo>
                      <a:pt x="190" y="295"/>
                    </a:moveTo>
                    <a:cubicBezTo>
                      <a:pt x="192" y="294"/>
                      <a:pt x="194" y="292"/>
                      <a:pt x="195" y="290"/>
                    </a:cubicBezTo>
                    <a:cubicBezTo>
                      <a:pt x="195" y="291"/>
                      <a:pt x="196" y="293"/>
                      <a:pt x="196" y="295"/>
                    </a:cubicBezTo>
                    <a:cubicBezTo>
                      <a:pt x="196" y="295"/>
                      <a:pt x="195" y="294"/>
                      <a:pt x="195" y="294"/>
                    </a:cubicBezTo>
                    <a:cubicBezTo>
                      <a:pt x="195" y="294"/>
                      <a:pt x="195" y="294"/>
                      <a:pt x="195" y="295"/>
                    </a:cubicBezTo>
                    <a:cubicBezTo>
                      <a:pt x="193" y="295"/>
                      <a:pt x="192" y="295"/>
                      <a:pt x="190" y="295"/>
                    </a:cubicBezTo>
                    <a:moveTo>
                      <a:pt x="428" y="344"/>
                    </a:moveTo>
                    <a:cubicBezTo>
                      <a:pt x="424" y="337"/>
                      <a:pt x="418" y="330"/>
                      <a:pt x="414" y="324"/>
                    </a:cubicBezTo>
                    <a:cubicBezTo>
                      <a:pt x="409" y="318"/>
                      <a:pt x="404" y="313"/>
                      <a:pt x="398" y="307"/>
                    </a:cubicBezTo>
                    <a:cubicBezTo>
                      <a:pt x="396" y="305"/>
                      <a:pt x="392" y="303"/>
                      <a:pt x="389" y="301"/>
                    </a:cubicBezTo>
                    <a:cubicBezTo>
                      <a:pt x="400" y="297"/>
                      <a:pt x="411" y="294"/>
                      <a:pt x="421" y="289"/>
                    </a:cubicBezTo>
                    <a:cubicBezTo>
                      <a:pt x="422" y="289"/>
                      <a:pt x="422" y="289"/>
                      <a:pt x="422" y="289"/>
                    </a:cubicBezTo>
                    <a:cubicBezTo>
                      <a:pt x="422" y="290"/>
                      <a:pt x="422" y="291"/>
                      <a:pt x="422" y="292"/>
                    </a:cubicBezTo>
                    <a:cubicBezTo>
                      <a:pt x="425" y="306"/>
                      <a:pt x="426" y="321"/>
                      <a:pt x="428" y="337"/>
                    </a:cubicBezTo>
                    <a:cubicBezTo>
                      <a:pt x="428" y="339"/>
                      <a:pt x="428" y="341"/>
                      <a:pt x="428" y="344"/>
                    </a:cubicBezTo>
                    <a:moveTo>
                      <a:pt x="390" y="293"/>
                    </a:moveTo>
                    <a:cubicBezTo>
                      <a:pt x="391" y="288"/>
                      <a:pt x="392" y="284"/>
                      <a:pt x="392" y="280"/>
                    </a:cubicBezTo>
                    <a:cubicBezTo>
                      <a:pt x="393" y="278"/>
                      <a:pt x="393" y="276"/>
                      <a:pt x="393" y="274"/>
                    </a:cubicBezTo>
                    <a:cubicBezTo>
                      <a:pt x="394" y="274"/>
                      <a:pt x="394" y="274"/>
                      <a:pt x="395" y="274"/>
                    </a:cubicBezTo>
                    <a:cubicBezTo>
                      <a:pt x="399" y="276"/>
                      <a:pt x="402" y="279"/>
                      <a:pt x="406" y="281"/>
                    </a:cubicBezTo>
                    <a:cubicBezTo>
                      <a:pt x="408" y="282"/>
                      <a:pt x="411" y="283"/>
                      <a:pt x="413" y="284"/>
                    </a:cubicBezTo>
                    <a:cubicBezTo>
                      <a:pt x="406" y="287"/>
                      <a:pt x="398" y="290"/>
                      <a:pt x="390" y="293"/>
                    </a:cubicBezTo>
                    <a:moveTo>
                      <a:pt x="183" y="288"/>
                    </a:moveTo>
                    <a:cubicBezTo>
                      <a:pt x="183" y="288"/>
                      <a:pt x="183" y="287"/>
                      <a:pt x="183" y="287"/>
                    </a:cubicBezTo>
                    <a:cubicBezTo>
                      <a:pt x="183" y="284"/>
                      <a:pt x="183" y="282"/>
                      <a:pt x="182" y="280"/>
                    </a:cubicBezTo>
                    <a:cubicBezTo>
                      <a:pt x="182" y="277"/>
                      <a:pt x="182" y="274"/>
                      <a:pt x="182" y="271"/>
                    </a:cubicBezTo>
                    <a:cubicBezTo>
                      <a:pt x="183" y="273"/>
                      <a:pt x="184" y="274"/>
                      <a:pt x="185" y="275"/>
                    </a:cubicBezTo>
                    <a:cubicBezTo>
                      <a:pt x="187" y="277"/>
                      <a:pt x="190" y="278"/>
                      <a:pt x="192" y="279"/>
                    </a:cubicBezTo>
                    <a:cubicBezTo>
                      <a:pt x="191" y="283"/>
                      <a:pt x="187" y="286"/>
                      <a:pt x="183" y="288"/>
                    </a:cubicBezTo>
                    <a:moveTo>
                      <a:pt x="192" y="270"/>
                    </a:moveTo>
                    <a:cubicBezTo>
                      <a:pt x="192" y="269"/>
                      <a:pt x="191" y="268"/>
                      <a:pt x="190" y="268"/>
                    </a:cubicBezTo>
                    <a:cubicBezTo>
                      <a:pt x="191" y="268"/>
                      <a:pt x="191" y="267"/>
                      <a:pt x="192" y="267"/>
                    </a:cubicBezTo>
                    <a:cubicBezTo>
                      <a:pt x="192" y="268"/>
                      <a:pt x="192" y="269"/>
                      <a:pt x="192" y="270"/>
                    </a:cubicBezTo>
                    <a:moveTo>
                      <a:pt x="395" y="268"/>
                    </a:moveTo>
                    <a:cubicBezTo>
                      <a:pt x="399" y="264"/>
                      <a:pt x="406" y="262"/>
                      <a:pt x="411" y="260"/>
                    </a:cubicBezTo>
                    <a:cubicBezTo>
                      <a:pt x="412" y="259"/>
                      <a:pt x="413" y="258"/>
                      <a:pt x="414" y="258"/>
                    </a:cubicBezTo>
                    <a:cubicBezTo>
                      <a:pt x="414" y="259"/>
                      <a:pt x="415" y="260"/>
                      <a:pt x="416" y="261"/>
                    </a:cubicBezTo>
                    <a:cubicBezTo>
                      <a:pt x="416" y="261"/>
                      <a:pt x="416" y="261"/>
                      <a:pt x="416" y="261"/>
                    </a:cubicBezTo>
                    <a:cubicBezTo>
                      <a:pt x="418" y="268"/>
                      <a:pt x="419" y="274"/>
                      <a:pt x="420" y="280"/>
                    </a:cubicBezTo>
                    <a:cubicBezTo>
                      <a:pt x="417" y="277"/>
                      <a:pt x="414" y="276"/>
                      <a:pt x="410" y="274"/>
                    </a:cubicBezTo>
                    <a:cubicBezTo>
                      <a:pt x="407" y="273"/>
                      <a:pt x="401" y="267"/>
                      <a:pt x="397" y="267"/>
                    </a:cubicBezTo>
                    <a:cubicBezTo>
                      <a:pt x="396" y="267"/>
                      <a:pt x="396" y="267"/>
                      <a:pt x="395" y="268"/>
                    </a:cubicBezTo>
                    <a:moveTo>
                      <a:pt x="182" y="263"/>
                    </a:moveTo>
                    <a:cubicBezTo>
                      <a:pt x="182" y="262"/>
                      <a:pt x="182" y="262"/>
                      <a:pt x="182" y="262"/>
                    </a:cubicBezTo>
                    <a:cubicBezTo>
                      <a:pt x="183" y="260"/>
                      <a:pt x="183" y="258"/>
                      <a:pt x="183" y="256"/>
                    </a:cubicBezTo>
                    <a:cubicBezTo>
                      <a:pt x="183" y="256"/>
                      <a:pt x="183" y="255"/>
                      <a:pt x="183" y="255"/>
                    </a:cubicBezTo>
                    <a:cubicBezTo>
                      <a:pt x="186" y="257"/>
                      <a:pt x="193" y="262"/>
                      <a:pt x="182" y="263"/>
                    </a:cubicBezTo>
                    <a:moveTo>
                      <a:pt x="172" y="250"/>
                    </a:moveTo>
                    <a:cubicBezTo>
                      <a:pt x="173" y="249"/>
                      <a:pt x="174" y="247"/>
                      <a:pt x="175" y="246"/>
                    </a:cubicBezTo>
                    <a:cubicBezTo>
                      <a:pt x="175" y="247"/>
                      <a:pt x="175" y="249"/>
                      <a:pt x="175" y="250"/>
                    </a:cubicBezTo>
                    <a:cubicBezTo>
                      <a:pt x="175" y="250"/>
                      <a:pt x="174" y="250"/>
                      <a:pt x="174" y="250"/>
                    </a:cubicBezTo>
                    <a:cubicBezTo>
                      <a:pt x="174" y="250"/>
                      <a:pt x="173" y="250"/>
                      <a:pt x="172" y="250"/>
                    </a:cubicBezTo>
                    <a:moveTo>
                      <a:pt x="190" y="251"/>
                    </a:moveTo>
                    <a:cubicBezTo>
                      <a:pt x="187" y="249"/>
                      <a:pt x="185" y="247"/>
                      <a:pt x="188" y="245"/>
                    </a:cubicBezTo>
                    <a:cubicBezTo>
                      <a:pt x="188" y="245"/>
                      <a:pt x="189" y="244"/>
                      <a:pt x="190" y="243"/>
                    </a:cubicBezTo>
                    <a:cubicBezTo>
                      <a:pt x="190" y="246"/>
                      <a:pt x="190" y="248"/>
                      <a:pt x="190" y="251"/>
                    </a:cubicBezTo>
                    <a:moveTo>
                      <a:pt x="394" y="259"/>
                    </a:moveTo>
                    <a:cubicBezTo>
                      <a:pt x="394" y="253"/>
                      <a:pt x="394" y="247"/>
                      <a:pt x="394" y="241"/>
                    </a:cubicBezTo>
                    <a:cubicBezTo>
                      <a:pt x="396" y="242"/>
                      <a:pt x="397" y="243"/>
                      <a:pt x="399" y="244"/>
                    </a:cubicBezTo>
                    <a:cubicBezTo>
                      <a:pt x="402" y="246"/>
                      <a:pt x="412" y="251"/>
                      <a:pt x="406" y="253"/>
                    </a:cubicBezTo>
                    <a:cubicBezTo>
                      <a:pt x="403" y="255"/>
                      <a:pt x="398" y="257"/>
                      <a:pt x="394" y="259"/>
                    </a:cubicBezTo>
                    <a:moveTo>
                      <a:pt x="128" y="286"/>
                    </a:moveTo>
                    <a:cubicBezTo>
                      <a:pt x="130" y="283"/>
                      <a:pt x="131" y="279"/>
                      <a:pt x="132" y="275"/>
                    </a:cubicBezTo>
                    <a:cubicBezTo>
                      <a:pt x="133" y="269"/>
                      <a:pt x="134" y="264"/>
                      <a:pt x="135" y="258"/>
                    </a:cubicBezTo>
                    <a:cubicBezTo>
                      <a:pt x="135" y="253"/>
                      <a:pt x="136" y="249"/>
                      <a:pt x="137" y="244"/>
                    </a:cubicBezTo>
                    <a:cubicBezTo>
                      <a:pt x="137" y="243"/>
                      <a:pt x="137" y="241"/>
                      <a:pt x="137" y="238"/>
                    </a:cubicBezTo>
                    <a:cubicBezTo>
                      <a:pt x="139" y="241"/>
                      <a:pt x="140" y="243"/>
                      <a:pt x="142" y="246"/>
                    </a:cubicBezTo>
                    <a:cubicBezTo>
                      <a:pt x="145" y="252"/>
                      <a:pt x="151" y="257"/>
                      <a:pt x="154" y="263"/>
                    </a:cubicBezTo>
                    <a:cubicBezTo>
                      <a:pt x="149" y="269"/>
                      <a:pt x="144" y="274"/>
                      <a:pt x="139" y="278"/>
                    </a:cubicBezTo>
                    <a:cubicBezTo>
                      <a:pt x="135" y="281"/>
                      <a:pt x="132" y="284"/>
                      <a:pt x="128" y="286"/>
                    </a:cubicBezTo>
                    <a:moveTo>
                      <a:pt x="124" y="235"/>
                    </a:moveTo>
                    <a:cubicBezTo>
                      <a:pt x="126" y="235"/>
                      <a:pt x="128" y="234"/>
                      <a:pt x="130" y="234"/>
                    </a:cubicBezTo>
                    <a:cubicBezTo>
                      <a:pt x="129" y="248"/>
                      <a:pt x="127" y="274"/>
                      <a:pt x="123" y="281"/>
                    </a:cubicBezTo>
                    <a:cubicBezTo>
                      <a:pt x="122" y="273"/>
                      <a:pt x="122" y="264"/>
                      <a:pt x="120" y="256"/>
                    </a:cubicBezTo>
                    <a:cubicBezTo>
                      <a:pt x="119" y="251"/>
                      <a:pt x="120" y="246"/>
                      <a:pt x="120" y="241"/>
                    </a:cubicBezTo>
                    <a:cubicBezTo>
                      <a:pt x="120" y="239"/>
                      <a:pt x="119" y="237"/>
                      <a:pt x="119" y="234"/>
                    </a:cubicBezTo>
                    <a:cubicBezTo>
                      <a:pt x="121" y="234"/>
                      <a:pt x="122" y="235"/>
                      <a:pt x="124" y="235"/>
                    </a:cubicBezTo>
                    <a:moveTo>
                      <a:pt x="95" y="298"/>
                    </a:moveTo>
                    <a:cubicBezTo>
                      <a:pt x="88" y="298"/>
                      <a:pt x="82" y="296"/>
                      <a:pt x="74" y="294"/>
                    </a:cubicBezTo>
                    <a:cubicBezTo>
                      <a:pt x="73" y="293"/>
                      <a:pt x="72" y="293"/>
                      <a:pt x="71" y="293"/>
                    </a:cubicBezTo>
                    <a:cubicBezTo>
                      <a:pt x="71" y="292"/>
                      <a:pt x="71" y="292"/>
                      <a:pt x="71" y="292"/>
                    </a:cubicBezTo>
                    <a:cubicBezTo>
                      <a:pt x="71" y="292"/>
                      <a:pt x="71" y="292"/>
                      <a:pt x="71" y="292"/>
                    </a:cubicBezTo>
                    <a:cubicBezTo>
                      <a:pt x="78" y="285"/>
                      <a:pt x="84" y="277"/>
                      <a:pt x="90" y="269"/>
                    </a:cubicBezTo>
                    <a:cubicBezTo>
                      <a:pt x="95" y="263"/>
                      <a:pt x="98" y="255"/>
                      <a:pt x="103" y="249"/>
                    </a:cubicBezTo>
                    <a:cubicBezTo>
                      <a:pt x="105" y="246"/>
                      <a:pt x="108" y="238"/>
                      <a:pt x="111" y="233"/>
                    </a:cubicBezTo>
                    <a:cubicBezTo>
                      <a:pt x="111" y="242"/>
                      <a:pt x="112" y="250"/>
                      <a:pt x="113" y="258"/>
                    </a:cubicBezTo>
                    <a:cubicBezTo>
                      <a:pt x="115" y="268"/>
                      <a:pt x="114" y="278"/>
                      <a:pt x="117" y="287"/>
                    </a:cubicBezTo>
                    <a:cubicBezTo>
                      <a:pt x="118" y="289"/>
                      <a:pt x="119" y="290"/>
                      <a:pt x="120" y="290"/>
                    </a:cubicBezTo>
                    <a:cubicBezTo>
                      <a:pt x="117" y="292"/>
                      <a:pt x="113" y="294"/>
                      <a:pt x="109" y="295"/>
                    </a:cubicBezTo>
                    <a:cubicBezTo>
                      <a:pt x="104" y="297"/>
                      <a:pt x="100" y="298"/>
                      <a:pt x="95" y="298"/>
                    </a:cubicBezTo>
                    <a:moveTo>
                      <a:pt x="417" y="238"/>
                    </a:moveTo>
                    <a:cubicBezTo>
                      <a:pt x="416" y="236"/>
                      <a:pt x="415" y="233"/>
                      <a:pt x="414" y="231"/>
                    </a:cubicBezTo>
                    <a:cubicBezTo>
                      <a:pt x="416" y="233"/>
                      <a:pt x="417" y="235"/>
                      <a:pt x="419" y="237"/>
                    </a:cubicBezTo>
                    <a:cubicBezTo>
                      <a:pt x="418" y="238"/>
                      <a:pt x="418" y="238"/>
                      <a:pt x="417" y="238"/>
                    </a:cubicBezTo>
                    <a:moveTo>
                      <a:pt x="157" y="254"/>
                    </a:moveTo>
                    <a:cubicBezTo>
                      <a:pt x="156" y="253"/>
                      <a:pt x="155" y="252"/>
                      <a:pt x="155" y="251"/>
                    </a:cubicBezTo>
                    <a:cubicBezTo>
                      <a:pt x="150" y="246"/>
                      <a:pt x="145" y="238"/>
                      <a:pt x="141" y="232"/>
                    </a:cubicBezTo>
                    <a:cubicBezTo>
                      <a:pt x="145" y="230"/>
                      <a:pt x="150" y="229"/>
                      <a:pt x="153" y="227"/>
                    </a:cubicBezTo>
                    <a:cubicBezTo>
                      <a:pt x="154" y="232"/>
                      <a:pt x="155" y="237"/>
                      <a:pt x="155" y="242"/>
                    </a:cubicBezTo>
                    <a:cubicBezTo>
                      <a:pt x="155" y="244"/>
                      <a:pt x="156" y="249"/>
                      <a:pt x="157" y="254"/>
                    </a:cubicBezTo>
                    <a:moveTo>
                      <a:pt x="23" y="252"/>
                    </a:moveTo>
                    <a:cubicBezTo>
                      <a:pt x="24" y="252"/>
                      <a:pt x="24" y="252"/>
                      <a:pt x="25" y="252"/>
                    </a:cubicBezTo>
                    <a:cubicBezTo>
                      <a:pt x="30" y="250"/>
                      <a:pt x="34" y="247"/>
                      <a:pt x="39" y="245"/>
                    </a:cubicBezTo>
                    <a:cubicBezTo>
                      <a:pt x="44" y="242"/>
                      <a:pt x="50" y="240"/>
                      <a:pt x="55" y="237"/>
                    </a:cubicBezTo>
                    <a:cubicBezTo>
                      <a:pt x="61" y="233"/>
                      <a:pt x="67" y="231"/>
                      <a:pt x="73" y="226"/>
                    </a:cubicBezTo>
                    <a:cubicBezTo>
                      <a:pt x="74" y="226"/>
                      <a:pt x="75" y="225"/>
                      <a:pt x="76" y="224"/>
                    </a:cubicBezTo>
                    <a:cubicBezTo>
                      <a:pt x="74" y="229"/>
                      <a:pt x="71" y="235"/>
                      <a:pt x="70" y="239"/>
                    </a:cubicBezTo>
                    <a:cubicBezTo>
                      <a:pt x="68" y="249"/>
                      <a:pt x="66" y="259"/>
                      <a:pt x="64" y="269"/>
                    </a:cubicBezTo>
                    <a:cubicBezTo>
                      <a:pt x="63" y="272"/>
                      <a:pt x="59" y="281"/>
                      <a:pt x="60" y="288"/>
                    </a:cubicBezTo>
                    <a:cubicBezTo>
                      <a:pt x="45" y="280"/>
                      <a:pt x="31" y="268"/>
                      <a:pt x="24" y="253"/>
                    </a:cubicBezTo>
                    <a:cubicBezTo>
                      <a:pt x="24" y="253"/>
                      <a:pt x="23" y="252"/>
                      <a:pt x="23" y="252"/>
                    </a:cubicBezTo>
                    <a:cubicBezTo>
                      <a:pt x="23" y="252"/>
                      <a:pt x="23" y="252"/>
                      <a:pt x="23" y="252"/>
                    </a:cubicBezTo>
                    <a:moveTo>
                      <a:pt x="163" y="251"/>
                    </a:moveTo>
                    <a:cubicBezTo>
                      <a:pt x="163" y="242"/>
                      <a:pt x="160" y="232"/>
                      <a:pt x="160" y="223"/>
                    </a:cubicBezTo>
                    <a:cubicBezTo>
                      <a:pt x="160" y="222"/>
                      <a:pt x="160" y="222"/>
                      <a:pt x="160" y="222"/>
                    </a:cubicBezTo>
                    <a:cubicBezTo>
                      <a:pt x="163" y="225"/>
                      <a:pt x="167" y="227"/>
                      <a:pt x="169" y="229"/>
                    </a:cubicBezTo>
                    <a:cubicBezTo>
                      <a:pt x="171" y="230"/>
                      <a:pt x="172" y="232"/>
                      <a:pt x="174" y="233"/>
                    </a:cubicBezTo>
                    <a:cubicBezTo>
                      <a:pt x="171" y="239"/>
                      <a:pt x="167" y="245"/>
                      <a:pt x="163" y="251"/>
                    </a:cubicBezTo>
                    <a:moveTo>
                      <a:pt x="460" y="260"/>
                    </a:moveTo>
                    <a:cubicBezTo>
                      <a:pt x="451" y="256"/>
                      <a:pt x="442" y="250"/>
                      <a:pt x="434" y="242"/>
                    </a:cubicBezTo>
                    <a:cubicBezTo>
                      <a:pt x="440" y="237"/>
                      <a:pt x="444" y="230"/>
                      <a:pt x="449" y="224"/>
                    </a:cubicBezTo>
                    <a:cubicBezTo>
                      <a:pt x="449" y="223"/>
                      <a:pt x="450" y="222"/>
                      <a:pt x="450" y="222"/>
                    </a:cubicBezTo>
                    <a:cubicBezTo>
                      <a:pt x="451" y="223"/>
                      <a:pt x="451" y="224"/>
                      <a:pt x="451" y="225"/>
                    </a:cubicBezTo>
                    <a:cubicBezTo>
                      <a:pt x="455" y="235"/>
                      <a:pt x="457" y="245"/>
                      <a:pt x="459" y="255"/>
                    </a:cubicBezTo>
                    <a:cubicBezTo>
                      <a:pt x="459" y="257"/>
                      <a:pt x="459" y="258"/>
                      <a:pt x="460" y="260"/>
                    </a:cubicBezTo>
                    <a:moveTo>
                      <a:pt x="67" y="284"/>
                    </a:moveTo>
                    <a:cubicBezTo>
                      <a:pt x="67" y="284"/>
                      <a:pt x="68" y="280"/>
                      <a:pt x="69" y="277"/>
                    </a:cubicBezTo>
                    <a:cubicBezTo>
                      <a:pt x="71" y="269"/>
                      <a:pt x="73" y="262"/>
                      <a:pt x="75" y="254"/>
                    </a:cubicBezTo>
                    <a:cubicBezTo>
                      <a:pt x="76" y="244"/>
                      <a:pt x="79" y="235"/>
                      <a:pt x="82" y="226"/>
                    </a:cubicBezTo>
                    <a:cubicBezTo>
                      <a:pt x="82" y="224"/>
                      <a:pt x="83" y="223"/>
                      <a:pt x="84" y="221"/>
                    </a:cubicBezTo>
                    <a:cubicBezTo>
                      <a:pt x="91" y="225"/>
                      <a:pt x="99" y="228"/>
                      <a:pt x="104" y="231"/>
                    </a:cubicBezTo>
                    <a:cubicBezTo>
                      <a:pt x="103" y="233"/>
                      <a:pt x="102" y="236"/>
                      <a:pt x="101" y="238"/>
                    </a:cubicBezTo>
                    <a:cubicBezTo>
                      <a:pt x="94" y="254"/>
                      <a:pt x="82" y="268"/>
                      <a:pt x="71" y="281"/>
                    </a:cubicBezTo>
                    <a:cubicBezTo>
                      <a:pt x="69" y="283"/>
                      <a:pt x="68" y="284"/>
                      <a:pt x="67" y="284"/>
                    </a:cubicBezTo>
                    <a:moveTo>
                      <a:pt x="491" y="266"/>
                    </a:moveTo>
                    <a:cubicBezTo>
                      <a:pt x="485" y="266"/>
                      <a:pt x="480" y="265"/>
                      <a:pt x="476" y="264"/>
                    </a:cubicBezTo>
                    <a:cubicBezTo>
                      <a:pt x="475" y="263"/>
                      <a:pt x="473" y="262"/>
                      <a:pt x="471" y="262"/>
                    </a:cubicBezTo>
                    <a:cubicBezTo>
                      <a:pt x="473" y="258"/>
                      <a:pt x="473" y="254"/>
                      <a:pt x="473" y="250"/>
                    </a:cubicBezTo>
                    <a:cubicBezTo>
                      <a:pt x="473" y="244"/>
                      <a:pt x="475" y="237"/>
                      <a:pt x="476" y="231"/>
                    </a:cubicBezTo>
                    <a:cubicBezTo>
                      <a:pt x="477" y="227"/>
                      <a:pt x="477" y="224"/>
                      <a:pt x="477" y="220"/>
                    </a:cubicBezTo>
                    <a:cubicBezTo>
                      <a:pt x="482" y="227"/>
                      <a:pt x="487" y="235"/>
                      <a:pt x="493" y="241"/>
                    </a:cubicBezTo>
                    <a:cubicBezTo>
                      <a:pt x="497" y="245"/>
                      <a:pt x="502" y="250"/>
                      <a:pt x="505" y="255"/>
                    </a:cubicBezTo>
                    <a:cubicBezTo>
                      <a:pt x="506" y="258"/>
                      <a:pt x="511" y="260"/>
                      <a:pt x="512" y="263"/>
                    </a:cubicBezTo>
                    <a:cubicBezTo>
                      <a:pt x="512" y="263"/>
                      <a:pt x="512" y="263"/>
                      <a:pt x="512" y="263"/>
                    </a:cubicBezTo>
                    <a:cubicBezTo>
                      <a:pt x="505" y="265"/>
                      <a:pt x="498" y="266"/>
                      <a:pt x="491" y="266"/>
                    </a:cubicBezTo>
                    <a:moveTo>
                      <a:pt x="185" y="237"/>
                    </a:moveTo>
                    <a:cubicBezTo>
                      <a:pt x="185" y="233"/>
                      <a:pt x="185" y="229"/>
                      <a:pt x="186" y="226"/>
                    </a:cubicBezTo>
                    <a:cubicBezTo>
                      <a:pt x="186" y="225"/>
                      <a:pt x="186" y="224"/>
                      <a:pt x="186" y="224"/>
                    </a:cubicBezTo>
                    <a:cubicBezTo>
                      <a:pt x="188" y="221"/>
                      <a:pt x="189" y="218"/>
                      <a:pt x="190" y="215"/>
                    </a:cubicBezTo>
                    <a:cubicBezTo>
                      <a:pt x="190" y="221"/>
                      <a:pt x="190" y="226"/>
                      <a:pt x="190" y="232"/>
                    </a:cubicBezTo>
                    <a:cubicBezTo>
                      <a:pt x="188" y="234"/>
                      <a:pt x="186" y="235"/>
                      <a:pt x="185" y="237"/>
                    </a:cubicBezTo>
                    <a:moveTo>
                      <a:pt x="423" y="230"/>
                    </a:moveTo>
                    <a:cubicBezTo>
                      <a:pt x="421" y="227"/>
                      <a:pt x="420" y="225"/>
                      <a:pt x="418" y="223"/>
                    </a:cubicBezTo>
                    <a:cubicBezTo>
                      <a:pt x="418" y="222"/>
                      <a:pt x="417" y="221"/>
                      <a:pt x="417" y="220"/>
                    </a:cubicBezTo>
                    <a:cubicBezTo>
                      <a:pt x="417" y="220"/>
                      <a:pt x="417" y="220"/>
                      <a:pt x="417" y="220"/>
                    </a:cubicBezTo>
                    <a:cubicBezTo>
                      <a:pt x="419" y="218"/>
                      <a:pt x="420" y="215"/>
                      <a:pt x="421" y="215"/>
                    </a:cubicBezTo>
                    <a:cubicBezTo>
                      <a:pt x="421" y="215"/>
                      <a:pt x="422" y="216"/>
                      <a:pt x="422" y="217"/>
                    </a:cubicBezTo>
                    <a:cubicBezTo>
                      <a:pt x="422" y="221"/>
                      <a:pt x="422" y="225"/>
                      <a:pt x="423" y="230"/>
                    </a:cubicBezTo>
                    <a:moveTo>
                      <a:pt x="460" y="215"/>
                    </a:moveTo>
                    <a:cubicBezTo>
                      <a:pt x="463" y="215"/>
                      <a:pt x="467" y="214"/>
                      <a:pt x="470" y="214"/>
                    </a:cubicBezTo>
                    <a:cubicBezTo>
                      <a:pt x="469" y="221"/>
                      <a:pt x="469" y="228"/>
                      <a:pt x="468" y="236"/>
                    </a:cubicBezTo>
                    <a:cubicBezTo>
                      <a:pt x="467" y="240"/>
                      <a:pt x="467" y="249"/>
                      <a:pt x="466" y="255"/>
                    </a:cubicBezTo>
                    <a:cubicBezTo>
                      <a:pt x="465" y="252"/>
                      <a:pt x="465" y="248"/>
                      <a:pt x="464" y="246"/>
                    </a:cubicBezTo>
                    <a:cubicBezTo>
                      <a:pt x="462" y="238"/>
                      <a:pt x="461" y="231"/>
                      <a:pt x="459" y="223"/>
                    </a:cubicBezTo>
                    <a:cubicBezTo>
                      <a:pt x="458" y="220"/>
                      <a:pt x="457" y="217"/>
                      <a:pt x="455" y="214"/>
                    </a:cubicBezTo>
                    <a:cubicBezTo>
                      <a:pt x="457" y="215"/>
                      <a:pt x="459" y="215"/>
                      <a:pt x="460" y="215"/>
                    </a:cubicBezTo>
                    <a:moveTo>
                      <a:pt x="174" y="223"/>
                    </a:moveTo>
                    <a:cubicBezTo>
                      <a:pt x="174" y="223"/>
                      <a:pt x="174" y="223"/>
                      <a:pt x="174" y="223"/>
                    </a:cubicBezTo>
                    <a:cubicBezTo>
                      <a:pt x="172" y="221"/>
                      <a:pt x="169" y="219"/>
                      <a:pt x="167" y="218"/>
                    </a:cubicBezTo>
                    <a:cubicBezTo>
                      <a:pt x="170" y="216"/>
                      <a:pt x="172" y="214"/>
                      <a:pt x="175" y="212"/>
                    </a:cubicBezTo>
                    <a:cubicBezTo>
                      <a:pt x="174" y="216"/>
                      <a:pt x="174" y="220"/>
                      <a:pt x="174" y="223"/>
                    </a:cubicBezTo>
                    <a:moveTo>
                      <a:pt x="431" y="234"/>
                    </a:moveTo>
                    <a:cubicBezTo>
                      <a:pt x="431" y="231"/>
                      <a:pt x="431" y="228"/>
                      <a:pt x="430" y="226"/>
                    </a:cubicBezTo>
                    <a:cubicBezTo>
                      <a:pt x="430" y="221"/>
                      <a:pt x="430" y="213"/>
                      <a:pt x="428" y="209"/>
                    </a:cubicBezTo>
                    <a:cubicBezTo>
                      <a:pt x="434" y="210"/>
                      <a:pt x="440" y="212"/>
                      <a:pt x="445" y="213"/>
                    </a:cubicBezTo>
                    <a:cubicBezTo>
                      <a:pt x="444" y="216"/>
                      <a:pt x="443" y="219"/>
                      <a:pt x="441" y="221"/>
                    </a:cubicBezTo>
                    <a:cubicBezTo>
                      <a:pt x="438" y="225"/>
                      <a:pt x="435" y="230"/>
                      <a:pt x="431" y="234"/>
                    </a:cubicBezTo>
                    <a:moveTo>
                      <a:pt x="411" y="243"/>
                    </a:moveTo>
                    <a:cubicBezTo>
                      <a:pt x="405" y="238"/>
                      <a:pt x="397" y="235"/>
                      <a:pt x="394" y="232"/>
                    </a:cubicBezTo>
                    <a:cubicBezTo>
                      <a:pt x="393" y="222"/>
                      <a:pt x="392" y="212"/>
                      <a:pt x="390" y="203"/>
                    </a:cubicBezTo>
                    <a:cubicBezTo>
                      <a:pt x="393" y="208"/>
                      <a:pt x="397" y="212"/>
                      <a:pt x="400" y="217"/>
                    </a:cubicBezTo>
                    <a:cubicBezTo>
                      <a:pt x="405" y="224"/>
                      <a:pt x="408" y="234"/>
                      <a:pt x="411" y="243"/>
                    </a:cubicBezTo>
                    <a:moveTo>
                      <a:pt x="413" y="213"/>
                    </a:moveTo>
                    <a:cubicBezTo>
                      <a:pt x="412" y="210"/>
                      <a:pt x="412" y="206"/>
                      <a:pt x="411" y="202"/>
                    </a:cubicBezTo>
                    <a:cubicBezTo>
                      <a:pt x="414" y="204"/>
                      <a:pt x="417" y="205"/>
                      <a:pt x="420" y="206"/>
                    </a:cubicBezTo>
                    <a:cubicBezTo>
                      <a:pt x="418" y="208"/>
                      <a:pt x="415" y="211"/>
                      <a:pt x="413" y="213"/>
                    </a:cubicBezTo>
                    <a:moveTo>
                      <a:pt x="511" y="249"/>
                    </a:moveTo>
                    <a:cubicBezTo>
                      <a:pt x="508" y="246"/>
                      <a:pt x="505" y="243"/>
                      <a:pt x="502" y="240"/>
                    </a:cubicBezTo>
                    <a:cubicBezTo>
                      <a:pt x="494" y="232"/>
                      <a:pt x="487" y="220"/>
                      <a:pt x="479" y="211"/>
                    </a:cubicBezTo>
                    <a:cubicBezTo>
                      <a:pt x="486" y="209"/>
                      <a:pt x="492" y="206"/>
                      <a:pt x="498" y="202"/>
                    </a:cubicBezTo>
                    <a:cubicBezTo>
                      <a:pt x="501" y="209"/>
                      <a:pt x="503" y="215"/>
                      <a:pt x="506" y="221"/>
                    </a:cubicBezTo>
                    <a:cubicBezTo>
                      <a:pt x="509" y="230"/>
                      <a:pt x="510" y="239"/>
                      <a:pt x="511" y="249"/>
                    </a:cubicBezTo>
                    <a:moveTo>
                      <a:pt x="182" y="210"/>
                    </a:moveTo>
                    <a:cubicBezTo>
                      <a:pt x="182" y="208"/>
                      <a:pt x="182" y="206"/>
                      <a:pt x="182" y="204"/>
                    </a:cubicBezTo>
                    <a:cubicBezTo>
                      <a:pt x="183" y="203"/>
                      <a:pt x="184" y="201"/>
                      <a:pt x="185" y="200"/>
                    </a:cubicBezTo>
                    <a:cubicBezTo>
                      <a:pt x="184" y="204"/>
                      <a:pt x="183" y="207"/>
                      <a:pt x="182" y="210"/>
                    </a:cubicBezTo>
                    <a:moveTo>
                      <a:pt x="27" y="242"/>
                    </a:moveTo>
                    <a:cubicBezTo>
                      <a:pt x="29" y="231"/>
                      <a:pt x="42" y="216"/>
                      <a:pt x="48" y="209"/>
                    </a:cubicBezTo>
                    <a:cubicBezTo>
                      <a:pt x="51" y="206"/>
                      <a:pt x="54" y="202"/>
                      <a:pt x="56" y="198"/>
                    </a:cubicBezTo>
                    <a:cubicBezTo>
                      <a:pt x="56" y="198"/>
                      <a:pt x="57" y="197"/>
                      <a:pt x="57" y="196"/>
                    </a:cubicBezTo>
                    <a:cubicBezTo>
                      <a:pt x="62" y="204"/>
                      <a:pt x="67" y="210"/>
                      <a:pt x="74" y="215"/>
                    </a:cubicBezTo>
                    <a:cubicBezTo>
                      <a:pt x="67" y="220"/>
                      <a:pt x="61" y="224"/>
                      <a:pt x="54" y="229"/>
                    </a:cubicBezTo>
                    <a:cubicBezTo>
                      <a:pt x="49" y="232"/>
                      <a:pt x="43" y="232"/>
                      <a:pt x="38" y="236"/>
                    </a:cubicBezTo>
                    <a:cubicBezTo>
                      <a:pt x="35" y="238"/>
                      <a:pt x="31" y="241"/>
                      <a:pt x="27" y="242"/>
                    </a:cubicBezTo>
                    <a:moveTo>
                      <a:pt x="17" y="200"/>
                    </a:moveTo>
                    <a:cubicBezTo>
                      <a:pt x="28" y="200"/>
                      <a:pt x="39" y="196"/>
                      <a:pt x="50" y="194"/>
                    </a:cubicBezTo>
                    <a:cubicBezTo>
                      <a:pt x="47" y="198"/>
                      <a:pt x="44" y="203"/>
                      <a:pt x="40" y="207"/>
                    </a:cubicBezTo>
                    <a:cubicBezTo>
                      <a:pt x="33" y="216"/>
                      <a:pt x="21" y="230"/>
                      <a:pt x="19" y="243"/>
                    </a:cubicBezTo>
                    <a:cubicBezTo>
                      <a:pt x="15" y="230"/>
                      <a:pt x="12" y="214"/>
                      <a:pt x="11" y="200"/>
                    </a:cubicBezTo>
                    <a:cubicBezTo>
                      <a:pt x="13" y="200"/>
                      <a:pt x="15" y="200"/>
                      <a:pt x="17" y="200"/>
                    </a:cubicBezTo>
                    <a:moveTo>
                      <a:pt x="404" y="206"/>
                    </a:moveTo>
                    <a:cubicBezTo>
                      <a:pt x="404" y="205"/>
                      <a:pt x="403" y="204"/>
                      <a:pt x="402" y="203"/>
                    </a:cubicBezTo>
                    <a:cubicBezTo>
                      <a:pt x="399" y="198"/>
                      <a:pt x="397" y="194"/>
                      <a:pt x="394" y="189"/>
                    </a:cubicBezTo>
                    <a:cubicBezTo>
                      <a:pt x="397" y="192"/>
                      <a:pt x="400" y="195"/>
                      <a:pt x="404" y="197"/>
                    </a:cubicBezTo>
                    <a:cubicBezTo>
                      <a:pt x="404" y="200"/>
                      <a:pt x="404" y="203"/>
                      <a:pt x="404" y="206"/>
                    </a:cubicBezTo>
                    <a:moveTo>
                      <a:pt x="17" y="192"/>
                    </a:moveTo>
                    <a:cubicBezTo>
                      <a:pt x="19" y="190"/>
                      <a:pt x="22" y="188"/>
                      <a:pt x="23" y="187"/>
                    </a:cubicBezTo>
                    <a:cubicBezTo>
                      <a:pt x="29" y="182"/>
                      <a:pt x="35" y="177"/>
                      <a:pt x="41" y="173"/>
                    </a:cubicBezTo>
                    <a:cubicBezTo>
                      <a:pt x="43" y="172"/>
                      <a:pt x="45" y="171"/>
                      <a:pt x="47" y="169"/>
                    </a:cubicBezTo>
                    <a:cubicBezTo>
                      <a:pt x="49" y="175"/>
                      <a:pt x="51" y="180"/>
                      <a:pt x="52" y="186"/>
                    </a:cubicBezTo>
                    <a:cubicBezTo>
                      <a:pt x="50" y="186"/>
                      <a:pt x="47" y="186"/>
                      <a:pt x="44" y="187"/>
                    </a:cubicBezTo>
                    <a:cubicBezTo>
                      <a:pt x="35" y="188"/>
                      <a:pt x="26" y="192"/>
                      <a:pt x="17" y="192"/>
                    </a:cubicBezTo>
                    <a:moveTo>
                      <a:pt x="11" y="186"/>
                    </a:moveTo>
                    <a:cubicBezTo>
                      <a:pt x="13" y="177"/>
                      <a:pt x="17" y="169"/>
                      <a:pt x="19" y="160"/>
                    </a:cubicBezTo>
                    <a:cubicBezTo>
                      <a:pt x="20" y="157"/>
                      <a:pt x="20" y="155"/>
                      <a:pt x="21" y="153"/>
                    </a:cubicBezTo>
                    <a:cubicBezTo>
                      <a:pt x="23" y="155"/>
                      <a:pt x="26" y="157"/>
                      <a:pt x="29" y="158"/>
                    </a:cubicBezTo>
                    <a:cubicBezTo>
                      <a:pt x="33" y="159"/>
                      <a:pt x="37" y="161"/>
                      <a:pt x="41" y="162"/>
                    </a:cubicBezTo>
                    <a:cubicBezTo>
                      <a:pt x="41" y="162"/>
                      <a:pt x="41" y="162"/>
                      <a:pt x="42" y="162"/>
                    </a:cubicBezTo>
                    <a:cubicBezTo>
                      <a:pt x="43" y="162"/>
                      <a:pt x="44" y="161"/>
                      <a:pt x="45" y="161"/>
                    </a:cubicBezTo>
                    <a:cubicBezTo>
                      <a:pt x="45" y="162"/>
                      <a:pt x="45" y="162"/>
                      <a:pt x="45" y="162"/>
                    </a:cubicBezTo>
                    <a:cubicBezTo>
                      <a:pt x="43" y="163"/>
                      <a:pt x="39" y="165"/>
                      <a:pt x="37" y="167"/>
                    </a:cubicBezTo>
                    <a:cubicBezTo>
                      <a:pt x="32" y="170"/>
                      <a:pt x="27" y="174"/>
                      <a:pt x="22" y="178"/>
                    </a:cubicBezTo>
                    <a:cubicBezTo>
                      <a:pt x="19" y="180"/>
                      <a:pt x="15" y="183"/>
                      <a:pt x="11" y="186"/>
                    </a:cubicBezTo>
                    <a:moveTo>
                      <a:pt x="44" y="154"/>
                    </a:moveTo>
                    <a:cubicBezTo>
                      <a:pt x="39" y="154"/>
                      <a:pt x="33" y="152"/>
                      <a:pt x="28" y="149"/>
                    </a:cubicBezTo>
                    <a:cubicBezTo>
                      <a:pt x="32" y="147"/>
                      <a:pt x="35" y="144"/>
                      <a:pt x="39" y="143"/>
                    </a:cubicBezTo>
                    <a:cubicBezTo>
                      <a:pt x="40" y="142"/>
                      <a:pt x="42" y="141"/>
                      <a:pt x="44" y="141"/>
                    </a:cubicBezTo>
                    <a:cubicBezTo>
                      <a:pt x="44" y="145"/>
                      <a:pt x="44" y="150"/>
                      <a:pt x="44" y="154"/>
                    </a:cubicBezTo>
                    <a:moveTo>
                      <a:pt x="26" y="141"/>
                    </a:moveTo>
                    <a:cubicBezTo>
                      <a:pt x="26" y="141"/>
                      <a:pt x="26" y="141"/>
                      <a:pt x="26" y="141"/>
                    </a:cubicBezTo>
                    <a:cubicBezTo>
                      <a:pt x="28" y="138"/>
                      <a:pt x="30" y="134"/>
                      <a:pt x="31" y="131"/>
                    </a:cubicBezTo>
                    <a:cubicBezTo>
                      <a:pt x="33" y="128"/>
                      <a:pt x="34" y="126"/>
                      <a:pt x="35" y="124"/>
                    </a:cubicBezTo>
                    <a:cubicBezTo>
                      <a:pt x="37" y="128"/>
                      <a:pt x="40" y="131"/>
                      <a:pt x="44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1" y="134"/>
                      <a:pt x="38" y="135"/>
                      <a:pt x="36" y="135"/>
                    </a:cubicBezTo>
                    <a:cubicBezTo>
                      <a:pt x="32" y="137"/>
                      <a:pt x="29" y="139"/>
                      <a:pt x="26" y="141"/>
                    </a:cubicBezTo>
                    <a:moveTo>
                      <a:pt x="47" y="125"/>
                    </a:moveTo>
                    <a:cubicBezTo>
                      <a:pt x="45" y="124"/>
                      <a:pt x="44" y="123"/>
                      <a:pt x="43" y="122"/>
                    </a:cubicBezTo>
                    <a:cubicBezTo>
                      <a:pt x="45" y="121"/>
                      <a:pt x="46" y="120"/>
                      <a:pt x="48" y="119"/>
                    </a:cubicBezTo>
                    <a:cubicBezTo>
                      <a:pt x="48" y="121"/>
                      <a:pt x="47" y="123"/>
                      <a:pt x="47" y="125"/>
                    </a:cubicBezTo>
                    <a:moveTo>
                      <a:pt x="521" y="129"/>
                    </a:moveTo>
                    <a:cubicBezTo>
                      <a:pt x="520" y="121"/>
                      <a:pt x="519" y="115"/>
                      <a:pt x="518" y="110"/>
                    </a:cubicBezTo>
                    <a:cubicBezTo>
                      <a:pt x="518" y="109"/>
                      <a:pt x="517" y="109"/>
                      <a:pt x="517" y="108"/>
                    </a:cubicBezTo>
                    <a:cubicBezTo>
                      <a:pt x="523" y="111"/>
                      <a:pt x="529" y="112"/>
                      <a:pt x="535" y="116"/>
                    </a:cubicBezTo>
                    <a:cubicBezTo>
                      <a:pt x="542" y="122"/>
                      <a:pt x="532" y="122"/>
                      <a:pt x="526" y="125"/>
                    </a:cubicBezTo>
                    <a:cubicBezTo>
                      <a:pt x="524" y="127"/>
                      <a:pt x="522" y="128"/>
                      <a:pt x="521" y="129"/>
                    </a:cubicBezTo>
                    <a:moveTo>
                      <a:pt x="221" y="123"/>
                    </a:moveTo>
                    <a:cubicBezTo>
                      <a:pt x="221" y="122"/>
                      <a:pt x="220" y="122"/>
                      <a:pt x="219" y="121"/>
                    </a:cubicBezTo>
                    <a:cubicBezTo>
                      <a:pt x="222" y="112"/>
                      <a:pt x="225" y="103"/>
                      <a:pt x="229" y="94"/>
                    </a:cubicBezTo>
                    <a:cubicBezTo>
                      <a:pt x="229" y="96"/>
                      <a:pt x="228" y="99"/>
                      <a:pt x="227" y="101"/>
                    </a:cubicBezTo>
                    <a:cubicBezTo>
                      <a:pt x="226" y="109"/>
                      <a:pt x="223" y="116"/>
                      <a:pt x="221" y="123"/>
                    </a:cubicBezTo>
                    <a:moveTo>
                      <a:pt x="536" y="107"/>
                    </a:moveTo>
                    <a:cubicBezTo>
                      <a:pt x="531" y="104"/>
                      <a:pt x="525" y="101"/>
                      <a:pt x="521" y="101"/>
                    </a:cubicBezTo>
                    <a:cubicBezTo>
                      <a:pt x="519" y="100"/>
                      <a:pt x="523" y="95"/>
                      <a:pt x="525" y="92"/>
                    </a:cubicBezTo>
                    <a:cubicBezTo>
                      <a:pt x="526" y="92"/>
                      <a:pt x="526" y="92"/>
                      <a:pt x="527" y="92"/>
                    </a:cubicBezTo>
                    <a:cubicBezTo>
                      <a:pt x="527" y="93"/>
                      <a:pt x="528" y="94"/>
                      <a:pt x="529" y="95"/>
                    </a:cubicBezTo>
                    <a:cubicBezTo>
                      <a:pt x="531" y="99"/>
                      <a:pt x="533" y="103"/>
                      <a:pt x="536" y="107"/>
                    </a:cubicBezTo>
                    <a:moveTo>
                      <a:pt x="41" y="114"/>
                    </a:moveTo>
                    <a:cubicBezTo>
                      <a:pt x="41" y="114"/>
                      <a:pt x="41" y="114"/>
                      <a:pt x="41" y="114"/>
                    </a:cubicBezTo>
                    <a:cubicBezTo>
                      <a:pt x="47" y="105"/>
                      <a:pt x="54" y="97"/>
                      <a:pt x="60" y="89"/>
                    </a:cubicBezTo>
                    <a:cubicBezTo>
                      <a:pt x="61" y="89"/>
                      <a:pt x="61" y="88"/>
                      <a:pt x="62" y="88"/>
                    </a:cubicBezTo>
                    <a:cubicBezTo>
                      <a:pt x="57" y="96"/>
                      <a:pt x="54" y="103"/>
                      <a:pt x="51" y="110"/>
                    </a:cubicBezTo>
                    <a:cubicBezTo>
                      <a:pt x="48" y="111"/>
                      <a:pt x="45" y="112"/>
                      <a:pt x="41" y="114"/>
                    </a:cubicBezTo>
                    <a:moveTo>
                      <a:pt x="278" y="317"/>
                    </a:moveTo>
                    <a:cubicBezTo>
                      <a:pt x="272" y="317"/>
                      <a:pt x="266" y="315"/>
                      <a:pt x="261" y="313"/>
                    </a:cubicBezTo>
                    <a:cubicBezTo>
                      <a:pt x="262" y="291"/>
                      <a:pt x="265" y="268"/>
                      <a:pt x="266" y="246"/>
                    </a:cubicBezTo>
                    <a:cubicBezTo>
                      <a:pt x="267" y="222"/>
                      <a:pt x="267" y="198"/>
                      <a:pt x="266" y="173"/>
                    </a:cubicBezTo>
                    <a:cubicBezTo>
                      <a:pt x="265" y="154"/>
                      <a:pt x="264" y="135"/>
                      <a:pt x="264" y="116"/>
                    </a:cubicBezTo>
                    <a:cubicBezTo>
                      <a:pt x="265" y="99"/>
                      <a:pt x="264" y="82"/>
                      <a:pt x="265" y="65"/>
                    </a:cubicBezTo>
                    <a:cubicBezTo>
                      <a:pt x="265" y="66"/>
                      <a:pt x="265" y="67"/>
                      <a:pt x="265" y="67"/>
                    </a:cubicBezTo>
                    <a:cubicBezTo>
                      <a:pt x="267" y="81"/>
                      <a:pt x="269" y="95"/>
                      <a:pt x="270" y="109"/>
                    </a:cubicBezTo>
                    <a:cubicBezTo>
                      <a:pt x="273" y="135"/>
                      <a:pt x="277" y="159"/>
                      <a:pt x="279" y="184"/>
                    </a:cubicBezTo>
                    <a:cubicBezTo>
                      <a:pt x="282" y="206"/>
                      <a:pt x="281" y="229"/>
                      <a:pt x="281" y="251"/>
                    </a:cubicBezTo>
                    <a:cubicBezTo>
                      <a:pt x="280" y="263"/>
                      <a:pt x="280" y="275"/>
                      <a:pt x="279" y="286"/>
                    </a:cubicBezTo>
                    <a:cubicBezTo>
                      <a:pt x="279" y="296"/>
                      <a:pt x="279" y="307"/>
                      <a:pt x="278" y="317"/>
                    </a:cubicBezTo>
                    <a:moveTo>
                      <a:pt x="253" y="310"/>
                    </a:moveTo>
                    <a:cubicBezTo>
                      <a:pt x="249" y="308"/>
                      <a:pt x="245" y="305"/>
                      <a:pt x="241" y="302"/>
                    </a:cubicBezTo>
                    <a:cubicBezTo>
                      <a:pt x="241" y="301"/>
                      <a:pt x="241" y="301"/>
                      <a:pt x="241" y="300"/>
                    </a:cubicBezTo>
                    <a:cubicBezTo>
                      <a:pt x="244" y="255"/>
                      <a:pt x="248" y="211"/>
                      <a:pt x="250" y="166"/>
                    </a:cubicBezTo>
                    <a:cubicBezTo>
                      <a:pt x="251" y="142"/>
                      <a:pt x="251" y="118"/>
                      <a:pt x="253" y="94"/>
                    </a:cubicBezTo>
                    <a:cubicBezTo>
                      <a:pt x="254" y="84"/>
                      <a:pt x="254" y="73"/>
                      <a:pt x="257" y="63"/>
                    </a:cubicBezTo>
                    <a:cubicBezTo>
                      <a:pt x="257" y="61"/>
                      <a:pt x="258" y="56"/>
                      <a:pt x="259" y="52"/>
                    </a:cubicBezTo>
                    <a:cubicBezTo>
                      <a:pt x="256" y="69"/>
                      <a:pt x="256" y="89"/>
                      <a:pt x="257" y="106"/>
                    </a:cubicBezTo>
                    <a:cubicBezTo>
                      <a:pt x="258" y="126"/>
                      <a:pt x="258" y="146"/>
                      <a:pt x="258" y="165"/>
                    </a:cubicBezTo>
                    <a:cubicBezTo>
                      <a:pt x="258" y="189"/>
                      <a:pt x="260" y="213"/>
                      <a:pt x="259" y="237"/>
                    </a:cubicBezTo>
                    <a:cubicBezTo>
                      <a:pt x="258" y="262"/>
                      <a:pt x="255" y="286"/>
                      <a:pt x="253" y="310"/>
                    </a:cubicBezTo>
                    <a:moveTo>
                      <a:pt x="147" y="189"/>
                    </a:moveTo>
                    <a:cubicBezTo>
                      <a:pt x="153" y="183"/>
                      <a:pt x="158" y="177"/>
                      <a:pt x="162" y="170"/>
                    </a:cubicBezTo>
                    <a:cubicBezTo>
                      <a:pt x="170" y="154"/>
                      <a:pt x="179" y="139"/>
                      <a:pt x="186" y="123"/>
                    </a:cubicBezTo>
                    <a:cubicBezTo>
                      <a:pt x="193" y="108"/>
                      <a:pt x="203" y="95"/>
                      <a:pt x="209" y="80"/>
                    </a:cubicBezTo>
                    <a:cubicBezTo>
                      <a:pt x="213" y="70"/>
                      <a:pt x="220" y="60"/>
                      <a:pt x="228" y="51"/>
                    </a:cubicBezTo>
                    <a:cubicBezTo>
                      <a:pt x="224" y="55"/>
                      <a:pt x="222" y="59"/>
                      <a:pt x="220" y="64"/>
                    </a:cubicBezTo>
                    <a:cubicBezTo>
                      <a:pt x="214" y="79"/>
                      <a:pt x="207" y="94"/>
                      <a:pt x="200" y="108"/>
                    </a:cubicBezTo>
                    <a:cubicBezTo>
                      <a:pt x="193" y="122"/>
                      <a:pt x="190" y="138"/>
                      <a:pt x="183" y="152"/>
                    </a:cubicBezTo>
                    <a:cubicBezTo>
                      <a:pt x="180" y="160"/>
                      <a:pt x="176" y="167"/>
                      <a:pt x="172" y="174"/>
                    </a:cubicBezTo>
                    <a:cubicBezTo>
                      <a:pt x="169" y="179"/>
                      <a:pt x="165" y="182"/>
                      <a:pt x="161" y="186"/>
                    </a:cubicBezTo>
                    <a:cubicBezTo>
                      <a:pt x="157" y="188"/>
                      <a:pt x="152" y="189"/>
                      <a:pt x="147" y="189"/>
                    </a:cubicBezTo>
                    <a:moveTo>
                      <a:pt x="135" y="188"/>
                    </a:moveTo>
                    <a:cubicBezTo>
                      <a:pt x="130" y="187"/>
                      <a:pt x="124" y="185"/>
                      <a:pt x="119" y="181"/>
                    </a:cubicBezTo>
                    <a:cubicBezTo>
                      <a:pt x="122" y="172"/>
                      <a:pt x="135" y="164"/>
                      <a:pt x="141" y="159"/>
                    </a:cubicBezTo>
                    <a:cubicBezTo>
                      <a:pt x="146" y="155"/>
                      <a:pt x="151" y="149"/>
                      <a:pt x="155" y="143"/>
                    </a:cubicBezTo>
                    <a:cubicBezTo>
                      <a:pt x="164" y="131"/>
                      <a:pt x="172" y="118"/>
                      <a:pt x="180" y="104"/>
                    </a:cubicBezTo>
                    <a:cubicBezTo>
                      <a:pt x="188" y="89"/>
                      <a:pt x="199" y="77"/>
                      <a:pt x="208" y="63"/>
                    </a:cubicBezTo>
                    <a:cubicBezTo>
                      <a:pt x="212" y="59"/>
                      <a:pt x="216" y="54"/>
                      <a:pt x="220" y="50"/>
                    </a:cubicBezTo>
                    <a:cubicBezTo>
                      <a:pt x="217" y="53"/>
                      <a:pt x="214" y="57"/>
                      <a:pt x="211" y="61"/>
                    </a:cubicBezTo>
                    <a:cubicBezTo>
                      <a:pt x="207" y="67"/>
                      <a:pt x="204" y="75"/>
                      <a:pt x="200" y="81"/>
                    </a:cubicBezTo>
                    <a:cubicBezTo>
                      <a:pt x="196" y="88"/>
                      <a:pt x="191" y="95"/>
                      <a:pt x="188" y="103"/>
                    </a:cubicBezTo>
                    <a:cubicBezTo>
                      <a:pt x="185" y="111"/>
                      <a:pt x="180" y="119"/>
                      <a:pt x="176" y="127"/>
                    </a:cubicBezTo>
                    <a:cubicBezTo>
                      <a:pt x="172" y="136"/>
                      <a:pt x="168" y="145"/>
                      <a:pt x="163" y="153"/>
                    </a:cubicBezTo>
                    <a:cubicBezTo>
                      <a:pt x="159" y="162"/>
                      <a:pt x="153" y="171"/>
                      <a:pt x="147" y="178"/>
                    </a:cubicBezTo>
                    <a:cubicBezTo>
                      <a:pt x="144" y="183"/>
                      <a:pt x="139" y="185"/>
                      <a:pt x="135" y="188"/>
                    </a:cubicBezTo>
                    <a:moveTo>
                      <a:pt x="178" y="178"/>
                    </a:moveTo>
                    <a:cubicBezTo>
                      <a:pt x="181" y="173"/>
                      <a:pt x="184" y="167"/>
                      <a:pt x="187" y="162"/>
                    </a:cubicBezTo>
                    <a:cubicBezTo>
                      <a:pt x="193" y="149"/>
                      <a:pt x="197" y="136"/>
                      <a:pt x="202" y="123"/>
                    </a:cubicBezTo>
                    <a:cubicBezTo>
                      <a:pt x="208" y="108"/>
                      <a:pt x="214" y="93"/>
                      <a:pt x="221" y="79"/>
                    </a:cubicBezTo>
                    <a:cubicBezTo>
                      <a:pt x="224" y="70"/>
                      <a:pt x="228" y="62"/>
                      <a:pt x="234" y="55"/>
                    </a:cubicBezTo>
                    <a:cubicBezTo>
                      <a:pt x="236" y="53"/>
                      <a:pt x="238" y="50"/>
                      <a:pt x="240" y="47"/>
                    </a:cubicBezTo>
                    <a:cubicBezTo>
                      <a:pt x="234" y="59"/>
                      <a:pt x="230" y="73"/>
                      <a:pt x="226" y="85"/>
                    </a:cubicBezTo>
                    <a:cubicBezTo>
                      <a:pt x="223" y="94"/>
                      <a:pt x="217" y="102"/>
                      <a:pt x="214" y="111"/>
                    </a:cubicBezTo>
                    <a:cubicBezTo>
                      <a:pt x="213" y="116"/>
                      <a:pt x="211" y="121"/>
                      <a:pt x="210" y="126"/>
                    </a:cubicBezTo>
                    <a:cubicBezTo>
                      <a:pt x="209" y="129"/>
                      <a:pt x="208" y="133"/>
                      <a:pt x="207" y="137"/>
                    </a:cubicBezTo>
                    <a:cubicBezTo>
                      <a:pt x="204" y="143"/>
                      <a:pt x="199" y="153"/>
                      <a:pt x="191" y="167"/>
                    </a:cubicBezTo>
                    <a:cubicBezTo>
                      <a:pt x="189" y="170"/>
                      <a:pt x="184" y="175"/>
                      <a:pt x="178" y="178"/>
                    </a:cubicBezTo>
                    <a:moveTo>
                      <a:pt x="288" y="318"/>
                    </a:moveTo>
                    <a:cubicBezTo>
                      <a:pt x="287" y="318"/>
                      <a:pt x="286" y="318"/>
                      <a:pt x="285" y="318"/>
                    </a:cubicBezTo>
                    <a:cubicBezTo>
                      <a:pt x="285" y="312"/>
                      <a:pt x="285" y="307"/>
                      <a:pt x="286" y="301"/>
                    </a:cubicBezTo>
                    <a:cubicBezTo>
                      <a:pt x="288" y="287"/>
                      <a:pt x="287" y="273"/>
                      <a:pt x="288" y="259"/>
                    </a:cubicBezTo>
                    <a:cubicBezTo>
                      <a:pt x="288" y="236"/>
                      <a:pt x="288" y="214"/>
                      <a:pt x="287" y="192"/>
                    </a:cubicBezTo>
                    <a:cubicBezTo>
                      <a:pt x="287" y="170"/>
                      <a:pt x="284" y="147"/>
                      <a:pt x="280" y="125"/>
                    </a:cubicBezTo>
                    <a:cubicBezTo>
                      <a:pt x="278" y="112"/>
                      <a:pt x="277" y="99"/>
                      <a:pt x="275" y="86"/>
                    </a:cubicBezTo>
                    <a:cubicBezTo>
                      <a:pt x="274" y="78"/>
                      <a:pt x="273" y="70"/>
                      <a:pt x="272" y="62"/>
                    </a:cubicBezTo>
                    <a:cubicBezTo>
                      <a:pt x="271" y="57"/>
                      <a:pt x="270" y="51"/>
                      <a:pt x="270" y="46"/>
                    </a:cubicBezTo>
                    <a:cubicBezTo>
                      <a:pt x="270" y="47"/>
                      <a:pt x="270" y="47"/>
                      <a:pt x="270" y="47"/>
                    </a:cubicBezTo>
                    <a:cubicBezTo>
                      <a:pt x="270" y="47"/>
                      <a:pt x="270" y="48"/>
                      <a:pt x="270" y="48"/>
                    </a:cubicBezTo>
                    <a:cubicBezTo>
                      <a:pt x="279" y="67"/>
                      <a:pt x="282" y="88"/>
                      <a:pt x="287" y="108"/>
                    </a:cubicBezTo>
                    <a:cubicBezTo>
                      <a:pt x="294" y="138"/>
                      <a:pt x="298" y="167"/>
                      <a:pt x="302" y="197"/>
                    </a:cubicBezTo>
                    <a:cubicBezTo>
                      <a:pt x="305" y="219"/>
                      <a:pt x="306" y="240"/>
                      <a:pt x="307" y="262"/>
                    </a:cubicBezTo>
                    <a:cubicBezTo>
                      <a:pt x="308" y="272"/>
                      <a:pt x="309" y="283"/>
                      <a:pt x="309" y="294"/>
                    </a:cubicBezTo>
                    <a:cubicBezTo>
                      <a:pt x="309" y="300"/>
                      <a:pt x="309" y="306"/>
                      <a:pt x="309" y="312"/>
                    </a:cubicBezTo>
                    <a:cubicBezTo>
                      <a:pt x="309" y="313"/>
                      <a:pt x="309" y="314"/>
                      <a:pt x="308" y="316"/>
                    </a:cubicBezTo>
                    <a:cubicBezTo>
                      <a:pt x="304" y="317"/>
                      <a:pt x="300" y="317"/>
                      <a:pt x="295" y="318"/>
                    </a:cubicBezTo>
                    <a:cubicBezTo>
                      <a:pt x="293" y="318"/>
                      <a:pt x="291" y="318"/>
                      <a:pt x="288" y="318"/>
                    </a:cubicBezTo>
                    <a:moveTo>
                      <a:pt x="348" y="124"/>
                    </a:moveTo>
                    <a:cubicBezTo>
                      <a:pt x="343" y="112"/>
                      <a:pt x="337" y="99"/>
                      <a:pt x="330" y="87"/>
                    </a:cubicBezTo>
                    <a:cubicBezTo>
                      <a:pt x="323" y="76"/>
                      <a:pt x="316" y="62"/>
                      <a:pt x="312" y="50"/>
                    </a:cubicBezTo>
                    <a:cubicBezTo>
                      <a:pt x="312" y="49"/>
                      <a:pt x="312" y="47"/>
                      <a:pt x="311" y="46"/>
                    </a:cubicBezTo>
                    <a:cubicBezTo>
                      <a:pt x="319" y="55"/>
                      <a:pt x="326" y="67"/>
                      <a:pt x="331" y="76"/>
                    </a:cubicBezTo>
                    <a:cubicBezTo>
                      <a:pt x="339" y="90"/>
                      <a:pt x="348" y="103"/>
                      <a:pt x="354" y="117"/>
                    </a:cubicBezTo>
                    <a:cubicBezTo>
                      <a:pt x="357" y="122"/>
                      <a:pt x="359" y="126"/>
                      <a:pt x="362" y="131"/>
                    </a:cubicBezTo>
                    <a:cubicBezTo>
                      <a:pt x="358" y="128"/>
                      <a:pt x="355" y="126"/>
                      <a:pt x="354" y="125"/>
                    </a:cubicBezTo>
                    <a:cubicBezTo>
                      <a:pt x="353" y="124"/>
                      <a:pt x="352" y="124"/>
                      <a:pt x="351" y="124"/>
                    </a:cubicBezTo>
                    <a:cubicBezTo>
                      <a:pt x="350" y="124"/>
                      <a:pt x="349" y="124"/>
                      <a:pt x="348" y="124"/>
                    </a:cubicBezTo>
                    <a:moveTo>
                      <a:pt x="234" y="294"/>
                    </a:moveTo>
                    <a:cubicBezTo>
                      <a:pt x="215" y="270"/>
                      <a:pt x="215" y="234"/>
                      <a:pt x="215" y="227"/>
                    </a:cubicBezTo>
                    <a:cubicBezTo>
                      <a:pt x="215" y="221"/>
                      <a:pt x="217" y="196"/>
                      <a:pt x="218" y="172"/>
                    </a:cubicBezTo>
                    <a:cubicBezTo>
                      <a:pt x="220" y="164"/>
                      <a:pt x="222" y="156"/>
                      <a:pt x="223" y="150"/>
                    </a:cubicBezTo>
                    <a:cubicBezTo>
                      <a:pt x="225" y="142"/>
                      <a:pt x="225" y="135"/>
                      <a:pt x="228" y="127"/>
                    </a:cubicBezTo>
                    <a:cubicBezTo>
                      <a:pt x="230" y="120"/>
                      <a:pt x="232" y="114"/>
                      <a:pt x="234" y="107"/>
                    </a:cubicBezTo>
                    <a:cubicBezTo>
                      <a:pt x="236" y="95"/>
                      <a:pt x="239" y="83"/>
                      <a:pt x="243" y="71"/>
                    </a:cubicBezTo>
                    <a:cubicBezTo>
                      <a:pt x="245" y="65"/>
                      <a:pt x="248" y="52"/>
                      <a:pt x="253" y="44"/>
                    </a:cubicBezTo>
                    <a:cubicBezTo>
                      <a:pt x="253" y="45"/>
                      <a:pt x="252" y="47"/>
                      <a:pt x="252" y="49"/>
                    </a:cubicBezTo>
                    <a:cubicBezTo>
                      <a:pt x="250" y="59"/>
                      <a:pt x="247" y="70"/>
                      <a:pt x="247" y="81"/>
                    </a:cubicBezTo>
                    <a:cubicBezTo>
                      <a:pt x="247" y="92"/>
                      <a:pt x="244" y="103"/>
                      <a:pt x="244" y="115"/>
                    </a:cubicBezTo>
                    <a:cubicBezTo>
                      <a:pt x="244" y="129"/>
                      <a:pt x="243" y="142"/>
                      <a:pt x="243" y="156"/>
                    </a:cubicBezTo>
                    <a:cubicBezTo>
                      <a:pt x="242" y="180"/>
                      <a:pt x="241" y="203"/>
                      <a:pt x="240" y="227"/>
                    </a:cubicBezTo>
                    <a:cubicBezTo>
                      <a:pt x="239" y="250"/>
                      <a:pt x="236" y="272"/>
                      <a:pt x="234" y="294"/>
                    </a:cubicBezTo>
                    <a:moveTo>
                      <a:pt x="317" y="313"/>
                    </a:moveTo>
                    <a:cubicBezTo>
                      <a:pt x="317" y="296"/>
                      <a:pt x="315" y="278"/>
                      <a:pt x="315" y="261"/>
                    </a:cubicBezTo>
                    <a:cubicBezTo>
                      <a:pt x="314" y="238"/>
                      <a:pt x="312" y="215"/>
                      <a:pt x="309" y="192"/>
                    </a:cubicBezTo>
                    <a:cubicBezTo>
                      <a:pt x="305" y="162"/>
                      <a:pt x="299" y="133"/>
                      <a:pt x="294" y="104"/>
                    </a:cubicBezTo>
                    <a:cubicBezTo>
                      <a:pt x="290" y="84"/>
                      <a:pt x="286" y="64"/>
                      <a:pt x="278" y="47"/>
                    </a:cubicBezTo>
                    <a:cubicBezTo>
                      <a:pt x="280" y="46"/>
                      <a:pt x="281" y="45"/>
                      <a:pt x="283" y="44"/>
                    </a:cubicBezTo>
                    <a:cubicBezTo>
                      <a:pt x="290" y="53"/>
                      <a:pt x="292" y="64"/>
                      <a:pt x="296" y="75"/>
                    </a:cubicBezTo>
                    <a:cubicBezTo>
                      <a:pt x="299" y="84"/>
                      <a:pt x="304" y="94"/>
                      <a:pt x="307" y="104"/>
                    </a:cubicBezTo>
                    <a:cubicBezTo>
                      <a:pt x="312" y="116"/>
                      <a:pt x="316" y="129"/>
                      <a:pt x="320" y="142"/>
                    </a:cubicBezTo>
                    <a:cubicBezTo>
                      <a:pt x="323" y="154"/>
                      <a:pt x="329" y="168"/>
                      <a:pt x="330" y="180"/>
                    </a:cubicBezTo>
                    <a:cubicBezTo>
                      <a:pt x="332" y="202"/>
                      <a:pt x="338" y="223"/>
                      <a:pt x="340" y="246"/>
                    </a:cubicBezTo>
                    <a:cubicBezTo>
                      <a:pt x="341" y="258"/>
                      <a:pt x="341" y="271"/>
                      <a:pt x="341" y="283"/>
                    </a:cubicBezTo>
                    <a:cubicBezTo>
                      <a:pt x="341" y="288"/>
                      <a:pt x="340" y="294"/>
                      <a:pt x="340" y="299"/>
                    </a:cubicBezTo>
                    <a:cubicBezTo>
                      <a:pt x="334" y="305"/>
                      <a:pt x="326" y="310"/>
                      <a:pt x="317" y="313"/>
                    </a:cubicBezTo>
                    <a:moveTo>
                      <a:pt x="513" y="95"/>
                    </a:moveTo>
                    <a:cubicBezTo>
                      <a:pt x="505" y="77"/>
                      <a:pt x="490" y="56"/>
                      <a:pt x="477" y="47"/>
                    </a:cubicBezTo>
                    <a:cubicBezTo>
                      <a:pt x="475" y="45"/>
                      <a:pt x="473" y="43"/>
                      <a:pt x="471" y="42"/>
                    </a:cubicBezTo>
                    <a:cubicBezTo>
                      <a:pt x="474" y="43"/>
                      <a:pt x="477" y="44"/>
                      <a:pt x="479" y="45"/>
                    </a:cubicBezTo>
                    <a:cubicBezTo>
                      <a:pt x="492" y="49"/>
                      <a:pt x="503" y="64"/>
                      <a:pt x="512" y="74"/>
                    </a:cubicBezTo>
                    <a:cubicBezTo>
                      <a:pt x="515" y="77"/>
                      <a:pt x="518" y="80"/>
                      <a:pt x="521" y="84"/>
                    </a:cubicBezTo>
                    <a:cubicBezTo>
                      <a:pt x="521" y="85"/>
                      <a:pt x="521" y="85"/>
                      <a:pt x="521" y="85"/>
                    </a:cubicBezTo>
                    <a:cubicBezTo>
                      <a:pt x="519" y="87"/>
                      <a:pt x="515" y="91"/>
                      <a:pt x="513" y="95"/>
                    </a:cubicBezTo>
                    <a:moveTo>
                      <a:pt x="420" y="153"/>
                    </a:moveTo>
                    <a:cubicBezTo>
                      <a:pt x="412" y="143"/>
                      <a:pt x="406" y="132"/>
                      <a:pt x="398" y="123"/>
                    </a:cubicBezTo>
                    <a:cubicBezTo>
                      <a:pt x="387" y="110"/>
                      <a:pt x="379" y="94"/>
                      <a:pt x="368" y="81"/>
                    </a:cubicBezTo>
                    <a:cubicBezTo>
                      <a:pt x="357" y="67"/>
                      <a:pt x="346" y="53"/>
                      <a:pt x="334" y="40"/>
                    </a:cubicBezTo>
                    <a:cubicBezTo>
                      <a:pt x="341" y="44"/>
                      <a:pt x="346" y="50"/>
                      <a:pt x="353" y="54"/>
                    </a:cubicBezTo>
                    <a:cubicBezTo>
                      <a:pt x="366" y="62"/>
                      <a:pt x="376" y="77"/>
                      <a:pt x="387" y="87"/>
                    </a:cubicBezTo>
                    <a:cubicBezTo>
                      <a:pt x="397" y="96"/>
                      <a:pt x="407" y="104"/>
                      <a:pt x="416" y="114"/>
                    </a:cubicBezTo>
                    <a:cubicBezTo>
                      <a:pt x="418" y="117"/>
                      <a:pt x="433" y="134"/>
                      <a:pt x="442" y="145"/>
                    </a:cubicBezTo>
                    <a:cubicBezTo>
                      <a:pt x="440" y="146"/>
                      <a:pt x="438" y="147"/>
                      <a:pt x="436" y="149"/>
                    </a:cubicBezTo>
                    <a:cubicBezTo>
                      <a:pt x="432" y="152"/>
                      <a:pt x="426" y="153"/>
                      <a:pt x="420" y="153"/>
                    </a:cubicBezTo>
                    <a:moveTo>
                      <a:pt x="113" y="175"/>
                    </a:moveTo>
                    <a:cubicBezTo>
                      <a:pt x="111" y="173"/>
                      <a:pt x="109" y="171"/>
                      <a:pt x="107" y="168"/>
                    </a:cubicBezTo>
                    <a:cubicBezTo>
                      <a:pt x="108" y="167"/>
                      <a:pt x="109" y="166"/>
                      <a:pt x="110" y="165"/>
                    </a:cubicBezTo>
                    <a:cubicBezTo>
                      <a:pt x="115" y="150"/>
                      <a:pt x="130" y="136"/>
                      <a:pt x="141" y="125"/>
                    </a:cubicBezTo>
                    <a:cubicBezTo>
                      <a:pt x="154" y="111"/>
                      <a:pt x="167" y="96"/>
                      <a:pt x="179" y="79"/>
                    </a:cubicBezTo>
                    <a:cubicBezTo>
                      <a:pt x="183" y="73"/>
                      <a:pt x="188" y="66"/>
                      <a:pt x="194" y="61"/>
                    </a:cubicBezTo>
                    <a:cubicBezTo>
                      <a:pt x="200" y="56"/>
                      <a:pt x="202" y="50"/>
                      <a:pt x="209" y="46"/>
                    </a:cubicBezTo>
                    <a:cubicBezTo>
                      <a:pt x="213" y="43"/>
                      <a:pt x="217" y="41"/>
                      <a:pt x="221" y="39"/>
                    </a:cubicBezTo>
                    <a:cubicBezTo>
                      <a:pt x="216" y="43"/>
                      <a:pt x="212" y="48"/>
                      <a:pt x="207" y="53"/>
                    </a:cubicBezTo>
                    <a:cubicBezTo>
                      <a:pt x="196" y="65"/>
                      <a:pt x="186" y="79"/>
                      <a:pt x="178" y="93"/>
                    </a:cubicBezTo>
                    <a:cubicBezTo>
                      <a:pt x="165" y="113"/>
                      <a:pt x="154" y="133"/>
                      <a:pt x="138" y="151"/>
                    </a:cubicBezTo>
                    <a:cubicBezTo>
                      <a:pt x="131" y="159"/>
                      <a:pt x="118" y="165"/>
                      <a:pt x="113" y="175"/>
                    </a:cubicBezTo>
                    <a:moveTo>
                      <a:pt x="409" y="152"/>
                    </a:moveTo>
                    <a:cubicBezTo>
                      <a:pt x="399" y="150"/>
                      <a:pt x="389" y="146"/>
                      <a:pt x="379" y="141"/>
                    </a:cubicBezTo>
                    <a:cubicBezTo>
                      <a:pt x="379" y="140"/>
                      <a:pt x="378" y="140"/>
                      <a:pt x="378" y="139"/>
                    </a:cubicBezTo>
                    <a:cubicBezTo>
                      <a:pt x="366" y="126"/>
                      <a:pt x="361" y="110"/>
                      <a:pt x="351" y="96"/>
                    </a:cubicBezTo>
                    <a:cubicBezTo>
                      <a:pt x="342" y="82"/>
                      <a:pt x="335" y="67"/>
                      <a:pt x="325" y="54"/>
                    </a:cubicBezTo>
                    <a:cubicBezTo>
                      <a:pt x="321" y="47"/>
                      <a:pt x="316" y="40"/>
                      <a:pt x="310" y="35"/>
                    </a:cubicBezTo>
                    <a:cubicBezTo>
                      <a:pt x="310" y="35"/>
                      <a:pt x="310" y="35"/>
                      <a:pt x="310" y="35"/>
                    </a:cubicBezTo>
                    <a:cubicBezTo>
                      <a:pt x="311" y="35"/>
                      <a:pt x="312" y="35"/>
                      <a:pt x="313" y="35"/>
                    </a:cubicBezTo>
                    <a:cubicBezTo>
                      <a:pt x="318" y="37"/>
                      <a:pt x="323" y="40"/>
                      <a:pt x="327" y="44"/>
                    </a:cubicBezTo>
                    <a:cubicBezTo>
                      <a:pt x="334" y="50"/>
                      <a:pt x="341" y="60"/>
                      <a:pt x="348" y="67"/>
                    </a:cubicBezTo>
                    <a:cubicBezTo>
                      <a:pt x="355" y="74"/>
                      <a:pt x="361" y="84"/>
                      <a:pt x="367" y="92"/>
                    </a:cubicBezTo>
                    <a:cubicBezTo>
                      <a:pt x="379" y="105"/>
                      <a:pt x="390" y="122"/>
                      <a:pt x="400" y="138"/>
                    </a:cubicBezTo>
                    <a:cubicBezTo>
                      <a:pt x="403" y="142"/>
                      <a:pt x="406" y="147"/>
                      <a:pt x="409" y="152"/>
                    </a:cubicBezTo>
                    <a:moveTo>
                      <a:pt x="348" y="290"/>
                    </a:moveTo>
                    <a:cubicBezTo>
                      <a:pt x="348" y="288"/>
                      <a:pt x="348" y="286"/>
                      <a:pt x="348" y="284"/>
                    </a:cubicBezTo>
                    <a:cubicBezTo>
                      <a:pt x="348" y="272"/>
                      <a:pt x="349" y="260"/>
                      <a:pt x="348" y="248"/>
                    </a:cubicBezTo>
                    <a:cubicBezTo>
                      <a:pt x="346" y="224"/>
                      <a:pt x="341" y="200"/>
                      <a:pt x="337" y="176"/>
                    </a:cubicBezTo>
                    <a:cubicBezTo>
                      <a:pt x="335" y="164"/>
                      <a:pt x="330" y="151"/>
                      <a:pt x="326" y="139"/>
                    </a:cubicBezTo>
                    <a:cubicBezTo>
                      <a:pt x="323" y="127"/>
                      <a:pt x="320" y="116"/>
                      <a:pt x="316" y="104"/>
                    </a:cubicBezTo>
                    <a:cubicBezTo>
                      <a:pt x="312" y="95"/>
                      <a:pt x="309" y="84"/>
                      <a:pt x="304" y="75"/>
                    </a:cubicBezTo>
                    <a:cubicBezTo>
                      <a:pt x="297" y="63"/>
                      <a:pt x="297" y="49"/>
                      <a:pt x="289" y="38"/>
                    </a:cubicBezTo>
                    <a:cubicBezTo>
                      <a:pt x="289" y="38"/>
                      <a:pt x="290" y="37"/>
                      <a:pt x="290" y="37"/>
                    </a:cubicBezTo>
                    <a:cubicBezTo>
                      <a:pt x="291" y="36"/>
                      <a:pt x="292" y="36"/>
                      <a:pt x="292" y="35"/>
                    </a:cubicBezTo>
                    <a:cubicBezTo>
                      <a:pt x="293" y="36"/>
                      <a:pt x="293" y="36"/>
                      <a:pt x="293" y="36"/>
                    </a:cubicBezTo>
                    <a:cubicBezTo>
                      <a:pt x="301" y="39"/>
                      <a:pt x="305" y="53"/>
                      <a:pt x="309" y="60"/>
                    </a:cubicBezTo>
                    <a:cubicBezTo>
                      <a:pt x="315" y="70"/>
                      <a:pt x="318" y="82"/>
                      <a:pt x="324" y="92"/>
                    </a:cubicBezTo>
                    <a:cubicBezTo>
                      <a:pt x="330" y="102"/>
                      <a:pt x="335" y="113"/>
                      <a:pt x="340" y="124"/>
                    </a:cubicBezTo>
                    <a:cubicBezTo>
                      <a:pt x="343" y="129"/>
                      <a:pt x="344" y="135"/>
                      <a:pt x="346" y="140"/>
                    </a:cubicBezTo>
                    <a:cubicBezTo>
                      <a:pt x="349" y="154"/>
                      <a:pt x="357" y="177"/>
                      <a:pt x="359" y="199"/>
                    </a:cubicBezTo>
                    <a:cubicBezTo>
                      <a:pt x="364" y="235"/>
                      <a:pt x="362" y="267"/>
                      <a:pt x="348" y="290"/>
                    </a:cubicBezTo>
                    <a:moveTo>
                      <a:pt x="104" y="161"/>
                    </a:moveTo>
                    <a:cubicBezTo>
                      <a:pt x="101" y="156"/>
                      <a:pt x="100" y="151"/>
                      <a:pt x="99" y="145"/>
                    </a:cubicBezTo>
                    <a:cubicBezTo>
                      <a:pt x="104" y="138"/>
                      <a:pt x="111" y="132"/>
                      <a:pt x="116" y="124"/>
                    </a:cubicBezTo>
                    <a:cubicBezTo>
                      <a:pt x="120" y="117"/>
                      <a:pt x="127" y="110"/>
                      <a:pt x="133" y="103"/>
                    </a:cubicBezTo>
                    <a:cubicBezTo>
                      <a:pt x="138" y="97"/>
                      <a:pt x="143" y="89"/>
                      <a:pt x="150" y="84"/>
                    </a:cubicBezTo>
                    <a:cubicBezTo>
                      <a:pt x="156" y="80"/>
                      <a:pt x="161" y="72"/>
                      <a:pt x="166" y="66"/>
                    </a:cubicBezTo>
                    <a:cubicBezTo>
                      <a:pt x="174" y="58"/>
                      <a:pt x="182" y="52"/>
                      <a:pt x="191" y="46"/>
                    </a:cubicBezTo>
                    <a:cubicBezTo>
                      <a:pt x="200" y="40"/>
                      <a:pt x="209" y="33"/>
                      <a:pt x="220" y="31"/>
                    </a:cubicBezTo>
                    <a:cubicBezTo>
                      <a:pt x="214" y="34"/>
                      <a:pt x="208" y="37"/>
                      <a:pt x="203" y="40"/>
                    </a:cubicBezTo>
                    <a:cubicBezTo>
                      <a:pt x="193" y="47"/>
                      <a:pt x="185" y="60"/>
                      <a:pt x="177" y="69"/>
                    </a:cubicBezTo>
                    <a:cubicBezTo>
                      <a:pt x="163" y="85"/>
                      <a:pt x="153" y="106"/>
                      <a:pt x="136" y="119"/>
                    </a:cubicBezTo>
                    <a:cubicBezTo>
                      <a:pt x="130" y="124"/>
                      <a:pt x="125" y="132"/>
                      <a:pt x="119" y="138"/>
                    </a:cubicBezTo>
                    <a:cubicBezTo>
                      <a:pt x="116" y="141"/>
                      <a:pt x="114" y="145"/>
                      <a:pt x="111" y="149"/>
                    </a:cubicBezTo>
                    <a:cubicBezTo>
                      <a:pt x="110" y="150"/>
                      <a:pt x="103" y="160"/>
                      <a:pt x="105" y="160"/>
                    </a:cubicBezTo>
                    <a:cubicBezTo>
                      <a:pt x="105" y="160"/>
                      <a:pt x="105" y="160"/>
                      <a:pt x="105" y="160"/>
                    </a:cubicBezTo>
                    <a:cubicBezTo>
                      <a:pt x="104" y="160"/>
                      <a:pt x="104" y="161"/>
                      <a:pt x="104" y="161"/>
                    </a:cubicBezTo>
                    <a:moveTo>
                      <a:pt x="446" y="140"/>
                    </a:moveTo>
                    <a:cubicBezTo>
                      <a:pt x="441" y="134"/>
                      <a:pt x="436" y="127"/>
                      <a:pt x="431" y="121"/>
                    </a:cubicBezTo>
                    <a:cubicBezTo>
                      <a:pt x="421" y="108"/>
                      <a:pt x="408" y="90"/>
                      <a:pt x="394" y="82"/>
                    </a:cubicBezTo>
                    <a:cubicBezTo>
                      <a:pt x="387" y="78"/>
                      <a:pt x="379" y="69"/>
                      <a:pt x="373" y="62"/>
                    </a:cubicBezTo>
                    <a:cubicBezTo>
                      <a:pt x="368" y="57"/>
                      <a:pt x="363" y="52"/>
                      <a:pt x="357" y="48"/>
                    </a:cubicBezTo>
                    <a:cubicBezTo>
                      <a:pt x="350" y="43"/>
                      <a:pt x="341" y="34"/>
                      <a:pt x="332" y="30"/>
                    </a:cubicBezTo>
                    <a:cubicBezTo>
                      <a:pt x="335" y="31"/>
                      <a:pt x="338" y="31"/>
                      <a:pt x="341" y="32"/>
                    </a:cubicBezTo>
                    <a:cubicBezTo>
                      <a:pt x="358" y="38"/>
                      <a:pt x="374" y="47"/>
                      <a:pt x="388" y="58"/>
                    </a:cubicBezTo>
                    <a:cubicBezTo>
                      <a:pt x="402" y="69"/>
                      <a:pt x="416" y="80"/>
                      <a:pt x="429" y="93"/>
                    </a:cubicBezTo>
                    <a:cubicBezTo>
                      <a:pt x="434" y="98"/>
                      <a:pt x="440" y="104"/>
                      <a:pt x="445" y="111"/>
                    </a:cubicBezTo>
                    <a:cubicBezTo>
                      <a:pt x="448" y="115"/>
                      <a:pt x="453" y="119"/>
                      <a:pt x="456" y="125"/>
                    </a:cubicBezTo>
                    <a:cubicBezTo>
                      <a:pt x="454" y="130"/>
                      <a:pt x="451" y="135"/>
                      <a:pt x="446" y="140"/>
                    </a:cubicBezTo>
                    <a:moveTo>
                      <a:pt x="98" y="136"/>
                    </a:moveTo>
                    <a:cubicBezTo>
                      <a:pt x="97" y="129"/>
                      <a:pt x="97" y="121"/>
                      <a:pt x="98" y="114"/>
                    </a:cubicBezTo>
                    <a:cubicBezTo>
                      <a:pt x="99" y="113"/>
                      <a:pt x="100" y="112"/>
                      <a:pt x="101" y="111"/>
                    </a:cubicBezTo>
                    <a:cubicBezTo>
                      <a:pt x="105" y="105"/>
                      <a:pt x="111" y="100"/>
                      <a:pt x="115" y="95"/>
                    </a:cubicBezTo>
                    <a:cubicBezTo>
                      <a:pt x="125" y="84"/>
                      <a:pt x="135" y="74"/>
                      <a:pt x="145" y="64"/>
                    </a:cubicBezTo>
                    <a:cubicBezTo>
                      <a:pt x="155" y="53"/>
                      <a:pt x="169" y="43"/>
                      <a:pt x="181" y="35"/>
                    </a:cubicBezTo>
                    <a:cubicBezTo>
                      <a:pt x="188" y="30"/>
                      <a:pt x="198" y="28"/>
                      <a:pt x="208" y="27"/>
                    </a:cubicBezTo>
                    <a:cubicBezTo>
                      <a:pt x="205" y="28"/>
                      <a:pt x="203" y="29"/>
                      <a:pt x="201" y="30"/>
                    </a:cubicBezTo>
                    <a:cubicBezTo>
                      <a:pt x="184" y="41"/>
                      <a:pt x="169" y="51"/>
                      <a:pt x="155" y="67"/>
                    </a:cubicBezTo>
                    <a:cubicBezTo>
                      <a:pt x="143" y="81"/>
                      <a:pt x="130" y="94"/>
                      <a:pt x="118" y="109"/>
                    </a:cubicBezTo>
                    <a:cubicBezTo>
                      <a:pt x="113" y="116"/>
                      <a:pt x="108" y="123"/>
                      <a:pt x="103" y="129"/>
                    </a:cubicBezTo>
                    <a:cubicBezTo>
                      <a:pt x="101" y="131"/>
                      <a:pt x="99" y="134"/>
                      <a:pt x="98" y="136"/>
                    </a:cubicBezTo>
                    <a:moveTo>
                      <a:pt x="101" y="99"/>
                    </a:moveTo>
                    <a:cubicBezTo>
                      <a:pt x="103" y="92"/>
                      <a:pt x="106" y="84"/>
                      <a:pt x="108" y="77"/>
                    </a:cubicBezTo>
                    <a:cubicBezTo>
                      <a:pt x="109" y="77"/>
                      <a:pt x="109" y="77"/>
                      <a:pt x="109" y="77"/>
                    </a:cubicBezTo>
                    <a:cubicBezTo>
                      <a:pt x="109" y="75"/>
                      <a:pt x="110" y="74"/>
                      <a:pt x="111" y="73"/>
                    </a:cubicBezTo>
                    <a:cubicBezTo>
                      <a:pt x="113" y="69"/>
                      <a:pt x="117" y="66"/>
                      <a:pt x="119" y="63"/>
                    </a:cubicBezTo>
                    <a:cubicBezTo>
                      <a:pt x="123" y="58"/>
                      <a:pt x="129" y="53"/>
                      <a:pt x="134" y="48"/>
                    </a:cubicBezTo>
                    <a:cubicBezTo>
                      <a:pt x="138" y="44"/>
                      <a:pt x="144" y="41"/>
                      <a:pt x="150" y="38"/>
                    </a:cubicBezTo>
                    <a:cubicBezTo>
                      <a:pt x="155" y="35"/>
                      <a:pt x="160" y="29"/>
                      <a:pt x="166" y="26"/>
                    </a:cubicBezTo>
                    <a:cubicBezTo>
                      <a:pt x="178" y="20"/>
                      <a:pt x="191" y="19"/>
                      <a:pt x="204" y="17"/>
                    </a:cubicBezTo>
                    <a:cubicBezTo>
                      <a:pt x="206" y="17"/>
                      <a:pt x="208" y="17"/>
                      <a:pt x="209" y="17"/>
                    </a:cubicBezTo>
                    <a:cubicBezTo>
                      <a:pt x="213" y="17"/>
                      <a:pt x="217" y="17"/>
                      <a:pt x="221" y="18"/>
                    </a:cubicBezTo>
                    <a:cubicBezTo>
                      <a:pt x="207" y="19"/>
                      <a:pt x="193" y="21"/>
                      <a:pt x="180" y="27"/>
                    </a:cubicBezTo>
                    <a:cubicBezTo>
                      <a:pt x="173" y="30"/>
                      <a:pt x="167" y="36"/>
                      <a:pt x="161" y="41"/>
                    </a:cubicBezTo>
                    <a:cubicBezTo>
                      <a:pt x="154" y="47"/>
                      <a:pt x="147" y="52"/>
                      <a:pt x="140" y="58"/>
                    </a:cubicBezTo>
                    <a:cubicBezTo>
                      <a:pt x="127" y="71"/>
                      <a:pt x="115" y="87"/>
                      <a:pt x="101" y="99"/>
                    </a:cubicBezTo>
                    <a:moveTo>
                      <a:pt x="315" y="23"/>
                    </a:moveTo>
                    <a:cubicBezTo>
                      <a:pt x="319" y="22"/>
                      <a:pt x="322" y="20"/>
                      <a:pt x="325" y="19"/>
                    </a:cubicBezTo>
                    <a:cubicBezTo>
                      <a:pt x="332" y="16"/>
                      <a:pt x="340" y="15"/>
                      <a:pt x="346" y="15"/>
                    </a:cubicBezTo>
                    <a:cubicBezTo>
                      <a:pt x="377" y="15"/>
                      <a:pt x="404" y="39"/>
                      <a:pt x="409" y="44"/>
                    </a:cubicBezTo>
                    <a:cubicBezTo>
                      <a:pt x="426" y="60"/>
                      <a:pt x="455" y="86"/>
                      <a:pt x="457" y="112"/>
                    </a:cubicBezTo>
                    <a:cubicBezTo>
                      <a:pt x="450" y="103"/>
                      <a:pt x="440" y="94"/>
                      <a:pt x="433" y="87"/>
                    </a:cubicBezTo>
                    <a:cubicBezTo>
                      <a:pt x="420" y="71"/>
                      <a:pt x="402" y="58"/>
                      <a:pt x="386" y="46"/>
                    </a:cubicBezTo>
                    <a:cubicBezTo>
                      <a:pt x="374" y="38"/>
                      <a:pt x="359" y="30"/>
                      <a:pt x="346" y="26"/>
                    </a:cubicBezTo>
                    <a:cubicBezTo>
                      <a:pt x="338" y="23"/>
                      <a:pt x="331" y="23"/>
                      <a:pt x="324" y="23"/>
                    </a:cubicBezTo>
                    <a:cubicBezTo>
                      <a:pt x="321" y="23"/>
                      <a:pt x="318" y="23"/>
                      <a:pt x="315" y="23"/>
                    </a:cubicBezTo>
                    <a:moveTo>
                      <a:pt x="125" y="47"/>
                    </a:moveTo>
                    <a:cubicBezTo>
                      <a:pt x="128" y="42"/>
                      <a:pt x="131" y="38"/>
                      <a:pt x="134" y="36"/>
                    </a:cubicBezTo>
                    <a:cubicBezTo>
                      <a:pt x="157" y="15"/>
                      <a:pt x="183" y="9"/>
                      <a:pt x="197" y="9"/>
                    </a:cubicBezTo>
                    <a:cubicBezTo>
                      <a:pt x="197" y="9"/>
                      <a:pt x="198" y="9"/>
                      <a:pt x="198" y="9"/>
                    </a:cubicBezTo>
                    <a:cubicBezTo>
                      <a:pt x="200" y="9"/>
                      <a:pt x="202" y="9"/>
                      <a:pt x="205" y="10"/>
                    </a:cubicBezTo>
                    <a:cubicBezTo>
                      <a:pt x="205" y="10"/>
                      <a:pt x="204" y="10"/>
                      <a:pt x="204" y="10"/>
                    </a:cubicBezTo>
                    <a:cubicBezTo>
                      <a:pt x="201" y="10"/>
                      <a:pt x="197" y="10"/>
                      <a:pt x="194" y="10"/>
                    </a:cubicBezTo>
                    <a:cubicBezTo>
                      <a:pt x="179" y="13"/>
                      <a:pt x="165" y="17"/>
                      <a:pt x="152" y="25"/>
                    </a:cubicBezTo>
                    <a:cubicBezTo>
                      <a:pt x="143" y="32"/>
                      <a:pt x="133" y="39"/>
                      <a:pt x="125" y="47"/>
                    </a:cubicBezTo>
                    <a:moveTo>
                      <a:pt x="329" y="0"/>
                    </a:moveTo>
                    <a:cubicBezTo>
                      <a:pt x="325" y="1"/>
                      <a:pt x="321" y="3"/>
                      <a:pt x="317" y="4"/>
                    </a:cubicBezTo>
                    <a:cubicBezTo>
                      <a:pt x="303" y="10"/>
                      <a:pt x="291" y="20"/>
                      <a:pt x="280" y="29"/>
                    </a:cubicBezTo>
                    <a:cubicBezTo>
                      <a:pt x="278" y="31"/>
                      <a:pt x="276" y="31"/>
                      <a:pt x="274" y="31"/>
                    </a:cubicBezTo>
                    <a:cubicBezTo>
                      <a:pt x="264" y="31"/>
                      <a:pt x="250" y="15"/>
                      <a:pt x="243" y="10"/>
                    </a:cubicBezTo>
                    <a:cubicBezTo>
                      <a:pt x="240" y="7"/>
                      <a:pt x="236" y="5"/>
                      <a:pt x="232" y="2"/>
                    </a:cubicBezTo>
                    <a:cubicBezTo>
                      <a:pt x="195" y="4"/>
                      <a:pt x="158" y="7"/>
                      <a:pt x="120" y="11"/>
                    </a:cubicBezTo>
                    <a:cubicBezTo>
                      <a:pt x="112" y="19"/>
                      <a:pt x="102" y="30"/>
                      <a:pt x="92" y="43"/>
                    </a:cubicBezTo>
                    <a:cubicBezTo>
                      <a:pt x="85" y="47"/>
                      <a:pt x="79" y="56"/>
                      <a:pt x="74" y="62"/>
                    </a:cubicBezTo>
                    <a:cubicBezTo>
                      <a:pt x="71" y="66"/>
                      <a:pt x="66" y="68"/>
                      <a:pt x="63" y="72"/>
                    </a:cubicBezTo>
                    <a:cubicBezTo>
                      <a:pt x="61" y="75"/>
                      <a:pt x="59" y="79"/>
                      <a:pt x="57" y="82"/>
                    </a:cubicBezTo>
                    <a:cubicBezTo>
                      <a:pt x="53" y="88"/>
                      <a:pt x="47" y="94"/>
                      <a:pt x="42" y="100"/>
                    </a:cubicBezTo>
                    <a:cubicBezTo>
                      <a:pt x="42" y="99"/>
                      <a:pt x="42" y="99"/>
                      <a:pt x="41" y="99"/>
                    </a:cubicBezTo>
                    <a:cubicBezTo>
                      <a:pt x="40" y="98"/>
                      <a:pt x="38" y="97"/>
                      <a:pt x="37" y="97"/>
                    </a:cubicBezTo>
                    <a:cubicBezTo>
                      <a:pt x="36" y="96"/>
                      <a:pt x="35" y="96"/>
                      <a:pt x="34" y="96"/>
                    </a:cubicBezTo>
                    <a:cubicBezTo>
                      <a:pt x="33" y="96"/>
                      <a:pt x="33" y="96"/>
                      <a:pt x="33" y="96"/>
                    </a:cubicBezTo>
                    <a:cubicBezTo>
                      <a:pt x="33" y="96"/>
                      <a:pt x="33" y="96"/>
                      <a:pt x="33" y="96"/>
                    </a:cubicBezTo>
                    <a:cubicBezTo>
                      <a:pt x="33" y="96"/>
                      <a:pt x="32" y="96"/>
                      <a:pt x="32" y="96"/>
                    </a:cubicBezTo>
                    <a:cubicBezTo>
                      <a:pt x="29" y="96"/>
                      <a:pt x="26" y="96"/>
                      <a:pt x="24" y="97"/>
                    </a:cubicBezTo>
                    <a:cubicBezTo>
                      <a:pt x="19" y="100"/>
                      <a:pt x="17" y="109"/>
                      <a:pt x="20" y="114"/>
                    </a:cubicBezTo>
                    <a:cubicBezTo>
                      <a:pt x="21" y="115"/>
                      <a:pt x="21" y="116"/>
                      <a:pt x="22" y="116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4" y="119"/>
                      <a:pt x="26" y="121"/>
                      <a:pt x="28" y="122"/>
                    </a:cubicBezTo>
                    <a:cubicBezTo>
                      <a:pt x="26" y="126"/>
                      <a:pt x="24" y="129"/>
                      <a:pt x="22" y="132"/>
                    </a:cubicBezTo>
                    <a:cubicBezTo>
                      <a:pt x="21" y="132"/>
                      <a:pt x="21" y="132"/>
                      <a:pt x="21" y="132"/>
                    </a:cubicBezTo>
                    <a:cubicBezTo>
                      <a:pt x="20" y="130"/>
                      <a:pt x="18" y="129"/>
                      <a:pt x="15" y="129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4" y="129"/>
                      <a:pt x="14" y="129"/>
                      <a:pt x="13" y="130"/>
                    </a:cubicBezTo>
                    <a:cubicBezTo>
                      <a:pt x="13" y="130"/>
                      <a:pt x="12" y="130"/>
                      <a:pt x="12" y="130"/>
                    </a:cubicBezTo>
                    <a:cubicBezTo>
                      <a:pt x="9" y="131"/>
                      <a:pt x="7" y="133"/>
                      <a:pt x="6" y="135"/>
                    </a:cubicBezTo>
                    <a:cubicBezTo>
                      <a:pt x="7" y="141"/>
                      <a:pt x="8" y="146"/>
                      <a:pt x="9" y="152"/>
                    </a:cubicBezTo>
                    <a:cubicBezTo>
                      <a:pt x="10" y="153"/>
                      <a:pt x="12" y="153"/>
                      <a:pt x="13" y="153"/>
                    </a:cubicBezTo>
                    <a:cubicBezTo>
                      <a:pt x="12" y="157"/>
                      <a:pt x="11" y="160"/>
                      <a:pt x="10" y="164"/>
                    </a:cubicBezTo>
                    <a:cubicBezTo>
                      <a:pt x="12" y="184"/>
                      <a:pt x="10" y="204"/>
                      <a:pt x="7" y="224"/>
                    </a:cubicBezTo>
                    <a:cubicBezTo>
                      <a:pt x="8" y="227"/>
                      <a:pt x="8" y="229"/>
                      <a:pt x="9" y="232"/>
                    </a:cubicBezTo>
                    <a:cubicBezTo>
                      <a:pt x="10" y="236"/>
                      <a:pt x="11" y="239"/>
                      <a:pt x="12" y="243"/>
                    </a:cubicBezTo>
                    <a:cubicBezTo>
                      <a:pt x="11" y="243"/>
                      <a:pt x="9" y="242"/>
                      <a:pt x="8" y="242"/>
                    </a:cubicBezTo>
                    <a:cubicBezTo>
                      <a:pt x="7" y="242"/>
                      <a:pt x="5" y="243"/>
                      <a:pt x="4" y="243"/>
                    </a:cubicBezTo>
                    <a:cubicBezTo>
                      <a:pt x="2" y="249"/>
                      <a:pt x="1" y="255"/>
                      <a:pt x="0" y="260"/>
                    </a:cubicBezTo>
                    <a:cubicBezTo>
                      <a:pt x="0" y="261"/>
                      <a:pt x="1" y="261"/>
                      <a:pt x="1" y="262"/>
                    </a:cubicBezTo>
                    <a:cubicBezTo>
                      <a:pt x="3" y="265"/>
                      <a:pt x="8" y="267"/>
                      <a:pt x="12" y="267"/>
                    </a:cubicBezTo>
                    <a:cubicBezTo>
                      <a:pt x="15" y="267"/>
                      <a:pt x="17" y="266"/>
                      <a:pt x="19" y="264"/>
                    </a:cubicBezTo>
                    <a:cubicBezTo>
                      <a:pt x="19" y="263"/>
                      <a:pt x="20" y="263"/>
                      <a:pt x="20" y="262"/>
                    </a:cubicBezTo>
                    <a:cubicBezTo>
                      <a:pt x="28" y="276"/>
                      <a:pt x="40" y="285"/>
                      <a:pt x="53" y="292"/>
                    </a:cubicBezTo>
                    <a:cubicBezTo>
                      <a:pt x="50" y="295"/>
                      <a:pt x="49" y="300"/>
                      <a:pt x="51" y="304"/>
                    </a:cubicBezTo>
                    <a:cubicBezTo>
                      <a:pt x="51" y="305"/>
                      <a:pt x="51" y="305"/>
                      <a:pt x="51" y="306"/>
                    </a:cubicBezTo>
                    <a:cubicBezTo>
                      <a:pt x="53" y="310"/>
                      <a:pt x="56" y="313"/>
                      <a:pt x="60" y="313"/>
                    </a:cubicBezTo>
                    <a:cubicBezTo>
                      <a:pt x="61" y="313"/>
                      <a:pt x="61" y="313"/>
                      <a:pt x="62" y="312"/>
                    </a:cubicBezTo>
                    <a:cubicBezTo>
                      <a:pt x="63" y="312"/>
                      <a:pt x="64" y="312"/>
                      <a:pt x="65" y="311"/>
                    </a:cubicBezTo>
                    <a:cubicBezTo>
                      <a:pt x="69" y="311"/>
                      <a:pt x="71" y="306"/>
                      <a:pt x="72" y="301"/>
                    </a:cubicBezTo>
                    <a:cubicBezTo>
                      <a:pt x="79" y="304"/>
                      <a:pt x="85" y="305"/>
                      <a:pt x="92" y="305"/>
                    </a:cubicBezTo>
                    <a:cubicBezTo>
                      <a:pt x="94" y="305"/>
                      <a:pt x="96" y="305"/>
                      <a:pt x="98" y="305"/>
                    </a:cubicBezTo>
                    <a:cubicBezTo>
                      <a:pt x="103" y="304"/>
                      <a:pt x="107" y="303"/>
                      <a:pt x="112" y="302"/>
                    </a:cubicBezTo>
                    <a:cubicBezTo>
                      <a:pt x="114" y="301"/>
                      <a:pt x="117" y="300"/>
                      <a:pt x="119" y="299"/>
                    </a:cubicBezTo>
                    <a:cubicBezTo>
                      <a:pt x="120" y="299"/>
                      <a:pt x="122" y="298"/>
                      <a:pt x="123" y="298"/>
                    </a:cubicBezTo>
                    <a:cubicBezTo>
                      <a:pt x="123" y="298"/>
                      <a:pt x="123" y="298"/>
                      <a:pt x="123" y="298"/>
                    </a:cubicBezTo>
                    <a:cubicBezTo>
                      <a:pt x="123" y="300"/>
                      <a:pt x="123" y="301"/>
                      <a:pt x="123" y="302"/>
                    </a:cubicBezTo>
                    <a:cubicBezTo>
                      <a:pt x="130" y="302"/>
                      <a:pt x="136" y="304"/>
                      <a:pt x="142" y="306"/>
                    </a:cubicBezTo>
                    <a:cubicBezTo>
                      <a:pt x="143" y="305"/>
                      <a:pt x="143" y="303"/>
                      <a:pt x="144" y="302"/>
                    </a:cubicBezTo>
                    <a:cubicBezTo>
                      <a:pt x="145" y="299"/>
                      <a:pt x="146" y="294"/>
                      <a:pt x="143" y="291"/>
                    </a:cubicBezTo>
                    <a:cubicBezTo>
                      <a:pt x="143" y="290"/>
                      <a:pt x="142" y="288"/>
                      <a:pt x="140" y="287"/>
                    </a:cubicBezTo>
                    <a:cubicBezTo>
                      <a:pt x="147" y="282"/>
                      <a:pt x="152" y="277"/>
                      <a:pt x="157" y="271"/>
                    </a:cubicBezTo>
                    <a:cubicBezTo>
                      <a:pt x="158" y="271"/>
                      <a:pt x="158" y="272"/>
                      <a:pt x="158" y="272"/>
                    </a:cubicBezTo>
                    <a:cubicBezTo>
                      <a:pt x="159" y="276"/>
                      <a:pt x="161" y="277"/>
                      <a:pt x="164" y="277"/>
                    </a:cubicBezTo>
                    <a:cubicBezTo>
                      <a:pt x="165" y="277"/>
                      <a:pt x="165" y="277"/>
                      <a:pt x="165" y="277"/>
                    </a:cubicBezTo>
                    <a:cubicBezTo>
                      <a:pt x="165" y="278"/>
                      <a:pt x="166" y="278"/>
                      <a:pt x="166" y="278"/>
                    </a:cubicBezTo>
                    <a:cubicBezTo>
                      <a:pt x="167" y="278"/>
                      <a:pt x="167" y="278"/>
                      <a:pt x="167" y="278"/>
                    </a:cubicBezTo>
                    <a:cubicBezTo>
                      <a:pt x="166" y="280"/>
                      <a:pt x="165" y="281"/>
                      <a:pt x="165" y="283"/>
                    </a:cubicBezTo>
                    <a:cubicBezTo>
                      <a:pt x="165" y="284"/>
                      <a:pt x="165" y="284"/>
                      <a:pt x="166" y="285"/>
                    </a:cubicBezTo>
                    <a:cubicBezTo>
                      <a:pt x="166" y="287"/>
                      <a:pt x="166" y="289"/>
                      <a:pt x="167" y="291"/>
                    </a:cubicBezTo>
                    <a:cubicBezTo>
                      <a:pt x="169" y="294"/>
                      <a:pt x="172" y="295"/>
                      <a:pt x="174" y="296"/>
                    </a:cubicBezTo>
                    <a:cubicBezTo>
                      <a:pt x="175" y="296"/>
                      <a:pt x="175" y="296"/>
                      <a:pt x="175" y="296"/>
                    </a:cubicBezTo>
                    <a:cubicBezTo>
                      <a:pt x="175" y="296"/>
                      <a:pt x="175" y="296"/>
                      <a:pt x="175" y="296"/>
                    </a:cubicBezTo>
                    <a:cubicBezTo>
                      <a:pt x="175" y="296"/>
                      <a:pt x="175" y="296"/>
                      <a:pt x="175" y="296"/>
                    </a:cubicBezTo>
                    <a:cubicBezTo>
                      <a:pt x="176" y="296"/>
                      <a:pt x="176" y="296"/>
                      <a:pt x="176" y="296"/>
                    </a:cubicBezTo>
                    <a:cubicBezTo>
                      <a:pt x="176" y="299"/>
                      <a:pt x="177" y="302"/>
                      <a:pt x="177" y="306"/>
                    </a:cubicBezTo>
                    <a:cubicBezTo>
                      <a:pt x="176" y="305"/>
                      <a:pt x="174" y="305"/>
                      <a:pt x="173" y="305"/>
                    </a:cubicBezTo>
                    <a:cubicBezTo>
                      <a:pt x="171" y="305"/>
                      <a:pt x="168" y="305"/>
                      <a:pt x="167" y="307"/>
                    </a:cubicBezTo>
                    <a:cubicBezTo>
                      <a:pt x="165" y="308"/>
                      <a:pt x="163" y="310"/>
                      <a:pt x="163" y="313"/>
                    </a:cubicBezTo>
                    <a:cubicBezTo>
                      <a:pt x="162" y="318"/>
                      <a:pt x="165" y="321"/>
                      <a:pt x="169" y="323"/>
                    </a:cubicBezTo>
                    <a:cubicBezTo>
                      <a:pt x="171" y="325"/>
                      <a:pt x="173" y="326"/>
                      <a:pt x="175" y="326"/>
                    </a:cubicBezTo>
                    <a:cubicBezTo>
                      <a:pt x="177" y="326"/>
                      <a:pt x="178" y="325"/>
                      <a:pt x="179" y="325"/>
                    </a:cubicBezTo>
                    <a:cubicBezTo>
                      <a:pt x="180" y="328"/>
                      <a:pt x="180" y="331"/>
                      <a:pt x="181" y="334"/>
                    </a:cubicBezTo>
                    <a:cubicBezTo>
                      <a:pt x="180" y="334"/>
                      <a:pt x="178" y="334"/>
                      <a:pt x="177" y="335"/>
                    </a:cubicBezTo>
                    <a:cubicBezTo>
                      <a:pt x="181" y="341"/>
                      <a:pt x="183" y="348"/>
                      <a:pt x="185" y="355"/>
                    </a:cubicBezTo>
                    <a:cubicBezTo>
                      <a:pt x="185" y="355"/>
                      <a:pt x="186" y="355"/>
                      <a:pt x="186" y="355"/>
                    </a:cubicBezTo>
                    <a:cubicBezTo>
                      <a:pt x="186" y="355"/>
                      <a:pt x="186" y="355"/>
                      <a:pt x="186" y="355"/>
                    </a:cubicBezTo>
                    <a:cubicBezTo>
                      <a:pt x="188" y="359"/>
                      <a:pt x="189" y="364"/>
                      <a:pt x="191" y="368"/>
                    </a:cubicBezTo>
                    <a:cubicBezTo>
                      <a:pt x="192" y="370"/>
                      <a:pt x="193" y="373"/>
                      <a:pt x="194" y="375"/>
                    </a:cubicBezTo>
                    <a:cubicBezTo>
                      <a:pt x="194" y="375"/>
                      <a:pt x="194" y="375"/>
                      <a:pt x="194" y="375"/>
                    </a:cubicBezTo>
                    <a:cubicBezTo>
                      <a:pt x="194" y="375"/>
                      <a:pt x="194" y="375"/>
                      <a:pt x="193" y="375"/>
                    </a:cubicBezTo>
                    <a:cubicBezTo>
                      <a:pt x="191" y="375"/>
                      <a:pt x="189" y="376"/>
                      <a:pt x="188" y="377"/>
                    </a:cubicBezTo>
                    <a:cubicBezTo>
                      <a:pt x="187" y="381"/>
                      <a:pt x="187" y="385"/>
                      <a:pt x="186" y="389"/>
                    </a:cubicBezTo>
                    <a:cubicBezTo>
                      <a:pt x="186" y="389"/>
                      <a:pt x="186" y="389"/>
                      <a:pt x="186" y="389"/>
                    </a:cubicBezTo>
                    <a:cubicBezTo>
                      <a:pt x="188" y="393"/>
                      <a:pt x="190" y="394"/>
                      <a:pt x="193" y="394"/>
                    </a:cubicBezTo>
                    <a:cubicBezTo>
                      <a:pt x="194" y="395"/>
                      <a:pt x="195" y="396"/>
                      <a:pt x="197" y="396"/>
                    </a:cubicBezTo>
                    <a:cubicBezTo>
                      <a:pt x="197" y="396"/>
                      <a:pt x="197" y="396"/>
                      <a:pt x="197" y="396"/>
                    </a:cubicBezTo>
                    <a:cubicBezTo>
                      <a:pt x="199" y="396"/>
                      <a:pt x="201" y="395"/>
                      <a:pt x="202" y="394"/>
                    </a:cubicBezTo>
                    <a:cubicBezTo>
                      <a:pt x="203" y="393"/>
                      <a:pt x="204" y="393"/>
                      <a:pt x="204" y="392"/>
                    </a:cubicBezTo>
                    <a:cubicBezTo>
                      <a:pt x="210" y="401"/>
                      <a:pt x="217" y="410"/>
                      <a:pt x="225" y="417"/>
                    </a:cubicBezTo>
                    <a:cubicBezTo>
                      <a:pt x="232" y="420"/>
                      <a:pt x="238" y="424"/>
                      <a:pt x="243" y="429"/>
                    </a:cubicBezTo>
                    <a:cubicBezTo>
                      <a:pt x="243" y="429"/>
                      <a:pt x="244" y="429"/>
                      <a:pt x="244" y="429"/>
                    </a:cubicBezTo>
                    <a:cubicBezTo>
                      <a:pt x="257" y="435"/>
                      <a:pt x="270" y="438"/>
                      <a:pt x="284" y="439"/>
                    </a:cubicBezTo>
                    <a:cubicBezTo>
                      <a:pt x="284" y="439"/>
                      <a:pt x="284" y="439"/>
                      <a:pt x="284" y="439"/>
                    </a:cubicBezTo>
                    <a:cubicBezTo>
                      <a:pt x="283" y="440"/>
                      <a:pt x="283" y="440"/>
                      <a:pt x="283" y="441"/>
                    </a:cubicBezTo>
                    <a:cubicBezTo>
                      <a:pt x="282" y="445"/>
                      <a:pt x="282" y="449"/>
                      <a:pt x="284" y="452"/>
                    </a:cubicBezTo>
                    <a:cubicBezTo>
                      <a:pt x="284" y="452"/>
                      <a:pt x="284" y="452"/>
                      <a:pt x="284" y="452"/>
                    </a:cubicBezTo>
                    <a:cubicBezTo>
                      <a:pt x="284" y="454"/>
                      <a:pt x="285" y="456"/>
                      <a:pt x="286" y="457"/>
                    </a:cubicBezTo>
                    <a:cubicBezTo>
                      <a:pt x="287" y="458"/>
                      <a:pt x="289" y="459"/>
                      <a:pt x="291" y="459"/>
                    </a:cubicBezTo>
                    <a:cubicBezTo>
                      <a:pt x="294" y="459"/>
                      <a:pt x="298" y="456"/>
                      <a:pt x="300" y="453"/>
                    </a:cubicBezTo>
                    <a:cubicBezTo>
                      <a:pt x="303" y="450"/>
                      <a:pt x="305" y="444"/>
                      <a:pt x="304" y="439"/>
                    </a:cubicBezTo>
                    <a:cubicBezTo>
                      <a:pt x="313" y="439"/>
                      <a:pt x="322" y="438"/>
                      <a:pt x="330" y="437"/>
                    </a:cubicBezTo>
                    <a:cubicBezTo>
                      <a:pt x="334" y="437"/>
                      <a:pt x="338" y="437"/>
                      <a:pt x="342" y="437"/>
                    </a:cubicBezTo>
                    <a:cubicBezTo>
                      <a:pt x="342" y="437"/>
                      <a:pt x="342" y="437"/>
                      <a:pt x="342" y="437"/>
                    </a:cubicBezTo>
                    <a:cubicBezTo>
                      <a:pt x="341" y="438"/>
                      <a:pt x="341" y="439"/>
                      <a:pt x="341" y="441"/>
                    </a:cubicBezTo>
                    <a:cubicBezTo>
                      <a:pt x="341" y="441"/>
                      <a:pt x="341" y="442"/>
                      <a:pt x="341" y="443"/>
                    </a:cubicBezTo>
                    <a:cubicBezTo>
                      <a:pt x="348" y="439"/>
                      <a:pt x="355" y="437"/>
                      <a:pt x="363" y="436"/>
                    </a:cubicBezTo>
                    <a:cubicBezTo>
                      <a:pt x="363" y="435"/>
                      <a:pt x="363" y="434"/>
                      <a:pt x="363" y="434"/>
                    </a:cubicBezTo>
                    <a:cubicBezTo>
                      <a:pt x="366" y="433"/>
                      <a:pt x="370" y="432"/>
                      <a:pt x="373" y="430"/>
                    </a:cubicBezTo>
                    <a:cubicBezTo>
                      <a:pt x="379" y="427"/>
                      <a:pt x="386" y="422"/>
                      <a:pt x="391" y="417"/>
                    </a:cubicBezTo>
                    <a:cubicBezTo>
                      <a:pt x="394" y="415"/>
                      <a:pt x="396" y="413"/>
                      <a:pt x="399" y="411"/>
                    </a:cubicBezTo>
                    <a:cubicBezTo>
                      <a:pt x="399" y="412"/>
                      <a:pt x="400" y="413"/>
                      <a:pt x="401" y="414"/>
                    </a:cubicBezTo>
                    <a:cubicBezTo>
                      <a:pt x="402" y="418"/>
                      <a:pt x="405" y="421"/>
                      <a:pt x="409" y="421"/>
                    </a:cubicBezTo>
                    <a:cubicBezTo>
                      <a:pt x="409" y="421"/>
                      <a:pt x="410" y="421"/>
                      <a:pt x="410" y="421"/>
                    </a:cubicBezTo>
                    <a:cubicBezTo>
                      <a:pt x="414" y="420"/>
                      <a:pt x="417" y="416"/>
                      <a:pt x="418" y="411"/>
                    </a:cubicBezTo>
                    <a:cubicBezTo>
                      <a:pt x="421" y="406"/>
                      <a:pt x="422" y="400"/>
                      <a:pt x="418" y="397"/>
                    </a:cubicBezTo>
                    <a:cubicBezTo>
                      <a:pt x="417" y="396"/>
                      <a:pt x="416" y="395"/>
                      <a:pt x="415" y="395"/>
                    </a:cubicBezTo>
                    <a:cubicBezTo>
                      <a:pt x="422" y="387"/>
                      <a:pt x="427" y="376"/>
                      <a:pt x="430" y="365"/>
                    </a:cubicBezTo>
                    <a:cubicBezTo>
                      <a:pt x="431" y="366"/>
                      <a:pt x="432" y="367"/>
                      <a:pt x="433" y="368"/>
                    </a:cubicBezTo>
                    <a:cubicBezTo>
                      <a:pt x="434" y="368"/>
                      <a:pt x="435" y="368"/>
                      <a:pt x="436" y="368"/>
                    </a:cubicBezTo>
                    <a:cubicBezTo>
                      <a:pt x="437" y="368"/>
                      <a:pt x="438" y="368"/>
                      <a:pt x="439" y="367"/>
                    </a:cubicBezTo>
                    <a:cubicBezTo>
                      <a:pt x="439" y="365"/>
                      <a:pt x="439" y="363"/>
                      <a:pt x="439" y="361"/>
                    </a:cubicBezTo>
                    <a:cubicBezTo>
                      <a:pt x="439" y="355"/>
                      <a:pt x="440" y="349"/>
                      <a:pt x="441" y="343"/>
                    </a:cubicBezTo>
                    <a:cubicBezTo>
                      <a:pt x="440" y="343"/>
                      <a:pt x="439" y="343"/>
                      <a:pt x="438" y="343"/>
                    </a:cubicBezTo>
                    <a:cubicBezTo>
                      <a:pt x="437" y="343"/>
                      <a:pt x="436" y="343"/>
                      <a:pt x="434" y="344"/>
                    </a:cubicBezTo>
                    <a:cubicBezTo>
                      <a:pt x="435" y="338"/>
                      <a:pt x="435" y="333"/>
                      <a:pt x="435" y="328"/>
                    </a:cubicBezTo>
                    <a:cubicBezTo>
                      <a:pt x="434" y="318"/>
                      <a:pt x="433" y="308"/>
                      <a:pt x="431" y="298"/>
                    </a:cubicBezTo>
                    <a:cubicBezTo>
                      <a:pt x="433" y="298"/>
                      <a:pt x="435" y="297"/>
                      <a:pt x="436" y="296"/>
                    </a:cubicBezTo>
                    <a:cubicBezTo>
                      <a:pt x="441" y="294"/>
                      <a:pt x="444" y="286"/>
                      <a:pt x="444" y="281"/>
                    </a:cubicBezTo>
                    <a:cubicBezTo>
                      <a:pt x="444" y="278"/>
                      <a:pt x="442" y="274"/>
                      <a:pt x="439" y="273"/>
                    </a:cubicBezTo>
                    <a:cubicBezTo>
                      <a:pt x="439" y="273"/>
                      <a:pt x="438" y="273"/>
                      <a:pt x="437" y="273"/>
                    </a:cubicBezTo>
                    <a:cubicBezTo>
                      <a:pt x="437" y="273"/>
                      <a:pt x="436" y="273"/>
                      <a:pt x="436" y="273"/>
                    </a:cubicBezTo>
                    <a:cubicBezTo>
                      <a:pt x="436" y="273"/>
                      <a:pt x="436" y="273"/>
                      <a:pt x="436" y="273"/>
                    </a:cubicBezTo>
                    <a:cubicBezTo>
                      <a:pt x="434" y="273"/>
                      <a:pt x="433" y="274"/>
                      <a:pt x="432" y="274"/>
                    </a:cubicBezTo>
                    <a:cubicBezTo>
                      <a:pt x="432" y="274"/>
                      <a:pt x="431" y="274"/>
                      <a:pt x="431" y="273"/>
                    </a:cubicBezTo>
                    <a:cubicBezTo>
                      <a:pt x="430" y="273"/>
                      <a:pt x="430" y="273"/>
                      <a:pt x="429" y="273"/>
                    </a:cubicBezTo>
                    <a:cubicBezTo>
                      <a:pt x="428" y="273"/>
                      <a:pt x="427" y="273"/>
                      <a:pt x="427" y="274"/>
                    </a:cubicBezTo>
                    <a:cubicBezTo>
                      <a:pt x="426" y="271"/>
                      <a:pt x="425" y="267"/>
                      <a:pt x="424" y="264"/>
                    </a:cubicBezTo>
                    <a:cubicBezTo>
                      <a:pt x="425" y="264"/>
                      <a:pt x="426" y="264"/>
                      <a:pt x="426" y="264"/>
                    </a:cubicBezTo>
                    <a:cubicBezTo>
                      <a:pt x="429" y="262"/>
                      <a:pt x="431" y="258"/>
                      <a:pt x="432" y="255"/>
                    </a:cubicBezTo>
                    <a:cubicBezTo>
                      <a:pt x="433" y="254"/>
                      <a:pt x="433" y="253"/>
                      <a:pt x="433" y="252"/>
                    </a:cubicBezTo>
                    <a:cubicBezTo>
                      <a:pt x="441" y="258"/>
                      <a:pt x="449" y="263"/>
                      <a:pt x="457" y="267"/>
                    </a:cubicBezTo>
                    <a:cubicBezTo>
                      <a:pt x="458" y="267"/>
                      <a:pt x="458" y="267"/>
                      <a:pt x="458" y="267"/>
                    </a:cubicBezTo>
                    <a:cubicBezTo>
                      <a:pt x="456" y="272"/>
                      <a:pt x="456" y="278"/>
                      <a:pt x="459" y="282"/>
                    </a:cubicBezTo>
                    <a:cubicBezTo>
                      <a:pt x="460" y="283"/>
                      <a:pt x="461" y="284"/>
                      <a:pt x="463" y="285"/>
                    </a:cubicBezTo>
                    <a:cubicBezTo>
                      <a:pt x="464" y="286"/>
                      <a:pt x="465" y="286"/>
                      <a:pt x="466" y="286"/>
                    </a:cubicBezTo>
                    <a:cubicBezTo>
                      <a:pt x="468" y="286"/>
                      <a:pt x="471" y="285"/>
                      <a:pt x="473" y="283"/>
                    </a:cubicBezTo>
                    <a:cubicBezTo>
                      <a:pt x="475" y="281"/>
                      <a:pt x="477" y="277"/>
                      <a:pt x="478" y="273"/>
                    </a:cubicBezTo>
                    <a:cubicBezTo>
                      <a:pt x="481" y="273"/>
                      <a:pt x="485" y="274"/>
                      <a:pt x="489" y="274"/>
                    </a:cubicBezTo>
                    <a:cubicBezTo>
                      <a:pt x="496" y="274"/>
                      <a:pt x="502" y="273"/>
                      <a:pt x="509" y="271"/>
                    </a:cubicBezTo>
                    <a:cubicBezTo>
                      <a:pt x="509" y="273"/>
                      <a:pt x="510" y="275"/>
                      <a:pt x="511" y="277"/>
                    </a:cubicBezTo>
                    <a:cubicBezTo>
                      <a:pt x="511" y="277"/>
                      <a:pt x="511" y="277"/>
                      <a:pt x="511" y="278"/>
                    </a:cubicBezTo>
                    <a:cubicBezTo>
                      <a:pt x="511" y="279"/>
                      <a:pt x="512" y="280"/>
                      <a:pt x="512" y="281"/>
                    </a:cubicBezTo>
                    <a:cubicBezTo>
                      <a:pt x="514" y="281"/>
                      <a:pt x="515" y="281"/>
                      <a:pt x="516" y="281"/>
                    </a:cubicBezTo>
                    <a:cubicBezTo>
                      <a:pt x="516" y="281"/>
                      <a:pt x="517" y="281"/>
                      <a:pt x="517" y="281"/>
                    </a:cubicBezTo>
                    <a:cubicBezTo>
                      <a:pt x="520" y="281"/>
                      <a:pt x="523" y="281"/>
                      <a:pt x="526" y="282"/>
                    </a:cubicBezTo>
                    <a:cubicBezTo>
                      <a:pt x="529" y="280"/>
                      <a:pt x="530" y="277"/>
                      <a:pt x="531" y="275"/>
                    </a:cubicBezTo>
                    <a:cubicBezTo>
                      <a:pt x="531" y="273"/>
                      <a:pt x="532" y="272"/>
                      <a:pt x="532" y="271"/>
                    </a:cubicBezTo>
                    <a:cubicBezTo>
                      <a:pt x="532" y="269"/>
                      <a:pt x="532" y="268"/>
                      <a:pt x="531" y="267"/>
                    </a:cubicBezTo>
                    <a:cubicBezTo>
                      <a:pt x="531" y="266"/>
                      <a:pt x="531" y="265"/>
                      <a:pt x="531" y="263"/>
                    </a:cubicBezTo>
                    <a:cubicBezTo>
                      <a:pt x="531" y="263"/>
                      <a:pt x="531" y="263"/>
                      <a:pt x="531" y="263"/>
                    </a:cubicBezTo>
                    <a:cubicBezTo>
                      <a:pt x="538" y="259"/>
                      <a:pt x="545" y="254"/>
                      <a:pt x="551" y="248"/>
                    </a:cubicBezTo>
                    <a:cubicBezTo>
                      <a:pt x="550" y="245"/>
                      <a:pt x="550" y="242"/>
                      <a:pt x="549" y="239"/>
                    </a:cubicBezTo>
                    <a:cubicBezTo>
                      <a:pt x="542" y="247"/>
                      <a:pt x="534" y="253"/>
                      <a:pt x="526" y="257"/>
                    </a:cubicBezTo>
                    <a:cubicBezTo>
                      <a:pt x="526" y="257"/>
                      <a:pt x="525" y="257"/>
                      <a:pt x="525" y="257"/>
                    </a:cubicBezTo>
                    <a:cubicBezTo>
                      <a:pt x="523" y="257"/>
                      <a:pt x="521" y="257"/>
                      <a:pt x="519" y="258"/>
                    </a:cubicBezTo>
                    <a:cubicBezTo>
                      <a:pt x="518" y="247"/>
                      <a:pt x="518" y="237"/>
                      <a:pt x="515" y="226"/>
                    </a:cubicBezTo>
                    <a:cubicBezTo>
                      <a:pt x="513" y="218"/>
                      <a:pt x="509" y="209"/>
                      <a:pt x="506" y="201"/>
                    </a:cubicBezTo>
                    <a:cubicBezTo>
                      <a:pt x="508" y="203"/>
                      <a:pt x="511" y="206"/>
                      <a:pt x="513" y="208"/>
                    </a:cubicBezTo>
                    <a:cubicBezTo>
                      <a:pt x="519" y="214"/>
                      <a:pt x="525" y="217"/>
                      <a:pt x="531" y="223"/>
                    </a:cubicBezTo>
                    <a:cubicBezTo>
                      <a:pt x="535" y="227"/>
                      <a:pt x="542" y="232"/>
                      <a:pt x="548" y="235"/>
                    </a:cubicBezTo>
                    <a:cubicBezTo>
                      <a:pt x="548" y="232"/>
                      <a:pt x="547" y="229"/>
                      <a:pt x="546" y="225"/>
                    </a:cubicBezTo>
                    <a:cubicBezTo>
                      <a:pt x="540" y="221"/>
                      <a:pt x="535" y="215"/>
                      <a:pt x="530" y="211"/>
                    </a:cubicBezTo>
                    <a:cubicBezTo>
                      <a:pt x="523" y="207"/>
                      <a:pt x="516" y="199"/>
                      <a:pt x="509" y="193"/>
                    </a:cubicBezTo>
                    <a:cubicBezTo>
                      <a:pt x="512" y="190"/>
                      <a:pt x="514" y="186"/>
                      <a:pt x="515" y="182"/>
                    </a:cubicBezTo>
                    <a:cubicBezTo>
                      <a:pt x="516" y="180"/>
                      <a:pt x="517" y="178"/>
                      <a:pt x="517" y="176"/>
                    </a:cubicBezTo>
                    <a:cubicBezTo>
                      <a:pt x="518" y="177"/>
                      <a:pt x="519" y="178"/>
                      <a:pt x="521" y="179"/>
                    </a:cubicBezTo>
                    <a:cubicBezTo>
                      <a:pt x="527" y="183"/>
                      <a:pt x="531" y="191"/>
                      <a:pt x="535" y="198"/>
                    </a:cubicBezTo>
                    <a:cubicBezTo>
                      <a:pt x="538" y="204"/>
                      <a:pt x="541" y="210"/>
                      <a:pt x="544" y="216"/>
                    </a:cubicBezTo>
                    <a:cubicBezTo>
                      <a:pt x="545" y="216"/>
                      <a:pt x="545" y="217"/>
                      <a:pt x="545" y="217"/>
                    </a:cubicBezTo>
                    <a:cubicBezTo>
                      <a:pt x="544" y="211"/>
                      <a:pt x="543" y="204"/>
                      <a:pt x="543" y="197"/>
                    </a:cubicBezTo>
                    <a:cubicBezTo>
                      <a:pt x="539" y="191"/>
                      <a:pt x="536" y="185"/>
                      <a:pt x="532" y="180"/>
                    </a:cubicBezTo>
                    <a:cubicBezTo>
                      <a:pt x="530" y="177"/>
                      <a:pt x="527" y="175"/>
                      <a:pt x="524" y="172"/>
                    </a:cubicBezTo>
                    <a:cubicBezTo>
                      <a:pt x="530" y="173"/>
                      <a:pt x="536" y="173"/>
                      <a:pt x="542" y="173"/>
                    </a:cubicBezTo>
                    <a:cubicBezTo>
                      <a:pt x="542" y="171"/>
                      <a:pt x="542" y="168"/>
                      <a:pt x="542" y="165"/>
                    </a:cubicBezTo>
                    <a:cubicBezTo>
                      <a:pt x="535" y="165"/>
                      <a:pt x="527" y="165"/>
                      <a:pt x="520" y="164"/>
                    </a:cubicBezTo>
                    <a:cubicBezTo>
                      <a:pt x="521" y="157"/>
                      <a:pt x="522" y="150"/>
                      <a:pt x="522" y="144"/>
                    </a:cubicBezTo>
                    <a:cubicBezTo>
                      <a:pt x="528" y="149"/>
                      <a:pt x="536" y="153"/>
                      <a:pt x="543" y="158"/>
                    </a:cubicBezTo>
                    <a:cubicBezTo>
                      <a:pt x="543" y="155"/>
                      <a:pt x="543" y="152"/>
                      <a:pt x="544" y="148"/>
                    </a:cubicBezTo>
                    <a:cubicBezTo>
                      <a:pt x="543" y="148"/>
                      <a:pt x="542" y="147"/>
                      <a:pt x="540" y="146"/>
                    </a:cubicBezTo>
                    <a:cubicBezTo>
                      <a:pt x="537" y="145"/>
                      <a:pt x="535" y="143"/>
                      <a:pt x="532" y="141"/>
                    </a:cubicBezTo>
                    <a:cubicBezTo>
                      <a:pt x="528" y="139"/>
                      <a:pt x="520" y="138"/>
                      <a:pt x="527" y="134"/>
                    </a:cubicBezTo>
                    <a:cubicBezTo>
                      <a:pt x="530" y="132"/>
                      <a:pt x="538" y="130"/>
                      <a:pt x="543" y="126"/>
                    </a:cubicBezTo>
                    <a:cubicBezTo>
                      <a:pt x="543" y="126"/>
                      <a:pt x="544" y="126"/>
                      <a:pt x="544" y="127"/>
                    </a:cubicBezTo>
                    <a:cubicBezTo>
                      <a:pt x="544" y="127"/>
                      <a:pt x="544" y="127"/>
                      <a:pt x="544" y="127"/>
                    </a:cubicBezTo>
                    <a:cubicBezTo>
                      <a:pt x="545" y="129"/>
                      <a:pt x="546" y="131"/>
                      <a:pt x="547" y="133"/>
                    </a:cubicBezTo>
                    <a:cubicBezTo>
                      <a:pt x="549" y="123"/>
                      <a:pt x="552" y="113"/>
                      <a:pt x="556" y="104"/>
                    </a:cubicBezTo>
                    <a:cubicBezTo>
                      <a:pt x="556" y="104"/>
                      <a:pt x="556" y="104"/>
                      <a:pt x="555" y="104"/>
                    </a:cubicBezTo>
                    <a:cubicBezTo>
                      <a:pt x="554" y="103"/>
                      <a:pt x="553" y="103"/>
                      <a:pt x="552" y="102"/>
                    </a:cubicBezTo>
                    <a:cubicBezTo>
                      <a:pt x="552" y="102"/>
                      <a:pt x="551" y="102"/>
                      <a:pt x="551" y="102"/>
                    </a:cubicBezTo>
                    <a:cubicBezTo>
                      <a:pt x="550" y="102"/>
                      <a:pt x="550" y="102"/>
                      <a:pt x="549" y="103"/>
                    </a:cubicBezTo>
                    <a:cubicBezTo>
                      <a:pt x="549" y="103"/>
                      <a:pt x="548" y="103"/>
                      <a:pt x="548" y="103"/>
                    </a:cubicBezTo>
                    <a:cubicBezTo>
                      <a:pt x="546" y="103"/>
                      <a:pt x="544" y="104"/>
                      <a:pt x="543" y="106"/>
                    </a:cubicBezTo>
                    <a:cubicBezTo>
                      <a:pt x="541" y="102"/>
                      <a:pt x="539" y="98"/>
                      <a:pt x="537" y="95"/>
                    </a:cubicBezTo>
                    <a:cubicBezTo>
                      <a:pt x="536" y="92"/>
                      <a:pt x="535" y="90"/>
                      <a:pt x="533" y="89"/>
                    </a:cubicBezTo>
                    <a:cubicBezTo>
                      <a:pt x="535" y="88"/>
                      <a:pt x="536" y="87"/>
                      <a:pt x="537" y="85"/>
                    </a:cubicBezTo>
                    <a:cubicBezTo>
                      <a:pt x="538" y="84"/>
                      <a:pt x="538" y="84"/>
                      <a:pt x="538" y="84"/>
                    </a:cubicBezTo>
                    <a:cubicBezTo>
                      <a:pt x="538" y="83"/>
                      <a:pt x="539" y="82"/>
                      <a:pt x="539" y="81"/>
                    </a:cubicBezTo>
                    <a:cubicBezTo>
                      <a:pt x="540" y="78"/>
                      <a:pt x="540" y="75"/>
                      <a:pt x="538" y="72"/>
                    </a:cubicBezTo>
                    <a:cubicBezTo>
                      <a:pt x="538" y="72"/>
                      <a:pt x="538" y="72"/>
                      <a:pt x="538" y="72"/>
                    </a:cubicBezTo>
                    <a:cubicBezTo>
                      <a:pt x="538" y="71"/>
                      <a:pt x="538" y="71"/>
                      <a:pt x="538" y="71"/>
                    </a:cubicBezTo>
                    <a:cubicBezTo>
                      <a:pt x="537" y="68"/>
                      <a:pt x="534" y="67"/>
                      <a:pt x="531" y="67"/>
                    </a:cubicBezTo>
                    <a:cubicBezTo>
                      <a:pt x="531" y="67"/>
                      <a:pt x="531" y="67"/>
                      <a:pt x="531" y="67"/>
                    </a:cubicBezTo>
                    <a:cubicBezTo>
                      <a:pt x="529" y="67"/>
                      <a:pt x="528" y="67"/>
                      <a:pt x="527" y="68"/>
                    </a:cubicBezTo>
                    <a:cubicBezTo>
                      <a:pt x="526" y="68"/>
                      <a:pt x="525" y="69"/>
                      <a:pt x="524" y="69"/>
                    </a:cubicBezTo>
                    <a:cubicBezTo>
                      <a:pt x="522" y="70"/>
                      <a:pt x="522" y="72"/>
                      <a:pt x="521" y="73"/>
                    </a:cubicBezTo>
                    <a:cubicBezTo>
                      <a:pt x="518" y="70"/>
                      <a:pt x="516" y="67"/>
                      <a:pt x="513" y="64"/>
                    </a:cubicBezTo>
                    <a:cubicBezTo>
                      <a:pt x="505" y="56"/>
                      <a:pt x="498" y="47"/>
                      <a:pt x="489" y="40"/>
                    </a:cubicBezTo>
                    <a:cubicBezTo>
                      <a:pt x="483" y="36"/>
                      <a:pt x="473" y="34"/>
                      <a:pt x="465" y="30"/>
                    </a:cubicBezTo>
                    <a:cubicBezTo>
                      <a:pt x="458" y="27"/>
                      <a:pt x="451" y="25"/>
                      <a:pt x="444" y="22"/>
                    </a:cubicBezTo>
                    <a:cubicBezTo>
                      <a:pt x="441" y="21"/>
                      <a:pt x="438" y="19"/>
                      <a:pt x="435" y="17"/>
                    </a:cubicBezTo>
                    <a:cubicBezTo>
                      <a:pt x="426" y="12"/>
                      <a:pt x="417" y="7"/>
                      <a:pt x="408" y="3"/>
                    </a:cubicBezTo>
                    <a:cubicBezTo>
                      <a:pt x="382" y="1"/>
                      <a:pt x="356" y="0"/>
                      <a:pt x="3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3" name="Freeform 843"/>
              <p:cNvSpPr>
                <a:spLocks noEditPoints="1"/>
              </p:cNvSpPr>
              <p:nvPr/>
            </p:nvSpPr>
            <p:spPr bwMode="auto">
              <a:xfrm>
                <a:off x="3305" y="2697"/>
                <a:ext cx="252" cy="296"/>
              </a:xfrm>
              <a:custGeom>
                <a:avLst/>
                <a:gdLst>
                  <a:gd name="T0" fmla="*/ 151 w 510"/>
                  <a:gd name="T1" fmla="*/ 580 h 600"/>
                  <a:gd name="T2" fmla="*/ 355 w 510"/>
                  <a:gd name="T3" fmla="*/ 489 h 600"/>
                  <a:gd name="T4" fmla="*/ 344 w 510"/>
                  <a:gd name="T5" fmla="*/ 470 h 600"/>
                  <a:gd name="T6" fmla="*/ 474 w 510"/>
                  <a:gd name="T7" fmla="*/ 293 h 600"/>
                  <a:gd name="T8" fmla="*/ 503 w 510"/>
                  <a:gd name="T9" fmla="*/ 238 h 600"/>
                  <a:gd name="T10" fmla="*/ 499 w 510"/>
                  <a:gd name="T11" fmla="*/ 221 h 600"/>
                  <a:gd name="T12" fmla="*/ 510 w 510"/>
                  <a:gd name="T13" fmla="*/ 197 h 600"/>
                  <a:gd name="T14" fmla="*/ 508 w 510"/>
                  <a:gd name="T15" fmla="*/ 189 h 600"/>
                  <a:gd name="T16" fmla="*/ 487 w 510"/>
                  <a:gd name="T17" fmla="*/ 78 h 600"/>
                  <a:gd name="T18" fmla="*/ 466 w 510"/>
                  <a:gd name="T19" fmla="*/ 44 h 600"/>
                  <a:gd name="T20" fmla="*/ 461 w 510"/>
                  <a:gd name="T21" fmla="*/ 38 h 600"/>
                  <a:gd name="T22" fmla="*/ 123 w 510"/>
                  <a:gd name="T23" fmla="*/ 549 h 600"/>
                  <a:gd name="T24" fmla="*/ 123 w 510"/>
                  <a:gd name="T25" fmla="*/ 549 h 600"/>
                  <a:gd name="T26" fmla="*/ 82 w 510"/>
                  <a:gd name="T27" fmla="*/ 565 h 600"/>
                  <a:gd name="T28" fmla="*/ 157 w 510"/>
                  <a:gd name="T29" fmla="*/ 570 h 600"/>
                  <a:gd name="T30" fmla="*/ 63 w 510"/>
                  <a:gd name="T31" fmla="*/ 555 h 600"/>
                  <a:gd name="T32" fmla="*/ 30 w 510"/>
                  <a:gd name="T33" fmla="*/ 500 h 600"/>
                  <a:gd name="T34" fmla="*/ 51 w 510"/>
                  <a:gd name="T35" fmla="*/ 528 h 600"/>
                  <a:gd name="T36" fmla="*/ 39 w 510"/>
                  <a:gd name="T37" fmla="*/ 497 h 600"/>
                  <a:gd name="T38" fmla="*/ 299 w 510"/>
                  <a:gd name="T39" fmla="*/ 396 h 600"/>
                  <a:gd name="T40" fmla="*/ 348 w 510"/>
                  <a:gd name="T41" fmla="*/ 259 h 600"/>
                  <a:gd name="T42" fmla="*/ 354 w 510"/>
                  <a:gd name="T43" fmla="*/ 221 h 600"/>
                  <a:gd name="T44" fmla="*/ 167 w 510"/>
                  <a:gd name="T45" fmla="*/ 568 h 600"/>
                  <a:gd name="T46" fmla="*/ 303 w 510"/>
                  <a:gd name="T47" fmla="*/ 243 h 600"/>
                  <a:gd name="T48" fmla="*/ 283 w 510"/>
                  <a:gd name="T49" fmla="*/ 421 h 600"/>
                  <a:gd name="T50" fmla="*/ 391 w 510"/>
                  <a:gd name="T51" fmla="*/ 392 h 600"/>
                  <a:gd name="T52" fmla="*/ 422 w 510"/>
                  <a:gd name="T53" fmla="*/ 258 h 600"/>
                  <a:gd name="T54" fmla="*/ 250 w 510"/>
                  <a:gd name="T55" fmla="*/ 307 h 600"/>
                  <a:gd name="T56" fmla="*/ 294 w 510"/>
                  <a:gd name="T57" fmla="*/ 254 h 600"/>
                  <a:gd name="T58" fmla="*/ 242 w 510"/>
                  <a:gd name="T59" fmla="*/ 218 h 600"/>
                  <a:gd name="T60" fmla="*/ 236 w 510"/>
                  <a:gd name="T61" fmla="*/ 324 h 600"/>
                  <a:gd name="T62" fmla="*/ 425 w 510"/>
                  <a:gd name="T63" fmla="*/ 175 h 600"/>
                  <a:gd name="T64" fmla="*/ 231 w 510"/>
                  <a:gd name="T65" fmla="*/ 173 h 600"/>
                  <a:gd name="T66" fmla="*/ 192 w 510"/>
                  <a:gd name="T67" fmla="*/ 159 h 600"/>
                  <a:gd name="T68" fmla="*/ 201 w 510"/>
                  <a:gd name="T69" fmla="*/ 198 h 600"/>
                  <a:gd name="T70" fmla="*/ 428 w 510"/>
                  <a:gd name="T71" fmla="*/ 120 h 600"/>
                  <a:gd name="T72" fmla="*/ 435 w 510"/>
                  <a:gd name="T73" fmla="*/ 116 h 600"/>
                  <a:gd name="T74" fmla="*/ 191 w 510"/>
                  <a:gd name="T75" fmla="*/ 151 h 600"/>
                  <a:gd name="T76" fmla="*/ 264 w 510"/>
                  <a:gd name="T77" fmla="*/ 103 h 600"/>
                  <a:gd name="T78" fmla="*/ 430 w 510"/>
                  <a:gd name="T79" fmla="*/ 99 h 600"/>
                  <a:gd name="T80" fmla="*/ 202 w 510"/>
                  <a:gd name="T81" fmla="*/ 81 h 600"/>
                  <a:gd name="T82" fmla="*/ 216 w 510"/>
                  <a:gd name="T83" fmla="*/ 96 h 600"/>
                  <a:gd name="T84" fmla="*/ 268 w 510"/>
                  <a:gd name="T85" fmla="*/ 78 h 600"/>
                  <a:gd name="T86" fmla="*/ 281 w 510"/>
                  <a:gd name="T87" fmla="*/ 50 h 600"/>
                  <a:gd name="T88" fmla="*/ 257 w 510"/>
                  <a:gd name="T89" fmla="*/ 30 h 600"/>
                  <a:gd name="T90" fmla="*/ 162 w 510"/>
                  <a:gd name="T91" fmla="*/ 67 h 600"/>
                  <a:gd name="T92" fmla="*/ 151 w 510"/>
                  <a:gd name="T93" fmla="*/ 180 h 600"/>
                  <a:gd name="T94" fmla="*/ 199 w 510"/>
                  <a:gd name="T95" fmla="*/ 326 h 600"/>
                  <a:gd name="T96" fmla="*/ 199 w 510"/>
                  <a:gd name="T97" fmla="*/ 467 h 600"/>
                  <a:gd name="T98" fmla="*/ 71 w 510"/>
                  <a:gd name="T99" fmla="*/ 488 h 600"/>
                  <a:gd name="T100" fmla="*/ 41 w 510"/>
                  <a:gd name="T101" fmla="*/ 467 h 600"/>
                  <a:gd name="T102" fmla="*/ 23 w 510"/>
                  <a:gd name="T103" fmla="*/ 552 h 600"/>
                  <a:gd name="T104" fmla="*/ 138 w 510"/>
                  <a:gd name="T105" fmla="*/ 575 h 600"/>
                  <a:gd name="T106" fmla="*/ 341 w 510"/>
                  <a:gd name="T107" fmla="*/ 505 h 600"/>
                  <a:gd name="T108" fmla="*/ 428 w 510"/>
                  <a:gd name="T109" fmla="*/ 415 h 600"/>
                  <a:gd name="T110" fmla="*/ 461 w 510"/>
                  <a:gd name="T111" fmla="*/ 270 h 600"/>
                  <a:gd name="T112" fmla="*/ 487 w 510"/>
                  <a:gd name="T113" fmla="*/ 250 h 600"/>
                  <a:gd name="T114" fmla="*/ 490 w 510"/>
                  <a:gd name="T115" fmla="*/ 227 h 600"/>
                  <a:gd name="T116" fmla="*/ 481 w 510"/>
                  <a:gd name="T117" fmla="*/ 192 h 600"/>
                  <a:gd name="T118" fmla="*/ 476 w 510"/>
                  <a:gd name="T119" fmla="*/ 82 h 600"/>
                  <a:gd name="T120" fmla="*/ 425 w 510"/>
                  <a:gd name="T121" fmla="*/ 75 h 600"/>
                  <a:gd name="T122" fmla="*/ 378 w 510"/>
                  <a:gd name="T123" fmla="*/ 41 h 600"/>
                  <a:gd name="T124" fmla="*/ 300 w 510"/>
                  <a:gd name="T125" fmla="*/ 95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10" h="600">
                    <a:moveTo>
                      <a:pt x="151" y="580"/>
                    </a:moveTo>
                    <a:cubicBezTo>
                      <a:pt x="150" y="580"/>
                      <a:pt x="149" y="581"/>
                      <a:pt x="147" y="581"/>
                    </a:cubicBezTo>
                    <a:cubicBezTo>
                      <a:pt x="147" y="582"/>
                      <a:pt x="146" y="583"/>
                      <a:pt x="145" y="583"/>
                    </a:cubicBezTo>
                    <a:cubicBezTo>
                      <a:pt x="144" y="589"/>
                      <a:pt x="144" y="594"/>
                      <a:pt x="145" y="600"/>
                    </a:cubicBezTo>
                    <a:cubicBezTo>
                      <a:pt x="150" y="600"/>
                      <a:pt x="156" y="599"/>
                      <a:pt x="162" y="598"/>
                    </a:cubicBezTo>
                    <a:cubicBezTo>
                      <a:pt x="163" y="593"/>
                      <a:pt x="160" y="588"/>
                      <a:pt x="156" y="584"/>
                    </a:cubicBezTo>
                    <a:cubicBezTo>
                      <a:pt x="155" y="582"/>
                      <a:pt x="154" y="580"/>
                      <a:pt x="151" y="580"/>
                    </a:cubicBezTo>
                    <a:moveTo>
                      <a:pt x="344" y="470"/>
                    </a:moveTo>
                    <a:cubicBezTo>
                      <a:pt x="342" y="470"/>
                      <a:pt x="340" y="471"/>
                      <a:pt x="338" y="474"/>
                    </a:cubicBezTo>
                    <a:cubicBezTo>
                      <a:pt x="338" y="475"/>
                      <a:pt x="338" y="476"/>
                      <a:pt x="337" y="477"/>
                    </a:cubicBezTo>
                    <a:cubicBezTo>
                      <a:pt x="340" y="483"/>
                      <a:pt x="344" y="488"/>
                      <a:pt x="348" y="494"/>
                    </a:cubicBezTo>
                    <a:cubicBezTo>
                      <a:pt x="349" y="492"/>
                      <a:pt x="350" y="491"/>
                      <a:pt x="351" y="490"/>
                    </a:cubicBezTo>
                    <a:cubicBezTo>
                      <a:pt x="352" y="489"/>
                      <a:pt x="353" y="488"/>
                      <a:pt x="354" y="488"/>
                    </a:cubicBezTo>
                    <a:cubicBezTo>
                      <a:pt x="354" y="488"/>
                      <a:pt x="355" y="489"/>
                      <a:pt x="355" y="489"/>
                    </a:cubicBezTo>
                    <a:cubicBezTo>
                      <a:pt x="356" y="488"/>
                      <a:pt x="356" y="488"/>
                      <a:pt x="357" y="488"/>
                    </a:cubicBezTo>
                    <a:cubicBezTo>
                      <a:pt x="358" y="488"/>
                      <a:pt x="358" y="489"/>
                      <a:pt x="359" y="489"/>
                    </a:cubicBezTo>
                    <a:cubicBezTo>
                      <a:pt x="359" y="489"/>
                      <a:pt x="359" y="489"/>
                      <a:pt x="359" y="489"/>
                    </a:cubicBezTo>
                    <a:cubicBezTo>
                      <a:pt x="360" y="489"/>
                      <a:pt x="360" y="488"/>
                      <a:pt x="361" y="488"/>
                    </a:cubicBezTo>
                    <a:cubicBezTo>
                      <a:pt x="361" y="487"/>
                      <a:pt x="361" y="486"/>
                      <a:pt x="361" y="485"/>
                    </a:cubicBezTo>
                    <a:cubicBezTo>
                      <a:pt x="360" y="475"/>
                      <a:pt x="354" y="472"/>
                      <a:pt x="347" y="471"/>
                    </a:cubicBezTo>
                    <a:cubicBezTo>
                      <a:pt x="346" y="470"/>
                      <a:pt x="345" y="470"/>
                      <a:pt x="344" y="470"/>
                    </a:cubicBezTo>
                    <a:moveTo>
                      <a:pt x="488" y="292"/>
                    </a:moveTo>
                    <a:cubicBezTo>
                      <a:pt x="488" y="296"/>
                      <a:pt x="488" y="300"/>
                      <a:pt x="489" y="304"/>
                    </a:cubicBezTo>
                    <a:cubicBezTo>
                      <a:pt x="490" y="301"/>
                      <a:pt x="491" y="298"/>
                      <a:pt x="492" y="295"/>
                    </a:cubicBezTo>
                    <a:cubicBezTo>
                      <a:pt x="491" y="294"/>
                      <a:pt x="489" y="293"/>
                      <a:pt x="488" y="292"/>
                    </a:cubicBezTo>
                    <a:moveTo>
                      <a:pt x="462" y="279"/>
                    </a:moveTo>
                    <a:cubicBezTo>
                      <a:pt x="463" y="284"/>
                      <a:pt x="467" y="290"/>
                      <a:pt x="470" y="292"/>
                    </a:cubicBezTo>
                    <a:cubicBezTo>
                      <a:pt x="471" y="293"/>
                      <a:pt x="472" y="293"/>
                      <a:pt x="474" y="293"/>
                    </a:cubicBezTo>
                    <a:cubicBezTo>
                      <a:pt x="477" y="293"/>
                      <a:pt x="479" y="291"/>
                      <a:pt x="481" y="287"/>
                    </a:cubicBezTo>
                    <a:cubicBezTo>
                      <a:pt x="475" y="284"/>
                      <a:pt x="468" y="281"/>
                      <a:pt x="462" y="279"/>
                    </a:cubicBezTo>
                    <a:moveTo>
                      <a:pt x="503" y="238"/>
                    </a:moveTo>
                    <a:cubicBezTo>
                      <a:pt x="504" y="240"/>
                      <a:pt x="504" y="242"/>
                      <a:pt x="505" y="244"/>
                    </a:cubicBezTo>
                    <a:cubicBezTo>
                      <a:pt x="506" y="242"/>
                      <a:pt x="506" y="240"/>
                      <a:pt x="506" y="238"/>
                    </a:cubicBezTo>
                    <a:cubicBezTo>
                      <a:pt x="506" y="238"/>
                      <a:pt x="505" y="238"/>
                      <a:pt x="505" y="238"/>
                    </a:cubicBezTo>
                    <a:cubicBezTo>
                      <a:pt x="504" y="238"/>
                      <a:pt x="503" y="238"/>
                      <a:pt x="503" y="238"/>
                    </a:cubicBezTo>
                    <a:moveTo>
                      <a:pt x="508" y="227"/>
                    </a:moveTo>
                    <a:cubicBezTo>
                      <a:pt x="507" y="228"/>
                      <a:pt x="506" y="230"/>
                      <a:pt x="505" y="231"/>
                    </a:cubicBezTo>
                    <a:cubicBezTo>
                      <a:pt x="505" y="231"/>
                      <a:pt x="506" y="231"/>
                      <a:pt x="506" y="231"/>
                    </a:cubicBezTo>
                    <a:cubicBezTo>
                      <a:pt x="507" y="231"/>
                      <a:pt x="507" y="231"/>
                      <a:pt x="507" y="231"/>
                    </a:cubicBezTo>
                    <a:cubicBezTo>
                      <a:pt x="508" y="230"/>
                      <a:pt x="508" y="228"/>
                      <a:pt x="508" y="227"/>
                    </a:cubicBezTo>
                    <a:moveTo>
                      <a:pt x="499" y="210"/>
                    </a:moveTo>
                    <a:cubicBezTo>
                      <a:pt x="499" y="214"/>
                      <a:pt x="499" y="218"/>
                      <a:pt x="499" y="221"/>
                    </a:cubicBezTo>
                    <a:cubicBezTo>
                      <a:pt x="499" y="223"/>
                      <a:pt x="499" y="224"/>
                      <a:pt x="500" y="226"/>
                    </a:cubicBezTo>
                    <a:cubicBezTo>
                      <a:pt x="502" y="223"/>
                      <a:pt x="505" y="220"/>
                      <a:pt x="507" y="218"/>
                    </a:cubicBezTo>
                    <a:cubicBezTo>
                      <a:pt x="508" y="217"/>
                      <a:pt x="508" y="217"/>
                      <a:pt x="509" y="216"/>
                    </a:cubicBezTo>
                    <a:cubicBezTo>
                      <a:pt x="509" y="214"/>
                      <a:pt x="509" y="212"/>
                      <a:pt x="510" y="210"/>
                    </a:cubicBezTo>
                    <a:cubicBezTo>
                      <a:pt x="508" y="210"/>
                      <a:pt x="506" y="211"/>
                      <a:pt x="504" y="211"/>
                    </a:cubicBezTo>
                    <a:cubicBezTo>
                      <a:pt x="502" y="211"/>
                      <a:pt x="500" y="210"/>
                      <a:pt x="499" y="210"/>
                    </a:cubicBezTo>
                    <a:moveTo>
                      <a:pt x="510" y="197"/>
                    </a:moveTo>
                    <a:cubicBezTo>
                      <a:pt x="509" y="199"/>
                      <a:pt x="507" y="201"/>
                      <a:pt x="505" y="202"/>
                    </a:cubicBezTo>
                    <a:cubicBezTo>
                      <a:pt x="507" y="202"/>
                      <a:pt x="509" y="202"/>
                      <a:pt x="510" y="201"/>
                    </a:cubicBezTo>
                    <a:cubicBezTo>
                      <a:pt x="510" y="200"/>
                      <a:pt x="510" y="199"/>
                      <a:pt x="510" y="197"/>
                    </a:cubicBezTo>
                    <a:moveTo>
                      <a:pt x="505" y="173"/>
                    </a:moveTo>
                    <a:cubicBezTo>
                      <a:pt x="504" y="174"/>
                      <a:pt x="504" y="175"/>
                      <a:pt x="503" y="176"/>
                    </a:cubicBezTo>
                    <a:cubicBezTo>
                      <a:pt x="500" y="184"/>
                      <a:pt x="499" y="191"/>
                      <a:pt x="499" y="198"/>
                    </a:cubicBezTo>
                    <a:cubicBezTo>
                      <a:pt x="502" y="195"/>
                      <a:pt x="505" y="191"/>
                      <a:pt x="508" y="189"/>
                    </a:cubicBezTo>
                    <a:cubicBezTo>
                      <a:pt x="509" y="188"/>
                      <a:pt x="510" y="187"/>
                      <a:pt x="510" y="187"/>
                    </a:cubicBezTo>
                    <a:cubicBezTo>
                      <a:pt x="510" y="185"/>
                      <a:pt x="510" y="183"/>
                      <a:pt x="510" y="181"/>
                    </a:cubicBezTo>
                    <a:cubicBezTo>
                      <a:pt x="508" y="179"/>
                      <a:pt x="507" y="176"/>
                      <a:pt x="505" y="173"/>
                    </a:cubicBezTo>
                    <a:moveTo>
                      <a:pt x="483" y="69"/>
                    </a:moveTo>
                    <a:cubicBezTo>
                      <a:pt x="482" y="70"/>
                      <a:pt x="481" y="71"/>
                      <a:pt x="481" y="72"/>
                    </a:cubicBezTo>
                    <a:cubicBezTo>
                      <a:pt x="485" y="77"/>
                      <a:pt x="485" y="77"/>
                      <a:pt x="485" y="77"/>
                    </a:cubicBezTo>
                    <a:cubicBezTo>
                      <a:pt x="485" y="77"/>
                      <a:pt x="486" y="78"/>
                      <a:pt x="487" y="78"/>
                    </a:cubicBezTo>
                    <a:cubicBezTo>
                      <a:pt x="486" y="75"/>
                      <a:pt x="484" y="72"/>
                      <a:pt x="483" y="69"/>
                    </a:cubicBezTo>
                    <a:moveTo>
                      <a:pt x="467" y="56"/>
                    </a:moveTo>
                    <a:cubicBezTo>
                      <a:pt x="475" y="66"/>
                      <a:pt x="475" y="66"/>
                      <a:pt x="475" y="66"/>
                    </a:cubicBezTo>
                    <a:cubicBezTo>
                      <a:pt x="476" y="64"/>
                      <a:pt x="477" y="63"/>
                      <a:pt x="478" y="61"/>
                    </a:cubicBezTo>
                    <a:cubicBezTo>
                      <a:pt x="478" y="61"/>
                      <a:pt x="477" y="60"/>
                      <a:pt x="477" y="59"/>
                    </a:cubicBezTo>
                    <a:cubicBezTo>
                      <a:pt x="474" y="58"/>
                      <a:pt x="470" y="57"/>
                      <a:pt x="467" y="56"/>
                    </a:cubicBezTo>
                    <a:moveTo>
                      <a:pt x="466" y="44"/>
                    </a:moveTo>
                    <a:cubicBezTo>
                      <a:pt x="464" y="45"/>
                      <a:pt x="463" y="46"/>
                      <a:pt x="462" y="47"/>
                    </a:cubicBezTo>
                    <a:cubicBezTo>
                      <a:pt x="465" y="47"/>
                      <a:pt x="467" y="48"/>
                      <a:pt x="469" y="48"/>
                    </a:cubicBezTo>
                    <a:cubicBezTo>
                      <a:pt x="468" y="47"/>
                      <a:pt x="467" y="45"/>
                      <a:pt x="466" y="44"/>
                    </a:cubicBezTo>
                    <a:moveTo>
                      <a:pt x="450" y="26"/>
                    </a:moveTo>
                    <a:cubicBezTo>
                      <a:pt x="451" y="31"/>
                      <a:pt x="452" y="35"/>
                      <a:pt x="454" y="41"/>
                    </a:cubicBezTo>
                    <a:cubicBezTo>
                      <a:pt x="456" y="43"/>
                      <a:pt x="456" y="43"/>
                      <a:pt x="456" y="43"/>
                    </a:cubicBezTo>
                    <a:cubicBezTo>
                      <a:pt x="457" y="41"/>
                      <a:pt x="459" y="39"/>
                      <a:pt x="461" y="38"/>
                    </a:cubicBezTo>
                    <a:cubicBezTo>
                      <a:pt x="457" y="33"/>
                      <a:pt x="453" y="29"/>
                      <a:pt x="450" y="26"/>
                    </a:cubicBezTo>
                    <a:moveTo>
                      <a:pt x="437" y="16"/>
                    </a:moveTo>
                    <a:cubicBezTo>
                      <a:pt x="437" y="16"/>
                      <a:pt x="436" y="16"/>
                      <a:pt x="435" y="17"/>
                    </a:cubicBezTo>
                    <a:cubicBezTo>
                      <a:pt x="437" y="18"/>
                      <a:pt x="438" y="20"/>
                      <a:pt x="439" y="22"/>
                    </a:cubicBezTo>
                    <a:cubicBezTo>
                      <a:pt x="439" y="20"/>
                      <a:pt x="439" y="18"/>
                      <a:pt x="439" y="16"/>
                    </a:cubicBezTo>
                    <a:cubicBezTo>
                      <a:pt x="438" y="16"/>
                      <a:pt x="438" y="16"/>
                      <a:pt x="437" y="16"/>
                    </a:cubicBezTo>
                    <a:moveTo>
                      <a:pt x="123" y="549"/>
                    </a:moveTo>
                    <a:cubicBezTo>
                      <a:pt x="128" y="549"/>
                      <a:pt x="132" y="549"/>
                      <a:pt x="137" y="548"/>
                    </a:cubicBezTo>
                    <a:cubicBezTo>
                      <a:pt x="139" y="548"/>
                      <a:pt x="142" y="548"/>
                      <a:pt x="144" y="547"/>
                    </a:cubicBezTo>
                    <a:cubicBezTo>
                      <a:pt x="141" y="551"/>
                      <a:pt x="139" y="554"/>
                      <a:pt x="136" y="556"/>
                    </a:cubicBezTo>
                    <a:cubicBezTo>
                      <a:pt x="131" y="562"/>
                      <a:pt x="125" y="567"/>
                      <a:pt x="120" y="572"/>
                    </a:cubicBezTo>
                    <a:cubicBezTo>
                      <a:pt x="110" y="572"/>
                      <a:pt x="100" y="570"/>
                      <a:pt x="91" y="568"/>
                    </a:cubicBezTo>
                    <a:cubicBezTo>
                      <a:pt x="100" y="562"/>
                      <a:pt x="109" y="555"/>
                      <a:pt x="118" y="549"/>
                    </a:cubicBezTo>
                    <a:cubicBezTo>
                      <a:pt x="120" y="549"/>
                      <a:pt x="122" y="549"/>
                      <a:pt x="123" y="549"/>
                    </a:cubicBezTo>
                    <a:moveTo>
                      <a:pt x="82" y="565"/>
                    </a:moveTo>
                    <a:cubicBezTo>
                      <a:pt x="78" y="563"/>
                      <a:pt x="74" y="561"/>
                      <a:pt x="70" y="559"/>
                    </a:cubicBezTo>
                    <a:cubicBezTo>
                      <a:pt x="74" y="556"/>
                      <a:pt x="78" y="553"/>
                      <a:pt x="81" y="549"/>
                    </a:cubicBezTo>
                    <a:cubicBezTo>
                      <a:pt x="85" y="546"/>
                      <a:pt x="89" y="544"/>
                      <a:pt x="93" y="542"/>
                    </a:cubicBezTo>
                    <a:cubicBezTo>
                      <a:pt x="98" y="544"/>
                      <a:pt x="102" y="546"/>
                      <a:pt x="106" y="547"/>
                    </a:cubicBezTo>
                    <a:cubicBezTo>
                      <a:pt x="105" y="548"/>
                      <a:pt x="104" y="548"/>
                      <a:pt x="104" y="549"/>
                    </a:cubicBezTo>
                    <a:cubicBezTo>
                      <a:pt x="97" y="555"/>
                      <a:pt x="90" y="560"/>
                      <a:pt x="82" y="565"/>
                    </a:cubicBezTo>
                    <a:moveTo>
                      <a:pt x="131" y="572"/>
                    </a:moveTo>
                    <a:cubicBezTo>
                      <a:pt x="134" y="569"/>
                      <a:pt x="138" y="566"/>
                      <a:pt x="142" y="562"/>
                    </a:cubicBezTo>
                    <a:cubicBezTo>
                      <a:pt x="146" y="558"/>
                      <a:pt x="149" y="553"/>
                      <a:pt x="153" y="548"/>
                    </a:cubicBezTo>
                    <a:cubicBezTo>
                      <a:pt x="154" y="547"/>
                      <a:pt x="154" y="546"/>
                      <a:pt x="155" y="545"/>
                    </a:cubicBezTo>
                    <a:cubicBezTo>
                      <a:pt x="166" y="542"/>
                      <a:pt x="176" y="538"/>
                      <a:pt x="185" y="532"/>
                    </a:cubicBezTo>
                    <a:cubicBezTo>
                      <a:pt x="179" y="540"/>
                      <a:pt x="173" y="548"/>
                      <a:pt x="167" y="556"/>
                    </a:cubicBezTo>
                    <a:cubicBezTo>
                      <a:pt x="164" y="561"/>
                      <a:pt x="160" y="565"/>
                      <a:pt x="157" y="570"/>
                    </a:cubicBezTo>
                    <a:cubicBezTo>
                      <a:pt x="148" y="571"/>
                      <a:pt x="139" y="572"/>
                      <a:pt x="131" y="572"/>
                    </a:cubicBezTo>
                    <a:moveTo>
                      <a:pt x="43" y="536"/>
                    </a:moveTo>
                    <a:cubicBezTo>
                      <a:pt x="46" y="536"/>
                      <a:pt x="49" y="536"/>
                      <a:pt x="51" y="536"/>
                    </a:cubicBezTo>
                    <a:cubicBezTo>
                      <a:pt x="60" y="535"/>
                      <a:pt x="68" y="530"/>
                      <a:pt x="75" y="526"/>
                    </a:cubicBezTo>
                    <a:cubicBezTo>
                      <a:pt x="79" y="530"/>
                      <a:pt x="83" y="534"/>
                      <a:pt x="86" y="537"/>
                    </a:cubicBezTo>
                    <a:cubicBezTo>
                      <a:pt x="83" y="539"/>
                      <a:pt x="80" y="541"/>
                      <a:pt x="77" y="543"/>
                    </a:cubicBezTo>
                    <a:cubicBezTo>
                      <a:pt x="74" y="545"/>
                      <a:pt x="69" y="552"/>
                      <a:pt x="63" y="555"/>
                    </a:cubicBezTo>
                    <a:cubicBezTo>
                      <a:pt x="55" y="550"/>
                      <a:pt x="48" y="544"/>
                      <a:pt x="41" y="536"/>
                    </a:cubicBezTo>
                    <a:cubicBezTo>
                      <a:pt x="42" y="536"/>
                      <a:pt x="43" y="536"/>
                      <a:pt x="43" y="536"/>
                    </a:cubicBezTo>
                    <a:moveTo>
                      <a:pt x="46" y="528"/>
                    </a:moveTo>
                    <a:cubicBezTo>
                      <a:pt x="41" y="528"/>
                      <a:pt x="37" y="527"/>
                      <a:pt x="33" y="526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26" y="517"/>
                      <a:pt x="25" y="506"/>
                      <a:pt x="27" y="498"/>
                    </a:cubicBezTo>
                    <a:cubicBezTo>
                      <a:pt x="28" y="498"/>
                      <a:pt x="29" y="499"/>
                      <a:pt x="30" y="500"/>
                    </a:cubicBezTo>
                    <a:cubicBezTo>
                      <a:pt x="33" y="501"/>
                      <a:pt x="35" y="505"/>
                      <a:pt x="38" y="507"/>
                    </a:cubicBezTo>
                    <a:cubicBezTo>
                      <a:pt x="40" y="508"/>
                      <a:pt x="42" y="509"/>
                      <a:pt x="45" y="509"/>
                    </a:cubicBezTo>
                    <a:cubicBezTo>
                      <a:pt x="49" y="510"/>
                      <a:pt x="53" y="511"/>
                      <a:pt x="58" y="511"/>
                    </a:cubicBezTo>
                    <a:cubicBezTo>
                      <a:pt x="60" y="511"/>
                      <a:pt x="63" y="511"/>
                      <a:pt x="65" y="510"/>
                    </a:cubicBezTo>
                    <a:cubicBezTo>
                      <a:pt x="65" y="511"/>
                      <a:pt x="65" y="511"/>
                      <a:pt x="65" y="511"/>
                    </a:cubicBezTo>
                    <a:cubicBezTo>
                      <a:pt x="67" y="514"/>
                      <a:pt x="69" y="517"/>
                      <a:pt x="71" y="519"/>
                    </a:cubicBezTo>
                    <a:cubicBezTo>
                      <a:pt x="64" y="523"/>
                      <a:pt x="58" y="527"/>
                      <a:pt x="51" y="528"/>
                    </a:cubicBezTo>
                    <a:cubicBezTo>
                      <a:pt x="49" y="528"/>
                      <a:pt x="48" y="528"/>
                      <a:pt x="46" y="528"/>
                    </a:cubicBezTo>
                    <a:moveTo>
                      <a:pt x="35" y="494"/>
                    </a:moveTo>
                    <a:cubicBezTo>
                      <a:pt x="33" y="493"/>
                      <a:pt x="31" y="492"/>
                      <a:pt x="29" y="491"/>
                    </a:cubicBezTo>
                    <a:cubicBezTo>
                      <a:pt x="32" y="488"/>
                      <a:pt x="35" y="486"/>
                      <a:pt x="39" y="486"/>
                    </a:cubicBezTo>
                    <a:cubicBezTo>
                      <a:pt x="45" y="486"/>
                      <a:pt x="52" y="491"/>
                      <a:pt x="61" y="503"/>
                    </a:cubicBezTo>
                    <a:cubicBezTo>
                      <a:pt x="60" y="504"/>
                      <a:pt x="58" y="504"/>
                      <a:pt x="57" y="504"/>
                    </a:cubicBezTo>
                    <a:cubicBezTo>
                      <a:pt x="51" y="504"/>
                      <a:pt x="44" y="501"/>
                      <a:pt x="39" y="497"/>
                    </a:cubicBezTo>
                    <a:cubicBezTo>
                      <a:pt x="38" y="499"/>
                      <a:pt x="38" y="501"/>
                      <a:pt x="37" y="503"/>
                    </a:cubicBezTo>
                    <a:cubicBezTo>
                      <a:pt x="37" y="502"/>
                      <a:pt x="37" y="502"/>
                      <a:pt x="37" y="501"/>
                    </a:cubicBezTo>
                    <a:cubicBezTo>
                      <a:pt x="37" y="499"/>
                      <a:pt x="36" y="497"/>
                      <a:pt x="34" y="496"/>
                    </a:cubicBezTo>
                    <a:cubicBezTo>
                      <a:pt x="35" y="495"/>
                      <a:pt x="35" y="495"/>
                      <a:pt x="35" y="494"/>
                    </a:cubicBezTo>
                    <a:moveTo>
                      <a:pt x="237" y="538"/>
                    </a:moveTo>
                    <a:cubicBezTo>
                      <a:pt x="246" y="526"/>
                      <a:pt x="251" y="512"/>
                      <a:pt x="259" y="500"/>
                    </a:cubicBezTo>
                    <a:cubicBezTo>
                      <a:pt x="278" y="468"/>
                      <a:pt x="286" y="430"/>
                      <a:pt x="299" y="396"/>
                    </a:cubicBezTo>
                    <a:cubicBezTo>
                      <a:pt x="313" y="359"/>
                      <a:pt x="319" y="320"/>
                      <a:pt x="326" y="281"/>
                    </a:cubicBezTo>
                    <a:cubicBezTo>
                      <a:pt x="329" y="262"/>
                      <a:pt x="331" y="242"/>
                      <a:pt x="331" y="223"/>
                    </a:cubicBezTo>
                    <a:cubicBezTo>
                      <a:pt x="331" y="213"/>
                      <a:pt x="332" y="201"/>
                      <a:pt x="332" y="189"/>
                    </a:cubicBezTo>
                    <a:cubicBezTo>
                      <a:pt x="334" y="190"/>
                      <a:pt x="336" y="190"/>
                      <a:pt x="339" y="190"/>
                    </a:cubicBezTo>
                    <a:cubicBezTo>
                      <a:pt x="340" y="190"/>
                      <a:pt x="341" y="190"/>
                      <a:pt x="342" y="190"/>
                    </a:cubicBezTo>
                    <a:cubicBezTo>
                      <a:pt x="344" y="197"/>
                      <a:pt x="344" y="205"/>
                      <a:pt x="345" y="213"/>
                    </a:cubicBezTo>
                    <a:cubicBezTo>
                      <a:pt x="347" y="228"/>
                      <a:pt x="348" y="243"/>
                      <a:pt x="348" y="259"/>
                    </a:cubicBezTo>
                    <a:cubicBezTo>
                      <a:pt x="348" y="289"/>
                      <a:pt x="344" y="319"/>
                      <a:pt x="341" y="350"/>
                    </a:cubicBezTo>
                    <a:cubicBezTo>
                      <a:pt x="335" y="399"/>
                      <a:pt x="324" y="449"/>
                      <a:pt x="300" y="492"/>
                    </a:cubicBezTo>
                    <a:cubicBezTo>
                      <a:pt x="278" y="511"/>
                      <a:pt x="256" y="526"/>
                      <a:pt x="237" y="538"/>
                    </a:cubicBezTo>
                    <a:moveTo>
                      <a:pt x="315" y="479"/>
                    </a:moveTo>
                    <a:cubicBezTo>
                      <a:pt x="332" y="442"/>
                      <a:pt x="340" y="402"/>
                      <a:pt x="347" y="360"/>
                    </a:cubicBezTo>
                    <a:cubicBezTo>
                      <a:pt x="352" y="330"/>
                      <a:pt x="355" y="298"/>
                      <a:pt x="356" y="266"/>
                    </a:cubicBezTo>
                    <a:cubicBezTo>
                      <a:pt x="356" y="252"/>
                      <a:pt x="356" y="235"/>
                      <a:pt x="354" y="221"/>
                    </a:cubicBezTo>
                    <a:cubicBezTo>
                      <a:pt x="352" y="211"/>
                      <a:pt x="352" y="200"/>
                      <a:pt x="350" y="189"/>
                    </a:cubicBezTo>
                    <a:cubicBezTo>
                      <a:pt x="354" y="189"/>
                      <a:pt x="357" y="188"/>
                      <a:pt x="361" y="187"/>
                    </a:cubicBezTo>
                    <a:cubicBezTo>
                      <a:pt x="378" y="228"/>
                      <a:pt x="378" y="275"/>
                      <a:pt x="386" y="318"/>
                    </a:cubicBezTo>
                    <a:cubicBezTo>
                      <a:pt x="390" y="339"/>
                      <a:pt x="388" y="362"/>
                      <a:pt x="385" y="383"/>
                    </a:cubicBezTo>
                    <a:cubicBezTo>
                      <a:pt x="384" y="391"/>
                      <a:pt x="382" y="399"/>
                      <a:pt x="380" y="407"/>
                    </a:cubicBezTo>
                    <a:cubicBezTo>
                      <a:pt x="360" y="434"/>
                      <a:pt x="337" y="459"/>
                      <a:pt x="315" y="479"/>
                    </a:cubicBezTo>
                    <a:moveTo>
                      <a:pt x="167" y="568"/>
                    </a:moveTo>
                    <a:cubicBezTo>
                      <a:pt x="174" y="558"/>
                      <a:pt x="182" y="550"/>
                      <a:pt x="188" y="540"/>
                    </a:cubicBezTo>
                    <a:cubicBezTo>
                      <a:pt x="192" y="533"/>
                      <a:pt x="196" y="527"/>
                      <a:pt x="200" y="520"/>
                    </a:cubicBezTo>
                    <a:cubicBezTo>
                      <a:pt x="217" y="506"/>
                      <a:pt x="230" y="486"/>
                      <a:pt x="237" y="466"/>
                    </a:cubicBezTo>
                    <a:cubicBezTo>
                      <a:pt x="242" y="455"/>
                      <a:pt x="246" y="444"/>
                      <a:pt x="250" y="433"/>
                    </a:cubicBezTo>
                    <a:cubicBezTo>
                      <a:pt x="254" y="419"/>
                      <a:pt x="260" y="407"/>
                      <a:pt x="264" y="393"/>
                    </a:cubicBezTo>
                    <a:cubicBezTo>
                      <a:pt x="269" y="377"/>
                      <a:pt x="274" y="361"/>
                      <a:pt x="279" y="345"/>
                    </a:cubicBezTo>
                    <a:cubicBezTo>
                      <a:pt x="290" y="312"/>
                      <a:pt x="298" y="278"/>
                      <a:pt x="303" y="243"/>
                    </a:cubicBezTo>
                    <a:cubicBezTo>
                      <a:pt x="306" y="225"/>
                      <a:pt x="310" y="207"/>
                      <a:pt x="312" y="190"/>
                    </a:cubicBezTo>
                    <a:cubicBezTo>
                      <a:pt x="312" y="188"/>
                      <a:pt x="312" y="187"/>
                      <a:pt x="312" y="185"/>
                    </a:cubicBezTo>
                    <a:cubicBezTo>
                      <a:pt x="316" y="187"/>
                      <a:pt x="320" y="188"/>
                      <a:pt x="324" y="189"/>
                    </a:cubicBezTo>
                    <a:cubicBezTo>
                      <a:pt x="326" y="201"/>
                      <a:pt x="324" y="215"/>
                      <a:pt x="324" y="226"/>
                    </a:cubicBezTo>
                    <a:cubicBezTo>
                      <a:pt x="323" y="246"/>
                      <a:pt x="321" y="265"/>
                      <a:pt x="318" y="284"/>
                    </a:cubicBezTo>
                    <a:cubicBezTo>
                      <a:pt x="311" y="322"/>
                      <a:pt x="304" y="360"/>
                      <a:pt x="291" y="397"/>
                    </a:cubicBezTo>
                    <a:cubicBezTo>
                      <a:pt x="288" y="405"/>
                      <a:pt x="286" y="413"/>
                      <a:pt x="283" y="421"/>
                    </a:cubicBezTo>
                    <a:cubicBezTo>
                      <a:pt x="280" y="431"/>
                      <a:pt x="274" y="441"/>
                      <a:pt x="271" y="452"/>
                    </a:cubicBezTo>
                    <a:cubicBezTo>
                      <a:pt x="267" y="467"/>
                      <a:pt x="260" y="483"/>
                      <a:pt x="252" y="496"/>
                    </a:cubicBezTo>
                    <a:cubicBezTo>
                      <a:pt x="243" y="512"/>
                      <a:pt x="235" y="528"/>
                      <a:pt x="224" y="542"/>
                    </a:cubicBezTo>
                    <a:cubicBezTo>
                      <a:pt x="223" y="544"/>
                      <a:pt x="221" y="546"/>
                      <a:pt x="219" y="548"/>
                    </a:cubicBezTo>
                    <a:cubicBezTo>
                      <a:pt x="201" y="558"/>
                      <a:pt x="184" y="564"/>
                      <a:pt x="171" y="567"/>
                    </a:cubicBezTo>
                    <a:cubicBezTo>
                      <a:pt x="170" y="567"/>
                      <a:pt x="169" y="568"/>
                      <a:pt x="167" y="568"/>
                    </a:cubicBezTo>
                    <a:moveTo>
                      <a:pt x="391" y="392"/>
                    </a:moveTo>
                    <a:cubicBezTo>
                      <a:pt x="392" y="389"/>
                      <a:pt x="392" y="386"/>
                      <a:pt x="392" y="383"/>
                    </a:cubicBezTo>
                    <a:cubicBezTo>
                      <a:pt x="394" y="376"/>
                      <a:pt x="395" y="369"/>
                      <a:pt x="395" y="361"/>
                    </a:cubicBezTo>
                    <a:cubicBezTo>
                      <a:pt x="396" y="347"/>
                      <a:pt x="396" y="331"/>
                      <a:pt x="394" y="317"/>
                    </a:cubicBezTo>
                    <a:cubicBezTo>
                      <a:pt x="386" y="274"/>
                      <a:pt x="384" y="227"/>
                      <a:pt x="368" y="185"/>
                    </a:cubicBezTo>
                    <a:cubicBezTo>
                      <a:pt x="376" y="183"/>
                      <a:pt x="382" y="180"/>
                      <a:pt x="389" y="177"/>
                    </a:cubicBezTo>
                    <a:cubicBezTo>
                      <a:pt x="394" y="187"/>
                      <a:pt x="399" y="197"/>
                      <a:pt x="404" y="208"/>
                    </a:cubicBezTo>
                    <a:cubicBezTo>
                      <a:pt x="413" y="223"/>
                      <a:pt x="417" y="241"/>
                      <a:pt x="422" y="258"/>
                    </a:cubicBezTo>
                    <a:cubicBezTo>
                      <a:pt x="425" y="268"/>
                      <a:pt x="428" y="278"/>
                      <a:pt x="430" y="289"/>
                    </a:cubicBezTo>
                    <a:cubicBezTo>
                      <a:pt x="432" y="297"/>
                      <a:pt x="431" y="306"/>
                      <a:pt x="432" y="314"/>
                    </a:cubicBezTo>
                    <a:cubicBezTo>
                      <a:pt x="432" y="316"/>
                      <a:pt x="432" y="319"/>
                      <a:pt x="432" y="321"/>
                    </a:cubicBezTo>
                    <a:cubicBezTo>
                      <a:pt x="420" y="347"/>
                      <a:pt x="406" y="370"/>
                      <a:pt x="391" y="392"/>
                    </a:cubicBezTo>
                    <a:moveTo>
                      <a:pt x="243" y="429"/>
                    </a:moveTo>
                    <a:cubicBezTo>
                      <a:pt x="246" y="397"/>
                      <a:pt x="244" y="366"/>
                      <a:pt x="239" y="337"/>
                    </a:cubicBezTo>
                    <a:cubicBezTo>
                      <a:pt x="242" y="327"/>
                      <a:pt x="247" y="317"/>
                      <a:pt x="250" y="307"/>
                    </a:cubicBezTo>
                    <a:cubicBezTo>
                      <a:pt x="257" y="290"/>
                      <a:pt x="263" y="272"/>
                      <a:pt x="269" y="254"/>
                    </a:cubicBezTo>
                    <a:cubicBezTo>
                      <a:pt x="275" y="233"/>
                      <a:pt x="283" y="214"/>
                      <a:pt x="290" y="193"/>
                    </a:cubicBezTo>
                    <a:cubicBezTo>
                      <a:pt x="292" y="188"/>
                      <a:pt x="295" y="183"/>
                      <a:pt x="297" y="177"/>
                    </a:cubicBezTo>
                    <a:cubicBezTo>
                      <a:pt x="300" y="179"/>
                      <a:pt x="303" y="181"/>
                      <a:pt x="306" y="182"/>
                    </a:cubicBezTo>
                    <a:cubicBezTo>
                      <a:pt x="305" y="188"/>
                      <a:pt x="304" y="194"/>
                      <a:pt x="303" y="197"/>
                    </a:cubicBezTo>
                    <a:cubicBezTo>
                      <a:pt x="302" y="203"/>
                      <a:pt x="301" y="209"/>
                      <a:pt x="301" y="216"/>
                    </a:cubicBezTo>
                    <a:cubicBezTo>
                      <a:pt x="299" y="228"/>
                      <a:pt x="296" y="242"/>
                      <a:pt x="294" y="254"/>
                    </a:cubicBezTo>
                    <a:cubicBezTo>
                      <a:pt x="288" y="286"/>
                      <a:pt x="281" y="316"/>
                      <a:pt x="271" y="346"/>
                    </a:cubicBezTo>
                    <a:cubicBezTo>
                      <a:pt x="262" y="373"/>
                      <a:pt x="255" y="400"/>
                      <a:pt x="244" y="427"/>
                    </a:cubicBezTo>
                    <a:cubicBezTo>
                      <a:pt x="244" y="427"/>
                      <a:pt x="243" y="428"/>
                      <a:pt x="243" y="429"/>
                    </a:cubicBezTo>
                    <a:moveTo>
                      <a:pt x="236" y="324"/>
                    </a:moveTo>
                    <a:cubicBezTo>
                      <a:pt x="231" y="302"/>
                      <a:pt x="226" y="281"/>
                      <a:pt x="220" y="261"/>
                    </a:cubicBezTo>
                    <a:cubicBezTo>
                      <a:pt x="220" y="260"/>
                      <a:pt x="221" y="258"/>
                      <a:pt x="222" y="256"/>
                    </a:cubicBezTo>
                    <a:cubicBezTo>
                      <a:pt x="228" y="243"/>
                      <a:pt x="234" y="230"/>
                      <a:pt x="242" y="218"/>
                    </a:cubicBezTo>
                    <a:cubicBezTo>
                      <a:pt x="249" y="208"/>
                      <a:pt x="254" y="198"/>
                      <a:pt x="260" y="188"/>
                    </a:cubicBezTo>
                    <a:cubicBezTo>
                      <a:pt x="265" y="178"/>
                      <a:pt x="272" y="167"/>
                      <a:pt x="280" y="159"/>
                    </a:cubicBezTo>
                    <a:cubicBezTo>
                      <a:pt x="283" y="163"/>
                      <a:pt x="286" y="167"/>
                      <a:pt x="290" y="171"/>
                    </a:cubicBezTo>
                    <a:cubicBezTo>
                      <a:pt x="289" y="176"/>
                      <a:pt x="287" y="181"/>
                      <a:pt x="286" y="183"/>
                    </a:cubicBezTo>
                    <a:cubicBezTo>
                      <a:pt x="283" y="192"/>
                      <a:pt x="280" y="200"/>
                      <a:pt x="276" y="208"/>
                    </a:cubicBezTo>
                    <a:cubicBezTo>
                      <a:pt x="267" y="227"/>
                      <a:pt x="263" y="249"/>
                      <a:pt x="257" y="269"/>
                    </a:cubicBezTo>
                    <a:cubicBezTo>
                      <a:pt x="250" y="287"/>
                      <a:pt x="243" y="306"/>
                      <a:pt x="236" y="324"/>
                    </a:cubicBezTo>
                    <a:moveTo>
                      <a:pt x="439" y="307"/>
                    </a:moveTo>
                    <a:cubicBezTo>
                      <a:pt x="439" y="306"/>
                      <a:pt x="439" y="306"/>
                      <a:pt x="439" y="306"/>
                    </a:cubicBezTo>
                    <a:cubicBezTo>
                      <a:pt x="439" y="289"/>
                      <a:pt x="434" y="272"/>
                      <a:pt x="429" y="256"/>
                    </a:cubicBezTo>
                    <a:cubicBezTo>
                      <a:pt x="424" y="240"/>
                      <a:pt x="420" y="223"/>
                      <a:pt x="413" y="208"/>
                    </a:cubicBezTo>
                    <a:cubicBezTo>
                      <a:pt x="407" y="196"/>
                      <a:pt x="401" y="184"/>
                      <a:pt x="395" y="173"/>
                    </a:cubicBezTo>
                    <a:cubicBezTo>
                      <a:pt x="402" y="168"/>
                      <a:pt x="407" y="163"/>
                      <a:pt x="412" y="157"/>
                    </a:cubicBezTo>
                    <a:cubicBezTo>
                      <a:pt x="417" y="162"/>
                      <a:pt x="421" y="168"/>
                      <a:pt x="425" y="175"/>
                    </a:cubicBezTo>
                    <a:cubicBezTo>
                      <a:pt x="430" y="185"/>
                      <a:pt x="437" y="194"/>
                      <a:pt x="443" y="205"/>
                    </a:cubicBezTo>
                    <a:cubicBezTo>
                      <a:pt x="450" y="219"/>
                      <a:pt x="456" y="233"/>
                      <a:pt x="459" y="249"/>
                    </a:cubicBezTo>
                    <a:cubicBezTo>
                      <a:pt x="453" y="269"/>
                      <a:pt x="446" y="289"/>
                      <a:pt x="439" y="307"/>
                    </a:cubicBezTo>
                    <a:moveTo>
                      <a:pt x="216" y="251"/>
                    </a:moveTo>
                    <a:cubicBezTo>
                      <a:pt x="212" y="236"/>
                      <a:pt x="207" y="221"/>
                      <a:pt x="203" y="206"/>
                    </a:cubicBezTo>
                    <a:cubicBezTo>
                      <a:pt x="205" y="204"/>
                      <a:pt x="206" y="202"/>
                      <a:pt x="207" y="201"/>
                    </a:cubicBezTo>
                    <a:cubicBezTo>
                      <a:pt x="214" y="191"/>
                      <a:pt x="222" y="182"/>
                      <a:pt x="231" y="173"/>
                    </a:cubicBezTo>
                    <a:cubicBezTo>
                      <a:pt x="243" y="161"/>
                      <a:pt x="258" y="152"/>
                      <a:pt x="271" y="141"/>
                    </a:cubicBezTo>
                    <a:cubicBezTo>
                      <a:pt x="273" y="145"/>
                      <a:pt x="274" y="148"/>
                      <a:pt x="276" y="152"/>
                    </a:cubicBezTo>
                    <a:cubicBezTo>
                      <a:pt x="271" y="158"/>
                      <a:pt x="267" y="164"/>
                      <a:pt x="263" y="169"/>
                    </a:cubicBezTo>
                    <a:cubicBezTo>
                      <a:pt x="254" y="182"/>
                      <a:pt x="246" y="196"/>
                      <a:pt x="239" y="210"/>
                    </a:cubicBezTo>
                    <a:cubicBezTo>
                      <a:pt x="231" y="224"/>
                      <a:pt x="223" y="236"/>
                      <a:pt x="216" y="251"/>
                    </a:cubicBezTo>
                    <a:moveTo>
                      <a:pt x="201" y="198"/>
                    </a:moveTo>
                    <a:cubicBezTo>
                      <a:pt x="197" y="185"/>
                      <a:pt x="194" y="172"/>
                      <a:pt x="192" y="159"/>
                    </a:cubicBezTo>
                    <a:cubicBezTo>
                      <a:pt x="195" y="157"/>
                      <a:pt x="197" y="156"/>
                      <a:pt x="199" y="155"/>
                    </a:cubicBezTo>
                    <a:cubicBezTo>
                      <a:pt x="208" y="150"/>
                      <a:pt x="217" y="145"/>
                      <a:pt x="226" y="139"/>
                    </a:cubicBezTo>
                    <a:cubicBezTo>
                      <a:pt x="235" y="134"/>
                      <a:pt x="245" y="132"/>
                      <a:pt x="254" y="127"/>
                    </a:cubicBezTo>
                    <a:cubicBezTo>
                      <a:pt x="255" y="127"/>
                      <a:pt x="261" y="124"/>
                      <a:pt x="266" y="122"/>
                    </a:cubicBezTo>
                    <a:cubicBezTo>
                      <a:pt x="266" y="126"/>
                      <a:pt x="267" y="130"/>
                      <a:pt x="268" y="134"/>
                    </a:cubicBezTo>
                    <a:cubicBezTo>
                      <a:pt x="251" y="148"/>
                      <a:pt x="233" y="160"/>
                      <a:pt x="217" y="177"/>
                    </a:cubicBezTo>
                    <a:cubicBezTo>
                      <a:pt x="211" y="183"/>
                      <a:pt x="206" y="191"/>
                      <a:pt x="201" y="198"/>
                    </a:cubicBezTo>
                    <a:moveTo>
                      <a:pt x="463" y="233"/>
                    </a:moveTo>
                    <a:cubicBezTo>
                      <a:pt x="459" y="220"/>
                      <a:pt x="453" y="209"/>
                      <a:pt x="447" y="197"/>
                    </a:cubicBezTo>
                    <a:cubicBezTo>
                      <a:pt x="445" y="193"/>
                      <a:pt x="443" y="189"/>
                      <a:pt x="440" y="185"/>
                    </a:cubicBezTo>
                    <a:cubicBezTo>
                      <a:pt x="437" y="181"/>
                      <a:pt x="436" y="175"/>
                      <a:pt x="432" y="172"/>
                    </a:cubicBezTo>
                    <a:cubicBezTo>
                      <a:pt x="428" y="168"/>
                      <a:pt x="425" y="161"/>
                      <a:pt x="422" y="157"/>
                    </a:cubicBezTo>
                    <a:cubicBezTo>
                      <a:pt x="420" y="155"/>
                      <a:pt x="418" y="153"/>
                      <a:pt x="416" y="150"/>
                    </a:cubicBezTo>
                    <a:cubicBezTo>
                      <a:pt x="422" y="141"/>
                      <a:pt x="426" y="131"/>
                      <a:pt x="428" y="120"/>
                    </a:cubicBezTo>
                    <a:cubicBezTo>
                      <a:pt x="429" y="121"/>
                      <a:pt x="429" y="121"/>
                      <a:pt x="430" y="122"/>
                    </a:cubicBezTo>
                    <a:cubicBezTo>
                      <a:pt x="439" y="131"/>
                      <a:pt x="449" y="141"/>
                      <a:pt x="457" y="152"/>
                    </a:cubicBezTo>
                    <a:cubicBezTo>
                      <a:pt x="462" y="160"/>
                      <a:pt x="467" y="167"/>
                      <a:pt x="471" y="176"/>
                    </a:cubicBezTo>
                    <a:cubicBezTo>
                      <a:pt x="470" y="194"/>
                      <a:pt x="467" y="214"/>
                      <a:pt x="463" y="233"/>
                    </a:cubicBezTo>
                    <a:moveTo>
                      <a:pt x="471" y="161"/>
                    </a:moveTo>
                    <a:cubicBezTo>
                      <a:pt x="469" y="157"/>
                      <a:pt x="466" y="153"/>
                      <a:pt x="463" y="148"/>
                    </a:cubicBezTo>
                    <a:cubicBezTo>
                      <a:pt x="455" y="136"/>
                      <a:pt x="444" y="127"/>
                      <a:pt x="435" y="116"/>
                    </a:cubicBezTo>
                    <a:cubicBezTo>
                      <a:pt x="433" y="114"/>
                      <a:pt x="431" y="112"/>
                      <a:pt x="429" y="111"/>
                    </a:cubicBezTo>
                    <a:cubicBezTo>
                      <a:pt x="429" y="109"/>
                      <a:pt x="430" y="108"/>
                      <a:pt x="430" y="106"/>
                    </a:cubicBezTo>
                    <a:cubicBezTo>
                      <a:pt x="438" y="108"/>
                      <a:pt x="446" y="112"/>
                      <a:pt x="452" y="114"/>
                    </a:cubicBezTo>
                    <a:cubicBezTo>
                      <a:pt x="456" y="116"/>
                      <a:pt x="459" y="119"/>
                      <a:pt x="463" y="121"/>
                    </a:cubicBezTo>
                    <a:cubicBezTo>
                      <a:pt x="464" y="121"/>
                      <a:pt x="466" y="122"/>
                      <a:pt x="467" y="123"/>
                    </a:cubicBezTo>
                    <a:cubicBezTo>
                      <a:pt x="470" y="135"/>
                      <a:pt x="471" y="148"/>
                      <a:pt x="471" y="161"/>
                    </a:cubicBezTo>
                    <a:moveTo>
                      <a:pt x="191" y="151"/>
                    </a:moveTo>
                    <a:cubicBezTo>
                      <a:pt x="190" y="138"/>
                      <a:pt x="190" y="126"/>
                      <a:pt x="192" y="114"/>
                    </a:cubicBezTo>
                    <a:cubicBezTo>
                      <a:pt x="192" y="113"/>
                      <a:pt x="192" y="113"/>
                      <a:pt x="192" y="113"/>
                    </a:cubicBezTo>
                    <a:cubicBezTo>
                      <a:pt x="195" y="111"/>
                      <a:pt x="197" y="110"/>
                      <a:pt x="198" y="110"/>
                    </a:cubicBezTo>
                    <a:cubicBezTo>
                      <a:pt x="208" y="105"/>
                      <a:pt x="218" y="104"/>
                      <a:pt x="229" y="102"/>
                    </a:cubicBezTo>
                    <a:cubicBezTo>
                      <a:pt x="233" y="102"/>
                      <a:pt x="237" y="102"/>
                      <a:pt x="241" y="102"/>
                    </a:cubicBezTo>
                    <a:cubicBezTo>
                      <a:pt x="245" y="102"/>
                      <a:pt x="248" y="102"/>
                      <a:pt x="252" y="102"/>
                    </a:cubicBezTo>
                    <a:cubicBezTo>
                      <a:pt x="255" y="102"/>
                      <a:pt x="260" y="103"/>
                      <a:pt x="264" y="103"/>
                    </a:cubicBezTo>
                    <a:cubicBezTo>
                      <a:pt x="264" y="105"/>
                      <a:pt x="264" y="107"/>
                      <a:pt x="264" y="108"/>
                    </a:cubicBezTo>
                    <a:cubicBezTo>
                      <a:pt x="264" y="110"/>
                      <a:pt x="264" y="112"/>
                      <a:pt x="264" y="114"/>
                    </a:cubicBezTo>
                    <a:cubicBezTo>
                      <a:pt x="256" y="117"/>
                      <a:pt x="246" y="123"/>
                      <a:pt x="241" y="124"/>
                    </a:cubicBezTo>
                    <a:cubicBezTo>
                      <a:pt x="224" y="130"/>
                      <a:pt x="207" y="140"/>
                      <a:pt x="191" y="151"/>
                    </a:cubicBezTo>
                    <a:moveTo>
                      <a:pt x="465" y="113"/>
                    </a:moveTo>
                    <a:cubicBezTo>
                      <a:pt x="460" y="110"/>
                      <a:pt x="456" y="108"/>
                      <a:pt x="452" y="106"/>
                    </a:cubicBezTo>
                    <a:cubicBezTo>
                      <a:pt x="446" y="104"/>
                      <a:pt x="438" y="100"/>
                      <a:pt x="430" y="99"/>
                    </a:cubicBezTo>
                    <a:cubicBezTo>
                      <a:pt x="430" y="93"/>
                      <a:pt x="429" y="88"/>
                      <a:pt x="428" y="83"/>
                    </a:cubicBezTo>
                    <a:cubicBezTo>
                      <a:pt x="434" y="84"/>
                      <a:pt x="440" y="85"/>
                      <a:pt x="446" y="85"/>
                    </a:cubicBezTo>
                    <a:cubicBezTo>
                      <a:pt x="449" y="85"/>
                      <a:pt x="451" y="85"/>
                      <a:pt x="453" y="84"/>
                    </a:cubicBezTo>
                    <a:cubicBezTo>
                      <a:pt x="453" y="84"/>
                      <a:pt x="453" y="84"/>
                      <a:pt x="453" y="84"/>
                    </a:cubicBezTo>
                    <a:cubicBezTo>
                      <a:pt x="458" y="93"/>
                      <a:pt x="462" y="103"/>
                      <a:pt x="465" y="113"/>
                    </a:cubicBezTo>
                    <a:moveTo>
                      <a:pt x="194" y="103"/>
                    </a:moveTo>
                    <a:cubicBezTo>
                      <a:pt x="196" y="95"/>
                      <a:pt x="198" y="88"/>
                      <a:pt x="202" y="81"/>
                    </a:cubicBezTo>
                    <a:cubicBezTo>
                      <a:pt x="209" y="79"/>
                      <a:pt x="216" y="79"/>
                      <a:pt x="223" y="79"/>
                    </a:cubicBezTo>
                    <a:cubicBezTo>
                      <a:pt x="238" y="79"/>
                      <a:pt x="253" y="82"/>
                      <a:pt x="266" y="86"/>
                    </a:cubicBezTo>
                    <a:cubicBezTo>
                      <a:pt x="266" y="89"/>
                      <a:pt x="265" y="93"/>
                      <a:pt x="265" y="96"/>
                    </a:cubicBezTo>
                    <a:cubicBezTo>
                      <a:pt x="264" y="96"/>
                      <a:pt x="264" y="96"/>
                      <a:pt x="264" y="96"/>
                    </a:cubicBezTo>
                    <a:cubicBezTo>
                      <a:pt x="257" y="96"/>
                      <a:pt x="250" y="94"/>
                      <a:pt x="244" y="94"/>
                    </a:cubicBezTo>
                    <a:cubicBezTo>
                      <a:pt x="243" y="94"/>
                      <a:pt x="243" y="94"/>
                      <a:pt x="242" y="94"/>
                    </a:cubicBezTo>
                    <a:cubicBezTo>
                      <a:pt x="233" y="94"/>
                      <a:pt x="225" y="95"/>
                      <a:pt x="216" y="96"/>
                    </a:cubicBezTo>
                    <a:cubicBezTo>
                      <a:pt x="209" y="97"/>
                      <a:pt x="201" y="100"/>
                      <a:pt x="194" y="103"/>
                    </a:cubicBezTo>
                    <a:moveTo>
                      <a:pt x="206" y="72"/>
                    </a:moveTo>
                    <a:cubicBezTo>
                      <a:pt x="209" y="68"/>
                      <a:pt x="211" y="64"/>
                      <a:pt x="214" y="61"/>
                    </a:cubicBezTo>
                    <a:cubicBezTo>
                      <a:pt x="217" y="60"/>
                      <a:pt x="221" y="60"/>
                      <a:pt x="224" y="60"/>
                    </a:cubicBezTo>
                    <a:cubicBezTo>
                      <a:pt x="232" y="60"/>
                      <a:pt x="241" y="61"/>
                      <a:pt x="248" y="62"/>
                    </a:cubicBezTo>
                    <a:cubicBezTo>
                      <a:pt x="256" y="63"/>
                      <a:pt x="264" y="64"/>
                      <a:pt x="272" y="66"/>
                    </a:cubicBezTo>
                    <a:cubicBezTo>
                      <a:pt x="271" y="70"/>
                      <a:pt x="269" y="74"/>
                      <a:pt x="268" y="78"/>
                    </a:cubicBezTo>
                    <a:cubicBezTo>
                      <a:pt x="254" y="74"/>
                      <a:pt x="239" y="71"/>
                      <a:pt x="224" y="71"/>
                    </a:cubicBezTo>
                    <a:cubicBezTo>
                      <a:pt x="218" y="71"/>
                      <a:pt x="212" y="71"/>
                      <a:pt x="206" y="72"/>
                    </a:cubicBezTo>
                    <a:moveTo>
                      <a:pt x="222" y="52"/>
                    </a:moveTo>
                    <a:cubicBezTo>
                      <a:pt x="229" y="45"/>
                      <a:pt x="236" y="39"/>
                      <a:pt x="244" y="35"/>
                    </a:cubicBezTo>
                    <a:cubicBezTo>
                      <a:pt x="247" y="36"/>
                      <a:pt x="251" y="36"/>
                      <a:pt x="253" y="37"/>
                    </a:cubicBezTo>
                    <a:cubicBezTo>
                      <a:pt x="259" y="40"/>
                      <a:pt x="265" y="43"/>
                      <a:pt x="271" y="45"/>
                    </a:cubicBezTo>
                    <a:cubicBezTo>
                      <a:pt x="274" y="45"/>
                      <a:pt x="277" y="47"/>
                      <a:pt x="281" y="50"/>
                    </a:cubicBezTo>
                    <a:cubicBezTo>
                      <a:pt x="279" y="53"/>
                      <a:pt x="277" y="56"/>
                      <a:pt x="275" y="59"/>
                    </a:cubicBezTo>
                    <a:cubicBezTo>
                      <a:pt x="268" y="57"/>
                      <a:pt x="260" y="57"/>
                      <a:pt x="252" y="55"/>
                    </a:cubicBezTo>
                    <a:cubicBezTo>
                      <a:pt x="244" y="54"/>
                      <a:pt x="235" y="52"/>
                      <a:pt x="225" y="52"/>
                    </a:cubicBezTo>
                    <a:cubicBezTo>
                      <a:pt x="224" y="52"/>
                      <a:pt x="223" y="52"/>
                      <a:pt x="222" y="52"/>
                    </a:cubicBezTo>
                    <a:moveTo>
                      <a:pt x="285" y="43"/>
                    </a:moveTo>
                    <a:cubicBezTo>
                      <a:pt x="281" y="41"/>
                      <a:pt x="277" y="38"/>
                      <a:pt x="273" y="37"/>
                    </a:cubicBezTo>
                    <a:cubicBezTo>
                      <a:pt x="268" y="35"/>
                      <a:pt x="262" y="33"/>
                      <a:pt x="257" y="30"/>
                    </a:cubicBezTo>
                    <a:cubicBezTo>
                      <a:pt x="256" y="30"/>
                      <a:pt x="255" y="30"/>
                      <a:pt x="255" y="30"/>
                    </a:cubicBezTo>
                    <a:cubicBezTo>
                      <a:pt x="266" y="25"/>
                      <a:pt x="278" y="22"/>
                      <a:pt x="288" y="22"/>
                    </a:cubicBezTo>
                    <a:cubicBezTo>
                      <a:pt x="297" y="22"/>
                      <a:pt x="305" y="24"/>
                      <a:pt x="311" y="27"/>
                    </a:cubicBezTo>
                    <a:cubicBezTo>
                      <a:pt x="300" y="30"/>
                      <a:pt x="292" y="36"/>
                      <a:pt x="285" y="43"/>
                    </a:cubicBezTo>
                    <a:moveTo>
                      <a:pt x="238" y="0"/>
                    </a:moveTo>
                    <a:cubicBezTo>
                      <a:pt x="209" y="8"/>
                      <a:pt x="184" y="27"/>
                      <a:pt x="169" y="54"/>
                    </a:cubicBezTo>
                    <a:cubicBezTo>
                      <a:pt x="166" y="58"/>
                      <a:pt x="164" y="63"/>
                      <a:pt x="162" y="67"/>
                    </a:cubicBezTo>
                    <a:cubicBezTo>
                      <a:pt x="158" y="76"/>
                      <a:pt x="155" y="86"/>
                      <a:pt x="153" y="96"/>
                    </a:cubicBezTo>
                    <a:cubicBezTo>
                      <a:pt x="152" y="101"/>
                      <a:pt x="151" y="106"/>
                      <a:pt x="150" y="111"/>
                    </a:cubicBezTo>
                    <a:cubicBezTo>
                      <a:pt x="149" y="115"/>
                      <a:pt x="149" y="118"/>
                      <a:pt x="149" y="121"/>
                    </a:cubicBezTo>
                    <a:cubicBezTo>
                      <a:pt x="149" y="124"/>
                      <a:pt x="148" y="126"/>
                      <a:pt x="148" y="128"/>
                    </a:cubicBezTo>
                    <a:cubicBezTo>
                      <a:pt x="148" y="131"/>
                      <a:pt x="148" y="134"/>
                      <a:pt x="148" y="136"/>
                    </a:cubicBezTo>
                    <a:cubicBezTo>
                      <a:pt x="148" y="144"/>
                      <a:pt x="148" y="152"/>
                      <a:pt x="149" y="160"/>
                    </a:cubicBezTo>
                    <a:cubicBezTo>
                      <a:pt x="149" y="167"/>
                      <a:pt x="150" y="174"/>
                      <a:pt x="151" y="180"/>
                    </a:cubicBezTo>
                    <a:cubicBezTo>
                      <a:pt x="151" y="183"/>
                      <a:pt x="152" y="185"/>
                      <a:pt x="152" y="188"/>
                    </a:cubicBezTo>
                    <a:cubicBezTo>
                      <a:pt x="153" y="192"/>
                      <a:pt x="154" y="195"/>
                      <a:pt x="154" y="198"/>
                    </a:cubicBezTo>
                    <a:cubicBezTo>
                      <a:pt x="154" y="200"/>
                      <a:pt x="155" y="201"/>
                      <a:pt x="155" y="202"/>
                    </a:cubicBezTo>
                    <a:cubicBezTo>
                      <a:pt x="156" y="205"/>
                      <a:pt x="156" y="208"/>
                      <a:pt x="157" y="211"/>
                    </a:cubicBezTo>
                    <a:cubicBezTo>
                      <a:pt x="159" y="221"/>
                      <a:pt x="162" y="230"/>
                      <a:pt x="164" y="239"/>
                    </a:cubicBezTo>
                    <a:cubicBezTo>
                      <a:pt x="167" y="247"/>
                      <a:pt x="169" y="255"/>
                      <a:pt x="172" y="264"/>
                    </a:cubicBezTo>
                    <a:cubicBezTo>
                      <a:pt x="189" y="279"/>
                      <a:pt x="199" y="301"/>
                      <a:pt x="199" y="326"/>
                    </a:cubicBezTo>
                    <a:cubicBezTo>
                      <a:pt x="199" y="331"/>
                      <a:pt x="198" y="337"/>
                      <a:pt x="197" y="342"/>
                    </a:cubicBezTo>
                    <a:cubicBezTo>
                      <a:pt x="199" y="350"/>
                      <a:pt x="201" y="357"/>
                      <a:pt x="202" y="365"/>
                    </a:cubicBezTo>
                    <a:cubicBezTo>
                      <a:pt x="208" y="391"/>
                      <a:pt x="210" y="420"/>
                      <a:pt x="205" y="446"/>
                    </a:cubicBezTo>
                    <a:cubicBezTo>
                      <a:pt x="209" y="455"/>
                      <a:pt x="212" y="466"/>
                      <a:pt x="212" y="478"/>
                    </a:cubicBezTo>
                    <a:cubicBezTo>
                      <a:pt x="207" y="482"/>
                      <a:pt x="203" y="487"/>
                      <a:pt x="199" y="491"/>
                    </a:cubicBezTo>
                    <a:cubicBezTo>
                      <a:pt x="200" y="487"/>
                      <a:pt x="200" y="483"/>
                      <a:pt x="200" y="479"/>
                    </a:cubicBezTo>
                    <a:cubicBezTo>
                      <a:pt x="200" y="475"/>
                      <a:pt x="200" y="471"/>
                      <a:pt x="199" y="467"/>
                    </a:cubicBezTo>
                    <a:cubicBezTo>
                      <a:pt x="195" y="477"/>
                      <a:pt x="189" y="487"/>
                      <a:pt x="182" y="495"/>
                    </a:cubicBezTo>
                    <a:cubicBezTo>
                      <a:pt x="167" y="512"/>
                      <a:pt x="145" y="521"/>
                      <a:pt x="123" y="521"/>
                    </a:cubicBezTo>
                    <a:cubicBezTo>
                      <a:pt x="120" y="521"/>
                      <a:pt x="116" y="521"/>
                      <a:pt x="113" y="521"/>
                    </a:cubicBezTo>
                    <a:cubicBezTo>
                      <a:pt x="100" y="519"/>
                      <a:pt x="92" y="517"/>
                      <a:pt x="86" y="504"/>
                    </a:cubicBezTo>
                    <a:cubicBezTo>
                      <a:pt x="81" y="491"/>
                      <a:pt x="79" y="476"/>
                      <a:pt x="71" y="465"/>
                    </a:cubicBezTo>
                    <a:cubicBezTo>
                      <a:pt x="71" y="469"/>
                      <a:pt x="70" y="473"/>
                      <a:pt x="70" y="478"/>
                    </a:cubicBezTo>
                    <a:cubicBezTo>
                      <a:pt x="70" y="481"/>
                      <a:pt x="70" y="485"/>
                      <a:pt x="71" y="488"/>
                    </a:cubicBezTo>
                    <a:cubicBezTo>
                      <a:pt x="67" y="484"/>
                      <a:pt x="63" y="481"/>
                      <a:pt x="58" y="478"/>
                    </a:cubicBezTo>
                    <a:cubicBezTo>
                      <a:pt x="58" y="478"/>
                      <a:pt x="58" y="478"/>
                      <a:pt x="58" y="478"/>
                    </a:cubicBezTo>
                    <a:cubicBezTo>
                      <a:pt x="58" y="470"/>
                      <a:pt x="59" y="463"/>
                      <a:pt x="61" y="456"/>
                    </a:cubicBezTo>
                    <a:cubicBezTo>
                      <a:pt x="56" y="453"/>
                      <a:pt x="50" y="452"/>
                      <a:pt x="45" y="452"/>
                    </a:cubicBezTo>
                    <a:cubicBezTo>
                      <a:pt x="43" y="452"/>
                      <a:pt x="42" y="452"/>
                      <a:pt x="41" y="452"/>
                    </a:cubicBezTo>
                    <a:cubicBezTo>
                      <a:pt x="42" y="457"/>
                      <a:pt x="43" y="462"/>
                      <a:pt x="43" y="467"/>
                    </a:cubicBezTo>
                    <a:cubicBezTo>
                      <a:pt x="43" y="467"/>
                      <a:pt x="42" y="467"/>
                      <a:pt x="41" y="467"/>
                    </a:cubicBezTo>
                    <a:cubicBezTo>
                      <a:pt x="38" y="467"/>
                      <a:pt x="35" y="468"/>
                      <a:pt x="33" y="470"/>
                    </a:cubicBezTo>
                    <a:cubicBezTo>
                      <a:pt x="33" y="465"/>
                      <a:pt x="32" y="459"/>
                      <a:pt x="31" y="454"/>
                    </a:cubicBezTo>
                    <a:cubicBezTo>
                      <a:pt x="24" y="457"/>
                      <a:pt x="19" y="461"/>
                      <a:pt x="14" y="466"/>
                    </a:cubicBezTo>
                    <a:cubicBezTo>
                      <a:pt x="3" y="480"/>
                      <a:pt x="0" y="500"/>
                      <a:pt x="4" y="517"/>
                    </a:cubicBezTo>
                    <a:cubicBezTo>
                      <a:pt x="5" y="519"/>
                      <a:pt x="5" y="520"/>
                      <a:pt x="5" y="521"/>
                    </a:cubicBezTo>
                    <a:cubicBezTo>
                      <a:pt x="6" y="522"/>
                      <a:pt x="6" y="523"/>
                      <a:pt x="6" y="524"/>
                    </a:cubicBezTo>
                    <a:cubicBezTo>
                      <a:pt x="10" y="535"/>
                      <a:pt x="16" y="544"/>
                      <a:pt x="23" y="552"/>
                    </a:cubicBezTo>
                    <a:cubicBezTo>
                      <a:pt x="28" y="558"/>
                      <a:pt x="33" y="563"/>
                      <a:pt x="39" y="567"/>
                    </a:cubicBezTo>
                    <a:cubicBezTo>
                      <a:pt x="41" y="569"/>
                      <a:pt x="42" y="570"/>
                      <a:pt x="44" y="571"/>
                    </a:cubicBezTo>
                    <a:cubicBezTo>
                      <a:pt x="44" y="571"/>
                      <a:pt x="45" y="572"/>
                      <a:pt x="45" y="572"/>
                    </a:cubicBezTo>
                    <a:cubicBezTo>
                      <a:pt x="46" y="573"/>
                      <a:pt x="48" y="574"/>
                      <a:pt x="49" y="575"/>
                    </a:cubicBezTo>
                    <a:cubicBezTo>
                      <a:pt x="60" y="582"/>
                      <a:pt x="72" y="588"/>
                      <a:pt x="83" y="592"/>
                    </a:cubicBezTo>
                    <a:cubicBezTo>
                      <a:pt x="100" y="597"/>
                      <a:pt x="116" y="600"/>
                      <a:pt x="133" y="600"/>
                    </a:cubicBezTo>
                    <a:cubicBezTo>
                      <a:pt x="134" y="589"/>
                      <a:pt x="136" y="580"/>
                      <a:pt x="138" y="575"/>
                    </a:cubicBezTo>
                    <a:cubicBezTo>
                      <a:pt x="139" y="573"/>
                      <a:pt x="140" y="572"/>
                      <a:pt x="142" y="572"/>
                    </a:cubicBezTo>
                    <a:cubicBezTo>
                      <a:pt x="143" y="572"/>
                      <a:pt x="144" y="573"/>
                      <a:pt x="144" y="574"/>
                    </a:cubicBezTo>
                    <a:cubicBezTo>
                      <a:pt x="147" y="572"/>
                      <a:pt x="149" y="572"/>
                      <a:pt x="152" y="572"/>
                    </a:cubicBezTo>
                    <a:cubicBezTo>
                      <a:pt x="161" y="572"/>
                      <a:pt x="169" y="581"/>
                      <a:pt x="170" y="592"/>
                    </a:cubicBezTo>
                    <a:cubicBezTo>
                      <a:pt x="170" y="594"/>
                      <a:pt x="170" y="595"/>
                      <a:pt x="169" y="597"/>
                    </a:cubicBezTo>
                    <a:cubicBezTo>
                      <a:pt x="209" y="590"/>
                      <a:pt x="248" y="572"/>
                      <a:pt x="281" y="551"/>
                    </a:cubicBezTo>
                    <a:cubicBezTo>
                      <a:pt x="301" y="537"/>
                      <a:pt x="321" y="522"/>
                      <a:pt x="341" y="505"/>
                    </a:cubicBezTo>
                    <a:cubicBezTo>
                      <a:pt x="333" y="492"/>
                      <a:pt x="328" y="481"/>
                      <a:pt x="327" y="474"/>
                    </a:cubicBezTo>
                    <a:cubicBezTo>
                      <a:pt x="327" y="471"/>
                      <a:pt x="328" y="469"/>
                      <a:pt x="331" y="469"/>
                    </a:cubicBezTo>
                    <a:cubicBezTo>
                      <a:pt x="331" y="469"/>
                      <a:pt x="331" y="469"/>
                      <a:pt x="331" y="469"/>
                    </a:cubicBezTo>
                    <a:cubicBezTo>
                      <a:pt x="335" y="463"/>
                      <a:pt x="340" y="461"/>
                      <a:pt x="346" y="461"/>
                    </a:cubicBezTo>
                    <a:cubicBezTo>
                      <a:pt x="351" y="461"/>
                      <a:pt x="358" y="464"/>
                      <a:pt x="362" y="469"/>
                    </a:cubicBezTo>
                    <a:cubicBezTo>
                      <a:pt x="365" y="472"/>
                      <a:pt x="366" y="477"/>
                      <a:pt x="368" y="482"/>
                    </a:cubicBezTo>
                    <a:cubicBezTo>
                      <a:pt x="390" y="460"/>
                      <a:pt x="411" y="438"/>
                      <a:pt x="428" y="415"/>
                    </a:cubicBezTo>
                    <a:cubicBezTo>
                      <a:pt x="452" y="384"/>
                      <a:pt x="471" y="349"/>
                      <a:pt x="486" y="313"/>
                    </a:cubicBezTo>
                    <a:cubicBezTo>
                      <a:pt x="483" y="309"/>
                      <a:pt x="482" y="305"/>
                      <a:pt x="481" y="301"/>
                    </a:cubicBezTo>
                    <a:cubicBezTo>
                      <a:pt x="479" y="302"/>
                      <a:pt x="478" y="303"/>
                      <a:pt x="475" y="303"/>
                    </a:cubicBezTo>
                    <a:cubicBezTo>
                      <a:pt x="473" y="303"/>
                      <a:pt x="470" y="302"/>
                      <a:pt x="466" y="299"/>
                    </a:cubicBezTo>
                    <a:cubicBezTo>
                      <a:pt x="459" y="294"/>
                      <a:pt x="453" y="285"/>
                      <a:pt x="455" y="275"/>
                    </a:cubicBezTo>
                    <a:cubicBezTo>
                      <a:pt x="455" y="273"/>
                      <a:pt x="457" y="272"/>
                      <a:pt x="458" y="272"/>
                    </a:cubicBezTo>
                    <a:cubicBezTo>
                      <a:pt x="458" y="271"/>
                      <a:pt x="459" y="270"/>
                      <a:pt x="461" y="270"/>
                    </a:cubicBezTo>
                    <a:cubicBezTo>
                      <a:pt x="461" y="270"/>
                      <a:pt x="461" y="270"/>
                      <a:pt x="461" y="270"/>
                    </a:cubicBezTo>
                    <a:cubicBezTo>
                      <a:pt x="466" y="270"/>
                      <a:pt x="480" y="269"/>
                      <a:pt x="498" y="275"/>
                    </a:cubicBezTo>
                    <a:cubicBezTo>
                      <a:pt x="500" y="270"/>
                      <a:pt x="501" y="266"/>
                      <a:pt x="502" y="261"/>
                    </a:cubicBezTo>
                    <a:cubicBezTo>
                      <a:pt x="501" y="260"/>
                      <a:pt x="501" y="259"/>
                      <a:pt x="500" y="258"/>
                    </a:cubicBezTo>
                    <a:cubicBezTo>
                      <a:pt x="498" y="254"/>
                      <a:pt x="497" y="251"/>
                      <a:pt x="495" y="247"/>
                    </a:cubicBezTo>
                    <a:cubicBezTo>
                      <a:pt x="494" y="248"/>
                      <a:pt x="492" y="249"/>
                      <a:pt x="490" y="249"/>
                    </a:cubicBezTo>
                    <a:cubicBezTo>
                      <a:pt x="490" y="250"/>
                      <a:pt x="489" y="250"/>
                      <a:pt x="487" y="250"/>
                    </a:cubicBezTo>
                    <a:cubicBezTo>
                      <a:pt x="486" y="250"/>
                      <a:pt x="485" y="250"/>
                      <a:pt x="484" y="248"/>
                    </a:cubicBezTo>
                    <a:cubicBezTo>
                      <a:pt x="484" y="248"/>
                      <a:pt x="484" y="248"/>
                      <a:pt x="484" y="248"/>
                    </a:cubicBezTo>
                    <a:cubicBezTo>
                      <a:pt x="481" y="247"/>
                      <a:pt x="479" y="245"/>
                      <a:pt x="478" y="243"/>
                    </a:cubicBezTo>
                    <a:cubicBezTo>
                      <a:pt x="476" y="237"/>
                      <a:pt x="480" y="228"/>
                      <a:pt x="486" y="227"/>
                    </a:cubicBezTo>
                    <a:cubicBezTo>
                      <a:pt x="486" y="227"/>
                      <a:pt x="487" y="227"/>
                      <a:pt x="487" y="227"/>
                    </a:cubicBezTo>
                    <a:cubicBezTo>
                      <a:pt x="487" y="227"/>
                      <a:pt x="488" y="227"/>
                      <a:pt x="488" y="227"/>
                    </a:cubicBezTo>
                    <a:cubicBezTo>
                      <a:pt x="488" y="227"/>
                      <a:pt x="489" y="227"/>
                      <a:pt x="490" y="227"/>
                    </a:cubicBezTo>
                    <a:cubicBezTo>
                      <a:pt x="489" y="221"/>
                      <a:pt x="488" y="216"/>
                      <a:pt x="488" y="211"/>
                    </a:cubicBezTo>
                    <a:cubicBezTo>
                      <a:pt x="488" y="210"/>
                      <a:pt x="488" y="209"/>
                      <a:pt x="488" y="209"/>
                    </a:cubicBezTo>
                    <a:cubicBezTo>
                      <a:pt x="487" y="209"/>
                      <a:pt x="487" y="209"/>
                      <a:pt x="487" y="209"/>
                    </a:cubicBezTo>
                    <a:cubicBezTo>
                      <a:pt x="487" y="211"/>
                      <a:pt x="486" y="212"/>
                      <a:pt x="485" y="213"/>
                    </a:cubicBezTo>
                    <a:cubicBezTo>
                      <a:pt x="483" y="215"/>
                      <a:pt x="481" y="216"/>
                      <a:pt x="478" y="216"/>
                    </a:cubicBezTo>
                    <a:cubicBezTo>
                      <a:pt x="475" y="216"/>
                      <a:pt x="472" y="214"/>
                      <a:pt x="472" y="209"/>
                    </a:cubicBezTo>
                    <a:cubicBezTo>
                      <a:pt x="471" y="203"/>
                      <a:pt x="474" y="194"/>
                      <a:pt x="481" y="192"/>
                    </a:cubicBezTo>
                    <a:cubicBezTo>
                      <a:pt x="482" y="192"/>
                      <a:pt x="483" y="192"/>
                      <a:pt x="483" y="192"/>
                    </a:cubicBezTo>
                    <a:cubicBezTo>
                      <a:pt x="485" y="192"/>
                      <a:pt x="487" y="193"/>
                      <a:pt x="489" y="194"/>
                    </a:cubicBezTo>
                    <a:cubicBezTo>
                      <a:pt x="491" y="164"/>
                      <a:pt x="499" y="143"/>
                      <a:pt x="505" y="131"/>
                    </a:cubicBezTo>
                    <a:cubicBezTo>
                      <a:pt x="505" y="130"/>
                      <a:pt x="505" y="130"/>
                      <a:pt x="505" y="129"/>
                    </a:cubicBezTo>
                    <a:cubicBezTo>
                      <a:pt x="502" y="116"/>
                      <a:pt x="497" y="102"/>
                      <a:pt x="492" y="89"/>
                    </a:cubicBezTo>
                    <a:cubicBezTo>
                      <a:pt x="489" y="88"/>
                      <a:pt x="489" y="88"/>
                      <a:pt x="489" y="88"/>
                    </a:cubicBezTo>
                    <a:cubicBezTo>
                      <a:pt x="484" y="86"/>
                      <a:pt x="479" y="84"/>
                      <a:pt x="476" y="82"/>
                    </a:cubicBezTo>
                    <a:cubicBezTo>
                      <a:pt x="450" y="70"/>
                      <a:pt x="450" y="70"/>
                      <a:pt x="450" y="70"/>
                    </a:cubicBezTo>
                    <a:cubicBezTo>
                      <a:pt x="450" y="70"/>
                      <a:pt x="450" y="70"/>
                      <a:pt x="449" y="70"/>
                    </a:cubicBezTo>
                    <a:cubicBezTo>
                      <a:pt x="447" y="70"/>
                      <a:pt x="446" y="70"/>
                      <a:pt x="444" y="70"/>
                    </a:cubicBezTo>
                    <a:cubicBezTo>
                      <a:pt x="445" y="72"/>
                      <a:pt x="447" y="74"/>
                      <a:pt x="449" y="77"/>
                    </a:cubicBezTo>
                    <a:cubicBezTo>
                      <a:pt x="448" y="77"/>
                      <a:pt x="447" y="77"/>
                      <a:pt x="446" y="77"/>
                    </a:cubicBezTo>
                    <a:cubicBezTo>
                      <a:pt x="440" y="77"/>
                      <a:pt x="435" y="76"/>
                      <a:pt x="431" y="76"/>
                    </a:cubicBezTo>
                    <a:cubicBezTo>
                      <a:pt x="429" y="75"/>
                      <a:pt x="427" y="75"/>
                      <a:pt x="425" y="75"/>
                    </a:cubicBezTo>
                    <a:cubicBezTo>
                      <a:pt x="423" y="70"/>
                      <a:pt x="420" y="66"/>
                      <a:pt x="417" y="61"/>
                    </a:cubicBezTo>
                    <a:cubicBezTo>
                      <a:pt x="419" y="61"/>
                      <a:pt x="421" y="61"/>
                      <a:pt x="423" y="60"/>
                    </a:cubicBezTo>
                    <a:cubicBezTo>
                      <a:pt x="425" y="60"/>
                      <a:pt x="426" y="60"/>
                      <a:pt x="427" y="60"/>
                    </a:cubicBezTo>
                    <a:cubicBezTo>
                      <a:pt x="423" y="58"/>
                      <a:pt x="418" y="57"/>
                      <a:pt x="413" y="54"/>
                    </a:cubicBezTo>
                    <a:cubicBezTo>
                      <a:pt x="412" y="55"/>
                      <a:pt x="412" y="55"/>
                      <a:pt x="412" y="55"/>
                    </a:cubicBezTo>
                    <a:cubicBezTo>
                      <a:pt x="412" y="54"/>
                      <a:pt x="412" y="54"/>
                      <a:pt x="412" y="54"/>
                    </a:cubicBezTo>
                    <a:cubicBezTo>
                      <a:pt x="403" y="50"/>
                      <a:pt x="391" y="46"/>
                      <a:pt x="378" y="41"/>
                    </a:cubicBezTo>
                    <a:cubicBezTo>
                      <a:pt x="382" y="47"/>
                      <a:pt x="386" y="53"/>
                      <a:pt x="388" y="56"/>
                    </a:cubicBezTo>
                    <a:cubicBezTo>
                      <a:pt x="388" y="57"/>
                      <a:pt x="388" y="57"/>
                      <a:pt x="388" y="57"/>
                    </a:cubicBezTo>
                    <a:cubicBezTo>
                      <a:pt x="389" y="59"/>
                      <a:pt x="390" y="60"/>
                      <a:pt x="390" y="61"/>
                    </a:cubicBezTo>
                    <a:cubicBezTo>
                      <a:pt x="402" y="86"/>
                      <a:pt x="395" y="136"/>
                      <a:pt x="343" y="143"/>
                    </a:cubicBezTo>
                    <a:cubicBezTo>
                      <a:pt x="342" y="143"/>
                      <a:pt x="341" y="143"/>
                      <a:pt x="340" y="143"/>
                    </a:cubicBezTo>
                    <a:cubicBezTo>
                      <a:pt x="331" y="143"/>
                      <a:pt x="325" y="139"/>
                      <a:pt x="318" y="133"/>
                    </a:cubicBezTo>
                    <a:cubicBezTo>
                      <a:pt x="308" y="123"/>
                      <a:pt x="301" y="109"/>
                      <a:pt x="300" y="95"/>
                    </a:cubicBezTo>
                    <a:cubicBezTo>
                      <a:pt x="299" y="77"/>
                      <a:pt x="320" y="32"/>
                      <a:pt x="324" y="23"/>
                    </a:cubicBezTo>
                    <a:cubicBezTo>
                      <a:pt x="299" y="16"/>
                      <a:pt x="270" y="8"/>
                      <a:pt x="23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4" name="Freeform 844"/>
              <p:cNvSpPr>
                <a:spLocks noEditPoints="1"/>
              </p:cNvSpPr>
              <p:nvPr/>
            </p:nvSpPr>
            <p:spPr bwMode="auto">
              <a:xfrm>
                <a:off x="2937" y="2699"/>
                <a:ext cx="251" cy="296"/>
              </a:xfrm>
              <a:custGeom>
                <a:avLst/>
                <a:gdLst>
                  <a:gd name="T0" fmla="*/ 314 w 508"/>
                  <a:gd name="T1" fmla="*/ 574 h 598"/>
                  <a:gd name="T2" fmla="*/ 123 w 508"/>
                  <a:gd name="T3" fmla="*/ 452 h 598"/>
                  <a:gd name="T4" fmla="*/ 123 w 508"/>
                  <a:gd name="T5" fmla="*/ 452 h 598"/>
                  <a:gd name="T6" fmla="*/ 101 w 508"/>
                  <a:gd name="T7" fmla="*/ 5 h 598"/>
                  <a:gd name="T8" fmla="*/ 373 w 508"/>
                  <a:gd name="T9" fmla="*/ 546 h 598"/>
                  <a:gd name="T10" fmla="*/ 406 w 508"/>
                  <a:gd name="T11" fmla="*/ 547 h 598"/>
                  <a:gd name="T12" fmla="*/ 379 w 508"/>
                  <a:gd name="T13" fmla="*/ 570 h 598"/>
                  <a:gd name="T14" fmla="*/ 368 w 508"/>
                  <a:gd name="T15" fmla="*/ 560 h 598"/>
                  <a:gd name="T16" fmla="*/ 459 w 508"/>
                  <a:gd name="T17" fmla="*/ 534 h 598"/>
                  <a:gd name="T18" fmla="*/ 472 w 508"/>
                  <a:gd name="T19" fmla="*/ 505 h 598"/>
                  <a:gd name="T20" fmla="*/ 459 w 508"/>
                  <a:gd name="T21" fmla="*/ 526 h 598"/>
                  <a:gd name="T22" fmla="*/ 449 w 508"/>
                  <a:gd name="T23" fmla="*/ 501 h 598"/>
                  <a:gd name="T24" fmla="*/ 178 w 508"/>
                  <a:gd name="T25" fmla="*/ 187 h 598"/>
                  <a:gd name="T26" fmla="*/ 210 w 508"/>
                  <a:gd name="T27" fmla="*/ 490 h 598"/>
                  <a:gd name="T28" fmla="*/ 195 w 508"/>
                  <a:gd name="T29" fmla="*/ 477 h 598"/>
                  <a:gd name="T30" fmla="*/ 156 w 508"/>
                  <a:gd name="T31" fmla="*/ 219 h 598"/>
                  <a:gd name="T32" fmla="*/ 291 w 508"/>
                  <a:gd name="T33" fmla="*/ 546 h 598"/>
                  <a:gd name="T34" fmla="*/ 192 w 508"/>
                  <a:gd name="T35" fmla="*/ 282 h 598"/>
                  <a:gd name="T36" fmla="*/ 231 w 508"/>
                  <a:gd name="T37" fmla="*/ 343 h 598"/>
                  <a:gd name="T38" fmla="*/ 343 w 508"/>
                  <a:gd name="T39" fmla="*/ 566 h 598"/>
                  <a:gd name="T40" fmla="*/ 105 w 508"/>
                  <a:gd name="T41" fmla="*/ 206 h 598"/>
                  <a:gd name="T42" fmla="*/ 118 w 508"/>
                  <a:gd name="T43" fmla="*/ 389 h 598"/>
                  <a:gd name="T44" fmla="*/ 207 w 508"/>
                  <a:gd name="T45" fmla="*/ 195 h 598"/>
                  <a:gd name="T46" fmla="*/ 271 w 508"/>
                  <a:gd name="T47" fmla="*/ 335 h 598"/>
                  <a:gd name="T48" fmla="*/ 219 w 508"/>
                  <a:gd name="T49" fmla="*/ 169 h 598"/>
                  <a:gd name="T50" fmla="*/ 274 w 508"/>
                  <a:gd name="T51" fmla="*/ 322 h 598"/>
                  <a:gd name="T52" fmla="*/ 115 w 508"/>
                  <a:gd name="T53" fmla="*/ 171 h 598"/>
                  <a:gd name="T54" fmla="*/ 271 w 508"/>
                  <a:gd name="T55" fmla="*/ 207 h 598"/>
                  <a:gd name="T56" fmla="*/ 307 w 508"/>
                  <a:gd name="T57" fmla="*/ 204 h 598"/>
                  <a:gd name="T58" fmla="*/ 256 w 508"/>
                  <a:gd name="T59" fmla="*/ 125 h 598"/>
                  <a:gd name="T60" fmla="*/ 39 w 508"/>
                  <a:gd name="T61" fmla="*/ 173 h 598"/>
                  <a:gd name="T62" fmla="*/ 78 w 508"/>
                  <a:gd name="T63" fmla="*/ 169 h 598"/>
                  <a:gd name="T64" fmla="*/ 47 w 508"/>
                  <a:gd name="T65" fmla="*/ 119 h 598"/>
                  <a:gd name="T66" fmla="*/ 39 w 508"/>
                  <a:gd name="T67" fmla="*/ 159 h 598"/>
                  <a:gd name="T68" fmla="*/ 258 w 508"/>
                  <a:gd name="T69" fmla="*/ 100 h 598"/>
                  <a:gd name="T70" fmla="*/ 318 w 508"/>
                  <a:gd name="T71" fmla="*/ 149 h 598"/>
                  <a:gd name="T72" fmla="*/ 57 w 508"/>
                  <a:gd name="T73" fmla="*/ 82 h 598"/>
                  <a:gd name="T74" fmla="*/ 287 w 508"/>
                  <a:gd name="T75" fmla="*/ 76 h 598"/>
                  <a:gd name="T76" fmla="*/ 246 w 508"/>
                  <a:gd name="T77" fmla="*/ 94 h 598"/>
                  <a:gd name="T78" fmla="*/ 304 w 508"/>
                  <a:gd name="T79" fmla="*/ 70 h 598"/>
                  <a:gd name="T80" fmla="*/ 86 w 508"/>
                  <a:gd name="T81" fmla="*/ 58 h 598"/>
                  <a:gd name="T82" fmla="*/ 229 w 508"/>
                  <a:gd name="T83" fmla="*/ 48 h 598"/>
                  <a:gd name="T84" fmla="*/ 258 w 508"/>
                  <a:gd name="T85" fmla="*/ 53 h 598"/>
                  <a:gd name="T86" fmla="*/ 253 w 508"/>
                  <a:gd name="T87" fmla="*/ 28 h 598"/>
                  <a:gd name="T88" fmla="*/ 192 w 508"/>
                  <a:gd name="T89" fmla="*/ 131 h 598"/>
                  <a:gd name="T90" fmla="*/ 134 w 508"/>
                  <a:gd name="T91" fmla="*/ 36 h 598"/>
                  <a:gd name="T92" fmla="*/ 79 w 508"/>
                  <a:gd name="T93" fmla="*/ 53 h 598"/>
                  <a:gd name="T94" fmla="*/ 5 w 508"/>
                  <a:gd name="T95" fmla="*/ 127 h 598"/>
                  <a:gd name="T96" fmla="*/ 17 w 508"/>
                  <a:gd name="T97" fmla="*/ 176 h 598"/>
                  <a:gd name="T98" fmla="*/ 7 w 508"/>
                  <a:gd name="T99" fmla="*/ 187 h 598"/>
                  <a:gd name="T100" fmla="*/ 7 w 508"/>
                  <a:gd name="T101" fmla="*/ 211 h 598"/>
                  <a:gd name="T102" fmla="*/ 16 w 508"/>
                  <a:gd name="T103" fmla="*/ 246 h 598"/>
                  <a:gd name="T104" fmla="*/ 82 w 508"/>
                  <a:gd name="T105" fmla="*/ 413 h 598"/>
                  <a:gd name="T106" fmla="*/ 134 w 508"/>
                  <a:gd name="T107" fmla="*/ 472 h 598"/>
                  <a:gd name="T108" fmla="*/ 324 w 508"/>
                  <a:gd name="T109" fmla="*/ 568 h 598"/>
                  <a:gd name="T110" fmla="*/ 450 w 508"/>
                  <a:gd name="T111" fmla="*/ 580 h 598"/>
                  <a:gd name="T112" fmla="*/ 481 w 508"/>
                  <a:gd name="T113" fmla="*/ 453 h 598"/>
                  <a:gd name="T114" fmla="*/ 387 w 508"/>
                  <a:gd name="T115" fmla="*/ 519 h 598"/>
                  <a:gd name="T116" fmla="*/ 351 w 508"/>
                  <a:gd name="T117" fmla="*/ 218 h 598"/>
                  <a:gd name="T118" fmla="*/ 341 w 508"/>
                  <a:gd name="T119" fmla="*/ 52 h 5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8" h="598">
                    <a:moveTo>
                      <a:pt x="310" y="573"/>
                    </a:moveTo>
                    <a:cubicBezTo>
                      <a:pt x="308" y="573"/>
                      <a:pt x="306" y="574"/>
                      <a:pt x="305" y="576"/>
                    </a:cubicBezTo>
                    <a:cubicBezTo>
                      <a:pt x="303" y="579"/>
                      <a:pt x="301" y="581"/>
                      <a:pt x="300" y="584"/>
                    </a:cubicBezTo>
                    <a:cubicBezTo>
                      <a:pt x="306" y="586"/>
                      <a:pt x="311" y="588"/>
                      <a:pt x="317" y="590"/>
                    </a:cubicBezTo>
                    <a:cubicBezTo>
                      <a:pt x="317" y="585"/>
                      <a:pt x="317" y="581"/>
                      <a:pt x="317" y="576"/>
                    </a:cubicBezTo>
                    <a:cubicBezTo>
                      <a:pt x="316" y="576"/>
                      <a:pt x="315" y="575"/>
                      <a:pt x="314" y="574"/>
                    </a:cubicBezTo>
                    <a:cubicBezTo>
                      <a:pt x="313" y="573"/>
                      <a:pt x="312" y="573"/>
                      <a:pt x="310" y="573"/>
                    </a:cubicBezTo>
                    <a:moveTo>
                      <a:pt x="494" y="462"/>
                    </a:moveTo>
                    <a:cubicBezTo>
                      <a:pt x="497" y="469"/>
                      <a:pt x="500" y="475"/>
                      <a:pt x="505" y="481"/>
                    </a:cubicBezTo>
                    <a:cubicBezTo>
                      <a:pt x="503" y="475"/>
                      <a:pt x="500" y="469"/>
                      <a:pt x="496" y="464"/>
                    </a:cubicBezTo>
                    <a:cubicBezTo>
                      <a:pt x="495" y="463"/>
                      <a:pt x="495" y="463"/>
                      <a:pt x="494" y="462"/>
                    </a:cubicBezTo>
                    <a:moveTo>
                      <a:pt x="123" y="452"/>
                    </a:moveTo>
                    <a:cubicBezTo>
                      <a:pt x="123" y="452"/>
                      <a:pt x="122" y="452"/>
                      <a:pt x="121" y="453"/>
                    </a:cubicBezTo>
                    <a:cubicBezTo>
                      <a:pt x="119" y="453"/>
                      <a:pt x="118" y="453"/>
                      <a:pt x="116" y="454"/>
                    </a:cubicBezTo>
                    <a:cubicBezTo>
                      <a:pt x="120" y="457"/>
                      <a:pt x="124" y="461"/>
                      <a:pt x="127" y="465"/>
                    </a:cubicBezTo>
                    <a:cubicBezTo>
                      <a:pt x="128" y="463"/>
                      <a:pt x="129" y="461"/>
                      <a:pt x="131" y="460"/>
                    </a:cubicBezTo>
                    <a:cubicBezTo>
                      <a:pt x="130" y="459"/>
                      <a:pt x="129" y="457"/>
                      <a:pt x="129" y="456"/>
                    </a:cubicBezTo>
                    <a:cubicBezTo>
                      <a:pt x="127" y="453"/>
                      <a:pt x="125" y="452"/>
                      <a:pt x="123" y="452"/>
                    </a:cubicBezTo>
                    <a:moveTo>
                      <a:pt x="15" y="255"/>
                    </a:moveTo>
                    <a:cubicBezTo>
                      <a:pt x="13" y="256"/>
                      <a:pt x="10" y="256"/>
                      <a:pt x="8" y="257"/>
                    </a:cubicBezTo>
                    <a:cubicBezTo>
                      <a:pt x="8" y="260"/>
                      <a:pt x="9" y="262"/>
                      <a:pt x="9" y="265"/>
                    </a:cubicBezTo>
                    <a:cubicBezTo>
                      <a:pt x="12" y="263"/>
                      <a:pt x="14" y="258"/>
                      <a:pt x="15" y="255"/>
                    </a:cubicBezTo>
                    <a:moveTo>
                      <a:pt x="103" y="5"/>
                    </a:moveTo>
                    <a:cubicBezTo>
                      <a:pt x="103" y="5"/>
                      <a:pt x="102" y="5"/>
                      <a:pt x="101" y="5"/>
                    </a:cubicBezTo>
                    <a:cubicBezTo>
                      <a:pt x="101" y="5"/>
                      <a:pt x="101" y="6"/>
                      <a:pt x="101" y="6"/>
                    </a:cubicBezTo>
                    <a:cubicBezTo>
                      <a:pt x="102" y="6"/>
                      <a:pt x="103" y="5"/>
                      <a:pt x="103" y="5"/>
                    </a:cubicBezTo>
                    <a:moveTo>
                      <a:pt x="390" y="570"/>
                    </a:moveTo>
                    <a:cubicBezTo>
                      <a:pt x="385" y="565"/>
                      <a:pt x="379" y="560"/>
                      <a:pt x="374" y="554"/>
                    </a:cubicBezTo>
                    <a:cubicBezTo>
                      <a:pt x="371" y="551"/>
                      <a:pt x="368" y="549"/>
                      <a:pt x="366" y="545"/>
                    </a:cubicBezTo>
                    <a:cubicBezTo>
                      <a:pt x="368" y="546"/>
                      <a:pt x="371" y="546"/>
                      <a:pt x="373" y="546"/>
                    </a:cubicBezTo>
                    <a:cubicBezTo>
                      <a:pt x="378" y="547"/>
                      <a:pt x="382" y="547"/>
                      <a:pt x="387" y="547"/>
                    </a:cubicBezTo>
                    <a:cubicBezTo>
                      <a:pt x="388" y="547"/>
                      <a:pt x="390" y="547"/>
                      <a:pt x="392" y="547"/>
                    </a:cubicBezTo>
                    <a:cubicBezTo>
                      <a:pt x="401" y="553"/>
                      <a:pt x="409" y="560"/>
                      <a:pt x="419" y="566"/>
                    </a:cubicBezTo>
                    <a:cubicBezTo>
                      <a:pt x="409" y="568"/>
                      <a:pt x="400" y="570"/>
                      <a:pt x="390" y="570"/>
                    </a:cubicBezTo>
                    <a:moveTo>
                      <a:pt x="428" y="562"/>
                    </a:moveTo>
                    <a:cubicBezTo>
                      <a:pt x="420" y="558"/>
                      <a:pt x="413" y="553"/>
                      <a:pt x="406" y="547"/>
                    </a:cubicBezTo>
                    <a:cubicBezTo>
                      <a:pt x="406" y="546"/>
                      <a:pt x="405" y="546"/>
                      <a:pt x="404" y="545"/>
                    </a:cubicBezTo>
                    <a:cubicBezTo>
                      <a:pt x="408" y="544"/>
                      <a:pt x="412" y="542"/>
                      <a:pt x="416" y="540"/>
                    </a:cubicBezTo>
                    <a:cubicBezTo>
                      <a:pt x="421" y="542"/>
                      <a:pt x="425" y="544"/>
                      <a:pt x="428" y="547"/>
                    </a:cubicBezTo>
                    <a:cubicBezTo>
                      <a:pt x="432" y="551"/>
                      <a:pt x="436" y="554"/>
                      <a:pt x="440" y="557"/>
                    </a:cubicBezTo>
                    <a:cubicBezTo>
                      <a:pt x="436" y="559"/>
                      <a:pt x="432" y="561"/>
                      <a:pt x="428" y="562"/>
                    </a:cubicBezTo>
                    <a:moveTo>
                      <a:pt x="379" y="570"/>
                    </a:moveTo>
                    <a:cubicBezTo>
                      <a:pt x="370" y="570"/>
                      <a:pt x="362" y="569"/>
                      <a:pt x="353" y="568"/>
                    </a:cubicBezTo>
                    <a:cubicBezTo>
                      <a:pt x="349" y="563"/>
                      <a:pt x="346" y="559"/>
                      <a:pt x="343" y="554"/>
                    </a:cubicBezTo>
                    <a:cubicBezTo>
                      <a:pt x="337" y="546"/>
                      <a:pt x="330" y="538"/>
                      <a:pt x="325" y="530"/>
                    </a:cubicBezTo>
                    <a:cubicBezTo>
                      <a:pt x="334" y="536"/>
                      <a:pt x="344" y="540"/>
                      <a:pt x="355" y="543"/>
                    </a:cubicBezTo>
                    <a:cubicBezTo>
                      <a:pt x="356" y="544"/>
                      <a:pt x="356" y="545"/>
                      <a:pt x="357" y="546"/>
                    </a:cubicBezTo>
                    <a:cubicBezTo>
                      <a:pt x="361" y="551"/>
                      <a:pt x="364" y="556"/>
                      <a:pt x="368" y="560"/>
                    </a:cubicBezTo>
                    <a:cubicBezTo>
                      <a:pt x="372" y="563"/>
                      <a:pt x="376" y="567"/>
                      <a:pt x="379" y="570"/>
                    </a:cubicBezTo>
                    <a:moveTo>
                      <a:pt x="447" y="553"/>
                    </a:moveTo>
                    <a:cubicBezTo>
                      <a:pt x="441" y="550"/>
                      <a:pt x="436" y="543"/>
                      <a:pt x="433" y="541"/>
                    </a:cubicBezTo>
                    <a:cubicBezTo>
                      <a:pt x="430" y="539"/>
                      <a:pt x="427" y="537"/>
                      <a:pt x="423" y="535"/>
                    </a:cubicBezTo>
                    <a:cubicBezTo>
                      <a:pt x="427" y="532"/>
                      <a:pt x="431" y="528"/>
                      <a:pt x="435" y="524"/>
                    </a:cubicBezTo>
                    <a:cubicBezTo>
                      <a:pt x="442" y="528"/>
                      <a:pt x="450" y="533"/>
                      <a:pt x="459" y="534"/>
                    </a:cubicBezTo>
                    <a:cubicBezTo>
                      <a:pt x="461" y="534"/>
                      <a:pt x="464" y="534"/>
                      <a:pt x="466" y="534"/>
                    </a:cubicBezTo>
                    <a:cubicBezTo>
                      <a:pt x="467" y="534"/>
                      <a:pt x="468" y="534"/>
                      <a:pt x="469" y="534"/>
                    </a:cubicBezTo>
                    <a:cubicBezTo>
                      <a:pt x="462" y="542"/>
                      <a:pt x="455" y="548"/>
                      <a:pt x="447" y="553"/>
                    </a:cubicBezTo>
                    <a:moveTo>
                      <a:pt x="452" y="509"/>
                    </a:moveTo>
                    <a:cubicBezTo>
                      <a:pt x="456" y="509"/>
                      <a:pt x="461" y="508"/>
                      <a:pt x="465" y="507"/>
                    </a:cubicBezTo>
                    <a:cubicBezTo>
                      <a:pt x="468" y="507"/>
                      <a:pt x="470" y="506"/>
                      <a:pt x="472" y="505"/>
                    </a:cubicBezTo>
                    <a:cubicBezTo>
                      <a:pt x="475" y="503"/>
                      <a:pt x="477" y="499"/>
                      <a:pt x="480" y="498"/>
                    </a:cubicBezTo>
                    <a:cubicBezTo>
                      <a:pt x="481" y="497"/>
                      <a:pt x="482" y="496"/>
                      <a:pt x="483" y="496"/>
                    </a:cubicBezTo>
                    <a:cubicBezTo>
                      <a:pt x="485" y="504"/>
                      <a:pt x="484" y="515"/>
                      <a:pt x="477" y="524"/>
                    </a:cubicBezTo>
                    <a:cubicBezTo>
                      <a:pt x="477" y="524"/>
                      <a:pt x="477" y="524"/>
                      <a:pt x="477" y="524"/>
                    </a:cubicBezTo>
                    <a:cubicBezTo>
                      <a:pt x="472" y="525"/>
                      <a:pt x="468" y="526"/>
                      <a:pt x="464" y="526"/>
                    </a:cubicBezTo>
                    <a:cubicBezTo>
                      <a:pt x="462" y="526"/>
                      <a:pt x="461" y="526"/>
                      <a:pt x="459" y="526"/>
                    </a:cubicBezTo>
                    <a:cubicBezTo>
                      <a:pt x="452" y="524"/>
                      <a:pt x="446" y="521"/>
                      <a:pt x="439" y="517"/>
                    </a:cubicBezTo>
                    <a:cubicBezTo>
                      <a:pt x="441" y="515"/>
                      <a:pt x="443" y="512"/>
                      <a:pt x="444" y="509"/>
                    </a:cubicBezTo>
                    <a:cubicBezTo>
                      <a:pt x="445" y="508"/>
                      <a:pt x="445" y="508"/>
                      <a:pt x="445" y="508"/>
                    </a:cubicBezTo>
                    <a:cubicBezTo>
                      <a:pt x="447" y="509"/>
                      <a:pt x="450" y="509"/>
                      <a:pt x="452" y="509"/>
                    </a:cubicBezTo>
                    <a:moveTo>
                      <a:pt x="453" y="502"/>
                    </a:moveTo>
                    <a:cubicBezTo>
                      <a:pt x="451" y="502"/>
                      <a:pt x="450" y="501"/>
                      <a:pt x="449" y="501"/>
                    </a:cubicBezTo>
                    <a:cubicBezTo>
                      <a:pt x="457" y="489"/>
                      <a:pt x="465" y="484"/>
                      <a:pt x="471" y="484"/>
                    </a:cubicBezTo>
                    <a:cubicBezTo>
                      <a:pt x="475" y="484"/>
                      <a:pt x="478" y="486"/>
                      <a:pt x="481" y="489"/>
                    </a:cubicBezTo>
                    <a:cubicBezTo>
                      <a:pt x="478" y="491"/>
                      <a:pt x="475" y="492"/>
                      <a:pt x="472" y="494"/>
                    </a:cubicBezTo>
                    <a:cubicBezTo>
                      <a:pt x="467" y="499"/>
                      <a:pt x="460" y="502"/>
                      <a:pt x="453" y="502"/>
                    </a:cubicBezTo>
                    <a:moveTo>
                      <a:pt x="171" y="188"/>
                    </a:moveTo>
                    <a:cubicBezTo>
                      <a:pt x="174" y="188"/>
                      <a:pt x="176" y="188"/>
                      <a:pt x="178" y="187"/>
                    </a:cubicBezTo>
                    <a:cubicBezTo>
                      <a:pt x="177" y="199"/>
                      <a:pt x="178" y="211"/>
                      <a:pt x="179" y="221"/>
                    </a:cubicBezTo>
                    <a:cubicBezTo>
                      <a:pt x="179" y="240"/>
                      <a:pt x="180" y="260"/>
                      <a:pt x="184" y="279"/>
                    </a:cubicBezTo>
                    <a:cubicBezTo>
                      <a:pt x="191" y="318"/>
                      <a:pt x="197" y="357"/>
                      <a:pt x="211" y="394"/>
                    </a:cubicBezTo>
                    <a:cubicBezTo>
                      <a:pt x="224" y="428"/>
                      <a:pt x="232" y="466"/>
                      <a:pt x="251" y="498"/>
                    </a:cubicBezTo>
                    <a:cubicBezTo>
                      <a:pt x="259" y="510"/>
                      <a:pt x="264" y="524"/>
                      <a:pt x="273" y="536"/>
                    </a:cubicBezTo>
                    <a:cubicBezTo>
                      <a:pt x="253" y="524"/>
                      <a:pt x="232" y="509"/>
                      <a:pt x="210" y="490"/>
                    </a:cubicBezTo>
                    <a:cubicBezTo>
                      <a:pt x="186" y="447"/>
                      <a:pt x="175" y="397"/>
                      <a:pt x="169" y="347"/>
                    </a:cubicBezTo>
                    <a:cubicBezTo>
                      <a:pt x="166" y="317"/>
                      <a:pt x="162" y="287"/>
                      <a:pt x="162" y="257"/>
                    </a:cubicBezTo>
                    <a:cubicBezTo>
                      <a:pt x="162" y="241"/>
                      <a:pt x="163" y="226"/>
                      <a:pt x="164" y="211"/>
                    </a:cubicBezTo>
                    <a:cubicBezTo>
                      <a:pt x="165" y="203"/>
                      <a:pt x="166" y="195"/>
                      <a:pt x="168" y="188"/>
                    </a:cubicBezTo>
                    <a:cubicBezTo>
                      <a:pt x="169" y="188"/>
                      <a:pt x="170" y="188"/>
                      <a:pt x="171" y="188"/>
                    </a:cubicBezTo>
                    <a:moveTo>
                      <a:pt x="195" y="477"/>
                    </a:moveTo>
                    <a:cubicBezTo>
                      <a:pt x="173" y="457"/>
                      <a:pt x="150" y="432"/>
                      <a:pt x="129" y="405"/>
                    </a:cubicBezTo>
                    <a:cubicBezTo>
                      <a:pt x="128" y="397"/>
                      <a:pt x="126" y="389"/>
                      <a:pt x="125" y="381"/>
                    </a:cubicBezTo>
                    <a:cubicBezTo>
                      <a:pt x="122" y="360"/>
                      <a:pt x="119" y="337"/>
                      <a:pt x="123" y="316"/>
                    </a:cubicBezTo>
                    <a:cubicBezTo>
                      <a:pt x="132" y="273"/>
                      <a:pt x="132" y="226"/>
                      <a:pt x="149" y="185"/>
                    </a:cubicBezTo>
                    <a:cubicBezTo>
                      <a:pt x="152" y="186"/>
                      <a:pt x="156" y="187"/>
                      <a:pt x="160" y="187"/>
                    </a:cubicBezTo>
                    <a:cubicBezTo>
                      <a:pt x="158" y="198"/>
                      <a:pt x="157" y="209"/>
                      <a:pt x="156" y="219"/>
                    </a:cubicBezTo>
                    <a:cubicBezTo>
                      <a:pt x="154" y="233"/>
                      <a:pt x="154" y="250"/>
                      <a:pt x="154" y="264"/>
                    </a:cubicBezTo>
                    <a:cubicBezTo>
                      <a:pt x="155" y="295"/>
                      <a:pt x="158" y="328"/>
                      <a:pt x="163" y="358"/>
                    </a:cubicBezTo>
                    <a:cubicBezTo>
                      <a:pt x="169" y="399"/>
                      <a:pt x="178" y="440"/>
                      <a:pt x="195" y="477"/>
                    </a:cubicBezTo>
                    <a:moveTo>
                      <a:pt x="343" y="566"/>
                    </a:moveTo>
                    <a:cubicBezTo>
                      <a:pt x="341" y="566"/>
                      <a:pt x="340" y="565"/>
                      <a:pt x="339" y="565"/>
                    </a:cubicBezTo>
                    <a:cubicBezTo>
                      <a:pt x="326" y="562"/>
                      <a:pt x="309" y="556"/>
                      <a:pt x="291" y="546"/>
                    </a:cubicBezTo>
                    <a:cubicBezTo>
                      <a:pt x="289" y="544"/>
                      <a:pt x="287" y="542"/>
                      <a:pt x="286" y="540"/>
                    </a:cubicBezTo>
                    <a:cubicBezTo>
                      <a:pt x="275" y="526"/>
                      <a:pt x="267" y="510"/>
                      <a:pt x="258" y="494"/>
                    </a:cubicBezTo>
                    <a:cubicBezTo>
                      <a:pt x="250" y="481"/>
                      <a:pt x="243" y="465"/>
                      <a:pt x="239" y="450"/>
                    </a:cubicBezTo>
                    <a:cubicBezTo>
                      <a:pt x="236" y="439"/>
                      <a:pt x="230" y="429"/>
                      <a:pt x="227" y="419"/>
                    </a:cubicBezTo>
                    <a:cubicBezTo>
                      <a:pt x="224" y="411"/>
                      <a:pt x="222" y="403"/>
                      <a:pt x="219" y="395"/>
                    </a:cubicBezTo>
                    <a:cubicBezTo>
                      <a:pt x="206" y="358"/>
                      <a:pt x="199" y="320"/>
                      <a:pt x="192" y="282"/>
                    </a:cubicBezTo>
                    <a:cubicBezTo>
                      <a:pt x="188" y="263"/>
                      <a:pt x="187" y="244"/>
                      <a:pt x="186" y="224"/>
                    </a:cubicBezTo>
                    <a:cubicBezTo>
                      <a:pt x="186" y="213"/>
                      <a:pt x="184" y="199"/>
                      <a:pt x="185" y="187"/>
                    </a:cubicBezTo>
                    <a:cubicBezTo>
                      <a:pt x="190" y="186"/>
                      <a:pt x="194" y="185"/>
                      <a:pt x="197" y="183"/>
                    </a:cubicBezTo>
                    <a:cubicBezTo>
                      <a:pt x="198" y="185"/>
                      <a:pt x="198" y="186"/>
                      <a:pt x="198" y="188"/>
                    </a:cubicBezTo>
                    <a:cubicBezTo>
                      <a:pt x="200" y="205"/>
                      <a:pt x="204" y="223"/>
                      <a:pt x="206" y="241"/>
                    </a:cubicBezTo>
                    <a:cubicBezTo>
                      <a:pt x="212" y="276"/>
                      <a:pt x="220" y="309"/>
                      <a:pt x="231" y="343"/>
                    </a:cubicBezTo>
                    <a:cubicBezTo>
                      <a:pt x="236" y="359"/>
                      <a:pt x="241" y="375"/>
                      <a:pt x="246" y="391"/>
                    </a:cubicBezTo>
                    <a:cubicBezTo>
                      <a:pt x="249" y="405"/>
                      <a:pt x="256" y="417"/>
                      <a:pt x="260" y="431"/>
                    </a:cubicBezTo>
                    <a:cubicBezTo>
                      <a:pt x="264" y="442"/>
                      <a:pt x="268" y="453"/>
                      <a:pt x="273" y="464"/>
                    </a:cubicBezTo>
                    <a:cubicBezTo>
                      <a:pt x="280" y="484"/>
                      <a:pt x="293" y="504"/>
                      <a:pt x="310" y="518"/>
                    </a:cubicBezTo>
                    <a:cubicBezTo>
                      <a:pt x="313" y="525"/>
                      <a:pt x="317" y="531"/>
                      <a:pt x="321" y="538"/>
                    </a:cubicBezTo>
                    <a:cubicBezTo>
                      <a:pt x="328" y="548"/>
                      <a:pt x="336" y="556"/>
                      <a:pt x="343" y="566"/>
                    </a:cubicBezTo>
                    <a:moveTo>
                      <a:pt x="118" y="389"/>
                    </a:moveTo>
                    <a:cubicBezTo>
                      <a:pt x="103" y="368"/>
                      <a:pt x="90" y="344"/>
                      <a:pt x="77" y="319"/>
                    </a:cubicBezTo>
                    <a:cubicBezTo>
                      <a:pt x="78" y="317"/>
                      <a:pt x="78" y="314"/>
                      <a:pt x="78" y="312"/>
                    </a:cubicBezTo>
                    <a:cubicBezTo>
                      <a:pt x="79" y="304"/>
                      <a:pt x="78" y="295"/>
                      <a:pt x="80" y="287"/>
                    </a:cubicBezTo>
                    <a:cubicBezTo>
                      <a:pt x="82" y="276"/>
                      <a:pt x="85" y="266"/>
                      <a:pt x="88" y="256"/>
                    </a:cubicBezTo>
                    <a:cubicBezTo>
                      <a:pt x="93" y="239"/>
                      <a:pt x="97" y="221"/>
                      <a:pt x="105" y="206"/>
                    </a:cubicBezTo>
                    <a:cubicBezTo>
                      <a:pt x="111" y="195"/>
                      <a:pt x="116" y="185"/>
                      <a:pt x="121" y="175"/>
                    </a:cubicBezTo>
                    <a:cubicBezTo>
                      <a:pt x="127" y="178"/>
                      <a:pt x="134" y="181"/>
                      <a:pt x="142" y="183"/>
                    </a:cubicBezTo>
                    <a:cubicBezTo>
                      <a:pt x="125" y="225"/>
                      <a:pt x="123" y="272"/>
                      <a:pt x="116" y="315"/>
                    </a:cubicBezTo>
                    <a:cubicBezTo>
                      <a:pt x="114" y="329"/>
                      <a:pt x="114" y="345"/>
                      <a:pt x="115" y="359"/>
                    </a:cubicBezTo>
                    <a:cubicBezTo>
                      <a:pt x="115" y="366"/>
                      <a:pt x="116" y="374"/>
                      <a:pt x="118" y="381"/>
                    </a:cubicBezTo>
                    <a:cubicBezTo>
                      <a:pt x="118" y="384"/>
                      <a:pt x="118" y="387"/>
                      <a:pt x="118" y="389"/>
                    </a:cubicBezTo>
                    <a:moveTo>
                      <a:pt x="267" y="427"/>
                    </a:moveTo>
                    <a:cubicBezTo>
                      <a:pt x="266" y="426"/>
                      <a:pt x="266" y="425"/>
                      <a:pt x="266" y="425"/>
                    </a:cubicBezTo>
                    <a:cubicBezTo>
                      <a:pt x="255" y="398"/>
                      <a:pt x="248" y="371"/>
                      <a:pt x="239" y="344"/>
                    </a:cubicBezTo>
                    <a:cubicBezTo>
                      <a:pt x="229" y="314"/>
                      <a:pt x="222" y="284"/>
                      <a:pt x="216" y="252"/>
                    </a:cubicBezTo>
                    <a:cubicBezTo>
                      <a:pt x="214" y="240"/>
                      <a:pt x="211" y="226"/>
                      <a:pt x="209" y="214"/>
                    </a:cubicBezTo>
                    <a:cubicBezTo>
                      <a:pt x="209" y="207"/>
                      <a:pt x="208" y="201"/>
                      <a:pt x="207" y="195"/>
                    </a:cubicBezTo>
                    <a:cubicBezTo>
                      <a:pt x="206" y="192"/>
                      <a:pt x="205" y="186"/>
                      <a:pt x="204" y="180"/>
                    </a:cubicBezTo>
                    <a:cubicBezTo>
                      <a:pt x="207" y="178"/>
                      <a:pt x="210" y="177"/>
                      <a:pt x="213" y="175"/>
                    </a:cubicBezTo>
                    <a:cubicBezTo>
                      <a:pt x="215" y="181"/>
                      <a:pt x="218" y="186"/>
                      <a:pt x="220" y="191"/>
                    </a:cubicBezTo>
                    <a:cubicBezTo>
                      <a:pt x="227" y="212"/>
                      <a:pt x="235" y="231"/>
                      <a:pt x="241" y="252"/>
                    </a:cubicBezTo>
                    <a:cubicBezTo>
                      <a:pt x="246" y="270"/>
                      <a:pt x="253" y="288"/>
                      <a:pt x="260" y="305"/>
                    </a:cubicBezTo>
                    <a:cubicBezTo>
                      <a:pt x="263" y="315"/>
                      <a:pt x="268" y="325"/>
                      <a:pt x="271" y="335"/>
                    </a:cubicBezTo>
                    <a:cubicBezTo>
                      <a:pt x="266" y="364"/>
                      <a:pt x="264" y="395"/>
                      <a:pt x="267" y="427"/>
                    </a:cubicBezTo>
                    <a:moveTo>
                      <a:pt x="274" y="322"/>
                    </a:moveTo>
                    <a:cubicBezTo>
                      <a:pt x="267" y="304"/>
                      <a:pt x="260" y="285"/>
                      <a:pt x="253" y="267"/>
                    </a:cubicBezTo>
                    <a:cubicBezTo>
                      <a:pt x="246" y="247"/>
                      <a:pt x="243" y="225"/>
                      <a:pt x="234" y="206"/>
                    </a:cubicBezTo>
                    <a:cubicBezTo>
                      <a:pt x="230" y="198"/>
                      <a:pt x="227" y="190"/>
                      <a:pt x="224" y="181"/>
                    </a:cubicBezTo>
                    <a:cubicBezTo>
                      <a:pt x="223" y="179"/>
                      <a:pt x="221" y="174"/>
                      <a:pt x="219" y="169"/>
                    </a:cubicBezTo>
                    <a:cubicBezTo>
                      <a:pt x="223" y="165"/>
                      <a:pt x="227" y="161"/>
                      <a:pt x="230" y="156"/>
                    </a:cubicBezTo>
                    <a:cubicBezTo>
                      <a:pt x="238" y="165"/>
                      <a:pt x="245" y="176"/>
                      <a:pt x="250" y="185"/>
                    </a:cubicBezTo>
                    <a:cubicBezTo>
                      <a:pt x="256" y="195"/>
                      <a:pt x="261" y="206"/>
                      <a:pt x="268" y="216"/>
                    </a:cubicBezTo>
                    <a:cubicBezTo>
                      <a:pt x="276" y="228"/>
                      <a:pt x="281" y="241"/>
                      <a:pt x="288" y="254"/>
                    </a:cubicBezTo>
                    <a:cubicBezTo>
                      <a:pt x="289" y="256"/>
                      <a:pt x="289" y="257"/>
                      <a:pt x="290" y="259"/>
                    </a:cubicBezTo>
                    <a:cubicBezTo>
                      <a:pt x="284" y="279"/>
                      <a:pt x="278" y="300"/>
                      <a:pt x="274" y="322"/>
                    </a:cubicBezTo>
                    <a:moveTo>
                      <a:pt x="71" y="304"/>
                    </a:moveTo>
                    <a:cubicBezTo>
                      <a:pt x="63" y="287"/>
                      <a:pt x="56" y="267"/>
                      <a:pt x="51" y="247"/>
                    </a:cubicBezTo>
                    <a:cubicBezTo>
                      <a:pt x="54" y="231"/>
                      <a:pt x="60" y="217"/>
                      <a:pt x="67" y="203"/>
                    </a:cubicBezTo>
                    <a:cubicBezTo>
                      <a:pt x="72" y="192"/>
                      <a:pt x="80" y="183"/>
                      <a:pt x="85" y="173"/>
                    </a:cubicBezTo>
                    <a:cubicBezTo>
                      <a:pt x="89" y="166"/>
                      <a:pt x="93" y="160"/>
                      <a:pt x="98" y="155"/>
                    </a:cubicBezTo>
                    <a:cubicBezTo>
                      <a:pt x="103" y="161"/>
                      <a:pt x="108" y="166"/>
                      <a:pt x="115" y="171"/>
                    </a:cubicBezTo>
                    <a:cubicBezTo>
                      <a:pt x="109" y="182"/>
                      <a:pt x="102" y="194"/>
                      <a:pt x="97" y="206"/>
                    </a:cubicBezTo>
                    <a:cubicBezTo>
                      <a:pt x="90" y="221"/>
                      <a:pt x="86" y="238"/>
                      <a:pt x="81" y="254"/>
                    </a:cubicBezTo>
                    <a:cubicBezTo>
                      <a:pt x="76" y="270"/>
                      <a:pt x="71" y="287"/>
                      <a:pt x="71" y="304"/>
                    </a:cubicBezTo>
                    <a:cubicBezTo>
                      <a:pt x="71" y="304"/>
                      <a:pt x="71" y="304"/>
                      <a:pt x="71" y="304"/>
                    </a:cubicBezTo>
                    <a:moveTo>
                      <a:pt x="294" y="249"/>
                    </a:moveTo>
                    <a:cubicBezTo>
                      <a:pt x="287" y="234"/>
                      <a:pt x="279" y="222"/>
                      <a:pt x="271" y="207"/>
                    </a:cubicBezTo>
                    <a:cubicBezTo>
                      <a:pt x="264" y="193"/>
                      <a:pt x="256" y="180"/>
                      <a:pt x="246" y="167"/>
                    </a:cubicBezTo>
                    <a:cubicBezTo>
                      <a:pt x="243" y="162"/>
                      <a:pt x="238" y="155"/>
                      <a:pt x="234" y="150"/>
                    </a:cubicBezTo>
                    <a:cubicBezTo>
                      <a:pt x="236" y="146"/>
                      <a:pt x="237" y="143"/>
                      <a:pt x="239" y="139"/>
                    </a:cubicBezTo>
                    <a:cubicBezTo>
                      <a:pt x="252" y="150"/>
                      <a:pt x="267" y="159"/>
                      <a:pt x="279" y="171"/>
                    </a:cubicBezTo>
                    <a:cubicBezTo>
                      <a:pt x="287" y="180"/>
                      <a:pt x="296" y="189"/>
                      <a:pt x="303" y="199"/>
                    </a:cubicBezTo>
                    <a:cubicBezTo>
                      <a:pt x="304" y="200"/>
                      <a:pt x="305" y="202"/>
                      <a:pt x="307" y="204"/>
                    </a:cubicBezTo>
                    <a:cubicBezTo>
                      <a:pt x="303" y="219"/>
                      <a:pt x="298" y="234"/>
                      <a:pt x="294" y="249"/>
                    </a:cubicBezTo>
                    <a:moveTo>
                      <a:pt x="309" y="196"/>
                    </a:moveTo>
                    <a:cubicBezTo>
                      <a:pt x="304" y="189"/>
                      <a:pt x="299" y="181"/>
                      <a:pt x="293" y="175"/>
                    </a:cubicBezTo>
                    <a:cubicBezTo>
                      <a:pt x="277" y="158"/>
                      <a:pt x="259" y="146"/>
                      <a:pt x="241" y="132"/>
                    </a:cubicBezTo>
                    <a:cubicBezTo>
                      <a:pt x="243" y="128"/>
                      <a:pt x="244" y="124"/>
                      <a:pt x="244" y="120"/>
                    </a:cubicBezTo>
                    <a:cubicBezTo>
                      <a:pt x="249" y="122"/>
                      <a:pt x="255" y="125"/>
                      <a:pt x="256" y="125"/>
                    </a:cubicBezTo>
                    <a:cubicBezTo>
                      <a:pt x="265" y="130"/>
                      <a:pt x="275" y="132"/>
                      <a:pt x="284" y="137"/>
                    </a:cubicBezTo>
                    <a:cubicBezTo>
                      <a:pt x="293" y="143"/>
                      <a:pt x="302" y="148"/>
                      <a:pt x="311" y="153"/>
                    </a:cubicBezTo>
                    <a:cubicBezTo>
                      <a:pt x="313" y="154"/>
                      <a:pt x="315" y="155"/>
                      <a:pt x="318" y="157"/>
                    </a:cubicBezTo>
                    <a:cubicBezTo>
                      <a:pt x="316" y="170"/>
                      <a:pt x="313" y="183"/>
                      <a:pt x="309" y="196"/>
                    </a:cubicBezTo>
                    <a:moveTo>
                      <a:pt x="47" y="231"/>
                    </a:moveTo>
                    <a:cubicBezTo>
                      <a:pt x="43" y="212"/>
                      <a:pt x="40" y="192"/>
                      <a:pt x="39" y="173"/>
                    </a:cubicBezTo>
                    <a:cubicBezTo>
                      <a:pt x="43" y="165"/>
                      <a:pt x="48" y="158"/>
                      <a:pt x="53" y="150"/>
                    </a:cubicBezTo>
                    <a:cubicBezTo>
                      <a:pt x="61" y="139"/>
                      <a:pt x="71" y="129"/>
                      <a:pt x="80" y="120"/>
                    </a:cubicBezTo>
                    <a:cubicBezTo>
                      <a:pt x="81" y="119"/>
                      <a:pt x="81" y="119"/>
                      <a:pt x="82" y="118"/>
                    </a:cubicBezTo>
                    <a:cubicBezTo>
                      <a:pt x="84" y="129"/>
                      <a:pt x="88" y="139"/>
                      <a:pt x="93" y="148"/>
                    </a:cubicBezTo>
                    <a:cubicBezTo>
                      <a:pt x="92" y="151"/>
                      <a:pt x="90" y="153"/>
                      <a:pt x="88" y="155"/>
                    </a:cubicBezTo>
                    <a:cubicBezTo>
                      <a:pt x="84" y="159"/>
                      <a:pt x="82" y="166"/>
                      <a:pt x="78" y="169"/>
                    </a:cubicBezTo>
                    <a:cubicBezTo>
                      <a:pt x="74" y="173"/>
                      <a:pt x="73" y="179"/>
                      <a:pt x="70" y="183"/>
                    </a:cubicBezTo>
                    <a:cubicBezTo>
                      <a:pt x="67" y="187"/>
                      <a:pt x="65" y="191"/>
                      <a:pt x="63" y="195"/>
                    </a:cubicBezTo>
                    <a:cubicBezTo>
                      <a:pt x="57" y="207"/>
                      <a:pt x="51" y="218"/>
                      <a:pt x="47" y="231"/>
                    </a:cubicBezTo>
                    <a:moveTo>
                      <a:pt x="39" y="159"/>
                    </a:moveTo>
                    <a:cubicBezTo>
                      <a:pt x="39" y="146"/>
                      <a:pt x="40" y="133"/>
                      <a:pt x="43" y="121"/>
                    </a:cubicBezTo>
                    <a:cubicBezTo>
                      <a:pt x="44" y="120"/>
                      <a:pt x="46" y="119"/>
                      <a:pt x="47" y="119"/>
                    </a:cubicBezTo>
                    <a:cubicBezTo>
                      <a:pt x="50" y="117"/>
                      <a:pt x="54" y="113"/>
                      <a:pt x="58" y="112"/>
                    </a:cubicBezTo>
                    <a:cubicBezTo>
                      <a:pt x="64" y="110"/>
                      <a:pt x="72" y="106"/>
                      <a:pt x="80" y="104"/>
                    </a:cubicBezTo>
                    <a:cubicBezTo>
                      <a:pt x="80" y="106"/>
                      <a:pt x="80" y="107"/>
                      <a:pt x="81" y="109"/>
                    </a:cubicBezTo>
                    <a:cubicBezTo>
                      <a:pt x="79" y="110"/>
                      <a:pt x="77" y="112"/>
                      <a:pt x="75" y="114"/>
                    </a:cubicBezTo>
                    <a:cubicBezTo>
                      <a:pt x="65" y="125"/>
                      <a:pt x="55" y="134"/>
                      <a:pt x="46" y="146"/>
                    </a:cubicBezTo>
                    <a:cubicBezTo>
                      <a:pt x="44" y="151"/>
                      <a:pt x="41" y="155"/>
                      <a:pt x="39" y="159"/>
                    </a:cubicBezTo>
                    <a:moveTo>
                      <a:pt x="318" y="149"/>
                    </a:moveTo>
                    <a:cubicBezTo>
                      <a:pt x="303" y="138"/>
                      <a:pt x="286" y="128"/>
                      <a:pt x="269" y="122"/>
                    </a:cubicBezTo>
                    <a:cubicBezTo>
                      <a:pt x="264" y="121"/>
                      <a:pt x="254" y="115"/>
                      <a:pt x="246" y="112"/>
                    </a:cubicBezTo>
                    <a:cubicBezTo>
                      <a:pt x="246" y="110"/>
                      <a:pt x="246" y="108"/>
                      <a:pt x="246" y="106"/>
                    </a:cubicBezTo>
                    <a:cubicBezTo>
                      <a:pt x="246" y="105"/>
                      <a:pt x="246" y="103"/>
                      <a:pt x="246" y="101"/>
                    </a:cubicBezTo>
                    <a:cubicBezTo>
                      <a:pt x="250" y="101"/>
                      <a:pt x="255" y="100"/>
                      <a:pt x="258" y="100"/>
                    </a:cubicBezTo>
                    <a:cubicBezTo>
                      <a:pt x="262" y="100"/>
                      <a:pt x="265" y="99"/>
                      <a:pt x="269" y="99"/>
                    </a:cubicBezTo>
                    <a:cubicBezTo>
                      <a:pt x="273" y="99"/>
                      <a:pt x="277" y="100"/>
                      <a:pt x="281" y="100"/>
                    </a:cubicBezTo>
                    <a:cubicBezTo>
                      <a:pt x="291" y="102"/>
                      <a:pt x="302" y="103"/>
                      <a:pt x="312" y="108"/>
                    </a:cubicBezTo>
                    <a:cubicBezTo>
                      <a:pt x="312" y="108"/>
                      <a:pt x="315" y="109"/>
                      <a:pt x="318" y="111"/>
                    </a:cubicBezTo>
                    <a:cubicBezTo>
                      <a:pt x="318" y="111"/>
                      <a:pt x="318" y="111"/>
                      <a:pt x="318" y="111"/>
                    </a:cubicBezTo>
                    <a:cubicBezTo>
                      <a:pt x="320" y="124"/>
                      <a:pt x="320" y="136"/>
                      <a:pt x="318" y="149"/>
                    </a:cubicBezTo>
                    <a:moveTo>
                      <a:pt x="64" y="83"/>
                    </a:moveTo>
                    <a:cubicBezTo>
                      <a:pt x="70" y="83"/>
                      <a:pt x="76" y="82"/>
                      <a:pt x="82" y="81"/>
                    </a:cubicBezTo>
                    <a:cubicBezTo>
                      <a:pt x="81" y="86"/>
                      <a:pt x="80" y="91"/>
                      <a:pt x="80" y="97"/>
                    </a:cubicBezTo>
                    <a:cubicBezTo>
                      <a:pt x="72" y="98"/>
                      <a:pt x="64" y="101"/>
                      <a:pt x="58" y="104"/>
                    </a:cubicBezTo>
                    <a:cubicBezTo>
                      <a:pt x="53" y="106"/>
                      <a:pt x="49" y="108"/>
                      <a:pt x="45" y="111"/>
                    </a:cubicBezTo>
                    <a:cubicBezTo>
                      <a:pt x="48" y="101"/>
                      <a:pt x="52" y="91"/>
                      <a:pt x="57" y="82"/>
                    </a:cubicBezTo>
                    <a:cubicBezTo>
                      <a:pt x="57" y="82"/>
                      <a:pt x="57" y="82"/>
                      <a:pt x="57" y="82"/>
                    </a:cubicBezTo>
                    <a:cubicBezTo>
                      <a:pt x="59" y="83"/>
                      <a:pt x="61" y="83"/>
                      <a:pt x="64" y="83"/>
                    </a:cubicBezTo>
                    <a:moveTo>
                      <a:pt x="246" y="94"/>
                    </a:moveTo>
                    <a:cubicBezTo>
                      <a:pt x="246" y="94"/>
                      <a:pt x="245" y="94"/>
                      <a:pt x="245" y="94"/>
                    </a:cubicBezTo>
                    <a:cubicBezTo>
                      <a:pt x="245" y="91"/>
                      <a:pt x="244" y="87"/>
                      <a:pt x="243" y="84"/>
                    </a:cubicBezTo>
                    <a:cubicBezTo>
                      <a:pt x="257" y="80"/>
                      <a:pt x="272" y="76"/>
                      <a:pt x="287" y="76"/>
                    </a:cubicBezTo>
                    <a:cubicBezTo>
                      <a:pt x="294" y="76"/>
                      <a:pt x="301" y="77"/>
                      <a:pt x="308" y="79"/>
                    </a:cubicBezTo>
                    <a:cubicBezTo>
                      <a:pt x="311" y="86"/>
                      <a:pt x="314" y="93"/>
                      <a:pt x="316" y="101"/>
                    </a:cubicBezTo>
                    <a:cubicBezTo>
                      <a:pt x="308" y="98"/>
                      <a:pt x="301" y="95"/>
                      <a:pt x="294" y="94"/>
                    </a:cubicBezTo>
                    <a:cubicBezTo>
                      <a:pt x="285" y="93"/>
                      <a:pt x="277" y="92"/>
                      <a:pt x="268" y="92"/>
                    </a:cubicBezTo>
                    <a:cubicBezTo>
                      <a:pt x="267" y="92"/>
                      <a:pt x="266" y="92"/>
                      <a:pt x="266" y="92"/>
                    </a:cubicBezTo>
                    <a:cubicBezTo>
                      <a:pt x="260" y="92"/>
                      <a:pt x="252" y="94"/>
                      <a:pt x="246" y="94"/>
                    </a:cubicBezTo>
                    <a:moveTo>
                      <a:pt x="242" y="76"/>
                    </a:moveTo>
                    <a:cubicBezTo>
                      <a:pt x="241" y="72"/>
                      <a:pt x="239" y="68"/>
                      <a:pt x="238" y="64"/>
                    </a:cubicBezTo>
                    <a:cubicBezTo>
                      <a:pt x="246" y="62"/>
                      <a:pt x="254" y="61"/>
                      <a:pt x="262" y="60"/>
                    </a:cubicBezTo>
                    <a:cubicBezTo>
                      <a:pt x="269" y="59"/>
                      <a:pt x="278" y="58"/>
                      <a:pt x="286" y="58"/>
                    </a:cubicBezTo>
                    <a:cubicBezTo>
                      <a:pt x="289" y="58"/>
                      <a:pt x="293" y="58"/>
                      <a:pt x="296" y="59"/>
                    </a:cubicBezTo>
                    <a:cubicBezTo>
                      <a:pt x="299" y="62"/>
                      <a:pt x="301" y="66"/>
                      <a:pt x="304" y="70"/>
                    </a:cubicBezTo>
                    <a:cubicBezTo>
                      <a:pt x="298" y="69"/>
                      <a:pt x="292" y="69"/>
                      <a:pt x="286" y="69"/>
                    </a:cubicBezTo>
                    <a:cubicBezTo>
                      <a:pt x="271" y="69"/>
                      <a:pt x="256" y="72"/>
                      <a:pt x="242" y="76"/>
                    </a:cubicBezTo>
                    <a:moveTo>
                      <a:pt x="64" y="75"/>
                    </a:moveTo>
                    <a:cubicBezTo>
                      <a:pt x="63" y="75"/>
                      <a:pt x="62" y="75"/>
                      <a:pt x="61" y="75"/>
                    </a:cubicBezTo>
                    <a:cubicBezTo>
                      <a:pt x="66" y="67"/>
                      <a:pt x="71" y="61"/>
                      <a:pt x="76" y="55"/>
                    </a:cubicBezTo>
                    <a:cubicBezTo>
                      <a:pt x="79" y="57"/>
                      <a:pt x="82" y="58"/>
                      <a:pt x="86" y="58"/>
                    </a:cubicBezTo>
                    <a:cubicBezTo>
                      <a:pt x="89" y="59"/>
                      <a:pt x="91" y="59"/>
                      <a:pt x="92" y="59"/>
                    </a:cubicBezTo>
                    <a:cubicBezTo>
                      <a:pt x="89" y="64"/>
                      <a:pt x="87" y="68"/>
                      <a:pt x="85" y="73"/>
                    </a:cubicBezTo>
                    <a:cubicBezTo>
                      <a:pt x="83" y="73"/>
                      <a:pt x="81" y="73"/>
                      <a:pt x="79" y="74"/>
                    </a:cubicBezTo>
                    <a:cubicBezTo>
                      <a:pt x="75" y="74"/>
                      <a:pt x="69" y="75"/>
                      <a:pt x="64" y="75"/>
                    </a:cubicBezTo>
                    <a:moveTo>
                      <a:pt x="235" y="57"/>
                    </a:moveTo>
                    <a:cubicBezTo>
                      <a:pt x="233" y="54"/>
                      <a:pt x="231" y="51"/>
                      <a:pt x="229" y="48"/>
                    </a:cubicBezTo>
                    <a:cubicBezTo>
                      <a:pt x="232" y="45"/>
                      <a:pt x="236" y="43"/>
                      <a:pt x="238" y="43"/>
                    </a:cubicBezTo>
                    <a:cubicBezTo>
                      <a:pt x="245" y="41"/>
                      <a:pt x="250" y="38"/>
                      <a:pt x="256" y="35"/>
                    </a:cubicBezTo>
                    <a:cubicBezTo>
                      <a:pt x="259" y="34"/>
                      <a:pt x="262" y="34"/>
                      <a:pt x="266" y="33"/>
                    </a:cubicBezTo>
                    <a:cubicBezTo>
                      <a:pt x="274" y="37"/>
                      <a:pt x="281" y="43"/>
                      <a:pt x="288" y="50"/>
                    </a:cubicBezTo>
                    <a:cubicBezTo>
                      <a:pt x="287" y="50"/>
                      <a:pt x="286" y="50"/>
                      <a:pt x="285" y="50"/>
                    </a:cubicBezTo>
                    <a:cubicBezTo>
                      <a:pt x="275" y="50"/>
                      <a:pt x="266" y="52"/>
                      <a:pt x="258" y="53"/>
                    </a:cubicBezTo>
                    <a:cubicBezTo>
                      <a:pt x="250" y="55"/>
                      <a:pt x="242" y="55"/>
                      <a:pt x="235" y="57"/>
                    </a:cubicBezTo>
                    <a:moveTo>
                      <a:pt x="225" y="41"/>
                    </a:moveTo>
                    <a:cubicBezTo>
                      <a:pt x="218" y="34"/>
                      <a:pt x="210" y="28"/>
                      <a:pt x="199" y="25"/>
                    </a:cubicBezTo>
                    <a:cubicBezTo>
                      <a:pt x="205" y="22"/>
                      <a:pt x="213" y="20"/>
                      <a:pt x="221" y="20"/>
                    </a:cubicBezTo>
                    <a:cubicBezTo>
                      <a:pt x="232" y="20"/>
                      <a:pt x="244" y="23"/>
                      <a:pt x="255" y="28"/>
                    </a:cubicBezTo>
                    <a:cubicBezTo>
                      <a:pt x="254" y="28"/>
                      <a:pt x="254" y="28"/>
                      <a:pt x="253" y="28"/>
                    </a:cubicBezTo>
                    <a:cubicBezTo>
                      <a:pt x="248" y="31"/>
                      <a:pt x="242" y="33"/>
                      <a:pt x="237" y="35"/>
                    </a:cubicBezTo>
                    <a:cubicBezTo>
                      <a:pt x="233" y="36"/>
                      <a:pt x="228" y="39"/>
                      <a:pt x="225" y="41"/>
                    </a:cubicBezTo>
                    <a:moveTo>
                      <a:pt x="279" y="0"/>
                    </a:moveTo>
                    <a:cubicBezTo>
                      <a:pt x="248" y="7"/>
                      <a:pt x="217" y="14"/>
                      <a:pt x="187" y="22"/>
                    </a:cubicBezTo>
                    <a:cubicBezTo>
                      <a:pt x="192" y="33"/>
                      <a:pt x="210" y="76"/>
                      <a:pt x="210" y="93"/>
                    </a:cubicBezTo>
                    <a:cubicBezTo>
                      <a:pt x="209" y="107"/>
                      <a:pt x="202" y="121"/>
                      <a:pt x="192" y="131"/>
                    </a:cubicBezTo>
                    <a:cubicBezTo>
                      <a:pt x="185" y="137"/>
                      <a:pt x="179" y="141"/>
                      <a:pt x="170" y="141"/>
                    </a:cubicBezTo>
                    <a:cubicBezTo>
                      <a:pt x="169" y="141"/>
                      <a:pt x="168" y="141"/>
                      <a:pt x="166" y="141"/>
                    </a:cubicBezTo>
                    <a:cubicBezTo>
                      <a:pt x="115" y="134"/>
                      <a:pt x="108" y="84"/>
                      <a:pt x="120" y="58"/>
                    </a:cubicBezTo>
                    <a:cubicBezTo>
                      <a:pt x="120" y="58"/>
                      <a:pt x="121" y="57"/>
                      <a:pt x="122" y="55"/>
                    </a:cubicBezTo>
                    <a:cubicBezTo>
                      <a:pt x="122" y="54"/>
                      <a:pt x="122" y="54"/>
                      <a:pt x="122" y="54"/>
                    </a:cubicBezTo>
                    <a:cubicBezTo>
                      <a:pt x="125" y="50"/>
                      <a:pt x="129" y="43"/>
                      <a:pt x="134" y="36"/>
                    </a:cubicBezTo>
                    <a:cubicBezTo>
                      <a:pt x="124" y="39"/>
                      <a:pt x="113" y="42"/>
                      <a:pt x="103" y="46"/>
                    </a:cubicBezTo>
                    <a:cubicBezTo>
                      <a:pt x="101" y="48"/>
                      <a:pt x="99" y="50"/>
                      <a:pt x="97" y="53"/>
                    </a:cubicBezTo>
                    <a:cubicBezTo>
                      <a:pt x="97" y="52"/>
                      <a:pt x="97" y="52"/>
                      <a:pt x="97" y="52"/>
                    </a:cubicBezTo>
                    <a:cubicBezTo>
                      <a:pt x="93" y="52"/>
                      <a:pt x="90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4" y="51"/>
                      <a:pt x="82" y="52"/>
                      <a:pt x="79" y="53"/>
                    </a:cubicBezTo>
                    <a:cubicBezTo>
                      <a:pt x="70" y="56"/>
                      <a:pt x="65" y="57"/>
                      <a:pt x="62" y="58"/>
                    </a:cubicBezTo>
                    <a:cubicBezTo>
                      <a:pt x="59" y="60"/>
                      <a:pt x="56" y="60"/>
                      <a:pt x="53" y="60"/>
                    </a:cubicBezTo>
                    <a:cubicBezTo>
                      <a:pt x="53" y="60"/>
                      <a:pt x="52" y="60"/>
                      <a:pt x="52" y="60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19" y="83"/>
                      <a:pt x="9" y="106"/>
                      <a:pt x="5" y="127"/>
                    </a:cubicBezTo>
                    <a:cubicBezTo>
                      <a:pt x="5" y="130"/>
                      <a:pt x="4" y="132"/>
                      <a:pt x="4" y="135"/>
                    </a:cubicBezTo>
                    <a:cubicBezTo>
                      <a:pt x="5" y="141"/>
                      <a:pt x="6" y="147"/>
                      <a:pt x="6" y="154"/>
                    </a:cubicBezTo>
                    <a:cubicBezTo>
                      <a:pt x="7" y="153"/>
                      <a:pt x="9" y="152"/>
                      <a:pt x="11" y="152"/>
                    </a:cubicBezTo>
                    <a:cubicBezTo>
                      <a:pt x="12" y="152"/>
                      <a:pt x="13" y="152"/>
                      <a:pt x="14" y="153"/>
                    </a:cubicBezTo>
                    <a:cubicBezTo>
                      <a:pt x="20" y="155"/>
                      <a:pt x="24" y="163"/>
                      <a:pt x="23" y="170"/>
                    </a:cubicBezTo>
                    <a:cubicBezTo>
                      <a:pt x="23" y="174"/>
                      <a:pt x="20" y="176"/>
                      <a:pt x="17" y="176"/>
                    </a:cubicBezTo>
                    <a:cubicBezTo>
                      <a:pt x="14" y="176"/>
                      <a:pt x="12" y="175"/>
                      <a:pt x="10" y="173"/>
                    </a:cubicBezTo>
                    <a:cubicBezTo>
                      <a:pt x="9" y="172"/>
                      <a:pt x="8" y="171"/>
                      <a:pt x="7" y="170"/>
                    </a:cubicBezTo>
                    <a:cubicBezTo>
                      <a:pt x="7" y="169"/>
                      <a:pt x="7" y="169"/>
                      <a:pt x="7" y="169"/>
                    </a:cubicBezTo>
                    <a:cubicBezTo>
                      <a:pt x="7" y="170"/>
                      <a:pt x="7" y="170"/>
                      <a:pt x="7" y="171"/>
                    </a:cubicBezTo>
                    <a:cubicBezTo>
                      <a:pt x="6" y="176"/>
                      <a:pt x="6" y="182"/>
                      <a:pt x="5" y="187"/>
                    </a:cubicBezTo>
                    <a:cubicBezTo>
                      <a:pt x="6" y="187"/>
                      <a:pt x="6" y="187"/>
                      <a:pt x="7" y="187"/>
                    </a:cubicBezTo>
                    <a:cubicBezTo>
                      <a:pt x="7" y="187"/>
                      <a:pt x="7" y="187"/>
                      <a:pt x="8" y="187"/>
                    </a:cubicBezTo>
                    <a:cubicBezTo>
                      <a:pt x="8" y="187"/>
                      <a:pt x="9" y="187"/>
                      <a:pt x="9" y="187"/>
                    </a:cubicBezTo>
                    <a:cubicBezTo>
                      <a:pt x="15" y="188"/>
                      <a:pt x="18" y="197"/>
                      <a:pt x="17" y="203"/>
                    </a:cubicBezTo>
                    <a:cubicBezTo>
                      <a:pt x="16" y="206"/>
                      <a:pt x="13" y="207"/>
                      <a:pt x="11" y="208"/>
                    </a:cubicBezTo>
                    <a:cubicBezTo>
                      <a:pt x="10" y="208"/>
                      <a:pt x="10" y="208"/>
                      <a:pt x="10" y="208"/>
                    </a:cubicBezTo>
                    <a:cubicBezTo>
                      <a:pt x="10" y="210"/>
                      <a:pt x="9" y="211"/>
                      <a:pt x="7" y="211"/>
                    </a:cubicBezTo>
                    <a:cubicBezTo>
                      <a:pt x="6" y="211"/>
                      <a:pt x="5" y="210"/>
                      <a:pt x="4" y="209"/>
                    </a:cubicBezTo>
                    <a:cubicBezTo>
                      <a:pt x="3" y="209"/>
                      <a:pt x="1" y="208"/>
                      <a:pt x="0" y="208"/>
                    </a:cubicBezTo>
                    <a:cubicBezTo>
                      <a:pt x="1" y="220"/>
                      <a:pt x="3" y="233"/>
                      <a:pt x="5" y="246"/>
                    </a:cubicBezTo>
                    <a:cubicBezTo>
                      <a:pt x="5" y="246"/>
                      <a:pt x="6" y="246"/>
                      <a:pt x="6" y="246"/>
                    </a:cubicBezTo>
                    <a:cubicBezTo>
                      <a:pt x="8" y="246"/>
                      <a:pt x="10" y="246"/>
                      <a:pt x="12" y="246"/>
                    </a:cubicBezTo>
                    <a:cubicBezTo>
                      <a:pt x="14" y="246"/>
                      <a:pt x="15" y="246"/>
                      <a:pt x="16" y="246"/>
                    </a:cubicBezTo>
                    <a:cubicBezTo>
                      <a:pt x="16" y="246"/>
                      <a:pt x="17" y="246"/>
                      <a:pt x="17" y="246"/>
                    </a:cubicBezTo>
                    <a:cubicBezTo>
                      <a:pt x="17" y="246"/>
                      <a:pt x="17" y="246"/>
                      <a:pt x="17" y="246"/>
                    </a:cubicBezTo>
                    <a:cubicBezTo>
                      <a:pt x="18" y="246"/>
                      <a:pt x="19" y="247"/>
                      <a:pt x="20" y="248"/>
                    </a:cubicBezTo>
                    <a:cubicBezTo>
                      <a:pt x="21" y="249"/>
                      <a:pt x="22" y="250"/>
                      <a:pt x="22" y="252"/>
                    </a:cubicBezTo>
                    <a:cubicBezTo>
                      <a:pt x="23" y="261"/>
                      <a:pt x="18" y="269"/>
                      <a:pt x="12" y="274"/>
                    </a:cubicBezTo>
                    <a:cubicBezTo>
                      <a:pt x="26" y="324"/>
                      <a:pt x="50" y="371"/>
                      <a:pt x="82" y="413"/>
                    </a:cubicBezTo>
                    <a:cubicBezTo>
                      <a:pt x="90" y="424"/>
                      <a:pt x="100" y="435"/>
                      <a:pt x="110" y="447"/>
                    </a:cubicBezTo>
                    <a:cubicBezTo>
                      <a:pt x="114" y="444"/>
                      <a:pt x="118" y="443"/>
                      <a:pt x="122" y="443"/>
                    </a:cubicBezTo>
                    <a:cubicBezTo>
                      <a:pt x="127" y="443"/>
                      <a:pt x="133" y="446"/>
                      <a:pt x="136" y="452"/>
                    </a:cubicBezTo>
                    <a:cubicBezTo>
                      <a:pt x="136" y="452"/>
                      <a:pt x="137" y="452"/>
                      <a:pt x="137" y="452"/>
                    </a:cubicBezTo>
                    <a:cubicBezTo>
                      <a:pt x="139" y="452"/>
                      <a:pt x="141" y="454"/>
                      <a:pt x="140" y="457"/>
                    </a:cubicBezTo>
                    <a:cubicBezTo>
                      <a:pt x="140" y="461"/>
                      <a:pt x="138" y="466"/>
                      <a:pt x="134" y="472"/>
                    </a:cubicBezTo>
                    <a:cubicBezTo>
                      <a:pt x="164" y="501"/>
                      <a:pt x="197" y="528"/>
                      <a:pt x="229" y="549"/>
                    </a:cubicBezTo>
                    <a:cubicBezTo>
                      <a:pt x="249" y="561"/>
                      <a:pt x="270" y="573"/>
                      <a:pt x="292" y="581"/>
                    </a:cubicBezTo>
                    <a:cubicBezTo>
                      <a:pt x="294" y="572"/>
                      <a:pt x="302" y="565"/>
                      <a:pt x="310" y="565"/>
                    </a:cubicBezTo>
                    <a:cubicBezTo>
                      <a:pt x="313" y="565"/>
                      <a:pt x="315" y="565"/>
                      <a:pt x="318" y="567"/>
                    </a:cubicBezTo>
                    <a:cubicBezTo>
                      <a:pt x="319" y="566"/>
                      <a:pt x="320" y="566"/>
                      <a:pt x="321" y="566"/>
                    </a:cubicBezTo>
                    <a:cubicBezTo>
                      <a:pt x="322" y="566"/>
                      <a:pt x="323" y="566"/>
                      <a:pt x="324" y="568"/>
                    </a:cubicBezTo>
                    <a:cubicBezTo>
                      <a:pt x="326" y="573"/>
                      <a:pt x="327" y="581"/>
                      <a:pt x="328" y="592"/>
                    </a:cubicBezTo>
                    <a:cubicBezTo>
                      <a:pt x="343" y="596"/>
                      <a:pt x="359" y="598"/>
                      <a:pt x="375" y="598"/>
                    </a:cubicBezTo>
                    <a:cubicBezTo>
                      <a:pt x="383" y="598"/>
                      <a:pt x="390" y="598"/>
                      <a:pt x="398" y="597"/>
                    </a:cubicBezTo>
                    <a:cubicBezTo>
                      <a:pt x="400" y="593"/>
                      <a:pt x="402" y="590"/>
                      <a:pt x="404" y="587"/>
                    </a:cubicBezTo>
                    <a:cubicBezTo>
                      <a:pt x="413" y="594"/>
                      <a:pt x="413" y="594"/>
                      <a:pt x="413" y="594"/>
                    </a:cubicBezTo>
                    <a:cubicBezTo>
                      <a:pt x="425" y="591"/>
                      <a:pt x="438" y="586"/>
                      <a:pt x="450" y="580"/>
                    </a:cubicBezTo>
                    <a:cubicBezTo>
                      <a:pt x="455" y="576"/>
                      <a:pt x="461" y="573"/>
                      <a:pt x="466" y="569"/>
                    </a:cubicBezTo>
                    <a:cubicBezTo>
                      <a:pt x="476" y="562"/>
                      <a:pt x="485" y="553"/>
                      <a:pt x="492" y="543"/>
                    </a:cubicBezTo>
                    <a:cubicBezTo>
                      <a:pt x="497" y="537"/>
                      <a:pt x="501" y="530"/>
                      <a:pt x="503" y="522"/>
                    </a:cubicBezTo>
                    <a:cubicBezTo>
                      <a:pt x="504" y="521"/>
                      <a:pt x="504" y="520"/>
                      <a:pt x="504" y="519"/>
                    </a:cubicBezTo>
                    <a:cubicBezTo>
                      <a:pt x="506" y="512"/>
                      <a:pt x="508" y="505"/>
                      <a:pt x="507" y="499"/>
                    </a:cubicBezTo>
                    <a:cubicBezTo>
                      <a:pt x="494" y="488"/>
                      <a:pt x="484" y="471"/>
                      <a:pt x="481" y="453"/>
                    </a:cubicBezTo>
                    <a:cubicBezTo>
                      <a:pt x="476" y="451"/>
                      <a:pt x="471" y="450"/>
                      <a:pt x="465" y="450"/>
                    </a:cubicBezTo>
                    <a:cubicBezTo>
                      <a:pt x="459" y="450"/>
                      <a:pt x="453" y="451"/>
                      <a:pt x="448" y="454"/>
                    </a:cubicBezTo>
                    <a:cubicBezTo>
                      <a:pt x="444" y="469"/>
                      <a:pt x="437" y="482"/>
                      <a:pt x="427" y="492"/>
                    </a:cubicBezTo>
                    <a:cubicBezTo>
                      <a:pt x="426" y="495"/>
                      <a:pt x="425" y="498"/>
                      <a:pt x="424" y="501"/>
                    </a:cubicBezTo>
                    <a:cubicBezTo>
                      <a:pt x="418" y="515"/>
                      <a:pt x="410" y="517"/>
                      <a:pt x="397" y="518"/>
                    </a:cubicBezTo>
                    <a:cubicBezTo>
                      <a:pt x="393" y="519"/>
                      <a:pt x="390" y="519"/>
                      <a:pt x="387" y="519"/>
                    </a:cubicBezTo>
                    <a:cubicBezTo>
                      <a:pt x="376" y="519"/>
                      <a:pt x="366" y="517"/>
                      <a:pt x="356" y="513"/>
                    </a:cubicBezTo>
                    <a:cubicBezTo>
                      <a:pt x="322" y="504"/>
                      <a:pt x="297" y="471"/>
                      <a:pt x="297" y="433"/>
                    </a:cubicBezTo>
                    <a:cubicBezTo>
                      <a:pt x="297" y="423"/>
                      <a:pt x="299" y="414"/>
                      <a:pt x="302" y="405"/>
                    </a:cubicBezTo>
                    <a:cubicBezTo>
                      <a:pt x="302" y="391"/>
                      <a:pt x="304" y="376"/>
                      <a:pt x="307" y="363"/>
                    </a:cubicBezTo>
                    <a:cubicBezTo>
                      <a:pt x="317" y="320"/>
                      <a:pt x="333" y="279"/>
                      <a:pt x="346" y="237"/>
                    </a:cubicBezTo>
                    <a:cubicBezTo>
                      <a:pt x="347" y="231"/>
                      <a:pt x="349" y="224"/>
                      <a:pt x="351" y="218"/>
                    </a:cubicBezTo>
                    <a:cubicBezTo>
                      <a:pt x="352" y="213"/>
                      <a:pt x="353" y="207"/>
                      <a:pt x="355" y="201"/>
                    </a:cubicBezTo>
                    <a:cubicBezTo>
                      <a:pt x="356" y="195"/>
                      <a:pt x="357" y="189"/>
                      <a:pt x="358" y="182"/>
                    </a:cubicBezTo>
                    <a:cubicBezTo>
                      <a:pt x="361" y="162"/>
                      <a:pt x="363" y="142"/>
                      <a:pt x="361" y="122"/>
                    </a:cubicBezTo>
                    <a:cubicBezTo>
                      <a:pt x="361" y="118"/>
                      <a:pt x="361" y="114"/>
                      <a:pt x="360" y="110"/>
                    </a:cubicBezTo>
                    <a:cubicBezTo>
                      <a:pt x="359" y="104"/>
                      <a:pt x="358" y="99"/>
                      <a:pt x="357" y="93"/>
                    </a:cubicBezTo>
                    <a:cubicBezTo>
                      <a:pt x="354" y="79"/>
                      <a:pt x="349" y="65"/>
                      <a:pt x="341" y="52"/>
                    </a:cubicBezTo>
                    <a:cubicBezTo>
                      <a:pt x="327" y="27"/>
                      <a:pt x="305" y="9"/>
                      <a:pt x="2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5" name="Freeform 845"/>
              <p:cNvSpPr>
                <a:spLocks noEditPoints="1"/>
              </p:cNvSpPr>
              <p:nvPr/>
            </p:nvSpPr>
            <p:spPr bwMode="auto">
              <a:xfrm>
                <a:off x="2603" y="2574"/>
                <a:ext cx="371" cy="280"/>
              </a:xfrm>
              <a:custGeom>
                <a:avLst/>
                <a:gdLst>
                  <a:gd name="T0" fmla="*/ 572 w 752"/>
                  <a:gd name="T1" fmla="*/ 506 h 566"/>
                  <a:gd name="T2" fmla="*/ 559 w 752"/>
                  <a:gd name="T3" fmla="*/ 523 h 566"/>
                  <a:gd name="T4" fmla="*/ 522 w 752"/>
                  <a:gd name="T5" fmla="*/ 521 h 566"/>
                  <a:gd name="T6" fmla="*/ 612 w 752"/>
                  <a:gd name="T7" fmla="*/ 473 h 566"/>
                  <a:gd name="T8" fmla="*/ 71 w 752"/>
                  <a:gd name="T9" fmla="*/ 470 h 566"/>
                  <a:gd name="T10" fmla="*/ 638 w 752"/>
                  <a:gd name="T11" fmla="*/ 466 h 566"/>
                  <a:gd name="T12" fmla="*/ 667 w 752"/>
                  <a:gd name="T13" fmla="*/ 453 h 566"/>
                  <a:gd name="T14" fmla="*/ 72 w 752"/>
                  <a:gd name="T15" fmla="*/ 431 h 566"/>
                  <a:gd name="T16" fmla="*/ 175 w 752"/>
                  <a:gd name="T17" fmla="*/ 436 h 566"/>
                  <a:gd name="T18" fmla="*/ 666 w 752"/>
                  <a:gd name="T19" fmla="*/ 417 h 566"/>
                  <a:gd name="T20" fmla="*/ 103 w 752"/>
                  <a:gd name="T21" fmla="*/ 435 h 566"/>
                  <a:gd name="T22" fmla="*/ 180 w 752"/>
                  <a:gd name="T23" fmla="*/ 417 h 566"/>
                  <a:gd name="T24" fmla="*/ 673 w 752"/>
                  <a:gd name="T25" fmla="*/ 413 h 566"/>
                  <a:gd name="T26" fmla="*/ 337 w 752"/>
                  <a:gd name="T27" fmla="*/ 442 h 566"/>
                  <a:gd name="T28" fmla="*/ 614 w 752"/>
                  <a:gd name="T29" fmla="*/ 379 h 566"/>
                  <a:gd name="T30" fmla="*/ 491 w 752"/>
                  <a:gd name="T31" fmla="*/ 418 h 566"/>
                  <a:gd name="T32" fmla="*/ 170 w 752"/>
                  <a:gd name="T33" fmla="*/ 360 h 566"/>
                  <a:gd name="T34" fmla="*/ 622 w 752"/>
                  <a:gd name="T35" fmla="*/ 399 h 566"/>
                  <a:gd name="T36" fmla="*/ 310 w 752"/>
                  <a:gd name="T37" fmla="*/ 367 h 566"/>
                  <a:gd name="T38" fmla="*/ 161 w 752"/>
                  <a:gd name="T39" fmla="*/ 317 h 566"/>
                  <a:gd name="T40" fmla="*/ 472 w 752"/>
                  <a:gd name="T41" fmla="*/ 314 h 566"/>
                  <a:gd name="T42" fmla="*/ 263 w 752"/>
                  <a:gd name="T43" fmla="*/ 359 h 566"/>
                  <a:gd name="T44" fmla="*/ 187 w 752"/>
                  <a:gd name="T45" fmla="*/ 325 h 566"/>
                  <a:gd name="T46" fmla="*/ 127 w 752"/>
                  <a:gd name="T47" fmla="*/ 309 h 566"/>
                  <a:gd name="T48" fmla="*/ 475 w 752"/>
                  <a:gd name="T49" fmla="*/ 287 h 566"/>
                  <a:gd name="T50" fmla="*/ 89 w 752"/>
                  <a:gd name="T51" fmla="*/ 266 h 566"/>
                  <a:gd name="T52" fmla="*/ 152 w 752"/>
                  <a:gd name="T53" fmla="*/ 244 h 566"/>
                  <a:gd name="T54" fmla="*/ 272 w 752"/>
                  <a:gd name="T55" fmla="*/ 257 h 566"/>
                  <a:gd name="T56" fmla="*/ 76 w 752"/>
                  <a:gd name="T57" fmla="*/ 236 h 566"/>
                  <a:gd name="T58" fmla="*/ 654 w 752"/>
                  <a:gd name="T59" fmla="*/ 230 h 566"/>
                  <a:gd name="T60" fmla="*/ 167 w 752"/>
                  <a:gd name="T61" fmla="*/ 231 h 566"/>
                  <a:gd name="T62" fmla="*/ 74 w 752"/>
                  <a:gd name="T63" fmla="*/ 209 h 566"/>
                  <a:gd name="T64" fmla="*/ 618 w 752"/>
                  <a:gd name="T65" fmla="*/ 158 h 566"/>
                  <a:gd name="T66" fmla="*/ 167 w 752"/>
                  <a:gd name="T67" fmla="*/ 187 h 566"/>
                  <a:gd name="T68" fmla="*/ 684 w 752"/>
                  <a:gd name="T69" fmla="*/ 167 h 566"/>
                  <a:gd name="T70" fmla="*/ 526 w 752"/>
                  <a:gd name="T71" fmla="*/ 232 h 566"/>
                  <a:gd name="T72" fmla="*/ 674 w 752"/>
                  <a:gd name="T73" fmla="*/ 166 h 566"/>
                  <a:gd name="T74" fmla="*/ 645 w 752"/>
                  <a:gd name="T75" fmla="*/ 109 h 566"/>
                  <a:gd name="T76" fmla="*/ 228 w 752"/>
                  <a:gd name="T77" fmla="*/ 96 h 566"/>
                  <a:gd name="T78" fmla="*/ 401 w 752"/>
                  <a:gd name="T79" fmla="*/ 75 h 566"/>
                  <a:gd name="T80" fmla="*/ 328 w 752"/>
                  <a:gd name="T81" fmla="*/ 49 h 566"/>
                  <a:gd name="T82" fmla="*/ 454 w 752"/>
                  <a:gd name="T83" fmla="*/ 70 h 566"/>
                  <a:gd name="T84" fmla="*/ 538 w 752"/>
                  <a:gd name="T85" fmla="*/ 42 h 566"/>
                  <a:gd name="T86" fmla="*/ 473 w 752"/>
                  <a:gd name="T87" fmla="*/ 20 h 566"/>
                  <a:gd name="T88" fmla="*/ 314 w 752"/>
                  <a:gd name="T89" fmla="*/ 22 h 566"/>
                  <a:gd name="T90" fmla="*/ 201 w 752"/>
                  <a:gd name="T91" fmla="*/ 86 h 566"/>
                  <a:gd name="T92" fmla="*/ 75 w 752"/>
                  <a:gd name="T93" fmla="*/ 191 h 566"/>
                  <a:gd name="T94" fmla="*/ 24 w 752"/>
                  <a:gd name="T95" fmla="*/ 287 h 566"/>
                  <a:gd name="T96" fmla="*/ 14 w 752"/>
                  <a:gd name="T97" fmla="*/ 409 h 566"/>
                  <a:gd name="T98" fmla="*/ 43 w 752"/>
                  <a:gd name="T99" fmla="*/ 489 h 566"/>
                  <a:gd name="T100" fmla="*/ 162 w 752"/>
                  <a:gd name="T101" fmla="*/ 526 h 566"/>
                  <a:gd name="T102" fmla="*/ 243 w 752"/>
                  <a:gd name="T103" fmla="*/ 440 h 566"/>
                  <a:gd name="T104" fmla="*/ 221 w 752"/>
                  <a:gd name="T105" fmla="*/ 380 h 566"/>
                  <a:gd name="T106" fmla="*/ 296 w 752"/>
                  <a:gd name="T107" fmla="*/ 422 h 566"/>
                  <a:gd name="T108" fmla="*/ 381 w 752"/>
                  <a:gd name="T109" fmla="*/ 503 h 566"/>
                  <a:gd name="T110" fmla="*/ 503 w 752"/>
                  <a:gd name="T111" fmla="*/ 550 h 566"/>
                  <a:gd name="T112" fmla="*/ 671 w 752"/>
                  <a:gd name="T113" fmla="*/ 472 h 566"/>
                  <a:gd name="T114" fmla="*/ 683 w 752"/>
                  <a:gd name="T115" fmla="*/ 408 h 566"/>
                  <a:gd name="T116" fmla="*/ 739 w 752"/>
                  <a:gd name="T117" fmla="*/ 208 h 566"/>
                  <a:gd name="T118" fmla="*/ 658 w 752"/>
                  <a:gd name="T119" fmla="*/ 47 h 566"/>
                  <a:gd name="T120" fmla="*/ 522 w 752"/>
                  <a:gd name="T121" fmla="*/ 6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52" h="566">
                    <a:moveTo>
                      <a:pt x="541" y="542"/>
                    </a:moveTo>
                    <a:cubicBezTo>
                      <a:pt x="535" y="542"/>
                      <a:pt x="529" y="542"/>
                      <a:pt x="523" y="541"/>
                    </a:cubicBezTo>
                    <a:cubicBezTo>
                      <a:pt x="524" y="536"/>
                      <a:pt x="527" y="532"/>
                      <a:pt x="528" y="527"/>
                    </a:cubicBezTo>
                    <a:cubicBezTo>
                      <a:pt x="529" y="521"/>
                      <a:pt x="531" y="516"/>
                      <a:pt x="532" y="511"/>
                    </a:cubicBezTo>
                    <a:cubicBezTo>
                      <a:pt x="533" y="505"/>
                      <a:pt x="534" y="498"/>
                      <a:pt x="536" y="492"/>
                    </a:cubicBezTo>
                    <a:cubicBezTo>
                      <a:pt x="537" y="491"/>
                      <a:pt x="537" y="488"/>
                      <a:pt x="537" y="486"/>
                    </a:cubicBezTo>
                    <a:cubicBezTo>
                      <a:pt x="537" y="488"/>
                      <a:pt x="538" y="490"/>
                      <a:pt x="539" y="491"/>
                    </a:cubicBezTo>
                    <a:cubicBezTo>
                      <a:pt x="542" y="500"/>
                      <a:pt x="546" y="509"/>
                      <a:pt x="549" y="518"/>
                    </a:cubicBezTo>
                    <a:cubicBezTo>
                      <a:pt x="552" y="524"/>
                      <a:pt x="553" y="533"/>
                      <a:pt x="557" y="541"/>
                    </a:cubicBezTo>
                    <a:cubicBezTo>
                      <a:pt x="552" y="542"/>
                      <a:pt x="546" y="542"/>
                      <a:pt x="541" y="542"/>
                    </a:cubicBezTo>
                    <a:moveTo>
                      <a:pt x="512" y="540"/>
                    </a:moveTo>
                    <a:cubicBezTo>
                      <a:pt x="501" y="538"/>
                      <a:pt x="490" y="536"/>
                      <a:pt x="480" y="533"/>
                    </a:cubicBezTo>
                    <a:cubicBezTo>
                      <a:pt x="485" y="527"/>
                      <a:pt x="487" y="514"/>
                      <a:pt x="490" y="508"/>
                    </a:cubicBezTo>
                    <a:cubicBezTo>
                      <a:pt x="493" y="502"/>
                      <a:pt x="496" y="495"/>
                      <a:pt x="499" y="489"/>
                    </a:cubicBezTo>
                    <a:cubicBezTo>
                      <a:pt x="500" y="487"/>
                      <a:pt x="501" y="485"/>
                      <a:pt x="502" y="483"/>
                    </a:cubicBezTo>
                    <a:cubicBezTo>
                      <a:pt x="502" y="489"/>
                      <a:pt x="502" y="495"/>
                      <a:pt x="504" y="501"/>
                    </a:cubicBezTo>
                    <a:cubicBezTo>
                      <a:pt x="505" y="508"/>
                      <a:pt x="506" y="516"/>
                      <a:pt x="508" y="524"/>
                    </a:cubicBezTo>
                    <a:cubicBezTo>
                      <a:pt x="509" y="526"/>
                      <a:pt x="512" y="535"/>
                      <a:pt x="512" y="540"/>
                    </a:cubicBezTo>
                    <a:moveTo>
                      <a:pt x="570" y="539"/>
                    </a:moveTo>
                    <a:cubicBezTo>
                      <a:pt x="570" y="528"/>
                      <a:pt x="570" y="517"/>
                      <a:pt x="572" y="506"/>
                    </a:cubicBezTo>
                    <a:cubicBezTo>
                      <a:pt x="573" y="500"/>
                      <a:pt x="573" y="493"/>
                      <a:pt x="575" y="487"/>
                    </a:cubicBezTo>
                    <a:cubicBezTo>
                      <a:pt x="575" y="484"/>
                      <a:pt x="575" y="482"/>
                      <a:pt x="576" y="481"/>
                    </a:cubicBezTo>
                    <a:cubicBezTo>
                      <a:pt x="576" y="482"/>
                      <a:pt x="576" y="483"/>
                      <a:pt x="576" y="483"/>
                    </a:cubicBezTo>
                    <a:cubicBezTo>
                      <a:pt x="584" y="493"/>
                      <a:pt x="592" y="502"/>
                      <a:pt x="600" y="511"/>
                    </a:cubicBezTo>
                    <a:cubicBezTo>
                      <a:pt x="603" y="515"/>
                      <a:pt x="607" y="521"/>
                      <a:pt x="611" y="525"/>
                    </a:cubicBezTo>
                    <a:cubicBezTo>
                      <a:pt x="599" y="531"/>
                      <a:pt x="586" y="536"/>
                      <a:pt x="570" y="539"/>
                    </a:cubicBezTo>
                    <a:moveTo>
                      <a:pt x="143" y="515"/>
                    </a:moveTo>
                    <a:cubicBezTo>
                      <a:pt x="134" y="515"/>
                      <a:pt x="122" y="514"/>
                      <a:pt x="108" y="510"/>
                    </a:cubicBezTo>
                    <a:cubicBezTo>
                      <a:pt x="107" y="510"/>
                      <a:pt x="107" y="509"/>
                      <a:pt x="106" y="509"/>
                    </a:cubicBezTo>
                    <a:cubicBezTo>
                      <a:pt x="109" y="506"/>
                      <a:pt x="111" y="502"/>
                      <a:pt x="113" y="499"/>
                    </a:cubicBezTo>
                    <a:cubicBezTo>
                      <a:pt x="117" y="493"/>
                      <a:pt x="121" y="485"/>
                      <a:pt x="126" y="480"/>
                    </a:cubicBezTo>
                    <a:cubicBezTo>
                      <a:pt x="126" y="482"/>
                      <a:pt x="126" y="484"/>
                      <a:pt x="127" y="486"/>
                    </a:cubicBezTo>
                    <a:cubicBezTo>
                      <a:pt x="129" y="490"/>
                      <a:pt x="132" y="495"/>
                      <a:pt x="134" y="499"/>
                    </a:cubicBezTo>
                    <a:cubicBezTo>
                      <a:pt x="137" y="504"/>
                      <a:pt x="140" y="510"/>
                      <a:pt x="143" y="515"/>
                    </a:cubicBezTo>
                    <a:moveTo>
                      <a:pt x="546" y="478"/>
                    </a:moveTo>
                    <a:cubicBezTo>
                      <a:pt x="553" y="478"/>
                      <a:pt x="561" y="478"/>
                      <a:pt x="568" y="476"/>
                    </a:cubicBezTo>
                    <a:cubicBezTo>
                      <a:pt x="568" y="476"/>
                      <a:pt x="569" y="476"/>
                      <a:pt x="569" y="476"/>
                    </a:cubicBezTo>
                    <a:cubicBezTo>
                      <a:pt x="566" y="483"/>
                      <a:pt x="566" y="497"/>
                      <a:pt x="565" y="501"/>
                    </a:cubicBezTo>
                    <a:cubicBezTo>
                      <a:pt x="564" y="512"/>
                      <a:pt x="563" y="524"/>
                      <a:pt x="563" y="536"/>
                    </a:cubicBezTo>
                    <a:cubicBezTo>
                      <a:pt x="561" y="531"/>
                      <a:pt x="560" y="526"/>
                      <a:pt x="559" y="523"/>
                    </a:cubicBezTo>
                    <a:cubicBezTo>
                      <a:pt x="557" y="516"/>
                      <a:pt x="553" y="508"/>
                      <a:pt x="551" y="501"/>
                    </a:cubicBezTo>
                    <a:cubicBezTo>
                      <a:pt x="548" y="494"/>
                      <a:pt x="546" y="485"/>
                      <a:pt x="542" y="478"/>
                    </a:cubicBezTo>
                    <a:cubicBezTo>
                      <a:pt x="543" y="478"/>
                      <a:pt x="545" y="478"/>
                      <a:pt x="546" y="478"/>
                    </a:cubicBezTo>
                    <a:moveTo>
                      <a:pt x="133" y="478"/>
                    </a:moveTo>
                    <a:cubicBezTo>
                      <a:pt x="138" y="478"/>
                      <a:pt x="144" y="477"/>
                      <a:pt x="148" y="475"/>
                    </a:cubicBezTo>
                    <a:cubicBezTo>
                      <a:pt x="149" y="475"/>
                      <a:pt x="150" y="475"/>
                      <a:pt x="151" y="475"/>
                    </a:cubicBezTo>
                    <a:cubicBezTo>
                      <a:pt x="150" y="478"/>
                      <a:pt x="151" y="482"/>
                      <a:pt x="150" y="485"/>
                    </a:cubicBezTo>
                    <a:cubicBezTo>
                      <a:pt x="150" y="488"/>
                      <a:pt x="149" y="491"/>
                      <a:pt x="148" y="494"/>
                    </a:cubicBezTo>
                    <a:cubicBezTo>
                      <a:pt x="148" y="499"/>
                      <a:pt x="148" y="503"/>
                      <a:pt x="147" y="507"/>
                    </a:cubicBezTo>
                    <a:cubicBezTo>
                      <a:pt x="144" y="502"/>
                      <a:pt x="142" y="497"/>
                      <a:pt x="139" y="492"/>
                    </a:cubicBezTo>
                    <a:cubicBezTo>
                      <a:pt x="137" y="488"/>
                      <a:pt x="134" y="484"/>
                      <a:pt x="133" y="480"/>
                    </a:cubicBezTo>
                    <a:cubicBezTo>
                      <a:pt x="133" y="479"/>
                      <a:pt x="133" y="479"/>
                      <a:pt x="132" y="478"/>
                    </a:cubicBezTo>
                    <a:cubicBezTo>
                      <a:pt x="133" y="478"/>
                      <a:pt x="133" y="478"/>
                      <a:pt x="133" y="478"/>
                    </a:cubicBezTo>
                    <a:moveTo>
                      <a:pt x="518" y="532"/>
                    </a:moveTo>
                    <a:cubicBezTo>
                      <a:pt x="516" y="526"/>
                      <a:pt x="515" y="519"/>
                      <a:pt x="514" y="513"/>
                    </a:cubicBezTo>
                    <a:cubicBezTo>
                      <a:pt x="512" y="504"/>
                      <a:pt x="509" y="494"/>
                      <a:pt x="509" y="485"/>
                    </a:cubicBezTo>
                    <a:cubicBezTo>
                      <a:pt x="509" y="481"/>
                      <a:pt x="509" y="477"/>
                      <a:pt x="509" y="473"/>
                    </a:cubicBezTo>
                    <a:cubicBezTo>
                      <a:pt x="516" y="475"/>
                      <a:pt x="523" y="476"/>
                      <a:pt x="530" y="477"/>
                    </a:cubicBezTo>
                    <a:cubicBezTo>
                      <a:pt x="528" y="484"/>
                      <a:pt x="528" y="493"/>
                      <a:pt x="527" y="499"/>
                    </a:cubicBezTo>
                    <a:cubicBezTo>
                      <a:pt x="525" y="507"/>
                      <a:pt x="523" y="514"/>
                      <a:pt x="522" y="521"/>
                    </a:cubicBezTo>
                    <a:cubicBezTo>
                      <a:pt x="521" y="525"/>
                      <a:pt x="519" y="529"/>
                      <a:pt x="518" y="532"/>
                    </a:cubicBezTo>
                    <a:moveTo>
                      <a:pt x="154" y="515"/>
                    </a:moveTo>
                    <a:cubicBezTo>
                      <a:pt x="154" y="509"/>
                      <a:pt x="154" y="501"/>
                      <a:pt x="156" y="496"/>
                    </a:cubicBezTo>
                    <a:cubicBezTo>
                      <a:pt x="157" y="491"/>
                      <a:pt x="158" y="486"/>
                      <a:pt x="158" y="481"/>
                    </a:cubicBezTo>
                    <a:cubicBezTo>
                      <a:pt x="158" y="479"/>
                      <a:pt x="158" y="475"/>
                      <a:pt x="158" y="472"/>
                    </a:cubicBezTo>
                    <a:cubicBezTo>
                      <a:pt x="171" y="483"/>
                      <a:pt x="183" y="495"/>
                      <a:pt x="195" y="507"/>
                    </a:cubicBezTo>
                    <a:cubicBezTo>
                      <a:pt x="184" y="514"/>
                      <a:pt x="171" y="514"/>
                      <a:pt x="156" y="515"/>
                    </a:cubicBezTo>
                    <a:cubicBezTo>
                      <a:pt x="155" y="515"/>
                      <a:pt x="155" y="515"/>
                      <a:pt x="154" y="515"/>
                    </a:cubicBezTo>
                    <a:moveTo>
                      <a:pt x="469" y="530"/>
                    </a:moveTo>
                    <a:cubicBezTo>
                      <a:pt x="459" y="527"/>
                      <a:pt x="449" y="523"/>
                      <a:pt x="440" y="518"/>
                    </a:cubicBezTo>
                    <a:cubicBezTo>
                      <a:pt x="439" y="518"/>
                      <a:pt x="439" y="517"/>
                      <a:pt x="438" y="517"/>
                    </a:cubicBezTo>
                    <a:cubicBezTo>
                      <a:pt x="440" y="514"/>
                      <a:pt x="440" y="512"/>
                      <a:pt x="442" y="509"/>
                    </a:cubicBezTo>
                    <a:cubicBezTo>
                      <a:pt x="445" y="502"/>
                      <a:pt x="449" y="495"/>
                      <a:pt x="452" y="489"/>
                    </a:cubicBezTo>
                    <a:cubicBezTo>
                      <a:pt x="457" y="482"/>
                      <a:pt x="462" y="474"/>
                      <a:pt x="467" y="467"/>
                    </a:cubicBezTo>
                    <a:cubicBezTo>
                      <a:pt x="467" y="472"/>
                      <a:pt x="467" y="477"/>
                      <a:pt x="467" y="481"/>
                    </a:cubicBezTo>
                    <a:cubicBezTo>
                      <a:pt x="467" y="488"/>
                      <a:pt x="468" y="494"/>
                      <a:pt x="468" y="500"/>
                    </a:cubicBezTo>
                    <a:cubicBezTo>
                      <a:pt x="467" y="509"/>
                      <a:pt x="467" y="520"/>
                      <a:pt x="469" y="530"/>
                    </a:cubicBezTo>
                    <a:moveTo>
                      <a:pt x="621" y="518"/>
                    </a:moveTo>
                    <a:cubicBezTo>
                      <a:pt x="620" y="509"/>
                      <a:pt x="617" y="499"/>
                      <a:pt x="615" y="490"/>
                    </a:cubicBezTo>
                    <a:cubicBezTo>
                      <a:pt x="614" y="484"/>
                      <a:pt x="613" y="478"/>
                      <a:pt x="612" y="473"/>
                    </a:cubicBezTo>
                    <a:cubicBezTo>
                      <a:pt x="611" y="471"/>
                      <a:pt x="611" y="469"/>
                      <a:pt x="610" y="467"/>
                    </a:cubicBezTo>
                    <a:cubicBezTo>
                      <a:pt x="610" y="467"/>
                      <a:pt x="610" y="467"/>
                      <a:pt x="610" y="467"/>
                    </a:cubicBezTo>
                    <a:cubicBezTo>
                      <a:pt x="621" y="476"/>
                      <a:pt x="634" y="487"/>
                      <a:pt x="648" y="490"/>
                    </a:cubicBezTo>
                    <a:cubicBezTo>
                      <a:pt x="642" y="499"/>
                      <a:pt x="633" y="509"/>
                      <a:pt x="621" y="518"/>
                    </a:cubicBezTo>
                    <a:moveTo>
                      <a:pt x="100" y="505"/>
                    </a:moveTo>
                    <a:cubicBezTo>
                      <a:pt x="99" y="499"/>
                      <a:pt x="98" y="492"/>
                      <a:pt x="98" y="485"/>
                    </a:cubicBezTo>
                    <a:cubicBezTo>
                      <a:pt x="98" y="479"/>
                      <a:pt x="99" y="472"/>
                      <a:pt x="99" y="466"/>
                    </a:cubicBezTo>
                    <a:cubicBezTo>
                      <a:pt x="105" y="471"/>
                      <a:pt x="112" y="474"/>
                      <a:pt x="119" y="476"/>
                    </a:cubicBezTo>
                    <a:cubicBezTo>
                      <a:pt x="116" y="480"/>
                      <a:pt x="114" y="485"/>
                      <a:pt x="111" y="489"/>
                    </a:cubicBezTo>
                    <a:cubicBezTo>
                      <a:pt x="108" y="492"/>
                      <a:pt x="104" y="502"/>
                      <a:pt x="100" y="505"/>
                    </a:cubicBezTo>
                    <a:moveTo>
                      <a:pt x="614" y="516"/>
                    </a:moveTo>
                    <a:cubicBezTo>
                      <a:pt x="612" y="515"/>
                      <a:pt x="611" y="513"/>
                      <a:pt x="610" y="512"/>
                    </a:cubicBezTo>
                    <a:cubicBezTo>
                      <a:pt x="604" y="504"/>
                      <a:pt x="597" y="496"/>
                      <a:pt x="591" y="489"/>
                    </a:cubicBezTo>
                    <a:cubicBezTo>
                      <a:pt x="588" y="485"/>
                      <a:pt x="584" y="477"/>
                      <a:pt x="579" y="474"/>
                    </a:cubicBezTo>
                    <a:cubicBezTo>
                      <a:pt x="587" y="471"/>
                      <a:pt x="595" y="468"/>
                      <a:pt x="602" y="463"/>
                    </a:cubicBezTo>
                    <a:cubicBezTo>
                      <a:pt x="602" y="471"/>
                      <a:pt x="606" y="479"/>
                      <a:pt x="607" y="487"/>
                    </a:cubicBezTo>
                    <a:cubicBezTo>
                      <a:pt x="609" y="496"/>
                      <a:pt x="612" y="506"/>
                      <a:pt x="614" y="516"/>
                    </a:cubicBezTo>
                    <a:moveTo>
                      <a:pt x="92" y="504"/>
                    </a:moveTo>
                    <a:cubicBezTo>
                      <a:pt x="76" y="497"/>
                      <a:pt x="62" y="488"/>
                      <a:pt x="52" y="475"/>
                    </a:cubicBezTo>
                    <a:cubicBezTo>
                      <a:pt x="58" y="475"/>
                      <a:pt x="64" y="473"/>
                      <a:pt x="71" y="470"/>
                    </a:cubicBezTo>
                    <a:cubicBezTo>
                      <a:pt x="76" y="467"/>
                      <a:pt x="85" y="463"/>
                      <a:pt x="92" y="462"/>
                    </a:cubicBezTo>
                    <a:cubicBezTo>
                      <a:pt x="93" y="471"/>
                      <a:pt x="91" y="480"/>
                      <a:pt x="91" y="488"/>
                    </a:cubicBezTo>
                    <a:cubicBezTo>
                      <a:pt x="91" y="493"/>
                      <a:pt x="92" y="499"/>
                      <a:pt x="92" y="504"/>
                    </a:cubicBezTo>
                    <a:moveTo>
                      <a:pt x="476" y="526"/>
                    </a:moveTo>
                    <a:cubicBezTo>
                      <a:pt x="475" y="514"/>
                      <a:pt x="476" y="502"/>
                      <a:pt x="474" y="491"/>
                    </a:cubicBezTo>
                    <a:cubicBezTo>
                      <a:pt x="473" y="481"/>
                      <a:pt x="475" y="470"/>
                      <a:pt x="474" y="460"/>
                    </a:cubicBezTo>
                    <a:cubicBezTo>
                      <a:pt x="483" y="464"/>
                      <a:pt x="492" y="468"/>
                      <a:pt x="500" y="471"/>
                    </a:cubicBezTo>
                    <a:cubicBezTo>
                      <a:pt x="499" y="473"/>
                      <a:pt x="497" y="477"/>
                      <a:pt x="496" y="480"/>
                    </a:cubicBezTo>
                    <a:cubicBezTo>
                      <a:pt x="493" y="485"/>
                      <a:pt x="489" y="489"/>
                      <a:pt x="487" y="495"/>
                    </a:cubicBezTo>
                    <a:cubicBezTo>
                      <a:pt x="486" y="498"/>
                      <a:pt x="480" y="518"/>
                      <a:pt x="476" y="526"/>
                    </a:cubicBezTo>
                    <a:moveTo>
                      <a:pt x="194" y="495"/>
                    </a:moveTo>
                    <a:cubicBezTo>
                      <a:pt x="184" y="485"/>
                      <a:pt x="173" y="475"/>
                      <a:pt x="163" y="466"/>
                    </a:cubicBezTo>
                    <a:cubicBezTo>
                      <a:pt x="167" y="461"/>
                      <a:pt x="170" y="456"/>
                      <a:pt x="172" y="450"/>
                    </a:cubicBezTo>
                    <a:cubicBezTo>
                      <a:pt x="175" y="455"/>
                      <a:pt x="179" y="460"/>
                      <a:pt x="181" y="464"/>
                    </a:cubicBezTo>
                    <a:cubicBezTo>
                      <a:pt x="186" y="473"/>
                      <a:pt x="191" y="484"/>
                      <a:pt x="194" y="495"/>
                    </a:cubicBezTo>
                    <a:moveTo>
                      <a:pt x="646" y="482"/>
                    </a:moveTo>
                    <a:cubicBezTo>
                      <a:pt x="638" y="479"/>
                      <a:pt x="630" y="472"/>
                      <a:pt x="623" y="466"/>
                    </a:cubicBezTo>
                    <a:cubicBezTo>
                      <a:pt x="620" y="464"/>
                      <a:pt x="616" y="459"/>
                      <a:pt x="611" y="457"/>
                    </a:cubicBezTo>
                    <a:cubicBezTo>
                      <a:pt x="616" y="453"/>
                      <a:pt x="621" y="449"/>
                      <a:pt x="626" y="445"/>
                    </a:cubicBezTo>
                    <a:cubicBezTo>
                      <a:pt x="629" y="452"/>
                      <a:pt x="633" y="459"/>
                      <a:pt x="638" y="466"/>
                    </a:cubicBezTo>
                    <a:cubicBezTo>
                      <a:pt x="641" y="471"/>
                      <a:pt x="643" y="477"/>
                      <a:pt x="646" y="482"/>
                    </a:cubicBezTo>
                    <a:moveTo>
                      <a:pt x="203" y="500"/>
                    </a:moveTo>
                    <a:cubicBezTo>
                      <a:pt x="199" y="483"/>
                      <a:pt x="192" y="466"/>
                      <a:pt x="183" y="452"/>
                    </a:cubicBezTo>
                    <a:cubicBezTo>
                      <a:pt x="182" y="450"/>
                      <a:pt x="180" y="447"/>
                      <a:pt x="179" y="445"/>
                    </a:cubicBezTo>
                    <a:cubicBezTo>
                      <a:pt x="179" y="444"/>
                      <a:pt x="179" y="444"/>
                      <a:pt x="179" y="444"/>
                    </a:cubicBezTo>
                    <a:cubicBezTo>
                      <a:pt x="183" y="444"/>
                      <a:pt x="186" y="444"/>
                      <a:pt x="190" y="444"/>
                    </a:cubicBezTo>
                    <a:cubicBezTo>
                      <a:pt x="190" y="444"/>
                      <a:pt x="191" y="444"/>
                      <a:pt x="191" y="444"/>
                    </a:cubicBezTo>
                    <a:cubicBezTo>
                      <a:pt x="191" y="444"/>
                      <a:pt x="191" y="444"/>
                      <a:pt x="191" y="444"/>
                    </a:cubicBezTo>
                    <a:cubicBezTo>
                      <a:pt x="194" y="444"/>
                      <a:pt x="197" y="444"/>
                      <a:pt x="201" y="444"/>
                    </a:cubicBezTo>
                    <a:cubicBezTo>
                      <a:pt x="204" y="445"/>
                      <a:pt x="207" y="445"/>
                      <a:pt x="211" y="445"/>
                    </a:cubicBezTo>
                    <a:cubicBezTo>
                      <a:pt x="214" y="445"/>
                      <a:pt x="217" y="445"/>
                      <a:pt x="220" y="444"/>
                    </a:cubicBezTo>
                    <a:cubicBezTo>
                      <a:pt x="220" y="447"/>
                      <a:pt x="220" y="449"/>
                      <a:pt x="220" y="451"/>
                    </a:cubicBezTo>
                    <a:cubicBezTo>
                      <a:pt x="220" y="467"/>
                      <a:pt x="217" y="482"/>
                      <a:pt x="208" y="495"/>
                    </a:cubicBezTo>
                    <a:cubicBezTo>
                      <a:pt x="206" y="497"/>
                      <a:pt x="205" y="498"/>
                      <a:pt x="203" y="500"/>
                    </a:cubicBezTo>
                    <a:moveTo>
                      <a:pt x="654" y="481"/>
                    </a:moveTo>
                    <a:cubicBezTo>
                      <a:pt x="651" y="475"/>
                      <a:pt x="648" y="468"/>
                      <a:pt x="644" y="462"/>
                    </a:cubicBezTo>
                    <a:cubicBezTo>
                      <a:pt x="640" y="456"/>
                      <a:pt x="636" y="449"/>
                      <a:pt x="633" y="443"/>
                    </a:cubicBezTo>
                    <a:cubicBezTo>
                      <a:pt x="636" y="445"/>
                      <a:pt x="640" y="447"/>
                      <a:pt x="641" y="448"/>
                    </a:cubicBezTo>
                    <a:cubicBezTo>
                      <a:pt x="645" y="449"/>
                      <a:pt x="649" y="450"/>
                      <a:pt x="653" y="450"/>
                    </a:cubicBezTo>
                    <a:cubicBezTo>
                      <a:pt x="657" y="451"/>
                      <a:pt x="662" y="453"/>
                      <a:pt x="667" y="453"/>
                    </a:cubicBezTo>
                    <a:cubicBezTo>
                      <a:pt x="668" y="453"/>
                      <a:pt x="668" y="452"/>
                      <a:pt x="669" y="452"/>
                    </a:cubicBezTo>
                    <a:cubicBezTo>
                      <a:pt x="666" y="460"/>
                      <a:pt x="661" y="468"/>
                      <a:pt x="657" y="476"/>
                    </a:cubicBezTo>
                    <a:cubicBezTo>
                      <a:pt x="656" y="477"/>
                      <a:pt x="655" y="479"/>
                      <a:pt x="654" y="481"/>
                    </a:cubicBezTo>
                    <a:moveTo>
                      <a:pt x="429" y="512"/>
                    </a:moveTo>
                    <a:cubicBezTo>
                      <a:pt x="419" y="506"/>
                      <a:pt x="406" y="497"/>
                      <a:pt x="389" y="485"/>
                    </a:cubicBezTo>
                    <a:cubicBezTo>
                      <a:pt x="396" y="481"/>
                      <a:pt x="400" y="473"/>
                      <a:pt x="405" y="468"/>
                    </a:cubicBezTo>
                    <a:cubicBezTo>
                      <a:pt x="415" y="459"/>
                      <a:pt x="421" y="447"/>
                      <a:pt x="432" y="440"/>
                    </a:cubicBezTo>
                    <a:cubicBezTo>
                      <a:pt x="432" y="453"/>
                      <a:pt x="429" y="466"/>
                      <a:pt x="429" y="479"/>
                    </a:cubicBezTo>
                    <a:cubicBezTo>
                      <a:pt x="429" y="489"/>
                      <a:pt x="428" y="501"/>
                      <a:pt x="429" y="512"/>
                    </a:cubicBezTo>
                    <a:moveTo>
                      <a:pt x="436" y="504"/>
                    </a:moveTo>
                    <a:cubicBezTo>
                      <a:pt x="435" y="494"/>
                      <a:pt x="436" y="484"/>
                      <a:pt x="437" y="475"/>
                    </a:cubicBezTo>
                    <a:cubicBezTo>
                      <a:pt x="438" y="467"/>
                      <a:pt x="438" y="459"/>
                      <a:pt x="438" y="451"/>
                    </a:cubicBezTo>
                    <a:cubicBezTo>
                      <a:pt x="439" y="447"/>
                      <a:pt x="439" y="443"/>
                      <a:pt x="439" y="439"/>
                    </a:cubicBezTo>
                    <a:cubicBezTo>
                      <a:pt x="448" y="445"/>
                      <a:pt x="457" y="451"/>
                      <a:pt x="466" y="456"/>
                    </a:cubicBezTo>
                    <a:cubicBezTo>
                      <a:pt x="459" y="464"/>
                      <a:pt x="453" y="473"/>
                      <a:pt x="448" y="483"/>
                    </a:cubicBezTo>
                    <a:cubicBezTo>
                      <a:pt x="444" y="489"/>
                      <a:pt x="441" y="495"/>
                      <a:pt x="437" y="501"/>
                    </a:cubicBezTo>
                    <a:cubicBezTo>
                      <a:pt x="436" y="502"/>
                      <a:pt x="436" y="503"/>
                      <a:pt x="436" y="504"/>
                    </a:cubicBezTo>
                    <a:moveTo>
                      <a:pt x="51" y="468"/>
                    </a:moveTo>
                    <a:cubicBezTo>
                      <a:pt x="53" y="460"/>
                      <a:pt x="58" y="455"/>
                      <a:pt x="62" y="448"/>
                    </a:cubicBezTo>
                    <a:cubicBezTo>
                      <a:pt x="66" y="442"/>
                      <a:pt x="68" y="436"/>
                      <a:pt x="72" y="431"/>
                    </a:cubicBezTo>
                    <a:cubicBezTo>
                      <a:pt x="72" y="430"/>
                      <a:pt x="73" y="429"/>
                      <a:pt x="73" y="428"/>
                    </a:cubicBezTo>
                    <a:cubicBezTo>
                      <a:pt x="77" y="438"/>
                      <a:pt x="82" y="447"/>
                      <a:pt x="88" y="455"/>
                    </a:cubicBezTo>
                    <a:cubicBezTo>
                      <a:pt x="76" y="457"/>
                      <a:pt x="64" y="467"/>
                      <a:pt x="51" y="468"/>
                    </a:cubicBezTo>
                    <a:moveTo>
                      <a:pt x="672" y="440"/>
                    </a:moveTo>
                    <a:cubicBezTo>
                      <a:pt x="670" y="437"/>
                      <a:pt x="667" y="435"/>
                      <a:pt x="664" y="432"/>
                    </a:cubicBezTo>
                    <a:cubicBezTo>
                      <a:pt x="661" y="429"/>
                      <a:pt x="658" y="427"/>
                      <a:pt x="655" y="424"/>
                    </a:cubicBezTo>
                    <a:cubicBezTo>
                      <a:pt x="656" y="424"/>
                      <a:pt x="657" y="424"/>
                      <a:pt x="658" y="424"/>
                    </a:cubicBezTo>
                    <a:cubicBezTo>
                      <a:pt x="662" y="425"/>
                      <a:pt x="665" y="425"/>
                      <a:pt x="668" y="425"/>
                    </a:cubicBezTo>
                    <a:cubicBezTo>
                      <a:pt x="670" y="425"/>
                      <a:pt x="671" y="425"/>
                      <a:pt x="673" y="425"/>
                    </a:cubicBezTo>
                    <a:cubicBezTo>
                      <a:pt x="673" y="428"/>
                      <a:pt x="673" y="432"/>
                      <a:pt x="673" y="436"/>
                    </a:cubicBezTo>
                    <a:cubicBezTo>
                      <a:pt x="673" y="437"/>
                      <a:pt x="672" y="439"/>
                      <a:pt x="672" y="440"/>
                    </a:cubicBezTo>
                    <a:moveTo>
                      <a:pt x="175" y="436"/>
                    </a:moveTo>
                    <a:cubicBezTo>
                      <a:pt x="175" y="432"/>
                      <a:pt x="174" y="429"/>
                      <a:pt x="173" y="426"/>
                    </a:cubicBezTo>
                    <a:cubicBezTo>
                      <a:pt x="173" y="425"/>
                      <a:pt x="172" y="424"/>
                      <a:pt x="172" y="423"/>
                    </a:cubicBezTo>
                    <a:cubicBezTo>
                      <a:pt x="180" y="425"/>
                      <a:pt x="189" y="426"/>
                      <a:pt x="197" y="428"/>
                    </a:cubicBezTo>
                    <a:cubicBezTo>
                      <a:pt x="202" y="429"/>
                      <a:pt x="210" y="432"/>
                      <a:pt x="215" y="437"/>
                    </a:cubicBezTo>
                    <a:cubicBezTo>
                      <a:pt x="214" y="437"/>
                      <a:pt x="213" y="437"/>
                      <a:pt x="213" y="437"/>
                    </a:cubicBezTo>
                    <a:cubicBezTo>
                      <a:pt x="208" y="437"/>
                      <a:pt x="202" y="437"/>
                      <a:pt x="197" y="436"/>
                    </a:cubicBezTo>
                    <a:cubicBezTo>
                      <a:pt x="192" y="436"/>
                      <a:pt x="187" y="436"/>
                      <a:pt x="182" y="436"/>
                    </a:cubicBezTo>
                    <a:cubicBezTo>
                      <a:pt x="180" y="436"/>
                      <a:pt x="177" y="436"/>
                      <a:pt x="175" y="436"/>
                    </a:cubicBezTo>
                    <a:moveTo>
                      <a:pt x="666" y="445"/>
                    </a:moveTo>
                    <a:cubicBezTo>
                      <a:pt x="658" y="445"/>
                      <a:pt x="649" y="443"/>
                      <a:pt x="644" y="441"/>
                    </a:cubicBezTo>
                    <a:cubicBezTo>
                      <a:pt x="642" y="439"/>
                      <a:pt x="638" y="437"/>
                      <a:pt x="635" y="435"/>
                    </a:cubicBezTo>
                    <a:cubicBezTo>
                      <a:pt x="638" y="431"/>
                      <a:pt x="641" y="427"/>
                      <a:pt x="644" y="423"/>
                    </a:cubicBezTo>
                    <a:cubicBezTo>
                      <a:pt x="649" y="428"/>
                      <a:pt x="654" y="433"/>
                      <a:pt x="659" y="438"/>
                    </a:cubicBezTo>
                    <a:cubicBezTo>
                      <a:pt x="661" y="439"/>
                      <a:pt x="665" y="442"/>
                      <a:pt x="667" y="445"/>
                    </a:cubicBezTo>
                    <a:cubicBezTo>
                      <a:pt x="667" y="445"/>
                      <a:pt x="666" y="445"/>
                      <a:pt x="666" y="445"/>
                    </a:cubicBezTo>
                    <a:moveTo>
                      <a:pt x="44" y="465"/>
                    </a:moveTo>
                    <a:cubicBezTo>
                      <a:pt x="38" y="456"/>
                      <a:pt x="34" y="446"/>
                      <a:pt x="30" y="435"/>
                    </a:cubicBezTo>
                    <a:cubicBezTo>
                      <a:pt x="29" y="430"/>
                      <a:pt x="28" y="425"/>
                      <a:pt x="27" y="420"/>
                    </a:cubicBezTo>
                    <a:cubicBezTo>
                      <a:pt x="32" y="421"/>
                      <a:pt x="38" y="422"/>
                      <a:pt x="43" y="422"/>
                    </a:cubicBezTo>
                    <a:cubicBezTo>
                      <a:pt x="46" y="423"/>
                      <a:pt x="61" y="427"/>
                      <a:pt x="65" y="427"/>
                    </a:cubicBezTo>
                    <a:cubicBezTo>
                      <a:pt x="65" y="427"/>
                      <a:pt x="65" y="427"/>
                      <a:pt x="65" y="426"/>
                    </a:cubicBezTo>
                    <a:cubicBezTo>
                      <a:pt x="60" y="433"/>
                      <a:pt x="56" y="443"/>
                      <a:pt x="52" y="450"/>
                    </a:cubicBezTo>
                    <a:cubicBezTo>
                      <a:pt x="48" y="455"/>
                      <a:pt x="46" y="460"/>
                      <a:pt x="44" y="465"/>
                    </a:cubicBezTo>
                    <a:moveTo>
                      <a:pt x="132" y="451"/>
                    </a:moveTo>
                    <a:cubicBezTo>
                      <a:pt x="132" y="448"/>
                      <a:pt x="132" y="444"/>
                      <a:pt x="131" y="441"/>
                    </a:cubicBezTo>
                    <a:cubicBezTo>
                      <a:pt x="128" y="434"/>
                      <a:pt x="129" y="423"/>
                      <a:pt x="133" y="416"/>
                    </a:cubicBezTo>
                    <a:cubicBezTo>
                      <a:pt x="146" y="437"/>
                      <a:pt x="141" y="449"/>
                      <a:pt x="132" y="451"/>
                    </a:cubicBezTo>
                    <a:moveTo>
                      <a:pt x="666" y="417"/>
                    </a:moveTo>
                    <a:cubicBezTo>
                      <a:pt x="661" y="416"/>
                      <a:pt x="656" y="414"/>
                      <a:pt x="651" y="412"/>
                    </a:cubicBezTo>
                    <a:cubicBezTo>
                      <a:pt x="653" y="410"/>
                      <a:pt x="654" y="408"/>
                      <a:pt x="655" y="405"/>
                    </a:cubicBezTo>
                    <a:cubicBezTo>
                      <a:pt x="655" y="406"/>
                      <a:pt x="656" y="406"/>
                      <a:pt x="656" y="407"/>
                    </a:cubicBezTo>
                    <a:cubicBezTo>
                      <a:pt x="660" y="410"/>
                      <a:pt x="663" y="413"/>
                      <a:pt x="666" y="417"/>
                    </a:cubicBezTo>
                    <a:moveTo>
                      <a:pt x="377" y="476"/>
                    </a:moveTo>
                    <a:cubicBezTo>
                      <a:pt x="367" y="468"/>
                      <a:pt x="357" y="459"/>
                      <a:pt x="345" y="449"/>
                    </a:cubicBezTo>
                    <a:cubicBezTo>
                      <a:pt x="362" y="438"/>
                      <a:pt x="371" y="418"/>
                      <a:pt x="385" y="404"/>
                    </a:cubicBezTo>
                    <a:cubicBezTo>
                      <a:pt x="384" y="409"/>
                      <a:pt x="383" y="414"/>
                      <a:pt x="383" y="419"/>
                    </a:cubicBezTo>
                    <a:cubicBezTo>
                      <a:pt x="382" y="427"/>
                      <a:pt x="380" y="436"/>
                      <a:pt x="379" y="445"/>
                    </a:cubicBezTo>
                    <a:cubicBezTo>
                      <a:pt x="379" y="456"/>
                      <a:pt x="377" y="466"/>
                      <a:pt x="377" y="476"/>
                    </a:cubicBezTo>
                    <a:moveTo>
                      <a:pt x="385" y="479"/>
                    </a:moveTo>
                    <a:cubicBezTo>
                      <a:pt x="384" y="466"/>
                      <a:pt x="386" y="452"/>
                      <a:pt x="388" y="438"/>
                    </a:cubicBezTo>
                    <a:cubicBezTo>
                      <a:pt x="389" y="427"/>
                      <a:pt x="392" y="414"/>
                      <a:pt x="393" y="403"/>
                    </a:cubicBezTo>
                    <a:cubicBezTo>
                      <a:pt x="397" y="406"/>
                      <a:pt x="400" y="409"/>
                      <a:pt x="404" y="412"/>
                    </a:cubicBezTo>
                    <a:cubicBezTo>
                      <a:pt x="412" y="419"/>
                      <a:pt x="421" y="426"/>
                      <a:pt x="430" y="433"/>
                    </a:cubicBezTo>
                    <a:cubicBezTo>
                      <a:pt x="422" y="438"/>
                      <a:pt x="416" y="445"/>
                      <a:pt x="409" y="452"/>
                    </a:cubicBezTo>
                    <a:cubicBezTo>
                      <a:pt x="405" y="457"/>
                      <a:pt x="400" y="462"/>
                      <a:pt x="395" y="468"/>
                    </a:cubicBezTo>
                    <a:cubicBezTo>
                      <a:pt x="392" y="471"/>
                      <a:pt x="389" y="477"/>
                      <a:pt x="385" y="479"/>
                    </a:cubicBezTo>
                    <a:moveTo>
                      <a:pt x="125" y="451"/>
                    </a:moveTo>
                    <a:cubicBezTo>
                      <a:pt x="117" y="450"/>
                      <a:pt x="108" y="445"/>
                      <a:pt x="103" y="435"/>
                    </a:cubicBezTo>
                    <a:cubicBezTo>
                      <a:pt x="102" y="435"/>
                      <a:pt x="102" y="435"/>
                      <a:pt x="102" y="435"/>
                    </a:cubicBezTo>
                    <a:cubicBezTo>
                      <a:pt x="104" y="429"/>
                      <a:pt x="104" y="423"/>
                      <a:pt x="107" y="417"/>
                    </a:cubicBezTo>
                    <a:cubicBezTo>
                      <a:pt x="111" y="410"/>
                      <a:pt x="117" y="405"/>
                      <a:pt x="122" y="400"/>
                    </a:cubicBezTo>
                    <a:cubicBezTo>
                      <a:pt x="124" y="403"/>
                      <a:pt x="126" y="406"/>
                      <a:pt x="128" y="409"/>
                    </a:cubicBezTo>
                    <a:cubicBezTo>
                      <a:pt x="128" y="409"/>
                      <a:pt x="128" y="409"/>
                      <a:pt x="128" y="409"/>
                    </a:cubicBezTo>
                    <a:cubicBezTo>
                      <a:pt x="124" y="415"/>
                      <a:pt x="123" y="422"/>
                      <a:pt x="122" y="429"/>
                    </a:cubicBezTo>
                    <a:cubicBezTo>
                      <a:pt x="121" y="432"/>
                      <a:pt x="121" y="434"/>
                      <a:pt x="121" y="437"/>
                    </a:cubicBezTo>
                    <a:cubicBezTo>
                      <a:pt x="122" y="441"/>
                      <a:pt x="124" y="444"/>
                      <a:pt x="125" y="447"/>
                    </a:cubicBezTo>
                    <a:cubicBezTo>
                      <a:pt x="125" y="449"/>
                      <a:pt x="125" y="450"/>
                      <a:pt x="125" y="451"/>
                    </a:cubicBezTo>
                    <a:moveTo>
                      <a:pt x="167" y="415"/>
                    </a:moveTo>
                    <a:cubicBezTo>
                      <a:pt x="165" y="412"/>
                      <a:pt x="163" y="410"/>
                      <a:pt x="161" y="408"/>
                    </a:cubicBezTo>
                    <a:cubicBezTo>
                      <a:pt x="167" y="407"/>
                      <a:pt x="174" y="406"/>
                      <a:pt x="180" y="403"/>
                    </a:cubicBezTo>
                    <a:cubicBezTo>
                      <a:pt x="183" y="403"/>
                      <a:pt x="186" y="401"/>
                      <a:pt x="189" y="400"/>
                    </a:cubicBezTo>
                    <a:cubicBezTo>
                      <a:pt x="184" y="407"/>
                      <a:pt x="178" y="410"/>
                      <a:pt x="171" y="413"/>
                    </a:cubicBezTo>
                    <a:cubicBezTo>
                      <a:pt x="169" y="413"/>
                      <a:pt x="168" y="414"/>
                      <a:pt x="167" y="415"/>
                    </a:cubicBezTo>
                    <a:moveTo>
                      <a:pt x="189" y="400"/>
                    </a:moveTo>
                    <a:cubicBezTo>
                      <a:pt x="189" y="400"/>
                      <a:pt x="189" y="400"/>
                      <a:pt x="189" y="400"/>
                    </a:cubicBezTo>
                    <a:moveTo>
                      <a:pt x="215" y="427"/>
                    </a:moveTo>
                    <a:cubicBezTo>
                      <a:pt x="211" y="425"/>
                      <a:pt x="208" y="424"/>
                      <a:pt x="205" y="422"/>
                    </a:cubicBezTo>
                    <a:cubicBezTo>
                      <a:pt x="197" y="419"/>
                      <a:pt x="189" y="418"/>
                      <a:pt x="180" y="417"/>
                    </a:cubicBezTo>
                    <a:cubicBezTo>
                      <a:pt x="184" y="415"/>
                      <a:pt x="187" y="413"/>
                      <a:pt x="187" y="413"/>
                    </a:cubicBezTo>
                    <a:cubicBezTo>
                      <a:pt x="192" y="410"/>
                      <a:pt x="195" y="405"/>
                      <a:pt x="197" y="400"/>
                    </a:cubicBezTo>
                    <a:cubicBezTo>
                      <a:pt x="203" y="411"/>
                      <a:pt x="211" y="421"/>
                      <a:pt x="214" y="426"/>
                    </a:cubicBezTo>
                    <a:cubicBezTo>
                      <a:pt x="214" y="426"/>
                      <a:pt x="215" y="427"/>
                      <a:pt x="215" y="427"/>
                    </a:cubicBezTo>
                    <a:moveTo>
                      <a:pt x="70" y="420"/>
                    </a:moveTo>
                    <a:cubicBezTo>
                      <a:pt x="64" y="416"/>
                      <a:pt x="53" y="416"/>
                      <a:pt x="46" y="415"/>
                    </a:cubicBezTo>
                    <a:cubicBezTo>
                      <a:pt x="41" y="415"/>
                      <a:pt x="36" y="413"/>
                      <a:pt x="31" y="413"/>
                    </a:cubicBezTo>
                    <a:cubicBezTo>
                      <a:pt x="33" y="412"/>
                      <a:pt x="34" y="411"/>
                      <a:pt x="35" y="411"/>
                    </a:cubicBezTo>
                    <a:cubicBezTo>
                      <a:pt x="39" y="408"/>
                      <a:pt x="43" y="403"/>
                      <a:pt x="48" y="401"/>
                    </a:cubicBezTo>
                    <a:cubicBezTo>
                      <a:pt x="52" y="399"/>
                      <a:pt x="54" y="395"/>
                      <a:pt x="58" y="393"/>
                    </a:cubicBezTo>
                    <a:cubicBezTo>
                      <a:pt x="61" y="392"/>
                      <a:pt x="62" y="392"/>
                      <a:pt x="64" y="390"/>
                    </a:cubicBezTo>
                    <a:cubicBezTo>
                      <a:pt x="65" y="396"/>
                      <a:pt x="66" y="402"/>
                      <a:pt x="67" y="407"/>
                    </a:cubicBezTo>
                    <a:cubicBezTo>
                      <a:pt x="68" y="411"/>
                      <a:pt x="69" y="416"/>
                      <a:pt x="70" y="420"/>
                    </a:cubicBezTo>
                    <a:moveTo>
                      <a:pt x="673" y="413"/>
                    </a:moveTo>
                    <a:cubicBezTo>
                      <a:pt x="670" y="409"/>
                      <a:pt x="667" y="406"/>
                      <a:pt x="663" y="403"/>
                    </a:cubicBezTo>
                    <a:cubicBezTo>
                      <a:pt x="662" y="401"/>
                      <a:pt x="660" y="400"/>
                      <a:pt x="658" y="398"/>
                    </a:cubicBezTo>
                    <a:cubicBezTo>
                      <a:pt x="658" y="398"/>
                      <a:pt x="658" y="398"/>
                      <a:pt x="658" y="398"/>
                    </a:cubicBezTo>
                    <a:cubicBezTo>
                      <a:pt x="661" y="397"/>
                      <a:pt x="664" y="392"/>
                      <a:pt x="667" y="387"/>
                    </a:cubicBezTo>
                    <a:cubicBezTo>
                      <a:pt x="667" y="388"/>
                      <a:pt x="668" y="389"/>
                      <a:pt x="668" y="391"/>
                    </a:cubicBezTo>
                    <a:cubicBezTo>
                      <a:pt x="671" y="398"/>
                      <a:pt x="673" y="405"/>
                      <a:pt x="673" y="413"/>
                    </a:cubicBezTo>
                    <a:moveTo>
                      <a:pt x="179" y="396"/>
                    </a:moveTo>
                    <a:cubicBezTo>
                      <a:pt x="184" y="391"/>
                      <a:pt x="188" y="386"/>
                      <a:pt x="192" y="382"/>
                    </a:cubicBezTo>
                    <a:cubicBezTo>
                      <a:pt x="192" y="385"/>
                      <a:pt x="193" y="388"/>
                      <a:pt x="194" y="391"/>
                    </a:cubicBezTo>
                    <a:cubicBezTo>
                      <a:pt x="193" y="391"/>
                      <a:pt x="193" y="391"/>
                      <a:pt x="193" y="391"/>
                    </a:cubicBezTo>
                    <a:cubicBezTo>
                      <a:pt x="192" y="391"/>
                      <a:pt x="191" y="391"/>
                      <a:pt x="189" y="391"/>
                    </a:cubicBezTo>
                    <a:cubicBezTo>
                      <a:pt x="186" y="392"/>
                      <a:pt x="183" y="394"/>
                      <a:pt x="179" y="396"/>
                    </a:cubicBezTo>
                    <a:moveTo>
                      <a:pt x="97" y="423"/>
                    </a:moveTo>
                    <a:cubicBezTo>
                      <a:pt x="92" y="414"/>
                      <a:pt x="90" y="404"/>
                      <a:pt x="88" y="394"/>
                    </a:cubicBezTo>
                    <a:cubicBezTo>
                      <a:pt x="93" y="390"/>
                      <a:pt x="101" y="387"/>
                      <a:pt x="103" y="385"/>
                    </a:cubicBezTo>
                    <a:cubicBezTo>
                      <a:pt x="107" y="383"/>
                      <a:pt x="110" y="381"/>
                      <a:pt x="113" y="378"/>
                    </a:cubicBezTo>
                    <a:cubicBezTo>
                      <a:pt x="114" y="383"/>
                      <a:pt x="116" y="388"/>
                      <a:pt x="118" y="393"/>
                    </a:cubicBezTo>
                    <a:cubicBezTo>
                      <a:pt x="112" y="399"/>
                      <a:pt x="105" y="405"/>
                      <a:pt x="101" y="413"/>
                    </a:cubicBezTo>
                    <a:cubicBezTo>
                      <a:pt x="99" y="417"/>
                      <a:pt x="98" y="420"/>
                      <a:pt x="97" y="423"/>
                    </a:cubicBezTo>
                    <a:moveTo>
                      <a:pt x="345" y="439"/>
                    </a:moveTo>
                    <a:cubicBezTo>
                      <a:pt x="349" y="425"/>
                      <a:pt x="352" y="411"/>
                      <a:pt x="357" y="397"/>
                    </a:cubicBezTo>
                    <a:cubicBezTo>
                      <a:pt x="358" y="392"/>
                      <a:pt x="363" y="383"/>
                      <a:pt x="364" y="376"/>
                    </a:cubicBezTo>
                    <a:cubicBezTo>
                      <a:pt x="371" y="382"/>
                      <a:pt x="378" y="389"/>
                      <a:pt x="385" y="395"/>
                    </a:cubicBezTo>
                    <a:cubicBezTo>
                      <a:pt x="377" y="401"/>
                      <a:pt x="371" y="409"/>
                      <a:pt x="365" y="416"/>
                    </a:cubicBezTo>
                    <a:cubicBezTo>
                      <a:pt x="363" y="419"/>
                      <a:pt x="351" y="433"/>
                      <a:pt x="345" y="439"/>
                    </a:cubicBezTo>
                    <a:moveTo>
                      <a:pt x="337" y="442"/>
                    </a:moveTo>
                    <a:cubicBezTo>
                      <a:pt x="326" y="432"/>
                      <a:pt x="314" y="420"/>
                      <a:pt x="301" y="407"/>
                    </a:cubicBezTo>
                    <a:cubicBezTo>
                      <a:pt x="306" y="405"/>
                      <a:pt x="311" y="401"/>
                      <a:pt x="315" y="399"/>
                    </a:cubicBezTo>
                    <a:cubicBezTo>
                      <a:pt x="329" y="392"/>
                      <a:pt x="342" y="385"/>
                      <a:pt x="355" y="376"/>
                    </a:cubicBezTo>
                    <a:cubicBezTo>
                      <a:pt x="356" y="376"/>
                      <a:pt x="356" y="376"/>
                      <a:pt x="356" y="376"/>
                    </a:cubicBezTo>
                    <a:cubicBezTo>
                      <a:pt x="356" y="376"/>
                      <a:pt x="356" y="376"/>
                      <a:pt x="356" y="376"/>
                    </a:cubicBezTo>
                    <a:cubicBezTo>
                      <a:pt x="355" y="379"/>
                      <a:pt x="354" y="381"/>
                      <a:pt x="354" y="383"/>
                    </a:cubicBezTo>
                    <a:cubicBezTo>
                      <a:pt x="351" y="390"/>
                      <a:pt x="348" y="398"/>
                      <a:pt x="346" y="406"/>
                    </a:cubicBezTo>
                    <a:cubicBezTo>
                      <a:pt x="344" y="418"/>
                      <a:pt x="340" y="430"/>
                      <a:pt x="337" y="442"/>
                    </a:cubicBezTo>
                    <a:moveTo>
                      <a:pt x="566" y="433"/>
                    </a:moveTo>
                    <a:cubicBezTo>
                      <a:pt x="577" y="414"/>
                      <a:pt x="582" y="391"/>
                      <a:pt x="583" y="370"/>
                    </a:cubicBezTo>
                    <a:cubicBezTo>
                      <a:pt x="587" y="370"/>
                      <a:pt x="591" y="370"/>
                      <a:pt x="594" y="370"/>
                    </a:cubicBezTo>
                    <a:cubicBezTo>
                      <a:pt x="595" y="370"/>
                      <a:pt x="595" y="370"/>
                      <a:pt x="595" y="370"/>
                    </a:cubicBezTo>
                    <a:cubicBezTo>
                      <a:pt x="595" y="379"/>
                      <a:pt x="592" y="388"/>
                      <a:pt x="590" y="395"/>
                    </a:cubicBezTo>
                    <a:cubicBezTo>
                      <a:pt x="587" y="406"/>
                      <a:pt x="585" y="420"/>
                      <a:pt x="579" y="429"/>
                    </a:cubicBezTo>
                    <a:cubicBezTo>
                      <a:pt x="575" y="431"/>
                      <a:pt x="570" y="432"/>
                      <a:pt x="566" y="433"/>
                    </a:cubicBezTo>
                    <a:moveTo>
                      <a:pt x="590" y="425"/>
                    </a:moveTo>
                    <a:cubicBezTo>
                      <a:pt x="594" y="415"/>
                      <a:pt x="596" y="403"/>
                      <a:pt x="598" y="394"/>
                    </a:cubicBezTo>
                    <a:cubicBezTo>
                      <a:pt x="599" y="386"/>
                      <a:pt x="602" y="378"/>
                      <a:pt x="603" y="370"/>
                    </a:cubicBezTo>
                    <a:cubicBezTo>
                      <a:pt x="606" y="369"/>
                      <a:pt x="610" y="369"/>
                      <a:pt x="613" y="368"/>
                    </a:cubicBezTo>
                    <a:cubicBezTo>
                      <a:pt x="614" y="372"/>
                      <a:pt x="615" y="377"/>
                      <a:pt x="614" y="379"/>
                    </a:cubicBezTo>
                    <a:cubicBezTo>
                      <a:pt x="614" y="386"/>
                      <a:pt x="614" y="392"/>
                      <a:pt x="614" y="399"/>
                    </a:cubicBezTo>
                    <a:cubicBezTo>
                      <a:pt x="614" y="402"/>
                      <a:pt x="613" y="406"/>
                      <a:pt x="613" y="409"/>
                    </a:cubicBezTo>
                    <a:cubicBezTo>
                      <a:pt x="606" y="415"/>
                      <a:pt x="598" y="421"/>
                      <a:pt x="590" y="425"/>
                    </a:cubicBezTo>
                    <a:moveTo>
                      <a:pt x="25" y="408"/>
                    </a:moveTo>
                    <a:cubicBezTo>
                      <a:pt x="23" y="395"/>
                      <a:pt x="22" y="381"/>
                      <a:pt x="23" y="368"/>
                    </a:cubicBezTo>
                    <a:cubicBezTo>
                      <a:pt x="34" y="375"/>
                      <a:pt x="47" y="378"/>
                      <a:pt x="57" y="386"/>
                    </a:cubicBezTo>
                    <a:cubicBezTo>
                      <a:pt x="54" y="387"/>
                      <a:pt x="52" y="388"/>
                      <a:pt x="49" y="390"/>
                    </a:cubicBezTo>
                    <a:cubicBezTo>
                      <a:pt x="45" y="393"/>
                      <a:pt x="40" y="397"/>
                      <a:pt x="36" y="400"/>
                    </a:cubicBezTo>
                    <a:cubicBezTo>
                      <a:pt x="33" y="403"/>
                      <a:pt x="28" y="405"/>
                      <a:pt x="25" y="408"/>
                    </a:cubicBezTo>
                    <a:moveTo>
                      <a:pt x="548" y="434"/>
                    </a:moveTo>
                    <a:cubicBezTo>
                      <a:pt x="544" y="434"/>
                      <a:pt x="539" y="434"/>
                      <a:pt x="535" y="434"/>
                    </a:cubicBezTo>
                    <a:cubicBezTo>
                      <a:pt x="540" y="427"/>
                      <a:pt x="545" y="421"/>
                      <a:pt x="548" y="414"/>
                    </a:cubicBezTo>
                    <a:cubicBezTo>
                      <a:pt x="553" y="405"/>
                      <a:pt x="558" y="397"/>
                      <a:pt x="561" y="387"/>
                    </a:cubicBezTo>
                    <a:cubicBezTo>
                      <a:pt x="563" y="382"/>
                      <a:pt x="564" y="373"/>
                      <a:pt x="567" y="367"/>
                    </a:cubicBezTo>
                    <a:cubicBezTo>
                      <a:pt x="570" y="367"/>
                      <a:pt x="573" y="368"/>
                      <a:pt x="576" y="369"/>
                    </a:cubicBezTo>
                    <a:cubicBezTo>
                      <a:pt x="574" y="391"/>
                      <a:pt x="569" y="416"/>
                      <a:pt x="556" y="434"/>
                    </a:cubicBezTo>
                    <a:cubicBezTo>
                      <a:pt x="554" y="434"/>
                      <a:pt x="551" y="434"/>
                      <a:pt x="548" y="434"/>
                    </a:cubicBezTo>
                    <a:moveTo>
                      <a:pt x="525" y="432"/>
                    </a:moveTo>
                    <a:cubicBezTo>
                      <a:pt x="524" y="432"/>
                      <a:pt x="524" y="432"/>
                      <a:pt x="524" y="432"/>
                    </a:cubicBezTo>
                    <a:cubicBezTo>
                      <a:pt x="513" y="429"/>
                      <a:pt x="502" y="424"/>
                      <a:pt x="491" y="418"/>
                    </a:cubicBezTo>
                    <a:cubicBezTo>
                      <a:pt x="507" y="407"/>
                      <a:pt x="522" y="394"/>
                      <a:pt x="533" y="379"/>
                    </a:cubicBezTo>
                    <a:cubicBezTo>
                      <a:pt x="536" y="375"/>
                      <a:pt x="545" y="368"/>
                      <a:pt x="551" y="360"/>
                    </a:cubicBezTo>
                    <a:cubicBezTo>
                      <a:pt x="552" y="361"/>
                      <a:pt x="554" y="362"/>
                      <a:pt x="556" y="363"/>
                    </a:cubicBezTo>
                    <a:cubicBezTo>
                      <a:pt x="557" y="363"/>
                      <a:pt x="559" y="364"/>
                      <a:pt x="560" y="364"/>
                    </a:cubicBezTo>
                    <a:cubicBezTo>
                      <a:pt x="559" y="369"/>
                      <a:pt x="558" y="374"/>
                      <a:pt x="557" y="377"/>
                    </a:cubicBezTo>
                    <a:cubicBezTo>
                      <a:pt x="554" y="385"/>
                      <a:pt x="552" y="392"/>
                      <a:pt x="548" y="399"/>
                    </a:cubicBezTo>
                    <a:cubicBezTo>
                      <a:pt x="543" y="409"/>
                      <a:pt x="537" y="419"/>
                      <a:pt x="530" y="427"/>
                    </a:cubicBezTo>
                    <a:cubicBezTo>
                      <a:pt x="529" y="427"/>
                      <a:pt x="527" y="429"/>
                      <a:pt x="525" y="432"/>
                    </a:cubicBezTo>
                    <a:moveTo>
                      <a:pt x="154" y="402"/>
                    </a:moveTo>
                    <a:cubicBezTo>
                      <a:pt x="150" y="398"/>
                      <a:pt x="146" y="395"/>
                      <a:pt x="142" y="391"/>
                    </a:cubicBezTo>
                    <a:cubicBezTo>
                      <a:pt x="133" y="381"/>
                      <a:pt x="134" y="373"/>
                      <a:pt x="137" y="360"/>
                    </a:cubicBezTo>
                    <a:cubicBezTo>
                      <a:pt x="143" y="363"/>
                      <a:pt x="151" y="366"/>
                      <a:pt x="157" y="369"/>
                    </a:cubicBezTo>
                    <a:cubicBezTo>
                      <a:pt x="164" y="371"/>
                      <a:pt x="170" y="374"/>
                      <a:pt x="176" y="375"/>
                    </a:cubicBezTo>
                    <a:cubicBezTo>
                      <a:pt x="179" y="376"/>
                      <a:pt x="183" y="376"/>
                      <a:pt x="186" y="377"/>
                    </a:cubicBezTo>
                    <a:cubicBezTo>
                      <a:pt x="178" y="387"/>
                      <a:pt x="167" y="399"/>
                      <a:pt x="156" y="400"/>
                    </a:cubicBezTo>
                    <a:cubicBezTo>
                      <a:pt x="155" y="400"/>
                      <a:pt x="154" y="401"/>
                      <a:pt x="154" y="402"/>
                    </a:cubicBezTo>
                    <a:moveTo>
                      <a:pt x="193" y="372"/>
                    </a:moveTo>
                    <a:cubicBezTo>
                      <a:pt x="184" y="367"/>
                      <a:pt x="173" y="367"/>
                      <a:pt x="164" y="363"/>
                    </a:cubicBezTo>
                    <a:cubicBezTo>
                      <a:pt x="159" y="361"/>
                      <a:pt x="153" y="359"/>
                      <a:pt x="148" y="357"/>
                    </a:cubicBezTo>
                    <a:cubicBezTo>
                      <a:pt x="156" y="357"/>
                      <a:pt x="164" y="359"/>
                      <a:pt x="170" y="360"/>
                    </a:cubicBezTo>
                    <a:cubicBezTo>
                      <a:pt x="177" y="363"/>
                      <a:pt x="186" y="369"/>
                      <a:pt x="194" y="370"/>
                    </a:cubicBezTo>
                    <a:cubicBezTo>
                      <a:pt x="194" y="371"/>
                      <a:pt x="193" y="371"/>
                      <a:pt x="193" y="372"/>
                    </a:cubicBezTo>
                    <a:moveTo>
                      <a:pt x="87" y="386"/>
                    </a:moveTo>
                    <a:cubicBezTo>
                      <a:pt x="87" y="382"/>
                      <a:pt x="87" y="377"/>
                      <a:pt x="87" y="373"/>
                    </a:cubicBezTo>
                    <a:cubicBezTo>
                      <a:pt x="94" y="366"/>
                      <a:pt x="100" y="361"/>
                      <a:pt x="109" y="357"/>
                    </a:cubicBezTo>
                    <a:cubicBezTo>
                      <a:pt x="109" y="356"/>
                      <a:pt x="110" y="356"/>
                      <a:pt x="111" y="355"/>
                    </a:cubicBezTo>
                    <a:cubicBezTo>
                      <a:pt x="111" y="360"/>
                      <a:pt x="110" y="365"/>
                      <a:pt x="111" y="370"/>
                    </a:cubicBezTo>
                    <a:cubicBezTo>
                      <a:pt x="107" y="373"/>
                      <a:pt x="104" y="376"/>
                      <a:pt x="100" y="379"/>
                    </a:cubicBezTo>
                    <a:cubicBezTo>
                      <a:pt x="96" y="381"/>
                      <a:pt x="91" y="383"/>
                      <a:pt x="87" y="386"/>
                    </a:cubicBezTo>
                    <a:moveTo>
                      <a:pt x="484" y="414"/>
                    </a:moveTo>
                    <a:cubicBezTo>
                      <a:pt x="474" y="408"/>
                      <a:pt x="464" y="400"/>
                      <a:pt x="453" y="391"/>
                    </a:cubicBezTo>
                    <a:cubicBezTo>
                      <a:pt x="461" y="389"/>
                      <a:pt x="470" y="387"/>
                      <a:pt x="478" y="384"/>
                    </a:cubicBezTo>
                    <a:cubicBezTo>
                      <a:pt x="498" y="374"/>
                      <a:pt x="516" y="360"/>
                      <a:pt x="535" y="349"/>
                    </a:cubicBezTo>
                    <a:cubicBezTo>
                      <a:pt x="538" y="352"/>
                      <a:pt x="541" y="354"/>
                      <a:pt x="544" y="356"/>
                    </a:cubicBezTo>
                    <a:cubicBezTo>
                      <a:pt x="540" y="360"/>
                      <a:pt x="536" y="365"/>
                      <a:pt x="535" y="366"/>
                    </a:cubicBezTo>
                    <a:cubicBezTo>
                      <a:pt x="527" y="373"/>
                      <a:pt x="522" y="382"/>
                      <a:pt x="514" y="389"/>
                    </a:cubicBezTo>
                    <a:cubicBezTo>
                      <a:pt x="506" y="395"/>
                      <a:pt x="499" y="402"/>
                      <a:pt x="491" y="409"/>
                    </a:cubicBezTo>
                    <a:cubicBezTo>
                      <a:pt x="489" y="411"/>
                      <a:pt x="487" y="413"/>
                      <a:pt x="484" y="414"/>
                    </a:cubicBezTo>
                    <a:moveTo>
                      <a:pt x="621" y="401"/>
                    </a:moveTo>
                    <a:cubicBezTo>
                      <a:pt x="621" y="400"/>
                      <a:pt x="622" y="399"/>
                      <a:pt x="622" y="399"/>
                    </a:cubicBezTo>
                    <a:cubicBezTo>
                      <a:pt x="621" y="392"/>
                      <a:pt x="621" y="386"/>
                      <a:pt x="622" y="380"/>
                    </a:cubicBezTo>
                    <a:cubicBezTo>
                      <a:pt x="622" y="376"/>
                      <a:pt x="622" y="371"/>
                      <a:pt x="621" y="366"/>
                    </a:cubicBezTo>
                    <a:cubicBezTo>
                      <a:pt x="630" y="362"/>
                      <a:pt x="638" y="356"/>
                      <a:pt x="645" y="347"/>
                    </a:cubicBezTo>
                    <a:cubicBezTo>
                      <a:pt x="645" y="363"/>
                      <a:pt x="637" y="384"/>
                      <a:pt x="621" y="401"/>
                    </a:cubicBezTo>
                    <a:moveTo>
                      <a:pt x="63" y="381"/>
                    </a:moveTo>
                    <a:cubicBezTo>
                      <a:pt x="52" y="372"/>
                      <a:pt x="36" y="369"/>
                      <a:pt x="25" y="360"/>
                    </a:cubicBezTo>
                    <a:cubicBezTo>
                      <a:pt x="33" y="356"/>
                      <a:pt x="43" y="355"/>
                      <a:pt x="50" y="350"/>
                    </a:cubicBezTo>
                    <a:cubicBezTo>
                      <a:pt x="54" y="347"/>
                      <a:pt x="61" y="341"/>
                      <a:pt x="66" y="340"/>
                    </a:cubicBezTo>
                    <a:cubicBezTo>
                      <a:pt x="63" y="353"/>
                      <a:pt x="62" y="367"/>
                      <a:pt x="63" y="381"/>
                    </a:cubicBezTo>
                    <a:moveTo>
                      <a:pt x="447" y="386"/>
                    </a:moveTo>
                    <a:cubicBezTo>
                      <a:pt x="436" y="377"/>
                      <a:pt x="424" y="367"/>
                      <a:pt x="412" y="357"/>
                    </a:cubicBezTo>
                    <a:cubicBezTo>
                      <a:pt x="428" y="356"/>
                      <a:pt x="442" y="352"/>
                      <a:pt x="457" y="350"/>
                    </a:cubicBezTo>
                    <a:cubicBezTo>
                      <a:pt x="472" y="348"/>
                      <a:pt x="487" y="345"/>
                      <a:pt x="502" y="341"/>
                    </a:cubicBezTo>
                    <a:cubicBezTo>
                      <a:pt x="508" y="339"/>
                      <a:pt x="515" y="337"/>
                      <a:pt x="522" y="335"/>
                    </a:cubicBezTo>
                    <a:cubicBezTo>
                      <a:pt x="524" y="338"/>
                      <a:pt x="527" y="341"/>
                      <a:pt x="529" y="343"/>
                    </a:cubicBezTo>
                    <a:cubicBezTo>
                      <a:pt x="515" y="353"/>
                      <a:pt x="502" y="364"/>
                      <a:pt x="486" y="371"/>
                    </a:cubicBezTo>
                    <a:cubicBezTo>
                      <a:pt x="476" y="376"/>
                      <a:pt x="464" y="381"/>
                      <a:pt x="453" y="384"/>
                    </a:cubicBezTo>
                    <a:cubicBezTo>
                      <a:pt x="452" y="385"/>
                      <a:pt x="449" y="385"/>
                      <a:pt x="447" y="386"/>
                    </a:cubicBezTo>
                    <a:moveTo>
                      <a:pt x="299" y="399"/>
                    </a:moveTo>
                    <a:cubicBezTo>
                      <a:pt x="300" y="388"/>
                      <a:pt x="307" y="377"/>
                      <a:pt x="310" y="367"/>
                    </a:cubicBezTo>
                    <a:cubicBezTo>
                      <a:pt x="313" y="356"/>
                      <a:pt x="315" y="345"/>
                      <a:pt x="314" y="334"/>
                    </a:cubicBezTo>
                    <a:cubicBezTo>
                      <a:pt x="328" y="344"/>
                      <a:pt x="342" y="356"/>
                      <a:pt x="355" y="368"/>
                    </a:cubicBezTo>
                    <a:cubicBezTo>
                      <a:pt x="345" y="371"/>
                      <a:pt x="336" y="379"/>
                      <a:pt x="328" y="384"/>
                    </a:cubicBezTo>
                    <a:cubicBezTo>
                      <a:pt x="321" y="388"/>
                      <a:pt x="313" y="392"/>
                      <a:pt x="306" y="395"/>
                    </a:cubicBezTo>
                    <a:cubicBezTo>
                      <a:pt x="305" y="396"/>
                      <a:pt x="301" y="398"/>
                      <a:pt x="299" y="399"/>
                    </a:cubicBezTo>
                    <a:moveTo>
                      <a:pt x="291" y="397"/>
                    </a:moveTo>
                    <a:cubicBezTo>
                      <a:pt x="280" y="386"/>
                      <a:pt x="271" y="377"/>
                      <a:pt x="263" y="371"/>
                    </a:cubicBezTo>
                    <a:cubicBezTo>
                      <a:pt x="270" y="362"/>
                      <a:pt x="279" y="354"/>
                      <a:pt x="287" y="348"/>
                    </a:cubicBezTo>
                    <a:cubicBezTo>
                      <a:pt x="294" y="343"/>
                      <a:pt x="300" y="337"/>
                      <a:pt x="307" y="332"/>
                    </a:cubicBezTo>
                    <a:cubicBezTo>
                      <a:pt x="308" y="345"/>
                      <a:pt x="305" y="359"/>
                      <a:pt x="300" y="371"/>
                    </a:cubicBezTo>
                    <a:cubicBezTo>
                      <a:pt x="298" y="379"/>
                      <a:pt x="293" y="388"/>
                      <a:pt x="291" y="397"/>
                    </a:cubicBezTo>
                    <a:moveTo>
                      <a:pt x="87" y="362"/>
                    </a:moveTo>
                    <a:cubicBezTo>
                      <a:pt x="89" y="352"/>
                      <a:pt x="91" y="342"/>
                      <a:pt x="94" y="333"/>
                    </a:cubicBezTo>
                    <a:cubicBezTo>
                      <a:pt x="100" y="329"/>
                      <a:pt x="107" y="325"/>
                      <a:pt x="114" y="322"/>
                    </a:cubicBezTo>
                    <a:cubicBezTo>
                      <a:pt x="118" y="321"/>
                      <a:pt x="121" y="319"/>
                      <a:pt x="125" y="318"/>
                    </a:cubicBezTo>
                    <a:cubicBezTo>
                      <a:pt x="124" y="320"/>
                      <a:pt x="122" y="322"/>
                      <a:pt x="121" y="324"/>
                    </a:cubicBezTo>
                    <a:cubicBezTo>
                      <a:pt x="119" y="330"/>
                      <a:pt x="116" y="336"/>
                      <a:pt x="114" y="343"/>
                    </a:cubicBezTo>
                    <a:cubicBezTo>
                      <a:pt x="105" y="349"/>
                      <a:pt x="96" y="355"/>
                      <a:pt x="87" y="362"/>
                    </a:cubicBezTo>
                    <a:moveTo>
                      <a:pt x="140" y="349"/>
                    </a:moveTo>
                    <a:cubicBezTo>
                      <a:pt x="144" y="337"/>
                      <a:pt x="152" y="326"/>
                      <a:pt x="161" y="317"/>
                    </a:cubicBezTo>
                    <a:cubicBezTo>
                      <a:pt x="161" y="318"/>
                      <a:pt x="162" y="319"/>
                      <a:pt x="163" y="321"/>
                    </a:cubicBezTo>
                    <a:cubicBezTo>
                      <a:pt x="166" y="326"/>
                      <a:pt x="169" y="332"/>
                      <a:pt x="173" y="337"/>
                    </a:cubicBezTo>
                    <a:cubicBezTo>
                      <a:pt x="178" y="342"/>
                      <a:pt x="183" y="350"/>
                      <a:pt x="187" y="356"/>
                    </a:cubicBezTo>
                    <a:cubicBezTo>
                      <a:pt x="187" y="357"/>
                      <a:pt x="189" y="359"/>
                      <a:pt x="190" y="361"/>
                    </a:cubicBezTo>
                    <a:cubicBezTo>
                      <a:pt x="187" y="359"/>
                      <a:pt x="183" y="357"/>
                      <a:pt x="180" y="356"/>
                    </a:cubicBezTo>
                    <a:cubicBezTo>
                      <a:pt x="175" y="354"/>
                      <a:pt x="169" y="353"/>
                      <a:pt x="164" y="352"/>
                    </a:cubicBezTo>
                    <a:cubicBezTo>
                      <a:pt x="156" y="351"/>
                      <a:pt x="148" y="349"/>
                      <a:pt x="140" y="349"/>
                    </a:cubicBezTo>
                    <a:cubicBezTo>
                      <a:pt x="140" y="349"/>
                      <a:pt x="140" y="349"/>
                      <a:pt x="140" y="349"/>
                    </a:cubicBezTo>
                    <a:moveTo>
                      <a:pt x="200" y="362"/>
                    </a:moveTo>
                    <a:cubicBezTo>
                      <a:pt x="196" y="352"/>
                      <a:pt x="185" y="344"/>
                      <a:pt x="181" y="335"/>
                    </a:cubicBezTo>
                    <a:cubicBezTo>
                      <a:pt x="178" y="329"/>
                      <a:pt x="172" y="323"/>
                      <a:pt x="168" y="317"/>
                    </a:cubicBezTo>
                    <a:cubicBezTo>
                      <a:pt x="175" y="322"/>
                      <a:pt x="180" y="330"/>
                      <a:pt x="186" y="335"/>
                    </a:cubicBezTo>
                    <a:cubicBezTo>
                      <a:pt x="193" y="343"/>
                      <a:pt x="200" y="350"/>
                      <a:pt x="206" y="359"/>
                    </a:cubicBezTo>
                    <a:cubicBezTo>
                      <a:pt x="204" y="360"/>
                      <a:pt x="202" y="361"/>
                      <a:pt x="200" y="362"/>
                    </a:cubicBezTo>
                    <a:moveTo>
                      <a:pt x="404" y="350"/>
                    </a:moveTo>
                    <a:cubicBezTo>
                      <a:pt x="389" y="336"/>
                      <a:pt x="373" y="323"/>
                      <a:pt x="356" y="311"/>
                    </a:cubicBezTo>
                    <a:cubicBezTo>
                      <a:pt x="366" y="310"/>
                      <a:pt x="377" y="310"/>
                      <a:pt x="387" y="310"/>
                    </a:cubicBezTo>
                    <a:cubicBezTo>
                      <a:pt x="395" y="310"/>
                      <a:pt x="403" y="310"/>
                      <a:pt x="411" y="310"/>
                    </a:cubicBezTo>
                    <a:cubicBezTo>
                      <a:pt x="428" y="311"/>
                      <a:pt x="445" y="314"/>
                      <a:pt x="462" y="314"/>
                    </a:cubicBezTo>
                    <a:cubicBezTo>
                      <a:pt x="465" y="314"/>
                      <a:pt x="469" y="314"/>
                      <a:pt x="472" y="314"/>
                    </a:cubicBezTo>
                    <a:cubicBezTo>
                      <a:pt x="481" y="313"/>
                      <a:pt x="489" y="313"/>
                      <a:pt x="498" y="313"/>
                    </a:cubicBezTo>
                    <a:cubicBezTo>
                      <a:pt x="498" y="313"/>
                      <a:pt x="499" y="313"/>
                      <a:pt x="500" y="313"/>
                    </a:cubicBezTo>
                    <a:cubicBezTo>
                      <a:pt x="503" y="313"/>
                      <a:pt x="506" y="313"/>
                      <a:pt x="510" y="313"/>
                    </a:cubicBezTo>
                    <a:cubicBezTo>
                      <a:pt x="512" y="319"/>
                      <a:pt x="515" y="324"/>
                      <a:pt x="517" y="328"/>
                    </a:cubicBezTo>
                    <a:cubicBezTo>
                      <a:pt x="507" y="333"/>
                      <a:pt x="494" y="336"/>
                      <a:pt x="484" y="337"/>
                    </a:cubicBezTo>
                    <a:cubicBezTo>
                      <a:pt x="473" y="340"/>
                      <a:pt x="462" y="341"/>
                      <a:pt x="451" y="344"/>
                    </a:cubicBezTo>
                    <a:cubicBezTo>
                      <a:pt x="437" y="347"/>
                      <a:pt x="424" y="348"/>
                      <a:pt x="410" y="349"/>
                    </a:cubicBezTo>
                    <a:cubicBezTo>
                      <a:pt x="408" y="349"/>
                      <a:pt x="406" y="349"/>
                      <a:pt x="404" y="350"/>
                    </a:cubicBezTo>
                    <a:moveTo>
                      <a:pt x="25" y="351"/>
                    </a:moveTo>
                    <a:cubicBezTo>
                      <a:pt x="26" y="336"/>
                      <a:pt x="29" y="321"/>
                      <a:pt x="33" y="306"/>
                    </a:cubicBezTo>
                    <a:cubicBezTo>
                      <a:pt x="42" y="316"/>
                      <a:pt x="54" y="323"/>
                      <a:pt x="64" y="333"/>
                    </a:cubicBezTo>
                    <a:cubicBezTo>
                      <a:pt x="63" y="333"/>
                      <a:pt x="62" y="333"/>
                      <a:pt x="60" y="334"/>
                    </a:cubicBezTo>
                    <a:cubicBezTo>
                      <a:pt x="56" y="337"/>
                      <a:pt x="51" y="340"/>
                      <a:pt x="46" y="343"/>
                    </a:cubicBezTo>
                    <a:cubicBezTo>
                      <a:pt x="40" y="347"/>
                      <a:pt x="32" y="348"/>
                      <a:pt x="25" y="351"/>
                    </a:cubicBezTo>
                    <a:moveTo>
                      <a:pt x="263" y="359"/>
                    </a:moveTo>
                    <a:cubicBezTo>
                      <a:pt x="263" y="349"/>
                      <a:pt x="265" y="339"/>
                      <a:pt x="267" y="330"/>
                    </a:cubicBezTo>
                    <a:cubicBezTo>
                      <a:pt x="268" y="323"/>
                      <a:pt x="269" y="314"/>
                      <a:pt x="268" y="305"/>
                    </a:cubicBezTo>
                    <a:cubicBezTo>
                      <a:pt x="280" y="311"/>
                      <a:pt x="292" y="318"/>
                      <a:pt x="303" y="325"/>
                    </a:cubicBezTo>
                    <a:cubicBezTo>
                      <a:pt x="294" y="331"/>
                      <a:pt x="287" y="340"/>
                      <a:pt x="278" y="345"/>
                    </a:cubicBezTo>
                    <a:cubicBezTo>
                      <a:pt x="273" y="349"/>
                      <a:pt x="267" y="354"/>
                      <a:pt x="263" y="359"/>
                    </a:cubicBezTo>
                    <a:moveTo>
                      <a:pt x="255" y="364"/>
                    </a:moveTo>
                    <a:cubicBezTo>
                      <a:pt x="250" y="360"/>
                      <a:pt x="245" y="357"/>
                      <a:pt x="241" y="356"/>
                    </a:cubicBezTo>
                    <a:cubicBezTo>
                      <a:pt x="245" y="348"/>
                      <a:pt x="245" y="336"/>
                      <a:pt x="248" y="330"/>
                    </a:cubicBezTo>
                    <a:cubicBezTo>
                      <a:pt x="251" y="323"/>
                      <a:pt x="255" y="311"/>
                      <a:pt x="261" y="304"/>
                    </a:cubicBezTo>
                    <a:cubicBezTo>
                      <a:pt x="261" y="324"/>
                      <a:pt x="255" y="344"/>
                      <a:pt x="255" y="364"/>
                    </a:cubicBezTo>
                    <a:moveTo>
                      <a:pt x="69" y="327"/>
                    </a:moveTo>
                    <a:cubicBezTo>
                      <a:pt x="59" y="318"/>
                      <a:pt x="48" y="311"/>
                      <a:pt x="39" y="301"/>
                    </a:cubicBezTo>
                    <a:cubicBezTo>
                      <a:pt x="45" y="299"/>
                      <a:pt x="51" y="298"/>
                      <a:pt x="58" y="298"/>
                    </a:cubicBezTo>
                    <a:cubicBezTo>
                      <a:pt x="65" y="298"/>
                      <a:pt x="73" y="299"/>
                      <a:pt x="78" y="299"/>
                    </a:cubicBezTo>
                    <a:cubicBezTo>
                      <a:pt x="74" y="308"/>
                      <a:pt x="71" y="318"/>
                      <a:pt x="69" y="327"/>
                    </a:cubicBezTo>
                    <a:moveTo>
                      <a:pt x="215" y="355"/>
                    </a:moveTo>
                    <a:cubicBezTo>
                      <a:pt x="214" y="345"/>
                      <a:pt x="211" y="335"/>
                      <a:pt x="211" y="324"/>
                    </a:cubicBezTo>
                    <a:cubicBezTo>
                      <a:pt x="211" y="316"/>
                      <a:pt x="210" y="307"/>
                      <a:pt x="210" y="298"/>
                    </a:cubicBezTo>
                    <a:cubicBezTo>
                      <a:pt x="213" y="304"/>
                      <a:pt x="214" y="311"/>
                      <a:pt x="215" y="314"/>
                    </a:cubicBezTo>
                    <a:cubicBezTo>
                      <a:pt x="216" y="321"/>
                      <a:pt x="218" y="327"/>
                      <a:pt x="220" y="333"/>
                    </a:cubicBezTo>
                    <a:cubicBezTo>
                      <a:pt x="222" y="339"/>
                      <a:pt x="224" y="347"/>
                      <a:pt x="227" y="353"/>
                    </a:cubicBezTo>
                    <a:cubicBezTo>
                      <a:pt x="223" y="354"/>
                      <a:pt x="220" y="354"/>
                      <a:pt x="216" y="355"/>
                    </a:cubicBezTo>
                    <a:cubicBezTo>
                      <a:pt x="215" y="355"/>
                      <a:pt x="215" y="355"/>
                      <a:pt x="215" y="355"/>
                    </a:cubicBezTo>
                    <a:moveTo>
                      <a:pt x="207" y="347"/>
                    </a:moveTo>
                    <a:cubicBezTo>
                      <a:pt x="200" y="340"/>
                      <a:pt x="193" y="333"/>
                      <a:pt x="187" y="325"/>
                    </a:cubicBezTo>
                    <a:cubicBezTo>
                      <a:pt x="182" y="319"/>
                      <a:pt x="176" y="313"/>
                      <a:pt x="170" y="309"/>
                    </a:cubicBezTo>
                    <a:cubicBezTo>
                      <a:pt x="175" y="306"/>
                      <a:pt x="180" y="303"/>
                      <a:pt x="185" y="300"/>
                    </a:cubicBezTo>
                    <a:cubicBezTo>
                      <a:pt x="191" y="298"/>
                      <a:pt x="197" y="296"/>
                      <a:pt x="203" y="295"/>
                    </a:cubicBezTo>
                    <a:cubicBezTo>
                      <a:pt x="202" y="306"/>
                      <a:pt x="203" y="317"/>
                      <a:pt x="204" y="328"/>
                    </a:cubicBezTo>
                    <a:cubicBezTo>
                      <a:pt x="204" y="334"/>
                      <a:pt x="205" y="341"/>
                      <a:pt x="207" y="347"/>
                    </a:cubicBezTo>
                    <a:moveTo>
                      <a:pt x="234" y="352"/>
                    </a:moveTo>
                    <a:cubicBezTo>
                      <a:pt x="232" y="347"/>
                      <a:pt x="231" y="341"/>
                      <a:pt x="230" y="338"/>
                    </a:cubicBezTo>
                    <a:cubicBezTo>
                      <a:pt x="226" y="328"/>
                      <a:pt x="224" y="319"/>
                      <a:pt x="221" y="309"/>
                    </a:cubicBezTo>
                    <a:cubicBezTo>
                      <a:pt x="220" y="304"/>
                      <a:pt x="219" y="299"/>
                      <a:pt x="216" y="294"/>
                    </a:cubicBezTo>
                    <a:cubicBezTo>
                      <a:pt x="217" y="294"/>
                      <a:pt x="218" y="294"/>
                      <a:pt x="218" y="294"/>
                    </a:cubicBezTo>
                    <a:cubicBezTo>
                      <a:pt x="230" y="294"/>
                      <a:pt x="242" y="296"/>
                      <a:pt x="254" y="300"/>
                    </a:cubicBezTo>
                    <a:cubicBezTo>
                      <a:pt x="251" y="305"/>
                      <a:pt x="249" y="310"/>
                      <a:pt x="246" y="315"/>
                    </a:cubicBezTo>
                    <a:cubicBezTo>
                      <a:pt x="243" y="321"/>
                      <a:pt x="241" y="328"/>
                      <a:pt x="239" y="334"/>
                    </a:cubicBezTo>
                    <a:cubicBezTo>
                      <a:pt x="237" y="338"/>
                      <a:pt x="237" y="346"/>
                      <a:pt x="234" y="352"/>
                    </a:cubicBezTo>
                    <a:moveTo>
                      <a:pt x="98" y="322"/>
                    </a:moveTo>
                    <a:cubicBezTo>
                      <a:pt x="101" y="313"/>
                      <a:pt x="105" y="305"/>
                      <a:pt x="110" y="297"/>
                    </a:cubicBezTo>
                    <a:cubicBezTo>
                      <a:pt x="115" y="295"/>
                      <a:pt x="121" y="294"/>
                      <a:pt x="126" y="292"/>
                    </a:cubicBezTo>
                    <a:cubicBezTo>
                      <a:pt x="135" y="289"/>
                      <a:pt x="144" y="286"/>
                      <a:pt x="154" y="283"/>
                    </a:cubicBezTo>
                    <a:cubicBezTo>
                      <a:pt x="145" y="290"/>
                      <a:pt x="137" y="299"/>
                      <a:pt x="131" y="308"/>
                    </a:cubicBezTo>
                    <a:cubicBezTo>
                      <a:pt x="130" y="308"/>
                      <a:pt x="128" y="309"/>
                      <a:pt x="127" y="309"/>
                    </a:cubicBezTo>
                    <a:cubicBezTo>
                      <a:pt x="122" y="311"/>
                      <a:pt x="116" y="312"/>
                      <a:pt x="111" y="315"/>
                    </a:cubicBezTo>
                    <a:cubicBezTo>
                      <a:pt x="107" y="317"/>
                      <a:pt x="102" y="319"/>
                      <a:pt x="98" y="322"/>
                    </a:cubicBezTo>
                    <a:moveTo>
                      <a:pt x="678" y="296"/>
                    </a:moveTo>
                    <a:cubicBezTo>
                      <a:pt x="681" y="292"/>
                      <a:pt x="685" y="287"/>
                      <a:pt x="688" y="281"/>
                    </a:cubicBezTo>
                    <a:cubicBezTo>
                      <a:pt x="689" y="283"/>
                      <a:pt x="691" y="285"/>
                      <a:pt x="692" y="287"/>
                    </a:cubicBezTo>
                    <a:cubicBezTo>
                      <a:pt x="689" y="290"/>
                      <a:pt x="686" y="292"/>
                      <a:pt x="682" y="294"/>
                    </a:cubicBezTo>
                    <a:cubicBezTo>
                      <a:pt x="681" y="294"/>
                      <a:pt x="679" y="295"/>
                      <a:pt x="678" y="296"/>
                    </a:cubicBezTo>
                    <a:moveTo>
                      <a:pt x="698" y="283"/>
                    </a:moveTo>
                    <a:cubicBezTo>
                      <a:pt x="696" y="280"/>
                      <a:pt x="694" y="277"/>
                      <a:pt x="693" y="274"/>
                    </a:cubicBezTo>
                    <a:cubicBezTo>
                      <a:pt x="698" y="271"/>
                      <a:pt x="704" y="270"/>
                      <a:pt x="710" y="269"/>
                    </a:cubicBezTo>
                    <a:cubicBezTo>
                      <a:pt x="708" y="272"/>
                      <a:pt x="705" y="276"/>
                      <a:pt x="702" y="278"/>
                    </a:cubicBezTo>
                    <a:cubicBezTo>
                      <a:pt x="701" y="280"/>
                      <a:pt x="699" y="281"/>
                      <a:pt x="698" y="283"/>
                    </a:cubicBezTo>
                    <a:moveTo>
                      <a:pt x="346" y="303"/>
                    </a:moveTo>
                    <a:cubicBezTo>
                      <a:pt x="346" y="303"/>
                      <a:pt x="345" y="303"/>
                      <a:pt x="345" y="303"/>
                    </a:cubicBezTo>
                    <a:cubicBezTo>
                      <a:pt x="321" y="287"/>
                      <a:pt x="295" y="273"/>
                      <a:pt x="265" y="264"/>
                    </a:cubicBezTo>
                    <a:cubicBezTo>
                      <a:pt x="266" y="264"/>
                      <a:pt x="267" y="264"/>
                      <a:pt x="268" y="264"/>
                    </a:cubicBezTo>
                    <a:cubicBezTo>
                      <a:pt x="271" y="264"/>
                      <a:pt x="275" y="264"/>
                      <a:pt x="278" y="264"/>
                    </a:cubicBezTo>
                    <a:cubicBezTo>
                      <a:pt x="302" y="264"/>
                      <a:pt x="325" y="266"/>
                      <a:pt x="349" y="268"/>
                    </a:cubicBezTo>
                    <a:cubicBezTo>
                      <a:pt x="379" y="269"/>
                      <a:pt x="408" y="274"/>
                      <a:pt x="438" y="279"/>
                    </a:cubicBezTo>
                    <a:cubicBezTo>
                      <a:pt x="450" y="282"/>
                      <a:pt x="463" y="284"/>
                      <a:pt x="475" y="287"/>
                    </a:cubicBezTo>
                    <a:cubicBezTo>
                      <a:pt x="481" y="289"/>
                      <a:pt x="486" y="290"/>
                      <a:pt x="492" y="291"/>
                    </a:cubicBezTo>
                    <a:cubicBezTo>
                      <a:pt x="495" y="292"/>
                      <a:pt x="501" y="293"/>
                      <a:pt x="506" y="295"/>
                    </a:cubicBezTo>
                    <a:cubicBezTo>
                      <a:pt x="506" y="298"/>
                      <a:pt x="507" y="302"/>
                      <a:pt x="508" y="305"/>
                    </a:cubicBezTo>
                    <a:cubicBezTo>
                      <a:pt x="502" y="305"/>
                      <a:pt x="496" y="306"/>
                      <a:pt x="491" y="306"/>
                    </a:cubicBezTo>
                    <a:cubicBezTo>
                      <a:pt x="491" y="306"/>
                      <a:pt x="491" y="306"/>
                      <a:pt x="490" y="306"/>
                    </a:cubicBezTo>
                    <a:cubicBezTo>
                      <a:pt x="470" y="305"/>
                      <a:pt x="450" y="305"/>
                      <a:pt x="429" y="304"/>
                    </a:cubicBezTo>
                    <a:cubicBezTo>
                      <a:pt x="413" y="303"/>
                      <a:pt x="398" y="302"/>
                      <a:pt x="382" y="302"/>
                    </a:cubicBezTo>
                    <a:cubicBezTo>
                      <a:pt x="380" y="302"/>
                      <a:pt x="378" y="302"/>
                      <a:pt x="375" y="302"/>
                    </a:cubicBezTo>
                    <a:cubicBezTo>
                      <a:pt x="365" y="302"/>
                      <a:pt x="356" y="303"/>
                      <a:pt x="346" y="303"/>
                    </a:cubicBezTo>
                    <a:moveTo>
                      <a:pt x="37" y="293"/>
                    </a:moveTo>
                    <a:cubicBezTo>
                      <a:pt x="40" y="283"/>
                      <a:pt x="44" y="273"/>
                      <a:pt x="48" y="263"/>
                    </a:cubicBezTo>
                    <a:cubicBezTo>
                      <a:pt x="54" y="273"/>
                      <a:pt x="63" y="282"/>
                      <a:pt x="70" y="291"/>
                    </a:cubicBezTo>
                    <a:cubicBezTo>
                      <a:pt x="66" y="291"/>
                      <a:pt x="62" y="291"/>
                      <a:pt x="58" y="291"/>
                    </a:cubicBezTo>
                    <a:cubicBezTo>
                      <a:pt x="51" y="291"/>
                      <a:pt x="43" y="291"/>
                      <a:pt x="37" y="293"/>
                    </a:cubicBezTo>
                    <a:moveTo>
                      <a:pt x="81" y="293"/>
                    </a:moveTo>
                    <a:cubicBezTo>
                      <a:pt x="75" y="285"/>
                      <a:pt x="70" y="278"/>
                      <a:pt x="63" y="271"/>
                    </a:cubicBezTo>
                    <a:cubicBezTo>
                      <a:pt x="61" y="268"/>
                      <a:pt x="58" y="265"/>
                      <a:pt x="55" y="261"/>
                    </a:cubicBezTo>
                    <a:cubicBezTo>
                      <a:pt x="58" y="262"/>
                      <a:pt x="61" y="263"/>
                      <a:pt x="64" y="263"/>
                    </a:cubicBezTo>
                    <a:cubicBezTo>
                      <a:pt x="69" y="263"/>
                      <a:pt x="75" y="264"/>
                      <a:pt x="80" y="265"/>
                    </a:cubicBezTo>
                    <a:cubicBezTo>
                      <a:pt x="80" y="265"/>
                      <a:pt x="85" y="266"/>
                      <a:pt x="89" y="266"/>
                    </a:cubicBezTo>
                    <a:cubicBezTo>
                      <a:pt x="90" y="267"/>
                      <a:pt x="91" y="268"/>
                      <a:pt x="91" y="269"/>
                    </a:cubicBezTo>
                    <a:cubicBezTo>
                      <a:pt x="92" y="270"/>
                      <a:pt x="93" y="270"/>
                      <a:pt x="93" y="270"/>
                    </a:cubicBezTo>
                    <a:cubicBezTo>
                      <a:pt x="89" y="277"/>
                      <a:pt x="85" y="285"/>
                      <a:pt x="81" y="293"/>
                    </a:cubicBezTo>
                    <a:moveTo>
                      <a:pt x="696" y="265"/>
                    </a:moveTo>
                    <a:cubicBezTo>
                      <a:pt x="697" y="261"/>
                      <a:pt x="699" y="256"/>
                      <a:pt x="700" y="252"/>
                    </a:cubicBezTo>
                    <a:cubicBezTo>
                      <a:pt x="703" y="255"/>
                      <a:pt x="707" y="259"/>
                      <a:pt x="709" y="261"/>
                    </a:cubicBezTo>
                    <a:cubicBezTo>
                      <a:pt x="705" y="262"/>
                      <a:pt x="700" y="263"/>
                      <a:pt x="696" y="265"/>
                    </a:cubicBezTo>
                    <a:moveTo>
                      <a:pt x="672" y="282"/>
                    </a:moveTo>
                    <a:cubicBezTo>
                      <a:pt x="671" y="276"/>
                      <a:pt x="668" y="263"/>
                      <a:pt x="665" y="254"/>
                    </a:cubicBezTo>
                    <a:cubicBezTo>
                      <a:pt x="666" y="254"/>
                      <a:pt x="666" y="254"/>
                      <a:pt x="666" y="254"/>
                    </a:cubicBezTo>
                    <a:cubicBezTo>
                      <a:pt x="668" y="252"/>
                      <a:pt x="670" y="250"/>
                      <a:pt x="673" y="248"/>
                    </a:cubicBezTo>
                    <a:cubicBezTo>
                      <a:pt x="673" y="258"/>
                      <a:pt x="673" y="269"/>
                      <a:pt x="672" y="282"/>
                    </a:cubicBezTo>
                    <a:moveTo>
                      <a:pt x="717" y="259"/>
                    </a:moveTo>
                    <a:cubicBezTo>
                      <a:pt x="713" y="253"/>
                      <a:pt x="707" y="249"/>
                      <a:pt x="703" y="245"/>
                    </a:cubicBezTo>
                    <a:cubicBezTo>
                      <a:pt x="703" y="244"/>
                      <a:pt x="717" y="236"/>
                      <a:pt x="723" y="232"/>
                    </a:cubicBezTo>
                    <a:cubicBezTo>
                      <a:pt x="722" y="240"/>
                      <a:pt x="720" y="248"/>
                      <a:pt x="717" y="256"/>
                    </a:cubicBezTo>
                    <a:cubicBezTo>
                      <a:pt x="717" y="257"/>
                      <a:pt x="717" y="258"/>
                      <a:pt x="717" y="259"/>
                    </a:cubicBezTo>
                    <a:moveTo>
                      <a:pt x="115" y="287"/>
                    </a:moveTo>
                    <a:cubicBezTo>
                      <a:pt x="116" y="286"/>
                      <a:pt x="117" y="285"/>
                      <a:pt x="118" y="284"/>
                    </a:cubicBezTo>
                    <a:cubicBezTo>
                      <a:pt x="125" y="272"/>
                      <a:pt x="137" y="259"/>
                      <a:pt x="152" y="244"/>
                    </a:cubicBezTo>
                    <a:cubicBezTo>
                      <a:pt x="154" y="243"/>
                      <a:pt x="157" y="242"/>
                      <a:pt x="159" y="241"/>
                    </a:cubicBezTo>
                    <a:cubicBezTo>
                      <a:pt x="176" y="236"/>
                      <a:pt x="193" y="234"/>
                      <a:pt x="210" y="231"/>
                    </a:cubicBezTo>
                    <a:cubicBezTo>
                      <a:pt x="219" y="229"/>
                      <a:pt x="229" y="228"/>
                      <a:pt x="239" y="228"/>
                    </a:cubicBezTo>
                    <a:cubicBezTo>
                      <a:pt x="245" y="228"/>
                      <a:pt x="251" y="228"/>
                      <a:pt x="256" y="229"/>
                    </a:cubicBezTo>
                    <a:cubicBezTo>
                      <a:pt x="258" y="229"/>
                      <a:pt x="261" y="229"/>
                      <a:pt x="263" y="229"/>
                    </a:cubicBezTo>
                    <a:cubicBezTo>
                      <a:pt x="267" y="229"/>
                      <a:pt x="270" y="229"/>
                      <a:pt x="274" y="229"/>
                    </a:cubicBezTo>
                    <a:cubicBezTo>
                      <a:pt x="277" y="229"/>
                      <a:pt x="281" y="228"/>
                      <a:pt x="284" y="228"/>
                    </a:cubicBezTo>
                    <a:cubicBezTo>
                      <a:pt x="285" y="228"/>
                      <a:pt x="286" y="228"/>
                      <a:pt x="288" y="228"/>
                    </a:cubicBezTo>
                    <a:cubicBezTo>
                      <a:pt x="296" y="229"/>
                      <a:pt x="304" y="230"/>
                      <a:pt x="312" y="230"/>
                    </a:cubicBezTo>
                    <a:cubicBezTo>
                      <a:pt x="349" y="230"/>
                      <a:pt x="385" y="237"/>
                      <a:pt x="421" y="245"/>
                    </a:cubicBezTo>
                    <a:cubicBezTo>
                      <a:pt x="439" y="248"/>
                      <a:pt x="457" y="254"/>
                      <a:pt x="474" y="260"/>
                    </a:cubicBezTo>
                    <a:cubicBezTo>
                      <a:pt x="484" y="264"/>
                      <a:pt x="497" y="268"/>
                      <a:pt x="507" y="274"/>
                    </a:cubicBezTo>
                    <a:cubicBezTo>
                      <a:pt x="506" y="278"/>
                      <a:pt x="506" y="283"/>
                      <a:pt x="506" y="287"/>
                    </a:cubicBezTo>
                    <a:cubicBezTo>
                      <a:pt x="504" y="286"/>
                      <a:pt x="503" y="286"/>
                      <a:pt x="502" y="286"/>
                    </a:cubicBezTo>
                    <a:cubicBezTo>
                      <a:pt x="485" y="281"/>
                      <a:pt x="469" y="278"/>
                      <a:pt x="452" y="274"/>
                    </a:cubicBezTo>
                    <a:cubicBezTo>
                      <a:pt x="419" y="267"/>
                      <a:pt x="386" y="262"/>
                      <a:pt x="353" y="260"/>
                    </a:cubicBezTo>
                    <a:cubicBezTo>
                      <a:pt x="337" y="259"/>
                      <a:pt x="321" y="259"/>
                      <a:pt x="305" y="257"/>
                    </a:cubicBezTo>
                    <a:cubicBezTo>
                      <a:pt x="301" y="257"/>
                      <a:pt x="297" y="257"/>
                      <a:pt x="293" y="257"/>
                    </a:cubicBezTo>
                    <a:cubicBezTo>
                      <a:pt x="290" y="257"/>
                      <a:pt x="286" y="257"/>
                      <a:pt x="283" y="257"/>
                    </a:cubicBezTo>
                    <a:cubicBezTo>
                      <a:pt x="279" y="257"/>
                      <a:pt x="276" y="257"/>
                      <a:pt x="272" y="257"/>
                    </a:cubicBezTo>
                    <a:cubicBezTo>
                      <a:pt x="270" y="257"/>
                      <a:pt x="267" y="257"/>
                      <a:pt x="265" y="257"/>
                    </a:cubicBezTo>
                    <a:cubicBezTo>
                      <a:pt x="259" y="257"/>
                      <a:pt x="254" y="256"/>
                      <a:pt x="249" y="256"/>
                    </a:cubicBezTo>
                    <a:cubicBezTo>
                      <a:pt x="243" y="256"/>
                      <a:pt x="237" y="257"/>
                      <a:pt x="231" y="257"/>
                    </a:cubicBezTo>
                    <a:cubicBezTo>
                      <a:pt x="229" y="257"/>
                      <a:pt x="227" y="257"/>
                      <a:pt x="225" y="257"/>
                    </a:cubicBezTo>
                    <a:cubicBezTo>
                      <a:pt x="206" y="257"/>
                      <a:pt x="187" y="263"/>
                      <a:pt x="169" y="273"/>
                    </a:cubicBezTo>
                    <a:cubicBezTo>
                      <a:pt x="162" y="274"/>
                      <a:pt x="155" y="276"/>
                      <a:pt x="148" y="277"/>
                    </a:cubicBezTo>
                    <a:cubicBezTo>
                      <a:pt x="137" y="280"/>
                      <a:pt x="126" y="285"/>
                      <a:pt x="115" y="287"/>
                    </a:cubicBezTo>
                    <a:moveTo>
                      <a:pt x="663" y="246"/>
                    </a:moveTo>
                    <a:cubicBezTo>
                      <a:pt x="662" y="246"/>
                      <a:pt x="662" y="246"/>
                      <a:pt x="662" y="245"/>
                    </a:cubicBezTo>
                    <a:cubicBezTo>
                      <a:pt x="661" y="242"/>
                      <a:pt x="659" y="240"/>
                      <a:pt x="658" y="237"/>
                    </a:cubicBezTo>
                    <a:cubicBezTo>
                      <a:pt x="658" y="236"/>
                      <a:pt x="658" y="236"/>
                      <a:pt x="658" y="236"/>
                    </a:cubicBezTo>
                    <a:cubicBezTo>
                      <a:pt x="660" y="233"/>
                      <a:pt x="662" y="230"/>
                      <a:pt x="663" y="227"/>
                    </a:cubicBezTo>
                    <a:cubicBezTo>
                      <a:pt x="664" y="225"/>
                      <a:pt x="665" y="224"/>
                      <a:pt x="667" y="222"/>
                    </a:cubicBezTo>
                    <a:cubicBezTo>
                      <a:pt x="669" y="228"/>
                      <a:pt x="670" y="233"/>
                      <a:pt x="671" y="239"/>
                    </a:cubicBezTo>
                    <a:cubicBezTo>
                      <a:pt x="668" y="241"/>
                      <a:pt x="666" y="244"/>
                      <a:pt x="663" y="246"/>
                    </a:cubicBezTo>
                    <a:moveTo>
                      <a:pt x="52" y="253"/>
                    </a:moveTo>
                    <a:cubicBezTo>
                      <a:pt x="56" y="245"/>
                      <a:pt x="59" y="236"/>
                      <a:pt x="64" y="228"/>
                    </a:cubicBezTo>
                    <a:cubicBezTo>
                      <a:pt x="65" y="225"/>
                      <a:pt x="66" y="222"/>
                      <a:pt x="68" y="220"/>
                    </a:cubicBezTo>
                    <a:cubicBezTo>
                      <a:pt x="68" y="220"/>
                      <a:pt x="68" y="220"/>
                      <a:pt x="69" y="221"/>
                    </a:cubicBezTo>
                    <a:cubicBezTo>
                      <a:pt x="72" y="225"/>
                      <a:pt x="74" y="231"/>
                      <a:pt x="76" y="236"/>
                    </a:cubicBezTo>
                    <a:cubicBezTo>
                      <a:pt x="79" y="243"/>
                      <a:pt x="81" y="250"/>
                      <a:pt x="84" y="257"/>
                    </a:cubicBezTo>
                    <a:cubicBezTo>
                      <a:pt x="82" y="257"/>
                      <a:pt x="80" y="257"/>
                      <a:pt x="78" y="257"/>
                    </a:cubicBezTo>
                    <a:cubicBezTo>
                      <a:pt x="70" y="256"/>
                      <a:pt x="61" y="253"/>
                      <a:pt x="52" y="253"/>
                    </a:cubicBezTo>
                    <a:cubicBezTo>
                      <a:pt x="52" y="253"/>
                      <a:pt x="52" y="253"/>
                      <a:pt x="52" y="253"/>
                    </a:cubicBezTo>
                    <a:moveTo>
                      <a:pt x="99" y="260"/>
                    </a:moveTo>
                    <a:cubicBezTo>
                      <a:pt x="98" y="259"/>
                      <a:pt x="96" y="259"/>
                      <a:pt x="94" y="259"/>
                    </a:cubicBezTo>
                    <a:cubicBezTo>
                      <a:pt x="93" y="259"/>
                      <a:pt x="93" y="259"/>
                      <a:pt x="93" y="259"/>
                    </a:cubicBezTo>
                    <a:cubicBezTo>
                      <a:pt x="89" y="251"/>
                      <a:pt x="87" y="243"/>
                      <a:pt x="84" y="235"/>
                    </a:cubicBezTo>
                    <a:cubicBezTo>
                      <a:pt x="82" y="231"/>
                      <a:pt x="80" y="226"/>
                      <a:pt x="78" y="222"/>
                    </a:cubicBezTo>
                    <a:cubicBezTo>
                      <a:pt x="77" y="220"/>
                      <a:pt x="76" y="219"/>
                      <a:pt x="76" y="218"/>
                    </a:cubicBezTo>
                    <a:cubicBezTo>
                      <a:pt x="76" y="218"/>
                      <a:pt x="76" y="218"/>
                      <a:pt x="76" y="218"/>
                    </a:cubicBezTo>
                    <a:cubicBezTo>
                      <a:pt x="92" y="219"/>
                      <a:pt x="108" y="226"/>
                      <a:pt x="124" y="228"/>
                    </a:cubicBezTo>
                    <a:cubicBezTo>
                      <a:pt x="115" y="238"/>
                      <a:pt x="107" y="249"/>
                      <a:pt x="99" y="260"/>
                    </a:cubicBezTo>
                    <a:moveTo>
                      <a:pt x="702" y="235"/>
                    </a:moveTo>
                    <a:cubicBezTo>
                      <a:pt x="702" y="228"/>
                      <a:pt x="701" y="221"/>
                      <a:pt x="699" y="214"/>
                    </a:cubicBezTo>
                    <a:cubicBezTo>
                      <a:pt x="702" y="216"/>
                      <a:pt x="705" y="217"/>
                      <a:pt x="708" y="218"/>
                    </a:cubicBezTo>
                    <a:cubicBezTo>
                      <a:pt x="710" y="219"/>
                      <a:pt x="713" y="221"/>
                      <a:pt x="715" y="221"/>
                    </a:cubicBezTo>
                    <a:cubicBezTo>
                      <a:pt x="722" y="223"/>
                      <a:pt x="723" y="224"/>
                      <a:pt x="718" y="225"/>
                    </a:cubicBezTo>
                    <a:cubicBezTo>
                      <a:pt x="713" y="228"/>
                      <a:pt x="707" y="232"/>
                      <a:pt x="702" y="235"/>
                    </a:cubicBezTo>
                    <a:moveTo>
                      <a:pt x="654" y="230"/>
                    </a:moveTo>
                    <a:cubicBezTo>
                      <a:pt x="651" y="225"/>
                      <a:pt x="648" y="221"/>
                      <a:pt x="644" y="217"/>
                    </a:cubicBezTo>
                    <a:cubicBezTo>
                      <a:pt x="645" y="215"/>
                      <a:pt x="645" y="213"/>
                      <a:pt x="646" y="211"/>
                    </a:cubicBezTo>
                    <a:cubicBezTo>
                      <a:pt x="647" y="206"/>
                      <a:pt x="649" y="199"/>
                      <a:pt x="651" y="193"/>
                    </a:cubicBezTo>
                    <a:cubicBezTo>
                      <a:pt x="656" y="201"/>
                      <a:pt x="661" y="208"/>
                      <a:pt x="664" y="215"/>
                    </a:cubicBezTo>
                    <a:cubicBezTo>
                      <a:pt x="661" y="217"/>
                      <a:pt x="658" y="220"/>
                      <a:pt x="657" y="224"/>
                    </a:cubicBezTo>
                    <a:cubicBezTo>
                      <a:pt x="656" y="226"/>
                      <a:pt x="655" y="228"/>
                      <a:pt x="654" y="230"/>
                    </a:cubicBezTo>
                    <a:moveTo>
                      <a:pt x="167" y="231"/>
                    </a:moveTo>
                    <a:cubicBezTo>
                      <a:pt x="185" y="215"/>
                      <a:pt x="207" y="200"/>
                      <a:pt x="231" y="185"/>
                    </a:cubicBezTo>
                    <a:cubicBezTo>
                      <a:pt x="244" y="183"/>
                      <a:pt x="257" y="182"/>
                      <a:pt x="270" y="182"/>
                    </a:cubicBezTo>
                    <a:cubicBezTo>
                      <a:pt x="304" y="182"/>
                      <a:pt x="339" y="189"/>
                      <a:pt x="372" y="198"/>
                    </a:cubicBezTo>
                    <a:cubicBezTo>
                      <a:pt x="400" y="206"/>
                      <a:pt x="428" y="213"/>
                      <a:pt x="454" y="225"/>
                    </a:cubicBezTo>
                    <a:cubicBezTo>
                      <a:pt x="468" y="230"/>
                      <a:pt x="481" y="237"/>
                      <a:pt x="494" y="244"/>
                    </a:cubicBezTo>
                    <a:cubicBezTo>
                      <a:pt x="500" y="248"/>
                      <a:pt x="507" y="251"/>
                      <a:pt x="513" y="256"/>
                    </a:cubicBezTo>
                    <a:cubicBezTo>
                      <a:pt x="511" y="259"/>
                      <a:pt x="510" y="263"/>
                      <a:pt x="509" y="266"/>
                    </a:cubicBezTo>
                    <a:cubicBezTo>
                      <a:pt x="500" y="261"/>
                      <a:pt x="489" y="258"/>
                      <a:pt x="479" y="254"/>
                    </a:cubicBezTo>
                    <a:cubicBezTo>
                      <a:pt x="462" y="248"/>
                      <a:pt x="445" y="242"/>
                      <a:pt x="427" y="238"/>
                    </a:cubicBezTo>
                    <a:cubicBezTo>
                      <a:pt x="390" y="230"/>
                      <a:pt x="353" y="222"/>
                      <a:pt x="316" y="222"/>
                    </a:cubicBezTo>
                    <a:cubicBezTo>
                      <a:pt x="293" y="222"/>
                      <a:pt x="271" y="220"/>
                      <a:pt x="248" y="220"/>
                    </a:cubicBezTo>
                    <a:cubicBezTo>
                      <a:pt x="235" y="220"/>
                      <a:pt x="222" y="220"/>
                      <a:pt x="209" y="223"/>
                    </a:cubicBezTo>
                    <a:cubicBezTo>
                      <a:pt x="195" y="226"/>
                      <a:pt x="181" y="226"/>
                      <a:pt x="167" y="231"/>
                    </a:cubicBezTo>
                    <a:moveTo>
                      <a:pt x="724" y="217"/>
                    </a:moveTo>
                    <a:cubicBezTo>
                      <a:pt x="716" y="213"/>
                      <a:pt x="708" y="210"/>
                      <a:pt x="700" y="206"/>
                    </a:cubicBezTo>
                    <a:cubicBezTo>
                      <a:pt x="704" y="201"/>
                      <a:pt x="709" y="196"/>
                      <a:pt x="713" y="190"/>
                    </a:cubicBezTo>
                    <a:cubicBezTo>
                      <a:pt x="715" y="185"/>
                      <a:pt x="717" y="180"/>
                      <a:pt x="718" y="175"/>
                    </a:cubicBezTo>
                    <a:cubicBezTo>
                      <a:pt x="721" y="187"/>
                      <a:pt x="724" y="201"/>
                      <a:pt x="724" y="217"/>
                    </a:cubicBezTo>
                    <a:moveTo>
                      <a:pt x="111" y="175"/>
                    </a:moveTo>
                    <a:cubicBezTo>
                      <a:pt x="111" y="175"/>
                      <a:pt x="111" y="174"/>
                      <a:pt x="110" y="173"/>
                    </a:cubicBezTo>
                    <a:cubicBezTo>
                      <a:pt x="118" y="175"/>
                      <a:pt x="127" y="179"/>
                      <a:pt x="133" y="181"/>
                    </a:cubicBezTo>
                    <a:cubicBezTo>
                      <a:pt x="142" y="183"/>
                      <a:pt x="152" y="191"/>
                      <a:pt x="161" y="192"/>
                    </a:cubicBezTo>
                    <a:cubicBezTo>
                      <a:pt x="151" y="200"/>
                      <a:pt x="141" y="210"/>
                      <a:pt x="131" y="220"/>
                    </a:cubicBezTo>
                    <a:cubicBezTo>
                      <a:pt x="128" y="210"/>
                      <a:pt x="124" y="201"/>
                      <a:pt x="120" y="191"/>
                    </a:cubicBezTo>
                    <a:cubicBezTo>
                      <a:pt x="117" y="185"/>
                      <a:pt x="115" y="179"/>
                      <a:pt x="111" y="175"/>
                    </a:cubicBezTo>
                    <a:cubicBezTo>
                      <a:pt x="111" y="175"/>
                      <a:pt x="111" y="175"/>
                      <a:pt x="111" y="175"/>
                    </a:cubicBezTo>
                    <a:moveTo>
                      <a:pt x="74" y="209"/>
                    </a:moveTo>
                    <a:cubicBezTo>
                      <a:pt x="82" y="196"/>
                      <a:pt x="91" y="183"/>
                      <a:pt x="100" y="172"/>
                    </a:cubicBezTo>
                    <a:cubicBezTo>
                      <a:pt x="104" y="181"/>
                      <a:pt x="110" y="188"/>
                      <a:pt x="114" y="197"/>
                    </a:cubicBezTo>
                    <a:cubicBezTo>
                      <a:pt x="118" y="205"/>
                      <a:pt x="121" y="212"/>
                      <a:pt x="123" y="220"/>
                    </a:cubicBezTo>
                    <a:cubicBezTo>
                      <a:pt x="111" y="218"/>
                      <a:pt x="99" y="214"/>
                      <a:pt x="87" y="211"/>
                    </a:cubicBezTo>
                    <a:cubicBezTo>
                      <a:pt x="84" y="211"/>
                      <a:pt x="79" y="209"/>
                      <a:pt x="75" y="209"/>
                    </a:cubicBezTo>
                    <a:cubicBezTo>
                      <a:pt x="74" y="209"/>
                      <a:pt x="74" y="209"/>
                      <a:pt x="74" y="209"/>
                    </a:cubicBezTo>
                    <a:moveTo>
                      <a:pt x="684" y="175"/>
                    </a:moveTo>
                    <a:cubicBezTo>
                      <a:pt x="688" y="175"/>
                      <a:pt x="691" y="175"/>
                      <a:pt x="694" y="174"/>
                    </a:cubicBezTo>
                    <a:cubicBezTo>
                      <a:pt x="700" y="174"/>
                      <a:pt x="705" y="172"/>
                      <a:pt x="711" y="172"/>
                    </a:cubicBezTo>
                    <a:cubicBezTo>
                      <a:pt x="709" y="179"/>
                      <a:pt x="707" y="185"/>
                      <a:pt x="702" y="191"/>
                    </a:cubicBezTo>
                    <a:cubicBezTo>
                      <a:pt x="700" y="195"/>
                      <a:pt x="697" y="199"/>
                      <a:pt x="694" y="202"/>
                    </a:cubicBezTo>
                    <a:cubicBezTo>
                      <a:pt x="689" y="193"/>
                      <a:pt x="684" y="183"/>
                      <a:pt x="679" y="175"/>
                    </a:cubicBezTo>
                    <a:cubicBezTo>
                      <a:pt x="681" y="175"/>
                      <a:pt x="682" y="175"/>
                      <a:pt x="684" y="175"/>
                    </a:cubicBezTo>
                    <a:moveTo>
                      <a:pt x="638" y="211"/>
                    </a:moveTo>
                    <a:cubicBezTo>
                      <a:pt x="635" y="209"/>
                      <a:pt x="630" y="206"/>
                      <a:pt x="625" y="204"/>
                    </a:cubicBezTo>
                    <a:cubicBezTo>
                      <a:pt x="627" y="195"/>
                      <a:pt x="627" y="186"/>
                      <a:pt x="627" y="179"/>
                    </a:cubicBezTo>
                    <a:cubicBezTo>
                      <a:pt x="627" y="174"/>
                      <a:pt x="627" y="169"/>
                      <a:pt x="626" y="164"/>
                    </a:cubicBezTo>
                    <a:cubicBezTo>
                      <a:pt x="634" y="171"/>
                      <a:pt x="641" y="178"/>
                      <a:pt x="647" y="186"/>
                    </a:cubicBezTo>
                    <a:cubicBezTo>
                      <a:pt x="647" y="186"/>
                      <a:pt x="647" y="186"/>
                      <a:pt x="647" y="186"/>
                    </a:cubicBezTo>
                    <a:cubicBezTo>
                      <a:pt x="642" y="194"/>
                      <a:pt x="641" y="203"/>
                      <a:pt x="638" y="211"/>
                    </a:cubicBezTo>
                    <a:moveTo>
                      <a:pt x="619" y="201"/>
                    </a:moveTo>
                    <a:cubicBezTo>
                      <a:pt x="617" y="200"/>
                      <a:pt x="616" y="200"/>
                      <a:pt x="614" y="199"/>
                    </a:cubicBezTo>
                    <a:cubicBezTo>
                      <a:pt x="614" y="197"/>
                      <a:pt x="613" y="195"/>
                      <a:pt x="612" y="192"/>
                    </a:cubicBezTo>
                    <a:cubicBezTo>
                      <a:pt x="606" y="179"/>
                      <a:pt x="602" y="165"/>
                      <a:pt x="594" y="152"/>
                    </a:cubicBezTo>
                    <a:cubicBezTo>
                      <a:pt x="591" y="148"/>
                      <a:pt x="589" y="144"/>
                      <a:pt x="586" y="140"/>
                    </a:cubicBezTo>
                    <a:cubicBezTo>
                      <a:pt x="598" y="145"/>
                      <a:pt x="608" y="151"/>
                      <a:pt x="618" y="158"/>
                    </a:cubicBezTo>
                    <a:cubicBezTo>
                      <a:pt x="618" y="160"/>
                      <a:pt x="618" y="161"/>
                      <a:pt x="618" y="162"/>
                    </a:cubicBezTo>
                    <a:cubicBezTo>
                      <a:pt x="618" y="167"/>
                      <a:pt x="620" y="172"/>
                      <a:pt x="620" y="176"/>
                    </a:cubicBezTo>
                    <a:cubicBezTo>
                      <a:pt x="620" y="183"/>
                      <a:pt x="620" y="193"/>
                      <a:pt x="619" y="201"/>
                    </a:cubicBezTo>
                    <a:moveTo>
                      <a:pt x="248" y="176"/>
                    </a:moveTo>
                    <a:cubicBezTo>
                      <a:pt x="275" y="161"/>
                      <a:pt x="304" y="148"/>
                      <a:pt x="336" y="138"/>
                    </a:cubicBezTo>
                    <a:cubicBezTo>
                      <a:pt x="344" y="139"/>
                      <a:pt x="351" y="141"/>
                      <a:pt x="359" y="142"/>
                    </a:cubicBezTo>
                    <a:cubicBezTo>
                      <a:pt x="378" y="147"/>
                      <a:pt x="399" y="153"/>
                      <a:pt x="416" y="165"/>
                    </a:cubicBezTo>
                    <a:cubicBezTo>
                      <a:pt x="451" y="189"/>
                      <a:pt x="492" y="207"/>
                      <a:pt x="522" y="238"/>
                    </a:cubicBezTo>
                    <a:cubicBezTo>
                      <a:pt x="520" y="242"/>
                      <a:pt x="518" y="245"/>
                      <a:pt x="516" y="249"/>
                    </a:cubicBezTo>
                    <a:cubicBezTo>
                      <a:pt x="508" y="243"/>
                      <a:pt x="498" y="238"/>
                      <a:pt x="490" y="233"/>
                    </a:cubicBezTo>
                    <a:cubicBezTo>
                      <a:pt x="478" y="225"/>
                      <a:pt x="463" y="219"/>
                      <a:pt x="450" y="214"/>
                    </a:cubicBezTo>
                    <a:cubicBezTo>
                      <a:pt x="423" y="204"/>
                      <a:pt x="393" y="195"/>
                      <a:pt x="365" y="188"/>
                    </a:cubicBezTo>
                    <a:cubicBezTo>
                      <a:pt x="332" y="181"/>
                      <a:pt x="299" y="175"/>
                      <a:pt x="267" y="175"/>
                    </a:cubicBezTo>
                    <a:cubicBezTo>
                      <a:pt x="261" y="175"/>
                      <a:pt x="254" y="175"/>
                      <a:pt x="248" y="176"/>
                    </a:cubicBezTo>
                    <a:moveTo>
                      <a:pt x="167" y="187"/>
                    </a:moveTo>
                    <a:cubicBezTo>
                      <a:pt x="168" y="167"/>
                      <a:pt x="159" y="148"/>
                      <a:pt x="159" y="128"/>
                    </a:cubicBezTo>
                    <a:cubicBezTo>
                      <a:pt x="168" y="132"/>
                      <a:pt x="178" y="135"/>
                      <a:pt x="185" y="142"/>
                    </a:cubicBezTo>
                    <a:cubicBezTo>
                      <a:pt x="192" y="148"/>
                      <a:pt x="203" y="149"/>
                      <a:pt x="211" y="155"/>
                    </a:cubicBezTo>
                    <a:cubicBezTo>
                      <a:pt x="197" y="164"/>
                      <a:pt x="184" y="173"/>
                      <a:pt x="172" y="183"/>
                    </a:cubicBezTo>
                    <a:cubicBezTo>
                      <a:pt x="171" y="184"/>
                      <a:pt x="169" y="186"/>
                      <a:pt x="167" y="187"/>
                    </a:cubicBezTo>
                    <a:moveTo>
                      <a:pt x="160" y="183"/>
                    </a:moveTo>
                    <a:cubicBezTo>
                      <a:pt x="154" y="182"/>
                      <a:pt x="149" y="178"/>
                      <a:pt x="144" y="176"/>
                    </a:cubicBezTo>
                    <a:cubicBezTo>
                      <a:pt x="139" y="174"/>
                      <a:pt x="133" y="173"/>
                      <a:pt x="128" y="171"/>
                    </a:cubicBezTo>
                    <a:cubicBezTo>
                      <a:pt x="122" y="169"/>
                      <a:pt x="115" y="167"/>
                      <a:pt x="108" y="166"/>
                    </a:cubicBezTo>
                    <a:cubicBezTo>
                      <a:pt x="108" y="165"/>
                      <a:pt x="108" y="164"/>
                      <a:pt x="108" y="164"/>
                    </a:cubicBezTo>
                    <a:cubicBezTo>
                      <a:pt x="123" y="148"/>
                      <a:pt x="138" y="136"/>
                      <a:pt x="151" y="126"/>
                    </a:cubicBezTo>
                    <a:cubicBezTo>
                      <a:pt x="151" y="146"/>
                      <a:pt x="159" y="164"/>
                      <a:pt x="160" y="183"/>
                    </a:cubicBezTo>
                    <a:moveTo>
                      <a:pt x="575" y="198"/>
                    </a:moveTo>
                    <a:cubicBezTo>
                      <a:pt x="574" y="195"/>
                      <a:pt x="572" y="192"/>
                      <a:pt x="571" y="190"/>
                    </a:cubicBezTo>
                    <a:cubicBezTo>
                      <a:pt x="569" y="185"/>
                      <a:pt x="564" y="179"/>
                      <a:pt x="562" y="174"/>
                    </a:cubicBezTo>
                    <a:cubicBezTo>
                      <a:pt x="560" y="169"/>
                      <a:pt x="556" y="166"/>
                      <a:pt x="553" y="161"/>
                    </a:cubicBezTo>
                    <a:cubicBezTo>
                      <a:pt x="551" y="157"/>
                      <a:pt x="548" y="154"/>
                      <a:pt x="545" y="150"/>
                    </a:cubicBezTo>
                    <a:cubicBezTo>
                      <a:pt x="537" y="140"/>
                      <a:pt x="529" y="130"/>
                      <a:pt x="520" y="122"/>
                    </a:cubicBezTo>
                    <a:cubicBezTo>
                      <a:pt x="538" y="125"/>
                      <a:pt x="556" y="129"/>
                      <a:pt x="573" y="135"/>
                    </a:cubicBezTo>
                    <a:cubicBezTo>
                      <a:pt x="579" y="142"/>
                      <a:pt x="584" y="149"/>
                      <a:pt x="588" y="157"/>
                    </a:cubicBezTo>
                    <a:cubicBezTo>
                      <a:pt x="596" y="169"/>
                      <a:pt x="600" y="182"/>
                      <a:pt x="605" y="195"/>
                    </a:cubicBezTo>
                    <a:cubicBezTo>
                      <a:pt x="605" y="196"/>
                      <a:pt x="606" y="197"/>
                      <a:pt x="606" y="197"/>
                    </a:cubicBezTo>
                    <a:cubicBezTo>
                      <a:pt x="601" y="196"/>
                      <a:pt x="596" y="196"/>
                      <a:pt x="591" y="196"/>
                    </a:cubicBezTo>
                    <a:cubicBezTo>
                      <a:pt x="585" y="196"/>
                      <a:pt x="580" y="196"/>
                      <a:pt x="575" y="198"/>
                    </a:cubicBezTo>
                    <a:moveTo>
                      <a:pt x="684" y="167"/>
                    </a:moveTo>
                    <a:cubicBezTo>
                      <a:pt x="683" y="167"/>
                      <a:pt x="683" y="167"/>
                      <a:pt x="682" y="167"/>
                    </a:cubicBezTo>
                    <a:cubicBezTo>
                      <a:pt x="684" y="163"/>
                      <a:pt x="687" y="160"/>
                      <a:pt x="688" y="156"/>
                    </a:cubicBezTo>
                    <a:cubicBezTo>
                      <a:pt x="690" y="151"/>
                      <a:pt x="692" y="145"/>
                      <a:pt x="692" y="140"/>
                    </a:cubicBezTo>
                    <a:cubicBezTo>
                      <a:pt x="692" y="134"/>
                      <a:pt x="693" y="128"/>
                      <a:pt x="693" y="121"/>
                    </a:cubicBezTo>
                    <a:cubicBezTo>
                      <a:pt x="701" y="133"/>
                      <a:pt x="708" y="147"/>
                      <a:pt x="713" y="160"/>
                    </a:cubicBezTo>
                    <a:cubicBezTo>
                      <a:pt x="714" y="161"/>
                      <a:pt x="714" y="163"/>
                      <a:pt x="715" y="164"/>
                    </a:cubicBezTo>
                    <a:cubicBezTo>
                      <a:pt x="708" y="164"/>
                      <a:pt x="701" y="166"/>
                      <a:pt x="694" y="167"/>
                    </a:cubicBezTo>
                    <a:cubicBezTo>
                      <a:pt x="692" y="167"/>
                      <a:pt x="688" y="167"/>
                      <a:pt x="684" y="167"/>
                    </a:cubicBezTo>
                    <a:moveTo>
                      <a:pt x="526" y="232"/>
                    </a:moveTo>
                    <a:cubicBezTo>
                      <a:pt x="496" y="201"/>
                      <a:pt x="455" y="181"/>
                      <a:pt x="420" y="158"/>
                    </a:cubicBezTo>
                    <a:cubicBezTo>
                      <a:pt x="408" y="151"/>
                      <a:pt x="395" y="145"/>
                      <a:pt x="382" y="140"/>
                    </a:cubicBezTo>
                    <a:cubicBezTo>
                      <a:pt x="375" y="138"/>
                      <a:pt x="368" y="137"/>
                      <a:pt x="361" y="135"/>
                    </a:cubicBezTo>
                    <a:cubicBezTo>
                      <a:pt x="359" y="135"/>
                      <a:pt x="356" y="134"/>
                      <a:pt x="354" y="133"/>
                    </a:cubicBezTo>
                    <a:cubicBezTo>
                      <a:pt x="378" y="126"/>
                      <a:pt x="404" y="121"/>
                      <a:pt x="431" y="119"/>
                    </a:cubicBezTo>
                    <a:cubicBezTo>
                      <a:pt x="433" y="120"/>
                      <a:pt x="435" y="121"/>
                      <a:pt x="437" y="122"/>
                    </a:cubicBezTo>
                    <a:cubicBezTo>
                      <a:pt x="444" y="126"/>
                      <a:pt x="451" y="128"/>
                      <a:pt x="458" y="133"/>
                    </a:cubicBezTo>
                    <a:cubicBezTo>
                      <a:pt x="467" y="139"/>
                      <a:pt x="475" y="146"/>
                      <a:pt x="482" y="152"/>
                    </a:cubicBezTo>
                    <a:cubicBezTo>
                      <a:pt x="495" y="164"/>
                      <a:pt x="509" y="174"/>
                      <a:pt x="520" y="188"/>
                    </a:cubicBezTo>
                    <a:cubicBezTo>
                      <a:pt x="527" y="197"/>
                      <a:pt x="534" y="206"/>
                      <a:pt x="541" y="215"/>
                    </a:cubicBezTo>
                    <a:cubicBezTo>
                      <a:pt x="536" y="220"/>
                      <a:pt x="531" y="225"/>
                      <a:pt x="526" y="232"/>
                    </a:cubicBezTo>
                    <a:moveTo>
                      <a:pt x="547" y="210"/>
                    </a:moveTo>
                    <a:cubicBezTo>
                      <a:pt x="539" y="200"/>
                      <a:pt x="532" y="189"/>
                      <a:pt x="523" y="180"/>
                    </a:cubicBezTo>
                    <a:cubicBezTo>
                      <a:pt x="512" y="167"/>
                      <a:pt x="499" y="157"/>
                      <a:pt x="487" y="146"/>
                    </a:cubicBezTo>
                    <a:cubicBezTo>
                      <a:pt x="474" y="135"/>
                      <a:pt x="462" y="124"/>
                      <a:pt x="447" y="118"/>
                    </a:cubicBezTo>
                    <a:cubicBezTo>
                      <a:pt x="446" y="118"/>
                      <a:pt x="446" y="118"/>
                      <a:pt x="446" y="118"/>
                    </a:cubicBezTo>
                    <a:cubicBezTo>
                      <a:pt x="451" y="117"/>
                      <a:pt x="457" y="117"/>
                      <a:pt x="463" y="117"/>
                    </a:cubicBezTo>
                    <a:cubicBezTo>
                      <a:pt x="476" y="117"/>
                      <a:pt x="490" y="118"/>
                      <a:pt x="504" y="120"/>
                    </a:cubicBezTo>
                    <a:cubicBezTo>
                      <a:pt x="517" y="128"/>
                      <a:pt x="527" y="139"/>
                      <a:pt x="537" y="152"/>
                    </a:cubicBezTo>
                    <a:cubicBezTo>
                      <a:pt x="544" y="161"/>
                      <a:pt x="550" y="171"/>
                      <a:pt x="557" y="180"/>
                    </a:cubicBezTo>
                    <a:cubicBezTo>
                      <a:pt x="561" y="186"/>
                      <a:pt x="565" y="193"/>
                      <a:pt x="568" y="200"/>
                    </a:cubicBezTo>
                    <a:cubicBezTo>
                      <a:pt x="561" y="202"/>
                      <a:pt x="554" y="206"/>
                      <a:pt x="547" y="210"/>
                    </a:cubicBezTo>
                    <a:moveTo>
                      <a:pt x="674" y="166"/>
                    </a:moveTo>
                    <a:cubicBezTo>
                      <a:pt x="673" y="166"/>
                      <a:pt x="673" y="165"/>
                      <a:pt x="673" y="164"/>
                    </a:cubicBezTo>
                    <a:cubicBezTo>
                      <a:pt x="666" y="157"/>
                      <a:pt x="659" y="148"/>
                      <a:pt x="651" y="141"/>
                    </a:cubicBezTo>
                    <a:cubicBezTo>
                      <a:pt x="664" y="134"/>
                      <a:pt x="674" y="127"/>
                      <a:pt x="685" y="117"/>
                    </a:cubicBezTo>
                    <a:cubicBezTo>
                      <a:pt x="685" y="117"/>
                      <a:pt x="686" y="116"/>
                      <a:pt x="686" y="116"/>
                    </a:cubicBezTo>
                    <a:cubicBezTo>
                      <a:pt x="686" y="116"/>
                      <a:pt x="685" y="118"/>
                      <a:pt x="685" y="122"/>
                    </a:cubicBezTo>
                    <a:cubicBezTo>
                      <a:pt x="685" y="129"/>
                      <a:pt x="685" y="136"/>
                      <a:pt x="684" y="142"/>
                    </a:cubicBezTo>
                    <a:cubicBezTo>
                      <a:pt x="683" y="150"/>
                      <a:pt x="681" y="158"/>
                      <a:pt x="675" y="164"/>
                    </a:cubicBezTo>
                    <a:cubicBezTo>
                      <a:pt x="675" y="165"/>
                      <a:pt x="674" y="166"/>
                      <a:pt x="674" y="166"/>
                    </a:cubicBezTo>
                    <a:moveTo>
                      <a:pt x="219" y="150"/>
                    </a:moveTo>
                    <a:cubicBezTo>
                      <a:pt x="217" y="141"/>
                      <a:pt x="217" y="130"/>
                      <a:pt x="215" y="122"/>
                    </a:cubicBezTo>
                    <a:cubicBezTo>
                      <a:pt x="214" y="115"/>
                      <a:pt x="214" y="106"/>
                      <a:pt x="214" y="98"/>
                    </a:cubicBezTo>
                    <a:cubicBezTo>
                      <a:pt x="224" y="102"/>
                      <a:pt x="232" y="108"/>
                      <a:pt x="241" y="113"/>
                    </a:cubicBezTo>
                    <a:cubicBezTo>
                      <a:pt x="246" y="117"/>
                      <a:pt x="251" y="121"/>
                      <a:pt x="256" y="125"/>
                    </a:cubicBezTo>
                    <a:cubicBezTo>
                      <a:pt x="257" y="125"/>
                      <a:pt x="258" y="126"/>
                      <a:pt x="259" y="126"/>
                    </a:cubicBezTo>
                    <a:cubicBezTo>
                      <a:pt x="246" y="134"/>
                      <a:pt x="232" y="142"/>
                      <a:pt x="219" y="150"/>
                    </a:cubicBezTo>
                    <a:moveTo>
                      <a:pt x="211" y="146"/>
                    </a:moveTo>
                    <a:cubicBezTo>
                      <a:pt x="204" y="142"/>
                      <a:pt x="196" y="138"/>
                      <a:pt x="190" y="136"/>
                    </a:cubicBezTo>
                    <a:cubicBezTo>
                      <a:pt x="180" y="132"/>
                      <a:pt x="170" y="125"/>
                      <a:pt x="160" y="120"/>
                    </a:cubicBezTo>
                    <a:cubicBezTo>
                      <a:pt x="181" y="107"/>
                      <a:pt x="198" y="99"/>
                      <a:pt x="207" y="95"/>
                    </a:cubicBezTo>
                    <a:cubicBezTo>
                      <a:pt x="206" y="108"/>
                      <a:pt x="208" y="121"/>
                      <a:pt x="209" y="135"/>
                    </a:cubicBezTo>
                    <a:cubicBezTo>
                      <a:pt x="210" y="138"/>
                      <a:pt x="210" y="142"/>
                      <a:pt x="211" y="146"/>
                    </a:cubicBezTo>
                    <a:moveTo>
                      <a:pt x="642" y="132"/>
                    </a:moveTo>
                    <a:cubicBezTo>
                      <a:pt x="637" y="127"/>
                      <a:pt x="632" y="123"/>
                      <a:pt x="626" y="119"/>
                    </a:cubicBezTo>
                    <a:cubicBezTo>
                      <a:pt x="620" y="115"/>
                      <a:pt x="614" y="111"/>
                      <a:pt x="607" y="107"/>
                    </a:cubicBezTo>
                    <a:cubicBezTo>
                      <a:pt x="615" y="102"/>
                      <a:pt x="623" y="96"/>
                      <a:pt x="631" y="91"/>
                    </a:cubicBezTo>
                    <a:cubicBezTo>
                      <a:pt x="637" y="87"/>
                      <a:pt x="642" y="83"/>
                      <a:pt x="648" y="78"/>
                    </a:cubicBezTo>
                    <a:cubicBezTo>
                      <a:pt x="648" y="82"/>
                      <a:pt x="647" y="87"/>
                      <a:pt x="647" y="90"/>
                    </a:cubicBezTo>
                    <a:cubicBezTo>
                      <a:pt x="647" y="96"/>
                      <a:pt x="646" y="103"/>
                      <a:pt x="645" y="109"/>
                    </a:cubicBezTo>
                    <a:cubicBezTo>
                      <a:pt x="643" y="115"/>
                      <a:pt x="642" y="122"/>
                      <a:pt x="642" y="129"/>
                    </a:cubicBezTo>
                    <a:cubicBezTo>
                      <a:pt x="642" y="130"/>
                      <a:pt x="642" y="130"/>
                      <a:pt x="642" y="132"/>
                    </a:cubicBezTo>
                    <a:moveTo>
                      <a:pt x="648" y="134"/>
                    </a:moveTo>
                    <a:cubicBezTo>
                      <a:pt x="649" y="129"/>
                      <a:pt x="651" y="124"/>
                      <a:pt x="651" y="119"/>
                    </a:cubicBezTo>
                    <a:cubicBezTo>
                      <a:pt x="651" y="113"/>
                      <a:pt x="653" y="107"/>
                      <a:pt x="654" y="101"/>
                    </a:cubicBezTo>
                    <a:cubicBezTo>
                      <a:pt x="654" y="95"/>
                      <a:pt x="656" y="86"/>
                      <a:pt x="656" y="78"/>
                    </a:cubicBezTo>
                    <a:cubicBezTo>
                      <a:pt x="666" y="86"/>
                      <a:pt x="675" y="96"/>
                      <a:pt x="683" y="107"/>
                    </a:cubicBezTo>
                    <a:cubicBezTo>
                      <a:pt x="684" y="107"/>
                      <a:pt x="684" y="108"/>
                      <a:pt x="684" y="108"/>
                    </a:cubicBezTo>
                    <a:cubicBezTo>
                      <a:pt x="679" y="111"/>
                      <a:pt x="674" y="117"/>
                      <a:pt x="669" y="120"/>
                    </a:cubicBezTo>
                    <a:cubicBezTo>
                      <a:pt x="665" y="122"/>
                      <a:pt x="662" y="126"/>
                      <a:pt x="658" y="129"/>
                    </a:cubicBezTo>
                    <a:cubicBezTo>
                      <a:pt x="655" y="131"/>
                      <a:pt x="651" y="132"/>
                      <a:pt x="648" y="134"/>
                    </a:cubicBezTo>
                    <a:moveTo>
                      <a:pt x="265" y="123"/>
                    </a:moveTo>
                    <a:cubicBezTo>
                      <a:pt x="267" y="119"/>
                      <a:pt x="267" y="113"/>
                      <a:pt x="267" y="108"/>
                    </a:cubicBezTo>
                    <a:cubicBezTo>
                      <a:pt x="266" y="97"/>
                      <a:pt x="267" y="84"/>
                      <a:pt x="268" y="72"/>
                    </a:cubicBezTo>
                    <a:cubicBezTo>
                      <a:pt x="278" y="76"/>
                      <a:pt x="289" y="81"/>
                      <a:pt x="297" y="88"/>
                    </a:cubicBezTo>
                    <a:cubicBezTo>
                      <a:pt x="303" y="91"/>
                      <a:pt x="308" y="97"/>
                      <a:pt x="314" y="100"/>
                    </a:cubicBezTo>
                    <a:cubicBezTo>
                      <a:pt x="297" y="107"/>
                      <a:pt x="281" y="115"/>
                      <a:pt x="265" y="123"/>
                    </a:cubicBezTo>
                    <a:moveTo>
                      <a:pt x="259" y="120"/>
                    </a:moveTo>
                    <a:cubicBezTo>
                      <a:pt x="259" y="114"/>
                      <a:pt x="245" y="106"/>
                      <a:pt x="241" y="104"/>
                    </a:cubicBezTo>
                    <a:cubicBezTo>
                      <a:pt x="237" y="102"/>
                      <a:pt x="232" y="98"/>
                      <a:pt x="228" y="96"/>
                    </a:cubicBezTo>
                    <a:cubicBezTo>
                      <a:pt x="224" y="94"/>
                      <a:pt x="220" y="92"/>
                      <a:pt x="216" y="91"/>
                    </a:cubicBezTo>
                    <a:cubicBezTo>
                      <a:pt x="224" y="87"/>
                      <a:pt x="238" y="79"/>
                      <a:pt x="261" y="71"/>
                    </a:cubicBezTo>
                    <a:cubicBezTo>
                      <a:pt x="259" y="87"/>
                      <a:pt x="260" y="103"/>
                      <a:pt x="259" y="120"/>
                    </a:cubicBezTo>
                    <a:moveTo>
                      <a:pt x="326" y="95"/>
                    </a:moveTo>
                    <a:cubicBezTo>
                      <a:pt x="326" y="91"/>
                      <a:pt x="325" y="86"/>
                      <a:pt x="325" y="82"/>
                    </a:cubicBezTo>
                    <a:cubicBezTo>
                      <a:pt x="325" y="74"/>
                      <a:pt x="324" y="65"/>
                      <a:pt x="324" y="56"/>
                    </a:cubicBezTo>
                    <a:cubicBezTo>
                      <a:pt x="330" y="60"/>
                      <a:pt x="334" y="67"/>
                      <a:pt x="340" y="71"/>
                    </a:cubicBezTo>
                    <a:cubicBezTo>
                      <a:pt x="345" y="75"/>
                      <a:pt x="349" y="81"/>
                      <a:pt x="354" y="86"/>
                    </a:cubicBezTo>
                    <a:cubicBezTo>
                      <a:pt x="351" y="87"/>
                      <a:pt x="349" y="87"/>
                      <a:pt x="347" y="88"/>
                    </a:cubicBezTo>
                    <a:cubicBezTo>
                      <a:pt x="340" y="90"/>
                      <a:pt x="333" y="93"/>
                      <a:pt x="326" y="95"/>
                    </a:cubicBezTo>
                    <a:moveTo>
                      <a:pt x="318" y="93"/>
                    </a:moveTo>
                    <a:cubicBezTo>
                      <a:pt x="317" y="93"/>
                      <a:pt x="317" y="92"/>
                      <a:pt x="316" y="92"/>
                    </a:cubicBezTo>
                    <a:cubicBezTo>
                      <a:pt x="302" y="83"/>
                      <a:pt x="289" y="73"/>
                      <a:pt x="273" y="66"/>
                    </a:cubicBezTo>
                    <a:cubicBezTo>
                      <a:pt x="286" y="62"/>
                      <a:pt x="300" y="57"/>
                      <a:pt x="316" y="52"/>
                    </a:cubicBezTo>
                    <a:cubicBezTo>
                      <a:pt x="316" y="61"/>
                      <a:pt x="318" y="69"/>
                      <a:pt x="318" y="77"/>
                    </a:cubicBezTo>
                    <a:cubicBezTo>
                      <a:pt x="318" y="82"/>
                      <a:pt x="318" y="87"/>
                      <a:pt x="318" y="92"/>
                    </a:cubicBezTo>
                    <a:cubicBezTo>
                      <a:pt x="318" y="92"/>
                      <a:pt x="318" y="93"/>
                      <a:pt x="318" y="93"/>
                    </a:cubicBezTo>
                    <a:moveTo>
                      <a:pt x="364" y="83"/>
                    </a:moveTo>
                    <a:cubicBezTo>
                      <a:pt x="367" y="73"/>
                      <a:pt x="368" y="61"/>
                      <a:pt x="369" y="50"/>
                    </a:cubicBezTo>
                    <a:cubicBezTo>
                      <a:pt x="379" y="59"/>
                      <a:pt x="391" y="66"/>
                      <a:pt x="401" y="75"/>
                    </a:cubicBezTo>
                    <a:cubicBezTo>
                      <a:pt x="388" y="77"/>
                      <a:pt x="376" y="80"/>
                      <a:pt x="364" y="83"/>
                    </a:cubicBezTo>
                    <a:moveTo>
                      <a:pt x="596" y="101"/>
                    </a:moveTo>
                    <a:cubicBezTo>
                      <a:pt x="585" y="95"/>
                      <a:pt x="573" y="90"/>
                      <a:pt x="561" y="85"/>
                    </a:cubicBezTo>
                    <a:cubicBezTo>
                      <a:pt x="564" y="80"/>
                      <a:pt x="568" y="74"/>
                      <a:pt x="572" y="69"/>
                    </a:cubicBezTo>
                    <a:cubicBezTo>
                      <a:pt x="575" y="63"/>
                      <a:pt x="577" y="58"/>
                      <a:pt x="580" y="53"/>
                    </a:cubicBezTo>
                    <a:cubicBezTo>
                      <a:pt x="580" y="52"/>
                      <a:pt x="581" y="50"/>
                      <a:pt x="582" y="48"/>
                    </a:cubicBezTo>
                    <a:cubicBezTo>
                      <a:pt x="586" y="57"/>
                      <a:pt x="589" y="67"/>
                      <a:pt x="592" y="77"/>
                    </a:cubicBezTo>
                    <a:cubicBezTo>
                      <a:pt x="595" y="85"/>
                      <a:pt x="596" y="91"/>
                      <a:pt x="596" y="100"/>
                    </a:cubicBezTo>
                    <a:cubicBezTo>
                      <a:pt x="596" y="100"/>
                      <a:pt x="596" y="100"/>
                      <a:pt x="596" y="101"/>
                    </a:cubicBezTo>
                    <a:moveTo>
                      <a:pt x="604" y="100"/>
                    </a:moveTo>
                    <a:cubicBezTo>
                      <a:pt x="603" y="96"/>
                      <a:pt x="604" y="91"/>
                      <a:pt x="603" y="87"/>
                    </a:cubicBezTo>
                    <a:cubicBezTo>
                      <a:pt x="601" y="80"/>
                      <a:pt x="599" y="73"/>
                      <a:pt x="597" y="66"/>
                    </a:cubicBezTo>
                    <a:cubicBezTo>
                      <a:pt x="594" y="59"/>
                      <a:pt x="591" y="51"/>
                      <a:pt x="588" y="43"/>
                    </a:cubicBezTo>
                    <a:cubicBezTo>
                      <a:pt x="590" y="44"/>
                      <a:pt x="592" y="45"/>
                      <a:pt x="595" y="45"/>
                    </a:cubicBezTo>
                    <a:cubicBezTo>
                      <a:pt x="612" y="51"/>
                      <a:pt x="630" y="59"/>
                      <a:pt x="645" y="70"/>
                    </a:cubicBezTo>
                    <a:cubicBezTo>
                      <a:pt x="632" y="81"/>
                      <a:pt x="618" y="92"/>
                      <a:pt x="604" y="100"/>
                    </a:cubicBezTo>
                    <a:moveTo>
                      <a:pt x="358" y="79"/>
                    </a:moveTo>
                    <a:cubicBezTo>
                      <a:pt x="355" y="76"/>
                      <a:pt x="353" y="73"/>
                      <a:pt x="350" y="70"/>
                    </a:cubicBezTo>
                    <a:cubicBezTo>
                      <a:pt x="347" y="67"/>
                      <a:pt x="344" y="63"/>
                      <a:pt x="340" y="60"/>
                    </a:cubicBezTo>
                    <a:cubicBezTo>
                      <a:pt x="337" y="56"/>
                      <a:pt x="332" y="52"/>
                      <a:pt x="328" y="49"/>
                    </a:cubicBezTo>
                    <a:cubicBezTo>
                      <a:pt x="338" y="47"/>
                      <a:pt x="350" y="44"/>
                      <a:pt x="362" y="41"/>
                    </a:cubicBezTo>
                    <a:cubicBezTo>
                      <a:pt x="362" y="42"/>
                      <a:pt x="362" y="42"/>
                      <a:pt x="362" y="42"/>
                    </a:cubicBezTo>
                    <a:cubicBezTo>
                      <a:pt x="361" y="53"/>
                      <a:pt x="361" y="68"/>
                      <a:pt x="358" y="79"/>
                    </a:cubicBezTo>
                    <a:moveTo>
                      <a:pt x="414" y="73"/>
                    </a:moveTo>
                    <a:cubicBezTo>
                      <a:pt x="414" y="62"/>
                      <a:pt x="414" y="50"/>
                      <a:pt x="414" y="39"/>
                    </a:cubicBezTo>
                    <a:cubicBezTo>
                      <a:pt x="417" y="42"/>
                      <a:pt x="421" y="45"/>
                      <a:pt x="425" y="47"/>
                    </a:cubicBezTo>
                    <a:cubicBezTo>
                      <a:pt x="432" y="53"/>
                      <a:pt x="439" y="61"/>
                      <a:pt x="445" y="70"/>
                    </a:cubicBezTo>
                    <a:cubicBezTo>
                      <a:pt x="434" y="70"/>
                      <a:pt x="424" y="71"/>
                      <a:pt x="414" y="73"/>
                    </a:cubicBezTo>
                    <a:moveTo>
                      <a:pt x="550" y="82"/>
                    </a:moveTo>
                    <a:cubicBezTo>
                      <a:pt x="534" y="77"/>
                      <a:pt x="517" y="74"/>
                      <a:pt x="501" y="72"/>
                    </a:cubicBezTo>
                    <a:cubicBezTo>
                      <a:pt x="505" y="67"/>
                      <a:pt x="507" y="60"/>
                      <a:pt x="510" y="56"/>
                    </a:cubicBezTo>
                    <a:cubicBezTo>
                      <a:pt x="514" y="50"/>
                      <a:pt x="520" y="40"/>
                      <a:pt x="526" y="35"/>
                    </a:cubicBezTo>
                    <a:cubicBezTo>
                      <a:pt x="532" y="45"/>
                      <a:pt x="548" y="78"/>
                      <a:pt x="551" y="81"/>
                    </a:cubicBezTo>
                    <a:cubicBezTo>
                      <a:pt x="551" y="81"/>
                      <a:pt x="550" y="81"/>
                      <a:pt x="550" y="82"/>
                    </a:cubicBezTo>
                    <a:moveTo>
                      <a:pt x="454" y="70"/>
                    </a:moveTo>
                    <a:cubicBezTo>
                      <a:pt x="458" y="64"/>
                      <a:pt x="462" y="58"/>
                      <a:pt x="466" y="52"/>
                    </a:cubicBezTo>
                    <a:cubicBezTo>
                      <a:pt x="470" y="46"/>
                      <a:pt x="472" y="40"/>
                      <a:pt x="476" y="34"/>
                    </a:cubicBezTo>
                    <a:cubicBezTo>
                      <a:pt x="483" y="44"/>
                      <a:pt x="491" y="60"/>
                      <a:pt x="491" y="71"/>
                    </a:cubicBezTo>
                    <a:cubicBezTo>
                      <a:pt x="482" y="70"/>
                      <a:pt x="472" y="69"/>
                      <a:pt x="463" y="69"/>
                    </a:cubicBezTo>
                    <a:cubicBezTo>
                      <a:pt x="460" y="69"/>
                      <a:pt x="457" y="69"/>
                      <a:pt x="454" y="70"/>
                    </a:cubicBezTo>
                    <a:moveTo>
                      <a:pt x="406" y="69"/>
                    </a:moveTo>
                    <a:cubicBezTo>
                      <a:pt x="406" y="69"/>
                      <a:pt x="406" y="69"/>
                      <a:pt x="405" y="69"/>
                    </a:cubicBezTo>
                    <a:cubicBezTo>
                      <a:pt x="394" y="59"/>
                      <a:pt x="380" y="50"/>
                      <a:pt x="369" y="40"/>
                    </a:cubicBezTo>
                    <a:cubicBezTo>
                      <a:pt x="376" y="38"/>
                      <a:pt x="384" y="37"/>
                      <a:pt x="391" y="36"/>
                    </a:cubicBezTo>
                    <a:cubicBezTo>
                      <a:pt x="396" y="35"/>
                      <a:pt x="401" y="34"/>
                      <a:pt x="406" y="33"/>
                    </a:cubicBezTo>
                    <a:cubicBezTo>
                      <a:pt x="407" y="45"/>
                      <a:pt x="407" y="57"/>
                      <a:pt x="406" y="69"/>
                    </a:cubicBezTo>
                    <a:moveTo>
                      <a:pt x="314" y="35"/>
                    </a:moveTo>
                    <a:cubicBezTo>
                      <a:pt x="314" y="35"/>
                      <a:pt x="314" y="35"/>
                      <a:pt x="314" y="35"/>
                    </a:cubicBezTo>
                    <a:cubicBezTo>
                      <a:pt x="314" y="34"/>
                      <a:pt x="314" y="34"/>
                      <a:pt x="314" y="33"/>
                    </a:cubicBezTo>
                    <a:cubicBezTo>
                      <a:pt x="314" y="33"/>
                      <a:pt x="314" y="33"/>
                      <a:pt x="314" y="33"/>
                    </a:cubicBezTo>
                    <a:cubicBezTo>
                      <a:pt x="315" y="32"/>
                      <a:pt x="315" y="32"/>
                      <a:pt x="316" y="32"/>
                    </a:cubicBezTo>
                    <a:cubicBezTo>
                      <a:pt x="316" y="32"/>
                      <a:pt x="317" y="32"/>
                      <a:pt x="317" y="33"/>
                    </a:cubicBezTo>
                    <a:cubicBezTo>
                      <a:pt x="317" y="33"/>
                      <a:pt x="317" y="33"/>
                      <a:pt x="317" y="33"/>
                    </a:cubicBezTo>
                    <a:cubicBezTo>
                      <a:pt x="317" y="33"/>
                      <a:pt x="317" y="33"/>
                      <a:pt x="317" y="33"/>
                    </a:cubicBezTo>
                    <a:cubicBezTo>
                      <a:pt x="316" y="33"/>
                      <a:pt x="315" y="34"/>
                      <a:pt x="315" y="34"/>
                    </a:cubicBezTo>
                    <a:cubicBezTo>
                      <a:pt x="314" y="35"/>
                      <a:pt x="314" y="35"/>
                      <a:pt x="314" y="35"/>
                    </a:cubicBezTo>
                    <a:cubicBezTo>
                      <a:pt x="314" y="35"/>
                      <a:pt x="314" y="35"/>
                      <a:pt x="314" y="35"/>
                    </a:cubicBezTo>
                    <a:moveTo>
                      <a:pt x="557" y="77"/>
                    </a:moveTo>
                    <a:cubicBezTo>
                      <a:pt x="555" y="72"/>
                      <a:pt x="552" y="67"/>
                      <a:pt x="550" y="64"/>
                    </a:cubicBezTo>
                    <a:cubicBezTo>
                      <a:pt x="546" y="57"/>
                      <a:pt x="542" y="49"/>
                      <a:pt x="538" y="42"/>
                    </a:cubicBezTo>
                    <a:cubicBezTo>
                      <a:pt x="536" y="39"/>
                      <a:pt x="535" y="35"/>
                      <a:pt x="533" y="32"/>
                    </a:cubicBezTo>
                    <a:cubicBezTo>
                      <a:pt x="537" y="32"/>
                      <a:pt x="540" y="33"/>
                      <a:pt x="542" y="33"/>
                    </a:cubicBezTo>
                    <a:cubicBezTo>
                      <a:pt x="554" y="35"/>
                      <a:pt x="565" y="37"/>
                      <a:pt x="577" y="40"/>
                    </a:cubicBezTo>
                    <a:cubicBezTo>
                      <a:pt x="573" y="45"/>
                      <a:pt x="570" y="53"/>
                      <a:pt x="568" y="58"/>
                    </a:cubicBezTo>
                    <a:cubicBezTo>
                      <a:pt x="565" y="65"/>
                      <a:pt x="561" y="71"/>
                      <a:pt x="557" y="77"/>
                    </a:cubicBezTo>
                    <a:moveTo>
                      <a:pt x="449" y="63"/>
                    </a:moveTo>
                    <a:cubicBezTo>
                      <a:pt x="445" y="57"/>
                      <a:pt x="440" y="52"/>
                      <a:pt x="435" y="47"/>
                    </a:cubicBezTo>
                    <a:cubicBezTo>
                      <a:pt x="430" y="41"/>
                      <a:pt x="422" y="37"/>
                      <a:pt x="417" y="32"/>
                    </a:cubicBezTo>
                    <a:cubicBezTo>
                      <a:pt x="438" y="29"/>
                      <a:pt x="456" y="28"/>
                      <a:pt x="472" y="27"/>
                    </a:cubicBezTo>
                    <a:cubicBezTo>
                      <a:pt x="463" y="38"/>
                      <a:pt x="457" y="52"/>
                      <a:pt x="449" y="63"/>
                    </a:cubicBezTo>
                    <a:moveTo>
                      <a:pt x="498" y="64"/>
                    </a:moveTo>
                    <a:cubicBezTo>
                      <a:pt x="495" y="51"/>
                      <a:pt x="488" y="37"/>
                      <a:pt x="481" y="27"/>
                    </a:cubicBezTo>
                    <a:cubicBezTo>
                      <a:pt x="497" y="27"/>
                      <a:pt x="510" y="29"/>
                      <a:pt x="521" y="30"/>
                    </a:cubicBezTo>
                    <a:cubicBezTo>
                      <a:pt x="515" y="35"/>
                      <a:pt x="511" y="42"/>
                      <a:pt x="507" y="48"/>
                    </a:cubicBezTo>
                    <a:cubicBezTo>
                      <a:pt x="505" y="51"/>
                      <a:pt x="501" y="58"/>
                      <a:pt x="498" y="64"/>
                    </a:cubicBezTo>
                    <a:moveTo>
                      <a:pt x="479" y="0"/>
                    </a:moveTo>
                    <a:cubicBezTo>
                      <a:pt x="477" y="0"/>
                      <a:pt x="474" y="1"/>
                      <a:pt x="473" y="3"/>
                    </a:cubicBezTo>
                    <a:cubicBezTo>
                      <a:pt x="471" y="5"/>
                      <a:pt x="470" y="7"/>
                      <a:pt x="470" y="10"/>
                    </a:cubicBezTo>
                    <a:cubicBezTo>
                      <a:pt x="470" y="11"/>
                      <a:pt x="470" y="11"/>
                      <a:pt x="470" y="11"/>
                    </a:cubicBezTo>
                    <a:cubicBezTo>
                      <a:pt x="468" y="14"/>
                      <a:pt x="469" y="18"/>
                      <a:pt x="473" y="20"/>
                    </a:cubicBezTo>
                    <a:cubicBezTo>
                      <a:pt x="473" y="20"/>
                      <a:pt x="473" y="20"/>
                      <a:pt x="473" y="20"/>
                    </a:cubicBezTo>
                    <a:cubicBezTo>
                      <a:pt x="457" y="21"/>
                      <a:pt x="439" y="22"/>
                      <a:pt x="418" y="24"/>
                    </a:cubicBezTo>
                    <a:cubicBezTo>
                      <a:pt x="419" y="20"/>
                      <a:pt x="418" y="14"/>
                      <a:pt x="416" y="11"/>
                    </a:cubicBezTo>
                    <a:cubicBezTo>
                      <a:pt x="414" y="9"/>
                      <a:pt x="411" y="7"/>
                      <a:pt x="409" y="7"/>
                    </a:cubicBezTo>
                    <a:cubicBezTo>
                      <a:pt x="408" y="7"/>
                      <a:pt x="407" y="7"/>
                      <a:pt x="406" y="8"/>
                    </a:cubicBezTo>
                    <a:cubicBezTo>
                      <a:pt x="403" y="9"/>
                      <a:pt x="401" y="11"/>
                      <a:pt x="400" y="14"/>
                    </a:cubicBezTo>
                    <a:cubicBezTo>
                      <a:pt x="399" y="16"/>
                      <a:pt x="399" y="18"/>
                      <a:pt x="400" y="20"/>
                    </a:cubicBezTo>
                    <a:cubicBezTo>
                      <a:pt x="400" y="22"/>
                      <a:pt x="400" y="24"/>
                      <a:pt x="402" y="26"/>
                    </a:cubicBezTo>
                    <a:cubicBezTo>
                      <a:pt x="393" y="27"/>
                      <a:pt x="384" y="28"/>
                      <a:pt x="375" y="29"/>
                    </a:cubicBezTo>
                    <a:cubicBezTo>
                      <a:pt x="376" y="27"/>
                      <a:pt x="376" y="25"/>
                      <a:pt x="375" y="23"/>
                    </a:cubicBezTo>
                    <a:cubicBezTo>
                      <a:pt x="374" y="23"/>
                      <a:pt x="374" y="23"/>
                      <a:pt x="374" y="23"/>
                    </a:cubicBezTo>
                    <a:cubicBezTo>
                      <a:pt x="373" y="20"/>
                      <a:pt x="372" y="17"/>
                      <a:pt x="369" y="15"/>
                    </a:cubicBezTo>
                    <a:cubicBezTo>
                      <a:pt x="368" y="14"/>
                      <a:pt x="366" y="13"/>
                      <a:pt x="363" y="13"/>
                    </a:cubicBezTo>
                    <a:cubicBezTo>
                      <a:pt x="359" y="13"/>
                      <a:pt x="354" y="16"/>
                      <a:pt x="352" y="20"/>
                    </a:cubicBezTo>
                    <a:cubicBezTo>
                      <a:pt x="350" y="26"/>
                      <a:pt x="353" y="31"/>
                      <a:pt x="358" y="32"/>
                    </a:cubicBezTo>
                    <a:cubicBezTo>
                      <a:pt x="347" y="34"/>
                      <a:pt x="336" y="36"/>
                      <a:pt x="325" y="39"/>
                    </a:cubicBezTo>
                    <a:cubicBezTo>
                      <a:pt x="325" y="38"/>
                      <a:pt x="325" y="38"/>
                      <a:pt x="325" y="38"/>
                    </a:cubicBezTo>
                    <a:cubicBezTo>
                      <a:pt x="325" y="38"/>
                      <a:pt x="325" y="38"/>
                      <a:pt x="325" y="38"/>
                    </a:cubicBezTo>
                    <a:cubicBezTo>
                      <a:pt x="326" y="34"/>
                      <a:pt x="325" y="30"/>
                      <a:pt x="323" y="28"/>
                    </a:cubicBezTo>
                    <a:cubicBezTo>
                      <a:pt x="321" y="24"/>
                      <a:pt x="318" y="22"/>
                      <a:pt x="314" y="22"/>
                    </a:cubicBezTo>
                    <a:cubicBezTo>
                      <a:pt x="313" y="22"/>
                      <a:pt x="311" y="23"/>
                      <a:pt x="309" y="24"/>
                    </a:cubicBezTo>
                    <a:cubicBezTo>
                      <a:pt x="303" y="28"/>
                      <a:pt x="300" y="38"/>
                      <a:pt x="307" y="42"/>
                    </a:cubicBezTo>
                    <a:cubicBezTo>
                      <a:pt x="308" y="42"/>
                      <a:pt x="308" y="42"/>
                      <a:pt x="309" y="42"/>
                    </a:cubicBezTo>
                    <a:cubicBezTo>
                      <a:pt x="297" y="45"/>
                      <a:pt x="283" y="50"/>
                      <a:pt x="271" y="54"/>
                    </a:cubicBezTo>
                    <a:cubicBezTo>
                      <a:pt x="272" y="49"/>
                      <a:pt x="269" y="41"/>
                      <a:pt x="263" y="40"/>
                    </a:cubicBezTo>
                    <a:cubicBezTo>
                      <a:pt x="262" y="40"/>
                      <a:pt x="261" y="40"/>
                      <a:pt x="259" y="40"/>
                    </a:cubicBezTo>
                    <a:cubicBezTo>
                      <a:pt x="257" y="40"/>
                      <a:pt x="254" y="41"/>
                      <a:pt x="252" y="42"/>
                    </a:cubicBezTo>
                    <a:cubicBezTo>
                      <a:pt x="248" y="43"/>
                      <a:pt x="245" y="48"/>
                      <a:pt x="247" y="52"/>
                    </a:cubicBezTo>
                    <a:cubicBezTo>
                      <a:pt x="247" y="53"/>
                      <a:pt x="248" y="54"/>
                      <a:pt x="248" y="54"/>
                    </a:cubicBezTo>
                    <a:cubicBezTo>
                      <a:pt x="248" y="57"/>
                      <a:pt x="250" y="60"/>
                      <a:pt x="252" y="62"/>
                    </a:cubicBezTo>
                    <a:cubicBezTo>
                      <a:pt x="240" y="67"/>
                      <a:pt x="225" y="74"/>
                      <a:pt x="214" y="80"/>
                    </a:cubicBezTo>
                    <a:cubicBezTo>
                      <a:pt x="214" y="78"/>
                      <a:pt x="214" y="76"/>
                      <a:pt x="213" y="74"/>
                    </a:cubicBezTo>
                    <a:cubicBezTo>
                      <a:pt x="212" y="71"/>
                      <a:pt x="210" y="67"/>
                      <a:pt x="208" y="66"/>
                    </a:cubicBezTo>
                    <a:cubicBezTo>
                      <a:pt x="206" y="65"/>
                      <a:pt x="205" y="65"/>
                      <a:pt x="204" y="65"/>
                    </a:cubicBezTo>
                    <a:cubicBezTo>
                      <a:pt x="202" y="65"/>
                      <a:pt x="201" y="66"/>
                      <a:pt x="199" y="67"/>
                    </a:cubicBezTo>
                    <a:cubicBezTo>
                      <a:pt x="196" y="67"/>
                      <a:pt x="193" y="70"/>
                      <a:pt x="193" y="75"/>
                    </a:cubicBezTo>
                    <a:cubicBezTo>
                      <a:pt x="192" y="76"/>
                      <a:pt x="193" y="77"/>
                      <a:pt x="193" y="78"/>
                    </a:cubicBezTo>
                    <a:cubicBezTo>
                      <a:pt x="193" y="80"/>
                      <a:pt x="193" y="81"/>
                      <a:pt x="195" y="82"/>
                    </a:cubicBezTo>
                    <a:cubicBezTo>
                      <a:pt x="196" y="83"/>
                      <a:pt x="197" y="84"/>
                      <a:pt x="198" y="85"/>
                    </a:cubicBezTo>
                    <a:cubicBezTo>
                      <a:pt x="199" y="85"/>
                      <a:pt x="200" y="86"/>
                      <a:pt x="201" y="86"/>
                    </a:cubicBezTo>
                    <a:cubicBezTo>
                      <a:pt x="191" y="91"/>
                      <a:pt x="175" y="99"/>
                      <a:pt x="157" y="112"/>
                    </a:cubicBezTo>
                    <a:cubicBezTo>
                      <a:pt x="157" y="111"/>
                      <a:pt x="157" y="111"/>
                      <a:pt x="157" y="110"/>
                    </a:cubicBezTo>
                    <a:cubicBezTo>
                      <a:pt x="156" y="110"/>
                      <a:pt x="156" y="110"/>
                      <a:pt x="156" y="110"/>
                    </a:cubicBezTo>
                    <a:cubicBezTo>
                      <a:pt x="156" y="106"/>
                      <a:pt x="155" y="103"/>
                      <a:pt x="153" y="100"/>
                    </a:cubicBezTo>
                    <a:cubicBezTo>
                      <a:pt x="152" y="100"/>
                      <a:pt x="152" y="99"/>
                      <a:pt x="151" y="99"/>
                    </a:cubicBezTo>
                    <a:cubicBezTo>
                      <a:pt x="150" y="98"/>
                      <a:pt x="148" y="98"/>
                      <a:pt x="147" y="98"/>
                    </a:cubicBezTo>
                    <a:cubicBezTo>
                      <a:pt x="142" y="98"/>
                      <a:pt x="138" y="101"/>
                      <a:pt x="136" y="105"/>
                    </a:cubicBezTo>
                    <a:cubicBezTo>
                      <a:pt x="134" y="110"/>
                      <a:pt x="135" y="115"/>
                      <a:pt x="138" y="118"/>
                    </a:cubicBezTo>
                    <a:cubicBezTo>
                      <a:pt x="139" y="118"/>
                      <a:pt x="139" y="118"/>
                      <a:pt x="139" y="118"/>
                    </a:cubicBezTo>
                    <a:cubicBezTo>
                      <a:pt x="140" y="120"/>
                      <a:pt x="141" y="121"/>
                      <a:pt x="143" y="122"/>
                    </a:cubicBezTo>
                    <a:cubicBezTo>
                      <a:pt x="132" y="131"/>
                      <a:pt x="119" y="141"/>
                      <a:pt x="107" y="154"/>
                    </a:cubicBezTo>
                    <a:cubicBezTo>
                      <a:pt x="107" y="154"/>
                      <a:pt x="107" y="154"/>
                      <a:pt x="107" y="154"/>
                    </a:cubicBezTo>
                    <a:cubicBezTo>
                      <a:pt x="107" y="153"/>
                      <a:pt x="107" y="153"/>
                      <a:pt x="107" y="153"/>
                    </a:cubicBezTo>
                    <a:cubicBezTo>
                      <a:pt x="107" y="153"/>
                      <a:pt x="107" y="153"/>
                      <a:pt x="107" y="153"/>
                    </a:cubicBezTo>
                    <a:cubicBezTo>
                      <a:pt x="104" y="148"/>
                      <a:pt x="98" y="144"/>
                      <a:pt x="92" y="144"/>
                    </a:cubicBezTo>
                    <a:cubicBezTo>
                      <a:pt x="90" y="144"/>
                      <a:pt x="89" y="144"/>
                      <a:pt x="87" y="145"/>
                    </a:cubicBezTo>
                    <a:cubicBezTo>
                      <a:pt x="79" y="149"/>
                      <a:pt x="80" y="160"/>
                      <a:pt x="85" y="166"/>
                    </a:cubicBezTo>
                    <a:cubicBezTo>
                      <a:pt x="87" y="167"/>
                      <a:pt x="88" y="168"/>
                      <a:pt x="90" y="168"/>
                    </a:cubicBezTo>
                    <a:cubicBezTo>
                      <a:pt x="91" y="169"/>
                      <a:pt x="92" y="169"/>
                      <a:pt x="93" y="169"/>
                    </a:cubicBezTo>
                    <a:cubicBezTo>
                      <a:pt x="87" y="176"/>
                      <a:pt x="81" y="183"/>
                      <a:pt x="75" y="191"/>
                    </a:cubicBezTo>
                    <a:cubicBezTo>
                      <a:pt x="73" y="194"/>
                      <a:pt x="71" y="197"/>
                      <a:pt x="69" y="200"/>
                    </a:cubicBezTo>
                    <a:cubicBezTo>
                      <a:pt x="69" y="200"/>
                      <a:pt x="69" y="199"/>
                      <a:pt x="68" y="199"/>
                    </a:cubicBezTo>
                    <a:cubicBezTo>
                      <a:pt x="68" y="199"/>
                      <a:pt x="68" y="199"/>
                      <a:pt x="68" y="199"/>
                    </a:cubicBezTo>
                    <a:cubicBezTo>
                      <a:pt x="66" y="197"/>
                      <a:pt x="64" y="195"/>
                      <a:pt x="61" y="195"/>
                    </a:cubicBezTo>
                    <a:cubicBezTo>
                      <a:pt x="60" y="195"/>
                      <a:pt x="59" y="196"/>
                      <a:pt x="58" y="196"/>
                    </a:cubicBezTo>
                    <a:cubicBezTo>
                      <a:pt x="56" y="197"/>
                      <a:pt x="55" y="198"/>
                      <a:pt x="54" y="199"/>
                    </a:cubicBezTo>
                    <a:cubicBezTo>
                      <a:pt x="52" y="201"/>
                      <a:pt x="50" y="203"/>
                      <a:pt x="49" y="206"/>
                    </a:cubicBezTo>
                    <a:cubicBezTo>
                      <a:pt x="49" y="210"/>
                      <a:pt x="49" y="214"/>
                      <a:pt x="52" y="217"/>
                    </a:cubicBezTo>
                    <a:cubicBezTo>
                      <a:pt x="54" y="218"/>
                      <a:pt x="56" y="219"/>
                      <a:pt x="59" y="219"/>
                    </a:cubicBezTo>
                    <a:cubicBezTo>
                      <a:pt x="55" y="227"/>
                      <a:pt x="51" y="235"/>
                      <a:pt x="47" y="244"/>
                    </a:cubicBezTo>
                    <a:cubicBezTo>
                      <a:pt x="45" y="241"/>
                      <a:pt x="42" y="239"/>
                      <a:pt x="39" y="239"/>
                    </a:cubicBezTo>
                    <a:cubicBezTo>
                      <a:pt x="38" y="239"/>
                      <a:pt x="36" y="240"/>
                      <a:pt x="35" y="241"/>
                    </a:cubicBezTo>
                    <a:cubicBezTo>
                      <a:pt x="31" y="243"/>
                      <a:pt x="29" y="249"/>
                      <a:pt x="29" y="253"/>
                    </a:cubicBezTo>
                    <a:cubicBezTo>
                      <a:pt x="30" y="259"/>
                      <a:pt x="33" y="263"/>
                      <a:pt x="39" y="263"/>
                    </a:cubicBezTo>
                    <a:cubicBezTo>
                      <a:pt x="39" y="263"/>
                      <a:pt x="39" y="263"/>
                      <a:pt x="39" y="263"/>
                    </a:cubicBezTo>
                    <a:cubicBezTo>
                      <a:pt x="40" y="263"/>
                      <a:pt x="40" y="263"/>
                      <a:pt x="40" y="263"/>
                    </a:cubicBezTo>
                    <a:cubicBezTo>
                      <a:pt x="36" y="273"/>
                      <a:pt x="33" y="283"/>
                      <a:pt x="30" y="293"/>
                    </a:cubicBezTo>
                    <a:cubicBezTo>
                      <a:pt x="30" y="293"/>
                      <a:pt x="30" y="293"/>
                      <a:pt x="30" y="293"/>
                    </a:cubicBezTo>
                    <a:cubicBezTo>
                      <a:pt x="29" y="292"/>
                      <a:pt x="29" y="292"/>
                      <a:pt x="29" y="292"/>
                    </a:cubicBezTo>
                    <a:cubicBezTo>
                      <a:pt x="29" y="289"/>
                      <a:pt x="26" y="287"/>
                      <a:pt x="24" y="287"/>
                    </a:cubicBezTo>
                    <a:cubicBezTo>
                      <a:pt x="23" y="286"/>
                      <a:pt x="22" y="286"/>
                      <a:pt x="20" y="286"/>
                    </a:cubicBezTo>
                    <a:cubicBezTo>
                      <a:pt x="20" y="286"/>
                      <a:pt x="20" y="286"/>
                      <a:pt x="20" y="286"/>
                    </a:cubicBezTo>
                    <a:cubicBezTo>
                      <a:pt x="16" y="286"/>
                      <a:pt x="14" y="289"/>
                      <a:pt x="13" y="292"/>
                    </a:cubicBezTo>
                    <a:cubicBezTo>
                      <a:pt x="11" y="297"/>
                      <a:pt x="12" y="304"/>
                      <a:pt x="17" y="306"/>
                    </a:cubicBezTo>
                    <a:cubicBezTo>
                      <a:pt x="18" y="307"/>
                      <a:pt x="19" y="307"/>
                      <a:pt x="20" y="307"/>
                    </a:cubicBezTo>
                    <a:cubicBezTo>
                      <a:pt x="20" y="308"/>
                      <a:pt x="21" y="308"/>
                      <a:pt x="22" y="309"/>
                    </a:cubicBezTo>
                    <a:cubicBezTo>
                      <a:pt x="23" y="309"/>
                      <a:pt x="24" y="309"/>
                      <a:pt x="25" y="309"/>
                    </a:cubicBezTo>
                    <a:cubicBezTo>
                      <a:pt x="22" y="323"/>
                      <a:pt x="19" y="337"/>
                      <a:pt x="17" y="351"/>
                    </a:cubicBezTo>
                    <a:cubicBezTo>
                      <a:pt x="15" y="349"/>
                      <a:pt x="12" y="348"/>
                      <a:pt x="9" y="348"/>
                    </a:cubicBezTo>
                    <a:cubicBezTo>
                      <a:pt x="7" y="348"/>
                      <a:pt x="5" y="348"/>
                      <a:pt x="4" y="350"/>
                    </a:cubicBezTo>
                    <a:cubicBezTo>
                      <a:pt x="3" y="350"/>
                      <a:pt x="2" y="351"/>
                      <a:pt x="2" y="352"/>
                    </a:cubicBezTo>
                    <a:cubicBezTo>
                      <a:pt x="1" y="354"/>
                      <a:pt x="0" y="357"/>
                      <a:pt x="0" y="360"/>
                    </a:cubicBezTo>
                    <a:cubicBezTo>
                      <a:pt x="1" y="364"/>
                      <a:pt x="2" y="368"/>
                      <a:pt x="4" y="371"/>
                    </a:cubicBezTo>
                    <a:cubicBezTo>
                      <a:pt x="5" y="372"/>
                      <a:pt x="7" y="373"/>
                      <a:pt x="9" y="374"/>
                    </a:cubicBezTo>
                    <a:cubicBezTo>
                      <a:pt x="9" y="374"/>
                      <a:pt x="9" y="374"/>
                      <a:pt x="9" y="374"/>
                    </a:cubicBezTo>
                    <a:cubicBezTo>
                      <a:pt x="10" y="374"/>
                      <a:pt x="11" y="374"/>
                      <a:pt x="12" y="374"/>
                    </a:cubicBezTo>
                    <a:cubicBezTo>
                      <a:pt x="12" y="374"/>
                      <a:pt x="13" y="374"/>
                      <a:pt x="14" y="374"/>
                    </a:cubicBezTo>
                    <a:cubicBezTo>
                      <a:pt x="14" y="374"/>
                      <a:pt x="15" y="374"/>
                      <a:pt x="15" y="374"/>
                    </a:cubicBezTo>
                    <a:cubicBezTo>
                      <a:pt x="15" y="386"/>
                      <a:pt x="15" y="398"/>
                      <a:pt x="17" y="410"/>
                    </a:cubicBezTo>
                    <a:cubicBezTo>
                      <a:pt x="16" y="409"/>
                      <a:pt x="15" y="409"/>
                      <a:pt x="14" y="409"/>
                    </a:cubicBezTo>
                    <a:cubicBezTo>
                      <a:pt x="14" y="409"/>
                      <a:pt x="13" y="409"/>
                      <a:pt x="13" y="409"/>
                    </a:cubicBezTo>
                    <a:cubicBezTo>
                      <a:pt x="13" y="409"/>
                      <a:pt x="13" y="409"/>
                      <a:pt x="13" y="409"/>
                    </a:cubicBezTo>
                    <a:cubicBezTo>
                      <a:pt x="10" y="409"/>
                      <a:pt x="9" y="412"/>
                      <a:pt x="8" y="414"/>
                    </a:cubicBezTo>
                    <a:cubicBezTo>
                      <a:pt x="6" y="416"/>
                      <a:pt x="5" y="419"/>
                      <a:pt x="5" y="423"/>
                    </a:cubicBezTo>
                    <a:cubicBezTo>
                      <a:pt x="5" y="426"/>
                      <a:pt x="6" y="433"/>
                      <a:pt x="10" y="435"/>
                    </a:cubicBezTo>
                    <a:cubicBezTo>
                      <a:pt x="10" y="435"/>
                      <a:pt x="11" y="436"/>
                      <a:pt x="11" y="436"/>
                    </a:cubicBezTo>
                    <a:cubicBezTo>
                      <a:pt x="13" y="437"/>
                      <a:pt x="14" y="438"/>
                      <a:pt x="16" y="438"/>
                    </a:cubicBezTo>
                    <a:cubicBezTo>
                      <a:pt x="16" y="438"/>
                      <a:pt x="17" y="438"/>
                      <a:pt x="17" y="437"/>
                    </a:cubicBezTo>
                    <a:cubicBezTo>
                      <a:pt x="18" y="437"/>
                      <a:pt x="18" y="437"/>
                      <a:pt x="18" y="437"/>
                    </a:cubicBezTo>
                    <a:cubicBezTo>
                      <a:pt x="20" y="437"/>
                      <a:pt x="22" y="436"/>
                      <a:pt x="23" y="435"/>
                    </a:cubicBezTo>
                    <a:cubicBezTo>
                      <a:pt x="23" y="434"/>
                      <a:pt x="23" y="434"/>
                      <a:pt x="23" y="434"/>
                    </a:cubicBezTo>
                    <a:cubicBezTo>
                      <a:pt x="27" y="447"/>
                      <a:pt x="31" y="458"/>
                      <a:pt x="37" y="468"/>
                    </a:cubicBezTo>
                    <a:cubicBezTo>
                      <a:pt x="36" y="468"/>
                      <a:pt x="36" y="468"/>
                      <a:pt x="35" y="469"/>
                    </a:cubicBezTo>
                    <a:cubicBezTo>
                      <a:pt x="34" y="469"/>
                      <a:pt x="34" y="469"/>
                      <a:pt x="34" y="469"/>
                    </a:cubicBezTo>
                    <a:cubicBezTo>
                      <a:pt x="33" y="469"/>
                      <a:pt x="32" y="470"/>
                      <a:pt x="31" y="471"/>
                    </a:cubicBezTo>
                    <a:cubicBezTo>
                      <a:pt x="31" y="473"/>
                      <a:pt x="31" y="474"/>
                      <a:pt x="31" y="475"/>
                    </a:cubicBezTo>
                    <a:cubicBezTo>
                      <a:pt x="31" y="478"/>
                      <a:pt x="31" y="481"/>
                      <a:pt x="32" y="483"/>
                    </a:cubicBezTo>
                    <a:cubicBezTo>
                      <a:pt x="33" y="485"/>
                      <a:pt x="34" y="486"/>
                      <a:pt x="36" y="487"/>
                    </a:cubicBezTo>
                    <a:cubicBezTo>
                      <a:pt x="38" y="488"/>
                      <a:pt x="39" y="489"/>
                      <a:pt x="41" y="489"/>
                    </a:cubicBezTo>
                    <a:cubicBezTo>
                      <a:pt x="42" y="489"/>
                      <a:pt x="42" y="489"/>
                      <a:pt x="43" y="489"/>
                    </a:cubicBezTo>
                    <a:cubicBezTo>
                      <a:pt x="46" y="489"/>
                      <a:pt x="48" y="487"/>
                      <a:pt x="49" y="485"/>
                    </a:cubicBezTo>
                    <a:cubicBezTo>
                      <a:pt x="59" y="496"/>
                      <a:pt x="72" y="505"/>
                      <a:pt x="89" y="513"/>
                    </a:cubicBezTo>
                    <a:cubicBezTo>
                      <a:pt x="88" y="514"/>
                      <a:pt x="87" y="515"/>
                      <a:pt x="87" y="516"/>
                    </a:cubicBezTo>
                    <a:cubicBezTo>
                      <a:pt x="86" y="519"/>
                      <a:pt x="86" y="523"/>
                      <a:pt x="87" y="525"/>
                    </a:cubicBezTo>
                    <a:cubicBezTo>
                      <a:pt x="89" y="529"/>
                      <a:pt x="93" y="531"/>
                      <a:pt x="97" y="531"/>
                    </a:cubicBezTo>
                    <a:cubicBezTo>
                      <a:pt x="97" y="531"/>
                      <a:pt x="98" y="531"/>
                      <a:pt x="98" y="531"/>
                    </a:cubicBezTo>
                    <a:cubicBezTo>
                      <a:pt x="99" y="531"/>
                      <a:pt x="100" y="531"/>
                      <a:pt x="100" y="531"/>
                    </a:cubicBezTo>
                    <a:cubicBezTo>
                      <a:pt x="101" y="530"/>
                      <a:pt x="101" y="530"/>
                      <a:pt x="101" y="530"/>
                    </a:cubicBezTo>
                    <a:cubicBezTo>
                      <a:pt x="101" y="530"/>
                      <a:pt x="101" y="530"/>
                      <a:pt x="102" y="530"/>
                    </a:cubicBezTo>
                    <a:cubicBezTo>
                      <a:pt x="105" y="528"/>
                      <a:pt x="107" y="524"/>
                      <a:pt x="106" y="520"/>
                    </a:cubicBezTo>
                    <a:cubicBezTo>
                      <a:pt x="106" y="520"/>
                      <a:pt x="106" y="519"/>
                      <a:pt x="105" y="518"/>
                    </a:cubicBezTo>
                    <a:cubicBezTo>
                      <a:pt x="114" y="521"/>
                      <a:pt x="123" y="523"/>
                      <a:pt x="134" y="525"/>
                    </a:cubicBezTo>
                    <a:cubicBezTo>
                      <a:pt x="135" y="525"/>
                      <a:pt x="137" y="525"/>
                      <a:pt x="138" y="526"/>
                    </a:cubicBezTo>
                    <a:cubicBezTo>
                      <a:pt x="138" y="527"/>
                      <a:pt x="138" y="529"/>
                      <a:pt x="139" y="531"/>
                    </a:cubicBezTo>
                    <a:cubicBezTo>
                      <a:pt x="140" y="534"/>
                      <a:pt x="143" y="536"/>
                      <a:pt x="145" y="537"/>
                    </a:cubicBezTo>
                    <a:cubicBezTo>
                      <a:pt x="147" y="538"/>
                      <a:pt x="149" y="539"/>
                      <a:pt x="151" y="539"/>
                    </a:cubicBezTo>
                    <a:cubicBezTo>
                      <a:pt x="152" y="539"/>
                      <a:pt x="153" y="538"/>
                      <a:pt x="154" y="538"/>
                    </a:cubicBezTo>
                    <a:cubicBezTo>
                      <a:pt x="157" y="538"/>
                      <a:pt x="160" y="536"/>
                      <a:pt x="161" y="534"/>
                    </a:cubicBezTo>
                    <a:cubicBezTo>
                      <a:pt x="162" y="533"/>
                      <a:pt x="163" y="531"/>
                      <a:pt x="162" y="529"/>
                    </a:cubicBezTo>
                    <a:cubicBezTo>
                      <a:pt x="162" y="528"/>
                      <a:pt x="162" y="527"/>
                      <a:pt x="162" y="526"/>
                    </a:cubicBezTo>
                    <a:cubicBezTo>
                      <a:pt x="173" y="525"/>
                      <a:pt x="185" y="522"/>
                      <a:pt x="195" y="516"/>
                    </a:cubicBezTo>
                    <a:cubicBezTo>
                      <a:pt x="195" y="516"/>
                      <a:pt x="195" y="517"/>
                      <a:pt x="195" y="517"/>
                    </a:cubicBezTo>
                    <a:cubicBezTo>
                      <a:pt x="195" y="518"/>
                      <a:pt x="196" y="519"/>
                      <a:pt x="196" y="519"/>
                    </a:cubicBezTo>
                    <a:cubicBezTo>
                      <a:pt x="196" y="520"/>
                      <a:pt x="197" y="520"/>
                      <a:pt x="197" y="521"/>
                    </a:cubicBezTo>
                    <a:cubicBezTo>
                      <a:pt x="198" y="522"/>
                      <a:pt x="198" y="523"/>
                      <a:pt x="199" y="523"/>
                    </a:cubicBezTo>
                    <a:cubicBezTo>
                      <a:pt x="201" y="526"/>
                      <a:pt x="204" y="528"/>
                      <a:pt x="208" y="528"/>
                    </a:cubicBezTo>
                    <a:cubicBezTo>
                      <a:pt x="208" y="528"/>
                      <a:pt x="208" y="528"/>
                      <a:pt x="209" y="528"/>
                    </a:cubicBezTo>
                    <a:cubicBezTo>
                      <a:pt x="209" y="528"/>
                      <a:pt x="209" y="528"/>
                      <a:pt x="209" y="528"/>
                    </a:cubicBezTo>
                    <a:cubicBezTo>
                      <a:pt x="210" y="528"/>
                      <a:pt x="211" y="528"/>
                      <a:pt x="211" y="528"/>
                    </a:cubicBezTo>
                    <a:cubicBezTo>
                      <a:pt x="214" y="527"/>
                      <a:pt x="216" y="526"/>
                      <a:pt x="217" y="523"/>
                    </a:cubicBezTo>
                    <a:cubicBezTo>
                      <a:pt x="218" y="519"/>
                      <a:pt x="217" y="514"/>
                      <a:pt x="215" y="511"/>
                    </a:cubicBezTo>
                    <a:cubicBezTo>
                      <a:pt x="215" y="510"/>
                      <a:pt x="215" y="510"/>
                      <a:pt x="215" y="510"/>
                    </a:cubicBezTo>
                    <a:cubicBezTo>
                      <a:pt x="215" y="510"/>
                      <a:pt x="215" y="510"/>
                      <a:pt x="215" y="510"/>
                    </a:cubicBezTo>
                    <a:cubicBezTo>
                      <a:pt x="215" y="509"/>
                      <a:pt x="214" y="508"/>
                      <a:pt x="214" y="507"/>
                    </a:cubicBezTo>
                    <a:cubicBezTo>
                      <a:pt x="213" y="506"/>
                      <a:pt x="211" y="505"/>
                      <a:pt x="210" y="504"/>
                    </a:cubicBezTo>
                    <a:cubicBezTo>
                      <a:pt x="212" y="501"/>
                      <a:pt x="214" y="499"/>
                      <a:pt x="216" y="496"/>
                    </a:cubicBezTo>
                    <a:cubicBezTo>
                      <a:pt x="224" y="481"/>
                      <a:pt x="230" y="462"/>
                      <a:pt x="228" y="444"/>
                    </a:cubicBezTo>
                    <a:cubicBezTo>
                      <a:pt x="228" y="445"/>
                      <a:pt x="228" y="445"/>
                      <a:pt x="228" y="445"/>
                    </a:cubicBezTo>
                    <a:cubicBezTo>
                      <a:pt x="230" y="446"/>
                      <a:pt x="232" y="447"/>
                      <a:pt x="235" y="447"/>
                    </a:cubicBezTo>
                    <a:cubicBezTo>
                      <a:pt x="239" y="447"/>
                      <a:pt x="242" y="444"/>
                      <a:pt x="243" y="440"/>
                    </a:cubicBezTo>
                    <a:cubicBezTo>
                      <a:pt x="244" y="436"/>
                      <a:pt x="243" y="433"/>
                      <a:pt x="241" y="431"/>
                    </a:cubicBezTo>
                    <a:cubicBezTo>
                      <a:pt x="240" y="427"/>
                      <a:pt x="237" y="425"/>
                      <a:pt x="233" y="425"/>
                    </a:cubicBezTo>
                    <a:cubicBezTo>
                      <a:pt x="231" y="425"/>
                      <a:pt x="230" y="425"/>
                      <a:pt x="228" y="427"/>
                    </a:cubicBezTo>
                    <a:cubicBezTo>
                      <a:pt x="227" y="427"/>
                      <a:pt x="225" y="428"/>
                      <a:pt x="224" y="429"/>
                    </a:cubicBezTo>
                    <a:cubicBezTo>
                      <a:pt x="223" y="427"/>
                      <a:pt x="222" y="424"/>
                      <a:pt x="220" y="422"/>
                    </a:cubicBezTo>
                    <a:cubicBezTo>
                      <a:pt x="218" y="417"/>
                      <a:pt x="212" y="409"/>
                      <a:pt x="207" y="402"/>
                    </a:cubicBezTo>
                    <a:cubicBezTo>
                      <a:pt x="207" y="402"/>
                      <a:pt x="207" y="402"/>
                      <a:pt x="207" y="402"/>
                    </a:cubicBezTo>
                    <a:cubicBezTo>
                      <a:pt x="209" y="402"/>
                      <a:pt x="211" y="401"/>
                      <a:pt x="212" y="400"/>
                    </a:cubicBezTo>
                    <a:cubicBezTo>
                      <a:pt x="213" y="399"/>
                      <a:pt x="213" y="399"/>
                      <a:pt x="213" y="398"/>
                    </a:cubicBezTo>
                    <a:cubicBezTo>
                      <a:pt x="216" y="396"/>
                      <a:pt x="217" y="393"/>
                      <a:pt x="216" y="389"/>
                    </a:cubicBezTo>
                    <a:cubicBezTo>
                      <a:pt x="215" y="387"/>
                      <a:pt x="213" y="384"/>
                      <a:pt x="211" y="383"/>
                    </a:cubicBezTo>
                    <a:cubicBezTo>
                      <a:pt x="210" y="382"/>
                      <a:pt x="209" y="382"/>
                      <a:pt x="208" y="381"/>
                    </a:cubicBezTo>
                    <a:cubicBezTo>
                      <a:pt x="207" y="381"/>
                      <a:pt x="205" y="380"/>
                      <a:pt x="203" y="380"/>
                    </a:cubicBezTo>
                    <a:cubicBezTo>
                      <a:pt x="202" y="380"/>
                      <a:pt x="201" y="381"/>
                      <a:pt x="200" y="381"/>
                    </a:cubicBezTo>
                    <a:cubicBezTo>
                      <a:pt x="201" y="376"/>
                      <a:pt x="204" y="373"/>
                      <a:pt x="207" y="371"/>
                    </a:cubicBezTo>
                    <a:cubicBezTo>
                      <a:pt x="207" y="373"/>
                      <a:pt x="208" y="374"/>
                      <a:pt x="209" y="375"/>
                    </a:cubicBezTo>
                    <a:cubicBezTo>
                      <a:pt x="210" y="376"/>
                      <a:pt x="212" y="376"/>
                      <a:pt x="213" y="377"/>
                    </a:cubicBezTo>
                    <a:cubicBezTo>
                      <a:pt x="214" y="377"/>
                      <a:pt x="214" y="377"/>
                      <a:pt x="215" y="377"/>
                    </a:cubicBezTo>
                    <a:cubicBezTo>
                      <a:pt x="216" y="380"/>
                      <a:pt x="218" y="380"/>
                      <a:pt x="220" y="380"/>
                    </a:cubicBezTo>
                    <a:cubicBezTo>
                      <a:pt x="221" y="380"/>
                      <a:pt x="221" y="380"/>
                      <a:pt x="221" y="380"/>
                    </a:cubicBezTo>
                    <a:cubicBezTo>
                      <a:pt x="227" y="380"/>
                      <a:pt x="228" y="372"/>
                      <a:pt x="227" y="367"/>
                    </a:cubicBezTo>
                    <a:cubicBezTo>
                      <a:pt x="227" y="367"/>
                      <a:pt x="227" y="366"/>
                      <a:pt x="227" y="365"/>
                    </a:cubicBezTo>
                    <a:cubicBezTo>
                      <a:pt x="227" y="365"/>
                      <a:pt x="227" y="365"/>
                      <a:pt x="228" y="365"/>
                    </a:cubicBezTo>
                    <a:cubicBezTo>
                      <a:pt x="237" y="366"/>
                      <a:pt x="244" y="367"/>
                      <a:pt x="252" y="372"/>
                    </a:cubicBezTo>
                    <a:cubicBezTo>
                      <a:pt x="248" y="374"/>
                      <a:pt x="245" y="378"/>
                      <a:pt x="247" y="383"/>
                    </a:cubicBezTo>
                    <a:cubicBezTo>
                      <a:pt x="248" y="383"/>
                      <a:pt x="248" y="383"/>
                      <a:pt x="248" y="383"/>
                    </a:cubicBezTo>
                    <a:cubicBezTo>
                      <a:pt x="248" y="384"/>
                      <a:pt x="248" y="384"/>
                      <a:pt x="248" y="384"/>
                    </a:cubicBezTo>
                    <a:cubicBezTo>
                      <a:pt x="247" y="386"/>
                      <a:pt x="248" y="388"/>
                      <a:pt x="249" y="390"/>
                    </a:cubicBezTo>
                    <a:cubicBezTo>
                      <a:pt x="251" y="392"/>
                      <a:pt x="253" y="394"/>
                      <a:pt x="256" y="394"/>
                    </a:cubicBezTo>
                    <a:cubicBezTo>
                      <a:pt x="256" y="394"/>
                      <a:pt x="256" y="394"/>
                      <a:pt x="257" y="394"/>
                    </a:cubicBezTo>
                    <a:cubicBezTo>
                      <a:pt x="262" y="394"/>
                      <a:pt x="265" y="388"/>
                      <a:pt x="266" y="383"/>
                    </a:cubicBezTo>
                    <a:cubicBezTo>
                      <a:pt x="268" y="385"/>
                      <a:pt x="270" y="387"/>
                      <a:pt x="273" y="390"/>
                    </a:cubicBezTo>
                    <a:cubicBezTo>
                      <a:pt x="276" y="393"/>
                      <a:pt x="280" y="397"/>
                      <a:pt x="285" y="402"/>
                    </a:cubicBezTo>
                    <a:cubicBezTo>
                      <a:pt x="284" y="403"/>
                      <a:pt x="284" y="403"/>
                      <a:pt x="284" y="403"/>
                    </a:cubicBezTo>
                    <a:cubicBezTo>
                      <a:pt x="284" y="403"/>
                      <a:pt x="283" y="403"/>
                      <a:pt x="282" y="404"/>
                    </a:cubicBezTo>
                    <a:cubicBezTo>
                      <a:pt x="281" y="405"/>
                      <a:pt x="279" y="407"/>
                      <a:pt x="279" y="409"/>
                    </a:cubicBezTo>
                    <a:cubicBezTo>
                      <a:pt x="278" y="414"/>
                      <a:pt x="279" y="419"/>
                      <a:pt x="284" y="421"/>
                    </a:cubicBezTo>
                    <a:cubicBezTo>
                      <a:pt x="284" y="422"/>
                      <a:pt x="285" y="422"/>
                      <a:pt x="286" y="422"/>
                    </a:cubicBezTo>
                    <a:cubicBezTo>
                      <a:pt x="287" y="423"/>
                      <a:pt x="289" y="423"/>
                      <a:pt x="291" y="423"/>
                    </a:cubicBezTo>
                    <a:cubicBezTo>
                      <a:pt x="293" y="423"/>
                      <a:pt x="295" y="423"/>
                      <a:pt x="296" y="422"/>
                    </a:cubicBezTo>
                    <a:cubicBezTo>
                      <a:pt x="298" y="421"/>
                      <a:pt x="299" y="419"/>
                      <a:pt x="299" y="417"/>
                    </a:cubicBezTo>
                    <a:cubicBezTo>
                      <a:pt x="306" y="424"/>
                      <a:pt x="311" y="430"/>
                      <a:pt x="315" y="434"/>
                    </a:cubicBezTo>
                    <a:cubicBezTo>
                      <a:pt x="320" y="438"/>
                      <a:pt x="324" y="442"/>
                      <a:pt x="329" y="447"/>
                    </a:cubicBezTo>
                    <a:cubicBezTo>
                      <a:pt x="328" y="447"/>
                      <a:pt x="327" y="448"/>
                      <a:pt x="326" y="449"/>
                    </a:cubicBezTo>
                    <a:cubicBezTo>
                      <a:pt x="325" y="450"/>
                      <a:pt x="324" y="452"/>
                      <a:pt x="324" y="454"/>
                    </a:cubicBezTo>
                    <a:cubicBezTo>
                      <a:pt x="324" y="457"/>
                      <a:pt x="323" y="460"/>
                      <a:pt x="325" y="463"/>
                    </a:cubicBezTo>
                    <a:cubicBezTo>
                      <a:pt x="327" y="465"/>
                      <a:pt x="329" y="468"/>
                      <a:pt x="332" y="468"/>
                    </a:cubicBezTo>
                    <a:cubicBezTo>
                      <a:pt x="333" y="469"/>
                      <a:pt x="333" y="469"/>
                      <a:pt x="334" y="469"/>
                    </a:cubicBezTo>
                    <a:cubicBezTo>
                      <a:pt x="334" y="469"/>
                      <a:pt x="335" y="469"/>
                      <a:pt x="335" y="469"/>
                    </a:cubicBezTo>
                    <a:cubicBezTo>
                      <a:pt x="335" y="469"/>
                      <a:pt x="335" y="469"/>
                      <a:pt x="336" y="469"/>
                    </a:cubicBezTo>
                    <a:cubicBezTo>
                      <a:pt x="339" y="469"/>
                      <a:pt x="342" y="467"/>
                      <a:pt x="343" y="464"/>
                    </a:cubicBezTo>
                    <a:cubicBezTo>
                      <a:pt x="343" y="462"/>
                      <a:pt x="343" y="461"/>
                      <a:pt x="343" y="460"/>
                    </a:cubicBezTo>
                    <a:cubicBezTo>
                      <a:pt x="353" y="469"/>
                      <a:pt x="362" y="476"/>
                      <a:pt x="370" y="483"/>
                    </a:cubicBezTo>
                    <a:cubicBezTo>
                      <a:pt x="369" y="483"/>
                      <a:pt x="369" y="483"/>
                      <a:pt x="368" y="484"/>
                    </a:cubicBezTo>
                    <a:cubicBezTo>
                      <a:pt x="367" y="484"/>
                      <a:pt x="366" y="485"/>
                      <a:pt x="365" y="487"/>
                    </a:cubicBezTo>
                    <a:cubicBezTo>
                      <a:pt x="363" y="488"/>
                      <a:pt x="362" y="490"/>
                      <a:pt x="362" y="493"/>
                    </a:cubicBezTo>
                    <a:cubicBezTo>
                      <a:pt x="361" y="500"/>
                      <a:pt x="367" y="505"/>
                      <a:pt x="373" y="505"/>
                    </a:cubicBezTo>
                    <a:cubicBezTo>
                      <a:pt x="374" y="505"/>
                      <a:pt x="374" y="505"/>
                      <a:pt x="374" y="505"/>
                    </a:cubicBezTo>
                    <a:cubicBezTo>
                      <a:pt x="376" y="505"/>
                      <a:pt x="378" y="504"/>
                      <a:pt x="379" y="503"/>
                    </a:cubicBezTo>
                    <a:cubicBezTo>
                      <a:pt x="380" y="503"/>
                      <a:pt x="380" y="503"/>
                      <a:pt x="381" y="503"/>
                    </a:cubicBezTo>
                    <a:cubicBezTo>
                      <a:pt x="383" y="502"/>
                      <a:pt x="387" y="500"/>
                      <a:pt x="388" y="497"/>
                    </a:cubicBezTo>
                    <a:cubicBezTo>
                      <a:pt x="402" y="507"/>
                      <a:pt x="414" y="515"/>
                      <a:pt x="424" y="520"/>
                    </a:cubicBezTo>
                    <a:cubicBezTo>
                      <a:pt x="421" y="521"/>
                      <a:pt x="419" y="523"/>
                      <a:pt x="418" y="526"/>
                    </a:cubicBezTo>
                    <a:cubicBezTo>
                      <a:pt x="418" y="527"/>
                      <a:pt x="418" y="529"/>
                      <a:pt x="418" y="530"/>
                    </a:cubicBezTo>
                    <a:cubicBezTo>
                      <a:pt x="417" y="534"/>
                      <a:pt x="419" y="539"/>
                      <a:pt x="423" y="541"/>
                    </a:cubicBezTo>
                    <a:cubicBezTo>
                      <a:pt x="424" y="542"/>
                      <a:pt x="426" y="542"/>
                      <a:pt x="427" y="542"/>
                    </a:cubicBezTo>
                    <a:cubicBezTo>
                      <a:pt x="431" y="542"/>
                      <a:pt x="434" y="540"/>
                      <a:pt x="435" y="536"/>
                    </a:cubicBezTo>
                    <a:cubicBezTo>
                      <a:pt x="435" y="535"/>
                      <a:pt x="435" y="533"/>
                      <a:pt x="435" y="532"/>
                    </a:cubicBezTo>
                    <a:cubicBezTo>
                      <a:pt x="435" y="532"/>
                      <a:pt x="435" y="532"/>
                      <a:pt x="435" y="532"/>
                    </a:cubicBezTo>
                    <a:cubicBezTo>
                      <a:pt x="436" y="530"/>
                      <a:pt x="435" y="528"/>
                      <a:pt x="435" y="526"/>
                    </a:cubicBezTo>
                    <a:cubicBezTo>
                      <a:pt x="446" y="532"/>
                      <a:pt x="455" y="535"/>
                      <a:pt x="461" y="536"/>
                    </a:cubicBezTo>
                    <a:cubicBezTo>
                      <a:pt x="460" y="537"/>
                      <a:pt x="460" y="537"/>
                      <a:pt x="460" y="537"/>
                    </a:cubicBezTo>
                    <a:cubicBezTo>
                      <a:pt x="457" y="540"/>
                      <a:pt x="456" y="545"/>
                      <a:pt x="458" y="549"/>
                    </a:cubicBezTo>
                    <a:cubicBezTo>
                      <a:pt x="460" y="553"/>
                      <a:pt x="464" y="557"/>
                      <a:pt x="469" y="557"/>
                    </a:cubicBezTo>
                    <a:cubicBezTo>
                      <a:pt x="470" y="557"/>
                      <a:pt x="471" y="556"/>
                      <a:pt x="473" y="555"/>
                    </a:cubicBezTo>
                    <a:cubicBezTo>
                      <a:pt x="473" y="555"/>
                      <a:pt x="474" y="554"/>
                      <a:pt x="474" y="554"/>
                    </a:cubicBezTo>
                    <a:cubicBezTo>
                      <a:pt x="475" y="553"/>
                      <a:pt x="476" y="552"/>
                      <a:pt x="477" y="551"/>
                    </a:cubicBezTo>
                    <a:cubicBezTo>
                      <a:pt x="478" y="548"/>
                      <a:pt x="479" y="544"/>
                      <a:pt x="478" y="541"/>
                    </a:cubicBezTo>
                    <a:cubicBezTo>
                      <a:pt x="487" y="544"/>
                      <a:pt x="496" y="546"/>
                      <a:pt x="505" y="547"/>
                    </a:cubicBezTo>
                    <a:cubicBezTo>
                      <a:pt x="504" y="548"/>
                      <a:pt x="503" y="549"/>
                      <a:pt x="503" y="550"/>
                    </a:cubicBezTo>
                    <a:cubicBezTo>
                      <a:pt x="502" y="551"/>
                      <a:pt x="501" y="553"/>
                      <a:pt x="501" y="555"/>
                    </a:cubicBezTo>
                    <a:cubicBezTo>
                      <a:pt x="501" y="558"/>
                      <a:pt x="502" y="561"/>
                      <a:pt x="504" y="562"/>
                    </a:cubicBezTo>
                    <a:cubicBezTo>
                      <a:pt x="505" y="563"/>
                      <a:pt x="506" y="564"/>
                      <a:pt x="508" y="565"/>
                    </a:cubicBezTo>
                    <a:cubicBezTo>
                      <a:pt x="510" y="565"/>
                      <a:pt x="512" y="566"/>
                      <a:pt x="514" y="566"/>
                    </a:cubicBezTo>
                    <a:cubicBezTo>
                      <a:pt x="517" y="566"/>
                      <a:pt x="521" y="564"/>
                      <a:pt x="523" y="560"/>
                    </a:cubicBezTo>
                    <a:cubicBezTo>
                      <a:pt x="525" y="556"/>
                      <a:pt x="523" y="552"/>
                      <a:pt x="520" y="549"/>
                    </a:cubicBezTo>
                    <a:cubicBezTo>
                      <a:pt x="530" y="550"/>
                      <a:pt x="539" y="551"/>
                      <a:pt x="549" y="552"/>
                    </a:cubicBezTo>
                    <a:cubicBezTo>
                      <a:pt x="549" y="557"/>
                      <a:pt x="553" y="562"/>
                      <a:pt x="557" y="564"/>
                    </a:cubicBezTo>
                    <a:cubicBezTo>
                      <a:pt x="559" y="565"/>
                      <a:pt x="562" y="566"/>
                      <a:pt x="565" y="566"/>
                    </a:cubicBezTo>
                    <a:cubicBezTo>
                      <a:pt x="568" y="566"/>
                      <a:pt x="571" y="565"/>
                      <a:pt x="573" y="562"/>
                    </a:cubicBezTo>
                    <a:cubicBezTo>
                      <a:pt x="576" y="559"/>
                      <a:pt x="575" y="554"/>
                      <a:pt x="573" y="550"/>
                    </a:cubicBezTo>
                    <a:cubicBezTo>
                      <a:pt x="579" y="550"/>
                      <a:pt x="585" y="548"/>
                      <a:pt x="591" y="546"/>
                    </a:cubicBezTo>
                    <a:cubicBezTo>
                      <a:pt x="613" y="521"/>
                      <a:pt x="634" y="509"/>
                      <a:pt x="653" y="504"/>
                    </a:cubicBezTo>
                    <a:cubicBezTo>
                      <a:pt x="653" y="504"/>
                      <a:pt x="653" y="503"/>
                      <a:pt x="654" y="502"/>
                    </a:cubicBezTo>
                    <a:cubicBezTo>
                      <a:pt x="654" y="503"/>
                      <a:pt x="654" y="503"/>
                      <a:pt x="655" y="504"/>
                    </a:cubicBezTo>
                    <a:cubicBezTo>
                      <a:pt x="661" y="502"/>
                      <a:pt x="667" y="501"/>
                      <a:pt x="673" y="500"/>
                    </a:cubicBezTo>
                    <a:cubicBezTo>
                      <a:pt x="673" y="500"/>
                      <a:pt x="673" y="500"/>
                      <a:pt x="673" y="499"/>
                    </a:cubicBezTo>
                    <a:cubicBezTo>
                      <a:pt x="673" y="496"/>
                      <a:pt x="673" y="493"/>
                      <a:pt x="671" y="491"/>
                    </a:cubicBezTo>
                    <a:cubicBezTo>
                      <a:pt x="669" y="488"/>
                      <a:pt x="667" y="486"/>
                      <a:pt x="664" y="485"/>
                    </a:cubicBezTo>
                    <a:cubicBezTo>
                      <a:pt x="667" y="481"/>
                      <a:pt x="669" y="476"/>
                      <a:pt x="671" y="472"/>
                    </a:cubicBezTo>
                    <a:cubicBezTo>
                      <a:pt x="673" y="469"/>
                      <a:pt x="675" y="465"/>
                      <a:pt x="677" y="461"/>
                    </a:cubicBezTo>
                    <a:cubicBezTo>
                      <a:pt x="677" y="461"/>
                      <a:pt x="677" y="461"/>
                      <a:pt x="677" y="462"/>
                    </a:cubicBezTo>
                    <a:cubicBezTo>
                      <a:pt x="678" y="462"/>
                      <a:pt x="680" y="463"/>
                      <a:pt x="681" y="463"/>
                    </a:cubicBezTo>
                    <a:cubicBezTo>
                      <a:pt x="682" y="464"/>
                      <a:pt x="683" y="465"/>
                      <a:pt x="684" y="465"/>
                    </a:cubicBezTo>
                    <a:cubicBezTo>
                      <a:pt x="686" y="465"/>
                      <a:pt x="687" y="464"/>
                      <a:pt x="687" y="462"/>
                    </a:cubicBezTo>
                    <a:cubicBezTo>
                      <a:pt x="688" y="462"/>
                      <a:pt x="688" y="462"/>
                      <a:pt x="688" y="462"/>
                    </a:cubicBezTo>
                    <a:cubicBezTo>
                      <a:pt x="690" y="461"/>
                      <a:pt x="693" y="460"/>
                      <a:pt x="694" y="457"/>
                    </a:cubicBezTo>
                    <a:cubicBezTo>
                      <a:pt x="695" y="451"/>
                      <a:pt x="692" y="442"/>
                      <a:pt x="686" y="441"/>
                    </a:cubicBezTo>
                    <a:cubicBezTo>
                      <a:pt x="686" y="441"/>
                      <a:pt x="685" y="441"/>
                      <a:pt x="685" y="441"/>
                    </a:cubicBezTo>
                    <a:cubicBezTo>
                      <a:pt x="684" y="441"/>
                      <a:pt x="684" y="441"/>
                      <a:pt x="684" y="441"/>
                    </a:cubicBezTo>
                    <a:cubicBezTo>
                      <a:pt x="683" y="441"/>
                      <a:pt x="683" y="441"/>
                      <a:pt x="682" y="441"/>
                    </a:cubicBezTo>
                    <a:cubicBezTo>
                      <a:pt x="683" y="436"/>
                      <a:pt x="683" y="430"/>
                      <a:pt x="684" y="425"/>
                    </a:cubicBezTo>
                    <a:cubicBezTo>
                      <a:pt x="684" y="424"/>
                      <a:pt x="684" y="424"/>
                      <a:pt x="684" y="423"/>
                    </a:cubicBezTo>
                    <a:cubicBezTo>
                      <a:pt x="684" y="424"/>
                      <a:pt x="684" y="424"/>
                      <a:pt x="684" y="424"/>
                    </a:cubicBezTo>
                    <a:cubicBezTo>
                      <a:pt x="685" y="425"/>
                      <a:pt x="686" y="426"/>
                      <a:pt x="687" y="427"/>
                    </a:cubicBezTo>
                    <a:cubicBezTo>
                      <a:pt x="689" y="429"/>
                      <a:pt x="691" y="430"/>
                      <a:pt x="694" y="430"/>
                    </a:cubicBezTo>
                    <a:cubicBezTo>
                      <a:pt x="697" y="430"/>
                      <a:pt x="700" y="428"/>
                      <a:pt x="700" y="424"/>
                    </a:cubicBezTo>
                    <a:cubicBezTo>
                      <a:pt x="701" y="417"/>
                      <a:pt x="697" y="409"/>
                      <a:pt x="691" y="407"/>
                    </a:cubicBezTo>
                    <a:cubicBezTo>
                      <a:pt x="690" y="406"/>
                      <a:pt x="689" y="406"/>
                      <a:pt x="688" y="406"/>
                    </a:cubicBezTo>
                    <a:cubicBezTo>
                      <a:pt x="686" y="406"/>
                      <a:pt x="684" y="407"/>
                      <a:pt x="683" y="408"/>
                    </a:cubicBezTo>
                    <a:cubicBezTo>
                      <a:pt x="683" y="401"/>
                      <a:pt x="682" y="395"/>
                      <a:pt x="681" y="389"/>
                    </a:cubicBezTo>
                    <a:cubicBezTo>
                      <a:pt x="675" y="353"/>
                      <a:pt x="661" y="333"/>
                      <a:pt x="658" y="333"/>
                    </a:cubicBezTo>
                    <a:cubicBezTo>
                      <a:pt x="658" y="333"/>
                      <a:pt x="657" y="333"/>
                      <a:pt x="657" y="334"/>
                    </a:cubicBezTo>
                    <a:cubicBezTo>
                      <a:pt x="642" y="337"/>
                      <a:pt x="622" y="347"/>
                      <a:pt x="602" y="347"/>
                    </a:cubicBezTo>
                    <a:cubicBezTo>
                      <a:pt x="594" y="347"/>
                      <a:pt x="585" y="345"/>
                      <a:pt x="577" y="341"/>
                    </a:cubicBezTo>
                    <a:cubicBezTo>
                      <a:pt x="555" y="332"/>
                      <a:pt x="544" y="318"/>
                      <a:pt x="539" y="305"/>
                    </a:cubicBezTo>
                    <a:cubicBezTo>
                      <a:pt x="535" y="295"/>
                      <a:pt x="533" y="276"/>
                      <a:pt x="541" y="258"/>
                    </a:cubicBezTo>
                    <a:cubicBezTo>
                      <a:pt x="552" y="233"/>
                      <a:pt x="572" y="223"/>
                      <a:pt x="592" y="223"/>
                    </a:cubicBezTo>
                    <a:cubicBezTo>
                      <a:pt x="612" y="223"/>
                      <a:pt x="633" y="234"/>
                      <a:pt x="647" y="253"/>
                    </a:cubicBezTo>
                    <a:cubicBezTo>
                      <a:pt x="655" y="265"/>
                      <a:pt x="655" y="265"/>
                      <a:pt x="655" y="265"/>
                    </a:cubicBezTo>
                    <a:cubicBezTo>
                      <a:pt x="661" y="273"/>
                      <a:pt x="666" y="291"/>
                      <a:pt x="669" y="306"/>
                    </a:cubicBezTo>
                    <a:cubicBezTo>
                      <a:pt x="669" y="306"/>
                      <a:pt x="669" y="306"/>
                      <a:pt x="669" y="306"/>
                    </a:cubicBezTo>
                    <a:cubicBezTo>
                      <a:pt x="670" y="306"/>
                      <a:pt x="694" y="298"/>
                      <a:pt x="699" y="294"/>
                    </a:cubicBezTo>
                    <a:cubicBezTo>
                      <a:pt x="703" y="290"/>
                      <a:pt x="729" y="275"/>
                      <a:pt x="733" y="229"/>
                    </a:cubicBezTo>
                    <a:cubicBezTo>
                      <a:pt x="734" y="230"/>
                      <a:pt x="734" y="230"/>
                      <a:pt x="734" y="230"/>
                    </a:cubicBezTo>
                    <a:cubicBezTo>
                      <a:pt x="735" y="230"/>
                      <a:pt x="737" y="231"/>
                      <a:pt x="739" y="231"/>
                    </a:cubicBezTo>
                    <a:cubicBezTo>
                      <a:pt x="739" y="231"/>
                      <a:pt x="739" y="231"/>
                      <a:pt x="739" y="231"/>
                    </a:cubicBezTo>
                    <a:cubicBezTo>
                      <a:pt x="740" y="232"/>
                      <a:pt x="741" y="232"/>
                      <a:pt x="742" y="232"/>
                    </a:cubicBezTo>
                    <a:cubicBezTo>
                      <a:pt x="748" y="232"/>
                      <a:pt x="752" y="227"/>
                      <a:pt x="752" y="220"/>
                    </a:cubicBezTo>
                    <a:cubicBezTo>
                      <a:pt x="751" y="213"/>
                      <a:pt x="745" y="208"/>
                      <a:pt x="739" y="208"/>
                    </a:cubicBezTo>
                    <a:cubicBezTo>
                      <a:pt x="739" y="208"/>
                      <a:pt x="738" y="208"/>
                      <a:pt x="737" y="209"/>
                    </a:cubicBezTo>
                    <a:cubicBezTo>
                      <a:pt x="736" y="209"/>
                      <a:pt x="735" y="209"/>
                      <a:pt x="734" y="209"/>
                    </a:cubicBezTo>
                    <a:cubicBezTo>
                      <a:pt x="734" y="204"/>
                      <a:pt x="733" y="198"/>
                      <a:pt x="733" y="192"/>
                    </a:cubicBezTo>
                    <a:cubicBezTo>
                      <a:pt x="732" y="188"/>
                      <a:pt x="731" y="183"/>
                      <a:pt x="730" y="178"/>
                    </a:cubicBezTo>
                    <a:cubicBezTo>
                      <a:pt x="723" y="166"/>
                      <a:pt x="717" y="151"/>
                      <a:pt x="713" y="135"/>
                    </a:cubicBezTo>
                    <a:cubicBezTo>
                      <a:pt x="712" y="132"/>
                      <a:pt x="711" y="130"/>
                      <a:pt x="710" y="127"/>
                    </a:cubicBezTo>
                    <a:cubicBezTo>
                      <a:pt x="707" y="123"/>
                      <a:pt x="704" y="118"/>
                      <a:pt x="702" y="114"/>
                    </a:cubicBezTo>
                    <a:cubicBezTo>
                      <a:pt x="704" y="113"/>
                      <a:pt x="707" y="112"/>
                      <a:pt x="707" y="108"/>
                    </a:cubicBezTo>
                    <a:cubicBezTo>
                      <a:pt x="708" y="101"/>
                      <a:pt x="707" y="94"/>
                      <a:pt x="700" y="91"/>
                    </a:cubicBezTo>
                    <a:cubicBezTo>
                      <a:pt x="699" y="91"/>
                      <a:pt x="699" y="91"/>
                      <a:pt x="699" y="91"/>
                    </a:cubicBezTo>
                    <a:cubicBezTo>
                      <a:pt x="697" y="90"/>
                      <a:pt x="696" y="90"/>
                      <a:pt x="694" y="90"/>
                    </a:cubicBezTo>
                    <a:cubicBezTo>
                      <a:pt x="691" y="90"/>
                      <a:pt x="688" y="91"/>
                      <a:pt x="686" y="94"/>
                    </a:cubicBezTo>
                    <a:cubicBezTo>
                      <a:pt x="686" y="94"/>
                      <a:pt x="686" y="94"/>
                      <a:pt x="686" y="94"/>
                    </a:cubicBezTo>
                    <a:cubicBezTo>
                      <a:pt x="677" y="85"/>
                      <a:pt x="668" y="76"/>
                      <a:pt x="658" y="69"/>
                    </a:cubicBezTo>
                    <a:cubicBezTo>
                      <a:pt x="662" y="69"/>
                      <a:pt x="665" y="67"/>
                      <a:pt x="667" y="63"/>
                    </a:cubicBezTo>
                    <a:cubicBezTo>
                      <a:pt x="667" y="62"/>
                      <a:pt x="667" y="62"/>
                      <a:pt x="667" y="62"/>
                    </a:cubicBezTo>
                    <a:cubicBezTo>
                      <a:pt x="667" y="62"/>
                      <a:pt x="667" y="62"/>
                      <a:pt x="667" y="62"/>
                    </a:cubicBezTo>
                    <a:cubicBezTo>
                      <a:pt x="667" y="61"/>
                      <a:pt x="667" y="59"/>
                      <a:pt x="667" y="58"/>
                    </a:cubicBezTo>
                    <a:cubicBezTo>
                      <a:pt x="667" y="55"/>
                      <a:pt x="667" y="53"/>
                      <a:pt x="665" y="50"/>
                    </a:cubicBezTo>
                    <a:cubicBezTo>
                      <a:pt x="663" y="48"/>
                      <a:pt x="660" y="47"/>
                      <a:pt x="658" y="47"/>
                    </a:cubicBezTo>
                    <a:cubicBezTo>
                      <a:pt x="657" y="47"/>
                      <a:pt x="657" y="46"/>
                      <a:pt x="657" y="46"/>
                    </a:cubicBezTo>
                    <a:cubicBezTo>
                      <a:pt x="655" y="46"/>
                      <a:pt x="653" y="47"/>
                      <a:pt x="651" y="48"/>
                    </a:cubicBezTo>
                    <a:cubicBezTo>
                      <a:pt x="650" y="48"/>
                      <a:pt x="650" y="49"/>
                      <a:pt x="649" y="49"/>
                    </a:cubicBezTo>
                    <a:cubicBezTo>
                      <a:pt x="645" y="51"/>
                      <a:pt x="644" y="56"/>
                      <a:pt x="645" y="61"/>
                    </a:cubicBezTo>
                    <a:cubicBezTo>
                      <a:pt x="630" y="51"/>
                      <a:pt x="613" y="44"/>
                      <a:pt x="596" y="38"/>
                    </a:cubicBezTo>
                    <a:cubicBezTo>
                      <a:pt x="597" y="38"/>
                      <a:pt x="598" y="37"/>
                      <a:pt x="598" y="36"/>
                    </a:cubicBezTo>
                    <a:cubicBezTo>
                      <a:pt x="598" y="36"/>
                      <a:pt x="598" y="35"/>
                      <a:pt x="598" y="34"/>
                    </a:cubicBezTo>
                    <a:cubicBezTo>
                      <a:pt x="602" y="29"/>
                      <a:pt x="599" y="18"/>
                      <a:pt x="593" y="15"/>
                    </a:cubicBezTo>
                    <a:cubicBezTo>
                      <a:pt x="591" y="15"/>
                      <a:pt x="589" y="14"/>
                      <a:pt x="588" y="14"/>
                    </a:cubicBezTo>
                    <a:cubicBezTo>
                      <a:pt x="584" y="14"/>
                      <a:pt x="581" y="15"/>
                      <a:pt x="579" y="18"/>
                    </a:cubicBezTo>
                    <a:cubicBezTo>
                      <a:pt x="576" y="22"/>
                      <a:pt x="577" y="29"/>
                      <a:pt x="581" y="32"/>
                    </a:cubicBezTo>
                    <a:cubicBezTo>
                      <a:pt x="581" y="33"/>
                      <a:pt x="582" y="33"/>
                      <a:pt x="583" y="33"/>
                    </a:cubicBezTo>
                    <a:cubicBezTo>
                      <a:pt x="584" y="34"/>
                      <a:pt x="584" y="34"/>
                      <a:pt x="584" y="34"/>
                    </a:cubicBezTo>
                    <a:cubicBezTo>
                      <a:pt x="572" y="31"/>
                      <a:pt x="560" y="28"/>
                      <a:pt x="547" y="26"/>
                    </a:cubicBezTo>
                    <a:cubicBezTo>
                      <a:pt x="546" y="26"/>
                      <a:pt x="542" y="25"/>
                      <a:pt x="536" y="24"/>
                    </a:cubicBezTo>
                    <a:cubicBezTo>
                      <a:pt x="537" y="23"/>
                      <a:pt x="538" y="21"/>
                      <a:pt x="539" y="19"/>
                    </a:cubicBezTo>
                    <a:cubicBezTo>
                      <a:pt x="541" y="12"/>
                      <a:pt x="537" y="4"/>
                      <a:pt x="530" y="4"/>
                    </a:cubicBezTo>
                    <a:cubicBezTo>
                      <a:pt x="530" y="4"/>
                      <a:pt x="530" y="4"/>
                      <a:pt x="529" y="4"/>
                    </a:cubicBezTo>
                    <a:cubicBezTo>
                      <a:pt x="527" y="4"/>
                      <a:pt x="525" y="4"/>
                      <a:pt x="523" y="6"/>
                    </a:cubicBezTo>
                    <a:cubicBezTo>
                      <a:pt x="522" y="6"/>
                      <a:pt x="522" y="6"/>
                      <a:pt x="522" y="6"/>
                    </a:cubicBezTo>
                    <a:cubicBezTo>
                      <a:pt x="519" y="8"/>
                      <a:pt x="518" y="14"/>
                      <a:pt x="519" y="18"/>
                    </a:cubicBezTo>
                    <a:cubicBezTo>
                      <a:pt x="519" y="19"/>
                      <a:pt x="520" y="20"/>
                      <a:pt x="520" y="21"/>
                    </a:cubicBezTo>
                    <a:cubicBezTo>
                      <a:pt x="521" y="22"/>
                      <a:pt x="521" y="22"/>
                      <a:pt x="521" y="22"/>
                    </a:cubicBezTo>
                    <a:cubicBezTo>
                      <a:pt x="512" y="21"/>
                      <a:pt x="500" y="21"/>
                      <a:pt x="486" y="20"/>
                    </a:cubicBezTo>
                    <a:cubicBezTo>
                      <a:pt x="487" y="19"/>
                      <a:pt x="487" y="18"/>
                      <a:pt x="487" y="16"/>
                    </a:cubicBezTo>
                    <a:cubicBezTo>
                      <a:pt x="488" y="13"/>
                      <a:pt x="489" y="10"/>
                      <a:pt x="488" y="7"/>
                    </a:cubicBezTo>
                    <a:cubicBezTo>
                      <a:pt x="486" y="3"/>
                      <a:pt x="483" y="0"/>
                      <a:pt x="4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6" name="Freeform 846"/>
              <p:cNvSpPr>
                <a:spLocks noEditPoints="1"/>
              </p:cNvSpPr>
              <p:nvPr/>
            </p:nvSpPr>
            <p:spPr bwMode="auto">
              <a:xfrm>
                <a:off x="3513" y="2591"/>
                <a:ext cx="370" cy="280"/>
              </a:xfrm>
              <a:custGeom>
                <a:avLst/>
                <a:gdLst>
                  <a:gd name="T0" fmla="*/ 238 w 749"/>
                  <a:gd name="T1" fmla="*/ 540 h 566"/>
                  <a:gd name="T2" fmla="*/ 203 w 749"/>
                  <a:gd name="T3" fmla="*/ 478 h 566"/>
                  <a:gd name="T4" fmla="*/ 236 w 749"/>
                  <a:gd name="T5" fmla="*/ 513 h 566"/>
                  <a:gd name="T6" fmla="*/ 140 w 749"/>
                  <a:gd name="T7" fmla="*/ 467 h 566"/>
                  <a:gd name="T8" fmla="*/ 698 w 749"/>
                  <a:gd name="T9" fmla="*/ 475 h 566"/>
                  <a:gd name="T10" fmla="*/ 559 w 749"/>
                  <a:gd name="T11" fmla="*/ 444 h 566"/>
                  <a:gd name="T12" fmla="*/ 321 w 749"/>
                  <a:gd name="T13" fmla="*/ 479 h 566"/>
                  <a:gd name="T14" fmla="*/ 95 w 749"/>
                  <a:gd name="T15" fmla="*/ 423 h 566"/>
                  <a:gd name="T16" fmla="*/ 577 w 749"/>
                  <a:gd name="T17" fmla="*/ 426 h 566"/>
                  <a:gd name="T18" fmla="*/ 88 w 749"/>
                  <a:gd name="T19" fmla="*/ 411 h 566"/>
                  <a:gd name="T20" fmla="*/ 625 w 749"/>
                  <a:gd name="T21" fmla="*/ 451 h 566"/>
                  <a:gd name="T22" fmla="*/ 562 w 749"/>
                  <a:gd name="T23" fmla="*/ 413 h 566"/>
                  <a:gd name="T24" fmla="*/ 92 w 749"/>
                  <a:gd name="T25" fmla="*/ 398 h 566"/>
                  <a:gd name="T26" fmla="*/ 386 w 749"/>
                  <a:gd name="T27" fmla="*/ 376 h 566"/>
                  <a:gd name="T28" fmla="*/ 136 w 749"/>
                  <a:gd name="T29" fmla="*/ 399 h 566"/>
                  <a:gd name="T30" fmla="*/ 183 w 749"/>
                  <a:gd name="T31" fmla="*/ 366 h 566"/>
                  <a:gd name="T32" fmla="*/ 613 w 749"/>
                  <a:gd name="T33" fmla="*/ 360 h 566"/>
                  <a:gd name="T34" fmla="*/ 215 w 749"/>
                  <a:gd name="T35" fmla="*/ 349 h 566"/>
                  <a:gd name="T36" fmla="*/ 263 w 749"/>
                  <a:gd name="T37" fmla="*/ 371 h 566"/>
                  <a:gd name="T38" fmla="*/ 636 w 749"/>
                  <a:gd name="T39" fmla="*/ 342 h 566"/>
                  <a:gd name="T40" fmla="*/ 549 w 749"/>
                  <a:gd name="T41" fmla="*/ 362 h 566"/>
                  <a:gd name="T42" fmla="*/ 718 w 749"/>
                  <a:gd name="T43" fmla="*/ 348 h 566"/>
                  <a:gd name="T44" fmla="*/ 711 w 749"/>
                  <a:gd name="T45" fmla="*/ 301 h 566"/>
                  <a:gd name="T46" fmla="*/ 495 w 749"/>
                  <a:gd name="T47" fmla="*/ 300 h 566"/>
                  <a:gd name="T48" fmla="*/ 473 w 749"/>
                  <a:gd name="T49" fmla="*/ 264 h 566"/>
                  <a:gd name="T50" fmla="*/ 670 w 749"/>
                  <a:gd name="T51" fmla="*/ 265 h 566"/>
                  <a:gd name="T52" fmla="*/ 598 w 749"/>
                  <a:gd name="T53" fmla="*/ 244 h 566"/>
                  <a:gd name="T54" fmla="*/ 462 w 749"/>
                  <a:gd name="T55" fmla="*/ 228 h 566"/>
                  <a:gd name="T56" fmla="*/ 650 w 749"/>
                  <a:gd name="T57" fmla="*/ 260 h 566"/>
                  <a:gd name="T58" fmla="*/ 96 w 749"/>
                  <a:gd name="T59" fmla="*/ 229 h 566"/>
                  <a:gd name="T60" fmla="*/ 588 w 749"/>
                  <a:gd name="T61" fmla="*/ 191 h 566"/>
                  <a:gd name="T62" fmla="*/ 111 w 749"/>
                  <a:gd name="T63" fmla="*/ 211 h 566"/>
                  <a:gd name="T64" fmla="*/ 502 w 749"/>
                  <a:gd name="T65" fmla="*/ 175 h 566"/>
                  <a:gd name="T66" fmla="*/ 161 w 749"/>
                  <a:gd name="T67" fmla="*/ 157 h 566"/>
                  <a:gd name="T68" fmla="*/ 230 w 749"/>
                  <a:gd name="T69" fmla="*/ 188 h 566"/>
                  <a:gd name="T70" fmla="*/ 76 w 749"/>
                  <a:gd name="T71" fmla="*/ 166 h 566"/>
                  <a:gd name="T72" fmla="*/ 539 w 749"/>
                  <a:gd name="T73" fmla="*/ 146 h 566"/>
                  <a:gd name="T74" fmla="*/ 452 w 749"/>
                  <a:gd name="T75" fmla="*/ 87 h 566"/>
                  <a:gd name="T76" fmla="*/ 476 w 749"/>
                  <a:gd name="T77" fmla="*/ 66 h 566"/>
                  <a:gd name="T78" fmla="*/ 146 w 749"/>
                  <a:gd name="T79" fmla="*/ 100 h 566"/>
                  <a:gd name="T80" fmla="*/ 284 w 749"/>
                  <a:gd name="T81" fmla="*/ 52 h 566"/>
                  <a:gd name="T82" fmla="*/ 193 w 749"/>
                  <a:gd name="T83" fmla="*/ 77 h 566"/>
                  <a:gd name="T84" fmla="*/ 264 w 749"/>
                  <a:gd name="T85" fmla="*/ 20 h 566"/>
                  <a:gd name="T86" fmla="*/ 99 w 749"/>
                  <a:gd name="T87" fmla="*/ 48 h 566"/>
                  <a:gd name="T88" fmla="*/ 22 w 749"/>
                  <a:gd name="T89" fmla="*/ 171 h 566"/>
                  <a:gd name="T90" fmla="*/ 57 w 749"/>
                  <a:gd name="T91" fmla="*/ 274 h 566"/>
                  <a:gd name="T92" fmla="*/ 92 w 749"/>
                  <a:gd name="T93" fmla="*/ 333 h 566"/>
                  <a:gd name="T94" fmla="*/ 78 w 749"/>
                  <a:gd name="T95" fmla="*/ 472 h 566"/>
                  <a:gd name="T96" fmla="*/ 276 w 749"/>
                  <a:gd name="T97" fmla="*/ 554 h 566"/>
                  <a:gd name="T98" fmla="*/ 375 w 749"/>
                  <a:gd name="T99" fmla="*/ 505 h 566"/>
                  <a:gd name="T100" fmla="*/ 466 w 749"/>
                  <a:gd name="T101" fmla="*/ 421 h 566"/>
                  <a:gd name="T102" fmla="*/ 537 w 749"/>
                  <a:gd name="T103" fmla="*/ 377 h 566"/>
                  <a:gd name="T104" fmla="*/ 534 w 749"/>
                  <a:gd name="T105" fmla="*/ 496 h 566"/>
                  <a:gd name="T106" fmla="*/ 644 w 749"/>
                  <a:gd name="T107" fmla="*/ 518 h 566"/>
                  <a:gd name="T108" fmla="*/ 719 w 749"/>
                  <a:gd name="T109" fmla="*/ 456 h 566"/>
                  <a:gd name="T110" fmla="*/ 741 w 749"/>
                  <a:gd name="T111" fmla="*/ 374 h 566"/>
                  <a:gd name="T112" fmla="*/ 720 w 749"/>
                  <a:gd name="T113" fmla="*/ 292 h 566"/>
                  <a:gd name="T114" fmla="*/ 657 w 749"/>
                  <a:gd name="T115" fmla="*/ 169 h 566"/>
                  <a:gd name="T116" fmla="*/ 555 w 749"/>
                  <a:gd name="T117" fmla="*/ 82 h 566"/>
                  <a:gd name="T118" fmla="*/ 425 w 749"/>
                  <a:gd name="T119" fmla="*/ 38 h 566"/>
                  <a:gd name="T120" fmla="*/ 271 w 749"/>
                  <a:gd name="T121" fmla="*/ 0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49" h="566">
                    <a:moveTo>
                      <a:pt x="54" y="296"/>
                    </a:moveTo>
                    <a:cubicBezTo>
                      <a:pt x="57" y="298"/>
                      <a:pt x="62" y="300"/>
                      <a:pt x="67" y="302"/>
                    </a:cubicBezTo>
                    <a:cubicBezTo>
                      <a:pt x="54" y="296"/>
                      <a:pt x="54" y="296"/>
                      <a:pt x="54" y="296"/>
                    </a:cubicBezTo>
                    <a:moveTo>
                      <a:pt x="209" y="542"/>
                    </a:moveTo>
                    <a:cubicBezTo>
                      <a:pt x="203" y="542"/>
                      <a:pt x="198" y="541"/>
                      <a:pt x="193" y="541"/>
                    </a:cubicBezTo>
                    <a:cubicBezTo>
                      <a:pt x="196" y="533"/>
                      <a:pt x="198" y="524"/>
                      <a:pt x="200" y="518"/>
                    </a:cubicBezTo>
                    <a:cubicBezTo>
                      <a:pt x="203" y="508"/>
                      <a:pt x="207" y="500"/>
                      <a:pt x="211" y="491"/>
                    </a:cubicBezTo>
                    <a:cubicBezTo>
                      <a:pt x="212" y="490"/>
                      <a:pt x="212" y="488"/>
                      <a:pt x="213" y="486"/>
                    </a:cubicBezTo>
                    <a:cubicBezTo>
                      <a:pt x="213" y="488"/>
                      <a:pt x="213" y="490"/>
                      <a:pt x="214" y="492"/>
                    </a:cubicBezTo>
                    <a:cubicBezTo>
                      <a:pt x="216" y="498"/>
                      <a:pt x="216" y="504"/>
                      <a:pt x="218" y="510"/>
                    </a:cubicBezTo>
                    <a:cubicBezTo>
                      <a:pt x="219" y="516"/>
                      <a:pt x="221" y="521"/>
                      <a:pt x="222" y="527"/>
                    </a:cubicBezTo>
                    <a:cubicBezTo>
                      <a:pt x="223" y="531"/>
                      <a:pt x="226" y="536"/>
                      <a:pt x="227" y="541"/>
                    </a:cubicBezTo>
                    <a:cubicBezTo>
                      <a:pt x="221" y="541"/>
                      <a:pt x="215" y="542"/>
                      <a:pt x="209" y="542"/>
                    </a:cubicBezTo>
                    <a:moveTo>
                      <a:pt x="238" y="540"/>
                    </a:moveTo>
                    <a:cubicBezTo>
                      <a:pt x="238" y="535"/>
                      <a:pt x="241" y="526"/>
                      <a:pt x="242" y="524"/>
                    </a:cubicBezTo>
                    <a:cubicBezTo>
                      <a:pt x="243" y="516"/>
                      <a:pt x="244" y="508"/>
                      <a:pt x="246" y="501"/>
                    </a:cubicBezTo>
                    <a:cubicBezTo>
                      <a:pt x="248" y="494"/>
                      <a:pt x="247" y="489"/>
                      <a:pt x="247" y="483"/>
                    </a:cubicBezTo>
                    <a:cubicBezTo>
                      <a:pt x="248" y="485"/>
                      <a:pt x="249" y="487"/>
                      <a:pt x="250" y="489"/>
                    </a:cubicBezTo>
                    <a:cubicBezTo>
                      <a:pt x="254" y="495"/>
                      <a:pt x="257" y="501"/>
                      <a:pt x="260" y="508"/>
                    </a:cubicBezTo>
                    <a:cubicBezTo>
                      <a:pt x="262" y="514"/>
                      <a:pt x="265" y="527"/>
                      <a:pt x="270" y="533"/>
                    </a:cubicBezTo>
                    <a:cubicBezTo>
                      <a:pt x="259" y="536"/>
                      <a:pt x="248" y="538"/>
                      <a:pt x="238" y="540"/>
                    </a:cubicBezTo>
                    <a:moveTo>
                      <a:pt x="180" y="539"/>
                    </a:moveTo>
                    <a:cubicBezTo>
                      <a:pt x="164" y="536"/>
                      <a:pt x="150" y="531"/>
                      <a:pt x="139" y="525"/>
                    </a:cubicBezTo>
                    <a:cubicBezTo>
                      <a:pt x="143" y="520"/>
                      <a:pt x="146" y="515"/>
                      <a:pt x="150" y="511"/>
                    </a:cubicBezTo>
                    <a:cubicBezTo>
                      <a:pt x="157" y="502"/>
                      <a:pt x="166" y="493"/>
                      <a:pt x="173" y="483"/>
                    </a:cubicBezTo>
                    <a:cubicBezTo>
                      <a:pt x="174" y="482"/>
                      <a:pt x="174" y="482"/>
                      <a:pt x="174" y="481"/>
                    </a:cubicBezTo>
                    <a:cubicBezTo>
                      <a:pt x="174" y="482"/>
                      <a:pt x="174" y="484"/>
                      <a:pt x="175" y="487"/>
                    </a:cubicBezTo>
                    <a:cubicBezTo>
                      <a:pt x="176" y="493"/>
                      <a:pt x="177" y="500"/>
                      <a:pt x="178" y="506"/>
                    </a:cubicBezTo>
                    <a:cubicBezTo>
                      <a:pt x="179" y="517"/>
                      <a:pt x="179" y="528"/>
                      <a:pt x="180" y="539"/>
                    </a:cubicBezTo>
                    <a:moveTo>
                      <a:pt x="606" y="515"/>
                    </a:moveTo>
                    <a:cubicBezTo>
                      <a:pt x="609" y="510"/>
                      <a:pt x="612" y="504"/>
                      <a:pt x="616" y="499"/>
                    </a:cubicBezTo>
                    <a:cubicBezTo>
                      <a:pt x="618" y="494"/>
                      <a:pt x="620" y="490"/>
                      <a:pt x="622" y="486"/>
                    </a:cubicBezTo>
                    <a:cubicBezTo>
                      <a:pt x="623" y="484"/>
                      <a:pt x="624" y="482"/>
                      <a:pt x="624" y="479"/>
                    </a:cubicBezTo>
                    <a:cubicBezTo>
                      <a:pt x="629" y="485"/>
                      <a:pt x="633" y="493"/>
                      <a:pt x="637" y="498"/>
                    </a:cubicBezTo>
                    <a:cubicBezTo>
                      <a:pt x="639" y="502"/>
                      <a:pt x="641" y="506"/>
                      <a:pt x="644" y="509"/>
                    </a:cubicBezTo>
                    <a:cubicBezTo>
                      <a:pt x="643" y="509"/>
                      <a:pt x="642" y="509"/>
                      <a:pt x="642" y="510"/>
                    </a:cubicBezTo>
                    <a:cubicBezTo>
                      <a:pt x="628" y="514"/>
                      <a:pt x="616" y="515"/>
                      <a:pt x="606" y="515"/>
                    </a:cubicBezTo>
                    <a:moveTo>
                      <a:pt x="187" y="535"/>
                    </a:moveTo>
                    <a:cubicBezTo>
                      <a:pt x="186" y="524"/>
                      <a:pt x="186" y="512"/>
                      <a:pt x="184" y="501"/>
                    </a:cubicBezTo>
                    <a:cubicBezTo>
                      <a:pt x="184" y="497"/>
                      <a:pt x="183" y="483"/>
                      <a:pt x="181" y="476"/>
                    </a:cubicBezTo>
                    <a:cubicBezTo>
                      <a:pt x="182" y="476"/>
                      <a:pt x="182" y="476"/>
                      <a:pt x="182" y="476"/>
                    </a:cubicBezTo>
                    <a:cubicBezTo>
                      <a:pt x="189" y="477"/>
                      <a:pt x="196" y="478"/>
                      <a:pt x="203" y="478"/>
                    </a:cubicBezTo>
                    <a:cubicBezTo>
                      <a:pt x="205" y="478"/>
                      <a:pt x="206" y="478"/>
                      <a:pt x="208" y="478"/>
                    </a:cubicBezTo>
                    <a:cubicBezTo>
                      <a:pt x="204" y="485"/>
                      <a:pt x="202" y="494"/>
                      <a:pt x="199" y="501"/>
                    </a:cubicBezTo>
                    <a:cubicBezTo>
                      <a:pt x="196" y="508"/>
                      <a:pt x="193" y="515"/>
                      <a:pt x="191" y="523"/>
                    </a:cubicBezTo>
                    <a:cubicBezTo>
                      <a:pt x="190" y="526"/>
                      <a:pt x="189" y="531"/>
                      <a:pt x="187" y="535"/>
                    </a:cubicBezTo>
                    <a:moveTo>
                      <a:pt x="602" y="507"/>
                    </a:moveTo>
                    <a:cubicBezTo>
                      <a:pt x="602" y="503"/>
                      <a:pt x="601" y="499"/>
                      <a:pt x="601" y="494"/>
                    </a:cubicBezTo>
                    <a:cubicBezTo>
                      <a:pt x="601" y="491"/>
                      <a:pt x="600" y="488"/>
                      <a:pt x="599" y="485"/>
                    </a:cubicBezTo>
                    <a:cubicBezTo>
                      <a:pt x="599" y="482"/>
                      <a:pt x="600" y="478"/>
                      <a:pt x="599" y="474"/>
                    </a:cubicBezTo>
                    <a:cubicBezTo>
                      <a:pt x="600" y="475"/>
                      <a:pt x="601" y="475"/>
                      <a:pt x="601" y="475"/>
                    </a:cubicBezTo>
                    <a:cubicBezTo>
                      <a:pt x="606" y="477"/>
                      <a:pt x="611" y="478"/>
                      <a:pt x="616" y="478"/>
                    </a:cubicBezTo>
                    <a:cubicBezTo>
                      <a:pt x="617" y="478"/>
                      <a:pt x="617" y="478"/>
                      <a:pt x="617" y="478"/>
                    </a:cubicBezTo>
                    <a:cubicBezTo>
                      <a:pt x="617" y="478"/>
                      <a:pt x="617" y="479"/>
                      <a:pt x="617" y="479"/>
                    </a:cubicBezTo>
                    <a:cubicBezTo>
                      <a:pt x="616" y="484"/>
                      <a:pt x="613" y="488"/>
                      <a:pt x="611" y="492"/>
                    </a:cubicBezTo>
                    <a:cubicBezTo>
                      <a:pt x="608" y="497"/>
                      <a:pt x="605" y="502"/>
                      <a:pt x="602" y="507"/>
                    </a:cubicBezTo>
                    <a:moveTo>
                      <a:pt x="232" y="532"/>
                    </a:moveTo>
                    <a:cubicBezTo>
                      <a:pt x="231" y="528"/>
                      <a:pt x="229" y="525"/>
                      <a:pt x="228" y="521"/>
                    </a:cubicBezTo>
                    <a:cubicBezTo>
                      <a:pt x="227" y="513"/>
                      <a:pt x="224" y="506"/>
                      <a:pt x="223" y="499"/>
                    </a:cubicBezTo>
                    <a:cubicBezTo>
                      <a:pt x="222" y="493"/>
                      <a:pt x="222" y="484"/>
                      <a:pt x="219" y="477"/>
                    </a:cubicBezTo>
                    <a:cubicBezTo>
                      <a:pt x="227" y="476"/>
                      <a:pt x="234" y="475"/>
                      <a:pt x="241" y="473"/>
                    </a:cubicBezTo>
                    <a:cubicBezTo>
                      <a:pt x="240" y="477"/>
                      <a:pt x="241" y="481"/>
                      <a:pt x="241" y="485"/>
                    </a:cubicBezTo>
                    <a:cubicBezTo>
                      <a:pt x="241" y="494"/>
                      <a:pt x="238" y="504"/>
                      <a:pt x="236" y="513"/>
                    </a:cubicBezTo>
                    <a:cubicBezTo>
                      <a:pt x="235" y="519"/>
                      <a:pt x="233" y="526"/>
                      <a:pt x="232" y="532"/>
                    </a:cubicBezTo>
                    <a:moveTo>
                      <a:pt x="596" y="515"/>
                    </a:moveTo>
                    <a:cubicBezTo>
                      <a:pt x="595" y="515"/>
                      <a:pt x="594" y="515"/>
                      <a:pt x="594" y="515"/>
                    </a:cubicBezTo>
                    <a:cubicBezTo>
                      <a:pt x="579" y="514"/>
                      <a:pt x="566" y="514"/>
                      <a:pt x="555" y="506"/>
                    </a:cubicBezTo>
                    <a:cubicBezTo>
                      <a:pt x="567" y="494"/>
                      <a:pt x="579" y="482"/>
                      <a:pt x="592" y="472"/>
                    </a:cubicBezTo>
                    <a:cubicBezTo>
                      <a:pt x="592" y="475"/>
                      <a:pt x="592" y="478"/>
                      <a:pt x="592" y="481"/>
                    </a:cubicBezTo>
                    <a:cubicBezTo>
                      <a:pt x="592" y="486"/>
                      <a:pt x="593" y="490"/>
                      <a:pt x="594" y="495"/>
                    </a:cubicBezTo>
                    <a:cubicBezTo>
                      <a:pt x="595" y="501"/>
                      <a:pt x="596" y="508"/>
                      <a:pt x="596" y="515"/>
                    </a:cubicBezTo>
                    <a:moveTo>
                      <a:pt x="281" y="530"/>
                    </a:moveTo>
                    <a:cubicBezTo>
                      <a:pt x="282" y="520"/>
                      <a:pt x="282" y="509"/>
                      <a:pt x="282" y="500"/>
                    </a:cubicBezTo>
                    <a:cubicBezTo>
                      <a:pt x="282" y="493"/>
                      <a:pt x="283" y="487"/>
                      <a:pt x="283" y="481"/>
                    </a:cubicBezTo>
                    <a:cubicBezTo>
                      <a:pt x="283" y="477"/>
                      <a:pt x="283" y="472"/>
                      <a:pt x="283" y="467"/>
                    </a:cubicBezTo>
                    <a:cubicBezTo>
                      <a:pt x="288" y="474"/>
                      <a:pt x="293" y="482"/>
                      <a:pt x="297" y="489"/>
                    </a:cubicBezTo>
                    <a:cubicBezTo>
                      <a:pt x="301" y="495"/>
                      <a:pt x="305" y="502"/>
                      <a:pt x="308" y="508"/>
                    </a:cubicBezTo>
                    <a:cubicBezTo>
                      <a:pt x="309" y="511"/>
                      <a:pt x="310" y="514"/>
                      <a:pt x="312" y="517"/>
                    </a:cubicBezTo>
                    <a:cubicBezTo>
                      <a:pt x="311" y="517"/>
                      <a:pt x="310" y="517"/>
                      <a:pt x="310" y="518"/>
                    </a:cubicBezTo>
                    <a:cubicBezTo>
                      <a:pt x="300" y="523"/>
                      <a:pt x="291" y="527"/>
                      <a:pt x="281" y="530"/>
                    </a:cubicBezTo>
                    <a:moveTo>
                      <a:pt x="129" y="518"/>
                    </a:moveTo>
                    <a:cubicBezTo>
                      <a:pt x="116" y="509"/>
                      <a:pt x="108" y="499"/>
                      <a:pt x="101" y="490"/>
                    </a:cubicBezTo>
                    <a:cubicBezTo>
                      <a:pt x="115" y="487"/>
                      <a:pt x="129" y="476"/>
                      <a:pt x="140" y="467"/>
                    </a:cubicBezTo>
                    <a:cubicBezTo>
                      <a:pt x="140" y="467"/>
                      <a:pt x="140" y="467"/>
                      <a:pt x="140" y="467"/>
                    </a:cubicBezTo>
                    <a:cubicBezTo>
                      <a:pt x="139" y="469"/>
                      <a:pt x="139" y="471"/>
                      <a:pt x="138" y="472"/>
                    </a:cubicBezTo>
                    <a:cubicBezTo>
                      <a:pt x="136" y="478"/>
                      <a:pt x="136" y="484"/>
                      <a:pt x="135" y="490"/>
                    </a:cubicBezTo>
                    <a:cubicBezTo>
                      <a:pt x="133" y="499"/>
                      <a:pt x="130" y="508"/>
                      <a:pt x="129" y="518"/>
                    </a:cubicBezTo>
                    <a:moveTo>
                      <a:pt x="650" y="505"/>
                    </a:moveTo>
                    <a:cubicBezTo>
                      <a:pt x="646" y="501"/>
                      <a:pt x="641" y="492"/>
                      <a:pt x="639" y="489"/>
                    </a:cubicBezTo>
                    <a:cubicBezTo>
                      <a:pt x="636" y="485"/>
                      <a:pt x="633" y="480"/>
                      <a:pt x="630" y="476"/>
                    </a:cubicBezTo>
                    <a:cubicBezTo>
                      <a:pt x="638" y="474"/>
                      <a:pt x="644" y="470"/>
                      <a:pt x="650" y="466"/>
                    </a:cubicBezTo>
                    <a:cubicBezTo>
                      <a:pt x="650" y="472"/>
                      <a:pt x="651" y="479"/>
                      <a:pt x="651" y="485"/>
                    </a:cubicBezTo>
                    <a:cubicBezTo>
                      <a:pt x="651" y="491"/>
                      <a:pt x="651" y="499"/>
                      <a:pt x="650" y="505"/>
                    </a:cubicBezTo>
                    <a:moveTo>
                      <a:pt x="136" y="516"/>
                    </a:moveTo>
                    <a:cubicBezTo>
                      <a:pt x="138" y="506"/>
                      <a:pt x="141" y="496"/>
                      <a:pt x="143" y="487"/>
                    </a:cubicBezTo>
                    <a:cubicBezTo>
                      <a:pt x="144" y="479"/>
                      <a:pt x="147" y="471"/>
                      <a:pt x="148" y="463"/>
                    </a:cubicBezTo>
                    <a:cubicBezTo>
                      <a:pt x="155" y="467"/>
                      <a:pt x="163" y="471"/>
                      <a:pt x="171" y="473"/>
                    </a:cubicBezTo>
                    <a:cubicBezTo>
                      <a:pt x="166" y="477"/>
                      <a:pt x="162" y="485"/>
                      <a:pt x="159" y="488"/>
                    </a:cubicBezTo>
                    <a:cubicBezTo>
                      <a:pt x="153" y="496"/>
                      <a:pt x="146" y="504"/>
                      <a:pt x="140" y="512"/>
                    </a:cubicBezTo>
                    <a:cubicBezTo>
                      <a:pt x="139" y="513"/>
                      <a:pt x="138" y="514"/>
                      <a:pt x="136" y="516"/>
                    </a:cubicBezTo>
                    <a:moveTo>
                      <a:pt x="657" y="504"/>
                    </a:moveTo>
                    <a:cubicBezTo>
                      <a:pt x="658" y="499"/>
                      <a:pt x="659" y="493"/>
                      <a:pt x="659" y="488"/>
                    </a:cubicBezTo>
                    <a:cubicBezTo>
                      <a:pt x="659" y="480"/>
                      <a:pt x="657" y="470"/>
                      <a:pt x="658" y="462"/>
                    </a:cubicBezTo>
                    <a:cubicBezTo>
                      <a:pt x="665" y="463"/>
                      <a:pt x="674" y="467"/>
                      <a:pt x="679" y="470"/>
                    </a:cubicBezTo>
                    <a:cubicBezTo>
                      <a:pt x="685" y="473"/>
                      <a:pt x="692" y="475"/>
                      <a:pt x="698" y="475"/>
                    </a:cubicBezTo>
                    <a:cubicBezTo>
                      <a:pt x="687" y="488"/>
                      <a:pt x="674" y="497"/>
                      <a:pt x="657" y="504"/>
                    </a:cubicBezTo>
                    <a:moveTo>
                      <a:pt x="274" y="525"/>
                    </a:moveTo>
                    <a:cubicBezTo>
                      <a:pt x="270" y="517"/>
                      <a:pt x="263" y="498"/>
                      <a:pt x="262" y="495"/>
                    </a:cubicBezTo>
                    <a:cubicBezTo>
                      <a:pt x="260" y="489"/>
                      <a:pt x="256" y="485"/>
                      <a:pt x="254" y="479"/>
                    </a:cubicBezTo>
                    <a:cubicBezTo>
                      <a:pt x="253" y="477"/>
                      <a:pt x="251" y="473"/>
                      <a:pt x="249" y="470"/>
                    </a:cubicBezTo>
                    <a:cubicBezTo>
                      <a:pt x="258" y="468"/>
                      <a:pt x="267" y="464"/>
                      <a:pt x="276" y="460"/>
                    </a:cubicBezTo>
                    <a:cubicBezTo>
                      <a:pt x="275" y="470"/>
                      <a:pt x="277" y="481"/>
                      <a:pt x="275" y="491"/>
                    </a:cubicBezTo>
                    <a:cubicBezTo>
                      <a:pt x="274" y="502"/>
                      <a:pt x="275" y="514"/>
                      <a:pt x="274" y="525"/>
                    </a:cubicBezTo>
                    <a:moveTo>
                      <a:pt x="556" y="495"/>
                    </a:moveTo>
                    <a:cubicBezTo>
                      <a:pt x="559" y="484"/>
                      <a:pt x="564" y="473"/>
                      <a:pt x="569" y="464"/>
                    </a:cubicBezTo>
                    <a:cubicBezTo>
                      <a:pt x="570" y="460"/>
                      <a:pt x="574" y="455"/>
                      <a:pt x="577" y="450"/>
                    </a:cubicBezTo>
                    <a:cubicBezTo>
                      <a:pt x="579" y="456"/>
                      <a:pt x="583" y="461"/>
                      <a:pt x="587" y="466"/>
                    </a:cubicBezTo>
                    <a:cubicBezTo>
                      <a:pt x="576" y="475"/>
                      <a:pt x="566" y="485"/>
                      <a:pt x="556" y="495"/>
                    </a:cubicBezTo>
                    <a:moveTo>
                      <a:pt x="103" y="481"/>
                    </a:moveTo>
                    <a:cubicBezTo>
                      <a:pt x="106" y="476"/>
                      <a:pt x="109" y="471"/>
                      <a:pt x="112" y="466"/>
                    </a:cubicBezTo>
                    <a:cubicBezTo>
                      <a:pt x="117" y="459"/>
                      <a:pt x="121" y="452"/>
                      <a:pt x="124" y="444"/>
                    </a:cubicBezTo>
                    <a:cubicBezTo>
                      <a:pt x="129" y="449"/>
                      <a:pt x="134" y="453"/>
                      <a:pt x="139" y="457"/>
                    </a:cubicBezTo>
                    <a:cubicBezTo>
                      <a:pt x="134" y="459"/>
                      <a:pt x="130" y="464"/>
                      <a:pt x="127" y="466"/>
                    </a:cubicBezTo>
                    <a:cubicBezTo>
                      <a:pt x="120" y="471"/>
                      <a:pt x="112" y="479"/>
                      <a:pt x="103" y="481"/>
                    </a:cubicBezTo>
                    <a:moveTo>
                      <a:pt x="539" y="444"/>
                    </a:moveTo>
                    <a:cubicBezTo>
                      <a:pt x="546" y="444"/>
                      <a:pt x="553" y="444"/>
                      <a:pt x="559" y="444"/>
                    </a:cubicBezTo>
                    <a:cubicBezTo>
                      <a:pt x="563" y="444"/>
                      <a:pt x="567" y="444"/>
                      <a:pt x="571" y="443"/>
                    </a:cubicBezTo>
                    <a:cubicBezTo>
                      <a:pt x="571" y="444"/>
                      <a:pt x="571" y="444"/>
                      <a:pt x="571" y="444"/>
                    </a:cubicBezTo>
                    <a:cubicBezTo>
                      <a:pt x="569" y="447"/>
                      <a:pt x="568" y="449"/>
                      <a:pt x="566" y="452"/>
                    </a:cubicBezTo>
                    <a:cubicBezTo>
                      <a:pt x="558" y="466"/>
                      <a:pt x="551" y="483"/>
                      <a:pt x="547" y="500"/>
                    </a:cubicBezTo>
                    <a:cubicBezTo>
                      <a:pt x="545" y="498"/>
                      <a:pt x="544" y="496"/>
                      <a:pt x="542" y="494"/>
                    </a:cubicBezTo>
                    <a:cubicBezTo>
                      <a:pt x="533" y="482"/>
                      <a:pt x="529" y="466"/>
                      <a:pt x="529" y="451"/>
                    </a:cubicBezTo>
                    <a:cubicBezTo>
                      <a:pt x="529" y="449"/>
                      <a:pt x="529" y="446"/>
                      <a:pt x="530" y="444"/>
                    </a:cubicBezTo>
                    <a:cubicBezTo>
                      <a:pt x="533" y="444"/>
                      <a:pt x="536" y="444"/>
                      <a:pt x="539" y="444"/>
                    </a:cubicBezTo>
                    <a:moveTo>
                      <a:pt x="84" y="452"/>
                    </a:moveTo>
                    <a:cubicBezTo>
                      <a:pt x="89" y="452"/>
                      <a:pt x="93" y="450"/>
                      <a:pt x="97" y="450"/>
                    </a:cubicBezTo>
                    <a:cubicBezTo>
                      <a:pt x="101" y="450"/>
                      <a:pt x="105" y="449"/>
                      <a:pt x="109" y="447"/>
                    </a:cubicBezTo>
                    <a:cubicBezTo>
                      <a:pt x="110" y="447"/>
                      <a:pt x="114" y="444"/>
                      <a:pt x="117" y="442"/>
                    </a:cubicBezTo>
                    <a:cubicBezTo>
                      <a:pt x="114" y="449"/>
                      <a:pt x="110" y="455"/>
                      <a:pt x="106" y="462"/>
                    </a:cubicBezTo>
                    <a:cubicBezTo>
                      <a:pt x="102" y="468"/>
                      <a:pt x="99" y="475"/>
                      <a:pt x="95" y="481"/>
                    </a:cubicBezTo>
                    <a:cubicBezTo>
                      <a:pt x="94" y="479"/>
                      <a:pt x="93" y="477"/>
                      <a:pt x="93" y="476"/>
                    </a:cubicBezTo>
                    <a:cubicBezTo>
                      <a:pt x="89" y="470"/>
                      <a:pt x="86" y="464"/>
                      <a:pt x="83" y="458"/>
                    </a:cubicBezTo>
                    <a:cubicBezTo>
                      <a:pt x="82" y="456"/>
                      <a:pt x="82" y="454"/>
                      <a:pt x="81" y="452"/>
                    </a:cubicBezTo>
                    <a:cubicBezTo>
                      <a:pt x="81" y="452"/>
                      <a:pt x="82" y="452"/>
                      <a:pt x="83" y="452"/>
                    </a:cubicBezTo>
                    <a:cubicBezTo>
                      <a:pt x="83" y="452"/>
                      <a:pt x="84" y="452"/>
                      <a:pt x="84" y="452"/>
                    </a:cubicBezTo>
                    <a:moveTo>
                      <a:pt x="321" y="511"/>
                    </a:moveTo>
                    <a:cubicBezTo>
                      <a:pt x="322" y="501"/>
                      <a:pt x="321" y="489"/>
                      <a:pt x="321" y="479"/>
                    </a:cubicBezTo>
                    <a:cubicBezTo>
                      <a:pt x="321" y="466"/>
                      <a:pt x="318" y="453"/>
                      <a:pt x="318" y="440"/>
                    </a:cubicBezTo>
                    <a:cubicBezTo>
                      <a:pt x="329" y="447"/>
                      <a:pt x="335" y="459"/>
                      <a:pt x="344" y="468"/>
                    </a:cubicBezTo>
                    <a:cubicBezTo>
                      <a:pt x="349" y="473"/>
                      <a:pt x="354" y="481"/>
                      <a:pt x="360" y="485"/>
                    </a:cubicBezTo>
                    <a:cubicBezTo>
                      <a:pt x="344" y="497"/>
                      <a:pt x="331" y="506"/>
                      <a:pt x="321" y="511"/>
                    </a:cubicBezTo>
                    <a:moveTo>
                      <a:pt x="314" y="504"/>
                    </a:moveTo>
                    <a:cubicBezTo>
                      <a:pt x="314" y="503"/>
                      <a:pt x="313" y="502"/>
                      <a:pt x="313" y="501"/>
                    </a:cubicBezTo>
                    <a:cubicBezTo>
                      <a:pt x="309" y="495"/>
                      <a:pt x="306" y="488"/>
                      <a:pt x="302" y="482"/>
                    </a:cubicBezTo>
                    <a:cubicBezTo>
                      <a:pt x="296" y="473"/>
                      <a:pt x="290" y="464"/>
                      <a:pt x="283" y="456"/>
                    </a:cubicBezTo>
                    <a:cubicBezTo>
                      <a:pt x="293" y="451"/>
                      <a:pt x="302" y="445"/>
                      <a:pt x="311" y="439"/>
                    </a:cubicBezTo>
                    <a:cubicBezTo>
                      <a:pt x="311" y="443"/>
                      <a:pt x="311" y="447"/>
                      <a:pt x="311" y="451"/>
                    </a:cubicBezTo>
                    <a:cubicBezTo>
                      <a:pt x="312" y="459"/>
                      <a:pt x="312" y="467"/>
                      <a:pt x="313" y="475"/>
                    </a:cubicBezTo>
                    <a:cubicBezTo>
                      <a:pt x="314" y="484"/>
                      <a:pt x="314" y="494"/>
                      <a:pt x="314" y="504"/>
                    </a:cubicBezTo>
                    <a:moveTo>
                      <a:pt x="699" y="467"/>
                    </a:moveTo>
                    <a:cubicBezTo>
                      <a:pt x="686" y="467"/>
                      <a:pt x="674" y="457"/>
                      <a:pt x="661" y="455"/>
                    </a:cubicBezTo>
                    <a:cubicBezTo>
                      <a:pt x="668" y="447"/>
                      <a:pt x="673" y="438"/>
                      <a:pt x="677" y="428"/>
                    </a:cubicBezTo>
                    <a:cubicBezTo>
                      <a:pt x="677" y="429"/>
                      <a:pt x="677" y="430"/>
                      <a:pt x="678" y="430"/>
                    </a:cubicBezTo>
                    <a:cubicBezTo>
                      <a:pt x="682" y="436"/>
                      <a:pt x="684" y="442"/>
                      <a:pt x="687" y="447"/>
                    </a:cubicBezTo>
                    <a:cubicBezTo>
                      <a:pt x="692" y="454"/>
                      <a:pt x="696" y="460"/>
                      <a:pt x="699" y="467"/>
                    </a:cubicBezTo>
                    <a:moveTo>
                      <a:pt x="88" y="424"/>
                    </a:moveTo>
                    <a:cubicBezTo>
                      <a:pt x="89" y="424"/>
                      <a:pt x="90" y="424"/>
                      <a:pt x="91" y="424"/>
                    </a:cubicBezTo>
                    <a:cubicBezTo>
                      <a:pt x="92" y="424"/>
                      <a:pt x="93" y="424"/>
                      <a:pt x="95" y="423"/>
                    </a:cubicBezTo>
                    <a:cubicBezTo>
                      <a:pt x="92" y="426"/>
                      <a:pt x="90" y="428"/>
                      <a:pt x="87" y="430"/>
                    </a:cubicBezTo>
                    <a:cubicBezTo>
                      <a:pt x="86" y="431"/>
                      <a:pt x="86" y="431"/>
                      <a:pt x="85" y="432"/>
                    </a:cubicBezTo>
                    <a:cubicBezTo>
                      <a:pt x="83" y="434"/>
                      <a:pt x="80" y="437"/>
                      <a:pt x="78" y="440"/>
                    </a:cubicBezTo>
                    <a:cubicBezTo>
                      <a:pt x="77" y="438"/>
                      <a:pt x="77" y="437"/>
                      <a:pt x="77" y="435"/>
                    </a:cubicBezTo>
                    <a:cubicBezTo>
                      <a:pt x="77" y="432"/>
                      <a:pt x="77" y="428"/>
                      <a:pt x="77" y="424"/>
                    </a:cubicBezTo>
                    <a:cubicBezTo>
                      <a:pt x="78" y="424"/>
                      <a:pt x="80" y="425"/>
                      <a:pt x="82" y="425"/>
                    </a:cubicBezTo>
                    <a:cubicBezTo>
                      <a:pt x="84" y="425"/>
                      <a:pt x="86" y="424"/>
                      <a:pt x="88" y="424"/>
                    </a:cubicBezTo>
                    <a:moveTo>
                      <a:pt x="86" y="441"/>
                    </a:moveTo>
                    <a:cubicBezTo>
                      <a:pt x="88" y="440"/>
                      <a:pt x="90" y="438"/>
                      <a:pt x="91" y="437"/>
                    </a:cubicBezTo>
                    <a:cubicBezTo>
                      <a:pt x="96" y="433"/>
                      <a:pt x="101" y="428"/>
                      <a:pt x="106" y="423"/>
                    </a:cubicBezTo>
                    <a:cubicBezTo>
                      <a:pt x="109" y="427"/>
                      <a:pt x="112" y="431"/>
                      <a:pt x="115" y="435"/>
                    </a:cubicBezTo>
                    <a:cubicBezTo>
                      <a:pt x="111" y="437"/>
                      <a:pt x="108" y="439"/>
                      <a:pt x="106" y="440"/>
                    </a:cubicBezTo>
                    <a:cubicBezTo>
                      <a:pt x="101" y="443"/>
                      <a:pt x="92" y="444"/>
                      <a:pt x="85" y="445"/>
                    </a:cubicBezTo>
                    <a:cubicBezTo>
                      <a:pt x="85" y="445"/>
                      <a:pt x="85" y="445"/>
                      <a:pt x="84" y="445"/>
                    </a:cubicBezTo>
                    <a:cubicBezTo>
                      <a:pt x="84" y="445"/>
                      <a:pt x="83" y="445"/>
                      <a:pt x="83" y="445"/>
                    </a:cubicBezTo>
                    <a:cubicBezTo>
                      <a:pt x="84" y="444"/>
                      <a:pt x="85" y="442"/>
                      <a:pt x="86" y="441"/>
                    </a:cubicBezTo>
                    <a:moveTo>
                      <a:pt x="537" y="437"/>
                    </a:moveTo>
                    <a:cubicBezTo>
                      <a:pt x="536" y="437"/>
                      <a:pt x="536" y="437"/>
                      <a:pt x="535" y="437"/>
                    </a:cubicBezTo>
                    <a:cubicBezTo>
                      <a:pt x="539" y="432"/>
                      <a:pt x="548" y="429"/>
                      <a:pt x="553" y="427"/>
                    </a:cubicBezTo>
                    <a:cubicBezTo>
                      <a:pt x="561" y="425"/>
                      <a:pt x="570" y="424"/>
                      <a:pt x="578" y="423"/>
                    </a:cubicBezTo>
                    <a:cubicBezTo>
                      <a:pt x="577" y="424"/>
                      <a:pt x="577" y="425"/>
                      <a:pt x="577" y="426"/>
                    </a:cubicBezTo>
                    <a:cubicBezTo>
                      <a:pt x="576" y="429"/>
                      <a:pt x="575" y="432"/>
                      <a:pt x="575" y="436"/>
                    </a:cubicBezTo>
                    <a:cubicBezTo>
                      <a:pt x="572" y="435"/>
                      <a:pt x="570" y="435"/>
                      <a:pt x="568" y="435"/>
                    </a:cubicBezTo>
                    <a:cubicBezTo>
                      <a:pt x="562" y="435"/>
                      <a:pt x="557" y="436"/>
                      <a:pt x="552" y="436"/>
                    </a:cubicBezTo>
                    <a:cubicBezTo>
                      <a:pt x="547" y="436"/>
                      <a:pt x="542" y="437"/>
                      <a:pt x="537" y="437"/>
                    </a:cubicBezTo>
                    <a:moveTo>
                      <a:pt x="718" y="420"/>
                    </a:moveTo>
                    <a:cubicBezTo>
                      <a:pt x="720" y="420"/>
                      <a:pt x="721" y="420"/>
                      <a:pt x="723" y="419"/>
                    </a:cubicBezTo>
                    <a:cubicBezTo>
                      <a:pt x="722" y="422"/>
                      <a:pt x="722" y="424"/>
                      <a:pt x="721" y="426"/>
                    </a:cubicBezTo>
                    <a:cubicBezTo>
                      <a:pt x="721" y="429"/>
                      <a:pt x="720" y="432"/>
                      <a:pt x="719" y="434"/>
                    </a:cubicBezTo>
                    <a:cubicBezTo>
                      <a:pt x="718" y="441"/>
                      <a:pt x="715" y="446"/>
                      <a:pt x="713" y="452"/>
                    </a:cubicBezTo>
                    <a:cubicBezTo>
                      <a:pt x="711" y="456"/>
                      <a:pt x="708" y="461"/>
                      <a:pt x="706" y="465"/>
                    </a:cubicBezTo>
                    <a:cubicBezTo>
                      <a:pt x="704" y="459"/>
                      <a:pt x="701" y="455"/>
                      <a:pt x="698" y="450"/>
                    </a:cubicBezTo>
                    <a:cubicBezTo>
                      <a:pt x="694" y="443"/>
                      <a:pt x="690" y="432"/>
                      <a:pt x="684" y="426"/>
                    </a:cubicBezTo>
                    <a:cubicBezTo>
                      <a:pt x="684" y="426"/>
                      <a:pt x="685" y="426"/>
                      <a:pt x="685" y="426"/>
                    </a:cubicBezTo>
                    <a:cubicBezTo>
                      <a:pt x="687" y="426"/>
                      <a:pt x="691" y="426"/>
                      <a:pt x="695" y="425"/>
                    </a:cubicBezTo>
                    <a:cubicBezTo>
                      <a:pt x="700" y="424"/>
                      <a:pt x="705" y="422"/>
                      <a:pt x="707" y="422"/>
                    </a:cubicBezTo>
                    <a:cubicBezTo>
                      <a:pt x="710" y="422"/>
                      <a:pt x="714" y="421"/>
                      <a:pt x="718" y="420"/>
                    </a:cubicBezTo>
                    <a:moveTo>
                      <a:pt x="618" y="451"/>
                    </a:moveTo>
                    <a:cubicBezTo>
                      <a:pt x="608" y="449"/>
                      <a:pt x="604" y="437"/>
                      <a:pt x="617" y="416"/>
                    </a:cubicBezTo>
                    <a:cubicBezTo>
                      <a:pt x="621" y="423"/>
                      <a:pt x="622" y="433"/>
                      <a:pt x="619" y="441"/>
                    </a:cubicBezTo>
                    <a:cubicBezTo>
                      <a:pt x="618" y="444"/>
                      <a:pt x="618" y="448"/>
                      <a:pt x="618" y="451"/>
                    </a:cubicBezTo>
                    <a:moveTo>
                      <a:pt x="88" y="411"/>
                    </a:moveTo>
                    <a:cubicBezTo>
                      <a:pt x="90" y="410"/>
                      <a:pt x="92" y="408"/>
                      <a:pt x="93" y="406"/>
                    </a:cubicBezTo>
                    <a:cubicBezTo>
                      <a:pt x="94" y="406"/>
                      <a:pt x="94" y="405"/>
                      <a:pt x="95" y="405"/>
                    </a:cubicBezTo>
                    <a:cubicBezTo>
                      <a:pt x="96" y="407"/>
                      <a:pt x="97" y="409"/>
                      <a:pt x="98" y="412"/>
                    </a:cubicBezTo>
                    <a:cubicBezTo>
                      <a:pt x="95" y="413"/>
                      <a:pt x="92" y="414"/>
                      <a:pt x="88" y="415"/>
                    </a:cubicBezTo>
                    <a:cubicBezTo>
                      <a:pt x="87" y="416"/>
                      <a:pt x="85" y="416"/>
                      <a:pt x="83" y="416"/>
                    </a:cubicBezTo>
                    <a:cubicBezTo>
                      <a:pt x="85" y="415"/>
                      <a:pt x="87" y="413"/>
                      <a:pt x="88" y="411"/>
                    </a:cubicBezTo>
                    <a:moveTo>
                      <a:pt x="372" y="476"/>
                    </a:moveTo>
                    <a:cubicBezTo>
                      <a:pt x="372" y="466"/>
                      <a:pt x="371" y="455"/>
                      <a:pt x="370" y="445"/>
                    </a:cubicBezTo>
                    <a:cubicBezTo>
                      <a:pt x="370" y="436"/>
                      <a:pt x="368" y="427"/>
                      <a:pt x="367" y="418"/>
                    </a:cubicBezTo>
                    <a:cubicBezTo>
                      <a:pt x="367" y="414"/>
                      <a:pt x="365" y="409"/>
                      <a:pt x="365" y="404"/>
                    </a:cubicBezTo>
                    <a:cubicBezTo>
                      <a:pt x="379" y="418"/>
                      <a:pt x="388" y="438"/>
                      <a:pt x="405" y="448"/>
                    </a:cubicBezTo>
                    <a:cubicBezTo>
                      <a:pt x="393" y="459"/>
                      <a:pt x="382" y="468"/>
                      <a:pt x="372" y="476"/>
                    </a:cubicBezTo>
                    <a:moveTo>
                      <a:pt x="365" y="479"/>
                    </a:moveTo>
                    <a:cubicBezTo>
                      <a:pt x="361" y="477"/>
                      <a:pt x="357" y="471"/>
                      <a:pt x="354" y="467"/>
                    </a:cubicBezTo>
                    <a:cubicBezTo>
                      <a:pt x="350" y="462"/>
                      <a:pt x="345" y="457"/>
                      <a:pt x="340" y="451"/>
                    </a:cubicBezTo>
                    <a:cubicBezTo>
                      <a:pt x="334" y="444"/>
                      <a:pt x="328" y="437"/>
                      <a:pt x="320" y="433"/>
                    </a:cubicBezTo>
                    <a:cubicBezTo>
                      <a:pt x="329" y="426"/>
                      <a:pt x="338" y="419"/>
                      <a:pt x="346" y="412"/>
                    </a:cubicBezTo>
                    <a:cubicBezTo>
                      <a:pt x="350" y="409"/>
                      <a:pt x="353" y="406"/>
                      <a:pt x="357" y="402"/>
                    </a:cubicBezTo>
                    <a:cubicBezTo>
                      <a:pt x="357" y="414"/>
                      <a:pt x="360" y="427"/>
                      <a:pt x="362" y="438"/>
                    </a:cubicBezTo>
                    <a:cubicBezTo>
                      <a:pt x="364" y="451"/>
                      <a:pt x="365" y="465"/>
                      <a:pt x="365" y="479"/>
                    </a:cubicBezTo>
                    <a:moveTo>
                      <a:pt x="625" y="451"/>
                    </a:moveTo>
                    <a:cubicBezTo>
                      <a:pt x="625" y="450"/>
                      <a:pt x="625" y="449"/>
                      <a:pt x="625" y="447"/>
                    </a:cubicBezTo>
                    <a:cubicBezTo>
                      <a:pt x="626" y="444"/>
                      <a:pt x="628" y="441"/>
                      <a:pt x="628" y="437"/>
                    </a:cubicBezTo>
                    <a:cubicBezTo>
                      <a:pt x="629" y="434"/>
                      <a:pt x="628" y="432"/>
                      <a:pt x="628" y="429"/>
                    </a:cubicBezTo>
                    <a:cubicBezTo>
                      <a:pt x="627" y="422"/>
                      <a:pt x="625" y="414"/>
                      <a:pt x="621" y="409"/>
                    </a:cubicBezTo>
                    <a:cubicBezTo>
                      <a:pt x="622" y="408"/>
                      <a:pt x="622" y="408"/>
                      <a:pt x="622" y="408"/>
                    </a:cubicBezTo>
                    <a:cubicBezTo>
                      <a:pt x="624" y="405"/>
                      <a:pt x="626" y="403"/>
                      <a:pt x="627" y="400"/>
                    </a:cubicBezTo>
                    <a:cubicBezTo>
                      <a:pt x="633" y="405"/>
                      <a:pt x="638" y="410"/>
                      <a:pt x="642" y="417"/>
                    </a:cubicBezTo>
                    <a:cubicBezTo>
                      <a:pt x="646" y="422"/>
                      <a:pt x="646" y="428"/>
                      <a:pt x="647" y="434"/>
                    </a:cubicBezTo>
                    <a:cubicBezTo>
                      <a:pt x="647" y="435"/>
                      <a:pt x="647" y="435"/>
                      <a:pt x="647" y="435"/>
                    </a:cubicBezTo>
                    <a:cubicBezTo>
                      <a:pt x="641" y="445"/>
                      <a:pt x="633" y="450"/>
                      <a:pt x="625" y="451"/>
                    </a:cubicBezTo>
                    <a:moveTo>
                      <a:pt x="582" y="415"/>
                    </a:moveTo>
                    <a:cubicBezTo>
                      <a:pt x="582" y="414"/>
                      <a:pt x="581" y="413"/>
                      <a:pt x="579" y="412"/>
                    </a:cubicBezTo>
                    <a:cubicBezTo>
                      <a:pt x="572" y="409"/>
                      <a:pt x="566" y="407"/>
                      <a:pt x="561" y="400"/>
                    </a:cubicBezTo>
                    <a:cubicBezTo>
                      <a:pt x="561" y="400"/>
                      <a:pt x="561" y="400"/>
                      <a:pt x="561" y="400"/>
                    </a:cubicBezTo>
                    <a:cubicBezTo>
                      <a:pt x="564" y="401"/>
                      <a:pt x="567" y="402"/>
                      <a:pt x="570" y="403"/>
                    </a:cubicBezTo>
                    <a:cubicBezTo>
                      <a:pt x="576" y="405"/>
                      <a:pt x="583" y="407"/>
                      <a:pt x="589" y="408"/>
                    </a:cubicBezTo>
                    <a:cubicBezTo>
                      <a:pt x="587" y="410"/>
                      <a:pt x="585" y="412"/>
                      <a:pt x="582" y="415"/>
                    </a:cubicBezTo>
                    <a:moveTo>
                      <a:pt x="535" y="427"/>
                    </a:moveTo>
                    <a:cubicBezTo>
                      <a:pt x="535" y="427"/>
                      <a:pt x="536" y="426"/>
                      <a:pt x="536" y="425"/>
                    </a:cubicBezTo>
                    <a:cubicBezTo>
                      <a:pt x="538" y="421"/>
                      <a:pt x="547" y="411"/>
                      <a:pt x="552" y="399"/>
                    </a:cubicBezTo>
                    <a:cubicBezTo>
                      <a:pt x="555" y="404"/>
                      <a:pt x="558" y="409"/>
                      <a:pt x="562" y="413"/>
                    </a:cubicBezTo>
                    <a:cubicBezTo>
                      <a:pt x="563" y="413"/>
                      <a:pt x="566" y="415"/>
                      <a:pt x="569" y="416"/>
                    </a:cubicBezTo>
                    <a:cubicBezTo>
                      <a:pt x="561" y="418"/>
                      <a:pt x="553" y="419"/>
                      <a:pt x="545" y="422"/>
                    </a:cubicBezTo>
                    <a:cubicBezTo>
                      <a:pt x="542" y="423"/>
                      <a:pt x="538" y="425"/>
                      <a:pt x="535" y="427"/>
                    </a:cubicBezTo>
                    <a:moveTo>
                      <a:pt x="679" y="420"/>
                    </a:moveTo>
                    <a:cubicBezTo>
                      <a:pt x="681" y="415"/>
                      <a:pt x="682" y="411"/>
                      <a:pt x="683" y="407"/>
                    </a:cubicBezTo>
                    <a:cubicBezTo>
                      <a:pt x="684" y="401"/>
                      <a:pt x="685" y="396"/>
                      <a:pt x="686" y="390"/>
                    </a:cubicBezTo>
                    <a:cubicBezTo>
                      <a:pt x="686" y="391"/>
                      <a:pt x="687" y="391"/>
                      <a:pt x="687" y="391"/>
                    </a:cubicBezTo>
                    <a:cubicBezTo>
                      <a:pt x="688" y="392"/>
                      <a:pt x="689" y="392"/>
                      <a:pt x="692" y="393"/>
                    </a:cubicBezTo>
                    <a:cubicBezTo>
                      <a:pt x="696" y="395"/>
                      <a:pt x="698" y="399"/>
                      <a:pt x="702" y="401"/>
                    </a:cubicBezTo>
                    <a:cubicBezTo>
                      <a:pt x="707" y="403"/>
                      <a:pt x="711" y="408"/>
                      <a:pt x="715" y="411"/>
                    </a:cubicBezTo>
                    <a:cubicBezTo>
                      <a:pt x="715" y="411"/>
                      <a:pt x="716" y="411"/>
                      <a:pt x="717" y="412"/>
                    </a:cubicBezTo>
                    <a:cubicBezTo>
                      <a:pt x="718" y="412"/>
                      <a:pt x="718" y="412"/>
                      <a:pt x="718" y="412"/>
                    </a:cubicBezTo>
                    <a:cubicBezTo>
                      <a:pt x="718" y="412"/>
                      <a:pt x="717" y="413"/>
                      <a:pt x="717" y="413"/>
                    </a:cubicBezTo>
                    <a:cubicBezTo>
                      <a:pt x="712" y="413"/>
                      <a:pt x="708" y="414"/>
                      <a:pt x="703" y="415"/>
                    </a:cubicBezTo>
                    <a:cubicBezTo>
                      <a:pt x="700" y="415"/>
                      <a:pt x="696" y="415"/>
                      <a:pt x="692" y="416"/>
                    </a:cubicBezTo>
                    <a:cubicBezTo>
                      <a:pt x="687" y="417"/>
                      <a:pt x="683" y="418"/>
                      <a:pt x="679" y="420"/>
                    </a:cubicBezTo>
                    <a:moveTo>
                      <a:pt x="77" y="412"/>
                    </a:moveTo>
                    <a:cubicBezTo>
                      <a:pt x="77" y="405"/>
                      <a:pt x="78" y="398"/>
                      <a:pt x="81" y="390"/>
                    </a:cubicBezTo>
                    <a:cubicBezTo>
                      <a:pt x="82" y="389"/>
                      <a:pt x="82" y="388"/>
                      <a:pt x="83" y="387"/>
                    </a:cubicBezTo>
                    <a:cubicBezTo>
                      <a:pt x="85" y="390"/>
                      <a:pt x="86" y="393"/>
                      <a:pt x="88" y="395"/>
                    </a:cubicBezTo>
                    <a:cubicBezTo>
                      <a:pt x="89" y="396"/>
                      <a:pt x="91" y="398"/>
                      <a:pt x="92" y="398"/>
                    </a:cubicBezTo>
                    <a:cubicBezTo>
                      <a:pt x="92" y="398"/>
                      <a:pt x="92" y="398"/>
                      <a:pt x="92" y="398"/>
                    </a:cubicBezTo>
                    <a:cubicBezTo>
                      <a:pt x="91" y="399"/>
                      <a:pt x="90" y="400"/>
                      <a:pt x="88" y="401"/>
                    </a:cubicBezTo>
                    <a:cubicBezTo>
                      <a:pt x="88" y="401"/>
                      <a:pt x="87" y="402"/>
                      <a:pt x="86" y="403"/>
                    </a:cubicBezTo>
                    <a:cubicBezTo>
                      <a:pt x="83" y="405"/>
                      <a:pt x="80" y="409"/>
                      <a:pt x="77" y="412"/>
                    </a:cubicBezTo>
                    <a:moveTo>
                      <a:pt x="556" y="391"/>
                    </a:moveTo>
                    <a:cubicBezTo>
                      <a:pt x="557" y="388"/>
                      <a:pt x="558" y="385"/>
                      <a:pt x="558" y="382"/>
                    </a:cubicBezTo>
                    <a:cubicBezTo>
                      <a:pt x="562" y="386"/>
                      <a:pt x="566" y="391"/>
                      <a:pt x="571" y="395"/>
                    </a:cubicBezTo>
                    <a:cubicBezTo>
                      <a:pt x="567" y="394"/>
                      <a:pt x="564" y="392"/>
                      <a:pt x="560" y="391"/>
                    </a:cubicBezTo>
                    <a:cubicBezTo>
                      <a:pt x="559" y="391"/>
                      <a:pt x="558" y="391"/>
                      <a:pt x="557" y="391"/>
                    </a:cubicBezTo>
                    <a:cubicBezTo>
                      <a:pt x="557" y="391"/>
                      <a:pt x="556" y="391"/>
                      <a:pt x="556" y="391"/>
                    </a:cubicBezTo>
                    <a:moveTo>
                      <a:pt x="653" y="423"/>
                    </a:moveTo>
                    <a:cubicBezTo>
                      <a:pt x="652" y="420"/>
                      <a:pt x="651" y="416"/>
                      <a:pt x="649" y="413"/>
                    </a:cubicBezTo>
                    <a:cubicBezTo>
                      <a:pt x="645" y="405"/>
                      <a:pt x="638" y="399"/>
                      <a:pt x="631" y="393"/>
                    </a:cubicBezTo>
                    <a:cubicBezTo>
                      <a:pt x="634" y="388"/>
                      <a:pt x="636" y="383"/>
                      <a:pt x="637" y="378"/>
                    </a:cubicBezTo>
                    <a:cubicBezTo>
                      <a:pt x="640" y="381"/>
                      <a:pt x="643" y="383"/>
                      <a:pt x="646" y="385"/>
                    </a:cubicBezTo>
                    <a:cubicBezTo>
                      <a:pt x="649" y="387"/>
                      <a:pt x="657" y="390"/>
                      <a:pt x="662" y="394"/>
                    </a:cubicBezTo>
                    <a:cubicBezTo>
                      <a:pt x="660" y="404"/>
                      <a:pt x="657" y="413"/>
                      <a:pt x="653" y="423"/>
                    </a:cubicBezTo>
                    <a:moveTo>
                      <a:pt x="404" y="439"/>
                    </a:moveTo>
                    <a:cubicBezTo>
                      <a:pt x="398" y="433"/>
                      <a:pt x="387" y="419"/>
                      <a:pt x="385" y="416"/>
                    </a:cubicBezTo>
                    <a:cubicBezTo>
                      <a:pt x="379" y="408"/>
                      <a:pt x="373" y="401"/>
                      <a:pt x="365" y="395"/>
                    </a:cubicBezTo>
                    <a:cubicBezTo>
                      <a:pt x="372" y="388"/>
                      <a:pt x="379" y="382"/>
                      <a:pt x="386" y="376"/>
                    </a:cubicBezTo>
                    <a:cubicBezTo>
                      <a:pt x="387" y="383"/>
                      <a:pt x="392" y="392"/>
                      <a:pt x="393" y="396"/>
                    </a:cubicBezTo>
                    <a:cubicBezTo>
                      <a:pt x="397" y="411"/>
                      <a:pt x="401" y="425"/>
                      <a:pt x="404" y="439"/>
                    </a:cubicBezTo>
                    <a:moveTo>
                      <a:pt x="413" y="442"/>
                    </a:moveTo>
                    <a:cubicBezTo>
                      <a:pt x="409" y="430"/>
                      <a:pt x="406" y="418"/>
                      <a:pt x="404" y="406"/>
                    </a:cubicBezTo>
                    <a:cubicBezTo>
                      <a:pt x="402" y="398"/>
                      <a:pt x="399" y="390"/>
                      <a:pt x="396" y="382"/>
                    </a:cubicBezTo>
                    <a:cubicBezTo>
                      <a:pt x="395" y="380"/>
                      <a:pt x="395" y="378"/>
                      <a:pt x="394" y="376"/>
                    </a:cubicBezTo>
                    <a:cubicBezTo>
                      <a:pt x="394" y="375"/>
                      <a:pt x="394" y="375"/>
                      <a:pt x="394" y="375"/>
                    </a:cubicBezTo>
                    <a:cubicBezTo>
                      <a:pt x="395" y="376"/>
                      <a:pt x="395" y="376"/>
                      <a:pt x="395" y="376"/>
                    </a:cubicBezTo>
                    <a:cubicBezTo>
                      <a:pt x="407" y="384"/>
                      <a:pt x="421" y="392"/>
                      <a:pt x="434" y="399"/>
                    </a:cubicBezTo>
                    <a:cubicBezTo>
                      <a:pt x="439" y="401"/>
                      <a:pt x="444" y="405"/>
                      <a:pt x="449" y="406"/>
                    </a:cubicBezTo>
                    <a:cubicBezTo>
                      <a:pt x="436" y="420"/>
                      <a:pt x="424" y="431"/>
                      <a:pt x="413" y="442"/>
                    </a:cubicBezTo>
                    <a:moveTo>
                      <a:pt x="155" y="370"/>
                    </a:moveTo>
                    <a:cubicBezTo>
                      <a:pt x="159" y="370"/>
                      <a:pt x="163" y="370"/>
                      <a:pt x="166" y="369"/>
                    </a:cubicBezTo>
                    <a:cubicBezTo>
                      <a:pt x="168" y="391"/>
                      <a:pt x="173" y="414"/>
                      <a:pt x="184" y="433"/>
                    </a:cubicBezTo>
                    <a:cubicBezTo>
                      <a:pt x="179" y="432"/>
                      <a:pt x="175" y="430"/>
                      <a:pt x="171" y="429"/>
                    </a:cubicBezTo>
                    <a:cubicBezTo>
                      <a:pt x="165" y="420"/>
                      <a:pt x="162" y="406"/>
                      <a:pt x="160" y="395"/>
                    </a:cubicBezTo>
                    <a:cubicBezTo>
                      <a:pt x="158" y="387"/>
                      <a:pt x="155" y="379"/>
                      <a:pt x="154" y="370"/>
                    </a:cubicBezTo>
                    <a:cubicBezTo>
                      <a:pt x="155" y="370"/>
                      <a:pt x="155" y="370"/>
                      <a:pt x="155" y="370"/>
                    </a:cubicBezTo>
                    <a:moveTo>
                      <a:pt x="160" y="425"/>
                    </a:moveTo>
                    <a:cubicBezTo>
                      <a:pt x="152" y="420"/>
                      <a:pt x="144" y="415"/>
                      <a:pt x="137" y="409"/>
                    </a:cubicBezTo>
                    <a:cubicBezTo>
                      <a:pt x="136" y="406"/>
                      <a:pt x="136" y="402"/>
                      <a:pt x="136" y="399"/>
                    </a:cubicBezTo>
                    <a:cubicBezTo>
                      <a:pt x="136" y="392"/>
                      <a:pt x="136" y="386"/>
                      <a:pt x="135" y="379"/>
                    </a:cubicBezTo>
                    <a:cubicBezTo>
                      <a:pt x="135" y="376"/>
                      <a:pt x="136" y="372"/>
                      <a:pt x="136" y="368"/>
                    </a:cubicBezTo>
                    <a:cubicBezTo>
                      <a:pt x="140" y="369"/>
                      <a:pt x="143" y="369"/>
                      <a:pt x="147" y="370"/>
                    </a:cubicBezTo>
                    <a:cubicBezTo>
                      <a:pt x="148" y="378"/>
                      <a:pt x="150" y="386"/>
                      <a:pt x="152" y="394"/>
                    </a:cubicBezTo>
                    <a:cubicBezTo>
                      <a:pt x="154" y="403"/>
                      <a:pt x="156" y="415"/>
                      <a:pt x="160" y="425"/>
                    </a:cubicBezTo>
                    <a:moveTo>
                      <a:pt x="709" y="376"/>
                    </a:moveTo>
                    <a:cubicBezTo>
                      <a:pt x="715" y="374"/>
                      <a:pt x="721" y="371"/>
                      <a:pt x="727" y="368"/>
                    </a:cubicBezTo>
                    <a:cubicBezTo>
                      <a:pt x="727" y="374"/>
                      <a:pt x="727" y="380"/>
                      <a:pt x="727" y="386"/>
                    </a:cubicBezTo>
                    <a:cubicBezTo>
                      <a:pt x="727" y="390"/>
                      <a:pt x="726" y="393"/>
                      <a:pt x="726" y="397"/>
                    </a:cubicBezTo>
                    <a:cubicBezTo>
                      <a:pt x="726" y="400"/>
                      <a:pt x="725" y="404"/>
                      <a:pt x="725" y="408"/>
                    </a:cubicBezTo>
                    <a:cubicBezTo>
                      <a:pt x="724" y="406"/>
                      <a:pt x="722" y="405"/>
                      <a:pt x="720" y="404"/>
                    </a:cubicBezTo>
                    <a:cubicBezTo>
                      <a:pt x="718" y="403"/>
                      <a:pt x="716" y="402"/>
                      <a:pt x="714" y="400"/>
                    </a:cubicBezTo>
                    <a:cubicBezTo>
                      <a:pt x="714" y="400"/>
                      <a:pt x="714" y="400"/>
                      <a:pt x="714" y="400"/>
                    </a:cubicBezTo>
                    <a:cubicBezTo>
                      <a:pt x="713" y="399"/>
                      <a:pt x="712" y="399"/>
                      <a:pt x="711" y="398"/>
                    </a:cubicBezTo>
                    <a:cubicBezTo>
                      <a:pt x="708" y="395"/>
                      <a:pt x="704" y="392"/>
                      <a:pt x="700" y="389"/>
                    </a:cubicBezTo>
                    <a:cubicBezTo>
                      <a:pt x="698" y="388"/>
                      <a:pt x="695" y="387"/>
                      <a:pt x="693" y="385"/>
                    </a:cubicBezTo>
                    <a:cubicBezTo>
                      <a:pt x="698" y="382"/>
                      <a:pt x="704" y="379"/>
                      <a:pt x="709" y="376"/>
                    </a:cubicBezTo>
                    <a:moveTo>
                      <a:pt x="202" y="434"/>
                    </a:moveTo>
                    <a:cubicBezTo>
                      <a:pt x="199" y="434"/>
                      <a:pt x="196" y="434"/>
                      <a:pt x="193" y="434"/>
                    </a:cubicBezTo>
                    <a:cubicBezTo>
                      <a:pt x="181" y="415"/>
                      <a:pt x="175" y="391"/>
                      <a:pt x="174" y="368"/>
                    </a:cubicBezTo>
                    <a:cubicBezTo>
                      <a:pt x="177" y="368"/>
                      <a:pt x="180" y="367"/>
                      <a:pt x="183" y="366"/>
                    </a:cubicBezTo>
                    <a:cubicBezTo>
                      <a:pt x="185" y="373"/>
                      <a:pt x="187" y="382"/>
                      <a:pt x="189" y="387"/>
                    </a:cubicBezTo>
                    <a:cubicBezTo>
                      <a:pt x="192" y="397"/>
                      <a:pt x="197" y="405"/>
                      <a:pt x="201" y="414"/>
                    </a:cubicBezTo>
                    <a:cubicBezTo>
                      <a:pt x="205" y="420"/>
                      <a:pt x="210" y="427"/>
                      <a:pt x="215" y="433"/>
                    </a:cubicBezTo>
                    <a:cubicBezTo>
                      <a:pt x="211" y="434"/>
                      <a:pt x="206" y="434"/>
                      <a:pt x="202" y="434"/>
                    </a:cubicBezTo>
                    <a:moveTo>
                      <a:pt x="225" y="432"/>
                    </a:moveTo>
                    <a:cubicBezTo>
                      <a:pt x="222" y="429"/>
                      <a:pt x="221" y="427"/>
                      <a:pt x="220" y="427"/>
                    </a:cubicBezTo>
                    <a:cubicBezTo>
                      <a:pt x="212" y="418"/>
                      <a:pt x="207" y="409"/>
                      <a:pt x="202" y="399"/>
                    </a:cubicBezTo>
                    <a:cubicBezTo>
                      <a:pt x="198" y="392"/>
                      <a:pt x="196" y="384"/>
                      <a:pt x="193" y="377"/>
                    </a:cubicBezTo>
                    <a:cubicBezTo>
                      <a:pt x="192" y="373"/>
                      <a:pt x="191" y="368"/>
                      <a:pt x="190" y="364"/>
                    </a:cubicBezTo>
                    <a:cubicBezTo>
                      <a:pt x="191" y="364"/>
                      <a:pt x="193" y="363"/>
                      <a:pt x="194" y="363"/>
                    </a:cubicBezTo>
                    <a:cubicBezTo>
                      <a:pt x="196" y="362"/>
                      <a:pt x="197" y="361"/>
                      <a:pt x="199" y="360"/>
                    </a:cubicBezTo>
                    <a:cubicBezTo>
                      <a:pt x="205" y="367"/>
                      <a:pt x="214" y="375"/>
                      <a:pt x="217" y="379"/>
                    </a:cubicBezTo>
                    <a:cubicBezTo>
                      <a:pt x="228" y="394"/>
                      <a:pt x="243" y="407"/>
                      <a:pt x="259" y="418"/>
                    </a:cubicBezTo>
                    <a:cubicBezTo>
                      <a:pt x="248" y="424"/>
                      <a:pt x="237" y="429"/>
                      <a:pt x="226" y="431"/>
                    </a:cubicBezTo>
                    <a:cubicBezTo>
                      <a:pt x="225" y="432"/>
                      <a:pt x="225" y="432"/>
                      <a:pt x="225" y="432"/>
                    </a:cubicBezTo>
                    <a:moveTo>
                      <a:pt x="596" y="401"/>
                    </a:moveTo>
                    <a:cubicBezTo>
                      <a:pt x="595" y="401"/>
                      <a:pt x="595" y="400"/>
                      <a:pt x="593" y="400"/>
                    </a:cubicBezTo>
                    <a:cubicBezTo>
                      <a:pt x="582" y="399"/>
                      <a:pt x="572" y="386"/>
                      <a:pt x="564" y="377"/>
                    </a:cubicBezTo>
                    <a:cubicBezTo>
                      <a:pt x="567" y="376"/>
                      <a:pt x="571" y="376"/>
                      <a:pt x="574" y="375"/>
                    </a:cubicBezTo>
                    <a:cubicBezTo>
                      <a:pt x="580" y="373"/>
                      <a:pt x="586" y="371"/>
                      <a:pt x="592" y="369"/>
                    </a:cubicBezTo>
                    <a:cubicBezTo>
                      <a:pt x="599" y="366"/>
                      <a:pt x="606" y="363"/>
                      <a:pt x="613" y="360"/>
                    </a:cubicBezTo>
                    <a:cubicBezTo>
                      <a:pt x="616" y="373"/>
                      <a:pt x="617" y="381"/>
                      <a:pt x="608" y="391"/>
                    </a:cubicBezTo>
                    <a:cubicBezTo>
                      <a:pt x="604" y="395"/>
                      <a:pt x="600" y="398"/>
                      <a:pt x="596" y="401"/>
                    </a:cubicBezTo>
                    <a:moveTo>
                      <a:pt x="556" y="371"/>
                    </a:moveTo>
                    <a:cubicBezTo>
                      <a:pt x="556" y="371"/>
                      <a:pt x="556" y="371"/>
                      <a:pt x="556" y="370"/>
                    </a:cubicBezTo>
                    <a:cubicBezTo>
                      <a:pt x="564" y="369"/>
                      <a:pt x="573" y="363"/>
                      <a:pt x="580" y="360"/>
                    </a:cubicBezTo>
                    <a:cubicBezTo>
                      <a:pt x="586" y="358"/>
                      <a:pt x="594" y="357"/>
                      <a:pt x="602" y="357"/>
                    </a:cubicBezTo>
                    <a:cubicBezTo>
                      <a:pt x="596" y="359"/>
                      <a:pt x="591" y="361"/>
                      <a:pt x="586" y="363"/>
                    </a:cubicBezTo>
                    <a:cubicBezTo>
                      <a:pt x="577" y="367"/>
                      <a:pt x="565" y="367"/>
                      <a:pt x="556" y="371"/>
                    </a:cubicBezTo>
                    <a:moveTo>
                      <a:pt x="663" y="386"/>
                    </a:moveTo>
                    <a:cubicBezTo>
                      <a:pt x="659" y="383"/>
                      <a:pt x="654" y="381"/>
                      <a:pt x="650" y="378"/>
                    </a:cubicBezTo>
                    <a:cubicBezTo>
                      <a:pt x="646" y="376"/>
                      <a:pt x="642" y="373"/>
                      <a:pt x="639" y="369"/>
                    </a:cubicBezTo>
                    <a:cubicBezTo>
                      <a:pt x="639" y="364"/>
                      <a:pt x="639" y="360"/>
                      <a:pt x="639" y="355"/>
                    </a:cubicBezTo>
                    <a:cubicBezTo>
                      <a:pt x="639" y="356"/>
                      <a:pt x="640" y="356"/>
                      <a:pt x="641" y="357"/>
                    </a:cubicBezTo>
                    <a:cubicBezTo>
                      <a:pt x="649" y="361"/>
                      <a:pt x="656" y="366"/>
                      <a:pt x="663" y="372"/>
                    </a:cubicBezTo>
                    <a:cubicBezTo>
                      <a:pt x="663" y="377"/>
                      <a:pt x="663" y="381"/>
                      <a:pt x="663" y="386"/>
                    </a:cubicBezTo>
                    <a:moveTo>
                      <a:pt x="265" y="414"/>
                    </a:moveTo>
                    <a:cubicBezTo>
                      <a:pt x="263" y="412"/>
                      <a:pt x="261" y="411"/>
                      <a:pt x="259" y="409"/>
                    </a:cubicBezTo>
                    <a:cubicBezTo>
                      <a:pt x="251" y="402"/>
                      <a:pt x="244" y="395"/>
                      <a:pt x="236" y="388"/>
                    </a:cubicBezTo>
                    <a:cubicBezTo>
                      <a:pt x="228" y="382"/>
                      <a:pt x="222" y="372"/>
                      <a:pt x="215" y="366"/>
                    </a:cubicBezTo>
                    <a:cubicBezTo>
                      <a:pt x="214" y="365"/>
                      <a:pt x="209" y="360"/>
                      <a:pt x="206" y="356"/>
                    </a:cubicBezTo>
                    <a:cubicBezTo>
                      <a:pt x="209" y="354"/>
                      <a:pt x="212" y="351"/>
                      <a:pt x="215" y="349"/>
                    </a:cubicBezTo>
                    <a:cubicBezTo>
                      <a:pt x="234" y="360"/>
                      <a:pt x="251" y="374"/>
                      <a:pt x="272" y="383"/>
                    </a:cubicBezTo>
                    <a:cubicBezTo>
                      <a:pt x="280" y="387"/>
                      <a:pt x="288" y="389"/>
                      <a:pt x="297" y="391"/>
                    </a:cubicBezTo>
                    <a:cubicBezTo>
                      <a:pt x="286" y="400"/>
                      <a:pt x="276" y="408"/>
                      <a:pt x="265" y="414"/>
                    </a:cubicBezTo>
                    <a:moveTo>
                      <a:pt x="128" y="401"/>
                    </a:moveTo>
                    <a:cubicBezTo>
                      <a:pt x="113" y="384"/>
                      <a:pt x="104" y="363"/>
                      <a:pt x="105" y="347"/>
                    </a:cubicBezTo>
                    <a:cubicBezTo>
                      <a:pt x="112" y="356"/>
                      <a:pt x="120" y="362"/>
                      <a:pt x="129" y="366"/>
                    </a:cubicBezTo>
                    <a:cubicBezTo>
                      <a:pt x="128" y="370"/>
                      <a:pt x="128" y="376"/>
                      <a:pt x="128" y="380"/>
                    </a:cubicBezTo>
                    <a:cubicBezTo>
                      <a:pt x="128" y="386"/>
                      <a:pt x="128" y="392"/>
                      <a:pt x="128" y="399"/>
                    </a:cubicBezTo>
                    <a:cubicBezTo>
                      <a:pt x="128" y="399"/>
                      <a:pt x="128" y="400"/>
                      <a:pt x="128" y="401"/>
                    </a:cubicBezTo>
                    <a:moveTo>
                      <a:pt x="687" y="366"/>
                    </a:moveTo>
                    <a:cubicBezTo>
                      <a:pt x="686" y="357"/>
                      <a:pt x="685" y="348"/>
                      <a:pt x="684" y="340"/>
                    </a:cubicBezTo>
                    <a:cubicBezTo>
                      <a:pt x="686" y="340"/>
                      <a:pt x="688" y="341"/>
                      <a:pt x="690" y="342"/>
                    </a:cubicBezTo>
                    <a:cubicBezTo>
                      <a:pt x="694" y="345"/>
                      <a:pt x="697" y="348"/>
                      <a:pt x="700" y="349"/>
                    </a:cubicBezTo>
                    <a:cubicBezTo>
                      <a:pt x="703" y="352"/>
                      <a:pt x="707" y="353"/>
                      <a:pt x="712" y="355"/>
                    </a:cubicBezTo>
                    <a:cubicBezTo>
                      <a:pt x="716" y="356"/>
                      <a:pt x="721" y="357"/>
                      <a:pt x="725" y="359"/>
                    </a:cubicBezTo>
                    <a:cubicBezTo>
                      <a:pt x="725" y="359"/>
                      <a:pt x="725" y="360"/>
                      <a:pt x="725" y="360"/>
                    </a:cubicBezTo>
                    <a:cubicBezTo>
                      <a:pt x="713" y="369"/>
                      <a:pt x="698" y="372"/>
                      <a:pt x="686" y="381"/>
                    </a:cubicBezTo>
                    <a:cubicBezTo>
                      <a:pt x="687" y="376"/>
                      <a:pt x="687" y="371"/>
                      <a:pt x="687" y="366"/>
                    </a:cubicBezTo>
                    <a:moveTo>
                      <a:pt x="303" y="386"/>
                    </a:moveTo>
                    <a:cubicBezTo>
                      <a:pt x="300" y="385"/>
                      <a:pt x="298" y="384"/>
                      <a:pt x="297" y="384"/>
                    </a:cubicBezTo>
                    <a:cubicBezTo>
                      <a:pt x="285" y="381"/>
                      <a:pt x="274" y="376"/>
                      <a:pt x="263" y="371"/>
                    </a:cubicBezTo>
                    <a:cubicBezTo>
                      <a:pt x="248" y="364"/>
                      <a:pt x="235" y="352"/>
                      <a:pt x="221" y="343"/>
                    </a:cubicBezTo>
                    <a:cubicBezTo>
                      <a:pt x="223" y="341"/>
                      <a:pt x="226" y="338"/>
                      <a:pt x="228" y="334"/>
                    </a:cubicBezTo>
                    <a:cubicBezTo>
                      <a:pt x="235" y="337"/>
                      <a:pt x="242" y="339"/>
                      <a:pt x="248" y="340"/>
                    </a:cubicBezTo>
                    <a:cubicBezTo>
                      <a:pt x="263" y="345"/>
                      <a:pt x="277" y="348"/>
                      <a:pt x="293" y="350"/>
                    </a:cubicBezTo>
                    <a:cubicBezTo>
                      <a:pt x="308" y="352"/>
                      <a:pt x="322" y="355"/>
                      <a:pt x="337" y="356"/>
                    </a:cubicBezTo>
                    <a:cubicBezTo>
                      <a:pt x="326" y="367"/>
                      <a:pt x="314" y="377"/>
                      <a:pt x="303" y="386"/>
                    </a:cubicBezTo>
                    <a:moveTo>
                      <a:pt x="451" y="399"/>
                    </a:moveTo>
                    <a:cubicBezTo>
                      <a:pt x="448" y="398"/>
                      <a:pt x="445" y="396"/>
                      <a:pt x="443" y="395"/>
                    </a:cubicBezTo>
                    <a:cubicBezTo>
                      <a:pt x="436" y="392"/>
                      <a:pt x="429" y="388"/>
                      <a:pt x="422" y="384"/>
                    </a:cubicBezTo>
                    <a:cubicBezTo>
                      <a:pt x="414" y="379"/>
                      <a:pt x="405" y="371"/>
                      <a:pt x="395" y="367"/>
                    </a:cubicBezTo>
                    <a:cubicBezTo>
                      <a:pt x="408" y="355"/>
                      <a:pt x="421" y="344"/>
                      <a:pt x="435" y="333"/>
                    </a:cubicBezTo>
                    <a:cubicBezTo>
                      <a:pt x="435" y="345"/>
                      <a:pt x="437" y="356"/>
                      <a:pt x="440" y="367"/>
                    </a:cubicBezTo>
                    <a:cubicBezTo>
                      <a:pt x="443" y="377"/>
                      <a:pt x="450" y="388"/>
                      <a:pt x="451" y="399"/>
                    </a:cubicBezTo>
                    <a:moveTo>
                      <a:pt x="458" y="397"/>
                    </a:moveTo>
                    <a:cubicBezTo>
                      <a:pt x="457" y="388"/>
                      <a:pt x="452" y="379"/>
                      <a:pt x="449" y="371"/>
                    </a:cubicBezTo>
                    <a:cubicBezTo>
                      <a:pt x="444" y="359"/>
                      <a:pt x="442" y="345"/>
                      <a:pt x="443" y="332"/>
                    </a:cubicBezTo>
                    <a:cubicBezTo>
                      <a:pt x="450" y="337"/>
                      <a:pt x="456" y="343"/>
                      <a:pt x="463" y="348"/>
                    </a:cubicBezTo>
                    <a:cubicBezTo>
                      <a:pt x="471" y="354"/>
                      <a:pt x="480" y="361"/>
                      <a:pt x="486" y="370"/>
                    </a:cubicBezTo>
                    <a:cubicBezTo>
                      <a:pt x="479" y="377"/>
                      <a:pt x="470" y="385"/>
                      <a:pt x="458" y="397"/>
                    </a:cubicBezTo>
                    <a:moveTo>
                      <a:pt x="662" y="362"/>
                    </a:moveTo>
                    <a:cubicBezTo>
                      <a:pt x="654" y="355"/>
                      <a:pt x="644" y="349"/>
                      <a:pt x="636" y="342"/>
                    </a:cubicBezTo>
                    <a:cubicBezTo>
                      <a:pt x="634" y="336"/>
                      <a:pt x="631" y="330"/>
                      <a:pt x="628" y="324"/>
                    </a:cubicBezTo>
                    <a:cubicBezTo>
                      <a:pt x="627" y="322"/>
                      <a:pt x="626" y="320"/>
                      <a:pt x="625" y="318"/>
                    </a:cubicBezTo>
                    <a:cubicBezTo>
                      <a:pt x="629" y="319"/>
                      <a:pt x="632" y="320"/>
                      <a:pt x="636" y="322"/>
                    </a:cubicBezTo>
                    <a:cubicBezTo>
                      <a:pt x="643" y="325"/>
                      <a:pt x="649" y="329"/>
                      <a:pt x="656" y="332"/>
                    </a:cubicBezTo>
                    <a:cubicBezTo>
                      <a:pt x="659" y="342"/>
                      <a:pt x="661" y="352"/>
                      <a:pt x="662" y="362"/>
                    </a:cubicBezTo>
                    <a:moveTo>
                      <a:pt x="559" y="361"/>
                    </a:moveTo>
                    <a:cubicBezTo>
                      <a:pt x="561" y="359"/>
                      <a:pt x="562" y="357"/>
                      <a:pt x="563" y="356"/>
                    </a:cubicBezTo>
                    <a:cubicBezTo>
                      <a:pt x="567" y="350"/>
                      <a:pt x="572" y="342"/>
                      <a:pt x="577" y="337"/>
                    </a:cubicBezTo>
                    <a:cubicBezTo>
                      <a:pt x="581" y="332"/>
                      <a:pt x="583" y="326"/>
                      <a:pt x="587" y="320"/>
                    </a:cubicBezTo>
                    <a:cubicBezTo>
                      <a:pt x="588" y="319"/>
                      <a:pt x="589" y="318"/>
                      <a:pt x="589" y="317"/>
                    </a:cubicBezTo>
                    <a:cubicBezTo>
                      <a:pt x="598" y="326"/>
                      <a:pt x="605" y="337"/>
                      <a:pt x="610" y="349"/>
                    </a:cubicBezTo>
                    <a:cubicBezTo>
                      <a:pt x="610" y="349"/>
                      <a:pt x="609" y="349"/>
                      <a:pt x="609" y="349"/>
                    </a:cubicBezTo>
                    <a:cubicBezTo>
                      <a:pt x="601" y="349"/>
                      <a:pt x="593" y="351"/>
                      <a:pt x="586" y="352"/>
                    </a:cubicBezTo>
                    <a:cubicBezTo>
                      <a:pt x="580" y="353"/>
                      <a:pt x="575" y="354"/>
                      <a:pt x="570" y="356"/>
                    </a:cubicBezTo>
                    <a:cubicBezTo>
                      <a:pt x="567" y="357"/>
                      <a:pt x="563" y="359"/>
                      <a:pt x="559" y="361"/>
                    </a:cubicBezTo>
                    <a:moveTo>
                      <a:pt x="549" y="362"/>
                    </a:moveTo>
                    <a:cubicBezTo>
                      <a:pt x="548" y="360"/>
                      <a:pt x="546" y="359"/>
                      <a:pt x="544" y="358"/>
                    </a:cubicBezTo>
                    <a:cubicBezTo>
                      <a:pt x="550" y="350"/>
                      <a:pt x="557" y="342"/>
                      <a:pt x="564" y="335"/>
                    </a:cubicBezTo>
                    <a:cubicBezTo>
                      <a:pt x="569" y="330"/>
                      <a:pt x="575" y="321"/>
                      <a:pt x="582" y="317"/>
                    </a:cubicBezTo>
                    <a:cubicBezTo>
                      <a:pt x="578" y="323"/>
                      <a:pt x="572" y="329"/>
                      <a:pt x="569" y="335"/>
                    </a:cubicBezTo>
                    <a:cubicBezTo>
                      <a:pt x="564" y="344"/>
                      <a:pt x="554" y="352"/>
                      <a:pt x="549" y="362"/>
                    </a:cubicBezTo>
                    <a:moveTo>
                      <a:pt x="288" y="314"/>
                    </a:moveTo>
                    <a:cubicBezTo>
                      <a:pt x="304" y="314"/>
                      <a:pt x="322" y="311"/>
                      <a:pt x="338" y="310"/>
                    </a:cubicBezTo>
                    <a:cubicBezTo>
                      <a:pt x="346" y="310"/>
                      <a:pt x="354" y="310"/>
                      <a:pt x="362" y="310"/>
                    </a:cubicBezTo>
                    <a:cubicBezTo>
                      <a:pt x="373" y="310"/>
                      <a:pt x="383" y="310"/>
                      <a:pt x="394" y="310"/>
                    </a:cubicBezTo>
                    <a:cubicBezTo>
                      <a:pt x="377" y="323"/>
                      <a:pt x="361" y="336"/>
                      <a:pt x="345" y="349"/>
                    </a:cubicBezTo>
                    <a:cubicBezTo>
                      <a:pt x="343" y="349"/>
                      <a:pt x="341" y="349"/>
                      <a:pt x="340" y="349"/>
                    </a:cubicBezTo>
                    <a:cubicBezTo>
                      <a:pt x="326" y="348"/>
                      <a:pt x="312" y="347"/>
                      <a:pt x="299" y="343"/>
                    </a:cubicBezTo>
                    <a:cubicBezTo>
                      <a:pt x="288" y="341"/>
                      <a:pt x="276" y="339"/>
                      <a:pt x="265" y="337"/>
                    </a:cubicBezTo>
                    <a:cubicBezTo>
                      <a:pt x="255" y="335"/>
                      <a:pt x="243" y="333"/>
                      <a:pt x="232" y="328"/>
                    </a:cubicBezTo>
                    <a:cubicBezTo>
                      <a:pt x="235" y="324"/>
                      <a:pt x="238" y="319"/>
                      <a:pt x="240" y="313"/>
                    </a:cubicBezTo>
                    <a:cubicBezTo>
                      <a:pt x="243" y="313"/>
                      <a:pt x="247" y="313"/>
                      <a:pt x="250" y="313"/>
                    </a:cubicBezTo>
                    <a:cubicBezTo>
                      <a:pt x="251" y="313"/>
                      <a:pt x="251" y="313"/>
                      <a:pt x="252" y="313"/>
                    </a:cubicBezTo>
                    <a:cubicBezTo>
                      <a:pt x="261" y="313"/>
                      <a:pt x="269" y="313"/>
                      <a:pt x="278" y="314"/>
                    </a:cubicBezTo>
                    <a:cubicBezTo>
                      <a:pt x="281" y="314"/>
                      <a:pt x="284" y="314"/>
                      <a:pt x="288" y="314"/>
                    </a:cubicBezTo>
                    <a:moveTo>
                      <a:pt x="695" y="325"/>
                    </a:moveTo>
                    <a:cubicBezTo>
                      <a:pt x="702" y="319"/>
                      <a:pt x="710" y="313"/>
                      <a:pt x="716" y="306"/>
                    </a:cubicBezTo>
                    <a:cubicBezTo>
                      <a:pt x="718" y="312"/>
                      <a:pt x="720" y="319"/>
                      <a:pt x="721" y="326"/>
                    </a:cubicBezTo>
                    <a:cubicBezTo>
                      <a:pt x="722" y="330"/>
                      <a:pt x="723" y="334"/>
                      <a:pt x="723" y="338"/>
                    </a:cubicBezTo>
                    <a:cubicBezTo>
                      <a:pt x="724" y="340"/>
                      <a:pt x="724" y="342"/>
                      <a:pt x="724" y="345"/>
                    </a:cubicBezTo>
                    <a:cubicBezTo>
                      <a:pt x="725" y="347"/>
                      <a:pt x="725" y="349"/>
                      <a:pt x="725" y="351"/>
                    </a:cubicBezTo>
                    <a:cubicBezTo>
                      <a:pt x="723" y="350"/>
                      <a:pt x="720" y="349"/>
                      <a:pt x="718" y="348"/>
                    </a:cubicBezTo>
                    <a:cubicBezTo>
                      <a:pt x="713" y="347"/>
                      <a:pt x="708" y="345"/>
                      <a:pt x="703" y="343"/>
                    </a:cubicBezTo>
                    <a:cubicBezTo>
                      <a:pt x="699" y="340"/>
                      <a:pt x="695" y="338"/>
                      <a:pt x="692" y="335"/>
                    </a:cubicBezTo>
                    <a:cubicBezTo>
                      <a:pt x="691" y="335"/>
                      <a:pt x="690" y="334"/>
                      <a:pt x="689" y="334"/>
                    </a:cubicBezTo>
                    <a:cubicBezTo>
                      <a:pt x="688" y="333"/>
                      <a:pt x="687" y="333"/>
                      <a:pt x="686" y="333"/>
                    </a:cubicBezTo>
                    <a:cubicBezTo>
                      <a:pt x="689" y="330"/>
                      <a:pt x="692" y="327"/>
                      <a:pt x="695" y="325"/>
                    </a:cubicBezTo>
                    <a:moveTo>
                      <a:pt x="487" y="359"/>
                    </a:moveTo>
                    <a:cubicBezTo>
                      <a:pt x="482" y="353"/>
                      <a:pt x="477" y="349"/>
                      <a:pt x="472" y="345"/>
                    </a:cubicBezTo>
                    <a:cubicBezTo>
                      <a:pt x="463" y="339"/>
                      <a:pt x="455" y="331"/>
                      <a:pt x="447" y="325"/>
                    </a:cubicBezTo>
                    <a:cubicBezTo>
                      <a:pt x="458" y="317"/>
                      <a:pt x="469" y="311"/>
                      <a:pt x="482" y="305"/>
                    </a:cubicBezTo>
                    <a:cubicBezTo>
                      <a:pt x="481" y="314"/>
                      <a:pt x="481" y="323"/>
                      <a:pt x="483" y="330"/>
                    </a:cubicBezTo>
                    <a:cubicBezTo>
                      <a:pt x="485" y="339"/>
                      <a:pt x="486" y="349"/>
                      <a:pt x="487" y="359"/>
                    </a:cubicBezTo>
                    <a:moveTo>
                      <a:pt x="494" y="364"/>
                    </a:moveTo>
                    <a:cubicBezTo>
                      <a:pt x="494" y="344"/>
                      <a:pt x="488" y="324"/>
                      <a:pt x="489" y="304"/>
                    </a:cubicBezTo>
                    <a:cubicBezTo>
                      <a:pt x="495" y="311"/>
                      <a:pt x="499" y="323"/>
                      <a:pt x="502" y="329"/>
                    </a:cubicBezTo>
                    <a:cubicBezTo>
                      <a:pt x="504" y="336"/>
                      <a:pt x="505" y="348"/>
                      <a:pt x="509" y="355"/>
                    </a:cubicBezTo>
                    <a:cubicBezTo>
                      <a:pt x="505" y="357"/>
                      <a:pt x="500" y="360"/>
                      <a:pt x="494" y="364"/>
                    </a:cubicBezTo>
                    <a:moveTo>
                      <a:pt x="681" y="327"/>
                    </a:moveTo>
                    <a:cubicBezTo>
                      <a:pt x="678" y="317"/>
                      <a:pt x="675" y="308"/>
                      <a:pt x="671" y="299"/>
                    </a:cubicBezTo>
                    <a:cubicBezTo>
                      <a:pt x="677" y="299"/>
                      <a:pt x="684" y="298"/>
                      <a:pt x="692" y="298"/>
                    </a:cubicBezTo>
                    <a:cubicBezTo>
                      <a:pt x="696" y="298"/>
                      <a:pt x="701" y="298"/>
                      <a:pt x="705" y="299"/>
                    </a:cubicBezTo>
                    <a:cubicBezTo>
                      <a:pt x="707" y="300"/>
                      <a:pt x="709" y="300"/>
                      <a:pt x="711" y="301"/>
                    </a:cubicBezTo>
                    <a:cubicBezTo>
                      <a:pt x="707" y="305"/>
                      <a:pt x="704" y="308"/>
                      <a:pt x="700" y="311"/>
                    </a:cubicBezTo>
                    <a:cubicBezTo>
                      <a:pt x="693" y="316"/>
                      <a:pt x="687" y="321"/>
                      <a:pt x="681" y="327"/>
                    </a:cubicBezTo>
                    <a:moveTo>
                      <a:pt x="535" y="355"/>
                    </a:moveTo>
                    <a:cubicBezTo>
                      <a:pt x="534" y="355"/>
                      <a:pt x="534" y="355"/>
                      <a:pt x="534" y="355"/>
                    </a:cubicBezTo>
                    <a:cubicBezTo>
                      <a:pt x="530" y="354"/>
                      <a:pt x="527" y="353"/>
                      <a:pt x="523" y="353"/>
                    </a:cubicBezTo>
                    <a:cubicBezTo>
                      <a:pt x="526" y="347"/>
                      <a:pt x="528" y="339"/>
                      <a:pt x="530" y="333"/>
                    </a:cubicBezTo>
                    <a:cubicBezTo>
                      <a:pt x="532" y="327"/>
                      <a:pt x="533" y="320"/>
                      <a:pt x="535" y="314"/>
                    </a:cubicBezTo>
                    <a:cubicBezTo>
                      <a:pt x="535" y="311"/>
                      <a:pt x="537" y="304"/>
                      <a:pt x="539" y="298"/>
                    </a:cubicBezTo>
                    <a:cubicBezTo>
                      <a:pt x="540" y="307"/>
                      <a:pt x="539" y="315"/>
                      <a:pt x="539" y="324"/>
                    </a:cubicBezTo>
                    <a:cubicBezTo>
                      <a:pt x="539" y="335"/>
                      <a:pt x="536" y="345"/>
                      <a:pt x="535" y="355"/>
                    </a:cubicBezTo>
                    <a:moveTo>
                      <a:pt x="543" y="347"/>
                    </a:moveTo>
                    <a:cubicBezTo>
                      <a:pt x="544" y="341"/>
                      <a:pt x="546" y="334"/>
                      <a:pt x="546" y="327"/>
                    </a:cubicBezTo>
                    <a:cubicBezTo>
                      <a:pt x="547" y="317"/>
                      <a:pt x="547" y="306"/>
                      <a:pt x="547" y="295"/>
                    </a:cubicBezTo>
                    <a:cubicBezTo>
                      <a:pt x="553" y="296"/>
                      <a:pt x="559" y="298"/>
                      <a:pt x="565" y="300"/>
                    </a:cubicBezTo>
                    <a:cubicBezTo>
                      <a:pt x="570" y="302"/>
                      <a:pt x="575" y="305"/>
                      <a:pt x="580" y="309"/>
                    </a:cubicBezTo>
                    <a:cubicBezTo>
                      <a:pt x="574" y="313"/>
                      <a:pt x="568" y="319"/>
                      <a:pt x="563" y="325"/>
                    </a:cubicBezTo>
                    <a:cubicBezTo>
                      <a:pt x="556" y="332"/>
                      <a:pt x="550" y="339"/>
                      <a:pt x="543" y="347"/>
                    </a:cubicBezTo>
                    <a:moveTo>
                      <a:pt x="516" y="351"/>
                    </a:moveTo>
                    <a:cubicBezTo>
                      <a:pt x="513" y="346"/>
                      <a:pt x="512" y="338"/>
                      <a:pt x="511" y="334"/>
                    </a:cubicBezTo>
                    <a:cubicBezTo>
                      <a:pt x="509" y="327"/>
                      <a:pt x="507" y="321"/>
                      <a:pt x="504" y="315"/>
                    </a:cubicBezTo>
                    <a:cubicBezTo>
                      <a:pt x="501" y="310"/>
                      <a:pt x="499" y="304"/>
                      <a:pt x="495" y="300"/>
                    </a:cubicBezTo>
                    <a:cubicBezTo>
                      <a:pt x="507" y="296"/>
                      <a:pt x="520" y="293"/>
                      <a:pt x="532" y="293"/>
                    </a:cubicBezTo>
                    <a:cubicBezTo>
                      <a:pt x="532" y="293"/>
                      <a:pt x="533" y="293"/>
                      <a:pt x="533" y="293"/>
                    </a:cubicBezTo>
                    <a:cubicBezTo>
                      <a:pt x="531" y="298"/>
                      <a:pt x="530" y="304"/>
                      <a:pt x="529" y="308"/>
                    </a:cubicBezTo>
                    <a:cubicBezTo>
                      <a:pt x="526" y="318"/>
                      <a:pt x="524" y="328"/>
                      <a:pt x="520" y="338"/>
                    </a:cubicBezTo>
                    <a:cubicBezTo>
                      <a:pt x="519" y="341"/>
                      <a:pt x="518" y="347"/>
                      <a:pt x="516" y="351"/>
                    </a:cubicBezTo>
                    <a:moveTo>
                      <a:pt x="652" y="321"/>
                    </a:moveTo>
                    <a:cubicBezTo>
                      <a:pt x="648" y="319"/>
                      <a:pt x="643" y="317"/>
                      <a:pt x="638" y="315"/>
                    </a:cubicBezTo>
                    <a:cubicBezTo>
                      <a:pt x="633" y="312"/>
                      <a:pt x="628" y="311"/>
                      <a:pt x="622" y="309"/>
                    </a:cubicBezTo>
                    <a:cubicBezTo>
                      <a:pt x="621" y="308"/>
                      <a:pt x="620" y="308"/>
                      <a:pt x="619" y="308"/>
                    </a:cubicBezTo>
                    <a:cubicBezTo>
                      <a:pt x="612" y="298"/>
                      <a:pt x="605" y="290"/>
                      <a:pt x="596" y="283"/>
                    </a:cubicBezTo>
                    <a:cubicBezTo>
                      <a:pt x="606" y="286"/>
                      <a:pt x="615" y="289"/>
                      <a:pt x="624" y="292"/>
                    </a:cubicBezTo>
                    <a:cubicBezTo>
                      <a:pt x="629" y="294"/>
                      <a:pt x="635" y="295"/>
                      <a:pt x="640" y="297"/>
                    </a:cubicBezTo>
                    <a:cubicBezTo>
                      <a:pt x="644" y="305"/>
                      <a:pt x="648" y="313"/>
                      <a:pt x="652" y="321"/>
                    </a:cubicBezTo>
                    <a:moveTo>
                      <a:pt x="259" y="305"/>
                    </a:moveTo>
                    <a:cubicBezTo>
                      <a:pt x="254" y="305"/>
                      <a:pt x="248" y="305"/>
                      <a:pt x="242" y="305"/>
                    </a:cubicBezTo>
                    <a:cubicBezTo>
                      <a:pt x="243" y="301"/>
                      <a:pt x="243" y="298"/>
                      <a:pt x="244" y="294"/>
                    </a:cubicBezTo>
                    <a:cubicBezTo>
                      <a:pt x="249" y="293"/>
                      <a:pt x="255" y="292"/>
                      <a:pt x="258" y="291"/>
                    </a:cubicBezTo>
                    <a:cubicBezTo>
                      <a:pt x="264" y="290"/>
                      <a:pt x="269" y="288"/>
                      <a:pt x="275" y="287"/>
                    </a:cubicBezTo>
                    <a:cubicBezTo>
                      <a:pt x="287" y="284"/>
                      <a:pt x="300" y="282"/>
                      <a:pt x="312" y="279"/>
                    </a:cubicBezTo>
                    <a:cubicBezTo>
                      <a:pt x="341" y="273"/>
                      <a:pt x="371" y="269"/>
                      <a:pt x="401" y="268"/>
                    </a:cubicBezTo>
                    <a:cubicBezTo>
                      <a:pt x="425" y="266"/>
                      <a:pt x="449" y="264"/>
                      <a:pt x="473" y="264"/>
                    </a:cubicBezTo>
                    <a:cubicBezTo>
                      <a:pt x="476" y="264"/>
                      <a:pt x="479" y="264"/>
                      <a:pt x="482" y="264"/>
                    </a:cubicBezTo>
                    <a:cubicBezTo>
                      <a:pt x="482" y="264"/>
                      <a:pt x="483" y="264"/>
                      <a:pt x="484" y="264"/>
                    </a:cubicBezTo>
                    <a:cubicBezTo>
                      <a:pt x="455" y="273"/>
                      <a:pt x="428" y="287"/>
                      <a:pt x="405" y="303"/>
                    </a:cubicBezTo>
                    <a:cubicBezTo>
                      <a:pt x="404" y="303"/>
                      <a:pt x="404" y="303"/>
                      <a:pt x="404" y="303"/>
                    </a:cubicBezTo>
                    <a:cubicBezTo>
                      <a:pt x="394" y="303"/>
                      <a:pt x="384" y="302"/>
                      <a:pt x="374" y="302"/>
                    </a:cubicBezTo>
                    <a:cubicBezTo>
                      <a:pt x="372" y="302"/>
                      <a:pt x="370" y="302"/>
                      <a:pt x="368" y="302"/>
                    </a:cubicBezTo>
                    <a:cubicBezTo>
                      <a:pt x="352" y="302"/>
                      <a:pt x="336" y="302"/>
                      <a:pt x="321" y="304"/>
                    </a:cubicBezTo>
                    <a:cubicBezTo>
                      <a:pt x="300" y="305"/>
                      <a:pt x="280" y="305"/>
                      <a:pt x="259" y="305"/>
                    </a:cubicBezTo>
                    <a:cubicBezTo>
                      <a:pt x="259" y="305"/>
                      <a:pt x="259" y="305"/>
                      <a:pt x="259" y="305"/>
                    </a:cubicBezTo>
                    <a:moveTo>
                      <a:pt x="679" y="291"/>
                    </a:moveTo>
                    <a:cubicBezTo>
                      <a:pt x="687" y="282"/>
                      <a:pt x="696" y="273"/>
                      <a:pt x="702" y="263"/>
                    </a:cubicBezTo>
                    <a:cubicBezTo>
                      <a:pt x="705" y="272"/>
                      <a:pt x="708" y="280"/>
                      <a:pt x="711" y="289"/>
                    </a:cubicBezTo>
                    <a:cubicBezTo>
                      <a:pt x="712" y="290"/>
                      <a:pt x="712" y="292"/>
                      <a:pt x="713" y="293"/>
                    </a:cubicBezTo>
                    <a:cubicBezTo>
                      <a:pt x="711" y="293"/>
                      <a:pt x="710" y="292"/>
                      <a:pt x="709" y="292"/>
                    </a:cubicBezTo>
                    <a:cubicBezTo>
                      <a:pt x="704" y="291"/>
                      <a:pt x="698" y="291"/>
                      <a:pt x="692" y="291"/>
                    </a:cubicBezTo>
                    <a:cubicBezTo>
                      <a:pt x="688" y="291"/>
                      <a:pt x="683" y="291"/>
                      <a:pt x="679" y="291"/>
                    </a:cubicBezTo>
                    <a:moveTo>
                      <a:pt x="668" y="292"/>
                    </a:moveTo>
                    <a:cubicBezTo>
                      <a:pt x="665" y="285"/>
                      <a:pt x="661" y="277"/>
                      <a:pt x="656" y="270"/>
                    </a:cubicBezTo>
                    <a:cubicBezTo>
                      <a:pt x="657" y="270"/>
                      <a:pt x="658" y="269"/>
                      <a:pt x="658" y="269"/>
                    </a:cubicBezTo>
                    <a:cubicBezTo>
                      <a:pt x="659" y="268"/>
                      <a:pt x="660" y="267"/>
                      <a:pt x="661" y="266"/>
                    </a:cubicBezTo>
                    <a:cubicBezTo>
                      <a:pt x="665" y="265"/>
                      <a:pt x="669" y="265"/>
                      <a:pt x="670" y="265"/>
                    </a:cubicBezTo>
                    <a:cubicBezTo>
                      <a:pt x="675" y="263"/>
                      <a:pt x="681" y="263"/>
                      <a:pt x="685" y="263"/>
                    </a:cubicBezTo>
                    <a:cubicBezTo>
                      <a:pt x="689" y="262"/>
                      <a:pt x="691" y="261"/>
                      <a:pt x="694" y="261"/>
                    </a:cubicBezTo>
                    <a:cubicBezTo>
                      <a:pt x="692" y="264"/>
                      <a:pt x="689" y="268"/>
                      <a:pt x="687" y="270"/>
                    </a:cubicBezTo>
                    <a:cubicBezTo>
                      <a:pt x="680" y="277"/>
                      <a:pt x="674" y="285"/>
                      <a:pt x="668" y="292"/>
                    </a:cubicBezTo>
                    <a:moveTo>
                      <a:pt x="44" y="258"/>
                    </a:moveTo>
                    <a:cubicBezTo>
                      <a:pt x="46" y="256"/>
                      <a:pt x="48" y="254"/>
                      <a:pt x="50" y="252"/>
                    </a:cubicBezTo>
                    <a:cubicBezTo>
                      <a:pt x="51" y="256"/>
                      <a:pt x="53" y="260"/>
                      <a:pt x="54" y="264"/>
                    </a:cubicBezTo>
                    <a:cubicBezTo>
                      <a:pt x="52" y="263"/>
                      <a:pt x="49" y="263"/>
                      <a:pt x="47" y="262"/>
                    </a:cubicBezTo>
                    <a:cubicBezTo>
                      <a:pt x="45" y="262"/>
                      <a:pt x="43" y="261"/>
                      <a:pt x="40" y="261"/>
                    </a:cubicBezTo>
                    <a:cubicBezTo>
                      <a:pt x="41" y="260"/>
                      <a:pt x="42" y="259"/>
                      <a:pt x="44" y="258"/>
                    </a:cubicBezTo>
                    <a:moveTo>
                      <a:pt x="78" y="281"/>
                    </a:moveTo>
                    <a:cubicBezTo>
                      <a:pt x="77" y="269"/>
                      <a:pt x="76" y="258"/>
                      <a:pt x="77" y="248"/>
                    </a:cubicBezTo>
                    <a:cubicBezTo>
                      <a:pt x="79" y="250"/>
                      <a:pt x="82" y="252"/>
                      <a:pt x="84" y="254"/>
                    </a:cubicBezTo>
                    <a:cubicBezTo>
                      <a:pt x="84" y="254"/>
                      <a:pt x="84" y="254"/>
                      <a:pt x="84" y="254"/>
                    </a:cubicBezTo>
                    <a:cubicBezTo>
                      <a:pt x="81" y="263"/>
                      <a:pt x="78" y="275"/>
                      <a:pt x="78" y="281"/>
                    </a:cubicBezTo>
                    <a:moveTo>
                      <a:pt x="487" y="229"/>
                    </a:moveTo>
                    <a:cubicBezTo>
                      <a:pt x="489" y="229"/>
                      <a:pt x="491" y="229"/>
                      <a:pt x="494" y="229"/>
                    </a:cubicBezTo>
                    <a:cubicBezTo>
                      <a:pt x="499" y="228"/>
                      <a:pt x="505" y="228"/>
                      <a:pt x="510" y="228"/>
                    </a:cubicBezTo>
                    <a:cubicBezTo>
                      <a:pt x="520" y="228"/>
                      <a:pt x="530" y="229"/>
                      <a:pt x="540" y="230"/>
                    </a:cubicBezTo>
                    <a:cubicBezTo>
                      <a:pt x="557" y="234"/>
                      <a:pt x="574" y="236"/>
                      <a:pt x="591" y="241"/>
                    </a:cubicBezTo>
                    <a:cubicBezTo>
                      <a:pt x="593" y="242"/>
                      <a:pt x="595" y="243"/>
                      <a:pt x="598" y="244"/>
                    </a:cubicBezTo>
                    <a:cubicBezTo>
                      <a:pt x="613" y="258"/>
                      <a:pt x="625" y="272"/>
                      <a:pt x="632" y="284"/>
                    </a:cubicBezTo>
                    <a:cubicBezTo>
                      <a:pt x="633" y="285"/>
                      <a:pt x="634" y="286"/>
                      <a:pt x="634" y="287"/>
                    </a:cubicBezTo>
                    <a:cubicBezTo>
                      <a:pt x="623" y="284"/>
                      <a:pt x="613" y="279"/>
                      <a:pt x="602" y="277"/>
                    </a:cubicBezTo>
                    <a:cubicBezTo>
                      <a:pt x="595" y="275"/>
                      <a:pt x="587" y="274"/>
                      <a:pt x="580" y="272"/>
                    </a:cubicBezTo>
                    <a:cubicBezTo>
                      <a:pt x="563" y="262"/>
                      <a:pt x="543" y="257"/>
                      <a:pt x="525" y="257"/>
                    </a:cubicBezTo>
                    <a:cubicBezTo>
                      <a:pt x="523" y="257"/>
                      <a:pt x="521" y="257"/>
                      <a:pt x="519" y="257"/>
                    </a:cubicBezTo>
                    <a:cubicBezTo>
                      <a:pt x="513" y="256"/>
                      <a:pt x="507" y="256"/>
                      <a:pt x="501" y="256"/>
                    </a:cubicBezTo>
                    <a:cubicBezTo>
                      <a:pt x="495" y="256"/>
                      <a:pt x="490" y="256"/>
                      <a:pt x="485" y="257"/>
                    </a:cubicBezTo>
                    <a:cubicBezTo>
                      <a:pt x="483" y="257"/>
                      <a:pt x="480" y="257"/>
                      <a:pt x="478" y="257"/>
                    </a:cubicBezTo>
                    <a:cubicBezTo>
                      <a:pt x="474" y="257"/>
                      <a:pt x="471" y="257"/>
                      <a:pt x="467" y="257"/>
                    </a:cubicBezTo>
                    <a:cubicBezTo>
                      <a:pt x="464" y="256"/>
                      <a:pt x="460" y="256"/>
                      <a:pt x="456" y="256"/>
                    </a:cubicBezTo>
                    <a:cubicBezTo>
                      <a:pt x="452" y="256"/>
                      <a:pt x="448" y="256"/>
                      <a:pt x="444" y="257"/>
                    </a:cubicBezTo>
                    <a:cubicBezTo>
                      <a:pt x="429" y="258"/>
                      <a:pt x="413" y="259"/>
                      <a:pt x="397" y="260"/>
                    </a:cubicBezTo>
                    <a:cubicBezTo>
                      <a:pt x="363" y="262"/>
                      <a:pt x="331" y="267"/>
                      <a:pt x="298" y="274"/>
                    </a:cubicBezTo>
                    <a:cubicBezTo>
                      <a:pt x="281" y="278"/>
                      <a:pt x="265" y="281"/>
                      <a:pt x="248" y="285"/>
                    </a:cubicBezTo>
                    <a:cubicBezTo>
                      <a:pt x="247" y="286"/>
                      <a:pt x="245" y="286"/>
                      <a:pt x="244" y="286"/>
                    </a:cubicBezTo>
                    <a:cubicBezTo>
                      <a:pt x="244" y="282"/>
                      <a:pt x="243" y="278"/>
                      <a:pt x="242" y="273"/>
                    </a:cubicBezTo>
                    <a:cubicBezTo>
                      <a:pt x="253" y="268"/>
                      <a:pt x="266" y="264"/>
                      <a:pt x="276" y="260"/>
                    </a:cubicBezTo>
                    <a:cubicBezTo>
                      <a:pt x="293" y="254"/>
                      <a:pt x="311" y="248"/>
                      <a:pt x="329" y="244"/>
                    </a:cubicBezTo>
                    <a:cubicBezTo>
                      <a:pt x="365" y="237"/>
                      <a:pt x="401" y="230"/>
                      <a:pt x="438" y="229"/>
                    </a:cubicBezTo>
                    <a:cubicBezTo>
                      <a:pt x="446" y="229"/>
                      <a:pt x="454" y="229"/>
                      <a:pt x="462" y="228"/>
                    </a:cubicBezTo>
                    <a:cubicBezTo>
                      <a:pt x="463" y="228"/>
                      <a:pt x="465" y="228"/>
                      <a:pt x="466" y="228"/>
                    </a:cubicBezTo>
                    <a:cubicBezTo>
                      <a:pt x="469" y="228"/>
                      <a:pt x="473" y="228"/>
                      <a:pt x="476" y="229"/>
                    </a:cubicBezTo>
                    <a:cubicBezTo>
                      <a:pt x="480" y="229"/>
                      <a:pt x="483" y="229"/>
                      <a:pt x="487" y="229"/>
                    </a:cubicBezTo>
                    <a:moveTo>
                      <a:pt x="87" y="246"/>
                    </a:moveTo>
                    <a:cubicBezTo>
                      <a:pt x="84" y="244"/>
                      <a:pt x="81" y="241"/>
                      <a:pt x="78" y="238"/>
                    </a:cubicBezTo>
                    <a:cubicBezTo>
                      <a:pt x="79" y="233"/>
                      <a:pt x="81" y="227"/>
                      <a:pt x="83" y="222"/>
                    </a:cubicBezTo>
                    <a:cubicBezTo>
                      <a:pt x="84" y="223"/>
                      <a:pt x="86" y="225"/>
                      <a:pt x="86" y="227"/>
                    </a:cubicBezTo>
                    <a:cubicBezTo>
                      <a:pt x="88" y="230"/>
                      <a:pt x="90" y="233"/>
                      <a:pt x="91" y="236"/>
                    </a:cubicBezTo>
                    <a:cubicBezTo>
                      <a:pt x="92" y="237"/>
                      <a:pt x="92" y="237"/>
                      <a:pt x="92" y="237"/>
                    </a:cubicBezTo>
                    <a:cubicBezTo>
                      <a:pt x="91" y="239"/>
                      <a:pt x="89" y="242"/>
                      <a:pt x="88" y="245"/>
                    </a:cubicBezTo>
                    <a:cubicBezTo>
                      <a:pt x="88" y="245"/>
                      <a:pt x="87" y="246"/>
                      <a:pt x="87" y="246"/>
                    </a:cubicBezTo>
                    <a:moveTo>
                      <a:pt x="665" y="257"/>
                    </a:moveTo>
                    <a:cubicBezTo>
                      <a:pt x="669" y="250"/>
                      <a:pt x="670" y="243"/>
                      <a:pt x="673" y="236"/>
                    </a:cubicBezTo>
                    <a:cubicBezTo>
                      <a:pt x="676" y="230"/>
                      <a:pt x="678" y="225"/>
                      <a:pt x="681" y="220"/>
                    </a:cubicBezTo>
                    <a:cubicBezTo>
                      <a:pt x="682" y="219"/>
                      <a:pt x="682" y="219"/>
                      <a:pt x="682" y="219"/>
                    </a:cubicBezTo>
                    <a:cubicBezTo>
                      <a:pt x="683" y="222"/>
                      <a:pt x="685" y="225"/>
                      <a:pt x="686" y="228"/>
                    </a:cubicBezTo>
                    <a:cubicBezTo>
                      <a:pt x="690" y="236"/>
                      <a:pt x="694" y="244"/>
                      <a:pt x="698" y="253"/>
                    </a:cubicBezTo>
                    <a:cubicBezTo>
                      <a:pt x="697" y="253"/>
                      <a:pt x="697" y="253"/>
                      <a:pt x="697" y="253"/>
                    </a:cubicBezTo>
                    <a:cubicBezTo>
                      <a:pt x="689" y="253"/>
                      <a:pt x="680" y="256"/>
                      <a:pt x="672" y="256"/>
                    </a:cubicBezTo>
                    <a:cubicBezTo>
                      <a:pt x="670" y="257"/>
                      <a:pt x="668" y="257"/>
                      <a:pt x="665" y="257"/>
                    </a:cubicBezTo>
                    <a:moveTo>
                      <a:pt x="650" y="260"/>
                    </a:moveTo>
                    <a:cubicBezTo>
                      <a:pt x="643" y="249"/>
                      <a:pt x="634" y="238"/>
                      <a:pt x="625" y="227"/>
                    </a:cubicBezTo>
                    <a:cubicBezTo>
                      <a:pt x="642" y="226"/>
                      <a:pt x="657" y="218"/>
                      <a:pt x="674" y="217"/>
                    </a:cubicBezTo>
                    <a:cubicBezTo>
                      <a:pt x="674" y="217"/>
                      <a:pt x="674" y="217"/>
                      <a:pt x="674" y="217"/>
                    </a:cubicBezTo>
                    <a:cubicBezTo>
                      <a:pt x="673" y="219"/>
                      <a:pt x="672" y="220"/>
                      <a:pt x="672" y="221"/>
                    </a:cubicBezTo>
                    <a:cubicBezTo>
                      <a:pt x="669" y="226"/>
                      <a:pt x="668" y="231"/>
                      <a:pt x="666" y="235"/>
                    </a:cubicBezTo>
                    <a:cubicBezTo>
                      <a:pt x="662" y="243"/>
                      <a:pt x="661" y="251"/>
                      <a:pt x="656" y="258"/>
                    </a:cubicBezTo>
                    <a:cubicBezTo>
                      <a:pt x="656" y="259"/>
                      <a:pt x="656" y="259"/>
                      <a:pt x="656" y="259"/>
                    </a:cubicBezTo>
                    <a:cubicBezTo>
                      <a:pt x="654" y="259"/>
                      <a:pt x="652" y="259"/>
                      <a:pt x="650" y="260"/>
                    </a:cubicBezTo>
                    <a:moveTo>
                      <a:pt x="48" y="235"/>
                    </a:moveTo>
                    <a:cubicBezTo>
                      <a:pt x="42" y="232"/>
                      <a:pt x="37" y="228"/>
                      <a:pt x="31" y="225"/>
                    </a:cubicBezTo>
                    <a:cubicBezTo>
                      <a:pt x="27" y="224"/>
                      <a:pt x="28" y="223"/>
                      <a:pt x="34" y="221"/>
                    </a:cubicBezTo>
                    <a:cubicBezTo>
                      <a:pt x="37" y="220"/>
                      <a:pt x="40" y="219"/>
                      <a:pt x="42" y="218"/>
                    </a:cubicBezTo>
                    <a:cubicBezTo>
                      <a:pt x="45" y="217"/>
                      <a:pt x="48" y="216"/>
                      <a:pt x="51" y="214"/>
                    </a:cubicBezTo>
                    <a:cubicBezTo>
                      <a:pt x="49" y="221"/>
                      <a:pt x="48" y="228"/>
                      <a:pt x="48" y="235"/>
                    </a:cubicBezTo>
                    <a:moveTo>
                      <a:pt x="96" y="229"/>
                    </a:moveTo>
                    <a:cubicBezTo>
                      <a:pt x="95" y="228"/>
                      <a:pt x="94" y="226"/>
                      <a:pt x="93" y="224"/>
                    </a:cubicBezTo>
                    <a:cubicBezTo>
                      <a:pt x="91" y="220"/>
                      <a:pt x="89" y="217"/>
                      <a:pt x="86" y="215"/>
                    </a:cubicBezTo>
                    <a:cubicBezTo>
                      <a:pt x="89" y="208"/>
                      <a:pt x="93" y="201"/>
                      <a:pt x="98" y="193"/>
                    </a:cubicBezTo>
                    <a:cubicBezTo>
                      <a:pt x="101" y="199"/>
                      <a:pt x="102" y="206"/>
                      <a:pt x="104" y="211"/>
                    </a:cubicBezTo>
                    <a:cubicBezTo>
                      <a:pt x="104" y="213"/>
                      <a:pt x="105" y="215"/>
                      <a:pt x="105" y="217"/>
                    </a:cubicBezTo>
                    <a:cubicBezTo>
                      <a:pt x="102" y="221"/>
                      <a:pt x="99" y="225"/>
                      <a:pt x="96" y="229"/>
                    </a:cubicBezTo>
                    <a:moveTo>
                      <a:pt x="241" y="266"/>
                    </a:moveTo>
                    <a:cubicBezTo>
                      <a:pt x="240" y="263"/>
                      <a:pt x="238" y="259"/>
                      <a:pt x="237" y="256"/>
                    </a:cubicBezTo>
                    <a:cubicBezTo>
                      <a:pt x="243" y="251"/>
                      <a:pt x="250" y="248"/>
                      <a:pt x="256" y="244"/>
                    </a:cubicBezTo>
                    <a:cubicBezTo>
                      <a:pt x="269" y="236"/>
                      <a:pt x="282" y="230"/>
                      <a:pt x="295" y="224"/>
                    </a:cubicBezTo>
                    <a:cubicBezTo>
                      <a:pt x="322" y="213"/>
                      <a:pt x="350" y="206"/>
                      <a:pt x="378" y="198"/>
                    </a:cubicBezTo>
                    <a:cubicBezTo>
                      <a:pt x="411" y="188"/>
                      <a:pt x="446" y="182"/>
                      <a:pt x="480" y="182"/>
                    </a:cubicBezTo>
                    <a:cubicBezTo>
                      <a:pt x="493" y="182"/>
                      <a:pt x="506" y="183"/>
                      <a:pt x="519" y="185"/>
                    </a:cubicBezTo>
                    <a:cubicBezTo>
                      <a:pt x="543" y="200"/>
                      <a:pt x="565" y="215"/>
                      <a:pt x="583" y="230"/>
                    </a:cubicBezTo>
                    <a:cubicBezTo>
                      <a:pt x="569" y="226"/>
                      <a:pt x="554" y="225"/>
                      <a:pt x="540" y="223"/>
                    </a:cubicBezTo>
                    <a:cubicBezTo>
                      <a:pt x="528" y="220"/>
                      <a:pt x="515" y="219"/>
                      <a:pt x="502" y="219"/>
                    </a:cubicBezTo>
                    <a:cubicBezTo>
                      <a:pt x="479" y="219"/>
                      <a:pt x="456" y="222"/>
                      <a:pt x="434" y="222"/>
                    </a:cubicBezTo>
                    <a:cubicBezTo>
                      <a:pt x="396" y="222"/>
                      <a:pt x="360" y="230"/>
                      <a:pt x="323" y="238"/>
                    </a:cubicBezTo>
                    <a:cubicBezTo>
                      <a:pt x="305" y="241"/>
                      <a:pt x="288" y="248"/>
                      <a:pt x="270" y="254"/>
                    </a:cubicBezTo>
                    <a:cubicBezTo>
                      <a:pt x="261" y="258"/>
                      <a:pt x="250" y="261"/>
                      <a:pt x="241" y="266"/>
                    </a:cubicBezTo>
                    <a:moveTo>
                      <a:pt x="26" y="217"/>
                    </a:moveTo>
                    <a:cubicBezTo>
                      <a:pt x="26" y="201"/>
                      <a:pt x="28" y="186"/>
                      <a:pt x="32" y="175"/>
                    </a:cubicBezTo>
                    <a:cubicBezTo>
                      <a:pt x="33" y="180"/>
                      <a:pt x="34" y="185"/>
                      <a:pt x="37" y="190"/>
                    </a:cubicBezTo>
                    <a:cubicBezTo>
                      <a:pt x="41" y="196"/>
                      <a:pt x="45" y="201"/>
                      <a:pt x="50" y="206"/>
                    </a:cubicBezTo>
                    <a:cubicBezTo>
                      <a:pt x="42" y="210"/>
                      <a:pt x="34" y="213"/>
                      <a:pt x="26" y="217"/>
                    </a:cubicBezTo>
                    <a:moveTo>
                      <a:pt x="619" y="220"/>
                    </a:moveTo>
                    <a:cubicBezTo>
                      <a:pt x="609" y="210"/>
                      <a:pt x="599" y="200"/>
                      <a:pt x="588" y="191"/>
                    </a:cubicBezTo>
                    <a:cubicBezTo>
                      <a:pt x="598" y="191"/>
                      <a:pt x="608" y="183"/>
                      <a:pt x="617" y="180"/>
                    </a:cubicBezTo>
                    <a:cubicBezTo>
                      <a:pt x="623" y="178"/>
                      <a:pt x="632" y="175"/>
                      <a:pt x="640" y="173"/>
                    </a:cubicBezTo>
                    <a:cubicBezTo>
                      <a:pt x="639" y="174"/>
                      <a:pt x="639" y="175"/>
                      <a:pt x="639" y="175"/>
                    </a:cubicBezTo>
                    <a:cubicBezTo>
                      <a:pt x="639" y="175"/>
                      <a:pt x="639" y="175"/>
                      <a:pt x="639" y="175"/>
                    </a:cubicBezTo>
                    <a:cubicBezTo>
                      <a:pt x="635" y="179"/>
                      <a:pt x="633" y="185"/>
                      <a:pt x="630" y="191"/>
                    </a:cubicBezTo>
                    <a:cubicBezTo>
                      <a:pt x="626" y="200"/>
                      <a:pt x="622" y="210"/>
                      <a:pt x="619" y="220"/>
                    </a:cubicBezTo>
                    <a:moveTo>
                      <a:pt x="627" y="219"/>
                    </a:moveTo>
                    <a:cubicBezTo>
                      <a:pt x="629" y="212"/>
                      <a:pt x="632" y="204"/>
                      <a:pt x="635" y="197"/>
                    </a:cubicBezTo>
                    <a:cubicBezTo>
                      <a:pt x="639" y="188"/>
                      <a:pt x="646" y="181"/>
                      <a:pt x="649" y="172"/>
                    </a:cubicBezTo>
                    <a:cubicBezTo>
                      <a:pt x="659" y="183"/>
                      <a:pt x="668" y="195"/>
                      <a:pt x="676" y="209"/>
                    </a:cubicBezTo>
                    <a:cubicBezTo>
                      <a:pt x="676" y="209"/>
                      <a:pt x="675" y="209"/>
                      <a:pt x="675" y="209"/>
                    </a:cubicBezTo>
                    <a:cubicBezTo>
                      <a:pt x="671" y="209"/>
                      <a:pt x="666" y="211"/>
                      <a:pt x="663" y="211"/>
                    </a:cubicBezTo>
                    <a:cubicBezTo>
                      <a:pt x="651" y="214"/>
                      <a:pt x="639" y="218"/>
                      <a:pt x="627" y="219"/>
                    </a:cubicBezTo>
                    <a:moveTo>
                      <a:pt x="56" y="202"/>
                    </a:moveTo>
                    <a:cubicBezTo>
                      <a:pt x="53" y="198"/>
                      <a:pt x="50" y="195"/>
                      <a:pt x="47" y="191"/>
                    </a:cubicBezTo>
                    <a:cubicBezTo>
                      <a:pt x="43" y="185"/>
                      <a:pt x="41" y="178"/>
                      <a:pt x="39" y="172"/>
                    </a:cubicBezTo>
                    <a:cubicBezTo>
                      <a:pt x="44" y="172"/>
                      <a:pt x="50" y="173"/>
                      <a:pt x="56" y="174"/>
                    </a:cubicBezTo>
                    <a:cubicBezTo>
                      <a:pt x="58" y="174"/>
                      <a:pt x="62" y="175"/>
                      <a:pt x="65" y="175"/>
                    </a:cubicBezTo>
                    <a:cubicBezTo>
                      <a:pt x="67" y="175"/>
                      <a:pt x="69" y="175"/>
                      <a:pt x="71" y="174"/>
                    </a:cubicBezTo>
                    <a:cubicBezTo>
                      <a:pt x="66" y="182"/>
                      <a:pt x="60" y="193"/>
                      <a:pt x="56" y="202"/>
                    </a:cubicBezTo>
                    <a:moveTo>
                      <a:pt x="111" y="211"/>
                    </a:moveTo>
                    <a:cubicBezTo>
                      <a:pt x="109" y="203"/>
                      <a:pt x="107" y="193"/>
                      <a:pt x="103" y="186"/>
                    </a:cubicBezTo>
                    <a:cubicBezTo>
                      <a:pt x="103" y="186"/>
                      <a:pt x="103" y="186"/>
                      <a:pt x="103" y="186"/>
                    </a:cubicBezTo>
                    <a:cubicBezTo>
                      <a:pt x="109" y="178"/>
                      <a:pt x="116" y="171"/>
                      <a:pt x="124" y="164"/>
                    </a:cubicBezTo>
                    <a:cubicBezTo>
                      <a:pt x="123" y="169"/>
                      <a:pt x="122" y="174"/>
                      <a:pt x="122" y="179"/>
                    </a:cubicBezTo>
                    <a:cubicBezTo>
                      <a:pt x="123" y="186"/>
                      <a:pt x="123" y="195"/>
                      <a:pt x="124" y="203"/>
                    </a:cubicBezTo>
                    <a:cubicBezTo>
                      <a:pt x="119" y="206"/>
                      <a:pt x="115" y="208"/>
                      <a:pt x="111" y="211"/>
                    </a:cubicBezTo>
                    <a:moveTo>
                      <a:pt x="131" y="201"/>
                    </a:moveTo>
                    <a:cubicBezTo>
                      <a:pt x="130" y="192"/>
                      <a:pt x="130" y="183"/>
                      <a:pt x="130" y="176"/>
                    </a:cubicBezTo>
                    <a:cubicBezTo>
                      <a:pt x="130" y="172"/>
                      <a:pt x="131" y="167"/>
                      <a:pt x="131" y="162"/>
                    </a:cubicBezTo>
                    <a:cubicBezTo>
                      <a:pt x="132" y="161"/>
                      <a:pt x="132" y="160"/>
                      <a:pt x="132" y="158"/>
                    </a:cubicBezTo>
                    <a:cubicBezTo>
                      <a:pt x="141" y="151"/>
                      <a:pt x="152" y="145"/>
                      <a:pt x="164" y="140"/>
                    </a:cubicBezTo>
                    <a:cubicBezTo>
                      <a:pt x="161" y="144"/>
                      <a:pt x="158" y="148"/>
                      <a:pt x="156" y="152"/>
                    </a:cubicBezTo>
                    <a:cubicBezTo>
                      <a:pt x="148" y="165"/>
                      <a:pt x="144" y="179"/>
                      <a:pt x="138" y="192"/>
                    </a:cubicBezTo>
                    <a:cubicBezTo>
                      <a:pt x="137" y="195"/>
                      <a:pt x="136" y="197"/>
                      <a:pt x="135" y="199"/>
                    </a:cubicBezTo>
                    <a:cubicBezTo>
                      <a:pt x="134" y="200"/>
                      <a:pt x="132" y="200"/>
                      <a:pt x="131" y="201"/>
                    </a:cubicBezTo>
                    <a:moveTo>
                      <a:pt x="234" y="248"/>
                    </a:moveTo>
                    <a:cubicBezTo>
                      <a:pt x="232" y="245"/>
                      <a:pt x="230" y="241"/>
                      <a:pt x="228" y="238"/>
                    </a:cubicBezTo>
                    <a:cubicBezTo>
                      <a:pt x="258" y="207"/>
                      <a:pt x="298" y="189"/>
                      <a:pt x="333" y="165"/>
                    </a:cubicBezTo>
                    <a:cubicBezTo>
                      <a:pt x="350" y="153"/>
                      <a:pt x="372" y="147"/>
                      <a:pt x="391" y="142"/>
                    </a:cubicBezTo>
                    <a:cubicBezTo>
                      <a:pt x="399" y="141"/>
                      <a:pt x="406" y="139"/>
                      <a:pt x="414" y="138"/>
                    </a:cubicBezTo>
                    <a:cubicBezTo>
                      <a:pt x="446" y="148"/>
                      <a:pt x="475" y="161"/>
                      <a:pt x="502" y="175"/>
                    </a:cubicBezTo>
                    <a:cubicBezTo>
                      <a:pt x="496" y="175"/>
                      <a:pt x="489" y="175"/>
                      <a:pt x="483" y="175"/>
                    </a:cubicBezTo>
                    <a:cubicBezTo>
                      <a:pt x="450" y="175"/>
                      <a:pt x="418" y="180"/>
                      <a:pt x="385" y="188"/>
                    </a:cubicBezTo>
                    <a:cubicBezTo>
                      <a:pt x="356" y="194"/>
                      <a:pt x="327" y="204"/>
                      <a:pt x="299" y="214"/>
                    </a:cubicBezTo>
                    <a:cubicBezTo>
                      <a:pt x="286" y="219"/>
                      <a:pt x="272" y="225"/>
                      <a:pt x="260" y="232"/>
                    </a:cubicBezTo>
                    <a:cubicBezTo>
                      <a:pt x="251" y="238"/>
                      <a:pt x="242" y="243"/>
                      <a:pt x="234" y="248"/>
                    </a:cubicBezTo>
                    <a:moveTo>
                      <a:pt x="583" y="187"/>
                    </a:moveTo>
                    <a:cubicBezTo>
                      <a:pt x="581" y="185"/>
                      <a:pt x="579" y="184"/>
                      <a:pt x="577" y="182"/>
                    </a:cubicBezTo>
                    <a:cubicBezTo>
                      <a:pt x="565" y="173"/>
                      <a:pt x="552" y="164"/>
                      <a:pt x="539" y="155"/>
                    </a:cubicBezTo>
                    <a:cubicBezTo>
                      <a:pt x="546" y="149"/>
                      <a:pt x="558" y="147"/>
                      <a:pt x="565" y="141"/>
                    </a:cubicBezTo>
                    <a:cubicBezTo>
                      <a:pt x="572" y="135"/>
                      <a:pt x="582" y="132"/>
                      <a:pt x="591" y="128"/>
                    </a:cubicBezTo>
                    <a:cubicBezTo>
                      <a:pt x="591" y="148"/>
                      <a:pt x="582" y="167"/>
                      <a:pt x="583" y="187"/>
                    </a:cubicBezTo>
                    <a:moveTo>
                      <a:pt x="590" y="183"/>
                    </a:moveTo>
                    <a:cubicBezTo>
                      <a:pt x="590" y="164"/>
                      <a:pt x="599" y="145"/>
                      <a:pt x="598" y="126"/>
                    </a:cubicBezTo>
                    <a:cubicBezTo>
                      <a:pt x="612" y="136"/>
                      <a:pt x="627" y="148"/>
                      <a:pt x="641" y="163"/>
                    </a:cubicBezTo>
                    <a:cubicBezTo>
                      <a:pt x="641" y="164"/>
                      <a:pt x="641" y="165"/>
                      <a:pt x="642" y="165"/>
                    </a:cubicBezTo>
                    <a:cubicBezTo>
                      <a:pt x="635" y="166"/>
                      <a:pt x="628" y="169"/>
                      <a:pt x="622" y="171"/>
                    </a:cubicBezTo>
                    <a:cubicBezTo>
                      <a:pt x="616" y="173"/>
                      <a:pt x="611" y="174"/>
                      <a:pt x="606" y="176"/>
                    </a:cubicBezTo>
                    <a:cubicBezTo>
                      <a:pt x="600" y="178"/>
                      <a:pt x="596" y="182"/>
                      <a:pt x="590" y="183"/>
                    </a:cubicBezTo>
                    <a:moveTo>
                      <a:pt x="144" y="197"/>
                    </a:moveTo>
                    <a:cubicBezTo>
                      <a:pt x="144" y="196"/>
                      <a:pt x="144" y="196"/>
                      <a:pt x="145" y="195"/>
                    </a:cubicBezTo>
                    <a:cubicBezTo>
                      <a:pt x="150" y="182"/>
                      <a:pt x="154" y="169"/>
                      <a:pt x="161" y="157"/>
                    </a:cubicBezTo>
                    <a:cubicBezTo>
                      <a:pt x="166" y="149"/>
                      <a:pt x="171" y="142"/>
                      <a:pt x="177" y="135"/>
                    </a:cubicBezTo>
                    <a:cubicBezTo>
                      <a:pt x="194" y="129"/>
                      <a:pt x="212" y="124"/>
                      <a:pt x="230" y="121"/>
                    </a:cubicBezTo>
                    <a:cubicBezTo>
                      <a:pt x="220" y="130"/>
                      <a:pt x="213" y="140"/>
                      <a:pt x="205" y="150"/>
                    </a:cubicBezTo>
                    <a:cubicBezTo>
                      <a:pt x="202" y="153"/>
                      <a:pt x="199" y="157"/>
                      <a:pt x="196" y="161"/>
                    </a:cubicBezTo>
                    <a:cubicBezTo>
                      <a:pt x="194" y="166"/>
                      <a:pt x="189" y="169"/>
                      <a:pt x="188" y="174"/>
                    </a:cubicBezTo>
                    <a:cubicBezTo>
                      <a:pt x="186" y="179"/>
                      <a:pt x="181" y="184"/>
                      <a:pt x="179" y="190"/>
                    </a:cubicBezTo>
                    <a:cubicBezTo>
                      <a:pt x="177" y="192"/>
                      <a:pt x="176" y="195"/>
                      <a:pt x="175" y="197"/>
                    </a:cubicBezTo>
                    <a:cubicBezTo>
                      <a:pt x="170" y="196"/>
                      <a:pt x="164" y="196"/>
                      <a:pt x="159" y="196"/>
                    </a:cubicBezTo>
                    <a:cubicBezTo>
                      <a:pt x="154" y="196"/>
                      <a:pt x="149" y="196"/>
                      <a:pt x="144" y="197"/>
                    </a:cubicBezTo>
                    <a:moveTo>
                      <a:pt x="66" y="167"/>
                    </a:moveTo>
                    <a:cubicBezTo>
                      <a:pt x="62" y="167"/>
                      <a:pt x="58" y="166"/>
                      <a:pt x="56" y="166"/>
                    </a:cubicBezTo>
                    <a:cubicBezTo>
                      <a:pt x="49" y="166"/>
                      <a:pt x="42" y="164"/>
                      <a:pt x="35" y="164"/>
                    </a:cubicBezTo>
                    <a:cubicBezTo>
                      <a:pt x="36" y="162"/>
                      <a:pt x="36" y="161"/>
                      <a:pt x="37" y="160"/>
                    </a:cubicBezTo>
                    <a:cubicBezTo>
                      <a:pt x="42" y="146"/>
                      <a:pt x="49" y="133"/>
                      <a:pt x="57" y="121"/>
                    </a:cubicBezTo>
                    <a:cubicBezTo>
                      <a:pt x="57" y="127"/>
                      <a:pt x="58" y="134"/>
                      <a:pt x="58" y="139"/>
                    </a:cubicBezTo>
                    <a:cubicBezTo>
                      <a:pt x="58" y="145"/>
                      <a:pt x="60" y="150"/>
                      <a:pt x="61" y="155"/>
                    </a:cubicBezTo>
                    <a:cubicBezTo>
                      <a:pt x="62" y="160"/>
                      <a:pt x="66" y="163"/>
                      <a:pt x="68" y="167"/>
                    </a:cubicBezTo>
                    <a:cubicBezTo>
                      <a:pt x="67" y="167"/>
                      <a:pt x="66" y="167"/>
                      <a:pt x="66" y="167"/>
                    </a:cubicBezTo>
                    <a:moveTo>
                      <a:pt x="223" y="232"/>
                    </a:moveTo>
                    <a:cubicBezTo>
                      <a:pt x="219" y="225"/>
                      <a:pt x="214" y="220"/>
                      <a:pt x="208" y="215"/>
                    </a:cubicBezTo>
                    <a:cubicBezTo>
                      <a:pt x="216" y="206"/>
                      <a:pt x="223" y="197"/>
                      <a:pt x="230" y="188"/>
                    </a:cubicBezTo>
                    <a:cubicBezTo>
                      <a:pt x="240" y="174"/>
                      <a:pt x="255" y="163"/>
                      <a:pt x="267" y="152"/>
                    </a:cubicBezTo>
                    <a:cubicBezTo>
                      <a:pt x="275" y="145"/>
                      <a:pt x="283" y="139"/>
                      <a:pt x="291" y="133"/>
                    </a:cubicBezTo>
                    <a:cubicBezTo>
                      <a:pt x="298" y="128"/>
                      <a:pt x="306" y="126"/>
                      <a:pt x="313" y="122"/>
                    </a:cubicBezTo>
                    <a:cubicBezTo>
                      <a:pt x="315" y="120"/>
                      <a:pt x="317" y="119"/>
                      <a:pt x="319" y="118"/>
                    </a:cubicBezTo>
                    <a:cubicBezTo>
                      <a:pt x="346" y="121"/>
                      <a:pt x="372" y="126"/>
                      <a:pt x="396" y="133"/>
                    </a:cubicBezTo>
                    <a:cubicBezTo>
                      <a:pt x="394" y="133"/>
                      <a:pt x="391" y="134"/>
                      <a:pt x="389" y="135"/>
                    </a:cubicBezTo>
                    <a:cubicBezTo>
                      <a:pt x="382" y="136"/>
                      <a:pt x="375" y="138"/>
                      <a:pt x="368" y="140"/>
                    </a:cubicBezTo>
                    <a:cubicBezTo>
                      <a:pt x="355" y="144"/>
                      <a:pt x="341" y="150"/>
                      <a:pt x="330" y="158"/>
                    </a:cubicBezTo>
                    <a:cubicBezTo>
                      <a:pt x="294" y="181"/>
                      <a:pt x="254" y="200"/>
                      <a:pt x="223" y="232"/>
                    </a:cubicBezTo>
                    <a:moveTo>
                      <a:pt x="202" y="210"/>
                    </a:moveTo>
                    <a:cubicBezTo>
                      <a:pt x="196" y="205"/>
                      <a:pt x="189" y="202"/>
                      <a:pt x="182" y="199"/>
                    </a:cubicBezTo>
                    <a:cubicBezTo>
                      <a:pt x="185" y="193"/>
                      <a:pt x="188" y="186"/>
                      <a:pt x="193" y="180"/>
                    </a:cubicBezTo>
                    <a:cubicBezTo>
                      <a:pt x="200" y="171"/>
                      <a:pt x="205" y="161"/>
                      <a:pt x="213" y="152"/>
                    </a:cubicBezTo>
                    <a:cubicBezTo>
                      <a:pt x="223" y="139"/>
                      <a:pt x="233" y="128"/>
                      <a:pt x="245" y="119"/>
                    </a:cubicBezTo>
                    <a:cubicBezTo>
                      <a:pt x="260" y="118"/>
                      <a:pt x="274" y="117"/>
                      <a:pt x="287" y="117"/>
                    </a:cubicBezTo>
                    <a:cubicBezTo>
                      <a:pt x="293" y="117"/>
                      <a:pt x="298" y="117"/>
                      <a:pt x="304" y="117"/>
                    </a:cubicBezTo>
                    <a:cubicBezTo>
                      <a:pt x="303" y="118"/>
                      <a:pt x="303" y="118"/>
                      <a:pt x="303" y="118"/>
                    </a:cubicBezTo>
                    <a:cubicBezTo>
                      <a:pt x="288" y="124"/>
                      <a:pt x="275" y="135"/>
                      <a:pt x="263" y="146"/>
                    </a:cubicBezTo>
                    <a:cubicBezTo>
                      <a:pt x="251" y="157"/>
                      <a:pt x="238" y="167"/>
                      <a:pt x="227" y="180"/>
                    </a:cubicBezTo>
                    <a:cubicBezTo>
                      <a:pt x="218" y="189"/>
                      <a:pt x="210" y="200"/>
                      <a:pt x="202" y="210"/>
                    </a:cubicBezTo>
                    <a:moveTo>
                      <a:pt x="76" y="166"/>
                    </a:moveTo>
                    <a:cubicBezTo>
                      <a:pt x="76" y="166"/>
                      <a:pt x="75" y="165"/>
                      <a:pt x="75" y="164"/>
                    </a:cubicBezTo>
                    <a:cubicBezTo>
                      <a:pt x="69" y="158"/>
                      <a:pt x="67" y="150"/>
                      <a:pt x="66" y="142"/>
                    </a:cubicBezTo>
                    <a:cubicBezTo>
                      <a:pt x="64" y="136"/>
                      <a:pt x="65" y="129"/>
                      <a:pt x="65" y="122"/>
                    </a:cubicBezTo>
                    <a:cubicBezTo>
                      <a:pt x="65" y="118"/>
                      <a:pt x="64" y="116"/>
                      <a:pt x="64" y="116"/>
                    </a:cubicBezTo>
                    <a:cubicBezTo>
                      <a:pt x="64" y="116"/>
                      <a:pt x="64" y="117"/>
                      <a:pt x="65" y="117"/>
                    </a:cubicBezTo>
                    <a:cubicBezTo>
                      <a:pt x="75" y="127"/>
                      <a:pt x="86" y="134"/>
                      <a:pt x="98" y="140"/>
                    </a:cubicBezTo>
                    <a:cubicBezTo>
                      <a:pt x="91" y="148"/>
                      <a:pt x="83" y="157"/>
                      <a:pt x="77" y="164"/>
                    </a:cubicBezTo>
                    <a:cubicBezTo>
                      <a:pt x="77" y="165"/>
                      <a:pt x="76" y="166"/>
                      <a:pt x="76" y="166"/>
                    </a:cubicBezTo>
                    <a:moveTo>
                      <a:pt x="531" y="150"/>
                    </a:moveTo>
                    <a:cubicBezTo>
                      <a:pt x="518" y="141"/>
                      <a:pt x="504" y="133"/>
                      <a:pt x="490" y="126"/>
                    </a:cubicBezTo>
                    <a:cubicBezTo>
                      <a:pt x="492" y="126"/>
                      <a:pt x="493" y="125"/>
                      <a:pt x="494" y="124"/>
                    </a:cubicBezTo>
                    <a:cubicBezTo>
                      <a:pt x="499" y="121"/>
                      <a:pt x="504" y="117"/>
                      <a:pt x="509" y="113"/>
                    </a:cubicBezTo>
                    <a:cubicBezTo>
                      <a:pt x="518" y="107"/>
                      <a:pt x="526" y="102"/>
                      <a:pt x="536" y="98"/>
                    </a:cubicBezTo>
                    <a:cubicBezTo>
                      <a:pt x="536" y="106"/>
                      <a:pt x="536" y="115"/>
                      <a:pt x="535" y="122"/>
                    </a:cubicBezTo>
                    <a:cubicBezTo>
                      <a:pt x="533" y="130"/>
                      <a:pt x="533" y="141"/>
                      <a:pt x="531" y="150"/>
                    </a:cubicBezTo>
                    <a:moveTo>
                      <a:pt x="539" y="146"/>
                    </a:moveTo>
                    <a:cubicBezTo>
                      <a:pt x="540" y="142"/>
                      <a:pt x="540" y="138"/>
                      <a:pt x="540" y="135"/>
                    </a:cubicBezTo>
                    <a:cubicBezTo>
                      <a:pt x="542" y="121"/>
                      <a:pt x="543" y="108"/>
                      <a:pt x="543" y="95"/>
                    </a:cubicBezTo>
                    <a:cubicBezTo>
                      <a:pt x="552" y="99"/>
                      <a:pt x="569" y="107"/>
                      <a:pt x="590" y="120"/>
                    </a:cubicBezTo>
                    <a:cubicBezTo>
                      <a:pt x="580" y="125"/>
                      <a:pt x="570" y="131"/>
                      <a:pt x="559" y="135"/>
                    </a:cubicBezTo>
                    <a:cubicBezTo>
                      <a:pt x="553" y="138"/>
                      <a:pt x="545" y="141"/>
                      <a:pt x="539" y="146"/>
                    </a:cubicBezTo>
                    <a:moveTo>
                      <a:pt x="108" y="131"/>
                    </a:moveTo>
                    <a:cubicBezTo>
                      <a:pt x="108" y="130"/>
                      <a:pt x="107" y="129"/>
                      <a:pt x="107" y="128"/>
                    </a:cubicBezTo>
                    <a:cubicBezTo>
                      <a:pt x="108" y="122"/>
                      <a:pt x="106" y="115"/>
                      <a:pt x="105" y="109"/>
                    </a:cubicBezTo>
                    <a:cubicBezTo>
                      <a:pt x="104" y="103"/>
                      <a:pt x="103" y="96"/>
                      <a:pt x="102" y="90"/>
                    </a:cubicBezTo>
                    <a:cubicBezTo>
                      <a:pt x="102" y="87"/>
                      <a:pt x="102" y="82"/>
                      <a:pt x="102" y="78"/>
                    </a:cubicBezTo>
                    <a:cubicBezTo>
                      <a:pt x="107" y="82"/>
                      <a:pt x="113" y="87"/>
                      <a:pt x="119" y="91"/>
                    </a:cubicBezTo>
                    <a:cubicBezTo>
                      <a:pt x="127" y="96"/>
                      <a:pt x="134" y="102"/>
                      <a:pt x="142" y="107"/>
                    </a:cubicBezTo>
                    <a:cubicBezTo>
                      <a:pt x="136" y="110"/>
                      <a:pt x="130" y="114"/>
                      <a:pt x="123" y="119"/>
                    </a:cubicBezTo>
                    <a:cubicBezTo>
                      <a:pt x="118" y="122"/>
                      <a:pt x="113" y="127"/>
                      <a:pt x="108" y="131"/>
                    </a:cubicBezTo>
                    <a:moveTo>
                      <a:pt x="102" y="134"/>
                    </a:moveTo>
                    <a:cubicBezTo>
                      <a:pt x="98" y="132"/>
                      <a:pt x="95" y="130"/>
                      <a:pt x="92" y="129"/>
                    </a:cubicBezTo>
                    <a:cubicBezTo>
                      <a:pt x="88" y="126"/>
                      <a:pt x="85" y="122"/>
                      <a:pt x="80" y="120"/>
                    </a:cubicBezTo>
                    <a:cubicBezTo>
                      <a:pt x="75" y="116"/>
                      <a:pt x="71" y="111"/>
                      <a:pt x="65" y="108"/>
                    </a:cubicBezTo>
                    <a:cubicBezTo>
                      <a:pt x="66" y="107"/>
                      <a:pt x="66" y="107"/>
                      <a:pt x="67" y="106"/>
                    </a:cubicBezTo>
                    <a:cubicBezTo>
                      <a:pt x="74" y="96"/>
                      <a:pt x="84" y="86"/>
                      <a:pt x="94" y="78"/>
                    </a:cubicBezTo>
                    <a:cubicBezTo>
                      <a:pt x="94" y="85"/>
                      <a:pt x="96" y="95"/>
                      <a:pt x="96" y="100"/>
                    </a:cubicBezTo>
                    <a:cubicBezTo>
                      <a:pt x="96" y="106"/>
                      <a:pt x="98" y="112"/>
                      <a:pt x="99" y="119"/>
                    </a:cubicBezTo>
                    <a:cubicBezTo>
                      <a:pt x="99" y="123"/>
                      <a:pt x="101" y="129"/>
                      <a:pt x="102" y="134"/>
                    </a:cubicBezTo>
                    <a:moveTo>
                      <a:pt x="485" y="123"/>
                    </a:moveTo>
                    <a:cubicBezTo>
                      <a:pt x="469" y="115"/>
                      <a:pt x="452" y="107"/>
                      <a:pt x="436" y="100"/>
                    </a:cubicBezTo>
                    <a:cubicBezTo>
                      <a:pt x="442" y="96"/>
                      <a:pt x="447" y="91"/>
                      <a:pt x="452" y="87"/>
                    </a:cubicBezTo>
                    <a:cubicBezTo>
                      <a:pt x="461" y="81"/>
                      <a:pt x="472" y="76"/>
                      <a:pt x="482" y="72"/>
                    </a:cubicBezTo>
                    <a:cubicBezTo>
                      <a:pt x="483" y="83"/>
                      <a:pt x="483" y="97"/>
                      <a:pt x="483" y="108"/>
                    </a:cubicBezTo>
                    <a:cubicBezTo>
                      <a:pt x="483" y="113"/>
                      <a:pt x="483" y="119"/>
                      <a:pt x="485" y="123"/>
                    </a:cubicBezTo>
                    <a:moveTo>
                      <a:pt x="491" y="119"/>
                    </a:moveTo>
                    <a:cubicBezTo>
                      <a:pt x="489" y="103"/>
                      <a:pt x="491" y="87"/>
                      <a:pt x="489" y="70"/>
                    </a:cubicBezTo>
                    <a:cubicBezTo>
                      <a:pt x="511" y="79"/>
                      <a:pt x="526" y="86"/>
                      <a:pt x="534" y="90"/>
                    </a:cubicBezTo>
                    <a:cubicBezTo>
                      <a:pt x="530" y="92"/>
                      <a:pt x="526" y="93"/>
                      <a:pt x="522" y="95"/>
                    </a:cubicBezTo>
                    <a:cubicBezTo>
                      <a:pt x="517" y="98"/>
                      <a:pt x="513" y="102"/>
                      <a:pt x="509" y="104"/>
                    </a:cubicBezTo>
                    <a:cubicBezTo>
                      <a:pt x="504" y="106"/>
                      <a:pt x="491" y="114"/>
                      <a:pt x="491" y="119"/>
                    </a:cubicBezTo>
                    <a:moveTo>
                      <a:pt x="424" y="95"/>
                    </a:moveTo>
                    <a:cubicBezTo>
                      <a:pt x="417" y="93"/>
                      <a:pt x="410" y="90"/>
                      <a:pt x="403" y="88"/>
                    </a:cubicBezTo>
                    <a:cubicBezTo>
                      <a:pt x="401" y="87"/>
                      <a:pt x="398" y="87"/>
                      <a:pt x="396" y="86"/>
                    </a:cubicBezTo>
                    <a:cubicBezTo>
                      <a:pt x="401" y="81"/>
                      <a:pt x="404" y="75"/>
                      <a:pt x="410" y="71"/>
                    </a:cubicBezTo>
                    <a:cubicBezTo>
                      <a:pt x="415" y="67"/>
                      <a:pt x="420" y="60"/>
                      <a:pt x="426" y="56"/>
                    </a:cubicBezTo>
                    <a:cubicBezTo>
                      <a:pt x="426" y="65"/>
                      <a:pt x="424" y="74"/>
                      <a:pt x="424" y="82"/>
                    </a:cubicBezTo>
                    <a:cubicBezTo>
                      <a:pt x="424" y="85"/>
                      <a:pt x="423" y="91"/>
                      <a:pt x="424" y="95"/>
                    </a:cubicBezTo>
                    <a:moveTo>
                      <a:pt x="432" y="93"/>
                    </a:moveTo>
                    <a:cubicBezTo>
                      <a:pt x="432" y="93"/>
                      <a:pt x="432" y="92"/>
                      <a:pt x="432" y="92"/>
                    </a:cubicBezTo>
                    <a:cubicBezTo>
                      <a:pt x="432" y="87"/>
                      <a:pt x="432" y="82"/>
                      <a:pt x="432" y="77"/>
                    </a:cubicBezTo>
                    <a:cubicBezTo>
                      <a:pt x="432" y="69"/>
                      <a:pt x="434" y="60"/>
                      <a:pt x="433" y="52"/>
                    </a:cubicBezTo>
                    <a:cubicBezTo>
                      <a:pt x="450" y="57"/>
                      <a:pt x="464" y="61"/>
                      <a:pt x="476" y="66"/>
                    </a:cubicBezTo>
                    <a:cubicBezTo>
                      <a:pt x="461" y="73"/>
                      <a:pt x="448" y="82"/>
                      <a:pt x="434" y="92"/>
                    </a:cubicBezTo>
                    <a:cubicBezTo>
                      <a:pt x="433" y="92"/>
                      <a:pt x="432" y="93"/>
                      <a:pt x="432" y="93"/>
                    </a:cubicBezTo>
                    <a:moveTo>
                      <a:pt x="386" y="83"/>
                    </a:moveTo>
                    <a:cubicBezTo>
                      <a:pt x="374" y="80"/>
                      <a:pt x="361" y="77"/>
                      <a:pt x="349" y="75"/>
                    </a:cubicBezTo>
                    <a:cubicBezTo>
                      <a:pt x="359" y="66"/>
                      <a:pt x="371" y="58"/>
                      <a:pt x="381" y="49"/>
                    </a:cubicBezTo>
                    <a:cubicBezTo>
                      <a:pt x="381" y="61"/>
                      <a:pt x="382" y="73"/>
                      <a:pt x="386" y="83"/>
                    </a:cubicBezTo>
                    <a:moveTo>
                      <a:pt x="153" y="101"/>
                    </a:moveTo>
                    <a:cubicBezTo>
                      <a:pt x="153" y="100"/>
                      <a:pt x="153" y="100"/>
                      <a:pt x="153" y="100"/>
                    </a:cubicBezTo>
                    <a:cubicBezTo>
                      <a:pt x="153" y="91"/>
                      <a:pt x="155" y="84"/>
                      <a:pt x="157" y="77"/>
                    </a:cubicBezTo>
                    <a:cubicBezTo>
                      <a:pt x="160" y="67"/>
                      <a:pt x="164" y="57"/>
                      <a:pt x="168" y="47"/>
                    </a:cubicBezTo>
                    <a:cubicBezTo>
                      <a:pt x="169" y="49"/>
                      <a:pt x="170" y="51"/>
                      <a:pt x="170" y="52"/>
                    </a:cubicBezTo>
                    <a:cubicBezTo>
                      <a:pt x="173" y="58"/>
                      <a:pt x="175" y="63"/>
                      <a:pt x="178" y="68"/>
                    </a:cubicBezTo>
                    <a:cubicBezTo>
                      <a:pt x="181" y="73"/>
                      <a:pt x="186" y="79"/>
                      <a:pt x="189" y="85"/>
                    </a:cubicBezTo>
                    <a:cubicBezTo>
                      <a:pt x="177" y="89"/>
                      <a:pt x="165" y="95"/>
                      <a:pt x="153" y="101"/>
                    </a:cubicBezTo>
                    <a:moveTo>
                      <a:pt x="146" y="100"/>
                    </a:moveTo>
                    <a:cubicBezTo>
                      <a:pt x="131" y="92"/>
                      <a:pt x="117" y="80"/>
                      <a:pt x="104" y="70"/>
                    </a:cubicBezTo>
                    <a:cubicBezTo>
                      <a:pt x="120" y="59"/>
                      <a:pt x="137" y="51"/>
                      <a:pt x="155" y="45"/>
                    </a:cubicBezTo>
                    <a:cubicBezTo>
                      <a:pt x="157" y="44"/>
                      <a:pt x="160" y="44"/>
                      <a:pt x="162" y="43"/>
                    </a:cubicBezTo>
                    <a:cubicBezTo>
                      <a:pt x="159" y="51"/>
                      <a:pt x="156" y="58"/>
                      <a:pt x="153" y="66"/>
                    </a:cubicBezTo>
                    <a:cubicBezTo>
                      <a:pt x="150" y="73"/>
                      <a:pt x="149" y="80"/>
                      <a:pt x="147" y="86"/>
                    </a:cubicBezTo>
                    <a:cubicBezTo>
                      <a:pt x="146" y="91"/>
                      <a:pt x="147" y="95"/>
                      <a:pt x="146" y="100"/>
                    </a:cubicBezTo>
                    <a:moveTo>
                      <a:pt x="392" y="79"/>
                    </a:moveTo>
                    <a:cubicBezTo>
                      <a:pt x="389" y="67"/>
                      <a:pt x="388" y="53"/>
                      <a:pt x="388" y="41"/>
                    </a:cubicBezTo>
                    <a:cubicBezTo>
                      <a:pt x="388" y="41"/>
                      <a:pt x="388" y="41"/>
                      <a:pt x="388" y="41"/>
                    </a:cubicBezTo>
                    <a:cubicBezTo>
                      <a:pt x="400" y="44"/>
                      <a:pt x="411" y="46"/>
                      <a:pt x="422" y="49"/>
                    </a:cubicBezTo>
                    <a:cubicBezTo>
                      <a:pt x="418" y="52"/>
                      <a:pt x="413" y="56"/>
                      <a:pt x="410" y="60"/>
                    </a:cubicBezTo>
                    <a:cubicBezTo>
                      <a:pt x="406" y="63"/>
                      <a:pt x="403" y="67"/>
                      <a:pt x="399" y="70"/>
                    </a:cubicBezTo>
                    <a:cubicBezTo>
                      <a:pt x="397" y="73"/>
                      <a:pt x="395" y="76"/>
                      <a:pt x="392" y="79"/>
                    </a:cubicBezTo>
                    <a:moveTo>
                      <a:pt x="336" y="73"/>
                    </a:moveTo>
                    <a:cubicBezTo>
                      <a:pt x="326" y="71"/>
                      <a:pt x="315" y="70"/>
                      <a:pt x="305" y="70"/>
                    </a:cubicBezTo>
                    <a:cubicBezTo>
                      <a:pt x="311" y="61"/>
                      <a:pt x="317" y="53"/>
                      <a:pt x="325" y="47"/>
                    </a:cubicBezTo>
                    <a:cubicBezTo>
                      <a:pt x="329" y="44"/>
                      <a:pt x="332" y="42"/>
                      <a:pt x="336" y="39"/>
                    </a:cubicBezTo>
                    <a:cubicBezTo>
                      <a:pt x="336" y="50"/>
                      <a:pt x="336" y="61"/>
                      <a:pt x="336" y="73"/>
                    </a:cubicBezTo>
                    <a:moveTo>
                      <a:pt x="200" y="82"/>
                    </a:moveTo>
                    <a:cubicBezTo>
                      <a:pt x="199" y="81"/>
                      <a:pt x="199" y="81"/>
                      <a:pt x="199" y="80"/>
                    </a:cubicBezTo>
                    <a:cubicBezTo>
                      <a:pt x="202" y="78"/>
                      <a:pt x="218" y="44"/>
                      <a:pt x="223" y="34"/>
                    </a:cubicBezTo>
                    <a:cubicBezTo>
                      <a:pt x="229" y="40"/>
                      <a:pt x="235" y="50"/>
                      <a:pt x="239" y="55"/>
                    </a:cubicBezTo>
                    <a:cubicBezTo>
                      <a:pt x="243" y="60"/>
                      <a:pt x="245" y="67"/>
                      <a:pt x="249" y="72"/>
                    </a:cubicBezTo>
                    <a:cubicBezTo>
                      <a:pt x="232" y="73"/>
                      <a:pt x="216" y="77"/>
                      <a:pt x="200" y="82"/>
                    </a:cubicBezTo>
                    <a:moveTo>
                      <a:pt x="258" y="71"/>
                    </a:moveTo>
                    <a:cubicBezTo>
                      <a:pt x="259" y="60"/>
                      <a:pt x="266" y="43"/>
                      <a:pt x="273" y="34"/>
                    </a:cubicBezTo>
                    <a:cubicBezTo>
                      <a:pt x="277" y="39"/>
                      <a:pt x="280" y="46"/>
                      <a:pt x="284" y="52"/>
                    </a:cubicBezTo>
                    <a:cubicBezTo>
                      <a:pt x="288" y="58"/>
                      <a:pt x="292" y="64"/>
                      <a:pt x="296" y="69"/>
                    </a:cubicBezTo>
                    <a:cubicBezTo>
                      <a:pt x="293" y="69"/>
                      <a:pt x="290" y="69"/>
                      <a:pt x="288" y="69"/>
                    </a:cubicBezTo>
                    <a:cubicBezTo>
                      <a:pt x="278" y="69"/>
                      <a:pt x="268" y="70"/>
                      <a:pt x="258" y="71"/>
                    </a:cubicBezTo>
                    <a:moveTo>
                      <a:pt x="343" y="69"/>
                    </a:moveTo>
                    <a:cubicBezTo>
                      <a:pt x="343" y="57"/>
                      <a:pt x="343" y="45"/>
                      <a:pt x="343" y="33"/>
                    </a:cubicBezTo>
                    <a:cubicBezTo>
                      <a:pt x="348" y="34"/>
                      <a:pt x="354" y="35"/>
                      <a:pt x="359" y="35"/>
                    </a:cubicBezTo>
                    <a:cubicBezTo>
                      <a:pt x="366" y="37"/>
                      <a:pt x="373" y="38"/>
                      <a:pt x="380" y="40"/>
                    </a:cubicBezTo>
                    <a:cubicBezTo>
                      <a:pt x="370" y="50"/>
                      <a:pt x="356" y="58"/>
                      <a:pt x="345" y="68"/>
                    </a:cubicBezTo>
                    <a:cubicBezTo>
                      <a:pt x="344" y="68"/>
                      <a:pt x="344" y="69"/>
                      <a:pt x="343" y="69"/>
                    </a:cubicBezTo>
                    <a:moveTo>
                      <a:pt x="433" y="32"/>
                    </a:moveTo>
                    <a:cubicBezTo>
                      <a:pt x="433" y="32"/>
                      <a:pt x="433" y="32"/>
                      <a:pt x="433" y="32"/>
                    </a:cubicBezTo>
                    <a:cubicBezTo>
                      <a:pt x="433" y="32"/>
                      <a:pt x="433" y="32"/>
                      <a:pt x="434" y="32"/>
                    </a:cubicBezTo>
                    <a:cubicBezTo>
                      <a:pt x="434" y="32"/>
                      <a:pt x="435" y="32"/>
                      <a:pt x="436" y="32"/>
                    </a:cubicBezTo>
                    <a:cubicBezTo>
                      <a:pt x="436" y="33"/>
                      <a:pt x="436" y="33"/>
                      <a:pt x="436" y="33"/>
                    </a:cubicBezTo>
                    <a:cubicBezTo>
                      <a:pt x="436" y="33"/>
                      <a:pt x="436" y="34"/>
                      <a:pt x="436" y="35"/>
                    </a:cubicBezTo>
                    <a:cubicBezTo>
                      <a:pt x="436" y="35"/>
                      <a:pt x="436" y="35"/>
                      <a:pt x="436" y="35"/>
                    </a:cubicBezTo>
                    <a:cubicBezTo>
                      <a:pt x="436" y="35"/>
                      <a:pt x="436" y="35"/>
                      <a:pt x="436" y="35"/>
                    </a:cubicBezTo>
                    <a:cubicBezTo>
                      <a:pt x="435" y="34"/>
                      <a:pt x="435" y="34"/>
                      <a:pt x="435" y="34"/>
                    </a:cubicBezTo>
                    <a:cubicBezTo>
                      <a:pt x="435" y="34"/>
                      <a:pt x="433" y="32"/>
                      <a:pt x="433" y="32"/>
                    </a:cubicBezTo>
                    <a:cubicBezTo>
                      <a:pt x="433" y="32"/>
                      <a:pt x="433" y="32"/>
                      <a:pt x="433" y="32"/>
                    </a:cubicBezTo>
                    <a:moveTo>
                      <a:pt x="193" y="77"/>
                    </a:moveTo>
                    <a:cubicBezTo>
                      <a:pt x="189" y="71"/>
                      <a:pt x="184" y="65"/>
                      <a:pt x="182" y="58"/>
                    </a:cubicBezTo>
                    <a:cubicBezTo>
                      <a:pt x="179" y="53"/>
                      <a:pt x="177" y="45"/>
                      <a:pt x="173" y="40"/>
                    </a:cubicBezTo>
                    <a:cubicBezTo>
                      <a:pt x="184" y="37"/>
                      <a:pt x="196" y="35"/>
                      <a:pt x="208" y="33"/>
                    </a:cubicBezTo>
                    <a:cubicBezTo>
                      <a:pt x="210" y="33"/>
                      <a:pt x="213" y="32"/>
                      <a:pt x="216" y="32"/>
                    </a:cubicBezTo>
                    <a:cubicBezTo>
                      <a:pt x="215" y="35"/>
                      <a:pt x="213" y="39"/>
                      <a:pt x="212" y="42"/>
                    </a:cubicBezTo>
                    <a:cubicBezTo>
                      <a:pt x="208" y="49"/>
                      <a:pt x="204" y="56"/>
                      <a:pt x="200" y="64"/>
                    </a:cubicBezTo>
                    <a:cubicBezTo>
                      <a:pt x="198" y="67"/>
                      <a:pt x="194" y="72"/>
                      <a:pt x="193" y="77"/>
                    </a:cubicBezTo>
                    <a:moveTo>
                      <a:pt x="301" y="63"/>
                    </a:moveTo>
                    <a:cubicBezTo>
                      <a:pt x="292" y="51"/>
                      <a:pt x="287" y="38"/>
                      <a:pt x="278" y="27"/>
                    </a:cubicBezTo>
                    <a:cubicBezTo>
                      <a:pt x="294" y="27"/>
                      <a:pt x="312" y="29"/>
                      <a:pt x="333" y="32"/>
                    </a:cubicBezTo>
                    <a:cubicBezTo>
                      <a:pt x="327" y="37"/>
                      <a:pt x="320" y="41"/>
                      <a:pt x="315" y="46"/>
                    </a:cubicBezTo>
                    <a:cubicBezTo>
                      <a:pt x="309" y="52"/>
                      <a:pt x="305" y="57"/>
                      <a:pt x="301" y="63"/>
                    </a:cubicBezTo>
                    <a:moveTo>
                      <a:pt x="252" y="63"/>
                    </a:moveTo>
                    <a:cubicBezTo>
                      <a:pt x="249" y="58"/>
                      <a:pt x="245" y="51"/>
                      <a:pt x="243" y="47"/>
                    </a:cubicBezTo>
                    <a:cubicBezTo>
                      <a:pt x="239" y="42"/>
                      <a:pt x="234" y="35"/>
                      <a:pt x="229" y="30"/>
                    </a:cubicBezTo>
                    <a:cubicBezTo>
                      <a:pt x="239" y="28"/>
                      <a:pt x="252" y="27"/>
                      <a:pt x="269" y="27"/>
                    </a:cubicBezTo>
                    <a:cubicBezTo>
                      <a:pt x="262" y="36"/>
                      <a:pt x="255" y="51"/>
                      <a:pt x="252" y="63"/>
                    </a:cubicBezTo>
                    <a:moveTo>
                      <a:pt x="271" y="0"/>
                    </a:moveTo>
                    <a:cubicBezTo>
                      <a:pt x="267" y="0"/>
                      <a:pt x="263" y="2"/>
                      <a:pt x="262" y="7"/>
                    </a:cubicBezTo>
                    <a:cubicBezTo>
                      <a:pt x="261" y="10"/>
                      <a:pt x="261" y="13"/>
                      <a:pt x="263" y="16"/>
                    </a:cubicBezTo>
                    <a:cubicBezTo>
                      <a:pt x="263" y="17"/>
                      <a:pt x="263" y="19"/>
                      <a:pt x="264" y="20"/>
                    </a:cubicBezTo>
                    <a:cubicBezTo>
                      <a:pt x="250" y="20"/>
                      <a:pt x="238" y="21"/>
                      <a:pt x="229" y="22"/>
                    </a:cubicBezTo>
                    <a:cubicBezTo>
                      <a:pt x="229" y="22"/>
                      <a:pt x="229" y="21"/>
                      <a:pt x="229" y="21"/>
                    </a:cubicBezTo>
                    <a:cubicBezTo>
                      <a:pt x="230" y="20"/>
                      <a:pt x="230" y="19"/>
                      <a:pt x="231" y="18"/>
                    </a:cubicBezTo>
                    <a:cubicBezTo>
                      <a:pt x="232" y="14"/>
                      <a:pt x="231" y="8"/>
                      <a:pt x="227" y="6"/>
                    </a:cubicBezTo>
                    <a:cubicBezTo>
                      <a:pt x="227" y="5"/>
                      <a:pt x="227" y="5"/>
                      <a:pt x="227" y="5"/>
                    </a:cubicBezTo>
                    <a:cubicBezTo>
                      <a:pt x="225" y="4"/>
                      <a:pt x="222" y="3"/>
                      <a:pt x="220" y="3"/>
                    </a:cubicBezTo>
                    <a:cubicBezTo>
                      <a:pt x="212" y="4"/>
                      <a:pt x="208" y="12"/>
                      <a:pt x="211" y="19"/>
                    </a:cubicBezTo>
                    <a:cubicBezTo>
                      <a:pt x="211" y="21"/>
                      <a:pt x="213" y="23"/>
                      <a:pt x="214" y="24"/>
                    </a:cubicBezTo>
                    <a:cubicBezTo>
                      <a:pt x="208" y="25"/>
                      <a:pt x="204" y="26"/>
                      <a:pt x="202" y="26"/>
                    </a:cubicBezTo>
                    <a:cubicBezTo>
                      <a:pt x="190" y="28"/>
                      <a:pt x="178" y="30"/>
                      <a:pt x="166" y="34"/>
                    </a:cubicBezTo>
                    <a:cubicBezTo>
                      <a:pt x="167" y="33"/>
                      <a:pt x="167" y="33"/>
                      <a:pt x="167" y="33"/>
                    </a:cubicBezTo>
                    <a:cubicBezTo>
                      <a:pt x="167" y="33"/>
                      <a:pt x="168" y="32"/>
                      <a:pt x="169" y="32"/>
                    </a:cubicBezTo>
                    <a:cubicBezTo>
                      <a:pt x="173" y="28"/>
                      <a:pt x="174" y="21"/>
                      <a:pt x="170" y="18"/>
                    </a:cubicBezTo>
                    <a:cubicBezTo>
                      <a:pt x="169" y="15"/>
                      <a:pt x="165" y="14"/>
                      <a:pt x="162" y="14"/>
                    </a:cubicBezTo>
                    <a:cubicBezTo>
                      <a:pt x="160" y="14"/>
                      <a:pt x="159" y="14"/>
                      <a:pt x="157" y="15"/>
                    </a:cubicBezTo>
                    <a:cubicBezTo>
                      <a:pt x="150" y="18"/>
                      <a:pt x="148" y="29"/>
                      <a:pt x="152" y="34"/>
                    </a:cubicBezTo>
                    <a:cubicBezTo>
                      <a:pt x="152" y="35"/>
                      <a:pt x="152" y="36"/>
                      <a:pt x="152" y="36"/>
                    </a:cubicBezTo>
                    <a:cubicBezTo>
                      <a:pt x="152" y="37"/>
                      <a:pt x="153" y="37"/>
                      <a:pt x="153" y="38"/>
                    </a:cubicBezTo>
                    <a:cubicBezTo>
                      <a:pt x="136" y="44"/>
                      <a:pt x="120" y="51"/>
                      <a:pt x="105" y="60"/>
                    </a:cubicBezTo>
                    <a:cubicBezTo>
                      <a:pt x="106" y="56"/>
                      <a:pt x="105" y="51"/>
                      <a:pt x="101" y="49"/>
                    </a:cubicBezTo>
                    <a:cubicBezTo>
                      <a:pt x="100" y="48"/>
                      <a:pt x="99" y="48"/>
                      <a:pt x="99" y="48"/>
                    </a:cubicBezTo>
                    <a:cubicBezTo>
                      <a:pt x="97" y="47"/>
                      <a:pt x="95" y="46"/>
                      <a:pt x="93" y="46"/>
                    </a:cubicBezTo>
                    <a:cubicBezTo>
                      <a:pt x="93" y="46"/>
                      <a:pt x="93" y="46"/>
                      <a:pt x="92" y="46"/>
                    </a:cubicBezTo>
                    <a:cubicBezTo>
                      <a:pt x="89" y="47"/>
                      <a:pt x="86" y="48"/>
                      <a:pt x="85" y="50"/>
                    </a:cubicBezTo>
                    <a:cubicBezTo>
                      <a:pt x="83" y="52"/>
                      <a:pt x="83" y="55"/>
                      <a:pt x="83" y="58"/>
                    </a:cubicBezTo>
                    <a:cubicBezTo>
                      <a:pt x="83" y="59"/>
                      <a:pt x="83" y="60"/>
                      <a:pt x="83" y="62"/>
                    </a:cubicBezTo>
                    <a:cubicBezTo>
                      <a:pt x="83" y="62"/>
                      <a:pt x="83" y="62"/>
                      <a:pt x="83" y="62"/>
                    </a:cubicBezTo>
                    <a:cubicBezTo>
                      <a:pt x="83" y="62"/>
                      <a:pt x="83" y="62"/>
                      <a:pt x="83" y="62"/>
                    </a:cubicBezTo>
                    <a:cubicBezTo>
                      <a:pt x="85" y="66"/>
                      <a:pt x="88" y="68"/>
                      <a:pt x="92" y="69"/>
                    </a:cubicBezTo>
                    <a:cubicBezTo>
                      <a:pt x="82" y="76"/>
                      <a:pt x="72" y="84"/>
                      <a:pt x="64" y="94"/>
                    </a:cubicBezTo>
                    <a:cubicBezTo>
                      <a:pt x="64" y="94"/>
                      <a:pt x="64" y="94"/>
                      <a:pt x="64" y="94"/>
                    </a:cubicBezTo>
                    <a:cubicBezTo>
                      <a:pt x="62" y="91"/>
                      <a:pt x="59" y="89"/>
                      <a:pt x="56" y="89"/>
                    </a:cubicBezTo>
                    <a:cubicBezTo>
                      <a:pt x="54" y="89"/>
                      <a:pt x="52" y="90"/>
                      <a:pt x="51" y="91"/>
                    </a:cubicBezTo>
                    <a:cubicBezTo>
                      <a:pt x="50" y="91"/>
                      <a:pt x="50" y="91"/>
                      <a:pt x="50" y="91"/>
                    </a:cubicBezTo>
                    <a:cubicBezTo>
                      <a:pt x="48" y="92"/>
                      <a:pt x="47" y="92"/>
                      <a:pt x="46" y="93"/>
                    </a:cubicBezTo>
                    <a:cubicBezTo>
                      <a:pt x="46" y="99"/>
                      <a:pt x="45" y="105"/>
                      <a:pt x="44" y="111"/>
                    </a:cubicBezTo>
                    <a:cubicBezTo>
                      <a:pt x="45" y="112"/>
                      <a:pt x="46" y="113"/>
                      <a:pt x="48" y="114"/>
                    </a:cubicBezTo>
                    <a:cubicBezTo>
                      <a:pt x="45" y="118"/>
                      <a:pt x="43" y="123"/>
                      <a:pt x="40" y="127"/>
                    </a:cubicBezTo>
                    <a:cubicBezTo>
                      <a:pt x="40" y="128"/>
                      <a:pt x="39" y="129"/>
                      <a:pt x="39" y="130"/>
                    </a:cubicBezTo>
                    <a:cubicBezTo>
                      <a:pt x="33" y="146"/>
                      <a:pt x="25" y="160"/>
                      <a:pt x="17" y="171"/>
                    </a:cubicBezTo>
                    <a:cubicBezTo>
                      <a:pt x="18" y="171"/>
                      <a:pt x="19" y="171"/>
                      <a:pt x="20" y="171"/>
                    </a:cubicBezTo>
                    <a:cubicBezTo>
                      <a:pt x="21" y="171"/>
                      <a:pt x="21" y="171"/>
                      <a:pt x="22" y="171"/>
                    </a:cubicBezTo>
                    <a:cubicBezTo>
                      <a:pt x="20" y="179"/>
                      <a:pt x="18" y="186"/>
                      <a:pt x="17" y="192"/>
                    </a:cubicBezTo>
                    <a:cubicBezTo>
                      <a:pt x="16" y="198"/>
                      <a:pt x="16" y="204"/>
                      <a:pt x="16" y="209"/>
                    </a:cubicBezTo>
                    <a:cubicBezTo>
                      <a:pt x="15" y="209"/>
                      <a:pt x="14" y="209"/>
                      <a:pt x="13" y="208"/>
                    </a:cubicBezTo>
                    <a:cubicBezTo>
                      <a:pt x="12" y="208"/>
                      <a:pt x="11" y="208"/>
                      <a:pt x="11" y="208"/>
                    </a:cubicBezTo>
                    <a:cubicBezTo>
                      <a:pt x="6" y="208"/>
                      <a:pt x="2" y="211"/>
                      <a:pt x="0" y="215"/>
                    </a:cubicBezTo>
                    <a:cubicBezTo>
                      <a:pt x="5" y="220"/>
                      <a:pt x="9" y="226"/>
                      <a:pt x="13" y="231"/>
                    </a:cubicBezTo>
                    <a:cubicBezTo>
                      <a:pt x="14" y="230"/>
                      <a:pt x="15" y="230"/>
                      <a:pt x="15" y="230"/>
                    </a:cubicBezTo>
                    <a:cubicBezTo>
                      <a:pt x="16" y="229"/>
                      <a:pt x="16" y="229"/>
                      <a:pt x="16" y="229"/>
                    </a:cubicBezTo>
                    <a:cubicBezTo>
                      <a:pt x="17" y="229"/>
                      <a:pt x="17" y="229"/>
                      <a:pt x="17" y="229"/>
                    </a:cubicBezTo>
                    <a:cubicBezTo>
                      <a:pt x="17" y="229"/>
                      <a:pt x="17" y="230"/>
                      <a:pt x="17" y="230"/>
                    </a:cubicBezTo>
                    <a:cubicBezTo>
                      <a:pt x="17" y="232"/>
                      <a:pt x="17" y="234"/>
                      <a:pt x="17" y="236"/>
                    </a:cubicBezTo>
                    <a:cubicBezTo>
                      <a:pt x="22" y="242"/>
                      <a:pt x="26" y="247"/>
                      <a:pt x="30" y="252"/>
                    </a:cubicBezTo>
                    <a:cubicBezTo>
                      <a:pt x="32" y="255"/>
                      <a:pt x="32" y="255"/>
                      <a:pt x="32" y="255"/>
                    </a:cubicBezTo>
                    <a:cubicBezTo>
                      <a:pt x="30" y="249"/>
                      <a:pt x="29" y="245"/>
                      <a:pt x="28" y="240"/>
                    </a:cubicBezTo>
                    <a:cubicBezTo>
                      <a:pt x="28" y="237"/>
                      <a:pt x="27" y="234"/>
                      <a:pt x="27" y="231"/>
                    </a:cubicBezTo>
                    <a:cubicBezTo>
                      <a:pt x="33" y="235"/>
                      <a:pt x="47" y="244"/>
                      <a:pt x="46" y="244"/>
                    </a:cubicBezTo>
                    <a:cubicBezTo>
                      <a:pt x="44" y="247"/>
                      <a:pt x="41" y="249"/>
                      <a:pt x="39" y="252"/>
                    </a:cubicBezTo>
                    <a:cubicBezTo>
                      <a:pt x="37" y="253"/>
                      <a:pt x="35" y="255"/>
                      <a:pt x="34" y="257"/>
                    </a:cubicBezTo>
                    <a:cubicBezTo>
                      <a:pt x="45" y="270"/>
                      <a:pt x="45" y="270"/>
                      <a:pt x="45" y="270"/>
                    </a:cubicBezTo>
                    <a:cubicBezTo>
                      <a:pt x="48" y="271"/>
                      <a:pt x="52" y="272"/>
                      <a:pt x="55" y="273"/>
                    </a:cubicBezTo>
                    <a:cubicBezTo>
                      <a:pt x="55" y="273"/>
                      <a:pt x="56" y="274"/>
                      <a:pt x="57" y="274"/>
                    </a:cubicBezTo>
                    <a:cubicBezTo>
                      <a:pt x="56" y="275"/>
                      <a:pt x="56" y="275"/>
                      <a:pt x="56" y="275"/>
                    </a:cubicBezTo>
                    <a:cubicBezTo>
                      <a:pt x="55" y="277"/>
                      <a:pt x="54" y="278"/>
                      <a:pt x="53" y="280"/>
                    </a:cubicBezTo>
                    <a:cubicBezTo>
                      <a:pt x="59" y="286"/>
                      <a:pt x="59" y="286"/>
                      <a:pt x="59" y="286"/>
                    </a:cubicBezTo>
                    <a:cubicBezTo>
                      <a:pt x="59" y="285"/>
                      <a:pt x="60" y="284"/>
                      <a:pt x="61" y="283"/>
                    </a:cubicBezTo>
                    <a:cubicBezTo>
                      <a:pt x="61" y="282"/>
                      <a:pt x="61" y="281"/>
                      <a:pt x="62" y="281"/>
                    </a:cubicBezTo>
                    <a:cubicBezTo>
                      <a:pt x="65" y="287"/>
                      <a:pt x="68" y="292"/>
                      <a:pt x="71" y="296"/>
                    </a:cubicBezTo>
                    <a:cubicBezTo>
                      <a:pt x="70" y="295"/>
                      <a:pt x="69" y="294"/>
                      <a:pt x="67" y="293"/>
                    </a:cubicBezTo>
                    <a:cubicBezTo>
                      <a:pt x="67" y="293"/>
                      <a:pt x="66" y="293"/>
                      <a:pt x="65" y="292"/>
                    </a:cubicBezTo>
                    <a:cubicBezTo>
                      <a:pt x="64" y="292"/>
                      <a:pt x="63" y="291"/>
                      <a:pt x="63" y="291"/>
                    </a:cubicBezTo>
                    <a:cubicBezTo>
                      <a:pt x="74" y="304"/>
                      <a:pt x="74" y="304"/>
                      <a:pt x="74" y="304"/>
                    </a:cubicBezTo>
                    <a:cubicBezTo>
                      <a:pt x="78" y="305"/>
                      <a:pt x="80" y="306"/>
                      <a:pt x="80" y="306"/>
                    </a:cubicBezTo>
                    <a:cubicBezTo>
                      <a:pt x="80" y="306"/>
                      <a:pt x="80" y="306"/>
                      <a:pt x="80" y="306"/>
                    </a:cubicBezTo>
                    <a:cubicBezTo>
                      <a:pt x="83" y="291"/>
                      <a:pt x="89" y="273"/>
                      <a:pt x="95" y="264"/>
                    </a:cubicBezTo>
                    <a:cubicBezTo>
                      <a:pt x="103" y="253"/>
                      <a:pt x="103" y="253"/>
                      <a:pt x="103" y="253"/>
                    </a:cubicBezTo>
                    <a:cubicBezTo>
                      <a:pt x="117" y="234"/>
                      <a:pt x="138" y="222"/>
                      <a:pt x="158" y="222"/>
                    </a:cubicBezTo>
                    <a:cubicBezTo>
                      <a:pt x="178" y="222"/>
                      <a:pt x="197" y="233"/>
                      <a:pt x="208" y="257"/>
                    </a:cubicBezTo>
                    <a:cubicBezTo>
                      <a:pt x="216" y="276"/>
                      <a:pt x="215" y="295"/>
                      <a:pt x="211" y="305"/>
                    </a:cubicBezTo>
                    <a:cubicBezTo>
                      <a:pt x="206" y="318"/>
                      <a:pt x="194" y="332"/>
                      <a:pt x="173" y="341"/>
                    </a:cubicBezTo>
                    <a:cubicBezTo>
                      <a:pt x="165" y="345"/>
                      <a:pt x="156" y="346"/>
                      <a:pt x="148" y="346"/>
                    </a:cubicBezTo>
                    <a:cubicBezTo>
                      <a:pt x="127" y="346"/>
                      <a:pt x="108" y="337"/>
                      <a:pt x="92" y="333"/>
                    </a:cubicBezTo>
                    <a:cubicBezTo>
                      <a:pt x="92" y="333"/>
                      <a:pt x="92" y="333"/>
                      <a:pt x="92" y="333"/>
                    </a:cubicBezTo>
                    <a:cubicBezTo>
                      <a:pt x="91" y="333"/>
                      <a:pt x="87" y="337"/>
                      <a:pt x="83" y="345"/>
                    </a:cubicBezTo>
                    <a:cubicBezTo>
                      <a:pt x="77" y="357"/>
                      <a:pt x="69" y="378"/>
                      <a:pt x="67" y="408"/>
                    </a:cubicBezTo>
                    <a:cubicBezTo>
                      <a:pt x="65" y="407"/>
                      <a:pt x="63" y="406"/>
                      <a:pt x="61" y="406"/>
                    </a:cubicBezTo>
                    <a:cubicBezTo>
                      <a:pt x="61" y="406"/>
                      <a:pt x="60" y="406"/>
                      <a:pt x="59" y="406"/>
                    </a:cubicBezTo>
                    <a:cubicBezTo>
                      <a:pt x="52" y="408"/>
                      <a:pt x="49" y="417"/>
                      <a:pt x="50" y="423"/>
                    </a:cubicBezTo>
                    <a:cubicBezTo>
                      <a:pt x="50" y="428"/>
                      <a:pt x="53" y="430"/>
                      <a:pt x="56" y="430"/>
                    </a:cubicBezTo>
                    <a:cubicBezTo>
                      <a:pt x="59" y="430"/>
                      <a:pt x="61" y="429"/>
                      <a:pt x="63" y="427"/>
                    </a:cubicBezTo>
                    <a:cubicBezTo>
                      <a:pt x="64" y="426"/>
                      <a:pt x="65" y="425"/>
                      <a:pt x="65" y="423"/>
                    </a:cubicBezTo>
                    <a:cubicBezTo>
                      <a:pt x="66" y="423"/>
                      <a:pt x="66" y="423"/>
                      <a:pt x="66" y="423"/>
                    </a:cubicBezTo>
                    <a:cubicBezTo>
                      <a:pt x="66" y="423"/>
                      <a:pt x="66" y="424"/>
                      <a:pt x="66" y="425"/>
                    </a:cubicBezTo>
                    <a:cubicBezTo>
                      <a:pt x="66" y="430"/>
                      <a:pt x="67" y="435"/>
                      <a:pt x="68" y="441"/>
                    </a:cubicBezTo>
                    <a:cubicBezTo>
                      <a:pt x="67" y="441"/>
                      <a:pt x="66" y="441"/>
                      <a:pt x="66" y="441"/>
                    </a:cubicBezTo>
                    <a:cubicBezTo>
                      <a:pt x="66" y="441"/>
                      <a:pt x="65" y="441"/>
                      <a:pt x="65" y="441"/>
                    </a:cubicBezTo>
                    <a:cubicBezTo>
                      <a:pt x="65" y="441"/>
                      <a:pt x="64" y="441"/>
                      <a:pt x="64" y="441"/>
                    </a:cubicBezTo>
                    <a:cubicBezTo>
                      <a:pt x="58" y="442"/>
                      <a:pt x="54" y="451"/>
                      <a:pt x="56" y="457"/>
                    </a:cubicBezTo>
                    <a:cubicBezTo>
                      <a:pt x="57" y="459"/>
                      <a:pt x="59" y="461"/>
                      <a:pt x="62" y="462"/>
                    </a:cubicBezTo>
                    <a:cubicBezTo>
                      <a:pt x="62" y="462"/>
                      <a:pt x="62" y="462"/>
                      <a:pt x="62" y="462"/>
                    </a:cubicBezTo>
                    <a:cubicBezTo>
                      <a:pt x="63" y="464"/>
                      <a:pt x="64" y="464"/>
                      <a:pt x="65" y="464"/>
                    </a:cubicBezTo>
                    <a:cubicBezTo>
                      <a:pt x="67" y="464"/>
                      <a:pt x="68" y="464"/>
                      <a:pt x="68" y="463"/>
                    </a:cubicBezTo>
                    <a:cubicBezTo>
                      <a:pt x="70" y="463"/>
                      <a:pt x="72" y="462"/>
                      <a:pt x="73" y="461"/>
                    </a:cubicBezTo>
                    <a:cubicBezTo>
                      <a:pt x="75" y="465"/>
                      <a:pt x="76" y="468"/>
                      <a:pt x="78" y="472"/>
                    </a:cubicBezTo>
                    <a:cubicBezTo>
                      <a:pt x="79" y="473"/>
                      <a:pt x="79" y="474"/>
                      <a:pt x="80" y="475"/>
                    </a:cubicBezTo>
                    <a:cubicBezTo>
                      <a:pt x="82" y="478"/>
                      <a:pt x="83" y="482"/>
                      <a:pt x="85" y="485"/>
                    </a:cubicBezTo>
                    <a:cubicBezTo>
                      <a:pt x="82" y="486"/>
                      <a:pt x="81" y="488"/>
                      <a:pt x="79" y="490"/>
                    </a:cubicBezTo>
                    <a:cubicBezTo>
                      <a:pt x="98" y="497"/>
                      <a:pt x="121" y="511"/>
                      <a:pt x="143" y="540"/>
                    </a:cubicBezTo>
                    <a:cubicBezTo>
                      <a:pt x="152" y="545"/>
                      <a:pt x="165" y="548"/>
                      <a:pt x="177" y="550"/>
                    </a:cubicBezTo>
                    <a:cubicBezTo>
                      <a:pt x="174" y="554"/>
                      <a:pt x="173" y="559"/>
                      <a:pt x="176" y="562"/>
                    </a:cubicBezTo>
                    <a:cubicBezTo>
                      <a:pt x="178" y="565"/>
                      <a:pt x="182" y="566"/>
                      <a:pt x="185" y="566"/>
                    </a:cubicBezTo>
                    <a:cubicBezTo>
                      <a:pt x="188" y="566"/>
                      <a:pt x="191" y="565"/>
                      <a:pt x="193" y="564"/>
                    </a:cubicBezTo>
                    <a:cubicBezTo>
                      <a:pt x="197" y="561"/>
                      <a:pt x="201" y="556"/>
                      <a:pt x="201" y="552"/>
                    </a:cubicBezTo>
                    <a:cubicBezTo>
                      <a:pt x="211" y="551"/>
                      <a:pt x="220" y="550"/>
                      <a:pt x="229" y="549"/>
                    </a:cubicBezTo>
                    <a:cubicBezTo>
                      <a:pt x="226" y="551"/>
                      <a:pt x="225" y="556"/>
                      <a:pt x="227" y="560"/>
                    </a:cubicBezTo>
                    <a:cubicBezTo>
                      <a:pt x="229" y="564"/>
                      <a:pt x="232" y="565"/>
                      <a:pt x="236" y="565"/>
                    </a:cubicBezTo>
                    <a:cubicBezTo>
                      <a:pt x="238" y="565"/>
                      <a:pt x="240" y="565"/>
                      <a:pt x="242" y="564"/>
                    </a:cubicBezTo>
                    <a:cubicBezTo>
                      <a:pt x="243" y="564"/>
                      <a:pt x="245" y="563"/>
                      <a:pt x="246" y="562"/>
                    </a:cubicBezTo>
                    <a:cubicBezTo>
                      <a:pt x="248" y="560"/>
                      <a:pt x="249" y="558"/>
                      <a:pt x="249" y="555"/>
                    </a:cubicBezTo>
                    <a:cubicBezTo>
                      <a:pt x="249" y="553"/>
                      <a:pt x="248" y="551"/>
                      <a:pt x="247" y="549"/>
                    </a:cubicBezTo>
                    <a:cubicBezTo>
                      <a:pt x="246" y="548"/>
                      <a:pt x="246" y="547"/>
                      <a:pt x="245" y="547"/>
                    </a:cubicBezTo>
                    <a:cubicBezTo>
                      <a:pt x="254" y="545"/>
                      <a:pt x="263" y="544"/>
                      <a:pt x="272" y="541"/>
                    </a:cubicBezTo>
                    <a:cubicBezTo>
                      <a:pt x="271" y="544"/>
                      <a:pt x="271" y="548"/>
                      <a:pt x="273" y="551"/>
                    </a:cubicBezTo>
                    <a:cubicBezTo>
                      <a:pt x="273" y="551"/>
                      <a:pt x="273" y="552"/>
                      <a:pt x="274" y="552"/>
                    </a:cubicBezTo>
                    <a:cubicBezTo>
                      <a:pt x="274" y="553"/>
                      <a:pt x="275" y="553"/>
                      <a:pt x="276" y="554"/>
                    </a:cubicBezTo>
                    <a:cubicBezTo>
                      <a:pt x="276" y="554"/>
                      <a:pt x="277" y="555"/>
                      <a:pt x="277" y="555"/>
                    </a:cubicBezTo>
                    <a:cubicBezTo>
                      <a:pt x="278" y="556"/>
                      <a:pt x="280" y="556"/>
                      <a:pt x="281" y="556"/>
                    </a:cubicBezTo>
                    <a:cubicBezTo>
                      <a:pt x="286" y="556"/>
                      <a:pt x="290" y="552"/>
                      <a:pt x="292" y="549"/>
                    </a:cubicBezTo>
                    <a:cubicBezTo>
                      <a:pt x="293" y="547"/>
                      <a:pt x="293" y="546"/>
                      <a:pt x="293" y="545"/>
                    </a:cubicBezTo>
                    <a:cubicBezTo>
                      <a:pt x="293" y="542"/>
                      <a:pt x="292" y="539"/>
                      <a:pt x="289" y="537"/>
                    </a:cubicBezTo>
                    <a:cubicBezTo>
                      <a:pt x="289" y="536"/>
                      <a:pt x="289" y="536"/>
                      <a:pt x="289" y="536"/>
                    </a:cubicBezTo>
                    <a:cubicBezTo>
                      <a:pt x="295" y="534"/>
                      <a:pt x="303" y="532"/>
                      <a:pt x="315" y="526"/>
                    </a:cubicBezTo>
                    <a:cubicBezTo>
                      <a:pt x="314" y="528"/>
                      <a:pt x="314" y="530"/>
                      <a:pt x="314" y="531"/>
                    </a:cubicBezTo>
                    <a:cubicBezTo>
                      <a:pt x="314" y="532"/>
                      <a:pt x="314" y="532"/>
                      <a:pt x="314" y="532"/>
                    </a:cubicBezTo>
                    <a:cubicBezTo>
                      <a:pt x="314" y="533"/>
                      <a:pt x="314" y="535"/>
                      <a:pt x="315" y="536"/>
                    </a:cubicBezTo>
                    <a:cubicBezTo>
                      <a:pt x="315" y="536"/>
                      <a:pt x="315" y="537"/>
                      <a:pt x="315" y="537"/>
                    </a:cubicBezTo>
                    <a:cubicBezTo>
                      <a:pt x="317" y="540"/>
                      <a:pt x="320" y="542"/>
                      <a:pt x="323" y="542"/>
                    </a:cubicBezTo>
                    <a:cubicBezTo>
                      <a:pt x="324" y="542"/>
                      <a:pt x="325" y="541"/>
                      <a:pt x="327" y="541"/>
                    </a:cubicBezTo>
                    <a:cubicBezTo>
                      <a:pt x="330" y="539"/>
                      <a:pt x="331" y="536"/>
                      <a:pt x="332" y="533"/>
                    </a:cubicBezTo>
                    <a:cubicBezTo>
                      <a:pt x="332" y="532"/>
                      <a:pt x="332" y="531"/>
                      <a:pt x="332" y="529"/>
                    </a:cubicBezTo>
                    <a:cubicBezTo>
                      <a:pt x="332" y="528"/>
                      <a:pt x="332" y="527"/>
                      <a:pt x="332" y="526"/>
                    </a:cubicBezTo>
                    <a:cubicBezTo>
                      <a:pt x="331" y="522"/>
                      <a:pt x="329" y="521"/>
                      <a:pt x="326" y="520"/>
                    </a:cubicBezTo>
                    <a:cubicBezTo>
                      <a:pt x="336" y="515"/>
                      <a:pt x="348" y="507"/>
                      <a:pt x="362" y="496"/>
                    </a:cubicBezTo>
                    <a:cubicBezTo>
                      <a:pt x="363" y="499"/>
                      <a:pt x="366" y="502"/>
                      <a:pt x="369" y="503"/>
                    </a:cubicBezTo>
                    <a:cubicBezTo>
                      <a:pt x="369" y="503"/>
                      <a:pt x="370" y="503"/>
                      <a:pt x="371" y="503"/>
                    </a:cubicBezTo>
                    <a:cubicBezTo>
                      <a:pt x="372" y="504"/>
                      <a:pt x="374" y="505"/>
                      <a:pt x="375" y="505"/>
                    </a:cubicBezTo>
                    <a:cubicBezTo>
                      <a:pt x="376" y="505"/>
                      <a:pt x="376" y="505"/>
                      <a:pt x="376" y="505"/>
                    </a:cubicBezTo>
                    <a:cubicBezTo>
                      <a:pt x="383" y="505"/>
                      <a:pt x="388" y="500"/>
                      <a:pt x="388" y="493"/>
                    </a:cubicBezTo>
                    <a:cubicBezTo>
                      <a:pt x="388" y="490"/>
                      <a:pt x="387" y="488"/>
                      <a:pt x="385" y="486"/>
                    </a:cubicBezTo>
                    <a:cubicBezTo>
                      <a:pt x="384" y="485"/>
                      <a:pt x="383" y="484"/>
                      <a:pt x="382" y="483"/>
                    </a:cubicBezTo>
                    <a:cubicBezTo>
                      <a:pt x="381" y="483"/>
                      <a:pt x="380" y="483"/>
                      <a:pt x="380" y="483"/>
                    </a:cubicBezTo>
                    <a:cubicBezTo>
                      <a:pt x="388" y="476"/>
                      <a:pt x="397" y="468"/>
                      <a:pt x="406" y="460"/>
                    </a:cubicBezTo>
                    <a:cubicBezTo>
                      <a:pt x="406" y="461"/>
                      <a:pt x="406" y="462"/>
                      <a:pt x="407" y="463"/>
                    </a:cubicBezTo>
                    <a:cubicBezTo>
                      <a:pt x="407" y="467"/>
                      <a:pt x="411" y="468"/>
                      <a:pt x="414" y="468"/>
                    </a:cubicBezTo>
                    <a:cubicBezTo>
                      <a:pt x="414" y="468"/>
                      <a:pt x="415" y="468"/>
                      <a:pt x="415" y="468"/>
                    </a:cubicBezTo>
                    <a:cubicBezTo>
                      <a:pt x="415" y="468"/>
                      <a:pt x="416" y="468"/>
                      <a:pt x="416" y="468"/>
                    </a:cubicBezTo>
                    <a:cubicBezTo>
                      <a:pt x="417" y="468"/>
                      <a:pt x="417" y="468"/>
                      <a:pt x="418" y="468"/>
                    </a:cubicBezTo>
                    <a:cubicBezTo>
                      <a:pt x="420" y="467"/>
                      <a:pt x="423" y="465"/>
                      <a:pt x="425" y="463"/>
                    </a:cubicBezTo>
                    <a:cubicBezTo>
                      <a:pt x="426" y="460"/>
                      <a:pt x="426" y="457"/>
                      <a:pt x="426" y="453"/>
                    </a:cubicBezTo>
                    <a:cubicBezTo>
                      <a:pt x="426" y="451"/>
                      <a:pt x="425" y="450"/>
                      <a:pt x="424" y="449"/>
                    </a:cubicBezTo>
                    <a:cubicBezTo>
                      <a:pt x="423" y="448"/>
                      <a:pt x="422" y="447"/>
                      <a:pt x="421" y="446"/>
                    </a:cubicBezTo>
                    <a:cubicBezTo>
                      <a:pt x="425" y="442"/>
                      <a:pt x="430" y="438"/>
                      <a:pt x="435" y="433"/>
                    </a:cubicBezTo>
                    <a:cubicBezTo>
                      <a:pt x="438" y="430"/>
                      <a:pt x="444" y="424"/>
                      <a:pt x="450" y="417"/>
                    </a:cubicBezTo>
                    <a:cubicBezTo>
                      <a:pt x="451" y="419"/>
                      <a:pt x="452" y="420"/>
                      <a:pt x="454" y="422"/>
                    </a:cubicBezTo>
                    <a:cubicBezTo>
                      <a:pt x="455" y="423"/>
                      <a:pt x="457" y="423"/>
                      <a:pt x="459" y="423"/>
                    </a:cubicBezTo>
                    <a:cubicBezTo>
                      <a:pt x="461" y="423"/>
                      <a:pt x="462" y="423"/>
                      <a:pt x="464" y="422"/>
                    </a:cubicBezTo>
                    <a:cubicBezTo>
                      <a:pt x="465" y="422"/>
                      <a:pt x="466" y="421"/>
                      <a:pt x="466" y="421"/>
                    </a:cubicBezTo>
                    <a:cubicBezTo>
                      <a:pt x="471" y="419"/>
                      <a:pt x="472" y="413"/>
                      <a:pt x="470" y="409"/>
                    </a:cubicBezTo>
                    <a:cubicBezTo>
                      <a:pt x="470" y="407"/>
                      <a:pt x="469" y="404"/>
                      <a:pt x="467" y="403"/>
                    </a:cubicBezTo>
                    <a:cubicBezTo>
                      <a:pt x="467" y="403"/>
                      <a:pt x="466" y="403"/>
                      <a:pt x="465" y="403"/>
                    </a:cubicBezTo>
                    <a:cubicBezTo>
                      <a:pt x="465" y="402"/>
                      <a:pt x="465" y="402"/>
                      <a:pt x="465" y="402"/>
                    </a:cubicBezTo>
                    <a:cubicBezTo>
                      <a:pt x="470" y="397"/>
                      <a:pt x="474" y="392"/>
                      <a:pt x="477" y="389"/>
                    </a:cubicBezTo>
                    <a:cubicBezTo>
                      <a:pt x="480" y="387"/>
                      <a:pt x="482" y="385"/>
                      <a:pt x="484" y="383"/>
                    </a:cubicBezTo>
                    <a:cubicBezTo>
                      <a:pt x="484" y="388"/>
                      <a:pt x="488" y="394"/>
                      <a:pt x="493" y="394"/>
                    </a:cubicBezTo>
                    <a:cubicBezTo>
                      <a:pt x="493" y="394"/>
                      <a:pt x="493" y="394"/>
                      <a:pt x="494" y="394"/>
                    </a:cubicBezTo>
                    <a:cubicBezTo>
                      <a:pt x="497" y="393"/>
                      <a:pt x="499" y="392"/>
                      <a:pt x="501" y="389"/>
                    </a:cubicBezTo>
                    <a:cubicBezTo>
                      <a:pt x="502" y="388"/>
                      <a:pt x="502" y="386"/>
                      <a:pt x="502" y="384"/>
                    </a:cubicBezTo>
                    <a:cubicBezTo>
                      <a:pt x="502" y="383"/>
                      <a:pt x="502" y="383"/>
                      <a:pt x="502" y="383"/>
                    </a:cubicBezTo>
                    <a:cubicBezTo>
                      <a:pt x="502" y="382"/>
                      <a:pt x="502" y="382"/>
                      <a:pt x="502" y="382"/>
                    </a:cubicBezTo>
                    <a:cubicBezTo>
                      <a:pt x="504" y="378"/>
                      <a:pt x="502" y="374"/>
                      <a:pt x="498" y="372"/>
                    </a:cubicBezTo>
                    <a:cubicBezTo>
                      <a:pt x="506" y="367"/>
                      <a:pt x="513" y="366"/>
                      <a:pt x="522" y="365"/>
                    </a:cubicBezTo>
                    <a:cubicBezTo>
                      <a:pt x="522" y="365"/>
                      <a:pt x="522" y="365"/>
                      <a:pt x="522" y="365"/>
                    </a:cubicBezTo>
                    <a:cubicBezTo>
                      <a:pt x="523" y="365"/>
                      <a:pt x="523" y="365"/>
                      <a:pt x="523" y="365"/>
                    </a:cubicBezTo>
                    <a:cubicBezTo>
                      <a:pt x="523" y="366"/>
                      <a:pt x="523" y="366"/>
                      <a:pt x="523" y="367"/>
                    </a:cubicBezTo>
                    <a:cubicBezTo>
                      <a:pt x="521" y="372"/>
                      <a:pt x="523" y="379"/>
                      <a:pt x="529" y="380"/>
                    </a:cubicBezTo>
                    <a:cubicBezTo>
                      <a:pt x="529" y="380"/>
                      <a:pt x="529" y="380"/>
                      <a:pt x="530" y="380"/>
                    </a:cubicBezTo>
                    <a:cubicBezTo>
                      <a:pt x="532" y="380"/>
                      <a:pt x="534" y="379"/>
                      <a:pt x="535" y="377"/>
                    </a:cubicBezTo>
                    <a:cubicBezTo>
                      <a:pt x="536" y="377"/>
                      <a:pt x="536" y="377"/>
                      <a:pt x="537" y="377"/>
                    </a:cubicBezTo>
                    <a:cubicBezTo>
                      <a:pt x="538" y="376"/>
                      <a:pt x="540" y="376"/>
                      <a:pt x="541" y="375"/>
                    </a:cubicBezTo>
                    <a:cubicBezTo>
                      <a:pt x="542" y="374"/>
                      <a:pt x="543" y="372"/>
                      <a:pt x="543" y="371"/>
                    </a:cubicBezTo>
                    <a:cubicBezTo>
                      <a:pt x="546" y="373"/>
                      <a:pt x="548" y="376"/>
                      <a:pt x="549" y="381"/>
                    </a:cubicBezTo>
                    <a:cubicBezTo>
                      <a:pt x="549" y="380"/>
                      <a:pt x="548" y="380"/>
                      <a:pt x="547" y="380"/>
                    </a:cubicBezTo>
                    <a:cubicBezTo>
                      <a:pt x="545" y="380"/>
                      <a:pt x="543" y="381"/>
                      <a:pt x="541" y="381"/>
                    </a:cubicBezTo>
                    <a:cubicBezTo>
                      <a:pt x="541" y="382"/>
                      <a:pt x="540" y="382"/>
                      <a:pt x="539" y="383"/>
                    </a:cubicBezTo>
                    <a:cubicBezTo>
                      <a:pt x="536" y="384"/>
                      <a:pt x="534" y="386"/>
                      <a:pt x="534" y="389"/>
                    </a:cubicBezTo>
                    <a:cubicBezTo>
                      <a:pt x="533" y="393"/>
                      <a:pt x="534" y="396"/>
                      <a:pt x="537" y="398"/>
                    </a:cubicBezTo>
                    <a:cubicBezTo>
                      <a:pt x="537" y="398"/>
                      <a:pt x="537" y="399"/>
                      <a:pt x="538" y="399"/>
                    </a:cubicBezTo>
                    <a:cubicBezTo>
                      <a:pt x="539" y="401"/>
                      <a:pt x="541" y="401"/>
                      <a:pt x="542" y="401"/>
                    </a:cubicBezTo>
                    <a:cubicBezTo>
                      <a:pt x="542" y="401"/>
                      <a:pt x="543" y="401"/>
                      <a:pt x="543" y="401"/>
                    </a:cubicBezTo>
                    <a:cubicBezTo>
                      <a:pt x="538" y="409"/>
                      <a:pt x="532" y="417"/>
                      <a:pt x="529" y="422"/>
                    </a:cubicBezTo>
                    <a:cubicBezTo>
                      <a:pt x="528" y="424"/>
                      <a:pt x="527" y="426"/>
                      <a:pt x="526" y="429"/>
                    </a:cubicBezTo>
                    <a:cubicBezTo>
                      <a:pt x="525" y="428"/>
                      <a:pt x="523" y="427"/>
                      <a:pt x="521" y="426"/>
                    </a:cubicBezTo>
                    <a:cubicBezTo>
                      <a:pt x="520" y="425"/>
                      <a:pt x="518" y="424"/>
                      <a:pt x="517" y="424"/>
                    </a:cubicBezTo>
                    <a:cubicBezTo>
                      <a:pt x="513" y="424"/>
                      <a:pt x="510" y="427"/>
                      <a:pt x="508" y="431"/>
                    </a:cubicBezTo>
                    <a:cubicBezTo>
                      <a:pt x="507" y="433"/>
                      <a:pt x="506" y="436"/>
                      <a:pt x="506" y="440"/>
                    </a:cubicBezTo>
                    <a:cubicBezTo>
                      <a:pt x="507" y="444"/>
                      <a:pt x="511" y="446"/>
                      <a:pt x="515" y="446"/>
                    </a:cubicBezTo>
                    <a:cubicBezTo>
                      <a:pt x="517" y="446"/>
                      <a:pt x="520" y="446"/>
                      <a:pt x="522" y="444"/>
                    </a:cubicBezTo>
                    <a:cubicBezTo>
                      <a:pt x="522" y="444"/>
                      <a:pt x="522" y="444"/>
                      <a:pt x="522" y="444"/>
                    </a:cubicBezTo>
                    <a:cubicBezTo>
                      <a:pt x="520" y="462"/>
                      <a:pt x="526" y="481"/>
                      <a:pt x="534" y="496"/>
                    </a:cubicBezTo>
                    <a:cubicBezTo>
                      <a:pt x="536" y="499"/>
                      <a:pt x="538" y="501"/>
                      <a:pt x="540" y="504"/>
                    </a:cubicBezTo>
                    <a:cubicBezTo>
                      <a:pt x="538" y="504"/>
                      <a:pt x="537" y="506"/>
                      <a:pt x="536" y="507"/>
                    </a:cubicBezTo>
                    <a:cubicBezTo>
                      <a:pt x="536" y="508"/>
                      <a:pt x="535" y="509"/>
                      <a:pt x="535" y="510"/>
                    </a:cubicBezTo>
                    <a:cubicBezTo>
                      <a:pt x="535" y="510"/>
                      <a:pt x="535" y="510"/>
                      <a:pt x="535" y="510"/>
                    </a:cubicBezTo>
                    <a:cubicBezTo>
                      <a:pt x="535" y="511"/>
                      <a:pt x="535" y="511"/>
                      <a:pt x="535" y="511"/>
                    </a:cubicBezTo>
                    <a:cubicBezTo>
                      <a:pt x="533" y="514"/>
                      <a:pt x="532" y="519"/>
                      <a:pt x="533" y="522"/>
                    </a:cubicBezTo>
                    <a:cubicBezTo>
                      <a:pt x="533" y="526"/>
                      <a:pt x="537" y="528"/>
                      <a:pt x="540" y="528"/>
                    </a:cubicBezTo>
                    <a:cubicBezTo>
                      <a:pt x="541" y="528"/>
                      <a:pt x="541" y="528"/>
                      <a:pt x="541" y="528"/>
                    </a:cubicBezTo>
                    <a:cubicBezTo>
                      <a:pt x="545" y="528"/>
                      <a:pt x="548" y="526"/>
                      <a:pt x="551" y="523"/>
                    </a:cubicBezTo>
                    <a:cubicBezTo>
                      <a:pt x="551" y="522"/>
                      <a:pt x="552" y="521"/>
                      <a:pt x="552" y="521"/>
                    </a:cubicBezTo>
                    <a:cubicBezTo>
                      <a:pt x="553" y="520"/>
                      <a:pt x="553" y="520"/>
                      <a:pt x="554" y="519"/>
                    </a:cubicBezTo>
                    <a:cubicBezTo>
                      <a:pt x="554" y="518"/>
                      <a:pt x="554" y="518"/>
                      <a:pt x="554" y="517"/>
                    </a:cubicBezTo>
                    <a:cubicBezTo>
                      <a:pt x="555" y="517"/>
                      <a:pt x="555" y="516"/>
                      <a:pt x="555" y="516"/>
                    </a:cubicBezTo>
                    <a:cubicBezTo>
                      <a:pt x="565" y="521"/>
                      <a:pt x="577" y="525"/>
                      <a:pt x="588" y="526"/>
                    </a:cubicBezTo>
                    <a:cubicBezTo>
                      <a:pt x="588" y="527"/>
                      <a:pt x="588" y="528"/>
                      <a:pt x="587" y="529"/>
                    </a:cubicBezTo>
                    <a:cubicBezTo>
                      <a:pt x="586" y="534"/>
                      <a:pt x="591" y="537"/>
                      <a:pt x="596" y="538"/>
                    </a:cubicBezTo>
                    <a:cubicBezTo>
                      <a:pt x="597" y="538"/>
                      <a:pt x="598" y="538"/>
                      <a:pt x="599" y="538"/>
                    </a:cubicBezTo>
                    <a:cubicBezTo>
                      <a:pt x="603" y="538"/>
                      <a:pt x="608" y="535"/>
                      <a:pt x="610" y="531"/>
                    </a:cubicBezTo>
                    <a:cubicBezTo>
                      <a:pt x="611" y="529"/>
                      <a:pt x="612" y="527"/>
                      <a:pt x="611" y="525"/>
                    </a:cubicBezTo>
                    <a:cubicBezTo>
                      <a:pt x="613" y="525"/>
                      <a:pt x="614" y="525"/>
                      <a:pt x="616" y="525"/>
                    </a:cubicBezTo>
                    <a:cubicBezTo>
                      <a:pt x="626" y="523"/>
                      <a:pt x="636" y="521"/>
                      <a:pt x="644" y="518"/>
                    </a:cubicBezTo>
                    <a:cubicBezTo>
                      <a:pt x="644" y="519"/>
                      <a:pt x="644" y="519"/>
                      <a:pt x="644" y="520"/>
                    </a:cubicBezTo>
                    <a:cubicBezTo>
                      <a:pt x="643" y="524"/>
                      <a:pt x="645" y="528"/>
                      <a:pt x="648" y="530"/>
                    </a:cubicBezTo>
                    <a:cubicBezTo>
                      <a:pt x="648" y="530"/>
                      <a:pt x="649" y="530"/>
                      <a:pt x="649" y="530"/>
                    </a:cubicBezTo>
                    <a:cubicBezTo>
                      <a:pt x="650" y="530"/>
                      <a:pt x="650" y="530"/>
                      <a:pt x="650" y="530"/>
                    </a:cubicBezTo>
                    <a:cubicBezTo>
                      <a:pt x="650" y="531"/>
                      <a:pt x="651" y="531"/>
                      <a:pt x="651" y="531"/>
                    </a:cubicBezTo>
                    <a:cubicBezTo>
                      <a:pt x="652" y="531"/>
                      <a:pt x="652" y="531"/>
                      <a:pt x="652" y="531"/>
                    </a:cubicBezTo>
                    <a:cubicBezTo>
                      <a:pt x="653" y="531"/>
                      <a:pt x="653" y="531"/>
                      <a:pt x="653" y="531"/>
                    </a:cubicBezTo>
                    <a:cubicBezTo>
                      <a:pt x="657" y="531"/>
                      <a:pt x="661" y="529"/>
                      <a:pt x="663" y="525"/>
                    </a:cubicBezTo>
                    <a:cubicBezTo>
                      <a:pt x="664" y="522"/>
                      <a:pt x="664" y="519"/>
                      <a:pt x="663" y="516"/>
                    </a:cubicBezTo>
                    <a:cubicBezTo>
                      <a:pt x="662" y="515"/>
                      <a:pt x="662" y="513"/>
                      <a:pt x="660" y="512"/>
                    </a:cubicBezTo>
                    <a:cubicBezTo>
                      <a:pt x="678" y="505"/>
                      <a:pt x="691" y="496"/>
                      <a:pt x="701" y="484"/>
                    </a:cubicBezTo>
                    <a:cubicBezTo>
                      <a:pt x="702" y="487"/>
                      <a:pt x="704" y="489"/>
                      <a:pt x="707" y="489"/>
                    </a:cubicBezTo>
                    <a:cubicBezTo>
                      <a:pt x="708" y="489"/>
                      <a:pt x="708" y="489"/>
                      <a:pt x="709" y="489"/>
                    </a:cubicBezTo>
                    <a:cubicBezTo>
                      <a:pt x="710" y="489"/>
                      <a:pt x="712" y="488"/>
                      <a:pt x="714" y="487"/>
                    </a:cubicBezTo>
                    <a:cubicBezTo>
                      <a:pt x="715" y="486"/>
                      <a:pt x="717" y="485"/>
                      <a:pt x="718" y="483"/>
                    </a:cubicBezTo>
                    <a:cubicBezTo>
                      <a:pt x="719" y="480"/>
                      <a:pt x="719" y="477"/>
                      <a:pt x="719" y="475"/>
                    </a:cubicBezTo>
                    <a:cubicBezTo>
                      <a:pt x="719" y="474"/>
                      <a:pt x="719" y="472"/>
                      <a:pt x="718" y="471"/>
                    </a:cubicBezTo>
                    <a:cubicBezTo>
                      <a:pt x="718" y="470"/>
                      <a:pt x="717" y="469"/>
                      <a:pt x="716" y="468"/>
                    </a:cubicBezTo>
                    <a:cubicBezTo>
                      <a:pt x="715" y="468"/>
                      <a:pt x="715" y="468"/>
                      <a:pt x="715" y="468"/>
                    </a:cubicBezTo>
                    <a:cubicBezTo>
                      <a:pt x="714" y="468"/>
                      <a:pt x="714" y="468"/>
                      <a:pt x="713" y="467"/>
                    </a:cubicBezTo>
                    <a:cubicBezTo>
                      <a:pt x="715" y="464"/>
                      <a:pt x="717" y="460"/>
                      <a:pt x="719" y="456"/>
                    </a:cubicBezTo>
                    <a:cubicBezTo>
                      <a:pt x="722" y="449"/>
                      <a:pt x="724" y="442"/>
                      <a:pt x="727" y="434"/>
                    </a:cubicBezTo>
                    <a:cubicBezTo>
                      <a:pt x="727" y="434"/>
                      <a:pt x="727" y="434"/>
                      <a:pt x="727" y="434"/>
                    </a:cubicBezTo>
                    <a:cubicBezTo>
                      <a:pt x="728" y="436"/>
                      <a:pt x="730" y="437"/>
                      <a:pt x="732" y="437"/>
                    </a:cubicBezTo>
                    <a:cubicBezTo>
                      <a:pt x="732" y="437"/>
                      <a:pt x="732" y="437"/>
                      <a:pt x="732" y="437"/>
                    </a:cubicBezTo>
                    <a:cubicBezTo>
                      <a:pt x="733" y="437"/>
                      <a:pt x="733" y="437"/>
                      <a:pt x="734" y="437"/>
                    </a:cubicBezTo>
                    <a:cubicBezTo>
                      <a:pt x="736" y="437"/>
                      <a:pt x="738" y="436"/>
                      <a:pt x="740" y="435"/>
                    </a:cubicBezTo>
                    <a:cubicBezTo>
                      <a:pt x="741" y="434"/>
                      <a:pt x="742" y="433"/>
                      <a:pt x="742" y="432"/>
                    </a:cubicBezTo>
                    <a:cubicBezTo>
                      <a:pt x="744" y="429"/>
                      <a:pt x="745" y="425"/>
                      <a:pt x="745" y="422"/>
                    </a:cubicBezTo>
                    <a:cubicBezTo>
                      <a:pt x="745" y="420"/>
                      <a:pt x="744" y="418"/>
                      <a:pt x="743" y="416"/>
                    </a:cubicBezTo>
                    <a:cubicBezTo>
                      <a:pt x="743" y="415"/>
                      <a:pt x="742" y="415"/>
                      <a:pt x="742" y="414"/>
                    </a:cubicBezTo>
                    <a:cubicBezTo>
                      <a:pt x="741" y="412"/>
                      <a:pt x="740" y="410"/>
                      <a:pt x="738" y="409"/>
                    </a:cubicBezTo>
                    <a:cubicBezTo>
                      <a:pt x="737" y="409"/>
                      <a:pt x="737" y="409"/>
                      <a:pt x="737" y="409"/>
                    </a:cubicBezTo>
                    <a:cubicBezTo>
                      <a:pt x="737" y="409"/>
                      <a:pt x="736" y="408"/>
                      <a:pt x="736" y="408"/>
                    </a:cubicBezTo>
                    <a:cubicBezTo>
                      <a:pt x="734" y="408"/>
                      <a:pt x="733" y="409"/>
                      <a:pt x="733" y="409"/>
                    </a:cubicBezTo>
                    <a:cubicBezTo>
                      <a:pt x="733" y="403"/>
                      <a:pt x="734" y="397"/>
                      <a:pt x="734" y="390"/>
                    </a:cubicBezTo>
                    <a:cubicBezTo>
                      <a:pt x="734" y="387"/>
                      <a:pt x="734" y="384"/>
                      <a:pt x="734" y="381"/>
                    </a:cubicBezTo>
                    <a:cubicBezTo>
                      <a:pt x="734" y="379"/>
                      <a:pt x="734" y="376"/>
                      <a:pt x="734" y="373"/>
                    </a:cubicBezTo>
                    <a:cubicBezTo>
                      <a:pt x="735" y="374"/>
                      <a:pt x="735" y="374"/>
                      <a:pt x="736" y="374"/>
                    </a:cubicBezTo>
                    <a:cubicBezTo>
                      <a:pt x="737" y="374"/>
                      <a:pt x="737" y="374"/>
                      <a:pt x="738" y="374"/>
                    </a:cubicBezTo>
                    <a:cubicBezTo>
                      <a:pt x="738" y="374"/>
                      <a:pt x="738" y="374"/>
                      <a:pt x="738" y="374"/>
                    </a:cubicBezTo>
                    <a:cubicBezTo>
                      <a:pt x="739" y="374"/>
                      <a:pt x="740" y="374"/>
                      <a:pt x="741" y="374"/>
                    </a:cubicBezTo>
                    <a:cubicBezTo>
                      <a:pt x="743" y="373"/>
                      <a:pt x="744" y="372"/>
                      <a:pt x="745" y="371"/>
                    </a:cubicBezTo>
                    <a:cubicBezTo>
                      <a:pt x="748" y="368"/>
                      <a:pt x="749" y="364"/>
                      <a:pt x="749" y="360"/>
                    </a:cubicBezTo>
                    <a:cubicBezTo>
                      <a:pt x="749" y="356"/>
                      <a:pt x="749" y="352"/>
                      <a:pt x="746" y="349"/>
                    </a:cubicBezTo>
                    <a:cubicBezTo>
                      <a:pt x="745" y="348"/>
                      <a:pt x="742" y="347"/>
                      <a:pt x="740" y="347"/>
                    </a:cubicBezTo>
                    <a:cubicBezTo>
                      <a:pt x="739" y="347"/>
                      <a:pt x="738" y="348"/>
                      <a:pt x="737" y="348"/>
                    </a:cubicBezTo>
                    <a:cubicBezTo>
                      <a:pt x="735" y="348"/>
                      <a:pt x="734" y="349"/>
                      <a:pt x="732" y="351"/>
                    </a:cubicBezTo>
                    <a:cubicBezTo>
                      <a:pt x="732" y="348"/>
                      <a:pt x="732" y="345"/>
                      <a:pt x="731" y="342"/>
                    </a:cubicBezTo>
                    <a:cubicBezTo>
                      <a:pt x="731" y="340"/>
                      <a:pt x="730" y="337"/>
                      <a:pt x="730" y="335"/>
                    </a:cubicBezTo>
                    <a:cubicBezTo>
                      <a:pt x="729" y="328"/>
                      <a:pt x="727" y="322"/>
                      <a:pt x="726" y="316"/>
                    </a:cubicBezTo>
                    <a:cubicBezTo>
                      <a:pt x="725" y="314"/>
                      <a:pt x="725" y="311"/>
                      <a:pt x="724" y="309"/>
                    </a:cubicBezTo>
                    <a:cubicBezTo>
                      <a:pt x="724" y="309"/>
                      <a:pt x="725" y="309"/>
                      <a:pt x="725" y="309"/>
                    </a:cubicBezTo>
                    <a:cubicBezTo>
                      <a:pt x="725" y="309"/>
                      <a:pt x="726" y="309"/>
                      <a:pt x="728" y="308"/>
                    </a:cubicBezTo>
                    <a:cubicBezTo>
                      <a:pt x="728" y="308"/>
                      <a:pt x="729" y="307"/>
                      <a:pt x="730" y="307"/>
                    </a:cubicBezTo>
                    <a:cubicBezTo>
                      <a:pt x="731" y="307"/>
                      <a:pt x="732" y="306"/>
                      <a:pt x="733" y="306"/>
                    </a:cubicBezTo>
                    <a:cubicBezTo>
                      <a:pt x="734" y="305"/>
                      <a:pt x="735" y="304"/>
                      <a:pt x="736" y="303"/>
                    </a:cubicBezTo>
                    <a:cubicBezTo>
                      <a:pt x="737" y="301"/>
                      <a:pt x="738" y="299"/>
                      <a:pt x="738" y="297"/>
                    </a:cubicBezTo>
                    <a:cubicBezTo>
                      <a:pt x="738" y="295"/>
                      <a:pt x="737" y="294"/>
                      <a:pt x="737" y="292"/>
                    </a:cubicBezTo>
                    <a:cubicBezTo>
                      <a:pt x="736" y="289"/>
                      <a:pt x="734" y="286"/>
                      <a:pt x="730" y="285"/>
                    </a:cubicBezTo>
                    <a:cubicBezTo>
                      <a:pt x="730" y="285"/>
                      <a:pt x="730" y="285"/>
                      <a:pt x="729" y="285"/>
                    </a:cubicBezTo>
                    <a:cubicBezTo>
                      <a:pt x="728" y="285"/>
                      <a:pt x="727" y="286"/>
                      <a:pt x="726" y="286"/>
                    </a:cubicBezTo>
                    <a:cubicBezTo>
                      <a:pt x="723" y="287"/>
                      <a:pt x="721" y="289"/>
                      <a:pt x="720" y="292"/>
                    </a:cubicBezTo>
                    <a:cubicBezTo>
                      <a:pt x="720" y="293"/>
                      <a:pt x="720" y="293"/>
                      <a:pt x="720" y="293"/>
                    </a:cubicBezTo>
                    <a:cubicBezTo>
                      <a:pt x="720" y="293"/>
                      <a:pt x="720" y="293"/>
                      <a:pt x="720" y="293"/>
                    </a:cubicBezTo>
                    <a:cubicBezTo>
                      <a:pt x="719" y="289"/>
                      <a:pt x="718" y="285"/>
                      <a:pt x="716" y="280"/>
                    </a:cubicBezTo>
                    <a:cubicBezTo>
                      <a:pt x="714" y="274"/>
                      <a:pt x="712" y="268"/>
                      <a:pt x="710" y="263"/>
                    </a:cubicBezTo>
                    <a:cubicBezTo>
                      <a:pt x="711" y="263"/>
                      <a:pt x="711" y="263"/>
                      <a:pt x="711" y="263"/>
                    </a:cubicBezTo>
                    <a:cubicBezTo>
                      <a:pt x="711" y="263"/>
                      <a:pt x="711" y="263"/>
                      <a:pt x="711" y="263"/>
                    </a:cubicBezTo>
                    <a:cubicBezTo>
                      <a:pt x="716" y="263"/>
                      <a:pt x="720" y="259"/>
                      <a:pt x="720" y="253"/>
                    </a:cubicBezTo>
                    <a:cubicBezTo>
                      <a:pt x="721" y="249"/>
                      <a:pt x="719" y="243"/>
                      <a:pt x="715" y="241"/>
                    </a:cubicBezTo>
                    <a:cubicBezTo>
                      <a:pt x="714" y="239"/>
                      <a:pt x="712" y="239"/>
                      <a:pt x="710" y="239"/>
                    </a:cubicBezTo>
                    <a:cubicBezTo>
                      <a:pt x="707" y="239"/>
                      <a:pt x="704" y="241"/>
                      <a:pt x="703" y="244"/>
                    </a:cubicBezTo>
                    <a:cubicBezTo>
                      <a:pt x="699" y="235"/>
                      <a:pt x="695" y="226"/>
                      <a:pt x="691" y="219"/>
                    </a:cubicBezTo>
                    <a:cubicBezTo>
                      <a:pt x="691" y="219"/>
                      <a:pt x="691" y="219"/>
                      <a:pt x="691" y="219"/>
                    </a:cubicBezTo>
                    <a:cubicBezTo>
                      <a:pt x="693" y="219"/>
                      <a:pt x="696" y="218"/>
                      <a:pt x="697" y="217"/>
                    </a:cubicBezTo>
                    <a:cubicBezTo>
                      <a:pt x="700" y="214"/>
                      <a:pt x="701" y="209"/>
                      <a:pt x="700" y="206"/>
                    </a:cubicBezTo>
                    <a:cubicBezTo>
                      <a:pt x="700" y="202"/>
                      <a:pt x="698" y="200"/>
                      <a:pt x="695" y="199"/>
                    </a:cubicBezTo>
                    <a:cubicBezTo>
                      <a:pt x="694" y="198"/>
                      <a:pt x="693" y="197"/>
                      <a:pt x="692" y="196"/>
                    </a:cubicBezTo>
                    <a:cubicBezTo>
                      <a:pt x="691" y="195"/>
                      <a:pt x="690" y="195"/>
                      <a:pt x="689" y="195"/>
                    </a:cubicBezTo>
                    <a:cubicBezTo>
                      <a:pt x="686" y="195"/>
                      <a:pt x="684" y="197"/>
                      <a:pt x="682" y="199"/>
                    </a:cubicBezTo>
                    <a:cubicBezTo>
                      <a:pt x="681" y="199"/>
                      <a:pt x="681" y="200"/>
                      <a:pt x="680" y="200"/>
                    </a:cubicBezTo>
                    <a:cubicBezTo>
                      <a:pt x="678" y="197"/>
                      <a:pt x="676" y="194"/>
                      <a:pt x="674" y="191"/>
                    </a:cubicBezTo>
                    <a:cubicBezTo>
                      <a:pt x="669" y="183"/>
                      <a:pt x="663" y="176"/>
                      <a:pt x="657" y="169"/>
                    </a:cubicBezTo>
                    <a:cubicBezTo>
                      <a:pt x="658" y="169"/>
                      <a:pt x="659" y="169"/>
                      <a:pt x="660" y="168"/>
                    </a:cubicBezTo>
                    <a:cubicBezTo>
                      <a:pt x="661" y="168"/>
                      <a:pt x="663" y="167"/>
                      <a:pt x="664" y="165"/>
                    </a:cubicBezTo>
                    <a:cubicBezTo>
                      <a:pt x="670" y="160"/>
                      <a:pt x="670" y="148"/>
                      <a:pt x="663" y="145"/>
                    </a:cubicBezTo>
                    <a:cubicBezTo>
                      <a:pt x="661" y="144"/>
                      <a:pt x="659" y="143"/>
                      <a:pt x="658" y="143"/>
                    </a:cubicBezTo>
                    <a:cubicBezTo>
                      <a:pt x="652" y="143"/>
                      <a:pt x="646" y="148"/>
                      <a:pt x="643" y="153"/>
                    </a:cubicBezTo>
                    <a:cubicBezTo>
                      <a:pt x="643" y="153"/>
                      <a:pt x="643" y="153"/>
                      <a:pt x="643" y="153"/>
                    </a:cubicBezTo>
                    <a:cubicBezTo>
                      <a:pt x="643" y="153"/>
                      <a:pt x="643" y="153"/>
                      <a:pt x="643" y="153"/>
                    </a:cubicBezTo>
                    <a:cubicBezTo>
                      <a:pt x="643" y="154"/>
                      <a:pt x="643" y="154"/>
                      <a:pt x="643" y="154"/>
                    </a:cubicBezTo>
                    <a:cubicBezTo>
                      <a:pt x="631" y="141"/>
                      <a:pt x="618" y="131"/>
                      <a:pt x="607" y="122"/>
                    </a:cubicBezTo>
                    <a:cubicBezTo>
                      <a:pt x="608" y="121"/>
                      <a:pt x="610" y="120"/>
                      <a:pt x="611" y="118"/>
                    </a:cubicBezTo>
                    <a:cubicBezTo>
                      <a:pt x="611" y="117"/>
                      <a:pt x="611" y="117"/>
                      <a:pt x="611" y="117"/>
                    </a:cubicBezTo>
                    <a:cubicBezTo>
                      <a:pt x="615" y="115"/>
                      <a:pt x="616" y="109"/>
                      <a:pt x="614" y="105"/>
                    </a:cubicBezTo>
                    <a:cubicBezTo>
                      <a:pt x="612" y="101"/>
                      <a:pt x="608" y="97"/>
                      <a:pt x="603" y="97"/>
                    </a:cubicBezTo>
                    <a:cubicBezTo>
                      <a:pt x="602" y="97"/>
                      <a:pt x="600" y="98"/>
                      <a:pt x="599" y="99"/>
                    </a:cubicBezTo>
                    <a:cubicBezTo>
                      <a:pt x="598" y="99"/>
                      <a:pt x="597" y="100"/>
                      <a:pt x="597" y="100"/>
                    </a:cubicBezTo>
                    <a:cubicBezTo>
                      <a:pt x="594" y="103"/>
                      <a:pt x="593" y="106"/>
                      <a:pt x="593" y="109"/>
                    </a:cubicBezTo>
                    <a:cubicBezTo>
                      <a:pt x="593" y="110"/>
                      <a:pt x="593" y="110"/>
                      <a:pt x="593" y="110"/>
                    </a:cubicBezTo>
                    <a:cubicBezTo>
                      <a:pt x="593" y="111"/>
                      <a:pt x="593" y="111"/>
                      <a:pt x="593" y="112"/>
                    </a:cubicBezTo>
                    <a:cubicBezTo>
                      <a:pt x="575" y="99"/>
                      <a:pt x="559" y="91"/>
                      <a:pt x="548" y="86"/>
                    </a:cubicBezTo>
                    <a:cubicBezTo>
                      <a:pt x="549" y="86"/>
                      <a:pt x="550" y="85"/>
                      <a:pt x="551" y="85"/>
                    </a:cubicBezTo>
                    <a:cubicBezTo>
                      <a:pt x="553" y="84"/>
                      <a:pt x="554" y="83"/>
                      <a:pt x="555" y="82"/>
                    </a:cubicBezTo>
                    <a:cubicBezTo>
                      <a:pt x="556" y="81"/>
                      <a:pt x="557" y="79"/>
                      <a:pt x="557" y="78"/>
                    </a:cubicBezTo>
                    <a:cubicBezTo>
                      <a:pt x="557" y="77"/>
                      <a:pt x="557" y="76"/>
                      <a:pt x="557" y="75"/>
                    </a:cubicBezTo>
                    <a:cubicBezTo>
                      <a:pt x="557" y="70"/>
                      <a:pt x="554" y="67"/>
                      <a:pt x="551" y="66"/>
                    </a:cubicBezTo>
                    <a:cubicBezTo>
                      <a:pt x="549" y="65"/>
                      <a:pt x="547" y="65"/>
                      <a:pt x="546" y="65"/>
                    </a:cubicBezTo>
                    <a:cubicBezTo>
                      <a:pt x="544" y="65"/>
                      <a:pt x="543" y="65"/>
                      <a:pt x="542" y="66"/>
                    </a:cubicBezTo>
                    <a:cubicBezTo>
                      <a:pt x="539" y="67"/>
                      <a:pt x="537" y="70"/>
                      <a:pt x="537" y="74"/>
                    </a:cubicBezTo>
                    <a:cubicBezTo>
                      <a:pt x="536" y="76"/>
                      <a:pt x="536" y="78"/>
                      <a:pt x="536" y="79"/>
                    </a:cubicBezTo>
                    <a:cubicBezTo>
                      <a:pt x="525" y="74"/>
                      <a:pt x="510" y="67"/>
                      <a:pt x="498" y="62"/>
                    </a:cubicBezTo>
                    <a:cubicBezTo>
                      <a:pt x="500" y="60"/>
                      <a:pt x="502" y="57"/>
                      <a:pt x="502" y="54"/>
                    </a:cubicBezTo>
                    <a:cubicBezTo>
                      <a:pt x="502" y="53"/>
                      <a:pt x="503" y="53"/>
                      <a:pt x="503" y="52"/>
                    </a:cubicBezTo>
                    <a:cubicBezTo>
                      <a:pt x="504" y="47"/>
                      <a:pt x="501" y="43"/>
                      <a:pt x="498" y="42"/>
                    </a:cubicBezTo>
                    <a:cubicBezTo>
                      <a:pt x="496" y="40"/>
                      <a:pt x="493" y="40"/>
                      <a:pt x="490" y="40"/>
                    </a:cubicBezTo>
                    <a:cubicBezTo>
                      <a:pt x="489" y="40"/>
                      <a:pt x="488" y="40"/>
                      <a:pt x="486" y="40"/>
                    </a:cubicBezTo>
                    <a:cubicBezTo>
                      <a:pt x="481" y="41"/>
                      <a:pt x="478" y="49"/>
                      <a:pt x="479" y="54"/>
                    </a:cubicBezTo>
                    <a:cubicBezTo>
                      <a:pt x="466" y="50"/>
                      <a:pt x="453" y="45"/>
                      <a:pt x="441" y="42"/>
                    </a:cubicBezTo>
                    <a:cubicBezTo>
                      <a:pt x="441" y="42"/>
                      <a:pt x="442" y="42"/>
                      <a:pt x="442" y="42"/>
                    </a:cubicBezTo>
                    <a:cubicBezTo>
                      <a:pt x="449" y="37"/>
                      <a:pt x="447" y="27"/>
                      <a:pt x="441" y="24"/>
                    </a:cubicBezTo>
                    <a:cubicBezTo>
                      <a:pt x="439" y="23"/>
                      <a:pt x="437" y="22"/>
                      <a:pt x="436" y="22"/>
                    </a:cubicBezTo>
                    <a:cubicBezTo>
                      <a:pt x="432" y="22"/>
                      <a:pt x="429" y="24"/>
                      <a:pt x="427" y="28"/>
                    </a:cubicBezTo>
                    <a:cubicBezTo>
                      <a:pt x="425" y="30"/>
                      <a:pt x="424" y="34"/>
                      <a:pt x="425" y="38"/>
                    </a:cubicBezTo>
                    <a:cubicBezTo>
                      <a:pt x="425" y="38"/>
                      <a:pt x="425" y="38"/>
                      <a:pt x="425" y="38"/>
                    </a:cubicBezTo>
                    <a:cubicBezTo>
                      <a:pt x="425" y="39"/>
                      <a:pt x="425" y="39"/>
                      <a:pt x="425" y="39"/>
                    </a:cubicBezTo>
                    <a:cubicBezTo>
                      <a:pt x="413" y="36"/>
                      <a:pt x="402" y="34"/>
                      <a:pt x="392" y="32"/>
                    </a:cubicBezTo>
                    <a:cubicBezTo>
                      <a:pt x="397" y="31"/>
                      <a:pt x="400" y="26"/>
                      <a:pt x="397" y="20"/>
                    </a:cubicBezTo>
                    <a:cubicBezTo>
                      <a:pt x="396" y="16"/>
                      <a:pt x="391" y="13"/>
                      <a:pt x="386" y="13"/>
                    </a:cubicBezTo>
                    <a:cubicBezTo>
                      <a:pt x="384" y="13"/>
                      <a:pt x="382" y="14"/>
                      <a:pt x="380" y="15"/>
                    </a:cubicBezTo>
                    <a:cubicBezTo>
                      <a:pt x="378" y="17"/>
                      <a:pt x="376" y="20"/>
                      <a:pt x="376" y="22"/>
                    </a:cubicBezTo>
                    <a:cubicBezTo>
                      <a:pt x="375" y="23"/>
                      <a:pt x="375" y="23"/>
                      <a:pt x="375" y="23"/>
                    </a:cubicBezTo>
                    <a:cubicBezTo>
                      <a:pt x="374" y="24"/>
                      <a:pt x="374" y="27"/>
                      <a:pt x="374" y="29"/>
                    </a:cubicBezTo>
                    <a:cubicBezTo>
                      <a:pt x="365" y="28"/>
                      <a:pt x="357" y="26"/>
                      <a:pt x="348" y="25"/>
                    </a:cubicBezTo>
                    <a:cubicBezTo>
                      <a:pt x="349" y="24"/>
                      <a:pt x="350" y="22"/>
                      <a:pt x="350" y="20"/>
                    </a:cubicBezTo>
                    <a:cubicBezTo>
                      <a:pt x="351" y="18"/>
                      <a:pt x="350" y="16"/>
                      <a:pt x="350" y="14"/>
                    </a:cubicBezTo>
                    <a:cubicBezTo>
                      <a:pt x="349" y="11"/>
                      <a:pt x="346" y="9"/>
                      <a:pt x="344" y="7"/>
                    </a:cubicBezTo>
                    <a:cubicBezTo>
                      <a:pt x="343" y="7"/>
                      <a:pt x="342" y="7"/>
                      <a:pt x="341" y="7"/>
                    </a:cubicBezTo>
                    <a:cubicBezTo>
                      <a:pt x="338" y="7"/>
                      <a:pt x="336" y="9"/>
                      <a:pt x="334" y="11"/>
                    </a:cubicBezTo>
                    <a:cubicBezTo>
                      <a:pt x="332" y="14"/>
                      <a:pt x="331" y="19"/>
                      <a:pt x="332" y="23"/>
                    </a:cubicBezTo>
                    <a:cubicBezTo>
                      <a:pt x="311" y="21"/>
                      <a:pt x="292" y="20"/>
                      <a:pt x="277" y="20"/>
                    </a:cubicBezTo>
                    <a:cubicBezTo>
                      <a:pt x="277" y="20"/>
                      <a:pt x="277" y="20"/>
                      <a:pt x="277" y="20"/>
                    </a:cubicBezTo>
                    <a:cubicBezTo>
                      <a:pt x="280" y="18"/>
                      <a:pt x="282" y="14"/>
                      <a:pt x="280" y="10"/>
                    </a:cubicBezTo>
                    <a:cubicBezTo>
                      <a:pt x="280" y="10"/>
                      <a:pt x="280" y="10"/>
                      <a:pt x="279" y="9"/>
                    </a:cubicBezTo>
                    <a:cubicBezTo>
                      <a:pt x="279" y="7"/>
                      <a:pt x="278" y="5"/>
                      <a:pt x="277" y="3"/>
                    </a:cubicBezTo>
                    <a:cubicBezTo>
                      <a:pt x="275" y="1"/>
                      <a:pt x="273" y="0"/>
                      <a:pt x="27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7" name="Freeform 847"/>
              <p:cNvSpPr>
                <a:spLocks noEditPoints="1"/>
              </p:cNvSpPr>
              <p:nvPr/>
            </p:nvSpPr>
            <p:spPr bwMode="auto">
              <a:xfrm>
                <a:off x="3408" y="2563"/>
                <a:ext cx="129" cy="128"/>
              </a:xfrm>
              <a:custGeom>
                <a:avLst/>
                <a:gdLst>
                  <a:gd name="T0" fmla="*/ 7 w 261"/>
                  <a:gd name="T1" fmla="*/ 90 h 259"/>
                  <a:gd name="T2" fmla="*/ 0 w 261"/>
                  <a:gd name="T3" fmla="*/ 121 h 259"/>
                  <a:gd name="T4" fmla="*/ 17 w 261"/>
                  <a:gd name="T5" fmla="*/ 68 h 259"/>
                  <a:gd name="T6" fmla="*/ 16 w 261"/>
                  <a:gd name="T7" fmla="*/ 78 h 259"/>
                  <a:gd name="T8" fmla="*/ 176 w 261"/>
                  <a:gd name="T9" fmla="*/ 10 h 259"/>
                  <a:gd name="T10" fmla="*/ 164 w 261"/>
                  <a:gd name="T11" fmla="*/ 29 h 259"/>
                  <a:gd name="T12" fmla="*/ 170 w 261"/>
                  <a:gd name="T13" fmla="*/ 37 h 259"/>
                  <a:gd name="T14" fmla="*/ 188 w 261"/>
                  <a:gd name="T15" fmla="*/ 16 h 259"/>
                  <a:gd name="T16" fmla="*/ 217 w 261"/>
                  <a:gd name="T17" fmla="*/ 218 h 259"/>
                  <a:gd name="T18" fmla="*/ 224 w 261"/>
                  <a:gd name="T19" fmla="*/ 189 h 259"/>
                  <a:gd name="T20" fmla="*/ 225 w 261"/>
                  <a:gd name="T21" fmla="*/ 178 h 259"/>
                  <a:gd name="T22" fmla="*/ 206 w 261"/>
                  <a:gd name="T23" fmla="*/ 164 h 259"/>
                  <a:gd name="T24" fmla="*/ 215 w 261"/>
                  <a:gd name="T25" fmla="*/ 139 h 259"/>
                  <a:gd name="T26" fmla="*/ 225 w 261"/>
                  <a:gd name="T27" fmla="*/ 178 h 259"/>
                  <a:gd name="T28" fmla="*/ 199 w 261"/>
                  <a:gd name="T29" fmla="*/ 127 h 259"/>
                  <a:gd name="T30" fmla="*/ 215 w 261"/>
                  <a:gd name="T31" fmla="*/ 130 h 259"/>
                  <a:gd name="T32" fmla="*/ 17 w 261"/>
                  <a:gd name="T33" fmla="*/ 122 h 259"/>
                  <a:gd name="T34" fmla="*/ 31 w 261"/>
                  <a:gd name="T35" fmla="*/ 115 h 259"/>
                  <a:gd name="T36" fmla="*/ 45 w 261"/>
                  <a:gd name="T37" fmla="*/ 93 h 259"/>
                  <a:gd name="T38" fmla="*/ 62 w 261"/>
                  <a:gd name="T39" fmla="*/ 67 h 259"/>
                  <a:gd name="T40" fmla="*/ 45 w 261"/>
                  <a:gd name="T41" fmla="*/ 93 h 259"/>
                  <a:gd name="T42" fmla="*/ 157 w 261"/>
                  <a:gd name="T43" fmla="*/ 67 h 259"/>
                  <a:gd name="T44" fmla="*/ 186 w 261"/>
                  <a:gd name="T45" fmla="*/ 90 h 259"/>
                  <a:gd name="T46" fmla="*/ 170 w 261"/>
                  <a:gd name="T47" fmla="*/ 97 h 259"/>
                  <a:gd name="T48" fmla="*/ 114 w 261"/>
                  <a:gd name="T49" fmla="*/ 53 h 259"/>
                  <a:gd name="T50" fmla="*/ 133 w 261"/>
                  <a:gd name="T51" fmla="*/ 73 h 259"/>
                  <a:gd name="T52" fmla="*/ 88 w 261"/>
                  <a:gd name="T53" fmla="*/ 74 h 259"/>
                  <a:gd name="T54" fmla="*/ 106 w 261"/>
                  <a:gd name="T55" fmla="*/ 53 h 259"/>
                  <a:gd name="T56" fmla="*/ 88 w 261"/>
                  <a:gd name="T57" fmla="*/ 74 h 259"/>
                  <a:gd name="T58" fmla="*/ 45 w 261"/>
                  <a:gd name="T59" fmla="*/ 30 h 259"/>
                  <a:gd name="T60" fmla="*/ 9 w 261"/>
                  <a:gd name="T61" fmla="*/ 125 h 259"/>
                  <a:gd name="T62" fmla="*/ 25 w 261"/>
                  <a:gd name="T63" fmla="*/ 128 h 259"/>
                  <a:gd name="T64" fmla="*/ 42 w 261"/>
                  <a:gd name="T65" fmla="*/ 100 h 259"/>
                  <a:gd name="T66" fmla="*/ 61 w 261"/>
                  <a:gd name="T67" fmla="*/ 94 h 259"/>
                  <a:gd name="T68" fmla="*/ 89 w 261"/>
                  <a:gd name="T69" fmla="*/ 82 h 259"/>
                  <a:gd name="T70" fmla="*/ 111 w 261"/>
                  <a:gd name="T71" fmla="*/ 64 h 259"/>
                  <a:gd name="T72" fmla="*/ 133 w 261"/>
                  <a:gd name="T73" fmla="*/ 81 h 259"/>
                  <a:gd name="T74" fmla="*/ 156 w 261"/>
                  <a:gd name="T75" fmla="*/ 99 h 259"/>
                  <a:gd name="T76" fmla="*/ 176 w 261"/>
                  <a:gd name="T77" fmla="*/ 104 h 259"/>
                  <a:gd name="T78" fmla="*/ 193 w 261"/>
                  <a:gd name="T79" fmla="*/ 132 h 259"/>
                  <a:gd name="T80" fmla="*/ 197 w 261"/>
                  <a:gd name="T81" fmla="*/ 155 h 259"/>
                  <a:gd name="T82" fmla="*/ 217 w 261"/>
                  <a:gd name="T83" fmla="*/ 182 h 259"/>
                  <a:gd name="T84" fmla="*/ 205 w 261"/>
                  <a:gd name="T85" fmla="*/ 200 h 259"/>
                  <a:gd name="T86" fmla="*/ 208 w 261"/>
                  <a:gd name="T87" fmla="*/ 219 h 259"/>
                  <a:gd name="T88" fmla="*/ 178 w 261"/>
                  <a:gd name="T89" fmla="*/ 237 h 259"/>
                  <a:gd name="T90" fmla="*/ 196 w 261"/>
                  <a:gd name="T91" fmla="*/ 229 h 259"/>
                  <a:gd name="T92" fmla="*/ 213 w 261"/>
                  <a:gd name="T93" fmla="*/ 227 h 259"/>
                  <a:gd name="T94" fmla="*/ 201 w 261"/>
                  <a:gd name="T95" fmla="*/ 259 h 259"/>
                  <a:gd name="T96" fmla="*/ 252 w 261"/>
                  <a:gd name="T97" fmla="*/ 188 h 259"/>
                  <a:gd name="T98" fmla="*/ 259 w 261"/>
                  <a:gd name="T99" fmla="*/ 151 h 259"/>
                  <a:gd name="T100" fmla="*/ 200 w 261"/>
                  <a:gd name="T101" fmla="*/ 23 h 259"/>
                  <a:gd name="T102" fmla="*/ 170 w 261"/>
                  <a:gd name="T103" fmla="*/ 49 h 259"/>
                  <a:gd name="T104" fmla="*/ 159 w 261"/>
                  <a:gd name="T105" fmla="*/ 14 h 259"/>
                  <a:gd name="T106" fmla="*/ 123 w 261"/>
                  <a:gd name="T107" fmla="*/ 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1" h="259">
                    <a:moveTo>
                      <a:pt x="14" y="88"/>
                    </a:moveTo>
                    <a:cubicBezTo>
                      <a:pt x="12" y="88"/>
                      <a:pt x="9" y="89"/>
                      <a:pt x="7" y="90"/>
                    </a:cubicBezTo>
                    <a:cubicBezTo>
                      <a:pt x="3" y="101"/>
                      <a:pt x="1" y="112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7" y="111"/>
                      <a:pt x="11" y="100"/>
                      <a:pt x="14" y="88"/>
                    </a:cubicBezTo>
                    <a:moveTo>
                      <a:pt x="17" y="68"/>
                    </a:moveTo>
                    <a:cubicBezTo>
                      <a:pt x="15" y="70"/>
                      <a:pt x="14" y="73"/>
                      <a:pt x="13" y="75"/>
                    </a:cubicBezTo>
                    <a:cubicBezTo>
                      <a:pt x="14" y="76"/>
                      <a:pt x="15" y="77"/>
                      <a:pt x="16" y="78"/>
                    </a:cubicBezTo>
                    <a:cubicBezTo>
                      <a:pt x="16" y="75"/>
                      <a:pt x="17" y="71"/>
                      <a:pt x="17" y="68"/>
                    </a:cubicBezTo>
                    <a:moveTo>
                      <a:pt x="176" y="10"/>
                    </a:moveTo>
                    <a:cubicBezTo>
                      <a:pt x="175" y="11"/>
                      <a:pt x="175" y="11"/>
                      <a:pt x="174" y="11"/>
                    </a:cubicBezTo>
                    <a:cubicBezTo>
                      <a:pt x="165" y="14"/>
                      <a:pt x="164" y="21"/>
                      <a:pt x="164" y="29"/>
                    </a:cubicBezTo>
                    <a:cubicBezTo>
                      <a:pt x="163" y="32"/>
                      <a:pt x="165" y="35"/>
                      <a:pt x="169" y="37"/>
                    </a:cubicBezTo>
                    <a:cubicBezTo>
                      <a:pt x="169" y="37"/>
                      <a:pt x="170" y="37"/>
                      <a:pt x="170" y="37"/>
                    </a:cubicBezTo>
                    <a:cubicBezTo>
                      <a:pt x="171" y="37"/>
                      <a:pt x="172" y="37"/>
                      <a:pt x="172" y="37"/>
                    </a:cubicBezTo>
                    <a:cubicBezTo>
                      <a:pt x="179" y="31"/>
                      <a:pt x="184" y="24"/>
                      <a:pt x="188" y="16"/>
                    </a:cubicBezTo>
                    <a:cubicBezTo>
                      <a:pt x="184" y="14"/>
                      <a:pt x="180" y="12"/>
                      <a:pt x="176" y="10"/>
                    </a:cubicBezTo>
                    <a:moveTo>
                      <a:pt x="217" y="218"/>
                    </a:moveTo>
                    <a:cubicBezTo>
                      <a:pt x="213" y="212"/>
                      <a:pt x="210" y="207"/>
                      <a:pt x="213" y="198"/>
                    </a:cubicBezTo>
                    <a:cubicBezTo>
                      <a:pt x="216" y="191"/>
                      <a:pt x="220" y="190"/>
                      <a:pt x="224" y="189"/>
                    </a:cubicBezTo>
                    <a:cubicBezTo>
                      <a:pt x="223" y="199"/>
                      <a:pt x="221" y="209"/>
                      <a:pt x="217" y="218"/>
                    </a:cubicBezTo>
                    <a:moveTo>
                      <a:pt x="225" y="178"/>
                    </a:moveTo>
                    <a:cubicBezTo>
                      <a:pt x="223" y="177"/>
                      <a:pt x="221" y="176"/>
                      <a:pt x="219" y="175"/>
                    </a:cubicBezTo>
                    <a:cubicBezTo>
                      <a:pt x="213" y="174"/>
                      <a:pt x="209" y="170"/>
                      <a:pt x="206" y="164"/>
                    </a:cubicBezTo>
                    <a:cubicBezTo>
                      <a:pt x="206" y="162"/>
                      <a:pt x="206" y="161"/>
                      <a:pt x="206" y="159"/>
                    </a:cubicBezTo>
                    <a:cubicBezTo>
                      <a:pt x="203" y="153"/>
                      <a:pt x="208" y="143"/>
                      <a:pt x="215" y="139"/>
                    </a:cubicBezTo>
                    <a:cubicBezTo>
                      <a:pt x="216" y="138"/>
                      <a:pt x="217" y="138"/>
                      <a:pt x="218" y="138"/>
                    </a:cubicBezTo>
                    <a:cubicBezTo>
                      <a:pt x="223" y="151"/>
                      <a:pt x="225" y="165"/>
                      <a:pt x="225" y="178"/>
                    </a:cubicBezTo>
                    <a:moveTo>
                      <a:pt x="212" y="131"/>
                    </a:moveTo>
                    <a:cubicBezTo>
                      <a:pt x="208" y="131"/>
                      <a:pt x="202" y="129"/>
                      <a:pt x="199" y="127"/>
                    </a:cubicBezTo>
                    <a:cubicBezTo>
                      <a:pt x="191" y="123"/>
                      <a:pt x="193" y="109"/>
                      <a:pt x="196" y="100"/>
                    </a:cubicBezTo>
                    <a:cubicBezTo>
                      <a:pt x="204" y="109"/>
                      <a:pt x="210" y="119"/>
                      <a:pt x="215" y="130"/>
                    </a:cubicBezTo>
                    <a:cubicBezTo>
                      <a:pt x="214" y="130"/>
                      <a:pt x="213" y="131"/>
                      <a:pt x="212" y="131"/>
                    </a:cubicBezTo>
                    <a:moveTo>
                      <a:pt x="17" y="122"/>
                    </a:moveTo>
                    <a:cubicBezTo>
                      <a:pt x="21" y="113"/>
                      <a:pt x="25" y="105"/>
                      <a:pt x="31" y="97"/>
                    </a:cubicBezTo>
                    <a:cubicBezTo>
                      <a:pt x="37" y="102"/>
                      <a:pt x="35" y="109"/>
                      <a:pt x="31" y="115"/>
                    </a:cubicBezTo>
                    <a:cubicBezTo>
                      <a:pt x="28" y="120"/>
                      <a:pt x="22" y="122"/>
                      <a:pt x="17" y="122"/>
                    </a:cubicBezTo>
                    <a:moveTo>
                      <a:pt x="45" y="93"/>
                    </a:moveTo>
                    <a:cubicBezTo>
                      <a:pt x="42" y="93"/>
                      <a:pt x="39" y="92"/>
                      <a:pt x="36" y="91"/>
                    </a:cubicBezTo>
                    <a:cubicBezTo>
                      <a:pt x="44" y="82"/>
                      <a:pt x="52" y="74"/>
                      <a:pt x="62" y="67"/>
                    </a:cubicBezTo>
                    <a:cubicBezTo>
                      <a:pt x="65" y="77"/>
                      <a:pt x="62" y="83"/>
                      <a:pt x="53" y="90"/>
                    </a:cubicBezTo>
                    <a:cubicBezTo>
                      <a:pt x="50" y="92"/>
                      <a:pt x="48" y="93"/>
                      <a:pt x="45" y="93"/>
                    </a:cubicBezTo>
                    <a:moveTo>
                      <a:pt x="170" y="97"/>
                    </a:moveTo>
                    <a:cubicBezTo>
                      <a:pt x="158" y="97"/>
                      <a:pt x="155" y="80"/>
                      <a:pt x="157" y="67"/>
                    </a:cubicBezTo>
                    <a:cubicBezTo>
                      <a:pt x="159" y="68"/>
                      <a:pt x="161" y="70"/>
                      <a:pt x="163" y="71"/>
                    </a:cubicBezTo>
                    <a:cubicBezTo>
                      <a:pt x="172" y="77"/>
                      <a:pt x="180" y="83"/>
                      <a:pt x="186" y="90"/>
                    </a:cubicBezTo>
                    <a:cubicBezTo>
                      <a:pt x="184" y="91"/>
                      <a:pt x="182" y="93"/>
                      <a:pt x="180" y="94"/>
                    </a:cubicBezTo>
                    <a:cubicBezTo>
                      <a:pt x="176" y="96"/>
                      <a:pt x="173" y="97"/>
                      <a:pt x="170" y="97"/>
                    </a:cubicBezTo>
                    <a:moveTo>
                      <a:pt x="132" y="73"/>
                    </a:moveTo>
                    <a:cubicBezTo>
                      <a:pt x="123" y="73"/>
                      <a:pt x="117" y="62"/>
                      <a:pt x="114" y="53"/>
                    </a:cubicBezTo>
                    <a:cubicBezTo>
                      <a:pt x="125" y="54"/>
                      <a:pt x="136" y="57"/>
                      <a:pt x="148" y="63"/>
                    </a:cubicBezTo>
                    <a:cubicBezTo>
                      <a:pt x="145" y="68"/>
                      <a:pt x="139" y="73"/>
                      <a:pt x="133" y="73"/>
                    </a:cubicBezTo>
                    <a:cubicBezTo>
                      <a:pt x="132" y="73"/>
                      <a:pt x="132" y="73"/>
                      <a:pt x="132" y="73"/>
                    </a:cubicBezTo>
                    <a:moveTo>
                      <a:pt x="88" y="74"/>
                    </a:moveTo>
                    <a:cubicBezTo>
                      <a:pt x="81" y="74"/>
                      <a:pt x="73" y="69"/>
                      <a:pt x="69" y="63"/>
                    </a:cubicBezTo>
                    <a:cubicBezTo>
                      <a:pt x="80" y="57"/>
                      <a:pt x="93" y="54"/>
                      <a:pt x="106" y="53"/>
                    </a:cubicBezTo>
                    <a:cubicBezTo>
                      <a:pt x="107" y="60"/>
                      <a:pt x="96" y="72"/>
                      <a:pt x="92" y="73"/>
                    </a:cubicBezTo>
                    <a:cubicBezTo>
                      <a:pt x="91" y="73"/>
                      <a:pt x="90" y="74"/>
                      <a:pt x="88" y="74"/>
                    </a:cubicBezTo>
                    <a:moveTo>
                      <a:pt x="123" y="0"/>
                    </a:moveTo>
                    <a:cubicBezTo>
                      <a:pt x="90" y="0"/>
                      <a:pt x="63" y="12"/>
                      <a:pt x="45" y="30"/>
                    </a:cubicBezTo>
                    <a:cubicBezTo>
                      <a:pt x="44" y="31"/>
                      <a:pt x="43" y="32"/>
                      <a:pt x="42" y="33"/>
                    </a:cubicBezTo>
                    <a:cubicBezTo>
                      <a:pt x="41" y="75"/>
                      <a:pt x="21" y="110"/>
                      <a:pt x="9" y="125"/>
                    </a:cubicBezTo>
                    <a:cubicBezTo>
                      <a:pt x="15" y="127"/>
                      <a:pt x="21" y="131"/>
                      <a:pt x="28" y="134"/>
                    </a:cubicBezTo>
                    <a:cubicBezTo>
                      <a:pt x="28" y="131"/>
                      <a:pt x="27" y="129"/>
                      <a:pt x="25" y="128"/>
                    </a:cubicBezTo>
                    <a:cubicBezTo>
                      <a:pt x="31" y="126"/>
                      <a:pt x="37" y="121"/>
                      <a:pt x="41" y="113"/>
                    </a:cubicBezTo>
                    <a:cubicBezTo>
                      <a:pt x="43" y="109"/>
                      <a:pt x="43" y="104"/>
                      <a:pt x="42" y="100"/>
                    </a:cubicBezTo>
                    <a:cubicBezTo>
                      <a:pt x="44" y="101"/>
                      <a:pt x="45" y="101"/>
                      <a:pt x="46" y="101"/>
                    </a:cubicBezTo>
                    <a:cubicBezTo>
                      <a:pt x="51" y="101"/>
                      <a:pt x="56" y="99"/>
                      <a:pt x="61" y="94"/>
                    </a:cubicBezTo>
                    <a:cubicBezTo>
                      <a:pt x="67" y="88"/>
                      <a:pt x="70" y="82"/>
                      <a:pt x="70" y="75"/>
                    </a:cubicBezTo>
                    <a:cubicBezTo>
                      <a:pt x="76" y="79"/>
                      <a:pt x="83" y="82"/>
                      <a:pt x="89" y="82"/>
                    </a:cubicBezTo>
                    <a:cubicBezTo>
                      <a:pt x="92" y="82"/>
                      <a:pt x="95" y="81"/>
                      <a:pt x="98" y="80"/>
                    </a:cubicBezTo>
                    <a:cubicBezTo>
                      <a:pt x="102" y="77"/>
                      <a:pt x="107" y="71"/>
                      <a:pt x="111" y="64"/>
                    </a:cubicBezTo>
                    <a:cubicBezTo>
                      <a:pt x="115" y="72"/>
                      <a:pt x="121" y="79"/>
                      <a:pt x="130" y="81"/>
                    </a:cubicBezTo>
                    <a:cubicBezTo>
                      <a:pt x="131" y="81"/>
                      <a:pt x="132" y="81"/>
                      <a:pt x="133" y="81"/>
                    </a:cubicBezTo>
                    <a:cubicBezTo>
                      <a:pt x="139" y="81"/>
                      <a:pt x="144" y="78"/>
                      <a:pt x="149" y="74"/>
                    </a:cubicBezTo>
                    <a:cubicBezTo>
                      <a:pt x="148" y="84"/>
                      <a:pt x="149" y="95"/>
                      <a:pt x="156" y="99"/>
                    </a:cubicBezTo>
                    <a:cubicBezTo>
                      <a:pt x="160" y="101"/>
                      <a:pt x="166" y="105"/>
                      <a:pt x="172" y="105"/>
                    </a:cubicBezTo>
                    <a:cubicBezTo>
                      <a:pt x="173" y="105"/>
                      <a:pt x="175" y="105"/>
                      <a:pt x="176" y="104"/>
                    </a:cubicBezTo>
                    <a:cubicBezTo>
                      <a:pt x="179" y="103"/>
                      <a:pt x="184" y="99"/>
                      <a:pt x="189" y="97"/>
                    </a:cubicBezTo>
                    <a:cubicBezTo>
                      <a:pt x="185" y="109"/>
                      <a:pt x="183" y="125"/>
                      <a:pt x="193" y="132"/>
                    </a:cubicBezTo>
                    <a:cubicBezTo>
                      <a:pt x="196" y="135"/>
                      <a:pt x="201" y="137"/>
                      <a:pt x="205" y="138"/>
                    </a:cubicBezTo>
                    <a:cubicBezTo>
                      <a:pt x="201" y="143"/>
                      <a:pt x="198" y="149"/>
                      <a:pt x="197" y="155"/>
                    </a:cubicBezTo>
                    <a:cubicBezTo>
                      <a:pt x="196" y="158"/>
                      <a:pt x="199" y="170"/>
                      <a:pt x="202" y="173"/>
                    </a:cubicBezTo>
                    <a:cubicBezTo>
                      <a:pt x="206" y="178"/>
                      <a:pt x="212" y="180"/>
                      <a:pt x="217" y="182"/>
                    </a:cubicBezTo>
                    <a:cubicBezTo>
                      <a:pt x="215" y="183"/>
                      <a:pt x="213" y="184"/>
                      <a:pt x="211" y="185"/>
                    </a:cubicBezTo>
                    <a:cubicBezTo>
                      <a:pt x="208" y="188"/>
                      <a:pt x="207" y="196"/>
                      <a:pt x="205" y="200"/>
                    </a:cubicBezTo>
                    <a:cubicBezTo>
                      <a:pt x="203" y="207"/>
                      <a:pt x="205" y="213"/>
                      <a:pt x="208" y="219"/>
                    </a:cubicBezTo>
                    <a:cubicBezTo>
                      <a:pt x="208" y="219"/>
                      <a:pt x="208" y="219"/>
                      <a:pt x="208" y="219"/>
                    </a:cubicBezTo>
                    <a:cubicBezTo>
                      <a:pt x="199" y="219"/>
                      <a:pt x="188" y="223"/>
                      <a:pt x="182" y="230"/>
                    </a:cubicBezTo>
                    <a:cubicBezTo>
                      <a:pt x="180" y="232"/>
                      <a:pt x="179" y="234"/>
                      <a:pt x="178" y="237"/>
                    </a:cubicBezTo>
                    <a:cubicBezTo>
                      <a:pt x="181" y="239"/>
                      <a:pt x="183" y="241"/>
                      <a:pt x="185" y="244"/>
                    </a:cubicBezTo>
                    <a:cubicBezTo>
                      <a:pt x="186" y="236"/>
                      <a:pt x="188" y="231"/>
                      <a:pt x="196" y="229"/>
                    </a:cubicBezTo>
                    <a:cubicBezTo>
                      <a:pt x="200" y="228"/>
                      <a:pt x="205" y="227"/>
                      <a:pt x="210" y="227"/>
                    </a:cubicBezTo>
                    <a:cubicBezTo>
                      <a:pt x="211" y="227"/>
                      <a:pt x="212" y="227"/>
                      <a:pt x="213" y="227"/>
                    </a:cubicBezTo>
                    <a:cubicBezTo>
                      <a:pt x="208" y="237"/>
                      <a:pt x="202" y="246"/>
                      <a:pt x="194" y="253"/>
                    </a:cubicBezTo>
                    <a:cubicBezTo>
                      <a:pt x="196" y="255"/>
                      <a:pt x="199" y="257"/>
                      <a:pt x="201" y="259"/>
                    </a:cubicBezTo>
                    <a:cubicBezTo>
                      <a:pt x="209" y="253"/>
                      <a:pt x="220" y="243"/>
                      <a:pt x="230" y="229"/>
                    </a:cubicBezTo>
                    <a:cubicBezTo>
                      <a:pt x="238" y="218"/>
                      <a:pt x="246" y="204"/>
                      <a:pt x="252" y="188"/>
                    </a:cubicBezTo>
                    <a:cubicBezTo>
                      <a:pt x="254" y="182"/>
                      <a:pt x="255" y="176"/>
                      <a:pt x="257" y="169"/>
                    </a:cubicBezTo>
                    <a:cubicBezTo>
                      <a:pt x="258" y="163"/>
                      <a:pt x="259" y="157"/>
                      <a:pt x="259" y="151"/>
                    </a:cubicBezTo>
                    <a:cubicBezTo>
                      <a:pt x="261" y="131"/>
                      <a:pt x="259" y="110"/>
                      <a:pt x="251" y="86"/>
                    </a:cubicBezTo>
                    <a:cubicBezTo>
                      <a:pt x="245" y="66"/>
                      <a:pt x="228" y="41"/>
                      <a:pt x="200" y="23"/>
                    </a:cubicBezTo>
                    <a:cubicBezTo>
                      <a:pt x="189" y="36"/>
                      <a:pt x="178" y="45"/>
                      <a:pt x="172" y="48"/>
                    </a:cubicBezTo>
                    <a:cubicBezTo>
                      <a:pt x="172" y="48"/>
                      <a:pt x="171" y="49"/>
                      <a:pt x="170" y="49"/>
                    </a:cubicBezTo>
                    <a:cubicBezTo>
                      <a:pt x="168" y="49"/>
                      <a:pt x="167" y="47"/>
                      <a:pt x="167" y="45"/>
                    </a:cubicBezTo>
                    <a:cubicBezTo>
                      <a:pt x="153" y="41"/>
                      <a:pt x="151" y="25"/>
                      <a:pt x="159" y="14"/>
                    </a:cubicBezTo>
                    <a:cubicBezTo>
                      <a:pt x="160" y="11"/>
                      <a:pt x="163" y="9"/>
                      <a:pt x="166" y="7"/>
                    </a:cubicBezTo>
                    <a:cubicBezTo>
                      <a:pt x="151" y="2"/>
                      <a:pt x="136" y="0"/>
                      <a:pt x="1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8" name="Freeform 848"/>
              <p:cNvSpPr>
                <a:spLocks noEditPoints="1"/>
              </p:cNvSpPr>
              <p:nvPr/>
            </p:nvSpPr>
            <p:spPr bwMode="auto">
              <a:xfrm>
                <a:off x="3301" y="2507"/>
                <a:ext cx="128" cy="117"/>
              </a:xfrm>
              <a:custGeom>
                <a:avLst/>
                <a:gdLst>
                  <a:gd name="T0" fmla="*/ 175 w 260"/>
                  <a:gd name="T1" fmla="*/ 69 h 237"/>
                  <a:gd name="T2" fmla="*/ 178 w 260"/>
                  <a:gd name="T3" fmla="*/ 48 h 237"/>
                  <a:gd name="T4" fmla="*/ 181 w 260"/>
                  <a:gd name="T5" fmla="*/ 40 h 237"/>
                  <a:gd name="T6" fmla="*/ 198 w 260"/>
                  <a:gd name="T7" fmla="*/ 19 h 237"/>
                  <a:gd name="T8" fmla="*/ 144 w 260"/>
                  <a:gd name="T9" fmla="*/ 1 h 237"/>
                  <a:gd name="T10" fmla="*/ 132 w 260"/>
                  <a:gd name="T11" fmla="*/ 25 h 237"/>
                  <a:gd name="T12" fmla="*/ 141 w 260"/>
                  <a:gd name="T13" fmla="*/ 31 h 237"/>
                  <a:gd name="T14" fmla="*/ 153 w 260"/>
                  <a:gd name="T15" fmla="*/ 2 h 237"/>
                  <a:gd name="T16" fmla="*/ 230 w 260"/>
                  <a:gd name="T17" fmla="*/ 187 h 237"/>
                  <a:gd name="T18" fmla="*/ 233 w 260"/>
                  <a:gd name="T19" fmla="*/ 160 h 237"/>
                  <a:gd name="T20" fmla="*/ 233 w 260"/>
                  <a:gd name="T21" fmla="*/ 190 h 237"/>
                  <a:gd name="T22" fmla="*/ 16 w 260"/>
                  <a:gd name="T23" fmla="*/ 151 h 237"/>
                  <a:gd name="T24" fmla="*/ 28 w 260"/>
                  <a:gd name="T25" fmla="*/ 141 h 237"/>
                  <a:gd name="T26" fmla="*/ 224 w 260"/>
                  <a:gd name="T27" fmla="*/ 148 h 237"/>
                  <a:gd name="T28" fmla="*/ 207 w 260"/>
                  <a:gd name="T29" fmla="*/ 136 h 237"/>
                  <a:gd name="T30" fmla="*/ 215 w 260"/>
                  <a:gd name="T31" fmla="*/ 112 h 237"/>
                  <a:gd name="T32" fmla="*/ 224 w 260"/>
                  <a:gd name="T33" fmla="*/ 148 h 237"/>
                  <a:gd name="T34" fmla="*/ 31 w 260"/>
                  <a:gd name="T35" fmla="*/ 116 h 237"/>
                  <a:gd name="T36" fmla="*/ 47 w 260"/>
                  <a:gd name="T37" fmla="*/ 86 h 237"/>
                  <a:gd name="T38" fmla="*/ 31 w 260"/>
                  <a:gd name="T39" fmla="*/ 116 h 237"/>
                  <a:gd name="T40" fmla="*/ 194 w 260"/>
                  <a:gd name="T41" fmla="*/ 107 h 237"/>
                  <a:gd name="T42" fmla="*/ 209 w 260"/>
                  <a:gd name="T43" fmla="*/ 105 h 237"/>
                  <a:gd name="T44" fmla="*/ 202 w 260"/>
                  <a:gd name="T45" fmla="*/ 108 h 237"/>
                  <a:gd name="T46" fmla="*/ 52 w 260"/>
                  <a:gd name="T47" fmla="*/ 81 h 237"/>
                  <a:gd name="T48" fmla="*/ 77 w 260"/>
                  <a:gd name="T49" fmla="*/ 84 h 237"/>
                  <a:gd name="T50" fmla="*/ 112 w 260"/>
                  <a:gd name="T51" fmla="*/ 74 h 237"/>
                  <a:gd name="T52" fmla="*/ 111 w 260"/>
                  <a:gd name="T53" fmla="*/ 57 h 237"/>
                  <a:gd name="T54" fmla="*/ 116 w 260"/>
                  <a:gd name="T55" fmla="*/ 73 h 237"/>
                  <a:gd name="T56" fmla="*/ 127 w 260"/>
                  <a:gd name="T57" fmla="*/ 0 h 237"/>
                  <a:gd name="T58" fmla="*/ 13 w 260"/>
                  <a:gd name="T59" fmla="*/ 69 h 237"/>
                  <a:gd name="T60" fmla="*/ 3 w 260"/>
                  <a:gd name="T61" fmla="*/ 172 h 237"/>
                  <a:gd name="T62" fmla="*/ 15 w 260"/>
                  <a:gd name="T63" fmla="*/ 160 h 237"/>
                  <a:gd name="T64" fmla="*/ 20 w 260"/>
                  <a:gd name="T65" fmla="*/ 174 h 237"/>
                  <a:gd name="T66" fmla="*/ 29 w 260"/>
                  <a:gd name="T67" fmla="*/ 170 h 237"/>
                  <a:gd name="T68" fmla="*/ 37 w 260"/>
                  <a:gd name="T69" fmla="*/ 137 h 237"/>
                  <a:gd name="T70" fmla="*/ 51 w 260"/>
                  <a:gd name="T71" fmla="*/ 113 h 237"/>
                  <a:gd name="T72" fmla="*/ 69 w 260"/>
                  <a:gd name="T73" fmla="*/ 94 h 237"/>
                  <a:gd name="T74" fmla="*/ 93 w 260"/>
                  <a:gd name="T75" fmla="*/ 70 h 237"/>
                  <a:gd name="T76" fmla="*/ 115 w 260"/>
                  <a:gd name="T77" fmla="*/ 81 h 237"/>
                  <a:gd name="T78" fmla="*/ 145 w 260"/>
                  <a:gd name="T79" fmla="*/ 92 h 237"/>
                  <a:gd name="T80" fmla="*/ 165 w 260"/>
                  <a:gd name="T81" fmla="*/ 91 h 237"/>
                  <a:gd name="T82" fmla="*/ 189 w 260"/>
                  <a:gd name="T83" fmla="*/ 114 h 237"/>
                  <a:gd name="T84" fmla="*/ 202 w 260"/>
                  <a:gd name="T85" fmla="*/ 116 h 237"/>
                  <a:gd name="T86" fmla="*/ 207 w 260"/>
                  <a:gd name="T87" fmla="*/ 151 h 237"/>
                  <a:gd name="T88" fmla="*/ 219 w 260"/>
                  <a:gd name="T89" fmla="*/ 160 h 237"/>
                  <a:gd name="T90" fmla="*/ 224 w 260"/>
                  <a:gd name="T91" fmla="*/ 193 h 237"/>
                  <a:gd name="T92" fmla="*/ 200 w 260"/>
                  <a:gd name="T93" fmla="*/ 225 h 237"/>
                  <a:gd name="T94" fmla="*/ 208 w 260"/>
                  <a:gd name="T95" fmla="*/ 225 h 237"/>
                  <a:gd name="T96" fmla="*/ 224 w 260"/>
                  <a:gd name="T97" fmla="*/ 202 h 237"/>
                  <a:gd name="T98" fmla="*/ 217 w 260"/>
                  <a:gd name="T99" fmla="*/ 233 h 237"/>
                  <a:gd name="T100" fmla="*/ 217 w 260"/>
                  <a:gd name="T101" fmla="*/ 233 h 237"/>
                  <a:gd name="T102" fmla="*/ 259 w 260"/>
                  <a:gd name="T103" fmla="*/ 145 h 237"/>
                  <a:gd name="T104" fmla="*/ 207 w 260"/>
                  <a:gd name="T105" fmla="*/ 25 h 237"/>
                  <a:gd name="T106" fmla="*/ 191 w 260"/>
                  <a:gd name="T107" fmla="*/ 45 h 237"/>
                  <a:gd name="T108" fmla="*/ 173 w 260"/>
                  <a:gd name="T109" fmla="*/ 78 h 237"/>
                  <a:gd name="T110" fmla="*/ 170 w 260"/>
                  <a:gd name="T111" fmla="*/ 76 h 237"/>
                  <a:gd name="T112" fmla="*/ 155 w 260"/>
                  <a:gd name="T113" fmla="*/ 86 h 237"/>
                  <a:gd name="T114" fmla="*/ 145 w 260"/>
                  <a:gd name="T115" fmla="*/ 63 h 237"/>
                  <a:gd name="T116" fmla="*/ 167 w 260"/>
                  <a:gd name="T117" fmla="*/ 5 h 237"/>
                  <a:gd name="T118" fmla="*/ 141 w 260"/>
                  <a:gd name="T119" fmla="*/ 43 h 237"/>
                  <a:gd name="T120" fmla="*/ 123 w 260"/>
                  <a:gd name="T121" fmla="*/ 12 h 237"/>
                  <a:gd name="T122" fmla="*/ 127 w 260"/>
                  <a:gd name="T123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0" h="237">
                    <a:moveTo>
                      <a:pt x="178" y="48"/>
                    </a:moveTo>
                    <a:cubicBezTo>
                      <a:pt x="176" y="56"/>
                      <a:pt x="175" y="63"/>
                      <a:pt x="175" y="69"/>
                    </a:cubicBezTo>
                    <a:cubicBezTo>
                      <a:pt x="179" y="68"/>
                      <a:pt x="184" y="62"/>
                      <a:pt x="185" y="59"/>
                    </a:cubicBezTo>
                    <a:cubicBezTo>
                      <a:pt x="187" y="53"/>
                      <a:pt x="183" y="50"/>
                      <a:pt x="178" y="48"/>
                    </a:cubicBezTo>
                    <a:moveTo>
                      <a:pt x="192" y="16"/>
                    </a:moveTo>
                    <a:cubicBezTo>
                      <a:pt x="187" y="24"/>
                      <a:pt x="184" y="32"/>
                      <a:pt x="181" y="40"/>
                    </a:cubicBezTo>
                    <a:cubicBezTo>
                      <a:pt x="187" y="39"/>
                      <a:pt x="193" y="37"/>
                      <a:pt x="196" y="31"/>
                    </a:cubicBezTo>
                    <a:cubicBezTo>
                      <a:pt x="198" y="27"/>
                      <a:pt x="199" y="23"/>
                      <a:pt x="198" y="19"/>
                    </a:cubicBezTo>
                    <a:cubicBezTo>
                      <a:pt x="196" y="18"/>
                      <a:pt x="194" y="17"/>
                      <a:pt x="192" y="16"/>
                    </a:cubicBezTo>
                    <a:moveTo>
                      <a:pt x="144" y="1"/>
                    </a:moveTo>
                    <a:cubicBezTo>
                      <a:pt x="142" y="2"/>
                      <a:pt x="140" y="4"/>
                      <a:pt x="137" y="6"/>
                    </a:cubicBezTo>
                    <a:cubicBezTo>
                      <a:pt x="129" y="11"/>
                      <a:pt x="129" y="18"/>
                      <a:pt x="132" y="25"/>
                    </a:cubicBezTo>
                    <a:cubicBezTo>
                      <a:pt x="131" y="29"/>
                      <a:pt x="134" y="31"/>
                      <a:pt x="138" y="32"/>
                    </a:cubicBezTo>
                    <a:cubicBezTo>
                      <a:pt x="139" y="32"/>
                      <a:pt x="140" y="31"/>
                      <a:pt x="141" y="31"/>
                    </a:cubicBezTo>
                    <a:cubicBezTo>
                      <a:pt x="141" y="31"/>
                      <a:pt x="141" y="31"/>
                      <a:pt x="142" y="32"/>
                    </a:cubicBezTo>
                    <a:cubicBezTo>
                      <a:pt x="147" y="23"/>
                      <a:pt x="151" y="13"/>
                      <a:pt x="153" y="2"/>
                    </a:cubicBezTo>
                    <a:cubicBezTo>
                      <a:pt x="150" y="2"/>
                      <a:pt x="147" y="1"/>
                      <a:pt x="144" y="1"/>
                    </a:cubicBezTo>
                    <a:moveTo>
                      <a:pt x="230" y="187"/>
                    </a:moveTo>
                    <a:cubicBezTo>
                      <a:pt x="226" y="184"/>
                      <a:pt x="224" y="179"/>
                      <a:pt x="224" y="172"/>
                    </a:cubicBezTo>
                    <a:cubicBezTo>
                      <a:pt x="225" y="165"/>
                      <a:pt x="228" y="163"/>
                      <a:pt x="233" y="160"/>
                    </a:cubicBezTo>
                    <a:cubicBezTo>
                      <a:pt x="234" y="166"/>
                      <a:pt x="234" y="173"/>
                      <a:pt x="234" y="180"/>
                    </a:cubicBezTo>
                    <a:cubicBezTo>
                      <a:pt x="234" y="183"/>
                      <a:pt x="233" y="187"/>
                      <a:pt x="233" y="190"/>
                    </a:cubicBezTo>
                    <a:cubicBezTo>
                      <a:pt x="232" y="189"/>
                      <a:pt x="231" y="188"/>
                      <a:pt x="230" y="187"/>
                    </a:cubicBezTo>
                    <a:moveTo>
                      <a:pt x="16" y="151"/>
                    </a:moveTo>
                    <a:cubicBezTo>
                      <a:pt x="17" y="142"/>
                      <a:pt x="20" y="133"/>
                      <a:pt x="24" y="124"/>
                    </a:cubicBezTo>
                    <a:cubicBezTo>
                      <a:pt x="31" y="127"/>
                      <a:pt x="30" y="134"/>
                      <a:pt x="28" y="141"/>
                    </a:cubicBezTo>
                    <a:cubicBezTo>
                      <a:pt x="26" y="147"/>
                      <a:pt x="21" y="150"/>
                      <a:pt x="16" y="151"/>
                    </a:cubicBezTo>
                    <a:moveTo>
                      <a:pt x="224" y="148"/>
                    </a:moveTo>
                    <a:cubicBezTo>
                      <a:pt x="218" y="148"/>
                      <a:pt x="213" y="146"/>
                      <a:pt x="209" y="141"/>
                    </a:cubicBezTo>
                    <a:cubicBezTo>
                      <a:pt x="209" y="139"/>
                      <a:pt x="208" y="138"/>
                      <a:pt x="207" y="136"/>
                    </a:cubicBezTo>
                    <a:cubicBezTo>
                      <a:pt x="204" y="131"/>
                      <a:pt x="206" y="120"/>
                      <a:pt x="211" y="114"/>
                    </a:cubicBezTo>
                    <a:cubicBezTo>
                      <a:pt x="212" y="113"/>
                      <a:pt x="214" y="113"/>
                      <a:pt x="215" y="112"/>
                    </a:cubicBezTo>
                    <a:cubicBezTo>
                      <a:pt x="223" y="124"/>
                      <a:pt x="228" y="136"/>
                      <a:pt x="231" y="149"/>
                    </a:cubicBezTo>
                    <a:cubicBezTo>
                      <a:pt x="229" y="149"/>
                      <a:pt x="227" y="148"/>
                      <a:pt x="224" y="148"/>
                    </a:cubicBezTo>
                    <a:cubicBezTo>
                      <a:pt x="224" y="148"/>
                      <a:pt x="224" y="148"/>
                      <a:pt x="224" y="148"/>
                    </a:cubicBezTo>
                    <a:moveTo>
                      <a:pt x="31" y="116"/>
                    </a:moveTo>
                    <a:cubicBezTo>
                      <a:pt x="30" y="116"/>
                      <a:pt x="28" y="116"/>
                      <a:pt x="27" y="116"/>
                    </a:cubicBezTo>
                    <a:cubicBezTo>
                      <a:pt x="32" y="105"/>
                      <a:pt x="39" y="95"/>
                      <a:pt x="47" y="86"/>
                    </a:cubicBezTo>
                    <a:cubicBezTo>
                      <a:pt x="51" y="95"/>
                      <a:pt x="50" y="101"/>
                      <a:pt x="43" y="111"/>
                    </a:cubicBezTo>
                    <a:cubicBezTo>
                      <a:pt x="40" y="115"/>
                      <a:pt x="36" y="116"/>
                      <a:pt x="31" y="116"/>
                    </a:cubicBezTo>
                    <a:moveTo>
                      <a:pt x="202" y="108"/>
                    </a:moveTo>
                    <a:cubicBezTo>
                      <a:pt x="199" y="108"/>
                      <a:pt x="196" y="108"/>
                      <a:pt x="194" y="107"/>
                    </a:cubicBezTo>
                    <a:cubicBezTo>
                      <a:pt x="185" y="106"/>
                      <a:pt x="183" y="92"/>
                      <a:pt x="183" y="81"/>
                    </a:cubicBezTo>
                    <a:cubicBezTo>
                      <a:pt x="194" y="89"/>
                      <a:pt x="202" y="97"/>
                      <a:pt x="209" y="105"/>
                    </a:cubicBezTo>
                    <a:cubicBezTo>
                      <a:pt x="209" y="106"/>
                      <a:pt x="208" y="107"/>
                      <a:pt x="207" y="108"/>
                    </a:cubicBezTo>
                    <a:cubicBezTo>
                      <a:pt x="206" y="108"/>
                      <a:pt x="204" y="108"/>
                      <a:pt x="202" y="108"/>
                    </a:cubicBezTo>
                    <a:moveTo>
                      <a:pt x="68" y="86"/>
                    </a:moveTo>
                    <a:cubicBezTo>
                      <a:pt x="62" y="86"/>
                      <a:pt x="56" y="84"/>
                      <a:pt x="52" y="81"/>
                    </a:cubicBezTo>
                    <a:cubicBezTo>
                      <a:pt x="62" y="72"/>
                      <a:pt x="73" y="65"/>
                      <a:pt x="85" y="61"/>
                    </a:cubicBezTo>
                    <a:cubicBezTo>
                      <a:pt x="88" y="67"/>
                      <a:pt x="80" y="82"/>
                      <a:pt x="77" y="84"/>
                    </a:cubicBezTo>
                    <a:cubicBezTo>
                      <a:pt x="74" y="85"/>
                      <a:pt x="71" y="86"/>
                      <a:pt x="68" y="86"/>
                    </a:cubicBezTo>
                    <a:moveTo>
                      <a:pt x="112" y="74"/>
                    </a:moveTo>
                    <a:cubicBezTo>
                      <a:pt x="105" y="74"/>
                      <a:pt x="98" y="66"/>
                      <a:pt x="93" y="59"/>
                    </a:cubicBezTo>
                    <a:cubicBezTo>
                      <a:pt x="99" y="58"/>
                      <a:pt x="105" y="57"/>
                      <a:pt x="111" y="57"/>
                    </a:cubicBezTo>
                    <a:cubicBezTo>
                      <a:pt x="117" y="57"/>
                      <a:pt x="122" y="58"/>
                      <a:pt x="129" y="59"/>
                    </a:cubicBezTo>
                    <a:cubicBezTo>
                      <a:pt x="126" y="65"/>
                      <a:pt x="123" y="71"/>
                      <a:pt x="116" y="73"/>
                    </a:cubicBezTo>
                    <a:cubicBezTo>
                      <a:pt x="115" y="73"/>
                      <a:pt x="114" y="74"/>
                      <a:pt x="112" y="74"/>
                    </a:cubicBezTo>
                    <a:moveTo>
                      <a:pt x="127" y="0"/>
                    </a:moveTo>
                    <a:cubicBezTo>
                      <a:pt x="77" y="0"/>
                      <a:pt x="38" y="24"/>
                      <a:pt x="21" y="55"/>
                    </a:cubicBezTo>
                    <a:cubicBezTo>
                      <a:pt x="18" y="60"/>
                      <a:pt x="16" y="64"/>
                      <a:pt x="13" y="69"/>
                    </a:cubicBezTo>
                    <a:cubicBezTo>
                      <a:pt x="18" y="108"/>
                      <a:pt x="8" y="143"/>
                      <a:pt x="0" y="156"/>
                    </a:cubicBezTo>
                    <a:cubicBezTo>
                      <a:pt x="1" y="162"/>
                      <a:pt x="2" y="168"/>
                      <a:pt x="3" y="172"/>
                    </a:cubicBezTo>
                    <a:cubicBezTo>
                      <a:pt x="7" y="172"/>
                      <a:pt x="10" y="173"/>
                      <a:pt x="14" y="174"/>
                    </a:cubicBezTo>
                    <a:cubicBezTo>
                      <a:pt x="14" y="169"/>
                      <a:pt x="14" y="165"/>
                      <a:pt x="15" y="160"/>
                    </a:cubicBezTo>
                    <a:cubicBezTo>
                      <a:pt x="19" y="161"/>
                      <a:pt x="23" y="164"/>
                      <a:pt x="22" y="170"/>
                    </a:cubicBezTo>
                    <a:cubicBezTo>
                      <a:pt x="22" y="171"/>
                      <a:pt x="21" y="173"/>
                      <a:pt x="20" y="174"/>
                    </a:cubicBezTo>
                    <a:cubicBezTo>
                      <a:pt x="23" y="175"/>
                      <a:pt x="25" y="175"/>
                      <a:pt x="28" y="176"/>
                    </a:cubicBezTo>
                    <a:cubicBezTo>
                      <a:pt x="28" y="174"/>
                      <a:pt x="29" y="172"/>
                      <a:pt x="29" y="170"/>
                    </a:cubicBezTo>
                    <a:cubicBezTo>
                      <a:pt x="31" y="161"/>
                      <a:pt x="29" y="157"/>
                      <a:pt x="25" y="155"/>
                    </a:cubicBezTo>
                    <a:cubicBezTo>
                      <a:pt x="31" y="151"/>
                      <a:pt x="35" y="145"/>
                      <a:pt x="37" y="137"/>
                    </a:cubicBezTo>
                    <a:cubicBezTo>
                      <a:pt x="38" y="131"/>
                      <a:pt x="37" y="127"/>
                      <a:pt x="35" y="124"/>
                    </a:cubicBezTo>
                    <a:cubicBezTo>
                      <a:pt x="42" y="123"/>
                      <a:pt x="47" y="120"/>
                      <a:pt x="51" y="113"/>
                    </a:cubicBezTo>
                    <a:cubicBezTo>
                      <a:pt x="56" y="105"/>
                      <a:pt x="58" y="98"/>
                      <a:pt x="56" y="92"/>
                    </a:cubicBezTo>
                    <a:cubicBezTo>
                      <a:pt x="60" y="93"/>
                      <a:pt x="65" y="94"/>
                      <a:pt x="69" y="94"/>
                    </a:cubicBezTo>
                    <a:cubicBezTo>
                      <a:pt x="75" y="94"/>
                      <a:pt x="80" y="93"/>
                      <a:pt x="84" y="89"/>
                    </a:cubicBezTo>
                    <a:cubicBezTo>
                      <a:pt x="87" y="85"/>
                      <a:pt x="91" y="77"/>
                      <a:pt x="93" y="70"/>
                    </a:cubicBezTo>
                    <a:cubicBezTo>
                      <a:pt x="98" y="76"/>
                      <a:pt x="105" y="81"/>
                      <a:pt x="112" y="81"/>
                    </a:cubicBezTo>
                    <a:cubicBezTo>
                      <a:pt x="113" y="81"/>
                      <a:pt x="114" y="81"/>
                      <a:pt x="115" y="81"/>
                    </a:cubicBezTo>
                    <a:cubicBezTo>
                      <a:pt x="122" y="80"/>
                      <a:pt x="128" y="75"/>
                      <a:pt x="132" y="69"/>
                    </a:cubicBezTo>
                    <a:cubicBezTo>
                      <a:pt x="134" y="79"/>
                      <a:pt x="137" y="90"/>
                      <a:pt x="145" y="92"/>
                    </a:cubicBezTo>
                    <a:cubicBezTo>
                      <a:pt x="148" y="92"/>
                      <a:pt x="152" y="93"/>
                      <a:pt x="156" y="93"/>
                    </a:cubicBezTo>
                    <a:cubicBezTo>
                      <a:pt x="160" y="93"/>
                      <a:pt x="163" y="93"/>
                      <a:pt x="165" y="91"/>
                    </a:cubicBezTo>
                    <a:cubicBezTo>
                      <a:pt x="168" y="89"/>
                      <a:pt x="172" y="84"/>
                      <a:pt x="176" y="80"/>
                    </a:cubicBezTo>
                    <a:cubicBezTo>
                      <a:pt x="175" y="93"/>
                      <a:pt x="177" y="109"/>
                      <a:pt x="189" y="114"/>
                    </a:cubicBezTo>
                    <a:cubicBezTo>
                      <a:pt x="192" y="115"/>
                      <a:pt x="196" y="116"/>
                      <a:pt x="200" y="116"/>
                    </a:cubicBezTo>
                    <a:cubicBezTo>
                      <a:pt x="201" y="116"/>
                      <a:pt x="201" y="116"/>
                      <a:pt x="202" y="116"/>
                    </a:cubicBezTo>
                    <a:cubicBezTo>
                      <a:pt x="199" y="122"/>
                      <a:pt x="198" y="129"/>
                      <a:pt x="198" y="134"/>
                    </a:cubicBezTo>
                    <a:cubicBezTo>
                      <a:pt x="198" y="138"/>
                      <a:pt x="204" y="149"/>
                      <a:pt x="207" y="151"/>
                    </a:cubicBezTo>
                    <a:cubicBezTo>
                      <a:pt x="213" y="155"/>
                      <a:pt x="218" y="155"/>
                      <a:pt x="224" y="156"/>
                    </a:cubicBezTo>
                    <a:cubicBezTo>
                      <a:pt x="222" y="157"/>
                      <a:pt x="221" y="158"/>
                      <a:pt x="219" y="160"/>
                    </a:cubicBezTo>
                    <a:cubicBezTo>
                      <a:pt x="217" y="164"/>
                      <a:pt x="217" y="171"/>
                      <a:pt x="217" y="176"/>
                    </a:cubicBezTo>
                    <a:cubicBezTo>
                      <a:pt x="216" y="183"/>
                      <a:pt x="220" y="189"/>
                      <a:pt x="224" y="193"/>
                    </a:cubicBezTo>
                    <a:cubicBezTo>
                      <a:pt x="215" y="196"/>
                      <a:pt x="205" y="203"/>
                      <a:pt x="202" y="211"/>
                    </a:cubicBezTo>
                    <a:cubicBezTo>
                      <a:pt x="200" y="216"/>
                      <a:pt x="199" y="221"/>
                      <a:pt x="200" y="225"/>
                    </a:cubicBezTo>
                    <a:cubicBezTo>
                      <a:pt x="203" y="227"/>
                      <a:pt x="206" y="228"/>
                      <a:pt x="209" y="229"/>
                    </a:cubicBezTo>
                    <a:cubicBezTo>
                      <a:pt x="209" y="228"/>
                      <a:pt x="208" y="227"/>
                      <a:pt x="208" y="225"/>
                    </a:cubicBezTo>
                    <a:cubicBezTo>
                      <a:pt x="207" y="217"/>
                      <a:pt x="208" y="211"/>
                      <a:pt x="216" y="206"/>
                    </a:cubicBezTo>
                    <a:cubicBezTo>
                      <a:pt x="218" y="205"/>
                      <a:pt x="221" y="203"/>
                      <a:pt x="224" y="202"/>
                    </a:cubicBezTo>
                    <a:cubicBezTo>
                      <a:pt x="226" y="201"/>
                      <a:pt x="229" y="200"/>
                      <a:pt x="231" y="200"/>
                    </a:cubicBezTo>
                    <a:cubicBezTo>
                      <a:pt x="228" y="212"/>
                      <a:pt x="224" y="223"/>
                      <a:pt x="217" y="233"/>
                    </a:cubicBezTo>
                    <a:cubicBezTo>
                      <a:pt x="217" y="233"/>
                      <a:pt x="217" y="233"/>
                      <a:pt x="217" y="233"/>
                    </a:cubicBezTo>
                    <a:cubicBezTo>
                      <a:pt x="217" y="233"/>
                      <a:pt x="217" y="233"/>
                      <a:pt x="217" y="233"/>
                    </a:cubicBezTo>
                    <a:cubicBezTo>
                      <a:pt x="220" y="234"/>
                      <a:pt x="223" y="235"/>
                      <a:pt x="226" y="237"/>
                    </a:cubicBezTo>
                    <a:cubicBezTo>
                      <a:pt x="238" y="222"/>
                      <a:pt x="258" y="187"/>
                      <a:pt x="259" y="145"/>
                    </a:cubicBezTo>
                    <a:cubicBezTo>
                      <a:pt x="260" y="117"/>
                      <a:pt x="254" y="85"/>
                      <a:pt x="234" y="53"/>
                    </a:cubicBezTo>
                    <a:cubicBezTo>
                      <a:pt x="228" y="44"/>
                      <a:pt x="219" y="34"/>
                      <a:pt x="207" y="25"/>
                    </a:cubicBezTo>
                    <a:cubicBezTo>
                      <a:pt x="207" y="26"/>
                      <a:pt x="206" y="27"/>
                      <a:pt x="206" y="28"/>
                    </a:cubicBezTo>
                    <a:cubicBezTo>
                      <a:pt x="203" y="36"/>
                      <a:pt x="197" y="42"/>
                      <a:pt x="191" y="45"/>
                    </a:cubicBezTo>
                    <a:cubicBezTo>
                      <a:pt x="195" y="48"/>
                      <a:pt x="196" y="52"/>
                      <a:pt x="193" y="61"/>
                    </a:cubicBezTo>
                    <a:cubicBezTo>
                      <a:pt x="190" y="69"/>
                      <a:pt x="183" y="77"/>
                      <a:pt x="173" y="78"/>
                    </a:cubicBezTo>
                    <a:cubicBezTo>
                      <a:pt x="173" y="78"/>
                      <a:pt x="173" y="78"/>
                      <a:pt x="173" y="78"/>
                    </a:cubicBezTo>
                    <a:cubicBezTo>
                      <a:pt x="172" y="78"/>
                      <a:pt x="171" y="77"/>
                      <a:pt x="170" y="76"/>
                    </a:cubicBezTo>
                    <a:cubicBezTo>
                      <a:pt x="169" y="78"/>
                      <a:pt x="168" y="79"/>
                      <a:pt x="167" y="80"/>
                    </a:cubicBezTo>
                    <a:cubicBezTo>
                      <a:pt x="162" y="84"/>
                      <a:pt x="158" y="86"/>
                      <a:pt x="155" y="86"/>
                    </a:cubicBezTo>
                    <a:cubicBezTo>
                      <a:pt x="145" y="86"/>
                      <a:pt x="139" y="72"/>
                      <a:pt x="138" y="61"/>
                    </a:cubicBezTo>
                    <a:cubicBezTo>
                      <a:pt x="140" y="61"/>
                      <a:pt x="142" y="62"/>
                      <a:pt x="145" y="63"/>
                    </a:cubicBezTo>
                    <a:cubicBezTo>
                      <a:pt x="153" y="65"/>
                      <a:pt x="160" y="68"/>
                      <a:pt x="167" y="72"/>
                    </a:cubicBezTo>
                    <a:cubicBezTo>
                      <a:pt x="165" y="64"/>
                      <a:pt x="158" y="39"/>
                      <a:pt x="167" y="5"/>
                    </a:cubicBezTo>
                    <a:cubicBezTo>
                      <a:pt x="159" y="24"/>
                      <a:pt x="150" y="37"/>
                      <a:pt x="144" y="42"/>
                    </a:cubicBezTo>
                    <a:cubicBezTo>
                      <a:pt x="143" y="43"/>
                      <a:pt x="142" y="43"/>
                      <a:pt x="141" y="43"/>
                    </a:cubicBezTo>
                    <a:cubicBezTo>
                      <a:pt x="140" y="43"/>
                      <a:pt x="138" y="42"/>
                      <a:pt x="138" y="40"/>
                    </a:cubicBezTo>
                    <a:cubicBezTo>
                      <a:pt x="124" y="40"/>
                      <a:pt x="118" y="25"/>
                      <a:pt x="123" y="12"/>
                    </a:cubicBezTo>
                    <a:cubicBezTo>
                      <a:pt x="125" y="8"/>
                      <a:pt x="128" y="4"/>
                      <a:pt x="132" y="0"/>
                    </a:cubicBezTo>
                    <a:cubicBezTo>
                      <a:pt x="130" y="0"/>
                      <a:pt x="129" y="0"/>
                      <a:pt x="12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9" name="Freeform 849"/>
              <p:cNvSpPr>
                <a:spLocks noEditPoints="1"/>
              </p:cNvSpPr>
              <p:nvPr/>
            </p:nvSpPr>
            <p:spPr bwMode="auto">
              <a:xfrm>
                <a:off x="3379" y="2460"/>
                <a:ext cx="154" cy="127"/>
              </a:xfrm>
              <a:custGeom>
                <a:avLst/>
                <a:gdLst>
                  <a:gd name="T0" fmla="*/ 251 w 311"/>
                  <a:gd name="T1" fmla="*/ 215 h 257"/>
                  <a:gd name="T2" fmla="*/ 247 w 311"/>
                  <a:gd name="T3" fmla="*/ 224 h 257"/>
                  <a:gd name="T4" fmla="*/ 229 w 311"/>
                  <a:gd name="T5" fmla="*/ 245 h 257"/>
                  <a:gd name="T6" fmla="*/ 223 w 311"/>
                  <a:gd name="T7" fmla="*/ 237 h 257"/>
                  <a:gd name="T8" fmla="*/ 235 w 311"/>
                  <a:gd name="T9" fmla="*/ 218 h 257"/>
                  <a:gd name="T10" fmla="*/ 248 w 311"/>
                  <a:gd name="T11" fmla="*/ 187 h 257"/>
                  <a:gd name="T12" fmla="*/ 255 w 311"/>
                  <a:gd name="T13" fmla="*/ 205 h 257"/>
                  <a:gd name="T14" fmla="*/ 20 w 311"/>
                  <a:gd name="T15" fmla="*/ 144 h 257"/>
                  <a:gd name="T16" fmla="*/ 17 w 311"/>
                  <a:gd name="T17" fmla="*/ 165 h 257"/>
                  <a:gd name="T18" fmla="*/ 251 w 311"/>
                  <a:gd name="T19" fmla="*/ 163 h 257"/>
                  <a:gd name="T20" fmla="*/ 235 w 311"/>
                  <a:gd name="T21" fmla="*/ 149 h 257"/>
                  <a:gd name="T22" fmla="*/ 246 w 311"/>
                  <a:gd name="T23" fmla="*/ 126 h 257"/>
                  <a:gd name="T24" fmla="*/ 34 w 311"/>
                  <a:gd name="T25" fmla="*/ 112 h 257"/>
                  <a:gd name="T26" fmla="*/ 40 w 311"/>
                  <a:gd name="T27" fmla="*/ 115 h 257"/>
                  <a:gd name="T28" fmla="*/ 23 w 311"/>
                  <a:gd name="T29" fmla="*/ 136 h 257"/>
                  <a:gd name="T30" fmla="*/ 237 w 311"/>
                  <a:gd name="T31" fmla="*/ 120 h 257"/>
                  <a:gd name="T32" fmla="*/ 216 w 311"/>
                  <a:gd name="T33" fmla="*/ 91 h 257"/>
                  <a:gd name="T34" fmla="*/ 238 w 311"/>
                  <a:gd name="T35" fmla="*/ 120 h 257"/>
                  <a:gd name="T36" fmla="*/ 48 w 311"/>
                  <a:gd name="T37" fmla="*/ 104 h 257"/>
                  <a:gd name="T38" fmla="*/ 66 w 311"/>
                  <a:gd name="T39" fmla="*/ 76 h 257"/>
                  <a:gd name="T40" fmla="*/ 48 w 311"/>
                  <a:gd name="T41" fmla="*/ 104 h 257"/>
                  <a:gd name="T42" fmla="*/ 169 w 311"/>
                  <a:gd name="T43" fmla="*/ 64 h 257"/>
                  <a:gd name="T44" fmla="*/ 205 w 311"/>
                  <a:gd name="T45" fmla="*/ 82 h 257"/>
                  <a:gd name="T46" fmla="*/ 186 w 311"/>
                  <a:gd name="T47" fmla="*/ 91 h 257"/>
                  <a:gd name="T48" fmla="*/ 73 w 311"/>
                  <a:gd name="T49" fmla="*/ 71 h 257"/>
                  <a:gd name="T50" fmla="*/ 100 w 311"/>
                  <a:gd name="T51" fmla="*/ 78 h 257"/>
                  <a:gd name="T52" fmla="*/ 142 w 311"/>
                  <a:gd name="T53" fmla="*/ 73 h 257"/>
                  <a:gd name="T54" fmla="*/ 127 w 311"/>
                  <a:gd name="T55" fmla="*/ 55 h 257"/>
                  <a:gd name="T56" fmla="*/ 144 w 311"/>
                  <a:gd name="T57" fmla="*/ 73 h 257"/>
                  <a:gd name="T58" fmla="*/ 143 w 311"/>
                  <a:gd name="T59" fmla="*/ 0 h 257"/>
                  <a:gd name="T60" fmla="*/ 15 w 311"/>
                  <a:gd name="T61" fmla="*/ 84 h 257"/>
                  <a:gd name="T62" fmla="*/ 9 w 311"/>
                  <a:gd name="T63" fmla="*/ 168 h 257"/>
                  <a:gd name="T64" fmla="*/ 12 w 311"/>
                  <a:gd name="T65" fmla="*/ 171 h 257"/>
                  <a:gd name="T66" fmla="*/ 15 w 311"/>
                  <a:gd name="T67" fmla="*/ 174 h 257"/>
                  <a:gd name="T68" fmla="*/ 35 w 311"/>
                  <a:gd name="T69" fmla="*/ 157 h 257"/>
                  <a:gd name="T70" fmla="*/ 48 w 311"/>
                  <a:gd name="T71" fmla="*/ 124 h 257"/>
                  <a:gd name="T72" fmla="*/ 48 w 311"/>
                  <a:gd name="T73" fmla="*/ 111 h 257"/>
                  <a:gd name="T74" fmla="*/ 76 w 311"/>
                  <a:gd name="T75" fmla="*/ 82 h 257"/>
                  <a:gd name="T76" fmla="*/ 107 w 311"/>
                  <a:gd name="T77" fmla="*/ 83 h 257"/>
                  <a:gd name="T78" fmla="*/ 141 w 311"/>
                  <a:gd name="T79" fmla="*/ 80 h 257"/>
                  <a:gd name="T80" fmla="*/ 161 w 311"/>
                  <a:gd name="T81" fmla="*/ 71 h 257"/>
                  <a:gd name="T82" fmla="*/ 189 w 311"/>
                  <a:gd name="T83" fmla="*/ 99 h 257"/>
                  <a:gd name="T84" fmla="*/ 208 w 311"/>
                  <a:gd name="T85" fmla="*/ 89 h 257"/>
                  <a:gd name="T86" fmla="*/ 232 w 311"/>
                  <a:gd name="T87" fmla="*/ 128 h 257"/>
                  <a:gd name="T88" fmla="*/ 232 w 311"/>
                  <a:gd name="T89" fmla="*/ 163 h 257"/>
                  <a:gd name="T90" fmla="*/ 244 w 311"/>
                  <a:gd name="T91" fmla="*/ 174 h 257"/>
                  <a:gd name="T92" fmla="*/ 245 w 311"/>
                  <a:gd name="T93" fmla="*/ 207 h 257"/>
                  <a:gd name="T94" fmla="*/ 218 w 311"/>
                  <a:gd name="T95" fmla="*/ 222 h 257"/>
                  <a:gd name="T96" fmla="*/ 229 w 311"/>
                  <a:gd name="T97" fmla="*/ 257 h 257"/>
                  <a:gd name="T98" fmla="*/ 259 w 311"/>
                  <a:gd name="T99" fmla="*/ 231 h 257"/>
                  <a:gd name="T100" fmla="*/ 178 w 311"/>
                  <a:gd name="T101" fmla="*/ 4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11" h="257">
                    <a:moveTo>
                      <a:pt x="235" y="218"/>
                    </a:moveTo>
                    <a:cubicBezTo>
                      <a:pt x="240" y="217"/>
                      <a:pt x="245" y="215"/>
                      <a:pt x="251" y="215"/>
                    </a:cubicBezTo>
                    <a:cubicBezTo>
                      <a:pt x="251" y="215"/>
                      <a:pt x="251" y="215"/>
                      <a:pt x="251" y="215"/>
                    </a:cubicBezTo>
                    <a:cubicBezTo>
                      <a:pt x="250" y="218"/>
                      <a:pt x="249" y="221"/>
                      <a:pt x="247" y="224"/>
                    </a:cubicBezTo>
                    <a:cubicBezTo>
                      <a:pt x="243" y="232"/>
                      <a:pt x="238" y="239"/>
                      <a:pt x="231" y="245"/>
                    </a:cubicBezTo>
                    <a:cubicBezTo>
                      <a:pt x="231" y="245"/>
                      <a:pt x="230" y="245"/>
                      <a:pt x="229" y="245"/>
                    </a:cubicBezTo>
                    <a:cubicBezTo>
                      <a:pt x="229" y="245"/>
                      <a:pt x="228" y="245"/>
                      <a:pt x="228" y="245"/>
                    </a:cubicBezTo>
                    <a:cubicBezTo>
                      <a:pt x="224" y="243"/>
                      <a:pt x="222" y="240"/>
                      <a:pt x="223" y="237"/>
                    </a:cubicBezTo>
                    <a:cubicBezTo>
                      <a:pt x="223" y="229"/>
                      <a:pt x="224" y="222"/>
                      <a:pt x="233" y="219"/>
                    </a:cubicBezTo>
                    <a:cubicBezTo>
                      <a:pt x="234" y="219"/>
                      <a:pt x="234" y="219"/>
                      <a:pt x="235" y="218"/>
                    </a:cubicBezTo>
                    <a:moveTo>
                      <a:pt x="255" y="205"/>
                    </a:moveTo>
                    <a:cubicBezTo>
                      <a:pt x="249" y="200"/>
                      <a:pt x="246" y="195"/>
                      <a:pt x="248" y="187"/>
                    </a:cubicBezTo>
                    <a:cubicBezTo>
                      <a:pt x="250" y="179"/>
                      <a:pt x="254" y="178"/>
                      <a:pt x="259" y="175"/>
                    </a:cubicBezTo>
                    <a:cubicBezTo>
                      <a:pt x="259" y="186"/>
                      <a:pt x="258" y="196"/>
                      <a:pt x="255" y="205"/>
                    </a:cubicBezTo>
                    <a:moveTo>
                      <a:pt x="17" y="165"/>
                    </a:moveTo>
                    <a:cubicBezTo>
                      <a:pt x="17" y="159"/>
                      <a:pt x="18" y="152"/>
                      <a:pt x="20" y="144"/>
                    </a:cubicBezTo>
                    <a:cubicBezTo>
                      <a:pt x="25" y="146"/>
                      <a:pt x="29" y="149"/>
                      <a:pt x="27" y="155"/>
                    </a:cubicBezTo>
                    <a:cubicBezTo>
                      <a:pt x="26" y="158"/>
                      <a:pt x="21" y="164"/>
                      <a:pt x="17" y="165"/>
                    </a:cubicBezTo>
                    <a:moveTo>
                      <a:pt x="258" y="165"/>
                    </a:moveTo>
                    <a:cubicBezTo>
                      <a:pt x="256" y="164"/>
                      <a:pt x="254" y="163"/>
                      <a:pt x="251" y="163"/>
                    </a:cubicBezTo>
                    <a:cubicBezTo>
                      <a:pt x="245" y="162"/>
                      <a:pt x="240" y="159"/>
                      <a:pt x="236" y="153"/>
                    </a:cubicBezTo>
                    <a:cubicBezTo>
                      <a:pt x="236" y="151"/>
                      <a:pt x="235" y="150"/>
                      <a:pt x="235" y="149"/>
                    </a:cubicBezTo>
                    <a:cubicBezTo>
                      <a:pt x="231" y="143"/>
                      <a:pt x="236" y="133"/>
                      <a:pt x="242" y="127"/>
                    </a:cubicBezTo>
                    <a:cubicBezTo>
                      <a:pt x="243" y="127"/>
                      <a:pt x="245" y="126"/>
                      <a:pt x="246" y="126"/>
                    </a:cubicBezTo>
                    <a:cubicBezTo>
                      <a:pt x="253" y="138"/>
                      <a:pt x="257" y="152"/>
                      <a:pt x="258" y="165"/>
                    </a:cubicBezTo>
                    <a:moveTo>
                      <a:pt x="34" y="112"/>
                    </a:moveTo>
                    <a:cubicBezTo>
                      <a:pt x="34" y="111"/>
                      <a:pt x="35" y="110"/>
                      <a:pt x="35" y="110"/>
                    </a:cubicBezTo>
                    <a:cubicBezTo>
                      <a:pt x="38" y="111"/>
                      <a:pt x="40" y="113"/>
                      <a:pt x="40" y="115"/>
                    </a:cubicBezTo>
                    <a:cubicBezTo>
                      <a:pt x="41" y="119"/>
                      <a:pt x="40" y="123"/>
                      <a:pt x="38" y="127"/>
                    </a:cubicBezTo>
                    <a:cubicBezTo>
                      <a:pt x="35" y="133"/>
                      <a:pt x="29" y="135"/>
                      <a:pt x="23" y="136"/>
                    </a:cubicBezTo>
                    <a:cubicBezTo>
                      <a:pt x="26" y="128"/>
                      <a:pt x="29" y="120"/>
                      <a:pt x="34" y="112"/>
                    </a:cubicBezTo>
                    <a:moveTo>
                      <a:pt x="237" y="120"/>
                    </a:moveTo>
                    <a:cubicBezTo>
                      <a:pt x="232" y="120"/>
                      <a:pt x="227" y="119"/>
                      <a:pt x="224" y="118"/>
                    </a:cubicBezTo>
                    <a:cubicBezTo>
                      <a:pt x="214" y="115"/>
                      <a:pt x="215" y="101"/>
                      <a:pt x="216" y="91"/>
                    </a:cubicBezTo>
                    <a:cubicBezTo>
                      <a:pt x="227" y="99"/>
                      <a:pt x="235" y="108"/>
                      <a:pt x="241" y="118"/>
                    </a:cubicBezTo>
                    <a:cubicBezTo>
                      <a:pt x="240" y="119"/>
                      <a:pt x="239" y="119"/>
                      <a:pt x="238" y="120"/>
                    </a:cubicBezTo>
                    <a:cubicBezTo>
                      <a:pt x="238" y="120"/>
                      <a:pt x="237" y="120"/>
                      <a:pt x="237" y="120"/>
                    </a:cubicBezTo>
                    <a:moveTo>
                      <a:pt x="48" y="104"/>
                    </a:moveTo>
                    <a:cubicBezTo>
                      <a:pt x="45" y="104"/>
                      <a:pt x="43" y="103"/>
                      <a:pt x="40" y="102"/>
                    </a:cubicBezTo>
                    <a:cubicBezTo>
                      <a:pt x="47" y="93"/>
                      <a:pt x="56" y="83"/>
                      <a:pt x="66" y="76"/>
                    </a:cubicBezTo>
                    <a:cubicBezTo>
                      <a:pt x="70" y="85"/>
                      <a:pt x="67" y="91"/>
                      <a:pt x="59" y="99"/>
                    </a:cubicBezTo>
                    <a:cubicBezTo>
                      <a:pt x="55" y="102"/>
                      <a:pt x="52" y="104"/>
                      <a:pt x="48" y="104"/>
                    </a:cubicBezTo>
                    <a:moveTo>
                      <a:pt x="186" y="91"/>
                    </a:moveTo>
                    <a:cubicBezTo>
                      <a:pt x="174" y="91"/>
                      <a:pt x="169" y="76"/>
                      <a:pt x="169" y="64"/>
                    </a:cubicBezTo>
                    <a:cubicBezTo>
                      <a:pt x="172" y="64"/>
                      <a:pt x="174" y="65"/>
                      <a:pt x="177" y="67"/>
                    </a:cubicBezTo>
                    <a:cubicBezTo>
                      <a:pt x="187" y="71"/>
                      <a:pt x="197" y="77"/>
                      <a:pt x="205" y="82"/>
                    </a:cubicBezTo>
                    <a:cubicBezTo>
                      <a:pt x="203" y="84"/>
                      <a:pt x="200" y="85"/>
                      <a:pt x="198" y="87"/>
                    </a:cubicBezTo>
                    <a:cubicBezTo>
                      <a:pt x="194" y="90"/>
                      <a:pt x="190" y="91"/>
                      <a:pt x="186" y="91"/>
                    </a:cubicBezTo>
                    <a:moveTo>
                      <a:pt x="92" y="79"/>
                    </a:moveTo>
                    <a:cubicBezTo>
                      <a:pt x="85" y="79"/>
                      <a:pt x="78" y="76"/>
                      <a:pt x="73" y="71"/>
                    </a:cubicBezTo>
                    <a:cubicBezTo>
                      <a:pt x="85" y="64"/>
                      <a:pt x="98" y="58"/>
                      <a:pt x="112" y="56"/>
                    </a:cubicBezTo>
                    <a:cubicBezTo>
                      <a:pt x="115" y="63"/>
                      <a:pt x="103" y="76"/>
                      <a:pt x="100" y="78"/>
                    </a:cubicBezTo>
                    <a:cubicBezTo>
                      <a:pt x="97" y="78"/>
                      <a:pt x="95" y="79"/>
                      <a:pt x="92" y="79"/>
                    </a:cubicBezTo>
                    <a:moveTo>
                      <a:pt x="142" y="73"/>
                    </a:moveTo>
                    <a:cubicBezTo>
                      <a:pt x="132" y="73"/>
                      <a:pt x="125" y="63"/>
                      <a:pt x="121" y="55"/>
                    </a:cubicBezTo>
                    <a:cubicBezTo>
                      <a:pt x="123" y="55"/>
                      <a:pt x="125" y="55"/>
                      <a:pt x="127" y="55"/>
                    </a:cubicBezTo>
                    <a:cubicBezTo>
                      <a:pt x="137" y="55"/>
                      <a:pt x="148" y="57"/>
                      <a:pt x="160" y="60"/>
                    </a:cubicBezTo>
                    <a:cubicBezTo>
                      <a:pt x="156" y="66"/>
                      <a:pt x="151" y="71"/>
                      <a:pt x="144" y="73"/>
                    </a:cubicBezTo>
                    <a:cubicBezTo>
                      <a:pt x="143" y="73"/>
                      <a:pt x="142" y="73"/>
                      <a:pt x="142" y="73"/>
                    </a:cubicBezTo>
                    <a:moveTo>
                      <a:pt x="143" y="0"/>
                    </a:moveTo>
                    <a:cubicBezTo>
                      <a:pt x="99" y="0"/>
                      <a:pt x="62" y="17"/>
                      <a:pt x="42" y="41"/>
                    </a:cubicBezTo>
                    <a:cubicBezTo>
                      <a:pt x="29" y="56"/>
                      <a:pt x="21" y="71"/>
                      <a:pt x="15" y="84"/>
                    </a:cubicBezTo>
                    <a:cubicBezTo>
                      <a:pt x="13" y="90"/>
                      <a:pt x="11" y="96"/>
                      <a:pt x="9" y="101"/>
                    </a:cubicBezTo>
                    <a:cubicBezTo>
                      <a:pt x="0" y="135"/>
                      <a:pt x="7" y="160"/>
                      <a:pt x="9" y="168"/>
                    </a:cubicBezTo>
                    <a:cubicBezTo>
                      <a:pt x="9" y="168"/>
                      <a:pt x="9" y="168"/>
                      <a:pt x="9" y="169"/>
                    </a:cubicBezTo>
                    <a:cubicBezTo>
                      <a:pt x="9" y="170"/>
                      <a:pt x="10" y="171"/>
                      <a:pt x="12" y="171"/>
                    </a:cubicBezTo>
                    <a:cubicBezTo>
                      <a:pt x="12" y="172"/>
                      <a:pt x="12" y="172"/>
                      <a:pt x="12" y="172"/>
                    </a:cubicBezTo>
                    <a:cubicBezTo>
                      <a:pt x="13" y="173"/>
                      <a:pt x="14" y="174"/>
                      <a:pt x="15" y="174"/>
                    </a:cubicBezTo>
                    <a:cubicBezTo>
                      <a:pt x="15" y="174"/>
                      <a:pt x="15" y="174"/>
                      <a:pt x="15" y="174"/>
                    </a:cubicBezTo>
                    <a:cubicBezTo>
                      <a:pt x="25" y="173"/>
                      <a:pt x="32" y="165"/>
                      <a:pt x="35" y="157"/>
                    </a:cubicBezTo>
                    <a:cubicBezTo>
                      <a:pt x="38" y="148"/>
                      <a:pt x="37" y="144"/>
                      <a:pt x="33" y="141"/>
                    </a:cubicBezTo>
                    <a:cubicBezTo>
                      <a:pt x="39" y="138"/>
                      <a:pt x="45" y="132"/>
                      <a:pt x="48" y="124"/>
                    </a:cubicBezTo>
                    <a:cubicBezTo>
                      <a:pt x="48" y="123"/>
                      <a:pt x="49" y="122"/>
                      <a:pt x="49" y="121"/>
                    </a:cubicBezTo>
                    <a:cubicBezTo>
                      <a:pt x="50" y="117"/>
                      <a:pt x="50" y="114"/>
                      <a:pt x="48" y="111"/>
                    </a:cubicBezTo>
                    <a:cubicBezTo>
                      <a:pt x="55" y="111"/>
                      <a:pt x="62" y="109"/>
                      <a:pt x="67" y="103"/>
                    </a:cubicBezTo>
                    <a:cubicBezTo>
                      <a:pt x="73" y="96"/>
                      <a:pt x="76" y="89"/>
                      <a:pt x="76" y="82"/>
                    </a:cubicBezTo>
                    <a:cubicBezTo>
                      <a:pt x="81" y="85"/>
                      <a:pt x="88" y="87"/>
                      <a:pt x="94" y="87"/>
                    </a:cubicBezTo>
                    <a:cubicBezTo>
                      <a:pt x="99" y="87"/>
                      <a:pt x="103" y="86"/>
                      <a:pt x="107" y="83"/>
                    </a:cubicBezTo>
                    <a:cubicBezTo>
                      <a:pt x="111" y="80"/>
                      <a:pt x="116" y="73"/>
                      <a:pt x="119" y="66"/>
                    </a:cubicBezTo>
                    <a:cubicBezTo>
                      <a:pt x="124" y="74"/>
                      <a:pt x="132" y="80"/>
                      <a:pt x="141" y="80"/>
                    </a:cubicBezTo>
                    <a:cubicBezTo>
                      <a:pt x="141" y="80"/>
                      <a:pt x="141" y="80"/>
                      <a:pt x="142" y="80"/>
                    </a:cubicBezTo>
                    <a:cubicBezTo>
                      <a:pt x="150" y="80"/>
                      <a:pt x="156" y="77"/>
                      <a:pt x="161" y="71"/>
                    </a:cubicBezTo>
                    <a:cubicBezTo>
                      <a:pt x="162" y="81"/>
                      <a:pt x="165" y="92"/>
                      <a:pt x="173" y="95"/>
                    </a:cubicBezTo>
                    <a:cubicBezTo>
                      <a:pt x="177" y="97"/>
                      <a:pt x="183" y="99"/>
                      <a:pt x="189" y="99"/>
                    </a:cubicBezTo>
                    <a:cubicBezTo>
                      <a:pt x="191" y="99"/>
                      <a:pt x="193" y="99"/>
                      <a:pt x="195" y="98"/>
                    </a:cubicBezTo>
                    <a:cubicBezTo>
                      <a:pt x="199" y="96"/>
                      <a:pt x="204" y="91"/>
                      <a:pt x="208" y="89"/>
                    </a:cubicBezTo>
                    <a:cubicBezTo>
                      <a:pt x="206" y="101"/>
                      <a:pt x="205" y="117"/>
                      <a:pt x="217" y="124"/>
                    </a:cubicBezTo>
                    <a:cubicBezTo>
                      <a:pt x="221" y="125"/>
                      <a:pt x="226" y="127"/>
                      <a:pt x="232" y="128"/>
                    </a:cubicBezTo>
                    <a:cubicBezTo>
                      <a:pt x="228" y="133"/>
                      <a:pt x="226" y="140"/>
                      <a:pt x="225" y="145"/>
                    </a:cubicBezTo>
                    <a:cubicBezTo>
                      <a:pt x="224" y="149"/>
                      <a:pt x="229" y="160"/>
                      <a:pt x="232" y="163"/>
                    </a:cubicBezTo>
                    <a:cubicBezTo>
                      <a:pt x="238" y="167"/>
                      <a:pt x="244" y="169"/>
                      <a:pt x="250" y="170"/>
                    </a:cubicBezTo>
                    <a:cubicBezTo>
                      <a:pt x="248" y="171"/>
                      <a:pt x="246" y="172"/>
                      <a:pt x="244" y="174"/>
                    </a:cubicBezTo>
                    <a:cubicBezTo>
                      <a:pt x="241" y="177"/>
                      <a:pt x="240" y="185"/>
                      <a:pt x="239" y="189"/>
                    </a:cubicBezTo>
                    <a:cubicBezTo>
                      <a:pt x="237" y="196"/>
                      <a:pt x="240" y="202"/>
                      <a:pt x="245" y="207"/>
                    </a:cubicBezTo>
                    <a:cubicBezTo>
                      <a:pt x="238" y="208"/>
                      <a:pt x="230" y="211"/>
                      <a:pt x="225" y="215"/>
                    </a:cubicBezTo>
                    <a:cubicBezTo>
                      <a:pt x="222" y="217"/>
                      <a:pt x="219" y="219"/>
                      <a:pt x="218" y="222"/>
                    </a:cubicBezTo>
                    <a:cubicBezTo>
                      <a:pt x="210" y="233"/>
                      <a:pt x="212" y="249"/>
                      <a:pt x="226" y="253"/>
                    </a:cubicBezTo>
                    <a:cubicBezTo>
                      <a:pt x="226" y="255"/>
                      <a:pt x="227" y="257"/>
                      <a:pt x="229" y="257"/>
                    </a:cubicBezTo>
                    <a:cubicBezTo>
                      <a:pt x="230" y="257"/>
                      <a:pt x="231" y="256"/>
                      <a:pt x="231" y="256"/>
                    </a:cubicBezTo>
                    <a:cubicBezTo>
                      <a:pt x="237" y="253"/>
                      <a:pt x="248" y="244"/>
                      <a:pt x="259" y="231"/>
                    </a:cubicBezTo>
                    <a:cubicBezTo>
                      <a:pt x="285" y="199"/>
                      <a:pt x="311" y="140"/>
                      <a:pt x="276" y="70"/>
                    </a:cubicBezTo>
                    <a:cubicBezTo>
                      <a:pt x="263" y="45"/>
                      <a:pt x="229" y="13"/>
                      <a:pt x="178" y="4"/>
                    </a:cubicBezTo>
                    <a:cubicBezTo>
                      <a:pt x="166" y="1"/>
                      <a:pt x="154" y="0"/>
                      <a:pt x="14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0" name="Freeform 850"/>
              <p:cNvSpPr>
                <a:spLocks noEditPoints="1"/>
              </p:cNvSpPr>
              <p:nvPr/>
            </p:nvSpPr>
            <p:spPr bwMode="auto">
              <a:xfrm>
                <a:off x="3249" y="2414"/>
                <a:ext cx="143" cy="115"/>
              </a:xfrm>
              <a:custGeom>
                <a:avLst/>
                <a:gdLst>
                  <a:gd name="T0" fmla="*/ 19 w 290"/>
                  <a:gd name="T1" fmla="*/ 206 h 232"/>
                  <a:gd name="T2" fmla="*/ 20 w 290"/>
                  <a:gd name="T3" fmla="*/ 207 h 232"/>
                  <a:gd name="T4" fmla="*/ 27 w 290"/>
                  <a:gd name="T5" fmla="*/ 204 h 232"/>
                  <a:gd name="T6" fmla="*/ 29 w 290"/>
                  <a:gd name="T7" fmla="*/ 204 h 232"/>
                  <a:gd name="T8" fmla="*/ 14 w 290"/>
                  <a:gd name="T9" fmla="*/ 200 h 232"/>
                  <a:gd name="T10" fmla="*/ 15 w 290"/>
                  <a:gd name="T11" fmla="*/ 200 h 232"/>
                  <a:gd name="T12" fmla="*/ 128 w 290"/>
                  <a:gd name="T13" fmla="*/ 1 h 232"/>
                  <a:gd name="T14" fmla="*/ 112 w 290"/>
                  <a:gd name="T15" fmla="*/ 13 h 232"/>
                  <a:gd name="T16" fmla="*/ 122 w 290"/>
                  <a:gd name="T17" fmla="*/ 18 h 232"/>
                  <a:gd name="T18" fmla="*/ 128 w 290"/>
                  <a:gd name="T19" fmla="*/ 1 h 232"/>
                  <a:gd name="T20" fmla="*/ 260 w 290"/>
                  <a:gd name="T21" fmla="*/ 186 h 232"/>
                  <a:gd name="T22" fmla="*/ 248 w 290"/>
                  <a:gd name="T23" fmla="*/ 221 h 232"/>
                  <a:gd name="T24" fmla="*/ 244 w 290"/>
                  <a:gd name="T25" fmla="*/ 221 h 232"/>
                  <a:gd name="T26" fmla="*/ 243 w 290"/>
                  <a:gd name="T27" fmla="*/ 195 h 232"/>
                  <a:gd name="T28" fmla="*/ 261 w 290"/>
                  <a:gd name="T29" fmla="*/ 176 h 232"/>
                  <a:gd name="T30" fmla="*/ 258 w 290"/>
                  <a:gd name="T31" fmla="*/ 145 h 232"/>
                  <a:gd name="T32" fmla="*/ 244 w 290"/>
                  <a:gd name="T33" fmla="*/ 135 h 232"/>
                  <a:gd name="T34" fmla="*/ 228 w 290"/>
                  <a:gd name="T35" fmla="*/ 126 h 232"/>
                  <a:gd name="T36" fmla="*/ 233 w 290"/>
                  <a:gd name="T37" fmla="*/ 101 h 232"/>
                  <a:gd name="T38" fmla="*/ 250 w 290"/>
                  <a:gd name="T39" fmla="*/ 135 h 232"/>
                  <a:gd name="T40" fmla="*/ 244 w 290"/>
                  <a:gd name="T41" fmla="*/ 135 h 232"/>
                  <a:gd name="T42" fmla="*/ 49 w 290"/>
                  <a:gd name="T43" fmla="*/ 99 h 232"/>
                  <a:gd name="T44" fmla="*/ 30 w 290"/>
                  <a:gd name="T45" fmla="*/ 132 h 232"/>
                  <a:gd name="T46" fmla="*/ 210 w 290"/>
                  <a:gd name="T47" fmla="*/ 99 h 232"/>
                  <a:gd name="T48" fmla="*/ 227 w 290"/>
                  <a:gd name="T49" fmla="*/ 95 h 232"/>
                  <a:gd name="T50" fmla="*/ 214 w 290"/>
                  <a:gd name="T51" fmla="*/ 99 h 232"/>
                  <a:gd name="T52" fmla="*/ 55 w 290"/>
                  <a:gd name="T53" fmla="*/ 93 h 232"/>
                  <a:gd name="T54" fmla="*/ 82 w 290"/>
                  <a:gd name="T55" fmla="*/ 92 h 232"/>
                  <a:gd name="T56" fmla="*/ 165 w 290"/>
                  <a:gd name="T57" fmla="*/ 83 h 232"/>
                  <a:gd name="T58" fmla="*/ 153 w 290"/>
                  <a:gd name="T59" fmla="*/ 62 h 232"/>
                  <a:gd name="T60" fmla="*/ 179 w 290"/>
                  <a:gd name="T61" fmla="*/ 75 h 232"/>
                  <a:gd name="T62" fmla="*/ 117 w 290"/>
                  <a:gd name="T63" fmla="*/ 77 h 232"/>
                  <a:gd name="T64" fmla="*/ 131 w 290"/>
                  <a:gd name="T65" fmla="*/ 60 h 232"/>
                  <a:gd name="T66" fmla="*/ 123 w 290"/>
                  <a:gd name="T67" fmla="*/ 76 h 232"/>
                  <a:gd name="T68" fmla="*/ 151 w 290"/>
                  <a:gd name="T69" fmla="*/ 0 h 232"/>
                  <a:gd name="T70" fmla="*/ 126 w 290"/>
                  <a:gd name="T71" fmla="*/ 28 h 232"/>
                  <a:gd name="T72" fmla="*/ 120 w 290"/>
                  <a:gd name="T73" fmla="*/ 27 h 232"/>
                  <a:gd name="T74" fmla="*/ 101 w 290"/>
                  <a:gd name="T75" fmla="*/ 7 h 232"/>
                  <a:gd name="T76" fmla="*/ 0 w 290"/>
                  <a:gd name="T77" fmla="*/ 136 h 232"/>
                  <a:gd name="T78" fmla="*/ 28 w 290"/>
                  <a:gd name="T79" fmla="*/ 140 h 232"/>
                  <a:gd name="T80" fmla="*/ 43 w 290"/>
                  <a:gd name="T81" fmla="*/ 146 h 232"/>
                  <a:gd name="T82" fmla="*/ 57 w 290"/>
                  <a:gd name="T83" fmla="*/ 125 h 232"/>
                  <a:gd name="T84" fmla="*/ 70 w 290"/>
                  <a:gd name="T85" fmla="*/ 104 h 232"/>
                  <a:gd name="T86" fmla="*/ 97 w 290"/>
                  <a:gd name="T87" fmla="*/ 77 h 232"/>
                  <a:gd name="T88" fmla="*/ 122 w 290"/>
                  <a:gd name="T89" fmla="*/ 84 h 232"/>
                  <a:gd name="T90" fmla="*/ 156 w 290"/>
                  <a:gd name="T91" fmla="*/ 90 h 232"/>
                  <a:gd name="T92" fmla="*/ 178 w 290"/>
                  <a:gd name="T93" fmla="*/ 87 h 232"/>
                  <a:gd name="T94" fmla="*/ 206 w 290"/>
                  <a:gd name="T95" fmla="*/ 106 h 232"/>
                  <a:gd name="T96" fmla="*/ 220 w 290"/>
                  <a:gd name="T97" fmla="*/ 106 h 232"/>
                  <a:gd name="T98" fmla="*/ 229 w 290"/>
                  <a:gd name="T99" fmla="*/ 140 h 232"/>
                  <a:gd name="T100" fmla="*/ 248 w 290"/>
                  <a:gd name="T101" fmla="*/ 143 h 232"/>
                  <a:gd name="T102" fmla="*/ 242 w 290"/>
                  <a:gd name="T103" fmla="*/ 164 h 232"/>
                  <a:gd name="T104" fmla="*/ 238 w 290"/>
                  <a:gd name="T105" fmla="*/ 189 h 232"/>
                  <a:gd name="T106" fmla="*/ 244 w 290"/>
                  <a:gd name="T107" fmla="*/ 229 h 232"/>
                  <a:gd name="T108" fmla="*/ 250 w 290"/>
                  <a:gd name="T109" fmla="*/ 231 h 232"/>
                  <a:gd name="T110" fmla="*/ 279 w 290"/>
                  <a:gd name="T111" fmla="*/ 177 h 232"/>
                  <a:gd name="T112" fmla="*/ 151 w 290"/>
                  <a:gd name="T113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0" h="232">
                    <a:moveTo>
                      <a:pt x="20" y="205"/>
                    </a:moveTo>
                    <a:cubicBezTo>
                      <a:pt x="20" y="205"/>
                      <a:pt x="19" y="206"/>
                      <a:pt x="19" y="206"/>
                    </a:cubicBezTo>
                    <a:cubicBezTo>
                      <a:pt x="19" y="206"/>
                      <a:pt x="19" y="206"/>
                      <a:pt x="19" y="206"/>
                    </a:cubicBezTo>
                    <a:cubicBezTo>
                      <a:pt x="20" y="207"/>
                      <a:pt x="20" y="207"/>
                      <a:pt x="20" y="207"/>
                    </a:cubicBezTo>
                    <a:cubicBezTo>
                      <a:pt x="20" y="206"/>
                      <a:pt x="20" y="206"/>
                      <a:pt x="20" y="205"/>
                    </a:cubicBezTo>
                    <a:moveTo>
                      <a:pt x="27" y="204"/>
                    </a:moveTo>
                    <a:cubicBezTo>
                      <a:pt x="27" y="204"/>
                      <a:pt x="28" y="205"/>
                      <a:pt x="28" y="205"/>
                    </a:cubicBezTo>
                    <a:cubicBezTo>
                      <a:pt x="28" y="205"/>
                      <a:pt x="28" y="205"/>
                      <a:pt x="29" y="204"/>
                    </a:cubicBezTo>
                    <a:cubicBezTo>
                      <a:pt x="28" y="204"/>
                      <a:pt x="28" y="204"/>
                      <a:pt x="27" y="204"/>
                    </a:cubicBezTo>
                    <a:moveTo>
                      <a:pt x="14" y="200"/>
                    </a:moveTo>
                    <a:cubicBezTo>
                      <a:pt x="14" y="201"/>
                      <a:pt x="14" y="201"/>
                      <a:pt x="15" y="201"/>
                    </a:cubicBezTo>
                    <a:cubicBezTo>
                      <a:pt x="15" y="201"/>
                      <a:pt x="15" y="201"/>
                      <a:pt x="15" y="200"/>
                    </a:cubicBezTo>
                    <a:cubicBezTo>
                      <a:pt x="15" y="200"/>
                      <a:pt x="14" y="200"/>
                      <a:pt x="14" y="200"/>
                    </a:cubicBezTo>
                    <a:moveTo>
                      <a:pt x="128" y="1"/>
                    </a:moveTo>
                    <a:cubicBezTo>
                      <a:pt x="122" y="2"/>
                      <a:pt x="115" y="3"/>
                      <a:pt x="110" y="5"/>
                    </a:cubicBezTo>
                    <a:cubicBezTo>
                      <a:pt x="110" y="8"/>
                      <a:pt x="111" y="10"/>
                      <a:pt x="112" y="13"/>
                    </a:cubicBezTo>
                    <a:cubicBezTo>
                      <a:pt x="112" y="17"/>
                      <a:pt x="115" y="19"/>
                      <a:pt x="119" y="19"/>
                    </a:cubicBezTo>
                    <a:cubicBezTo>
                      <a:pt x="120" y="18"/>
                      <a:pt x="121" y="18"/>
                      <a:pt x="122" y="18"/>
                    </a:cubicBezTo>
                    <a:cubicBezTo>
                      <a:pt x="123" y="18"/>
                      <a:pt x="123" y="18"/>
                      <a:pt x="123" y="18"/>
                    </a:cubicBezTo>
                    <a:cubicBezTo>
                      <a:pt x="125" y="13"/>
                      <a:pt x="127" y="7"/>
                      <a:pt x="128" y="1"/>
                    </a:cubicBezTo>
                    <a:moveTo>
                      <a:pt x="250" y="190"/>
                    </a:moveTo>
                    <a:cubicBezTo>
                      <a:pt x="253" y="188"/>
                      <a:pt x="257" y="186"/>
                      <a:pt x="260" y="186"/>
                    </a:cubicBezTo>
                    <a:cubicBezTo>
                      <a:pt x="259" y="188"/>
                      <a:pt x="259" y="189"/>
                      <a:pt x="259" y="191"/>
                    </a:cubicBezTo>
                    <a:cubicBezTo>
                      <a:pt x="257" y="202"/>
                      <a:pt x="253" y="212"/>
                      <a:pt x="248" y="221"/>
                    </a:cubicBezTo>
                    <a:cubicBezTo>
                      <a:pt x="247" y="220"/>
                      <a:pt x="247" y="220"/>
                      <a:pt x="247" y="220"/>
                    </a:cubicBezTo>
                    <a:cubicBezTo>
                      <a:pt x="246" y="220"/>
                      <a:pt x="245" y="221"/>
                      <a:pt x="244" y="221"/>
                    </a:cubicBezTo>
                    <a:cubicBezTo>
                      <a:pt x="240" y="220"/>
                      <a:pt x="237" y="218"/>
                      <a:pt x="238" y="214"/>
                    </a:cubicBezTo>
                    <a:cubicBezTo>
                      <a:pt x="235" y="207"/>
                      <a:pt x="235" y="200"/>
                      <a:pt x="243" y="195"/>
                    </a:cubicBezTo>
                    <a:cubicBezTo>
                      <a:pt x="246" y="193"/>
                      <a:pt x="248" y="191"/>
                      <a:pt x="250" y="190"/>
                    </a:cubicBezTo>
                    <a:moveTo>
                      <a:pt x="261" y="176"/>
                    </a:moveTo>
                    <a:cubicBezTo>
                      <a:pt x="254" y="172"/>
                      <a:pt x="250" y="168"/>
                      <a:pt x="250" y="159"/>
                    </a:cubicBezTo>
                    <a:cubicBezTo>
                      <a:pt x="250" y="152"/>
                      <a:pt x="253" y="149"/>
                      <a:pt x="258" y="145"/>
                    </a:cubicBezTo>
                    <a:cubicBezTo>
                      <a:pt x="260" y="156"/>
                      <a:pt x="261" y="166"/>
                      <a:pt x="261" y="176"/>
                    </a:cubicBezTo>
                    <a:moveTo>
                      <a:pt x="244" y="135"/>
                    </a:moveTo>
                    <a:cubicBezTo>
                      <a:pt x="239" y="135"/>
                      <a:pt x="235" y="134"/>
                      <a:pt x="231" y="130"/>
                    </a:cubicBezTo>
                    <a:cubicBezTo>
                      <a:pt x="230" y="128"/>
                      <a:pt x="229" y="127"/>
                      <a:pt x="228" y="126"/>
                    </a:cubicBezTo>
                    <a:cubicBezTo>
                      <a:pt x="223" y="121"/>
                      <a:pt x="225" y="110"/>
                      <a:pt x="230" y="103"/>
                    </a:cubicBezTo>
                    <a:cubicBezTo>
                      <a:pt x="231" y="102"/>
                      <a:pt x="232" y="102"/>
                      <a:pt x="233" y="101"/>
                    </a:cubicBezTo>
                    <a:cubicBezTo>
                      <a:pt x="243" y="111"/>
                      <a:pt x="250" y="123"/>
                      <a:pt x="255" y="135"/>
                    </a:cubicBezTo>
                    <a:cubicBezTo>
                      <a:pt x="253" y="135"/>
                      <a:pt x="252" y="135"/>
                      <a:pt x="250" y="135"/>
                    </a:cubicBezTo>
                    <a:cubicBezTo>
                      <a:pt x="249" y="135"/>
                      <a:pt x="248" y="135"/>
                      <a:pt x="247" y="135"/>
                    </a:cubicBezTo>
                    <a:cubicBezTo>
                      <a:pt x="246" y="135"/>
                      <a:pt x="245" y="135"/>
                      <a:pt x="244" y="135"/>
                    </a:cubicBezTo>
                    <a:moveTo>
                      <a:pt x="30" y="132"/>
                    </a:moveTo>
                    <a:cubicBezTo>
                      <a:pt x="35" y="120"/>
                      <a:pt x="41" y="109"/>
                      <a:pt x="49" y="99"/>
                    </a:cubicBezTo>
                    <a:cubicBezTo>
                      <a:pt x="55" y="107"/>
                      <a:pt x="54" y="114"/>
                      <a:pt x="47" y="124"/>
                    </a:cubicBezTo>
                    <a:cubicBezTo>
                      <a:pt x="43" y="130"/>
                      <a:pt x="37" y="132"/>
                      <a:pt x="30" y="132"/>
                    </a:cubicBezTo>
                    <a:moveTo>
                      <a:pt x="214" y="99"/>
                    </a:moveTo>
                    <a:cubicBezTo>
                      <a:pt x="212" y="99"/>
                      <a:pt x="211" y="99"/>
                      <a:pt x="210" y="99"/>
                    </a:cubicBezTo>
                    <a:cubicBezTo>
                      <a:pt x="200" y="99"/>
                      <a:pt x="198" y="85"/>
                      <a:pt x="197" y="75"/>
                    </a:cubicBezTo>
                    <a:cubicBezTo>
                      <a:pt x="209" y="80"/>
                      <a:pt x="219" y="87"/>
                      <a:pt x="227" y="95"/>
                    </a:cubicBezTo>
                    <a:cubicBezTo>
                      <a:pt x="226" y="95"/>
                      <a:pt x="226" y="96"/>
                      <a:pt x="225" y="97"/>
                    </a:cubicBezTo>
                    <a:cubicBezTo>
                      <a:pt x="221" y="99"/>
                      <a:pt x="217" y="99"/>
                      <a:pt x="214" y="99"/>
                    </a:cubicBezTo>
                    <a:moveTo>
                      <a:pt x="68" y="96"/>
                    </a:moveTo>
                    <a:cubicBezTo>
                      <a:pt x="63" y="96"/>
                      <a:pt x="58" y="95"/>
                      <a:pt x="55" y="93"/>
                    </a:cubicBezTo>
                    <a:cubicBezTo>
                      <a:pt x="64" y="83"/>
                      <a:pt x="75" y="74"/>
                      <a:pt x="89" y="68"/>
                    </a:cubicBezTo>
                    <a:cubicBezTo>
                      <a:pt x="92" y="74"/>
                      <a:pt x="85" y="90"/>
                      <a:pt x="82" y="92"/>
                    </a:cubicBezTo>
                    <a:cubicBezTo>
                      <a:pt x="78" y="95"/>
                      <a:pt x="73" y="96"/>
                      <a:pt x="68" y="96"/>
                    </a:cubicBezTo>
                    <a:moveTo>
                      <a:pt x="165" y="83"/>
                    </a:moveTo>
                    <a:cubicBezTo>
                      <a:pt x="155" y="83"/>
                      <a:pt x="148" y="71"/>
                      <a:pt x="145" y="61"/>
                    </a:cubicBezTo>
                    <a:cubicBezTo>
                      <a:pt x="148" y="61"/>
                      <a:pt x="150" y="61"/>
                      <a:pt x="153" y="62"/>
                    </a:cubicBezTo>
                    <a:cubicBezTo>
                      <a:pt x="164" y="63"/>
                      <a:pt x="175" y="66"/>
                      <a:pt x="184" y="69"/>
                    </a:cubicBezTo>
                    <a:cubicBezTo>
                      <a:pt x="182" y="71"/>
                      <a:pt x="180" y="74"/>
                      <a:pt x="179" y="75"/>
                    </a:cubicBezTo>
                    <a:cubicBezTo>
                      <a:pt x="174" y="81"/>
                      <a:pt x="169" y="83"/>
                      <a:pt x="165" y="83"/>
                    </a:cubicBezTo>
                    <a:moveTo>
                      <a:pt x="117" y="77"/>
                    </a:moveTo>
                    <a:cubicBezTo>
                      <a:pt x="110" y="77"/>
                      <a:pt x="102" y="71"/>
                      <a:pt x="97" y="65"/>
                    </a:cubicBezTo>
                    <a:cubicBezTo>
                      <a:pt x="107" y="62"/>
                      <a:pt x="119" y="60"/>
                      <a:pt x="131" y="60"/>
                    </a:cubicBezTo>
                    <a:cubicBezTo>
                      <a:pt x="133" y="60"/>
                      <a:pt x="134" y="60"/>
                      <a:pt x="135" y="60"/>
                    </a:cubicBezTo>
                    <a:cubicBezTo>
                      <a:pt x="134" y="67"/>
                      <a:pt x="130" y="73"/>
                      <a:pt x="123" y="76"/>
                    </a:cubicBezTo>
                    <a:cubicBezTo>
                      <a:pt x="121" y="77"/>
                      <a:pt x="119" y="77"/>
                      <a:pt x="117" y="77"/>
                    </a:cubicBezTo>
                    <a:moveTo>
                      <a:pt x="151" y="0"/>
                    </a:moveTo>
                    <a:cubicBezTo>
                      <a:pt x="148" y="0"/>
                      <a:pt x="144" y="0"/>
                      <a:pt x="141" y="0"/>
                    </a:cubicBezTo>
                    <a:cubicBezTo>
                      <a:pt x="136" y="14"/>
                      <a:pt x="130" y="23"/>
                      <a:pt x="126" y="28"/>
                    </a:cubicBezTo>
                    <a:cubicBezTo>
                      <a:pt x="125" y="29"/>
                      <a:pt x="124" y="29"/>
                      <a:pt x="123" y="29"/>
                    </a:cubicBezTo>
                    <a:cubicBezTo>
                      <a:pt x="122" y="29"/>
                      <a:pt x="121" y="28"/>
                      <a:pt x="120" y="27"/>
                    </a:cubicBezTo>
                    <a:cubicBezTo>
                      <a:pt x="119" y="27"/>
                      <a:pt x="119" y="27"/>
                      <a:pt x="118" y="27"/>
                    </a:cubicBezTo>
                    <a:cubicBezTo>
                      <a:pt x="108" y="27"/>
                      <a:pt x="101" y="18"/>
                      <a:pt x="101" y="7"/>
                    </a:cubicBezTo>
                    <a:cubicBezTo>
                      <a:pt x="61" y="19"/>
                      <a:pt x="31" y="45"/>
                      <a:pt x="18" y="72"/>
                    </a:cubicBezTo>
                    <a:cubicBezTo>
                      <a:pt x="6" y="96"/>
                      <a:pt x="1" y="118"/>
                      <a:pt x="0" y="136"/>
                    </a:cubicBezTo>
                    <a:cubicBezTo>
                      <a:pt x="10" y="136"/>
                      <a:pt x="19" y="138"/>
                      <a:pt x="27" y="140"/>
                    </a:cubicBezTo>
                    <a:cubicBezTo>
                      <a:pt x="27" y="140"/>
                      <a:pt x="28" y="140"/>
                      <a:pt x="28" y="140"/>
                    </a:cubicBezTo>
                    <a:cubicBezTo>
                      <a:pt x="29" y="140"/>
                      <a:pt x="30" y="141"/>
                      <a:pt x="31" y="142"/>
                    </a:cubicBezTo>
                    <a:cubicBezTo>
                      <a:pt x="35" y="143"/>
                      <a:pt x="39" y="144"/>
                      <a:pt x="43" y="146"/>
                    </a:cubicBezTo>
                    <a:cubicBezTo>
                      <a:pt x="43" y="143"/>
                      <a:pt x="42" y="140"/>
                      <a:pt x="40" y="138"/>
                    </a:cubicBezTo>
                    <a:cubicBezTo>
                      <a:pt x="47" y="136"/>
                      <a:pt x="53" y="133"/>
                      <a:pt x="57" y="125"/>
                    </a:cubicBezTo>
                    <a:cubicBezTo>
                      <a:pt x="61" y="117"/>
                      <a:pt x="62" y="110"/>
                      <a:pt x="60" y="103"/>
                    </a:cubicBezTo>
                    <a:cubicBezTo>
                      <a:pt x="63" y="104"/>
                      <a:pt x="66" y="104"/>
                      <a:pt x="70" y="104"/>
                    </a:cubicBezTo>
                    <a:cubicBezTo>
                      <a:pt x="78" y="104"/>
                      <a:pt x="85" y="102"/>
                      <a:pt x="90" y="96"/>
                    </a:cubicBezTo>
                    <a:cubicBezTo>
                      <a:pt x="93" y="92"/>
                      <a:pt x="96" y="84"/>
                      <a:pt x="97" y="77"/>
                    </a:cubicBezTo>
                    <a:cubicBezTo>
                      <a:pt x="103" y="81"/>
                      <a:pt x="110" y="85"/>
                      <a:pt x="117" y="85"/>
                    </a:cubicBezTo>
                    <a:cubicBezTo>
                      <a:pt x="119" y="85"/>
                      <a:pt x="120" y="85"/>
                      <a:pt x="122" y="84"/>
                    </a:cubicBezTo>
                    <a:cubicBezTo>
                      <a:pt x="130" y="82"/>
                      <a:pt x="136" y="77"/>
                      <a:pt x="139" y="70"/>
                    </a:cubicBezTo>
                    <a:cubicBezTo>
                      <a:pt x="142" y="80"/>
                      <a:pt x="148" y="89"/>
                      <a:pt x="156" y="90"/>
                    </a:cubicBezTo>
                    <a:cubicBezTo>
                      <a:pt x="158" y="91"/>
                      <a:pt x="161" y="91"/>
                      <a:pt x="164" y="91"/>
                    </a:cubicBezTo>
                    <a:cubicBezTo>
                      <a:pt x="169" y="91"/>
                      <a:pt x="174" y="90"/>
                      <a:pt x="178" y="87"/>
                    </a:cubicBezTo>
                    <a:cubicBezTo>
                      <a:pt x="181" y="84"/>
                      <a:pt x="185" y="78"/>
                      <a:pt x="189" y="75"/>
                    </a:cubicBezTo>
                    <a:cubicBezTo>
                      <a:pt x="189" y="87"/>
                      <a:pt x="192" y="103"/>
                      <a:pt x="206" y="106"/>
                    </a:cubicBezTo>
                    <a:cubicBezTo>
                      <a:pt x="208" y="107"/>
                      <a:pt x="210" y="107"/>
                      <a:pt x="213" y="107"/>
                    </a:cubicBezTo>
                    <a:cubicBezTo>
                      <a:pt x="215" y="107"/>
                      <a:pt x="218" y="107"/>
                      <a:pt x="220" y="106"/>
                    </a:cubicBezTo>
                    <a:cubicBezTo>
                      <a:pt x="218" y="113"/>
                      <a:pt x="217" y="120"/>
                      <a:pt x="218" y="125"/>
                    </a:cubicBezTo>
                    <a:cubicBezTo>
                      <a:pt x="218" y="129"/>
                      <a:pt x="225" y="139"/>
                      <a:pt x="229" y="140"/>
                    </a:cubicBezTo>
                    <a:cubicBezTo>
                      <a:pt x="234" y="142"/>
                      <a:pt x="238" y="143"/>
                      <a:pt x="242" y="143"/>
                    </a:cubicBezTo>
                    <a:cubicBezTo>
                      <a:pt x="244" y="143"/>
                      <a:pt x="246" y="143"/>
                      <a:pt x="248" y="143"/>
                    </a:cubicBezTo>
                    <a:cubicBezTo>
                      <a:pt x="246" y="144"/>
                      <a:pt x="245" y="146"/>
                      <a:pt x="243" y="148"/>
                    </a:cubicBezTo>
                    <a:cubicBezTo>
                      <a:pt x="241" y="152"/>
                      <a:pt x="242" y="159"/>
                      <a:pt x="242" y="164"/>
                    </a:cubicBezTo>
                    <a:cubicBezTo>
                      <a:pt x="242" y="171"/>
                      <a:pt x="246" y="176"/>
                      <a:pt x="252" y="180"/>
                    </a:cubicBezTo>
                    <a:cubicBezTo>
                      <a:pt x="247" y="182"/>
                      <a:pt x="242" y="185"/>
                      <a:pt x="238" y="189"/>
                    </a:cubicBezTo>
                    <a:cubicBezTo>
                      <a:pt x="234" y="193"/>
                      <a:pt x="231" y="197"/>
                      <a:pt x="229" y="201"/>
                    </a:cubicBezTo>
                    <a:cubicBezTo>
                      <a:pt x="224" y="214"/>
                      <a:pt x="230" y="229"/>
                      <a:pt x="244" y="229"/>
                    </a:cubicBezTo>
                    <a:cubicBezTo>
                      <a:pt x="244" y="231"/>
                      <a:pt x="246" y="232"/>
                      <a:pt x="247" y="232"/>
                    </a:cubicBezTo>
                    <a:cubicBezTo>
                      <a:pt x="248" y="232"/>
                      <a:pt x="249" y="232"/>
                      <a:pt x="250" y="231"/>
                    </a:cubicBezTo>
                    <a:cubicBezTo>
                      <a:pt x="256" y="226"/>
                      <a:pt x="265" y="213"/>
                      <a:pt x="273" y="194"/>
                    </a:cubicBezTo>
                    <a:cubicBezTo>
                      <a:pt x="275" y="189"/>
                      <a:pt x="277" y="183"/>
                      <a:pt x="279" y="177"/>
                    </a:cubicBezTo>
                    <a:cubicBezTo>
                      <a:pt x="290" y="139"/>
                      <a:pt x="290" y="87"/>
                      <a:pt x="249" y="39"/>
                    </a:cubicBezTo>
                    <a:cubicBezTo>
                      <a:pt x="232" y="20"/>
                      <a:pt x="197" y="0"/>
                      <a:pt x="15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1" name="Freeform 851"/>
              <p:cNvSpPr>
                <a:spLocks noEditPoints="1"/>
              </p:cNvSpPr>
              <p:nvPr/>
            </p:nvSpPr>
            <p:spPr bwMode="auto">
              <a:xfrm>
                <a:off x="3466" y="2830"/>
                <a:ext cx="131" cy="148"/>
              </a:xfrm>
              <a:custGeom>
                <a:avLst/>
                <a:gdLst>
                  <a:gd name="T0" fmla="*/ 31 w 265"/>
                  <a:gd name="T1" fmla="*/ 258 h 300"/>
                  <a:gd name="T2" fmla="*/ 37 w 265"/>
                  <a:gd name="T3" fmla="*/ 264 h 300"/>
                  <a:gd name="T4" fmla="*/ 27 w 265"/>
                  <a:gd name="T5" fmla="*/ 231 h 300"/>
                  <a:gd name="T6" fmla="*/ 39 w 265"/>
                  <a:gd name="T7" fmla="*/ 246 h 300"/>
                  <a:gd name="T8" fmla="*/ 27 w 265"/>
                  <a:gd name="T9" fmla="*/ 231 h 300"/>
                  <a:gd name="T10" fmla="*/ 4 w 265"/>
                  <a:gd name="T11" fmla="*/ 200 h 300"/>
                  <a:gd name="T12" fmla="*/ 19 w 265"/>
                  <a:gd name="T13" fmla="*/ 243 h 300"/>
                  <a:gd name="T14" fmla="*/ 11 w 265"/>
                  <a:gd name="T15" fmla="*/ 205 h 300"/>
                  <a:gd name="T16" fmla="*/ 34 w 265"/>
                  <a:gd name="T17" fmla="*/ 216 h 300"/>
                  <a:gd name="T18" fmla="*/ 42 w 265"/>
                  <a:gd name="T19" fmla="*/ 228 h 300"/>
                  <a:gd name="T20" fmla="*/ 19 w 265"/>
                  <a:gd name="T21" fmla="*/ 192 h 300"/>
                  <a:gd name="T22" fmla="*/ 100 w 265"/>
                  <a:gd name="T23" fmla="*/ 235 h 300"/>
                  <a:gd name="T24" fmla="*/ 90 w 265"/>
                  <a:gd name="T25" fmla="*/ 256 h 300"/>
                  <a:gd name="T26" fmla="*/ 93 w 265"/>
                  <a:gd name="T27" fmla="*/ 235 h 300"/>
                  <a:gd name="T28" fmla="*/ 123 w 265"/>
                  <a:gd name="T29" fmla="*/ 246 h 300"/>
                  <a:gd name="T30" fmla="*/ 156 w 265"/>
                  <a:gd name="T31" fmla="*/ 230 h 300"/>
                  <a:gd name="T32" fmla="*/ 163 w 265"/>
                  <a:gd name="T33" fmla="*/ 213 h 300"/>
                  <a:gd name="T34" fmla="*/ 187 w 265"/>
                  <a:gd name="T35" fmla="*/ 196 h 300"/>
                  <a:gd name="T36" fmla="*/ 190 w 265"/>
                  <a:gd name="T37" fmla="*/ 161 h 300"/>
                  <a:gd name="T38" fmla="*/ 212 w 265"/>
                  <a:gd name="T39" fmla="*/ 133 h 300"/>
                  <a:gd name="T40" fmla="*/ 212 w 265"/>
                  <a:gd name="T41" fmla="*/ 133 h 300"/>
                  <a:gd name="T42" fmla="*/ 186 w 265"/>
                  <a:gd name="T43" fmla="*/ 68 h 300"/>
                  <a:gd name="T44" fmla="*/ 202 w 265"/>
                  <a:gd name="T45" fmla="*/ 82 h 300"/>
                  <a:gd name="T46" fmla="*/ 165 w 265"/>
                  <a:gd name="T47" fmla="*/ 26 h 300"/>
                  <a:gd name="T48" fmla="*/ 165 w 265"/>
                  <a:gd name="T49" fmla="*/ 40 h 300"/>
                  <a:gd name="T50" fmla="*/ 143 w 265"/>
                  <a:gd name="T51" fmla="*/ 23 h 300"/>
                  <a:gd name="T52" fmla="*/ 147 w 265"/>
                  <a:gd name="T53" fmla="*/ 24 h 300"/>
                  <a:gd name="T54" fmla="*/ 128 w 265"/>
                  <a:gd name="T55" fmla="*/ 6 h 300"/>
                  <a:gd name="T56" fmla="*/ 154 w 265"/>
                  <a:gd name="T57" fmla="*/ 32 h 300"/>
                  <a:gd name="T58" fmla="*/ 175 w 265"/>
                  <a:gd name="T59" fmla="*/ 55 h 300"/>
                  <a:gd name="T60" fmla="*/ 197 w 265"/>
                  <a:gd name="T61" fmla="*/ 90 h 300"/>
                  <a:gd name="T62" fmla="*/ 183 w 265"/>
                  <a:gd name="T63" fmla="*/ 157 h 300"/>
                  <a:gd name="T64" fmla="*/ 162 w 265"/>
                  <a:gd name="T65" fmla="*/ 185 h 300"/>
                  <a:gd name="T66" fmla="*/ 139 w 265"/>
                  <a:gd name="T67" fmla="*/ 217 h 300"/>
                  <a:gd name="T68" fmla="*/ 104 w 265"/>
                  <a:gd name="T69" fmla="*/ 226 h 300"/>
                  <a:gd name="T70" fmla="*/ 74 w 265"/>
                  <a:gd name="T71" fmla="*/ 245 h 300"/>
                  <a:gd name="T72" fmla="*/ 52 w 265"/>
                  <a:gd name="T73" fmla="*/ 228 h 300"/>
                  <a:gd name="T74" fmla="*/ 52 w 265"/>
                  <a:gd name="T75" fmla="*/ 237 h 300"/>
                  <a:gd name="T76" fmla="*/ 63 w 265"/>
                  <a:gd name="T77" fmla="*/ 252 h 300"/>
                  <a:gd name="T78" fmla="*/ 151 w 265"/>
                  <a:gd name="T79" fmla="*/ 287 h 300"/>
                  <a:gd name="T80" fmla="*/ 237 w 265"/>
                  <a:gd name="T81" fmla="*/ 229 h 300"/>
                  <a:gd name="T82" fmla="*/ 243 w 265"/>
                  <a:gd name="T83" fmla="*/ 66 h 300"/>
                  <a:gd name="T84" fmla="*/ 171 w 265"/>
                  <a:gd name="T85" fmla="*/ 6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5" h="300">
                    <a:moveTo>
                      <a:pt x="32" y="257"/>
                    </a:moveTo>
                    <a:cubicBezTo>
                      <a:pt x="31" y="257"/>
                      <a:pt x="31" y="257"/>
                      <a:pt x="31" y="257"/>
                    </a:cubicBezTo>
                    <a:cubicBezTo>
                      <a:pt x="31" y="258"/>
                      <a:pt x="31" y="258"/>
                      <a:pt x="31" y="258"/>
                    </a:cubicBezTo>
                    <a:cubicBezTo>
                      <a:pt x="31" y="258"/>
                      <a:pt x="31" y="258"/>
                      <a:pt x="32" y="257"/>
                    </a:cubicBezTo>
                    <a:moveTo>
                      <a:pt x="42" y="255"/>
                    </a:moveTo>
                    <a:cubicBezTo>
                      <a:pt x="40" y="257"/>
                      <a:pt x="38" y="260"/>
                      <a:pt x="37" y="264"/>
                    </a:cubicBezTo>
                    <a:cubicBezTo>
                      <a:pt x="40" y="267"/>
                      <a:pt x="43" y="270"/>
                      <a:pt x="47" y="273"/>
                    </a:cubicBezTo>
                    <a:cubicBezTo>
                      <a:pt x="46" y="266"/>
                      <a:pt x="44" y="260"/>
                      <a:pt x="42" y="255"/>
                    </a:cubicBezTo>
                    <a:moveTo>
                      <a:pt x="27" y="231"/>
                    </a:moveTo>
                    <a:cubicBezTo>
                      <a:pt x="26" y="235"/>
                      <a:pt x="26" y="240"/>
                      <a:pt x="27" y="243"/>
                    </a:cubicBezTo>
                    <a:cubicBezTo>
                      <a:pt x="29" y="246"/>
                      <a:pt x="31" y="248"/>
                      <a:pt x="33" y="248"/>
                    </a:cubicBezTo>
                    <a:cubicBezTo>
                      <a:pt x="35" y="248"/>
                      <a:pt x="37" y="247"/>
                      <a:pt x="39" y="246"/>
                    </a:cubicBezTo>
                    <a:cubicBezTo>
                      <a:pt x="37" y="242"/>
                      <a:pt x="35" y="239"/>
                      <a:pt x="33" y="235"/>
                    </a:cubicBezTo>
                    <a:cubicBezTo>
                      <a:pt x="33" y="236"/>
                      <a:pt x="33" y="236"/>
                      <a:pt x="33" y="236"/>
                    </a:cubicBezTo>
                    <a:cubicBezTo>
                      <a:pt x="31" y="234"/>
                      <a:pt x="29" y="232"/>
                      <a:pt x="27" y="231"/>
                    </a:cubicBezTo>
                    <a:moveTo>
                      <a:pt x="19" y="192"/>
                    </a:moveTo>
                    <a:cubicBezTo>
                      <a:pt x="13" y="192"/>
                      <a:pt x="8" y="194"/>
                      <a:pt x="4" y="200"/>
                    </a:cubicBezTo>
                    <a:cubicBezTo>
                      <a:pt x="4" y="200"/>
                      <a:pt x="4" y="200"/>
                      <a:pt x="4" y="200"/>
                    </a:cubicBezTo>
                    <a:cubicBezTo>
                      <a:pt x="1" y="200"/>
                      <a:pt x="0" y="202"/>
                      <a:pt x="0" y="205"/>
                    </a:cubicBezTo>
                    <a:cubicBezTo>
                      <a:pt x="1" y="212"/>
                      <a:pt x="6" y="223"/>
                      <a:pt x="14" y="236"/>
                    </a:cubicBezTo>
                    <a:cubicBezTo>
                      <a:pt x="16" y="239"/>
                      <a:pt x="17" y="241"/>
                      <a:pt x="19" y="243"/>
                    </a:cubicBezTo>
                    <a:cubicBezTo>
                      <a:pt x="18" y="237"/>
                      <a:pt x="18" y="230"/>
                      <a:pt x="21" y="225"/>
                    </a:cubicBezTo>
                    <a:cubicBezTo>
                      <a:pt x="17" y="219"/>
                      <a:pt x="13" y="214"/>
                      <a:pt x="10" y="208"/>
                    </a:cubicBezTo>
                    <a:cubicBezTo>
                      <a:pt x="11" y="207"/>
                      <a:pt x="11" y="206"/>
                      <a:pt x="11" y="205"/>
                    </a:cubicBezTo>
                    <a:cubicBezTo>
                      <a:pt x="13" y="202"/>
                      <a:pt x="15" y="201"/>
                      <a:pt x="17" y="201"/>
                    </a:cubicBezTo>
                    <a:cubicBezTo>
                      <a:pt x="18" y="201"/>
                      <a:pt x="19" y="201"/>
                      <a:pt x="20" y="202"/>
                    </a:cubicBezTo>
                    <a:cubicBezTo>
                      <a:pt x="27" y="203"/>
                      <a:pt x="33" y="206"/>
                      <a:pt x="34" y="216"/>
                    </a:cubicBezTo>
                    <a:cubicBezTo>
                      <a:pt x="34" y="217"/>
                      <a:pt x="34" y="218"/>
                      <a:pt x="34" y="219"/>
                    </a:cubicBezTo>
                    <a:cubicBezTo>
                      <a:pt x="34" y="220"/>
                      <a:pt x="34" y="221"/>
                      <a:pt x="34" y="222"/>
                    </a:cubicBezTo>
                    <a:cubicBezTo>
                      <a:pt x="36" y="223"/>
                      <a:pt x="39" y="225"/>
                      <a:pt x="42" y="228"/>
                    </a:cubicBezTo>
                    <a:cubicBezTo>
                      <a:pt x="42" y="223"/>
                      <a:pt x="42" y="217"/>
                      <a:pt x="41" y="213"/>
                    </a:cubicBezTo>
                    <a:cubicBezTo>
                      <a:pt x="39" y="208"/>
                      <a:pt x="38" y="203"/>
                      <a:pt x="35" y="200"/>
                    </a:cubicBezTo>
                    <a:cubicBezTo>
                      <a:pt x="31" y="195"/>
                      <a:pt x="24" y="192"/>
                      <a:pt x="19" y="192"/>
                    </a:cubicBezTo>
                    <a:moveTo>
                      <a:pt x="95" y="235"/>
                    </a:moveTo>
                    <a:cubicBezTo>
                      <a:pt x="96" y="235"/>
                      <a:pt x="97" y="235"/>
                      <a:pt x="98" y="235"/>
                    </a:cubicBezTo>
                    <a:cubicBezTo>
                      <a:pt x="99" y="235"/>
                      <a:pt x="99" y="235"/>
                      <a:pt x="100" y="235"/>
                    </a:cubicBezTo>
                    <a:cubicBezTo>
                      <a:pt x="106" y="235"/>
                      <a:pt x="113" y="241"/>
                      <a:pt x="116" y="248"/>
                    </a:cubicBezTo>
                    <a:cubicBezTo>
                      <a:pt x="116" y="249"/>
                      <a:pt x="116" y="251"/>
                      <a:pt x="116" y="252"/>
                    </a:cubicBezTo>
                    <a:cubicBezTo>
                      <a:pt x="107" y="255"/>
                      <a:pt x="98" y="256"/>
                      <a:pt x="90" y="256"/>
                    </a:cubicBezTo>
                    <a:cubicBezTo>
                      <a:pt x="85" y="256"/>
                      <a:pt x="81" y="256"/>
                      <a:pt x="77" y="255"/>
                    </a:cubicBezTo>
                    <a:cubicBezTo>
                      <a:pt x="79" y="253"/>
                      <a:pt x="80" y="251"/>
                      <a:pt x="81" y="248"/>
                    </a:cubicBezTo>
                    <a:cubicBezTo>
                      <a:pt x="83" y="242"/>
                      <a:pt x="87" y="238"/>
                      <a:pt x="93" y="235"/>
                    </a:cubicBezTo>
                    <a:cubicBezTo>
                      <a:pt x="94" y="235"/>
                      <a:pt x="94" y="235"/>
                      <a:pt x="95" y="235"/>
                    </a:cubicBezTo>
                    <a:moveTo>
                      <a:pt x="124" y="249"/>
                    </a:moveTo>
                    <a:cubicBezTo>
                      <a:pt x="124" y="248"/>
                      <a:pt x="124" y="247"/>
                      <a:pt x="123" y="246"/>
                    </a:cubicBezTo>
                    <a:cubicBezTo>
                      <a:pt x="124" y="241"/>
                      <a:pt x="127" y="235"/>
                      <a:pt x="129" y="232"/>
                    </a:cubicBezTo>
                    <a:cubicBezTo>
                      <a:pt x="131" y="227"/>
                      <a:pt x="135" y="226"/>
                      <a:pt x="139" y="226"/>
                    </a:cubicBezTo>
                    <a:cubicBezTo>
                      <a:pt x="145" y="226"/>
                      <a:pt x="151" y="228"/>
                      <a:pt x="156" y="230"/>
                    </a:cubicBezTo>
                    <a:cubicBezTo>
                      <a:pt x="145" y="239"/>
                      <a:pt x="135" y="245"/>
                      <a:pt x="124" y="249"/>
                    </a:cubicBezTo>
                    <a:moveTo>
                      <a:pt x="166" y="221"/>
                    </a:moveTo>
                    <a:cubicBezTo>
                      <a:pt x="165" y="218"/>
                      <a:pt x="164" y="216"/>
                      <a:pt x="163" y="213"/>
                    </a:cubicBezTo>
                    <a:cubicBezTo>
                      <a:pt x="158" y="194"/>
                      <a:pt x="169" y="188"/>
                      <a:pt x="182" y="188"/>
                    </a:cubicBezTo>
                    <a:cubicBezTo>
                      <a:pt x="185" y="188"/>
                      <a:pt x="189" y="189"/>
                      <a:pt x="192" y="189"/>
                    </a:cubicBezTo>
                    <a:cubicBezTo>
                      <a:pt x="190" y="192"/>
                      <a:pt x="189" y="194"/>
                      <a:pt x="187" y="196"/>
                    </a:cubicBezTo>
                    <a:cubicBezTo>
                      <a:pt x="180" y="206"/>
                      <a:pt x="173" y="214"/>
                      <a:pt x="166" y="221"/>
                    </a:cubicBezTo>
                    <a:moveTo>
                      <a:pt x="197" y="180"/>
                    </a:moveTo>
                    <a:cubicBezTo>
                      <a:pt x="192" y="176"/>
                      <a:pt x="189" y="169"/>
                      <a:pt x="190" y="161"/>
                    </a:cubicBezTo>
                    <a:cubicBezTo>
                      <a:pt x="191" y="150"/>
                      <a:pt x="202" y="145"/>
                      <a:pt x="211" y="142"/>
                    </a:cubicBezTo>
                    <a:cubicBezTo>
                      <a:pt x="209" y="155"/>
                      <a:pt x="204" y="167"/>
                      <a:pt x="197" y="180"/>
                    </a:cubicBezTo>
                    <a:moveTo>
                      <a:pt x="212" y="133"/>
                    </a:moveTo>
                    <a:cubicBezTo>
                      <a:pt x="205" y="133"/>
                      <a:pt x="196" y="119"/>
                      <a:pt x="196" y="115"/>
                    </a:cubicBezTo>
                    <a:cubicBezTo>
                      <a:pt x="195" y="106"/>
                      <a:pt x="201" y="95"/>
                      <a:pt x="208" y="90"/>
                    </a:cubicBezTo>
                    <a:cubicBezTo>
                      <a:pt x="212" y="103"/>
                      <a:pt x="214" y="118"/>
                      <a:pt x="212" y="133"/>
                    </a:cubicBezTo>
                    <a:cubicBezTo>
                      <a:pt x="212" y="133"/>
                      <a:pt x="212" y="133"/>
                      <a:pt x="212" y="133"/>
                    </a:cubicBezTo>
                    <a:moveTo>
                      <a:pt x="202" y="82"/>
                    </a:moveTo>
                    <a:cubicBezTo>
                      <a:pt x="195" y="82"/>
                      <a:pt x="191" y="77"/>
                      <a:pt x="186" y="68"/>
                    </a:cubicBezTo>
                    <a:cubicBezTo>
                      <a:pt x="182" y="61"/>
                      <a:pt x="184" y="55"/>
                      <a:pt x="187" y="49"/>
                    </a:cubicBezTo>
                    <a:cubicBezTo>
                      <a:pt x="195" y="58"/>
                      <a:pt x="201" y="69"/>
                      <a:pt x="205" y="81"/>
                    </a:cubicBezTo>
                    <a:cubicBezTo>
                      <a:pt x="204" y="82"/>
                      <a:pt x="203" y="82"/>
                      <a:pt x="202" y="82"/>
                    </a:cubicBezTo>
                    <a:moveTo>
                      <a:pt x="162" y="35"/>
                    </a:moveTo>
                    <a:cubicBezTo>
                      <a:pt x="161" y="31"/>
                      <a:pt x="161" y="27"/>
                      <a:pt x="161" y="23"/>
                    </a:cubicBezTo>
                    <a:cubicBezTo>
                      <a:pt x="162" y="24"/>
                      <a:pt x="164" y="25"/>
                      <a:pt x="165" y="26"/>
                    </a:cubicBezTo>
                    <a:cubicBezTo>
                      <a:pt x="171" y="31"/>
                      <a:pt x="177" y="36"/>
                      <a:pt x="182" y="42"/>
                    </a:cubicBezTo>
                    <a:cubicBezTo>
                      <a:pt x="180" y="45"/>
                      <a:pt x="178" y="46"/>
                      <a:pt x="175" y="46"/>
                    </a:cubicBezTo>
                    <a:cubicBezTo>
                      <a:pt x="172" y="46"/>
                      <a:pt x="168" y="43"/>
                      <a:pt x="165" y="40"/>
                    </a:cubicBezTo>
                    <a:cubicBezTo>
                      <a:pt x="164" y="39"/>
                      <a:pt x="163" y="37"/>
                      <a:pt x="162" y="35"/>
                    </a:cubicBezTo>
                    <a:moveTo>
                      <a:pt x="147" y="24"/>
                    </a:moveTo>
                    <a:cubicBezTo>
                      <a:pt x="145" y="24"/>
                      <a:pt x="144" y="24"/>
                      <a:pt x="143" y="23"/>
                    </a:cubicBezTo>
                    <a:cubicBezTo>
                      <a:pt x="140" y="21"/>
                      <a:pt x="136" y="15"/>
                      <a:pt x="135" y="10"/>
                    </a:cubicBezTo>
                    <a:cubicBezTo>
                      <a:pt x="141" y="12"/>
                      <a:pt x="148" y="15"/>
                      <a:pt x="154" y="18"/>
                    </a:cubicBezTo>
                    <a:cubicBezTo>
                      <a:pt x="152" y="22"/>
                      <a:pt x="150" y="24"/>
                      <a:pt x="147" y="24"/>
                    </a:cubicBezTo>
                    <a:moveTo>
                      <a:pt x="134" y="1"/>
                    </a:moveTo>
                    <a:cubicBezTo>
                      <a:pt x="132" y="1"/>
                      <a:pt x="131" y="2"/>
                      <a:pt x="131" y="3"/>
                    </a:cubicBezTo>
                    <a:cubicBezTo>
                      <a:pt x="130" y="3"/>
                      <a:pt x="128" y="4"/>
                      <a:pt x="128" y="6"/>
                    </a:cubicBezTo>
                    <a:cubicBezTo>
                      <a:pt x="126" y="16"/>
                      <a:pt x="132" y="25"/>
                      <a:pt x="139" y="30"/>
                    </a:cubicBezTo>
                    <a:cubicBezTo>
                      <a:pt x="143" y="33"/>
                      <a:pt x="146" y="34"/>
                      <a:pt x="148" y="34"/>
                    </a:cubicBezTo>
                    <a:cubicBezTo>
                      <a:pt x="151" y="34"/>
                      <a:pt x="152" y="33"/>
                      <a:pt x="154" y="32"/>
                    </a:cubicBezTo>
                    <a:cubicBezTo>
                      <a:pt x="155" y="36"/>
                      <a:pt x="156" y="40"/>
                      <a:pt x="159" y="44"/>
                    </a:cubicBezTo>
                    <a:cubicBezTo>
                      <a:pt x="160" y="47"/>
                      <a:pt x="163" y="49"/>
                      <a:pt x="165" y="51"/>
                    </a:cubicBezTo>
                    <a:cubicBezTo>
                      <a:pt x="169" y="54"/>
                      <a:pt x="172" y="55"/>
                      <a:pt x="175" y="55"/>
                    </a:cubicBezTo>
                    <a:cubicBezTo>
                      <a:pt x="176" y="55"/>
                      <a:pt x="177" y="55"/>
                      <a:pt x="177" y="55"/>
                    </a:cubicBezTo>
                    <a:cubicBezTo>
                      <a:pt x="176" y="62"/>
                      <a:pt x="176" y="69"/>
                      <a:pt x="180" y="76"/>
                    </a:cubicBezTo>
                    <a:cubicBezTo>
                      <a:pt x="185" y="84"/>
                      <a:pt x="191" y="89"/>
                      <a:pt x="197" y="90"/>
                    </a:cubicBezTo>
                    <a:cubicBezTo>
                      <a:pt x="190" y="98"/>
                      <a:pt x="185" y="111"/>
                      <a:pt x="189" y="121"/>
                    </a:cubicBezTo>
                    <a:cubicBezTo>
                      <a:pt x="191" y="126"/>
                      <a:pt x="196" y="133"/>
                      <a:pt x="201" y="137"/>
                    </a:cubicBezTo>
                    <a:cubicBezTo>
                      <a:pt x="193" y="141"/>
                      <a:pt x="186" y="147"/>
                      <a:pt x="183" y="157"/>
                    </a:cubicBezTo>
                    <a:cubicBezTo>
                      <a:pt x="181" y="165"/>
                      <a:pt x="183" y="173"/>
                      <a:pt x="187" y="179"/>
                    </a:cubicBezTo>
                    <a:cubicBezTo>
                      <a:pt x="184" y="179"/>
                      <a:pt x="181" y="178"/>
                      <a:pt x="178" y="178"/>
                    </a:cubicBezTo>
                    <a:cubicBezTo>
                      <a:pt x="171" y="178"/>
                      <a:pt x="165" y="180"/>
                      <a:pt x="162" y="185"/>
                    </a:cubicBezTo>
                    <a:cubicBezTo>
                      <a:pt x="158" y="191"/>
                      <a:pt x="153" y="200"/>
                      <a:pt x="154" y="207"/>
                    </a:cubicBezTo>
                    <a:cubicBezTo>
                      <a:pt x="155" y="211"/>
                      <a:pt x="158" y="218"/>
                      <a:pt x="159" y="223"/>
                    </a:cubicBezTo>
                    <a:cubicBezTo>
                      <a:pt x="153" y="220"/>
                      <a:pt x="146" y="217"/>
                      <a:pt x="139" y="217"/>
                    </a:cubicBezTo>
                    <a:cubicBezTo>
                      <a:pt x="134" y="217"/>
                      <a:pt x="129" y="219"/>
                      <a:pt x="125" y="223"/>
                    </a:cubicBezTo>
                    <a:cubicBezTo>
                      <a:pt x="122" y="227"/>
                      <a:pt x="120" y="232"/>
                      <a:pt x="118" y="237"/>
                    </a:cubicBezTo>
                    <a:cubicBezTo>
                      <a:pt x="114" y="232"/>
                      <a:pt x="108" y="228"/>
                      <a:pt x="104" y="226"/>
                    </a:cubicBezTo>
                    <a:cubicBezTo>
                      <a:pt x="103" y="225"/>
                      <a:pt x="102" y="225"/>
                      <a:pt x="100" y="225"/>
                    </a:cubicBezTo>
                    <a:cubicBezTo>
                      <a:pt x="95" y="225"/>
                      <a:pt x="88" y="227"/>
                      <a:pt x="85" y="229"/>
                    </a:cubicBezTo>
                    <a:cubicBezTo>
                      <a:pt x="80" y="234"/>
                      <a:pt x="77" y="239"/>
                      <a:pt x="74" y="245"/>
                    </a:cubicBezTo>
                    <a:cubicBezTo>
                      <a:pt x="74" y="243"/>
                      <a:pt x="74" y="241"/>
                      <a:pt x="73" y="239"/>
                    </a:cubicBezTo>
                    <a:cubicBezTo>
                      <a:pt x="70" y="234"/>
                      <a:pt x="64" y="232"/>
                      <a:pt x="60" y="230"/>
                    </a:cubicBezTo>
                    <a:cubicBezTo>
                      <a:pt x="57" y="228"/>
                      <a:pt x="55" y="228"/>
                      <a:pt x="52" y="228"/>
                    </a:cubicBezTo>
                    <a:cubicBezTo>
                      <a:pt x="50" y="228"/>
                      <a:pt x="47" y="229"/>
                      <a:pt x="44" y="230"/>
                    </a:cubicBezTo>
                    <a:cubicBezTo>
                      <a:pt x="46" y="232"/>
                      <a:pt x="49" y="234"/>
                      <a:pt x="51" y="237"/>
                    </a:cubicBezTo>
                    <a:cubicBezTo>
                      <a:pt x="52" y="237"/>
                      <a:pt x="52" y="237"/>
                      <a:pt x="52" y="237"/>
                    </a:cubicBezTo>
                    <a:cubicBezTo>
                      <a:pt x="54" y="237"/>
                      <a:pt x="57" y="238"/>
                      <a:pt x="60" y="239"/>
                    </a:cubicBezTo>
                    <a:cubicBezTo>
                      <a:pt x="66" y="243"/>
                      <a:pt x="67" y="247"/>
                      <a:pt x="67" y="253"/>
                    </a:cubicBezTo>
                    <a:cubicBezTo>
                      <a:pt x="66" y="253"/>
                      <a:pt x="65" y="252"/>
                      <a:pt x="63" y="252"/>
                    </a:cubicBezTo>
                    <a:cubicBezTo>
                      <a:pt x="70" y="262"/>
                      <a:pt x="77" y="275"/>
                      <a:pt x="81" y="292"/>
                    </a:cubicBezTo>
                    <a:cubicBezTo>
                      <a:pt x="90" y="296"/>
                      <a:pt x="100" y="298"/>
                      <a:pt x="110" y="300"/>
                    </a:cubicBezTo>
                    <a:cubicBezTo>
                      <a:pt x="122" y="292"/>
                      <a:pt x="136" y="287"/>
                      <a:pt x="151" y="287"/>
                    </a:cubicBezTo>
                    <a:cubicBezTo>
                      <a:pt x="151" y="287"/>
                      <a:pt x="152" y="287"/>
                      <a:pt x="152" y="287"/>
                    </a:cubicBezTo>
                    <a:cubicBezTo>
                      <a:pt x="160" y="287"/>
                      <a:pt x="167" y="288"/>
                      <a:pt x="174" y="291"/>
                    </a:cubicBezTo>
                    <a:cubicBezTo>
                      <a:pt x="195" y="281"/>
                      <a:pt x="219" y="260"/>
                      <a:pt x="237" y="229"/>
                    </a:cubicBezTo>
                    <a:cubicBezTo>
                      <a:pt x="240" y="224"/>
                      <a:pt x="242" y="218"/>
                      <a:pt x="245" y="213"/>
                    </a:cubicBezTo>
                    <a:cubicBezTo>
                      <a:pt x="253" y="194"/>
                      <a:pt x="258" y="176"/>
                      <a:pt x="260" y="159"/>
                    </a:cubicBezTo>
                    <a:cubicBezTo>
                      <a:pt x="265" y="122"/>
                      <a:pt x="258" y="88"/>
                      <a:pt x="243" y="66"/>
                    </a:cubicBezTo>
                    <a:cubicBezTo>
                      <a:pt x="241" y="63"/>
                      <a:pt x="239" y="60"/>
                      <a:pt x="238" y="57"/>
                    </a:cubicBezTo>
                    <a:cubicBezTo>
                      <a:pt x="216" y="28"/>
                      <a:pt x="193" y="14"/>
                      <a:pt x="174" y="7"/>
                    </a:cubicBezTo>
                    <a:cubicBezTo>
                      <a:pt x="173" y="7"/>
                      <a:pt x="172" y="6"/>
                      <a:pt x="171" y="6"/>
                    </a:cubicBezTo>
                    <a:cubicBezTo>
                      <a:pt x="153" y="0"/>
                      <a:pt x="139" y="1"/>
                      <a:pt x="134" y="1"/>
                    </a:cubicBezTo>
                    <a:cubicBezTo>
                      <a:pt x="134" y="1"/>
                      <a:pt x="134" y="1"/>
                      <a:pt x="134" y="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2" name="Freeform 852"/>
              <p:cNvSpPr>
                <a:spLocks noEditPoints="1"/>
              </p:cNvSpPr>
              <p:nvPr/>
            </p:nvSpPr>
            <p:spPr bwMode="auto">
              <a:xfrm>
                <a:off x="3370" y="2938"/>
                <a:ext cx="139" cy="131"/>
              </a:xfrm>
              <a:custGeom>
                <a:avLst/>
                <a:gdLst>
                  <a:gd name="T0" fmla="*/ 202 w 281"/>
                  <a:gd name="T1" fmla="*/ 242 h 265"/>
                  <a:gd name="T2" fmla="*/ 235 w 281"/>
                  <a:gd name="T3" fmla="*/ 191 h 265"/>
                  <a:gd name="T4" fmla="*/ 85 w 281"/>
                  <a:gd name="T5" fmla="*/ 195 h 265"/>
                  <a:gd name="T6" fmla="*/ 120 w 281"/>
                  <a:gd name="T7" fmla="*/ 202 h 265"/>
                  <a:gd name="T8" fmla="*/ 136 w 281"/>
                  <a:gd name="T9" fmla="*/ 193 h 265"/>
                  <a:gd name="T10" fmla="*/ 164 w 281"/>
                  <a:gd name="T11" fmla="*/ 193 h 265"/>
                  <a:gd name="T12" fmla="*/ 42 w 281"/>
                  <a:gd name="T13" fmla="*/ 175 h 265"/>
                  <a:gd name="T14" fmla="*/ 66 w 281"/>
                  <a:gd name="T15" fmla="*/ 168 h 265"/>
                  <a:gd name="T16" fmla="*/ 76 w 281"/>
                  <a:gd name="T17" fmla="*/ 196 h 265"/>
                  <a:gd name="T18" fmla="*/ 198 w 281"/>
                  <a:gd name="T19" fmla="*/ 160 h 265"/>
                  <a:gd name="T20" fmla="*/ 35 w 281"/>
                  <a:gd name="T21" fmla="*/ 167 h 265"/>
                  <a:gd name="T22" fmla="*/ 35 w 281"/>
                  <a:gd name="T23" fmla="*/ 167 h 265"/>
                  <a:gd name="T24" fmla="*/ 238 w 281"/>
                  <a:gd name="T25" fmla="*/ 119 h 265"/>
                  <a:gd name="T26" fmla="*/ 13 w 281"/>
                  <a:gd name="T27" fmla="*/ 112 h 265"/>
                  <a:gd name="T28" fmla="*/ 19 w 281"/>
                  <a:gd name="T29" fmla="*/ 92 h 265"/>
                  <a:gd name="T30" fmla="*/ 27 w 281"/>
                  <a:gd name="T31" fmla="*/ 116 h 265"/>
                  <a:gd name="T32" fmla="*/ 242 w 281"/>
                  <a:gd name="T33" fmla="*/ 110 h 265"/>
                  <a:gd name="T34" fmla="*/ 242 w 281"/>
                  <a:gd name="T35" fmla="*/ 110 h 265"/>
                  <a:gd name="T36" fmla="*/ 242 w 281"/>
                  <a:gd name="T37" fmla="*/ 54 h 265"/>
                  <a:gd name="T38" fmla="*/ 231 w 281"/>
                  <a:gd name="T39" fmla="*/ 52 h 265"/>
                  <a:gd name="T40" fmla="*/ 223 w 281"/>
                  <a:gd name="T41" fmla="*/ 9 h 265"/>
                  <a:gd name="T42" fmla="*/ 228 w 281"/>
                  <a:gd name="T43" fmla="*/ 29 h 265"/>
                  <a:gd name="T44" fmla="*/ 225 w 281"/>
                  <a:gd name="T45" fmla="*/ 0 h 265"/>
                  <a:gd name="T46" fmla="*/ 219 w 281"/>
                  <a:gd name="T47" fmla="*/ 2 h 265"/>
                  <a:gd name="T48" fmla="*/ 215 w 281"/>
                  <a:gd name="T49" fmla="*/ 28 h 265"/>
                  <a:gd name="T50" fmla="*/ 227 w 281"/>
                  <a:gd name="T51" fmla="*/ 38 h 265"/>
                  <a:gd name="T52" fmla="*/ 233 w 281"/>
                  <a:gd name="T53" fmla="*/ 72 h 265"/>
                  <a:gd name="T54" fmla="*/ 207 w 281"/>
                  <a:gd name="T55" fmla="*/ 132 h 265"/>
                  <a:gd name="T56" fmla="*/ 182 w 281"/>
                  <a:gd name="T57" fmla="*/ 158 h 265"/>
                  <a:gd name="T58" fmla="*/ 150 w 281"/>
                  <a:gd name="T59" fmla="*/ 169 h 265"/>
                  <a:gd name="T60" fmla="*/ 103 w 281"/>
                  <a:gd name="T61" fmla="*/ 177 h 265"/>
                  <a:gd name="T62" fmla="*/ 80 w 281"/>
                  <a:gd name="T63" fmla="*/ 166 h 265"/>
                  <a:gd name="T64" fmla="*/ 45 w 281"/>
                  <a:gd name="T65" fmla="*/ 165 h 265"/>
                  <a:gd name="T66" fmla="*/ 26 w 281"/>
                  <a:gd name="T67" fmla="*/ 134 h 265"/>
                  <a:gd name="T68" fmla="*/ 20 w 281"/>
                  <a:gd name="T69" fmla="*/ 84 h 265"/>
                  <a:gd name="T70" fmla="*/ 6 w 281"/>
                  <a:gd name="T71" fmla="*/ 87 h 265"/>
                  <a:gd name="T72" fmla="*/ 19 w 281"/>
                  <a:gd name="T73" fmla="*/ 166 h 265"/>
                  <a:gd name="T74" fmla="*/ 24 w 281"/>
                  <a:gd name="T75" fmla="*/ 169 h 265"/>
                  <a:gd name="T76" fmla="*/ 44 w 281"/>
                  <a:gd name="T77" fmla="*/ 193 h 265"/>
                  <a:gd name="T78" fmla="*/ 104 w 281"/>
                  <a:gd name="T79" fmla="*/ 263 h 265"/>
                  <a:gd name="T80" fmla="*/ 158 w 281"/>
                  <a:gd name="T81" fmla="*/ 259 h 265"/>
                  <a:gd name="T82" fmla="*/ 261 w 281"/>
                  <a:gd name="T83" fmla="*/ 183 h 265"/>
                  <a:gd name="T84" fmla="*/ 281 w 281"/>
                  <a:gd name="T85" fmla="*/ 106 h 265"/>
                  <a:gd name="T86" fmla="*/ 246 w 281"/>
                  <a:gd name="T87" fmla="*/ 18 h 265"/>
                  <a:gd name="T88" fmla="*/ 229 w 281"/>
                  <a:gd name="T89" fmla="*/ 3 h 265"/>
                  <a:gd name="T90" fmla="*/ 225 w 281"/>
                  <a:gd name="T91" fmla="*/ 0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81" h="265">
                    <a:moveTo>
                      <a:pt x="235" y="191"/>
                    </a:moveTo>
                    <a:cubicBezTo>
                      <a:pt x="200" y="191"/>
                      <a:pt x="171" y="220"/>
                      <a:pt x="170" y="257"/>
                    </a:cubicBezTo>
                    <a:cubicBezTo>
                      <a:pt x="181" y="253"/>
                      <a:pt x="192" y="248"/>
                      <a:pt x="202" y="242"/>
                    </a:cubicBezTo>
                    <a:cubicBezTo>
                      <a:pt x="224" y="228"/>
                      <a:pt x="242" y="211"/>
                      <a:pt x="254" y="194"/>
                    </a:cubicBezTo>
                    <a:cubicBezTo>
                      <a:pt x="248" y="192"/>
                      <a:pt x="242" y="191"/>
                      <a:pt x="236" y="191"/>
                    </a:cubicBezTo>
                    <a:cubicBezTo>
                      <a:pt x="235" y="191"/>
                      <a:pt x="235" y="191"/>
                      <a:pt x="235" y="191"/>
                    </a:cubicBezTo>
                    <a:moveTo>
                      <a:pt x="113" y="202"/>
                    </a:moveTo>
                    <a:cubicBezTo>
                      <a:pt x="103" y="202"/>
                      <a:pt x="93" y="201"/>
                      <a:pt x="84" y="198"/>
                    </a:cubicBezTo>
                    <a:cubicBezTo>
                      <a:pt x="84" y="197"/>
                      <a:pt x="85" y="196"/>
                      <a:pt x="85" y="195"/>
                    </a:cubicBezTo>
                    <a:cubicBezTo>
                      <a:pt x="88" y="191"/>
                      <a:pt x="94" y="188"/>
                      <a:pt x="97" y="187"/>
                    </a:cubicBezTo>
                    <a:cubicBezTo>
                      <a:pt x="99" y="186"/>
                      <a:pt x="100" y="186"/>
                      <a:pt x="102" y="186"/>
                    </a:cubicBezTo>
                    <a:cubicBezTo>
                      <a:pt x="109" y="186"/>
                      <a:pt x="116" y="195"/>
                      <a:pt x="120" y="202"/>
                    </a:cubicBezTo>
                    <a:cubicBezTo>
                      <a:pt x="118" y="202"/>
                      <a:pt x="115" y="202"/>
                      <a:pt x="113" y="202"/>
                    </a:cubicBezTo>
                    <a:moveTo>
                      <a:pt x="134" y="201"/>
                    </a:moveTo>
                    <a:cubicBezTo>
                      <a:pt x="134" y="198"/>
                      <a:pt x="135" y="195"/>
                      <a:pt x="136" y="193"/>
                    </a:cubicBezTo>
                    <a:cubicBezTo>
                      <a:pt x="139" y="182"/>
                      <a:pt x="144" y="178"/>
                      <a:pt x="150" y="178"/>
                    </a:cubicBezTo>
                    <a:cubicBezTo>
                      <a:pt x="158" y="178"/>
                      <a:pt x="166" y="184"/>
                      <a:pt x="172" y="190"/>
                    </a:cubicBezTo>
                    <a:cubicBezTo>
                      <a:pt x="169" y="191"/>
                      <a:pt x="167" y="192"/>
                      <a:pt x="164" y="193"/>
                    </a:cubicBezTo>
                    <a:cubicBezTo>
                      <a:pt x="153" y="197"/>
                      <a:pt x="143" y="199"/>
                      <a:pt x="134" y="201"/>
                    </a:cubicBezTo>
                    <a:moveTo>
                      <a:pt x="76" y="196"/>
                    </a:moveTo>
                    <a:cubicBezTo>
                      <a:pt x="63" y="191"/>
                      <a:pt x="51" y="184"/>
                      <a:pt x="42" y="175"/>
                    </a:cubicBezTo>
                    <a:cubicBezTo>
                      <a:pt x="44" y="174"/>
                      <a:pt x="47" y="173"/>
                      <a:pt x="49" y="171"/>
                    </a:cubicBezTo>
                    <a:cubicBezTo>
                      <a:pt x="53" y="169"/>
                      <a:pt x="56" y="167"/>
                      <a:pt x="60" y="167"/>
                    </a:cubicBezTo>
                    <a:cubicBezTo>
                      <a:pt x="62" y="167"/>
                      <a:pt x="64" y="168"/>
                      <a:pt x="66" y="168"/>
                    </a:cubicBezTo>
                    <a:cubicBezTo>
                      <a:pt x="67" y="169"/>
                      <a:pt x="69" y="170"/>
                      <a:pt x="70" y="171"/>
                    </a:cubicBezTo>
                    <a:cubicBezTo>
                      <a:pt x="76" y="172"/>
                      <a:pt x="79" y="184"/>
                      <a:pt x="78" y="192"/>
                    </a:cubicBezTo>
                    <a:cubicBezTo>
                      <a:pt x="77" y="193"/>
                      <a:pt x="76" y="195"/>
                      <a:pt x="76" y="196"/>
                    </a:cubicBezTo>
                    <a:moveTo>
                      <a:pt x="181" y="186"/>
                    </a:moveTo>
                    <a:cubicBezTo>
                      <a:pt x="180" y="179"/>
                      <a:pt x="180" y="172"/>
                      <a:pt x="185" y="166"/>
                    </a:cubicBezTo>
                    <a:cubicBezTo>
                      <a:pt x="189" y="162"/>
                      <a:pt x="193" y="160"/>
                      <a:pt x="198" y="160"/>
                    </a:cubicBezTo>
                    <a:cubicBezTo>
                      <a:pt x="203" y="160"/>
                      <a:pt x="209" y="162"/>
                      <a:pt x="213" y="163"/>
                    </a:cubicBezTo>
                    <a:cubicBezTo>
                      <a:pt x="205" y="172"/>
                      <a:pt x="194" y="180"/>
                      <a:pt x="181" y="186"/>
                    </a:cubicBezTo>
                    <a:moveTo>
                      <a:pt x="35" y="167"/>
                    </a:moveTo>
                    <a:cubicBezTo>
                      <a:pt x="29" y="159"/>
                      <a:pt x="24" y="151"/>
                      <a:pt x="20" y="141"/>
                    </a:cubicBezTo>
                    <a:cubicBezTo>
                      <a:pt x="27" y="142"/>
                      <a:pt x="33" y="143"/>
                      <a:pt x="37" y="151"/>
                    </a:cubicBezTo>
                    <a:cubicBezTo>
                      <a:pt x="40" y="158"/>
                      <a:pt x="38" y="162"/>
                      <a:pt x="35" y="167"/>
                    </a:cubicBezTo>
                    <a:moveTo>
                      <a:pt x="219" y="157"/>
                    </a:moveTo>
                    <a:cubicBezTo>
                      <a:pt x="213" y="154"/>
                      <a:pt x="213" y="135"/>
                      <a:pt x="215" y="132"/>
                    </a:cubicBezTo>
                    <a:cubicBezTo>
                      <a:pt x="220" y="124"/>
                      <a:pt x="230" y="119"/>
                      <a:pt x="238" y="119"/>
                    </a:cubicBezTo>
                    <a:cubicBezTo>
                      <a:pt x="238" y="119"/>
                      <a:pt x="239" y="119"/>
                      <a:pt x="239" y="119"/>
                    </a:cubicBezTo>
                    <a:cubicBezTo>
                      <a:pt x="235" y="132"/>
                      <a:pt x="229" y="145"/>
                      <a:pt x="219" y="157"/>
                    </a:cubicBezTo>
                    <a:moveTo>
                      <a:pt x="13" y="112"/>
                    </a:moveTo>
                    <a:cubicBezTo>
                      <a:pt x="12" y="106"/>
                      <a:pt x="12" y="101"/>
                      <a:pt x="13" y="95"/>
                    </a:cubicBezTo>
                    <a:cubicBezTo>
                      <a:pt x="14" y="95"/>
                      <a:pt x="15" y="94"/>
                      <a:pt x="15" y="93"/>
                    </a:cubicBezTo>
                    <a:cubicBezTo>
                      <a:pt x="17" y="93"/>
                      <a:pt x="18" y="92"/>
                      <a:pt x="19" y="92"/>
                    </a:cubicBezTo>
                    <a:cubicBezTo>
                      <a:pt x="22" y="92"/>
                      <a:pt x="23" y="94"/>
                      <a:pt x="24" y="96"/>
                    </a:cubicBezTo>
                    <a:cubicBezTo>
                      <a:pt x="28" y="100"/>
                      <a:pt x="31" y="105"/>
                      <a:pt x="30" y="110"/>
                    </a:cubicBezTo>
                    <a:cubicBezTo>
                      <a:pt x="29" y="112"/>
                      <a:pt x="29" y="114"/>
                      <a:pt x="27" y="116"/>
                    </a:cubicBezTo>
                    <a:cubicBezTo>
                      <a:pt x="25" y="122"/>
                      <a:pt x="21" y="128"/>
                      <a:pt x="17" y="132"/>
                    </a:cubicBezTo>
                    <a:cubicBezTo>
                      <a:pt x="15" y="125"/>
                      <a:pt x="13" y="119"/>
                      <a:pt x="13" y="112"/>
                    </a:cubicBezTo>
                    <a:moveTo>
                      <a:pt x="242" y="110"/>
                    </a:moveTo>
                    <a:cubicBezTo>
                      <a:pt x="233" y="106"/>
                      <a:pt x="231" y="100"/>
                      <a:pt x="233" y="88"/>
                    </a:cubicBezTo>
                    <a:cubicBezTo>
                      <a:pt x="234" y="80"/>
                      <a:pt x="238" y="76"/>
                      <a:pt x="245" y="73"/>
                    </a:cubicBezTo>
                    <a:cubicBezTo>
                      <a:pt x="245" y="85"/>
                      <a:pt x="245" y="98"/>
                      <a:pt x="242" y="110"/>
                    </a:cubicBezTo>
                    <a:moveTo>
                      <a:pt x="232" y="45"/>
                    </a:moveTo>
                    <a:cubicBezTo>
                      <a:pt x="233" y="41"/>
                      <a:pt x="235" y="38"/>
                      <a:pt x="237" y="36"/>
                    </a:cubicBezTo>
                    <a:cubicBezTo>
                      <a:pt x="239" y="41"/>
                      <a:pt x="241" y="47"/>
                      <a:pt x="242" y="54"/>
                    </a:cubicBezTo>
                    <a:cubicBezTo>
                      <a:pt x="243" y="57"/>
                      <a:pt x="243" y="60"/>
                      <a:pt x="244" y="64"/>
                    </a:cubicBezTo>
                    <a:cubicBezTo>
                      <a:pt x="243" y="64"/>
                      <a:pt x="242" y="64"/>
                      <a:pt x="241" y="64"/>
                    </a:cubicBezTo>
                    <a:cubicBezTo>
                      <a:pt x="235" y="64"/>
                      <a:pt x="232" y="58"/>
                      <a:pt x="231" y="52"/>
                    </a:cubicBezTo>
                    <a:cubicBezTo>
                      <a:pt x="231" y="50"/>
                      <a:pt x="231" y="47"/>
                      <a:pt x="232" y="45"/>
                    </a:cubicBezTo>
                    <a:moveTo>
                      <a:pt x="222" y="12"/>
                    </a:moveTo>
                    <a:cubicBezTo>
                      <a:pt x="222" y="11"/>
                      <a:pt x="223" y="10"/>
                      <a:pt x="223" y="9"/>
                    </a:cubicBezTo>
                    <a:cubicBezTo>
                      <a:pt x="225" y="11"/>
                      <a:pt x="227" y="14"/>
                      <a:pt x="228" y="16"/>
                    </a:cubicBezTo>
                    <a:cubicBezTo>
                      <a:pt x="230" y="20"/>
                      <a:pt x="232" y="23"/>
                      <a:pt x="234" y="27"/>
                    </a:cubicBezTo>
                    <a:cubicBezTo>
                      <a:pt x="232" y="28"/>
                      <a:pt x="230" y="29"/>
                      <a:pt x="228" y="29"/>
                    </a:cubicBezTo>
                    <a:cubicBezTo>
                      <a:pt x="226" y="29"/>
                      <a:pt x="224" y="27"/>
                      <a:pt x="222" y="24"/>
                    </a:cubicBezTo>
                    <a:cubicBezTo>
                      <a:pt x="221" y="21"/>
                      <a:pt x="221" y="16"/>
                      <a:pt x="222" y="12"/>
                    </a:cubicBezTo>
                    <a:moveTo>
                      <a:pt x="225" y="0"/>
                    </a:moveTo>
                    <a:cubicBezTo>
                      <a:pt x="224" y="0"/>
                      <a:pt x="224" y="0"/>
                      <a:pt x="223" y="1"/>
                    </a:cubicBezTo>
                    <a:cubicBezTo>
                      <a:pt x="223" y="1"/>
                      <a:pt x="222" y="0"/>
                      <a:pt x="222" y="0"/>
                    </a:cubicBezTo>
                    <a:cubicBezTo>
                      <a:pt x="221" y="0"/>
                      <a:pt x="220" y="1"/>
                      <a:pt x="219" y="2"/>
                    </a:cubicBezTo>
                    <a:cubicBezTo>
                      <a:pt x="218" y="3"/>
                      <a:pt x="217" y="4"/>
                      <a:pt x="216" y="6"/>
                    </a:cubicBezTo>
                    <a:cubicBezTo>
                      <a:pt x="213" y="11"/>
                      <a:pt x="213" y="18"/>
                      <a:pt x="214" y="24"/>
                    </a:cubicBezTo>
                    <a:cubicBezTo>
                      <a:pt x="214" y="26"/>
                      <a:pt x="215" y="27"/>
                      <a:pt x="215" y="28"/>
                    </a:cubicBezTo>
                    <a:cubicBezTo>
                      <a:pt x="218" y="36"/>
                      <a:pt x="221" y="38"/>
                      <a:pt x="225" y="38"/>
                    </a:cubicBezTo>
                    <a:cubicBezTo>
                      <a:pt x="225" y="38"/>
                      <a:pt x="226" y="38"/>
                      <a:pt x="226" y="38"/>
                    </a:cubicBezTo>
                    <a:cubicBezTo>
                      <a:pt x="226" y="38"/>
                      <a:pt x="226" y="38"/>
                      <a:pt x="227" y="38"/>
                    </a:cubicBezTo>
                    <a:cubicBezTo>
                      <a:pt x="226" y="39"/>
                      <a:pt x="226" y="39"/>
                      <a:pt x="226" y="39"/>
                    </a:cubicBezTo>
                    <a:cubicBezTo>
                      <a:pt x="223" y="46"/>
                      <a:pt x="223" y="53"/>
                      <a:pt x="225" y="61"/>
                    </a:cubicBezTo>
                    <a:cubicBezTo>
                      <a:pt x="227" y="67"/>
                      <a:pt x="230" y="70"/>
                      <a:pt x="233" y="72"/>
                    </a:cubicBezTo>
                    <a:cubicBezTo>
                      <a:pt x="228" y="76"/>
                      <a:pt x="224" y="82"/>
                      <a:pt x="224" y="91"/>
                    </a:cubicBezTo>
                    <a:cubicBezTo>
                      <a:pt x="224" y="100"/>
                      <a:pt x="226" y="107"/>
                      <a:pt x="230" y="112"/>
                    </a:cubicBezTo>
                    <a:cubicBezTo>
                      <a:pt x="220" y="115"/>
                      <a:pt x="209" y="122"/>
                      <a:pt x="207" y="132"/>
                    </a:cubicBezTo>
                    <a:cubicBezTo>
                      <a:pt x="205" y="137"/>
                      <a:pt x="206" y="146"/>
                      <a:pt x="208" y="154"/>
                    </a:cubicBezTo>
                    <a:cubicBezTo>
                      <a:pt x="205" y="153"/>
                      <a:pt x="202" y="153"/>
                      <a:pt x="199" y="153"/>
                    </a:cubicBezTo>
                    <a:cubicBezTo>
                      <a:pt x="193" y="153"/>
                      <a:pt x="187" y="154"/>
                      <a:pt x="182" y="158"/>
                    </a:cubicBezTo>
                    <a:cubicBezTo>
                      <a:pt x="176" y="164"/>
                      <a:pt x="173" y="171"/>
                      <a:pt x="173" y="179"/>
                    </a:cubicBezTo>
                    <a:cubicBezTo>
                      <a:pt x="167" y="173"/>
                      <a:pt x="160" y="168"/>
                      <a:pt x="154" y="168"/>
                    </a:cubicBezTo>
                    <a:cubicBezTo>
                      <a:pt x="152" y="168"/>
                      <a:pt x="151" y="168"/>
                      <a:pt x="150" y="169"/>
                    </a:cubicBezTo>
                    <a:cubicBezTo>
                      <a:pt x="143" y="171"/>
                      <a:pt x="134" y="175"/>
                      <a:pt x="131" y="182"/>
                    </a:cubicBezTo>
                    <a:cubicBezTo>
                      <a:pt x="130" y="186"/>
                      <a:pt x="129" y="193"/>
                      <a:pt x="127" y="198"/>
                    </a:cubicBezTo>
                    <a:cubicBezTo>
                      <a:pt x="122" y="188"/>
                      <a:pt x="114" y="177"/>
                      <a:pt x="103" y="177"/>
                    </a:cubicBezTo>
                    <a:cubicBezTo>
                      <a:pt x="102" y="177"/>
                      <a:pt x="100" y="177"/>
                      <a:pt x="99" y="178"/>
                    </a:cubicBezTo>
                    <a:cubicBezTo>
                      <a:pt x="95" y="179"/>
                      <a:pt x="90" y="181"/>
                      <a:pt x="85" y="185"/>
                    </a:cubicBezTo>
                    <a:cubicBezTo>
                      <a:pt x="85" y="178"/>
                      <a:pt x="83" y="171"/>
                      <a:pt x="80" y="166"/>
                    </a:cubicBezTo>
                    <a:cubicBezTo>
                      <a:pt x="78" y="163"/>
                      <a:pt x="68" y="158"/>
                      <a:pt x="63" y="158"/>
                    </a:cubicBezTo>
                    <a:cubicBezTo>
                      <a:pt x="63" y="158"/>
                      <a:pt x="63" y="158"/>
                      <a:pt x="63" y="158"/>
                    </a:cubicBezTo>
                    <a:cubicBezTo>
                      <a:pt x="56" y="159"/>
                      <a:pt x="51" y="162"/>
                      <a:pt x="45" y="165"/>
                    </a:cubicBezTo>
                    <a:cubicBezTo>
                      <a:pt x="46" y="163"/>
                      <a:pt x="47" y="161"/>
                      <a:pt x="47" y="158"/>
                    </a:cubicBezTo>
                    <a:cubicBezTo>
                      <a:pt x="48" y="153"/>
                      <a:pt x="44" y="147"/>
                      <a:pt x="42" y="143"/>
                    </a:cubicBezTo>
                    <a:cubicBezTo>
                      <a:pt x="39" y="136"/>
                      <a:pt x="33" y="134"/>
                      <a:pt x="26" y="134"/>
                    </a:cubicBezTo>
                    <a:cubicBezTo>
                      <a:pt x="32" y="127"/>
                      <a:pt x="36" y="117"/>
                      <a:pt x="37" y="109"/>
                    </a:cubicBezTo>
                    <a:cubicBezTo>
                      <a:pt x="38" y="107"/>
                      <a:pt x="38" y="106"/>
                      <a:pt x="38" y="104"/>
                    </a:cubicBezTo>
                    <a:cubicBezTo>
                      <a:pt x="37" y="93"/>
                      <a:pt x="29" y="84"/>
                      <a:pt x="20" y="84"/>
                    </a:cubicBezTo>
                    <a:cubicBezTo>
                      <a:pt x="17" y="84"/>
                      <a:pt x="15" y="84"/>
                      <a:pt x="12" y="86"/>
                    </a:cubicBezTo>
                    <a:cubicBezTo>
                      <a:pt x="12" y="85"/>
                      <a:pt x="11" y="84"/>
                      <a:pt x="10" y="84"/>
                    </a:cubicBezTo>
                    <a:cubicBezTo>
                      <a:pt x="8" y="84"/>
                      <a:pt x="7" y="85"/>
                      <a:pt x="6" y="87"/>
                    </a:cubicBezTo>
                    <a:cubicBezTo>
                      <a:pt x="4" y="92"/>
                      <a:pt x="2" y="101"/>
                      <a:pt x="1" y="112"/>
                    </a:cubicBezTo>
                    <a:cubicBezTo>
                      <a:pt x="0" y="131"/>
                      <a:pt x="2" y="156"/>
                      <a:pt x="11" y="181"/>
                    </a:cubicBezTo>
                    <a:cubicBezTo>
                      <a:pt x="19" y="166"/>
                      <a:pt x="19" y="166"/>
                      <a:pt x="19" y="166"/>
                    </a:cubicBezTo>
                    <a:cubicBezTo>
                      <a:pt x="19" y="166"/>
                      <a:pt x="19" y="166"/>
                      <a:pt x="21" y="167"/>
                    </a:cubicBezTo>
                    <a:cubicBezTo>
                      <a:pt x="21" y="167"/>
                      <a:pt x="22" y="168"/>
                      <a:pt x="23" y="168"/>
                    </a:cubicBezTo>
                    <a:cubicBezTo>
                      <a:pt x="23" y="169"/>
                      <a:pt x="24" y="169"/>
                      <a:pt x="24" y="169"/>
                    </a:cubicBezTo>
                    <a:cubicBezTo>
                      <a:pt x="25" y="170"/>
                      <a:pt x="26" y="170"/>
                      <a:pt x="26" y="171"/>
                    </a:cubicBezTo>
                    <a:cubicBezTo>
                      <a:pt x="27" y="171"/>
                      <a:pt x="27" y="172"/>
                      <a:pt x="28" y="172"/>
                    </a:cubicBezTo>
                    <a:cubicBezTo>
                      <a:pt x="33" y="177"/>
                      <a:pt x="39" y="184"/>
                      <a:pt x="44" y="193"/>
                    </a:cubicBezTo>
                    <a:cubicBezTo>
                      <a:pt x="52" y="206"/>
                      <a:pt x="60" y="224"/>
                      <a:pt x="67" y="247"/>
                    </a:cubicBezTo>
                    <a:cubicBezTo>
                      <a:pt x="78" y="237"/>
                      <a:pt x="78" y="237"/>
                      <a:pt x="78" y="237"/>
                    </a:cubicBezTo>
                    <a:cubicBezTo>
                      <a:pt x="86" y="247"/>
                      <a:pt x="94" y="255"/>
                      <a:pt x="104" y="263"/>
                    </a:cubicBezTo>
                    <a:cubicBezTo>
                      <a:pt x="110" y="264"/>
                      <a:pt x="117" y="265"/>
                      <a:pt x="125" y="265"/>
                    </a:cubicBezTo>
                    <a:cubicBezTo>
                      <a:pt x="135" y="265"/>
                      <a:pt x="147" y="263"/>
                      <a:pt x="158" y="261"/>
                    </a:cubicBezTo>
                    <a:cubicBezTo>
                      <a:pt x="158" y="260"/>
                      <a:pt x="158" y="259"/>
                      <a:pt x="158" y="259"/>
                    </a:cubicBezTo>
                    <a:cubicBezTo>
                      <a:pt x="159" y="214"/>
                      <a:pt x="193" y="178"/>
                      <a:pt x="235" y="178"/>
                    </a:cubicBezTo>
                    <a:cubicBezTo>
                      <a:pt x="235" y="178"/>
                      <a:pt x="235" y="178"/>
                      <a:pt x="236" y="178"/>
                    </a:cubicBezTo>
                    <a:cubicBezTo>
                      <a:pt x="245" y="178"/>
                      <a:pt x="253" y="180"/>
                      <a:pt x="261" y="183"/>
                    </a:cubicBezTo>
                    <a:cubicBezTo>
                      <a:pt x="265" y="177"/>
                      <a:pt x="268" y="171"/>
                      <a:pt x="271" y="165"/>
                    </a:cubicBezTo>
                    <a:cubicBezTo>
                      <a:pt x="270" y="160"/>
                      <a:pt x="269" y="154"/>
                      <a:pt x="269" y="148"/>
                    </a:cubicBezTo>
                    <a:cubicBezTo>
                      <a:pt x="269" y="133"/>
                      <a:pt x="274" y="119"/>
                      <a:pt x="281" y="106"/>
                    </a:cubicBezTo>
                    <a:cubicBezTo>
                      <a:pt x="280" y="94"/>
                      <a:pt x="278" y="83"/>
                      <a:pt x="276" y="73"/>
                    </a:cubicBezTo>
                    <a:cubicBezTo>
                      <a:pt x="272" y="56"/>
                      <a:pt x="265" y="43"/>
                      <a:pt x="258" y="33"/>
                    </a:cubicBezTo>
                    <a:cubicBezTo>
                      <a:pt x="254" y="27"/>
                      <a:pt x="250" y="22"/>
                      <a:pt x="246" y="18"/>
                    </a:cubicBezTo>
                    <a:cubicBezTo>
                      <a:pt x="244" y="15"/>
                      <a:pt x="241" y="13"/>
                      <a:pt x="239" y="11"/>
                    </a:cubicBezTo>
                    <a:cubicBezTo>
                      <a:pt x="238" y="10"/>
                      <a:pt x="238" y="10"/>
                      <a:pt x="237" y="9"/>
                    </a:cubicBezTo>
                    <a:cubicBezTo>
                      <a:pt x="234" y="6"/>
                      <a:pt x="231" y="4"/>
                      <a:pt x="229" y="3"/>
                    </a:cubicBezTo>
                    <a:cubicBezTo>
                      <a:pt x="228" y="2"/>
                      <a:pt x="228" y="2"/>
                      <a:pt x="227" y="1"/>
                    </a:cubicBezTo>
                    <a:cubicBezTo>
                      <a:pt x="227" y="1"/>
                      <a:pt x="227" y="1"/>
                      <a:pt x="227" y="1"/>
                    </a:cubicBezTo>
                    <a:cubicBezTo>
                      <a:pt x="226" y="1"/>
                      <a:pt x="226" y="0"/>
                      <a:pt x="22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3" name="Freeform 853"/>
              <p:cNvSpPr>
                <a:spLocks noEditPoints="1"/>
              </p:cNvSpPr>
              <p:nvPr/>
            </p:nvSpPr>
            <p:spPr bwMode="auto">
              <a:xfrm>
                <a:off x="2876" y="2821"/>
                <a:ext cx="131" cy="148"/>
              </a:xfrm>
              <a:custGeom>
                <a:avLst/>
                <a:gdLst>
                  <a:gd name="T0" fmla="*/ 232 w 266"/>
                  <a:gd name="T1" fmla="*/ 262 h 300"/>
                  <a:gd name="T2" fmla="*/ 215 w 266"/>
                  <a:gd name="T3" fmla="*/ 276 h 300"/>
                  <a:gd name="T4" fmla="*/ 237 w 266"/>
                  <a:gd name="T5" fmla="*/ 235 h 300"/>
                  <a:gd name="T6" fmla="*/ 225 w 266"/>
                  <a:gd name="T7" fmla="*/ 250 h 300"/>
                  <a:gd name="T8" fmla="*/ 237 w 266"/>
                  <a:gd name="T9" fmla="*/ 235 h 300"/>
                  <a:gd name="T10" fmla="*/ 231 w 266"/>
                  <a:gd name="T11" fmla="*/ 204 h 300"/>
                  <a:gd name="T12" fmla="*/ 231 w 266"/>
                  <a:gd name="T13" fmla="*/ 221 h 300"/>
                  <a:gd name="T14" fmla="*/ 248 w 266"/>
                  <a:gd name="T15" fmla="*/ 206 h 300"/>
                  <a:gd name="T16" fmla="*/ 252 w 266"/>
                  <a:gd name="T17" fmla="*/ 219 h 300"/>
                  <a:gd name="T18" fmla="*/ 259 w 266"/>
                  <a:gd name="T19" fmla="*/ 226 h 300"/>
                  <a:gd name="T20" fmla="*/ 261 w 266"/>
                  <a:gd name="T21" fmla="*/ 206 h 300"/>
                  <a:gd name="T22" fmla="*/ 147 w 266"/>
                  <a:gd name="T23" fmla="*/ 252 h 300"/>
                  <a:gd name="T24" fmla="*/ 166 w 266"/>
                  <a:gd name="T25" fmla="*/ 236 h 300"/>
                  <a:gd name="T26" fmla="*/ 182 w 266"/>
                  <a:gd name="T27" fmla="*/ 250 h 300"/>
                  <a:gd name="T28" fmla="*/ 139 w 266"/>
                  <a:gd name="T29" fmla="*/ 249 h 300"/>
                  <a:gd name="T30" fmla="*/ 135 w 266"/>
                  <a:gd name="T31" fmla="*/ 231 h 300"/>
                  <a:gd name="T32" fmla="*/ 99 w 266"/>
                  <a:gd name="T33" fmla="*/ 218 h 300"/>
                  <a:gd name="T34" fmla="*/ 83 w 266"/>
                  <a:gd name="T35" fmla="*/ 184 h 300"/>
                  <a:gd name="T36" fmla="*/ 70 w 266"/>
                  <a:gd name="T37" fmla="*/ 176 h 300"/>
                  <a:gd name="T38" fmla="*/ 70 w 266"/>
                  <a:gd name="T39" fmla="*/ 176 h 300"/>
                  <a:gd name="T40" fmla="*/ 63 w 266"/>
                  <a:gd name="T41" fmla="*/ 85 h 300"/>
                  <a:gd name="T42" fmla="*/ 71 w 266"/>
                  <a:gd name="T43" fmla="*/ 77 h 300"/>
                  <a:gd name="T44" fmla="*/ 87 w 266"/>
                  <a:gd name="T45" fmla="*/ 65 h 300"/>
                  <a:gd name="T46" fmla="*/ 92 w 266"/>
                  <a:gd name="T47" fmla="*/ 39 h 300"/>
                  <a:gd name="T48" fmla="*/ 98 w 266"/>
                  <a:gd name="T49" fmla="*/ 43 h 300"/>
                  <a:gd name="T50" fmla="*/ 134 w 266"/>
                  <a:gd name="T51" fmla="*/ 19 h 300"/>
                  <a:gd name="T52" fmla="*/ 121 w 266"/>
                  <a:gd name="T53" fmla="*/ 16 h 300"/>
                  <a:gd name="T54" fmla="*/ 130 w 266"/>
                  <a:gd name="T55" fmla="*/ 0 h 300"/>
                  <a:gd name="T56" fmla="*/ 101 w 266"/>
                  <a:gd name="T57" fmla="*/ 4 h 300"/>
                  <a:gd name="T58" fmla="*/ 15 w 266"/>
                  <a:gd name="T59" fmla="*/ 187 h 300"/>
                  <a:gd name="T60" fmla="*/ 101 w 266"/>
                  <a:gd name="T61" fmla="*/ 293 h 300"/>
                  <a:gd name="T62" fmla="*/ 200 w 266"/>
                  <a:gd name="T63" fmla="*/ 255 h 300"/>
                  <a:gd name="T64" fmla="*/ 211 w 266"/>
                  <a:gd name="T65" fmla="*/ 240 h 300"/>
                  <a:gd name="T66" fmla="*/ 211 w 266"/>
                  <a:gd name="T67" fmla="*/ 231 h 300"/>
                  <a:gd name="T68" fmla="*/ 189 w 266"/>
                  <a:gd name="T69" fmla="*/ 247 h 300"/>
                  <a:gd name="T70" fmla="*/ 161 w 266"/>
                  <a:gd name="T71" fmla="*/ 226 h 300"/>
                  <a:gd name="T72" fmla="*/ 124 w 266"/>
                  <a:gd name="T73" fmla="*/ 215 h 300"/>
                  <a:gd name="T74" fmla="*/ 105 w 266"/>
                  <a:gd name="T75" fmla="*/ 182 h 300"/>
                  <a:gd name="T76" fmla="*/ 85 w 266"/>
                  <a:gd name="T77" fmla="*/ 153 h 300"/>
                  <a:gd name="T78" fmla="*/ 74 w 266"/>
                  <a:gd name="T79" fmla="*/ 85 h 300"/>
                  <a:gd name="T80" fmla="*/ 99 w 266"/>
                  <a:gd name="T81" fmla="*/ 52 h 300"/>
                  <a:gd name="T82" fmla="*/ 126 w 266"/>
                  <a:gd name="T83" fmla="*/ 33 h 300"/>
                  <a:gd name="T84" fmla="*/ 147 w 266"/>
                  <a:gd name="T85" fmla="*/ 6 h 300"/>
                  <a:gd name="T86" fmla="*/ 142 w 266"/>
                  <a:gd name="T87" fmla="*/ 0 h 300"/>
                  <a:gd name="T88" fmla="*/ 131 w 266"/>
                  <a:gd name="T89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6" h="300">
                    <a:moveTo>
                      <a:pt x="231" y="262"/>
                    </a:moveTo>
                    <a:cubicBezTo>
                      <a:pt x="231" y="262"/>
                      <a:pt x="232" y="262"/>
                      <a:pt x="232" y="262"/>
                    </a:cubicBezTo>
                    <a:cubicBezTo>
                      <a:pt x="232" y="262"/>
                      <a:pt x="232" y="262"/>
                      <a:pt x="232" y="262"/>
                    </a:cubicBezTo>
                    <a:cubicBezTo>
                      <a:pt x="232" y="262"/>
                      <a:pt x="232" y="262"/>
                      <a:pt x="231" y="262"/>
                    </a:cubicBezTo>
                    <a:moveTo>
                      <a:pt x="221" y="258"/>
                    </a:moveTo>
                    <a:cubicBezTo>
                      <a:pt x="219" y="264"/>
                      <a:pt x="217" y="270"/>
                      <a:pt x="215" y="276"/>
                    </a:cubicBezTo>
                    <a:cubicBezTo>
                      <a:pt x="219" y="274"/>
                      <a:pt x="223" y="271"/>
                      <a:pt x="226" y="268"/>
                    </a:cubicBezTo>
                    <a:cubicBezTo>
                      <a:pt x="225" y="264"/>
                      <a:pt x="223" y="261"/>
                      <a:pt x="221" y="258"/>
                    </a:cubicBezTo>
                    <a:moveTo>
                      <a:pt x="237" y="235"/>
                    </a:moveTo>
                    <a:cubicBezTo>
                      <a:pt x="235" y="237"/>
                      <a:pt x="233" y="239"/>
                      <a:pt x="231" y="240"/>
                    </a:cubicBezTo>
                    <a:cubicBezTo>
                      <a:pt x="231" y="240"/>
                      <a:pt x="231" y="240"/>
                      <a:pt x="231" y="240"/>
                    </a:cubicBezTo>
                    <a:cubicBezTo>
                      <a:pt x="229" y="243"/>
                      <a:pt x="227" y="247"/>
                      <a:pt x="225" y="250"/>
                    </a:cubicBezTo>
                    <a:cubicBezTo>
                      <a:pt x="227" y="251"/>
                      <a:pt x="229" y="252"/>
                      <a:pt x="230" y="252"/>
                    </a:cubicBezTo>
                    <a:cubicBezTo>
                      <a:pt x="233" y="252"/>
                      <a:pt x="235" y="251"/>
                      <a:pt x="236" y="248"/>
                    </a:cubicBezTo>
                    <a:cubicBezTo>
                      <a:pt x="237" y="245"/>
                      <a:pt x="238" y="240"/>
                      <a:pt x="237" y="235"/>
                    </a:cubicBezTo>
                    <a:moveTo>
                      <a:pt x="247" y="197"/>
                    </a:moveTo>
                    <a:cubicBezTo>
                      <a:pt x="243" y="197"/>
                      <a:pt x="239" y="198"/>
                      <a:pt x="235" y="201"/>
                    </a:cubicBezTo>
                    <a:cubicBezTo>
                      <a:pt x="233" y="202"/>
                      <a:pt x="232" y="203"/>
                      <a:pt x="231" y="204"/>
                    </a:cubicBezTo>
                    <a:cubicBezTo>
                      <a:pt x="225" y="210"/>
                      <a:pt x="222" y="222"/>
                      <a:pt x="222" y="232"/>
                    </a:cubicBezTo>
                    <a:cubicBezTo>
                      <a:pt x="226" y="229"/>
                      <a:pt x="229" y="227"/>
                      <a:pt x="231" y="226"/>
                    </a:cubicBezTo>
                    <a:cubicBezTo>
                      <a:pt x="231" y="224"/>
                      <a:pt x="231" y="222"/>
                      <a:pt x="231" y="221"/>
                    </a:cubicBezTo>
                    <a:cubicBezTo>
                      <a:pt x="233" y="213"/>
                      <a:pt x="236" y="209"/>
                      <a:pt x="241" y="208"/>
                    </a:cubicBezTo>
                    <a:cubicBezTo>
                      <a:pt x="243" y="207"/>
                      <a:pt x="244" y="207"/>
                      <a:pt x="246" y="207"/>
                    </a:cubicBezTo>
                    <a:cubicBezTo>
                      <a:pt x="247" y="206"/>
                      <a:pt x="248" y="206"/>
                      <a:pt x="248" y="206"/>
                    </a:cubicBezTo>
                    <a:cubicBezTo>
                      <a:pt x="250" y="206"/>
                      <a:pt x="252" y="207"/>
                      <a:pt x="254" y="210"/>
                    </a:cubicBezTo>
                    <a:cubicBezTo>
                      <a:pt x="254" y="211"/>
                      <a:pt x="255" y="213"/>
                      <a:pt x="256" y="214"/>
                    </a:cubicBezTo>
                    <a:cubicBezTo>
                      <a:pt x="254" y="215"/>
                      <a:pt x="253" y="217"/>
                      <a:pt x="252" y="219"/>
                    </a:cubicBezTo>
                    <a:cubicBezTo>
                      <a:pt x="249" y="223"/>
                      <a:pt x="246" y="226"/>
                      <a:pt x="243" y="230"/>
                    </a:cubicBezTo>
                    <a:cubicBezTo>
                      <a:pt x="246" y="235"/>
                      <a:pt x="246" y="242"/>
                      <a:pt x="244" y="249"/>
                    </a:cubicBezTo>
                    <a:cubicBezTo>
                      <a:pt x="251" y="241"/>
                      <a:pt x="256" y="233"/>
                      <a:pt x="259" y="226"/>
                    </a:cubicBezTo>
                    <a:cubicBezTo>
                      <a:pt x="263" y="220"/>
                      <a:pt x="265" y="215"/>
                      <a:pt x="265" y="211"/>
                    </a:cubicBezTo>
                    <a:cubicBezTo>
                      <a:pt x="266" y="208"/>
                      <a:pt x="264" y="206"/>
                      <a:pt x="262" y="206"/>
                    </a:cubicBezTo>
                    <a:cubicBezTo>
                      <a:pt x="262" y="206"/>
                      <a:pt x="261" y="206"/>
                      <a:pt x="261" y="206"/>
                    </a:cubicBezTo>
                    <a:cubicBezTo>
                      <a:pt x="258" y="200"/>
                      <a:pt x="252" y="197"/>
                      <a:pt x="247" y="197"/>
                    </a:cubicBezTo>
                    <a:moveTo>
                      <a:pt x="178" y="257"/>
                    </a:moveTo>
                    <a:cubicBezTo>
                      <a:pt x="168" y="257"/>
                      <a:pt x="158" y="256"/>
                      <a:pt x="147" y="252"/>
                    </a:cubicBezTo>
                    <a:cubicBezTo>
                      <a:pt x="147" y="250"/>
                      <a:pt x="147" y="249"/>
                      <a:pt x="147" y="248"/>
                    </a:cubicBezTo>
                    <a:cubicBezTo>
                      <a:pt x="151" y="241"/>
                      <a:pt x="158" y="235"/>
                      <a:pt x="163" y="235"/>
                    </a:cubicBezTo>
                    <a:cubicBezTo>
                      <a:pt x="164" y="235"/>
                      <a:pt x="165" y="235"/>
                      <a:pt x="166" y="236"/>
                    </a:cubicBezTo>
                    <a:cubicBezTo>
                      <a:pt x="167" y="236"/>
                      <a:pt x="169" y="236"/>
                      <a:pt x="170" y="236"/>
                    </a:cubicBezTo>
                    <a:cubicBezTo>
                      <a:pt x="170" y="236"/>
                      <a:pt x="170" y="236"/>
                      <a:pt x="171" y="236"/>
                    </a:cubicBezTo>
                    <a:cubicBezTo>
                      <a:pt x="177" y="239"/>
                      <a:pt x="181" y="244"/>
                      <a:pt x="182" y="250"/>
                    </a:cubicBezTo>
                    <a:cubicBezTo>
                      <a:pt x="183" y="253"/>
                      <a:pt x="184" y="255"/>
                      <a:pt x="186" y="257"/>
                    </a:cubicBezTo>
                    <a:cubicBezTo>
                      <a:pt x="183" y="257"/>
                      <a:pt x="181" y="257"/>
                      <a:pt x="178" y="257"/>
                    </a:cubicBezTo>
                    <a:moveTo>
                      <a:pt x="139" y="249"/>
                    </a:moveTo>
                    <a:cubicBezTo>
                      <a:pt x="129" y="244"/>
                      <a:pt x="119" y="237"/>
                      <a:pt x="109" y="228"/>
                    </a:cubicBezTo>
                    <a:cubicBezTo>
                      <a:pt x="113" y="226"/>
                      <a:pt x="119" y="224"/>
                      <a:pt x="124" y="224"/>
                    </a:cubicBezTo>
                    <a:cubicBezTo>
                      <a:pt x="129" y="224"/>
                      <a:pt x="133" y="226"/>
                      <a:pt x="135" y="231"/>
                    </a:cubicBezTo>
                    <a:cubicBezTo>
                      <a:pt x="137" y="234"/>
                      <a:pt x="140" y="240"/>
                      <a:pt x="140" y="245"/>
                    </a:cubicBezTo>
                    <a:cubicBezTo>
                      <a:pt x="140" y="246"/>
                      <a:pt x="139" y="247"/>
                      <a:pt x="139" y="249"/>
                    </a:cubicBezTo>
                    <a:moveTo>
                      <a:pt x="99" y="218"/>
                    </a:moveTo>
                    <a:cubicBezTo>
                      <a:pt x="92" y="211"/>
                      <a:pt x="85" y="202"/>
                      <a:pt x="79" y="192"/>
                    </a:cubicBezTo>
                    <a:cubicBezTo>
                      <a:pt x="77" y="190"/>
                      <a:pt x="76" y="187"/>
                      <a:pt x="75" y="185"/>
                    </a:cubicBezTo>
                    <a:cubicBezTo>
                      <a:pt x="77" y="185"/>
                      <a:pt x="80" y="184"/>
                      <a:pt x="83" y="184"/>
                    </a:cubicBezTo>
                    <a:cubicBezTo>
                      <a:pt x="96" y="184"/>
                      <a:pt x="109" y="191"/>
                      <a:pt x="102" y="210"/>
                    </a:cubicBezTo>
                    <a:cubicBezTo>
                      <a:pt x="101" y="213"/>
                      <a:pt x="100" y="215"/>
                      <a:pt x="99" y="218"/>
                    </a:cubicBezTo>
                    <a:moveTo>
                      <a:pt x="70" y="176"/>
                    </a:moveTo>
                    <a:cubicBezTo>
                      <a:pt x="63" y="163"/>
                      <a:pt x="59" y="150"/>
                      <a:pt x="58" y="137"/>
                    </a:cubicBezTo>
                    <a:cubicBezTo>
                      <a:pt x="66" y="140"/>
                      <a:pt x="78" y="146"/>
                      <a:pt x="78" y="157"/>
                    </a:cubicBezTo>
                    <a:cubicBezTo>
                      <a:pt x="78" y="165"/>
                      <a:pt x="75" y="171"/>
                      <a:pt x="70" y="176"/>
                    </a:cubicBezTo>
                    <a:moveTo>
                      <a:pt x="58" y="128"/>
                    </a:moveTo>
                    <a:cubicBezTo>
                      <a:pt x="57" y="128"/>
                      <a:pt x="57" y="128"/>
                      <a:pt x="57" y="128"/>
                    </a:cubicBezTo>
                    <a:cubicBezTo>
                      <a:pt x="56" y="113"/>
                      <a:pt x="58" y="98"/>
                      <a:pt x="63" y="85"/>
                    </a:cubicBezTo>
                    <a:cubicBezTo>
                      <a:pt x="70" y="90"/>
                      <a:pt x="75" y="101"/>
                      <a:pt x="74" y="111"/>
                    </a:cubicBezTo>
                    <a:cubicBezTo>
                      <a:pt x="74" y="114"/>
                      <a:pt x="64" y="128"/>
                      <a:pt x="58" y="128"/>
                    </a:cubicBezTo>
                    <a:moveTo>
                      <a:pt x="71" y="77"/>
                    </a:moveTo>
                    <a:cubicBezTo>
                      <a:pt x="69" y="77"/>
                      <a:pt x="68" y="77"/>
                      <a:pt x="66" y="77"/>
                    </a:cubicBezTo>
                    <a:cubicBezTo>
                      <a:pt x="71" y="65"/>
                      <a:pt x="78" y="54"/>
                      <a:pt x="86" y="45"/>
                    </a:cubicBezTo>
                    <a:cubicBezTo>
                      <a:pt x="89" y="52"/>
                      <a:pt x="90" y="58"/>
                      <a:pt x="87" y="65"/>
                    </a:cubicBezTo>
                    <a:cubicBezTo>
                      <a:pt x="82" y="73"/>
                      <a:pt x="77" y="77"/>
                      <a:pt x="71" y="77"/>
                    </a:cubicBezTo>
                    <a:moveTo>
                      <a:pt x="98" y="43"/>
                    </a:moveTo>
                    <a:cubicBezTo>
                      <a:pt x="96" y="43"/>
                      <a:pt x="94" y="42"/>
                      <a:pt x="92" y="39"/>
                    </a:cubicBezTo>
                    <a:cubicBezTo>
                      <a:pt x="99" y="32"/>
                      <a:pt x="106" y="26"/>
                      <a:pt x="113" y="21"/>
                    </a:cubicBezTo>
                    <a:cubicBezTo>
                      <a:pt x="114" y="27"/>
                      <a:pt x="113" y="34"/>
                      <a:pt x="108" y="38"/>
                    </a:cubicBezTo>
                    <a:cubicBezTo>
                      <a:pt x="105" y="40"/>
                      <a:pt x="102" y="43"/>
                      <a:pt x="98" y="43"/>
                    </a:cubicBezTo>
                    <a:moveTo>
                      <a:pt x="133" y="11"/>
                    </a:moveTo>
                    <a:cubicBezTo>
                      <a:pt x="135" y="10"/>
                      <a:pt x="138" y="10"/>
                      <a:pt x="140" y="9"/>
                    </a:cubicBezTo>
                    <a:cubicBezTo>
                      <a:pt x="139" y="12"/>
                      <a:pt x="137" y="17"/>
                      <a:pt x="134" y="19"/>
                    </a:cubicBezTo>
                    <a:cubicBezTo>
                      <a:pt x="134" y="20"/>
                      <a:pt x="133" y="21"/>
                      <a:pt x="132" y="21"/>
                    </a:cubicBezTo>
                    <a:cubicBezTo>
                      <a:pt x="131" y="22"/>
                      <a:pt x="129" y="22"/>
                      <a:pt x="128" y="22"/>
                    </a:cubicBezTo>
                    <a:cubicBezTo>
                      <a:pt x="125" y="22"/>
                      <a:pt x="123" y="20"/>
                      <a:pt x="121" y="16"/>
                    </a:cubicBezTo>
                    <a:cubicBezTo>
                      <a:pt x="125" y="14"/>
                      <a:pt x="129" y="13"/>
                      <a:pt x="133" y="11"/>
                    </a:cubicBezTo>
                    <a:moveTo>
                      <a:pt x="131" y="0"/>
                    </a:moveTo>
                    <a:cubicBezTo>
                      <a:pt x="131" y="0"/>
                      <a:pt x="130" y="0"/>
                      <a:pt x="130" y="0"/>
                    </a:cubicBezTo>
                    <a:cubicBezTo>
                      <a:pt x="127" y="0"/>
                      <a:pt x="124" y="0"/>
                      <a:pt x="121" y="0"/>
                    </a:cubicBezTo>
                    <a:cubicBezTo>
                      <a:pt x="115" y="1"/>
                      <a:pt x="109" y="2"/>
                      <a:pt x="103" y="4"/>
                    </a:cubicBezTo>
                    <a:cubicBezTo>
                      <a:pt x="102" y="4"/>
                      <a:pt x="101" y="4"/>
                      <a:pt x="101" y="4"/>
                    </a:cubicBezTo>
                    <a:cubicBezTo>
                      <a:pt x="82" y="9"/>
                      <a:pt x="61" y="21"/>
                      <a:pt x="39" y="46"/>
                    </a:cubicBezTo>
                    <a:cubicBezTo>
                      <a:pt x="36" y="50"/>
                      <a:pt x="33" y="54"/>
                      <a:pt x="29" y="59"/>
                    </a:cubicBezTo>
                    <a:cubicBezTo>
                      <a:pt x="9" y="87"/>
                      <a:pt x="0" y="135"/>
                      <a:pt x="15" y="187"/>
                    </a:cubicBezTo>
                    <a:cubicBezTo>
                      <a:pt x="16" y="193"/>
                      <a:pt x="18" y="199"/>
                      <a:pt x="20" y="205"/>
                    </a:cubicBezTo>
                    <a:cubicBezTo>
                      <a:pt x="32" y="238"/>
                      <a:pt x="51" y="261"/>
                      <a:pt x="70" y="276"/>
                    </a:cubicBezTo>
                    <a:cubicBezTo>
                      <a:pt x="81" y="284"/>
                      <a:pt x="92" y="290"/>
                      <a:pt x="101" y="293"/>
                    </a:cubicBezTo>
                    <a:cubicBezTo>
                      <a:pt x="116" y="298"/>
                      <a:pt x="130" y="300"/>
                      <a:pt x="143" y="300"/>
                    </a:cubicBezTo>
                    <a:cubicBezTo>
                      <a:pt x="157" y="300"/>
                      <a:pt x="169" y="298"/>
                      <a:pt x="180" y="294"/>
                    </a:cubicBezTo>
                    <a:cubicBezTo>
                      <a:pt x="185" y="277"/>
                      <a:pt x="193" y="265"/>
                      <a:pt x="200" y="255"/>
                    </a:cubicBezTo>
                    <a:cubicBezTo>
                      <a:pt x="198" y="255"/>
                      <a:pt x="197" y="255"/>
                      <a:pt x="196" y="256"/>
                    </a:cubicBezTo>
                    <a:cubicBezTo>
                      <a:pt x="197" y="250"/>
                      <a:pt x="198" y="245"/>
                      <a:pt x="204" y="242"/>
                    </a:cubicBezTo>
                    <a:cubicBezTo>
                      <a:pt x="207" y="241"/>
                      <a:pt x="209" y="240"/>
                      <a:pt x="211" y="240"/>
                    </a:cubicBezTo>
                    <a:cubicBezTo>
                      <a:pt x="212" y="240"/>
                      <a:pt x="212" y="240"/>
                      <a:pt x="213" y="240"/>
                    </a:cubicBezTo>
                    <a:cubicBezTo>
                      <a:pt x="215" y="238"/>
                      <a:pt x="218" y="236"/>
                      <a:pt x="220" y="234"/>
                    </a:cubicBezTo>
                    <a:cubicBezTo>
                      <a:pt x="217" y="232"/>
                      <a:pt x="214" y="231"/>
                      <a:pt x="211" y="231"/>
                    </a:cubicBezTo>
                    <a:cubicBezTo>
                      <a:pt x="209" y="231"/>
                      <a:pt x="207" y="231"/>
                      <a:pt x="204" y="233"/>
                    </a:cubicBezTo>
                    <a:cubicBezTo>
                      <a:pt x="201" y="235"/>
                      <a:pt x="194" y="237"/>
                      <a:pt x="191" y="241"/>
                    </a:cubicBezTo>
                    <a:cubicBezTo>
                      <a:pt x="190" y="243"/>
                      <a:pt x="189" y="245"/>
                      <a:pt x="189" y="247"/>
                    </a:cubicBezTo>
                    <a:cubicBezTo>
                      <a:pt x="186" y="241"/>
                      <a:pt x="184" y="235"/>
                      <a:pt x="179" y="231"/>
                    </a:cubicBezTo>
                    <a:cubicBezTo>
                      <a:pt x="176" y="228"/>
                      <a:pt x="168" y="226"/>
                      <a:pt x="164" y="226"/>
                    </a:cubicBezTo>
                    <a:cubicBezTo>
                      <a:pt x="163" y="226"/>
                      <a:pt x="162" y="226"/>
                      <a:pt x="161" y="226"/>
                    </a:cubicBezTo>
                    <a:cubicBezTo>
                      <a:pt x="156" y="228"/>
                      <a:pt x="150" y="232"/>
                      <a:pt x="146" y="237"/>
                    </a:cubicBezTo>
                    <a:cubicBezTo>
                      <a:pt x="145" y="231"/>
                      <a:pt x="142" y="226"/>
                      <a:pt x="139" y="223"/>
                    </a:cubicBezTo>
                    <a:cubicBezTo>
                      <a:pt x="136" y="217"/>
                      <a:pt x="130" y="215"/>
                      <a:pt x="124" y="215"/>
                    </a:cubicBezTo>
                    <a:cubicBezTo>
                      <a:pt x="118" y="215"/>
                      <a:pt x="111" y="218"/>
                      <a:pt x="105" y="220"/>
                    </a:cubicBezTo>
                    <a:cubicBezTo>
                      <a:pt x="107" y="215"/>
                      <a:pt x="110" y="209"/>
                      <a:pt x="111" y="205"/>
                    </a:cubicBezTo>
                    <a:cubicBezTo>
                      <a:pt x="113" y="198"/>
                      <a:pt x="108" y="188"/>
                      <a:pt x="105" y="182"/>
                    </a:cubicBezTo>
                    <a:cubicBezTo>
                      <a:pt x="101" y="177"/>
                      <a:pt x="94" y="175"/>
                      <a:pt x="87" y="175"/>
                    </a:cubicBezTo>
                    <a:cubicBezTo>
                      <a:pt x="85" y="175"/>
                      <a:pt x="83" y="175"/>
                      <a:pt x="80" y="175"/>
                    </a:cubicBezTo>
                    <a:cubicBezTo>
                      <a:pt x="84" y="169"/>
                      <a:pt x="86" y="162"/>
                      <a:pt x="85" y="153"/>
                    </a:cubicBezTo>
                    <a:cubicBezTo>
                      <a:pt x="83" y="143"/>
                      <a:pt x="76" y="137"/>
                      <a:pt x="68" y="133"/>
                    </a:cubicBezTo>
                    <a:cubicBezTo>
                      <a:pt x="74" y="128"/>
                      <a:pt x="79" y="121"/>
                      <a:pt x="81" y="117"/>
                    </a:cubicBezTo>
                    <a:cubicBezTo>
                      <a:pt x="85" y="107"/>
                      <a:pt x="81" y="94"/>
                      <a:pt x="74" y="85"/>
                    </a:cubicBezTo>
                    <a:cubicBezTo>
                      <a:pt x="81" y="84"/>
                      <a:pt x="86" y="80"/>
                      <a:pt x="92" y="73"/>
                    </a:cubicBezTo>
                    <a:cubicBezTo>
                      <a:pt x="96" y="66"/>
                      <a:pt x="97" y="59"/>
                      <a:pt x="96" y="52"/>
                    </a:cubicBezTo>
                    <a:cubicBezTo>
                      <a:pt x="97" y="52"/>
                      <a:pt x="98" y="52"/>
                      <a:pt x="99" y="52"/>
                    </a:cubicBezTo>
                    <a:cubicBezTo>
                      <a:pt x="101" y="52"/>
                      <a:pt x="105" y="51"/>
                      <a:pt x="108" y="49"/>
                    </a:cubicBezTo>
                    <a:cubicBezTo>
                      <a:pt x="115" y="44"/>
                      <a:pt x="119" y="37"/>
                      <a:pt x="120" y="30"/>
                    </a:cubicBezTo>
                    <a:cubicBezTo>
                      <a:pt x="122" y="32"/>
                      <a:pt x="124" y="33"/>
                      <a:pt x="126" y="33"/>
                    </a:cubicBezTo>
                    <a:cubicBezTo>
                      <a:pt x="128" y="33"/>
                      <a:pt x="131" y="31"/>
                      <a:pt x="135" y="29"/>
                    </a:cubicBezTo>
                    <a:cubicBezTo>
                      <a:pt x="136" y="29"/>
                      <a:pt x="136" y="28"/>
                      <a:pt x="137" y="28"/>
                    </a:cubicBezTo>
                    <a:cubicBezTo>
                      <a:pt x="143" y="23"/>
                      <a:pt x="148" y="15"/>
                      <a:pt x="147" y="6"/>
                    </a:cubicBezTo>
                    <a:cubicBezTo>
                      <a:pt x="147" y="4"/>
                      <a:pt x="146" y="3"/>
                      <a:pt x="145" y="2"/>
                    </a:cubicBezTo>
                    <a:cubicBezTo>
                      <a:pt x="144" y="1"/>
                      <a:pt x="143" y="0"/>
                      <a:pt x="142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141" y="0"/>
                      <a:pt x="141" y="0"/>
                    </a:cubicBezTo>
                    <a:cubicBezTo>
                      <a:pt x="140" y="0"/>
                      <a:pt x="139" y="0"/>
                      <a:pt x="137" y="0"/>
                    </a:cubicBezTo>
                    <a:cubicBezTo>
                      <a:pt x="135" y="0"/>
                      <a:pt x="133" y="0"/>
                      <a:pt x="1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" name="Group 1055"/>
            <p:cNvGrpSpPr/>
            <p:nvPr/>
          </p:nvGrpSpPr>
          <p:grpSpPr bwMode="auto">
            <a:xfrm>
              <a:off x="1904" y="2321"/>
              <a:ext cx="2043" cy="1916"/>
              <a:chOff x="1904" y="2321"/>
              <a:chExt cx="2043" cy="1916"/>
            </a:xfrm>
            <a:grpFill/>
          </p:grpSpPr>
          <p:sp>
            <p:nvSpPr>
              <p:cNvPr id="284" name="Freeform 855"/>
              <p:cNvSpPr>
                <a:spLocks noEditPoints="1"/>
              </p:cNvSpPr>
              <p:nvPr/>
            </p:nvSpPr>
            <p:spPr bwMode="auto">
              <a:xfrm>
                <a:off x="2960" y="2932"/>
                <a:ext cx="140" cy="133"/>
              </a:xfrm>
              <a:custGeom>
                <a:avLst/>
                <a:gdLst>
                  <a:gd name="T0" fmla="*/ 158 w 282"/>
                  <a:gd name="T1" fmla="*/ 207 h 270"/>
                  <a:gd name="T2" fmla="*/ 181 w 282"/>
                  <a:gd name="T3" fmla="*/ 193 h 270"/>
                  <a:gd name="T4" fmla="*/ 194 w 282"/>
                  <a:gd name="T5" fmla="*/ 205 h 270"/>
                  <a:gd name="T6" fmla="*/ 144 w 282"/>
                  <a:gd name="T7" fmla="*/ 205 h 270"/>
                  <a:gd name="T8" fmla="*/ 107 w 282"/>
                  <a:gd name="T9" fmla="*/ 193 h 270"/>
                  <a:gd name="T10" fmla="*/ 143 w 282"/>
                  <a:gd name="T11" fmla="*/ 197 h 270"/>
                  <a:gd name="T12" fmla="*/ 202 w 282"/>
                  <a:gd name="T13" fmla="*/ 203 h 270"/>
                  <a:gd name="T14" fmla="*/ 209 w 282"/>
                  <a:gd name="T15" fmla="*/ 179 h 270"/>
                  <a:gd name="T16" fmla="*/ 218 w 282"/>
                  <a:gd name="T17" fmla="*/ 176 h 270"/>
                  <a:gd name="T18" fmla="*/ 237 w 282"/>
                  <a:gd name="T19" fmla="*/ 184 h 270"/>
                  <a:gd name="T20" fmla="*/ 97 w 282"/>
                  <a:gd name="T21" fmla="*/ 188 h 270"/>
                  <a:gd name="T22" fmla="*/ 80 w 282"/>
                  <a:gd name="T23" fmla="*/ 161 h 270"/>
                  <a:gd name="T24" fmla="*/ 97 w 282"/>
                  <a:gd name="T25" fmla="*/ 188 h 270"/>
                  <a:gd name="T26" fmla="*/ 244 w 282"/>
                  <a:gd name="T27" fmla="*/ 161 h 270"/>
                  <a:gd name="T28" fmla="*/ 261 w 282"/>
                  <a:gd name="T29" fmla="*/ 152 h 270"/>
                  <a:gd name="T30" fmla="*/ 61 w 282"/>
                  <a:gd name="T31" fmla="*/ 156 h 270"/>
                  <a:gd name="T32" fmla="*/ 43 w 282"/>
                  <a:gd name="T33" fmla="*/ 118 h 270"/>
                  <a:gd name="T34" fmla="*/ 61 w 282"/>
                  <a:gd name="T35" fmla="*/ 156 h 270"/>
                  <a:gd name="T36" fmla="*/ 258 w 282"/>
                  <a:gd name="T37" fmla="*/ 106 h 270"/>
                  <a:gd name="T38" fmla="*/ 267 w 282"/>
                  <a:gd name="T39" fmla="*/ 104 h 270"/>
                  <a:gd name="T40" fmla="*/ 270 w 282"/>
                  <a:gd name="T41" fmla="*/ 120 h 270"/>
                  <a:gd name="T42" fmla="*/ 254 w 282"/>
                  <a:gd name="T43" fmla="*/ 127 h 270"/>
                  <a:gd name="T44" fmla="*/ 41 w 282"/>
                  <a:gd name="T45" fmla="*/ 109 h 270"/>
                  <a:gd name="T46" fmla="*/ 51 w 282"/>
                  <a:gd name="T47" fmla="*/ 87 h 270"/>
                  <a:gd name="T48" fmla="*/ 43 w 282"/>
                  <a:gd name="T49" fmla="*/ 52 h 270"/>
                  <a:gd name="T50" fmla="*/ 54 w 282"/>
                  <a:gd name="T51" fmla="*/ 44 h 270"/>
                  <a:gd name="T52" fmla="*/ 44 w 282"/>
                  <a:gd name="T53" fmla="*/ 63 h 270"/>
                  <a:gd name="T54" fmla="*/ 43 w 282"/>
                  <a:gd name="T55" fmla="*/ 52 h 270"/>
                  <a:gd name="T56" fmla="*/ 64 w 282"/>
                  <a:gd name="T57" fmla="*/ 9 h 270"/>
                  <a:gd name="T58" fmla="*/ 64 w 282"/>
                  <a:gd name="T59" fmla="*/ 24 h 270"/>
                  <a:gd name="T60" fmla="*/ 53 w 282"/>
                  <a:gd name="T61" fmla="*/ 26 h 270"/>
                  <a:gd name="T62" fmla="*/ 63 w 282"/>
                  <a:gd name="T63" fmla="*/ 0 h 270"/>
                  <a:gd name="T64" fmla="*/ 59 w 282"/>
                  <a:gd name="T65" fmla="*/ 2 h 270"/>
                  <a:gd name="T66" fmla="*/ 48 w 282"/>
                  <a:gd name="T67" fmla="*/ 10 h 270"/>
                  <a:gd name="T68" fmla="*/ 28 w 282"/>
                  <a:gd name="T69" fmla="*/ 31 h 270"/>
                  <a:gd name="T70" fmla="*/ 1 w 282"/>
                  <a:gd name="T71" fmla="*/ 117 h 270"/>
                  <a:gd name="T72" fmla="*/ 64 w 282"/>
                  <a:gd name="T73" fmla="*/ 235 h 270"/>
                  <a:gd name="T74" fmla="*/ 156 w 282"/>
                  <a:gd name="T75" fmla="*/ 270 h 270"/>
                  <a:gd name="T76" fmla="*/ 281 w 282"/>
                  <a:gd name="T77" fmla="*/ 122 h 270"/>
                  <a:gd name="T78" fmla="*/ 274 w 282"/>
                  <a:gd name="T79" fmla="*/ 96 h 270"/>
                  <a:gd name="T80" fmla="*/ 263 w 282"/>
                  <a:gd name="T81" fmla="*/ 95 h 270"/>
                  <a:gd name="T82" fmla="*/ 245 w 282"/>
                  <a:gd name="T83" fmla="*/ 114 h 270"/>
                  <a:gd name="T84" fmla="*/ 239 w 282"/>
                  <a:gd name="T85" fmla="*/ 153 h 270"/>
                  <a:gd name="T86" fmla="*/ 234 w 282"/>
                  <a:gd name="T87" fmla="*/ 174 h 270"/>
                  <a:gd name="T88" fmla="*/ 216 w 282"/>
                  <a:gd name="T89" fmla="*/ 166 h 270"/>
                  <a:gd name="T90" fmla="*/ 193 w 282"/>
                  <a:gd name="T91" fmla="*/ 191 h 270"/>
                  <a:gd name="T92" fmla="*/ 175 w 282"/>
                  <a:gd name="T93" fmla="*/ 183 h 270"/>
                  <a:gd name="T94" fmla="*/ 147 w 282"/>
                  <a:gd name="T95" fmla="*/ 187 h 270"/>
                  <a:gd name="T96" fmla="*/ 125 w 282"/>
                  <a:gd name="T97" fmla="*/ 171 h 270"/>
                  <a:gd name="T98" fmla="*/ 98 w 282"/>
                  <a:gd name="T99" fmla="*/ 160 h 270"/>
                  <a:gd name="T100" fmla="*/ 72 w 282"/>
                  <a:gd name="T101" fmla="*/ 154 h 270"/>
                  <a:gd name="T102" fmla="*/ 52 w 282"/>
                  <a:gd name="T103" fmla="*/ 111 h 270"/>
                  <a:gd name="T104" fmla="*/ 51 w 282"/>
                  <a:gd name="T105" fmla="*/ 71 h 270"/>
                  <a:gd name="T106" fmla="*/ 60 w 282"/>
                  <a:gd name="T107" fmla="*/ 38 h 270"/>
                  <a:gd name="T108" fmla="*/ 60 w 282"/>
                  <a:gd name="T109" fmla="*/ 38 h 270"/>
                  <a:gd name="T110" fmla="*/ 71 w 282"/>
                  <a:gd name="T111" fmla="*/ 28 h 270"/>
                  <a:gd name="T112" fmla="*/ 71 w 282"/>
                  <a:gd name="T113" fmla="*/ 6 h 270"/>
                  <a:gd name="T114" fmla="*/ 66 w 282"/>
                  <a:gd name="T115" fmla="*/ 0 h 270"/>
                  <a:gd name="T116" fmla="*/ 63 w 282"/>
                  <a:gd name="T117" fmla="*/ 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82" h="270">
                    <a:moveTo>
                      <a:pt x="171" y="208"/>
                    </a:moveTo>
                    <a:cubicBezTo>
                      <a:pt x="167" y="208"/>
                      <a:pt x="163" y="207"/>
                      <a:pt x="158" y="207"/>
                    </a:cubicBezTo>
                    <a:cubicBezTo>
                      <a:pt x="162" y="200"/>
                      <a:pt x="169" y="192"/>
                      <a:pt x="176" y="192"/>
                    </a:cubicBezTo>
                    <a:cubicBezTo>
                      <a:pt x="178" y="192"/>
                      <a:pt x="180" y="192"/>
                      <a:pt x="181" y="193"/>
                    </a:cubicBezTo>
                    <a:cubicBezTo>
                      <a:pt x="184" y="195"/>
                      <a:pt x="190" y="198"/>
                      <a:pt x="193" y="202"/>
                    </a:cubicBezTo>
                    <a:cubicBezTo>
                      <a:pt x="193" y="203"/>
                      <a:pt x="194" y="204"/>
                      <a:pt x="194" y="205"/>
                    </a:cubicBezTo>
                    <a:cubicBezTo>
                      <a:pt x="187" y="207"/>
                      <a:pt x="179" y="208"/>
                      <a:pt x="171" y="208"/>
                    </a:cubicBezTo>
                    <a:moveTo>
                      <a:pt x="144" y="205"/>
                    </a:moveTo>
                    <a:cubicBezTo>
                      <a:pt x="135" y="203"/>
                      <a:pt x="125" y="200"/>
                      <a:pt x="114" y="196"/>
                    </a:cubicBezTo>
                    <a:cubicBezTo>
                      <a:pt x="111" y="195"/>
                      <a:pt x="109" y="194"/>
                      <a:pt x="107" y="193"/>
                    </a:cubicBezTo>
                    <a:cubicBezTo>
                      <a:pt x="112" y="187"/>
                      <a:pt x="120" y="181"/>
                      <a:pt x="128" y="181"/>
                    </a:cubicBezTo>
                    <a:cubicBezTo>
                      <a:pt x="134" y="181"/>
                      <a:pt x="140" y="185"/>
                      <a:pt x="143" y="197"/>
                    </a:cubicBezTo>
                    <a:cubicBezTo>
                      <a:pt x="143" y="199"/>
                      <a:pt x="144" y="202"/>
                      <a:pt x="144" y="205"/>
                    </a:cubicBezTo>
                    <a:moveTo>
                      <a:pt x="202" y="203"/>
                    </a:moveTo>
                    <a:cubicBezTo>
                      <a:pt x="202" y="202"/>
                      <a:pt x="201" y="201"/>
                      <a:pt x="200" y="200"/>
                    </a:cubicBezTo>
                    <a:cubicBezTo>
                      <a:pt x="199" y="191"/>
                      <a:pt x="203" y="180"/>
                      <a:pt x="209" y="179"/>
                    </a:cubicBezTo>
                    <a:cubicBezTo>
                      <a:pt x="211" y="178"/>
                      <a:pt x="212" y="177"/>
                      <a:pt x="213" y="176"/>
                    </a:cubicBezTo>
                    <a:cubicBezTo>
                      <a:pt x="215" y="176"/>
                      <a:pt x="216" y="176"/>
                      <a:pt x="218" y="176"/>
                    </a:cubicBezTo>
                    <a:cubicBezTo>
                      <a:pt x="222" y="176"/>
                      <a:pt x="226" y="177"/>
                      <a:pt x="230" y="180"/>
                    </a:cubicBezTo>
                    <a:cubicBezTo>
                      <a:pt x="232" y="182"/>
                      <a:pt x="235" y="183"/>
                      <a:pt x="237" y="184"/>
                    </a:cubicBezTo>
                    <a:cubicBezTo>
                      <a:pt x="227" y="192"/>
                      <a:pt x="216" y="199"/>
                      <a:pt x="202" y="203"/>
                    </a:cubicBezTo>
                    <a:moveTo>
                      <a:pt x="97" y="188"/>
                    </a:moveTo>
                    <a:cubicBezTo>
                      <a:pt x="85" y="181"/>
                      <a:pt x="75" y="173"/>
                      <a:pt x="67" y="163"/>
                    </a:cubicBezTo>
                    <a:cubicBezTo>
                      <a:pt x="71" y="162"/>
                      <a:pt x="76" y="161"/>
                      <a:pt x="80" y="161"/>
                    </a:cubicBezTo>
                    <a:cubicBezTo>
                      <a:pt x="86" y="161"/>
                      <a:pt x="91" y="163"/>
                      <a:pt x="94" y="168"/>
                    </a:cubicBezTo>
                    <a:cubicBezTo>
                      <a:pt x="99" y="174"/>
                      <a:pt x="99" y="181"/>
                      <a:pt x="97" y="188"/>
                    </a:cubicBezTo>
                    <a:moveTo>
                      <a:pt x="244" y="177"/>
                    </a:moveTo>
                    <a:cubicBezTo>
                      <a:pt x="242" y="171"/>
                      <a:pt x="240" y="167"/>
                      <a:pt x="244" y="161"/>
                    </a:cubicBezTo>
                    <a:cubicBezTo>
                      <a:pt x="247" y="154"/>
                      <a:pt x="252" y="152"/>
                      <a:pt x="259" y="152"/>
                    </a:cubicBezTo>
                    <a:cubicBezTo>
                      <a:pt x="259" y="152"/>
                      <a:pt x="260" y="152"/>
                      <a:pt x="261" y="152"/>
                    </a:cubicBezTo>
                    <a:cubicBezTo>
                      <a:pt x="256" y="161"/>
                      <a:pt x="251" y="169"/>
                      <a:pt x="244" y="177"/>
                    </a:cubicBezTo>
                    <a:moveTo>
                      <a:pt x="61" y="156"/>
                    </a:moveTo>
                    <a:cubicBezTo>
                      <a:pt x="52" y="144"/>
                      <a:pt x="46" y="131"/>
                      <a:pt x="43" y="118"/>
                    </a:cubicBezTo>
                    <a:cubicBezTo>
                      <a:pt x="43" y="118"/>
                      <a:pt x="43" y="118"/>
                      <a:pt x="43" y="118"/>
                    </a:cubicBezTo>
                    <a:cubicBezTo>
                      <a:pt x="52" y="118"/>
                      <a:pt x="62" y="124"/>
                      <a:pt x="66" y="132"/>
                    </a:cubicBezTo>
                    <a:cubicBezTo>
                      <a:pt x="68" y="135"/>
                      <a:pt x="67" y="153"/>
                      <a:pt x="61" y="156"/>
                    </a:cubicBezTo>
                    <a:moveTo>
                      <a:pt x="253" y="114"/>
                    </a:moveTo>
                    <a:cubicBezTo>
                      <a:pt x="254" y="111"/>
                      <a:pt x="256" y="109"/>
                      <a:pt x="258" y="106"/>
                    </a:cubicBezTo>
                    <a:cubicBezTo>
                      <a:pt x="259" y="104"/>
                      <a:pt x="261" y="103"/>
                      <a:pt x="263" y="103"/>
                    </a:cubicBezTo>
                    <a:cubicBezTo>
                      <a:pt x="265" y="103"/>
                      <a:pt x="266" y="103"/>
                      <a:pt x="267" y="104"/>
                    </a:cubicBezTo>
                    <a:cubicBezTo>
                      <a:pt x="268" y="105"/>
                      <a:pt x="269" y="106"/>
                      <a:pt x="270" y="106"/>
                    </a:cubicBezTo>
                    <a:cubicBezTo>
                      <a:pt x="270" y="111"/>
                      <a:pt x="270" y="115"/>
                      <a:pt x="270" y="120"/>
                    </a:cubicBezTo>
                    <a:cubicBezTo>
                      <a:pt x="269" y="127"/>
                      <a:pt x="267" y="135"/>
                      <a:pt x="264" y="143"/>
                    </a:cubicBezTo>
                    <a:cubicBezTo>
                      <a:pt x="260" y="139"/>
                      <a:pt x="257" y="132"/>
                      <a:pt x="254" y="127"/>
                    </a:cubicBezTo>
                    <a:cubicBezTo>
                      <a:pt x="252" y="122"/>
                      <a:pt x="252" y="118"/>
                      <a:pt x="253" y="114"/>
                    </a:cubicBezTo>
                    <a:moveTo>
                      <a:pt x="41" y="109"/>
                    </a:moveTo>
                    <a:cubicBezTo>
                      <a:pt x="38" y="96"/>
                      <a:pt x="38" y="83"/>
                      <a:pt x="40" y="71"/>
                    </a:cubicBezTo>
                    <a:cubicBezTo>
                      <a:pt x="46" y="75"/>
                      <a:pt x="50" y="79"/>
                      <a:pt x="51" y="87"/>
                    </a:cubicBezTo>
                    <a:cubicBezTo>
                      <a:pt x="51" y="99"/>
                      <a:pt x="49" y="105"/>
                      <a:pt x="41" y="109"/>
                    </a:cubicBezTo>
                    <a:moveTo>
                      <a:pt x="43" y="52"/>
                    </a:moveTo>
                    <a:cubicBezTo>
                      <a:pt x="45" y="46"/>
                      <a:pt x="47" y="40"/>
                      <a:pt x="49" y="34"/>
                    </a:cubicBezTo>
                    <a:cubicBezTo>
                      <a:pt x="51" y="37"/>
                      <a:pt x="53" y="40"/>
                      <a:pt x="54" y="44"/>
                    </a:cubicBezTo>
                    <a:cubicBezTo>
                      <a:pt x="55" y="46"/>
                      <a:pt x="55" y="49"/>
                      <a:pt x="54" y="51"/>
                    </a:cubicBezTo>
                    <a:cubicBezTo>
                      <a:pt x="53" y="57"/>
                      <a:pt x="50" y="63"/>
                      <a:pt x="44" y="63"/>
                    </a:cubicBezTo>
                    <a:cubicBezTo>
                      <a:pt x="43" y="63"/>
                      <a:pt x="42" y="63"/>
                      <a:pt x="41" y="62"/>
                    </a:cubicBezTo>
                    <a:cubicBezTo>
                      <a:pt x="42" y="59"/>
                      <a:pt x="42" y="56"/>
                      <a:pt x="43" y="52"/>
                    </a:cubicBezTo>
                    <a:moveTo>
                      <a:pt x="59" y="16"/>
                    </a:moveTo>
                    <a:cubicBezTo>
                      <a:pt x="61" y="13"/>
                      <a:pt x="62" y="11"/>
                      <a:pt x="64" y="9"/>
                    </a:cubicBezTo>
                    <a:cubicBezTo>
                      <a:pt x="65" y="10"/>
                      <a:pt x="65" y="10"/>
                      <a:pt x="65" y="11"/>
                    </a:cubicBezTo>
                    <a:cubicBezTo>
                      <a:pt x="66" y="16"/>
                      <a:pt x="65" y="21"/>
                      <a:pt x="64" y="24"/>
                    </a:cubicBezTo>
                    <a:cubicBezTo>
                      <a:pt x="63" y="27"/>
                      <a:pt x="61" y="28"/>
                      <a:pt x="58" y="28"/>
                    </a:cubicBezTo>
                    <a:cubicBezTo>
                      <a:pt x="57" y="28"/>
                      <a:pt x="55" y="27"/>
                      <a:pt x="53" y="26"/>
                    </a:cubicBezTo>
                    <a:cubicBezTo>
                      <a:pt x="55" y="23"/>
                      <a:pt x="57" y="19"/>
                      <a:pt x="59" y="16"/>
                    </a:cubicBezTo>
                    <a:moveTo>
                      <a:pt x="63" y="0"/>
                    </a:moveTo>
                    <a:cubicBezTo>
                      <a:pt x="62" y="0"/>
                      <a:pt x="61" y="0"/>
                      <a:pt x="61" y="1"/>
                    </a:cubicBezTo>
                    <a:cubicBezTo>
                      <a:pt x="60" y="1"/>
                      <a:pt x="60" y="2"/>
                      <a:pt x="59" y="2"/>
                    </a:cubicBezTo>
                    <a:cubicBezTo>
                      <a:pt x="57" y="3"/>
                      <a:pt x="54" y="5"/>
                      <a:pt x="50" y="8"/>
                    </a:cubicBezTo>
                    <a:cubicBezTo>
                      <a:pt x="50" y="9"/>
                      <a:pt x="49" y="9"/>
                      <a:pt x="48" y="10"/>
                    </a:cubicBezTo>
                    <a:cubicBezTo>
                      <a:pt x="46" y="12"/>
                      <a:pt x="43" y="14"/>
                      <a:pt x="41" y="16"/>
                    </a:cubicBezTo>
                    <a:cubicBezTo>
                      <a:pt x="36" y="20"/>
                      <a:pt x="32" y="25"/>
                      <a:pt x="28" y="31"/>
                    </a:cubicBezTo>
                    <a:cubicBezTo>
                      <a:pt x="21" y="41"/>
                      <a:pt x="13" y="53"/>
                      <a:pt x="8" y="70"/>
                    </a:cubicBezTo>
                    <a:cubicBezTo>
                      <a:pt x="4" y="83"/>
                      <a:pt x="2" y="99"/>
                      <a:pt x="1" y="117"/>
                    </a:cubicBezTo>
                    <a:cubicBezTo>
                      <a:pt x="0" y="143"/>
                      <a:pt x="10" y="175"/>
                      <a:pt x="32" y="203"/>
                    </a:cubicBezTo>
                    <a:cubicBezTo>
                      <a:pt x="45" y="211"/>
                      <a:pt x="56" y="221"/>
                      <a:pt x="64" y="235"/>
                    </a:cubicBezTo>
                    <a:cubicBezTo>
                      <a:pt x="67" y="237"/>
                      <a:pt x="70" y="240"/>
                      <a:pt x="73" y="242"/>
                    </a:cubicBezTo>
                    <a:cubicBezTo>
                      <a:pt x="102" y="262"/>
                      <a:pt x="132" y="270"/>
                      <a:pt x="156" y="270"/>
                    </a:cubicBezTo>
                    <a:cubicBezTo>
                      <a:pt x="168" y="270"/>
                      <a:pt x="179" y="268"/>
                      <a:pt x="187" y="265"/>
                    </a:cubicBezTo>
                    <a:cubicBezTo>
                      <a:pt x="266" y="237"/>
                      <a:pt x="282" y="163"/>
                      <a:pt x="281" y="122"/>
                    </a:cubicBezTo>
                    <a:cubicBezTo>
                      <a:pt x="280" y="111"/>
                      <a:pt x="279" y="103"/>
                      <a:pt x="277" y="98"/>
                    </a:cubicBezTo>
                    <a:cubicBezTo>
                      <a:pt x="276" y="96"/>
                      <a:pt x="275" y="96"/>
                      <a:pt x="274" y="96"/>
                    </a:cubicBezTo>
                    <a:cubicBezTo>
                      <a:pt x="273" y="96"/>
                      <a:pt x="272" y="96"/>
                      <a:pt x="271" y="97"/>
                    </a:cubicBezTo>
                    <a:cubicBezTo>
                      <a:pt x="268" y="95"/>
                      <a:pt x="266" y="95"/>
                      <a:pt x="263" y="95"/>
                    </a:cubicBezTo>
                    <a:cubicBezTo>
                      <a:pt x="255" y="95"/>
                      <a:pt x="247" y="102"/>
                      <a:pt x="245" y="111"/>
                    </a:cubicBezTo>
                    <a:cubicBezTo>
                      <a:pt x="245" y="112"/>
                      <a:pt x="245" y="113"/>
                      <a:pt x="245" y="114"/>
                    </a:cubicBezTo>
                    <a:cubicBezTo>
                      <a:pt x="244" y="123"/>
                      <a:pt x="248" y="135"/>
                      <a:pt x="255" y="144"/>
                    </a:cubicBezTo>
                    <a:cubicBezTo>
                      <a:pt x="248" y="144"/>
                      <a:pt x="242" y="146"/>
                      <a:pt x="239" y="153"/>
                    </a:cubicBezTo>
                    <a:cubicBezTo>
                      <a:pt x="237" y="157"/>
                      <a:pt x="232" y="163"/>
                      <a:pt x="233" y="167"/>
                    </a:cubicBezTo>
                    <a:cubicBezTo>
                      <a:pt x="233" y="170"/>
                      <a:pt x="233" y="172"/>
                      <a:pt x="234" y="174"/>
                    </a:cubicBezTo>
                    <a:cubicBezTo>
                      <a:pt x="229" y="171"/>
                      <a:pt x="224" y="167"/>
                      <a:pt x="217" y="166"/>
                    </a:cubicBezTo>
                    <a:cubicBezTo>
                      <a:pt x="217" y="166"/>
                      <a:pt x="217" y="166"/>
                      <a:pt x="216" y="166"/>
                    </a:cubicBezTo>
                    <a:cubicBezTo>
                      <a:pt x="211" y="166"/>
                      <a:pt x="202" y="171"/>
                      <a:pt x="200" y="174"/>
                    </a:cubicBezTo>
                    <a:cubicBezTo>
                      <a:pt x="197" y="178"/>
                      <a:pt x="194" y="185"/>
                      <a:pt x="193" y="191"/>
                    </a:cubicBezTo>
                    <a:cubicBezTo>
                      <a:pt x="189" y="188"/>
                      <a:pt x="184" y="185"/>
                      <a:pt x="180" y="184"/>
                    </a:cubicBezTo>
                    <a:cubicBezTo>
                      <a:pt x="178" y="183"/>
                      <a:pt x="177" y="183"/>
                      <a:pt x="175" y="183"/>
                    </a:cubicBezTo>
                    <a:cubicBezTo>
                      <a:pt x="165" y="183"/>
                      <a:pt x="156" y="193"/>
                      <a:pt x="151" y="203"/>
                    </a:cubicBezTo>
                    <a:cubicBezTo>
                      <a:pt x="149" y="197"/>
                      <a:pt x="149" y="191"/>
                      <a:pt x="147" y="187"/>
                    </a:cubicBezTo>
                    <a:cubicBezTo>
                      <a:pt x="145" y="180"/>
                      <a:pt x="136" y="175"/>
                      <a:pt x="130" y="172"/>
                    </a:cubicBezTo>
                    <a:cubicBezTo>
                      <a:pt x="128" y="171"/>
                      <a:pt x="126" y="171"/>
                      <a:pt x="125" y="171"/>
                    </a:cubicBezTo>
                    <a:cubicBezTo>
                      <a:pt x="118" y="171"/>
                      <a:pt x="112" y="176"/>
                      <a:pt x="106" y="181"/>
                    </a:cubicBezTo>
                    <a:cubicBezTo>
                      <a:pt x="106" y="174"/>
                      <a:pt x="104" y="166"/>
                      <a:pt x="98" y="160"/>
                    </a:cubicBezTo>
                    <a:cubicBezTo>
                      <a:pt x="92" y="155"/>
                      <a:pt x="86" y="153"/>
                      <a:pt x="79" y="153"/>
                    </a:cubicBezTo>
                    <a:cubicBezTo>
                      <a:pt x="77" y="153"/>
                      <a:pt x="75" y="154"/>
                      <a:pt x="72" y="154"/>
                    </a:cubicBezTo>
                    <a:cubicBezTo>
                      <a:pt x="75" y="147"/>
                      <a:pt x="76" y="138"/>
                      <a:pt x="75" y="133"/>
                    </a:cubicBezTo>
                    <a:cubicBezTo>
                      <a:pt x="73" y="122"/>
                      <a:pt x="62" y="114"/>
                      <a:pt x="52" y="111"/>
                    </a:cubicBezTo>
                    <a:cubicBezTo>
                      <a:pt x="57" y="106"/>
                      <a:pt x="59" y="100"/>
                      <a:pt x="59" y="90"/>
                    </a:cubicBezTo>
                    <a:cubicBezTo>
                      <a:pt x="60" y="82"/>
                      <a:pt x="56" y="76"/>
                      <a:pt x="51" y="71"/>
                    </a:cubicBezTo>
                    <a:cubicBezTo>
                      <a:pt x="55" y="69"/>
                      <a:pt x="58" y="66"/>
                      <a:pt x="59" y="61"/>
                    </a:cubicBezTo>
                    <a:cubicBezTo>
                      <a:pt x="62" y="53"/>
                      <a:pt x="62" y="45"/>
                      <a:pt x="60" y="38"/>
                    </a:cubicBezTo>
                    <a:cubicBezTo>
                      <a:pt x="60" y="38"/>
                      <a:pt x="59" y="38"/>
                      <a:pt x="59" y="38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5" y="38"/>
                      <a:pt x="68" y="35"/>
                      <a:pt x="71" y="28"/>
                    </a:cubicBezTo>
                    <a:cubicBezTo>
                      <a:pt x="72" y="27"/>
                      <a:pt x="72" y="26"/>
                      <a:pt x="72" y="25"/>
                    </a:cubicBezTo>
                    <a:cubicBezTo>
                      <a:pt x="74" y="18"/>
                      <a:pt x="74" y="11"/>
                      <a:pt x="71" y="6"/>
                    </a:cubicBezTo>
                    <a:cubicBezTo>
                      <a:pt x="70" y="4"/>
                      <a:pt x="70" y="3"/>
                      <a:pt x="68" y="2"/>
                    </a:cubicBezTo>
                    <a:cubicBezTo>
                      <a:pt x="68" y="1"/>
                      <a:pt x="67" y="0"/>
                      <a:pt x="66" y="0"/>
                    </a:cubicBezTo>
                    <a:cubicBezTo>
                      <a:pt x="65" y="0"/>
                      <a:pt x="65" y="0"/>
                      <a:pt x="64" y="0"/>
                    </a:cubicBezTo>
                    <a:cubicBezTo>
                      <a:pt x="64" y="0"/>
                      <a:pt x="63" y="0"/>
                      <a:pt x="6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856"/>
              <p:cNvSpPr>
                <a:spLocks noEditPoints="1"/>
              </p:cNvSpPr>
              <p:nvPr/>
            </p:nvSpPr>
            <p:spPr bwMode="auto">
              <a:xfrm>
                <a:off x="3182" y="2321"/>
                <a:ext cx="146" cy="107"/>
              </a:xfrm>
              <a:custGeom>
                <a:avLst/>
                <a:gdLst>
                  <a:gd name="T0" fmla="*/ 250 w 296"/>
                  <a:gd name="T1" fmla="*/ 181 h 217"/>
                  <a:gd name="T2" fmla="*/ 263 w 296"/>
                  <a:gd name="T3" fmla="*/ 189 h 217"/>
                  <a:gd name="T4" fmla="*/ 257 w 296"/>
                  <a:gd name="T5" fmla="*/ 206 h 217"/>
                  <a:gd name="T6" fmla="*/ 247 w 296"/>
                  <a:gd name="T7" fmla="*/ 201 h 217"/>
                  <a:gd name="T8" fmla="*/ 265 w 296"/>
                  <a:gd name="T9" fmla="*/ 159 h 217"/>
                  <a:gd name="T10" fmla="*/ 258 w 296"/>
                  <a:gd name="T11" fmla="*/ 130 h 217"/>
                  <a:gd name="T12" fmla="*/ 31 w 296"/>
                  <a:gd name="T13" fmla="*/ 150 h 217"/>
                  <a:gd name="T14" fmla="*/ 47 w 296"/>
                  <a:gd name="T15" fmla="*/ 139 h 217"/>
                  <a:gd name="T16" fmla="*/ 240 w 296"/>
                  <a:gd name="T17" fmla="*/ 122 h 217"/>
                  <a:gd name="T18" fmla="*/ 226 w 296"/>
                  <a:gd name="T19" fmla="*/ 115 h 217"/>
                  <a:gd name="T20" fmla="*/ 228 w 296"/>
                  <a:gd name="T21" fmla="*/ 89 h 217"/>
                  <a:gd name="T22" fmla="*/ 246 w 296"/>
                  <a:gd name="T23" fmla="*/ 121 h 217"/>
                  <a:gd name="T24" fmla="*/ 59 w 296"/>
                  <a:gd name="T25" fmla="*/ 109 h 217"/>
                  <a:gd name="T26" fmla="*/ 80 w 296"/>
                  <a:gd name="T27" fmla="*/ 78 h 217"/>
                  <a:gd name="T28" fmla="*/ 59 w 296"/>
                  <a:gd name="T29" fmla="*/ 109 h 217"/>
                  <a:gd name="T30" fmla="*/ 188 w 296"/>
                  <a:gd name="T31" fmla="*/ 69 h 217"/>
                  <a:gd name="T32" fmla="*/ 219 w 296"/>
                  <a:gd name="T33" fmla="*/ 87 h 217"/>
                  <a:gd name="T34" fmla="*/ 204 w 296"/>
                  <a:gd name="T35" fmla="*/ 91 h 217"/>
                  <a:gd name="T36" fmla="*/ 88 w 296"/>
                  <a:gd name="T37" fmla="*/ 74 h 217"/>
                  <a:gd name="T38" fmla="*/ 115 w 296"/>
                  <a:gd name="T39" fmla="*/ 81 h 217"/>
                  <a:gd name="T40" fmla="*/ 156 w 296"/>
                  <a:gd name="T41" fmla="*/ 82 h 217"/>
                  <a:gd name="T42" fmla="*/ 142 w 296"/>
                  <a:gd name="T43" fmla="*/ 62 h 217"/>
                  <a:gd name="T44" fmla="*/ 175 w 296"/>
                  <a:gd name="T45" fmla="*/ 65 h 217"/>
                  <a:gd name="T46" fmla="*/ 156 w 296"/>
                  <a:gd name="T47" fmla="*/ 82 h 217"/>
                  <a:gd name="T48" fmla="*/ 121 w 296"/>
                  <a:gd name="T49" fmla="*/ 3 h 217"/>
                  <a:gd name="T50" fmla="*/ 3 w 296"/>
                  <a:gd name="T51" fmla="*/ 166 h 217"/>
                  <a:gd name="T52" fmla="*/ 29 w 296"/>
                  <a:gd name="T53" fmla="*/ 158 h 217"/>
                  <a:gd name="T54" fmla="*/ 45 w 296"/>
                  <a:gd name="T55" fmla="*/ 174 h 217"/>
                  <a:gd name="T56" fmla="*/ 42 w 296"/>
                  <a:gd name="T57" fmla="*/ 155 h 217"/>
                  <a:gd name="T58" fmla="*/ 56 w 296"/>
                  <a:gd name="T59" fmla="*/ 117 h 217"/>
                  <a:gd name="T60" fmla="*/ 85 w 296"/>
                  <a:gd name="T61" fmla="*/ 106 h 217"/>
                  <a:gd name="T62" fmla="*/ 107 w 296"/>
                  <a:gd name="T63" fmla="*/ 91 h 217"/>
                  <a:gd name="T64" fmla="*/ 131 w 296"/>
                  <a:gd name="T65" fmla="*/ 73 h 217"/>
                  <a:gd name="T66" fmla="*/ 150 w 296"/>
                  <a:gd name="T67" fmla="*/ 90 h 217"/>
                  <a:gd name="T68" fmla="*/ 180 w 296"/>
                  <a:gd name="T69" fmla="*/ 70 h 217"/>
                  <a:gd name="T70" fmla="*/ 203 w 296"/>
                  <a:gd name="T71" fmla="*/ 99 h 217"/>
                  <a:gd name="T72" fmla="*/ 215 w 296"/>
                  <a:gd name="T73" fmla="*/ 116 h 217"/>
                  <a:gd name="T74" fmla="*/ 236 w 296"/>
                  <a:gd name="T75" fmla="*/ 130 h 217"/>
                  <a:gd name="T76" fmla="*/ 244 w 296"/>
                  <a:gd name="T77" fmla="*/ 134 h 217"/>
                  <a:gd name="T78" fmla="*/ 257 w 296"/>
                  <a:gd name="T79" fmla="*/ 165 h 217"/>
                  <a:gd name="T80" fmla="*/ 236 w 296"/>
                  <a:gd name="T81" fmla="*/ 195 h 217"/>
                  <a:gd name="T82" fmla="*/ 255 w 296"/>
                  <a:gd name="T83" fmla="*/ 215 h 217"/>
                  <a:gd name="T84" fmla="*/ 261 w 296"/>
                  <a:gd name="T85" fmla="*/ 216 h 217"/>
                  <a:gd name="T86" fmla="*/ 235 w 296"/>
                  <a:gd name="T87" fmla="*/ 26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96" h="217">
                    <a:moveTo>
                      <a:pt x="245" y="193"/>
                    </a:moveTo>
                    <a:cubicBezTo>
                      <a:pt x="244" y="189"/>
                      <a:pt x="246" y="185"/>
                      <a:pt x="250" y="181"/>
                    </a:cubicBezTo>
                    <a:cubicBezTo>
                      <a:pt x="254" y="177"/>
                      <a:pt x="259" y="172"/>
                      <a:pt x="265" y="170"/>
                    </a:cubicBezTo>
                    <a:cubicBezTo>
                      <a:pt x="265" y="176"/>
                      <a:pt x="264" y="183"/>
                      <a:pt x="263" y="189"/>
                    </a:cubicBezTo>
                    <a:cubicBezTo>
                      <a:pt x="262" y="195"/>
                      <a:pt x="260" y="201"/>
                      <a:pt x="258" y="206"/>
                    </a:cubicBezTo>
                    <a:cubicBezTo>
                      <a:pt x="258" y="206"/>
                      <a:pt x="258" y="206"/>
                      <a:pt x="257" y="206"/>
                    </a:cubicBezTo>
                    <a:cubicBezTo>
                      <a:pt x="256" y="206"/>
                      <a:pt x="255" y="206"/>
                      <a:pt x="254" y="207"/>
                    </a:cubicBezTo>
                    <a:cubicBezTo>
                      <a:pt x="250" y="207"/>
                      <a:pt x="247" y="205"/>
                      <a:pt x="247" y="201"/>
                    </a:cubicBezTo>
                    <a:cubicBezTo>
                      <a:pt x="246" y="198"/>
                      <a:pt x="245" y="196"/>
                      <a:pt x="245" y="193"/>
                    </a:cubicBezTo>
                    <a:moveTo>
                      <a:pt x="265" y="159"/>
                    </a:moveTo>
                    <a:cubicBezTo>
                      <a:pt x="258" y="157"/>
                      <a:pt x="253" y="154"/>
                      <a:pt x="252" y="145"/>
                    </a:cubicBezTo>
                    <a:cubicBezTo>
                      <a:pt x="251" y="137"/>
                      <a:pt x="254" y="134"/>
                      <a:pt x="258" y="130"/>
                    </a:cubicBezTo>
                    <a:cubicBezTo>
                      <a:pt x="262" y="139"/>
                      <a:pt x="264" y="149"/>
                      <a:pt x="265" y="159"/>
                    </a:cubicBezTo>
                    <a:moveTo>
                      <a:pt x="31" y="150"/>
                    </a:moveTo>
                    <a:cubicBezTo>
                      <a:pt x="34" y="138"/>
                      <a:pt x="39" y="126"/>
                      <a:pt x="45" y="115"/>
                    </a:cubicBezTo>
                    <a:cubicBezTo>
                      <a:pt x="52" y="122"/>
                      <a:pt x="52" y="128"/>
                      <a:pt x="47" y="139"/>
                    </a:cubicBezTo>
                    <a:cubicBezTo>
                      <a:pt x="44" y="147"/>
                      <a:pt x="38" y="149"/>
                      <a:pt x="31" y="150"/>
                    </a:cubicBezTo>
                    <a:moveTo>
                      <a:pt x="240" y="122"/>
                    </a:moveTo>
                    <a:cubicBezTo>
                      <a:pt x="236" y="122"/>
                      <a:pt x="232" y="121"/>
                      <a:pt x="229" y="118"/>
                    </a:cubicBezTo>
                    <a:cubicBezTo>
                      <a:pt x="228" y="117"/>
                      <a:pt x="227" y="116"/>
                      <a:pt x="226" y="115"/>
                    </a:cubicBezTo>
                    <a:cubicBezTo>
                      <a:pt x="221" y="111"/>
                      <a:pt x="221" y="100"/>
                      <a:pt x="225" y="92"/>
                    </a:cubicBezTo>
                    <a:cubicBezTo>
                      <a:pt x="226" y="91"/>
                      <a:pt x="227" y="90"/>
                      <a:pt x="228" y="89"/>
                    </a:cubicBezTo>
                    <a:cubicBezTo>
                      <a:pt x="239" y="98"/>
                      <a:pt x="247" y="109"/>
                      <a:pt x="253" y="120"/>
                    </a:cubicBezTo>
                    <a:cubicBezTo>
                      <a:pt x="251" y="120"/>
                      <a:pt x="249" y="121"/>
                      <a:pt x="246" y="121"/>
                    </a:cubicBezTo>
                    <a:cubicBezTo>
                      <a:pt x="244" y="122"/>
                      <a:pt x="242" y="122"/>
                      <a:pt x="240" y="122"/>
                    </a:cubicBezTo>
                    <a:moveTo>
                      <a:pt x="59" y="109"/>
                    </a:moveTo>
                    <a:cubicBezTo>
                      <a:pt x="56" y="109"/>
                      <a:pt x="53" y="109"/>
                      <a:pt x="50" y="107"/>
                    </a:cubicBezTo>
                    <a:cubicBezTo>
                      <a:pt x="58" y="96"/>
                      <a:pt x="68" y="86"/>
                      <a:pt x="80" y="78"/>
                    </a:cubicBezTo>
                    <a:cubicBezTo>
                      <a:pt x="85" y="83"/>
                      <a:pt x="79" y="101"/>
                      <a:pt x="76" y="103"/>
                    </a:cubicBezTo>
                    <a:cubicBezTo>
                      <a:pt x="72" y="107"/>
                      <a:pt x="65" y="109"/>
                      <a:pt x="59" y="109"/>
                    </a:cubicBezTo>
                    <a:moveTo>
                      <a:pt x="204" y="91"/>
                    </a:moveTo>
                    <a:cubicBezTo>
                      <a:pt x="194" y="91"/>
                      <a:pt x="190" y="78"/>
                      <a:pt x="188" y="69"/>
                    </a:cubicBezTo>
                    <a:cubicBezTo>
                      <a:pt x="201" y="72"/>
                      <a:pt x="212" y="78"/>
                      <a:pt x="221" y="84"/>
                    </a:cubicBezTo>
                    <a:cubicBezTo>
                      <a:pt x="220" y="85"/>
                      <a:pt x="220" y="86"/>
                      <a:pt x="219" y="87"/>
                    </a:cubicBezTo>
                    <a:cubicBezTo>
                      <a:pt x="215" y="89"/>
                      <a:pt x="208" y="90"/>
                      <a:pt x="205" y="91"/>
                    </a:cubicBezTo>
                    <a:cubicBezTo>
                      <a:pt x="204" y="91"/>
                      <a:pt x="204" y="91"/>
                      <a:pt x="204" y="91"/>
                    </a:cubicBezTo>
                    <a:moveTo>
                      <a:pt x="108" y="83"/>
                    </a:moveTo>
                    <a:cubicBezTo>
                      <a:pt x="101" y="83"/>
                      <a:pt x="93" y="78"/>
                      <a:pt x="88" y="74"/>
                    </a:cubicBezTo>
                    <a:cubicBezTo>
                      <a:pt x="99" y="69"/>
                      <a:pt x="111" y="65"/>
                      <a:pt x="125" y="63"/>
                    </a:cubicBezTo>
                    <a:cubicBezTo>
                      <a:pt x="124" y="70"/>
                      <a:pt x="122" y="77"/>
                      <a:pt x="115" y="81"/>
                    </a:cubicBezTo>
                    <a:cubicBezTo>
                      <a:pt x="113" y="82"/>
                      <a:pt x="110" y="83"/>
                      <a:pt x="108" y="83"/>
                    </a:cubicBezTo>
                    <a:moveTo>
                      <a:pt x="156" y="82"/>
                    </a:moveTo>
                    <a:cubicBezTo>
                      <a:pt x="147" y="82"/>
                      <a:pt x="139" y="72"/>
                      <a:pt x="135" y="62"/>
                    </a:cubicBezTo>
                    <a:cubicBezTo>
                      <a:pt x="138" y="62"/>
                      <a:pt x="140" y="62"/>
                      <a:pt x="142" y="62"/>
                    </a:cubicBezTo>
                    <a:cubicBezTo>
                      <a:pt x="142" y="62"/>
                      <a:pt x="143" y="62"/>
                      <a:pt x="143" y="62"/>
                    </a:cubicBezTo>
                    <a:cubicBezTo>
                      <a:pt x="155" y="62"/>
                      <a:pt x="165" y="63"/>
                      <a:pt x="175" y="65"/>
                    </a:cubicBezTo>
                    <a:cubicBezTo>
                      <a:pt x="173" y="68"/>
                      <a:pt x="172" y="70"/>
                      <a:pt x="170" y="72"/>
                    </a:cubicBezTo>
                    <a:cubicBezTo>
                      <a:pt x="165" y="79"/>
                      <a:pt x="161" y="82"/>
                      <a:pt x="156" y="82"/>
                    </a:cubicBezTo>
                    <a:moveTo>
                      <a:pt x="155" y="0"/>
                    </a:moveTo>
                    <a:cubicBezTo>
                      <a:pt x="145" y="0"/>
                      <a:pt x="133" y="1"/>
                      <a:pt x="121" y="3"/>
                    </a:cubicBezTo>
                    <a:cubicBezTo>
                      <a:pt x="62" y="17"/>
                      <a:pt x="23" y="55"/>
                      <a:pt x="11" y="92"/>
                    </a:cubicBezTo>
                    <a:cubicBezTo>
                      <a:pt x="1" y="122"/>
                      <a:pt x="0" y="147"/>
                      <a:pt x="3" y="166"/>
                    </a:cubicBezTo>
                    <a:cubicBezTo>
                      <a:pt x="11" y="166"/>
                      <a:pt x="20" y="167"/>
                      <a:pt x="28" y="169"/>
                    </a:cubicBezTo>
                    <a:cubicBezTo>
                      <a:pt x="28" y="165"/>
                      <a:pt x="28" y="162"/>
                      <a:pt x="29" y="158"/>
                    </a:cubicBezTo>
                    <a:cubicBezTo>
                      <a:pt x="36" y="159"/>
                      <a:pt x="38" y="165"/>
                      <a:pt x="38" y="171"/>
                    </a:cubicBezTo>
                    <a:cubicBezTo>
                      <a:pt x="40" y="172"/>
                      <a:pt x="43" y="173"/>
                      <a:pt x="45" y="174"/>
                    </a:cubicBezTo>
                    <a:cubicBezTo>
                      <a:pt x="46" y="172"/>
                      <a:pt x="46" y="169"/>
                      <a:pt x="46" y="167"/>
                    </a:cubicBezTo>
                    <a:cubicBezTo>
                      <a:pt x="46" y="161"/>
                      <a:pt x="44" y="157"/>
                      <a:pt x="42" y="155"/>
                    </a:cubicBezTo>
                    <a:cubicBezTo>
                      <a:pt x="48" y="152"/>
                      <a:pt x="53" y="147"/>
                      <a:pt x="56" y="139"/>
                    </a:cubicBezTo>
                    <a:cubicBezTo>
                      <a:pt x="59" y="130"/>
                      <a:pt x="59" y="123"/>
                      <a:pt x="56" y="117"/>
                    </a:cubicBezTo>
                    <a:cubicBezTo>
                      <a:pt x="58" y="117"/>
                      <a:pt x="59" y="117"/>
                      <a:pt x="60" y="117"/>
                    </a:cubicBezTo>
                    <a:cubicBezTo>
                      <a:pt x="70" y="117"/>
                      <a:pt x="80" y="114"/>
                      <a:pt x="85" y="106"/>
                    </a:cubicBezTo>
                    <a:cubicBezTo>
                      <a:pt x="87" y="101"/>
                      <a:pt x="90" y="93"/>
                      <a:pt x="90" y="85"/>
                    </a:cubicBezTo>
                    <a:cubicBezTo>
                      <a:pt x="95" y="88"/>
                      <a:pt x="101" y="91"/>
                      <a:pt x="107" y="91"/>
                    </a:cubicBezTo>
                    <a:cubicBezTo>
                      <a:pt x="110" y="91"/>
                      <a:pt x="113" y="90"/>
                      <a:pt x="116" y="89"/>
                    </a:cubicBezTo>
                    <a:cubicBezTo>
                      <a:pt x="123" y="86"/>
                      <a:pt x="128" y="80"/>
                      <a:pt x="131" y="73"/>
                    </a:cubicBezTo>
                    <a:cubicBezTo>
                      <a:pt x="135" y="82"/>
                      <a:pt x="141" y="90"/>
                      <a:pt x="149" y="90"/>
                    </a:cubicBezTo>
                    <a:cubicBezTo>
                      <a:pt x="150" y="90"/>
                      <a:pt x="150" y="90"/>
                      <a:pt x="150" y="90"/>
                    </a:cubicBezTo>
                    <a:cubicBezTo>
                      <a:pt x="156" y="90"/>
                      <a:pt x="166" y="89"/>
                      <a:pt x="171" y="84"/>
                    </a:cubicBezTo>
                    <a:cubicBezTo>
                      <a:pt x="174" y="80"/>
                      <a:pt x="177" y="74"/>
                      <a:pt x="180" y="70"/>
                    </a:cubicBezTo>
                    <a:cubicBezTo>
                      <a:pt x="182" y="83"/>
                      <a:pt x="187" y="98"/>
                      <a:pt x="201" y="99"/>
                    </a:cubicBezTo>
                    <a:cubicBezTo>
                      <a:pt x="202" y="99"/>
                      <a:pt x="202" y="99"/>
                      <a:pt x="203" y="99"/>
                    </a:cubicBezTo>
                    <a:cubicBezTo>
                      <a:pt x="207" y="99"/>
                      <a:pt x="211" y="98"/>
                      <a:pt x="215" y="97"/>
                    </a:cubicBezTo>
                    <a:cubicBezTo>
                      <a:pt x="214" y="103"/>
                      <a:pt x="214" y="110"/>
                      <a:pt x="215" y="116"/>
                    </a:cubicBezTo>
                    <a:cubicBezTo>
                      <a:pt x="216" y="120"/>
                      <a:pt x="225" y="128"/>
                      <a:pt x="229" y="129"/>
                    </a:cubicBezTo>
                    <a:cubicBezTo>
                      <a:pt x="231" y="130"/>
                      <a:pt x="234" y="130"/>
                      <a:pt x="236" y="130"/>
                    </a:cubicBezTo>
                    <a:cubicBezTo>
                      <a:pt x="240" y="130"/>
                      <a:pt x="244" y="129"/>
                      <a:pt x="248" y="129"/>
                    </a:cubicBezTo>
                    <a:cubicBezTo>
                      <a:pt x="246" y="130"/>
                      <a:pt x="245" y="132"/>
                      <a:pt x="244" y="134"/>
                    </a:cubicBezTo>
                    <a:cubicBezTo>
                      <a:pt x="242" y="139"/>
                      <a:pt x="244" y="146"/>
                      <a:pt x="245" y="150"/>
                    </a:cubicBezTo>
                    <a:cubicBezTo>
                      <a:pt x="246" y="158"/>
                      <a:pt x="250" y="162"/>
                      <a:pt x="257" y="165"/>
                    </a:cubicBezTo>
                    <a:cubicBezTo>
                      <a:pt x="247" y="170"/>
                      <a:pt x="239" y="180"/>
                      <a:pt x="237" y="189"/>
                    </a:cubicBezTo>
                    <a:cubicBezTo>
                      <a:pt x="236" y="191"/>
                      <a:pt x="236" y="193"/>
                      <a:pt x="236" y="195"/>
                    </a:cubicBezTo>
                    <a:cubicBezTo>
                      <a:pt x="236" y="206"/>
                      <a:pt x="243" y="215"/>
                      <a:pt x="253" y="215"/>
                    </a:cubicBezTo>
                    <a:cubicBezTo>
                      <a:pt x="254" y="215"/>
                      <a:pt x="254" y="215"/>
                      <a:pt x="255" y="215"/>
                    </a:cubicBezTo>
                    <a:cubicBezTo>
                      <a:pt x="256" y="216"/>
                      <a:pt x="257" y="217"/>
                      <a:pt x="258" y="217"/>
                    </a:cubicBezTo>
                    <a:cubicBezTo>
                      <a:pt x="259" y="217"/>
                      <a:pt x="260" y="217"/>
                      <a:pt x="261" y="216"/>
                    </a:cubicBezTo>
                    <a:cubicBezTo>
                      <a:pt x="265" y="211"/>
                      <a:pt x="271" y="202"/>
                      <a:pt x="276" y="188"/>
                    </a:cubicBezTo>
                    <a:cubicBezTo>
                      <a:pt x="289" y="149"/>
                      <a:pt x="296" y="79"/>
                      <a:pt x="235" y="26"/>
                    </a:cubicBezTo>
                    <a:cubicBezTo>
                      <a:pt x="219" y="12"/>
                      <a:pt x="190" y="0"/>
                      <a:pt x="1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857"/>
              <p:cNvSpPr>
                <a:spLocks noEditPoints="1"/>
              </p:cNvSpPr>
              <p:nvPr/>
            </p:nvSpPr>
            <p:spPr bwMode="auto">
              <a:xfrm>
                <a:off x="3101" y="2403"/>
                <a:ext cx="145" cy="101"/>
              </a:xfrm>
              <a:custGeom>
                <a:avLst/>
                <a:gdLst>
                  <a:gd name="T0" fmla="*/ 42 w 295"/>
                  <a:gd name="T1" fmla="*/ 134 h 204"/>
                  <a:gd name="T2" fmla="*/ 31 w 295"/>
                  <a:gd name="T3" fmla="*/ 171 h 204"/>
                  <a:gd name="T4" fmla="*/ 257 w 295"/>
                  <a:gd name="T5" fmla="*/ 132 h 204"/>
                  <a:gd name="T6" fmla="*/ 272 w 295"/>
                  <a:gd name="T7" fmla="*/ 145 h 204"/>
                  <a:gd name="T8" fmla="*/ 46 w 295"/>
                  <a:gd name="T9" fmla="*/ 126 h 204"/>
                  <a:gd name="T10" fmla="*/ 73 w 295"/>
                  <a:gd name="T11" fmla="*/ 117 h 204"/>
                  <a:gd name="T12" fmla="*/ 240 w 295"/>
                  <a:gd name="T13" fmla="*/ 112 h 204"/>
                  <a:gd name="T14" fmla="*/ 227 w 295"/>
                  <a:gd name="T15" fmla="*/ 106 h 204"/>
                  <a:gd name="T16" fmla="*/ 226 w 295"/>
                  <a:gd name="T17" fmla="*/ 80 h 204"/>
                  <a:gd name="T18" fmla="*/ 248 w 295"/>
                  <a:gd name="T19" fmla="*/ 110 h 204"/>
                  <a:gd name="T20" fmla="*/ 100 w 295"/>
                  <a:gd name="T21" fmla="*/ 93 h 204"/>
                  <a:gd name="T22" fmla="*/ 119 w 295"/>
                  <a:gd name="T23" fmla="*/ 70 h 204"/>
                  <a:gd name="T24" fmla="*/ 100 w 295"/>
                  <a:gd name="T25" fmla="*/ 93 h 204"/>
                  <a:gd name="T26" fmla="*/ 184 w 295"/>
                  <a:gd name="T27" fmla="*/ 66 h 204"/>
                  <a:gd name="T28" fmla="*/ 217 w 295"/>
                  <a:gd name="T29" fmla="*/ 80 h 204"/>
                  <a:gd name="T30" fmla="*/ 200 w 295"/>
                  <a:gd name="T31" fmla="*/ 86 h 204"/>
                  <a:gd name="T32" fmla="*/ 129 w 295"/>
                  <a:gd name="T33" fmla="*/ 68 h 204"/>
                  <a:gd name="T34" fmla="*/ 162 w 295"/>
                  <a:gd name="T35" fmla="*/ 65 h 204"/>
                  <a:gd name="T36" fmla="*/ 166 w 295"/>
                  <a:gd name="T37" fmla="*/ 72 h 204"/>
                  <a:gd name="T38" fmla="*/ 165 w 295"/>
                  <a:gd name="T39" fmla="*/ 0 h 204"/>
                  <a:gd name="T40" fmla="*/ 4 w 295"/>
                  <a:gd name="T41" fmla="*/ 117 h 204"/>
                  <a:gd name="T42" fmla="*/ 16 w 295"/>
                  <a:gd name="T43" fmla="*/ 204 h 204"/>
                  <a:gd name="T44" fmla="*/ 30 w 295"/>
                  <a:gd name="T45" fmla="*/ 180 h 204"/>
                  <a:gd name="T46" fmla="*/ 41 w 295"/>
                  <a:gd name="T47" fmla="*/ 194 h 204"/>
                  <a:gd name="T48" fmla="*/ 42 w 295"/>
                  <a:gd name="T49" fmla="*/ 200 h 204"/>
                  <a:gd name="T50" fmla="*/ 48 w 295"/>
                  <a:gd name="T51" fmla="*/ 186 h 204"/>
                  <a:gd name="T52" fmla="*/ 56 w 295"/>
                  <a:gd name="T53" fmla="*/ 157 h 204"/>
                  <a:gd name="T54" fmla="*/ 82 w 295"/>
                  <a:gd name="T55" fmla="*/ 119 h 204"/>
                  <a:gd name="T56" fmla="*/ 99 w 295"/>
                  <a:gd name="T57" fmla="*/ 101 h 204"/>
                  <a:gd name="T58" fmla="*/ 125 w 295"/>
                  <a:gd name="T59" fmla="*/ 79 h 204"/>
                  <a:gd name="T60" fmla="*/ 147 w 295"/>
                  <a:gd name="T61" fmla="*/ 93 h 204"/>
                  <a:gd name="T62" fmla="*/ 175 w 295"/>
                  <a:gd name="T63" fmla="*/ 68 h 204"/>
                  <a:gd name="T64" fmla="*/ 200 w 295"/>
                  <a:gd name="T65" fmla="*/ 94 h 204"/>
                  <a:gd name="T66" fmla="*/ 217 w 295"/>
                  <a:gd name="T67" fmla="*/ 109 h 204"/>
                  <a:gd name="T68" fmla="*/ 235 w 295"/>
                  <a:gd name="T69" fmla="*/ 120 h 204"/>
                  <a:gd name="T70" fmla="*/ 248 w 295"/>
                  <a:gd name="T71" fmla="*/ 123 h 204"/>
                  <a:gd name="T72" fmla="*/ 264 w 295"/>
                  <a:gd name="T73" fmla="*/ 152 h 204"/>
                  <a:gd name="T74" fmla="*/ 262 w 295"/>
                  <a:gd name="T75" fmla="*/ 161 h 204"/>
                  <a:gd name="T76" fmla="*/ 273 w 295"/>
                  <a:gd name="T77" fmla="*/ 155 h 204"/>
                  <a:gd name="T78" fmla="*/ 289 w 295"/>
                  <a:gd name="T79" fmla="*/ 158 h 204"/>
                  <a:gd name="T80" fmla="*/ 210 w 295"/>
                  <a:gd name="T81" fmla="*/ 8 h 204"/>
                  <a:gd name="T82" fmla="*/ 193 w 295"/>
                  <a:gd name="T83" fmla="*/ 3 h 204"/>
                  <a:gd name="T84" fmla="*/ 165 w 295"/>
                  <a:gd name="T85" fmla="*/ 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95" h="204">
                    <a:moveTo>
                      <a:pt x="31" y="171"/>
                    </a:moveTo>
                    <a:cubicBezTo>
                      <a:pt x="33" y="159"/>
                      <a:pt x="36" y="146"/>
                      <a:pt x="42" y="134"/>
                    </a:cubicBezTo>
                    <a:cubicBezTo>
                      <a:pt x="49" y="140"/>
                      <a:pt x="50" y="147"/>
                      <a:pt x="46" y="158"/>
                    </a:cubicBezTo>
                    <a:cubicBezTo>
                      <a:pt x="44" y="166"/>
                      <a:pt x="38" y="169"/>
                      <a:pt x="31" y="171"/>
                    </a:cubicBezTo>
                    <a:moveTo>
                      <a:pt x="272" y="145"/>
                    </a:moveTo>
                    <a:cubicBezTo>
                      <a:pt x="264" y="143"/>
                      <a:pt x="259" y="141"/>
                      <a:pt x="257" y="132"/>
                    </a:cubicBezTo>
                    <a:cubicBezTo>
                      <a:pt x="255" y="125"/>
                      <a:pt x="258" y="121"/>
                      <a:pt x="261" y="117"/>
                    </a:cubicBezTo>
                    <a:cubicBezTo>
                      <a:pt x="266" y="126"/>
                      <a:pt x="270" y="135"/>
                      <a:pt x="272" y="145"/>
                    </a:cubicBezTo>
                    <a:moveTo>
                      <a:pt x="52" y="127"/>
                    </a:moveTo>
                    <a:cubicBezTo>
                      <a:pt x="50" y="127"/>
                      <a:pt x="48" y="126"/>
                      <a:pt x="46" y="126"/>
                    </a:cubicBezTo>
                    <a:cubicBezTo>
                      <a:pt x="53" y="113"/>
                      <a:pt x="62" y="102"/>
                      <a:pt x="74" y="92"/>
                    </a:cubicBezTo>
                    <a:cubicBezTo>
                      <a:pt x="79" y="96"/>
                      <a:pt x="76" y="115"/>
                      <a:pt x="73" y="117"/>
                    </a:cubicBezTo>
                    <a:cubicBezTo>
                      <a:pt x="68" y="123"/>
                      <a:pt x="59" y="127"/>
                      <a:pt x="52" y="127"/>
                    </a:cubicBezTo>
                    <a:moveTo>
                      <a:pt x="240" y="112"/>
                    </a:moveTo>
                    <a:cubicBezTo>
                      <a:pt x="237" y="112"/>
                      <a:pt x="234" y="111"/>
                      <a:pt x="231" y="109"/>
                    </a:cubicBezTo>
                    <a:cubicBezTo>
                      <a:pt x="230" y="108"/>
                      <a:pt x="228" y="107"/>
                      <a:pt x="227" y="106"/>
                    </a:cubicBezTo>
                    <a:cubicBezTo>
                      <a:pt x="221" y="104"/>
                      <a:pt x="221" y="92"/>
                      <a:pt x="224" y="84"/>
                    </a:cubicBezTo>
                    <a:cubicBezTo>
                      <a:pt x="225" y="83"/>
                      <a:pt x="226" y="82"/>
                      <a:pt x="226" y="80"/>
                    </a:cubicBezTo>
                    <a:cubicBezTo>
                      <a:pt x="239" y="88"/>
                      <a:pt x="249" y="97"/>
                      <a:pt x="256" y="108"/>
                    </a:cubicBezTo>
                    <a:cubicBezTo>
                      <a:pt x="254" y="108"/>
                      <a:pt x="251" y="109"/>
                      <a:pt x="248" y="110"/>
                    </a:cubicBezTo>
                    <a:cubicBezTo>
                      <a:pt x="246" y="111"/>
                      <a:pt x="243" y="112"/>
                      <a:pt x="240" y="112"/>
                    </a:cubicBezTo>
                    <a:moveTo>
                      <a:pt x="100" y="93"/>
                    </a:moveTo>
                    <a:cubicBezTo>
                      <a:pt x="94" y="93"/>
                      <a:pt x="87" y="90"/>
                      <a:pt x="82" y="87"/>
                    </a:cubicBezTo>
                    <a:cubicBezTo>
                      <a:pt x="92" y="79"/>
                      <a:pt x="104" y="74"/>
                      <a:pt x="119" y="70"/>
                    </a:cubicBezTo>
                    <a:cubicBezTo>
                      <a:pt x="118" y="77"/>
                      <a:pt x="116" y="84"/>
                      <a:pt x="110" y="89"/>
                    </a:cubicBezTo>
                    <a:cubicBezTo>
                      <a:pt x="107" y="92"/>
                      <a:pt x="104" y="93"/>
                      <a:pt x="100" y="93"/>
                    </a:cubicBezTo>
                    <a:moveTo>
                      <a:pt x="200" y="86"/>
                    </a:moveTo>
                    <a:cubicBezTo>
                      <a:pt x="192" y="86"/>
                      <a:pt x="186" y="75"/>
                      <a:pt x="184" y="66"/>
                    </a:cubicBezTo>
                    <a:cubicBezTo>
                      <a:pt x="197" y="68"/>
                      <a:pt x="209" y="71"/>
                      <a:pt x="219" y="76"/>
                    </a:cubicBezTo>
                    <a:cubicBezTo>
                      <a:pt x="218" y="77"/>
                      <a:pt x="218" y="78"/>
                      <a:pt x="217" y="80"/>
                    </a:cubicBezTo>
                    <a:cubicBezTo>
                      <a:pt x="213" y="83"/>
                      <a:pt x="207" y="84"/>
                      <a:pt x="203" y="85"/>
                    </a:cubicBezTo>
                    <a:cubicBezTo>
                      <a:pt x="202" y="86"/>
                      <a:pt x="201" y="86"/>
                      <a:pt x="200" y="86"/>
                    </a:cubicBezTo>
                    <a:moveTo>
                      <a:pt x="150" y="85"/>
                    </a:moveTo>
                    <a:cubicBezTo>
                      <a:pt x="142" y="85"/>
                      <a:pt x="133" y="76"/>
                      <a:pt x="129" y="68"/>
                    </a:cubicBezTo>
                    <a:cubicBezTo>
                      <a:pt x="131" y="67"/>
                      <a:pt x="134" y="67"/>
                      <a:pt x="137" y="66"/>
                    </a:cubicBezTo>
                    <a:cubicBezTo>
                      <a:pt x="146" y="65"/>
                      <a:pt x="154" y="65"/>
                      <a:pt x="162" y="65"/>
                    </a:cubicBezTo>
                    <a:cubicBezTo>
                      <a:pt x="165" y="65"/>
                      <a:pt x="167" y="65"/>
                      <a:pt x="169" y="65"/>
                    </a:cubicBezTo>
                    <a:cubicBezTo>
                      <a:pt x="168" y="67"/>
                      <a:pt x="167" y="70"/>
                      <a:pt x="166" y="72"/>
                    </a:cubicBezTo>
                    <a:cubicBezTo>
                      <a:pt x="161" y="81"/>
                      <a:pt x="156" y="85"/>
                      <a:pt x="150" y="85"/>
                    </a:cubicBezTo>
                    <a:moveTo>
                      <a:pt x="165" y="0"/>
                    </a:moveTo>
                    <a:cubicBezTo>
                      <a:pt x="148" y="0"/>
                      <a:pt x="129" y="3"/>
                      <a:pt x="108" y="11"/>
                    </a:cubicBezTo>
                    <a:cubicBezTo>
                      <a:pt x="49" y="33"/>
                      <a:pt x="13" y="77"/>
                      <a:pt x="4" y="117"/>
                    </a:cubicBezTo>
                    <a:cubicBezTo>
                      <a:pt x="1" y="131"/>
                      <a:pt x="0" y="144"/>
                      <a:pt x="0" y="155"/>
                    </a:cubicBezTo>
                    <a:cubicBezTo>
                      <a:pt x="8" y="172"/>
                      <a:pt x="13" y="189"/>
                      <a:pt x="16" y="204"/>
                    </a:cubicBezTo>
                    <a:cubicBezTo>
                      <a:pt x="20" y="203"/>
                      <a:pt x="25" y="201"/>
                      <a:pt x="30" y="201"/>
                    </a:cubicBezTo>
                    <a:cubicBezTo>
                      <a:pt x="30" y="194"/>
                      <a:pt x="30" y="187"/>
                      <a:pt x="30" y="180"/>
                    </a:cubicBezTo>
                    <a:cubicBezTo>
                      <a:pt x="31" y="180"/>
                      <a:pt x="31" y="180"/>
                      <a:pt x="31" y="180"/>
                    </a:cubicBezTo>
                    <a:cubicBezTo>
                      <a:pt x="39" y="180"/>
                      <a:pt x="41" y="187"/>
                      <a:pt x="41" y="194"/>
                    </a:cubicBezTo>
                    <a:cubicBezTo>
                      <a:pt x="41" y="196"/>
                      <a:pt x="40" y="198"/>
                      <a:pt x="39" y="200"/>
                    </a:cubicBezTo>
                    <a:cubicBezTo>
                      <a:pt x="40" y="200"/>
                      <a:pt x="41" y="200"/>
                      <a:pt x="42" y="200"/>
                    </a:cubicBezTo>
                    <a:cubicBezTo>
                      <a:pt x="43" y="199"/>
                      <a:pt x="45" y="199"/>
                      <a:pt x="47" y="199"/>
                    </a:cubicBezTo>
                    <a:cubicBezTo>
                      <a:pt x="48" y="195"/>
                      <a:pt x="49" y="191"/>
                      <a:pt x="48" y="186"/>
                    </a:cubicBezTo>
                    <a:cubicBezTo>
                      <a:pt x="48" y="180"/>
                      <a:pt x="46" y="177"/>
                      <a:pt x="43" y="174"/>
                    </a:cubicBezTo>
                    <a:cubicBezTo>
                      <a:pt x="49" y="170"/>
                      <a:pt x="54" y="165"/>
                      <a:pt x="56" y="157"/>
                    </a:cubicBezTo>
                    <a:cubicBezTo>
                      <a:pt x="58" y="147"/>
                      <a:pt x="57" y="140"/>
                      <a:pt x="54" y="134"/>
                    </a:cubicBezTo>
                    <a:cubicBezTo>
                      <a:pt x="65" y="134"/>
                      <a:pt x="77" y="129"/>
                      <a:pt x="82" y="119"/>
                    </a:cubicBezTo>
                    <a:cubicBezTo>
                      <a:pt x="84" y="114"/>
                      <a:pt x="86" y="105"/>
                      <a:pt x="85" y="97"/>
                    </a:cubicBezTo>
                    <a:cubicBezTo>
                      <a:pt x="89" y="99"/>
                      <a:pt x="94" y="101"/>
                      <a:pt x="99" y="101"/>
                    </a:cubicBezTo>
                    <a:cubicBezTo>
                      <a:pt x="103" y="101"/>
                      <a:pt x="108" y="100"/>
                      <a:pt x="112" y="97"/>
                    </a:cubicBezTo>
                    <a:cubicBezTo>
                      <a:pt x="119" y="93"/>
                      <a:pt x="123" y="86"/>
                      <a:pt x="125" y="79"/>
                    </a:cubicBezTo>
                    <a:cubicBezTo>
                      <a:pt x="130" y="86"/>
                      <a:pt x="137" y="94"/>
                      <a:pt x="144" y="94"/>
                    </a:cubicBezTo>
                    <a:cubicBezTo>
                      <a:pt x="145" y="94"/>
                      <a:pt x="146" y="93"/>
                      <a:pt x="147" y="93"/>
                    </a:cubicBezTo>
                    <a:cubicBezTo>
                      <a:pt x="153" y="92"/>
                      <a:pt x="163" y="90"/>
                      <a:pt x="168" y="83"/>
                    </a:cubicBezTo>
                    <a:cubicBezTo>
                      <a:pt x="170" y="80"/>
                      <a:pt x="173" y="73"/>
                      <a:pt x="175" y="68"/>
                    </a:cubicBezTo>
                    <a:cubicBezTo>
                      <a:pt x="179" y="80"/>
                      <a:pt x="185" y="94"/>
                      <a:pt x="198" y="94"/>
                    </a:cubicBezTo>
                    <a:cubicBezTo>
                      <a:pt x="199" y="94"/>
                      <a:pt x="199" y="94"/>
                      <a:pt x="200" y="94"/>
                    </a:cubicBezTo>
                    <a:cubicBezTo>
                      <a:pt x="204" y="94"/>
                      <a:pt x="210" y="92"/>
                      <a:pt x="215" y="90"/>
                    </a:cubicBezTo>
                    <a:cubicBezTo>
                      <a:pt x="214" y="97"/>
                      <a:pt x="215" y="104"/>
                      <a:pt x="217" y="109"/>
                    </a:cubicBezTo>
                    <a:cubicBezTo>
                      <a:pt x="218" y="113"/>
                      <a:pt x="227" y="120"/>
                      <a:pt x="232" y="120"/>
                    </a:cubicBezTo>
                    <a:cubicBezTo>
                      <a:pt x="233" y="120"/>
                      <a:pt x="234" y="120"/>
                      <a:pt x="235" y="120"/>
                    </a:cubicBezTo>
                    <a:cubicBezTo>
                      <a:pt x="241" y="120"/>
                      <a:pt x="246" y="118"/>
                      <a:pt x="251" y="117"/>
                    </a:cubicBezTo>
                    <a:cubicBezTo>
                      <a:pt x="250" y="119"/>
                      <a:pt x="248" y="120"/>
                      <a:pt x="248" y="123"/>
                    </a:cubicBezTo>
                    <a:cubicBezTo>
                      <a:pt x="246" y="128"/>
                      <a:pt x="249" y="135"/>
                      <a:pt x="250" y="139"/>
                    </a:cubicBezTo>
                    <a:cubicBezTo>
                      <a:pt x="252" y="147"/>
                      <a:pt x="257" y="150"/>
                      <a:pt x="264" y="152"/>
                    </a:cubicBezTo>
                    <a:cubicBezTo>
                      <a:pt x="260" y="155"/>
                      <a:pt x="256" y="159"/>
                      <a:pt x="253" y="164"/>
                    </a:cubicBezTo>
                    <a:cubicBezTo>
                      <a:pt x="256" y="163"/>
                      <a:pt x="259" y="162"/>
                      <a:pt x="262" y="161"/>
                    </a:cubicBezTo>
                    <a:cubicBezTo>
                      <a:pt x="264" y="161"/>
                      <a:pt x="265" y="160"/>
                      <a:pt x="266" y="160"/>
                    </a:cubicBezTo>
                    <a:cubicBezTo>
                      <a:pt x="269" y="158"/>
                      <a:pt x="271" y="156"/>
                      <a:pt x="273" y="155"/>
                    </a:cubicBezTo>
                    <a:cubicBezTo>
                      <a:pt x="273" y="156"/>
                      <a:pt x="273" y="158"/>
                      <a:pt x="273" y="159"/>
                    </a:cubicBezTo>
                    <a:cubicBezTo>
                      <a:pt x="279" y="158"/>
                      <a:pt x="284" y="158"/>
                      <a:pt x="289" y="158"/>
                    </a:cubicBezTo>
                    <a:cubicBezTo>
                      <a:pt x="295" y="116"/>
                      <a:pt x="288" y="55"/>
                      <a:pt x="227" y="16"/>
                    </a:cubicBezTo>
                    <a:cubicBezTo>
                      <a:pt x="222" y="13"/>
                      <a:pt x="217" y="10"/>
                      <a:pt x="210" y="8"/>
                    </a:cubicBezTo>
                    <a:cubicBezTo>
                      <a:pt x="208" y="7"/>
                      <a:pt x="205" y="6"/>
                      <a:pt x="203" y="5"/>
                    </a:cubicBezTo>
                    <a:cubicBezTo>
                      <a:pt x="200" y="4"/>
                      <a:pt x="196" y="3"/>
                      <a:pt x="193" y="3"/>
                    </a:cubicBezTo>
                    <a:cubicBezTo>
                      <a:pt x="185" y="1"/>
                      <a:pt x="176" y="0"/>
                      <a:pt x="168" y="0"/>
                    </a:cubicBezTo>
                    <a:cubicBezTo>
                      <a:pt x="167" y="0"/>
                      <a:pt x="166" y="0"/>
                      <a:pt x="16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858"/>
              <p:cNvSpPr>
                <a:spLocks noEditPoints="1"/>
              </p:cNvSpPr>
              <p:nvPr/>
            </p:nvSpPr>
            <p:spPr bwMode="auto">
              <a:xfrm>
                <a:off x="2973" y="2445"/>
                <a:ext cx="136" cy="118"/>
              </a:xfrm>
              <a:custGeom>
                <a:avLst/>
                <a:gdLst>
                  <a:gd name="T0" fmla="*/ 44 w 275"/>
                  <a:gd name="T1" fmla="*/ 202 h 240"/>
                  <a:gd name="T2" fmla="*/ 57 w 275"/>
                  <a:gd name="T3" fmla="*/ 212 h 240"/>
                  <a:gd name="T4" fmla="*/ 42 w 275"/>
                  <a:gd name="T5" fmla="*/ 193 h 240"/>
                  <a:gd name="T6" fmla="*/ 53 w 275"/>
                  <a:gd name="T7" fmla="*/ 178 h 240"/>
                  <a:gd name="T8" fmla="*/ 44 w 275"/>
                  <a:gd name="T9" fmla="*/ 147 h 240"/>
                  <a:gd name="T10" fmla="*/ 61 w 275"/>
                  <a:gd name="T11" fmla="*/ 110 h 240"/>
                  <a:gd name="T12" fmla="*/ 44 w 275"/>
                  <a:gd name="T13" fmla="*/ 147 h 240"/>
                  <a:gd name="T14" fmla="*/ 239 w 275"/>
                  <a:gd name="T15" fmla="*/ 107 h 240"/>
                  <a:gd name="T16" fmla="*/ 256 w 275"/>
                  <a:gd name="T17" fmla="*/ 116 h 240"/>
                  <a:gd name="T18" fmla="*/ 80 w 275"/>
                  <a:gd name="T19" fmla="*/ 105 h 240"/>
                  <a:gd name="T20" fmla="*/ 95 w 275"/>
                  <a:gd name="T21" fmla="*/ 79 h 240"/>
                  <a:gd name="T22" fmla="*/ 80 w 275"/>
                  <a:gd name="T23" fmla="*/ 105 h 240"/>
                  <a:gd name="T24" fmla="*/ 209 w 275"/>
                  <a:gd name="T25" fmla="*/ 92 h 240"/>
                  <a:gd name="T26" fmla="*/ 196 w 275"/>
                  <a:gd name="T27" fmla="*/ 69 h 240"/>
                  <a:gd name="T28" fmla="*/ 232 w 275"/>
                  <a:gd name="T29" fmla="*/ 84 h 240"/>
                  <a:gd name="T30" fmla="*/ 214 w 275"/>
                  <a:gd name="T31" fmla="*/ 92 h 240"/>
                  <a:gd name="T32" fmla="*/ 104 w 275"/>
                  <a:gd name="T33" fmla="*/ 75 h 240"/>
                  <a:gd name="T34" fmla="*/ 141 w 275"/>
                  <a:gd name="T35" fmla="*/ 63 h 240"/>
                  <a:gd name="T36" fmla="*/ 125 w 275"/>
                  <a:gd name="T37" fmla="*/ 86 h 240"/>
                  <a:gd name="T38" fmla="*/ 154 w 275"/>
                  <a:gd name="T39" fmla="*/ 61 h 240"/>
                  <a:gd name="T40" fmla="*/ 189 w 275"/>
                  <a:gd name="T41" fmla="*/ 63 h 240"/>
                  <a:gd name="T42" fmla="*/ 177 w 275"/>
                  <a:gd name="T43" fmla="*/ 75 h 240"/>
                  <a:gd name="T44" fmla="*/ 149 w 275"/>
                  <a:gd name="T45" fmla="*/ 0 h 240"/>
                  <a:gd name="T46" fmla="*/ 3 w 275"/>
                  <a:gd name="T47" fmla="*/ 148 h 240"/>
                  <a:gd name="T48" fmla="*/ 50 w 275"/>
                  <a:gd name="T49" fmla="*/ 236 h 240"/>
                  <a:gd name="T50" fmla="*/ 65 w 275"/>
                  <a:gd name="T51" fmla="*/ 226 h 240"/>
                  <a:gd name="T52" fmla="*/ 62 w 275"/>
                  <a:gd name="T53" fmla="*/ 203 h 240"/>
                  <a:gd name="T54" fmla="*/ 61 w 275"/>
                  <a:gd name="T55" fmla="*/ 174 h 240"/>
                  <a:gd name="T56" fmla="*/ 75 w 275"/>
                  <a:gd name="T57" fmla="*/ 133 h 240"/>
                  <a:gd name="T58" fmla="*/ 79 w 275"/>
                  <a:gd name="T59" fmla="*/ 113 h 240"/>
                  <a:gd name="T60" fmla="*/ 104 w 275"/>
                  <a:gd name="T61" fmla="*/ 86 h 240"/>
                  <a:gd name="T62" fmla="*/ 127 w 275"/>
                  <a:gd name="T63" fmla="*/ 95 h 240"/>
                  <a:gd name="T64" fmla="*/ 147 w 275"/>
                  <a:gd name="T65" fmla="*/ 65 h 240"/>
                  <a:gd name="T66" fmla="*/ 177 w 275"/>
                  <a:gd name="T67" fmla="*/ 84 h 240"/>
                  <a:gd name="T68" fmla="*/ 196 w 275"/>
                  <a:gd name="T69" fmla="*/ 94 h 240"/>
                  <a:gd name="T70" fmla="*/ 213 w 275"/>
                  <a:gd name="T71" fmla="*/ 101 h 240"/>
                  <a:gd name="T72" fmla="*/ 228 w 275"/>
                  <a:gd name="T73" fmla="*/ 101 h 240"/>
                  <a:gd name="T74" fmla="*/ 251 w 275"/>
                  <a:gd name="T75" fmla="*/ 124 h 240"/>
                  <a:gd name="T76" fmla="*/ 275 w 275"/>
                  <a:gd name="T77" fmla="*/ 120 h 240"/>
                  <a:gd name="T78" fmla="*/ 181 w 275"/>
                  <a:gd name="T79" fmla="*/ 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75" h="240">
                    <a:moveTo>
                      <a:pt x="53" y="229"/>
                    </a:moveTo>
                    <a:cubicBezTo>
                      <a:pt x="49" y="221"/>
                      <a:pt x="46" y="211"/>
                      <a:pt x="44" y="202"/>
                    </a:cubicBezTo>
                    <a:cubicBezTo>
                      <a:pt x="45" y="201"/>
                      <a:pt x="46" y="201"/>
                      <a:pt x="47" y="201"/>
                    </a:cubicBezTo>
                    <a:cubicBezTo>
                      <a:pt x="52" y="201"/>
                      <a:pt x="55" y="206"/>
                      <a:pt x="57" y="212"/>
                    </a:cubicBezTo>
                    <a:cubicBezTo>
                      <a:pt x="59" y="218"/>
                      <a:pt x="56" y="224"/>
                      <a:pt x="53" y="229"/>
                    </a:cubicBezTo>
                    <a:moveTo>
                      <a:pt x="42" y="193"/>
                    </a:moveTo>
                    <a:cubicBezTo>
                      <a:pt x="41" y="181"/>
                      <a:pt x="41" y="168"/>
                      <a:pt x="42" y="156"/>
                    </a:cubicBezTo>
                    <a:cubicBezTo>
                      <a:pt x="51" y="160"/>
                      <a:pt x="53" y="166"/>
                      <a:pt x="53" y="178"/>
                    </a:cubicBezTo>
                    <a:cubicBezTo>
                      <a:pt x="53" y="185"/>
                      <a:pt x="48" y="190"/>
                      <a:pt x="42" y="193"/>
                    </a:cubicBezTo>
                    <a:moveTo>
                      <a:pt x="44" y="147"/>
                    </a:moveTo>
                    <a:cubicBezTo>
                      <a:pt x="44" y="147"/>
                      <a:pt x="44" y="147"/>
                      <a:pt x="44" y="147"/>
                    </a:cubicBezTo>
                    <a:cubicBezTo>
                      <a:pt x="47" y="134"/>
                      <a:pt x="52" y="121"/>
                      <a:pt x="61" y="110"/>
                    </a:cubicBezTo>
                    <a:cubicBezTo>
                      <a:pt x="66" y="112"/>
                      <a:pt x="68" y="130"/>
                      <a:pt x="66" y="134"/>
                    </a:cubicBezTo>
                    <a:cubicBezTo>
                      <a:pt x="62" y="142"/>
                      <a:pt x="53" y="147"/>
                      <a:pt x="44" y="147"/>
                    </a:cubicBezTo>
                    <a:moveTo>
                      <a:pt x="255" y="116"/>
                    </a:moveTo>
                    <a:cubicBezTo>
                      <a:pt x="248" y="116"/>
                      <a:pt x="243" y="114"/>
                      <a:pt x="239" y="107"/>
                    </a:cubicBezTo>
                    <a:cubicBezTo>
                      <a:pt x="236" y="101"/>
                      <a:pt x="237" y="97"/>
                      <a:pt x="239" y="91"/>
                    </a:cubicBezTo>
                    <a:cubicBezTo>
                      <a:pt x="246" y="99"/>
                      <a:pt x="252" y="107"/>
                      <a:pt x="256" y="116"/>
                    </a:cubicBezTo>
                    <a:cubicBezTo>
                      <a:pt x="256" y="116"/>
                      <a:pt x="255" y="116"/>
                      <a:pt x="255" y="116"/>
                    </a:cubicBezTo>
                    <a:moveTo>
                      <a:pt x="80" y="105"/>
                    </a:moveTo>
                    <a:cubicBezTo>
                      <a:pt x="75" y="105"/>
                      <a:pt x="70" y="104"/>
                      <a:pt x="66" y="103"/>
                    </a:cubicBezTo>
                    <a:cubicBezTo>
                      <a:pt x="74" y="94"/>
                      <a:pt x="83" y="86"/>
                      <a:pt x="95" y="79"/>
                    </a:cubicBezTo>
                    <a:cubicBezTo>
                      <a:pt x="97" y="86"/>
                      <a:pt x="97" y="93"/>
                      <a:pt x="93" y="99"/>
                    </a:cubicBezTo>
                    <a:cubicBezTo>
                      <a:pt x="90" y="104"/>
                      <a:pt x="85" y="105"/>
                      <a:pt x="80" y="105"/>
                    </a:cubicBezTo>
                    <a:moveTo>
                      <a:pt x="214" y="92"/>
                    </a:moveTo>
                    <a:cubicBezTo>
                      <a:pt x="212" y="92"/>
                      <a:pt x="211" y="92"/>
                      <a:pt x="209" y="92"/>
                    </a:cubicBezTo>
                    <a:cubicBezTo>
                      <a:pt x="208" y="91"/>
                      <a:pt x="206" y="90"/>
                      <a:pt x="205" y="89"/>
                    </a:cubicBezTo>
                    <a:cubicBezTo>
                      <a:pt x="199" y="88"/>
                      <a:pt x="195" y="77"/>
                      <a:pt x="196" y="69"/>
                    </a:cubicBezTo>
                    <a:cubicBezTo>
                      <a:pt x="196" y="68"/>
                      <a:pt x="197" y="66"/>
                      <a:pt x="197" y="65"/>
                    </a:cubicBezTo>
                    <a:cubicBezTo>
                      <a:pt x="211" y="69"/>
                      <a:pt x="222" y="76"/>
                      <a:pt x="232" y="84"/>
                    </a:cubicBezTo>
                    <a:cubicBezTo>
                      <a:pt x="230" y="85"/>
                      <a:pt x="228" y="86"/>
                      <a:pt x="226" y="88"/>
                    </a:cubicBezTo>
                    <a:cubicBezTo>
                      <a:pt x="222" y="91"/>
                      <a:pt x="218" y="92"/>
                      <a:pt x="214" y="92"/>
                    </a:cubicBezTo>
                    <a:moveTo>
                      <a:pt x="125" y="86"/>
                    </a:moveTo>
                    <a:cubicBezTo>
                      <a:pt x="118" y="86"/>
                      <a:pt x="110" y="81"/>
                      <a:pt x="104" y="75"/>
                    </a:cubicBezTo>
                    <a:cubicBezTo>
                      <a:pt x="107" y="74"/>
                      <a:pt x="109" y="73"/>
                      <a:pt x="111" y="72"/>
                    </a:cubicBezTo>
                    <a:cubicBezTo>
                      <a:pt x="122" y="68"/>
                      <a:pt x="131" y="65"/>
                      <a:pt x="141" y="63"/>
                    </a:cubicBezTo>
                    <a:cubicBezTo>
                      <a:pt x="140" y="66"/>
                      <a:pt x="140" y="68"/>
                      <a:pt x="139" y="71"/>
                    </a:cubicBezTo>
                    <a:cubicBezTo>
                      <a:pt x="137" y="82"/>
                      <a:pt x="132" y="86"/>
                      <a:pt x="125" y="86"/>
                    </a:cubicBezTo>
                    <a:moveTo>
                      <a:pt x="173" y="76"/>
                    </a:moveTo>
                    <a:cubicBezTo>
                      <a:pt x="166" y="76"/>
                      <a:pt x="159" y="68"/>
                      <a:pt x="154" y="61"/>
                    </a:cubicBezTo>
                    <a:cubicBezTo>
                      <a:pt x="158" y="61"/>
                      <a:pt x="162" y="60"/>
                      <a:pt x="166" y="60"/>
                    </a:cubicBezTo>
                    <a:cubicBezTo>
                      <a:pt x="174" y="60"/>
                      <a:pt x="182" y="61"/>
                      <a:pt x="189" y="63"/>
                    </a:cubicBezTo>
                    <a:cubicBezTo>
                      <a:pt x="189" y="64"/>
                      <a:pt x="189" y="65"/>
                      <a:pt x="189" y="66"/>
                    </a:cubicBezTo>
                    <a:cubicBezTo>
                      <a:pt x="186" y="70"/>
                      <a:pt x="180" y="73"/>
                      <a:pt x="177" y="75"/>
                    </a:cubicBezTo>
                    <a:cubicBezTo>
                      <a:pt x="176" y="76"/>
                      <a:pt x="174" y="76"/>
                      <a:pt x="173" y="76"/>
                    </a:cubicBezTo>
                    <a:moveTo>
                      <a:pt x="149" y="0"/>
                    </a:moveTo>
                    <a:cubicBezTo>
                      <a:pt x="126" y="0"/>
                      <a:pt x="97" y="7"/>
                      <a:pt x="70" y="26"/>
                    </a:cubicBezTo>
                    <a:cubicBezTo>
                      <a:pt x="22" y="60"/>
                      <a:pt x="0" y="109"/>
                      <a:pt x="3" y="148"/>
                    </a:cubicBezTo>
                    <a:cubicBezTo>
                      <a:pt x="6" y="195"/>
                      <a:pt x="23" y="223"/>
                      <a:pt x="39" y="240"/>
                    </a:cubicBezTo>
                    <a:cubicBezTo>
                      <a:pt x="42" y="239"/>
                      <a:pt x="46" y="237"/>
                      <a:pt x="50" y="236"/>
                    </a:cubicBezTo>
                    <a:cubicBezTo>
                      <a:pt x="57" y="233"/>
                      <a:pt x="65" y="231"/>
                      <a:pt x="72" y="230"/>
                    </a:cubicBezTo>
                    <a:cubicBezTo>
                      <a:pt x="70" y="227"/>
                      <a:pt x="67" y="226"/>
                      <a:pt x="65" y="226"/>
                    </a:cubicBezTo>
                    <a:cubicBezTo>
                      <a:pt x="64" y="226"/>
                      <a:pt x="63" y="226"/>
                      <a:pt x="63" y="226"/>
                    </a:cubicBezTo>
                    <a:cubicBezTo>
                      <a:pt x="65" y="219"/>
                      <a:pt x="65" y="211"/>
                      <a:pt x="62" y="203"/>
                    </a:cubicBezTo>
                    <a:cubicBezTo>
                      <a:pt x="60" y="198"/>
                      <a:pt x="57" y="195"/>
                      <a:pt x="54" y="194"/>
                    </a:cubicBezTo>
                    <a:cubicBezTo>
                      <a:pt x="59" y="189"/>
                      <a:pt x="62" y="182"/>
                      <a:pt x="61" y="174"/>
                    </a:cubicBezTo>
                    <a:cubicBezTo>
                      <a:pt x="61" y="165"/>
                      <a:pt x="58" y="158"/>
                      <a:pt x="53" y="154"/>
                    </a:cubicBezTo>
                    <a:cubicBezTo>
                      <a:pt x="63" y="151"/>
                      <a:pt x="73" y="143"/>
                      <a:pt x="75" y="133"/>
                    </a:cubicBezTo>
                    <a:cubicBezTo>
                      <a:pt x="76" y="128"/>
                      <a:pt x="75" y="119"/>
                      <a:pt x="72" y="112"/>
                    </a:cubicBezTo>
                    <a:cubicBezTo>
                      <a:pt x="74" y="113"/>
                      <a:pt x="77" y="113"/>
                      <a:pt x="79" y="113"/>
                    </a:cubicBezTo>
                    <a:cubicBezTo>
                      <a:pt x="85" y="113"/>
                      <a:pt x="92" y="111"/>
                      <a:pt x="96" y="106"/>
                    </a:cubicBezTo>
                    <a:cubicBezTo>
                      <a:pt x="102" y="100"/>
                      <a:pt x="104" y="93"/>
                      <a:pt x="104" y="86"/>
                    </a:cubicBezTo>
                    <a:cubicBezTo>
                      <a:pt x="110" y="91"/>
                      <a:pt x="117" y="96"/>
                      <a:pt x="123" y="96"/>
                    </a:cubicBezTo>
                    <a:cubicBezTo>
                      <a:pt x="124" y="96"/>
                      <a:pt x="126" y="95"/>
                      <a:pt x="127" y="95"/>
                    </a:cubicBezTo>
                    <a:cubicBezTo>
                      <a:pt x="133" y="92"/>
                      <a:pt x="142" y="88"/>
                      <a:pt x="144" y="81"/>
                    </a:cubicBezTo>
                    <a:cubicBezTo>
                      <a:pt x="146" y="77"/>
                      <a:pt x="146" y="70"/>
                      <a:pt x="147" y="65"/>
                    </a:cubicBezTo>
                    <a:cubicBezTo>
                      <a:pt x="153" y="74"/>
                      <a:pt x="161" y="84"/>
                      <a:pt x="172" y="84"/>
                    </a:cubicBezTo>
                    <a:cubicBezTo>
                      <a:pt x="173" y="84"/>
                      <a:pt x="175" y="84"/>
                      <a:pt x="177" y="84"/>
                    </a:cubicBezTo>
                    <a:cubicBezTo>
                      <a:pt x="180" y="82"/>
                      <a:pt x="185" y="80"/>
                      <a:pt x="189" y="77"/>
                    </a:cubicBezTo>
                    <a:cubicBezTo>
                      <a:pt x="190" y="83"/>
                      <a:pt x="193" y="89"/>
                      <a:pt x="196" y="94"/>
                    </a:cubicBezTo>
                    <a:cubicBezTo>
                      <a:pt x="198" y="97"/>
                      <a:pt x="208" y="101"/>
                      <a:pt x="212" y="101"/>
                    </a:cubicBezTo>
                    <a:cubicBezTo>
                      <a:pt x="213" y="101"/>
                      <a:pt x="213" y="101"/>
                      <a:pt x="213" y="101"/>
                    </a:cubicBezTo>
                    <a:cubicBezTo>
                      <a:pt x="220" y="101"/>
                      <a:pt x="224" y="97"/>
                      <a:pt x="230" y="94"/>
                    </a:cubicBezTo>
                    <a:cubicBezTo>
                      <a:pt x="229" y="96"/>
                      <a:pt x="228" y="98"/>
                      <a:pt x="228" y="101"/>
                    </a:cubicBezTo>
                    <a:cubicBezTo>
                      <a:pt x="228" y="105"/>
                      <a:pt x="233" y="111"/>
                      <a:pt x="235" y="115"/>
                    </a:cubicBezTo>
                    <a:cubicBezTo>
                      <a:pt x="239" y="122"/>
                      <a:pt x="244" y="124"/>
                      <a:pt x="251" y="124"/>
                    </a:cubicBezTo>
                    <a:cubicBezTo>
                      <a:pt x="249" y="126"/>
                      <a:pt x="248" y="128"/>
                      <a:pt x="247" y="131"/>
                    </a:cubicBezTo>
                    <a:cubicBezTo>
                      <a:pt x="255" y="126"/>
                      <a:pt x="264" y="122"/>
                      <a:pt x="275" y="120"/>
                    </a:cubicBezTo>
                    <a:cubicBezTo>
                      <a:pt x="272" y="105"/>
                      <a:pt x="267" y="88"/>
                      <a:pt x="259" y="71"/>
                    </a:cubicBezTo>
                    <a:cubicBezTo>
                      <a:pt x="245" y="44"/>
                      <a:pt x="221" y="19"/>
                      <a:pt x="181" y="5"/>
                    </a:cubicBezTo>
                    <a:cubicBezTo>
                      <a:pt x="172" y="1"/>
                      <a:pt x="161" y="0"/>
                      <a:pt x="1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859"/>
              <p:cNvSpPr>
                <a:spLocks noEditPoints="1"/>
              </p:cNvSpPr>
              <p:nvPr/>
            </p:nvSpPr>
            <p:spPr bwMode="auto">
              <a:xfrm>
                <a:off x="2953" y="2557"/>
                <a:ext cx="129" cy="126"/>
              </a:xfrm>
              <a:custGeom>
                <a:avLst/>
                <a:gdLst>
                  <a:gd name="T0" fmla="*/ 261 w 262"/>
                  <a:gd name="T1" fmla="*/ 120 h 255"/>
                  <a:gd name="T2" fmla="*/ 255 w 262"/>
                  <a:gd name="T3" fmla="*/ 90 h 255"/>
                  <a:gd name="T4" fmla="*/ 245 w 262"/>
                  <a:gd name="T5" fmla="*/ 68 h 255"/>
                  <a:gd name="T6" fmla="*/ 249 w 262"/>
                  <a:gd name="T7" fmla="*/ 76 h 255"/>
                  <a:gd name="T8" fmla="*/ 45 w 262"/>
                  <a:gd name="T9" fmla="*/ 218 h 255"/>
                  <a:gd name="T10" fmla="*/ 49 w 262"/>
                  <a:gd name="T11" fmla="*/ 199 h 255"/>
                  <a:gd name="T12" fmla="*/ 37 w 262"/>
                  <a:gd name="T13" fmla="*/ 178 h 255"/>
                  <a:gd name="T14" fmla="*/ 47 w 262"/>
                  <a:gd name="T15" fmla="*/ 139 h 255"/>
                  <a:gd name="T16" fmla="*/ 56 w 262"/>
                  <a:gd name="T17" fmla="*/ 164 h 255"/>
                  <a:gd name="T18" fmla="*/ 37 w 262"/>
                  <a:gd name="T19" fmla="*/ 178 h 255"/>
                  <a:gd name="T20" fmla="*/ 47 w 262"/>
                  <a:gd name="T21" fmla="*/ 130 h 255"/>
                  <a:gd name="T22" fmla="*/ 63 w 262"/>
                  <a:gd name="T23" fmla="*/ 128 h 255"/>
                  <a:gd name="T24" fmla="*/ 245 w 262"/>
                  <a:gd name="T25" fmla="*/ 122 h 255"/>
                  <a:gd name="T26" fmla="*/ 231 w 262"/>
                  <a:gd name="T27" fmla="*/ 98 h 255"/>
                  <a:gd name="T28" fmla="*/ 217 w 262"/>
                  <a:gd name="T29" fmla="*/ 93 h 255"/>
                  <a:gd name="T30" fmla="*/ 200 w 262"/>
                  <a:gd name="T31" fmla="*/ 68 h 255"/>
                  <a:gd name="T32" fmla="*/ 217 w 262"/>
                  <a:gd name="T33" fmla="*/ 93 h 255"/>
                  <a:gd name="T34" fmla="*/ 82 w 262"/>
                  <a:gd name="T35" fmla="*/ 94 h 255"/>
                  <a:gd name="T36" fmla="*/ 99 w 262"/>
                  <a:gd name="T37" fmla="*/ 71 h 255"/>
                  <a:gd name="T38" fmla="*/ 92 w 262"/>
                  <a:gd name="T39" fmla="*/ 97 h 255"/>
                  <a:gd name="T40" fmla="*/ 129 w 262"/>
                  <a:gd name="T41" fmla="*/ 74 h 255"/>
                  <a:gd name="T42" fmla="*/ 148 w 262"/>
                  <a:gd name="T43" fmla="*/ 54 h 255"/>
                  <a:gd name="T44" fmla="*/ 174 w 262"/>
                  <a:gd name="T45" fmla="*/ 74 h 255"/>
                  <a:gd name="T46" fmla="*/ 156 w 262"/>
                  <a:gd name="T47" fmla="*/ 54 h 255"/>
                  <a:gd name="T48" fmla="*/ 174 w 262"/>
                  <a:gd name="T49" fmla="*/ 74 h 255"/>
                  <a:gd name="T50" fmla="*/ 113 w 262"/>
                  <a:gd name="T51" fmla="*/ 3 h 255"/>
                  <a:gd name="T52" fmla="*/ 80 w 262"/>
                  <a:gd name="T53" fmla="*/ 13 h 255"/>
                  <a:gd name="T54" fmla="*/ 5 w 262"/>
                  <a:gd name="T55" fmla="*/ 170 h 255"/>
                  <a:gd name="T56" fmla="*/ 55 w 262"/>
                  <a:gd name="T57" fmla="*/ 255 h 255"/>
                  <a:gd name="T58" fmla="*/ 49 w 262"/>
                  <a:gd name="T59" fmla="*/ 227 h 255"/>
                  <a:gd name="T60" fmla="*/ 66 w 262"/>
                  <a:gd name="T61" fmla="*/ 229 h 255"/>
                  <a:gd name="T62" fmla="*/ 80 w 262"/>
                  <a:gd name="T63" fmla="*/ 230 h 255"/>
                  <a:gd name="T64" fmla="*/ 57 w 262"/>
                  <a:gd name="T65" fmla="*/ 200 h 255"/>
                  <a:gd name="T66" fmla="*/ 45 w 262"/>
                  <a:gd name="T67" fmla="*/ 183 h 255"/>
                  <a:gd name="T68" fmla="*/ 65 w 262"/>
                  <a:gd name="T69" fmla="*/ 155 h 255"/>
                  <a:gd name="T70" fmla="*/ 69 w 262"/>
                  <a:gd name="T71" fmla="*/ 133 h 255"/>
                  <a:gd name="T72" fmla="*/ 86 w 262"/>
                  <a:gd name="T73" fmla="*/ 104 h 255"/>
                  <a:gd name="T74" fmla="*/ 106 w 262"/>
                  <a:gd name="T75" fmla="*/ 99 h 255"/>
                  <a:gd name="T76" fmla="*/ 130 w 262"/>
                  <a:gd name="T77" fmla="*/ 81 h 255"/>
                  <a:gd name="T78" fmla="*/ 151 w 262"/>
                  <a:gd name="T79" fmla="*/ 65 h 255"/>
                  <a:gd name="T80" fmla="*/ 173 w 262"/>
                  <a:gd name="T81" fmla="*/ 83 h 255"/>
                  <a:gd name="T82" fmla="*/ 202 w 262"/>
                  <a:gd name="T83" fmla="*/ 95 h 255"/>
                  <a:gd name="T84" fmla="*/ 220 w 262"/>
                  <a:gd name="T85" fmla="*/ 101 h 255"/>
                  <a:gd name="T86" fmla="*/ 237 w 262"/>
                  <a:gd name="T87" fmla="*/ 128 h 255"/>
                  <a:gd name="T88" fmla="*/ 252 w 262"/>
                  <a:gd name="T89" fmla="*/ 123 h 255"/>
                  <a:gd name="T90" fmla="*/ 217 w 262"/>
                  <a:gd name="T91" fmla="*/ 3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2" h="255">
                    <a:moveTo>
                      <a:pt x="248" y="88"/>
                    </a:moveTo>
                    <a:cubicBezTo>
                      <a:pt x="251" y="100"/>
                      <a:pt x="255" y="111"/>
                      <a:pt x="261" y="120"/>
                    </a:cubicBezTo>
                    <a:cubicBezTo>
                      <a:pt x="261" y="120"/>
                      <a:pt x="262" y="120"/>
                      <a:pt x="262" y="120"/>
                    </a:cubicBezTo>
                    <a:cubicBezTo>
                      <a:pt x="261" y="111"/>
                      <a:pt x="259" y="101"/>
                      <a:pt x="255" y="90"/>
                    </a:cubicBezTo>
                    <a:cubicBezTo>
                      <a:pt x="253" y="89"/>
                      <a:pt x="250" y="88"/>
                      <a:pt x="248" y="88"/>
                    </a:cubicBezTo>
                    <a:moveTo>
                      <a:pt x="245" y="68"/>
                    </a:moveTo>
                    <a:cubicBezTo>
                      <a:pt x="245" y="71"/>
                      <a:pt x="246" y="75"/>
                      <a:pt x="246" y="78"/>
                    </a:cubicBezTo>
                    <a:cubicBezTo>
                      <a:pt x="247" y="77"/>
                      <a:pt x="248" y="77"/>
                      <a:pt x="249" y="76"/>
                    </a:cubicBezTo>
                    <a:cubicBezTo>
                      <a:pt x="248" y="73"/>
                      <a:pt x="247" y="71"/>
                      <a:pt x="245" y="68"/>
                    </a:cubicBezTo>
                    <a:moveTo>
                      <a:pt x="45" y="218"/>
                    </a:moveTo>
                    <a:cubicBezTo>
                      <a:pt x="41" y="209"/>
                      <a:pt x="39" y="199"/>
                      <a:pt x="38" y="189"/>
                    </a:cubicBezTo>
                    <a:cubicBezTo>
                      <a:pt x="43" y="191"/>
                      <a:pt x="46" y="192"/>
                      <a:pt x="49" y="199"/>
                    </a:cubicBezTo>
                    <a:cubicBezTo>
                      <a:pt x="52" y="207"/>
                      <a:pt x="49" y="212"/>
                      <a:pt x="45" y="218"/>
                    </a:cubicBezTo>
                    <a:moveTo>
                      <a:pt x="37" y="178"/>
                    </a:moveTo>
                    <a:cubicBezTo>
                      <a:pt x="37" y="165"/>
                      <a:pt x="39" y="152"/>
                      <a:pt x="44" y="138"/>
                    </a:cubicBezTo>
                    <a:cubicBezTo>
                      <a:pt x="45" y="139"/>
                      <a:pt x="46" y="139"/>
                      <a:pt x="47" y="139"/>
                    </a:cubicBezTo>
                    <a:cubicBezTo>
                      <a:pt x="54" y="144"/>
                      <a:pt x="59" y="154"/>
                      <a:pt x="56" y="160"/>
                    </a:cubicBezTo>
                    <a:cubicBezTo>
                      <a:pt x="56" y="161"/>
                      <a:pt x="56" y="163"/>
                      <a:pt x="56" y="164"/>
                    </a:cubicBezTo>
                    <a:cubicBezTo>
                      <a:pt x="53" y="170"/>
                      <a:pt x="49" y="174"/>
                      <a:pt x="43" y="175"/>
                    </a:cubicBezTo>
                    <a:cubicBezTo>
                      <a:pt x="41" y="176"/>
                      <a:pt x="39" y="177"/>
                      <a:pt x="37" y="178"/>
                    </a:cubicBezTo>
                    <a:moveTo>
                      <a:pt x="50" y="132"/>
                    </a:moveTo>
                    <a:cubicBezTo>
                      <a:pt x="49" y="131"/>
                      <a:pt x="48" y="131"/>
                      <a:pt x="47" y="130"/>
                    </a:cubicBezTo>
                    <a:cubicBezTo>
                      <a:pt x="52" y="120"/>
                      <a:pt x="58" y="110"/>
                      <a:pt x="66" y="100"/>
                    </a:cubicBezTo>
                    <a:cubicBezTo>
                      <a:pt x="69" y="110"/>
                      <a:pt x="71" y="124"/>
                      <a:pt x="63" y="128"/>
                    </a:cubicBezTo>
                    <a:cubicBezTo>
                      <a:pt x="60" y="129"/>
                      <a:pt x="54" y="132"/>
                      <a:pt x="50" y="132"/>
                    </a:cubicBezTo>
                    <a:moveTo>
                      <a:pt x="245" y="122"/>
                    </a:moveTo>
                    <a:cubicBezTo>
                      <a:pt x="240" y="122"/>
                      <a:pt x="234" y="120"/>
                      <a:pt x="231" y="115"/>
                    </a:cubicBezTo>
                    <a:cubicBezTo>
                      <a:pt x="227" y="109"/>
                      <a:pt x="225" y="102"/>
                      <a:pt x="231" y="98"/>
                    </a:cubicBezTo>
                    <a:cubicBezTo>
                      <a:pt x="237" y="105"/>
                      <a:pt x="242" y="114"/>
                      <a:pt x="245" y="122"/>
                    </a:cubicBezTo>
                    <a:moveTo>
                      <a:pt x="217" y="93"/>
                    </a:moveTo>
                    <a:cubicBezTo>
                      <a:pt x="215" y="93"/>
                      <a:pt x="212" y="92"/>
                      <a:pt x="209" y="90"/>
                    </a:cubicBezTo>
                    <a:cubicBezTo>
                      <a:pt x="200" y="83"/>
                      <a:pt x="197" y="77"/>
                      <a:pt x="200" y="68"/>
                    </a:cubicBezTo>
                    <a:cubicBezTo>
                      <a:pt x="210" y="74"/>
                      <a:pt x="218" y="82"/>
                      <a:pt x="226" y="91"/>
                    </a:cubicBezTo>
                    <a:cubicBezTo>
                      <a:pt x="223" y="92"/>
                      <a:pt x="220" y="93"/>
                      <a:pt x="217" y="93"/>
                    </a:cubicBezTo>
                    <a:moveTo>
                      <a:pt x="92" y="97"/>
                    </a:moveTo>
                    <a:cubicBezTo>
                      <a:pt x="89" y="97"/>
                      <a:pt x="86" y="96"/>
                      <a:pt x="82" y="94"/>
                    </a:cubicBezTo>
                    <a:cubicBezTo>
                      <a:pt x="80" y="93"/>
                      <a:pt x="78" y="91"/>
                      <a:pt x="76" y="90"/>
                    </a:cubicBezTo>
                    <a:cubicBezTo>
                      <a:pt x="83" y="84"/>
                      <a:pt x="90" y="77"/>
                      <a:pt x="99" y="71"/>
                    </a:cubicBezTo>
                    <a:cubicBezTo>
                      <a:pt x="101" y="70"/>
                      <a:pt x="103" y="69"/>
                      <a:pt x="105" y="68"/>
                    </a:cubicBezTo>
                    <a:cubicBezTo>
                      <a:pt x="107" y="80"/>
                      <a:pt x="104" y="97"/>
                      <a:pt x="92" y="97"/>
                    </a:cubicBezTo>
                    <a:moveTo>
                      <a:pt x="130" y="74"/>
                    </a:moveTo>
                    <a:cubicBezTo>
                      <a:pt x="130" y="74"/>
                      <a:pt x="130" y="74"/>
                      <a:pt x="129" y="74"/>
                    </a:cubicBezTo>
                    <a:cubicBezTo>
                      <a:pt x="123" y="73"/>
                      <a:pt x="117" y="69"/>
                      <a:pt x="114" y="63"/>
                    </a:cubicBezTo>
                    <a:cubicBezTo>
                      <a:pt x="126" y="57"/>
                      <a:pt x="137" y="54"/>
                      <a:pt x="148" y="54"/>
                    </a:cubicBezTo>
                    <a:cubicBezTo>
                      <a:pt x="145" y="62"/>
                      <a:pt x="139" y="74"/>
                      <a:pt x="130" y="74"/>
                    </a:cubicBezTo>
                    <a:moveTo>
                      <a:pt x="174" y="74"/>
                    </a:moveTo>
                    <a:cubicBezTo>
                      <a:pt x="172" y="74"/>
                      <a:pt x="171" y="74"/>
                      <a:pt x="170" y="73"/>
                    </a:cubicBezTo>
                    <a:cubicBezTo>
                      <a:pt x="166" y="73"/>
                      <a:pt x="155" y="60"/>
                      <a:pt x="156" y="54"/>
                    </a:cubicBezTo>
                    <a:cubicBezTo>
                      <a:pt x="169" y="54"/>
                      <a:pt x="182" y="58"/>
                      <a:pt x="193" y="64"/>
                    </a:cubicBezTo>
                    <a:cubicBezTo>
                      <a:pt x="189" y="70"/>
                      <a:pt x="181" y="74"/>
                      <a:pt x="174" y="74"/>
                    </a:cubicBezTo>
                    <a:moveTo>
                      <a:pt x="140" y="0"/>
                    </a:moveTo>
                    <a:cubicBezTo>
                      <a:pt x="131" y="0"/>
                      <a:pt x="122" y="1"/>
                      <a:pt x="113" y="3"/>
                    </a:cubicBezTo>
                    <a:cubicBezTo>
                      <a:pt x="106" y="4"/>
                      <a:pt x="98" y="6"/>
                      <a:pt x="91" y="9"/>
                    </a:cubicBezTo>
                    <a:cubicBezTo>
                      <a:pt x="87" y="10"/>
                      <a:pt x="83" y="12"/>
                      <a:pt x="80" y="13"/>
                    </a:cubicBezTo>
                    <a:cubicBezTo>
                      <a:pt x="42" y="31"/>
                      <a:pt x="18" y="62"/>
                      <a:pt x="11" y="87"/>
                    </a:cubicBezTo>
                    <a:cubicBezTo>
                      <a:pt x="1" y="118"/>
                      <a:pt x="0" y="146"/>
                      <a:pt x="5" y="170"/>
                    </a:cubicBezTo>
                    <a:cubicBezTo>
                      <a:pt x="9" y="186"/>
                      <a:pt x="15" y="201"/>
                      <a:pt x="22" y="213"/>
                    </a:cubicBezTo>
                    <a:cubicBezTo>
                      <a:pt x="32" y="232"/>
                      <a:pt x="44" y="246"/>
                      <a:pt x="55" y="255"/>
                    </a:cubicBezTo>
                    <a:cubicBezTo>
                      <a:pt x="57" y="252"/>
                      <a:pt x="60" y="250"/>
                      <a:pt x="62" y="247"/>
                    </a:cubicBezTo>
                    <a:cubicBezTo>
                      <a:pt x="57" y="241"/>
                      <a:pt x="53" y="235"/>
                      <a:pt x="49" y="227"/>
                    </a:cubicBezTo>
                    <a:cubicBezTo>
                      <a:pt x="50" y="227"/>
                      <a:pt x="51" y="227"/>
                      <a:pt x="52" y="227"/>
                    </a:cubicBezTo>
                    <a:cubicBezTo>
                      <a:pt x="57" y="227"/>
                      <a:pt x="62" y="228"/>
                      <a:pt x="66" y="229"/>
                    </a:cubicBezTo>
                    <a:cubicBezTo>
                      <a:pt x="70" y="231"/>
                      <a:pt x="72" y="232"/>
                      <a:pt x="74" y="235"/>
                    </a:cubicBezTo>
                    <a:cubicBezTo>
                      <a:pt x="76" y="233"/>
                      <a:pt x="78" y="232"/>
                      <a:pt x="80" y="230"/>
                    </a:cubicBezTo>
                    <a:cubicBezTo>
                      <a:pt x="74" y="223"/>
                      <a:pt x="63" y="219"/>
                      <a:pt x="54" y="219"/>
                    </a:cubicBezTo>
                    <a:cubicBezTo>
                      <a:pt x="57" y="213"/>
                      <a:pt x="60" y="207"/>
                      <a:pt x="57" y="200"/>
                    </a:cubicBezTo>
                    <a:cubicBezTo>
                      <a:pt x="56" y="196"/>
                      <a:pt x="54" y="189"/>
                      <a:pt x="51" y="186"/>
                    </a:cubicBezTo>
                    <a:cubicBezTo>
                      <a:pt x="49" y="184"/>
                      <a:pt x="47" y="183"/>
                      <a:pt x="45" y="183"/>
                    </a:cubicBezTo>
                    <a:cubicBezTo>
                      <a:pt x="50" y="180"/>
                      <a:pt x="56" y="179"/>
                      <a:pt x="60" y="174"/>
                    </a:cubicBezTo>
                    <a:cubicBezTo>
                      <a:pt x="63" y="170"/>
                      <a:pt x="66" y="159"/>
                      <a:pt x="65" y="155"/>
                    </a:cubicBezTo>
                    <a:cubicBezTo>
                      <a:pt x="64" y="150"/>
                      <a:pt x="61" y="143"/>
                      <a:pt x="57" y="138"/>
                    </a:cubicBezTo>
                    <a:cubicBezTo>
                      <a:pt x="62" y="137"/>
                      <a:pt x="66" y="135"/>
                      <a:pt x="69" y="133"/>
                    </a:cubicBezTo>
                    <a:cubicBezTo>
                      <a:pt x="79" y="125"/>
                      <a:pt x="77" y="109"/>
                      <a:pt x="73" y="97"/>
                    </a:cubicBezTo>
                    <a:cubicBezTo>
                      <a:pt x="78" y="99"/>
                      <a:pt x="83" y="103"/>
                      <a:pt x="86" y="104"/>
                    </a:cubicBezTo>
                    <a:cubicBezTo>
                      <a:pt x="87" y="105"/>
                      <a:pt x="89" y="105"/>
                      <a:pt x="90" y="105"/>
                    </a:cubicBezTo>
                    <a:cubicBezTo>
                      <a:pt x="96" y="105"/>
                      <a:pt x="102" y="102"/>
                      <a:pt x="106" y="99"/>
                    </a:cubicBezTo>
                    <a:cubicBezTo>
                      <a:pt x="113" y="95"/>
                      <a:pt x="114" y="84"/>
                      <a:pt x="114" y="74"/>
                    </a:cubicBezTo>
                    <a:cubicBezTo>
                      <a:pt x="118" y="79"/>
                      <a:pt x="123" y="81"/>
                      <a:pt x="130" y="81"/>
                    </a:cubicBezTo>
                    <a:cubicBezTo>
                      <a:pt x="131" y="81"/>
                      <a:pt x="132" y="81"/>
                      <a:pt x="133" y="81"/>
                    </a:cubicBezTo>
                    <a:cubicBezTo>
                      <a:pt x="141" y="80"/>
                      <a:pt x="147" y="73"/>
                      <a:pt x="151" y="65"/>
                    </a:cubicBezTo>
                    <a:cubicBezTo>
                      <a:pt x="155" y="71"/>
                      <a:pt x="160" y="77"/>
                      <a:pt x="164" y="80"/>
                    </a:cubicBezTo>
                    <a:cubicBezTo>
                      <a:pt x="167" y="82"/>
                      <a:pt x="170" y="83"/>
                      <a:pt x="173" y="83"/>
                    </a:cubicBezTo>
                    <a:cubicBezTo>
                      <a:pt x="180" y="83"/>
                      <a:pt x="186" y="80"/>
                      <a:pt x="192" y="75"/>
                    </a:cubicBezTo>
                    <a:cubicBezTo>
                      <a:pt x="192" y="82"/>
                      <a:pt x="195" y="89"/>
                      <a:pt x="202" y="95"/>
                    </a:cubicBezTo>
                    <a:cubicBezTo>
                      <a:pt x="206" y="99"/>
                      <a:pt x="211" y="101"/>
                      <a:pt x="216" y="101"/>
                    </a:cubicBezTo>
                    <a:cubicBezTo>
                      <a:pt x="217" y="101"/>
                      <a:pt x="219" y="101"/>
                      <a:pt x="220" y="101"/>
                    </a:cubicBezTo>
                    <a:cubicBezTo>
                      <a:pt x="219" y="105"/>
                      <a:pt x="219" y="109"/>
                      <a:pt x="222" y="114"/>
                    </a:cubicBezTo>
                    <a:cubicBezTo>
                      <a:pt x="225" y="121"/>
                      <a:pt x="231" y="126"/>
                      <a:pt x="237" y="128"/>
                    </a:cubicBezTo>
                    <a:cubicBezTo>
                      <a:pt x="236" y="129"/>
                      <a:pt x="236" y="130"/>
                      <a:pt x="235" y="130"/>
                    </a:cubicBezTo>
                    <a:cubicBezTo>
                      <a:pt x="241" y="128"/>
                      <a:pt x="247" y="126"/>
                      <a:pt x="252" y="123"/>
                    </a:cubicBezTo>
                    <a:cubicBezTo>
                      <a:pt x="240" y="108"/>
                      <a:pt x="221" y="74"/>
                      <a:pt x="220" y="33"/>
                    </a:cubicBezTo>
                    <a:cubicBezTo>
                      <a:pt x="219" y="32"/>
                      <a:pt x="218" y="31"/>
                      <a:pt x="217" y="30"/>
                    </a:cubicBezTo>
                    <a:cubicBezTo>
                      <a:pt x="200" y="12"/>
                      <a:pt x="172" y="0"/>
                      <a:pt x="14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860"/>
              <p:cNvSpPr>
                <a:spLocks noEditPoints="1"/>
              </p:cNvSpPr>
              <p:nvPr/>
            </p:nvSpPr>
            <p:spPr bwMode="auto">
              <a:xfrm>
                <a:off x="3061" y="2501"/>
                <a:ext cx="127" cy="116"/>
              </a:xfrm>
              <a:custGeom>
                <a:avLst/>
                <a:gdLst>
                  <a:gd name="T0" fmla="*/ 238 w 259"/>
                  <a:gd name="T1" fmla="*/ 170 h 235"/>
                  <a:gd name="T2" fmla="*/ 246 w 259"/>
                  <a:gd name="T3" fmla="*/ 182 h 235"/>
                  <a:gd name="T4" fmla="*/ 27 w 259"/>
                  <a:gd name="T5" fmla="*/ 160 h 235"/>
                  <a:gd name="T6" fmla="*/ 30 w 259"/>
                  <a:gd name="T7" fmla="*/ 188 h 235"/>
                  <a:gd name="T8" fmla="*/ 26 w 259"/>
                  <a:gd name="T9" fmla="*/ 180 h 235"/>
                  <a:gd name="T10" fmla="*/ 232 w 259"/>
                  <a:gd name="T11" fmla="*/ 141 h 235"/>
                  <a:gd name="T12" fmla="*/ 244 w 259"/>
                  <a:gd name="T13" fmla="*/ 152 h 235"/>
                  <a:gd name="T14" fmla="*/ 46 w 259"/>
                  <a:gd name="T15" fmla="*/ 113 h 235"/>
                  <a:gd name="T16" fmla="*/ 53 w 259"/>
                  <a:gd name="T17" fmla="*/ 137 h 235"/>
                  <a:gd name="T18" fmla="*/ 37 w 259"/>
                  <a:gd name="T19" fmla="*/ 148 h 235"/>
                  <a:gd name="T20" fmla="*/ 29 w 259"/>
                  <a:gd name="T21" fmla="*/ 150 h 235"/>
                  <a:gd name="T22" fmla="*/ 217 w 259"/>
                  <a:gd name="T23" fmla="*/ 111 h 235"/>
                  <a:gd name="T24" fmla="*/ 233 w 259"/>
                  <a:gd name="T25" fmla="*/ 116 h 235"/>
                  <a:gd name="T26" fmla="*/ 58 w 259"/>
                  <a:gd name="T27" fmla="*/ 108 h 235"/>
                  <a:gd name="T28" fmla="*/ 51 w 259"/>
                  <a:gd name="T29" fmla="*/ 106 h 235"/>
                  <a:gd name="T30" fmla="*/ 66 w 259"/>
                  <a:gd name="T31" fmla="*/ 108 h 235"/>
                  <a:gd name="T32" fmla="*/ 192 w 259"/>
                  <a:gd name="T33" fmla="*/ 86 h 235"/>
                  <a:gd name="T34" fmla="*/ 175 w 259"/>
                  <a:gd name="T35" fmla="*/ 61 h 235"/>
                  <a:gd name="T36" fmla="*/ 192 w 259"/>
                  <a:gd name="T37" fmla="*/ 86 h 235"/>
                  <a:gd name="T38" fmla="*/ 93 w 259"/>
                  <a:gd name="T39" fmla="*/ 80 h 235"/>
                  <a:gd name="T40" fmla="*/ 115 w 259"/>
                  <a:gd name="T41" fmla="*/ 63 h 235"/>
                  <a:gd name="T42" fmla="*/ 105 w 259"/>
                  <a:gd name="T43" fmla="*/ 86 h 235"/>
                  <a:gd name="T44" fmla="*/ 144 w 259"/>
                  <a:gd name="T45" fmla="*/ 73 h 235"/>
                  <a:gd name="T46" fmla="*/ 149 w 259"/>
                  <a:gd name="T47" fmla="*/ 57 h 235"/>
                  <a:gd name="T48" fmla="*/ 148 w 259"/>
                  <a:gd name="T49" fmla="*/ 74 h 235"/>
                  <a:gd name="T50" fmla="*/ 128 w 259"/>
                  <a:gd name="T51" fmla="*/ 0 h 235"/>
                  <a:gd name="T52" fmla="*/ 120 w 259"/>
                  <a:gd name="T53" fmla="*/ 1 h 235"/>
                  <a:gd name="T54" fmla="*/ 97 w 259"/>
                  <a:gd name="T55" fmla="*/ 5 h 235"/>
                  <a:gd name="T56" fmla="*/ 26 w 259"/>
                  <a:gd name="T57" fmla="*/ 54 h 235"/>
                  <a:gd name="T58" fmla="*/ 33 w 259"/>
                  <a:gd name="T59" fmla="*/ 235 h 235"/>
                  <a:gd name="T60" fmla="*/ 29 w 259"/>
                  <a:gd name="T61" fmla="*/ 200 h 235"/>
                  <a:gd name="T62" fmla="*/ 45 w 259"/>
                  <a:gd name="T63" fmla="*/ 207 h 235"/>
                  <a:gd name="T64" fmla="*/ 51 w 259"/>
                  <a:gd name="T65" fmla="*/ 229 h 235"/>
                  <a:gd name="T66" fmla="*/ 58 w 259"/>
                  <a:gd name="T67" fmla="*/ 211 h 235"/>
                  <a:gd name="T68" fmla="*/ 43 w 259"/>
                  <a:gd name="T69" fmla="*/ 176 h 235"/>
                  <a:gd name="T70" fmla="*/ 36 w 259"/>
                  <a:gd name="T71" fmla="*/ 156 h 235"/>
                  <a:gd name="T72" fmla="*/ 62 w 259"/>
                  <a:gd name="T73" fmla="*/ 135 h 235"/>
                  <a:gd name="T74" fmla="*/ 60 w 259"/>
                  <a:gd name="T75" fmla="*/ 116 h 235"/>
                  <a:gd name="T76" fmla="*/ 84 w 259"/>
                  <a:gd name="T77" fmla="*/ 81 h 235"/>
                  <a:gd name="T78" fmla="*/ 104 w 259"/>
                  <a:gd name="T79" fmla="*/ 94 h 235"/>
                  <a:gd name="T80" fmla="*/ 129 w 259"/>
                  <a:gd name="T81" fmla="*/ 70 h 235"/>
                  <a:gd name="T82" fmla="*/ 148 w 259"/>
                  <a:gd name="T83" fmla="*/ 82 h 235"/>
                  <a:gd name="T84" fmla="*/ 176 w 259"/>
                  <a:gd name="T85" fmla="*/ 89 h 235"/>
                  <a:gd name="T86" fmla="*/ 204 w 259"/>
                  <a:gd name="T87" fmla="*/ 92 h 235"/>
                  <a:gd name="T88" fmla="*/ 225 w 259"/>
                  <a:gd name="T89" fmla="*/ 124 h 235"/>
                  <a:gd name="T90" fmla="*/ 235 w 259"/>
                  <a:gd name="T91" fmla="*/ 155 h 235"/>
                  <a:gd name="T92" fmla="*/ 238 w 259"/>
                  <a:gd name="T93" fmla="*/ 185 h 235"/>
                  <a:gd name="T94" fmla="*/ 259 w 259"/>
                  <a:gd name="T95" fmla="*/ 166 h 235"/>
                  <a:gd name="T96" fmla="*/ 239 w 259"/>
                  <a:gd name="T97" fmla="*/ 55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9" h="235">
                    <a:moveTo>
                      <a:pt x="246" y="182"/>
                    </a:moveTo>
                    <a:cubicBezTo>
                      <a:pt x="242" y="180"/>
                      <a:pt x="239" y="173"/>
                      <a:pt x="238" y="170"/>
                    </a:cubicBezTo>
                    <a:cubicBezTo>
                      <a:pt x="237" y="164"/>
                      <a:pt x="241" y="162"/>
                      <a:pt x="246" y="160"/>
                    </a:cubicBezTo>
                    <a:cubicBezTo>
                      <a:pt x="246" y="168"/>
                      <a:pt x="246" y="175"/>
                      <a:pt x="246" y="182"/>
                    </a:cubicBezTo>
                    <a:moveTo>
                      <a:pt x="26" y="180"/>
                    </a:moveTo>
                    <a:cubicBezTo>
                      <a:pt x="26" y="173"/>
                      <a:pt x="26" y="167"/>
                      <a:pt x="27" y="160"/>
                    </a:cubicBezTo>
                    <a:cubicBezTo>
                      <a:pt x="32" y="163"/>
                      <a:pt x="35" y="165"/>
                      <a:pt x="36" y="173"/>
                    </a:cubicBezTo>
                    <a:cubicBezTo>
                      <a:pt x="36" y="180"/>
                      <a:pt x="34" y="184"/>
                      <a:pt x="30" y="188"/>
                    </a:cubicBezTo>
                    <a:cubicBezTo>
                      <a:pt x="29" y="189"/>
                      <a:pt x="28" y="189"/>
                      <a:pt x="27" y="190"/>
                    </a:cubicBezTo>
                    <a:cubicBezTo>
                      <a:pt x="27" y="187"/>
                      <a:pt x="26" y="183"/>
                      <a:pt x="26" y="180"/>
                    </a:cubicBezTo>
                    <a:moveTo>
                      <a:pt x="244" y="152"/>
                    </a:moveTo>
                    <a:cubicBezTo>
                      <a:pt x="239" y="150"/>
                      <a:pt x="234" y="147"/>
                      <a:pt x="232" y="141"/>
                    </a:cubicBezTo>
                    <a:cubicBezTo>
                      <a:pt x="230" y="134"/>
                      <a:pt x="229" y="127"/>
                      <a:pt x="236" y="124"/>
                    </a:cubicBezTo>
                    <a:cubicBezTo>
                      <a:pt x="240" y="133"/>
                      <a:pt x="243" y="143"/>
                      <a:pt x="244" y="152"/>
                    </a:cubicBezTo>
                    <a:moveTo>
                      <a:pt x="29" y="150"/>
                    </a:moveTo>
                    <a:cubicBezTo>
                      <a:pt x="32" y="137"/>
                      <a:pt x="38" y="124"/>
                      <a:pt x="46" y="113"/>
                    </a:cubicBezTo>
                    <a:cubicBezTo>
                      <a:pt x="47" y="113"/>
                      <a:pt x="48" y="114"/>
                      <a:pt x="49" y="114"/>
                    </a:cubicBezTo>
                    <a:cubicBezTo>
                      <a:pt x="54" y="121"/>
                      <a:pt x="57" y="132"/>
                      <a:pt x="53" y="137"/>
                    </a:cubicBezTo>
                    <a:cubicBezTo>
                      <a:pt x="52" y="138"/>
                      <a:pt x="51" y="139"/>
                      <a:pt x="51" y="141"/>
                    </a:cubicBezTo>
                    <a:cubicBezTo>
                      <a:pt x="47" y="146"/>
                      <a:pt x="42" y="148"/>
                      <a:pt x="37" y="148"/>
                    </a:cubicBezTo>
                    <a:cubicBezTo>
                      <a:pt x="36" y="148"/>
                      <a:pt x="36" y="148"/>
                      <a:pt x="36" y="148"/>
                    </a:cubicBezTo>
                    <a:cubicBezTo>
                      <a:pt x="34" y="149"/>
                      <a:pt x="31" y="149"/>
                      <a:pt x="29" y="150"/>
                    </a:cubicBezTo>
                    <a:moveTo>
                      <a:pt x="229" y="117"/>
                    </a:moveTo>
                    <a:cubicBezTo>
                      <a:pt x="224" y="117"/>
                      <a:pt x="220" y="115"/>
                      <a:pt x="217" y="111"/>
                    </a:cubicBezTo>
                    <a:cubicBezTo>
                      <a:pt x="210" y="102"/>
                      <a:pt x="209" y="95"/>
                      <a:pt x="213" y="87"/>
                    </a:cubicBezTo>
                    <a:cubicBezTo>
                      <a:pt x="221" y="96"/>
                      <a:pt x="228" y="106"/>
                      <a:pt x="233" y="116"/>
                    </a:cubicBezTo>
                    <a:cubicBezTo>
                      <a:pt x="232" y="117"/>
                      <a:pt x="230" y="117"/>
                      <a:pt x="229" y="117"/>
                    </a:cubicBezTo>
                    <a:moveTo>
                      <a:pt x="58" y="108"/>
                    </a:moveTo>
                    <a:cubicBezTo>
                      <a:pt x="56" y="108"/>
                      <a:pt x="54" y="108"/>
                      <a:pt x="53" y="108"/>
                    </a:cubicBezTo>
                    <a:cubicBezTo>
                      <a:pt x="52" y="107"/>
                      <a:pt x="51" y="106"/>
                      <a:pt x="51" y="106"/>
                    </a:cubicBezTo>
                    <a:cubicBezTo>
                      <a:pt x="58" y="97"/>
                      <a:pt x="66" y="89"/>
                      <a:pt x="77" y="82"/>
                    </a:cubicBezTo>
                    <a:cubicBezTo>
                      <a:pt x="77" y="92"/>
                      <a:pt x="75" y="106"/>
                      <a:pt x="66" y="108"/>
                    </a:cubicBezTo>
                    <a:cubicBezTo>
                      <a:pt x="64" y="108"/>
                      <a:pt x="61" y="108"/>
                      <a:pt x="58" y="108"/>
                    </a:cubicBezTo>
                    <a:moveTo>
                      <a:pt x="192" y="86"/>
                    </a:moveTo>
                    <a:cubicBezTo>
                      <a:pt x="189" y="86"/>
                      <a:pt x="186" y="86"/>
                      <a:pt x="183" y="84"/>
                    </a:cubicBezTo>
                    <a:cubicBezTo>
                      <a:pt x="180" y="83"/>
                      <a:pt x="172" y="67"/>
                      <a:pt x="175" y="61"/>
                    </a:cubicBezTo>
                    <a:cubicBezTo>
                      <a:pt x="187" y="65"/>
                      <a:pt x="198" y="72"/>
                      <a:pt x="208" y="81"/>
                    </a:cubicBezTo>
                    <a:cubicBezTo>
                      <a:pt x="204" y="84"/>
                      <a:pt x="198" y="86"/>
                      <a:pt x="192" y="86"/>
                    </a:cubicBezTo>
                    <a:moveTo>
                      <a:pt x="105" y="86"/>
                    </a:moveTo>
                    <a:cubicBezTo>
                      <a:pt x="102" y="86"/>
                      <a:pt x="98" y="85"/>
                      <a:pt x="93" y="80"/>
                    </a:cubicBezTo>
                    <a:cubicBezTo>
                      <a:pt x="92" y="79"/>
                      <a:pt x="90" y="77"/>
                      <a:pt x="88" y="75"/>
                    </a:cubicBezTo>
                    <a:cubicBezTo>
                      <a:pt x="96" y="70"/>
                      <a:pt x="105" y="66"/>
                      <a:pt x="115" y="63"/>
                    </a:cubicBezTo>
                    <a:cubicBezTo>
                      <a:pt x="118" y="62"/>
                      <a:pt x="120" y="62"/>
                      <a:pt x="122" y="61"/>
                    </a:cubicBezTo>
                    <a:cubicBezTo>
                      <a:pt x="121" y="72"/>
                      <a:pt x="115" y="86"/>
                      <a:pt x="105" y="86"/>
                    </a:cubicBezTo>
                    <a:moveTo>
                      <a:pt x="148" y="74"/>
                    </a:moveTo>
                    <a:cubicBezTo>
                      <a:pt x="146" y="74"/>
                      <a:pt x="145" y="74"/>
                      <a:pt x="144" y="73"/>
                    </a:cubicBezTo>
                    <a:cubicBezTo>
                      <a:pt x="138" y="71"/>
                      <a:pt x="134" y="66"/>
                      <a:pt x="132" y="59"/>
                    </a:cubicBezTo>
                    <a:cubicBezTo>
                      <a:pt x="138" y="58"/>
                      <a:pt x="144" y="57"/>
                      <a:pt x="149" y="57"/>
                    </a:cubicBezTo>
                    <a:cubicBezTo>
                      <a:pt x="155" y="57"/>
                      <a:pt x="161" y="58"/>
                      <a:pt x="167" y="59"/>
                    </a:cubicBezTo>
                    <a:cubicBezTo>
                      <a:pt x="162" y="66"/>
                      <a:pt x="155" y="74"/>
                      <a:pt x="148" y="74"/>
                    </a:cubicBezTo>
                    <a:moveTo>
                      <a:pt x="133" y="0"/>
                    </a:moveTo>
                    <a:cubicBezTo>
                      <a:pt x="131" y="0"/>
                      <a:pt x="130" y="0"/>
                      <a:pt x="128" y="0"/>
                    </a:cubicBezTo>
                    <a:cubicBezTo>
                      <a:pt x="126" y="0"/>
                      <a:pt x="124" y="0"/>
                      <a:pt x="123" y="1"/>
                    </a:cubicBezTo>
                    <a:cubicBezTo>
                      <a:pt x="122" y="1"/>
                      <a:pt x="121" y="1"/>
                      <a:pt x="120" y="1"/>
                    </a:cubicBezTo>
                    <a:cubicBezTo>
                      <a:pt x="117" y="1"/>
                      <a:pt x="114" y="1"/>
                      <a:pt x="111" y="2"/>
                    </a:cubicBezTo>
                    <a:cubicBezTo>
                      <a:pt x="106" y="2"/>
                      <a:pt x="101" y="4"/>
                      <a:pt x="97" y="5"/>
                    </a:cubicBezTo>
                    <a:cubicBezTo>
                      <a:pt x="86" y="7"/>
                      <a:pt x="77" y="11"/>
                      <a:pt x="69" y="16"/>
                    </a:cubicBezTo>
                    <a:cubicBezTo>
                      <a:pt x="49" y="26"/>
                      <a:pt x="34" y="40"/>
                      <a:pt x="26" y="54"/>
                    </a:cubicBezTo>
                    <a:cubicBezTo>
                      <a:pt x="6" y="86"/>
                      <a:pt x="0" y="117"/>
                      <a:pt x="1" y="145"/>
                    </a:cubicBezTo>
                    <a:cubicBezTo>
                      <a:pt x="2" y="186"/>
                      <a:pt x="21" y="220"/>
                      <a:pt x="33" y="235"/>
                    </a:cubicBezTo>
                    <a:cubicBezTo>
                      <a:pt x="36" y="234"/>
                      <a:pt x="39" y="233"/>
                      <a:pt x="42" y="232"/>
                    </a:cubicBezTo>
                    <a:cubicBezTo>
                      <a:pt x="36" y="223"/>
                      <a:pt x="32" y="212"/>
                      <a:pt x="29" y="200"/>
                    </a:cubicBezTo>
                    <a:cubicBezTo>
                      <a:pt x="31" y="200"/>
                      <a:pt x="34" y="201"/>
                      <a:pt x="36" y="202"/>
                    </a:cubicBezTo>
                    <a:cubicBezTo>
                      <a:pt x="39" y="204"/>
                      <a:pt x="42" y="205"/>
                      <a:pt x="45" y="207"/>
                    </a:cubicBezTo>
                    <a:cubicBezTo>
                      <a:pt x="52" y="211"/>
                      <a:pt x="53" y="218"/>
                      <a:pt x="52" y="226"/>
                    </a:cubicBezTo>
                    <a:cubicBezTo>
                      <a:pt x="52" y="227"/>
                      <a:pt x="52" y="228"/>
                      <a:pt x="51" y="229"/>
                    </a:cubicBezTo>
                    <a:cubicBezTo>
                      <a:pt x="54" y="227"/>
                      <a:pt x="57" y="226"/>
                      <a:pt x="60" y="225"/>
                    </a:cubicBezTo>
                    <a:cubicBezTo>
                      <a:pt x="61" y="221"/>
                      <a:pt x="60" y="216"/>
                      <a:pt x="58" y="211"/>
                    </a:cubicBezTo>
                    <a:cubicBezTo>
                      <a:pt x="55" y="203"/>
                      <a:pt x="45" y="196"/>
                      <a:pt x="36" y="193"/>
                    </a:cubicBezTo>
                    <a:cubicBezTo>
                      <a:pt x="41" y="189"/>
                      <a:pt x="44" y="184"/>
                      <a:pt x="43" y="176"/>
                    </a:cubicBezTo>
                    <a:cubicBezTo>
                      <a:pt x="43" y="172"/>
                      <a:pt x="43" y="164"/>
                      <a:pt x="41" y="160"/>
                    </a:cubicBezTo>
                    <a:cubicBezTo>
                      <a:pt x="39" y="158"/>
                      <a:pt x="38" y="157"/>
                      <a:pt x="36" y="156"/>
                    </a:cubicBezTo>
                    <a:cubicBezTo>
                      <a:pt x="42" y="155"/>
                      <a:pt x="47" y="155"/>
                      <a:pt x="53" y="151"/>
                    </a:cubicBezTo>
                    <a:cubicBezTo>
                      <a:pt x="56" y="149"/>
                      <a:pt x="62" y="139"/>
                      <a:pt x="62" y="135"/>
                    </a:cubicBezTo>
                    <a:cubicBezTo>
                      <a:pt x="62" y="129"/>
                      <a:pt x="61" y="122"/>
                      <a:pt x="58" y="116"/>
                    </a:cubicBezTo>
                    <a:cubicBezTo>
                      <a:pt x="59" y="116"/>
                      <a:pt x="59" y="116"/>
                      <a:pt x="60" y="116"/>
                    </a:cubicBezTo>
                    <a:cubicBezTo>
                      <a:pt x="64" y="116"/>
                      <a:pt x="68" y="115"/>
                      <a:pt x="72" y="114"/>
                    </a:cubicBezTo>
                    <a:cubicBezTo>
                      <a:pt x="83" y="109"/>
                      <a:pt x="85" y="93"/>
                      <a:pt x="84" y="81"/>
                    </a:cubicBezTo>
                    <a:cubicBezTo>
                      <a:pt x="88" y="84"/>
                      <a:pt x="92" y="89"/>
                      <a:pt x="95" y="91"/>
                    </a:cubicBezTo>
                    <a:cubicBezTo>
                      <a:pt x="97" y="93"/>
                      <a:pt x="100" y="94"/>
                      <a:pt x="104" y="94"/>
                    </a:cubicBezTo>
                    <a:cubicBezTo>
                      <a:pt x="108" y="94"/>
                      <a:pt x="112" y="93"/>
                      <a:pt x="115" y="92"/>
                    </a:cubicBezTo>
                    <a:cubicBezTo>
                      <a:pt x="123" y="90"/>
                      <a:pt x="127" y="80"/>
                      <a:pt x="129" y="70"/>
                    </a:cubicBezTo>
                    <a:cubicBezTo>
                      <a:pt x="132" y="76"/>
                      <a:pt x="138" y="80"/>
                      <a:pt x="145" y="81"/>
                    </a:cubicBezTo>
                    <a:cubicBezTo>
                      <a:pt x="146" y="81"/>
                      <a:pt x="147" y="82"/>
                      <a:pt x="148" y="82"/>
                    </a:cubicBezTo>
                    <a:cubicBezTo>
                      <a:pt x="156" y="82"/>
                      <a:pt x="162" y="77"/>
                      <a:pt x="167" y="71"/>
                    </a:cubicBezTo>
                    <a:cubicBezTo>
                      <a:pt x="169" y="78"/>
                      <a:pt x="173" y="85"/>
                      <a:pt x="176" y="89"/>
                    </a:cubicBezTo>
                    <a:cubicBezTo>
                      <a:pt x="180" y="93"/>
                      <a:pt x="185" y="95"/>
                      <a:pt x="191" y="95"/>
                    </a:cubicBezTo>
                    <a:cubicBezTo>
                      <a:pt x="195" y="95"/>
                      <a:pt x="200" y="94"/>
                      <a:pt x="204" y="92"/>
                    </a:cubicBezTo>
                    <a:cubicBezTo>
                      <a:pt x="203" y="99"/>
                      <a:pt x="204" y="106"/>
                      <a:pt x="209" y="113"/>
                    </a:cubicBezTo>
                    <a:cubicBezTo>
                      <a:pt x="213" y="120"/>
                      <a:pt x="218" y="123"/>
                      <a:pt x="225" y="124"/>
                    </a:cubicBezTo>
                    <a:cubicBezTo>
                      <a:pt x="223" y="127"/>
                      <a:pt x="222" y="132"/>
                      <a:pt x="223" y="137"/>
                    </a:cubicBezTo>
                    <a:cubicBezTo>
                      <a:pt x="225" y="146"/>
                      <a:pt x="229" y="152"/>
                      <a:pt x="235" y="155"/>
                    </a:cubicBezTo>
                    <a:cubicBezTo>
                      <a:pt x="231" y="158"/>
                      <a:pt x="229" y="162"/>
                      <a:pt x="231" y="171"/>
                    </a:cubicBezTo>
                    <a:cubicBezTo>
                      <a:pt x="232" y="176"/>
                      <a:pt x="234" y="181"/>
                      <a:pt x="238" y="185"/>
                    </a:cubicBezTo>
                    <a:cubicBezTo>
                      <a:pt x="243" y="184"/>
                      <a:pt x="248" y="184"/>
                      <a:pt x="253" y="183"/>
                    </a:cubicBezTo>
                    <a:cubicBezTo>
                      <a:pt x="255" y="179"/>
                      <a:pt x="257" y="173"/>
                      <a:pt x="259" y="166"/>
                    </a:cubicBezTo>
                    <a:cubicBezTo>
                      <a:pt x="248" y="148"/>
                      <a:pt x="232" y="114"/>
                      <a:pt x="242" y="61"/>
                    </a:cubicBezTo>
                    <a:cubicBezTo>
                      <a:pt x="241" y="59"/>
                      <a:pt x="240" y="57"/>
                      <a:pt x="239" y="55"/>
                    </a:cubicBezTo>
                    <a:cubicBezTo>
                      <a:pt x="222" y="25"/>
                      <a:pt x="183" y="0"/>
                      <a:pt x="1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861"/>
              <p:cNvSpPr>
                <a:spLocks noEditPoints="1"/>
              </p:cNvSpPr>
              <p:nvPr/>
            </p:nvSpPr>
            <p:spPr bwMode="auto">
              <a:xfrm>
                <a:off x="3175" y="2481"/>
                <a:ext cx="135" cy="110"/>
              </a:xfrm>
              <a:custGeom>
                <a:avLst/>
                <a:gdLst>
                  <a:gd name="T0" fmla="*/ 34 w 273"/>
                  <a:gd name="T1" fmla="*/ 193 h 223"/>
                  <a:gd name="T2" fmla="*/ 44 w 273"/>
                  <a:gd name="T3" fmla="*/ 200 h 223"/>
                  <a:gd name="T4" fmla="*/ 245 w 273"/>
                  <a:gd name="T5" fmla="*/ 206 h 223"/>
                  <a:gd name="T6" fmla="*/ 240 w 273"/>
                  <a:gd name="T7" fmla="*/ 180 h 223"/>
                  <a:gd name="T8" fmla="*/ 248 w 273"/>
                  <a:gd name="T9" fmla="*/ 205 h 223"/>
                  <a:gd name="T10" fmla="*/ 245 w 273"/>
                  <a:gd name="T11" fmla="*/ 206 h 223"/>
                  <a:gd name="T12" fmla="*/ 34 w 273"/>
                  <a:gd name="T13" fmla="*/ 156 h 223"/>
                  <a:gd name="T14" fmla="*/ 33 w 273"/>
                  <a:gd name="T15" fmla="*/ 184 h 223"/>
                  <a:gd name="T16" fmla="*/ 239 w 273"/>
                  <a:gd name="T17" fmla="*/ 144 h 223"/>
                  <a:gd name="T18" fmla="*/ 252 w 273"/>
                  <a:gd name="T19" fmla="*/ 159 h 223"/>
                  <a:gd name="T20" fmla="*/ 46 w 273"/>
                  <a:gd name="T21" fmla="*/ 113 h 223"/>
                  <a:gd name="T22" fmla="*/ 35 w 273"/>
                  <a:gd name="T23" fmla="*/ 148 h 223"/>
                  <a:gd name="T24" fmla="*/ 217 w 273"/>
                  <a:gd name="T25" fmla="*/ 118 h 223"/>
                  <a:gd name="T26" fmla="*/ 212 w 273"/>
                  <a:gd name="T27" fmla="*/ 92 h 223"/>
                  <a:gd name="T28" fmla="*/ 240 w 273"/>
                  <a:gd name="T29" fmla="*/ 120 h 223"/>
                  <a:gd name="T30" fmla="*/ 228 w 273"/>
                  <a:gd name="T31" fmla="*/ 122 h 223"/>
                  <a:gd name="T32" fmla="*/ 50 w 273"/>
                  <a:gd name="T33" fmla="*/ 106 h 223"/>
                  <a:gd name="T34" fmla="*/ 75 w 273"/>
                  <a:gd name="T35" fmla="*/ 102 h 223"/>
                  <a:gd name="T36" fmla="*/ 177 w 273"/>
                  <a:gd name="T37" fmla="*/ 70 h 223"/>
                  <a:gd name="T38" fmla="*/ 178 w 273"/>
                  <a:gd name="T39" fmla="*/ 69 h 223"/>
                  <a:gd name="T40" fmla="*/ 206 w 273"/>
                  <a:gd name="T41" fmla="*/ 87 h 223"/>
                  <a:gd name="T42" fmla="*/ 192 w 273"/>
                  <a:gd name="T43" fmla="*/ 91 h 223"/>
                  <a:gd name="T44" fmla="*/ 103 w 273"/>
                  <a:gd name="T45" fmla="*/ 82 h 223"/>
                  <a:gd name="T46" fmla="*/ 118 w 273"/>
                  <a:gd name="T47" fmla="*/ 63 h 223"/>
                  <a:gd name="T48" fmla="*/ 103 w 273"/>
                  <a:gd name="T49" fmla="*/ 82 h 223"/>
                  <a:gd name="T50" fmla="*/ 127 w 273"/>
                  <a:gd name="T51" fmla="*/ 62 h 223"/>
                  <a:gd name="T52" fmla="*/ 134 w 273"/>
                  <a:gd name="T53" fmla="*/ 62 h 223"/>
                  <a:gd name="T54" fmla="*/ 164 w 273"/>
                  <a:gd name="T55" fmla="*/ 65 h 223"/>
                  <a:gd name="T56" fmla="*/ 160 w 273"/>
                  <a:gd name="T57" fmla="*/ 72 h 223"/>
                  <a:gd name="T58" fmla="*/ 141 w 273"/>
                  <a:gd name="T59" fmla="*/ 0 h 223"/>
                  <a:gd name="T60" fmla="*/ 122 w 273"/>
                  <a:gd name="T61" fmla="*/ 2 h 223"/>
                  <a:gd name="T62" fmla="*/ 111 w 273"/>
                  <a:gd name="T63" fmla="*/ 4 h 223"/>
                  <a:gd name="T64" fmla="*/ 13 w 273"/>
                  <a:gd name="T65" fmla="*/ 91 h 223"/>
                  <a:gd name="T66" fmla="*/ 27 w 273"/>
                  <a:gd name="T67" fmla="*/ 208 h 223"/>
                  <a:gd name="T68" fmla="*/ 37 w 273"/>
                  <a:gd name="T69" fmla="*/ 222 h 223"/>
                  <a:gd name="T70" fmla="*/ 40 w 273"/>
                  <a:gd name="T71" fmla="*/ 223 h 223"/>
                  <a:gd name="T72" fmla="*/ 51 w 273"/>
                  <a:gd name="T73" fmla="*/ 199 h 223"/>
                  <a:gd name="T74" fmla="*/ 50 w 273"/>
                  <a:gd name="T75" fmla="*/ 164 h 223"/>
                  <a:gd name="T76" fmla="*/ 58 w 273"/>
                  <a:gd name="T77" fmla="*/ 137 h 223"/>
                  <a:gd name="T78" fmla="*/ 61 w 273"/>
                  <a:gd name="T79" fmla="*/ 116 h 223"/>
                  <a:gd name="T80" fmla="*/ 86 w 273"/>
                  <a:gd name="T81" fmla="*/ 84 h 223"/>
                  <a:gd name="T82" fmla="*/ 110 w 273"/>
                  <a:gd name="T83" fmla="*/ 88 h 223"/>
                  <a:gd name="T84" fmla="*/ 142 w 273"/>
                  <a:gd name="T85" fmla="*/ 90 h 223"/>
                  <a:gd name="T86" fmla="*/ 162 w 273"/>
                  <a:gd name="T87" fmla="*/ 83 h 223"/>
                  <a:gd name="T88" fmla="*/ 169 w 273"/>
                  <a:gd name="T89" fmla="*/ 70 h 223"/>
                  <a:gd name="T90" fmla="*/ 190 w 273"/>
                  <a:gd name="T91" fmla="*/ 98 h 223"/>
                  <a:gd name="T92" fmla="*/ 203 w 273"/>
                  <a:gd name="T93" fmla="*/ 97 h 223"/>
                  <a:gd name="T94" fmla="*/ 217 w 273"/>
                  <a:gd name="T95" fmla="*/ 129 h 223"/>
                  <a:gd name="T96" fmla="*/ 235 w 273"/>
                  <a:gd name="T97" fmla="*/ 129 h 223"/>
                  <a:gd name="T98" fmla="*/ 233 w 273"/>
                  <a:gd name="T99" fmla="*/ 150 h 223"/>
                  <a:gd name="T100" fmla="*/ 228 w 273"/>
                  <a:gd name="T101" fmla="*/ 188 h 223"/>
                  <a:gd name="T102" fmla="*/ 246 w 273"/>
                  <a:gd name="T103" fmla="*/ 214 h 223"/>
                  <a:gd name="T104" fmla="*/ 252 w 273"/>
                  <a:gd name="T105" fmla="*/ 214 h 223"/>
                  <a:gd name="T106" fmla="*/ 268 w 273"/>
                  <a:gd name="T107" fmla="*/ 123 h 223"/>
                  <a:gd name="T108" fmla="*/ 192 w 273"/>
                  <a:gd name="T109" fmla="*/ 11 h 223"/>
                  <a:gd name="T110" fmla="*/ 176 w 273"/>
                  <a:gd name="T111" fmla="*/ 5 h 223"/>
                  <a:gd name="T112" fmla="*/ 141 w 273"/>
                  <a:gd name="T113" fmla="*/ 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3" h="223">
                    <a:moveTo>
                      <a:pt x="40" y="214"/>
                    </a:moveTo>
                    <a:cubicBezTo>
                      <a:pt x="37" y="208"/>
                      <a:pt x="36" y="201"/>
                      <a:pt x="34" y="193"/>
                    </a:cubicBezTo>
                    <a:cubicBezTo>
                      <a:pt x="35" y="193"/>
                      <a:pt x="35" y="193"/>
                      <a:pt x="36" y="193"/>
                    </a:cubicBezTo>
                    <a:cubicBezTo>
                      <a:pt x="40" y="193"/>
                      <a:pt x="43" y="195"/>
                      <a:pt x="44" y="200"/>
                    </a:cubicBezTo>
                    <a:cubicBezTo>
                      <a:pt x="44" y="204"/>
                      <a:pt x="43" y="211"/>
                      <a:pt x="40" y="214"/>
                    </a:cubicBezTo>
                    <a:moveTo>
                      <a:pt x="245" y="206"/>
                    </a:moveTo>
                    <a:cubicBezTo>
                      <a:pt x="241" y="205"/>
                      <a:pt x="238" y="203"/>
                      <a:pt x="238" y="200"/>
                    </a:cubicBezTo>
                    <a:cubicBezTo>
                      <a:pt x="234" y="193"/>
                      <a:pt x="233" y="186"/>
                      <a:pt x="240" y="180"/>
                    </a:cubicBezTo>
                    <a:cubicBezTo>
                      <a:pt x="243" y="176"/>
                      <a:pt x="248" y="171"/>
                      <a:pt x="253" y="169"/>
                    </a:cubicBezTo>
                    <a:cubicBezTo>
                      <a:pt x="253" y="182"/>
                      <a:pt x="252" y="194"/>
                      <a:pt x="248" y="205"/>
                    </a:cubicBezTo>
                    <a:cubicBezTo>
                      <a:pt x="248" y="205"/>
                      <a:pt x="248" y="205"/>
                      <a:pt x="248" y="205"/>
                    </a:cubicBezTo>
                    <a:cubicBezTo>
                      <a:pt x="247" y="205"/>
                      <a:pt x="246" y="205"/>
                      <a:pt x="245" y="206"/>
                    </a:cubicBezTo>
                    <a:moveTo>
                      <a:pt x="33" y="184"/>
                    </a:moveTo>
                    <a:cubicBezTo>
                      <a:pt x="32" y="175"/>
                      <a:pt x="33" y="166"/>
                      <a:pt x="34" y="156"/>
                    </a:cubicBezTo>
                    <a:cubicBezTo>
                      <a:pt x="41" y="156"/>
                      <a:pt x="43" y="164"/>
                      <a:pt x="42" y="171"/>
                    </a:cubicBezTo>
                    <a:cubicBezTo>
                      <a:pt x="42" y="177"/>
                      <a:pt x="38" y="181"/>
                      <a:pt x="33" y="184"/>
                    </a:cubicBezTo>
                    <a:moveTo>
                      <a:pt x="252" y="159"/>
                    </a:moveTo>
                    <a:cubicBezTo>
                      <a:pt x="245" y="156"/>
                      <a:pt x="241" y="153"/>
                      <a:pt x="239" y="144"/>
                    </a:cubicBezTo>
                    <a:cubicBezTo>
                      <a:pt x="238" y="137"/>
                      <a:pt x="241" y="134"/>
                      <a:pt x="244" y="130"/>
                    </a:cubicBezTo>
                    <a:cubicBezTo>
                      <a:pt x="248" y="139"/>
                      <a:pt x="251" y="149"/>
                      <a:pt x="252" y="159"/>
                    </a:cubicBezTo>
                    <a:moveTo>
                      <a:pt x="35" y="148"/>
                    </a:moveTo>
                    <a:cubicBezTo>
                      <a:pt x="37" y="136"/>
                      <a:pt x="41" y="124"/>
                      <a:pt x="46" y="113"/>
                    </a:cubicBezTo>
                    <a:cubicBezTo>
                      <a:pt x="53" y="120"/>
                      <a:pt x="53" y="127"/>
                      <a:pt x="49" y="137"/>
                    </a:cubicBezTo>
                    <a:cubicBezTo>
                      <a:pt x="47" y="144"/>
                      <a:pt x="41" y="146"/>
                      <a:pt x="35" y="148"/>
                    </a:cubicBezTo>
                    <a:moveTo>
                      <a:pt x="228" y="122"/>
                    </a:moveTo>
                    <a:cubicBezTo>
                      <a:pt x="224" y="122"/>
                      <a:pt x="220" y="121"/>
                      <a:pt x="217" y="118"/>
                    </a:cubicBezTo>
                    <a:cubicBezTo>
                      <a:pt x="216" y="117"/>
                      <a:pt x="215" y="116"/>
                      <a:pt x="214" y="115"/>
                    </a:cubicBezTo>
                    <a:cubicBezTo>
                      <a:pt x="209" y="111"/>
                      <a:pt x="209" y="100"/>
                      <a:pt x="212" y="92"/>
                    </a:cubicBezTo>
                    <a:cubicBezTo>
                      <a:pt x="213" y="91"/>
                      <a:pt x="214" y="90"/>
                      <a:pt x="214" y="89"/>
                    </a:cubicBezTo>
                    <a:cubicBezTo>
                      <a:pt x="225" y="98"/>
                      <a:pt x="233" y="109"/>
                      <a:pt x="240" y="120"/>
                    </a:cubicBezTo>
                    <a:cubicBezTo>
                      <a:pt x="237" y="120"/>
                      <a:pt x="235" y="121"/>
                      <a:pt x="233" y="121"/>
                    </a:cubicBezTo>
                    <a:cubicBezTo>
                      <a:pt x="231" y="122"/>
                      <a:pt x="229" y="122"/>
                      <a:pt x="228" y="122"/>
                    </a:cubicBezTo>
                    <a:moveTo>
                      <a:pt x="59" y="108"/>
                    </a:moveTo>
                    <a:cubicBezTo>
                      <a:pt x="56" y="108"/>
                      <a:pt x="53" y="107"/>
                      <a:pt x="50" y="106"/>
                    </a:cubicBezTo>
                    <a:cubicBezTo>
                      <a:pt x="57" y="95"/>
                      <a:pt x="66" y="85"/>
                      <a:pt x="77" y="77"/>
                    </a:cubicBezTo>
                    <a:cubicBezTo>
                      <a:pt x="81" y="82"/>
                      <a:pt x="77" y="99"/>
                      <a:pt x="75" y="102"/>
                    </a:cubicBezTo>
                    <a:cubicBezTo>
                      <a:pt x="71" y="106"/>
                      <a:pt x="65" y="108"/>
                      <a:pt x="59" y="108"/>
                    </a:cubicBezTo>
                    <a:moveTo>
                      <a:pt x="177" y="70"/>
                    </a:moveTo>
                    <a:cubicBezTo>
                      <a:pt x="177" y="70"/>
                      <a:pt x="176" y="69"/>
                      <a:pt x="176" y="69"/>
                    </a:cubicBezTo>
                    <a:cubicBezTo>
                      <a:pt x="177" y="69"/>
                      <a:pt x="177" y="69"/>
                      <a:pt x="178" y="69"/>
                    </a:cubicBezTo>
                    <a:cubicBezTo>
                      <a:pt x="189" y="73"/>
                      <a:pt x="199" y="78"/>
                      <a:pt x="208" y="84"/>
                    </a:cubicBezTo>
                    <a:cubicBezTo>
                      <a:pt x="207" y="85"/>
                      <a:pt x="206" y="86"/>
                      <a:pt x="206" y="87"/>
                    </a:cubicBezTo>
                    <a:cubicBezTo>
                      <a:pt x="202" y="89"/>
                      <a:pt x="196" y="90"/>
                      <a:pt x="193" y="91"/>
                    </a:cubicBezTo>
                    <a:cubicBezTo>
                      <a:pt x="193" y="91"/>
                      <a:pt x="192" y="91"/>
                      <a:pt x="192" y="91"/>
                    </a:cubicBezTo>
                    <a:cubicBezTo>
                      <a:pt x="184" y="91"/>
                      <a:pt x="179" y="79"/>
                      <a:pt x="177" y="70"/>
                    </a:cubicBezTo>
                    <a:moveTo>
                      <a:pt x="103" y="82"/>
                    </a:moveTo>
                    <a:cubicBezTo>
                      <a:pt x="96" y="82"/>
                      <a:pt x="89" y="78"/>
                      <a:pt x="84" y="73"/>
                    </a:cubicBezTo>
                    <a:cubicBezTo>
                      <a:pt x="94" y="68"/>
                      <a:pt x="105" y="64"/>
                      <a:pt x="118" y="63"/>
                    </a:cubicBezTo>
                    <a:cubicBezTo>
                      <a:pt x="117" y="70"/>
                      <a:pt x="115" y="76"/>
                      <a:pt x="109" y="80"/>
                    </a:cubicBezTo>
                    <a:cubicBezTo>
                      <a:pt x="107" y="82"/>
                      <a:pt x="105" y="82"/>
                      <a:pt x="103" y="82"/>
                    </a:cubicBezTo>
                    <a:moveTo>
                      <a:pt x="147" y="82"/>
                    </a:moveTo>
                    <a:cubicBezTo>
                      <a:pt x="139" y="82"/>
                      <a:pt x="131" y="72"/>
                      <a:pt x="127" y="62"/>
                    </a:cubicBezTo>
                    <a:cubicBezTo>
                      <a:pt x="129" y="62"/>
                      <a:pt x="130" y="62"/>
                      <a:pt x="132" y="62"/>
                    </a:cubicBezTo>
                    <a:cubicBezTo>
                      <a:pt x="133" y="62"/>
                      <a:pt x="134" y="62"/>
                      <a:pt x="134" y="62"/>
                    </a:cubicBezTo>
                    <a:cubicBezTo>
                      <a:pt x="145" y="62"/>
                      <a:pt x="154" y="64"/>
                      <a:pt x="163" y="65"/>
                    </a:cubicBezTo>
                    <a:cubicBezTo>
                      <a:pt x="163" y="65"/>
                      <a:pt x="164" y="65"/>
                      <a:pt x="164" y="65"/>
                    </a:cubicBezTo>
                    <a:cubicBezTo>
                      <a:pt x="164" y="66"/>
                      <a:pt x="164" y="66"/>
                      <a:pt x="164" y="66"/>
                    </a:cubicBezTo>
                    <a:cubicBezTo>
                      <a:pt x="162" y="68"/>
                      <a:pt x="161" y="70"/>
                      <a:pt x="160" y="72"/>
                    </a:cubicBezTo>
                    <a:cubicBezTo>
                      <a:pt x="156" y="79"/>
                      <a:pt x="152" y="82"/>
                      <a:pt x="147" y="82"/>
                    </a:cubicBezTo>
                    <a:moveTo>
                      <a:pt x="141" y="0"/>
                    </a:moveTo>
                    <a:cubicBezTo>
                      <a:pt x="140" y="0"/>
                      <a:pt x="139" y="1"/>
                      <a:pt x="138" y="1"/>
                    </a:cubicBezTo>
                    <a:cubicBezTo>
                      <a:pt x="133" y="1"/>
                      <a:pt x="128" y="1"/>
                      <a:pt x="122" y="2"/>
                    </a:cubicBezTo>
                    <a:cubicBezTo>
                      <a:pt x="120" y="2"/>
                      <a:pt x="118" y="3"/>
                      <a:pt x="115" y="3"/>
                    </a:cubicBezTo>
                    <a:cubicBezTo>
                      <a:pt x="114" y="3"/>
                      <a:pt x="113" y="4"/>
                      <a:pt x="111" y="4"/>
                    </a:cubicBezTo>
                    <a:cubicBezTo>
                      <a:pt x="108" y="5"/>
                      <a:pt x="105" y="6"/>
                      <a:pt x="102" y="7"/>
                    </a:cubicBezTo>
                    <a:cubicBezTo>
                      <a:pt x="53" y="21"/>
                      <a:pt x="22" y="56"/>
                      <a:pt x="13" y="91"/>
                    </a:cubicBezTo>
                    <a:cubicBezTo>
                      <a:pt x="12" y="95"/>
                      <a:pt x="11" y="99"/>
                      <a:pt x="10" y="103"/>
                    </a:cubicBezTo>
                    <a:cubicBezTo>
                      <a:pt x="0" y="156"/>
                      <a:pt x="16" y="190"/>
                      <a:pt x="27" y="208"/>
                    </a:cubicBezTo>
                    <a:cubicBezTo>
                      <a:pt x="30" y="214"/>
                      <a:pt x="33" y="218"/>
                      <a:pt x="35" y="220"/>
                    </a:cubicBezTo>
                    <a:cubicBezTo>
                      <a:pt x="35" y="221"/>
                      <a:pt x="36" y="222"/>
                      <a:pt x="37" y="222"/>
                    </a:cubicBezTo>
                    <a:cubicBezTo>
                      <a:pt x="37" y="222"/>
                      <a:pt x="38" y="222"/>
                      <a:pt x="38" y="222"/>
                    </a:cubicBezTo>
                    <a:cubicBezTo>
                      <a:pt x="38" y="222"/>
                      <a:pt x="39" y="223"/>
                      <a:pt x="40" y="223"/>
                    </a:cubicBezTo>
                    <a:cubicBezTo>
                      <a:pt x="40" y="223"/>
                      <a:pt x="41" y="222"/>
                      <a:pt x="42" y="222"/>
                    </a:cubicBezTo>
                    <a:cubicBezTo>
                      <a:pt x="49" y="218"/>
                      <a:pt x="52" y="208"/>
                      <a:pt x="51" y="199"/>
                    </a:cubicBezTo>
                    <a:cubicBezTo>
                      <a:pt x="51" y="190"/>
                      <a:pt x="48" y="186"/>
                      <a:pt x="43" y="185"/>
                    </a:cubicBezTo>
                    <a:cubicBezTo>
                      <a:pt x="48" y="180"/>
                      <a:pt x="50" y="173"/>
                      <a:pt x="50" y="164"/>
                    </a:cubicBezTo>
                    <a:cubicBezTo>
                      <a:pt x="49" y="159"/>
                      <a:pt x="48" y="155"/>
                      <a:pt x="45" y="152"/>
                    </a:cubicBezTo>
                    <a:cubicBezTo>
                      <a:pt x="51" y="150"/>
                      <a:pt x="56" y="145"/>
                      <a:pt x="58" y="137"/>
                    </a:cubicBezTo>
                    <a:cubicBezTo>
                      <a:pt x="60" y="129"/>
                      <a:pt x="60" y="122"/>
                      <a:pt x="57" y="115"/>
                    </a:cubicBezTo>
                    <a:cubicBezTo>
                      <a:pt x="58" y="116"/>
                      <a:pt x="59" y="116"/>
                      <a:pt x="61" y="116"/>
                    </a:cubicBezTo>
                    <a:cubicBezTo>
                      <a:pt x="70" y="116"/>
                      <a:pt x="79" y="112"/>
                      <a:pt x="83" y="104"/>
                    </a:cubicBezTo>
                    <a:cubicBezTo>
                      <a:pt x="85" y="100"/>
                      <a:pt x="87" y="92"/>
                      <a:pt x="86" y="84"/>
                    </a:cubicBezTo>
                    <a:cubicBezTo>
                      <a:pt x="91" y="87"/>
                      <a:pt x="97" y="90"/>
                      <a:pt x="103" y="90"/>
                    </a:cubicBezTo>
                    <a:cubicBezTo>
                      <a:pt x="105" y="90"/>
                      <a:pt x="108" y="89"/>
                      <a:pt x="110" y="88"/>
                    </a:cubicBezTo>
                    <a:cubicBezTo>
                      <a:pt x="117" y="85"/>
                      <a:pt x="121" y="79"/>
                      <a:pt x="123" y="72"/>
                    </a:cubicBezTo>
                    <a:cubicBezTo>
                      <a:pt x="128" y="81"/>
                      <a:pt x="134" y="90"/>
                      <a:pt x="142" y="90"/>
                    </a:cubicBezTo>
                    <a:cubicBezTo>
                      <a:pt x="142" y="90"/>
                      <a:pt x="142" y="90"/>
                      <a:pt x="142" y="90"/>
                    </a:cubicBezTo>
                    <a:cubicBezTo>
                      <a:pt x="148" y="90"/>
                      <a:pt x="157" y="89"/>
                      <a:pt x="162" y="83"/>
                    </a:cubicBezTo>
                    <a:cubicBezTo>
                      <a:pt x="164" y="81"/>
                      <a:pt x="166" y="75"/>
                      <a:pt x="168" y="71"/>
                    </a:cubicBezTo>
                    <a:cubicBezTo>
                      <a:pt x="168" y="71"/>
                      <a:pt x="169" y="70"/>
                      <a:pt x="169" y="70"/>
                    </a:cubicBezTo>
                    <a:cubicBezTo>
                      <a:pt x="169" y="71"/>
                      <a:pt x="169" y="71"/>
                      <a:pt x="169" y="72"/>
                    </a:cubicBezTo>
                    <a:cubicBezTo>
                      <a:pt x="172" y="84"/>
                      <a:pt x="178" y="97"/>
                      <a:pt x="190" y="98"/>
                    </a:cubicBezTo>
                    <a:cubicBezTo>
                      <a:pt x="191" y="99"/>
                      <a:pt x="191" y="99"/>
                      <a:pt x="192" y="99"/>
                    </a:cubicBezTo>
                    <a:cubicBezTo>
                      <a:pt x="196" y="99"/>
                      <a:pt x="199" y="98"/>
                      <a:pt x="203" y="97"/>
                    </a:cubicBezTo>
                    <a:cubicBezTo>
                      <a:pt x="202" y="103"/>
                      <a:pt x="203" y="110"/>
                      <a:pt x="204" y="115"/>
                    </a:cubicBezTo>
                    <a:cubicBezTo>
                      <a:pt x="205" y="119"/>
                      <a:pt x="213" y="128"/>
                      <a:pt x="217" y="129"/>
                    </a:cubicBezTo>
                    <a:cubicBezTo>
                      <a:pt x="220" y="130"/>
                      <a:pt x="222" y="130"/>
                      <a:pt x="224" y="130"/>
                    </a:cubicBezTo>
                    <a:cubicBezTo>
                      <a:pt x="228" y="130"/>
                      <a:pt x="231" y="129"/>
                      <a:pt x="235" y="129"/>
                    </a:cubicBezTo>
                    <a:cubicBezTo>
                      <a:pt x="233" y="130"/>
                      <a:pt x="232" y="132"/>
                      <a:pt x="231" y="134"/>
                    </a:cubicBezTo>
                    <a:cubicBezTo>
                      <a:pt x="230" y="138"/>
                      <a:pt x="232" y="146"/>
                      <a:pt x="233" y="150"/>
                    </a:cubicBezTo>
                    <a:cubicBezTo>
                      <a:pt x="234" y="157"/>
                      <a:pt x="239" y="161"/>
                      <a:pt x="245" y="164"/>
                    </a:cubicBezTo>
                    <a:cubicBezTo>
                      <a:pt x="236" y="170"/>
                      <a:pt x="229" y="179"/>
                      <a:pt x="228" y="188"/>
                    </a:cubicBezTo>
                    <a:cubicBezTo>
                      <a:pt x="226" y="201"/>
                      <a:pt x="233" y="214"/>
                      <a:pt x="244" y="214"/>
                    </a:cubicBezTo>
                    <a:cubicBezTo>
                      <a:pt x="245" y="214"/>
                      <a:pt x="246" y="214"/>
                      <a:pt x="246" y="214"/>
                    </a:cubicBezTo>
                    <a:cubicBezTo>
                      <a:pt x="247" y="215"/>
                      <a:pt x="248" y="216"/>
                      <a:pt x="249" y="216"/>
                    </a:cubicBezTo>
                    <a:cubicBezTo>
                      <a:pt x="250" y="216"/>
                      <a:pt x="251" y="215"/>
                      <a:pt x="252" y="214"/>
                    </a:cubicBezTo>
                    <a:cubicBezTo>
                      <a:pt x="253" y="213"/>
                      <a:pt x="254" y="212"/>
                      <a:pt x="255" y="210"/>
                    </a:cubicBezTo>
                    <a:cubicBezTo>
                      <a:pt x="263" y="197"/>
                      <a:pt x="273" y="162"/>
                      <a:pt x="268" y="123"/>
                    </a:cubicBezTo>
                    <a:cubicBezTo>
                      <a:pt x="265" y="92"/>
                      <a:pt x="251" y="57"/>
                      <a:pt x="218" y="27"/>
                    </a:cubicBezTo>
                    <a:cubicBezTo>
                      <a:pt x="211" y="21"/>
                      <a:pt x="202" y="16"/>
                      <a:pt x="192" y="11"/>
                    </a:cubicBezTo>
                    <a:cubicBezTo>
                      <a:pt x="188" y="9"/>
                      <a:pt x="184" y="8"/>
                      <a:pt x="180" y="7"/>
                    </a:cubicBezTo>
                    <a:cubicBezTo>
                      <a:pt x="179" y="6"/>
                      <a:pt x="178" y="6"/>
                      <a:pt x="176" y="5"/>
                    </a:cubicBezTo>
                    <a:cubicBezTo>
                      <a:pt x="168" y="3"/>
                      <a:pt x="159" y="1"/>
                      <a:pt x="149" y="1"/>
                    </a:cubicBezTo>
                    <a:cubicBezTo>
                      <a:pt x="147" y="1"/>
                      <a:pt x="144" y="0"/>
                      <a:pt x="1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862"/>
              <p:cNvSpPr>
                <a:spLocks noEditPoints="1"/>
              </p:cNvSpPr>
              <p:nvPr/>
            </p:nvSpPr>
            <p:spPr bwMode="auto">
              <a:xfrm>
                <a:off x="2938" y="2588"/>
                <a:ext cx="612" cy="154"/>
              </a:xfrm>
              <a:custGeom>
                <a:avLst/>
                <a:gdLst>
                  <a:gd name="T0" fmla="*/ 100 w 1241"/>
                  <a:gd name="T1" fmla="*/ 230 h 311"/>
                  <a:gd name="T2" fmla="*/ 118 w 1241"/>
                  <a:gd name="T3" fmla="*/ 226 h 311"/>
                  <a:gd name="T4" fmla="*/ 152 w 1241"/>
                  <a:gd name="T5" fmla="*/ 212 h 311"/>
                  <a:gd name="T6" fmla="*/ 1061 w 1241"/>
                  <a:gd name="T7" fmla="*/ 177 h 311"/>
                  <a:gd name="T8" fmla="*/ 164 w 1241"/>
                  <a:gd name="T9" fmla="*/ 169 h 311"/>
                  <a:gd name="T10" fmla="*/ 1060 w 1241"/>
                  <a:gd name="T11" fmla="*/ 201 h 311"/>
                  <a:gd name="T12" fmla="*/ 1060 w 1241"/>
                  <a:gd name="T13" fmla="*/ 201 h 311"/>
                  <a:gd name="T14" fmla="*/ 209 w 1241"/>
                  <a:gd name="T15" fmla="*/ 138 h 311"/>
                  <a:gd name="T16" fmla="*/ 1010 w 1241"/>
                  <a:gd name="T17" fmla="*/ 187 h 311"/>
                  <a:gd name="T18" fmla="*/ 1018 w 1241"/>
                  <a:gd name="T19" fmla="*/ 174 h 311"/>
                  <a:gd name="T20" fmla="*/ 988 w 1241"/>
                  <a:gd name="T21" fmla="*/ 131 h 311"/>
                  <a:gd name="T22" fmla="*/ 221 w 1241"/>
                  <a:gd name="T23" fmla="*/ 145 h 311"/>
                  <a:gd name="T24" fmla="*/ 266 w 1241"/>
                  <a:gd name="T25" fmla="*/ 188 h 311"/>
                  <a:gd name="T26" fmla="*/ 929 w 1241"/>
                  <a:gd name="T27" fmla="*/ 103 h 311"/>
                  <a:gd name="T28" fmla="*/ 936 w 1241"/>
                  <a:gd name="T29" fmla="*/ 104 h 311"/>
                  <a:gd name="T30" fmla="*/ 274 w 1241"/>
                  <a:gd name="T31" fmla="*/ 187 h 311"/>
                  <a:gd name="T32" fmla="*/ 311 w 1241"/>
                  <a:gd name="T33" fmla="*/ 117 h 311"/>
                  <a:gd name="T34" fmla="*/ 262 w 1241"/>
                  <a:gd name="T35" fmla="*/ 163 h 311"/>
                  <a:gd name="T36" fmla="*/ 269 w 1241"/>
                  <a:gd name="T37" fmla="*/ 181 h 311"/>
                  <a:gd name="T38" fmla="*/ 873 w 1241"/>
                  <a:gd name="T39" fmla="*/ 124 h 311"/>
                  <a:gd name="T40" fmla="*/ 923 w 1241"/>
                  <a:gd name="T41" fmla="*/ 98 h 311"/>
                  <a:gd name="T42" fmla="*/ 370 w 1241"/>
                  <a:gd name="T43" fmla="*/ 127 h 311"/>
                  <a:gd name="T44" fmla="*/ 432 w 1241"/>
                  <a:gd name="T45" fmla="*/ 123 h 311"/>
                  <a:gd name="T46" fmla="*/ 310 w 1241"/>
                  <a:gd name="T47" fmla="*/ 103 h 311"/>
                  <a:gd name="T48" fmla="*/ 348 w 1241"/>
                  <a:gd name="T49" fmla="*/ 167 h 311"/>
                  <a:gd name="T50" fmla="*/ 852 w 1241"/>
                  <a:gd name="T51" fmla="*/ 87 h 311"/>
                  <a:gd name="T52" fmla="*/ 471 w 1241"/>
                  <a:gd name="T53" fmla="*/ 113 h 311"/>
                  <a:gd name="T54" fmla="*/ 527 w 1241"/>
                  <a:gd name="T55" fmla="*/ 150 h 311"/>
                  <a:gd name="T56" fmla="*/ 760 w 1241"/>
                  <a:gd name="T57" fmla="*/ 106 h 311"/>
                  <a:gd name="T58" fmla="*/ 810 w 1241"/>
                  <a:gd name="T59" fmla="*/ 152 h 311"/>
                  <a:gd name="T60" fmla="*/ 396 w 1241"/>
                  <a:gd name="T61" fmla="*/ 64 h 311"/>
                  <a:gd name="T62" fmla="*/ 453 w 1241"/>
                  <a:gd name="T63" fmla="*/ 153 h 311"/>
                  <a:gd name="T64" fmla="*/ 586 w 1241"/>
                  <a:gd name="T65" fmla="*/ 52 h 311"/>
                  <a:gd name="T66" fmla="*/ 533 w 1241"/>
                  <a:gd name="T67" fmla="*/ 149 h 311"/>
                  <a:gd name="T68" fmla="*/ 756 w 1241"/>
                  <a:gd name="T69" fmla="*/ 95 h 311"/>
                  <a:gd name="T70" fmla="*/ 661 w 1241"/>
                  <a:gd name="T71" fmla="*/ 106 h 311"/>
                  <a:gd name="T72" fmla="*/ 724 w 1241"/>
                  <a:gd name="T73" fmla="*/ 145 h 311"/>
                  <a:gd name="T74" fmla="*/ 502 w 1241"/>
                  <a:gd name="T75" fmla="*/ 87 h 311"/>
                  <a:gd name="T76" fmla="*/ 543 w 1241"/>
                  <a:gd name="T77" fmla="*/ 112 h 311"/>
                  <a:gd name="T78" fmla="*/ 600 w 1241"/>
                  <a:gd name="T79" fmla="*/ 61 h 311"/>
                  <a:gd name="T80" fmla="*/ 665 w 1241"/>
                  <a:gd name="T81" fmla="*/ 80 h 311"/>
                  <a:gd name="T82" fmla="*/ 622 w 1241"/>
                  <a:gd name="T83" fmla="*/ 0 h 311"/>
                  <a:gd name="T84" fmla="*/ 291 w 1241"/>
                  <a:gd name="T85" fmla="*/ 56 h 311"/>
                  <a:gd name="T86" fmla="*/ 92 w 1241"/>
                  <a:gd name="T87" fmla="*/ 183 h 311"/>
                  <a:gd name="T88" fmla="*/ 51 w 1241"/>
                  <a:gd name="T89" fmla="*/ 285 h 311"/>
                  <a:gd name="T90" fmla="*/ 133 w 1241"/>
                  <a:gd name="T91" fmla="*/ 261 h 311"/>
                  <a:gd name="T92" fmla="*/ 661 w 1241"/>
                  <a:gd name="T93" fmla="*/ 183 h 311"/>
                  <a:gd name="T94" fmla="*/ 1122 w 1241"/>
                  <a:gd name="T95" fmla="*/ 261 h 311"/>
                  <a:gd name="T96" fmla="*/ 1193 w 1241"/>
                  <a:gd name="T97" fmla="*/ 290 h 311"/>
                  <a:gd name="T98" fmla="*/ 1240 w 1241"/>
                  <a:gd name="T99" fmla="*/ 310 h 311"/>
                  <a:gd name="T100" fmla="*/ 1198 w 1241"/>
                  <a:gd name="T101" fmla="*/ 261 h 311"/>
                  <a:gd name="T102" fmla="*/ 1147 w 1241"/>
                  <a:gd name="T103" fmla="*/ 201 h 311"/>
                  <a:gd name="T104" fmla="*/ 953 w 1241"/>
                  <a:gd name="T105" fmla="*/ 69 h 311"/>
                  <a:gd name="T106" fmla="*/ 739 w 1241"/>
                  <a:gd name="T107" fmla="*/ 8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41" h="311">
                    <a:moveTo>
                      <a:pt x="100" y="230"/>
                    </a:moveTo>
                    <a:cubicBezTo>
                      <a:pt x="104" y="226"/>
                      <a:pt x="108" y="221"/>
                      <a:pt x="113" y="216"/>
                    </a:cubicBezTo>
                    <a:cubicBezTo>
                      <a:pt x="112" y="220"/>
                      <a:pt x="111" y="224"/>
                      <a:pt x="110" y="228"/>
                    </a:cubicBezTo>
                    <a:cubicBezTo>
                      <a:pt x="107" y="229"/>
                      <a:pt x="105" y="229"/>
                      <a:pt x="102" y="230"/>
                    </a:cubicBezTo>
                    <a:cubicBezTo>
                      <a:pt x="102" y="230"/>
                      <a:pt x="101" y="231"/>
                      <a:pt x="100" y="231"/>
                    </a:cubicBezTo>
                    <a:cubicBezTo>
                      <a:pt x="100" y="231"/>
                      <a:pt x="100" y="230"/>
                      <a:pt x="100" y="230"/>
                    </a:cubicBezTo>
                    <a:moveTo>
                      <a:pt x="118" y="226"/>
                    </a:moveTo>
                    <a:cubicBezTo>
                      <a:pt x="119" y="222"/>
                      <a:pt x="120" y="218"/>
                      <a:pt x="121" y="214"/>
                    </a:cubicBezTo>
                    <a:cubicBezTo>
                      <a:pt x="121" y="212"/>
                      <a:pt x="122" y="209"/>
                      <a:pt x="123" y="206"/>
                    </a:cubicBezTo>
                    <a:cubicBezTo>
                      <a:pt x="125" y="203"/>
                      <a:pt x="128" y="200"/>
                      <a:pt x="131" y="198"/>
                    </a:cubicBezTo>
                    <a:cubicBezTo>
                      <a:pt x="135" y="204"/>
                      <a:pt x="139" y="211"/>
                      <a:pt x="142" y="219"/>
                    </a:cubicBezTo>
                    <a:cubicBezTo>
                      <a:pt x="134" y="221"/>
                      <a:pt x="126" y="223"/>
                      <a:pt x="118" y="226"/>
                    </a:cubicBezTo>
                    <a:moveTo>
                      <a:pt x="150" y="217"/>
                    </a:moveTo>
                    <a:cubicBezTo>
                      <a:pt x="146" y="208"/>
                      <a:pt x="142" y="200"/>
                      <a:pt x="137" y="192"/>
                    </a:cubicBezTo>
                    <a:cubicBezTo>
                      <a:pt x="143" y="187"/>
                      <a:pt x="149" y="181"/>
                      <a:pt x="156" y="175"/>
                    </a:cubicBezTo>
                    <a:cubicBezTo>
                      <a:pt x="156" y="176"/>
                      <a:pt x="156" y="176"/>
                      <a:pt x="156" y="176"/>
                    </a:cubicBezTo>
                    <a:cubicBezTo>
                      <a:pt x="156" y="181"/>
                      <a:pt x="159" y="191"/>
                      <a:pt x="156" y="195"/>
                    </a:cubicBezTo>
                    <a:cubicBezTo>
                      <a:pt x="153" y="200"/>
                      <a:pt x="154" y="206"/>
                      <a:pt x="152" y="212"/>
                    </a:cubicBezTo>
                    <a:cubicBezTo>
                      <a:pt x="151" y="213"/>
                      <a:pt x="150" y="215"/>
                      <a:pt x="150" y="217"/>
                    </a:cubicBezTo>
                    <a:cubicBezTo>
                      <a:pt x="150" y="217"/>
                      <a:pt x="150" y="217"/>
                      <a:pt x="150" y="217"/>
                    </a:cubicBezTo>
                    <a:moveTo>
                      <a:pt x="1118" y="219"/>
                    </a:moveTo>
                    <a:cubicBezTo>
                      <a:pt x="1103" y="214"/>
                      <a:pt x="1087" y="209"/>
                      <a:pt x="1068" y="203"/>
                    </a:cubicBezTo>
                    <a:cubicBezTo>
                      <a:pt x="1068" y="203"/>
                      <a:pt x="1068" y="202"/>
                      <a:pt x="1068" y="202"/>
                    </a:cubicBezTo>
                    <a:cubicBezTo>
                      <a:pt x="1067" y="193"/>
                      <a:pt x="1063" y="186"/>
                      <a:pt x="1061" y="177"/>
                    </a:cubicBezTo>
                    <a:cubicBezTo>
                      <a:pt x="1061" y="176"/>
                      <a:pt x="1060" y="174"/>
                      <a:pt x="1060" y="173"/>
                    </a:cubicBezTo>
                    <a:cubicBezTo>
                      <a:pt x="1082" y="189"/>
                      <a:pt x="1102" y="205"/>
                      <a:pt x="1118" y="219"/>
                    </a:cubicBezTo>
                    <a:moveTo>
                      <a:pt x="158" y="214"/>
                    </a:moveTo>
                    <a:cubicBezTo>
                      <a:pt x="161" y="207"/>
                      <a:pt x="163" y="200"/>
                      <a:pt x="164" y="192"/>
                    </a:cubicBezTo>
                    <a:cubicBezTo>
                      <a:pt x="165" y="185"/>
                      <a:pt x="164" y="177"/>
                      <a:pt x="164" y="169"/>
                    </a:cubicBezTo>
                    <a:cubicBezTo>
                      <a:pt x="164" y="169"/>
                      <a:pt x="164" y="169"/>
                      <a:pt x="164" y="169"/>
                    </a:cubicBezTo>
                    <a:cubicBezTo>
                      <a:pt x="165" y="169"/>
                      <a:pt x="165" y="168"/>
                      <a:pt x="166" y="168"/>
                    </a:cubicBezTo>
                    <a:cubicBezTo>
                      <a:pt x="167" y="169"/>
                      <a:pt x="168" y="170"/>
                      <a:pt x="168" y="170"/>
                    </a:cubicBezTo>
                    <a:cubicBezTo>
                      <a:pt x="176" y="178"/>
                      <a:pt x="182" y="180"/>
                      <a:pt x="187" y="191"/>
                    </a:cubicBezTo>
                    <a:cubicBezTo>
                      <a:pt x="189" y="195"/>
                      <a:pt x="190" y="201"/>
                      <a:pt x="191" y="206"/>
                    </a:cubicBezTo>
                    <a:cubicBezTo>
                      <a:pt x="180" y="209"/>
                      <a:pt x="169" y="211"/>
                      <a:pt x="158" y="214"/>
                    </a:cubicBezTo>
                    <a:moveTo>
                      <a:pt x="1060" y="201"/>
                    </a:moveTo>
                    <a:cubicBezTo>
                      <a:pt x="1046" y="197"/>
                      <a:pt x="1032" y="193"/>
                      <a:pt x="1018" y="189"/>
                    </a:cubicBezTo>
                    <a:cubicBezTo>
                      <a:pt x="1019" y="187"/>
                      <a:pt x="1020" y="185"/>
                      <a:pt x="1021" y="183"/>
                    </a:cubicBezTo>
                    <a:cubicBezTo>
                      <a:pt x="1026" y="175"/>
                      <a:pt x="1033" y="167"/>
                      <a:pt x="1040" y="159"/>
                    </a:cubicBezTo>
                    <a:cubicBezTo>
                      <a:pt x="1044" y="162"/>
                      <a:pt x="1047" y="164"/>
                      <a:pt x="1051" y="167"/>
                    </a:cubicBezTo>
                    <a:cubicBezTo>
                      <a:pt x="1053" y="175"/>
                      <a:pt x="1055" y="183"/>
                      <a:pt x="1058" y="190"/>
                    </a:cubicBezTo>
                    <a:cubicBezTo>
                      <a:pt x="1059" y="193"/>
                      <a:pt x="1059" y="197"/>
                      <a:pt x="1060" y="201"/>
                    </a:cubicBezTo>
                    <a:moveTo>
                      <a:pt x="199" y="204"/>
                    </a:moveTo>
                    <a:cubicBezTo>
                      <a:pt x="198" y="201"/>
                      <a:pt x="198" y="198"/>
                      <a:pt x="197" y="196"/>
                    </a:cubicBezTo>
                    <a:cubicBezTo>
                      <a:pt x="194" y="189"/>
                      <a:pt x="191" y="183"/>
                      <a:pt x="188" y="177"/>
                    </a:cubicBezTo>
                    <a:cubicBezTo>
                      <a:pt x="185" y="172"/>
                      <a:pt x="180" y="170"/>
                      <a:pt x="175" y="167"/>
                    </a:cubicBezTo>
                    <a:cubicBezTo>
                      <a:pt x="174" y="166"/>
                      <a:pt x="173" y="165"/>
                      <a:pt x="172" y="163"/>
                    </a:cubicBezTo>
                    <a:cubicBezTo>
                      <a:pt x="183" y="155"/>
                      <a:pt x="196" y="147"/>
                      <a:pt x="209" y="138"/>
                    </a:cubicBezTo>
                    <a:cubicBezTo>
                      <a:pt x="211" y="137"/>
                      <a:pt x="213" y="136"/>
                      <a:pt x="215" y="135"/>
                    </a:cubicBezTo>
                    <a:cubicBezTo>
                      <a:pt x="214" y="144"/>
                      <a:pt x="211" y="153"/>
                      <a:pt x="210" y="162"/>
                    </a:cubicBezTo>
                    <a:cubicBezTo>
                      <a:pt x="208" y="173"/>
                      <a:pt x="208" y="184"/>
                      <a:pt x="204" y="194"/>
                    </a:cubicBezTo>
                    <a:cubicBezTo>
                      <a:pt x="204" y="196"/>
                      <a:pt x="203" y="199"/>
                      <a:pt x="202" y="203"/>
                    </a:cubicBezTo>
                    <a:cubicBezTo>
                      <a:pt x="201" y="203"/>
                      <a:pt x="200" y="204"/>
                      <a:pt x="199" y="204"/>
                    </a:cubicBezTo>
                    <a:moveTo>
                      <a:pt x="1010" y="187"/>
                    </a:moveTo>
                    <a:cubicBezTo>
                      <a:pt x="1009" y="178"/>
                      <a:pt x="1009" y="169"/>
                      <a:pt x="1005" y="160"/>
                    </a:cubicBezTo>
                    <a:cubicBezTo>
                      <a:pt x="1001" y="152"/>
                      <a:pt x="999" y="142"/>
                      <a:pt x="996" y="133"/>
                    </a:cubicBezTo>
                    <a:cubicBezTo>
                      <a:pt x="999" y="135"/>
                      <a:pt x="1002" y="136"/>
                      <a:pt x="1005" y="138"/>
                    </a:cubicBezTo>
                    <a:cubicBezTo>
                      <a:pt x="1015" y="144"/>
                      <a:pt x="1025" y="150"/>
                      <a:pt x="1034" y="155"/>
                    </a:cubicBezTo>
                    <a:cubicBezTo>
                      <a:pt x="1032" y="158"/>
                      <a:pt x="1029" y="161"/>
                      <a:pt x="1027" y="163"/>
                    </a:cubicBezTo>
                    <a:cubicBezTo>
                      <a:pt x="1024" y="167"/>
                      <a:pt x="1021" y="171"/>
                      <a:pt x="1018" y="174"/>
                    </a:cubicBezTo>
                    <a:cubicBezTo>
                      <a:pt x="1016" y="177"/>
                      <a:pt x="1013" y="184"/>
                      <a:pt x="1010" y="187"/>
                    </a:cubicBezTo>
                    <a:moveTo>
                      <a:pt x="1003" y="186"/>
                    </a:moveTo>
                    <a:cubicBezTo>
                      <a:pt x="986" y="181"/>
                      <a:pt x="969" y="178"/>
                      <a:pt x="951" y="174"/>
                    </a:cubicBezTo>
                    <a:cubicBezTo>
                      <a:pt x="957" y="169"/>
                      <a:pt x="964" y="165"/>
                      <a:pt x="967" y="158"/>
                    </a:cubicBezTo>
                    <a:cubicBezTo>
                      <a:pt x="970" y="152"/>
                      <a:pt x="975" y="147"/>
                      <a:pt x="980" y="143"/>
                    </a:cubicBezTo>
                    <a:cubicBezTo>
                      <a:pt x="984" y="139"/>
                      <a:pt x="986" y="135"/>
                      <a:pt x="988" y="131"/>
                    </a:cubicBezTo>
                    <a:cubicBezTo>
                      <a:pt x="990" y="139"/>
                      <a:pt x="993" y="147"/>
                      <a:pt x="995" y="155"/>
                    </a:cubicBezTo>
                    <a:cubicBezTo>
                      <a:pt x="998" y="163"/>
                      <a:pt x="1002" y="170"/>
                      <a:pt x="1002" y="177"/>
                    </a:cubicBezTo>
                    <a:cubicBezTo>
                      <a:pt x="1003" y="180"/>
                      <a:pt x="1003" y="183"/>
                      <a:pt x="1003" y="186"/>
                    </a:cubicBezTo>
                    <a:moveTo>
                      <a:pt x="209" y="201"/>
                    </a:moveTo>
                    <a:cubicBezTo>
                      <a:pt x="211" y="195"/>
                      <a:pt x="213" y="188"/>
                      <a:pt x="215" y="181"/>
                    </a:cubicBezTo>
                    <a:cubicBezTo>
                      <a:pt x="217" y="169"/>
                      <a:pt x="218" y="157"/>
                      <a:pt x="221" y="145"/>
                    </a:cubicBezTo>
                    <a:cubicBezTo>
                      <a:pt x="222" y="141"/>
                      <a:pt x="222" y="136"/>
                      <a:pt x="222" y="131"/>
                    </a:cubicBezTo>
                    <a:cubicBezTo>
                      <a:pt x="224" y="130"/>
                      <a:pt x="226" y="128"/>
                      <a:pt x="229" y="127"/>
                    </a:cubicBezTo>
                    <a:cubicBezTo>
                      <a:pt x="232" y="130"/>
                      <a:pt x="235" y="135"/>
                      <a:pt x="237" y="139"/>
                    </a:cubicBezTo>
                    <a:cubicBezTo>
                      <a:pt x="240" y="146"/>
                      <a:pt x="246" y="151"/>
                      <a:pt x="250" y="157"/>
                    </a:cubicBezTo>
                    <a:cubicBezTo>
                      <a:pt x="254" y="163"/>
                      <a:pt x="257" y="171"/>
                      <a:pt x="260" y="177"/>
                    </a:cubicBezTo>
                    <a:cubicBezTo>
                      <a:pt x="263" y="182"/>
                      <a:pt x="263" y="185"/>
                      <a:pt x="266" y="188"/>
                    </a:cubicBezTo>
                    <a:cubicBezTo>
                      <a:pt x="247" y="193"/>
                      <a:pt x="228" y="197"/>
                      <a:pt x="209" y="201"/>
                    </a:cubicBezTo>
                    <a:moveTo>
                      <a:pt x="939" y="171"/>
                    </a:moveTo>
                    <a:cubicBezTo>
                      <a:pt x="925" y="169"/>
                      <a:pt x="910" y="166"/>
                      <a:pt x="896" y="163"/>
                    </a:cubicBezTo>
                    <a:cubicBezTo>
                      <a:pt x="900" y="157"/>
                      <a:pt x="904" y="148"/>
                      <a:pt x="908" y="141"/>
                    </a:cubicBezTo>
                    <a:cubicBezTo>
                      <a:pt x="913" y="134"/>
                      <a:pt x="918" y="126"/>
                      <a:pt x="922" y="119"/>
                    </a:cubicBezTo>
                    <a:cubicBezTo>
                      <a:pt x="925" y="114"/>
                      <a:pt x="926" y="108"/>
                      <a:pt x="929" y="103"/>
                    </a:cubicBezTo>
                    <a:cubicBezTo>
                      <a:pt x="929" y="107"/>
                      <a:pt x="929" y="112"/>
                      <a:pt x="929" y="116"/>
                    </a:cubicBezTo>
                    <a:cubicBezTo>
                      <a:pt x="930" y="122"/>
                      <a:pt x="933" y="130"/>
                      <a:pt x="934" y="136"/>
                    </a:cubicBezTo>
                    <a:cubicBezTo>
                      <a:pt x="936" y="147"/>
                      <a:pt x="938" y="159"/>
                      <a:pt x="939" y="171"/>
                    </a:cubicBezTo>
                    <a:moveTo>
                      <a:pt x="946" y="168"/>
                    </a:moveTo>
                    <a:cubicBezTo>
                      <a:pt x="945" y="153"/>
                      <a:pt x="942" y="139"/>
                      <a:pt x="939" y="126"/>
                    </a:cubicBezTo>
                    <a:cubicBezTo>
                      <a:pt x="938" y="118"/>
                      <a:pt x="937" y="112"/>
                      <a:pt x="936" y="104"/>
                    </a:cubicBezTo>
                    <a:cubicBezTo>
                      <a:pt x="936" y="104"/>
                      <a:pt x="936" y="104"/>
                      <a:pt x="936" y="103"/>
                    </a:cubicBezTo>
                    <a:cubicBezTo>
                      <a:pt x="953" y="110"/>
                      <a:pt x="968" y="118"/>
                      <a:pt x="982" y="126"/>
                    </a:cubicBezTo>
                    <a:cubicBezTo>
                      <a:pt x="981" y="129"/>
                      <a:pt x="979" y="132"/>
                      <a:pt x="977" y="134"/>
                    </a:cubicBezTo>
                    <a:cubicBezTo>
                      <a:pt x="973" y="140"/>
                      <a:pt x="967" y="143"/>
                      <a:pt x="964" y="149"/>
                    </a:cubicBezTo>
                    <a:cubicBezTo>
                      <a:pt x="959" y="157"/>
                      <a:pt x="952" y="162"/>
                      <a:pt x="946" y="168"/>
                    </a:cubicBezTo>
                    <a:moveTo>
                      <a:pt x="274" y="187"/>
                    </a:moveTo>
                    <a:cubicBezTo>
                      <a:pt x="277" y="183"/>
                      <a:pt x="278" y="178"/>
                      <a:pt x="280" y="174"/>
                    </a:cubicBezTo>
                    <a:cubicBezTo>
                      <a:pt x="282" y="168"/>
                      <a:pt x="286" y="161"/>
                      <a:pt x="287" y="155"/>
                    </a:cubicBezTo>
                    <a:cubicBezTo>
                      <a:pt x="291" y="138"/>
                      <a:pt x="293" y="121"/>
                      <a:pt x="295" y="104"/>
                    </a:cubicBezTo>
                    <a:cubicBezTo>
                      <a:pt x="296" y="100"/>
                      <a:pt x="297" y="99"/>
                      <a:pt x="297" y="99"/>
                    </a:cubicBezTo>
                    <a:cubicBezTo>
                      <a:pt x="299" y="99"/>
                      <a:pt x="301" y="103"/>
                      <a:pt x="302" y="104"/>
                    </a:cubicBezTo>
                    <a:cubicBezTo>
                      <a:pt x="305" y="109"/>
                      <a:pt x="308" y="113"/>
                      <a:pt x="311" y="117"/>
                    </a:cubicBezTo>
                    <a:cubicBezTo>
                      <a:pt x="315" y="124"/>
                      <a:pt x="319" y="129"/>
                      <a:pt x="324" y="136"/>
                    </a:cubicBezTo>
                    <a:cubicBezTo>
                      <a:pt x="328" y="142"/>
                      <a:pt x="333" y="149"/>
                      <a:pt x="338" y="156"/>
                    </a:cubicBezTo>
                    <a:cubicBezTo>
                      <a:pt x="341" y="162"/>
                      <a:pt x="340" y="168"/>
                      <a:pt x="343" y="173"/>
                    </a:cubicBezTo>
                    <a:cubicBezTo>
                      <a:pt x="320" y="177"/>
                      <a:pt x="297" y="182"/>
                      <a:pt x="274" y="187"/>
                    </a:cubicBezTo>
                    <a:moveTo>
                      <a:pt x="269" y="181"/>
                    </a:moveTo>
                    <a:cubicBezTo>
                      <a:pt x="266" y="176"/>
                      <a:pt x="263" y="166"/>
                      <a:pt x="262" y="163"/>
                    </a:cubicBezTo>
                    <a:cubicBezTo>
                      <a:pt x="258" y="156"/>
                      <a:pt x="254" y="149"/>
                      <a:pt x="249" y="143"/>
                    </a:cubicBezTo>
                    <a:cubicBezTo>
                      <a:pt x="244" y="136"/>
                      <a:pt x="240" y="129"/>
                      <a:pt x="235" y="124"/>
                    </a:cubicBezTo>
                    <a:cubicBezTo>
                      <a:pt x="252" y="115"/>
                      <a:pt x="270" y="106"/>
                      <a:pt x="288" y="99"/>
                    </a:cubicBezTo>
                    <a:cubicBezTo>
                      <a:pt x="285" y="109"/>
                      <a:pt x="285" y="124"/>
                      <a:pt x="284" y="128"/>
                    </a:cubicBezTo>
                    <a:cubicBezTo>
                      <a:pt x="283" y="137"/>
                      <a:pt x="282" y="148"/>
                      <a:pt x="279" y="156"/>
                    </a:cubicBezTo>
                    <a:cubicBezTo>
                      <a:pt x="277" y="163"/>
                      <a:pt x="274" y="174"/>
                      <a:pt x="269" y="181"/>
                    </a:cubicBezTo>
                    <a:moveTo>
                      <a:pt x="882" y="161"/>
                    </a:moveTo>
                    <a:cubicBezTo>
                      <a:pt x="864" y="158"/>
                      <a:pt x="845" y="156"/>
                      <a:pt x="826" y="154"/>
                    </a:cubicBezTo>
                    <a:cubicBezTo>
                      <a:pt x="832" y="146"/>
                      <a:pt x="838" y="133"/>
                      <a:pt x="840" y="131"/>
                    </a:cubicBezTo>
                    <a:cubicBezTo>
                      <a:pt x="844" y="124"/>
                      <a:pt x="847" y="116"/>
                      <a:pt x="851" y="109"/>
                    </a:cubicBezTo>
                    <a:cubicBezTo>
                      <a:pt x="855" y="101"/>
                      <a:pt x="857" y="87"/>
                      <a:pt x="863" y="79"/>
                    </a:cubicBezTo>
                    <a:cubicBezTo>
                      <a:pt x="868" y="93"/>
                      <a:pt x="869" y="110"/>
                      <a:pt x="873" y="124"/>
                    </a:cubicBezTo>
                    <a:cubicBezTo>
                      <a:pt x="877" y="136"/>
                      <a:pt x="879" y="149"/>
                      <a:pt x="882" y="161"/>
                    </a:cubicBezTo>
                    <a:moveTo>
                      <a:pt x="889" y="160"/>
                    </a:moveTo>
                    <a:cubicBezTo>
                      <a:pt x="888" y="153"/>
                      <a:pt x="886" y="147"/>
                      <a:pt x="885" y="141"/>
                    </a:cubicBezTo>
                    <a:cubicBezTo>
                      <a:pt x="883" y="131"/>
                      <a:pt x="880" y="123"/>
                      <a:pt x="878" y="114"/>
                    </a:cubicBezTo>
                    <a:cubicBezTo>
                      <a:pt x="875" y="103"/>
                      <a:pt x="874" y="89"/>
                      <a:pt x="870" y="78"/>
                    </a:cubicBezTo>
                    <a:cubicBezTo>
                      <a:pt x="889" y="84"/>
                      <a:pt x="907" y="91"/>
                      <a:pt x="923" y="98"/>
                    </a:cubicBezTo>
                    <a:cubicBezTo>
                      <a:pt x="922" y="100"/>
                      <a:pt x="921" y="103"/>
                      <a:pt x="920" y="106"/>
                    </a:cubicBezTo>
                    <a:cubicBezTo>
                      <a:pt x="916" y="114"/>
                      <a:pt x="912" y="122"/>
                      <a:pt x="906" y="130"/>
                    </a:cubicBezTo>
                    <a:cubicBezTo>
                      <a:pt x="900" y="139"/>
                      <a:pt x="896" y="151"/>
                      <a:pt x="889" y="160"/>
                    </a:cubicBezTo>
                    <a:moveTo>
                      <a:pt x="354" y="172"/>
                    </a:moveTo>
                    <a:cubicBezTo>
                      <a:pt x="356" y="167"/>
                      <a:pt x="358" y="162"/>
                      <a:pt x="360" y="158"/>
                    </a:cubicBezTo>
                    <a:cubicBezTo>
                      <a:pt x="364" y="148"/>
                      <a:pt x="366" y="137"/>
                      <a:pt x="370" y="127"/>
                    </a:cubicBezTo>
                    <a:cubicBezTo>
                      <a:pt x="374" y="116"/>
                      <a:pt x="377" y="104"/>
                      <a:pt x="381" y="92"/>
                    </a:cubicBezTo>
                    <a:cubicBezTo>
                      <a:pt x="383" y="87"/>
                      <a:pt x="384" y="83"/>
                      <a:pt x="386" y="78"/>
                    </a:cubicBezTo>
                    <a:cubicBezTo>
                      <a:pt x="386" y="77"/>
                      <a:pt x="389" y="70"/>
                      <a:pt x="390" y="70"/>
                    </a:cubicBezTo>
                    <a:cubicBezTo>
                      <a:pt x="390" y="70"/>
                      <a:pt x="390" y="70"/>
                      <a:pt x="390" y="70"/>
                    </a:cubicBezTo>
                    <a:cubicBezTo>
                      <a:pt x="394" y="79"/>
                      <a:pt x="404" y="86"/>
                      <a:pt x="410" y="93"/>
                    </a:cubicBezTo>
                    <a:cubicBezTo>
                      <a:pt x="419" y="102"/>
                      <a:pt x="427" y="111"/>
                      <a:pt x="432" y="123"/>
                    </a:cubicBezTo>
                    <a:cubicBezTo>
                      <a:pt x="437" y="134"/>
                      <a:pt x="439" y="149"/>
                      <a:pt x="447" y="158"/>
                    </a:cubicBezTo>
                    <a:cubicBezTo>
                      <a:pt x="416" y="162"/>
                      <a:pt x="385" y="166"/>
                      <a:pt x="354" y="172"/>
                    </a:cubicBezTo>
                    <a:moveTo>
                      <a:pt x="348" y="167"/>
                    </a:moveTo>
                    <a:cubicBezTo>
                      <a:pt x="346" y="161"/>
                      <a:pt x="345" y="154"/>
                      <a:pt x="342" y="149"/>
                    </a:cubicBezTo>
                    <a:cubicBezTo>
                      <a:pt x="337" y="140"/>
                      <a:pt x="331" y="133"/>
                      <a:pt x="326" y="125"/>
                    </a:cubicBezTo>
                    <a:cubicBezTo>
                      <a:pt x="321" y="117"/>
                      <a:pt x="316" y="110"/>
                      <a:pt x="310" y="103"/>
                    </a:cubicBezTo>
                    <a:cubicBezTo>
                      <a:pt x="308" y="99"/>
                      <a:pt x="306" y="95"/>
                      <a:pt x="303" y="93"/>
                    </a:cubicBezTo>
                    <a:cubicBezTo>
                      <a:pt x="328" y="83"/>
                      <a:pt x="354" y="75"/>
                      <a:pt x="381" y="68"/>
                    </a:cubicBezTo>
                    <a:cubicBezTo>
                      <a:pt x="381" y="69"/>
                      <a:pt x="380" y="71"/>
                      <a:pt x="380" y="72"/>
                    </a:cubicBezTo>
                    <a:cubicBezTo>
                      <a:pt x="376" y="88"/>
                      <a:pt x="370" y="104"/>
                      <a:pt x="364" y="120"/>
                    </a:cubicBezTo>
                    <a:cubicBezTo>
                      <a:pt x="362" y="128"/>
                      <a:pt x="359" y="136"/>
                      <a:pt x="356" y="144"/>
                    </a:cubicBezTo>
                    <a:cubicBezTo>
                      <a:pt x="355" y="150"/>
                      <a:pt x="352" y="161"/>
                      <a:pt x="348" y="167"/>
                    </a:cubicBezTo>
                    <a:moveTo>
                      <a:pt x="818" y="151"/>
                    </a:moveTo>
                    <a:cubicBezTo>
                      <a:pt x="816" y="148"/>
                      <a:pt x="817" y="144"/>
                      <a:pt x="816" y="141"/>
                    </a:cubicBezTo>
                    <a:cubicBezTo>
                      <a:pt x="812" y="122"/>
                      <a:pt x="806" y="104"/>
                      <a:pt x="799" y="87"/>
                    </a:cubicBezTo>
                    <a:cubicBezTo>
                      <a:pt x="796" y="78"/>
                      <a:pt x="794" y="66"/>
                      <a:pt x="790" y="56"/>
                    </a:cubicBezTo>
                    <a:cubicBezTo>
                      <a:pt x="814" y="61"/>
                      <a:pt x="836" y="67"/>
                      <a:pt x="857" y="74"/>
                    </a:cubicBezTo>
                    <a:cubicBezTo>
                      <a:pt x="855" y="78"/>
                      <a:pt x="854" y="82"/>
                      <a:pt x="852" y="87"/>
                    </a:cubicBezTo>
                    <a:cubicBezTo>
                      <a:pt x="847" y="97"/>
                      <a:pt x="844" y="107"/>
                      <a:pt x="839" y="117"/>
                    </a:cubicBezTo>
                    <a:cubicBezTo>
                      <a:pt x="835" y="126"/>
                      <a:pt x="829" y="135"/>
                      <a:pt x="823" y="143"/>
                    </a:cubicBezTo>
                    <a:cubicBezTo>
                      <a:pt x="818" y="151"/>
                      <a:pt x="818" y="151"/>
                      <a:pt x="818" y="151"/>
                    </a:cubicBezTo>
                    <a:moveTo>
                      <a:pt x="460" y="157"/>
                    </a:moveTo>
                    <a:cubicBezTo>
                      <a:pt x="461" y="154"/>
                      <a:pt x="462" y="151"/>
                      <a:pt x="462" y="148"/>
                    </a:cubicBezTo>
                    <a:cubicBezTo>
                      <a:pt x="464" y="137"/>
                      <a:pt x="468" y="125"/>
                      <a:pt x="471" y="113"/>
                    </a:cubicBezTo>
                    <a:cubicBezTo>
                      <a:pt x="474" y="101"/>
                      <a:pt x="475" y="89"/>
                      <a:pt x="476" y="77"/>
                    </a:cubicBezTo>
                    <a:cubicBezTo>
                      <a:pt x="476" y="72"/>
                      <a:pt x="477" y="67"/>
                      <a:pt x="477" y="62"/>
                    </a:cubicBezTo>
                    <a:cubicBezTo>
                      <a:pt x="477" y="60"/>
                      <a:pt x="477" y="58"/>
                      <a:pt x="477" y="55"/>
                    </a:cubicBezTo>
                    <a:cubicBezTo>
                      <a:pt x="479" y="60"/>
                      <a:pt x="481" y="66"/>
                      <a:pt x="483" y="70"/>
                    </a:cubicBezTo>
                    <a:cubicBezTo>
                      <a:pt x="488" y="78"/>
                      <a:pt x="494" y="86"/>
                      <a:pt x="498" y="95"/>
                    </a:cubicBezTo>
                    <a:cubicBezTo>
                      <a:pt x="507" y="113"/>
                      <a:pt x="517" y="132"/>
                      <a:pt x="527" y="150"/>
                    </a:cubicBezTo>
                    <a:cubicBezTo>
                      <a:pt x="527" y="150"/>
                      <a:pt x="527" y="150"/>
                      <a:pt x="527" y="150"/>
                    </a:cubicBezTo>
                    <a:cubicBezTo>
                      <a:pt x="505" y="152"/>
                      <a:pt x="482" y="154"/>
                      <a:pt x="460" y="157"/>
                    </a:cubicBezTo>
                    <a:moveTo>
                      <a:pt x="810" y="152"/>
                    </a:moveTo>
                    <a:cubicBezTo>
                      <a:pt x="788" y="150"/>
                      <a:pt x="764" y="148"/>
                      <a:pt x="741" y="146"/>
                    </a:cubicBezTo>
                    <a:cubicBezTo>
                      <a:pt x="742" y="143"/>
                      <a:pt x="744" y="140"/>
                      <a:pt x="745" y="137"/>
                    </a:cubicBezTo>
                    <a:cubicBezTo>
                      <a:pt x="750" y="126"/>
                      <a:pt x="756" y="117"/>
                      <a:pt x="760" y="106"/>
                    </a:cubicBezTo>
                    <a:cubicBezTo>
                      <a:pt x="766" y="90"/>
                      <a:pt x="769" y="69"/>
                      <a:pt x="779" y="54"/>
                    </a:cubicBezTo>
                    <a:cubicBezTo>
                      <a:pt x="779" y="54"/>
                      <a:pt x="780" y="54"/>
                      <a:pt x="781" y="54"/>
                    </a:cubicBezTo>
                    <a:cubicBezTo>
                      <a:pt x="784" y="60"/>
                      <a:pt x="785" y="68"/>
                      <a:pt x="787" y="74"/>
                    </a:cubicBezTo>
                    <a:cubicBezTo>
                      <a:pt x="790" y="83"/>
                      <a:pt x="793" y="92"/>
                      <a:pt x="797" y="102"/>
                    </a:cubicBezTo>
                    <a:cubicBezTo>
                      <a:pt x="800" y="110"/>
                      <a:pt x="804" y="122"/>
                      <a:pt x="806" y="131"/>
                    </a:cubicBezTo>
                    <a:cubicBezTo>
                      <a:pt x="807" y="136"/>
                      <a:pt x="808" y="145"/>
                      <a:pt x="810" y="152"/>
                    </a:cubicBezTo>
                    <a:moveTo>
                      <a:pt x="453" y="153"/>
                    </a:moveTo>
                    <a:cubicBezTo>
                      <a:pt x="453" y="153"/>
                      <a:pt x="452" y="153"/>
                      <a:pt x="451" y="151"/>
                    </a:cubicBezTo>
                    <a:cubicBezTo>
                      <a:pt x="448" y="148"/>
                      <a:pt x="447" y="142"/>
                      <a:pt x="446" y="138"/>
                    </a:cubicBezTo>
                    <a:cubicBezTo>
                      <a:pt x="440" y="121"/>
                      <a:pt x="433" y="106"/>
                      <a:pt x="421" y="94"/>
                    </a:cubicBezTo>
                    <a:cubicBezTo>
                      <a:pt x="415" y="87"/>
                      <a:pt x="409" y="80"/>
                      <a:pt x="402" y="74"/>
                    </a:cubicBezTo>
                    <a:cubicBezTo>
                      <a:pt x="400" y="71"/>
                      <a:pt x="398" y="67"/>
                      <a:pt x="396" y="64"/>
                    </a:cubicBezTo>
                    <a:cubicBezTo>
                      <a:pt x="420" y="59"/>
                      <a:pt x="444" y="54"/>
                      <a:pt x="470" y="50"/>
                    </a:cubicBezTo>
                    <a:cubicBezTo>
                      <a:pt x="468" y="57"/>
                      <a:pt x="470" y="66"/>
                      <a:pt x="469" y="72"/>
                    </a:cubicBezTo>
                    <a:cubicBezTo>
                      <a:pt x="468" y="80"/>
                      <a:pt x="469" y="88"/>
                      <a:pt x="467" y="95"/>
                    </a:cubicBezTo>
                    <a:cubicBezTo>
                      <a:pt x="466" y="105"/>
                      <a:pt x="463" y="115"/>
                      <a:pt x="460" y="124"/>
                    </a:cubicBezTo>
                    <a:cubicBezTo>
                      <a:pt x="458" y="132"/>
                      <a:pt x="457" y="140"/>
                      <a:pt x="455" y="147"/>
                    </a:cubicBezTo>
                    <a:cubicBezTo>
                      <a:pt x="454" y="150"/>
                      <a:pt x="455" y="153"/>
                      <a:pt x="453" y="153"/>
                    </a:cubicBezTo>
                    <a:moveTo>
                      <a:pt x="533" y="149"/>
                    </a:moveTo>
                    <a:cubicBezTo>
                      <a:pt x="535" y="147"/>
                      <a:pt x="537" y="144"/>
                      <a:pt x="538" y="140"/>
                    </a:cubicBezTo>
                    <a:cubicBezTo>
                      <a:pt x="542" y="130"/>
                      <a:pt x="547" y="121"/>
                      <a:pt x="552" y="112"/>
                    </a:cubicBezTo>
                    <a:cubicBezTo>
                      <a:pt x="557" y="101"/>
                      <a:pt x="562" y="90"/>
                      <a:pt x="567" y="78"/>
                    </a:cubicBezTo>
                    <a:cubicBezTo>
                      <a:pt x="573" y="67"/>
                      <a:pt x="582" y="55"/>
                      <a:pt x="585" y="42"/>
                    </a:cubicBezTo>
                    <a:cubicBezTo>
                      <a:pt x="586" y="45"/>
                      <a:pt x="586" y="49"/>
                      <a:pt x="586" y="52"/>
                    </a:cubicBezTo>
                    <a:cubicBezTo>
                      <a:pt x="588" y="56"/>
                      <a:pt x="591" y="61"/>
                      <a:pt x="593" y="65"/>
                    </a:cubicBezTo>
                    <a:cubicBezTo>
                      <a:pt x="600" y="77"/>
                      <a:pt x="604" y="90"/>
                      <a:pt x="611" y="103"/>
                    </a:cubicBezTo>
                    <a:cubicBezTo>
                      <a:pt x="617" y="117"/>
                      <a:pt x="621" y="129"/>
                      <a:pt x="625" y="144"/>
                    </a:cubicBezTo>
                    <a:cubicBezTo>
                      <a:pt x="625" y="144"/>
                      <a:pt x="625" y="144"/>
                      <a:pt x="625" y="144"/>
                    </a:cubicBezTo>
                    <a:cubicBezTo>
                      <a:pt x="617" y="145"/>
                      <a:pt x="608" y="145"/>
                      <a:pt x="600" y="145"/>
                    </a:cubicBezTo>
                    <a:cubicBezTo>
                      <a:pt x="578" y="146"/>
                      <a:pt x="555" y="148"/>
                      <a:pt x="533" y="149"/>
                    </a:cubicBezTo>
                    <a:moveTo>
                      <a:pt x="732" y="146"/>
                    </a:moveTo>
                    <a:cubicBezTo>
                      <a:pt x="728" y="126"/>
                      <a:pt x="724" y="106"/>
                      <a:pt x="715" y="88"/>
                    </a:cubicBezTo>
                    <a:cubicBezTo>
                      <a:pt x="710" y="77"/>
                      <a:pt x="706" y="64"/>
                      <a:pt x="699" y="54"/>
                    </a:cubicBezTo>
                    <a:cubicBezTo>
                      <a:pt x="697" y="51"/>
                      <a:pt x="696" y="46"/>
                      <a:pt x="695" y="42"/>
                    </a:cubicBezTo>
                    <a:cubicBezTo>
                      <a:pt x="721" y="44"/>
                      <a:pt x="747" y="48"/>
                      <a:pt x="771" y="52"/>
                    </a:cubicBezTo>
                    <a:cubicBezTo>
                      <a:pt x="764" y="65"/>
                      <a:pt x="761" y="82"/>
                      <a:pt x="756" y="95"/>
                    </a:cubicBezTo>
                    <a:cubicBezTo>
                      <a:pt x="752" y="106"/>
                      <a:pt x="747" y="116"/>
                      <a:pt x="742" y="127"/>
                    </a:cubicBezTo>
                    <a:cubicBezTo>
                      <a:pt x="739" y="133"/>
                      <a:pt x="736" y="139"/>
                      <a:pt x="733" y="146"/>
                    </a:cubicBezTo>
                    <a:cubicBezTo>
                      <a:pt x="732" y="146"/>
                      <a:pt x="732" y="146"/>
                      <a:pt x="732" y="146"/>
                    </a:cubicBezTo>
                    <a:moveTo>
                      <a:pt x="643" y="144"/>
                    </a:moveTo>
                    <a:cubicBezTo>
                      <a:pt x="644" y="140"/>
                      <a:pt x="645" y="137"/>
                      <a:pt x="647" y="133"/>
                    </a:cubicBezTo>
                    <a:cubicBezTo>
                      <a:pt x="651" y="124"/>
                      <a:pt x="657" y="115"/>
                      <a:pt x="661" y="106"/>
                    </a:cubicBezTo>
                    <a:cubicBezTo>
                      <a:pt x="670" y="89"/>
                      <a:pt x="677" y="70"/>
                      <a:pt x="683" y="52"/>
                    </a:cubicBezTo>
                    <a:cubicBezTo>
                      <a:pt x="683" y="51"/>
                      <a:pt x="685" y="43"/>
                      <a:pt x="686" y="41"/>
                    </a:cubicBezTo>
                    <a:cubicBezTo>
                      <a:pt x="686" y="41"/>
                      <a:pt x="686" y="41"/>
                      <a:pt x="686" y="41"/>
                    </a:cubicBezTo>
                    <a:cubicBezTo>
                      <a:pt x="688" y="45"/>
                      <a:pt x="689" y="48"/>
                      <a:pt x="690" y="52"/>
                    </a:cubicBezTo>
                    <a:cubicBezTo>
                      <a:pt x="693" y="61"/>
                      <a:pt x="699" y="70"/>
                      <a:pt x="703" y="79"/>
                    </a:cubicBezTo>
                    <a:cubicBezTo>
                      <a:pt x="712" y="101"/>
                      <a:pt x="719" y="122"/>
                      <a:pt x="724" y="145"/>
                    </a:cubicBezTo>
                    <a:cubicBezTo>
                      <a:pt x="704" y="144"/>
                      <a:pt x="683" y="144"/>
                      <a:pt x="662" y="144"/>
                    </a:cubicBezTo>
                    <a:cubicBezTo>
                      <a:pt x="662" y="144"/>
                      <a:pt x="661" y="144"/>
                      <a:pt x="661" y="144"/>
                    </a:cubicBezTo>
                    <a:cubicBezTo>
                      <a:pt x="660" y="144"/>
                      <a:pt x="660" y="144"/>
                      <a:pt x="659" y="144"/>
                    </a:cubicBezTo>
                    <a:cubicBezTo>
                      <a:pt x="654" y="144"/>
                      <a:pt x="648" y="144"/>
                      <a:pt x="643" y="144"/>
                    </a:cubicBezTo>
                    <a:moveTo>
                      <a:pt x="530" y="141"/>
                    </a:moveTo>
                    <a:cubicBezTo>
                      <a:pt x="520" y="123"/>
                      <a:pt x="511" y="105"/>
                      <a:pt x="502" y="87"/>
                    </a:cubicBezTo>
                    <a:cubicBezTo>
                      <a:pt x="498" y="78"/>
                      <a:pt x="492" y="71"/>
                      <a:pt x="488" y="62"/>
                    </a:cubicBezTo>
                    <a:cubicBezTo>
                      <a:pt x="486" y="58"/>
                      <a:pt x="484" y="53"/>
                      <a:pt x="481" y="49"/>
                    </a:cubicBezTo>
                    <a:cubicBezTo>
                      <a:pt x="512" y="45"/>
                      <a:pt x="544" y="42"/>
                      <a:pt x="577" y="40"/>
                    </a:cubicBezTo>
                    <a:cubicBezTo>
                      <a:pt x="576" y="45"/>
                      <a:pt x="572" y="50"/>
                      <a:pt x="570" y="55"/>
                    </a:cubicBezTo>
                    <a:cubicBezTo>
                      <a:pt x="565" y="64"/>
                      <a:pt x="561" y="74"/>
                      <a:pt x="557" y="83"/>
                    </a:cubicBezTo>
                    <a:cubicBezTo>
                      <a:pt x="553" y="93"/>
                      <a:pt x="548" y="103"/>
                      <a:pt x="543" y="112"/>
                    </a:cubicBezTo>
                    <a:cubicBezTo>
                      <a:pt x="541" y="118"/>
                      <a:pt x="538" y="123"/>
                      <a:pt x="536" y="128"/>
                    </a:cubicBezTo>
                    <a:cubicBezTo>
                      <a:pt x="534" y="132"/>
                      <a:pt x="533" y="137"/>
                      <a:pt x="530" y="141"/>
                    </a:cubicBezTo>
                    <a:moveTo>
                      <a:pt x="632" y="144"/>
                    </a:moveTo>
                    <a:cubicBezTo>
                      <a:pt x="630" y="137"/>
                      <a:pt x="629" y="127"/>
                      <a:pt x="628" y="123"/>
                    </a:cubicBezTo>
                    <a:cubicBezTo>
                      <a:pt x="625" y="114"/>
                      <a:pt x="620" y="105"/>
                      <a:pt x="616" y="96"/>
                    </a:cubicBezTo>
                    <a:cubicBezTo>
                      <a:pt x="610" y="85"/>
                      <a:pt x="605" y="73"/>
                      <a:pt x="600" y="61"/>
                    </a:cubicBezTo>
                    <a:cubicBezTo>
                      <a:pt x="597" y="56"/>
                      <a:pt x="593" y="51"/>
                      <a:pt x="593" y="45"/>
                    </a:cubicBezTo>
                    <a:cubicBezTo>
                      <a:pt x="592" y="43"/>
                      <a:pt x="592" y="41"/>
                      <a:pt x="592" y="40"/>
                    </a:cubicBezTo>
                    <a:cubicBezTo>
                      <a:pt x="602" y="39"/>
                      <a:pt x="612" y="39"/>
                      <a:pt x="622" y="39"/>
                    </a:cubicBezTo>
                    <a:cubicBezTo>
                      <a:pt x="624" y="39"/>
                      <a:pt x="626" y="39"/>
                      <a:pt x="628" y="39"/>
                    </a:cubicBezTo>
                    <a:cubicBezTo>
                      <a:pt x="645" y="39"/>
                      <a:pt x="661" y="40"/>
                      <a:pt x="678" y="41"/>
                    </a:cubicBezTo>
                    <a:cubicBezTo>
                      <a:pt x="675" y="54"/>
                      <a:pt x="670" y="67"/>
                      <a:pt x="665" y="80"/>
                    </a:cubicBezTo>
                    <a:cubicBezTo>
                      <a:pt x="660" y="93"/>
                      <a:pt x="654" y="104"/>
                      <a:pt x="648" y="116"/>
                    </a:cubicBezTo>
                    <a:cubicBezTo>
                      <a:pt x="645" y="122"/>
                      <a:pt x="641" y="127"/>
                      <a:pt x="639" y="133"/>
                    </a:cubicBezTo>
                    <a:cubicBezTo>
                      <a:pt x="637" y="136"/>
                      <a:pt x="636" y="140"/>
                      <a:pt x="634" y="144"/>
                    </a:cubicBezTo>
                    <a:cubicBezTo>
                      <a:pt x="634" y="144"/>
                      <a:pt x="633" y="144"/>
                      <a:pt x="632" y="144"/>
                    </a:cubicBezTo>
                    <a:moveTo>
                      <a:pt x="628" y="0"/>
                    </a:moveTo>
                    <a:cubicBezTo>
                      <a:pt x="626" y="0"/>
                      <a:pt x="624" y="0"/>
                      <a:pt x="622" y="0"/>
                    </a:cubicBezTo>
                    <a:cubicBezTo>
                      <a:pt x="581" y="1"/>
                      <a:pt x="541" y="3"/>
                      <a:pt x="502" y="7"/>
                    </a:cubicBezTo>
                    <a:cubicBezTo>
                      <a:pt x="497" y="8"/>
                      <a:pt x="492" y="8"/>
                      <a:pt x="487" y="9"/>
                    </a:cubicBezTo>
                    <a:cubicBezTo>
                      <a:pt x="422" y="17"/>
                      <a:pt x="363" y="30"/>
                      <a:pt x="309" y="49"/>
                    </a:cubicBezTo>
                    <a:cubicBezTo>
                      <a:pt x="306" y="50"/>
                      <a:pt x="303" y="51"/>
                      <a:pt x="300" y="53"/>
                    </a:cubicBezTo>
                    <a:cubicBezTo>
                      <a:pt x="298" y="54"/>
                      <a:pt x="295" y="55"/>
                      <a:pt x="292" y="56"/>
                    </a:cubicBezTo>
                    <a:cubicBezTo>
                      <a:pt x="292" y="56"/>
                      <a:pt x="291" y="56"/>
                      <a:pt x="291" y="56"/>
                    </a:cubicBezTo>
                    <a:cubicBezTo>
                      <a:pt x="288" y="57"/>
                      <a:pt x="285" y="58"/>
                      <a:pt x="282" y="59"/>
                    </a:cubicBezTo>
                    <a:cubicBezTo>
                      <a:pt x="277" y="62"/>
                      <a:pt x="271" y="64"/>
                      <a:pt x="265" y="66"/>
                    </a:cubicBezTo>
                    <a:cubicBezTo>
                      <a:pt x="239" y="78"/>
                      <a:pt x="214" y="90"/>
                      <a:pt x="191" y="105"/>
                    </a:cubicBezTo>
                    <a:cubicBezTo>
                      <a:pt x="158" y="125"/>
                      <a:pt x="131" y="146"/>
                      <a:pt x="110" y="166"/>
                    </a:cubicBezTo>
                    <a:cubicBezTo>
                      <a:pt x="108" y="168"/>
                      <a:pt x="106" y="169"/>
                      <a:pt x="104" y="171"/>
                    </a:cubicBezTo>
                    <a:cubicBezTo>
                      <a:pt x="100" y="175"/>
                      <a:pt x="96" y="179"/>
                      <a:pt x="92" y="183"/>
                    </a:cubicBezTo>
                    <a:cubicBezTo>
                      <a:pt x="90" y="186"/>
                      <a:pt x="87" y="188"/>
                      <a:pt x="85" y="191"/>
                    </a:cubicBezTo>
                    <a:cubicBezTo>
                      <a:pt x="61" y="217"/>
                      <a:pt x="48" y="238"/>
                      <a:pt x="41" y="250"/>
                    </a:cubicBezTo>
                    <a:cubicBezTo>
                      <a:pt x="39" y="252"/>
                      <a:pt x="37" y="254"/>
                      <a:pt x="36" y="257"/>
                    </a:cubicBezTo>
                    <a:cubicBezTo>
                      <a:pt x="0" y="295"/>
                      <a:pt x="0" y="295"/>
                      <a:pt x="0" y="295"/>
                    </a:cubicBezTo>
                    <a:cubicBezTo>
                      <a:pt x="27" y="290"/>
                      <a:pt x="27" y="290"/>
                      <a:pt x="27" y="290"/>
                    </a:cubicBezTo>
                    <a:cubicBezTo>
                      <a:pt x="51" y="285"/>
                      <a:pt x="51" y="285"/>
                      <a:pt x="51" y="285"/>
                    </a:cubicBezTo>
                    <a:cubicBezTo>
                      <a:pt x="51" y="285"/>
                      <a:pt x="52" y="285"/>
                      <a:pt x="52" y="285"/>
                    </a:cubicBezTo>
                    <a:cubicBezTo>
                      <a:pt x="55" y="285"/>
                      <a:pt x="58" y="285"/>
                      <a:pt x="61" y="283"/>
                    </a:cubicBezTo>
                    <a:cubicBezTo>
                      <a:pt x="64" y="282"/>
                      <a:pt x="69" y="281"/>
                      <a:pt x="78" y="278"/>
                    </a:cubicBezTo>
                    <a:cubicBezTo>
                      <a:pt x="81" y="277"/>
                      <a:pt x="83" y="276"/>
                      <a:pt x="86" y="276"/>
                    </a:cubicBezTo>
                    <a:cubicBezTo>
                      <a:pt x="91" y="274"/>
                      <a:pt x="96" y="272"/>
                      <a:pt x="102" y="271"/>
                    </a:cubicBezTo>
                    <a:cubicBezTo>
                      <a:pt x="112" y="267"/>
                      <a:pt x="123" y="264"/>
                      <a:pt x="133" y="261"/>
                    </a:cubicBezTo>
                    <a:cubicBezTo>
                      <a:pt x="151" y="256"/>
                      <a:pt x="168" y="252"/>
                      <a:pt x="186" y="247"/>
                    </a:cubicBezTo>
                    <a:cubicBezTo>
                      <a:pt x="216" y="239"/>
                      <a:pt x="247" y="232"/>
                      <a:pt x="278" y="225"/>
                    </a:cubicBezTo>
                    <a:cubicBezTo>
                      <a:pt x="342" y="212"/>
                      <a:pt x="406" y="202"/>
                      <a:pt x="470" y="194"/>
                    </a:cubicBezTo>
                    <a:cubicBezTo>
                      <a:pt x="508" y="190"/>
                      <a:pt x="545" y="187"/>
                      <a:pt x="582" y="185"/>
                    </a:cubicBezTo>
                    <a:cubicBezTo>
                      <a:pt x="589" y="185"/>
                      <a:pt x="595" y="184"/>
                      <a:pt x="602" y="184"/>
                    </a:cubicBezTo>
                    <a:cubicBezTo>
                      <a:pt x="621" y="183"/>
                      <a:pt x="641" y="183"/>
                      <a:pt x="661" y="183"/>
                    </a:cubicBezTo>
                    <a:cubicBezTo>
                      <a:pt x="661" y="183"/>
                      <a:pt x="661" y="183"/>
                      <a:pt x="661" y="183"/>
                    </a:cubicBezTo>
                    <a:cubicBezTo>
                      <a:pt x="667" y="183"/>
                      <a:pt x="673" y="183"/>
                      <a:pt x="679" y="183"/>
                    </a:cubicBezTo>
                    <a:cubicBezTo>
                      <a:pt x="706" y="183"/>
                      <a:pt x="732" y="184"/>
                      <a:pt x="758" y="186"/>
                    </a:cubicBezTo>
                    <a:cubicBezTo>
                      <a:pt x="843" y="192"/>
                      <a:pt x="919" y="205"/>
                      <a:pt x="982" y="220"/>
                    </a:cubicBezTo>
                    <a:cubicBezTo>
                      <a:pt x="1014" y="228"/>
                      <a:pt x="1043" y="236"/>
                      <a:pt x="1068" y="243"/>
                    </a:cubicBezTo>
                    <a:cubicBezTo>
                      <a:pt x="1088" y="250"/>
                      <a:pt x="1106" y="256"/>
                      <a:pt x="1122" y="261"/>
                    </a:cubicBezTo>
                    <a:cubicBezTo>
                      <a:pt x="1135" y="266"/>
                      <a:pt x="1147" y="270"/>
                      <a:pt x="1156" y="274"/>
                    </a:cubicBezTo>
                    <a:cubicBezTo>
                      <a:pt x="1156" y="274"/>
                      <a:pt x="1157" y="274"/>
                      <a:pt x="1157" y="274"/>
                    </a:cubicBezTo>
                    <a:cubicBezTo>
                      <a:pt x="1162" y="277"/>
                      <a:pt x="1167" y="278"/>
                      <a:pt x="1171" y="280"/>
                    </a:cubicBezTo>
                    <a:cubicBezTo>
                      <a:pt x="1173" y="281"/>
                      <a:pt x="1175" y="282"/>
                      <a:pt x="1176" y="283"/>
                    </a:cubicBezTo>
                    <a:cubicBezTo>
                      <a:pt x="1180" y="286"/>
                      <a:pt x="1184" y="288"/>
                      <a:pt x="1188" y="290"/>
                    </a:cubicBezTo>
                    <a:cubicBezTo>
                      <a:pt x="1190" y="290"/>
                      <a:pt x="1191" y="290"/>
                      <a:pt x="1193" y="290"/>
                    </a:cubicBezTo>
                    <a:cubicBezTo>
                      <a:pt x="1194" y="290"/>
                      <a:pt x="1194" y="290"/>
                      <a:pt x="1194" y="290"/>
                    </a:cubicBezTo>
                    <a:cubicBezTo>
                      <a:pt x="1220" y="302"/>
                      <a:pt x="1220" y="302"/>
                      <a:pt x="1220" y="302"/>
                    </a:cubicBezTo>
                    <a:cubicBezTo>
                      <a:pt x="1233" y="308"/>
                      <a:pt x="1233" y="308"/>
                      <a:pt x="1233" y="308"/>
                    </a:cubicBezTo>
                    <a:cubicBezTo>
                      <a:pt x="1236" y="309"/>
                      <a:pt x="1236" y="309"/>
                      <a:pt x="1236" y="309"/>
                    </a:cubicBezTo>
                    <a:cubicBezTo>
                      <a:pt x="1241" y="311"/>
                      <a:pt x="1241" y="311"/>
                      <a:pt x="1241" y="311"/>
                    </a:cubicBezTo>
                    <a:cubicBezTo>
                      <a:pt x="1240" y="310"/>
                      <a:pt x="1240" y="310"/>
                      <a:pt x="1240" y="310"/>
                    </a:cubicBezTo>
                    <a:cubicBezTo>
                      <a:pt x="1229" y="297"/>
                      <a:pt x="1229" y="297"/>
                      <a:pt x="1229" y="297"/>
                    </a:cubicBezTo>
                    <a:cubicBezTo>
                      <a:pt x="1225" y="292"/>
                      <a:pt x="1225" y="292"/>
                      <a:pt x="1225" y="292"/>
                    </a:cubicBezTo>
                    <a:cubicBezTo>
                      <a:pt x="1219" y="286"/>
                      <a:pt x="1219" y="286"/>
                      <a:pt x="1219" y="286"/>
                    </a:cubicBezTo>
                    <a:cubicBezTo>
                      <a:pt x="1211" y="276"/>
                      <a:pt x="1211" y="276"/>
                      <a:pt x="1211" y="276"/>
                    </a:cubicBezTo>
                    <a:cubicBezTo>
                      <a:pt x="1200" y="263"/>
                      <a:pt x="1200" y="263"/>
                      <a:pt x="1200" y="263"/>
                    </a:cubicBezTo>
                    <a:cubicBezTo>
                      <a:pt x="1198" y="261"/>
                      <a:pt x="1198" y="261"/>
                      <a:pt x="1198" y="261"/>
                    </a:cubicBezTo>
                    <a:cubicBezTo>
                      <a:pt x="1196" y="258"/>
                      <a:pt x="1196" y="258"/>
                      <a:pt x="1196" y="258"/>
                    </a:cubicBezTo>
                    <a:cubicBezTo>
                      <a:pt x="1192" y="253"/>
                      <a:pt x="1188" y="248"/>
                      <a:pt x="1183" y="242"/>
                    </a:cubicBezTo>
                    <a:cubicBezTo>
                      <a:pt x="1182" y="240"/>
                      <a:pt x="1181" y="238"/>
                      <a:pt x="1179" y="237"/>
                    </a:cubicBezTo>
                    <a:cubicBezTo>
                      <a:pt x="1175" y="232"/>
                      <a:pt x="1171" y="226"/>
                      <a:pt x="1166" y="221"/>
                    </a:cubicBezTo>
                    <a:cubicBezTo>
                      <a:pt x="1162" y="216"/>
                      <a:pt x="1158" y="212"/>
                      <a:pt x="1154" y="207"/>
                    </a:cubicBezTo>
                    <a:cubicBezTo>
                      <a:pt x="1152" y="205"/>
                      <a:pt x="1149" y="203"/>
                      <a:pt x="1147" y="201"/>
                    </a:cubicBezTo>
                    <a:cubicBezTo>
                      <a:pt x="1144" y="198"/>
                      <a:pt x="1141" y="195"/>
                      <a:pt x="1138" y="192"/>
                    </a:cubicBezTo>
                    <a:cubicBezTo>
                      <a:pt x="1136" y="189"/>
                      <a:pt x="1134" y="187"/>
                      <a:pt x="1131" y="185"/>
                    </a:cubicBezTo>
                    <a:cubicBezTo>
                      <a:pt x="1103" y="158"/>
                      <a:pt x="1068" y="130"/>
                      <a:pt x="1023" y="104"/>
                    </a:cubicBezTo>
                    <a:cubicBezTo>
                      <a:pt x="1009" y="96"/>
                      <a:pt x="995" y="89"/>
                      <a:pt x="981" y="82"/>
                    </a:cubicBezTo>
                    <a:cubicBezTo>
                      <a:pt x="974" y="79"/>
                      <a:pt x="968" y="75"/>
                      <a:pt x="962" y="73"/>
                    </a:cubicBezTo>
                    <a:cubicBezTo>
                      <a:pt x="959" y="71"/>
                      <a:pt x="956" y="70"/>
                      <a:pt x="953" y="69"/>
                    </a:cubicBezTo>
                    <a:cubicBezTo>
                      <a:pt x="950" y="67"/>
                      <a:pt x="948" y="66"/>
                      <a:pt x="945" y="65"/>
                    </a:cubicBezTo>
                    <a:cubicBezTo>
                      <a:pt x="942" y="64"/>
                      <a:pt x="939" y="63"/>
                      <a:pt x="936" y="61"/>
                    </a:cubicBezTo>
                    <a:cubicBezTo>
                      <a:pt x="881" y="38"/>
                      <a:pt x="823" y="22"/>
                      <a:pt x="764" y="12"/>
                    </a:cubicBezTo>
                    <a:cubicBezTo>
                      <a:pt x="761" y="11"/>
                      <a:pt x="759" y="11"/>
                      <a:pt x="756" y="10"/>
                    </a:cubicBezTo>
                    <a:cubicBezTo>
                      <a:pt x="754" y="10"/>
                      <a:pt x="752" y="10"/>
                      <a:pt x="750" y="10"/>
                    </a:cubicBezTo>
                    <a:cubicBezTo>
                      <a:pt x="746" y="9"/>
                      <a:pt x="743" y="8"/>
                      <a:pt x="739" y="8"/>
                    </a:cubicBezTo>
                    <a:cubicBezTo>
                      <a:pt x="703" y="3"/>
                      <a:pt x="665" y="0"/>
                      <a:pt x="62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863"/>
              <p:cNvSpPr>
                <a:spLocks noEditPoints="1"/>
              </p:cNvSpPr>
              <p:nvPr/>
            </p:nvSpPr>
            <p:spPr bwMode="auto">
              <a:xfrm>
                <a:off x="2800" y="3874"/>
                <a:ext cx="116" cy="108"/>
              </a:xfrm>
              <a:custGeom>
                <a:avLst/>
                <a:gdLst>
                  <a:gd name="T0" fmla="*/ 170 w 234"/>
                  <a:gd name="T1" fmla="*/ 198 h 219"/>
                  <a:gd name="T2" fmla="*/ 170 w 234"/>
                  <a:gd name="T3" fmla="*/ 208 h 219"/>
                  <a:gd name="T4" fmla="*/ 173 w 234"/>
                  <a:gd name="T5" fmla="*/ 197 h 219"/>
                  <a:gd name="T6" fmla="*/ 167 w 234"/>
                  <a:gd name="T7" fmla="*/ 192 h 219"/>
                  <a:gd name="T8" fmla="*/ 167 w 234"/>
                  <a:gd name="T9" fmla="*/ 192 h 219"/>
                  <a:gd name="T10" fmla="*/ 0 w 234"/>
                  <a:gd name="T11" fmla="*/ 110 h 219"/>
                  <a:gd name="T12" fmla="*/ 10 w 234"/>
                  <a:gd name="T13" fmla="*/ 101 h 219"/>
                  <a:gd name="T14" fmla="*/ 10 w 234"/>
                  <a:gd name="T15" fmla="*/ 90 h 219"/>
                  <a:gd name="T16" fmla="*/ 5 w 234"/>
                  <a:gd name="T17" fmla="*/ 89 h 219"/>
                  <a:gd name="T18" fmla="*/ 7 w 234"/>
                  <a:gd name="T19" fmla="*/ 83 h 219"/>
                  <a:gd name="T20" fmla="*/ 10 w 234"/>
                  <a:gd name="T21" fmla="*/ 83 h 219"/>
                  <a:gd name="T22" fmla="*/ 10 w 234"/>
                  <a:gd name="T23" fmla="*/ 82 h 219"/>
                  <a:gd name="T24" fmla="*/ 147 w 234"/>
                  <a:gd name="T25" fmla="*/ 212 h 219"/>
                  <a:gd name="T26" fmla="*/ 155 w 234"/>
                  <a:gd name="T27" fmla="*/ 198 h 219"/>
                  <a:gd name="T28" fmla="*/ 147 w 234"/>
                  <a:gd name="T29" fmla="*/ 212 h 219"/>
                  <a:gd name="T30" fmla="*/ 176 w 234"/>
                  <a:gd name="T31" fmla="*/ 154 h 219"/>
                  <a:gd name="T32" fmla="*/ 181 w 234"/>
                  <a:gd name="T33" fmla="*/ 168 h 219"/>
                  <a:gd name="T34" fmla="*/ 175 w 234"/>
                  <a:gd name="T35" fmla="*/ 118 h 219"/>
                  <a:gd name="T36" fmla="*/ 190 w 234"/>
                  <a:gd name="T37" fmla="*/ 132 h 219"/>
                  <a:gd name="T38" fmla="*/ 162 w 234"/>
                  <a:gd name="T39" fmla="*/ 87 h 219"/>
                  <a:gd name="T40" fmla="*/ 183 w 234"/>
                  <a:gd name="T41" fmla="*/ 93 h 219"/>
                  <a:gd name="T42" fmla="*/ 141 w 234"/>
                  <a:gd name="T43" fmla="*/ 72 h 219"/>
                  <a:gd name="T44" fmla="*/ 131 w 234"/>
                  <a:gd name="T45" fmla="*/ 51 h 219"/>
                  <a:gd name="T46" fmla="*/ 158 w 234"/>
                  <a:gd name="T47" fmla="*/ 66 h 219"/>
                  <a:gd name="T48" fmla="*/ 69 w 234"/>
                  <a:gd name="T49" fmla="*/ 64 h 219"/>
                  <a:gd name="T50" fmla="*/ 53 w 234"/>
                  <a:gd name="T51" fmla="*/ 54 h 219"/>
                  <a:gd name="T52" fmla="*/ 85 w 234"/>
                  <a:gd name="T53" fmla="*/ 48 h 219"/>
                  <a:gd name="T54" fmla="*/ 69 w 234"/>
                  <a:gd name="T55" fmla="*/ 64 h 219"/>
                  <a:gd name="T56" fmla="*/ 104 w 234"/>
                  <a:gd name="T57" fmla="*/ 57 h 219"/>
                  <a:gd name="T58" fmla="*/ 92 w 234"/>
                  <a:gd name="T59" fmla="*/ 47 h 219"/>
                  <a:gd name="T60" fmla="*/ 94 w 234"/>
                  <a:gd name="T61" fmla="*/ 44 h 219"/>
                  <a:gd name="T62" fmla="*/ 104 w 234"/>
                  <a:gd name="T63" fmla="*/ 57 h 219"/>
                  <a:gd name="T64" fmla="*/ 38 w 234"/>
                  <a:gd name="T65" fmla="*/ 36 h 219"/>
                  <a:gd name="T66" fmla="*/ 45 w 234"/>
                  <a:gd name="T67" fmla="*/ 59 h 219"/>
                  <a:gd name="T68" fmla="*/ 33 w 234"/>
                  <a:gd name="T69" fmla="*/ 76 h 219"/>
                  <a:gd name="T70" fmla="*/ 43 w 234"/>
                  <a:gd name="T71" fmla="*/ 78 h 219"/>
                  <a:gd name="T72" fmla="*/ 52 w 234"/>
                  <a:gd name="T73" fmla="*/ 62 h 219"/>
                  <a:gd name="T74" fmla="*/ 66 w 234"/>
                  <a:gd name="T75" fmla="*/ 71 h 219"/>
                  <a:gd name="T76" fmla="*/ 89 w 234"/>
                  <a:gd name="T77" fmla="*/ 55 h 219"/>
                  <a:gd name="T78" fmla="*/ 104 w 234"/>
                  <a:gd name="T79" fmla="*/ 64 h 219"/>
                  <a:gd name="T80" fmla="*/ 124 w 234"/>
                  <a:gd name="T81" fmla="*/ 65 h 219"/>
                  <a:gd name="T82" fmla="*/ 140 w 234"/>
                  <a:gd name="T83" fmla="*/ 80 h 219"/>
                  <a:gd name="T84" fmla="*/ 157 w 234"/>
                  <a:gd name="T85" fmla="*/ 92 h 219"/>
                  <a:gd name="T86" fmla="*/ 169 w 234"/>
                  <a:gd name="T87" fmla="*/ 116 h 219"/>
                  <a:gd name="T88" fmla="*/ 170 w 234"/>
                  <a:gd name="T89" fmla="*/ 150 h 219"/>
                  <a:gd name="T90" fmla="*/ 163 w 234"/>
                  <a:gd name="T91" fmla="*/ 173 h 219"/>
                  <a:gd name="T92" fmla="*/ 155 w 234"/>
                  <a:gd name="T93" fmla="*/ 190 h 219"/>
                  <a:gd name="T94" fmla="*/ 145 w 234"/>
                  <a:gd name="T95" fmla="*/ 198 h 219"/>
                  <a:gd name="T96" fmla="*/ 144 w 234"/>
                  <a:gd name="T97" fmla="*/ 219 h 219"/>
                  <a:gd name="T98" fmla="*/ 146 w 234"/>
                  <a:gd name="T99" fmla="*/ 219 h 219"/>
                  <a:gd name="T100" fmla="*/ 164 w 234"/>
                  <a:gd name="T101" fmla="*/ 211 h 219"/>
                  <a:gd name="T102" fmla="*/ 165 w 234"/>
                  <a:gd name="T103" fmla="*/ 181 h 219"/>
                  <a:gd name="T104" fmla="*/ 178 w 234"/>
                  <a:gd name="T105" fmla="*/ 174 h 219"/>
                  <a:gd name="T106" fmla="*/ 170 w 234"/>
                  <a:gd name="T107" fmla="*/ 188 h 219"/>
                  <a:gd name="T108" fmla="*/ 206 w 234"/>
                  <a:gd name="T109" fmla="*/ 173 h 219"/>
                  <a:gd name="T110" fmla="*/ 223 w 234"/>
                  <a:gd name="T111" fmla="*/ 138 h 219"/>
                  <a:gd name="T112" fmla="*/ 158 w 234"/>
                  <a:gd name="T113" fmla="*/ 6 h 219"/>
                  <a:gd name="T114" fmla="*/ 142 w 234"/>
                  <a:gd name="T115" fmla="*/ 8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34" h="219">
                    <a:moveTo>
                      <a:pt x="173" y="197"/>
                    </a:moveTo>
                    <a:cubicBezTo>
                      <a:pt x="172" y="197"/>
                      <a:pt x="171" y="198"/>
                      <a:pt x="170" y="198"/>
                    </a:cubicBezTo>
                    <a:cubicBezTo>
                      <a:pt x="168" y="200"/>
                      <a:pt x="167" y="203"/>
                      <a:pt x="169" y="205"/>
                    </a:cubicBezTo>
                    <a:cubicBezTo>
                      <a:pt x="169" y="206"/>
                      <a:pt x="169" y="207"/>
                      <a:pt x="170" y="208"/>
                    </a:cubicBezTo>
                    <a:cubicBezTo>
                      <a:pt x="173" y="206"/>
                      <a:pt x="176" y="204"/>
                      <a:pt x="179" y="202"/>
                    </a:cubicBezTo>
                    <a:cubicBezTo>
                      <a:pt x="177" y="200"/>
                      <a:pt x="175" y="198"/>
                      <a:pt x="173" y="197"/>
                    </a:cubicBezTo>
                    <a:moveTo>
                      <a:pt x="167" y="192"/>
                    </a:moveTo>
                    <a:cubicBezTo>
                      <a:pt x="167" y="192"/>
                      <a:pt x="167" y="192"/>
                      <a:pt x="167" y="192"/>
                    </a:cubicBezTo>
                    <a:cubicBezTo>
                      <a:pt x="167" y="192"/>
                      <a:pt x="167" y="192"/>
                      <a:pt x="167" y="192"/>
                    </a:cubicBezTo>
                    <a:cubicBezTo>
                      <a:pt x="167" y="192"/>
                      <a:pt x="167" y="192"/>
                      <a:pt x="167" y="192"/>
                    </a:cubicBezTo>
                    <a:moveTo>
                      <a:pt x="5" y="89"/>
                    </a:moveTo>
                    <a:cubicBezTo>
                      <a:pt x="2" y="98"/>
                      <a:pt x="0" y="105"/>
                      <a:pt x="0" y="110"/>
                    </a:cubicBezTo>
                    <a:cubicBezTo>
                      <a:pt x="3" y="108"/>
                      <a:pt x="5" y="107"/>
                      <a:pt x="8" y="105"/>
                    </a:cubicBezTo>
                    <a:cubicBezTo>
                      <a:pt x="9" y="104"/>
                      <a:pt x="9" y="103"/>
                      <a:pt x="10" y="101"/>
                    </a:cubicBezTo>
                    <a:cubicBezTo>
                      <a:pt x="10" y="99"/>
                      <a:pt x="10" y="97"/>
                      <a:pt x="10" y="94"/>
                    </a:cubicBezTo>
                    <a:cubicBezTo>
                      <a:pt x="10" y="93"/>
                      <a:pt x="10" y="91"/>
                      <a:pt x="10" y="90"/>
                    </a:cubicBezTo>
                    <a:cubicBezTo>
                      <a:pt x="10" y="90"/>
                      <a:pt x="9" y="90"/>
                      <a:pt x="9" y="90"/>
                    </a:cubicBezTo>
                    <a:cubicBezTo>
                      <a:pt x="7" y="90"/>
                      <a:pt x="6" y="90"/>
                      <a:pt x="5" y="89"/>
                    </a:cubicBezTo>
                    <a:moveTo>
                      <a:pt x="11" y="75"/>
                    </a:moveTo>
                    <a:cubicBezTo>
                      <a:pt x="9" y="77"/>
                      <a:pt x="8" y="80"/>
                      <a:pt x="7" y="83"/>
                    </a:cubicBezTo>
                    <a:cubicBezTo>
                      <a:pt x="7" y="83"/>
                      <a:pt x="7" y="83"/>
                      <a:pt x="8" y="83"/>
                    </a:cubicBezTo>
                    <a:cubicBezTo>
                      <a:pt x="8" y="83"/>
                      <a:pt x="9" y="83"/>
                      <a:pt x="10" y="83"/>
                    </a:cubicBezTo>
                    <a:cubicBezTo>
                      <a:pt x="10" y="83"/>
                      <a:pt x="10" y="83"/>
                      <a:pt x="10" y="83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0"/>
                      <a:pt x="11" y="77"/>
                      <a:pt x="11" y="75"/>
                    </a:cubicBezTo>
                    <a:moveTo>
                      <a:pt x="147" y="212"/>
                    </a:moveTo>
                    <a:cubicBezTo>
                      <a:pt x="146" y="209"/>
                      <a:pt x="148" y="203"/>
                      <a:pt x="150" y="201"/>
                    </a:cubicBezTo>
                    <a:cubicBezTo>
                      <a:pt x="152" y="199"/>
                      <a:pt x="153" y="198"/>
                      <a:pt x="155" y="198"/>
                    </a:cubicBezTo>
                    <a:cubicBezTo>
                      <a:pt x="157" y="198"/>
                      <a:pt x="158" y="199"/>
                      <a:pt x="160" y="200"/>
                    </a:cubicBezTo>
                    <a:cubicBezTo>
                      <a:pt x="156" y="205"/>
                      <a:pt x="151" y="209"/>
                      <a:pt x="147" y="212"/>
                    </a:cubicBezTo>
                    <a:moveTo>
                      <a:pt x="181" y="168"/>
                    </a:moveTo>
                    <a:cubicBezTo>
                      <a:pt x="178" y="164"/>
                      <a:pt x="175" y="160"/>
                      <a:pt x="176" y="154"/>
                    </a:cubicBezTo>
                    <a:cubicBezTo>
                      <a:pt x="179" y="145"/>
                      <a:pt x="182" y="140"/>
                      <a:pt x="190" y="139"/>
                    </a:cubicBezTo>
                    <a:cubicBezTo>
                      <a:pt x="188" y="149"/>
                      <a:pt x="185" y="159"/>
                      <a:pt x="181" y="168"/>
                    </a:cubicBezTo>
                    <a:moveTo>
                      <a:pt x="190" y="132"/>
                    </a:moveTo>
                    <a:cubicBezTo>
                      <a:pt x="183" y="131"/>
                      <a:pt x="177" y="125"/>
                      <a:pt x="175" y="118"/>
                    </a:cubicBezTo>
                    <a:cubicBezTo>
                      <a:pt x="175" y="115"/>
                      <a:pt x="180" y="101"/>
                      <a:pt x="185" y="100"/>
                    </a:cubicBezTo>
                    <a:cubicBezTo>
                      <a:pt x="190" y="110"/>
                      <a:pt x="191" y="121"/>
                      <a:pt x="190" y="132"/>
                    </a:cubicBezTo>
                    <a:moveTo>
                      <a:pt x="177" y="94"/>
                    </a:moveTo>
                    <a:cubicBezTo>
                      <a:pt x="170" y="94"/>
                      <a:pt x="164" y="92"/>
                      <a:pt x="162" y="87"/>
                    </a:cubicBezTo>
                    <a:cubicBezTo>
                      <a:pt x="159" y="81"/>
                      <a:pt x="161" y="75"/>
                      <a:pt x="164" y="71"/>
                    </a:cubicBezTo>
                    <a:cubicBezTo>
                      <a:pt x="172" y="78"/>
                      <a:pt x="178" y="85"/>
                      <a:pt x="183" y="93"/>
                    </a:cubicBezTo>
                    <a:cubicBezTo>
                      <a:pt x="181" y="94"/>
                      <a:pt x="179" y="94"/>
                      <a:pt x="177" y="94"/>
                    </a:cubicBezTo>
                    <a:moveTo>
                      <a:pt x="141" y="72"/>
                    </a:moveTo>
                    <a:cubicBezTo>
                      <a:pt x="134" y="72"/>
                      <a:pt x="130" y="68"/>
                      <a:pt x="130" y="58"/>
                    </a:cubicBezTo>
                    <a:cubicBezTo>
                      <a:pt x="130" y="56"/>
                      <a:pt x="131" y="53"/>
                      <a:pt x="131" y="51"/>
                    </a:cubicBezTo>
                    <a:cubicBezTo>
                      <a:pt x="138" y="54"/>
                      <a:pt x="145" y="58"/>
                      <a:pt x="153" y="62"/>
                    </a:cubicBezTo>
                    <a:cubicBezTo>
                      <a:pt x="155" y="63"/>
                      <a:pt x="156" y="65"/>
                      <a:pt x="158" y="66"/>
                    </a:cubicBezTo>
                    <a:cubicBezTo>
                      <a:pt x="153" y="69"/>
                      <a:pt x="146" y="72"/>
                      <a:pt x="141" y="72"/>
                    </a:cubicBezTo>
                    <a:moveTo>
                      <a:pt x="69" y="64"/>
                    </a:moveTo>
                    <a:cubicBezTo>
                      <a:pt x="64" y="64"/>
                      <a:pt x="60" y="62"/>
                      <a:pt x="57" y="58"/>
                    </a:cubicBezTo>
                    <a:cubicBezTo>
                      <a:pt x="55" y="57"/>
                      <a:pt x="54" y="56"/>
                      <a:pt x="53" y="54"/>
                    </a:cubicBezTo>
                    <a:cubicBezTo>
                      <a:pt x="62" y="49"/>
                      <a:pt x="73" y="46"/>
                      <a:pt x="85" y="44"/>
                    </a:cubicBezTo>
                    <a:cubicBezTo>
                      <a:pt x="85" y="46"/>
                      <a:pt x="85" y="47"/>
                      <a:pt x="85" y="48"/>
                    </a:cubicBezTo>
                    <a:cubicBezTo>
                      <a:pt x="84" y="54"/>
                      <a:pt x="78" y="62"/>
                      <a:pt x="73" y="62"/>
                    </a:cubicBezTo>
                    <a:cubicBezTo>
                      <a:pt x="72" y="63"/>
                      <a:pt x="71" y="63"/>
                      <a:pt x="69" y="64"/>
                    </a:cubicBezTo>
                    <a:cubicBezTo>
                      <a:pt x="69" y="64"/>
                      <a:pt x="69" y="64"/>
                      <a:pt x="69" y="64"/>
                    </a:cubicBezTo>
                    <a:moveTo>
                      <a:pt x="104" y="57"/>
                    </a:moveTo>
                    <a:cubicBezTo>
                      <a:pt x="102" y="57"/>
                      <a:pt x="100" y="56"/>
                      <a:pt x="99" y="55"/>
                    </a:cubicBezTo>
                    <a:cubicBezTo>
                      <a:pt x="97" y="53"/>
                      <a:pt x="93" y="50"/>
                      <a:pt x="92" y="47"/>
                    </a:cubicBezTo>
                    <a:cubicBezTo>
                      <a:pt x="92" y="46"/>
                      <a:pt x="92" y="45"/>
                      <a:pt x="92" y="44"/>
                    </a:cubicBezTo>
                    <a:cubicBezTo>
                      <a:pt x="93" y="44"/>
                      <a:pt x="94" y="44"/>
                      <a:pt x="94" y="44"/>
                    </a:cubicBezTo>
                    <a:cubicBezTo>
                      <a:pt x="103" y="44"/>
                      <a:pt x="112" y="45"/>
                      <a:pt x="121" y="48"/>
                    </a:cubicBezTo>
                    <a:cubicBezTo>
                      <a:pt x="116" y="52"/>
                      <a:pt x="109" y="57"/>
                      <a:pt x="104" y="57"/>
                    </a:cubicBezTo>
                    <a:moveTo>
                      <a:pt x="109" y="0"/>
                    </a:moveTo>
                    <a:cubicBezTo>
                      <a:pt x="78" y="5"/>
                      <a:pt x="55" y="19"/>
                      <a:pt x="38" y="36"/>
                    </a:cubicBezTo>
                    <a:cubicBezTo>
                      <a:pt x="36" y="48"/>
                      <a:pt x="35" y="58"/>
                      <a:pt x="34" y="68"/>
                    </a:cubicBezTo>
                    <a:cubicBezTo>
                      <a:pt x="37" y="64"/>
                      <a:pt x="41" y="62"/>
                      <a:pt x="45" y="59"/>
                    </a:cubicBezTo>
                    <a:cubicBezTo>
                      <a:pt x="45" y="63"/>
                      <a:pt x="46" y="67"/>
                      <a:pt x="42" y="71"/>
                    </a:cubicBezTo>
                    <a:cubicBezTo>
                      <a:pt x="39" y="74"/>
                      <a:pt x="36" y="76"/>
                      <a:pt x="33" y="76"/>
                    </a:cubicBezTo>
                    <a:cubicBezTo>
                      <a:pt x="33" y="79"/>
                      <a:pt x="33" y="81"/>
                      <a:pt x="33" y="83"/>
                    </a:cubicBezTo>
                    <a:cubicBezTo>
                      <a:pt x="36" y="83"/>
                      <a:pt x="40" y="82"/>
                      <a:pt x="43" y="78"/>
                    </a:cubicBezTo>
                    <a:cubicBezTo>
                      <a:pt x="46" y="75"/>
                      <a:pt x="51" y="71"/>
                      <a:pt x="52" y="68"/>
                    </a:cubicBezTo>
                    <a:cubicBezTo>
                      <a:pt x="52" y="66"/>
                      <a:pt x="52" y="64"/>
                      <a:pt x="52" y="62"/>
                    </a:cubicBezTo>
                    <a:cubicBezTo>
                      <a:pt x="56" y="66"/>
                      <a:pt x="59" y="69"/>
                      <a:pt x="64" y="71"/>
                    </a:cubicBezTo>
                    <a:cubicBezTo>
                      <a:pt x="65" y="71"/>
                      <a:pt x="65" y="71"/>
                      <a:pt x="66" y="71"/>
                    </a:cubicBezTo>
                    <a:cubicBezTo>
                      <a:pt x="71" y="71"/>
                      <a:pt x="77" y="69"/>
                      <a:pt x="79" y="67"/>
                    </a:cubicBezTo>
                    <a:cubicBezTo>
                      <a:pt x="83" y="64"/>
                      <a:pt x="87" y="60"/>
                      <a:pt x="89" y="55"/>
                    </a:cubicBezTo>
                    <a:cubicBezTo>
                      <a:pt x="91" y="58"/>
                      <a:pt x="95" y="61"/>
                      <a:pt x="97" y="62"/>
                    </a:cubicBezTo>
                    <a:cubicBezTo>
                      <a:pt x="99" y="63"/>
                      <a:pt x="102" y="64"/>
                      <a:pt x="104" y="64"/>
                    </a:cubicBezTo>
                    <a:cubicBezTo>
                      <a:pt x="111" y="64"/>
                      <a:pt x="119" y="58"/>
                      <a:pt x="125" y="52"/>
                    </a:cubicBezTo>
                    <a:cubicBezTo>
                      <a:pt x="125" y="56"/>
                      <a:pt x="124" y="61"/>
                      <a:pt x="124" y="65"/>
                    </a:cubicBezTo>
                    <a:cubicBezTo>
                      <a:pt x="125" y="70"/>
                      <a:pt x="130" y="75"/>
                      <a:pt x="135" y="78"/>
                    </a:cubicBezTo>
                    <a:cubicBezTo>
                      <a:pt x="136" y="79"/>
                      <a:pt x="138" y="80"/>
                      <a:pt x="140" y="80"/>
                    </a:cubicBezTo>
                    <a:cubicBezTo>
                      <a:pt x="145" y="80"/>
                      <a:pt x="151" y="77"/>
                      <a:pt x="156" y="75"/>
                    </a:cubicBezTo>
                    <a:cubicBezTo>
                      <a:pt x="154" y="80"/>
                      <a:pt x="154" y="86"/>
                      <a:pt x="157" y="92"/>
                    </a:cubicBezTo>
                    <a:cubicBezTo>
                      <a:pt x="161" y="98"/>
                      <a:pt x="168" y="100"/>
                      <a:pt x="176" y="100"/>
                    </a:cubicBezTo>
                    <a:cubicBezTo>
                      <a:pt x="172" y="105"/>
                      <a:pt x="169" y="112"/>
                      <a:pt x="169" y="116"/>
                    </a:cubicBezTo>
                    <a:cubicBezTo>
                      <a:pt x="167" y="124"/>
                      <a:pt x="174" y="132"/>
                      <a:pt x="181" y="135"/>
                    </a:cubicBezTo>
                    <a:cubicBezTo>
                      <a:pt x="176" y="138"/>
                      <a:pt x="173" y="143"/>
                      <a:pt x="170" y="150"/>
                    </a:cubicBezTo>
                    <a:cubicBezTo>
                      <a:pt x="168" y="157"/>
                      <a:pt x="169" y="162"/>
                      <a:pt x="172" y="167"/>
                    </a:cubicBezTo>
                    <a:cubicBezTo>
                      <a:pt x="169" y="167"/>
                      <a:pt x="166" y="169"/>
                      <a:pt x="163" y="173"/>
                    </a:cubicBezTo>
                    <a:cubicBezTo>
                      <a:pt x="159" y="179"/>
                      <a:pt x="157" y="185"/>
                      <a:pt x="158" y="191"/>
                    </a:cubicBezTo>
                    <a:cubicBezTo>
                      <a:pt x="157" y="190"/>
                      <a:pt x="156" y="190"/>
                      <a:pt x="155" y="190"/>
                    </a:cubicBezTo>
                    <a:cubicBezTo>
                      <a:pt x="152" y="190"/>
                      <a:pt x="149" y="192"/>
                      <a:pt x="146" y="196"/>
                    </a:cubicBezTo>
                    <a:cubicBezTo>
                      <a:pt x="145" y="197"/>
                      <a:pt x="145" y="197"/>
                      <a:pt x="145" y="198"/>
                    </a:cubicBezTo>
                    <a:cubicBezTo>
                      <a:pt x="145" y="205"/>
                      <a:pt x="144" y="212"/>
                      <a:pt x="142" y="218"/>
                    </a:cubicBezTo>
                    <a:cubicBezTo>
                      <a:pt x="143" y="218"/>
                      <a:pt x="143" y="219"/>
                      <a:pt x="144" y="219"/>
                    </a:cubicBezTo>
                    <a:cubicBezTo>
                      <a:pt x="144" y="219"/>
                      <a:pt x="144" y="218"/>
                      <a:pt x="145" y="218"/>
                    </a:cubicBezTo>
                    <a:cubicBezTo>
                      <a:pt x="145" y="219"/>
                      <a:pt x="146" y="219"/>
                      <a:pt x="146" y="219"/>
                    </a:cubicBezTo>
                    <a:cubicBezTo>
                      <a:pt x="147" y="219"/>
                      <a:pt x="147" y="219"/>
                      <a:pt x="148" y="219"/>
                    </a:cubicBezTo>
                    <a:cubicBezTo>
                      <a:pt x="150" y="218"/>
                      <a:pt x="156" y="216"/>
                      <a:pt x="164" y="211"/>
                    </a:cubicBezTo>
                    <a:cubicBezTo>
                      <a:pt x="161" y="206"/>
                      <a:pt x="161" y="199"/>
                      <a:pt x="165" y="194"/>
                    </a:cubicBezTo>
                    <a:cubicBezTo>
                      <a:pt x="163" y="190"/>
                      <a:pt x="163" y="185"/>
                      <a:pt x="165" y="181"/>
                    </a:cubicBezTo>
                    <a:cubicBezTo>
                      <a:pt x="168" y="177"/>
                      <a:pt x="171" y="173"/>
                      <a:pt x="175" y="173"/>
                    </a:cubicBezTo>
                    <a:cubicBezTo>
                      <a:pt x="176" y="173"/>
                      <a:pt x="177" y="174"/>
                      <a:pt x="178" y="174"/>
                    </a:cubicBezTo>
                    <a:cubicBezTo>
                      <a:pt x="176" y="179"/>
                      <a:pt x="173" y="184"/>
                      <a:pt x="170" y="188"/>
                    </a:cubicBezTo>
                    <a:cubicBezTo>
                      <a:pt x="170" y="188"/>
                      <a:pt x="170" y="188"/>
                      <a:pt x="170" y="188"/>
                    </a:cubicBezTo>
                    <a:cubicBezTo>
                      <a:pt x="173" y="189"/>
                      <a:pt x="179" y="192"/>
                      <a:pt x="186" y="196"/>
                    </a:cubicBezTo>
                    <a:cubicBezTo>
                      <a:pt x="193" y="190"/>
                      <a:pt x="199" y="183"/>
                      <a:pt x="206" y="173"/>
                    </a:cubicBezTo>
                    <a:cubicBezTo>
                      <a:pt x="209" y="162"/>
                      <a:pt x="214" y="151"/>
                      <a:pt x="222" y="143"/>
                    </a:cubicBezTo>
                    <a:cubicBezTo>
                      <a:pt x="222" y="141"/>
                      <a:pt x="223" y="140"/>
                      <a:pt x="223" y="138"/>
                    </a:cubicBezTo>
                    <a:cubicBezTo>
                      <a:pt x="234" y="108"/>
                      <a:pt x="228" y="66"/>
                      <a:pt x="196" y="32"/>
                    </a:cubicBezTo>
                    <a:cubicBezTo>
                      <a:pt x="185" y="20"/>
                      <a:pt x="171" y="11"/>
                      <a:pt x="158" y="6"/>
                    </a:cubicBezTo>
                    <a:cubicBezTo>
                      <a:pt x="153" y="7"/>
                      <a:pt x="148" y="8"/>
                      <a:pt x="142" y="8"/>
                    </a:cubicBezTo>
                    <a:cubicBezTo>
                      <a:pt x="142" y="8"/>
                      <a:pt x="142" y="8"/>
                      <a:pt x="142" y="8"/>
                    </a:cubicBezTo>
                    <a:cubicBezTo>
                      <a:pt x="130" y="8"/>
                      <a:pt x="119" y="5"/>
                      <a:pt x="10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864"/>
              <p:cNvSpPr>
                <a:spLocks noEditPoints="1"/>
              </p:cNvSpPr>
              <p:nvPr/>
            </p:nvSpPr>
            <p:spPr bwMode="auto">
              <a:xfrm>
                <a:off x="2821" y="3967"/>
                <a:ext cx="99" cy="109"/>
              </a:xfrm>
              <a:custGeom>
                <a:avLst/>
                <a:gdLst>
                  <a:gd name="T0" fmla="*/ 6 w 202"/>
                  <a:gd name="T1" fmla="*/ 140 h 221"/>
                  <a:gd name="T2" fmla="*/ 9 w 202"/>
                  <a:gd name="T3" fmla="*/ 154 h 221"/>
                  <a:gd name="T4" fmla="*/ 13 w 202"/>
                  <a:gd name="T5" fmla="*/ 139 h 221"/>
                  <a:gd name="T6" fmla="*/ 85 w 202"/>
                  <a:gd name="T7" fmla="*/ 180 h 221"/>
                  <a:gd name="T8" fmla="*/ 80 w 202"/>
                  <a:gd name="T9" fmla="*/ 166 h 221"/>
                  <a:gd name="T10" fmla="*/ 94 w 202"/>
                  <a:gd name="T11" fmla="*/ 179 h 221"/>
                  <a:gd name="T12" fmla="*/ 100 w 202"/>
                  <a:gd name="T13" fmla="*/ 178 h 221"/>
                  <a:gd name="T14" fmla="*/ 112 w 202"/>
                  <a:gd name="T15" fmla="*/ 160 h 221"/>
                  <a:gd name="T16" fmla="*/ 100 w 202"/>
                  <a:gd name="T17" fmla="*/ 178 h 221"/>
                  <a:gd name="T18" fmla="*/ 36 w 202"/>
                  <a:gd name="T19" fmla="*/ 159 h 221"/>
                  <a:gd name="T20" fmla="*/ 49 w 202"/>
                  <a:gd name="T21" fmla="*/ 158 h 221"/>
                  <a:gd name="T22" fmla="*/ 130 w 202"/>
                  <a:gd name="T23" fmla="*/ 161 h 221"/>
                  <a:gd name="T24" fmla="*/ 144 w 202"/>
                  <a:gd name="T25" fmla="*/ 137 h 221"/>
                  <a:gd name="T26" fmla="*/ 134 w 202"/>
                  <a:gd name="T27" fmla="*/ 157 h 221"/>
                  <a:gd name="T28" fmla="*/ 13 w 202"/>
                  <a:gd name="T29" fmla="*/ 132 h 221"/>
                  <a:gd name="T30" fmla="*/ 15 w 202"/>
                  <a:gd name="T31" fmla="*/ 122 h 221"/>
                  <a:gd name="T32" fmla="*/ 155 w 202"/>
                  <a:gd name="T33" fmla="*/ 130 h 221"/>
                  <a:gd name="T34" fmla="*/ 163 w 202"/>
                  <a:gd name="T35" fmla="*/ 103 h 221"/>
                  <a:gd name="T36" fmla="*/ 155 w 202"/>
                  <a:gd name="T37" fmla="*/ 130 h 221"/>
                  <a:gd name="T38" fmla="*/ 154 w 202"/>
                  <a:gd name="T39" fmla="*/ 82 h 221"/>
                  <a:gd name="T40" fmla="*/ 162 w 202"/>
                  <a:gd name="T41" fmla="*/ 68 h 221"/>
                  <a:gd name="T42" fmla="*/ 167 w 202"/>
                  <a:gd name="T43" fmla="*/ 97 h 221"/>
                  <a:gd name="T44" fmla="*/ 164 w 202"/>
                  <a:gd name="T45" fmla="*/ 97 h 221"/>
                  <a:gd name="T46" fmla="*/ 155 w 202"/>
                  <a:gd name="T47" fmla="*/ 50 h 221"/>
                  <a:gd name="T48" fmla="*/ 164 w 202"/>
                  <a:gd name="T49" fmla="*/ 56 h 221"/>
                  <a:gd name="T50" fmla="*/ 127 w 202"/>
                  <a:gd name="T51" fmla="*/ 17 h 221"/>
                  <a:gd name="T52" fmla="*/ 131 w 202"/>
                  <a:gd name="T53" fmla="*/ 9 h 221"/>
                  <a:gd name="T54" fmla="*/ 151 w 202"/>
                  <a:gd name="T55" fmla="*/ 28 h 221"/>
                  <a:gd name="T56" fmla="*/ 138 w 202"/>
                  <a:gd name="T57" fmla="*/ 28 h 221"/>
                  <a:gd name="T58" fmla="*/ 127 w 202"/>
                  <a:gd name="T59" fmla="*/ 0 h 221"/>
                  <a:gd name="T60" fmla="*/ 125 w 202"/>
                  <a:gd name="T61" fmla="*/ 4 h 221"/>
                  <a:gd name="T62" fmla="*/ 123 w 202"/>
                  <a:gd name="T63" fmla="*/ 6 h 221"/>
                  <a:gd name="T64" fmla="*/ 127 w 202"/>
                  <a:gd name="T65" fmla="*/ 30 h 221"/>
                  <a:gd name="T66" fmla="*/ 148 w 202"/>
                  <a:gd name="T67" fmla="*/ 35 h 221"/>
                  <a:gd name="T68" fmla="*/ 155 w 202"/>
                  <a:gd name="T69" fmla="*/ 61 h 221"/>
                  <a:gd name="T70" fmla="*/ 150 w 202"/>
                  <a:gd name="T71" fmla="*/ 72 h 221"/>
                  <a:gd name="T72" fmla="*/ 157 w 202"/>
                  <a:gd name="T73" fmla="*/ 99 h 221"/>
                  <a:gd name="T74" fmla="*/ 150 w 202"/>
                  <a:gd name="T75" fmla="*/ 134 h 221"/>
                  <a:gd name="T76" fmla="*/ 138 w 202"/>
                  <a:gd name="T77" fmla="*/ 130 h 221"/>
                  <a:gd name="T78" fmla="*/ 123 w 202"/>
                  <a:gd name="T79" fmla="*/ 157 h 221"/>
                  <a:gd name="T80" fmla="*/ 107 w 202"/>
                  <a:gd name="T81" fmla="*/ 155 h 221"/>
                  <a:gd name="T82" fmla="*/ 84 w 202"/>
                  <a:gd name="T83" fmla="*/ 160 h 221"/>
                  <a:gd name="T84" fmla="*/ 64 w 202"/>
                  <a:gd name="T85" fmla="*/ 167 h 221"/>
                  <a:gd name="T86" fmla="*/ 44 w 202"/>
                  <a:gd name="T87" fmla="*/ 150 h 221"/>
                  <a:gd name="T88" fmla="*/ 36 w 202"/>
                  <a:gd name="T89" fmla="*/ 141 h 221"/>
                  <a:gd name="T90" fmla="*/ 20 w 202"/>
                  <a:gd name="T91" fmla="*/ 119 h 221"/>
                  <a:gd name="T92" fmla="*/ 10 w 202"/>
                  <a:gd name="T93" fmla="*/ 114 h 221"/>
                  <a:gd name="T94" fmla="*/ 0 w 202"/>
                  <a:gd name="T95" fmla="*/ 115 h 221"/>
                  <a:gd name="T96" fmla="*/ 10 w 202"/>
                  <a:gd name="T97" fmla="*/ 132 h 221"/>
                  <a:gd name="T98" fmla="*/ 19 w 202"/>
                  <a:gd name="T99" fmla="*/ 134 h 221"/>
                  <a:gd name="T100" fmla="*/ 21 w 202"/>
                  <a:gd name="T101" fmla="*/ 138 h 221"/>
                  <a:gd name="T102" fmla="*/ 31 w 202"/>
                  <a:gd name="T103" fmla="*/ 155 h 221"/>
                  <a:gd name="T104" fmla="*/ 18 w 202"/>
                  <a:gd name="T105" fmla="*/ 155 h 221"/>
                  <a:gd name="T106" fmla="*/ 28 w 202"/>
                  <a:gd name="T107" fmla="*/ 162 h 221"/>
                  <a:gd name="T108" fmla="*/ 50 w 202"/>
                  <a:gd name="T109" fmla="*/ 206 h 221"/>
                  <a:gd name="T110" fmla="*/ 136 w 202"/>
                  <a:gd name="T111" fmla="*/ 212 h 221"/>
                  <a:gd name="T112" fmla="*/ 144 w 202"/>
                  <a:gd name="T113" fmla="*/ 201 h 221"/>
                  <a:gd name="T114" fmla="*/ 147 w 202"/>
                  <a:gd name="T115" fmla="*/ 206 h 221"/>
                  <a:gd name="T116" fmla="*/ 196 w 202"/>
                  <a:gd name="T117" fmla="*/ 146 h 221"/>
                  <a:gd name="T118" fmla="*/ 194 w 202"/>
                  <a:gd name="T119" fmla="*/ 75 h 221"/>
                  <a:gd name="T120" fmla="*/ 144 w 202"/>
                  <a:gd name="T121" fmla="*/ 8 h 221"/>
                  <a:gd name="T122" fmla="*/ 128 w 202"/>
                  <a:gd name="T123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" h="221">
                    <a:moveTo>
                      <a:pt x="9" y="138"/>
                    </a:moveTo>
                    <a:cubicBezTo>
                      <a:pt x="8" y="138"/>
                      <a:pt x="7" y="139"/>
                      <a:pt x="6" y="140"/>
                    </a:cubicBezTo>
                    <a:cubicBezTo>
                      <a:pt x="5" y="140"/>
                      <a:pt x="5" y="140"/>
                      <a:pt x="4" y="141"/>
                    </a:cubicBezTo>
                    <a:cubicBezTo>
                      <a:pt x="5" y="145"/>
                      <a:pt x="7" y="150"/>
                      <a:pt x="9" y="154"/>
                    </a:cubicBezTo>
                    <a:cubicBezTo>
                      <a:pt x="11" y="150"/>
                      <a:pt x="13" y="146"/>
                      <a:pt x="15" y="141"/>
                    </a:cubicBezTo>
                    <a:cubicBezTo>
                      <a:pt x="14" y="141"/>
                      <a:pt x="13" y="140"/>
                      <a:pt x="13" y="139"/>
                    </a:cubicBezTo>
                    <a:cubicBezTo>
                      <a:pt x="12" y="138"/>
                      <a:pt x="11" y="138"/>
                      <a:pt x="9" y="138"/>
                    </a:cubicBezTo>
                    <a:moveTo>
                      <a:pt x="85" y="180"/>
                    </a:moveTo>
                    <a:cubicBezTo>
                      <a:pt x="78" y="180"/>
                      <a:pt x="71" y="179"/>
                      <a:pt x="64" y="177"/>
                    </a:cubicBezTo>
                    <a:cubicBezTo>
                      <a:pt x="67" y="170"/>
                      <a:pt x="73" y="166"/>
                      <a:pt x="80" y="166"/>
                    </a:cubicBezTo>
                    <a:cubicBezTo>
                      <a:pt x="80" y="166"/>
                      <a:pt x="80" y="166"/>
                      <a:pt x="80" y="166"/>
                    </a:cubicBezTo>
                    <a:cubicBezTo>
                      <a:pt x="83" y="166"/>
                      <a:pt x="94" y="174"/>
                      <a:pt x="94" y="179"/>
                    </a:cubicBezTo>
                    <a:cubicBezTo>
                      <a:pt x="91" y="180"/>
                      <a:pt x="88" y="180"/>
                      <a:pt x="85" y="180"/>
                    </a:cubicBezTo>
                    <a:moveTo>
                      <a:pt x="100" y="178"/>
                    </a:moveTo>
                    <a:cubicBezTo>
                      <a:pt x="101" y="171"/>
                      <a:pt x="103" y="161"/>
                      <a:pt x="111" y="160"/>
                    </a:cubicBezTo>
                    <a:cubicBezTo>
                      <a:pt x="111" y="160"/>
                      <a:pt x="112" y="160"/>
                      <a:pt x="112" y="160"/>
                    </a:cubicBezTo>
                    <a:cubicBezTo>
                      <a:pt x="117" y="160"/>
                      <a:pt x="121" y="162"/>
                      <a:pt x="124" y="166"/>
                    </a:cubicBezTo>
                    <a:cubicBezTo>
                      <a:pt x="116" y="172"/>
                      <a:pt x="108" y="176"/>
                      <a:pt x="100" y="178"/>
                    </a:cubicBezTo>
                    <a:moveTo>
                      <a:pt x="58" y="174"/>
                    </a:moveTo>
                    <a:cubicBezTo>
                      <a:pt x="50" y="171"/>
                      <a:pt x="42" y="165"/>
                      <a:pt x="36" y="159"/>
                    </a:cubicBezTo>
                    <a:cubicBezTo>
                      <a:pt x="38" y="158"/>
                      <a:pt x="41" y="156"/>
                      <a:pt x="43" y="156"/>
                    </a:cubicBezTo>
                    <a:cubicBezTo>
                      <a:pt x="45" y="156"/>
                      <a:pt x="47" y="157"/>
                      <a:pt x="49" y="158"/>
                    </a:cubicBezTo>
                    <a:cubicBezTo>
                      <a:pt x="56" y="162"/>
                      <a:pt x="59" y="167"/>
                      <a:pt x="58" y="174"/>
                    </a:cubicBezTo>
                    <a:moveTo>
                      <a:pt x="130" y="161"/>
                    </a:moveTo>
                    <a:cubicBezTo>
                      <a:pt x="127" y="151"/>
                      <a:pt x="127" y="136"/>
                      <a:pt x="138" y="136"/>
                    </a:cubicBezTo>
                    <a:cubicBezTo>
                      <a:pt x="140" y="136"/>
                      <a:pt x="142" y="137"/>
                      <a:pt x="144" y="137"/>
                    </a:cubicBezTo>
                    <a:cubicBezTo>
                      <a:pt x="146" y="138"/>
                      <a:pt x="147" y="139"/>
                      <a:pt x="149" y="139"/>
                    </a:cubicBezTo>
                    <a:cubicBezTo>
                      <a:pt x="145" y="146"/>
                      <a:pt x="140" y="152"/>
                      <a:pt x="134" y="157"/>
                    </a:cubicBezTo>
                    <a:cubicBezTo>
                      <a:pt x="133" y="159"/>
                      <a:pt x="131" y="160"/>
                      <a:pt x="130" y="161"/>
                    </a:cubicBezTo>
                    <a:moveTo>
                      <a:pt x="13" y="132"/>
                    </a:moveTo>
                    <a:cubicBezTo>
                      <a:pt x="10" y="127"/>
                      <a:pt x="8" y="121"/>
                      <a:pt x="6" y="116"/>
                    </a:cubicBezTo>
                    <a:cubicBezTo>
                      <a:pt x="9" y="117"/>
                      <a:pt x="14" y="120"/>
                      <a:pt x="15" y="122"/>
                    </a:cubicBezTo>
                    <a:cubicBezTo>
                      <a:pt x="18" y="126"/>
                      <a:pt x="16" y="129"/>
                      <a:pt x="13" y="132"/>
                    </a:cubicBezTo>
                    <a:moveTo>
                      <a:pt x="155" y="130"/>
                    </a:moveTo>
                    <a:cubicBezTo>
                      <a:pt x="152" y="123"/>
                      <a:pt x="148" y="112"/>
                      <a:pt x="154" y="108"/>
                    </a:cubicBezTo>
                    <a:cubicBezTo>
                      <a:pt x="156" y="107"/>
                      <a:pt x="160" y="104"/>
                      <a:pt x="163" y="103"/>
                    </a:cubicBezTo>
                    <a:cubicBezTo>
                      <a:pt x="164" y="104"/>
                      <a:pt x="165" y="104"/>
                      <a:pt x="165" y="104"/>
                    </a:cubicBezTo>
                    <a:cubicBezTo>
                      <a:pt x="163" y="113"/>
                      <a:pt x="160" y="122"/>
                      <a:pt x="155" y="130"/>
                    </a:cubicBezTo>
                    <a:moveTo>
                      <a:pt x="164" y="97"/>
                    </a:moveTo>
                    <a:cubicBezTo>
                      <a:pt x="159" y="94"/>
                      <a:pt x="153" y="87"/>
                      <a:pt x="154" y="82"/>
                    </a:cubicBezTo>
                    <a:cubicBezTo>
                      <a:pt x="154" y="81"/>
                      <a:pt x="154" y="80"/>
                      <a:pt x="154" y="78"/>
                    </a:cubicBezTo>
                    <a:cubicBezTo>
                      <a:pt x="155" y="73"/>
                      <a:pt x="158" y="70"/>
                      <a:pt x="162" y="68"/>
                    </a:cubicBezTo>
                    <a:cubicBezTo>
                      <a:pt x="164" y="67"/>
                      <a:pt x="165" y="66"/>
                      <a:pt x="166" y="65"/>
                    </a:cubicBezTo>
                    <a:cubicBezTo>
                      <a:pt x="168" y="75"/>
                      <a:pt x="169" y="86"/>
                      <a:pt x="167" y="97"/>
                    </a:cubicBezTo>
                    <a:cubicBezTo>
                      <a:pt x="166" y="97"/>
                      <a:pt x="165" y="97"/>
                      <a:pt x="165" y="97"/>
                    </a:cubicBezTo>
                    <a:cubicBezTo>
                      <a:pt x="164" y="97"/>
                      <a:pt x="164" y="97"/>
                      <a:pt x="164" y="97"/>
                    </a:cubicBezTo>
                    <a:moveTo>
                      <a:pt x="164" y="56"/>
                    </a:moveTo>
                    <a:cubicBezTo>
                      <a:pt x="160" y="56"/>
                      <a:pt x="157" y="55"/>
                      <a:pt x="155" y="50"/>
                    </a:cubicBezTo>
                    <a:cubicBezTo>
                      <a:pt x="151" y="44"/>
                      <a:pt x="152" y="40"/>
                      <a:pt x="155" y="34"/>
                    </a:cubicBezTo>
                    <a:cubicBezTo>
                      <a:pt x="159" y="41"/>
                      <a:pt x="162" y="48"/>
                      <a:pt x="164" y="56"/>
                    </a:cubicBezTo>
                    <a:moveTo>
                      <a:pt x="128" y="20"/>
                    </a:moveTo>
                    <a:cubicBezTo>
                      <a:pt x="127" y="19"/>
                      <a:pt x="127" y="18"/>
                      <a:pt x="127" y="17"/>
                    </a:cubicBezTo>
                    <a:cubicBezTo>
                      <a:pt x="125" y="15"/>
                      <a:pt x="126" y="12"/>
                      <a:pt x="128" y="10"/>
                    </a:cubicBezTo>
                    <a:cubicBezTo>
                      <a:pt x="129" y="10"/>
                      <a:pt x="130" y="9"/>
                      <a:pt x="131" y="9"/>
                    </a:cubicBezTo>
                    <a:cubicBezTo>
                      <a:pt x="133" y="10"/>
                      <a:pt x="135" y="12"/>
                      <a:pt x="137" y="14"/>
                    </a:cubicBezTo>
                    <a:cubicBezTo>
                      <a:pt x="142" y="17"/>
                      <a:pt x="147" y="22"/>
                      <a:pt x="151" y="28"/>
                    </a:cubicBezTo>
                    <a:cubicBezTo>
                      <a:pt x="148" y="28"/>
                      <a:pt x="146" y="29"/>
                      <a:pt x="144" y="29"/>
                    </a:cubicBezTo>
                    <a:cubicBezTo>
                      <a:pt x="142" y="29"/>
                      <a:pt x="140" y="29"/>
                      <a:pt x="138" y="28"/>
                    </a:cubicBezTo>
                    <a:cubicBezTo>
                      <a:pt x="132" y="28"/>
                      <a:pt x="129" y="25"/>
                      <a:pt x="128" y="20"/>
                    </a:cubicBezTo>
                    <a:moveTo>
                      <a:pt x="127" y="0"/>
                    </a:moveTo>
                    <a:cubicBezTo>
                      <a:pt x="125" y="0"/>
                      <a:pt x="125" y="2"/>
                      <a:pt x="125" y="4"/>
                    </a:cubicBezTo>
                    <a:cubicBezTo>
                      <a:pt x="125" y="4"/>
                      <a:pt x="125" y="4"/>
                      <a:pt x="125" y="4"/>
                    </a:cubicBezTo>
                    <a:cubicBezTo>
                      <a:pt x="125" y="4"/>
                      <a:pt x="125" y="4"/>
                      <a:pt x="125" y="4"/>
                    </a:cubicBezTo>
                    <a:cubicBezTo>
                      <a:pt x="124" y="5"/>
                      <a:pt x="123" y="6"/>
                      <a:pt x="123" y="6"/>
                    </a:cubicBezTo>
                    <a:cubicBezTo>
                      <a:pt x="119" y="11"/>
                      <a:pt x="119" y="18"/>
                      <a:pt x="122" y="23"/>
                    </a:cubicBezTo>
                    <a:cubicBezTo>
                      <a:pt x="123" y="26"/>
                      <a:pt x="125" y="28"/>
                      <a:pt x="127" y="30"/>
                    </a:cubicBezTo>
                    <a:cubicBezTo>
                      <a:pt x="131" y="33"/>
                      <a:pt x="137" y="35"/>
                      <a:pt x="143" y="35"/>
                    </a:cubicBezTo>
                    <a:cubicBezTo>
                      <a:pt x="145" y="35"/>
                      <a:pt x="147" y="35"/>
                      <a:pt x="148" y="35"/>
                    </a:cubicBezTo>
                    <a:cubicBezTo>
                      <a:pt x="146" y="40"/>
                      <a:pt x="145" y="45"/>
                      <a:pt x="148" y="50"/>
                    </a:cubicBezTo>
                    <a:cubicBezTo>
                      <a:pt x="150" y="53"/>
                      <a:pt x="152" y="59"/>
                      <a:pt x="155" y="61"/>
                    </a:cubicBezTo>
                    <a:cubicBezTo>
                      <a:pt x="157" y="62"/>
                      <a:pt x="158" y="62"/>
                      <a:pt x="160" y="62"/>
                    </a:cubicBezTo>
                    <a:cubicBezTo>
                      <a:pt x="156" y="65"/>
                      <a:pt x="152" y="67"/>
                      <a:pt x="150" y="72"/>
                    </a:cubicBezTo>
                    <a:cubicBezTo>
                      <a:pt x="148" y="74"/>
                      <a:pt x="147" y="84"/>
                      <a:pt x="148" y="87"/>
                    </a:cubicBezTo>
                    <a:cubicBezTo>
                      <a:pt x="150" y="91"/>
                      <a:pt x="153" y="95"/>
                      <a:pt x="157" y="99"/>
                    </a:cubicBezTo>
                    <a:cubicBezTo>
                      <a:pt x="153" y="100"/>
                      <a:pt x="150" y="103"/>
                      <a:pt x="148" y="105"/>
                    </a:cubicBezTo>
                    <a:cubicBezTo>
                      <a:pt x="142" y="113"/>
                      <a:pt x="146" y="125"/>
                      <a:pt x="150" y="134"/>
                    </a:cubicBezTo>
                    <a:cubicBezTo>
                      <a:pt x="146" y="133"/>
                      <a:pt x="142" y="130"/>
                      <a:pt x="139" y="130"/>
                    </a:cubicBezTo>
                    <a:cubicBezTo>
                      <a:pt x="139" y="130"/>
                      <a:pt x="138" y="130"/>
                      <a:pt x="138" y="130"/>
                    </a:cubicBezTo>
                    <a:cubicBezTo>
                      <a:pt x="133" y="130"/>
                      <a:pt x="128" y="134"/>
                      <a:pt x="125" y="136"/>
                    </a:cubicBezTo>
                    <a:cubicBezTo>
                      <a:pt x="120" y="140"/>
                      <a:pt x="121" y="149"/>
                      <a:pt x="123" y="157"/>
                    </a:cubicBezTo>
                    <a:cubicBezTo>
                      <a:pt x="120" y="155"/>
                      <a:pt x="116" y="154"/>
                      <a:pt x="112" y="154"/>
                    </a:cubicBezTo>
                    <a:cubicBezTo>
                      <a:pt x="111" y="154"/>
                      <a:pt x="109" y="154"/>
                      <a:pt x="107" y="155"/>
                    </a:cubicBezTo>
                    <a:cubicBezTo>
                      <a:pt x="101" y="157"/>
                      <a:pt x="98" y="163"/>
                      <a:pt x="96" y="170"/>
                    </a:cubicBezTo>
                    <a:cubicBezTo>
                      <a:pt x="92" y="165"/>
                      <a:pt x="87" y="161"/>
                      <a:pt x="84" y="160"/>
                    </a:cubicBezTo>
                    <a:cubicBezTo>
                      <a:pt x="82" y="159"/>
                      <a:pt x="81" y="159"/>
                      <a:pt x="79" y="159"/>
                    </a:cubicBezTo>
                    <a:cubicBezTo>
                      <a:pt x="73" y="159"/>
                      <a:pt x="68" y="162"/>
                      <a:pt x="64" y="167"/>
                    </a:cubicBezTo>
                    <a:cubicBezTo>
                      <a:pt x="62" y="162"/>
                      <a:pt x="59" y="157"/>
                      <a:pt x="54" y="153"/>
                    </a:cubicBezTo>
                    <a:cubicBezTo>
                      <a:pt x="50" y="151"/>
                      <a:pt x="47" y="150"/>
                      <a:pt x="44" y="150"/>
                    </a:cubicBezTo>
                    <a:cubicBezTo>
                      <a:pt x="42" y="150"/>
                      <a:pt x="41" y="150"/>
                      <a:pt x="39" y="151"/>
                    </a:cubicBezTo>
                    <a:cubicBezTo>
                      <a:pt x="39" y="148"/>
                      <a:pt x="38" y="144"/>
                      <a:pt x="36" y="141"/>
                    </a:cubicBezTo>
                    <a:cubicBezTo>
                      <a:pt x="32" y="136"/>
                      <a:pt x="27" y="133"/>
                      <a:pt x="22" y="132"/>
                    </a:cubicBezTo>
                    <a:cubicBezTo>
                      <a:pt x="24" y="129"/>
                      <a:pt x="24" y="125"/>
                      <a:pt x="20" y="119"/>
                    </a:cubicBezTo>
                    <a:cubicBezTo>
                      <a:pt x="19" y="117"/>
                      <a:pt x="17" y="115"/>
                      <a:pt x="15" y="114"/>
                    </a:cubicBezTo>
                    <a:cubicBezTo>
                      <a:pt x="14" y="114"/>
                      <a:pt x="12" y="114"/>
                      <a:pt x="10" y="114"/>
                    </a:cubicBezTo>
                    <a:cubicBezTo>
                      <a:pt x="7" y="114"/>
                      <a:pt x="4" y="114"/>
                      <a:pt x="1" y="113"/>
                    </a:cubicBezTo>
                    <a:cubicBezTo>
                      <a:pt x="0" y="114"/>
                      <a:pt x="0" y="114"/>
                      <a:pt x="0" y="115"/>
                    </a:cubicBezTo>
                    <a:cubicBezTo>
                      <a:pt x="1" y="118"/>
                      <a:pt x="1" y="125"/>
                      <a:pt x="3" y="134"/>
                    </a:cubicBezTo>
                    <a:cubicBezTo>
                      <a:pt x="5" y="133"/>
                      <a:pt x="8" y="132"/>
                      <a:pt x="10" y="132"/>
                    </a:cubicBezTo>
                    <a:cubicBezTo>
                      <a:pt x="13" y="132"/>
                      <a:pt x="15" y="133"/>
                      <a:pt x="17" y="135"/>
                    </a:cubicBezTo>
                    <a:cubicBezTo>
                      <a:pt x="18" y="134"/>
                      <a:pt x="19" y="134"/>
                      <a:pt x="19" y="134"/>
                    </a:cubicBezTo>
                    <a:cubicBezTo>
                      <a:pt x="20" y="134"/>
                      <a:pt x="21" y="135"/>
                      <a:pt x="21" y="137"/>
                    </a:cubicBezTo>
                    <a:cubicBezTo>
                      <a:pt x="21" y="137"/>
                      <a:pt x="21" y="137"/>
                      <a:pt x="21" y="138"/>
                    </a:cubicBezTo>
                    <a:cubicBezTo>
                      <a:pt x="24" y="138"/>
                      <a:pt x="26" y="139"/>
                      <a:pt x="28" y="141"/>
                    </a:cubicBezTo>
                    <a:cubicBezTo>
                      <a:pt x="32" y="145"/>
                      <a:pt x="35" y="151"/>
                      <a:pt x="31" y="155"/>
                    </a:cubicBezTo>
                    <a:cubicBezTo>
                      <a:pt x="27" y="151"/>
                      <a:pt x="24" y="147"/>
                      <a:pt x="21" y="143"/>
                    </a:cubicBezTo>
                    <a:cubicBezTo>
                      <a:pt x="20" y="147"/>
                      <a:pt x="19" y="150"/>
                      <a:pt x="18" y="155"/>
                    </a:cubicBezTo>
                    <a:cubicBezTo>
                      <a:pt x="19" y="153"/>
                      <a:pt x="20" y="152"/>
                      <a:pt x="22" y="151"/>
                    </a:cubicBezTo>
                    <a:cubicBezTo>
                      <a:pt x="24" y="155"/>
                      <a:pt x="25" y="158"/>
                      <a:pt x="28" y="162"/>
                    </a:cubicBezTo>
                    <a:cubicBezTo>
                      <a:pt x="24" y="165"/>
                      <a:pt x="21" y="169"/>
                      <a:pt x="18" y="173"/>
                    </a:cubicBezTo>
                    <a:cubicBezTo>
                      <a:pt x="26" y="184"/>
                      <a:pt x="36" y="195"/>
                      <a:pt x="50" y="206"/>
                    </a:cubicBezTo>
                    <a:cubicBezTo>
                      <a:pt x="63" y="215"/>
                      <a:pt x="79" y="221"/>
                      <a:pt x="96" y="221"/>
                    </a:cubicBezTo>
                    <a:cubicBezTo>
                      <a:pt x="109" y="221"/>
                      <a:pt x="122" y="218"/>
                      <a:pt x="136" y="212"/>
                    </a:cubicBezTo>
                    <a:cubicBezTo>
                      <a:pt x="136" y="208"/>
                      <a:pt x="135" y="205"/>
                      <a:pt x="135" y="201"/>
                    </a:cubicBezTo>
                    <a:cubicBezTo>
                      <a:pt x="138" y="201"/>
                      <a:pt x="141" y="201"/>
                      <a:pt x="144" y="201"/>
                    </a:cubicBezTo>
                    <a:cubicBezTo>
                      <a:pt x="145" y="200"/>
                      <a:pt x="146" y="200"/>
                      <a:pt x="147" y="200"/>
                    </a:cubicBezTo>
                    <a:cubicBezTo>
                      <a:pt x="147" y="202"/>
                      <a:pt x="147" y="204"/>
                      <a:pt x="147" y="206"/>
                    </a:cubicBezTo>
                    <a:cubicBezTo>
                      <a:pt x="148" y="206"/>
                      <a:pt x="148" y="206"/>
                      <a:pt x="149" y="206"/>
                    </a:cubicBezTo>
                    <a:cubicBezTo>
                      <a:pt x="175" y="190"/>
                      <a:pt x="190" y="166"/>
                      <a:pt x="196" y="146"/>
                    </a:cubicBezTo>
                    <a:cubicBezTo>
                      <a:pt x="197" y="141"/>
                      <a:pt x="198" y="137"/>
                      <a:pt x="199" y="133"/>
                    </a:cubicBezTo>
                    <a:cubicBezTo>
                      <a:pt x="202" y="111"/>
                      <a:pt x="199" y="92"/>
                      <a:pt x="194" y="75"/>
                    </a:cubicBezTo>
                    <a:cubicBezTo>
                      <a:pt x="178" y="63"/>
                      <a:pt x="166" y="44"/>
                      <a:pt x="162" y="22"/>
                    </a:cubicBezTo>
                    <a:cubicBezTo>
                      <a:pt x="156" y="16"/>
                      <a:pt x="150" y="12"/>
                      <a:pt x="144" y="8"/>
                    </a:cubicBezTo>
                    <a:cubicBezTo>
                      <a:pt x="137" y="4"/>
                      <a:pt x="131" y="1"/>
                      <a:pt x="128" y="0"/>
                    </a:cubicBezTo>
                    <a:cubicBezTo>
                      <a:pt x="128" y="0"/>
                      <a:pt x="128" y="0"/>
                      <a:pt x="128" y="0"/>
                    </a:cubicBezTo>
                    <a:cubicBezTo>
                      <a:pt x="128" y="0"/>
                      <a:pt x="128" y="0"/>
                      <a:pt x="12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865"/>
              <p:cNvSpPr>
                <a:spLocks noEditPoints="1"/>
              </p:cNvSpPr>
              <p:nvPr/>
            </p:nvSpPr>
            <p:spPr bwMode="auto">
              <a:xfrm>
                <a:off x="2730" y="3987"/>
                <a:ext cx="101" cy="98"/>
              </a:xfrm>
              <a:custGeom>
                <a:avLst/>
                <a:gdLst>
                  <a:gd name="T0" fmla="*/ 6 w 204"/>
                  <a:gd name="T1" fmla="*/ 145 h 199"/>
                  <a:gd name="T2" fmla="*/ 84 w 204"/>
                  <a:gd name="T3" fmla="*/ 199 h 199"/>
                  <a:gd name="T4" fmla="*/ 20 w 204"/>
                  <a:gd name="T5" fmla="*/ 143 h 199"/>
                  <a:gd name="T6" fmla="*/ 92 w 204"/>
                  <a:gd name="T7" fmla="*/ 155 h 199"/>
                  <a:gd name="T8" fmla="*/ 112 w 204"/>
                  <a:gd name="T9" fmla="*/ 148 h 199"/>
                  <a:gd name="T10" fmla="*/ 118 w 204"/>
                  <a:gd name="T11" fmla="*/ 159 h 199"/>
                  <a:gd name="T12" fmla="*/ 124 w 204"/>
                  <a:gd name="T13" fmla="*/ 158 h 199"/>
                  <a:gd name="T14" fmla="*/ 136 w 204"/>
                  <a:gd name="T15" fmla="*/ 142 h 199"/>
                  <a:gd name="T16" fmla="*/ 140 w 204"/>
                  <a:gd name="T17" fmla="*/ 141 h 199"/>
                  <a:gd name="T18" fmla="*/ 154 w 204"/>
                  <a:gd name="T19" fmla="*/ 149 h 199"/>
                  <a:gd name="T20" fmla="*/ 82 w 204"/>
                  <a:gd name="T21" fmla="*/ 152 h 199"/>
                  <a:gd name="T22" fmla="*/ 58 w 204"/>
                  <a:gd name="T23" fmla="*/ 139 h 199"/>
                  <a:gd name="T24" fmla="*/ 83 w 204"/>
                  <a:gd name="T25" fmla="*/ 146 h 199"/>
                  <a:gd name="T26" fmla="*/ 161 w 204"/>
                  <a:gd name="T27" fmla="*/ 145 h 199"/>
                  <a:gd name="T28" fmla="*/ 175 w 204"/>
                  <a:gd name="T29" fmla="*/ 130 h 199"/>
                  <a:gd name="T30" fmla="*/ 161 w 204"/>
                  <a:gd name="T31" fmla="*/ 145 h 199"/>
                  <a:gd name="T32" fmla="*/ 36 w 204"/>
                  <a:gd name="T33" fmla="*/ 113 h 199"/>
                  <a:gd name="T34" fmla="*/ 55 w 204"/>
                  <a:gd name="T35" fmla="*/ 120 h 199"/>
                  <a:gd name="T36" fmla="*/ 187 w 204"/>
                  <a:gd name="T37" fmla="*/ 100 h 199"/>
                  <a:gd name="T38" fmla="*/ 192 w 204"/>
                  <a:gd name="T39" fmla="*/ 97 h 199"/>
                  <a:gd name="T40" fmla="*/ 198 w 204"/>
                  <a:gd name="T41" fmla="*/ 100 h 199"/>
                  <a:gd name="T42" fmla="*/ 184 w 204"/>
                  <a:gd name="T43" fmla="*/ 125 h 199"/>
                  <a:gd name="T44" fmla="*/ 187 w 204"/>
                  <a:gd name="T45" fmla="*/ 100 h 199"/>
                  <a:gd name="T46" fmla="*/ 30 w 204"/>
                  <a:gd name="T47" fmla="*/ 79 h 199"/>
                  <a:gd name="T48" fmla="*/ 34 w 204"/>
                  <a:gd name="T49" fmla="*/ 108 h 199"/>
                  <a:gd name="T50" fmla="*/ 40 w 204"/>
                  <a:gd name="T51" fmla="*/ 46 h 199"/>
                  <a:gd name="T52" fmla="*/ 31 w 204"/>
                  <a:gd name="T53" fmla="*/ 72 h 199"/>
                  <a:gd name="T54" fmla="*/ 43 w 204"/>
                  <a:gd name="T55" fmla="*/ 40 h 199"/>
                  <a:gd name="T56" fmla="*/ 55 w 204"/>
                  <a:gd name="T57" fmla="*/ 34 h 199"/>
                  <a:gd name="T58" fmla="*/ 47 w 204"/>
                  <a:gd name="T59" fmla="*/ 13 h 199"/>
                  <a:gd name="T60" fmla="*/ 5 w 204"/>
                  <a:gd name="T61" fmla="*/ 109 h 199"/>
                  <a:gd name="T62" fmla="*/ 1 w 204"/>
                  <a:gd name="T63" fmla="*/ 133 h 199"/>
                  <a:gd name="T64" fmla="*/ 21 w 204"/>
                  <a:gd name="T65" fmla="*/ 131 h 199"/>
                  <a:gd name="T66" fmla="*/ 98 w 204"/>
                  <a:gd name="T67" fmla="*/ 199 h 199"/>
                  <a:gd name="T68" fmla="*/ 201 w 204"/>
                  <a:gd name="T69" fmla="*/ 114 h 199"/>
                  <a:gd name="T70" fmla="*/ 204 w 204"/>
                  <a:gd name="T71" fmla="*/ 97 h 199"/>
                  <a:gd name="T72" fmla="*/ 202 w 204"/>
                  <a:gd name="T73" fmla="*/ 93 h 199"/>
                  <a:gd name="T74" fmla="*/ 193 w 204"/>
                  <a:gd name="T75" fmla="*/ 91 h 199"/>
                  <a:gd name="T76" fmla="*/ 177 w 204"/>
                  <a:gd name="T77" fmla="*/ 102 h 199"/>
                  <a:gd name="T78" fmla="*/ 174 w 204"/>
                  <a:gd name="T79" fmla="*/ 124 h 199"/>
                  <a:gd name="T80" fmla="*/ 155 w 204"/>
                  <a:gd name="T81" fmla="*/ 137 h 199"/>
                  <a:gd name="T82" fmla="*/ 144 w 204"/>
                  <a:gd name="T83" fmla="*/ 135 h 199"/>
                  <a:gd name="T84" fmla="*/ 130 w 204"/>
                  <a:gd name="T85" fmla="*/ 138 h 199"/>
                  <a:gd name="T86" fmla="*/ 113 w 204"/>
                  <a:gd name="T87" fmla="*/ 142 h 199"/>
                  <a:gd name="T88" fmla="*/ 88 w 204"/>
                  <a:gd name="T89" fmla="*/ 151 h 199"/>
                  <a:gd name="T90" fmla="*/ 80 w 204"/>
                  <a:gd name="T91" fmla="*/ 127 h 199"/>
                  <a:gd name="T92" fmla="*/ 60 w 204"/>
                  <a:gd name="T93" fmla="*/ 131 h 199"/>
                  <a:gd name="T94" fmla="*/ 43 w 204"/>
                  <a:gd name="T95" fmla="*/ 107 h 199"/>
                  <a:gd name="T96" fmla="*/ 39 w 204"/>
                  <a:gd name="T97" fmla="*/ 75 h 199"/>
                  <a:gd name="T98" fmla="*/ 48 w 204"/>
                  <a:gd name="T99" fmla="*/ 47 h 199"/>
                  <a:gd name="T100" fmla="*/ 62 w 204"/>
                  <a:gd name="T101" fmla="*/ 26 h 199"/>
                  <a:gd name="T102" fmla="*/ 73 w 204"/>
                  <a:gd name="T103" fmla="*/ 21 h 199"/>
                  <a:gd name="T104" fmla="*/ 75 w 204"/>
                  <a:gd name="T105" fmla="*/ 17 h 199"/>
                  <a:gd name="T106" fmla="*/ 69 w 204"/>
                  <a:gd name="T107" fmla="*/ 17 h 199"/>
                  <a:gd name="T108" fmla="*/ 60 w 204"/>
                  <a:gd name="T109" fmla="*/ 17 h 199"/>
                  <a:gd name="T110" fmla="*/ 47 w 204"/>
                  <a:gd name="T111" fmla="*/ 13 h 199"/>
                  <a:gd name="T112" fmla="*/ 72 w 204"/>
                  <a:gd name="T113" fmla="*/ 0 h 199"/>
                  <a:gd name="T114" fmla="*/ 78 w 204"/>
                  <a:gd name="T115" fmla="*/ 3 h 199"/>
                  <a:gd name="T116" fmla="*/ 76 w 204"/>
                  <a:gd name="T117" fmla="*/ 1 h 199"/>
                  <a:gd name="T118" fmla="*/ 73 w 204"/>
                  <a:gd name="T119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4" h="199">
                    <a:moveTo>
                      <a:pt x="20" y="143"/>
                    </a:moveTo>
                    <a:cubicBezTo>
                      <a:pt x="15" y="143"/>
                      <a:pt x="10" y="144"/>
                      <a:pt x="6" y="145"/>
                    </a:cubicBezTo>
                    <a:cubicBezTo>
                      <a:pt x="10" y="153"/>
                      <a:pt x="15" y="161"/>
                      <a:pt x="22" y="168"/>
                    </a:cubicBezTo>
                    <a:cubicBezTo>
                      <a:pt x="40" y="189"/>
                      <a:pt x="65" y="198"/>
                      <a:pt x="84" y="199"/>
                    </a:cubicBezTo>
                    <a:cubicBezTo>
                      <a:pt x="79" y="168"/>
                      <a:pt x="52" y="143"/>
                      <a:pt x="21" y="143"/>
                    </a:cubicBezTo>
                    <a:cubicBezTo>
                      <a:pt x="21" y="143"/>
                      <a:pt x="21" y="143"/>
                      <a:pt x="20" y="143"/>
                    </a:cubicBezTo>
                    <a:moveTo>
                      <a:pt x="116" y="159"/>
                    </a:moveTo>
                    <a:cubicBezTo>
                      <a:pt x="108" y="159"/>
                      <a:pt x="100" y="158"/>
                      <a:pt x="92" y="155"/>
                    </a:cubicBezTo>
                    <a:cubicBezTo>
                      <a:pt x="96" y="151"/>
                      <a:pt x="102" y="147"/>
                      <a:pt x="107" y="147"/>
                    </a:cubicBezTo>
                    <a:cubicBezTo>
                      <a:pt x="109" y="147"/>
                      <a:pt x="111" y="147"/>
                      <a:pt x="112" y="148"/>
                    </a:cubicBezTo>
                    <a:cubicBezTo>
                      <a:pt x="114" y="150"/>
                      <a:pt x="117" y="153"/>
                      <a:pt x="118" y="156"/>
                    </a:cubicBezTo>
                    <a:cubicBezTo>
                      <a:pt x="118" y="157"/>
                      <a:pt x="118" y="158"/>
                      <a:pt x="118" y="159"/>
                    </a:cubicBezTo>
                    <a:cubicBezTo>
                      <a:pt x="117" y="159"/>
                      <a:pt x="117" y="159"/>
                      <a:pt x="116" y="159"/>
                    </a:cubicBezTo>
                    <a:moveTo>
                      <a:pt x="124" y="158"/>
                    </a:moveTo>
                    <a:cubicBezTo>
                      <a:pt x="124" y="157"/>
                      <a:pt x="124" y="156"/>
                      <a:pt x="124" y="155"/>
                    </a:cubicBezTo>
                    <a:cubicBezTo>
                      <a:pt x="125" y="149"/>
                      <a:pt x="131" y="142"/>
                      <a:pt x="136" y="142"/>
                    </a:cubicBezTo>
                    <a:cubicBezTo>
                      <a:pt x="137" y="142"/>
                      <a:pt x="138" y="142"/>
                      <a:pt x="139" y="141"/>
                    </a:cubicBezTo>
                    <a:cubicBezTo>
                      <a:pt x="139" y="141"/>
                      <a:pt x="139" y="141"/>
                      <a:pt x="140" y="141"/>
                    </a:cubicBezTo>
                    <a:cubicBezTo>
                      <a:pt x="144" y="141"/>
                      <a:pt x="148" y="143"/>
                      <a:pt x="150" y="146"/>
                    </a:cubicBezTo>
                    <a:cubicBezTo>
                      <a:pt x="152" y="147"/>
                      <a:pt x="153" y="148"/>
                      <a:pt x="154" y="149"/>
                    </a:cubicBezTo>
                    <a:cubicBezTo>
                      <a:pt x="145" y="154"/>
                      <a:pt x="135" y="157"/>
                      <a:pt x="124" y="158"/>
                    </a:cubicBezTo>
                    <a:moveTo>
                      <a:pt x="82" y="152"/>
                    </a:moveTo>
                    <a:cubicBezTo>
                      <a:pt x="76" y="149"/>
                      <a:pt x="69" y="146"/>
                      <a:pt x="63" y="142"/>
                    </a:cubicBezTo>
                    <a:cubicBezTo>
                      <a:pt x="61" y="141"/>
                      <a:pt x="60" y="140"/>
                      <a:pt x="58" y="139"/>
                    </a:cubicBezTo>
                    <a:cubicBezTo>
                      <a:pt x="63" y="136"/>
                      <a:pt x="69" y="133"/>
                      <a:pt x="74" y="133"/>
                    </a:cubicBezTo>
                    <a:cubicBezTo>
                      <a:pt x="80" y="133"/>
                      <a:pt x="84" y="136"/>
                      <a:pt x="83" y="146"/>
                    </a:cubicBezTo>
                    <a:cubicBezTo>
                      <a:pt x="83" y="148"/>
                      <a:pt x="82" y="150"/>
                      <a:pt x="82" y="152"/>
                    </a:cubicBezTo>
                    <a:moveTo>
                      <a:pt x="161" y="145"/>
                    </a:moveTo>
                    <a:cubicBezTo>
                      <a:pt x="161" y="141"/>
                      <a:pt x="161" y="138"/>
                      <a:pt x="165" y="134"/>
                    </a:cubicBezTo>
                    <a:cubicBezTo>
                      <a:pt x="168" y="131"/>
                      <a:pt x="171" y="130"/>
                      <a:pt x="175" y="130"/>
                    </a:cubicBezTo>
                    <a:cubicBezTo>
                      <a:pt x="176" y="130"/>
                      <a:pt x="178" y="130"/>
                      <a:pt x="179" y="130"/>
                    </a:cubicBezTo>
                    <a:cubicBezTo>
                      <a:pt x="174" y="136"/>
                      <a:pt x="168" y="141"/>
                      <a:pt x="161" y="145"/>
                    </a:cubicBezTo>
                    <a:moveTo>
                      <a:pt x="53" y="134"/>
                    </a:moveTo>
                    <a:cubicBezTo>
                      <a:pt x="45" y="128"/>
                      <a:pt x="40" y="121"/>
                      <a:pt x="36" y="113"/>
                    </a:cubicBezTo>
                    <a:cubicBezTo>
                      <a:pt x="38" y="113"/>
                      <a:pt x="40" y="113"/>
                      <a:pt x="41" y="113"/>
                    </a:cubicBezTo>
                    <a:cubicBezTo>
                      <a:pt x="47" y="113"/>
                      <a:pt x="53" y="114"/>
                      <a:pt x="55" y="120"/>
                    </a:cubicBezTo>
                    <a:cubicBezTo>
                      <a:pt x="57" y="125"/>
                      <a:pt x="55" y="130"/>
                      <a:pt x="53" y="134"/>
                    </a:cubicBezTo>
                    <a:moveTo>
                      <a:pt x="187" y="100"/>
                    </a:moveTo>
                    <a:cubicBezTo>
                      <a:pt x="188" y="99"/>
                      <a:pt x="188" y="99"/>
                      <a:pt x="189" y="99"/>
                    </a:cubicBezTo>
                    <a:cubicBezTo>
                      <a:pt x="190" y="98"/>
                      <a:pt x="191" y="97"/>
                      <a:pt x="192" y="97"/>
                    </a:cubicBezTo>
                    <a:cubicBezTo>
                      <a:pt x="194" y="97"/>
                      <a:pt x="195" y="97"/>
                      <a:pt x="196" y="98"/>
                    </a:cubicBezTo>
                    <a:cubicBezTo>
                      <a:pt x="196" y="99"/>
                      <a:pt x="197" y="100"/>
                      <a:pt x="198" y="100"/>
                    </a:cubicBezTo>
                    <a:cubicBezTo>
                      <a:pt x="196" y="105"/>
                      <a:pt x="194" y="109"/>
                      <a:pt x="192" y="113"/>
                    </a:cubicBezTo>
                    <a:cubicBezTo>
                      <a:pt x="190" y="117"/>
                      <a:pt x="187" y="121"/>
                      <a:pt x="184" y="125"/>
                    </a:cubicBezTo>
                    <a:cubicBezTo>
                      <a:pt x="182" y="121"/>
                      <a:pt x="182" y="116"/>
                      <a:pt x="181" y="112"/>
                    </a:cubicBezTo>
                    <a:cubicBezTo>
                      <a:pt x="180" y="106"/>
                      <a:pt x="183" y="103"/>
                      <a:pt x="187" y="100"/>
                    </a:cubicBezTo>
                    <a:moveTo>
                      <a:pt x="34" y="108"/>
                    </a:moveTo>
                    <a:cubicBezTo>
                      <a:pt x="30" y="98"/>
                      <a:pt x="29" y="88"/>
                      <a:pt x="30" y="79"/>
                    </a:cubicBezTo>
                    <a:cubicBezTo>
                      <a:pt x="37" y="80"/>
                      <a:pt x="43" y="85"/>
                      <a:pt x="44" y="91"/>
                    </a:cubicBezTo>
                    <a:cubicBezTo>
                      <a:pt x="44" y="94"/>
                      <a:pt x="39" y="106"/>
                      <a:pt x="34" y="108"/>
                    </a:cubicBezTo>
                    <a:moveTo>
                      <a:pt x="31" y="72"/>
                    </a:moveTo>
                    <a:cubicBezTo>
                      <a:pt x="33" y="63"/>
                      <a:pt x="36" y="54"/>
                      <a:pt x="40" y="46"/>
                    </a:cubicBezTo>
                    <a:cubicBezTo>
                      <a:pt x="43" y="49"/>
                      <a:pt x="45" y="53"/>
                      <a:pt x="44" y="58"/>
                    </a:cubicBezTo>
                    <a:cubicBezTo>
                      <a:pt x="41" y="67"/>
                      <a:pt x="38" y="71"/>
                      <a:pt x="31" y="72"/>
                    </a:cubicBezTo>
                    <a:moveTo>
                      <a:pt x="46" y="41"/>
                    </a:moveTo>
                    <a:cubicBezTo>
                      <a:pt x="45" y="41"/>
                      <a:pt x="44" y="41"/>
                      <a:pt x="43" y="40"/>
                    </a:cubicBezTo>
                    <a:cubicBezTo>
                      <a:pt x="46" y="34"/>
                      <a:pt x="51" y="28"/>
                      <a:pt x="55" y="22"/>
                    </a:cubicBezTo>
                    <a:cubicBezTo>
                      <a:pt x="57" y="26"/>
                      <a:pt x="57" y="30"/>
                      <a:pt x="55" y="34"/>
                    </a:cubicBezTo>
                    <a:cubicBezTo>
                      <a:pt x="52" y="38"/>
                      <a:pt x="49" y="41"/>
                      <a:pt x="46" y="41"/>
                    </a:cubicBezTo>
                    <a:moveTo>
                      <a:pt x="47" y="13"/>
                    </a:moveTo>
                    <a:cubicBezTo>
                      <a:pt x="32" y="22"/>
                      <a:pt x="14" y="39"/>
                      <a:pt x="2" y="70"/>
                    </a:cubicBezTo>
                    <a:cubicBezTo>
                      <a:pt x="5" y="82"/>
                      <a:pt x="6" y="95"/>
                      <a:pt x="5" y="109"/>
                    </a:cubicBezTo>
                    <a:cubicBezTo>
                      <a:pt x="4" y="117"/>
                      <a:pt x="2" y="125"/>
                      <a:pt x="0" y="132"/>
                    </a:cubicBezTo>
                    <a:cubicBezTo>
                      <a:pt x="0" y="133"/>
                      <a:pt x="0" y="133"/>
                      <a:pt x="1" y="133"/>
                    </a:cubicBezTo>
                    <a:cubicBezTo>
                      <a:pt x="7" y="132"/>
                      <a:pt x="13" y="131"/>
                      <a:pt x="20" y="131"/>
                    </a:cubicBezTo>
                    <a:cubicBezTo>
                      <a:pt x="21" y="131"/>
                      <a:pt x="21" y="131"/>
                      <a:pt x="21" y="131"/>
                    </a:cubicBezTo>
                    <a:cubicBezTo>
                      <a:pt x="59" y="131"/>
                      <a:pt x="90" y="161"/>
                      <a:pt x="96" y="199"/>
                    </a:cubicBezTo>
                    <a:cubicBezTo>
                      <a:pt x="97" y="199"/>
                      <a:pt x="98" y="199"/>
                      <a:pt x="98" y="199"/>
                    </a:cubicBezTo>
                    <a:cubicBezTo>
                      <a:pt x="137" y="193"/>
                      <a:pt x="163" y="174"/>
                      <a:pt x="179" y="153"/>
                    </a:cubicBezTo>
                    <a:cubicBezTo>
                      <a:pt x="183" y="138"/>
                      <a:pt x="190" y="124"/>
                      <a:pt x="201" y="114"/>
                    </a:cubicBezTo>
                    <a:cubicBezTo>
                      <a:pt x="202" y="109"/>
                      <a:pt x="203" y="106"/>
                      <a:pt x="204" y="102"/>
                    </a:cubicBezTo>
                    <a:cubicBezTo>
                      <a:pt x="204" y="100"/>
                      <a:pt x="204" y="98"/>
                      <a:pt x="204" y="97"/>
                    </a:cubicBezTo>
                    <a:cubicBezTo>
                      <a:pt x="204" y="96"/>
                      <a:pt x="204" y="96"/>
                      <a:pt x="204" y="96"/>
                    </a:cubicBezTo>
                    <a:cubicBezTo>
                      <a:pt x="204" y="94"/>
                      <a:pt x="203" y="93"/>
                      <a:pt x="202" y="93"/>
                    </a:cubicBezTo>
                    <a:cubicBezTo>
                      <a:pt x="202" y="93"/>
                      <a:pt x="201" y="93"/>
                      <a:pt x="200" y="94"/>
                    </a:cubicBezTo>
                    <a:cubicBezTo>
                      <a:pt x="198" y="92"/>
                      <a:pt x="196" y="91"/>
                      <a:pt x="193" y="91"/>
                    </a:cubicBezTo>
                    <a:cubicBezTo>
                      <a:pt x="191" y="91"/>
                      <a:pt x="188" y="92"/>
                      <a:pt x="186" y="93"/>
                    </a:cubicBezTo>
                    <a:cubicBezTo>
                      <a:pt x="182" y="95"/>
                      <a:pt x="179" y="98"/>
                      <a:pt x="177" y="102"/>
                    </a:cubicBezTo>
                    <a:cubicBezTo>
                      <a:pt x="174" y="108"/>
                      <a:pt x="174" y="117"/>
                      <a:pt x="177" y="124"/>
                    </a:cubicBezTo>
                    <a:cubicBezTo>
                      <a:pt x="176" y="124"/>
                      <a:pt x="175" y="124"/>
                      <a:pt x="174" y="124"/>
                    </a:cubicBezTo>
                    <a:cubicBezTo>
                      <a:pt x="170" y="124"/>
                      <a:pt x="167" y="125"/>
                      <a:pt x="163" y="128"/>
                    </a:cubicBezTo>
                    <a:cubicBezTo>
                      <a:pt x="161" y="131"/>
                      <a:pt x="156" y="134"/>
                      <a:pt x="155" y="137"/>
                    </a:cubicBezTo>
                    <a:cubicBezTo>
                      <a:pt x="155" y="139"/>
                      <a:pt x="155" y="141"/>
                      <a:pt x="155" y="142"/>
                    </a:cubicBezTo>
                    <a:cubicBezTo>
                      <a:pt x="152" y="139"/>
                      <a:pt x="149" y="136"/>
                      <a:pt x="144" y="135"/>
                    </a:cubicBezTo>
                    <a:cubicBezTo>
                      <a:pt x="144" y="135"/>
                      <a:pt x="143" y="135"/>
                      <a:pt x="142" y="135"/>
                    </a:cubicBezTo>
                    <a:cubicBezTo>
                      <a:pt x="138" y="135"/>
                      <a:pt x="132" y="136"/>
                      <a:pt x="130" y="138"/>
                    </a:cubicBezTo>
                    <a:cubicBezTo>
                      <a:pt x="127" y="140"/>
                      <a:pt x="123" y="144"/>
                      <a:pt x="121" y="149"/>
                    </a:cubicBezTo>
                    <a:cubicBezTo>
                      <a:pt x="119" y="146"/>
                      <a:pt x="116" y="144"/>
                      <a:pt x="113" y="142"/>
                    </a:cubicBezTo>
                    <a:cubicBezTo>
                      <a:pt x="112" y="141"/>
                      <a:pt x="110" y="141"/>
                      <a:pt x="108" y="141"/>
                    </a:cubicBezTo>
                    <a:cubicBezTo>
                      <a:pt x="101" y="141"/>
                      <a:pt x="93" y="146"/>
                      <a:pt x="88" y="151"/>
                    </a:cubicBezTo>
                    <a:cubicBezTo>
                      <a:pt x="88" y="147"/>
                      <a:pt x="89" y="143"/>
                      <a:pt x="89" y="140"/>
                    </a:cubicBezTo>
                    <a:cubicBezTo>
                      <a:pt x="89" y="134"/>
                      <a:pt x="83" y="130"/>
                      <a:pt x="80" y="127"/>
                    </a:cubicBezTo>
                    <a:cubicBezTo>
                      <a:pt x="78" y="126"/>
                      <a:pt x="76" y="126"/>
                      <a:pt x="74" y="126"/>
                    </a:cubicBezTo>
                    <a:cubicBezTo>
                      <a:pt x="70" y="126"/>
                      <a:pt x="65" y="128"/>
                      <a:pt x="60" y="131"/>
                    </a:cubicBezTo>
                    <a:cubicBezTo>
                      <a:pt x="62" y="125"/>
                      <a:pt x="62" y="120"/>
                      <a:pt x="59" y="115"/>
                    </a:cubicBezTo>
                    <a:cubicBezTo>
                      <a:pt x="56" y="109"/>
                      <a:pt x="50" y="108"/>
                      <a:pt x="43" y="107"/>
                    </a:cubicBezTo>
                    <a:cubicBezTo>
                      <a:pt x="46" y="103"/>
                      <a:pt x="49" y="97"/>
                      <a:pt x="50" y="93"/>
                    </a:cubicBezTo>
                    <a:cubicBezTo>
                      <a:pt x="51" y="86"/>
                      <a:pt x="45" y="79"/>
                      <a:pt x="39" y="75"/>
                    </a:cubicBezTo>
                    <a:cubicBezTo>
                      <a:pt x="43" y="73"/>
                      <a:pt x="47" y="68"/>
                      <a:pt x="49" y="62"/>
                    </a:cubicBezTo>
                    <a:cubicBezTo>
                      <a:pt x="51" y="56"/>
                      <a:pt x="50" y="52"/>
                      <a:pt x="48" y="47"/>
                    </a:cubicBezTo>
                    <a:cubicBezTo>
                      <a:pt x="51" y="47"/>
                      <a:pt x="54" y="45"/>
                      <a:pt x="56" y="42"/>
                    </a:cubicBezTo>
                    <a:cubicBezTo>
                      <a:pt x="61" y="36"/>
                      <a:pt x="62" y="31"/>
                      <a:pt x="62" y="26"/>
                    </a:cubicBezTo>
                    <a:cubicBezTo>
                      <a:pt x="63" y="26"/>
                      <a:pt x="64" y="26"/>
                      <a:pt x="64" y="26"/>
                    </a:cubicBezTo>
                    <a:cubicBezTo>
                      <a:pt x="67" y="26"/>
                      <a:pt x="70" y="25"/>
                      <a:pt x="73" y="21"/>
                    </a:cubicBezTo>
                    <a:cubicBezTo>
                      <a:pt x="74" y="19"/>
                      <a:pt x="75" y="18"/>
                      <a:pt x="76" y="17"/>
                    </a:cubicBezTo>
                    <a:cubicBezTo>
                      <a:pt x="75" y="17"/>
                      <a:pt x="75" y="17"/>
                      <a:pt x="75" y="17"/>
                    </a:cubicBezTo>
                    <a:cubicBezTo>
                      <a:pt x="73" y="17"/>
                      <a:pt x="71" y="17"/>
                      <a:pt x="69" y="17"/>
                    </a:cubicBezTo>
                    <a:cubicBezTo>
                      <a:pt x="69" y="17"/>
                      <a:pt x="69" y="17"/>
                      <a:pt x="69" y="17"/>
                    </a:cubicBezTo>
                    <a:cubicBezTo>
                      <a:pt x="68" y="18"/>
                      <a:pt x="66" y="19"/>
                      <a:pt x="65" y="19"/>
                    </a:cubicBezTo>
                    <a:cubicBezTo>
                      <a:pt x="63" y="19"/>
                      <a:pt x="62" y="18"/>
                      <a:pt x="60" y="17"/>
                    </a:cubicBezTo>
                    <a:cubicBezTo>
                      <a:pt x="60" y="17"/>
                      <a:pt x="61" y="16"/>
                      <a:pt x="61" y="16"/>
                    </a:cubicBezTo>
                    <a:cubicBezTo>
                      <a:pt x="57" y="15"/>
                      <a:pt x="52" y="14"/>
                      <a:pt x="47" y="13"/>
                    </a:cubicBezTo>
                    <a:moveTo>
                      <a:pt x="73" y="0"/>
                    </a:moveTo>
                    <a:cubicBezTo>
                      <a:pt x="73" y="0"/>
                      <a:pt x="73" y="0"/>
                      <a:pt x="72" y="0"/>
                    </a:cubicBezTo>
                    <a:cubicBezTo>
                      <a:pt x="72" y="0"/>
                      <a:pt x="72" y="1"/>
                      <a:pt x="72" y="1"/>
                    </a:cubicBezTo>
                    <a:cubicBezTo>
                      <a:pt x="74" y="1"/>
                      <a:pt x="76" y="2"/>
                      <a:pt x="78" y="3"/>
                    </a:cubicBezTo>
                    <a:cubicBezTo>
                      <a:pt x="78" y="2"/>
                      <a:pt x="78" y="2"/>
                      <a:pt x="77" y="2"/>
                    </a:cubicBezTo>
                    <a:cubicBezTo>
                      <a:pt x="77" y="1"/>
                      <a:pt x="76" y="1"/>
                      <a:pt x="76" y="1"/>
                    </a:cubicBezTo>
                    <a:cubicBezTo>
                      <a:pt x="75" y="1"/>
                      <a:pt x="75" y="1"/>
                      <a:pt x="75" y="1"/>
                    </a:cubicBezTo>
                    <a:cubicBezTo>
                      <a:pt x="75" y="0"/>
                      <a:pt x="74" y="0"/>
                      <a:pt x="7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866"/>
              <p:cNvSpPr>
                <a:spLocks noEditPoints="1"/>
              </p:cNvSpPr>
              <p:nvPr/>
            </p:nvSpPr>
            <p:spPr bwMode="auto">
              <a:xfrm>
                <a:off x="2718" y="3891"/>
                <a:ext cx="88" cy="104"/>
              </a:xfrm>
              <a:custGeom>
                <a:avLst/>
                <a:gdLst>
                  <a:gd name="T0" fmla="*/ 84 w 178"/>
                  <a:gd name="T1" fmla="*/ 190 h 212"/>
                  <a:gd name="T2" fmla="*/ 97 w 178"/>
                  <a:gd name="T3" fmla="*/ 188 h 212"/>
                  <a:gd name="T4" fmla="*/ 103 w 178"/>
                  <a:gd name="T5" fmla="*/ 198 h 212"/>
                  <a:gd name="T6" fmla="*/ 79 w 178"/>
                  <a:gd name="T7" fmla="*/ 186 h 212"/>
                  <a:gd name="T8" fmla="*/ 64 w 178"/>
                  <a:gd name="T9" fmla="*/ 167 h 212"/>
                  <a:gd name="T10" fmla="*/ 79 w 178"/>
                  <a:gd name="T11" fmla="*/ 186 h 212"/>
                  <a:gd name="T12" fmla="*/ 42 w 178"/>
                  <a:gd name="T13" fmla="*/ 135 h 212"/>
                  <a:gd name="T14" fmla="*/ 58 w 178"/>
                  <a:gd name="T15" fmla="*/ 144 h 212"/>
                  <a:gd name="T16" fmla="*/ 41 w 178"/>
                  <a:gd name="T17" fmla="*/ 129 h 212"/>
                  <a:gd name="T18" fmla="*/ 53 w 178"/>
                  <a:gd name="T19" fmla="*/ 112 h 212"/>
                  <a:gd name="T20" fmla="*/ 46 w 178"/>
                  <a:gd name="T21" fmla="*/ 93 h 212"/>
                  <a:gd name="T22" fmla="*/ 59 w 178"/>
                  <a:gd name="T23" fmla="*/ 67 h 212"/>
                  <a:gd name="T24" fmla="*/ 46 w 178"/>
                  <a:gd name="T25" fmla="*/ 93 h 212"/>
                  <a:gd name="T26" fmla="*/ 65 w 178"/>
                  <a:gd name="T27" fmla="*/ 58 h 212"/>
                  <a:gd name="T28" fmla="*/ 87 w 178"/>
                  <a:gd name="T29" fmla="*/ 41 h 212"/>
                  <a:gd name="T30" fmla="*/ 72 w 178"/>
                  <a:gd name="T31" fmla="*/ 58 h 212"/>
                  <a:gd name="T32" fmla="*/ 92 w 178"/>
                  <a:gd name="T33" fmla="*/ 38 h 212"/>
                  <a:gd name="T34" fmla="*/ 120 w 178"/>
                  <a:gd name="T35" fmla="*/ 25 h 212"/>
                  <a:gd name="T36" fmla="*/ 112 w 178"/>
                  <a:gd name="T37" fmla="*/ 42 h 212"/>
                  <a:gd name="T38" fmla="*/ 105 w 178"/>
                  <a:gd name="T39" fmla="*/ 44 h 212"/>
                  <a:gd name="T40" fmla="*/ 137 w 178"/>
                  <a:gd name="T41" fmla="*/ 32 h 212"/>
                  <a:gd name="T42" fmla="*/ 132 w 178"/>
                  <a:gd name="T43" fmla="*/ 24 h 212"/>
                  <a:gd name="T44" fmla="*/ 141 w 178"/>
                  <a:gd name="T45" fmla="*/ 32 h 212"/>
                  <a:gd name="T46" fmla="*/ 48 w 178"/>
                  <a:gd name="T47" fmla="*/ 15 h 212"/>
                  <a:gd name="T48" fmla="*/ 3 w 178"/>
                  <a:gd name="T49" fmla="*/ 107 h 212"/>
                  <a:gd name="T50" fmla="*/ 32 w 178"/>
                  <a:gd name="T51" fmla="*/ 187 h 212"/>
                  <a:gd name="T52" fmla="*/ 86 w 178"/>
                  <a:gd name="T53" fmla="*/ 211 h 212"/>
                  <a:gd name="T54" fmla="*/ 100 w 178"/>
                  <a:gd name="T55" fmla="*/ 212 h 212"/>
                  <a:gd name="T56" fmla="*/ 129 w 178"/>
                  <a:gd name="T57" fmla="*/ 207 h 212"/>
                  <a:gd name="T58" fmla="*/ 111 w 178"/>
                  <a:gd name="T59" fmla="*/ 200 h 212"/>
                  <a:gd name="T60" fmla="*/ 119 w 178"/>
                  <a:gd name="T61" fmla="*/ 195 h 212"/>
                  <a:gd name="T62" fmla="*/ 121 w 178"/>
                  <a:gd name="T63" fmla="*/ 189 h 212"/>
                  <a:gd name="T64" fmla="*/ 114 w 178"/>
                  <a:gd name="T65" fmla="*/ 188 h 212"/>
                  <a:gd name="T66" fmla="*/ 95 w 178"/>
                  <a:gd name="T67" fmla="*/ 180 h 212"/>
                  <a:gd name="T68" fmla="*/ 85 w 178"/>
                  <a:gd name="T69" fmla="*/ 180 h 212"/>
                  <a:gd name="T70" fmla="*/ 64 w 178"/>
                  <a:gd name="T71" fmla="*/ 161 h 212"/>
                  <a:gd name="T72" fmla="*/ 62 w 178"/>
                  <a:gd name="T73" fmla="*/ 138 h 212"/>
                  <a:gd name="T74" fmla="*/ 59 w 178"/>
                  <a:gd name="T75" fmla="*/ 113 h 212"/>
                  <a:gd name="T76" fmla="*/ 70 w 178"/>
                  <a:gd name="T77" fmla="*/ 90 h 212"/>
                  <a:gd name="T78" fmla="*/ 64 w 178"/>
                  <a:gd name="T79" fmla="*/ 64 h 212"/>
                  <a:gd name="T80" fmla="*/ 90 w 178"/>
                  <a:gd name="T81" fmla="*/ 56 h 212"/>
                  <a:gd name="T82" fmla="*/ 106 w 178"/>
                  <a:gd name="T83" fmla="*/ 50 h 212"/>
                  <a:gd name="T84" fmla="*/ 120 w 178"/>
                  <a:gd name="T85" fmla="*/ 44 h 212"/>
                  <a:gd name="T86" fmla="*/ 128 w 178"/>
                  <a:gd name="T87" fmla="*/ 35 h 212"/>
                  <a:gd name="T88" fmla="*/ 142 w 178"/>
                  <a:gd name="T89" fmla="*/ 38 h 212"/>
                  <a:gd name="T90" fmla="*/ 165 w 178"/>
                  <a:gd name="T91" fmla="*/ 53 h 212"/>
                  <a:gd name="T92" fmla="*/ 175 w 178"/>
                  <a:gd name="T93" fmla="*/ 56 h 212"/>
                  <a:gd name="T94" fmla="*/ 176 w 178"/>
                  <a:gd name="T95" fmla="*/ 49 h 212"/>
                  <a:gd name="T96" fmla="*/ 174 w 178"/>
                  <a:gd name="T97" fmla="*/ 49 h 212"/>
                  <a:gd name="T98" fmla="*/ 162 w 178"/>
                  <a:gd name="T99" fmla="*/ 42 h 212"/>
                  <a:gd name="T100" fmla="*/ 177 w 178"/>
                  <a:gd name="T101" fmla="*/ 38 h 212"/>
                  <a:gd name="T102" fmla="*/ 104 w 178"/>
                  <a:gd name="T103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8" h="212">
                    <a:moveTo>
                      <a:pt x="97" y="196"/>
                    </a:moveTo>
                    <a:cubicBezTo>
                      <a:pt x="92" y="194"/>
                      <a:pt x="88" y="192"/>
                      <a:pt x="84" y="190"/>
                    </a:cubicBezTo>
                    <a:cubicBezTo>
                      <a:pt x="86" y="187"/>
                      <a:pt x="88" y="186"/>
                      <a:pt x="90" y="186"/>
                    </a:cubicBezTo>
                    <a:cubicBezTo>
                      <a:pt x="93" y="186"/>
                      <a:pt x="95" y="186"/>
                      <a:pt x="97" y="188"/>
                    </a:cubicBezTo>
                    <a:cubicBezTo>
                      <a:pt x="102" y="189"/>
                      <a:pt x="103" y="194"/>
                      <a:pt x="104" y="198"/>
                    </a:cubicBezTo>
                    <a:cubicBezTo>
                      <a:pt x="104" y="198"/>
                      <a:pt x="103" y="198"/>
                      <a:pt x="103" y="198"/>
                    </a:cubicBezTo>
                    <a:cubicBezTo>
                      <a:pt x="101" y="197"/>
                      <a:pt x="99" y="196"/>
                      <a:pt x="97" y="196"/>
                    </a:cubicBezTo>
                    <a:moveTo>
                      <a:pt x="79" y="186"/>
                    </a:moveTo>
                    <a:cubicBezTo>
                      <a:pt x="71" y="182"/>
                      <a:pt x="64" y="176"/>
                      <a:pt x="58" y="168"/>
                    </a:cubicBezTo>
                    <a:cubicBezTo>
                      <a:pt x="60" y="167"/>
                      <a:pt x="62" y="167"/>
                      <a:pt x="64" y="167"/>
                    </a:cubicBezTo>
                    <a:cubicBezTo>
                      <a:pt x="68" y="167"/>
                      <a:pt x="71" y="169"/>
                      <a:pt x="76" y="173"/>
                    </a:cubicBezTo>
                    <a:cubicBezTo>
                      <a:pt x="80" y="177"/>
                      <a:pt x="80" y="181"/>
                      <a:pt x="79" y="186"/>
                    </a:cubicBezTo>
                    <a:moveTo>
                      <a:pt x="54" y="163"/>
                    </a:moveTo>
                    <a:cubicBezTo>
                      <a:pt x="48" y="155"/>
                      <a:pt x="44" y="146"/>
                      <a:pt x="42" y="135"/>
                    </a:cubicBezTo>
                    <a:cubicBezTo>
                      <a:pt x="42" y="135"/>
                      <a:pt x="43" y="135"/>
                      <a:pt x="43" y="135"/>
                    </a:cubicBezTo>
                    <a:cubicBezTo>
                      <a:pt x="49" y="135"/>
                      <a:pt x="57" y="141"/>
                      <a:pt x="58" y="144"/>
                    </a:cubicBezTo>
                    <a:cubicBezTo>
                      <a:pt x="61" y="150"/>
                      <a:pt x="59" y="159"/>
                      <a:pt x="54" y="163"/>
                    </a:cubicBezTo>
                    <a:moveTo>
                      <a:pt x="41" y="129"/>
                    </a:moveTo>
                    <a:cubicBezTo>
                      <a:pt x="40" y="120"/>
                      <a:pt x="41" y="110"/>
                      <a:pt x="44" y="100"/>
                    </a:cubicBezTo>
                    <a:cubicBezTo>
                      <a:pt x="48" y="103"/>
                      <a:pt x="52" y="106"/>
                      <a:pt x="53" y="112"/>
                    </a:cubicBezTo>
                    <a:cubicBezTo>
                      <a:pt x="55" y="119"/>
                      <a:pt x="47" y="125"/>
                      <a:pt x="41" y="129"/>
                    </a:cubicBezTo>
                    <a:moveTo>
                      <a:pt x="46" y="93"/>
                    </a:moveTo>
                    <a:cubicBezTo>
                      <a:pt x="47" y="91"/>
                      <a:pt x="47" y="89"/>
                      <a:pt x="48" y="88"/>
                    </a:cubicBezTo>
                    <a:cubicBezTo>
                      <a:pt x="51" y="80"/>
                      <a:pt x="55" y="73"/>
                      <a:pt x="59" y="67"/>
                    </a:cubicBezTo>
                    <a:cubicBezTo>
                      <a:pt x="60" y="68"/>
                      <a:pt x="62" y="70"/>
                      <a:pt x="63" y="71"/>
                    </a:cubicBezTo>
                    <a:cubicBezTo>
                      <a:pt x="74" y="86"/>
                      <a:pt x="58" y="93"/>
                      <a:pt x="46" y="93"/>
                    </a:cubicBezTo>
                    <a:moveTo>
                      <a:pt x="72" y="58"/>
                    </a:moveTo>
                    <a:cubicBezTo>
                      <a:pt x="69" y="58"/>
                      <a:pt x="67" y="58"/>
                      <a:pt x="65" y="58"/>
                    </a:cubicBezTo>
                    <a:cubicBezTo>
                      <a:pt x="72" y="50"/>
                      <a:pt x="78" y="44"/>
                      <a:pt x="85" y="39"/>
                    </a:cubicBezTo>
                    <a:cubicBezTo>
                      <a:pt x="86" y="40"/>
                      <a:pt x="86" y="40"/>
                      <a:pt x="87" y="41"/>
                    </a:cubicBezTo>
                    <a:cubicBezTo>
                      <a:pt x="88" y="44"/>
                      <a:pt x="86" y="49"/>
                      <a:pt x="86" y="52"/>
                    </a:cubicBezTo>
                    <a:cubicBezTo>
                      <a:pt x="84" y="57"/>
                      <a:pt x="78" y="58"/>
                      <a:pt x="72" y="58"/>
                    </a:cubicBezTo>
                    <a:moveTo>
                      <a:pt x="105" y="44"/>
                    </a:moveTo>
                    <a:cubicBezTo>
                      <a:pt x="101" y="44"/>
                      <a:pt x="95" y="41"/>
                      <a:pt x="92" y="38"/>
                    </a:cubicBezTo>
                    <a:cubicBezTo>
                      <a:pt x="92" y="37"/>
                      <a:pt x="92" y="36"/>
                      <a:pt x="91" y="35"/>
                    </a:cubicBezTo>
                    <a:cubicBezTo>
                      <a:pt x="101" y="30"/>
                      <a:pt x="111" y="26"/>
                      <a:pt x="120" y="25"/>
                    </a:cubicBezTo>
                    <a:cubicBezTo>
                      <a:pt x="120" y="27"/>
                      <a:pt x="119" y="28"/>
                      <a:pt x="119" y="30"/>
                    </a:cubicBezTo>
                    <a:cubicBezTo>
                      <a:pt x="119" y="35"/>
                      <a:pt x="116" y="39"/>
                      <a:pt x="112" y="42"/>
                    </a:cubicBezTo>
                    <a:cubicBezTo>
                      <a:pt x="111" y="42"/>
                      <a:pt x="110" y="42"/>
                      <a:pt x="109" y="43"/>
                    </a:cubicBezTo>
                    <a:cubicBezTo>
                      <a:pt x="108" y="43"/>
                      <a:pt x="106" y="44"/>
                      <a:pt x="105" y="44"/>
                    </a:cubicBezTo>
                    <a:moveTo>
                      <a:pt x="141" y="32"/>
                    </a:moveTo>
                    <a:cubicBezTo>
                      <a:pt x="140" y="32"/>
                      <a:pt x="138" y="32"/>
                      <a:pt x="137" y="32"/>
                    </a:cubicBezTo>
                    <a:cubicBezTo>
                      <a:pt x="132" y="31"/>
                      <a:pt x="130" y="28"/>
                      <a:pt x="129" y="24"/>
                    </a:cubicBezTo>
                    <a:cubicBezTo>
                      <a:pt x="130" y="24"/>
                      <a:pt x="131" y="24"/>
                      <a:pt x="132" y="24"/>
                    </a:cubicBezTo>
                    <a:cubicBezTo>
                      <a:pt x="139" y="24"/>
                      <a:pt x="145" y="25"/>
                      <a:pt x="151" y="26"/>
                    </a:cubicBezTo>
                    <a:cubicBezTo>
                      <a:pt x="148" y="30"/>
                      <a:pt x="145" y="32"/>
                      <a:pt x="141" y="32"/>
                    </a:cubicBezTo>
                    <a:moveTo>
                      <a:pt x="104" y="0"/>
                    </a:moveTo>
                    <a:cubicBezTo>
                      <a:pt x="87" y="0"/>
                      <a:pt x="68" y="4"/>
                      <a:pt x="48" y="15"/>
                    </a:cubicBezTo>
                    <a:cubicBezTo>
                      <a:pt x="30" y="25"/>
                      <a:pt x="7" y="50"/>
                      <a:pt x="0" y="87"/>
                    </a:cubicBezTo>
                    <a:cubicBezTo>
                      <a:pt x="2" y="93"/>
                      <a:pt x="3" y="100"/>
                      <a:pt x="3" y="107"/>
                    </a:cubicBezTo>
                    <a:cubicBezTo>
                      <a:pt x="3" y="114"/>
                      <a:pt x="2" y="122"/>
                      <a:pt x="0" y="129"/>
                    </a:cubicBezTo>
                    <a:cubicBezTo>
                      <a:pt x="4" y="155"/>
                      <a:pt x="16" y="175"/>
                      <a:pt x="32" y="187"/>
                    </a:cubicBezTo>
                    <a:cubicBezTo>
                      <a:pt x="46" y="198"/>
                      <a:pt x="60" y="204"/>
                      <a:pt x="72" y="208"/>
                    </a:cubicBezTo>
                    <a:cubicBezTo>
                      <a:pt x="77" y="209"/>
                      <a:pt x="82" y="210"/>
                      <a:pt x="86" y="211"/>
                    </a:cubicBezTo>
                    <a:cubicBezTo>
                      <a:pt x="89" y="211"/>
                      <a:pt x="92" y="211"/>
                      <a:pt x="94" y="212"/>
                    </a:cubicBezTo>
                    <a:cubicBezTo>
                      <a:pt x="96" y="212"/>
                      <a:pt x="98" y="212"/>
                      <a:pt x="100" y="212"/>
                    </a:cubicBezTo>
                    <a:cubicBezTo>
                      <a:pt x="100" y="212"/>
                      <a:pt x="100" y="212"/>
                      <a:pt x="101" y="212"/>
                    </a:cubicBezTo>
                    <a:cubicBezTo>
                      <a:pt x="115" y="212"/>
                      <a:pt x="125" y="208"/>
                      <a:pt x="129" y="207"/>
                    </a:cubicBezTo>
                    <a:cubicBezTo>
                      <a:pt x="128" y="205"/>
                      <a:pt x="127" y="203"/>
                      <a:pt x="126" y="202"/>
                    </a:cubicBezTo>
                    <a:cubicBezTo>
                      <a:pt x="121" y="202"/>
                      <a:pt x="116" y="201"/>
                      <a:pt x="111" y="200"/>
                    </a:cubicBezTo>
                    <a:cubicBezTo>
                      <a:pt x="112" y="197"/>
                      <a:pt x="113" y="194"/>
                      <a:pt x="117" y="194"/>
                    </a:cubicBezTo>
                    <a:cubicBezTo>
                      <a:pt x="117" y="194"/>
                      <a:pt x="118" y="194"/>
                      <a:pt x="119" y="195"/>
                    </a:cubicBezTo>
                    <a:cubicBezTo>
                      <a:pt x="120" y="195"/>
                      <a:pt x="123" y="197"/>
                      <a:pt x="125" y="198"/>
                    </a:cubicBezTo>
                    <a:cubicBezTo>
                      <a:pt x="123" y="195"/>
                      <a:pt x="122" y="192"/>
                      <a:pt x="121" y="189"/>
                    </a:cubicBezTo>
                    <a:cubicBezTo>
                      <a:pt x="121" y="189"/>
                      <a:pt x="120" y="189"/>
                      <a:pt x="120" y="189"/>
                    </a:cubicBezTo>
                    <a:cubicBezTo>
                      <a:pt x="117" y="188"/>
                      <a:pt x="115" y="188"/>
                      <a:pt x="114" y="188"/>
                    </a:cubicBezTo>
                    <a:cubicBezTo>
                      <a:pt x="111" y="188"/>
                      <a:pt x="109" y="189"/>
                      <a:pt x="108" y="191"/>
                    </a:cubicBezTo>
                    <a:cubicBezTo>
                      <a:pt x="105" y="186"/>
                      <a:pt x="101" y="182"/>
                      <a:pt x="95" y="180"/>
                    </a:cubicBezTo>
                    <a:cubicBezTo>
                      <a:pt x="93" y="179"/>
                      <a:pt x="91" y="179"/>
                      <a:pt x="90" y="179"/>
                    </a:cubicBezTo>
                    <a:cubicBezTo>
                      <a:pt x="88" y="179"/>
                      <a:pt x="86" y="180"/>
                      <a:pt x="85" y="180"/>
                    </a:cubicBezTo>
                    <a:cubicBezTo>
                      <a:pt x="85" y="175"/>
                      <a:pt x="83" y="170"/>
                      <a:pt x="78" y="167"/>
                    </a:cubicBezTo>
                    <a:cubicBezTo>
                      <a:pt x="73" y="163"/>
                      <a:pt x="69" y="161"/>
                      <a:pt x="64" y="161"/>
                    </a:cubicBezTo>
                    <a:cubicBezTo>
                      <a:pt x="64" y="161"/>
                      <a:pt x="63" y="161"/>
                      <a:pt x="62" y="161"/>
                    </a:cubicBezTo>
                    <a:cubicBezTo>
                      <a:pt x="66" y="154"/>
                      <a:pt x="67" y="144"/>
                      <a:pt x="62" y="138"/>
                    </a:cubicBezTo>
                    <a:cubicBezTo>
                      <a:pt x="60" y="136"/>
                      <a:pt x="55" y="132"/>
                      <a:pt x="49" y="130"/>
                    </a:cubicBezTo>
                    <a:cubicBezTo>
                      <a:pt x="55" y="126"/>
                      <a:pt x="59" y="120"/>
                      <a:pt x="59" y="113"/>
                    </a:cubicBezTo>
                    <a:cubicBezTo>
                      <a:pt x="59" y="107"/>
                      <a:pt x="56" y="102"/>
                      <a:pt x="52" y="99"/>
                    </a:cubicBezTo>
                    <a:cubicBezTo>
                      <a:pt x="60" y="98"/>
                      <a:pt x="68" y="96"/>
                      <a:pt x="70" y="90"/>
                    </a:cubicBezTo>
                    <a:cubicBezTo>
                      <a:pt x="71" y="85"/>
                      <a:pt x="74" y="78"/>
                      <a:pt x="71" y="73"/>
                    </a:cubicBezTo>
                    <a:cubicBezTo>
                      <a:pt x="70" y="71"/>
                      <a:pt x="66" y="67"/>
                      <a:pt x="64" y="64"/>
                    </a:cubicBezTo>
                    <a:cubicBezTo>
                      <a:pt x="67" y="64"/>
                      <a:pt x="70" y="65"/>
                      <a:pt x="73" y="65"/>
                    </a:cubicBezTo>
                    <a:cubicBezTo>
                      <a:pt x="80" y="65"/>
                      <a:pt x="87" y="63"/>
                      <a:pt x="90" y="56"/>
                    </a:cubicBezTo>
                    <a:cubicBezTo>
                      <a:pt x="92" y="53"/>
                      <a:pt x="93" y="49"/>
                      <a:pt x="93" y="46"/>
                    </a:cubicBezTo>
                    <a:cubicBezTo>
                      <a:pt x="97" y="48"/>
                      <a:pt x="102" y="50"/>
                      <a:pt x="106" y="50"/>
                    </a:cubicBezTo>
                    <a:cubicBezTo>
                      <a:pt x="107" y="50"/>
                      <a:pt x="107" y="50"/>
                      <a:pt x="107" y="50"/>
                    </a:cubicBezTo>
                    <a:cubicBezTo>
                      <a:pt x="110" y="50"/>
                      <a:pt x="118" y="47"/>
                      <a:pt x="120" y="44"/>
                    </a:cubicBezTo>
                    <a:cubicBezTo>
                      <a:pt x="123" y="40"/>
                      <a:pt x="124" y="35"/>
                      <a:pt x="125" y="31"/>
                    </a:cubicBezTo>
                    <a:cubicBezTo>
                      <a:pt x="125" y="32"/>
                      <a:pt x="126" y="34"/>
                      <a:pt x="128" y="35"/>
                    </a:cubicBezTo>
                    <a:cubicBezTo>
                      <a:pt x="130" y="37"/>
                      <a:pt x="136" y="37"/>
                      <a:pt x="139" y="38"/>
                    </a:cubicBezTo>
                    <a:cubicBezTo>
                      <a:pt x="140" y="38"/>
                      <a:pt x="141" y="38"/>
                      <a:pt x="142" y="38"/>
                    </a:cubicBezTo>
                    <a:cubicBezTo>
                      <a:pt x="147" y="38"/>
                      <a:pt x="150" y="36"/>
                      <a:pt x="153" y="33"/>
                    </a:cubicBezTo>
                    <a:cubicBezTo>
                      <a:pt x="154" y="41"/>
                      <a:pt x="159" y="49"/>
                      <a:pt x="165" y="53"/>
                    </a:cubicBezTo>
                    <a:cubicBezTo>
                      <a:pt x="167" y="54"/>
                      <a:pt x="169" y="55"/>
                      <a:pt x="171" y="55"/>
                    </a:cubicBezTo>
                    <a:cubicBezTo>
                      <a:pt x="172" y="56"/>
                      <a:pt x="173" y="56"/>
                      <a:pt x="175" y="56"/>
                    </a:cubicBezTo>
                    <a:cubicBezTo>
                      <a:pt x="175" y="56"/>
                      <a:pt x="176" y="56"/>
                      <a:pt x="176" y="56"/>
                    </a:cubicBezTo>
                    <a:cubicBezTo>
                      <a:pt x="176" y="53"/>
                      <a:pt x="176" y="51"/>
                      <a:pt x="176" y="49"/>
                    </a:cubicBezTo>
                    <a:cubicBezTo>
                      <a:pt x="176" y="49"/>
                      <a:pt x="176" y="49"/>
                      <a:pt x="176" y="49"/>
                    </a:cubicBezTo>
                    <a:cubicBezTo>
                      <a:pt x="175" y="49"/>
                      <a:pt x="174" y="49"/>
                      <a:pt x="174" y="49"/>
                    </a:cubicBezTo>
                    <a:cubicBezTo>
                      <a:pt x="173" y="49"/>
                      <a:pt x="173" y="49"/>
                      <a:pt x="173" y="49"/>
                    </a:cubicBezTo>
                    <a:cubicBezTo>
                      <a:pt x="168" y="49"/>
                      <a:pt x="165" y="47"/>
                      <a:pt x="162" y="42"/>
                    </a:cubicBezTo>
                    <a:cubicBezTo>
                      <a:pt x="161" y="38"/>
                      <a:pt x="159" y="33"/>
                      <a:pt x="159" y="28"/>
                    </a:cubicBezTo>
                    <a:cubicBezTo>
                      <a:pt x="165" y="31"/>
                      <a:pt x="172" y="34"/>
                      <a:pt x="177" y="38"/>
                    </a:cubicBezTo>
                    <a:cubicBezTo>
                      <a:pt x="177" y="35"/>
                      <a:pt x="177" y="31"/>
                      <a:pt x="178" y="28"/>
                    </a:cubicBezTo>
                    <a:cubicBezTo>
                      <a:pt x="163" y="15"/>
                      <a:pt x="136" y="0"/>
                      <a:pt x="10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867"/>
              <p:cNvSpPr>
                <a:spLocks noEditPoints="1"/>
              </p:cNvSpPr>
              <p:nvPr/>
            </p:nvSpPr>
            <p:spPr bwMode="auto">
              <a:xfrm>
                <a:off x="2775" y="3922"/>
                <a:ext cx="97" cy="101"/>
              </a:xfrm>
              <a:custGeom>
                <a:avLst/>
                <a:gdLst>
                  <a:gd name="T0" fmla="*/ 98 w 195"/>
                  <a:gd name="T1" fmla="*/ 190 h 205"/>
                  <a:gd name="T2" fmla="*/ 97 w 195"/>
                  <a:gd name="T3" fmla="*/ 190 h 205"/>
                  <a:gd name="T4" fmla="*/ 63 w 195"/>
                  <a:gd name="T5" fmla="*/ 178 h 205"/>
                  <a:gd name="T6" fmla="*/ 63 w 195"/>
                  <a:gd name="T7" fmla="*/ 178 h 205"/>
                  <a:gd name="T8" fmla="*/ 20 w 195"/>
                  <a:gd name="T9" fmla="*/ 107 h 205"/>
                  <a:gd name="T10" fmla="*/ 98 w 195"/>
                  <a:gd name="T11" fmla="*/ 28 h 205"/>
                  <a:gd name="T12" fmla="*/ 157 w 195"/>
                  <a:gd name="T13" fmla="*/ 61 h 205"/>
                  <a:gd name="T14" fmla="*/ 131 w 195"/>
                  <a:gd name="T15" fmla="*/ 183 h 205"/>
                  <a:gd name="T16" fmla="*/ 98 w 195"/>
                  <a:gd name="T17" fmla="*/ 190 h 205"/>
                  <a:gd name="T18" fmla="*/ 96 w 195"/>
                  <a:gd name="T19" fmla="*/ 0 h 205"/>
                  <a:gd name="T20" fmla="*/ 82 w 195"/>
                  <a:gd name="T21" fmla="*/ 1 h 205"/>
                  <a:gd name="T22" fmla="*/ 82 w 195"/>
                  <a:gd name="T23" fmla="*/ 6 h 205"/>
                  <a:gd name="T24" fmla="*/ 82 w 195"/>
                  <a:gd name="T25" fmla="*/ 12 h 205"/>
                  <a:gd name="T26" fmla="*/ 60 w 195"/>
                  <a:gd name="T27" fmla="*/ 13 h 205"/>
                  <a:gd name="T28" fmla="*/ 60 w 195"/>
                  <a:gd name="T29" fmla="*/ 8 h 205"/>
                  <a:gd name="T30" fmla="*/ 58 w 195"/>
                  <a:gd name="T31" fmla="*/ 8 h 205"/>
                  <a:gd name="T32" fmla="*/ 50 w 195"/>
                  <a:gd name="T33" fmla="*/ 13 h 205"/>
                  <a:gd name="T34" fmla="*/ 18 w 195"/>
                  <a:gd name="T35" fmla="*/ 46 h 205"/>
                  <a:gd name="T36" fmla="*/ 4 w 195"/>
                  <a:gd name="T37" fmla="*/ 122 h 205"/>
                  <a:gd name="T38" fmla="*/ 5 w 195"/>
                  <a:gd name="T39" fmla="*/ 126 h 205"/>
                  <a:gd name="T40" fmla="*/ 9 w 195"/>
                  <a:gd name="T41" fmla="*/ 135 h 205"/>
                  <a:gd name="T42" fmla="*/ 10 w 195"/>
                  <a:gd name="T43" fmla="*/ 139 h 205"/>
                  <a:gd name="T44" fmla="*/ 13 w 195"/>
                  <a:gd name="T45" fmla="*/ 144 h 205"/>
                  <a:gd name="T46" fmla="*/ 25 w 195"/>
                  <a:gd name="T47" fmla="*/ 162 h 205"/>
                  <a:gd name="T48" fmla="*/ 88 w 195"/>
                  <a:gd name="T49" fmla="*/ 203 h 205"/>
                  <a:gd name="T50" fmla="*/ 93 w 195"/>
                  <a:gd name="T51" fmla="*/ 204 h 205"/>
                  <a:gd name="T52" fmla="*/ 102 w 195"/>
                  <a:gd name="T53" fmla="*/ 205 h 205"/>
                  <a:gd name="T54" fmla="*/ 107 w 195"/>
                  <a:gd name="T55" fmla="*/ 205 h 205"/>
                  <a:gd name="T56" fmla="*/ 129 w 195"/>
                  <a:gd name="T57" fmla="*/ 202 h 205"/>
                  <a:gd name="T58" fmla="*/ 180 w 195"/>
                  <a:gd name="T59" fmla="*/ 157 h 205"/>
                  <a:gd name="T60" fmla="*/ 192 w 195"/>
                  <a:gd name="T61" fmla="*/ 121 h 205"/>
                  <a:gd name="T62" fmla="*/ 195 w 195"/>
                  <a:gd name="T63" fmla="*/ 101 h 205"/>
                  <a:gd name="T64" fmla="*/ 173 w 195"/>
                  <a:gd name="T65" fmla="*/ 38 h 205"/>
                  <a:gd name="T66" fmla="*/ 96 w 195"/>
                  <a:gd name="T67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5" h="205">
                    <a:moveTo>
                      <a:pt x="98" y="190"/>
                    </a:moveTo>
                    <a:cubicBezTo>
                      <a:pt x="98" y="190"/>
                      <a:pt x="97" y="190"/>
                      <a:pt x="97" y="190"/>
                    </a:cubicBezTo>
                    <a:cubicBezTo>
                      <a:pt x="85" y="190"/>
                      <a:pt x="74" y="184"/>
                      <a:pt x="63" y="178"/>
                    </a:cubicBezTo>
                    <a:cubicBezTo>
                      <a:pt x="63" y="178"/>
                      <a:pt x="63" y="178"/>
                      <a:pt x="63" y="178"/>
                    </a:cubicBezTo>
                    <a:cubicBezTo>
                      <a:pt x="56" y="173"/>
                      <a:pt x="19" y="149"/>
                      <a:pt x="20" y="107"/>
                    </a:cubicBezTo>
                    <a:cubicBezTo>
                      <a:pt x="21" y="85"/>
                      <a:pt x="53" y="28"/>
                      <a:pt x="98" y="28"/>
                    </a:cubicBezTo>
                    <a:cubicBezTo>
                      <a:pt x="116" y="28"/>
                      <a:pt x="136" y="37"/>
                      <a:pt x="157" y="61"/>
                    </a:cubicBezTo>
                    <a:cubicBezTo>
                      <a:pt x="193" y="102"/>
                      <a:pt x="163" y="170"/>
                      <a:pt x="131" y="183"/>
                    </a:cubicBezTo>
                    <a:cubicBezTo>
                      <a:pt x="121" y="187"/>
                      <a:pt x="108" y="190"/>
                      <a:pt x="98" y="190"/>
                    </a:cubicBezTo>
                    <a:moveTo>
                      <a:pt x="96" y="0"/>
                    </a:moveTo>
                    <a:cubicBezTo>
                      <a:pt x="91" y="0"/>
                      <a:pt x="87" y="0"/>
                      <a:pt x="82" y="1"/>
                    </a:cubicBezTo>
                    <a:cubicBezTo>
                      <a:pt x="82" y="3"/>
                      <a:pt x="82" y="4"/>
                      <a:pt x="82" y="6"/>
                    </a:cubicBezTo>
                    <a:cubicBezTo>
                      <a:pt x="82" y="10"/>
                      <a:pt x="82" y="12"/>
                      <a:pt x="82" y="12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60" y="13"/>
                      <a:pt x="60" y="11"/>
                      <a:pt x="60" y="8"/>
                    </a:cubicBezTo>
                    <a:cubicBezTo>
                      <a:pt x="59" y="8"/>
                      <a:pt x="59" y="8"/>
                      <a:pt x="58" y="8"/>
                    </a:cubicBezTo>
                    <a:cubicBezTo>
                      <a:pt x="55" y="10"/>
                      <a:pt x="53" y="11"/>
                      <a:pt x="50" y="13"/>
                    </a:cubicBezTo>
                    <a:cubicBezTo>
                      <a:pt x="37" y="21"/>
                      <a:pt x="26" y="32"/>
                      <a:pt x="18" y="46"/>
                    </a:cubicBezTo>
                    <a:cubicBezTo>
                      <a:pt x="0" y="76"/>
                      <a:pt x="0" y="110"/>
                      <a:pt x="4" y="122"/>
                    </a:cubicBezTo>
                    <a:cubicBezTo>
                      <a:pt x="4" y="123"/>
                      <a:pt x="5" y="125"/>
                      <a:pt x="5" y="126"/>
                    </a:cubicBezTo>
                    <a:cubicBezTo>
                      <a:pt x="6" y="129"/>
                      <a:pt x="7" y="132"/>
                      <a:pt x="9" y="135"/>
                    </a:cubicBezTo>
                    <a:cubicBezTo>
                      <a:pt x="9" y="136"/>
                      <a:pt x="9" y="137"/>
                      <a:pt x="10" y="139"/>
                    </a:cubicBezTo>
                    <a:cubicBezTo>
                      <a:pt x="11" y="140"/>
                      <a:pt x="12" y="142"/>
                      <a:pt x="13" y="144"/>
                    </a:cubicBezTo>
                    <a:cubicBezTo>
                      <a:pt x="16" y="149"/>
                      <a:pt x="19" y="155"/>
                      <a:pt x="25" y="162"/>
                    </a:cubicBezTo>
                    <a:cubicBezTo>
                      <a:pt x="37" y="179"/>
                      <a:pt x="55" y="196"/>
                      <a:pt x="88" y="203"/>
                    </a:cubicBezTo>
                    <a:cubicBezTo>
                      <a:pt x="90" y="204"/>
                      <a:pt x="91" y="204"/>
                      <a:pt x="93" y="204"/>
                    </a:cubicBezTo>
                    <a:cubicBezTo>
                      <a:pt x="96" y="205"/>
                      <a:pt x="99" y="205"/>
                      <a:pt x="102" y="205"/>
                    </a:cubicBezTo>
                    <a:cubicBezTo>
                      <a:pt x="104" y="205"/>
                      <a:pt x="106" y="205"/>
                      <a:pt x="107" y="205"/>
                    </a:cubicBezTo>
                    <a:cubicBezTo>
                      <a:pt x="115" y="204"/>
                      <a:pt x="122" y="203"/>
                      <a:pt x="129" y="202"/>
                    </a:cubicBezTo>
                    <a:cubicBezTo>
                      <a:pt x="151" y="197"/>
                      <a:pt x="169" y="178"/>
                      <a:pt x="180" y="157"/>
                    </a:cubicBezTo>
                    <a:cubicBezTo>
                      <a:pt x="184" y="148"/>
                      <a:pt x="190" y="136"/>
                      <a:pt x="192" y="121"/>
                    </a:cubicBezTo>
                    <a:cubicBezTo>
                      <a:pt x="194" y="115"/>
                      <a:pt x="195" y="108"/>
                      <a:pt x="195" y="101"/>
                    </a:cubicBezTo>
                    <a:cubicBezTo>
                      <a:pt x="195" y="81"/>
                      <a:pt x="190" y="59"/>
                      <a:pt x="173" y="38"/>
                    </a:cubicBezTo>
                    <a:cubicBezTo>
                      <a:pt x="161" y="22"/>
                      <a:pt x="132" y="0"/>
                      <a:pt x="9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868"/>
              <p:cNvSpPr>
                <a:spLocks noEditPoints="1"/>
              </p:cNvSpPr>
              <p:nvPr/>
            </p:nvSpPr>
            <p:spPr bwMode="auto">
              <a:xfrm>
                <a:off x="2712" y="3218"/>
                <a:ext cx="110" cy="103"/>
              </a:xfrm>
              <a:custGeom>
                <a:avLst/>
                <a:gdLst>
                  <a:gd name="T0" fmla="*/ 188 w 223"/>
                  <a:gd name="T1" fmla="*/ 181 h 209"/>
                  <a:gd name="T2" fmla="*/ 190 w 223"/>
                  <a:gd name="T3" fmla="*/ 191 h 209"/>
                  <a:gd name="T4" fmla="*/ 190 w 223"/>
                  <a:gd name="T5" fmla="*/ 179 h 209"/>
                  <a:gd name="T6" fmla="*/ 183 w 223"/>
                  <a:gd name="T7" fmla="*/ 177 h 209"/>
                  <a:gd name="T8" fmla="*/ 184 w 223"/>
                  <a:gd name="T9" fmla="*/ 176 h 209"/>
                  <a:gd name="T10" fmla="*/ 1 w 223"/>
                  <a:gd name="T11" fmla="*/ 124 h 209"/>
                  <a:gd name="T12" fmla="*/ 9 w 223"/>
                  <a:gd name="T13" fmla="*/ 139 h 209"/>
                  <a:gd name="T14" fmla="*/ 17 w 223"/>
                  <a:gd name="T15" fmla="*/ 109 h 209"/>
                  <a:gd name="T16" fmla="*/ 15 w 223"/>
                  <a:gd name="T17" fmla="*/ 114 h 209"/>
                  <a:gd name="T18" fmla="*/ 23 w 223"/>
                  <a:gd name="T19" fmla="*/ 129 h 209"/>
                  <a:gd name="T20" fmla="*/ 22 w 223"/>
                  <a:gd name="T21" fmla="*/ 111 h 209"/>
                  <a:gd name="T22" fmla="*/ 17 w 223"/>
                  <a:gd name="T23" fmla="*/ 109 h 209"/>
                  <a:gd name="T24" fmla="*/ 2 w 223"/>
                  <a:gd name="T25" fmla="*/ 117 h 209"/>
                  <a:gd name="T26" fmla="*/ 9 w 223"/>
                  <a:gd name="T27" fmla="*/ 111 h 209"/>
                  <a:gd name="T28" fmla="*/ 3 w 223"/>
                  <a:gd name="T29" fmla="*/ 108 h 209"/>
                  <a:gd name="T30" fmla="*/ 170 w 223"/>
                  <a:gd name="T31" fmla="*/ 189 h 209"/>
                  <a:gd name="T32" fmla="*/ 179 w 223"/>
                  <a:gd name="T33" fmla="*/ 186 h 209"/>
                  <a:gd name="T34" fmla="*/ 191 w 223"/>
                  <a:gd name="T35" fmla="*/ 149 h 209"/>
                  <a:gd name="T36" fmla="*/ 192 w 223"/>
                  <a:gd name="T37" fmla="*/ 119 h 209"/>
                  <a:gd name="T38" fmla="*/ 188 w 223"/>
                  <a:gd name="T39" fmla="*/ 112 h 209"/>
                  <a:gd name="T40" fmla="*/ 177 w 223"/>
                  <a:gd name="T41" fmla="*/ 82 h 209"/>
                  <a:gd name="T42" fmla="*/ 188 w 223"/>
                  <a:gd name="T43" fmla="*/ 112 h 209"/>
                  <a:gd name="T44" fmla="*/ 151 w 223"/>
                  <a:gd name="T45" fmla="*/ 76 h 209"/>
                  <a:gd name="T46" fmla="*/ 173 w 223"/>
                  <a:gd name="T47" fmla="*/ 77 h 209"/>
                  <a:gd name="T48" fmla="*/ 123 w 223"/>
                  <a:gd name="T49" fmla="*/ 69 h 209"/>
                  <a:gd name="T50" fmla="*/ 112 w 223"/>
                  <a:gd name="T51" fmla="*/ 51 h 209"/>
                  <a:gd name="T52" fmla="*/ 142 w 223"/>
                  <a:gd name="T53" fmla="*/ 58 h 209"/>
                  <a:gd name="T54" fmla="*/ 85 w 223"/>
                  <a:gd name="T55" fmla="*/ 65 h 209"/>
                  <a:gd name="T56" fmla="*/ 73 w 223"/>
                  <a:gd name="T57" fmla="*/ 58 h 209"/>
                  <a:gd name="T58" fmla="*/ 102 w 223"/>
                  <a:gd name="T59" fmla="*/ 51 h 209"/>
                  <a:gd name="T60" fmla="*/ 117 w 223"/>
                  <a:gd name="T61" fmla="*/ 0 h 209"/>
                  <a:gd name="T62" fmla="*/ 54 w 223"/>
                  <a:gd name="T63" fmla="*/ 23 h 209"/>
                  <a:gd name="T64" fmla="*/ 66 w 223"/>
                  <a:gd name="T65" fmla="*/ 58 h 209"/>
                  <a:gd name="T66" fmla="*/ 60 w 223"/>
                  <a:gd name="T67" fmla="*/ 79 h 209"/>
                  <a:gd name="T68" fmla="*/ 51 w 223"/>
                  <a:gd name="T69" fmla="*/ 82 h 209"/>
                  <a:gd name="T70" fmla="*/ 40 w 223"/>
                  <a:gd name="T71" fmla="*/ 78 h 209"/>
                  <a:gd name="T72" fmla="*/ 41 w 223"/>
                  <a:gd name="T73" fmla="*/ 90 h 209"/>
                  <a:gd name="T74" fmla="*/ 53 w 223"/>
                  <a:gd name="T75" fmla="*/ 89 h 209"/>
                  <a:gd name="T76" fmla="*/ 67 w 223"/>
                  <a:gd name="T77" fmla="*/ 82 h 209"/>
                  <a:gd name="T78" fmla="*/ 83 w 223"/>
                  <a:gd name="T79" fmla="*/ 72 h 209"/>
                  <a:gd name="T80" fmla="*/ 107 w 223"/>
                  <a:gd name="T81" fmla="*/ 54 h 209"/>
                  <a:gd name="T82" fmla="*/ 123 w 223"/>
                  <a:gd name="T83" fmla="*/ 76 h 209"/>
                  <a:gd name="T84" fmla="*/ 142 w 223"/>
                  <a:gd name="T85" fmla="*/ 67 h 209"/>
                  <a:gd name="T86" fmla="*/ 159 w 223"/>
                  <a:gd name="T87" fmla="*/ 87 h 209"/>
                  <a:gd name="T88" fmla="*/ 165 w 223"/>
                  <a:gd name="T89" fmla="*/ 103 h 209"/>
                  <a:gd name="T90" fmla="*/ 176 w 223"/>
                  <a:gd name="T91" fmla="*/ 135 h 209"/>
                  <a:gd name="T92" fmla="*/ 175 w 223"/>
                  <a:gd name="T93" fmla="*/ 159 h 209"/>
                  <a:gd name="T94" fmla="*/ 174 w 223"/>
                  <a:gd name="T95" fmla="*/ 178 h 209"/>
                  <a:gd name="T96" fmla="*/ 164 w 223"/>
                  <a:gd name="T97" fmla="*/ 189 h 209"/>
                  <a:gd name="T98" fmla="*/ 168 w 223"/>
                  <a:gd name="T99" fmla="*/ 209 h 209"/>
                  <a:gd name="T100" fmla="*/ 170 w 223"/>
                  <a:gd name="T101" fmla="*/ 208 h 209"/>
                  <a:gd name="T102" fmla="*/ 186 w 223"/>
                  <a:gd name="T103" fmla="*/ 196 h 209"/>
                  <a:gd name="T104" fmla="*/ 179 w 223"/>
                  <a:gd name="T105" fmla="*/ 166 h 209"/>
                  <a:gd name="T106" fmla="*/ 190 w 223"/>
                  <a:gd name="T107" fmla="*/ 156 h 209"/>
                  <a:gd name="T108" fmla="*/ 186 w 223"/>
                  <a:gd name="T109" fmla="*/ 172 h 209"/>
                  <a:gd name="T110" fmla="*/ 203 w 223"/>
                  <a:gd name="T111" fmla="*/ 175 h 209"/>
                  <a:gd name="T112" fmla="*/ 212 w 223"/>
                  <a:gd name="T113" fmla="*/ 75 h 209"/>
                  <a:gd name="T114" fmla="*/ 188 w 223"/>
                  <a:gd name="T115" fmla="*/ 27 h 209"/>
                  <a:gd name="T116" fmla="*/ 117 w 223"/>
                  <a:gd name="T117" fmla="*/ 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3" h="209">
                    <a:moveTo>
                      <a:pt x="190" y="179"/>
                    </a:moveTo>
                    <a:cubicBezTo>
                      <a:pt x="190" y="180"/>
                      <a:pt x="189" y="181"/>
                      <a:pt x="188" y="181"/>
                    </a:cubicBezTo>
                    <a:cubicBezTo>
                      <a:pt x="187" y="184"/>
                      <a:pt x="187" y="186"/>
                      <a:pt x="189" y="188"/>
                    </a:cubicBezTo>
                    <a:cubicBezTo>
                      <a:pt x="189" y="189"/>
                      <a:pt x="190" y="190"/>
                      <a:pt x="190" y="191"/>
                    </a:cubicBezTo>
                    <a:cubicBezTo>
                      <a:pt x="193" y="188"/>
                      <a:pt x="195" y="185"/>
                      <a:pt x="198" y="182"/>
                    </a:cubicBezTo>
                    <a:cubicBezTo>
                      <a:pt x="195" y="181"/>
                      <a:pt x="193" y="180"/>
                      <a:pt x="190" y="179"/>
                    </a:cubicBezTo>
                    <a:moveTo>
                      <a:pt x="184" y="176"/>
                    </a:moveTo>
                    <a:cubicBezTo>
                      <a:pt x="184" y="176"/>
                      <a:pt x="184" y="177"/>
                      <a:pt x="183" y="177"/>
                    </a:cubicBezTo>
                    <a:cubicBezTo>
                      <a:pt x="184" y="177"/>
                      <a:pt x="184" y="177"/>
                      <a:pt x="184" y="176"/>
                    </a:cubicBezTo>
                    <a:cubicBezTo>
                      <a:pt x="184" y="176"/>
                      <a:pt x="184" y="176"/>
                      <a:pt x="184" y="176"/>
                    </a:cubicBezTo>
                    <a:moveTo>
                      <a:pt x="12" y="119"/>
                    </a:moveTo>
                    <a:cubicBezTo>
                      <a:pt x="10" y="122"/>
                      <a:pt x="5" y="124"/>
                      <a:pt x="1" y="124"/>
                    </a:cubicBezTo>
                    <a:cubicBezTo>
                      <a:pt x="0" y="133"/>
                      <a:pt x="1" y="141"/>
                      <a:pt x="2" y="146"/>
                    </a:cubicBezTo>
                    <a:cubicBezTo>
                      <a:pt x="4" y="143"/>
                      <a:pt x="6" y="141"/>
                      <a:pt x="9" y="139"/>
                    </a:cubicBezTo>
                    <a:cubicBezTo>
                      <a:pt x="9" y="132"/>
                      <a:pt x="10" y="126"/>
                      <a:pt x="12" y="119"/>
                    </a:cubicBezTo>
                    <a:moveTo>
                      <a:pt x="17" y="109"/>
                    </a:moveTo>
                    <a:cubicBezTo>
                      <a:pt x="16" y="110"/>
                      <a:pt x="16" y="110"/>
                      <a:pt x="15" y="111"/>
                    </a:cubicBezTo>
                    <a:cubicBezTo>
                      <a:pt x="15" y="112"/>
                      <a:pt x="15" y="113"/>
                      <a:pt x="15" y="114"/>
                    </a:cubicBezTo>
                    <a:cubicBezTo>
                      <a:pt x="18" y="117"/>
                      <a:pt x="20" y="121"/>
                      <a:pt x="22" y="125"/>
                    </a:cubicBezTo>
                    <a:cubicBezTo>
                      <a:pt x="22" y="126"/>
                      <a:pt x="23" y="127"/>
                      <a:pt x="23" y="129"/>
                    </a:cubicBezTo>
                    <a:cubicBezTo>
                      <a:pt x="25" y="127"/>
                      <a:pt x="27" y="126"/>
                      <a:pt x="29" y="126"/>
                    </a:cubicBezTo>
                    <a:cubicBezTo>
                      <a:pt x="28" y="120"/>
                      <a:pt x="25" y="115"/>
                      <a:pt x="22" y="111"/>
                    </a:cubicBezTo>
                    <a:cubicBezTo>
                      <a:pt x="23" y="111"/>
                      <a:pt x="25" y="111"/>
                      <a:pt x="26" y="110"/>
                    </a:cubicBezTo>
                    <a:cubicBezTo>
                      <a:pt x="17" y="109"/>
                      <a:pt x="17" y="109"/>
                      <a:pt x="17" y="109"/>
                    </a:cubicBezTo>
                    <a:moveTo>
                      <a:pt x="3" y="108"/>
                    </a:moveTo>
                    <a:cubicBezTo>
                      <a:pt x="2" y="111"/>
                      <a:pt x="2" y="114"/>
                      <a:pt x="2" y="117"/>
                    </a:cubicBezTo>
                    <a:cubicBezTo>
                      <a:pt x="2" y="117"/>
                      <a:pt x="3" y="117"/>
                      <a:pt x="4" y="117"/>
                    </a:cubicBezTo>
                    <a:cubicBezTo>
                      <a:pt x="7" y="116"/>
                      <a:pt x="9" y="115"/>
                      <a:pt x="9" y="111"/>
                    </a:cubicBezTo>
                    <a:cubicBezTo>
                      <a:pt x="9" y="110"/>
                      <a:pt x="9" y="109"/>
                      <a:pt x="9" y="109"/>
                    </a:cubicBezTo>
                    <a:cubicBezTo>
                      <a:pt x="3" y="108"/>
                      <a:pt x="3" y="108"/>
                      <a:pt x="3" y="108"/>
                    </a:cubicBezTo>
                    <a:moveTo>
                      <a:pt x="169" y="201"/>
                    </a:moveTo>
                    <a:cubicBezTo>
                      <a:pt x="168" y="198"/>
                      <a:pt x="169" y="192"/>
                      <a:pt x="170" y="189"/>
                    </a:cubicBezTo>
                    <a:cubicBezTo>
                      <a:pt x="171" y="186"/>
                      <a:pt x="173" y="185"/>
                      <a:pt x="175" y="185"/>
                    </a:cubicBezTo>
                    <a:cubicBezTo>
                      <a:pt x="177" y="185"/>
                      <a:pt x="178" y="186"/>
                      <a:pt x="179" y="186"/>
                    </a:cubicBezTo>
                    <a:cubicBezTo>
                      <a:pt x="176" y="192"/>
                      <a:pt x="173" y="197"/>
                      <a:pt x="169" y="201"/>
                    </a:cubicBezTo>
                    <a:moveTo>
                      <a:pt x="191" y="149"/>
                    </a:moveTo>
                    <a:cubicBezTo>
                      <a:pt x="187" y="147"/>
                      <a:pt x="183" y="144"/>
                      <a:pt x="183" y="137"/>
                    </a:cubicBezTo>
                    <a:cubicBezTo>
                      <a:pt x="183" y="128"/>
                      <a:pt x="185" y="122"/>
                      <a:pt x="192" y="119"/>
                    </a:cubicBezTo>
                    <a:cubicBezTo>
                      <a:pt x="193" y="129"/>
                      <a:pt x="193" y="139"/>
                      <a:pt x="191" y="149"/>
                    </a:cubicBezTo>
                    <a:moveTo>
                      <a:pt x="188" y="112"/>
                    </a:moveTo>
                    <a:cubicBezTo>
                      <a:pt x="182" y="112"/>
                      <a:pt x="175" y="108"/>
                      <a:pt x="172" y="102"/>
                    </a:cubicBezTo>
                    <a:cubicBezTo>
                      <a:pt x="171" y="100"/>
                      <a:pt x="172" y="85"/>
                      <a:pt x="177" y="82"/>
                    </a:cubicBezTo>
                    <a:cubicBezTo>
                      <a:pt x="184" y="91"/>
                      <a:pt x="188" y="101"/>
                      <a:pt x="190" y="112"/>
                    </a:cubicBezTo>
                    <a:cubicBezTo>
                      <a:pt x="190" y="112"/>
                      <a:pt x="189" y="112"/>
                      <a:pt x="188" y="112"/>
                    </a:cubicBezTo>
                    <a:moveTo>
                      <a:pt x="160" y="80"/>
                    </a:moveTo>
                    <a:cubicBezTo>
                      <a:pt x="156" y="80"/>
                      <a:pt x="153" y="79"/>
                      <a:pt x="151" y="76"/>
                    </a:cubicBezTo>
                    <a:cubicBezTo>
                      <a:pt x="148" y="72"/>
                      <a:pt x="148" y="66"/>
                      <a:pt x="149" y="60"/>
                    </a:cubicBezTo>
                    <a:cubicBezTo>
                      <a:pt x="159" y="65"/>
                      <a:pt x="167" y="70"/>
                      <a:pt x="173" y="77"/>
                    </a:cubicBezTo>
                    <a:cubicBezTo>
                      <a:pt x="169" y="79"/>
                      <a:pt x="164" y="80"/>
                      <a:pt x="160" y="80"/>
                    </a:cubicBezTo>
                    <a:moveTo>
                      <a:pt x="123" y="69"/>
                    </a:moveTo>
                    <a:cubicBezTo>
                      <a:pt x="119" y="69"/>
                      <a:pt x="115" y="66"/>
                      <a:pt x="113" y="58"/>
                    </a:cubicBezTo>
                    <a:cubicBezTo>
                      <a:pt x="113" y="56"/>
                      <a:pt x="113" y="53"/>
                      <a:pt x="112" y="51"/>
                    </a:cubicBezTo>
                    <a:cubicBezTo>
                      <a:pt x="120" y="52"/>
                      <a:pt x="128" y="53"/>
                      <a:pt x="136" y="56"/>
                    </a:cubicBezTo>
                    <a:cubicBezTo>
                      <a:pt x="138" y="56"/>
                      <a:pt x="140" y="57"/>
                      <a:pt x="142" y="58"/>
                    </a:cubicBezTo>
                    <a:cubicBezTo>
                      <a:pt x="137" y="63"/>
                      <a:pt x="130" y="69"/>
                      <a:pt x="123" y="69"/>
                    </a:cubicBezTo>
                    <a:moveTo>
                      <a:pt x="85" y="65"/>
                    </a:moveTo>
                    <a:cubicBezTo>
                      <a:pt x="84" y="65"/>
                      <a:pt x="84" y="65"/>
                      <a:pt x="83" y="64"/>
                    </a:cubicBezTo>
                    <a:cubicBezTo>
                      <a:pt x="80" y="63"/>
                      <a:pt x="76" y="61"/>
                      <a:pt x="73" y="58"/>
                    </a:cubicBezTo>
                    <a:cubicBezTo>
                      <a:pt x="73" y="58"/>
                      <a:pt x="73" y="57"/>
                      <a:pt x="73" y="56"/>
                    </a:cubicBezTo>
                    <a:cubicBezTo>
                      <a:pt x="82" y="53"/>
                      <a:pt x="91" y="51"/>
                      <a:pt x="102" y="51"/>
                    </a:cubicBezTo>
                    <a:cubicBezTo>
                      <a:pt x="98" y="57"/>
                      <a:pt x="91" y="65"/>
                      <a:pt x="85" y="65"/>
                    </a:cubicBezTo>
                    <a:moveTo>
                      <a:pt x="117" y="0"/>
                    </a:moveTo>
                    <a:cubicBezTo>
                      <a:pt x="103" y="0"/>
                      <a:pt x="90" y="3"/>
                      <a:pt x="80" y="7"/>
                    </a:cubicBezTo>
                    <a:cubicBezTo>
                      <a:pt x="70" y="12"/>
                      <a:pt x="62" y="17"/>
                      <a:pt x="54" y="23"/>
                    </a:cubicBezTo>
                    <a:cubicBezTo>
                      <a:pt x="48" y="39"/>
                      <a:pt x="44" y="57"/>
                      <a:pt x="40" y="75"/>
                    </a:cubicBezTo>
                    <a:cubicBezTo>
                      <a:pt x="48" y="68"/>
                      <a:pt x="56" y="62"/>
                      <a:pt x="66" y="58"/>
                    </a:cubicBezTo>
                    <a:cubicBezTo>
                      <a:pt x="67" y="59"/>
                      <a:pt x="67" y="60"/>
                      <a:pt x="68" y="61"/>
                    </a:cubicBezTo>
                    <a:cubicBezTo>
                      <a:pt x="68" y="68"/>
                      <a:pt x="65" y="77"/>
                      <a:pt x="60" y="79"/>
                    </a:cubicBezTo>
                    <a:cubicBezTo>
                      <a:pt x="59" y="79"/>
                      <a:pt x="57" y="80"/>
                      <a:pt x="57" y="81"/>
                    </a:cubicBezTo>
                    <a:cubicBezTo>
                      <a:pt x="55" y="82"/>
                      <a:pt x="53" y="82"/>
                      <a:pt x="51" y="82"/>
                    </a:cubicBezTo>
                    <a:cubicBezTo>
                      <a:pt x="48" y="82"/>
                      <a:pt x="45" y="81"/>
                      <a:pt x="43" y="79"/>
                    </a:cubicBezTo>
                    <a:cubicBezTo>
                      <a:pt x="42" y="79"/>
                      <a:pt x="41" y="78"/>
                      <a:pt x="40" y="78"/>
                    </a:cubicBezTo>
                    <a:cubicBezTo>
                      <a:pt x="38" y="85"/>
                      <a:pt x="37" y="93"/>
                      <a:pt x="36" y="101"/>
                    </a:cubicBezTo>
                    <a:cubicBezTo>
                      <a:pt x="38" y="97"/>
                      <a:pt x="41" y="93"/>
                      <a:pt x="41" y="90"/>
                    </a:cubicBezTo>
                    <a:cubicBezTo>
                      <a:pt x="41" y="88"/>
                      <a:pt x="40" y="86"/>
                      <a:pt x="40" y="85"/>
                    </a:cubicBezTo>
                    <a:cubicBezTo>
                      <a:pt x="44" y="87"/>
                      <a:pt x="48" y="89"/>
                      <a:pt x="53" y="89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7" y="89"/>
                      <a:pt x="65" y="85"/>
                      <a:pt x="67" y="82"/>
                    </a:cubicBezTo>
                    <a:cubicBezTo>
                      <a:pt x="70" y="78"/>
                      <a:pt x="72" y="72"/>
                      <a:pt x="73" y="67"/>
                    </a:cubicBezTo>
                    <a:cubicBezTo>
                      <a:pt x="76" y="69"/>
                      <a:pt x="80" y="71"/>
                      <a:pt x="83" y="72"/>
                    </a:cubicBezTo>
                    <a:cubicBezTo>
                      <a:pt x="84" y="72"/>
                      <a:pt x="85" y="72"/>
                      <a:pt x="86" y="72"/>
                    </a:cubicBezTo>
                    <a:cubicBezTo>
                      <a:pt x="95" y="72"/>
                      <a:pt x="102" y="62"/>
                      <a:pt x="107" y="54"/>
                    </a:cubicBezTo>
                    <a:cubicBezTo>
                      <a:pt x="108" y="58"/>
                      <a:pt x="108" y="63"/>
                      <a:pt x="109" y="66"/>
                    </a:cubicBezTo>
                    <a:cubicBezTo>
                      <a:pt x="111" y="72"/>
                      <a:pt x="118" y="75"/>
                      <a:pt x="123" y="76"/>
                    </a:cubicBezTo>
                    <a:cubicBezTo>
                      <a:pt x="124" y="76"/>
                      <a:pt x="125" y="77"/>
                      <a:pt x="126" y="77"/>
                    </a:cubicBezTo>
                    <a:cubicBezTo>
                      <a:pt x="131" y="77"/>
                      <a:pt x="137" y="72"/>
                      <a:pt x="142" y="67"/>
                    </a:cubicBezTo>
                    <a:cubicBezTo>
                      <a:pt x="142" y="73"/>
                      <a:pt x="144" y="78"/>
                      <a:pt x="148" y="83"/>
                    </a:cubicBezTo>
                    <a:cubicBezTo>
                      <a:pt x="151" y="86"/>
                      <a:pt x="155" y="87"/>
                      <a:pt x="159" y="87"/>
                    </a:cubicBezTo>
                    <a:cubicBezTo>
                      <a:pt x="162" y="87"/>
                      <a:pt x="165" y="86"/>
                      <a:pt x="168" y="85"/>
                    </a:cubicBezTo>
                    <a:cubicBezTo>
                      <a:pt x="166" y="91"/>
                      <a:pt x="165" y="99"/>
                      <a:pt x="165" y="103"/>
                    </a:cubicBezTo>
                    <a:cubicBezTo>
                      <a:pt x="166" y="111"/>
                      <a:pt x="175" y="116"/>
                      <a:pt x="183" y="118"/>
                    </a:cubicBezTo>
                    <a:cubicBezTo>
                      <a:pt x="179" y="122"/>
                      <a:pt x="177" y="128"/>
                      <a:pt x="176" y="135"/>
                    </a:cubicBezTo>
                    <a:cubicBezTo>
                      <a:pt x="176" y="142"/>
                      <a:pt x="178" y="147"/>
                      <a:pt x="182" y="150"/>
                    </a:cubicBezTo>
                    <a:cubicBezTo>
                      <a:pt x="179" y="152"/>
                      <a:pt x="177" y="155"/>
                      <a:pt x="175" y="159"/>
                    </a:cubicBezTo>
                    <a:cubicBezTo>
                      <a:pt x="172" y="166"/>
                      <a:pt x="172" y="172"/>
                      <a:pt x="174" y="178"/>
                    </a:cubicBezTo>
                    <a:cubicBezTo>
                      <a:pt x="174" y="178"/>
                      <a:pt x="174" y="178"/>
                      <a:pt x="174" y="178"/>
                    </a:cubicBezTo>
                    <a:cubicBezTo>
                      <a:pt x="170" y="178"/>
                      <a:pt x="167" y="180"/>
                      <a:pt x="164" y="187"/>
                    </a:cubicBezTo>
                    <a:cubicBezTo>
                      <a:pt x="164" y="187"/>
                      <a:pt x="164" y="188"/>
                      <a:pt x="164" y="189"/>
                    </a:cubicBezTo>
                    <a:cubicBezTo>
                      <a:pt x="165" y="195"/>
                      <a:pt x="166" y="202"/>
                      <a:pt x="167" y="208"/>
                    </a:cubicBezTo>
                    <a:cubicBezTo>
                      <a:pt x="167" y="209"/>
                      <a:pt x="167" y="209"/>
                      <a:pt x="168" y="209"/>
                    </a:cubicBezTo>
                    <a:cubicBezTo>
                      <a:pt x="168" y="209"/>
                      <a:pt x="168" y="208"/>
                      <a:pt x="169" y="208"/>
                    </a:cubicBezTo>
                    <a:cubicBezTo>
                      <a:pt x="169" y="208"/>
                      <a:pt x="170" y="208"/>
                      <a:pt x="170" y="208"/>
                    </a:cubicBezTo>
                    <a:cubicBezTo>
                      <a:pt x="171" y="208"/>
                      <a:pt x="171" y="208"/>
                      <a:pt x="172" y="208"/>
                    </a:cubicBezTo>
                    <a:cubicBezTo>
                      <a:pt x="174" y="206"/>
                      <a:pt x="179" y="202"/>
                      <a:pt x="186" y="196"/>
                    </a:cubicBezTo>
                    <a:cubicBezTo>
                      <a:pt x="182" y="191"/>
                      <a:pt x="180" y="184"/>
                      <a:pt x="182" y="179"/>
                    </a:cubicBezTo>
                    <a:cubicBezTo>
                      <a:pt x="180" y="175"/>
                      <a:pt x="178" y="171"/>
                      <a:pt x="179" y="166"/>
                    </a:cubicBezTo>
                    <a:cubicBezTo>
                      <a:pt x="180" y="161"/>
                      <a:pt x="183" y="156"/>
                      <a:pt x="188" y="156"/>
                    </a:cubicBezTo>
                    <a:cubicBezTo>
                      <a:pt x="189" y="156"/>
                      <a:pt x="189" y="156"/>
                      <a:pt x="190" y="156"/>
                    </a:cubicBezTo>
                    <a:cubicBezTo>
                      <a:pt x="189" y="162"/>
                      <a:pt x="187" y="167"/>
                      <a:pt x="185" y="172"/>
                    </a:cubicBezTo>
                    <a:cubicBezTo>
                      <a:pt x="185" y="172"/>
                      <a:pt x="186" y="172"/>
                      <a:pt x="186" y="172"/>
                    </a:cubicBezTo>
                    <a:cubicBezTo>
                      <a:pt x="186" y="172"/>
                      <a:pt x="187" y="172"/>
                      <a:pt x="188" y="172"/>
                    </a:cubicBezTo>
                    <a:cubicBezTo>
                      <a:pt x="191" y="172"/>
                      <a:pt x="197" y="173"/>
                      <a:pt x="203" y="175"/>
                    </a:cubicBezTo>
                    <a:cubicBezTo>
                      <a:pt x="212" y="161"/>
                      <a:pt x="219" y="143"/>
                      <a:pt x="223" y="118"/>
                    </a:cubicBezTo>
                    <a:cubicBezTo>
                      <a:pt x="216" y="106"/>
                      <a:pt x="212" y="91"/>
                      <a:pt x="212" y="75"/>
                    </a:cubicBezTo>
                    <a:cubicBezTo>
                      <a:pt x="212" y="70"/>
                      <a:pt x="212" y="65"/>
                      <a:pt x="213" y="60"/>
                    </a:cubicBezTo>
                    <a:cubicBezTo>
                      <a:pt x="208" y="48"/>
                      <a:pt x="199" y="37"/>
                      <a:pt x="188" y="27"/>
                    </a:cubicBezTo>
                    <a:cubicBezTo>
                      <a:pt x="174" y="24"/>
                      <a:pt x="162" y="16"/>
                      <a:pt x="153" y="6"/>
                    </a:cubicBezTo>
                    <a:cubicBezTo>
                      <a:pt x="140" y="1"/>
                      <a:pt x="128" y="0"/>
                      <a:pt x="1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869"/>
              <p:cNvSpPr>
                <a:spLocks noEditPoints="1"/>
              </p:cNvSpPr>
              <p:nvPr/>
            </p:nvSpPr>
            <p:spPr bwMode="auto">
              <a:xfrm>
                <a:off x="2757" y="3303"/>
                <a:ext cx="98" cy="110"/>
              </a:xfrm>
              <a:custGeom>
                <a:avLst/>
                <a:gdLst>
                  <a:gd name="T0" fmla="*/ 12 w 199"/>
                  <a:gd name="T1" fmla="*/ 169 h 224"/>
                  <a:gd name="T2" fmla="*/ 19 w 199"/>
                  <a:gd name="T3" fmla="*/ 182 h 224"/>
                  <a:gd name="T4" fmla="*/ 19 w 199"/>
                  <a:gd name="T5" fmla="*/ 167 h 224"/>
                  <a:gd name="T6" fmla="*/ 72 w 199"/>
                  <a:gd name="T7" fmla="*/ 187 h 224"/>
                  <a:gd name="T8" fmla="*/ 55 w 199"/>
                  <a:gd name="T9" fmla="*/ 174 h 224"/>
                  <a:gd name="T10" fmla="*/ 72 w 199"/>
                  <a:gd name="T11" fmla="*/ 187 h 224"/>
                  <a:gd name="T12" fmla="*/ 78 w 199"/>
                  <a:gd name="T13" fmla="*/ 188 h 224"/>
                  <a:gd name="T14" fmla="*/ 91 w 199"/>
                  <a:gd name="T15" fmla="*/ 173 h 224"/>
                  <a:gd name="T16" fmla="*/ 80 w 199"/>
                  <a:gd name="T17" fmla="*/ 188 h 224"/>
                  <a:gd name="T18" fmla="*/ 118 w 199"/>
                  <a:gd name="T19" fmla="*/ 158 h 224"/>
                  <a:gd name="T20" fmla="*/ 133 w 199"/>
                  <a:gd name="T21" fmla="*/ 160 h 224"/>
                  <a:gd name="T22" fmla="*/ 17 w 199"/>
                  <a:gd name="T23" fmla="*/ 159 h 224"/>
                  <a:gd name="T24" fmla="*/ 8 w 199"/>
                  <a:gd name="T25" fmla="*/ 146 h 224"/>
                  <a:gd name="T26" fmla="*/ 17 w 199"/>
                  <a:gd name="T27" fmla="*/ 159 h 224"/>
                  <a:gd name="T28" fmla="*/ 143 w 199"/>
                  <a:gd name="T29" fmla="*/ 127 h 224"/>
                  <a:gd name="T30" fmla="*/ 150 w 199"/>
                  <a:gd name="T31" fmla="*/ 128 h 224"/>
                  <a:gd name="T32" fmla="*/ 137 w 199"/>
                  <a:gd name="T33" fmla="*/ 154 h 224"/>
                  <a:gd name="T34" fmla="*/ 146 w 199"/>
                  <a:gd name="T35" fmla="*/ 96 h 224"/>
                  <a:gd name="T36" fmla="*/ 156 w 199"/>
                  <a:gd name="T37" fmla="*/ 89 h 224"/>
                  <a:gd name="T38" fmla="*/ 153 w 199"/>
                  <a:gd name="T39" fmla="*/ 117 h 224"/>
                  <a:gd name="T40" fmla="*/ 140 w 199"/>
                  <a:gd name="T41" fmla="*/ 71 h 224"/>
                  <a:gd name="T42" fmla="*/ 144 w 199"/>
                  <a:gd name="T43" fmla="*/ 55 h 224"/>
                  <a:gd name="T44" fmla="*/ 156 w 199"/>
                  <a:gd name="T45" fmla="*/ 82 h 224"/>
                  <a:gd name="T46" fmla="*/ 139 w 199"/>
                  <a:gd name="T47" fmla="*/ 44 h 224"/>
                  <a:gd name="T48" fmla="*/ 128 w 199"/>
                  <a:gd name="T49" fmla="*/ 25 h 224"/>
                  <a:gd name="T50" fmla="*/ 139 w 199"/>
                  <a:gd name="T51" fmla="*/ 44 h 224"/>
                  <a:gd name="T52" fmla="*/ 97 w 199"/>
                  <a:gd name="T53" fmla="*/ 16 h 224"/>
                  <a:gd name="T54" fmla="*/ 98 w 199"/>
                  <a:gd name="T55" fmla="*/ 7 h 224"/>
                  <a:gd name="T56" fmla="*/ 122 w 199"/>
                  <a:gd name="T57" fmla="*/ 20 h 224"/>
                  <a:gd name="T58" fmla="*/ 107 w 199"/>
                  <a:gd name="T59" fmla="*/ 24 h 224"/>
                  <a:gd name="T60" fmla="*/ 96 w 199"/>
                  <a:gd name="T61" fmla="*/ 0 h 224"/>
                  <a:gd name="T62" fmla="*/ 93 w 199"/>
                  <a:gd name="T63" fmla="*/ 0 h 224"/>
                  <a:gd name="T64" fmla="*/ 92 w 199"/>
                  <a:gd name="T65" fmla="*/ 4 h 224"/>
                  <a:gd name="T66" fmla="*/ 90 w 199"/>
                  <a:gd name="T67" fmla="*/ 7 h 224"/>
                  <a:gd name="T68" fmla="*/ 100 w 199"/>
                  <a:gd name="T69" fmla="*/ 28 h 224"/>
                  <a:gd name="T70" fmla="*/ 122 w 199"/>
                  <a:gd name="T71" fmla="*/ 27 h 224"/>
                  <a:gd name="T72" fmla="*/ 135 w 199"/>
                  <a:gd name="T73" fmla="*/ 50 h 224"/>
                  <a:gd name="T74" fmla="*/ 140 w 199"/>
                  <a:gd name="T75" fmla="*/ 50 h 224"/>
                  <a:gd name="T76" fmla="*/ 136 w 199"/>
                  <a:gd name="T77" fmla="*/ 77 h 224"/>
                  <a:gd name="T78" fmla="*/ 140 w 199"/>
                  <a:gd name="T79" fmla="*/ 95 h 224"/>
                  <a:gd name="T80" fmla="*/ 139 w 199"/>
                  <a:gd name="T81" fmla="*/ 121 h 224"/>
                  <a:gd name="T82" fmla="*/ 126 w 199"/>
                  <a:gd name="T83" fmla="*/ 132 h 224"/>
                  <a:gd name="T84" fmla="*/ 123 w 199"/>
                  <a:gd name="T85" fmla="*/ 151 h 224"/>
                  <a:gd name="T86" fmla="*/ 106 w 199"/>
                  <a:gd name="T87" fmla="*/ 173 h 224"/>
                  <a:gd name="T88" fmla="*/ 91 w 199"/>
                  <a:gd name="T89" fmla="*/ 166 h 224"/>
                  <a:gd name="T90" fmla="*/ 62 w 199"/>
                  <a:gd name="T91" fmla="*/ 169 h 224"/>
                  <a:gd name="T92" fmla="*/ 47 w 199"/>
                  <a:gd name="T93" fmla="*/ 170 h 224"/>
                  <a:gd name="T94" fmla="*/ 28 w 199"/>
                  <a:gd name="T95" fmla="*/ 157 h 224"/>
                  <a:gd name="T96" fmla="*/ 20 w 199"/>
                  <a:gd name="T97" fmla="*/ 145 h 224"/>
                  <a:gd name="T98" fmla="*/ 0 w 199"/>
                  <a:gd name="T99" fmla="*/ 145 h 224"/>
                  <a:gd name="T100" fmla="*/ 8 w 199"/>
                  <a:gd name="T101" fmla="*/ 165 h 224"/>
                  <a:gd name="T102" fmla="*/ 22 w 199"/>
                  <a:gd name="T103" fmla="*/ 161 h 224"/>
                  <a:gd name="T104" fmla="*/ 26 w 199"/>
                  <a:gd name="T105" fmla="*/ 162 h 224"/>
                  <a:gd name="T106" fmla="*/ 29 w 199"/>
                  <a:gd name="T107" fmla="*/ 162 h 224"/>
                  <a:gd name="T108" fmla="*/ 40 w 199"/>
                  <a:gd name="T109" fmla="*/ 177 h 224"/>
                  <a:gd name="T110" fmla="*/ 26 w 199"/>
                  <a:gd name="T111" fmla="*/ 191 h 224"/>
                  <a:gd name="T112" fmla="*/ 96 w 199"/>
                  <a:gd name="T113" fmla="*/ 224 h 224"/>
                  <a:gd name="T114" fmla="*/ 196 w 199"/>
                  <a:gd name="T115" fmla="*/ 107 h 224"/>
                  <a:gd name="T116" fmla="*/ 96 w 199"/>
                  <a:gd name="T117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99" h="224">
                    <a:moveTo>
                      <a:pt x="17" y="166"/>
                    </a:moveTo>
                    <a:cubicBezTo>
                      <a:pt x="15" y="166"/>
                      <a:pt x="13" y="167"/>
                      <a:pt x="12" y="169"/>
                    </a:cubicBezTo>
                    <a:cubicBezTo>
                      <a:pt x="12" y="170"/>
                      <a:pt x="11" y="170"/>
                      <a:pt x="11" y="171"/>
                    </a:cubicBezTo>
                    <a:cubicBezTo>
                      <a:pt x="13" y="174"/>
                      <a:pt x="16" y="178"/>
                      <a:pt x="19" y="182"/>
                    </a:cubicBezTo>
                    <a:cubicBezTo>
                      <a:pt x="20" y="178"/>
                      <a:pt x="21" y="173"/>
                      <a:pt x="21" y="168"/>
                    </a:cubicBezTo>
                    <a:cubicBezTo>
                      <a:pt x="20" y="168"/>
                      <a:pt x="19" y="167"/>
                      <a:pt x="19" y="167"/>
                    </a:cubicBezTo>
                    <a:cubicBezTo>
                      <a:pt x="18" y="167"/>
                      <a:pt x="18" y="166"/>
                      <a:pt x="17" y="166"/>
                    </a:cubicBezTo>
                    <a:moveTo>
                      <a:pt x="72" y="187"/>
                    </a:moveTo>
                    <a:cubicBezTo>
                      <a:pt x="63" y="186"/>
                      <a:pt x="54" y="183"/>
                      <a:pt x="46" y="180"/>
                    </a:cubicBezTo>
                    <a:cubicBezTo>
                      <a:pt x="49" y="177"/>
                      <a:pt x="51" y="174"/>
                      <a:pt x="55" y="174"/>
                    </a:cubicBezTo>
                    <a:cubicBezTo>
                      <a:pt x="56" y="174"/>
                      <a:pt x="57" y="174"/>
                      <a:pt x="58" y="174"/>
                    </a:cubicBezTo>
                    <a:cubicBezTo>
                      <a:pt x="66" y="177"/>
                      <a:pt x="70" y="180"/>
                      <a:pt x="72" y="187"/>
                    </a:cubicBezTo>
                    <a:moveTo>
                      <a:pt x="80" y="188"/>
                    </a:moveTo>
                    <a:cubicBezTo>
                      <a:pt x="80" y="188"/>
                      <a:pt x="79" y="188"/>
                      <a:pt x="78" y="188"/>
                    </a:cubicBezTo>
                    <a:cubicBezTo>
                      <a:pt x="79" y="181"/>
                      <a:pt x="84" y="174"/>
                      <a:pt x="91" y="173"/>
                    </a:cubicBezTo>
                    <a:cubicBezTo>
                      <a:pt x="91" y="173"/>
                      <a:pt x="91" y="173"/>
                      <a:pt x="91" y="173"/>
                    </a:cubicBezTo>
                    <a:cubicBezTo>
                      <a:pt x="95" y="173"/>
                      <a:pt x="106" y="177"/>
                      <a:pt x="107" y="182"/>
                    </a:cubicBezTo>
                    <a:cubicBezTo>
                      <a:pt x="98" y="186"/>
                      <a:pt x="89" y="188"/>
                      <a:pt x="80" y="188"/>
                    </a:cubicBezTo>
                    <a:moveTo>
                      <a:pt x="112" y="179"/>
                    </a:moveTo>
                    <a:cubicBezTo>
                      <a:pt x="112" y="172"/>
                      <a:pt x="112" y="161"/>
                      <a:pt x="118" y="158"/>
                    </a:cubicBezTo>
                    <a:cubicBezTo>
                      <a:pt x="120" y="158"/>
                      <a:pt x="122" y="157"/>
                      <a:pt x="123" y="157"/>
                    </a:cubicBezTo>
                    <a:cubicBezTo>
                      <a:pt x="127" y="157"/>
                      <a:pt x="130" y="159"/>
                      <a:pt x="133" y="160"/>
                    </a:cubicBezTo>
                    <a:cubicBezTo>
                      <a:pt x="127" y="169"/>
                      <a:pt x="120" y="175"/>
                      <a:pt x="112" y="179"/>
                    </a:cubicBezTo>
                    <a:moveTo>
                      <a:pt x="17" y="159"/>
                    </a:moveTo>
                    <a:cubicBezTo>
                      <a:pt x="13" y="155"/>
                      <a:pt x="9" y="151"/>
                      <a:pt x="6" y="147"/>
                    </a:cubicBezTo>
                    <a:cubicBezTo>
                      <a:pt x="7" y="146"/>
                      <a:pt x="7" y="146"/>
                      <a:pt x="8" y="146"/>
                    </a:cubicBezTo>
                    <a:cubicBezTo>
                      <a:pt x="11" y="146"/>
                      <a:pt x="15" y="148"/>
                      <a:pt x="17" y="150"/>
                    </a:cubicBezTo>
                    <a:cubicBezTo>
                      <a:pt x="20" y="153"/>
                      <a:pt x="19" y="156"/>
                      <a:pt x="17" y="159"/>
                    </a:cubicBezTo>
                    <a:moveTo>
                      <a:pt x="137" y="154"/>
                    </a:moveTo>
                    <a:cubicBezTo>
                      <a:pt x="131" y="144"/>
                      <a:pt x="127" y="127"/>
                      <a:pt x="143" y="127"/>
                    </a:cubicBezTo>
                    <a:cubicBezTo>
                      <a:pt x="143" y="127"/>
                      <a:pt x="144" y="127"/>
                      <a:pt x="144" y="127"/>
                    </a:cubicBezTo>
                    <a:cubicBezTo>
                      <a:pt x="146" y="127"/>
                      <a:pt x="148" y="127"/>
                      <a:pt x="150" y="128"/>
                    </a:cubicBezTo>
                    <a:cubicBezTo>
                      <a:pt x="147" y="135"/>
                      <a:pt x="144" y="142"/>
                      <a:pt x="140" y="149"/>
                    </a:cubicBezTo>
                    <a:cubicBezTo>
                      <a:pt x="139" y="151"/>
                      <a:pt x="138" y="153"/>
                      <a:pt x="137" y="154"/>
                    </a:cubicBezTo>
                    <a:moveTo>
                      <a:pt x="153" y="117"/>
                    </a:moveTo>
                    <a:cubicBezTo>
                      <a:pt x="148" y="111"/>
                      <a:pt x="142" y="102"/>
                      <a:pt x="146" y="96"/>
                    </a:cubicBezTo>
                    <a:cubicBezTo>
                      <a:pt x="148" y="94"/>
                      <a:pt x="151" y="90"/>
                      <a:pt x="154" y="89"/>
                    </a:cubicBezTo>
                    <a:cubicBezTo>
                      <a:pt x="155" y="89"/>
                      <a:pt x="155" y="89"/>
                      <a:pt x="156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7" y="98"/>
                      <a:pt x="156" y="107"/>
                      <a:pt x="153" y="117"/>
                    </a:cubicBezTo>
                    <a:moveTo>
                      <a:pt x="153" y="83"/>
                    </a:moveTo>
                    <a:cubicBezTo>
                      <a:pt x="147" y="81"/>
                      <a:pt x="140" y="76"/>
                      <a:pt x="140" y="71"/>
                    </a:cubicBezTo>
                    <a:cubicBezTo>
                      <a:pt x="140" y="70"/>
                      <a:pt x="139" y="69"/>
                      <a:pt x="139" y="67"/>
                    </a:cubicBezTo>
                    <a:cubicBezTo>
                      <a:pt x="139" y="62"/>
                      <a:pt x="140" y="58"/>
                      <a:pt x="144" y="55"/>
                    </a:cubicBezTo>
                    <a:cubicBezTo>
                      <a:pt x="145" y="53"/>
                      <a:pt x="146" y="52"/>
                      <a:pt x="147" y="51"/>
                    </a:cubicBezTo>
                    <a:cubicBezTo>
                      <a:pt x="152" y="60"/>
                      <a:pt x="155" y="71"/>
                      <a:pt x="156" y="82"/>
                    </a:cubicBezTo>
                    <a:cubicBezTo>
                      <a:pt x="155" y="82"/>
                      <a:pt x="154" y="82"/>
                      <a:pt x="153" y="83"/>
                    </a:cubicBezTo>
                    <a:moveTo>
                      <a:pt x="139" y="44"/>
                    </a:moveTo>
                    <a:cubicBezTo>
                      <a:pt x="137" y="44"/>
                      <a:pt x="135" y="43"/>
                      <a:pt x="132" y="40"/>
                    </a:cubicBezTo>
                    <a:cubicBezTo>
                      <a:pt x="127" y="35"/>
                      <a:pt x="127" y="31"/>
                      <a:pt x="128" y="25"/>
                    </a:cubicBezTo>
                    <a:cubicBezTo>
                      <a:pt x="134" y="30"/>
                      <a:pt x="139" y="36"/>
                      <a:pt x="143" y="43"/>
                    </a:cubicBezTo>
                    <a:cubicBezTo>
                      <a:pt x="142" y="43"/>
                      <a:pt x="141" y="44"/>
                      <a:pt x="139" y="44"/>
                    </a:cubicBezTo>
                    <a:moveTo>
                      <a:pt x="98" y="19"/>
                    </a:moveTo>
                    <a:cubicBezTo>
                      <a:pt x="98" y="18"/>
                      <a:pt x="97" y="17"/>
                      <a:pt x="97" y="16"/>
                    </a:cubicBezTo>
                    <a:cubicBezTo>
                      <a:pt x="95" y="14"/>
                      <a:pt x="95" y="12"/>
                      <a:pt x="96" y="9"/>
                    </a:cubicBezTo>
                    <a:cubicBezTo>
                      <a:pt x="97" y="9"/>
                      <a:pt x="98" y="8"/>
                      <a:pt x="98" y="7"/>
                    </a:cubicBezTo>
                    <a:cubicBezTo>
                      <a:pt x="101" y="8"/>
                      <a:pt x="103" y="9"/>
                      <a:pt x="106" y="10"/>
                    </a:cubicBezTo>
                    <a:cubicBezTo>
                      <a:pt x="112" y="12"/>
                      <a:pt x="117" y="16"/>
                      <a:pt x="122" y="20"/>
                    </a:cubicBezTo>
                    <a:cubicBezTo>
                      <a:pt x="119" y="22"/>
                      <a:pt x="114" y="23"/>
                      <a:pt x="110" y="24"/>
                    </a:cubicBezTo>
                    <a:cubicBezTo>
                      <a:pt x="109" y="24"/>
                      <a:pt x="108" y="24"/>
                      <a:pt x="107" y="24"/>
                    </a:cubicBezTo>
                    <a:cubicBezTo>
                      <a:pt x="103" y="24"/>
                      <a:pt x="101" y="22"/>
                      <a:pt x="98" y="19"/>
                    </a:cubicBezTo>
                    <a:moveTo>
                      <a:pt x="96" y="0"/>
                    </a:moveTo>
                    <a:cubicBezTo>
                      <a:pt x="95" y="0"/>
                      <a:pt x="94" y="0"/>
                      <a:pt x="94" y="0"/>
                    </a:cubicBezTo>
                    <a:cubicBezTo>
                      <a:pt x="94" y="0"/>
                      <a:pt x="93" y="0"/>
                      <a:pt x="93" y="0"/>
                    </a:cubicBezTo>
                    <a:cubicBezTo>
                      <a:pt x="91" y="0"/>
                      <a:pt x="91" y="3"/>
                      <a:pt x="92" y="4"/>
                    </a:cubicBezTo>
                    <a:cubicBezTo>
                      <a:pt x="92" y="4"/>
                      <a:pt x="92" y="4"/>
                      <a:pt x="92" y="4"/>
                    </a:cubicBezTo>
                    <a:cubicBezTo>
                      <a:pt x="92" y="5"/>
                      <a:pt x="92" y="5"/>
                      <a:pt x="91" y="5"/>
                    </a:cubicBezTo>
                    <a:cubicBezTo>
                      <a:pt x="91" y="6"/>
                      <a:pt x="91" y="6"/>
                      <a:pt x="90" y="7"/>
                    </a:cubicBezTo>
                    <a:cubicBezTo>
                      <a:pt x="88" y="12"/>
                      <a:pt x="90" y="19"/>
                      <a:pt x="94" y="24"/>
                    </a:cubicBezTo>
                    <a:cubicBezTo>
                      <a:pt x="96" y="26"/>
                      <a:pt x="98" y="27"/>
                      <a:pt x="100" y="28"/>
                    </a:cubicBezTo>
                    <a:cubicBezTo>
                      <a:pt x="103" y="30"/>
                      <a:pt x="106" y="30"/>
                      <a:pt x="109" y="30"/>
                    </a:cubicBezTo>
                    <a:cubicBezTo>
                      <a:pt x="113" y="30"/>
                      <a:pt x="118" y="29"/>
                      <a:pt x="122" y="27"/>
                    </a:cubicBezTo>
                    <a:cubicBezTo>
                      <a:pt x="121" y="33"/>
                      <a:pt x="122" y="38"/>
                      <a:pt x="126" y="42"/>
                    </a:cubicBezTo>
                    <a:cubicBezTo>
                      <a:pt x="128" y="44"/>
                      <a:pt x="132" y="49"/>
                      <a:pt x="135" y="50"/>
                    </a:cubicBezTo>
                    <a:cubicBezTo>
                      <a:pt x="136" y="50"/>
                      <a:pt x="137" y="51"/>
                      <a:pt x="138" y="51"/>
                    </a:cubicBezTo>
                    <a:cubicBezTo>
                      <a:pt x="139" y="51"/>
                      <a:pt x="139" y="50"/>
                      <a:pt x="140" y="50"/>
                    </a:cubicBezTo>
                    <a:cubicBezTo>
                      <a:pt x="137" y="54"/>
                      <a:pt x="134" y="57"/>
                      <a:pt x="133" y="62"/>
                    </a:cubicBezTo>
                    <a:cubicBezTo>
                      <a:pt x="132" y="65"/>
                      <a:pt x="134" y="75"/>
                      <a:pt x="136" y="77"/>
                    </a:cubicBezTo>
                    <a:cubicBezTo>
                      <a:pt x="138" y="81"/>
                      <a:pt x="142" y="84"/>
                      <a:pt x="147" y="86"/>
                    </a:cubicBezTo>
                    <a:cubicBezTo>
                      <a:pt x="144" y="89"/>
                      <a:pt x="142" y="92"/>
                      <a:pt x="140" y="95"/>
                    </a:cubicBezTo>
                    <a:cubicBezTo>
                      <a:pt x="136" y="104"/>
                      <a:pt x="143" y="114"/>
                      <a:pt x="149" y="122"/>
                    </a:cubicBezTo>
                    <a:cubicBezTo>
                      <a:pt x="146" y="122"/>
                      <a:pt x="142" y="121"/>
                      <a:pt x="139" y="121"/>
                    </a:cubicBezTo>
                    <a:cubicBezTo>
                      <a:pt x="139" y="121"/>
                      <a:pt x="138" y="121"/>
                      <a:pt x="138" y="121"/>
                    </a:cubicBezTo>
                    <a:cubicBezTo>
                      <a:pt x="133" y="122"/>
                      <a:pt x="129" y="128"/>
                      <a:pt x="126" y="132"/>
                    </a:cubicBezTo>
                    <a:cubicBezTo>
                      <a:pt x="123" y="137"/>
                      <a:pt x="125" y="145"/>
                      <a:pt x="129" y="152"/>
                    </a:cubicBezTo>
                    <a:cubicBezTo>
                      <a:pt x="127" y="152"/>
                      <a:pt x="125" y="151"/>
                      <a:pt x="123" y="151"/>
                    </a:cubicBezTo>
                    <a:cubicBezTo>
                      <a:pt x="120" y="151"/>
                      <a:pt x="117" y="152"/>
                      <a:pt x="114" y="154"/>
                    </a:cubicBezTo>
                    <a:cubicBezTo>
                      <a:pt x="108" y="158"/>
                      <a:pt x="107" y="165"/>
                      <a:pt x="106" y="173"/>
                    </a:cubicBezTo>
                    <a:cubicBezTo>
                      <a:pt x="102" y="169"/>
                      <a:pt x="96" y="166"/>
                      <a:pt x="92" y="166"/>
                    </a:cubicBezTo>
                    <a:cubicBezTo>
                      <a:pt x="92" y="166"/>
                      <a:pt x="91" y="166"/>
                      <a:pt x="91" y="166"/>
                    </a:cubicBezTo>
                    <a:cubicBezTo>
                      <a:pt x="84" y="166"/>
                      <a:pt x="78" y="172"/>
                      <a:pt x="75" y="179"/>
                    </a:cubicBezTo>
                    <a:cubicBezTo>
                      <a:pt x="72" y="174"/>
                      <a:pt x="68" y="171"/>
                      <a:pt x="62" y="169"/>
                    </a:cubicBezTo>
                    <a:cubicBezTo>
                      <a:pt x="60" y="168"/>
                      <a:pt x="58" y="168"/>
                      <a:pt x="56" y="168"/>
                    </a:cubicBezTo>
                    <a:cubicBezTo>
                      <a:pt x="53" y="168"/>
                      <a:pt x="50" y="169"/>
                      <a:pt x="47" y="170"/>
                    </a:cubicBezTo>
                    <a:cubicBezTo>
                      <a:pt x="47" y="167"/>
                      <a:pt x="45" y="164"/>
                      <a:pt x="41" y="162"/>
                    </a:cubicBezTo>
                    <a:cubicBezTo>
                      <a:pt x="37" y="158"/>
                      <a:pt x="33" y="157"/>
                      <a:pt x="28" y="157"/>
                    </a:cubicBezTo>
                    <a:cubicBezTo>
                      <a:pt x="27" y="157"/>
                      <a:pt x="27" y="157"/>
                      <a:pt x="26" y="157"/>
                    </a:cubicBezTo>
                    <a:cubicBezTo>
                      <a:pt x="27" y="153"/>
                      <a:pt x="26" y="150"/>
                      <a:pt x="20" y="145"/>
                    </a:cubicBezTo>
                    <a:cubicBezTo>
                      <a:pt x="19" y="144"/>
                      <a:pt x="17" y="143"/>
                      <a:pt x="14" y="142"/>
                    </a:cubicBezTo>
                    <a:cubicBezTo>
                      <a:pt x="10" y="143"/>
                      <a:pt x="5" y="144"/>
                      <a:pt x="0" y="145"/>
                    </a:cubicBezTo>
                    <a:cubicBezTo>
                      <a:pt x="0" y="146"/>
                      <a:pt x="0" y="147"/>
                      <a:pt x="1" y="147"/>
                    </a:cubicBezTo>
                    <a:cubicBezTo>
                      <a:pt x="2" y="150"/>
                      <a:pt x="4" y="157"/>
                      <a:pt x="8" y="165"/>
                    </a:cubicBezTo>
                    <a:cubicBezTo>
                      <a:pt x="11" y="162"/>
                      <a:pt x="14" y="160"/>
                      <a:pt x="18" y="160"/>
                    </a:cubicBezTo>
                    <a:cubicBezTo>
                      <a:pt x="19" y="160"/>
                      <a:pt x="21" y="160"/>
                      <a:pt x="22" y="161"/>
                    </a:cubicBezTo>
                    <a:cubicBezTo>
                      <a:pt x="23" y="160"/>
                      <a:pt x="23" y="160"/>
                      <a:pt x="24" y="160"/>
                    </a:cubicBezTo>
                    <a:cubicBezTo>
                      <a:pt x="25" y="160"/>
                      <a:pt x="26" y="161"/>
                      <a:pt x="26" y="162"/>
                    </a:cubicBezTo>
                    <a:cubicBezTo>
                      <a:pt x="26" y="162"/>
                      <a:pt x="27" y="162"/>
                      <a:pt x="27" y="163"/>
                    </a:cubicBezTo>
                    <a:cubicBezTo>
                      <a:pt x="27" y="163"/>
                      <a:pt x="28" y="162"/>
                      <a:pt x="29" y="162"/>
                    </a:cubicBezTo>
                    <a:cubicBezTo>
                      <a:pt x="31" y="162"/>
                      <a:pt x="33" y="163"/>
                      <a:pt x="34" y="164"/>
                    </a:cubicBezTo>
                    <a:cubicBezTo>
                      <a:pt x="39" y="167"/>
                      <a:pt x="43" y="171"/>
                      <a:pt x="40" y="177"/>
                    </a:cubicBezTo>
                    <a:cubicBezTo>
                      <a:pt x="36" y="174"/>
                      <a:pt x="32" y="172"/>
                      <a:pt x="28" y="169"/>
                    </a:cubicBezTo>
                    <a:cubicBezTo>
                      <a:pt x="28" y="174"/>
                      <a:pt x="28" y="182"/>
                      <a:pt x="26" y="191"/>
                    </a:cubicBezTo>
                    <a:cubicBezTo>
                      <a:pt x="37" y="202"/>
                      <a:pt x="52" y="212"/>
                      <a:pt x="72" y="220"/>
                    </a:cubicBezTo>
                    <a:cubicBezTo>
                      <a:pt x="80" y="223"/>
                      <a:pt x="88" y="224"/>
                      <a:pt x="96" y="224"/>
                    </a:cubicBezTo>
                    <a:cubicBezTo>
                      <a:pt x="119" y="224"/>
                      <a:pt x="145" y="214"/>
                      <a:pt x="167" y="191"/>
                    </a:cubicBezTo>
                    <a:cubicBezTo>
                      <a:pt x="192" y="165"/>
                      <a:pt x="199" y="130"/>
                      <a:pt x="196" y="107"/>
                    </a:cubicBezTo>
                    <a:cubicBezTo>
                      <a:pt x="187" y="39"/>
                      <a:pt x="139" y="11"/>
                      <a:pt x="111" y="3"/>
                    </a:cubicBezTo>
                    <a:cubicBezTo>
                      <a:pt x="105" y="1"/>
                      <a:pt x="99" y="0"/>
                      <a:pt x="9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870"/>
              <p:cNvSpPr>
                <a:spLocks noEditPoints="1"/>
              </p:cNvSpPr>
              <p:nvPr/>
            </p:nvSpPr>
            <p:spPr bwMode="auto">
              <a:xfrm>
                <a:off x="2669" y="3356"/>
                <a:ext cx="102" cy="94"/>
              </a:xfrm>
              <a:custGeom>
                <a:avLst/>
                <a:gdLst>
                  <a:gd name="T0" fmla="*/ 34 w 206"/>
                  <a:gd name="T1" fmla="*/ 166 h 190"/>
                  <a:gd name="T2" fmla="*/ 89 w 206"/>
                  <a:gd name="T3" fmla="*/ 190 h 190"/>
                  <a:gd name="T4" fmla="*/ 40 w 206"/>
                  <a:gd name="T5" fmla="*/ 166 h 190"/>
                  <a:gd name="T6" fmla="*/ 126 w 206"/>
                  <a:gd name="T7" fmla="*/ 131 h 190"/>
                  <a:gd name="T8" fmla="*/ 137 w 206"/>
                  <a:gd name="T9" fmla="*/ 137 h 190"/>
                  <a:gd name="T10" fmla="*/ 111 w 206"/>
                  <a:gd name="T11" fmla="*/ 144 h 190"/>
                  <a:gd name="T12" fmla="*/ 80 w 206"/>
                  <a:gd name="T13" fmla="*/ 139 h 190"/>
                  <a:gd name="T14" fmla="*/ 92 w 206"/>
                  <a:gd name="T15" fmla="*/ 127 h 190"/>
                  <a:gd name="T16" fmla="*/ 101 w 206"/>
                  <a:gd name="T17" fmla="*/ 143 h 190"/>
                  <a:gd name="T18" fmla="*/ 47 w 206"/>
                  <a:gd name="T19" fmla="*/ 119 h 190"/>
                  <a:gd name="T20" fmla="*/ 67 w 206"/>
                  <a:gd name="T21" fmla="*/ 120 h 190"/>
                  <a:gd name="T22" fmla="*/ 144 w 206"/>
                  <a:gd name="T23" fmla="*/ 137 h 190"/>
                  <a:gd name="T24" fmla="*/ 150 w 206"/>
                  <a:gd name="T25" fmla="*/ 118 h 190"/>
                  <a:gd name="T26" fmla="*/ 158 w 206"/>
                  <a:gd name="T27" fmla="*/ 116 h 190"/>
                  <a:gd name="T28" fmla="*/ 170 w 206"/>
                  <a:gd name="T29" fmla="*/ 120 h 190"/>
                  <a:gd name="T30" fmla="*/ 176 w 206"/>
                  <a:gd name="T31" fmla="*/ 114 h 190"/>
                  <a:gd name="T32" fmla="*/ 189 w 206"/>
                  <a:gd name="T33" fmla="*/ 95 h 190"/>
                  <a:gd name="T34" fmla="*/ 44 w 206"/>
                  <a:gd name="T35" fmla="*/ 115 h 190"/>
                  <a:gd name="T36" fmla="*/ 34 w 206"/>
                  <a:gd name="T37" fmla="*/ 88 h 190"/>
                  <a:gd name="T38" fmla="*/ 44 w 206"/>
                  <a:gd name="T39" fmla="*/ 115 h 190"/>
                  <a:gd name="T40" fmla="*/ 190 w 206"/>
                  <a:gd name="T41" fmla="*/ 61 h 190"/>
                  <a:gd name="T42" fmla="*/ 197 w 206"/>
                  <a:gd name="T43" fmla="*/ 59 h 190"/>
                  <a:gd name="T44" fmla="*/ 197 w 206"/>
                  <a:gd name="T45" fmla="*/ 74 h 190"/>
                  <a:gd name="T46" fmla="*/ 186 w 206"/>
                  <a:gd name="T47" fmla="*/ 77 h 190"/>
                  <a:gd name="T48" fmla="*/ 32 w 206"/>
                  <a:gd name="T49" fmla="*/ 81 h 190"/>
                  <a:gd name="T50" fmla="*/ 40 w 206"/>
                  <a:gd name="T51" fmla="*/ 64 h 190"/>
                  <a:gd name="T52" fmla="*/ 36 w 206"/>
                  <a:gd name="T53" fmla="*/ 48 h 190"/>
                  <a:gd name="T54" fmla="*/ 42 w 206"/>
                  <a:gd name="T55" fmla="*/ 26 h 190"/>
                  <a:gd name="T56" fmla="*/ 36 w 206"/>
                  <a:gd name="T57" fmla="*/ 48 h 190"/>
                  <a:gd name="T58" fmla="*/ 54 w 206"/>
                  <a:gd name="T59" fmla="*/ 17 h 190"/>
                  <a:gd name="T60" fmla="*/ 49 w 206"/>
                  <a:gd name="T61" fmla="*/ 21 h 190"/>
                  <a:gd name="T62" fmla="*/ 46 w 206"/>
                  <a:gd name="T63" fmla="*/ 18 h 190"/>
                  <a:gd name="T64" fmla="*/ 2 w 206"/>
                  <a:gd name="T65" fmla="*/ 91 h 190"/>
                  <a:gd name="T66" fmla="*/ 40 w 206"/>
                  <a:gd name="T67" fmla="*/ 153 h 190"/>
                  <a:gd name="T68" fmla="*/ 104 w 206"/>
                  <a:gd name="T69" fmla="*/ 190 h 190"/>
                  <a:gd name="T70" fmla="*/ 204 w 206"/>
                  <a:gd name="T71" fmla="*/ 83 h 190"/>
                  <a:gd name="T72" fmla="*/ 205 w 206"/>
                  <a:gd name="T73" fmla="*/ 55 h 190"/>
                  <a:gd name="T74" fmla="*/ 202 w 206"/>
                  <a:gd name="T75" fmla="*/ 52 h 190"/>
                  <a:gd name="T76" fmla="*/ 196 w 206"/>
                  <a:gd name="T77" fmla="*/ 52 h 190"/>
                  <a:gd name="T78" fmla="*/ 180 w 206"/>
                  <a:gd name="T79" fmla="*/ 68 h 190"/>
                  <a:gd name="T80" fmla="*/ 173 w 206"/>
                  <a:gd name="T81" fmla="*/ 97 h 190"/>
                  <a:gd name="T82" fmla="*/ 169 w 206"/>
                  <a:gd name="T83" fmla="*/ 113 h 190"/>
                  <a:gd name="T84" fmla="*/ 144 w 206"/>
                  <a:gd name="T85" fmla="*/ 116 h 190"/>
                  <a:gd name="T86" fmla="*/ 129 w 206"/>
                  <a:gd name="T87" fmla="*/ 125 h 190"/>
                  <a:gd name="T88" fmla="*/ 106 w 206"/>
                  <a:gd name="T89" fmla="*/ 141 h 190"/>
                  <a:gd name="T90" fmla="*/ 93 w 206"/>
                  <a:gd name="T91" fmla="*/ 120 h 190"/>
                  <a:gd name="T92" fmla="*/ 75 w 206"/>
                  <a:gd name="T93" fmla="*/ 129 h 190"/>
                  <a:gd name="T94" fmla="*/ 60 w 206"/>
                  <a:gd name="T95" fmla="*/ 111 h 190"/>
                  <a:gd name="T96" fmla="*/ 55 w 206"/>
                  <a:gd name="T97" fmla="*/ 96 h 190"/>
                  <a:gd name="T98" fmla="*/ 46 w 206"/>
                  <a:gd name="T99" fmla="*/ 66 h 190"/>
                  <a:gd name="T100" fmla="*/ 48 w 206"/>
                  <a:gd name="T101" fmla="*/ 45 h 190"/>
                  <a:gd name="T102" fmla="*/ 50 w 206"/>
                  <a:gd name="T103" fmla="*/ 28 h 190"/>
                  <a:gd name="T104" fmla="*/ 60 w 206"/>
                  <a:gd name="T105" fmla="*/ 15 h 190"/>
                  <a:gd name="T106" fmla="*/ 55 w 206"/>
                  <a:gd name="T107" fmla="*/ 0 h 190"/>
                  <a:gd name="T108" fmla="*/ 52 w 206"/>
                  <a:gd name="T109" fmla="*/ 0 h 190"/>
                  <a:gd name="T110" fmla="*/ 59 w 206"/>
                  <a:gd name="T111" fmla="*/ 1 h 190"/>
                  <a:gd name="T112" fmla="*/ 56 w 206"/>
                  <a:gd name="T113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6" h="190">
                    <a:moveTo>
                      <a:pt x="40" y="166"/>
                    </a:moveTo>
                    <a:cubicBezTo>
                      <a:pt x="38" y="166"/>
                      <a:pt x="36" y="166"/>
                      <a:pt x="34" y="166"/>
                    </a:cubicBezTo>
                    <a:cubicBezTo>
                      <a:pt x="38" y="170"/>
                      <a:pt x="43" y="173"/>
                      <a:pt x="48" y="176"/>
                    </a:cubicBezTo>
                    <a:cubicBezTo>
                      <a:pt x="61" y="185"/>
                      <a:pt x="76" y="189"/>
                      <a:pt x="89" y="190"/>
                    </a:cubicBezTo>
                    <a:cubicBezTo>
                      <a:pt x="78" y="175"/>
                      <a:pt x="60" y="166"/>
                      <a:pt x="40" y="166"/>
                    </a:cubicBezTo>
                    <a:cubicBezTo>
                      <a:pt x="40" y="166"/>
                      <a:pt x="40" y="166"/>
                      <a:pt x="40" y="166"/>
                    </a:cubicBezTo>
                    <a:moveTo>
                      <a:pt x="111" y="144"/>
                    </a:moveTo>
                    <a:cubicBezTo>
                      <a:pt x="115" y="138"/>
                      <a:pt x="121" y="131"/>
                      <a:pt x="126" y="131"/>
                    </a:cubicBezTo>
                    <a:cubicBezTo>
                      <a:pt x="127" y="131"/>
                      <a:pt x="128" y="131"/>
                      <a:pt x="129" y="131"/>
                    </a:cubicBezTo>
                    <a:cubicBezTo>
                      <a:pt x="131" y="132"/>
                      <a:pt x="135" y="134"/>
                      <a:pt x="137" y="137"/>
                    </a:cubicBezTo>
                    <a:cubicBezTo>
                      <a:pt x="137" y="138"/>
                      <a:pt x="137" y="139"/>
                      <a:pt x="138" y="139"/>
                    </a:cubicBezTo>
                    <a:cubicBezTo>
                      <a:pt x="130" y="142"/>
                      <a:pt x="121" y="143"/>
                      <a:pt x="111" y="144"/>
                    </a:cubicBezTo>
                    <a:moveTo>
                      <a:pt x="101" y="143"/>
                    </a:moveTo>
                    <a:cubicBezTo>
                      <a:pt x="95" y="143"/>
                      <a:pt x="87" y="141"/>
                      <a:pt x="80" y="139"/>
                    </a:cubicBezTo>
                    <a:cubicBezTo>
                      <a:pt x="78" y="139"/>
                      <a:pt x="76" y="138"/>
                      <a:pt x="75" y="137"/>
                    </a:cubicBezTo>
                    <a:cubicBezTo>
                      <a:pt x="79" y="132"/>
                      <a:pt x="86" y="127"/>
                      <a:pt x="92" y="127"/>
                    </a:cubicBezTo>
                    <a:cubicBezTo>
                      <a:pt x="96" y="127"/>
                      <a:pt x="100" y="130"/>
                      <a:pt x="101" y="137"/>
                    </a:cubicBezTo>
                    <a:cubicBezTo>
                      <a:pt x="101" y="139"/>
                      <a:pt x="101" y="141"/>
                      <a:pt x="101" y="143"/>
                    </a:cubicBezTo>
                    <a:moveTo>
                      <a:pt x="68" y="135"/>
                    </a:moveTo>
                    <a:cubicBezTo>
                      <a:pt x="60" y="131"/>
                      <a:pt x="53" y="126"/>
                      <a:pt x="47" y="119"/>
                    </a:cubicBezTo>
                    <a:cubicBezTo>
                      <a:pt x="51" y="118"/>
                      <a:pt x="55" y="116"/>
                      <a:pt x="59" y="116"/>
                    </a:cubicBezTo>
                    <a:cubicBezTo>
                      <a:pt x="63" y="116"/>
                      <a:pt x="65" y="117"/>
                      <a:pt x="67" y="120"/>
                    </a:cubicBezTo>
                    <a:cubicBezTo>
                      <a:pt x="70" y="124"/>
                      <a:pt x="70" y="130"/>
                      <a:pt x="68" y="135"/>
                    </a:cubicBezTo>
                    <a:moveTo>
                      <a:pt x="144" y="137"/>
                    </a:moveTo>
                    <a:cubicBezTo>
                      <a:pt x="143" y="136"/>
                      <a:pt x="143" y="135"/>
                      <a:pt x="143" y="135"/>
                    </a:cubicBezTo>
                    <a:cubicBezTo>
                      <a:pt x="142" y="128"/>
                      <a:pt x="146" y="120"/>
                      <a:pt x="150" y="118"/>
                    </a:cubicBezTo>
                    <a:cubicBezTo>
                      <a:pt x="151" y="118"/>
                      <a:pt x="152" y="117"/>
                      <a:pt x="153" y="116"/>
                    </a:cubicBezTo>
                    <a:cubicBezTo>
                      <a:pt x="155" y="116"/>
                      <a:pt x="157" y="116"/>
                      <a:pt x="158" y="116"/>
                    </a:cubicBezTo>
                    <a:cubicBezTo>
                      <a:pt x="161" y="116"/>
                      <a:pt x="163" y="116"/>
                      <a:pt x="165" y="118"/>
                    </a:cubicBezTo>
                    <a:cubicBezTo>
                      <a:pt x="167" y="119"/>
                      <a:pt x="168" y="120"/>
                      <a:pt x="170" y="120"/>
                    </a:cubicBezTo>
                    <a:cubicBezTo>
                      <a:pt x="163" y="127"/>
                      <a:pt x="154" y="133"/>
                      <a:pt x="144" y="137"/>
                    </a:cubicBezTo>
                    <a:moveTo>
                      <a:pt x="176" y="114"/>
                    </a:moveTo>
                    <a:cubicBezTo>
                      <a:pt x="174" y="110"/>
                      <a:pt x="173" y="108"/>
                      <a:pt x="176" y="102"/>
                    </a:cubicBezTo>
                    <a:cubicBezTo>
                      <a:pt x="180" y="96"/>
                      <a:pt x="184" y="95"/>
                      <a:pt x="189" y="95"/>
                    </a:cubicBezTo>
                    <a:cubicBezTo>
                      <a:pt x="186" y="101"/>
                      <a:pt x="181" y="108"/>
                      <a:pt x="176" y="114"/>
                    </a:cubicBezTo>
                    <a:moveTo>
                      <a:pt x="44" y="115"/>
                    </a:moveTo>
                    <a:cubicBezTo>
                      <a:pt x="38" y="107"/>
                      <a:pt x="34" y="98"/>
                      <a:pt x="32" y="88"/>
                    </a:cubicBezTo>
                    <a:cubicBezTo>
                      <a:pt x="33" y="88"/>
                      <a:pt x="34" y="88"/>
                      <a:pt x="34" y="88"/>
                    </a:cubicBezTo>
                    <a:cubicBezTo>
                      <a:pt x="40" y="88"/>
                      <a:pt x="46" y="91"/>
                      <a:pt x="49" y="96"/>
                    </a:cubicBezTo>
                    <a:cubicBezTo>
                      <a:pt x="50" y="99"/>
                      <a:pt x="48" y="112"/>
                      <a:pt x="44" y="115"/>
                    </a:cubicBezTo>
                    <a:moveTo>
                      <a:pt x="189" y="63"/>
                    </a:moveTo>
                    <a:cubicBezTo>
                      <a:pt x="189" y="62"/>
                      <a:pt x="190" y="62"/>
                      <a:pt x="190" y="61"/>
                    </a:cubicBezTo>
                    <a:cubicBezTo>
                      <a:pt x="191" y="59"/>
                      <a:pt x="193" y="58"/>
                      <a:pt x="195" y="58"/>
                    </a:cubicBezTo>
                    <a:cubicBezTo>
                      <a:pt x="196" y="58"/>
                      <a:pt x="196" y="59"/>
                      <a:pt x="197" y="59"/>
                    </a:cubicBezTo>
                    <a:cubicBezTo>
                      <a:pt x="197" y="59"/>
                      <a:pt x="198" y="60"/>
                      <a:pt x="199" y="60"/>
                    </a:cubicBezTo>
                    <a:cubicBezTo>
                      <a:pt x="199" y="65"/>
                      <a:pt x="198" y="70"/>
                      <a:pt x="197" y="74"/>
                    </a:cubicBezTo>
                    <a:cubicBezTo>
                      <a:pt x="196" y="79"/>
                      <a:pt x="194" y="83"/>
                      <a:pt x="193" y="87"/>
                    </a:cubicBezTo>
                    <a:cubicBezTo>
                      <a:pt x="190" y="85"/>
                      <a:pt x="188" y="80"/>
                      <a:pt x="186" y="77"/>
                    </a:cubicBezTo>
                    <a:cubicBezTo>
                      <a:pt x="184" y="71"/>
                      <a:pt x="186" y="67"/>
                      <a:pt x="189" y="63"/>
                    </a:cubicBezTo>
                    <a:moveTo>
                      <a:pt x="32" y="81"/>
                    </a:moveTo>
                    <a:cubicBezTo>
                      <a:pt x="31" y="72"/>
                      <a:pt x="31" y="63"/>
                      <a:pt x="33" y="54"/>
                    </a:cubicBezTo>
                    <a:cubicBezTo>
                      <a:pt x="37" y="56"/>
                      <a:pt x="40" y="59"/>
                      <a:pt x="40" y="64"/>
                    </a:cubicBezTo>
                    <a:cubicBezTo>
                      <a:pt x="40" y="73"/>
                      <a:pt x="38" y="78"/>
                      <a:pt x="32" y="81"/>
                    </a:cubicBezTo>
                    <a:moveTo>
                      <a:pt x="36" y="48"/>
                    </a:moveTo>
                    <a:cubicBezTo>
                      <a:pt x="36" y="48"/>
                      <a:pt x="35" y="48"/>
                      <a:pt x="34" y="47"/>
                    </a:cubicBezTo>
                    <a:cubicBezTo>
                      <a:pt x="36" y="40"/>
                      <a:pt x="39" y="33"/>
                      <a:pt x="42" y="26"/>
                    </a:cubicBezTo>
                    <a:cubicBezTo>
                      <a:pt x="44" y="30"/>
                      <a:pt x="46" y="34"/>
                      <a:pt x="45" y="38"/>
                    </a:cubicBezTo>
                    <a:cubicBezTo>
                      <a:pt x="43" y="43"/>
                      <a:pt x="41" y="48"/>
                      <a:pt x="36" y="48"/>
                    </a:cubicBezTo>
                    <a:moveTo>
                      <a:pt x="60" y="15"/>
                    </a:moveTo>
                    <a:cubicBezTo>
                      <a:pt x="58" y="16"/>
                      <a:pt x="56" y="16"/>
                      <a:pt x="54" y="17"/>
                    </a:cubicBezTo>
                    <a:cubicBezTo>
                      <a:pt x="54" y="17"/>
                      <a:pt x="54" y="17"/>
                      <a:pt x="54" y="17"/>
                    </a:cubicBezTo>
                    <a:cubicBezTo>
                      <a:pt x="52" y="20"/>
                      <a:pt x="51" y="21"/>
                      <a:pt x="49" y="21"/>
                    </a:cubicBezTo>
                    <a:cubicBezTo>
                      <a:pt x="47" y="21"/>
                      <a:pt x="46" y="20"/>
                      <a:pt x="45" y="20"/>
                    </a:cubicBezTo>
                    <a:cubicBezTo>
                      <a:pt x="45" y="19"/>
                      <a:pt x="46" y="19"/>
                      <a:pt x="46" y="18"/>
                    </a:cubicBezTo>
                    <a:cubicBezTo>
                      <a:pt x="42" y="19"/>
                      <a:pt x="37" y="19"/>
                      <a:pt x="32" y="19"/>
                    </a:cubicBezTo>
                    <a:cubicBezTo>
                      <a:pt x="19" y="33"/>
                      <a:pt x="6" y="56"/>
                      <a:pt x="2" y="91"/>
                    </a:cubicBezTo>
                    <a:cubicBezTo>
                      <a:pt x="0" y="112"/>
                      <a:pt x="6" y="135"/>
                      <a:pt x="23" y="155"/>
                    </a:cubicBezTo>
                    <a:cubicBezTo>
                      <a:pt x="28" y="154"/>
                      <a:pt x="34" y="153"/>
                      <a:pt x="40" y="153"/>
                    </a:cubicBezTo>
                    <a:cubicBezTo>
                      <a:pt x="40" y="153"/>
                      <a:pt x="40" y="153"/>
                      <a:pt x="41" y="153"/>
                    </a:cubicBezTo>
                    <a:cubicBezTo>
                      <a:pt x="67" y="154"/>
                      <a:pt x="90" y="168"/>
                      <a:pt x="104" y="190"/>
                    </a:cubicBezTo>
                    <a:cubicBezTo>
                      <a:pt x="114" y="189"/>
                      <a:pt x="122" y="187"/>
                      <a:pt x="129" y="184"/>
                    </a:cubicBezTo>
                    <a:cubicBezTo>
                      <a:pt x="181" y="160"/>
                      <a:pt x="200" y="114"/>
                      <a:pt x="204" y="83"/>
                    </a:cubicBezTo>
                    <a:cubicBezTo>
                      <a:pt x="206" y="74"/>
                      <a:pt x="206" y="66"/>
                      <a:pt x="206" y="61"/>
                    </a:cubicBezTo>
                    <a:cubicBezTo>
                      <a:pt x="205" y="58"/>
                      <a:pt x="205" y="56"/>
                      <a:pt x="205" y="55"/>
                    </a:cubicBezTo>
                    <a:cubicBezTo>
                      <a:pt x="205" y="54"/>
                      <a:pt x="204" y="54"/>
                      <a:pt x="204" y="54"/>
                    </a:cubicBezTo>
                    <a:cubicBezTo>
                      <a:pt x="204" y="53"/>
                      <a:pt x="203" y="52"/>
                      <a:pt x="202" y="52"/>
                    </a:cubicBezTo>
                    <a:cubicBezTo>
                      <a:pt x="201" y="52"/>
                      <a:pt x="201" y="52"/>
                      <a:pt x="200" y="53"/>
                    </a:cubicBezTo>
                    <a:cubicBezTo>
                      <a:pt x="199" y="52"/>
                      <a:pt x="197" y="52"/>
                      <a:pt x="196" y="52"/>
                    </a:cubicBezTo>
                    <a:cubicBezTo>
                      <a:pt x="192" y="52"/>
                      <a:pt x="189" y="54"/>
                      <a:pt x="186" y="57"/>
                    </a:cubicBezTo>
                    <a:cubicBezTo>
                      <a:pt x="183" y="60"/>
                      <a:pt x="181" y="64"/>
                      <a:pt x="180" y="68"/>
                    </a:cubicBezTo>
                    <a:cubicBezTo>
                      <a:pt x="179" y="74"/>
                      <a:pt x="181" y="83"/>
                      <a:pt x="186" y="89"/>
                    </a:cubicBezTo>
                    <a:cubicBezTo>
                      <a:pt x="181" y="90"/>
                      <a:pt x="176" y="92"/>
                      <a:pt x="173" y="97"/>
                    </a:cubicBezTo>
                    <a:cubicBezTo>
                      <a:pt x="172" y="100"/>
                      <a:pt x="168" y="105"/>
                      <a:pt x="168" y="108"/>
                    </a:cubicBezTo>
                    <a:cubicBezTo>
                      <a:pt x="168" y="110"/>
                      <a:pt x="168" y="112"/>
                      <a:pt x="169" y="113"/>
                    </a:cubicBezTo>
                    <a:cubicBezTo>
                      <a:pt x="165" y="111"/>
                      <a:pt x="162" y="109"/>
                      <a:pt x="157" y="109"/>
                    </a:cubicBezTo>
                    <a:cubicBezTo>
                      <a:pt x="153" y="109"/>
                      <a:pt x="145" y="113"/>
                      <a:pt x="144" y="116"/>
                    </a:cubicBezTo>
                    <a:cubicBezTo>
                      <a:pt x="141" y="119"/>
                      <a:pt x="139" y="124"/>
                      <a:pt x="138" y="129"/>
                    </a:cubicBezTo>
                    <a:cubicBezTo>
                      <a:pt x="135" y="127"/>
                      <a:pt x="132" y="126"/>
                      <a:pt x="129" y="125"/>
                    </a:cubicBezTo>
                    <a:cubicBezTo>
                      <a:pt x="128" y="125"/>
                      <a:pt x="127" y="125"/>
                      <a:pt x="126" y="125"/>
                    </a:cubicBezTo>
                    <a:cubicBezTo>
                      <a:pt x="118" y="125"/>
                      <a:pt x="111" y="133"/>
                      <a:pt x="106" y="141"/>
                    </a:cubicBezTo>
                    <a:cubicBezTo>
                      <a:pt x="106" y="137"/>
                      <a:pt x="106" y="132"/>
                      <a:pt x="105" y="130"/>
                    </a:cubicBezTo>
                    <a:cubicBezTo>
                      <a:pt x="103" y="125"/>
                      <a:pt x="97" y="122"/>
                      <a:pt x="93" y="120"/>
                    </a:cubicBezTo>
                    <a:cubicBezTo>
                      <a:pt x="92" y="120"/>
                      <a:pt x="91" y="120"/>
                      <a:pt x="90" y="120"/>
                    </a:cubicBezTo>
                    <a:cubicBezTo>
                      <a:pt x="85" y="120"/>
                      <a:pt x="80" y="124"/>
                      <a:pt x="75" y="129"/>
                    </a:cubicBezTo>
                    <a:cubicBezTo>
                      <a:pt x="75" y="124"/>
                      <a:pt x="74" y="118"/>
                      <a:pt x="70" y="114"/>
                    </a:cubicBezTo>
                    <a:cubicBezTo>
                      <a:pt x="67" y="112"/>
                      <a:pt x="64" y="111"/>
                      <a:pt x="60" y="111"/>
                    </a:cubicBezTo>
                    <a:cubicBezTo>
                      <a:pt x="57" y="111"/>
                      <a:pt x="55" y="111"/>
                      <a:pt x="52" y="112"/>
                    </a:cubicBezTo>
                    <a:cubicBezTo>
                      <a:pt x="54" y="106"/>
                      <a:pt x="55" y="100"/>
                      <a:pt x="55" y="96"/>
                    </a:cubicBezTo>
                    <a:cubicBezTo>
                      <a:pt x="54" y="89"/>
                      <a:pt x="47" y="84"/>
                      <a:pt x="40" y="82"/>
                    </a:cubicBezTo>
                    <a:cubicBezTo>
                      <a:pt x="43" y="78"/>
                      <a:pt x="46" y="73"/>
                      <a:pt x="46" y="66"/>
                    </a:cubicBezTo>
                    <a:cubicBezTo>
                      <a:pt x="47" y="60"/>
                      <a:pt x="45" y="56"/>
                      <a:pt x="42" y="53"/>
                    </a:cubicBezTo>
                    <a:cubicBezTo>
                      <a:pt x="44" y="51"/>
                      <a:pt x="46" y="49"/>
                      <a:pt x="48" y="45"/>
                    </a:cubicBezTo>
                    <a:cubicBezTo>
                      <a:pt x="51" y="38"/>
                      <a:pt x="51" y="33"/>
                      <a:pt x="49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3" y="28"/>
                      <a:pt x="56" y="26"/>
                      <a:pt x="59" y="20"/>
                    </a:cubicBezTo>
                    <a:cubicBezTo>
                      <a:pt x="59" y="18"/>
                      <a:pt x="60" y="17"/>
                      <a:pt x="60" y="15"/>
                    </a:cubicBezTo>
                    <a:moveTo>
                      <a:pt x="56" y="0"/>
                    </a:moveTo>
                    <a:cubicBezTo>
                      <a:pt x="56" y="0"/>
                      <a:pt x="56" y="0"/>
                      <a:pt x="55" y="0"/>
                    </a:cubicBezTo>
                    <a:cubicBezTo>
                      <a:pt x="55" y="0"/>
                      <a:pt x="55" y="0"/>
                      <a:pt x="54" y="0"/>
                    </a:cubicBezTo>
                    <a:cubicBezTo>
                      <a:pt x="54" y="0"/>
                      <a:pt x="53" y="0"/>
                      <a:pt x="52" y="0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4" y="1"/>
                      <a:pt x="56" y="1"/>
                      <a:pt x="59" y="1"/>
                    </a:cubicBezTo>
                    <a:cubicBezTo>
                      <a:pt x="58" y="1"/>
                      <a:pt x="58" y="1"/>
                      <a:pt x="58" y="0"/>
                    </a:cubicBezTo>
                    <a:cubicBezTo>
                      <a:pt x="58" y="0"/>
                      <a:pt x="57" y="0"/>
                      <a:pt x="5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871"/>
              <p:cNvSpPr>
                <a:spLocks noEditPoints="1"/>
              </p:cNvSpPr>
              <p:nvPr/>
            </p:nvSpPr>
            <p:spPr bwMode="auto">
              <a:xfrm>
                <a:off x="2636" y="3260"/>
                <a:ext cx="84" cy="105"/>
              </a:xfrm>
              <a:custGeom>
                <a:avLst/>
                <a:gdLst>
                  <a:gd name="T0" fmla="*/ 106 w 171"/>
                  <a:gd name="T1" fmla="*/ 193 h 213"/>
                  <a:gd name="T2" fmla="*/ 119 w 171"/>
                  <a:gd name="T3" fmla="*/ 187 h 213"/>
                  <a:gd name="T4" fmla="*/ 127 w 171"/>
                  <a:gd name="T5" fmla="*/ 195 h 213"/>
                  <a:gd name="T6" fmla="*/ 120 w 171"/>
                  <a:gd name="T7" fmla="*/ 195 h 213"/>
                  <a:gd name="T8" fmla="*/ 76 w 171"/>
                  <a:gd name="T9" fmla="*/ 180 h 213"/>
                  <a:gd name="T10" fmla="*/ 94 w 171"/>
                  <a:gd name="T11" fmla="*/ 179 h 213"/>
                  <a:gd name="T12" fmla="*/ 71 w 171"/>
                  <a:gd name="T13" fmla="*/ 176 h 213"/>
                  <a:gd name="T14" fmla="*/ 56 w 171"/>
                  <a:gd name="T15" fmla="*/ 151 h 213"/>
                  <a:gd name="T16" fmla="*/ 71 w 171"/>
                  <a:gd name="T17" fmla="*/ 176 h 213"/>
                  <a:gd name="T18" fmla="*/ 44 w 171"/>
                  <a:gd name="T19" fmla="*/ 118 h 213"/>
                  <a:gd name="T20" fmla="*/ 49 w 171"/>
                  <a:gd name="T21" fmla="*/ 147 h 213"/>
                  <a:gd name="T22" fmla="*/ 45 w 171"/>
                  <a:gd name="T23" fmla="*/ 105 h 213"/>
                  <a:gd name="T24" fmla="*/ 55 w 171"/>
                  <a:gd name="T25" fmla="*/ 85 h 213"/>
                  <a:gd name="T26" fmla="*/ 54 w 171"/>
                  <a:gd name="T27" fmla="*/ 71 h 213"/>
                  <a:gd name="T28" fmla="*/ 71 w 171"/>
                  <a:gd name="T29" fmla="*/ 49 h 213"/>
                  <a:gd name="T30" fmla="*/ 54 w 171"/>
                  <a:gd name="T31" fmla="*/ 71 h 213"/>
                  <a:gd name="T32" fmla="*/ 75 w 171"/>
                  <a:gd name="T33" fmla="*/ 44 h 213"/>
                  <a:gd name="T34" fmla="*/ 99 w 171"/>
                  <a:gd name="T35" fmla="*/ 24 h 213"/>
                  <a:gd name="T36" fmla="*/ 95 w 171"/>
                  <a:gd name="T37" fmla="*/ 42 h 213"/>
                  <a:gd name="T38" fmla="*/ 85 w 171"/>
                  <a:gd name="T39" fmla="*/ 47 h 213"/>
                  <a:gd name="T40" fmla="*/ 106 w 171"/>
                  <a:gd name="T41" fmla="*/ 21 h 213"/>
                  <a:gd name="T42" fmla="*/ 117 w 171"/>
                  <a:gd name="T43" fmla="*/ 25 h 213"/>
                  <a:gd name="T44" fmla="*/ 108 w 171"/>
                  <a:gd name="T45" fmla="*/ 0 h 213"/>
                  <a:gd name="T46" fmla="*/ 13 w 171"/>
                  <a:gd name="T47" fmla="*/ 54 h 213"/>
                  <a:gd name="T48" fmla="*/ 8 w 171"/>
                  <a:gd name="T49" fmla="*/ 131 h 213"/>
                  <a:gd name="T50" fmla="*/ 56 w 171"/>
                  <a:gd name="T51" fmla="*/ 205 h 213"/>
                  <a:gd name="T52" fmla="*/ 100 w 171"/>
                  <a:gd name="T53" fmla="*/ 213 h 213"/>
                  <a:gd name="T54" fmla="*/ 122 w 171"/>
                  <a:gd name="T55" fmla="*/ 211 h 213"/>
                  <a:gd name="T56" fmla="*/ 154 w 171"/>
                  <a:gd name="T57" fmla="*/ 197 h 213"/>
                  <a:gd name="T58" fmla="*/ 135 w 171"/>
                  <a:gd name="T59" fmla="*/ 195 h 213"/>
                  <a:gd name="T60" fmla="*/ 141 w 171"/>
                  <a:gd name="T61" fmla="*/ 187 h 213"/>
                  <a:gd name="T62" fmla="*/ 142 w 171"/>
                  <a:gd name="T63" fmla="*/ 182 h 213"/>
                  <a:gd name="T64" fmla="*/ 140 w 171"/>
                  <a:gd name="T65" fmla="*/ 182 h 213"/>
                  <a:gd name="T66" fmla="*/ 114 w 171"/>
                  <a:gd name="T67" fmla="*/ 180 h 213"/>
                  <a:gd name="T68" fmla="*/ 105 w 171"/>
                  <a:gd name="T69" fmla="*/ 183 h 213"/>
                  <a:gd name="T70" fmla="*/ 85 w 171"/>
                  <a:gd name="T71" fmla="*/ 170 h 213"/>
                  <a:gd name="T72" fmla="*/ 72 w 171"/>
                  <a:gd name="T73" fmla="*/ 150 h 213"/>
                  <a:gd name="T74" fmla="*/ 63 w 171"/>
                  <a:gd name="T75" fmla="*/ 126 h 213"/>
                  <a:gd name="T76" fmla="*/ 67 w 171"/>
                  <a:gd name="T77" fmla="*/ 101 h 213"/>
                  <a:gd name="T78" fmla="*/ 54 w 171"/>
                  <a:gd name="T79" fmla="*/ 78 h 213"/>
                  <a:gd name="T80" fmla="*/ 78 w 171"/>
                  <a:gd name="T81" fmla="*/ 52 h 213"/>
                  <a:gd name="T82" fmla="*/ 92 w 171"/>
                  <a:gd name="T83" fmla="*/ 52 h 213"/>
                  <a:gd name="T84" fmla="*/ 104 w 171"/>
                  <a:gd name="T85" fmla="*/ 28 h 213"/>
                  <a:gd name="T86" fmla="*/ 112 w 171"/>
                  <a:gd name="T87" fmla="*/ 32 h 213"/>
                  <a:gd name="T88" fmla="*/ 132 w 171"/>
                  <a:gd name="T89" fmla="*/ 22 h 213"/>
                  <a:gd name="T90" fmla="*/ 153 w 171"/>
                  <a:gd name="T91" fmla="*/ 38 h 213"/>
                  <a:gd name="T92" fmla="*/ 166 w 171"/>
                  <a:gd name="T93" fmla="*/ 33 h 213"/>
                  <a:gd name="T94" fmla="*/ 169 w 171"/>
                  <a:gd name="T95" fmla="*/ 25 h 213"/>
                  <a:gd name="T96" fmla="*/ 163 w 171"/>
                  <a:gd name="T97" fmla="*/ 23 h 213"/>
                  <a:gd name="T98" fmla="*/ 158 w 171"/>
                  <a:gd name="T99" fmla="*/ 31 h 213"/>
                  <a:gd name="T100" fmla="*/ 152 w 171"/>
                  <a:gd name="T101" fmla="*/ 32 h 213"/>
                  <a:gd name="T102" fmla="*/ 136 w 171"/>
                  <a:gd name="T103" fmla="*/ 16 h 213"/>
                  <a:gd name="T104" fmla="*/ 151 w 171"/>
                  <a:gd name="T105" fmla="*/ 8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71" h="213">
                    <a:moveTo>
                      <a:pt x="120" y="195"/>
                    </a:moveTo>
                    <a:cubicBezTo>
                      <a:pt x="116" y="194"/>
                      <a:pt x="111" y="194"/>
                      <a:pt x="106" y="193"/>
                    </a:cubicBezTo>
                    <a:cubicBezTo>
                      <a:pt x="107" y="188"/>
                      <a:pt x="111" y="187"/>
                      <a:pt x="115" y="187"/>
                    </a:cubicBezTo>
                    <a:cubicBezTo>
                      <a:pt x="116" y="187"/>
                      <a:pt x="118" y="187"/>
                      <a:pt x="119" y="187"/>
                    </a:cubicBezTo>
                    <a:cubicBezTo>
                      <a:pt x="123" y="187"/>
                      <a:pt x="126" y="191"/>
                      <a:pt x="128" y="195"/>
                    </a:cubicBezTo>
                    <a:cubicBezTo>
                      <a:pt x="128" y="195"/>
                      <a:pt x="128" y="195"/>
                      <a:pt x="127" y="195"/>
                    </a:cubicBezTo>
                    <a:cubicBezTo>
                      <a:pt x="127" y="195"/>
                      <a:pt x="127" y="195"/>
                      <a:pt x="127" y="195"/>
                    </a:cubicBezTo>
                    <a:cubicBezTo>
                      <a:pt x="124" y="195"/>
                      <a:pt x="122" y="195"/>
                      <a:pt x="120" y="195"/>
                    </a:cubicBezTo>
                    <a:moveTo>
                      <a:pt x="100" y="191"/>
                    </a:moveTo>
                    <a:cubicBezTo>
                      <a:pt x="92" y="189"/>
                      <a:pt x="83" y="185"/>
                      <a:pt x="76" y="180"/>
                    </a:cubicBezTo>
                    <a:cubicBezTo>
                      <a:pt x="78" y="177"/>
                      <a:pt x="81" y="176"/>
                      <a:pt x="84" y="176"/>
                    </a:cubicBezTo>
                    <a:cubicBezTo>
                      <a:pt x="87" y="176"/>
                      <a:pt x="90" y="177"/>
                      <a:pt x="94" y="179"/>
                    </a:cubicBezTo>
                    <a:cubicBezTo>
                      <a:pt x="99" y="182"/>
                      <a:pt x="100" y="186"/>
                      <a:pt x="100" y="191"/>
                    </a:cubicBezTo>
                    <a:moveTo>
                      <a:pt x="71" y="176"/>
                    </a:moveTo>
                    <a:cubicBezTo>
                      <a:pt x="63" y="170"/>
                      <a:pt x="56" y="162"/>
                      <a:pt x="52" y="153"/>
                    </a:cubicBezTo>
                    <a:cubicBezTo>
                      <a:pt x="53" y="152"/>
                      <a:pt x="54" y="151"/>
                      <a:pt x="56" y="151"/>
                    </a:cubicBezTo>
                    <a:cubicBezTo>
                      <a:pt x="61" y="151"/>
                      <a:pt x="69" y="154"/>
                      <a:pt x="70" y="156"/>
                    </a:cubicBezTo>
                    <a:cubicBezTo>
                      <a:pt x="74" y="161"/>
                      <a:pt x="74" y="170"/>
                      <a:pt x="71" y="176"/>
                    </a:cubicBezTo>
                    <a:moveTo>
                      <a:pt x="49" y="147"/>
                    </a:moveTo>
                    <a:cubicBezTo>
                      <a:pt x="46" y="138"/>
                      <a:pt x="44" y="129"/>
                      <a:pt x="44" y="118"/>
                    </a:cubicBezTo>
                    <a:cubicBezTo>
                      <a:pt x="49" y="119"/>
                      <a:pt x="54" y="122"/>
                      <a:pt x="57" y="126"/>
                    </a:cubicBezTo>
                    <a:cubicBezTo>
                      <a:pt x="60" y="133"/>
                      <a:pt x="54" y="141"/>
                      <a:pt x="49" y="147"/>
                    </a:cubicBezTo>
                    <a:moveTo>
                      <a:pt x="45" y="111"/>
                    </a:moveTo>
                    <a:cubicBezTo>
                      <a:pt x="45" y="109"/>
                      <a:pt x="45" y="107"/>
                      <a:pt x="45" y="105"/>
                    </a:cubicBezTo>
                    <a:cubicBezTo>
                      <a:pt x="46" y="96"/>
                      <a:pt x="48" y="89"/>
                      <a:pt x="51" y="82"/>
                    </a:cubicBezTo>
                    <a:cubicBezTo>
                      <a:pt x="52" y="83"/>
                      <a:pt x="54" y="84"/>
                      <a:pt x="55" y="85"/>
                    </a:cubicBezTo>
                    <a:cubicBezTo>
                      <a:pt x="70" y="96"/>
                      <a:pt x="56" y="107"/>
                      <a:pt x="45" y="111"/>
                    </a:cubicBezTo>
                    <a:moveTo>
                      <a:pt x="54" y="71"/>
                    </a:moveTo>
                    <a:cubicBezTo>
                      <a:pt x="58" y="62"/>
                      <a:pt x="63" y="54"/>
                      <a:pt x="69" y="47"/>
                    </a:cubicBezTo>
                    <a:cubicBezTo>
                      <a:pt x="69" y="48"/>
                      <a:pt x="70" y="48"/>
                      <a:pt x="71" y="49"/>
                    </a:cubicBezTo>
                    <a:cubicBezTo>
                      <a:pt x="72" y="52"/>
                      <a:pt x="72" y="57"/>
                      <a:pt x="72" y="59"/>
                    </a:cubicBezTo>
                    <a:cubicBezTo>
                      <a:pt x="72" y="67"/>
                      <a:pt x="62" y="70"/>
                      <a:pt x="54" y="71"/>
                    </a:cubicBezTo>
                    <a:moveTo>
                      <a:pt x="85" y="47"/>
                    </a:moveTo>
                    <a:cubicBezTo>
                      <a:pt x="81" y="47"/>
                      <a:pt x="78" y="46"/>
                      <a:pt x="75" y="44"/>
                    </a:cubicBezTo>
                    <a:cubicBezTo>
                      <a:pt x="74" y="44"/>
                      <a:pt x="74" y="43"/>
                      <a:pt x="73" y="42"/>
                    </a:cubicBezTo>
                    <a:cubicBezTo>
                      <a:pt x="81" y="34"/>
                      <a:pt x="90" y="28"/>
                      <a:pt x="99" y="24"/>
                    </a:cubicBezTo>
                    <a:cubicBezTo>
                      <a:pt x="99" y="25"/>
                      <a:pt x="99" y="27"/>
                      <a:pt x="99" y="29"/>
                    </a:cubicBezTo>
                    <a:cubicBezTo>
                      <a:pt x="100" y="34"/>
                      <a:pt x="98" y="38"/>
                      <a:pt x="95" y="42"/>
                    </a:cubicBezTo>
                    <a:cubicBezTo>
                      <a:pt x="94" y="43"/>
                      <a:pt x="93" y="43"/>
                      <a:pt x="92" y="44"/>
                    </a:cubicBezTo>
                    <a:cubicBezTo>
                      <a:pt x="91" y="46"/>
                      <a:pt x="88" y="47"/>
                      <a:pt x="85" y="47"/>
                    </a:cubicBezTo>
                    <a:moveTo>
                      <a:pt x="115" y="26"/>
                    </a:moveTo>
                    <a:cubicBezTo>
                      <a:pt x="111" y="26"/>
                      <a:pt x="109" y="23"/>
                      <a:pt x="106" y="21"/>
                    </a:cubicBezTo>
                    <a:cubicBezTo>
                      <a:pt x="114" y="18"/>
                      <a:pt x="121" y="17"/>
                      <a:pt x="129" y="16"/>
                    </a:cubicBezTo>
                    <a:cubicBezTo>
                      <a:pt x="126" y="21"/>
                      <a:pt x="123" y="25"/>
                      <a:pt x="117" y="25"/>
                    </a:cubicBezTo>
                    <a:cubicBezTo>
                      <a:pt x="116" y="26"/>
                      <a:pt x="116" y="26"/>
                      <a:pt x="115" y="26"/>
                    </a:cubicBezTo>
                    <a:moveTo>
                      <a:pt x="108" y="0"/>
                    </a:moveTo>
                    <a:cubicBezTo>
                      <a:pt x="87" y="0"/>
                      <a:pt x="63" y="6"/>
                      <a:pt x="40" y="24"/>
                    </a:cubicBezTo>
                    <a:cubicBezTo>
                      <a:pt x="33" y="36"/>
                      <a:pt x="24" y="47"/>
                      <a:pt x="13" y="54"/>
                    </a:cubicBezTo>
                    <a:cubicBezTo>
                      <a:pt x="7" y="65"/>
                      <a:pt x="2" y="78"/>
                      <a:pt x="0" y="93"/>
                    </a:cubicBezTo>
                    <a:cubicBezTo>
                      <a:pt x="5" y="105"/>
                      <a:pt x="8" y="117"/>
                      <a:pt x="8" y="131"/>
                    </a:cubicBezTo>
                    <a:cubicBezTo>
                      <a:pt x="8" y="137"/>
                      <a:pt x="7" y="143"/>
                      <a:pt x="6" y="149"/>
                    </a:cubicBezTo>
                    <a:cubicBezTo>
                      <a:pt x="16" y="178"/>
                      <a:pt x="35" y="197"/>
                      <a:pt x="56" y="205"/>
                    </a:cubicBezTo>
                    <a:cubicBezTo>
                      <a:pt x="72" y="211"/>
                      <a:pt x="86" y="213"/>
                      <a:pt x="99" y="213"/>
                    </a:cubicBezTo>
                    <a:cubicBezTo>
                      <a:pt x="99" y="213"/>
                      <a:pt x="99" y="213"/>
                      <a:pt x="100" y="213"/>
                    </a:cubicBezTo>
                    <a:cubicBezTo>
                      <a:pt x="105" y="213"/>
                      <a:pt x="110" y="213"/>
                      <a:pt x="114" y="212"/>
                    </a:cubicBezTo>
                    <a:cubicBezTo>
                      <a:pt x="117" y="212"/>
                      <a:pt x="119" y="211"/>
                      <a:pt x="122" y="211"/>
                    </a:cubicBezTo>
                    <a:cubicBezTo>
                      <a:pt x="124" y="210"/>
                      <a:pt x="126" y="210"/>
                      <a:pt x="128" y="209"/>
                    </a:cubicBezTo>
                    <a:cubicBezTo>
                      <a:pt x="142" y="205"/>
                      <a:pt x="150" y="199"/>
                      <a:pt x="154" y="197"/>
                    </a:cubicBezTo>
                    <a:cubicBezTo>
                      <a:pt x="153" y="195"/>
                      <a:pt x="151" y="194"/>
                      <a:pt x="150" y="192"/>
                    </a:cubicBezTo>
                    <a:cubicBezTo>
                      <a:pt x="145" y="193"/>
                      <a:pt x="140" y="194"/>
                      <a:pt x="135" y="195"/>
                    </a:cubicBezTo>
                    <a:cubicBezTo>
                      <a:pt x="135" y="191"/>
                      <a:pt x="136" y="188"/>
                      <a:pt x="141" y="187"/>
                    </a:cubicBezTo>
                    <a:cubicBezTo>
                      <a:pt x="141" y="187"/>
                      <a:pt x="141" y="187"/>
                      <a:pt x="141" y="187"/>
                    </a:cubicBezTo>
                    <a:cubicBezTo>
                      <a:pt x="143" y="187"/>
                      <a:pt x="145" y="188"/>
                      <a:pt x="148" y="189"/>
                    </a:cubicBezTo>
                    <a:cubicBezTo>
                      <a:pt x="146" y="187"/>
                      <a:pt x="144" y="184"/>
                      <a:pt x="142" y="182"/>
                    </a:cubicBezTo>
                    <a:cubicBezTo>
                      <a:pt x="142" y="182"/>
                      <a:pt x="141" y="182"/>
                      <a:pt x="141" y="182"/>
                    </a:cubicBezTo>
                    <a:cubicBezTo>
                      <a:pt x="140" y="182"/>
                      <a:pt x="140" y="182"/>
                      <a:pt x="140" y="182"/>
                    </a:cubicBezTo>
                    <a:cubicBezTo>
                      <a:pt x="134" y="182"/>
                      <a:pt x="131" y="183"/>
                      <a:pt x="130" y="187"/>
                    </a:cubicBezTo>
                    <a:cubicBezTo>
                      <a:pt x="126" y="183"/>
                      <a:pt x="121" y="181"/>
                      <a:pt x="114" y="180"/>
                    </a:cubicBezTo>
                    <a:cubicBezTo>
                      <a:pt x="114" y="180"/>
                      <a:pt x="114" y="180"/>
                      <a:pt x="114" y="180"/>
                    </a:cubicBezTo>
                    <a:cubicBezTo>
                      <a:pt x="110" y="180"/>
                      <a:pt x="107" y="181"/>
                      <a:pt x="105" y="183"/>
                    </a:cubicBezTo>
                    <a:cubicBezTo>
                      <a:pt x="103" y="178"/>
                      <a:pt x="100" y="174"/>
                      <a:pt x="95" y="172"/>
                    </a:cubicBezTo>
                    <a:cubicBezTo>
                      <a:pt x="91" y="171"/>
                      <a:pt x="88" y="170"/>
                      <a:pt x="85" y="170"/>
                    </a:cubicBezTo>
                    <a:cubicBezTo>
                      <a:pt x="83" y="170"/>
                      <a:pt x="80" y="171"/>
                      <a:pt x="78" y="171"/>
                    </a:cubicBezTo>
                    <a:cubicBezTo>
                      <a:pt x="80" y="163"/>
                      <a:pt x="79" y="154"/>
                      <a:pt x="72" y="150"/>
                    </a:cubicBezTo>
                    <a:cubicBezTo>
                      <a:pt x="69" y="148"/>
                      <a:pt x="63" y="146"/>
                      <a:pt x="58" y="145"/>
                    </a:cubicBezTo>
                    <a:cubicBezTo>
                      <a:pt x="62" y="140"/>
                      <a:pt x="65" y="133"/>
                      <a:pt x="63" y="126"/>
                    </a:cubicBezTo>
                    <a:cubicBezTo>
                      <a:pt x="61" y="120"/>
                      <a:pt x="57" y="117"/>
                      <a:pt x="52" y="115"/>
                    </a:cubicBezTo>
                    <a:cubicBezTo>
                      <a:pt x="59" y="112"/>
                      <a:pt x="66" y="107"/>
                      <a:pt x="67" y="101"/>
                    </a:cubicBezTo>
                    <a:cubicBezTo>
                      <a:pt x="67" y="96"/>
                      <a:pt x="67" y="88"/>
                      <a:pt x="64" y="84"/>
                    </a:cubicBezTo>
                    <a:cubicBezTo>
                      <a:pt x="62" y="82"/>
                      <a:pt x="57" y="80"/>
                      <a:pt x="54" y="78"/>
                    </a:cubicBezTo>
                    <a:cubicBezTo>
                      <a:pt x="64" y="76"/>
                      <a:pt x="76" y="73"/>
                      <a:pt x="78" y="63"/>
                    </a:cubicBezTo>
                    <a:cubicBezTo>
                      <a:pt x="78" y="59"/>
                      <a:pt x="78" y="55"/>
                      <a:pt x="78" y="52"/>
                    </a:cubicBezTo>
                    <a:cubicBezTo>
                      <a:pt x="80" y="52"/>
                      <a:pt x="83" y="53"/>
                      <a:pt x="86" y="53"/>
                    </a:cubicBezTo>
                    <a:cubicBezTo>
                      <a:pt x="88" y="53"/>
                      <a:pt x="90" y="52"/>
                      <a:pt x="92" y="52"/>
                    </a:cubicBezTo>
                    <a:cubicBezTo>
                      <a:pt x="95" y="52"/>
                      <a:pt x="102" y="45"/>
                      <a:pt x="103" y="42"/>
                    </a:cubicBezTo>
                    <a:cubicBezTo>
                      <a:pt x="105" y="37"/>
                      <a:pt x="105" y="33"/>
                      <a:pt x="104" y="28"/>
                    </a:cubicBezTo>
                    <a:cubicBezTo>
                      <a:pt x="105" y="29"/>
                      <a:pt x="107" y="30"/>
                      <a:pt x="108" y="31"/>
                    </a:cubicBezTo>
                    <a:cubicBezTo>
                      <a:pt x="109" y="32"/>
                      <a:pt x="111" y="32"/>
                      <a:pt x="112" y="32"/>
                    </a:cubicBezTo>
                    <a:cubicBezTo>
                      <a:pt x="115" y="32"/>
                      <a:pt x="118" y="31"/>
                      <a:pt x="120" y="31"/>
                    </a:cubicBezTo>
                    <a:cubicBezTo>
                      <a:pt x="126" y="31"/>
                      <a:pt x="129" y="27"/>
                      <a:pt x="132" y="22"/>
                    </a:cubicBezTo>
                    <a:cubicBezTo>
                      <a:pt x="135" y="30"/>
                      <a:pt x="142" y="36"/>
                      <a:pt x="148" y="38"/>
                    </a:cubicBezTo>
                    <a:cubicBezTo>
                      <a:pt x="150" y="38"/>
                      <a:pt x="152" y="38"/>
                      <a:pt x="153" y="38"/>
                    </a:cubicBezTo>
                    <a:cubicBezTo>
                      <a:pt x="154" y="38"/>
                      <a:pt x="154" y="38"/>
                      <a:pt x="155" y="38"/>
                    </a:cubicBezTo>
                    <a:cubicBezTo>
                      <a:pt x="159" y="38"/>
                      <a:pt x="164" y="36"/>
                      <a:pt x="166" y="33"/>
                    </a:cubicBezTo>
                    <a:cubicBezTo>
                      <a:pt x="168" y="31"/>
                      <a:pt x="168" y="30"/>
                      <a:pt x="169" y="28"/>
                    </a:cubicBezTo>
                    <a:cubicBezTo>
                      <a:pt x="169" y="27"/>
                      <a:pt x="169" y="26"/>
                      <a:pt x="169" y="25"/>
                    </a:cubicBezTo>
                    <a:cubicBezTo>
                      <a:pt x="170" y="24"/>
                      <a:pt x="170" y="24"/>
                      <a:pt x="171" y="23"/>
                    </a:cubicBezTo>
                    <a:cubicBezTo>
                      <a:pt x="163" y="23"/>
                      <a:pt x="163" y="23"/>
                      <a:pt x="163" y="23"/>
                    </a:cubicBezTo>
                    <a:cubicBezTo>
                      <a:pt x="163" y="23"/>
                      <a:pt x="163" y="24"/>
                      <a:pt x="163" y="25"/>
                    </a:cubicBezTo>
                    <a:cubicBezTo>
                      <a:pt x="163" y="29"/>
                      <a:pt x="161" y="30"/>
                      <a:pt x="158" y="31"/>
                    </a:cubicBezTo>
                    <a:cubicBezTo>
                      <a:pt x="157" y="31"/>
                      <a:pt x="156" y="31"/>
                      <a:pt x="156" y="31"/>
                    </a:cubicBezTo>
                    <a:cubicBezTo>
                      <a:pt x="154" y="32"/>
                      <a:pt x="153" y="32"/>
                      <a:pt x="152" y="32"/>
                    </a:cubicBezTo>
                    <a:cubicBezTo>
                      <a:pt x="149" y="32"/>
                      <a:pt x="146" y="31"/>
                      <a:pt x="143" y="28"/>
                    </a:cubicBezTo>
                    <a:cubicBezTo>
                      <a:pt x="141" y="24"/>
                      <a:pt x="138" y="20"/>
                      <a:pt x="136" y="16"/>
                    </a:cubicBezTo>
                    <a:cubicBezTo>
                      <a:pt x="141" y="16"/>
                      <a:pt x="145" y="17"/>
                      <a:pt x="150" y="18"/>
                    </a:cubicBezTo>
                    <a:cubicBezTo>
                      <a:pt x="150" y="15"/>
                      <a:pt x="150" y="12"/>
                      <a:pt x="151" y="8"/>
                    </a:cubicBezTo>
                    <a:cubicBezTo>
                      <a:pt x="139" y="4"/>
                      <a:pt x="125" y="0"/>
                      <a:pt x="10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872"/>
              <p:cNvSpPr>
                <a:spLocks noEditPoints="1"/>
              </p:cNvSpPr>
              <p:nvPr/>
            </p:nvSpPr>
            <p:spPr bwMode="auto">
              <a:xfrm>
                <a:off x="2697" y="3275"/>
                <a:ext cx="98" cy="100"/>
              </a:xfrm>
              <a:custGeom>
                <a:avLst/>
                <a:gdLst>
                  <a:gd name="T0" fmla="*/ 111 w 198"/>
                  <a:gd name="T1" fmla="*/ 188 h 202"/>
                  <a:gd name="T2" fmla="*/ 87 w 198"/>
                  <a:gd name="T3" fmla="*/ 185 h 202"/>
                  <a:gd name="T4" fmla="*/ 86 w 198"/>
                  <a:gd name="T5" fmla="*/ 184 h 202"/>
                  <a:gd name="T6" fmla="*/ 27 w 198"/>
                  <a:gd name="T7" fmla="*/ 129 h 202"/>
                  <a:gd name="T8" fmla="*/ 98 w 198"/>
                  <a:gd name="T9" fmla="*/ 28 h 202"/>
                  <a:gd name="T10" fmla="*/ 147 w 198"/>
                  <a:gd name="T11" fmla="*/ 45 h 202"/>
                  <a:gd name="T12" fmla="*/ 153 w 198"/>
                  <a:gd name="T13" fmla="*/ 170 h 202"/>
                  <a:gd name="T14" fmla="*/ 123 w 198"/>
                  <a:gd name="T15" fmla="*/ 187 h 202"/>
                  <a:gd name="T16" fmla="*/ 111 w 198"/>
                  <a:gd name="T17" fmla="*/ 188 h 202"/>
                  <a:gd name="T18" fmla="*/ 99 w 198"/>
                  <a:gd name="T19" fmla="*/ 0 h 202"/>
                  <a:gd name="T20" fmla="*/ 59 w 198"/>
                  <a:gd name="T21" fmla="*/ 10 h 202"/>
                  <a:gd name="T22" fmla="*/ 53 w 198"/>
                  <a:gd name="T23" fmla="*/ 13 h 202"/>
                  <a:gd name="T24" fmla="*/ 48 w 198"/>
                  <a:gd name="T25" fmla="*/ 15 h 202"/>
                  <a:gd name="T26" fmla="*/ 39 w 198"/>
                  <a:gd name="T27" fmla="*/ 23 h 202"/>
                  <a:gd name="T28" fmla="*/ 32 w 198"/>
                  <a:gd name="T29" fmla="*/ 30 h 202"/>
                  <a:gd name="T30" fmla="*/ 10 w 198"/>
                  <a:gd name="T31" fmla="*/ 70 h 202"/>
                  <a:gd name="T32" fmla="*/ 16 w 198"/>
                  <a:gd name="T33" fmla="*/ 148 h 202"/>
                  <a:gd name="T34" fmla="*/ 18 w 198"/>
                  <a:gd name="T35" fmla="*/ 152 h 202"/>
                  <a:gd name="T36" fmla="*/ 24 w 198"/>
                  <a:gd name="T37" fmla="*/ 159 h 202"/>
                  <a:gd name="T38" fmla="*/ 26 w 198"/>
                  <a:gd name="T39" fmla="*/ 162 h 202"/>
                  <a:gd name="T40" fmla="*/ 30 w 198"/>
                  <a:gd name="T41" fmla="*/ 167 h 202"/>
                  <a:gd name="T42" fmla="*/ 46 w 198"/>
                  <a:gd name="T43" fmla="*/ 180 h 202"/>
                  <a:gd name="T44" fmla="*/ 109 w 198"/>
                  <a:gd name="T45" fmla="*/ 202 h 202"/>
                  <a:gd name="T46" fmla="*/ 118 w 198"/>
                  <a:gd name="T47" fmla="*/ 202 h 202"/>
                  <a:gd name="T48" fmla="*/ 122 w 198"/>
                  <a:gd name="T49" fmla="*/ 201 h 202"/>
                  <a:gd name="T50" fmla="*/ 136 w 198"/>
                  <a:gd name="T51" fmla="*/ 198 h 202"/>
                  <a:gd name="T52" fmla="*/ 157 w 198"/>
                  <a:gd name="T53" fmla="*/ 188 h 202"/>
                  <a:gd name="T54" fmla="*/ 194 w 198"/>
                  <a:gd name="T55" fmla="*/ 131 h 202"/>
                  <a:gd name="T56" fmla="*/ 197 w 198"/>
                  <a:gd name="T57" fmla="*/ 92 h 202"/>
                  <a:gd name="T58" fmla="*/ 194 w 198"/>
                  <a:gd name="T59" fmla="*/ 73 h 202"/>
                  <a:gd name="T60" fmla="*/ 157 w 198"/>
                  <a:gd name="T61" fmla="*/ 18 h 202"/>
                  <a:gd name="T62" fmla="*/ 99 w 198"/>
                  <a:gd name="T63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8" h="202">
                    <a:moveTo>
                      <a:pt x="111" y="188"/>
                    </a:moveTo>
                    <a:cubicBezTo>
                      <a:pt x="103" y="188"/>
                      <a:pt x="95" y="186"/>
                      <a:pt x="87" y="185"/>
                    </a:cubicBezTo>
                    <a:cubicBezTo>
                      <a:pt x="86" y="184"/>
                      <a:pt x="86" y="184"/>
                      <a:pt x="86" y="184"/>
                    </a:cubicBezTo>
                    <a:cubicBezTo>
                      <a:pt x="79" y="182"/>
                      <a:pt x="37" y="169"/>
                      <a:pt x="27" y="129"/>
                    </a:cubicBezTo>
                    <a:cubicBezTo>
                      <a:pt x="21" y="105"/>
                      <a:pt x="42" y="28"/>
                      <a:pt x="98" y="28"/>
                    </a:cubicBezTo>
                    <a:cubicBezTo>
                      <a:pt x="112" y="28"/>
                      <a:pt x="128" y="33"/>
                      <a:pt x="147" y="45"/>
                    </a:cubicBezTo>
                    <a:cubicBezTo>
                      <a:pt x="192" y="74"/>
                      <a:pt x="181" y="148"/>
                      <a:pt x="153" y="170"/>
                    </a:cubicBezTo>
                    <a:cubicBezTo>
                      <a:pt x="145" y="177"/>
                      <a:pt x="133" y="184"/>
                      <a:pt x="123" y="187"/>
                    </a:cubicBezTo>
                    <a:cubicBezTo>
                      <a:pt x="119" y="188"/>
                      <a:pt x="115" y="188"/>
                      <a:pt x="111" y="188"/>
                    </a:cubicBezTo>
                    <a:moveTo>
                      <a:pt x="99" y="0"/>
                    </a:moveTo>
                    <a:cubicBezTo>
                      <a:pt x="86" y="0"/>
                      <a:pt x="72" y="3"/>
                      <a:pt x="59" y="10"/>
                    </a:cubicBezTo>
                    <a:cubicBezTo>
                      <a:pt x="57" y="10"/>
                      <a:pt x="55" y="11"/>
                      <a:pt x="53" y="13"/>
                    </a:cubicBezTo>
                    <a:cubicBezTo>
                      <a:pt x="51" y="13"/>
                      <a:pt x="50" y="14"/>
                      <a:pt x="48" y="15"/>
                    </a:cubicBezTo>
                    <a:cubicBezTo>
                      <a:pt x="45" y="18"/>
                      <a:pt x="42" y="20"/>
                      <a:pt x="39" y="23"/>
                    </a:cubicBezTo>
                    <a:cubicBezTo>
                      <a:pt x="36" y="25"/>
                      <a:pt x="34" y="27"/>
                      <a:pt x="32" y="30"/>
                    </a:cubicBezTo>
                    <a:cubicBezTo>
                      <a:pt x="21" y="41"/>
                      <a:pt x="14" y="55"/>
                      <a:pt x="10" y="70"/>
                    </a:cubicBezTo>
                    <a:cubicBezTo>
                      <a:pt x="0" y="105"/>
                      <a:pt x="9" y="138"/>
                      <a:pt x="16" y="148"/>
                    </a:cubicBezTo>
                    <a:cubicBezTo>
                      <a:pt x="16" y="149"/>
                      <a:pt x="17" y="150"/>
                      <a:pt x="18" y="152"/>
                    </a:cubicBezTo>
                    <a:cubicBezTo>
                      <a:pt x="20" y="154"/>
                      <a:pt x="22" y="157"/>
                      <a:pt x="24" y="159"/>
                    </a:cubicBezTo>
                    <a:cubicBezTo>
                      <a:pt x="24" y="160"/>
                      <a:pt x="25" y="161"/>
                      <a:pt x="26" y="162"/>
                    </a:cubicBezTo>
                    <a:cubicBezTo>
                      <a:pt x="27" y="164"/>
                      <a:pt x="29" y="165"/>
                      <a:pt x="30" y="167"/>
                    </a:cubicBezTo>
                    <a:cubicBezTo>
                      <a:pt x="34" y="171"/>
                      <a:pt x="39" y="175"/>
                      <a:pt x="46" y="180"/>
                    </a:cubicBezTo>
                    <a:cubicBezTo>
                      <a:pt x="61" y="191"/>
                      <a:pt x="80" y="202"/>
                      <a:pt x="109" y="202"/>
                    </a:cubicBezTo>
                    <a:cubicBezTo>
                      <a:pt x="112" y="202"/>
                      <a:pt x="115" y="202"/>
                      <a:pt x="118" y="202"/>
                    </a:cubicBezTo>
                    <a:cubicBezTo>
                      <a:pt x="119" y="202"/>
                      <a:pt x="121" y="201"/>
                      <a:pt x="122" y="201"/>
                    </a:cubicBezTo>
                    <a:cubicBezTo>
                      <a:pt x="127" y="200"/>
                      <a:pt x="132" y="199"/>
                      <a:pt x="136" y="198"/>
                    </a:cubicBezTo>
                    <a:cubicBezTo>
                      <a:pt x="143" y="195"/>
                      <a:pt x="150" y="192"/>
                      <a:pt x="157" y="188"/>
                    </a:cubicBezTo>
                    <a:cubicBezTo>
                      <a:pt x="177" y="178"/>
                      <a:pt x="189" y="154"/>
                      <a:pt x="194" y="131"/>
                    </a:cubicBezTo>
                    <a:cubicBezTo>
                      <a:pt x="196" y="121"/>
                      <a:pt x="198" y="108"/>
                      <a:pt x="197" y="92"/>
                    </a:cubicBezTo>
                    <a:cubicBezTo>
                      <a:pt x="196" y="86"/>
                      <a:pt x="195" y="79"/>
                      <a:pt x="194" y="73"/>
                    </a:cubicBezTo>
                    <a:cubicBezTo>
                      <a:pt x="189" y="53"/>
                      <a:pt x="178" y="33"/>
                      <a:pt x="157" y="18"/>
                    </a:cubicBezTo>
                    <a:cubicBezTo>
                      <a:pt x="145" y="9"/>
                      <a:pt x="124" y="0"/>
                      <a:pt x="9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873"/>
              <p:cNvSpPr>
                <a:spLocks noEditPoints="1"/>
              </p:cNvSpPr>
              <p:nvPr/>
            </p:nvSpPr>
            <p:spPr bwMode="auto">
              <a:xfrm>
                <a:off x="2419" y="3523"/>
                <a:ext cx="122" cy="109"/>
              </a:xfrm>
              <a:custGeom>
                <a:avLst/>
                <a:gdLst>
                  <a:gd name="T0" fmla="*/ 181 w 248"/>
                  <a:gd name="T1" fmla="*/ 200 h 222"/>
                  <a:gd name="T2" fmla="*/ 179 w 248"/>
                  <a:gd name="T3" fmla="*/ 208 h 222"/>
                  <a:gd name="T4" fmla="*/ 191 w 248"/>
                  <a:gd name="T5" fmla="*/ 205 h 222"/>
                  <a:gd name="T6" fmla="*/ 178 w 248"/>
                  <a:gd name="T7" fmla="*/ 194 h 222"/>
                  <a:gd name="T8" fmla="*/ 178 w 248"/>
                  <a:gd name="T9" fmla="*/ 194 h 222"/>
                  <a:gd name="T10" fmla="*/ 20 w 248"/>
                  <a:gd name="T11" fmla="*/ 73 h 222"/>
                  <a:gd name="T12" fmla="*/ 6 w 248"/>
                  <a:gd name="T13" fmla="*/ 74 h 222"/>
                  <a:gd name="T14" fmla="*/ 9 w 248"/>
                  <a:gd name="T15" fmla="*/ 92 h 222"/>
                  <a:gd name="T16" fmla="*/ 14 w 248"/>
                  <a:gd name="T17" fmla="*/ 56 h 222"/>
                  <a:gd name="T18" fmla="*/ 11 w 248"/>
                  <a:gd name="T19" fmla="*/ 67 h 222"/>
                  <a:gd name="T20" fmla="*/ 14 w 248"/>
                  <a:gd name="T21" fmla="*/ 67 h 222"/>
                  <a:gd name="T22" fmla="*/ 19 w 248"/>
                  <a:gd name="T23" fmla="*/ 60 h 222"/>
                  <a:gd name="T24" fmla="*/ 155 w 248"/>
                  <a:gd name="T25" fmla="*/ 215 h 222"/>
                  <a:gd name="T26" fmla="*/ 164 w 248"/>
                  <a:gd name="T27" fmla="*/ 200 h 222"/>
                  <a:gd name="T28" fmla="*/ 155 w 248"/>
                  <a:gd name="T29" fmla="*/ 215 h 222"/>
                  <a:gd name="T30" fmla="*/ 190 w 248"/>
                  <a:gd name="T31" fmla="*/ 153 h 222"/>
                  <a:gd name="T32" fmla="*/ 195 w 248"/>
                  <a:gd name="T33" fmla="*/ 168 h 222"/>
                  <a:gd name="T34" fmla="*/ 190 w 248"/>
                  <a:gd name="T35" fmla="*/ 113 h 222"/>
                  <a:gd name="T36" fmla="*/ 206 w 248"/>
                  <a:gd name="T37" fmla="*/ 129 h 222"/>
                  <a:gd name="T38" fmla="*/ 177 w 248"/>
                  <a:gd name="T39" fmla="*/ 79 h 222"/>
                  <a:gd name="T40" fmla="*/ 199 w 248"/>
                  <a:gd name="T41" fmla="*/ 87 h 222"/>
                  <a:gd name="T42" fmla="*/ 36 w 248"/>
                  <a:gd name="T43" fmla="*/ 61 h 222"/>
                  <a:gd name="T44" fmla="*/ 51 w 248"/>
                  <a:gd name="T45" fmla="*/ 43 h 222"/>
                  <a:gd name="T46" fmla="*/ 36 w 248"/>
                  <a:gd name="T47" fmla="*/ 61 h 222"/>
                  <a:gd name="T48" fmla="*/ 144 w 248"/>
                  <a:gd name="T49" fmla="*/ 46 h 222"/>
                  <a:gd name="T50" fmla="*/ 168 w 248"/>
                  <a:gd name="T51" fmla="*/ 52 h 222"/>
                  <a:gd name="T52" fmla="*/ 155 w 248"/>
                  <a:gd name="T53" fmla="*/ 62 h 222"/>
                  <a:gd name="T54" fmla="*/ 64 w 248"/>
                  <a:gd name="T55" fmla="*/ 43 h 222"/>
                  <a:gd name="T56" fmla="*/ 95 w 248"/>
                  <a:gd name="T57" fmla="*/ 29 h 222"/>
                  <a:gd name="T58" fmla="*/ 82 w 248"/>
                  <a:gd name="T59" fmla="*/ 48 h 222"/>
                  <a:gd name="T60" fmla="*/ 115 w 248"/>
                  <a:gd name="T61" fmla="*/ 44 h 222"/>
                  <a:gd name="T62" fmla="*/ 102 w 248"/>
                  <a:gd name="T63" fmla="*/ 32 h 222"/>
                  <a:gd name="T64" fmla="*/ 134 w 248"/>
                  <a:gd name="T65" fmla="*/ 35 h 222"/>
                  <a:gd name="T66" fmla="*/ 133 w 248"/>
                  <a:gd name="T67" fmla="*/ 0 h 222"/>
                  <a:gd name="T68" fmla="*/ 19 w 248"/>
                  <a:gd name="T69" fmla="*/ 49 h 222"/>
                  <a:gd name="T70" fmla="*/ 25 w 248"/>
                  <a:gd name="T71" fmla="*/ 65 h 222"/>
                  <a:gd name="T72" fmla="*/ 24 w 248"/>
                  <a:gd name="T73" fmla="*/ 68 h 222"/>
                  <a:gd name="T74" fmla="*/ 27 w 248"/>
                  <a:gd name="T75" fmla="*/ 86 h 222"/>
                  <a:gd name="T76" fmla="*/ 32 w 248"/>
                  <a:gd name="T77" fmla="*/ 68 h 222"/>
                  <a:gd name="T78" fmla="*/ 49 w 248"/>
                  <a:gd name="T79" fmla="*/ 64 h 222"/>
                  <a:gd name="T80" fmla="*/ 59 w 248"/>
                  <a:gd name="T81" fmla="*/ 47 h 222"/>
                  <a:gd name="T82" fmla="*/ 75 w 248"/>
                  <a:gd name="T83" fmla="*/ 57 h 222"/>
                  <a:gd name="T84" fmla="*/ 99 w 248"/>
                  <a:gd name="T85" fmla="*/ 41 h 222"/>
                  <a:gd name="T86" fmla="*/ 115 w 248"/>
                  <a:gd name="T87" fmla="*/ 51 h 222"/>
                  <a:gd name="T88" fmla="*/ 137 w 248"/>
                  <a:gd name="T89" fmla="*/ 53 h 222"/>
                  <a:gd name="T90" fmla="*/ 154 w 248"/>
                  <a:gd name="T91" fmla="*/ 70 h 222"/>
                  <a:gd name="T92" fmla="*/ 172 w 248"/>
                  <a:gd name="T93" fmla="*/ 84 h 222"/>
                  <a:gd name="T94" fmla="*/ 183 w 248"/>
                  <a:gd name="T95" fmla="*/ 111 h 222"/>
                  <a:gd name="T96" fmla="*/ 183 w 248"/>
                  <a:gd name="T97" fmla="*/ 149 h 222"/>
                  <a:gd name="T98" fmla="*/ 175 w 248"/>
                  <a:gd name="T99" fmla="*/ 173 h 222"/>
                  <a:gd name="T100" fmla="*/ 165 w 248"/>
                  <a:gd name="T101" fmla="*/ 191 h 222"/>
                  <a:gd name="T102" fmla="*/ 153 w 248"/>
                  <a:gd name="T103" fmla="*/ 199 h 222"/>
                  <a:gd name="T104" fmla="*/ 152 w 248"/>
                  <a:gd name="T105" fmla="*/ 221 h 222"/>
                  <a:gd name="T106" fmla="*/ 154 w 248"/>
                  <a:gd name="T107" fmla="*/ 222 h 222"/>
                  <a:gd name="T108" fmla="*/ 174 w 248"/>
                  <a:gd name="T109" fmla="*/ 215 h 222"/>
                  <a:gd name="T110" fmla="*/ 176 w 248"/>
                  <a:gd name="T111" fmla="*/ 182 h 222"/>
                  <a:gd name="T112" fmla="*/ 191 w 248"/>
                  <a:gd name="T113" fmla="*/ 175 h 222"/>
                  <a:gd name="T114" fmla="*/ 181 w 248"/>
                  <a:gd name="T115" fmla="*/ 190 h 222"/>
                  <a:gd name="T116" fmla="*/ 233 w 248"/>
                  <a:gd name="T117" fmla="*/ 155 h 222"/>
                  <a:gd name="T118" fmla="*/ 248 w 248"/>
                  <a:gd name="T119" fmla="*/ 100 h 222"/>
                  <a:gd name="T120" fmla="*/ 194 w 248"/>
                  <a:gd name="T121" fmla="*/ 1 h 222"/>
                  <a:gd name="T122" fmla="*/ 133 w 248"/>
                  <a:gd name="T123" fmla="*/ 0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48" h="222">
                    <a:moveTo>
                      <a:pt x="184" y="199"/>
                    </a:moveTo>
                    <a:cubicBezTo>
                      <a:pt x="183" y="200"/>
                      <a:pt x="182" y="200"/>
                      <a:pt x="181" y="200"/>
                    </a:cubicBezTo>
                    <a:cubicBezTo>
                      <a:pt x="181" y="200"/>
                      <a:pt x="181" y="200"/>
                      <a:pt x="181" y="200"/>
                    </a:cubicBezTo>
                    <a:cubicBezTo>
                      <a:pt x="179" y="203"/>
                      <a:pt x="178" y="205"/>
                      <a:pt x="179" y="208"/>
                    </a:cubicBezTo>
                    <a:cubicBezTo>
                      <a:pt x="180" y="209"/>
                      <a:pt x="180" y="210"/>
                      <a:pt x="180" y="211"/>
                    </a:cubicBezTo>
                    <a:cubicBezTo>
                      <a:pt x="184" y="210"/>
                      <a:pt x="187" y="207"/>
                      <a:pt x="191" y="205"/>
                    </a:cubicBezTo>
                    <a:cubicBezTo>
                      <a:pt x="189" y="203"/>
                      <a:pt x="186" y="201"/>
                      <a:pt x="184" y="199"/>
                    </a:cubicBezTo>
                    <a:moveTo>
                      <a:pt x="178" y="194"/>
                    </a:moveTo>
                    <a:cubicBezTo>
                      <a:pt x="178" y="194"/>
                      <a:pt x="178" y="194"/>
                      <a:pt x="178" y="194"/>
                    </a:cubicBezTo>
                    <a:cubicBezTo>
                      <a:pt x="178" y="194"/>
                      <a:pt x="178" y="194"/>
                      <a:pt x="178" y="194"/>
                    </a:cubicBezTo>
                    <a:cubicBezTo>
                      <a:pt x="178" y="194"/>
                      <a:pt x="178" y="194"/>
                      <a:pt x="178" y="194"/>
                    </a:cubicBezTo>
                    <a:moveTo>
                      <a:pt x="20" y="73"/>
                    </a:moveTo>
                    <a:cubicBezTo>
                      <a:pt x="17" y="74"/>
                      <a:pt x="14" y="75"/>
                      <a:pt x="11" y="75"/>
                    </a:cubicBezTo>
                    <a:cubicBezTo>
                      <a:pt x="9" y="75"/>
                      <a:pt x="8" y="75"/>
                      <a:pt x="6" y="74"/>
                    </a:cubicBezTo>
                    <a:cubicBezTo>
                      <a:pt x="2" y="83"/>
                      <a:pt x="0" y="91"/>
                      <a:pt x="0" y="97"/>
                    </a:cubicBezTo>
                    <a:cubicBezTo>
                      <a:pt x="3" y="95"/>
                      <a:pt x="6" y="93"/>
                      <a:pt x="9" y="92"/>
                    </a:cubicBezTo>
                    <a:cubicBezTo>
                      <a:pt x="12" y="85"/>
                      <a:pt x="15" y="79"/>
                      <a:pt x="20" y="73"/>
                    </a:cubicBezTo>
                    <a:moveTo>
                      <a:pt x="14" y="56"/>
                    </a:moveTo>
                    <a:cubicBezTo>
                      <a:pt x="12" y="60"/>
                      <a:pt x="10" y="64"/>
                      <a:pt x="9" y="67"/>
                    </a:cubicBezTo>
                    <a:cubicBezTo>
                      <a:pt x="9" y="67"/>
                      <a:pt x="10" y="67"/>
                      <a:pt x="11" y="67"/>
                    </a:cubicBezTo>
                    <a:cubicBezTo>
                      <a:pt x="11" y="67"/>
                      <a:pt x="12" y="67"/>
                      <a:pt x="12" y="67"/>
                    </a:cubicBezTo>
                    <a:cubicBezTo>
                      <a:pt x="13" y="67"/>
                      <a:pt x="13" y="67"/>
                      <a:pt x="14" y="67"/>
                    </a:cubicBezTo>
                    <a:cubicBezTo>
                      <a:pt x="16" y="67"/>
                      <a:pt x="17" y="66"/>
                      <a:pt x="19" y="63"/>
                    </a:cubicBezTo>
                    <a:cubicBezTo>
                      <a:pt x="19" y="62"/>
                      <a:pt x="19" y="61"/>
                      <a:pt x="19" y="60"/>
                    </a:cubicBezTo>
                    <a:cubicBezTo>
                      <a:pt x="18" y="59"/>
                      <a:pt x="16" y="58"/>
                      <a:pt x="14" y="56"/>
                    </a:cubicBezTo>
                    <a:moveTo>
                      <a:pt x="155" y="215"/>
                    </a:moveTo>
                    <a:cubicBezTo>
                      <a:pt x="155" y="211"/>
                      <a:pt x="157" y="205"/>
                      <a:pt x="159" y="202"/>
                    </a:cubicBezTo>
                    <a:cubicBezTo>
                      <a:pt x="161" y="201"/>
                      <a:pt x="163" y="200"/>
                      <a:pt x="164" y="200"/>
                    </a:cubicBezTo>
                    <a:cubicBezTo>
                      <a:pt x="166" y="200"/>
                      <a:pt x="168" y="201"/>
                      <a:pt x="170" y="202"/>
                    </a:cubicBezTo>
                    <a:cubicBezTo>
                      <a:pt x="165" y="207"/>
                      <a:pt x="160" y="211"/>
                      <a:pt x="155" y="215"/>
                    </a:cubicBezTo>
                    <a:moveTo>
                      <a:pt x="195" y="168"/>
                    </a:moveTo>
                    <a:cubicBezTo>
                      <a:pt x="191" y="164"/>
                      <a:pt x="188" y="160"/>
                      <a:pt x="190" y="153"/>
                    </a:cubicBezTo>
                    <a:cubicBezTo>
                      <a:pt x="193" y="143"/>
                      <a:pt x="197" y="138"/>
                      <a:pt x="205" y="137"/>
                    </a:cubicBezTo>
                    <a:cubicBezTo>
                      <a:pt x="203" y="148"/>
                      <a:pt x="199" y="158"/>
                      <a:pt x="195" y="168"/>
                    </a:cubicBezTo>
                    <a:moveTo>
                      <a:pt x="206" y="129"/>
                    </a:moveTo>
                    <a:cubicBezTo>
                      <a:pt x="198" y="128"/>
                      <a:pt x="191" y="121"/>
                      <a:pt x="190" y="113"/>
                    </a:cubicBezTo>
                    <a:cubicBezTo>
                      <a:pt x="190" y="110"/>
                      <a:pt x="196" y="96"/>
                      <a:pt x="202" y="94"/>
                    </a:cubicBezTo>
                    <a:cubicBezTo>
                      <a:pt x="206" y="106"/>
                      <a:pt x="207" y="118"/>
                      <a:pt x="206" y="129"/>
                    </a:cubicBezTo>
                    <a:moveTo>
                      <a:pt x="195" y="87"/>
                    </a:moveTo>
                    <a:cubicBezTo>
                      <a:pt x="188" y="87"/>
                      <a:pt x="179" y="86"/>
                      <a:pt x="177" y="79"/>
                    </a:cubicBezTo>
                    <a:cubicBezTo>
                      <a:pt x="175" y="73"/>
                      <a:pt x="176" y="67"/>
                      <a:pt x="180" y="62"/>
                    </a:cubicBezTo>
                    <a:cubicBezTo>
                      <a:pt x="189" y="70"/>
                      <a:pt x="195" y="78"/>
                      <a:pt x="199" y="87"/>
                    </a:cubicBezTo>
                    <a:cubicBezTo>
                      <a:pt x="198" y="87"/>
                      <a:pt x="197" y="87"/>
                      <a:pt x="195" y="87"/>
                    </a:cubicBezTo>
                    <a:moveTo>
                      <a:pt x="36" y="61"/>
                    </a:moveTo>
                    <a:cubicBezTo>
                      <a:pt x="34" y="61"/>
                      <a:pt x="32" y="61"/>
                      <a:pt x="29" y="60"/>
                    </a:cubicBezTo>
                    <a:cubicBezTo>
                      <a:pt x="36" y="54"/>
                      <a:pt x="43" y="48"/>
                      <a:pt x="51" y="43"/>
                    </a:cubicBezTo>
                    <a:cubicBezTo>
                      <a:pt x="51" y="48"/>
                      <a:pt x="52" y="52"/>
                      <a:pt x="47" y="56"/>
                    </a:cubicBezTo>
                    <a:cubicBezTo>
                      <a:pt x="43" y="60"/>
                      <a:pt x="39" y="61"/>
                      <a:pt x="36" y="61"/>
                    </a:cubicBezTo>
                    <a:moveTo>
                      <a:pt x="155" y="62"/>
                    </a:moveTo>
                    <a:cubicBezTo>
                      <a:pt x="148" y="62"/>
                      <a:pt x="143" y="58"/>
                      <a:pt x="144" y="46"/>
                    </a:cubicBezTo>
                    <a:cubicBezTo>
                      <a:pt x="144" y="44"/>
                      <a:pt x="145" y="41"/>
                      <a:pt x="145" y="39"/>
                    </a:cubicBezTo>
                    <a:cubicBezTo>
                      <a:pt x="153" y="42"/>
                      <a:pt x="160" y="47"/>
                      <a:pt x="168" y="52"/>
                    </a:cubicBezTo>
                    <a:cubicBezTo>
                      <a:pt x="170" y="53"/>
                      <a:pt x="172" y="55"/>
                      <a:pt x="173" y="56"/>
                    </a:cubicBezTo>
                    <a:cubicBezTo>
                      <a:pt x="168" y="59"/>
                      <a:pt x="161" y="62"/>
                      <a:pt x="155" y="62"/>
                    </a:cubicBezTo>
                    <a:moveTo>
                      <a:pt x="77" y="49"/>
                    </a:moveTo>
                    <a:cubicBezTo>
                      <a:pt x="72" y="49"/>
                      <a:pt x="67" y="47"/>
                      <a:pt x="64" y="43"/>
                    </a:cubicBezTo>
                    <a:cubicBezTo>
                      <a:pt x="63" y="41"/>
                      <a:pt x="61" y="40"/>
                      <a:pt x="60" y="39"/>
                    </a:cubicBezTo>
                    <a:cubicBezTo>
                      <a:pt x="70" y="34"/>
                      <a:pt x="82" y="30"/>
                      <a:pt x="95" y="29"/>
                    </a:cubicBezTo>
                    <a:cubicBezTo>
                      <a:pt x="95" y="31"/>
                      <a:pt x="95" y="32"/>
                      <a:pt x="95" y="33"/>
                    </a:cubicBezTo>
                    <a:cubicBezTo>
                      <a:pt x="94" y="40"/>
                      <a:pt x="87" y="48"/>
                      <a:pt x="82" y="48"/>
                    </a:cubicBezTo>
                    <a:cubicBezTo>
                      <a:pt x="80" y="48"/>
                      <a:pt x="79" y="49"/>
                      <a:pt x="77" y="49"/>
                    </a:cubicBezTo>
                    <a:moveTo>
                      <a:pt x="115" y="44"/>
                    </a:moveTo>
                    <a:cubicBezTo>
                      <a:pt x="113" y="44"/>
                      <a:pt x="111" y="43"/>
                      <a:pt x="110" y="42"/>
                    </a:cubicBezTo>
                    <a:cubicBezTo>
                      <a:pt x="108" y="40"/>
                      <a:pt x="104" y="36"/>
                      <a:pt x="102" y="32"/>
                    </a:cubicBezTo>
                    <a:cubicBezTo>
                      <a:pt x="102" y="31"/>
                      <a:pt x="102" y="30"/>
                      <a:pt x="103" y="29"/>
                    </a:cubicBezTo>
                    <a:cubicBezTo>
                      <a:pt x="113" y="29"/>
                      <a:pt x="123" y="31"/>
                      <a:pt x="134" y="35"/>
                    </a:cubicBezTo>
                    <a:cubicBezTo>
                      <a:pt x="129" y="39"/>
                      <a:pt x="121" y="44"/>
                      <a:pt x="115" y="44"/>
                    </a:cubicBezTo>
                    <a:moveTo>
                      <a:pt x="133" y="0"/>
                    </a:moveTo>
                    <a:cubicBezTo>
                      <a:pt x="111" y="0"/>
                      <a:pt x="88" y="0"/>
                      <a:pt x="65" y="2"/>
                    </a:cubicBezTo>
                    <a:cubicBezTo>
                      <a:pt x="44" y="15"/>
                      <a:pt x="29" y="32"/>
                      <a:pt x="19" y="49"/>
                    </a:cubicBezTo>
                    <a:cubicBezTo>
                      <a:pt x="24" y="54"/>
                      <a:pt x="27" y="58"/>
                      <a:pt x="28" y="61"/>
                    </a:cubicBezTo>
                    <a:cubicBezTo>
                      <a:pt x="29" y="63"/>
                      <a:pt x="27" y="65"/>
                      <a:pt x="25" y="65"/>
                    </a:cubicBezTo>
                    <a:cubicBezTo>
                      <a:pt x="25" y="65"/>
                      <a:pt x="25" y="65"/>
                      <a:pt x="25" y="65"/>
                    </a:cubicBezTo>
                    <a:cubicBezTo>
                      <a:pt x="25" y="66"/>
                      <a:pt x="24" y="67"/>
                      <a:pt x="24" y="68"/>
                    </a:cubicBezTo>
                    <a:cubicBezTo>
                      <a:pt x="26" y="72"/>
                      <a:pt x="27" y="78"/>
                      <a:pt x="27" y="82"/>
                    </a:cubicBezTo>
                    <a:cubicBezTo>
                      <a:pt x="28" y="84"/>
                      <a:pt x="28" y="85"/>
                      <a:pt x="27" y="86"/>
                    </a:cubicBezTo>
                    <a:cubicBezTo>
                      <a:pt x="30" y="86"/>
                      <a:pt x="32" y="86"/>
                      <a:pt x="34" y="85"/>
                    </a:cubicBezTo>
                    <a:cubicBezTo>
                      <a:pt x="35" y="80"/>
                      <a:pt x="34" y="73"/>
                      <a:pt x="32" y="68"/>
                    </a:cubicBezTo>
                    <a:cubicBezTo>
                      <a:pt x="34" y="69"/>
                      <a:pt x="35" y="69"/>
                      <a:pt x="37" y="69"/>
                    </a:cubicBezTo>
                    <a:cubicBezTo>
                      <a:pt x="41" y="69"/>
                      <a:pt x="45" y="67"/>
                      <a:pt x="49" y="64"/>
                    </a:cubicBezTo>
                    <a:cubicBezTo>
                      <a:pt x="51" y="61"/>
                      <a:pt x="57" y="57"/>
                      <a:pt x="58" y="53"/>
                    </a:cubicBezTo>
                    <a:cubicBezTo>
                      <a:pt x="59" y="51"/>
                      <a:pt x="59" y="49"/>
                      <a:pt x="59" y="47"/>
                    </a:cubicBezTo>
                    <a:cubicBezTo>
                      <a:pt x="62" y="51"/>
                      <a:pt x="66" y="55"/>
                      <a:pt x="71" y="57"/>
                    </a:cubicBezTo>
                    <a:cubicBezTo>
                      <a:pt x="72" y="57"/>
                      <a:pt x="73" y="57"/>
                      <a:pt x="75" y="57"/>
                    </a:cubicBezTo>
                    <a:cubicBezTo>
                      <a:pt x="79" y="57"/>
                      <a:pt x="86" y="56"/>
                      <a:pt x="88" y="54"/>
                    </a:cubicBezTo>
                    <a:cubicBezTo>
                      <a:pt x="92" y="51"/>
                      <a:pt x="96" y="46"/>
                      <a:pt x="99" y="41"/>
                    </a:cubicBezTo>
                    <a:cubicBezTo>
                      <a:pt x="102" y="44"/>
                      <a:pt x="105" y="47"/>
                      <a:pt x="108" y="49"/>
                    </a:cubicBezTo>
                    <a:cubicBezTo>
                      <a:pt x="110" y="51"/>
                      <a:pt x="113" y="51"/>
                      <a:pt x="115" y="51"/>
                    </a:cubicBezTo>
                    <a:cubicBezTo>
                      <a:pt x="123" y="51"/>
                      <a:pt x="132" y="45"/>
                      <a:pt x="139" y="39"/>
                    </a:cubicBezTo>
                    <a:cubicBezTo>
                      <a:pt x="138" y="44"/>
                      <a:pt x="137" y="50"/>
                      <a:pt x="137" y="53"/>
                    </a:cubicBezTo>
                    <a:cubicBezTo>
                      <a:pt x="137" y="60"/>
                      <a:pt x="143" y="65"/>
                      <a:pt x="148" y="68"/>
                    </a:cubicBezTo>
                    <a:cubicBezTo>
                      <a:pt x="149" y="70"/>
                      <a:pt x="152" y="70"/>
                      <a:pt x="154" y="70"/>
                    </a:cubicBezTo>
                    <a:cubicBezTo>
                      <a:pt x="159" y="70"/>
                      <a:pt x="165" y="68"/>
                      <a:pt x="171" y="65"/>
                    </a:cubicBezTo>
                    <a:cubicBezTo>
                      <a:pt x="168" y="72"/>
                      <a:pt x="168" y="78"/>
                      <a:pt x="172" y="84"/>
                    </a:cubicBezTo>
                    <a:cubicBezTo>
                      <a:pt x="176" y="91"/>
                      <a:pt x="183" y="94"/>
                      <a:pt x="191" y="94"/>
                    </a:cubicBezTo>
                    <a:cubicBezTo>
                      <a:pt x="187" y="100"/>
                      <a:pt x="184" y="107"/>
                      <a:pt x="183" y="111"/>
                    </a:cubicBezTo>
                    <a:cubicBezTo>
                      <a:pt x="181" y="120"/>
                      <a:pt x="188" y="128"/>
                      <a:pt x="196" y="133"/>
                    </a:cubicBezTo>
                    <a:cubicBezTo>
                      <a:pt x="191" y="136"/>
                      <a:pt x="186" y="141"/>
                      <a:pt x="183" y="149"/>
                    </a:cubicBezTo>
                    <a:cubicBezTo>
                      <a:pt x="181" y="155"/>
                      <a:pt x="182" y="161"/>
                      <a:pt x="185" y="166"/>
                    </a:cubicBezTo>
                    <a:cubicBezTo>
                      <a:pt x="181" y="167"/>
                      <a:pt x="178" y="169"/>
                      <a:pt x="175" y="173"/>
                    </a:cubicBezTo>
                    <a:cubicBezTo>
                      <a:pt x="170" y="179"/>
                      <a:pt x="167" y="185"/>
                      <a:pt x="168" y="192"/>
                    </a:cubicBezTo>
                    <a:cubicBezTo>
                      <a:pt x="167" y="191"/>
                      <a:pt x="166" y="191"/>
                      <a:pt x="165" y="191"/>
                    </a:cubicBezTo>
                    <a:cubicBezTo>
                      <a:pt x="162" y="191"/>
                      <a:pt x="159" y="193"/>
                      <a:pt x="155" y="198"/>
                    </a:cubicBezTo>
                    <a:cubicBezTo>
                      <a:pt x="154" y="198"/>
                      <a:pt x="154" y="199"/>
                      <a:pt x="153" y="199"/>
                    </a:cubicBezTo>
                    <a:cubicBezTo>
                      <a:pt x="153" y="207"/>
                      <a:pt x="152" y="214"/>
                      <a:pt x="150" y="221"/>
                    </a:cubicBezTo>
                    <a:cubicBezTo>
                      <a:pt x="151" y="221"/>
                      <a:pt x="151" y="221"/>
                      <a:pt x="152" y="221"/>
                    </a:cubicBezTo>
                    <a:cubicBezTo>
                      <a:pt x="152" y="221"/>
                      <a:pt x="152" y="221"/>
                      <a:pt x="152" y="221"/>
                    </a:cubicBezTo>
                    <a:cubicBezTo>
                      <a:pt x="153" y="222"/>
                      <a:pt x="153" y="222"/>
                      <a:pt x="154" y="222"/>
                    </a:cubicBezTo>
                    <a:cubicBezTo>
                      <a:pt x="155" y="222"/>
                      <a:pt x="155" y="222"/>
                      <a:pt x="156" y="222"/>
                    </a:cubicBezTo>
                    <a:cubicBezTo>
                      <a:pt x="158" y="221"/>
                      <a:pt x="165" y="219"/>
                      <a:pt x="174" y="215"/>
                    </a:cubicBezTo>
                    <a:cubicBezTo>
                      <a:pt x="171" y="208"/>
                      <a:pt x="171" y="201"/>
                      <a:pt x="176" y="196"/>
                    </a:cubicBezTo>
                    <a:cubicBezTo>
                      <a:pt x="174" y="191"/>
                      <a:pt x="173" y="186"/>
                      <a:pt x="176" y="182"/>
                    </a:cubicBezTo>
                    <a:cubicBezTo>
                      <a:pt x="179" y="177"/>
                      <a:pt x="183" y="174"/>
                      <a:pt x="187" y="174"/>
                    </a:cubicBezTo>
                    <a:cubicBezTo>
                      <a:pt x="188" y="174"/>
                      <a:pt x="190" y="174"/>
                      <a:pt x="191" y="175"/>
                    </a:cubicBezTo>
                    <a:cubicBezTo>
                      <a:pt x="188" y="180"/>
                      <a:pt x="185" y="185"/>
                      <a:pt x="181" y="190"/>
                    </a:cubicBezTo>
                    <a:cubicBezTo>
                      <a:pt x="181" y="190"/>
                      <a:pt x="181" y="190"/>
                      <a:pt x="181" y="190"/>
                    </a:cubicBezTo>
                    <a:cubicBezTo>
                      <a:pt x="185" y="191"/>
                      <a:pt x="191" y="194"/>
                      <a:pt x="198" y="199"/>
                    </a:cubicBezTo>
                    <a:cubicBezTo>
                      <a:pt x="210" y="189"/>
                      <a:pt x="223" y="175"/>
                      <a:pt x="233" y="155"/>
                    </a:cubicBezTo>
                    <a:cubicBezTo>
                      <a:pt x="233" y="153"/>
                      <a:pt x="233" y="150"/>
                      <a:pt x="233" y="147"/>
                    </a:cubicBezTo>
                    <a:cubicBezTo>
                      <a:pt x="233" y="130"/>
                      <a:pt x="239" y="113"/>
                      <a:pt x="248" y="100"/>
                    </a:cubicBezTo>
                    <a:cubicBezTo>
                      <a:pt x="248" y="75"/>
                      <a:pt x="238" y="47"/>
                      <a:pt x="217" y="22"/>
                    </a:cubicBezTo>
                    <a:cubicBezTo>
                      <a:pt x="210" y="13"/>
                      <a:pt x="202" y="7"/>
                      <a:pt x="194" y="1"/>
                    </a:cubicBezTo>
                    <a:cubicBezTo>
                      <a:pt x="178" y="1"/>
                      <a:pt x="162" y="0"/>
                      <a:pt x="146" y="0"/>
                    </a:cubicBezTo>
                    <a:cubicBezTo>
                      <a:pt x="142" y="0"/>
                      <a:pt x="138" y="0"/>
                      <a:pt x="1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874"/>
              <p:cNvSpPr>
                <a:spLocks noEditPoints="1"/>
              </p:cNvSpPr>
              <p:nvPr/>
            </p:nvSpPr>
            <p:spPr bwMode="auto">
              <a:xfrm>
                <a:off x="2437" y="3617"/>
                <a:ext cx="113" cy="117"/>
              </a:xfrm>
              <a:custGeom>
                <a:avLst/>
                <a:gdLst>
                  <a:gd name="T0" fmla="*/ 6 w 228"/>
                  <a:gd name="T1" fmla="*/ 146 h 238"/>
                  <a:gd name="T2" fmla="*/ 8 w 228"/>
                  <a:gd name="T3" fmla="*/ 162 h 238"/>
                  <a:gd name="T4" fmla="*/ 13 w 228"/>
                  <a:gd name="T5" fmla="*/ 145 h 238"/>
                  <a:gd name="T6" fmla="*/ 93 w 228"/>
                  <a:gd name="T7" fmla="*/ 193 h 238"/>
                  <a:gd name="T8" fmla="*/ 84 w 228"/>
                  <a:gd name="T9" fmla="*/ 177 h 238"/>
                  <a:gd name="T10" fmla="*/ 99 w 228"/>
                  <a:gd name="T11" fmla="*/ 193 h 238"/>
                  <a:gd name="T12" fmla="*/ 106 w 228"/>
                  <a:gd name="T13" fmla="*/ 192 h 238"/>
                  <a:gd name="T14" fmla="*/ 120 w 228"/>
                  <a:gd name="T15" fmla="*/ 173 h 238"/>
                  <a:gd name="T16" fmla="*/ 106 w 228"/>
                  <a:gd name="T17" fmla="*/ 192 h 238"/>
                  <a:gd name="T18" fmla="*/ 37 w 228"/>
                  <a:gd name="T19" fmla="*/ 168 h 238"/>
                  <a:gd name="T20" fmla="*/ 51 w 228"/>
                  <a:gd name="T21" fmla="*/ 167 h 238"/>
                  <a:gd name="T22" fmla="*/ 139 w 228"/>
                  <a:gd name="T23" fmla="*/ 175 h 238"/>
                  <a:gd name="T24" fmla="*/ 156 w 228"/>
                  <a:gd name="T25" fmla="*/ 150 h 238"/>
                  <a:gd name="T26" fmla="*/ 144 w 228"/>
                  <a:gd name="T27" fmla="*/ 171 h 238"/>
                  <a:gd name="T28" fmla="*/ 14 w 228"/>
                  <a:gd name="T29" fmla="*/ 137 h 238"/>
                  <a:gd name="T30" fmla="*/ 16 w 228"/>
                  <a:gd name="T31" fmla="*/ 127 h 238"/>
                  <a:gd name="T32" fmla="*/ 168 w 228"/>
                  <a:gd name="T33" fmla="*/ 143 h 238"/>
                  <a:gd name="T34" fmla="*/ 178 w 228"/>
                  <a:gd name="T35" fmla="*/ 113 h 238"/>
                  <a:gd name="T36" fmla="*/ 168 w 228"/>
                  <a:gd name="T37" fmla="*/ 143 h 238"/>
                  <a:gd name="T38" fmla="*/ 179 w 228"/>
                  <a:gd name="T39" fmla="*/ 107 h 238"/>
                  <a:gd name="T40" fmla="*/ 169 w 228"/>
                  <a:gd name="T41" fmla="*/ 86 h 238"/>
                  <a:gd name="T42" fmla="*/ 183 w 228"/>
                  <a:gd name="T43" fmla="*/ 72 h 238"/>
                  <a:gd name="T44" fmla="*/ 182 w 228"/>
                  <a:gd name="T45" fmla="*/ 63 h 238"/>
                  <a:gd name="T46" fmla="*/ 172 w 228"/>
                  <a:gd name="T47" fmla="*/ 38 h 238"/>
                  <a:gd name="T48" fmla="*/ 144 w 228"/>
                  <a:gd name="T49" fmla="*/ 10 h 238"/>
                  <a:gd name="T50" fmla="*/ 154 w 228"/>
                  <a:gd name="T51" fmla="*/ 15 h 238"/>
                  <a:gd name="T52" fmla="*/ 162 w 228"/>
                  <a:gd name="T53" fmla="*/ 32 h 238"/>
                  <a:gd name="T54" fmla="*/ 143 w 228"/>
                  <a:gd name="T55" fmla="*/ 21 h 238"/>
                  <a:gd name="T56" fmla="*/ 144 w 228"/>
                  <a:gd name="T57" fmla="*/ 10 h 238"/>
                  <a:gd name="T58" fmla="*/ 144 w 228"/>
                  <a:gd name="T59" fmla="*/ 0 h 238"/>
                  <a:gd name="T60" fmla="*/ 141 w 228"/>
                  <a:gd name="T61" fmla="*/ 4 h 238"/>
                  <a:gd name="T62" fmla="*/ 139 w 228"/>
                  <a:gd name="T63" fmla="*/ 6 h 238"/>
                  <a:gd name="T64" fmla="*/ 142 w 228"/>
                  <a:gd name="T65" fmla="*/ 32 h 238"/>
                  <a:gd name="T66" fmla="*/ 165 w 228"/>
                  <a:gd name="T67" fmla="*/ 39 h 238"/>
                  <a:gd name="T68" fmla="*/ 171 w 228"/>
                  <a:gd name="T69" fmla="*/ 67 h 238"/>
                  <a:gd name="T70" fmla="*/ 165 w 228"/>
                  <a:gd name="T71" fmla="*/ 78 h 238"/>
                  <a:gd name="T72" fmla="*/ 171 w 228"/>
                  <a:gd name="T73" fmla="*/ 108 h 238"/>
                  <a:gd name="T74" fmla="*/ 163 w 228"/>
                  <a:gd name="T75" fmla="*/ 146 h 238"/>
                  <a:gd name="T76" fmla="*/ 149 w 228"/>
                  <a:gd name="T77" fmla="*/ 141 h 238"/>
                  <a:gd name="T78" fmla="*/ 132 w 228"/>
                  <a:gd name="T79" fmla="*/ 170 h 238"/>
                  <a:gd name="T80" fmla="*/ 115 w 228"/>
                  <a:gd name="T81" fmla="*/ 167 h 238"/>
                  <a:gd name="T82" fmla="*/ 89 w 228"/>
                  <a:gd name="T83" fmla="*/ 171 h 238"/>
                  <a:gd name="T84" fmla="*/ 67 w 228"/>
                  <a:gd name="T85" fmla="*/ 178 h 238"/>
                  <a:gd name="T86" fmla="*/ 46 w 228"/>
                  <a:gd name="T87" fmla="*/ 159 h 238"/>
                  <a:gd name="T88" fmla="*/ 38 w 228"/>
                  <a:gd name="T89" fmla="*/ 148 h 238"/>
                  <a:gd name="T90" fmla="*/ 22 w 228"/>
                  <a:gd name="T91" fmla="*/ 124 h 238"/>
                  <a:gd name="T92" fmla="*/ 16 w 228"/>
                  <a:gd name="T93" fmla="*/ 118 h 238"/>
                  <a:gd name="T94" fmla="*/ 0 w 228"/>
                  <a:gd name="T95" fmla="*/ 119 h 238"/>
                  <a:gd name="T96" fmla="*/ 10 w 228"/>
                  <a:gd name="T97" fmla="*/ 137 h 238"/>
                  <a:gd name="T98" fmla="*/ 20 w 228"/>
                  <a:gd name="T99" fmla="*/ 140 h 238"/>
                  <a:gd name="T100" fmla="*/ 22 w 228"/>
                  <a:gd name="T101" fmla="*/ 144 h 238"/>
                  <a:gd name="T102" fmla="*/ 32 w 228"/>
                  <a:gd name="T103" fmla="*/ 163 h 238"/>
                  <a:gd name="T104" fmla="*/ 13 w 228"/>
                  <a:gd name="T105" fmla="*/ 173 h 238"/>
                  <a:gd name="T106" fmla="*/ 85 w 228"/>
                  <a:gd name="T107" fmla="*/ 236 h 238"/>
                  <a:gd name="T108" fmla="*/ 89 w 228"/>
                  <a:gd name="T109" fmla="*/ 224 h 238"/>
                  <a:gd name="T110" fmla="*/ 93 w 228"/>
                  <a:gd name="T111" fmla="*/ 225 h 238"/>
                  <a:gd name="T112" fmla="*/ 97 w 228"/>
                  <a:gd name="T113" fmla="*/ 238 h 238"/>
                  <a:gd name="T114" fmla="*/ 158 w 228"/>
                  <a:gd name="T115" fmla="*/ 224 h 238"/>
                  <a:gd name="T116" fmla="*/ 216 w 228"/>
                  <a:gd name="T117" fmla="*/ 148 h 238"/>
                  <a:gd name="T118" fmla="*/ 161 w 228"/>
                  <a:gd name="T119" fmla="*/ 9 h 238"/>
                  <a:gd name="T120" fmla="*/ 144 w 228"/>
                  <a:gd name="T121" fmla="*/ 0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8" h="238">
                    <a:moveTo>
                      <a:pt x="9" y="144"/>
                    </a:moveTo>
                    <a:cubicBezTo>
                      <a:pt x="8" y="144"/>
                      <a:pt x="7" y="144"/>
                      <a:pt x="6" y="146"/>
                    </a:cubicBezTo>
                    <a:cubicBezTo>
                      <a:pt x="5" y="146"/>
                      <a:pt x="4" y="146"/>
                      <a:pt x="4" y="147"/>
                    </a:cubicBezTo>
                    <a:cubicBezTo>
                      <a:pt x="5" y="151"/>
                      <a:pt x="6" y="156"/>
                      <a:pt x="8" y="162"/>
                    </a:cubicBezTo>
                    <a:cubicBezTo>
                      <a:pt x="11" y="157"/>
                      <a:pt x="13" y="152"/>
                      <a:pt x="15" y="148"/>
                    </a:cubicBezTo>
                    <a:cubicBezTo>
                      <a:pt x="14" y="147"/>
                      <a:pt x="14" y="146"/>
                      <a:pt x="13" y="145"/>
                    </a:cubicBezTo>
                    <a:cubicBezTo>
                      <a:pt x="12" y="144"/>
                      <a:pt x="11" y="144"/>
                      <a:pt x="9" y="144"/>
                    </a:cubicBezTo>
                    <a:moveTo>
                      <a:pt x="93" y="193"/>
                    </a:moveTo>
                    <a:cubicBezTo>
                      <a:pt x="84" y="193"/>
                      <a:pt x="75" y="191"/>
                      <a:pt x="68" y="188"/>
                    </a:cubicBezTo>
                    <a:cubicBezTo>
                      <a:pt x="71" y="182"/>
                      <a:pt x="78" y="177"/>
                      <a:pt x="84" y="177"/>
                    </a:cubicBezTo>
                    <a:cubicBezTo>
                      <a:pt x="85" y="177"/>
                      <a:pt x="85" y="177"/>
                      <a:pt x="85" y="177"/>
                    </a:cubicBezTo>
                    <a:cubicBezTo>
                      <a:pt x="88" y="178"/>
                      <a:pt x="99" y="187"/>
                      <a:pt x="99" y="193"/>
                    </a:cubicBezTo>
                    <a:cubicBezTo>
                      <a:pt x="97" y="193"/>
                      <a:pt x="95" y="193"/>
                      <a:pt x="93" y="193"/>
                    </a:cubicBezTo>
                    <a:moveTo>
                      <a:pt x="106" y="192"/>
                    </a:moveTo>
                    <a:cubicBezTo>
                      <a:pt x="107" y="184"/>
                      <a:pt x="111" y="173"/>
                      <a:pt x="119" y="173"/>
                    </a:cubicBezTo>
                    <a:cubicBezTo>
                      <a:pt x="119" y="173"/>
                      <a:pt x="119" y="173"/>
                      <a:pt x="120" y="173"/>
                    </a:cubicBezTo>
                    <a:cubicBezTo>
                      <a:pt x="125" y="173"/>
                      <a:pt x="129" y="176"/>
                      <a:pt x="133" y="180"/>
                    </a:cubicBezTo>
                    <a:cubicBezTo>
                      <a:pt x="124" y="186"/>
                      <a:pt x="115" y="190"/>
                      <a:pt x="106" y="192"/>
                    </a:cubicBezTo>
                    <a:moveTo>
                      <a:pt x="61" y="186"/>
                    </a:moveTo>
                    <a:cubicBezTo>
                      <a:pt x="52" y="181"/>
                      <a:pt x="44" y="175"/>
                      <a:pt x="37" y="168"/>
                    </a:cubicBezTo>
                    <a:cubicBezTo>
                      <a:pt x="40" y="167"/>
                      <a:pt x="42" y="166"/>
                      <a:pt x="45" y="166"/>
                    </a:cubicBezTo>
                    <a:cubicBezTo>
                      <a:pt x="47" y="166"/>
                      <a:pt x="49" y="166"/>
                      <a:pt x="51" y="167"/>
                    </a:cubicBezTo>
                    <a:cubicBezTo>
                      <a:pt x="59" y="173"/>
                      <a:pt x="62" y="177"/>
                      <a:pt x="61" y="186"/>
                    </a:cubicBezTo>
                    <a:moveTo>
                      <a:pt x="139" y="175"/>
                    </a:moveTo>
                    <a:cubicBezTo>
                      <a:pt x="137" y="164"/>
                      <a:pt x="137" y="148"/>
                      <a:pt x="149" y="148"/>
                    </a:cubicBezTo>
                    <a:cubicBezTo>
                      <a:pt x="151" y="148"/>
                      <a:pt x="153" y="149"/>
                      <a:pt x="156" y="150"/>
                    </a:cubicBezTo>
                    <a:cubicBezTo>
                      <a:pt x="157" y="150"/>
                      <a:pt x="159" y="151"/>
                      <a:pt x="161" y="152"/>
                    </a:cubicBezTo>
                    <a:cubicBezTo>
                      <a:pt x="156" y="159"/>
                      <a:pt x="151" y="165"/>
                      <a:pt x="144" y="171"/>
                    </a:cubicBezTo>
                    <a:cubicBezTo>
                      <a:pt x="142" y="172"/>
                      <a:pt x="141" y="174"/>
                      <a:pt x="139" y="175"/>
                    </a:cubicBezTo>
                    <a:moveTo>
                      <a:pt x="14" y="137"/>
                    </a:moveTo>
                    <a:cubicBezTo>
                      <a:pt x="11" y="131"/>
                      <a:pt x="8" y="126"/>
                      <a:pt x="7" y="120"/>
                    </a:cubicBezTo>
                    <a:cubicBezTo>
                      <a:pt x="10" y="121"/>
                      <a:pt x="15" y="125"/>
                      <a:pt x="16" y="127"/>
                    </a:cubicBezTo>
                    <a:cubicBezTo>
                      <a:pt x="19" y="132"/>
                      <a:pt x="17" y="135"/>
                      <a:pt x="14" y="137"/>
                    </a:cubicBezTo>
                    <a:moveTo>
                      <a:pt x="168" y="143"/>
                    </a:moveTo>
                    <a:cubicBezTo>
                      <a:pt x="165" y="135"/>
                      <a:pt x="161" y="123"/>
                      <a:pt x="168" y="118"/>
                    </a:cubicBezTo>
                    <a:cubicBezTo>
                      <a:pt x="170" y="117"/>
                      <a:pt x="174" y="114"/>
                      <a:pt x="178" y="113"/>
                    </a:cubicBezTo>
                    <a:cubicBezTo>
                      <a:pt x="179" y="114"/>
                      <a:pt x="180" y="114"/>
                      <a:pt x="180" y="115"/>
                    </a:cubicBezTo>
                    <a:cubicBezTo>
                      <a:pt x="178" y="124"/>
                      <a:pt x="174" y="133"/>
                      <a:pt x="168" y="143"/>
                    </a:cubicBezTo>
                    <a:moveTo>
                      <a:pt x="182" y="107"/>
                    </a:moveTo>
                    <a:cubicBezTo>
                      <a:pt x="181" y="107"/>
                      <a:pt x="180" y="107"/>
                      <a:pt x="179" y="107"/>
                    </a:cubicBezTo>
                    <a:cubicBezTo>
                      <a:pt x="173" y="103"/>
                      <a:pt x="168" y="95"/>
                      <a:pt x="169" y="90"/>
                    </a:cubicBezTo>
                    <a:cubicBezTo>
                      <a:pt x="170" y="89"/>
                      <a:pt x="170" y="87"/>
                      <a:pt x="169" y="86"/>
                    </a:cubicBezTo>
                    <a:cubicBezTo>
                      <a:pt x="171" y="80"/>
                      <a:pt x="174" y="77"/>
                      <a:pt x="178" y="75"/>
                    </a:cubicBezTo>
                    <a:cubicBezTo>
                      <a:pt x="180" y="74"/>
                      <a:pt x="182" y="73"/>
                      <a:pt x="183" y="72"/>
                    </a:cubicBezTo>
                    <a:cubicBezTo>
                      <a:pt x="185" y="83"/>
                      <a:pt x="185" y="95"/>
                      <a:pt x="182" y="107"/>
                    </a:cubicBezTo>
                    <a:moveTo>
                      <a:pt x="182" y="63"/>
                    </a:moveTo>
                    <a:cubicBezTo>
                      <a:pt x="177" y="62"/>
                      <a:pt x="174" y="61"/>
                      <a:pt x="171" y="55"/>
                    </a:cubicBezTo>
                    <a:cubicBezTo>
                      <a:pt x="168" y="48"/>
                      <a:pt x="169" y="44"/>
                      <a:pt x="172" y="38"/>
                    </a:cubicBezTo>
                    <a:cubicBezTo>
                      <a:pt x="176" y="46"/>
                      <a:pt x="179" y="54"/>
                      <a:pt x="182" y="63"/>
                    </a:cubicBezTo>
                    <a:moveTo>
                      <a:pt x="144" y="10"/>
                    </a:moveTo>
                    <a:cubicBezTo>
                      <a:pt x="145" y="10"/>
                      <a:pt x="146" y="10"/>
                      <a:pt x="147" y="9"/>
                    </a:cubicBezTo>
                    <a:cubicBezTo>
                      <a:pt x="149" y="11"/>
                      <a:pt x="152" y="13"/>
                      <a:pt x="154" y="15"/>
                    </a:cubicBezTo>
                    <a:cubicBezTo>
                      <a:pt x="159" y="19"/>
                      <a:pt x="164" y="25"/>
                      <a:pt x="168" y="31"/>
                    </a:cubicBezTo>
                    <a:cubicBezTo>
                      <a:pt x="166" y="31"/>
                      <a:pt x="164" y="32"/>
                      <a:pt x="162" y="32"/>
                    </a:cubicBezTo>
                    <a:cubicBezTo>
                      <a:pt x="159" y="32"/>
                      <a:pt x="156" y="31"/>
                      <a:pt x="154" y="31"/>
                    </a:cubicBezTo>
                    <a:cubicBezTo>
                      <a:pt x="148" y="30"/>
                      <a:pt x="145" y="26"/>
                      <a:pt x="143" y="21"/>
                    </a:cubicBezTo>
                    <a:cubicBezTo>
                      <a:pt x="143" y="20"/>
                      <a:pt x="143" y="19"/>
                      <a:pt x="142" y="18"/>
                    </a:cubicBezTo>
                    <a:cubicBezTo>
                      <a:pt x="141" y="15"/>
                      <a:pt x="142" y="13"/>
                      <a:pt x="144" y="10"/>
                    </a:cubicBezTo>
                    <a:cubicBezTo>
                      <a:pt x="144" y="10"/>
                      <a:pt x="144" y="10"/>
                      <a:pt x="144" y="10"/>
                    </a:cubicBezTo>
                    <a:moveTo>
                      <a:pt x="144" y="0"/>
                    </a:moveTo>
                    <a:cubicBezTo>
                      <a:pt x="142" y="0"/>
                      <a:pt x="141" y="2"/>
                      <a:pt x="141" y="4"/>
                    </a:cubicBezTo>
                    <a:cubicBezTo>
                      <a:pt x="141" y="4"/>
                      <a:pt x="141" y="4"/>
                      <a:pt x="141" y="4"/>
                    </a:cubicBezTo>
                    <a:cubicBezTo>
                      <a:pt x="141" y="4"/>
                      <a:pt x="141" y="4"/>
                      <a:pt x="141" y="4"/>
                    </a:cubicBezTo>
                    <a:cubicBezTo>
                      <a:pt x="140" y="5"/>
                      <a:pt x="139" y="5"/>
                      <a:pt x="139" y="6"/>
                    </a:cubicBezTo>
                    <a:cubicBezTo>
                      <a:pt x="134" y="11"/>
                      <a:pt x="134" y="18"/>
                      <a:pt x="137" y="25"/>
                    </a:cubicBezTo>
                    <a:cubicBezTo>
                      <a:pt x="138" y="27"/>
                      <a:pt x="140" y="30"/>
                      <a:pt x="142" y="32"/>
                    </a:cubicBezTo>
                    <a:cubicBezTo>
                      <a:pt x="146" y="36"/>
                      <a:pt x="154" y="39"/>
                      <a:pt x="161" y="39"/>
                    </a:cubicBezTo>
                    <a:cubicBezTo>
                      <a:pt x="162" y="39"/>
                      <a:pt x="163" y="39"/>
                      <a:pt x="165" y="39"/>
                    </a:cubicBezTo>
                    <a:cubicBezTo>
                      <a:pt x="162" y="44"/>
                      <a:pt x="161" y="49"/>
                      <a:pt x="164" y="55"/>
                    </a:cubicBezTo>
                    <a:cubicBezTo>
                      <a:pt x="166" y="59"/>
                      <a:pt x="168" y="65"/>
                      <a:pt x="171" y="67"/>
                    </a:cubicBezTo>
                    <a:cubicBezTo>
                      <a:pt x="173" y="68"/>
                      <a:pt x="174" y="69"/>
                      <a:pt x="176" y="69"/>
                    </a:cubicBezTo>
                    <a:cubicBezTo>
                      <a:pt x="172" y="71"/>
                      <a:pt x="168" y="74"/>
                      <a:pt x="165" y="78"/>
                    </a:cubicBezTo>
                    <a:cubicBezTo>
                      <a:pt x="163" y="81"/>
                      <a:pt x="161" y="92"/>
                      <a:pt x="163" y="95"/>
                    </a:cubicBezTo>
                    <a:cubicBezTo>
                      <a:pt x="164" y="100"/>
                      <a:pt x="168" y="105"/>
                      <a:pt x="171" y="108"/>
                    </a:cubicBezTo>
                    <a:cubicBezTo>
                      <a:pt x="168" y="110"/>
                      <a:pt x="164" y="112"/>
                      <a:pt x="162" y="115"/>
                    </a:cubicBezTo>
                    <a:cubicBezTo>
                      <a:pt x="154" y="123"/>
                      <a:pt x="158" y="136"/>
                      <a:pt x="163" y="146"/>
                    </a:cubicBezTo>
                    <a:cubicBezTo>
                      <a:pt x="159" y="145"/>
                      <a:pt x="154" y="142"/>
                      <a:pt x="151" y="141"/>
                    </a:cubicBezTo>
                    <a:cubicBezTo>
                      <a:pt x="150" y="141"/>
                      <a:pt x="150" y="141"/>
                      <a:pt x="149" y="141"/>
                    </a:cubicBezTo>
                    <a:cubicBezTo>
                      <a:pt x="144" y="141"/>
                      <a:pt x="139" y="145"/>
                      <a:pt x="135" y="148"/>
                    </a:cubicBezTo>
                    <a:cubicBezTo>
                      <a:pt x="130" y="152"/>
                      <a:pt x="130" y="162"/>
                      <a:pt x="132" y="170"/>
                    </a:cubicBezTo>
                    <a:cubicBezTo>
                      <a:pt x="128" y="168"/>
                      <a:pt x="124" y="166"/>
                      <a:pt x="120" y="166"/>
                    </a:cubicBezTo>
                    <a:cubicBezTo>
                      <a:pt x="119" y="166"/>
                      <a:pt x="117" y="166"/>
                      <a:pt x="115" y="167"/>
                    </a:cubicBezTo>
                    <a:cubicBezTo>
                      <a:pt x="108" y="169"/>
                      <a:pt x="104" y="176"/>
                      <a:pt x="102" y="183"/>
                    </a:cubicBezTo>
                    <a:cubicBezTo>
                      <a:pt x="98" y="178"/>
                      <a:pt x="93" y="173"/>
                      <a:pt x="89" y="171"/>
                    </a:cubicBezTo>
                    <a:cubicBezTo>
                      <a:pt x="88" y="170"/>
                      <a:pt x="86" y="170"/>
                      <a:pt x="84" y="170"/>
                    </a:cubicBezTo>
                    <a:cubicBezTo>
                      <a:pt x="78" y="170"/>
                      <a:pt x="72" y="173"/>
                      <a:pt x="67" y="178"/>
                    </a:cubicBezTo>
                    <a:cubicBezTo>
                      <a:pt x="66" y="172"/>
                      <a:pt x="63" y="167"/>
                      <a:pt x="57" y="163"/>
                    </a:cubicBezTo>
                    <a:cubicBezTo>
                      <a:pt x="53" y="160"/>
                      <a:pt x="50" y="159"/>
                      <a:pt x="46" y="159"/>
                    </a:cubicBezTo>
                    <a:cubicBezTo>
                      <a:pt x="44" y="159"/>
                      <a:pt x="43" y="159"/>
                      <a:pt x="41" y="159"/>
                    </a:cubicBezTo>
                    <a:cubicBezTo>
                      <a:pt x="41" y="156"/>
                      <a:pt x="41" y="152"/>
                      <a:pt x="38" y="148"/>
                    </a:cubicBezTo>
                    <a:cubicBezTo>
                      <a:pt x="34" y="142"/>
                      <a:pt x="29" y="139"/>
                      <a:pt x="23" y="138"/>
                    </a:cubicBezTo>
                    <a:cubicBezTo>
                      <a:pt x="26" y="134"/>
                      <a:pt x="26" y="130"/>
                      <a:pt x="22" y="124"/>
                    </a:cubicBezTo>
                    <a:cubicBezTo>
                      <a:pt x="20" y="122"/>
                      <a:pt x="19" y="119"/>
                      <a:pt x="17" y="118"/>
                    </a:cubicBezTo>
                    <a:cubicBezTo>
                      <a:pt x="16" y="118"/>
                      <a:pt x="16" y="118"/>
                      <a:pt x="16" y="118"/>
                    </a:cubicBezTo>
                    <a:cubicBezTo>
                      <a:pt x="11" y="118"/>
                      <a:pt x="6" y="117"/>
                      <a:pt x="1" y="116"/>
                    </a:cubicBezTo>
                    <a:cubicBezTo>
                      <a:pt x="1" y="117"/>
                      <a:pt x="0" y="118"/>
                      <a:pt x="0" y="119"/>
                    </a:cubicBezTo>
                    <a:cubicBezTo>
                      <a:pt x="1" y="122"/>
                      <a:pt x="1" y="129"/>
                      <a:pt x="2" y="139"/>
                    </a:cubicBezTo>
                    <a:cubicBezTo>
                      <a:pt x="5" y="138"/>
                      <a:pt x="7" y="137"/>
                      <a:pt x="10" y="137"/>
                    </a:cubicBezTo>
                    <a:cubicBezTo>
                      <a:pt x="13" y="137"/>
                      <a:pt x="16" y="138"/>
                      <a:pt x="18" y="141"/>
                    </a:cubicBezTo>
                    <a:cubicBezTo>
                      <a:pt x="19" y="140"/>
                      <a:pt x="19" y="140"/>
                      <a:pt x="20" y="140"/>
                    </a:cubicBezTo>
                    <a:cubicBezTo>
                      <a:pt x="21" y="140"/>
                      <a:pt x="22" y="141"/>
                      <a:pt x="23" y="143"/>
                    </a:cubicBezTo>
                    <a:cubicBezTo>
                      <a:pt x="23" y="143"/>
                      <a:pt x="23" y="144"/>
                      <a:pt x="22" y="144"/>
                    </a:cubicBezTo>
                    <a:cubicBezTo>
                      <a:pt x="25" y="144"/>
                      <a:pt x="28" y="146"/>
                      <a:pt x="30" y="148"/>
                    </a:cubicBezTo>
                    <a:cubicBezTo>
                      <a:pt x="34" y="153"/>
                      <a:pt x="37" y="159"/>
                      <a:pt x="32" y="163"/>
                    </a:cubicBezTo>
                    <a:cubicBezTo>
                      <a:pt x="28" y="159"/>
                      <a:pt x="25" y="155"/>
                      <a:pt x="22" y="150"/>
                    </a:cubicBezTo>
                    <a:cubicBezTo>
                      <a:pt x="20" y="156"/>
                      <a:pt x="17" y="164"/>
                      <a:pt x="13" y="173"/>
                    </a:cubicBezTo>
                    <a:cubicBezTo>
                      <a:pt x="20" y="188"/>
                      <a:pt x="32" y="204"/>
                      <a:pt x="51" y="220"/>
                    </a:cubicBezTo>
                    <a:cubicBezTo>
                      <a:pt x="60" y="227"/>
                      <a:pt x="72" y="233"/>
                      <a:pt x="85" y="236"/>
                    </a:cubicBezTo>
                    <a:cubicBezTo>
                      <a:pt x="86" y="232"/>
                      <a:pt x="87" y="228"/>
                      <a:pt x="88" y="223"/>
                    </a:cubicBezTo>
                    <a:cubicBezTo>
                      <a:pt x="89" y="224"/>
                      <a:pt x="89" y="224"/>
                      <a:pt x="89" y="224"/>
                    </a:cubicBezTo>
                    <a:cubicBezTo>
                      <a:pt x="90" y="225"/>
                      <a:pt x="91" y="225"/>
                      <a:pt x="92" y="225"/>
                    </a:cubicBezTo>
                    <a:cubicBezTo>
                      <a:pt x="93" y="225"/>
                      <a:pt x="93" y="225"/>
                      <a:pt x="93" y="225"/>
                    </a:cubicBezTo>
                    <a:cubicBezTo>
                      <a:pt x="95" y="225"/>
                      <a:pt x="97" y="226"/>
                      <a:pt x="99" y="227"/>
                    </a:cubicBezTo>
                    <a:cubicBezTo>
                      <a:pt x="99" y="230"/>
                      <a:pt x="98" y="234"/>
                      <a:pt x="97" y="238"/>
                    </a:cubicBezTo>
                    <a:cubicBezTo>
                      <a:pt x="99" y="238"/>
                      <a:pt x="102" y="238"/>
                      <a:pt x="105" y="238"/>
                    </a:cubicBezTo>
                    <a:cubicBezTo>
                      <a:pt x="122" y="238"/>
                      <a:pt x="140" y="234"/>
                      <a:pt x="158" y="224"/>
                    </a:cubicBezTo>
                    <a:cubicBezTo>
                      <a:pt x="168" y="219"/>
                      <a:pt x="177" y="212"/>
                      <a:pt x="184" y="205"/>
                    </a:cubicBezTo>
                    <a:cubicBezTo>
                      <a:pt x="202" y="187"/>
                      <a:pt x="213" y="165"/>
                      <a:pt x="216" y="148"/>
                    </a:cubicBezTo>
                    <a:cubicBezTo>
                      <a:pt x="216" y="148"/>
                      <a:pt x="216" y="148"/>
                      <a:pt x="216" y="148"/>
                    </a:cubicBezTo>
                    <a:cubicBezTo>
                      <a:pt x="228" y="74"/>
                      <a:pt x="188" y="28"/>
                      <a:pt x="161" y="9"/>
                    </a:cubicBezTo>
                    <a:cubicBezTo>
                      <a:pt x="154" y="4"/>
                      <a:pt x="148" y="1"/>
                      <a:pt x="144" y="0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44" y="0"/>
                      <a:pt x="144" y="0"/>
                      <a:pt x="1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875"/>
              <p:cNvSpPr>
                <a:spLocks noEditPoints="1"/>
              </p:cNvSpPr>
              <p:nvPr/>
            </p:nvSpPr>
            <p:spPr bwMode="auto">
              <a:xfrm>
                <a:off x="2335" y="3633"/>
                <a:ext cx="114" cy="107"/>
              </a:xfrm>
              <a:custGeom>
                <a:avLst/>
                <a:gdLst>
                  <a:gd name="T0" fmla="*/ 105 w 231"/>
                  <a:gd name="T1" fmla="*/ 169 h 217"/>
                  <a:gd name="T2" fmla="*/ 128 w 231"/>
                  <a:gd name="T3" fmla="*/ 163 h 217"/>
                  <a:gd name="T4" fmla="*/ 134 w 231"/>
                  <a:gd name="T5" fmla="*/ 174 h 217"/>
                  <a:gd name="T6" fmla="*/ 157 w 231"/>
                  <a:gd name="T7" fmla="*/ 156 h 217"/>
                  <a:gd name="T8" fmla="*/ 174 w 231"/>
                  <a:gd name="T9" fmla="*/ 166 h 217"/>
                  <a:gd name="T10" fmla="*/ 140 w 231"/>
                  <a:gd name="T11" fmla="*/ 171 h 217"/>
                  <a:gd name="T12" fmla="*/ 154 w 231"/>
                  <a:gd name="T13" fmla="*/ 157 h 217"/>
                  <a:gd name="T14" fmla="*/ 186 w 231"/>
                  <a:gd name="T15" fmla="*/ 150 h 217"/>
                  <a:gd name="T16" fmla="*/ 202 w 231"/>
                  <a:gd name="T17" fmla="*/ 147 h 217"/>
                  <a:gd name="T18" fmla="*/ 95 w 231"/>
                  <a:gd name="T19" fmla="*/ 165 h 217"/>
                  <a:gd name="T20" fmla="*/ 70 w 231"/>
                  <a:gd name="T21" fmla="*/ 149 h 217"/>
                  <a:gd name="T22" fmla="*/ 96 w 231"/>
                  <a:gd name="T23" fmla="*/ 159 h 217"/>
                  <a:gd name="T24" fmla="*/ 64 w 231"/>
                  <a:gd name="T25" fmla="*/ 144 h 217"/>
                  <a:gd name="T26" fmla="*/ 50 w 231"/>
                  <a:gd name="T27" fmla="*/ 121 h 217"/>
                  <a:gd name="T28" fmla="*/ 64 w 231"/>
                  <a:gd name="T29" fmla="*/ 144 h 217"/>
                  <a:gd name="T30" fmla="*/ 214 w 231"/>
                  <a:gd name="T31" fmla="*/ 113 h 217"/>
                  <a:gd name="T32" fmla="*/ 221 w 231"/>
                  <a:gd name="T33" fmla="*/ 112 h 217"/>
                  <a:gd name="T34" fmla="*/ 216 w 231"/>
                  <a:gd name="T35" fmla="*/ 129 h 217"/>
                  <a:gd name="T36" fmla="*/ 204 w 231"/>
                  <a:gd name="T37" fmla="*/ 127 h 217"/>
                  <a:gd name="T38" fmla="*/ 45 w 231"/>
                  <a:gd name="T39" fmla="*/ 115 h 217"/>
                  <a:gd name="T40" fmla="*/ 56 w 231"/>
                  <a:gd name="T41" fmla="*/ 98 h 217"/>
                  <a:gd name="T42" fmla="*/ 43 w 231"/>
                  <a:gd name="T43" fmla="*/ 76 h 217"/>
                  <a:gd name="T44" fmla="*/ 58 w 231"/>
                  <a:gd name="T45" fmla="*/ 62 h 217"/>
                  <a:gd name="T46" fmla="*/ 61 w 231"/>
                  <a:gd name="T47" fmla="*/ 43 h 217"/>
                  <a:gd name="T48" fmla="*/ 72 w 231"/>
                  <a:gd name="T49" fmla="*/ 23 h 217"/>
                  <a:gd name="T50" fmla="*/ 61 w 231"/>
                  <a:gd name="T51" fmla="*/ 43 h 217"/>
                  <a:gd name="T52" fmla="*/ 10 w 231"/>
                  <a:gd name="T53" fmla="*/ 75 h 217"/>
                  <a:gd name="T54" fmla="*/ 29 w 231"/>
                  <a:gd name="T55" fmla="*/ 180 h 217"/>
                  <a:gd name="T56" fmla="*/ 102 w 231"/>
                  <a:gd name="T57" fmla="*/ 217 h 217"/>
                  <a:gd name="T58" fmla="*/ 129 w 231"/>
                  <a:gd name="T59" fmla="*/ 212 h 217"/>
                  <a:gd name="T60" fmla="*/ 157 w 231"/>
                  <a:gd name="T61" fmla="*/ 204 h 217"/>
                  <a:gd name="T62" fmla="*/ 166 w 231"/>
                  <a:gd name="T63" fmla="*/ 184 h 217"/>
                  <a:gd name="T64" fmla="*/ 221 w 231"/>
                  <a:gd name="T65" fmla="*/ 140 h 217"/>
                  <a:gd name="T66" fmla="*/ 230 w 231"/>
                  <a:gd name="T67" fmla="*/ 111 h 217"/>
                  <a:gd name="T68" fmla="*/ 228 w 231"/>
                  <a:gd name="T69" fmla="*/ 107 h 217"/>
                  <a:gd name="T70" fmla="*/ 218 w 231"/>
                  <a:gd name="T71" fmla="*/ 104 h 217"/>
                  <a:gd name="T72" fmla="*/ 201 w 231"/>
                  <a:gd name="T73" fmla="*/ 115 h 217"/>
                  <a:gd name="T74" fmla="*/ 195 w 231"/>
                  <a:gd name="T75" fmla="*/ 139 h 217"/>
                  <a:gd name="T76" fmla="*/ 175 w 231"/>
                  <a:gd name="T77" fmla="*/ 153 h 217"/>
                  <a:gd name="T78" fmla="*/ 163 w 231"/>
                  <a:gd name="T79" fmla="*/ 150 h 217"/>
                  <a:gd name="T80" fmla="*/ 148 w 231"/>
                  <a:gd name="T81" fmla="*/ 152 h 217"/>
                  <a:gd name="T82" fmla="*/ 129 w 231"/>
                  <a:gd name="T83" fmla="*/ 156 h 217"/>
                  <a:gd name="T84" fmla="*/ 101 w 231"/>
                  <a:gd name="T85" fmla="*/ 165 h 217"/>
                  <a:gd name="T86" fmla="*/ 94 w 231"/>
                  <a:gd name="T87" fmla="*/ 139 h 217"/>
                  <a:gd name="T88" fmla="*/ 72 w 231"/>
                  <a:gd name="T89" fmla="*/ 141 h 217"/>
                  <a:gd name="T90" fmla="*/ 54 w 231"/>
                  <a:gd name="T91" fmla="*/ 115 h 217"/>
                  <a:gd name="T92" fmla="*/ 51 w 231"/>
                  <a:gd name="T93" fmla="*/ 80 h 217"/>
                  <a:gd name="T94" fmla="*/ 63 w 231"/>
                  <a:gd name="T95" fmla="*/ 50 h 217"/>
                  <a:gd name="T96" fmla="*/ 79 w 231"/>
                  <a:gd name="T97" fmla="*/ 27 h 217"/>
                  <a:gd name="T98" fmla="*/ 91 w 231"/>
                  <a:gd name="T99" fmla="*/ 22 h 217"/>
                  <a:gd name="T100" fmla="*/ 87 w 231"/>
                  <a:gd name="T101" fmla="*/ 17 h 217"/>
                  <a:gd name="T102" fmla="*/ 82 w 231"/>
                  <a:gd name="T103" fmla="*/ 20 h 217"/>
                  <a:gd name="T104" fmla="*/ 78 w 231"/>
                  <a:gd name="T105" fmla="*/ 16 h 217"/>
                  <a:gd name="T106" fmla="*/ 92 w 231"/>
                  <a:gd name="T107" fmla="*/ 0 h 217"/>
                  <a:gd name="T108" fmla="*/ 90 w 231"/>
                  <a:gd name="T109" fmla="*/ 0 h 217"/>
                  <a:gd name="T110" fmla="*/ 97 w 231"/>
                  <a:gd name="T111" fmla="*/ 2 h 217"/>
                  <a:gd name="T112" fmla="*/ 94 w 231"/>
                  <a:gd name="T113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1" h="217">
                    <a:moveTo>
                      <a:pt x="134" y="174"/>
                    </a:moveTo>
                    <a:cubicBezTo>
                      <a:pt x="125" y="174"/>
                      <a:pt x="115" y="172"/>
                      <a:pt x="105" y="169"/>
                    </a:cubicBezTo>
                    <a:cubicBezTo>
                      <a:pt x="110" y="165"/>
                      <a:pt x="117" y="161"/>
                      <a:pt x="122" y="161"/>
                    </a:cubicBezTo>
                    <a:cubicBezTo>
                      <a:pt x="124" y="161"/>
                      <a:pt x="126" y="161"/>
                      <a:pt x="128" y="163"/>
                    </a:cubicBezTo>
                    <a:cubicBezTo>
                      <a:pt x="129" y="165"/>
                      <a:pt x="133" y="168"/>
                      <a:pt x="134" y="171"/>
                    </a:cubicBezTo>
                    <a:cubicBezTo>
                      <a:pt x="134" y="172"/>
                      <a:pt x="134" y="173"/>
                      <a:pt x="134" y="174"/>
                    </a:cubicBezTo>
                    <a:moveTo>
                      <a:pt x="154" y="157"/>
                    </a:moveTo>
                    <a:cubicBezTo>
                      <a:pt x="155" y="157"/>
                      <a:pt x="156" y="157"/>
                      <a:pt x="157" y="156"/>
                    </a:cubicBezTo>
                    <a:cubicBezTo>
                      <a:pt x="163" y="156"/>
                      <a:pt x="167" y="158"/>
                      <a:pt x="170" y="162"/>
                    </a:cubicBezTo>
                    <a:cubicBezTo>
                      <a:pt x="171" y="164"/>
                      <a:pt x="172" y="165"/>
                      <a:pt x="174" y="166"/>
                    </a:cubicBezTo>
                    <a:cubicBezTo>
                      <a:pt x="164" y="171"/>
                      <a:pt x="153" y="173"/>
                      <a:pt x="141" y="174"/>
                    </a:cubicBezTo>
                    <a:cubicBezTo>
                      <a:pt x="141" y="173"/>
                      <a:pt x="141" y="172"/>
                      <a:pt x="140" y="171"/>
                    </a:cubicBezTo>
                    <a:cubicBezTo>
                      <a:pt x="142" y="165"/>
                      <a:pt x="148" y="157"/>
                      <a:pt x="154" y="157"/>
                    </a:cubicBezTo>
                    <a:cubicBezTo>
                      <a:pt x="154" y="157"/>
                      <a:pt x="154" y="157"/>
                      <a:pt x="154" y="157"/>
                    </a:cubicBezTo>
                    <a:moveTo>
                      <a:pt x="181" y="162"/>
                    </a:moveTo>
                    <a:cubicBezTo>
                      <a:pt x="181" y="158"/>
                      <a:pt x="181" y="154"/>
                      <a:pt x="186" y="150"/>
                    </a:cubicBezTo>
                    <a:cubicBezTo>
                      <a:pt x="189" y="147"/>
                      <a:pt x="193" y="146"/>
                      <a:pt x="196" y="146"/>
                    </a:cubicBezTo>
                    <a:cubicBezTo>
                      <a:pt x="198" y="146"/>
                      <a:pt x="200" y="146"/>
                      <a:pt x="202" y="147"/>
                    </a:cubicBezTo>
                    <a:cubicBezTo>
                      <a:pt x="196" y="152"/>
                      <a:pt x="189" y="158"/>
                      <a:pt x="181" y="162"/>
                    </a:cubicBezTo>
                    <a:moveTo>
                      <a:pt x="95" y="165"/>
                    </a:moveTo>
                    <a:cubicBezTo>
                      <a:pt x="88" y="162"/>
                      <a:pt x="81" y="158"/>
                      <a:pt x="74" y="153"/>
                    </a:cubicBezTo>
                    <a:cubicBezTo>
                      <a:pt x="73" y="152"/>
                      <a:pt x="71" y="151"/>
                      <a:pt x="70" y="149"/>
                    </a:cubicBezTo>
                    <a:cubicBezTo>
                      <a:pt x="75" y="147"/>
                      <a:pt x="81" y="144"/>
                      <a:pt x="86" y="144"/>
                    </a:cubicBezTo>
                    <a:cubicBezTo>
                      <a:pt x="93" y="144"/>
                      <a:pt x="98" y="148"/>
                      <a:pt x="96" y="159"/>
                    </a:cubicBezTo>
                    <a:cubicBezTo>
                      <a:pt x="96" y="161"/>
                      <a:pt x="96" y="163"/>
                      <a:pt x="95" y="165"/>
                    </a:cubicBezTo>
                    <a:moveTo>
                      <a:pt x="64" y="144"/>
                    </a:moveTo>
                    <a:cubicBezTo>
                      <a:pt x="56" y="137"/>
                      <a:pt x="51" y="129"/>
                      <a:pt x="47" y="121"/>
                    </a:cubicBezTo>
                    <a:cubicBezTo>
                      <a:pt x="48" y="121"/>
                      <a:pt x="49" y="121"/>
                      <a:pt x="50" y="121"/>
                    </a:cubicBezTo>
                    <a:cubicBezTo>
                      <a:pt x="57" y="121"/>
                      <a:pt x="65" y="122"/>
                      <a:pt x="67" y="129"/>
                    </a:cubicBezTo>
                    <a:cubicBezTo>
                      <a:pt x="69" y="134"/>
                      <a:pt x="67" y="140"/>
                      <a:pt x="64" y="144"/>
                    </a:cubicBezTo>
                    <a:moveTo>
                      <a:pt x="212" y="114"/>
                    </a:moveTo>
                    <a:cubicBezTo>
                      <a:pt x="212" y="113"/>
                      <a:pt x="213" y="113"/>
                      <a:pt x="214" y="113"/>
                    </a:cubicBezTo>
                    <a:cubicBezTo>
                      <a:pt x="215" y="111"/>
                      <a:pt x="216" y="111"/>
                      <a:pt x="217" y="111"/>
                    </a:cubicBezTo>
                    <a:cubicBezTo>
                      <a:pt x="219" y="111"/>
                      <a:pt x="220" y="111"/>
                      <a:pt x="221" y="112"/>
                    </a:cubicBezTo>
                    <a:cubicBezTo>
                      <a:pt x="222" y="113"/>
                      <a:pt x="222" y="114"/>
                      <a:pt x="223" y="115"/>
                    </a:cubicBezTo>
                    <a:cubicBezTo>
                      <a:pt x="221" y="119"/>
                      <a:pt x="219" y="124"/>
                      <a:pt x="216" y="129"/>
                    </a:cubicBezTo>
                    <a:cubicBezTo>
                      <a:pt x="214" y="133"/>
                      <a:pt x="211" y="137"/>
                      <a:pt x="208" y="140"/>
                    </a:cubicBezTo>
                    <a:cubicBezTo>
                      <a:pt x="205" y="137"/>
                      <a:pt x="205" y="131"/>
                      <a:pt x="204" y="127"/>
                    </a:cubicBezTo>
                    <a:cubicBezTo>
                      <a:pt x="204" y="120"/>
                      <a:pt x="207" y="117"/>
                      <a:pt x="212" y="114"/>
                    </a:cubicBezTo>
                    <a:moveTo>
                      <a:pt x="45" y="115"/>
                    </a:moveTo>
                    <a:cubicBezTo>
                      <a:pt x="41" y="104"/>
                      <a:pt x="41" y="94"/>
                      <a:pt x="42" y="83"/>
                    </a:cubicBezTo>
                    <a:cubicBezTo>
                      <a:pt x="49" y="84"/>
                      <a:pt x="55" y="91"/>
                      <a:pt x="56" y="98"/>
                    </a:cubicBezTo>
                    <a:cubicBezTo>
                      <a:pt x="56" y="100"/>
                      <a:pt x="50" y="114"/>
                      <a:pt x="45" y="115"/>
                    </a:cubicBezTo>
                    <a:moveTo>
                      <a:pt x="43" y="76"/>
                    </a:moveTo>
                    <a:cubicBezTo>
                      <a:pt x="45" y="66"/>
                      <a:pt x="49" y="57"/>
                      <a:pt x="54" y="48"/>
                    </a:cubicBezTo>
                    <a:cubicBezTo>
                      <a:pt x="57" y="52"/>
                      <a:pt x="59" y="56"/>
                      <a:pt x="58" y="62"/>
                    </a:cubicBezTo>
                    <a:cubicBezTo>
                      <a:pt x="54" y="71"/>
                      <a:pt x="51" y="75"/>
                      <a:pt x="43" y="76"/>
                    </a:cubicBezTo>
                    <a:moveTo>
                      <a:pt x="61" y="43"/>
                    </a:moveTo>
                    <a:cubicBezTo>
                      <a:pt x="60" y="43"/>
                      <a:pt x="58" y="43"/>
                      <a:pt x="57" y="42"/>
                    </a:cubicBezTo>
                    <a:cubicBezTo>
                      <a:pt x="61" y="35"/>
                      <a:pt x="66" y="29"/>
                      <a:pt x="72" y="23"/>
                    </a:cubicBezTo>
                    <a:cubicBezTo>
                      <a:pt x="73" y="27"/>
                      <a:pt x="74" y="32"/>
                      <a:pt x="71" y="36"/>
                    </a:cubicBezTo>
                    <a:cubicBezTo>
                      <a:pt x="68" y="40"/>
                      <a:pt x="65" y="43"/>
                      <a:pt x="61" y="43"/>
                    </a:cubicBezTo>
                    <a:moveTo>
                      <a:pt x="63" y="12"/>
                    </a:moveTo>
                    <a:cubicBezTo>
                      <a:pt x="46" y="22"/>
                      <a:pt x="25" y="40"/>
                      <a:pt x="10" y="75"/>
                    </a:cubicBezTo>
                    <a:cubicBezTo>
                      <a:pt x="2" y="92"/>
                      <a:pt x="0" y="114"/>
                      <a:pt x="6" y="136"/>
                    </a:cubicBezTo>
                    <a:cubicBezTo>
                      <a:pt x="10" y="151"/>
                      <a:pt x="17" y="166"/>
                      <a:pt x="29" y="180"/>
                    </a:cubicBezTo>
                    <a:cubicBezTo>
                      <a:pt x="33" y="185"/>
                      <a:pt x="38" y="190"/>
                      <a:pt x="43" y="194"/>
                    </a:cubicBezTo>
                    <a:cubicBezTo>
                      <a:pt x="62" y="210"/>
                      <a:pt x="84" y="217"/>
                      <a:pt x="102" y="217"/>
                    </a:cubicBezTo>
                    <a:cubicBezTo>
                      <a:pt x="110" y="214"/>
                      <a:pt x="119" y="212"/>
                      <a:pt x="128" y="212"/>
                    </a:cubicBezTo>
                    <a:cubicBezTo>
                      <a:pt x="128" y="212"/>
                      <a:pt x="129" y="212"/>
                      <a:pt x="129" y="212"/>
                    </a:cubicBezTo>
                    <a:cubicBezTo>
                      <a:pt x="131" y="212"/>
                      <a:pt x="133" y="212"/>
                      <a:pt x="135" y="213"/>
                    </a:cubicBezTo>
                    <a:cubicBezTo>
                      <a:pt x="143" y="210"/>
                      <a:pt x="150" y="208"/>
                      <a:pt x="157" y="204"/>
                    </a:cubicBezTo>
                    <a:cubicBezTo>
                      <a:pt x="156" y="200"/>
                      <a:pt x="155" y="195"/>
                      <a:pt x="155" y="189"/>
                    </a:cubicBezTo>
                    <a:cubicBezTo>
                      <a:pt x="159" y="188"/>
                      <a:pt x="162" y="186"/>
                      <a:pt x="166" y="184"/>
                    </a:cubicBezTo>
                    <a:cubicBezTo>
                      <a:pt x="166" y="189"/>
                      <a:pt x="167" y="194"/>
                      <a:pt x="168" y="199"/>
                    </a:cubicBezTo>
                    <a:cubicBezTo>
                      <a:pt x="195" y="183"/>
                      <a:pt x="212" y="159"/>
                      <a:pt x="221" y="140"/>
                    </a:cubicBezTo>
                    <a:cubicBezTo>
                      <a:pt x="225" y="131"/>
                      <a:pt x="228" y="123"/>
                      <a:pt x="230" y="117"/>
                    </a:cubicBezTo>
                    <a:cubicBezTo>
                      <a:pt x="230" y="115"/>
                      <a:pt x="230" y="113"/>
                      <a:pt x="230" y="111"/>
                    </a:cubicBezTo>
                    <a:cubicBezTo>
                      <a:pt x="231" y="111"/>
                      <a:pt x="231" y="110"/>
                      <a:pt x="231" y="110"/>
                    </a:cubicBezTo>
                    <a:cubicBezTo>
                      <a:pt x="230" y="108"/>
                      <a:pt x="229" y="107"/>
                      <a:pt x="228" y="107"/>
                    </a:cubicBezTo>
                    <a:cubicBezTo>
                      <a:pt x="227" y="107"/>
                      <a:pt x="227" y="107"/>
                      <a:pt x="226" y="108"/>
                    </a:cubicBezTo>
                    <a:cubicBezTo>
                      <a:pt x="224" y="105"/>
                      <a:pt x="221" y="104"/>
                      <a:pt x="218" y="104"/>
                    </a:cubicBezTo>
                    <a:cubicBezTo>
                      <a:pt x="215" y="104"/>
                      <a:pt x="213" y="105"/>
                      <a:pt x="210" y="106"/>
                    </a:cubicBezTo>
                    <a:cubicBezTo>
                      <a:pt x="207" y="108"/>
                      <a:pt x="203" y="112"/>
                      <a:pt x="201" y="115"/>
                    </a:cubicBezTo>
                    <a:cubicBezTo>
                      <a:pt x="197" y="122"/>
                      <a:pt x="197" y="132"/>
                      <a:pt x="200" y="140"/>
                    </a:cubicBezTo>
                    <a:cubicBezTo>
                      <a:pt x="198" y="139"/>
                      <a:pt x="197" y="139"/>
                      <a:pt x="195" y="139"/>
                    </a:cubicBezTo>
                    <a:cubicBezTo>
                      <a:pt x="191" y="139"/>
                      <a:pt x="188" y="140"/>
                      <a:pt x="184" y="143"/>
                    </a:cubicBezTo>
                    <a:cubicBezTo>
                      <a:pt x="182" y="146"/>
                      <a:pt x="176" y="149"/>
                      <a:pt x="175" y="153"/>
                    </a:cubicBezTo>
                    <a:cubicBezTo>
                      <a:pt x="175" y="155"/>
                      <a:pt x="174" y="157"/>
                      <a:pt x="175" y="158"/>
                    </a:cubicBezTo>
                    <a:cubicBezTo>
                      <a:pt x="171" y="155"/>
                      <a:pt x="168" y="151"/>
                      <a:pt x="163" y="150"/>
                    </a:cubicBezTo>
                    <a:cubicBezTo>
                      <a:pt x="163" y="149"/>
                      <a:pt x="161" y="149"/>
                      <a:pt x="160" y="149"/>
                    </a:cubicBezTo>
                    <a:cubicBezTo>
                      <a:pt x="156" y="149"/>
                      <a:pt x="150" y="150"/>
                      <a:pt x="148" y="152"/>
                    </a:cubicBezTo>
                    <a:cubicBezTo>
                      <a:pt x="144" y="155"/>
                      <a:pt x="140" y="159"/>
                      <a:pt x="137" y="164"/>
                    </a:cubicBezTo>
                    <a:cubicBezTo>
                      <a:pt x="135" y="161"/>
                      <a:pt x="132" y="158"/>
                      <a:pt x="129" y="156"/>
                    </a:cubicBezTo>
                    <a:cubicBezTo>
                      <a:pt x="127" y="155"/>
                      <a:pt x="125" y="154"/>
                      <a:pt x="123" y="154"/>
                    </a:cubicBezTo>
                    <a:cubicBezTo>
                      <a:pt x="115" y="154"/>
                      <a:pt x="107" y="160"/>
                      <a:pt x="101" y="165"/>
                    </a:cubicBezTo>
                    <a:cubicBezTo>
                      <a:pt x="101" y="161"/>
                      <a:pt x="103" y="155"/>
                      <a:pt x="103" y="152"/>
                    </a:cubicBezTo>
                    <a:cubicBezTo>
                      <a:pt x="103" y="147"/>
                      <a:pt x="98" y="142"/>
                      <a:pt x="94" y="139"/>
                    </a:cubicBezTo>
                    <a:cubicBezTo>
                      <a:pt x="92" y="137"/>
                      <a:pt x="90" y="137"/>
                      <a:pt x="87" y="137"/>
                    </a:cubicBezTo>
                    <a:cubicBezTo>
                      <a:pt x="83" y="137"/>
                      <a:pt x="77" y="139"/>
                      <a:pt x="72" y="141"/>
                    </a:cubicBezTo>
                    <a:cubicBezTo>
                      <a:pt x="75" y="135"/>
                      <a:pt x="75" y="129"/>
                      <a:pt x="72" y="124"/>
                    </a:cubicBezTo>
                    <a:cubicBezTo>
                      <a:pt x="69" y="118"/>
                      <a:pt x="62" y="115"/>
                      <a:pt x="54" y="115"/>
                    </a:cubicBezTo>
                    <a:cubicBezTo>
                      <a:pt x="58" y="110"/>
                      <a:pt x="62" y="104"/>
                      <a:pt x="62" y="100"/>
                    </a:cubicBezTo>
                    <a:cubicBezTo>
                      <a:pt x="64" y="92"/>
                      <a:pt x="58" y="84"/>
                      <a:pt x="51" y="80"/>
                    </a:cubicBezTo>
                    <a:cubicBezTo>
                      <a:pt x="56" y="77"/>
                      <a:pt x="60" y="73"/>
                      <a:pt x="63" y="66"/>
                    </a:cubicBezTo>
                    <a:cubicBezTo>
                      <a:pt x="66" y="60"/>
                      <a:pt x="65" y="55"/>
                      <a:pt x="63" y="50"/>
                    </a:cubicBezTo>
                    <a:cubicBezTo>
                      <a:pt x="66" y="49"/>
                      <a:pt x="69" y="48"/>
                      <a:pt x="72" y="44"/>
                    </a:cubicBezTo>
                    <a:cubicBezTo>
                      <a:pt x="77" y="38"/>
                      <a:pt x="79" y="33"/>
                      <a:pt x="79" y="27"/>
                    </a:cubicBezTo>
                    <a:cubicBezTo>
                      <a:pt x="80" y="28"/>
                      <a:pt x="81" y="28"/>
                      <a:pt x="82" y="28"/>
                    </a:cubicBezTo>
                    <a:cubicBezTo>
                      <a:pt x="84" y="28"/>
                      <a:pt x="87" y="26"/>
                      <a:pt x="91" y="22"/>
                    </a:cubicBezTo>
                    <a:cubicBezTo>
                      <a:pt x="92" y="21"/>
                      <a:pt x="93" y="19"/>
                      <a:pt x="94" y="18"/>
                    </a:cubicBezTo>
                    <a:cubicBezTo>
                      <a:pt x="92" y="18"/>
                      <a:pt x="89" y="18"/>
                      <a:pt x="87" y="17"/>
                    </a:cubicBezTo>
                    <a:cubicBezTo>
                      <a:pt x="87" y="17"/>
                      <a:pt x="87" y="18"/>
                      <a:pt x="87" y="18"/>
                    </a:cubicBezTo>
                    <a:cubicBezTo>
                      <a:pt x="85" y="19"/>
                      <a:pt x="84" y="20"/>
                      <a:pt x="82" y="20"/>
                    </a:cubicBezTo>
                    <a:cubicBezTo>
                      <a:pt x="80" y="20"/>
                      <a:pt x="79" y="19"/>
                      <a:pt x="77" y="17"/>
                    </a:cubicBezTo>
                    <a:cubicBezTo>
                      <a:pt x="77" y="17"/>
                      <a:pt x="78" y="17"/>
                      <a:pt x="78" y="16"/>
                    </a:cubicBezTo>
                    <a:cubicBezTo>
                      <a:pt x="74" y="15"/>
                      <a:pt x="68" y="14"/>
                      <a:pt x="63" y="12"/>
                    </a:cubicBezTo>
                    <a:moveTo>
                      <a:pt x="92" y="0"/>
                    </a:moveTo>
                    <a:cubicBezTo>
                      <a:pt x="92" y="0"/>
                      <a:pt x="91" y="0"/>
                      <a:pt x="91" y="0"/>
                    </a:cubicBezTo>
                    <a:cubicBezTo>
                      <a:pt x="91" y="0"/>
                      <a:pt x="91" y="0"/>
                      <a:pt x="90" y="0"/>
                    </a:cubicBezTo>
                    <a:cubicBezTo>
                      <a:pt x="93" y="1"/>
                      <a:pt x="95" y="2"/>
                      <a:pt x="97" y="3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6" y="1"/>
                      <a:pt x="95" y="0"/>
                      <a:pt x="94" y="0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3" y="0"/>
                      <a:pt x="93" y="0"/>
                      <a:pt x="9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876"/>
              <p:cNvSpPr>
                <a:spLocks noEditPoints="1"/>
              </p:cNvSpPr>
              <p:nvPr/>
            </p:nvSpPr>
            <p:spPr bwMode="auto">
              <a:xfrm>
                <a:off x="2328" y="3530"/>
                <a:ext cx="105" cy="112"/>
              </a:xfrm>
              <a:custGeom>
                <a:avLst/>
                <a:gdLst>
                  <a:gd name="T0" fmla="*/ 90 w 213"/>
                  <a:gd name="T1" fmla="*/ 201 h 226"/>
                  <a:gd name="T2" fmla="*/ 104 w 213"/>
                  <a:gd name="T3" fmla="*/ 199 h 226"/>
                  <a:gd name="T4" fmla="*/ 110 w 213"/>
                  <a:gd name="T5" fmla="*/ 211 h 226"/>
                  <a:gd name="T6" fmla="*/ 84 w 213"/>
                  <a:gd name="T7" fmla="*/ 197 h 226"/>
                  <a:gd name="T8" fmla="*/ 68 w 213"/>
                  <a:gd name="T9" fmla="*/ 175 h 226"/>
                  <a:gd name="T10" fmla="*/ 84 w 213"/>
                  <a:gd name="T11" fmla="*/ 197 h 226"/>
                  <a:gd name="T12" fmla="*/ 46 w 213"/>
                  <a:gd name="T13" fmla="*/ 140 h 226"/>
                  <a:gd name="T14" fmla="*/ 64 w 213"/>
                  <a:gd name="T15" fmla="*/ 150 h 226"/>
                  <a:gd name="T16" fmla="*/ 46 w 213"/>
                  <a:gd name="T17" fmla="*/ 133 h 226"/>
                  <a:gd name="T18" fmla="*/ 60 w 213"/>
                  <a:gd name="T19" fmla="*/ 115 h 226"/>
                  <a:gd name="T20" fmla="*/ 53 w 213"/>
                  <a:gd name="T21" fmla="*/ 94 h 226"/>
                  <a:gd name="T22" fmla="*/ 68 w 213"/>
                  <a:gd name="T23" fmla="*/ 66 h 226"/>
                  <a:gd name="T24" fmla="*/ 53 w 213"/>
                  <a:gd name="T25" fmla="*/ 94 h 226"/>
                  <a:gd name="T26" fmla="*/ 75 w 213"/>
                  <a:gd name="T27" fmla="*/ 57 h 226"/>
                  <a:gd name="T28" fmla="*/ 100 w 213"/>
                  <a:gd name="T29" fmla="*/ 39 h 226"/>
                  <a:gd name="T30" fmla="*/ 84 w 213"/>
                  <a:gd name="T31" fmla="*/ 58 h 226"/>
                  <a:gd name="T32" fmla="*/ 181 w 213"/>
                  <a:gd name="T33" fmla="*/ 44 h 226"/>
                  <a:gd name="T34" fmla="*/ 198 w 213"/>
                  <a:gd name="T35" fmla="*/ 41 h 226"/>
                  <a:gd name="T36" fmla="*/ 203 w 213"/>
                  <a:gd name="T37" fmla="*/ 48 h 226"/>
                  <a:gd name="T38" fmla="*/ 196 w 213"/>
                  <a:gd name="T39" fmla="*/ 52 h 226"/>
                  <a:gd name="T40" fmla="*/ 193 w 213"/>
                  <a:gd name="T41" fmla="*/ 52 h 226"/>
                  <a:gd name="T42" fmla="*/ 105 w 213"/>
                  <a:gd name="T43" fmla="*/ 37 h 226"/>
                  <a:gd name="T44" fmla="*/ 137 w 213"/>
                  <a:gd name="T45" fmla="*/ 24 h 226"/>
                  <a:gd name="T46" fmla="*/ 127 w 213"/>
                  <a:gd name="T47" fmla="*/ 41 h 226"/>
                  <a:gd name="T48" fmla="*/ 119 w 213"/>
                  <a:gd name="T49" fmla="*/ 43 h 226"/>
                  <a:gd name="T50" fmla="*/ 155 w 213"/>
                  <a:gd name="T51" fmla="*/ 32 h 226"/>
                  <a:gd name="T52" fmla="*/ 170 w 213"/>
                  <a:gd name="T53" fmla="*/ 27 h 226"/>
                  <a:gd name="T54" fmla="*/ 142 w 213"/>
                  <a:gd name="T55" fmla="*/ 0 h 226"/>
                  <a:gd name="T56" fmla="*/ 35 w 213"/>
                  <a:gd name="T57" fmla="*/ 27 h 226"/>
                  <a:gd name="T58" fmla="*/ 1 w 213"/>
                  <a:gd name="T59" fmla="*/ 126 h 226"/>
                  <a:gd name="T60" fmla="*/ 33 w 213"/>
                  <a:gd name="T61" fmla="*/ 196 h 226"/>
                  <a:gd name="T62" fmla="*/ 91 w 213"/>
                  <a:gd name="T63" fmla="*/ 224 h 226"/>
                  <a:gd name="T64" fmla="*/ 107 w 213"/>
                  <a:gd name="T65" fmla="*/ 226 h 226"/>
                  <a:gd name="T66" fmla="*/ 138 w 213"/>
                  <a:gd name="T67" fmla="*/ 223 h 226"/>
                  <a:gd name="T68" fmla="*/ 118 w 213"/>
                  <a:gd name="T69" fmla="*/ 213 h 226"/>
                  <a:gd name="T70" fmla="*/ 127 w 213"/>
                  <a:gd name="T71" fmla="*/ 208 h 226"/>
                  <a:gd name="T72" fmla="*/ 130 w 213"/>
                  <a:gd name="T73" fmla="*/ 202 h 226"/>
                  <a:gd name="T74" fmla="*/ 122 w 213"/>
                  <a:gd name="T75" fmla="*/ 200 h 226"/>
                  <a:gd name="T76" fmla="*/ 102 w 213"/>
                  <a:gd name="T77" fmla="*/ 191 h 226"/>
                  <a:gd name="T78" fmla="*/ 91 w 213"/>
                  <a:gd name="T79" fmla="*/ 191 h 226"/>
                  <a:gd name="T80" fmla="*/ 69 w 213"/>
                  <a:gd name="T81" fmla="*/ 169 h 226"/>
                  <a:gd name="T82" fmla="*/ 69 w 213"/>
                  <a:gd name="T83" fmla="*/ 144 h 226"/>
                  <a:gd name="T84" fmla="*/ 66 w 213"/>
                  <a:gd name="T85" fmla="*/ 117 h 226"/>
                  <a:gd name="T86" fmla="*/ 79 w 213"/>
                  <a:gd name="T87" fmla="*/ 92 h 226"/>
                  <a:gd name="T88" fmla="*/ 73 w 213"/>
                  <a:gd name="T89" fmla="*/ 63 h 226"/>
                  <a:gd name="T90" fmla="*/ 102 w 213"/>
                  <a:gd name="T91" fmla="*/ 56 h 226"/>
                  <a:gd name="T92" fmla="*/ 120 w 213"/>
                  <a:gd name="T93" fmla="*/ 51 h 226"/>
                  <a:gd name="T94" fmla="*/ 135 w 213"/>
                  <a:gd name="T95" fmla="*/ 44 h 226"/>
                  <a:gd name="T96" fmla="*/ 144 w 213"/>
                  <a:gd name="T97" fmla="*/ 35 h 226"/>
                  <a:gd name="T98" fmla="*/ 160 w 213"/>
                  <a:gd name="T99" fmla="*/ 40 h 226"/>
                  <a:gd name="T100" fmla="*/ 183 w 213"/>
                  <a:gd name="T101" fmla="*/ 56 h 226"/>
                  <a:gd name="T102" fmla="*/ 195 w 213"/>
                  <a:gd name="T103" fmla="*/ 60 h 226"/>
                  <a:gd name="T104" fmla="*/ 208 w 213"/>
                  <a:gd name="T105" fmla="*/ 53 h 226"/>
                  <a:gd name="T106" fmla="*/ 209 w 213"/>
                  <a:gd name="T107" fmla="*/ 50 h 226"/>
                  <a:gd name="T108" fmla="*/ 203 w 213"/>
                  <a:gd name="T109" fmla="*/ 34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13" h="226">
                    <a:moveTo>
                      <a:pt x="103" y="208"/>
                    </a:moveTo>
                    <a:cubicBezTo>
                      <a:pt x="99" y="206"/>
                      <a:pt x="94" y="204"/>
                      <a:pt x="90" y="201"/>
                    </a:cubicBezTo>
                    <a:cubicBezTo>
                      <a:pt x="92" y="198"/>
                      <a:pt x="94" y="197"/>
                      <a:pt x="97" y="197"/>
                    </a:cubicBezTo>
                    <a:cubicBezTo>
                      <a:pt x="99" y="197"/>
                      <a:pt x="102" y="198"/>
                      <a:pt x="104" y="199"/>
                    </a:cubicBezTo>
                    <a:cubicBezTo>
                      <a:pt x="109" y="202"/>
                      <a:pt x="111" y="207"/>
                      <a:pt x="111" y="211"/>
                    </a:cubicBezTo>
                    <a:cubicBezTo>
                      <a:pt x="111" y="211"/>
                      <a:pt x="110" y="211"/>
                      <a:pt x="110" y="211"/>
                    </a:cubicBezTo>
                    <a:cubicBezTo>
                      <a:pt x="108" y="210"/>
                      <a:pt x="106" y="209"/>
                      <a:pt x="103" y="208"/>
                    </a:cubicBezTo>
                    <a:moveTo>
                      <a:pt x="84" y="197"/>
                    </a:moveTo>
                    <a:cubicBezTo>
                      <a:pt x="76" y="192"/>
                      <a:pt x="68" y="185"/>
                      <a:pt x="62" y="177"/>
                    </a:cubicBezTo>
                    <a:cubicBezTo>
                      <a:pt x="64" y="176"/>
                      <a:pt x="66" y="175"/>
                      <a:pt x="68" y="175"/>
                    </a:cubicBezTo>
                    <a:cubicBezTo>
                      <a:pt x="73" y="175"/>
                      <a:pt x="77" y="178"/>
                      <a:pt x="82" y="183"/>
                    </a:cubicBezTo>
                    <a:cubicBezTo>
                      <a:pt x="86" y="187"/>
                      <a:pt x="86" y="192"/>
                      <a:pt x="84" y="197"/>
                    </a:cubicBezTo>
                    <a:moveTo>
                      <a:pt x="58" y="171"/>
                    </a:moveTo>
                    <a:cubicBezTo>
                      <a:pt x="52" y="162"/>
                      <a:pt x="48" y="151"/>
                      <a:pt x="46" y="140"/>
                    </a:cubicBezTo>
                    <a:cubicBezTo>
                      <a:pt x="47" y="140"/>
                      <a:pt x="47" y="140"/>
                      <a:pt x="48" y="140"/>
                    </a:cubicBezTo>
                    <a:cubicBezTo>
                      <a:pt x="54" y="140"/>
                      <a:pt x="63" y="147"/>
                      <a:pt x="64" y="150"/>
                    </a:cubicBezTo>
                    <a:cubicBezTo>
                      <a:pt x="66" y="157"/>
                      <a:pt x="64" y="166"/>
                      <a:pt x="58" y="171"/>
                    </a:cubicBezTo>
                    <a:moveTo>
                      <a:pt x="46" y="133"/>
                    </a:moveTo>
                    <a:cubicBezTo>
                      <a:pt x="45" y="123"/>
                      <a:pt x="46" y="113"/>
                      <a:pt x="50" y="102"/>
                    </a:cubicBezTo>
                    <a:cubicBezTo>
                      <a:pt x="55" y="105"/>
                      <a:pt x="59" y="109"/>
                      <a:pt x="60" y="115"/>
                    </a:cubicBezTo>
                    <a:cubicBezTo>
                      <a:pt x="61" y="123"/>
                      <a:pt x="52" y="129"/>
                      <a:pt x="46" y="133"/>
                    </a:cubicBezTo>
                    <a:moveTo>
                      <a:pt x="53" y="94"/>
                    </a:moveTo>
                    <a:cubicBezTo>
                      <a:pt x="53" y="92"/>
                      <a:pt x="54" y="90"/>
                      <a:pt x="55" y="88"/>
                    </a:cubicBezTo>
                    <a:cubicBezTo>
                      <a:pt x="59" y="80"/>
                      <a:pt x="63" y="73"/>
                      <a:pt x="68" y="66"/>
                    </a:cubicBezTo>
                    <a:cubicBezTo>
                      <a:pt x="69" y="68"/>
                      <a:pt x="71" y="70"/>
                      <a:pt x="72" y="71"/>
                    </a:cubicBezTo>
                    <a:cubicBezTo>
                      <a:pt x="83" y="88"/>
                      <a:pt x="65" y="94"/>
                      <a:pt x="53" y="94"/>
                    </a:cubicBezTo>
                    <a:moveTo>
                      <a:pt x="84" y="58"/>
                    </a:moveTo>
                    <a:cubicBezTo>
                      <a:pt x="81" y="58"/>
                      <a:pt x="78" y="57"/>
                      <a:pt x="75" y="57"/>
                    </a:cubicBezTo>
                    <a:cubicBezTo>
                      <a:pt x="82" y="49"/>
                      <a:pt x="90" y="42"/>
                      <a:pt x="98" y="37"/>
                    </a:cubicBezTo>
                    <a:cubicBezTo>
                      <a:pt x="98" y="38"/>
                      <a:pt x="99" y="39"/>
                      <a:pt x="100" y="39"/>
                    </a:cubicBezTo>
                    <a:cubicBezTo>
                      <a:pt x="100" y="43"/>
                      <a:pt x="98" y="48"/>
                      <a:pt x="98" y="51"/>
                    </a:cubicBezTo>
                    <a:cubicBezTo>
                      <a:pt x="96" y="56"/>
                      <a:pt x="90" y="58"/>
                      <a:pt x="84" y="58"/>
                    </a:cubicBezTo>
                    <a:moveTo>
                      <a:pt x="193" y="52"/>
                    </a:moveTo>
                    <a:cubicBezTo>
                      <a:pt x="188" y="52"/>
                      <a:pt x="184" y="50"/>
                      <a:pt x="181" y="44"/>
                    </a:cubicBezTo>
                    <a:cubicBezTo>
                      <a:pt x="180" y="40"/>
                      <a:pt x="178" y="34"/>
                      <a:pt x="178" y="29"/>
                    </a:cubicBezTo>
                    <a:cubicBezTo>
                      <a:pt x="186" y="33"/>
                      <a:pt x="192" y="36"/>
                      <a:pt x="198" y="41"/>
                    </a:cubicBezTo>
                    <a:cubicBezTo>
                      <a:pt x="200" y="43"/>
                      <a:pt x="202" y="44"/>
                      <a:pt x="203" y="45"/>
                    </a:cubicBezTo>
                    <a:cubicBezTo>
                      <a:pt x="203" y="46"/>
                      <a:pt x="203" y="47"/>
                      <a:pt x="203" y="48"/>
                    </a:cubicBezTo>
                    <a:cubicBezTo>
                      <a:pt x="201" y="51"/>
                      <a:pt x="200" y="52"/>
                      <a:pt x="198" y="52"/>
                    </a:cubicBezTo>
                    <a:cubicBezTo>
                      <a:pt x="197" y="52"/>
                      <a:pt x="197" y="52"/>
                      <a:pt x="196" y="52"/>
                    </a:cubicBezTo>
                    <a:cubicBezTo>
                      <a:pt x="196" y="52"/>
                      <a:pt x="195" y="52"/>
                      <a:pt x="195" y="52"/>
                    </a:cubicBezTo>
                    <a:cubicBezTo>
                      <a:pt x="194" y="52"/>
                      <a:pt x="193" y="52"/>
                      <a:pt x="193" y="52"/>
                    </a:cubicBezTo>
                    <a:moveTo>
                      <a:pt x="119" y="43"/>
                    </a:moveTo>
                    <a:cubicBezTo>
                      <a:pt x="115" y="43"/>
                      <a:pt x="109" y="40"/>
                      <a:pt x="105" y="37"/>
                    </a:cubicBezTo>
                    <a:cubicBezTo>
                      <a:pt x="105" y="35"/>
                      <a:pt x="105" y="34"/>
                      <a:pt x="104" y="34"/>
                    </a:cubicBezTo>
                    <a:cubicBezTo>
                      <a:pt x="115" y="28"/>
                      <a:pt x="126" y="25"/>
                      <a:pt x="137" y="24"/>
                    </a:cubicBezTo>
                    <a:cubicBezTo>
                      <a:pt x="136" y="26"/>
                      <a:pt x="135" y="27"/>
                      <a:pt x="135" y="29"/>
                    </a:cubicBezTo>
                    <a:cubicBezTo>
                      <a:pt x="134" y="34"/>
                      <a:pt x="132" y="38"/>
                      <a:pt x="127" y="41"/>
                    </a:cubicBezTo>
                    <a:cubicBezTo>
                      <a:pt x="126" y="42"/>
                      <a:pt x="124" y="42"/>
                      <a:pt x="123" y="43"/>
                    </a:cubicBezTo>
                    <a:cubicBezTo>
                      <a:pt x="122" y="43"/>
                      <a:pt x="121" y="43"/>
                      <a:pt x="119" y="43"/>
                    </a:cubicBezTo>
                    <a:moveTo>
                      <a:pt x="159" y="33"/>
                    </a:moveTo>
                    <a:cubicBezTo>
                      <a:pt x="158" y="33"/>
                      <a:pt x="156" y="32"/>
                      <a:pt x="155" y="32"/>
                    </a:cubicBezTo>
                    <a:cubicBezTo>
                      <a:pt x="149" y="31"/>
                      <a:pt x="147" y="27"/>
                      <a:pt x="145" y="23"/>
                    </a:cubicBezTo>
                    <a:cubicBezTo>
                      <a:pt x="154" y="23"/>
                      <a:pt x="162" y="24"/>
                      <a:pt x="170" y="27"/>
                    </a:cubicBezTo>
                    <a:cubicBezTo>
                      <a:pt x="167" y="30"/>
                      <a:pt x="164" y="33"/>
                      <a:pt x="159" y="33"/>
                    </a:cubicBezTo>
                    <a:moveTo>
                      <a:pt x="142" y="0"/>
                    </a:moveTo>
                    <a:cubicBezTo>
                      <a:pt x="122" y="3"/>
                      <a:pt x="102" y="8"/>
                      <a:pt x="82" y="13"/>
                    </a:cubicBezTo>
                    <a:cubicBezTo>
                      <a:pt x="66" y="17"/>
                      <a:pt x="51" y="22"/>
                      <a:pt x="35" y="27"/>
                    </a:cubicBezTo>
                    <a:cubicBezTo>
                      <a:pt x="21" y="41"/>
                      <a:pt x="8" y="61"/>
                      <a:pt x="3" y="87"/>
                    </a:cubicBezTo>
                    <a:cubicBezTo>
                      <a:pt x="0" y="101"/>
                      <a:pt x="0" y="114"/>
                      <a:pt x="1" y="126"/>
                    </a:cubicBezTo>
                    <a:cubicBezTo>
                      <a:pt x="7" y="138"/>
                      <a:pt x="11" y="152"/>
                      <a:pt x="11" y="167"/>
                    </a:cubicBezTo>
                    <a:cubicBezTo>
                      <a:pt x="17" y="178"/>
                      <a:pt x="25" y="188"/>
                      <a:pt x="33" y="196"/>
                    </a:cubicBezTo>
                    <a:cubicBezTo>
                      <a:pt x="48" y="208"/>
                      <a:pt x="63" y="216"/>
                      <a:pt x="76" y="220"/>
                    </a:cubicBezTo>
                    <a:cubicBezTo>
                      <a:pt x="81" y="222"/>
                      <a:pt x="87" y="223"/>
                      <a:pt x="91" y="224"/>
                    </a:cubicBezTo>
                    <a:cubicBezTo>
                      <a:pt x="94" y="225"/>
                      <a:pt x="97" y="225"/>
                      <a:pt x="100" y="225"/>
                    </a:cubicBezTo>
                    <a:cubicBezTo>
                      <a:pt x="102" y="226"/>
                      <a:pt x="105" y="226"/>
                      <a:pt x="107" y="226"/>
                    </a:cubicBezTo>
                    <a:cubicBezTo>
                      <a:pt x="108" y="226"/>
                      <a:pt x="110" y="226"/>
                      <a:pt x="111" y="226"/>
                    </a:cubicBezTo>
                    <a:cubicBezTo>
                      <a:pt x="124" y="226"/>
                      <a:pt x="134" y="223"/>
                      <a:pt x="138" y="223"/>
                    </a:cubicBezTo>
                    <a:cubicBezTo>
                      <a:pt x="137" y="220"/>
                      <a:pt x="136" y="218"/>
                      <a:pt x="135" y="216"/>
                    </a:cubicBezTo>
                    <a:cubicBezTo>
                      <a:pt x="130" y="216"/>
                      <a:pt x="124" y="215"/>
                      <a:pt x="118" y="213"/>
                    </a:cubicBezTo>
                    <a:cubicBezTo>
                      <a:pt x="120" y="210"/>
                      <a:pt x="122" y="208"/>
                      <a:pt x="125" y="208"/>
                    </a:cubicBezTo>
                    <a:cubicBezTo>
                      <a:pt x="125" y="208"/>
                      <a:pt x="126" y="208"/>
                      <a:pt x="127" y="208"/>
                    </a:cubicBezTo>
                    <a:cubicBezTo>
                      <a:pt x="129" y="209"/>
                      <a:pt x="132" y="210"/>
                      <a:pt x="134" y="213"/>
                    </a:cubicBezTo>
                    <a:cubicBezTo>
                      <a:pt x="132" y="209"/>
                      <a:pt x="131" y="206"/>
                      <a:pt x="130" y="202"/>
                    </a:cubicBezTo>
                    <a:cubicBezTo>
                      <a:pt x="130" y="202"/>
                      <a:pt x="129" y="202"/>
                      <a:pt x="129" y="202"/>
                    </a:cubicBezTo>
                    <a:cubicBezTo>
                      <a:pt x="126" y="201"/>
                      <a:pt x="124" y="200"/>
                      <a:pt x="122" y="200"/>
                    </a:cubicBezTo>
                    <a:cubicBezTo>
                      <a:pt x="119" y="200"/>
                      <a:pt x="117" y="201"/>
                      <a:pt x="116" y="204"/>
                    </a:cubicBezTo>
                    <a:cubicBezTo>
                      <a:pt x="113" y="198"/>
                      <a:pt x="109" y="194"/>
                      <a:pt x="102" y="191"/>
                    </a:cubicBezTo>
                    <a:cubicBezTo>
                      <a:pt x="100" y="190"/>
                      <a:pt x="98" y="190"/>
                      <a:pt x="96" y="190"/>
                    </a:cubicBezTo>
                    <a:cubicBezTo>
                      <a:pt x="94" y="190"/>
                      <a:pt x="93" y="190"/>
                      <a:pt x="91" y="191"/>
                    </a:cubicBezTo>
                    <a:cubicBezTo>
                      <a:pt x="91" y="185"/>
                      <a:pt x="90" y="180"/>
                      <a:pt x="84" y="176"/>
                    </a:cubicBezTo>
                    <a:cubicBezTo>
                      <a:pt x="79" y="171"/>
                      <a:pt x="74" y="169"/>
                      <a:pt x="69" y="169"/>
                    </a:cubicBezTo>
                    <a:cubicBezTo>
                      <a:pt x="68" y="169"/>
                      <a:pt x="68" y="169"/>
                      <a:pt x="68" y="169"/>
                    </a:cubicBezTo>
                    <a:cubicBezTo>
                      <a:pt x="72" y="161"/>
                      <a:pt x="74" y="151"/>
                      <a:pt x="69" y="144"/>
                    </a:cubicBezTo>
                    <a:cubicBezTo>
                      <a:pt x="66" y="141"/>
                      <a:pt x="61" y="137"/>
                      <a:pt x="55" y="135"/>
                    </a:cubicBezTo>
                    <a:cubicBezTo>
                      <a:pt x="61" y="130"/>
                      <a:pt x="66" y="124"/>
                      <a:pt x="66" y="117"/>
                    </a:cubicBezTo>
                    <a:cubicBezTo>
                      <a:pt x="66" y="110"/>
                      <a:pt x="63" y="105"/>
                      <a:pt x="59" y="101"/>
                    </a:cubicBezTo>
                    <a:cubicBezTo>
                      <a:pt x="67" y="100"/>
                      <a:pt x="76" y="98"/>
                      <a:pt x="79" y="92"/>
                    </a:cubicBezTo>
                    <a:cubicBezTo>
                      <a:pt x="81" y="87"/>
                      <a:pt x="83" y="79"/>
                      <a:pt x="81" y="74"/>
                    </a:cubicBezTo>
                    <a:cubicBezTo>
                      <a:pt x="79" y="71"/>
                      <a:pt x="76" y="67"/>
                      <a:pt x="73" y="63"/>
                    </a:cubicBezTo>
                    <a:cubicBezTo>
                      <a:pt x="77" y="64"/>
                      <a:pt x="81" y="65"/>
                      <a:pt x="85" y="65"/>
                    </a:cubicBezTo>
                    <a:cubicBezTo>
                      <a:pt x="92" y="65"/>
                      <a:pt x="99" y="63"/>
                      <a:pt x="102" y="56"/>
                    </a:cubicBezTo>
                    <a:cubicBezTo>
                      <a:pt x="104" y="53"/>
                      <a:pt x="105" y="49"/>
                      <a:pt x="106" y="45"/>
                    </a:cubicBezTo>
                    <a:cubicBezTo>
                      <a:pt x="110" y="48"/>
                      <a:pt x="116" y="50"/>
                      <a:pt x="120" y="51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5" y="51"/>
                      <a:pt x="133" y="47"/>
                      <a:pt x="135" y="44"/>
                    </a:cubicBezTo>
                    <a:cubicBezTo>
                      <a:pt x="139" y="40"/>
                      <a:pt x="140" y="35"/>
                      <a:pt x="141" y="30"/>
                    </a:cubicBezTo>
                    <a:cubicBezTo>
                      <a:pt x="142" y="32"/>
                      <a:pt x="143" y="33"/>
                      <a:pt x="144" y="35"/>
                    </a:cubicBezTo>
                    <a:cubicBezTo>
                      <a:pt x="147" y="38"/>
                      <a:pt x="153" y="38"/>
                      <a:pt x="156" y="39"/>
                    </a:cubicBezTo>
                    <a:cubicBezTo>
                      <a:pt x="158" y="39"/>
                      <a:pt x="159" y="40"/>
                      <a:pt x="160" y="40"/>
                    </a:cubicBezTo>
                    <a:cubicBezTo>
                      <a:pt x="165" y="40"/>
                      <a:pt x="168" y="37"/>
                      <a:pt x="172" y="34"/>
                    </a:cubicBezTo>
                    <a:cubicBezTo>
                      <a:pt x="173" y="43"/>
                      <a:pt x="177" y="52"/>
                      <a:pt x="183" y="56"/>
                    </a:cubicBezTo>
                    <a:cubicBezTo>
                      <a:pt x="185" y="58"/>
                      <a:pt x="188" y="59"/>
                      <a:pt x="190" y="59"/>
                    </a:cubicBezTo>
                    <a:cubicBezTo>
                      <a:pt x="192" y="60"/>
                      <a:pt x="193" y="60"/>
                      <a:pt x="195" y="60"/>
                    </a:cubicBezTo>
                    <a:cubicBezTo>
                      <a:pt x="198" y="60"/>
                      <a:pt x="201" y="59"/>
                      <a:pt x="204" y="58"/>
                    </a:cubicBezTo>
                    <a:cubicBezTo>
                      <a:pt x="205" y="56"/>
                      <a:pt x="207" y="55"/>
                      <a:pt x="208" y="53"/>
                    </a:cubicBezTo>
                    <a:cubicBezTo>
                      <a:pt x="208" y="52"/>
                      <a:pt x="209" y="51"/>
                      <a:pt x="209" y="50"/>
                    </a:cubicBezTo>
                    <a:cubicBezTo>
                      <a:pt x="209" y="50"/>
                      <a:pt x="209" y="50"/>
                      <a:pt x="209" y="50"/>
                    </a:cubicBezTo>
                    <a:cubicBezTo>
                      <a:pt x="211" y="50"/>
                      <a:pt x="213" y="48"/>
                      <a:pt x="212" y="46"/>
                    </a:cubicBezTo>
                    <a:cubicBezTo>
                      <a:pt x="211" y="43"/>
                      <a:pt x="208" y="39"/>
                      <a:pt x="203" y="34"/>
                    </a:cubicBezTo>
                    <a:cubicBezTo>
                      <a:pt x="191" y="22"/>
                      <a:pt x="170" y="6"/>
                      <a:pt x="14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877"/>
              <p:cNvSpPr>
                <a:spLocks noEditPoints="1"/>
              </p:cNvSpPr>
              <p:nvPr/>
            </p:nvSpPr>
            <p:spPr bwMode="auto">
              <a:xfrm>
                <a:off x="2390" y="3565"/>
                <a:ext cx="106" cy="110"/>
              </a:xfrm>
              <a:custGeom>
                <a:avLst/>
                <a:gdLst>
                  <a:gd name="T0" fmla="*/ 106 w 214"/>
                  <a:gd name="T1" fmla="*/ 207 h 223"/>
                  <a:gd name="T2" fmla="*/ 102 w 214"/>
                  <a:gd name="T3" fmla="*/ 206 h 223"/>
                  <a:gd name="T4" fmla="*/ 66 w 214"/>
                  <a:gd name="T5" fmla="*/ 192 h 223"/>
                  <a:gd name="T6" fmla="*/ 65 w 214"/>
                  <a:gd name="T7" fmla="*/ 191 h 223"/>
                  <a:gd name="T8" fmla="*/ 22 w 214"/>
                  <a:gd name="T9" fmla="*/ 112 h 223"/>
                  <a:gd name="T10" fmla="*/ 108 w 214"/>
                  <a:gd name="T11" fmla="*/ 30 h 223"/>
                  <a:gd name="T12" fmla="*/ 173 w 214"/>
                  <a:gd name="T13" fmla="*/ 69 h 223"/>
                  <a:gd name="T14" fmla="*/ 139 w 214"/>
                  <a:gd name="T15" fmla="*/ 201 h 223"/>
                  <a:gd name="T16" fmla="*/ 106 w 214"/>
                  <a:gd name="T17" fmla="*/ 207 h 223"/>
                  <a:gd name="T18" fmla="*/ 105 w 214"/>
                  <a:gd name="T19" fmla="*/ 0 h 223"/>
                  <a:gd name="T20" fmla="*/ 93 w 214"/>
                  <a:gd name="T21" fmla="*/ 0 h 223"/>
                  <a:gd name="T22" fmla="*/ 86 w 214"/>
                  <a:gd name="T23" fmla="*/ 1 h 223"/>
                  <a:gd name="T24" fmla="*/ 81 w 214"/>
                  <a:gd name="T25" fmla="*/ 3 h 223"/>
                  <a:gd name="T26" fmla="*/ 68 w 214"/>
                  <a:gd name="T27" fmla="*/ 7 h 223"/>
                  <a:gd name="T28" fmla="*/ 59 w 214"/>
                  <a:gd name="T29" fmla="*/ 12 h 223"/>
                  <a:gd name="T30" fmla="*/ 23 w 214"/>
                  <a:gd name="T31" fmla="*/ 45 h 223"/>
                  <a:gd name="T32" fmla="*/ 4 w 214"/>
                  <a:gd name="T33" fmla="*/ 128 h 223"/>
                  <a:gd name="T34" fmla="*/ 5 w 214"/>
                  <a:gd name="T35" fmla="*/ 132 h 223"/>
                  <a:gd name="T36" fmla="*/ 9 w 214"/>
                  <a:gd name="T37" fmla="*/ 143 h 223"/>
                  <a:gd name="T38" fmla="*/ 10 w 214"/>
                  <a:gd name="T39" fmla="*/ 146 h 223"/>
                  <a:gd name="T40" fmla="*/ 13 w 214"/>
                  <a:gd name="T41" fmla="*/ 153 h 223"/>
                  <a:gd name="T42" fmla="*/ 25 w 214"/>
                  <a:gd name="T43" fmla="*/ 172 h 223"/>
                  <a:gd name="T44" fmla="*/ 92 w 214"/>
                  <a:gd name="T45" fmla="*/ 220 h 223"/>
                  <a:gd name="T46" fmla="*/ 97 w 214"/>
                  <a:gd name="T47" fmla="*/ 221 h 223"/>
                  <a:gd name="T48" fmla="*/ 112 w 214"/>
                  <a:gd name="T49" fmla="*/ 223 h 223"/>
                  <a:gd name="T50" fmla="*/ 113 w 214"/>
                  <a:gd name="T51" fmla="*/ 223 h 223"/>
                  <a:gd name="T52" fmla="*/ 137 w 214"/>
                  <a:gd name="T53" fmla="*/ 220 h 223"/>
                  <a:gd name="T54" fmla="*/ 194 w 214"/>
                  <a:gd name="T55" fmla="*/ 174 h 223"/>
                  <a:gd name="T56" fmla="*/ 209 w 214"/>
                  <a:gd name="T57" fmla="*/ 136 h 223"/>
                  <a:gd name="T58" fmla="*/ 212 w 214"/>
                  <a:gd name="T59" fmla="*/ 114 h 223"/>
                  <a:gd name="T60" fmla="*/ 192 w 214"/>
                  <a:gd name="T61" fmla="*/ 44 h 223"/>
                  <a:gd name="T62" fmla="*/ 105 w 214"/>
                  <a:gd name="T63" fmla="*/ 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4" h="223">
                    <a:moveTo>
                      <a:pt x="106" y="207"/>
                    </a:moveTo>
                    <a:cubicBezTo>
                      <a:pt x="105" y="207"/>
                      <a:pt x="103" y="206"/>
                      <a:pt x="102" y="206"/>
                    </a:cubicBezTo>
                    <a:cubicBezTo>
                      <a:pt x="89" y="205"/>
                      <a:pt x="77" y="199"/>
                      <a:pt x="66" y="192"/>
                    </a:cubicBezTo>
                    <a:cubicBezTo>
                      <a:pt x="65" y="191"/>
                      <a:pt x="65" y="191"/>
                      <a:pt x="65" y="191"/>
                    </a:cubicBezTo>
                    <a:cubicBezTo>
                      <a:pt x="58" y="186"/>
                      <a:pt x="19" y="157"/>
                      <a:pt x="22" y="112"/>
                    </a:cubicBezTo>
                    <a:cubicBezTo>
                      <a:pt x="24" y="89"/>
                      <a:pt x="60" y="30"/>
                      <a:pt x="108" y="30"/>
                    </a:cubicBezTo>
                    <a:cubicBezTo>
                      <a:pt x="128" y="30"/>
                      <a:pt x="150" y="41"/>
                      <a:pt x="173" y="69"/>
                    </a:cubicBezTo>
                    <a:cubicBezTo>
                      <a:pt x="211" y="115"/>
                      <a:pt x="174" y="188"/>
                      <a:pt x="139" y="201"/>
                    </a:cubicBezTo>
                    <a:cubicBezTo>
                      <a:pt x="129" y="204"/>
                      <a:pt x="117" y="207"/>
                      <a:pt x="106" y="207"/>
                    </a:cubicBezTo>
                    <a:moveTo>
                      <a:pt x="105" y="0"/>
                    </a:moveTo>
                    <a:cubicBezTo>
                      <a:pt x="101" y="0"/>
                      <a:pt x="97" y="0"/>
                      <a:pt x="93" y="0"/>
                    </a:cubicBezTo>
                    <a:cubicBezTo>
                      <a:pt x="91" y="1"/>
                      <a:pt x="89" y="1"/>
                      <a:pt x="86" y="1"/>
                    </a:cubicBezTo>
                    <a:cubicBezTo>
                      <a:pt x="85" y="2"/>
                      <a:pt x="83" y="2"/>
                      <a:pt x="81" y="3"/>
                    </a:cubicBezTo>
                    <a:cubicBezTo>
                      <a:pt x="77" y="4"/>
                      <a:pt x="72" y="5"/>
                      <a:pt x="68" y="7"/>
                    </a:cubicBezTo>
                    <a:cubicBezTo>
                      <a:pt x="65" y="8"/>
                      <a:pt x="62" y="10"/>
                      <a:pt x="59" y="12"/>
                    </a:cubicBezTo>
                    <a:cubicBezTo>
                      <a:pt x="44" y="20"/>
                      <a:pt x="32" y="31"/>
                      <a:pt x="23" y="45"/>
                    </a:cubicBezTo>
                    <a:cubicBezTo>
                      <a:pt x="2" y="78"/>
                      <a:pt x="0" y="115"/>
                      <a:pt x="4" y="128"/>
                    </a:cubicBezTo>
                    <a:cubicBezTo>
                      <a:pt x="4" y="129"/>
                      <a:pt x="5" y="131"/>
                      <a:pt x="5" y="132"/>
                    </a:cubicBezTo>
                    <a:cubicBezTo>
                      <a:pt x="6" y="136"/>
                      <a:pt x="7" y="139"/>
                      <a:pt x="9" y="143"/>
                    </a:cubicBezTo>
                    <a:cubicBezTo>
                      <a:pt x="9" y="144"/>
                      <a:pt x="9" y="145"/>
                      <a:pt x="10" y="146"/>
                    </a:cubicBezTo>
                    <a:cubicBezTo>
                      <a:pt x="11" y="148"/>
                      <a:pt x="12" y="150"/>
                      <a:pt x="13" y="153"/>
                    </a:cubicBezTo>
                    <a:cubicBezTo>
                      <a:pt x="16" y="158"/>
                      <a:pt x="19" y="164"/>
                      <a:pt x="25" y="172"/>
                    </a:cubicBezTo>
                    <a:cubicBezTo>
                      <a:pt x="38" y="191"/>
                      <a:pt x="56" y="211"/>
                      <a:pt x="92" y="220"/>
                    </a:cubicBezTo>
                    <a:cubicBezTo>
                      <a:pt x="94" y="221"/>
                      <a:pt x="95" y="221"/>
                      <a:pt x="97" y="221"/>
                    </a:cubicBezTo>
                    <a:cubicBezTo>
                      <a:pt x="102" y="222"/>
                      <a:pt x="107" y="223"/>
                      <a:pt x="112" y="223"/>
                    </a:cubicBezTo>
                    <a:cubicBezTo>
                      <a:pt x="112" y="223"/>
                      <a:pt x="112" y="223"/>
                      <a:pt x="113" y="223"/>
                    </a:cubicBezTo>
                    <a:cubicBezTo>
                      <a:pt x="121" y="223"/>
                      <a:pt x="129" y="222"/>
                      <a:pt x="137" y="220"/>
                    </a:cubicBezTo>
                    <a:cubicBezTo>
                      <a:pt x="161" y="217"/>
                      <a:pt x="181" y="197"/>
                      <a:pt x="194" y="174"/>
                    </a:cubicBezTo>
                    <a:cubicBezTo>
                      <a:pt x="199" y="165"/>
                      <a:pt x="205" y="152"/>
                      <a:pt x="209" y="136"/>
                    </a:cubicBezTo>
                    <a:cubicBezTo>
                      <a:pt x="211" y="129"/>
                      <a:pt x="212" y="122"/>
                      <a:pt x="212" y="114"/>
                    </a:cubicBezTo>
                    <a:cubicBezTo>
                      <a:pt x="214" y="92"/>
                      <a:pt x="209" y="68"/>
                      <a:pt x="192" y="44"/>
                    </a:cubicBezTo>
                    <a:cubicBezTo>
                      <a:pt x="179" y="26"/>
                      <a:pt x="146" y="0"/>
                      <a:pt x="10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878"/>
              <p:cNvSpPr>
                <a:spLocks noEditPoints="1"/>
              </p:cNvSpPr>
              <p:nvPr/>
            </p:nvSpPr>
            <p:spPr bwMode="auto">
              <a:xfrm>
                <a:off x="2009" y="3166"/>
                <a:ext cx="120" cy="119"/>
              </a:xfrm>
              <a:custGeom>
                <a:avLst/>
                <a:gdLst>
                  <a:gd name="T0" fmla="*/ 214 w 243"/>
                  <a:gd name="T1" fmla="*/ 203 h 241"/>
                  <a:gd name="T2" fmla="*/ 215 w 243"/>
                  <a:gd name="T3" fmla="*/ 211 h 241"/>
                  <a:gd name="T4" fmla="*/ 221 w 243"/>
                  <a:gd name="T5" fmla="*/ 202 h 241"/>
                  <a:gd name="T6" fmla="*/ 243 w 243"/>
                  <a:gd name="T7" fmla="*/ 180 h 241"/>
                  <a:gd name="T8" fmla="*/ 233 w 243"/>
                  <a:gd name="T9" fmla="*/ 181 h 241"/>
                  <a:gd name="T10" fmla="*/ 218 w 243"/>
                  <a:gd name="T11" fmla="*/ 194 h 241"/>
                  <a:gd name="T12" fmla="*/ 243 w 243"/>
                  <a:gd name="T13" fmla="*/ 180 h 241"/>
                  <a:gd name="T14" fmla="*/ 115 w 243"/>
                  <a:gd name="T15" fmla="*/ 17 h 241"/>
                  <a:gd name="T16" fmla="*/ 116 w 243"/>
                  <a:gd name="T17" fmla="*/ 17 h 241"/>
                  <a:gd name="T18" fmla="*/ 107 w 243"/>
                  <a:gd name="T19" fmla="*/ 2 h 241"/>
                  <a:gd name="T20" fmla="*/ 113 w 243"/>
                  <a:gd name="T21" fmla="*/ 10 h 241"/>
                  <a:gd name="T22" fmla="*/ 119 w 243"/>
                  <a:gd name="T23" fmla="*/ 4 h 241"/>
                  <a:gd name="T24" fmla="*/ 177 w 243"/>
                  <a:gd name="T25" fmla="*/ 208 h 241"/>
                  <a:gd name="T26" fmla="*/ 192 w 243"/>
                  <a:gd name="T27" fmla="*/ 197 h 241"/>
                  <a:gd name="T28" fmla="*/ 177 w 243"/>
                  <a:gd name="T29" fmla="*/ 208 h 241"/>
                  <a:gd name="T30" fmla="*/ 131 w 243"/>
                  <a:gd name="T31" fmla="*/ 203 h 241"/>
                  <a:gd name="T32" fmla="*/ 148 w 243"/>
                  <a:gd name="T33" fmla="*/ 191 h 241"/>
                  <a:gd name="T34" fmla="*/ 155 w 243"/>
                  <a:gd name="T35" fmla="*/ 192 h 241"/>
                  <a:gd name="T36" fmla="*/ 167 w 243"/>
                  <a:gd name="T37" fmla="*/ 209 h 241"/>
                  <a:gd name="T38" fmla="*/ 124 w 243"/>
                  <a:gd name="T39" fmla="*/ 200 h 241"/>
                  <a:gd name="T40" fmla="*/ 111 w 243"/>
                  <a:gd name="T41" fmla="*/ 180 h 241"/>
                  <a:gd name="T42" fmla="*/ 125 w 243"/>
                  <a:gd name="T43" fmla="*/ 197 h 241"/>
                  <a:gd name="T44" fmla="*/ 89 w 243"/>
                  <a:gd name="T45" fmla="*/ 174 h 241"/>
                  <a:gd name="T46" fmla="*/ 69 w 243"/>
                  <a:gd name="T47" fmla="*/ 146 h 241"/>
                  <a:gd name="T48" fmla="*/ 92 w 243"/>
                  <a:gd name="T49" fmla="*/ 168 h 241"/>
                  <a:gd name="T50" fmla="*/ 65 w 243"/>
                  <a:gd name="T51" fmla="*/ 139 h 241"/>
                  <a:gd name="T52" fmla="*/ 74 w 243"/>
                  <a:gd name="T53" fmla="*/ 124 h 241"/>
                  <a:gd name="T54" fmla="*/ 57 w 243"/>
                  <a:gd name="T55" fmla="*/ 100 h 241"/>
                  <a:gd name="T56" fmla="*/ 66 w 243"/>
                  <a:gd name="T57" fmla="*/ 65 h 241"/>
                  <a:gd name="T58" fmla="*/ 57 w 243"/>
                  <a:gd name="T59" fmla="*/ 100 h 241"/>
                  <a:gd name="T60" fmla="*/ 69 w 243"/>
                  <a:gd name="T61" fmla="*/ 59 h 241"/>
                  <a:gd name="T62" fmla="*/ 89 w 243"/>
                  <a:gd name="T63" fmla="*/ 50 h 241"/>
                  <a:gd name="T64" fmla="*/ 132 w 243"/>
                  <a:gd name="T65" fmla="*/ 18 h 241"/>
                  <a:gd name="T66" fmla="*/ 144 w 243"/>
                  <a:gd name="T67" fmla="*/ 8 h 241"/>
                  <a:gd name="T68" fmla="*/ 132 w 243"/>
                  <a:gd name="T69" fmla="*/ 18 h 241"/>
                  <a:gd name="T70" fmla="*/ 127 w 243"/>
                  <a:gd name="T71" fmla="*/ 0 h 241"/>
                  <a:gd name="T72" fmla="*/ 112 w 243"/>
                  <a:gd name="T73" fmla="*/ 29 h 241"/>
                  <a:gd name="T74" fmla="*/ 96 w 243"/>
                  <a:gd name="T75" fmla="*/ 29 h 241"/>
                  <a:gd name="T76" fmla="*/ 111 w 243"/>
                  <a:gd name="T77" fmla="*/ 20 h 241"/>
                  <a:gd name="T78" fmla="*/ 36 w 243"/>
                  <a:gd name="T79" fmla="*/ 43 h 241"/>
                  <a:gd name="T80" fmla="*/ 85 w 243"/>
                  <a:gd name="T81" fmla="*/ 234 h 241"/>
                  <a:gd name="T82" fmla="*/ 155 w 243"/>
                  <a:gd name="T83" fmla="*/ 230 h 241"/>
                  <a:gd name="T84" fmla="*/ 177 w 243"/>
                  <a:gd name="T85" fmla="*/ 233 h 241"/>
                  <a:gd name="T86" fmla="*/ 204 w 243"/>
                  <a:gd name="T87" fmla="*/ 202 h 241"/>
                  <a:gd name="T88" fmla="*/ 208 w 243"/>
                  <a:gd name="T89" fmla="*/ 199 h 241"/>
                  <a:gd name="T90" fmla="*/ 213 w 243"/>
                  <a:gd name="T91" fmla="*/ 182 h 241"/>
                  <a:gd name="T92" fmla="*/ 208 w 243"/>
                  <a:gd name="T93" fmla="*/ 176 h 241"/>
                  <a:gd name="T94" fmla="*/ 192 w 243"/>
                  <a:gd name="T95" fmla="*/ 189 h 241"/>
                  <a:gd name="T96" fmla="*/ 174 w 243"/>
                  <a:gd name="T97" fmla="*/ 196 h 241"/>
                  <a:gd name="T98" fmla="*/ 163 w 243"/>
                  <a:gd name="T99" fmla="*/ 188 h 241"/>
                  <a:gd name="T100" fmla="*/ 146 w 243"/>
                  <a:gd name="T101" fmla="*/ 183 h 241"/>
                  <a:gd name="T102" fmla="*/ 126 w 243"/>
                  <a:gd name="T103" fmla="*/ 179 h 241"/>
                  <a:gd name="T104" fmla="*/ 95 w 243"/>
                  <a:gd name="T105" fmla="*/ 176 h 241"/>
                  <a:gd name="T106" fmla="*/ 97 w 243"/>
                  <a:gd name="T107" fmla="*/ 145 h 241"/>
                  <a:gd name="T108" fmla="*/ 75 w 243"/>
                  <a:gd name="T109" fmla="*/ 139 h 241"/>
                  <a:gd name="T110" fmla="*/ 66 w 243"/>
                  <a:gd name="T111" fmla="*/ 104 h 241"/>
                  <a:gd name="T112" fmla="*/ 76 w 243"/>
                  <a:gd name="T113" fmla="*/ 66 h 241"/>
                  <a:gd name="T114" fmla="*/ 99 w 243"/>
                  <a:gd name="T115" fmla="*/ 40 h 241"/>
                  <a:gd name="T116" fmla="*/ 111 w 243"/>
                  <a:gd name="T117" fmla="*/ 38 h 241"/>
                  <a:gd name="T118" fmla="*/ 129 w 243"/>
                  <a:gd name="T119" fmla="*/ 26 h 241"/>
                  <a:gd name="T120" fmla="*/ 140 w 243"/>
                  <a:gd name="T121" fmla="*/ 23 h 241"/>
                  <a:gd name="T122" fmla="*/ 149 w 243"/>
                  <a:gd name="T123" fmla="*/ 3 h 241"/>
                  <a:gd name="T124" fmla="*/ 130 w 243"/>
                  <a:gd name="T125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3" h="241">
                    <a:moveTo>
                      <a:pt x="218" y="201"/>
                    </a:moveTo>
                    <a:cubicBezTo>
                      <a:pt x="217" y="201"/>
                      <a:pt x="215" y="202"/>
                      <a:pt x="214" y="203"/>
                    </a:cubicBezTo>
                    <a:cubicBezTo>
                      <a:pt x="214" y="204"/>
                      <a:pt x="213" y="205"/>
                      <a:pt x="212" y="206"/>
                    </a:cubicBezTo>
                    <a:cubicBezTo>
                      <a:pt x="213" y="208"/>
                      <a:pt x="214" y="209"/>
                      <a:pt x="215" y="211"/>
                    </a:cubicBezTo>
                    <a:cubicBezTo>
                      <a:pt x="218" y="209"/>
                      <a:pt x="221" y="206"/>
                      <a:pt x="224" y="204"/>
                    </a:cubicBezTo>
                    <a:cubicBezTo>
                      <a:pt x="223" y="203"/>
                      <a:pt x="222" y="203"/>
                      <a:pt x="221" y="202"/>
                    </a:cubicBezTo>
                    <a:cubicBezTo>
                      <a:pt x="220" y="201"/>
                      <a:pt x="219" y="201"/>
                      <a:pt x="218" y="201"/>
                    </a:cubicBezTo>
                    <a:moveTo>
                      <a:pt x="243" y="180"/>
                    </a:moveTo>
                    <a:cubicBezTo>
                      <a:pt x="241" y="181"/>
                      <a:pt x="238" y="181"/>
                      <a:pt x="235" y="181"/>
                    </a:cubicBezTo>
                    <a:cubicBezTo>
                      <a:pt x="235" y="181"/>
                      <a:pt x="234" y="181"/>
                      <a:pt x="233" y="181"/>
                    </a:cubicBezTo>
                    <a:cubicBezTo>
                      <a:pt x="228" y="186"/>
                      <a:pt x="223" y="190"/>
                      <a:pt x="216" y="194"/>
                    </a:cubicBezTo>
                    <a:cubicBezTo>
                      <a:pt x="217" y="194"/>
                      <a:pt x="218" y="194"/>
                      <a:pt x="218" y="194"/>
                    </a:cubicBezTo>
                    <a:cubicBezTo>
                      <a:pt x="222" y="194"/>
                      <a:pt x="226" y="196"/>
                      <a:pt x="230" y="198"/>
                    </a:cubicBezTo>
                    <a:cubicBezTo>
                      <a:pt x="236" y="192"/>
                      <a:pt x="241" y="185"/>
                      <a:pt x="243" y="180"/>
                    </a:cubicBezTo>
                    <a:moveTo>
                      <a:pt x="116" y="17"/>
                    </a:moveTo>
                    <a:cubicBezTo>
                      <a:pt x="115" y="17"/>
                      <a:pt x="115" y="17"/>
                      <a:pt x="115" y="17"/>
                    </a:cubicBezTo>
                    <a:cubicBezTo>
                      <a:pt x="115" y="17"/>
                      <a:pt x="115" y="17"/>
                      <a:pt x="115" y="18"/>
                    </a:cubicBezTo>
                    <a:cubicBezTo>
                      <a:pt x="115" y="17"/>
                      <a:pt x="115" y="17"/>
                      <a:pt x="116" y="17"/>
                    </a:cubicBezTo>
                    <a:moveTo>
                      <a:pt x="120" y="0"/>
                    </a:moveTo>
                    <a:cubicBezTo>
                      <a:pt x="116" y="1"/>
                      <a:pt x="112" y="1"/>
                      <a:pt x="107" y="2"/>
                    </a:cubicBezTo>
                    <a:cubicBezTo>
                      <a:pt x="109" y="5"/>
                      <a:pt x="110" y="8"/>
                      <a:pt x="112" y="10"/>
                    </a:cubicBezTo>
                    <a:cubicBezTo>
                      <a:pt x="112" y="10"/>
                      <a:pt x="113" y="10"/>
                      <a:pt x="113" y="10"/>
                    </a:cubicBezTo>
                    <a:cubicBezTo>
                      <a:pt x="113" y="10"/>
                      <a:pt x="114" y="10"/>
                      <a:pt x="114" y="10"/>
                    </a:cubicBezTo>
                    <a:cubicBezTo>
                      <a:pt x="118" y="9"/>
                      <a:pt x="119" y="7"/>
                      <a:pt x="119" y="4"/>
                    </a:cubicBezTo>
                    <a:cubicBezTo>
                      <a:pt x="119" y="3"/>
                      <a:pt x="119" y="2"/>
                      <a:pt x="120" y="0"/>
                    </a:cubicBezTo>
                    <a:moveTo>
                      <a:pt x="177" y="208"/>
                    </a:moveTo>
                    <a:cubicBezTo>
                      <a:pt x="178" y="204"/>
                      <a:pt x="179" y="200"/>
                      <a:pt x="185" y="198"/>
                    </a:cubicBezTo>
                    <a:cubicBezTo>
                      <a:pt x="188" y="197"/>
                      <a:pt x="190" y="197"/>
                      <a:pt x="192" y="197"/>
                    </a:cubicBezTo>
                    <a:cubicBezTo>
                      <a:pt x="196" y="197"/>
                      <a:pt x="199" y="199"/>
                      <a:pt x="203" y="201"/>
                    </a:cubicBezTo>
                    <a:cubicBezTo>
                      <a:pt x="195" y="205"/>
                      <a:pt x="186" y="207"/>
                      <a:pt x="177" y="208"/>
                    </a:cubicBezTo>
                    <a:moveTo>
                      <a:pt x="165" y="209"/>
                    </a:moveTo>
                    <a:cubicBezTo>
                      <a:pt x="154" y="209"/>
                      <a:pt x="142" y="207"/>
                      <a:pt x="131" y="203"/>
                    </a:cubicBezTo>
                    <a:cubicBezTo>
                      <a:pt x="132" y="202"/>
                      <a:pt x="132" y="201"/>
                      <a:pt x="132" y="200"/>
                    </a:cubicBezTo>
                    <a:cubicBezTo>
                      <a:pt x="136" y="195"/>
                      <a:pt x="142" y="191"/>
                      <a:pt x="148" y="191"/>
                    </a:cubicBezTo>
                    <a:cubicBezTo>
                      <a:pt x="149" y="191"/>
                      <a:pt x="150" y="191"/>
                      <a:pt x="150" y="191"/>
                    </a:cubicBezTo>
                    <a:cubicBezTo>
                      <a:pt x="152" y="192"/>
                      <a:pt x="153" y="192"/>
                      <a:pt x="155" y="192"/>
                    </a:cubicBezTo>
                    <a:cubicBezTo>
                      <a:pt x="160" y="194"/>
                      <a:pt x="163" y="198"/>
                      <a:pt x="164" y="203"/>
                    </a:cubicBezTo>
                    <a:cubicBezTo>
                      <a:pt x="165" y="205"/>
                      <a:pt x="166" y="207"/>
                      <a:pt x="167" y="209"/>
                    </a:cubicBezTo>
                    <a:cubicBezTo>
                      <a:pt x="166" y="209"/>
                      <a:pt x="165" y="209"/>
                      <a:pt x="165" y="209"/>
                    </a:cubicBezTo>
                    <a:moveTo>
                      <a:pt x="124" y="200"/>
                    </a:moveTo>
                    <a:cubicBezTo>
                      <a:pt x="115" y="196"/>
                      <a:pt x="106" y="190"/>
                      <a:pt x="97" y="182"/>
                    </a:cubicBezTo>
                    <a:cubicBezTo>
                      <a:pt x="101" y="181"/>
                      <a:pt x="106" y="180"/>
                      <a:pt x="111" y="180"/>
                    </a:cubicBezTo>
                    <a:cubicBezTo>
                      <a:pt x="116" y="180"/>
                      <a:pt x="120" y="181"/>
                      <a:pt x="122" y="186"/>
                    </a:cubicBezTo>
                    <a:cubicBezTo>
                      <a:pt x="123" y="188"/>
                      <a:pt x="125" y="193"/>
                      <a:pt x="125" y="197"/>
                    </a:cubicBezTo>
                    <a:cubicBezTo>
                      <a:pt x="125" y="198"/>
                      <a:pt x="124" y="199"/>
                      <a:pt x="124" y="200"/>
                    </a:cubicBezTo>
                    <a:moveTo>
                      <a:pt x="89" y="174"/>
                    </a:moveTo>
                    <a:cubicBezTo>
                      <a:pt x="83" y="167"/>
                      <a:pt x="77" y="160"/>
                      <a:pt x="72" y="152"/>
                    </a:cubicBezTo>
                    <a:cubicBezTo>
                      <a:pt x="71" y="150"/>
                      <a:pt x="70" y="148"/>
                      <a:pt x="69" y="146"/>
                    </a:cubicBezTo>
                    <a:cubicBezTo>
                      <a:pt x="70" y="146"/>
                      <a:pt x="72" y="146"/>
                      <a:pt x="74" y="146"/>
                    </a:cubicBezTo>
                    <a:cubicBezTo>
                      <a:pt x="87" y="146"/>
                      <a:pt x="101" y="151"/>
                      <a:pt x="92" y="168"/>
                    </a:cubicBezTo>
                    <a:cubicBezTo>
                      <a:pt x="91" y="170"/>
                      <a:pt x="90" y="172"/>
                      <a:pt x="89" y="174"/>
                    </a:cubicBezTo>
                    <a:moveTo>
                      <a:pt x="65" y="139"/>
                    </a:moveTo>
                    <a:cubicBezTo>
                      <a:pt x="60" y="128"/>
                      <a:pt x="57" y="117"/>
                      <a:pt x="56" y="107"/>
                    </a:cubicBezTo>
                    <a:cubicBezTo>
                      <a:pt x="64" y="110"/>
                      <a:pt x="75" y="115"/>
                      <a:pt x="74" y="124"/>
                    </a:cubicBezTo>
                    <a:cubicBezTo>
                      <a:pt x="74" y="130"/>
                      <a:pt x="70" y="135"/>
                      <a:pt x="65" y="139"/>
                    </a:cubicBezTo>
                    <a:moveTo>
                      <a:pt x="57" y="100"/>
                    </a:moveTo>
                    <a:cubicBezTo>
                      <a:pt x="57" y="100"/>
                      <a:pt x="57" y="99"/>
                      <a:pt x="56" y="99"/>
                    </a:cubicBezTo>
                    <a:cubicBezTo>
                      <a:pt x="57" y="87"/>
                      <a:pt x="60" y="76"/>
                      <a:pt x="66" y="65"/>
                    </a:cubicBezTo>
                    <a:cubicBezTo>
                      <a:pt x="72" y="70"/>
                      <a:pt x="76" y="79"/>
                      <a:pt x="74" y="87"/>
                    </a:cubicBezTo>
                    <a:cubicBezTo>
                      <a:pt x="74" y="89"/>
                      <a:pt x="64" y="100"/>
                      <a:pt x="57" y="100"/>
                    </a:cubicBezTo>
                    <a:moveTo>
                      <a:pt x="74" y="59"/>
                    </a:moveTo>
                    <a:cubicBezTo>
                      <a:pt x="73" y="59"/>
                      <a:pt x="71" y="59"/>
                      <a:pt x="69" y="59"/>
                    </a:cubicBezTo>
                    <a:cubicBezTo>
                      <a:pt x="75" y="49"/>
                      <a:pt x="82" y="41"/>
                      <a:pt x="90" y="34"/>
                    </a:cubicBezTo>
                    <a:cubicBezTo>
                      <a:pt x="93" y="40"/>
                      <a:pt x="94" y="45"/>
                      <a:pt x="89" y="50"/>
                    </a:cubicBezTo>
                    <a:cubicBezTo>
                      <a:pt x="84" y="56"/>
                      <a:pt x="80" y="59"/>
                      <a:pt x="74" y="59"/>
                    </a:cubicBezTo>
                    <a:moveTo>
                      <a:pt x="132" y="18"/>
                    </a:moveTo>
                    <a:cubicBezTo>
                      <a:pt x="129" y="18"/>
                      <a:pt x="127" y="16"/>
                      <a:pt x="126" y="13"/>
                    </a:cubicBezTo>
                    <a:cubicBezTo>
                      <a:pt x="132" y="10"/>
                      <a:pt x="138" y="9"/>
                      <a:pt x="144" y="8"/>
                    </a:cubicBezTo>
                    <a:cubicBezTo>
                      <a:pt x="143" y="11"/>
                      <a:pt x="138" y="16"/>
                      <a:pt x="135" y="17"/>
                    </a:cubicBezTo>
                    <a:cubicBezTo>
                      <a:pt x="134" y="18"/>
                      <a:pt x="133" y="18"/>
                      <a:pt x="132" y="18"/>
                    </a:cubicBezTo>
                    <a:moveTo>
                      <a:pt x="130" y="0"/>
                    </a:moveTo>
                    <a:cubicBezTo>
                      <a:pt x="129" y="0"/>
                      <a:pt x="128" y="0"/>
                      <a:pt x="127" y="0"/>
                    </a:cubicBezTo>
                    <a:cubicBezTo>
                      <a:pt x="127" y="7"/>
                      <a:pt x="124" y="14"/>
                      <a:pt x="118" y="16"/>
                    </a:cubicBezTo>
                    <a:cubicBezTo>
                      <a:pt x="118" y="21"/>
                      <a:pt x="117" y="26"/>
                      <a:pt x="112" y="29"/>
                    </a:cubicBezTo>
                    <a:cubicBezTo>
                      <a:pt x="109" y="31"/>
                      <a:pt x="106" y="33"/>
                      <a:pt x="103" y="33"/>
                    </a:cubicBezTo>
                    <a:cubicBezTo>
                      <a:pt x="100" y="33"/>
                      <a:pt x="98" y="32"/>
                      <a:pt x="96" y="29"/>
                    </a:cubicBezTo>
                    <a:cubicBezTo>
                      <a:pt x="101" y="26"/>
                      <a:pt x="106" y="23"/>
                      <a:pt x="111" y="20"/>
                    </a:cubicBezTo>
                    <a:cubicBezTo>
                      <a:pt x="111" y="20"/>
                      <a:pt x="111" y="20"/>
                      <a:pt x="111" y="20"/>
                    </a:cubicBezTo>
                    <a:cubicBezTo>
                      <a:pt x="108" y="17"/>
                      <a:pt x="103" y="12"/>
                      <a:pt x="98" y="4"/>
                    </a:cubicBezTo>
                    <a:cubicBezTo>
                      <a:pt x="80" y="10"/>
                      <a:pt x="58" y="21"/>
                      <a:pt x="36" y="43"/>
                    </a:cubicBezTo>
                    <a:cubicBezTo>
                      <a:pt x="12" y="67"/>
                      <a:pt x="0" y="111"/>
                      <a:pt x="16" y="160"/>
                    </a:cubicBezTo>
                    <a:cubicBezTo>
                      <a:pt x="30" y="201"/>
                      <a:pt x="61" y="226"/>
                      <a:pt x="85" y="234"/>
                    </a:cubicBezTo>
                    <a:cubicBezTo>
                      <a:pt x="95" y="238"/>
                      <a:pt x="105" y="240"/>
                      <a:pt x="114" y="241"/>
                    </a:cubicBezTo>
                    <a:cubicBezTo>
                      <a:pt x="126" y="234"/>
                      <a:pt x="140" y="230"/>
                      <a:pt x="155" y="230"/>
                    </a:cubicBezTo>
                    <a:cubicBezTo>
                      <a:pt x="155" y="230"/>
                      <a:pt x="155" y="230"/>
                      <a:pt x="155" y="230"/>
                    </a:cubicBezTo>
                    <a:cubicBezTo>
                      <a:pt x="163" y="230"/>
                      <a:pt x="170" y="231"/>
                      <a:pt x="177" y="233"/>
                    </a:cubicBezTo>
                    <a:cubicBezTo>
                      <a:pt x="189" y="229"/>
                      <a:pt x="199" y="223"/>
                      <a:pt x="208" y="217"/>
                    </a:cubicBezTo>
                    <a:cubicBezTo>
                      <a:pt x="206" y="210"/>
                      <a:pt x="204" y="205"/>
                      <a:pt x="204" y="202"/>
                    </a:cubicBezTo>
                    <a:cubicBezTo>
                      <a:pt x="204" y="200"/>
                      <a:pt x="205" y="198"/>
                      <a:pt x="207" y="198"/>
                    </a:cubicBezTo>
                    <a:cubicBezTo>
                      <a:pt x="207" y="198"/>
                      <a:pt x="208" y="199"/>
                      <a:pt x="208" y="199"/>
                    </a:cubicBezTo>
                    <a:cubicBezTo>
                      <a:pt x="209" y="198"/>
                      <a:pt x="210" y="197"/>
                      <a:pt x="211" y="197"/>
                    </a:cubicBezTo>
                    <a:cubicBezTo>
                      <a:pt x="210" y="192"/>
                      <a:pt x="212" y="186"/>
                      <a:pt x="213" y="182"/>
                    </a:cubicBezTo>
                    <a:cubicBezTo>
                      <a:pt x="213" y="181"/>
                      <a:pt x="214" y="179"/>
                      <a:pt x="214" y="178"/>
                    </a:cubicBezTo>
                    <a:cubicBezTo>
                      <a:pt x="212" y="178"/>
                      <a:pt x="210" y="177"/>
                      <a:pt x="208" y="176"/>
                    </a:cubicBezTo>
                    <a:cubicBezTo>
                      <a:pt x="205" y="181"/>
                      <a:pt x="203" y="188"/>
                      <a:pt x="203" y="193"/>
                    </a:cubicBezTo>
                    <a:cubicBezTo>
                      <a:pt x="200" y="191"/>
                      <a:pt x="196" y="189"/>
                      <a:pt x="192" y="189"/>
                    </a:cubicBezTo>
                    <a:cubicBezTo>
                      <a:pt x="191" y="189"/>
                      <a:pt x="189" y="190"/>
                      <a:pt x="186" y="190"/>
                    </a:cubicBezTo>
                    <a:cubicBezTo>
                      <a:pt x="183" y="192"/>
                      <a:pt x="176" y="193"/>
                      <a:pt x="174" y="196"/>
                    </a:cubicBezTo>
                    <a:cubicBezTo>
                      <a:pt x="172" y="198"/>
                      <a:pt x="172" y="200"/>
                      <a:pt x="171" y="201"/>
                    </a:cubicBezTo>
                    <a:cubicBezTo>
                      <a:pt x="169" y="197"/>
                      <a:pt x="167" y="192"/>
                      <a:pt x="163" y="188"/>
                    </a:cubicBezTo>
                    <a:cubicBezTo>
                      <a:pt x="161" y="185"/>
                      <a:pt x="153" y="183"/>
                      <a:pt x="148" y="183"/>
                    </a:cubicBezTo>
                    <a:cubicBezTo>
                      <a:pt x="147" y="183"/>
                      <a:pt x="147" y="183"/>
                      <a:pt x="146" y="183"/>
                    </a:cubicBezTo>
                    <a:cubicBezTo>
                      <a:pt x="142" y="184"/>
                      <a:pt x="136" y="187"/>
                      <a:pt x="131" y="191"/>
                    </a:cubicBezTo>
                    <a:cubicBezTo>
                      <a:pt x="130" y="187"/>
                      <a:pt x="129" y="182"/>
                      <a:pt x="126" y="179"/>
                    </a:cubicBezTo>
                    <a:cubicBezTo>
                      <a:pt x="123" y="175"/>
                      <a:pt x="117" y="173"/>
                      <a:pt x="111" y="173"/>
                    </a:cubicBezTo>
                    <a:cubicBezTo>
                      <a:pt x="106" y="173"/>
                      <a:pt x="100" y="174"/>
                      <a:pt x="95" y="176"/>
                    </a:cubicBezTo>
                    <a:cubicBezTo>
                      <a:pt x="97" y="172"/>
                      <a:pt x="100" y="167"/>
                      <a:pt x="101" y="164"/>
                    </a:cubicBezTo>
                    <a:cubicBezTo>
                      <a:pt x="103" y="158"/>
                      <a:pt x="100" y="150"/>
                      <a:pt x="97" y="145"/>
                    </a:cubicBezTo>
                    <a:cubicBezTo>
                      <a:pt x="94" y="140"/>
                      <a:pt x="86" y="139"/>
                      <a:pt x="79" y="139"/>
                    </a:cubicBezTo>
                    <a:cubicBezTo>
                      <a:pt x="77" y="139"/>
                      <a:pt x="76" y="139"/>
                      <a:pt x="75" y="139"/>
                    </a:cubicBezTo>
                    <a:cubicBezTo>
                      <a:pt x="79" y="134"/>
                      <a:pt x="82" y="128"/>
                      <a:pt x="81" y="121"/>
                    </a:cubicBezTo>
                    <a:cubicBezTo>
                      <a:pt x="80" y="113"/>
                      <a:pt x="73" y="108"/>
                      <a:pt x="66" y="104"/>
                    </a:cubicBezTo>
                    <a:cubicBezTo>
                      <a:pt x="72" y="101"/>
                      <a:pt x="78" y="95"/>
                      <a:pt x="80" y="92"/>
                    </a:cubicBezTo>
                    <a:cubicBezTo>
                      <a:pt x="85" y="84"/>
                      <a:pt x="82" y="74"/>
                      <a:pt x="76" y="66"/>
                    </a:cubicBezTo>
                    <a:cubicBezTo>
                      <a:pt x="82" y="66"/>
                      <a:pt x="88" y="63"/>
                      <a:pt x="93" y="57"/>
                    </a:cubicBezTo>
                    <a:cubicBezTo>
                      <a:pt x="98" y="52"/>
                      <a:pt x="100" y="46"/>
                      <a:pt x="99" y="40"/>
                    </a:cubicBezTo>
                    <a:cubicBezTo>
                      <a:pt x="100" y="40"/>
                      <a:pt x="101" y="40"/>
                      <a:pt x="102" y="40"/>
                    </a:cubicBezTo>
                    <a:cubicBezTo>
                      <a:pt x="105" y="40"/>
                      <a:pt x="108" y="40"/>
                      <a:pt x="111" y="38"/>
                    </a:cubicBezTo>
                    <a:cubicBezTo>
                      <a:pt x="117" y="34"/>
                      <a:pt x="122" y="30"/>
                      <a:pt x="124" y="24"/>
                    </a:cubicBezTo>
                    <a:cubicBezTo>
                      <a:pt x="125" y="25"/>
                      <a:pt x="127" y="26"/>
                      <a:pt x="129" y="26"/>
                    </a:cubicBezTo>
                    <a:cubicBezTo>
                      <a:pt x="132" y="26"/>
                      <a:pt x="134" y="25"/>
                      <a:pt x="138" y="24"/>
                    </a:cubicBezTo>
                    <a:cubicBezTo>
                      <a:pt x="139" y="23"/>
                      <a:pt x="139" y="23"/>
                      <a:pt x="140" y="23"/>
                    </a:cubicBezTo>
                    <a:cubicBezTo>
                      <a:pt x="143" y="16"/>
                      <a:pt x="147" y="10"/>
                      <a:pt x="151" y="4"/>
                    </a:cubicBezTo>
                    <a:cubicBezTo>
                      <a:pt x="150" y="3"/>
                      <a:pt x="150" y="3"/>
                      <a:pt x="149" y="3"/>
                    </a:cubicBezTo>
                    <a:cubicBezTo>
                      <a:pt x="149" y="2"/>
                      <a:pt x="148" y="1"/>
                      <a:pt x="146" y="1"/>
                    </a:cubicBezTo>
                    <a:cubicBezTo>
                      <a:pt x="143" y="1"/>
                      <a:pt x="138" y="0"/>
                      <a:pt x="13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879"/>
              <p:cNvSpPr>
                <a:spLocks noEditPoints="1"/>
              </p:cNvSpPr>
              <p:nvPr/>
            </p:nvSpPr>
            <p:spPr bwMode="auto">
              <a:xfrm>
                <a:off x="2046" y="3071"/>
                <a:ext cx="116" cy="105"/>
              </a:xfrm>
              <a:custGeom>
                <a:avLst/>
                <a:gdLst>
                  <a:gd name="T0" fmla="*/ 26 w 236"/>
                  <a:gd name="T1" fmla="*/ 175 h 213"/>
                  <a:gd name="T2" fmla="*/ 46 w 236"/>
                  <a:gd name="T3" fmla="*/ 193 h 213"/>
                  <a:gd name="T4" fmla="*/ 40 w 236"/>
                  <a:gd name="T5" fmla="*/ 203 h 213"/>
                  <a:gd name="T6" fmla="*/ 38 w 236"/>
                  <a:gd name="T7" fmla="*/ 203 h 213"/>
                  <a:gd name="T8" fmla="*/ 207 w 236"/>
                  <a:gd name="T9" fmla="*/ 159 h 213"/>
                  <a:gd name="T10" fmla="*/ 208 w 236"/>
                  <a:gd name="T11" fmla="*/ 140 h 213"/>
                  <a:gd name="T12" fmla="*/ 25 w 236"/>
                  <a:gd name="T13" fmla="*/ 166 h 213"/>
                  <a:gd name="T14" fmla="*/ 32 w 236"/>
                  <a:gd name="T15" fmla="*/ 151 h 213"/>
                  <a:gd name="T16" fmla="*/ 207 w 236"/>
                  <a:gd name="T17" fmla="*/ 132 h 213"/>
                  <a:gd name="T18" fmla="*/ 200 w 236"/>
                  <a:gd name="T19" fmla="*/ 108 h 213"/>
                  <a:gd name="T20" fmla="*/ 27 w 236"/>
                  <a:gd name="T21" fmla="*/ 131 h 213"/>
                  <a:gd name="T22" fmla="*/ 44 w 236"/>
                  <a:gd name="T23" fmla="*/ 100 h 213"/>
                  <a:gd name="T24" fmla="*/ 45 w 236"/>
                  <a:gd name="T25" fmla="*/ 123 h 213"/>
                  <a:gd name="T26" fmla="*/ 33 w 236"/>
                  <a:gd name="T27" fmla="*/ 130 h 213"/>
                  <a:gd name="T28" fmla="*/ 194 w 236"/>
                  <a:gd name="T29" fmla="*/ 102 h 213"/>
                  <a:gd name="T30" fmla="*/ 182 w 236"/>
                  <a:gd name="T31" fmla="*/ 76 h 213"/>
                  <a:gd name="T32" fmla="*/ 194 w 236"/>
                  <a:gd name="T33" fmla="*/ 102 h 213"/>
                  <a:gd name="T34" fmla="*/ 48 w 236"/>
                  <a:gd name="T35" fmla="*/ 94 h 213"/>
                  <a:gd name="T36" fmla="*/ 68 w 236"/>
                  <a:gd name="T37" fmla="*/ 71 h 213"/>
                  <a:gd name="T38" fmla="*/ 52 w 236"/>
                  <a:gd name="T39" fmla="*/ 95 h 213"/>
                  <a:gd name="T40" fmla="*/ 156 w 236"/>
                  <a:gd name="T41" fmla="*/ 73 h 213"/>
                  <a:gd name="T42" fmla="*/ 177 w 236"/>
                  <a:gd name="T43" fmla="*/ 71 h 213"/>
                  <a:gd name="T44" fmla="*/ 91 w 236"/>
                  <a:gd name="T45" fmla="*/ 75 h 213"/>
                  <a:gd name="T46" fmla="*/ 77 w 236"/>
                  <a:gd name="T47" fmla="*/ 65 h 213"/>
                  <a:gd name="T48" fmla="*/ 106 w 236"/>
                  <a:gd name="T49" fmla="*/ 53 h 213"/>
                  <a:gd name="T50" fmla="*/ 127 w 236"/>
                  <a:gd name="T51" fmla="*/ 65 h 213"/>
                  <a:gd name="T52" fmla="*/ 114 w 236"/>
                  <a:gd name="T53" fmla="*/ 52 h 213"/>
                  <a:gd name="T54" fmla="*/ 143 w 236"/>
                  <a:gd name="T55" fmla="*/ 52 h 213"/>
                  <a:gd name="T56" fmla="*/ 115 w 236"/>
                  <a:gd name="T57" fmla="*/ 0 h 213"/>
                  <a:gd name="T58" fmla="*/ 37 w 236"/>
                  <a:gd name="T59" fmla="*/ 32 h 213"/>
                  <a:gd name="T60" fmla="*/ 24 w 236"/>
                  <a:gd name="T61" fmla="*/ 197 h 213"/>
                  <a:gd name="T62" fmla="*/ 37 w 236"/>
                  <a:gd name="T63" fmla="*/ 213 h 213"/>
                  <a:gd name="T64" fmla="*/ 41 w 236"/>
                  <a:gd name="T65" fmla="*/ 211 h 213"/>
                  <a:gd name="T66" fmla="*/ 42 w 236"/>
                  <a:gd name="T67" fmla="*/ 210 h 213"/>
                  <a:gd name="T68" fmla="*/ 53 w 236"/>
                  <a:gd name="T69" fmla="*/ 193 h 213"/>
                  <a:gd name="T70" fmla="*/ 32 w 236"/>
                  <a:gd name="T71" fmla="*/ 169 h 213"/>
                  <a:gd name="T72" fmla="*/ 37 w 236"/>
                  <a:gd name="T73" fmla="*/ 140 h 213"/>
                  <a:gd name="T74" fmla="*/ 47 w 236"/>
                  <a:gd name="T75" fmla="*/ 132 h 213"/>
                  <a:gd name="T76" fmla="*/ 52 w 236"/>
                  <a:gd name="T77" fmla="*/ 102 h 213"/>
                  <a:gd name="T78" fmla="*/ 63 w 236"/>
                  <a:gd name="T79" fmla="*/ 100 h 213"/>
                  <a:gd name="T80" fmla="*/ 83 w 236"/>
                  <a:gd name="T81" fmla="*/ 80 h 213"/>
                  <a:gd name="T82" fmla="*/ 100 w 236"/>
                  <a:gd name="T83" fmla="*/ 80 h 213"/>
                  <a:gd name="T84" fmla="*/ 125 w 236"/>
                  <a:gd name="T85" fmla="*/ 71 h 213"/>
                  <a:gd name="T86" fmla="*/ 143 w 236"/>
                  <a:gd name="T87" fmla="*/ 62 h 213"/>
                  <a:gd name="T88" fmla="*/ 162 w 236"/>
                  <a:gd name="T89" fmla="*/ 83 h 213"/>
                  <a:gd name="T90" fmla="*/ 177 w 236"/>
                  <a:gd name="T91" fmla="*/ 99 h 213"/>
                  <a:gd name="T92" fmla="*/ 189 w 236"/>
                  <a:gd name="T93" fmla="*/ 120 h 213"/>
                  <a:gd name="T94" fmla="*/ 195 w 236"/>
                  <a:gd name="T95" fmla="*/ 149 h 213"/>
                  <a:gd name="T96" fmla="*/ 212 w 236"/>
                  <a:gd name="T97" fmla="*/ 164 h 213"/>
                  <a:gd name="T98" fmla="*/ 204 w 236"/>
                  <a:gd name="T99" fmla="*/ 48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36" h="213">
                    <a:moveTo>
                      <a:pt x="33" y="195"/>
                    </a:moveTo>
                    <a:cubicBezTo>
                      <a:pt x="30" y="189"/>
                      <a:pt x="28" y="182"/>
                      <a:pt x="26" y="175"/>
                    </a:cubicBezTo>
                    <a:cubicBezTo>
                      <a:pt x="31" y="175"/>
                      <a:pt x="36" y="178"/>
                      <a:pt x="39" y="180"/>
                    </a:cubicBezTo>
                    <a:cubicBezTo>
                      <a:pt x="45" y="184"/>
                      <a:pt x="46" y="188"/>
                      <a:pt x="46" y="193"/>
                    </a:cubicBezTo>
                    <a:cubicBezTo>
                      <a:pt x="45" y="195"/>
                      <a:pt x="45" y="196"/>
                      <a:pt x="45" y="197"/>
                    </a:cubicBezTo>
                    <a:cubicBezTo>
                      <a:pt x="45" y="200"/>
                      <a:pt x="44" y="202"/>
                      <a:pt x="40" y="203"/>
                    </a:cubicBezTo>
                    <a:cubicBezTo>
                      <a:pt x="40" y="203"/>
                      <a:pt x="39" y="203"/>
                      <a:pt x="39" y="203"/>
                    </a:cubicBezTo>
                    <a:cubicBezTo>
                      <a:pt x="39" y="203"/>
                      <a:pt x="38" y="203"/>
                      <a:pt x="38" y="203"/>
                    </a:cubicBezTo>
                    <a:cubicBezTo>
                      <a:pt x="36" y="201"/>
                      <a:pt x="35" y="198"/>
                      <a:pt x="33" y="195"/>
                    </a:cubicBezTo>
                    <a:moveTo>
                      <a:pt x="207" y="159"/>
                    </a:moveTo>
                    <a:cubicBezTo>
                      <a:pt x="205" y="157"/>
                      <a:pt x="202" y="151"/>
                      <a:pt x="201" y="148"/>
                    </a:cubicBezTo>
                    <a:cubicBezTo>
                      <a:pt x="201" y="143"/>
                      <a:pt x="204" y="141"/>
                      <a:pt x="208" y="140"/>
                    </a:cubicBezTo>
                    <a:cubicBezTo>
                      <a:pt x="208" y="146"/>
                      <a:pt x="208" y="153"/>
                      <a:pt x="207" y="159"/>
                    </a:cubicBezTo>
                    <a:moveTo>
                      <a:pt x="25" y="166"/>
                    </a:moveTo>
                    <a:cubicBezTo>
                      <a:pt x="24" y="158"/>
                      <a:pt x="24" y="149"/>
                      <a:pt x="25" y="140"/>
                    </a:cubicBezTo>
                    <a:cubicBezTo>
                      <a:pt x="29" y="142"/>
                      <a:pt x="32" y="144"/>
                      <a:pt x="32" y="151"/>
                    </a:cubicBezTo>
                    <a:cubicBezTo>
                      <a:pt x="33" y="158"/>
                      <a:pt x="30" y="162"/>
                      <a:pt x="25" y="166"/>
                    </a:cubicBezTo>
                    <a:moveTo>
                      <a:pt x="207" y="132"/>
                    </a:moveTo>
                    <a:cubicBezTo>
                      <a:pt x="202" y="131"/>
                      <a:pt x="198" y="128"/>
                      <a:pt x="197" y="123"/>
                    </a:cubicBezTo>
                    <a:cubicBezTo>
                      <a:pt x="195" y="117"/>
                      <a:pt x="194" y="111"/>
                      <a:pt x="200" y="108"/>
                    </a:cubicBezTo>
                    <a:cubicBezTo>
                      <a:pt x="203" y="116"/>
                      <a:pt x="205" y="124"/>
                      <a:pt x="207" y="132"/>
                    </a:cubicBezTo>
                    <a:moveTo>
                      <a:pt x="27" y="131"/>
                    </a:moveTo>
                    <a:cubicBezTo>
                      <a:pt x="30" y="119"/>
                      <a:pt x="34" y="108"/>
                      <a:pt x="41" y="98"/>
                    </a:cubicBezTo>
                    <a:cubicBezTo>
                      <a:pt x="42" y="99"/>
                      <a:pt x="43" y="99"/>
                      <a:pt x="44" y="100"/>
                    </a:cubicBezTo>
                    <a:cubicBezTo>
                      <a:pt x="48" y="105"/>
                      <a:pt x="50" y="115"/>
                      <a:pt x="47" y="119"/>
                    </a:cubicBezTo>
                    <a:cubicBezTo>
                      <a:pt x="46" y="120"/>
                      <a:pt x="46" y="122"/>
                      <a:pt x="45" y="123"/>
                    </a:cubicBezTo>
                    <a:cubicBezTo>
                      <a:pt x="42" y="128"/>
                      <a:pt x="38" y="130"/>
                      <a:pt x="33" y="130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31" y="130"/>
                      <a:pt x="29" y="130"/>
                      <a:pt x="27" y="131"/>
                    </a:cubicBezTo>
                    <a:moveTo>
                      <a:pt x="194" y="102"/>
                    </a:moveTo>
                    <a:cubicBezTo>
                      <a:pt x="190" y="102"/>
                      <a:pt x="187" y="101"/>
                      <a:pt x="184" y="97"/>
                    </a:cubicBezTo>
                    <a:cubicBezTo>
                      <a:pt x="179" y="89"/>
                      <a:pt x="178" y="83"/>
                      <a:pt x="182" y="76"/>
                    </a:cubicBezTo>
                    <a:cubicBezTo>
                      <a:pt x="188" y="83"/>
                      <a:pt x="194" y="92"/>
                      <a:pt x="198" y="102"/>
                    </a:cubicBezTo>
                    <a:cubicBezTo>
                      <a:pt x="197" y="102"/>
                      <a:pt x="195" y="102"/>
                      <a:pt x="194" y="102"/>
                    </a:cubicBezTo>
                    <a:moveTo>
                      <a:pt x="52" y="95"/>
                    </a:moveTo>
                    <a:cubicBezTo>
                      <a:pt x="50" y="95"/>
                      <a:pt x="49" y="95"/>
                      <a:pt x="48" y="94"/>
                    </a:cubicBezTo>
                    <a:cubicBezTo>
                      <a:pt x="47" y="94"/>
                      <a:pt x="46" y="93"/>
                      <a:pt x="46" y="92"/>
                    </a:cubicBezTo>
                    <a:cubicBezTo>
                      <a:pt x="51" y="85"/>
                      <a:pt x="59" y="78"/>
                      <a:pt x="68" y="71"/>
                    </a:cubicBezTo>
                    <a:cubicBezTo>
                      <a:pt x="68" y="80"/>
                      <a:pt x="66" y="93"/>
                      <a:pt x="59" y="94"/>
                    </a:cubicBezTo>
                    <a:cubicBezTo>
                      <a:pt x="57" y="94"/>
                      <a:pt x="54" y="95"/>
                      <a:pt x="52" y="95"/>
                    </a:cubicBezTo>
                    <a:moveTo>
                      <a:pt x="164" y="75"/>
                    </a:moveTo>
                    <a:cubicBezTo>
                      <a:pt x="161" y="75"/>
                      <a:pt x="159" y="75"/>
                      <a:pt x="156" y="73"/>
                    </a:cubicBezTo>
                    <a:cubicBezTo>
                      <a:pt x="154" y="72"/>
                      <a:pt x="147" y="59"/>
                      <a:pt x="149" y="54"/>
                    </a:cubicBezTo>
                    <a:cubicBezTo>
                      <a:pt x="160" y="57"/>
                      <a:pt x="169" y="63"/>
                      <a:pt x="177" y="71"/>
                    </a:cubicBezTo>
                    <a:cubicBezTo>
                      <a:pt x="173" y="74"/>
                      <a:pt x="169" y="75"/>
                      <a:pt x="164" y="75"/>
                    </a:cubicBezTo>
                    <a:moveTo>
                      <a:pt x="91" y="75"/>
                    </a:moveTo>
                    <a:cubicBezTo>
                      <a:pt x="88" y="75"/>
                      <a:pt x="85" y="74"/>
                      <a:pt x="81" y="70"/>
                    </a:cubicBezTo>
                    <a:cubicBezTo>
                      <a:pt x="80" y="69"/>
                      <a:pt x="79" y="67"/>
                      <a:pt x="77" y="65"/>
                    </a:cubicBezTo>
                    <a:cubicBezTo>
                      <a:pt x="84" y="62"/>
                      <a:pt x="92" y="58"/>
                      <a:pt x="100" y="55"/>
                    </a:cubicBezTo>
                    <a:cubicBezTo>
                      <a:pt x="102" y="54"/>
                      <a:pt x="104" y="54"/>
                      <a:pt x="106" y="53"/>
                    </a:cubicBezTo>
                    <a:cubicBezTo>
                      <a:pt x="104" y="63"/>
                      <a:pt x="99" y="75"/>
                      <a:pt x="91" y="75"/>
                    </a:cubicBezTo>
                    <a:moveTo>
                      <a:pt x="127" y="65"/>
                    </a:moveTo>
                    <a:cubicBezTo>
                      <a:pt x="126" y="65"/>
                      <a:pt x="125" y="64"/>
                      <a:pt x="124" y="64"/>
                    </a:cubicBezTo>
                    <a:cubicBezTo>
                      <a:pt x="118" y="62"/>
                      <a:pt x="115" y="57"/>
                      <a:pt x="114" y="52"/>
                    </a:cubicBezTo>
                    <a:cubicBezTo>
                      <a:pt x="119" y="51"/>
                      <a:pt x="124" y="50"/>
                      <a:pt x="128" y="50"/>
                    </a:cubicBezTo>
                    <a:cubicBezTo>
                      <a:pt x="133" y="50"/>
                      <a:pt x="138" y="51"/>
                      <a:pt x="143" y="52"/>
                    </a:cubicBezTo>
                    <a:cubicBezTo>
                      <a:pt x="139" y="58"/>
                      <a:pt x="133" y="65"/>
                      <a:pt x="127" y="65"/>
                    </a:cubicBezTo>
                    <a:moveTo>
                      <a:pt x="115" y="0"/>
                    </a:moveTo>
                    <a:cubicBezTo>
                      <a:pt x="112" y="0"/>
                      <a:pt x="110" y="0"/>
                      <a:pt x="107" y="1"/>
                    </a:cubicBezTo>
                    <a:cubicBezTo>
                      <a:pt x="77" y="3"/>
                      <a:pt x="52" y="17"/>
                      <a:pt x="37" y="32"/>
                    </a:cubicBezTo>
                    <a:cubicBezTo>
                      <a:pt x="34" y="64"/>
                      <a:pt x="21" y="90"/>
                      <a:pt x="4" y="106"/>
                    </a:cubicBezTo>
                    <a:cubicBezTo>
                      <a:pt x="0" y="145"/>
                      <a:pt x="13" y="178"/>
                      <a:pt x="24" y="197"/>
                    </a:cubicBezTo>
                    <a:cubicBezTo>
                      <a:pt x="29" y="205"/>
                      <a:pt x="34" y="210"/>
                      <a:pt x="37" y="213"/>
                    </a:cubicBezTo>
                    <a:cubicBezTo>
                      <a:pt x="37" y="213"/>
                      <a:pt x="37" y="213"/>
                      <a:pt x="37" y="213"/>
                    </a:cubicBezTo>
                    <a:cubicBezTo>
                      <a:pt x="37" y="213"/>
                      <a:pt x="38" y="213"/>
                      <a:pt x="38" y="213"/>
                    </a:cubicBezTo>
                    <a:cubicBezTo>
                      <a:pt x="40" y="213"/>
                      <a:pt x="41" y="212"/>
                      <a:pt x="41" y="211"/>
                    </a:cubicBezTo>
                    <a:cubicBezTo>
                      <a:pt x="41" y="210"/>
                      <a:pt x="41" y="210"/>
                      <a:pt x="41" y="210"/>
                    </a:cubicBezTo>
                    <a:cubicBezTo>
                      <a:pt x="41" y="210"/>
                      <a:pt x="41" y="210"/>
                      <a:pt x="42" y="210"/>
                    </a:cubicBezTo>
                    <a:cubicBezTo>
                      <a:pt x="43" y="210"/>
                      <a:pt x="43" y="210"/>
                      <a:pt x="44" y="209"/>
                    </a:cubicBezTo>
                    <a:cubicBezTo>
                      <a:pt x="50" y="207"/>
                      <a:pt x="53" y="200"/>
                      <a:pt x="53" y="193"/>
                    </a:cubicBezTo>
                    <a:cubicBezTo>
                      <a:pt x="52" y="190"/>
                      <a:pt x="52" y="187"/>
                      <a:pt x="51" y="184"/>
                    </a:cubicBezTo>
                    <a:cubicBezTo>
                      <a:pt x="48" y="177"/>
                      <a:pt x="40" y="171"/>
                      <a:pt x="32" y="169"/>
                    </a:cubicBezTo>
                    <a:cubicBezTo>
                      <a:pt x="36" y="165"/>
                      <a:pt x="39" y="160"/>
                      <a:pt x="39" y="154"/>
                    </a:cubicBezTo>
                    <a:cubicBezTo>
                      <a:pt x="38" y="150"/>
                      <a:pt x="39" y="143"/>
                      <a:pt x="37" y="140"/>
                    </a:cubicBezTo>
                    <a:cubicBezTo>
                      <a:pt x="35" y="138"/>
                      <a:pt x="34" y="137"/>
                      <a:pt x="33" y="136"/>
                    </a:cubicBezTo>
                    <a:cubicBezTo>
                      <a:pt x="38" y="136"/>
                      <a:pt x="42" y="135"/>
                      <a:pt x="47" y="132"/>
                    </a:cubicBezTo>
                    <a:cubicBezTo>
                      <a:pt x="50" y="130"/>
                      <a:pt x="55" y="121"/>
                      <a:pt x="55" y="118"/>
                    </a:cubicBezTo>
                    <a:cubicBezTo>
                      <a:pt x="55" y="113"/>
                      <a:pt x="54" y="107"/>
                      <a:pt x="52" y="102"/>
                    </a:cubicBezTo>
                    <a:cubicBezTo>
                      <a:pt x="52" y="102"/>
                      <a:pt x="52" y="102"/>
                      <a:pt x="53" y="102"/>
                    </a:cubicBezTo>
                    <a:cubicBezTo>
                      <a:pt x="56" y="102"/>
                      <a:pt x="60" y="101"/>
                      <a:pt x="63" y="100"/>
                    </a:cubicBezTo>
                    <a:cubicBezTo>
                      <a:pt x="73" y="96"/>
                      <a:pt x="74" y="82"/>
                      <a:pt x="74" y="70"/>
                    </a:cubicBezTo>
                    <a:cubicBezTo>
                      <a:pt x="77" y="73"/>
                      <a:pt x="80" y="78"/>
                      <a:pt x="83" y="80"/>
                    </a:cubicBezTo>
                    <a:cubicBezTo>
                      <a:pt x="85" y="81"/>
                      <a:pt x="87" y="82"/>
                      <a:pt x="90" y="82"/>
                    </a:cubicBezTo>
                    <a:cubicBezTo>
                      <a:pt x="93" y="82"/>
                      <a:pt x="97" y="81"/>
                      <a:pt x="100" y="80"/>
                    </a:cubicBezTo>
                    <a:cubicBezTo>
                      <a:pt x="106" y="79"/>
                      <a:pt x="109" y="70"/>
                      <a:pt x="111" y="61"/>
                    </a:cubicBezTo>
                    <a:cubicBezTo>
                      <a:pt x="114" y="66"/>
                      <a:pt x="119" y="70"/>
                      <a:pt x="125" y="71"/>
                    </a:cubicBezTo>
                    <a:cubicBezTo>
                      <a:pt x="125" y="71"/>
                      <a:pt x="126" y="71"/>
                      <a:pt x="127" y="71"/>
                    </a:cubicBezTo>
                    <a:cubicBezTo>
                      <a:pt x="133" y="71"/>
                      <a:pt x="139" y="67"/>
                      <a:pt x="143" y="62"/>
                    </a:cubicBezTo>
                    <a:cubicBezTo>
                      <a:pt x="145" y="68"/>
                      <a:pt x="148" y="75"/>
                      <a:pt x="150" y="78"/>
                    </a:cubicBezTo>
                    <a:cubicBezTo>
                      <a:pt x="153" y="81"/>
                      <a:pt x="158" y="83"/>
                      <a:pt x="162" y="83"/>
                    </a:cubicBezTo>
                    <a:cubicBezTo>
                      <a:pt x="166" y="83"/>
                      <a:pt x="170" y="82"/>
                      <a:pt x="174" y="80"/>
                    </a:cubicBezTo>
                    <a:cubicBezTo>
                      <a:pt x="172" y="86"/>
                      <a:pt x="174" y="92"/>
                      <a:pt x="177" y="99"/>
                    </a:cubicBezTo>
                    <a:cubicBezTo>
                      <a:pt x="181" y="105"/>
                      <a:pt x="185" y="107"/>
                      <a:pt x="191" y="108"/>
                    </a:cubicBezTo>
                    <a:cubicBezTo>
                      <a:pt x="189" y="111"/>
                      <a:pt x="188" y="115"/>
                      <a:pt x="189" y="120"/>
                    </a:cubicBezTo>
                    <a:cubicBezTo>
                      <a:pt x="191" y="127"/>
                      <a:pt x="194" y="132"/>
                      <a:pt x="199" y="136"/>
                    </a:cubicBezTo>
                    <a:cubicBezTo>
                      <a:pt x="195" y="138"/>
                      <a:pt x="194" y="141"/>
                      <a:pt x="195" y="149"/>
                    </a:cubicBezTo>
                    <a:cubicBezTo>
                      <a:pt x="196" y="152"/>
                      <a:pt x="196" y="154"/>
                      <a:pt x="198" y="157"/>
                    </a:cubicBezTo>
                    <a:cubicBezTo>
                      <a:pt x="203" y="159"/>
                      <a:pt x="207" y="161"/>
                      <a:pt x="212" y="164"/>
                    </a:cubicBezTo>
                    <a:cubicBezTo>
                      <a:pt x="212" y="164"/>
                      <a:pt x="213" y="163"/>
                      <a:pt x="213" y="162"/>
                    </a:cubicBezTo>
                    <a:cubicBezTo>
                      <a:pt x="216" y="153"/>
                      <a:pt x="236" y="109"/>
                      <a:pt x="204" y="48"/>
                    </a:cubicBezTo>
                    <a:cubicBezTo>
                      <a:pt x="189" y="22"/>
                      <a:pt x="157" y="0"/>
                      <a:pt x="11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880"/>
              <p:cNvSpPr>
                <a:spLocks noEditPoints="1"/>
              </p:cNvSpPr>
              <p:nvPr/>
            </p:nvSpPr>
            <p:spPr bwMode="auto">
              <a:xfrm>
                <a:off x="2110" y="3200"/>
                <a:ext cx="115" cy="113"/>
              </a:xfrm>
              <a:custGeom>
                <a:avLst/>
                <a:gdLst>
                  <a:gd name="T0" fmla="*/ 102 w 232"/>
                  <a:gd name="T1" fmla="*/ 185 h 229"/>
                  <a:gd name="T2" fmla="*/ 114 w 232"/>
                  <a:gd name="T3" fmla="*/ 172 h 229"/>
                  <a:gd name="T4" fmla="*/ 102 w 232"/>
                  <a:gd name="T5" fmla="*/ 187 h 229"/>
                  <a:gd name="T6" fmla="*/ 62 w 232"/>
                  <a:gd name="T7" fmla="*/ 184 h 229"/>
                  <a:gd name="T8" fmla="*/ 77 w 232"/>
                  <a:gd name="T9" fmla="*/ 172 h 229"/>
                  <a:gd name="T10" fmla="*/ 81 w 232"/>
                  <a:gd name="T11" fmla="*/ 172 h 229"/>
                  <a:gd name="T12" fmla="*/ 95 w 232"/>
                  <a:gd name="T13" fmla="*/ 185 h 229"/>
                  <a:gd name="T14" fmla="*/ 89 w 232"/>
                  <a:gd name="T15" fmla="*/ 188 h 229"/>
                  <a:gd name="T16" fmla="*/ 32 w 232"/>
                  <a:gd name="T17" fmla="*/ 167 h 229"/>
                  <a:gd name="T18" fmla="*/ 48 w 232"/>
                  <a:gd name="T19" fmla="*/ 169 h 229"/>
                  <a:gd name="T20" fmla="*/ 140 w 232"/>
                  <a:gd name="T21" fmla="*/ 173 h 229"/>
                  <a:gd name="T22" fmla="*/ 151 w 232"/>
                  <a:gd name="T23" fmla="*/ 150 h 229"/>
                  <a:gd name="T24" fmla="*/ 160 w 232"/>
                  <a:gd name="T25" fmla="*/ 158 h 229"/>
                  <a:gd name="T26" fmla="*/ 11 w 232"/>
                  <a:gd name="T27" fmla="*/ 142 h 229"/>
                  <a:gd name="T28" fmla="*/ 10 w 232"/>
                  <a:gd name="T29" fmla="*/ 134 h 229"/>
                  <a:gd name="T30" fmla="*/ 17 w 232"/>
                  <a:gd name="T31" fmla="*/ 133 h 229"/>
                  <a:gd name="T32" fmla="*/ 28 w 232"/>
                  <a:gd name="T33" fmla="*/ 147 h 229"/>
                  <a:gd name="T34" fmla="*/ 11 w 232"/>
                  <a:gd name="T35" fmla="*/ 142 h 229"/>
                  <a:gd name="T36" fmla="*/ 166 w 232"/>
                  <a:gd name="T37" fmla="*/ 132 h 229"/>
                  <a:gd name="T38" fmla="*/ 170 w 232"/>
                  <a:gd name="T39" fmla="*/ 147 h 229"/>
                  <a:gd name="T40" fmla="*/ 175 w 232"/>
                  <a:gd name="T41" fmla="*/ 98 h 229"/>
                  <a:gd name="T42" fmla="*/ 188 w 232"/>
                  <a:gd name="T43" fmla="*/ 114 h 229"/>
                  <a:gd name="T44" fmla="*/ 171 w 232"/>
                  <a:gd name="T45" fmla="*/ 60 h 229"/>
                  <a:gd name="T46" fmla="*/ 186 w 232"/>
                  <a:gd name="T47" fmla="*/ 74 h 229"/>
                  <a:gd name="T48" fmla="*/ 156 w 232"/>
                  <a:gd name="T49" fmla="*/ 35 h 229"/>
                  <a:gd name="T50" fmla="*/ 170 w 232"/>
                  <a:gd name="T51" fmla="*/ 40 h 229"/>
                  <a:gd name="T52" fmla="*/ 134 w 232"/>
                  <a:gd name="T53" fmla="*/ 0 h 229"/>
                  <a:gd name="T54" fmla="*/ 148 w 232"/>
                  <a:gd name="T55" fmla="*/ 17 h 229"/>
                  <a:gd name="T56" fmla="*/ 138 w 232"/>
                  <a:gd name="T57" fmla="*/ 18 h 229"/>
                  <a:gd name="T58" fmla="*/ 133 w 232"/>
                  <a:gd name="T59" fmla="*/ 22 h 229"/>
                  <a:gd name="T60" fmla="*/ 144 w 232"/>
                  <a:gd name="T61" fmla="*/ 28 h 229"/>
                  <a:gd name="T62" fmla="*/ 155 w 232"/>
                  <a:gd name="T63" fmla="*/ 44 h 229"/>
                  <a:gd name="T64" fmla="*/ 166 w 232"/>
                  <a:gd name="T65" fmla="*/ 65 h 229"/>
                  <a:gd name="T66" fmla="*/ 169 w 232"/>
                  <a:gd name="T67" fmla="*/ 101 h 229"/>
                  <a:gd name="T68" fmla="*/ 161 w 232"/>
                  <a:gd name="T69" fmla="*/ 127 h 229"/>
                  <a:gd name="T70" fmla="*/ 148 w 232"/>
                  <a:gd name="T71" fmla="*/ 142 h 229"/>
                  <a:gd name="T72" fmla="*/ 131 w 232"/>
                  <a:gd name="T73" fmla="*/ 161 h 229"/>
                  <a:gd name="T74" fmla="*/ 114 w 232"/>
                  <a:gd name="T75" fmla="*/ 165 h 229"/>
                  <a:gd name="T76" fmla="*/ 98 w 232"/>
                  <a:gd name="T77" fmla="*/ 177 h 229"/>
                  <a:gd name="T78" fmla="*/ 78 w 232"/>
                  <a:gd name="T79" fmla="*/ 164 h 229"/>
                  <a:gd name="T80" fmla="*/ 60 w 232"/>
                  <a:gd name="T81" fmla="*/ 176 h 229"/>
                  <a:gd name="T82" fmla="*/ 49 w 232"/>
                  <a:gd name="T83" fmla="*/ 162 h 229"/>
                  <a:gd name="T84" fmla="*/ 33 w 232"/>
                  <a:gd name="T85" fmla="*/ 160 h 229"/>
                  <a:gd name="T86" fmla="*/ 26 w 232"/>
                  <a:gd name="T87" fmla="*/ 129 h 229"/>
                  <a:gd name="T88" fmla="*/ 12 w 232"/>
                  <a:gd name="T89" fmla="*/ 125 h 229"/>
                  <a:gd name="T90" fmla="*/ 4 w 232"/>
                  <a:gd name="T91" fmla="*/ 130 h 229"/>
                  <a:gd name="T92" fmla="*/ 0 w 232"/>
                  <a:gd name="T93" fmla="*/ 133 h 229"/>
                  <a:gd name="T94" fmla="*/ 80 w 232"/>
                  <a:gd name="T95" fmla="*/ 222 h 229"/>
                  <a:gd name="T96" fmla="*/ 98 w 232"/>
                  <a:gd name="T97" fmla="*/ 220 h 229"/>
                  <a:gd name="T98" fmla="*/ 200 w 232"/>
                  <a:gd name="T99" fmla="*/ 192 h 229"/>
                  <a:gd name="T100" fmla="*/ 228 w 232"/>
                  <a:gd name="T101" fmla="*/ 89 h 229"/>
                  <a:gd name="T102" fmla="*/ 158 w 232"/>
                  <a:gd name="T103" fmla="*/ 7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2" h="229">
                    <a:moveTo>
                      <a:pt x="102" y="187"/>
                    </a:moveTo>
                    <a:cubicBezTo>
                      <a:pt x="102" y="187"/>
                      <a:pt x="102" y="186"/>
                      <a:pt x="102" y="185"/>
                    </a:cubicBezTo>
                    <a:cubicBezTo>
                      <a:pt x="103" y="181"/>
                      <a:pt x="106" y="177"/>
                      <a:pt x="108" y="175"/>
                    </a:cubicBezTo>
                    <a:cubicBezTo>
                      <a:pt x="109" y="173"/>
                      <a:pt x="112" y="172"/>
                      <a:pt x="114" y="172"/>
                    </a:cubicBezTo>
                    <a:cubicBezTo>
                      <a:pt x="119" y="172"/>
                      <a:pt x="126" y="175"/>
                      <a:pt x="130" y="179"/>
                    </a:cubicBezTo>
                    <a:cubicBezTo>
                      <a:pt x="121" y="183"/>
                      <a:pt x="111" y="186"/>
                      <a:pt x="102" y="187"/>
                    </a:cubicBezTo>
                    <a:moveTo>
                      <a:pt x="89" y="188"/>
                    </a:moveTo>
                    <a:cubicBezTo>
                      <a:pt x="79" y="188"/>
                      <a:pt x="70" y="187"/>
                      <a:pt x="62" y="184"/>
                    </a:cubicBezTo>
                    <a:cubicBezTo>
                      <a:pt x="63" y="183"/>
                      <a:pt x="64" y="181"/>
                      <a:pt x="65" y="179"/>
                    </a:cubicBezTo>
                    <a:cubicBezTo>
                      <a:pt x="68" y="175"/>
                      <a:pt x="72" y="172"/>
                      <a:pt x="77" y="172"/>
                    </a:cubicBezTo>
                    <a:cubicBezTo>
                      <a:pt x="78" y="172"/>
                      <a:pt x="79" y="172"/>
                      <a:pt x="80" y="172"/>
                    </a:cubicBezTo>
                    <a:cubicBezTo>
                      <a:pt x="81" y="172"/>
                      <a:pt x="81" y="172"/>
                      <a:pt x="81" y="172"/>
                    </a:cubicBezTo>
                    <a:cubicBezTo>
                      <a:pt x="81" y="172"/>
                      <a:pt x="81" y="172"/>
                      <a:pt x="82" y="172"/>
                    </a:cubicBezTo>
                    <a:cubicBezTo>
                      <a:pt x="87" y="172"/>
                      <a:pt x="93" y="179"/>
                      <a:pt x="95" y="185"/>
                    </a:cubicBezTo>
                    <a:cubicBezTo>
                      <a:pt x="95" y="186"/>
                      <a:pt x="95" y="187"/>
                      <a:pt x="95" y="188"/>
                    </a:cubicBezTo>
                    <a:cubicBezTo>
                      <a:pt x="93" y="188"/>
                      <a:pt x="91" y="188"/>
                      <a:pt x="89" y="188"/>
                    </a:cubicBezTo>
                    <a:moveTo>
                      <a:pt x="53" y="181"/>
                    </a:moveTo>
                    <a:cubicBezTo>
                      <a:pt x="45" y="177"/>
                      <a:pt x="38" y="173"/>
                      <a:pt x="32" y="167"/>
                    </a:cubicBezTo>
                    <a:cubicBezTo>
                      <a:pt x="34" y="166"/>
                      <a:pt x="37" y="166"/>
                      <a:pt x="39" y="166"/>
                    </a:cubicBezTo>
                    <a:cubicBezTo>
                      <a:pt x="42" y="166"/>
                      <a:pt x="45" y="166"/>
                      <a:pt x="48" y="169"/>
                    </a:cubicBezTo>
                    <a:cubicBezTo>
                      <a:pt x="53" y="173"/>
                      <a:pt x="53" y="176"/>
                      <a:pt x="53" y="181"/>
                    </a:cubicBezTo>
                    <a:moveTo>
                      <a:pt x="140" y="173"/>
                    </a:moveTo>
                    <a:cubicBezTo>
                      <a:pt x="140" y="171"/>
                      <a:pt x="139" y="169"/>
                      <a:pt x="139" y="167"/>
                    </a:cubicBezTo>
                    <a:cubicBezTo>
                      <a:pt x="136" y="154"/>
                      <a:pt x="142" y="150"/>
                      <a:pt x="151" y="150"/>
                    </a:cubicBezTo>
                    <a:cubicBezTo>
                      <a:pt x="155" y="150"/>
                      <a:pt x="161" y="152"/>
                      <a:pt x="165" y="153"/>
                    </a:cubicBezTo>
                    <a:cubicBezTo>
                      <a:pt x="164" y="155"/>
                      <a:pt x="162" y="156"/>
                      <a:pt x="160" y="158"/>
                    </a:cubicBezTo>
                    <a:cubicBezTo>
                      <a:pt x="154" y="164"/>
                      <a:pt x="147" y="169"/>
                      <a:pt x="140" y="173"/>
                    </a:cubicBezTo>
                    <a:moveTo>
                      <a:pt x="11" y="142"/>
                    </a:moveTo>
                    <a:cubicBezTo>
                      <a:pt x="10" y="140"/>
                      <a:pt x="9" y="139"/>
                      <a:pt x="8" y="137"/>
                    </a:cubicBezTo>
                    <a:cubicBezTo>
                      <a:pt x="9" y="136"/>
                      <a:pt x="10" y="135"/>
                      <a:pt x="10" y="134"/>
                    </a:cubicBezTo>
                    <a:cubicBezTo>
                      <a:pt x="11" y="133"/>
                      <a:pt x="13" y="132"/>
                      <a:pt x="14" y="132"/>
                    </a:cubicBezTo>
                    <a:cubicBezTo>
                      <a:pt x="15" y="132"/>
                      <a:pt x="16" y="132"/>
                      <a:pt x="17" y="133"/>
                    </a:cubicBezTo>
                    <a:cubicBezTo>
                      <a:pt x="18" y="134"/>
                      <a:pt x="19" y="134"/>
                      <a:pt x="20" y="135"/>
                    </a:cubicBezTo>
                    <a:cubicBezTo>
                      <a:pt x="25" y="137"/>
                      <a:pt x="28" y="140"/>
                      <a:pt x="28" y="147"/>
                    </a:cubicBezTo>
                    <a:cubicBezTo>
                      <a:pt x="28" y="152"/>
                      <a:pt x="28" y="157"/>
                      <a:pt x="26" y="162"/>
                    </a:cubicBezTo>
                    <a:cubicBezTo>
                      <a:pt x="20" y="156"/>
                      <a:pt x="15" y="149"/>
                      <a:pt x="11" y="142"/>
                    </a:cubicBezTo>
                    <a:moveTo>
                      <a:pt x="170" y="147"/>
                    </a:moveTo>
                    <a:cubicBezTo>
                      <a:pt x="167" y="143"/>
                      <a:pt x="164" y="138"/>
                      <a:pt x="166" y="132"/>
                    </a:cubicBezTo>
                    <a:cubicBezTo>
                      <a:pt x="168" y="123"/>
                      <a:pt x="178" y="122"/>
                      <a:pt x="186" y="121"/>
                    </a:cubicBezTo>
                    <a:cubicBezTo>
                      <a:pt x="183" y="130"/>
                      <a:pt x="178" y="139"/>
                      <a:pt x="170" y="147"/>
                    </a:cubicBezTo>
                    <a:moveTo>
                      <a:pt x="188" y="114"/>
                    </a:moveTo>
                    <a:cubicBezTo>
                      <a:pt x="182" y="114"/>
                      <a:pt x="175" y="101"/>
                      <a:pt x="175" y="98"/>
                    </a:cubicBezTo>
                    <a:cubicBezTo>
                      <a:pt x="175" y="90"/>
                      <a:pt x="181" y="83"/>
                      <a:pt x="188" y="81"/>
                    </a:cubicBezTo>
                    <a:cubicBezTo>
                      <a:pt x="190" y="91"/>
                      <a:pt x="190" y="103"/>
                      <a:pt x="188" y="114"/>
                    </a:cubicBezTo>
                    <a:moveTo>
                      <a:pt x="186" y="74"/>
                    </a:moveTo>
                    <a:cubicBezTo>
                      <a:pt x="179" y="73"/>
                      <a:pt x="175" y="69"/>
                      <a:pt x="171" y="60"/>
                    </a:cubicBezTo>
                    <a:cubicBezTo>
                      <a:pt x="169" y="54"/>
                      <a:pt x="171" y="50"/>
                      <a:pt x="174" y="46"/>
                    </a:cubicBezTo>
                    <a:cubicBezTo>
                      <a:pt x="179" y="54"/>
                      <a:pt x="184" y="64"/>
                      <a:pt x="186" y="74"/>
                    </a:cubicBezTo>
                    <a:moveTo>
                      <a:pt x="165" y="41"/>
                    </a:moveTo>
                    <a:cubicBezTo>
                      <a:pt x="162" y="41"/>
                      <a:pt x="159" y="39"/>
                      <a:pt x="156" y="35"/>
                    </a:cubicBezTo>
                    <a:cubicBezTo>
                      <a:pt x="153" y="31"/>
                      <a:pt x="153" y="26"/>
                      <a:pt x="154" y="22"/>
                    </a:cubicBezTo>
                    <a:cubicBezTo>
                      <a:pt x="160" y="27"/>
                      <a:pt x="165" y="33"/>
                      <a:pt x="170" y="40"/>
                    </a:cubicBezTo>
                    <a:cubicBezTo>
                      <a:pt x="168" y="41"/>
                      <a:pt x="167" y="41"/>
                      <a:pt x="165" y="41"/>
                    </a:cubicBezTo>
                    <a:moveTo>
                      <a:pt x="134" y="0"/>
                    </a:moveTo>
                    <a:cubicBezTo>
                      <a:pt x="134" y="3"/>
                      <a:pt x="134" y="5"/>
                      <a:pt x="134" y="8"/>
                    </a:cubicBezTo>
                    <a:cubicBezTo>
                      <a:pt x="139" y="10"/>
                      <a:pt x="143" y="13"/>
                      <a:pt x="148" y="17"/>
                    </a:cubicBezTo>
                    <a:cubicBezTo>
                      <a:pt x="147" y="18"/>
                      <a:pt x="145" y="20"/>
                      <a:pt x="143" y="20"/>
                    </a:cubicBezTo>
                    <a:cubicBezTo>
                      <a:pt x="141" y="20"/>
                      <a:pt x="140" y="19"/>
                      <a:pt x="138" y="18"/>
                    </a:cubicBezTo>
                    <a:cubicBezTo>
                      <a:pt x="137" y="17"/>
                      <a:pt x="135" y="14"/>
                      <a:pt x="134" y="11"/>
                    </a:cubicBezTo>
                    <a:cubicBezTo>
                      <a:pt x="134" y="15"/>
                      <a:pt x="134" y="18"/>
                      <a:pt x="133" y="22"/>
                    </a:cubicBezTo>
                    <a:cubicBezTo>
                      <a:pt x="134" y="22"/>
                      <a:pt x="134" y="23"/>
                      <a:pt x="134" y="23"/>
                    </a:cubicBezTo>
                    <a:cubicBezTo>
                      <a:pt x="138" y="27"/>
                      <a:pt x="141" y="28"/>
                      <a:pt x="144" y="28"/>
                    </a:cubicBezTo>
                    <a:cubicBezTo>
                      <a:pt x="145" y="28"/>
                      <a:pt x="146" y="28"/>
                      <a:pt x="147" y="27"/>
                    </a:cubicBezTo>
                    <a:cubicBezTo>
                      <a:pt x="147" y="33"/>
                      <a:pt x="150" y="39"/>
                      <a:pt x="155" y="44"/>
                    </a:cubicBezTo>
                    <a:cubicBezTo>
                      <a:pt x="158" y="47"/>
                      <a:pt x="162" y="49"/>
                      <a:pt x="165" y="49"/>
                    </a:cubicBezTo>
                    <a:cubicBezTo>
                      <a:pt x="163" y="54"/>
                      <a:pt x="163" y="59"/>
                      <a:pt x="166" y="65"/>
                    </a:cubicBezTo>
                    <a:cubicBezTo>
                      <a:pt x="169" y="72"/>
                      <a:pt x="173" y="76"/>
                      <a:pt x="179" y="79"/>
                    </a:cubicBezTo>
                    <a:cubicBezTo>
                      <a:pt x="172" y="84"/>
                      <a:pt x="166" y="93"/>
                      <a:pt x="169" y="101"/>
                    </a:cubicBezTo>
                    <a:cubicBezTo>
                      <a:pt x="170" y="105"/>
                      <a:pt x="173" y="111"/>
                      <a:pt x="178" y="115"/>
                    </a:cubicBezTo>
                    <a:cubicBezTo>
                      <a:pt x="171" y="117"/>
                      <a:pt x="164" y="120"/>
                      <a:pt x="161" y="127"/>
                    </a:cubicBezTo>
                    <a:cubicBezTo>
                      <a:pt x="158" y="133"/>
                      <a:pt x="159" y="139"/>
                      <a:pt x="161" y="145"/>
                    </a:cubicBezTo>
                    <a:cubicBezTo>
                      <a:pt x="157" y="143"/>
                      <a:pt x="153" y="142"/>
                      <a:pt x="148" y="142"/>
                    </a:cubicBezTo>
                    <a:cubicBezTo>
                      <a:pt x="145" y="142"/>
                      <a:pt x="142" y="143"/>
                      <a:pt x="140" y="145"/>
                    </a:cubicBezTo>
                    <a:cubicBezTo>
                      <a:pt x="136" y="149"/>
                      <a:pt x="131" y="155"/>
                      <a:pt x="131" y="161"/>
                    </a:cubicBezTo>
                    <a:cubicBezTo>
                      <a:pt x="132" y="164"/>
                      <a:pt x="134" y="169"/>
                      <a:pt x="134" y="173"/>
                    </a:cubicBezTo>
                    <a:cubicBezTo>
                      <a:pt x="128" y="169"/>
                      <a:pt x="121" y="165"/>
                      <a:pt x="114" y="165"/>
                    </a:cubicBezTo>
                    <a:cubicBezTo>
                      <a:pt x="111" y="165"/>
                      <a:pt x="108" y="166"/>
                      <a:pt x="105" y="168"/>
                    </a:cubicBezTo>
                    <a:cubicBezTo>
                      <a:pt x="102" y="170"/>
                      <a:pt x="100" y="173"/>
                      <a:pt x="98" y="177"/>
                    </a:cubicBezTo>
                    <a:cubicBezTo>
                      <a:pt x="95" y="172"/>
                      <a:pt x="90" y="169"/>
                      <a:pt x="86" y="166"/>
                    </a:cubicBezTo>
                    <a:cubicBezTo>
                      <a:pt x="85" y="165"/>
                      <a:pt x="81" y="164"/>
                      <a:pt x="78" y="164"/>
                    </a:cubicBezTo>
                    <a:cubicBezTo>
                      <a:pt x="75" y="164"/>
                      <a:pt x="72" y="165"/>
                      <a:pt x="71" y="166"/>
                    </a:cubicBezTo>
                    <a:cubicBezTo>
                      <a:pt x="66" y="168"/>
                      <a:pt x="63" y="172"/>
                      <a:pt x="60" y="176"/>
                    </a:cubicBezTo>
                    <a:cubicBezTo>
                      <a:pt x="60" y="174"/>
                      <a:pt x="60" y="173"/>
                      <a:pt x="59" y="171"/>
                    </a:cubicBezTo>
                    <a:cubicBezTo>
                      <a:pt x="57" y="167"/>
                      <a:pt x="52" y="164"/>
                      <a:pt x="49" y="162"/>
                    </a:cubicBezTo>
                    <a:cubicBezTo>
                      <a:pt x="46" y="159"/>
                      <a:pt x="43" y="158"/>
                      <a:pt x="40" y="158"/>
                    </a:cubicBezTo>
                    <a:cubicBezTo>
                      <a:pt x="38" y="158"/>
                      <a:pt x="36" y="159"/>
                      <a:pt x="33" y="160"/>
                    </a:cubicBezTo>
                    <a:cubicBezTo>
                      <a:pt x="36" y="151"/>
                      <a:pt x="35" y="141"/>
                      <a:pt x="30" y="135"/>
                    </a:cubicBezTo>
                    <a:cubicBezTo>
                      <a:pt x="29" y="133"/>
                      <a:pt x="27" y="131"/>
                      <a:pt x="26" y="129"/>
                    </a:cubicBezTo>
                    <a:cubicBezTo>
                      <a:pt x="22" y="127"/>
                      <a:pt x="18" y="125"/>
                      <a:pt x="14" y="125"/>
                    </a:cubicBezTo>
                    <a:cubicBezTo>
                      <a:pt x="14" y="125"/>
                      <a:pt x="13" y="125"/>
                      <a:pt x="12" y="125"/>
                    </a:cubicBezTo>
                    <a:cubicBezTo>
                      <a:pt x="10" y="126"/>
                      <a:pt x="8" y="126"/>
                      <a:pt x="7" y="128"/>
                    </a:cubicBezTo>
                    <a:cubicBezTo>
                      <a:pt x="6" y="128"/>
                      <a:pt x="5" y="129"/>
                      <a:pt x="4" y="130"/>
                    </a:cubicBezTo>
                    <a:cubicBezTo>
                      <a:pt x="4" y="130"/>
                      <a:pt x="3" y="129"/>
                      <a:pt x="3" y="129"/>
                    </a:cubicBezTo>
                    <a:cubicBezTo>
                      <a:pt x="1" y="129"/>
                      <a:pt x="0" y="131"/>
                      <a:pt x="0" y="133"/>
                    </a:cubicBezTo>
                    <a:cubicBezTo>
                      <a:pt x="0" y="136"/>
                      <a:pt x="2" y="141"/>
                      <a:pt x="4" y="148"/>
                    </a:cubicBezTo>
                    <a:cubicBezTo>
                      <a:pt x="13" y="170"/>
                      <a:pt x="37" y="206"/>
                      <a:pt x="80" y="222"/>
                    </a:cubicBezTo>
                    <a:cubicBezTo>
                      <a:pt x="86" y="220"/>
                      <a:pt x="92" y="220"/>
                      <a:pt x="98" y="220"/>
                    </a:cubicBezTo>
                    <a:cubicBezTo>
                      <a:pt x="98" y="220"/>
                      <a:pt x="98" y="220"/>
                      <a:pt x="98" y="220"/>
                    </a:cubicBezTo>
                    <a:cubicBezTo>
                      <a:pt x="111" y="220"/>
                      <a:pt x="124" y="223"/>
                      <a:pt x="135" y="229"/>
                    </a:cubicBezTo>
                    <a:cubicBezTo>
                      <a:pt x="154" y="226"/>
                      <a:pt x="180" y="215"/>
                      <a:pt x="200" y="192"/>
                    </a:cubicBezTo>
                    <a:cubicBezTo>
                      <a:pt x="204" y="179"/>
                      <a:pt x="211" y="169"/>
                      <a:pt x="219" y="160"/>
                    </a:cubicBezTo>
                    <a:cubicBezTo>
                      <a:pt x="230" y="135"/>
                      <a:pt x="232" y="110"/>
                      <a:pt x="228" y="89"/>
                    </a:cubicBezTo>
                    <a:cubicBezTo>
                      <a:pt x="215" y="78"/>
                      <a:pt x="204" y="66"/>
                      <a:pt x="193" y="53"/>
                    </a:cubicBezTo>
                    <a:cubicBezTo>
                      <a:pt x="180" y="39"/>
                      <a:pt x="168" y="23"/>
                      <a:pt x="158" y="7"/>
                    </a:cubicBezTo>
                    <a:cubicBezTo>
                      <a:pt x="147" y="3"/>
                      <a:pt x="138" y="1"/>
                      <a:pt x="13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881"/>
              <p:cNvSpPr>
                <a:spLocks noEditPoints="1"/>
              </p:cNvSpPr>
              <p:nvPr/>
            </p:nvSpPr>
            <p:spPr bwMode="auto">
              <a:xfrm>
                <a:off x="2072" y="3143"/>
                <a:ext cx="104" cy="113"/>
              </a:xfrm>
              <a:custGeom>
                <a:avLst/>
                <a:gdLst>
                  <a:gd name="T0" fmla="*/ 105 w 212"/>
                  <a:gd name="T1" fmla="*/ 194 h 227"/>
                  <a:gd name="T2" fmla="*/ 33 w 212"/>
                  <a:gd name="T3" fmla="*/ 127 h 227"/>
                  <a:gd name="T4" fmla="*/ 110 w 212"/>
                  <a:gd name="T5" fmla="*/ 19 h 227"/>
                  <a:gd name="T6" fmla="*/ 113 w 212"/>
                  <a:gd name="T7" fmla="*/ 19 h 227"/>
                  <a:gd name="T8" fmla="*/ 149 w 212"/>
                  <a:gd name="T9" fmla="*/ 29 h 227"/>
                  <a:gd name="T10" fmla="*/ 177 w 212"/>
                  <a:gd name="T11" fmla="*/ 57 h 227"/>
                  <a:gd name="T12" fmla="*/ 177 w 212"/>
                  <a:gd name="T13" fmla="*/ 58 h 227"/>
                  <a:gd name="T14" fmla="*/ 188 w 212"/>
                  <a:gd name="T15" fmla="*/ 148 h 227"/>
                  <a:gd name="T16" fmla="*/ 105 w 212"/>
                  <a:gd name="T17" fmla="*/ 194 h 227"/>
                  <a:gd name="T18" fmla="*/ 107 w 212"/>
                  <a:gd name="T19" fmla="*/ 0 h 227"/>
                  <a:gd name="T20" fmla="*/ 53 w 212"/>
                  <a:gd name="T21" fmla="*/ 21 h 227"/>
                  <a:gd name="T22" fmla="*/ 25 w 212"/>
                  <a:gd name="T23" fmla="*/ 50 h 227"/>
                  <a:gd name="T24" fmla="*/ 14 w 212"/>
                  <a:gd name="T25" fmla="*/ 69 h 227"/>
                  <a:gd name="T26" fmla="*/ 7 w 212"/>
                  <a:gd name="T27" fmla="*/ 141 h 227"/>
                  <a:gd name="T28" fmla="*/ 82 w 212"/>
                  <a:gd name="T29" fmla="*/ 222 h 227"/>
                  <a:gd name="T30" fmla="*/ 88 w 212"/>
                  <a:gd name="T31" fmla="*/ 224 h 227"/>
                  <a:gd name="T32" fmla="*/ 94 w 212"/>
                  <a:gd name="T33" fmla="*/ 225 h 227"/>
                  <a:gd name="T34" fmla="*/ 107 w 212"/>
                  <a:gd name="T35" fmla="*/ 227 h 227"/>
                  <a:gd name="T36" fmla="*/ 109 w 212"/>
                  <a:gd name="T37" fmla="*/ 227 h 227"/>
                  <a:gd name="T38" fmla="*/ 117 w 212"/>
                  <a:gd name="T39" fmla="*/ 226 h 227"/>
                  <a:gd name="T40" fmla="*/ 163 w 212"/>
                  <a:gd name="T41" fmla="*/ 210 h 227"/>
                  <a:gd name="T42" fmla="*/ 211 w 212"/>
                  <a:gd name="T43" fmla="*/ 142 h 227"/>
                  <a:gd name="T44" fmla="*/ 211 w 212"/>
                  <a:gd name="T45" fmla="*/ 137 h 227"/>
                  <a:gd name="T46" fmla="*/ 212 w 212"/>
                  <a:gd name="T47" fmla="*/ 126 h 227"/>
                  <a:gd name="T48" fmla="*/ 212 w 212"/>
                  <a:gd name="T49" fmla="*/ 123 h 227"/>
                  <a:gd name="T50" fmla="*/ 212 w 212"/>
                  <a:gd name="T51" fmla="*/ 115 h 227"/>
                  <a:gd name="T52" fmla="*/ 208 w 212"/>
                  <a:gd name="T53" fmla="*/ 92 h 227"/>
                  <a:gd name="T54" fmla="*/ 164 w 212"/>
                  <a:gd name="T55" fmla="*/ 20 h 227"/>
                  <a:gd name="T56" fmla="*/ 160 w 212"/>
                  <a:gd name="T57" fmla="*/ 17 h 227"/>
                  <a:gd name="T58" fmla="*/ 146 w 212"/>
                  <a:gd name="T59" fmla="*/ 10 h 227"/>
                  <a:gd name="T60" fmla="*/ 123 w 212"/>
                  <a:gd name="T61" fmla="*/ 2 h 227"/>
                  <a:gd name="T62" fmla="*/ 107 w 212"/>
                  <a:gd name="T63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2" h="227">
                    <a:moveTo>
                      <a:pt x="105" y="194"/>
                    </a:moveTo>
                    <a:cubicBezTo>
                      <a:pt x="77" y="194"/>
                      <a:pt x="49" y="178"/>
                      <a:pt x="33" y="127"/>
                    </a:cubicBezTo>
                    <a:cubicBezTo>
                      <a:pt x="16" y="70"/>
                      <a:pt x="73" y="19"/>
                      <a:pt x="110" y="19"/>
                    </a:cubicBezTo>
                    <a:cubicBezTo>
                      <a:pt x="111" y="19"/>
                      <a:pt x="112" y="19"/>
                      <a:pt x="113" y="19"/>
                    </a:cubicBezTo>
                    <a:cubicBezTo>
                      <a:pt x="125" y="20"/>
                      <a:pt x="139" y="24"/>
                      <a:pt x="149" y="29"/>
                    </a:cubicBezTo>
                    <a:cubicBezTo>
                      <a:pt x="161" y="35"/>
                      <a:pt x="169" y="46"/>
                      <a:pt x="177" y="57"/>
                    </a:cubicBezTo>
                    <a:cubicBezTo>
                      <a:pt x="177" y="58"/>
                      <a:pt x="177" y="58"/>
                      <a:pt x="177" y="58"/>
                    </a:cubicBezTo>
                    <a:cubicBezTo>
                      <a:pt x="182" y="66"/>
                      <a:pt x="208" y="108"/>
                      <a:pt x="188" y="148"/>
                    </a:cubicBezTo>
                    <a:cubicBezTo>
                      <a:pt x="180" y="166"/>
                      <a:pt x="143" y="194"/>
                      <a:pt x="105" y="194"/>
                    </a:cubicBezTo>
                    <a:moveTo>
                      <a:pt x="107" y="0"/>
                    </a:moveTo>
                    <a:cubicBezTo>
                      <a:pt x="88" y="0"/>
                      <a:pt x="69" y="8"/>
                      <a:pt x="53" y="21"/>
                    </a:cubicBezTo>
                    <a:cubicBezTo>
                      <a:pt x="45" y="27"/>
                      <a:pt x="34" y="37"/>
                      <a:pt x="25" y="50"/>
                    </a:cubicBezTo>
                    <a:cubicBezTo>
                      <a:pt x="21" y="56"/>
                      <a:pt x="17" y="62"/>
                      <a:pt x="14" y="69"/>
                    </a:cubicBezTo>
                    <a:cubicBezTo>
                      <a:pt x="4" y="88"/>
                      <a:pt x="0" y="113"/>
                      <a:pt x="7" y="141"/>
                    </a:cubicBezTo>
                    <a:cubicBezTo>
                      <a:pt x="13" y="166"/>
                      <a:pt x="37" y="208"/>
                      <a:pt x="82" y="222"/>
                    </a:cubicBezTo>
                    <a:cubicBezTo>
                      <a:pt x="84" y="223"/>
                      <a:pt x="86" y="224"/>
                      <a:pt x="88" y="224"/>
                    </a:cubicBezTo>
                    <a:cubicBezTo>
                      <a:pt x="90" y="225"/>
                      <a:pt x="92" y="225"/>
                      <a:pt x="94" y="225"/>
                    </a:cubicBezTo>
                    <a:cubicBezTo>
                      <a:pt x="98" y="226"/>
                      <a:pt x="103" y="227"/>
                      <a:pt x="107" y="227"/>
                    </a:cubicBezTo>
                    <a:cubicBezTo>
                      <a:pt x="108" y="227"/>
                      <a:pt x="109" y="227"/>
                      <a:pt x="109" y="227"/>
                    </a:cubicBezTo>
                    <a:cubicBezTo>
                      <a:pt x="112" y="227"/>
                      <a:pt x="115" y="227"/>
                      <a:pt x="117" y="226"/>
                    </a:cubicBezTo>
                    <a:cubicBezTo>
                      <a:pt x="134" y="225"/>
                      <a:pt x="149" y="219"/>
                      <a:pt x="163" y="210"/>
                    </a:cubicBezTo>
                    <a:cubicBezTo>
                      <a:pt x="194" y="188"/>
                      <a:pt x="209" y="155"/>
                      <a:pt x="211" y="142"/>
                    </a:cubicBezTo>
                    <a:cubicBezTo>
                      <a:pt x="211" y="140"/>
                      <a:pt x="211" y="139"/>
                      <a:pt x="211" y="137"/>
                    </a:cubicBezTo>
                    <a:cubicBezTo>
                      <a:pt x="212" y="133"/>
                      <a:pt x="212" y="130"/>
                      <a:pt x="212" y="126"/>
                    </a:cubicBezTo>
                    <a:cubicBezTo>
                      <a:pt x="212" y="125"/>
                      <a:pt x="212" y="124"/>
                      <a:pt x="212" y="123"/>
                    </a:cubicBezTo>
                    <a:cubicBezTo>
                      <a:pt x="212" y="120"/>
                      <a:pt x="212" y="118"/>
                      <a:pt x="212" y="115"/>
                    </a:cubicBezTo>
                    <a:cubicBezTo>
                      <a:pt x="211" y="109"/>
                      <a:pt x="210" y="102"/>
                      <a:pt x="208" y="92"/>
                    </a:cubicBezTo>
                    <a:cubicBezTo>
                      <a:pt x="203" y="70"/>
                      <a:pt x="194" y="44"/>
                      <a:pt x="164" y="20"/>
                    </a:cubicBezTo>
                    <a:cubicBezTo>
                      <a:pt x="162" y="19"/>
                      <a:pt x="161" y="18"/>
                      <a:pt x="160" y="17"/>
                    </a:cubicBezTo>
                    <a:cubicBezTo>
                      <a:pt x="155" y="14"/>
                      <a:pt x="151" y="12"/>
                      <a:pt x="146" y="10"/>
                    </a:cubicBezTo>
                    <a:cubicBezTo>
                      <a:pt x="138" y="6"/>
                      <a:pt x="130" y="4"/>
                      <a:pt x="123" y="2"/>
                    </a:cubicBezTo>
                    <a:cubicBezTo>
                      <a:pt x="118" y="1"/>
                      <a:pt x="113" y="0"/>
                      <a:pt x="10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882"/>
              <p:cNvSpPr>
                <a:spLocks noEditPoints="1"/>
              </p:cNvSpPr>
              <p:nvPr/>
            </p:nvSpPr>
            <p:spPr bwMode="auto">
              <a:xfrm>
                <a:off x="3701" y="3649"/>
                <a:ext cx="121" cy="120"/>
              </a:xfrm>
              <a:custGeom>
                <a:avLst/>
                <a:gdLst>
                  <a:gd name="T0" fmla="*/ 142 w 246"/>
                  <a:gd name="T1" fmla="*/ 230 h 242"/>
                  <a:gd name="T2" fmla="*/ 137 w 246"/>
                  <a:gd name="T3" fmla="*/ 237 h 242"/>
                  <a:gd name="T4" fmla="*/ 149 w 246"/>
                  <a:gd name="T5" fmla="*/ 237 h 242"/>
                  <a:gd name="T6" fmla="*/ 140 w 246"/>
                  <a:gd name="T7" fmla="*/ 223 h 242"/>
                  <a:gd name="T8" fmla="*/ 140 w 246"/>
                  <a:gd name="T9" fmla="*/ 223 h 242"/>
                  <a:gd name="T10" fmla="*/ 12 w 246"/>
                  <a:gd name="T11" fmla="*/ 52 h 242"/>
                  <a:gd name="T12" fmla="*/ 10 w 246"/>
                  <a:gd name="T13" fmla="*/ 70 h 242"/>
                  <a:gd name="T14" fmla="*/ 23 w 246"/>
                  <a:gd name="T15" fmla="*/ 55 h 242"/>
                  <a:gd name="T16" fmla="*/ 26 w 246"/>
                  <a:gd name="T17" fmla="*/ 38 h 242"/>
                  <a:gd name="T18" fmla="*/ 20 w 246"/>
                  <a:gd name="T19" fmla="*/ 48 h 242"/>
                  <a:gd name="T20" fmla="*/ 28 w 246"/>
                  <a:gd name="T21" fmla="*/ 46 h 242"/>
                  <a:gd name="T22" fmla="*/ 26 w 246"/>
                  <a:gd name="T23" fmla="*/ 38 h 242"/>
                  <a:gd name="T24" fmla="*/ 120 w 246"/>
                  <a:gd name="T25" fmla="*/ 225 h 242"/>
                  <a:gd name="T26" fmla="*/ 130 w 246"/>
                  <a:gd name="T27" fmla="*/ 228 h 242"/>
                  <a:gd name="T28" fmla="*/ 163 w 246"/>
                  <a:gd name="T29" fmla="*/ 204 h 242"/>
                  <a:gd name="T30" fmla="*/ 179 w 246"/>
                  <a:gd name="T31" fmla="*/ 178 h 242"/>
                  <a:gd name="T32" fmla="*/ 163 w 246"/>
                  <a:gd name="T33" fmla="*/ 204 h 242"/>
                  <a:gd name="T34" fmla="*/ 176 w 246"/>
                  <a:gd name="T35" fmla="*/ 151 h 242"/>
                  <a:gd name="T36" fmla="*/ 192 w 246"/>
                  <a:gd name="T37" fmla="*/ 136 h 242"/>
                  <a:gd name="T38" fmla="*/ 186 w 246"/>
                  <a:gd name="T39" fmla="*/ 171 h 242"/>
                  <a:gd name="T40" fmla="*/ 192 w 246"/>
                  <a:gd name="T41" fmla="*/ 129 h 242"/>
                  <a:gd name="T42" fmla="*/ 181 w 246"/>
                  <a:gd name="T43" fmla="*/ 98 h 242"/>
                  <a:gd name="T44" fmla="*/ 168 w 246"/>
                  <a:gd name="T45" fmla="*/ 91 h 242"/>
                  <a:gd name="T46" fmla="*/ 155 w 246"/>
                  <a:gd name="T47" fmla="*/ 65 h 242"/>
                  <a:gd name="T48" fmla="*/ 177 w 246"/>
                  <a:gd name="T49" fmla="*/ 91 h 242"/>
                  <a:gd name="T50" fmla="*/ 130 w 246"/>
                  <a:gd name="T51" fmla="*/ 60 h 242"/>
                  <a:gd name="T52" fmla="*/ 116 w 246"/>
                  <a:gd name="T53" fmla="*/ 44 h 242"/>
                  <a:gd name="T54" fmla="*/ 145 w 246"/>
                  <a:gd name="T55" fmla="*/ 57 h 242"/>
                  <a:gd name="T56" fmla="*/ 49 w 246"/>
                  <a:gd name="T57" fmla="*/ 51 h 242"/>
                  <a:gd name="T58" fmla="*/ 64 w 246"/>
                  <a:gd name="T59" fmla="*/ 38 h 242"/>
                  <a:gd name="T60" fmla="*/ 49 w 246"/>
                  <a:gd name="T61" fmla="*/ 51 h 242"/>
                  <a:gd name="T62" fmla="*/ 77 w 246"/>
                  <a:gd name="T63" fmla="*/ 42 h 242"/>
                  <a:gd name="T64" fmla="*/ 84 w 246"/>
                  <a:gd name="T65" fmla="*/ 36 h 242"/>
                  <a:gd name="T66" fmla="*/ 109 w 246"/>
                  <a:gd name="T67" fmla="*/ 43 h 242"/>
                  <a:gd name="T68" fmla="*/ 92 w 246"/>
                  <a:gd name="T69" fmla="*/ 53 h 242"/>
                  <a:gd name="T70" fmla="*/ 88 w 246"/>
                  <a:gd name="T71" fmla="*/ 52 h 242"/>
                  <a:gd name="T72" fmla="*/ 32 w 246"/>
                  <a:gd name="T73" fmla="*/ 32 h 242"/>
                  <a:gd name="T74" fmla="*/ 34 w 246"/>
                  <a:gd name="T75" fmla="*/ 50 h 242"/>
                  <a:gd name="T76" fmla="*/ 31 w 246"/>
                  <a:gd name="T77" fmla="*/ 52 h 242"/>
                  <a:gd name="T78" fmla="*/ 29 w 246"/>
                  <a:gd name="T79" fmla="*/ 71 h 242"/>
                  <a:gd name="T80" fmla="*/ 39 w 246"/>
                  <a:gd name="T81" fmla="*/ 55 h 242"/>
                  <a:gd name="T82" fmla="*/ 56 w 246"/>
                  <a:gd name="T83" fmla="*/ 57 h 242"/>
                  <a:gd name="T84" fmla="*/ 70 w 246"/>
                  <a:gd name="T85" fmla="*/ 44 h 242"/>
                  <a:gd name="T86" fmla="*/ 93 w 246"/>
                  <a:gd name="T87" fmla="*/ 61 h 242"/>
                  <a:gd name="T88" fmla="*/ 111 w 246"/>
                  <a:gd name="T89" fmla="*/ 51 h 242"/>
                  <a:gd name="T90" fmla="*/ 130 w 246"/>
                  <a:gd name="T91" fmla="*/ 68 h 242"/>
                  <a:gd name="T92" fmla="*/ 143 w 246"/>
                  <a:gd name="T93" fmla="*/ 76 h 242"/>
                  <a:gd name="T94" fmla="*/ 163 w 246"/>
                  <a:gd name="T95" fmla="*/ 99 h 242"/>
                  <a:gd name="T96" fmla="*/ 166 w 246"/>
                  <a:gd name="T97" fmla="*/ 117 h 242"/>
                  <a:gd name="T98" fmla="*/ 169 w 246"/>
                  <a:gd name="T99" fmla="*/ 146 h 242"/>
                  <a:gd name="T100" fmla="*/ 159 w 246"/>
                  <a:gd name="T101" fmla="*/ 182 h 242"/>
                  <a:gd name="T102" fmla="*/ 152 w 246"/>
                  <a:gd name="T103" fmla="*/ 199 h 242"/>
                  <a:gd name="T104" fmla="*/ 131 w 246"/>
                  <a:gd name="T105" fmla="*/ 218 h 242"/>
                  <a:gd name="T106" fmla="*/ 117 w 246"/>
                  <a:gd name="T107" fmla="*/ 219 h 242"/>
                  <a:gd name="T108" fmla="*/ 106 w 246"/>
                  <a:gd name="T109" fmla="*/ 239 h 242"/>
                  <a:gd name="T110" fmla="*/ 110 w 246"/>
                  <a:gd name="T111" fmla="*/ 242 h 242"/>
                  <a:gd name="T112" fmla="*/ 130 w 246"/>
                  <a:gd name="T113" fmla="*/ 241 h 242"/>
                  <a:gd name="T114" fmla="*/ 142 w 246"/>
                  <a:gd name="T115" fmla="*/ 211 h 242"/>
                  <a:gd name="T116" fmla="*/ 158 w 246"/>
                  <a:gd name="T117" fmla="*/ 209 h 242"/>
                  <a:gd name="T118" fmla="*/ 144 w 246"/>
                  <a:gd name="T119" fmla="*/ 220 h 242"/>
                  <a:gd name="T120" fmla="*/ 190 w 246"/>
                  <a:gd name="T121" fmla="*/ 216 h 242"/>
                  <a:gd name="T122" fmla="*/ 232 w 246"/>
                  <a:gd name="T123" fmla="*/ 83 h 242"/>
                  <a:gd name="T124" fmla="*/ 154 w 246"/>
                  <a:gd name="T125" fmla="*/ 4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6" h="242">
                    <a:moveTo>
                      <a:pt x="144" y="230"/>
                    </a:moveTo>
                    <a:cubicBezTo>
                      <a:pt x="143" y="230"/>
                      <a:pt x="143" y="230"/>
                      <a:pt x="142" y="230"/>
                    </a:cubicBezTo>
                    <a:cubicBezTo>
                      <a:pt x="142" y="230"/>
                      <a:pt x="142" y="230"/>
                      <a:pt x="141" y="230"/>
                    </a:cubicBezTo>
                    <a:cubicBezTo>
                      <a:pt x="138" y="231"/>
                      <a:pt x="137" y="234"/>
                      <a:pt x="137" y="237"/>
                    </a:cubicBezTo>
                    <a:cubicBezTo>
                      <a:pt x="137" y="238"/>
                      <a:pt x="137" y="239"/>
                      <a:pt x="137" y="240"/>
                    </a:cubicBezTo>
                    <a:cubicBezTo>
                      <a:pt x="141" y="240"/>
                      <a:pt x="145" y="239"/>
                      <a:pt x="149" y="237"/>
                    </a:cubicBezTo>
                    <a:cubicBezTo>
                      <a:pt x="147" y="235"/>
                      <a:pt x="146" y="232"/>
                      <a:pt x="144" y="230"/>
                    </a:cubicBezTo>
                    <a:moveTo>
                      <a:pt x="140" y="223"/>
                    </a:moveTo>
                    <a:cubicBezTo>
                      <a:pt x="140" y="223"/>
                      <a:pt x="140" y="223"/>
                      <a:pt x="140" y="223"/>
                    </a:cubicBezTo>
                    <a:cubicBezTo>
                      <a:pt x="140" y="223"/>
                      <a:pt x="140" y="223"/>
                      <a:pt x="140" y="223"/>
                    </a:cubicBezTo>
                    <a:cubicBezTo>
                      <a:pt x="140" y="223"/>
                      <a:pt x="140" y="223"/>
                      <a:pt x="140" y="223"/>
                    </a:cubicBezTo>
                    <a:moveTo>
                      <a:pt x="12" y="52"/>
                    </a:moveTo>
                    <a:cubicBezTo>
                      <a:pt x="6" y="60"/>
                      <a:pt x="2" y="66"/>
                      <a:pt x="0" y="71"/>
                    </a:cubicBezTo>
                    <a:cubicBezTo>
                      <a:pt x="3" y="71"/>
                      <a:pt x="7" y="70"/>
                      <a:pt x="10" y="70"/>
                    </a:cubicBezTo>
                    <a:cubicBezTo>
                      <a:pt x="14" y="65"/>
                      <a:pt x="20" y="60"/>
                      <a:pt x="26" y="55"/>
                    </a:cubicBezTo>
                    <a:cubicBezTo>
                      <a:pt x="25" y="55"/>
                      <a:pt x="24" y="55"/>
                      <a:pt x="23" y="55"/>
                    </a:cubicBezTo>
                    <a:cubicBezTo>
                      <a:pt x="19" y="55"/>
                      <a:pt x="15" y="54"/>
                      <a:pt x="12" y="52"/>
                    </a:cubicBezTo>
                    <a:moveTo>
                      <a:pt x="26" y="38"/>
                    </a:moveTo>
                    <a:cubicBezTo>
                      <a:pt x="23" y="41"/>
                      <a:pt x="20" y="44"/>
                      <a:pt x="17" y="47"/>
                    </a:cubicBezTo>
                    <a:cubicBezTo>
                      <a:pt x="18" y="47"/>
                      <a:pt x="19" y="47"/>
                      <a:pt x="20" y="48"/>
                    </a:cubicBezTo>
                    <a:cubicBezTo>
                      <a:pt x="21" y="48"/>
                      <a:pt x="22" y="49"/>
                      <a:pt x="23" y="49"/>
                    </a:cubicBezTo>
                    <a:cubicBezTo>
                      <a:pt x="25" y="49"/>
                      <a:pt x="26" y="48"/>
                      <a:pt x="28" y="46"/>
                    </a:cubicBezTo>
                    <a:cubicBezTo>
                      <a:pt x="28" y="45"/>
                      <a:pt x="28" y="44"/>
                      <a:pt x="29" y="44"/>
                    </a:cubicBezTo>
                    <a:cubicBezTo>
                      <a:pt x="28" y="42"/>
                      <a:pt x="27" y="40"/>
                      <a:pt x="26" y="38"/>
                    </a:cubicBezTo>
                    <a:moveTo>
                      <a:pt x="112" y="235"/>
                    </a:moveTo>
                    <a:cubicBezTo>
                      <a:pt x="113" y="231"/>
                      <a:pt x="117" y="226"/>
                      <a:pt x="120" y="225"/>
                    </a:cubicBezTo>
                    <a:cubicBezTo>
                      <a:pt x="121" y="224"/>
                      <a:pt x="122" y="224"/>
                      <a:pt x="123" y="224"/>
                    </a:cubicBezTo>
                    <a:cubicBezTo>
                      <a:pt x="126" y="224"/>
                      <a:pt x="128" y="226"/>
                      <a:pt x="130" y="228"/>
                    </a:cubicBezTo>
                    <a:cubicBezTo>
                      <a:pt x="124" y="231"/>
                      <a:pt x="118" y="234"/>
                      <a:pt x="112" y="235"/>
                    </a:cubicBezTo>
                    <a:moveTo>
                      <a:pt x="163" y="204"/>
                    </a:moveTo>
                    <a:cubicBezTo>
                      <a:pt x="161" y="199"/>
                      <a:pt x="159" y="194"/>
                      <a:pt x="163" y="188"/>
                    </a:cubicBezTo>
                    <a:cubicBezTo>
                      <a:pt x="168" y="181"/>
                      <a:pt x="173" y="178"/>
                      <a:pt x="179" y="178"/>
                    </a:cubicBezTo>
                    <a:cubicBezTo>
                      <a:pt x="180" y="178"/>
                      <a:pt x="181" y="178"/>
                      <a:pt x="182" y="178"/>
                    </a:cubicBezTo>
                    <a:cubicBezTo>
                      <a:pt x="177" y="188"/>
                      <a:pt x="171" y="196"/>
                      <a:pt x="163" y="204"/>
                    </a:cubicBezTo>
                    <a:moveTo>
                      <a:pt x="186" y="171"/>
                    </a:moveTo>
                    <a:cubicBezTo>
                      <a:pt x="179" y="167"/>
                      <a:pt x="174" y="158"/>
                      <a:pt x="176" y="151"/>
                    </a:cubicBezTo>
                    <a:cubicBezTo>
                      <a:pt x="176" y="147"/>
                      <a:pt x="186" y="136"/>
                      <a:pt x="192" y="136"/>
                    </a:cubicBezTo>
                    <a:cubicBezTo>
                      <a:pt x="192" y="136"/>
                      <a:pt x="192" y="136"/>
                      <a:pt x="192" y="136"/>
                    </a:cubicBezTo>
                    <a:cubicBezTo>
                      <a:pt x="192" y="138"/>
                      <a:pt x="192" y="139"/>
                      <a:pt x="192" y="140"/>
                    </a:cubicBezTo>
                    <a:cubicBezTo>
                      <a:pt x="192" y="151"/>
                      <a:pt x="190" y="161"/>
                      <a:pt x="186" y="171"/>
                    </a:cubicBezTo>
                    <a:cubicBezTo>
                      <a:pt x="186" y="171"/>
                      <a:pt x="186" y="171"/>
                      <a:pt x="186" y="171"/>
                    </a:cubicBezTo>
                    <a:moveTo>
                      <a:pt x="192" y="129"/>
                    </a:moveTo>
                    <a:cubicBezTo>
                      <a:pt x="184" y="126"/>
                      <a:pt x="173" y="122"/>
                      <a:pt x="173" y="113"/>
                    </a:cubicBezTo>
                    <a:cubicBezTo>
                      <a:pt x="173" y="107"/>
                      <a:pt x="176" y="102"/>
                      <a:pt x="181" y="98"/>
                    </a:cubicBezTo>
                    <a:cubicBezTo>
                      <a:pt x="187" y="108"/>
                      <a:pt x="190" y="119"/>
                      <a:pt x="192" y="129"/>
                    </a:cubicBezTo>
                    <a:moveTo>
                      <a:pt x="168" y="91"/>
                    </a:moveTo>
                    <a:cubicBezTo>
                      <a:pt x="156" y="91"/>
                      <a:pt x="145" y="87"/>
                      <a:pt x="152" y="71"/>
                    </a:cubicBezTo>
                    <a:cubicBezTo>
                      <a:pt x="153" y="69"/>
                      <a:pt x="154" y="67"/>
                      <a:pt x="155" y="65"/>
                    </a:cubicBezTo>
                    <a:cubicBezTo>
                      <a:pt x="161" y="71"/>
                      <a:pt x="167" y="77"/>
                      <a:pt x="173" y="85"/>
                    </a:cubicBezTo>
                    <a:cubicBezTo>
                      <a:pt x="174" y="87"/>
                      <a:pt x="175" y="89"/>
                      <a:pt x="177" y="91"/>
                    </a:cubicBezTo>
                    <a:cubicBezTo>
                      <a:pt x="174" y="91"/>
                      <a:pt x="171" y="91"/>
                      <a:pt x="168" y="91"/>
                    </a:cubicBezTo>
                    <a:moveTo>
                      <a:pt x="130" y="60"/>
                    </a:moveTo>
                    <a:cubicBezTo>
                      <a:pt x="126" y="60"/>
                      <a:pt x="122" y="59"/>
                      <a:pt x="120" y="56"/>
                    </a:cubicBezTo>
                    <a:cubicBezTo>
                      <a:pt x="119" y="53"/>
                      <a:pt x="116" y="48"/>
                      <a:pt x="116" y="44"/>
                    </a:cubicBezTo>
                    <a:cubicBezTo>
                      <a:pt x="117" y="43"/>
                      <a:pt x="117" y="42"/>
                      <a:pt x="117" y="42"/>
                    </a:cubicBezTo>
                    <a:cubicBezTo>
                      <a:pt x="127" y="45"/>
                      <a:pt x="136" y="50"/>
                      <a:pt x="145" y="57"/>
                    </a:cubicBezTo>
                    <a:cubicBezTo>
                      <a:pt x="141" y="59"/>
                      <a:pt x="135" y="60"/>
                      <a:pt x="130" y="60"/>
                    </a:cubicBezTo>
                    <a:moveTo>
                      <a:pt x="49" y="51"/>
                    </a:moveTo>
                    <a:cubicBezTo>
                      <a:pt x="45" y="51"/>
                      <a:pt x="42" y="49"/>
                      <a:pt x="39" y="47"/>
                    </a:cubicBezTo>
                    <a:cubicBezTo>
                      <a:pt x="47" y="43"/>
                      <a:pt x="55" y="40"/>
                      <a:pt x="64" y="38"/>
                    </a:cubicBezTo>
                    <a:cubicBezTo>
                      <a:pt x="63" y="42"/>
                      <a:pt x="62" y="46"/>
                      <a:pt x="56" y="49"/>
                    </a:cubicBezTo>
                    <a:cubicBezTo>
                      <a:pt x="53" y="50"/>
                      <a:pt x="51" y="51"/>
                      <a:pt x="49" y="51"/>
                    </a:cubicBezTo>
                    <a:moveTo>
                      <a:pt x="88" y="52"/>
                    </a:moveTo>
                    <a:cubicBezTo>
                      <a:pt x="82" y="50"/>
                      <a:pt x="78" y="47"/>
                      <a:pt x="77" y="42"/>
                    </a:cubicBezTo>
                    <a:cubicBezTo>
                      <a:pt x="76" y="40"/>
                      <a:pt x="75" y="38"/>
                      <a:pt x="74" y="36"/>
                    </a:cubicBezTo>
                    <a:cubicBezTo>
                      <a:pt x="77" y="36"/>
                      <a:pt x="81" y="36"/>
                      <a:pt x="84" y="36"/>
                    </a:cubicBezTo>
                    <a:cubicBezTo>
                      <a:pt x="93" y="36"/>
                      <a:pt x="101" y="37"/>
                      <a:pt x="110" y="39"/>
                    </a:cubicBezTo>
                    <a:cubicBezTo>
                      <a:pt x="110" y="40"/>
                      <a:pt x="109" y="41"/>
                      <a:pt x="109" y="43"/>
                    </a:cubicBezTo>
                    <a:cubicBezTo>
                      <a:pt x="106" y="48"/>
                      <a:pt x="99" y="53"/>
                      <a:pt x="94" y="53"/>
                    </a:cubicBezTo>
                    <a:cubicBezTo>
                      <a:pt x="93" y="53"/>
                      <a:pt x="92" y="53"/>
                      <a:pt x="92" y="53"/>
                    </a:cubicBezTo>
                    <a:cubicBezTo>
                      <a:pt x="91" y="52"/>
                      <a:pt x="90" y="52"/>
                      <a:pt x="89" y="52"/>
                    </a:cubicBezTo>
                    <a:cubicBezTo>
                      <a:pt x="88" y="52"/>
                      <a:pt x="88" y="52"/>
                      <a:pt x="88" y="52"/>
                    </a:cubicBezTo>
                    <a:moveTo>
                      <a:pt x="119" y="0"/>
                    </a:moveTo>
                    <a:cubicBezTo>
                      <a:pt x="82" y="0"/>
                      <a:pt x="53" y="15"/>
                      <a:pt x="32" y="32"/>
                    </a:cubicBezTo>
                    <a:cubicBezTo>
                      <a:pt x="35" y="38"/>
                      <a:pt x="37" y="44"/>
                      <a:pt x="37" y="47"/>
                    </a:cubicBezTo>
                    <a:cubicBezTo>
                      <a:pt x="37" y="49"/>
                      <a:pt x="36" y="50"/>
                      <a:pt x="34" y="50"/>
                    </a:cubicBezTo>
                    <a:cubicBezTo>
                      <a:pt x="34" y="50"/>
                      <a:pt x="34" y="50"/>
                      <a:pt x="33" y="50"/>
                    </a:cubicBezTo>
                    <a:cubicBezTo>
                      <a:pt x="33" y="51"/>
                      <a:pt x="32" y="52"/>
                      <a:pt x="31" y="52"/>
                    </a:cubicBezTo>
                    <a:cubicBezTo>
                      <a:pt x="32" y="57"/>
                      <a:pt x="31" y="63"/>
                      <a:pt x="30" y="67"/>
                    </a:cubicBezTo>
                    <a:cubicBezTo>
                      <a:pt x="30" y="69"/>
                      <a:pt x="29" y="70"/>
                      <a:pt x="29" y="71"/>
                    </a:cubicBezTo>
                    <a:cubicBezTo>
                      <a:pt x="31" y="71"/>
                      <a:pt x="34" y="72"/>
                      <a:pt x="36" y="72"/>
                    </a:cubicBezTo>
                    <a:cubicBezTo>
                      <a:pt x="38" y="67"/>
                      <a:pt x="39" y="61"/>
                      <a:pt x="39" y="55"/>
                    </a:cubicBezTo>
                    <a:cubicBezTo>
                      <a:pt x="42" y="57"/>
                      <a:pt x="45" y="58"/>
                      <a:pt x="49" y="58"/>
                    </a:cubicBezTo>
                    <a:cubicBezTo>
                      <a:pt x="51" y="58"/>
                      <a:pt x="53" y="58"/>
                      <a:pt x="56" y="57"/>
                    </a:cubicBezTo>
                    <a:cubicBezTo>
                      <a:pt x="59" y="55"/>
                      <a:pt x="66" y="53"/>
                      <a:pt x="68" y="49"/>
                    </a:cubicBezTo>
                    <a:cubicBezTo>
                      <a:pt x="69" y="48"/>
                      <a:pt x="70" y="46"/>
                      <a:pt x="70" y="44"/>
                    </a:cubicBezTo>
                    <a:cubicBezTo>
                      <a:pt x="73" y="49"/>
                      <a:pt x="75" y="54"/>
                      <a:pt x="79" y="57"/>
                    </a:cubicBezTo>
                    <a:cubicBezTo>
                      <a:pt x="82" y="59"/>
                      <a:pt x="89" y="61"/>
                      <a:pt x="93" y="61"/>
                    </a:cubicBezTo>
                    <a:cubicBezTo>
                      <a:pt x="95" y="61"/>
                      <a:pt x="96" y="61"/>
                      <a:pt x="96" y="60"/>
                    </a:cubicBezTo>
                    <a:cubicBezTo>
                      <a:pt x="101" y="59"/>
                      <a:pt x="106" y="55"/>
                      <a:pt x="111" y="51"/>
                    </a:cubicBezTo>
                    <a:cubicBezTo>
                      <a:pt x="112" y="56"/>
                      <a:pt x="114" y="60"/>
                      <a:pt x="116" y="62"/>
                    </a:cubicBezTo>
                    <a:cubicBezTo>
                      <a:pt x="120" y="66"/>
                      <a:pt x="125" y="68"/>
                      <a:pt x="130" y="68"/>
                    </a:cubicBezTo>
                    <a:cubicBezTo>
                      <a:pt x="136" y="68"/>
                      <a:pt x="143" y="66"/>
                      <a:pt x="149" y="63"/>
                    </a:cubicBezTo>
                    <a:cubicBezTo>
                      <a:pt x="147" y="67"/>
                      <a:pt x="144" y="72"/>
                      <a:pt x="143" y="76"/>
                    </a:cubicBezTo>
                    <a:cubicBezTo>
                      <a:pt x="141" y="82"/>
                      <a:pt x="145" y="89"/>
                      <a:pt x="148" y="94"/>
                    </a:cubicBezTo>
                    <a:cubicBezTo>
                      <a:pt x="151" y="98"/>
                      <a:pt x="157" y="99"/>
                      <a:pt x="163" y="99"/>
                    </a:cubicBezTo>
                    <a:cubicBezTo>
                      <a:pt x="166" y="99"/>
                      <a:pt x="168" y="99"/>
                      <a:pt x="171" y="99"/>
                    </a:cubicBezTo>
                    <a:cubicBezTo>
                      <a:pt x="167" y="104"/>
                      <a:pt x="165" y="110"/>
                      <a:pt x="166" y="117"/>
                    </a:cubicBezTo>
                    <a:cubicBezTo>
                      <a:pt x="168" y="125"/>
                      <a:pt x="175" y="130"/>
                      <a:pt x="182" y="133"/>
                    </a:cubicBezTo>
                    <a:cubicBezTo>
                      <a:pt x="177" y="136"/>
                      <a:pt x="171" y="142"/>
                      <a:pt x="169" y="146"/>
                    </a:cubicBezTo>
                    <a:cubicBezTo>
                      <a:pt x="165" y="154"/>
                      <a:pt x="169" y="164"/>
                      <a:pt x="175" y="171"/>
                    </a:cubicBezTo>
                    <a:cubicBezTo>
                      <a:pt x="169" y="172"/>
                      <a:pt x="164" y="175"/>
                      <a:pt x="159" y="182"/>
                    </a:cubicBezTo>
                    <a:cubicBezTo>
                      <a:pt x="154" y="187"/>
                      <a:pt x="153" y="193"/>
                      <a:pt x="154" y="199"/>
                    </a:cubicBezTo>
                    <a:cubicBezTo>
                      <a:pt x="154" y="199"/>
                      <a:pt x="153" y="199"/>
                      <a:pt x="152" y="199"/>
                    </a:cubicBezTo>
                    <a:cubicBezTo>
                      <a:pt x="149" y="199"/>
                      <a:pt x="146" y="200"/>
                      <a:pt x="143" y="202"/>
                    </a:cubicBezTo>
                    <a:cubicBezTo>
                      <a:pt x="136" y="206"/>
                      <a:pt x="133" y="211"/>
                      <a:pt x="131" y="218"/>
                    </a:cubicBezTo>
                    <a:cubicBezTo>
                      <a:pt x="130" y="216"/>
                      <a:pt x="128" y="215"/>
                      <a:pt x="126" y="215"/>
                    </a:cubicBezTo>
                    <a:cubicBezTo>
                      <a:pt x="124" y="215"/>
                      <a:pt x="121" y="216"/>
                      <a:pt x="117" y="219"/>
                    </a:cubicBezTo>
                    <a:cubicBezTo>
                      <a:pt x="116" y="219"/>
                      <a:pt x="116" y="219"/>
                      <a:pt x="115" y="220"/>
                    </a:cubicBezTo>
                    <a:cubicBezTo>
                      <a:pt x="112" y="227"/>
                      <a:pt x="109" y="233"/>
                      <a:pt x="106" y="239"/>
                    </a:cubicBezTo>
                    <a:cubicBezTo>
                      <a:pt x="106" y="240"/>
                      <a:pt x="107" y="240"/>
                      <a:pt x="107" y="241"/>
                    </a:cubicBezTo>
                    <a:cubicBezTo>
                      <a:pt x="108" y="242"/>
                      <a:pt x="109" y="242"/>
                      <a:pt x="110" y="242"/>
                    </a:cubicBezTo>
                    <a:cubicBezTo>
                      <a:pt x="110" y="242"/>
                      <a:pt x="110" y="242"/>
                      <a:pt x="110" y="242"/>
                    </a:cubicBezTo>
                    <a:cubicBezTo>
                      <a:pt x="113" y="242"/>
                      <a:pt x="120" y="242"/>
                      <a:pt x="130" y="241"/>
                    </a:cubicBezTo>
                    <a:cubicBezTo>
                      <a:pt x="129" y="234"/>
                      <a:pt x="132" y="227"/>
                      <a:pt x="137" y="224"/>
                    </a:cubicBezTo>
                    <a:cubicBezTo>
                      <a:pt x="137" y="219"/>
                      <a:pt x="138" y="214"/>
                      <a:pt x="142" y="211"/>
                    </a:cubicBezTo>
                    <a:cubicBezTo>
                      <a:pt x="145" y="208"/>
                      <a:pt x="149" y="206"/>
                      <a:pt x="152" y="206"/>
                    </a:cubicBezTo>
                    <a:cubicBezTo>
                      <a:pt x="154" y="206"/>
                      <a:pt x="156" y="207"/>
                      <a:pt x="158" y="209"/>
                    </a:cubicBezTo>
                    <a:cubicBezTo>
                      <a:pt x="153" y="213"/>
                      <a:pt x="149" y="217"/>
                      <a:pt x="144" y="220"/>
                    </a:cubicBezTo>
                    <a:cubicBezTo>
                      <a:pt x="144" y="220"/>
                      <a:pt x="144" y="220"/>
                      <a:pt x="144" y="220"/>
                    </a:cubicBezTo>
                    <a:cubicBezTo>
                      <a:pt x="148" y="222"/>
                      <a:pt x="153" y="227"/>
                      <a:pt x="158" y="235"/>
                    </a:cubicBezTo>
                    <a:cubicBezTo>
                      <a:pt x="168" y="231"/>
                      <a:pt x="179" y="225"/>
                      <a:pt x="190" y="216"/>
                    </a:cubicBezTo>
                    <a:cubicBezTo>
                      <a:pt x="199" y="210"/>
                      <a:pt x="208" y="201"/>
                      <a:pt x="217" y="191"/>
                    </a:cubicBezTo>
                    <a:cubicBezTo>
                      <a:pt x="237" y="167"/>
                      <a:pt x="246" y="126"/>
                      <a:pt x="232" y="83"/>
                    </a:cubicBezTo>
                    <a:cubicBezTo>
                      <a:pt x="231" y="80"/>
                      <a:pt x="229" y="76"/>
                      <a:pt x="228" y="72"/>
                    </a:cubicBezTo>
                    <a:cubicBezTo>
                      <a:pt x="211" y="32"/>
                      <a:pt x="178" y="10"/>
                      <a:pt x="154" y="4"/>
                    </a:cubicBezTo>
                    <a:cubicBezTo>
                      <a:pt x="142" y="1"/>
                      <a:pt x="130" y="0"/>
                      <a:pt x="11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883"/>
              <p:cNvSpPr>
                <a:spLocks noEditPoints="1"/>
              </p:cNvSpPr>
              <p:nvPr/>
            </p:nvSpPr>
            <p:spPr bwMode="auto">
              <a:xfrm>
                <a:off x="3685" y="3758"/>
                <a:ext cx="116" cy="108"/>
              </a:xfrm>
              <a:custGeom>
                <a:avLst/>
                <a:gdLst>
                  <a:gd name="T0" fmla="*/ 18 w 235"/>
                  <a:gd name="T1" fmla="*/ 169 h 219"/>
                  <a:gd name="T2" fmla="*/ 19 w 235"/>
                  <a:gd name="T3" fmla="*/ 161 h 219"/>
                  <a:gd name="T4" fmla="*/ 7 w 235"/>
                  <a:gd name="T5" fmla="*/ 144 h 219"/>
                  <a:gd name="T6" fmla="*/ 0 w 235"/>
                  <a:gd name="T7" fmla="*/ 99 h 219"/>
                  <a:gd name="T8" fmla="*/ 2 w 235"/>
                  <a:gd name="T9" fmla="*/ 103 h 219"/>
                  <a:gd name="T10" fmla="*/ 27 w 235"/>
                  <a:gd name="T11" fmla="*/ 96 h 219"/>
                  <a:gd name="T12" fmla="*/ 32 w 235"/>
                  <a:gd name="T13" fmla="*/ 106 h 219"/>
                  <a:gd name="T14" fmla="*/ 16 w 235"/>
                  <a:gd name="T15" fmla="*/ 68 h 219"/>
                  <a:gd name="T16" fmla="*/ 24 w 235"/>
                  <a:gd name="T17" fmla="*/ 77 h 219"/>
                  <a:gd name="T18" fmla="*/ 16 w 235"/>
                  <a:gd name="T19" fmla="*/ 68 h 219"/>
                  <a:gd name="T20" fmla="*/ 83 w 235"/>
                  <a:gd name="T21" fmla="*/ 170 h 219"/>
                  <a:gd name="T22" fmla="*/ 102 w 235"/>
                  <a:gd name="T23" fmla="*/ 156 h 219"/>
                  <a:gd name="T24" fmla="*/ 92 w 235"/>
                  <a:gd name="T25" fmla="*/ 170 h 219"/>
                  <a:gd name="T26" fmla="*/ 48 w 235"/>
                  <a:gd name="T27" fmla="*/ 154 h 219"/>
                  <a:gd name="T28" fmla="*/ 69 w 235"/>
                  <a:gd name="T29" fmla="*/ 149 h 219"/>
                  <a:gd name="T30" fmla="*/ 120 w 235"/>
                  <a:gd name="T31" fmla="*/ 165 h 219"/>
                  <a:gd name="T32" fmla="*/ 143 w 235"/>
                  <a:gd name="T33" fmla="*/ 146 h 219"/>
                  <a:gd name="T34" fmla="*/ 126 w 235"/>
                  <a:gd name="T35" fmla="*/ 163 h 219"/>
                  <a:gd name="T36" fmla="*/ 157 w 235"/>
                  <a:gd name="T37" fmla="*/ 144 h 219"/>
                  <a:gd name="T38" fmla="*/ 173 w 235"/>
                  <a:gd name="T39" fmla="*/ 119 h 219"/>
                  <a:gd name="T40" fmla="*/ 178 w 235"/>
                  <a:gd name="T41" fmla="*/ 121 h 219"/>
                  <a:gd name="T42" fmla="*/ 181 w 235"/>
                  <a:gd name="T43" fmla="*/ 115 h 219"/>
                  <a:gd name="T44" fmla="*/ 174 w 235"/>
                  <a:gd name="T45" fmla="*/ 94 h 219"/>
                  <a:gd name="T46" fmla="*/ 187 w 235"/>
                  <a:gd name="T47" fmla="*/ 83 h 219"/>
                  <a:gd name="T48" fmla="*/ 181 w 235"/>
                  <a:gd name="T49" fmla="*/ 115 h 219"/>
                  <a:gd name="T50" fmla="*/ 186 w 235"/>
                  <a:gd name="T51" fmla="*/ 62 h 219"/>
                  <a:gd name="T52" fmla="*/ 194 w 235"/>
                  <a:gd name="T53" fmla="*/ 72 h 219"/>
                  <a:gd name="T54" fmla="*/ 177 w 235"/>
                  <a:gd name="T55" fmla="*/ 10 h 219"/>
                  <a:gd name="T56" fmla="*/ 190 w 235"/>
                  <a:gd name="T57" fmla="*/ 37 h 219"/>
                  <a:gd name="T58" fmla="*/ 170 w 235"/>
                  <a:gd name="T59" fmla="*/ 20 h 219"/>
                  <a:gd name="T60" fmla="*/ 174 w 235"/>
                  <a:gd name="T61" fmla="*/ 10 h 219"/>
                  <a:gd name="T62" fmla="*/ 176 w 235"/>
                  <a:gd name="T63" fmla="*/ 0 h 219"/>
                  <a:gd name="T64" fmla="*/ 173 w 235"/>
                  <a:gd name="T65" fmla="*/ 3 h 219"/>
                  <a:gd name="T66" fmla="*/ 170 w 235"/>
                  <a:gd name="T67" fmla="*/ 4 h 219"/>
                  <a:gd name="T68" fmla="*/ 165 w 235"/>
                  <a:gd name="T69" fmla="*/ 30 h 219"/>
                  <a:gd name="T70" fmla="*/ 180 w 235"/>
                  <a:gd name="T71" fmla="*/ 59 h 219"/>
                  <a:gd name="T72" fmla="*/ 187 w 235"/>
                  <a:gd name="T73" fmla="*/ 76 h 219"/>
                  <a:gd name="T74" fmla="*/ 166 w 235"/>
                  <a:gd name="T75" fmla="*/ 97 h 219"/>
                  <a:gd name="T76" fmla="*/ 160 w 235"/>
                  <a:gd name="T77" fmla="*/ 115 h 219"/>
                  <a:gd name="T78" fmla="*/ 142 w 235"/>
                  <a:gd name="T79" fmla="*/ 137 h 219"/>
                  <a:gd name="T80" fmla="*/ 125 w 235"/>
                  <a:gd name="T81" fmla="*/ 138 h 219"/>
                  <a:gd name="T82" fmla="*/ 100 w 235"/>
                  <a:gd name="T83" fmla="*/ 149 h 219"/>
                  <a:gd name="T84" fmla="*/ 82 w 235"/>
                  <a:gd name="T85" fmla="*/ 160 h 219"/>
                  <a:gd name="T86" fmla="*/ 64 w 235"/>
                  <a:gd name="T87" fmla="*/ 140 h 219"/>
                  <a:gd name="T88" fmla="*/ 46 w 235"/>
                  <a:gd name="T89" fmla="*/ 126 h 219"/>
                  <a:gd name="T90" fmla="*/ 37 w 235"/>
                  <a:gd name="T91" fmla="*/ 126 h 219"/>
                  <a:gd name="T92" fmla="*/ 43 w 235"/>
                  <a:gd name="T93" fmla="*/ 149 h 219"/>
                  <a:gd name="T94" fmla="*/ 51 w 235"/>
                  <a:gd name="T95" fmla="*/ 205 h 219"/>
                  <a:gd name="T96" fmla="*/ 122 w 235"/>
                  <a:gd name="T97" fmla="*/ 215 h 219"/>
                  <a:gd name="T98" fmla="*/ 134 w 235"/>
                  <a:gd name="T99" fmla="*/ 215 h 219"/>
                  <a:gd name="T100" fmla="*/ 191 w 235"/>
                  <a:gd name="T101" fmla="*/ 15 h 219"/>
                  <a:gd name="T102" fmla="*/ 177 w 235"/>
                  <a:gd name="T103" fmla="*/ 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5" h="219">
                    <a:moveTo>
                      <a:pt x="19" y="161"/>
                    </a:moveTo>
                    <a:cubicBezTo>
                      <a:pt x="19" y="164"/>
                      <a:pt x="19" y="167"/>
                      <a:pt x="18" y="169"/>
                    </a:cubicBezTo>
                    <a:cubicBezTo>
                      <a:pt x="19" y="172"/>
                      <a:pt x="21" y="174"/>
                      <a:pt x="22" y="176"/>
                    </a:cubicBezTo>
                    <a:cubicBezTo>
                      <a:pt x="21" y="171"/>
                      <a:pt x="20" y="166"/>
                      <a:pt x="19" y="161"/>
                    </a:cubicBezTo>
                    <a:moveTo>
                      <a:pt x="3" y="128"/>
                    </a:moveTo>
                    <a:cubicBezTo>
                      <a:pt x="4" y="133"/>
                      <a:pt x="5" y="138"/>
                      <a:pt x="7" y="144"/>
                    </a:cubicBezTo>
                    <a:cubicBezTo>
                      <a:pt x="6" y="138"/>
                      <a:pt x="4" y="133"/>
                      <a:pt x="3" y="128"/>
                    </a:cubicBezTo>
                    <a:moveTo>
                      <a:pt x="0" y="99"/>
                    </a:moveTo>
                    <a:cubicBezTo>
                      <a:pt x="0" y="99"/>
                      <a:pt x="0" y="100"/>
                      <a:pt x="0" y="101"/>
                    </a:cubicBezTo>
                    <a:cubicBezTo>
                      <a:pt x="0" y="102"/>
                      <a:pt x="1" y="102"/>
                      <a:pt x="2" y="103"/>
                    </a:cubicBezTo>
                    <a:cubicBezTo>
                      <a:pt x="1" y="102"/>
                      <a:pt x="0" y="100"/>
                      <a:pt x="0" y="99"/>
                    </a:cubicBezTo>
                    <a:moveTo>
                      <a:pt x="27" y="96"/>
                    </a:moveTo>
                    <a:cubicBezTo>
                      <a:pt x="29" y="101"/>
                      <a:pt x="31" y="107"/>
                      <a:pt x="33" y="113"/>
                    </a:cubicBezTo>
                    <a:cubicBezTo>
                      <a:pt x="33" y="111"/>
                      <a:pt x="33" y="108"/>
                      <a:pt x="32" y="106"/>
                    </a:cubicBezTo>
                    <a:cubicBezTo>
                      <a:pt x="31" y="102"/>
                      <a:pt x="29" y="98"/>
                      <a:pt x="27" y="96"/>
                    </a:cubicBezTo>
                    <a:moveTo>
                      <a:pt x="16" y="68"/>
                    </a:moveTo>
                    <a:cubicBezTo>
                      <a:pt x="19" y="74"/>
                      <a:pt x="22" y="81"/>
                      <a:pt x="24" y="88"/>
                    </a:cubicBezTo>
                    <a:cubicBezTo>
                      <a:pt x="25" y="86"/>
                      <a:pt x="25" y="82"/>
                      <a:pt x="24" y="77"/>
                    </a:cubicBezTo>
                    <a:cubicBezTo>
                      <a:pt x="23" y="75"/>
                      <a:pt x="22" y="72"/>
                      <a:pt x="21" y="70"/>
                    </a:cubicBezTo>
                    <a:cubicBezTo>
                      <a:pt x="19" y="69"/>
                      <a:pt x="18" y="68"/>
                      <a:pt x="16" y="68"/>
                    </a:cubicBezTo>
                    <a:moveTo>
                      <a:pt x="92" y="170"/>
                    </a:moveTo>
                    <a:cubicBezTo>
                      <a:pt x="89" y="170"/>
                      <a:pt x="86" y="170"/>
                      <a:pt x="83" y="170"/>
                    </a:cubicBezTo>
                    <a:cubicBezTo>
                      <a:pt x="87" y="163"/>
                      <a:pt x="93" y="155"/>
                      <a:pt x="99" y="155"/>
                    </a:cubicBezTo>
                    <a:cubicBezTo>
                      <a:pt x="100" y="155"/>
                      <a:pt x="101" y="156"/>
                      <a:pt x="102" y="156"/>
                    </a:cubicBezTo>
                    <a:cubicBezTo>
                      <a:pt x="107" y="157"/>
                      <a:pt x="111" y="162"/>
                      <a:pt x="113" y="167"/>
                    </a:cubicBezTo>
                    <a:cubicBezTo>
                      <a:pt x="106" y="169"/>
                      <a:pt x="99" y="170"/>
                      <a:pt x="92" y="170"/>
                    </a:cubicBezTo>
                    <a:moveTo>
                      <a:pt x="77" y="168"/>
                    </a:moveTo>
                    <a:cubicBezTo>
                      <a:pt x="66" y="166"/>
                      <a:pt x="57" y="161"/>
                      <a:pt x="48" y="154"/>
                    </a:cubicBezTo>
                    <a:cubicBezTo>
                      <a:pt x="52" y="150"/>
                      <a:pt x="57" y="148"/>
                      <a:pt x="62" y="148"/>
                    </a:cubicBezTo>
                    <a:cubicBezTo>
                      <a:pt x="64" y="148"/>
                      <a:pt x="67" y="148"/>
                      <a:pt x="69" y="149"/>
                    </a:cubicBezTo>
                    <a:cubicBezTo>
                      <a:pt x="71" y="150"/>
                      <a:pt x="79" y="163"/>
                      <a:pt x="77" y="168"/>
                    </a:cubicBezTo>
                    <a:moveTo>
                      <a:pt x="120" y="165"/>
                    </a:moveTo>
                    <a:cubicBezTo>
                      <a:pt x="121" y="155"/>
                      <a:pt x="125" y="142"/>
                      <a:pt x="134" y="142"/>
                    </a:cubicBezTo>
                    <a:cubicBezTo>
                      <a:pt x="137" y="142"/>
                      <a:pt x="140" y="143"/>
                      <a:pt x="143" y="146"/>
                    </a:cubicBezTo>
                    <a:cubicBezTo>
                      <a:pt x="145" y="147"/>
                      <a:pt x="147" y="149"/>
                      <a:pt x="148" y="150"/>
                    </a:cubicBezTo>
                    <a:cubicBezTo>
                      <a:pt x="142" y="155"/>
                      <a:pt x="134" y="159"/>
                      <a:pt x="126" y="163"/>
                    </a:cubicBezTo>
                    <a:cubicBezTo>
                      <a:pt x="124" y="163"/>
                      <a:pt x="122" y="164"/>
                      <a:pt x="120" y="165"/>
                    </a:cubicBezTo>
                    <a:moveTo>
                      <a:pt x="157" y="144"/>
                    </a:moveTo>
                    <a:cubicBezTo>
                      <a:pt x="156" y="135"/>
                      <a:pt x="157" y="122"/>
                      <a:pt x="164" y="120"/>
                    </a:cubicBezTo>
                    <a:cubicBezTo>
                      <a:pt x="167" y="120"/>
                      <a:pt x="170" y="119"/>
                      <a:pt x="173" y="119"/>
                    </a:cubicBezTo>
                    <a:cubicBezTo>
                      <a:pt x="174" y="119"/>
                      <a:pt x="175" y="119"/>
                      <a:pt x="175" y="119"/>
                    </a:cubicBezTo>
                    <a:cubicBezTo>
                      <a:pt x="176" y="120"/>
                      <a:pt x="177" y="120"/>
                      <a:pt x="178" y="121"/>
                    </a:cubicBezTo>
                    <a:cubicBezTo>
                      <a:pt x="172" y="129"/>
                      <a:pt x="166" y="137"/>
                      <a:pt x="157" y="144"/>
                    </a:cubicBezTo>
                    <a:moveTo>
                      <a:pt x="181" y="115"/>
                    </a:moveTo>
                    <a:cubicBezTo>
                      <a:pt x="181" y="114"/>
                      <a:pt x="180" y="114"/>
                      <a:pt x="179" y="113"/>
                    </a:cubicBezTo>
                    <a:cubicBezTo>
                      <a:pt x="174" y="108"/>
                      <a:pt x="171" y="99"/>
                      <a:pt x="174" y="94"/>
                    </a:cubicBezTo>
                    <a:cubicBezTo>
                      <a:pt x="175" y="93"/>
                      <a:pt x="175" y="92"/>
                      <a:pt x="176" y="90"/>
                    </a:cubicBezTo>
                    <a:cubicBezTo>
                      <a:pt x="179" y="86"/>
                      <a:pt x="183" y="83"/>
                      <a:pt x="187" y="83"/>
                    </a:cubicBezTo>
                    <a:cubicBezTo>
                      <a:pt x="189" y="82"/>
                      <a:pt x="191" y="82"/>
                      <a:pt x="193" y="81"/>
                    </a:cubicBezTo>
                    <a:cubicBezTo>
                      <a:pt x="191" y="93"/>
                      <a:pt x="187" y="104"/>
                      <a:pt x="181" y="115"/>
                    </a:cubicBezTo>
                    <a:moveTo>
                      <a:pt x="194" y="72"/>
                    </a:moveTo>
                    <a:cubicBezTo>
                      <a:pt x="190" y="70"/>
                      <a:pt x="187" y="68"/>
                      <a:pt x="186" y="62"/>
                    </a:cubicBezTo>
                    <a:cubicBezTo>
                      <a:pt x="185" y="54"/>
                      <a:pt x="188" y="50"/>
                      <a:pt x="192" y="46"/>
                    </a:cubicBezTo>
                    <a:cubicBezTo>
                      <a:pt x="194" y="54"/>
                      <a:pt x="195" y="63"/>
                      <a:pt x="194" y="72"/>
                    </a:cubicBezTo>
                    <a:moveTo>
                      <a:pt x="175" y="10"/>
                    </a:moveTo>
                    <a:cubicBezTo>
                      <a:pt x="176" y="10"/>
                      <a:pt x="176" y="10"/>
                      <a:pt x="177" y="10"/>
                    </a:cubicBezTo>
                    <a:cubicBezTo>
                      <a:pt x="179" y="12"/>
                      <a:pt x="180" y="15"/>
                      <a:pt x="182" y="17"/>
                    </a:cubicBezTo>
                    <a:cubicBezTo>
                      <a:pt x="185" y="23"/>
                      <a:pt x="188" y="30"/>
                      <a:pt x="190" y="37"/>
                    </a:cubicBezTo>
                    <a:cubicBezTo>
                      <a:pt x="186" y="37"/>
                      <a:pt x="181" y="35"/>
                      <a:pt x="177" y="33"/>
                    </a:cubicBezTo>
                    <a:cubicBezTo>
                      <a:pt x="171" y="30"/>
                      <a:pt x="170" y="26"/>
                      <a:pt x="170" y="20"/>
                    </a:cubicBezTo>
                    <a:cubicBezTo>
                      <a:pt x="170" y="19"/>
                      <a:pt x="170" y="18"/>
                      <a:pt x="170" y="17"/>
                    </a:cubicBezTo>
                    <a:cubicBezTo>
                      <a:pt x="170" y="14"/>
                      <a:pt x="171" y="11"/>
                      <a:pt x="174" y="10"/>
                    </a:cubicBezTo>
                    <a:cubicBezTo>
                      <a:pt x="175" y="10"/>
                      <a:pt x="175" y="10"/>
                      <a:pt x="175" y="10"/>
                    </a:cubicBezTo>
                    <a:moveTo>
                      <a:pt x="176" y="0"/>
                    </a:moveTo>
                    <a:cubicBezTo>
                      <a:pt x="174" y="0"/>
                      <a:pt x="173" y="1"/>
                      <a:pt x="173" y="3"/>
                    </a:cubicBezTo>
                    <a:cubicBezTo>
                      <a:pt x="173" y="3"/>
                      <a:pt x="173" y="3"/>
                      <a:pt x="173" y="3"/>
                    </a:cubicBezTo>
                    <a:cubicBezTo>
                      <a:pt x="173" y="3"/>
                      <a:pt x="173" y="3"/>
                      <a:pt x="173" y="3"/>
                    </a:cubicBezTo>
                    <a:cubicBezTo>
                      <a:pt x="172" y="3"/>
                      <a:pt x="171" y="4"/>
                      <a:pt x="170" y="4"/>
                    </a:cubicBezTo>
                    <a:cubicBezTo>
                      <a:pt x="165" y="7"/>
                      <a:pt x="162" y="14"/>
                      <a:pt x="163" y="21"/>
                    </a:cubicBezTo>
                    <a:cubicBezTo>
                      <a:pt x="163" y="24"/>
                      <a:pt x="164" y="27"/>
                      <a:pt x="165" y="30"/>
                    </a:cubicBezTo>
                    <a:cubicBezTo>
                      <a:pt x="169" y="36"/>
                      <a:pt x="177" y="42"/>
                      <a:pt x="185" y="44"/>
                    </a:cubicBezTo>
                    <a:cubicBezTo>
                      <a:pt x="181" y="48"/>
                      <a:pt x="179" y="53"/>
                      <a:pt x="180" y="59"/>
                    </a:cubicBezTo>
                    <a:cubicBezTo>
                      <a:pt x="180" y="63"/>
                      <a:pt x="180" y="70"/>
                      <a:pt x="183" y="73"/>
                    </a:cubicBezTo>
                    <a:cubicBezTo>
                      <a:pt x="184" y="74"/>
                      <a:pt x="186" y="75"/>
                      <a:pt x="187" y="76"/>
                    </a:cubicBezTo>
                    <a:cubicBezTo>
                      <a:pt x="182" y="77"/>
                      <a:pt x="178" y="78"/>
                      <a:pt x="173" y="81"/>
                    </a:cubicBezTo>
                    <a:cubicBezTo>
                      <a:pt x="170" y="84"/>
                      <a:pt x="166" y="93"/>
                      <a:pt x="166" y="97"/>
                    </a:cubicBezTo>
                    <a:cubicBezTo>
                      <a:pt x="167" y="102"/>
                      <a:pt x="168" y="107"/>
                      <a:pt x="171" y="112"/>
                    </a:cubicBezTo>
                    <a:cubicBezTo>
                      <a:pt x="167" y="113"/>
                      <a:pt x="163" y="114"/>
                      <a:pt x="160" y="115"/>
                    </a:cubicBezTo>
                    <a:cubicBezTo>
                      <a:pt x="150" y="120"/>
                      <a:pt x="150" y="134"/>
                      <a:pt x="151" y="145"/>
                    </a:cubicBezTo>
                    <a:cubicBezTo>
                      <a:pt x="148" y="143"/>
                      <a:pt x="144" y="138"/>
                      <a:pt x="142" y="137"/>
                    </a:cubicBezTo>
                    <a:cubicBezTo>
                      <a:pt x="140" y="135"/>
                      <a:pt x="138" y="135"/>
                      <a:pt x="136" y="135"/>
                    </a:cubicBezTo>
                    <a:cubicBezTo>
                      <a:pt x="132" y="135"/>
                      <a:pt x="128" y="136"/>
                      <a:pt x="125" y="138"/>
                    </a:cubicBezTo>
                    <a:cubicBezTo>
                      <a:pt x="119" y="140"/>
                      <a:pt x="116" y="149"/>
                      <a:pt x="115" y="158"/>
                    </a:cubicBezTo>
                    <a:cubicBezTo>
                      <a:pt x="111" y="153"/>
                      <a:pt x="106" y="149"/>
                      <a:pt x="100" y="149"/>
                    </a:cubicBezTo>
                    <a:cubicBezTo>
                      <a:pt x="100" y="149"/>
                      <a:pt x="100" y="149"/>
                      <a:pt x="99" y="149"/>
                    </a:cubicBezTo>
                    <a:cubicBezTo>
                      <a:pt x="92" y="149"/>
                      <a:pt x="87" y="154"/>
                      <a:pt x="82" y="160"/>
                    </a:cubicBezTo>
                    <a:cubicBezTo>
                      <a:pt x="81" y="154"/>
                      <a:pt x="77" y="147"/>
                      <a:pt x="74" y="145"/>
                    </a:cubicBezTo>
                    <a:cubicBezTo>
                      <a:pt x="71" y="142"/>
                      <a:pt x="68" y="140"/>
                      <a:pt x="64" y="140"/>
                    </a:cubicBezTo>
                    <a:cubicBezTo>
                      <a:pt x="59" y="140"/>
                      <a:pt x="55" y="142"/>
                      <a:pt x="51" y="144"/>
                    </a:cubicBezTo>
                    <a:cubicBezTo>
                      <a:pt x="52" y="138"/>
                      <a:pt x="50" y="132"/>
                      <a:pt x="46" y="126"/>
                    </a:cubicBezTo>
                    <a:cubicBezTo>
                      <a:pt x="43" y="121"/>
                      <a:pt x="39" y="119"/>
                      <a:pt x="35" y="118"/>
                    </a:cubicBezTo>
                    <a:cubicBezTo>
                      <a:pt x="36" y="121"/>
                      <a:pt x="36" y="124"/>
                      <a:pt x="37" y="126"/>
                    </a:cubicBezTo>
                    <a:cubicBezTo>
                      <a:pt x="38" y="127"/>
                      <a:pt x="38" y="128"/>
                      <a:pt x="39" y="128"/>
                    </a:cubicBezTo>
                    <a:cubicBezTo>
                      <a:pt x="45" y="136"/>
                      <a:pt x="47" y="142"/>
                      <a:pt x="43" y="149"/>
                    </a:cubicBezTo>
                    <a:cubicBezTo>
                      <a:pt x="43" y="149"/>
                      <a:pt x="43" y="149"/>
                      <a:pt x="43" y="149"/>
                    </a:cubicBezTo>
                    <a:cubicBezTo>
                      <a:pt x="47" y="168"/>
                      <a:pt x="50" y="187"/>
                      <a:pt x="51" y="205"/>
                    </a:cubicBezTo>
                    <a:cubicBezTo>
                      <a:pt x="64" y="213"/>
                      <a:pt x="80" y="218"/>
                      <a:pt x="98" y="219"/>
                    </a:cubicBezTo>
                    <a:cubicBezTo>
                      <a:pt x="106" y="216"/>
                      <a:pt x="114" y="215"/>
                      <a:pt x="122" y="215"/>
                    </a:cubicBezTo>
                    <a:cubicBezTo>
                      <a:pt x="123" y="215"/>
                      <a:pt x="123" y="215"/>
                      <a:pt x="123" y="215"/>
                    </a:cubicBezTo>
                    <a:cubicBezTo>
                      <a:pt x="127" y="215"/>
                      <a:pt x="130" y="215"/>
                      <a:pt x="134" y="215"/>
                    </a:cubicBezTo>
                    <a:cubicBezTo>
                      <a:pt x="167" y="207"/>
                      <a:pt x="191" y="184"/>
                      <a:pt x="201" y="165"/>
                    </a:cubicBezTo>
                    <a:cubicBezTo>
                      <a:pt x="235" y="99"/>
                      <a:pt x="210" y="41"/>
                      <a:pt x="191" y="15"/>
                    </a:cubicBezTo>
                    <a:cubicBezTo>
                      <a:pt x="186" y="7"/>
                      <a:pt x="181" y="2"/>
                      <a:pt x="177" y="0"/>
                    </a:cubicBezTo>
                    <a:cubicBezTo>
                      <a:pt x="177" y="0"/>
                      <a:pt x="177" y="0"/>
                      <a:pt x="177" y="0"/>
                    </a:cubicBezTo>
                    <a:cubicBezTo>
                      <a:pt x="177" y="0"/>
                      <a:pt x="176" y="0"/>
                      <a:pt x="1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884"/>
              <p:cNvSpPr>
                <a:spLocks noEditPoints="1"/>
              </p:cNvSpPr>
              <p:nvPr/>
            </p:nvSpPr>
            <p:spPr bwMode="auto">
              <a:xfrm>
                <a:off x="3607" y="3630"/>
                <a:ext cx="112" cy="110"/>
              </a:xfrm>
              <a:custGeom>
                <a:avLst/>
                <a:gdLst>
                  <a:gd name="T0" fmla="*/ 104 w 228"/>
                  <a:gd name="T1" fmla="*/ 213 h 222"/>
                  <a:gd name="T2" fmla="*/ 103 w 228"/>
                  <a:gd name="T3" fmla="*/ 206 h 222"/>
                  <a:gd name="T4" fmla="*/ 37 w 228"/>
                  <a:gd name="T5" fmla="*/ 184 h 222"/>
                  <a:gd name="T6" fmla="*/ 74 w 228"/>
                  <a:gd name="T7" fmla="*/ 222 h 222"/>
                  <a:gd name="T8" fmla="*/ 37 w 228"/>
                  <a:gd name="T9" fmla="*/ 184 h 222"/>
                  <a:gd name="T10" fmla="*/ 14 w 228"/>
                  <a:gd name="T11" fmla="*/ 169 h 222"/>
                  <a:gd name="T12" fmla="*/ 28 w 228"/>
                  <a:gd name="T13" fmla="*/ 175 h 222"/>
                  <a:gd name="T14" fmla="*/ 44 w 228"/>
                  <a:gd name="T15" fmla="*/ 113 h 222"/>
                  <a:gd name="T16" fmla="*/ 63 w 228"/>
                  <a:gd name="T17" fmla="*/ 101 h 222"/>
                  <a:gd name="T18" fmla="*/ 208 w 228"/>
                  <a:gd name="T19" fmla="*/ 86 h 222"/>
                  <a:gd name="T20" fmla="*/ 201 w 228"/>
                  <a:gd name="T21" fmla="*/ 59 h 222"/>
                  <a:gd name="T22" fmla="*/ 220 w 228"/>
                  <a:gd name="T23" fmla="*/ 83 h 222"/>
                  <a:gd name="T24" fmla="*/ 214 w 228"/>
                  <a:gd name="T25" fmla="*/ 88 h 222"/>
                  <a:gd name="T26" fmla="*/ 208 w 228"/>
                  <a:gd name="T27" fmla="*/ 86 h 222"/>
                  <a:gd name="T28" fmla="*/ 62 w 228"/>
                  <a:gd name="T29" fmla="*/ 79 h 222"/>
                  <a:gd name="T30" fmla="*/ 86 w 228"/>
                  <a:gd name="T31" fmla="*/ 57 h 222"/>
                  <a:gd name="T32" fmla="*/ 75 w 228"/>
                  <a:gd name="T33" fmla="*/ 81 h 222"/>
                  <a:gd name="T34" fmla="*/ 178 w 228"/>
                  <a:gd name="T35" fmla="*/ 54 h 222"/>
                  <a:gd name="T36" fmla="*/ 194 w 228"/>
                  <a:gd name="T37" fmla="*/ 54 h 222"/>
                  <a:gd name="T38" fmla="*/ 111 w 228"/>
                  <a:gd name="T39" fmla="*/ 56 h 222"/>
                  <a:gd name="T40" fmla="*/ 123 w 228"/>
                  <a:gd name="T41" fmla="*/ 40 h 222"/>
                  <a:gd name="T42" fmla="*/ 118 w 228"/>
                  <a:gd name="T43" fmla="*/ 53 h 222"/>
                  <a:gd name="T44" fmla="*/ 144 w 228"/>
                  <a:gd name="T45" fmla="*/ 53 h 222"/>
                  <a:gd name="T46" fmla="*/ 130 w 228"/>
                  <a:gd name="T47" fmla="*/ 38 h 222"/>
                  <a:gd name="T48" fmla="*/ 163 w 228"/>
                  <a:gd name="T49" fmla="*/ 40 h 222"/>
                  <a:gd name="T50" fmla="*/ 149 w 228"/>
                  <a:gd name="T51" fmla="*/ 53 h 222"/>
                  <a:gd name="T52" fmla="*/ 145 w 228"/>
                  <a:gd name="T53" fmla="*/ 53 h 222"/>
                  <a:gd name="T54" fmla="*/ 109 w 228"/>
                  <a:gd name="T55" fmla="*/ 0 h 222"/>
                  <a:gd name="T56" fmla="*/ 27 w 228"/>
                  <a:gd name="T57" fmla="*/ 41 h 222"/>
                  <a:gd name="T58" fmla="*/ 0 w 228"/>
                  <a:gd name="T59" fmla="*/ 116 h 222"/>
                  <a:gd name="T60" fmla="*/ 43 w 228"/>
                  <a:gd name="T61" fmla="*/ 120 h 222"/>
                  <a:gd name="T62" fmla="*/ 47 w 228"/>
                  <a:gd name="T63" fmla="*/ 153 h 222"/>
                  <a:gd name="T64" fmla="*/ 72 w 228"/>
                  <a:gd name="T65" fmla="*/ 177 h 222"/>
                  <a:gd name="T66" fmla="*/ 54 w 228"/>
                  <a:gd name="T67" fmla="*/ 155 h 222"/>
                  <a:gd name="T68" fmla="*/ 52 w 228"/>
                  <a:gd name="T69" fmla="*/ 118 h 222"/>
                  <a:gd name="T70" fmla="*/ 67 w 228"/>
                  <a:gd name="T71" fmla="*/ 87 h 222"/>
                  <a:gd name="T72" fmla="*/ 88 w 228"/>
                  <a:gd name="T73" fmla="*/ 85 h 222"/>
                  <a:gd name="T74" fmla="*/ 91 w 228"/>
                  <a:gd name="T75" fmla="*/ 57 h 222"/>
                  <a:gd name="T76" fmla="*/ 121 w 228"/>
                  <a:gd name="T77" fmla="*/ 59 h 222"/>
                  <a:gd name="T78" fmla="*/ 140 w 228"/>
                  <a:gd name="T79" fmla="*/ 60 h 222"/>
                  <a:gd name="T80" fmla="*/ 156 w 228"/>
                  <a:gd name="T81" fmla="*/ 59 h 222"/>
                  <a:gd name="T82" fmla="*/ 167 w 228"/>
                  <a:gd name="T83" fmla="*/ 53 h 222"/>
                  <a:gd name="T84" fmla="*/ 185 w 228"/>
                  <a:gd name="T85" fmla="*/ 63 h 222"/>
                  <a:gd name="T86" fmla="*/ 198 w 228"/>
                  <a:gd name="T87" fmla="*/ 86 h 222"/>
                  <a:gd name="T88" fmla="*/ 214 w 228"/>
                  <a:gd name="T89" fmla="*/ 94 h 222"/>
                  <a:gd name="T90" fmla="*/ 222 w 228"/>
                  <a:gd name="T91" fmla="*/ 91 h 222"/>
                  <a:gd name="T92" fmla="*/ 225 w 228"/>
                  <a:gd name="T93" fmla="*/ 89 h 222"/>
                  <a:gd name="T94" fmla="*/ 223 w 228"/>
                  <a:gd name="T95" fmla="*/ 71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8" h="222">
                    <a:moveTo>
                      <a:pt x="95" y="202"/>
                    </a:moveTo>
                    <a:cubicBezTo>
                      <a:pt x="98" y="206"/>
                      <a:pt x="101" y="209"/>
                      <a:pt x="104" y="213"/>
                    </a:cubicBezTo>
                    <a:cubicBezTo>
                      <a:pt x="104" y="211"/>
                      <a:pt x="104" y="209"/>
                      <a:pt x="104" y="207"/>
                    </a:cubicBezTo>
                    <a:cubicBezTo>
                      <a:pt x="104" y="207"/>
                      <a:pt x="103" y="207"/>
                      <a:pt x="103" y="206"/>
                    </a:cubicBezTo>
                    <a:cubicBezTo>
                      <a:pt x="100" y="204"/>
                      <a:pt x="97" y="203"/>
                      <a:pt x="95" y="202"/>
                    </a:cubicBezTo>
                    <a:moveTo>
                      <a:pt x="37" y="184"/>
                    </a:moveTo>
                    <a:cubicBezTo>
                      <a:pt x="36" y="187"/>
                      <a:pt x="34" y="190"/>
                      <a:pt x="33" y="193"/>
                    </a:cubicBezTo>
                    <a:cubicBezTo>
                      <a:pt x="47" y="208"/>
                      <a:pt x="62" y="217"/>
                      <a:pt x="74" y="222"/>
                    </a:cubicBezTo>
                    <a:cubicBezTo>
                      <a:pt x="66" y="212"/>
                      <a:pt x="57" y="203"/>
                      <a:pt x="48" y="194"/>
                    </a:cubicBezTo>
                    <a:cubicBezTo>
                      <a:pt x="44" y="190"/>
                      <a:pt x="41" y="187"/>
                      <a:pt x="37" y="184"/>
                    </a:cubicBezTo>
                    <a:moveTo>
                      <a:pt x="9" y="160"/>
                    </a:moveTo>
                    <a:cubicBezTo>
                      <a:pt x="11" y="163"/>
                      <a:pt x="12" y="166"/>
                      <a:pt x="14" y="169"/>
                    </a:cubicBezTo>
                    <a:cubicBezTo>
                      <a:pt x="17" y="174"/>
                      <a:pt x="21" y="179"/>
                      <a:pt x="24" y="183"/>
                    </a:cubicBezTo>
                    <a:cubicBezTo>
                      <a:pt x="26" y="181"/>
                      <a:pt x="27" y="178"/>
                      <a:pt x="28" y="175"/>
                    </a:cubicBezTo>
                    <a:cubicBezTo>
                      <a:pt x="22" y="170"/>
                      <a:pt x="15" y="165"/>
                      <a:pt x="9" y="160"/>
                    </a:cubicBezTo>
                    <a:moveTo>
                      <a:pt x="44" y="113"/>
                    </a:moveTo>
                    <a:cubicBezTo>
                      <a:pt x="47" y="104"/>
                      <a:pt x="51" y="95"/>
                      <a:pt x="57" y="85"/>
                    </a:cubicBezTo>
                    <a:cubicBezTo>
                      <a:pt x="61" y="90"/>
                      <a:pt x="64" y="95"/>
                      <a:pt x="63" y="101"/>
                    </a:cubicBezTo>
                    <a:cubicBezTo>
                      <a:pt x="62" y="109"/>
                      <a:pt x="52" y="112"/>
                      <a:pt x="44" y="113"/>
                    </a:cubicBezTo>
                    <a:moveTo>
                      <a:pt x="208" y="86"/>
                    </a:moveTo>
                    <a:cubicBezTo>
                      <a:pt x="203" y="84"/>
                      <a:pt x="200" y="80"/>
                      <a:pt x="200" y="74"/>
                    </a:cubicBezTo>
                    <a:cubicBezTo>
                      <a:pt x="199" y="69"/>
                      <a:pt x="199" y="64"/>
                      <a:pt x="201" y="59"/>
                    </a:cubicBezTo>
                    <a:cubicBezTo>
                      <a:pt x="207" y="64"/>
                      <a:pt x="212" y="71"/>
                      <a:pt x="217" y="77"/>
                    </a:cubicBezTo>
                    <a:cubicBezTo>
                      <a:pt x="218" y="79"/>
                      <a:pt x="219" y="81"/>
                      <a:pt x="220" y="83"/>
                    </a:cubicBezTo>
                    <a:cubicBezTo>
                      <a:pt x="219" y="83"/>
                      <a:pt x="219" y="84"/>
                      <a:pt x="219" y="85"/>
                    </a:cubicBezTo>
                    <a:cubicBezTo>
                      <a:pt x="217" y="87"/>
                      <a:pt x="216" y="88"/>
                      <a:pt x="214" y="88"/>
                    </a:cubicBezTo>
                    <a:cubicBezTo>
                      <a:pt x="213" y="88"/>
                      <a:pt x="212" y="87"/>
                      <a:pt x="211" y="87"/>
                    </a:cubicBezTo>
                    <a:cubicBezTo>
                      <a:pt x="210" y="86"/>
                      <a:pt x="209" y="86"/>
                      <a:pt x="208" y="86"/>
                    </a:cubicBezTo>
                    <a:moveTo>
                      <a:pt x="75" y="81"/>
                    </a:moveTo>
                    <a:cubicBezTo>
                      <a:pt x="71" y="81"/>
                      <a:pt x="66" y="80"/>
                      <a:pt x="62" y="79"/>
                    </a:cubicBezTo>
                    <a:cubicBezTo>
                      <a:pt x="64" y="77"/>
                      <a:pt x="65" y="76"/>
                      <a:pt x="67" y="74"/>
                    </a:cubicBezTo>
                    <a:cubicBezTo>
                      <a:pt x="73" y="68"/>
                      <a:pt x="79" y="62"/>
                      <a:pt x="86" y="57"/>
                    </a:cubicBezTo>
                    <a:cubicBezTo>
                      <a:pt x="86" y="60"/>
                      <a:pt x="87" y="62"/>
                      <a:pt x="88" y="64"/>
                    </a:cubicBezTo>
                    <a:cubicBezTo>
                      <a:pt x="92" y="77"/>
                      <a:pt x="84" y="81"/>
                      <a:pt x="75" y="81"/>
                    </a:cubicBezTo>
                    <a:moveTo>
                      <a:pt x="186" y="56"/>
                    </a:moveTo>
                    <a:cubicBezTo>
                      <a:pt x="183" y="56"/>
                      <a:pt x="181" y="56"/>
                      <a:pt x="178" y="54"/>
                    </a:cubicBezTo>
                    <a:cubicBezTo>
                      <a:pt x="173" y="50"/>
                      <a:pt x="172" y="47"/>
                      <a:pt x="172" y="42"/>
                    </a:cubicBezTo>
                    <a:cubicBezTo>
                      <a:pt x="180" y="45"/>
                      <a:pt x="187" y="49"/>
                      <a:pt x="194" y="54"/>
                    </a:cubicBezTo>
                    <a:cubicBezTo>
                      <a:pt x="191" y="55"/>
                      <a:pt x="189" y="56"/>
                      <a:pt x="186" y="56"/>
                    </a:cubicBezTo>
                    <a:moveTo>
                      <a:pt x="111" y="56"/>
                    </a:moveTo>
                    <a:cubicBezTo>
                      <a:pt x="106" y="56"/>
                      <a:pt x="100" y="54"/>
                      <a:pt x="95" y="51"/>
                    </a:cubicBezTo>
                    <a:cubicBezTo>
                      <a:pt x="104" y="46"/>
                      <a:pt x="113" y="42"/>
                      <a:pt x="123" y="40"/>
                    </a:cubicBezTo>
                    <a:cubicBezTo>
                      <a:pt x="123" y="41"/>
                      <a:pt x="123" y="42"/>
                      <a:pt x="123" y="43"/>
                    </a:cubicBezTo>
                    <a:cubicBezTo>
                      <a:pt x="122" y="46"/>
                      <a:pt x="120" y="50"/>
                      <a:pt x="118" y="53"/>
                    </a:cubicBezTo>
                    <a:cubicBezTo>
                      <a:pt x="116" y="55"/>
                      <a:pt x="114" y="56"/>
                      <a:pt x="111" y="56"/>
                    </a:cubicBezTo>
                    <a:moveTo>
                      <a:pt x="144" y="53"/>
                    </a:moveTo>
                    <a:cubicBezTo>
                      <a:pt x="139" y="53"/>
                      <a:pt x="132" y="47"/>
                      <a:pt x="130" y="42"/>
                    </a:cubicBezTo>
                    <a:cubicBezTo>
                      <a:pt x="130" y="41"/>
                      <a:pt x="130" y="39"/>
                      <a:pt x="130" y="38"/>
                    </a:cubicBezTo>
                    <a:cubicBezTo>
                      <a:pt x="134" y="38"/>
                      <a:pt x="139" y="37"/>
                      <a:pt x="143" y="37"/>
                    </a:cubicBezTo>
                    <a:cubicBezTo>
                      <a:pt x="150" y="37"/>
                      <a:pt x="157" y="38"/>
                      <a:pt x="163" y="40"/>
                    </a:cubicBezTo>
                    <a:cubicBezTo>
                      <a:pt x="162" y="41"/>
                      <a:pt x="161" y="43"/>
                      <a:pt x="160" y="45"/>
                    </a:cubicBezTo>
                    <a:cubicBezTo>
                      <a:pt x="158" y="49"/>
                      <a:pt x="154" y="52"/>
                      <a:pt x="149" y="53"/>
                    </a:cubicBezTo>
                    <a:cubicBezTo>
                      <a:pt x="148" y="53"/>
                      <a:pt x="147" y="53"/>
                      <a:pt x="146" y="53"/>
                    </a:cubicBezTo>
                    <a:cubicBezTo>
                      <a:pt x="146" y="53"/>
                      <a:pt x="145" y="53"/>
                      <a:pt x="145" y="53"/>
                    </a:cubicBezTo>
                    <a:cubicBezTo>
                      <a:pt x="144" y="53"/>
                      <a:pt x="144" y="53"/>
                      <a:pt x="144" y="53"/>
                    </a:cubicBezTo>
                    <a:moveTo>
                      <a:pt x="109" y="0"/>
                    </a:moveTo>
                    <a:cubicBezTo>
                      <a:pt x="104" y="0"/>
                      <a:pt x="99" y="0"/>
                      <a:pt x="93" y="1"/>
                    </a:cubicBezTo>
                    <a:cubicBezTo>
                      <a:pt x="74" y="3"/>
                      <a:pt x="47" y="15"/>
                      <a:pt x="27" y="41"/>
                    </a:cubicBezTo>
                    <a:cubicBezTo>
                      <a:pt x="24" y="49"/>
                      <a:pt x="19" y="57"/>
                      <a:pt x="14" y="63"/>
                    </a:cubicBezTo>
                    <a:cubicBezTo>
                      <a:pt x="5" y="81"/>
                      <a:pt x="1" y="99"/>
                      <a:pt x="0" y="116"/>
                    </a:cubicBezTo>
                    <a:cubicBezTo>
                      <a:pt x="16" y="127"/>
                      <a:pt x="30" y="138"/>
                      <a:pt x="44" y="151"/>
                    </a:cubicBezTo>
                    <a:cubicBezTo>
                      <a:pt x="42" y="141"/>
                      <a:pt x="41" y="131"/>
                      <a:pt x="43" y="120"/>
                    </a:cubicBezTo>
                    <a:cubicBezTo>
                      <a:pt x="48" y="120"/>
                      <a:pt x="56" y="133"/>
                      <a:pt x="57" y="136"/>
                    </a:cubicBezTo>
                    <a:cubicBezTo>
                      <a:pt x="57" y="142"/>
                      <a:pt x="52" y="149"/>
                      <a:pt x="47" y="153"/>
                    </a:cubicBezTo>
                    <a:cubicBezTo>
                      <a:pt x="54" y="159"/>
                      <a:pt x="61" y="166"/>
                      <a:pt x="67" y="172"/>
                    </a:cubicBezTo>
                    <a:cubicBezTo>
                      <a:pt x="69" y="174"/>
                      <a:pt x="70" y="175"/>
                      <a:pt x="72" y="177"/>
                    </a:cubicBezTo>
                    <a:cubicBezTo>
                      <a:pt x="71" y="173"/>
                      <a:pt x="71" y="170"/>
                      <a:pt x="68" y="167"/>
                    </a:cubicBezTo>
                    <a:cubicBezTo>
                      <a:pt x="65" y="160"/>
                      <a:pt x="60" y="156"/>
                      <a:pt x="54" y="155"/>
                    </a:cubicBezTo>
                    <a:cubicBezTo>
                      <a:pt x="61" y="149"/>
                      <a:pt x="66" y="140"/>
                      <a:pt x="63" y="132"/>
                    </a:cubicBezTo>
                    <a:cubicBezTo>
                      <a:pt x="61" y="128"/>
                      <a:pt x="57" y="122"/>
                      <a:pt x="52" y="118"/>
                    </a:cubicBezTo>
                    <a:cubicBezTo>
                      <a:pt x="60" y="116"/>
                      <a:pt x="66" y="112"/>
                      <a:pt x="69" y="105"/>
                    </a:cubicBezTo>
                    <a:cubicBezTo>
                      <a:pt x="71" y="99"/>
                      <a:pt x="70" y="92"/>
                      <a:pt x="67" y="87"/>
                    </a:cubicBezTo>
                    <a:cubicBezTo>
                      <a:pt x="70" y="88"/>
                      <a:pt x="74" y="89"/>
                      <a:pt x="78" y="89"/>
                    </a:cubicBezTo>
                    <a:cubicBezTo>
                      <a:pt x="82" y="89"/>
                      <a:pt x="86" y="88"/>
                      <a:pt x="88" y="85"/>
                    </a:cubicBezTo>
                    <a:cubicBezTo>
                      <a:pt x="91" y="81"/>
                      <a:pt x="96" y="75"/>
                      <a:pt x="95" y="69"/>
                    </a:cubicBezTo>
                    <a:cubicBezTo>
                      <a:pt x="95" y="66"/>
                      <a:pt x="92" y="61"/>
                      <a:pt x="91" y="57"/>
                    </a:cubicBezTo>
                    <a:cubicBezTo>
                      <a:pt x="97" y="60"/>
                      <a:pt x="104" y="63"/>
                      <a:pt x="111" y="63"/>
                    </a:cubicBezTo>
                    <a:cubicBezTo>
                      <a:pt x="115" y="63"/>
                      <a:pt x="118" y="62"/>
                      <a:pt x="121" y="59"/>
                    </a:cubicBezTo>
                    <a:cubicBezTo>
                      <a:pt x="123" y="57"/>
                      <a:pt x="126" y="54"/>
                      <a:pt x="128" y="50"/>
                    </a:cubicBezTo>
                    <a:cubicBezTo>
                      <a:pt x="131" y="54"/>
                      <a:pt x="136" y="58"/>
                      <a:pt x="140" y="60"/>
                    </a:cubicBezTo>
                    <a:cubicBezTo>
                      <a:pt x="141" y="61"/>
                      <a:pt x="143" y="61"/>
                      <a:pt x="146" y="61"/>
                    </a:cubicBezTo>
                    <a:cubicBezTo>
                      <a:pt x="149" y="61"/>
                      <a:pt x="154" y="60"/>
                      <a:pt x="156" y="59"/>
                    </a:cubicBezTo>
                    <a:cubicBezTo>
                      <a:pt x="160" y="56"/>
                      <a:pt x="163" y="52"/>
                      <a:pt x="165" y="48"/>
                    </a:cubicBezTo>
                    <a:cubicBezTo>
                      <a:pt x="166" y="49"/>
                      <a:pt x="166" y="51"/>
                      <a:pt x="167" y="53"/>
                    </a:cubicBezTo>
                    <a:cubicBezTo>
                      <a:pt x="169" y="56"/>
                      <a:pt x="174" y="59"/>
                      <a:pt x="177" y="61"/>
                    </a:cubicBezTo>
                    <a:cubicBezTo>
                      <a:pt x="180" y="63"/>
                      <a:pt x="183" y="63"/>
                      <a:pt x="185" y="63"/>
                    </a:cubicBezTo>
                    <a:cubicBezTo>
                      <a:pt x="188" y="63"/>
                      <a:pt x="191" y="63"/>
                      <a:pt x="193" y="62"/>
                    </a:cubicBezTo>
                    <a:cubicBezTo>
                      <a:pt x="192" y="70"/>
                      <a:pt x="193" y="80"/>
                      <a:pt x="198" y="86"/>
                    </a:cubicBezTo>
                    <a:cubicBezTo>
                      <a:pt x="199" y="88"/>
                      <a:pt x="201" y="90"/>
                      <a:pt x="203" y="91"/>
                    </a:cubicBezTo>
                    <a:cubicBezTo>
                      <a:pt x="206" y="93"/>
                      <a:pt x="210" y="94"/>
                      <a:pt x="214" y="94"/>
                    </a:cubicBezTo>
                    <a:cubicBezTo>
                      <a:pt x="215" y="94"/>
                      <a:pt x="216" y="94"/>
                      <a:pt x="217" y="94"/>
                    </a:cubicBezTo>
                    <a:cubicBezTo>
                      <a:pt x="219" y="94"/>
                      <a:pt x="220" y="93"/>
                      <a:pt x="222" y="91"/>
                    </a:cubicBezTo>
                    <a:cubicBezTo>
                      <a:pt x="223" y="91"/>
                      <a:pt x="224" y="90"/>
                      <a:pt x="224" y="89"/>
                    </a:cubicBezTo>
                    <a:cubicBezTo>
                      <a:pt x="225" y="89"/>
                      <a:pt x="225" y="89"/>
                      <a:pt x="225" y="89"/>
                    </a:cubicBezTo>
                    <a:cubicBezTo>
                      <a:pt x="227" y="89"/>
                      <a:pt x="228" y="88"/>
                      <a:pt x="228" y="86"/>
                    </a:cubicBezTo>
                    <a:cubicBezTo>
                      <a:pt x="228" y="83"/>
                      <a:pt x="226" y="77"/>
                      <a:pt x="223" y="71"/>
                    </a:cubicBezTo>
                    <a:cubicBezTo>
                      <a:pt x="210" y="45"/>
                      <a:pt x="173" y="0"/>
                      <a:pt x="10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885"/>
              <p:cNvSpPr/>
              <p:nvPr/>
            </p:nvSpPr>
            <p:spPr bwMode="auto">
              <a:xfrm>
                <a:off x="3658" y="3684"/>
                <a:ext cx="105" cy="111"/>
              </a:xfrm>
              <a:custGeom>
                <a:avLst/>
                <a:gdLst>
                  <a:gd name="T0" fmla="*/ 103 w 213"/>
                  <a:gd name="T1" fmla="*/ 0 h 226"/>
                  <a:gd name="T2" fmla="*/ 97 w 213"/>
                  <a:gd name="T3" fmla="*/ 0 h 226"/>
                  <a:gd name="T4" fmla="*/ 87 w 213"/>
                  <a:gd name="T5" fmla="*/ 1 h 226"/>
                  <a:gd name="T6" fmla="*/ 43 w 213"/>
                  <a:gd name="T7" fmla="*/ 22 h 226"/>
                  <a:gd name="T8" fmla="*/ 0 w 213"/>
                  <a:gd name="T9" fmla="*/ 93 h 226"/>
                  <a:gd name="T10" fmla="*/ 0 w 213"/>
                  <a:gd name="T11" fmla="*/ 98 h 226"/>
                  <a:gd name="T12" fmla="*/ 0 w 213"/>
                  <a:gd name="T13" fmla="*/ 104 h 226"/>
                  <a:gd name="T14" fmla="*/ 19 w 213"/>
                  <a:gd name="T15" fmla="*/ 129 h 226"/>
                  <a:gd name="T16" fmla="*/ 22 w 213"/>
                  <a:gd name="T17" fmla="*/ 85 h 226"/>
                  <a:gd name="T18" fmla="*/ 107 w 213"/>
                  <a:gd name="T19" fmla="*/ 32 h 226"/>
                  <a:gd name="T20" fmla="*/ 178 w 213"/>
                  <a:gd name="T21" fmla="*/ 94 h 226"/>
                  <a:gd name="T22" fmla="*/ 107 w 213"/>
                  <a:gd name="T23" fmla="*/ 207 h 226"/>
                  <a:gd name="T24" fmla="*/ 106 w 213"/>
                  <a:gd name="T25" fmla="*/ 207 h 226"/>
                  <a:gd name="T26" fmla="*/ 70 w 213"/>
                  <a:gd name="T27" fmla="*/ 201 h 226"/>
                  <a:gd name="T28" fmla="*/ 58 w 213"/>
                  <a:gd name="T29" fmla="*/ 194 h 226"/>
                  <a:gd name="T30" fmla="*/ 70 w 213"/>
                  <a:gd name="T31" fmla="*/ 218 h 226"/>
                  <a:gd name="T32" fmla="*/ 75 w 213"/>
                  <a:gd name="T33" fmla="*/ 220 h 226"/>
                  <a:gd name="T34" fmla="*/ 99 w 213"/>
                  <a:gd name="T35" fmla="*/ 226 h 226"/>
                  <a:gd name="T36" fmla="*/ 109 w 213"/>
                  <a:gd name="T37" fmla="*/ 226 h 226"/>
                  <a:gd name="T38" fmla="*/ 167 w 213"/>
                  <a:gd name="T39" fmla="*/ 201 h 226"/>
                  <a:gd name="T40" fmla="*/ 193 w 213"/>
                  <a:gd name="T41" fmla="*/ 169 h 226"/>
                  <a:gd name="T42" fmla="*/ 202 w 213"/>
                  <a:gd name="T43" fmla="*/ 150 h 226"/>
                  <a:gd name="T44" fmla="*/ 204 w 213"/>
                  <a:gd name="T45" fmla="*/ 77 h 226"/>
                  <a:gd name="T46" fmla="*/ 123 w 213"/>
                  <a:gd name="T47" fmla="*/ 2 h 226"/>
                  <a:gd name="T48" fmla="*/ 116 w 213"/>
                  <a:gd name="T49" fmla="*/ 1 h 226"/>
                  <a:gd name="T50" fmla="*/ 110 w 213"/>
                  <a:gd name="T51" fmla="*/ 0 h 226"/>
                  <a:gd name="T52" fmla="*/ 103 w 213"/>
                  <a:gd name="T53" fmla="*/ 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3" h="226">
                    <a:moveTo>
                      <a:pt x="103" y="0"/>
                    </a:moveTo>
                    <a:cubicBezTo>
                      <a:pt x="101" y="0"/>
                      <a:pt x="99" y="0"/>
                      <a:pt x="97" y="0"/>
                    </a:cubicBezTo>
                    <a:cubicBezTo>
                      <a:pt x="94" y="0"/>
                      <a:pt x="90" y="1"/>
                      <a:pt x="87" y="1"/>
                    </a:cubicBezTo>
                    <a:cubicBezTo>
                      <a:pt x="71" y="4"/>
                      <a:pt x="55" y="11"/>
                      <a:pt x="43" y="22"/>
                    </a:cubicBezTo>
                    <a:cubicBezTo>
                      <a:pt x="13" y="46"/>
                      <a:pt x="1" y="80"/>
                      <a:pt x="0" y="93"/>
                    </a:cubicBezTo>
                    <a:cubicBezTo>
                      <a:pt x="0" y="95"/>
                      <a:pt x="0" y="97"/>
                      <a:pt x="0" y="98"/>
                    </a:cubicBezTo>
                    <a:cubicBezTo>
                      <a:pt x="0" y="100"/>
                      <a:pt x="0" y="102"/>
                      <a:pt x="0" y="104"/>
                    </a:cubicBezTo>
                    <a:cubicBezTo>
                      <a:pt x="7" y="112"/>
                      <a:pt x="13" y="120"/>
                      <a:pt x="19" y="129"/>
                    </a:cubicBezTo>
                    <a:cubicBezTo>
                      <a:pt x="16" y="115"/>
                      <a:pt x="16" y="100"/>
                      <a:pt x="22" y="85"/>
                    </a:cubicBezTo>
                    <a:cubicBezTo>
                      <a:pt x="29" y="66"/>
                      <a:pt x="68" y="32"/>
                      <a:pt x="107" y="32"/>
                    </a:cubicBezTo>
                    <a:cubicBezTo>
                      <a:pt x="134" y="32"/>
                      <a:pt x="160" y="48"/>
                      <a:pt x="178" y="94"/>
                    </a:cubicBezTo>
                    <a:cubicBezTo>
                      <a:pt x="200" y="150"/>
                      <a:pt x="144" y="207"/>
                      <a:pt x="107" y="207"/>
                    </a:cubicBezTo>
                    <a:cubicBezTo>
                      <a:pt x="106" y="207"/>
                      <a:pt x="106" y="207"/>
                      <a:pt x="106" y="207"/>
                    </a:cubicBezTo>
                    <a:cubicBezTo>
                      <a:pt x="94" y="207"/>
                      <a:pt x="80" y="205"/>
                      <a:pt x="70" y="201"/>
                    </a:cubicBezTo>
                    <a:cubicBezTo>
                      <a:pt x="66" y="199"/>
                      <a:pt x="62" y="197"/>
                      <a:pt x="58" y="194"/>
                    </a:cubicBezTo>
                    <a:cubicBezTo>
                      <a:pt x="62" y="202"/>
                      <a:pt x="66" y="210"/>
                      <a:pt x="70" y="218"/>
                    </a:cubicBezTo>
                    <a:cubicBezTo>
                      <a:pt x="72" y="218"/>
                      <a:pt x="73" y="219"/>
                      <a:pt x="75" y="220"/>
                    </a:cubicBezTo>
                    <a:cubicBezTo>
                      <a:pt x="83" y="222"/>
                      <a:pt x="91" y="224"/>
                      <a:pt x="99" y="226"/>
                    </a:cubicBezTo>
                    <a:cubicBezTo>
                      <a:pt x="102" y="226"/>
                      <a:pt x="105" y="226"/>
                      <a:pt x="109" y="226"/>
                    </a:cubicBezTo>
                    <a:cubicBezTo>
                      <a:pt x="129" y="226"/>
                      <a:pt x="151" y="216"/>
                      <a:pt x="167" y="201"/>
                    </a:cubicBezTo>
                    <a:cubicBezTo>
                      <a:pt x="174" y="194"/>
                      <a:pt x="184" y="183"/>
                      <a:pt x="193" y="169"/>
                    </a:cubicBezTo>
                    <a:cubicBezTo>
                      <a:pt x="196" y="163"/>
                      <a:pt x="199" y="157"/>
                      <a:pt x="202" y="150"/>
                    </a:cubicBezTo>
                    <a:cubicBezTo>
                      <a:pt x="210" y="130"/>
                      <a:pt x="213" y="105"/>
                      <a:pt x="204" y="77"/>
                    </a:cubicBezTo>
                    <a:cubicBezTo>
                      <a:pt x="196" y="53"/>
                      <a:pt x="169" y="12"/>
                      <a:pt x="123" y="2"/>
                    </a:cubicBezTo>
                    <a:cubicBezTo>
                      <a:pt x="121" y="2"/>
                      <a:pt x="118" y="1"/>
                      <a:pt x="116" y="1"/>
                    </a:cubicBezTo>
                    <a:cubicBezTo>
                      <a:pt x="114" y="1"/>
                      <a:pt x="112" y="0"/>
                      <a:pt x="110" y="0"/>
                    </a:cubicBezTo>
                    <a:cubicBezTo>
                      <a:pt x="108" y="0"/>
                      <a:pt x="105" y="0"/>
                      <a:pt x="10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886"/>
              <p:cNvSpPr>
                <a:spLocks noEditPoints="1"/>
              </p:cNvSpPr>
              <p:nvPr/>
            </p:nvSpPr>
            <p:spPr bwMode="auto">
              <a:xfrm>
                <a:off x="2386" y="3981"/>
                <a:ext cx="111" cy="128"/>
              </a:xfrm>
              <a:custGeom>
                <a:avLst/>
                <a:gdLst>
                  <a:gd name="T0" fmla="*/ 174 w 226"/>
                  <a:gd name="T1" fmla="*/ 237 h 260"/>
                  <a:gd name="T2" fmla="*/ 15 w 226"/>
                  <a:gd name="T3" fmla="*/ 208 h 260"/>
                  <a:gd name="T4" fmla="*/ 26 w 226"/>
                  <a:gd name="T5" fmla="*/ 207 h 260"/>
                  <a:gd name="T6" fmla="*/ 31 w 226"/>
                  <a:gd name="T7" fmla="*/ 203 h 260"/>
                  <a:gd name="T8" fmla="*/ 88 w 226"/>
                  <a:gd name="T9" fmla="*/ 220 h 260"/>
                  <a:gd name="T10" fmla="*/ 71 w 226"/>
                  <a:gd name="T11" fmla="*/ 208 h 260"/>
                  <a:gd name="T12" fmla="*/ 96 w 226"/>
                  <a:gd name="T13" fmla="*/ 220 h 260"/>
                  <a:gd name="T14" fmla="*/ 128 w 226"/>
                  <a:gd name="T15" fmla="*/ 209 h 260"/>
                  <a:gd name="T16" fmla="*/ 7 w 226"/>
                  <a:gd name="T17" fmla="*/ 183 h 260"/>
                  <a:gd name="T18" fmla="*/ 21 w 226"/>
                  <a:gd name="T19" fmla="*/ 196 h 260"/>
                  <a:gd name="T20" fmla="*/ 145 w 226"/>
                  <a:gd name="T21" fmla="*/ 178 h 260"/>
                  <a:gd name="T22" fmla="*/ 158 w 226"/>
                  <a:gd name="T23" fmla="*/ 173 h 260"/>
                  <a:gd name="T24" fmla="*/ 161 w 226"/>
                  <a:gd name="T25" fmla="*/ 167 h 260"/>
                  <a:gd name="T26" fmla="*/ 160 w 226"/>
                  <a:gd name="T27" fmla="*/ 104 h 260"/>
                  <a:gd name="T28" fmla="*/ 171 w 226"/>
                  <a:gd name="T29" fmla="*/ 128 h 260"/>
                  <a:gd name="T30" fmla="*/ 147 w 226"/>
                  <a:gd name="T31" fmla="*/ 72 h 260"/>
                  <a:gd name="T32" fmla="*/ 169 w 226"/>
                  <a:gd name="T33" fmla="*/ 86 h 260"/>
                  <a:gd name="T34" fmla="*/ 135 w 226"/>
                  <a:gd name="T35" fmla="*/ 41 h 260"/>
                  <a:gd name="T36" fmla="*/ 142 w 226"/>
                  <a:gd name="T37" fmla="*/ 44 h 260"/>
                  <a:gd name="T38" fmla="*/ 125 w 226"/>
                  <a:gd name="T39" fmla="*/ 23 h 260"/>
                  <a:gd name="T40" fmla="*/ 107 w 226"/>
                  <a:gd name="T41" fmla="*/ 26 h 260"/>
                  <a:gd name="T42" fmla="*/ 121 w 226"/>
                  <a:gd name="T43" fmla="*/ 28 h 260"/>
                  <a:gd name="T44" fmla="*/ 142 w 226"/>
                  <a:gd name="T45" fmla="*/ 53 h 260"/>
                  <a:gd name="T46" fmla="*/ 144 w 226"/>
                  <a:gd name="T47" fmla="*/ 84 h 260"/>
                  <a:gd name="T48" fmla="*/ 167 w 226"/>
                  <a:gd name="T49" fmla="*/ 134 h 260"/>
                  <a:gd name="T50" fmla="*/ 161 w 226"/>
                  <a:gd name="T51" fmla="*/ 134 h 260"/>
                  <a:gd name="T52" fmla="*/ 149 w 226"/>
                  <a:gd name="T53" fmla="*/ 172 h 260"/>
                  <a:gd name="T54" fmla="*/ 126 w 226"/>
                  <a:gd name="T55" fmla="*/ 198 h 260"/>
                  <a:gd name="T56" fmla="*/ 91 w 226"/>
                  <a:gd name="T57" fmla="*/ 210 h 260"/>
                  <a:gd name="T58" fmla="*/ 58 w 226"/>
                  <a:gd name="T59" fmla="*/ 205 h 260"/>
                  <a:gd name="T60" fmla="*/ 31 w 226"/>
                  <a:gd name="T61" fmla="*/ 192 h 260"/>
                  <a:gd name="T62" fmla="*/ 8 w 226"/>
                  <a:gd name="T63" fmla="*/ 179 h 260"/>
                  <a:gd name="T64" fmla="*/ 1 w 226"/>
                  <a:gd name="T65" fmla="*/ 185 h 260"/>
                  <a:gd name="T66" fmla="*/ 28 w 226"/>
                  <a:gd name="T67" fmla="*/ 201 h 260"/>
                  <a:gd name="T68" fmla="*/ 51 w 226"/>
                  <a:gd name="T69" fmla="*/ 213 h 260"/>
                  <a:gd name="T70" fmla="*/ 30 w 226"/>
                  <a:gd name="T71" fmla="*/ 225 h 260"/>
                  <a:gd name="T72" fmla="*/ 139 w 226"/>
                  <a:gd name="T73" fmla="*/ 256 h 260"/>
                  <a:gd name="T74" fmla="*/ 219 w 226"/>
                  <a:gd name="T75" fmla="*/ 110 h 260"/>
                  <a:gd name="T76" fmla="*/ 137 w 226"/>
                  <a:gd name="T77" fmla="*/ 11 h 260"/>
                  <a:gd name="T78" fmla="*/ 123 w 226"/>
                  <a:gd name="T79" fmla="*/ 14 h 260"/>
                  <a:gd name="T80" fmla="*/ 129 w 226"/>
                  <a:gd name="T81" fmla="*/ 8 h 260"/>
                  <a:gd name="T82" fmla="*/ 89 w 226"/>
                  <a:gd name="T83" fmla="*/ 0 h 260"/>
                  <a:gd name="T84" fmla="*/ 111 w 226"/>
                  <a:gd name="T85" fmla="*/ 2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6" h="260">
                    <a:moveTo>
                      <a:pt x="174" y="237"/>
                    </a:moveTo>
                    <a:cubicBezTo>
                      <a:pt x="171" y="239"/>
                      <a:pt x="168" y="241"/>
                      <a:pt x="165" y="243"/>
                    </a:cubicBezTo>
                    <a:cubicBezTo>
                      <a:pt x="168" y="241"/>
                      <a:pt x="171" y="239"/>
                      <a:pt x="174" y="237"/>
                    </a:cubicBezTo>
                    <a:moveTo>
                      <a:pt x="21" y="205"/>
                    </a:moveTo>
                    <a:cubicBezTo>
                      <a:pt x="20" y="205"/>
                      <a:pt x="19" y="206"/>
                      <a:pt x="18" y="207"/>
                    </a:cubicBezTo>
                    <a:cubicBezTo>
                      <a:pt x="17" y="207"/>
                      <a:pt x="16" y="208"/>
                      <a:pt x="15" y="208"/>
                    </a:cubicBezTo>
                    <a:cubicBezTo>
                      <a:pt x="17" y="212"/>
                      <a:pt x="20" y="215"/>
                      <a:pt x="23" y="218"/>
                    </a:cubicBezTo>
                    <a:cubicBezTo>
                      <a:pt x="25" y="215"/>
                      <a:pt x="26" y="213"/>
                      <a:pt x="27" y="210"/>
                    </a:cubicBezTo>
                    <a:cubicBezTo>
                      <a:pt x="26" y="209"/>
                      <a:pt x="26" y="208"/>
                      <a:pt x="26" y="207"/>
                    </a:cubicBezTo>
                    <a:cubicBezTo>
                      <a:pt x="24" y="206"/>
                      <a:pt x="23" y="205"/>
                      <a:pt x="21" y="205"/>
                    </a:cubicBezTo>
                    <a:moveTo>
                      <a:pt x="30" y="203"/>
                    </a:moveTo>
                    <a:cubicBezTo>
                      <a:pt x="31" y="203"/>
                      <a:pt x="31" y="203"/>
                      <a:pt x="31" y="203"/>
                    </a:cubicBezTo>
                    <a:cubicBezTo>
                      <a:pt x="31" y="203"/>
                      <a:pt x="31" y="203"/>
                      <a:pt x="31" y="203"/>
                    </a:cubicBezTo>
                    <a:cubicBezTo>
                      <a:pt x="31" y="203"/>
                      <a:pt x="31" y="203"/>
                      <a:pt x="30" y="203"/>
                    </a:cubicBezTo>
                    <a:moveTo>
                      <a:pt x="88" y="220"/>
                    </a:moveTo>
                    <a:cubicBezTo>
                      <a:pt x="78" y="220"/>
                      <a:pt x="68" y="218"/>
                      <a:pt x="58" y="215"/>
                    </a:cubicBezTo>
                    <a:cubicBezTo>
                      <a:pt x="60" y="211"/>
                      <a:pt x="64" y="207"/>
                      <a:pt x="69" y="207"/>
                    </a:cubicBezTo>
                    <a:cubicBezTo>
                      <a:pt x="70" y="207"/>
                      <a:pt x="70" y="207"/>
                      <a:pt x="71" y="208"/>
                    </a:cubicBezTo>
                    <a:cubicBezTo>
                      <a:pt x="81" y="209"/>
                      <a:pt x="86" y="212"/>
                      <a:pt x="89" y="220"/>
                    </a:cubicBezTo>
                    <a:cubicBezTo>
                      <a:pt x="89" y="220"/>
                      <a:pt x="88" y="220"/>
                      <a:pt x="88" y="220"/>
                    </a:cubicBezTo>
                    <a:moveTo>
                      <a:pt x="96" y="220"/>
                    </a:moveTo>
                    <a:cubicBezTo>
                      <a:pt x="96" y="212"/>
                      <a:pt x="101" y="203"/>
                      <a:pt x="108" y="201"/>
                    </a:cubicBezTo>
                    <a:cubicBezTo>
                      <a:pt x="108" y="201"/>
                      <a:pt x="109" y="201"/>
                      <a:pt x="109" y="201"/>
                    </a:cubicBezTo>
                    <a:cubicBezTo>
                      <a:pt x="114" y="201"/>
                      <a:pt x="126" y="204"/>
                      <a:pt x="128" y="209"/>
                    </a:cubicBezTo>
                    <a:cubicBezTo>
                      <a:pt x="118" y="216"/>
                      <a:pt x="107" y="219"/>
                      <a:pt x="96" y="220"/>
                    </a:cubicBezTo>
                    <a:moveTo>
                      <a:pt x="21" y="196"/>
                    </a:moveTo>
                    <a:cubicBezTo>
                      <a:pt x="16" y="192"/>
                      <a:pt x="11" y="187"/>
                      <a:pt x="7" y="183"/>
                    </a:cubicBezTo>
                    <a:cubicBezTo>
                      <a:pt x="8" y="182"/>
                      <a:pt x="9" y="182"/>
                      <a:pt x="10" y="182"/>
                    </a:cubicBezTo>
                    <a:cubicBezTo>
                      <a:pt x="13" y="182"/>
                      <a:pt x="18" y="184"/>
                      <a:pt x="19" y="185"/>
                    </a:cubicBezTo>
                    <a:cubicBezTo>
                      <a:pt x="24" y="188"/>
                      <a:pt x="23" y="192"/>
                      <a:pt x="21" y="196"/>
                    </a:cubicBezTo>
                    <a:moveTo>
                      <a:pt x="134" y="205"/>
                    </a:moveTo>
                    <a:cubicBezTo>
                      <a:pt x="132" y="196"/>
                      <a:pt x="130" y="185"/>
                      <a:pt x="138" y="180"/>
                    </a:cubicBezTo>
                    <a:cubicBezTo>
                      <a:pt x="140" y="179"/>
                      <a:pt x="142" y="178"/>
                      <a:pt x="145" y="178"/>
                    </a:cubicBezTo>
                    <a:cubicBezTo>
                      <a:pt x="148" y="178"/>
                      <a:pt x="151" y="179"/>
                      <a:pt x="154" y="180"/>
                    </a:cubicBezTo>
                    <a:cubicBezTo>
                      <a:pt x="148" y="191"/>
                      <a:pt x="142" y="199"/>
                      <a:pt x="134" y="205"/>
                    </a:cubicBezTo>
                    <a:moveTo>
                      <a:pt x="158" y="173"/>
                    </a:moveTo>
                    <a:cubicBezTo>
                      <a:pt x="149" y="162"/>
                      <a:pt x="142" y="142"/>
                      <a:pt x="162" y="140"/>
                    </a:cubicBezTo>
                    <a:cubicBezTo>
                      <a:pt x="164" y="140"/>
                      <a:pt x="167" y="140"/>
                      <a:pt x="169" y="140"/>
                    </a:cubicBezTo>
                    <a:cubicBezTo>
                      <a:pt x="167" y="149"/>
                      <a:pt x="165" y="157"/>
                      <a:pt x="161" y="167"/>
                    </a:cubicBezTo>
                    <a:cubicBezTo>
                      <a:pt x="160" y="169"/>
                      <a:pt x="159" y="171"/>
                      <a:pt x="158" y="173"/>
                    </a:cubicBezTo>
                    <a:moveTo>
                      <a:pt x="171" y="128"/>
                    </a:moveTo>
                    <a:cubicBezTo>
                      <a:pt x="164" y="121"/>
                      <a:pt x="156" y="111"/>
                      <a:pt x="160" y="104"/>
                    </a:cubicBezTo>
                    <a:cubicBezTo>
                      <a:pt x="161" y="101"/>
                      <a:pt x="164" y="97"/>
                      <a:pt x="167" y="94"/>
                    </a:cubicBezTo>
                    <a:cubicBezTo>
                      <a:pt x="168" y="94"/>
                      <a:pt x="169" y="94"/>
                      <a:pt x="170" y="94"/>
                    </a:cubicBezTo>
                    <a:cubicBezTo>
                      <a:pt x="172" y="105"/>
                      <a:pt x="172" y="116"/>
                      <a:pt x="171" y="128"/>
                    </a:cubicBezTo>
                    <a:moveTo>
                      <a:pt x="166" y="87"/>
                    </a:moveTo>
                    <a:cubicBezTo>
                      <a:pt x="159" y="87"/>
                      <a:pt x="150" y="82"/>
                      <a:pt x="149" y="76"/>
                    </a:cubicBezTo>
                    <a:cubicBezTo>
                      <a:pt x="148" y="75"/>
                      <a:pt x="148" y="73"/>
                      <a:pt x="147" y="72"/>
                    </a:cubicBezTo>
                    <a:cubicBezTo>
                      <a:pt x="146" y="66"/>
                      <a:pt x="147" y="61"/>
                      <a:pt x="150" y="57"/>
                    </a:cubicBezTo>
                    <a:cubicBezTo>
                      <a:pt x="152" y="55"/>
                      <a:pt x="153" y="53"/>
                      <a:pt x="154" y="51"/>
                    </a:cubicBezTo>
                    <a:cubicBezTo>
                      <a:pt x="160" y="62"/>
                      <a:pt x="166" y="73"/>
                      <a:pt x="169" y="86"/>
                    </a:cubicBezTo>
                    <a:cubicBezTo>
                      <a:pt x="168" y="87"/>
                      <a:pt x="167" y="87"/>
                      <a:pt x="166" y="87"/>
                    </a:cubicBezTo>
                    <a:moveTo>
                      <a:pt x="142" y="44"/>
                    </a:moveTo>
                    <a:cubicBezTo>
                      <a:pt x="140" y="44"/>
                      <a:pt x="138" y="44"/>
                      <a:pt x="135" y="41"/>
                    </a:cubicBezTo>
                    <a:cubicBezTo>
                      <a:pt x="128" y="36"/>
                      <a:pt x="127" y="31"/>
                      <a:pt x="128" y="24"/>
                    </a:cubicBezTo>
                    <a:cubicBezTo>
                      <a:pt x="135" y="29"/>
                      <a:pt x="142" y="36"/>
                      <a:pt x="148" y="43"/>
                    </a:cubicBezTo>
                    <a:cubicBezTo>
                      <a:pt x="146" y="44"/>
                      <a:pt x="144" y="44"/>
                      <a:pt x="142" y="44"/>
                    </a:cubicBezTo>
                    <a:moveTo>
                      <a:pt x="137" y="11"/>
                    </a:moveTo>
                    <a:cubicBezTo>
                      <a:pt x="133" y="17"/>
                      <a:pt x="130" y="21"/>
                      <a:pt x="127" y="23"/>
                    </a:cubicBezTo>
                    <a:cubicBezTo>
                      <a:pt x="127" y="23"/>
                      <a:pt x="126" y="23"/>
                      <a:pt x="125" y="23"/>
                    </a:cubicBezTo>
                    <a:cubicBezTo>
                      <a:pt x="124" y="23"/>
                      <a:pt x="123" y="22"/>
                      <a:pt x="123" y="21"/>
                    </a:cubicBezTo>
                    <a:cubicBezTo>
                      <a:pt x="122" y="20"/>
                      <a:pt x="121" y="20"/>
                      <a:pt x="120" y="20"/>
                    </a:cubicBezTo>
                    <a:cubicBezTo>
                      <a:pt x="116" y="23"/>
                      <a:pt x="111" y="25"/>
                      <a:pt x="107" y="26"/>
                    </a:cubicBezTo>
                    <a:cubicBezTo>
                      <a:pt x="106" y="26"/>
                      <a:pt x="104" y="27"/>
                      <a:pt x="103" y="27"/>
                    </a:cubicBezTo>
                    <a:cubicBezTo>
                      <a:pt x="104" y="29"/>
                      <a:pt x="105" y="31"/>
                      <a:pt x="105" y="34"/>
                    </a:cubicBezTo>
                    <a:cubicBezTo>
                      <a:pt x="111" y="33"/>
                      <a:pt x="117" y="31"/>
                      <a:pt x="121" y="28"/>
                    </a:cubicBezTo>
                    <a:cubicBezTo>
                      <a:pt x="121" y="34"/>
                      <a:pt x="123" y="40"/>
                      <a:pt x="128" y="45"/>
                    </a:cubicBezTo>
                    <a:cubicBezTo>
                      <a:pt x="131" y="47"/>
                      <a:pt x="136" y="52"/>
                      <a:pt x="140" y="53"/>
                    </a:cubicBezTo>
                    <a:cubicBezTo>
                      <a:pt x="140" y="53"/>
                      <a:pt x="141" y="53"/>
                      <a:pt x="142" y="53"/>
                    </a:cubicBezTo>
                    <a:cubicBezTo>
                      <a:pt x="143" y="53"/>
                      <a:pt x="144" y="52"/>
                      <a:pt x="145" y="52"/>
                    </a:cubicBezTo>
                    <a:cubicBezTo>
                      <a:pt x="143" y="57"/>
                      <a:pt x="140" y="61"/>
                      <a:pt x="139" y="67"/>
                    </a:cubicBezTo>
                    <a:cubicBezTo>
                      <a:pt x="138" y="71"/>
                      <a:pt x="142" y="81"/>
                      <a:pt x="144" y="84"/>
                    </a:cubicBezTo>
                    <a:cubicBezTo>
                      <a:pt x="148" y="87"/>
                      <a:pt x="153" y="91"/>
                      <a:pt x="159" y="93"/>
                    </a:cubicBezTo>
                    <a:cubicBezTo>
                      <a:pt x="156" y="96"/>
                      <a:pt x="154" y="100"/>
                      <a:pt x="153" y="103"/>
                    </a:cubicBezTo>
                    <a:cubicBezTo>
                      <a:pt x="149" y="115"/>
                      <a:pt x="159" y="126"/>
                      <a:pt x="167" y="134"/>
                    </a:cubicBezTo>
                    <a:cubicBezTo>
                      <a:pt x="166" y="134"/>
                      <a:pt x="164" y="134"/>
                      <a:pt x="162" y="134"/>
                    </a:cubicBezTo>
                    <a:cubicBezTo>
                      <a:pt x="162" y="134"/>
                      <a:pt x="161" y="134"/>
                      <a:pt x="161" y="134"/>
                    </a:cubicBezTo>
                    <a:cubicBezTo>
                      <a:pt x="161" y="134"/>
                      <a:pt x="161" y="134"/>
                      <a:pt x="161" y="134"/>
                    </a:cubicBezTo>
                    <a:cubicBezTo>
                      <a:pt x="158" y="134"/>
                      <a:pt x="156" y="134"/>
                      <a:pt x="154" y="134"/>
                    </a:cubicBezTo>
                    <a:cubicBezTo>
                      <a:pt x="148" y="136"/>
                      <a:pt x="144" y="143"/>
                      <a:pt x="142" y="148"/>
                    </a:cubicBezTo>
                    <a:cubicBezTo>
                      <a:pt x="139" y="155"/>
                      <a:pt x="144" y="164"/>
                      <a:pt x="149" y="172"/>
                    </a:cubicBezTo>
                    <a:cubicBezTo>
                      <a:pt x="147" y="171"/>
                      <a:pt x="146" y="171"/>
                      <a:pt x="144" y="171"/>
                    </a:cubicBezTo>
                    <a:cubicBezTo>
                      <a:pt x="140" y="171"/>
                      <a:pt x="135" y="173"/>
                      <a:pt x="132" y="176"/>
                    </a:cubicBezTo>
                    <a:cubicBezTo>
                      <a:pt x="126" y="181"/>
                      <a:pt x="125" y="190"/>
                      <a:pt x="126" y="198"/>
                    </a:cubicBezTo>
                    <a:cubicBezTo>
                      <a:pt x="120" y="195"/>
                      <a:pt x="113" y="193"/>
                      <a:pt x="109" y="193"/>
                    </a:cubicBezTo>
                    <a:cubicBezTo>
                      <a:pt x="109" y="193"/>
                      <a:pt x="109" y="193"/>
                      <a:pt x="109" y="193"/>
                    </a:cubicBezTo>
                    <a:cubicBezTo>
                      <a:pt x="100" y="193"/>
                      <a:pt x="94" y="201"/>
                      <a:pt x="91" y="210"/>
                    </a:cubicBezTo>
                    <a:cubicBezTo>
                      <a:pt x="87" y="205"/>
                      <a:pt x="82" y="202"/>
                      <a:pt x="74" y="200"/>
                    </a:cubicBezTo>
                    <a:cubicBezTo>
                      <a:pt x="72" y="200"/>
                      <a:pt x="71" y="200"/>
                      <a:pt x="70" y="200"/>
                    </a:cubicBezTo>
                    <a:cubicBezTo>
                      <a:pt x="65" y="200"/>
                      <a:pt x="61" y="202"/>
                      <a:pt x="58" y="205"/>
                    </a:cubicBezTo>
                    <a:cubicBezTo>
                      <a:pt x="56" y="201"/>
                      <a:pt x="54" y="198"/>
                      <a:pt x="50" y="195"/>
                    </a:cubicBezTo>
                    <a:cubicBezTo>
                      <a:pt x="45" y="193"/>
                      <a:pt x="40" y="191"/>
                      <a:pt x="36" y="191"/>
                    </a:cubicBezTo>
                    <a:cubicBezTo>
                      <a:pt x="34" y="191"/>
                      <a:pt x="33" y="191"/>
                      <a:pt x="31" y="192"/>
                    </a:cubicBezTo>
                    <a:cubicBezTo>
                      <a:pt x="32" y="187"/>
                      <a:pt x="30" y="184"/>
                      <a:pt x="23" y="179"/>
                    </a:cubicBezTo>
                    <a:cubicBezTo>
                      <a:pt x="23" y="179"/>
                      <a:pt x="22" y="179"/>
                      <a:pt x="21" y="178"/>
                    </a:cubicBezTo>
                    <a:cubicBezTo>
                      <a:pt x="17" y="179"/>
                      <a:pt x="12" y="179"/>
                      <a:pt x="8" y="179"/>
                    </a:cubicBezTo>
                    <a:cubicBezTo>
                      <a:pt x="5" y="179"/>
                      <a:pt x="3" y="179"/>
                      <a:pt x="1" y="179"/>
                    </a:cubicBezTo>
                    <a:cubicBezTo>
                      <a:pt x="0" y="180"/>
                      <a:pt x="0" y="180"/>
                      <a:pt x="0" y="181"/>
                    </a:cubicBezTo>
                    <a:cubicBezTo>
                      <a:pt x="0" y="182"/>
                      <a:pt x="0" y="183"/>
                      <a:pt x="1" y="185"/>
                    </a:cubicBezTo>
                    <a:cubicBezTo>
                      <a:pt x="2" y="188"/>
                      <a:pt x="5" y="194"/>
                      <a:pt x="11" y="202"/>
                    </a:cubicBezTo>
                    <a:cubicBezTo>
                      <a:pt x="14" y="200"/>
                      <a:pt x="18" y="199"/>
                      <a:pt x="21" y="199"/>
                    </a:cubicBezTo>
                    <a:cubicBezTo>
                      <a:pt x="24" y="199"/>
                      <a:pt x="26" y="199"/>
                      <a:pt x="28" y="201"/>
                    </a:cubicBezTo>
                    <a:cubicBezTo>
                      <a:pt x="31" y="199"/>
                      <a:pt x="34" y="198"/>
                      <a:pt x="37" y="198"/>
                    </a:cubicBezTo>
                    <a:cubicBezTo>
                      <a:pt x="39" y="198"/>
                      <a:pt x="40" y="198"/>
                      <a:pt x="42" y="199"/>
                    </a:cubicBezTo>
                    <a:cubicBezTo>
                      <a:pt x="48" y="202"/>
                      <a:pt x="53" y="206"/>
                      <a:pt x="51" y="213"/>
                    </a:cubicBezTo>
                    <a:cubicBezTo>
                      <a:pt x="45" y="211"/>
                      <a:pt x="40" y="208"/>
                      <a:pt x="35" y="205"/>
                    </a:cubicBezTo>
                    <a:cubicBezTo>
                      <a:pt x="35" y="205"/>
                      <a:pt x="35" y="205"/>
                      <a:pt x="35" y="206"/>
                    </a:cubicBezTo>
                    <a:cubicBezTo>
                      <a:pt x="35" y="210"/>
                      <a:pt x="33" y="216"/>
                      <a:pt x="30" y="225"/>
                    </a:cubicBezTo>
                    <a:cubicBezTo>
                      <a:pt x="44" y="238"/>
                      <a:pt x="65" y="251"/>
                      <a:pt x="94" y="258"/>
                    </a:cubicBezTo>
                    <a:cubicBezTo>
                      <a:pt x="100" y="260"/>
                      <a:pt x="106" y="260"/>
                      <a:pt x="112" y="260"/>
                    </a:cubicBezTo>
                    <a:cubicBezTo>
                      <a:pt x="121" y="260"/>
                      <a:pt x="130" y="259"/>
                      <a:pt x="139" y="256"/>
                    </a:cubicBezTo>
                    <a:cubicBezTo>
                      <a:pt x="151" y="235"/>
                      <a:pt x="171" y="220"/>
                      <a:pt x="195" y="216"/>
                    </a:cubicBezTo>
                    <a:cubicBezTo>
                      <a:pt x="196" y="214"/>
                      <a:pt x="197" y="213"/>
                      <a:pt x="198" y="211"/>
                    </a:cubicBezTo>
                    <a:cubicBezTo>
                      <a:pt x="223" y="177"/>
                      <a:pt x="226" y="135"/>
                      <a:pt x="219" y="110"/>
                    </a:cubicBezTo>
                    <a:cubicBezTo>
                      <a:pt x="217" y="104"/>
                      <a:pt x="215" y="98"/>
                      <a:pt x="213" y="92"/>
                    </a:cubicBezTo>
                    <a:cubicBezTo>
                      <a:pt x="204" y="82"/>
                      <a:pt x="197" y="70"/>
                      <a:pt x="193" y="57"/>
                    </a:cubicBezTo>
                    <a:cubicBezTo>
                      <a:pt x="177" y="34"/>
                      <a:pt x="156" y="20"/>
                      <a:pt x="137" y="11"/>
                    </a:cubicBezTo>
                    <a:moveTo>
                      <a:pt x="118" y="4"/>
                    </a:moveTo>
                    <a:cubicBezTo>
                      <a:pt x="118" y="5"/>
                      <a:pt x="118" y="6"/>
                      <a:pt x="118" y="7"/>
                    </a:cubicBezTo>
                    <a:cubicBezTo>
                      <a:pt x="118" y="10"/>
                      <a:pt x="120" y="12"/>
                      <a:pt x="123" y="14"/>
                    </a:cubicBezTo>
                    <a:cubicBezTo>
                      <a:pt x="124" y="13"/>
                      <a:pt x="124" y="13"/>
                      <a:pt x="125" y="13"/>
                    </a:cubicBezTo>
                    <a:cubicBezTo>
                      <a:pt x="125" y="13"/>
                      <a:pt x="125" y="13"/>
                      <a:pt x="126" y="13"/>
                    </a:cubicBezTo>
                    <a:cubicBezTo>
                      <a:pt x="127" y="12"/>
                      <a:pt x="128" y="10"/>
                      <a:pt x="129" y="8"/>
                    </a:cubicBezTo>
                    <a:cubicBezTo>
                      <a:pt x="125" y="6"/>
                      <a:pt x="121" y="5"/>
                      <a:pt x="118" y="4"/>
                    </a:cubicBezTo>
                    <a:moveTo>
                      <a:pt x="91" y="0"/>
                    </a:moveTo>
                    <a:cubicBezTo>
                      <a:pt x="90" y="0"/>
                      <a:pt x="90" y="0"/>
                      <a:pt x="89" y="0"/>
                    </a:cubicBezTo>
                    <a:cubicBezTo>
                      <a:pt x="91" y="3"/>
                      <a:pt x="93" y="6"/>
                      <a:pt x="95" y="9"/>
                    </a:cubicBezTo>
                    <a:cubicBezTo>
                      <a:pt x="101" y="10"/>
                      <a:pt x="108" y="13"/>
                      <a:pt x="115" y="16"/>
                    </a:cubicBezTo>
                    <a:cubicBezTo>
                      <a:pt x="112" y="13"/>
                      <a:pt x="110" y="7"/>
                      <a:pt x="111" y="2"/>
                    </a:cubicBezTo>
                    <a:cubicBezTo>
                      <a:pt x="103" y="1"/>
                      <a:pt x="96" y="0"/>
                      <a:pt x="9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887"/>
              <p:cNvSpPr>
                <a:spLocks noEditPoints="1"/>
              </p:cNvSpPr>
              <p:nvPr/>
            </p:nvSpPr>
            <p:spPr bwMode="auto">
              <a:xfrm>
                <a:off x="2287" y="4019"/>
                <a:ext cx="116" cy="113"/>
              </a:xfrm>
              <a:custGeom>
                <a:avLst/>
                <a:gdLst>
                  <a:gd name="T0" fmla="*/ 106 w 235"/>
                  <a:gd name="T1" fmla="*/ 178 h 229"/>
                  <a:gd name="T2" fmla="*/ 129 w 235"/>
                  <a:gd name="T3" fmla="*/ 174 h 229"/>
                  <a:gd name="T4" fmla="*/ 135 w 235"/>
                  <a:gd name="T5" fmla="*/ 186 h 229"/>
                  <a:gd name="T6" fmla="*/ 160 w 235"/>
                  <a:gd name="T7" fmla="*/ 169 h 229"/>
                  <a:gd name="T8" fmla="*/ 175 w 235"/>
                  <a:gd name="T9" fmla="*/ 181 h 229"/>
                  <a:gd name="T10" fmla="*/ 142 w 235"/>
                  <a:gd name="T11" fmla="*/ 187 h 229"/>
                  <a:gd name="T12" fmla="*/ 155 w 235"/>
                  <a:gd name="T13" fmla="*/ 170 h 229"/>
                  <a:gd name="T14" fmla="*/ 184 w 235"/>
                  <a:gd name="T15" fmla="*/ 178 h 229"/>
                  <a:gd name="T16" fmla="*/ 198 w 235"/>
                  <a:gd name="T17" fmla="*/ 162 h 229"/>
                  <a:gd name="T18" fmla="*/ 184 w 235"/>
                  <a:gd name="T19" fmla="*/ 178 h 229"/>
                  <a:gd name="T20" fmla="*/ 76 w 235"/>
                  <a:gd name="T21" fmla="*/ 159 h 229"/>
                  <a:gd name="T22" fmla="*/ 86 w 235"/>
                  <a:gd name="T23" fmla="*/ 150 h 229"/>
                  <a:gd name="T24" fmla="*/ 96 w 235"/>
                  <a:gd name="T25" fmla="*/ 173 h 229"/>
                  <a:gd name="T26" fmla="*/ 218 w 235"/>
                  <a:gd name="T27" fmla="*/ 129 h 229"/>
                  <a:gd name="T28" fmla="*/ 226 w 235"/>
                  <a:gd name="T29" fmla="*/ 129 h 229"/>
                  <a:gd name="T30" fmla="*/ 223 w 235"/>
                  <a:gd name="T31" fmla="*/ 140 h 229"/>
                  <a:gd name="T32" fmla="*/ 208 w 235"/>
                  <a:gd name="T33" fmla="*/ 143 h 229"/>
                  <a:gd name="T34" fmla="*/ 65 w 235"/>
                  <a:gd name="T35" fmla="*/ 149 h 229"/>
                  <a:gd name="T36" fmla="*/ 70 w 235"/>
                  <a:gd name="T37" fmla="*/ 133 h 229"/>
                  <a:gd name="T38" fmla="*/ 47 w 235"/>
                  <a:gd name="T39" fmla="*/ 116 h 229"/>
                  <a:gd name="T40" fmla="*/ 59 w 235"/>
                  <a:gd name="T41" fmla="*/ 99 h 229"/>
                  <a:gd name="T42" fmla="*/ 47 w 235"/>
                  <a:gd name="T43" fmla="*/ 75 h 229"/>
                  <a:gd name="T44" fmla="*/ 62 w 235"/>
                  <a:gd name="T45" fmla="*/ 61 h 229"/>
                  <a:gd name="T46" fmla="*/ 67 w 235"/>
                  <a:gd name="T47" fmla="*/ 42 h 229"/>
                  <a:gd name="T48" fmla="*/ 78 w 235"/>
                  <a:gd name="T49" fmla="*/ 22 h 229"/>
                  <a:gd name="T50" fmla="*/ 67 w 235"/>
                  <a:gd name="T51" fmla="*/ 42 h 229"/>
                  <a:gd name="T52" fmla="*/ 83 w 235"/>
                  <a:gd name="T53" fmla="*/ 17 h 229"/>
                  <a:gd name="T54" fmla="*/ 93 w 235"/>
                  <a:gd name="T55" fmla="*/ 18 h 229"/>
                  <a:gd name="T56" fmla="*/ 99 w 235"/>
                  <a:gd name="T57" fmla="*/ 0 h 229"/>
                  <a:gd name="T58" fmla="*/ 53 w 235"/>
                  <a:gd name="T59" fmla="*/ 20 h 229"/>
                  <a:gd name="T60" fmla="*/ 10 w 235"/>
                  <a:gd name="T61" fmla="*/ 78 h 229"/>
                  <a:gd name="T62" fmla="*/ 110 w 235"/>
                  <a:gd name="T63" fmla="*/ 229 h 229"/>
                  <a:gd name="T64" fmla="*/ 129 w 235"/>
                  <a:gd name="T65" fmla="*/ 227 h 229"/>
                  <a:gd name="T66" fmla="*/ 230 w 235"/>
                  <a:gd name="T67" fmla="*/ 147 h 229"/>
                  <a:gd name="T68" fmla="*/ 235 w 235"/>
                  <a:gd name="T69" fmla="*/ 127 h 229"/>
                  <a:gd name="T70" fmla="*/ 231 w 235"/>
                  <a:gd name="T71" fmla="*/ 125 h 229"/>
                  <a:gd name="T72" fmla="*/ 230 w 235"/>
                  <a:gd name="T73" fmla="*/ 125 h 229"/>
                  <a:gd name="T74" fmla="*/ 221 w 235"/>
                  <a:gd name="T75" fmla="*/ 121 h 229"/>
                  <a:gd name="T76" fmla="*/ 205 w 235"/>
                  <a:gd name="T77" fmla="*/ 131 h 229"/>
                  <a:gd name="T78" fmla="*/ 197 w 235"/>
                  <a:gd name="T79" fmla="*/ 155 h 229"/>
                  <a:gd name="T80" fmla="*/ 178 w 235"/>
                  <a:gd name="T81" fmla="*/ 168 h 229"/>
                  <a:gd name="T82" fmla="*/ 166 w 235"/>
                  <a:gd name="T83" fmla="*/ 163 h 229"/>
                  <a:gd name="T84" fmla="*/ 150 w 235"/>
                  <a:gd name="T85" fmla="*/ 164 h 229"/>
                  <a:gd name="T86" fmla="*/ 131 w 235"/>
                  <a:gd name="T87" fmla="*/ 167 h 229"/>
                  <a:gd name="T88" fmla="*/ 102 w 235"/>
                  <a:gd name="T89" fmla="*/ 173 h 229"/>
                  <a:gd name="T90" fmla="*/ 96 w 235"/>
                  <a:gd name="T91" fmla="*/ 145 h 229"/>
                  <a:gd name="T92" fmla="*/ 74 w 235"/>
                  <a:gd name="T93" fmla="*/ 146 h 229"/>
                  <a:gd name="T94" fmla="*/ 57 w 235"/>
                  <a:gd name="T95" fmla="*/ 117 h 229"/>
                  <a:gd name="T96" fmla="*/ 55 w 235"/>
                  <a:gd name="T97" fmla="*/ 80 h 229"/>
                  <a:gd name="T98" fmla="*/ 68 w 235"/>
                  <a:gd name="T99" fmla="*/ 50 h 229"/>
                  <a:gd name="T100" fmla="*/ 85 w 235"/>
                  <a:gd name="T101" fmla="*/ 27 h 229"/>
                  <a:gd name="T102" fmla="*/ 97 w 235"/>
                  <a:gd name="T103" fmla="*/ 23 h 229"/>
                  <a:gd name="T104" fmla="*/ 100 w 235"/>
                  <a:gd name="T105" fmla="*/ 0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35" h="229">
                    <a:moveTo>
                      <a:pt x="135" y="186"/>
                    </a:moveTo>
                    <a:cubicBezTo>
                      <a:pt x="126" y="185"/>
                      <a:pt x="116" y="183"/>
                      <a:pt x="106" y="178"/>
                    </a:cubicBezTo>
                    <a:cubicBezTo>
                      <a:pt x="111" y="175"/>
                      <a:pt x="118" y="171"/>
                      <a:pt x="123" y="171"/>
                    </a:cubicBezTo>
                    <a:cubicBezTo>
                      <a:pt x="125" y="171"/>
                      <a:pt x="128" y="172"/>
                      <a:pt x="129" y="174"/>
                    </a:cubicBezTo>
                    <a:cubicBezTo>
                      <a:pt x="131" y="176"/>
                      <a:pt x="134" y="180"/>
                      <a:pt x="136" y="183"/>
                    </a:cubicBezTo>
                    <a:cubicBezTo>
                      <a:pt x="135" y="184"/>
                      <a:pt x="135" y="185"/>
                      <a:pt x="135" y="186"/>
                    </a:cubicBezTo>
                    <a:moveTo>
                      <a:pt x="156" y="170"/>
                    </a:moveTo>
                    <a:cubicBezTo>
                      <a:pt x="157" y="170"/>
                      <a:pt x="158" y="170"/>
                      <a:pt x="160" y="169"/>
                    </a:cubicBezTo>
                    <a:cubicBezTo>
                      <a:pt x="165" y="170"/>
                      <a:pt x="169" y="172"/>
                      <a:pt x="172" y="177"/>
                    </a:cubicBezTo>
                    <a:cubicBezTo>
                      <a:pt x="173" y="178"/>
                      <a:pt x="174" y="180"/>
                      <a:pt x="175" y="181"/>
                    </a:cubicBezTo>
                    <a:cubicBezTo>
                      <a:pt x="166" y="185"/>
                      <a:pt x="156" y="187"/>
                      <a:pt x="145" y="187"/>
                    </a:cubicBezTo>
                    <a:cubicBezTo>
                      <a:pt x="144" y="187"/>
                      <a:pt x="143" y="187"/>
                      <a:pt x="142" y="187"/>
                    </a:cubicBezTo>
                    <a:cubicBezTo>
                      <a:pt x="142" y="186"/>
                      <a:pt x="142" y="184"/>
                      <a:pt x="142" y="183"/>
                    </a:cubicBezTo>
                    <a:cubicBezTo>
                      <a:pt x="144" y="177"/>
                      <a:pt x="150" y="170"/>
                      <a:pt x="155" y="170"/>
                    </a:cubicBezTo>
                    <a:cubicBezTo>
                      <a:pt x="155" y="170"/>
                      <a:pt x="156" y="170"/>
                      <a:pt x="156" y="170"/>
                    </a:cubicBezTo>
                    <a:moveTo>
                      <a:pt x="184" y="178"/>
                    </a:moveTo>
                    <a:cubicBezTo>
                      <a:pt x="184" y="173"/>
                      <a:pt x="184" y="170"/>
                      <a:pt x="188" y="166"/>
                    </a:cubicBezTo>
                    <a:cubicBezTo>
                      <a:pt x="192" y="163"/>
                      <a:pt x="195" y="162"/>
                      <a:pt x="198" y="162"/>
                    </a:cubicBezTo>
                    <a:cubicBezTo>
                      <a:pt x="200" y="162"/>
                      <a:pt x="202" y="162"/>
                      <a:pt x="205" y="163"/>
                    </a:cubicBezTo>
                    <a:cubicBezTo>
                      <a:pt x="198" y="169"/>
                      <a:pt x="191" y="174"/>
                      <a:pt x="184" y="178"/>
                    </a:cubicBezTo>
                    <a:moveTo>
                      <a:pt x="96" y="173"/>
                    </a:moveTo>
                    <a:cubicBezTo>
                      <a:pt x="90" y="169"/>
                      <a:pt x="83" y="164"/>
                      <a:pt x="76" y="159"/>
                    </a:cubicBezTo>
                    <a:cubicBezTo>
                      <a:pt x="74" y="157"/>
                      <a:pt x="73" y="156"/>
                      <a:pt x="71" y="154"/>
                    </a:cubicBezTo>
                    <a:cubicBezTo>
                      <a:pt x="76" y="152"/>
                      <a:pt x="81" y="150"/>
                      <a:pt x="86" y="150"/>
                    </a:cubicBezTo>
                    <a:cubicBezTo>
                      <a:pt x="94" y="150"/>
                      <a:pt x="100" y="155"/>
                      <a:pt x="98" y="167"/>
                    </a:cubicBezTo>
                    <a:cubicBezTo>
                      <a:pt x="97" y="169"/>
                      <a:pt x="97" y="171"/>
                      <a:pt x="96" y="173"/>
                    </a:cubicBezTo>
                    <a:moveTo>
                      <a:pt x="215" y="130"/>
                    </a:moveTo>
                    <a:cubicBezTo>
                      <a:pt x="216" y="130"/>
                      <a:pt x="217" y="129"/>
                      <a:pt x="218" y="129"/>
                    </a:cubicBezTo>
                    <a:cubicBezTo>
                      <a:pt x="219" y="128"/>
                      <a:pt x="220" y="127"/>
                      <a:pt x="221" y="127"/>
                    </a:cubicBezTo>
                    <a:cubicBezTo>
                      <a:pt x="223" y="127"/>
                      <a:pt x="224" y="128"/>
                      <a:pt x="226" y="129"/>
                    </a:cubicBezTo>
                    <a:cubicBezTo>
                      <a:pt x="226" y="130"/>
                      <a:pt x="226" y="131"/>
                      <a:pt x="227" y="132"/>
                    </a:cubicBezTo>
                    <a:cubicBezTo>
                      <a:pt x="226" y="135"/>
                      <a:pt x="225" y="137"/>
                      <a:pt x="223" y="140"/>
                    </a:cubicBezTo>
                    <a:cubicBezTo>
                      <a:pt x="220" y="146"/>
                      <a:pt x="216" y="152"/>
                      <a:pt x="211" y="157"/>
                    </a:cubicBezTo>
                    <a:cubicBezTo>
                      <a:pt x="209" y="153"/>
                      <a:pt x="208" y="148"/>
                      <a:pt x="208" y="143"/>
                    </a:cubicBezTo>
                    <a:cubicBezTo>
                      <a:pt x="208" y="136"/>
                      <a:pt x="210" y="133"/>
                      <a:pt x="215" y="130"/>
                    </a:cubicBezTo>
                    <a:moveTo>
                      <a:pt x="65" y="149"/>
                    </a:moveTo>
                    <a:cubicBezTo>
                      <a:pt x="58" y="140"/>
                      <a:pt x="53" y="132"/>
                      <a:pt x="49" y="123"/>
                    </a:cubicBezTo>
                    <a:cubicBezTo>
                      <a:pt x="57" y="123"/>
                      <a:pt x="67" y="124"/>
                      <a:pt x="70" y="133"/>
                    </a:cubicBezTo>
                    <a:cubicBezTo>
                      <a:pt x="71" y="138"/>
                      <a:pt x="69" y="144"/>
                      <a:pt x="65" y="149"/>
                    </a:cubicBezTo>
                    <a:moveTo>
                      <a:pt x="47" y="116"/>
                    </a:moveTo>
                    <a:cubicBezTo>
                      <a:pt x="44" y="105"/>
                      <a:pt x="44" y="93"/>
                      <a:pt x="46" y="82"/>
                    </a:cubicBezTo>
                    <a:cubicBezTo>
                      <a:pt x="52" y="84"/>
                      <a:pt x="58" y="92"/>
                      <a:pt x="59" y="99"/>
                    </a:cubicBezTo>
                    <a:cubicBezTo>
                      <a:pt x="59" y="102"/>
                      <a:pt x="53" y="115"/>
                      <a:pt x="47" y="116"/>
                    </a:cubicBezTo>
                    <a:moveTo>
                      <a:pt x="47" y="75"/>
                    </a:moveTo>
                    <a:cubicBezTo>
                      <a:pt x="49" y="65"/>
                      <a:pt x="53" y="56"/>
                      <a:pt x="59" y="47"/>
                    </a:cubicBezTo>
                    <a:cubicBezTo>
                      <a:pt x="62" y="51"/>
                      <a:pt x="64" y="56"/>
                      <a:pt x="62" y="61"/>
                    </a:cubicBezTo>
                    <a:cubicBezTo>
                      <a:pt x="59" y="71"/>
                      <a:pt x="55" y="75"/>
                      <a:pt x="47" y="75"/>
                    </a:cubicBezTo>
                    <a:moveTo>
                      <a:pt x="67" y="42"/>
                    </a:moveTo>
                    <a:cubicBezTo>
                      <a:pt x="65" y="42"/>
                      <a:pt x="64" y="42"/>
                      <a:pt x="62" y="41"/>
                    </a:cubicBezTo>
                    <a:cubicBezTo>
                      <a:pt x="67" y="34"/>
                      <a:pt x="72" y="28"/>
                      <a:pt x="78" y="22"/>
                    </a:cubicBezTo>
                    <a:cubicBezTo>
                      <a:pt x="79" y="27"/>
                      <a:pt x="79" y="32"/>
                      <a:pt x="76" y="36"/>
                    </a:cubicBezTo>
                    <a:cubicBezTo>
                      <a:pt x="73" y="40"/>
                      <a:pt x="70" y="42"/>
                      <a:pt x="67" y="42"/>
                    </a:cubicBezTo>
                    <a:moveTo>
                      <a:pt x="89" y="20"/>
                    </a:moveTo>
                    <a:cubicBezTo>
                      <a:pt x="87" y="20"/>
                      <a:pt x="85" y="19"/>
                      <a:pt x="83" y="17"/>
                    </a:cubicBezTo>
                    <a:cubicBezTo>
                      <a:pt x="88" y="13"/>
                      <a:pt x="93" y="10"/>
                      <a:pt x="98" y="7"/>
                    </a:cubicBezTo>
                    <a:cubicBezTo>
                      <a:pt x="98" y="11"/>
                      <a:pt x="95" y="16"/>
                      <a:pt x="93" y="18"/>
                    </a:cubicBezTo>
                    <a:cubicBezTo>
                      <a:pt x="92" y="19"/>
                      <a:pt x="90" y="20"/>
                      <a:pt x="89" y="20"/>
                    </a:cubicBezTo>
                    <a:moveTo>
                      <a:pt x="99" y="0"/>
                    </a:moveTo>
                    <a:cubicBezTo>
                      <a:pt x="99" y="0"/>
                      <a:pt x="98" y="0"/>
                      <a:pt x="98" y="0"/>
                    </a:cubicBezTo>
                    <a:cubicBezTo>
                      <a:pt x="93" y="2"/>
                      <a:pt x="74" y="5"/>
                      <a:pt x="53" y="20"/>
                    </a:cubicBezTo>
                    <a:cubicBezTo>
                      <a:pt x="40" y="31"/>
                      <a:pt x="25" y="46"/>
                      <a:pt x="13" y="71"/>
                    </a:cubicBezTo>
                    <a:cubicBezTo>
                      <a:pt x="12" y="73"/>
                      <a:pt x="11" y="76"/>
                      <a:pt x="10" y="78"/>
                    </a:cubicBezTo>
                    <a:cubicBezTo>
                      <a:pt x="0" y="107"/>
                      <a:pt x="3" y="147"/>
                      <a:pt x="29" y="183"/>
                    </a:cubicBezTo>
                    <a:cubicBezTo>
                      <a:pt x="52" y="215"/>
                      <a:pt x="87" y="229"/>
                      <a:pt x="110" y="229"/>
                    </a:cubicBezTo>
                    <a:cubicBezTo>
                      <a:pt x="110" y="229"/>
                      <a:pt x="110" y="229"/>
                      <a:pt x="110" y="229"/>
                    </a:cubicBezTo>
                    <a:cubicBezTo>
                      <a:pt x="117" y="229"/>
                      <a:pt x="123" y="228"/>
                      <a:pt x="129" y="227"/>
                    </a:cubicBezTo>
                    <a:cubicBezTo>
                      <a:pt x="161" y="223"/>
                      <a:pt x="185" y="207"/>
                      <a:pt x="202" y="190"/>
                    </a:cubicBezTo>
                    <a:cubicBezTo>
                      <a:pt x="215" y="175"/>
                      <a:pt x="225" y="160"/>
                      <a:pt x="230" y="147"/>
                    </a:cubicBezTo>
                    <a:cubicBezTo>
                      <a:pt x="233" y="138"/>
                      <a:pt x="235" y="132"/>
                      <a:pt x="235" y="128"/>
                    </a:cubicBezTo>
                    <a:cubicBezTo>
                      <a:pt x="235" y="127"/>
                      <a:pt x="235" y="127"/>
                      <a:pt x="235" y="127"/>
                    </a:cubicBezTo>
                    <a:cubicBezTo>
                      <a:pt x="235" y="125"/>
                      <a:pt x="234" y="124"/>
                      <a:pt x="232" y="124"/>
                    </a:cubicBezTo>
                    <a:cubicBezTo>
                      <a:pt x="232" y="124"/>
                      <a:pt x="231" y="125"/>
                      <a:pt x="231" y="125"/>
                    </a:cubicBezTo>
                    <a:cubicBezTo>
                      <a:pt x="231" y="125"/>
                      <a:pt x="231" y="125"/>
                      <a:pt x="231" y="125"/>
                    </a:cubicBezTo>
                    <a:cubicBezTo>
                      <a:pt x="231" y="125"/>
                      <a:pt x="231" y="125"/>
                      <a:pt x="230" y="125"/>
                    </a:cubicBezTo>
                    <a:cubicBezTo>
                      <a:pt x="230" y="124"/>
                      <a:pt x="229" y="123"/>
                      <a:pt x="228" y="123"/>
                    </a:cubicBezTo>
                    <a:cubicBezTo>
                      <a:pt x="226" y="121"/>
                      <a:pt x="224" y="121"/>
                      <a:pt x="221" y="121"/>
                    </a:cubicBezTo>
                    <a:cubicBezTo>
                      <a:pt x="218" y="121"/>
                      <a:pt x="214" y="122"/>
                      <a:pt x="211" y="124"/>
                    </a:cubicBezTo>
                    <a:cubicBezTo>
                      <a:pt x="208" y="126"/>
                      <a:pt x="206" y="128"/>
                      <a:pt x="205" y="131"/>
                    </a:cubicBezTo>
                    <a:cubicBezTo>
                      <a:pt x="201" y="137"/>
                      <a:pt x="200" y="148"/>
                      <a:pt x="203" y="156"/>
                    </a:cubicBezTo>
                    <a:cubicBezTo>
                      <a:pt x="201" y="155"/>
                      <a:pt x="199" y="155"/>
                      <a:pt x="197" y="155"/>
                    </a:cubicBezTo>
                    <a:cubicBezTo>
                      <a:pt x="194" y="155"/>
                      <a:pt x="190" y="156"/>
                      <a:pt x="187" y="158"/>
                    </a:cubicBezTo>
                    <a:cubicBezTo>
                      <a:pt x="184" y="161"/>
                      <a:pt x="179" y="164"/>
                      <a:pt x="178" y="168"/>
                    </a:cubicBezTo>
                    <a:cubicBezTo>
                      <a:pt x="177" y="170"/>
                      <a:pt x="177" y="171"/>
                      <a:pt x="177" y="173"/>
                    </a:cubicBezTo>
                    <a:cubicBezTo>
                      <a:pt x="174" y="169"/>
                      <a:pt x="171" y="165"/>
                      <a:pt x="166" y="163"/>
                    </a:cubicBezTo>
                    <a:cubicBezTo>
                      <a:pt x="165" y="162"/>
                      <a:pt x="162" y="162"/>
                      <a:pt x="160" y="162"/>
                    </a:cubicBezTo>
                    <a:cubicBezTo>
                      <a:pt x="156" y="162"/>
                      <a:pt x="152" y="163"/>
                      <a:pt x="150" y="164"/>
                    </a:cubicBezTo>
                    <a:cubicBezTo>
                      <a:pt x="146" y="167"/>
                      <a:pt x="142" y="171"/>
                      <a:pt x="139" y="176"/>
                    </a:cubicBezTo>
                    <a:cubicBezTo>
                      <a:pt x="137" y="172"/>
                      <a:pt x="134" y="169"/>
                      <a:pt x="131" y="167"/>
                    </a:cubicBezTo>
                    <a:cubicBezTo>
                      <a:pt x="129" y="165"/>
                      <a:pt x="126" y="164"/>
                      <a:pt x="123" y="164"/>
                    </a:cubicBezTo>
                    <a:cubicBezTo>
                      <a:pt x="116" y="164"/>
                      <a:pt x="108" y="169"/>
                      <a:pt x="102" y="173"/>
                    </a:cubicBezTo>
                    <a:cubicBezTo>
                      <a:pt x="103" y="169"/>
                      <a:pt x="105" y="164"/>
                      <a:pt x="105" y="160"/>
                    </a:cubicBezTo>
                    <a:cubicBezTo>
                      <a:pt x="105" y="154"/>
                      <a:pt x="100" y="149"/>
                      <a:pt x="96" y="145"/>
                    </a:cubicBezTo>
                    <a:cubicBezTo>
                      <a:pt x="94" y="143"/>
                      <a:pt x="91" y="142"/>
                      <a:pt x="88" y="142"/>
                    </a:cubicBezTo>
                    <a:cubicBezTo>
                      <a:pt x="84" y="142"/>
                      <a:pt x="79" y="144"/>
                      <a:pt x="74" y="146"/>
                    </a:cubicBezTo>
                    <a:cubicBezTo>
                      <a:pt x="77" y="140"/>
                      <a:pt x="77" y="134"/>
                      <a:pt x="75" y="128"/>
                    </a:cubicBezTo>
                    <a:cubicBezTo>
                      <a:pt x="71" y="121"/>
                      <a:pt x="64" y="118"/>
                      <a:pt x="57" y="117"/>
                    </a:cubicBezTo>
                    <a:cubicBezTo>
                      <a:pt x="61" y="112"/>
                      <a:pt x="65" y="106"/>
                      <a:pt x="66" y="102"/>
                    </a:cubicBezTo>
                    <a:cubicBezTo>
                      <a:pt x="68" y="94"/>
                      <a:pt x="62" y="85"/>
                      <a:pt x="55" y="80"/>
                    </a:cubicBezTo>
                    <a:cubicBezTo>
                      <a:pt x="60" y="78"/>
                      <a:pt x="64" y="73"/>
                      <a:pt x="68" y="66"/>
                    </a:cubicBezTo>
                    <a:cubicBezTo>
                      <a:pt x="70" y="60"/>
                      <a:pt x="70" y="55"/>
                      <a:pt x="68" y="50"/>
                    </a:cubicBezTo>
                    <a:cubicBezTo>
                      <a:pt x="71" y="49"/>
                      <a:pt x="74" y="48"/>
                      <a:pt x="77" y="44"/>
                    </a:cubicBezTo>
                    <a:cubicBezTo>
                      <a:pt x="82" y="39"/>
                      <a:pt x="85" y="33"/>
                      <a:pt x="85" y="27"/>
                    </a:cubicBezTo>
                    <a:cubicBezTo>
                      <a:pt x="86" y="28"/>
                      <a:pt x="87" y="28"/>
                      <a:pt x="88" y="28"/>
                    </a:cubicBezTo>
                    <a:cubicBezTo>
                      <a:pt x="91" y="28"/>
                      <a:pt x="94" y="27"/>
                      <a:pt x="97" y="23"/>
                    </a:cubicBezTo>
                    <a:cubicBezTo>
                      <a:pt x="99" y="21"/>
                      <a:pt x="101" y="19"/>
                      <a:pt x="102" y="17"/>
                    </a:cubicBezTo>
                    <a:cubicBezTo>
                      <a:pt x="101" y="11"/>
                      <a:pt x="100" y="6"/>
                      <a:pt x="100" y="0"/>
                    </a:cubicBezTo>
                    <a:cubicBezTo>
                      <a:pt x="100" y="0"/>
                      <a:pt x="100" y="0"/>
                      <a:pt x="9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888"/>
              <p:cNvSpPr>
                <a:spLocks noEditPoints="1"/>
              </p:cNvSpPr>
              <p:nvPr/>
            </p:nvSpPr>
            <p:spPr bwMode="auto">
              <a:xfrm>
                <a:off x="2355" y="3889"/>
                <a:ext cx="111" cy="103"/>
              </a:xfrm>
              <a:custGeom>
                <a:avLst/>
                <a:gdLst>
                  <a:gd name="T0" fmla="*/ 185 w 224"/>
                  <a:gd name="T1" fmla="*/ 177 h 209"/>
                  <a:gd name="T2" fmla="*/ 191 w 224"/>
                  <a:gd name="T3" fmla="*/ 194 h 209"/>
                  <a:gd name="T4" fmla="*/ 187 w 224"/>
                  <a:gd name="T5" fmla="*/ 199 h 209"/>
                  <a:gd name="T6" fmla="*/ 180 w 224"/>
                  <a:gd name="T7" fmla="*/ 193 h 209"/>
                  <a:gd name="T8" fmla="*/ 199 w 224"/>
                  <a:gd name="T9" fmla="*/ 162 h 209"/>
                  <a:gd name="T10" fmla="*/ 198 w 224"/>
                  <a:gd name="T11" fmla="*/ 135 h 209"/>
                  <a:gd name="T12" fmla="*/ 17 w 224"/>
                  <a:gd name="T13" fmla="*/ 135 h 209"/>
                  <a:gd name="T14" fmla="*/ 26 w 224"/>
                  <a:gd name="T15" fmla="*/ 125 h 209"/>
                  <a:gd name="T16" fmla="*/ 189 w 224"/>
                  <a:gd name="T17" fmla="*/ 126 h 209"/>
                  <a:gd name="T18" fmla="*/ 176 w 224"/>
                  <a:gd name="T19" fmla="*/ 116 h 209"/>
                  <a:gd name="T20" fmla="*/ 181 w 224"/>
                  <a:gd name="T21" fmla="*/ 95 h 209"/>
                  <a:gd name="T22" fmla="*/ 190 w 224"/>
                  <a:gd name="T23" fmla="*/ 126 h 209"/>
                  <a:gd name="T24" fmla="*/ 27 w 224"/>
                  <a:gd name="T25" fmla="*/ 104 h 209"/>
                  <a:gd name="T26" fmla="*/ 40 w 224"/>
                  <a:gd name="T27" fmla="*/ 77 h 209"/>
                  <a:gd name="T28" fmla="*/ 27 w 224"/>
                  <a:gd name="T29" fmla="*/ 104 h 209"/>
                  <a:gd name="T30" fmla="*/ 163 w 224"/>
                  <a:gd name="T31" fmla="*/ 91 h 209"/>
                  <a:gd name="T32" fmla="*/ 176 w 224"/>
                  <a:gd name="T33" fmla="*/ 89 h 209"/>
                  <a:gd name="T34" fmla="*/ 170 w 224"/>
                  <a:gd name="T35" fmla="*/ 91 h 209"/>
                  <a:gd name="T36" fmla="*/ 44 w 224"/>
                  <a:gd name="T37" fmla="*/ 72 h 209"/>
                  <a:gd name="T38" fmla="*/ 65 w 224"/>
                  <a:gd name="T39" fmla="*/ 74 h 209"/>
                  <a:gd name="T40" fmla="*/ 130 w 224"/>
                  <a:gd name="T41" fmla="*/ 74 h 209"/>
                  <a:gd name="T42" fmla="*/ 121 w 224"/>
                  <a:gd name="T43" fmla="*/ 54 h 209"/>
                  <a:gd name="T44" fmla="*/ 140 w 224"/>
                  <a:gd name="T45" fmla="*/ 68 h 209"/>
                  <a:gd name="T46" fmla="*/ 94 w 224"/>
                  <a:gd name="T47" fmla="*/ 64 h 209"/>
                  <a:gd name="T48" fmla="*/ 95 w 224"/>
                  <a:gd name="T49" fmla="*/ 50 h 209"/>
                  <a:gd name="T50" fmla="*/ 97 w 224"/>
                  <a:gd name="T51" fmla="*/ 63 h 209"/>
                  <a:gd name="T52" fmla="*/ 100 w 224"/>
                  <a:gd name="T53" fmla="*/ 0 h 209"/>
                  <a:gd name="T54" fmla="*/ 24 w 224"/>
                  <a:gd name="T55" fmla="*/ 40 h 209"/>
                  <a:gd name="T56" fmla="*/ 17 w 224"/>
                  <a:gd name="T57" fmla="*/ 51 h 209"/>
                  <a:gd name="T58" fmla="*/ 6 w 224"/>
                  <a:gd name="T59" fmla="*/ 79 h 209"/>
                  <a:gd name="T60" fmla="*/ 3 w 224"/>
                  <a:gd name="T61" fmla="*/ 95 h 209"/>
                  <a:gd name="T62" fmla="*/ 11 w 224"/>
                  <a:gd name="T63" fmla="*/ 164 h 209"/>
                  <a:gd name="T64" fmla="*/ 16 w 224"/>
                  <a:gd name="T65" fmla="*/ 142 h 209"/>
                  <a:gd name="T66" fmla="*/ 19 w 224"/>
                  <a:gd name="T67" fmla="*/ 158 h 209"/>
                  <a:gd name="T68" fmla="*/ 29 w 224"/>
                  <a:gd name="T69" fmla="*/ 151 h 209"/>
                  <a:gd name="T70" fmla="*/ 34 w 224"/>
                  <a:gd name="T71" fmla="*/ 121 h 209"/>
                  <a:gd name="T72" fmla="*/ 45 w 224"/>
                  <a:gd name="T73" fmla="*/ 100 h 209"/>
                  <a:gd name="T74" fmla="*/ 58 w 224"/>
                  <a:gd name="T75" fmla="*/ 83 h 209"/>
                  <a:gd name="T76" fmla="*/ 78 w 224"/>
                  <a:gd name="T77" fmla="*/ 62 h 209"/>
                  <a:gd name="T78" fmla="*/ 96 w 224"/>
                  <a:gd name="T79" fmla="*/ 70 h 209"/>
                  <a:gd name="T80" fmla="*/ 122 w 224"/>
                  <a:gd name="T81" fmla="*/ 79 h 209"/>
                  <a:gd name="T82" fmla="*/ 139 w 224"/>
                  <a:gd name="T83" fmla="*/ 78 h 209"/>
                  <a:gd name="T84" fmla="*/ 159 w 224"/>
                  <a:gd name="T85" fmla="*/ 97 h 209"/>
                  <a:gd name="T86" fmla="*/ 170 w 224"/>
                  <a:gd name="T87" fmla="*/ 98 h 209"/>
                  <a:gd name="T88" fmla="*/ 176 w 224"/>
                  <a:gd name="T89" fmla="*/ 129 h 209"/>
                  <a:gd name="T90" fmla="*/ 187 w 224"/>
                  <a:gd name="T91" fmla="*/ 136 h 209"/>
                  <a:gd name="T92" fmla="*/ 192 w 224"/>
                  <a:gd name="T93" fmla="*/ 165 h 209"/>
                  <a:gd name="T94" fmla="*/ 173 w 224"/>
                  <a:gd name="T95" fmla="*/ 188 h 209"/>
                  <a:gd name="T96" fmla="*/ 182 w 224"/>
                  <a:gd name="T97" fmla="*/ 206 h 209"/>
                  <a:gd name="T98" fmla="*/ 187 w 224"/>
                  <a:gd name="T99" fmla="*/ 209 h 209"/>
                  <a:gd name="T100" fmla="*/ 199 w 224"/>
                  <a:gd name="T101" fmla="*/ 197 h 209"/>
                  <a:gd name="T102" fmla="*/ 203 w 224"/>
                  <a:gd name="T103" fmla="*/ 172 h 209"/>
                  <a:gd name="T104" fmla="*/ 214 w 224"/>
                  <a:gd name="T105" fmla="*/ 163 h 209"/>
                  <a:gd name="T106" fmla="*/ 191 w 224"/>
                  <a:gd name="T107" fmla="*/ 55 h 209"/>
                  <a:gd name="T108" fmla="*/ 183 w 224"/>
                  <a:gd name="T109" fmla="*/ 45 h 209"/>
                  <a:gd name="T110" fmla="*/ 146 w 224"/>
                  <a:gd name="T111" fmla="*/ 6 h 209"/>
                  <a:gd name="T112" fmla="*/ 132 w 224"/>
                  <a:gd name="T113" fmla="*/ 7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24" h="209">
                    <a:moveTo>
                      <a:pt x="180" y="190"/>
                    </a:moveTo>
                    <a:cubicBezTo>
                      <a:pt x="179" y="185"/>
                      <a:pt x="180" y="180"/>
                      <a:pt x="185" y="177"/>
                    </a:cubicBezTo>
                    <a:cubicBezTo>
                      <a:pt x="189" y="174"/>
                      <a:pt x="194" y="171"/>
                      <a:pt x="198" y="170"/>
                    </a:cubicBezTo>
                    <a:cubicBezTo>
                      <a:pt x="197" y="179"/>
                      <a:pt x="194" y="187"/>
                      <a:pt x="191" y="194"/>
                    </a:cubicBezTo>
                    <a:cubicBezTo>
                      <a:pt x="190" y="196"/>
                      <a:pt x="189" y="198"/>
                      <a:pt x="188" y="199"/>
                    </a:cubicBezTo>
                    <a:cubicBezTo>
                      <a:pt x="187" y="199"/>
                      <a:pt x="187" y="199"/>
                      <a:pt x="187" y="199"/>
                    </a:cubicBezTo>
                    <a:cubicBezTo>
                      <a:pt x="186" y="199"/>
                      <a:pt x="186" y="199"/>
                      <a:pt x="185" y="200"/>
                    </a:cubicBezTo>
                    <a:cubicBezTo>
                      <a:pt x="182" y="198"/>
                      <a:pt x="180" y="196"/>
                      <a:pt x="180" y="193"/>
                    </a:cubicBezTo>
                    <a:cubicBezTo>
                      <a:pt x="180" y="192"/>
                      <a:pt x="180" y="191"/>
                      <a:pt x="180" y="190"/>
                    </a:cubicBezTo>
                    <a:moveTo>
                      <a:pt x="199" y="162"/>
                    </a:moveTo>
                    <a:cubicBezTo>
                      <a:pt x="194" y="158"/>
                      <a:pt x="191" y="154"/>
                      <a:pt x="191" y="147"/>
                    </a:cubicBezTo>
                    <a:cubicBezTo>
                      <a:pt x="192" y="140"/>
                      <a:pt x="194" y="138"/>
                      <a:pt x="198" y="135"/>
                    </a:cubicBezTo>
                    <a:cubicBezTo>
                      <a:pt x="200" y="144"/>
                      <a:pt x="200" y="153"/>
                      <a:pt x="199" y="162"/>
                    </a:cubicBezTo>
                    <a:moveTo>
                      <a:pt x="17" y="135"/>
                    </a:moveTo>
                    <a:cubicBezTo>
                      <a:pt x="18" y="127"/>
                      <a:pt x="19" y="118"/>
                      <a:pt x="22" y="111"/>
                    </a:cubicBezTo>
                    <a:cubicBezTo>
                      <a:pt x="28" y="113"/>
                      <a:pt x="28" y="119"/>
                      <a:pt x="26" y="125"/>
                    </a:cubicBezTo>
                    <a:cubicBezTo>
                      <a:pt x="25" y="130"/>
                      <a:pt x="21" y="133"/>
                      <a:pt x="17" y="135"/>
                    </a:cubicBezTo>
                    <a:moveTo>
                      <a:pt x="189" y="126"/>
                    </a:moveTo>
                    <a:cubicBezTo>
                      <a:pt x="185" y="126"/>
                      <a:pt x="181" y="124"/>
                      <a:pt x="178" y="120"/>
                    </a:cubicBezTo>
                    <a:cubicBezTo>
                      <a:pt x="177" y="118"/>
                      <a:pt x="177" y="117"/>
                      <a:pt x="176" y="116"/>
                    </a:cubicBezTo>
                    <a:cubicBezTo>
                      <a:pt x="173" y="112"/>
                      <a:pt x="174" y="102"/>
                      <a:pt x="178" y="96"/>
                    </a:cubicBezTo>
                    <a:cubicBezTo>
                      <a:pt x="179" y="96"/>
                      <a:pt x="180" y="95"/>
                      <a:pt x="181" y="95"/>
                    </a:cubicBezTo>
                    <a:cubicBezTo>
                      <a:pt x="188" y="105"/>
                      <a:pt x="193" y="115"/>
                      <a:pt x="196" y="126"/>
                    </a:cubicBezTo>
                    <a:cubicBezTo>
                      <a:pt x="194" y="126"/>
                      <a:pt x="192" y="126"/>
                      <a:pt x="190" y="126"/>
                    </a:cubicBezTo>
                    <a:cubicBezTo>
                      <a:pt x="190" y="126"/>
                      <a:pt x="190" y="126"/>
                      <a:pt x="189" y="126"/>
                    </a:cubicBezTo>
                    <a:moveTo>
                      <a:pt x="27" y="104"/>
                    </a:moveTo>
                    <a:cubicBezTo>
                      <a:pt x="26" y="104"/>
                      <a:pt x="26" y="104"/>
                      <a:pt x="25" y="104"/>
                    </a:cubicBezTo>
                    <a:cubicBezTo>
                      <a:pt x="28" y="94"/>
                      <a:pt x="33" y="85"/>
                      <a:pt x="40" y="77"/>
                    </a:cubicBezTo>
                    <a:cubicBezTo>
                      <a:pt x="44" y="84"/>
                      <a:pt x="43" y="90"/>
                      <a:pt x="38" y="98"/>
                    </a:cubicBezTo>
                    <a:cubicBezTo>
                      <a:pt x="35" y="103"/>
                      <a:pt x="31" y="104"/>
                      <a:pt x="27" y="104"/>
                    </a:cubicBezTo>
                    <a:moveTo>
                      <a:pt x="170" y="91"/>
                    </a:moveTo>
                    <a:cubicBezTo>
                      <a:pt x="167" y="91"/>
                      <a:pt x="165" y="91"/>
                      <a:pt x="163" y="91"/>
                    </a:cubicBezTo>
                    <a:cubicBezTo>
                      <a:pt x="156" y="90"/>
                      <a:pt x="154" y="78"/>
                      <a:pt x="154" y="69"/>
                    </a:cubicBezTo>
                    <a:cubicBezTo>
                      <a:pt x="163" y="75"/>
                      <a:pt x="170" y="81"/>
                      <a:pt x="176" y="89"/>
                    </a:cubicBezTo>
                    <a:cubicBezTo>
                      <a:pt x="176" y="89"/>
                      <a:pt x="175" y="90"/>
                      <a:pt x="174" y="91"/>
                    </a:cubicBezTo>
                    <a:cubicBezTo>
                      <a:pt x="173" y="91"/>
                      <a:pt x="171" y="91"/>
                      <a:pt x="170" y="91"/>
                    </a:cubicBezTo>
                    <a:moveTo>
                      <a:pt x="57" y="76"/>
                    </a:moveTo>
                    <a:cubicBezTo>
                      <a:pt x="52" y="76"/>
                      <a:pt x="48" y="75"/>
                      <a:pt x="44" y="72"/>
                    </a:cubicBezTo>
                    <a:cubicBezTo>
                      <a:pt x="52" y="64"/>
                      <a:pt x="61" y="58"/>
                      <a:pt x="71" y="54"/>
                    </a:cubicBezTo>
                    <a:cubicBezTo>
                      <a:pt x="74" y="59"/>
                      <a:pt x="67" y="73"/>
                      <a:pt x="65" y="74"/>
                    </a:cubicBezTo>
                    <a:cubicBezTo>
                      <a:pt x="63" y="76"/>
                      <a:pt x="60" y="76"/>
                      <a:pt x="57" y="76"/>
                    </a:cubicBezTo>
                    <a:moveTo>
                      <a:pt x="130" y="74"/>
                    </a:moveTo>
                    <a:cubicBezTo>
                      <a:pt x="122" y="74"/>
                      <a:pt x="116" y="62"/>
                      <a:pt x="115" y="52"/>
                    </a:cubicBezTo>
                    <a:cubicBezTo>
                      <a:pt x="117" y="53"/>
                      <a:pt x="119" y="53"/>
                      <a:pt x="121" y="54"/>
                    </a:cubicBezTo>
                    <a:cubicBezTo>
                      <a:pt x="129" y="56"/>
                      <a:pt x="137" y="59"/>
                      <a:pt x="144" y="63"/>
                    </a:cubicBezTo>
                    <a:cubicBezTo>
                      <a:pt x="142" y="65"/>
                      <a:pt x="141" y="67"/>
                      <a:pt x="140" y="68"/>
                    </a:cubicBezTo>
                    <a:cubicBezTo>
                      <a:pt x="136" y="72"/>
                      <a:pt x="133" y="74"/>
                      <a:pt x="130" y="74"/>
                    </a:cubicBezTo>
                    <a:moveTo>
                      <a:pt x="94" y="64"/>
                    </a:moveTo>
                    <a:cubicBezTo>
                      <a:pt x="88" y="64"/>
                      <a:pt x="82" y="57"/>
                      <a:pt x="78" y="52"/>
                    </a:cubicBezTo>
                    <a:cubicBezTo>
                      <a:pt x="83" y="50"/>
                      <a:pt x="89" y="50"/>
                      <a:pt x="95" y="50"/>
                    </a:cubicBezTo>
                    <a:cubicBezTo>
                      <a:pt x="99" y="50"/>
                      <a:pt x="103" y="50"/>
                      <a:pt x="107" y="51"/>
                    </a:cubicBezTo>
                    <a:cubicBezTo>
                      <a:pt x="106" y="56"/>
                      <a:pt x="102" y="61"/>
                      <a:pt x="97" y="63"/>
                    </a:cubicBezTo>
                    <a:cubicBezTo>
                      <a:pt x="96" y="64"/>
                      <a:pt x="95" y="64"/>
                      <a:pt x="94" y="64"/>
                    </a:cubicBezTo>
                    <a:moveTo>
                      <a:pt x="100" y="0"/>
                    </a:moveTo>
                    <a:cubicBezTo>
                      <a:pt x="79" y="1"/>
                      <a:pt x="62" y="7"/>
                      <a:pt x="47" y="17"/>
                    </a:cubicBezTo>
                    <a:cubicBezTo>
                      <a:pt x="38" y="23"/>
                      <a:pt x="30" y="31"/>
                      <a:pt x="24" y="40"/>
                    </a:cubicBezTo>
                    <a:cubicBezTo>
                      <a:pt x="22" y="42"/>
                      <a:pt x="20" y="45"/>
                      <a:pt x="19" y="47"/>
                    </a:cubicBezTo>
                    <a:cubicBezTo>
                      <a:pt x="18" y="49"/>
                      <a:pt x="18" y="50"/>
                      <a:pt x="17" y="51"/>
                    </a:cubicBezTo>
                    <a:cubicBezTo>
                      <a:pt x="16" y="52"/>
                      <a:pt x="16" y="54"/>
                      <a:pt x="15" y="55"/>
                    </a:cubicBezTo>
                    <a:cubicBezTo>
                      <a:pt x="11" y="63"/>
                      <a:pt x="8" y="71"/>
                      <a:pt x="6" y="79"/>
                    </a:cubicBezTo>
                    <a:cubicBezTo>
                      <a:pt x="5" y="81"/>
                      <a:pt x="5" y="84"/>
                      <a:pt x="4" y="86"/>
                    </a:cubicBezTo>
                    <a:cubicBezTo>
                      <a:pt x="4" y="89"/>
                      <a:pt x="3" y="92"/>
                      <a:pt x="3" y="95"/>
                    </a:cubicBezTo>
                    <a:cubicBezTo>
                      <a:pt x="0" y="111"/>
                      <a:pt x="1" y="125"/>
                      <a:pt x="3" y="136"/>
                    </a:cubicBezTo>
                    <a:cubicBezTo>
                      <a:pt x="5" y="150"/>
                      <a:pt x="9" y="160"/>
                      <a:pt x="11" y="164"/>
                    </a:cubicBezTo>
                    <a:cubicBezTo>
                      <a:pt x="13" y="163"/>
                      <a:pt x="15" y="161"/>
                      <a:pt x="17" y="160"/>
                    </a:cubicBezTo>
                    <a:cubicBezTo>
                      <a:pt x="16" y="154"/>
                      <a:pt x="16" y="149"/>
                      <a:pt x="16" y="142"/>
                    </a:cubicBezTo>
                    <a:cubicBezTo>
                      <a:pt x="20" y="143"/>
                      <a:pt x="23" y="145"/>
                      <a:pt x="22" y="150"/>
                    </a:cubicBezTo>
                    <a:cubicBezTo>
                      <a:pt x="22" y="152"/>
                      <a:pt x="21" y="155"/>
                      <a:pt x="19" y="158"/>
                    </a:cubicBezTo>
                    <a:cubicBezTo>
                      <a:pt x="22" y="156"/>
                      <a:pt x="25" y="154"/>
                      <a:pt x="28" y="153"/>
                    </a:cubicBezTo>
                    <a:cubicBezTo>
                      <a:pt x="28" y="152"/>
                      <a:pt x="29" y="152"/>
                      <a:pt x="29" y="151"/>
                    </a:cubicBezTo>
                    <a:cubicBezTo>
                      <a:pt x="30" y="143"/>
                      <a:pt x="28" y="140"/>
                      <a:pt x="25" y="138"/>
                    </a:cubicBezTo>
                    <a:cubicBezTo>
                      <a:pt x="29" y="134"/>
                      <a:pt x="32" y="129"/>
                      <a:pt x="34" y="121"/>
                    </a:cubicBezTo>
                    <a:cubicBezTo>
                      <a:pt x="34" y="117"/>
                      <a:pt x="34" y="113"/>
                      <a:pt x="32" y="110"/>
                    </a:cubicBezTo>
                    <a:cubicBezTo>
                      <a:pt x="37" y="109"/>
                      <a:pt x="42" y="106"/>
                      <a:pt x="45" y="100"/>
                    </a:cubicBezTo>
                    <a:cubicBezTo>
                      <a:pt x="48" y="93"/>
                      <a:pt x="49" y="87"/>
                      <a:pt x="48" y="81"/>
                    </a:cubicBezTo>
                    <a:cubicBezTo>
                      <a:pt x="51" y="83"/>
                      <a:pt x="55" y="83"/>
                      <a:pt x="58" y="83"/>
                    </a:cubicBezTo>
                    <a:cubicBezTo>
                      <a:pt x="63" y="83"/>
                      <a:pt x="68" y="82"/>
                      <a:pt x="71" y="78"/>
                    </a:cubicBezTo>
                    <a:cubicBezTo>
                      <a:pt x="74" y="75"/>
                      <a:pt x="77" y="68"/>
                      <a:pt x="78" y="62"/>
                    </a:cubicBezTo>
                    <a:cubicBezTo>
                      <a:pt x="82" y="67"/>
                      <a:pt x="88" y="71"/>
                      <a:pt x="94" y="71"/>
                    </a:cubicBezTo>
                    <a:cubicBezTo>
                      <a:pt x="95" y="71"/>
                      <a:pt x="96" y="71"/>
                      <a:pt x="96" y="70"/>
                    </a:cubicBezTo>
                    <a:cubicBezTo>
                      <a:pt x="103" y="69"/>
                      <a:pt x="107" y="65"/>
                      <a:pt x="110" y="60"/>
                    </a:cubicBezTo>
                    <a:cubicBezTo>
                      <a:pt x="112" y="68"/>
                      <a:pt x="116" y="77"/>
                      <a:pt x="122" y="79"/>
                    </a:cubicBezTo>
                    <a:cubicBezTo>
                      <a:pt x="125" y="79"/>
                      <a:pt x="128" y="80"/>
                      <a:pt x="131" y="80"/>
                    </a:cubicBezTo>
                    <a:cubicBezTo>
                      <a:pt x="134" y="80"/>
                      <a:pt x="137" y="79"/>
                      <a:pt x="139" y="78"/>
                    </a:cubicBezTo>
                    <a:cubicBezTo>
                      <a:pt x="141" y="76"/>
                      <a:pt x="144" y="71"/>
                      <a:pt x="147" y="68"/>
                    </a:cubicBezTo>
                    <a:cubicBezTo>
                      <a:pt x="147" y="79"/>
                      <a:pt x="149" y="93"/>
                      <a:pt x="159" y="97"/>
                    </a:cubicBezTo>
                    <a:cubicBezTo>
                      <a:pt x="162" y="98"/>
                      <a:pt x="165" y="98"/>
                      <a:pt x="168" y="98"/>
                    </a:cubicBezTo>
                    <a:cubicBezTo>
                      <a:pt x="169" y="98"/>
                      <a:pt x="170" y="98"/>
                      <a:pt x="170" y="98"/>
                    </a:cubicBezTo>
                    <a:cubicBezTo>
                      <a:pt x="169" y="104"/>
                      <a:pt x="168" y="109"/>
                      <a:pt x="168" y="114"/>
                    </a:cubicBezTo>
                    <a:cubicBezTo>
                      <a:pt x="168" y="118"/>
                      <a:pt x="173" y="127"/>
                      <a:pt x="176" y="129"/>
                    </a:cubicBezTo>
                    <a:cubicBezTo>
                      <a:pt x="181" y="132"/>
                      <a:pt x="186" y="132"/>
                      <a:pt x="190" y="132"/>
                    </a:cubicBezTo>
                    <a:cubicBezTo>
                      <a:pt x="189" y="133"/>
                      <a:pt x="188" y="134"/>
                      <a:pt x="187" y="136"/>
                    </a:cubicBezTo>
                    <a:cubicBezTo>
                      <a:pt x="185" y="139"/>
                      <a:pt x="185" y="146"/>
                      <a:pt x="185" y="150"/>
                    </a:cubicBezTo>
                    <a:cubicBezTo>
                      <a:pt x="185" y="157"/>
                      <a:pt x="188" y="161"/>
                      <a:pt x="192" y="165"/>
                    </a:cubicBezTo>
                    <a:cubicBezTo>
                      <a:pt x="185" y="167"/>
                      <a:pt x="177" y="174"/>
                      <a:pt x="174" y="181"/>
                    </a:cubicBezTo>
                    <a:cubicBezTo>
                      <a:pt x="173" y="183"/>
                      <a:pt x="173" y="186"/>
                      <a:pt x="173" y="188"/>
                    </a:cubicBezTo>
                    <a:cubicBezTo>
                      <a:pt x="172" y="193"/>
                      <a:pt x="174" y="199"/>
                      <a:pt x="177" y="202"/>
                    </a:cubicBezTo>
                    <a:cubicBezTo>
                      <a:pt x="178" y="204"/>
                      <a:pt x="180" y="205"/>
                      <a:pt x="182" y="206"/>
                    </a:cubicBezTo>
                    <a:cubicBezTo>
                      <a:pt x="183" y="206"/>
                      <a:pt x="184" y="206"/>
                      <a:pt x="185" y="207"/>
                    </a:cubicBezTo>
                    <a:cubicBezTo>
                      <a:pt x="185" y="208"/>
                      <a:pt x="186" y="209"/>
                      <a:pt x="187" y="209"/>
                    </a:cubicBezTo>
                    <a:cubicBezTo>
                      <a:pt x="188" y="209"/>
                      <a:pt x="189" y="209"/>
                      <a:pt x="189" y="209"/>
                    </a:cubicBezTo>
                    <a:cubicBezTo>
                      <a:pt x="192" y="207"/>
                      <a:pt x="195" y="203"/>
                      <a:pt x="199" y="197"/>
                    </a:cubicBezTo>
                    <a:cubicBezTo>
                      <a:pt x="202" y="191"/>
                      <a:pt x="206" y="184"/>
                      <a:pt x="210" y="175"/>
                    </a:cubicBezTo>
                    <a:cubicBezTo>
                      <a:pt x="208" y="174"/>
                      <a:pt x="205" y="173"/>
                      <a:pt x="203" y="172"/>
                    </a:cubicBezTo>
                    <a:cubicBezTo>
                      <a:pt x="205" y="168"/>
                      <a:pt x="206" y="164"/>
                      <a:pt x="207" y="160"/>
                    </a:cubicBezTo>
                    <a:cubicBezTo>
                      <a:pt x="209" y="161"/>
                      <a:pt x="211" y="162"/>
                      <a:pt x="214" y="163"/>
                    </a:cubicBezTo>
                    <a:cubicBezTo>
                      <a:pt x="223" y="133"/>
                      <a:pt x="224" y="91"/>
                      <a:pt x="198" y="48"/>
                    </a:cubicBezTo>
                    <a:cubicBezTo>
                      <a:pt x="195" y="50"/>
                      <a:pt x="193" y="53"/>
                      <a:pt x="191" y="55"/>
                    </a:cubicBezTo>
                    <a:cubicBezTo>
                      <a:pt x="189" y="52"/>
                      <a:pt x="187" y="49"/>
                      <a:pt x="184" y="46"/>
                    </a:cubicBezTo>
                    <a:cubicBezTo>
                      <a:pt x="183" y="45"/>
                      <a:pt x="183" y="45"/>
                      <a:pt x="183" y="45"/>
                    </a:cubicBezTo>
                    <a:cubicBezTo>
                      <a:pt x="186" y="43"/>
                      <a:pt x="188" y="40"/>
                      <a:pt x="191" y="38"/>
                    </a:cubicBezTo>
                    <a:cubicBezTo>
                      <a:pt x="181" y="26"/>
                      <a:pt x="166" y="13"/>
                      <a:pt x="146" y="6"/>
                    </a:cubicBezTo>
                    <a:cubicBezTo>
                      <a:pt x="142" y="7"/>
                      <a:pt x="138" y="7"/>
                      <a:pt x="133" y="7"/>
                    </a:cubicBezTo>
                    <a:cubicBezTo>
                      <a:pt x="133" y="7"/>
                      <a:pt x="133" y="7"/>
                      <a:pt x="132" y="7"/>
                    </a:cubicBezTo>
                    <a:cubicBezTo>
                      <a:pt x="121" y="7"/>
                      <a:pt x="110" y="4"/>
                      <a:pt x="10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Freeform 889"/>
              <p:cNvSpPr>
                <a:spLocks noEditPoints="1"/>
              </p:cNvSpPr>
              <p:nvPr/>
            </p:nvSpPr>
            <p:spPr bwMode="auto">
              <a:xfrm>
                <a:off x="2337" y="3960"/>
                <a:ext cx="112" cy="109"/>
              </a:xfrm>
              <a:custGeom>
                <a:avLst/>
                <a:gdLst>
                  <a:gd name="T0" fmla="*/ 101 w 228"/>
                  <a:gd name="T1" fmla="*/ 197 h 220"/>
                  <a:gd name="T2" fmla="*/ 27 w 228"/>
                  <a:gd name="T3" fmla="*/ 159 h 220"/>
                  <a:gd name="T4" fmla="*/ 15 w 228"/>
                  <a:gd name="T5" fmla="*/ 122 h 220"/>
                  <a:gd name="T6" fmla="*/ 22 w 228"/>
                  <a:gd name="T7" fmla="*/ 82 h 220"/>
                  <a:gd name="T8" fmla="*/ 23 w 228"/>
                  <a:gd name="T9" fmla="*/ 81 h 220"/>
                  <a:gd name="T10" fmla="*/ 88 w 228"/>
                  <a:gd name="T11" fmla="*/ 21 h 220"/>
                  <a:gd name="T12" fmla="*/ 91 w 228"/>
                  <a:gd name="T13" fmla="*/ 21 h 220"/>
                  <a:gd name="T14" fmla="*/ 156 w 228"/>
                  <a:gd name="T15" fmla="*/ 170 h 220"/>
                  <a:gd name="T16" fmla="*/ 101 w 228"/>
                  <a:gd name="T17" fmla="*/ 197 h 220"/>
                  <a:gd name="T18" fmla="*/ 102 w 228"/>
                  <a:gd name="T19" fmla="*/ 0 h 220"/>
                  <a:gd name="T20" fmla="*/ 71 w 228"/>
                  <a:gd name="T21" fmla="*/ 5 h 220"/>
                  <a:gd name="T22" fmla="*/ 66 w 228"/>
                  <a:gd name="T23" fmla="*/ 8 h 220"/>
                  <a:gd name="T24" fmla="*/ 57 w 228"/>
                  <a:gd name="T25" fmla="*/ 13 h 220"/>
                  <a:gd name="T26" fmla="*/ 55 w 228"/>
                  <a:gd name="T27" fmla="*/ 15 h 220"/>
                  <a:gd name="T28" fmla="*/ 49 w 228"/>
                  <a:gd name="T29" fmla="*/ 19 h 220"/>
                  <a:gd name="T30" fmla="*/ 33 w 228"/>
                  <a:gd name="T31" fmla="*/ 35 h 220"/>
                  <a:gd name="T32" fmla="*/ 0 w 228"/>
                  <a:gd name="T33" fmla="*/ 114 h 220"/>
                  <a:gd name="T34" fmla="*/ 0 w 228"/>
                  <a:gd name="T35" fmla="*/ 119 h 220"/>
                  <a:gd name="T36" fmla="*/ 2 w 228"/>
                  <a:gd name="T37" fmla="*/ 136 h 220"/>
                  <a:gd name="T38" fmla="*/ 9 w 228"/>
                  <a:gd name="T39" fmla="*/ 160 h 220"/>
                  <a:gd name="T40" fmla="*/ 62 w 228"/>
                  <a:gd name="T41" fmla="*/ 211 h 220"/>
                  <a:gd name="T42" fmla="*/ 101 w 228"/>
                  <a:gd name="T43" fmla="*/ 220 h 220"/>
                  <a:gd name="T44" fmla="*/ 108 w 228"/>
                  <a:gd name="T45" fmla="*/ 220 h 220"/>
                  <a:gd name="T46" fmla="*/ 121 w 228"/>
                  <a:gd name="T47" fmla="*/ 219 h 220"/>
                  <a:gd name="T48" fmla="*/ 183 w 228"/>
                  <a:gd name="T49" fmla="*/ 185 h 220"/>
                  <a:gd name="T50" fmla="*/ 205 w 228"/>
                  <a:gd name="T51" fmla="*/ 75 h 220"/>
                  <a:gd name="T52" fmla="*/ 203 w 228"/>
                  <a:gd name="T53" fmla="*/ 68 h 220"/>
                  <a:gd name="T54" fmla="*/ 201 w 228"/>
                  <a:gd name="T55" fmla="*/ 62 h 220"/>
                  <a:gd name="T56" fmla="*/ 195 w 228"/>
                  <a:gd name="T57" fmla="*/ 50 h 220"/>
                  <a:gd name="T58" fmla="*/ 189 w 228"/>
                  <a:gd name="T59" fmla="*/ 41 h 220"/>
                  <a:gd name="T60" fmla="*/ 151 w 228"/>
                  <a:gd name="T61" fmla="*/ 10 h 220"/>
                  <a:gd name="T62" fmla="*/ 102 w 228"/>
                  <a:gd name="T63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8" h="220">
                    <a:moveTo>
                      <a:pt x="101" y="197"/>
                    </a:moveTo>
                    <a:cubicBezTo>
                      <a:pt x="70" y="197"/>
                      <a:pt x="39" y="180"/>
                      <a:pt x="27" y="159"/>
                    </a:cubicBezTo>
                    <a:cubicBezTo>
                      <a:pt x="22" y="148"/>
                      <a:pt x="17" y="134"/>
                      <a:pt x="15" y="122"/>
                    </a:cubicBezTo>
                    <a:cubicBezTo>
                      <a:pt x="14" y="108"/>
                      <a:pt x="18" y="95"/>
                      <a:pt x="22" y="82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26" y="72"/>
                      <a:pt x="46" y="26"/>
                      <a:pt x="88" y="21"/>
                    </a:cubicBezTo>
                    <a:cubicBezTo>
                      <a:pt x="89" y="21"/>
                      <a:pt x="90" y="21"/>
                      <a:pt x="91" y="21"/>
                    </a:cubicBezTo>
                    <a:cubicBezTo>
                      <a:pt x="127" y="21"/>
                      <a:pt x="228" y="77"/>
                      <a:pt x="156" y="170"/>
                    </a:cubicBezTo>
                    <a:cubicBezTo>
                      <a:pt x="142" y="189"/>
                      <a:pt x="122" y="197"/>
                      <a:pt x="101" y="197"/>
                    </a:cubicBezTo>
                    <a:moveTo>
                      <a:pt x="102" y="0"/>
                    </a:moveTo>
                    <a:cubicBezTo>
                      <a:pt x="88" y="0"/>
                      <a:pt x="76" y="2"/>
                      <a:pt x="71" y="5"/>
                    </a:cubicBezTo>
                    <a:cubicBezTo>
                      <a:pt x="69" y="6"/>
                      <a:pt x="68" y="7"/>
                      <a:pt x="66" y="8"/>
                    </a:cubicBezTo>
                    <a:cubicBezTo>
                      <a:pt x="63" y="9"/>
                      <a:pt x="60" y="11"/>
                      <a:pt x="57" y="13"/>
                    </a:cubicBezTo>
                    <a:cubicBezTo>
                      <a:pt x="56" y="14"/>
                      <a:pt x="56" y="14"/>
                      <a:pt x="55" y="15"/>
                    </a:cubicBezTo>
                    <a:cubicBezTo>
                      <a:pt x="53" y="16"/>
                      <a:pt x="51" y="18"/>
                      <a:pt x="49" y="19"/>
                    </a:cubicBezTo>
                    <a:cubicBezTo>
                      <a:pt x="44" y="23"/>
                      <a:pt x="39" y="28"/>
                      <a:pt x="33" y="35"/>
                    </a:cubicBezTo>
                    <a:cubicBezTo>
                      <a:pt x="18" y="52"/>
                      <a:pt x="3" y="74"/>
                      <a:pt x="0" y="114"/>
                    </a:cubicBezTo>
                    <a:cubicBezTo>
                      <a:pt x="0" y="116"/>
                      <a:pt x="0" y="117"/>
                      <a:pt x="0" y="119"/>
                    </a:cubicBezTo>
                    <a:cubicBezTo>
                      <a:pt x="0" y="125"/>
                      <a:pt x="1" y="130"/>
                      <a:pt x="2" y="136"/>
                    </a:cubicBezTo>
                    <a:cubicBezTo>
                      <a:pt x="4" y="144"/>
                      <a:pt x="6" y="152"/>
                      <a:pt x="9" y="160"/>
                    </a:cubicBezTo>
                    <a:cubicBezTo>
                      <a:pt x="17" y="184"/>
                      <a:pt x="39" y="202"/>
                      <a:pt x="62" y="211"/>
                    </a:cubicBezTo>
                    <a:cubicBezTo>
                      <a:pt x="71" y="215"/>
                      <a:pt x="85" y="219"/>
                      <a:pt x="101" y="220"/>
                    </a:cubicBezTo>
                    <a:cubicBezTo>
                      <a:pt x="103" y="220"/>
                      <a:pt x="105" y="220"/>
                      <a:pt x="108" y="220"/>
                    </a:cubicBezTo>
                    <a:cubicBezTo>
                      <a:pt x="112" y="220"/>
                      <a:pt x="117" y="220"/>
                      <a:pt x="121" y="219"/>
                    </a:cubicBezTo>
                    <a:cubicBezTo>
                      <a:pt x="142" y="217"/>
                      <a:pt x="164" y="207"/>
                      <a:pt x="183" y="185"/>
                    </a:cubicBezTo>
                    <a:cubicBezTo>
                      <a:pt x="199" y="167"/>
                      <a:pt x="219" y="122"/>
                      <a:pt x="205" y="75"/>
                    </a:cubicBezTo>
                    <a:cubicBezTo>
                      <a:pt x="205" y="72"/>
                      <a:pt x="204" y="70"/>
                      <a:pt x="203" y="68"/>
                    </a:cubicBezTo>
                    <a:cubicBezTo>
                      <a:pt x="203" y="66"/>
                      <a:pt x="202" y="64"/>
                      <a:pt x="201" y="62"/>
                    </a:cubicBezTo>
                    <a:cubicBezTo>
                      <a:pt x="199" y="58"/>
                      <a:pt x="197" y="54"/>
                      <a:pt x="195" y="50"/>
                    </a:cubicBezTo>
                    <a:cubicBezTo>
                      <a:pt x="193" y="47"/>
                      <a:pt x="191" y="44"/>
                      <a:pt x="189" y="41"/>
                    </a:cubicBezTo>
                    <a:cubicBezTo>
                      <a:pt x="179" y="27"/>
                      <a:pt x="165" y="17"/>
                      <a:pt x="151" y="10"/>
                    </a:cubicBezTo>
                    <a:cubicBezTo>
                      <a:pt x="134" y="2"/>
                      <a:pt x="117" y="0"/>
                      <a:pt x="10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Freeform 890"/>
              <p:cNvSpPr>
                <a:spLocks noEditPoints="1"/>
              </p:cNvSpPr>
              <p:nvPr/>
            </p:nvSpPr>
            <p:spPr bwMode="auto">
              <a:xfrm>
                <a:off x="2401" y="3397"/>
                <a:ext cx="121" cy="112"/>
              </a:xfrm>
              <a:custGeom>
                <a:avLst/>
                <a:gdLst>
                  <a:gd name="T0" fmla="*/ 239 w 245"/>
                  <a:gd name="T1" fmla="*/ 116 h 227"/>
                  <a:gd name="T2" fmla="*/ 233 w 245"/>
                  <a:gd name="T3" fmla="*/ 121 h 227"/>
                  <a:gd name="T4" fmla="*/ 239 w 245"/>
                  <a:gd name="T5" fmla="*/ 127 h 227"/>
                  <a:gd name="T6" fmla="*/ 244 w 245"/>
                  <a:gd name="T7" fmla="*/ 84 h 227"/>
                  <a:gd name="T8" fmla="*/ 230 w 245"/>
                  <a:gd name="T9" fmla="*/ 113 h 227"/>
                  <a:gd name="T10" fmla="*/ 243 w 245"/>
                  <a:gd name="T11" fmla="*/ 108 h 227"/>
                  <a:gd name="T12" fmla="*/ 50 w 245"/>
                  <a:gd name="T13" fmla="*/ 33 h 227"/>
                  <a:gd name="T14" fmla="*/ 49 w 245"/>
                  <a:gd name="T15" fmla="*/ 33 h 227"/>
                  <a:gd name="T16" fmla="*/ 43 w 245"/>
                  <a:gd name="T17" fmla="*/ 17 h 227"/>
                  <a:gd name="T18" fmla="*/ 43 w 245"/>
                  <a:gd name="T19" fmla="*/ 30 h 227"/>
                  <a:gd name="T20" fmla="*/ 45 w 245"/>
                  <a:gd name="T21" fmla="*/ 20 h 227"/>
                  <a:gd name="T22" fmla="*/ 135 w 245"/>
                  <a:gd name="T23" fmla="*/ 178 h 227"/>
                  <a:gd name="T24" fmla="*/ 145 w 245"/>
                  <a:gd name="T25" fmla="*/ 164 h 227"/>
                  <a:gd name="T26" fmla="*/ 159 w 245"/>
                  <a:gd name="T27" fmla="*/ 172 h 227"/>
                  <a:gd name="T28" fmla="*/ 135 w 245"/>
                  <a:gd name="T29" fmla="*/ 178 h 227"/>
                  <a:gd name="T30" fmla="*/ 90 w 245"/>
                  <a:gd name="T31" fmla="*/ 169 h 227"/>
                  <a:gd name="T32" fmla="*/ 104 w 245"/>
                  <a:gd name="T33" fmla="*/ 156 h 227"/>
                  <a:gd name="T34" fmla="*/ 116 w 245"/>
                  <a:gd name="T35" fmla="*/ 176 h 227"/>
                  <a:gd name="T36" fmla="*/ 165 w 245"/>
                  <a:gd name="T37" fmla="*/ 170 h 227"/>
                  <a:gd name="T38" fmla="*/ 179 w 245"/>
                  <a:gd name="T39" fmla="*/ 149 h 227"/>
                  <a:gd name="T40" fmla="*/ 193 w 245"/>
                  <a:gd name="T41" fmla="*/ 152 h 227"/>
                  <a:gd name="T42" fmla="*/ 166 w 245"/>
                  <a:gd name="T43" fmla="*/ 173 h 227"/>
                  <a:gd name="T44" fmla="*/ 52 w 245"/>
                  <a:gd name="T45" fmla="*/ 142 h 227"/>
                  <a:gd name="T46" fmla="*/ 76 w 245"/>
                  <a:gd name="T47" fmla="*/ 145 h 227"/>
                  <a:gd name="T48" fmla="*/ 206 w 245"/>
                  <a:gd name="T49" fmla="*/ 149 h 227"/>
                  <a:gd name="T50" fmla="*/ 223 w 245"/>
                  <a:gd name="T51" fmla="*/ 127 h 227"/>
                  <a:gd name="T52" fmla="*/ 206 w 245"/>
                  <a:gd name="T53" fmla="*/ 149 h 227"/>
                  <a:gd name="T54" fmla="*/ 36 w 245"/>
                  <a:gd name="T55" fmla="*/ 103 h 227"/>
                  <a:gd name="T56" fmla="*/ 55 w 245"/>
                  <a:gd name="T57" fmla="*/ 114 h 227"/>
                  <a:gd name="T58" fmla="*/ 36 w 245"/>
                  <a:gd name="T59" fmla="*/ 95 h 227"/>
                  <a:gd name="T60" fmla="*/ 47 w 245"/>
                  <a:gd name="T61" fmla="*/ 76 h 227"/>
                  <a:gd name="T62" fmla="*/ 60 w 245"/>
                  <a:gd name="T63" fmla="*/ 24 h 227"/>
                  <a:gd name="T64" fmla="*/ 67 w 245"/>
                  <a:gd name="T65" fmla="*/ 7 h 227"/>
                  <a:gd name="T66" fmla="*/ 60 w 245"/>
                  <a:gd name="T67" fmla="*/ 24 h 227"/>
                  <a:gd name="T68" fmla="*/ 65 w 245"/>
                  <a:gd name="T69" fmla="*/ 0 h 227"/>
                  <a:gd name="T70" fmla="*/ 51 w 245"/>
                  <a:gd name="T71" fmla="*/ 31 h 227"/>
                  <a:gd name="T72" fmla="*/ 44 w 245"/>
                  <a:gd name="T73" fmla="*/ 55 h 227"/>
                  <a:gd name="T74" fmla="*/ 47 w 245"/>
                  <a:gd name="T75" fmla="*/ 38 h 227"/>
                  <a:gd name="T76" fmla="*/ 46 w 245"/>
                  <a:gd name="T77" fmla="*/ 38 h 227"/>
                  <a:gd name="T78" fmla="*/ 7 w 245"/>
                  <a:gd name="T79" fmla="*/ 76 h 227"/>
                  <a:gd name="T80" fmla="*/ 0 w 245"/>
                  <a:gd name="T81" fmla="*/ 135 h 227"/>
                  <a:gd name="T82" fmla="*/ 82 w 245"/>
                  <a:gd name="T83" fmla="*/ 227 h 227"/>
                  <a:gd name="T84" fmla="*/ 236 w 245"/>
                  <a:gd name="T85" fmla="*/ 136 h 227"/>
                  <a:gd name="T86" fmla="*/ 226 w 245"/>
                  <a:gd name="T87" fmla="*/ 121 h 227"/>
                  <a:gd name="T88" fmla="*/ 220 w 245"/>
                  <a:gd name="T89" fmla="*/ 105 h 227"/>
                  <a:gd name="T90" fmla="*/ 213 w 245"/>
                  <a:gd name="T91" fmla="*/ 104 h 227"/>
                  <a:gd name="T92" fmla="*/ 204 w 245"/>
                  <a:gd name="T93" fmla="*/ 128 h 227"/>
                  <a:gd name="T94" fmla="*/ 198 w 245"/>
                  <a:gd name="T95" fmla="*/ 147 h 227"/>
                  <a:gd name="T96" fmla="*/ 183 w 245"/>
                  <a:gd name="T97" fmla="*/ 140 h 227"/>
                  <a:gd name="T98" fmla="*/ 160 w 245"/>
                  <a:gd name="T99" fmla="*/ 163 h 227"/>
                  <a:gd name="T100" fmla="*/ 145 w 245"/>
                  <a:gd name="T101" fmla="*/ 156 h 227"/>
                  <a:gd name="T102" fmla="*/ 120 w 245"/>
                  <a:gd name="T103" fmla="*/ 160 h 227"/>
                  <a:gd name="T104" fmla="*/ 103 w 245"/>
                  <a:gd name="T105" fmla="*/ 147 h 227"/>
                  <a:gd name="T106" fmla="*/ 80 w 245"/>
                  <a:gd name="T107" fmla="*/ 138 h 227"/>
                  <a:gd name="T108" fmla="*/ 58 w 245"/>
                  <a:gd name="T109" fmla="*/ 133 h 227"/>
                  <a:gd name="T110" fmla="*/ 45 w 245"/>
                  <a:gd name="T111" fmla="*/ 97 h 227"/>
                  <a:gd name="T112" fmla="*/ 49 w 245"/>
                  <a:gd name="T113" fmla="*/ 62 h 227"/>
                  <a:gd name="T114" fmla="*/ 60 w 245"/>
                  <a:gd name="T115" fmla="*/ 33 h 227"/>
                  <a:gd name="T116" fmla="*/ 71 w 245"/>
                  <a:gd name="T117" fmla="*/ 24 h 227"/>
                  <a:gd name="T118" fmla="*/ 71 w 245"/>
                  <a:gd name="T119" fmla="*/ 0 h 227"/>
                  <a:gd name="T120" fmla="*/ 68 w 245"/>
                  <a:gd name="T121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5" h="227">
                    <a:moveTo>
                      <a:pt x="242" y="115"/>
                    </a:moveTo>
                    <a:cubicBezTo>
                      <a:pt x="241" y="115"/>
                      <a:pt x="240" y="115"/>
                      <a:pt x="239" y="116"/>
                    </a:cubicBezTo>
                    <a:cubicBezTo>
                      <a:pt x="239" y="116"/>
                      <a:pt x="238" y="116"/>
                      <a:pt x="238" y="116"/>
                    </a:cubicBezTo>
                    <a:cubicBezTo>
                      <a:pt x="236" y="116"/>
                      <a:pt x="234" y="118"/>
                      <a:pt x="233" y="121"/>
                    </a:cubicBezTo>
                    <a:cubicBezTo>
                      <a:pt x="233" y="122"/>
                      <a:pt x="233" y="123"/>
                      <a:pt x="233" y="124"/>
                    </a:cubicBezTo>
                    <a:cubicBezTo>
                      <a:pt x="235" y="125"/>
                      <a:pt x="237" y="126"/>
                      <a:pt x="239" y="127"/>
                    </a:cubicBezTo>
                    <a:cubicBezTo>
                      <a:pt x="240" y="123"/>
                      <a:pt x="241" y="119"/>
                      <a:pt x="242" y="115"/>
                    </a:cubicBezTo>
                    <a:moveTo>
                      <a:pt x="244" y="84"/>
                    </a:moveTo>
                    <a:cubicBezTo>
                      <a:pt x="242" y="87"/>
                      <a:pt x="239" y="89"/>
                      <a:pt x="236" y="91"/>
                    </a:cubicBezTo>
                    <a:cubicBezTo>
                      <a:pt x="235" y="98"/>
                      <a:pt x="233" y="105"/>
                      <a:pt x="230" y="113"/>
                    </a:cubicBezTo>
                    <a:cubicBezTo>
                      <a:pt x="233" y="109"/>
                      <a:pt x="238" y="108"/>
                      <a:pt x="243" y="108"/>
                    </a:cubicBezTo>
                    <a:cubicBezTo>
                      <a:pt x="243" y="108"/>
                      <a:pt x="243" y="108"/>
                      <a:pt x="243" y="108"/>
                    </a:cubicBezTo>
                    <a:cubicBezTo>
                      <a:pt x="244" y="98"/>
                      <a:pt x="245" y="90"/>
                      <a:pt x="244" y="84"/>
                    </a:cubicBezTo>
                    <a:moveTo>
                      <a:pt x="50" y="33"/>
                    </a:moveTo>
                    <a:cubicBezTo>
                      <a:pt x="50" y="33"/>
                      <a:pt x="49" y="33"/>
                      <a:pt x="49" y="33"/>
                    </a:cubicBezTo>
                    <a:cubicBezTo>
                      <a:pt x="49" y="33"/>
                      <a:pt x="49" y="33"/>
                      <a:pt x="49" y="33"/>
                    </a:cubicBezTo>
                    <a:cubicBezTo>
                      <a:pt x="49" y="33"/>
                      <a:pt x="50" y="33"/>
                      <a:pt x="50" y="33"/>
                    </a:cubicBezTo>
                    <a:moveTo>
                      <a:pt x="43" y="17"/>
                    </a:moveTo>
                    <a:cubicBezTo>
                      <a:pt x="40" y="19"/>
                      <a:pt x="37" y="22"/>
                      <a:pt x="34" y="26"/>
                    </a:cubicBezTo>
                    <a:cubicBezTo>
                      <a:pt x="37" y="27"/>
                      <a:pt x="40" y="29"/>
                      <a:pt x="43" y="30"/>
                    </a:cubicBezTo>
                    <a:cubicBezTo>
                      <a:pt x="43" y="29"/>
                      <a:pt x="44" y="28"/>
                      <a:pt x="45" y="28"/>
                    </a:cubicBezTo>
                    <a:cubicBezTo>
                      <a:pt x="47" y="25"/>
                      <a:pt x="47" y="22"/>
                      <a:pt x="45" y="20"/>
                    </a:cubicBezTo>
                    <a:cubicBezTo>
                      <a:pt x="44" y="19"/>
                      <a:pt x="44" y="18"/>
                      <a:pt x="43" y="17"/>
                    </a:cubicBezTo>
                    <a:moveTo>
                      <a:pt x="135" y="178"/>
                    </a:moveTo>
                    <a:cubicBezTo>
                      <a:pt x="133" y="178"/>
                      <a:pt x="130" y="178"/>
                      <a:pt x="127" y="177"/>
                    </a:cubicBezTo>
                    <a:cubicBezTo>
                      <a:pt x="132" y="171"/>
                      <a:pt x="139" y="164"/>
                      <a:pt x="145" y="164"/>
                    </a:cubicBezTo>
                    <a:cubicBezTo>
                      <a:pt x="147" y="164"/>
                      <a:pt x="148" y="164"/>
                      <a:pt x="149" y="164"/>
                    </a:cubicBezTo>
                    <a:cubicBezTo>
                      <a:pt x="152" y="166"/>
                      <a:pt x="156" y="169"/>
                      <a:pt x="159" y="172"/>
                    </a:cubicBezTo>
                    <a:cubicBezTo>
                      <a:pt x="159" y="173"/>
                      <a:pt x="159" y="174"/>
                      <a:pt x="159" y="175"/>
                    </a:cubicBezTo>
                    <a:cubicBezTo>
                      <a:pt x="152" y="177"/>
                      <a:pt x="144" y="178"/>
                      <a:pt x="135" y="178"/>
                    </a:cubicBezTo>
                    <a:moveTo>
                      <a:pt x="116" y="176"/>
                    </a:moveTo>
                    <a:cubicBezTo>
                      <a:pt x="107" y="174"/>
                      <a:pt x="99" y="172"/>
                      <a:pt x="90" y="169"/>
                    </a:cubicBezTo>
                    <a:cubicBezTo>
                      <a:pt x="88" y="168"/>
                      <a:pt x="86" y="167"/>
                      <a:pt x="84" y="166"/>
                    </a:cubicBezTo>
                    <a:cubicBezTo>
                      <a:pt x="90" y="161"/>
                      <a:pt x="98" y="156"/>
                      <a:pt x="104" y="156"/>
                    </a:cubicBezTo>
                    <a:cubicBezTo>
                      <a:pt x="110" y="156"/>
                      <a:pt x="114" y="159"/>
                      <a:pt x="115" y="169"/>
                    </a:cubicBezTo>
                    <a:cubicBezTo>
                      <a:pt x="115" y="171"/>
                      <a:pt x="115" y="173"/>
                      <a:pt x="116" y="176"/>
                    </a:cubicBezTo>
                    <a:moveTo>
                      <a:pt x="166" y="173"/>
                    </a:moveTo>
                    <a:cubicBezTo>
                      <a:pt x="166" y="172"/>
                      <a:pt x="166" y="171"/>
                      <a:pt x="165" y="170"/>
                    </a:cubicBezTo>
                    <a:cubicBezTo>
                      <a:pt x="165" y="162"/>
                      <a:pt x="170" y="153"/>
                      <a:pt x="175" y="151"/>
                    </a:cubicBezTo>
                    <a:cubicBezTo>
                      <a:pt x="176" y="151"/>
                      <a:pt x="178" y="150"/>
                      <a:pt x="179" y="149"/>
                    </a:cubicBezTo>
                    <a:cubicBezTo>
                      <a:pt x="181" y="149"/>
                      <a:pt x="182" y="149"/>
                      <a:pt x="184" y="149"/>
                    </a:cubicBezTo>
                    <a:cubicBezTo>
                      <a:pt x="187" y="149"/>
                      <a:pt x="191" y="150"/>
                      <a:pt x="193" y="152"/>
                    </a:cubicBezTo>
                    <a:cubicBezTo>
                      <a:pt x="195" y="153"/>
                      <a:pt x="197" y="154"/>
                      <a:pt x="199" y="155"/>
                    </a:cubicBezTo>
                    <a:cubicBezTo>
                      <a:pt x="189" y="163"/>
                      <a:pt x="179" y="169"/>
                      <a:pt x="166" y="173"/>
                    </a:cubicBezTo>
                    <a:moveTo>
                      <a:pt x="77" y="162"/>
                    </a:moveTo>
                    <a:cubicBezTo>
                      <a:pt x="66" y="157"/>
                      <a:pt x="58" y="150"/>
                      <a:pt x="52" y="142"/>
                    </a:cubicBezTo>
                    <a:cubicBezTo>
                      <a:pt x="56" y="141"/>
                      <a:pt x="61" y="140"/>
                      <a:pt x="65" y="140"/>
                    </a:cubicBezTo>
                    <a:cubicBezTo>
                      <a:pt x="70" y="140"/>
                      <a:pt x="74" y="141"/>
                      <a:pt x="76" y="145"/>
                    </a:cubicBezTo>
                    <a:cubicBezTo>
                      <a:pt x="79" y="150"/>
                      <a:pt x="79" y="156"/>
                      <a:pt x="77" y="162"/>
                    </a:cubicBezTo>
                    <a:moveTo>
                      <a:pt x="206" y="149"/>
                    </a:moveTo>
                    <a:cubicBezTo>
                      <a:pt x="205" y="144"/>
                      <a:pt x="203" y="141"/>
                      <a:pt x="207" y="135"/>
                    </a:cubicBezTo>
                    <a:cubicBezTo>
                      <a:pt x="212" y="128"/>
                      <a:pt x="216" y="127"/>
                      <a:pt x="223" y="127"/>
                    </a:cubicBezTo>
                    <a:cubicBezTo>
                      <a:pt x="223" y="127"/>
                      <a:pt x="223" y="127"/>
                      <a:pt x="223" y="127"/>
                    </a:cubicBezTo>
                    <a:cubicBezTo>
                      <a:pt x="218" y="135"/>
                      <a:pt x="213" y="142"/>
                      <a:pt x="206" y="149"/>
                    </a:cubicBezTo>
                    <a:moveTo>
                      <a:pt x="48" y="136"/>
                    </a:moveTo>
                    <a:cubicBezTo>
                      <a:pt x="42" y="126"/>
                      <a:pt x="38" y="114"/>
                      <a:pt x="36" y="103"/>
                    </a:cubicBezTo>
                    <a:cubicBezTo>
                      <a:pt x="37" y="103"/>
                      <a:pt x="37" y="103"/>
                      <a:pt x="37" y="103"/>
                    </a:cubicBezTo>
                    <a:cubicBezTo>
                      <a:pt x="45" y="103"/>
                      <a:pt x="52" y="108"/>
                      <a:pt x="55" y="114"/>
                    </a:cubicBezTo>
                    <a:cubicBezTo>
                      <a:pt x="56" y="117"/>
                      <a:pt x="54" y="133"/>
                      <a:pt x="48" y="136"/>
                    </a:cubicBezTo>
                    <a:moveTo>
                      <a:pt x="36" y="95"/>
                    </a:moveTo>
                    <a:cubicBezTo>
                      <a:pt x="35" y="84"/>
                      <a:pt x="36" y="73"/>
                      <a:pt x="39" y="62"/>
                    </a:cubicBezTo>
                    <a:cubicBezTo>
                      <a:pt x="44" y="65"/>
                      <a:pt x="47" y="69"/>
                      <a:pt x="47" y="76"/>
                    </a:cubicBezTo>
                    <a:cubicBezTo>
                      <a:pt x="46" y="86"/>
                      <a:pt x="43" y="92"/>
                      <a:pt x="36" y="95"/>
                    </a:cubicBezTo>
                    <a:moveTo>
                      <a:pt x="60" y="24"/>
                    </a:moveTo>
                    <a:cubicBezTo>
                      <a:pt x="58" y="24"/>
                      <a:pt x="57" y="24"/>
                      <a:pt x="55" y="23"/>
                    </a:cubicBezTo>
                    <a:cubicBezTo>
                      <a:pt x="59" y="17"/>
                      <a:pt x="63" y="12"/>
                      <a:pt x="67" y="7"/>
                    </a:cubicBezTo>
                    <a:cubicBezTo>
                      <a:pt x="68" y="11"/>
                      <a:pt x="67" y="18"/>
                      <a:pt x="66" y="20"/>
                    </a:cubicBezTo>
                    <a:cubicBezTo>
                      <a:pt x="64" y="23"/>
                      <a:pt x="62" y="24"/>
                      <a:pt x="60" y="24"/>
                    </a:cubicBezTo>
                    <a:moveTo>
                      <a:pt x="67" y="0"/>
                    </a:moveTo>
                    <a:cubicBezTo>
                      <a:pt x="66" y="0"/>
                      <a:pt x="66" y="0"/>
                      <a:pt x="65" y="0"/>
                    </a:cubicBezTo>
                    <a:cubicBezTo>
                      <a:pt x="62" y="2"/>
                      <a:pt x="56" y="6"/>
                      <a:pt x="49" y="12"/>
                    </a:cubicBezTo>
                    <a:cubicBezTo>
                      <a:pt x="53" y="18"/>
                      <a:pt x="54" y="25"/>
                      <a:pt x="51" y="31"/>
                    </a:cubicBezTo>
                    <a:cubicBezTo>
                      <a:pt x="54" y="35"/>
                      <a:pt x="56" y="40"/>
                      <a:pt x="54" y="45"/>
                    </a:cubicBezTo>
                    <a:cubicBezTo>
                      <a:pt x="52" y="50"/>
                      <a:pt x="48" y="55"/>
                      <a:pt x="44" y="55"/>
                    </a:cubicBezTo>
                    <a:cubicBezTo>
                      <a:pt x="43" y="55"/>
                      <a:pt x="42" y="55"/>
                      <a:pt x="41" y="55"/>
                    </a:cubicBezTo>
                    <a:cubicBezTo>
                      <a:pt x="43" y="49"/>
                      <a:pt x="45" y="43"/>
                      <a:pt x="47" y="38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8"/>
                      <a:pt x="47" y="38"/>
                      <a:pt x="46" y="38"/>
                    </a:cubicBezTo>
                    <a:cubicBezTo>
                      <a:pt x="43" y="38"/>
                      <a:pt x="36" y="36"/>
                      <a:pt x="28" y="33"/>
                    </a:cubicBezTo>
                    <a:cubicBezTo>
                      <a:pt x="20" y="44"/>
                      <a:pt x="12" y="58"/>
                      <a:pt x="7" y="76"/>
                    </a:cubicBezTo>
                    <a:cubicBezTo>
                      <a:pt x="9" y="83"/>
                      <a:pt x="10" y="91"/>
                      <a:pt x="9" y="99"/>
                    </a:cubicBezTo>
                    <a:cubicBezTo>
                      <a:pt x="9" y="112"/>
                      <a:pt x="6" y="124"/>
                      <a:pt x="0" y="135"/>
                    </a:cubicBezTo>
                    <a:cubicBezTo>
                      <a:pt x="5" y="162"/>
                      <a:pt x="21" y="190"/>
                      <a:pt x="50" y="210"/>
                    </a:cubicBezTo>
                    <a:cubicBezTo>
                      <a:pt x="60" y="218"/>
                      <a:pt x="71" y="223"/>
                      <a:pt x="82" y="227"/>
                    </a:cubicBezTo>
                    <a:cubicBezTo>
                      <a:pt x="107" y="224"/>
                      <a:pt x="132" y="223"/>
                      <a:pt x="157" y="223"/>
                    </a:cubicBezTo>
                    <a:cubicBezTo>
                      <a:pt x="202" y="203"/>
                      <a:pt x="225" y="167"/>
                      <a:pt x="236" y="136"/>
                    </a:cubicBezTo>
                    <a:cubicBezTo>
                      <a:pt x="230" y="132"/>
                      <a:pt x="226" y="129"/>
                      <a:pt x="224" y="126"/>
                    </a:cubicBezTo>
                    <a:cubicBezTo>
                      <a:pt x="223" y="124"/>
                      <a:pt x="224" y="122"/>
                      <a:pt x="226" y="121"/>
                    </a:cubicBezTo>
                    <a:cubicBezTo>
                      <a:pt x="226" y="120"/>
                      <a:pt x="227" y="119"/>
                      <a:pt x="227" y="118"/>
                    </a:cubicBezTo>
                    <a:cubicBezTo>
                      <a:pt x="224" y="114"/>
                      <a:pt x="222" y="109"/>
                      <a:pt x="220" y="105"/>
                    </a:cubicBezTo>
                    <a:cubicBezTo>
                      <a:pt x="220" y="103"/>
                      <a:pt x="220" y="102"/>
                      <a:pt x="219" y="101"/>
                    </a:cubicBezTo>
                    <a:cubicBezTo>
                      <a:pt x="217" y="102"/>
                      <a:pt x="215" y="103"/>
                      <a:pt x="213" y="104"/>
                    </a:cubicBezTo>
                    <a:cubicBezTo>
                      <a:pt x="214" y="109"/>
                      <a:pt x="216" y="115"/>
                      <a:pt x="219" y="120"/>
                    </a:cubicBezTo>
                    <a:cubicBezTo>
                      <a:pt x="213" y="120"/>
                      <a:pt x="208" y="122"/>
                      <a:pt x="204" y="128"/>
                    </a:cubicBezTo>
                    <a:cubicBezTo>
                      <a:pt x="202" y="131"/>
                      <a:pt x="197" y="137"/>
                      <a:pt x="197" y="141"/>
                    </a:cubicBezTo>
                    <a:cubicBezTo>
                      <a:pt x="197" y="143"/>
                      <a:pt x="197" y="145"/>
                      <a:pt x="198" y="147"/>
                    </a:cubicBezTo>
                    <a:cubicBezTo>
                      <a:pt x="193" y="144"/>
                      <a:pt x="189" y="141"/>
                      <a:pt x="183" y="140"/>
                    </a:cubicBezTo>
                    <a:cubicBezTo>
                      <a:pt x="183" y="140"/>
                      <a:pt x="183" y="140"/>
                      <a:pt x="183" y="140"/>
                    </a:cubicBezTo>
                    <a:cubicBezTo>
                      <a:pt x="179" y="140"/>
                      <a:pt x="170" y="144"/>
                      <a:pt x="167" y="147"/>
                    </a:cubicBezTo>
                    <a:cubicBezTo>
                      <a:pt x="164" y="151"/>
                      <a:pt x="161" y="157"/>
                      <a:pt x="160" y="163"/>
                    </a:cubicBezTo>
                    <a:cubicBezTo>
                      <a:pt x="157" y="160"/>
                      <a:pt x="153" y="158"/>
                      <a:pt x="149" y="157"/>
                    </a:cubicBezTo>
                    <a:cubicBezTo>
                      <a:pt x="148" y="156"/>
                      <a:pt x="147" y="156"/>
                      <a:pt x="145" y="156"/>
                    </a:cubicBezTo>
                    <a:cubicBezTo>
                      <a:pt x="136" y="156"/>
                      <a:pt x="128" y="165"/>
                      <a:pt x="122" y="174"/>
                    </a:cubicBezTo>
                    <a:cubicBezTo>
                      <a:pt x="121" y="169"/>
                      <a:pt x="121" y="163"/>
                      <a:pt x="120" y="160"/>
                    </a:cubicBezTo>
                    <a:cubicBezTo>
                      <a:pt x="119" y="154"/>
                      <a:pt x="111" y="150"/>
                      <a:pt x="106" y="148"/>
                    </a:cubicBezTo>
                    <a:cubicBezTo>
                      <a:pt x="105" y="147"/>
                      <a:pt x="104" y="147"/>
                      <a:pt x="103" y="147"/>
                    </a:cubicBezTo>
                    <a:cubicBezTo>
                      <a:pt x="97" y="147"/>
                      <a:pt x="90" y="151"/>
                      <a:pt x="85" y="156"/>
                    </a:cubicBezTo>
                    <a:cubicBezTo>
                      <a:pt x="86" y="150"/>
                      <a:pt x="84" y="143"/>
                      <a:pt x="80" y="138"/>
                    </a:cubicBezTo>
                    <a:cubicBezTo>
                      <a:pt x="76" y="134"/>
                      <a:pt x="71" y="133"/>
                      <a:pt x="66" y="133"/>
                    </a:cubicBezTo>
                    <a:cubicBezTo>
                      <a:pt x="63" y="133"/>
                      <a:pt x="61" y="133"/>
                      <a:pt x="58" y="133"/>
                    </a:cubicBezTo>
                    <a:cubicBezTo>
                      <a:pt x="61" y="127"/>
                      <a:pt x="63" y="119"/>
                      <a:pt x="63" y="115"/>
                    </a:cubicBezTo>
                    <a:cubicBezTo>
                      <a:pt x="62" y="106"/>
                      <a:pt x="54" y="99"/>
                      <a:pt x="45" y="97"/>
                    </a:cubicBezTo>
                    <a:cubicBezTo>
                      <a:pt x="50" y="93"/>
                      <a:pt x="53" y="87"/>
                      <a:pt x="54" y="79"/>
                    </a:cubicBezTo>
                    <a:cubicBezTo>
                      <a:pt x="55" y="71"/>
                      <a:pt x="53" y="66"/>
                      <a:pt x="49" y="62"/>
                    </a:cubicBezTo>
                    <a:cubicBezTo>
                      <a:pt x="52" y="60"/>
                      <a:pt x="55" y="57"/>
                      <a:pt x="57" y="53"/>
                    </a:cubicBezTo>
                    <a:cubicBezTo>
                      <a:pt x="61" y="45"/>
                      <a:pt x="62" y="39"/>
                      <a:pt x="60" y="33"/>
                    </a:cubicBezTo>
                    <a:cubicBezTo>
                      <a:pt x="60" y="33"/>
                      <a:pt x="61" y="33"/>
                      <a:pt x="61" y="33"/>
                    </a:cubicBezTo>
                    <a:cubicBezTo>
                      <a:pt x="65" y="33"/>
                      <a:pt x="68" y="30"/>
                      <a:pt x="71" y="24"/>
                    </a:cubicBezTo>
                    <a:cubicBezTo>
                      <a:pt x="72" y="23"/>
                      <a:pt x="72" y="23"/>
                      <a:pt x="72" y="22"/>
                    </a:cubicBezTo>
                    <a:cubicBezTo>
                      <a:pt x="71" y="15"/>
                      <a:pt x="70" y="7"/>
                      <a:pt x="71" y="0"/>
                    </a:cubicBezTo>
                    <a:cubicBezTo>
                      <a:pt x="70" y="0"/>
                      <a:pt x="70" y="0"/>
                      <a:pt x="69" y="0"/>
                    </a:cubicBezTo>
                    <a:cubicBezTo>
                      <a:pt x="69" y="0"/>
                      <a:pt x="69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891"/>
              <p:cNvSpPr>
                <a:spLocks noEditPoints="1"/>
              </p:cNvSpPr>
              <p:nvPr/>
            </p:nvSpPr>
            <p:spPr bwMode="auto">
              <a:xfrm>
                <a:off x="2375" y="3306"/>
                <a:ext cx="106" cy="110"/>
              </a:xfrm>
              <a:custGeom>
                <a:avLst/>
                <a:gdLst>
                  <a:gd name="T0" fmla="*/ 72 w 215"/>
                  <a:gd name="T1" fmla="*/ 198 h 222"/>
                  <a:gd name="T2" fmla="*/ 87 w 215"/>
                  <a:gd name="T3" fmla="*/ 194 h 222"/>
                  <a:gd name="T4" fmla="*/ 99 w 215"/>
                  <a:gd name="T5" fmla="*/ 204 h 222"/>
                  <a:gd name="T6" fmla="*/ 97 w 215"/>
                  <a:gd name="T7" fmla="*/ 214 h 222"/>
                  <a:gd name="T8" fmla="*/ 66 w 215"/>
                  <a:gd name="T9" fmla="*/ 192 h 222"/>
                  <a:gd name="T10" fmla="*/ 54 w 215"/>
                  <a:gd name="T11" fmla="*/ 170 h 222"/>
                  <a:gd name="T12" fmla="*/ 66 w 215"/>
                  <a:gd name="T13" fmla="*/ 192 h 222"/>
                  <a:gd name="T14" fmla="*/ 41 w 215"/>
                  <a:gd name="T15" fmla="*/ 127 h 222"/>
                  <a:gd name="T16" fmla="*/ 57 w 215"/>
                  <a:gd name="T17" fmla="*/ 140 h 222"/>
                  <a:gd name="T18" fmla="*/ 51 w 215"/>
                  <a:gd name="T19" fmla="*/ 157 h 222"/>
                  <a:gd name="T20" fmla="*/ 43 w 215"/>
                  <a:gd name="T21" fmla="*/ 120 h 222"/>
                  <a:gd name="T22" fmla="*/ 47 w 215"/>
                  <a:gd name="T23" fmla="*/ 89 h 222"/>
                  <a:gd name="T24" fmla="*/ 43 w 215"/>
                  <a:gd name="T25" fmla="*/ 120 h 222"/>
                  <a:gd name="T26" fmla="*/ 198 w 215"/>
                  <a:gd name="T27" fmla="*/ 67 h 222"/>
                  <a:gd name="T28" fmla="*/ 208 w 215"/>
                  <a:gd name="T29" fmla="*/ 71 h 222"/>
                  <a:gd name="T30" fmla="*/ 61 w 215"/>
                  <a:gd name="T31" fmla="*/ 79 h 222"/>
                  <a:gd name="T32" fmla="*/ 51 w 215"/>
                  <a:gd name="T33" fmla="*/ 78 h 222"/>
                  <a:gd name="T34" fmla="*/ 68 w 215"/>
                  <a:gd name="T35" fmla="*/ 50 h 222"/>
                  <a:gd name="T36" fmla="*/ 186 w 215"/>
                  <a:gd name="T37" fmla="*/ 52 h 222"/>
                  <a:gd name="T38" fmla="*/ 174 w 215"/>
                  <a:gd name="T39" fmla="*/ 35 h 222"/>
                  <a:gd name="T40" fmla="*/ 186 w 215"/>
                  <a:gd name="T41" fmla="*/ 52 h 222"/>
                  <a:gd name="T42" fmla="*/ 73 w 215"/>
                  <a:gd name="T43" fmla="*/ 44 h 222"/>
                  <a:gd name="T44" fmla="*/ 88 w 215"/>
                  <a:gd name="T45" fmla="*/ 48 h 222"/>
                  <a:gd name="T46" fmla="*/ 159 w 215"/>
                  <a:gd name="T47" fmla="*/ 37 h 222"/>
                  <a:gd name="T48" fmla="*/ 141 w 215"/>
                  <a:gd name="T49" fmla="*/ 21 h 222"/>
                  <a:gd name="T50" fmla="*/ 159 w 215"/>
                  <a:gd name="T51" fmla="*/ 37 h 222"/>
                  <a:gd name="T52" fmla="*/ 103 w 215"/>
                  <a:gd name="T53" fmla="*/ 23 h 222"/>
                  <a:gd name="T54" fmla="*/ 134 w 215"/>
                  <a:gd name="T55" fmla="*/ 20 h 222"/>
                  <a:gd name="T56" fmla="*/ 119 w 215"/>
                  <a:gd name="T57" fmla="*/ 35 h 222"/>
                  <a:gd name="T58" fmla="*/ 39 w 215"/>
                  <a:gd name="T59" fmla="*/ 7 h 222"/>
                  <a:gd name="T60" fmla="*/ 8 w 215"/>
                  <a:gd name="T61" fmla="*/ 67 h 222"/>
                  <a:gd name="T62" fmla="*/ 82 w 215"/>
                  <a:gd name="T63" fmla="*/ 217 h 222"/>
                  <a:gd name="T64" fmla="*/ 101 w 215"/>
                  <a:gd name="T65" fmla="*/ 222 h 222"/>
                  <a:gd name="T66" fmla="*/ 103 w 215"/>
                  <a:gd name="T67" fmla="*/ 217 h 222"/>
                  <a:gd name="T68" fmla="*/ 104 w 215"/>
                  <a:gd name="T69" fmla="*/ 217 h 222"/>
                  <a:gd name="T70" fmla="*/ 103 w 215"/>
                  <a:gd name="T71" fmla="*/ 196 h 222"/>
                  <a:gd name="T72" fmla="*/ 84 w 215"/>
                  <a:gd name="T73" fmla="*/ 187 h 222"/>
                  <a:gd name="T74" fmla="*/ 69 w 215"/>
                  <a:gd name="T75" fmla="*/ 173 h 222"/>
                  <a:gd name="T76" fmla="*/ 56 w 215"/>
                  <a:gd name="T77" fmla="*/ 163 h 222"/>
                  <a:gd name="T78" fmla="*/ 64 w 215"/>
                  <a:gd name="T79" fmla="*/ 151 h 222"/>
                  <a:gd name="T80" fmla="*/ 51 w 215"/>
                  <a:gd name="T81" fmla="*/ 123 h 222"/>
                  <a:gd name="T82" fmla="*/ 51 w 215"/>
                  <a:gd name="T83" fmla="*/ 84 h 222"/>
                  <a:gd name="T84" fmla="*/ 64 w 215"/>
                  <a:gd name="T85" fmla="*/ 86 h 222"/>
                  <a:gd name="T86" fmla="*/ 76 w 215"/>
                  <a:gd name="T87" fmla="*/ 53 h 222"/>
                  <a:gd name="T88" fmla="*/ 93 w 215"/>
                  <a:gd name="T89" fmla="*/ 53 h 222"/>
                  <a:gd name="T90" fmla="*/ 117 w 215"/>
                  <a:gd name="T91" fmla="*/ 42 h 222"/>
                  <a:gd name="T92" fmla="*/ 137 w 215"/>
                  <a:gd name="T93" fmla="*/ 30 h 222"/>
                  <a:gd name="T94" fmla="*/ 158 w 215"/>
                  <a:gd name="T95" fmla="*/ 44 h 222"/>
                  <a:gd name="T96" fmla="*/ 172 w 215"/>
                  <a:gd name="T97" fmla="*/ 51 h 222"/>
                  <a:gd name="T98" fmla="*/ 188 w 215"/>
                  <a:gd name="T99" fmla="*/ 58 h 222"/>
                  <a:gd name="T100" fmla="*/ 199 w 215"/>
                  <a:gd name="T101" fmla="*/ 76 h 222"/>
                  <a:gd name="T102" fmla="*/ 215 w 215"/>
                  <a:gd name="T103" fmla="*/ 71 h 222"/>
                  <a:gd name="T104" fmla="*/ 171 w 215"/>
                  <a:gd name="T105" fmla="*/ 19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15" h="222">
                    <a:moveTo>
                      <a:pt x="88" y="210"/>
                    </a:moveTo>
                    <a:cubicBezTo>
                      <a:pt x="83" y="207"/>
                      <a:pt x="77" y="203"/>
                      <a:pt x="72" y="198"/>
                    </a:cubicBezTo>
                    <a:cubicBezTo>
                      <a:pt x="75" y="195"/>
                      <a:pt x="81" y="195"/>
                      <a:pt x="85" y="194"/>
                    </a:cubicBezTo>
                    <a:cubicBezTo>
                      <a:pt x="86" y="194"/>
                      <a:pt x="86" y="194"/>
                      <a:pt x="87" y="194"/>
                    </a:cubicBezTo>
                    <a:cubicBezTo>
                      <a:pt x="92" y="194"/>
                      <a:pt x="95" y="197"/>
                      <a:pt x="97" y="201"/>
                    </a:cubicBezTo>
                    <a:cubicBezTo>
                      <a:pt x="98" y="202"/>
                      <a:pt x="98" y="203"/>
                      <a:pt x="99" y="204"/>
                    </a:cubicBezTo>
                    <a:cubicBezTo>
                      <a:pt x="101" y="206"/>
                      <a:pt x="101" y="209"/>
                      <a:pt x="99" y="212"/>
                    </a:cubicBezTo>
                    <a:cubicBezTo>
                      <a:pt x="98" y="212"/>
                      <a:pt x="97" y="213"/>
                      <a:pt x="97" y="214"/>
                    </a:cubicBezTo>
                    <a:cubicBezTo>
                      <a:pt x="94" y="213"/>
                      <a:pt x="91" y="211"/>
                      <a:pt x="88" y="210"/>
                    </a:cubicBezTo>
                    <a:moveTo>
                      <a:pt x="66" y="192"/>
                    </a:moveTo>
                    <a:cubicBezTo>
                      <a:pt x="60" y="185"/>
                      <a:pt x="55" y="178"/>
                      <a:pt x="51" y="170"/>
                    </a:cubicBezTo>
                    <a:cubicBezTo>
                      <a:pt x="52" y="170"/>
                      <a:pt x="53" y="170"/>
                      <a:pt x="54" y="170"/>
                    </a:cubicBezTo>
                    <a:cubicBezTo>
                      <a:pt x="57" y="170"/>
                      <a:pt x="60" y="171"/>
                      <a:pt x="63" y="174"/>
                    </a:cubicBezTo>
                    <a:cubicBezTo>
                      <a:pt x="68" y="180"/>
                      <a:pt x="67" y="185"/>
                      <a:pt x="66" y="192"/>
                    </a:cubicBezTo>
                    <a:moveTo>
                      <a:pt x="47" y="162"/>
                    </a:moveTo>
                    <a:cubicBezTo>
                      <a:pt x="43" y="151"/>
                      <a:pt x="41" y="139"/>
                      <a:pt x="41" y="127"/>
                    </a:cubicBezTo>
                    <a:cubicBezTo>
                      <a:pt x="42" y="127"/>
                      <a:pt x="43" y="127"/>
                      <a:pt x="44" y="126"/>
                    </a:cubicBezTo>
                    <a:cubicBezTo>
                      <a:pt x="50" y="128"/>
                      <a:pt x="57" y="135"/>
                      <a:pt x="57" y="140"/>
                    </a:cubicBezTo>
                    <a:cubicBezTo>
                      <a:pt x="57" y="142"/>
                      <a:pt x="57" y="143"/>
                      <a:pt x="58" y="144"/>
                    </a:cubicBezTo>
                    <a:cubicBezTo>
                      <a:pt x="57" y="150"/>
                      <a:pt x="55" y="154"/>
                      <a:pt x="51" y="157"/>
                    </a:cubicBezTo>
                    <a:cubicBezTo>
                      <a:pt x="50" y="159"/>
                      <a:pt x="49" y="160"/>
                      <a:pt x="47" y="162"/>
                    </a:cubicBezTo>
                    <a:moveTo>
                      <a:pt x="43" y="120"/>
                    </a:moveTo>
                    <a:cubicBezTo>
                      <a:pt x="43" y="119"/>
                      <a:pt x="42" y="119"/>
                      <a:pt x="41" y="119"/>
                    </a:cubicBezTo>
                    <a:cubicBezTo>
                      <a:pt x="41" y="109"/>
                      <a:pt x="43" y="99"/>
                      <a:pt x="47" y="89"/>
                    </a:cubicBezTo>
                    <a:cubicBezTo>
                      <a:pt x="52" y="96"/>
                      <a:pt x="58" y="107"/>
                      <a:pt x="52" y="112"/>
                    </a:cubicBezTo>
                    <a:cubicBezTo>
                      <a:pt x="50" y="114"/>
                      <a:pt x="47" y="118"/>
                      <a:pt x="43" y="120"/>
                    </a:cubicBezTo>
                    <a:moveTo>
                      <a:pt x="208" y="71"/>
                    </a:moveTo>
                    <a:cubicBezTo>
                      <a:pt x="204" y="71"/>
                      <a:pt x="199" y="69"/>
                      <a:pt x="198" y="67"/>
                    </a:cubicBezTo>
                    <a:cubicBezTo>
                      <a:pt x="194" y="63"/>
                      <a:pt x="195" y="60"/>
                      <a:pt x="198" y="56"/>
                    </a:cubicBezTo>
                    <a:cubicBezTo>
                      <a:pt x="202" y="61"/>
                      <a:pt x="206" y="66"/>
                      <a:pt x="208" y="71"/>
                    </a:cubicBezTo>
                    <a:cubicBezTo>
                      <a:pt x="208" y="71"/>
                      <a:pt x="208" y="71"/>
                      <a:pt x="208" y="71"/>
                    </a:cubicBezTo>
                    <a:moveTo>
                      <a:pt x="61" y="79"/>
                    </a:moveTo>
                    <a:cubicBezTo>
                      <a:pt x="60" y="79"/>
                      <a:pt x="58" y="79"/>
                      <a:pt x="57" y="79"/>
                    </a:cubicBezTo>
                    <a:cubicBezTo>
                      <a:pt x="55" y="79"/>
                      <a:pt x="53" y="78"/>
                      <a:pt x="51" y="78"/>
                    </a:cubicBezTo>
                    <a:cubicBezTo>
                      <a:pt x="54" y="70"/>
                      <a:pt x="59" y="63"/>
                      <a:pt x="64" y="55"/>
                    </a:cubicBezTo>
                    <a:cubicBezTo>
                      <a:pt x="65" y="54"/>
                      <a:pt x="66" y="52"/>
                      <a:pt x="68" y="50"/>
                    </a:cubicBezTo>
                    <a:cubicBezTo>
                      <a:pt x="73" y="61"/>
                      <a:pt x="76" y="79"/>
                      <a:pt x="61" y="79"/>
                    </a:cubicBezTo>
                    <a:moveTo>
                      <a:pt x="186" y="52"/>
                    </a:moveTo>
                    <a:cubicBezTo>
                      <a:pt x="184" y="52"/>
                      <a:pt x="182" y="51"/>
                      <a:pt x="180" y="50"/>
                    </a:cubicBezTo>
                    <a:cubicBezTo>
                      <a:pt x="175" y="46"/>
                      <a:pt x="171" y="41"/>
                      <a:pt x="174" y="35"/>
                    </a:cubicBezTo>
                    <a:cubicBezTo>
                      <a:pt x="181" y="40"/>
                      <a:pt x="188" y="45"/>
                      <a:pt x="193" y="51"/>
                    </a:cubicBezTo>
                    <a:cubicBezTo>
                      <a:pt x="191" y="51"/>
                      <a:pt x="189" y="52"/>
                      <a:pt x="186" y="52"/>
                    </a:cubicBezTo>
                    <a:moveTo>
                      <a:pt x="84" y="48"/>
                    </a:moveTo>
                    <a:cubicBezTo>
                      <a:pt x="80" y="48"/>
                      <a:pt x="76" y="46"/>
                      <a:pt x="73" y="44"/>
                    </a:cubicBezTo>
                    <a:cubicBezTo>
                      <a:pt x="80" y="36"/>
                      <a:pt x="88" y="30"/>
                      <a:pt x="97" y="26"/>
                    </a:cubicBezTo>
                    <a:cubicBezTo>
                      <a:pt x="97" y="34"/>
                      <a:pt x="96" y="45"/>
                      <a:pt x="88" y="48"/>
                    </a:cubicBezTo>
                    <a:cubicBezTo>
                      <a:pt x="87" y="48"/>
                      <a:pt x="85" y="48"/>
                      <a:pt x="84" y="48"/>
                    </a:cubicBezTo>
                    <a:moveTo>
                      <a:pt x="159" y="37"/>
                    </a:moveTo>
                    <a:cubicBezTo>
                      <a:pt x="158" y="37"/>
                      <a:pt x="156" y="37"/>
                      <a:pt x="155" y="36"/>
                    </a:cubicBezTo>
                    <a:cubicBezTo>
                      <a:pt x="146" y="33"/>
                      <a:pt x="142" y="29"/>
                      <a:pt x="141" y="21"/>
                    </a:cubicBezTo>
                    <a:cubicBezTo>
                      <a:pt x="151" y="23"/>
                      <a:pt x="160" y="27"/>
                      <a:pt x="169" y="32"/>
                    </a:cubicBezTo>
                    <a:cubicBezTo>
                      <a:pt x="166" y="35"/>
                      <a:pt x="163" y="37"/>
                      <a:pt x="159" y="37"/>
                    </a:cubicBezTo>
                    <a:moveTo>
                      <a:pt x="119" y="35"/>
                    </a:moveTo>
                    <a:cubicBezTo>
                      <a:pt x="116" y="35"/>
                      <a:pt x="104" y="29"/>
                      <a:pt x="103" y="23"/>
                    </a:cubicBezTo>
                    <a:cubicBezTo>
                      <a:pt x="110" y="20"/>
                      <a:pt x="118" y="19"/>
                      <a:pt x="125" y="19"/>
                    </a:cubicBezTo>
                    <a:cubicBezTo>
                      <a:pt x="128" y="19"/>
                      <a:pt x="131" y="19"/>
                      <a:pt x="134" y="20"/>
                    </a:cubicBezTo>
                    <a:cubicBezTo>
                      <a:pt x="133" y="27"/>
                      <a:pt x="126" y="34"/>
                      <a:pt x="119" y="35"/>
                    </a:cubicBezTo>
                    <a:cubicBezTo>
                      <a:pt x="119" y="35"/>
                      <a:pt x="119" y="35"/>
                      <a:pt x="119" y="35"/>
                    </a:cubicBezTo>
                    <a:moveTo>
                      <a:pt x="47" y="0"/>
                    </a:moveTo>
                    <a:cubicBezTo>
                      <a:pt x="44" y="2"/>
                      <a:pt x="41" y="5"/>
                      <a:pt x="39" y="7"/>
                    </a:cubicBezTo>
                    <a:cubicBezTo>
                      <a:pt x="23" y="21"/>
                      <a:pt x="13" y="37"/>
                      <a:pt x="7" y="53"/>
                    </a:cubicBezTo>
                    <a:cubicBezTo>
                      <a:pt x="8" y="57"/>
                      <a:pt x="8" y="62"/>
                      <a:pt x="8" y="67"/>
                    </a:cubicBezTo>
                    <a:cubicBezTo>
                      <a:pt x="8" y="80"/>
                      <a:pt x="5" y="92"/>
                      <a:pt x="0" y="102"/>
                    </a:cubicBezTo>
                    <a:cubicBezTo>
                      <a:pt x="6" y="172"/>
                      <a:pt x="54" y="206"/>
                      <a:pt x="82" y="217"/>
                    </a:cubicBezTo>
                    <a:cubicBezTo>
                      <a:pt x="90" y="220"/>
                      <a:pt x="97" y="222"/>
                      <a:pt x="100" y="222"/>
                    </a:cubicBezTo>
                    <a:cubicBezTo>
                      <a:pt x="101" y="222"/>
                      <a:pt x="101" y="222"/>
                      <a:pt x="101" y="222"/>
                    </a:cubicBezTo>
                    <a:cubicBezTo>
                      <a:pt x="101" y="222"/>
                      <a:pt x="101" y="222"/>
                      <a:pt x="101" y="222"/>
                    </a:cubicBezTo>
                    <a:cubicBezTo>
                      <a:pt x="104" y="222"/>
                      <a:pt x="104" y="219"/>
                      <a:pt x="103" y="217"/>
                    </a:cubicBezTo>
                    <a:cubicBezTo>
                      <a:pt x="103" y="217"/>
                      <a:pt x="103" y="217"/>
                      <a:pt x="103" y="217"/>
                    </a:cubicBezTo>
                    <a:cubicBezTo>
                      <a:pt x="103" y="217"/>
                      <a:pt x="104" y="217"/>
                      <a:pt x="104" y="217"/>
                    </a:cubicBezTo>
                    <a:cubicBezTo>
                      <a:pt x="104" y="216"/>
                      <a:pt x="105" y="215"/>
                      <a:pt x="105" y="215"/>
                    </a:cubicBezTo>
                    <a:cubicBezTo>
                      <a:pt x="108" y="209"/>
                      <a:pt x="107" y="202"/>
                      <a:pt x="103" y="196"/>
                    </a:cubicBezTo>
                    <a:cubicBezTo>
                      <a:pt x="101" y="194"/>
                      <a:pt x="99" y="192"/>
                      <a:pt x="96" y="190"/>
                    </a:cubicBezTo>
                    <a:cubicBezTo>
                      <a:pt x="93" y="188"/>
                      <a:pt x="89" y="187"/>
                      <a:pt x="84" y="187"/>
                    </a:cubicBezTo>
                    <a:cubicBezTo>
                      <a:pt x="80" y="187"/>
                      <a:pt x="76" y="188"/>
                      <a:pt x="73" y="189"/>
                    </a:cubicBezTo>
                    <a:cubicBezTo>
                      <a:pt x="74" y="184"/>
                      <a:pt x="74" y="178"/>
                      <a:pt x="69" y="173"/>
                    </a:cubicBezTo>
                    <a:cubicBezTo>
                      <a:pt x="67" y="170"/>
                      <a:pt x="64" y="165"/>
                      <a:pt x="60" y="163"/>
                    </a:cubicBezTo>
                    <a:cubicBezTo>
                      <a:pt x="59" y="163"/>
                      <a:pt x="58" y="163"/>
                      <a:pt x="56" y="163"/>
                    </a:cubicBezTo>
                    <a:cubicBezTo>
                      <a:pt x="56" y="163"/>
                      <a:pt x="55" y="163"/>
                      <a:pt x="55" y="163"/>
                    </a:cubicBezTo>
                    <a:cubicBezTo>
                      <a:pt x="59" y="159"/>
                      <a:pt x="62" y="156"/>
                      <a:pt x="64" y="151"/>
                    </a:cubicBezTo>
                    <a:cubicBezTo>
                      <a:pt x="65" y="147"/>
                      <a:pt x="64" y="137"/>
                      <a:pt x="62" y="134"/>
                    </a:cubicBezTo>
                    <a:cubicBezTo>
                      <a:pt x="60" y="130"/>
                      <a:pt x="55" y="126"/>
                      <a:pt x="51" y="123"/>
                    </a:cubicBezTo>
                    <a:cubicBezTo>
                      <a:pt x="54" y="120"/>
                      <a:pt x="57" y="117"/>
                      <a:pt x="59" y="114"/>
                    </a:cubicBezTo>
                    <a:cubicBezTo>
                      <a:pt x="64" y="105"/>
                      <a:pt x="58" y="93"/>
                      <a:pt x="51" y="84"/>
                    </a:cubicBezTo>
                    <a:cubicBezTo>
                      <a:pt x="55" y="84"/>
                      <a:pt x="60" y="86"/>
                      <a:pt x="63" y="86"/>
                    </a:cubicBezTo>
                    <a:cubicBezTo>
                      <a:pt x="63" y="86"/>
                      <a:pt x="63" y="86"/>
                      <a:pt x="64" y="86"/>
                    </a:cubicBezTo>
                    <a:cubicBezTo>
                      <a:pt x="69" y="86"/>
                      <a:pt x="74" y="80"/>
                      <a:pt x="78" y="76"/>
                    </a:cubicBezTo>
                    <a:cubicBezTo>
                      <a:pt x="82" y="71"/>
                      <a:pt x="79" y="61"/>
                      <a:pt x="76" y="53"/>
                    </a:cubicBezTo>
                    <a:cubicBezTo>
                      <a:pt x="78" y="54"/>
                      <a:pt x="81" y="55"/>
                      <a:pt x="84" y="55"/>
                    </a:cubicBezTo>
                    <a:cubicBezTo>
                      <a:pt x="87" y="55"/>
                      <a:pt x="90" y="54"/>
                      <a:pt x="93" y="53"/>
                    </a:cubicBezTo>
                    <a:cubicBezTo>
                      <a:pt x="99" y="49"/>
                      <a:pt x="101" y="41"/>
                      <a:pt x="102" y="33"/>
                    </a:cubicBezTo>
                    <a:cubicBezTo>
                      <a:pt x="107" y="38"/>
                      <a:pt x="113" y="41"/>
                      <a:pt x="117" y="42"/>
                    </a:cubicBezTo>
                    <a:cubicBezTo>
                      <a:pt x="118" y="42"/>
                      <a:pt x="119" y="42"/>
                      <a:pt x="120" y="42"/>
                    </a:cubicBezTo>
                    <a:cubicBezTo>
                      <a:pt x="127" y="42"/>
                      <a:pt x="133" y="36"/>
                      <a:pt x="137" y="30"/>
                    </a:cubicBezTo>
                    <a:cubicBezTo>
                      <a:pt x="140" y="35"/>
                      <a:pt x="144" y="39"/>
                      <a:pt x="151" y="42"/>
                    </a:cubicBezTo>
                    <a:cubicBezTo>
                      <a:pt x="153" y="43"/>
                      <a:pt x="156" y="44"/>
                      <a:pt x="158" y="44"/>
                    </a:cubicBezTo>
                    <a:cubicBezTo>
                      <a:pt x="161" y="44"/>
                      <a:pt x="164" y="43"/>
                      <a:pt x="166" y="41"/>
                    </a:cubicBezTo>
                    <a:cubicBezTo>
                      <a:pt x="167" y="45"/>
                      <a:pt x="169" y="48"/>
                      <a:pt x="172" y="51"/>
                    </a:cubicBezTo>
                    <a:cubicBezTo>
                      <a:pt x="177" y="56"/>
                      <a:pt x="182" y="58"/>
                      <a:pt x="188" y="58"/>
                    </a:cubicBezTo>
                    <a:cubicBezTo>
                      <a:pt x="188" y="58"/>
                      <a:pt x="188" y="58"/>
                      <a:pt x="188" y="58"/>
                    </a:cubicBezTo>
                    <a:cubicBezTo>
                      <a:pt x="187" y="62"/>
                      <a:pt x="188" y="66"/>
                      <a:pt x="193" y="71"/>
                    </a:cubicBezTo>
                    <a:cubicBezTo>
                      <a:pt x="195" y="73"/>
                      <a:pt x="197" y="75"/>
                      <a:pt x="199" y="76"/>
                    </a:cubicBezTo>
                    <a:cubicBezTo>
                      <a:pt x="205" y="75"/>
                      <a:pt x="210" y="74"/>
                      <a:pt x="215" y="73"/>
                    </a:cubicBezTo>
                    <a:cubicBezTo>
                      <a:pt x="215" y="73"/>
                      <a:pt x="215" y="72"/>
                      <a:pt x="215" y="71"/>
                    </a:cubicBezTo>
                    <a:cubicBezTo>
                      <a:pt x="213" y="65"/>
                      <a:pt x="209" y="45"/>
                      <a:pt x="193" y="24"/>
                    </a:cubicBezTo>
                    <a:cubicBezTo>
                      <a:pt x="186" y="22"/>
                      <a:pt x="179" y="20"/>
                      <a:pt x="171" y="19"/>
                    </a:cubicBezTo>
                    <a:cubicBezTo>
                      <a:pt x="131" y="9"/>
                      <a:pt x="89" y="3"/>
                      <a:pt x="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892"/>
              <p:cNvSpPr>
                <a:spLocks noEditPoints="1"/>
              </p:cNvSpPr>
              <p:nvPr/>
            </p:nvSpPr>
            <p:spPr bwMode="auto">
              <a:xfrm>
                <a:off x="2511" y="3359"/>
                <a:ext cx="98" cy="114"/>
              </a:xfrm>
              <a:custGeom>
                <a:avLst/>
                <a:gdLst>
                  <a:gd name="T0" fmla="*/ 46 w 197"/>
                  <a:gd name="T1" fmla="*/ 211 h 231"/>
                  <a:gd name="T2" fmla="*/ 61 w 197"/>
                  <a:gd name="T3" fmla="*/ 202 h 231"/>
                  <a:gd name="T4" fmla="*/ 50 w 197"/>
                  <a:gd name="T5" fmla="*/ 211 h 231"/>
                  <a:gd name="T6" fmla="*/ 22 w 197"/>
                  <a:gd name="T7" fmla="*/ 192 h 231"/>
                  <a:gd name="T8" fmla="*/ 38 w 197"/>
                  <a:gd name="T9" fmla="*/ 211 h 231"/>
                  <a:gd name="T10" fmla="*/ 10 w 197"/>
                  <a:gd name="T11" fmla="*/ 201 h 231"/>
                  <a:gd name="T12" fmla="*/ 15 w 197"/>
                  <a:gd name="T13" fmla="*/ 193 h 231"/>
                  <a:gd name="T14" fmla="*/ 19 w 197"/>
                  <a:gd name="T15" fmla="*/ 192 h 231"/>
                  <a:gd name="T16" fmla="*/ 80 w 197"/>
                  <a:gd name="T17" fmla="*/ 200 h 231"/>
                  <a:gd name="T18" fmla="*/ 89 w 197"/>
                  <a:gd name="T19" fmla="*/ 184 h 231"/>
                  <a:gd name="T20" fmla="*/ 107 w 197"/>
                  <a:gd name="T21" fmla="*/ 186 h 231"/>
                  <a:gd name="T22" fmla="*/ 80 w 197"/>
                  <a:gd name="T23" fmla="*/ 206 h 231"/>
                  <a:gd name="T24" fmla="*/ 112 w 197"/>
                  <a:gd name="T25" fmla="*/ 182 h 231"/>
                  <a:gd name="T26" fmla="*/ 132 w 197"/>
                  <a:gd name="T27" fmla="*/ 159 h 231"/>
                  <a:gd name="T28" fmla="*/ 137 w 197"/>
                  <a:gd name="T29" fmla="*/ 148 h 231"/>
                  <a:gd name="T30" fmla="*/ 146 w 197"/>
                  <a:gd name="T31" fmla="*/ 117 h 231"/>
                  <a:gd name="T32" fmla="*/ 137 w 197"/>
                  <a:gd name="T33" fmla="*/ 148 h 231"/>
                  <a:gd name="T34" fmla="*/ 134 w 197"/>
                  <a:gd name="T35" fmla="*/ 99 h 231"/>
                  <a:gd name="T36" fmla="*/ 147 w 197"/>
                  <a:gd name="T37" fmla="*/ 109 h 231"/>
                  <a:gd name="T38" fmla="*/ 123 w 197"/>
                  <a:gd name="T39" fmla="*/ 65 h 231"/>
                  <a:gd name="T40" fmla="*/ 142 w 197"/>
                  <a:gd name="T41" fmla="*/ 71 h 231"/>
                  <a:gd name="T42" fmla="*/ 110 w 197"/>
                  <a:gd name="T43" fmla="*/ 42 h 231"/>
                  <a:gd name="T44" fmla="*/ 93 w 197"/>
                  <a:gd name="T45" fmla="*/ 24 h 231"/>
                  <a:gd name="T46" fmla="*/ 110 w 197"/>
                  <a:gd name="T47" fmla="*/ 42 h 231"/>
                  <a:gd name="T48" fmla="*/ 72 w 197"/>
                  <a:gd name="T49" fmla="*/ 27 h 231"/>
                  <a:gd name="T50" fmla="*/ 86 w 197"/>
                  <a:gd name="T51" fmla="*/ 22 h 231"/>
                  <a:gd name="T52" fmla="*/ 86 w 197"/>
                  <a:gd name="T53" fmla="*/ 0 h 231"/>
                  <a:gd name="T54" fmla="*/ 39 w 197"/>
                  <a:gd name="T55" fmla="*/ 19 h 231"/>
                  <a:gd name="T56" fmla="*/ 56 w 197"/>
                  <a:gd name="T57" fmla="*/ 17 h 231"/>
                  <a:gd name="T58" fmla="*/ 48 w 197"/>
                  <a:gd name="T59" fmla="*/ 24 h 231"/>
                  <a:gd name="T60" fmla="*/ 47 w 197"/>
                  <a:gd name="T61" fmla="*/ 31 h 231"/>
                  <a:gd name="T62" fmla="*/ 51 w 197"/>
                  <a:gd name="T63" fmla="*/ 31 h 231"/>
                  <a:gd name="T64" fmla="*/ 76 w 197"/>
                  <a:gd name="T65" fmla="*/ 35 h 231"/>
                  <a:gd name="T66" fmla="*/ 87 w 197"/>
                  <a:gd name="T67" fmla="*/ 32 h 231"/>
                  <a:gd name="T68" fmla="*/ 109 w 197"/>
                  <a:gd name="T69" fmla="*/ 49 h 231"/>
                  <a:gd name="T70" fmla="*/ 119 w 197"/>
                  <a:gd name="T71" fmla="*/ 72 h 231"/>
                  <a:gd name="T72" fmla="*/ 128 w 197"/>
                  <a:gd name="T73" fmla="*/ 98 h 231"/>
                  <a:gd name="T74" fmla="*/ 121 w 197"/>
                  <a:gd name="T75" fmla="*/ 126 h 231"/>
                  <a:gd name="T76" fmla="*/ 132 w 197"/>
                  <a:gd name="T77" fmla="*/ 152 h 231"/>
                  <a:gd name="T78" fmla="*/ 105 w 197"/>
                  <a:gd name="T79" fmla="*/ 178 h 231"/>
                  <a:gd name="T80" fmla="*/ 90 w 197"/>
                  <a:gd name="T81" fmla="*/ 176 h 231"/>
                  <a:gd name="T82" fmla="*/ 74 w 197"/>
                  <a:gd name="T83" fmla="*/ 201 h 231"/>
                  <a:gd name="T84" fmla="*/ 64 w 197"/>
                  <a:gd name="T85" fmla="*/ 196 h 231"/>
                  <a:gd name="T86" fmla="*/ 57 w 197"/>
                  <a:gd name="T87" fmla="*/ 196 h 231"/>
                  <a:gd name="T88" fmla="*/ 43 w 197"/>
                  <a:gd name="T89" fmla="*/ 204 h 231"/>
                  <a:gd name="T90" fmla="*/ 20 w 197"/>
                  <a:gd name="T91" fmla="*/ 185 h 231"/>
                  <a:gd name="T92" fmla="*/ 7 w 197"/>
                  <a:gd name="T93" fmla="*/ 190 h 231"/>
                  <a:gd name="T94" fmla="*/ 3 w 197"/>
                  <a:gd name="T95" fmla="*/ 198 h 231"/>
                  <a:gd name="T96" fmla="*/ 13 w 197"/>
                  <a:gd name="T97" fmla="*/ 213 h 231"/>
                  <a:gd name="T98" fmla="*/ 159 w 197"/>
                  <a:gd name="T99" fmla="*/ 201 h 231"/>
                  <a:gd name="T100" fmla="*/ 195 w 197"/>
                  <a:gd name="T101" fmla="*/ 106 h 231"/>
                  <a:gd name="T102" fmla="*/ 126 w 197"/>
                  <a:gd name="T103" fmla="*/ 25 h 231"/>
                  <a:gd name="T104" fmla="*/ 86 w 197"/>
                  <a:gd name="T105" fmla="*/ 0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7" h="231">
                    <a:moveTo>
                      <a:pt x="50" y="211"/>
                    </a:moveTo>
                    <a:cubicBezTo>
                      <a:pt x="49" y="211"/>
                      <a:pt x="47" y="211"/>
                      <a:pt x="46" y="211"/>
                    </a:cubicBezTo>
                    <a:cubicBezTo>
                      <a:pt x="50" y="206"/>
                      <a:pt x="53" y="202"/>
                      <a:pt x="60" y="202"/>
                    </a:cubicBezTo>
                    <a:cubicBezTo>
                      <a:pt x="60" y="202"/>
                      <a:pt x="61" y="202"/>
                      <a:pt x="61" y="202"/>
                    </a:cubicBezTo>
                    <a:cubicBezTo>
                      <a:pt x="67" y="202"/>
                      <a:pt x="69" y="205"/>
                      <a:pt x="71" y="209"/>
                    </a:cubicBezTo>
                    <a:cubicBezTo>
                      <a:pt x="64" y="210"/>
                      <a:pt x="57" y="211"/>
                      <a:pt x="50" y="211"/>
                    </a:cubicBezTo>
                    <a:moveTo>
                      <a:pt x="19" y="192"/>
                    </a:moveTo>
                    <a:cubicBezTo>
                      <a:pt x="20" y="192"/>
                      <a:pt x="21" y="192"/>
                      <a:pt x="22" y="192"/>
                    </a:cubicBezTo>
                    <a:cubicBezTo>
                      <a:pt x="26" y="192"/>
                      <a:pt x="29" y="193"/>
                      <a:pt x="32" y="197"/>
                    </a:cubicBezTo>
                    <a:cubicBezTo>
                      <a:pt x="34" y="201"/>
                      <a:pt x="37" y="206"/>
                      <a:pt x="38" y="211"/>
                    </a:cubicBezTo>
                    <a:cubicBezTo>
                      <a:pt x="30" y="209"/>
                      <a:pt x="23" y="207"/>
                      <a:pt x="16" y="204"/>
                    </a:cubicBezTo>
                    <a:cubicBezTo>
                      <a:pt x="14" y="203"/>
                      <a:pt x="12" y="202"/>
                      <a:pt x="10" y="201"/>
                    </a:cubicBezTo>
                    <a:cubicBezTo>
                      <a:pt x="10" y="200"/>
                      <a:pt x="10" y="199"/>
                      <a:pt x="10" y="198"/>
                    </a:cubicBezTo>
                    <a:cubicBezTo>
                      <a:pt x="11" y="195"/>
                      <a:pt x="13" y="193"/>
                      <a:pt x="15" y="193"/>
                    </a:cubicBezTo>
                    <a:cubicBezTo>
                      <a:pt x="15" y="193"/>
                      <a:pt x="16" y="193"/>
                      <a:pt x="16" y="193"/>
                    </a:cubicBezTo>
                    <a:cubicBezTo>
                      <a:pt x="17" y="192"/>
                      <a:pt x="18" y="192"/>
                      <a:pt x="19" y="192"/>
                    </a:cubicBezTo>
                    <a:moveTo>
                      <a:pt x="80" y="206"/>
                    </a:moveTo>
                    <a:cubicBezTo>
                      <a:pt x="80" y="204"/>
                      <a:pt x="80" y="202"/>
                      <a:pt x="80" y="200"/>
                    </a:cubicBezTo>
                    <a:cubicBezTo>
                      <a:pt x="80" y="195"/>
                      <a:pt x="81" y="190"/>
                      <a:pt x="85" y="186"/>
                    </a:cubicBezTo>
                    <a:cubicBezTo>
                      <a:pt x="86" y="186"/>
                      <a:pt x="88" y="185"/>
                      <a:pt x="89" y="184"/>
                    </a:cubicBezTo>
                    <a:cubicBezTo>
                      <a:pt x="90" y="183"/>
                      <a:pt x="93" y="182"/>
                      <a:pt x="95" y="182"/>
                    </a:cubicBezTo>
                    <a:cubicBezTo>
                      <a:pt x="99" y="182"/>
                      <a:pt x="104" y="184"/>
                      <a:pt x="107" y="186"/>
                    </a:cubicBezTo>
                    <a:cubicBezTo>
                      <a:pt x="108" y="187"/>
                      <a:pt x="108" y="188"/>
                      <a:pt x="109" y="189"/>
                    </a:cubicBezTo>
                    <a:cubicBezTo>
                      <a:pt x="100" y="197"/>
                      <a:pt x="90" y="202"/>
                      <a:pt x="80" y="206"/>
                    </a:cubicBezTo>
                    <a:moveTo>
                      <a:pt x="114" y="184"/>
                    </a:moveTo>
                    <a:cubicBezTo>
                      <a:pt x="114" y="183"/>
                      <a:pt x="113" y="182"/>
                      <a:pt x="112" y="182"/>
                    </a:cubicBezTo>
                    <a:cubicBezTo>
                      <a:pt x="111" y="178"/>
                      <a:pt x="111" y="173"/>
                      <a:pt x="112" y="170"/>
                    </a:cubicBezTo>
                    <a:cubicBezTo>
                      <a:pt x="112" y="162"/>
                      <a:pt x="124" y="159"/>
                      <a:pt x="132" y="159"/>
                    </a:cubicBezTo>
                    <a:cubicBezTo>
                      <a:pt x="127" y="168"/>
                      <a:pt x="121" y="177"/>
                      <a:pt x="114" y="184"/>
                    </a:cubicBezTo>
                    <a:moveTo>
                      <a:pt x="137" y="148"/>
                    </a:moveTo>
                    <a:cubicBezTo>
                      <a:pt x="135" y="147"/>
                      <a:pt x="134" y="145"/>
                      <a:pt x="132" y="144"/>
                    </a:cubicBezTo>
                    <a:cubicBezTo>
                      <a:pt x="118" y="131"/>
                      <a:pt x="133" y="120"/>
                      <a:pt x="146" y="117"/>
                    </a:cubicBezTo>
                    <a:cubicBezTo>
                      <a:pt x="146" y="119"/>
                      <a:pt x="145" y="121"/>
                      <a:pt x="145" y="123"/>
                    </a:cubicBezTo>
                    <a:cubicBezTo>
                      <a:pt x="143" y="132"/>
                      <a:pt x="140" y="141"/>
                      <a:pt x="137" y="148"/>
                    </a:cubicBezTo>
                    <a:moveTo>
                      <a:pt x="147" y="109"/>
                    </a:moveTo>
                    <a:cubicBezTo>
                      <a:pt x="142" y="107"/>
                      <a:pt x="137" y="104"/>
                      <a:pt x="134" y="99"/>
                    </a:cubicBezTo>
                    <a:cubicBezTo>
                      <a:pt x="131" y="91"/>
                      <a:pt x="138" y="83"/>
                      <a:pt x="144" y="78"/>
                    </a:cubicBezTo>
                    <a:cubicBezTo>
                      <a:pt x="147" y="87"/>
                      <a:pt x="148" y="97"/>
                      <a:pt x="147" y="109"/>
                    </a:cubicBezTo>
                    <a:moveTo>
                      <a:pt x="139" y="72"/>
                    </a:moveTo>
                    <a:cubicBezTo>
                      <a:pt x="133" y="72"/>
                      <a:pt x="124" y="67"/>
                      <a:pt x="123" y="65"/>
                    </a:cubicBezTo>
                    <a:cubicBezTo>
                      <a:pt x="119" y="59"/>
                      <a:pt x="120" y="50"/>
                      <a:pt x="124" y="44"/>
                    </a:cubicBezTo>
                    <a:cubicBezTo>
                      <a:pt x="132" y="51"/>
                      <a:pt x="138" y="60"/>
                      <a:pt x="142" y="71"/>
                    </a:cubicBezTo>
                    <a:cubicBezTo>
                      <a:pt x="141" y="72"/>
                      <a:pt x="140" y="72"/>
                      <a:pt x="139" y="72"/>
                    </a:cubicBezTo>
                    <a:moveTo>
                      <a:pt x="110" y="42"/>
                    </a:moveTo>
                    <a:cubicBezTo>
                      <a:pt x="106" y="42"/>
                      <a:pt x="103" y="41"/>
                      <a:pt x="98" y="38"/>
                    </a:cubicBezTo>
                    <a:cubicBezTo>
                      <a:pt x="93" y="35"/>
                      <a:pt x="92" y="30"/>
                      <a:pt x="93" y="24"/>
                    </a:cubicBezTo>
                    <a:cubicBezTo>
                      <a:pt x="102" y="28"/>
                      <a:pt x="111" y="33"/>
                      <a:pt x="118" y="39"/>
                    </a:cubicBezTo>
                    <a:cubicBezTo>
                      <a:pt x="116" y="41"/>
                      <a:pt x="113" y="42"/>
                      <a:pt x="110" y="42"/>
                    </a:cubicBezTo>
                    <a:moveTo>
                      <a:pt x="78" y="28"/>
                    </a:moveTo>
                    <a:cubicBezTo>
                      <a:pt x="76" y="28"/>
                      <a:pt x="74" y="28"/>
                      <a:pt x="72" y="27"/>
                    </a:cubicBezTo>
                    <a:cubicBezTo>
                      <a:pt x="67" y="26"/>
                      <a:pt x="65" y="22"/>
                      <a:pt x="63" y="17"/>
                    </a:cubicBezTo>
                    <a:cubicBezTo>
                      <a:pt x="71" y="18"/>
                      <a:pt x="78" y="20"/>
                      <a:pt x="86" y="22"/>
                    </a:cubicBezTo>
                    <a:cubicBezTo>
                      <a:pt x="85" y="26"/>
                      <a:pt x="82" y="28"/>
                      <a:pt x="78" y="28"/>
                    </a:cubicBezTo>
                    <a:moveTo>
                      <a:pt x="86" y="0"/>
                    </a:moveTo>
                    <a:cubicBezTo>
                      <a:pt x="59" y="0"/>
                      <a:pt x="41" y="10"/>
                      <a:pt x="35" y="13"/>
                    </a:cubicBezTo>
                    <a:cubicBezTo>
                      <a:pt x="36" y="15"/>
                      <a:pt x="38" y="17"/>
                      <a:pt x="39" y="19"/>
                    </a:cubicBezTo>
                    <a:cubicBezTo>
                      <a:pt x="44" y="18"/>
                      <a:pt x="49" y="17"/>
                      <a:pt x="55" y="17"/>
                    </a:cubicBezTo>
                    <a:cubicBezTo>
                      <a:pt x="55" y="17"/>
                      <a:pt x="55" y="17"/>
                      <a:pt x="56" y="17"/>
                    </a:cubicBezTo>
                    <a:cubicBezTo>
                      <a:pt x="55" y="21"/>
                      <a:pt x="54" y="24"/>
                      <a:pt x="49" y="24"/>
                    </a:cubicBezTo>
                    <a:cubicBezTo>
                      <a:pt x="49" y="24"/>
                      <a:pt x="49" y="24"/>
                      <a:pt x="48" y="24"/>
                    </a:cubicBezTo>
                    <a:cubicBezTo>
                      <a:pt x="47" y="24"/>
                      <a:pt x="44" y="23"/>
                      <a:pt x="41" y="21"/>
                    </a:cubicBezTo>
                    <a:cubicBezTo>
                      <a:pt x="43" y="24"/>
                      <a:pt x="45" y="27"/>
                      <a:pt x="47" y="31"/>
                    </a:cubicBezTo>
                    <a:cubicBezTo>
                      <a:pt x="47" y="31"/>
                      <a:pt x="48" y="31"/>
                      <a:pt x="48" y="31"/>
                    </a:cubicBezTo>
                    <a:cubicBezTo>
                      <a:pt x="49" y="31"/>
                      <a:pt x="50" y="31"/>
                      <a:pt x="51" y="31"/>
                    </a:cubicBezTo>
                    <a:cubicBezTo>
                      <a:pt x="57" y="31"/>
                      <a:pt x="59" y="29"/>
                      <a:pt x="61" y="26"/>
                    </a:cubicBezTo>
                    <a:cubicBezTo>
                      <a:pt x="64" y="31"/>
                      <a:pt x="69" y="34"/>
                      <a:pt x="76" y="35"/>
                    </a:cubicBezTo>
                    <a:cubicBezTo>
                      <a:pt x="77" y="35"/>
                      <a:pt x="78" y="35"/>
                      <a:pt x="79" y="35"/>
                    </a:cubicBezTo>
                    <a:cubicBezTo>
                      <a:pt x="82" y="35"/>
                      <a:pt x="85" y="34"/>
                      <a:pt x="87" y="32"/>
                    </a:cubicBezTo>
                    <a:cubicBezTo>
                      <a:pt x="88" y="38"/>
                      <a:pt x="91" y="42"/>
                      <a:pt x="97" y="45"/>
                    </a:cubicBezTo>
                    <a:cubicBezTo>
                      <a:pt x="101" y="48"/>
                      <a:pt x="105" y="49"/>
                      <a:pt x="109" y="49"/>
                    </a:cubicBezTo>
                    <a:cubicBezTo>
                      <a:pt x="111" y="49"/>
                      <a:pt x="113" y="48"/>
                      <a:pt x="115" y="48"/>
                    </a:cubicBezTo>
                    <a:cubicBezTo>
                      <a:pt x="112" y="57"/>
                      <a:pt x="113" y="67"/>
                      <a:pt x="119" y="72"/>
                    </a:cubicBezTo>
                    <a:cubicBezTo>
                      <a:pt x="122" y="75"/>
                      <a:pt x="129" y="77"/>
                      <a:pt x="135" y="78"/>
                    </a:cubicBezTo>
                    <a:cubicBezTo>
                      <a:pt x="130" y="84"/>
                      <a:pt x="126" y="91"/>
                      <a:pt x="128" y="98"/>
                    </a:cubicBezTo>
                    <a:cubicBezTo>
                      <a:pt x="129" y="105"/>
                      <a:pt x="133" y="109"/>
                      <a:pt x="138" y="112"/>
                    </a:cubicBezTo>
                    <a:cubicBezTo>
                      <a:pt x="130" y="115"/>
                      <a:pt x="122" y="119"/>
                      <a:pt x="121" y="126"/>
                    </a:cubicBezTo>
                    <a:cubicBezTo>
                      <a:pt x="120" y="131"/>
                      <a:pt x="119" y="139"/>
                      <a:pt x="123" y="144"/>
                    </a:cubicBezTo>
                    <a:cubicBezTo>
                      <a:pt x="125" y="146"/>
                      <a:pt x="129" y="149"/>
                      <a:pt x="132" y="152"/>
                    </a:cubicBezTo>
                    <a:cubicBezTo>
                      <a:pt x="122" y="153"/>
                      <a:pt x="109" y="155"/>
                      <a:pt x="106" y="166"/>
                    </a:cubicBezTo>
                    <a:cubicBezTo>
                      <a:pt x="105" y="169"/>
                      <a:pt x="105" y="174"/>
                      <a:pt x="105" y="178"/>
                    </a:cubicBezTo>
                    <a:cubicBezTo>
                      <a:pt x="101" y="176"/>
                      <a:pt x="97" y="176"/>
                      <a:pt x="93" y="176"/>
                    </a:cubicBezTo>
                    <a:cubicBezTo>
                      <a:pt x="92" y="176"/>
                      <a:pt x="91" y="176"/>
                      <a:pt x="90" y="176"/>
                    </a:cubicBezTo>
                    <a:cubicBezTo>
                      <a:pt x="86" y="176"/>
                      <a:pt x="78" y="182"/>
                      <a:pt x="77" y="186"/>
                    </a:cubicBezTo>
                    <a:cubicBezTo>
                      <a:pt x="74" y="191"/>
                      <a:pt x="74" y="196"/>
                      <a:pt x="74" y="201"/>
                    </a:cubicBezTo>
                    <a:cubicBezTo>
                      <a:pt x="73" y="199"/>
                      <a:pt x="72" y="198"/>
                      <a:pt x="70" y="197"/>
                    </a:cubicBezTo>
                    <a:cubicBezTo>
                      <a:pt x="68" y="196"/>
                      <a:pt x="66" y="196"/>
                      <a:pt x="64" y="196"/>
                    </a:cubicBezTo>
                    <a:cubicBezTo>
                      <a:pt x="62" y="196"/>
                      <a:pt x="61" y="196"/>
                      <a:pt x="60" y="196"/>
                    </a:cubicBezTo>
                    <a:cubicBezTo>
                      <a:pt x="59" y="196"/>
                      <a:pt x="58" y="196"/>
                      <a:pt x="57" y="196"/>
                    </a:cubicBezTo>
                    <a:cubicBezTo>
                      <a:pt x="57" y="196"/>
                      <a:pt x="57" y="196"/>
                      <a:pt x="57" y="196"/>
                    </a:cubicBezTo>
                    <a:cubicBezTo>
                      <a:pt x="51" y="196"/>
                      <a:pt x="47" y="199"/>
                      <a:pt x="43" y="204"/>
                    </a:cubicBezTo>
                    <a:cubicBezTo>
                      <a:pt x="40" y="196"/>
                      <a:pt x="34" y="188"/>
                      <a:pt x="27" y="186"/>
                    </a:cubicBezTo>
                    <a:cubicBezTo>
                      <a:pt x="25" y="185"/>
                      <a:pt x="22" y="185"/>
                      <a:pt x="20" y="185"/>
                    </a:cubicBezTo>
                    <a:cubicBezTo>
                      <a:pt x="20" y="185"/>
                      <a:pt x="20" y="185"/>
                      <a:pt x="20" y="185"/>
                    </a:cubicBezTo>
                    <a:cubicBezTo>
                      <a:pt x="15" y="185"/>
                      <a:pt x="10" y="186"/>
                      <a:pt x="7" y="190"/>
                    </a:cubicBezTo>
                    <a:cubicBezTo>
                      <a:pt x="6" y="191"/>
                      <a:pt x="5" y="193"/>
                      <a:pt x="4" y="195"/>
                    </a:cubicBezTo>
                    <a:cubicBezTo>
                      <a:pt x="4" y="196"/>
                      <a:pt x="3" y="197"/>
                      <a:pt x="3" y="198"/>
                    </a:cubicBezTo>
                    <a:cubicBezTo>
                      <a:pt x="1" y="199"/>
                      <a:pt x="0" y="201"/>
                      <a:pt x="1" y="203"/>
                    </a:cubicBezTo>
                    <a:cubicBezTo>
                      <a:pt x="3" y="206"/>
                      <a:pt x="7" y="209"/>
                      <a:pt x="13" y="213"/>
                    </a:cubicBezTo>
                    <a:cubicBezTo>
                      <a:pt x="27" y="221"/>
                      <a:pt x="50" y="231"/>
                      <a:pt x="78" y="231"/>
                    </a:cubicBezTo>
                    <a:cubicBezTo>
                      <a:pt x="103" y="231"/>
                      <a:pt x="131" y="223"/>
                      <a:pt x="159" y="201"/>
                    </a:cubicBezTo>
                    <a:cubicBezTo>
                      <a:pt x="177" y="186"/>
                      <a:pt x="197" y="153"/>
                      <a:pt x="196" y="112"/>
                    </a:cubicBezTo>
                    <a:cubicBezTo>
                      <a:pt x="196" y="110"/>
                      <a:pt x="196" y="108"/>
                      <a:pt x="195" y="106"/>
                    </a:cubicBezTo>
                    <a:cubicBezTo>
                      <a:pt x="187" y="93"/>
                      <a:pt x="177" y="80"/>
                      <a:pt x="167" y="67"/>
                    </a:cubicBezTo>
                    <a:cubicBezTo>
                      <a:pt x="154" y="53"/>
                      <a:pt x="141" y="38"/>
                      <a:pt x="126" y="25"/>
                    </a:cubicBezTo>
                    <a:cubicBezTo>
                      <a:pt x="116" y="16"/>
                      <a:pt x="106" y="8"/>
                      <a:pt x="95" y="0"/>
                    </a:cubicBezTo>
                    <a:cubicBezTo>
                      <a:pt x="92" y="0"/>
                      <a:pt x="89" y="0"/>
                      <a:pt x="8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893"/>
              <p:cNvSpPr>
                <a:spLocks noEditPoints="1"/>
              </p:cNvSpPr>
              <p:nvPr/>
            </p:nvSpPr>
            <p:spPr bwMode="auto">
              <a:xfrm>
                <a:off x="2436" y="3342"/>
                <a:ext cx="106" cy="109"/>
              </a:xfrm>
              <a:custGeom>
                <a:avLst/>
                <a:gdLst>
                  <a:gd name="T0" fmla="*/ 108 w 215"/>
                  <a:gd name="T1" fmla="*/ 191 h 221"/>
                  <a:gd name="T2" fmla="*/ 50 w 215"/>
                  <a:gd name="T3" fmla="*/ 168 h 221"/>
                  <a:gd name="T4" fmla="*/ 55 w 215"/>
                  <a:gd name="T5" fmla="*/ 31 h 221"/>
                  <a:gd name="T6" fmla="*/ 89 w 215"/>
                  <a:gd name="T7" fmla="*/ 16 h 221"/>
                  <a:gd name="T8" fmla="*/ 97 w 215"/>
                  <a:gd name="T9" fmla="*/ 16 h 221"/>
                  <a:gd name="T10" fmla="*/ 127 w 215"/>
                  <a:gd name="T11" fmla="*/ 22 h 221"/>
                  <a:gd name="T12" fmla="*/ 128 w 215"/>
                  <a:gd name="T13" fmla="*/ 22 h 221"/>
                  <a:gd name="T14" fmla="*/ 188 w 215"/>
                  <a:gd name="T15" fmla="*/ 88 h 221"/>
                  <a:gd name="T16" fmla="*/ 108 w 215"/>
                  <a:gd name="T17" fmla="*/ 191 h 221"/>
                  <a:gd name="T18" fmla="*/ 95 w 215"/>
                  <a:gd name="T19" fmla="*/ 0 h 221"/>
                  <a:gd name="T20" fmla="*/ 91 w 215"/>
                  <a:gd name="T21" fmla="*/ 0 h 221"/>
                  <a:gd name="T22" fmla="*/ 75 w 215"/>
                  <a:gd name="T23" fmla="*/ 3 h 221"/>
                  <a:gd name="T24" fmla="*/ 52 w 215"/>
                  <a:gd name="T25" fmla="*/ 11 h 221"/>
                  <a:gd name="T26" fmla="*/ 7 w 215"/>
                  <a:gd name="T27" fmla="*/ 70 h 221"/>
                  <a:gd name="T28" fmla="*/ 1 w 215"/>
                  <a:gd name="T29" fmla="*/ 111 h 221"/>
                  <a:gd name="T30" fmla="*/ 2 w 215"/>
                  <a:gd name="T31" fmla="*/ 133 h 221"/>
                  <a:gd name="T32" fmla="*/ 37 w 215"/>
                  <a:gd name="T33" fmla="*/ 196 h 221"/>
                  <a:gd name="T34" fmla="*/ 108 w 215"/>
                  <a:gd name="T35" fmla="*/ 221 h 221"/>
                  <a:gd name="T36" fmla="*/ 143 w 215"/>
                  <a:gd name="T37" fmla="*/ 215 h 221"/>
                  <a:gd name="T38" fmla="*/ 149 w 215"/>
                  <a:gd name="T39" fmla="*/ 212 h 221"/>
                  <a:gd name="T40" fmla="*/ 155 w 215"/>
                  <a:gd name="T41" fmla="*/ 209 h 221"/>
                  <a:gd name="T42" fmla="*/ 166 w 215"/>
                  <a:gd name="T43" fmla="*/ 202 h 221"/>
                  <a:gd name="T44" fmla="*/ 174 w 215"/>
                  <a:gd name="T45" fmla="*/ 195 h 221"/>
                  <a:gd name="T46" fmla="*/ 201 w 215"/>
                  <a:gd name="T47" fmla="*/ 154 h 221"/>
                  <a:gd name="T48" fmla="*/ 202 w 215"/>
                  <a:gd name="T49" fmla="*/ 69 h 221"/>
                  <a:gd name="T50" fmla="*/ 200 w 215"/>
                  <a:gd name="T51" fmla="*/ 65 h 221"/>
                  <a:gd name="T52" fmla="*/ 194 w 215"/>
                  <a:gd name="T53" fmla="*/ 55 h 221"/>
                  <a:gd name="T54" fmla="*/ 192 w 215"/>
                  <a:gd name="T55" fmla="*/ 53 h 221"/>
                  <a:gd name="T56" fmla="*/ 188 w 215"/>
                  <a:gd name="T57" fmla="*/ 47 h 221"/>
                  <a:gd name="T58" fmla="*/ 172 w 215"/>
                  <a:gd name="T59" fmla="*/ 31 h 221"/>
                  <a:gd name="T60" fmla="*/ 96 w 215"/>
                  <a:gd name="T61" fmla="*/ 0 h 221"/>
                  <a:gd name="T62" fmla="*/ 95 w 215"/>
                  <a:gd name="T63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5" h="221">
                    <a:moveTo>
                      <a:pt x="108" y="191"/>
                    </a:moveTo>
                    <a:cubicBezTo>
                      <a:pt x="91" y="191"/>
                      <a:pt x="72" y="184"/>
                      <a:pt x="50" y="168"/>
                    </a:cubicBezTo>
                    <a:cubicBezTo>
                      <a:pt x="4" y="132"/>
                      <a:pt x="23" y="52"/>
                      <a:pt x="55" y="31"/>
                    </a:cubicBezTo>
                    <a:cubicBezTo>
                      <a:pt x="64" y="25"/>
                      <a:pt x="78" y="18"/>
                      <a:pt x="89" y="16"/>
                    </a:cubicBezTo>
                    <a:cubicBezTo>
                      <a:pt x="92" y="16"/>
                      <a:pt x="95" y="16"/>
                      <a:pt x="97" y="16"/>
                    </a:cubicBezTo>
                    <a:cubicBezTo>
                      <a:pt x="108" y="16"/>
                      <a:pt x="118" y="19"/>
                      <a:pt x="127" y="22"/>
                    </a:cubicBezTo>
                    <a:cubicBezTo>
                      <a:pt x="128" y="22"/>
                      <a:pt x="128" y="22"/>
                      <a:pt x="128" y="22"/>
                    </a:cubicBezTo>
                    <a:cubicBezTo>
                      <a:pt x="137" y="25"/>
                      <a:pt x="181" y="44"/>
                      <a:pt x="188" y="88"/>
                    </a:cubicBezTo>
                    <a:cubicBezTo>
                      <a:pt x="192" y="114"/>
                      <a:pt x="164" y="191"/>
                      <a:pt x="108" y="191"/>
                    </a:cubicBezTo>
                    <a:moveTo>
                      <a:pt x="95" y="0"/>
                    </a:moveTo>
                    <a:cubicBezTo>
                      <a:pt x="94" y="0"/>
                      <a:pt x="92" y="0"/>
                      <a:pt x="91" y="0"/>
                    </a:cubicBezTo>
                    <a:cubicBezTo>
                      <a:pt x="86" y="1"/>
                      <a:pt x="81" y="2"/>
                      <a:pt x="75" y="3"/>
                    </a:cubicBezTo>
                    <a:cubicBezTo>
                      <a:pt x="67" y="5"/>
                      <a:pt x="60" y="8"/>
                      <a:pt x="52" y="11"/>
                    </a:cubicBezTo>
                    <a:cubicBezTo>
                      <a:pt x="30" y="21"/>
                      <a:pt x="14" y="45"/>
                      <a:pt x="7" y="70"/>
                    </a:cubicBezTo>
                    <a:cubicBezTo>
                      <a:pt x="4" y="80"/>
                      <a:pt x="1" y="95"/>
                      <a:pt x="1" y="111"/>
                    </a:cubicBezTo>
                    <a:cubicBezTo>
                      <a:pt x="0" y="118"/>
                      <a:pt x="1" y="126"/>
                      <a:pt x="2" y="133"/>
                    </a:cubicBezTo>
                    <a:cubicBezTo>
                      <a:pt x="6" y="155"/>
                      <a:pt x="15" y="177"/>
                      <a:pt x="37" y="196"/>
                    </a:cubicBezTo>
                    <a:cubicBezTo>
                      <a:pt x="51" y="208"/>
                      <a:pt x="77" y="221"/>
                      <a:pt x="108" y="221"/>
                    </a:cubicBezTo>
                    <a:cubicBezTo>
                      <a:pt x="119" y="221"/>
                      <a:pt x="131" y="219"/>
                      <a:pt x="143" y="215"/>
                    </a:cubicBezTo>
                    <a:cubicBezTo>
                      <a:pt x="145" y="214"/>
                      <a:pt x="147" y="213"/>
                      <a:pt x="149" y="212"/>
                    </a:cubicBezTo>
                    <a:cubicBezTo>
                      <a:pt x="151" y="211"/>
                      <a:pt x="153" y="210"/>
                      <a:pt x="155" y="209"/>
                    </a:cubicBezTo>
                    <a:cubicBezTo>
                      <a:pt x="159" y="207"/>
                      <a:pt x="162" y="205"/>
                      <a:pt x="166" y="202"/>
                    </a:cubicBezTo>
                    <a:cubicBezTo>
                      <a:pt x="169" y="200"/>
                      <a:pt x="172" y="198"/>
                      <a:pt x="174" y="195"/>
                    </a:cubicBezTo>
                    <a:cubicBezTo>
                      <a:pt x="186" y="184"/>
                      <a:pt x="196" y="170"/>
                      <a:pt x="201" y="154"/>
                    </a:cubicBezTo>
                    <a:cubicBezTo>
                      <a:pt x="215" y="117"/>
                      <a:pt x="208" y="81"/>
                      <a:pt x="202" y="69"/>
                    </a:cubicBezTo>
                    <a:cubicBezTo>
                      <a:pt x="201" y="67"/>
                      <a:pt x="200" y="66"/>
                      <a:pt x="200" y="65"/>
                    </a:cubicBezTo>
                    <a:cubicBezTo>
                      <a:pt x="198" y="61"/>
                      <a:pt x="196" y="58"/>
                      <a:pt x="194" y="55"/>
                    </a:cubicBezTo>
                    <a:cubicBezTo>
                      <a:pt x="194" y="55"/>
                      <a:pt x="193" y="54"/>
                      <a:pt x="192" y="53"/>
                    </a:cubicBezTo>
                    <a:cubicBezTo>
                      <a:pt x="191" y="51"/>
                      <a:pt x="189" y="49"/>
                      <a:pt x="188" y="47"/>
                    </a:cubicBezTo>
                    <a:cubicBezTo>
                      <a:pt x="184" y="42"/>
                      <a:pt x="179" y="37"/>
                      <a:pt x="172" y="31"/>
                    </a:cubicBezTo>
                    <a:cubicBezTo>
                      <a:pt x="155" y="16"/>
                      <a:pt x="133" y="1"/>
                      <a:pt x="96" y="0"/>
                    </a:cubicBezTo>
                    <a:cubicBezTo>
                      <a:pt x="96" y="0"/>
                      <a:pt x="95" y="0"/>
                      <a:pt x="9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894"/>
              <p:cNvSpPr>
                <a:spLocks noEditPoints="1"/>
              </p:cNvSpPr>
              <p:nvPr/>
            </p:nvSpPr>
            <p:spPr bwMode="auto">
              <a:xfrm>
                <a:off x="1920" y="3678"/>
                <a:ext cx="108" cy="129"/>
              </a:xfrm>
              <a:custGeom>
                <a:avLst/>
                <a:gdLst>
                  <a:gd name="T0" fmla="*/ 100 w 219"/>
                  <a:gd name="T1" fmla="*/ 248 h 260"/>
                  <a:gd name="T2" fmla="*/ 108 w 219"/>
                  <a:gd name="T3" fmla="*/ 253 h 260"/>
                  <a:gd name="T4" fmla="*/ 116 w 219"/>
                  <a:gd name="T5" fmla="*/ 258 h 260"/>
                  <a:gd name="T6" fmla="*/ 132 w 219"/>
                  <a:gd name="T7" fmla="*/ 251 h 260"/>
                  <a:gd name="T8" fmla="*/ 187 w 219"/>
                  <a:gd name="T9" fmla="*/ 54 h 260"/>
                  <a:gd name="T10" fmla="*/ 194 w 219"/>
                  <a:gd name="T11" fmla="*/ 38 h 260"/>
                  <a:gd name="T12" fmla="*/ 196 w 219"/>
                  <a:gd name="T13" fmla="*/ 51 h 260"/>
                  <a:gd name="T14" fmla="*/ 194 w 219"/>
                  <a:gd name="T15" fmla="*/ 38 h 260"/>
                  <a:gd name="T16" fmla="*/ 83 w 219"/>
                  <a:gd name="T17" fmla="*/ 217 h 260"/>
                  <a:gd name="T18" fmla="*/ 71 w 219"/>
                  <a:gd name="T19" fmla="*/ 211 h 260"/>
                  <a:gd name="T20" fmla="*/ 75 w 219"/>
                  <a:gd name="T21" fmla="*/ 186 h 260"/>
                  <a:gd name="T22" fmla="*/ 71 w 219"/>
                  <a:gd name="T23" fmla="*/ 211 h 260"/>
                  <a:gd name="T24" fmla="*/ 63 w 219"/>
                  <a:gd name="T25" fmla="*/ 159 h 260"/>
                  <a:gd name="T26" fmla="*/ 52 w 219"/>
                  <a:gd name="T27" fmla="*/ 123 h 260"/>
                  <a:gd name="T28" fmla="*/ 58 w 219"/>
                  <a:gd name="T29" fmla="*/ 123 h 260"/>
                  <a:gd name="T30" fmla="*/ 199 w 219"/>
                  <a:gd name="T31" fmla="*/ 71 h 260"/>
                  <a:gd name="T32" fmla="*/ 208 w 219"/>
                  <a:gd name="T33" fmla="*/ 73 h 260"/>
                  <a:gd name="T34" fmla="*/ 84 w 219"/>
                  <a:gd name="T35" fmla="*/ 56 h 260"/>
                  <a:gd name="T36" fmla="*/ 108 w 219"/>
                  <a:gd name="T37" fmla="*/ 60 h 260"/>
                  <a:gd name="T38" fmla="*/ 110 w 219"/>
                  <a:gd name="T39" fmla="*/ 60 h 260"/>
                  <a:gd name="T40" fmla="*/ 147 w 219"/>
                  <a:gd name="T41" fmla="*/ 51 h 260"/>
                  <a:gd name="T42" fmla="*/ 160 w 219"/>
                  <a:gd name="T43" fmla="*/ 43 h 260"/>
                  <a:gd name="T44" fmla="*/ 30 w 219"/>
                  <a:gd name="T45" fmla="*/ 39 h 260"/>
                  <a:gd name="T46" fmla="*/ 3 w 219"/>
                  <a:gd name="T47" fmla="*/ 156 h 260"/>
                  <a:gd name="T48" fmla="*/ 101 w 219"/>
                  <a:gd name="T49" fmla="*/ 238 h 260"/>
                  <a:gd name="T50" fmla="*/ 119 w 219"/>
                  <a:gd name="T51" fmla="*/ 234 h 260"/>
                  <a:gd name="T52" fmla="*/ 105 w 219"/>
                  <a:gd name="T53" fmla="*/ 233 h 260"/>
                  <a:gd name="T54" fmla="*/ 84 w 219"/>
                  <a:gd name="T55" fmla="*/ 209 h 260"/>
                  <a:gd name="T56" fmla="*/ 79 w 219"/>
                  <a:gd name="T57" fmla="*/ 178 h 260"/>
                  <a:gd name="T58" fmla="*/ 54 w 219"/>
                  <a:gd name="T59" fmla="*/ 130 h 260"/>
                  <a:gd name="T60" fmla="*/ 71 w 219"/>
                  <a:gd name="T61" fmla="*/ 91 h 260"/>
                  <a:gd name="T62" fmla="*/ 92 w 219"/>
                  <a:gd name="T63" fmla="*/ 63 h 260"/>
                  <a:gd name="T64" fmla="*/ 127 w 219"/>
                  <a:gd name="T65" fmla="*/ 49 h 260"/>
                  <a:gd name="T66" fmla="*/ 160 w 219"/>
                  <a:gd name="T67" fmla="*/ 53 h 260"/>
                  <a:gd name="T68" fmla="*/ 188 w 219"/>
                  <a:gd name="T69" fmla="*/ 65 h 260"/>
                  <a:gd name="T70" fmla="*/ 217 w 219"/>
                  <a:gd name="T71" fmla="*/ 76 h 260"/>
                  <a:gd name="T72" fmla="*/ 218 w 219"/>
                  <a:gd name="T73" fmla="*/ 70 h 260"/>
                  <a:gd name="T74" fmla="*/ 190 w 219"/>
                  <a:gd name="T75" fmla="*/ 56 h 260"/>
                  <a:gd name="T76" fmla="*/ 167 w 219"/>
                  <a:gd name="T77" fmla="*/ 45 h 260"/>
                  <a:gd name="T78" fmla="*/ 187 w 219"/>
                  <a:gd name="T79" fmla="*/ 32 h 260"/>
                  <a:gd name="T80" fmla="*/ 124 w 219"/>
                  <a:gd name="T81" fmla="*/ 18 h 260"/>
                  <a:gd name="T82" fmla="*/ 101 w 219"/>
                  <a:gd name="T83" fmla="*/ 0 h 260"/>
                  <a:gd name="T84" fmla="*/ 134 w 219"/>
                  <a:gd name="T85" fmla="*/ 4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9" h="260">
                    <a:moveTo>
                      <a:pt x="103" y="247"/>
                    </a:moveTo>
                    <a:cubicBezTo>
                      <a:pt x="103" y="248"/>
                      <a:pt x="102" y="248"/>
                      <a:pt x="101" y="248"/>
                    </a:cubicBezTo>
                    <a:cubicBezTo>
                      <a:pt x="101" y="248"/>
                      <a:pt x="101" y="248"/>
                      <a:pt x="100" y="248"/>
                    </a:cubicBezTo>
                    <a:cubicBezTo>
                      <a:pt x="99" y="249"/>
                      <a:pt x="99" y="251"/>
                      <a:pt x="98" y="253"/>
                    </a:cubicBezTo>
                    <a:cubicBezTo>
                      <a:pt x="102" y="255"/>
                      <a:pt x="105" y="256"/>
                      <a:pt x="109" y="257"/>
                    </a:cubicBezTo>
                    <a:cubicBezTo>
                      <a:pt x="109" y="256"/>
                      <a:pt x="109" y="254"/>
                      <a:pt x="108" y="253"/>
                    </a:cubicBezTo>
                    <a:cubicBezTo>
                      <a:pt x="108" y="250"/>
                      <a:pt x="107" y="248"/>
                      <a:pt x="103" y="247"/>
                    </a:cubicBezTo>
                    <a:moveTo>
                      <a:pt x="111" y="244"/>
                    </a:moveTo>
                    <a:cubicBezTo>
                      <a:pt x="115" y="248"/>
                      <a:pt x="116" y="253"/>
                      <a:pt x="116" y="258"/>
                    </a:cubicBezTo>
                    <a:cubicBezTo>
                      <a:pt x="122" y="259"/>
                      <a:pt x="128" y="260"/>
                      <a:pt x="133" y="260"/>
                    </a:cubicBezTo>
                    <a:cubicBezTo>
                      <a:pt x="135" y="260"/>
                      <a:pt x="137" y="259"/>
                      <a:pt x="138" y="259"/>
                    </a:cubicBezTo>
                    <a:cubicBezTo>
                      <a:pt x="136" y="257"/>
                      <a:pt x="134" y="254"/>
                      <a:pt x="132" y="251"/>
                    </a:cubicBezTo>
                    <a:cubicBezTo>
                      <a:pt x="125" y="250"/>
                      <a:pt x="118" y="247"/>
                      <a:pt x="111" y="244"/>
                    </a:cubicBezTo>
                    <a:moveTo>
                      <a:pt x="187" y="54"/>
                    </a:moveTo>
                    <a:cubicBezTo>
                      <a:pt x="187" y="54"/>
                      <a:pt x="187" y="54"/>
                      <a:pt x="187" y="54"/>
                    </a:cubicBezTo>
                    <a:cubicBezTo>
                      <a:pt x="187" y="54"/>
                      <a:pt x="187" y="54"/>
                      <a:pt x="188" y="54"/>
                    </a:cubicBezTo>
                    <a:cubicBezTo>
                      <a:pt x="188" y="54"/>
                      <a:pt x="187" y="54"/>
                      <a:pt x="187" y="54"/>
                    </a:cubicBezTo>
                    <a:moveTo>
                      <a:pt x="194" y="38"/>
                    </a:moveTo>
                    <a:cubicBezTo>
                      <a:pt x="193" y="41"/>
                      <a:pt x="192" y="44"/>
                      <a:pt x="191" y="47"/>
                    </a:cubicBezTo>
                    <a:cubicBezTo>
                      <a:pt x="191" y="47"/>
                      <a:pt x="192" y="48"/>
                      <a:pt x="192" y="49"/>
                    </a:cubicBezTo>
                    <a:cubicBezTo>
                      <a:pt x="194" y="50"/>
                      <a:pt x="195" y="51"/>
                      <a:pt x="196" y="51"/>
                    </a:cubicBezTo>
                    <a:cubicBezTo>
                      <a:pt x="198" y="51"/>
                      <a:pt x="199" y="50"/>
                      <a:pt x="200" y="49"/>
                    </a:cubicBezTo>
                    <a:cubicBezTo>
                      <a:pt x="201" y="49"/>
                      <a:pt x="202" y="48"/>
                      <a:pt x="203" y="48"/>
                    </a:cubicBezTo>
                    <a:cubicBezTo>
                      <a:pt x="200" y="44"/>
                      <a:pt x="197" y="41"/>
                      <a:pt x="194" y="38"/>
                    </a:cubicBezTo>
                    <a:moveTo>
                      <a:pt x="98" y="237"/>
                    </a:moveTo>
                    <a:cubicBezTo>
                      <a:pt x="91" y="232"/>
                      <a:pt x="84" y="226"/>
                      <a:pt x="77" y="219"/>
                    </a:cubicBezTo>
                    <a:cubicBezTo>
                      <a:pt x="79" y="218"/>
                      <a:pt x="81" y="217"/>
                      <a:pt x="83" y="217"/>
                    </a:cubicBezTo>
                    <a:cubicBezTo>
                      <a:pt x="85" y="217"/>
                      <a:pt x="88" y="218"/>
                      <a:pt x="90" y="220"/>
                    </a:cubicBezTo>
                    <a:cubicBezTo>
                      <a:pt x="97" y="225"/>
                      <a:pt x="98" y="230"/>
                      <a:pt x="98" y="237"/>
                    </a:cubicBezTo>
                    <a:moveTo>
                      <a:pt x="71" y="211"/>
                    </a:moveTo>
                    <a:cubicBezTo>
                      <a:pt x="64" y="201"/>
                      <a:pt x="58" y="190"/>
                      <a:pt x="55" y="177"/>
                    </a:cubicBezTo>
                    <a:cubicBezTo>
                      <a:pt x="56" y="177"/>
                      <a:pt x="57" y="176"/>
                      <a:pt x="58" y="176"/>
                    </a:cubicBezTo>
                    <a:cubicBezTo>
                      <a:pt x="65" y="176"/>
                      <a:pt x="74" y="180"/>
                      <a:pt x="75" y="186"/>
                    </a:cubicBezTo>
                    <a:cubicBezTo>
                      <a:pt x="75" y="188"/>
                      <a:pt x="76" y="189"/>
                      <a:pt x="77" y="190"/>
                    </a:cubicBezTo>
                    <a:cubicBezTo>
                      <a:pt x="78" y="196"/>
                      <a:pt x="77" y="201"/>
                      <a:pt x="74" y="205"/>
                    </a:cubicBezTo>
                    <a:cubicBezTo>
                      <a:pt x="73" y="207"/>
                      <a:pt x="72" y="209"/>
                      <a:pt x="71" y="211"/>
                    </a:cubicBezTo>
                    <a:moveTo>
                      <a:pt x="53" y="169"/>
                    </a:moveTo>
                    <a:cubicBezTo>
                      <a:pt x="50" y="159"/>
                      <a:pt x="50" y="148"/>
                      <a:pt x="50" y="136"/>
                    </a:cubicBezTo>
                    <a:cubicBezTo>
                      <a:pt x="58" y="142"/>
                      <a:pt x="66" y="151"/>
                      <a:pt x="63" y="159"/>
                    </a:cubicBezTo>
                    <a:cubicBezTo>
                      <a:pt x="61" y="161"/>
                      <a:pt x="59" y="166"/>
                      <a:pt x="55" y="169"/>
                    </a:cubicBezTo>
                    <a:cubicBezTo>
                      <a:pt x="54" y="169"/>
                      <a:pt x="54" y="169"/>
                      <a:pt x="53" y="169"/>
                    </a:cubicBezTo>
                    <a:moveTo>
                      <a:pt x="52" y="123"/>
                    </a:moveTo>
                    <a:cubicBezTo>
                      <a:pt x="53" y="115"/>
                      <a:pt x="56" y="106"/>
                      <a:pt x="59" y="96"/>
                    </a:cubicBezTo>
                    <a:cubicBezTo>
                      <a:pt x="60" y="94"/>
                      <a:pt x="60" y="92"/>
                      <a:pt x="61" y="90"/>
                    </a:cubicBezTo>
                    <a:cubicBezTo>
                      <a:pt x="71" y="101"/>
                      <a:pt x="79" y="120"/>
                      <a:pt x="58" y="123"/>
                    </a:cubicBezTo>
                    <a:cubicBezTo>
                      <a:pt x="56" y="123"/>
                      <a:pt x="54" y="123"/>
                      <a:pt x="52" y="123"/>
                    </a:cubicBezTo>
                    <a:moveTo>
                      <a:pt x="208" y="73"/>
                    </a:moveTo>
                    <a:cubicBezTo>
                      <a:pt x="205" y="73"/>
                      <a:pt x="201" y="72"/>
                      <a:pt x="199" y="71"/>
                    </a:cubicBezTo>
                    <a:cubicBezTo>
                      <a:pt x="195" y="68"/>
                      <a:pt x="195" y="64"/>
                      <a:pt x="197" y="60"/>
                    </a:cubicBezTo>
                    <a:cubicBezTo>
                      <a:pt x="202" y="64"/>
                      <a:pt x="207" y="68"/>
                      <a:pt x="212" y="73"/>
                    </a:cubicBezTo>
                    <a:cubicBezTo>
                      <a:pt x="211" y="73"/>
                      <a:pt x="209" y="73"/>
                      <a:pt x="208" y="73"/>
                    </a:cubicBezTo>
                    <a:moveTo>
                      <a:pt x="73" y="84"/>
                    </a:moveTo>
                    <a:cubicBezTo>
                      <a:pt x="71" y="84"/>
                      <a:pt x="68" y="83"/>
                      <a:pt x="65" y="82"/>
                    </a:cubicBezTo>
                    <a:cubicBezTo>
                      <a:pt x="70" y="71"/>
                      <a:pt x="77" y="63"/>
                      <a:pt x="84" y="56"/>
                    </a:cubicBezTo>
                    <a:cubicBezTo>
                      <a:pt x="87" y="65"/>
                      <a:pt x="89" y="77"/>
                      <a:pt x="82" y="82"/>
                    </a:cubicBezTo>
                    <a:cubicBezTo>
                      <a:pt x="79" y="83"/>
                      <a:pt x="76" y="84"/>
                      <a:pt x="73" y="84"/>
                    </a:cubicBezTo>
                    <a:moveTo>
                      <a:pt x="108" y="60"/>
                    </a:moveTo>
                    <a:cubicBezTo>
                      <a:pt x="103" y="60"/>
                      <a:pt x="92" y="57"/>
                      <a:pt x="90" y="52"/>
                    </a:cubicBezTo>
                    <a:cubicBezTo>
                      <a:pt x="100" y="45"/>
                      <a:pt x="110" y="41"/>
                      <a:pt x="121" y="40"/>
                    </a:cubicBezTo>
                    <a:cubicBezTo>
                      <a:pt x="122" y="48"/>
                      <a:pt x="117" y="57"/>
                      <a:pt x="110" y="60"/>
                    </a:cubicBezTo>
                    <a:cubicBezTo>
                      <a:pt x="110" y="60"/>
                      <a:pt x="109" y="60"/>
                      <a:pt x="108" y="60"/>
                    </a:cubicBezTo>
                    <a:moveTo>
                      <a:pt x="148" y="51"/>
                    </a:moveTo>
                    <a:cubicBezTo>
                      <a:pt x="148" y="51"/>
                      <a:pt x="148" y="51"/>
                      <a:pt x="147" y="51"/>
                    </a:cubicBezTo>
                    <a:cubicBezTo>
                      <a:pt x="137" y="50"/>
                      <a:pt x="132" y="47"/>
                      <a:pt x="129" y="39"/>
                    </a:cubicBezTo>
                    <a:cubicBezTo>
                      <a:pt x="130" y="39"/>
                      <a:pt x="132" y="39"/>
                      <a:pt x="133" y="39"/>
                    </a:cubicBezTo>
                    <a:cubicBezTo>
                      <a:pt x="142" y="39"/>
                      <a:pt x="151" y="40"/>
                      <a:pt x="160" y="43"/>
                    </a:cubicBezTo>
                    <a:cubicBezTo>
                      <a:pt x="157" y="47"/>
                      <a:pt x="154" y="51"/>
                      <a:pt x="148" y="51"/>
                    </a:cubicBezTo>
                    <a:moveTo>
                      <a:pt x="82" y="4"/>
                    </a:moveTo>
                    <a:cubicBezTo>
                      <a:pt x="64" y="10"/>
                      <a:pt x="46" y="21"/>
                      <a:pt x="30" y="39"/>
                    </a:cubicBezTo>
                    <a:cubicBezTo>
                      <a:pt x="38" y="77"/>
                      <a:pt x="29" y="111"/>
                      <a:pt x="11" y="132"/>
                    </a:cubicBezTo>
                    <a:cubicBezTo>
                      <a:pt x="7" y="136"/>
                      <a:pt x="4" y="140"/>
                      <a:pt x="0" y="143"/>
                    </a:cubicBezTo>
                    <a:cubicBezTo>
                      <a:pt x="1" y="148"/>
                      <a:pt x="2" y="152"/>
                      <a:pt x="3" y="156"/>
                    </a:cubicBezTo>
                    <a:cubicBezTo>
                      <a:pt x="21" y="211"/>
                      <a:pt x="58" y="238"/>
                      <a:pt x="90" y="251"/>
                    </a:cubicBezTo>
                    <a:cubicBezTo>
                      <a:pt x="93" y="245"/>
                      <a:pt x="96" y="240"/>
                      <a:pt x="99" y="238"/>
                    </a:cubicBezTo>
                    <a:cubicBezTo>
                      <a:pt x="99" y="238"/>
                      <a:pt x="100" y="238"/>
                      <a:pt x="101" y="238"/>
                    </a:cubicBezTo>
                    <a:cubicBezTo>
                      <a:pt x="102" y="238"/>
                      <a:pt x="103" y="239"/>
                      <a:pt x="103" y="240"/>
                    </a:cubicBezTo>
                    <a:cubicBezTo>
                      <a:pt x="104" y="240"/>
                      <a:pt x="105" y="241"/>
                      <a:pt x="106" y="241"/>
                    </a:cubicBezTo>
                    <a:cubicBezTo>
                      <a:pt x="110" y="238"/>
                      <a:pt x="115" y="236"/>
                      <a:pt x="119" y="234"/>
                    </a:cubicBezTo>
                    <a:cubicBezTo>
                      <a:pt x="120" y="234"/>
                      <a:pt x="121" y="233"/>
                      <a:pt x="123" y="233"/>
                    </a:cubicBezTo>
                    <a:cubicBezTo>
                      <a:pt x="122" y="231"/>
                      <a:pt x="121" y="229"/>
                      <a:pt x="120" y="226"/>
                    </a:cubicBezTo>
                    <a:cubicBezTo>
                      <a:pt x="115" y="227"/>
                      <a:pt x="109" y="229"/>
                      <a:pt x="105" y="233"/>
                    </a:cubicBezTo>
                    <a:cubicBezTo>
                      <a:pt x="104" y="226"/>
                      <a:pt x="103" y="221"/>
                      <a:pt x="97" y="217"/>
                    </a:cubicBezTo>
                    <a:cubicBezTo>
                      <a:pt x="94" y="214"/>
                      <a:pt x="89" y="210"/>
                      <a:pt x="85" y="209"/>
                    </a:cubicBezTo>
                    <a:cubicBezTo>
                      <a:pt x="84" y="209"/>
                      <a:pt x="84" y="209"/>
                      <a:pt x="84" y="209"/>
                    </a:cubicBezTo>
                    <a:cubicBezTo>
                      <a:pt x="82" y="209"/>
                      <a:pt x="81" y="209"/>
                      <a:pt x="79" y="210"/>
                    </a:cubicBezTo>
                    <a:cubicBezTo>
                      <a:pt x="82" y="205"/>
                      <a:pt x="85" y="201"/>
                      <a:pt x="85" y="195"/>
                    </a:cubicBezTo>
                    <a:cubicBezTo>
                      <a:pt x="86" y="191"/>
                      <a:pt x="82" y="181"/>
                      <a:pt x="79" y="178"/>
                    </a:cubicBezTo>
                    <a:cubicBezTo>
                      <a:pt x="75" y="175"/>
                      <a:pt x="70" y="172"/>
                      <a:pt x="64" y="170"/>
                    </a:cubicBezTo>
                    <a:cubicBezTo>
                      <a:pt x="67" y="167"/>
                      <a:pt x="69" y="163"/>
                      <a:pt x="70" y="159"/>
                    </a:cubicBezTo>
                    <a:cubicBezTo>
                      <a:pt x="73" y="148"/>
                      <a:pt x="63" y="137"/>
                      <a:pt x="54" y="130"/>
                    </a:cubicBezTo>
                    <a:cubicBezTo>
                      <a:pt x="58" y="129"/>
                      <a:pt x="64" y="129"/>
                      <a:pt x="67" y="128"/>
                    </a:cubicBezTo>
                    <a:cubicBezTo>
                      <a:pt x="73" y="127"/>
                      <a:pt x="76" y="119"/>
                      <a:pt x="78" y="114"/>
                    </a:cubicBezTo>
                    <a:cubicBezTo>
                      <a:pt x="81" y="107"/>
                      <a:pt x="76" y="98"/>
                      <a:pt x="71" y="91"/>
                    </a:cubicBezTo>
                    <a:cubicBezTo>
                      <a:pt x="72" y="91"/>
                      <a:pt x="73" y="91"/>
                      <a:pt x="74" y="91"/>
                    </a:cubicBezTo>
                    <a:cubicBezTo>
                      <a:pt x="79" y="91"/>
                      <a:pt x="84" y="89"/>
                      <a:pt x="88" y="85"/>
                    </a:cubicBezTo>
                    <a:cubicBezTo>
                      <a:pt x="93" y="80"/>
                      <a:pt x="94" y="71"/>
                      <a:pt x="92" y="63"/>
                    </a:cubicBezTo>
                    <a:cubicBezTo>
                      <a:pt x="98" y="66"/>
                      <a:pt x="105" y="68"/>
                      <a:pt x="109" y="68"/>
                    </a:cubicBezTo>
                    <a:cubicBezTo>
                      <a:pt x="109" y="68"/>
                      <a:pt x="109" y="68"/>
                      <a:pt x="110" y="68"/>
                    </a:cubicBezTo>
                    <a:cubicBezTo>
                      <a:pt x="118" y="67"/>
                      <a:pt x="124" y="59"/>
                      <a:pt x="127" y="49"/>
                    </a:cubicBezTo>
                    <a:cubicBezTo>
                      <a:pt x="131" y="54"/>
                      <a:pt x="137" y="57"/>
                      <a:pt x="144" y="59"/>
                    </a:cubicBezTo>
                    <a:cubicBezTo>
                      <a:pt x="145" y="59"/>
                      <a:pt x="147" y="59"/>
                      <a:pt x="148" y="59"/>
                    </a:cubicBezTo>
                    <a:cubicBezTo>
                      <a:pt x="153" y="59"/>
                      <a:pt x="157" y="57"/>
                      <a:pt x="160" y="53"/>
                    </a:cubicBezTo>
                    <a:cubicBezTo>
                      <a:pt x="162" y="57"/>
                      <a:pt x="164" y="60"/>
                      <a:pt x="169" y="62"/>
                    </a:cubicBezTo>
                    <a:cubicBezTo>
                      <a:pt x="173" y="65"/>
                      <a:pt x="177" y="66"/>
                      <a:pt x="181" y="66"/>
                    </a:cubicBezTo>
                    <a:cubicBezTo>
                      <a:pt x="183" y="66"/>
                      <a:pt x="186" y="65"/>
                      <a:pt x="188" y="65"/>
                    </a:cubicBezTo>
                    <a:cubicBezTo>
                      <a:pt x="187" y="69"/>
                      <a:pt x="189" y="73"/>
                      <a:pt x="196" y="77"/>
                    </a:cubicBezTo>
                    <a:cubicBezTo>
                      <a:pt x="197" y="77"/>
                      <a:pt x="197" y="78"/>
                      <a:pt x="198" y="78"/>
                    </a:cubicBezTo>
                    <a:cubicBezTo>
                      <a:pt x="204" y="77"/>
                      <a:pt x="210" y="76"/>
                      <a:pt x="217" y="76"/>
                    </a:cubicBezTo>
                    <a:cubicBezTo>
                      <a:pt x="217" y="76"/>
                      <a:pt x="218" y="76"/>
                      <a:pt x="219" y="76"/>
                    </a:cubicBezTo>
                    <a:cubicBezTo>
                      <a:pt x="219" y="76"/>
                      <a:pt x="219" y="75"/>
                      <a:pt x="218" y="74"/>
                    </a:cubicBezTo>
                    <a:cubicBezTo>
                      <a:pt x="219" y="73"/>
                      <a:pt x="219" y="72"/>
                      <a:pt x="218" y="70"/>
                    </a:cubicBezTo>
                    <a:cubicBezTo>
                      <a:pt x="216" y="68"/>
                      <a:pt x="213" y="61"/>
                      <a:pt x="207" y="53"/>
                    </a:cubicBezTo>
                    <a:cubicBezTo>
                      <a:pt x="204" y="56"/>
                      <a:pt x="200" y="58"/>
                      <a:pt x="196" y="58"/>
                    </a:cubicBezTo>
                    <a:cubicBezTo>
                      <a:pt x="194" y="58"/>
                      <a:pt x="192" y="57"/>
                      <a:pt x="190" y="56"/>
                    </a:cubicBezTo>
                    <a:cubicBezTo>
                      <a:pt x="187" y="58"/>
                      <a:pt x="184" y="59"/>
                      <a:pt x="181" y="59"/>
                    </a:cubicBezTo>
                    <a:cubicBezTo>
                      <a:pt x="179" y="59"/>
                      <a:pt x="178" y="59"/>
                      <a:pt x="176" y="58"/>
                    </a:cubicBezTo>
                    <a:cubicBezTo>
                      <a:pt x="170" y="56"/>
                      <a:pt x="165" y="52"/>
                      <a:pt x="167" y="45"/>
                    </a:cubicBezTo>
                    <a:cubicBezTo>
                      <a:pt x="172" y="47"/>
                      <a:pt x="178" y="49"/>
                      <a:pt x="183" y="52"/>
                    </a:cubicBezTo>
                    <a:cubicBezTo>
                      <a:pt x="183" y="51"/>
                      <a:pt x="183" y="51"/>
                      <a:pt x="183" y="51"/>
                    </a:cubicBezTo>
                    <a:cubicBezTo>
                      <a:pt x="183" y="47"/>
                      <a:pt x="184" y="40"/>
                      <a:pt x="187" y="32"/>
                    </a:cubicBezTo>
                    <a:cubicBezTo>
                      <a:pt x="179" y="24"/>
                      <a:pt x="168" y="17"/>
                      <a:pt x="155" y="12"/>
                    </a:cubicBezTo>
                    <a:cubicBezTo>
                      <a:pt x="146" y="15"/>
                      <a:pt x="136" y="18"/>
                      <a:pt x="125" y="18"/>
                    </a:cubicBezTo>
                    <a:cubicBezTo>
                      <a:pt x="125" y="18"/>
                      <a:pt x="124" y="18"/>
                      <a:pt x="124" y="18"/>
                    </a:cubicBezTo>
                    <a:cubicBezTo>
                      <a:pt x="108" y="17"/>
                      <a:pt x="94" y="12"/>
                      <a:pt x="82" y="4"/>
                    </a:cubicBezTo>
                    <a:moveTo>
                      <a:pt x="107" y="0"/>
                    </a:moveTo>
                    <a:cubicBezTo>
                      <a:pt x="105" y="0"/>
                      <a:pt x="103" y="0"/>
                      <a:pt x="101" y="0"/>
                    </a:cubicBezTo>
                    <a:cubicBezTo>
                      <a:pt x="108" y="3"/>
                      <a:pt x="116" y="5"/>
                      <a:pt x="124" y="5"/>
                    </a:cubicBezTo>
                    <a:cubicBezTo>
                      <a:pt x="125" y="5"/>
                      <a:pt x="125" y="5"/>
                      <a:pt x="125" y="5"/>
                    </a:cubicBezTo>
                    <a:cubicBezTo>
                      <a:pt x="128" y="5"/>
                      <a:pt x="131" y="5"/>
                      <a:pt x="134" y="4"/>
                    </a:cubicBezTo>
                    <a:cubicBezTo>
                      <a:pt x="130" y="3"/>
                      <a:pt x="126" y="2"/>
                      <a:pt x="121" y="1"/>
                    </a:cubicBezTo>
                    <a:cubicBezTo>
                      <a:pt x="117" y="1"/>
                      <a:pt x="112" y="0"/>
                      <a:pt x="10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895"/>
              <p:cNvSpPr>
                <a:spLocks noEditPoints="1"/>
              </p:cNvSpPr>
              <p:nvPr/>
            </p:nvSpPr>
            <p:spPr bwMode="auto">
              <a:xfrm>
                <a:off x="2010" y="3651"/>
                <a:ext cx="114" cy="112"/>
              </a:xfrm>
              <a:custGeom>
                <a:avLst/>
                <a:gdLst>
                  <a:gd name="T0" fmla="*/ 146 w 231"/>
                  <a:gd name="T1" fmla="*/ 210 h 228"/>
                  <a:gd name="T2" fmla="*/ 156 w 231"/>
                  <a:gd name="T3" fmla="*/ 210 h 228"/>
                  <a:gd name="T4" fmla="*/ 162 w 231"/>
                  <a:gd name="T5" fmla="*/ 205 h 228"/>
                  <a:gd name="T6" fmla="*/ 172 w 231"/>
                  <a:gd name="T7" fmla="*/ 184 h 228"/>
                  <a:gd name="T8" fmla="*/ 162 w 231"/>
                  <a:gd name="T9" fmla="*/ 205 h 228"/>
                  <a:gd name="T10" fmla="*/ 176 w 231"/>
                  <a:gd name="T11" fmla="*/ 165 h 228"/>
                  <a:gd name="T12" fmla="*/ 180 w 231"/>
                  <a:gd name="T13" fmla="*/ 179 h 228"/>
                  <a:gd name="T14" fmla="*/ 177 w 231"/>
                  <a:gd name="T15" fmla="*/ 127 h 228"/>
                  <a:gd name="T16" fmla="*/ 191 w 231"/>
                  <a:gd name="T17" fmla="*/ 143 h 228"/>
                  <a:gd name="T18" fmla="*/ 165 w 231"/>
                  <a:gd name="T19" fmla="*/ 94 h 228"/>
                  <a:gd name="T20" fmla="*/ 186 w 231"/>
                  <a:gd name="T21" fmla="*/ 103 h 228"/>
                  <a:gd name="T22" fmla="*/ 23 w 231"/>
                  <a:gd name="T23" fmla="*/ 76 h 228"/>
                  <a:gd name="T24" fmla="*/ 20 w 231"/>
                  <a:gd name="T25" fmla="*/ 104 h 228"/>
                  <a:gd name="T26" fmla="*/ 13 w 231"/>
                  <a:gd name="T27" fmla="*/ 107 h 228"/>
                  <a:gd name="T28" fmla="*/ 8 w 231"/>
                  <a:gd name="T29" fmla="*/ 103 h 228"/>
                  <a:gd name="T30" fmla="*/ 147 w 231"/>
                  <a:gd name="T31" fmla="*/ 77 h 228"/>
                  <a:gd name="T32" fmla="*/ 136 w 231"/>
                  <a:gd name="T33" fmla="*/ 55 h 228"/>
                  <a:gd name="T34" fmla="*/ 163 w 231"/>
                  <a:gd name="T35" fmla="*/ 73 h 228"/>
                  <a:gd name="T36" fmla="*/ 35 w 231"/>
                  <a:gd name="T37" fmla="*/ 71 h 228"/>
                  <a:gd name="T38" fmla="*/ 49 w 231"/>
                  <a:gd name="T39" fmla="*/ 55 h 228"/>
                  <a:gd name="T40" fmla="*/ 35 w 231"/>
                  <a:gd name="T41" fmla="*/ 71 h 228"/>
                  <a:gd name="T42" fmla="*/ 104 w 231"/>
                  <a:gd name="T43" fmla="*/ 56 h 228"/>
                  <a:gd name="T44" fmla="*/ 97 w 231"/>
                  <a:gd name="T45" fmla="*/ 44 h 228"/>
                  <a:gd name="T46" fmla="*/ 109 w 231"/>
                  <a:gd name="T47" fmla="*/ 58 h 228"/>
                  <a:gd name="T48" fmla="*/ 61 w 231"/>
                  <a:gd name="T49" fmla="*/ 55 h 228"/>
                  <a:gd name="T50" fmla="*/ 90 w 231"/>
                  <a:gd name="T51" fmla="*/ 44 h 228"/>
                  <a:gd name="T52" fmla="*/ 78 w 231"/>
                  <a:gd name="T53" fmla="*/ 61 h 228"/>
                  <a:gd name="T54" fmla="*/ 74 w 231"/>
                  <a:gd name="T55" fmla="*/ 62 h 228"/>
                  <a:gd name="T56" fmla="*/ 89 w 231"/>
                  <a:gd name="T57" fmla="*/ 11 h 228"/>
                  <a:gd name="T58" fmla="*/ 76 w 231"/>
                  <a:gd name="T59" fmla="*/ 10 h 228"/>
                  <a:gd name="T60" fmla="*/ 0 w 231"/>
                  <a:gd name="T61" fmla="*/ 107 h 228"/>
                  <a:gd name="T62" fmla="*/ 3 w 231"/>
                  <a:gd name="T63" fmla="*/ 110 h 228"/>
                  <a:gd name="T64" fmla="*/ 4 w 231"/>
                  <a:gd name="T65" fmla="*/ 110 h 228"/>
                  <a:gd name="T66" fmla="*/ 7 w 231"/>
                  <a:gd name="T67" fmla="*/ 112 h 228"/>
                  <a:gd name="T68" fmla="*/ 24 w 231"/>
                  <a:gd name="T69" fmla="*/ 109 h 228"/>
                  <a:gd name="T70" fmla="*/ 31 w 231"/>
                  <a:gd name="T71" fmla="*/ 78 h 228"/>
                  <a:gd name="T72" fmla="*/ 46 w 231"/>
                  <a:gd name="T73" fmla="*/ 74 h 228"/>
                  <a:gd name="T74" fmla="*/ 56 w 231"/>
                  <a:gd name="T75" fmla="*/ 59 h 228"/>
                  <a:gd name="T76" fmla="*/ 72 w 231"/>
                  <a:gd name="T77" fmla="*/ 69 h 228"/>
                  <a:gd name="T78" fmla="*/ 94 w 231"/>
                  <a:gd name="T79" fmla="*/ 55 h 228"/>
                  <a:gd name="T80" fmla="*/ 109 w 231"/>
                  <a:gd name="T81" fmla="*/ 65 h 228"/>
                  <a:gd name="T82" fmla="*/ 129 w 231"/>
                  <a:gd name="T83" fmla="*/ 68 h 228"/>
                  <a:gd name="T84" fmla="*/ 145 w 231"/>
                  <a:gd name="T85" fmla="*/ 85 h 228"/>
                  <a:gd name="T86" fmla="*/ 160 w 231"/>
                  <a:gd name="T87" fmla="*/ 99 h 228"/>
                  <a:gd name="T88" fmla="*/ 170 w 231"/>
                  <a:gd name="T89" fmla="*/ 125 h 228"/>
                  <a:gd name="T90" fmla="*/ 170 w 231"/>
                  <a:gd name="T91" fmla="*/ 160 h 228"/>
                  <a:gd name="T92" fmla="*/ 161 w 231"/>
                  <a:gd name="T93" fmla="*/ 183 h 228"/>
                  <a:gd name="T94" fmla="*/ 151 w 231"/>
                  <a:gd name="T95" fmla="*/ 199 h 228"/>
                  <a:gd name="T96" fmla="*/ 138 w 231"/>
                  <a:gd name="T97" fmla="*/ 212 h 228"/>
                  <a:gd name="T98" fmla="*/ 141 w 231"/>
                  <a:gd name="T99" fmla="*/ 228 h 228"/>
                  <a:gd name="T100" fmla="*/ 171 w 231"/>
                  <a:gd name="T101" fmla="*/ 216 h 228"/>
                  <a:gd name="T102" fmla="*/ 231 w 231"/>
                  <a:gd name="T103" fmla="*/ 112 h 228"/>
                  <a:gd name="T104" fmla="*/ 168 w 231"/>
                  <a:gd name="T105" fmla="*/ 12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31" h="228">
                    <a:moveTo>
                      <a:pt x="142" y="221"/>
                    </a:moveTo>
                    <a:cubicBezTo>
                      <a:pt x="142" y="218"/>
                      <a:pt x="144" y="212"/>
                      <a:pt x="146" y="210"/>
                    </a:cubicBezTo>
                    <a:cubicBezTo>
                      <a:pt x="148" y="208"/>
                      <a:pt x="149" y="208"/>
                      <a:pt x="151" y="208"/>
                    </a:cubicBezTo>
                    <a:cubicBezTo>
                      <a:pt x="153" y="208"/>
                      <a:pt x="154" y="209"/>
                      <a:pt x="156" y="210"/>
                    </a:cubicBezTo>
                    <a:cubicBezTo>
                      <a:pt x="152" y="215"/>
                      <a:pt x="147" y="218"/>
                      <a:pt x="142" y="221"/>
                    </a:cubicBezTo>
                    <a:moveTo>
                      <a:pt x="162" y="205"/>
                    </a:moveTo>
                    <a:cubicBezTo>
                      <a:pt x="160" y="200"/>
                      <a:pt x="159" y="195"/>
                      <a:pt x="163" y="191"/>
                    </a:cubicBezTo>
                    <a:cubicBezTo>
                      <a:pt x="165" y="187"/>
                      <a:pt x="168" y="184"/>
                      <a:pt x="172" y="184"/>
                    </a:cubicBezTo>
                    <a:cubicBezTo>
                      <a:pt x="173" y="184"/>
                      <a:pt x="175" y="185"/>
                      <a:pt x="176" y="186"/>
                    </a:cubicBezTo>
                    <a:cubicBezTo>
                      <a:pt x="172" y="193"/>
                      <a:pt x="167" y="199"/>
                      <a:pt x="162" y="205"/>
                    </a:cubicBezTo>
                    <a:moveTo>
                      <a:pt x="180" y="179"/>
                    </a:moveTo>
                    <a:cubicBezTo>
                      <a:pt x="176" y="175"/>
                      <a:pt x="174" y="171"/>
                      <a:pt x="176" y="165"/>
                    </a:cubicBezTo>
                    <a:cubicBezTo>
                      <a:pt x="179" y="156"/>
                      <a:pt x="182" y="151"/>
                      <a:pt x="190" y="150"/>
                    </a:cubicBezTo>
                    <a:cubicBezTo>
                      <a:pt x="188" y="161"/>
                      <a:pt x="184" y="170"/>
                      <a:pt x="180" y="179"/>
                    </a:cubicBezTo>
                    <a:moveTo>
                      <a:pt x="191" y="143"/>
                    </a:moveTo>
                    <a:cubicBezTo>
                      <a:pt x="184" y="142"/>
                      <a:pt x="178" y="135"/>
                      <a:pt x="177" y="127"/>
                    </a:cubicBezTo>
                    <a:cubicBezTo>
                      <a:pt x="176" y="124"/>
                      <a:pt x="183" y="111"/>
                      <a:pt x="188" y="110"/>
                    </a:cubicBezTo>
                    <a:cubicBezTo>
                      <a:pt x="192" y="121"/>
                      <a:pt x="192" y="132"/>
                      <a:pt x="191" y="143"/>
                    </a:cubicBezTo>
                    <a:moveTo>
                      <a:pt x="186" y="103"/>
                    </a:moveTo>
                    <a:cubicBezTo>
                      <a:pt x="178" y="103"/>
                      <a:pt x="167" y="102"/>
                      <a:pt x="165" y="94"/>
                    </a:cubicBezTo>
                    <a:cubicBezTo>
                      <a:pt x="163" y="88"/>
                      <a:pt x="165" y="83"/>
                      <a:pt x="168" y="78"/>
                    </a:cubicBezTo>
                    <a:cubicBezTo>
                      <a:pt x="176" y="86"/>
                      <a:pt x="182" y="95"/>
                      <a:pt x="186" y="103"/>
                    </a:cubicBezTo>
                    <a:moveTo>
                      <a:pt x="11" y="94"/>
                    </a:moveTo>
                    <a:cubicBezTo>
                      <a:pt x="14" y="88"/>
                      <a:pt x="18" y="82"/>
                      <a:pt x="23" y="76"/>
                    </a:cubicBezTo>
                    <a:cubicBezTo>
                      <a:pt x="25" y="80"/>
                      <a:pt x="26" y="86"/>
                      <a:pt x="26" y="91"/>
                    </a:cubicBezTo>
                    <a:cubicBezTo>
                      <a:pt x="27" y="97"/>
                      <a:pt x="24" y="101"/>
                      <a:pt x="20" y="104"/>
                    </a:cubicBezTo>
                    <a:cubicBezTo>
                      <a:pt x="19" y="104"/>
                      <a:pt x="18" y="105"/>
                      <a:pt x="17" y="105"/>
                    </a:cubicBezTo>
                    <a:cubicBezTo>
                      <a:pt x="16" y="106"/>
                      <a:pt x="15" y="107"/>
                      <a:pt x="13" y="107"/>
                    </a:cubicBezTo>
                    <a:cubicBezTo>
                      <a:pt x="12" y="107"/>
                      <a:pt x="11" y="106"/>
                      <a:pt x="9" y="105"/>
                    </a:cubicBezTo>
                    <a:cubicBezTo>
                      <a:pt x="9" y="104"/>
                      <a:pt x="8" y="103"/>
                      <a:pt x="8" y="103"/>
                    </a:cubicBezTo>
                    <a:cubicBezTo>
                      <a:pt x="9" y="100"/>
                      <a:pt x="10" y="97"/>
                      <a:pt x="11" y="94"/>
                    </a:cubicBezTo>
                    <a:moveTo>
                      <a:pt x="147" y="77"/>
                    </a:moveTo>
                    <a:cubicBezTo>
                      <a:pt x="139" y="77"/>
                      <a:pt x="134" y="73"/>
                      <a:pt x="135" y="62"/>
                    </a:cubicBezTo>
                    <a:cubicBezTo>
                      <a:pt x="136" y="60"/>
                      <a:pt x="136" y="57"/>
                      <a:pt x="136" y="55"/>
                    </a:cubicBezTo>
                    <a:cubicBezTo>
                      <a:pt x="143" y="59"/>
                      <a:pt x="151" y="63"/>
                      <a:pt x="158" y="69"/>
                    </a:cubicBezTo>
                    <a:cubicBezTo>
                      <a:pt x="159" y="70"/>
                      <a:pt x="161" y="71"/>
                      <a:pt x="163" y="73"/>
                    </a:cubicBezTo>
                    <a:cubicBezTo>
                      <a:pt x="158" y="75"/>
                      <a:pt x="152" y="77"/>
                      <a:pt x="147" y="77"/>
                    </a:cubicBezTo>
                    <a:moveTo>
                      <a:pt x="35" y="71"/>
                    </a:moveTo>
                    <a:cubicBezTo>
                      <a:pt x="33" y="71"/>
                      <a:pt x="31" y="71"/>
                      <a:pt x="29" y="70"/>
                    </a:cubicBezTo>
                    <a:cubicBezTo>
                      <a:pt x="35" y="64"/>
                      <a:pt x="41" y="59"/>
                      <a:pt x="49" y="55"/>
                    </a:cubicBezTo>
                    <a:cubicBezTo>
                      <a:pt x="49" y="59"/>
                      <a:pt x="49" y="63"/>
                      <a:pt x="45" y="67"/>
                    </a:cubicBezTo>
                    <a:cubicBezTo>
                      <a:pt x="41" y="70"/>
                      <a:pt x="38" y="71"/>
                      <a:pt x="35" y="71"/>
                    </a:cubicBezTo>
                    <a:moveTo>
                      <a:pt x="109" y="58"/>
                    </a:moveTo>
                    <a:cubicBezTo>
                      <a:pt x="107" y="58"/>
                      <a:pt x="105" y="58"/>
                      <a:pt x="104" y="56"/>
                    </a:cubicBezTo>
                    <a:cubicBezTo>
                      <a:pt x="102" y="54"/>
                      <a:pt x="98" y="50"/>
                      <a:pt x="97" y="47"/>
                    </a:cubicBezTo>
                    <a:cubicBezTo>
                      <a:pt x="97" y="46"/>
                      <a:pt x="97" y="45"/>
                      <a:pt x="97" y="44"/>
                    </a:cubicBezTo>
                    <a:cubicBezTo>
                      <a:pt x="107" y="45"/>
                      <a:pt x="116" y="47"/>
                      <a:pt x="126" y="50"/>
                    </a:cubicBezTo>
                    <a:cubicBezTo>
                      <a:pt x="121" y="54"/>
                      <a:pt x="115" y="58"/>
                      <a:pt x="109" y="58"/>
                    </a:cubicBezTo>
                    <a:moveTo>
                      <a:pt x="74" y="62"/>
                    </a:moveTo>
                    <a:cubicBezTo>
                      <a:pt x="68" y="62"/>
                      <a:pt x="64" y="59"/>
                      <a:pt x="61" y="55"/>
                    </a:cubicBezTo>
                    <a:cubicBezTo>
                      <a:pt x="60" y="54"/>
                      <a:pt x="59" y="52"/>
                      <a:pt x="57" y="51"/>
                    </a:cubicBezTo>
                    <a:cubicBezTo>
                      <a:pt x="67" y="47"/>
                      <a:pt x="78" y="44"/>
                      <a:pt x="90" y="44"/>
                    </a:cubicBezTo>
                    <a:cubicBezTo>
                      <a:pt x="90" y="45"/>
                      <a:pt x="90" y="46"/>
                      <a:pt x="90" y="47"/>
                    </a:cubicBezTo>
                    <a:cubicBezTo>
                      <a:pt x="89" y="54"/>
                      <a:pt x="83" y="61"/>
                      <a:pt x="78" y="61"/>
                    </a:cubicBezTo>
                    <a:cubicBezTo>
                      <a:pt x="77" y="61"/>
                      <a:pt x="77" y="61"/>
                      <a:pt x="77" y="61"/>
                    </a:cubicBezTo>
                    <a:cubicBezTo>
                      <a:pt x="76" y="61"/>
                      <a:pt x="75" y="61"/>
                      <a:pt x="74" y="62"/>
                    </a:cubicBezTo>
                    <a:moveTo>
                      <a:pt x="129" y="0"/>
                    </a:moveTo>
                    <a:cubicBezTo>
                      <a:pt x="117" y="7"/>
                      <a:pt x="103" y="11"/>
                      <a:pt x="89" y="11"/>
                    </a:cubicBezTo>
                    <a:cubicBezTo>
                      <a:pt x="89" y="11"/>
                      <a:pt x="88" y="11"/>
                      <a:pt x="88" y="11"/>
                    </a:cubicBezTo>
                    <a:cubicBezTo>
                      <a:pt x="84" y="11"/>
                      <a:pt x="80" y="11"/>
                      <a:pt x="76" y="10"/>
                    </a:cubicBezTo>
                    <a:cubicBezTo>
                      <a:pt x="35" y="28"/>
                      <a:pt x="13" y="64"/>
                      <a:pt x="4" y="88"/>
                    </a:cubicBezTo>
                    <a:cubicBezTo>
                      <a:pt x="1" y="96"/>
                      <a:pt x="0" y="103"/>
                      <a:pt x="0" y="107"/>
                    </a:cubicBezTo>
                    <a:cubicBezTo>
                      <a:pt x="0" y="107"/>
                      <a:pt x="0" y="107"/>
                      <a:pt x="0" y="108"/>
                    </a:cubicBezTo>
                    <a:cubicBezTo>
                      <a:pt x="0" y="109"/>
                      <a:pt x="1" y="110"/>
                      <a:pt x="3" y="110"/>
                    </a:cubicBezTo>
                    <a:cubicBezTo>
                      <a:pt x="3" y="110"/>
                      <a:pt x="4" y="110"/>
                      <a:pt x="4" y="110"/>
                    </a:cubicBezTo>
                    <a:cubicBezTo>
                      <a:pt x="4" y="110"/>
                      <a:pt x="4" y="110"/>
                      <a:pt x="4" y="110"/>
                    </a:cubicBezTo>
                    <a:cubicBezTo>
                      <a:pt x="4" y="110"/>
                      <a:pt x="5" y="110"/>
                      <a:pt x="5" y="110"/>
                    </a:cubicBezTo>
                    <a:cubicBezTo>
                      <a:pt x="5" y="111"/>
                      <a:pt x="6" y="111"/>
                      <a:pt x="7" y="112"/>
                    </a:cubicBezTo>
                    <a:cubicBezTo>
                      <a:pt x="9" y="113"/>
                      <a:pt x="11" y="114"/>
                      <a:pt x="13" y="114"/>
                    </a:cubicBezTo>
                    <a:cubicBezTo>
                      <a:pt x="17" y="114"/>
                      <a:pt x="21" y="112"/>
                      <a:pt x="24" y="109"/>
                    </a:cubicBezTo>
                    <a:cubicBezTo>
                      <a:pt x="26" y="108"/>
                      <a:pt x="28" y="105"/>
                      <a:pt x="30" y="103"/>
                    </a:cubicBezTo>
                    <a:cubicBezTo>
                      <a:pt x="34" y="96"/>
                      <a:pt x="34" y="86"/>
                      <a:pt x="31" y="78"/>
                    </a:cubicBezTo>
                    <a:cubicBezTo>
                      <a:pt x="33" y="78"/>
                      <a:pt x="34" y="78"/>
                      <a:pt x="36" y="78"/>
                    </a:cubicBezTo>
                    <a:cubicBezTo>
                      <a:pt x="40" y="78"/>
                      <a:pt x="43" y="77"/>
                      <a:pt x="46" y="74"/>
                    </a:cubicBezTo>
                    <a:cubicBezTo>
                      <a:pt x="49" y="72"/>
                      <a:pt x="54" y="68"/>
                      <a:pt x="55" y="65"/>
                    </a:cubicBezTo>
                    <a:cubicBezTo>
                      <a:pt x="56" y="62"/>
                      <a:pt x="56" y="61"/>
                      <a:pt x="56" y="59"/>
                    </a:cubicBezTo>
                    <a:cubicBezTo>
                      <a:pt x="59" y="63"/>
                      <a:pt x="62" y="67"/>
                      <a:pt x="67" y="69"/>
                    </a:cubicBezTo>
                    <a:cubicBezTo>
                      <a:pt x="69" y="69"/>
                      <a:pt x="70" y="69"/>
                      <a:pt x="72" y="69"/>
                    </a:cubicBezTo>
                    <a:cubicBezTo>
                      <a:pt x="76" y="69"/>
                      <a:pt x="81" y="68"/>
                      <a:pt x="83" y="67"/>
                    </a:cubicBezTo>
                    <a:cubicBezTo>
                      <a:pt x="87" y="64"/>
                      <a:pt x="91" y="60"/>
                      <a:pt x="94" y="55"/>
                    </a:cubicBezTo>
                    <a:cubicBezTo>
                      <a:pt x="96" y="58"/>
                      <a:pt x="99" y="61"/>
                      <a:pt x="102" y="63"/>
                    </a:cubicBezTo>
                    <a:cubicBezTo>
                      <a:pt x="104" y="65"/>
                      <a:pt x="107" y="65"/>
                      <a:pt x="109" y="65"/>
                    </a:cubicBezTo>
                    <a:cubicBezTo>
                      <a:pt x="117" y="65"/>
                      <a:pt x="124" y="60"/>
                      <a:pt x="131" y="55"/>
                    </a:cubicBezTo>
                    <a:cubicBezTo>
                      <a:pt x="130" y="60"/>
                      <a:pt x="128" y="65"/>
                      <a:pt x="129" y="68"/>
                    </a:cubicBezTo>
                    <a:cubicBezTo>
                      <a:pt x="129" y="74"/>
                      <a:pt x="134" y="80"/>
                      <a:pt x="138" y="83"/>
                    </a:cubicBezTo>
                    <a:cubicBezTo>
                      <a:pt x="140" y="85"/>
                      <a:pt x="143" y="85"/>
                      <a:pt x="145" y="85"/>
                    </a:cubicBezTo>
                    <a:cubicBezTo>
                      <a:pt x="150" y="85"/>
                      <a:pt x="155" y="84"/>
                      <a:pt x="160" y="81"/>
                    </a:cubicBezTo>
                    <a:cubicBezTo>
                      <a:pt x="157" y="87"/>
                      <a:pt x="157" y="93"/>
                      <a:pt x="160" y="99"/>
                    </a:cubicBezTo>
                    <a:cubicBezTo>
                      <a:pt x="164" y="106"/>
                      <a:pt x="171" y="108"/>
                      <a:pt x="178" y="109"/>
                    </a:cubicBezTo>
                    <a:cubicBezTo>
                      <a:pt x="174" y="114"/>
                      <a:pt x="171" y="121"/>
                      <a:pt x="170" y="125"/>
                    </a:cubicBezTo>
                    <a:cubicBezTo>
                      <a:pt x="168" y="133"/>
                      <a:pt x="174" y="141"/>
                      <a:pt x="182" y="146"/>
                    </a:cubicBezTo>
                    <a:cubicBezTo>
                      <a:pt x="177" y="149"/>
                      <a:pt x="173" y="153"/>
                      <a:pt x="170" y="160"/>
                    </a:cubicBezTo>
                    <a:cubicBezTo>
                      <a:pt x="167" y="167"/>
                      <a:pt x="168" y="172"/>
                      <a:pt x="170" y="177"/>
                    </a:cubicBezTo>
                    <a:cubicBezTo>
                      <a:pt x="167" y="177"/>
                      <a:pt x="164" y="179"/>
                      <a:pt x="161" y="183"/>
                    </a:cubicBezTo>
                    <a:cubicBezTo>
                      <a:pt x="156" y="188"/>
                      <a:pt x="154" y="194"/>
                      <a:pt x="154" y="200"/>
                    </a:cubicBezTo>
                    <a:cubicBezTo>
                      <a:pt x="153" y="200"/>
                      <a:pt x="152" y="199"/>
                      <a:pt x="151" y="199"/>
                    </a:cubicBezTo>
                    <a:cubicBezTo>
                      <a:pt x="149" y="199"/>
                      <a:pt x="146" y="201"/>
                      <a:pt x="142" y="205"/>
                    </a:cubicBezTo>
                    <a:cubicBezTo>
                      <a:pt x="140" y="207"/>
                      <a:pt x="139" y="209"/>
                      <a:pt x="138" y="212"/>
                    </a:cubicBezTo>
                    <a:cubicBezTo>
                      <a:pt x="139" y="217"/>
                      <a:pt x="140" y="223"/>
                      <a:pt x="140" y="228"/>
                    </a:cubicBezTo>
                    <a:cubicBezTo>
                      <a:pt x="140" y="228"/>
                      <a:pt x="141" y="228"/>
                      <a:pt x="141" y="228"/>
                    </a:cubicBezTo>
                    <a:cubicBezTo>
                      <a:pt x="141" y="228"/>
                      <a:pt x="142" y="228"/>
                      <a:pt x="142" y="228"/>
                    </a:cubicBezTo>
                    <a:cubicBezTo>
                      <a:pt x="146" y="227"/>
                      <a:pt x="158" y="224"/>
                      <a:pt x="171" y="216"/>
                    </a:cubicBezTo>
                    <a:cubicBezTo>
                      <a:pt x="177" y="204"/>
                      <a:pt x="184" y="192"/>
                      <a:pt x="190" y="180"/>
                    </a:cubicBezTo>
                    <a:cubicBezTo>
                      <a:pt x="203" y="157"/>
                      <a:pt x="216" y="135"/>
                      <a:pt x="231" y="112"/>
                    </a:cubicBezTo>
                    <a:cubicBezTo>
                      <a:pt x="230" y="91"/>
                      <a:pt x="222" y="69"/>
                      <a:pt x="207" y="47"/>
                    </a:cubicBezTo>
                    <a:cubicBezTo>
                      <a:pt x="190" y="41"/>
                      <a:pt x="176" y="28"/>
                      <a:pt x="168" y="12"/>
                    </a:cubicBezTo>
                    <a:cubicBezTo>
                      <a:pt x="154" y="5"/>
                      <a:pt x="140" y="1"/>
                      <a:pt x="1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Freeform 896"/>
              <p:cNvSpPr>
                <a:spLocks noEditPoints="1"/>
              </p:cNvSpPr>
              <p:nvPr/>
            </p:nvSpPr>
            <p:spPr bwMode="auto">
              <a:xfrm>
                <a:off x="1948" y="3796"/>
                <a:ext cx="116" cy="102"/>
              </a:xfrm>
              <a:custGeom>
                <a:avLst/>
                <a:gdLst>
                  <a:gd name="T0" fmla="*/ 131 w 234"/>
                  <a:gd name="T1" fmla="*/ 154 h 206"/>
                  <a:gd name="T2" fmla="*/ 144 w 234"/>
                  <a:gd name="T3" fmla="*/ 140 h 206"/>
                  <a:gd name="T4" fmla="*/ 139 w 234"/>
                  <a:gd name="T5" fmla="*/ 155 h 206"/>
                  <a:gd name="T6" fmla="*/ 117 w 234"/>
                  <a:gd name="T7" fmla="*/ 152 h 206"/>
                  <a:gd name="T8" fmla="*/ 97 w 234"/>
                  <a:gd name="T9" fmla="*/ 139 h 206"/>
                  <a:gd name="T10" fmla="*/ 123 w 234"/>
                  <a:gd name="T11" fmla="*/ 153 h 206"/>
                  <a:gd name="T12" fmla="*/ 172 w 234"/>
                  <a:gd name="T13" fmla="*/ 129 h 206"/>
                  <a:gd name="T14" fmla="*/ 192 w 234"/>
                  <a:gd name="T15" fmla="*/ 130 h 206"/>
                  <a:gd name="T16" fmla="*/ 83 w 234"/>
                  <a:gd name="T17" fmla="*/ 138 h 206"/>
                  <a:gd name="T18" fmla="*/ 62 w 234"/>
                  <a:gd name="T19" fmla="*/ 117 h 206"/>
                  <a:gd name="T20" fmla="*/ 73 w 234"/>
                  <a:gd name="T21" fmla="*/ 117 h 206"/>
                  <a:gd name="T22" fmla="*/ 197 w 234"/>
                  <a:gd name="T23" fmla="*/ 124 h 206"/>
                  <a:gd name="T24" fmla="*/ 209 w 234"/>
                  <a:gd name="T25" fmla="*/ 97 h 206"/>
                  <a:gd name="T26" fmla="*/ 197 w 234"/>
                  <a:gd name="T27" fmla="*/ 124 h 206"/>
                  <a:gd name="T28" fmla="*/ 39 w 234"/>
                  <a:gd name="T29" fmla="*/ 83 h 206"/>
                  <a:gd name="T30" fmla="*/ 46 w 234"/>
                  <a:gd name="T31" fmla="*/ 83 h 206"/>
                  <a:gd name="T32" fmla="*/ 59 w 234"/>
                  <a:gd name="T33" fmla="*/ 92 h 206"/>
                  <a:gd name="T34" fmla="*/ 55 w 234"/>
                  <a:gd name="T35" fmla="*/ 114 h 206"/>
                  <a:gd name="T36" fmla="*/ 208 w 234"/>
                  <a:gd name="T37" fmla="*/ 76 h 206"/>
                  <a:gd name="T38" fmla="*/ 213 w 234"/>
                  <a:gd name="T39" fmla="*/ 90 h 206"/>
                  <a:gd name="T40" fmla="*/ 34 w 234"/>
                  <a:gd name="T41" fmla="*/ 48 h 206"/>
                  <a:gd name="T42" fmla="*/ 36 w 234"/>
                  <a:gd name="T43" fmla="*/ 74 h 206"/>
                  <a:gd name="T44" fmla="*/ 46 w 234"/>
                  <a:gd name="T45" fmla="*/ 9 h 206"/>
                  <a:gd name="T46" fmla="*/ 52 w 234"/>
                  <a:gd name="T47" fmla="*/ 19 h 206"/>
                  <a:gd name="T48" fmla="*/ 34 w 234"/>
                  <a:gd name="T49" fmla="*/ 39 h 206"/>
                  <a:gd name="T50" fmla="*/ 43 w 234"/>
                  <a:gd name="T51" fmla="*/ 10 h 206"/>
                  <a:gd name="T52" fmla="*/ 44 w 234"/>
                  <a:gd name="T53" fmla="*/ 0 h 206"/>
                  <a:gd name="T54" fmla="*/ 33 w 234"/>
                  <a:gd name="T55" fmla="*/ 13 h 206"/>
                  <a:gd name="T56" fmla="*/ 62 w 234"/>
                  <a:gd name="T57" fmla="*/ 185 h 206"/>
                  <a:gd name="T58" fmla="*/ 128 w 234"/>
                  <a:gd name="T59" fmla="*/ 206 h 206"/>
                  <a:gd name="T60" fmla="*/ 234 w 234"/>
                  <a:gd name="T61" fmla="*/ 89 h 206"/>
                  <a:gd name="T62" fmla="*/ 216 w 234"/>
                  <a:gd name="T63" fmla="*/ 41 h 206"/>
                  <a:gd name="T64" fmla="*/ 211 w 234"/>
                  <a:gd name="T65" fmla="*/ 51 h 206"/>
                  <a:gd name="T66" fmla="*/ 205 w 234"/>
                  <a:gd name="T67" fmla="*/ 49 h 206"/>
                  <a:gd name="T68" fmla="*/ 209 w 234"/>
                  <a:gd name="T69" fmla="*/ 63 h 206"/>
                  <a:gd name="T70" fmla="*/ 203 w 234"/>
                  <a:gd name="T71" fmla="*/ 91 h 206"/>
                  <a:gd name="T72" fmla="*/ 188 w 234"/>
                  <a:gd name="T73" fmla="*/ 121 h 206"/>
                  <a:gd name="T74" fmla="*/ 165 w 234"/>
                  <a:gd name="T75" fmla="*/ 125 h 206"/>
                  <a:gd name="T76" fmla="*/ 144 w 234"/>
                  <a:gd name="T77" fmla="*/ 134 h 206"/>
                  <a:gd name="T78" fmla="*/ 127 w 234"/>
                  <a:gd name="T79" fmla="*/ 145 h 206"/>
                  <a:gd name="T80" fmla="*/ 107 w 234"/>
                  <a:gd name="T81" fmla="*/ 126 h 206"/>
                  <a:gd name="T82" fmla="*/ 90 w 234"/>
                  <a:gd name="T83" fmla="*/ 139 h 206"/>
                  <a:gd name="T84" fmla="*/ 69 w 234"/>
                  <a:gd name="T85" fmla="*/ 110 h 206"/>
                  <a:gd name="T86" fmla="*/ 67 w 234"/>
                  <a:gd name="T87" fmla="*/ 94 h 206"/>
                  <a:gd name="T88" fmla="*/ 44 w 234"/>
                  <a:gd name="T89" fmla="*/ 77 h 206"/>
                  <a:gd name="T90" fmla="*/ 48 w 234"/>
                  <a:gd name="T91" fmla="*/ 59 h 206"/>
                  <a:gd name="T92" fmla="*/ 58 w 234"/>
                  <a:gd name="T93" fmla="*/ 27 h 206"/>
                  <a:gd name="T94" fmla="*/ 54 w 234"/>
                  <a:gd name="T95" fmla="*/ 6 h 206"/>
                  <a:gd name="T96" fmla="*/ 46 w 234"/>
                  <a:gd name="T97" fmla="*/ 2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4" h="206">
                    <a:moveTo>
                      <a:pt x="139" y="155"/>
                    </a:moveTo>
                    <a:cubicBezTo>
                      <a:pt x="136" y="155"/>
                      <a:pt x="134" y="155"/>
                      <a:pt x="131" y="154"/>
                    </a:cubicBezTo>
                    <a:cubicBezTo>
                      <a:pt x="132" y="149"/>
                      <a:pt x="135" y="143"/>
                      <a:pt x="140" y="141"/>
                    </a:cubicBezTo>
                    <a:cubicBezTo>
                      <a:pt x="141" y="140"/>
                      <a:pt x="142" y="140"/>
                      <a:pt x="144" y="140"/>
                    </a:cubicBezTo>
                    <a:cubicBezTo>
                      <a:pt x="150" y="140"/>
                      <a:pt x="156" y="146"/>
                      <a:pt x="160" y="152"/>
                    </a:cubicBezTo>
                    <a:cubicBezTo>
                      <a:pt x="154" y="154"/>
                      <a:pt x="147" y="155"/>
                      <a:pt x="139" y="155"/>
                    </a:cubicBezTo>
                    <a:moveTo>
                      <a:pt x="123" y="153"/>
                    </a:moveTo>
                    <a:cubicBezTo>
                      <a:pt x="121" y="153"/>
                      <a:pt x="119" y="152"/>
                      <a:pt x="117" y="152"/>
                    </a:cubicBezTo>
                    <a:cubicBezTo>
                      <a:pt x="108" y="150"/>
                      <a:pt x="100" y="147"/>
                      <a:pt x="93" y="144"/>
                    </a:cubicBezTo>
                    <a:cubicBezTo>
                      <a:pt x="95" y="142"/>
                      <a:pt x="96" y="140"/>
                      <a:pt x="97" y="139"/>
                    </a:cubicBezTo>
                    <a:cubicBezTo>
                      <a:pt x="101" y="134"/>
                      <a:pt x="104" y="132"/>
                      <a:pt x="107" y="132"/>
                    </a:cubicBezTo>
                    <a:cubicBezTo>
                      <a:pt x="115" y="132"/>
                      <a:pt x="121" y="144"/>
                      <a:pt x="123" y="153"/>
                    </a:cubicBezTo>
                    <a:moveTo>
                      <a:pt x="166" y="149"/>
                    </a:moveTo>
                    <a:cubicBezTo>
                      <a:pt x="163" y="144"/>
                      <a:pt x="169" y="131"/>
                      <a:pt x="172" y="129"/>
                    </a:cubicBezTo>
                    <a:cubicBezTo>
                      <a:pt x="174" y="127"/>
                      <a:pt x="177" y="126"/>
                      <a:pt x="181" y="126"/>
                    </a:cubicBezTo>
                    <a:cubicBezTo>
                      <a:pt x="185" y="126"/>
                      <a:pt x="189" y="128"/>
                      <a:pt x="192" y="130"/>
                    </a:cubicBezTo>
                    <a:cubicBezTo>
                      <a:pt x="185" y="138"/>
                      <a:pt x="177" y="145"/>
                      <a:pt x="166" y="149"/>
                    </a:cubicBezTo>
                    <a:moveTo>
                      <a:pt x="83" y="138"/>
                    </a:moveTo>
                    <a:cubicBezTo>
                      <a:pt x="74" y="133"/>
                      <a:pt x="66" y="127"/>
                      <a:pt x="60" y="120"/>
                    </a:cubicBezTo>
                    <a:cubicBezTo>
                      <a:pt x="60" y="119"/>
                      <a:pt x="61" y="118"/>
                      <a:pt x="62" y="117"/>
                    </a:cubicBezTo>
                    <a:cubicBezTo>
                      <a:pt x="63" y="117"/>
                      <a:pt x="66" y="117"/>
                      <a:pt x="68" y="117"/>
                    </a:cubicBezTo>
                    <a:cubicBezTo>
                      <a:pt x="70" y="117"/>
                      <a:pt x="71" y="117"/>
                      <a:pt x="73" y="117"/>
                    </a:cubicBezTo>
                    <a:cubicBezTo>
                      <a:pt x="80" y="118"/>
                      <a:pt x="83" y="130"/>
                      <a:pt x="83" y="138"/>
                    </a:cubicBezTo>
                    <a:moveTo>
                      <a:pt x="197" y="124"/>
                    </a:moveTo>
                    <a:cubicBezTo>
                      <a:pt x="192" y="118"/>
                      <a:pt x="193" y="112"/>
                      <a:pt x="198" y="103"/>
                    </a:cubicBezTo>
                    <a:cubicBezTo>
                      <a:pt x="200" y="98"/>
                      <a:pt x="205" y="97"/>
                      <a:pt x="209" y="97"/>
                    </a:cubicBezTo>
                    <a:cubicBezTo>
                      <a:pt x="210" y="97"/>
                      <a:pt x="210" y="97"/>
                      <a:pt x="211" y="97"/>
                    </a:cubicBezTo>
                    <a:cubicBezTo>
                      <a:pt x="207" y="107"/>
                      <a:pt x="203" y="116"/>
                      <a:pt x="197" y="124"/>
                    </a:cubicBezTo>
                    <a:moveTo>
                      <a:pt x="55" y="114"/>
                    </a:moveTo>
                    <a:cubicBezTo>
                      <a:pt x="47" y="104"/>
                      <a:pt x="42" y="94"/>
                      <a:pt x="39" y="83"/>
                    </a:cubicBezTo>
                    <a:cubicBezTo>
                      <a:pt x="40" y="83"/>
                      <a:pt x="42" y="83"/>
                      <a:pt x="44" y="83"/>
                    </a:cubicBezTo>
                    <a:cubicBezTo>
                      <a:pt x="45" y="83"/>
                      <a:pt x="45" y="83"/>
                      <a:pt x="46" y="83"/>
                    </a:cubicBezTo>
                    <a:cubicBezTo>
                      <a:pt x="50" y="83"/>
                      <a:pt x="54" y="85"/>
                      <a:pt x="57" y="89"/>
                    </a:cubicBezTo>
                    <a:cubicBezTo>
                      <a:pt x="58" y="90"/>
                      <a:pt x="58" y="91"/>
                      <a:pt x="59" y="92"/>
                    </a:cubicBezTo>
                    <a:cubicBezTo>
                      <a:pt x="63" y="96"/>
                      <a:pt x="61" y="106"/>
                      <a:pt x="58" y="112"/>
                    </a:cubicBezTo>
                    <a:cubicBezTo>
                      <a:pt x="57" y="113"/>
                      <a:pt x="56" y="113"/>
                      <a:pt x="55" y="114"/>
                    </a:cubicBezTo>
                    <a:moveTo>
                      <a:pt x="213" y="90"/>
                    </a:moveTo>
                    <a:cubicBezTo>
                      <a:pt x="207" y="89"/>
                      <a:pt x="207" y="82"/>
                      <a:pt x="208" y="76"/>
                    </a:cubicBezTo>
                    <a:cubicBezTo>
                      <a:pt x="209" y="71"/>
                      <a:pt x="213" y="68"/>
                      <a:pt x="217" y="66"/>
                    </a:cubicBezTo>
                    <a:cubicBezTo>
                      <a:pt x="217" y="74"/>
                      <a:pt x="215" y="82"/>
                      <a:pt x="213" y="90"/>
                    </a:cubicBezTo>
                    <a:moveTo>
                      <a:pt x="36" y="74"/>
                    </a:moveTo>
                    <a:cubicBezTo>
                      <a:pt x="34" y="65"/>
                      <a:pt x="33" y="56"/>
                      <a:pt x="34" y="48"/>
                    </a:cubicBezTo>
                    <a:cubicBezTo>
                      <a:pt x="39" y="51"/>
                      <a:pt x="42" y="55"/>
                      <a:pt x="42" y="63"/>
                    </a:cubicBezTo>
                    <a:cubicBezTo>
                      <a:pt x="42" y="69"/>
                      <a:pt x="40" y="71"/>
                      <a:pt x="36" y="74"/>
                    </a:cubicBezTo>
                    <a:moveTo>
                      <a:pt x="44" y="10"/>
                    </a:moveTo>
                    <a:cubicBezTo>
                      <a:pt x="45" y="10"/>
                      <a:pt x="46" y="10"/>
                      <a:pt x="46" y="9"/>
                    </a:cubicBezTo>
                    <a:cubicBezTo>
                      <a:pt x="50" y="10"/>
                      <a:pt x="51" y="12"/>
                      <a:pt x="51" y="15"/>
                    </a:cubicBezTo>
                    <a:cubicBezTo>
                      <a:pt x="52" y="16"/>
                      <a:pt x="52" y="18"/>
                      <a:pt x="52" y="19"/>
                    </a:cubicBezTo>
                    <a:cubicBezTo>
                      <a:pt x="53" y="24"/>
                      <a:pt x="52" y="28"/>
                      <a:pt x="47" y="32"/>
                    </a:cubicBezTo>
                    <a:cubicBezTo>
                      <a:pt x="43" y="35"/>
                      <a:pt x="39" y="38"/>
                      <a:pt x="34" y="39"/>
                    </a:cubicBezTo>
                    <a:cubicBezTo>
                      <a:pt x="36" y="31"/>
                      <a:pt x="38" y="23"/>
                      <a:pt x="41" y="15"/>
                    </a:cubicBezTo>
                    <a:cubicBezTo>
                      <a:pt x="42" y="13"/>
                      <a:pt x="42" y="11"/>
                      <a:pt x="43" y="10"/>
                    </a:cubicBezTo>
                    <a:cubicBezTo>
                      <a:pt x="44" y="10"/>
                      <a:pt x="44" y="10"/>
                      <a:pt x="44" y="10"/>
                    </a:cubicBezTo>
                    <a:moveTo>
                      <a:pt x="44" y="0"/>
                    </a:moveTo>
                    <a:cubicBezTo>
                      <a:pt x="43" y="0"/>
                      <a:pt x="42" y="0"/>
                      <a:pt x="42" y="0"/>
                    </a:cubicBezTo>
                    <a:cubicBezTo>
                      <a:pt x="39" y="2"/>
                      <a:pt x="36" y="7"/>
                      <a:pt x="33" y="13"/>
                    </a:cubicBezTo>
                    <a:cubicBezTo>
                      <a:pt x="18" y="39"/>
                      <a:pt x="0" y="99"/>
                      <a:pt x="38" y="159"/>
                    </a:cubicBezTo>
                    <a:cubicBezTo>
                      <a:pt x="48" y="165"/>
                      <a:pt x="56" y="175"/>
                      <a:pt x="62" y="185"/>
                    </a:cubicBezTo>
                    <a:cubicBezTo>
                      <a:pt x="78" y="197"/>
                      <a:pt x="100" y="206"/>
                      <a:pt x="126" y="206"/>
                    </a:cubicBezTo>
                    <a:cubicBezTo>
                      <a:pt x="126" y="206"/>
                      <a:pt x="127" y="206"/>
                      <a:pt x="128" y="206"/>
                    </a:cubicBezTo>
                    <a:cubicBezTo>
                      <a:pt x="173" y="205"/>
                      <a:pt x="207" y="180"/>
                      <a:pt x="220" y="151"/>
                    </a:cubicBezTo>
                    <a:cubicBezTo>
                      <a:pt x="224" y="131"/>
                      <a:pt x="228" y="111"/>
                      <a:pt x="234" y="89"/>
                    </a:cubicBezTo>
                    <a:cubicBezTo>
                      <a:pt x="234" y="61"/>
                      <a:pt x="224" y="43"/>
                      <a:pt x="222" y="36"/>
                    </a:cubicBezTo>
                    <a:cubicBezTo>
                      <a:pt x="220" y="38"/>
                      <a:pt x="218" y="39"/>
                      <a:pt x="216" y="41"/>
                    </a:cubicBezTo>
                    <a:cubicBezTo>
                      <a:pt x="217" y="46"/>
                      <a:pt x="218" y="52"/>
                      <a:pt x="218" y="58"/>
                    </a:cubicBezTo>
                    <a:cubicBezTo>
                      <a:pt x="214" y="58"/>
                      <a:pt x="211" y="56"/>
                      <a:pt x="211" y="51"/>
                    </a:cubicBezTo>
                    <a:cubicBezTo>
                      <a:pt x="211" y="49"/>
                      <a:pt x="212" y="46"/>
                      <a:pt x="213" y="43"/>
                    </a:cubicBezTo>
                    <a:cubicBezTo>
                      <a:pt x="211" y="45"/>
                      <a:pt x="208" y="47"/>
                      <a:pt x="205" y="49"/>
                    </a:cubicBezTo>
                    <a:cubicBezTo>
                      <a:pt x="205" y="49"/>
                      <a:pt x="205" y="50"/>
                      <a:pt x="205" y="50"/>
                    </a:cubicBezTo>
                    <a:cubicBezTo>
                      <a:pt x="204" y="58"/>
                      <a:pt x="206" y="62"/>
                      <a:pt x="209" y="63"/>
                    </a:cubicBezTo>
                    <a:cubicBezTo>
                      <a:pt x="205" y="67"/>
                      <a:pt x="202" y="73"/>
                      <a:pt x="201" y="80"/>
                    </a:cubicBezTo>
                    <a:cubicBezTo>
                      <a:pt x="200" y="85"/>
                      <a:pt x="201" y="89"/>
                      <a:pt x="203" y="91"/>
                    </a:cubicBezTo>
                    <a:cubicBezTo>
                      <a:pt x="198" y="93"/>
                      <a:pt x="193" y="96"/>
                      <a:pt x="191" y="102"/>
                    </a:cubicBezTo>
                    <a:cubicBezTo>
                      <a:pt x="187" y="109"/>
                      <a:pt x="187" y="115"/>
                      <a:pt x="188" y="121"/>
                    </a:cubicBezTo>
                    <a:cubicBezTo>
                      <a:pt x="185" y="120"/>
                      <a:pt x="182" y="119"/>
                      <a:pt x="179" y="119"/>
                    </a:cubicBezTo>
                    <a:cubicBezTo>
                      <a:pt x="174" y="119"/>
                      <a:pt x="168" y="121"/>
                      <a:pt x="165" y="125"/>
                    </a:cubicBezTo>
                    <a:cubicBezTo>
                      <a:pt x="163" y="129"/>
                      <a:pt x="160" y="135"/>
                      <a:pt x="160" y="142"/>
                    </a:cubicBezTo>
                    <a:cubicBezTo>
                      <a:pt x="155" y="137"/>
                      <a:pt x="150" y="134"/>
                      <a:pt x="144" y="134"/>
                    </a:cubicBezTo>
                    <a:cubicBezTo>
                      <a:pt x="143" y="134"/>
                      <a:pt x="141" y="134"/>
                      <a:pt x="140" y="134"/>
                    </a:cubicBezTo>
                    <a:cubicBezTo>
                      <a:pt x="134" y="135"/>
                      <a:pt x="130" y="140"/>
                      <a:pt x="127" y="145"/>
                    </a:cubicBezTo>
                    <a:cubicBezTo>
                      <a:pt x="125" y="137"/>
                      <a:pt x="121" y="128"/>
                      <a:pt x="115" y="127"/>
                    </a:cubicBezTo>
                    <a:cubicBezTo>
                      <a:pt x="112" y="127"/>
                      <a:pt x="109" y="126"/>
                      <a:pt x="107" y="126"/>
                    </a:cubicBezTo>
                    <a:cubicBezTo>
                      <a:pt x="103" y="126"/>
                      <a:pt x="100" y="127"/>
                      <a:pt x="98" y="129"/>
                    </a:cubicBezTo>
                    <a:cubicBezTo>
                      <a:pt x="95" y="131"/>
                      <a:pt x="92" y="136"/>
                      <a:pt x="90" y="139"/>
                    </a:cubicBezTo>
                    <a:cubicBezTo>
                      <a:pt x="89" y="128"/>
                      <a:pt x="87" y="114"/>
                      <a:pt x="76" y="111"/>
                    </a:cubicBezTo>
                    <a:cubicBezTo>
                      <a:pt x="74" y="110"/>
                      <a:pt x="71" y="110"/>
                      <a:pt x="69" y="110"/>
                    </a:cubicBezTo>
                    <a:cubicBezTo>
                      <a:pt x="68" y="110"/>
                      <a:pt x="66" y="110"/>
                      <a:pt x="65" y="110"/>
                    </a:cubicBezTo>
                    <a:cubicBezTo>
                      <a:pt x="67" y="104"/>
                      <a:pt x="67" y="98"/>
                      <a:pt x="67" y="94"/>
                    </a:cubicBezTo>
                    <a:cubicBezTo>
                      <a:pt x="67" y="90"/>
                      <a:pt x="61" y="82"/>
                      <a:pt x="58" y="80"/>
                    </a:cubicBezTo>
                    <a:cubicBezTo>
                      <a:pt x="53" y="77"/>
                      <a:pt x="49" y="77"/>
                      <a:pt x="44" y="77"/>
                    </a:cubicBezTo>
                    <a:cubicBezTo>
                      <a:pt x="45" y="76"/>
                      <a:pt x="46" y="75"/>
                      <a:pt x="47" y="73"/>
                    </a:cubicBezTo>
                    <a:cubicBezTo>
                      <a:pt x="49" y="69"/>
                      <a:pt x="48" y="63"/>
                      <a:pt x="48" y="59"/>
                    </a:cubicBezTo>
                    <a:cubicBezTo>
                      <a:pt x="48" y="52"/>
                      <a:pt x="45" y="48"/>
                      <a:pt x="41" y="45"/>
                    </a:cubicBezTo>
                    <a:cubicBezTo>
                      <a:pt x="48" y="42"/>
                      <a:pt x="56" y="35"/>
                      <a:pt x="58" y="27"/>
                    </a:cubicBezTo>
                    <a:cubicBezTo>
                      <a:pt x="59" y="25"/>
                      <a:pt x="59" y="22"/>
                      <a:pt x="59" y="20"/>
                    </a:cubicBezTo>
                    <a:cubicBezTo>
                      <a:pt x="59" y="15"/>
                      <a:pt x="58" y="10"/>
                      <a:pt x="54" y="6"/>
                    </a:cubicBezTo>
                    <a:cubicBezTo>
                      <a:pt x="53" y="5"/>
                      <a:pt x="51" y="4"/>
                      <a:pt x="49" y="3"/>
                    </a:cubicBezTo>
                    <a:cubicBezTo>
                      <a:pt x="48" y="3"/>
                      <a:pt x="47" y="2"/>
                      <a:pt x="46" y="2"/>
                    </a:cubicBezTo>
                    <a:cubicBezTo>
                      <a:pt x="46" y="1"/>
                      <a:pt x="45" y="0"/>
                      <a:pt x="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897"/>
              <p:cNvSpPr>
                <a:spLocks noEditPoints="1"/>
              </p:cNvSpPr>
              <p:nvPr/>
            </p:nvSpPr>
            <p:spPr bwMode="auto">
              <a:xfrm>
                <a:off x="1969" y="3716"/>
                <a:ext cx="110" cy="109"/>
              </a:xfrm>
              <a:custGeom>
                <a:avLst/>
                <a:gdLst>
                  <a:gd name="T0" fmla="*/ 135 w 224"/>
                  <a:gd name="T1" fmla="*/ 198 h 221"/>
                  <a:gd name="T2" fmla="*/ 66 w 224"/>
                  <a:gd name="T3" fmla="*/ 53 h 221"/>
                  <a:gd name="T4" fmla="*/ 124 w 224"/>
                  <a:gd name="T5" fmla="*/ 23 h 221"/>
                  <a:gd name="T6" fmla="*/ 195 w 224"/>
                  <a:gd name="T7" fmla="*/ 58 h 221"/>
                  <a:gd name="T8" fmla="*/ 209 w 224"/>
                  <a:gd name="T9" fmla="*/ 94 h 221"/>
                  <a:gd name="T10" fmla="*/ 204 w 224"/>
                  <a:gd name="T11" fmla="*/ 135 h 221"/>
                  <a:gd name="T12" fmla="*/ 203 w 224"/>
                  <a:gd name="T13" fmla="*/ 136 h 221"/>
                  <a:gd name="T14" fmla="*/ 141 w 224"/>
                  <a:gd name="T15" fmla="*/ 198 h 221"/>
                  <a:gd name="T16" fmla="*/ 135 w 224"/>
                  <a:gd name="T17" fmla="*/ 198 h 221"/>
                  <a:gd name="T18" fmla="*/ 118 w 224"/>
                  <a:gd name="T19" fmla="*/ 0 h 221"/>
                  <a:gd name="T20" fmla="*/ 99 w 224"/>
                  <a:gd name="T21" fmla="*/ 2 h 221"/>
                  <a:gd name="T22" fmla="*/ 39 w 224"/>
                  <a:gd name="T23" fmla="*/ 39 h 221"/>
                  <a:gd name="T24" fmla="*/ 21 w 224"/>
                  <a:gd name="T25" fmla="*/ 150 h 221"/>
                  <a:gd name="T26" fmla="*/ 24 w 224"/>
                  <a:gd name="T27" fmla="*/ 157 h 221"/>
                  <a:gd name="T28" fmla="*/ 26 w 224"/>
                  <a:gd name="T29" fmla="*/ 163 h 221"/>
                  <a:gd name="T30" fmla="*/ 33 w 224"/>
                  <a:gd name="T31" fmla="*/ 175 h 221"/>
                  <a:gd name="T32" fmla="*/ 39 w 224"/>
                  <a:gd name="T33" fmla="*/ 183 h 221"/>
                  <a:gd name="T34" fmla="*/ 78 w 224"/>
                  <a:gd name="T35" fmla="*/ 212 h 221"/>
                  <a:gd name="T36" fmla="*/ 122 w 224"/>
                  <a:gd name="T37" fmla="*/ 221 h 221"/>
                  <a:gd name="T38" fmla="*/ 159 w 224"/>
                  <a:gd name="T39" fmla="*/ 213 h 221"/>
                  <a:gd name="T40" fmla="*/ 163 w 224"/>
                  <a:gd name="T41" fmla="*/ 211 h 221"/>
                  <a:gd name="T42" fmla="*/ 171 w 224"/>
                  <a:gd name="T43" fmla="*/ 205 h 221"/>
                  <a:gd name="T44" fmla="*/ 174 w 224"/>
                  <a:gd name="T45" fmla="*/ 203 h 221"/>
                  <a:gd name="T46" fmla="*/ 180 w 224"/>
                  <a:gd name="T47" fmla="*/ 198 h 221"/>
                  <a:gd name="T48" fmla="*/ 195 w 224"/>
                  <a:gd name="T49" fmla="*/ 181 h 221"/>
                  <a:gd name="T50" fmla="*/ 224 w 224"/>
                  <a:gd name="T51" fmla="*/ 101 h 221"/>
                  <a:gd name="T52" fmla="*/ 224 w 224"/>
                  <a:gd name="T53" fmla="*/ 96 h 221"/>
                  <a:gd name="T54" fmla="*/ 222 w 224"/>
                  <a:gd name="T55" fmla="*/ 80 h 221"/>
                  <a:gd name="T56" fmla="*/ 214 w 224"/>
                  <a:gd name="T57" fmla="*/ 55 h 221"/>
                  <a:gd name="T58" fmla="*/ 158 w 224"/>
                  <a:gd name="T59" fmla="*/ 7 h 221"/>
                  <a:gd name="T60" fmla="*/ 120 w 224"/>
                  <a:gd name="T61" fmla="*/ 0 h 221"/>
                  <a:gd name="T62" fmla="*/ 118 w 224"/>
                  <a:gd name="T63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4" h="221">
                    <a:moveTo>
                      <a:pt x="135" y="198"/>
                    </a:moveTo>
                    <a:cubicBezTo>
                      <a:pt x="98" y="198"/>
                      <a:pt x="0" y="148"/>
                      <a:pt x="66" y="53"/>
                    </a:cubicBezTo>
                    <a:cubicBezTo>
                      <a:pt x="80" y="32"/>
                      <a:pt x="102" y="23"/>
                      <a:pt x="124" y="23"/>
                    </a:cubicBezTo>
                    <a:cubicBezTo>
                      <a:pt x="154" y="23"/>
                      <a:pt x="184" y="38"/>
                      <a:pt x="195" y="58"/>
                    </a:cubicBezTo>
                    <a:cubicBezTo>
                      <a:pt x="201" y="68"/>
                      <a:pt x="207" y="82"/>
                      <a:pt x="209" y="94"/>
                    </a:cubicBezTo>
                    <a:cubicBezTo>
                      <a:pt x="211" y="108"/>
                      <a:pt x="207" y="121"/>
                      <a:pt x="204" y="135"/>
                    </a:cubicBezTo>
                    <a:cubicBezTo>
                      <a:pt x="203" y="135"/>
                      <a:pt x="203" y="135"/>
                      <a:pt x="203" y="136"/>
                    </a:cubicBezTo>
                    <a:cubicBezTo>
                      <a:pt x="200" y="144"/>
                      <a:pt x="183" y="191"/>
                      <a:pt x="141" y="198"/>
                    </a:cubicBezTo>
                    <a:cubicBezTo>
                      <a:pt x="139" y="198"/>
                      <a:pt x="137" y="198"/>
                      <a:pt x="135" y="198"/>
                    </a:cubicBezTo>
                    <a:moveTo>
                      <a:pt x="118" y="0"/>
                    </a:moveTo>
                    <a:cubicBezTo>
                      <a:pt x="111" y="0"/>
                      <a:pt x="105" y="1"/>
                      <a:pt x="99" y="2"/>
                    </a:cubicBezTo>
                    <a:cubicBezTo>
                      <a:pt x="78" y="6"/>
                      <a:pt x="57" y="16"/>
                      <a:pt x="39" y="39"/>
                    </a:cubicBezTo>
                    <a:cubicBezTo>
                      <a:pt x="24" y="58"/>
                      <a:pt x="5" y="104"/>
                      <a:pt x="21" y="150"/>
                    </a:cubicBezTo>
                    <a:cubicBezTo>
                      <a:pt x="22" y="153"/>
                      <a:pt x="23" y="155"/>
                      <a:pt x="24" y="157"/>
                    </a:cubicBezTo>
                    <a:cubicBezTo>
                      <a:pt x="24" y="159"/>
                      <a:pt x="25" y="161"/>
                      <a:pt x="26" y="163"/>
                    </a:cubicBezTo>
                    <a:cubicBezTo>
                      <a:pt x="28" y="167"/>
                      <a:pt x="30" y="171"/>
                      <a:pt x="33" y="175"/>
                    </a:cubicBezTo>
                    <a:cubicBezTo>
                      <a:pt x="35" y="178"/>
                      <a:pt x="37" y="181"/>
                      <a:pt x="39" y="183"/>
                    </a:cubicBezTo>
                    <a:cubicBezTo>
                      <a:pt x="50" y="196"/>
                      <a:pt x="63" y="206"/>
                      <a:pt x="78" y="212"/>
                    </a:cubicBezTo>
                    <a:cubicBezTo>
                      <a:pt x="94" y="218"/>
                      <a:pt x="109" y="221"/>
                      <a:pt x="122" y="221"/>
                    </a:cubicBezTo>
                    <a:cubicBezTo>
                      <a:pt x="139" y="221"/>
                      <a:pt x="152" y="217"/>
                      <a:pt x="159" y="213"/>
                    </a:cubicBezTo>
                    <a:cubicBezTo>
                      <a:pt x="160" y="212"/>
                      <a:pt x="162" y="211"/>
                      <a:pt x="163" y="211"/>
                    </a:cubicBezTo>
                    <a:cubicBezTo>
                      <a:pt x="166" y="209"/>
                      <a:pt x="169" y="207"/>
                      <a:pt x="171" y="205"/>
                    </a:cubicBezTo>
                    <a:cubicBezTo>
                      <a:pt x="172" y="204"/>
                      <a:pt x="173" y="204"/>
                      <a:pt x="174" y="203"/>
                    </a:cubicBezTo>
                    <a:cubicBezTo>
                      <a:pt x="176" y="201"/>
                      <a:pt x="178" y="200"/>
                      <a:pt x="180" y="198"/>
                    </a:cubicBezTo>
                    <a:cubicBezTo>
                      <a:pt x="184" y="194"/>
                      <a:pt x="189" y="189"/>
                      <a:pt x="195" y="181"/>
                    </a:cubicBezTo>
                    <a:cubicBezTo>
                      <a:pt x="209" y="164"/>
                      <a:pt x="223" y="141"/>
                      <a:pt x="224" y="101"/>
                    </a:cubicBezTo>
                    <a:cubicBezTo>
                      <a:pt x="224" y="100"/>
                      <a:pt x="224" y="98"/>
                      <a:pt x="224" y="96"/>
                    </a:cubicBezTo>
                    <a:cubicBezTo>
                      <a:pt x="224" y="91"/>
                      <a:pt x="223" y="85"/>
                      <a:pt x="222" y="80"/>
                    </a:cubicBezTo>
                    <a:cubicBezTo>
                      <a:pt x="220" y="71"/>
                      <a:pt x="217" y="63"/>
                      <a:pt x="214" y="55"/>
                    </a:cubicBezTo>
                    <a:cubicBezTo>
                      <a:pt x="205" y="32"/>
                      <a:pt x="182" y="15"/>
                      <a:pt x="158" y="7"/>
                    </a:cubicBezTo>
                    <a:cubicBezTo>
                      <a:pt x="149" y="4"/>
                      <a:pt x="135" y="1"/>
                      <a:pt x="120" y="0"/>
                    </a:cubicBezTo>
                    <a:cubicBezTo>
                      <a:pt x="119" y="0"/>
                      <a:pt x="118" y="0"/>
                      <a:pt x="1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898"/>
              <p:cNvSpPr>
                <a:spLocks noEditPoints="1"/>
              </p:cNvSpPr>
              <p:nvPr/>
            </p:nvSpPr>
            <p:spPr bwMode="auto">
              <a:xfrm>
                <a:off x="2391" y="2816"/>
                <a:ext cx="125" cy="117"/>
              </a:xfrm>
              <a:custGeom>
                <a:avLst/>
                <a:gdLst>
                  <a:gd name="T0" fmla="*/ 195 w 253"/>
                  <a:gd name="T1" fmla="*/ 209 h 235"/>
                  <a:gd name="T2" fmla="*/ 196 w 253"/>
                  <a:gd name="T3" fmla="*/ 220 h 235"/>
                  <a:gd name="T4" fmla="*/ 198 w 253"/>
                  <a:gd name="T5" fmla="*/ 207 h 235"/>
                  <a:gd name="T6" fmla="*/ 191 w 253"/>
                  <a:gd name="T7" fmla="*/ 203 h 235"/>
                  <a:gd name="T8" fmla="*/ 191 w 253"/>
                  <a:gd name="T9" fmla="*/ 203 h 235"/>
                  <a:gd name="T10" fmla="*/ 4 w 253"/>
                  <a:gd name="T11" fmla="*/ 115 h 235"/>
                  <a:gd name="T12" fmla="*/ 0 w 253"/>
                  <a:gd name="T13" fmla="*/ 138 h 235"/>
                  <a:gd name="T14" fmla="*/ 16 w 253"/>
                  <a:gd name="T15" fmla="*/ 111 h 235"/>
                  <a:gd name="T16" fmla="*/ 5 w 253"/>
                  <a:gd name="T17" fmla="*/ 107 h 235"/>
                  <a:gd name="T18" fmla="*/ 8 w 253"/>
                  <a:gd name="T19" fmla="*/ 107 h 235"/>
                  <a:gd name="T20" fmla="*/ 14 w 253"/>
                  <a:gd name="T21" fmla="*/ 99 h 235"/>
                  <a:gd name="T22" fmla="*/ 172 w 253"/>
                  <a:gd name="T23" fmla="*/ 228 h 235"/>
                  <a:gd name="T24" fmla="*/ 180 w 253"/>
                  <a:gd name="T25" fmla="*/ 211 h 235"/>
                  <a:gd name="T26" fmla="*/ 172 w 253"/>
                  <a:gd name="T27" fmla="*/ 228 h 235"/>
                  <a:gd name="T28" fmla="*/ 196 w 253"/>
                  <a:gd name="T29" fmla="*/ 161 h 235"/>
                  <a:gd name="T30" fmla="*/ 203 w 253"/>
                  <a:gd name="T31" fmla="*/ 175 h 235"/>
                  <a:gd name="T32" fmla="*/ 191 w 253"/>
                  <a:gd name="T33" fmla="*/ 122 h 235"/>
                  <a:gd name="T34" fmla="*/ 209 w 253"/>
                  <a:gd name="T35" fmla="*/ 135 h 235"/>
                  <a:gd name="T36" fmla="*/ 24 w 253"/>
                  <a:gd name="T37" fmla="*/ 97 h 235"/>
                  <a:gd name="T38" fmla="*/ 40 w 253"/>
                  <a:gd name="T39" fmla="*/ 90 h 235"/>
                  <a:gd name="T40" fmla="*/ 184 w 253"/>
                  <a:gd name="T41" fmla="*/ 96 h 235"/>
                  <a:gd name="T42" fmla="*/ 172 w 253"/>
                  <a:gd name="T43" fmla="*/ 72 h 235"/>
                  <a:gd name="T44" fmla="*/ 184 w 253"/>
                  <a:gd name="T45" fmla="*/ 96 h 235"/>
                  <a:gd name="T46" fmla="*/ 135 w 253"/>
                  <a:gd name="T47" fmla="*/ 63 h 235"/>
                  <a:gd name="T48" fmla="*/ 159 w 253"/>
                  <a:gd name="T49" fmla="*/ 65 h 235"/>
                  <a:gd name="T50" fmla="*/ 145 w 253"/>
                  <a:gd name="T51" fmla="*/ 77 h 235"/>
                  <a:gd name="T52" fmla="*/ 55 w 253"/>
                  <a:gd name="T53" fmla="*/ 74 h 235"/>
                  <a:gd name="T54" fmla="*/ 84 w 253"/>
                  <a:gd name="T55" fmla="*/ 55 h 235"/>
                  <a:gd name="T56" fmla="*/ 73 w 253"/>
                  <a:gd name="T57" fmla="*/ 76 h 235"/>
                  <a:gd name="T58" fmla="*/ 66 w 253"/>
                  <a:gd name="T59" fmla="*/ 78 h 235"/>
                  <a:gd name="T60" fmla="*/ 100 w 253"/>
                  <a:gd name="T61" fmla="*/ 65 h 235"/>
                  <a:gd name="T62" fmla="*/ 91 w 253"/>
                  <a:gd name="T63" fmla="*/ 54 h 235"/>
                  <a:gd name="T64" fmla="*/ 123 w 253"/>
                  <a:gd name="T65" fmla="*/ 54 h 235"/>
                  <a:gd name="T66" fmla="*/ 130 w 253"/>
                  <a:gd name="T67" fmla="*/ 0 h 235"/>
                  <a:gd name="T68" fmla="*/ 107 w 253"/>
                  <a:gd name="T69" fmla="*/ 3 h 235"/>
                  <a:gd name="T70" fmla="*/ 23 w 253"/>
                  <a:gd name="T71" fmla="*/ 98 h 235"/>
                  <a:gd name="T72" fmla="*/ 20 w 253"/>
                  <a:gd name="T73" fmla="*/ 106 h 235"/>
                  <a:gd name="T74" fmla="*/ 26 w 253"/>
                  <a:gd name="T75" fmla="*/ 123 h 235"/>
                  <a:gd name="T76" fmla="*/ 28 w 253"/>
                  <a:gd name="T77" fmla="*/ 104 h 235"/>
                  <a:gd name="T78" fmla="*/ 43 w 253"/>
                  <a:gd name="T79" fmla="*/ 97 h 235"/>
                  <a:gd name="T80" fmla="*/ 51 w 253"/>
                  <a:gd name="T81" fmla="*/ 79 h 235"/>
                  <a:gd name="T82" fmla="*/ 65 w 253"/>
                  <a:gd name="T83" fmla="*/ 86 h 235"/>
                  <a:gd name="T84" fmla="*/ 90 w 253"/>
                  <a:gd name="T85" fmla="*/ 66 h 235"/>
                  <a:gd name="T86" fmla="*/ 105 w 253"/>
                  <a:gd name="T87" fmla="*/ 74 h 235"/>
                  <a:gd name="T88" fmla="*/ 129 w 253"/>
                  <a:gd name="T89" fmla="*/ 71 h 235"/>
                  <a:gd name="T90" fmla="*/ 146 w 253"/>
                  <a:gd name="T91" fmla="*/ 86 h 235"/>
                  <a:gd name="T92" fmla="*/ 168 w 253"/>
                  <a:gd name="T93" fmla="*/ 96 h 235"/>
                  <a:gd name="T94" fmla="*/ 189 w 253"/>
                  <a:gd name="T95" fmla="*/ 102 h 235"/>
                  <a:gd name="T96" fmla="*/ 200 w 253"/>
                  <a:gd name="T97" fmla="*/ 140 h 235"/>
                  <a:gd name="T98" fmla="*/ 193 w 253"/>
                  <a:gd name="T99" fmla="*/ 175 h 235"/>
                  <a:gd name="T100" fmla="*/ 181 w 253"/>
                  <a:gd name="T101" fmla="*/ 203 h 235"/>
                  <a:gd name="T102" fmla="*/ 169 w 253"/>
                  <a:gd name="T103" fmla="*/ 211 h 235"/>
                  <a:gd name="T104" fmla="*/ 168 w 253"/>
                  <a:gd name="T105" fmla="*/ 235 h 235"/>
                  <a:gd name="T106" fmla="*/ 170 w 253"/>
                  <a:gd name="T107" fmla="*/ 235 h 235"/>
                  <a:gd name="T108" fmla="*/ 173 w 253"/>
                  <a:gd name="T109" fmla="*/ 235 h 235"/>
                  <a:gd name="T110" fmla="*/ 189 w 253"/>
                  <a:gd name="T111" fmla="*/ 206 h 235"/>
                  <a:gd name="T112" fmla="*/ 198 w 253"/>
                  <a:gd name="T113" fmla="*/ 182 h 235"/>
                  <a:gd name="T114" fmla="*/ 194 w 253"/>
                  <a:gd name="T115" fmla="*/ 199 h 235"/>
                  <a:gd name="T116" fmla="*/ 194 w 253"/>
                  <a:gd name="T117" fmla="*/ 199 h 235"/>
                  <a:gd name="T118" fmla="*/ 245 w 253"/>
                  <a:gd name="T119" fmla="*/ 137 h 235"/>
                  <a:gd name="T120" fmla="*/ 182 w 253"/>
                  <a:gd name="T121" fmla="*/ 13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3" h="235">
                    <a:moveTo>
                      <a:pt x="198" y="207"/>
                    </a:moveTo>
                    <a:cubicBezTo>
                      <a:pt x="197" y="208"/>
                      <a:pt x="196" y="208"/>
                      <a:pt x="195" y="209"/>
                    </a:cubicBezTo>
                    <a:cubicBezTo>
                      <a:pt x="193" y="212"/>
                      <a:pt x="193" y="214"/>
                      <a:pt x="195" y="217"/>
                    </a:cubicBezTo>
                    <a:cubicBezTo>
                      <a:pt x="195" y="218"/>
                      <a:pt x="196" y="219"/>
                      <a:pt x="196" y="220"/>
                    </a:cubicBezTo>
                    <a:cubicBezTo>
                      <a:pt x="199" y="218"/>
                      <a:pt x="202" y="215"/>
                      <a:pt x="206" y="212"/>
                    </a:cubicBezTo>
                    <a:cubicBezTo>
                      <a:pt x="203" y="210"/>
                      <a:pt x="200" y="208"/>
                      <a:pt x="198" y="207"/>
                    </a:cubicBezTo>
                    <a:moveTo>
                      <a:pt x="191" y="203"/>
                    </a:moveTo>
                    <a:cubicBezTo>
                      <a:pt x="191" y="203"/>
                      <a:pt x="191" y="203"/>
                      <a:pt x="191" y="203"/>
                    </a:cubicBezTo>
                    <a:cubicBezTo>
                      <a:pt x="191" y="203"/>
                      <a:pt x="191" y="203"/>
                      <a:pt x="191" y="203"/>
                    </a:cubicBezTo>
                    <a:cubicBezTo>
                      <a:pt x="191" y="203"/>
                      <a:pt x="191" y="203"/>
                      <a:pt x="191" y="203"/>
                    </a:cubicBezTo>
                    <a:moveTo>
                      <a:pt x="16" y="111"/>
                    </a:moveTo>
                    <a:cubicBezTo>
                      <a:pt x="13" y="113"/>
                      <a:pt x="9" y="115"/>
                      <a:pt x="4" y="115"/>
                    </a:cubicBezTo>
                    <a:cubicBezTo>
                      <a:pt x="4" y="115"/>
                      <a:pt x="3" y="115"/>
                      <a:pt x="3" y="115"/>
                    </a:cubicBezTo>
                    <a:cubicBezTo>
                      <a:pt x="1" y="124"/>
                      <a:pt x="0" y="132"/>
                      <a:pt x="0" y="138"/>
                    </a:cubicBezTo>
                    <a:cubicBezTo>
                      <a:pt x="3" y="136"/>
                      <a:pt x="6" y="134"/>
                      <a:pt x="9" y="132"/>
                    </a:cubicBezTo>
                    <a:cubicBezTo>
                      <a:pt x="10" y="125"/>
                      <a:pt x="13" y="118"/>
                      <a:pt x="16" y="111"/>
                    </a:cubicBezTo>
                    <a:moveTo>
                      <a:pt x="8" y="96"/>
                    </a:moveTo>
                    <a:cubicBezTo>
                      <a:pt x="7" y="100"/>
                      <a:pt x="6" y="104"/>
                      <a:pt x="5" y="107"/>
                    </a:cubicBezTo>
                    <a:cubicBezTo>
                      <a:pt x="6" y="107"/>
                      <a:pt x="7" y="107"/>
                      <a:pt x="8" y="107"/>
                    </a:cubicBezTo>
                    <a:cubicBezTo>
                      <a:pt x="8" y="107"/>
                      <a:pt x="8" y="107"/>
                      <a:pt x="8" y="107"/>
                    </a:cubicBezTo>
                    <a:cubicBezTo>
                      <a:pt x="11" y="107"/>
                      <a:pt x="13" y="105"/>
                      <a:pt x="14" y="102"/>
                    </a:cubicBezTo>
                    <a:cubicBezTo>
                      <a:pt x="13" y="101"/>
                      <a:pt x="13" y="100"/>
                      <a:pt x="14" y="99"/>
                    </a:cubicBezTo>
                    <a:cubicBezTo>
                      <a:pt x="12" y="98"/>
                      <a:pt x="10" y="97"/>
                      <a:pt x="8" y="96"/>
                    </a:cubicBezTo>
                    <a:moveTo>
                      <a:pt x="172" y="228"/>
                    </a:moveTo>
                    <a:cubicBezTo>
                      <a:pt x="171" y="224"/>
                      <a:pt x="172" y="217"/>
                      <a:pt x="174" y="215"/>
                    </a:cubicBezTo>
                    <a:cubicBezTo>
                      <a:pt x="176" y="212"/>
                      <a:pt x="178" y="211"/>
                      <a:pt x="180" y="211"/>
                    </a:cubicBezTo>
                    <a:cubicBezTo>
                      <a:pt x="181" y="211"/>
                      <a:pt x="183" y="212"/>
                      <a:pt x="185" y="213"/>
                    </a:cubicBezTo>
                    <a:cubicBezTo>
                      <a:pt x="181" y="218"/>
                      <a:pt x="176" y="223"/>
                      <a:pt x="172" y="228"/>
                    </a:cubicBezTo>
                    <a:moveTo>
                      <a:pt x="203" y="175"/>
                    </a:moveTo>
                    <a:cubicBezTo>
                      <a:pt x="199" y="172"/>
                      <a:pt x="196" y="168"/>
                      <a:pt x="196" y="161"/>
                    </a:cubicBezTo>
                    <a:cubicBezTo>
                      <a:pt x="198" y="151"/>
                      <a:pt x="201" y="145"/>
                      <a:pt x="209" y="142"/>
                    </a:cubicBezTo>
                    <a:cubicBezTo>
                      <a:pt x="209" y="153"/>
                      <a:pt x="207" y="164"/>
                      <a:pt x="203" y="175"/>
                    </a:cubicBezTo>
                    <a:moveTo>
                      <a:pt x="209" y="135"/>
                    </a:moveTo>
                    <a:cubicBezTo>
                      <a:pt x="201" y="135"/>
                      <a:pt x="193" y="129"/>
                      <a:pt x="191" y="122"/>
                    </a:cubicBezTo>
                    <a:cubicBezTo>
                      <a:pt x="190" y="119"/>
                      <a:pt x="194" y="103"/>
                      <a:pt x="199" y="101"/>
                    </a:cubicBezTo>
                    <a:cubicBezTo>
                      <a:pt x="205" y="111"/>
                      <a:pt x="208" y="123"/>
                      <a:pt x="209" y="135"/>
                    </a:cubicBezTo>
                    <a:moveTo>
                      <a:pt x="27" y="97"/>
                    </a:moveTo>
                    <a:cubicBezTo>
                      <a:pt x="26" y="97"/>
                      <a:pt x="25" y="97"/>
                      <a:pt x="24" y="97"/>
                    </a:cubicBezTo>
                    <a:cubicBezTo>
                      <a:pt x="29" y="90"/>
                      <a:pt x="35" y="83"/>
                      <a:pt x="43" y="76"/>
                    </a:cubicBezTo>
                    <a:cubicBezTo>
                      <a:pt x="44" y="81"/>
                      <a:pt x="44" y="85"/>
                      <a:pt x="40" y="90"/>
                    </a:cubicBezTo>
                    <a:cubicBezTo>
                      <a:pt x="36" y="96"/>
                      <a:pt x="32" y="97"/>
                      <a:pt x="27" y="97"/>
                    </a:cubicBezTo>
                    <a:moveTo>
                      <a:pt x="184" y="96"/>
                    </a:moveTo>
                    <a:cubicBezTo>
                      <a:pt x="179" y="96"/>
                      <a:pt x="174" y="94"/>
                      <a:pt x="172" y="90"/>
                    </a:cubicBezTo>
                    <a:cubicBezTo>
                      <a:pt x="169" y="84"/>
                      <a:pt x="170" y="78"/>
                      <a:pt x="172" y="72"/>
                    </a:cubicBezTo>
                    <a:cubicBezTo>
                      <a:pt x="182" y="79"/>
                      <a:pt x="190" y="86"/>
                      <a:pt x="195" y="94"/>
                    </a:cubicBezTo>
                    <a:cubicBezTo>
                      <a:pt x="192" y="95"/>
                      <a:pt x="188" y="96"/>
                      <a:pt x="184" y="96"/>
                    </a:cubicBezTo>
                    <a:moveTo>
                      <a:pt x="145" y="77"/>
                    </a:moveTo>
                    <a:cubicBezTo>
                      <a:pt x="140" y="77"/>
                      <a:pt x="135" y="73"/>
                      <a:pt x="135" y="63"/>
                    </a:cubicBezTo>
                    <a:cubicBezTo>
                      <a:pt x="134" y="61"/>
                      <a:pt x="135" y="58"/>
                      <a:pt x="134" y="56"/>
                    </a:cubicBezTo>
                    <a:cubicBezTo>
                      <a:pt x="143" y="58"/>
                      <a:pt x="151" y="61"/>
                      <a:pt x="159" y="65"/>
                    </a:cubicBezTo>
                    <a:cubicBezTo>
                      <a:pt x="161" y="66"/>
                      <a:pt x="163" y="67"/>
                      <a:pt x="165" y="68"/>
                    </a:cubicBezTo>
                    <a:cubicBezTo>
                      <a:pt x="160" y="73"/>
                      <a:pt x="152" y="77"/>
                      <a:pt x="145" y="77"/>
                    </a:cubicBezTo>
                    <a:moveTo>
                      <a:pt x="66" y="78"/>
                    </a:moveTo>
                    <a:cubicBezTo>
                      <a:pt x="62" y="78"/>
                      <a:pt x="58" y="77"/>
                      <a:pt x="55" y="74"/>
                    </a:cubicBezTo>
                    <a:cubicBezTo>
                      <a:pt x="54" y="73"/>
                      <a:pt x="52" y="71"/>
                      <a:pt x="50" y="70"/>
                    </a:cubicBezTo>
                    <a:cubicBezTo>
                      <a:pt x="60" y="64"/>
                      <a:pt x="71" y="58"/>
                      <a:pt x="84" y="55"/>
                    </a:cubicBezTo>
                    <a:cubicBezTo>
                      <a:pt x="84" y="56"/>
                      <a:pt x="84" y="57"/>
                      <a:pt x="85" y="58"/>
                    </a:cubicBezTo>
                    <a:cubicBezTo>
                      <a:pt x="84" y="66"/>
                      <a:pt x="79" y="75"/>
                      <a:pt x="73" y="76"/>
                    </a:cubicBezTo>
                    <a:cubicBezTo>
                      <a:pt x="72" y="77"/>
                      <a:pt x="71" y="77"/>
                      <a:pt x="70" y="78"/>
                    </a:cubicBezTo>
                    <a:cubicBezTo>
                      <a:pt x="68" y="78"/>
                      <a:pt x="67" y="78"/>
                      <a:pt x="66" y="78"/>
                    </a:cubicBezTo>
                    <a:moveTo>
                      <a:pt x="105" y="66"/>
                    </a:moveTo>
                    <a:cubicBezTo>
                      <a:pt x="103" y="66"/>
                      <a:pt x="102" y="66"/>
                      <a:pt x="100" y="65"/>
                    </a:cubicBezTo>
                    <a:cubicBezTo>
                      <a:pt x="98" y="63"/>
                      <a:pt x="93" y="60"/>
                      <a:pt x="91" y="57"/>
                    </a:cubicBezTo>
                    <a:cubicBezTo>
                      <a:pt x="91" y="56"/>
                      <a:pt x="91" y="55"/>
                      <a:pt x="91" y="54"/>
                    </a:cubicBezTo>
                    <a:cubicBezTo>
                      <a:pt x="96" y="53"/>
                      <a:pt x="102" y="52"/>
                      <a:pt x="107" y="52"/>
                    </a:cubicBezTo>
                    <a:cubicBezTo>
                      <a:pt x="112" y="52"/>
                      <a:pt x="117" y="53"/>
                      <a:pt x="123" y="54"/>
                    </a:cubicBezTo>
                    <a:cubicBezTo>
                      <a:pt x="118" y="59"/>
                      <a:pt x="111" y="66"/>
                      <a:pt x="105" y="66"/>
                    </a:cubicBezTo>
                    <a:moveTo>
                      <a:pt x="130" y="0"/>
                    </a:moveTo>
                    <a:cubicBezTo>
                      <a:pt x="125" y="0"/>
                      <a:pt x="119" y="0"/>
                      <a:pt x="114" y="1"/>
                    </a:cubicBezTo>
                    <a:cubicBezTo>
                      <a:pt x="112" y="1"/>
                      <a:pt x="109" y="2"/>
                      <a:pt x="107" y="3"/>
                    </a:cubicBezTo>
                    <a:cubicBezTo>
                      <a:pt x="54" y="18"/>
                      <a:pt x="25" y="55"/>
                      <a:pt x="12" y="87"/>
                    </a:cubicBezTo>
                    <a:cubicBezTo>
                      <a:pt x="17" y="91"/>
                      <a:pt x="21" y="95"/>
                      <a:pt x="23" y="98"/>
                    </a:cubicBezTo>
                    <a:cubicBezTo>
                      <a:pt x="24" y="100"/>
                      <a:pt x="23" y="102"/>
                      <a:pt x="20" y="102"/>
                    </a:cubicBezTo>
                    <a:cubicBezTo>
                      <a:pt x="20" y="104"/>
                      <a:pt x="20" y="105"/>
                      <a:pt x="20" y="106"/>
                    </a:cubicBezTo>
                    <a:cubicBezTo>
                      <a:pt x="22" y="109"/>
                      <a:pt x="24" y="115"/>
                      <a:pt x="25" y="119"/>
                    </a:cubicBezTo>
                    <a:cubicBezTo>
                      <a:pt x="26" y="121"/>
                      <a:pt x="26" y="122"/>
                      <a:pt x="26" y="123"/>
                    </a:cubicBezTo>
                    <a:cubicBezTo>
                      <a:pt x="28" y="122"/>
                      <a:pt x="30" y="122"/>
                      <a:pt x="32" y="121"/>
                    </a:cubicBezTo>
                    <a:cubicBezTo>
                      <a:pt x="32" y="115"/>
                      <a:pt x="30" y="109"/>
                      <a:pt x="28" y="104"/>
                    </a:cubicBezTo>
                    <a:cubicBezTo>
                      <a:pt x="28" y="104"/>
                      <a:pt x="28" y="104"/>
                      <a:pt x="28" y="104"/>
                    </a:cubicBezTo>
                    <a:cubicBezTo>
                      <a:pt x="34" y="104"/>
                      <a:pt x="39" y="103"/>
                      <a:pt x="43" y="97"/>
                    </a:cubicBezTo>
                    <a:cubicBezTo>
                      <a:pt x="46" y="94"/>
                      <a:pt x="50" y="89"/>
                      <a:pt x="51" y="85"/>
                    </a:cubicBezTo>
                    <a:cubicBezTo>
                      <a:pt x="51" y="83"/>
                      <a:pt x="51" y="81"/>
                      <a:pt x="51" y="79"/>
                    </a:cubicBezTo>
                    <a:cubicBezTo>
                      <a:pt x="55" y="82"/>
                      <a:pt x="59" y="85"/>
                      <a:pt x="64" y="86"/>
                    </a:cubicBezTo>
                    <a:cubicBezTo>
                      <a:pt x="65" y="86"/>
                      <a:pt x="65" y="86"/>
                      <a:pt x="65" y="86"/>
                    </a:cubicBezTo>
                    <a:cubicBezTo>
                      <a:pt x="70" y="86"/>
                      <a:pt x="79" y="83"/>
                      <a:pt x="81" y="81"/>
                    </a:cubicBezTo>
                    <a:cubicBezTo>
                      <a:pt x="84" y="77"/>
                      <a:pt x="88" y="71"/>
                      <a:pt x="90" y="66"/>
                    </a:cubicBezTo>
                    <a:cubicBezTo>
                      <a:pt x="93" y="69"/>
                      <a:pt x="96" y="71"/>
                      <a:pt x="100" y="73"/>
                    </a:cubicBezTo>
                    <a:cubicBezTo>
                      <a:pt x="101" y="73"/>
                      <a:pt x="103" y="74"/>
                      <a:pt x="105" y="74"/>
                    </a:cubicBezTo>
                    <a:cubicBezTo>
                      <a:pt x="113" y="74"/>
                      <a:pt x="122" y="65"/>
                      <a:pt x="128" y="57"/>
                    </a:cubicBezTo>
                    <a:cubicBezTo>
                      <a:pt x="129" y="62"/>
                      <a:pt x="128" y="68"/>
                      <a:pt x="129" y="71"/>
                    </a:cubicBezTo>
                    <a:cubicBezTo>
                      <a:pt x="130" y="78"/>
                      <a:pt x="137" y="82"/>
                      <a:pt x="142" y="85"/>
                    </a:cubicBezTo>
                    <a:cubicBezTo>
                      <a:pt x="143" y="85"/>
                      <a:pt x="145" y="86"/>
                      <a:pt x="146" y="86"/>
                    </a:cubicBezTo>
                    <a:cubicBezTo>
                      <a:pt x="152" y="86"/>
                      <a:pt x="158" y="82"/>
                      <a:pt x="164" y="78"/>
                    </a:cubicBezTo>
                    <a:cubicBezTo>
                      <a:pt x="163" y="84"/>
                      <a:pt x="164" y="91"/>
                      <a:pt x="168" y="96"/>
                    </a:cubicBezTo>
                    <a:cubicBezTo>
                      <a:pt x="172" y="101"/>
                      <a:pt x="178" y="103"/>
                      <a:pt x="184" y="103"/>
                    </a:cubicBezTo>
                    <a:cubicBezTo>
                      <a:pt x="186" y="103"/>
                      <a:pt x="187" y="103"/>
                      <a:pt x="189" y="102"/>
                    </a:cubicBezTo>
                    <a:cubicBezTo>
                      <a:pt x="185" y="108"/>
                      <a:pt x="183" y="116"/>
                      <a:pt x="183" y="120"/>
                    </a:cubicBezTo>
                    <a:cubicBezTo>
                      <a:pt x="183" y="130"/>
                      <a:pt x="191" y="137"/>
                      <a:pt x="200" y="140"/>
                    </a:cubicBezTo>
                    <a:cubicBezTo>
                      <a:pt x="194" y="144"/>
                      <a:pt x="191" y="149"/>
                      <a:pt x="190" y="157"/>
                    </a:cubicBezTo>
                    <a:cubicBezTo>
                      <a:pt x="188" y="165"/>
                      <a:pt x="190" y="170"/>
                      <a:pt x="193" y="175"/>
                    </a:cubicBezTo>
                    <a:cubicBezTo>
                      <a:pt x="190" y="176"/>
                      <a:pt x="187" y="179"/>
                      <a:pt x="185" y="183"/>
                    </a:cubicBezTo>
                    <a:cubicBezTo>
                      <a:pt x="181" y="190"/>
                      <a:pt x="179" y="196"/>
                      <a:pt x="181" y="203"/>
                    </a:cubicBezTo>
                    <a:cubicBezTo>
                      <a:pt x="180" y="203"/>
                      <a:pt x="179" y="202"/>
                      <a:pt x="179" y="202"/>
                    </a:cubicBezTo>
                    <a:cubicBezTo>
                      <a:pt x="175" y="202"/>
                      <a:pt x="172" y="205"/>
                      <a:pt x="169" y="211"/>
                    </a:cubicBezTo>
                    <a:cubicBezTo>
                      <a:pt x="168" y="211"/>
                      <a:pt x="168" y="212"/>
                      <a:pt x="168" y="213"/>
                    </a:cubicBezTo>
                    <a:cubicBezTo>
                      <a:pt x="168" y="220"/>
                      <a:pt x="168" y="228"/>
                      <a:pt x="168" y="235"/>
                    </a:cubicBezTo>
                    <a:cubicBezTo>
                      <a:pt x="168" y="235"/>
                      <a:pt x="169" y="235"/>
                      <a:pt x="169" y="235"/>
                    </a:cubicBezTo>
                    <a:cubicBezTo>
                      <a:pt x="169" y="235"/>
                      <a:pt x="170" y="235"/>
                      <a:pt x="170" y="235"/>
                    </a:cubicBezTo>
                    <a:cubicBezTo>
                      <a:pt x="171" y="235"/>
                      <a:pt x="171" y="235"/>
                      <a:pt x="172" y="235"/>
                    </a:cubicBezTo>
                    <a:cubicBezTo>
                      <a:pt x="172" y="235"/>
                      <a:pt x="173" y="235"/>
                      <a:pt x="173" y="235"/>
                    </a:cubicBezTo>
                    <a:cubicBezTo>
                      <a:pt x="176" y="233"/>
                      <a:pt x="182" y="230"/>
                      <a:pt x="190" y="224"/>
                    </a:cubicBezTo>
                    <a:cubicBezTo>
                      <a:pt x="187" y="218"/>
                      <a:pt x="186" y="211"/>
                      <a:pt x="189" y="206"/>
                    </a:cubicBezTo>
                    <a:cubicBezTo>
                      <a:pt x="187" y="201"/>
                      <a:pt x="185" y="196"/>
                      <a:pt x="188" y="191"/>
                    </a:cubicBezTo>
                    <a:cubicBezTo>
                      <a:pt x="190" y="186"/>
                      <a:pt x="193" y="182"/>
                      <a:pt x="198" y="182"/>
                    </a:cubicBezTo>
                    <a:cubicBezTo>
                      <a:pt x="199" y="182"/>
                      <a:pt x="200" y="182"/>
                      <a:pt x="201" y="182"/>
                    </a:cubicBezTo>
                    <a:cubicBezTo>
                      <a:pt x="199" y="188"/>
                      <a:pt x="196" y="194"/>
                      <a:pt x="194" y="199"/>
                    </a:cubicBezTo>
                    <a:cubicBezTo>
                      <a:pt x="194" y="199"/>
                      <a:pt x="194" y="199"/>
                      <a:pt x="194" y="199"/>
                    </a:cubicBezTo>
                    <a:cubicBezTo>
                      <a:pt x="194" y="199"/>
                      <a:pt x="194" y="199"/>
                      <a:pt x="194" y="199"/>
                    </a:cubicBezTo>
                    <a:cubicBezTo>
                      <a:pt x="198" y="199"/>
                      <a:pt x="204" y="201"/>
                      <a:pt x="212" y="205"/>
                    </a:cubicBezTo>
                    <a:cubicBezTo>
                      <a:pt x="225" y="190"/>
                      <a:pt x="238" y="168"/>
                      <a:pt x="245" y="137"/>
                    </a:cubicBezTo>
                    <a:cubicBezTo>
                      <a:pt x="253" y="105"/>
                      <a:pt x="242" y="63"/>
                      <a:pt x="208" y="32"/>
                    </a:cubicBezTo>
                    <a:cubicBezTo>
                      <a:pt x="199" y="28"/>
                      <a:pt x="190" y="21"/>
                      <a:pt x="182" y="13"/>
                    </a:cubicBezTo>
                    <a:cubicBezTo>
                      <a:pt x="165" y="4"/>
                      <a:pt x="146" y="0"/>
                      <a:pt x="13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899"/>
              <p:cNvSpPr>
                <a:spLocks noEditPoints="1"/>
              </p:cNvSpPr>
              <p:nvPr/>
            </p:nvSpPr>
            <p:spPr bwMode="auto">
              <a:xfrm>
                <a:off x="2425" y="2915"/>
                <a:ext cx="108" cy="119"/>
              </a:xfrm>
              <a:custGeom>
                <a:avLst/>
                <a:gdLst>
                  <a:gd name="T0" fmla="*/ 77 w 217"/>
                  <a:gd name="T1" fmla="*/ 199 h 242"/>
                  <a:gd name="T2" fmla="*/ 93 w 217"/>
                  <a:gd name="T3" fmla="*/ 185 h 242"/>
                  <a:gd name="T4" fmla="*/ 91 w 217"/>
                  <a:gd name="T5" fmla="*/ 200 h 242"/>
                  <a:gd name="T6" fmla="*/ 44 w 217"/>
                  <a:gd name="T7" fmla="*/ 184 h 242"/>
                  <a:gd name="T8" fmla="*/ 58 w 217"/>
                  <a:gd name="T9" fmla="*/ 181 h 242"/>
                  <a:gd name="T10" fmla="*/ 115 w 217"/>
                  <a:gd name="T11" fmla="*/ 196 h 242"/>
                  <a:gd name="T12" fmla="*/ 129 w 217"/>
                  <a:gd name="T13" fmla="*/ 174 h 242"/>
                  <a:gd name="T14" fmla="*/ 115 w 217"/>
                  <a:gd name="T15" fmla="*/ 196 h 242"/>
                  <a:gd name="T16" fmla="*/ 21 w 217"/>
                  <a:gd name="T17" fmla="*/ 164 h 242"/>
                  <a:gd name="T18" fmla="*/ 34 w 217"/>
                  <a:gd name="T19" fmla="*/ 166 h 242"/>
                  <a:gd name="T20" fmla="*/ 146 w 217"/>
                  <a:gd name="T21" fmla="*/ 173 h 242"/>
                  <a:gd name="T22" fmla="*/ 158 w 217"/>
                  <a:gd name="T23" fmla="*/ 145 h 242"/>
                  <a:gd name="T24" fmla="*/ 150 w 217"/>
                  <a:gd name="T25" fmla="*/ 168 h 242"/>
                  <a:gd name="T26" fmla="*/ 16 w 217"/>
                  <a:gd name="T27" fmla="*/ 158 h 242"/>
                  <a:gd name="T28" fmla="*/ 7 w 217"/>
                  <a:gd name="T29" fmla="*/ 142 h 242"/>
                  <a:gd name="T30" fmla="*/ 16 w 217"/>
                  <a:gd name="T31" fmla="*/ 158 h 242"/>
                  <a:gd name="T32" fmla="*/ 165 w 217"/>
                  <a:gd name="T33" fmla="*/ 112 h 242"/>
                  <a:gd name="T34" fmla="*/ 177 w 217"/>
                  <a:gd name="T35" fmla="*/ 106 h 242"/>
                  <a:gd name="T36" fmla="*/ 175 w 217"/>
                  <a:gd name="T37" fmla="*/ 99 h 242"/>
                  <a:gd name="T38" fmla="*/ 162 w 217"/>
                  <a:gd name="T39" fmla="*/ 80 h 242"/>
                  <a:gd name="T40" fmla="*/ 173 w 217"/>
                  <a:gd name="T41" fmla="*/ 64 h 242"/>
                  <a:gd name="T42" fmla="*/ 177 w 217"/>
                  <a:gd name="T43" fmla="*/ 99 h 242"/>
                  <a:gd name="T44" fmla="*/ 156 w 217"/>
                  <a:gd name="T45" fmla="*/ 40 h 242"/>
                  <a:gd name="T46" fmla="*/ 166 w 217"/>
                  <a:gd name="T47" fmla="*/ 47 h 242"/>
                  <a:gd name="T48" fmla="*/ 159 w 217"/>
                  <a:gd name="T49" fmla="*/ 50 h 242"/>
                  <a:gd name="T50" fmla="*/ 126 w 217"/>
                  <a:gd name="T51" fmla="*/ 21 h 242"/>
                  <a:gd name="T52" fmla="*/ 125 w 217"/>
                  <a:gd name="T53" fmla="*/ 10 h 242"/>
                  <a:gd name="T54" fmla="*/ 136 w 217"/>
                  <a:gd name="T55" fmla="*/ 13 h 242"/>
                  <a:gd name="T56" fmla="*/ 152 w 217"/>
                  <a:gd name="T57" fmla="*/ 26 h 242"/>
                  <a:gd name="T58" fmla="*/ 137 w 217"/>
                  <a:gd name="T59" fmla="*/ 29 h 242"/>
                  <a:gd name="T60" fmla="*/ 126 w 217"/>
                  <a:gd name="T61" fmla="*/ 21 h 242"/>
                  <a:gd name="T62" fmla="*/ 124 w 217"/>
                  <a:gd name="T63" fmla="*/ 0 h 242"/>
                  <a:gd name="T64" fmla="*/ 121 w 217"/>
                  <a:gd name="T65" fmla="*/ 4 h 242"/>
                  <a:gd name="T66" fmla="*/ 119 w 217"/>
                  <a:gd name="T67" fmla="*/ 7 h 242"/>
                  <a:gd name="T68" fmla="*/ 126 w 217"/>
                  <a:gd name="T69" fmla="*/ 32 h 242"/>
                  <a:gd name="T70" fmla="*/ 147 w 217"/>
                  <a:gd name="T71" fmla="*/ 35 h 242"/>
                  <a:gd name="T72" fmla="*/ 149 w 217"/>
                  <a:gd name="T73" fmla="*/ 36 h 242"/>
                  <a:gd name="T74" fmla="*/ 161 w 217"/>
                  <a:gd name="T75" fmla="*/ 61 h 242"/>
                  <a:gd name="T76" fmla="*/ 156 w 217"/>
                  <a:gd name="T77" fmla="*/ 73 h 242"/>
                  <a:gd name="T78" fmla="*/ 167 w 217"/>
                  <a:gd name="T79" fmla="*/ 102 h 242"/>
                  <a:gd name="T80" fmla="*/ 164 w 217"/>
                  <a:gd name="T81" fmla="*/ 141 h 242"/>
                  <a:gd name="T82" fmla="*/ 152 w 217"/>
                  <a:gd name="T83" fmla="*/ 138 h 242"/>
                  <a:gd name="T84" fmla="*/ 138 w 217"/>
                  <a:gd name="T85" fmla="*/ 170 h 242"/>
                  <a:gd name="T86" fmla="*/ 121 w 217"/>
                  <a:gd name="T87" fmla="*/ 169 h 242"/>
                  <a:gd name="T88" fmla="*/ 96 w 217"/>
                  <a:gd name="T89" fmla="*/ 178 h 242"/>
                  <a:gd name="T90" fmla="*/ 75 w 217"/>
                  <a:gd name="T91" fmla="*/ 189 h 242"/>
                  <a:gd name="T92" fmla="*/ 54 w 217"/>
                  <a:gd name="T93" fmla="*/ 173 h 242"/>
                  <a:gd name="T94" fmla="*/ 42 w 217"/>
                  <a:gd name="T95" fmla="*/ 165 h 242"/>
                  <a:gd name="T96" fmla="*/ 22 w 217"/>
                  <a:gd name="T97" fmla="*/ 143 h 242"/>
                  <a:gd name="T98" fmla="*/ 1 w 217"/>
                  <a:gd name="T99" fmla="*/ 139 h 242"/>
                  <a:gd name="T100" fmla="*/ 0 w 217"/>
                  <a:gd name="T101" fmla="*/ 142 h 242"/>
                  <a:gd name="T102" fmla="*/ 24 w 217"/>
                  <a:gd name="T103" fmla="*/ 197 h 242"/>
                  <a:gd name="T104" fmla="*/ 96 w 217"/>
                  <a:gd name="T105" fmla="*/ 242 h 242"/>
                  <a:gd name="T106" fmla="*/ 124 w 217"/>
                  <a:gd name="T107" fmla="*/ 237 h 242"/>
                  <a:gd name="T108" fmla="*/ 172 w 217"/>
                  <a:gd name="T109" fmla="*/ 218 h 242"/>
                  <a:gd name="T110" fmla="*/ 207 w 217"/>
                  <a:gd name="T111" fmla="*/ 76 h 242"/>
                  <a:gd name="T112" fmla="*/ 163 w 217"/>
                  <a:gd name="T113" fmla="*/ 19 h 242"/>
                  <a:gd name="T114" fmla="*/ 142 w 217"/>
                  <a:gd name="T115" fmla="*/ 6 h 242"/>
                  <a:gd name="T116" fmla="*/ 124 w 217"/>
                  <a:gd name="T117" fmla="*/ 0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7" h="242">
                    <a:moveTo>
                      <a:pt x="91" y="200"/>
                    </a:moveTo>
                    <a:cubicBezTo>
                      <a:pt x="87" y="200"/>
                      <a:pt x="82" y="200"/>
                      <a:pt x="77" y="199"/>
                    </a:cubicBezTo>
                    <a:cubicBezTo>
                      <a:pt x="79" y="192"/>
                      <a:pt x="86" y="185"/>
                      <a:pt x="93" y="185"/>
                    </a:cubicBezTo>
                    <a:cubicBezTo>
                      <a:pt x="93" y="185"/>
                      <a:pt x="93" y="185"/>
                      <a:pt x="93" y="185"/>
                    </a:cubicBezTo>
                    <a:cubicBezTo>
                      <a:pt x="96" y="185"/>
                      <a:pt x="109" y="192"/>
                      <a:pt x="109" y="198"/>
                    </a:cubicBezTo>
                    <a:cubicBezTo>
                      <a:pt x="103" y="200"/>
                      <a:pt x="97" y="200"/>
                      <a:pt x="91" y="200"/>
                    </a:cubicBezTo>
                    <a:moveTo>
                      <a:pt x="71" y="197"/>
                    </a:moveTo>
                    <a:cubicBezTo>
                      <a:pt x="61" y="194"/>
                      <a:pt x="52" y="190"/>
                      <a:pt x="44" y="184"/>
                    </a:cubicBezTo>
                    <a:cubicBezTo>
                      <a:pt x="47" y="182"/>
                      <a:pt x="50" y="180"/>
                      <a:pt x="53" y="180"/>
                    </a:cubicBezTo>
                    <a:cubicBezTo>
                      <a:pt x="55" y="180"/>
                      <a:pt x="56" y="180"/>
                      <a:pt x="58" y="181"/>
                    </a:cubicBezTo>
                    <a:cubicBezTo>
                      <a:pt x="66" y="185"/>
                      <a:pt x="70" y="189"/>
                      <a:pt x="71" y="197"/>
                    </a:cubicBezTo>
                    <a:moveTo>
                      <a:pt x="115" y="196"/>
                    </a:moveTo>
                    <a:cubicBezTo>
                      <a:pt x="116" y="187"/>
                      <a:pt x="117" y="177"/>
                      <a:pt x="125" y="174"/>
                    </a:cubicBezTo>
                    <a:cubicBezTo>
                      <a:pt x="126" y="174"/>
                      <a:pt x="128" y="174"/>
                      <a:pt x="129" y="174"/>
                    </a:cubicBezTo>
                    <a:cubicBezTo>
                      <a:pt x="133" y="174"/>
                      <a:pt x="137" y="176"/>
                      <a:pt x="140" y="179"/>
                    </a:cubicBezTo>
                    <a:cubicBezTo>
                      <a:pt x="132" y="187"/>
                      <a:pt x="124" y="192"/>
                      <a:pt x="115" y="196"/>
                    </a:cubicBezTo>
                    <a:moveTo>
                      <a:pt x="38" y="180"/>
                    </a:moveTo>
                    <a:cubicBezTo>
                      <a:pt x="32" y="175"/>
                      <a:pt x="26" y="170"/>
                      <a:pt x="21" y="164"/>
                    </a:cubicBezTo>
                    <a:cubicBezTo>
                      <a:pt x="23" y="163"/>
                      <a:pt x="25" y="163"/>
                      <a:pt x="26" y="163"/>
                    </a:cubicBezTo>
                    <a:cubicBezTo>
                      <a:pt x="29" y="163"/>
                      <a:pt x="32" y="163"/>
                      <a:pt x="34" y="166"/>
                    </a:cubicBezTo>
                    <a:cubicBezTo>
                      <a:pt x="39" y="170"/>
                      <a:pt x="42" y="175"/>
                      <a:pt x="38" y="180"/>
                    </a:cubicBezTo>
                    <a:moveTo>
                      <a:pt x="146" y="173"/>
                    </a:moveTo>
                    <a:cubicBezTo>
                      <a:pt x="141" y="162"/>
                      <a:pt x="140" y="145"/>
                      <a:pt x="153" y="145"/>
                    </a:cubicBezTo>
                    <a:cubicBezTo>
                      <a:pt x="155" y="145"/>
                      <a:pt x="156" y="145"/>
                      <a:pt x="158" y="145"/>
                    </a:cubicBezTo>
                    <a:cubicBezTo>
                      <a:pt x="160" y="146"/>
                      <a:pt x="162" y="146"/>
                      <a:pt x="164" y="147"/>
                    </a:cubicBezTo>
                    <a:cubicBezTo>
                      <a:pt x="160" y="154"/>
                      <a:pt x="156" y="161"/>
                      <a:pt x="150" y="168"/>
                    </a:cubicBezTo>
                    <a:cubicBezTo>
                      <a:pt x="149" y="170"/>
                      <a:pt x="147" y="172"/>
                      <a:pt x="146" y="173"/>
                    </a:cubicBezTo>
                    <a:moveTo>
                      <a:pt x="16" y="158"/>
                    </a:moveTo>
                    <a:cubicBezTo>
                      <a:pt x="12" y="152"/>
                      <a:pt x="9" y="147"/>
                      <a:pt x="7" y="142"/>
                    </a:cubicBezTo>
                    <a:cubicBezTo>
                      <a:pt x="7" y="142"/>
                      <a:pt x="7" y="142"/>
                      <a:pt x="7" y="142"/>
                    </a:cubicBezTo>
                    <a:cubicBezTo>
                      <a:pt x="10" y="142"/>
                      <a:pt x="16" y="145"/>
                      <a:pt x="17" y="147"/>
                    </a:cubicBezTo>
                    <a:cubicBezTo>
                      <a:pt x="20" y="151"/>
                      <a:pt x="19" y="155"/>
                      <a:pt x="16" y="158"/>
                    </a:cubicBezTo>
                    <a:moveTo>
                      <a:pt x="169" y="136"/>
                    </a:moveTo>
                    <a:cubicBezTo>
                      <a:pt x="165" y="129"/>
                      <a:pt x="160" y="118"/>
                      <a:pt x="165" y="112"/>
                    </a:cubicBezTo>
                    <a:cubicBezTo>
                      <a:pt x="167" y="110"/>
                      <a:pt x="171" y="107"/>
                      <a:pt x="175" y="106"/>
                    </a:cubicBezTo>
                    <a:cubicBezTo>
                      <a:pt x="175" y="106"/>
                      <a:pt x="176" y="106"/>
                      <a:pt x="177" y="106"/>
                    </a:cubicBezTo>
                    <a:cubicBezTo>
                      <a:pt x="176" y="116"/>
                      <a:pt x="173" y="126"/>
                      <a:pt x="169" y="136"/>
                    </a:cubicBezTo>
                    <a:moveTo>
                      <a:pt x="175" y="99"/>
                    </a:moveTo>
                    <a:cubicBezTo>
                      <a:pt x="169" y="97"/>
                      <a:pt x="162" y="90"/>
                      <a:pt x="162" y="84"/>
                    </a:cubicBezTo>
                    <a:cubicBezTo>
                      <a:pt x="162" y="83"/>
                      <a:pt x="162" y="82"/>
                      <a:pt x="162" y="80"/>
                    </a:cubicBezTo>
                    <a:cubicBezTo>
                      <a:pt x="163" y="74"/>
                      <a:pt x="165" y="70"/>
                      <a:pt x="169" y="68"/>
                    </a:cubicBezTo>
                    <a:cubicBezTo>
                      <a:pt x="171" y="66"/>
                      <a:pt x="172" y="65"/>
                      <a:pt x="173" y="64"/>
                    </a:cubicBezTo>
                    <a:cubicBezTo>
                      <a:pt x="177" y="75"/>
                      <a:pt x="178" y="86"/>
                      <a:pt x="178" y="99"/>
                    </a:cubicBezTo>
                    <a:cubicBezTo>
                      <a:pt x="178" y="99"/>
                      <a:pt x="177" y="99"/>
                      <a:pt x="177" y="99"/>
                    </a:cubicBezTo>
                    <a:cubicBezTo>
                      <a:pt x="176" y="99"/>
                      <a:pt x="176" y="99"/>
                      <a:pt x="175" y="99"/>
                    </a:cubicBezTo>
                    <a:moveTo>
                      <a:pt x="156" y="40"/>
                    </a:moveTo>
                    <a:cubicBezTo>
                      <a:pt x="156" y="38"/>
                      <a:pt x="156" y="35"/>
                      <a:pt x="157" y="32"/>
                    </a:cubicBezTo>
                    <a:cubicBezTo>
                      <a:pt x="161" y="37"/>
                      <a:pt x="164" y="42"/>
                      <a:pt x="166" y="47"/>
                    </a:cubicBezTo>
                    <a:cubicBezTo>
                      <a:pt x="168" y="49"/>
                      <a:pt x="169" y="52"/>
                      <a:pt x="170" y="55"/>
                    </a:cubicBezTo>
                    <a:cubicBezTo>
                      <a:pt x="166" y="55"/>
                      <a:pt x="162" y="55"/>
                      <a:pt x="159" y="50"/>
                    </a:cubicBezTo>
                    <a:cubicBezTo>
                      <a:pt x="156" y="46"/>
                      <a:pt x="156" y="43"/>
                      <a:pt x="156" y="40"/>
                    </a:cubicBezTo>
                    <a:moveTo>
                      <a:pt x="126" y="21"/>
                    </a:moveTo>
                    <a:cubicBezTo>
                      <a:pt x="126" y="20"/>
                      <a:pt x="125" y="19"/>
                      <a:pt x="125" y="18"/>
                    </a:cubicBezTo>
                    <a:cubicBezTo>
                      <a:pt x="123" y="15"/>
                      <a:pt x="123" y="13"/>
                      <a:pt x="125" y="10"/>
                    </a:cubicBezTo>
                    <a:cubicBezTo>
                      <a:pt x="126" y="9"/>
                      <a:pt x="127" y="9"/>
                      <a:pt x="128" y="8"/>
                    </a:cubicBezTo>
                    <a:cubicBezTo>
                      <a:pt x="130" y="9"/>
                      <a:pt x="133" y="11"/>
                      <a:pt x="136" y="13"/>
                    </a:cubicBezTo>
                    <a:cubicBezTo>
                      <a:pt x="136" y="13"/>
                      <a:pt x="137" y="13"/>
                      <a:pt x="138" y="14"/>
                    </a:cubicBezTo>
                    <a:cubicBezTo>
                      <a:pt x="143" y="17"/>
                      <a:pt x="147" y="21"/>
                      <a:pt x="152" y="26"/>
                    </a:cubicBezTo>
                    <a:cubicBezTo>
                      <a:pt x="148" y="28"/>
                      <a:pt x="142" y="28"/>
                      <a:pt x="138" y="29"/>
                    </a:cubicBezTo>
                    <a:cubicBezTo>
                      <a:pt x="138" y="29"/>
                      <a:pt x="137" y="29"/>
                      <a:pt x="137" y="29"/>
                    </a:cubicBezTo>
                    <a:cubicBezTo>
                      <a:pt x="137" y="29"/>
                      <a:pt x="137" y="29"/>
                      <a:pt x="137" y="29"/>
                    </a:cubicBezTo>
                    <a:cubicBezTo>
                      <a:pt x="131" y="28"/>
                      <a:pt x="128" y="25"/>
                      <a:pt x="126" y="21"/>
                    </a:cubicBezTo>
                    <a:moveTo>
                      <a:pt x="124" y="0"/>
                    </a:moveTo>
                    <a:cubicBezTo>
                      <a:pt x="124" y="0"/>
                      <a:pt x="124" y="0"/>
                      <a:pt x="124" y="0"/>
                    </a:cubicBezTo>
                    <a:cubicBezTo>
                      <a:pt x="121" y="0"/>
                      <a:pt x="120" y="2"/>
                      <a:pt x="121" y="4"/>
                    </a:cubicBezTo>
                    <a:cubicBezTo>
                      <a:pt x="121" y="4"/>
                      <a:pt x="121" y="4"/>
                      <a:pt x="121" y="4"/>
                    </a:cubicBezTo>
                    <a:cubicBezTo>
                      <a:pt x="121" y="4"/>
                      <a:pt x="121" y="4"/>
                      <a:pt x="121" y="4"/>
                    </a:cubicBezTo>
                    <a:cubicBezTo>
                      <a:pt x="120" y="5"/>
                      <a:pt x="120" y="6"/>
                      <a:pt x="119" y="7"/>
                    </a:cubicBezTo>
                    <a:cubicBezTo>
                      <a:pt x="116" y="12"/>
                      <a:pt x="117" y="19"/>
                      <a:pt x="120" y="25"/>
                    </a:cubicBezTo>
                    <a:cubicBezTo>
                      <a:pt x="122" y="28"/>
                      <a:pt x="124" y="30"/>
                      <a:pt x="126" y="32"/>
                    </a:cubicBezTo>
                    <a:cubicBezTo>
                      <a:pt x="130" y="34"/>
                      <a:pt x="135" y="36"/>
                      <a:pt x="141" y="36"/>
                    </a:cubicBezTo>
                    <a:cubicBezTo>
                      <a:pt x="143" y="36"/>
                      <a:pt x="145" y="35"/>
                      <a:pt x="147" y="35"/>
                    </a:cubicBezTo>
                    <a:cubicBezTo>
                      <a:pt x="148" y="35"/>
                      <a:pt x="149" y="34"/>
                      <a:pt x="150" y="34"/>
                    </a:cubicBezTo>
                    <a:cubicBezTo>
                      <a:pt x="150" y="35"/>
                      <a:pt x="150" y="36"/>
                      <a:pt x="149" y="36"/>
                    </a:cubicBezTo>
                    <a:cubicBezTo>
                      <a:pt x="148" y="41"/>
                      <a:pt x="149" y="46"/>
                      <a:pt x="152" y="51"/>
                    </a:cubicBezTo>
                    <a:cubicBezTo>
                      <a:pt x="154" y="54"/>
                      <a:pt x="157" y="60"/>
                      <a:pt x="161" y="61"/>
                    </a:cubicBezTo>
                    <a:cubicBezTo>
                      <a:pt x="162" y="62"/>
                      <a:pt x="164" y="62"/>
                      <a:pt x="166" y="62"/>
                    </a:cubicBezTo>
                    <a:cubicBezTo>
                      <a:pt x="162" y="65"/>
                      <a:pt x="158" y="68"/>
                      <a:pt x="156" y="73"/>
                    </a:cubicBezTo>
                    <a:cubicBezTo>
                      <a:pt x="155" y="77"/>
                      <a:pt x="155" y="87"/>
                      <a:pt x="157" y="90"/>
                    </a:cubicBezTo>
                    <a:cubicBezTo>
                      <a:pt x="159" y="94"/>
                      <a:pt x="163" y="99"/>
                      <a:pt x="167" y="102"/>
                    </a:cubicBezTo>
                    <a:cubicBezTo>
                      <a:pt x="164" y="104"/>
                      <a:pt x="161" y="107"/>
                      <a:pt x="159" y="110"/>
                    </a:cubicBezTo>
                    <a:cubicBezTo>
                      <a:pt x="153" y="119"/>
                      <a:pt x="158" y="132"/>
                      <a:pt x="164" y="141"/>
                    </a:cubicBezTo>
                    <a:cubicBezTo>
                      <a:pt x="160" y="140"/>
                      <a:pt x="155" y="138"/>
                      <a:pt x="152" y="138"/>
                    </a:cubicBezTo>
                    <a:cubicBezTo>
                      <a:pt x="152" y="138"/>
                      <a:pt x="152" y="138"/>
                      <a:pt x="152" y="138"/>
                    </a:cubicBezTo>
                    <a:cubicBezTo>
                      <a:pt x="146" y="138"/>
                      <a:pt x="141" y="143"/>
                      <a:pt x="138" y="147"/>
                    </a:cubicBezTo>
                    <a:cubicBezTo>
                      <a:pt x="133" y="152"/>
                      <a:pt x="135" y="161"/>
                      <a:pt x="138" y="170"/>
                    </a:cubicBezTo>
                    <a:cubicBezTo>
                      <a:pt x="135" y="168"/>
                      <a:pt x="132" y="167"/>
                      <a:pt x="129" y="167"/>
                    </a:cubicBezTo>
                    <a:cubicBezTo>
                      <a:pt x="126" y="167"/>
                      <a:pt x="124" y="168"/>
                      <a:pt x="121" y="169"/>
                    </a:cubicBezTo>
                    <a:cubicBezTo>
                      <a:pt x="114" y="172"/>
                      <a:pt x="111" y="180"/>
                      <a:pt x="110" y="188"/>
                    </a:cubicBezTo>
                    <a:cubicBezTo>
                      <a:pt x="106" y="183"/>
                      <a:pt x="100" y="179"/>
                      <a:pt x="96" y="178"/>
                    </a:cubicBezTo>
                    <a:cubicBezTo>
                      <a:pt x="95" y="178"/>
                      <a:pt x="94" y="177"/>
                      <a:pt x="92" y="177"/>
                    </a:cubicBezTo>
                    <a:cubicBezTo>
                      <a:pt x="86" y="177"/>
                      <a:pt x="79" y="183"/>
                      <a:pt x="75" y="189"/>
                    </a:cubicBezTo>
                    <a:cubicBezTo>
                      <a:pt x="73" y="183"/>
                      <a:pt x="69" y="179"/>
                      <a:pt x="63" y="175"/>
                    </a:cubicBezTo>
                    <a:cubicBezTo>
                      <a:pt x="60" y="174"/>
                      <a:pt x="57" y="173"/>
                      <a:pt x="54" y="173"/>
                    </a:cubicBezTo>
                    <a:cubicBezTo>
                      <a:pt x="52" y="173"/>
                      <a:pt x="49" y="174"/>
                      <a:pt x="47" y="175"/>
                    </a:cubicBezTo>
                    <a:cubicBezTo>
                      <a:pt x="47" y="171"/>
                      <a:pt x="45" y="168"/>
                      <a:pt x="42" y="165"/>
                    </a:cubicBezTo>
                    <a:cubicBezTo>
                      <a:pt x="37" y="159"/>
                      <a:pt x="32" y="156"/>
                      <a:pt x="26" y="156"/>
                    </a:cubicBezTo>
                    <a:cubicBezTo>
                      <a:pt x="28" y="153"/>
                      <a:pt x="27" y="149"/>
                      <a:pt x="22" y="143"/>
                    </a:cubicBezTo>
                    <a:cubicBezTo>
                      <a:pt x="20" y="141"/>
                      <a:pt x="18" y="139"/>
                      <a:pt x="16" y="138"/>
                    </a:cubicBezTo>
                    <a:cubicBezTo>
                      <a:pt x="11" y="139"/>
                      <a:pt x="6" y="139"/>
                      <a:pt x="1" y="139"/>
                    </a:cubicBezTo>
                    <a:cubicBezTo>
                      <a:pt x="1" y="139"/>
                      <a:pt x="1" y="139"/>
                      <a:pt x="1" y="139"/>
                    </a:cubicBezTo>
                    <a:cubicBezTo>
                      <a:pt x="0" y="140"/>
                      <a:pt x="0" y="141"/>
                      <a:pt x="0" y="142"/>
                    </a:cubicBezTo>
                    <a:cubicBezTo>
                      <a:pt x="1" y="143"/>
                      <a:pt x="1" y="145"/>
                      <a:pt x="1" y="147"/>
                    </a:cubicBezTo>
                    <a:cubicBezTo>
                      <a:pt x="10" y="162"/>
                      <a:pt x="18" y="179"/>
                      <a:pt x="24" y="197"/>
                    </a:cubicBezTo>
                    <a:cubicBezTo>
                      <a:pt x="34" y="210"/>
                      <a:pt x="47" y="222"/>
                      <a:pt x="66" y="233"/>
                    </a:cubicBezTo>
                    <a:cubicBezTo>
                      <a:pt x="75" y="238"/>
                      <a:pt x="85" y="241"/>
                      <a:pt x="96" y="242"/>
                    </a:cubicBezTo>
                    <a:cubicBezTo>
                      <a:pt x="104" y="239"/>
                      <a:pt x="114" y="237"/>
                      <a:pt x="123" y="237"/>
                    </a:cubicBezTo>
                    <a:cubicBezTo>
                      <a:pt x="124" y="237"/>
                      <a:pt x="124" y="237"/>
                      <a:pt x="124" y="237"/>
                    </a:cubicBezTo>
                    <a:cubicBezTo>
                      <a:pt x="128" y="237"/>
                      <a:pt x="131" y="238"/>
                      <a:pt x="135" y="238"/>
                    </a:cubicBezTo>
                    <a:cubicBezTo>
                      <a:pt x="147" y="234"/>
                      <a:pt x="160" y="228"/>
                      <a:pt x="172" y="218"/>
                    </a:cubicBezTo>
                    <a:cubicBezTo>
                      <a:pt x="204" y="194"/>
                      <a:pt x="217" y="158"/>
                      <a:pt x="217" y="133"/>
                    </a:cubicBezTo>
                    <a:cubicBezTo>
                      <a:pt x="217" y="111"/>
                      <a:pt x="213" y="92"/>
                      <a:pt x="207" y="76"/>
                    </a:cubicBezTo>
                    <a:cubicBezTo>
                      <a:pt x="200" y="58"/>
                      <a:pt x="190" y="44"/>
                      <a:pt x="179" y="33"/>
                    </a:cubicBezTo>
                    <a:cubicBezTo>
                      <a:pt x="174" y="27"/>
                      <a:pt x="168" y="23"/>
                      <a:pt x="163" y="19"/>
                    </a:cubicBezTo>
                    <a:cubicBezTo>
                      <a:pt x="156" y="13"/>
                      <a:pt x="150" y="9"/>
                      <a:pt x="144" y="6"/>
                    </a:cubicBezTo>
                    <a:cubicBezTo>
                      <a:pt x="143" y="6"/>
                      <a:pt x="143" y="6"/>
                      <a:pt x="142" y="6"/>
                    </a:cubicBezTo>
                    <a:cubicBezTo>
                      <a:pt x="134" y="2"/>
                      <a:pt x="128" y="0"/>
                      <a:pt x="124" y="0"/>
                    </a:cubicBezTo>
                    <a:cubicBezTo>
                      <a:pt x="124" y="0"/>
                      <a:pt x="124" y="0"/>
                      <a:pt x="1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Freeform 900"/>
              <p:cNvSpPr>
                <a:spLocks noEditPoints="1"/>
              </p:cNvSpPr>
              <p:nvPr/>
            </p:nvSpPr>
            <p:spPr bwMode="auto">
              <a:xfrm>
                <a:off x="2303" y="2848"/>
                <a:ext cx="100" cy="114"/>
              </a:xfrm>
              <a:custGeom>
                <a:avLst/>
                <a:gdLst>
                  <a:gd name="T0" fmla="*/ 105 w 203"/>
                  <a:gd name="T1" fmla="*/ 208 h 231"/>
                  <a:gd name="T2" fmla="*/ 119 w 203"/>
                  <a:gd name="T3" fmla="*/ 204 h 231"/>
                  <a:gd name="T4" fmla="*/ 99 w 203"/>
                  <a:gd name="T5" fmla="*/ 205 h 231"/>
                  <a:gd name="T6" fmla="*/ 82 w 203"/>
                  <a:gd name="T7" fmla="*/ 186 h 231"/>
                  <a:gd name="T8" fmla="*/ 99 w 203"/>
                  <a:gd name="T9" fmla="*/ 205 h 231"/>
                  <a:gd name="T10" fmla="*/ 53 w 203"/>
                  <a:gd name="T11" fmla="*/ 155 h 231"/>
                  <a:gd name="T12" fmla="*/ 72 w 203"/>
                  <a:gd name="T13" fmla="*/ 162 h 231"/>
                  <a:gd name="T14" fmla="*/ 51 w 203"/>
                  <a:gd name="T15" fmla="*/ 148 h 231"/>
                  <a:gd name="T16" fmla="*/ 62 w 203"/>
                  <a:gd name="T17" fmla="*/ 128 h 231"/>
                  <a:gd name="T18" fmla="*/ 52 w 203"/>
                  <a:gd name="T19" fmla="*/ 109 h 231"/>
                  <a:gd name="T20" fmla="*/ 63 w 203"/>
                  <a:gd name="T21" fmla="*/ 79 h 231"/>
                  <a:gd name="T22" fmla="*/ 52 w 203"/>
                  <a:gd name="T23" fmla="*/ 109 h 231"/>
                  <a:gd name="T24" fmla="*/ 88 w 203"/>
                  <a:gd name="T25" fmla="*/ 45 h 231"/>
                  <a:gd name="T26" fmla="*/ 89 w 203"/>
                  <a:gd name="T27" fmla="*/ 59 h 231"/>
                  <a:gd name="T28" fmla="*/ 109 w 203"/>
                  <a:gd name="T29" fmla="*/ 31 h 231"/>
                  <a:gd name="T30" fmla="*/ 123 w 203"/>
                  <a:gd name="T31" fmla="*/ 31 h 231"/>
                  <a:gd name="T32" fmla="*/ 117 w 203"/>
                  <a:gd name="T33" fmla="*/ 44 h 231"/>
                  <a:gd name="T34" fmla="*/ 108 w 203"/>
                  <a:gd name="T35" fmla="*/ 48 h 231"/>
                  <a:gd name="T36" fmla="*/ 93 w 203"/>
                  <a:gd name="T37" fmla="*/ 40 h 231"/>
                  <a:gd name="T38" fmla="*/ 168 w 203"/>
                  <a:gd name="T39" fmla="*/ 32 h 231"/>
                  <a:gd name="T40" fmla="*/ 181 w 203"/>
                  <a:gd name="T41" fmla="*/ 28 h 231"/>
                  <a:gd name="T42" fmla="*/ 193 w 203"/>
                  <a:gd name="T43" fmla="*/ 35 h 231"/>
                  <a:gd name="T44" fmla="*/ 187 w 203"/>
                  <a:gd name="T45" fmla="*/ 43 h 231"/>
                  <a:gd name="T46" fmla="*/ 184 w 203"/>
                  <a:gd name="T47" fmla="*/ 43 h 231"/>
                  <a:gd name="T48" fmla="*/ 171 w 203"/>
                  <a:gd name="T49" fmla="*/ 37 h 231"/>
                  <a:gd name="T50" fmla="*/ 144 w 203"/>
                  <a:gd name="T51" fmla="*/ 30 h 231"/>
                  <a:gd name="T52" fmla="*/ 132 w 203"/>
                  <a:gd name="T53" fmla="*/ 23 h 231"/>
                  <a:gd name="T54" fmla="*/ 157 w 203"/>
                  <a:gd name="T55" fmla="*/ 22 h 231"/>
                  <a:gd name="T56" fmla="*/ 118 w 203"/>
                  <a:gd name="T57" fmla="*/ 0 h 231"/>
                  <a:gd name="T58" fmla="*/ 44 w 203"/>
                  <a:gd name="T59" fmla="*/ 25 h 231"/>
                  <a:gd name="T60" fmla="*/ 40 w 203"/>
                  <a:gd name="T61" fmla="*/ 207 h 231"/>
                  <a:gd name="T62" fmla="*/ 58 w 203"/>
                  <a:gd name="T63" fmla="*/ 208 h 231"/>
                  <a:gd name="T64" fmla="*/ 112 w 203"/>
                  <a:gd name="T65" fmla="*/ 231 h 231"/>
                  <a:gd name="T66" fmla="*/ 141 w 203"/>
                  <a:gd name="T67" fmla="*/ 216 h 231"/>
                  <a:gd name="T68" fmla="*/ 142 w 203"/>
                  <a:gd name="T69" fmla="*/ 208 h 231"/>
                  <a:gd name="T70" fmla="*/ 149 w 203"/>
                  <a:gd name="T71" fmla="*/ 211 h 231"/>
                  <a:gd name="T72" fmla="*/ 145 w 203"/>
                  <a:gd name="T73" fmla="*/ 202 h 231"/>
                  <a:gd name="T74" fmla="*/ 139 w 203"/>
                  <a:gd name="T75" fmla="*/ 202 h 231"/>
                  <a:gd name="T76" fmla="*/ 116 w 203"/>
                  <a:gd name="T77" fmla="*/ 196 h 231"/>
                  <a:gd name="T78" fmla="*/ 105 w 203"/>
                  <a:gd name="T79" fmla="*/ 198 h 231"/>
                  <a:gd name="T80" fmla="*/ 83 w 203"/>
                  <a:gd name="T81" fmla="*/ 180 h 231"/>
                  <a:gd name="T82" fmla="*/ 75 w 203"/>
                  <a:gd name="T83" fmla="*/ 156 h 231"/>
                  <a:gd name="T84" fmla="*/ 69 w 203"/>
                  <a:gd name="T85" fmla="*/ 129 h 231"/>
                  <a:gd name="T86" fmla="*/ 77 w 203"/>
                  <a:gd name="T87" fmla="*/ 102 h 231"/>
                  <a:gd name="T88" fmla="*/ 68 w 203"/>
                  <a:gd name="T89" fmla="*/ 75 h 231"/>
                  <a:gd name="T90" fmla="*/ 95 w 203"/>
                  <a:gd name="T91" fmla="*/ 63 h 231"/>
                  <a:gd name="T92" fmla="*/ 111 w 203"/>
                  <a:gd name="T93" fmla="*/ 54 h 231"/>
                  <a:gd name="T94" fmla="*/ 125 w 203"/>
                  <a:gd name="T95" fmla="*/ 46 h 231"/>
                  <a:gd name="T96" fmla="*/ 129 w 203"/>
                  <a:gd name="T97" fmla="*/ 31 h 231"/>
                  <a:gd name="T98" fmla="*/ 134 w 203"/>
                  <a:gd name="T99" fmla="*/ 35 h 231"/>
                  <a:gd name="T100" fmla="*/ 147 w 203"/>
                  <a:gd name="T101" fmla="*/ 37 h 231"/>
                  <a:gd name="T102" fmla="*/ 160 w 203"/>
                  <a:gd name="T103" fmla="*/ 30 h 231"/>
                  <a:gd name="T104" fmla="*/ 175 w 203"/>
                  <a:gd name="T105" fmla="*/ 49 h 231"/>
                  <a:gd name="T106" fmla="*/ 183 w 203"/>
                  <a:gd name="T107" fmla="*/ 51 h 231"/>
                  <a:gd name="T108" fmla="*/ 199 w 203"/>
                  <a:gd name="T109" fmla="*/ 42 h 231"/>
                  <a:gd name="T110" fmla="*/ 202 w 203"/>
                  <a:gd name="T111" fmla="*/ 34 h 231"/>
                  <a:gd name="T112" fmla="*/ 118 w 203"/>
                  <a:gd name="T113" fmla="*/ 0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3" h="231">
                    <a:moveTo>
                      <a:pt x="128" y="214"/>
                    </a:moveTo>
                    <a:cubicBezTo>
                      <a:pt x="120" y="213"/>
                      <a:pt x="113" y="211"/>
                      <a:pt x="105" y="208"/>
                    </a:cubicBezTo>
                    <a:cubicBezTo>
                      <a:pt x="107" y="204"/>
                      <a:pt x="110" y="203"/>
                      <a:pt x="113" y="203"/>
                    </a:cubicBezTo>
                    <a:cubicBezTo>
                      <a:pt x="115" y="203"/>
                      <a:pt x="117" y="203"/>
                      <a:pt x="119" y="204"/>
                    </a:cubicBezTo>
                    <a:cubicBezTo>
                      <a:pt x="124" y="205"/>
                      <a:pt x="127" y="210"/>
                      <a:pt x="128" y="214"/>
                    </a:cubicBezTo>
                    <a:moveTo>
                      <a:pt x="99" y="205"/>
                    </a:moveTo>
                    <a:cubicBezTo>
                      <a:pt x="90" y="201"/>
                      <a:pt x="81" y="196"/>
                      <a:pt x="74" y="189"/>
                    </a:cubicBezTo>
                    <a:cubicBezTo>
                      <a:pt x="77" y="187"/>
                      <a:pt x="79" y="186"/>
                      <a:pt x="82" y="186"/>
                    </a:cubicBezTo>
                    <a:cubicBezTo>
                      <a:pt x="86" y="186"/>
                      <a:pt x="89" y="188"/>
                      <a:pt x="94" y="191"/>
                    </a:cubicBezTo>
                    <a:cubicBezTo>
                      <a:pt x="99" y="195"/>
                      <a:pt x="99" y="200"/>
                      <a:pt x="99" y="205"/>
                    </a:cubicBezTo>
                    <a:moveTo>
                      <a:pt x="69" y="184"/>
                    </a:moveTo>
                    <a:cubicBezTo>
                      <a:pt x="62" y="176"/>
                      <a:pt x="56" y="166"/>
                      <a:pt x="53" y="155"/>
                    </a:cubicBezTo>
                    <a:cubicBezTo>
                      <a:pt x="53" y="155"/>
                      <a:pt x="54" y="155"/>
                      <a:pt x="55" y="155"/>
                    </a:cubicBezTo>
                    <a:cubicBezTo>
                      <a:pt x="61" y="155"/>
                      <a:pt x="70" y="160"/>
                      <a:pt x="72" y="162"/>
                    </a:cubicBezTo>
                    <a:cubicBezTo>
                      <a:pt x="75" y="169"/>
                      <a:pt x="74" y="178"/>
                      <a:pt x="69" y="184"/>
                    </a:cubicBezTo>
                    <a:moveTo>
                      <a:pt x="51" y="148"/>
                    </a:moveTo>
                    <a:cubicBezTo>
                      <a:pt x="49" y="139"/>
                      <a:pt x="48" y="129"/>
                      <a:pt x="50" y="117"/>
                    </a:cubicBezTo>
                    <a:cubicBezTo>
                      <a:pt x="56" y="119"/>
                      <a:pt x="60" y="122"/>
                      <a:pt x="62" y="128"/>
                    </a:cubicBezTo>
                    <a:cubicBezTo>
                      <a:pt x="65" y="136"/>
                      <a:pt x="57" y="143"/>
                      <a:pt x="51" y="148"/>
                    </a:cubicBezTo>
                    <a:moveTo>
                      <a:pt x="52" y="109"/>
                    </a:moveTo>
                    <a:cubicBezTo>
                      <a:pt x="52" y="107"/>
                      <a:pt x="53" y="105"/>
                      <a:pt x="53" y="103"/>
                    </a:cubicBezTo>
                    <a:cubicBezTo>
                      <a:pt x="56" y="94"/>
                      <a:pt x="59" y="86"/>
                      <a:pt x="63" y="79"/>
                    </a:cubicBezTo>
                    <a:cubicBezTo>
                      <a:pt x="64" y="80"/>
                      <a:pt x="66" y="82"/>
                      <a:pt x="67" y="83"/>
                    </a:cubicBezTo>
                    <a:cubicBezTo>
                      <a:pt x="81" y="98"/>
                      <a:pt x="64" y="107"/>
                      <a:pt x="52" y="109"/>
                    </a:cubicBezTo>
                    <a:moveTo>
                      <a:pt x="68" y="68"/>
                    </a:moveTo>
                    <a:cubicBezTo>
                      <a:pt x="74" y="59"/>
                      <a:pt x="81" y="51"/>
                      <a:pt x="88" y="45"/>
                    </a:cubicBezTo>
                    <a:cubicBezTo>
                      <a:pt x="88" y="46"/>
                      <a:pt x="89" y="46"/>
                      <a:pt x="90" y="47"/>
                    </a:cubicBezTo>
                    <a:cubicBezTo>
                      <a:pt x="91" y="51"/>
                      <a:pt x="90" y="56"/>
                      <a:pt x="89" y="59"/>
                    </a:cubicBezTo>
                    <a:cubicBezTo>
                      <a:pt x="88" y="67"/>
                      <a:pt x="77" y="68"/>
                      <a:pt x="68" y="68"/>
                    </a:cubicBezTo>
                    <a:moveTo>
                      <a:pt x="109" y="31"/>
                    </a:moveTo>
                    <a:cubicBezTo>
                      <a:pt x="114" y="28"/>
                      <a:pt x="119" y="26"/>
                      <a:pt x="124" y="25"/>
                    </a:cubicBezTo>
                    <a:cubicBezTo>
                      <a:pt x="123" y="27"/>
                      <a:pt x="123" y="29"/>
                      <a:pt x="123" y="31"/>
                    </a:cubicBezTo>
                    <a:cubicBezTo>
                      <a:pt x="123" y="32"/>
                      <a:pt x="123" y="33"/>
                      <a:pt x="123" y="34"/>
                    </a:cubicBezTo>
                    <a:cubicBezTo>
                      <a:pt x="122" y="38"/>
                      <a:pt x="120" y="41"/>
                      <a:pt x="117" y="44"/>
                    </a:cubicBezTo>
                    <a:cubicBezTo>
                      <a:pt x="116" y="45"/>
                      <a:pt x="114" y="45"/>
                      <a:pt x="113" y="46"/>
                    </a:cubicBezTo>
                    <a:cubicBezTo>
                      <a:pt x="112" y="47"/>
                      <a:pt x="110" y="48"/>
                      <a:pt x="108" y="48"/>
                    </a:cubicBezTo>
                    <a:cubicBezTo>
                      <a:pt x="103" y="48"/>
                      <a:pt x="98" y="46"/>
                      <a:pt x="95" y="43"/>
                    </a:cubicBezTo>
                    <a:cubicBezTo>
                      <a:pt x="94" y="42"/>
                      <a:pt x="94" y="41"/>
                      <a:pt x="93" y="40"/>
                    </a:cubicBezTo>
                    <a:cubicBezTo>
                      <a:pt x="98" y="36"/>
                      <a:pt x="103" y="33"/>
                      <a:pt x="109" y="31"/>
                    </a:cubicBezTo>
                    <a:moveTo>
                      <a:pt x="168" y="32"/>
                    </a:moveTo>
                    <a:cubicBezTo>
                      <a:pt x="167" y="29"/>
                      <a:pt x="166" y="26"/>
                      <a:pt x="166" y="24"/>
                    </a:cubicBezTo>
                    <a:cubicBezTo>
                      <a:pt x="171" y="25"/>
                      <a:pt x="176" y="26"/>
                      <a:pt x="181" y="28"/>
                    </a:cubicBezTo>
                    <a:cubicBezTo>
                      <a:pt x="183" y="29"/>
                      <a:pt x="185" y="30"/>
                      <a:pt x="187" y="32"/>
                    </a:cubicBezTo>
                    <a:cubicBezTo>
                      <a:pt x="189" y="33"/>
                      <a:pt x="191" y="34"/>
                      <a:pt x="193" y="35"/>
                    </a:cubicBezTo>
                    <a:cubicBezTo>
                      <a:pt x="192" y="36"/>
                      <a:pt x="192" y="37"/>
                      <a:pt x="193" y="38"/>
                    </a:cubicBezTo>
                    <a:cubicBezTo>
                      <a:pt x="192" y="41"/>
                      <a:pt x="190" y="43"/>
                      <a:pt x="187" y="43"/>
                    </a:cubicBezTo>
                    <a:cubicBezTo>
                      <a:pt x="187" y="43"/>
                      <a:pt x="187" y="43"/>
                      <a:pt x="187" y="43"/>
                    </a:cubicBezTo>
                    <a:cubicBezTo>
                      <a:pt x="186" y="43"/>
                      <a:pt x="185" y="43"/>
                      <a:pt x="184" y="43"/>
                    </a:cubicBezTo>
                    <a:cubicBezTo>
                      <a:pt x="183" y="43"/>
                      <a:pt x="182" y="44"/>
                      <a:pt x="181" y="44"/>
                    </a:cubicBezTo>
                    <a:cubicBezTo>
                      <a:pt x="177" y="44"/>
                      <a:pt x="174" y="42"/>
                      <a:pt x="171" y="37"/>
                    </a:cubicBezTo>
                    <a:cubicBezTo>
                      <a:pt x="170" y="36"/>
                      <a:pt x="169" y="34"/>
                      <a:pt x="168" y="32"/>
                    </a:cubicBezTo>
                    <a:moveTo>
                      <a:pt x="144" y="30"/>
                    </a:moveTo>
                    <a:cubicBezTo>
                      <a:pt x="144" y="30"/>
                      <a:pt x="143" y="30"/>
                      <a:pt x="143" y="30"/>
                    </a:cubicBezTo>
                    <a:cubicBezTo>
                      <a:pt x="137" y="30"/>
                      <a:pt x="135" y="27"/>
                      <a:pt x="132" y="23"/>
                    </a:cubicBezTo>
                    <a:cubicBezTo>
                      <a:pt x="137" y="22"/>
                      <a:pt x="143" y="22"/>
                      <a:pt x="148" y="22"/>
                    </a:cubicBezTo>
                    <a:cubicBezTo>
                      <a:pt x="151" y="22"/>
                      <a:pt x="154" y="22"/>
                      <a:pt x="157" y="22"/>
                    </a:cubicBezTo>
                    <a:cubicBezTo>
                      <a:pt x="154" y="27"/>
                      <a:pt x="151" y="30"/>
                      <a:pt x="144" y="30"/>
                    </a:cubicBezTo>
                    <a:moveTo>
                      <a:pt x="118" y="0"/>
                    </a:moveTo>
                    <a:cubicBezTo>
                      <a:pt x="103" y="0"/>
                      <a:pt x="87" y="3"/>
                      <a:pt x="70" y="10"/>
                    </a:cubicBezTo>
                    <a:cubicBezTo>
                      <a:pt x="62" y="13"/>
                      <a:pt x="53" y="18"/>
                      <a:pt x="44" y="25"/>
                    </a:cubicBezTo>
                    <a:cubicBezTo>
                      <a:pt x="25" y="38"/>
                      <a:pt x="4" y="70"/>
                      <a:pt x="2" y="111"/>
                    </a:cubicBezTo>
                    <a:cubicBezTo>
                      <a:pt x="0" y="155"/>
                      <a:pt x="17" y="189"/>
                      <a:pt x="40" y="207"/>
                    </a:cubicBezTo>
                    <a:cubicBezTo>
                      <a:pt x="43" y="204"/>
                      <a:pt x="46" y="201"/>
                      <a:pt x="49" y="199"/>
                    </a:cubicBezTo>
                    <a:cubicBezTo>
                      <a:pt x="51" y="203"/>
                      <a:pt x="54" y="206"/>
                      <a:pt x="58" y="208"/>
                    </a:cubicBezTo>
                    <a:cubicBezTo>
                      <a:pt x="55" y="210"/>
                      <a:pt x="53" y="212"/>
                      <a:pt x="51" y="214"/>
                    </a:cubicBezTo>
                    <a:cubicBezTo>
                      <a:pt x="74" y="227"/>
                      <a:pt x="95" y="231"/>
                      <a:pt x="112" y="231"/>
                    </a:cubicBezTo>
                    <a:cubicBezTo>
                      <a:pt x="128" y="231"/>
                      <a:pt x="140" y="227"/>
                      <a:pt x="148" y="224"/>
                    </a:cubicBezTo>
                    <a:cubicBezTo>
                      <a:pt x="146" y="221"/>
                      <a:pt x="144" y="218"/>
                      <a:pt x="141" y="216"/>
                    </a:cubicBezTo>
                    <a:cubicBezTo>
                      <a:pt x="139" y="216"/>
                      <a:pt x="137" y="215"/>
                      <a:pt x="135" y="215"/>
                    </a:cubicBezTo>
                    <a:cubicBezTo>
                      <a:pt x="136" y="212"/>
                      <a:pt x="138" y="208"/>
                      <a:pt x="142" y="208"/>
                    </a:cubicBezTo>
                    <a:cubicBezTo>
                      <a:pt x="142" y="208"/>
                      <a:pt x="143" y="209"/>
                      <a:pt x="143" y="209"/>
                    </a:cubicBezTo>
                    <a:cubicBezTo>
                      <a:pt x="145" y="209"/>
                      <a:pt x="147" y="210"/>
                      <a:pt x="149" y="211"/>
                    </a:cubicBezTo>
                    <a:cubicBezTo>
                      <a:pt x="149" y="211"/>
                      <a:pt x="150" y="211"/>
                      <a:pt x="150" y="211"/>
                    </a:cubicBezTo>
                    <a:cubicBezTo>
                      <a:pt x="148" y="208"/>
                      <a:pt x="147" y="206"/>
                      <a:pt x="145" y="202"/>
                    </a:cubicBezTo>
                    <a:cubicBezTo>
                      <a:pt x="145" y="202"/>
                      <a:pt x="144" y="202"/>
                      <a:pt x="144" y="202"/>
                    </a:cubicBezTo>
                    <a:cubicBezTo>
                      <a:pt x="142" y="202"/>
                      <a:pt x="140" y="202"/>
                      <a:pt x="139" y="202"/>
                    </a:cubicBezTo>
                    <a:cubicBezTo>
                      <a:pt x="135" y="202"/>
                      <a:pt x="132" y="203"/>
                      <a:pt x="131" y="206"/>
                    </a:cubicBezTo>
                    <a:cubicBezTo>
                      <a:pt x="128" y="201"/>
                      <a:pt x="123" y="198"/>
                      <a:pt x="116" y="196"/>
                    </a:cubicBezTo>
                    <a:cubicBezTo>
                      <a:pt x="114" y="196"/>
                      <a:pt x="113" y="196"/>
                      <a:pt x="112" y="196"/>
                    </a:cubicBezTo>
                    <a:cubicBezTo>
                      <a:pt x="109" y="196"/>
                      <a:pt x="107" y="197"/>
                      <a:pt x="105" y="198"/>
                    </a:cubicBezTo>
                    <a:cubicBezTo>
                      <a:pt x="104" y="192"/>
                      <a:pt x="102" y="187"/>
                      <a:pt x="96" y="184"/>
                    </a:cubicBezTo>
                    <a:cubicBezTo>
                      <a:pt x="91" y="181"/>
                      <a:pt x="87" y="180"/>
                      <a:pt x="83" y="180"/>
                    </a:cubicBezTo>
                    <a:cubicBezTo>
                      <a:pt x="81" y="180"/>
                      <a:pt x="80" y="180"/>
                      <a:pt x="78" y="180"/>
                    </a:cubicBezTo>
                    <a:cubicBezTo>
                      <a:pt x="81" y="172"/>
                      <a:pt x="82" y="161"/>
                      <a:pt x="75" y="156"/>
                    </a:cubicBezTo>
                    <a:cubicBezTo>
                      <a:pt x="72" y="153"/>
                      <a:pt x="66" y="150"/>
                      <a:pt x="60" y="149"/>
                    </a:cubicBezTo>
                    <a:cubicBezTo>
                      <a:pt x="66" y="143"/>
                      <a:pt x="70" y="137"/>
                      <a:pt x="69" y="129"/>
                    </a:cubicBezTo>
                    <a:cubicBezTo>
                      <a:pt x="68" y="122"/>
                      <a:pt x="64" y="118"/>
                      <a:pt x="59" y="114"/>
                    </a:cubicBezTo>
                    <a:cubicBezTo>
                      <a:pt x="67" y="112"/>
                      <a:pt x="76" y="109"/>
                      <a:pt x="77" y="102"/>
                    </a:cubicBezTo>
                    <a:cubicBezTo>
                      <a:pt x="78" y="97"/>
                      <a:pt x="80" y="89"/>
                      <a:pt x="77" y="84"/>
                    </a:cubicBezTo>
                    <a:cubicBezTo>
                      <a:pt x="75" y="81"/>
                      <a:pt x="70" y="78"/>
                      <a:pt x="68" y="75"/>
                    </a:cubicBezTo>
                    <a:cubicBezTo>
                      <a:pt x="68" y="75"/>
                      <a:pt x="69" y="75"/>
                      <a:pt x="70" y="75"/>
                    </a:cubicBezTo>
                    <a:cubicBezTo>
                      <a:pt x="80" y="75"/>
                      <a:pt x="92" y="73"/>
                      <a:pt x="95" y="63"/>
                    </a:cubicBezTo>
                    <a:cubicBezTo>
                      <a:pt x="96" y="60"/>
                      <a:pt x="97" y="55"/>
                      <a:pt x="97" y="51"/>
                    </a:cubicBezTo>
                    <a:cubicBezTo>
                      <a:pt x="101" y="53"/>
                      <a:pt x="107" y="54"/>
                      <a:pt x="111" y="54"/>
                    </a:cubicBezTo>
                    <a:cubicBezTo>
                      <a:pt x="111" y="54"/>
                      <a:pt x="112" y="54"/>
                      <a:pt x="112" y="54"/>
                    </a:cubicBezTo>
                    <a:cubicBezTo>
                      <a:pt x="115" y="54"/>
                      <a:pt x="124" y="49"/>
                      <a:pt x="125" y="46"/>
                    </a:cubicBezTo>
                    <a:cubicBezTo>
                      <a:pt x="128" y="42"/>
                      <a:pt x="128" y="39"/>
                      <a:pt x="129" y="35"/>
                    </a:cubicBezTo>
                    <a:cubicBezTo>
                      <a:pt x="129" y="34"/>
                      <a:pt x="129" y="32"/>
                      <a:pt x="129" y="31"/>
                    </a:cubicBezTo>
                    <a:cubicBezTo>
                      <a:pt x="130" y="32"/>
                      <a:pt x="131" y="34"/>
                      <a:pt x="133" y="35"/>
                    </a:cubicBezTo>
                    <a:cubicBezTo>
                      <a:pt x="133" y="35"/>
                      <a:pt x="133" y="35"/>
                      <a:pt x="134" y="35"/>
                    </a:cubicBezTo>
                    <a:cubicBezTo>
                      <a:pt x="137" y="37"/>
                      <a:pt x="142" y="36"/>
                      <a:pt x="146" y="37"/>
                    </a:cubicBezTo>
                    <a:cubicBezTo>
                      <a:pt x="146" y="37"/>
                      <a:pt x="146" y="37"/>
                      <a:pt x="147" y="37"/>
                    </a:cubicBezTo>
                    <a:cubicBezTo>
                      <a:pt x="150" y="37"/>
                      <a:pt x="152" y="36"/>
                      <a:pt x="155" y="35"/>
                    </a:cubicBezTo>
                    <a:cubicBezTo>
                      <a:pt x="157" y="33"/>
                      <a:pt x="158" y="32"/>
                      <a:pt x="160" y="30"/>
                    </a:cubicBezTo>
                    <a:cubicBezTo>
                      <a:pt x="160" y="31"/>
                      <a:pt x="161" y="32"/>
                      <a:pt x="161" y="34"/>
                    </a:cubicBezTo>
                    <a:cubicBezTo>
                      <a:pt x="164" y="40"/>
                      <a:pt x="169" y="47"/>
                      <a:pt x="175" y="49"/>
                    </a:cubicBezTo>
                    <a:cubicBezTo>
                      <a:pt x="177" y="50"/>
                      <a:pt x="180" y="51"/>
                      <a:pt x="182" y="51"/>
                    </a:cubicBezTo>
                    <a:cubicBezTo>
                      <a:pt x="182" y="51"/>
                      <a:pt x="183" y="51"/>
                      <a:pt x="183" y="51"/>
                    </a:cubicBezTo>
                    <a:cubicBezTo>
                      <a:pt x="188" y="51"/>
                      <a:pt x="192" y="49"/>
                      <a:pt x="195" y="47"/>
                    </a:cubicBezTo>
                    <a:cubicBezTo>
                      <a:pt x="197" y="45"/>
                      <a:pt x="198" y="44"/>
                      <a:pt x="199" y="42"/>
                    </a:cubicBezTo>
                    <a:cubicBezTo>
                      <a:pt x="199" y="41"/>
                      <a:pt x="199" y="40"/>
                      <a:pt x="199" y="38"/>
                    </a:cubicBezTo>
                    <a:cubicBezTo>
                      <a:pt x="202" y="38"/>
                      <a:pt x="203" y="36"/>
                      <a:pt x="202" y="34"/>
                    </a:cubicBezTo>
                    <a:cubicBezTo>
                      <a:pt x="200" y="31"/>
                      <a:pt x="196" y="27"/>
                      <a:pt x="191" y="23"/>
                    </a:cubicBezTo>
                    <a:cubicBezTo>
                      <a:pt x="176" y="13"/>
                      <a:pt x="150" y="0"/>
                      <a:pt x="1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901"/>
              <p:cNvSpPr>
                <a:spLocks noEditPoints="1"/>
              </p:cNvSpPr>
              <p:nvPr/>
            </p:nvSpPr>
            <p:spPr bwMode="auto">
              <a:xfrm>
                <a:off x="2369" y="2874"/>
                <a:ext cx="105" cy="109"/>
              </a:xfrm>
              <a:custGeom>
                <a:avLst/>
                <a:gdLst>
                  <a:gd name="T0" fmla="*/ 40 w 213"/>
                  <a:gd name="T1" fmla="*/ 189 h 221"/>
                  <a:gd name="T2" fmla="*/ 50 w 213"/>
                  <a:gd name="T3" fmla="*/ 198 h 221"/>
                  <a:gd name="T4" fmla="*/ 40 w 213"/>
                  <a:gd name="T5" fmla="*/ 189 h 221"/>
                  <a:gd name="T6" fmla="*/ 106 w 213"/>
                  <a:gd name="T7" fmla="*/ 0 h 221"/>
                  <a:gd name="T8" fmla="*/ 77 w 213"/>
                  <a:gd name="T9" fmla="*/ 4 h 221"/>
                  <a:gd name="T10" fmla="*/ 71 w 213"/>
                  <a:gd name="T11" fmla="*/ 6 h 221"/>
                  <a:gd name="T12" fmla="*/ 66 w 213"/>
                  <a:gd name="T13" fmla="*/ 8 h 221"/>
                  <a:gd name="T14" fmla="*/ 54 w 213"/>
                  <a:gd name="T15" fmla="*/ 15 h 221"/>
                  <a:gd name="T16" fmla="*/ 45 w 213"/>
                  <a:gd name="T17" fmla="*/ 21 h 221"/>
                  <a:gd name="T18" fmla="*/ 15 w 213"/>
                  <a:gd name="T19" fmla="*/ 60 h 221"/>
                  <a:gd name="T20" fmla="*/ 9 w 213"/>
                  <a:gd name="T21" fmla="*/ 145 h 221"/>
                  <a:gd name="T22" fmla="*/ 11 w 213"/>
                  <a:gd name="T23" fmla="*/ 149 h 221"/>
                  <a:gd name="T24" fmla="*/ 16 w 213"/>
                  <a:gd name="T25" fmla="*/ 158 h 221"/>
                  <a:gd name="T26" fmla="*/ 19 w 213"/>
                  <a:gd name="T27" fmla="*/ 157 h 221"/>
                  <a:gd name="T28" fmla="*/ 23 w 213"/>
                  <a:gd name="T29" fmla="*/ 162 h 221"/>
                  <a:gd name="T30" fmla="*/ 29 w 213"/>
                  <a:gd name="T31" fmla="*/ 145 h 221"/>
                  <a:gd name="T32" fmla="*/ 25 w 213"/>
                  <a:gd name="T33" fmla="*/ 127 h 221"/>
                  <a:gd name="T34" fmla="*/ 107 w 213"/>
                  <a:gd name="T35" fmla="*/ 30 h 221"/>
                  <a:gd name="T36" fmla="*/ 167 w 213"/>
                  <a:gd name="T37" fmla="*/ 58 h 221"/>
                  <a:gd name="T38" fmla="*/ 154 w 213"/>
                  <a:gd name="T39" fmla="*/ 193 h 221"/>
                  <a:gd name="T40" fmla="*/ 118 w 213"/>
                  <a:gd name="T41" fmla="*/ 206 h 221"/>
                  <a:gd name="T42" fmla="*/ 114 w 213"/>
                  <a:gd name="T43" fmla="*/ 206 h 221"/>
                  <a:gd name="T44" fmla="*/ 101 w 213"/>
                  <a:gd name="T45" fmla="*/ 204 h 221"/>
                  <a:gd name="T46" fmla="*/ 112 w 213"/>
                  <a:gd name="T47" fmla="*/ 221 h 221"/>
                  <a:gd name="T48" fmla="*/ 116 w 213"/>
                  <a:gd name="T49" fmla="*/ 221 h 221"/>
                  <a:gd name="T50" fmla="*/ 116 w 213"/>
                  <a:gd name="T51" fmla="*/ 221 h 221"/>
                  <a:gd name="T52" fmla="*/ 131 w 213"/>
                  <a:gd name="T53" fmla="*/ 220 h 221"/>
                  <a:gd name="T54" fmla="*/ 155 w 213"/>
                  <a:gd name="T55" fmla="*/ 213 h 221"/>
                  <a:gd name="T56" fmla="*/ 204 w 213"/>
                  <a:gd name="T57" fmla="*/ 158 h 221"/>
                  <a:gd name="T58" fmla="*/ 213 w 213"/>
                  <a:gd name="T59" fmla="*/ 118 h 221"/>
                  <a:gd name="T60" fmla="*/ 213 w 213"/>
                  <a:gd name="T61" fmla="*/ 96 h 221"/>
                  <a:gd name="T62" fmla="*/ 182 w 213"/>
                  <a:gd name="T63" fmla="*/ 30 h 221"/>
                  <a:gd name="T64" fmla="*/ 106 w 213"/>
                  <a:gd name="T65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3" h="221">
                    <a:moveTo>
                      <a:pt x="40" y="189"/>
                    </a:moveTo>
                    <a:cubicBezTo>
                      <a:pt x="43" y="192"/>
                      <a:pt x="47" y="195"/>
                      <a:pt x="50" y="198"/>
                    </a:cubicBezTo>
                    <a:cubicBezTo>
                      <a:pt x="47" y="194"/>
                      <a:pt x="44" y="192"/>
                      <a:pt x="40" y="189"/>
                    </a:cubicBezTo>
                    <a:moveTo>
                      <a:pt x="106" y="0"/>
                    </a:moveTo>
                    <a:cubicBezTo>
                      <a:pt x="97" y="0"/>
                      <a:pt x="87" y="1"/>
                      <a:pt x="77" y="4"/>
                    </a:cubicBezTo>
                    <a:cubicBezTo>
                      <a:pt x="75" y="5"/>
                      <a:pt x="73" y="5"/>
                      <a:pt x="71" y="6"/>
                    </a:cubicBezTo>
                    <a:cubicBezTo>
                      <a:pt x="69" y="7"/>
                      <a:pt x="67" y="8"/>
                      <a:pt x="66" y="8"/>
                    </a:cubicBezTo>
                    <a:cubicBezTo>
                      <a:pt x="62" y="10"/>
                      <a:pt x="58" y="12"/>
                      <a:pt x="54" y="15"/>
                    </a:cubicBezTo>
                    <a:cubicBezTo>
                      <a:pt x="51" y="17"/>
                      <a:pt x="48" y="19"/>
                      <a:pt x="45" y="21"/>
                    </a:cubicBezTo>
                    <a:cubicBezTo>
                      <a:pt x="32" y="31"/>
                      <a:pt x="22" y="45"/>
                      <a:pt x="15" y="60"/>
                    </a:cubicBezTo>
                    <a:cubicBezTo>
                      <a:pt x="0" y="96"/>
                      <a:pt x="4" y="133"/>
                      <a:pt x="9" y="145"/>
                    </a:cubicBezTo>
                    <a:cubicBezTo>
                      <a:pt x="10" y="146"/>
                      <a:pt x="11" y="148"/>
                      <a:pt x="11" y="149"/>
                    </a:cubicBezTo>
                    <a:cubicBezTo>
                      <a:pt x="13" y="153"/>
                      <a:pt x="14" y="155"/>
                      <a:pt x="16" y="158"/>
                    </a:cubicBezTo>
                    <a:cubicBezTo>
                      <a:pt x="17" y="158"/>
                      <a:pt x="18" y="158"/>
                      <a:pt x="19" y="157"/>
                    </a:cubicBezTo>
                    <a:cubicBezTo>
                      <a:pt x="20" y="159"/>
                      <a:pt x="21" y="161"/>
                      <a:pt x="23" y="162"/>
                    </a:cubicBezTo>
                    <a:cubicBezTo>
                      <a:pt x="29" y="145"/>
                      <a:pt x="29" y="145"/>
                      <a:pt x="29" y="145"/>
                    </a:cubicBezTo>
                    <a:cubicBezTo>
                      <a:pt x="27" y="140"/>
                      <a:pt x="25" y="134"/>
                      <a:pt x="25" y="127"/>
                    </a:cubicBezTo>
                    <a:cubicBezTo>
                      <a:pt x="22" y="101"/>
                      <a:pt x="53" y="30"/>
                      <a:pt x="107" y="30"/>
                    </a:cubicBezTo>
                    <a:cubicBezTo>
                      <a:pt x="124" y="30"/>
                      <a:pt x="145" y="38"/>
                      <a:pt x="167" y="58"/>
                    </a:cubicBezTo>
                    <a:cubicBezTo>
                      <a:pt x="211" y="96"/>
                      <a:pt x="187" y="175"/>
                      <a:pt x="154" y="193"/>
                    </a:cubicBezTo>
                    <a:cubicBezTo>
                      <a:pt x="143" y="199"/>
                      <a:pt x="129" y="204"/>
                      <a:pt x="118" y="206"/>
                    </a:cubicBezTo>
                    <a:cubicBezTo>
                      <a:pt x="117" y="206"/>
                      <a:pt x="115" y="206"/>
                      <a:pt x="114" y="206"/>
                    </a:cubicBezTo>
                    <a:cubicBezTo>
                      <a:pt x="109" y="206"/>
                      <a:pt x="105" y="205"/>
                      <a:pt x="101" y="204"/>
                    </a:cubicBezTo>
                    <a:cubicBezTo>
                      <a:pt x="105" y="210"/>
                      <a:pt x="109" y="215"/>
                      <a:pt x="112" y="221"/>
                    </a:cubicBezTo>
                    <a:cubicBezTo>
                      <a:pt x="113" y="221"/>
                      <a:pt x="114" y="221"/>
                      <a:pt x="116" y="221"/>
                    </a:cubicBezTo>
                    <a:cubicBezTo>
                      <a:pt x="116" y="221"/>
                      <a:pt x="116" y="221"/>
                      <a:pt x="116" y="221"/>
                    </a:cubicBezTo>
                    <a:cubicBezTo>
                      <a:pt x="121" y="221"/>
                      <a:pt x="126" y="221"/>
                      <a:pt x="131" y="220"/>
                    </a:cubicBezTo>
                    <a:cubicBezTo>
                      <a:pt x="139" y="218"/>
                      <a:pt x="147" y="216"/>
                      <a:pt x="155" y="213"/>
                    </a:cubicBezTo>
                    <a:cubicBezTo>
                      <a:pt x="178" y="206"/>
                      <a:pt x="195" y="183"/>
                      <a:pt x="204" y="158"/>
                    </a:cubicBezTo>
                    <a:cubicBezTo>
                      <a:pt x="208" y="148"/>
                      <a:pt x="212" y="134"/>
                      <a:pt x="213" y="118"/>
                    </a:cubicBezTo>
                    <a:cubicBezTo>
                      <a:pt x="213" y="111"/>
                      <a:pt x="213" y="103"/>
                      <a:pt x="213" y="96"/>
                    </a:cubicBezTo>
                    <a:cubicBezTo>
                      <a:pt x="211" y="74"/>
                      <a:pt x="202" y="51"/>
                      <a:pt x="182" y="30"/>
                    </a:cubicBezTo>
                    <a:cubicBezTo>
                      <a:pt x="168" y="17"/>
                      <a:pt x="139" y="0"/>
                      <a:pt x="10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Freeform 902"/>
              <p:cNvSpPr>
                <a:spLocks noEditPoints="1"/>
              </p:cNvSpPr>
              <p:nvPr/>
            </p:nvSpPr>
            <p:spPr bwMode="auto">
              <a:xfrm>
                <a:off x="3748" y="3419"/>
                <a:ext cx="104" cy="121"/>
              </a:xfrm>
              <a:custGeom>
                <a:avLst/>
                <a:gdLst>
                  <a:gd name="T0" fmla="*/ 64 w 210"/>
                  <a:gd name="T1" fmla="*/ 242 h 245"/>
                  <a:gd name="T2" fmla="*/ 75 w 210"/>
                  <a:gd name="T3" fmla="*/ 234 h 245"/>
                  <a:gd name="T4" fmla="*/ 73 w 210"/>
                  <a:gd name="T5" fmla="*/ 227 h 245"/>
                  <a:gd name="T6" fmla="*/ 19 w 210"/>
                  <a:gd name="T7" fmla="*/ 16 h 245"/>
                  <a:gd name="T8" fmla="*/ 30 w 210"/>
                  <a:gd name="T9" fmla="*/ 24 h 245"/>
                  <a:gd name="T10" fmla="*/ 25 w 210"/>
                  <a:gd name="T11" fmla="*/ 13 h 245"/>
                  <a:gd name="T12" fmla="*/ 35 w 210"/>
                  <a:gd name="T13" fmla="*/ 17 h 245"/>
                  <a:gd name="T14" fmla="*/ 57 w 210"/>
                  <a:gd name="T15" fmla="*/ 228 h 245"/>
                  <a:gd name="T16" fmla="*/ 55 w 210"/>
                  <a:gd name="T17" fmla="*/ 220 h 245"/>
                  <a:gd name="T18" fmla="*/ 102 w 210"/>
                  <a:gd name="T19" fmla="*/ 218 h 245"/>
                  <a:gd name="T20" fmla="*/ 129 w 210"/>
                  <a:gd name="T21" fmla="*/ 201 h 245"/>
                  <a:gd name="T22" fmla="*/ 133 w 210"/>
                  <a:gd name="T23" fmla="*/ 173 h 245"/>
                  <a:gd name="T24" fmla="*/ 135 w 210"/>
                  <a:gd name="T25" fmla="*/ 196 h 245"/>
                  <a:gd name="T26" fmla="*/ 157 w 210"/>
                  <a:gd name="T27" fmla="*/ 126 h 245"/>
                  <a:gd name="T28" fmla="*/ 140 w 210"/>
                  <a:gd name="T29" fmla="*/ 89 h 245"/>
                  <a:gd name="T30" fmla="*/ 156 w 210"/>
                  <a:gd name="T31" fmla="*/ 117 h 245"/>
                  <a:gd name="T32" fmla="*/ 117 w 210"/>
                  <a:gd name="T33" fmla="*/ 50 h 245"/>
                  <a:gd name="T34" fmla="*/ 98 w 210"/>
                  <a:gd name="T35" fmla="*/ 50 h 245"/>
                  <a:gd name="T36" fmla="*/ 82 w 210"/>
                  <a:gd name="T37" fmla="*/ 32 h 245"/>
                  <a:gd name="T38" fmla="*/ 112 w 210"/>
                  <a:gd name="T39" fmla="*/ 46 h 245"/>
                  <a:gd name="T40" fmla="*/ 45 w 210"/>
                  <a:gd name="T41" fmla="*/ 22 h 245"/>
                  <a:gd name="T42" fmla="*/ 61 w 210"/>
                  <a:gd name="T43" fmla="*/ 31 h 245"/>
                  <a:gd name="T44" fmla="*/ 44 w 210"/>
                  <a:gd name="T45" fmla="*/ 6 h 245"/>
                  <a:gd name="T46" fmla="*/ 39 w 210"/>
                  <a:gd name="T47" fmla="*/ 23 h 245"/>
                  <a:gd name="T48" fmla="*/ 27 w 210"/>
                  <a:gd name="T49" fmla="*/ 41 h 245"/>
                  <a:gd name="T50" fmla="*/ 56 w 210"/>
                  <a:gd name="T51" fmla="*/ 38 h 245"/>
                  <a:gd name="T52" fmla="*/ 60 w 210"/>
                  <a:gd name="T53" fmla="*/ 38 h 245"/>
                  <a:gd name="T54" fmla="*/ 75 w 210"/>
                  <a:gd name="T55" fmla="*/ 32 h 245"/>
                  <a:gd name="T56" fmla="*/ 94 w 210"/>
                  <a:gd name="T57" fmla="*/ 57 h 245"/>
                  <a:gd name="T58" fmla="*/ 140 w 210"/>
                  <a:gd name="T59" fmla="*/ 80 h 245"/>
                  <a:gd name="T60" fmla="*/ 129 w 210"/>
                  <a:gd name="T61" fmla="*/ 109 h 245"/>
                  <a:gd name="T62" fmla="*/ 145 w 210"/>
                  <a:gd name="T63" fmla="*/ 159 h 245"/>
                  <a:gd name="T64" fmla="*/ 120 w 210"/>
                  <a:gd name="T65" fmla="*/ 191 h 245"/>
                  <a:gd name="T66" fmla="*/ 88 w 210"/>
                  <a:gd name="T67" fmla="*/ 208 h 245"/>
                  <a:gd name="T68" fmla="*/ 59 w 210"/>
                  <a:gd name="T69" fmla="*/ 213 h 245"/>
                  <a:gd name="T70" fmla="*/ 36 w 210"/>
                  <a:gd name="T71" fmla="*/ 228 h 245"/>
                  <a:gd name="T72" fmla="*/ 58 w 210"/>
                  <a:gd name="T73" fmla="*/ 240 h 245"/>
                  <a:gd name="T74" fmla="*/ 86 w 210"/>
                  <a:gd name="T75" fmla="*/ 215 h 245"/>
                  <a:gd name="T76" fmla="*/ 79 w 210"/>
                  <a:gd name="T77" fmla="*/ 226 h 245"/>
                  <a:gd name="T78" fmla="*/ 156 w 210"/>
                  <a:gd name="T79" fmla="*/ 227 h 245"/>
                  <a:gd name="T80" fmla="*/ 197 w 210"/>
                  <a:gd name="T81" fmla="*/ 66 h 245"/>
                  <a:gd name="T82" fmla="*/ 98 w 210"/>
                  <a:gd name="T83" fmla="*/ 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10" h="245">
                    <a:moveTo>
                      <a:pt x="72" y="234"/>
                    </a:moveTo>
                    <a:cubicBezTo>
                      <a:pt x="69" y="234"/>
                      <a:pt x="66" y="235"/>
                      <a:pt x="66" y="238"/>
                    </a:cubicBezTo>
                    <a:cubicBezTo>
                      <a:pt x="65" y="240"/>
                      <a:pt x="65" y="241"/>
                      <a:pt x="64" y="242"/>
                    </a:cubicBezTo>
                    <a:cubicBezTo>
                      <a:pt x="68" y="243"/>
                      <a:pt x="72" y="243"/>
                      <a:pt x="77" y="244"/>
                    </a:cubicBezTo>
                    <a:cubicBezTo>
                      <a:pt x="76" y="241"/>
                      <a:pt x="76" y="237"/>
                      <a:pt x="75" y="234"/>
                    </a:cubicBezTo>
                    <a:cubicBezTo>
                      <a:pt x="75" y="234"/>
                      <a:pt x="75" y="234"/>
                      <a:pt x="75" y="234"/>
                    </a:cubicBezTo>
                    <a:cubicBezTo>
                      <a:pt x="74" y="234"/>
                      <a:pt x="73" y="234"/>
                      <a:pt x="72" y="234"/>
                    </a:cubicBezTo>
                    <a:moveTo>
                      <a:pt x="74" y="227"/>
                    </a:moveTo>
                    <a:cubicBezTo>
                      <a:pt x="74" y="227"/>
                      <a:pt x="73" y="227"/>
                      <a:pt x="73" y="227"/>
                    </a:cubicBezTo>
                    <a:cubicBezTo>
                      <a:pt x="73" y="227"/>
                      <a:pt x="73" y="227"/>
                      <a:pt x="74" y="227"/>
                    </a:cubicBezTo>
                    <a:cubicBezTo>
                      <a:pt x="74" y="227"/>
                      <a:pt x="74" y="227"/>
                      <a:pt x="74" y="227"/>
                    </a:cubicBezTo>
                    <a:moveTo>
                      <a:pt x="19" y="16"/>
                    </a:moveTo>
                    <a:cubicBezTo>
                      <a:pt x="11" y="21"/>
                      <a:pt x="4" y="26"/>
                      <a:pt x="0" y="29"/>
                    </a:cubicBezTo>
                    <a:cubicBezTo>
                      <a:pt x="4" y="30"/>
                      <a:pt x="7" y="31"/>
                      <a:pt x="10" y="32"/>
                    </a:cubicBezTo>
                    <a:cubicBezTo>
                      <a:pt x="16" y="29"/>
                      <a:pt x="23" y="26"/>
                      <a:pt x="30" y="24"/>
                    </a:cubicBezTo>
                    <a:cubicBezTo>
                      <a:pt x="26" y="24"/>
                      <a:pt x="22" y="21"/>
                      <a:pt x="19" y="16"/>
                    </a:cubicBezTo>
                    <a:moveTo>
                      <a:pt x="36" y="8"/>
                    </a:moveTo>
                    <a:cubicBezTo>
                      <a:pt x="33" y="10"/>
                      <a:pt x="29" y="11"/>
                      <a:pt x="25" y="13"/>
                    </a:cubicBezTo>
                    <a:cubicBezTo>
                      <a:pt x="26" y="14"/>
                      <a:pt x="27" y="15"/>
                      <a:pt x="28" y="15"/>
                    </a:cubicBezTo>
                    <a:cubicBezTo>
                      <a:pt x="29" y="17"/>
                      <a:pt x="30" y="18"/>
                      <a:pt x="32" y="18"/>
                    </a:cubicBezTo>
                    <a:cubicBezTo>
                      <a:pt x="33" y="18"/>
                      <a:pt x="34" y="17"/>
                      <a:pt x="35" y="17"/>
                    </a:cubicBezTo>
                    <a:cubicBezTo>
                      <a:pt x="36" y="16"/>
                      <a:pt x="37" y="15"/>
                      <a:pt x="37" y="15"/>
                    </a:cubicBezTo>
                    <a:cubicBezTo>
                      <a:pt x="37" y="13"/>
                      <a:pt x="37" y="11"/>
                      <a:pt x="36" y="8"/>
                    </a:cubicBezTo>
                    <a:moveTo>
                      <a:pt x="57" y="228"/>
                    </a:moveTo>
                    <a:cubicBezTo>
                      <a:pt x="52" y="228"/>
                      <a:pt x="48" y="228"/>
                      <a:pt x="44" y="227"/>
                    </a:cubicBezTo>
                    <a:cubicBezTo>
                      <a:pt x="46" y="224"/>
                      <a:pt x="51" y="221"/>
                      <a:pt x="54" y="220"/>
                    </a:cubicBezTo>
                    <a:cubicBezTo>
                      <a:pt x="55" y="220"/>
                      <a:pt x="55" y="220"/>
                      <a:pt x="55" y="220"/>
                    </a:cubicBezTo>
                    <a:cubicBezTo>
                      <a:pt x="60" y="220"/>
                      <a:pt x="62" y="224"/>
                      <a:pt x="62" y="228"/>
                    </a:cubicBezTo>
                    <a:cubicBezTo>
                      <a:pt x="61" y="228"/>
                      <a:pt x="59" y="228"/>
                      <a:pt x="57" y="228"/>
                    </a:cubicBezTo>
                    <a:moveTo>
                      <a:pt x="102" y="218"/>
                    </a:moveTo>
                    <a:cubicBezTo>
                      <a:pt x="102" y="212"/>
                      <a:pt x="102" y="207"/>
                      <a:pt x="108" y="203"/>
                    </a:cubicBezTo>
                    <a:cubicBezTo>
                      <a:pt x="113" y="200"/>
                      <a:pt x="117" y="198"/>
                      <a:pt x="120" y="198"/>
                    </a:cubicBezTo>
                    <a:cubicBezTo>
                      <a:pt x="123" y="198"/>
                      <a:pt x="126" y="199"/>
                      <a:pt x="129" y="201"/>
                    </a:cubicBezTo>
                    <a:cubicBezTo>
                      <a:pt x="121" y="208"/>
                      <a:pt x="112" y="214"/>
                      <a:pt x="102" y="218"/>
                    </a:cubicBezTo>
                    <a:moveTo>
                      <a:pt x="135" y="196"/>
                    </a:moveTo>
                    <a:cubicBezTo>
                      <a:pt x="130" y="190"/>
                      <a:pt x="129" y="179"/>
                      <a:pt x="133" y="173"/>
                    </a:cubicBezTo>
                    <a:cubicBezTo>
                      <a:pt x="134" y="170"/>
                      <a:pt x="144" y="165"/>
                      <a:pt x="150" y="165"/>
                    </a:cubicBezTo>
                    <a:cubicBezTo>
                      <a:pt x="151" y="165"/>
                      <a:pt x="152" y="165"/>
                      <a:pt x="153" y="166"/>
                    </a:cubicBezTo>
                    <a:cubicBezTo>
                      <a:pt x="149" y="178"/>
                      <a:pt x="143" y="188"/>
                      <a:pt x="135" y="196"/>
                    </a:cubicBezTo>
                    <a:moveTo>
                      <a:pt x="156" y="159"/>
                    </a:moveTo>
                    <a:cubicBezTo>
                      <a:pt x="149" y="153"/>
                      <a:pt x="141" y="145"/>
                      <a:pt x="144" y="137"/>
                    </a:cubicBezTo>
                    <a:cubicBezTo>
                      <a:pt x="146" y="131"/>
                      <a:pt x="151" y="127"/>
                      <a:pt x="157" y="126"/>
                    </a:cubicBezTo>
                    <a:cubicBezTo>
                      <a:pt x="159" y="138"/>
                      <a:pt x="158" y="149"/>
                      <a:pt x="156" y="159"/>
                    </a:cubicBezTo>
                    <a:moveTo>
                      <a:pt x="156" y="117"/>
                    </a:moveTo>
                    <a:cubicBezTo>
                      <a:pt x="142" y="114"/>
                      <a:pt x="125" y="104"/>
                      <a:pt x="140" y="89"/>
                    </a:cubicBezTo>
                    <a:cubicBezTo>
                      <a:pt x="141" y="87"/>
                      <a:pt x="143" y="86"/>
                      <a:pt x="145" y="84"/>
                    </a:cubicBezTo>
                    <a:cubicBezTo>
                      <a:pt x="149" y="92"/>
                      <a:pt x="152" y="101"/>
                      <a:pt x="154" y="110"/>
                    </a:cubicBezTo>
                    <a:cubicBezTo>
                      <a:pt x="155" y="112"/>
                      <a:pt x="155" y="115"/>
                      <a:pt x="156" y="117"/>
                    </a:cubicBezTo>
                    <a:moveTo>
                      <a:pt x="139" y="73"/>
                    </a:moveTo>
                    <a:cubicBezTo>
                      <a:pt x="130" y="73"/>
                      <a:pt x="118" y="71"/>
                      <a:pt x="117" y="62"/>
                    </a:cubicBezTo>
                    <a:cubicBezTo>
                      <a:pt x="117" y="59"/>
                      <a:pt x="116" y="54"/>
                      <a:pt x="117" y="50"/>
                    </a:cubicBezTo>
                    <a:cubicBezTo>
                      <a:pt x="118" y="49"/>
                      <a:pt x="119" y="48"/>
                      <a:pt x="119" y="48"/>
                    </a:cubicBezTo>
                    <a:cubicBezTo>
                      <a:pt x="127" y="55"/>
                      <a:pt x="133" y="63"/>
                      <a:pt x="139" y="73"/>
                    </a:cubicBezTo>
                    <a:moveTo>
                      <a:pt x="98" y="50"/>
                    </a:moveTo>
                    <a:cubicBezTo>
                      <a:pt x="95" y="50"/>
                      <a:pt x="93" y="49"/>
                      <a:pt x="92" y="48"/>
                    </a:cubicBezTo>
                    <a:cubicBezTo>
                      <a:pt x="91" y="47"/>
                      <a:pt x="89" y="47"/>
                      <a:pt x="88" y="46"/>
                    </a:cubicBezTo>
                    <a:cubicBezTo>
                      <a:pt x="84" y="42"/>
                      <a:pt x="82" y="37"/>
                      <a:pt x="82" y="32"/>
                    </a:cubicBezTo>
                    <a:cubicBezTo>
                      <a:pt x="82" y="30"/>
                      <a:pt x="82" y="28"/>
                      <a:pt x="81" y="26"/>
                    </a:cubicBezTo>
                    <a:cubicBezTo>
                      <a:pt x="92" y="29"/>
                      <a:pt x="103" y="34"/>
                      <a:pt x="113" y="43"/>
                    </a:cubicBezTo>
                    <a:cubicBezTo>
                      <a:pt x="113" y="43"/>
                      <a:pt x="112" y="44"/>
                      <a:pt x="112" y="46"/>
                    </a:cubicBezTo>
                    <a:cubicBezTo>
                      <a:pt x="108" y="48"/>
                      <a:pt x="103" y="50"/>
                      <a:pt x="98" y="50"/>
                    </a:cubicBezTo>
                    <a:moveTo>
                      <a:pt x="60" y="31"/>
                    </a:moveTo>
                    <a:cubicBezTo>
                      <a:pt x="52" y="31"/>
                      <a:pt x="49" y="27"/>
                      <a:pt x="45" y="22"/>
                    </a:cubicBezTo>
                    <a:cubicBezTo>
                      <a:pt x="48" y="22"/>
                      <a:pt x="51" y="21"/>
                      <a:pt x="53" y="21"/>
                    </a:cubicBezTo>
                    <a:cubicBezTo>
                      <a:pt x="59" y="21"/>
                      <a:pt x="66" y="22"/>
                      <a:pt x="72" y="23"/>
                    </a:cubicBezTo>
                    <a:cubicBezTo>
                      <a:pt x="69" y="27"/>
                      <a:pt x="67" y="30"/>
                      <a:pt x="61" y="31"/>
                    </a:cubicBezTo>
                    <a:cubicBezTo>
                      <a:pt x="60" y="31"/>
                      <a:pt x="60" y="31"/>
                      <a:pt x="60" y="31"/>
                    </a:cubicBezTo>
                    <a:moveTo>
                      <a:pt x="72" y="0"/>
                    </a:moveTo>
                    <a:cubicBezTo>
                      <a:pt x="62" y="1"/>
                      <a:pt x="53" y="3"/>
                      <a:pt x="44" y="6"/>
                    </a:cubicBezTo>
                    <a:cubicBezTo>
                      <a:pt x="45" y="12"/>
                      <a:pt x="45" y="18"/>
                      <a:pt x="44" y="21"/>
                    </a:cubicBezTo>
                    <a:cubicBezTo>
                      <a:pt x="43" y="23"/>
                      <a:pt x="42" y="24"/>
                      <a:pt x="41" y="24"/>
                    </a:cubicBezTo>
                    <a:cubicBezTo>
                      <a:pt x="40" y="24"/>
                      <a:pt x="40" y="23"/>
                      <a:pt x="39" y="23"/>
                    </a:cubicBezTo>
                    <a:cubicBezTo>
                      <a:pt x="38" y="23"/>
                      <a:pt x="37" y="24"/>
                      <a:pt x="36" y="24"/>
                    </a:cubicBezTo>
                    <a:cubicBezTo>
                      <a:pt x="35" y="29"/>
                      <a:pt x="32" y="33"/>
                      <a:pt x="30" y="37"/>
                    </a:cubicBezTo>
                    <a:cubicBezTo>
                      <a:pt x="29" y="39"/>
                      <a:pt x="28" y="40"/>
                      <a:pt x="27" y="41"/>
                    </a:cubicBezTo>
                    <a:cubicBezTo>
                      <a:pt x="29" y="42"/>
                      <a:pt x="31" y="43"/>
                      <a:pt x="33" y="44"/>
                    </a:cubicBezTo>
                    <a:cubicBezTo>
                      <a:pt x="37" y="40"/>
                      <a:pt x="40" y="35"/>
                      <a:pt x="42" y="30"/>
                    </a:cubicBezTo>
                    <a:cubicBezTo>
                      <a:pt x="46" y="34"/>
                      <a:pt x="50" y="38"/>
                      <a:pt x="56" y="38"/>
                    </a:cubicBezTo>
                    <a:cubicBezTo>
                      <a:pt x="57" y="38"/>
                      <a:pt x="57" y="38"/>
                      <a:pt x="57" y="38"/>
                    </a:cubicBezTo>
                    <a:cubicBezTo>
                      <a:pt x="58" y="38"/>
                      <a:pt x="58" y="38"/>
                      <a:pt x="59" y="38"/>
                    </a:cubicBezTo>
                    <a:cubicBezTo>
                      <a:pt x="59" y="38"/>
                      <a:pt x="60" y="38"/>
                      <a:pt x="60" y="38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5" y="38"/>
                      <a:pt x="69" y="37"/>
                      <a:pt x="71" y="36"/>
                    </a:cubicBezTo>
                    <a:cubicBezTo>
                      <a:pt x="73" y="35"/>
                      <a:pt x="74" y="33"/>
                      <a:pt x="75" y="32"/>
                    </a:cubicBezTo>
                    <a:cubicBezTo>
                      <a:pt x="76" y="37"/>
                      <a:pt x="76" y="42"/>
                      <a:pt x="79" y="48"/>
                    </a:cubicBezTo>
                    <a:cubicBezTo>
                      <a:pt x="81" y="51"/>
                      <a:pt x="90" y="57"/>
                      <a:pt x="93" y="57"/>
                    </a:cubicBezTo>
                    <a:cubicBezTo>
                      <a:pt x="94" y="57"/>
                      <a:pt x="94" y="57"/>
                      <a:pt x="94" y="57"/>
                    </a:cubicBezTo>
                    <a:cubicBezTo>
                      <a:pt x="99" y="57"/>
                      <a:pt x="105" y="56"/>
                      <a:pt x="110" y="54"/>
                    </a:cubicBezTo>
                    <a:cubicBezTo>
                      <a:pt x="109" y="59"/>
                      <a:pt x="110" y="63"/>
                      <a:pt x="111" y="67"/>
                    </a:cubicBezTo>
                    <a:cubicBezTo>
                      <a:pt x="114" y="78"/>
                      <a:pt x="128" y="80"/>
                      <a:pt x="140" y="80"/>
                    </a:cubicBezTo>
                    <a:cubicBezTo>
                      <a:pt x="140" y="80"/>
                      <a:pt x="140" y="80"/>
                      <a:pt x="140" y="80"/>
                    </a:cubicBezTo>
                    <a:cubicBezTo>
                      <a:pt x="137" y="84"/>
                      <a:pt x="132" y="87"/>
                      <a:pt x="130" y="90"/>
                    </a:cubicBezTo>
                    <a:cubicBezTo>
                      <a:pt x="126" y="95"/>
                      <a:pt x="128" y="103"/>
                      <a:pt x="129" y="109"/>
                    </a:cubicBezTo>
                    <a:cubicBezTo>
                      <a:pt x="130" y="116"/>
                      <a:pt x="139" y="120"/>
                      <a:pt x="148" y="122"/>
                    </a:cubicBezTo>
                    <a:cubicBezTo>
                      <a:pt x="142" y="125"/>
                      <a:pt x="138" y="130"/>
                      <a:pt x="137" y="137"/>
                    </a:cubicBezTo>
                    <a:cubicBezTo>
                      <a:pt x="135" y="146"/>
                      <a:pt x="140" y="153"/>
                      <a:pt x="145" y="159"/>
                    </a:cubicBezTo>
                    <a:cubicBezTo>
                      <a:pt x="139" y="160"/>
                      <a:pt x="132" y="163"/>
                      <a:pt x="129" y="166"/>
                    </a:cubicBezTo>
                    <a:cubicBezTo>
                      <a:pt x="122" y="172"/>
                      <a:pt x="122" y="183"/>
                      <a:pt x="125" y="192"/>
                    </a:cubicBezTo>
                    <a:cubicBezTo>
                      <a:pt x="123" y="191"/>
                      <a:pt x="122" y="191"/>
                      <a:pt x="120" y="191"/>
                    </a:cubicBezTo>
                    <a:cubicBezTo>
                      <a:pt x="115" y="191"/>
                      <a:pt x="111" y="193"/>
                      <a:pt x="106" y="195"/>
                    </a:cubicBezTo>
                    <a:cubicBezTo>
                      <a:pt x="100" y="199"/>
                      <a:pt x="97" y="204"/>
                      <a:pt x="96" y="210"/>
                    </a:cubicBezTo>
                    <a:cubicBezTo>
                      <a:pt x="94" y="208"/>
                      <a:pt x="91" y="208"/>
                      <a:pt x="88" y="208"/>
                    </a:cubicBezTo>
                    <a:cubicBezTo>
                      <a:pt x="87" y="208"/>
                      <a:pt x="85" y="208"/>
                      <a:pt x="84" y="208"/>
                    </a:cubicBezTo>
                    <a:cubicBezTo>
                      <a:pt x="76" y="209"/>
                      <a:pt x="71" y="213"/>
                      <a:pt x="67" y="218"/>
                    </a:cubicBezTo>
                    <a:cubicBezTo>
                      <a:pt x="66" y="215"/>
                      <a:pt x="63" y="213"/>
                      <a:pt x="59" y="213"/>
                    </a:cubicBezTo>
                    <a:cubicBezTo>
                      <a:pt x="57" y="213"/>
                      <a:pt x="56" y="213"/>
                      <a:pt x="54" y="214"/>
                    </a:cubicBezTo>
                    <a:cubicBezTo>
                      <a:pt x="53" y="214"/>
                      <a:pt x="53" y="214"/>
                      <a:pt x="52" y="214"/>
                    </a:cubicBezTo>
                    <a:cubicBezTo>
                      <a:pt x="47" y="219"/>
                      <a:pt x="41" y="224"/>
                      <a:pt x="36" y="228"/>
                    </a:cubicBezTo>
                    <a:cubicBezTo>
                      <a:pt x="36" y="229"/>
                      <a:pt x="37" y="230"/>
                      <a:pt x="37" y="230"/>
                    </a:cubicBezTo>
                    <a:cubicBezTo>
                      <a:pt x="37" y="231"/>
                      <a:pt x="38" y="232"/>
                      <a:pt x="39" y="233"/>
                    </a:cubicBezTo>
                    <a:cubicBezTo>
                      <a:pt x="42" y="234"/>
                      <a:pt x="49" y="237"/>
                      <a:pt x="58" y="240"/>
                    </a:cubicBezTo>
                    <a:cubicBezTo>
                      <a:pt x="60" y="233"/>
                      <a:pt x="64" y="227"/>
                      <a:pt x="70" y="227"/>
                    </a:cubicBezTo>
                    <a:cubicBezTo>
                      <a:pt x="72" y="222"/>
                      <a:pt x="75" y="217"/>
                      <a:pt x="80" y="216"/>
                    </a:cubicBezTo>
                    <a:cubicBezTo>
                      <a:pt x="82" y="215"/>
                      <a:pt x="84" y="215"/>
                      <a:pt x="86" y="215"/>
                    </a:cubicBezTo>
                    <a:cubicBezTo>
                      <a:pt x="90" y="215"/>
                      <a:pt x="94" y="216"/>
                      <a:pt x="95" y="221"/>
                    </a:cubicBezTo>
                    <a:cubicBezTo>
                      <a:pt x="89" y="223"/>
                      <a:pt x="84" y="224"/>
                      <a:pt x="78" y="226"/>
                    </a:cubicBezTo>
                    <a:cubicBezTo>
                      <a:pt x="78" y="226"/>
                      <a:pt x="79" y="226"/>
                      <a:pt x="79" y="226"/>
                    </a:cubicBezTo>
                    <a:cubicBezTo>
                      <a:pt x="81" y="229"/>
                      <a:pt x="84" y="236"/>
                      <a:pt x="86" y="245"/>
                    </a:cubicBezTo>
                    <a:cubicBezTo>
                      <a:pt x="87" y="245"/>
                      <a:pt x="89" y="245"/>
                      <a:pt x="90" y="245"/>
                    </a:cubicBezTo>
                    <a:cubicBezTo>
                      <a:pt x="108" y="245"/>
                      <a:pt x="130" y="240"/>
                      <a:pt x="156" y="227"/>
                    </a:cubicBezTo>
                    <a:cubicBezTo>
                      <a:pt x="176" y="216"/>
                      <a:pt x="194" y="194"/>
                      <a:pt x="203" y="166"/>
                    </a:cubicBezTo>
                    <a:cubicBezTo>
                      <a:pt x="207" y="152"/>
                      <a:pt x="210" y="137"/>
                      <a:pt x="209" y="120"/>
                    </a:cubicBezTo>
                    <a:cubicBezTo>
                      <a:pt x="209" y="99"/>
                      <a:pt x="204" y="81"/>
                      <a:pt x="197" y="66"/>
                    </a:cubicBezTo>
                    <a:cubicBezTo>
                      <a:pt x="189" y="48"/>
                      <a:pt x="177" y="35"/>
                      <a:pt x="166" y="27"/>
                    </a:cubicBezTo>
                    <a:cubicBezTo>
                      <a:pt x="149" y="14"/>
                      <a:pt x="132" y="6"/>
                      <a:pt x="115" y="3"/>
                    </a:cubicBezTo>
                    <a:cubicBezTo>
                      <a:pt x="109" y="4"/>
                      <a:pt x="104" y="5"/>
                      <a:pt x="98" y="5"/>
                    </a:cubicBezTo>
                    <a:cubicBezTo>
                      <a:pt x="98" y="5"/>
                      <a:pt x="97" y="5"/>
                      <a:pt x="97" y="5"/>
                    </a:cubicBezTo>
                    <a:cubicBezTo>
                      <a:pt x="88" y="4"/>
                      <a:pt x="80" y="3"/>
                      <a:pt x="7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903"/>
              <p:cNvSpPr>
                <a:spLocks noEditPoints="1"/>
              </p:cNvSpPr>
              <p:nvPr/>
            </p:nvSpPr>
            <p:spPr bwMode="auto">
              <a:xfrm>
                <a:off x="3682" y="3527"/>
                <a:ext cx="111" cy="96"/>
              </a:xfrm>
              <a:custGeom>
                <a:avLst/>
                <a:gdLst>
                  <a:gd name="T0" fmla="*/ 100 w 224"/>
                  <a:gd name="T1" fmla="*/ 140 h 194"/>
                  <a:gd name="T2" fmla="*/ 128 w 224"/>
                  <a:gd name="T3" fmla="*/ 131 h 194"/>
                  <a:gd name="T4" fmla="*/ 106 w 224"/>
                  <a:gd name="T5" fmla="*/ 140 h 194"/>
                  <a:gd name="T6" fmla="*/ 92 w 224"/>
                  <a:gd name="T7" fmla="*/ 139 h 194"/>
                  <a:gd name="T8" fmla="*/ 81 w 224"/>
                  <a:gd name="T9" fmla="*/ 122 h 194"/>
                  <a:gd name="T10" fmla="*/ 92 w 224"/>
                  <a:gd name="T11" fmla="*/ 139 h 194"/>
                  <a:gd name="T12" fmla="*/ 156 w 224"/>
                  <a:gd name="T13" fmla="*/ 115 h 194"/>
                  <a:gd name="T14" fmla="*/ 167 w 224"/>
                  <a:gd name="T15" fmla="*/ 119 h 194"/>
                  <a:gd name="T16" fmla="*/ 142 w 224"/>
                  <a:gd name="T17" fmla="*/ 134 h 194"/>
                  <a:gd name="T18" fmla="*/ 38 w 224"/>
                  <a:gd name="T19" fmla="*/ 101 h 194"/>
                  <a:gd name="T20" fmla="*/ 58 w 224"/>
                  <a:gd name="T21" fmla="*/ 105 h 194"/>
                  <a:gd name="T22" fmla="*/ 174 w 224"/>
                  <a:gd name="T23" fmla="*/ 117 h 194"/>
                  <a:gd name="T24" fmla="*/ 175 w 224"/>
                  <a:gd name="T25" fmla="*/ 95 h 194"/>
                  <a:gd name="T26" fmla="*/ 187 w 224"/>
                  <a:gd name="T27" fmla="*/ 88 h 194"/>
                  <a:gd name="T28" fmla="*/ 194 w 224"/>
                  <a:gd name="T29" fmla="*/ 90 h 194"/>
                  <a:gd name="T30" fmla="*/ 193 w 224"/>
                  <a:gd name="T31" fmla="*/ 96 h 194"/>
                  <a:gd name="T32" fmla="*/ 35 w 224"/>
                  <a:gd name="T33" fmla="*/ 95 h 194"/>
                  <a:gd name="T34" fmla="*/ 39 w 224"/>
                  <a:gd name="T35" fmla="*/ 74 h 194"/>
                  <a:gd name="T36" fmla="*/ 199 w 224"/>
                  <a:gd name="T37" fmla="*/ 77 h 194"/>
                  <a:gd name="T38" fmla="*/ 210 w 224"/>
                  <a:gd name="T39" fmla="*/ 56 h 194"/>
                  <a:gd name="T40" fmla="*/ 202 w 224"/>
                  <a:gd name="T41" fmla="*/ 82 h 194"/>
                  <a:gd name="T42" fmla="*/ 27 w 224"/>
                  <a:gd name="T43" fmla="*/ 57 h 194"/>
                  <a:gd name="T44" fmla="*/ 35 w 224"/>
                  <a:gd name="T45" fmla="*/ 44 h 194"/>
                  <a:gd name="T46" fmla="*/ 198 w 224"/>
                  <a:gd name="T47" fmla="*/ 24 h 194"/>
                  <a:gd name="T48" fmla="*/ 206 w 224"/>
                  <a:gd name="T49" fmla="*/ 16 h 194"/>
                  <a:gd name="T50" fmla="*/ 209 w 224"/>
                  <a:gd name="T51" fmla="*/ 16 h 194"/>
                  <a:gd name="T52" fmla="*/ 211 w 224"/>
                  <a:gd name="T53" fmla="*/ 48 h 194"/>
                  <a:gd name="T54" fmla="*/ 198 w 224"/>
                  <a:gd name="T55" fmla="*/ 24 h 194"/>
                  <a:gd name="T56" fmla="*/ 29 w 224"/>
                  <a:gd name="T57" fmla="*/ 25 h 194"/>
                  <a:gd name="T58" fmla="*/ 38 w 224"/>
                  <a:gd name="T59" fmla="*/ 19 h 194"/>
                  <a:gd name="T60" fmla="*/ 33 w 224"/>
                  <a:gd name="T61" fmla="*/ 0 h 194"/>
                  <a:gd name="T62" fmla="*/ 10 w 224"/>
                  <a:gd name="T63" fmla="*/ 39 h 194"/>
                  <a:gd name="T64" fmla="*/ 15 w 224"/>
                  <a:gd name="T65" fmla="*/ 139 h 194"/>
                  <a:gd name="T66" fmla="*/ 110 w 224"/>
                  <a:gd name="T67" fmla="*/ 194 h 194"/>
                  <a:gd name="T68" fmla="*/ 199 w 224"/>
                  <a:gd name="T69" fmla="*/ 143 h 194"/>
                  <a:gd name="T70" fmla="*/ 224 w 224"/>
                  <a:gd name="T71" fmla="*/ 61 h 194"/>
                  <a:gd name="T72" fmla="*/ 220 w 224"/>
                  <a:gd name="T73" fmla="*/ 27 h 194"/>
                  <a:gd name="T74" fmla="*/ 212 w 224"/>
                  <a:gd name="T75" fmla="*/ 8 h 194"/>
                  <a:gd name="T76" fmla="*/ 208 w 224"/>
                  <a:gd name="T77" fmla="*/ 9 h 194"/>
                  <a:gd name="T78" fmla="*/ 207 w 224"/>
                  <a:gd name="T79" fmla="*/ 9 h 194"/>
                  <a:gd name="T80" fmla="*/ 204 w 224"/>
                  <a:gd name="T81" fmla="*/ 9 h 194"/>
                  <a:gd name="T82" fmla="*/ 191 w 224"/>
                  <a:gd name="T83" fmla="*/ 31 h 194"/>
                  <a:gd name="T84" fmla="*/ 193 w 224"/>
                  <a:gd name="T85" fmla="*/ 64 h 194"/>
                  <a:gd name="T86" fmla="*/ 194 w 224"/>
                  <a:gd name="T87" fmla="*/ 83 h 194"/>
                  <a:gd name="T88" fmla="*/ 179 w 224"/>
                  <a:gd name="T89" fmla="*/ 82 h 194"/>
                  <a:gd name="T90" fmla="*/ 165 w 224"/>
                  <a:gd name="T91" fmla="*/ 110 h 194"/>
                  <a:gd name="T92" fmla="*/ 154 w 224"/>
                  <a:gd name="T93" fmla="*/ 109 h 194"/>
                  <a:gd name="T94" fmla="*/ 130 w 224"/>
                  <a:gd name="T95" fmla="*/ 122 h 194"/>
                  <a:gd name="T96" fmla="*/ 114 w 224"/>
                  <a:gd name="T97" fmla="*/ 116 h 194"/>
                  <a:gd name="T98" fmla="*/ 87 w 224"/>
                  <a:gd name="T99" fmla="*/ 117 h 194"/>
                  <a:gd name="T100" fmla="*/ 67 w 224"/>
                  <a:gd name="T101" fmla="*/ 120 h 194"/>
                  <a:gd name="T102" fmla="*/ 47 w 224"/>
                  <a:gd name="T103" fmla="*/ 93 h 194"/>
                  <a:gd name="T104" fmla="*/ 46 w 224"/>
                  <a:gd name="T105" fmla="*/ 74 h 194"/>
                  <a:gd name="T106" fmla="*/ 41 w 224"/>
                  <a:gd name="T107" fmla="*/ 50 h 194"/>
                  <a:gd name="T108" fmla="*/ 44 w 224"/>
                  <a:gd name="T109" fmla="*/ 20 h 194"/>
                  <a:gd name="T110" fmla="*/ 33 w 224"/>
                  <a:gd name="T111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4" h="194">
                    <a:moveTo>
                      <a:pt x="105" y="140"/>
                    </a:moveTo>
                    <a:cubicBezTo>
                      <a:pt x="103" y="140"/>
                      <a:pt x="102" y="140"/>
                      <a:pt x="100" y="140"/>
                    </a:cubicBezTo>
                    <a:cubicBezTo>
                      <a:pt x="104" y="132"/>
                      <a:pt x="111" y="123"/>
                      <a:pt x="118" y="123"/>
                    </a:cubicBezTo>
                    <a:cubicBezTo>
                      <a:pt x="122" y="123"/>
                      <a:pt x="125" y="125"/>
                      <a:pt x="128" y="131"/>
                    </a:cubicBezTo>
                    <a:cubicBezTo>
                      <a:pt x="129" y="133"/>
                      <a:pt x="130" y="135"/>
                      <a:pt x="131" y="137"/>
                    </a:cubicBezTo>
                    <a:cubicBezTo>
                      <a:pt x="123" y="139"/>
                      <a:pt x="115" y="140"/>
                      <a:pt x="106" y="140"/>
                    </a:cubicBezTo>
                    <a:cubicBezTo>
                      <a:pt x="106" y="140"/>
                      <a:pt x="105" y="140"/>
                      <a:pt x="105" y="140"/>
                    </a:cubicBezTo>
                    <a:moveTo>
                      <a:pt x="92" y="139"/>
                    </a:moveTo>
                    <a:cubicBezTo>
                      <a:pt x="81" y="138"/>
                      <a:pt x="72" y="135"/>
                      <a:pt x="64" y="130"/>
                    </a:cubicBezTo>
                    <a:cubicBezTo>
                      <a:pt x="69" y="126"/>
                      <a:pt x="75" y="122"/>
                      <a:pt x="81" y="122"/>
                    </a:cubicBezTo>
                    <a:cubicBezTo>
                      <a:pt x="83" y="122"/>
                      <a:pt x="84" y="123"/>
                      <a:pt x="86" y="124"/>
                    </a:cubicBezTo>
                    <a:cubicBezTo>
                      <a:pt x="91" y="127"/>
                      <a:pt x="92" y="133"/>
                      <a:pt x="92" y="139"/>
                    </a:cubicBezTo>
                    <a:moveTo>
                      <a:pt x="142" y="134"/>
                    </a:moveTo>
                    <a:cubicBezTo>
                      <a:pt x="144" y="126"/>
                      <a:pt x="149" y="115"/>
                      <a:pt x="156" y="115"/>
                    </a:cubicBezTo>
                    <a:cubicBezTo>
                      <a:pt x="156" y="115"/>
                      <a:pt x="156" y="115"/>
                      <a:pt x="157" y="115"/>
                    </a:cubicBezTo>
                    <a:cubicBezTo>
                      <a:pt x="159" y="116"/>
                      <a:pt x="164" y="117"/>
                      <a:pt x="167" y="119"/>
                    </a:cubicBezTo>
                    <a:cubicBezTo>
                      <a:pt x="168" y="120"/>
                      <a:pt x="168" y="120"/>
                      <a:pt x="169" y="121"/>
                    </a:cubicBezTo>
                    <a:cubicBezTo>
                      <a:pt x="161" y="127"/>
                      <a:pt x="152" y="131"/>
                      <a:pt x="142" y="134"/>
                    </a:cubicBezTo>
                    <a:moveTo>
                      <a:pt x="59" y="126"/>
                    </a:moveTo>
                    <a:cubicBezTo>
                      <a:pt x="50" y="120"/>
                      <a:pt x="43" y="111"/>
                      <a:pt x="38" y="101"/>
                    </a:cubicBezTo>
                    <a:cubicBezTo>
                      <a:pt x="40" y="100"/>
                      <a:pt x="43" y="100"/>
                      <a:pt x="46" y="100"/>
                    </a:cubicBezTo>
                    <a:cubicBezTo>
                      <a:pt x="50" y="100"/>
                      <a:pt x="55" y="101"/>
                      <a:pt x="58" y="105"/>
                    </a:cubicBezTo>
                    <a:cubicBezTo>
                      <a:pt x="60" y="107"/>
                      <a:pt x="63" y="122"/>
                      <a:pt x="59" y="126"/>
                    </a:cubicBezTo>
                    <a:moveTo>
                      <a:pt x="174" y="117"/>
                    </a:moveTo>
                    <a:cubicBezTo>
                      <a:pt x="174" y="116"/>
                      <a:pt x="173" y="115"/>
                      <a:pt x="172" y="114"/>
                    </a:cubicBezTo>
                    <a:cubicBezTo>
                      <a:pt x="170" y="108"/>
                      <a:pt x="171" y="98"/>
                      <a:pt x="175" y="95"/>
                    </a:cubicBezTo>
                    <a:cubicBezTo>
                      <a:pt x="176" y="94"/>
                      <a:pt x="177" y="93"/>
                      <a:pt x="178" y="92"/>
                    </a:cubicBezTo>
                    <a:cubicBezTo>
                      <a:pt x="181" y="89"/>
                      <a:pt x="184" y="88"/>
                      <a:pt x="187" y="88"/>
                    </a:cubicBezTo>
                    <a:cubicBezTo>
                      <a:pt x="189" y="88"/>
                      <a:pt x="190" y="89"/>
                      <a:pt x="192" y="89"/>
                    </a:cubicBezTo>
                    <a:cubicBezTo>
                      <a:pt x="193" y="89"/>
                      <a:pt x="194" y="90"/>
                      <a:pt x="194" y="90"/>
                    </a:cubicBezTo>
                    <a:cubicBezTo>
                      <a:pt x="195" y="90"/>
                      <a:pt x="196" y="90"/>
                      <a:pt x="197" y="90"/>
                    </a:cubicBezTo>
                    <a:cubicBezTo>
                      <a:pt x="196" y="92"/>
                      <a:pt x="195" y="94"/>
                      <a:pt x="193" y="96"/>
                    </a:cubicBezTo>
                    <a:cubicBezTo>
                      <a:pt x="188" y="104"/>
                      <a:pt x="182" y="111"/>
                      <a:pt x="174" y="117"/>
                    </a:cubicBezTo>
                    <a:moveTo>
                      <a:pt x="35" y="95"/>
                    </a:moveTo>
                    <a:cubicBezTo>
                      <a:pt x="31" y="85"/>
                      <a:pt x="29" y="75"/>
                      <a:pt x="27" y="65"/>
                    </a:cubicBezTo>
                    <a:cubicBezTo>
                      <a:pt x="33" y="66"/>
                      <a:pt x="37" y="68"/>
                      <a:pt x="39" y="74"/>
                    </a:cubicBezTo>
                    <a:cubicBezTo>
                      <a:pt x="41" y="83"/>
                      <a:pt x="41" y="89"/>
                      <a:pt x="35" y="95"/>
                    </a:cubicBezTo>
                    <a:moveTo>
                      <a:pt x="199" y="77"/>
                    </a:moveTo>
                    <a:cubicBezTo>
                      <a:pt x="198" y="75"/>
                      <a:pt x="197" y="73"/>
                      <a:pt x="198" y="69"/>
                    </a:cubicBezTo>
                    <a:cubicBezTo>
                      <a:pt x="200" y="61"/>
                      <a:pt x="204" y="59"/>
                      <a:pt x="210" y="56"/>
                    </a:cubicBezTo>
                    <a:cubicBezTo>
                      <a:pt x="210" y="57"/>
                      <a:pt x="209" y="58"/>
                      <a:pt x="209" y="59"/>
                    </a:cubicBezTo>
                    <a:cubicBezTo>
                      <a:pt x="208" y="66"/>
                      <a:pt x="205" y="74"/>
                      <a:pt x="202" y="82"/>
                    </a:cubicBezTo>
                    <a:cubicBezTo>
                      <a:pt x="200" y="80"/>
                      <a:pt x="199" y="79"/>
                      <a:pt x="199" y="77"/>
                    </a:cubicBezTo>
                    <a:moveTo>
                      <a:pt x="27" y="57"/>
                    </a:moveTo>
                    <a:cubicBezTo>
                      <a:pt x="26" y="49"/>
                      <a:pt x="27" y="40"/>
                      <a:pt x="28" y="32"/>
                    </a:cubicBezTo>
                    <a:cubicBezTo>
                      <a:pt x="32" y="35"/>
                      <a:pt x="35" y="39"/>
                      <a:pt x="35" y="44"/>
                    </a:cubicBezTo>
                    <a:cubicBezTo>
                      <a:pt x="35" y="51"/>
                      <a:pt x="33" y="57"/>
                      <a:pt x="27" y="57"/>
                    </a:cubicBezTo>
                    <a:moveTo>
                      <a:pt x="198" y="24"/>
                    </a:moveTo>
                    <a:cubicBezTo>
                      <a:pt x="199" y="23"/>
                      <a:pt x="199" y="22"/>
                      <a:pt x="200" y="20"/>
                    </a:cubicBezTo>
                    <a:cubicBezTo>
                      <a:pt x="200" y="17"/>
                      <a:pt x="203" y="16"/>
                      <a:pt x="206" y="16"/>
                    </a:cubicBezTo>
                    <a:cubicBezTo>
                      <a:pt x="207" y="16"/>
                      <a:pt x="208" y="16"/>
                      <a:pt x="209" y="16"/>
                    </a:cubicBezTo>
                    <a:cubicBezTo>
                      <a:pt x="209" y="16"/>
                      <a:pt x="209" y="16"/>
                      <a:pt x="209" y="16"/>
                    </a:cubicBezTo>
                    <a:cubicBezTo>
                      <a:pt x="210" y="19"/>
                      <a:pt x="210" y="23"/>
                      <a:pt x="211" y="26"/>
                    </a:cubicBezTo>
                    <a:cubicBezTo>
                      <a:pt x="212" y="33"/>
                      <a:pt x="212" y="40"/>
                      <a:pt x="211" y="48"/>
                    </a:cubicBezTo>
                    <a:cubicBezTo>
                      <a:pt x="207" y="46"/>
                      <a:pt x="203" y="42"/>
                      <a:pt x="200" y="38"/>
                    </a:cubicBezTo>
                    <a:cubicBezTo>
                      <a:pt x="196" y="33"/>
                      <a:pt x="196" y="29"/>
                      <a:pt x="198" y="24"/>
                    </a:cubicBezTo>
                    <a:moveTo>
                      <a:pt x="31" y="25"/>
                    </a:moveTo>
                    <a:cubicBezTo>
                      <a:pt x="30" y="25"/>
                      <a:pt x="30" y="25"/>
                      <a:pt x="29" y="25"/>
                    </a:cubicBezTo>
                    <a:cubicBezTo>
                      <a:pt x="31" y="18"/>
                      <a:pt x="33" y="12"/>
                      <a:pt x="35" y="7"/>
                    </a:cubicBezTo>
                    <a:cubicBezTo>
                      <a:pt x="37" y="10"/>
                      <a:pt x="38" y="16"/>
                      <a:pt x="38" y="19"/>
                    </a:cubicBezTo>
                    <a:cubicBezTo>
                      <a:pt x="37" y="23"/>
                      <a:pt x="34" y="25"/>
                      <a:pt x="31" y="25"/>
                    </a:cubicBezTo>
                    <a:moveTo>
                      <a:pt x="33" y="0"/>
                    </a:moveTo>
                    <a:cubicBezTo>
                      <a:pt x="32" y="0"/>
                      <a:pt x="32" y="1"/>
                      <a:pt x="31" y="1"/>
                    </a:cubicBezTo>
                    <a:cubicBezTo>
                      <a:pt x="28" y="6"/>
                      <a:pt x="18" y="18"/>
                      <a:pt x="10" y="39"/>
                    </a:cubicBezTo>
                    <a:cubicBezTo>
                      <a:pt x="4" y="57"/>
                      <a:pt x="0" y="82"/>
                      <a:pt x="6" y="114"/>
                    </a:cubicBezTo>
                    <a:cubicBezTo>
                      <a:pt x="8" y="122"/>
                      <a:pt x="11" y="131"/>
                      <a:pt x="15" y="139"/>
                    </a:cubicBezTo>
                    <a:cubicBezTo>
                      <a:pt x="27" y="162"/>
                      <a:pt x="50" y="182"/>
                      <a:pt x="84" y="191"/>
                    </a:cubicBezTo>
                    <a:cubicBezTo>
                      <a:pt x="93" y="193"/>
                      <a:pt x="101" y="194"/>
                      <a:pt x="110" y="194"/>
                    </a:cubicBezTo>
                    <a:cubicBezTo>
                      <a:pt x="137" y="194"/>
                      <a:pt x="160" y="183"/>
                      <a:pt x="174" y="171"/>
                    </a:cubicBezTo>
                    <a:cubicBezTo>
                      <a:pt x="184" y="162"/>
                      <a:pt x="193" y="152"/>
                      <a:pt x="199" y="143"/>
                    </a:cubicBezTo>
                    <a:cubicBezTo>
                      <a:pt x="202" y="138"/>
                      <a:pt x="205" y="134"/>
                      <a:pt x="207" y="129"/>
                    </a:cubicBezTo>
                    <a:cubicBezTo>
                      <a:pt x="220" y="106"/>
                      <a:pt x="224" y="81"/>
                      <a:pt x="224" y="61"/>
                    </a:cubicBezTo>
                    <a:cubicBezTo>
                      <a:pt x="224" y="55"/>
                      <a:pt x="223" y="50"/>
                      <a:pt x="223" y="45"/>
                    </a:cubicBezTo>
                    <a:cubicBezTo>
                      <a:pt x="222" y="38"/>
                      <a:pt x="221" y="32"/>
                      <a:pt x="220" y="27"/>
                    </a:cubicBezTo>
                    <a:cubicBezTo>
                      <a:pt x="218" y="18"/>
                      <a:pt x="215" y="11"/>
                      <a:pt x="213" y="8"/>
                    </a:cubicBezTo>
                    <a:cubicBezTo>
                      <a:pt x="213" y="8"/>
                      <a:pt x="212" y="8"/>
                      <a:pt x="212" y="8"/>
                    </a:cubicBezTo>
                    <a:cubicBezTo>
                      <a:pt x="212" y="7"/>
                      <a:pt x="211" y="7"/>
                      <a:pt x="210" y="7"/>
                    </a:cubicBezTo>
                    <a:cubicBezTo>
                      <a:pt x="209" y="7"/>
                      <a:pt x="208" y="7"/>
                      <a:pt x="208" y="9"/>
                    </a:cubicBezTo>
                    <a:cubicBezTo>
                      <a:pt x="208" y="9"/>
                      <a:pt x="208" y="9"/>
                      <a:pt x="208" y="9"/>
                    </a:cubicBezTo>
                    <a:cubicBezTo>
                      <a:pt x="207" y="9"/>
                      <a:pt x="207" y="9"/>
                      <a:pt x="207" y="9"/>
                    </a:cubicBezTo>
                    <a:cubicBezTo>
                      <a:pt x="207" y="9"/>
                      <a:pt x="206" y="9"/>
                      <a:pt x="206" y="9"/>
                    </a:cubicBezTo>
                    <a:cubicBezTo>
                      <a:pt x="205" y="9"/>
                      <a:pt x="205" y="9"/>
                      <a:pt x="204" y="9"/>
                    </a:cubicBezTo>
                    <a:cubicBezTo>
                      <a:pt x="198" y="9"/>
                      <a:pt x="194" y="15"/>
                      <a:pt x="192" y="22"/>
                    </a:cubicBezTo>
                    <a:cubicBezTo>
                      <a:pt x="191" y="25"/>
                      <a:pt x="191" y="28"/>
                      <a:pt x="191" y="31"/>
                    </a:cubicBezTo>
                    <a:cubicBezTo>
                      <a:pt x="192" y="38"/>
                      <a:pt x="197" y="47"/>
                      <a:pt x="204" y="52"/>
                    </a:cubicBezTo>
                    <a:cubicBezTo>
                      <a:pt x="199" y="54"/>
                      <a:pt x="195" y="58"/>
                      <a:pt x="193" y="64"/>
                    </a:cubicBezTo>
                    <a:cubicBezTo>
                      <a:pt x="192" y="68"/>
                      <a:pt x="190" y="74"/>
                      <a:pt x="191" y="78"/>
                    </a:cubicBezTo>
                    <a:cubicBezTo>
                      <a:pt x="192" y="80"/>
                      <a:pt x="193" y="81"/>
                      <a:pt x="194" y="83"/>
                    </a:cubicBezTo>
                    <a:cubicBezTo>
                      <a:pt x="191" y="82"/>
                      <a:pt x="188" y="82"/>
                      <a:pt x="185" y="82"/>
                    </a:cubicBezTo>
                    <a:cubicBezTo>
                      <a:pt x="183" y="82"/>
                      <a:pt x="181" y="82"/>
                      <a:pt x="179" y="82"/>
                    </a:cubicBezTo>
                    <a:cubicBezTo>
                      <a:pt x="176" y="83"/>
                      <a:pt x="168" y="91"/>
                      <a:pt x="167" y="94"/>
                    </a:cubicBezTo>
                    <a:cubicBezTo>
                      <a:pt x="166" y="99"/>
                      <a:pt x="165" y="105"/>
                      <a:pt x="165" y="110"/>
                    </a:cubicBezTo>
                    <a:cubicBezTo>
                      <a:pt x="162" y="109"/>
                      <a:pt x="159" y="109"/>
                      <a:pt x="156" y="109"/>
                    </a:cubicBezTo>
                    <a:cubicBezTo>
                      <a:pt x="155" y="109"/>
                      <a:pt x="155" y="109"/>
                      <a:pt x="154" y="109"/>
                    </a:cubicBezTo>
                    <a:cubicBezTo>
                      <a:pt x="144" y="110"/>
                      <a:pt x="138" y="122"/>
                      <a:pt x="135" y="133"/>
                    </a:cubicBezTo>
                    <a:cubicBezTo>
                      <a:pt x="133" y="130"/>
                      <a:pt x="132" y="124"/>
                      <a:pt x="130" y="122"/>
                    </a:cubicBezTo>
                    <a:cubicBezTo>
                      <a:pt x="127" y="117"/>
                      <a:pt x="119" y="116"/>
                      <a:pt x="114" y="116"/>
                    </a:cubicBezTo>
                    <a:cubicBezTo>
                      <a:pt x="114" y="116"/>
                      <a:pt x="114" y="116"/>
                      <a:pt x="114" y="116"/>
                    </a:cubicBezTo>
                    <a:cubicBezTo>
                      <a:pt x="107" y="116"/>
                      <a:pt x="102" y="123"/>
                      <a:pt x="98" y="131"/>
                    </a:cubicBezTo>
                    <a:cubicBezTo>
                      <a:pt x="96" y="125"/>
                      <a:pt x="93" y="120"/>
                      <a:pt x="87" y="117"/>
                    </a:cubicBezTo>
                    <a:cubicBezTo>
                      <a:pt x="85" y="116"/>
                      <a:pt x="83" y="115"/>
                      <a:pt x="81" y="115"/>
                    </a:cubicBezTo>
                    <a:cubicBezTo>
                      <a:pt x="76" y="115"/>
                      <a:pt x="71" y="118"/>
                      <a:pt x="67" y="120"/>
                    </a:cubicBezTo>
                    <a:cubicBezTo>
                      <a:pt x="68" y="114"/>
                      <a:pt x="67" y="106"/>
                      <a:pt x="65" y="103"/>
                    </a:cubicBezTo>
                    <a:cubicBezTo>
                      <a:pt x="62" y="96"/>
                      <a:pt x="55" y="93"/>
                      <a:pt x="47" y="93"/>
                    </a:cubicBezTo>
                    <a:cubicBezTo>
                      <a:pt x="46" y="93"/>
                      <a:pt x="45" y="93"/>
                      <a:pt x="44" y="93"/>
                    </a:cubicBezTo>
                    <a:cubicBezTo>
                      <a:pt x="47" y="88"/>
                      <a:pt x="47" y="81"/>
                      <a:pt x="46" y="74"/>
                    </a:cubicBezTo>
                    <a:cubicBezTo>
                      <a:pt x="45" y="67"/>
                      <a:pt x="41" y="63"/>
                      <a:pt x="36" y="61"/>
                    </a:cubicBezTo>
                    <a:cubicBezTo>
                      <a:pt x="39" y="58"/>
                      <a:pt x="40" y="55"/>
                      <a:pt x="41" y="50"/>
                    </a:cubicBezTo>
                    <a:cubicBezTo>
                      <a:pt x="41" y="42"/>
                      <a:pt x="40" y="36"/>
                      <a:pt x="36" y="32"/>
                    </a:cubicBezTo>
                    <a:cubicBezTo>
                      <a:pt x="40" y="31"/>
                      <a:pt x="43" y="28"/>
                      <a:pt x="44" y="20"/>
                    </a:cubicBezTo>
                    <a:cubicBezTo>
                      <a:pt x="44" y="17"/>
                      <a:pt x="44" y="14"/>
                      <a:pt x="44" y="12"/>
                    </a:cubicBezTo>
                    <a:cubicBezTo>
                      <a:pt x="40" y="8"/>
                      <a:pt x="36" y="4"/>
                      <a:pt x="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Freeform 904"/>
              <p:cNvSpPr>
                <a:spLocks noEditPoints="1"/>
              </p:cNvSpPr>
              <p:nvPr/>
            </p:nvSpPr>
            <p:spPr bwMode="auto">
              <a:xfrm>
                <a:off x="3655" y="3362"/>
                <a:ext cx="115" cy="110"/>
              </a:xfrm>
              <a:custGeom>
                <a:avLst/>
                <a:gdLst>
                  <a:gd name="T0" fmla="*/ 45 w 234"/>
                  <a:gd name="T1" fmla="*/ 173 h 222"/>
                  <a:gd name="T2" fmla="*/ 57 w 234"/>
                  <a:gd name="T3" fmla="*/ 181 h 222"/>
                  <a:gd name="T4" fmla="*/ 43 w 234"/>
                  <a:gd name="T5" fmla="*/ 166 h 222"/>
                  <a:gd name="T6" fmla="*/ 50 w 234"/>
                  <a:gd name="T7" fmla="*/ 153 h 222"/>
                  <a:gd name="T8" fmla="*/ 214 w 234"/>
                  <a:gd name="T9" fmla="*/ 128 h 222"/>
                  <a:gd name="T10" fmla="*/ 217 w 234"/>
                  <a:gd name="T11" fmla="*/ 100 h 222"/>
                  <a:gd name="T12" fmla="*/ 226 w 234"/>
                  <a:gd name="T13" fmla="*/ 130 h 222"/>
                  <a:gd name="T14" fmla="*/ 221 w 234"/>
                  <a:gd name="T15" fmla="*/ 133 h 222"/>
                  <a:gd name="T16" fmla="*/ 214 w 234"/>
                  <a:gd name="T17" fmla="*/ 128 h 222"/>
                  <a:gd name="T18" fmla="*/ 50 w 234"/>
                  <a:gd name="T19" fmla="*/ 96 h 222"/>
                  <a:gd name="T20" fmla="*/ 40 w 234"/>
                  <a:gd name="T21" fmla="*/ 128 h 222"/>
                  <a:gd name="T22" fmla="*/ 198 w 234"/>
                  <a:gd name="T23" fmla="*/ 86 h 222"/>
                  <a:gd name="T24" fmla="*/ 213 w 234"/>
                  <a:gd name="T25" fmla="*/ 93 h 222"/>
                  <a:gd name="T26" fmla="*/ 64 w 234"/>
                  <a:gd name="T27" fmla="*/ 91 h 222"/>
                  <a:gd name="T28" fmla="*/ 76 w 234"/>
                  <a:gd name="T29" fmla="*/ 69 h 222"/>
                  <a:gd name="T30" fmla="*/ 64 w 234"/>
                  <a:gd name="T31" fmla="*/ 91 h 222"/>
                  <a:gd name="T32" fmla="*/ 83 w 234"/>
                  <a:gd name="T33" fmla="*/ 65 h 222"/>
                  <a:gd name="T34" fmla="*/ 112 w 234"/>
                  <a:gd name="T35" fmla="*/ 54 h 222"/>
                  <a:gd name="T36" fmla="*/ 101 w 234"/>
                  <a:gd name="T37" fmla="*/ 73 h 222"/>
                  <a:gd name="T38" fmla="*/ 172 w 234"/>
                  <a:gd name="T39" fmla="*/ 75 h 222"/>
                  <a:gd name="T40" fmla="*/ 159 w 234"/>
                  <a:gd name="T41" fmla="*/ 56 h 222"/>
                  <a:gd name="T42" fmla="*/ 190 w 234"/>
                  <a:gd name="T43" fmla="*/ 68 h 222"/>
                  <a:gd name="T44" fmla="*/ 175 w 234"/>
                  <a:gd name="T45" fmla="*/ 75 h 222"/>
                  <a:gd name="T46" fmla="*/ 123 w 234"/>
                  <a:gd name="T47" fmla="*/ 51 h 222"/>
                  <a:gd name="T48" fmla="*/ 153 w 234"/>
                  <a:gd name="T49" fmla="*/ 52 h 222"/>
                  <a:gd name="T50" fmla="*/ 144 w 234"/>
                  <a:gd name="T51" fmla="*/ 62 h 222"/>
                  <a:gd name="T52" fmla="*/ 117 w 234"/>
                  <a:gd name="T53" fmla="*/ 0 h 222"/>
                  <a:gd name="T54" fmla="*/ 6 w 234"/>
                  <a:gd name="T55" fmla="*/ 130 h 222"/>
                  <a:gd name="T56" fmla="*/ 69 w 234"/>
                  <a:gd name="T57" fmla="*/ 215 h 222"/>
                  <a:gd name="T58" fmla="*/ 63 w 234"/>
                  <a:gd name="T59" fmla="*/ 200 h 222"/>
                  <a:gd name="T60" fmla="*/ 70 w 234"/>
                  <a:gd name="T61" fmla="*/ 212 h 222"/>
                  <a:gd name="T62" fmla="*/ 74 w 234"/>
                  <a:gd name="T63" fmla="*/ 200 h 222"/>
                  <a:gd name="T64" fmla="*/ 63 w 234"/>
                  <a:gd name="T65" fmla="*/ 192 h 222"/>
                  <a:gd name="T66" fmla="*/ 52 w 234"/>
                  <a:gd name="T67" fmla="*/ 166 h 222"/>
                  <a:gd name="T68" fmla="*/ 48 w 234"/>
                  <a:gd name="T69" fmla="*/ 133 h 222"/>
                  <a:gd name="T70" fmla="*/ 60 w 234"/>
                  <a:gd name="T71" fmla="*/ 97 h 222"/>
                  <a:gd name="T72" fmla="*/ 80 w 234"/>
                  <a:gd name="T73" fmla="*/ 91 h 222"/>
                  <a:gd name="T74" fmla="*/ 100 w 234"/>
                  <a:gd name="T75" fmla="*/ 82 h 222"/>
                  <a:gd name="T76" fmla="*/ 117 w 234"/>
                  <a:gd name="T77" fmla="*/ 68 h 222"/>
                  <a:gd name="T78" fmla="*/ 139 w 234"/>
                  <a:gd name="T79" fmla="*/ 70 h 222"/>
                  <a:gd name="T80" fmla="*/ 154 w 234"/>
                  <a:gd name="T81" fmla="*/ 63 h 222"/>
                  <a:gd name="T82" fmla="*/ 175 w 234"/>
                  <a:gd name="T83" fmla="*/ 83 h 222"/>
                  <a:gd name="T84" fmla="*/ 189 w 234"/>
                  <a:gd name="T85" fmla="*/ 76 h 222"/>
                  <a:gd name="T86" fmla="*/ 195 w 234"/>
                  <a:gd name="T87" fmla="*/ 93 h 222"/>
                  <a:gd name="T88" fmla="*/ 210 w 234"/>
                  <a:gd name="T89" fmla="*/ 100 h 222"/>
                  <a:gd name="T90" fmla="*/ 208 w 234"/>
                  <a:gd name="T91" fmla="*/ 131 h 222"/>
                  <a:gd name="T92" fmla="*/ 221 w 234"/>
                  <a:gd name="T93" fmla="*/ 140 h 222"/>
                  <a:gd name="T94" fmla="*/ 228 w 234"/>
                  <a:gd name="T95" fmla="*/ 138 h 222"/>
                  <a:gd name="T96" fmla="*/ 233 w 234"/>
                  <a:gd name="T97" fmla="*/ 136 h 222"/>
                  <a:gd name="T98" fmla="*/ 227 w 234"/>
                  <a:gd name="T99" fmla="*/ 89 h 222"/>
                  <a:gd name="T100" fmla="*/ 148 w 234"/>
                  <a:gd name="T101" fmla="*/ 6 h 222"/>
                  <a:gd name="T102" fmla="*/ 144 w 234"/>
                  <a:gd name="T103" fmla="*/ 6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4" h="222">
                    <a:moveTo>
                      <a:pt x="55" y="195"/>
                    </a:moveTo>
                    <a:cubicBezTo>
                      <a:pt x="51" y="189"/>
                      <a:pt x="47" y="181"/>
                      <a:pt x="45" y="173"/>
                    </a:cubicBezTo>
                    <a:cubicBezTo>
                      <a:pt x="46" y="172"/>
                      <a:pt x="47" y="172"/>
                      <a:pt x="48" y="172"/>
                    </a:cubicBezTo>
                    <a:cubicBezTo>
                      <a:pt x="52" y="172"/>
                      <a:pt x="55" y="177"/>
                      <a:pt x="57" y="181"/>
                    </a:cubicBezTo>
                    <a:cubicBezTo>
                      <a:pt x="59" y="186"/>
                      <a:pt x="57" y="191"/>
                      <a:pt x="55" y="195"/>
                    </a:cubicBezTo>
                    <a:moveTo>
                      <a:pt x="43" y="166"/>
                    </a:moveTo>
                    <a:cubicBezTo>
                      <a:pt x="40" y="156"/>
                      <a:pt x="39" y="146"/>
                      <a:pt x="39" y="135"/>
                    </a:cubicBezTo>
                    <a:cubicBezTo>
                      <a:pt x="47" y="138"/>
                      <a:pt x="49" y="143"/>
                      <a:pt x="50" y="153"/>
                    </a:cubicBezTo>
                    <a:cubicBezTo>
                      <a:pt x="51" y="159"/>
                      <a:pt x="47" y="163"/>
                      <a:pt x="43" y="166"/>
                    </a:cubicBezTo>
                    <a:moveTo>
                      <a:pt x="214" y="128"/>
                    </a:moveTo>
                    <a:cubicBezTo>
                      <a:pt x="211" y="124"/>
                      <a:pt x="209" y="120"/>
                      <a:pt x="211" y="114"/>
                    </a:cubicBezTo>
                    <a:cubicBezTo>
                      <a:pt x="213" y="109"/>
                      <a:pt x="214" y="104"/>
                      <a:pt x="217" y="100"/>
                    </a:cubicBezTo>
                    <a:cubicBezTo>
                      <a:pt x="221" y="108"/>
                      <a:pt x="224" y="116"/>
                      <a:pt x="225" y="123"/>
                    </a:cubicBezTo>
                    <a:cubicBezTo>
                      <a:pt x="226" y="126"/>
                      <a:pt x="226" y="128"/>
                      <a:pt x="226" y="130"/>
                    </a:cubicBezTo>
                    <a:cubicBezTo>
                      <a:pt x="226" y="130"/>
                      <a:pt x="225" y="131"/>
                      <a:pt x="224" y="132"/>
                    </a:cubicBezTo>
                    <a:cubicBezTo>
                      <a:pt x="223" y="132"/>
                      <a:pt x="222" y="133"/>
                      <a:pt x="221" y="133"/>
                    </a:cubicBezTo>
                    <a:cubicBezTo>
                      <a:pt x="219" y="133"/>
                      <a:pt x="218" y="132"/>
                      <a:pt x="217" y="130"/>
                    </a:cubicBezTo>
                    <a:cubicBezTo>
                      <a:pt x="216" y="130"/>
                      <a:pt x="215" y="129"/>
                      <a:pt x="214" y="128"/>
                    </a:cubicBezTo>
                    <a:moveTo>
                      <a:pt x="40" y="128"/>
                    </a:moveTo>
                    <a:cubicBezTo>
                      <a:pt x="41" y="117"/>
                      <a:pt x="44" y="106"/>
                      <a:pt x="50" y="96"/>
                    </a:cubicBezTo>
                    <a:cubicBezTo>
                      <a:pt x="55" y="98"/>
                      <a:pt x="58" y="113"/>
                      <a:pt x="57" y="115"/>
                    </a:cubicBezTo>
                    <a:cubicBezTo>
                      <a:pt x="55" y="122"/>
                      <a:pt x="47" y="128"/>
                      <a:pt x="40" y="128"/>
                    </a:cubicBezTo>
                    <a:moveTo>
                      <a:pt x="211" y="93"/>
                    </a:moveTo>
                    <a:cubicBezTo>
                      <a:pt x="206" y="93"/>
                      <a:pt x="202" y="92"/>
                      <a:pt x="198" y="86"/>
                    </a:cubicBezTo>
                    <a:cubicBezTo>
                      <a:pt x="195" y="81"/>
                      <a:pt x="196" y="78"/>
                      <a:pt x="197" y="73"/>
                    </a:cubicBezTo>
                    <a:cubicBezTo>
                      <a:pt x="203" y="79"/>
                      <a:pt x="209" y="86"/>
                      <a:pt x="213" y="93"/>
                    </a:cubicBezTo>
                    <a:cubicBezTo>
                      <a:pt x="212" y="93"/>
                      <a:pt x="212" y="93"/>
                      <a:pt x="211" y="93"/>
                    </a:cubicBezTo>
                    <a:moveTo>
                      <a:pt x="64" y="91"/>
                    </a:moveTo>
                    <a:cubicBezTo>
                      <a:pt x="61" y="91"/>
                      <a:pt x="57" y="90"/>
                      <a:pt x="54" y="90"/>
                    </a:cubicBezTo>
                    <a:cubicBezTo>
                      <a:pt x="60" y="82"/>
                      <a:pt x="67" y="75"/>
                      <a:pt x="76" y="69"/>
                    </a:cubicBezTo>
                    <a:cubicBezTo>
                      <a:pt x="78" y="74"/>
                      <a:pt x="79" y="80"/>
                      <a:pt x="76" y="86"/>
                    </a:cubicBezTo>
                    <a:cubicBezTo>
                      <a:pt x="74" y="90"/>
                      <a:pt x="69" y="91"/>
                      <a:pt x="64" y="91"/>
                    </a:cubicBezTo>
                    <a:moveTo>
                      <a:pt x="101" y="73"/>
                    </a:moveTo>
                    <a:cubicBezTo>
                      <a:pt x="95" y="73"/>
                      <a:pt x="88" y="69"/>
                      <a:pt x="83" y="65"/>
                    </a:cubicBezTo>
                    <a:cubicBezTo>
                      <a:pt x="85" y="64"/>
                      <a:pt x="87" y="63"/>
                      <a:pt x="89" y="62"/>
                    </a:cubicBezTo>
                    <a:cubicBezTo>
                      <a:pt x="97" y="58"/>
                      <a:pt x="105" y="55"/>
                      <a:pt x="112" y="54"/>
                    </a:cubicBezTo>
                    <a:cubicBezTo>
                      <a:pt x="112" y="56"/>
                      <a:pt x="112" y="58"/>
                      <a:pt x="112" y="60"/>
                    </a:cubicBezTo>
                    <a:cubicBezTo>
                      <a:pt x="111" y="70"/>
                      <a:pt x="107" y="73"/>
                      <a:pt x="101" y="73"/>
                    </a:cubicBezTo>
                    <a:moveTo>
                      <a:pt x="175" y="75"/>
                    </a:moveTo>
                    <a:cubicBezTo>
                      <a:pt x="174" y="75"/>
                      <a:pt x="173" y="75"/>
                      <a:pt x="172" y="75"/>
                    </a:cubicBezTo>
                    <a:cubicBezTo>
                      <a:pt x="171" y="74"/>
                      <a:pt x="169" y="73"/>
                      <a:pt x="168" y="73"/>
                    </a:cubicBezTo>
                    <a:cubicBezTo>
                      <a:pt x="163" y="72"/>
                      <a:pt x="159" y="63"/>
                      <a:pt x="159" y="56"/>
                    </a:cubicBezTo>
                    <a:cubicBezTo>
                      <a:pt x="159" y="55"/>
                      <a:pt x="159" y="54"/>
                      <a:pt x="160" y="53"/>
                    </a:cubicBezTo>
                    <a:cubicBezTo>
                      <a:pt x="171" y="56"/>
                      <a:pt x="181" y="61"/>
                      <a:pt x="190" y="68"/>
                    </a:cubicBezTo>
                    <a:cubicBezTo>
                      <a:pt x="188" y="68"/>
                      <a:pt x="187" y="70"/>
                      <a:pt x="185" y="71"/>
                    </a:cubicBezTo>
                    <a:cubicBezTo>
                      <a:pt x="182" y="74"/>
                      <a:pt x="179" y="75"/>
                      <a:pt x="175" y="75"/>
                    </a:cubicBezTo>
                    <a:moveTo>
                      <a:pt x="140" y="63"/>
                    </a:moveTo>
                    <a:cubicBezTo>
                      <a:pt x="134" y="63"/>
                      <a:pt x="128" y="57"/>
                      <a:pt x="123" y="51"/>
                    </a:cubicBezTo>
                    <a:cubicBezTo>
                      <a:pt x="128" y="51"/>
                      <a:pt x="133" y="50"/>
                      <a:pt x="138" y="50"/>
                    </a:cubicBezTo>
                    <a:cubicBezTo>
                      <a:pt x="143" y="50"/>
                      <a:pt x="148" y="51"/>
                      <a:pt x="153" y="52"/>
                    </a:cubicBezTo>
                    <a:cubicBezTo>
                      <a:pt x="153" y="52"/>
                      <a:pt x="152" y="53"/>
                      <a:pt x="152" y="54"/>
                    </a:cubicBezTo>
                    <a:cubicBezTo>
                      <a:pt x="150" y="58"/>
                      <a:pt x="146" y="60"/>
                      <a:pt x="144" y="62"/>
                    </a:cubicBezTo>
                    <a:cubicBezTo>
                      <a:pt x="143" y="63"/>
                      <a:pt x="141" y="63"/>
                      <a:pt x="140" y="63"/>
                    </a:cubicBezTo>
                    <a:moveTo>
                      <a:pt x="117" y="0"/>
                    </a:moveTo>
                    <a:cubicBezTo>
                      <a:pt x="97" y="1"/>
                      <a:pt x="72" y="8"/>
                      <a:pt x="50" y="25"/>
                    </a:cubicBezTo>
                    <a:cubicBezTo>
                      <a:pt x="13" y="56"/>
                      <a:pt x="0" y="98"/>
                      <a:pt x="6" y="130"/>
                    </a:cubicBezTo>
                    <a:cubicBezTo>
                      <a:pt x="18" y="197"/>
                      <a:pt x="58" y="217"/>
                      <a:pt x="68" y="222"/>
                    </a:cubicBezTo>
                    <a:cubicBezTo>
                      <a:pt x="68" y="220"/>
                      <a:pt x="69" y="217"/>
                      <a:pt x="69" y="215"/>
                    </a:cubicBezTo>
                    <a:cubicBezTo>
                      <a:pt x="66" y="211"/>
                      <a:pt x="62" y="207"/>
                      <a:pt x="59" y="202"/>
                    </a:cubicBezTo>
                    <a:cubicBezTo>
                      <a:pt x="60" y="201"/>
                      <a:pt x="62" y="200"/>
                      <a:pt x="63" y="200"/>
                    </a:cubicBezTo>
                    <a:cubicBezTo>
                      <a:pt x="65" y="200"/>
                      <a:pt x="67" y="201"/>
                      <a:pt x="68" y="204"/>
                    </a:cubicBezTo>
                    <a:cubicBezTo>
                      <a:pt x="69" y="205"/>
                      <a:pt x="70" y="209"/>
                      <a:pt x="70" y="212"/>
                    </a:cubicBezTo>
                    <a:cubicBezTo>
                      <a:pt x="72" y="208"/>
                      <a:pt x="73" y="205"/>
                      <a:pt x="74" y="201"/>
                    </a:cubicBezTo>
                    <a:cubicBezTo>
                      <a:pt x="74" y="201"/>
                      <a:pt x="74" y="200"/>
                      <a:pt x="74" y="200"/>
                    </a:cubicBezTo>
                    <a:cubicBezTo>
                      <a:pt x="70" y="194"/>
                      <a:pt x="68" y="192"/>
                      <a:pt x="65" y="192"/>
                    </a:cubicBezTo>
                    <a:cubicBezTo>
                      <a:pt x="64" y="192"/>
                      <a:pt x="63" y="192"/>
                      <a:pt x="63" y="192"/>
                    </a:cubicBezTo>
                    <a:cubicBezTo>
                      <a:pt x="64" y="186"/>
                      <a:pt x="64" y="180"/>
                      <a:pt x="60" y="174"/>
                    </a:cubicBezTo>
                    <a:cubicBezTo>
                      <a:pt x="58" y="169"/>
                      <a:pt x="55" y="167"/>
                      <a:pt x="52" y="166"/>
                    </a:cubicBezTo>
                    <a:cubicBezTo>
                      <a:pt x="56" y="162"/>
                      <a:pt x="58" y="156"/>
                      <a:pt x="57" y="149"/>
                    </a:cubicBezTo>
                    <a:cubicBezTo>
                      <a:pt x="55" y="142"/>
                      <a:pt x="53" y="136"/>
                      <a:pt x="48" y="133"/>
                    </a:cubicBezTo>
                    <a:cubicBezTo>
                      <a:pt x="56" y="130"/>
                      <a:pt x="64" y="123"/>
                      <a:pt x="64" y="114"/>
                    </a:cubicBezTo>
                    <a:cubicBezTo>
                      <a:pt x="64" y="110"/>
                      <a:pt x="63" y="103"/>
                      <a:pt x="60" y="97"/>
                    </a:cubicBezTo>
                    <a:cubicBezTo>
                      <a:pt x="61" y="98"/>
                      <a:pt x="63" y="98"/>
                      <a:pt x="64" y="98"/>
                    </a:cubicBezTo>
                    <a:cubicBezTo>
                      <a:pt x="70" y="98"/>
                      <a:pt x="76" y="96"/>
                      <a:pt x="80" y="91"/>
                    </a:cubicBezTo>
                    <a:cubicBezTo>
                      <a:pt x="84" y="86"/>
                      <a:pt x="85" y="80"/>
                      <a:pt x="84" y="74"/>
                    </a:cubicBezTo>
                    <a:cubicBezTo>
                      <a:pt x="89" y="78"/>
                      <a:pt x="95" y="82"/>
                      <a:pt x="100" y="82"/>
                    </a:cubicBezTo>
                    <a:cubicBezTo>
                      <a:pt x="102" y="82"/>
                      <a:pt x="103" y="81"/>
                      <a:pt x="104" y="81"/>
                    </a:cubicBezTo>
                    <a:cubicBezTo>
                      <a:pt x="109" y="78"/>
                      <a:pt x="116" y="74"/>
                      <a:pt x="117" y="68"/>
                    </a:cubicBezTo>
                    <a:cubicBezTo>
                      <a:pt x="118" y="65"/>
                      <a:pt x="117" y="59"/>
                      <a:pt x="118" y="55"/>
                    </a:cubicBezTo>
                    <a:cubicBezTo>
                      <a:pt x="123" y="62"/>
                      <a:pt x="131" y="70"/>
                      <a:pt x="139" y="70"/>
                    </a:cubicBezTo>
                    <a:cubicBezTo>
                      <a:pt x="141" y="70"/>
                      <a:pt x="143" y="70"/>
                      <a:pt x="144" y="69"/>
                    </a:cubicBezTo>
                    <a:cubicBezTo>
                      <a:pt x="147" y="68"/>
                      <a:pt x="151" y="66"/>
                      <a:pt x="154" y="63"/>
                    </a:cubicBezTo>
                    <a:cubicBezTo>
                      <a:pt x="155" y="68"/>
                      <a:pt x="158" y="73"/>
                      <a:pt x="161" y="77"/>
                    </a:cubicBezTo>
                    <a:cubicBezTo>
                      <a:pt x="163" y="80"/>
                      <a:pt x="171" y="83"/>
                      <a:pt x="175" y="83"/>
                    </a:cubicBezTo>
                    <a:cubicBezTo>
                      <a:pt x="176" y="83"/>
                      <a:pt x="176" y="83"/>
                      <a:pt x="176" y="83"/>
                    </a:cubicBezTo>
                    <a:cubicBezTo>
                      <a:pt x="181" y="82"/>
                      <a:pt x="185" y="79"/>
                      <a:pt x="189" y="76"/>
                    </a:cubicBezTo>
                    <a:cubicBezTo>
                      <a:pt x="189" y="77"/>
                      <a:pt x="188" y="79"/>
                      <a:pt x="189" y="81"/>
                    </a:cubicBezTo>
                    <a:cubicBezTo>
                      <a:pt x="189" y="85"/>
                      <a:pt x="193" y="90"/>
                      <a:pt x="195" y="93"/>
                    </a:cubicBezTo>
                    <a:cubicBezTo>
                      <a:pt x="199" y="98"/>
                      <a:pt x="204" y="100"/>
                      <a:pt x="209" y="100"/>
                    </a:cubicBezTo>
                    <a:cubicBezTo>
                      <a:pt x="209" y="100"/>
                      <a:pt x="210" y="100"/>
                      <a:pt x="210" y="100"/>
                    </a:cubicBezTo>
                    <a:cubicBezTo>
                      <a:pt x="205" y="107"/>
                      <a:pt x="203" y="117"/>
                      <a:pt x="205" y="125"/>
                    </a:cubicBezTo>
                    <a:cubicBezTo>
                      <a:pt x="206" y="127"/>
                      <a:pt x="207" y="129"/>
                      <a:pt x="208" y="131"/>
                    </a:cubicBezTo>
                    <a:cubicBezTo>
                      <a:pt x="211" y="136"/>
                      <a:pt x="215" y="139"/>
                      <a:pt x="219" y="139"/>
                    </a:cubicBezTo>
                    <a:cubicBezTo>
                      <a:pt x="220" y="140"/>
                      <a:pt x="221" y="140"/>
                      <a:pt x="221" y="140"/>
                    </a:cubicBezTo>
                    <a:cubicBezTo>
                      <a:pt x="223" y="140"/>
                      <a:pt x="224" y="139"/>
                      <a:pt x="225" y="139"/>
                    </a:cubicBezTo>
                    <a:cubicBezTo>
                      <a:pt x="226" y="139"/>
                      <a:pt x="227" y="138"/>
                      <a:pt x="228" y="138"/>
                    </a:cubicBezTo>
                    <a:cubicBezTo>
                      <a:pt x="229" y="138"/>
                      <a:pt x="229" y="139"/>
                      <a:pt x="230" y="139"/>
                    </a:cubicBezTo>
                    <a:cubicBezTo>
                      <a:pt x="231" y="139"/>
                      <a:pt x="232" y="138"/>
                      <a:pt x="233" y="136"/>
                    </a:cubicBezTo>
                    <a:cubicBezTo>
                      <a:pt x="234" y="133"/>
                      <a:pt x="234" y="127"/>
                      <a:pt x="233" y="121"/>
                    </a:cubicBezTo>
                    <a:cubicBezTo>
                      <a:pt x="233" y="112"/>
                      <a:pt x="231" y="101"/>
                      <a:pt x="227" y="89"/>
                    </a:cubicBezTo>
                    <a:cubicBezTo>
                      <a:pt x="220" y="80"/>
                      <a:pt x="215" y="69"/>
                      <a:pt x="212" y="57"/>
                    </a:cubicBezTo>
                    <a:cubicBezTo>
                      <a:pt x="199" y="36"/>
                      <a:pt x="179" y="17"/>
                      <a:pt x="148" y="6"/>
                    </a:cubicBezTo>
                    <a:cubicBezTo>
                      <a:pt x="147" y="6"/>
                      <a:pt x="146" y="6"/>
                      <a:pt x="145" y="6"/>
                    </a:cubicBezTo>
                    <a:cubicBezTo>
                      <a:pt x="144" y="6"/>
                      <a:pt x="144" y="6"/>
                      <a:pt x="144" y="6"/>
                    </a:cubicBezTo>
                    <a:cubicBezTo>
                      <a:pt x="134" y="6"/>
                      <a:pt x="125" y="4"/>
                      <a:pt x="1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905"/>
              <p:cNvSpPr>
                <a:spLocks noEditPoints="1"/>
              </p:cNvSpPr>
              <p:nvPr/>
            </p:nvSpPr>
            <p:spPr bwMode="auto">
              <a:xfrm>
                <a:off x="3686" y="3432"/>
                <a:ext cx="103" cy="113"/>
              </a:xfrm>
              <a:custGeom>
                <a:avLst/>
                <a:gdLst>
                  <a:gd name="T0" fmla="*/ 88 w 208"/>
                  <a:gd name="T1" fmla="*/ 207 h 227"/>
                  <a:gd name="T2" fmla="*/ 69 w 208"/>
                  <a:gd name="T3" fmla="*/ 204 h 227"/>
                  <a:gd name="T4" fmla="*/ 38 w 208"/>
                  <a:gd name="T5" fmla="*/ 183 h 227"/>
                  <a:gd name="T6" fmla="*/ 20 w 208"/>
                  <a:gd name="T7" fmla="*/ 147 h 227"/>
                  <a:gd name="T8" fmla="*/ 20 w 208"/>
                  <a:gd name="T9" fmla="*/ 146 h 227"/>
                  <a:gd name="T10" fmla="*/ 36 w 208"/>
                  <a:gd name="T11" fmla="*/ 55 h 227"/>
                  <a:gd name="T12" fmla="*/ 102 w 208"/>
                  <a:gd name="T13" fmla="*/ 33 h 227"/>
                  <a:gd name="T14" fmla="*/ 177 w 208"/>
                  <a:gd name="T15" fmla="*/ 125 h 227"/>
                  <a:gd name="T16" fmla="*/ 88 w 208"/>
                  <a:gd name="T17" fmla="*/ 207 h 227"/>
                  <a:gd name="T18" fmla="*/ 106 w 208"/>
                  <a:gd name="T19" fmla="*/ 0 h 227"/>
                  <a:gd name="T20" fmla="*/ 79 w 208"/>
                  <a:gd name="T21" fmla="*/ 4 h 227"/>
                  <a:gd name="T22" fmla="*/ 13 w 208"/>
                  <a:gd name="T23" fmla="*/ 55 h 227"/>
                  <a:gd name="T24" fmla="*/ 11 w 208"/>
                  <a:gd name="T25" fmla="*/ 59 h 227"/>
                  <a:gd name="T26" fmla="*/ 7 w 208"/>
                  <a:gd name="T27" fmla="*/ 70 h 227"/>
                  <a:gd name="T28" fmla="*/ 6 w 208"/>
                  <a:gd name="T29" fmla="*/ 73 h 227"/>
                  <a:gd name="T30" fmla="*/ 5 w 208"/>
                  <a:gd name="T31" fmla="*/ 80 h 227"/>
                  <a:gd name="T32" fmla="*/ 1 w 208"/>
                  <a:gd name="T33" fmla="*/ 104 h 227"/>
                  <a:gd name="T34" fmla="*/ 22 w 208"/>
                  <a:gd name="T35" fmla="*/ 187 h 227"/>
                  <a:gd name="T36" fmla="*/ 25 w 208"/>
                  <a:gd name="T37" fmla="*/ 191 h 227"/>
                  <a:gd name="T38" fmla="*/ 36 w 208"/>
                  <a:gd name="T39" fmla="*/ 203 h 227"/>
                  <a:gd name="T40" fmla="*/ 55 w 208"/>
                  <a:gd name="T41" fmla="*/ 217 h 227"/>
                  <a:gd name="T42" fmla="*/ 92 w 208"/>
                  <a:gd name="T43" fmla="*/ 227 h 227"/>
                  <a:gd name="T44" fmla="*/ 127 w 208"/>
                  <a:gd name="T45" fmla="*/ 221 h 227"/>
                  <a:gd name="T46" fmla="*/ 162 w 208"/>
                  <a:gd name="T47" fmla="*/ 201 h 227"/>
                  <a:gd name="T48" fmla="*/ 178 w 208"/>
                  <a:gd name="T49" fmla="*/ 187 h 227"/>
                  <a:gd name="T50" fmla="*/ 206 w 208"/>
                  <a:gd name="T51" fmla="*/ 119 h 227"/>
                  <a:gd name="T52" fmla="*/ 159 w 208"/>
                  <a:gd name="T53" fmla="*/ 17 h 227"/>
                  <a:gd name="T54" fmla="*/ 153 w 208"/>
                  <a:gd name="T55" fmla="*/ 14 h 227"/>
                  <a:gd name="T56" fmla="*/ 149 w 208"/>
                  <a:gd name="T57" fmla="*/ 11 h 227"/>
                  <a:gd name="T58" fmla="*/ 136 w 208"/>
                  <a:gd name="T59" fmla="*/ 5 h 227"/>
                  <a:gd name="T60" fmla="*/ 126 w 208"/>
                  <a:gd name="T61" fmla="*/ 2 h 227"/>
                  <a:gd name="T62" fmla="*/ 106 w 208"/>
                  <a:gd name="T63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08" h="227">
                    <a:moveTo>
                      <a:pt x="88" y="207"/>
                    </a:moveTo>
                    <a:cubicBezTo>
                      <a:pt x="81" y="207"/>
                      <a:pt x="75" y="206"/>
                      <a:pt x="69" y="204"/>
                    </a:cubicBezTo>
                    <a:cubicBezTo>
                      <a:pt x="59" y="199"/>
                      <a:pt x="46" y="191"/>
                      <a:pt x="38" y="183"/>
                    </a:cubicBezTo>
                    <a:cubicBezTo>
                      <a:pt x="29" y="173"/>
                      <a:pt x="24" y="160"/>
                      <a:pt x="20" y="147"/>
                    </a:cubicBezTo>
                    <a:cubicBezTo>
                      <a:pt x="20" y="147"/>
                      <a:pt x="20" y="146"/>
                      <a:pt x="20" y="146"/>
                    </a:cubicBezTo>
                    <a:cubicBezTo>
                      <a:pt x="18" y="137"/>
                      <a:pt x="6" y="88"/>
                      <a:pt x="36" y="55"/>
                    </a:cubicBezTo>
                    <a:cubicBezTo>
                      <a:pt x="46" y="45"/>
                      <a:pt x="74" y="33"/>
                      <a:pt x="102" y="33"/>
                    </a:cubicBezTo>
                    <a:cubicBezTo>
                      <a:pt x="139" y="33"/>
                      <a:pt x="177" y="54"/>
                      <a:pt x="177" y="125"/>
                    </a:cubicBezTo>
                    <a:cubicBezTo>
                      <a:pt x="176" y="176"/>
                      <a:pt x="125" y="207"/>
                      <a:pt x="88" y="207"/>
                    </a:cubicBezTo>
                    <a:moveTo>
                      <a:pt x="106" y="0"/>
                    </a:moveTo>
                    <a:cubicBezTo>
                      <a:pt x="97" y="0"/>
                      <a:pt x="87" y="1"/>
                      <a:pt x="79" y="4"/>
                    </a:cubicBezTo>
                    <a:cubicBezTo>
                      <a:pt x="43" y="15"/>
                      <a:pt x="19" y="43"/>
                      <a:pt x="13" y="55"/>
                    </a:cubicBezTo>
                    <a:cubicBezTo>
                      <a:pt x="13" y="56"/>
                      <a:pt x="12" y="58"/>
                      <a:pt x="11" y="59"/>
                    </a:cubicBezTo>
                    <a:cubicBezTo>
                      <a:pt x="10" y="63"/>
                      <a:pt x="9" y="66"/>
                      <a:pt x="7" y="70"/>
                    </a:cubicBezTo>
                    <a:cubicBezTo>
                      <a:pt x="7" y="71"/>
                      <a:pt x="7" y="72"/>
                      <a:pt x="6" y="73"/>
                    </a:cubicBezTo>
                    <a:cubicBezTo>
                      <a:pt x="6" y="75"/>
                      <a:pt x="5" y="78"/>
                      <a:pt x="5" y="80"/>
                    </a:cubicBezTo>
                    <a:cubicBezTo>
                      <a:pt x="3" y="86"/>
                      <a:pt x="2" y="94"/>
                      <a:pt x="1" y="104"/>
                    </a:cubicBezTo>
                    <a:cubicBezTo>
                      <a:pt x="0" y="127"/>
                      <a:pt x="1" y="154"/>
                      <a:pt x="22" y="187"/>
                    </a:cubicBezTo>
                    <a:cubicBezTo>
                      <a:pt x="23" y="188"/>
                      <a:pt x="24" y="190"/>
                      <a:pt x="25" y="191"/>
                    </a:cubicBezTo>
                    <a:cubicBezTo>
                      <a:pt x="28" y="195"/>
                      <a:pt x="32" y="199"/>
                      <a:pt x="36" y="203"/>
                    </a:cubicBezTo>
                    <a:cubicBezTo>
                      <a:pt x="42" y="208"/>
                      <a:pt x="49" y="213"/>
                      <a:pt x="55" y="217"/>
                    </a:cubicBezTo>
                    <a:cubicBezTo>
                      <a:pt x="66" y="224"/>
                      <a:pt x="79" y="227"/>
                      <a:pt x="92" y="227"/>
                    </a:cubicBezTo>
                    <a:cubicBezTo>
                      <a:pt x="104" y="227"/>
                      <a:pt x="116" y="225"/>
                      <a:pt x="127" y="221"/>
                    </a:cubicBezTo>
                    <a:cubicBezTo>
                      <a:pt x="136" y="217"/>
                      <a:pt x="149" y="211"/>
                      <a:pt x="162" y="201"/>
                    </a:cubicBezTo>
                    <a:cubicBezTo>
                      <a:pt x="167" y="197"/>
                      <a:pt x="173" y="192"/>
                      <a:pt x="178" y="187"/>
                    </a:cubicBezTo>
                    <a:cubicBezTo>
                      <a:pt x="192" y="171"/>
                      <a:pt x="204" y="149"/>
                      <a:pt x="206" y="119"/>
                    </a:cubicBezTo>
                    <a:cubicBezTo>
                      <a:pt x="208" y="94"/>
                      <a:pt x="198" y="45"/>
                      <a:pt x="159" y="17"/>
                    </a:cubicBezTo>
                    <a:cubicBezTo>
                      <a:pt x="157" y="16"/>
                      <a:pt x="155" y="15"/>
                      <a:pt x="153" y="14"/>
                    </a:cubicBezTo>
                    <a:cubicBezTo>
                      <a:pt x="152" y="13"/>
                      <a:pt x="150" y="12"/>
                      <a:pt x="149" y="11"/>
                    </a:cubicBezTo>
                    <a:cubicBezTo>
                      <a:pt x="145" y="9"/>
                      <a:pt x="140" y="7"/>
                      <a:pt x="136" y="5"/>
                    </a:cubicBezTo>
                    <a:cubicBezTo>
                      <a:pt x="133" y="4"/>
                      <a:pt x="130" y="3"/>
                      <a:pt x="126" y="2"/>
                    </a:cubicBezTo>
                    <a:cubicBezTo>
                      <a:pt x="120" y="1"/>
                      <a:pt x="113" y="0"/>
                      <a:pt x="10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906"/>
              <p:cNvSpPr>
                <a:spLocks noEditPoints="1"/>
              </p:cNvSpPr>
              <p:nvPr/>
            </p:nvSpPr>
            <p:spPr bwMode="auto">
              <a:xfrm>
                <a:off x="2553" y="3936"/>
                <a:ext cx="102" cy="107"/>
              </a:xfrm>
              <a:custGeom>
                <a:avLst/>
                <a:gdLst>
                  <a:gd name="T0" fmla="*/ 22 w 208"/>
                  <a:gd name="T1" fmla="*/ 201 h 217"/>
                  <a:gd name="T2" fmla="*/ 36 w 208"/>
                  <a:gd name="T3" fmla="*/ 207 h 217"/>
                  <a:gd name="T4" fmla="*/ 18 w 208"/>
                  <a:gd name="T5" fmla="*/ 183 h 217"/>
                  <a:gd name="T6" fmla="*/ 18 w 208"/>
                  <a:gd name="T7" fmla="*/ 195 h 217"/>
                  <a:gd name="T8" fmla="*/ 20 w 208"/>
                  <a:gd name="T9" fmla="*/ 185 h 217"/>
                  <a:gd name="T10" fmla="*/ 194 w 208"/>
                  <a:gd name="T11" fmla="*/ 118 h 217"/>
                  <a:gd name="T12" fmla="*/ 194 w 208"/>
                  <a:gd name="T13" fmla="*/ 118 h 217"/>
                  <a:gd name="T14" fmla="*/ 208 w 208"/>
                  <a:gd name="T15" fmla="*/ 113 h 217"/>
                  <a:gd name="T16" fmla="*/ 200 w 208"/>
                  <a:gd name="T17" fmla="*/ 118 h 217"/>
                  <a:gd name="T18" fmla="*/ 208 w 208"/>
                  <a:gd name="T19" fmla="*/ 125 h 217"/>
                  <a:gd name="T20" fmla="*/ 23 w 208"/>
                  <a:gd name="T21" fmla="*/ 175 h 217"/>
                  <a:gd name="T22" fmla="*/ 29 w 208"/>
                  <a:gd name="T23" fmla="*/ 159 h 217"/>
                  <a:gd name="T24" fmla="*/ 198 w 208"/>
                  <a:gd name="T25" fmla="*/ 147 h 217"/>
                  <a:gd name="T26" fmla="*/ 196 w 208"/>
                  <a:gd name="T27" fmla="*/ 129 h 217"/>
                  <a:gd name="T28" fmla="*/ 22 w 208"/>
                  <a:gd name="T29" fmla="*/ 140 h 217"/>
                  <a:gd name="T30" fmla="*/ 35 w 208"/>
                  <a:gd name="T31" fmla="*/ 107 h 217"/>
                  <a:gd name="T32" fmla="*/ 38 w 208"/>
                  <a:gd name="T33" fmla="*/ 130 h 217"/>
                  <a:gd name="T34" fmla="*/ 22 w 208"/>
                  <a:gd name="T35" fmla="*/ 140 h 217"/>
                  <a:gd name="T36" fmla="*/ 38 w 208"/>
                  <a:gd name="T37" fmla="*/ 101 h 217"/>
                  <a:gd name="T38" fmla="*/ 55 w 208"/>
                  <a:gd name="T39" fmla="*/ 77 h 217"/>
                  <a:gd name="T40" fmla="*/ 40 w 208"/>
                  <a:gd name="T41" fmla="*/ 101 h 217"/>
                  <a:gd name="T42" fmla="*/ 170 w 208"/>
                  <a:gd name="T43" fmla="*/ 89 h 217"/>
                  <a:gd name="T44" fmla="*/ 183 w 208"/>
                  <a:gd name="T45" fmla="*/ 92 h 217"/>
                  <a:gd name="T46" fmla="*/ 77 w 208"/>
                  <a:gd name="T47" fmla="*/ 78 h 217"/>
                  <a:gd name="T48" fmla="*/ 64 w 208"/>
                  <a:gd name="T49" fmla="*/ 70 h 217"/>
                  <a:gd name="T50" fmla="*/ 90 w 208"/>
                  <a:gd name="T51" fmla="*/ 54 h 217"/>
                  <a:gd name="T52" fmla="*/ 146 w 208"/>
                  <a:gd name="T53" fmla="*/ 70 h 217"/>
                  <a:gd name="T54" fmla="*/ 132 w 208"/>
                  <a:gd name="T55" fmla="*/ 50 h 217"/>
                  <a:gd name="T56" fmla="*/ 146 w 208"/>
                  <a:gd name="T57" fmla="*/ 70 h 217"/>
                  <a:gd name="T58" fmla="*/ 109 w 208"/>
                  <a:gd name="T59" fmla="*/ 63 h 217"/>
                  <a:gd name="T60" fmla="*/ 119 w 208"/>
                  <a:gd name="T61" fmla="*/ 48 h 217"/>
                  <a:gd name="T62" fmla="*/ 111 w 208"/>
                  <a:gd name="T63" fmla="*/ 63 h 217"/>
                  <a:gd name="T64" fmla="*/ 53 w 208"/>
                  <a:gd name="T65" fmla="*/ 14 h 217"/>
                  <a:gd name="T66" fmla="*/ 12 w 208"/>
                  <a:gd name="T67" fmla="*/ 57 h 217"/>
                  <a:gd name="T68" fmla="*/ 6 w 208"/>
                  <a:gd name="T69" fmla="*/ 126 h 217"/>
                  <a:gd name="T70" fmla="*/ 9 w 208"/>
                  <a:gd name="T71" fmla="*/ 178 h 217"/>
                  <a:gd name="T72" fmla="*/ 23 w 208"/>
                  <a:gd name="T73" fmla="*/ 176 h 217"/>
                  <a:gd name="T74" fmla="*/ 26 w 208"/>
                  <a:gd name="T75" fmla="*/ 183 h 217"/>
                  <a:gd name="T76" fmla="*/ 41 w 208"/>
                  <a:gd name="T77" fmla="*/ 189 h 217"/>
                  <a:gd name="T78" fmla="*/ 30 w 208"/>
                  <a:gd name="T79" fmla="*/ 177 h 217"/>
                  <a:gd name="T80" fmla="*/ 32 w 208"/>
                  <a:gd name="T81" fmla="*/ 148 h 217"/>
                  <a:gd name="T82" fmla="*/ 41 w 208"/>
                  <a:gd name="T83" fmla="*/ 139 h 217"/>
                  <a:gd name="T84" fmla="*/ 43 w 208"/>
                  <a:gd name="T85" fmla="*/ 108 h 217"/>
                  <a:gd name="T86" fmla="*/ 61 w 208"/>
                  <a:gd name="T87" fmla="*/ 75 h 217"/>
                  <a:gd name="T88" fmla="*/ 76 w 208"/>
                  <a:gd name="T89" fmla="*/ 85 h 217"/>
                  <a:gd name="T90" fmla="*/ 96 w 208"/>
                  <a:gd name="T91" fmla="*/ 61 h 217"/>
                  <a:gd name="T92" fmla="*/ 111 w 208"/>
                  <a:gd name="T93" fmla="*/ 70 h 217"/>
                  <a:gd name="T94" fmla="*/ 135 w 208"/>
                  <a:gd name="T95" fmla="*/ 74 h 217"/>
                  <a:gd name="T96" fmla="*/ 158 w 208"/>
                  <a:gd name="T97" fmla="*/ 74 h 217"/>
                  <a:gd name="T98" fmla="*/ 177 w 208"/>
                  <a:gd name="T99" fmla="*/ 99 h 217"/>
                  <a:gd name="T100" fmla="*/ 187 w 208"/>
                  <a:gd name="T101" fmla="*/ 125 h 217"/>
                  <a:gd name="T102" fmla="*/ 186 w 208"/>
                  <a:gd name="T103" fmla="*/ 141 h 217"/>
                  <a:gd name="T104" fmla="*/ 202 w 208"/>
                  <a:gd name="T105" fmla="*/ 153 h 217"/>
                  <a:gd name="T106" fmla="*/ 207 w 208"/>
                  <a:gd name="T107" fmla="*/ 132 h 217"/>
                  <a:gd name="T108" fmla="*/ 184 w 208"/>
                  <a:gd name="T109" fmla="*/ 113 h 217"/>
                  <a:gd name="T110" fmla="*/ 193 w 208"/>
                  <a:gd name="T111" fmla="*/ 114 h 217"/>
                  <a:gd name="T112" fmla="*/ 208 w 208"/>
                  <a:gd name="T113" fmla="*/ 104 h 217"/>
                  <a:gd name="T114" fmla="*/ 161 w 208"/>
                  <a:gd name="T115" fmla="*/ 16 h 217"/>
                  <a:gd name="T116" fmla="*/ 84 w 208"/>
                  <a:gd name="T117" fmla="*/ 3 h 217"/>
                  <a:gd name="T118" fmla="*/ 102 w 208"/>
                  <a:gd name="T119" fmla="*/ 0 h 217"/>
                  <a:gd name="T120" fmla="*/ 146 w 208"/>
                  <a:gd name="T121" fmla="*/ 8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08" h="217">
                    <a:moveTo>
                      <a:pt x="27" y="189"/>
                    </a:moveTo>
                    <a:cubicBezTo>
                      <a:pt x="27" y="193"/>
                      <a:pt x="25" y="198"/>
                      <a:pt x="22" y="201"/>
                    </a:cubicBezTo>
                    <a:cubicBezTo>
                      <a:pt x="27" y="208"/>
                      <a:pt x="31" y="214"/>
                      <a:pt x="35" y="217"/>
                    </a:cubicBezTo>
                    <a:cubicBezTo>
                      <a:pt x="35" y="214"/>
                      <a:pt x="36" y="210"/>
                      <a:pt x="36" y="207"/>
                    </a:cubicBezTo>
                    <a:cubicBezTo>
                      <a:pt x="33" y="202"/>
                      <a:pt x="30" y="196"/>
                      <a:pt x="27" y="189"/>
                    </a:cubicBezTo>
                    <a:moveTo>
                      <a:pt x="18" y="183"/>
                    </a:moveTo>
                    <a:cubicBezTo>
                      <a:pt x="16" y="184"/>
                      <a:pt x="14" y="185"/>
                      <a:pt x="13" y="185"/>
                    </a:cubicBezTo>
                    <a:cubicBezTo>
                      <a:pt x="14" y="189"/>
                      <a:pt x="16" y="192"/>
                      <a:pt x="18" y="195"/>
                    </a:cubicBezTo>
                    <a:cubicBezTo>
                      <a:pt x="19" y="194"/>
                      <a:pt x="19" y="193"/>
                      <a:pt x="20" y="193"/>
                    </a:cubicBezTo>
                    <a:cubicBezTo>
                      <a:pt x="22" y="191"/>
                      <a:pt x="22" y="188"/>
                      <a:pt x="20" y="185"/>
                    </a:cubicBezTo>
                    <a:cubicBezTo>
                      <a:pt x="19" y="185"/>
                      <a:pt x="19" y="184"/>
                      <a:pt x="18" y="183"/>
                    </a:cubicBezTo>
                    <a:moveTo>
                      <a:pt x="194" y="118"/>
                    </a:moveTo>
                    <a:cubicBezTo>
                      <a:pt x="194" y="118"/>
                      <a:pt x="194" y="118"/>
                      <a:pt x="194" y="119"/>
                    </a:cubicBezTo>
                    <a:cubicBezTo>
                      <a:pt x="194" y="118"/>
                      <a:pt x="194" y="118"/>
                      <a:pt x="194" y="118"/>
                    </a:cubicBezTo>
                    <a:cubicBezTo>
                      <a:pt x="194" y="118"/>
                      <a:pt x="194" y="118"/>
                      <a:pt x="194" y="118"/>
                    </a:cubicBezTo>
                    <a:moveTo>
                      <a:pt x="208" y="113"/>
                    </a:moveTo>
                    <a:cubicBezTo>
                      <a:pt x="206" y="114"/>
                      <a:pt x="203" y="115"/>
                      <a:pt x="201" y="116"/>
                    </a:cubicBezTo>
                    <a:cubicBezTo>
                      <a:pt x="201" y="117"/>
                      <a:pt x="201" y="118"/>
                      <a:pt x="200" y="118"/>
                    </a:cubicBezTo>
                    <a:cubicBezTo>
                      <a:pt x="201" y="122"/>
                      <a:pt x="202" y="124"/>
                      <a:pt x="205" y="124"/>
                    </a:cubicBezTo>
                    <a:cubicBezTo>
                      <a:pt x="206" y="124"/>
                      <a:pt x="207" y="125"/>
                      <a:pt x="208" y="125"/>
                    </a:cubicBezTo>
                    <a:cubicBezTo>
                      <a:pt x="208" y="121"/>
                      <a:pt x="208" y="117"/>
                      <a:pt x="208" y="113"/>
                    </a:cubicBezTo>
                    <a:moveTo>
                      <a:pt x="23" y="175"/>
                    </a:moveTo>
                    <a:cubicBezTo>
                      <a:pt x="21" y="167"/>
                      <a:pt x="21" y="158"/>
                      <a:pt x="21" y="149"/>
                    </a:cubicBezTo>
                    <a:cubicBezTo>
                      <a:pt x="25" y="151"/>
                      <a:pt x="28" y="152"/>
                      <a:pt x="29" y="159"/>
                    </a:cubicBezTo>
                    <a:cubicBezTo>
                      <a:pt x="30" y="166"/>
                      <a:pt x="27" y="170"/>
                      <a:pt x="23" y="175"/>
                    </a:cubicBezTo>
                    <a:moveTo>
                      <a:pt x="198" y="147"/>
                    </a:moveTo>
                    <a:cubicBezTo>
                      <a:pt x="195" y="146"/>
                      <a:pt x="192" y="140"/>
                      <a:pt x="191" y="138"/>
                    </a:cubicBezTo>
                    <a:cubicBezTo>
                      <a:pt x="190" y="133"/>
                      <a:pt x="193" y="130"/>
                      <a:pt x="196" y="129"/>
                    </a:cubicBezTo>
                    <a:cubicBezTo>
                      <a:pt x="198" y="135"/>
                      <a:pt x="198" y="141"/>
                      <a:pt x="198" y="147"/>
                    </a:cubicBezTo>
                    <a:moveTo>
                      <a:pt x="22" y="140"/>
                    </a:moveTo>
                    <a:cubicBezTo>
                      <a:pt x="23" y="128"/>
                      <a:pt x="27" y="117"/>
                      <a:pt x="32" y="106"/>
                    </a:cubicBezTo>
                    <a:cubicBezTo>
                      <a:pt x="33" y="107"/>
                      <a:pt x="34" y="107"/>
                      <a:pt x="35" y="107"/>
                    </a:cubicBezTo>
                    <a:cubicBezTo>
                      <a:pt x="39" y="112"/>
                      <a:pt x="42" y="122"/>
                      <a:pt x="40" y="126"/>
                    </a:cubicBezTo>
                    <a:cubicBezTo>
                      <a:pt x="39" y="127"/>
                      <a:pt x="39" y="129"/>
                      <a:pt x="38" y="130"/>
                    </a:cubicBezTo>
                    <a:cubicBezTo>
                      <a:pt x="35" y="135"/>
                      <a:pt x="32" y="138"/>
                      <a:pt x="27" y="138"/>
                    </a:cubicBezTo>
                    <a:cubicBezTo>
                      <a:pt x="25" y="138"/>
                      <a:pt x="23" y="139"/>
                      <a:pt x="22" y="140"/>
                    </a:cubicBezTo>
                    <a:moveTo>
                      <a:pt x="40" y="101"/>
                    </a:moveTo>
                    <a:cubicBezTo>
                      <a:pt x="39" y="101"/>
                      <a:pt x="38" y="101"/>
                      <a:pt x="38" y="101"/>
                    </a:cubicBezTo>
                    <a:cubicBezTo>
                      <a:pt x="37" y="101"/>
                      <a:pt x="37" y="100"/>
                      <a:pt x="36" y="100"/>
                    </a:cubicBezTo>
                    <a:cubicBezTo>
                      <a:pt x="41" y="91"/>
                      <a:pt x="47" y="84"/>
                      <a:pt x="55" y="77"/>
                    </a:cubicBezTo>
                    <a:cubicBezTo>
                      <a:pt x="56" y="85"/>
                      <a:pt x="56" y="98"/>
                      <a:pt x="49" y="100"/>
                    </a:cubicBezTo>
                    <a:cubicBezTo>
                      <a:pt x="46" y="100"/>
                      <a:pt x="43" y="101"/>
                      <a:pt x="40" y="101"/>
                    </a:cubicBezTo>
                    <a:moveTo>
                      <a:pt x="178" y="93"/>
                    </a:moveTo>
                    <a:cubicBezTo>
                      <a:pt x="175" y="93"/>
                      <a:pt x="172" y="92"/>
                      <a:pt x="170" y="89"/>
                    </a:cubicBezTo>
                    <a:cubicBezTo>
                      <a:pt x="164" y="81"/>
                      <a:pt x="162" y="76"/>
                      <a:pt x="165" y="68"/>
                    </a:cubicBezTo>
                    <a:cubicBezTo>
                      <a:pt x="172" y="75"/>
                      <a:pt x="178" y="83"/>
                      <a:pt x="183" y="92"/>
                    </a:cubicBezTo>
                    <a:cubicBezTo>
                      <a:pt x="181" y="92"/>
                      <a:pt x="180" y="93"/>
                      <a:pt x="178" y="93"/>
                    </a:cubicBezTo>
                    <a:moveTo>
                      <a:pt x="77" y="78"/>
                    </a:moveTo>
                    <a:cubicBezTo>
                      <a:pt x="75" y="78"/>
                      <a:pt x="72" y="77"/>
                      <a:pt x="68" y="74"/>
                    </a:cubicBezTo>
                    <a:cubicBezTo>
                      <a:pt x="67" y="73"/>
                      <a:pt x="65" y="71"/>
                      <a:pt x="64" y="70"/>
                    </a:cubicBezTo>
                    <a:cubicBezTo>
                      <a:pt x="70" y="65"/>
                      <a:pt x="77" y="61"/>
                      <a:pt x="85" y="57"/>
                    </a:cubicBezTo>
                    <a:cubicBezTo>
                      <a:pt x="87" y="56"/>
                      <a:pt x="88" y="55"/>
                      <a:pt x="90" y="54"/>
                    </a:cubicBezTo>
                    <a:cubicBezTo>
                      <a:pt x="90" y="65"/>
                      <a:pt x="86" y="78"/>
                      <a:pt x="77" y="78"/>
                    </a:cubicBezTo>
                    <a:moveTo>
                      <a:pt x="146" y="70"/>
                    </a:moveTo>
                    <a:cubicBezTo>
                      <a:pt x="144" y="70"/>
                      <a:pt x="142" y="70"/>
                      <a:pt x="141" y="69"/>
                    </a:cubicBezTo>
                    <a:cubicBezTo>
                      <a:pt x="138" y="68"/>
                      <a:pt x="130" y="55"/>
                      <a:pt x="132" y="50"/>
                    </a:cubicBezTo>
                    <a:cubicBezTo>
                      <a:pt x="143" y="52"/>
                      <a:pt x="152" y="57"/>
                      <a:pt x="160" y="64"/>
                    </a:cubicBezTo>
                    <a:cubicBezTo>
                      <a:pt x="157" y="68"/>
                      <a:pt x="152" y="70"/>
                      <a:pt x="146" y="70"/>
                    </a:cubicBezTo>
                    <a:moveTo>
                      <a:pt x="111" y="63"/>
                    </a:moveTo>
                    <a:cubicBezTo>
                      <a:pt x="110" y="63"/>
                      <a:pt x="109" y="63"/>
                      <a:pt x="109" y="63"/>
                    </a:cubicBezTo>
                    <a:cubicBezTo>
                      <a:pt x="103" y="62"/>
                      <a:pt x="100" y="57"/>
                      <a:pt x="97" y="52"/>
                    </a:cubicBezTo>
                    <a:cubicBezTo>
                      <a:pt x="105" y="49"/>
                      <a:pt x="112" y="48"/>
                      <a:pt x="119" y="48"/>
                    </a:cubicBezTo>
                    <a:cubicBezTo>
                      <a:pt x="121" y="48"/>
                      <a:pt x="124" y="49"/>
                      <a:pt x="126" y="49"/>
                    </a:cubicBezTo>
                    <a:cubicBezTo>
                      <a:pt x="122" y="55"/>
                      <a:pt x="117" y="63"/>
                      <a:pt x="111" y="63"/>
                    </a:cubicBezTo>
                    <a:moveTo>
                      <a:pt x="84" y="3"/>
                    </a:moveTo>
                    <a:cubicBezTo>
                      <a:pt x="73" y="5"/>
                      <a:pt x="62" y="9"/>
                      <a:pt x="53" y="14"/>
                    </a:cubicBezTo>
                    <a:cubicBezTo>
                      <a:pt x="45" y="31"/>
                      <a:pt x="32" y="44"/>
                      <a:pt x="15" y="51"/>
                    </a:cubicBezTo>
                    <a:cubicBezTo>
                      <a:pt x="14" y="53"/>
                      <a:pt x="13" y="55"/>
                      <a:pt x="12" y="57"/>
                    </a:cubicBezTo>
                    <a:cubicBezTo>
                      <a:pt x="6" y="70"/>
                      <a:pt x="2" y="82"/>
                      <a:pt x="0" y="93"/>
                    </a:cubicBezTo>
                    <a:cubicBezTo>
                      <a:pt x="4" y="103"/>
                      <a:pt x="6" y="114"/>
                      <a:pt x="6" y="126"/>
                    </a:cubicBezTo>
                    <a:cubicBezTo>
                      <a:pt x="6" y="136"/>
                      <a:pt x="4" y="145"/>
                      <a:pt x="1" y="154"/>
                    </a:cubicBezTo>
                    <a:cubicBezTo>
                      <a:pt x="3" y="163"/>
                      <a:pt x="6" y="171"/>
                      <a:pt x="9" y="178"/>
                    </a:cubicBezTo>
                    <a:cubicBezTo>
                      <a:pt x="14" y="177"/>
                      <a:pt x="18" y="176"/>
                      <a:pt x="21" y="176"/>
                    </a:cubicBezTo>
                    <a:cubicBezTo>
                      <a:pt x="21" y="176"/>
                      <a:pt x="22" y="176"/>
                      <a:pt x="23" y="176"/>
                    </a:cubicBezTo>
                    <a:cubicBezTo>
                      <a:pt x="25" y="177"/>
                      <a:pt x="26" y="179"/>
                      <a:pt x="24" y="181"/>
                    </a:cubicBezTo>
                    <a:cubicBezTo>
                      <a:pt x="25" y="181"/>
                      <a:pt x="26" y="182"/>
                      <a:pt x="26" y="183"/>
                    </a:cubicBezTo>
                    <a:cubicBezTo>
                      <a:pt x="30" y="183"/>
                      <a:pt x="35" y="186"/>
                      <a:pt x="38" y="187"/>
                    </a:cubicBezTo>
                    <a:cubicBezTo>
                      <a:pt x="39" y="188"/>
                      <a:pt x="40" y="189"/>
                      <a:pt x="41" y="189"/>
                    </a:cubicBezTo>
                    <a:cubicBezTo>
                      <a:pt x="42" y="187"/>
                      <a:pt x="43" y="185"/>
                      <a:pt x="44" y="183"/>
                    </a:cubicBezTo>
                    <a:cubicBezTo>
                      <a:pt x="40" y="180"/>
                      <a:pt x="35" y="178"/>
                      <a:pt x="30" y="177"/>
                    </a:cubicBezTo>
                    <a:cubicBezTo>
                      <a:pt x="34" y="172"/>
                      <a:pt x="36" y="168"/>
                      <a:pt x="35" y="161"/>
                    </a:cubicBezTo>
                    <a:cubicBezTo>
                      <a:pt x="34" y="157"/>
                      <a:pt x="34" y="151"/>
                      <a:pt x="32" y="148"/>
                    </a:cubicBezTo>
                    <a:cubicBezTo>
                      <a:pt x="30" y="146"/>
                      <a:pt x="29" y="145"/>
                      <a:pt x="28" y="144"/>
                    </a:cubicBezTo>
                    <a:cubicBezTo>
                      <a:pt x="32" y="143"/>
                      <a:pt x="37" y="142"/>
                      <a:pt x="41" y="139"/>
                    </a:cubicBezTo>
                    <a:cubicBezTo>
                      <a:pt x="43" y="136"/>
                      <a:pt x="47" y="127"/>
                      <a:pt x="47" y="124"/>
                    </a:cubicBezTo>
                    <a:cubicBezTo>
                      <a:pt x="47" y="119"/>
                      <a:pt x="45" y="113"/>
                      <a:pt x="43" y="108"/>
                    </a:cubicBezTo>
                    <a:cubicBezTo>
                      <a:pt x="46" y="108"/>
                      <a:pt x="50" y="107"/>
                      <a:pt x="53" y="105"/>
                    </a:cubicBezTo>
                    <a:cubicBezTo>
                      <a:pt x="62" y="100"/>
                      <a:pt x="62" y="86"/>
                      <a:pt x="61" y="75"/>
                    </a:cubicBezTo>
                    <a:cubicBezTo>
                      <a:pt x="64" y="77"/>
                      <a:pt x="68" y="82"/>
                      <a:pt x="70" y="83"/>
                    </a:cubicBezTo>
                    <a:cubicBezTo>
                      <a:pt x="72" y="84"/>
                      <a:pt x="74" y="85"/>
                      <a:pt x="76" y="85"/>
                    </a:cubicBezTo>
                    <a:cubicBezTo>
                      <a:pt x="79" y="85"/>
                      <a:pt x="84" y="83"/>
                      <a:pt x="87" y="82"/>
                    </a:cubicBezTo>
                    <a:cubicBezTo>
                      <a:pt x="92" y="79"/>
                      <a:pt x="95" y="70"/>
                      <a:pt x="96" y="61"/>
                    </a:cubicBezTo>
                    <a:cubicBezTo>
                      <a:pt x="99" y="66"/>
                      <a:pt x="104" y="70"/>
                      <a:pt x="110" y="70"/>
                    </a:cubicBezTo>
                    <a:cubicBezTo>
                      <a:pt x="110" y="70"/>
                      <a:pt x="110" y="70"/>
                      <a:pt x="111" y="70"/>
                    </a:cubicBezTo>
                    <a:cubicBezTo>
                      <a:pt x="118" y="70"/>
                      <a:pt x="123" y="65"/>
                      <a:pt x="127" y="58"/>
                    </a:cubicBezTo>
                    <a:cubicBezTo>
                      <a:pt x="129" y="65"/>
                      <a:pt x="133" y="71"/>
                      <a:pt x="135" y="74"/>
                    </a:cubicBezTo>
                    <a:cubicBezTo>
                      <a:pt x="138" y="76"/>
                      <a:pt x="142" y="77"/>
                      <a:pt x="145" y="77"/>
                    </a:cubicBezTo>
                    <a:cubicBezTo>
                      <a:pt x="150" y="77"/>
                      <a:pt x="154" y="76"/>
                      <a:pt x="158" y="74"/>
                    </a:cubicBezTo>
                    <a:cubicBezTo>
                      <a:pt x="157" y="80"/>
                      <a:pt x="159" y="85"/>
                      <a:pt x="163" y="91"/>
                    </a:cubicBezTo>
                    <a:cubicBezTo>
                      <a:pt x="167" y="97"/>
                      <a:pt x="172" y="99"/>
                      <a:pt x="177" y="99"/>
                    </a:cubicBezTo>
                    <a:cubicBezTo>
                      <a:pt x="176" y="102"/>
                      <a:pt x="176" y="106"/>
                      <a:pt x="177" y="111"/>
                    </a:cubicBezTo>
                    <a:cubicBezTo>
                      <a:pt x="179" y="118"/>
                      <a:pt x="183" y="123"/>
                      <a:pt x="187" y="125"/>
                    </a:cubicBezTo>
                    <a:cubicBezTo>
                      <a:pt x="184" y="128"/>
                      <a:pt x="183" y="131"/>
                      <a:pt x="185" y="139"/>
                    </a:cubicBezTo>
                    <a:cubicBezTo>
                      <a:pt x="186" y="140"/>
                      <a:pt x="186" y="140"/>
                      <a:pt x="186" y="141"/>
                    </a:cubicBezTo>
                    <a:cubicBezTo>
                      <a:pt x="191" y="145"/>
                      <a:pt x="196" y="150"/>
                      <a:pt x="200" y="154"/>
                    </a:cubicBezTo>
                    <a:cubicBezTo>
                      <a:pt x="201" y="154"/>
                      <a:pt x="202" y="153"/>
                      <a:pt x="202" y="153"/>
                    </a:cubicBezTo>
                    <a:cubicBezTo>
                      <a:pt x="203" y="152"/>
                      <a:pt x="203" y="152"/>
                      <a:pt x="204" y="150"/>
                    </a:cubicBezTo>
                    <a:cubicBezTo>
                      <a:pt x="204" y="147"/>
                      <a:pt x="206" y="141"/>
                      <a:pt x="207" y="132"/>
                    </a:cubicBezTo>
                    <a:cubicBezTo>
                      <a:pt x="201" y="131"/>
                      <a:pt x="196" y="127"/>
                      <a:pt x="194" y="121"/>
                    </a:cubicBezTo>
                    <a:cubicBezTo>
                      <a:pt x="190" y="120"/>
                      <a:pt x="186" y="118"/>
                      <a:pt x="184" y="113"/>
                    </a:cubicBezTo>
                    <a:cubicBezTo>
                      <a:pt x="182" y="108"/>
                      <a:pt x="181" y="101"/>
                      <a:pt x="186" y="98"/>
                    </a:cubicBezTo>
                    <a:cubicBezTo>
                      <a:pt x="189" y="103"/>
                      <a:pt x="191" y="109"/>
                      <a:pt x="193" y="114"/>
                    </a:cubicBezTo>
                    <a:cubicBezTo>
                      <a:pt x="193" y="114"/>
                      <a:pt x="193" y="114"/>
                      <a:pt x="193" y="113"/>
                    </a:cubicBezTo>
                    <a:cubicBezTo>
                      <a:pt x="195" y="111"/>
                      <a:pt x="200" y="107"/>
                      <a:pt x="208" y="104"/>
                    </a:cubicBezTo>
                    <a:cubicBezTo>
                      <a:pt x="206" y="86"/>
                      <a:pt x="200" y="63"/>
                      <a:pt x="184" y="39"/>
                    </a:cubicBezTo>
                    <a:cubicBezTo>
                      <a:pt x="178" y="30"/>
                      <a:pt x="171" y="22"/>
                      <a:pt x="161" y="16"/>
                    </a:cubicBezTo>
                    <a:cubicBezTo>
                      <a:pt x="153" y="20"/>
                      <a:pt x="143" y="22"/>
                      <a:pt x="134" y="22"/>
                    </a:cubicBezTo>
                    <a:cubicBezTo>
                      <a:pt x="115" y="22"/>
                      <a:pt x="98" y="14"/>
                      <a:pt x="84" y="3"/>
                    </a:cubicBezTo>
                    <a:moveTo>
                      <a:pt x="107" y="0"/>
                    </a:moveTo>
                    <a:cubicBezTo>
                      <a:pt x="105" y="0"/>
                      <a:pt x="104" y="0"/>
                      <a:pt x="102" y="0"/>
                    </a:cubicBezTo>
                    <a:cubicBezTo>
                      <a:pt x="111" y="6"/>
                      <a:pt x="122" y="9"/>
                      <a:pt x="134" y="9"/>
                    </a:cubicBezTo>
                    <a:cubicBezTo>
                      <a:pt x="138" y="9"/>
                      <a:pt x="142" y="9"/>
                      <a:pt x="146" y="8"/>
                    </a:cubicBezTo>
                    <a:cubicBezTo>
                      <a:pt x="134" y="3"/>
                      <a:pt x="121" y="0"/>
                      <a:pt x="10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907"/>
              <p:cNvSpPr>
                <a:spLocks noEditPoints="1"/>
              </p:cNvSpPr>
              <p:nvPr/>
            </p:nvSpPr>
            <p:spPr bwMode="auto">
              <a:xfrm>
                <a:off x="2647" y="3983"/>
                <a:ext cx="86" cy="104"/>
              </a:xfrm>
              <a:custGeom>
                <a:avLst/>
                <a:gdLst>
                  <a:gd name="T0" fmla="*/ 46 w 175"/>
                  <a:gd name="T1" fmla="*/ 198 h 212"/>
                  <a:gd name="T2" fmla="*/ 41 w 175"/>
                  <a:gd name="T3" fmla="*/ 205 h 212"/>
                  <a:gd name="T4" fmla="*/ 54 w 175"/>
                  <a:gd name="T5" fmla="*/ 210 h 212"/>
                  <a:gd name="T6" fmla="*/ 163 w 175"/>
                  <a:gd name="T7" fmla="*/ 158 h 212"/>
                  <a:gd name="T8" fmla="*/ 163 w 175"/>
                  <a:gd name="T9" fmla="*/ 158 h 212"/>
                  <a:gd name="T10" fmla="*/ 23 w 175"/>
                  <a:gd name="T11" fmla="*/ 191 h 212"/>
                  <a:gd name="T12" fmla="*/ 33 w 175"/>
                  <a:gd name="T13" fmla="*/ 187 h 212"/>
                  <a:gd name="T14" fmla="*/ 73 w 175"/>
                  <a:gd name="T15" fmla="*/ 190 h 212"/>
                  <a:gd name="T16" fmla="*/ 89 w 175"/>
                  <a:gd name="T17" fmla="*/ 175 h 212"/>
                  <a:gd name="T18" fmla="*/ 73 w 175"/>
                  <a:gd name="T19" fmla="*/ 190 h 212"/>
                  <a:gd name="T20" fmla="*/ 104 w 175"/>
                  <a:gd name="T21" fmla="*/ 155 h 212"/>
                  <a:gd name="T22" fmla="*/ 122 w 175"/>
                  <a:gd name="T23" fmla="*/ 151 h 212"/>
                  <a:gd name="T24" fmla="*/ 124 w 175"/>
                  <a:gd name="T25" fmla="*/ 145 h 212"/>
                  <a:gd name="T26" fmla="*/ 129 w 175"/>
                  <a:gd name="T27" fmla="*/ 117 h 212"/>
                  <a:gd name="T28" fmla="*/ 128 w 175"/>
                  <a:gd name="T29" fmla="*/ 109 h 212"/>
                  <a:gd name="T30" fmla="*/ 122 w 175"/>
                  <a:gd name="T31" fmla="*/ 80 h 212"/>
                  <a:gd name="T32" fmla="*/ 128 w 175"/>
                  <a:gd name="T33" fmla="*/ 109 h 212"/>
                  <a:gd name="T34" fmla="*/ 101 w 175"/>
                  <a:gd name="T35" fmla="*/ 58 h 212"/>
                  <a:gd name="T36" fmla="*/ 104 w 175"/>
                  <a:gd name="T37" fmla="*/ 46 h 212"/>
                  <a:gd name="T38" fmla="*/ 88 w 175"/>
                  <a:gd name="T39" fmla="*/ 46 h 212"/>
                  <a:gd name="T40" fmla="*/ 77 w 175"/>
                  <a:gd name="T41" fmla="*/ 41 h 212"/>
                  <a:gd name="T42" fmla="*/ 74 w 175"/>
                  <a:gd name="T43" fmla="*/ 23 h 212"/>
                  <a:gd name="T44" fmla="*/ 98 w 175"/>
                  <a:gd name="T45" fmla="*/ 43 h 212"/>
                  <a:gd name="T46" fmla="*/ 17 w 175"/>
                  <a:gd name="T47" fmla="*/ 19 h 212"/>
                  <a:gd name="T48" fmla="*/ 29 w 175"/>
                  <a:gd name="T49" fmla="*/ 27 h 212"/>
                  <a:gd name="T50" fmla="*/ 17 w 175"/>
                  <a:gd name="T51" fmla="*/ 31 h 212"/>
                  <a:gd name="T52" fmla="*/ 9 w 175"/>
                  <a:gd name="T53" fmla="*/ 24 h 212"/>
                  <a:gd name="T54" fmla="*/ 17 w 175"/>
                  <a:gd name="T55" fmla="*/ 19 h 212"/>
                  <a:gd name="T56" fmla="*/ 56 w 175"/>
                  <a:gd name="T57" fmla="*/ 25 h 212"/>
                  <a:gd name="T58" fmla="*/ 66 w 175"/>
                  <a:gd name="T59" fmla="*/ 20 h 212"/>
                  <a:gd name="T60" fmla="*/ 54 w 175"/>
                  <a:gd name="T61" fmla="*/ 0 h 212"/>
                  <a:gd name="T62" fmla="*/ 2 w 175"/>
                  <a:gd name="T63" fmla="*/ 19 h 212"/>
                  <a:gd name="T64" fmla="*/ 3 w 175"/>
                  <a:gd name="T65" fmla="*/ 24 h 212"/>
                  <a:gd name="T66" fmla="*/ 3 w 175"/>
                  <a:gd name="T67" fmla="*/ 25 h 212"/>
                  <a:gd name="T68" fmla="*/ 16 w 175"/>
                  <a:gd name="T69" fmla="*/ 38 h 212"/>
                  <a:gd name="T70" fmla="*/ 24 w 175"/>
                  <a:gd name="T71" fmla="*/ 37 h 212"/>
                  <a:gd name="T72" fmla="*/ 52 w 175"/>
                  <a:gd name="T73" fmla="*/ 30 h 212"/>
                  <a:gd name="T74" fmla="*/ 64 w 175"/>
                  <a:gd name="T75" fmla="*/ 30 h 212"/>
                  <a:gd name="T76" fmla="*/ 69 w 175"/>
                  <a:gd name="T77" fmla="*/ 41 h 212"/>
                  <a:gd name="T78" fmla="*/ 86 w 175"/>
                  <a:gd name="T79" fmla="*/ 51 h 212"/>
                  <a:gd name="T80" fmla="*/ 95 w 175"/>
                  <a:gd name="T81" fmla="*/ 61 h 212"/>
                  <a:gd name="T82" fmla="*/ 109 w 175"/>
                  <a:gd name="T83" fmla="*/ 83 h 212"/>
                  <a:gd name="T84" fmla="*/ 121 w 175"/>
                  <a:gd name="T85" fmla="*/ 113 h 212"/>
                  <a:gd name="T86" fmla="*/ 116 w 175"/>
                  <a:gd name="T87" fmla="*/ 144 h 212"/>
                  <a:gd name="T88" fmla="*/ 95 w 175"/>
                  <a:gd name="T89" fmla="*/ 170 h 212"/>
                  <a:gd name="T90" fmla="*/ 79 w 175"/>
                  <a:gd name="T91" fmla="*/ 171 h 212"/>
                  <a:gd name="T92" fmla="*/ 60 w 175"/>
                  <a:gd name="T93" fmla="*/ 179 h 212"/>
                  <a:gd name="T94" fmla="*/ 44 w 175"/>
                  <a:gd name="T95" fmla="*/ 186 h 212"/>
                  <a:gd name="T96" fmla="*/ 33 w 175"/>
                  <a:gd name="T97" fmla="*/ 181 h 212"/>
                  <a:gd name="T98" fmla="*/ 18 w 175"/>
                  <a:gd name="T99" fmla="*/ 194 h 212"/>
                  <a:gd name="T100" fmla="*/ 35 w 175"/>
                  <a:gd name="T101" fmla="*/ 204 h 212"/>
                  <a:gd name="T102" fmla="*/ 46 w 175"/>
                  <a:gd name="T103" fmla="*/ 189 h 212"/>
                  <a:gd name="T104" fmla="*/ 48 w 175"/>
                  <a:gd name="T105" fmla="*/ 190 h 212"/>
                  <a:gd name="T106" fmla="*/ 58 w 175"/>
                  <a:gd name="T107" fmla="*/ 186 h 212"/>
                  <a:gd name="T108" fmla="*/ 53 w 175"/>
                  <a:gd name="T109" fmla="*/ 194 h 212"/>
                  <a:gd name="T110" fmla="*/ 74 w 175"/>
                  <a:gd name="T111" fmla="*/ 212 h 212"/>
                  <a:gd name="T112" fmla="*/ 169 w 175"/>
                  <a:gd name="T113" fmla="*/ 143 h 212"/>
                  <a:gd name="T114" fmla="*/ 174 w 175"/>
                  <a:gd name="T115" fmla="*/ 118 h 212"/>
                  <a:gd name="T116" fmla="*/ 146 w 175"/>
                  <a:gd name="T117" fmla="*/ 33 h 212"/>
                  <a:gd name="T118" fmla="*/ 70 w 175"/>
                  <a:gd name="T119" fmla="*/ 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5" h="212">
                    <a:moveTo>
                      <a:pt x="47" y="198"/>
                    </a:moveTo>
                    <a:cubicBezTo>
                      <a:pt x="47" y="198"/>
                      <a:pt x="46" y="198"/>
                      <a:pt x="46" y="198"/>
                    </a:cubicBezTo>
                    <a:cubicBezTo>
                      <a:pt x="46" y="198"/>
                      <a:pt x="45" y="198"/>
                      <a:pt x="45" y="198"/>
                    </a:cubicBezTo>
                    <a:cubicBezTo>
                      <a:pt x="42" y="200"/>
                      <a:pt x="41" y="202"/>
                      <a:pt x="41" y="205"/>
                    </a:cubicBezTo>
                    <a:cubicBezTo>
                      <a:pt x="41" y="205"/>
                      <a:pt x="41" y="206"/>
                      <a:pt x="41" y="207"/>
                    </a:cubicBezTo>
                    <a:cubicBezTo>
                      <a:pt x="45" y="208"/>
                      <a:pt x="49" y="209"/>
                      <a:pt x="54" y="210"/>
                    </a:cubicBezTo>
                    <a:cubicBezTo>
                      <a:pt x="52" y="206"/>
                      <a:pt x="50" y="202"/>
                      <a:pt x="47" y="198"/>
                    </a:cubicBezTo>
                    <a:moveTo>
                      <a:pt x="163" y="158"/>
                    </a:moveTo>
                    <a:cubicBezTo>
                      <a:pt x="147" y="166"/>
                      <a:pt x="133" y="181"/>
                      <a:pt x="128" y="199"/>
                    </a:cubicBezTo>
                    <a:cubicBezTo>
                      <a:pt x="142" y="191"/>
                      <a:pt x="155" y="177"/>
                      <a:pt x="163" y="158"/>
                    </a:cubicBezTo>
                    <a:moveTo>
                      <a:pt x="39" y="194"/>
                    </a:moveTo>
                    <a:cubicBezTo>
                      <a:pt x="33" y="194"/>
                      <a:pt x="28" y="193"/>
                      <a:pt x="23" y="191"/>
                    </a:cubicBezTo>
                    <a:cubicBezTo>
                      <a:pt x="25" y="189"/>
                      <a:pt x="30" y="187"/>
                      <a:pt x="33" y="187"/>
                    </a:cubicBezTo>
                    <a:cubicBezTo>
                      <a:pt x="33" y="187"/>
                      <a:pt x="33" y="187"/>
                      <a:pt x="33" y="187"/>
                    </a:cubicBezTo>
                    <a:cubicBezTo>
                      <a:pt x="37" y="187"/>
                      <a:pt x="39" y="190"/>
                      <a:pt x="39" y="194"/>
                    </a:cubicBezTo>
                    <a:moveTo>
                      <a:pt x="73" y="190"/>
                    </a:moveTo>
                    <a:cubicBezTo>
                      <a:pt x="74" y="185"/>
                      <a:pt x="75" y="181"/>
                      <a:pt x="80" y="178"/>
                    </a:cubicBezTo>
                    <a:cubicBezTo>
                      <a:pt x="83" y="176"/>
                      <a:pt x="86" y="175"/>
                      <a:pt x="89" y="175"/>
                    </a:cubicBezTo>
                    <a:cubicBezTo>
                      <a:pt x="92" y="175"/>
                      <a:pt x="95" y="176"/>
                      <a:pt x="98" y="179"/>
                    </a:cubicBezTo>
                    <a:cubicBezTo>
                      <a:pt x="90" y="184"/>
                      <a:pt x="82" y="188"/>
                      <a:pt x="73" y="190"/>
                    </a:cubicBezTo>
                    <a:moveTo>
                      <a:pt x="103" y="175"/>
                    </a:moveTo>
                    <a:cubicBezTo>
                      <a:pt x="100" y="169"/>
                      <a:pt x="100" y="160"/>
                      <a:pt x="104" y="155"/>
                    </a:cubicBezTo>
                    <a:cubicBezTo>
                      <a:pt x="105" y="153"/>
                      <a:pt x="112" y="150"/>
                      <a:pt x="118" y="150"/>
                    </a:cubicBezTo>
                    <a:cubicBezTo>
                      <a:pt x="119" y="150"/>
                      <a:pt x="121" y="150"/>
                      <a:pt x="122" y="151"/>
                    </a:cubicBezTo>
                    <a:cubicBezTo>
                      <a:pt x="117" y="161"/>
                      <a:pt x="111" y="168"/>
                      <a:pt x="103" y="175"/>
                    </a:cubicBezTo>
                    <a:moveTo>
                      <a:pt x="124" y="145"/>
                    </a:moveTo>
                    <a:cubicBezTo>
                      <a:pt x="119" y="140"/>
                      <a:pt x="113" y="132"/>
                      <a:pt x="116" y="125"/>
                    </a:cubicBezTo>
                    <a:cubicBezTo>
                      <a:pt x="119" y="120"/>
                      <a:pt x="124" y="118"/>
                      <a:pt x="129" y="117"/>
                    </a:cubicBezTo>
                    <a:cubicBezTo>
                      <a:pt x="129" y="128"/>
                      <a:pt x="127" y="137"/>
                      <a:pt x="124" y="145"/>
                    </a:cubicBezTo>
                    <a:moveTo>
                      <a:pt x="128" y="109"/>
                    </a:moveTo>
                    <a:cubicBezTo>
                      <a:pt x="117" y="106"/>
                      <a:pt x="103" y="95"/>
                      <a:pt x="118" y="83"/>
                    </a:cubicBezTo>
                    <a:cubicBezTo>
                      <a:pt x="119" y="82"/>
                      <a:pt x="121" y="81"/>
                      <a:pt x="122" y="80"/>
                    </a:cubicBezTo>
                    <a:cubicBezTo>
                      <a:pt x="125" y="87"/>
                      <a:pt x="126" y="95"/>
                      <a:pt x="128" y="103"/>
                    </a:cubicBezTo>
                    <a:cubicBezTo>
                      <a:pt x="128" y="105"/>
                      <a:pt x="128" y="107"/>
                      <a:pt x="128" y="109"/>
                    </a:cubicBezTo>
                    <a:moveTo>
                      <a:pt x="118" y="70"/>
                    </a:moveTo>
                    <a:cubicBezTo>
                      <a:pt x="111" y="69"/>
                      <a:pt x="101" y="66"/>
                      <a:pt x="101" y="58"/>
                    </a:cubicBezTo>
                    <a:cubicBezTo>
                      <a:pt x="100" y="55"/>
                      <a:pt x="100" y="51"/>
                      <a:pt x="102" y="47"/>
                    </a:cubicBezTo>
                    <a:cubicBezTo>
                      <a:pt x="103" y="47"/>
                      <a:pt x="103" y="46"/>
                      <a:pt x="104" y="46"/>
                    </a:cubicBezTo>
                    <a:cubicBezTo>
                      <a:pt x="109" y="53"/>
                      <a:pt x="114" y="61"/>
                      <a:pt x="118" y="70"/>
                    </a:cubicBezTo>
                    <a:moveTo>
                      <a:pt x="88" y="46"/>
                    </a:moveTo>
                    <a:cubicBezTo>
                      <a:pt x="85" y="46"/>
                      <a:pt x="82" y="45"/>
                      <a:pt x="80" y="43"/>
                    </a:cubicBezTo>
                    <a:cubicBezTo>
                      <a:pt x="80" y="42"/>
                      <a:pt x="79" y="42"/>
                      <a:pt x="77" y="41"/>
                    </a:cubicBezTo>
                    <a:cubicBezTo>
                      <a:pt x="74" y="37"/>
                      <a:pt x="73" y="33"/>
                      <a:pt x="74" y="28"/>
                    </a:cubicBezTo>
                    <a:cubicBezTo>
                      <a:pt x="74" y="26"/>
                      <a:pt x="74" y="24"/>
                      <a:pt x="74" y="23"/>
                    </a:cubicBezTo>
                    <a:cubicBezTo>
                      <a:pt x="83" y="27"/>
                      <a:pt x="92" y="33"/>
                      <a:pt x="99" y="41"/>
                    </a:cubicBezTo>
                    <a:cubicBezTo>
                      <a:pt x="99" y="41"/>
                      <a:pt x="98" y="42"/>
                      <a:pt x="98" y="43"/>
                    </a:cubicBezTo>
                    <a:cubicBezTo>
                      <a:pt x="95" y="45"/>
                      <a:pt x="91" y="46"/>
                      <a:pt x="88" y="46"/>
                    </a:cubicBezTo>
                    <a:moveTo>
                      <a:pt x="17" y="19"/>
                    </a:moveTo>
                    <a:cubicBezTo>
                      <a:pt x="23" y="17"/>
                      <a:pt x="29" y="16"/>
                      <a:pt x="36" y="15"/>
                    </a:cubicBezTo>
                    <a:cubicBezTo>
                      <a:pt x="35" y="20"/>
                      <a:pt x="32" y="24"/>
                      <a:pt x="29" y="27"/>
                    </a:cubicBezTo>
                    <a:cubicBezTo>
                      <a:pt x="26" y="30"/>
                      <a:pt x="24" y="31"/>
                      <a:pt x="21" y="31"/>
                    </a:cubicBezTo>
                    <a:cubicBezTo>
                      <a:pt x="20" y="31"/>
                      <a:pt x="18" y="31"/>
                      <a:pt x="17" y="31"/>
                    </a:cubicBezTo>
                    <a:cubicBezTo>
                      <a:pt x="16" y="31"/>
                      <a:pt x="15" y="30"/>
                      <a:pt x="14" y="30"/>
                    </a:cubicBezTo>
                    <a:cubicBezTo>
                      <a:pt x="11" y="30"/>
                      <a:pt x="10" y="28"/>
                      <a:pt x="9" y="24"/>
                    </a:cubicBezTo>
                    <a:cubicBezTo>
                      <a:pt x="10" y="24"/>
                      <a:pt x="10" y="23"/>
                      <a:pt x="10" y="22"/>
                    </a:cubicBezTo>
                    <a:cubicBezTo>
                      <a:pt x="12" y="21"/>
                      <a:pt x="15" y="20"/>
                      <a:pt x="17" y="19"/>
                    </a:cubicBezTo>
                    <a:moveTo>
                      <a:pt x="57" y="25"/>
                    </a:moveTo>
                    <a:cubicBezTo>
                      <a:pt x="57" y="25"/>
                      <a:pt x="56" y="25"/>
                      <a:pt x="56" y="25"/>
                    </a:cubicBezTo>
                    <a:cubicBezTo>
                      <a:pt x="49" y="24"/>
                      <a:pt x="46" y="21"/>
                      <a:pt x="43" y="15"/>
                    </a:cubicBezTo>
                    <a:cubicBezTo>
                      <a:pt x="51" y="16"/>
                      <a:pt x="59" y="17"/>
                      <a:pt x="66" y="20"/>
                    </a:cubicBezTo>
                    <a:cubicBezTo>
                      <a:pt x="64" y="22"/>
                      <a:pt x="62" y="25"/>
                      <a:pt x="57" y="25"/>
                    </a:cubicBezTo>
                    <a:moveTo>
                      <a:pt x="54" y="0"/>
                    </a:moveTo>
                    <a:cubicBezTo>
                      <a:pt x="39" y="1"/>
                      <a:pt x="26" y="5"/>
                      <a:pt x="17" y="10"/>
                    </a:cubicBezTo>
                    <a:cubicBezTo>
                      <a:pt x="9" y="13"/>
                      <a:pt x="4" y="17"/>
                      <a:pt x="2" y="1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0" y="21"/>
                      <a:pt x="1" y="23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4"/>
                      <a:pt x="3" y="24"/>
                      <a:pt x="3" y="25"/>
                    </a:cubicBezTo>
                    <a:cubicBezTo>
                      <a:pt x="3" y="26"/>
                      <a:pt x="3" y="26"/>
                      <a:pt x="3" y="27"/>
                    </a:cubicBezTo>
                    <a:cubicBezTo>
                      <a:pt x="5" y="33"/>
                      <a:pt x="10" y="37"/>
                      <a:pt x="16" y="38"/>
                    </a:cubicBezTo>
                    <a:cubicBezTo>
                      <a:pt x="17" y="38"/>
                      <a:pt x="18" y="38"/>
                      <a:pt x="19" y="38"/>
                    </a:cubicBezTo>
                    <a:cubicBezTo>
                      <a:pt x="21" y="38"/>
                      <a:pt x="22" y="38"/>
                      <a:pt x="24" y="37"/>
                    </a:cubicBezTo>
                    <a:cubicBezTo>
                      <a:pt x="30" y="35"/>
                      <a:pt x="37" y="29"/>
                      <a:pt x="40" y="22"/>
                    </a:cubicBezTo>
                    <a:cubicBezTo>
                      <a:pt x="43" y="26"/>
                      <a:pt x="46" y="30"/>
                      <a:pt x="52" y="30"/>
                    </a:cubicBezTo>
                    <a:cubicBezTo>
                      <a:pt x="54" y="30"/>
                      <a:pt x="57" y="31"/>
                      <a:pt x="60" y="31"/>
                    </a:cubicBezTo>
                    <a:cubicBezTo>
                      <a:pt x="62" y="31"/>
                      <a:pt x="63" y="31"/>
                      <a:pt x="64" y="30"/>
                    </a:cubicBezTo>
                    <a:cubicBezTo>
                      <a:pt x="66" y="29"/>
                      <a:pt x="67" y="28"/>
                      <a:pt x="68" y="27"/>
                    </a:cubicBezTo>
                    <a:cubicBezTo>
                      <a:pt x="68" y="32"/>
                      <a:pt x="67" y="36"/>
                      <a:pt x="69" y="41"/>
                    </a:cubicBezTo>
                    <a:cubicBezTo>
                      <a:pt x="71" y="44"/>
                      <a:pt x="78" y="50"/>
                      <a:pt x="81" y="51"/>
                    </a:cubicBezTo>
                    <a:cubicBezTo>
                      <a:pt x="83" y="51"/>
                      <a:pt x="84" y="51"/>
                      <a:pt x="86" y="51"/>
                    </a:cubicBezTo>
                    <a:cubicBezTo>
                      <a:pt x="89" y="51"/>
                      <a:pt x="92" y="51"/>
                      <a:pt x="95" y="50"/>
                    </a:cubicBezTo>
                    <a:cubicBezTo>
                      <a:pt x="94" y="54"/>
                      <a:pt x="94" y="58"/>
                      <a:pt x="95" y="61"/>
                    </a:cubicBezTo>
                    <a:cubicBezTo>
                      <a:pt x="97" y="71"/>
                      <a:pt x="109" y="75"/>
                      <a:pt x="118" y="76"/>
                    </a:cubicBezTo>
                    <a:cubicBezTo>
                      <a:pt x="115" y="79"/>
                      <a:pt x="111" y="81"/>
                      <a:pt x="109" y="83"/>
                    </a:cubicBezTo>
                    <a:cubicBezTo>
                      <a:pt x="105" y="87"/>
                      <a:pt x="106" y="94"/>
                      <a:pt x="106" y="99"/>
                    </a:cubicBezTo>
                    <a:cubicBezTo>
                      <a:pt x="107" y="106"/>
                      <a:pt x="114" y="110"/>
                      <a:pt x="121" y="113"/>
                    </a:cubicBezTo>
                    <a:cubicBezTo>
                      <a:pt x="116" y="115"/>
                      <a:pt x="112" y="119"/>
                      <a:pt x="110" y="125"/>
                    </a:cubicBezTo>
                    <a:cubicBezTo>
                      <a:pt x="108" y="132"/>
                      <a:pt x="112" y="138"/>
                      <a:pt x="116" y="144"/>
                    </a:cubicBezTo>
                    <a:cubicBezTo>
                      <a:pt x="110" y="144"/>
                      <a:pt x="104" y="146"/>
                      <a:pt x="101" y="148"/>
                    </a:cubicBezTo>
                    <a:cubicBezTo>
                      <a:pt x="95" y="153"/>
                      <a:pt x="94" y="162"/>
                      <a:pt x="95" y="170"/>
                    </a:cubicBezTo>
                    <a:cubicBezTo>
                      <a:pt x="93" y="169"/>
                      <a:pt x="91" y="169"/>
                      <a:pt x="89" y="169"/>
                    </a:cubicBezTo>
                    <a:cubicBezTo>
                      <a:pt x="86" y="169"/>
                      <a:pt x="82" y="170"/>
                      <a:pt x="79" y="171"/>
                    </a:cubicBezTo>
                    <a:cubicBezTo>
                      <a:pt x="73" y="173"/>
                      <a:pt x="70" y="177"/>
                      <a:pt x="69" y="182"/>
                    </a:cubicBezTo>
                    <a:cubicBezTo>
                      <a:pt x="67" y="180"/>
                      <a:pt x="64" y="179"/>
                      <a:pt x="60" y="179"/>
                    </a:cubicBezTo>
                    <a:cubicBezTo>
                      <a:pt x="60" y="179"/>
                      <a:pt x="59" y="179"/>
                      <a:pt x="59" y="179"/>
                    </a:cubicBezTo>
                    <a:cubicBezTo>
                      <a:pt x="53" y="180"/>
                      <a:pt x="48" y="182"/>
                      <a:pt x="44" y="186"/>
                    </a:cubicBezTo>
                    <a:cubicBezTo>
                      <a:pt x="43" y="183"/>
                      <a:pt x="40" y="181"/>
                      <a:pt x="34" y="181"/>
                    </a:cubicBezTo>
                    <a:cubicBezTo>
                      <a:pt x="33" y="181"/>
                      <a:pt x="33" y="181"/>
                      <a:pt x="33" y="181"/>
                    </a:cubicBezTo>
                    <a:cubicBezTo>
                      <a:pt x="31" y="181"/>
                      <a:pt x="28" y="181"/>
                      <a:pt x="26" y="182"/>
                    </a:cubicBezTo>
                    <a:cubicBezTo>
                      <a:pt x="23" y="186"/>
                      <a:pt x="21" y="190"/>
                      <a:pt x="18" y="194"/>
                    </a:cubicBezTo>
                    <a:cubicBezTo>
                      <a:pt x="18" y="195"/>
                      <a:pt x="18" y="195"/>
                      <a:pt x="19" y="196"/>
                    </a:cubicBezTo>
                    <a:cubicBezTo>
                      <a:pt x="21" y="197"/>
                      <a:pt x="27" y="201"/>
                      <a:pt x="35" y="204"/>
                    </a:cubicBezTo>
                    <a:cubicBezTo>
                      <a:pt x="36" y="199"/>
                      <a:pt x="39" y="193"/>
                      <a:pt x="44" y="192"/>
                    </a:cubicBezTo>
                    <a:cubicBezTo>
                      <a:pt x="44" y="190"/>
                      <a:pt x="45" y="189"/>
                      <a:pt x="46" y="189"/>
                    </a:cubicBezTo>
                    <a:cubicBezTo>
                      <a:pt x="47" y="189"/>
                      <a:pt x="47" y="189"/>
                      <a:pt x="48" y="189"/>
                    </a:cubicBezTo>
                    <a:cubicBezTo>
                      <a:pt x="48" y="190"/>
                      <a:pt x="48" y="190"/>
                      <a:pt x="48" y="190"/>
                    </a:cubicBezTo>
                    <a:cubicBezTo>
                      <a:pt x="50" y="188"/>
                      <a:pt x="52" y="186"/>
                      <a:pt x="55" y="186"/>
                    </a:cubicBezTo>
                    <a:cubicBezTo>
                      <a:pt x="56" y="186"/>
                      <a:pt x="57" y="186"/>
                      <a:pt x="58" y="186"/>
                    </a:cubicBezTo>
                    <a:cubicBezTo>
                      <a:pt x="63" y="186"/>
                      <a:pt x="66" y="187"/>
                      <a:pt x="67" y="192"/>
                    </a:cubicBezTo>
                    <a:cubicBezTo>
                      <a:pt x="62" y="193"/>
                      <a:pt x="57" y="194"/>
                      <a:pt x="53" y="194"/>
                    </a:cubicBezTo>
                    <a:cubicBezTo>
                      <a:pt x="56" y="198"/>
                      <a:pt x="61" y="204"/>
                      <a:pt x="65" y="212"/>
                    </a:cubicBezTo>
                    <a:cubicBezTo>
                      <a:pt x="68" y="212"/>
                      <a:pt x="71" y="212"/>
                      <a:pt x="74" y="212"/>
                    </a:cubicBezTo>
                    <a:cubicBezTo>
                      <a:pt x="86" y="212"/>
                      <a:pt x="99" y="210"/>
                      <a:pt x="114" y="205"/>
                    </a:cubicBezTo>
                    <a:cubicBezTo>
                      <a:pt x="120" y="175"/>
                      <a:pt x="141" y="151"/>
                      <a:pt x="169" y="143"/>
                    </a:cubicBezTo>
                    <a:cubicBezTo>
                      <a:pt x="169" y="142"/>
                      <a:pt x="169" y="142"/>
                      <a:pt x="169" y="141"/>
                    </a:cubicBezTo>
                    <a:cubicBezTo>
                      <a:pt x="171" y="134"/>
                      <a:pt x="173" y="126"/>
                      <a:pt x="174" y="118"/>
                    </a:cubicBezTo>
                    <a:cubicBezTo>
                      <a:pt x="175" y="104"/>
                      <a:pt x="174" y="91"/>
                      <a:pt x="171" y="79"/>
                    </a:cubicBezTo>
                    <a:cubicBezTo>
                      <a:pt x="165" y="59"/>
                      <a:pt x="156" y="43"/>
                      <a:pt x="146" y="33"/>
                    </a:cubicBezTo>
                    <a:cubicBezTo>
                      <a:pt x="125" y="13"/>
                      <a:pt x="103" y="4"/>
                      <a:pt x="82" y="1"/>
                    </a:cubicBezTo>
                    <a:cubicBezTo>
                      <a:pt x="78" y="1"/>
                      <a:pt x="74" y="2"/>
                      <a:pt x="70" y="2"/>
                    </a:cubicBezTo>
                    <a:cubicBezTo>
                      <a:pt x="64" y="2"/>
                      <a:pt x="59" y="1"/>
                      <a:pt x="5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Freeform 908"/>
              <p:cNvSpPr>
                <a:spLocks noEditPoints="1"/>
              </p:cNvSpPr>
              <p:nvPr/>
            </p:nvSpPr>
            <p:spPr bwMode="auto">
              <a:xfrm>
                <a:off x="2594" y="4076"/>
                <a:ext cx="99" cy="100"/>
              </a:xfrm>
              <a:custGeom>
                <a:avLst/>
                <a:gdLst>
                  <a:gd name="T0" fmla="*/ 7 w 201"/>
                  <a:gd name="T1" fmla="*/ 59 h 202"/>
                  <a:gd name="T2" fmla="*/ 5 w 201"/>
                  <a:gd name="T3" fmla="*/ 62 h 202"/>
                  <a:gd name="T4" fmla="*/ 10 w 201"/>
                  <a:gd name="T5" fmla="*/ 58 h 202"/>
                  <a:gd name="T6" fmla="*/ 80 w 201"/>
                  <a:gd name="T7" fmla="*/ 157 h 202"/>
                  <a:gd name="T8" fmla="*/ 87 w 201"/>
                  <a:gd name="T9" fmla="*/ 144 h 202"/>
                  <a:gd name="T10" fmla="*/ 98 w 201"/>
                  <a:gd name="T11" fmla="*/ 154 h 202"/>
                  <a:gd name="T12" fmla="*/ 67 w 201"/>
                  <a:gd name="T13" fmla="*/ 156 h 202"/>
                  <a:gd name="T14" fmla="*/ 55 w 201"/>
                  <a:gd name="T15" fmla="*/ 137 h 202"/>
                  <a:gd name="T16" fmla="*/ 67 w 201"/>
                  <a:gd name="T17" fmla="*/ 156 h 202"/>
                  <a:gd name="T18" fmla="*/ 117 w 201"/>
                  <a:gd name="T19" fmla="*/ 131 h 202"/>
                  <a:gd name="T20" fmla="*/ 129 w 201"/>
                  <a:gd name="T21" fmla="*/ 139 h 202"/>
                  <a:gd name="T22" fmla="*/ 105 w 201"/>
                  <a:gd name="T23" fmla="*/ 152 h 202"/>
                  <a:gd name="T24" fmla="*/ 22 w 201"/>
                  <a:gd name="T25" fmla="*/ 116 h 202"/>
                  <a:gd name="T26" fmla="*/ 34 w 201"/>
                  <a:gd name="T27" fmla="*/ 119 h 202"/>
                  <a:gd name="T28" fmla="*/ 137 w 201"/>
                  <a:gd name="T29" fmla="*/ 132 h 202"/>
                  <a:gd name="T30" fmla="*/ 151 w 201"/>
                  <a:gd name="T31" fmla="*/ 110 h 202"/>
                  <a:gd name="T32" fmla="*/ 155 w 201"/>
                  <a:gd name="T33" fmla="*/ 111 h 202"/>
                  <a:gd name="T34" fmla="*/ 20 w 201"/>
                  <a:gd name="T35" fmla="*/ 110 h 202"/>
                  <a:gd name="T36" fmla="*/ 22 w 201"/>
                  <a:gd name="T37" fmla="*/ 96 h 202"/>
                  <a:gd name="T38" fmla="*/ 158 w 201"/>
                  <a:gd name="T39" fmla="*/ 106 h 202"/>
                  <a:gd name="T40" fmla="*/ 152 w 201"/>
                  <a:gd name="T41" fmla="*/ 87 h 202"/>
                  <a:gd name="T42" fmla="*/ 163 w 201"/>
                  <a:gd name="T43" fmla="*/ 76 h 202"/>
                  <a:gd name="T44" fmla="*/ 158 w 201"/>
                  <a:gd name="T45" fmla="*/ 106 h 202"/>
                  <a:gd name="T46" fmla="*/ 162 w 201"/>
                  <a:gd name="T47" fmla="*/ 57 h 202"/>
                  <a:gd name="T48" fmla="*/ 169 w 201"/>
                  <a:gd name="T49" fmla="*/ 66 h 202"/>
                  <a:gd name="T50" fmla="*/ 154 w 201"/>
                  <a:gd name="T51" fmla="*/ 9 h 202"/>
                  <a:gd name="T52" fmla="*/ 166 w 201"/>
                  <a:gd name="T53" fmla="*/ 34 h 202"/>
                  <a:gd name="T54" fmla="*/ 148 w 201"/>
                  <a:gd name="T55" fmla="*/ 18 h 202"/>
                  <a:gd name="T56" fmla="*/ 152 w 201"/>
                  <a:gd name="T57" fmla="*/ 9 h 202"/>
                  <a:gd name="T58" fmla="*/ 153 w 201"/>
                  <a:gd name="T59" fmla="*/ 0 h 202"/>
                  <a:gd name="T60" fmla="*/ 142 w 201"/>
                  <a:gd name="T61" fmla="*/ 15 h 202"/>
                  <a:gd name="T62" fmla="*/ 161 w 201"/>
                  <a:gd name="T63" fmla="*/ 40 h 202"/>
                  <a:gd name="T64" fmla="*/ 159 w 201"/>
                  <a:gd name="T65" fmla="*/ 67 h 202"/>
                  <a:gd name="T66" fmla="*/ 151 w 201"/>
                  <a:gd name="T67" fmla="*/ 75 h 202"/>
                  <a:gd name="T68" fmla="*/ 149 w 201"/>
                  <a:gd name="T69" fmla="*/ 103 h 202"/>
                  <a:gd name="T70" fmla="*/ 132 w 201"/>
                  <a:gd name="T71" fmla="*/ 134 h 202"/>
                  <a:gd name="T72" fmla="*/ 118 w 201"/>
                  <a:gd name="T73" fmla="*/ 125 h 202"/>
                  <a:gd name="T74" fmla="*/ 100 w 201"/>
                  <a:gd name="T75" fmla="*/ 146 h 202"/>
                  <a:gd name="T76" fmla="*/ 87 w 201"/>
                  <a:gd name="T77" fmla="*/ 137 h 202"/>
                  <a:gd name="T78" fmla="*/ 65 w 201"/>
                  <a:gd name="T79" fmla="*/ 134 h 202"/>
                  <a:gd name="T80" fmla="*/ 45 w 201"/>
                  <a:gd name="T81" fmla="*/ 133 h 202"/>
                  <a:gd name="T82" fmla="*/ 28 w 201"/>
                  <a:gd name="T83" fmla="*/ 109 h 202"/>
                  <a:gd name="T84" fmla="*/ 19 w 201"/>
                  <a:gd name="T85" fmla="*/ 85 h 202"/>
                  <a:gd name="T86" fmla="*/ 20 w 201"/>
                  <a:gd name="T87" fmla="*/ 68 h 202"/>
                  <a:gd name="T88" fmla="*/ 16 w 201"/>
                  <a:gd name="T89" fmla="*/ 73 h 202"/>
                  <a:gd name="T90" fmla="*/ 11 w 201"/>
                  <a:gd name="T91" fmla="*/ 80 h 202"/>
                  <a:gd name="T92" fmla="*/ 21 w 201"/>
                  <a:gd name="T93" fmla="*/ 165 h 202"/>
                  <a:gd name="T94" fmla="*/ 58 w 201"/>
                  <a:gd name="T95" fmla="*/ 196 h 202"/>
                  <a:gd name="T96" fmla="*/ 100 w 201"/>
                  <a:gd name="T97" fmla="*/ 201 h 202"/>
                  <a:gd name="T98" fmla="*/ 140 w 201"/>
                  <a:gd name="T99" fmla="*/ 188 h 202"/>
                  <a:gd name="T100" fmla="*/ 172 w 201"/>
                  <a:gd name="T101" fmla="*/ 23 h 202"/>
                  <a:gd name="T102" fmla="*/ 155 w 201"/>
                  <a:gd name="T103" fmla="*/ 1 h 202"/>
                  <a:gd name="T104" fmla="*/ 153 w 201"/>
                  <a:gd name="T105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1" h="202">
                    <a:moveTo>
                      <a:pt x="9" y="58"/>
                    </a:moveTo>
                    <a:cubicBezTo>
                      <a:pt x="8" y="58"/>
                      <a:pt x="7" y="58"/>
                      <a:pt x="7" y="59"/>
                    </a:cubicBezTo>
                    <a:cubicBezTo>
                      <a:pt x="6" y="59"/>
                      <a:pt x="6" y="60"/>
                      <a:pt x="5" y="61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7" y="61"/>
                      <a:pt x="9" y="59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9" y="58"/>
                      <a:pt x="9" y="58"/>
                      <a:pt x="9" y="58"/>
                    </a:cubicBezTo>
                    <a:moveTo>
                      <a:pt x="80" y="157"/>
                    </a:moveTo>
                    <a:cubicBezTo>
                      <a:pt x="78" y="157"/>
                      <a:pt x="75" y="157"/>
                      <a:pt x="73" y="157"/>
                    </a:cubicBezTo>
                    <a:cubicBezTo>
                      <a:pt x="76" y="151"/>
                      <a:pt x="81" y="144"/>
                      <a:pt x="87" y="144"/>
                    </a:cubicBezTo>
                    <a:cubicBezTo>
                      <a:pt x="87" y="144"/>
                      <a:pt x="88" y="144"/>
                      <a:pt x="89" y="144"/>
                    </a:cubicBezTo>
                    <a:cubicBezTo>
                      <a:pt x="94" y="145"/>
                      <a:pt x="97" y="149"/>
                      <a:pt x="98" y="154"/>
                    </a:cubicBezTo>
                    <a:cubicBezTo>
                      <a:pt x="92" y="156"/>
                      <a:pt x="86" y="157"/>
                      <a:pt x="80" y="157"/>
                    </a:cubicBezTo>
                    <a:moveTo>
                      <a:pt x="67" y="156"/>
                    </a:moveTo>
                    <a:cubicBezTo>
                      <a:pt x="58" y="153"/>
                      <a:pt x="50" y="149"/>
                      <a:pt x="42" y="142"/>
                    </a:cubicBezTo>
                    <a:cubicBezTo>
                      <a:pt x="45" y="139"/>
                      <a:pt x="50" y="137"/>
                      <a:pt x="55" y="137"/>
                    </a:cubicBezTo>
                    <a:cubicBezTo>
                      <a:pt x="57" y="137"/>
                      <a:pt x="58" y="137"/>
                      <a:pt x="60" y="138"/>
                    </a:cubicBezTo>
                    <a:cubicBezTo>
                      <a:pt x="62" y="139"/>
                      <a:pt x="69" y="151"/>
                      <a:pt x="67" y="156"/>
                    </a:cubicBezTo>
                    <a:moveTo>
                      <a:pt x="105" y="152"/>
                    </a:moveTo>
                    <a:cubicBezTo>
                      <a:pt x="106" y="143"/>
                      <a:pt x="109" y="131"/>
                      <a:pt x="117" y="131"/>
                    </a:cubicBezTo>
                    <a:cubicBezTo>
                      <a:pt x="119" y="131"/>
                      <a:pt x="122" y="132"/>
                      <a:pt x="125" y="135"/>
                    </a:cubicBezTo>
                    <a:cubicBezTo>
                      <a:pt x="126" y="136"/>
                      <a:pt x="128" y="137"/>
                      <a:pt x="129" y="139"/>
                    </a:cubicBezTo>
                    <a:cubicBezTo>
                      <a:pt x="123" y="143"/>
                      <a:pt x="117" y="147"/>
                      <a:pt x="110" y="150"/>
                    </a:cubicBezTo>
                    <a:cubicBezTo>
                      <a:pt x="108" y="151"/>
                      <a:pt x="107" y="151"/>
                      <a:pt x="105" y="152"/>
                    </a:cubicBezTo>
                    <a:moveTo>
                      <a:pt x="38" y="138"/>
                    </a:moveTo>
                    <a:cubicBezTo>
                      <a:pt x="32" y="131"/>
                      <a:pt x="27" y="124"/>
                      <a:pt x="22" y="116"/>
                    </a:cubicBezTo>
                    <a:cubicBezTo>
                      <a:pt x="24" y="115"/>
                      <a:pt x="25" y="115"/>
                      <a:pt x="27" y="115"/>
                    </a:cubicBezTo>
                    <a:cubicBezTo>
                      <a:pt x="30" y="115"/>
                      <a:pt x="32" y="116"/>
                      <a:pt x="34" y="119"/>
                    </a:cubicBezTo>
                    <a:cubicBezTo>
                      <a:pt x="39" y="126"/>
                      <a:pt x="41" y="131"/>
                      <a:pt x="38" y="138"/>
                    </a:cubicBezTo>
                    <a:moveTo>
                      <a:pt x="137" y="132"/>
                    </a:moveTo>
                    <a:cubicBezTo>
                      <a:pt x="136" y="124"/>
                      <a:pt x="137" y="113"/>
                      <a:pt x="143" y="111"/>
                    </a:cubicBezTo>
                    <a:cubicBezTo>
                      <a:pt x="145" y="110"/>
                      <a:pt x="148" y="110"/>
                      <a:pt x="151" y="110"/>
                    </a:cubicBezTo>
                    <a:cubicBezTo>
                      <a:pt x="152" y="110"/>
                      <a:pt x="152" y="110"/>
                      <a:pt x="153" y="110"/>
                    </a:cubicBezTo>
                    <a:cubicBezTo>
                      <a:pt x="153" y="110"/>
                      <a:pt x="154" y="111"/>
                      <a:pt x="155" y="111"/>
                    </a:cubicBezTo>
                    <a:cubicBezTo>
                      <a:pt x="150" y="119"/>
                      <a:pt x="144" y="126"/>
                      <a:pt x="137" y="132"/>
                    </a:cubicBezTo>
                    <a:moveTo>
                      <a:pt x="20" y="110"/>
                    </a:moveTo>
                    <a:cubicBezTo>
                      <a:pt x="17" y="103"/>
                      <a:pt x="14" y="96"/>
                      <a:pt x="13" y="88"/>
                    </a:cubicBezTo>
                    <a:cubicBezTo>
                      <a:pt x="16" y="89"/>
                      <a:pt x="20" y="91"/>
                      <a:pt x="22" y="96"/>
                    </a:cubicBezTo>
                    <a:cubicBezTo>
                      <a:pt x="24" y="101"/>
                      <a:pt x="25" y="107"/>
                      <a:pt x="20" y="110"/>
                    </a:cubicBezTo>
                    <a:moveTo>
                      <a:pt x="158" y="106"/>
                    </a:moveTo>
                    <a:cubicBezTo>
                      <a:pt x="157" y="105"/>
                      <a:pt x="156" y="105"/>
                      <a:pt x="156" y="104"/>
                    </a:cubicBezTo>
                    <a:cubicBezTo>
                      <a:pt x="152" y="100"/>
                      <a:pt x="149" y="91"/>
                      <a:pt x="152" y="87"/>
                    </a:cubicBezTo>
                    <a:cubicBezTo>
                      <a:pt x="152" y="86"/>
                      <a:pt x="153" y="84"/>
                      <a:pt x="153" y="83"/>
                    </a:cubicBezTo>
                    <a:cubicBezTo>
                      <a:pt x="156" y="79"/>
                      <a:pt x="159" y="76"/>
                      <a:pt x="163" y="76"/>
                    </a:cubicBezTo>
                    <a:cubicBezTo>
                      <a:pt x="165" y="76"/>
                      <a:pt x="166" y="75"/>
                      <a:pt x="168" y="75"/>
                    </a:cubicBezTo>
                    <a:cubicBezTo>
                      <a:pt x="166" y="85"/>
                      <a:pt x="163" y="96"/>
                      <a:pt x="158" y="106"/>
                    </a:cubicBezTo>
                    <a:moveTo>
                      <a:pt x="169" y="66"/>
                    </a:moveTo>
                    <a:cubicBezTo>
                      <a:pt x="166" y="64"/>
                      <a:pt x="163" y="63"/>
                      <a:pt x="162" y="57"/>
                    </a:cubicBezTo>
                    <a:cubicBezTo>
                      <a:pt x="161" y="50"/>
                      <a:pt x="164" y="46"/>
                      <a:pt x="167" y="42"/>
                    </a:cubicBezTo>
                    <a:cubicBezTo>
                      <a:pt x="169" y="50"/>
                      <a:pt x="169" y="58"/>
                      <a:pt x="169" y="66"/>
                    </a:cubicBezTo>
                    <a:moveTo>
                      <a:pt x="153" y="9"/>
                    </a:moveTo>
                    <a:cubicBezTo>
                      <a:pt x="153" y="9"/>
                      <a:pt x="154" y="9"/>
                      <a:pt x="154" y="9"/>
                    </a:cubicBezTo>
                    <a:cubicBezTo>
                      <a:pt x="157" y="13"/>
                      <a:pt x="159" y="17"/>
                      <a:pt x="161" y="21"/>
                    </a:cubicBezTo>
                    <a:cubicBezTo>
                      <a:pt x="163" y="25"/>
                      <a:pt x="165" y="30"/>
                      <a:pt x="166" y="34"/>
                    </a:cubicBezTo>
                    <a:cubicBezTo>
                      <a:pt x="162" y="34"/>
                      <a:pt x="158" y="32"/>
                      <a:pt x="154" y="30"/>
                    </a:cubicBezTo>
                    <a:cubicBezTo>
                      <a:pt x="149" y="27"/>
                      <a:pt x="148" y="23"/>
                      <a:pt x="148" y="18"/>
                    </a:cubicBezTo>
                    <a:cubicBezTo>
                      <a:pt x="148" y="17"/>
                      <a:pt x="148" y="16"/>
                      <a:pt x="148" y="16"/>
                    </a:cubicBezTo>
                    <a:cubicBezTo>
                      <a:pt x="148" y="13"/>
                      <a:pt x="149" y="11"/>
                      <a:pt x="152" y="9"/>
                    </a:cubicBezTo>
                    <a:cubicBezTo>
                      <a:pt x="152" y="9"/>
                      <a:pt x="153" y="9"/>
                      <a:pt x="153" y="9"/>
                    </a:cubicBezTo>
                    <a:moveTo>
                      <a:pt x="153" y="0"/>
                    </a:moveTo>
                    <a:cubicBezTo>
                      <a:pt x="152" y="0"/>
                      <a:pt x="151" y="1"/>
                      <a:pt x="151" y="3"/>
                    </a:cubicBezTo>
                    <a:cubicBezTo>
                      <a:pt x="146" y="4"/>
                      <a:pt x="143" y="10"/>
                      <a:pt x="142" y="15"/>
                    </a:cubicBezTo>
                    <a:cubicBezTo>
                      <a:pt x="142" y="19"/>
                      <a:pt x="142" y="24"/>
                      <a:pt x="144" y="28"/>
                    </a:cubicBezTo>
                    <a:cubicBezTo>
                      <a:pt x="147" y="34"/>
                      <a:pt x="154" y="39"/>
                      <a:pt x="161" y="40"/>
                    </a:cubicBezTo>
                    <a:cubicBezTo>
                      <a:pt x="158" y="44"/>
                      <a:pt x="156" y="49"/>
                      <a:pt x="157" y="55"/>
                    </a:cubicBezTo>
                    <a:cubicBezTo>
                      <a:pt x="157" y="58"/>
                      <a:pt x="157" y="64"/>
                      <a:pt x="159" y="67"/>
                    </a:cubicBezTo>
                    <a:cubicBezTo>
                      <a:pt x="160" y="68"/>
                      <a:pt x="162" y="69"/>
                      <a:pt x="163" y="70"/>
                    </a:cubicBezTo>
                    <a:cubicBezTo>
                      <a:pt x="159" y="71"/>
                      <a:pt x="155" y="72"/>
                      <a:pt x="151" y="75"/>
                    </a:cubicBezTo>
                    <a:cubicBezTo>
                      <a:pt x="148" y="77"/>
                      <a:pt x="145" y="86"/>
                      <a:pt x="145" y="89"/>
                    </a:cubicBezTo>
                    <a:cubicBezTo>
                      <a:pt x="145" y="93"/>
                      <a:pt x="147" y="99"/>
                      <a:pt x="149" y="103"/>
                    </a:cubicBezTo>
                    <a:cubicBezTo>
                      <a:pt x="145" y="104"/>
                      <a:pt x="142" y="105"/>
                      <a:pt x="139" y="106"/>
                    </a:cubicBezTo>
                    <a:cubicBezTo>
                      <a:pt x="131" y="111"/>
                      <a:pt x="131" y="123"/>
                      <a:pt x="132" y="134"/>
                    </a:cubicBezTo>
                    <a:cubicBezTo>
                      <a:pt x="129" y="131"/>
                      <a:pt x="126" y="127"/>
                      <a:pt x="123" y="126"/>
                    </a:cubicBezTo>
                    <a:cubicBezTo>
                      <a:pt x="122" y="125"/>
                      <a:pt x="120" y="125"/>
                      <a:pt x="118" y="125"/>
                    </a:cubicBezTo>
                    <a:cubicBezTo>
                      <a:pt x="115" y="125"/>
                      <a:pt x="111" y="126"/>
                      <a:pt x="109" y="127"/>
                    </a:cubicBezTo>
                    <a:cubicBezTo>
                      <a:pt x="103" y="129"/>
                      <a:pt x="101" y="137"/>
                      <a:pt x="100" y="146"/>
                    </a:cubicBezTo>
                    <a:cubicBezTo>
                      <a:pt x="97" y="141"/>
                      <a:pt x="93" y="138"/>
                      <a:pt x="87" y="138"/>
                    </a:cubicBezTo>
                    <a:cubicBezTo>
                      <a:pt x="87" y="137"/>
                      <a:pt x="87" y="137"/>
                      <a:pt x="87" y="137"/>
                    </a:cubicBezTo>
                    <a:cubicBezTo>
                      <a:pt x="81" y="137"/>
                      <a:pt x="76" y="142"/>
                      <a:pt x="72" y="148"/>
                    </a:cubicBezTo>
                    <a:cubicBezTo>
                      <a:pt x="71" y="142"/>
                      <a:pt x="67" y="136"/>
                      <a:pt x="65" y="134"/>
                    </a:cubicBezTo>
                    <a:cubicBezTo>
                      <a:pt x="62" y="131"/>
                      <a:pt x="59" y="130"/>
                      <a:pt x="56" y="130"/>
                    </a:cubicBezTo>
                    <a:cubicBezTo>
                      <a:pt x="52" y="130"/>
                      <a:pt x="48" y="131"/>
                      <a:pt x="45" y="133"/>
                    </a:cubicBezTo>
                    <a:cubicBezTo>
                      <a:pt x="45" y="128"/>
                      <a:pt x="44" y="122"/>
                      <a:pt x="40" y="116"/>
                    </a:cubicBezTo>
                    <a:cubicBezTo>
                      <a:pt x="37" y="111"/>
                      <a:pt x="33" y="109"/>
                      <a:pt x="28" y="109"/>
                    </a:cubicBezTo>
                    <a:cubicBezTo>
                      <a:pt x="29" y="106"/>
                      <a:pt x="30" y="103"/>
                      <a:pt x="28" y="98"/>
                    </a:cubicBezTo>
                    <a:cubicBezTo>
                      <a:pt x="27" y="92"/>
                      <a:pt x="24" y="87"/>
                      <a:pt x="19" y="85"/>
                    </a:cubicBezTo>
                    <a:cubicBezTo>
                      <a:pt x="22" y="83"/>
                      <a:pt x="23" y="79"/>
                      <a:pt x="21" y="72"/>
                    </a:cubicBezTo>
                    <a:cubicBezTo>
                      <a:pt x="21" y="71"/>
                      <a:pt x="21" y="69"/>
                      <a:pt x="20" y="68"/>
                    </a:cubicBezTo>
                    <a:cubicBezTo>
                      <a:pt x="19" y="69"/>
                      <a:pt x="18" y="71"/>
                      <a:pt x="16" y="73"/>
                    </a:cubicBezTo>
                    <a:cubicBezTo>
                      <a:pt x="16" y="73"/>
                      <a:pt x="16" y="73"/>
                      <a:pt x="16" y="73"/>
                    </a:cubicBezTo>
                    <a:cubicBezTo>
                      <a:pt x="17" y="78"/>
                      <a:pt x="15" y="80"/>
                      <a:pt x="11" y="81"/>
                    </a:cubicBezTo>
                    <a:cubicBezTo>
                      <a:pt x="11" y="81"/>
                      <a:pt x="11" y="80"/>
                      <a:pt x="11" y="80"/>
                    </a:cubicBezTo>
                    <a:cubicBezTo>
                      <a:pt x="8" y="83"/>
                      <a:pt x="5" y="87"/>
                      <a:pt x="1" y="90"/>
                    </a:cubicBezTo>
                    <a:cubicBezTo>
                      <a:pt x="0" y="109"/>
                      <a:pt x="3" y="135"/>
                      <a:pt x="21" y="165"/>
                    </a:cubicBezTo>
                    <a:cubicBezTo>
                      <a:pt x="21" y="165"/>
                      <a:pt x="21" y="165"/>
                      <a:pt x="21" y="166"/>
                    </a:cubicBezTo>
                    <a:cubicBezTo>
                      <a:pt x="29" y="179"/>
                      <a:pt x="42" y="190"/>
                      <a:pt x="58" y="196"/>
                    </a:cubicBezTo>
                    <a:cubicBezTo>
                      <a:pt x="68" y="200"/>
                      <a:pt x="79" y="202"/>
                      <a:pt x="91" y="202"/>
                    </a:cubicBezTo>
                    <a:cubicBezTo>
                      <a:pt x="94" y="202"/>
                      <a:pt x="97" y="202"/>
                      <a:pt x="100" y="201"/>
                    </a:cubicBezTo>
                    <a:cubicBezTo>
                      <a:pt x="102" y="201"/>
                      <a:pt x="105" y="201"/>
                      <a:pt x="108" y="200"/>
                    </a:cubicBezTo>
                    <a:cubicBezTo>
                      <a:pt x="120" y="198"/>
                      <a:pt x="131" y="194"/>
                      <a:pt x="140" y="188"/>
                    </a:cubicBezTo>
                    <a:cubicBezTo>
                      <a:pt x="157" y="178"/>
                      <a:pt x="169" y="164"/>
                      <a:pt x="175" y="151"/>
                    </a:cubicBezTo>
                    <a:cubicBezTo>
                      <a:pt x="201" y="98"/>
                      <a:pt x="187" y="50"/>
                      <a:pt x="172" y="23"/>
                    </a:cubicBezTo>
                    <a:cubicBezTo>
                      <a:pt x="168" y="15"/>
                      <a:pt x="163" y="9"/>
                      <a:pt x="160" y="5"/>
                    </a:cubicBezTo>
                    <a:cubicBezTo>
                      <a:pt x="158" y="3"/>
                      <a:pt x="157" y="2"/>
                      <a:pt x="155" y="1"/>
                    </a:cubicBezTo>
                    <a:cubicBezTo>
                      <a:pt x="155" y="1"/>
                      <a:pt x="155" y="1"/>
                      <a:pt x="155" y="0"/>
                    </a:cubicBezTo>
                    <a:cubicBezTo>
                      <a:pt x="154" y="0"/>
                      <a:pt x="154" y="0"/>
                      <a:pt x="15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Freeform 909"/>
              <p:cNvSpPr>
                <a:spLocks noEditPoints="1"/>
              </p:cNvSpPr>
              <p:nvPr/>
            </p:nvSpPr>
            <p:spPr bwMode="auto">
              <a:xfrm>
                <a:off x="2513" y="4023"/>
                <a:ext cx="98" cy="111"/>
              </a:xfrm>
              <a:custGeom>
                <a:avLst/>
                <a:gdLst>
                  <a:gd name="T0" fmla="*/ 141 w 198"/>
                  <a:gd name="T1" fmla="*/ 174 h 225"/>
                  <a:gd name="T2" fmla="*/ 153 w 198"/>
                  <a:gd name="T3" fmla="*/ 179 h 225"/>
                  <a:gd name="T4" fmla="*/ 118 w 198"/>
                  <a:gd name="T5" fmla="*/ 188 h 225"/>
                  <a:gd name="T6" fmla="*/ 107 w 198"/>
                  <a:gd name="T7" fmla="*/ 173 h 225"/>
                  <a:gd name="T8" fmla="*/ 121 w 198"/>
                  <a:gd name="T9" fmla="*/ 188 h 225"/>
                  <a:gd name="T10" fmla="*/ 158 w 198"/>
                  <a:gd name="T11" fmla="*/ 177 h 225"/>
                  <a:gd name="T12" fmla="*/ 170 w 198"/>
                  <a:gd name="T13" fmla="*/ 162 h 225"/>
                  <a:gd name="T14" fmla="*/ 175 w 198"/>
                  <a:gd name="T15" fmla="*/ 165 h 225"/>
                  <a:gd name="T16" fmla="*/ 158 w 198"/>
                  <a:gd name="T17" fmla="*/ 177 h 225"/>
                  <a:gd name="T18" fmla="*/ 66 w 198"/>
                  <a:gd name="T19" fmla="*/ 161 h 225"/>
                  <a:gd name="T20" fmla="*/ 80 w 198"/>
                  <a:gd name="T21" fmla="*/ 159 h 225"/>
                  <a:gd name="T22" fmla="*/ 61 w 198"/>
                  <a:gd name="T23" fmla="*/ 155 h 225"/>
                  <a:gd name="T24" fmla="*/ 48 w 198"/>
                  <a:gd name="T25" fmla="*/ 128 h 225"/>
                  <a:gd name="T26" fmla="*/ 55 w 198"/>
                  <a:gd name="T27" fmla="*/ 128 h 225"/>
                  <a:gd name="T28" fmla="*/ 42 w 198"/>
                  <a:gd name="T29" fmla="*/ 90 h 225"/>
                  <a:gd name="T30" fmla="*/ 52 w 198"/>
                  <a:gd name="T31" fmla="*/ 97 h 225"/>
                  <a:gd name="T32" fmla="*/ 41 w 198"/>
                  <a:gd name="T33" fmla="*/ 90 h 225"/>
                  <a:gd name="T34" fmla="*/ 45 w 198"/>
                  <a:gd name="T35" fmla="*/ 83 h 225"/>
                  <a:gd name="T36" fmla="*/ 50 w 198"/>
                  <a:gd name="T37" fmla="*/ 51 h 225"/>
                  <a:gd name="T38" fmla="*/ 59 w 198"/>
                  <a:gd name="T39" fmla="*/ 68 h 225"/>
                  <a:gd name="T40" fmla="*/ 45 w 198"/>
                  <a:gd name="T41" fmla="*/ 83 h 225"/>
                  <a:gd name="T42" fmla="*/ 54 w 198"/>
                  <a:gd name="T43" fmla="*/ 44 h 225"/>
                  <a:gd name="T44" fmla="*/ 65 w 198"/>
                  <a:gd name="T45" fmla="*/ 41 h 225"/>
                  <a:gd name="T46" fmla="*/ 94 w 198"/>
                  <a:gd name="T47" fmla="*/ 9 h 225"/>
                  <a:gd name="T48" fmla="*/ 101 w 198"/>
                  <a:gd name="T49" fmla="*/ 9 h 225"/>
                  <a:gd name="T50" fmla="*/ 99 w 198"/>
                  <a:gd name="T51" fmla="*/ 19 h 225"/>
                  <a:gd name="T52" fmla="*/ 87 w 198"/>
                  <a:gd name="T53" fmla="*/ 24 h 225"/>
                  <a:gd name="T54" fmla="*/ 94 w 198"/>
                  <a:gd name="T55" fmla="*/ 9 h 225"/>
                  <a:gd name="T56" fmla="*/ 90 w 198"/>
                  <a:gd name="T57" fmla="*/ 2 h 225"/>
                  <a:gd name="T58" fmla="*/ 8 w 198"/>
                  <a:gd name="T59" fmla="*/ 154 h 225"/>
                  <a:gd name="T60" fmla="*/ 32 w 198"/>
                  <a:gd name="T61" fmla="*/ 192 h 225"/>
                  <a:gd name="T62" fmla="*/ 127 w 198"/>
                  <a:gd name="T63" fmla="*/ 220 h 225"/>
                  <a:gd name="T64" fmla="*/ 176 w 198"/>
                  <a:gd name="T65" fmla="*/ 187 h 225"/>
                  <a:gd name="T66" fmla="*/ 185 w 198"/>
                  <a:gd name="T67" fmla="*/ 175 h 225"/>
                  <a:gd name="T68" fmla="*/ 191 w 198"/>
                  <a:gd name="T69" fmla="*/ 147 h 225"/>
                  <a:gd name="T70" fmla="*/ 182 w 198"/>
                  <a:gd name="T71" fmla="*/ 149 h 225"/>
                  <a:gd name="T72" fmla="*/ 179 w 198"/>
                  <a:gd name="T73" fmla="*/ 144 h 225"/>
                  <a:gd name="T74" fmla="*/ 173 w 198"/>
                  <a:gd name="T75" fmla="*/ 157 h 225"/>
                  <a:gd name="T76" fmla="*/ 157 w 198"/>
                  <a:gd name="T77" fmla="*/ 162 h 225"/>
                  <a:gd name="T78" fmla="*/ 143 w 198"/>
                  <a:gd name="T79" fmla="*/ 167 h 225"/>
                  <a:gd name="T80" fmla="*/ 124 w 198"/>
                  <a:gd name="T81" fmla="*/ 179 h 225"/>
                  <a:gd name="T82" fmla="*/ 106 w 198"/>
                  <a:gd name="T83" fmla="*/ 166 h 225"/>
                  <a:gd name="T84" fmla="*/ 85 w 198"/>
                  <a:gd name="T85" fmla="*/ 155 h 225"/>
                  <a:gd name="T86" fmla="*/ 69 w 198"/>
                  <a:gd name="T87" fmla="*/ 153 h 225"/>
                  <a:gd name="T88" fmla="*/ 60 w 198"/>
                  <a:gd name="T89" fmla="*/ 122 h 225"/>
                  <a:gd name="T90" fmla="*/ 49 w 198"/>
                  <a:gd name="T91" fmla="*/ 123 h 225"/>
                  <a:gd name="T92" fmla="*/ 51 w 198"/>
                  <a:gd name="T93" fmla="*/ 87 h 225"/>
                  <a:gd name="T94" fmla="*/ 65 w 198"/>
                  <a:gd name="T95" fmla="*/ 63 h 225"/>
                  <a:gd name="T96" fmla="*/ 59 w 198"/>
                  <a:gd name="T97" fmla="*/ 51 h 225"/>
                  <a:gd name="T98" fmla="*/ 71 w 198"/>
                  <a:gd name="T99" fmla="*/ 43 h 225"/>
                  <a:gd name="T100" fmla="*/ 88 w 198"/>
                  <a:gd name="T101" fmla="*/ 31 h 225"/>
                  <a:gd name="T102" fmla="*/ 103 w 198"/>
                  <a:gd name="T103" fmla="*/ 25 h 225"/>
                  <a:gd name="T104" fmla="*/ 107 w 198"/>
                  <a:gd name="T105" fmla="*/ 7 h 225"/>
                  <a:gd name="T106" fmla="*/ 104 w 198"/>
                  <a:gd name="T107" fmla="*/ 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8" h="225">
                    <a:moveTo>
                      <a:pt x="127" y="187"/>
                    </a:moveTo>
                    <a:cubicBezTo>
                      <a:pt x="128" y="180"/>
                      <a:pt x="132" y="177"/>
                      <a:pt x="141" y="174"/>
                    </a:cubicBezTo>
                    <a:cubicBezTo>
                      <a:pt x="142" y="174"/>
                      <a:pt x="143" y="174"/>
                      <a:pt x="143" y="174"/>
                    </a:cubicBezTo>
                    <a:cubicBezTo>
                      <a:pt x="147" y="174"/>
                      <a:pt x="150" y="176"/>
                      <a:pt x="153" y="179"/>
                    </a:cubicBezTo>
                    <a:cubicBezTo>
                      <a:pt x="145" y="183"/>
                      <a:pt x="136" y="186"/>
                      <a:pt x="127" y="187"/>
                    </a:cubicBezTo>
                    <a:moveTo>
                      <a:pt x="118" y="188"/>
                    </a:moveTo>
                    <a:cubicBezTo>
                      <a:pt x="109" y="188"/>
                      <a:pt x="100" y="186"/>
                      <a:pt x="92" y="182"/>
                    </a:cubicBezTo>
                    <a:cubicBezTo>
                      <a:pt x="93" y="177"/>
                      <a:pt x="104" y="173"/>
                      <a:pt x="107" y="173"/>
                    </a:cubicBezTo>
                    <a:cubicBezTo>
                      <a:pt x="108" y="173"/>
                      <a:pt x="108" y="173"/>
                      <a:pt x="108" y="173"/>
                    </a:cubicBezTo>
                    <a:cubicBezTo>
                      <a:pt x="114" y="174"/>
                      <a:pt x="120" y="181"/>
                      <a:pt x="121" y="188"/>
                    </a:cubicBezTo>
                    <a:cubicBezTo>
                      <a:pt x="120" y="188"/>
                      <a:pt x="119" y="188"/>
                      <a:pt x="118" y="188"/>
                    </a:cubicBezTo>
                    <a:moveTo>
                      <a:pt x="158" y="177"/>
                    </a:moveTo>
                    <a:cubicBezTo>
                      <a:pt x="156" y="171"/>
                      <a:pt x="160" y="167"/>
                      <a:pt x="164" y="164"/>
                    </a:cubicBezTo>
                    <a:cubicBezTo>
                      <a:pt x="166" y="163"/>
                      <a:pt x="168" y="162"/>
                      <a:pt x="170" y="162"/>
                    </a:cubicBezTo>
                    <a:cubicBezTo>
                      <a:pt x="172" y="162"/>
                      <a:pt x="174" y="163"/>
                      <a:pt x="176" y="164"/>
                    </a:cubicBezTo>
                    <a:cubicBezTo>
                      <a:pt x="176" y="164"/>
                      <a:pt x="176" y="165"/>
                      <a:pt x="175" y="165"/>
                    </a:cubicBezTo>
                    <a:cubicBezTo>
                      <a:pt x="174" y="166"/>
                      <a:pt x="172" y="168"/>
                      <a:pt x="170" y="169"/>
                    </a:cubicBezTo>
                    <a:cubicBezTo>
                      <a:pt x="166" y="172"/>
                      <a:pt x="163" y="174"/>
                      <a:pt x="158" y="177"/>
                    </a:cubicBezTo>
                    <a:moveTo>
                      <a:pt x="86" y="180"/>
                    </a:moveTo>
                    <a:cubicBezTo>
                      <a:pt x="79" y="175"/>
                      <a:pt x="72" y="169"/>
                      <a:pt x="66" y="161"/>
                    </a:cubicBezTo>
                    <a:cubicBezTo>
                      <a:pt x="69" y="159"/>
                      <a:pt x="72" y="158"/>
                      <a:pt x="75" y="158"/>
                    </a:cubicBezTo>
                    <a:cubicBezTo>
                      <a:pt x="77" y="158"/>
                      <a:pt x="78" y="158"/>
                      <a:pt x="80" y="159"/>
                    </a:cubicBezTo>
                    <a:cubicBezTo>
                      <a:pt x="87" y="162"/>
                      <a:pt x="87" y="172"/>
                      <a:pt x="86" y="180"/>
                    </a:cubicBezTo>
                    <a:moveTo>
                      <a:pt x="61" y="155"/>
                    </a:moveTo>
                    <a:cubicBezTo>
                      <a:pt x="60" y="153"/>
                      <a:pt x="59" y="152"/>
                      <a:pt x="58" y="150"/>
                    </a:cubicBezTo>
                    <a:cubicBezTo>
                      <a:pt x="54" y="143"/>
                      <a:pt x="51" y="135"/>
                      <a:pt x="48" y="128"/>
                    </a:cubicBezTo>
                    <a:cubicBezTo>
                      <a:pt x="50" y="128"/>
                      <a:pt x="52" y="128"/>
                      <a:pt x="54" y="128"/>
                    </a:cubicBezTo>
                    <a:cubicBezTo>
                      <a:pt x="54" y="128"/>
                      <a:pt x="55" y="128"/>
                      <a:pt x="55" y="128"/>
                    </a:cubicBezTo>
                    <a:cubicBezTo>
                      <a:pt x="71" y="128"/>
                      <a:pt x="67" y="145"/>
                      <a:pt x="61" y="155"/>
                    </a:cubicBezTo>
                    <a:moveTo>
                      <a:pt x="42" y="90"/>
                    </a:moveTo>
                    <a:cubicBezTo>
                      <a:pt x="42" y="90"/>
                      <a:pt x="43" y="90"/>
                      <a:pt x="44" y="90"/>
                    </a:cubicBezTo>
                    <a:cubicBezTo>
                      <a:pt x="47" y="91"/>
                      <a:pt x="50" y="95"/>
                      <a:pt x="52" y="97"/>
                    </a:cubicBezTo>
                    <a:cubicBezTo>
                      <a:pt x="56" y="103"/>
                      <a:pt x="50" y="112"/>
                      <a:pt x="45" y="118"/>
                    </a:cubicBezTo>
                    <a:cubicBezTo>
                      <a:pt x="42" y="108"/>
                      <a:pt x="41" y="99"/>
                      <a:pt x="41" y="90"/>
                    </a:cubicBezTo>
                    <a:cubicBezTo>
                      <a:pt x="42" y="90"/>
                      <a:pt x="42" y="90"/>
                      <a:pt x="42" y="90"/>
                    </a:cubicBezTo>
                    <a:moveTo>
                      <a:pt x="45" y="83"/>
                    </a:moveTo>
                    <a:cubicBezTo>
                      <a:pt x="44" y="83"/>
                      <a:pt x="43" y="83"/>
                      <a:pt x="42" y="83"/>
                    </a:cubicBezTo>
                    <a:cubicBezTo>
                      <a:pt x="43" y="71"/>
                      <a:pt x="46" y="61"/>
                      <a:pt x="50" y="51"/>
                    </a:cubicBezTo>
                    <a:cubicBezTo>
                      <a:pt x="51" y="53"/>
                      <a:pt x="53" y="54"/>
                      <a:pt x="54" y="56"/>
                    </a:cubicBezTo>
                    <a:cubicBezTo>
                      <a:pt x="57" y="59"/>
                      <a:pt x="59" y="63"/>
                      <a:pt x="59" y="68"/>
                    </a:cubicBezTo>
                    <a:cubicBezTo>
                      <a:pt x="58" y="69"/>
                      <a:pt x="58" y="70"/>
                      <a:pt x="58" y="72"/>
                    </a:cubicBezTo>
                    <a:cubicBezTo>
                      <a:pt x="58" y="77"/>
                      <a:pt x="51" y="82"/>
                      <a:pt x="45" y="83"/>
                    </a:cubicBezTo>
                    <a:moveTo>
                      <a:pt x="58" y="44"/>
                    </a:moveTo>
                    <a:cubicBezTo>
                      <a:pt x="57" y="44"/>
                      <a:pt x="56" y="44"/>
                      <a:pt x="54" y="44"/>
                    </a:cubicBezTo>
                    <a:cubicBezTo>
                      <a:pt x="59" y="37"/>
                      <a:pt x="64" y="31"/>
                      <a:pt x="69" y="25"/>
                    </a:cubicBezTo>
                    <a:cubicBezTo>
                      <a:pt x="70" y="31"/>
                      <a:pt x="70" y="36"/>
                      <a:pt x="65" y="41"/>
                    </a:cubicBezTo>
                    <a:cubicBezTo>
                      <a:pt x="63" y="44"/>
                      <a:pt x="60" y="44"/>
                      <a:pt x="58" y="44"/>
                    </a:cubicBezTo>
                    <a:moveTo>
                      <a:pt x="94" y="9"/>
                    </a:moveTo>
                    <a:cubicBezTo>
                      <a:pt x="95" y="9"/>
                      <a:pt x="97" y="8"/>
                      <a:pt x="99" y="7"/>
                    </a:cubicBezTo>
                    <a:cubicBezTo>
                      <a:pt x="100" y="8"/>
                      <a:pt x="100" y="9"/>
                      <a:pt x="101" y="9"/>
                    </a:cubicBezTo>
                    <a:cubicBezTo>
                      <a:pt x="103" y="12"/>
                      <a:pt x="103" y="15"/>
                      <a:pt x="101" y="17"/>
                    </a:cubicBezTo>
                    <a:cubicBezTo>
                      <a:pt x="100" y="17"/>
                      <a:pt x="100" y="18"/>
                      <a:pt x="99" y="19"/>
                    </a:cubicBezTo>
                    <a:cubicBezTo>
                      <a:pt x="97" y="23"/>
                      <a:pt x="94" y="25"/>
                      <a:pt x="90" y="25"/>
                    </a:cubicBezTo>
                    <a:cubicBezTo>
                      <a:pt x="89" y="25"/>
                      <a:pt x="88" y="25"/>
                      <a:pt x="87" y="24"/>
                    </a:cubicBezTo>
                    <a:cubicBezTo>
                      <a:pt x="83" y="24"/>
                      <a:pt x="78" y="23"/>
                      <a:pt x="75" y="20"/>
                    </a:cubicBezTo>
                    <a:cubicBezTo>
                      <a:pt x="81" y="16"/>
                      <a:pt x="87" y="12"/>
                      <a:pt x="94" y="9"/>
                    </a:cubicBezTo>
                    <a:moveTo>
                      <a:pt x="102" y="0"/>
                    </a:moveTo>
                    <a:cubicBezTo>
                      <a:pt x="99" y="0"/>
                      <a:pt x="95" y="1"/>
                      <a:pt x="90" y="2"/>
                    </a:cubicBezTo>
                    <a:cubicBezTo>
                      <a:pt x="63" y="9"/>
                      <a:pt x="11" y="37"/>
                      <a:pt x="2" y="109"/>
                    </a:cubicBezTo>
                    <a:cubicBezTo>
                      <a:pt x="0" y="121"/>
                      <a:pt x="2" y="138"/>
                      <a:pt x="8" y="154"/>
                    </a:cubicBezTo>
                    <a:cubicBezTo>
                      <a:pt x="16" y="163"/>
                      <a:pt x="22" y="174"/>
                      <a:pt x="26" y="186"/>
                    </a:cubicBezTo>
                    <a:cubicBezTo>
                      <a:pt x="28" y="188"/>
                      <a:pt x="30" y="190"/>
                      <a:pt x="32" y="192"/>
                    </a:cubicBezTo>
                    <a:cubicBezTo>
                      <a:pt x="54" y="215"/>
                      <a:pt x="79" y="225"/>
                      <a:pt x="102" y="225"/>
                    </a:cubicBezTo>
                    <a:cubicBezTo>
                      <a:pt x="111" y="225"/>
                      <a:pt x="119" y="223"/>
                      <a:pt x="127" y="220"/>
                    </a:cubicBezTo>
                    <a:cubicBezTo>
                      <a:pt x="143" y="214"/>
                      <a:pt x="156" y="206"/>
                      <a:pt x="166" y="197"/>
                    </a:cubicBezTo>
                    <a:cubicBezTo>
                      <a:pt x="170" y="194"/>
                      <a:pt x="173" y="190"/>
                      <a:pt x="176" y="187"/>
                    </a:cubicBezTo>
                    <a:cubicBezTo>
                      <a:pt x="178" y="184"/>
                      <a:pt x="180" y="182"/>
                      <a:pt x="181" y="180"/>
                    </a:cubicBezTo>
                    <a:cubicBezTo>
                      <a:pt x="183" y="178"/>
                      <a:pt x="184" y="176"/>
                      <a:pt x="185" y="175"/>
                    </a:cubicBezTo>
                    <a:cubicBezTo>
                      <a:pt x="193" y="162"/>
                      <a:pt x="196" y="152"/>
                      <a:pt x="198" y="148"/>
                    </a:cubicBezTo>
                    <a:cubicBezTo>
                      <a:pt x="195" y="147"/>
                      <a:pt x="193" y="147"/>
                      <a:pt x="191" y="147"/>
                    </a:cubicBezTo>
                    <a:cubicBezTo>
                      <a:pt x="189" y="151"/>
                      <a:pt x="185" y="155"/>
                      <a:pt x="181" y="159"/>
                    </a:cubicBezTo>
                    <a:cubicBezTo>
                      <a:pt x="179" y="156"/>
                      <a:pt x="178" y="153"/>
                      <a:pt x="182" y="149"/>
                    </a:cubicBezTo>
                    <a:cubicBezTo>
                      <a:pt x="183" y="148"/>
                      <a:pt x="186" y="147"/>
                      <a:pt x="188" y="146"/>
                    </a:cubicBezTo>
                    <a:cubicBezTo>
                      <a:pt x="185" y="146"/>
                      <a:pt x="182" y="145"/>
                      <a:pt x="179" y="144"/>
                    </a:cubicBezTo>
                    <a:cubicBezTo>
                      <a:pt x="179" y="144"/>
                      <a:pt x="178" y="145"/>
                      <a:pt x="178" y="145"/>
                    </a:cubicBezTo>
                    <a:cubicBezTo>
                      <a:pt x="173" y="150"/>
                      <a:pt x="171" y="153"/>
                      <a:pt x="173" y="157"/>
                    </a:cubicBezTo>
                    <a:cubicBezTo>
                      <a:pt x="172" y="156"/>
                      <a:pt x="171" y="156"/>
                      <a:pt x="170" y="156"/>
                    </a:cubicBezTo>
                    <a:cubicBezTo>
                      <a:pt x="166" y="156"/>
                      <a:pt x="162" y="158"/>
                      <a:pt x="157" y="162"/>
                    </a:cubicBezTo>
                    <a:cubicBezTo>
                      <a:pt x="154" y="164"/>
                      <a:pt x="152" y="167"/>
                      <a:pt x="151" y="170"/>
                    </a:cubicBezTo>
                    <a:cubicBezTo>
                      <a:pt x="149" y="169"/>
                      <a:pt x="146" y="167"/>
                      <a:pt x="143" y="167"/>
                    </a:cubicBezTo>
                    <a:cubicBezTo>
                      <a:pt x="141" y="167"/>
                      <a:pt x="139" y="168"/>
                      <a:pt x="137" y="169"/>
                    </a:cubicBezTo>
                    <a:cubicBezTo>
                      <a:pt x="131" y="171"/>
                      <a:pt x="126" y="174"/>
                      <a:pt x="124" y="179"/>
                    </a:cubicBezTo>
                    <a:cubicBezTo>
                      <a:pt x="120" y="172"/>
                      <a:pt x="114" y="166"/>
                      <a:pt x="108" y="166"/>
                    </a:cubicBezTo>
                    <a:cubicBezTo>
                      <a:pt x="107" y="166"/>
                      <a:pt x="107" y="166"/>
                      <a:pt x="106" y="166"/>
                    </a:cubicBezTo>
                    <a:cubicBezTo>
                      <a:pt x="103" y="167"/>
                      <a:pt x="97" y="169"/>
                      <a:pt x="92" y="173"/>
                    </a:cubicBezTo>
                    <a:cubicBezTo>
                      <a:pt x="92" y="166"/>
                      <a:pt x="90" y="159"/>
                      <a:pt x="85" y="155"/>
                    </a:cubicBezTo>
                    <a:cubicBezTo>
                      <a:pt x="82" y="153"/>
                      <a:pt x="79" y="152"/>
                      <a:pt x="75" y="152"/>
                    </a:cubicBezTo>
                    <a:cubicBezTo>
                      <a:pt x="73" y="152"/>
                      <a:pt x="71" y="152"/>
                      <a:pt x="69" y="153"/>
                    </a:cubicBezTo>
                    <a:cubicBezTo>
                      <a:pt x="73" y="146"/>
                      <a:pt x="76" y="137"/>
                      <a:pt x="72" y="132"/>
                    </a:cubicBezTo>
                    <a:cubicBezTo>
                      <a:pt x="70" y="128"/>
                      <a:pt x="65" y="122"/>
                      <a:pt x="60" y="122"/>
                    </a:cubicBezTo>
                    <a:cubicBezTo>
                      <a:pt x="60" y="122"/>
                      <a:pt x="60" y="122"/>
                      <a:pt x="59" y="122"/>
                    </a:cubicBezTo>
                    <a:cubicBezTo>
                      <a:pt x="56" y="122"/>
                      <a:pt x="52" y="123"/>
                      <a:pt x="49" y="123"/>
                    </a:cubicBezTo>
                    <a:cubicBezTo>
                      <a:pt x="55" y="115"/>
                      <a:pt x="62" y="105"/>
                      <a:pt x="58" y="95"/>
                    </a:cubicBezTo>
                    <a:cubicBezTo>
                      <a:pt x="56" y="93"/>
                      <a:pt x="54" y="90"/>
                      <a:pt x="51" y="87"/>
                    </a:cubicBezTo>
                    <a:cubicBezTo>
                      <a:pt x="55" y="85"/>
                      <a:pt x="59" y="81"/>
                      <a:pt x="62" y="78"/>
                    </a:cubicBezTo>
                    <a:cubicBezTo>
                      <a:pt x="64" y="75"/>
                      <a:pt x="66" y="66"/>
                      <a:pt x="65" y="63"/>
                    </a:cubicBezTo>
                    <a:cubicBezTo>
                      <a:pt x="64" y="58"/>
                      <a:pt x="61" y="55"/>
                      <a:pt x="58" y="51"/>
                    </a:cubicBezTo>
                    <a:cubicBezTo>
                      <a:pt x="58" y="51"/>
                      <a:pt x="59" y="51"/>
                      <a:pt x="59" y="51"/>
                    </a:cubicBezTo>
                    <a:cubicBezTo>
                      <a:pt x="60" y="51"/>
                      <a:pt x="61" y="51"/>
                      <a:pt x="62" y="51"/>
                    </a:cubicBezTo>
                    <a:cubicBezTo>
                      <a:pt x="66" y="50"/>
                      <a:pt x="69" y="45"/>
                      <a:pt x="71" y="43"/>
                    </a:cubicBezTo>
                    <a:cubicBezTo>
                      <a:pt x="76" y="38"/>
                      <a:pt x="76" y="33"/>
                      <a:pt x="76" y="28"/>
                    </a:cubicBezTo>
                    <a:cubicBezTo>
                      <a:pt x="79" y="30"/>
                      <a:pt x="84" y="31"/>
                      <a:pt x="88" y="31"/>
                    </a:cubicBezTo>
                    <a:cubicBezTo>
                      <a:pt x="92" y="31"/>
                      <a:pt x="95" y="30"/>
                      <a:pt x="97" y="29"/>
                    </a:cubicBezTo>
                    <a:cubicBezTo>
                      <a:pt x="99" y="28"/>
                      <a:pt x="101" y="26"/>
                      <a:pt x="103" y="25"/>
                    </a:cubicBezTo>
                    <a:cubicBezTo>
                      <a:pt x="106" y="22"/>
                      <a:pt x="108" y="17"/>
                      <a:pt x="108" y="13"/>
                    </a:cubicBezTo>
                    <a:cubicBezTo>
                      <a:pt x="108" y="11"/>
                      <a:pt x="108" y="9"/>
                      <a:pt x="107" y="7"/>
                    </a:cubicBezTo>
                    <a:cubicBezTo>
                      <a:pt x="107" y="6"/>
                      <a:pt x="106" y="5"/>
                      <a:pt x="105" y="5"/>
                    </a:cubicBezTo>
                    <a:cubicBezTo>
                      <a:pt x="107" y="3"/>
                      <a:pt x="106" y="1"/>
                      <a:pt x="104" y="0"/>
                    </a:cubicBezTo>
                    <a:cubicBezTo>
                      <a:pt x="103" y="0"/>
                      <a:pt x="102" y="0"/>
                      <a:pt x="10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910"/>
              <p:cNvSpPr>
                <a:spLocks noEditPoints="1"/>
              </p:cNvSpPr>
              <p:nvPr/>
            </p:nvSpPr>
            <p:spPr bwMode="auto">
              <a:xfrm>
                <a:off x="2566" y="3997"/>
                <a:ext cx="103" cy="99"/>
              </a:xfrm>
              <a:custGeom>
                <a:avLst/>
                <a:gdLst>
                  <a:gd name="T0" fmla="*/ 103 w 209"/>
                  <a:gd name="T1" fmla="*/ 186 h 201"/>
                  <a:gd name="T2" fmla="*/ 65 w 209"/>
                  <a:gd name="T3" fmla="*/ 173 h 201"/>
                  <a:gd name="T4" fmla="*/ 106 w 209"/>
                  <a:gd name="T5" fmla="*/ 28 h 201"/>
                  <a:gd name="T6" fmla="*/ 115 w 209"/>
                  <a:gd name="T7" fmla="*/ 27 h 201"/>
                  <a:gd name="T8" fmla="*/ 187 w 209"/>
                  <a:gd name="T9" fmla="*/ 120 h 201"/>
                  <a:gd name="T10" fmla="*/ 173 w 209"/>
                  <a:gd name="T11" fmla="*/ 154 h 201"/>
                  <a:gd name="T12" fmla="*/ 144 w 209"/>
                  <a:gd name="T13" fmla="*/ 176 h 201"/>
                  <a:gd name="T14" fmla="*/ 144 w 209"/>
                  <a:gd name="T15" fmla="*/ 176 h 201"/>
                  <a:gd name="T16" fmla="*/ 103 w 209"/>
                  <a:gd name="T17" fmla="*/ 186 h 201"/>
                  <a:gd name="T18" fmla="*/ 107 w 209"/>
                  <a:gd name="T19" fmla="*/ 0 h 201"/>
                  <a:gd name="T20" fmla="*/ 98 w 209"/>
                  <a:gd name="T21" fmla="*/ 0 h 201"/>
                  <a:gd name="T22" fmla="*/ 17 w 209"/>
                  <a:gd name="T23" fmla="*/ 60 h 201"/>
                  <a:gd name="T24" fmla="*/ 14 w 209"/>
                  <a:gd name="T25" fmla="*/ 66 h 201"/>
                  <a:gd name="T26" fmla="*/ 12 w 209"/>
                  <a:gd name="T27" fmla="*/ 71 h 201"/>
                  <a:gd name="T28" fmla="*/ 9 w 209"/>
                  <a:gd name="T29" fmla="*/ 84 h 201"/>
                  <a:gd name="T30" fmla="*/ 8 w 209"/>
                  <a:gd name="T31" fmla="*/ 94 h 201"/>
                  <a:gd name="T32" fmla="*/ 16 w 209"/>
                  <a:gd name="T33" fmla="*/ 140 h 201"/>
                  <a:gd name="T34" fmla="*/ 67 w 209"/>
                  <a:gd name="T35" fmla="*/ 196 h 201"/>
                  <a:gd name="T36" fmla="*/ 71 w 209"/>
                  <a:gd name="T37" fmla="*/ 197 h 201"/>
                  <a:gd name="T38" fmla="*/ 80 w 209"/>
                  <a:gd name="T39" fmla="*/ 199 h 201"/>
                  <a:gd name="T40" fmla="*/ 83 w 209"/>
                  <a:gd name="T41" fmla="*/ 200 h 201"/>
                  <a:gd name="T42" fmla="*/ 90 w 209"/>
                  <a:gd name="T43" fmla="*/ 201 h 201"/>
                  <a:gd name="T44" fmla="*/ 97 w 209"/>
                  <a:gd name="T45" fmla="*/ 201 h 201"/>
                  <a:gd name="T46" fmla="*/ 110 w 209"/>
                  <a:gd name="T47" fmla="*/ 200 h 201"/>
                  <a:gd name="T48" fmla="*/ 178 w 209"/>
                  <a:gd name="T49" fmla="*/ 169 h 201"/>
                  <a:gd name="T50" fmla="*/ 182 w 209"/>
                  <a:gd name="T51" fmla="*/ 165 h 201"/>
                  <a:gd name="T52" fmla="*/ 190 w 209"/>
                  <a:gd name="T53" fmla="*/ 153 h 201"/>
                  <a:gd name="T54" fmla="*/ 200 w 209"/>
                  <a:gd name="T55" fmla="*/ 132 h 201"/>
                  <a:gd name="T56" fmla="*/ 194 w 209"/>
                  <a:gd name="T57" fmla="*/ 62 h 201"/>
                  <a:gd name="T58" fmla="*/ 173 w 209"/>
                  <a:gd name="T59" fmla="*/ 31 h 201"/>
                  <a:gd name="T60" fmla="*/ 159 w 209"/>
                  <a:gd name="T61" fmla="*/ 18 h 201"/>
                  <a:gd name="T62" fmla="*/ 107 w 209"/>
                  <a:gd name="T63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09" h="201">
                    <a:moveTo>
                      <a:pt x="103" y="186"/>
                    </a:moveTo>
                    <a:cubicBezTo>
                      <a:pt x="90" y="186"/>
                      <a:pt x="77" y="183"/>
                      <a:pt x="65" y="173"/>
                    </a:cubicBezTo>
                    <a:cubicBezTo>
                      <a:pt x="41" y="155"/>
                      <a:pt x="0" y="45"/>
                      <a:pt x="106" y="28"/>
                    </a:cubicBezTo>
                    <a:cubicBezTo>
                      <a:pt x="109" y="27"/>
                      <a:pt x="112" y="27"/>
                      <a:pt x="115" y="27"/>
                    </a:cubicBezTo>
                    <a:cubicBezTo>
                      <a:pt x="163" y="27"/>
                      <a:pt x="194" y="87"/>
                      <a:pt x="187" y="120"/>
                    </a:cubicBezTo>
                    <a:cubicBezTo>
                      <a:pt x="184" y="131"/>
                      <a:pt x="179" y="145"/>
                      <a:pt x="173" y="154"/>
                    </a:cubicBezTo>
                    <a:cubicBezTo>
                      <a:pt x="166" y="164"/>
                      <a:pt x="155" y="170"/>
                      <a:pt x="144" y="176"/>
                    </a:cubicBezTo>
                    <a:cubicBezTo>
                      <a:pt x="144" y="176"/>
                      <a:pt x="144" y="176"/>
                      <a:pt x="144" y="176"/>
                    </a:cubicBezTo>
                    <a:cubicBezTo>
                      <a:pt x="139" y="178"/>
                      <a:pt x="122" y="186"/>
                      <a:pt x="103" y="186"/>
                    </a:cubicBezTo>
                    <a:moveTo>
                      <a:pt x="107" y="0"/>
                    </a:moveTo>
                    <a:cubicBezTo>
                      <a:pt x="104" y="0"/>
                      <a:pt x="101" y="0"/>
                      <a:pt x="98" y="0"/>
                    </a:cubicBezTo>
                    <a:cubicBezTo>
                      <a:pt x="76" y="3"/>
                      <a:pt x="35" y="19"/>
                      <a:pt x="17" y="60"/>
                    </a:cubicBezTo>
                    <a:cubicBezTo>
                      <a:pt x="16" y="62"/>
                      <a:pt x="15" y="64"/>
                      <a:pt x="14" y="66"/>
                    </a:cubicBezTo>
                    <a:cubicBezTo>
                      <a:pt x="14" y="68"/>
                      <a:pt x="13" y="70"/>
                      <a:pt x="12" y="71"/>
                    </a:cubicBezTo>
                    <a:cubicBezTo>
                      <a:pt x="11" y="76"/>
                      <a:pt x="10" y="80"/>
                      <a:pt x="9" y="84"/>
                    </a:cubicBezTo>
                    <a:cubicBezTo>
                      <a:pt x="9" y="87"/>
                      <a:pt x="8" y="91"/>
                      <a:pt x="8" y="94"/>
                    </a:cubicBezTo>
                    <a:cubicBezTo>
                      <a:pt x="7" y="110"/>
                      <a:pt x="10" y="126"/>
                      <a:pt x="16" y="140"/>
                    </a:cubicBezTo>
                    <a:cubicBezTo>
                      <a:pt x="30" y="173"/>
                      <a:pt x="56" y="192"/>
                      <a:pt x="67" y="196"/>
                    </a:cubicBezTo>
                    <a:cubicBezTo>
                      <a:pt x="68" y="196"/>
                      <a:pt x="70" y="197"/>
                      <a:pt x="71" y="197"/>
                    </a:cubicBezTo>
                    <a:cubicBezTo>
                      <a:pt x="74" y="198"/>
                      <a:pt x="77" y="199"/>
                      <a:pt x="80" y="199"/>
                    </a:cubicBezTo>
                    <a:cubicBezTo>
                      <a:pt x="81" y="199"/>
                      <a:pt x="82" y="200"/>
                      <a:pt x="83" y="200"/>
                    </a:cubicBezTo>
                    <a:cubicBezTo>
                      <a:pt x="85" y="200"/>
                      <a:pt x="87" y="200"/>
                      <a:pt x="90" y="201"/>
                    </a:cubicBezTo>
                    <a:cubicBezTo>
                      <a:pt x="92" y="201"/>
                      <a:pt x="94" y="201"/>
                      <a:pt x="97" y="201"/>
                    </a:cubicBezTo>
                    <a:cubicBezTo>
                      <a:pt x="101" y="201"/>
                      <a:pt x="105" y="201"/>
                      <a:pt x="110" y="200"/>
                    </a:cubicBezTo>
                    <a:cubicBezTo>
                      <a:pt x="130" y="199"/>
                      <a:pt x="153" y="194"/>
                      <a:pt x="178" y="169"/>
                    </a:cubicBezTo>
                    <a:cubicBezTo>
                      <a:pt x="179" y="168"/>
                      <a:pt x="180" y="166"/>
                      <a:pt x="182" y="165"/>
                    </a:cubicBezTo>
                    <a:cubicBezTo>
                      <a:pt x="185" y="161"/>
                      <a:pt x="187" y="157"/>
                      <a:pt x="190" y="153"/>
                    </a:cubicBezTo>
                    <a:cubicBezTo>
                      <a:pt x="194" y="146"/>
                      <a:pt x="197" y="139"/>
                      <a:pt x="200" y="132"/>
                    </a:cubicBezTo>
                    <a:cubicBezTo>
                      <a:pt x="209" y="111"/>
                      <a:pt x="205" y="84"/>
                      <a:pt x="194" y="62"/>
                    </a:cubicBezTo>
                    <a:cubicBezTo>
                      <a:pt x="190" y="54"/>
                      <a:pt x="183" y="42"/>
                      <a:pt x="173" y="31"/>
                    </a:cubicBezTo>
                    <a:cubicBezTo>
                      <a:pt x="169" y="27"/>
                      <a:pt x="164" y="22"/>
                      <a:pt x="159" y="18"/>
                    </a:cubicBezTo>
                    <a:cubicBezTo>
                      <a:pt x="145" y="8"/>
                      <a:pt x="128" y="0"/>
                      <a:pt x="10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Freeform 911"/>
              <p:cNvSpPr>
                <a:spLocks noEditPoints="1"/>
              </p:cNvSpPr>
              <p:nvPr/>
            </p:nvSpPr>
            <p:spPr bwMode="auto">
              <a:xfrm>
                <a:off x="2904" y="3180"/>
                <a:ext cx="106" cy="118"/>
              </a:xfrm>
              <a:custGeom>
                <a:avLst/>
                <a:gdLst>
                  <a:gd name="T0" fmla="*/ 96 w 215"/>
                  <a:gd name="T1" fmla="*/ 240 h 240"/>
                  <a:gd name="T2" fmla="*/ 64 w 215"/>
                  <a:gd name="T3" fmla="*/ 220 h 240"/>
                  <a:gd name="T4" fmla="*/ 70 w 215"/>
                  <a:gd name="T5" fmla="*/ 228 h 240"/>
                  <a:gd name="T6" fmla="*/ 64 w 215"/>
                  <a:gd name="T7" fmla="*/ 220 h 240"/>
                  <a:gd name="T8" fmla="*/ 190 w 215"/>
                  <a:gd name="T9" fmla="*/ 71 h 240"/>
                  <a:gd name="T10" fmla="*/ 195 w 215"/>
                  <a:gd name="T11" fmla="*/ 65 h 240"/>
                  <a:gd name="T12" fmla="*/ 203 w 215"/>
                  <a:gd name="T13" fmla="*/ 69 h 240"/>
                  <a:gd name="T14" fmla="*/ 124 w 215"/>
                  <a:gd name="T15" fmla="*/ 1 h 240"/>
                  <a:gd name="T16" fmla="*/ 124 w 215"/>
                  <a:gd name="T17" fmla="*/ 1 h 240"/>
                  <a:gd name="T18" fmla="*/ 52 w 215"/>
                  <a:gd name="T19" fmla="*/ 189 h 240"/>
                  <a:gd name="T20" fmla="*/ 46 w 215"/>
                  <a:gd name="T21" fmla="*/ 181 h 240"/>
                  <a:gd name="T22" fmla="*/ 55 w 215"/>
                  <a:gd name="T23" fmla="*/ 160 h 240"/>
                  <a:gd name="T24" fmla="*/ 46 w 215"/>
                  <a:gd name="T25" fmla="*/ 181 h 240"/>
                  <a:gd name="T26" fmla="*/ 44 w 215"/>
                  <a:gd name="T27" fmla="*/ 109 h 240"/>
                  <a:gd name="T28" fmla="*/ 208 w 215"/>
                  <a:gd name="T29" fmla="*/ 93 h 240"/>
                  <a:gd name="T30" fmla="*/ 208 w 215"/>
                  <a:gd name="T31" fmla="*/ 93 h 240"/>
                  <a:gd name="T32" fmla="*/ 55 w 215"/>
                  <a:gd name="T33" fmla="*/ 99 h 240"/>
                  <a:gd name="T34" fmla="*/ 65 w 215"/>
                  <a:gd name="T35" fmla="*/ 71 h 240"/>
                  <a:gd name="T36" fmla="*/ 70 w 215"/>
                  <a:gd name="T37" fmla="*/ 65 h 240"/>
                  <a:gd name="T38" fmla="*/ 82 w 215"/>
                  <a:gd name="T39" fmla="*/ 69 h 240"/>
                  <a:gd name="T40" fmla="*/ 139 w 215"/>
                  <a:gd name="T41" fmla="*/ 42 h 240"/>
                  <a:gd name="T42" fmla="*/ 117 w 215"/>
                  <a:gd name="T43" fmla="*/ 56 h 240"/>
                  <a:gd name="T44" fmla="*/ 132 w 215"/>
                  <a:gd name="T45" fmla="*/ 41 h 240"/>
                  <a:gd name="T46" fmla="*/ 106 w 215"/>
                  <a:gd name="T47" fmla="*/ 0 h 240"/>
                  <a:gd name="T48" fmla="*/ 1 w 215"/>
                  <a:gd name="T49" fmla="*/ 146 h 240"/>
                  <a:gd name="T50" fmla="*/ 66 w 215"/>
                  <a:gd name="T51" fmla="*/ 212 h 240"/>
                  <a:gd name="T52" fmla="*/ 84 w 215"/>
                  <a:gd name="T53" fmla="*/ 213 h 240"/>
                  <a:gd name="T54" fmla="*/ 87 w 215"/>
                  <a:gd name="T55" fmla="*/ 207 h 240"/>
                  <a:gd name="T56" fmla="*/ 68 w 215"/>
                  <a:gd name="T57" fmla="*/ 192 h 240"/>
                  <a:gd name="T58" fmla="*/ 54 w 215"/>
                  <a:gd name="T59" fmla="*/ 182 h 240"/>
                  <a:gd name="T60" fmla="*/ 49 w 215"/>
                  <a:gd name="T61" fmla="*/ 142 h 240"/>
                  <a:gd name="T62" fmla="*/ 61 w 215"/>
                  <a:gd name="T63" fmla="*/ 106 h 240"/>
                  <a:gd name="T64" fmla="*/ 73 w 215"/>
                  <a:gd name="T65" fmla="*/ 74 h 240"/>
                  <a:gd name="T66" fmla="*/ 100 w 215"/>
                  <a:gd name="T67" fmla="*/ 54 h 240"/>
                  <a:gd name="T68" fmla="*/ 135 w 215"/>
                  <a:gd name="T69" fmla="*/ 51 h 240"/>
                  <a:gd name="T70" fmla="*/ 165 w 215"/>
                  <a:gd name="T71" fmla="*/ 63 h 240"/>
                  <a:gd name="T72" fmla="*/ 188 w 215"/>
                  <a:gd name="T73" fmla="*/ 80 h 240"/>
                  <a:gd name="T74" fmla="*/ 214 w 215"/>
                  <a:gd name="T75" fmla="*/ 98 h 240"/>
                  <a:gd name="T76" fmla="*/ 209 w 215"/>
                  <a:gd name="T77" fmla="*/ 75 h 240"/>
                  <a:gd name="T78" fmla="*/ 186 w 215"/>
                  <a:gd name="T79" fmla="*/ 74 h 240"/>
                  <a:gd name="T80" fmla="*/ 186 w 215"/>
                  <a:gd name="T81" fmla="*/ 67 h 240"/>
                  <a:gd name="T82" fmla="*/ 175 w 215"/>
                  <a:gd name="T83" fmla="*/ 28 h 240"/>
                  <a:gd name="T84" fmla="*/ 106 w 215"/>
                  <a:gd name="T85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5" h="240">
                    <a:moveTo>
                      <a:pt x="75" y="220"/>
                    </a:moveTo>
                    <a:cubicBezTo>
                      <a:pt x="77" y="224"/>
                      <a:pt x="78" y="229"/>
                      <a:pt x="76" y="234"/>
                    </a:cubicBezTo>
                    <a:cubicBezTo>
                      <a:pt x="84" y="237"/>
                      <a:pt x="91" y="239"/>
                      <a:pt x="96" y="240"/>
                    </a:cubicBezTo>
                    <a:cubicBezTo>
                      <a:pt x="95" y="237"/>
                      <a:pt x="94" y="234"/>
                      <a:pt x="93" y="231"/>
                    </a:cubicBezTo>
                    <a:cubicBezTo>
                      <a:pt x="87" y="228"/>
                      <a:pt x="81" y="225"/>
                      <a:pt x="75" y="220"/>
                    </a:cubicBezTo>
                    <a:moveTo>
                      <a:pt x="64" y="220"/>
                    </a:moveTo>
                    <a:cubicBezTo>
                      <a:pt x="63" y="222"/>
                      <a:pt x="62" y="223"/>
                      <a:pt x="60" y="225"/>
                    </a:cubicBezTo>
                    <a:cubicBezTo>
                      <a:pt x="64" y="227"/>
                      <a:pt x="67" y="229"/>
                      <a:pt x="70" y="231"/>
                    </a:cubicBezTo>
                    <a:cubicBezTo>
                      <a:pt x="70" y="230"/>
                      <a:pt x="70" y="229"/>
                      <a:pt x="70" y="228"/>
                    </a:cubicBezTo>
                    <a:cubicBezTo>
                      <a:pt x="71" y="225"/>
                      <a:pt x="70" y="223"/>
                      <a:pt x="67" y="221"/>
                    </a:cubicBezTo>
                    <a:cubicBezTo>
                      <a:pt x="67" y="221"/>
                      <a:pt x="66" y="221"/>
                      <a:pt x="66" y="221"/>
                    </a:cubicBezTo>
                    <a:cubicBezTo>
                      <a:pt x="65" y="221"/>
                      <a:pt x="65" y="221"/>
                      <a:pt x="64" y="220"/>
                    </a:cubicBezTo>
                    <a:moveTo>
                      <a:pt x="190" y="70"/>
                    </a:moveTo>
                    <a:cubicBezTo>
                      <a:pt x="190" y="70"/>
                      <a:pt x="190" y="70"/>
                      <a:pt x="190" y="70"/>
                    </a:cubicBezTo>
                    <a:cubicBezTo>
                      <a:pt x="190" y="70"/>
                      <a:pt x="190" y="70"/>
                      <a:pt x="190" y="71"/>
                    </a:cubicBezTo>
                    <a:cubicBezTo>
                      <a:pt x="190" y="70"/>
                      <a:pt x="190" y="70"/>
                      <a:pt x="190" y="70"/>
                    </a:cubicBezTo>
                    <a:moveTo>
                      <a:pt x="200" y="58"/>
                    </a:moveTo>
                    <a:cubicBezTo>
                      <a:pt x="198" y="60"/>
                      <a:pt x="196" y="62"/>
                      <a:pt x="195" y="65"/>
                    </a:cubicBezTo>
                    <a:cubicBezTo>
                      <a:pt x="195" y="65"/>
                      <a:pt x="196" y="66"/>
                      <a:pt x="195" y="67"/>
                    </a:cubicBezTo>
                    <a:cubicBezTo>
                      <a:pt x="197" y="69"/>
                      <a:pt x="199" y="70"/>
                      <a:pt x="200" y="70"/>
                    </a:cubicBezTo>
                    <a:cubicBezTo>
                      <a:pt x="201" y="70"/>
                      <a:pt x="202" y="70"/>
                      <a:pt x="203" y="69"/>
                    </a:cubicBezTo>
                    <a:cubicBezTo>
                      <a:pt x="204" y="69"/>
                      <a:pt x="205" y="69"/>
                      <a:pt x="206" y="68"/>
                    </a:cubicBezTo>
                    <a:cubicBezTo>
                      <a:pt x="204" y="65"/>
                      <a:pt x="202" y="62"/>
                      <a:pt x="200" y="58"/>
                    </a:cubicBezTo>
                    <a:moveTo>
                      <a:pt x="124" y="1"/>
                    </a:moveTo>
                    <a:cubicBezTo>
                      <a:pt x="133" y="9"/>
                      <a:pt x="145" y="15"/>
                      <a:pt x="158" y="16"/>
                    </a:cubicBezTo>
                    <a:cubicBezTo>
                      <a:pt x="153" y="13"/>
                      <a:pt x="147" y="10"/>
                      <a:pt x="141" y="7"/>
                    </a:cubicBezTo>
                    <a:cubicBezTo>
                      <a:pt x="136" y="5"/>
                      <a:pt x="130" y="3"/>
                      <a:pt x="124" y="1"/>
                    </a:cubicBezTo>
                    <a:moveTo>
                      <a:pt x="65" y="210"/>
                    </a:moveTo>
                    <a:cubicBezTo>
                      <a:pt x="59" y="204"/>
                      <a:pt x="54" y="197"/>
                      <a:pt x="50" y="189"/>
                    </a:cubicBezTo>
                    <a:cubicBezTo>
                      <a:pt x="50" y="189"/>
                      <a:pt x="51" y="189"/>
                      <a:pt x="52" y="189"/>
                    </a:cubicBezTo>
                    <a:cubicBezTo>
                      <a:pt x="55" y="189"/>
                      <a:pt x="58" y="190"/>
                      <a:pt x="61" y="194"/>
                    </a:cubicBezTo>
                    <a:cubicBezTo>
                      <a:pt x="66" y="199"/>
                      <a:pt x="66" y="204"/>
                      <a:pt x="65" y="210"/>
                    </a:cubicBezTo>
                    <a:moveTo>
                      <a:pt x="46" y="181"/>
                    </a:moveTo>
                    <a:cubicBezTo>
                      <a:pt x="41" y="170"/>
                      <a:pt x="39" y="158"/>
                      <a:pt x="38" y="146"/>
                    </a:cubicBezTo>
                    <a:cubicBezTo>
                      <a:pt x="39" y="146"/>
                      <a:pt x="40" y="146"/>
                      <a:pt x="41" y="146"/>
                    </a:cubicBezTo>
                    <a:cubicBezTo>
                      <a:pt x="48" y="148"/>
                      <a:pt x="55" y="154"/>
                      <a:pt x="55" y="160"/>
                    </a:cubicBezTo>
                    <a:cubicBezTo>
                      <a:pt x="55" y="161"/>
                      <a:pt x="56" y="162"/>
                      <a:pt x="56" y="164"/>
                    </a:cubicBezTo>
                    <a:cubicBezTo>
                      <a:pt x="56" y="169"/>
                      <a:pt x="54" y="174"/>
                      <a:pt x="50" y="176"/>
                    </a:cubicBezTo>
                    <a:cubicBezTo>
                      <a:pt x="48" y="178"/>
                      <a:pt x="47" y="179"/>
                      <a:pt x="46" y="181"/>
                    </a:cubicBezTo>
                    <a:moveTo>
                      <a:pt x="41" y="139"/>
                    </a:moveTo>
                    <a:cubicBezTo>
                      <a:pt x="40" y="139"/>
                      <a:pt x="39" y="139"/>
                      <a:pt x="38" y="139"/>
                    </a:cubicBezTo>
                    <a:cubicBezTo>
                      <a:pt x="39" y="129"/>
                      <a:pt x="41" y="119"/>
                      <a:pt x="44" y="109"/>
                    </a:cubicBezTo>
                    <a:cubicBezTo>
                      <a:pt x="49" y="116"/>
                      <a:pt x="55" y="126"/>
                      <a:pt x="50" y="132"/>
                    </a:cubicBezTo>
                    <a:cubicBezTo>
                      <a:pt x="48" y="134"/>
                      <a:pt x="45" y="138"/>
                      <a:pt x="41" y="139"/>
                    </a:cubicBezTo>
                    <a:moveTo>
                      <a:pt x="208" y="93"/>
                    </a:moveTo>
                    <a:cubicBezTo>
                      <a:pt x="204" y="93"/>
                      <a:pt x="199" y="90"/>
                      <a:pt x="197" y="88"/>
                    </a:cubicBezTo>
                    <a:cubicBezTo>
                      <a:pt x="193" y="85"/>
                      <a:pt x="195" y="81"/>
                      <a:pt x="197" y="78"/>
                    </a:cubicBezTo>
                    <a:cubicBezTo>
                      <a:pt x="202" y="83"/>
                      <a:pt x="205" y="88"/>
                      <a:pt x="208" y="93"/>
                    </a:cubicBezTo>
                    <a:cubicBezTo>
                      <a:pt x="208" y="93"/>
                      <a:pt x="208" y="93"/>
                      <a:pt x="208" y="93"/>
                    </a:cubicBezTo>
                    <a:moveTo>
                      <a:pt x="58" y="99"/>
                    </a:moveTo>
                    <a:cubicBezTo>
                      <a:pt x="57" y="99"/>
                      <a:pt x="56" y="99"/>
                      <a:pt x="55" y="99"/>
                    </a:cubicBezTo>
                    <a:cubicBezTo>
                      <a:pt x="53" y="99"/>
                      <a:pt x="51" y="98"/>
                      <a:pt x="49" y="98"/>
                    </a:cubicBezTo>
                    <a:cubicBezTo>
                      <a:pt x="52" y="91"/>
                      <a:pt x="56" y="83"/>
                      <a:pt x="61" y="76"/>
                    </a:cubicBezTo>
                    <a:cubicBezTo>
                      <a:pt x="62" y="74"/>
                      <a:pt x="64" y="72"/>
                      <a:pt x="65" y="71"/>
                    </a:cubicBezTo>
                    <a:cubicBezTo>
                      <a:pt x="71" y="82"/>
                      <a:pt x="74" y="99"/>
                      <a:pt x="58" y="99"/>
                    </a:cubicBezTo>
                    <a:moveTo>
                      <a:pt x="82" y="69"/>
                    </a:moveTo>
                    <a:cubicBezTo>
                      <a:pt x="77" y="69"/>
                      <a:pt x="73" y="67"/>
                      <a:pt x="70" y="65"/>
                    </a:cubicBezTo>
                    <a:cubicBezTo>
                      <a:pt x="78" y="56"/>
                      <a:pt x="86" y="51"/>
                      <a:pt x="94" y="47"/>
                    </a:cubicBezTo>
                    <a:cubicBezTo>
                      <a:pt x="94" y="55"/>
                      <a:pt x="93" y="66"/>
                      <a:pt x="86" y="68"/>
                    </a:cubicBezTo>
                    <a:cubicBezTo>
                      <a:pt x="84" y="69"/>
                      <a:pt x="83" y="69"/>
                      <a:pt x="82" y="69"/>
                    </a:cubicBezTo>
                    <a:moveTo>
                      <a:pt x="157" y="58"/>
                    </a:moveTo>
                    <a:cubicBezTo>
                      <a:pt x="156" y="58"/>
                      <a:pt x="155" y="58"/>
                      <a:pt x="153" y="58"/>
                    </a:cubicBezTo>
                    <a:cubicBezTo>
                      <a:pt x="144" y="54"/>
                      <a:pt x="140" y="51"/>
                      <a:pt x="139" y="42"/>
                    </a:cubicBezTo>
                    <a:cubicBezTo>
                      <a:pt x="149" y="45"/>
                      <a:pt x="158" y="48"/>
                      <a:pt x="167" y="53"/>
                    </a:cubicBezTo>
                    <a:cubicBezTo>
                      <a:pt x="164" y="56"/>
                      <a:pt x="161" y="58"/>
                      <a:pt x="157" y="58"/>
                    </a:cubicBezTo>
                    <a:moveTo>
                      <a:pt x="117" y="56"/>
                    </a:moveTo>
                    <a:cubicBezTo>
                      <a:pt x="114" y="56"/>
                      <a:pt x="101" y="50"/>
                      <a:pt x="100" y="44"/>
                    </a:cubicBezTo>
                    <a:cubicBezTo>
                      <a:pt x="108" y="42"/>
                      <a:pt x="115" y="41"/>
                      <a:pt x="122" y="41"/>
                    </a:cubicBezTo>
                    <a:cubicBezTo>
                      <a:pt x="126" y="41"/>
                      <a:pt x="129" y="41"/>
                      <a:pt x="132" y="41"/>
                    </a:cubicBezTo>
                    <a:cubicBezTo>
                      <a:pt x="131" y="48"/>
                      <a:pt x="124" y="55"/>
                      <a:pt x="117" y="56"/>
                    </a:cubicBezTo>
                    <a:cubicBezTo>
                      <a:pt x="117" y="56"/>
                      <a:pt x="117" y="56"/>
                      <a:pt x="117" y="56"/>
                    </a:cubicBezTo>
                    <a:moveTo>
                      <a:pt x="106" y="0"/>
                    </a:moveTo>
                    <a:cubicBezTo>
                      <a:pt x="83" y="0"/>
                      <a:pt x="58" y="8"/>
                      <a:pt x="35" y="28"/>
                    </a:cubicBezTo>
                    <a:cubicBezTo>
                      <a:pt x="16" y="44"/>
                      <a:pt x="5" y="65"/>
                      <a:pt x="0" y="84"/>
                    </a:cubicBezTo>
                    <a:cubicBezTo>
                      <a:pt x="1" y="103"/>
                      <a:pt x="2" y="124"/>
                      <a:pt x="1" y="146"/>
                    </a:cubicBezTo>
                    <a:cubicBezTo>
                      <a:pt x="11" y="182"/>
                      <a:pt x="33" y="205"/>
                      <a:pt x="54" y="220"/>
                    </a:cubicBezTo>
                    <a:cubicBezTo>
                      <a:pt x="58" y="216"/>
                      <a:pt x="62" y="213"/>
                      <a:pt x="65" y="212"/>
                    </a:cubicBezTo>
                    <a:cubicBezTo>
                      <a:pt x="65" y="212"/>
                      <a:pt x="66" y="212"/>
                      <a:pt x="66" y="212"/>
                    </a:cubicBezTo>
                    <a:cubicBezTo>
                      <a:pt x="68" y="212"/>
                      <a:pt x="69" y="213"/>
                      <a:pt x="69" y="215"/>
                    </a:cubicBezTo>
                    <a:cubicBezTo>
                      <a:pt x="70" y="215"/>
                      <a:pt x="71" y="215"/>
                      <a:pt x="71" y="216"/>
                    </a:cubicBezTo>
                    <a:cubicBezTo>
                      <a:pt x="75" y="214"/>
                      <a:pt x="80" y="213"/>
                      <a:pt x="84" y="213"/>
                    </a:cubicBezTo>
                    <a:cubicBezTo>
                      <a:pt x="85" y="213"/>
                      <a:pt x="86" y="213"/>
                      <a:pt x="86" y="213"/>
                    </a:cubicBezTo>
                    <a:cubicBezTo>
                      <a:pt x="87" y="213"/>
                      <a:pt x="87" y="213"/>
                      <a:pt x="88" y="213"/>
                    </a:cubicBezTo>
                    <a:cubicBezTo>
                      <a:pt x="88" y="211"/>
                      <a:pt x="88" y="209"/>
                      <a:pt x="87" y="207"/>
                    </a:cubicBezTo>
                    <a:cubicBezTo>
                      <a:pt x="86" y="206"/>
                      <a:pt x="84" y="206"/>
                      <a:pt x="83" y="206"/>
                    </a:cubicBezTo>
                    <a:cubicBezTo>
                      <a:pt x="79" y="206"/>
                      <a:pt x="75" y="207"/>
                      <a:pt x="72" y="208"/>
                    </a:cubicBezTo>
                    <a:cubicBezTo>
                      <a:pt x="73" y="203"/>
                      <a:pt x="73" y="197"/>
                      <a:pt x="68" y="192"/>
                    </a:cubicBezTo>
                    <a:cubicBezTo>
                      <a:pt x="66" y="189"/>
                      <a:pt x="62" y="184"/>
                      <a:pt x="59" y="182"/>
                    </a:cubicBezTo>
                    <a:cubicBezTo>
                      <a:pt x="57" y="182"/>
                      <a:pt x="56" y="182"/>
                      <a:pt x="55" y="182"/>
                    </a:cubicBezTo>
                    <a:cubicBezTo>
                      <a:pt x="54" y="182"/>
                      <a:pt x="54" y="182"/>
                      <a:pt x="54" y="182"/>
                    </a:cubicBezTo>
                    <a:cubicBezTo>
                      <a:pt x="57" y="178"/>
                      <a:pt x="61" y="175"/>
                      <a:pt x="63" y="170"/>
                    </a:cubicBezTo>
                    <a:cubicBezTo>
                      <a:pt x="64" y="166"/>
                      <a:pt x="63" y="156"/>
                      <a:pt x="61" y="153"/>
                    </a:cubicBezTo>
                    <a:cubicBezTo>
                      <a:pt x="58" y="149"/>
                      <a:pt x="54" y="145"/>
                      <a:pt x="49" y="142"/>
                    </a:cubicBezTo>
                    <a:cubicBezTo>
                      <a:pt x="52" y="140"/>
                      <a:pt x="55" y="137"/>
                      <a:pt x="57" y="134"/>
                    </a:cubicBezTo>
                    <a:cubicBezTo>
                      <a:pt x="62" y="125"/>
                      <a:pt x="56" y="113"/>
                      <a:pt x="49" y="104"/>
                    </a:cubicBezTo>
                    <a:cubicBezTo>
                      <a:pt x="53" y="104"/>
                      <a:pt x="58" y="106"/>
                      <a:pt x="61" y="106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7" y="106"/>
                      <a:pt x="72" y="100"/>
                      <a:pt x="75" y="96"/>
                    </a:cubicBezTo>
                    <a:cubicBezTo>
                      <a:pt x="79" y="91"/>
                      <a:pt x="77" y="82"/>
                      <a:pt x="73" y="74"/>
                    </a:cubicBezTo>
                    <a:cubicBezTo>
                      <a:pt x="76" y="75"/>
                      <a:pt x="79" y="76"/>
                      <a:pt x="82" y="76"/>
                    </a:cubicBezTo>
                    <a:cubicBezTo>
                      <a:pt x="85" y="76"/>
                      <a:pt x="88" y="75"/>
                      <a:pt x="90" y="73"/>
                    </a:cubicBezTo>
                    <a:cubicBezTo>
                      <a:pt x="97" y="70"/>
                      <a:pt x="99" y="62"/>
                      <a:pt x="100" y="54"/>
                    </a:cubicBezTo>
                    <a:cubicBezTo>
                      <a:pt x="105" y="59"/>
                      <a:pt x="111" y="62"/>
                      <a:pt x="115" y="63"/>
                    </a:cubicBezTo>
                    <a:cubicBezTo>
                      <a:pt x="116" y="63"/>
                      <a:pt x="117" y="63"/>
                      <a:pt x="118" y="63"/>
                    </a:cubicBezTo>
                    <a:cubicBezTo>
                      <a:pt x="125" y="63"/>
                      <a:pt x="131" y="58"/>
                      <a:pt x="135" y="51"/>
                    </a:cubicBezTo>
                    <a:cubicBezTo>
                      <a:pt x="138" y="56"/>
                      <a:pt x="142" y="60"/>
                      <a:pt x="149" y="64"/>
                    </a:cubicBezTo>
                    <a:cubicBezTo>
                      <a:pt x="152" y="65"/>
                      <a:pt x="154" y="65"/>
                      <a:pt x="157" y="65"/>
                    </a:cubicBezTo>
                    <a:cubicBezTo>
                      <a:pt x="160" y="65"/>
                      <a:pt x="163" y="64"/>
                      <a:pt x="165" y="63"/>
                    </a:cubicBezTo>
                    <a:cubicBezTo>
                      <a:pt x="166" y="66"/>
                      <a:pt x="167" y="70"/>
                      <a:pt x="171" y="73"/>
                    </a:cubicBezTo>
                    <a:cubicBezTo>
                      <a:pt x="176" y="78"/>
                      <a:pt x="181" y="80"/>
                      <a:pt x="187" y="80"/>
                    </a:cubicBezTo>
                    <a:cubicBezTo>
                      <a:pt x="187" y="80"/>
                      <a:pt x="187" y="80"/>
                      <a:pt x="188" y="80"/>
                    </a:cubicBezTo>
                    <a:cubicBezTo>
                      <a:pt x="186" y="84"/>
                      <a:pt x="187" y="87"/>
                      <a:pt x="193" y="93"/>
                    </a:cubicBezTo>
                    <a:cubicBezTo>
                      <a:pt x="193" y="93"/>
                      <a:pt x="193" y="94"/>
                      <a:pt x="194" y="94"/>
                    </a:cubicBezTo>
                    <a:cubicBezTo>
                      <a:pt x="201" y="95"/>
                      <a:pt x="207" y="96"/>
                      <a:pt x="214" y="98"/>
                    </a:cubicBezTo>
                    <a:cubicBezTo>
                      <a:pt x="214" y="97"/>
                      <a:pt x="214" y="97"/>
                      <a:pt x="214" y="96"/>
                    </a:cubicBezTo>
                    <a:cubicBezTo>
                      <a:pt x="215" y="95"/>
                      <a:pt x="215" y="94"/>
                      <a:pt x="215" y="93"/>
                    </a:cubicBezTo>
                    <a:cubicBezTo>
                      <a:pt x="214" y="90"/>
                      <a:pt x="212" y="83"/>
                      <a:pt x="209" y="75"/>
                    </a:cubicBezTo>
                    <a:cubicBezTo>
                      <a:pt x="206" y="76"/>
                      <a:pt x="204" y="76"/>
                      <a:pt x="201" y="76"/>
                    </a:cubicBezTo>
                    <a:cubicBezTo>
                      <a:pt x="198" y="76"/>
                      <a:pt x="194" y="75"/>
                      <a:pt x="192" y="73"/>
                    </a:cubicBezTo>
                    <a:cubicBezTo>
                      <a:pt x="190" y="73"/>
                      <a:pt x="188" y="74"/>
                      <a:pt x="186" y="74"/>
                    </a:cubicBezTo>
                    <a:cubicBezTo>
                      <a:pt x="183" y="74"/>
                      <a:pt x="181" y="73"/>
                      <a:pt x="179" y="71"/>
                    </a:cubicBezTo>
                    <a:cubicBezTo>
                      <a:pt x="174" y="68"/>
                      <a:pt x="170" y="63"/>
                      <a:pt x="173" y="57"/>
                    </a:cubicBezTo>
                    <a:cubicBezTo>
                      <a:pt x="178" y="60"/>
                      <a:pt x="182" y="64"/>
                      <a:pt x="186" y="67"/>
                    </a:cubicBezTo>
                    <a:cubicBezTo>
                      <a:pt x="186" y="67"/>
                      <a:pt x="186" y="67"/>
                      <a:pt x="186" y="67"/>
                    </a:cubicBezTo>
                    <a:cubicBezTo>
                      <a:pt x="187" y="63"/>
                      <a:pt x="190" y="57"/>
                      <a:pt x="195" y="50"/>
                    </a:cubicBezTo>
                    <a:cubicBezTo>
                      <a:pt x="190" y="43"/>
                      <a:pt x="183" y="36"/>
                      <a:pt x="175" y="28"/>
                    </a:cubicBezTo>
                    <a:cubicBezTo>
                      <a:pt x="171" y="29"/>
                      <a:pt x="168" y="29"/>
                      <a:pt x="165" y="29"/>
                    </a:cubicBezTo>
                    <a:cubicBezTo>
                      <a:pt x="165" y="29"/>
                      <a:pt x="164" y="29"/>
                      <a:pt x="164" y="29"/>
                    </a:cubicBezTo>
                    <a:cubicBezTo>
                      <a:pt x="140" y="29"/>
                      <a:pt x="119" y="17"/>
                      <a:pt x="10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Freeform 912"/>
              <p:cNvSpPr>
                <a:spLocks noEditPoints="1"/>
              </p:cNvSpPr>
              <p:nvPr/>
            </p:nvSpPr>
            <p:spPr bwMode="auto">
              <a:xfrm>
                <a:off x="2996" y="3180"/>
                <a:ext cx="110" cy="103"/>
              </a:xfrm>
              <a:custGeom>
                <a:avLst/>
                <a:gdLst>
                  <a:gd name="T0" fmla="*/ 128 w 222"/>
                  <a:gd name="T1" fmla="*/ 197 h 209"/>
                  <a:gd name="T2" fmla="*/ 129 w 222"/>
                  <a:gd name="T3" fmla="*/ 206 h 209"/>
                  <a:gd name="T4" fmla="*/ 130 w 222"/>
                  <a:gd name="T5" fmla="*/ 196 h 209"/>
                  <a:gd name="T6" fmla="*/ 112 w 222"/>
                  <a:gd name="T7" fmla="*/ 194 h 209"/>
                  <a:gd name="T8" fmla="*/ 121 w 222"/>
                  <a:gd name="T9" fmla="*/ 196 h 209"/>
                  <a:gd name="T10" fmla="*/ 150 w 222"/>
                  <a:gd name="T11" fmla="*/ 175 h 209"/>
                  <a:gd name="T12" fmla="*/ 163 w 222"/>
                  <a:gd name="T13" fmla="*/ 151 h 209"/>
                  <a:gd name="T14" fmla="*/ 150 w 222"/>
                  <a:gd name="T15" fmla="*/ 175 h 209"/>
                  <a:gd name="T16" fmla="*/ 159 w 222"/>
                  <a:gd name="T17" fmla="*/ 128 h 209"/>
                  <a:gd name="T18" fmla="*/ 174 w 222"/>
                  <a:gd name="T19" fmla="*/ 115 h 209"/>
                  <a:gd name="T20" fmla="*/ 173 w 222"/>
                  <a:gd name="T21" fmla="*/ 109 h 209"/>
                  <a:gd name="T22" fmla="*/ 163 w 222"/>
                  <a:gd name="T23" fmla="*/ 82 h 209"/>
                  <a:gd name="T24" fmla="*/ 150 w 222"/>
                  <a:gd name="T25" fmla="*/ 77 h 209"/>
                  <a:gd name="T26" fmla="*/ 139 w 222"/>
                  <a:gd name="T27" fmla="*/ 54 h 209"/>
                  <a:gd name="T28" fmla="*/ 159 w 222"/>
                  <a:gd name="T29" fmla="*/ 76 h 209"/>
                  <a:gd name="T30" fmla="*/ 14 w 222"/>
                  <a:gd name="T31" fmla="*/ 57 h 209"/>
                  <a:gd name="T32" fmla="*/ 29 w 222"/>
                  <a:gd name="T33" fmla="*/ 58 h 209"/>
                  <a:gd name="T34" fmla="*/ 17 w 222"/>
                  <a:gd name="T35" fmla="*/ 68 h 209"/>
                  <a:gd name="T36" fmla="*/ 9 w 222"/>
                  <a:gd name="T37" fmla="*/ 66 h 209"/>
                  <a:gd name="T38" fmla="*/ 14 w 222"/>
                  <a:gd name="T39" fmla="*/ 57 h 209"/>
                  <a:gd name="T40" fmla="*/ 108 w 222"/>
                  <a:gd name="T41" fmla="*/ 46 h 209"/>
                  <a:gd name="T42" fmla="*/ 105 w 222"/>
                  <a:gd name="T43" fmla="*/ 34 h 209"/>
                  <a:gd name="T44" fmla="*/ 117 w 222"/>
                  <a:gd name="T45" fmla="*/ 50 h 209"/>
                  <a:gd name="T46" fmla="*/ 36 w 222"/>
                  <a:gd name="T47" fmla="*/ 40 h 209"/>
                  <a:gd name="T48" fmla="*/ 51 w 222"/>
                  <a:gd name="T49" fmla="*/ 41 h 209"/>
                  <a:gd name="T50" fmla="*/ 79 w 222"/>
                  <a:gd name="T51" fmla="*/ 44 h 209"/>
                  <a:gd name="T52" fmla="*/ 67 w 222"/>
                  <a:gd name="T53" fmla="*/ 30 h 209"/>
                  <a:gd name="T54" fmla="*/ 99 w 222"/>
                  <a:gd name="T55" fmla="*/ 32 h 209"/>
                  <a:gd name="T56" fmla="*/ 85 w 222"/>
                  <a:gd name="T57" fmla="*/ 44 h 209"/>
                  <a:gd name="T58" fmla="*/ 80 w 222"/>
                  <a:gd name="T59" fmla="*/ 44 h 209"/>
                  <a:gd name="T60" fmla="*/ 88 w 222"/>
                  <a:gd name="T61" fmla="*/ 0 h 209"/>
                  <a:gd name="T62" fmla="*/ 0 w 222"/>
                  <a:gd name="T63" fmla="*/ 66 h 209"/>
                  <a:gd name="T64" fmla="*/ 3 w 222"/>
                  <a:gd name="T65" fmla="*/ 69 h 209"/>
                  <a:gd name="T66" fmla="*/ 4 w 222"/>
                  <a:gd name="T67" fmla="*/ 69 h 209"/>
                  <a:gd name="T68" fmla="*/ 6 w 222"/>
                  <a:gd name="T69" fmla="*/ 72 h 209"/>
                  <a:gd name="T70" fmla="*/ 23 w 222"/>
                  <a:gd name="T71" fmla="*/ 74 h 209"/>
                  <a:gd name="T72" fmla="*/ 36 w 222"/>
                  <a:gd name="T73" fmla="*/ 47 h 209"/>
                  <a:gd name="T74" fmla="*/ 51 w 222"/>
                  <a:gd name="T75" fmla="*/ 48 h 209"/>
                  <a:gd name="T76" fmla="*/ 64 w 222"/>
                  <a:gd name="T77" fmla="*/ 37 h 209"/>
                  <a:gd name="T78" fmla="*/ 84 w 222"/>
                  <a:gd name="T79" fmla="*/ 51 h 209"/>
                  <a:gd name="T80" fmla="*/ 100 w 222"/>
                  <a:gd name="T81" fmla="*/ 43 h 209"/>
                  <a:gd name="T82" fmla="*/ 116 w 222"/>
                  <a:gd name="T83" fmla="*/ 57 h 209"/>
                  <a:gd name="T84" fmla="*/ 129 w 222"/>
                  <a:gd name="T85" fmla="*/ 63 h 209"/>
                  <a:gd name="T86" fmla="*/ 147 w 222"/>
                  <a:gd name="T87" fmla="*/ 83 h 209"/>
                  <a:gd name="T88" fmla="*/ 151 w 222"/>
                  <a:gd name="T89" fmla="*/ 99 h 209"/>
                  <a:gd name="T90" fmla="*/ 154 w 222"/>
                  <a:gd name="T91" fmla="*/ 124 h 209"/>
                  <a:gd name="T92" fmla="*/ 145 w 222"/>
                  <a:gd name="T93" fmla="*/ 155 h 209"/>
                  <a:gd name="T94" fmla="*/ 140 w 222"/>
                  <a:gd name="T95" fmla="*/ 170 h 209"/>
                  <a:gd name="T96" fmla="*/ 122 w 222"/>
                  <a:gd name="T97" fmla="*/ 187 h 209"/>
                  <a:gd name="T98" fmla="*/ 109 w 222"/>
                  <a:gd name="T99" fmla="*/ 188 h 209"/>
                  <a:gd name="T100" fmla="*/ 102 w 222"/>
                  <a:gd name="T101" fmla="*/ 208 h 209"/>
                  <a:gd name="T102" fmla="*/ 104 w 222"/>
                  <a:gd name="T103" fmla="*/ 209 h 209"/>
                  <a:gd name="T104" fmla="*/ 124 w 222"/>
                  <a:gd name="T105" fmla="*/ 192 h 209"/>
                  <a:gd name="T106" fmla="*/ 126 w 222"/>
                  <a:gd name="T107" fmla="*/ 188 h 209"/>
                  <a:gd name="T108" fmla="*/ 131 w 222"/>
                  <a:gd name="T109" fmla="*/ 181 h 209"/>
                  <a:gd name="T110" fmla="*/ 145 w 222"/>
                  <a:gd name="T111" fmla="*/ 179 h 209"/>
                  <a:gd name="T112" fmla="*/ 153 w 222"/>
                  <a:gd name="T113" fmla="*/ 198 h 209"/>
                  <a:gd name="T114" fmla="*/ 204 w 222"/>
                  <a:gd name="T115" fmla="*/ 59 h 209"/>
                  <a:gd name="T116" fmla="*/ 127 w 222"/>
                  <a:gd name="T117" fmla="*/ 11 h 209"/>
                  <a:gd name="T118" fmla="*/ 88 w 222"/>
                  <a:gd name="T119" fmla="*/ 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2" h="209">
                    <a:moveTo>
                      <a:pt x="130" y="196"/>
                    </a:moveTo>
                    <a:cubicBezTo>
                      <a:pt x="130" y="196"/>
                      <a:pt x="129" y="197"/>
                      <a:pt x="128" y="197"/>
                    </a:cubicBezTo>
                    <a:cubicBezTo>
                      <a:pt x="126" y="200"/>
                      <a:pt x="126" y="202"/>
                      <a:pt x="128" y="204"/>
                    </a:cubicBezTo>
                    <a:cubicBezTo>
                      <a:pt x="128" y="205"/>
                      <a:pt x="129" y="206"/>
                      <a:pt x="129" y="206"/>
                    </a:cubicBezTo>
                    <a:cubicBezTo>
                      <a:pt x="133" y="205"/>
                      <a:pt x="138" y="204"/>
                      <a:pt x="143" y="202"/>
                    </a:cubicBezTo>
                    <a:cubicBezTo>
                      <a:pt x="139" y="200"/>
                      <a:pt x="135" y="197"/>
                      <a:pt x="130" y="196"/>
                    </a:cubicBezTo>
                    <a:moveTo>
                      <a:pt x="105" y="203"/>
                    </a:moveTo>
                    <a:cubicBezTo>
                      <a:pt x="106" y="199"/>
                      <a:pt x="109" y="195"/>
                      <a:pt x="112" y="194"/>
                    </a:cubicBezTo>
                    <a:cubicBezTo>
                      <a:pt x="113" y="193"/>
                      <a:pt x="114" y="193"/>
                      <a:pt x="115" y="193"/>
                    </a:cubicBezTo>
                    <a:cubicBezTo>
                      <a:pt x="118" y="193"/>
                      <a:pt x="119" y="194"/>
                      <a:pt x="121" y="196"/>
                    </a:cubicBezTo>
                    <a:cubicBezTo>
                      <a:pt x="116" y="199"/>
                      <a:pt x="110" y="201"/>
                      <a:pt x="105" y="203"/>
                    </a:cubicBezTo>
                    <a:moveTo>
                      <a:pt x="150" y="175"/>
                    </a:moveTo>
                    <a:cubicBezTo>
                      <a:pt x="147" y="170"/>
                      <a:pt x="146" y="166"/>
                      <a:pt x="149" y="161"/>
                    </a:cubicBezTo>
                    <a:cubicBezTo>
                      <a:pt x="154" y="155"/>
                      <a:pt x="158" y="151"/>
                      <a:pt x="163" y="151"/>
                    </a:cubicBezTo>
                    <a:cubicBezTo>
                      <a:pt x="164" y="151"/>
                      <a:pt x="165" y="152"/>
                      <a:pt x="166" y="152"/>
                    </a:cubicBezTo>
                    <a:cubicBezTo>
                      <a:pt x="162" y="160"/>
                      <a:pt x="156" y="168"/>
                      <a:pt x="150" y="175"/>
                    </a:cubicBezTo>
                    <a:moveTo>
                      <a:pt x="169" y="146"/>
                    </a:moveTo>
                    <a:cubicBezTo>
                      <a:pt x="163" y="142"/>
                      <a:pt x="159" y="135"/>
                      <a:pt x="159" y="128"/>
                    </a:cubicBezTo>
                    <a:cubicBezTo>
                      <a:pt x="160" y="125"/>
                      <a:pt x="168" y="115"/>
                      <a:pt x="173" y="115"/>
                    </a:cubicBezTo>
                    <a:cubicBezTo>
                      <a:pt x="174" y="115"/>
                      <a:pt x="174" y="115"/>
                      <a:pt x="174" y="115"/>
                    </a:cubicBezTo>
                    <a:cubicBezTo>
                      <a:pt x="175" y="126"/>
                      <a:pt x="173" y="136"/>
                      <a:pt x="169" y="146"/>
                    </a:cubicBezTo>
                    <a:moveTo>
                      <a:pt x="173" y="109"/>
                    </a:moveTo>
                    <a:cubicBezTo>
                      <a:pt x="166" y="107"/>
                      <a:pt x="156" y="103"/>
                      <a:pt x="156" y="96"/>
                    </a:cubicBezTo>
                    <a:cubicBezTo>
                      <a:pt x="156" y="90"/>
                      <a:pt x="159" y="85"/>
                      <a:pt x="163" y="82"/>
                    </a:cubicBezTo>
                    <a:cubicBezTo>
                      <a:pt x="169" y="91"/>
                      <a:pt x="172" y="100"/>
                      <a:pt x="173" y="109"/>
                    </a:cubicBezTo>
                    <a:moveTo>
                      <a:pt x="150" y="77"/>
                    </a:moveTo>
                    <a:cubicBezTo>
                      <a:pt x="140" y="77"/>
                      <a:pt x="131" y="72"/>
                      <a:pt x="136" y="59"/>
                    </a:cubicBezTo>
                    <a:cubicBezTo>
                      <a:pt x="137" y="57"/>
                      <a:pt x="138" y="56"/>
                      <a:pt x="139" y="54"/>
                    </a:cubicBezTo>
                    <a:cubicBezTo>
                      <a:pt x="145" y="59"/>
                      <a:pt x="150" y="64"/>
                      <a:pt x="155" y="71"/>
                    </a:cubicBezTo>
                    <a:cubicBezTo>
                      <a:pt x="157" y="73"/>
                      <a:pt x="158" y="74"/>
                      <a:pt x="159" y="76"/>
                    </a:cubicBezTo>
                    <a:cubicBezTo>
                      <a:pt x="156" y="76"/>
                      <a:pt x="153" y="77"/>
                      <a:pt x="150" y="77"/>
                    </a:cubicBezTo>
                    <a:moveTo>
                      <a:pt x="14" y="57"/>
                    </a:moveTo>
                    <a:cubicBezTo>
                      <a:pt x="18" y="52"/>
                      <a:pt x="23" y="48"/>
                      <a:pt x="29" y="44"/>
                    </a:cubicBezTo>
                    <a:cubicBezTo>
                      <a:pt x="30" y="48"/>
                      <a:pt x="29" y="53"/>
                      <a:pt x="29" y="58"/>
                    </a:cubicBezTo>
                    <a:cubicBezTo>
                      <a:pt x="28" y="64"/>
                      <a:pt x="24" y="66"/>
                      <a:pt x="20" y="67"/>
                    </a:cubicBezTo>
                    <a:cubicBezTo>
                      <a:pt x="19" y="68"/>
                      <a:pt x="18" y="68"/>
                      <a:pt x="17" y="68"/>
                    </a:cubicBezTo>
                    <a:cubicBezTo>
                      <a:pt x="16" y="69"/>
                      <a:pt x="15" y="69"/>
                      <a:pt x="14" y="69"/>
                    </a:cubicBezTo>
                    <a:cubicBezTo>
                      <a:pt x="13" y="69"/>
                      <a:pt x="11" y="68"/>
                      <a:pt x="9" y="66"/>
                    </a:cubicBezTo>
                    <a:cubicBezTo>
                      <a:pt x="10" y="65"/>
                      <a:pt x="9" y="64"/>
                      <a:pt x="9" y="64"/>
                    </a:cubicBezTo>
                    <a:cubicBezTo>
                      <a:pt x="10" y="61"/>
                      <a:pt x="12" y="59"/>
                      <a:pt x="14" y="57"/>
                    </a:cubicBezTo>
                    <a:moveTo>
                      <a:pt x="117" y="50"/>
                    </a:moveTo>
                    <a:cubicBezTo>
                      <a:pt x="113" y="50"/>
                      <a:pt x="110" y="49"/>
                      <a:pt x="108" y="46"/>
                    </a:cubicBezTo>
                    <a:cubicBezTo>
                      <a:pt x="107" y="44"/>
                      <a:pt x="105" y="40"/>
                      <a:pt x="104" y="36"/>
                    </a:cubicBezTo>
                    <a:cubicBezTo>
                      <a:pt x="105" y="36"/>
                      <a:pt x="105" y="35"/>
                      <a:pt x="105" y="34"/>
                    </a:cubicBezTo>
                    <a:cubicBezTo>
                      <a:pt x="114" y="37"/>
                      <a:pt x="122" y="41"/>
                      <a:pt x="130" y="47"/>
                    </a:cubicBezTo>
                    <a:cubicBezTo>
                      <a:pt x="126" y="49"/>
                      <a:pt x="121" y="50"/>
                      <a:pt x="117" y="50"/>
                    </a:cubicBezTo>
                    <a:moveTo>
                      <a:pt x="45" y="43"/>
                    </a:moveTo>
                    <a:cubicBezTo>
                      <a:pt x="42" y="43"/>
                      <a:pt x="39" y="42"/>
                      <a:pt x="36" y="40"/>
                    </a:cubicBezTo>
                    <a:cubicBezTo>
                      <a:pt x="43" y="36"/>
                      <a:pt x="50" y="33"/>
                      <a:pt x="58" y="32"/>
                    </a:cubicBezTo>
                    <a:cubicBezTo>
                      <a:pt x="57" y="36"/>
                      <a:pt x="57" y="39"/>
                      <a:pt x="51" y="41"/>
                    </a:cubicBezTo>
                    <a:cubicBezTo>
                      <a:pt x="49" y="43"/>
                      <a:pt x="47" y="43"/>
                      <a:pt x="45" y="43"/>
                    </a:cubicBezTo>
                    <a:moveTo>
                      <a:pt x="79" y="44"/>
                    </a:moveTo>
                    <a:cubicBezTo>
                      <a:pt x="74" y="42"/>
                      <a:pt x="71" y="39"/>
                      <a:pt x="69" y="35"/>
                    </a:cubicBezTo>
                    <a:cubicBezTo>
                      <a:pt x="68" y="33"/>
                      <a:pt x="68" y="32"/>
                      <a:pt x="67" y="30"/>
                    </a:cubicBezTo>
                    <a:cubicBezTo>
                      <a:pt x="70" y="30"/>
                      <a:pt x="74" y="29"/>
                      <a:pt x="77" y="29"/>
                    </a:cubicBezTo>
                    <a:cubicBezTo>
                      <a:pt x="84" y="29"/>
                      <a:pt x="92" y="30"/>
                      <a:pt x="99" y="32"/>
                    </a:cubicBezTo>
                    <a:cubicBezTo>
                      <a:pt x="98" y="33"/>
                      <a:pt x="98" y="34"/>
                      <a:pt x="98" y="35"/>
                    </a:cubicBezTo>
                    <a:cubicBezTo>
                      <a:pt x="95" y="40"/>
                      <a:pt x="89" y="44"/>
                      <a:pt x="85" y="44"/>
                    </a:cubicBezTo>
                    <a:cubicBezTo>
                      <a:pt x="84" y="44"/>
                      <a:pt x="83" y="44"/>
                      <a:pt x="83" y="44"/>
                    </a:cubicBezTo>
                    <a:cubicBezTo>
                      <a:pt x="82" y="44"/>
                      <a:pt x="81" y="44"/>
                      <a:pt x="80" y="44"/>
                    </a:cubicBezTo>
                    <a:cubicBezTo>
                      <a:pt x="80" y="44"/>
                      <a:pt x="80" y="44"/>
                      <a:pt x="79" y="44"/>
                    </a:cubicBezTo>
                    <a:moveTo>
                      <a:pt x="88" y="0"/>
                    </a:moveTo>
                    <a:cubicBezTo>
                      <a:pt x="49" y="6"/>
                      <a:pt x="22" y="31"/>
                      <a:pt x="9" y="49"/>
                    </a:cubicBezTo>
                    <a:cubicBezTo>
                      <a:pt x="4" y="56"/>
                      <a:pt x="1" y="62"/>
                      <a:pt x="0" y="66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8"/>
                      <a:pt x="1" y="69"/>
                      <a:pt x="3" y="69"/>
                    </a:cubicBezTo>
                    <a:cubicBezTo>
                      <a:pt x="3" y="69"/>
                      <a:pt x="4" y="69"/>
                      <a:pt x="4" y="69"/>
                    </a:cubicBezTo>
                    <a:cubicBezTo>
                      <a:pt x="4" y="69"/>
                      <a:pt x="4" y="69"/>
                      <a:pt x="4" y="69"/>
                    </a:cubicBezTo>
                    <a:cubicBezTo>
                      <a:pt x="4" y="69"/>
                      <a:pt x="4" y="69"/>
                      <a:pt x="4" y="70"/>
                    </a:cubicBezTo>
                    <a:cubicBezTo>
                      <a:pt x="5" y="70"/>
                      <a:pt x="5" y="71"/>
                      <a:pt x="6" y="72"/>
                    </a:cubicBezTo>
                    <a:cubicBezTo>
                      <a:pt x="8" y="74"/>
                      <a:pt x="12" y="75"/>
                      <a:pt x="15" y="75"/>
                    </a:cubicBezTo>
                    <a:cubicBezTo>
                      <a:pt x="18" y="75"/>
                      <a:pt x="20" y="75"/>
                      <a:pt x="23" y="74"/>
                    </a:cubicBezTo>
                    <a:cubicBezTo>
                      <a:pt x="25" y="73"/>
                      <a:pt x="27" y="71"/>
                      <a:pt x="29" y="69"/>
                    </a:cubicBezTo>
                    <a:cubicBezTo>
                      <a:pt x="34" y="64"/>
                      <a:pt x="37" y="55"/>
                      <a:pt x="36" y="47"/>
                    </a:cubicBezTo>
                    <a:cubicBezTo>
                      <a:pt x="39" y="49"/>
                      <a:pt x="42" y="50"/>
                      <a:pt x="45" y="50"/>
                    </a:cubicBezTo>
                    <a:cubicBezTo>
                      <a:pt x="47" y="50"/>
                      <a:pt x="49" y="49"/>
                      <a:pt x="51" y="48"/>
                    </a:cubicBezTo>
                    <a:cubicBezTo>
                      <a:pt x="54" y="47"/>
                      <a:pt x="60" y="45"/>
                      <a:pt x="62" y="42"/>
                    </a:cubicBezTo>
                    <a:cubicBezTo>
                      <a:pt x="63" y="40"/>
                      <a:pt x="63" y="39"/>
                      <a:pt x="64" y="37"/>
                    </a:cubicBezTo>
                    <a:cubicBezTo>
                      <a:pt x="66" y="41"/>
                      <a:pt x="68" y="45"/>
                      <a:pt x="72" y="48"/>
                    </a:cubicBezTo>
                    <a:cubicBezTo>
                      <a:pt x="74" y="50"/>
                      <a:pt x="80" y="51"/>
                      <a:pt x="84" y="51"/>
                    </a:cubicBezTo>
                    <a:cubicBezTo>
                      <a:pt x="85" y="51"/>
                      <a:pt x="86" y="51"/>
                      <a:pt x="87" y="51"/>
                    </a:cubicBezTo>
                    <a:cubicBezTo>
                      <a:pt x="91" y="49"/>
                      <a:pt x="96" y="46"/>
                      <a:pt x="100" y="43"/>
                    </a:cubicBezTo>
                    <a:cubicBezTo>
                      <a:pt x="101" y="46"/>
                      <a:pt x="103" y="50"/>
                      <a:pt x="105" y="52"/>
                    </a:cubicBezTo>
                    <a:cubicBezTo>
                      <a:pt x="108" y="55"/>
                      <a:pt x="112" y="57"/>
                      <a:pt x="116" y="57"/>
                    </a:cubicBezTo>
                    <a:cubicBezTo>
                      <a:pt x="122" y="57"/>
                      <a:pt x="128" y="55"/>
                      <a:pt x="133" y="52"/>
                    </a:cubicBezTo>
                    <a:cubicBezTo>
                      <a:pt x="132" y="56"/>
                      <a:pt x="129" y="60"/>
                      <a:pt x="129" y="63"/>
                    </a:cubicBezTo>
                    <a:cubicBezTo>
                      <a:pt x="127" y="69"/>
                      <a:pt x="131" y="75"/>
                      <a:pt x="134" y="79"/>
                    </a:cubicBezTo>
                    <a:cubicBezTo>
                      <a:pt x="136" y="82"/>
                      <a:pt x="141" y="83"/>
                      <a:pt x="147" y="83"/>
                    </a:cubicBezTo>
                    <a:cubicBezTo>
                      <a:pt x="149" y="83"/>
                      <a:pt x="152" y="83"/>
                      <a:pt x="154" y="83"/>
                    </a:cubicBezTo>
                    <a:cubicBezTo>
                      <a:pt x="151" y="87"/>
                      <a:pt x="149" y="93"/>
                      <a:pt x="151" y="99"/>
                    </a:cubicBezTo>
                    <a:cubicBezTo>
                      <a:pt x="152" y="106"/>
                      <a:pt x="158" y="110"/>
                      <a:pt x="165" y="112"/>
                    </a:cubicBezTo>
                    <a:cubicBezTo>
                      <a:pt x="160" y="116"/>
                      <a:pt x="156" y="121"/>
                      <a:pt x="154" y="124"/>
                    </a:cubicBezTo>
                    <a:cubicBezTo>
                      <a:pt x="150" y="131"/>
                      <a:pt x="154" y="140"/>
                      <a:pt x="160" y="146"/>
                    </a:cubicBezTo>
                    <a:cubicBezTo>
                      <a:pt x="154" y="147"/>
                      <a:pt x="149" y="150"/>
                      <a:pt x="145" y="155"/>
                    </a:cubicBezTo>
                    <a:cubicBezTo>
                      <a:pt x="141" y="160"/>
                      <a:pt x="141" y="165"/>
                      <a:pt x="142" y="170"/>
                    </a:cubicBezTo>
                    <a:cubicBezTo>
                      <a:pt x="141" y="170"/>
                      <a:pt x="141" y="170"/>
                      <a:pt x="140" y="170"/>
                    </a:cubicBezTo>
                    <a:cubicBezTo>
                      <a:pt x="137" y="170"/>
                      <a:pt x="135" y="171"/>
                      <a:pt x="132" y="173"/>
                    </a:cubicBezTo>
                    <a:cubicBezTo>
                      <a:pt x="126" y="177"/>
                      <a:pt x="123" y="182"/>
                      <a:pt x="122" y="187"/>
                    </a:cubicBezTo>
                    <a:cubicBezTo>
                      <a:pt x="120" y="186"/>
                      <a:pt x="119" y="185"/>
                      <a:pt x="117" y="185"/>
                    </a:cubicBezTo>
                    <a:cubicBezTo>
                      <a:pt x="115" y="185"/>
                      <a:pt x="112" y="186"/>
                      <a:pt x="109" y="188"/>
                    </a:cubicBezTo>
                    <a:cubicBezTo>
                      <a:pt x="107" y="190"/>
                      <a:pt x="105" y="191"/>
                      <a:pt x="103" y="193"/>
                    </a:cubicBezTo>
                    <a:cubicBezTo>
                      <a:pt x="103" y="198"/>
                      <a:pt x="103" y="203"/>
                      <a:pt x="102" y="208"/>
                    </a:cubicBezTo>
                    <a:cubicBezTo>
                      <a:pt x="102" y="208"/>
                      <a:pt x="103" y="209"/>
                      <a:pt x="104" y="209"/>
                    </a:cubicBezTo>
                    <a:cubicBezTo>
                      <a:pt x="104" y="209"/>
                      <a:pt x="104" y="209"/>
                      <a:pt x="104" y="209"/>
                    </a:cubicBezTo>
                    <a:cubicBezTo>
                      <a:pt x="107" y="209"/>
                      <a:pt x="113" y="209"/>
                      <a:pt x="123" y="208"/>
                    </a:cubicBezTo>
                    <a:cubicBezTo>
                      <a:pt x="120" y="202"/>
                      <a:pt x="120" y="196"/>
                      <a:pt x="124" y="192"/>
                    </a:cubicBezTo>
                    <a:cubicBezTo>
                      <a:pt x="123" y="190"/>
                      <a:pt x="124" y="188"/>
                      <a:pt x="126" y="188"/>
                    </a:cubicBezTo>
                    <a:cubicBezTo>
                      <a:pt x="126" y="188"/>
                      <a:pt x="126" y="188"/>
                      <a:pt x="126" y="188"/>
                    </a:cubicBezTo>
                    <a:cubicBezTo>
                      <a:pt x="127" y="188"/>
                      <a:pt x="127" y="188"/>
                      <a:pt x="127" y="188"/>
                    </a:cubicBezTo>
                    <a:cubicBezTo>
                      <a:pt x="128" y="185"/>
                      <a:pt x="129" y="183"/>
                      <a:pt x="131" y="181"/>
                    </a:cubicBezTo>
                    <a:cubicBezTo>
                      <a:pt x="134" y="179"/>
                      <a:pt x="137" y="177"/>
                      <a:pt x="140" y="177"/>
                    </a:cubicBezTo>
                    <a:cubicBezTo>
                      <a:pt x="142" y="177"/>
                      <a:pt x="144" y="178"/>
                      <a:pt x="145" y="179"/>
                    </a:cubicBezTo>
                    <a:cubicBezTo>
                      <a:pt x="141" y="183"/>
                      <a:pt x="137" y="186"/>
                      <a:pt x="133" y="189"/>
                    </a:cubicBezTo>
                    <a:cubicBezTo>
                      <a:pt x="138" y="191"/>
                      <a:pt x="146" y="193"/>
                      <a:pt x="153" y="198"/>
                    </a:cubicBezTo>
                    <a:cubicBezTo>
                      <a:pt x="167" y="191"/>
                      <a:pt x="182" y="180"/>
                      <a:pt x="197" y="162"/>
                    </a:cubicBezTo>
                    <a:cubicBezTo>
                      <a:pt x="216" y="139"/>
                      <a:pt x="222" y="100"/>
                      <a:pt x="204" y="59"/>
                    </a:cubicBezTo>
                    <a:cubicBezTo>
                      <a:pt x="192" y="32"/>
                      <a:pt x="171" y="15"/>
                      <a:pt x="153" y="6"/>
                    </a:cubicBezTo>
                    <a:cubicBezTo>
                      <a:pt x="145" y="9"/>
                      <a:pt x="136" y="11"/>
                      <a:pt x="127" y="11"/>
                    </a:cubicBezTo>
                    <a:cubicBezTo>
                      <a:pt x="127" y="11"/>
                      <a:pt x="127" y="11"/>
                      <a:pt x="127" y="11"/>
                    </a:cubicBezTo>
                    <a:cubicBezTo>
                      <a:pt x="113" y="11"/>
                      <a:pt x="100" y="7"/>
                      <a:pt x="8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Freeform 913"/>
              <p:cNvSpPr>
                <a:spLocks noEditPoints="1"/>
              </p:cNvSpPr>
              <p:nvPr/>
            </p:nvSpPr>
            <p:spPr bwMode="auto">
              <a:xfrm>
                <a:off x="3007" y="3273"/>
                <a:ext cx="98" cy="109"/>
              </a:xfrm>
              <a:custGeom>
                <a:avLst/>
                <a:gdLst>
                  <a:gd name="T0" fmla="*/ 3 w 198"/>
                  <a:gd name="T1" fmla="*/ 127 h 221"/>
                  <a:gd name="T2" fmla="*/ 1 w 198"/>
                  <a:gd name="T3" fmla="*/ 132 h 221"/>
                  <a:gd name="T4" fmla="*/ 3 w 198"/>
                  <a:gd name="T5" fmla="*/ 127 h 221"/>
                  <a:gd name="T6" fmla="*/ 74 w 198"/>
                  <a:gd name="T7" fmla="*/ 182 h 221"/>
                  <a:gd name="T8" fmla="*/ 88 w 198"/>
                  <a:gd name="T9" fmla="*/ 169 h 221"/>
                  <a:gd name="T10" fmla="*/ 86 w 198"/>
                  <a:gd name="T11" fmla="*/ 183 h 221"/>
                  <a:gd name="T12" fmla="*/ 43 w 198"/>
                  <a:gd name="T13" fmla="*/ 170 h 221"/>
                  <a:gd name="T14" fmla="*/ 55 w 198"/>
                  <a:gd name="T15" fmla="*/ 166 h 221"/>
                  <a:gd name="T16" fmla="*/ 109 w 198"/>
                  <a:gd name="T17" fmla="*/ 178 h 221"/>
                  <a:gd name="T18" fmla="*/ 120 w 198"/>
                  <a:gd name="T19" fmla="*/ 158 h 221"/>
                  <a:gd name="T20" fmla="*/ 109 w 198"/>
                  <a:gd name="T21" fmla="*/ 178 h 221"/>
                  <a:gd name="T22" fmla="*/ 21 w 198"/>
                  <a:gd name="T23" fmla="*/ 152 h 221"/>
                  <a:gd name="T24" fmla="*/ 33 w 198"/>
                  <a:gd name="T25" fmla="*/ 153 h 221"/>
                  <a:gd name="T26" fmla="*/ 135 w 198"/>
                  <a:gd name="T27" fmla="*/ 157 h 221"/>
                  <a:gd name="T28" fmla="*/ 145 w 198"/>
                  <a:gd name="T29" fmla="*/ 132 h 221"/>
                  <a:gd name="T30" fmla="*/ 139 w 198"/>
                  <a:gd name="T31" fmla="*/ 153 h 221"/>
                  <a:gd name="T32" fmla="*/ 154 w 198"/>
                  <a:gd name="T33" fmla="*/ 123 h 221"/>
                  <a:gd name="T34" fmla="*/ 157 w 198"/>
                  <a:gd name="T35" fmla="*/ 95 h 221"/>
                  <a:gd name="T36" fmla="*/ 154 w 198"/>
                  <a:gd name="T37" fmla="*/ 123 h 221"/>
                  <a:gd name="T38" fmla="*/ 145 w 198"/>
                  <a:gd name="T39" fmla="*/ 76 h 221"/>
                  <a:gd name="T40" fmla="*/ 150 w 198"/>
                  <a:gd name="T41" fmla="*/ 61 h 221"/>
                  <a:gd name="T42" fmla="*/ 160 w 198"/>
                  <a:gd name="T43" fmla="*/ 89 h 221"/>
                  <a:gd name="T44" fmla="*/ 157 w 198"/>
                  <a:gd name="T45" fmla="*/ 89 h 221"/>
                  <a:gd name="T46" fmla="*/ 139 w 198"/>
                  <a:gd name="T47" fmla="*/ 44 h 221"/>
                  <a:gd name="T48" fmla="*/ 150 w 198"/>
                  <a:gd name="T49" fmla="*/ 49 h 221"/>
                  <a:gd name="T50" fmla="*/ 107 w 198"/>
                  <a:gd name="T51" fmla="*/ 18 h 221"/>
                  <a:gd name="T52" fmla="*/ 106 w 198"/>
                  <a:gd name="T53" fmla="*/ 9 h 221"/>
                  <a:gd name="T54" fmla="*/ 121 w 198"/>
                  <a:gd name="T55" fmla="*/ 14 h 221"/>
                  <a:gd name="T56" fmla="*/ 119 w 198"/>
                  <a:gd name="T57" fmla="*/ 26 h 221"/>
                  <a:gd name="T58" fmla="*/ 107 w 198"/>
                  <a:gd name="T59" fmla="*/ 18 h 221"/>
                  <a:gd name="T60" fmla="*/ 102 w 198"/>
                  <a:gd name="T61" fmla="*/ 4 h 221"/>
                  <a:gd name="T62" fmla="*/ 108 w 198"/>
                  <a:gd name="T63" fmla="*/ 29 h 221"/>
                  <a:gd name="T64" fmla="*/ 130 w 198"/>
                  <a:gd name="T65" fmla="*/ 31 h 221"/>
                  <a:gd name="T66" fmla="*/ 142 w 198"/>
                  <a:gd name="T67" fmla="*/ 55 h 221"/>
                  <a:gd name="T68" fmla="*/ 146 w 198"/>
                  <a:gd name="T69" fmla="*/ 56 h 221"/>
                  <a:gd name="T70" fmla="*/ 140 w 198"/>
                  <a:gd name="T71" fmla="*/ 81 h 221"/>
                  <a:gd name="T72" fmla="*/ 143 w 198"/>
                  <a:gd name="T73" fmla="*/ 99 h 221"/>
                  <a:gd name="T74" fmla="*/ 139 w 198"/>
                  <a:gd name="T75" fmla="*/ 125 h 221"/>
                  <a:gd name="T76" fmla="*/ 126 w 198"/>
                  <a:gd name="T77" fmla="*/ 134 h 221"/>
                  <a:gd name="T78" fmla="*/ 120 w 198"/>
                  <a:gd name="T79" fmla="*/ 152 h 221"/>
                  <a:gd name="T80" fmla="*/ 104 w 198"/>
                  <a:gd name="T81" fmla="*/ 171 h 221"/>
                  <a:gd name="T82" fmla="*/ 87 w 198"/>
                  <a:gd name="T83" fmla="*/ 162 h 221"/>
                  <a:gd name="T84" fmla="*/ 60 w 198"/>
                  <a:gd name="T85" fmla="*/ 161 h 221"/>
                  <a:gd name="T86" fmla="*/ 45 w 198"/>
                  <a:gd name="T87" fmla="*/ 161 h 221"/>
                  <a:gd name="T88" fmla="*/ 25 w 198"/>
                  <a:gd name="T89" fmla="*/ 145 h 221"/>
                  <a:gd name="T90" fmla="*/ 17 w 198"/>
                  <a:gd name="T91" fmla="*/ 130 h 221"/>
                  <a:gd name="T92" fmla="*/ 16 w 198"/>
                  <a:gd name="T93" fmla="*/ 137 h 221"/>
                  <a:gd name="T94" fmla="*/ 15 w 198"/>
                  <a:gd name="T95" fmla="*/ 145 h 221"/>
                  <a:gd name="T96" fmla="*/ 66 w 198"/>
                  <a:gd name="T97" fmla="*/ 213 h 221"/>
                  <a:gd name="T98" fmla="*/ 162 w 198"/>
                  <a:gd name="T99" fmla="*/ 198 h 221"/>
                  <a:gd name="T100" fmla="*/ 197 w 198"/>
                  <a:gd name="T101" fmla="*/ 137 h 221"/>
                  <a:gd name="T102" fmla="*/ 131 w 198"/>
                  <a:gd name="T103" fmla="*/ 10 h 221"/>
                  <a:gd name="T104" fmla="*/ 105 w 198"/>
                  <a:gd name="T105" fmla="*/ 0 h 221"/>
                  <a:gd name="T106" fmla="*/ 104 w 198"/>
                  <a:gd name="T107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8" h="221">
                    <a:moveTo>
                      <a:pt x="3" y="127"/>
                    </a:moveTo>
                    <a:cubicBezTo>
                      <a:pt x="3" y="127"/>
                      <a:pt x="3" y="127"/>
                      <a:pt x="3" y="127"/>
                    </a:cubicBezTo>
                    <a:cubicBezTo>
                      <a:pt x="1" y="127"/>
                      <a:pt x="1" y="128"/>
                      <a:pt x="1" y="129"/>
                    </a:cubicBezTo>
                    <a:cubicBezTo>
                      <a:pt x="0" y="130"/>
                      <a:pt x="0" y="131"/>
                      <a:pt x="1" y="132"/>
                    </a:cubicBezTo>
                    <a:cubicBezTo>
                      <a:pt x="1" y="132"/>
                      <a:pt x="1" y="133"/>
                      <a:pt x="1" y="133"/>
                    </a:cubicBezTo>
                    <a:cubicBezTo>
                      <a:pt x="2" y="131"/>
                      <a:pt x="3" y="129"/>
                      <a:pt x="3" y="127"/>
                    </a:cubicBezTo>
                    <a:moveTo>
                      <a:pt x="86" y="183"/>
                    </a:moveTo>
                    <a:cubicBezTo>
                      <a:pt x="82" y="183"/>
                      <a:pt x="78" y="183"/>
                      <a:pt x="74" y="182"/>
                    </a:cubicBezTo>
                    <a:cubicBezTo>
                      <a:pt x="76" y="176"/>
                      <a:pt x="82" y="170"/>
                      <a:pt x="88" y="169"/>
                    </a:cubicBezTo>
                    <a:cubicBezTo>
                      <a:pt x="88" y="169"/>
                      <a:pt x="88" y="169"/>
                      <a:pt x="88" y="169"/>
                    </a:cubicBezTo>
                    <a:cubicBezTo>
                      <a:pt x="91" y="169"/>
                      <a:pt x="102" y="175"/>
                      <a:pt x="103" y="180"/>
                    </a:cubicBezTo>
                    <a:cubicBezTo>
                      <a:pt x="98" y="182"/>
                      <a:pt x="92" y="183"/>
                      <a:pt x="86" y="183"/>
                    </a:cubicBezTo>
                    <a:moveTo>
                      <a:pt x="68" y="181"/>
                    </a:moveTo>
                    <a:cubicBezTo>
                      <a:pt x="59" y="179"/>
                      <a:pt x="51" y="175"/>
                      <a:pt x="43" y="170"/>
                    </a:cubicBezTo>
                    <a:cubicBezTo>
                      <a:pt x="46" y="167"/>
                      <a:pt x="48" y="166"/>
                      <a:pt x="52" y="166"/>
                    </a:cubicBezTo>
                    <a:cubicBezTo>
                      <a:pt x="53" y="166"/>
                      <a:pt x="54" y="166"/>
                      <a:pt x="55" y="166"/>
                    </a:cubicBezTo>
                    <a:cubicBezTo>
                      <a:pt x="64" y="170"/>
                      <a:pt x="67" y="173"/>
                      <a:pt x="68" y="181"/>
                    </a:cubicBezTo>
                    <a:moveTo>
                      <a:pt x="109" y="178"/>
                    </a:moveTo>
                    <a:cubicBezTo>
                      <a:pt x="109" y="171"/>
                      <a:pt x="110" y="161"/>
                      <a:pt x="117" y="159"/>
                    </a:cubicBezTo>
                    <a:cubicBezTo>
                      <a:pt x="118" y="158"/>
                      <a:pt x="119" y="158"/>
                      <a:pt x="120" y="158"/>
                    </a:cubicBezTo>
                    <a:cubicBezTo>
                      <a:pt x="124" y="158"/>
                      <a:pt x="128" y="160"/>
                      <a:pt x="131" y="163"/>
                    </a:cubicBezTo>
                    <a:cubicBezTo>
                      <a:pt x="124" y="170"/>
                      <a:pt x="117" y="175"/>
                      <a:pt x="109" y="178"/>
                    </a:cubicBezTo>
                    <a:moveTo>
                      <a:pt x="38" y="166"/>
                    </a:moveTo>
                    <a:cubicBezTo>
                      <a:pt x="31" y="162"/>
                      <a:pt x="26" y="157"/>
                      <a:pt x="21" y="152"/>
                    </a:cubicBezTo>
                    <a:cubicBezTo>
                      <a:pt x="23" y="151"/>
                      <a:pt x="24" y="151"/>
                      <a:pt x="26" y="151"/>
                    </a:cubicBezTo>
                    <a:cubicBezTo>
                      <a:pt x="28" y="151"/>
                      <a:pt x="31" y="151"/>
                      <a:pt x="33" y="153"/>
                    </a:cubicBezTo>
                    <a:cubicBezTo>
                      <a:pt x="37" y="157"/>
                      <a:pt x="41" y="161"/>
                      <a:pt x="38" y="166"/>
                    </a:cubicBezTo>
                    <a:moveTo>
                      <a:pt x="135" y="157"/>
                    </a:moveTo>
                    <a:cubicBezTo>
                      <a:pt x="130" y="147"/>
                      <a:pt x="128" y="131"/>
                      <a:pt x="141" y="131"/>
                    </a:cubicBezTo>
                    <a:cubicBezTo>
                      <a:pt x="142" y="131"/>
                      <a:pt x="143" y="131"/>
                      <a:pt x="145" y="132"/>
                    </a:cubicBezTo>
                    <a:cubicBezTo>
                      <a:pt x="147" y="132"/>
                      <a:pt x="148" y="132"/>
                      <a:pt x="150" y="133"/>
                    </a:cubicBezTo>
                    <a:cubicBezTo>
                      <a:pt x="147" y="139"/>
                      <a:pt x="144" y="146"/>
                      <a:pt x="139" y="153"/>
                    </a:cubicBezTo>
                    <a:cubicBezTo>
                      <a:pt x="138" y="154"/>
                      <a:pt x="137" y="156"/>
                      <a:pt x="135" y="157"/>
                    </a:cubicBezTo>
                    <a:moveTo>
                      <a:pt x="154" y="123"/>
                    </a:moveTo>
                    <a:cubicBezTo>
                      <a:pt x="150" y="116"/>
                      <a:pt x="144" y="106"/>
                      <a:pt x="149" y="101"/>
                    </a:cubicBezTo>
                    <a:cubicBezTo>
                      <a:pt x="151" y="100"/>
                      <a:pt x="154" y="96"/>
                      <a:pt x="157" y="95"/>
                    </a:cubicBezTo>
                    <a:cubicBezTo>
                      <a:pt x="158" y="95"/>
                      <a:pt x="159" y="95"/>
                      <a:pt x="160" y="96"/>
                    </a:cubicBezTo>
                    <a:cubicBezTo>
                      <a:pt x="159" y="104"/>
                      <a:pt x="158" y="114"/>
                      <a:pt x="154" y="123"/>
                    </a:cubicBezTo>
                    <a:moveTo>
                      <a:pt x="157" y="89"/>
                    </a:moveTo>
                    <a:cubicBezTo>
                      <a:pt x="151" y="87"/>
                      <a:pt x="145" y="81"/>
                      <a:pt x="145" y="76"/>
                    </a:cubicBezTo>
                    <a:cubicBezTo>
                      <a:pt x="145" y="75"/>
                      <a:pt x="145" y="73"/>
                      <a:pt x="144" y="72"/>
                    </a:cubicBezTo>
                    <a:cubicBezTo>
                      <a:pt x="144" y="67"/>
                      <a:pt x="146" y="63"/>
                      <a:pt x="150" y="61"/>
                    </a:cubicBezTo>
                    <a:cubicBezTo>
                      <a:pt x="151" y="59"/>
                      <a:pt x="152" y="58"/>
                      <a:pt x="153" y="57"/>
                    </a:cubicBezTo>
                    <a:cubicBezTo>
                      <a:pt x="157" y="67"/>
                      <a:pt x="160" y="77"/>
                      <a:pt x="160" y="89"/>
                    </a:cubicBezTo>
                    <a:cubicBezTo>
                      <a:pt x="160" y="89"/>
                      <a:pt x="159" y="89"/>
                      <a:pt x="159" y="89"/>
                    </a:cubicBezTo>
                    <a:cubicBezTo>
                      <a:pt x="159" y="89"/>
                      <a:pt x="158" y="89"/>
                      <a:pt x="157" y="89"/>
                    </a:cubicBezTo>
                    <a:moveTo>
                      <a:pt x="149" y="49"/>
                    </a:moveTo>
                    <a:cubicBezTo>
                      <a:pt x="146" y="49"/>
                      <a:pt x="143" y="49"/>
                      <a:pt x="139" y="44"/>
                    </a:cubicBezTo>
                    <a:cubicBezTo>
                      <a:pt x="135" y="39"/>
                      <a:pt x="135" y="34"/>
                      <a:pt x="137" y="29"/>
                    </a:cubicBezTo>
                    <a:cubicBezTo>
                      <a:pt x="142" y="35"/>
                      <a:pt x="146" y="42"/>
                      <a:pt x="150" y="49"/>
                    </a:cubicBezTo>
                    <a:cubicBezTo>
                      <a:pt x="150" y="49"/>
                      <a:pt x="149" y="49"/>
                      <a:pt x="149" y="49"/>
                    </a:cubicBezTo>
                    <a:moveTo>
                      <a:pt x="107" y="18"/>
                    </a:moveTo>
                    <a:cubicBezTo>
                      <a:pt x="107" y="18"/>
                      <a:pt x="106" y="17"/>
                      <a:pt x="106" y="16"/>
                    </a:cubicBezTo>
                    <a:cubicBezTo>
                      <a:pt x="104" y="14"/>
                      <a:pt x="104" y="12"/>
                      <a:pt x="106" y="9"/>
                    </a:cubicBezTo>
                    <a:cubicBezTo>
                      <a:pt x="107" y="9"/>
                      <a:pt x="108" y="8"/>
                      <a:pt x="108" y="8"/>
                    </a:cubicBezTo>
                    <a:cubicBezTo>
                      <a:pt x="113" y="9"/>
                      <a:pt x="117" y="12"/>
                      <a:pt x="121" y="14"/>
                    </a:cubicBezTo>
                    <a:cubicBezTo>
                      <a:pt x="124" y="17"/>
                      <a:pt x="128" y="20"/>
                      <a:pt x="131" y="23"/>
                    </a:cubicBezTo>
                    <a:cubicBezTo>
                      <a:pt x="128" y="25"/>
                      <a:pt x="123" y="26"/>
                      <a:pt x="119" y="26"/>
                    </a:cubicBezTo>
                    <a:cubicBezTo>
                      <a:pt x="119" y="26"/>
                      <a:pt x="118" y="26"/>
                      <a:pt x="118" y="26"/>
                    </a:cubicBezTo>
                    <a:cubicBezTo>
                      <a:pt x="113" y="26"/>
                      <a:pt x="110" y="23"/>
                      <a:pt x="107" y="18"/>
                    </a:cubicBezTo>
                    <a:moveTo>
                      <a:pt x="104" y="0"/>
                    </a:moveTo>
                    <a:cubicBezTo>
                      <a:pt x="102" y="0"/>
                      <a:pt x="101" y="2"/>
                      <a:pt x="102" y="4"/>
                    </a:cubicBezTo>
                    <a:cubicBezTo>
                      <a:pt x="98" y="8"/>
                      <a:pt x="98" y="14"/>
                      <a:pt x="101" y="20"/>
                    </a:cubicBezTo>
                    <a:cubicBezTo>
                      <a:pt x="102" y="23"/>
                      <a:pt x="105" y="27"/>
                      <a:pt x="108" y="29"/>
                    </a:cubicBezTo>
                    <a:cubicBezTo>
                      <a:pt x="112" y="31"/>
                      <a:pt x="116" y="32"/>
                      <a:pt x="121" y="32"/>
                    </a:cubicBezTo>
                    <a:cubicBezTo>
                      <a:pt x="124" y="32"/>
                      <a:pt x="127" y="32"/>
                      <a:pt x="130" y="31"/>
                    </a:cubicBezTo>
                    <a:cubicBezTo>
                      <a:pt x="129" y="36"/>
                      <a:pt x="129" y="41"/>
                      <a:pt x="133" y="46"/>
                    </a:cubicBezTo>
                    <a:cubicBezTo>
                      <a:pt x="135" y="48"/>
                      <a:pt x="138" y="53"/>
                      <a:pt x="142" y="55"/>
                    </a:cubicBezTo>
                    <a:cubicBezTo>
                      <a:pt x="143" y="55"/>
                      <a:pt x="145" y="56"/>
                      <a:pt x="146" y="56"/>
                    </a:cubicBezTo>
                    <a:cubicBezTo>
                      <a:pt x="146" y="56"/>
                      <a:pt x="146" y="56"/>
                      <a:pt x="146" y="56"/>
                    </a:cubicBezTo>
                    <a:cubicBezTo>
                      <a:pt x="143" y="59"/>
                      <a:pt x="140" y="61"/>
                      <a:pt x="138" y="66"/>
                    </a:cubicBezTo>
                    <a:cubicBezTo>
                      <a:pt x="137" y="69"/>
                      <a:pt x="138" y="79"/>
                      <a:pt x="140" y="81"/>
                    </a:cubicBezTo>
                    <a:cubicBezTo>
                      <a:pt x="142" y="85"/>
                      <a:pt x="146" y="89"/>
                      <a:pt x="150" y="92"/>
                    </a:cubicBezTo>
                    <a:cubicBezTo>
                      <a:pt x="147" y="94"/>
                      <a:pt x="145" y="97"/>
                      <a:pt x="143" y="99"/>
                    </a:cubicBezTo>
                    <a:cubicBezTo>
                      <a:pt x="138" y="108"/>
                      <a:pt x="144" y="119"/>
                      <a:pt x="150" y="127"/>
                    </a:cubicBezTo>
                    <a:cubicBezTo>
                      <a:pt x="146" y="127"/>
                      <a:pt x="142" y="125"/>
                      <a:pt x="139" y="125"/>
                    </a:cubicBezTo>
                    <a:cubicBezTo>
                      <a:pt x="139" y="125"/>
                      <a:pt x="139" y="125"/>
                      <a:pt x="139" y="125"/>
                    </a:cubicBezTo>
                    <a:cubicBezTo>
                      <a:pt x="134" y="125"/>
                      <a:pt x="129" y="130"/>
                      <a:pt x="126" y="134"/>
                    </a:cubicBezTo>
                    <a:cubicBezTo>
                      <a:pt x="123" y="138"/>
                      <a:pt x="125" y="147"/>
                      <a:pt x="128" y="154"/>
                    </a:cubicBezTo>
                    <a:cubicBezTo>
                      <a:pt x="125" y="153"/>
                      <a:pt x="122" y="152"/>
                      <a:pt x="120" y="152"/>
                    </a:cubicBezTo>
                    <a:cubicBezTo>
                      <a:pt x="117" y="152"/>
                      <a:pt x="115" y="153"/>
                      <a:pt x="112" y="154"/>
                    </a:cubicBezTo>
                    <a:cubicBezTo>
                      <a:pt x="107" y="157"/>
                      <a:pt x="104" y="164"/>
                      <a:pt x="104" y="171"/>
                    </a:cubicBezTo>
                    <a:cubicBezTo>
                      <a:pt x="99" y="167"/>
                      <a:pt x="94" y="164"/>
                      <a:pt x="90" y="163"/>
                    </a:cubicBezTo>
                    <a:cubicBezTo>
                      <a:pt x="89" y="162"/>
                      <a:pt x="88" y="162"/>
                      <a:pt x="87" y="162"/>
                    </a:cubicBezTo>
                    <a:cubicBezTo>
                      <a:pt x="81" y="162"/>
                      <a:pt x="75" y="167"/>
                      <a:pt x="72" y="173"/>
                    </a:cubicBezTo>
                    <a:cubicBezTo>
                      <a:pt x="70" y="168"/>
                      <a:pt x="66" y="164"/>
                      <a:pt x="60" y="161"/>
                    </a:cubicBezTo>
                    <a:cubicBezTo>
                      <a:pt x="57" y="160"/>
                      <a:pt x="54" y="159"/>
                      <a:pt x="52" y="159"/>
                    </a:cubicBezTo>
                    <a:cubicBezTo>
                      <a:pt x="50" y="159"/>
                      <a:pt x="47" y="160"/>
                      <a:pt x="45" y="161"/>
                    </a:cubicBezTo>
                    <a:cubicBezTo>
                      <a:pt x="45" y="158"/>
                      <a:pt x="43" y="155"/>
                      <a:pt x="40" y="152"/>
                    </a:cubicBezTo>
                    <a:cubicBezTo>
                      <a:pt x="35" y="147"/>
                      <a:pt x="30" y="145"/>
                      <a:pt x="25" y="145"/>
                    </a:cubicBezTo>
                    <a:cubicBezTo>
                      <a:pt x="26" y="141"/>
                      <a:pt x="26" y="138"/>
                      <a:pt x="21" y="133"/>
                    </a:cubicBezTo>
                    <a:cubicBezTo>
                      <a:pt x="19" y="132"/>
                      <a:pt x="18" y="131"/>
                      <a:pt x="17" y="130"/>
                    </a:cubicBezTo>
                    <a:cubicBezTo>
                      <a:pt x="17" y="132"/>
                      <a:pt x="17" y="134"/>
                      <a:pt x="16" y="137"/>
                    </a:cubicBezTo>
                    <a:cubicBezTo>
                      <a:pt x="16" y="137"/>
                      <a:pt x="16" y="137"/>
                      <a:pt x="16" y="137"/>
                    </a:cubicBezTo>
                    <a:cubicBezTo>
                      <a:pt x="20" y="140"/>
                      <a:pt x="18" y="144"/>
                      <a:pt x="16" y="146"/>
                    </a:cubicBezTo>
                    <a:cubicBezTo>
                      <a:pt x="16" y="146"/>
                      <a:pt x="15" y="145"/>
                      <a:pt x="15" y="145"/>
                    </a:cubicBezTo>
                    <a:cubicBezTo>
                      <a:pt x="14" y="150"/>
                      <a:pt x="13" y="154"/>
                      <a:pt x="11" y="160"/>
                    </a:cubicBezTo>
                    <a:cubicBezTo>
                      <a:pt x="19" y="176"/>
                      <a:pt x="35" y="197"/>
                      <a:pt x="66" y="213"/>
                    </a:cubicBezTo>
                    <a:cubicBezTo>
                      <a:pt x="76" y="218"/>
                      <a:pt x="88" y="221"/>
                      <a:pt x="100" y="221"/>
                    </a:cubicBezTo>
                    <a:cubicBezTo>
                      <a:pt x="120" y="221"/>
                      <a:pt x="142" y="214"/>
                      <a:pt x="162" y="198"/>
                    </a:cubicBezTo>
                    <a:cubicBezTo>
                      <a:pt x="164" y="196"/>
                      <a:pt x="166" y="194"/>
                      <a:pt x="168" y="192"/>
                    </a:cubicBezTo>
                    <a:cubicBezTo>
                      <a:pt x="170" y="170"/>
                      <a:pt x="181" y="150"/>
                      <a:pt x="197" y="137"/>
                    </a:cubicBezTo>
                    <a:cubicBezTo>
                      <a:pt x="198" y="131"/>
                      <a:pt x="198" y="125"/>
                      <a:pt x="198" y="119"/>
                    </a:cubicBezTo>
                    <a:cubicBezTo>
                      <a:pt x="194" y="59"/>
                      <a:pt x="158" y="25"/>
                      <a:pt x="131" y="10"/>
                    </a:cubicBezTo>
                    <a:cubicBezTo>
                      <a:pt x="124" y="5"/>
                      <a:pt x="116" y="3"/>
                      <a:pt x="111" y="1"/>
                    </a:cubicBezTo>
                    <a:cubicBezTo>
                      <a:pt x="109" y="1"/>
                      <a:pt x="107" y="0"/>
                      <a:pt x="105" y="0"/>
                    </a:cubicBezTo>
                    <a:cubicBezTo>
                      <a:pt x="105" y="0"/>
                      <a:pt x="105" y="0"/>
                      <a:pt x="104" y="0"/>
                    </a:cubicBezTo>
                    <a:cubicBezTo>
                      <a:pt x="104" y="0"/>
                      <a:pt x="104" y="0"/>
                      <a:pt x="10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914"/>
              <p:cNvSpPr>
                <a:spLocks noEditPoints="1"/>
              </p:cNvSpPr>
              <p:nvPr/>
            </p:nvSpPr>
            <p:spPr bwMode="auto">
              <a:xfrm>
                <a:off x="2904" y="3284"/>
                <a:ext cx="112" cy="102"/>
              </a:xfrm>
              <a:custGeom>
                <a:avLst/>
                <a:gdLst>
                  <a:gd name="T0" fmla="*/ 111 w 226"/>
                  <a:gd name="T1" fmla="*/ 159 h 207"/>
                  <a:gd name="T2" fmla="*/ 124 w 226"/>
                  <a:gd name="T3" fmla="*/ 149 h 207"/>
                  <a:gd name="T4" fmla="*/ 137 w 226"/>
                  <a:gd name="T5" fmla="*/ 164 h 207"/>
                  <a:gd name="T6" fmla="*/ 155 w 226"/>
                  <a:gd name="T7" fmla="*/ 146 h 207"/>
                  <a:gd name="T8" fmla="*/ 174 w 226"/>
                  <a:gd name="T9" fmla="*/ 153 h 207"/>
                  <a:gd name="T10" fmla="*/ 104 w 226"/>
                  <a:gd name="T11" fmla="*/ 156 h 207"/>
                  <a:gd name="T12" fmla="*/ 79 w 226"/>
                  <a:gd name="T13" fmla="*/ 140 h 207"/>
                  <a:gd name="T14" fmla="*/ 92 w 226"/>
                  <a:gd name="T15" fmla="*/ 133 h 207"/>
                  <a:gd name="T16" fmla="*/ 179 w 226"/>
                  <a:gd name="T17" fmla="*/ 149 h 207"/>
                  <a:gd name="T18" fmla="*/ 192 w 226"/>
                  <a:gd name="T19" fmla="*/ 127 h 207"/>
                  <a:gd name="T20" fmla="*/ 179 w 226"/>
                  <a:gd name="T21" fmla="*/ 149 h 207"/>
                  <a:gd name="T22" fmla="*/ 54 w 226"/>
                  <a:gd name="T23" fmla="*/ 110 h 207"/>
                  <a:gd name="T24" fmla="*/ 57 w 226"/>
                  <a:gd name="T25" fmla="*/ 109 h 207"/>
                  <a:gd name="T26" fmla="*/ 71 w 226"/>
                  <a:gd name="T27" fmla="*/ 133 h 207"/>
                  <a:gd name="T28" fmla="*/ 201 w 226"/>
                  <a:gd name="T29" fmla="*/ 109 h 207"/>
                  <a:gd name="T30" fmla="*/ 211 w 226"/>
                  <a:gd name="T31" fmla="*/ 104 h 207"/>
                  <a:gd name="T32" fmla="*/ 202 w 226"/>
                  <a:gd name="T33" fmla="*/ 123 h 207"/>
                  <a:gd name="T34" fmla="*/ 43 w 226"/>
                  <a:gd name="T35" fmla="*/ 72 h 207"/>
                  <a:gd name="T36" fmla="*/ 58 w 226"/>
                  <a:gd name="T37" fmla="*/ 82 h 207"/>
                  <a:gd name="T38" fmla="*/ 53 w 226"/>
                  <a:gd name="T39" fmla="*/ 103 h 207"/>
                  <a:gd name="T40" fmla="*/ 42 w 226"/>
                  <a:gd name="T41" fmla="*/ 64 h 207"/>
                  <a:gd name="T42" fmla="*/ 51 w 226"/>
                  <a:gd name="T43" fmla="*/ 55 h 207"/>
                  <a:gd name="T44" fmla="*/ 60 w 226"/>
                  <a:gd name="T45" fmla="*/ 13 h 207"/>
                  <a:gd name="T46" fmla="*/ 66 w 226"/>
                  <a:gd name="T47" fmla="*/ 9 h 207"/>
                  <a:gd name="T48" fmla="*/ 70 w 226"/>
                  <a:gd name="T49" fmla="*/ 16 h 207"/>
                  <a:gd name="T50" fmla="*/ 62 w 226"/>
                  <a:gd name="T51" fmla="*/ 29 h 207"/>
                  <a:gd name="T52" fmla="*/ 49 w 226"/>
                  <a:gd name="T53" fmla="*/ 32 h 207"/>
                  <a:gd name="T54" fmla="*/ 66 w 226"/>
                  <a:gd name="T55" fmla="*/ 0 h 207"/>
                  <a:gd name="T56" fmla="*/ 54 w 226"/>
                  <a:gd name="T57" fmla="*/ 8 h 207"/>
                  <a:gd name="T58" fmla="*/ 96 w 226"/>
                  <a:gd name="T59" fmla="*/ 204 h 207"/>
                  <a:gd name="T60" fmla="*/ 195 w 226"/>
                  <a:gd name="T61" fmla="*/ 177 h 207"/>
                  <a:gd name="T62" fmla="*/ 223 w 226"/>
                  <a:gd name="T63" fmla="*/ 122 h 207"/>
                  <a:gd name="T64" fmla="*/ 225 w 226"/>
                  <a:gd name="T65" fmla="*/ 107 h 207"/>
                  <a:gd name="T66" fmla="*/ 217 w 226"/>
                  <a:gd name="T67" fmla="*/ 79 h 207"/>
                  <a:gd name="T68" fmla="*/ 209 w 226"/>
                  <a:gd name="T69" fmla="*/ 87 h 207"/>
                  <a:gd name="T70" fmla="*/ 204 w 226"/>
                  <a:gd name="T71" fmla="*/ 83 h 207"/>
                  <a:gd name="T72" fmla="*/ 205 w 226"/>
                  <a:gd name="T73" fmla="*/ 98 h 207"/>
                  <a:gd name="T74" fmla="*/ 193 w 226"/>
                  <a:gd name="T75" fmla="*/ 121 h 207"/>
                  <a:gd name="T76" fmla="*/ 179 w 226"/>
                  <a:gd name="T77" fmla="*/ 127 h 207"/>
                  <a:gd name="T78" fmla="*/ 159 w 226"/>
                  <a:gd name="T79" fmla="*/ 139 h 207"/>
                  <a:gd name="T80" fmla="*/ 141 w 226"/>
                  <a:gd name="T81" fmla="*/ 155 h 207"/>
                  <a:gd name="T82" fmla="*/ 124 w 226"/>
                  <a:gd name="T83" fmla="*/ 143 h 207"/>
                  <a:gd name="T84" fmla="*/ 103 w 226"/>
                  <a:gd name="T85" fmla="*/ 130 h 207"/>
                  <a:gd name="T86" fmla="*/ 86 w 226"/>
                  <a:gd name="T87" fmla="*/ 128 h 207"/>
                  <a:gd name="T88" fmla="*/ 71 w 226"/>
                  <a:gd name="T89" fmla="*/ 106 h 207"/>
                  <a:gd name="T90" fmla="*/ 66 w 226"/>
                  <a:gd name="T91" fmla="*/ 89 h 207"/>
                  <a:gd name="T92" fmla="*/ 49 w 226"/>
                  <a:gd name="T93" fmla="*/ 68 h 207"/>
                  <a:gd name="T94" fmla="*/ 57 w 226"/>
                  <a:gd name="T95" fmla="*/ 54 h 207"/>
                  <a:gd name="T96" fmla="*/ 74 w 226"/>
                  <a:gd name="T97" fmla="*/ 28 h 207"/>
                  <a:gd name="T98" fmla="*/ 75 w 226"/>
                  <a:gd name="T99" fmla="*/ 8 h 207"/>
                  <a:gd name="T100" fmla="*/ 69 w 226"/>
                  <a:gd name="T101" fmla="*/ 3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6" h="207">
                    <a:moveTo>
                      <a:pt x="137" y="164"/>
                    </a:moveTo>
                    <a:cubicBezTo>
                      <a:pt x="129" y="164"/>
                      <a:pt x="120" y="162"/>
                      <a:pt x="111" y="159"/>
                    </a:cubicBezTo>
                    <a:cubicBezTo>
                      <a:pt x="114" y="154"/>
                      <a:pt x="117" y="150"/>
                      <a:pt x="123" y="149"/>
                    </a:cubicBezTo>
                    <a:cubicBezTo>
                      <a:pt x="123" y="149"/>
                      <a:pt x="124" y="149"/>
                      <a:pt x="124" y="149"/>
                    </a:cubicBezTo>
                    <a:cubicBezTo>
                      <a:pt x="131" y="149"/>
                      <a:pt x="136" y="157"/>
                      <a:pt x="139" y="164"/>
                    </a:cubicBezTo>
                    <a:cubicBezTo>
                      <a:pt x="138" y="164"/>
                      <a:pt x="138" y="164"/>
                      <a:pt x="137" y="164"/>
                    </a:cubicBezTo>
                    <a:moveTo>
                      <a:pt x="145" y="163"/>
                    </a:moveTo>
                    <a:cubicBezTo>
                      <a:pt x="144" y="158"/>
                      <a:pt x="152" y="147"/>
                      <a:pt x="155" y="146"/>
                    </a:cubicBezTo>
                    <a:cubicBezTo>
                      <a:pt x="156" y="146"/>
                      <a:pt x="158" y="146"/>
                      <a:pt x="159" y="146"/>
                    </a:cubicBezTo>
                    <a:cubicBezTo>
                      <a:pt x="165" y="146"/>
                      <a:pt x="170" y="148"/>
                      <a:pt x="174" y="153"/>
                    </a:cubicBezTo>
                    <a:cubicBezTo>
                      <a:pt x="165" y="158"/>
                      <a:pt x="156" y="162"/>
                      <a:pt x="145" y="163"/>
                    </a:cubicBezTo>
                    <a:moveTo>
                      <a:pt x="104" y="156"/>
                    </a:moveTo>
                    <a:cubicBezTo>
                      <a:pt x="102" y="155"/>
                      <a:pt x="101" y="154"/>
                      <a:pt x="99" y="153"/>
                    </a:cubicBezTo>
                    <a:cubicBezTo>
                      <a:pt x="91" y="149"/>
                      <a:pt x="85" y="145"/>
                      <a:pt x="79" y="140"/>
                    </a:cubicBezTo>
                    <a:cubicBezTo>
                      <a:pt x="81" y="139"/>
                      <a:pt x="82" y="137"/>
                      <a:pt x="84" y="136"/>
                    </a:cubicBezTo>
                    <a:cubicBezTo>
                      <a:pt x="87" y="134"/>
                      <a:pt x="90" y="133"/>
                      <a:pt x="92" y="133"/>
                    </a:cubicBezTo>
                    <a:cubicBezTo>
                      <a:pt x="101" y="133"/>
                      <a:pt x="104" y="146"/>
                      <a:pt x="104" y="156"/>
                    </a:cubicBezTo>
                    <a:moveTo>
                      <a:pt x="179" y="149"/>
                    </a:moveTo>
                    <a:cubicBezTo>
                      <a:pt x="177" y="142"/>
                      <a:pt x="179" y="137"/>
                      <a:pt x="185" y="130"/>
                    </a:cubicBezTo>
                    <a:cubicBezTo>
                      <a:pt x="187" y="128"/>
                      <a:pt x="190" y="127"/>
                      <a:pt x="192" y="127"/>
                    </a:cubicBezTo>
                    <a:cubicBezTo>
                      <a:pt x="194" y="127"/>
                      <a:pt x="196" y="128"/>
                      <a:pt x="198" y="128"/>
                    </a:cubicBezTo>
                    <a:cubicBezTo>
                      <a:pt x="193" y="136"/>
                      <a:pt x="187" y="143"/>
                      <a:pt x="179" y="149"/>
                    </a:cubicBezTo>
                    <a:moveTo>
                      <a:pt x="71" y="133"/>
                    </a:moveTo>
                    <a:cubicBezTo>
                      <a:pt x="64" y="126"/>
                      <a:pt x="58" y="118"/>
                      <a:pt x="54" y="110"/>
                    </a:cubicBezTo>
                    <a:cubicBezTo>
                      <a:pt x="54" y="110"/>
                      <a:pt x="55" y="109"/>
                      <a:pt x="56" y="109"/>
                    </a:cubicBezTo>
                    <a:cubicBezTo>
                      <a:pt x="56" y="109"/>
                      <a:pt x="56" y="109"/>
                      <a:pt x="57" y="109"/>
                    </a:cubicBezTo>
                    <a:cubicBezTo>
                      <a:pt x="60" y="109"/>
                      <a:pt x="64" y="110"/>
                      <a:pt x="66" y="111"/>
                    </a:cubicBezTo>
                    <a:cubicBezTo>
                      <a:pt x="73" y="113"/>
                      <a:pt x="72" y="125"/>
                      <a:pt x="71" y="133"/>
                    </a:cubicBezTo>
                    <a:moveTo>
                      <a:pt x="202" y="123"/>
                    </a:moveTo>
                    <a:cubicBezTo>
                      <a:pt x="197" y="119"/>
                      <a:pt x="198" y="114"/>
                      <a:pt x="201" y="109"/>
                    </a:cubicBezTo>
                    <a:cubicBezTo>
                      <a:pt x="203" y="104"/>
                      <a:pt x="208" y="103"/>
                      <a:pt x="212" y="102"/>
                    </a:cubicBezTo>
                    <a:cubicBezTo>
                      <a:pt x="212" y="103"/>
                      <a:pt x="211" y="103"/>
                      <a:pt x="211" y="104"/>
                    </a:cubicBezTo>
                    <a:cubicBezTo>
                      <a:pt x="211" y="106"/>
                      <a:pt x="210" y="108"/>
                      <a:pt x="209" y="110"/>
                    </a:cubicBezTo>
                    <a:cubicBezTo>
                      <a:pt x="207" y="114"/>
                      <a:pt x="205" y="118"/>
                      <a:pt x="202" y="123"/>
                    </a:cubicBezTo>
                    <a:moveTo>
                      <a:pt x="51" y="104"/>
                    </a:moveTo>
                    <a:cubicBezTo>
                      <a:pt x="46" y="94"/>
                      <a:pt x="43" y="83"/>
                      <a:pt x="43" y="72"/>
                    </a:cubicBezTo>
                    <a:cubicBezTo>
                      <a:pt x="44" y="73"/>
                      <a:pt x="46" y="74"/>
                      <a:pt x="48" y="74"/>
                    </a:cubicBezTo>
                    <a:cubicBezTo>
                      <a:pt x="52" y="75"/>
                      <a:pt x="56" y="78"/>
                      <a:pt x="58" y="82"/>
                    </a:cubicBezTo>
                    <a:cubicBezTo>
                      <a:pt x="58" y="84"/>
                      <a:pt x="59" y="85"/>
                      <a:pt x="59" y="86"/>
                    </a:cubicBezTo>
                    <a:cubicBezTo>
                      <a:pt x="62" y="90"/>
                      <a:pt x="58" y="99"/>
                      <a:pt x="53" y="103"/>
                    </a:cubicBezTo>
                    <a:cubicBezTo>
                      <a:pt x="52" y="103"/>
                      <a:pt x="51" y="104"/>
                      <a:pt x="51" y="104"/>
                    </a:cubicBezTo>
                    <a:moveTo>
                      <a:pt x="42" y="64"/>
                    </a:moveTo>
                    <a:cubicBezTo>
                      <a:pt x="43" y="55"/>
                      <a:pt x="44" y="47"/>
                      <a:pt x="46" y="40"/>
                    </a:cubicBezTo>
                    <a:cubicBezTo>
                      <a:pt x="50" y="44"/>
                      <a:pt x="52" y="48"/>
                      <a:pt x="51" y="55"/>
                    </a:cubicBezTo>
                    <a:cubicBezTo>
                      <a:pt x="49" y="61"/>
                      <a:pt x="46" y="62"/>
                      <a:pt x="42" y="64"/>
                    </a:cubicBezTo>
                    <a:moveTo>
                      <a:pt x="60" y="13"/>
                    </a:moveTo>
                    <a:cubicBezTo>
                      <a:pt x="62" y="11"/>
                      <a:pt x="63" y="10"/>
                      <a:pt x="64" y="8"/>
                    </a:cubicBezTo>
                    <a:cubicBezTo>
                      <a:pt x="65" y="9"/>
                      <a:pt x="65" y="9"/>
                      <a:pt x="66" y="9"/>
                    </a:cubicBezTo>
                    <a:cubicBezTo>
                      <a:pt x="66" y="9"/>
                      <a:pt x="67" y="9"/>
                      <a:pt x="67" y="9"/>
                    </a:cubicBezTo>
                    <a:cubicBezTo>
                      <a:pt x="70" y="11"/>
                      <a:pt x="71" y="13"/>
                      <a:pt x="70" y="16"/>
                    </a:cubicBezTo>
                    <a:cubicBezTo>
                      <a:pt x="70" y="17"/>
                      <a:pt x="70" y="18"/>
                      <a:pt x="70" y="19"/>
                    </a:cubicBezTo>
                    <a:cubicBezTo>
                      <a:pt x="70" y="24"/>
                      <a:pt x="68" y="27"/>
                      <a:pt x="62" y="29"/>
                    </a:cubicBezTo>
                    <a:cubicBezTo>
                      <a:pt x="59" y="31"/>
                      <a:pt x="54" y="32"/>
                      <a:pt x="50" y="32"/>
                    </a:cubicBezTo>
                    <a:cubicBezTo>
                      <a:pt x="50" y="32"/>
                      <a:pt x="50" y="32"/>
                      <a:pt x="49" y="32"/>
                    </a:cubicBezTo>
                    <a:cubicBezTo>
                      <a:pt x="52" y="25"/>
                      <a:pt x="56" y="19"/>
                      <a:pt x="60" y="13"/>
                    </a:cubicBezTo>
                    <a:moveTo>
                      <a:pt x="66" y="0"/>
                    </a:moveTo>
                    <a:cubicBezTo>
                      <a:pt x="66" y="0"/>
                      <a:pt x="65" y="0"/>
                      <a:pt x="65" y="0"/>
                    </a:cubicBezTo>
                    <a:cubicBezTo>
                      <a:pt x="62" y="1"/>
                      <a:pt x="58" y="4"/>
                      <a:pt x="54" y="8"/>
                    </a:cubicBezTo>
                    <a:cubicBezTo>
                      <a:pt x="33" y="29"/>
                      <a:pt x="0" y="81"/>
                      <a:pt x="27" y="148"/>
                    </a:cubicBezTo>
                    <a:cubicBezTo>
                      <a:pt x="36" y="168"/>
                      <a:pt x="60" y="195"/>
                      <a:pt x="96" y="204"/>
                    </a:cubicBezTo>
                    <a:cubicBezTo>
                      <a:pt x="106" y="206"/>
                      <a:pt x="116" y="207"/>
                      <a:pt x="126" y="207"/>
                    </a:cubicBezTo>
                    <a:cubicBezTo>
                      <a:pt x="156" y="207"/>
                      <a:pt x="181" y="195"/>
                      <a:pt x="195" y="177"/>
                    </a:cubicBezTo>
                    <a:cubicBezTo>
                      <a:pt x="207" y="163"/>
                      <a:pt x="214" y="149"/>
                      <a:pt x="219" y="137"/>
                    </a:cubicBezTo>
                    <a:cubicBezTo>
                      <a:pt x="221" y="131"/>
                      <a:pt x="222" y="127"/>
                      <a:pt x="223" y="122"/>
                    </a:cubicBezTo>
                    <a:cubicBezTo>
                      <a:pt x="223" y="119"/>
                      <a:pt x="224" y="116"/>
                      <a:pt x="224" y="114"/>
                    </a:cubicBezTo>
                    <a:cubicBezTo>
                      <a:pt x="225" y="111"/>
                      <a:pt x="225" y="109"/>
                      <a:pt x="225" y="107"/>
                    </a:cubicBezTo>
                    <a:cubicBezTo>
                      <a:pt x="226" y="92"/>
                      <a:pt x="223" y="81"/>
                      <a:pt x="223" y="77"/>
                    </a:cubicBezTo>
                    <a:cubicBezTo>
                      <a:pt x="221" y="78"/>
                      <a:pt x="219" y="79"/>
                      <a:pt x="217" y="79"/>
                    </a:cubicBezTo>
                    <a:cubicBezTo>
                      <a:pt x="216" y="84"/>
                      <a:pt x="215" y="90"/>
                      <a:pt x="214" y="95"/>
                    </a:cubicBezTo>
                    <a:cubicBezTo>
                      <a:pt x="210" y="94"/>
                      <a:pt x="208" y="91"/>
                      <a:pt x="209" y="87"/>
                    </a:cubicBezTo>
                    <a:cubicBezTo>
                      <a:pt x="210" y="85"/>
                      <a:pt x="212" y="83"/>
                      <a:pt x="214" y="81"/>
                    </a:cubicBezTo>
                    <a:cubicBezTo>
                      <a:pt x="211" y="82"/>
                      <a:pt x="208" y="83"/>
                      <a:pt x="204" y="83"/>
                    </a:cubicBezTo>
                    <a:cubicBezTo>
                      <a:pt x="204" y="84"/>
                      <a:pt x="204" y="84"/>
                      <a:pt x="204" y="85"/>
                    </a:cubicBezTo>
                    <a:cubicBezTo>
                      <a:pt x="201" y="92"/>
                      <a:pt x="202" y="95"/>
                      <a:pt x="205" y="98"/>
                    </a:cubicBezTo>
                    <a:cubicBezTo>
                      <a:pt x="200" y="100"/>
                      <a:pt x="196" y="104"/>
                      <a:pt x="193" y="111"/>
                    </a:cubicBezTo>
                    <a:cubicBezTo>
                      <a:pt x="192" y="114"/>
                      <a:pt x="192" y="118"/>
                      <a:pt x="193" y="121"/>
                    </a:cubicBezTo>
                    <a:cubicBezTo>
                      <a:pt x="192" y="121"/>
                      <a:pt x="192" y="121"/>
                      <a:pt x="192" y="121"/>
                    </a:cubicBezTo>
                    <a:cubicBezTo>
                      <a:pt x="187" y="121"/>
                      <a:pt x="183" y="123"/>
                      <a:pt x="179" y="127"/>
                    </a:cubicBezTo>
                    <a:cubicBezTo>
                      <a:pt x="174" y="133"/>
                      <a:pt x="172" y="138"/>
                      <a:pt x="172" y="143"/>
                    </a:cubicBezTo>
                    <a:cubicBezTo>
                      <a:pt x="168" y="141"/>
                      <a:pt x="163" y="139"/>
                      <a:pt x="159" y="139"/>
                    </a:cubicBezTo>
                    <a:cubicBezTo>
                      <a:pt x="155" y="139"/>
                      <a:pt x="152" y="140"/>
                      <a:pt x="150" y="142"/>
                    </a:cubicBezTo>
                    <a:cubicBezTo>
                      <a:pt x="147" y="144"/>
                      <a:pt x="143" y="149"/>
                      <a:pt x="141" y="155"/>
                    </a:cubicBezTo>
                    <a:cubicBezTo>
                      <a:pt x="137" y="149"/>
                      <a:pt x="132" y="143"/>
                      <a:pt x="125" y="143"/>
                    </a:cubicBezTo>
                    <a:cubicBezTo>
                      <a:pt x="124" y="143"/>
                      <a:pt x="124" y="143"/>
                      <a:pt x="124" y="143"/>
                    </a:cubicBezTo>
                    <a:cubicBezTo>
                      <a:pt x="118" y="143"/>
                      <a:pt x="114" y="146"/>
                      <a:pt x="110" y="150"/>
                    </a:cubicBezTo>
                    <a:cubicBezTo>
                      <a:pt x="110" y="142"/>
                      <a:pt x="108" y="133"/>
                      <a:pt x="103" y="130"/>
                    </a:cubicBezTo>
                    <a:cubicBezTo>
                      <a:pt x="99" y="129"/>
                      <a:pt x="95" y="127"/>
                      <a:pt x="91" y="127"/>
                    </a:cubicBezTo>
                    <a:cubicBezTo>
                      <a:pt x="89" y="127"/>
                      <a:pt x="88" y="127"/>
                      <a:pt x="86" y="128"/>
                    </a:cubicBezTo>
                    <a:cubicBezTo>
                      <a:pt x="84" y="129"/>
                      <a:pt x="80" y="133"/>
                      <a:pt x="77" y="135"/>
                    </a:cubicBezTo>
                    <a:cubicBezTo>
                      <a:pt x="79" y="125"/>
                      <a:pt x="80" y="112"/>
                      <a:pt x="71" y="106"/>
                    </a:cubicBezTo>
                    <a:cubicBezTo>
                      <a:pt x="68" y="105"/>
                      <a:pt x="65" y="103"/>
                      <a:pt x="61" y="103"/>
                    </a:cubicBezTo>
                    <a:cubicBezTo>
                      <a:pt x="64" y="99"/>
                      <a:pt x="66" y="93"/>
                      <a:pt x="66" y="89"/>
                    </a:cubicBezTo>
                    <a:cubicBezTo>
                      <a:pt x="67" y="86"/>
                      <a:pt x="64" y="77"/>
                      <a:pt x="61" y="74"/>
                    </a:cubicBezTo>
                    <a:cubicBezTo>
                      <a:pt x="58" y="71"/>
                      <a:pt x="53" y="70"/>
                      <a:pt x="49" y="68"/>
                    </a:cubicBezTo>
                    <a:cubicBezTo>
                      <a:pt x="50" y="68"/>
                      <a:pt x="52" y="67"/>
                      <a:pt x="53" y="65"/>
                    </a:cubicBezTo>
                    <a:cubicBezTo>
                      <a:pt x="56" y="63"/>
                      <a:pt x="56" y="57"/>
                      <a:pt x="57" y="54"/>
                    </a:cubicBezTo>
                    <a:cubicBezTo>
                      <a:pt x="59" y="48"/>
                      <a:pt x="57" y="43"/>
                      <a:pt x="53" y="39"/>
                    </a:cubicBezTo>
                    <a:cubicBezTo>
                      <a:pt x="61" y="38"/>
                      <a:pt x="70" y="34"/>
                      <a:pt x="74" y="28"/>
                    </a:cubicBezTo>
                    <a:cubicBezTo>
                      <a:pt x="75" y="26"/>
                      <a:pt x="76" y="24"/>
                      <a:pt x="76" y="22"/>
                    </a:cubicBezTo>
                    <a:cubicBezTo>
                      <a:pt x="78" y="17"/>
                      <a:pt x="77" y="12"/>
                      <a:pt x="75" y="8"/>
                    </a:cubicBezTo>
                    <a:cubicBezTo>
                      <a:pt x="74" y="7"/>
                      <a:pt x="73" y="5"/>
                      <a:pt x="71" y="4"/>
                    </a:cubicBezTo>
                    <a:cubicBezTo>
                      <a:pt x="71" y="3"/>
                      <a:pt x="70" y="3"/>
                      <a:pt x="69" y="3"/>
                    </a:cubicBezTo>
                    <a:cubicBezTo>
                      <a:pt x="69" y="1"/>
                      <a:pt x="68" y="0"/>
                      <a:pt x="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915"/>
              <p:cNvSpPr>
                <a:spLocks noEditPoints="1"/>
              </p:cNvSpPr>
              <p:nvPr/>
            </p:nvSpPr>
            <p:spPr bwMode="auto">
              <a:xfrm>
                <a:off x="2936" y="3226"/>
                <a:ext cx="111" cy="101"/>
              </a:xfrm>
              <a:custGeom>
                <a:avLst/>
                <a:gdLst>
                  <a:gd name="T0" fmla="*/ 129 w 225"/>
                  <a:gd name="T1" fmla="*/ 185 h 204"/>
                  <a:gd name="T2" fmla="*/ 123 w 225"/>
                  <a:gd name="T3" fmla="*/ 185 h 204"/>
                  <a:gd name="T4" fmla="*/ 88 w 225"/>
                  <a:gd name="T5" fmla="*/ 37 h 204"/>
                  <a:gd name="T6" fmla="*/ 128 w 225"/>
                  <a:gd name="T7" fmla="*/ 23 h 204"/>
                  <a:gd name="T8" fmla="*/ 206 w 225"/>
                  <a:gd name="T9" fmla="*/ 74 h 204"/>
                  <a:gd name="T10" fmla="*/ 210 w 225"/>
                  <a:gd name="T11" fmla="*/ 110 h 204"/>
                  <a:gd name="T12" fmla="*/ 196 w 225"/>
                  <a:gd name="T13" fmla="*/ 144 h 204"/>
                  <a:gd name="T14" fmla="*/ 195 w 225"/>
                  <a:gd name="T15" fmla="*/ 145 h 204"/>
                  <a:gd name="T16" fmla="*/ 129 w 225"/>
                  <a:gd name="T17" fmla="*/ 185 h 204"/>
                  <a:gd name="T18" fmla="*/ 121 w 225"/>
                  <a:gd name="T19" fmla="*/ 0 h 204"/>
                  <a:gd name="T20" fmla="*/ 66 w 225"/>
                  <a:gd name="T21" fmla="*/ 18 h 204"/>
                  <a:gd name="T22" fmla="*/ 23 w 225"/>
                  <a:gd name="T23" fmla="*/ 113 h 204"/>
                  <a:gd name="T24" fmla="*/ 24 w 225"/>
                  <a:gd name="T25" fmla="*/ 119 h 204"/>
                  <a:gd name="T26" fmla="*/ 25 w 225"/>
                  <a:gd name="T27" fmla="*/ 125 h 204"/>
                  <a:gd name="T28" fmla="*/ 29 w 225"/>
                  <a:gd name="T29" fmla="*/ 137 h 204"/>
                  <a:gd name="T30" fmla="*/ 32 w 225"/>
                  <a:gd name="T31" fmla="*/ 146 h 204"/>
                  <a:gd name="T32" fmla="*/ 62 w 225"/>
                  <a:gd name="T33" fmla="*/ 182 h 204"/>
                  <a:gd name="T34" fmla="*/ 126 w 225"/>
                  <a:gd name="T35" fmla="*/ 204 h 204"/>
                  <a:gd name="T36" fmla="*/ 136 w 225"/>
                  <a:gd name="T37" fmla="*/ 203 h 204"/>
                  <a:gd name="T38" fmla="*/ 140 w 225"/>
                  <a:gd name="T39" fmla="*/ 201 h 204"/>
                  <a:gd name="T40" fmla="*/ 150 w 225"/>
                  <a:gd name="T41" fmla="*/ 199 h 204"/>
                  <a:gd name="T42" fmla="*/ 153 w 225"/>
                  <a:gd name="T43" fmla="*/ 197 h 204"/>
                  <a:gd name="T44" fmla="*/ 159 w 225"/>
                  <a:gd name="T45" fmla="*/ 195 h 204"/>
                  <a:gd name="T46" fmla="*/ 177 w 225"/>
                  <a:gd name="T47" fmla="*/ 184 h 204"/>
                  <a:gd name="T48" fmla="*/ 223 w 225"/>
                  <a:gd name="T49" fmla="*/ 120 h 204"/>
                  <a:gd name="T50" fmla="*/ 224 w 225"/>
                  <a:gd name="T51" fmla="*/ 115 h 204"/>
                  <a:gd name="T52" fmla="*/ 225 w 225"/>
                  <a:gd name="T53" fmla="*/ 100 h 204"/>
                  <a:gd name="T54" fmla="*/ 224 w 225"/>
                  <a:gd name="T55" fmla="*/ 76 h 204"/>
                  <a:gd name="T56" fmla="*/ 184 w 225"/>
                  <a:gd name="T57" fmla="*/ 20 h 204"/>
                  <a:gd name="T58" fmla="*/ 150 w 225"/>
                  <a:gd name="T59" fmla="*/ 4 h 204"/>
                  <a:gd name="T60" fmla="*/ 130 w 225"/>
                  <a:gd name="T61" fmla="*/ 0 h 204"/>
                  <a:gd name="T62" fmla="*/ 121 w 225"/>
                  <a:gd name="T63" fmla="*/ 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5" h="204">
                    <a:moveTo>
                      <a:pt x="129" y="185"/>
                    </a:moveTo>
                    <a:cubicBezTo>
                      <a:pt x="127" y="185"/>
                      <a:pt x="125" y="185"/>
                      <a:pt x="123" y="185"/>
                    </a:cubicBezTo>
                    <a:cubicBezTo>
                      <a:pt x="92" y="181"/>
                      <a:pt x="0" y="108"/>
                      <a:pt x="88" y="37"/>
                    </a:cubicBezTo>
                    <a:cubicBezTo>
                      <a:pt x="100" y="27"/>
                      <a:pt x="114" y="23"/>
                      <a:pt x="128" y="23"/>
                    </a:cubicBezTo>
                    <a:cubicBezTo>
                      <a:pt x="163" y="23"/>
                      <a:pt x="198" y="49"/>
                      <a:pt x="206" y="74"/>
                    </a:cubicBezTo>
                    <a:cubicBezTo>
                      <a:pt x="209" y="85"/>
                      <a:pt x="211" y="99"/>
                      <a:pt x="210" y="110"/>
                    </a:cubicBezTo>
                    <a:cubicBezTo>
                      <a:pt x="209" y="123"/>
                      <a:pt x="202" y="133"/>
                      <a:pt x="196" y="144"/>
                    </a:cubicBezTo>
                    <a:cubicBezTo>
                      <a:pt x="195" y="145"/>
                      <a:pt x="195" y="145"/>
                      <a:pt x="195" y="145"/>
                    </a:cubicBezTo>
                    <a:cubicBezTo>
                      <a:pt x="191" y="152"/>
                      <a:pt x="166" y="185"/>
                      <a:pt x="129" y="185"/>
                    </a:cubicBezTo>
                    <a:moveTo>
                      <a:pt x="121" y="0"/>
                    </a:moveTo>
                    <a:cubicBezTo>
                      <a:pt x="103" y="0"/>
                      <a:pt x="85" y="4"/>
                      <a:pt x="66" y="18"/>
                    </a:cubicBezTo>
                    <a:cubicBezTo>
                      <a:pt x="48" y="31"/>
                      <a:pt x="20" y="67"/>
                      <a:pt x="23" y="113"/>
                    </a:cubicBezTo>
                    <a:cubicBezTo>
                      <a:pt x="24" y="115"/>
                      <a:pt x="24" y="117"/>
                      <a:pt x="24" y="119"/>
                    </a:cubicBezTo>
                    <a:cubicBezTo>
                      <a:pt x="24" y="121"/>
                      <a:pt x="25" y="123"/>
                      <a:pt x="25" y="125"/>
                    </a:cubicBezTo>
                    <a:cubicBezTo>
                      <a:pt x="26" y="129"/>
                      <a:pt x="27" y="133"/>
                      <a:pt x="29" y="137"/>
                    </a:cubicBezTo>
                    <a:cubicBezTo>
                      <a:pt x="30" y="140"/>
                      <a:pt x="31" y="143"/>
                      <a:pt x="32" y="146"/>
                    </a:cubicBezTo>
                    <a:cubicBezTo>
                      <a:pt x="39" y="160"/>
                      <a:pt x="50" y="173"/>
                      <a:pt x="62" y="182"/>
                    </a:cubicBezTo>
                    <a:cubicBezTo>
                      <a:pt x="85" y="198"/>
                      <a:pt x="110" y="204"/>
                      <a:pt x="126" y="204"/>
                    </a:cubicBezTo>
                    <a:cubicBezTo>
                      <a:pt x="130" y="204"/>
                      <a:pt x="133" y="203"/>
                      <a:pt x="136" y="203"/>
                    </a:cubicBezTo>
                    <a:cubicBezTo>
                      <a:pt x="137" y="202"/>
                      <a:pt x="139" y="202"/>
                      <a:pt x="140" y="201"/>
                    </a:cubicBezTo>
                    <a:cubicBezTo>
                      <a:pt x="144" y="201"/>
                      <a:pt x="147" y="200"/>
                      <a:pt x="150" y="199"/>
                    </a:cubicBezTo>
                    <a:cubicBezTo>
                      <a:pt x="151" y="198"/>
                      <a:pt x="152" y="198"/>
                      <a:pt x="153" y="197"/>
                    </a:cubicBezTo>
                    <a:cubicBezTo>
                      <a:pt x="155" y="197"/>
                      <a:pt x="157" y="196"/>
                      <a:pt x="159" y="195"/>
                    </a:cubicBezTo>
                    <a:cubicBezTo>
                      <a:pt x="164" y="192"/>
                      <a:pt x="170" y="189"/>
                      <a:pt x="177" y="184"/>
                    </a:cubicBezTo>
                    <a:cubicBezTo>
                      <a:pt x="194" y="171"/>
                      <a:pt x="213" y="155"/>
                      <a:pt x="223" y="120"/>
                    </a:cubicBezTo>
                    <a:cubicBezTo>
                      <a:pt x="223" y="118"/>
                      <a:pt x="223" y="117"/>
                      <a:pt x="224" y="115"/>
                    </a:cubicBezTo>
                    <a:cubicBezTo>
                      <a:pt x="225" y="110"/>
                      <a:pt x="225" y="105"/>
                      <a:pt x="225" y="100"/>
                    </a:cubicBezTo>
                    <a:cubicBezTo>
                      <a:pt x="225" y="92"/>
                      <a:pt x="225" y="84"/>
                      <a:pt x="224" y="76"/>
                    </a:cubicBezTo>
                    <a:cubicBezTo>
                      <a:pt x="221" y="53"/>
                      <a:pt x="204" y="33"/>
                      <a:pt x="184" y="20"/>
                    </a:cubicBezTo>
                    <a:cubicBezTo>
                      <a:pt x="176" y="14"/>
                      <a:pt x="164" y="8"/>
                      <a:pt x="150" y="4"/>
                    </a:cubicBezTo>
                    <a:cubicBezTo>
                      <a:pt x="143" y="2"/>
                      <a:pt x="137" y="1"/>
                      <a:pt x="130" y="0"/>
                    </a:cubicBezTo>
                    <a:cubicBezTo>
                      <a:pt x="127" y="0"/>
                      <a:pt x="124" y="0"/>
                      <a:pt x="12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916"/>
              <p:cNvSpPr>
                <a:spLocks noEditPoints="1"/>
              </p:cNvSpPr>
              <p:nvPr/>
            </p:nvSpPr>
            <p:spPr bwMode="auto">
              <a:xfrm>
                <a:off x="3596" y="3074"/>
                <a:ext cx="117" cy="120"/>
              </a:xfrm>
              <a:custGeom>
                <a:avLst/>
                <a:gdLst>
                  <a:gd name="T0" fmla="*/ 200 w 237"/>
                  <a:gd name="T1" fmla="*/ 216 h 244"/>
                  <a:gd name="T2" fmla="*/ 201 w 237"/>
                  <a:gd name="T3" fmla="*/ 228 h 244"/>
                  <a:gd name="T4" fmla="*/ 203 w 237"/>
                  <a:gd name="T5" fmla="*/ 214 h 244"/>
                  <a:gd name="T6" fmla="*/ 196 w 237"/>
                  <a:gd name="T7" fmla="*/ 211 h 244"/>
                  <a:gd name="T8" fmla="*/ 196 w 237"/>
                  <a:gd name="T9" fmla="*/ 210 h 244"/>
                  <a:gd name="T10" fmla="*/ 5 w 237"/>
                  <a:gd name="T11" fmla="*/ 118 h 244"/>
                  <a:gd name="T12" fmla="*/ 0 w 237"/>
                  <a:gd name="T13" fmla="*/ 143 h 244"/>
                  <a:gd name="T14" fmla="*/ 17 w 237"/>
                  <a:gd name="T15" fmla="*/ 114 h 244"/>
                  <a:gd name="T16" fmla="*/ 5 w 237"/>
                  <a:gd name="T17" fmla="*/ 111 h 244"/>
                  <a:gd name="T18" fmla="*/ 9 w 237"/>
                  <a:gd name="T19" fmla="*/ 110 h 244"/>
                  <a:gd name="T20" fmla="*/ 15 w 237"/>
                  <a:gd name="T21" fmla="*/ 102 h 244"/>
                  <a:gd name="T22" fmla="*/ 175 w 237"/>
                  <a:gd name="T23" fmla="*/ 236 h 244"/>
                  <a:gd name="T24" fmla="*/ 184 w 237"/>
                  <a:gd name="T25" fmla="*/ 219 h 244"/>
                  <a:gd name="T26" fmla="*/ 175 w 237"/>
                  <a:gd name="T27" fmla="*/ 236 h 244"/>
                  <a:gd name="T28" fmla="*/ 203 w 237"/>
                  <a:gd name="T29" fmla="*/ 166 h 244"/>
                  <a:gd name="T30" fmla="*/ 210 w 237"/>
                  <a:gd name="T31" fmla="*/ 181 h 244"/>
                  <a:gd name="T32" fmla="*/ 198 w 237"/>
                  <a:gd name="T33" fmla="*/ 125 h 244"/>
                  <a:gd name="T34" fmla="*/ 216 w 237"/>
                  <a:gd name="T35" fmla="*/ 138 h 244"/>
                  <a:gd name="T36" fmla="*/ 25 w 237"/>
                  <a:gd name="T37" fmla="*/ 100 h 244"/>
                  <a:gd name="T38" fmla="*/ 43 w 237"/>
                  <a:gd name="T39" fmla="*/ 92 h 244"/>
                  <a:gd name="T40" fmla="*/ 192 w 237"/>
                  <a:gd name="T41" fmla="*/ 98 h 244"/>
                  <a:gd name="T42" fmla="*/ 180 w 237"/>
                  <a:gd name="T43" fmla="*/ 73 h 244"/>
                  <a:gd name="T44" fmla="*/ 192 w 237"/>
                  <a:gd name="T45" fmla="*/ 98 h 244"/>
                  <a:gd name="T46" fmla="*/ 141 w 237"/>
                  <a:gd name="T47" fmla="*/ 63 h 244"/>
                  <a:gd name="T48" fmla="*/ 167 w 237"/>
                  <a:gd name="T49" fmla="*/ 65 h 244"/>
                  <a:gd name="T50" fmla="*/ 152 w 237"/>
                  <a:gd name="T51" fmla="*/ 78 h 244"/>
                  <a:gd name="T52" fmla="*/ 59 w 237"/>
                  <a:gd name="T53" fmla="*/ 75 h 244"/>
                  <a:gd name="T54" fmla="*/ 89 w 237"/>
                  <a:gd name="T55" fmla="*/ 55 h 244"/>
                  <a:gd name="T56" fmla="*/ 77 w 237"/>
                  <a:gd name="T57" fmla="*/ 77 h 244"/>
                  <a:gd name="T58" fmla="*/ 70 w 237"/>
                  <a:gd name="T59" fmla="*/ 80 h 244"/>
                  <a:gd name="T60" fmla="*/ 106 w 237"/>
                  <a:gd name="T61" fmla="*/ 65 h 244"/>
                  <a:gd name="T62" fmla="*/ 96 w 237"/>
                  <a:gd name="T63" fmla="*/ 54 h 244"/>
                  <a:gd name="T64" fmla="*/ 129 w 237"/>
                  <a:gd name="T65" fmla="*/ 53 h 244"/>
                  <a:gd name="T66" fmla="*/ 164 w 237"/>
                  <a:gd name="T67" fmla="*/ 0 h 244"/>
                  <a:gd name="T68" fmla="*/ 13 w 237"/>
                  <a:gd name="T69" fmla="*/ 90 h 244"/>
                  <a:gd name="T70" fmla="*/ 22 w 237"/>
                  <a:gd name="T71" fmla="*/ 105 h 244"/>
                  <a:gd name="T72" fmla="*/ 26 w 237"/>
                  <a:gd name="T73" fmla="*/ 123 h 244"/>
                  <a:gd name="T74" fmla="*/ 34 w 237"/>
                  <a:gd name="T75" fmla="*/ 125 h 244"/>
                  <a:gd name="T76" fmla="*/ 45 w 237"/>
                  <a:gd name="T77" fmla="*/ 100 h 244"/>
                  <a:gd name="T78" fmla="*/ 54 w 237"/>
                  <a:gd name="T79" fmla="*/ 81 h 244"/>
                  <a:gd name="T80" fmla="*/ 69 w 237"/>
                  <a:gd name="T81" fmla="*/ 88 h 244"/>
                  <a:gd name="T82" fmla="*/ 94 w 237"/>
                  <a:gd name="T83" fmla="*/ 66 h 244"/>
                  <a:gd name="T84" fmla="*/ 110 w 237"/>
                  <a:gd name="T85" fmla="*/ 74 h 244"/>
                  <a:gd name="T86" fmla="*/ 135 w 237"/>
                  <a:gd name="T87" fmla="*/ 72 h 244"/>
                  <a:gd name="T88" fmla="*/ 153 w 237"/>
                  <a:gd name="T89" fmla="*/ 87 h 244"/>
                  <a:gd name="T90" fmla="*/ 175 w 237"/>
                  <a:gd name="T91" fmla="*/ 98 h 244"/>
                  <a:gd name="T92" fmla="*/ 196 w 237"/>
                  <a:gd name="T93" fmla="*/ 104 h 244"/>
                  <a:gd name="T94" fmla="*/ 207 w 237"/>
                  <a:gd name="T95" fmla="*/ 144 h 244"/>
                  <a:gd name="T96" fmla="*/ 199 w 237"/>
                  <a:gd name="T97" fmla="*/ 181 h 244"/>
                  <a:gd name="T98" fmla="*/ 185 w 237"/>
                  <a:gd name="T99" fmla="*/ 210 h 244"/>
                  <a:gd name="T100" fmla="*/ 173 w 237"/>
                  <a:gd name="T101" fmla="*/ 218 h 244"/>
                  <a:gd name="T102" fmla="*/ 171 w 237"/>
                  <a:gd name="T103" fmla="*/ 243 h 244"/>
                  <a:gd name="T104" fmla="*/ 173 w 237"/>
                  <a:gd name="T105" fmla="*/ 244 h 244"/>
                  <a:gd name="T106" fmla="*/ 177 w 237"/>
                  <a:gd name="T107" fmla="*/ 243 h 244"/>
                  <a:gd name="T108" fmla="*/ 194 w 237"/>
                  <a:gd name="T109" fmla="*/ 213 h 244"/>
                  <a:gd name="T110" fmla="*/ 204 w 237"/>
                  <a:gd name="T111" fmla="*/ 188 h 244"/>
                  <a:gd name="T112" fmla="*/ 199 w 237"/>
                  <a:gd name="T113" fmla="*/ 206 h 244"/>
                  <a:gd name="T114" fmla="*/ 199 w 237"/>
                  <a:gd name="T115" fmla="*/ 206 h 244"/>
                  <a:gd name="T116" fmla="*/ 236 w 237"/>
                  <a:gd name="T117" fmla="*/ 185 h 244"/>
                  <a:gd name="T118" fmla="*/ 237 w 237"/>
                  <a:gd name="T119" fmla="*/ 53 h 244"/>
                  <a:gd name="T120" fmla="*/ 164 w 237"/>
                  <a:gd name="T121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37" h="244">
                    <a:moveTo>
                      <a:pt x="203" y="214"/>
                    </a:moveTo>
                    <a:cubicBezTo>
                      <a:pt x="202" y="215"/>
                      <a:pt x="201" y="216"/>
                      <a:pt x="200" y="216"/>
                    </a:cubicBezTo>
                    <a:cubicBezTo>
                      <a:pt x="198" y="219"/>
                      <a:pt x="198" y="222"/>
                      <a:pt x="199" y="225"/>
                    </a:cubicBezTo>
                    <a:cubicBezTo>
                      <a:pt x="200" y="226"/>
                      <a:pt x="200" y="227"/>
                      <a:pt x="201" y="228"/>
                    </a:cubicBezTo>
                    <a:cubicBezTo>
                      <a:pt x="204" y="225"/>
                      <a:pt x="207" y="222"/>
                      <a:pt x="211" y="219"/>
                    </a:cubicBezTo>
                    <a:cubicBezTo>
                      <a:pt x="208" y="217"/>
                      <a:pt x="206" y="216"/>
                      <a:pt x="203" y="214"/>
                    </a:cubicBezTo>
                    <a:moveTo>
                      <a:pt x="196" y="210"/>
                    </a:moveTo>
                    <a:cubicBezTo>
                      <a:pt x="196" y="210"/>
                      <a:pt x="196" y="210"/>
                      <a:pt x="196" y="211"/>
                    </a:cubicBezTo>
                    <a:cubicBezTo>
                      <a:pt x="196" y="211"/>
                      <a:pt x="196" y="210"/>
                      <a:pt x="196" y="210"/>
                    </a:cubicBezTo>
                    <a:cubicBezTo>
                      <a:pt x="196" y="210"/>
                      <a:pt x="196" y="210"/>
                      <a:pt x="196" y="210"/>
                    </a:cubicBezTo>
                    <a:moveTo>
                      <a:pt x="17" y="114"/>
                    </a:moveTo>
                    <a:cubicBezTo>
                      <a:pt x="14" y="117"/>
                      <a:pt x="9" y="118"/>
                      <a:pt x="5" y="118"/>
                    </a:cubicBezTo>
                    <a:cubicBezTo>
                      <a:pt x="4" y="118"/>
                      <a:pt x="3" y="118"/>
                      <a:pt x="3" y="118"/>
                    </a:cubicBezTo>
                    <a:cubicBezTo>
                      <a:pt x="1" y="128"/>
                      <a:pt x="0" y="137"/>
                      <a:pt x="0" y="143"/>
                    </a:cubicBezTo>
                    <a:cubicBezTo>
                      <a:pt x="2" y="140"/>
                      <a:pt x="5" y="138"/>
                      <a:pt x="9" y="136"/>
                    </a:cubicBezTo>
                    <a:cubicBezTo>
                      <a:pt x="10" y="129"/>
                      <a:pt x="13" y="121"/>
                      <a:pt x="17" y="114"/>
                    </a:cubicBezTo>
                    <a:moveTo>
                      <a:pt x="9" y="98"/>
                    </a:moveTo>
                    <a:cubicBezTo>
                      <a:pt x="8" y="102"/>
                      <a:pt x="6" y="107"/>
                      <a:pt x="5" y="111"/>
                    </a:cubicBezTo>
                    <a:cubicBezTo>
                      <a:pt x="6" y="110"/>
                      <a:pt x="7" y="110"/>
                      <a:pt x="8" y="110"/>
                    </a:cubicBezTo>
                    <a:cubicBezTo>
                      <a:pt x="9" y="110"/>
                      <a:pt x="9" y="110"/>
                      <a:pt x="9" y="110"/>
                    </a:cubicBezTo>
                    <a:cubicBezTo>
                      <a:pt x="12" y="110"/>
                      <a:pt x="14" y="108"/>
                      <a:pt x="15" y="105"/>
                    </a:cubicBezTo>
                    <a:cubicBezTo>
                      <a:pt x="14" y="104"/>
                      <a:pt x="14" y="103"/>
                      <a:pt x="15" y="102"/>
                    </a:cubicBezTo>
                    <a:cubicBezTo>
                      <a:pt x="13" y="100"/>
                      <a:pt x="11" y="99"/>
                      <a:pt x="9" y="98"/>
                    </a:cubicBezTo>
                    <a:moveTo>
                      <a:pt x="175" y="236"/>
                    </a:moveTo>
                    <a:cubicBezTo>
                      <a:pt x="174" y="232"/>
                      <a:pt x="176" y="225"/>
                      <a:pt x="178" y="223"/>
                    </a:cubicBezTo>
                    <a:cubicBezTo>
                      <a:pt x="180" y="220"/>
                      <a:pt x="182" y="219"/>
                      <a:pt x="184" y="219"/>
                    </a:cubicBezTo>
                    <a:cubicBezTo>
                      <a:pt x="186" y="219"/>
                      <a:pt x="187" y="220"/>
                      <a:pt x="189" y="221"/>
                    </a:cubicBezTo>
                    <a:cubicBezTo>
                      <a:pt x="185" y="226"/>
                      <a:pt x="180" y="232"/>
                      <a:pt x="175" y="236"/>
                    </a:cubicBezTo>
                    <a:moveTo>
                      <a:pt x="210" y="181"/>
                    </a:moveTo>
                    <a:cubicBezTo>
                      <a:pt x="205" y="177"/>
                      <a:pt x="202" y="173"/>
                      <a:pt x="203" y="166"/>
                    </a:cubicBezTo>
                    <a:cubicBezTo>
                      <a:pt x="205" y="155"/>
                      <a:pt x="208" y="149"/>
                      <a:pt x="216" y="146"/>
                    </a:cubicBezTo>
                    <a:cubicBezTo>
                      <a:pt x="216" y="158"/>
                      <a:pt x="213" y="170"/>
                      <a:pt x="210" y="181"/>
                    </a:cubicBezTo>
                    <a:moveTo>
                      <a:pt x="216" y="138"/>
                    </a:moveTo>
                    <a:cubicBezTo>
                      <a:pt x="208" y="138"/>
                      <a:pt x="200" y="132"/>
                      <a:pt x="198" y="125"/>
                    </a:cubicBezTo>
                    <a:cubicBezTo>
                      <a:pt x="197" y="121"/>
                      <a:pt x="201" y="105"/>
                      <a:pt x="207" y="103"/>
                    </a:cubicBezTo>
                    <a:cubicBezTo>
                      <a:pt x="213" y="114"/>
                      <a:pt x="216" y="126"/>
                      <a:pt x="216" y="138"/>
                    </a:cubicBezTo>
                    <a:moveTo>
                      <a:pt x="28" y="100"/>
                    </a:moveTo>
                    <a:cubicBezTo>
                      <a:pt x="27" y="100"/>
                      <a:pt x="26" y="100"/>
                      <a:pt x="25" y="100"/>
                    </a:cubicBezTo>
                    <a:cubicBezTo>
                      <a:pt x="31" y="92"/>
                      <a:pt x="38" y="84"/>
                      <a:pt x="45" y="78"/>
                    </a:cubicBezTo>
                    <a:cubicBezTo>
                      <a:pt x="46" y="83"/>
                      <a:pt x="47" y="87"/>
                      <a:pt x="43" y="92"/>
                    </a:cubicBezTo>
                    <a:cubicBezTo>
                      <a:pt x="38" y="98"/>
                      <a:pt x="34" y="100"/>
                      <a:pt x="28" y="100"/>
                    </a:cubicBezTo>
                    <a:moveTo>
                      <a:pt x="192" y="98"/>
                    </a:moveTo>
                    <a:cubicBezTo>
                      <a:pt x="186" y="98"/>
                      <a:pt x="182" y="96"/>
                      <a:pt x="179" y="91"/>
                    </a:cubicBezTo>
                    <a:cubicBezTo>
                      <a:pt x="176" y="86"/>
                      <a:pt x="178" y="79"/>
                      <a:pt x="180" y="73"/>
                    </a:cubicBezTo>
                    <a:cubicBezTo>
                      <a:pt x="190" y="79"/>
                      <a:pt x="198" y="87"/>
                      <a:pt x="204" y="96"/>
                    </a:cubicBezTo>
                    <a:cubicBezTo>
                      <a:pt x="200" y="97"/>
                      <a:pt x="196" y="98"/>
                      <a:pt x="192" y="98"/>
                    </a:cubicBezTo>
                    <a:moveTo>
                      <a:pt x="152" y="78"/>
                    </a:moveTo>
                    <a:cubicBezTo>
                      <a:pt x="146" y="78"/>
                      <a:pt x="141" y="74"/>
                      <a:pt x="141" y="63"/>
                    </a:cubicBezTo>
                    <a:cubicBezTo>
                      <a:pt x="141" y="61"/>
                      <a:pt x="141" y="58"/>
                      <a:pt x="141" y="56"/>
                    </a:cubicBezTo>
                    <a:cubicBezTo>
                      <a:pt x="150" y="58"/>
                      <a:pt x="158" y="61"/>
                      <a:pt x="167" y="65"/>
                    </a:cubicBezTo>
                    <a:cubicBezTo>
                      <a:pt x="169" y="66"/>
                      <a:pt x="171" y="67"/>
                      <a:pt x="173" y="68"/>
                    </a:cubicBezTo>
                    <a:cubicBezTo>
                      <a:pt x="167" y="73"/>
                      <a:pt x="159" y="78"/>
                      <a:pt x="152" y="78"/>
                    </a:cubicBezTo>
                    <a:moveTo>
                      <a:pt x="70" y="80"/>
                    </a:moveTo>
                    <a:cubicBezTo>
                      <a:pt x="65" y="80"/>
                      <a:pt x="62" y="78"/>
                      <a:pt x="59" y="75"/>
                    </a:cubicBezTo>
                    <a:cubicBezTo>
                      <a:pt x="57" y="74"/>
                      <a:pt x="55" y="73"/>
                      <a:pt x="53" y="71"/>
                    </a:cubicBezTo>
                    <a:cubicBezTo>
                      <a:pt x="64" y="64"/>
                      <a:pt x="76" y="59"/>
                      <a:pt x="89" y="55"/>
                    </a:cubicBezTo>
                    <a:cubicBezTo>
                      <a:pt x="89" y="57"/>
                      <a:pt x="89" y="58"/>
                      <a:pt x="89" y="59"/>
                    </a:cubicBezTo>
                    <a:cubicBezTo>
                      <a:pt x="89" y="67"/>
                      <a:pt x="83" y="76"/>
                      <a:pt x="77" y="77"/>
                    </a:cubicBezTo>
                    <a:cubicBezTo>
                      <a:pt x="76" y="78"/>
                      <a:pt x="75" y="78"/>
                      <a:pt x="73" y="79"/>
                    </a:cubicBezTo>
                    <a:cubicBezTo>
                      <a:pt x="72" y="80"/>
                      <a:pt x="71" y="80"/>
                      <a:pt x="70" y="80"/>
                    </a:cubicBezTo>
                    <a:moveTo>
                      <a:pt x="110" y="67"/>
                    </a:moveTo>
                    <a:cubicBezTo>
                      <a:pt x="108" y="67"/>
                      <a:pt x="107" y="66"/>
                      <a:pt x="106" y="65"/>
                    </a:cubicBezTo>
                    <a:cubicBezTo>
                      <a:pt x="103" y="64"/>
                      <a:pt x="99" y="61"/>
                      <a:pt x="96" y="57"/>
                    </a:cubicBezTo>
                    <a:cubicBezTo>
                      <a:pt x="97" y="56"/>
                      <a:pt x="96" y="55"/>
                      <a:pt x="96" y="54"/>
                    </a:cubicBezTo>
                    <a:cubicBezTo>
                      <a:pt x="102" y="53"/>
                      <a:pt x="108" y="52"/>
                      <a:pt x="114" y="52"/>
                    </a:cubicBezTo>
                    <a:cubicBezTo>
                      <a:pt x="119" y="52"/>
                      <a:pt x="124" y="53"/>
                      <a:pt x="129" y="53"/>
                    </a:cubicBezTo>
                    <a:cubicBezTo>
                      <a:pt x="124" y="59"/>
                      <a:pt x="116" y="67"/>
                      <a:pt x="110" y="67"/>
                    </a:cubicBezTo>
                    <a:moveTo>
                      <a:pt x="164" y="0"/>
                    </a:moveTo>
                    <a:cubicBezTo>
                      <a:pt x="127" y="19"/>
                      <a:pt x="83" y="36"/>
                      <a:pt x="38" y="50"/>
                    </a:cubicBezTo>
                    <a:cubicBezTo>
                      <a:pt x="27" y="63"/>
                      <a:pt x="19" y="76"/>
                      <a:pt x="13" y="90"/>
                    </a:cubicBezTo>
                    <a:cubicBezTo>
                      <a:pt x="18" y="94"/>
                      <a:pt x="22" y="98"/>
                      <a:pt x="24" y="100"/>
                    </a:cubicBezTo>
                    <a:cubicBezTo>
                      <a:pt x="25" y="103"/>
                      <a:pt x="24" y="105"/>
                      <a:pt x="22" y="105"/>
                    </a:cubicBezTo>
                    <a:cubicBezTo>
                      <a:pt x="21" y="107"/>
                      <a:pt x="21" y="108"/>
                      <a:pt x="21" y="109"/>
                    </a:cubicBezTo>
                    <a:cubicBezTo>
                      <a:pt x="24" y="113"/>
                      <a:pt x="25" y="118"/>
                      <a:pt x="26" y="123"/>
                    </a:cubicBezTo>
                    <a:cubicBezTo>
                      <a:pt x="26" y="124"/>
                      <a:pt x="27" y="126"/>
                      <a:pt x="27" y="127"/>
                    </a:cubicBezTo>
                    <a:cubicBezTo>
                      <a:pt x="29" y="126"/>
                      <a:pt x="31" y="125"/>
                      <a:pt x="34" y="125"/>
                    </a:cubicBezTo>
                    <a:cubicBezTo>
                      <a:pt x="33" y="119"/>
                      <a:pt x="32" y="112"/>
                      <a:pt x="29" y="107"/>
                    </a:cubicBezTo>
                    <a:cubicBezTo>
                      <a:pt x="35" y="107"/>
                      <a:pt x="41" y="106"/>
                      <a:pt x="45" y="100"/>
                    </a:cubicBezTo>
                    <a:cubicBezTo>
                      <a:pt x="48" y="96"/>
                      <a:pt x="53" y="91"/>
                      <a:pt x="54" y="87"/>
                    </a:cubicBezTo>
                    <a:cubicBezTo>
                      <a:pt x="54" y="84"/>
                      <a:pt x="54" y="82"/>
                      <a:pt x="54" y="81"/>
                    </a:cubicBezTo>
                    <a:cubicBezTo>
                      <a:pt x="58" y="84"/>
                      <a:pt x="62" y="87"/>
                      <a:pt x="68" y="88"/>
                    </a:cubicBezTo>
                    <a:cubicBezTo>
                      <a:pt x="68" y="88"/>
                      <a:pt x="68" y="88"/>
                      <a:pt x="69" y="88"/>
                    </a:cubicBezTo>
                    <a:cubicBezTo>
                      <a:pt x="73" y="88"/>
                      <a:pt x="83" y="85"/>
                      <a:pt x="85" y="82"/>
                    </a:cubicBezTo>
                    <a:cubicBezTo>
                      <a:pt x="89" y="78"/>
                      <a:pt x="92" y="72"/>
                      <a:pt x="94" y="66"/>
                    </a:cubicBezTo>
                    <a:cubicBezTo>
                      <a:pt x="97" y="70"/>
                      <a:pt x="101" y="72"/>
                      <a:pt x="105" y="73"/>
                    </a:cubicBezTo>
                    <a:cubicBezTo>
                      <a:pt x="106" y="74"/>
                      <a:pt x="108" y="74"/>
                      <a:pt x="110" y="74"/>
                    </a:cubicBezTo>
                    <a:cubicBezTo>
                      <a:pt x="119" y="74"/>
                      <a:pt x="128" y="66"/>
                      <a:pt x="135" y="57"/>
                    </a:cubicBezTo>
                    <a:cubicBezTo>
                      <a:pt x="135" y="62"/>
                      <a:pt x="134" y="69"/>
                      <a:pt x="135" y="72"/>
                    </a:cubicBezTo>
                    <a:cubicBezTo>
                      <a:pt x="136" y="79"/>
                      <a:pt x="143" y="83"/>
                      <a:pt x="148" y="86"/>
                    </a:cubicBezTo>
                    <a:cubicBezTo>
                      <a:pt x="149" y="87"/>
                      <a:pt x="151" y="87"/>
                      <a:pt x="153" y="87"/>
                    </a:cubicBezTo>
                    <a:cubicBezTo>
                      <a:pt x="158" y="87"/>
                      <a:pt x="165" y="83"/>
                      <a:pt x="171" y="79"/>
                    </a:cubicBezTo>
                    <a:cubicBezTo>
                      <a:pt x="170" y="85"/>
                      <a:pt x="171" y="92"/>
                      <a:pt x="175" y="98"/>
                    </a:cubicBezTo>
                    <a:cubicBezTo>
                      <a:pt x="179" y="103"/>
                      <a:pt x="185" y="105"/>
                      <a:pt x="191" y="105"/>
                    </a:cubicBezTo>
                    <a:cubicBezTo>
                      <a:pt x="193" y="105"/>
                      <a:pt x="195" y="105"/>
                      <a:pt x="196" y="104"/>
                    </a:cubicBezTo>
                    <a:cubicBezTo>
                      <a:pt x="193" y="111"/>
                      <a:pt x="190" y="119"/>
                      <a:pt x="190" y="123"/>
                    </a:cubicBezTo>
                    <a:cubicBezTo>
                      <a:pt x="190" y="133"/>
                      <a:pt x="198" y="140"/>
                      <a:pt x="207" y="144"/>
                    </a:cubicBezTo>
                    <a:cubicBezTo>
                      <a:pt x="201" y="148"/>
                      <a:pt x="198" y="154"/>
                      <a:pt x="196" y="162"/>
                    </a:cubicBezTo>
                    <a:cubicBezTo>
                      <a:pt x="194" y="170"/>
                      <a:pt x="196" y="176"/>
                      <a:pt x="199" y="181"/>
                    </a:cubicBezTo>
                    <a:cubicBezTo>
                      <a:pt x="196" y="182"/>
                      <a:pt x="192" y="185"/>
                      <a:pt x="190" y="189"/>
                    </a:cubicBezTo>
                    <a:cubicBezTo>
                      <a:pt x="186" y="197"/>
                      <a:pt x="184" y="203"/>
                      <a:pt x="185" y="210"/>
                    </a:cubicBezTo>
                    <a:cubicBezTo>
                      <a:pt x="185" y="210"/>
                      <a:pt x="184" y="210"/>
                      <a:pt x="183" y="210"/>
                    </a:cubicBezTo>
                    <a:cubicBezTo>
                      <a:pt x="180" y="210"/>
                      <a:pt x="177" y="212"/>
                      <a:pt x="173" y="218"/>
                    </a:cubicBezTo>
                    <a:cubicBezTo>
                      <a:pt x="172" y="219"/>
                      <a:pt x="172" y="220"/>
                      <a:pt x="172" y="220"/>
                    </a:cubicBezTo>
                    <a:cubicBezTo>
                      <a:pt x="172" y="228"/>
                      <a:pt x="172" y="236"/>
                      <a:pt x="171" y="243"/>
                    </a:cubicBezTo>
                    <a:cubicBezTo>
                      <a:pt x="171" y="244"/>
                      <a:pt x="172" y="244"/>
                      <a:pt x="172" y="244"/>
                    </a:cubicBezTo>
                    <a:cubicBezTo>
                      <a:pt x="173" y="244"/>
                      <a:pt x="173" y="244"/>
                      <a:pt x="173" y="244"/>
                    </a:cubicBezTo>
                    <a:cubicBezTo>
                      <a:pt x="174" y="244"/>
                      <a:pt x="174" y="244"/>
                      <a:pt x="175" y="244"/>
                    </a:cubicBezTo>
                    <a:cubicBezTo>
                      <a:pt x="175" y="244"/>
                      <a:pt x="176" y="244"/>
                      <a:pt x="177" y="243"/>
                    </a:cubicBezTo>
                    <a:cubicBezTo>
                      <a:pt x="180" y="242"/>
                      <a:pt x="186" y="238"/>
                      <a:pt x="195" y="233"/>
                    </a:cubicBezTo>
                    <a:cubicBezTo>
                      <a:pt x="191" y="226"/>
                      <a:pt x="190" y="219"/>
                      <a:pt x="194" y="213"/>
                    </a:cubicBezTo>
                    <a:cubicBezTo>
                      <a:pt x="192" y="208"/>
                      <a:pt x="190" y="203"/>
                      <a:pt x="193" y="198"/>
                    </a:cubicBezTo>
                    <a:cubicBezTo>
                      <a:pt x="195" y="192"/>
                      <a:pt x="199" y="188"/>
                      <a:pt x="204" y="188"/>
                    </a:cubicBezTo>
                    <a:cubicBezTo>
                      <a:pt x="205" y="188"/>
                      <a:pt x="206" y="188"/>
                      <a:pt x="207" y="188"/>
                    </a:cubicBezTo>
                    <a:cubicBezTo>
                      <a:pt x="205" y="194"/>
                      <a:pt x="202" y="200"/>
                      <a:pt x="199" y="206"/>
                    </a:cubicBezTo>
                    <a:cubicBezTo>
                      <a:pt x="199" y="206"/>
                      <a:pt x="199" y="206"/>
                      <a:pt x="199" y="206"/>
                    </a:cubicBezTo>
                    <a:cubicBezTo>
                      <a:pt x="199" y="206"/>
                      <a:pt x="199" y="206"/>
                      <a:pt x="199" y="206"/>
                    </a:cubicBezTo>
                    <a:cubicBezTo>
                      <a:pt x="203" y="206"/>
                      <a:pt x="210" y="208"/>
                      <a:pt x="218" y="212"/>
                    </a:cubicBezTo>
                    <a:cubicBezTo>
                      <a:pt x="224" y="205"/>
                      <a:pt x="231" y="196"/>
                      <a:pt x="236" y="185"/>
                    </a:cubicBezTo>
                    <a:cubicBezTo>
                      <a:pt x="222" y="161"/>
                      <a:pt x="217" y="135"/>
                      <a:pt x="219" y="117"/>
                    </a:cubicBezTo>
                    <a:cubicBezTo>
                      <a:pt x="221" y="91"/>
                      <a:pt x="228" y="70"/>
                      <a:pt x="237" y="53"/>
                    </a:cubicBezTo>
                    <a:cubicBezTo>
                      <a:pt x="231" y="43"/>
                      <a:pt x="223" y="33"/>
                      <a:pt x="213" y="25"/>
                    </a:cubicBezTo>
                    <a:cubicBezTo>
                      <a:pt x="198" y="11"/>
                      <a:pt x="181" y="4"/>
                      <a:pt x="16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917"/>
              <p:cNvSpPr>
                <a:spLocks noEditPoints="1"/>
              </p:cNvSpPr>
              <p:nvPr/>
            </p:nvSpPr>
            <p:spPr bwMode="auto">
              <a:xfrm>
                <a:off x="3629" y="3176"/>
                <a:ext cx="111" cy="126"/>
              </a:xfrm>
              <a:custGeom>
                <a:avLst/>
                <a:gdLst>
                  <a:gd name="T0" fmla="*/ 9 w 225"/>
                  <a:gd name="T1" fmla="*/ 176 h 255"/>
                  <a:gd name="T2" fmla="*/ 13 w 225"/>
                  <a:gd name="T3" fmla="*/ 192 h 255"/>
                  <a:gd name="T4" fmla="*/ 17 w 225"/>
                  <a:gd name="T5" fmla="*/ 175 h 255"/>
                  <a:gd name="T6" fmla="*/ 93 w 225"/>
                  <a:gd name="T7" fmla="*/ 211 h 255"/>
                  <a:gd name="T8" fmla="*/ 95 w 225"/>
                  <a:gd name="T9" fmla="*/ 194 h 255"/>
                  <a:gd name="T10" fmla="*/ 111 w 225"/>
                  <a:gd name="T11" fmla="*/ 208 h 255"/>
                  <a:gd name="T12" fmla="*/ 71 w 225"/>
                  <a:gd name="T13" fmla="*/ 207 h 255"/>
                  <a:gd name="T14" fmla="*/ 54 w 225"/>
                  <a:gd name="T15" fmla="*/ 189 h 255"/>
                  <a:gd name="T16" fmla="*/ 71 w 225"/>
                  <a:gd name="T17" fmla="*/ 207 h 255"/>
                  <a:gd name="T18" fmla="*/ 129 w 225"/>
                  <a:gd name="T19" fmla="*/ 183 h 255"/>
                  <a:gd name="T20" fmla="*/ 144 w 225"/>
                  <a:gd name="T21" fmla="*/ 188 h 255"/>
                  <a:gd name="T22" fmla="*/ 150 w 225"/>
                  <a:gd name="T23" fmla="*/ 182 h 255"/>
                  <a:gd name="T24" fmla="*/ 164 w 225"/>
                  <a:gd name="T25" fmla="*/ 153 h 255"/>
                  <a:gd name="T26" fmla="*/ 155 w 225"/>
                  <a:gd name="T27" fmla="*/ 177 h 255"/>
                  <a:gd name="T28" fmla="*/ 16 w 225"/>
                  <a:gd name="T29" fmla="*/ 166 h 255"/>
                  <a:gd name="T30" fmla="*/ 7 w 225"/>
                  <a:gd name="T31" fmla="*/ 150 h 255"/>
                  <a:gd name="T32" fmla="*/ 16 w 225"/>
                  <a:gd name="T33" fmla="*/ 166 h 255"/>
                  <a:gd name="T34" fmla="*/ 172 w 225"/>
                  <a:gd name="T35" fmla="*/ 118 h 255"/>
                  <a:gd name="T36" fmla="*/ 185 w 225"/>
                  <a:gd name="T37" fmla="*/ 112 h 255"/>
                  <a:gd name="T38" fmla="*/ 182 w 225"/>
                  <a:gd name="T39" fmla="*/ 104 h 255"/>
                  <a:gd name="T40" fmla="*/ 169 w 225"/>
                  <a:gd name="T41" fmla="*/ 84 h 255"/>
                  <a:gd name="T42" fmla="*/ 182 w 225"/>
                  <a:gd name="T43" fmla="*/ 67 h 255"/>
                  <a:gd name="T44" fmla="*/ 185 w 225"/>
                  <a:gd name="T45" fmla="*/ 104 h 255"/>
                  <a:gd name="T46" fmla="*/ 179 w 225"/>
                  <a:gd name="T47" fmla="*/ 57 h 255"/>
                  <a:gd name="T48" fmla="*/ 166 w 225"/>
                  <a:gd name="T49" fmla="*/ 34 h 255"/>
                  <a:gd name="T50" fmla="*/ 134 w 225"/>
                  <a:gd name="T51" fmla="*/ 22 h 255"/>
                  <a:gd name="T52" fmla="*/ 133 w 225"/>
                  <a:gd name="T53" fmla="*/ 10 h 255"/>
                  <a:gd name="T54" fmla="*/ 144 w 225"/>
                  <a:gd name="T55" fmla="*/ 13 h 255"/>
                  <a:gd name="T56" fmla="*/ 146 w 225"/>
                  <a:gd name="T57" fmla="*/ 30 h 255"/>
                  <a:gd name="T58" fmla="*/ 134 w 225"/>
                  <a:gd name="T59" fmla="*/ 22 h 255"/>
                  <a:gd name="T60" fmla="*/ 132 w 225"/>
                  <a:gd name="T61" fmla="*/ 0 h 255"/>
                  <a:gd name="T62" fmla="*/ 129 w 225"/>
                  <a:gd name="T63" fmla="*/ 4 h 255"/>
                  <a:gd name="T64" fmla="*/ 127 w 225"/>
                  <a:gd name="T65" fmla="*/ 7 h 255"/>
                  <a:gd name="T66" fmla="*/ 134 w 225"/>
                  <a:gd name="T67" fmla="*/ 33 h 255"/>
                  <a:gd name="T68" fmla="*/ 158 w 225"/>
                  <a:gd name="T69" fmla="*/ 36 h 255"/>
                  <a:gd name="T70" fmla="*/ 169 w 225"/>
                  <a:gd name="T71" fmla="*/ 64 h 255"/>
                  <a:gd name="T72" fmla="*/ 163 w 225"/>
                  <a:gd name="T73" fmla="*/ 77 h 255"/>
                  <a:gd name="T74" fmla="*/ 174 w 225"/>
                  <a:gd name="T75" fmla="*/ 107 h 255"/>
                  <a:gd name="T76" fmla="*/ 170 w 225"/>
                  <a:gd name="T77" fmla="*/ 148 h 255"/>
                  <a:gd name="T78" fmla="*/ 157 w 225"/>
                  <a:gd name="T79" fmla="*/ 145 h 255"/>
                  <a:gd name="T80" fmla="*/ 142 w 225"/>
                  <a:gd name="T81" fmla="*/ 178 h 255"/>
                  <a:gd name="T82" fmla="*/ 124 w 225"/>
                  <a:gd name="T83" fmla="*/ 178 h 255"/>
                  <a:gd name="T84" fmla="*/ 98 w 225"/>
                  <a:gd name="T85" fmla="*/ 187 h 255"/>
                  <a:gd name="T86" fmla="*/ 76 w 225"/>
                  <a:gd name="T87" fmla="*/ 199 h 255"/>
                  <a:gd name="T88" fmla="*/ 55 w 225"/>
                  <a:gd name="T89" fmla="*/ 182 h 255"/>
                  <a:gd name="T90" fmla="*/ 42 w 225"/>
                  <a:gd name="T91" fmla="*/ 173 h 255"/>
                  <a:gd name="T92" fmla="*/ 22 w 225"/>
                  <a:gd name="T93" fmla="*/ 151 h 255"/>
                  <a:gd name="T94" fmla="*/ 0 w 225"/>
                  <a:gd name="T95" fmla="*/ 147 h 255"/>
                  <a:gd name="T96" fmla="*/ 0 w 225"/>
                  <a:gd name="T97" fmla="*/ 150 h 255"/>
                  <a:gd name="T98" fmla="*/ 14 w 225"/>
                  <a:gd name="T99" fmla="*/ 167 h 255"/>
                  <a:gd name="T100" fmla="*/ 23 w 225"/>
                  <a:gd name="T101" fmla="*/ 168 h 255"/>
                  <a:gd name="T102" fmla="*/ 26 w 225"/>
                  <a:gd name="T103" fmla="*/ 172 h 255"/>
                  <a:gd name="T104" fmla="*/ 34 w 225"/>
                  <a:gd name="T105" fmla="*/ 174 h 255"/>
                  <a:gd name="T106" fmla="*/ 26 w 225"/>
                  <a:gd name="T107" fmla="*/ 178 h 255"/>
                  <a:gd name="T108" fmla="*/ 58 w 225"/>
                  <a:gd name="T109" fmla="*/ 240 h 255"/>
                  <a:gd name="T110" fmla="*/ 106 w 225"/>
                  <a:gd name="T111" fmla="*/ 255 h 255"/>
                  <a:gd name="T112" fmla="*/ 184 w 225"/>
                  <a:gd name="T113" fmla="*/ 223 h 255"/>
                  <a:gd name="T114" fmla="*/ 225 w 225"/>
                  <a:gd name="T115" fmla="*/ 139 h 255"/>
                  <a:gd name="T116" fmla="*/ 223 w 225"/>
                  <a:gd name="T117" fmla="*/ 105 h 255"/>
                  <a:gd name="T118" fmla="*/ 132 w 225"/>
                  <a:gd name="T119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5" h="255">
                    <a:moveTo>
                      <a:pt x="13" y="174"/>
                    </a:moveTo>
                    <a:cubicBezTo>
                      <a:pt x="11" y="174"/>
                      <a:pt x="10" y="175"/>
                      <a:pt x="9" y="176"/>
                    </a:cubicBezTo>
                    <a:cubicBezTo>
                      <a:pt x="8" y="177"/>
                      <a:pt x="7" y="177"/>
                      <a:pt x="7" y="178"/>
                    </a:cubicBezTo>
                    <a:cubicBezTo>
                      <a:pt x="9" y="182"/>
                      <a:pt x="11" y="187"/>
                      <a:pt x="13" y="192"/>
                    </a:cubicBezTo>
                    <a:cubicBezTo>
                      <a:pt x="16" y="187"/>
                      <a:pt x="17" y="182"/>
                      <a:pt x="18" y="177"/>
                    </a:cubicBezTo>
                    <a:cubicBezTo>
                      <a:pt x="18" y="176"/>
                      <a:pt x="17" y="176"/>
                      <a:pt x="17" y="175"/>
                    </a:cubicBezTo>
                    <a:cubicBezTo>
                      <a:pt x="15" y="174"/>
                      <a:pt x="14" y="174"/>
                      <a:pt x="13" y="174"/>
                    </a:cubicBezTo>
                    <a:moveTo>
                      <a:pt x="93" y="211"/>
                    </a:moveTo>
                    <a:cubicBezTo>
                      <a:pt x="88" y="211"/>
                      <a:pt x="83" y="210"/>
                      <a:pt x="78" y="209"/>
                    </a:cubicBezTo>
                    <a:cubicBezTo>
                      <a:pt x="81" y="202"/>
                      <a:pt x="88" y="195"/>
                      <a:pt x="95" y="194"/>
                    </a:cubicBezTo>
                    <a:cubicBezTo>
                      <a:pt x="95" y="194"/>
                      <a:pt x="95" y="194"/>
                      <a:pt x="95" y="194"/>
                    </a:cubicBezTo>
                    <a:cubicBezTo>
                      <a:pt x="98" y="194"/>
                      <a:pt x="111" y="202"/>
                      <a:pt x="111" y="208"/>
                    </a:cubicBezTo>
                    <a:cubicBezTo>
                      <a:pt x="105" y="210"/>
                      <a:pt x="99" y="211"/>
                      <a:pt x="93" y="211"/>
                    </a:cubicBezTo>
                    <a:moveTo>
                      <a:pt x="71" y="207"/>
                    </a:moveTo>
                    <a:cubicBezTo>
                      <a:pt x="62" y="205"/>
                      <a:pt x="52" y="200"/>
                      <a:pt x="44" y="194"/>
                    </a:cubicBezTo>
                    <a:cubicBezTo>
                      <a:pt x="47" y="191"/>
                      <a:pt x="50" y="189"/>
                      <a:pt x="54" y="189"/>
                    </a:cubicBezTo>
                    <a:cubicBezTo>
                      <a:pt x="55" y="189"/>
                      <a:pt x="57" y="190"/>
                      <a:pt x="58" y="190"/>
                    </a:cubicBezTo>
                    <a:cubicBezTo>
                      <a:pt x="67" y="194"/>
                      <a:pt x="71" y="199"/>
                      <a:pt x="71" y="207"/>
                    </a:cubicBezTo>
                    <a:moveTo>
                      <a:pt x="118" y="206"/>
                    </a:moveTo>
                    <a:cubicBezTo>
                      <a:pt x="119" y="197"/>
                      <a:pt x="121" y="185"/>
                      <a:pt x="129" y="183"/>
                    </a:cubicBezTo>
                    <a:cubicBezTo>
                      <a:pt x="130" y="183"/>
                      <a:pt x="131" y="183"/>
                      <a:pt x="132" y="183"/>
                    </a:cubicBezTo>
                    <a:cubicBezTo>
                      <a:pt x="137" y="183"/>
                      <a:pt x="141" y="185"/>
                      <a:pt x="144" y="188"/>
                    </a:cubicBezTo>
                    <a:cubicBezTo>
                      <a:pt x="136" y="196"/>
                      <a:pt x="127" y="202"/>
                      <a:pt x="118" y="206"/>
                    </a:cubicBezTo>
                    <a:moveTo>
                      <a:pt x="150" y="182"/>
                    </a:moveTo>
                    <a:cubicBezTo>
                      <a:pt x="146" y="170"/>
                      <a:pt x="144" y="152"/>
                      <a:pt x="159" y="152"/>
                    </a:cubicBezTo>
                    <a:cubicBezTo>
                      <a:pt x="160" y="152"/>
                      <a:pt x="162" y="152"/>
                      <a:pt x="164" y="153"/>
                    </a:cubicBezTo>
                    <a:cubicBezTo>
                      <a:pt x="166" y="153"/>
                      <a:pt x="168" y="154"/>
                      <a:pt x="170" y="154"/>
                    </a:cubicBezTo>
                    <a:cubicBezTo>
                      <a:pt x="166" y="162"/>
                      <a:pt x="161" y="169"/>
                      <a:pt x="155" y="177"/>
                    </a:cubicBezTo>
                    <a:cubicBezTo>
                      <a:pt x="153" y="179"/>
                      <a:pt x="152" y="180"/>
                      <a:pt x="150" y="182"/>
                    </a:cubicBezTo>
                    <a:moveTo>
                      <a:pt x="16" y="166"/>
                    </a:moveTo>
                    <a:cubicBezTo>
                      <a:pt x="12" y="161"/>
                      <a:pt x="9" y="155"/>
                      <a:pt x="7" y="150"/>
                    </a:cubicBezTo>
                    <a:cubicBezTo>
                      <a:pt x="7" y="150"/>
                      <a:pt x="7" y="150"/>
                      <a:pt x="7" y="150"/>
                    </a:cubicBezTo>
                    <a:cubicBezTo>
                      <a:pt x="10" y="150"/>
                      <a:pt x="16" y="153"/>
                      <a:pt x="17" y="155"/>
                    </a:cubicBezTo>
                    <a:cubicBezTo>
                      <a:pt x="20" y="159"/>
                      <a:pt x="19" y="163"/>
                      <a:pt x="16" y="166"/>
                    </a:cubicBezTo>
                    <a:moveTo>
                      <a:pt x="175" y="143"/>
                    </a:moveTo>
                    <a:cubicBezTo>
                      <a:pt x="171" y="135"/>
                      <a:pt x="166" y="124"/>
                      <a:pt x="172" y="118"/>
                    </a:cubicBezTo>
                    <a:cubicBezTo>
                      <a:pt x="174" y="116"/>
                      <a:pt x="178" y="112"/>
                      <a:pt x="182" y="111"/>
                    </a:cubicBezTo>
                    <a:cubicBezTo>
                      <a:pt x="183" y="111"/>
                      <a:pt x="184" y="111"/>
                      <a:pt x="185" y="112"/>
                    </a:cubicBezTo>
                    <a:cubicBezTo>
                      <a:pt x="183" y="122"/>
                      <a:pt x="180" y="132"/>
                      <a:pt x="175" y="143"/>
                    </a:cubicBezTo>
                    <a:moveTo>
                      <a:pt x="182" y="104"/>
                    </a:moveTo>
                    <a:cubicBezTo>
                      <a:pt x="176" y="101"/>
                      <a:pt x="169" y="94"/>
                      <a:pt x="170" y="88"/>
                    </a:cubicBezTo>
                    <a:cubicBezTo>
                      <a:pt x="170" y="87"/>
                      <a:pt x="170" y="85"/>
                      <a:pt x="169" y="84"/>
                    </a:cubicBezTo>
                    <a:cubicBezTo>
                      <a:pt x="170" y="78"/>
                      <a:pt x="173" y="74"/>
                      <a:pt x="177" y="71"/>
                    </a:cubicBezTo>
                    <a:cubicBezTo>
                      <a:pt x="179" y="69"/>
                      <a:pt x="180" y="68"/>
                      <a:pt x="182" y="67"/>
                    </a:cubicBezTo>
                    <a:cubicBezTo>
                      <a:pt x="185" y="78"/>
                      <a:pt x="186" y="90"/>
                      <a:pt x="185" y="104"/>
                    </a:cubicBezTo>
                    <a:cubicBezTo>
                      <a:pt x="185" y="104"/>
                      <a:pt x="185" y="104"/>
                      <a:pt x="185" y="104"/>
                    </a:cubicBezTo>
                    <a:cubicBezTo>
                      <a:pt x="184" y="104"/>
                      <a:pt x="183" y="104"/>
                      <a:pt x="182" y="104"/>
                    </a:cubicBezTo>
                    <a:moveTo>
                      <a:pt x="179" y="57"/>
                    </a:moveTo>
                    <a:cubicBezTo>
                      <a:pt x="174" y="57"/>
                      <a:pt x="171" y="57"/>
                      <a:pt x="167" y="52"/>
                    </a:cubicBezTo>
                    <a:cubicBezTo>
                      <a:pt x="163" y="45"/>
                      <a:pt x="163" y="40"/>
                      <a:pt x="166" y="34"/>
                    </a:cubicBezTo>
                    <a:cubicBezTo>
                      <a:pt x="171" y="41"/>
                      <a:pt x="175" y="49"/>
                      <a:pt x="179" y="57"/>
                    </a:cubicBezTo>
                    <a:moveTo>
                      <a:pt x="134" y="22"/>
                    </a:moveTo>
                    <a:cubicBezTo>
                      <a:pt x="133" y="21"/>
                      <a:pt x="133" y="20"/>
                      <a:pt x="132" y="19"/>
                    </a:cubicBezTo>
                    <a:cubicBezTo>
                      <a:pt x="131" y="16"/>
                      <a:pt x="131" y="13"/>
                      <a:pt x="133" y="10"/>
                    </a:cubicBezTo>
                    <a:cubicBezTo>
                      <a:pt x="134" y="10"/>
                      <a:pt x="135" y="9"/>
                      <a:pt x="136" y="8"/>
                    </a:cubicBezTo>
                    <a:cubicBezTo>
                      <a:pt x="139" y="10"/>
                      <a:pt x="141" y="11"/>
                      <a:pt x="144" y="13"/>
                    </a:cubicBezTo>
                    <a:cubicBezTo>
                      <a:pt x="150" y="17"/>
                      <a:pt x="155" y="22"/>
                      <a:pt x="160" y="27"/>
                    </a:cubicBezTo>
                    <a:cubicBezTo>
                      <a:pt x="156" y="29"/>
                      <a:pt x="150" y="30"/>
                      <a:pt x="146" y="30"/>
                    </a:cubicBezTo>
                    <a:cubicBezTo>
                      <a:pt x="146" y="30"/>
                      <a:pt x="145" y="30"/>
                      <a:pt x="145" y="30"/>
                    </a:cubicBezTo>
                    <a:cubicBezTo>
                      <a:pt x="139" y="30"/>
                      <a:pt x="136" y="27"/>
                      <a:pt x="134" y="22"/>
                    </a:cubicBezTo>
                    <a:moveTo>
                      <a:pt x="132" y="0"/>
                    </a:moveTo>
                    <a:cubicBezTo>
                      <a:pt x="132" y="0"/>
                      <a:pt x="132" y="0"/>
                      <a:pt x="132" y="0"/>
                    </a:cubicBezTo>
                    <a:cubicBezTo>
                      <a:pt x="129" y="0"/>
                      <a:pt x="128" y="2"/>
                      <a:pt x="129" y="4"/>
                    </a:cubicBezTo>
                    <a:cubicBezTo>
                      <a:pt x="129" y="4"/>
                      <a:pt x="129" y="4"/>
                      <a:pt x="129" y="4"/>
                    </a:cubicBezTo>
                    <a:cubicBezTo>
                      <a:pt x="129" y="4"/>
                      <a:pt x="129" y="5"/>
                      <a:pt x="129" y="5"/>
                    </a:cubicBezTo>
                    <a:cubicBezTo>
                      <a:pt x="128" y="5"/>
                      <a:pt x="127" y="6"/>
                      <a:pt x="127" y="7"/>
                    </a:cubicBezTo>
                    <a:cubicBezTo>
                      <a:pt x="123" y="13"/>
                      <a:pt x="124" y="20"/>
                      <a:pt x="128" y="27"/>
                    </a:cubicBezTo>
                    <a:cubicBezTo>
                      <a:pt x="129" y="29"/>
                      <a:pt x="131" y="31"/>
                      <a:pt x="134" y="33"/>
                    </a:cubicBezTo>
                    <a:cubicBezTo>
                      <a:pt x="137" y="36"/>
                      <a:pt x="143" y="37"/>
                      <a:pt x="148" y="37"/>
                    </a:cubicBezTo>
                    <a:cubicBezTo>
                      <a:pt x="152" y="37"/>
                      <a:pt x="155" y="37"/>
                      <a:pt x="158" y="36"/>
                    </a:cubicBezTo>
                    <a:cubicBezTo>
                      <a:pt x="156" y="42"/>
                      <a:pt x="156" y="47"/>
                      <a:pt x="160" y="53"/>
                    </a:cubicBezTo>
                    <a:cubicBezTo>
                      <a:pt x="162" y="56"/>
                      <a:pt x="165" y="62"/>
                      <a:pt x="169" y="64"/>
                    </a:cubicBezTo>
                    <a:cubicBezTo>
                      <a:pt x="171" y="65"/>
                      <a:pt x="172" y="65"/>
                      <a:pt x="174" y="65"/>
                    </a:cubicBezTo>
                    <a:cubicBezTo>
                      <a:pt x="170" y="68"/>
                      <a:pt x="166" y="71"/>
                      <a:pt x="163" y="77"/>
                    </a:cubicBezTo>
                    <a:cubicBezTo>
                      <a:pt x="162" y="81"/>
                      <a:pt x="162" y="92"/>
                      <a:pt x="164" y="95"/>
                    </a:cubicBezTo>
                    <a:cubicBezTo>
                      <a:pt x="166" y="99"/>
                      <a:pt x="170" y="104"/>
                      <a:pt x="174" y="107"/>
                    </a:cubicBezTo>
                    <a:cubicBezTo>
                      <a:pt x="171" y="109"/>
                      <a:pt x="168" y="112"/>
                      <a:pt x="165" y="115"/>
                    </a:cubicBezTo>
                    <a:cubicBezTo>
                      <a:pt x="159" y="125"/>
                      <a:pt x="164" y="138"/>
                      <a:pt x="170" y="148"/>
                    </a:cubicBezTo>
                    <a:cubicBezTo>
                      <a:pt x="166" y="147"/>
                      <a:pt x="161" y="145"/>
                      <a:pt x="158" y="145"/>
                    </a:cubicBezTo>
                    <a:cubicBezTo>
                      <a:pt x="158" y="145"/>
                      <a:pt x="158" y="145"/>
                      <a:pt x="157" y="145"/>
                    </a:cubicBezTo>
                    <a:cubicBezTo>
                      <a:pt x="152" y="145"/>
                      <a:pt x="146" y="150"/>
                      <a:pt x="142" y="154"/>
                    </a:cubicBezTo>
                    <a:cubicBezTo>
                      <a:pt x="138" y="160"/>
                      <a:pt x="139" y="170"/>
                      <a:pt x="142" y="178"/>
                    </a:cubicBezTo>
                    <a:cubicBezTo>
                      <a:pt x="139" y="177"/>
                      <a:pt x="136" y="176"/>
                      <a:pt x="132" y="176"/>
                    </a:cubicBezTo>
                    <a:cubicBezTo>
                      <a:pt x="130" y="176"/>
                      <a:pt x="127" y="176"/>
                      <a:pt x="124" y="178"/>
                    </a:cubicBezTo>
                    <a:cubicBezTo>
                      <a:pt x="117" y="181"/>
                      <a:pt x="114" y="189"/>
                      <a:pt x="113" y="197"/>
                    </a:cubicBezTo>
                    <a:cubicBezTo>
                      <a:pt x="108" y="192"/>
                      <a:pt x="102" y="188"/>
                      <a:pt x="98" y="187"/>
                    </a:cubicBezTo>
                    <a:cubicBezTo>
                      <a:pt x="97" y="187"/>
                      <a:pt x="96" y="187"/>
                      <a:pt x="95" y="187"/>
                    </a:cubicBezTo>
                    <a:cubicBezTo>
                      <a:pt x="88" y="187"/>
                      <a:pt x="81" y="192"/>
                      <a:pt x="76" y="199"/>
                    </a:cubicBezTo>
                    <a:cubicBezTo>
                      <a:pt x="74" y="193"/>
                      <a:pt x="70" y="188"/>
                      <a:pt x="64" y="184"/>
                    </a:cubicBezTo>
                    <a:cubicBezTo>
                      <a:pt x="61" y="183"/>
                      <a:pt x="58" y="182"/>
                      <a:pt x="55" y="182"/>
                    </a:cubicBezTo>
                    <a:cubicBezTo>
                      <a:pt x="52" y="182"/>
                      <a:pt x="50" y="183"/>
                      <a:pt x="47" y="184"/>
                    </a:cubicBezTo>
                    <a:cubicBezTo>
                      <a:pt x="47" y="180"/>
                      <a:pt x="46" y="177"/>
                      <a:pt x="42" y="173"/>
                    </a:cubicBezTo>
                    <a:cubicBezTo>
                      <a:pt x="37" y="168"/>
                      <a:pt x="32" y="165"/>
                      <a:pt x="26" y="165"/>
                    </a:cubicBezTo>
                    <a:cubicBezTo>
                      <a:pt x="28" y="161"/>
                      <a:pt x="27" y="157"/>
                      <a:pt x="22" y="151"/>
                    </a:cubicBezTo>
                    <a:cubicBezTo>
                      <a:pt x="21" y="149"/>
                      <a:pt x="19" y="147"/>
                      <a:pt x="16" y="145"/>
                    </a:cubicBezTo>
                    <a:cubicBezTo>
                      <a:pt x="11" y="146"/>
                      <a:pt x="6" y="147"/>
                      <a:pt x="0" y="147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48"/>
                      <a:pt x="0" y="148"/>
                      <a:pt x="0" y="150"/>
                    </a:cubicBezTo>
                    <a:cubicBezTo>
                      <a:pt x="0" y="153"/>
                      <a:pt x="1" y="160"/>
                      <a:pt x="4" y="171"/>
                    </a:cubicBezTo>
                    <a:cubicBezTo>
                      <a:pt x="8" y="168"/>
                      <a:pt x="11" y="167"/>
                      <a:pt x="14" y="167"/>
                    </a:cubicBezTo>
                    <a:cubicBezTo>
                      <a:pt x="17" y="167"/>
                      <a:pt x="19" y="167"/>
                      <a:pt x="21" y="169"/>
                    </a:cubicBezTo>
                    <a:cubicBezTo>
                      <a:pt x="22" y="168"/>
                      <a:pt x="23" y="168"/>
                      <a:pt x="23" y="168"/>
                    </a:cubicBezTo>
                    <a:cubicBezTo>
                      <a:pt x="24" y="168"/>
                      <a:pt x="26" y="169"/>
                      <a:pt x="26" y="170"/>
                    </a:cubicBezTo>
                    <a:cubicBezTo>
                      <a:pt x="26" y="171"/>
                      <a:pt x="26" y="171"/>
                      <a:pt x="26" y="172"/>
                    </a:cubicBezTo>
                    <a:cubicBezTo>
                      <a:pt x="26" y="172"/>
                      <a:pt x="26" y="172"/>
                      <a:pt x="26" y="172"/>
                    </a:cubicBezTo>
                    <a:cubicBezTo>
                      <a:pt x="29" y="172"/>
                      <a:pt x="32" y="172"/>
                      <a:pt x="34" y="174"/>
                    </a:cubicBezTo>
                    <a:cubicBezTo>
                      <a:pt x="39" y="179"/>
                      <a:pt x="42" y="184"/>
                      <a:pt x="38" y="190"/>
                    </a:cubicBezTo>
                    <a:cubicBezTo>
                      <a:pt x="34" y="186"/>
                      <a:pt x="30" y="182"/>
                      <a:pt x="26" y="178"/>
                    </a:cubicBezTo>
                    <a:cubicBezTo>
                      <a:pt x="25" y="185"/>
                      <a:pt x="23" y="193"/>
                      <a:pt x="20" y="203"/>
                    </a:cubicBezTo>
                    <a:cubicBezTo>
                      <a:pt x="29" y="216"/>
                      <a:pt x="41" y="229"/>
                      <a:pt x="58" y="240"/>
                    </a:cubicBezTo>
                    <a:cubicBezTo>
                      <a:pt x="69" y="243"/>
                      <a:pt x="79" y="247"/>
                      <a:pt x="88" y="253"/>
                    </a:cubicBezTo>
                    <a:cubicBezTo>
                      <a:pt x="94" y="254"/>
                      <a:pt x="100" y="255"/>
                      <a:pt x="106" y="255"/>
                    </a:cubicBezTo>
                    <a:cubicBezTo>
                      <a:pt x="117" y="255"/>
                      <a:pt x="128" y="253"/>
                      <a:pt x="140" y="249"/>
                    </a:cubicBezTo>
                    <a:cubicBezTo>
                      <a:pt x="151" y="236"/>
                      <a:pt x="167" y="226"/>
                      <a:pt x="184" y="223"/>
                    </a:cubicBezTo>
                    <a:cubicBezTo>
                      <a:pt x="212" y="198"/>
                      <a:pt x="224" y="163"/>
                      <a:pt x="225" y="140"/>
                    </a:cubicBezTo>
                    <a:cubicBezTo>
                      <a:pt x="225" y="139"/>
                      <a:pt x="225" y="139"/>
                      <a:pt x="225" y="139"/>
                    </a:cubicBezTo>
                    <a:cubicBezTo>
                      <a:pt x="223" y="132"/>
                      <a:pt x="222" y="124"/>
                      <a:pt x="222" y="116"/>
                    </a:cubicBezTo>
                    <a:cubicBezTo>
                      <a:pt x="222" y="112"/>
                      <a:pt x="223" y="108"/>
                      <a:pt x="223" y="105"/>
                    </a:cubicBezTo>
                    <a:cubicBezTo>
                      <a:pt x="213" y="49"/>
                      <a:pt x="176" y="18"/>
                      <a:pt x="151" y="6"/>
                    </a:cubicBezTo>
                    <a:cubicBezTo>
                      <a:pt x="143" y="2"/>
                      <a:pt x="136" y="0"/>
                      <a:pt x="132" y="0"/>
                    </a:cubicBezTo>
                    <a:cubicBezTo>
                      <a:pt x="132" y="0"/>
                      <a:pt x="132" y="0"/>
                      <a:pt x="1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918"/>
              <p:cNvSpPr>
                <a:spLocks noEditPoints="1"/>
              </p:cNvSpPr>
              <p:nvPr/>
            </p:nvSpPr>
            <p:spPr bwMode="auto">
              <a:xfrm>
                <a:off x="3524" y="3216"/>
                <a:ext cx="118" cy="111"/>
              </a:xfrm>
              <a:custGeom>
                <a:avLst/>
                <a:gdLst>
                  <a:gd name="T0" fmla="*/ 11 w 238"/>
                  <a:gd name="T1" fmla="*/ 79 h 224"/>
                  <a:gd name="T2" fmla="*/ 132 w 238"/>
                  <a:gd name="T3" fmla="*/ 174 h 224"/>
                  <a:gd name="T4" fmla="*/ 135 w 238"/>
                  <a:gd name="T5" fmla="*/ 161 h 224"/>
                  <a:gd name="T6" fmla="*/ 147 w 238"/>
                  <a:gd name="T7" fmla="*/ 170 h 224"/>
                  <a:gd name="T8" fmla="*/ 132 w 238"/>
                  <a:gd name="T9" fmla="*/ 174 h 224"/>
                  <a:gd name="T10" fmla="*/ 83 w 238"/>
                  <a:gd name="T11" fmla="*/ 162 h 224"/>
                  <a:gd name="T12" fmla="*/ 97 w 238"/>
                  <a:gd name="T13" fmla="*/ 151 h 224"/>
                  <a:gd name="T14" fmla="*/ 106 w 238"/>
                  <a:gd name="T15" fmla="*/ 171 h 224"/>
                  <a:gd name="T16" fmla="*/ 153 w 238"/>
                  <a:gd name="T17" fmla="*/ 169 h 224"/>
                  <a:gd name="T18" fmla="*/ 169 w 238"/>
                  <a:gd name="T19" fmla="*/ 150 h 224"/>
                  <a:gd name="T20" fmla="*/ 182 w 238"/>
                  <a:gd name="T21" fmla="*/ 154 h 224"/>
                  <a:gd name="T22" fmla="*/ 154 w 238"/>
                  <a:gd name="T23" fmla="*/ 172 h 224"/>
                  <a:gd name="T24" fmla="*/ 50 w 238"/>
                  <a:gd name="T25" fmla="*/ 134 h 224"/>
                  <a:gd name="T26" fmla="*/ 72 w 238"/>
                  <a:gd name="T27" fmla="*/ 139 h 224"/>
                  <a:gd name="T28" fmla="*/ 194 w 238"/>
                  <a:gd name="T29" fmla="*/ 152 h 224"/>
                  <a:gd name="T30" fmla="*/ 210 w 238"/>
                  <a:gd name="T31" fmla="*/ 132 h 224"/>
                  <a:gd name="T32" fmla="*/ 194 w 238"/>
                  <a:gd name="T33" fmla="*/ 152 h 224"/>
                  <a:gd name="T34" fmla="*/ 40 w 238"/>
                  <a:gd name="T35" fmla="*/ 96 h 224"/>
                  <a:gd name="T36" fmla="*/ 47 w 238"/>
                  <a:gd name="T37" fmla="*/ 128 h 224"/>
                  <a:gd name="T38" fmla="*/ 221 w 238"/>
                  <a:gd name="T39" fmla="*/ 94 h 224"/>
                  <a:gd name="T40" fmla="*/ 229 w 238"/>
                  <a:gd name="T41" fmla="*/ 93 h 224"/>
                  <a:gd name="T42" fmla="*/ 225 w 238"/>
                  <a:gd name="T43" fmla="*/ 110 h 224"/>
                  <a:gd name="T44" fmla="*/ 213 w 238"/>
                  <a:gd name="T45" fmla="*/ 111 h 224"/>
                  <a:gd name="T46" fmla="*/ 40 w 238"/>
                  <a:gd name="T47" fmla="*/ 88 h 224"/>
                  <a:gd name="T48" fmla="*/ 53 w 238"/>
                  <a:gd name="T49" fmla="*/ 71 h 224"/>
                  <a:gd name="T50" fmla="*/ 53 w 238"/>
                  <a:gd name="T51" fmla="*/ 51 h 224"/>
                  <a:gd name="T52" fmla="*/ 63 w 238"/>
                  <a:gd name="T53" fmla="*/ 28 h 224"/>
                  <a:gd name="T54" fmla="*/ 53 w 238"/>
                  <a:gd name="T55" fmla="*/ 51 h 224"/>
                  <a:gd name="T56" fmla="*/ 29 w 238"/>
                  <a:gd name="T57" fmla="*/ 44 h 224"/>
                  <a:gd name="T58" fmla="*/ 3 w 238"/>
                  <a:gd name="T59" fmla="*/ 110 h 224"/>
                  <a:gd name="T60" fmla="*/ 39 w 238"/>
                  <a:gd name="T61" fmla="*/ 199 h 224"/>
                  <a:gd name="T62" fmla="*/ 107 w 238"/>
                  <a:gd name="T63" fmla="*/ 224 h 224"/>
                  <a:gd name="T64" fmla="*/ 232 w 238"/>
                  <a:gd name="T65" fmla="*/ 121 h 224"/>
                  <a:gd name="T66" fmla="*/ 238 w 238"/>
                  <a:gd name="T67" fmla="*/ 90 h 224"/>
                  <a:gd name="T68" fmla="*/ 235 w 238"/>
                  <a:gd name="T69" fmla="*/ 86 h 224"/>
                  <a:gd name="T70" fmla="*/ 226 w 238"/>
                  <a:gd name="T71" fmla="*/ 85 h 224"/>
                  <a:gd name="T72" fmla="*/ 208 w 238"/>
                  <a:gd name="T73" fmla="*/ 100 h 224"/>
                  <a:gd name="T74" fmla="*/ 210 w 238"/>
                  <a:gd name="T75" fmla="*/ 125 h 224"/>
                  <a:gd name="T76" fmla="*/ 187 w 238"/>
                  <a:gd name="T77" fmla="*/ 143 h 224"/>
                  <a:gd name="T78" fmla="*/ 174 w 238"/>
                  <a:gd name="T79" fmla="*/ 142 h 224"/>
                  <a:gd name="T80" fmla="*/ 158 w 238"/>
                  <a:gd name="T81" fmla="*/ 147 h 224"/>
                  <a:gd name="T82" fmla="*/ 140 w 238"/>
                  <a:gd name="T83" fmla="*/ 155 h 224"/>
                  <a:gd name="T84" fmla="*/ 112 w 238"/>
                  <a:gd name="T85" fmla="*/ 169 h 224"/>
                  <a:gd name="T86" fmla="*/ 101 w 238"/>
                  <a:gd name="T87" fmla="*/ 144 h 224"/>
                  <a:gd name="T88" fmla="*/ 79 w 238"/>
                  <a:gd name="T89" fmla="*/ 150 h 224"/>
                  <a:gd name="T90" fmla="*/ 61 w 238"/>
                  <a:gd name="T91" fmla="*/ 126 h 224"/>
                  <a:gd name="T92" fmla="*/ 63 w 238"/>
                  <a:gd name="T93" fmla="*/ 109 h 224"/>
                  <a:gd name="T94" fmla="*/ 59 w 238"/>
                  <a:gd name="T95" fmla="*/ 74 h 224"/>
                  <a:gd name="T96" fmla="*/ 66 w 238"/>
                  <a:gd name="T97" fmla="*/ 50 h 224"/>
                  <a:gd name="T98" fmla="*/ 72 w 238"/>
                  <a:gd name="T99" fmla="*/ 31 h 224"/>
                  <a:gd name="T100" fmla="*/ 85 w 238"/>
                  <a:gd name="T101" fmla="*/ 19 h 224"/>
                  <a:gd name="T102" fmla="*/ 77 w 238"/>
                  <a:gd name="T103" fmla="*/ 20 h 224"/>
                  <a:gd name="T104" fmla="*/ 67 w 238"/>
                  <a:gd name="T105" fmla="*/ 21 h 224"/>
                  <a:gd name="T106" fmla="*/ 52 w 238"/>
                  <a:gd name="T107" fmla="*/ 18 h 224"/>
                  <a:gd name="T108" fmla="*/ 79 w 238"/>
                  <a:gd name="T109" fmla="*/ 1 h 224"/>
                  <a:gd name="T110" fmla="*/ 86 w 238"/>
                  <a:gd name="T111" fmla="*/ 2 h 224"/>
                  <a:gd name="T112" fmla="*/ 83 w 238"/>
                  <a:gd name="T113" fmla="*/ 0 h 224"/>
                  <a:gd name="T114" fmla="*/ 81 w 238"/>
                  <a:gd name="T11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38" h="224">
                    <a:moveTo>
                      <a:pt x="13" y="72"/>
                    </a:moveTo>
                    <a:cubicBezTo>
                      <a:pt x="12" y="74"/>
                      <a:pt x="12" y="76"/>
                      <a:pt x="11" y="79"/>
                    </a:cubicBezTo>
                    <a:cubicBezTo>
                      <a:pt x="12" y="76"/>
                      <a:pt x="13" y="74"/>
                      <a:pt x="13" y="72"/>
                    </a:cubicBezTo>
                    <a:moveTo>
                      <a:pt x="132" y="174"/>
                    </a:moveTo>
                    <a:cubicBezTo>
                      <a:pt x="127" y="174"/>
                      <a:pt x="122" y="174"/>
                      <a:pt x="117" y="173"/>
                    </a:cubicBezTo>
                    <a:cubicBezTo>
                      <a:pt x="122" y="168"/>
                      <a:pt x="129" y="161"/>
                      <a:pt x="135" y="161"/>
                    </a:cubicBezTo>
                    <a:cubicBezTo>
                      <a:pt x="136" y="161"/>
                      <a:pt x="138" y="162"/>
                      <a:pt x="139" y="163"/>
                    </a:cubicBezTo>
                    <a:cubicBezTo>
                      <a:pt x="141" y="164"/>
                      <a:pt x="145" y="167"/>
                      <a:pt x="147" y="170"/>
                    </a:cubicBezTo>
                    <a:cubicBezTo>
                      <a:pt x="147" y="171"/>
                      <a:pt x="147" y="172"/>
                      <a:pt x="147" y="173"/>
                    </a:cubicBezTo>
                    <a:cubicBezTo>
                      <a:pt x="142" y="174"/>
                      <a:pt x="137" y="174"/>
                      <a:pt x="132" y="174"/>
                    </a:cubicBezTo>
                    <a:moveTo>
                      <a:pt x="106" y="171"/>
                    </a:moveTo>
                    <a:cubicBezTo>
                      <a:pt x="98" y="169"/>
                      <a:pt x="91" y="166"/>
                      <a:pt x="83" y="162"/>
                    </a:cubicBezTo>
                    <a:cubicBezTo>
                      <a:pt x="81" y="161"/>
                      <a:pt x="79" y="160"/>
                      <a:pt x="77" y="159"/>
                    </a:cubicBezTo>
                    <a:cubicBezTo>
                      <a:pt x="83" y="155"/>
                      <a:pt x="91" y="151"/>
                      <a:pt x="97" y="151"/>
                    </a:cubicBezTo>
                    <a:cubicBezTo>
                      <a:pt x="102" y="151"/>
                      <a:pt x="106" y="154"/>
                      <a:pt x="106" y="164"/>
                    </a:cubicBezTo>
                    <a:cubicBezTo>
                      <a:pt x="106" y="166"/>
                      <a:pt x="106" y="169"/>
                      <a:pt x="106" y="171"/>
                    </a:cubicBezTo>
                    <a:moveTo>
                      <a:pt x="154" y="172"/>
                    </a:moveTo>
                    <a:cubicBezTo>
                      <a:pt x="154" y="171"/>
                      <a:pt x="154" y="170"/>
                      <a:pt x="153" y="169"/>
                    </a:cubicBezTo>
                    <a:cubicBezTo>
                      <a:pt x="154" y="161"/>
                      <a:pt x="160" y="153"/>
                      <a:pt x="165" y="152"/>
                    </a:cubicBezTo>
                    <a:cubicBezTo>
                      <a:pt x="166" y="151"/>
                      <a:pt x="167" y="151"/>
                      <a:pt x="169" y="150"/>
                    </a:cubicBezTo>
                    <a:cubicBezTo>
                      <a:pt x="170" y="150"/>
                      <a:pt x="171" y="150"/>
                      <a:pt x="172" y="150"/>
                    </a:cubicBezTo>
                    <a:cubicBezTo>
                      <a:pt x="176" y="150"/>
                      <a:pt x="179" y="151"/>
                      <a:pt x="182" y="154"/>
                    </a:cubicBezTo>
                    <a:cubicBezTo>
                      <a:pt x="183" y="155"/>
                      <a:pt x="185" y="156"/>
                      <a:pt x="187" y="157"/>
                    </a:cubicBezTo>
                    <a:cubicBezTo>
                      <a:pt x="177" y="164"/>
                      <a:pt x="166" y="169"/>
                      <a:pt x="154" y="172"/>
                    </a:cubicBezTo>
                    <a:moveTo>
                      <a:pt x="71" y="155"/>
                    </a:moveTo>
                    <a:cubicBezTo>
                      <a:pt x="62" y="149"/>
                      <a:pt x="55" y="142"/>
                      <a:pt x="50" y="134"/>
                    </a:cubicBezTo>
                    <a:cubicBezTo>
                      <a:pt x="54" y="133"/>
                      <a:pt x="57" y="133"/>
                      <a:pt x="61" y="133"/>
                    </a:cubicBezTo>
                    <a:cubicBezTo>
                      <a:pt x="66" y="133"/>
                      <a:pt x="70" y="134"/>
                      <a:pt x="72" y="139"/>
                    </a:cubicBezTo>
                    <a:cubicBezTo>
                      <a:pt x="75" y="144"/>
                      <a:pt x="73" y="150"/>
                      <a:pt x="71" y="155"/>
                    </a:cubicBezTo>
                    <a:moveTo>
                      <a:pt x="194" y="152"/>
                    </a:moveTo>
                    <a:cubicBezTo>
                      <a:pt x="193" y="147"/>
                      <a:pt x="193" y="144"/>
                      <a:pt x="197" y="138"/>
                    </a:cubicBezTo>
                    <a:cubicBezTo>
                      <a:pt x="201" y="133"/>
                      <a:pt x="205" y="132"/>
                      <a:pt x="210" y="132"/>
                    </a:cubicBezTo>
                    <a:cubicBezTo>
                      <a:pt x="211" y="132"/>
                      <a:pt x="212" y="132"/>
                      <a:pt x="213" y="132"/>
                    </a:cubicBezTo>
                    <a:cubicBezTo>
                      <a:pt x="208" y="139"/>
                      <a:pt x="201" y="146"/>
                      <a:pt x="194" y="152"/>
                    </a:cubicBezTo>
                    <a:moveTo>
                      <a:pt x="47" y="128"/>
                    </a:moveTo>
                    <a:cubicBezTo>
                      <a:pt x="42" y="118"/>
                      <a:pt x="40" y="107"/>
                      <a:pt x="40" y="96"/>
                    </a:cubicBezTo>
                    <a:cubicBezTo>
                      <a:pt x="47" y="96"/>
                      <a:pt x="54" y="101"/>
                      <a:pt x="56" y="108"/>
                    </a:cubicBezTo>
                    <a:cubicBezTo>
                      <a:pt x="57" y="111"/>
                      <a:pt x="52" y="126"/>
                      <a:pt x="47" y="128"/>
                    </a:cubicBezTo>
                    <a:moveTo>
                      <a:pt x="219" y="96"/>
                    </a:moveTo>
                    <a:cubicBezTo>
                      <a:pt x="219" y="95"/>
                      <a:pt x="220" y="95"/>
                      <a:pt x="221" y="94"/>
                    </a:cubicBezTo>
                    <a:cubicBezTo>
                      <a:pt x="222" y="93"/>
                      <a:pt x="223" y="92"/>
                      <a:pt x="225" y="92"/>
                    </a:cubicBezTo>
                    <a:cubicBezTo>
                      <a:pt x="226" y="92"/>
                      <a:pt x="227" y="92"/>
                      <a:pt x="229" y="93"/>
                    </a:cubicBezTo>
                    <a:cubicBezTo>
                      <a:pt x="229" y="94"/>
                      <a:pt x="230" y="94"/>
                      <a:pt x="230" y="95"/>
                    </a:cubicBezTo>
                    <a:cubicBezTo>
                      <a:pt x="229" y="100"/>
                      <a:pt x="228" y="105"/>
                      <a:pt x="225" y="110"/>
                    </a:cubicBezTo>
                    <a:cubicBezTo>
                      <a:pt x="223" y="115"/>
                      <a:pt x="221" y="120"/>
                      <a:pt x="218" y="124"/>
                    </a:cubicBezTo>
                    <a:cubicBezTo>
                      <a:pt x="215" y="121"/>
                      <a:pt x="214" y="115"/>
                      <a:pt x="213" y="111"/>
                    </a:cubicBezTo>
                    <a:cubicBezTo>
                      <a:pt x="212" y="104"/>
                      <a:pt x="214" y="100"/>
                      <a:pt x="219" y="96"/>
                    </a:cubicBezTo>
                    <a:moveTo>
                      <a:pt x="40" y="88"/>
                    </a:moveTo>
                    <a:cubicBezTo>
                      <a:pt x="41" y="78"/>
                      <a:pt x="44" y="67"/>
                      <a:pt x="47" y="57"/>
                    </a:cubicBezTo>
                    <a:cubicBezTo>
                      <a:pt x="51" y="61"/>
                      <a:pt x="54" y="64"/>
                      <a:pt x="53" y="71"/>
                    </a:cubicBezTo>
                    <a:cubicBezTo>
                      <a:pt x="51" y="81"/>
                      <a:pt x="48" y="86"/>
                      <a:pt x="40" y="88"/>
                    </a:cubicBezTo>
                    <a:moveTo>
                      <a:pt x="53" y="51"/>
                    </a:moveTo>
                    <a:cubicBezTo>
                      <a:pt x="52" y="51"/>
                      <a:pt x="51" y="51"/>
                      <a:pt x="50" y="50"/>
                    </a:cubicBezTo>
                    <a:cubicBezTo>
                      <a:pt x="54" y="42"/>
                      <a:pt x="58" y="35"/>
                      <a:pt x="63" y="28"/>
                    </a:cubicBezTo>
                    <a:cubicBezTo>
                      <a:pt x="65" y="32"/>
                      <a:pt x="66" y="37"/>
                      <a:pt x="63" y="42"/>
                    </a:cubicBezTo>
                    <a:cubicBezTo>
                      <a:pt x="61" y="47"/>
                      <a:pt x="57" y="51"/>
                      <a:pt x="53" y="51"/>
                    </a:cubicBezTo>
                    <a:moveTo>
                      <a:pt x="52" y="18"/>
                    </a:moveTo>
                    <a:cubicBezTo>
                      <a:pt x="45" y="25"/>
                      <a:pt x="37" y="33"/>
                      <a:pt x="29" y="44"/>
                    </a:cubicBezTo>
                    <a:cubicBezTo>
                      <a:pt x="29" y="45"/>
                      <a:pt x="29" y="47"/>
                      <a:pt x="29" y="49"/>
                    </a:cubicBezTo>
                    <a:cubicBezTo>
                      <a:pt x="29" y="73"/>
                      <a:pt x="19" y="95"/>
                      <a:pt x="3" y="110"/>
                    </a:cubicBezTo>
                    <a:cubicBezTo>
                      <a:pt x="0" y="135"/>
                      <a:pt x="8" y="164"/>
                      <a:pt x="29" y="188"/>
                    </a:cubicBezTo>
                    <a:cubicBezTo>
                      <a:pt x="32" y="192"/>
                      <a:pt x="35" y="195"/>
                      <a:pt x="39" y="199"/>
                    </a:cubicBezTo>
                    <a:cubicBezTo>
                      <a:pt x="58" y="216"/>
                      <a:pt x="81" y="223"/>
                      <a:pt x="100" y="224"/>
                    </a:cubicBezTo>
                    <a:cubicBezTo>
                      <a:pt x="102" y="224"/>
                      <a:pt x="105" y="224"/>
                      <a:pt x="107" y="224"/>
                    </a:cubicBezTo>
                    <a:cubicBezTo>
                      <a:pt x="115" y="224"/>
                      <a:pt x="122" y="223"/>
                      <a:pt x="129" y="222"/>
                    </a:cubicBezTo>
                    <a:cubicBezTo>
                      <a:pt x="191" y="204"/>
                      <a:pt x="221" y="156"/>
                      <a:pt x="232" y="121"/>
                    </a:cubicBezTo>
                    <a:cubicBezTo>
                      <a:pt x="235" y="111"/>
                      <a:pt x="237" y="103"/>
                      <a:pt x="238" y="96"/>
                    </a:cubicBezTo>
                    <a:cubicBezTo>
                      <a:pt x="238" y="94"/>
                      <a:pt x="238" y="91"/>
                      <a:pt x="238" y="90"/>
                    </a:cubicBezTo>
                    <a:cubicBezTo>
                      <a:pt x="238" y="89"/>
                      <a:pt x="238" y="89"/>
                      <a:pt x="238" y="88"/>
                    </a:cubicBezTo>
                    <a:cubicBezTo>
                      <a:pt x="238" y="87"/>
                      <a:pt x="236" y="86"/>
                      <a:pt x="235" y="86"/>
                    </a:cubicBezTo>
                    <a:cubicBezTo>
                      <a:pt x="235" y="86"/>
                      <a:pt x="234" y="86"/>
                      <a:pt x="233" y="87"/>
                    </a:cubicBezTo>
                    <a:cubicBezTo>
                      <a:pt x="231" y="85"/>
                      <a:pt x="229" y="85"/>
                      <a:pt x="226" y="85"/>
                    </a:cubicBezTo>
                    <a:cubicBezTo>
                      <a:pt x="223" y="85"/>
                      <a:pt x="220" y="86"/>
                      <a:pt x="216" y="89"/>
                    </a:cubicBezTo>
                    <a:cubicBezTo>
                      <a:pt x="213" y="91"/>
                      <a:pt x="210" y="95"/>
                      <a:pt x="208" y="100"/>
                    </a:cubicBezTo>
                    <a:cubicBezTo>
                      <a:pt x="205" y="107"/>
                      <a:pt x="206" y="118"/>
                      <a:pt x="210" y="125"/>
                    </a:cubicBezTo>
                    <a:cubicBezTo>
                      <a:pt x="210" y="125"/>
                      <a:pt x="210" y="125"/>
                      <a:pt x="210" y="125"/>
                    </a:cubicBezTo>
                    <a:cubicBezTo>
                      <a:pt x="204" y="125"/>
                      <a:pt x="199" y="126"/>
                      <a:pt x="195" y="132"/>
                    </a:cubicBezTo>
                    <a:cubicBezTo>
                      <a:pt x="192" y="135"/>
                      <a:pt x="187" y="139"/>
                      <a:pt x="187" y="143"/>
                    </a:cubicBezTo>
                    <a:cubicBezTo>
                      <a:pt x="186" y="146"/>
                      <a:pt x="186" y="147"/>
                      <a:pt x="187" y="149"/>
                    </a:cubicBezTo>
                    <a:cubicBezTo>
                      <a:pt x="183" y="146"/>
                      <a:pt x="179" y="143"/>
                      <a:pt x="174" y="142"/>
                    </a:cubicBezTo>
                    <a:cubicBezTo>
                      <a:pt x="174" y="142"/>
                      <a:pt x="173" y="142"/>
                      <a:pt x="173" y="142"/>
                    </a:cubicBezTo>
                    <a:cubicBezTo>
                      <a:pt x="169" y="142"/>
                      <a:pt x="160" y="145"/>
                      <a:pt x="158" y="147"/>
                    </a:cubicBezTo>
                    <a:cubicBezTo>
                      <a:pt x="155" y="151"/>
                      <a:pt x="151" y="156"/>
                      <a:pt x="149" y="162"/>
                    </a:cubicBezTo>
                    <a:cubicBezTo>
                      <a:pt x="146" y="159"/>
                      <a:pt x="143" y="156"/>
                      <a:pt x="140" y="155"/>
                    </a:cubicBezTo>
                    <a:cubicBezTo>
                      <a:pt x="138" y="154"/>
                      <a:pt x="137" y="154"/>
                      <a:pt x="135" y="154"/>
                    </a:cubicBezTo>
                    <a:cubicBezTo>
                      <a:pt x="127" y="154"/>
                      <a:pt x="118" y="162"/>
                      <a:pt x="112" y="169"/>
                    </a:cubicBezTo>
                    <a:cubicBezTo>
                      <a:pt x="112" y="165"/>
                      <a:pt x="113" y="159"/>
                      <a:pt x="112" y="156"/>
                    </a:cubicBezTo>
                    <a:cubicBezTo>
                      <a:pt x="111" y="150"/>
                      <a:pt x="105" y="146"/>
                      <a:pt x="101" y="144"/>
                    </a:cubicBezTo>
                    <a:cubicBezTo>
                      <a:pt x="99" y="143"/>
                      <a:pt x="98" y="143"/>
                      <a:pt x="96" y="143"/>
                    </a:cubicBezTo>
                    <a:cubicBezTo>
                      <a:pt x="91" y="143"/>
                      <a:pt x="85" y="146"/>
                      <a:pt x="79" y="150"/>
                    </a:cubicBezTo>
                    <a:cubicBezTo>
                      <a:pt x="81" y="144"/>
                      <a:pt x="80" y="138"/>
                      <a:pt x="77" y="133"/>
                    </a:cubicBezTo>
                    <a:cubicBezTo>
                      <a:pt x="73" y="128"/>
                      <a:pt x="67" y="126"/>
                      <a:pt x="61" y="126"/>
                    </a:cubicBezTo>
                    <a:cubicBezTo>
                      <a:pt x="60" y="126"/>
                      <a:pt x="58" y="126"/>
                      <a:pt x="57" y="127"/>
                    </a:cubicBezTo>
                    <a:cubicBezTo>
                      <a:pt x="61" y="121"/>
                      <a:pt x="63" y="114"/>
                      <a:pt x="63" y="109"/>
                    </a:cubicBezTo>
                    <a:cubicBezTo>
                      <a:pt x="64" y="101"/>
                      <a:pt x="57" y="94"/>
                      <a:pt x="49" y="91"/>
                    </a:cubicBezTo>
                    <a:cubicBezTo>
                      <a:pt x="54" y="87"/>
                      <a:pt x="57" y="82"/>
                      <a:pt x="59" y="74"/>
                    </a:cubicBezTo>
                    <a:cubicBezTo>
                      <a:pt x="61" y="67"/>
                      <a:pt x="60" y="62"/>
                      <a:pt x="57" y="58"/>
                    </a:cubicBezTo>
                    <a:cubicBezTo>
                      <a:pt x="60" y="56"/>
                      <a:pt x="63" y="54"/>
                      <a:pt x="66" y="50"/>
                    </a:cubicBezTo>
                    <a:cubicBezTo>
                      <a:pt x="70" y="43"/>
                      <a:pt x="71" y="37"/>
                      <a:pt x="70" y="31"/>
                    </a:cubicBezTo>
                    <a:cubicBezTo>
                      <a:pt x="71" y="31"/>
                      <a:pt x="72" y="31"/>
                      <a:pt x="72" y="31"/>
                    </a:cubicBezTo>
                    <a:cubicBezTo>
                      <a:pt x="75" y="31"/>
                      <a:pt x="78" y="29"/>
                      <a:pt x="82" y="23"/>
                    </a:cubicBezTo>
                    <a:cubicBezTo>
                      <a:pt x="83" y="22"/>
                      <a:pt x="84" y="20"/>
                      <a:pt x="85" y="19"/>
                    </a:cubicBezTo>
                    <a:cubicBezTo>
                      <a:pt x="83" y="19"/>
                      <a:pt x="80" y="19"/>
                      <a:pt x="78" y="19"/>
                    </a:cubicBezTo>
                    <a:cubicBezTo>
                      <a:pt x="78" y="19"/>
                      <a:pt x="78" y="20"/>
                      <a:pt x="77" y="20"/>
                    </a:cubicBezTo>
                    <a:cubicBezTo>
                      <a:pt x="76" y="22"/>
                      <a:pt x="74" y="23"/>
                      <a:pt x="72" y="23"/>
                    </a:cubicBezTo>
                    <a:cubicBezTo>
                      <a:pt x="70" y="23"/>
                      <a:pt x="69" y="22"/>
                      <a:pt x="67" y="21"/>
                    </a:cubicBezTo>
                    <a:cubicBezTo>
                      <a:pt x="68" y="21"/>
                      <a:pt x="68" y="20"/>
                      <a:pt x="69" y="20"/>
                    </a:cubicBezTo>
                    <a:cubicBezTo>
                      <a:pt x="63" y="20"/>
                      <a:pt x="58" y="19"/>
                      <a:pt x="52" y="18"/>
                    </a:cubicBezTo>
                    <a:moveTo>
                      <a:pt x="81" y="0"/>
                    </a:moveTo>
                    <a:cubicBezTo>
                      <a:pt x="80" y="0"/>
                      <a:pt x="80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1" y="1"/>
                      <a:pt x="83" y="2"/>
                      <a:pt x="86" y="2"/>
                    </a:cubicBezTo>
                    <a:cubicBezTo>
                      <a:pt x="86" y="2"/>
                      <a:pt x="86" y="2"/>
                      <a:pt x="85" y="2"/>
                    </a:cubicBezTo>
                    <a:cubicBezTo>
                      <a:pt x="85" y="1"/>
                      <a:pt x="84" y="0"/>
                      <a:pt x="83" y="0"/>
                    </a:cubicBezTo>
                    <a:cubicBezTo>
                      <a:pt x="83" y="0"/>
                      <a:pt x="83" y="0"/>
                      <a:pt x="82" y="1"/>
                    </a:cubicBezTo>
                    <a:cubicBezTo>
                      <a:pt x="82" y="0"/>
                      <a:pt x="81" y="0"/>
                      <a:pt x="8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919"/>
              <p:cNvSpPr>
                <a:spLocks noEditPoints="1"/>
              </p:cNvSpPr>
              <p:nvPr/>
            </p:nvSpPr>
            <p:spPr bwMode="auto">
              <a:xfrm>
                <a:off x="3503" y="3107"/>
                <a:ext cx="105" cy="119"/>
              </a:xfrm>
              <a:custGeom>
                <a:avLst/>
                <a:gdLst>
                  <a:gd name="T0" fmla="*/ 107 w 213"/>
                  <a:gd name="T1" fmla="*/ 216 h 240"/>
                  <a:gd name="T2" fmla="*/ 122 w 213"/>
                  <a:gd name="T3" fmla="*/ 212 h 240"/>
                  <a:gd name="T4" fmla="*/ 129 w 213"/>
                  <a:gd name="T5" fmla="*/ 222 h 240"/>
                  <a:gd name="T6" fmla="*/ 100 w 213"/>
                  <a:gd name="T7" fmla="*/ 213 h 240"/>
                  <a:gd name="T8" fmla="*/ 83 w 213"/>
                  <a:gd name="T9" fmla="*/ 193 h 240"/>
                  <a:gd name="T10" fmla="*/ 100 w 213"/>
                  <a:gd name="T11" fmla="*/ 213 h 240"/>
                  <a:gd name="T12" fmla="*/ 54 w 213"/>
                  <a:gd name="T13" fmla="*/ 161 h 240"/>
                  <a:gd name="T14" fmla="*/ 73 w 213"/>
                  <a:gd name="T15" fmla="*/ 168 h 240"/>
                  <a:gd name="T16" fmla="*/ 52 w 213"/>
                  <a:gd name="T17" fmla="*/ 154 h 240"/>
                  <a:gd name="T18" fmla="*/ 65 w 213"/>
                  <a:gd name="T19" fmla="*/ 132 h 240"/>
                  <a:gd name="T20" fmla="*/ 54 w 213"/>
                  <a:gd name="T21" fmla="*/ 112 h 240"/>
                  <a:gd name="T22" fmla="*/ 66 w 213"/>
                  <a:gd name="T23" fmla="*/ 80 h 240"/>
                  <a:gd name="T24" fmla="*/ 54 w 213"/>
                  <a:gd name="T25" fmla="*/ 112 h 240"/>
                  <a:gd name="T26" fmla="*/ 93 w 213"/>
                  <a:gd name="T27" fmla="*/ 45 h 240"/>
                  <a:gd name="T28" fmla="*/ 95 w 213"/>
                  <a:gd name="T29" fmla="*/ 59 h 240"/>
                  <a:gd name="T30" fmla="*/ 114 w 213"/>
                  <a:gd name="T31" fmla="*/ 47 h 240"/>
                  <a:gd name="T32" fmla="*/ 99 w 213"/>
                  <a:gd name="T33" fmla="*/ 40 h 240"/>
                  <a:gd name="T34" fmla="*/ 130 w 213"/>
                  <a:gd name="T35" fmla="*/ 30 h 240"/>
                  <a:gd name="T36" fmla="*/ 120 w 213"/>
                  <a:gd name="T37" fmla="*/ 46 h 240"/>
                  <a:gd name="T38" fmla="*/ 191 w 213"/>
                  <a:gd name="T39" fmla="*/ 43 h 240"/>
                  <a:gd name="T40" fmla="*/ 175 w 213"/>
                  <a:gd name="T41" fmla="*/ 22 h 240"/>
                  <a:gd name="T42" fmla="*/ 203 w 213"/>
                  <a:gd name="T43" fmla="*/ 34 h 240"/>
                  <a:gd name="T44" fmla="*/ 197 w 213"/>
                  <a:gd name="T45" fmla="*/ 42 h 240"/>
                  <a:gd name="T46" fmla="*/ 193 w 213"/>
                  <a:gd name="T47" fmla="*/ 43 h 240"/>
                  <a:gd name="T48" fmla="*/ 152 w 213"/>
                  <a:gd name="T49" fmla="*/ 29 h 240"/>
                  <a:gd name="T50" fmla="*/ 140 w 213"/>
                  <a:gd name="T51" fmla="*/ 21 h 240"/>
                  <a:gd name="T52" fmla="*/ 166 w 213"/>
                  <a:gd name="T53" fmla="*/ 20 h 240"/>
                  <a:gd name="T54" fmla="*/ 154 w 213"/>
                  <a:gd name="T55" fmla="*/ 0 h 240"/>
                  <a:gd name="T56" fmla="*/ 49 w 213"/>
                  <a:gd name="T57" fmla="*/ 23 h 240"/>
                  <a:gd name="T58" fmla="*/ 8 w 213"/>
                  <a:gd name="T59" fmla="*/ 85 h 240"/>
                  <a:gd name="T60" fmla="*/ 19 w 213"/>
                  <a:gd name="T61" fmla="*/ 191 h 240"/>
                  <a:gd name="T62" fmla="*/ 95 w 213"/>
                  <a:gd name="T63" fmla="*/ 238 h 240"/>
                  <a:gd name="T64" fmla="*/ 112 w 213"/>
                  <a:gd name="T65" fmla="*/ 240 h 240"/>
                  <a:gd name="T66" fmla="*/ 128 w 213"/>
                  <a:gd name="T67" fmla="*/ 239 h 240"/>
                  <a:gd name="T68" fmla="*/ 155 w 213"/>
                  <a:gd name="T69" fmla="*/ 223 h 240"/>
                  <a:gd name="T70" fmla="*/ 138 w 213"/>
                  <a:gd name="T71" fmla="*/ 224 h 240"/>
                  <a:gd name="T72" fmla="*/ 146 w 213"/>
                  <a:gd name="T73" fmla="*/ 216 h 240"/>
                  <a:gd name="T74" fmla="*/ 149 w 213"/>
                  <a:gd name="T75" fmla="*/ 210 h 240"/>
                  <a:gd name="T76" fmla="*/ 142 w 213"/>
                  <a:gd name="T77" fmla="*/ 209 h 240"/>
                  <a:gd name="T78" fmla="*/ 118 w 213"/>
                  <a:gd name="T79" fmla="*/ 204 h 240"/>
                  <a:gd name="T80" fmla="*/ 107 w 213"/>
                  <a:gd name="T81" fmla="*/ 205 h 240"/>
                  <a:gd name="T82" fmla="*/ 84 w 213"/>
                  <a:gd name="T83" fmla="*/ 186 h 240"/>
                  <a:gd name="T84" fmla="*/ 77 w 213"/>
                  <a:gd name="T85" fmla="*/ 161 h 240"/>
                  <a:gd name="T86" fmla="*/ 71 w 213"/>
                  <a:gd name="T87" fmla="*/ 133 h 240"/>
                  <a:gd name="T88" fmla="*/ 81 w 213"/>
                  <a:gd name="T89" fmla="*/ 105 h 240"/>
                  <a:gd name="T90" fmla="*/ 72 w 213"/>
                  <a:gd name="T91" fmla="*/ 76 h 240"/>
                  <a:gd name="T92" fmla="*/ 100 w 213"/>
                  <a:gd name="T93" fmla="*/ 64 h 240"/>
                  <a:gd name="T94" fmla="*/ 117 w 213"/>
                  <a:gd name="T95" fmla="*/ 54 h 240"/>
                  <a:gd name="T96" fmla="*/ 133 w 213"/>
                  <a:gd name="T97" fmla="*/ 45 h 240"/>
                  <a:gd name="T98" fmla="*/ 140 w 213"/>
                  <a:gd name="T99" fmla="*/ 34 h 240"/>
                  <a:gd name="T100" fmla="*/ 155 w 213"/>
                  <a:gd name="T101" fmla="*/ 36 h 240"/>
                  <a:gd name="T102" fmla="*/ 184 w 213"/>
                  <a:gd name="T103" fmla="*/ 49 h 240"/>
                  <a:gd name="T104" fmla="*/ 193 w 213"/>
                  <a:gd name="T105" fmla="*/ 50 h 240"/>
                  <a:gd name="T106" fmla="*/ 209 w 213"/>
                  <a:gd name="T107" fmla="*/ 41 h 240"/>
                  <a:gd name="T108" fmla="*/ 212 w 213"/>
                  <a:gd name="T109" fmla="*/ 32 h 240"/>
                  <a:gd name="T110" fmla="*/ 154 w 213"/>
                  <a:gd name="T111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3" h="240">
                    <a:moveTo>
                      <a:pt x="122" y="221"/>
                    </a:moveTo>
                    <a:cubicBezTo>
                      <a:pt x="117" y="220"/>
                      <a:pt x="112" y="218"/>
                      <a:pt x="107" y="216"/>
                    </a:cubicBezTo>
                    <a:cubicBezTo>
                      <a:pt x="109" y="212"/>
                      <a:pt x="112" y="210"/>
                      <a:pt x="115" y="210"/>
                    </a:cubicBezTo>
                    <a:cubicBezTo>
                      <a:pt x="117" y="210"/>
                      <a:pt x="120" y="211"/>
                      <a:pt x="122" y="212"/>
                    </a:cubicBezTo>
                    <a:cubicBezTo>
                      <a:pt x="127" y="213"/>
                      <a:pt x="129" y="218"/>
                      <a:pt x="130" y="223"/>
                    </a:cubicBezTo>
                    <a:cubicBezTo>
                      <a:pt x="130" y="223"/>
                      <a:pt x="129" y="222"/>
                      <a:pt x="129" y="222"/>
                    </a:cubicBezTo>
                    <a:cubicBezTo>
                      <a:pt x="126" y="222"/>
                      <a:pt x="124" y="221"/>
                      <a:pt x="122" y="221"/>
                    </a:cubicBezTo>
                    <a:moveTo>
                      <a:pt x="100" y="213"/>
                    </a:moveTo>
                    <a:cubicBezTo>
                      <a:pt x="91" y="209"/>
                      <a:pt x="83" y="203"/>
                      <a:pt x="75" y="196"/>
                    </a:cubicBezTo>
                    <a:cubicBezTo>
                      <a:pt x="78" y="194"/>
                      <a:pt x="81" y="193"/>
                      <a:pt x="83" y="193"/>
                    </a:cubicBezTo>
                    <a:cubicBezTo>
                      <a:pt x="87" y="193"/>
                      <a:pt x="91" y="195"/>
                      <a:pt x="96" y="198"/>
                    </a:cubicBezTo>
                    <a:cubicBezTo>
                      <a:pt x="101" y="202"/>
                      <a:pt x="101" y="207"/>
                      <a:pt x="100" y="213"/>
                    </a:cubicBezTo>
                    <a:moveTo>
                      <a:pt x="70" y="191"/>
                    </a:moveTo>
                    <a:cubicBezTo>
                      <a:pt x="63" y="182"/>
                      <a:pt x="57" y="172"/>
                      <a:pt x="54" y="161"/>
                    </a:cubicBezTo>
                    <a:cubicBezTo>
                      <a:pt x="55" y="160"/>
                      <a:pt x="56" y="160"/>
                      <a:pt x="57" y="160"/>
                    </a:cubicBezTo>
                    <a:cubicBezTo>
                      <a:pt x="63" y="160"/>
                      <a:pt x="72" y="166"/>
                      <a:pt x="73" y="168"/>
                    </a:cubicBezTo>
                    <a:cubicBezTo>
                      <a:pt x="77" y="175"/>
                      <a:pt x="75" y="185"/>
                      <a:pt x="70" y="191"/>
                    </a:cubicBezTo>
                    <a:moveTo>
                      <a:pt x="52" y="154"/>
                    </a:moveTo>
                    <a:cubicBezTo>
                      <a:pt x="50" y="144"/>
                      <a:pt x="50" y="133"/>
                      <a:pt x="52" y="121"/>
                    </a:cubicBezTo>
                    <a:cubicBezTo>
                      <a:pt x="58" y="123"/>
                      <a:pt x="63" y="126"/>
                      <a:pt x="65" y="132"/>
                    </a:cubicBezTo>
                    <a:cubicBezTo>
                      <a:pt x="67" y="141"/>
                      <a:pt x="59" y="148"/>
                      <a:pt x="52" y="154"/>
                    </a:cubicBezTo>
                    <a:moveTo>
                      <a:pt x="54" y="112"/>
                    </a:moveTo>
                    <a:cubicBezTo>
                      <a:pt x="55" y="110"/>
                      <a:pt x="55" y="108"/>
                      <a:pt x="56" y="106"/>
                    </a:cubicBezTo>
                    <a:cubicBezTo>
                      <a:pt x="59" y="96"/>
                      <a:pt x="63" y="88"/>
                      <a:pt x="66" y="80"/>
                    </a:cubicBezTo>
                    <a:cubicBezTo>
                      <a:pt x="68" y="82"/>
                      <a:pt x="70" y="83"/>
                      <a:pt x="71" y="85"/>
                    </a:cubicBezTo>
                    <a:cubicBezTo>
                      <a:pt x="85" y="100"/>
                      <a:pt x="67" y="110"/>
                      <a:pt x="54" y="112"/>
                    </a:cubicBezTo>
                    <a:moveTo>
                      <a:pt x="73" y="69"/>
                    </a:moveTo>
                    <a:cubicBezTo>
                      <a:pt x="79" y="60"/>
                      <a:pt x="86" y="51"/>
                      <a:pt x="93" y="45"/>
                    </a:cubicBezTo>
                    <a:cubicBezTo>
                      <a:pt x="94" y="45"/>
                      <a:pt x="95" y="46"/>
                      <a:pt x="95" y="47"/>
                    </a:cubicBezTo>
                    <a:cubicBezTo>
                      <a:pt x="96" y="51"/>
                      <a:pt x="95" y="56"/>
                      <a:pt x="95" y="59"/>
                    </a:cubicBezTo>
                    <a:cubicBezTo>
                      <a:pt x="93" y="68"/>
                      <a:pt x="81" y="69"/>
                      <a:pt x="73" y="69"/>
                    </a:cubicBezTo>
                    <a:moveTo>
                      <a:pt x="114" y="47"/>
                    </a:moveTo>
                    <a:cubicBezTo>
                      <a:pt x="110" y="47"/>
                      <a:pt x="104" y="45"/>
                      <a:pt x="101" y="43"/>
                    </a:cubicBezTo>
                    <a:cubicBezTo>
                      <a:pt x="100" y="42"/>
                      <a:pt x="100" y="41"/>
                      <a:pt x="99" y="40"/>
                    </a:cubicBezTo>
                    <a:cubicBezTo>
                      <a:pt x="109" y="32"/>
                      <a:pt x="120" y="27"/>
                      <a:pt x="131" y="24"/>
                    </a:cubicBezTo>
                    <a:cubicBezTo>
                      <a:pt x="131" y="26"/>
                      <a:pt x="131" y="28"/>
                      <a:pt x="130" y="30"/>
                    </a:cubicBezTo>
                    <a:cubicBezTo>
                      <a:pt x="130" y="35"/>
                      <a:pt x="128" y="40"/>
                      <a:pt x="124" y="44"/>
                    </a:cubicBezTo>
                    <a:cubicBezTo>
                      <a:pt x="122" y="44"/>
                      <a:pt x="121" y="45"/>
                      <a:pt x="120" y="46"/>
                    </a:cubicBezTo>
                    <a:cubicBezTo>
                      <a:pt x="118" y="47"/>
                      <a:pt x="116" y="47"/>
                      <a:pt x="114" y="47"/>
                    </a:cubicBezTo>
                    <a:moveTo>
                      <a:pt x="191" y="43"/>
                    </a:moveTo>
                    <a:cubicBezTo>
                      <a:pt x="186" y="43"/>
                      <a:pt x="183" y="41"/>
                      <a:pt x="180" y="36"/>
                    </a:cubicBezTo>
                    <a:cubicBezTo>
                      <a:pt x="178" y="32"/>
                      <a:pt x="175" y="27"/>
                      <a:pt x="175" y="22"/>
                    </a:cubicBezTo>
                    <a:cubicBezTo>
                      <a:pt x="183" y="24"/>
                      <a:pt x="190" y="26"/>
                      <a:pt x="197" y="30"/>
                    </a:cubicBezTo>
                    <a:cubicBezTo>
                      <a:pt x="199" y="31"/>
                      <a:pt x="201" y="32"/>
                      <a:pt x="203" y="34"/>
                    </a:cubicBezTo>
                    <a:cubicBezTo>
                      <a:pt x="202" y="35"/>
                      <a:pt x="202" y="36"/>
                      <a:pt x="203" y="37"/>
                    </a:cubicBezTo>
                    <a:cubicBezTo>
                      <a:pt x="202" y="40"/>
                      <a:pt x="200" y="42"/>
                      <a:pt x="197" y="42"/>
                    </a:cubicBezTo>
                    <a:cubicBezTo>
                      <a:pt x="197" y="42"/>
                      <a:pt x="197" y="42"/>
                      <a:pt x="196" y="42"/>
                    </a:cubicBezTo>
                    <a:cubicBezTo>
                      <a:pt x="195" y="42"/>
                      <a:pt x="194" y="42"/>
                      <a:pt x="193" y="43"/>
                    </a:cubicBezTo>
                    <a:cubicBezTo>
                      <a:pt x="192" y="43"/>
                      <a:pt x="191" y="43"/>
                      <a:pt x="191" y="43"/>
                    </a:cubicBezTo>
                    <a:moveTo>
                      <a:pt x="152" y="29"/>
                    </a:moveTo>
                    <a:cubicBezTo>
                      <a:pt x="152" y="29"/>
                      <a:pt x="151" y="29"/>
                      <a:pt x="151" y="29"/>
                    </a:cubicBezTo>
                    <a:cubicBezTo>
                      <a:pt x="145" y="28"/>
                      <a:pt x="143" y="25"/>
                      <a:pt x="140" y="21"/>
                    </a:cubicBezTo>
                    <a:cubicBezTo>
                      <a:pt x="146" y="20"/>
                      <a:pt x="151" y="20"/>
                      <a:pt x="157" y="20"/>
                    </a:cubicBezTo>
                    <a:cubicBezTo>
                      <a:pt x="160" y="20"/>
                      <a:pt x="163" y="20"/>
                      <a:pt x="166" y="20"/>
                    </a:cubicBezTo>
                    <a:cubicBezTo>
                      <a:pt x="163" y="26"/>
                      <a:pt x="159" y="29"/>
                      <a:pt x="152" y="29"/>
                    </a:cubicBezTo>
                    <a:moveTo>
                      <a:pt x="154" y="0"/>
                    </a:moveTo>
                    <a:cubicBezTo>
                      <a:pt x="123" y="7"/>
                      <a:pt x="93" y="11"/>
                      <a:pt x="65" y="14"/>
                    </a:cubicBezTo>
                    <a:cubicBezTo>
                      <a:pt x="60" y="16"/>
                      <a:pt x="54" y="20"/>
                      <a:pt x="49" y="23"/>
                    </a:cubicBezTo>
                    <a:cubicBezTo>
                      <a:pt x="44" y="27"/>
                      <a:pt x="40" y="31"/>
                      <a:pt x="35" y="36"/>
                    </a:cubicBezTo>
                    <a:cubicBezTo>
                      <a:pt x="32" y="55"/>
                      <a:pt x="22" y="73"/>
                      <a:pt x="8" y="85"/>
                    </a:cubicBezTo>
                    <a:cubicBezTo>
                      <a:pt x="5" y="94"/>
                      <a:pt x="3" y="104"/>
                      <a:pt x="2" y="114"/>
                    </a:cubicBezTo>
                    <a:cubicBezTo>
                      <a:pt x="0" y="145"/>
                      <a:pt x="7" y="171"/>
                      <a:pt x="19" y="191"/>
                    </a:cubicBezTo>
                    <a:cubicBezTo>
                      <a:pt x="37" y="197"/>
                      <a:pt x="53" y="211"/>
                      <a:pt x="62" y="228"/>
                    </a:cubicBezTo>
                    <a:cubicBezTo>
                      <a:pt x="74" y="234"/>
                      <a:pt x="85" y="237"/>
                      <a:pt x="95" y="238"/>
                    </a:cubicBezTo>
                    <a:cubicBezTo>
                      <a:pt x="101" y="239"/>
                      <a:pt x="106" y="240"/>
                      <a:pt x="112" y="240"/>
                    </a:cubicBezTo>
                    <a:cubicBezTo>
                      <a:pt x="112" y="240"/>
                      <a:pt x="112" y="240"/>
                      <a:pt x="112" y="240"/>
                    </a:cubicBezTo>
                    <a:cubicBezTo>
                      <a:pt x="115" y="240"/>
                      <a:pt x="118" y="240"/>
                      <a:pt x="121" y="239"/>
                    </a:cubicBezTo>
                    <a:cubicBezTo>
                      <a:pt x="123" y="239"/>
                      <a:pt x="126" y="239"/>
                      <a:pt x="128" y="239"/>
                    </a:cubicBezTo>
                    <a:cubicBezTo>
                      <a:pt x="144" y="236"/>
                      <a:pt x="155" y="231"/>
                      <a:pt x="159" y="229"/>
                    </a:cubicBezTo>
                    <a:cubicBezTo>
                      <a:pt x="158" y="227"/>
                      <a:pt x="156" y="225"/>
                      <a:pt x="155" y="223"/>
                    </a:cubicBezTo>
                    <a:cubicBezTo>
                      <a:pt x="152" y="224"/>
                      <a:pt x="149" y="224"/>
                      <a:pt x="145" y="224"/>
                    </a:cubicBezTo>
                    <a:cubicBezTo>
                      <a:pt x="143" y="224"/>
                      <a:pt x="140" y="224"/>
                      <a:pt x="138" y="224"/>
                    </a:cubicBezTo>
                    <a:cubicBezTo>
                      <a:pt x="139" y="220"/>
                      <a:pt x="141" y="216"/>
                      <a:pt x="145" y="216"/>
                    </a:cubicBezTo>
                    <a:cubicBezTo>
                      <a:pt x="145" y="216"/>
                      <a:pt x="146" y="216"/>
                      <a:pt x="146" y="216"/>
                    </a:cubicBezTo>
                    <a:cubicBezTo>
                      <a:pt x="148" y="217"/>
                      <a:pt x="151" y="218"/>
                      <a:pt x="153" y="220"/>
                    </a:cubicBezTo>
                    <a:cubicBezTo>
                      <a:pt x="152" y="217"/>
                      <a:pt x="150" y="213"/>
                      <a:pt x="149" y="210"/>
                    </a:cubicBezTo>
                    <a:cubicBezTo>
                      <a:pt x="148" y="210"/>
                      <a:pt x="148" y="210"/>
                      <a:pt x="147" y="210"/>
                    </a:cubicBezTo>
                    <a:cubicBezTo>
                      <a:pt x="145" y="209"/>
                      <a:pt x="144" y="209"/>
                      <a:pt x="142" y="209"/>
                    </a:cubicBezTo>
                    <a:cubicBezTo>
                      <a:pt x="138" y="209"/>
                      <a:pt x="135" y="211"/>
                      <a:pt x="134" y="214"/>
                    </a:cubicBezTo>
                    <a:cubicBezTo>
                      <a:pt x="131" y="209"/>
                      <a:pt x="126" y="205"/>
                      <a:pt x="118" y="204"/>
                    </a:cubicBezTo>
                    <a:cubicBezTo>
                      <a:pt x="117" y="203"/>
                      <a:pt x="116" y="203"/>
                      <a:pt x="114" y="203"/>
                    </a:cubicBezTo>
                    <a:cubicBezTo>
                      <a:pt x="112" y="203"/>
                      <a:pt x="109" y="204"/>
                      <a:pt x="107" y="205"/>
                    </a:cubicBezTo>
                    <a:cubicBezTo>
                      <a:pt x="106" y="199"/>
                      <a:pt x="104" y="194"/>
                      <a:pt x="98" y="191"/>
                    </a:cubicBezTo>
                    <a:cubicBezTo>
                      <a:pt x="93" y="188"/>
                      <a:pt x="89" y="186"/>
                      <a:pt x="84" y="186"/>
                    </a:cubicBezTo>
                    <a:cubicBezTo>
                      <a:pt x="83" y="186"/>
                      <a:pt x="81" y="187"/>
                      <a:pt x="80" y="187"/>
                    </a:cubicBezTo>
                    <a:cubicBezTo>
                      <a:pt x="83" y="178"/>
                      <a:pt x="84" y="167"/>
                      <a:pt x="77" y="161"/>
                    </a:cubicBezTo>
                    <a:cubicBezTo>
                      <a:pt x="74" y="158"/>
                      <a:pt x="68" y="155"/>
                      <a:pt x="62" y="154"/>
                    </a:cubicBezTo>
                    <a:cubicBezTo>
                      <a:pt x="68" y="148"/>
                      <a:pt x="72" y="141"/>
                      <a:pt x="71" y="133"/>
                    </a:cubicBezTo>
                    <a:cubicBezTo>
                      <a:pt x="71" y="126"/>
                      <a:pt x="67" y="121"/>
                      <a:pt x="62" y="118"/>
                    </a:cubicBezTo>
                    <a:cubicBezTo>
                      <a:pt x="70" y="116"/>
                      <a:pt x="79" y="112"/>
                      <a:pt x="81" y="105"/>
                    </a:cubicBezTo>
                    <a:cubicBezTo>
                      <a:pt x="82" y="99"/>
                      <a:pt x="84" y="91"/>
                      <a:pt x="81" y="86"/>
                    </a:cubicBezTo>
                    <a:cubicBezTo>
                      <a:pt x="79" y="83"/>
                      <a:pt x="74" y="80"/>
                      <a:pt x="72" y="76"/>
                    </a:cubicBezTo>
                    <a:cubicBezTo>
                      <a:pt x="72" y="76"/>
                      <a:pt x="73" y="76"/>
                      <a:pt x="73" y="76"/>
                    </a:cubicBezTo>
                    <a:cubicBezTo>
                      <a:pt x="84" y="76"/>
                      <a:pt x="96" y="74"/>
                      <a:pt x="100" y="64"/>
                    </a:cubicBezTo>
                    <a:cubicBezTo>
                      <a:pt x="102" y="60"/>
                      <a:pt x="102" y="56"/>
                      <a:pt x="102" y="51"/>
                    </a:cubicBezTo>
                    <a:cubicBezTo>
                      <a:pt x="107" y="53"/>
                      <a:pt x="113" y="54"/>
                      <a:pt x="117" y="54"/>
                    </a:cubicBezTo>
                    <a:cubicBezTo>
                      <a:pt x="118" y="54"/>
                      <a:pt x="118" y="54"/>
                      <a:pt x="118" y="54"/>
                    </a:cubicBezTo>
                    <a:cubicBezTo>
                      <a:pt x="122" y="54"/>
                      <a:pt x="130" y="49"/>
                      <a:pt x="133" y="45"/>
                    </a:cubicBezTo>
                    <a:cubicBezTo>
                      <a:pt x="136" y="40"/>
                      <a:pt x="136" y="35"/>
                      <a:pt x="137" y="30"/>
                    </a:cubicBezTo>
                    <a:cubicBezTo>
                      <a:pt x="138" y="31"/>
                      <a:pt x="139" y="33"/>
                      <a:pt x="140" y="34"/>
                    </a:cubicBezTo>
                    <a:cubicBezTo>
                      <a:pt x="144" y="36"/>
                      <a:pt x="150" y="36"/>
                      <a:pt x="154" y="36"/>
                    </a:cubicBezTo>
                    <a:cubicBezTo>
                      <a:pt x="154" y="36"/>
                      <a:pt x="154" y="36"/>
                      <a:pt x="155" y="36"/>
                    </a:cubicBezTo>
                    <a:cubicBezTo>
                      <a:pt x="161" y="36"/>
                      <a:pt x="165" y="33"/>
                      <a:pt x="169" y="28"/>
                    </a:cubicBezTo>
                    <a:cubicBezTo>
                      <a:pt x="171" y="37"/>
                      <a:pt x="177" y="45"/>
                      <a:pt x="184" y="49"/>
                    </a:cubicBezTo>
                    <a:cubicBezTo>
                      <a:pt x="186" y="50"/>
                      <a:pt x="189" y="50"/>
                      <a:pt x="191" y="50"/>
                    </a:cubicBezTo>
                    <a:cubicBezTo>
                      <a:pt x="191" y="50"/>
                      <a:pt x="192" y="50"/>
                      <a:pt x="193" y="50"/>
                    </a:cubicBezTo>
                    <a:cubicBezTo>
                      <a:pt x="197" y="50"/>
                      <a:pt x="202" y="49"/>
                      <a:pt x="205" y="46"/>
                    </a:cubicBezTo>
                    <a:cubicBezTo>
                      <a:pt x="206" y="45"/>
                      <a:pt x="208" y="43"/>
                      <a:pt x="209" y="41"/>
                    </a:cubicBezTo>
                    <a:cubicBezTo>
                      <a:pt x="209" y="40"/>
                      <a:pt x="209" y="39"/>
                      <a:pt x="210" y="37"/>
                    </a:cubicBezTo>
                    <a:cubicBezTo>
                      <a:pt x="212" y="37"/>
                      <a:pt x="213" y="35"/>
                      <a:pt x="212" y="32"/>
                    </a:cubicBezTo>
                    <a:cubicBezTo>
                      <a:pt x="210" y="30"/>
                      <a:pt x="206" y="26"/>
                      <a:pt x="201" y="22"/>
                    </a:cubicBezTo>
                    <a:cubicBezTo>
                      <a:pt x="190" y="14"/>
                      <a:pt x="174" y="5"/>
                      <a:pt x="15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920"/>
              <p:cNvSpPr>
                <a:spLocks noEditPoints="1"/>
              </p:cNvSpPr>
              <p:nvPr/>
            </p:nvSpPr>
            <p:spPr bwMode="auto">
              <a:xfrm>
                <a:off x="3571" y="3133"/>
                <a:ext cx="110" cy="115"/>
              </a:xfrm>
              <a:custGeom>
                <a:avLst/>
                <a:gdLst>
                  <a:gd name="T0" fmla="*/ 115 w 222"/>
                  <a:gd name="T1" fmla="*/ 217 h 233"/>
                  <a:gd name="T2" fmla="*/ 81 w 222"/>
                  <a:gd name="T3" fmla="*/ 208 h 233"/>
                  <a:gd name="T4" fmla="*/ 80 w 222"/>
                  <a:gd name="T5" fmla="*/ 207 h 233"/>
                  <a:gd name="T6" fmla="*/ 25 w 222"/>
                  <a:gd name="T7" fmla="*/ 134 h 233"/>
                  <a:gd name="T8" fmla="*/ 114 w 222"/>
                  <a:gd name="T9" fmla="*/ 32 h 233"/>
                  <a:gd name="T10" fmla="*/ 175 w 222"/>
                  <a:gd name="T11" fmla="*/ 61 h 233"/>
                  <a:gd name="T12" fmla="*/ 158 w 222"/>
                  <a:gd name="T13" fmla="*/ 204 h 233"/>
                  <a:gd name="T14" fmla="*/ 120 w 222"/>
                  <a:gd name="T15" fmla="*/ 216 h 233"/>
                  <a:gd name="T16" fmla="*/ 115 w 222"/>
                  <a:gd name="T17" fmla="*/ 217 h 233"/>
                  <a:gd name="T18" fmla="*/ 114 w 222"/>
                  <a:gd name="T19" fmla="*/ 0 h 233"/>
                  <a:gd name="T20" fmla="*/ 84 w 222"/>
                  <a:gd name="T21" fmla="*/ 5 h 233"/>
                  <a:gd name="T22" fmla="*/ 77 w 222"/>
                  <a:gd name="T23" fmla="*/ 7 h 233"/>
                  <a:gd name="T24" fmla="*/ 71 w 222"/>
                  <a:gd name="T25" fmla="*/ 9 h 233"/>
                  <a:gd name="T26" fmla="*/ 59 w 222"/>
                  <a:gd name="T27" fmla="*/ 16 h 233"/>
                  <a:gd name="T28" fmla="*/ 50 w 222"/>
                  <a:gd name="T29" fmla="*/ 23 h 233"/>
                  <a:gd name="T30" fmla="*/ 17 w 222"/>
                  <a:gd name="T31" fmla="*/ 64 h 233"/>
                  <a:gd name="T32" fmla="*/ 9 w 222"/>
                  <a:gd name="T33" fmla="*/ 153 h 233"/>
                  <a:gd name="T34" fmla="*/ 11 w 222"/>
                  <a:gd name="T35" fmla="*/ 158 h 233"/>
                  <a:gd name="T36" fmla="*/ 15 w 222"/>
                  <a:gd name="T37" fmla="*/ 168 h 233"/>
                  <a:gd name="T38" fmla="*/ 17 w 222"/>
                  <a:gd name="T39" fmla="*/ 171 h 233"/>
                  <a:gd name="T40" fmla="*/ 21 w 222"/>
                  <a:gd name="T41" fmla="*/ 177 h 233"/>
                  <a:gd name="T42" fmla="*/ 36 w 222"/>
                  <a:gd name="T43" fmla="*/ 195 h 233"/>
                  <a:gd name="T44" fmla="*/ 112 w 222"/>
                  <a:gd name="T45" fmla="*/ 233 h 233"/>
                  <a:gd name="T46" fmla="*/ 117 w 222"/>
                  <a:gd name="T47" fmla="*/ 233 h 233"/>
                  <a:gd name="T48" fmla="*/ 117 w 222"/>
                  <a:gd name="T49" fmla="*/ 233 h 233"/>
                  <a:gd name="T50" fmla="*/ 133 w 222"/>
                  <a:gd name="T51" fmla="*/ 231 h 233"/>
                  <a:gd name="T52" fmla="*/ 158 w 222"/>
                  <a:gd name="T53" fmla="*/ 224 h 233"/>
                  <a:gd name="T54" fmla="*/ 211 w 222"/>
                  <a:gd name="T55" fmla="*/ 166 h 233"/>
                  <a:gd name="T56" fmla="*/ 221 w 222"/>
                  <a:gd name="T57" fmla="*/ 123 h 233"/>
                  <a:gd name="T58" fmla="*/ 222 w 222"/>
                  <a:gd name="T59" fmla="*/ 100 h 233"/>
                  <a:gd name="T60" fmla="*/ 191 w 222"/>
                  <a:gd name="T61" fmla="*/ 32 h 233"/>
                  <a:gd name="T62" fmla="*/ 114 w 222"/>
                  <a:gd name="T63" fmla="*/ 0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2" h="233">
                    <a:moveTo>
                      <a:pt x="115" y="217"/>
                    </a:moveTo>
                    <a:cubicBezTo>
                      <a:pt x="103" y="217"/>
                      <a:pt x="92" y="212"/>
                      <a:pt x="81" y="208"/>
                    </a:cubicBezTo>
                    <a:cubicBezTo>
                      <a:pt x="80" y="207"/>
                      <a:pt x="80" y="207"/>
                      <a:pt x="80" y="207"/>
                    </a:cubicBezTo>
                    <a:cubicBezTo>
                      <a:pt x="72" y="204"/>
                      <a:pt x="28" y="181"/>
                      <a:pt x="25" y="134"/>
                    </a:cubicBezTo>
                    <a:cubicBezTo>
                      <a:pt x="24" y="107"/>
                      <a:pt x="58" y="32"/>
                      <a:pt x="114" y="32"/>
                    </a:cubicBezTo>
                    <a:cubicBezTo>
                      <a:pt x="132" y="32"/>
                      <a:pt x="153" y="40"/>
                      <a:pt x="175" y="61"/>
                    </a:cubicBezTo>
                    <a:cubicBezTo>
                      <a:pt x="220" y="101"/>
                      <a:pt x="192" y="184"/>
                      <a:pt x="158" y="204"/>
                    </a:cubicBezTo>
                    <a:cubicBezTo>
                      <a:pt x="147" y="210"/>
                      <a:pt x="132" y="215"/>
                      <a:pt x="120" y="216"/>
                    </a:cubicBezTo>
                    <a:cubicBezTo>
                      <a:pt x="119" y="217"/>
                      <a:pt x="117" y="217"/>
                      <a:pt x="115" y="217"/>
                    </a:cubicBezTo>
                    <a:moveTo>
                      <a:pt x="114" y="0"/>
                    </a:moveTo>
                    <a:cubicBezTo>
                      <a:pt x="104" y="0"/>
                      <a:pt x="94" y="1"/>
                      <a:pt x="84" y="5"/>
                    </a:cubicBezTo>
                    <a:cubicBezTo>
                      <a:pt x="81" y="5"/>
                      <a:pt x="79" y="6"/>
                      <a:pt x="77" y="7"/>
                    </a:cubicBezTo>
                    <a:cubicBezTo>
                      <a:pt x="75" y="8"/>
                      <a:pt x="73" y="8"/>
                      <a:pt x="71" y="9"/>
                    </a:cubicBezTo>
                    <a:cubicBezTo>
                      <a:pt x="67" y="11"/>
                      <a:pt x="63" y="14"/>
                      <a:pt x="59" y="16"/>
                    </a:cubicBezTo>
                    <a:cubicBezTo>
                      <a:pt x="55" y="18"/>
                      <a:pt x="52" y="20"/>
                      <a:pt x="50" y="23"/>
                    </a:cubicBezTo>
                    <a:cubicBezTo>
                      <a:pt x="36" y="34"/>
                      <a:pt x="25" y="48"/>
                      <a:pt x="17" y="64"/>
                    </a:cubicBezTo>
                    <a:cubicBezTo>
                      <a:pt x="0" y="102"/>
                      <a:pt x="3" y="141"/>
                      <a:pt x="9" y="153"/>
                    </a:cubicBezTo>
                    <a:cubicBezTo>
                      <a:pt x="9" y="155"/>
                      <a:pt x="10" y="156"/>
                      <a:pt x="11" y="158"/>
                    </a:cubicBezTo>
                    <a:cubicBezTo>
                      <a:pt x="12" y="161"/>
                      <a:pt x="14" y="165"/>
                      <a:pt x="15" y="168"/>
                    </a:cubicBezTo>
                    <a:cubicBezTo>
                      <a:pt x="16" y="169"/>
                      <a:pt x="17" y="170"/>
                      <a:pt x="17" y="171"/>
                    </a:cubicBezTo>
                    <a:cubicBezTo>
                      <a:pt x="18" y="173"/>
                      <a:pt x="20" y="175"/>
                      <a:pt x="21" y="177"/>
                    </a:cubicBezTo>
                    <a:cubicBezTo>
                      <a:pt x="25" y="183"/>
                      <a:pt x="30" y="188"/>
                      <a:pt x="36" y="195"/>
                    </a:cubicBezTo>
                    <a:cubicBezTo>
                      <a:pt x="52" y="212"/>
                      <a:pt x="73" y="229"/>
                      <a:pt x="112" y="233"/>
                    </a:cubicBezTo>
                    <a:cubicBezTo>
                      <a:pt x="114" y="233"/>
                      <a:pt x="115" y="233"/>
                      <a:pt x="117" y="233"/>
                    </a:cubicBezTo>
                    <a:cubicBezTo>
                      <a:pt x="117" y="233"/>
                      <a:pt x="117" y="233"/>
                      <a:pt x="117" y="233"/>
                    </a:cubicBezTo>
                    <a:cubicBezTo>
                      <a:pt x="123" y="233"/>
                      <a:pt x="128" y="232"/>
                      <a:pt x="133" y="231"/>
                    </a:cubicBezTo>
                    <a:cubicBezTo>
                      <a:pt x="142" y="230"/>
                      <a:pt x="150" y="227"/>
                      <a:pt x="158" y="224"/>
                    </a:cubicBezTo>
                    <a:cubicBezTo>
                      <a:pt x="182" y="216"/>
                      <a:pt x="201" y="192"/>
                      <a:pt x="211" y="166"/>
                    </a:cubicBezTo>
                    <a:cubicBezTo>
                      <a:pt x="215" y="156"/>
                      <a:pt x="219" y="141"/>
                      <a:pt x="221" y="123"/>
                    </a:cubicBezTo>
                    <a:cubicBezTo>
                      <a:pt x="222" y="116"/>
                      <a:pt x="222" y="108"/>
                      <a:pt x="222" y="100"/>
                    </a:cubicBezTo>
                    <a:cubicBezTo>
                      <a:pt x="220" y="77"/>
                      <a:pt x="212" y="53"/>
                      <a:pt x="191" y="32"/>
                    </a:cubicBezTo>
                    <a:cubicBezTo>
                      <a:pt x="178" y="18"/>
                      <a:pt x="148" y="0"/>
                      <a:pt x="11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921"/>
              <p:cNvSpPr>
                <a:spLocks noEditPoints="1"/>
              </p:cNvSpPr>
              <p:nvPr/>
            </p:nvSpPr>
            <p:spPr bwMode="auto">
              <a:xfrm>
                <a:off x="3741" y="2966"/>
                <a:ext cx="117" cy="125"/>
              </a:xfrm>
              <a:custGeom>
                <a:avLst/>
                <a:gdLst>
                  <a:gd name="T0" fmla="*/ 33 w 238"/>
                  <a:gd name="T1" fmla="*/ 234 h 252"/>
                  <a:gd name="T2" fmla="*/ 50 w 238"/>
                  <a:gd name="T3" fmla="*/ 241 h 252"/>
                  <a:gd name="T4" fmla="*/ 28 w 238"/>
                  <a:gd name="T5" fmla="*/ 214 h 252"/>
                  <a:gd name="T6" fmla="*/ 29 w 238"/>
                  <a:gd name="T7" fmla="*/ 228 h 252"/>
                  <a:gd name="T8" fmla="*/ 31 w 238"/>
                  <a:gd name="T9" fmla="*/ 216 h 252"/>
                  <a:gd name="T10" fmla="*/ 222 w 238"/>
                  <a:gd name="T11" fmla="*/ 132 h 252"/>
                  <a:gd name="T12" fmla="*/ 222 w 238"/>
                  <a:gd name="T13" fmla="*/ 132 h 252"/>
                  <a:gd name="T14" fmla="*/ 238 w 238"/>
                  <a:gd name="T15" fmla="*/ 126 h 252"/>
                  <a:gd name="T16" fmla="*/ 229 w 238"/>
                  <a:gd name="T17" fmla="*/ 132 h 252"/>
                  <a:gd name="T18" fmla="*/ 238 w 238"/>
                  <a:gd name="T19" fmla="*/ 140 h 252"/>
                  <a:gd name="T20" fmla="*/ 33 w 238"/>
                  <a:gd name="T21" fmla="*/ 204 h 252"/>
                  <a:gd name="T22" fmla="*/ 39 w 238"/>
                  <a:gd name="T23" fmla="*/ 185 h 252"/>
                  <a:gd name="T24" fmla="*/ 228 w 238"/>
                  <a:gd name="T25" fmla="*/ 166 h 252"/>
                  <a:gd name="T26" fmla="*/ 225 w 238"/>
                  <a:gd name="T27" fmla="*/ 145 h 252"/>
                  <a:gd name="T28" fmla="*/ 30 w 238"/>
                  <a:gd name="T29" fmla="*/ 163 h 252"/>
                  <a:gd name="T30" fmla="*/ 43 w 238"/>
                  <a:gd name="T31" fmla="*/ 126 h 252"/>
                  <a:gd name="T32" fmla="*/ 48 w 238"/>
                  <a:gd name="T33" fmla="*/ 152 h 252"/>
                  <a:gd name="T34" fmla="*/ 30 w 238"/>
                  <a:gd name="T35" fmla="*/ 163 h 252"/>
                  <a:gd name="T36" fmla="*/ 46 w 238"/>
                  <a:gd name="T37" fmla="*/ 119 h 252"/>
                  <a:gd name="T38" fmla="*/ 64 w 238"/>
                  <a:gd name="T39" fmla="*/ 90 h 252"/>
                  <a:gd name="T40" fmla="*/ 48 w 238"/>
                  <a:gd name="T41" fmla="*/ 119 h 252"/>
                  <a:gd name="T42" fmla="*/ 193 w 238"/>
                  <a:gd name="T43" fmla="*/ 99 h 252"/>
                  <a:gd name="T44" fmla="*/ 208 w 238"/>
                  <a:gd name="T45" fmla="*/ 103 h 252"/>
                  <a:gd name="T46" fmla="*/ 89 w 238"/>
                  <a:gd name="T47" fmla="*/ 90 h 252"/>
                  <a:gd name="T48" fmla="*/ 73 w 238"/>
                  <a:gd name="T49" fmla="*/ 81 h 252"/>
                  <a:gd name="T50" fmla="*/ 102 w 238"/>
                  <a:gd name="T51" fmla="*/ 63 h 252"/>
                  <a:gd name="T52" fmla="*/ 166 w 238"/>
                  <a:gd name="T53" fmla="*/ 79 h 252"/>
                  <a:gd name="T54" fmla="*/ 149 w 238"/>
                  <a:gd name="T55" fmla="*/ 56 h 252"/>
                  <a:gd name="T56" fmla="*/ 166 w 238"/>
                  <a:gd name="T57" fmla="*/ 79 h 252"/>
                  <a:gd name="T58" fmla="*/ 123 w 238"/>
                  <a:gd name="T59" fmla="*/ 72 h 252"/>
                  <a:gd name="T60" fmla="*/ 137 w 238"/>
                  <a:gd name="T61" fmla="*/ 55 h 252"/>
                  <a:gd name="T62" fmla="*/ 125 w 238"/>
                  <a:gd name="T63" fmla="*/ 72 h 252"/>
                  <a:gd name="T64" fmla="*/ 112 w 238"/>
                  <a:gd name="T65" fmla="*/ 0 h 252"/>
                  <a:gd name="T66" fmla="*/ 15 w 238"/>
                  <a:gd name="T67" fmla="*/ 69 h 252"/>
                  <a:gd name="T68" fmla="*/ 18 w 238"/>
                  <a:gd name="T69" fmla="*/ 208 h 252"/>
                  <a:gd name="T70" fmla="*/ 33 w 238"/>
                  <a:gd name="T71" fmla="*/ 206 h 252"/>
                  <a:gd name="T72" fmla="*/ 37 w 238"/>
                  <a:gd name="T73" fmla="*/ 214 h 252"/>
                  <a:gd name="T74" fmla="*/ 55 w 238"/>
                  <a:gd name="T75" fmla="*/ 220 h 252"/>
                  <a:gd name="T76" fmla="*/ 41 w 238"/>
                  <a:gd name="T77" fmla="*/ 206 h 252"/>
                  <a:gd name="T78" fmla="*/ 42 w 238"/>
                  <a:gd name="T79" fmla="*/ 173 h 252"/>
                  <a:gd name="T80" fmla="*/ 51 w 238"/>
                  <a:gd name="T81" fmla="*/ 162 h 252"/>
                  <a:gd name="T82" fmla="*/ 52 w 238"/>
                  <a:gd name="T83" fmla="*/ 126 h 252"/>
                  <a:gd name="T84" fmla="*/ 71 w 238"/>
                  <a:gd name="T85" fmla="*/ 88 h 252"/>
                  <a:gd name="T86" fmla="*/ 87 w 238"/>
                  <a:gd name="T87" fmla="*/ 98 h 252"/>
                  <a:gd name="T88" fmla="*/ 109 w 238"/>
                  <a:gd name="T89" fmla="*/ 71 h 252"/>
                  <a:gd name="T90" fmla="*/ 144 w 238"/>
                  <a:gd name="T91" fmla="*/ 66 h 252"/>
                  <a:gd name="T92" fmla="*/ 165 w 238"/>
                  <a:gd name="T93" fmla="*/ 87 h 252"/>
                  <a:gd name="T94" fmla="*/ 186 w 238"/>
                  <a:gd name="T95" fmla="*/ 103 h 252"/>
                  <a:gd name="T96" fmla="*/ 202 w 238"/>
                  <a:gd name="T97" fmla="*/ 124 h 252"/>
                  <a:gd name="T98" fmla="*/ 213 w 238"/>
                  <a:gd name="T99" fmla="*/ 157 h 252"/>
                  <a:gd name="T100" fmla="*/ 231 w 238"/>
                  <a:gd name="T101" fmla="*/ 174 h 252"/>
                  <a:gd name="T102" fmla="*/ 234 w 238"/>
                  <a:gd name="T103" fmla="*/ 169 h 252"/>
                  <a:gd name="T104" fmla="*/ 223 w 238"/>
                  <a:gd name="T105" fmla="*/ 136 h 252"/>
                  <a:gd name="T106" fmla="*/ 212 w 238"/>
                  <a:gd name="T107" fmla="*/ 110 h 252"/>
                  <a:gd name="T108" fmla="*/ 220 w 238"/>
                  <a:gd name="T109" fmla="*/ 127 h 252"/>
                  <a:gd name="T110" fmla="*/ 206 w 238"/>
                  <a:gd name="T111" fmla="*/ 41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8" h="252">
                    <a:moveTo>
                      <a:pt x="39" y="220"/>
                    </a:moveTo>
                    <a:cubicBezTo>
                      <a:pt x="39" y="225"/>
                      <a:pt x="37" y="230"/>
                      <a:pt x="33" y="234"/>
                    </a:cubicBezTo>
                    <a:cubicBezTo>
                      <a:pt x="39" y="243"/>
                      <a:pt x="45" y="249"/>
                      <a:pt x="49" y="252"/>
                    </a:cubicBezTo>
                    <a:cubicBezTo>
                      <a:pt x="49" y="248"/>
                      <a:pt x="50" y="245"/>
                      <a:pt x="50" y="241"/>
                    </a:cubicBezTo>
                    <a:cubicBezTo>
                      <a:pt x="46" y="235"/>
                      <a:pt x="42" y="228"/>
                      <a:pt x="39" y="220"/>
                    </a:cubicBezTo>
                    <a:moveTo>
                      <a:pt x="28" y="214"/>
                    </a:moveTo>
                    <a:cubicBezTo>
                      <a:pt x="26" y="215"/>
                      <a:pt x="24" y="216"/>
                      <a:pt x="22" y="217"/>
                    </a:cubicBezTo>
                    <a:cubicBezTo>
                      <a:pt x="25" y="221"/>
                      <a:pt x="27" y="224"/>
                      <a:pt x="29" y="228"/>
                    </a:cubicBezTo>
                    <a:cubicBezTo>
                      <a:pt x="29" y="227"/>
                      <a:pt x="30" y="226"/>
                      <a:pt x="31" y="225"/>
                    </a:cubicBezTo>
                    <a:cubicBezTo>
                      <a:pt x="33" y="223"/>
                      <a:pt x="33" y="220"/>
                      <a:pt x="31" y="216"/>
                    </a:cubicBezTo>
                    <a:cubicBezTo>
                      <a:pt x="30" y="216"/>
                      <a:pt x="29" y="215"/>
                      <a:pt x="28" y="214"/>
                    </a:cubicBezTo>
                    <a:moveTo>
                      <a:pt x="222" y="132"/>
                    </a:moveTo>
                    <a:cubicBezTo>
                      <a:pt x="222" y="132"/>
                      <a:pt x="222" y="133"/>
                      <a:pt x="222" y="133"/>
                    </a:cubicBezTo>
                    <a:cubicBezTo>
                      <a:pt x="222" y="133"/>
                      <a:pt x="222" y="132"/>
                      <a:pt x="222" y="132"/>
                    </a:cubicBezTo>
                    <a:cubicBezTo>
                      <a:pt x="222" y="132"/>
                      <a:pt x="222" y="132"/>
                      <a:pt x="222" y="132"/>
                    </a:cubicBezTo>
                    <a:moveTo>
                      <a:pt x="238" y="126"/>
                    </a:moveTo>
                    <a:cubicBezTo>
                      <a:pt x="235" y="127"/>
                      <a:pt x="232" y="128"/>
                      <a:pt x="229" y="129"/>
                    </a:cubicBezTo>
                    <a:cubicBezTo>
                      <a:pt x="229" y="130"/>
                      <a:pt x="229" y="132"/>
                      <a:pt x="229" y="132"/>
                    </a:cubicBezTo>
                    <a:cubicBezTo>
                      <a:pt x="230" y="136"/>
                      <a:pt x="232" y="139"/>
                      <a:pt x="235" y="139"/>
                    </a:cubicBezTo>
                    <a:cubicBezTo>
                      <a:pt x="236" y="139"/>
                      <a:pt x="237" y="139"/>
                      <a:pt x="238" y="140"/>
                    </a:cubicBezTo>
                    <a:cubicBezTo>
                      <a:pt x="238" y="135"/>
                      <a:pt x="238" y="131"/>
                      <a:pt x="238" y="126"/>
                    </a:cubicBezTo>
                    <a:moveTo>
                      <a:pt x="33" y="204"/>
                    </a:moveTo>
                    <a:cubicBezTo>
                      <a:pt x="31" y="195"/>
                      <a:pt x="30" y="184"/>
                      <a:pt x="30" y="174"/>
                    </a:cubicBezTo>
                    <a:cubicBezTo>
                      <a:pt x="34" y="176"/>
                      <a:pt x="37" y="178"/>
                      <a:pt x="39" y="185"/>
                    </a:cubicBezTo>
                    <a:cubicBezTo>
                      <a:pt x="41" y="194"/>
                      <a:pt x="38" y="199"/>
                      <a:pt x="33" y="204"/>
                    </a:cubicBezTo>
                    <a:moveTo>
                      <a:pt x="228" y="166"/>
                    </a:moveTo>
                    <a:cubicBezTo>
                      <a:pt x="224" y="164"/>
                      <a:pt x="221" y="158"/>
                      <a:pt x="220" y="155"/>
                    </a:cubicBezTo>
                    <a:cubicBezTo>
                      <a:pt x="218" y="149"/>
                      <a:pt x="221" y="146"/>
                      <a:pt x="225" y="145"/>
                    </a:cubicBezTo>
                    <a:cubicBezTo>
                      <a:pt x="227" y="152"/>
                      <a:pt x="228" y="159"/>
                      <a:pt x="228" y="166"/>
                    </a:cubicBezTo>
                    <a:moveTo>
                      <a:pt x="30" y="163"/>
                    </a:moveTo>
                    <a:cubicBezTo>
                      <a:pt x="31" y="150"/>
                      <a:pt x="34" y="137"/>
                      <a:pt x="40" y="124"/>
                    </a:cubicBezTo>
                    <a:cubicBezTo>
                      <a:pt x="41" y="125"/>
                      <a:pt x="42" y="125"/>
                      <a:pt x="43" y="126"/>
                    </a:cubicBezTo>
                    <a:cubicBezTo>
                      <a:pt x="48" y="131"/>
                      <a:pt x="52" y="142"/>
                      <a:pt x="49" y="147"/>
                    </a:cubicBezTo>
                    <a:cubicBezTo>
                      <a:pt x="49" y="149"/>
                      <a:pt x="49" y="150"/>
                      <a:pt x="48" y="152"/>
                    </a:cubicBezTo>
                    <a:cubicBezTo>
                      <a:pt x="45" y="158"/>
                      <a:pt x="41" y="161"/>
                      <a:pt x="36" y="161"/>
                    </a:cubicBezTo>
                    <a:cubicBezTo>
                      <a:pt x="34" y="162"/>
                      <a:pt x="32" y="163"/>
                      <a:pt x="30" y="163"/>
                    </a:cubicBezTo>
                    <a:moveTo>
                      <a:pt x="48" y="119"/>
                    </a:moveTo>
                    <a:cubicBezTo>
                      <a:pt x="47" y="119"/>
                      <a:pt x="47" y="119"/>
                      <a:pt x="46" y="119"/>
                    </a:cubicBezTo>
                    <a:cubicBezTo>
                      <a:pt x="45" y="118"/>
                      <a:pt x="45" y="117"/>
                      <a:pt x="44" y="117"/>
                    </a:cubicBezTo>
                    <a:cubicBezTo>
                      <a:pt x="49" y="107"/>
                      <a:pt x="56" y="98"/>
                      <a:pt x="64" y="90"/>
                    </a:cubicBezTo>
                    <a:cubicBezTo>
                      <a:pt x="66" y="100"/>
                      <a:pt x="66" y="114"/>
                      <a:pt x="58" y="117"/>
                    </a:cubicBezTo>
                    <a:cubicBezTo>
                      <a:pt x="56" y="117"/>
                      <a:pt x="51" y="119"/>
                      <a:pt x="48" y="119"/>
                    </a:cubicBezTo>
                    <a:moveTo>
                      <a:pt x="202" y="104"/>
                    </a:moveTo>
                    <a:cubicBezTo>
                      <a:pt x="199" y="104"/>
                      <a:pt x="196" y="103"/>
                      <a:pt x="193" y="99"/>
                    </a:cubicBezTo>
                    <a:cubicBezTo>
                      <a:pt x="186" y="91"/>
                      <a:pt x="184" y="85"/>
                      <a:pt x="187" y="76"/>
                    </a:cubicBezTo>
                    <a:cubicBezTo>
                      <a:pt x="195" y="83"/>
                      <a:pt x="203" y="93"/>
                      <a:pt x="208" y="103"/>
                    </a:cubicBezTo>
                    <a:cubicBezTo>
                      <a:pt x="206" y="103"/>
                      <a:pt x="204" y="104"/>
                      <a:pt x="202" y="104"/>
                    </a:cubicBezTo>
                    <a:moveTo>
                      <a:pt x="89" y="90"/>
                    </a:moveTo>
                    <a:cubicBezTo>
                      <a:pt x="86" y="90"/>
                      <a:pt x="83" y="89"/>
                      <a:pt x="79" y="86"/>
                    </a:cubicBezTo>
                    <a:cubicBezTo>
                      <a:pt x="77" y="85"/>
                      <a:pt x="75" y="83"/>
                      <a:pt x="73" y="81"/>
                    </a:cubicBezTo>
                    <a:cubicBezTo>
                      <a:pt x="80" y="76"/>
                      <a:pt x="88" y="70"/>
                      <a:pt x="96" y="66"/>
                    </a:cubicBezTo>
                    <a:cubicBezTo>
                      <a:pt x="98" y="65"/>
                      <a:pt x="100" y="64"/>
                      <a:pt x="102" y="63"/>
                    </a:cubicBezTo>
                    <a:cubicBezTo>
                      <a:pt x="102" y="75"/>
                      <a:pt x="99" y="90"/>
                      <a:pt x="89" y="90"/>
                    </a:cubicBezTo>
                    <a:moveTo>
                      <a:pt x="166" y="79"/>
                    </a:moveTo>
                    <a:cubicBezTo>
                      <a:pt x="164" y="79"/>
                      <a:pt x="161" y="78"/>
                      <a:pt x="160" y="77"/>
                    </a:cubicBezTo>
                    <a:cubicBezTo>
                      <a:pt x="157" y="76"/>
                      <a:pt x="147" y="62"/>
                      <a:pt x="149" y="56"/>
                    </a:cubicBezTo>
                    <a:cubicBezTo>
                      <a:pt x="161" y="58"/>
                      <a:pt x="172" y="63"/>
                      <a:pt x="181" y="71"/>
                    </a:cubicBezTo>
                    <a:cubicBezTo>
                      <a:pt x="178" y="76"/>
                      <a:pt x="171" y="79"/>
                      <a:pt x="166" y="79"/>
                    </a:cubicBezTo>
                    <a:moveTo>
                      <a:pt x="125" y="72"/>
                    </a:moveTo>
                    <a:cubicBezTo>
                      <a:pt x="125" y="72"/>
                      <a:pt x="124" y="72"/>
                      <a:pt x="123" y="72"/>
                    </a:cubicBezTo>
                    <a:cubicBezTo>
                      <a:pt x="117" y="71"/>
                      <a:pt x="113" y="66"/>
                      <a:pt x="110" y="59"/>
                    </a:cubicBezTo>
                    <a:cubicBezTo>
                      <a:pt x="120" y="56"/>
                      <a:pt x="128" y="55"/>
                      <a:pt x="137" y="55"/>
                    </a:cubicBezTo>
                    <a:cubicBezTo>
                      <a:pt x="138" y="55"/>
                      <a:pt x="140" y="55"/>
                      <a:pt x="142" y="55"/>
                    </a:cubicBezTo>
                    <a:cubicBezTo>
                      <a:pt x="138" y="63"/>
                      <a:pt x="133" y="72"/>
                      <a:pt x="125" y="72"/>
                    </a:cubicBezTo>
                    <a:moveTo>
                      <a:pt x="122" y="0"/>
                    </a:moveTo>
                    <a:cubicBezTo>
                      <a:pt x="119" y="0"/>
                      <a:pt x="116" y="0"/>
                      <a:pt x="112" y="0"/>
                    </a:cubicBezTo>
                    <a:cubicBezTo>
                      <a:pt x="107" y="0"/>
                      <a:pt x="101" y="1"/>
                      <a:pt x="95" y="3"/>
                    </a:cubicBezTo>
                    <a:cubicBezTo>
                      <a:pt x="54" y="12"/>
                      <a:pt x="26" y="43"/>
                      <a:pt x="15" y="69"/>
                    </a:cubicBezTo>
                    <a:cubicBezTo>
                      <a:pt x="3" y="99"/>
                      <a:pt x="0" y="127"/>
                      <a:pt x="3" y="151"/>
                    </a:cubicBezTo>
                    <a:cubicBezTo>
                      <a:pt x="5" y="173"/>
                      <a:pt x="11" y="192"/>
                      <a:pt x="18" y="208"/>
                    </a:cubicBezTo>
                    <a:cubicBezTo>
                      <a:pt x="24" y="207"/>
                      <a:pt x="29" y="206"/>
                      <a:pt x="32" y="206"/>
                    </a:cubicBezTo>
                    <a:cubicBezTo>
                      <a:pt x="32" y="206"/>
                      <a:pt x="33" y="206"/>
                      <a:pt x="33" y="206"/>
                    </a:cubicBezTo>
                    <a:cubicBezTo>
                      <a:pt x="36" y="206"/>
                      <a:pt x="36" y="209"/>
                      <a:pt x="35" y="211"/>
                    </a:cubicBezTo>
                    <a:cubicBezTo>
                      <a:pt x="36" y="212"/>
                      <a:pt x="37" y="213"/>
                      <a:pt x="37" y="214"/>
                    </a:cubicBezTo>
                    <a:cubicBezTo>
                      <a:pt x="42" y="214"/>
                      <a:pt x="47" y="216"/>
                      <a:pt x="51" y="218"/>
                    </a:cubicBezTo>
                    <a:cubicBezTo>
                      <a:pt x="52" y="219"/>
                      <a:pt x="54" y="219"/>
                      <a:pt x="55" y="220"/>
                    </a:cubicBezTo>
                    <a:cubicBezTo>
                      <a:pt x="55" y="218"/>
                      <a:pt x="56" y="215"/>
                      <a:pt x="57" y="213"/>
                    </a:cubicBezTo>
                    <a:cubicBezTo>
                      <a:pt x="53" y="209"/>
                      <a:pt x="47" y="207"/>
                      <a:pt x="41" y="206"/>
                    </a:cubicBezTo>
                    <a:cubicBezTo>
                      <a:pt x="45" y="201"/>
                      <a:pt x="48" y="195"/>
                      <a:pt x="46" y="188"/>
                    </a:cubicBezTo>
                    <a:cubicBezTo>
                      <a:pt x="45" y="183"/>
                      <a:pt x="45" y="176"/>
                      <a:pt x="42" y="173"/>
                    </a:cubicBezTo>
                    <a:cubicBezTo>
                      <a:pt x="40" y="171"/>
                      <a:pt x="39" y="170"/>
                      <a:pt x="37" y="169"/>
                    </a:cubicBezTo>
                    <a:cubicBezTo>
                      <a:pt x="42" y="167"/>
                      <a:pt x="47" y="166"/>
                      <a:pt x="51" y="162"/>
                    </a:cubicBezTo>
                    <a:cubicBezTo>
                      <a:pt x="54" y="159"/>
                      <a:pt x="58" y="148"/>
                      <a:pt x="58" y="144"/>
                    </a:cubicBezTo>
                    <a:cubicBezTo>
                      <a:pt x="57" y="139"/>
                      <a:pt x="55" y="132"/>
                      <a:pt x="52" y="126"/>
                    </a:cubicBezTo>
                    <a:cubicBezTo>
                      <a:pt x="56" y="126"/>
                      <a:pt x="60" y="124"/>
                      <a:pt x="64" y="122"/>
                    </a:cubicBezTo>
                    <a:cubicBezTo>
                      <a:pt x="73" y="116"/>
                      <a:pt x="73" y="100"/>
                      <a:pt x="71" y="88"/>
                    </a:cubicBezTo>
                    <a:cubicBezTo>
                      <a:pt x="74" y="90"/>
                      <a:pt x="78" y="95"/>
                      <a:pt x="82" y="97"/>
                    </a:cubicBezTo>
                    <a:cubicBezTo>
                      <a:pt x="83" y="98"/>
                      <a:pt x="85" y="98"/>
                      <a:pt x="87" y="98"/>
                    </a:cubicBezTo>
                    <a:cubicBezTo>
                      <a:pt x="92" y="98"/>
                      <a:pt x="96" y="96"/>
                      <a:pt x="100" y="94"/>
                    </a:cubicBezTo>
                    <a:cubicBezTo>
                      <a:pt x="106" y="91"/>
                      <a:pt x="109" y="81"/>
                      <a:pt x="109" y="71"/>
                    </a:cubicBezTo>
                    <a:cubicBezTo>
                      <a:pt x="113" y="76"/>
                      <a:pt x="119" y="80"/>
                      <a:pt x="125" y="80"/>
                    </a:cubicBezTo>
                    <a:cubicBezTo>
                      <a:pt x="133" y="80"/>
                      <a:pt x="139" y="73"/>
                      <a:pt x="144" y="66"/>
                    </a:cubicBezTo>
                    <a:cubicBezTo>
                      <a:pt x="146" y="73"/>
                      <a:pt x="151" y="80"/>
                      <a:pt x="154" y="83"/>
                    </a:cubicBezTo>
                    <a:cubicBezTo>
                      <a:pt x="157" y="86"/>
                      <a:pt x="161" y="87"/>
                      <a:pt x="165" y="87"/>
                    </a:cubicBezTo>
                    <a:cubicBezTo>
                      <a:pt x="169" y="87"/>
                      <a:pt x="175" y="85"/>
                      <a:pt x="179" y="82"/>
                    </a:cubicBezTo>
                    <a:cubicBezTo>
                      <a:pt x="179" y="89"/>
                      <a:pt x="181" y="96"/>
                      <a:pt x="186" y="103"/>
                    </a:cubicBezTo>
                    <a:cubicBezTo>
                      <a:pt x="191" y="109"/>
                      <a:pt x="196" y="111"/>
                      <a:pt x="202" y="111"/>
                    </a:cubicBezTo>
                    <a:cubicBezTo>
                      <a:pt x="201" y="115"/>
                      <a:pt x="201" y="119"/>
                      <a:pt x="202" y="124"/>
                    </a:cubicBezTo>
                    <a:cubicBezTo>
                      <a:pt x="205" y="133"/>
                      <a:pt x="209" y="138"/>
                      <a:pt x="215" y="141"/>
                    </a:cubicBezTo>
                    <a:cubicBezTo>
                      <a:pt x="211" y="144"/>
                      <a:pt x="211" y="148"/>
                      <a:pt x="213" y="157"/>
                    </a:cubicBezTo>
                    <a:cubicBezTo>
                      <a:pt x="214" y="158"/>
                      <a:pt x="214" y="158"/>
                      <a:pt x="214" y="159"/>
                    </a:cubicBezTo>
                    <a:cubicBezTo>
                      <a:pt x="220" y="163"/>
                      <a:pt x="226" y="168"/>
                      <a:pt x="231" y="174"/>
                    </a:cubicBezTo>
                    <a:cubicBezTo>
                      <a:pt x="232" y="173"/>
                      <a:pt x="232" y="173"/>
                      <a:pt x="232" y="172"/>
                    </a:cubicBezTo>
                    <a:cubicBezTo>
                      <a:pt x="233" y="172"/>
                      <a:pt x="234" y="171"/>
                      <a:pt x="234" y="169"/>
                    </a:cubicBezTo>
                    <a:cubicBezTo>
                      <a:pt x="235" y="166"/>
                      <a:pt x="237" y="158"/>
                      <a:pt x="238" y="147"/>
                    </a:cubicBezTo>
                    <a:cubicBezTo>
                      <a:pt x="231" y="147"/>
                      <a:pt x="224" y="142"/>
                      <a:pt x="223" y="136"/>
                    </a:cubicBezTo>
                    <a:cubicBezTo>
                      <a:pt x="218" y="135"/>
                      <a:pt x="213" y="133"/>
                      <a:pt x="211" y="127"/>
                    </a:cubicBezTo>
                    <a:cubicBezTo>
                      <a:pt x="208" y="121"/>
                      <a:pt x="206" y="113"/>
                      <a:pt x="212" y="110"/>
                    </a:cubicBezTo>
                    <a:cubicBezTo>
                      <a:pt x="215" y="115"/>
                      <a:pt x="218" y="121"/>
                      <a:pt x="220" y="127"/>
                    </a:cubicBezTo>
                    <a:cubicBezTo>
                      <a:pt x="220" y="127"/>
                      <a:pt x="220" y="127"/>
                      <a:pt x="220" y="127"/>
                    </a:cubicBezTo>
                    <a:cubicBezTo>
                      <a:pt x="223" y="124"/>
                      <a:pt x="228" y="120"/>
                      <a:pt x="237" y="115"/>
                    </a:cubicBezTo>
                    <a:cubicBezTo>
                      <a:pt x="234" y="94"/>
                      <a:pt x="226" y="69"/>
                      <a:pt x="206" y="41"/>
                    </a:cubicBezTo>
                    <a:cubicBezTo>
                      <a:pt x="190" y="17"/>
                      <a:pt x="159" y="0"/>
                      <a:pt x="12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Freeform 922"/>
              <p:cNvSpPr>
                <a:spLocks noEditPoints="1"/>
              </p:cNvSpPr>
              <p:nvPr/>
            </p:nvSpPr>
            <p:spPr bwMode="auto">
              <a:xfrm>
                <a:off x="3849" y="3016"/>
                <a:ext cx="98" cy="122"/>
              </a:xfrm>
              <a:custGeom>
                <a:avLst/>
                <a:gdLst>
                  <a:gd name="T0" fmla="*/ 60 w 199"/>
                  <a:gd name="T1" fmla="*/ 231 h 246"/>
                  <a:gd name="T2" fmla="*/ 55 w 199"/>
                  <a:gd name="T3" fmla="*/ 238 h 246"/>
                  <a:gd name="T4" fmla="*/ 70 w 199"/>
                  <a:gd name="T5" fmla="*/ 244 h 246"/>
                  <a:gd name="T6" fmla="*/ 52 w 199"/>
                  <a:gd name="T7" fmla="*/ 226 h 246"/>
                  <a:gd name="T8" fmla="*/ 45 w 199"/>
                  <a:gd name="T9" fmla="*/ 218 h 246"/>
                  <a:gd name="T10" fmla="*/ 90 w 199"/>
                  <a:gd name="T11" fmla="*/ 220 h 246"/>
                  <a:gd name="T12" fmla="*/ 108 w 199"/>
                  <a:gd name="T13" fmla="*/ 202 h 246"/>
                  <a:gd name="T14" fmla="*/ 90 w 199"/>
                  <a:gd name="T15" fmla="*/ 220 h 246"/>
                  <a:gd name="T16" fmla="*/ 122 w 199"/>
                  <a:gd name="T17" fmla="*/ 178 h 246"/>
                  <a:gd name="T18" fmla="*/ 142 w 199"/>
                  <a:gd name="T19" fmla="*/ 173 h 246"/>
                  <a:gd name="T20" fmla="*/ 145 w 199"/>
                  <a:gd name="T21" fmla="*/ 166 h 246"/>
                  <a:gd name="T22" fmla="*/ 148 w 199"/>
                  <a:gd name="T23" fmla="*/ 134 h 246"/>
                  <a:gd name="T24" fmla="*/ 148 w 199"/>
                  <a:gd name="T25" fmla="*/ 125 h 246"/>
                  <a:gd name="T26" fmla="*/ 139 w 199"/>
                  <a:gd name="T27" fmla="*/ 91 h 246"/>
                  <a:gd name="T28" fmla="*/ 148 w 199"/>
                  <a:gd name="T29" fmla="*/ 125 h 246"/>
                  <a:gd name="T30" fmla="*/ 114 w 199"/>
                  <a:gd name="T31" fmla="*/ 67 h 246"/>
                  <a:gd name="T32" fmla="*/ 117 w 199"/>
                  <a:gd name="T33" fmla="*/ 53 h 246"/>
                  <a:gd name="T34" fmla="*/ 98 w 199"/>
                  <a:gd name="T35" fmla="*/ 53 h 246"/>
                  <a:gd name="T36" fmla="*/ 87 w 199"/>
                  <a:gd name="T37" fmla="*/ 48 h 246"/>
                  <a:gd name="T38" fmla="*/ 82 w 199"/>
                  <a:gd name="T39" fmla="*/ 27 h 246"/>
                  <a:gd name="T40" fmla="*/ 110 w 199"/>
                  <a:gd name="T41" fmla="*/ 50 h 246"/>
                  <a:gd name="T42" fmla="*/ 19 w 199"/>
                  <a:gd name="T43" fmla="*/ 25 h 246"/>
                  <a:gd name="T44" fmla="*/ 32 w 199"/>
                  <a:gd name="T45" fmla="*/ 34 h 246"/>
                  <a:gd name="T46" fmla="*/ 19 w 199"/>
                  <a:gd name="T47" fmla="*/ 39 h 246"/>
                  <a:gd name="T48" fmla="*/ 10 w 199"/>
                  <a:gd name="T49" fmla="*/ 31 h 246"/>
                  <a:gd name="T50" fmla="*/ 19 w 199"/>
                  <a:gd name="T51" fmla="*/ 25 h 246"/>
                  <a:gd name="T52" fmla="*/ 62 w 199"/>
                  <a:gd name="T53" fmla="*/ 30 h 246"/>
                  <a:gd name="T54" fmla="*/ 73 w 199"/>
                  <a:gd name="T55" fmla="*/ 24 h 246"/>
                  <a:gd name="T56" fmla="*/ 75 w 199"/>
                  <a:gd name="T57" fmla="*/ 0 h 246"/>
                  <a:gd name="T58" fmla="*/ 1 w 199"/>
                  <a:gd name="T59" fmla="*/ 26 h 246"/>
                  <a:gd name="T60" fmla="*/ 3 w 199"/>
                  <a:gd name="T61" fmla="*/ 31 h 246"/>
                  <a:gd name="T62" fmla="*/ 3 w 199"/>
                  <a:gd name="T63" fmla="*/ 32 h 246"/>
                  <a:gd name="T64" fmla="*/ 19 w 199"/>
                  <a:gd name="T65" fmla="*/ 46 h 246"/>
                  <a:gd name="T66" fmla="*/ 27 w 199"/>
                  <a:gd name="T67" fmla="*/ 46 h 246"/>
                  <a:gd name="T68" fmla="*/ 58 w 199"/>
                  <a:gd name="T69" fmla="*/ 36 h 246"/>
                  <a:gd name="T70" fmla="*/ 72 w 199"/>
                  <a:gd name="T71" fmla="*/ 36 h 246"/>
                  <a:gd name="T72" fmla="*/ 78 w 199"/>
                  <a:gd name="T73" fmla="*/ 48 h 246"/>
                  <a:gd name="T74" fmla="*/ 96 w 199"/>
                  <a:gd name="T75" fmla="*/ 60 h 246"/>
                  <a:gd name="T76" fmla="*/ 108 w 199"/>
                  <a:gd name="T77" fmla="*/ 71 h 246"/>
                  <a:gd name="T78" fmla="*/ 125 w 199"/>
                  <a:gd name="T79" fmla="*/ 95 h 246"/>
                  <a:gd name="T80" fmla="*/ 140 w 199"/>
                  <a:gd name="T81" fmla="*/ 129 h 246"/>
                  <a:gd name="T82" fmla="*/ 135 w 199"/>
                  <a:gd name="T83" fmla="*/ 165 h 246"/>
                  <a:gd name="T84" fmla="*/ 114 w 199"/>
                  <a:gd name="T85" fmla="*/ 196 h 246"/>
                  <a:gd name="T86" fmla="*/ 95 w 199"/>
                  <a:gd name="T87" fmla="*/ 198 h 246"/>
                  <a:gd name="T88" fmla="*/ 76 w 199"/>
                  <a:gd name="T89" fmla="*/ 208 h 246"/>
                  <a:gd name="T90" fmla="*/ 57 w 199"/>
                  <a:gd name="T91" fmla="*/ 217 h 246"/>
                  <a:gd name="T92" fmla="*/ 45 w 199"/>
                  <a:gd name="T93" fmla="*/ 211 h 246"/>
                  <a:gd name="T94" fmla="*/ 28 w 199"/>
                  <a:gd name="T95" fmla="*/ 227 h 246"/>
                  <a:gd name="T96" fmla="*/ 48 w 199"/>
                  <a:gd name="T97" fmla="*/ 238 h 246"/>
                  <a:gd name="T98" fmla="*/ 60 w 199"/>
                  <a:gd name="T99" fmla="*/ 220 h 246"/>
                  <a:gd name="T100" fmla="*/ 62 w 199"/>
                  <a:gd name="T101" fmla="*/ 221 h 246"/>
                  <a:gd name="T102" fmla="*/ 74 w 199"/>
                  <a:gd name="T103" fmla="*/ 215 h 246"/>
                  <a:gd name="T104" fmla="*/ 67 w 199"/>
                  <a:gd name="T105" fmla="*/ 225 h 246"/>
                  <a:gd name="T106" fmla="*/ 88 w 199"/>
                  <a:gd name="T107" fmla="*/ 246 h 246"/>
                  <a:gd name="T108" fmla="*/ 145 w 199"/>
                  <a:gd name="T109" fmla="*/ 232 h 246"/>
                  <a:gd name="T110" fmla="*/ 199 w 199"/>
                  <a:gd name="T111" fmla="*/ 127 h 246"/>
                  <a:gd name="T112" fmla="*/ 75 w 199"/>
                  <a:gd name="T113" fmla="*/ 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9" h="246">
                    <a:moveTo>
                      <a:pt x="61" y="230"/>
                    </a:moveTo>
                    <a:cubicBezTo>
                      <a:pt x="61" y="230"/>
                      <a:pt x="60" y="231"/>
                      <a:pt x="60" y="231"/>
                    </a:cubicBezTo>
                    <a:cubicBezTo>
                      <a:pt x="59" y="231"/>
                      <a:pt x="59" y="231"/>
                      <a:pt x="59" y="230"/>
                    </a:cubicBezTo>
                    <a:cubicBezTo>
                      <a:pt x="56" y="232"/>
                      <a:pt x="54" y="235"/>
                      <a:pt x="55" y="238"/>
                    </a:cubicBezTo>
                    <a:cubicBezTo>
                      <a:pt x="55" y="239"/>
                      <a:pt x="55" y="240"/>
                      <a:pt x="55" y="240"/>
                    </a:cubicBezTo>
                    <a:cubicBezTo>
                      <a:pt x="59" y="242"/>
                      <a:pt x="64" y="243"/>
                      <a:pt x="70" y="244"/>
                    </a:cubicBezTo>
                    <a:cubicBezTo>
                      <a:pt x="67" y="239"/>
                      <a:pt x="65" y="234"/>
                      <a:pt x="61" y="230"/>
                    </a:cubicBezTo>
                    <a:moveTo>
                      <a:pt x="52" y="226"/>
                    </a:moveTo>
                    <a:cubicBezTo>
                      <a:pt x="46" y="226"/>
                      <a:pt x="39" y="225"/>
                      <a:pt x="34" y="223"/>
                    </a:cubicBezTo>
                    <a:cubicBezTo>
                      <a:pt x="36" y="220"/>
                      <a:pt x="42" y="218"/>
                      <a:pt x="45" y="218"/>
                    </a:cubicBezTo>
                    <a:cubicBezTo>
                      <a:pt x="50" y="218"/>
                      <a:pt x="51" y="221"/>
                      <a:pt x="52" y="226"/>
                    </a:cubicBezTo>
                    <a:moveTo>
                      <a:pt x="90" y="220"/>
                    </a:moveTo>
                    <a:cubicBezTo>
                      <a:pt x="90" y="214"/>
                      <a:pt x="91" y="209"/>
                      <a:pt x="97" y="206"/>
                    </a:cubicBezTo>
                    <a:cubicBezTo>
                      <a:pt x="101" y="203"/>
                      <a:pt x="105" y="202"/>
                      <a:pt x="108" y="202"/>
                    </a:cubicBezTo>
                    <a:cubicBezTo>
                      <a:pt x="111" y="202"/>
                      <a:pt x="114" y="203"/>
                      <a:pt x="117" y="206"/>
                    </a:cubicBezTo>
                    <a:cubicBezTo>
                      <a:pt x="109" y="212"/>
                      <a:pt x="100" y="217"/>
                      <a:pt x="90" y="220"/>
                    </a:cubicBezTo>
                    <a:moveTo>
                      <a:pt x="123" y="201"/>
                    </a:moveTo>
                    <a:cubicBezTo>
                      <a:pt x="119" y="195"/>
                      <a:pt x="118" y="184"/>
                      <a:pt x="122" y="178"/>
                    </a:cubicBezTo>
                    <a:cubicBezTo>
                      <a:pt x="124" y="176"/>
                      <a:pt x="132" y="172"/>
                      <a:pt x="138" y="172"/>
                    </a:cubicBezTo>
                    <a:cubicBezTo>
                      <a:pt x="140" y="172"/>
                      <a:pt x="141" y="172"/>
                      <a:pt x="142" y="173"/>
                    </a:cubicBezTo>
                    <a:cubicBezTo>
                      <a:pt x="138" y="184"/>
                      <a:pt x="131" y="194"/>
                      <a:pt x="123" y="201"/>
                    </a:cubicBezTo>
                    <a:moveTo>
                      <a:pt x="145" y="166"/>
                    </a:moveTo>
                    <a:cubicBezTo>
                      <a:pt x="139" y="160"/>
                      <a:pt x="132" y="152"/>
                      <a:pt x="135" y="143"/>
                    </a:cubicBezTo>
                    <a:cubicBezTo>
                      <a:pt x="138" y="138"/>
                      <a:pt x="143" y="135"/>
                      <a:pt x="148" y="134"/>
                    </a:cubicBezTo>
                    <a:cubicBezTo>
                      <a:pt x="149" y="146"/>
                      <a:pt x="148" y="157"/>
                      <a:pt x="145" y="166"/>
                    </a:cubicBezTo>
                    <a:moveTo>
                      <a:pt x="148" y="125"/>
                    </a:moveTo>
                    <a:cubicBezTo>
                      <a:pt x="135" y="121"/>
                      <a:pt x="119" y="109"/>
                      <a:pt x="134" y="95"/>
                    </a:cubicBezTo>
                    <a:cubicBezTo>
                      <a:pt x="136" y="94"/>
                      <a:pt x="138" y="93"/>
                      <a:pt x="139" y="91"/>
                    </a:cubicBezTo>
                    <a:cubicBezTo>
                      <a:pt x="142" y="99"/>
                      <a:pt x="145" y="108"/>
                      <a:pt x="147" y="118"/>
                    </a:cubicBezTo>
                    <a:cubicBezTo>
                      <a:pt x="147" y="120"/>
                      <a:pt x="147" y="123"/>
                      <a:pt x="148" y="125"/>
                    </a:cubicBezTo>
                    <a:moveTo>
                      <a:pt x="135" y="80"/>
                    </a:moveTo>
                    <a:cubicBezTo>
                      <a:pt x="126" y="79"/>
                      <a:pt x="114" y="75"/>
                      <a:pt x="114" y="67"/>
                    </a:cubicBezTo>
                    <a:cubicBezTo>
                      <a:pt x="114" y="64"/>
                      <a:pt x="113" y="58"/>
                      <a:pt x="115" y="54"/>
                    </a:cubicBezTo>
                    <a:cubicBezTo>
                      <a:pt x="116" y="54"/>
                      <a:pt x="116" y="53"/>
                      <a:pt x="117" y="53"/>
                    </a:cubicBezTo>
                    <a:cubicBezTo>
                      <a:pt x="124" y="60"/>
                      <a:pt x="130" y="69"/>
                      <a:pt x="135" y="80"/>
                    </a:cubicBezTo>
                    <a:moveTo>
                      <a:pt x="98" y="53"/>
                    </a:moveTo>
                    <a:cubicBezTo>
                      <a:pt x="95" y="53"/>
                      <a:pt x="92" y="52"/>
                      <a:pt x="90" y="50"/>
                    </a:cubicBezTo>
                    <a:cubicBezTo>
                      <a:pt x="89" y="49"/>
                      <a:pt x="88" y="49"/>
                      <a:pt x="87" y="48"/>
                    </a:cubicBezTo>
                    <a:cubicBezTo>
                      <a:pt x="83" y="43"/>
                      <a:pt x="81" y="39"/>
                      <a:pt x="82" y="33"/>
                    </a:cubicBezTo>
                    <a:cubicBezTo>
                      <a:pt x="82" y="31"/>
                      <a:pt x="82" y="29"/>
                      <a:pt x="82" y="27"/>
                    </a:cubicBezTo>
                    <a:cubicBezTo>
                      <a:pt x="92" y="31"/>
                      <a:pt x="102" y="38"/>
                      <a:pt x="112" y="47"/>
                    </a:cubicBezTo>
                    <a:cubicBezTo>
                      <a:pt x="111" y="48"/>
                      <a:pt x="110" y="49"/>
                      <a:pt x="110" y="50"/>
                    </a:cubicBezTo>
                    <a:cubicBezTo>
                      <a:pt x="107" y="52"/>
                      <a:pt x="102" y="53"/>
                      <a:pt x="98" y="53"/>
                    </a:cubicBezTo>
                    <a:moveTo>
                      <a:pt x="19" y="25"/>
                    </a:moveTo>
                    <a:cubicBezTo>
                      <a:pt x="25" y="22"/>
                      <a:pt x="32" y="21"/>
                      <a:pt x="39" y="20"/>
                    </a:cubicBezTo>
                    <a:cubicBezTo>
                      <a:pt x="38" y="25"/>
                      <a:pt x="35" y="30"/>
                      <a:pt x="32" y="34"/>
                    </a:cubicBezTo>
                    <a:cubicBezTo>
                      <a:pt x="29" y="38"/>
                      <a:pt x="26" y="39"/>
                      <a:pt x="23" y="39"/>
                    </a:cubicBezTo>
                    <a:cubicBezTo>
                      <a:pt x="22" y="39"/>
                      <a:pt x="20" y="39"/>
                      <a:pt x="19" y="39"/>
                    </a:cubicBezTo>
                    <a:cubicBezTo>
                      <a:pt x="18" y="38"/>
                      <a:pt x="17" y="38"/>
                      <a:pt x="16" y="38"/>
                    </a:cubicBezTo>
                    <a:cubicBezTo>
                      <a:pt x="13" y="38"/>
                      <a:pt x="11" y="35"/>
                      <a:pt x="10" y="31"/>
                    </a:cubicBezTo>
                    <a:cubicBezTo>
                      <a:pt x="10" y="31"/>
                      <a:pt x="10" y="29"/>
                      <a:pt x="10" y="28"/>
                    </a:cubicBezTo>
                    <a:cubicBezTo>
                      <a:pt x="13" y="27"/>
                      <a:pt x="16" y="26"/>
                      <a:pt x="19" y="25"/>
                    </a:cubicBezTo>
                    <a:moveTo>
                      <a:pt x="63" y="30"/>
                    </a:moveTo>
                    <a:cubicBezTo>
                      <a:pt x="63" y="30"/>
                      <a:pt x="62" y="30"/>
                      <a:pt x="62" y="30"/>
                    </a:cubicBezTo>
                    <a:cubicBezTo>
                      <a:pt x="54" y="29"/>
                      <a:pt x="51" y="26"/>
                      <a:pt x="48" y="20"/>
                    </a:cubicBezTo>
                    <a:cubicBezTo>
                      <a:pt x="56" y="20"/>
                      <a:pt x="65" y="21"/>
                      <a:pt x="73" y="24"/>
                    </a:cubicBezTo>
                    <a:cubicBezTo>
                      <a:pt x="71" y="27"/>
                      <a:pt x="68" y="30"/>
                      <a:pt x="63" y="30"/>
                    </a:cubicBezTo>
                    <a:moveTo>
                      <a:pt x="75" y="0"/>
                    </a:moveTo>
                    <a:cubicBezTo>
                      <a:pt x="52" y="0"/>
                      <a:pt x="31" y="7"/>
                      <a:pt x="18" y="14"/>
                    </a:cubicBezTo>
                    <a:cubicBezTo>
                      <a:pt x="9" y="19"/>
                      <a:pt x="4" y="23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0" y="28"/>
                      <a:pt x="1" y="31"/>
                      <a:pt x="3" y="31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3" y="31"/>
                      <a:pt x="3" y="32"/>
                      <a:pt x="3" y="32"/>
                    </a:cubicBezTo>
                    <a:cubicBezTo>
                      <a:pt x="3" y="33"/>
                      <a:pt x="3" y="34"/>
                      <a:pt x="4" y="35"/>
                    </a:cubicBezTo>
                    <a:cubicBezTo>
                      <a:pt x="5" y="41"/>
                      <a:pt x="12" y="46"/>
                      <a:pt x="19" y="46"/>
                    </a:cubicBezTo>
                    <a:cubicBezTo>
                      <a:pt x="19" y="46"/>
                      <a:pt x="20" y="46"/>
                      <a:pt x="21" y="46"/>
                    </a:cubicBezTo>
                    <a:cubicBezTo>
                      <a:pt x="23" y="46"/>
                      <a:pt x="25" y="46"/>
                      <a:pt x="27" y="46"/>
                    </a:cubicBezTo>
                    <a:cubicBezTo>
                      <a:pt x="34" y="43"/>
                      <a:pt x="41" y="35"/>
                      <a:pt x="44" y="27"/>
                    </a:cubicBezTo>
                    <a:cubicBezTo>
                      <a:pt x="48" y="32"/>
                      <a:pt x="52" y="36"/>
                      <a:pt x="58" y="36"/>
                    </a:cubicBezTo>
                    <a:cubicBezTo>
                      <a:pt x="60" y="36"/>
                      <a:pt x="64" y="37"/>
                      <a:pt x="66" y="37"/>
                    </a:cubicBezTo>
                    <a:cubicBezTo>
                      <a:pt x="68" y="37"/>
                      <a:pt x="70" y="37"/>
                      <a:pt x="72" y="36"/>
                    </a:cubicBezTo>
                    <a:cubicBezTo>
                      <a:pt x="74" y="35"/>
                      <a:pt x="75" y="34"/>
                      <a:pt x="76" y="32"/>
                    </a:cubicBezTo>
                    <a:cubicBezTo>
                      <a:pt x="76" y="38"/>
                      <a:pt x="76" y="43"/>
                      <a:pt x="78" y="48"/>
                    </a:cubicBezTo>
                    <a:cubicBezTo>
                      <a:pt x="80" y="52"/>
                      <a:pt x="88" y="59"/>
                      <a:pt x="91" y="59"/>
                    </a:cubicBezTo>
                    <a:cubicBezTo>
                      <a:pt x="93" y="59"/>
                      <a:pt x="95" y="60"/>
                      <a:pt x="96" y="60"/>
                    </a:cubicBezTo>
                    <a:cubicBezTo>
                      <a:pt x="100" y="60"/>
                      <a:pt x="104" y="59"/>
                      <a:pt x="107" y="58"/>
                    </a:cubicBezTo>
                    <a:cubicBezTo>
                      <a:pt x="107" y="62"/>
                      <a:pt x="107" y="67"/>
                      <a:pt x="108" y="71"/>
                    </a:cubicBezTo>
                    <a:cubicBezTo>
                      <a:pt x="111" y="82"/>
                      <a:pt x="124" y="86"/>
                      <a:pt x="135" y="87"/>
                    </a:cubicBezTo>
                    <a:cubicBezTo>
                      <a:pt x="132" y="90"/>
                      <a:pt x="127" y="93"/>
                      <a:pt x="125" y="95"/>
                    </a:cubicBezTo>
                    <a:cubicBezTo>
                      <a:pt x="121" y="100"/>
                      <a:pt x="122" y="108"/>
                      <a:pt x="122" y="114"/>
                    </a:cubicBezTo>
                    <a:cubicBezTo>
                      <a:pt x="123" y="121"/>
                      <a:pt x="131" y="126"/>
                      <a:pt x="140" y="129"/>
                    </a:cubicBezTo>
                    <a:cubicBezTo>
                      <a:pt x="134" y="132"/>
                      <a:pt x="130" y="137"/>
                      <a:pt x="128" y="143"/>
                    </a:cubicBezTo>
                    <a:cubicBezTo>
                      <a:pt x="126" y="151"/>
                      <a:pt x="130" y="159"/>
                      <a:pt x="135" y="165"/>
                    </a:cubicBezTo>
                    <a:cubicBezTo>
                      <a:pt x="129" y="166"/>
                      <a:pt x="122" y="168"/>
                      <a:pt x="119" y="171"/>
                    </a:cubicBezTo>
                    <a:cubicBezTo>
                      <a:pt x="112" y="176"/>
                      <a:pt x="111" y="187"/>
                      <a:pt x="114" y="196"/>
                    </a:cubicBezTo>
                    <a:cubicBezTo>
                      <a:pt x="112" y="195"/>
                      <a:pt x="109" y="195"/>
                      <a:pt x="107" y="195"/>
                    </a:cubicBezTo>
                    <a:cubicBezTo>
                      <a:pt x="103" y="195"/>
                      <a:pt x="99" y="196"/>
                      <a:pt x="95" y="198"/>
                    </a:cubicBezTo>
                    <a:cubicBezTo>
                      <a:pt x="89" y="201"/>
                      <a:pt x="86" y="206"/>
                      <a:pt x="85" y="211"/>
                    </a:cubicBezTo>
                    <a:cubicBezTo>
                      <a:pt x="82" y="209"/>
                      <a:pt x="79" y="208"/>
                      <a:pt x="76" y="208"/>
                    </a:cubicBezTo>
                    <a:cubicBezTo>
                      <a:pt x="75" y="208"/>
                      <a:pt x="74" y="208"/>
                      <a:pt x="74" y="208"/>
                    </a:cubicBezTo>
                    <a:cubicBezTo>
                      <a:pt x="66" y="209"/>
                      <a:pt x="61" y="212"/>
                      <a:pt x="57" y="217"/>
                    </a:cubicBezTo>
                    <a:cubicBezTo>
                      <a:pt x="56" y="213"/>
                      <a:pt x="53" y="211"/>
                      <a:pt x="46" y="211"/>
                    </a:cubicBezTo>
                    <a:cubicBezTo>
                      <a:pt x="46" y="211"/>
                      <a:pt x="45" y="211"/>
                      <a:pt x="45" y="211"/>
                    </a:cubicBezTo>
                    <a:cubicBezTo>
                      <a:pt x="42" y="211"/>
                      <a:pt x="39" y="212"/>
                      <a:pt x="37" y="213"/>
                    </a:cubicBezTo>
                    <a:cubicBezTo>
                      <a:pt x="34" y="218"/>
                      <a:pt x="31" y="222"/>
                      <a:pt x="28" y="227"/>
                    </a:cubicBezTo>
                    <a:cubicBezTo>
                      <a:pt x="28" y="228"/>
                      <a:pt x="29" y="228"/>
                      <a:pt x="30" y="229"/>
                    </a:cubicBezTo>
                    <a:cubicBezTo>
                      <a:pt x="33" y="230"/>
                      <a:pt x="39" y="234"/>
                      <a:pt x="48" y="238"/>
                    </a:cubicBezTo>
                    <a:cubicBezTo>
                      <a:pt x="48" y="231"/>
                      <a:pt x="51" y="225"/>
                      <a:pt x="57" y="223"/>
                    </a:cubicBezTo>
                    <a:cubicBezTo>
                      <a:pt x="57" y="221"/>
                      <a:pt x="58" y="220"/>
                      <a:pt x="60" y="220"/>
                    </a:cubicBezTo>
                    <a:cubicBezTo>
                      <a:pt x="60" y="220"/>
                      <a:pt x="61" y="220"/>
                      <a:pt x="61" y="220"/>
                    </a:cubicBezTo>
                    <a:cubicBezTo>
                      <a:pt x="62" y="221"/>
                      <a:pt x="62" y="221"/>
                      <a:pt x="62" y="221"/>
                    </a:cubicBezTo>
                    <a:cubicBezTo>
                      <a:pt x="64" y="218"/>
                      <a:pt x="66" y="216"/>
                      <a:pt x="70" y="216"/>
                    </a:cubicBezTo>
                    <a:cubicBezTo>
                      <a:pt x="71" y="216"/>
                      <a:pt x="73" y="215"/>
                      <a:pt x="74" y="215"/>
                    </a:cubicBezTo>
                    <a:cubicBezTo>
                      <a:pt x="78" y="215"/>
                      <a:pt x="82" y="217"/>
                      <a:pt x="83" y="222"/>
                    </a:cubicBezTo>
                    <a:cubicBezTo>
                      <a:pt x="78" y="224"/>
                      <a:pt x="73" y="225"/>
                      <a:pt x="67" y="225"/>
                    </a:cubicBezTo>
                    <a:cubicBezTo>
                      <a:pt x="72" y="230"/>
                      <a:pt x="77" y="237"/>
                      <a:pt x="82" y="246"/>
                    </a:cubicBezTo>
                    <a:cubicBezTo>
                      <a:pt x="84" y="246"/>
                      <a:pt x="86" y="246"/>
                      <a:pt x="88" y="246"/>
                    </a:cubicBezTo>
                    <a:cubicBezTo>
                      <a:pt x="104" y="246"/>
                      <a:pt x="121" y="243"/>
                      <a:pt x="141" y="234"/>
                    </a:cubicBezTo>
                    <a:cubicBezTo>
                      <a:pt x="142" y="233"/>
                      <a:pt x="144" y="233"/>
                      <a:pt x="145" y="232"/>
                    </a:cubicBezTo>
                    <a:cubicBezTo>
                      <a:pt x="173" y="218"/>
                      <a:pt x="196" y="183"/>
                      <a:pt x="199" y="133"/>
                    </a:cubicBezTo>
                    <a:cubicBezTo>
                      <a:pt x="199" y="131"/>
                      <a:pt x="199" y="129"/>
                      <a:pt x="199" y="127"/>
                    </a:cubicBezTo>
                    <a:cubicBezTo>
                      <a:pt x="199" y="86"/>
                      <a:pt x="181" y="53"/>
                      <a:pt x="163" y="37"/>
                    </a:cubicBezTo>
                    <a:cubicBezTo>
                      <a:pt x="133" y="9"/>
                      <a:pt x="102" y="0"/>
                      <a:pt x="7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923"/>
              <p:cNvSpPr>
                <a:spLocks noEditPoints="1"/>
              </p:cNvSpPr>
              <p:nvPr/>
            </p:nvSpPr>
            <p:spPr bwMode="auto">
              <a:xfrm>
                <a:off x="3797" y="3125"/>
                <a:ext cx="106" cy="116"/>
              </a:xfrm>
              <a:custGeom>
                <a:avLst/>
                <a:gdLst>
                  <a:gd name="T0" fmla="*/ 5 w 215"/>
                  <a:gd name="T1" fmla="*/ 74 h 235"/>
                  <a:gd name="T2" fmla="*/ 3 w 215"/>
                  <a:gd name="T3" fmla="*/ 77 h 235"/>
                  <a:gd name="T4" fmla="*/ 8 w 215"/>
                  <a:gd name="T5" fmla="*/ 72 h 235"/>
                  <a:gd name="T6" fmla="*/ 90 w 215"/>
                  <a:gd name="T7" fmla="*/ 184 h 235"/>
                  <a:gd name="T8" fmla="*/ 99 w 215"/>
                  <a:gd name="T9" fmla="*/ 168 h 235"/>
                  <a:gd name="T10" fmla="*/ 113 w 215"/>
                  <a:gd name="T11" fmla="*/ 180 h 235"/>
                  <a:gd name="T12" fmla="*/ 78 w 215"/>
                  <a:gd name="T13" fmla="*/ 183 h 235"/>
                  <a:gd name="T14" fmla="*/ 63 w 215"/>
                  <a:gd name="T15" fmla="*/ 161 h 235"/>
                  <a:gd name="T16" fmla="*/ 78 w 215"/>
                  <a:gd name="T17" fmla="*/ 183 h 235"/>
                  <a:gd name="T18" fmla="*/ 132 w 215"/>
                  <a:gd name="T19" fmla="*/ 152 h 235"/>
                  <a:gd name="T20" fmla="*/ 146 w 215"/>
                  <a:gd name="T21" fmla="*/ 161 h 235"/>
                  <a:gd name="T22" fmla="*/ 120 w 215"/>
                  <a:gd name="T23" fmla="*/ 177 h 235"/>
                  <a:gd name="T24" fmla="*/ 25 w 215"/>
                  <a:gd name="T25" fmla="*/ 138 h 235"/>
                  <a:gd name="T26" fmla="*/ 39 w 215"/>
                  <a:gd name="T27" fmla="*/ 142 h 235"/>
                  <a:gd name="T28" fmla="*/ 154 w 215"/>
                  <a:gd name="T29" fmla="*/ 153 h 235"/>
                  <a:gd name="T30" fmla="*/ 169 w 215"/>
                  <a:gd name="T31" fmla="*/ 126 h 235"/>
                  <a:gd name="T32" fmla="*/ 173 w 215"/>
                  <a:gd name="T33" fmla="*/ 128 h 235"/>
                  <a:gd name="T34" fmla="*/ 22 w 215"/>
                  <a:gd name="T35" fmla="*/ 131 h 235"/>
                  <a:gd name="T36" fmla="*/ 24 w 215"/>
                  <a:gd name="T37" fmla="*/ 115 h 235"/>
                  <a:gd name="T38" fmla="*/ 177 w 215"/>
                  <a:gd name="T39" fmla="*/ 121 h 235"/>
                  <a:gd name="T40" fmla="*/ 169 w 215"/>
                  <a:gd name="T41" fmla="*/ 100 h 235"/>
                  <a:gd name="T42" fmla="*/ 181 w 215"/>
                  <a:gd name="T43" fmla="*/ 87 h 235"/>
                  <a:gd name="T44" fmla="*/ 177 w 215"/>
                  <a:gd name="T45" fmla="*/ 121 h 235"/>
                  <a:gd name="T46" fmla="*/ 179 w 215"/>
                  <a:gd name="T47" fmla="*/ 65 h 235"/>
                  <a:gd name="T48" fmla="*/ 187 w 215"/>
                  <a:gd name="T49" fmla="*/ 76 h 235"/>
                  <a:gd name="T50" fmla="*/ 167 w 215"/>
                  <a:gd name="T51" fmla="*/ 10 h 235"/>
                  <a:gd name="T52" fmla="*/ 182 w 215"/>
                  <a:gd name="T53" fmla="*/ 39 h 235"/>
                  <a:gd name="T54" fmla="*/ 168 w 215"/>
                  <a:gd name="T55" fmla="*/ 35 h 235"/>
                  <a:gd name="T56" fmla="*/ 161 w 215"/>
                  <a:gd name="T57" fmla="*/ 18 h 235"/>
                  <a:gd name="T58" fmla="*/ 166 w 215"/>
                  <a:gd name="T59" fmla="*/ 11 h 235"/>
                  <a:gd name="T60" fmla="*/ 163 w 215"/>
                  <a:gd name="T61" fmla="*/ 3 h 235"/>
                  <a:gd name="T62" fmla="*/ 157 w 215"/>
                  <a:gd name="T63" fmla="*/ 32 h 235"/>
                  <a:gd name="T64" fmla="*/ 172 w 215"/>
                  <a:gd name="T65" fmla="*/ 63 h 235"/>
                  <a:gd name="T66" fmla="*/ 180 w 215"/>
                  <a:gd name="T67" fmla="*/ 80 h 235"/>
                  <a:gd name="T68" fmla="*/ 161 w 215"/>
                  <a:gd name="T69" fmla="*/ 103 h 235"/>
                  <a:gd name="T70" fmla="*/ 156 w 215"/>
                  <a:gd name="T71" fmla="*/ 123 h 235"/>
                  <a:gd name="T72" fmla="*/ 139 w 215"/>
                  <a:gd name="T73" fmla="*/ 146 h 235"/>
                  <a:gd name="T74" fmla="*/ 123 w 215"/>
                  <a:gd name="T75" fmla="*/ 148 h 235"/>
                  <a:gd name="T76" fmla="*/ 99 w 215"/>
                  <a:gd name="T77" fmla="*/ 161 h 235"/>
                  <a:gd name="T78" fmla="*/ 83 w 215"/>
                  <a:gd name="T79" fmla="*/ 173 h 235"/>
                  <a:gd name="T80" fmla="*/ 64 w 215"/>
                  <a:gd name="T81" fmla="*/ 153 h 235"/>
                  <a:gd name="T82" fmla="*/ 45 w 215"/>
                  <a:gd name="T83" fmla="*/ 138 h 235"/>
                  <a:gd name="T84" fmla="*/ 31 w 215"/>
                  <a:gd name="T85" fmla="*/ 118 h 235"/>
                  <a:gd name="T86" fmla="*/ 22 w 215"/>
                  <a:gd name="T87" fmla="*/ 88 h 235"/>
                  <a:gd name="T88" fmla="*/ 16 w 215"/>
                  <a:gd name="T89" fmla="*/ 89 h 235"/>
                  <a:gd name="T90" fmla="*/ 11 w 215"/>
                  <a:gd name="T91" fmla="*/ 99 h 235"/>
                  <a:gd name="T92" fmla="*/ 0 w 215"/>
                  <a:gd name="T93" fmla="*/ 110 h 235"/>
                  <a:gd name="T94" fmla="*/ 35 w 215"/>
                  <a:gd name="T95" fmla="*/ 206 h 235"/>
                  <a:gd name="T96" fmla="*/ 137 w 215"/>
                  <a:gd name="T97" fmla="*/ 225 h 235"/>
                  <a:gd name="T98" fmla="*/ 147 w 215"/>
                  <a:gd name="T99" fmla="*/ 225 h 235"/>
                  <a:gd name="T100" fmla="*/ 198 w 215"/>
                  <a:gd name="T101" fmla="*/ 173 h 235"/>
                  <a:gd name="T102" fmla="*/ 188 w 215"/>
                  <a:gd name="T103" fmla="*/ 26 h 235"/>
                  <a:gd name="T104" fmla="*/ 168 w 215"/>
                  <a:gd name="T105" fmla="*/ 1 h 235"/>
                  <a:gd name="T106" fmla="*/ 166 w 215"/>
                  <a:gd name="T107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15" h="235">
                    <a:moveTo>
                      <a:pt x="8" y="72"/>
                    </a:moveTo>
                    <a:cubicBezTo>
                      <a:pt x="6" y="72"/>
                      <a:pt x="6" y="73"/>
                      <a:pt x="5" y="74"/>
                    </a:cubicBezTo>
                    <a:cubicBezTo>
                      <a:pt x="4" y="74"/>
                      <a:pt x="4" y="75"/>
                      <a:pt x="3" y="76"/>
                    </a:cubicBezTo>
                    <a:cubicBezTo>
                      <a:pt x="3" y="76"/>
                      <a:pt x="3" y="77"/>
                      <a:pt x="3" y="77"/>
                    </a:cubicBezTo>
                    <a:cubicBezTo>
                      <a:pt x="5" y="75"/>
                      <a:pt x="7" y="74"/>
                      <a:pt x="9" y="72"/>
                    </a:cubicBezTo>
                    <a:cubicBezTo>
                      <a:pt x="9" y="72"/>
                      <a:pt x="8" y="72"/>
                      <a:pt x="8" y="72"/>
                    </a:cubicBezTo>
                    <a:cubicBezTo>
                      <a:pt x="8" y="72"/>
                      <a:pt x="8" y="72"/>
                      <a:pt x="8" y="72"/>
                    </a:cubicBezTo>
                    <a:moveTo>
                      <a:pt x="90" y="184"/>
                    </a:moveTo>
                    <a:cubicBezTo>
                      <a:pt x="88" y="184"/>
                      <a:pt x="86" y="184"/>
                      <a:pt x="84" y="184"/>
                    </a:cubicBezTo>
                    <a:cubicBezTo>
                      <a:pt x="88" y="177"/>
                      <a:pt x="93" y="168"/>
                      <a:pt x="99" y="168"/>
                    </a:cubicBezTo>
                    <a:cubicBezTo>
                      <a:pt x="100" y="168"/>
                      <a:pt x="101" y="168"/>
                      <a:pt x="101" y="168"/>
                    </a:cubicBezTo>
                    <a:cubicBezTo>
                      <a:pt x="107" y="169"/>
                      <a:pt x="110" y="174"/>
                      <a:pt x="113" y="180"/>
                    </a:cubicBezTo>
                    <a:cubicBezTo>
                      <a:pt x="105" y="183"/>
                      <a:pt x="97" y="184"/>
                      <a:pt x="90" y="184"/>
                    </a:cubicBezTo>
                    <a:moveTo>
                      <a:pt x="78" y="183"/>
                    </a:moveTo>
                    <a:cubicBezTo>
                      <a:pt x="67" y="180"/>
                      <a:pt x="58" y="175"/>
                      <a:pt x="49" y="168"/>
                    </a:cubicBezTo>
                    <a:cubicBezTo>
                      <a:pt x="53" y="164"/>
                      <a:pt x="58" y="161"/>
                      <a:pt x="63" y="161"/>
                    </a:cubicBezTo>
                    <a:cubicBezTo>
                      <a:pt x="65" y="161"/>
                      <a:pt x="67" y="162"/>
                      <a:pt x="69" y="162"/>
                    </a:cubicBezTo>
                    <a:cubicBezTo>
                      <a:pt x="71" y="164"/>
                      <a:pt x="80" y="177"/>
                      <a:pt x="78" y="183"/>
                    </a:cubicBezTo>
                    <a:moveTo>
                      <a:pt x="120" y="177"/>
                    </a:moveTo>
                    <a:cubicBezTo>
                      <a:pt x="120" y="166"/>
                      <a:pt x="124" y="152"/>
                      <a:pt x="132" y="152"/>
                    </a:cubicBezTo>
                    <a:cubicBezTo>
                      <a:pt x="135" y="152"/>
                      <a:pt x="138" y="153"/>
                      <a:pt x="141" y="156"/>
                    </a:cubicBezTo>
                    <a:cubicBezTo>
                      <a:pt x="143" y="158"/>
                      <a:pt x="144" y="159"/>
                      <a:pt x="146" y="161"/>
                    </a:cubicBezTo>
                    <a:cubicBezTo>
                      <a:pt x="140" y="166"/>
                      <a:pt x="133" y="170"/>
                      <a:pt x="125" y="174"/>
                    </a:cubicBezTo>
                    <a:cubicBezTo>
                      <a:pt x="123" y="175"/>
                      <a:pt x="122" y="176"/>
                      <a:pt x="120" y="177"/>
                    </a:cubicBezTo>
                    <a:moveTo>
                      <a:pt x="44" y="163"/>
                    </a:moveTo>
                    <a:cubicBezTo>
                      <a:pt x="37" y="156"/>
                      <a:pt x="31" y="147"/>
                      <a:pt x="25" y="138"/>
                    </a:cubicBezTo>
                    <a:cubicBezTo>
                      <a:pt x="27" y="138"/>
                      <a:pt x="29" y="137"/>
                      <a:pt x="31" y="137"/>
                    </a:cubicBezTo>
                    <a:cubicBezTo>
                      <a:pt x="34" y="137"/>
                      <a:pt x="36" y="138"/>
                      <a:pt x="39" y="142"/>
                    </a:cubicBezTo>
                    <a:cubicBezTo>
                      <a:pt x="45" y="149"/>
                      <a:pt x="47" y="155"/>
                      <a:pt x="44" y="163"/>
                    </a:cubicBezTo>
                    <a:moveTo>
                      <a:pt x="154" y="153"/>
                    </a:moveTo>
                    <a:cubicBezTo>
                      <a:pt x="153" y="144"/>
                      <a:pt x="153" y="131"/>
                      <a:pt x="160" y="128"/>
                    </a:cubicBezTo>
                    <a:cubicBezTo>
                      <a:pt x="163" y="127"/>
                      <a:pt x="166" y="126"/>
                      <a:pt x="169" y="126"/>
                    </a:cubicBezTo>
                    <a:cubicBezTo>
                      <a:pt x="170" y="126"/>
                      <a:pt x="171" y="126"/>
                      <a:pt x="171" y="126"/>
                    </a:cubicBezTo>
                    <a:cubicBezTo>
                      <a:pt x="172" y="127"/>
                      <a:pt x="172" y="128"/>
                      <a:pt x="173" y="128"/>
                    </a:cubicBezTo>
                    <a:cubicBezTo>
                      <a:pt x="168" y="137"/>
                      <a:pt x="162" y="145"/>
                      <a:pt x="154" y="153"/>
                    </a:cubicBezTo>
                    <a:moveTo>
                      <a:pt x="22" y="131"/>
                    </a:moveTo>
                    <a:cubicBezTo>
                      <a:pt x="18" y="124"/>
                      <a:pt x="15" y="115"/>
                      <a:pt x="13" y="107"/>
                    </a:cubicBezTo>
                    <a:cubicBezTo>
                      <a:pt x="17" y="108"/>
                      <a:pt x="22" y="110"/>
                      <a:pt x="24" y="115"/>
                    </a:cubicBezTo>
                    <a:cubicBezTo>
                      <a:pt x="26" y="121"/>
                      <a:pt x="27" y="128"/>
                      <a:pt x="22" y="131"/>
                    </a:cubicBezTo>
                    <a:moveTo>
                      <a:pt x="177" y="121"/>
                    </a:moveTo>
                    <a:cubicBezTo>
                      <a:pt x="176" y="121"/>
                      <a:pt x="175" y="120"/>
                      <a:pt x="174" y="120"/>
                    </a:cubicBezTo>
                    <a:cubicBezTo>
                      <a:pt x="169" y="115"/>
                      <a:pt x="166" y="105"/>
                      <a:pt x="169" y="100"/>
                    </a:cubicBezTo>
                    <a:cubicBezTo>
                      <a:pt x="169" y="99"/>
                      <a:pt x="170" y="97"/>
                      <a:pt x="170" y="96"/>
                    </a:cubicBezTo>
                    <a:cubicBezTo>
                      <a:pt x="173" y="91"/>
                      <a:pt x="176" y="88"/>
                      <a:pt x="181" y="87"/>
                    </a:cubicBezTo>
                    <a:cubicBezTo>
                      <a:pt x="183" y="87"/>
                      <a:pt x="185" y="86"/>
                      <a:pt x="186" y="85"/>
                    </a:cubicBezTo>
                    <a:cubicBezTo>
                      <a:pt x="185" y="98"/>
                      <a:pt x="182" y="110"/>
                      <a:pt x="177" y="121"/>
                    </a:cubicBezTo>
                    <a:moveTo>
                      <a:pt x="187" y="76"/>
                    </a:moveTo>
                    <a:cubicBezTo>
                      <a:pt x="183" y="73"/>
                      <a:pt x="180" y="72"/>
                      <a:pt x="179" y="65"/>
                    </a:cubicBezTo>
                    <a:cubicBezTo>
                      <a:pt x="178" y="57"/>
                      <a:pt x="180" y="53"/>
                      <a:pt x="184" y="48"/>
                    </a:cubicBezTo>
                    <a:cubicBezTo>
                      <a:pt x="186" y="57"/>
                      <a:pt x="187" y="66"/>
                      <a:pt x="187" y="76"/>
                    </a:cubicBezTo>
                    <a:moveTo>
                      <a:pt x="166" y="11"/>
                    </a:moveTo>
                    <a:cubicBezTo>
                      <a:pt x="166" y="11"/>
                      <a:pt x="167" y="10"/>
                      <a:pt x="167" y="10"/>
                    </a:cubicBezTo>
                    <a:cubicBezTo>
                      <a:pt x="171" y="14"/>
                      <a:pt x="173" y="19"/>
                      <a:pt x="176" y="24"/>
                    </a:cubicBezTo>
                    <a:cubicBezTo>
                      <a:pt x="178" y="29"/>
                      <a:pt x="180" y="34"/>
                      <a:pt x="182" y="39"/>
                    </a:cubicBezTo>
                    <a:cubicBezTo>
                      <a:pt x="182" y="39"/>
                      <a:pt x="181" y="39"/>
                      <a:pt x="181" y="39"/>
                    </a:cubicBezTo>
                    <a:cubicBezTo>
                      <a:pt x="177" y="39"/>
                      <a:pt x="172" y="37"/>
                      <a:pt x="168" y="35"/>
                    </a:cubicBezTo>
                    <a:cubicBezTo>
                      <a:pt x="163" y="32"/>
                      <a:pt x="161" y="27"/>
                      <a:pt x="161" y="20"/>
                    </a:cubicBezTo>
                    <a:cubicBezTo>
                      <a:pt x="161" y="20"/>
                      <a:pt x="161" y="19"/>
                      <a:pt x="161" y="18"/>
                    </a:cubicBezTo>
                    <a:cubicBezTo>
                      <a:pt x="160" y="15"/>
                      <a:pt x="162" y="12"/>
                      <a:pt x="165" y="10"/>
                    </a:cubicBezTo>
                    <a:cubicBezTo>
                      <a:pt x="165" y="11"/>
                      <a:pt x="165" y="11"/>
                      <a:pt x="166" y="11"/>
                    </a:cubicBezTo>
                    <a:moveTo>
                      <a:pt x="166" y="0"/>
                    </a:moveTo>
                    <a:cubicBezTo>
                      <a:pt x="164" y="0"/>
                      <a:pt x="163" y="1"/>
                      <a:pt x="163" y="3"/>
                    </a:cubicBezTo>
                    <a:cubicBezTo>
                      <a:pt x="157" y="5"/>
                      <a:pt x="154" y="11"/>
                      <a:pt x="154" y="18"/>
                    </a:cubicBezTo>
                    <a:cubicBezTo>
                      <a:pt x="154" y="23"/>
                      <a:pt x="155" y="28"/>
                      <a:pt x="157" y="32"/>
                    </a:cubicBezTo>
                    <a:cubicBezTo>
                      <a:pt x="161" y="39"/>
                      <a:pt x="169" y="45"/>
                      <a:pt x="177" y="46"/>
                    </a:cubicBezTo>
                    <a:cubicBezTo>
                      <a:pt x="173" y="51"/>
                      <a:pt x="171" y="56"/>
                      <a:pt x="172" y="63"/>
                    </a:cubicBezTo>
                    <a:cubicBezTo>
                      <a:pt x="173" y="67"/>
                      <a:pt x="174" y="74"/>
                      <a:pt x="176" y="77"/>
                    </a:cubicBezTo>
                    <a:cubicBezTo>
                      <a:pt x="177" y="79"/>
                      <a:pt x="179" y="80"/>
                      <a:pt x="180" y="80"/>
                    </a:cubicBezTo>
                    <a:cubicBezTo>
                      <a:pt x="176" y="82"/>
                      <a:pt x="171" y="83"/>
                      <a:pt x="167" y="86"/>
                    </a:cubicBezTo>
                    <a:cubicBezTo>
                      <a:pt x="165" y="89"/>
                      <a:pt x="161" y="99"/>
                      <a:pt x="161" y="103"/>
                    </a:cubicBezTo>
                    <a:cubicBezTo>
                      <a:pt x="162" y="108"/>
                      <a:pt x="163" y="114"/>
                      <a:pt x="166" y="119"/>
                    </a:cubicBezTo>
                    <a:cubicBezTo>
                      <a:pt x="162" y="120"/>
                      <a:pt x="158" y="121"/>
                      <a:pt x="156" y="123"/>
                    </a:cubicBezTo>
                    <a:cubicBezTo>
                      <a:pt x="147" y="128"/>
                      <a:pt x="147" y="143"/>
                      <a:pt x="149" y="155"/>
                    </a:cubicBezTo>
                    <a:cubicBezTo>
                      <a:pt x="145" y="152"/>
                      <a:pt x="142" y="148"/>
                      <a:pt x="139" y="146"/>
                    </a:cubicBezTo>
                    <a:cubicBezTo>
                      <a:pt x="138" y="145"/>
                      <a:pt x="136" y="145"/>
                      <a:pt x="134" y="145"/>
                    </a:cubicBezTo>
                    <a:cubicBezTo>
                      <a:pt x="130" y="145"/>
                      <a:pt x="126" y="146"/>
                      <a:pt x="123" y="148"/>
                    </a:cubicBezTo>
                    <a:cubicBezTo>
                      <a:pt x="117" y="151"/>
                      <a:pt x="115" y="160"/>
                      <a:pt x="114" y="170"/>
                    </a:cubicBezTo>
                    <a:cubicBezTo>
                      <a:pt x="110" y="165"/>
                      <a:pt x="106" y="161"/>
                      <a:pt x="99" y="161"/>
                    </a:cubicBezTo>
                    <a:cubicBezTo>
                      <a:pt x="99" y="161"/>
                      <a:pt x="99" y="161"/>
                      <a:pt x="99" y="161"/>
                    </a:cubicBezTo>
                    <a:cubicBezTo>
                      <a:pt x="92" y="161"/>
                      <a:pt x="87" y="167"/>
                      <a:pt x="83" y="173"/>
                    </a:cubicBezTo>
                    <a:cubicBezTo>
                      <a:pt x="81" y="167"/>
                      <a:pt x="77" y="160"/>
                      <a:pt x="74" y="157"/>
                    </a:cubicBezTo>
                    <a:cubicBezTo>
                      <a:pt x="71" y="155"/>
                      <a:pt x="68" y="153"/>
                      <a:pt x="64" y="153"/>
                    </a:cubicBezTo>
                    <a:cubicBezTo>
                      <a:pt x="60" y="153"/>
                      <a:pt x="55" y="155"/>
                      <a:pt x="51" y="158"/>
                    </a:cubicBezTo>
                    <a:cubicBezTo>
                      <a:pt x="52" y="151"/>
                      <a:pt x="50" y="145"/>
                      <a:pt x="45" y="138"/>
                    </a:cubicBezTo>
                    <a:cubicBezTo>
                      <a:pt x="42" y="133"/>
                      <a:pt x="37" y="130"/>
                      <a:pt x="32" y="130"/>
                    </a:cubicBezTo>
                    <a:cubicBezTo>
                      <a:pt x="33" y="127"/>
                      <a:pt x="33" y="123"/>
                      <a:pt x="31" y="118"/>
                    </a:cubicBezTo>
                    <a:cubicBezTo>
                      <a:pt x="29" y="111"/>
                      <a:pt x="25" y="105"/>
                      <a:pt x="20" y="103"/>
                    </a:cubicBezTo>
                    <a:cubicBezTo>
                      <a:pt x="24" y="100"/>
                      <a:pt x="24" y="96"/>
                      <a:pt x="22" y="88"/>
                    </a:cubicBezTo>
                    <a:cubicBezTo>
                      <a:pt x="22" y="86"/>
                      <a:pt x="21" y="84"/>
                      <a:pt x="20" y="83"/>
                    </a:cubicBezTo>
                    <a:cubicBezTo>
                      <a:pt x="19" y="85"/>
                      <a:pt x="18" y="87"/>
                      <a:pt x="16" y="89"/>
                    </a:cubicBezTo>
                    <a:cubicBezTo>
                      <a:pt x="16" y="89"/>
                      <a:pt x="16" y="90"/>
                      <a:pt x="16" y="90"/>
                    </a:cubicBezTo>
                    <a:cubicBezTo>
                      <a:pt x="18" y="95"/>
                      <a:pt x="15" y="98"/>
                      <a:pt x="11" y="99"/>
                    </a:cubicBezTo>
                    <a:cubicBezTo>
                      <a:pt x="11" y="98"/>
                      <a:pt x="11" y="98"/>
                      <a:pt x="11" y="97"/>
                    </a:cubicBezTo>
                    <a:cubicBezTo>
                      <a:pt x="8" y="101"/>
                      <a:pt x="4" y="105"/>
                      <a:pt x="0" y="110"/>
                    </a:cubicBezTo>
                    <a:cubicBezTo>
                      <a:pt x="0" y="123"/>
                      <a:pt x="1" y="139"/>
                      <a:pt x="8" y="157"/>
                    </a:cubicBezTo>
                    <a:cubicBezTo>
                      <a:pt x="22" y="169"/>
                      <a:pt x="32" y="186"/>
                      <a:pt x="35" y="206"/>
                    </a:cubicBezTo>
                    <a:cubicBezTo>
                      <a:pt x="50" y="223"/>
                      <a:pt x="73" y="234"/>
                      <a:pt x="99" y="235"/>
                    </a:cubicBezTo>
                    <a:cubicBezTo>
                      <a:pt x="110" y="228"/>
                      <a:pt x="123" y="225"/>
                      <a:pt x="137" y="225"/>
                    </a:cubicBezTo>
                    <a:cubicBezTo>
                      <a:pt x="137" y="225"/>
                      <a:pt x="138" y="225"/>
                      <a:pt x="138" y="225"/>
                    </a:cubicBezTo>
                    <a:cubicBezTo>
                      <a:pt x="141" y="225"/>
                      <a:pt x="144" y="225"/>
                      <a:pt x="147" y="225"/>
                    </a:cubicBezTo>
                    <a:cubicBezTo>
                      <a:pt x="162" y="219"/>
                      <a:pt x="173" y="209"/>
                      <a:pt x="182" y="198"/>
                    </a:cubicBezTo>
                    <a:cubicBezTo>
                      <a:pt x="189" y="190"/>
                      <a:pt x="195" y="181"/>
                      <a:pt x="198" y="173"/>
                    </a:cubicBezTo>
                    <a:cubicBezTo>
                      <a:pt x="205" y="157"/>
                      <a:pt x="209" y="141"/>
                      <a:pt x="210" y="126"/>
                    </a:cubicBezTo>
                    <a:cubicBezTo>
                      <a:pt x="215" y="84"/>
                      <a:pt x="202" y="48"/>
                      <a:pt x="188" y="26"/>
                    </a:cubicBezTo>
                    <a:cubicBezTo>
                      <a:pt x="183" y="17"/>
                      <a:pt x="178" y="10"/>
                      <a:pt x="173" y="5"/>
                    </a:cubicBezTo>
                    <a:cubicBezTo>
                      <a:pt x="171" y="3"/>
                      <a:pt x="170" y="2"/>
                      <a:pt x="168" y="1"/>
                    </a:cubicBezTo>
                    <a:cubicBezTo>
                      <a:pt x="168" y="1"/>
                      <a:pt x="168" y="1"/>
                      <a:pt x="167" y="0"/>
                    </a:cubicBezTo>
                    <a:cubicBezTo>
                      <a:pt x="167" y="0"/>
                      <a:pt x="166" y="0"/>
                      <a:pt x="1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924"/>
              <p:cNvSpPr>
                <a:spLocks noEditPoints="1"/>
              </p:cNvSpPr>
              <p:nvPr/>
            </p:nvSpPr>
            <p:spPr bwMode="auto">
              <a:xfrm>
                <a:off x="3703" y="3068"/>
                <a:ext cx="110" cy="128"/>
              </a:xfrm>
              <a:custGeom>
                <a:avLst/>
                <a:gdLst>
                  <a:gd name="T0" fmla="*/ 106 w 223"/>
                  <a:gd name="T1" fmla="*/ 210 h 259"/>
                  <a:gd name="T2" fmla="*/ 124 w 223"/>
                  <a:gd name="T3" fmla="*/ 199 h 259"/>
                  <a:gd name="T4" fmla="*/ 133 w 223"/>
                  <a:gd name="T5" fmla="*/ 216 h 259"/>
                  <a:gd name="T6" fmla="*/ 161 w 223"/>
                  <a:gd name="T7" fmla="*/ 199 h 259"/>
                  <a:gd name="T8" fmla="*/ 174 w 223"/>
                  <a:gd name="T9" fmla="*/ 205 h 259"/>
                  <a:gd name="T10" fmla="*/ 181 w 223"/>
                  <a:gd name="T11" fmla="*/ 201 h 259"/>
                  <a:gd name="T12" fmla="*/ 193 w 223"/>
                  <a:gd name="T13" fmla="*/ 184 h 259"/>
                  <a:gd name="T14" fmla="*/ 199 w 223"/>
                  <a:gd name="T15" fmla="*/ 187 h 259"/>
                  <a:gd name="T16" fmla="*/ 181 w 223"/>
                  <a:gd name="T17" fmla="*/ 201 h 259"/>
                  <a:gd name="T18" fmla="*/ 76 w 223"/>
                  <a:gd name="T19" fmla="*/ 187 h 259"/>
                  <a:gd name="T20" fmla="*/ 92 w 223"/>
                  <a:gd name="T21" fmla="*/ 184 h 259"/>
                  <a:gd name="T22" fmla="*/ 71 w 223"/>
                  <a:gd name="T23" fmla="*/ 180 h 259"/>
                  <a:gd name="T24" fmla="*/ 55 w 223"/>
                  <a:gd name="T25" fmla="*/ 150 h 259"/>
                  <a:gd name="T26" fmla="*/ 64 w 223"/>
                  <a:gd name="T27" fmla="*/ 149 h 259"/>
                  <a:gd name="T28" fmla="*/ 51 w 223"/>
                  <a:gd name="T29" fmla="*/ 138 h 259"/>
                  <a:gd name="T30" fmla="*/ 48 w 223"/>
                  <a:gd name="T31" fmla="*/ 105 h 259"/>
                  <a:gd name="T32" fmla="*/ 51 w 223"/>
                  <a:gd name="T33" fmla="*/ 138 h 259"/>
                  <a:gd name="T34" fmla="*/ 45 w 223"/>
                  <a:gd name="T35" fmla="*/ 97 h 259"/>
                  <a:gd name="T36" fmla="*/ 57 w 223"/>
                  <a:gd name="T37" fmla="*/ 66 h 259"/>
                  <a:gd name="T38" fmla="*/ 63 w 223"/>
                  <a:gd name="T39" fmla="*/ 84 h 259"/>
                  <a:gd name="T40" fmla="*/ 61 w 223"/>
                  <a:gd name="T41" fmla="*/ 52 h 259"/>
                  <a:gd name="T42" fmla="*/ 73 w 223"/>
                  <a:gd name="T43" fmla="*/ 30 h 259"/>
                  <a:gd name="T44" fmla="*/ 61 w 223"/>
                  <a:gd name="T45" fmla="*/ 52 h 259"/>
                  <a:gd name="T46" fmla="*/ 105 w 223"/>
                  <a:gd name="T47" fmla="*/ 8 h 259"/>
                  <a:gd name="T48" fmla="*/ 108 w 223"/>
                  <a:gd name="T49" fmla="*/ 19 h 259"/>
                  <a:gd name="T50" fmla="*/ 96 w 223"/>
                  <a:gd name="T51" fmla="*/ 29 h 259"/>
                  <a:gd name="T52" fmla="*/ 79 w 223"/>
                  <a:gd name="T53" fmla="*/ 24 h 259"/>
                  <a:gd name="T54" fmla="*/ 109 w 223"/>
                  <a:gd name="T55" fmla="*/ 0 h 259"/>
                  <a:gd name="T56" fmla="*/ 20 w 223"/>
                  <a:gd name="T57" fmla="*/ 65 h 259"/>
                  <a:gd name="T58" fmla="*/ 19 w 223"/>
                  <a:gd name="T59" fmla="*/ 197 h 259"/>
                  <a:gd name="T60" fmla="*/ 117 w 223"/>
                  <a:gd name="T61" fmla="*/ 259 h 259"/>
                  <a:gd name="T62" fmla="*/ 145 w 223"/>
                  <a:gd name="T63" fmla="*/ 253 h 259"/>
                  <a:gd name="T64" fmla="*/ 190 w 223"/>
                  <a:gd name="T65" fmla="*/ 225 h 259"/>
                  <a:gd name="T66" fmla="*/ 206 w 223"/>
                  <a:gd name="T67" fmla="*/ 204 h 259"/>
                  <a:gd name="T68" fmla="*/ 223 w 223"/>
                  <a:gd name="T69" fmla="*/ 166 h 259"/>
                  <a:gd name="T70" fmla="*/ 205 w 223"/>
                  <a:gd name="T71" fmla="*/ 180 h 259"/>
                  <a:gd name="T72" fmla="*/ 212 w 223"/>
                  <a:gd name="T73" fmla="*/ 165 h 259"/>
                  <a:gd name="T74" fmla="*/ 201 w 223"/>
                  <a:gd name="T75" fmla="*/ 164 h 259"/>
                  <a:gd name="T76" fmla="*/ 194 w 223"/>
                  <a:gd name="T77" fmla="*/ 177 h 259"/>
                  <a:gd name="T78" fmla="*/ 173 w 223"/>
                  <a:gd name="T79" fmla="*/ 194 h 259"/>
                  <a:gd name="T80" fmla="*/ 156 w 223"/>
                  <a:gd name="T81" fmla="*/ 193 h 259"/>
                  <a:gd name="T82" fmla="*/ 124 w 223"/>
                  <a:gd name="T83" fmla="*/ 191 h 259"/>
                  <a:gd name="T84" fmla="*/ 106 w 223"/>
                  <a:gd name="T85" fmla="*/ 199 h 259"/>
                  <a:gd name="T86" fmla="*/ 87 w 223"/>
                  <a:gd name="T87" fmla="*/ 176 h 259"/>
                  <a:gd name="T88" fmla="*/ 82 w 223"/>
                  <a:gd name="T89" fmla="*/ 153 h 259"/>
                  <a:gd name="T90" fmla="*/ 67 w 223"/>
                  <a:gd name="T91" fmla="*/ 142 h 259"/>
                  <a:gd name="T92" fmla="*/ 64 w 223"/>
                  <a:gd name="T93" fmla="*/ 111 h 259"/>
                  <a:gd name="T94" fmla="*/ 68 w 223"/>
                  <a:gd name="T95" fmla="*/ 91 h 259"/>
                  <a:gd name="T96" fmla="*/ 61 w 223"/>
                  <a:gd name="T97" fmla="*/ 60 h 259"/>
                  <a:gd name="T98" fmla="*/ 67 w 223"/>
                  <a:gd name="T99" fmla="*/ 60 h 259"/>
                  <a:gd name="T100" fmla="*/ 80 w 223"/>
                  <a:gd name="T101" fmla="*/ 33 h 259"/>
                  <a:gd name="T102" fmla="*/ 105 w 223"/>
                  <a:gd name="T103" fmla="*/ 33 h 259"/>
                  <a:gd name="T104" fmla="*/ 116 w 223"/>
                  <a:gd name="T105" fmla="*/ 14 h 259"/>
                  <a:gd name="T106" fmla="*/ 112 w 223"/>
                  <a:gd name="T107" fmla="*/ 5 h 259"/>
                  <a:gd name="T108" fmla="*/ 109 w 223"/>
                  <a:gd name="T109" fmla="*/ 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3" h="259">
                    <a:moveTo>
                      <a:pt x="133" y="216"/>
                    </a:moveTo>
                    <a:cubicBezTo>
                      <a:pt x="124" y="216"/>
                      <a:pt x="115" y="214"/>
                      <a:pt x="106" y="210"/>
                    </a:cubicBezTo>
                    <a:cubicBezTo>
                      <a:pt x="107" y="205"/>
                      <a:pt x="120" y="199"/>
                      <a:pt x="123" y="199"/>
                    </a:cubicBezTo>
                    <a:cubicBezTo>
                      <a:pt x="124" y="199"/>
                      <a:pt x="124" y="199"/>
                      <a:pt x="124" y="199"/>
                    </a:cubicBezTo>
                    <a:cubicBezTo>
                      <a:pt x="131" y="200"/>
                      <a:pt x="137" y="208"/>
                      <a:pt x="139" y="216"/>
                    </a:cubicBezTo>
                    <a:cubicBezTo>
                      <a:pt x="137" y="216"/>
                      <a:pt x="135" y="216"/>
                      <a:pt x="133" y="216"/>
                    </a:cubicBezTo>
                    <a:moveTo>
                      <a:pt x="146" y="215"/>
                    </a:moveTo>
                    <a:cubicBezTo>
                      <a:pt x="147" y="206"/>
                      <a:pt x="151" y="202"/>
                      <a:pt x="161" y="199"/>
                    </a:cubicBezTo>
                    <a:cubicBezTo>
                      <a:pt x="162" y="199"/>
                      <a:pt x="163" y="199"/>
                      <a:pt x="164" y="199"/>
                    </a:cubicBezTo>
                    <a:cubicBezTo>
                      <a:pt x="168" y="199"/>
                      <a:pt x="171" y="201"/>
                      <a:pt x="174" y="205"/>
                    </a:cubicBezTo>
                    <a:cubicBezTo>
                      <a:pt x="165" y="209"/>
                      <a:pt x="156" y="213"/>
                      <a:pt x="146" y="215"/>
                    </a:cubicBezTo>
                    <a:moveTo>
                      <a:pt x="181" y="201"/>
                    </a:moveTo>
                    <a:cubicBezTo>
                      <a:pt x="177" y="195"/>
                      <a:pt x="181" y="190"/>
                      <a:pt x="186" y="186"/>
                    </a:cubicBezTo>
                    <a:cubicBezTo>
                      <a:pt x="188" y="185"/>
                      <a:pt x="191" y="184"/>
                      <a:pt x="193" y="184"/>
                    </a:cubicBezTo>
                    <a:cubicBezTo>
                      <a:pt x="195" y="184"/>
                      <a:pt x="198" y="185"/>
                      <a:pt x="200" y="186"/>
                    </a:cubicBezTo>
                    <a:cubicBezTo>
                      <a:pt x="200" y="186"/>
                      <a:pt x="199" y="187"/>
                      <a:pt x="199" y="187"/>
                    </a:cubicBezTo>
                    <a:cubicBezTo>
                      <a:pt x="197" y="189"/>
                      <a:pt x="195" y="190"/>
                      <a:pt x="193" y="192"/>
                    </a:cubicBezTo>
                    <a:cubicBezTo>
                      <a:pt x="189" y="195"/>
                      <a:pt x="185" y="198"/>
                      <a:pt x="181" y="201"/>
                    </a:cubicBezTo>
                    <a:moveTo>
                      <a:pt x="100" y="207"/>
                    </a:moveTo>
                    <a:cubicBezTo>
                      <a:pt x="92" y="203"/>
                      <a:pt x="84" y="196"/>
                      <a:pt x="76" y="187"/>
                    </a:cubicBezTo>
                    <a:cubicBezTo>
                      <a:pt x="79" y="184"/>
                      <a:pt x="83" y="183"/>
                      <a:pt x="87" y="183"/>
                    </a:cubicBezTo>
                    <a:cubicBezTo>
                      <a:pt x="89" y="183"/>
                      <a:pt x="90" y="183"/>
                      <a:pt x="92" y="184"/>
                    </a:cubicBezTo>
                    <a:cubicBezTo>
                      <a:pt x="100" y="187"/>
                      <a:pt x="100" y="199"/>
                      <a:pt x="100" y="207"/>
                    </a:cubicBezTo>
                    <a:moveTo>
                      <a:pt x="71" y="180"/>
                    </a:moveTo>
                    <a:cubicBezTo>
                      <a:pt x="70" y="178"/>
                      <a:pt x="68" y="176"/>
                      <a:pt x="67" y="174"/>
                    </a:cubicBezTo>
                    <a:cubicBezTo>
                      <a:pt x="62" y="166"/>
                      <a:pt x="58" y="158"/>
                      <a:pt x="55" y="150"/>
                    </a:cubicBezTo>
                    <a:cubicBezTo>
                      <a:pt x="57" y="149"/>
                      <a:pt x="59" y="149"/>
                      <a:pt x="61" y="149"/>
                    </a:cubicBezTo>
                    <a:cubicBezTo>
                      <a:pt x="62" y="149"/>
                      <a:pt x="63" y="149"/>
                      <a:pt x="64" y="149"/>
                    </a:cubicBezTo>
                    <a:cubicBezTo>
                      <a:pt x="81" y="149"/>
                      <a:pt x="77" y="168"/>
                      <a:pt x="71" y="180"/>
                    </a:cubicBezTo>
                    <a:moveTo>
                      <a:pt x="51" y="138"/>
                    </a:moveTo>
                    <a:cubicBezTo>
                      <a:pt x="47" y="127"/>
                      <a:pt x="45" y="116"/>
                      <a:pt x="45" y="105"/>
                    </a:cubicBezTo>
                    <a:cubicBezTo>
                      <a:pt x="46" y="105"/>
                      <a:pt x="47" y="105"/>
                      <a:pt x="48" y="105"/>
                    </a:cubicBezTo>
                    <a:cubicBezTo>
                      <a:pt x="52" y="107"/>
                      <a:pt x="55" y="111"/>
                      <a:pt x="57" y="113"/>
                    </a:cubicBezTo>
                    <a:cubicBezTo>
                      <a:pt x="62" y="120"/>
                      <a:pt x="56" y="131"/>
                      <a:pt x="51" y="138"/>
                    </a:cubicBezTo>
                    <a:moveTo>
                      <a:pt x="48" y="98"/>
                    </a:moveTo>
                    <a:cubicBezTo>
                      <a:pt x="47" y="98"/>
                      <a:pt x="46" y="97"/>
                      <a:pt x="45" y="97"/>
                    </a:cubicBezTo>
                    <a:cubicBezTo>
                      <a:pt x="46" y="84"/>
                      <a:pt x="49" y="72"/>
                      <a:pt x="53" y="61"/>
                    </a:cubicBezTo>
                    <a:cubicBezTo>
                      <a:pt x="54" y="62"/>
                      <a:pt x="56" y="64"/>
                      <a:pt x="57" y="66"/>
                    </a:cubicBezTo>
                    <a:cubicBezTo>
                      <a:pt x="61" y="69"/>
                      <a:pt x="63" y="74"/>
                      <a:pt x="63" y="80"/>
                    </a:cubicBezTo>
                    <a:cubicBezTo>
                      <a:pt x="63" y="81"/>
                      <a:pt x="63" y="82"/>
                      <a:pt x="63" y="84"/>
                    </a:cubicBezTo>
                    <a:cubicBezTo>
                      <a:pt x="63" y="90"/>
                      <a:pt x="55" y="96"/>
                      <a:pt x="48" y="98"/>
                    </a:cubicBezTo>
                    <a:moveTo>
                      <a:pt x="61" y="52"/>
                    </a:moveTo>
                    <a:cubicBezTo>
                      <a:pt x="60" y="52"/>
                      <a:pt x="59" y="52"/>
                      <a:pt x="57" y="52"/>
                    </a:cubicBezTo>
                    <a:cubicBezTo>
                      <a:pt x="62" y="44"/>
                      <a:pt x="67" y="36"/>
                      <a:pt x="73" y="30"/>
                    </a:cubicBezTo>
                    <a:cubicBezTo>
                      <a:pt x="74" y="37"/>
                      <a:pt x="74" y="42"/>
                      <a:pt x="69" y="48"/>
                    </a:cubicBezTo>
                    <a:cubicBezTo>
                      <a:pt x="66" y="51"/>
                      <a:pt x="64" y="52"/>
                      <a:pt x="61" y="52"/>
                    </a:cubicBezTo>
                    <a:moveTo>
                      <a:pt x="99" y="11"/>
                    </a:moveTo>
                    <a:cubicBezTo>
                      <a:pt x="101" y="10"/>
                      <a:pt x="103" y="9"/>
                      <a:pt x="105" y="8"/>
                    </a:cubicBezTo>
                    <a:cubicBezTo>
                      <a:pt x="106" y="9"/>
                      <a:pt x="107" y="10"/>
                      <a:pt x="108" y="10"/>
                    </a:cubicBezTo>
                    <a:cubicBezTo>
                      <a:pt x="110" y="14"/>
                      <a:pt x="110" y="17"/>
                      <a:pt x="108" y="19"/>
                    </a:cubicBezTo>
                    <a:cubicBezTo>
                      <a:pt x="107" y="20"/>
                      <a:pt x="106" y="21"/>
                      <a:pt x="106" y="22"/>
                    </a:cubicBezTo>
                    <a:cubicBezTo>
                      <a:pt x="103" y="26"/>
                      <a:pt x="100" y="29"/>
                      <a:pt x="96" y="29"/>
                    </a:cubicBezTo>
                    <a:cubicBezTo>
                      <a:pt x="95" y="29"/>
                      <a:pt x="94" y="28"/>
                      <a:pt x="93" y="28"/>
                    </a:cubicBezTo>
                    <a:cubicBezTo>
                      <a:pt x="89" y="28"/>
                      <a:pt x="83" y="27"/>
                      <a:pt x="79" y="24"/>
                    </a:cubicBezTo>
                    <a:cubicBezTo>
                      <a:pt x="85" y="18"/>
                      <a:pt x="92" y="14"/>
                      <a:pt x="99" y="11"/>
                    </a:cubicBezTo>
                    <a:moveTo>
                      <a:pt x="109" y="0"/>
                    </a:moveTo>
                    <a:cubicBezTo>
                      <a:pt x="106" y="0"/>
                      <a:pt x="101" y="1"/>
                      <a:pt x="95" y="2"/>
                    </a:cubicBezTo>
                    <a:cubicBezTo>
                      <a:pt x="75" y="8"/>
                      <a:pt x="41" y="27"/>
                      <a:pt x="20" y="65"/>
                    </a:cubicBezTo>
                    <a:cubicBezTo>
                      <a:pt x="11" y="82"/>
                      <a:pt x="4" y="103"/>
                      <a:pt x="2" y="129"/>
                    </a:cubicBezTo>
                    <a:cubicBezTo>
                      <a:pt x="0" y="147"/>
                      <a:pt x="5" y="173"/>
                      <a:pt x="19" y="197"/>
                    </a:cubicBezTo>
                    <a:cubicBezTo>
                      <a:pt x="25" y="207"/>
                      <a:pt x="32" y="216"/>
                      <a:pt x="40" y="224"/>
                    </a:cubicBezTo>
                    <a:cubicBezTo>
                      <a:pt x="65" y="248"/>
                      <a:pt x="92" y="259"/>
                      <a:pt x="117" y="259"/>
                    </a:cubicBezTo>
                    <a:cubicBezTo>
                      <a:pt x="119" y="259"/>
                      <a:pt x="120" y="259"/>
                      <a:pt x="122" y="259"/>
                    </a:cubicBezTo>
                    <a:cubicBezTo>
                      <a:pt x="129" y="256"/>
                      <a:pt x="137" y="254"/>
                      <a:pt x="145" y="253"/>
                    </a:cubicBezTo>
                    <a:cubicBezTo>
                      <a:pt x="146" y="253"/>
                      <a:pt x="147" y="253"/>
                      <a:pt x="147" y="253"/>
                    </a:cubicBezTo>
                    <a:cubicBezTo>
                      <a:pt x="165" y="245"/>
                      <a:pt x="179" y="235"/>
                      <a:pt x="190" y="225"/>
                    </a:cubicBezTo>
                    <a:cubicBezTo>
                      <a:pt x="194" y="220"/>
                      <a:pt x="198" y="216"/>
                      <a:pt x="201" y="212"/>
                    </a:cubicBezTo>
                    <a:cubicBezTo>
                      <a:pt x="203" y="209"/>
                      <a:pt x="205" y="207"/>
                      <a:pt x="206" y="204"/>
                    </a:cubicBezTo>
                    <a:cubicBezTo>
                      <a:pt x="208" y="202"/>
                      <a:pt x="209" y="200"/>
                      <a:pt x="210" y="198"/>
                    </a:cubicBezTo>
                    <a:cubicBezTo>
                      <a:pt x="218" y="183"/>
                      <a:pt x="221" y="171"/>
                      <a:pt x="223" y="166"/>
                    </a:cubicBezTo>
                    <a:cubicBezTo>
                      <a:pt x="220" y="166"/>
                      <a:pt x="218" y="166"/>
                      <a:pt x="216" y="166"/>
                    </a:cubicBezTo>
                    <a:cubicBezTo>
                      <a:pt x="213" y="170"/>
                      <a:pt x="210" y="175"/>
                      <a:pt x="205" y="180"/>
                    </a:cubicBezTo>
                    <a:cubicBezTo>
                      <a:pt x="203" y="177"/>
                      <a:pt x="202" y="173"/>
                      <a:pt x="205" y="169"/>
                    </a:cubicBezTo>
                    <a:cubicBezTo>
                      <a:pt x="207" y="167"/>
                      <a:pt x="210" y="166"/>
                      <a:pt x="212" y="165"/>
                    </a:cubicBezTo>
                    <a:cubicBezTo>
                      <a:pt x="209" y="164"/>
                      <a:pt x="206" y="164"/>
                      <a:pt x="202" y="163"/>
                    </a:cubicBezTo>
                    <a:cubicBezTo>
                      <a:pt x="202" y="163"/>
                      <a:pt x="201" y="164"/>
                      <a:pt x="201" y="164"/>
                    </a:cubicBezTo>
                    <a:cubicBezTo>
                      <a:pt x="195" y="169"/>
                      <a:pt x="194" y="173"/>
                      <a:pt x="196" y="177"/>
                    </a:cubicBezTo>
                    <a:cubicBezTo>
                      <a:pt x="195" y="177"/>
                      <a:pt x="194" y="177"/>
                      <a:pt x="194" y="177"/>
                    </a:cubicBezTo>
                    <a:cubicBezTo>
                      <a:pt x="189" y="177"/>
                      <a:pt x="183" y="180"/>
                      <a:pt x="178" y="184"/>
                    </a:cubicBezTo>
                    <a:cubicBezTo>
                      <a:pt x="175" y="187"/>
                      <a:pt x="173" y="191"/>
                      <a:pt x="173" y="194"/>
                    </a:cubicBezTo>
                    <a:cubicBezTo>
                      <a:pt x="170" y="192"/>
                      <a:pt x="166" y="191"/>
                      <a:pt x="163" y="191"/>
                    </a:cubicBezTo>
                    <a:cubicBezTo>
                      <a:pt x="161" y="191"/>
                      <a:pt x="159" y="192"/>
                      <a:pt x="156" y="193"/>
                    </a:cubicBezTo>
                    <a:cubicBezTo>
                      <a:pt x="149" y="196"/>
                      <a:pt x="145" y="200"/>
                      <a:pt x="142" y="205"/>
                    </a:cubicBezTo>
                    <a:cubicBezTo>
                      <a:pt x="138" y="198"/>
                      <a:pt x="131" y="191"/>
                      <a:pt x="124" y="191"/>
                    </a:cubicBezTo>
                    <a:cubicBezTo>
                      <a:pt x="123" y="191"/>
                      <a:pt x="122" y="191"/>
                      <a:pt x="122" y="191"/>
                    </a:cubicBezTo>
                    <a:cubicBezTo>
                      <a:pt x="118" y="192"/>
                      <a:pt x="111" y="195"/>
                      <a:pt x="106" y="199"/>
                    </a:cubicBezTo>
                    <a:cubicBezTo>
                      <a:pt x="106" y="191"/>
                      <a:pt x="103" y="183"/>
                      <a:pt x="97" y="179"/>
                    </a:cubicBezTo>
                    <a:cubicBezTo>
                      <a:pt x="94" y="177"/>
                      <a:pt x="90" y="176"/>
                      <a:pt x="87" y="176"/>
                    </a:cubicBezTo>
                    <a:cubicBezTo>
                      <a:pt x="85" y="176"/>
                      <a:pt x="82" y="176"/>
                      <a:pt x="80" y="177"/>
                    </a:cubicBezTo>
                    <a:cubicBezTo>
                      <a:pt x="83" y="169"/>
                      <a:pt x="86" y="159"/>
                      <a:pt x="82" y="153"/>
                    </a:cubicBezTo>
                    <a:cubicBezTo>
                      <a:pt x="79" y="149"/>
                      <a:pt x="74" y="142"/>
                      <a:pt x="68" y="142"/>
                    </a:cubicBezTo>
                    <a:cubicBezTo>
                      <a:pt x="68" y="142"/>
                      <a:pt x="67" y="142"/>
                      <a:pt x="67" y="142"/>
                    </a:cubicBezTo>
                    <a:cubicBezTo>
                      <a:pt x="64" y="142"/>
                      <a:pt x="59" y="143"/>
                      <a:pt x="55" y="143"/>
                    </a:cubicBezTo>
                    <a:cubicBezTo>
                      <a:pt x="62" y="134"/>
                      <a:pt x="69" y="122"/>
                      <a:pt x="64" y="111"/>
                    </a:cubicBezTo>
                    <a:cubicBezTo>
                      <a:pt x="62" y="108"/>
                      <a:pt x="59" y="105"/>
                      <a:pt x="56" y="102"/>
                    </a:cubicBezTo>
                    <a:cubicBezTo>
                      <a:pt x="61" y="99"/>
                      <a:pt x="65" y="95"/>
                      <a:pt x="68" y="91"/>
                    </a:cubicBezTo>
                    <a:cubicBezTo>
                      <a:pt x="70" y="88"/>
                      <a:pt x="71" y="77"/>
                      <a:pt x="70" y="73"/>
                    </a:cubicBezTo>
                    <a:cubicBezTo>
                      <a:pt x="68" y="68"/>
                      <a:pt x="65" y="64"/>
                      <a:pt x="61" y="60"/>
                    </a:cubicBezTo>
                    <a:cubicBezTo>
                      <a:pt x="62" y="60"/>
                      <a:pt x="62" y="60"/>
                      <a:pt x="63" y="60"/>
                    </a:cubicBezTo>
                    <a:cubicBezTo>
                      <a:pt x="64" y="60"/>
                      <a:pt x="65" y="60"/>
                      <a:pt x="67" y="60"/>
                    </a:cubicBezTo>
                    <a:cubicBezTo>
                      <a:pt x="70" y="58"/>
                      <a:pt x="74" y="53"/>
                      <a:pt x="76" y="50"/>
                    </a:cubicBezTo>
                    <a:cubicBezTo>
                      <a:pt x="81" y="45"/>
                      <a:pt x="81" y="39"/>
                      <a:pt x="80" y="33"/>
                    </a:cubicBezTo>
                    <a:cubicBezTo>
                      <a:pt x="84" y="35"/>
                      <a:pt x="89" y="36"/>
                      <a:pt x="93" y="36"/>
                    </a:cubicBezTo>
                    <a:cubicBezTo>
                      <a:pt x="98" y="36"/>
                      <a:pt x="101" y="35"/>
                      <a:pt x="105" y="33"/>
                    </a:cubicBezTo>
                    <a:cubicBezTo>
                      <a:pt x="107" y="32"/>
                      <a:pt x="109" y="30"/>
                      <a:pt x="110" y="28"/>
                    </a:cubicBezTo>
                    <a:cubicBezTo>
                      <a:pt x="114" y="24"/>
                      <a:pt x="116" y="19"/>
                      <a:pt x="116" y="14"/>
                    </a:cubicBezTo>
                    <a:cubicBezTo>
                      <a:pt x="116" y="12"/>
                      <a:pt x="115" y="10"/>
                      <a:pt x="114" y="8"/>
                    </a:cubicBezTo>
                    <a:cubicBezTo>
                      <a:pt x="114" y="7"/>
                      <a:pt x="113" y="6"/>
                      <a:pt x="112" y="5"/>
                    </a:cubicBezTo>
                    <a:cubicBezTo>
                      <a:pt x="113" y="3"/>
                      <a:pt x="113" y="0"/>
                      <a:pt x="110" y="0"/>
                    </a:cubicBezTo>
                    <a:cubicBezTo>
                      <a:pt x="110" y="0"/>
                      <a:pt x="109" y="0"/>
                      <a:pt x="10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925"/>
              <p:cNvSpPr>
                <a:spLocks noEditPoints="1"/>
              </p:cNvSpPr>
              <p:nvPr/>
            </p:nvSpPr>
            <p:spPr bwMode="auto">
              <a:xfrm>
                <a:off x="3759" y="3035"/>
                <a:ext cx="118" cy="115"/>
              </a:xfrm>
              <a:custGeom>
                <a:avLst/>
                <a:gdLst>
                  <a:gd name="T0" fmla="*/ 120 w 238"/>
                  <a:gd name="T1" fmla="*/ 215 h 232"/>
                  <a:gd name="T2" fmla="*/ 80 w 238"/>
                  <a:gd name="T3" fmla="*/ 202 h 232"/>
                  <a:gd name="T4" fmla="*/ 119 w 238"/>
                  <a:gd name="T5" fmla="*/ 32 h 232"/>
                  <a:gd name="T6" fmla="*/ 131 w 238"/>
                  <a:gd name="T7" fmla="*/ 31 h 232"/>
                  <a:gd name="T8" fmla="*/ 213 w 238"/>
                  <a:gd name="T9" fmla="*/ 136 h 232"/>
                  <a:gd name="T10" fmla="*/ 200 w 238"/>
                  <a:gd name="T11" fmla="*/ 175 h 232"/>
                  <a:gd name="T12" fmla="*/ 169 w 238"/>
                  <a:gd name="T13" fmla="*/ 202 h 232"/>
                  <a:gd name="T14" fmla="*/ 168 w 238"/>
                  <a:gd name="T15" fmla="*/ 202 h 232"/>
                  <a:gd name="T16" fmla="*/ 120 w 238"/>
                  <a:gd name="T17" fmla="*/ 215 h 232"/>
                  <a:gd name="T18" fmla="*/ 121 w 238"/>
                  <a:gd name="T19" fmla="*/ 0 h 232"/>
                  <a:gd name="T20" fmla="*/ 107 w 238"/>
                  <a:gd name="T21" fmla="*/ 1 h 232"/>
                  <a:gd name="T22" fmla="*/ 20 w 238"/>
                  <a:gd name="T23" fmla="*/ 73 h 232"/>
                  <a:gd name="T24" fmla="*/ 18 w 238"/>
                  <a:gd name="T25" fmla="*/ 80 h 232"/>
                  <a:gd name="T26" fmla="*/ 16 w 238"/>
                  <a:gd name="T27" fmla="*/ 86 h 232"/>
                  <a:gd name="T28" fmla="*/ 13 w 238"/>
                  <a:gd name="T29" fmla="*/ 101 h 232"/>
                  <a:gd name="T30" fmla="*/ 12 w 238"/>
                  <a:gd name="T31" fmla="*/ 112 h 232"/>
                  <a:gd name="T32" fmla="*/ 23 w 238"/>
                  <a:gd name="T33" fmla="*/ 165 h 232"/>
                  <a:gd name="T34" fmla="*/ 83 w 238"/>
                  <a:gd name="T35" fmla="*/ 227 h 232"/>
                  <a:gd name="T36" fmla="*/ 88 w 238"/>
                  <a:gd name="T37" fmla="*/ 229 h 232"/>
                  <a:gd name="T38" fmla="*/ 98 w 238"/>
                  <a:gd name="T39" fmla="*/ 231 h 232"/>
                  <a:gd name="T40" fmla="*/ 102 w 238"/>
                  <a:gd name="T41" fmla="*/ 232 h 232"/>
                  <a:gd name="T42" fmla="*/ 109 w 238"/>
                  <a:gd name="T43" fmla="*/ 232 h 232"/>
                  <a:gd name="T44" fmla="*/ 113 w 238"/>
                  <a:gd name="T45" fmla="*/ 232 h 232"/>
                  <a:gd name="T46" fmla="*/ 132 w 238"/>
                  <a:gd name="T47" fmla="*/ 231 h 232"/>
                  <a:gd name="T48" fmla="*/ 207 w 238"/>
                  <a:gd name="T49" fmla="*/ 192 h 232"/>
                  <a:gd name="T50" fmla="*/ 210 w 238"/>
                  <a:gd name="T51" fmla="*/ 188 h 232"/>
                  <a:gd name="T52" fmla="*/ 219 w 238"/>
                  <a:gd name="T53" fmla="*/ 174 h 232"/>
                  <a:gd name="T54" fmla="*/ 229 w 238"/>
                  <a:gd name="T55" fmla="*/ 149 h 232"/>
                  <a:gd name="T56" fmla="*/ 219 w 238"/>
                  <a:gd name="T57" fmla="*/ 69 h 232"/>
                  <a:gd name="T58" fmla="*/ 194 w 238"/>
                  <a:gd name="T59" fmla="*/ 34 h 232"/>
                  <a:gd name="T60" fmla="*/ 177 w 238"/>
                  <a:gd name="T61" fmla="*/ 19 h 232"/>
                  <a:gd name="T62" fmla="*/ 121 w 238"/>
                  <a:gd name="T63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38" h="232">
                    <a:moveTo>
                      <a:pt x="120" y="215"/>
                    </a:moveTo>
                    <a:cubicBezTo>
                      <a:pt x="107" y="215"/>
                      <a:pt x="93" y="212"/>
                      <a:pt x="80" y="202"/>
                    </a:cubicBezTo>
                    <a:cubicBezTo>
                      <a:pt x="52" y="181"/>
                      <a:pt x="0" y="56"/>
                      <a:pt x="119" y="32"/>
                    </a:cubicBezTo>
                    <a:cubicBezTo>
                      <a:pt x="123" y="32"/>
                      <a:pt x="127" y="31"/>
                      <a:pt x="131" y="31"/>
                    </a:cubicBezTo>
                    <a:cubicBezTo>
                      <a:pt x="183" y="31"/>
                      <a:pt x="220" y="98"/>
                      <a:pt x="213" y="136"/>
                    </a:cubicBezTo>
                    <a:cubicBezTo>
                      <a:pt x="211" y="149"/>
                      <a:pt x="206" y="164"/>
                      <a:pt x="200" y="175"/>
                    </a:cubicBezTo>
                    <a:cubicBezTo>
                      <a:pt x="192" y="187"/>
                      <a:pt x="181" y="195"/>
                      <a:pt x="169" y="202"/>
                    </a:cubicBezTo>
                    <a:cubicBezTo>
                      <a:pt x="168" y="202"/>
                      <a:pt x="168" y="202"/>
                      <a:pt x="168" y="202"/>
                    </a:cubicBezTo>
                    <a:cubicBezTo>
                      <a:pt x="163" y="205"/>
                      <a:pt x="143" y="215"/>
                      <a:pt x="120" y="215"/>
                    </a:cubicBezTo>
                    <a:moveTo>
                      <a:pt x="121" y="0"/>
                    </a:moveTo>
                    <a:cubicBezTo>
                      <a:pt x="116" y="0"/>
                      <a:pt x="112" y="0"/>
                      <a:pt x="107" y="1"/>
                    </a:cubicBezTo>
                    <a:cubicBezTo>
                      <a:pt x="83" y="4"/>
                      <a:pt x="39" y="25"/>
                      <a:pt x="20" y="73"/>
                    </a:cubicBezTo>
                    <a:cubicBezTo>
                      <a:pt x="19" y="75"/>
                      <a:pt x="18" y="78"/>
                      <a:pt x="18" y="80"/>
                    </a:cubicBezTo>
                    <a:cubicBezTo>
                      <a:pt x="17" y="82"/>
                      <a:pt x="16" y="84"/>
                      <a:pt x="16" y="86"/>
                    </a:cubicBezTo>
                    <a:cubicBezTo>
                      <a:pt x="15" y="91"/>
                      <a:pt x="14" y="96"/>
                      <a:pt x="13" y="101"/>
                    </a:cubicBezTo>
                    <a:cubicBezTo>
                      <a:pt x="13" y="105"/>
                      <a:pt x="12" y="108"/>
                      <a:pt x="12" y="112"/>
                    </a:cubicBezTo>
                    <a:cubicBezTo>
                      <a:pt x="12" y="130"/>
                      <a:pt x="15" y="149"/>
                      <a:pt x="23" y="165"/>
                    </a:cubicBezTo>
                    <a:cubicBezTo>
                      <a:pt x="40" y="203"/>
                      <a:pt x="71" y="224"/>
                      <a:pt x="83" y="227"/>
                    </a:cubicBezTo>
                    <a:cubicBezTo>
                      <a:pt x="85" y="228"/>
                      <a:pt x="87" y="228"/>
                      <a:pt x="88" y="229"/>
                    </a:cubicBezTo>
                    <a:cubicBezTo>
                      <a:pt x="92" y="230"/>
                      <a:pt x="95" y="230"/>
                      <a:pt x="98" y="231"/>
                    </a:cubicBezTo>
                    <a:cubicBezTo>
                      <a:pt x="100" y="231"/>
                      <a:pt x="101" y="231"/>
                      <a:pt x="102" y="232"/>
                    </a:cubicBezTo>
                    <a:cubicBezTo>
                      <a:pt x="104" y="232"/>
                      <a:pt x="106" y="232"/>
                      <a:pt x="109" y="232"/>
                    </a:cubicBezTo>
                    <a:cubicBezTo>
                      <a:pt x="110" y="232"/>
                      <a:pt x="112" y="232"/>
                      <a:pt x="113" y="232"/>
                    </a:cubicBezTo>
                    <a:cubicBezTo>
                      <a:pt x="118" y="232"/>
                      <a:pt x="124" y="232"/>
                      <a:pt x="132" y="231"/>
                    </a:cubicBezTo>
                    <a:cubicBezTo>
                      <a:pt x="154" y="229"/>
                      <a:pt x="180" y="222"/>
                      <a:pt x="207" y="192"/>
                    </a:cubicBezTo>
                    <a:cubicBezTo>
                      <a:pt x="208" y="191"/>
                      <a:pt x="209" y="189"/>
                      <a:pt x="210" y="188"/>
                    </a:cubicBezTo>
                    <a:cubicBezTo>
                      <a:pt x="213" y="183"/>
                      <a:pt x="216" y="179"/>
                      <a:pt x="219" y="174"/>
                    </a:cubicBezTo>
                    <a:cubicBezTo>
                      <a:pt x="223" y="166"/>
                      <a:pt x="226" y="157"/>
                      <a:pt x="229" y="149"/>
                    </a:cubicBezTo>
                    <a:cubicBezTo>
                      <a:pt x="238" y="124"/>
                      <a:pt x="232" y="93"/>
                      <a:pt x="219" y="69"/>
                    </a:cubicBezTo>
                    <a:cubicBezTo>
                      <a:pt x="214" y="59"/>
                      <a:pt x="205" y="46"/>
                      <a:pt x="194" y="34"/>
                    </a:cubicBezTo>
                    <a:cubicBezTo>
                      <a:pt x="189" y="28"/>
                      <a:pt x="183" y="23"/>
                      <a:pt x="177" y="19"/>
                    </a:cubicBezTo>
                    <a:cubicBezTo>
                      <a:pt x="162" y="8"/>
                      <a:pt x="143" y="0"/>
                      <a:pt x="12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926"/>
              <p:cNvSpPr>
                <a:spLocks noEditPoints="1"/>
              </p:cNvSpPr>
              <p:nvPr/>
            </p:nvSpPr>
            <p:spPr bwMode="auto">
              <a:xfrm>
                <a:off x="3666" y="3933"/>
                <a:ext cx="89" cy="112"/>
              </a:xfrm>
              <a:custGeom>
                <a:avLst/>
                <a:gdLst>
                  <a:gd name="T0" fmla="*/ 26 w 181"/>
                  <a:gd name="T1" fmla="*/ 214 h 227"/>
                  <a:gd name="T2" fmla="*/ 35 w 181"/>
                  <a:gd name="T3" fmla="*/ 221 h 227"/>
                  <a:gd name="T4" fmla="*/ 33 w 181"/>
                  <a:gd name="T5" fmla="*/ 211 h 227"/>
                  <a:gd name="T6" fmla="*/ 35 w 181"/>
                  <a:gd name="T7" fmla="*/ 205 h 227"/>
                  <a:gd name="T8" fmla="*/ 35 w 181"/>
                  <a:gd name="T9" fmla="*/ 205 h 227"/>
                  <a:gd name="T10" fmla="*/ 16 w 181"/>
                  <a:gd name="T11" fmla="*/ 7 h 227"/>
                  <a:gd name="T12" fmla="*/ 9 w 181"/>
                  <a:gd name="T13" fmla="*/ 18 h 227"/>
                  <a:gd name="T14" fmla="*/ 17 w 181"/>
                  <a:gd name="T15" fmla="*/ 11 h 227"/>
                  <a:gd name="T16" fmla="*/ 25 w 181"/>
                  <a:gd name="T17" fmla="*/ 204 h 227"/>
                  <a:gd name="T18" fmla="*/ 18 w 181"/>
                  <a:gd name="T19" fmla="*/ 195 h 227"/>
                  <a:gd name="T20" fmla="*/ 25 w 181"/>
                  <a:gd name="T21" fmla="*/ 204 h 227"/>
                  <a:gd name="T22" fmla="*/ 69 w 181"/>
                  <a:gd name="T23" fmla="*/ 191 h 227"/>
                  <a:gd name="T24" fmla="*/ 89 w 181"/>
                  <a:gd name="T25" fmla="*/ 193 h 227"/>
                  <a:gd name="T26" fmla="*/ 95 w 181"/>
                  <a:gd name="T27" fmla="*/ 189 h 227"/>
                  <a:gd name="T28" fmla="*/ 111 w 181"/>
                  <a:gd name="T29" fmla="*/ 165 h 227"/>
                  <a:gd name="T30" fmla="*/ 95 w 181"/>
                  <a:gd name="T31" fmla="*/ 189 h 227"/>
                  <a:gd name="T32" fmla="*/ 113 w 181"/>
                  <a:gd name="T33" fmla="*/ 138 h 227"/>
                  <a:gd name="T34" fmla="*/ 120 w 181"/>
                  <a:gd name="T35" fmla="*/ 160 h 227"/>
                  <a:gd name="T36" fmla="*/ 117 w 181"/>
                  <a:gd name="T37" fmla="*/ 95 h 227"/>
                  <a:gd name="T38" fmla="*/ 126 w 181"/>
                  <a:gd name="T39" fmla="*/ 117 h 227"/>
                  <a:gd name="T40" fmla="*/ 119 w 181"/>
                  <a:gd name="T41" fmla="*/ 80 h 227"/>
                  <a:gd name="T42" fmla="*/ 102 w 181"/>
                  <a:gd name="T43" fmla="*/ 55 h 227"/>
                  <a:gd name="T44" fmla="*/ 119 w 181"/>
                  <a:gd name="T45" fmla="*/ 80 h 227"/>
                  <a:gd name="T46" fmla="*/ 80 w 181"/>
                  <a:gd name="T47" fmla="*/ 48 h 227"/>
                  <a:gd name="T48" fmla="*/ 73 w 181"/>
                  <a:gd name="T49" fmla="*/ 32 h 227"/>
                  <a:gd name="T50" fmla="*/ 100 w 181"/>
                  <a:gd name="T51" fmla="*/ 48 h 227"/>
                  <a:gd name="T52" fmla="*/ 89 w 181"/>
                  <a:gd name="T53" fmla="*/ 52 h 227"/>
                  <a:gd name="T54" fmla="*/ 54 w 181"/>
                  <a:gd name="T55" fmla="*/ 27 h 227"/>
                  <a:gd name="T56" fmla="*/ 66 w 181"/>
                  <a:gd name="T57" fmla="*/ 22 h 227"/>
                  <a:gd name="T58" fmla="*/ 55 w 181"/>
                  <a:gd name="T59" fmla="*/ 0 h 227"/>
                  <a:gd name="T60" fmla="*/ 43 w 181"/>
                  <a:gd name="T61" fmla="*/ 12 h 227"/>
                  <a:gd name="T62" fmla="*/ 40 w 181"/>
                  <a:gd name="T63" fmla="*/ 16 h 227"/>
                  <a:gd name="T64" fmla="*/ 34 w 181"/>
                  <a:gd name="T65" fmla="*/ 22 h 227"/>
                  <a:gd name="T66" fmla="*/ 31 w 181"/>
                  <a:gd name="T67" fmla="*/ 24 h 227"/>
                  <a:gd name="T68" fmla="*/ 26 w 181"/>
                  <a:gd name="T69" fmla="*/ 27 h 227"/>
                  <a:gd name="T70" fmla="*/ 27 w 181"/>
                  <a:gd name="T71" fmla="*/ 33 h 227"/>
                  <a:gd name="T72" fmla="*/ 50 w 181"/>
                  <a:gd name="T73" fmla="*/ 32 h 227"/>
                  <a:gd name="T74" fmla="*/ 63 w 181"/>
                  <a:gd name="T75" fmla="*/ 33 h 227"/>
                  <a:gd name="T76" fmla="*/ 68 w 181"/>
                  <a:gd name="T77" fmla="*/ 45 h 227"/>
                  <a:gd name="T78" fmla="*/ 89 w 181"/>
                  <a:gd name="T79" fmla="*/ 58 h 227"/>
                  <a:gd name="T80" fmla="*/ 94 w 181"/>
                  <a:gd name="T81" fmla="*/ 69 h 227"/>
                  <a:gd name="T82" fmla="*/ 108 w 181"/>
                  <a:gd name="T83" fmla="*/ 93 h 227"/>
                  <a:gd name="T84" fmla="*/ 119 w 181"/>
                  <a:gd name="T85" fmla="*/ 126 h 227"/>
                  <a:gd name="T86" fmla="*/ 111 w 181"/>
                  <a:gd name="T87" fmla="*/ 158 h 227"/>
                  <a:gd name="T88" fmla="*/ 94 w 181"/>
                  <a:gd name="T89" fmla="*/ 161 h 227"/>
                  <a:gd name="T90" fmla="*/ 78 w 181"/>
                  <a:gd name="T91" fmla="*/ 182 h 227"/>
                  <a:gd name="T92" fmla="*/ 57 w 181"/>
                  <a:gd name="T93" fmla="*/ 194 h 227"/>
                  <a:gd name="T94" fmla="*/ 46 w 181"/>
                  <a:gd name="T95" fmla="*/ 190 h 227"/>
                  <a:gd name="T96" fmla="*/ 19 w 181"/>
                  <a:gd name="T97" fmla="*/ 189 h 227"/>
                  <a:gd name="T98" fmla="*/ 1 w 181"/>
                  <a:gd name="T99" fmla="*/ 199 h 227"/>
                  <a:gd name="T100" fmla="*/ 3 w 181"/>
                  <a:gd name="T101" fmla="*/ 204 h 227"/>
                  <a:gd name="T102" fmla="*/ 31 w 181"/>
                  <a:gd name="T103" fmla="*/ 204 h 227"/>
                  <a:gd name="T104" fmla="*/ 42 w 181"/>
                  <a:gd name="T105" fmla="*/ 197 h 227"/>
                  <a:gd name="T106" fmla="*/ 55 w 181"/>
                  <a:gd name="T107" fmla="*/ 204 h 227"/>
                  <a:gd name="T108" fmla="*/ 39 w 181"/>
                  <a:gd name="T109" fmla="*/ 205 h 227"/>
                  <a:gd name="T110" fmla="*/ 43 w 181"/>
                  <a:gd name="T111" fmla="*/ 223 h 227"/>
                  <a:gd name="T112" fmla="*/ 109 w 181"/>
                  <a:gd name="T113" fmla="*/ 221 h 227"/>
                  <a:gd name="T114" fmla="*/ 150 w 181"/>
                  <a:gd name="T115" fmla="*/ 193 h 227"/>
                  <a:gd name="T116" fmla="*/ 151 w 181"/>
                  <a:gd name="T117" fmla="*/ 45 h 227"/>
                  <a:gd name="T118" fmla="*/ 112 w 181"/>
                  <a:gd name="T119" fmla="*/ 14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1" h="227">
                    <a:moveTo>
                      <a:pt x="31" y="211"/>
                    </a:moveTo>
                    <a:cubicBezTo>
                      <a:pt x="29" y="211"/>
                      <a:pt x="27" y="212"/>
                      <a:pt x="26" y="214"/>
                    </a:cubicBezTo>
                    <a:cubicBezTo>
                      <a:pt x="25" y="215"/>
                      <a:pt x="25" y="216"/>
                      <a:pt x="24" y="216"/>
                    </a:cubicBezTo>
                    <a:cubicBezTo>
                      <a:pt x="27" y="218"/>
                      <a:pt x="31" y="219"/>
                      <a:pt x="35" y="221"/>
                    </a:cubicBezTo>
                    <a:cubicBezTo>
                      <a:pt x="35" y="218"/>
                      <a:pt x="35" y="215"/>
                      <a:pt x="35" y="212"/>
                    </a:cubicBezTo>
                    <a:cubicBezTo>
                      <a:pt x="34" y="212"/>
                      <a:pt x="33" y="211"/>
                      <a:pt x="33" y="211"/>
                    </a:cubicBezTo>
                    <a:cubicBezTo>
                      <a:pt x="32" y="211"/>
                      <a:pt x="32" y="211"/>
                      <a:pt x="31" y="211"/>
                    </a:cubicBezTo>
                    <a:moveTo>
                      <a:pt x="35" y="205"/>
                    </a:moveTo>
                    <a:cubicBezTo>
                      <a:pt x="35" y="205"/>
                      <a:pt x="35" y="205"/>
                      <a:pt x="35" y="205"/>
                    </a:cubicBezTo>
                    <a:cubicBezTo>
                      <a:pt x="35" y="205"/>
                      <a:pt x="35" y="205"/>
                      <a:pt x="35" y="205"/>
                    </a:cubicBezTo>
                    <a:cubicBezTo>
                      <a:pt x="35" y="205"/>
                      <a:pt x="35" y="205"/>
                      <a:pt x="35" y="205"/>
                    </a:cubicBezTo>
                    <a:moveTo>
                      <a:pt x="16" y="7"/>
                    </a:moveTo>
                    <a:cubicBezTo>
                      <a:pt x="9" y="9"/>
                      <a:pt x="4" y="11"/>
                      <a:pt x="0" y="14"/>
                    </a:cubicBezTo>
                    <a:cubicBezTo>
                      <a:pt x="3" y="15"/>
                      <a:pt x="6" y="16"/>
                      <a:pt x="9" y="18"/>
                    </a:cubicBezTo>
                    <a:cubicBezTo>
                      <a:pt x="13" y="17"/>
                      <a:pt x="17" y="16"/>
                      <a:pt x="21" y="15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0"/>
                      <a:pt x="16" y="8"/>
                      <a:pt x="16" y="7"/>
                    </a:cubicBezTo>
                    <a:moveTo>
                      <a:pt x="25" y="204"/>
                    </a:moveTo>
                    <a:cubicBezTo>
                      <a:pt x="18" y="203"/>
                      <a:pt x="13" y="201"/>
                      <a:pt x="8" y="199"/>
                    </a:cubicBezTo>
                    <a:cubicBezTo>
                      <a:pt x="10" y="197"/>
                      <a:pt x="15" y="195"/>
                      <a:pt x="18" y="195"/>
                    </a:cubicBezTo>
                    <a:cubicBezTo>
                      <a:pt x="18" y="195"/>
                      <a:pt x="18" y="195"/>
                      <a:pt x="19" y="195"/>
                    </a:cubicBezTo>
                    <a:cubicBezTo>
                      <a:pt x="23" y="196"/>
                      <a:pt x="25" y="200"/>
                      <a:pt x="25" y="204"/>
                    </a:cubicBezTo>
                    <a:moveTo>
                      <a:pt x="62" y="203"/>
                    </a:moveTo>
                    <a:cubicBezTo>
                      <a:pt x="62" y="197"/>
                      <a:pt x="64" y="193"/>
                      <a:pt x="69" y="191"/>
                    </a:cubicBezTo>
                    <a:cubicBezTo>
                      <a:pt x="73" y="189"/>
                      <a:pt x="76" y="188"/>
                      <a:pt x="79" y="188"/>
                    </a:cubicBezTo>
                    <a:cubicBezTo>
                      <a:pt x="83" y="188"/>
                      <a:pt x="86" y="190"/>
                      <a:pt x="89" y="193"/>
                    </a:cubicBezTo>
                    <a:cubicBezTo>
                      <a:pt x="81" y="198"/>
                      <a:pt x="71" y="201"/>
                      <a:pt x="62" y="203"/>
                    </a:cubicBezTo>
                    <a:moveTo>
                      <a:pt x="95" y="189"/>
                    </a:moveTo>
                    <a:cubicBezTo>
                      <a:pt x="92" y="183"/>
                      <a:pt x="92" y="174"/>
                      <a:pt x="97" y="168"/>
                    </a:cubicBezTo>
                    <a:cubicBezTo>
                      <a:pt x="98" y="167"/>
                      <a:pt x="105" y="165"/>
                      <a:pt x="111" y="165"/>
                    </a:cubicBezTo>
                    <a:cubicBezTo>
                      <a:pt x="113" y="165"/>
                      <a:pt x="115" y="165"/>
                      <a:pt x="117" y="166"/>
                    </a:cubicBezTo>
                    <a:cubicBezTo>
                      <a:pt x="111" y="176"/>
                      <a:pt x="104" y="184"/>
                      <a:pt x="95" y="189"/>
                    </a:cubicBezTo>
                    <a:moveTo>
                      <a:pt x="120" y="160"/>
                    </a:moveTo>
                    <a:cubicBezTo>
                      <a:pt x="115" y="154"/>
                      <a:pt x="109" y="145"/>
                      <a:pt x="113" y="138"/>
                    </a:cubicBezTo>
                    <a:cubicBezTo>
                      <a:pt x="116" y="133"/>
                      <a:pt x="121" y="131"/>
                      <a:pt x="127" y="131"/>
                    </a:cubicBezTo>
                    <a:cubicBezTo>
                      <a:pt x="126" y="142"/>
                      <a:pt x="124" y="152"/>
                      <a:pt x="120" y="160"/>
                    </a:cubicBezTo>
                    <a:moveTo>
                      <a:pt x="127" y="123"/>
                    </a:moveTo>
                    <a:cubicBezTo>
                      <a:pt x="115" y="118"/>
                      <a:pt x="101" y="105"/>
                      <a:pt x="117" y="95"/>
                    </a:cubicBezTo>
                    <a:cubicBezTo>
                      <a:pt x="118" y="94"/>
                      <a:pt x="120" y="93"/>
                      <a:pt x="122" y="91"/>
                    </a:cubicBezTo>
                    <a:cubicBezTo>
                      <a:pt x="124" y="99"/>
                      <a:pt x="126" y="108"/>
                      <a:pt x="126" y="117"/>
                    </a:cubicBezTo>
                    <a:cubicBezTo>
                      <a:pt x="126" y="119"/>
                      <a:pt x="127" y="121"/>
                      <a:pt x="127" y="123"/>
                    </a:cubicBezTo>
                    <a:moveTo>
                      <a:pt x="119" y="80"/>
                    </a:moveTo>
                    <a:cubicBezTo>
                      <a:pt x="111" y="78"/>
                      <a:pt x="100" y="74"/>
                      <a:pt x="100" y="66"/>
                    </a:cubicBezTo>
                    <a:cubicBezTo>
                      <a:pt x="100" y="63"/>
                      <a:pt x="101" y="58"/>
                      <a:pt x="102" y="55"/>
                    </a:cubicBezTo>
                    <a:cubicBezTo>
                      <a:pt x="103" y="55"/>
                      <a:pt x="104" y="54"/>
                      <a:pt x="105" y="54"/>
                    </a:cubicBezTo>
                    <a:cubicBezTo>
                      <a:pt x="110" y="61"/>
                      <a:pt x="115" y="70"/>
                      <a:pt x="119" y="80"/>
                    </a:cubicBezTo>
                    <a:moveTo>
                      <a:pt x="89" y="52"/>
                    </a:moveTo>
                    <a:cubicBezTo>
                      <a:pt x="85" y="52"/>
                      <a:pt x="81" y="51"/>
                      <a:pt x="80" y="48"/>
                    </a:cubicBezTo>
                    <a:cubicBezTo>
                      <a:pt x="79" y="47"/>
                      <a:pt x="78" y="47"/>
                      <a:pt x="77" y="46"/>
                    </a:cubicBezTo>
                    <a:cubicBezTo>
                      <a:pt x="73" y="41"/>
                      <a:pt x="72" y="37"/>
                      <a:pt x="73" y="32"/>
                    </a:cubicBezTo>
                    <a:cubicBezTo>
                      <a:pt x="74" y="30"/>
                      <a:pt x="74" y="28"/>
                      <a:pt x="74" y="26"/>
                    </a:cubicBezTo>
                    <a:cubicBezTo>
                      <a:pt x="83" y="31"/>
                      <a:pt x="92" y="39"/>
                      <a:pt x="100" y="48"/>
                    </a:cubicBezTo>
                    <a:cubicBezTo>
                      <a:pt x="99" y="49"/>
                      <a:pt x="99" y="49"/>
                      <a:pt x="98" y="50"/>
                    </a:cubicBezTo>
                    <a:cubicBezTo>
                      <a:pt x="96" y="51"/>
                      <a:pt x="92" y="52"/>
                      <a:pt x="89" y="52"/>
                    </a:cubicBezTo>
                    <a:moveTo>
                      <a:pt x="57" y="27"/>
                    </a:moveTo>
                    <a:cubicBezTo>
                      <a:pt x="56" y="27"/>
                      <a:pt x="55" y="27"/>
                      <a:pt x="54" y="27"/>
                    </a:cubicBezTo>
                    <a:cubicBezTo>
                      <a:pt x="47" y="25"/>
                      <a:pt x="44" y="21"/>
                      <a:pt x="42" y="16"/>
                    </a:cubicBezTo>
                    <a:cubicBezTo>
                      <a:pt x="50" y="17"/>
                      <a:pt x="58" y="19"/>
                      <a:pt x="66" y="22"/>
                    </a:cubicBezTo>
                    <a:cubicBezTo>
                      <a:pt x="63" y="25"/>
                      <a:pt x="61" y="27"/>
                      <a:pt x="57" y="27"/>
                    </a:cubicBezTo>
                    <a:moveTo>
                      <a:pt x="55" y="0"/>
                    </a:moveTo>
                    <a:cubicBezTo>
                      <a:pt x="54" y="0"/>
                      <a:pt x="53" y="0"/>
                      <a:pt x="52" y="0"/>
                    </a:cubicBezTo>
                    <a:cubicBezTo>
                      <a:pt x="49" y="5"/>
                      <a:pt x="46" y="9"/>
                      <a:pt x="43" y="12"/>
                    </a:cubicBezTo>
                    <a:cubicBezTo>
                      <a:pt x="42" y="13"/>
                      <a:pt x="41" y="14"/>
                      <a:pt x="41" y="15"/>
                    </a:cubicBezTo>
                    <a:cubicBezTo>
                      <a:pt x="40" y="15"/>
                      <a:pt x="40" y="16"/>
                      <a:pt x="40" y="16"/>
                    </a:cubicBezTo>
                    <a:cubicBezTo>
                      <a:pt x="39" y="17"/>
                      <a:pt x="39" y="17"/>
                      <a:pt x="38" y="18"/>
                    </a:cubicBezTo>
                    <a:cubicBezTo>
                      <a:pt x="36" y="20"/>
                      <a:pt x="35" y="21"/>
                      <a:pt x="34" y="22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3" y="24"/>
                      <a:pt x="32" y="24"/>
                      <a:pt x="31" y="24"/>
                    </a:cubicBezTo>
                    <a:cubicBezTo>
                      <a:pt x="30" y="24"/>
                      <a:pt x="29" y="24"/>
                      <a:pt x="29" y="23"/>
                    </a:cubicBezTo>
                    <a:cubicBezTo>
                      <a:pt x="28" y="24"/>
                      <a:pt x="27" y="26"/>
                      <a:pt x="26" y="27"/>
                    </a:cubicBezTo>
                    <a:cubicBezTo>
                      <a:pt x="25" y="27"/>
                      <a:pt x="24" y="28"/>
                      <a:pt x="23" y="29"/>
                    </a:cubicBezTo>
                    <a:cubicBezTo>
                      <a:pt x="24" y="30"/>
                      <a:pt x="26" y="32"/>
                      <a:pt x="27" y="33"/>
                    </a:cubicBezTo>
                    <a:cubicBezTo>
                      <a:pt x="32" y="31"/>
                      <a:pt x="35" y="26"/>
                      <a:pt x="38" y="22"/>
                    </a:cubicBezTo>
                    <a:cubicBezTo>
                      <a:pt x="40" y="27"/>
                      <a:pt x="44" y="31"/>
                      <a:pt x="50" y="32"/>
                    </a:cubicBezTo>
                    <a:cubicBezTo>
                      <a:pt x="53" y="33"/>
                      <a:pt x="57" y="34"/>
                      <a:pt x="60" y="34"/>
                    </a:cubicBezTo>
                    <a:cubicBezTo>
                      <a:pt x="61" y="34"/>
                      <a:pt x="62" y="34"/>
                      <a:pt x="63" y="33"/>
                    </a:cubicBezTo>
                    <a:cubicBezTo>
                      <a:pt x="65" y="33"/>
                      <a:pt x="66" y="32"/>
                      <a:pt x="67" y="30"/>
                    </a:cubicBezTo>
                    <a:cubicBezTo>
                      <a:pt x="67" y="35"/>
                      <a:pt x="66" y="40"/>
                      <a:pt x="68" y="45"/>
                    </a:cubicBezTo>
                    <a:cubicBezTo>
                      <a:pt x="69" y="49"/>
                      <a:pt x="76" y="56"/>
                      <a:pt x="79" y="57"/>
                    </a:cubicBezTo>
                    <a:cubicBezTo>
                      <a:pt x="82" y="58"/>
                      <a:pt x="86" y="58"/>
                      <a:pt x="89" y="58"/>
                    </a:cubicBezTo>
                    <a:cubicBezTo>
                      <a:pt x="91" y="58"/>
                      <a:pt x="93" y="58"/>
                      <a:pt x="95" y="58"/>
                    </a:cubicBezTo>
                    <a:cubicBezTo>
                      <a:pt x="94" y="61"/>
                      <a:pt x="94" y="66"/>
                      <a:pt x="94" y="69"/>
                    </a:cubicBezTo>
                    <a:cubicBezTo>
                      <a:pt x="96" y="80"/>
                      <a:pt x="108" y="85"/>
                      <a:pt x="118" y="87"/>
                    </a:cubicBezTo>
                    <a:cubicBezTo>
                      <a:pt x="115" y="89"/>
                      <a:pt x="110" y="91"/>
                      <a:pt x="108" y="93"/>
                    </a:cubicBezTo>
                    <a:cubicBezTo>
                      <a:pt x="103" y="97"/>
                      <a:pt x="103" y="105"/>
                      <a:pt x="103" y="110"/>
                    </a:cubicBezTo>
                    <a:cubicBezTo>
                      <a:pt x="104" y="117"/>
                      <a:pt x="111" y="122"/>
                      <a:pt x="119" y="126"/>
                    </a:cubicBezTo>
                    <a:cubicBezTo>
                      <a:pt x="113" y="128"/>
                      <a:pt x="108" y="132"/>
                      <a:pt x="106" y="138"/>
                    </a:cubicBezTo>
                    <a:cubicBezTo>
                      <a:pt x="104" y="145"/>
                      <a:pt x="107" y="152"/>
                      <a:pt x="111" y="158"/>
                    </a:cubicBezTo>
                    <a:cubicBezTo>
                      <a:pt x="110" y="158"/>
                      <a:pt x="110" y="158"/>
                      <a:pt x="109" y="158"/>
                    </a:cubicBezTo>
                    <a:cubicBezTo>
                      <a:pt x="104" y="158"/>
                      <a:pt x="98" y="160"/>
                      <a:pt x="94" y="161"/>
                    </a:cubicBezTo>
                    <a:cubicBezTo>
                      <a:pt x="87" y="165"/>
                      <a:pt x="85" y="175"/>
                      <a:pt x="87" y="184"/>
                    </a:cubicBezTo>
                    <a:cubicBezTo>
                      <a:pt x="84" y="183"/>
                      <a:pt x="81" y="182"/>
                      <a:pt x="78" y="182"/>
                    </a:cubicBezTo>
                    <a:cubicBezTo>
                      <a:pt x="75" y="182"/>
                      <a:pt x="72" y="182"/>
                      <a:pt x="69" y="183"/>
                    </a:cubicBezTo>
                    <a:cubicBezTo>
                      <a:pt x="63" y="185"/>
                      <a:pt x="59" y="189"/>
                      <a:pt x="57" y="194"/>
                    </a:cubicBezTo>
                    <a:cubicBezTo>
                      <a:pt x="55" y="192"/>
                      <a:pt x="52" y="190"/>
                      <a:pt x="47" y="190"/>
                    </a:cubicBezTo>
                    <a:cubicBezTo>
                      <a:pt x="47" y="190"/>
                      <a:pt x="46" y="190"/>
                      <a:pt x="46" y="190"/>
                    </a:cubicBezTo>
                    <a:cubicBezTo>
                      <a:pt x="40" y="190"/>
                      <a:pt x="35" y="192"/>
                      <a:pt x="31" y="196"/>
                    </a:cubicBezTo>
                    <a:cubicBezTo>
                      <a:pt x="30" y="192"/>
                      <a:pt x="27" y="190"/>
                      <a:pt x="19" y="189"/>
                    </a:cubicBezTo>
                    <a:cubicBezTo>
                      <a:pt x="19" y="189"/>
                      <a:pt x="18" y="189"/>
                      <a:pt x="17" y="189"/>
                    </a:cubicBezTo>
                    <a:cubicBezTo>
                      <a:pt x="12" y="193"/>
                      <a:pt x="6" y="196"/>
                      <a:pt x="1" y="199"/>
                    </a:cubicBezTo>
                    <a:cubicBezTo>
                      <a:pt x="1" y="200"/>
                      <a:pt x="1" y="200"/>
                      <a:pt x="2" y="201"/>
                    </a:cubicBezTo>
                    <a:cubicBezTo>
                      <a:pt x="1" y="202"/>
                      <a:pt x="2" y="203"/>
                      <a:pt x="3" y="204"/>
                    </a:cubicBezTo>
                    <a:cubicBezTo>
                      <a:pt x="5" y="205"/>
                      <a:pt x="11" y="209"/>
                      <a:pt x="18" y="213"/>
                    </a:cubicBezTo>
                    <a:cubicBezTo>
                      <a:pt x="21" y="208"/>
                      <a:pt x="26" y="204"/>
                      <a:pt x="31" y="204"/>
                    </a:cubicBezTo>
                    <a:cubicBezTo>
                      <a:pt x="31" y="204"/>
                      <a:pt x="32" y="204"/>
                      <a:pt x="32" y="204"/>
                    </a:cubicBezTo>
                    <a:cubicBezTo>
                      <a:pt x="34" y="200"/>
                      <a:pt x="38" y="197"/>
                      <a:pt x="42" y="197"/>
                    </a:cubicBezTo>
                    <a:cubicBezTo>
                      <a:pt x="43" y="197"/>
                      <a:pt x="44" y="197"/>
                      <a:pt x="44" y="197"/>
                    </a:cubicBezTo>
                    <a:cubicBezTo>
                      <a:pt x="49" y="197"/>
                      <a:pt x="54" y="198"/>
                      <a:pt x="55" y="204"/>
                    </a:cubicBezTo>
                    <a:cubicBezTo>
                      <a:pt x="50" y="205"/>
                      <a:pt x="46" y="205"/>
                      <a:pt x="41" y="205"/>
                    </a:cubicBezTo>
                    <a:cubicBezTo>
                      <a:pt x="40" y="205"/>
                      <a:pt x="40" y="205"/>
                      <a:pt x="39" y="205"/>
                    </a:cubicBezTo>
                    <a:cubicBezTo>
                      <a:pt x="39" y="205"/>
                      <a:pt x="39" y="205"/>
                      <a:pt x="40" y="205"/>
                    </a:cubicBezTo>
                    <a:cubicBezTo>
                      <a:pt x="41" y="208"/>
                      <a:pt x="42" y="215"/>
                      <a:pt x="43" y="223"/>
                    </a:cubicBezTo>
                    <a:cubicBezTo>
                      <a:pt x="51" y="225"/>
                      <a:pt x="61" y="227"/>
                      <a:pt x="72" y="227"/>
                    </a:cubicBezTo>
                    <a:cubicBezTo>
                      <a:pt x="83" y="227"/>
                      <a:pt x="95" y="225"/>
                      <a:pt x="109" y="221"/>
                    </a:cubicBezTo>
                    <a:cubicBezTo>
                      <a:pt x="112" y="220"/>
                      <a:pt x="116" y="219"/>
                      <a:pt x="119" y="218"/>
                    </a:cubicBezTo>
                    <a:cubicBezTo>
                      <a:pt x="127" y="207"/>
                      <a:pt x="138" y="198"/>
                      <a:pt x="150" y="193"/>
                    </a:cubicBezTo>
                    <a:cubicBezTo>
                      <a:pt x="162" y="179"/>
                      <a:pt x="171" y="160"/>
                      <a:pt x="175" y="136"/>
                    </a:cubicBezTo>
                    <a:cubicBezTo>
                      <a:pt x="181" y="97"/>
                      <a:pt x="166" y="62"/>
                      <a:pt x="151" y="45"/>
                    </a:cubicBezTo>
                    <a:cubicBezTo>
                      <a:pt x="145" y="38"/>
                      <a:pt x="139" y="33"/>
                      <a:pt x="133" y="28"/>
                    </a:cubicBezTo>
                    <a:cubicBezTo>
                      <a:pt x="125" y="25"/>
                      <a:pt x="118" y="20"/>
                      <a:pt x="112" y="14"/>
                    </a:cubicBezTo>
                    <a:cubicBezTo>
                      <a:pt x="92" y="4"/>
                      <a:pt x="72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927"/>
              <p:cNvSpPr>
                <a:spLocks noEditPoints="1"/>
              </p:cNvSpPr>
              <p:nvPr/>
            </p:nvSpPr>
            <p:spPr bwMode="auto">
              <a:xfrm>
                <a:off x="3585" y="4013"/>
                <a:ext cx="103" cy="94"/>
              </a:xfrm>
              <a:custGeom>
                <a:avLst/>
                <a:gdLst>
                  <a:gd name="T0" fmla="*/ 16 w 208"/>
                  <a:gd name="T1" fmla="*/ 31 h 191"/>
                  <a:gd name="T2" fmla="*/ 30 w 208"/>
                  <a:gd name="T3" fmla="*/ 26 h 191"/>
                  <a:gd name="T4" fmla="*/ 23 w 208"/>
                  <a:gd name="T5" fmla="*/ 19 h 191"/>
                  <a:gd name="T6" fmla="*/ 134 w 208"/>
                  <a:gd name="T7" fmla="*/ 128 h 191"/>
                  <a:gd name="T8" fmla="*/ 145 w 208"/>
                  <a:gd name="T9" fmla="*/ 133 h 191"/>
                  <a:gd name="T10" fmla="*/ 119 w 208"/>
                  <a:gd name="T11" fmla="*/ 142 h 191"/>
                  <a:gd name="T12" fmla="*/ 86 w 208"/>
                  <a:gd name="T13" fmla="*/ 140 h 191"/>
                  <a:gd name="T14" fmla="*/ 98 w 208"/>
                  <a:gd name="T15" fmla="*/ 127 h 191"/>
                  <a:gd name="T16" fmla="*/ 109 w 208"/>
                  <a:gd name="T17" fmla="*/ 143 h 191"/>
                  <a:gd name="T18" fmla="*/ 50 w 208"/>
                  <a:gd name="T19" fmla="*/ 123 h 191"/>
                  <a:gd name="T20" fmla="*/ 71 w 208"/>
                  <a:gd name="T21" fmla="*/ 122 h 191"/>
                  <a:gd name="T22" fmla="*/ 152 w 208"/>
                  <a:gd name="T23" fmla="*/ 133 h 191"/>
                  <a:gd name="T24" fmla="*/ 156 w 208"/>
                  <a:gd name="T25" fmla="*/ 113 h 191"/>
                  <a:gd name="T26" fmla="*/ 165 w 208"/>
                  <a:gd name="T27" fmla="*/ 110 h 191"/>
                  <a:gd name="T28" fmla="*/ 177 w 208"/>
                  <a:gd name="T29" fmla="*/ 113 h 191"/>
                  <a:gd name="T30" fmla="*/ 46 w 208"/>
                  <a:gd name="T31" fmla="*/ 118 h 191"/>
                  <a:gd name="T32" fmla="*/ 34 w 208"/>
                  <a:gd name="T33" fmla="*/ 91 h 191"/>
                  <a:gd name="T34" fmla="*/ 46 w 208"/>
                  <a:gd name="T35" fmla="*/ 118 h 191"/>
                  <a:gd name="T36" fmla="*/ 181 w 208"/>
                  <a:gd name="T37" fmla="*/ 95 h 191"/>
                  <a:gd name="T38" fmla="*/ 182 w 208"/>
                  <a:gd name="T39" fmla="*/ 107 h 191"/>
                  <a:gd name="T40" fmla="*/ 27 w 208"/>
                  <a:gd name="T41" fmla="*/ 57 h 191"/>
                  <a:gd name="T42" fmla="*/ 29 w 208"/>
                  <a:gd name="T43" fmla="*/ 85 h 191"/>
                  <a:gd name="T44" fmla="*/ 190 w 208"/>
                  <a:gd name="T45" fmla="*/ 52 h 191"/>
                  <a:gd name="T46" fmla="*/ 197 w 208"/>
                  <a:gd name="T47" fmla="*/ 49 h 191"/>
                  <a:gd name="T48" fmla="*/ 199 w 208"/>
                  <a:gd name="T49" fmla="*/ 59 h 191"/>
                  <a:gd name="T50" fmla="*/ 188 w 208"/>
                  <a:gd name="T51" fmla="*/ 68 h 191"/>
                  <a:gd name="T52" fmla="*/ 39 w 208"/>
                  <a:gd name="T53" fmla="*/ 22 h 191"/>
                  <a:gd name="T54" fmla="*/ 43 w 208"/>
                  <a:gd name="T55" fmla="*/ 7 h 191"/>
                  <a:gd name="T56" fmla="*/ 39 w 208"/>
                  <a:gd name="T57" fmla="*/ 22 h 191"/>
                  <a:gd name="T58" fmla="*/ 40 w 208"/>
                  <a:gd name="T59" fmla="*/ 1 h 191"/>
                  <a:gd name="T60" fmla="*/ 36 w 208"/>
                  <a:gd name="T61" fmla="*/ 27 h 191"/>
                  <a:gd name="T62" fmla="*/ 36 w 208"/>
                  <a:gd name="T63" fmla="*/ 32 h 191"/>
                  <a:gd name="T64" fmla="*/ 29 w 208"/>
                  <a:gd name="T65" fmla="*/ 50 h 191"/>
                  <a:gd name="T66" fmla="*/ 31 w 208"/>
                  <a:gd name="T67" fmla="*/ 35 h 191"/>
                  <a:gd name="T68" fmla="*/ 0 w 208"/>
                  <a:gd name="T69" fmla="*/ 97 h 191"/>
                  <a:gd name="T70" fmla="*/ 17 w 208"/>
                  <a:gd name="T71" fmla="*/ 147 h 191"/>
                  <a:gd name="T72" fmla="*/ 102 w 208"/>
                  <a:gd name="T73" fmla="*/ 191 h 191"/>
                  <a:gd name="T74" fmla="*/ 125 w 208"/>
                  <a:gd name="T75" fmla="*/ 178 h 191"/>
                  <a:gd name="T76" fmla="*/ 137 w 208"/>
                  <a:gd name="T77" fmla="*/ 177 h 191"/>
                  <a:gd name="T78" fmla="*/ 143 w 208"/>
                  <a:gd name="T79" fmla="*/ 182 h 191"/>
                  <a:gd name="T80" fmla="*/ 182 w 208"/>
                  <a:gd name="T81" fmla="*/ 128 h 191"/>
                  <a:gd name="T82" fmla="*/ 188 w 208"/>
                  <a:gd name="T83" fmla="*/ 114 h 191"/>
                  <a:gd name="T84" fmla="*/ 207 w 208"/>
                  <a:gd name="T85" fmla="*/ 61 h 191"/>
                  <a:gd name="T86" fmla="*/ 203 w 208"/>
                  <a:gd name="T87" fmla="*/ 43 h 191"/>
                  <a:gd name="T88" fmla="*/ 199 w 208"/>
                  <a:gd name="T89" fmla="*/ 43 h 191"/>
                  <a:gd name="T90" fmla="*/ 199 w 208"/>
                  <a:gd name="T91" fmla="*/ 43 h 191"/>
                  <a:gd name="T92" fmla="*/ 195 w 208"/>
                  <a:gd name="T93" fmla="*/ 42 h 191"/>
                  <a:gd name="T94" fmla="*/ 180 w 208"/>
                  <a:gd name="T95" fmla="*/ 59 h 191"/>
                  <a:gd name="T96" fmla="*/ 177 w 208"/>
                  <a:gd name="T97" fmla="*/ 90 h 191"/>
                  <a:gd name="T98" fmla="*/ 174 w 208"/>
                  <a:gd name="T99" fmla="*/ 106 h 191"/>
                  <a:gd name="T100" fmla="*/ 161 w 208"/>
                  <a:gd name="T101" fmla="*/ 103 h 191"/>
                  <a:gd name="T102" fmla="*/ 145 w 208"/>
                  <a:gd name="T103" fmla="*/ 125 h 191"/>
                  <a:gd name="T104" fmla="*/ 133 w 208"/>
                  <a:gd name="T105" fmla="*/ 122 h 191"/>
                  <a:gd name="T106" fmla="*/ 111 w 208"/>
                  <a:gd name="T107" fmla="*/ 128 h 191"/>
                  <a:gd name="T108" fmla="*/ 95 w 208"/>
                  <a:gd name="T109" fmla="*/ 120 h 191"/>
                  <a:gd name="T110" fmla="*/ 73 w 208"/>
                  <a:gd name="T111" fmla="*/ 116 h 191"/>
                  <a:gd name="T112" fmla="*/ 54 w 208"/>
                  <a:gd name="T113" fmla="*/ 115 h 191"/>
                  <a:gd name="T114" fmla="*/ 38 w 208"/>
                  <a:gd name="T115" fmla="*/ 85 h 191"/>
                  <a:gd name="T116" fmla="*/ 36 w 208"/>
                  <a:gd name="T117" fmla="*/ 55 h 191"/>
                  <a:gd name="T118" fmla="*/ 41 w 208"/>
                  <a:gd name="T119" fmla="*/ 29 h 191"/>
                  <a:gd name="T120" fmla="*/ 49 w 208"/>
                  <a:gd name="T121" fmla="*/ 20 h 191"/>
                  <a:gd name="T122" fmla="*/ 42 w 208"/>
                  <a:gd name="T123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8" h="191">
                    <a:moveTo>
                      <a:pt x="23" y="19"/>
                    </a:moveTo>
                    <a:cubicBezTo>
                      <a:pt x="21" y="23"/>
                      <a:pt x="18" y="27"/>
                      <a:pt x="16" y="31"/>
                    </a:cubicBezTo>
                    <a:cubicBezTo>
                      <a:pt x="20" y="31"/>
                      <a:pt x="25" y="30"/>
                      <a:pt x="29" y="28"/>
                    </a:cubicBezTo>
                    <a:cubicBezTo>
                      <a:pt x="29" y="27"/>
                      <a:pt x="29" y="27"/>
                      <a:pt x="30" y="26"/>
                    </a:cubicBezTo>
                    <a:cubicBezTo>
                      <a:pt x="29" y="22"/>
                      <a:pt x="28" y="21"/>
                      <a:pt x="25" y="20"/>
                    </a:cubicBezTo>
                    <a:cubicBezTo>
                      <a:pt x="25" y="20"/>
                      <a:pt x="24" y="19"/>
                      <a:pt x="23" y="19"/>
                    </a:cubicBezTo>
                    <a:moveTo>
                      <a:pt x="119" y="142"/>
                    </a:moveTo>
                    <a:cubicBezTo>
                      <a:pt x="123" y="136"/>
                      <a:pt x="128" y="128"/>
                      <a:pt x="134" y="128"/>
                    </a:cubicBezTo>
                    <a:cubicBezTo>
                      <a:pt x="134" y="128"/>
                      <a:pt x="135" y="128"/>
                      <a:pt x="136" y="128"/>
                    </a:cubicBezTo>
                    <a:cubicBezTo>
                      <a:pt x="138" y="129"/>
                      <a:pt x="142" y="131"/>
                      <a:pt x="145" y="133"/>
                    </a:cubicBezTo>
                    <a:cubicBezTo>
                      <a:pt x="145" y="134"/>
                      <a:pt x="145" y="135"/>
                      <a:pt x="146" y="136"/>
                    </a:cubicBezTo>
                    <a:cubicBezTo>
                      <a:pt x="138" y="139"/>
                      <a:pt x="129" y="141"/>
                      <a:pt x="119" y="142"/>
                    </a:cubicBezTo>
                    <a:moveTo>
                      <a:pt x="109" y="143"/>
                    </a:moveTo>
                    <a:cubicBezTo>
                      <a:pt x="102" y="142"/>
                      <a:pt x="94" y="142"/>
                      <a:pt x="86" y="140"/>
                    </a:cubicBezTo>
                    <a:cubicBezTo>
                      <a:pt x="84" y="140"/>
                      <a:pt x="83" y="139"/>
                      <a:pt x="81" y="139"/>
                    </a:cubicBezTo>
                    <a:cubicBezTo>
                      <a:pt x="85" y="133"/>
                      <a:pt x="92" y="127"/>
                      <a:pt x="98" y="127"/>
                    </a:cubicBezTo>
                    <a:cubicBezTo>
                      <a:pt x="102" y="127"/>
                      <a:pt x="105" y="130"/>
                      <a:pt x="108" y="137"/>
                    </a:cubicBezTo>
                    <a:cubicBezTo>
                      <a:pt x="108" y="139"/>
                      <a:pt x="108" y="141"/>
                      <a:pt x="109" y="143"/>
                    </a:cubicBezTo>
                    <a:moveTo>
                      <a:pt x="74" y="137"/>
                    </a:moveTo>
                    <a:cubicBezTo>
                      <a:pt x="64" y="133"/>
                      <a:pt x="57" y="128"/>
                      <a:pt x="50" y="123"/>
                    </a:cubicBezTo>
                    <a:cubicBezTo>
                      <a:pt x="54" y="121"/>
                      <a:pt x="59" y="119"/>
                      <a:pt x="64" y="119"/>
                    </a:cubicBezTo>
                    <a:cubicBezTo>
                      <a:pt x="66" y="119"/>
                      <a:pt x="69" y="119"/>
                      <a:pt x="71" y="122"/>
                    </a:cubicBezTo>
                    <a:cubicBezTo>
                      <a:pt x="74" y="126"/>
                      <a:pt x="75" y="131"/>
                      <a:pt x="74" y="137"/>
                    </a:cubicBezTo>
                    <a:moveTo>
                      <a:pt x="152" y="133"/>
                    </a:moveTo>
                    <a:cubicBezTo>
                      <a:pt x="151" y="132"/>
                      <a:pt x="151" y="131"/>
                      <a:pt x="150" y="130"/>
                    </a:cubicBezTo>
                    <a:cubicBezTo>
                      <a:pt x="149" y="124"/>
                      <a:pt x="152" y="115"/>
                      <a:pt x="156" y="113"/>
                    </a:cubicBezTo>
                    <a:cubicBezTo>
                      <a:pt x="157" y="113"/>
                      <a:pt x="158" y="112"/>
                      <a:pt x="159" y="111"/>
                    </a:cubicBezTo>
                    <a:cubicBezTo>
                      <a:pt x="161" y="110"/>
                      <a:pt x="163" y="110"/>
                      <a:pt x="165" y="110"/>
                    </a:cubicBezTo>
                    <a:cubicBezTo>
                      <a:pt x="167" y="110"/>
                      <a:pt x="170" y="110"/>
                      <a:pt x="172" y="112"/>
                    </a:cubicBezTo>
                    <a:cubicBezTo>
                      <a:pt x="173" y="112"/>
                      <a:pt x="175" y="113"/>
                      <a:pt x="177" y="113"/>
                    </a:cubicBezTo>
                    <a:cubicBezTo>
                      <a:pt x="170" y="121"/>
                      <a:pt x="162" y="128"/>
                      <a:pt x="152" y="133"/>
                    </a:cubicBezTo>
                    <a:moveTo>
                      <a:pt x="46" y="118"/>
                    </a:moveTo>
                    <a:cubicBezTo>
                      <a:pt x="39" y="110"/>
                      <a:pt x="34" y="101"/>
                      <a:pt x="31" y="92"/>
                    </a:cubicBezTo>
                    <a:cubicBezTo>
                      <a:pt x="32" y="91"/>
                      <a:pt x="33" y="91"/>
                      <a:pt x="34" y="91"/>
                    </a:cubicBezTo>
                    <a:cubicBezTo>
                      <a:pt x="40" y="91"/>
                      <a:pt x="46" y="94"/>
                      <a:pt x="49" y="99"/>
                    </a:cubicBezTo>
                    <a:cubicBezTo>
                      <a:pt x="50" y="101"/>
                      <a:pt x="50" y="115"/>
                      <a:pt x="46" y="118"/>
                    </a:cubicBezTo>
                    <a:moveTo>
                      <a:pt x="182" y="107"/>
                    </a:moveTo>
                    <a:cubicBezTo>
                      <a:pt x="180" y="103"/>
                      <a:pt x="179" y="100"/>
                      <a:pt x="181" y="95"/>
                    </a:cubicBezTo>
                    <a:cubicBezTo>
                      <a:pt x="184" y="88"/>
                      <a:pt x="188" y="87"/>
                      <a:pt x="193" y="86"/>
                    </a:cubicBezTo>
                    <a:cubicBezTo>
                      <a:pt x="190" y="93"/>
                      <a:pt x="187" y="100"/>
                      <a:pt x="182" y="107"/>
                    </a:cubicBezTo>
                    <a:moveTo>
                      <a:pt x="29" y="85"/>
                    </a:moveTo>
                    <a:cubicBezTo>
                      <a:pt x="27" y="76"/>
                      <a:pt x="27" y="66"/>
                      <a:pt x="27" y="57"/>
                    </a:cubicBezTo>
                    <a:cubicBezTo>
                      <a:pt x="32" y="59"/>
                      <a:pt x="35" y="61"/>
                      <a:pt x="36" y="67"/>
                    </a:cubicBezTo>
                    <a:cubicBezTo>
                      <a:pt x="37" y="76"/>
                      <a:pt x="35" y="81"/>
                      <a:pt x="29" y="85"/>
                    </a:cubicBezTo>
                    <a:moveTo>
                      <a:pt x="188" y="54"/>
                    </a:moveTo>
                    <a:cubicBezTo>
                      <a:pt x="189" y="54"/>
                      <a:pt x="189" y="53"/>
                      <a:pt x="190" y="52"/>
                    </a:cubicBezTo>
                    <a:cubicBezTo>
                      <a:pt x="191" y="50"/>
                      <a:pt x="193" y="49"/>
                      <a:pt x="195" y="49"/>
                    </a:cubicBezTo>
                    <a:cubicBezTo>
                      <a:pt x="196" y="49"/>
                      <a:pt x="196" y="49"/>
                      <a:pt x="197" y="49"/>
                    </a:cubicBezTo>
                    <a:cubicBezTo>
                      <a:pt x="197" y="49"/>
                      <a:pt x="198" y="50"/>
                      <a:pt x="199" y="50"/>
                    </a:cubicBezTo>
                    <a:cubicBezTo>
                      <a:pt x="199" y="53"/>
                      <a:pt x="199" y="56"/>
                      <a:pt x="199" y="59"/>
                    </a:cubicBezTo>
                    <a:cubicBezTo>
                      <a:pt x="199" y="65"/>
                      <a:pt x="198" y="72"/>
                      <a:pt x="196" y="78"/>
                    </a:cubicBezTo>
                    <a:cubicBezTo>
                      <a:pt x="192" y="76"/>
                      <a:pt x="190" y="71"/>
                      <a:pt x="188" y="68"/>
                    </a:cubicBezTo>
                    <a:cubicBezTo>
                      <a:pt x="185" y="63"/>
                      <a:pt x="186" y="59"/>
                      <a:pt x="188" y="54"/>
                    </a:cubicBezTo>
                    <a:moveTo>
                      <a:pt x="39" y="22"/>
                    </a:moveTo>
                    <a:cubicBezTo>
                      <a:pt x="38" y="22"/>
                      <a:pt x="36" y="22"/>
                      <a:pt x="35" y="21"/>
                    </a:cubicBezTo>
                    <a:cubicBezTo>
                      <a:pt x="38" y="16"/>
                      <a:pt x="40" y="11"/>
                      <a:pt x="43" y="7"/>
                    </a:cubicBezTo>
                    <a:cubicBezTo>
                      <a:pt x="45" y="10"/>
                      <a:pt x="45" y="15"/>
                      <a:pt x="44" y="18"/>
                    </a:cubicBezTo>
                    <a:cubicBezTo>
                      <a:pt x="43" y="21"/>
                      <a:pt x="41" y="22"/>
                      <a:pt x="39" y="22"/>
                    </a:cubicBezTo>
                    <a:moveTo>
                      <a:pt x="42" y="0"/>
                    </a:moveTo>
                    <a:cubicBezTo>
                      <a:pt x="42" y="0"/>
                      <a:pt x="41" y="0"/>
                      <a:pt x="40" y="1"/>
                    </a:cubicBezTo>
                    <a:cubicBezTo>
                      <a:pt x="38" y="3"/>
                      <a:pt x="33" y="7"/>
                      <a:pt x="27" y="14"/>
                    </a:cubicBezTo>
                    <a:cubicBezTo>
                      <a:pt x="32" y="17"/>
                      <a:pt x="36" y="21"/>
                      <a:pt x="36" y="27"/>
                    </a:cubicBezTo>
                    <a:cubicBezTo>
                      <a:pt x="37" y="28"/>
                      <a:pt x="38" y="30"/>
                      <a:pt x="36" y="31"/>
                    </a:cubicBezTo>
                    <a:cubicBezTo>
                      <a:pt x="36" y="32"/>
                      <a:pt x="36" y="32"/>
                      <a:pt x="36" y="32"/>
                    </a:cubicBezTo>
                    <a:cubicBezTo>
                      <a:pt x="37" y="34"/>
                      <a:pt x="38" y="37"/>
                      <a:pt x="37" y="40"/>
                    </a:cubicBezTo>
                    <a:cubicBezTo>
                      <a:pt x="36" y="45"/>
                      <a:pt x="34" y="50"/>
                      <a:pt x="29" y="50"/>
                    </a:cubicBezTo>
                    <a:cubicBezTo>
                      <a:pt x="29" y="50"/>
                      <a:pt x="28" y="50"/>
                      <a:pt x="28" y="50"/>
                    </a:cubicBezTo>
                    <a:cubicBezTo>
                      <a:pt x="29" y="45"/>
                      <a:pt x="30" y="40"/>
                      <a:pt x="31" y="35"/>
                    </a:cubicBezTo>
                    <a:cubicBezTo>
                      <a:pt x="26" y="37"/>
                      <a:pt x="19" y="40"/>
                      <a:pt x="10" y="41"/>
                    </a:cubicBezTo>
                    <a:cubicBezTo>
                      <a:pt x="4" y="56"/>
                      <a:pt x="0" y="74"/>
                      <a:pt x="0" y="97"/>
                    </a:cubicBezTo>
                    <a:cubicBezTo>
                      <a:pt x="0" y="97"/>
                      <a:pt x="0" y="98"/>
                      <a:pt x="0" y="98"/>
                    </a:cubicBezTo>
                    <a:cubicBezTo>
                      <a:pt x="0" y="114"/>
                      <a:pt x="6" y="131"/>
                      <a:pt x="17" y="147"/>
                    </a:cubicBezTo>
                    <a:cubicBezTo>
                      <a:pt x="27" y="160"/>
                      <a:pt x="40" y="172"/>
                      <a:pt x="58" y="181"/>
                    </a:cubicBezTo>
                    <a:cubicBezTo>
                      <a:pt x="73" y="188"/>
                      <a:pt x="88" y="191"/>
                      <a:pt x="102" y="191"/>
                    </a:cubicBezTo>
                    <a:cubicBezTo>
                      <a:pt x="110" y="191"/>
                      <a:pt x="117" y="190"/>
                      <a:pt x="124" y="189"/>
                    </a:cubicBezTo>
                    <a:cubicBezTo>
                      <a:pt x="124" y="185"/>
                      <a:pt x="124" y="182"/>
                      <a:pt x="125" y="178"/>
                    </a:cubicBezTo>
                    <a:cubicBezTo>
                      <a:pt x="126" y="178"/>
                      <a:pt x="126" y="178"/>
                      <a:pt x="127" y="178"/>
                    </a:cubicBezTo>
                    <a:cubicBezTo>
                      <a:pt x="131" y="178"/>
                      <a:pt x="134" y="178"/>
                      <a:pt x="137" y="177"/>
                    </a:cubicBezTo>
                    <a:cubicBezTo>
                      <a:pt x="137" y="180"/>
                      <a:pt x="136" y="182"/>
                      <a:pt x="136" y="185"/>
                    </a:cubicBezTo>
                    <a:cubicBezTo>
                      <a:pt x="138" y="184"/>
                      <a:pt x="141" y="183"/>
                      <a:pt x="143" y="182"/>
                    </a:cubicBezTo>
                    <a:cubicBezTo>
                      <a:pt x="169" y="167"/>
                      <a:pt x="185" y="146"/>
                      <a:pt x="195" y="126"/>
                    </a:cubicBezTo>
                    <a:cubicBezTo>
                      <a:pt x="190" y="126"/>
                      <a:pt x="186" y="127"/>
                      <a:pt x="182" y="128"/>
                    </a:cubicBezTo>
                    <a:cubicBezTo>
                      <a:pt x="184" y="124"/>
                      <a:pt x="186" y="119"/>
                      <a:pt x="187" y="115"/>
                    </a:cubicBezTo>
                    <a:cubicBezTo>
                      <a:pt x="188" y="114"/>
                      <a:pt x="188" y="114"/>
                      <a:pt x="188" y="114"/>
                    </a:cubicBezTo>
                    <a:cubicBezTo>
                      <a:pt x="192" y="114"/>
                      <a:pt x="196" y="113"/>
                      <a:pt x="200" y="113"/>
                    </a:cubicBezTo>
                    <a:cubicBezTo>
                      <a:pt x="207" y="94"/>
                      <a:pt x="208" y="75"/>
                      <a:pt x="207" y="61"/>
                    </a:cubicBezTo>
                    <a:cubicBezTo>
                      <a:pt x="206" y="53"/>
                      <a:pt x="205" y="46"/>
                      <a:pt x="204" y="43"/>
                    </a:cubicBezTo>
                    <a:cubicBezTo>
                      <a:pt x="203" y="43"/>
                      <a:pt x="203" y="43"/>
                      <a:pt x="203" y="43"/>
                    </a:cubicBezTo>
                    <a:cubicBezTo>
                      <a:pt x="203" y="42"/>
                      <a:pt x="202" y="41"/>
                      <a:pt x="201" y="41"/>
                    </a:cubicBezTo>
                    <a:cubicBezTo>
                      <a:pt x="200" y="41"/>
                      <a:pt x="200" y="42"/>
                      <a:pt x="199" y="43"/>
                    </a:cubicBezTo>
                    <a:cubicBezTo>
                      <a:pt x="199" y="43"/>
                      <a:pt x="199" y="43"/>
                      <a:pt x="199" y="43"/>
                    </a:cubicBezTo>
                    <a:cubicBezTo>
                      <a:pt x="199" y="43"/>
                      <a:pt x="199" y="43"/>
                      <a:pt x="199" y="43"/>
                    </a:cubicBezTo>
                    <a:cubicBezTo>
                      <a:pt x="198" y="42"/>
                      <a:pt x="197" y="42"/>
                      <a:pt x="196" y="42"/>
                    </a:cubicBezTo>
                    <a:cubicBezTo>
                      <a:pt x="196" y="42"/>
                      <a:pt x="195" y="42"/>
                      <a:pt x="195" y="42"/>
                    </a:cubicBezTo>
                    <a:cubicBezTo>
                      <a:pt x="190" y="42"/>
                      <a:pt x="185" y="46"/>
                      <a:pt x="182" y="51"/>
                    </a:cubicBezTo>
                    <a:cubicBezTo>
                      <a:pt x="181" y="54"/>
                      <a:pt x="180" y="56"/>
                      <a:pt x="180" y="59"/>
                    </a:cubicBezTo>
                    <a:cubicBezTo>
                      <a:pt x="180" y="66"/>
                      <a:pt x="183" y="75"/>
                      <a:pt x="189" y="81"/>
                    </a:cubicBezTo>
                    <a:cubicBezTo>
                      <a:pt x="184" y="82"/>
                      <a:pt x="179" y="84"/>
                      <a:pt x="177" y="90"/>
                    </a:cubicBezTo>
                    <a:cubicBezTo>
                      <a:pt x="176" y="93"/>
                      <a:pt x="173" y="98"/>
                      <a:pt x="173" y="102"/>
                    </a:cubicBezTo>
                    <a:cubicBezTo>
                      <a:pt x="173" y="104"/>
                      <a:pt x="174" y="105"/>
                      <a:pt x="174" y="106"/>
                    </a:cubicBezTo>
                    <a:cubicBezTo>
                      <a:pt x="171" y="105"/>
                      <a:pt x="167" y="103"/>
                      <a:pt x="163" y="103"/>
                    </a:cubicBezTo>
                    <a:cubicBezTo>
                      <a:pt x="162" y="103"/>
                      <a:pt x="162" y="103"/>
                      <a:pt x="161" y="103"/>
                    </a:cubicBezTo>
                    <a:cubicBezTo>
                      <a:pt x="158" y="103"/>
                      <a:pt x="150" y="108"/>
                      <a:pt x="149" y="111"/>
                    </a:cubicBezTo>
                    <a:cubicBezTo>
                      <a:pt x="147" y="115"/>
                      <a:pt x="145" y="120"/>
                      <a:pt x="145" y="125"/>
                    </a:cubicBezTo>
                    <a:cubicBezTo>
                      <a:pt x="142" y="123"/>
                      <a:pt x="138" y="122"/>
                      <a:pt x="135" y="122"/>
                    </a:cubicBezTo>
                    <a:cubicBezTo>
                      <a:pt x="134" y="122"/>
                      <a:pt x="134" y="122"/>
                      <a:pt x="133" y="122"/>
                    </a:cubicBezTo>
                    <a:cubicBezTo>
                      <a:pt x="124" y="122"/>
                      <a:pt x="118" y="131"/>
                      <a:pt x="114" y="140"/>
                    </a:cubicBezTo>
                    <a:cubicBezTo>
                      <a:pt x="113" y="136"/>
                      <a:pt x="112" y="131"/>
                      <a:pt x="111" y="128"/>
                    </a:cubicBezTo>
                    <a:cubicBezTo>
                      <a:pt x="108" y="123"/>
                      <a:pt x="102" y="121"/>
                      <a:pt x="97" y="120"/>
                    </a:cubicBezTo>
                    <a:cubicBezTo>
                      <a:pt x="97" y="120"/>
                      <a:pt x="96" y="120"/>
                      <a:pt x="95" y="120"/>
                    </a:cubicBezTo>
                    <a:cubicBezTo>
                      <a:pt x="90" y="120"/>
                      <a:pt x="84" y="125"/>
                      <a:pt x="80" y="130"/>
                    </a:cubicBezTo>
                    <a:cubicBezTo>
                      <a:pt x="80" y="125"/>
                      <a:pt x="78" y="119"/>
                      <a:pt x="73" y="116"/>
                    </a:cubicBezTo>
                    <a:cubicBezTo>
                      <a:pt x="70" y="114"/>
                      <a:pt x="67" y="113"/>
                      <a:pt x="64" y="113"/>
                    </a:cubicBezTo>
                    <a:cubicBezTo>
                      <a:pt x="61" y="113"/>
                      <a:pt x="57" y="113"/>
                      <a:pt x="54" y="115"/>
                    </a:cubicBezTo>
                    <a:cubicBezTo>
                      <a:pt x="56" y="109"/>
                      <a:pt x="56" y="102"/>
                      <a:pt x="55" y="98"/>
                    </a:cubicBezTo>
                    <a:cubicBezTo>
                      <a:pt x="54" y="91"/>
                      <a:pt x="46" y="86"/>
                      <a:pt x="38" y="85"/>
                    </a:cubicBezTo>
                    <a:cubicBezTo>
                      <a:pt x="41" y="81"/>
                      <a:pt x="43" y="76"/>
                      <a:pt x="42" y="69"/>
                    </a:cubicBezTo>
                    <a:cubicBezTo>
                      <a:pt x="42" y="62"/>
                      <a:pt x="40" y="58"/>
                      <a:pt x="36" y="55"/>
                    </a:cubicBezTo>
                    <a:cubicBezTo>
                      <a:pt x="38" y="53"/>
                      <a:pt x="40" y="51"/>
                      <a:pt x="42" y="46"/>
                    </a:cubicBezTo>
                    <a:cubicBezTo>
                      <a:pt x="43" y="40"/>
                      <a:pt x="43" y="34"/>
                      <a:pt x="41" y="29"/>
                    </a:cubicBezTo>
                    <a:cubicBezTo>
                      <a:pt x="41" y="29"/>
                      <a:pt x="41" y="29"/>
                      <a:pt x="41" y="29"/>
                    </a:cubicBezTo>
                    <a:cubicBezTo>
                      <a:pt x="44" y="29"/>
                      <a:pt x="47" y="27"/>
                      <a:pt x="49" y="20"/>
                    </a:cubicBezTo>
                    <a:cubicBezTo>
                      <a:pt x="50" y="18"/>
                      <a:pt x="50" y="15"/>
                      <a:pt x="50" y="13"/>
                    </a:cubicBezTo>
                    <a:cubicBezTo>
                      <a:pt x="47" y="9"/>
                      <a:pt x="45" y="4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928"/>
              <p:cNvSpPr>
                <a:spLocks noEditPoints="1"/>
              </p:cNvSpPr>
              <p:nvPr/>
            </p:nvSpPr>
            <p:spPr bwMode="auto">
              <a:xfrm>
                <a:off x="3520" y="3933"/>
                <a:ext cx="84" cy="102"/>
              </a:xfrm>
              <a:custGeom>
                <a:avLst/>
                <a:gdLst>
                  <a:gd name="T0" fmla="*/ 166 w 170"/>
                  <a:gd name="T1" fmla="*/ 30 h 205"/>
                  <a:gd name="T2" fmla="*/ 166 w 170"/>
                  <a:gd name="T3" fmla="*/ 26 h 205"/>
                  <a:gd name="T4" fmla="*/ 164 w 170"/>
                  <a:gd name="T5" fmla="*/ 23 h 205"/>
                  <a:gd name="T6" fmla="*/ 105 w 170"/>
                  <a:gd name="T7" fmla="*/ 185 h 205"/>
                  <a:gd name="T8" fmla="*/ 116 w 170"/>
                  <a:gd name="T9" fmla="*/ 181 h 205"/>
                  <a:gd name="T10" fmla="*/ 140 w 170"/>
                  <a:gd name="T11" fmla="*/ 192 h 205"/>
                  <a:gd name="T12" fmla="*/ 142 w 170"/>
                  <a:gd name="T13" fmla="*/ 182 h 205"/>
                  <a:gd name="T14" fmla="*/ 155 w 170"/>
                  <a:gd name="T15" fmla="*/ 180 h 205"/>
                  <a:gd name="T16" fmla="*/ 162 w 170"/>
                  <a:gd name="T17" fmla="*/ 187 h 205"/>
                  <a:gd name="T18" fmla="*/ 148 w 170"/>
                  <a:gd name="T19" fmla="*/ 192 h 205"/>
                  <a:gd name="T20" fmla="*/ 98 w 170"/>
                  <a:gd name="T21" fmla="*/ 181 h 205"/>
                  <a:gd name="T22" fmla="*/ 76 w 170"/>
                  <a:gd name="T23" fmla="*/ 159 h 205"/>
                  <a:gd name="T24" fmla="*/ 93 w 170"/>
                  <a:gd name="T25" fmla="*/ 161 h 205"/>
                  <a:gd name="T26" fmla="*/ 98 w 170"/>
                  <a:gd name="T27" fmla="*/ 176 h 205"/>
                  <a:gd name="T28" fmla="*/ 70 w 170"/>
                  <a:gd name="T29" fmla="*/ 155 h 205"/>
                  <a:gd name="T30" fmla="*/ 74 w 170"/>
                  <a:gd name="T31" fmla="*/ 144 h 205"/>
                  <a:gd name="T32" fmla="*/ 70 w 170"/>
                  <a:gd name="T33" fmla="*/ 155 h 205"/>
                  <a:gd name="T34" fmla="*/ 50 w 170"/>
                  <a:gd name="T35" fmla="*/ 98 h 205"/>
                  <a:gd name="T36" fmla="*/ 59 w 170"/>
                  <a:gd name="T37" fmla="*/ 118 h 205"/>
                  <a:gd name="T38" fmla="*/ 50 w 170"/>
                  <a:gd name="T39" fmla="*/ 85 h 205"/>
                  <a:gd name="T40" fmla="*/ 63 w 170"/>
                  <a:gd name="T41" fmla="*/ 79 h 205"/>
                  <a:gd name="T42" fmla="*/ 66 w 170"/>
                  <a:gd name="T43" fmla="*/ 55 h 205"/>
                  <a:gd name="T44" fmla="*/ 80 w 170"/>
                  <a:gd name="T45" fmla="*/ 33 h 205"/>
                  <a:gd name="T46" fmla="*/ 66 w 170"/>
                  <a:gd name="T47" fmla="*/ 55 h 205"/>
                  <a:gd name="T48" fmla="*/ 85 w 170"/>
                  <a:gd name="T49" fmla="*/ 30 h 205"/>
                  <a:gd name="T50" fmla="*/ 103 w 170"/>
                  <a:gd name="T51" fmla="*/ 33 h 205"/>
                  <a:gd name="T52" fmla="*/ 127 w 170"/>
                  <a:gd name="T53" fmla="*/ 29 h 205"/>
                  <a:gd name="T54" fmla="*/ 126 w 170"/>
                  <a:gd name="T55" fmla="*/ 21 h 205"/>
                  <a:gd name="T56" fmla="*/ 128 w 170"/>
                  <a:gd name="T57" fmla="*/ 29 h 205"/>
                  <a:gd name="T58" fmla="*/ 98 w 170"/>
                  <a:gd name="T59" fmla="*/ 0 h 205"/>
                  <a:gd name="T60" fmla="*/ 6 w 170"/>
                  <a:gd name="T61" fmla="*/ 79 h 205"/>
                  <a:gd name="T62" fmla="*/ 58 w 170"/>
                  <a:gd name="T63" fmla="*/ 188 h 205"/>
                  <a:gd name="T64" fmla="*/ 119 w 170"/>
                  <a:gd name="T65" fmla="*/ 205 h 205"/>
                  <a:gd name="T66" fmla="*/ 163 w 170"/>
                  <a:gd name="T67" fmla="*/ 196 h 205"/>
                  <a:gd name="T68" fmla="*/ 168 w 170"/>
                  <a:gd name="T69" fmla="*/ 192 h 205"/>
                  <a:gd name="T70" fmla="*/ 159 w 170"/>
                  <a:gd name="T71" fmla="*/ 175 h 205"/>
                  <a:gd name="T72" fmla="*/ 148 w 170"/>
                  <a:gd name="T73" fmla="*/ 173 h 205"/>
                  <a:gd name="T74" fmla="*/ 119 w 170"/>
                  <a:gd name="T75" fmla="*/ 176 h 205"/>
                  <a:gd name="T76" fmla="*/ 108 w 170"/>
                  <a:gd name="T77" fmla="*/ 175 h 205"/>
                  <a:gd name="T78" fmla="*/ 103 w 170"/>
                  <a:gd name="T79" fmla="*/ 164 h 205"/>
                  <a:gd name="T80" fmla="*/ 83 w 170"/>
                  <a:gd name="T81" fmla="*/ 152 h 205"/>
                  <a:gd name="T82" fmla="*/ 80 w 170"/>
                  <a:gd name="T83" fmla="*/ 142 h 205"/>
                  <a:gd name="T84" fmla="*/ 67 w 170"/>
                  <a:gd name="T85" fmla="*/ 119 h 205"/>
                  <a:gd name="T86" fmla="*/ 57 w 170"/>
                  <a:gd name="T87" fmla="*/ 90 h 205"/>
                  <a:gd name="T88" fmla="*/ 65 w 170"/>
                  <a:gd name="T89" fmla="*/ 61 h 205"/>
                  <a:gd name="T90" fmla="*/ 80 w 170"/>
                  <a:gd name="T91" fmla="*/ 59 h 205"/>
                  <a:gd name="T92" fmla="*/ 96 w 170"/>
                  <a:gd name="T93" fmla="*/ 41 h 205"/>
                  <a:gd name="T94" fmla="*/ 114 w 170"/>
                  <a:gd name="T95" fmla="*/ 30 h 205"/>
                  <a:gd name="T96" fmla="*/ 126 w 170"/>
                  <a:gd name="T97" fmla="*/ 34 h 205"/>
                  <a:gd name="T98" fmla="*/ 149 w 170"/>
                  <a:gd name="T99" fmla="*/ 36 h 205"/>
                  <a:gd name="T100" fmla="*/ 154 w 170"/>
                  <a:gd name="T101" fmla="*/ 36 h 205"/>
                  <a:gd name="T102" fmla="*/ 150 w 170"/>
                  <a:gd name="T103" fmla="*/ 30 h 205"/>
                  <a:gd name="T104" fmla="*/ 146 w 170"/>
                  <a:gd name="T105" fmla="*/ 23 h 205"/>
                  <a:gd name="T106" fmla="*/ 98 w 170"/>
                  <a:gd name="T107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0" h="205">
                    <a:moveTo>
                      <a:pt x="164" y="23"/>
                    </a:moveTo>
                    <a:cubicBezTo>
                      <a:pt x="164" y="25"/>
                      <a:pt x="165" y="28"/>
                      <a:pt x="166" y="30"/>
                    </a:cubicBezTo>
                    <a:cubicBezTo>
                      <a:pt x="166" y="29"/>
                      <a:pt x="166" y="29"/>
                      <a:pt x="166" y="29"/>
                    </a:cubicBezTo>
                    <a:cubicBezTo>
                      <a:pt x="167" y="28"/>
                      <a:pt x="166" y="27"/>
                      <a:pt x="166" y="26"/>
                    </a:cubicBezTo>
                    <a:cubicBezTo>
                      <a:pt x="166" y="25"/>
                      <a:pt x="165" y="24"/>
                      <a:pt x="164" y="23"/>
                    </a:cubicBezTo>
                    <a:cubicBezTo>
                      <a:pt x="164" y="23"/>
                      <a:pt x="164" y="23"/>
                      <a:pt x="164" y="23"/>
                    </a:cubicBezTo>
                    <a:moveTo>
                      <a:pt x="127" y="191"/>
                    </a:moveTo>
                    <a:cubicBezTo>
                      <a:pt x="120" y="190"/>
                      <a:pt x="112" y="188"/>
                      <a:pt x="105" y="185"/>
                    </a:cubicBezTo>
                    <a:cubicBezTo>
                      <a:pt x="107" y="183"/>
                      <a:pt x="109" y="181"/>
                      <a:pt x="113" y="181"/>
                    </a:cubicBezTo>
                    <a:cubicBezTo>
                      <a:pt x="114" y="181"/>
                      <a:pt x="115" y="181"/>
                      <a:pt x="116" y="181"/>
                    </a:cubicBezTo>
                    <a:cubicBezTo>
                      <a:pt x="122" y="183"/>
                      <a:pt x="125" y="186"/>
                      <a:pt x="127" y="191"/>
                    </a:cubicBezTo>
                    <a:moveTo>
                      <a:pt x="140" y="192"/>
                    </a:moveTo>
                    <a:cubicBezTo>
                      <a:pt x="138" y="192"/>
                      <a:pt x="136" y="192"/>
                      <a:pt x="135" y="192"/>
                    </a:cubicBezTo>
                    <a:cubicBezTo>
                      <a:pt x="136" y="188"/>
                      <a:pt x="139" y="185"/>
                      <a:pt x="142" y="182"/>
                    </a:cubicBezTo>
                    <a:cubicBezTo>
                      <a:pt x="144" y="180"/>
                      <a:pt x="147" y="179"/>
                      <a:pt x="149" y="179"/>
                    </a:cubicBezTo>
                    <a:cubicBezTo>
                      <a:pt x="151" y="179"/>
                      <a:pt x="153" y="179"/>
                      <a:pt x="155" y="180"/>
                    </a:cubicBezTo>
                    <a:cubicBezTo>
                      <a:pt x="156" y="180"/>
                      <a:pt x="157" y="181"/>
                      <a:pt x="157" y="181"/>
                    </a:cubicBezTo>
                    <a:cubicBezTo>
                      <a:pt x="160" y="182"/>
                      <a:pt x="161" y="183"/>
                      <a:pt x="162" y="187"/>
                    </a:cubicBezTo>
                    <a:cubicBezTo>
                      <a:pt x="161" y="188"/>
                      <a:pt x="161" y="188"/>
                      <a:pt x="161" y="189"/>
                    </a:cubicBezTo>
                    <a:cubicBezTo>
                      <a:pt x="157" y="191"/>
                      <a:pt x="152" y="192"/>
                      <a:pt x="148" y="192"/>
                    </a:cubicBezTo>
                    <a:cubicBezTo>
                      <a:pt x="145" y="192"/>
                      <a:pt x="143" y="192"/>
                      <a:pt x="140" y="192"/>
                    </a:cubicBezTo>
                    <a:moveTo>
                      <a:pt x="98" y="181"/>
                    </a:moveTo>
                    <a:cubicBezTo>
                      <a:pt x="89" y="176"/>
                      <a:pt x="81" y="169"/>
                      <a:pt x="74" y="161"/>
                    </a:cubicBezTo>
                    <a:cubicBezTo>
                      <a:pt x="74" y="160"/>
                      <a:pt x="75" y="159"/>
                      <a:pt x="76" y="159"/>
                    </a:cubicBezTo>
                    <a:cubicBezTo>
                      <a:pt x="78" y="158"/>
                      <a:pt x="80" y="157"/>
                      <a:pt x="83" y="157"/>
                    </a:cubicBezTo>
                    <a:cubicBezTo>
                      <a:pt x="87" y="157"/>
                      <a:pt x="91" y="158"/>
                      <a:pt x="93" y="161"/>
                    </a:cubicBezTo>
                    <a:cubicBezTo>
                      <a:pt x="93" y="162"/>
                      <a:pt x="94" y="162"/>
                      <a:pt x="95" y="163"/>
                    </a:cubicBezTo>
                    <a:cubicBezTo>
                      <a:pt x="98" y="167"/>
                      <a:pt x="99" y="171"/>
                      <a:pt x="98" y="176"/>
                    </a:cubicBezTo>
                    <a:cubicBezTo>
                      <a:pt x="98" y="177"/>
                      <a:pt x="98" y="179"/>
                      <a:pt x="98" y="181"/>
                    </a:cubicBezTo>
                    <a:moveTo>
                      <a:pt x="70" y="155"/>
                    </a:moveTo>
                    <a:cubicBezTo>
                      <a:pt x="64" y="148"/>
                      <a:pt x="60" y="140"/>
                      <a:pt x="57" y="131"/>
                    </a:cubicBezTo>
                    <a:cubicBezTo>
                      <a:pt x="64" y="133"/>
                      <a:pt x="74" y="137"/>
                      <a:pt x="74" y="144"/>
                    </a:cubicBezTo>
                    <a:cubicBezTo>
                      <a:pt x="74" y="147"/>
                      <a:pt x="73" y="151"/>
                      <a:pt x="72" y="154"/>
                    </a:cubicBezTo>
                    <a:cubicBezTo>
                      <a:pt x="71" y="154"/>
                      <a:pt x="70" y="155"/>
                      <a:pt x="70" y="155"/>
                    </a:cubicBezTo>
                    <a:moveTo>
                      <a:pt x="54" y="121"/>
                    </a:moveTo>
                    <a:cubicBezTo>
                      <a:pt x="52" y="114"/>
                      <a:pt x="51" y="106"/>
                      <a:pt x="50" y="98"/>
                    </a:cubicBezTo>
                    <a:cubicBezTo>
                      <a:pt x="50" y="96"/>
                      <a:pt x="50" y="94"/>
                      <a:pt x="50" y="92"/>
                    </a:cubicBezTo>
                    <a:cubicBezTo>
                      <a:pt x="61" y="97"/>
                      <a:pt x="74" y="109"/>
                      <a:pt x="59" y="118"/>
                    </a:cubicBezTo>
                    <a:cubicBezTo>
                      <a:pt x="57" y="119"/>
                      <a:pt x="56" y="120"/>
                      <a:pt x="54" y="121"/>
                    </a:cubicBezTo>
                    <a:moveTo>
                      <a:pt x="50" y="85"/>
                    </a:moveTo>
                    <a:cubicBezTo>
                      <a:pt x="51" y="75"/>
                      <a:pt x="53" y="66"/>
                      <a:pt x="57" y="59"/>
                    </a:cubicBezTo>
                    <a:cubicBezTo>
                      <a:pt x="61" y="65"/>
                      <a:pt x="67" y="73"/>
                      <a:pt x="63" y="79"/>
                    </a:cubicBezTo>
                    <a:cubicBezTo>
                      <a:pt x="60" y="83"/>
                      <a:pt x="55" y="85"/>
                      <a:pt x="50" y="85"/>
                    </a:cubicBezTo>
                    <a:moveTo>
                      <a:pt x="66" y="55"/>
                    </a:moveTo>
                    <a:cubicBezTo>
                      <a:pt x="63" y="55"/>
                      <a:pt x="61" y="55"/>
                      <a:pt x="59" y="53"/>
                    </a:cubicBezTo>
                    <a:cubicBezTo>
                      <a:pt x="65" y="45"/>
                      <a:pt x="72" y="38"/>
                      <a:pt x="80" y="33"/>
                    </a:cubicBezTo>
                    <a:cubicBezTo>
                      <a:pt x="83" y="39"/>
                      <a:pt x="82" y="48"/>
                      <a:pt x="78" y="52"/>
                    </a:cubicBezTo>
                    <a:cubicBezTo>
                      <a:pt x="77" y="54"/>
                      <a:pt x="71" y="55"/>
                      <a:pt x="66" y="55"/>
                    </a:cubicBezTo>
                    <a:moveTo>
                      <a:pt x="95" y="35"/>
                    </a:moveTo>
                    <a:cubicBezTo>
                      <a:pt x="91" y="35"/>
                      <a:pt x="88" y="33"/>
                      <a:pt x="85" y="30"/>
                    </a:cubicBezTo>
                    <a:cubicBezTo>
                      <a:pt x="93" y="26"/>
                      <a:pt x="101" y="24"/>
                      <a:pt x="110" y="22"/>
                    </a:cubicBezTo>
                    <a:cubicBezTo>
                      <a:pt x="110" y="27"/>
                      <a:pt x="108" y="31"/>
                      <a:pt x="103" y="33"/>
                    </a:cubicBezTo>
                    <a:cubicBezTo>
                      <a:pt x="100" y="34"/>
                      <a:pt x="97" y="35"/>
                      <a:pt x="95" y="35"/>
                    </a:cubicBezTo>
                    <a:moveTo>
                      <a:pt x="127" y="29"/>
                    </a:moveTo>
                    <a:cubicBezTo>
                      <a:pt x="122" y="29"/>
                      <a:pt x="117" y="27"/>
                      <a:pt x="116" y="22"/>
                    </a:cubicBezTo>
                    <a:cubicBezTo>
                      <a:pt x="120" y="21"/>
                      <a:pt x="123" y="21"/>
                      <a:pt x="126" y="21"/>
                    </a:cubicBezTo>
                    <a:cubicBezTo>
                      <a:pt x="130" y="21"/>
                      <a:pt x="134" y="21"/>
                      <a:pt x="138" y="22"/>
                    </a:cubicBezTo>
                    <a:cubicBezTo>
                      <a:pt x="136" y="25"/>
                      <a:pt x="133" y="29"/>
                      <a:pt x="128" y="29"/>
                    </a:cubicBezTo>
                    <a:cubicBezTo>
                      <a:pt x="128" y="29"/>
                      <a:pt x="128" y="29"/>
                      <a:pt x="127" y="29"/>
                    </a:cubicBezTo>
                    <a:moveTo>
                      <a:pt x="98" y="0"/>
                    </a:moveTo>
                    <a:cubicBezTo>
                      <a:pt x="88" y="0"/>
                      <a:pt x="78" y="2"/>
                      <a:pt x="67" y="4"/>
                    </a:cubicBezTo>
                    <a:cubicBezTo>
                      <a:pt x="40" y="11"/>
                      <a:pt x="13" y="37"/>
                      <a:pt x="6" y="79"/>
                    </a:cubicBezTo>
                    <a:cubicBezTo>
                      <a:pt x="0" y="114"/>
                      <a:pt x="13" y="146"/>
                      <a:pt x="27" y="162"/>
                    </a:cubicBezTo>
                    <a:cubicBezTo>
                      <a:pt x="37" y="173"/>
                      <a:pt x="47" y="181"/>
                      <a:pt x="58" y="188"/>
                    </a:cubicBezTo>
                    <a:cubicBezTo>
                      <a:pt x="64" y="192"/>
                      <a:pt x="71" y="195"/>
                      <a:pt x="77" y="197"/>
                    </a:cubicBezTo>
                    <a:cubicBezTo>
                      <a:pt x="92" y="203"/>
                      <a:pt x="106" y="205"/>
                      <a:pt x="119" y="205"/>
                    </a:cubicBezTo>
                    <a:cubicBezTo>
                      <a:pt x="128" y="205"/>
                      <a:pt x="136" y="204"/>
                      <a:pt x="142" y="202"/>
                    </a:cubicBezTo>
                    <a:cubicBezTo>
                      <a:pt x="151" y="201"/>
                      <a:pt x="158" y="198"/>
                      <a:pt x="163" y="196"/>
                    </a:cubicBezTo>
                    <a:cubicBezTo>
                      <a:pt x="165" y="195"/>
                      <a:pt x="167" y="194"/>
                      <a:pt x="168" y="193"/>
                    </a:cubicBezTo>
                    <a:cubicBezTo>
                      <a:pt x="168" y="193"/>
                      <a:pt x="168" y="193"/>
                      <a:pt x="168" y="192"/>
                    </a:cubicBezTo>
                    <a:cubicBezTo>
                      <a:pt x="170" y="191"/>
                      <a:pt x="169" y="189"/>
                      <a:pt x="168" y="188"/>
                    </a:cubicBezTo>
                    <a:cubicBezTo>
                      <a:pt x="168" y="182"/>
                      <a:pt x="164" y="178"/>
                      <a:pt x="159" y="175"/>
                    </a:cubicBezTo>
                    <a:cubicBezTo>
                      <a:pt x="157" y="174"/>
                      <a:pt x="154" y="173"/>
                      <a:pt x="150" y="173"/>
                    </a:cubicBezTo>
                    <a:cubicBezTo>
                      <a:pt x="150" y="173"/>
                      <a:pt x="149" y="173"/>
                      <a:pt x="148" y="173"/>
                    </a:cubicBezTo>
                    <a:cubicBezTo>
                      <a:pt x="141" y="174"/>
                      <a:pt x="134" y="179"/>
                      <a:pt x="131" y="186"/>
                    </a:cubicBezTo>
                    <a:cubicBezTo>
                      <a:pt x="128" y="181"/>
                      <a:pt x="125" y="177"/>
                      <a:pt x="119" y="176"/>
                    </a:cubicBezTo>
                    <a:cubicBezTo>
                      <a:pt x="117" y="176"/>
                      <a:pt x="113" y="174"/>
                      <a:pt x="110" y="174"/>
                    </a:cubicBezTo>
                    <a:cubicBezTo>
                      <a:pt x="109" y="174"/>
                      <a:pt x="108" y="175"/>
                      <a:pt x="108" y="175"/>
                    </a:cubicBezTo>
                    <a:cubicBezTo>
                      <a:pt x="106" y="175"/>
                      <a:pt x="105" y="176"/>
                      <a:pt x="104" y="177"/>
                    </a:cubicBezTo>
                    <a:cubicBezTo>
                      <a:pt x="104" y="173"/>
                      <a:pt x="105" y="169"/>
                      <a:pt x="103" y="164"/>
                    </a:cubicBezTo>
                    <a:cubicBezTo>
                      <a:pt x="102" y="161"/>
                      <a:pt x="96" y="154"/>
                      <a:pt x="93" y="153"/>
                    </a:cubicBezTo>
                    <a:cubicBezTo>
                      <a:pt x="90" y="152"/>
                      <a:pt x="86" y="152"/>
                      <a:pt x="83" y="152"/>
                    </a:cubicBezTo>
                    <a:cubicBezTo>
                      <a:pt x="81" y="152"/>
                      <a:pt x="80" y="152"/>
                      <a:pt x="79" y="152"/>
                    </a:cubicBezTo>
                    <a:cubicBezTo>
                      <a:pt x="80" y="149"/>
                      <a:pt x="80" y="145"/>
                      <a:pt x="80" y="142"/>
                    </a:cubicBezTo>
                    <a:cubicBezTo>
                      <a:pt x="78" y="132"/>
                      <a:pt x="67" y="127"/>
                      <a:pt x="57" y="125"/>
                    </a:cubicBezTo>
                    <a:cubicBezTo>
                      <a:pt x="61" y="123"/>
                      <a:pt x="65" y="121"/>
                      <a:pt x="67" y="119"/>
                    </a:cubicBezTo>
                    <a:cubicBezTo>
                      <a:pt x="71" y="116"/>
                      <a:pt x="71" y="109"/>
                      <a:pt x="71" y="104"/>
                    </a:cubicBezTo>
                    <a:cubicBezTo>
                      <a:pt x="71" y="98"/>
                      <a:pt x="64" y="93"/>
                      <a:pt x="57" y="90"/>
                    </a:cubicBezTo>
                    <a:cubicBezTo>
                      <a:pt x="63" y="88"/>
                      <a:pt x="67" y="85"/>
                      <a:pt x="69" y="80"/>
                    </a:cubicBezTo>
                    <a:cubicBezTo>
                      <a:pt x="71" y="73"/>
                      <a:pt x="69" y="67"/>
                      <a:pt x="65" y="61"/>
                    </a:cubicBezTo>
                    <a:cubicBezTo>
                      <a:pt x="66" y="61"/>
                      <a:pt x="66" y="61"/>
                      <a:pt x="67" y="61"/>
                    </a:cubicBezTo>
                    <a:cubicBezTo>
                      <a:pt x="72" y="61"/>
                      <a:pt x="77" y="60"/>
                      <a:pt x="80" y="59"/>
                    </a:cubicBezTo>
                    <a:cubicBezTo>
                      <a:pt x="86" y="55"/>
                      <a:pt x="88" y="47"/>
                      <a:pt x="87" y="39"/>
                    </a:cubicBezTo>
                    <a:cubicBezTo>
                      <a:pt x="90" y="40"/>
                      <a:pt x="93" y="41"/>
                      <a:pt x="96" y="41"/>
                    </a:cubicBezTo>
                    <a:cubicBezTo>
                      <a:pt x="98" y="41"/>
                      <a:pt x="101" y="40"/>
                      <a:pt x="103" y="40"/>
                    </a:cubicBezTo>
                    <a:cubicBezTo>
                      <a:pt x="109" y="38"/>
                      <a:pt x="112" y="35"/>
                      <a:pt x="114" y="30"/>
                    </a:cubicBezTo>
                    <a:cubicBezTo>
                      <a:pt x="116" y="33"/>
                      <a:pt x="119" y="34"/>
                      <a:pt x="123" y="34"/>
                    </a:cubicBezTo>
                    <a:cubicBezTo>
                      <a:pt x="124" y="34"/>
                      <a:pt x="125" y="34"/>
                      <a:pt x="126" y="34"/>
                    </a:cubicBezTo>
                    <a:cubicBezTo>
                      <a:pt x="131" y="34"/>
                      <a:pt x="135" y="33"/>
                      <a:pt x="139" y="30"/>
                    </a:cubicBezTo>
                    <a:cubicBezTo>
                      <a:pt x="140" y="33"/>
                      <a:pt x="143" y="35"/>
                      <a:pt x="149" y="36"/>
                    </a:cubicBezTo>
                    <a:cubicBezTo>
                      <a:pt x="150" y="36"/>
                      <a:pt x="151" y="36"/>
                      <a:pt x="152" y="36"/>
                    </a:cubicBezTo>
                    <a:cubicBezTo>
                      <a:pt x="153" y="36"/>
                      <a:pt x="153" y="36"/>
                      <a:pt x="154" y="36"/>
                    </a:cubicBezTo>
                    <a:cubicBezTo>
                      <a:pt x="153" y="34"/>
                      <a:pt x="151" y="32"/>
                      <a:pt x="150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5" y="30"/>
                      <a:pt x="144" y="27"/>
                      <a:pt x="144" y="23"/>
                    </a:cubicBezTo>
                    <a:cubicBezTo>
                      <a:pt x="145" y="23"/>
                      <a:pt x="146" y="23"/>
                      <a:pt x="146" y="23"/>
                    </a:cubicBezTo>
                    <a:cubicBezTo>
                      <a:pt x="144" y="19"/>
                      <a:pt x="142" y="14"/>
                      <a:pt x="140" y="9"/>
                    </a:cubicBezTo>
                    <a:cubicBezTo>
                      <a:pt x="129" y="4"/>
                      <a:pt x="115" y="0"/>
                      <a:pt x="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929"/>
              <p:cNvSpPr>
                <a:spLocks noEditPoints="1"/>
              </p:cNvSpPr>
              <p:nvPr/>
            </p:nvSpPr>
            <p:spPr bwMode="auto">
              <a:xfrm>
                <a:off x="3585" y="3868"/>
                <a:ext cx="102" cy="94"/>
              </a:xfrm>
              <a:custGeom>
                <a:avLst/>
                <a:gdLst>
                  <a:gd name="T0" fmla="*/ 203 w 205"/>
                  <a:gd name="T1" fmla="*/ 148 h 191"/>
                  <a:gd name="T2" fmla="*/ 42 w 205"/>
                  <a:gd name="T3" fmla="*/ 20 h 191"/>
                  <a:gd name="T4" fmla="*/ 42 w 205"/>
                  <a:gd name="T5" fmla="*/ 20 h 191"/>
                  <a:gd name="T6" fmla="*/ 28 w 205"/>
                  <a:gd name="T7" fmla="*/ 142 h 191"/>
                  <a:gd name="T8" fmla="*/ 38 w 205"/>
                  <a:gd name="T9" fmla="*/ 152 h 191"/>
                  <a:gd name="T10" fmla="*/ 33 w 205"/>
                  <a:gd name="T11" fmla="*/ 163 h 191"/>
                  <a:gd name="T12" fmla="*/ 27 w 205"/>
                  <a:gd name="T13" fmla="*/ 135 h 191"/>
                  <a:gd name="T14" fmla="*/ 36 w 205"/>
                  <a:gd name="T15" fmla="*/ 125 h 191"/>
                  <a:gd name="T16" fmla="*/ 193 w 205"/>
                  <a:gd name="T17" fmla="*/ 104 h 191"/>
                  <a:gd name="T18" fmla="*/ 181 w 205"/>
                  <a:gd name="T19" fmla="*/ 83 h 191"/>
                  <a:gd name="T20" fmla="*/ 34 w 205"/>
                  <a:gd name="T21" fmla="*/ 101 h 191"/>
                  <a:gd name="T22" fmla="*/ 45 w 205"/>
                  <a:gd name="T23" fmla="*/ 74 h 191"/>
                  <a:gd name="T24" fmla="*/ 34 w 205"/>
                  <a:gd name="T25" fmla="*/ 101 h 191"/>
                  <a:gd name="T26" fmla="*/ 158 w 205"/>
                  <a:gd name="T27" fmla="*/ 79 h 191"/>
                  <a:gd name="T28" fmla="*/ 149 w 205"/>
                  <a:gd name="T29" fmla="*/ 60 h 191"/>
                  <a:gd name="T30" fmla="*/ 176 w 205"/>
                  <a:gd name="T31" fmla="*/ 77 h 191"/>
                  <a:gd name="T32" fmla="*/ 164 w 205"/>
                  <a:gd name="T33" fmla="*/ 81 h 191"/>
                  <a:gd name="T34" fmla="*/ 50 w 205"/>
                  <a:gd name="T35" fmla="*/ 69 h 191"/>
                  <a:gd name="T36" fmla="*/ 70 w 205"/>
                  <a:gd name="T37" fmla="*/ 70 h 191"/>
                  <a:gd name="T38" fmla="*/ 133 w 205"/>
                  <a:gd name="T39" fmla="*/ 63 h 191"/>
                  <a:gd name="T40" fmla="*/ 145 w 205"/>
                  <a:gd name="T41" fmla="*/ 55 h 191"/>
                  <a:gd name="T42" fmla="*/ 135 w 205"/>
                  <a:gd name="T43" fmla="*/ 63 h 191"/>
                  <a:gd name="T44" fmla="*/ 97 w 205"/>
                  <a:gd name="T45" fmla="*/ 64 h 191"/>
                  <a:gd name="T46" fmla="*/ 85 w 205"/>
                  <a:gd name="T47" fmla="*/ 51 h 191"/>
                  <a:gd name="T48" fmla="*/ 107 w 205"/>
                  <a:gd name="T49" fmla="*/ 54 h 191"/>
                  <a:gd name="T50" fmla="*/ 100 w 205"/>
                  <a:gd name="T51" fmla="*/ 0 h 191"/>
                  <a:gd name="T52" fmla="*/ 12 w 205"/>
                  <a:gd name="T53" fmla="*/ 52 h 191"/>
                  <a:gd name="T54" fmla="*/ 7 w 205"/>
                  <a:gd name="T55" fmla="*/ 142 h 191"/>
                  <a:gd name="T56" fmla="*/ 17 w 205"/>
                  <a:gd name="T57" fmla="*/ 163 h 191"/>
                  <a:gd name="T58" fmla="*/ 41 w 205"/>
                  <a:gd name="T59" fmla="*/ 191 h 191"/>
                  <a:gd name="T60" fmla="*/ 36 w 205"/>
                  <a:gd name="T61" fmla="*/ 171 h 191"/>
                  <a:gd name="T62" fmla="*/ 44 w 205"/>
                  <a:gd name="T63" fmla="*/ 174 h 191"/>
                  <a:gd name="T64" fmla="*/ 50 w 205"/>
                  <a:gd name="T65" fmla="*/ 174 h 191"/>
                  <a:gd name="T66" fmla="*/ 41 w 205"/>
                  <a:gd name="T67" fmla="*/ 163 h 191"/>
                  <a:gd name="T68" fmla="*/ 42 w 205"/>
                  <a:gd name="T69" fmla="*/ 146 h 191"/>
                  <a:gd name="T70" fmla="*/ 42 w 205"/>
                  <a:gd name="T71" fmla="*/ 123 h 191"/>
                  <a:gd name="T72" fmla="*/ 55 w 205"/>
                  <a:gd name="T73" fmla="*/ 93 h 191"/>
                  <a:gd name="T74" fmla="*/ 63 w 205"/>
                  <a:gd name="T75" fmla="*/ 79 h 191"/>
                  <a:gd name="T76" fmla="*/ 79 w 205"/>
                  <a:gd name="T77" fmla="*/ 61 h 191"/>
                  <a:gd name="T78" fmla="*/ 97 w 205"/>
                  <a:gd name="T79" fmla="*/ 71 h 191"/>
                  <a:gd name="T80" fmla="*/ 113 w 205"/>
                  <a:gd name="T81" fmla="*/ 51 h 191"/>
                  <a:gd name="T82" fmla="*/ 134 w 205"/>
                  <a:gd name="T83" fmla="*/ 69 h 191"/>
                  <a:gd name="T84" fmla="*/ 148 w 205"/>
                  <a:gd name="T85" fmla="*/ 80 h 191"/>
                  <a:gd name="T86" fmla="*/ 162 w 205"/>
                  <a:gd name="T87" fmla="*/ 87 h 191"/>
                  <a:gd name="T88" fmla="*/ 172 w 205"/>
                  <a:gd name="T89" fmla="*/ 89 h 191"/>
                  <a:gd name="T90" fmla="*/ 188 w 205"/>
                  <a:gd name="T91" fmla="*/ 110 h 191"/>
                  <a:gd name="T92" fmla="*/ 181 w 205"/>
                  <a:gd name="T93" fmla="*/ 135 h 191"/>
                  <a:gd name="T94" fmla="*/ 186 w 205"/>
                  <a:gd name="T95" fmla="*/ 130 h 191"/>
                  <a:gd name="T96" fmla="*/ 196 w 205"/>
                  <a:gd name="T97" fmla="*/ 112 h 191"/>
                  <a:gd name="T98" fmla="*/ 205 w 205"/>
                  <a:gd name="T99" fmla="*/ 100 h 191"/>
                  <a:gd name="T100" fmla="*/ 144 w 205"/>
                  <a:gd name="T101" fmla="*/ 14 h 191"/>
                  <a:gd name="T102" fmla="*/ 100 w 205"/>
                  <a:gd name="T103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5" h="191">
                    <a:moveTo>
                      <a:pt x="204" y="147"/>
                    </a:moveTo>
                    <a:cubicBezTo>
                      <a:pt x="203" y="147"/>
                      <a:pt x="203" y="148"/>
                      <a:pt x="203" y="148"/>
                    </a:cubicBezTo>
                    <a:cubicBezTo>
                      <a:pt x="203" y="148"/>
                      <a:pt x="203" y="147"/>
                      <a:pt x="204" y="147"/>
                    </a:cubicBezTo>
                    <a:moveTo>
                      <a:pt x="42" y="20"/>
                    </a:moveTo>
                    <a:cubicBezTo>
                      <a:pt x="37" y="23"/>
                      <a:pt x="32" y="27"/>
                      <a:pt x="28" y="32"/>
                    </a:cubicBezTo>
                    <a:cubicBezTo>
                      <a:pt x="33" y="28"/>
                      <a:pt x="38" y="24"/>
                      <a:pt x="42" y="20"/>
                    </a:cubicBezTo>
                    <a:moveTo>
                      <a:pt x="31" y="156"/>
                    </a:moveTo>
                    <a:cubicBezTo>
                      <a:pt x="30" y="152"/>
                      <a:pt x="29" y="147"/>
                      <a:pt x="28" y="142"/>
                    </a:cubicBezTo>
                    <a:cubicBezTo>
                      <a:pt x="29" y="142"/>
                      <a:pt x="29" y="142"/>
                      <a:pt x="29" y="142"/>
                    </a:cubicBezTo>
                    <a:cubicBezTo>
                      <a:pt x="34" y="142"/>
                      <a:pt x="36" y="147"/>
                      <a:pt x="38" y="152"/>
                    </a:cubicBezTo>
                    <a:cubicBezTo>
                      <a:pt x="39" y="157"/>
                      <a:pt x="36" y="161"/>
                      <a:pt x="33" y="164"/>
                    </a:cubicBezTo>
                    <a:cubicBezTo>
                      <a:pt x="33" y="164"/>
                      <a:pt x="33" y="163"/>
                      <a:pt x="33" y="163"/>
                    </a:cubicBezTo>
                    <a:cubicBezTo>
                      <a:pt x="32" y="161"/>
                      <a:pt x="31" y="158"/>
                      <a:pt x="31" y="156"/>
                    </a:cubicBezTo>
                    <a:moveTo>
                      <a:pt x="27" y="135"/>
                    </a:moveTo>
                    <a:cubicBezTo>
                      <a:pt x="27" y="126"/>
                      <a:pt x="27" y="116"/>
                      <a:pt x="29" y="107"/>
                    </a:cubicBezTo>
                    <a:cubicBezTo>
                      <a:pt x="35" y="111"/>
                      <a:pt x="37" y="116"/>
                      <a:pt x="36" y="125"/>
                    </a:cubicBezTo>
                    <a:cubicBezTo>
                      <a:pt x="35" y="131"/>
                      <a:pt x="32" y="133"/>
                      <a:pt x="27" y="135"/>
                    </a:cubicBezTo>
                    <a:moveTo>
                      <a:pt x="193" y="104"/>
                    </a:moveTo>
                    <a:cubicBezTo>
                      <a:pt x="187" y="103"/>
                      <a:pt x="183" y="102"/>
                      <a:pt x="181" y="95"/>
                    </a:cubicBezTo>
                    <a:cubicBezTo>
                      <a:pt x="178" y="90"/>
                      <a:pt x="179" y="87"/>
                      <a:pt x="181" y="83"/>
                    </a:cubicBezTo>
                    <a:cubicBezTo>
                      <a:pt x="186" y="90"/>
                      <a:pt x="190" y="97"/>
                      <a:pt x="193" y="104"/>
                    </a:cubicBezTo>
                    <a:moveTo>
                      <a:pt x="34" y="101"/>
                    </a:moveTo>
                    <a:cubicBezTo>
                      <a:pt x="33" y="101"/>
                      <a:pt x="32" y="101"/>
                      <a:pt x="31" y="101"/>
                    </a:cubicBezTo>
                    <a:cubicBezTo>
                      <a:pt x="34" y="91"/>
                      <a:pt x="38" y="82"/>
                      <a:pt x="45" y="74"/>
                    </a:cubicBezTo>
                    <a:cubicBezTo>
                      <a:pt x="49" y="77"/>
                      <a:pt x="50" y="91"/>
                      <a:pt x="48" y="93"/>
                    </a:cubicBezTo>
                    <a:cubicBezTo>
                      <a:pt x="45" y="98"/>
                      <a:pt x="39" y="101"/>
                      <a:pt x="34" y="101"/>
                    </a:cubicBezTo>
                    <a:moveTo>
                      <a:pt x="164" y="81"/>
                    </a:moveTo>
                    <a:cubicBezTo>
                      <a:pt x="162" y="81"/>
                      <a:pt x="160" y="80"/>
                      <a:pt x="158" y="79"/>
                    </a:cubicBezTo>
                    <a:cubicBezTo>
                      <a:pt x="157" y="78"/>
                      <a:pt x="156" y="78"/>
                      <a:pt x="155" y="77"/>
                    </a:cubicBezTo>
                    <a:cubicBezTo>
                      <a:pt x="151" y="75"/>
                      <a:pt x="149" y="66"/>
                      <a:pt x="149" y="60"/>
                    </a:cubicBezTo>
                    <a:cubicBezTo>
                      <a:pt x="150" y="59"/>
                      <a:pt x="150" y="59"/>
                      <a:pt x="151" y="58"/>
                    </a:cubicBezTo>
                    <a:cubicBezTo>
                      <a:pt x="161" y="63"/>
                      <a:pt x="169" y="69"/>
                      <a:pt x="176" y="77"/>
                    </a:cubicBezTo>
                    <a:cubicBezTo>
                      <a:pt x="174" y="77"/>
                      <a:pt x="173" y="78"/>
                      <a:pt x="171" y="79"/>
                    </a:cubicBezTo>
                    <a:cubicBezTo>
                      <a:pt x="169" y="80"/>
                      <a:pt x="167" y="81"/>
                      <a:pt x="164" y="81"/>
                    </a:cubicBezTo>
                    <a:moveTo>
                      <a:pt x="63" y="73"/>
                    </a:moveTo>
                    <a:cubicBezTo>
                      <a:pt x="58" y="73"/>
                      <a:pt x="53" y="71"/>
                      <a:pt x="50" y="69"/>
                    </a:cubicBezTo>
                    <a:cubicBezTo>
                      <a:pt x="56" y="63"/>
                      <a:pt x="64" y="59"/>
                      <a:pt x="73" y="55"/>
                    </a:cubicBezTo>
                    <a:cubicBezTo>
                      <a:pt x="74" y="60"/>
                      <a:pt x="74" y="66"/>
                      <a:pt x="70" y="70"/>
                    </a:cubicBezTo>
                    <a:cubicBezTo>
                      <a:pt x="68" y="72"/>
                      <a:pt x="66" y="73"/>
                      <a:pt x="63" y="73"/>
                    </a:cubicBezTo>
                    <a:moveTo>
                      <a:pt x="133" y="63"/>
                    </a:moveTo>
                    <a:cubicBezTo>
                      <a:pt x="127" y="63"/>
                      <a:pt x="122" y="55"/>
                      <a:pt x="118" y="49"/>
                    </a:cubicBezTo>
                    <a:cubicBezTo>
                      <a:pt x="128" y="50"/>
                      <a:pt x="137" y="52"/>
                      <a:pt x="145" y="55"/>
                    </a:cubicBezTo>
                    <a:cubicBezTo>
                      <a:pt x="145" y="56"/>
                      <a:pt x="144" y="57"/>
                      <a:pt x="144" y="57"/>
                    </a:cubicBezTo>
                    <a:cubicBezTo>
                      <a:pt x="142" y="60"/>
                      <a:pt x="137" y="62"/>
                      <a:pt x="135" y="63"/>
                    </a:cubicBezTo>
                    <a:cubicBezTo>
                      <a:pt x="134" y="63"/>
                      <a:pt x="134" y="63"/>
                      <a:pt x="133" y="63"/>
                    </a:cubicBezTo>
                    <a:moveTo>
                      <a:pt x="97" y="64"/>
                    </a:moveTo>
                    <a:cubicBezTo>
                      <a:pt x="91" y="64"/>
                      <a:pt x="84" y="59"/>
                      <a:pt x="80" y="53"/>
                    </a:cubicBezTo>
                    <a:cubicBezTo>
                      <a:pt x="82" y="52"/>
                      <a:pt x="83" y="52"/>
                      <a:pt x="85" y="51"/>
                    </a:cubicBezTo>
                    <a:cubicBezTo>
                      <a:pt x="93" y="50"/>
                      <a:pt x="101" y="49"/>
                      <a:pt x="108" y="49"/>
                    </a:cubicBezTo>
                    <a:cubicBezTo>
                      <a:pt x="108" y="51"/>
                      <a:pt x="107" y="53"/>
                      <a:pt x="107" y="54"/>
                    </a:cubicBezTo>
                    <a:cubicBezTo>
                      <a:pt x="105" y="62"/>
                      <a:pt x="101" y="64"/>
                      <a:pt x="97" y="64"/>
                    </a:cubicBezTo>
                    <a:moveTo>
                      <a:pt x="100" y="0"/>
                    </a:moveTo>
                    <a:cubicBezTo>
                      <a:pt x="89" y="0"/>
                      <a:pt x="77" y="2"/>
                      <a:pt x="64" y="7"/>
                    </a:cubicBezTo>
                    <a:cubicBezTo>
                      <a:pt x="54" y="29"/>
                      <a:pt x="35" y="46"/>
                      <a:pt x="12" y="52"/>
                    </a:cubicBezTo>
                    <a:cubicBezTo>
                      <a:pt x="4" y="66"/>
                      <a:pt x="0" y="81"/>
                      <a:pt x="0" y="96"/>
                    </a:cubicBezTo>
                    <a:cubicBezTo>
                      <a:pt x="0" y="114"/>
                      <a:pt x="3" y="130"/>
                      <a:pt x="7" y="142"/>
                    </a:cubicBezTo>
                    <a:cubicBezTo>
                      <a:pt x="9" y="147"/>
                      <a:pt x="11" y="152"/>
                      <a:pt x="13" y="156"/>
                    </a:cubicBezTo>
                    <a:cubicBezTo>
                      <a:pt x="15" y="159"/>
                      <a:pt x="16" y="161"/>
                      <a:pt x="17" y="163"/>
                    </a:cubicBezTo>
                    <a:cubicBezTo>
                      <a:pt x="18" y="165"/>
                      <a:pt x="20" y="167"/>
                      <a:pt x="21" y="169"/>
                    </a:cubicBezTo>
                    <a:cubicBezTo>
                      <a:pt x="29" y="181"/>
                      <a:pt x="37" y="188"/>
                      <a:pt x="41" y="191"/>
                    </a:cubicBezTo>
                    <a:cubicBezTo>
                      <a:pt x="42" y="189"/>
                      <a:pt x="43" y="187"/>
                      <a:pt x="43" y="185"/>
                    </a:cubicBezTo>
                    <a:cubicBezTo>
                      <a:pt x="41" y="181"/>
                      <a:pt x="38" y="176"/>
                      <a:pt x="36" y="171"/>
                    </a:cubicBezTo>
                    <a:cubicBezTo>
                      <a:pt x="37" y="170"/>
                      <a:pt x="38" y="170"/>
                      <a:pt x="39" y="170"/>
                    </a:cubicBezTo>
                    <a:cubicBezTo>
                      <a:pt x="41" y="170"/>
                      <a:pt x="43" y="171"/>
                      <a:pt x="44" y="174"/>
                    </a:cubicBezTo>
                    <a:cubicBezTo>
                      <a:pt x="45" y="176"/>
                      <a:pt x="45" y="179"/>
                      <a:pt x="45" y="182"/>
                    </a:cubicBezTo>
                    <a:cubicBezTo>
                      <a:pt x="47" y="179"/>
                      <a:pt x="48" y="176"/>
                      <a:pt x="50" y="174"/>
                    </a:cubicBezTo>
                    <a:cubicBezTo>
                      <a:pt x="50" y="173"/>
                      <a:pt x="50" y="173"/>
                      <a:pt x="50" y="172"/>
                    </a:cubicBezTo>
                    <a:cubicBezTo>
                      <a:pt x="47" y="165"/>
                      <a:pt x="45" y="163"/>
                      <a:pt x="41" y="163"/>
                    </a:cubicBezTo>
                    <a:cubicBezTo>
                      <a:pt x="41" y="163"/>
                      <a:pt x="41" y="163"/>
                      <a:pt x="41" y="163"/>
                    </a:cubicBezTo>
                    <a:cubicBezTo>
                      <a:pt x="43" y="158"/>
                      <a:pt x="44" y="152"/>
                      <a:pt x="42" y="146"/>
                    </a:cubicBezTo>
                    <a:cubicBezTo>
                      <a:pt x="41" y="142"/>
                      <a:pt x="38" y="139"/>
                      <a:pt x="36" y="137"/>
                    </a:cubicBezTo>
                    <a:cubicBezTo>
                      <a:pt x="40" y="134"/>
                      <a:pt x="42" y="130"/>
                      <a:pt x="42" y="123"/>
                    </a:cubicBezTo>
                    <a:cubicBezTo>
                      <a:pt x="43" y="116"/>
                      <a:pt x="41" y="111"/>
                      <a:pt x="37" y="107"/>
                    </a:cubicBezTo>
                    <a:cubicBezTo>
                      <a:pt x="45" y="106"/>
                      <a:pt x="53" y="101"/>
                      <a:pt x="55" y="93"/>
                    </a:cubicBezTo>
                    <a:cubicBezTo>
                      <a:pt x="56" y="90"/>
                      <a:pt x="55" y="83"/>
                      <a:pt x="54" y="77"/>
                    </a:cubicBezTo>
                    <a:cubicBezTo>
                      <a:pt x="57" y="78"/>
                      <a:pt x="60" y="79"/>
                      <a:pt x="63" y="79"/>
                    </a:cubicBezTo>
                    <a:cubicBezTo>
                      <a:pt x="66" y="79"/>
                      <a:pt x="70" y="78"/>
                      <a:pt x="72" y="76"/>
                    </a:cubicBezTo>
                    <a:cubicBezTo>
                      <a:pt x="77" y="72"/>
                      <a:pt x="79" y="67"/>
                      <a:pt x="79" y="61"/>
                    </a:cubicBezTo>
                    <a:cubicBezTo>
                      <a:pt x="84" y="67"/>
                      <a:pt x="89" y="72"/>
                      <a:pt x="94" y="72"/>
                    </a:cubicBezTo>
                    <a:cubicBezTo>
                      <a:pt x="95" y="72"/>
                      <a:pt x="96" y="71"/>
                      <a:pt x="97" y="71"/>
                    </a:cubicBezTo>
                    <a:cubicBezTo>
                      <a:pt x="101" y="70"/>
                      <a:pt x="108" y="68"/>
                      <a:pt x="110" y="63"/>
                    </a:cubicBezTo>
                    <a:cubicBezTo>
                      <a:pt x="111" y="60"/>
                      <a:pt x="112" y="55"/>
                      <a:pt x="113" y="51"/>
                    </a:cubicBezTo>
                    <a:cubicBezTo>
                      <a:pt x="117" y="60"/>
                      <a:pt x="124" y="69"/>
                      <a:pt x="132" y="69"/>
                    </a:cubicBezTo>
                    <a:cubicBezTo>
                      <a:pt x="133" y="69"/>
                      <a:pt x="134" y="69"/>
                      <a:pt x="134" y="69"/>
                    </a:cubicBezTo>
                    <a:cubicBezTo>
                      <a:pt x="137" y="69"/>
                      <a:pt x="141" y="67"/>
                      <a:pt x="144" y="65"/>
                    </a:cubicBezTo>
                    <a:cubicBezTo>
                      <a:pt x="144" y="70"/>
                      <a:pt x="146" y="76"/>
                      <a:pt x="148" y="80"/>
                    </a:cubicBezTo>
                    <a:cubicBezTo>
                      <a:pt x="150" y="82"/>
                      <a:pt x="158" y="87"/>
                      <a:pt x="161" y="87"/>
                    </a:cubicBezTo>
                    <a:cubicBezTo>
                      <a:pt x="161" y="87"/>
                      <a:pt x="162" y="87"/>
                      <a:pt x="162" y="87"/>
                    </a:cubicBezTo>
                    <a:cubicBezTo>
                      <a:pt x="166" y="87"/>
                      <a:pt x="170" y="86"/>
                      <a:pt x="174" y="84"/>
                    </a:cubicBezTo>
                    <a:cubicBezTo>
                      <a:pt x="173" y="85"/>
                      <a:pt x="173" y="87"/>
                      <a:pt x="172" y="89"/>
                    </a:cubicBezTo>
                    <a:cubicBezTo>
                      <a:pt x="172" y="92"/>
                      <a:pt x="175" y="97"/>
                      <a:pt x="177" y="101"/>
                    </a:cubicBezTo>
                    <a:cubicBezTo>
                      <a:pt x="179" y="106"/>
                      <a:pt x="184" y="108"/>
                      <a:pt x="188" y="110"/>
                    </a:cubicBezTo>
                    <a:cubicBezTo>
                      <a:pt x="183" y="115"/>
                      <a:pt x="180" y="124"/>
                      <a:pt x="180" y="131"/>
                    </a:cubicBezTo>
                    <a:cubicBezTo>
                      <a:pt x="180" y="132"/>
                      <a:pt x="181" y="134"/>
                      <a:pt x="181" y="135"/>
                    </a:cubicBezTo>
                    <a:cubicBezTo>
                      <a:pt x="182" y="135"/>
                      <a:pt x="183" y="134"/>
                      <a:pt x="183" y="133"/>
                    </a:cubicBezTo>
                    <a:cubicBezTo>
                      <a:pt x="184" y="132"/>
                      <a:pt x="185" y="131"/>
                      <a:pt x="186" y="130"/>
                    </a:cubicBezTo>
                    <a:cubicBezTo>
                      <a:pt x="186" y="127"/>
                      <a:pt x="186" y="125"/>
                      <a:pt x="188" y="122"/>
                    </a:cubicBezTo>
                    <a:cubicBezTo>
                      <a:pt x="190" y="119"/>
                      <a:pt x="192" y="114"/>
                      <a:pt x="196" y="112"/>
                    </a:cubicBezTo>
                    <a:cubicBezTo>
                      <a:pt x="196" y="113"/>
                      <a:pt x="196" y="114"/>
                      <a:pt x="197" y="115"/>
                    </a:cubicBezTo>
                    <a:cubicBezTo>
                      <a:pt x="199" y="111"/>
                      <a:pt x="202" y="106"/>
                      <a:pt x="205" y="100"/>
                    </a:cubicBezTo>
                    <a:cubicBezTo>
                      <a:pt x="201" y="72"/>
                      <a:pt x="186" y="37"/>
                      <a:pt x="149" y="14"/>
                    </a:cubicBezTo>
                    <a:cubicBezTo>
                      <a:pt x="147" y="14"/>
                      <a:pt x="145" y="14"/>
                      <a:pt x="144" y="14"/>
                    </a:cubicBezTo>
                    <a:cubicBezTo>
                      <a:pt x="143" y="14"/>
                      <a:pt x="143" y="14"/>
                      <a:pt x="143" y="14"/>
                    </a:cubicBezTo>
                    <a:cubicBezTo>
                      <a:pt x="127" y="14"/>
                      <a:pt x="113" y="9"/>
                      <a:pt x="10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930"/>
              <p:cNvSpPr>
                <a:spLocks noEditPoints="1"/>
              </p:cNvSpPr>
              <p:nvPr/>
            </p:nvSpPr>
            <p:spPr bwMode="auto">
              <a:xfrm>
                <a:off x="3598" y="3935"/>
                <a:ext cx="97" cy="101"/>
              </a:xfrm>
              <a:custGeom>
                <a:avLst/>
                <a:gdLst>
                  <a:gd name="T0" fmla="*/ 87 w 197"/>
                  <a:gd name="T1" fmla="*/ 186 h 205"/>
                  <a:gd name="T2" fmla="*/ 55 w 197"/>
                  <a:gd name="T3" fmla="*/ 177 h 205"/>
                  <a:gd name="T4" fmla="*/ 30 w 197"/>
                  <a:gd name="T5" fmla="*/ 152 h 205"/>
                  <a:gd name="T6" fmla="*/ 19 w 197"/>
                  <a:gd name="T7" fmla="*/ 117 h 205"/>
                  <a:gd name="T8" fmla="*/ 19 w 197"/>
                  <a:gd name="T9" fmla="*/ 116 h 205"/>
                  <a:gd name="T10" fmla="*/ 48 w 197"/>
                  <a:gd name="T11" fmla="*/ 38 h 205"/>
                  <a:gd name="T12" fmla="*/ 88 w 197"/>
                  <a:gd name="T13" fmla="*/ 29 h 205"/>
                  <a:gd name="T14" fmla="*/ 164 w 197"/>
                  <a:gd name="T15" fmla="*/ 128 h 205"/>
                  <a:gd name="T16" fmla="*/ 87 w 197"/>
                  <a:gd name="T17" fmla="*/ 186 h 205"/>
                  <a:gd name="T18" fmla="*/ 101 w 197"/>
                  <a:gd name="T19" fmla="*/ 0 h 205"/>
                  <a:gd name="T20" fmla="*/ 95 w 197"/>
                  <a:gd name="T21" fmla="*/ 1 h 205"/>
                  <a:gd name="T22" fmla="*/ 28 w 197"/>
                  <a:gd name="T23" fmla="*/ 33 h 205"/>
                  <a:gd name="T24" fmla="*/ 25 w 197"/>
                  <a:gd name="T25" fmla="*/ 37 h 205"/>
                  <a:gd name="T26" fmla="*/ 20 w 197"/>
                  <a:gd name="T27" fmla="*/ 45 h 205"/>
                  <a:gd name="T28" fmla="*/ 18 w 197"/>
                  <a:gd name="T29" fmla="*/ 48 h 205"/>
                  <a:gd name="T30" fmla="*/ 16 w 197"/>
                  <a:gd name="T31" fmla="*/ 54 h 205"/>
                  <a:gd name="T32" fmla="*/ 9 w 197"/>
                  <a:gd name="T33" fmla="*/ 74 h 205"/>
                  <a:gd name="T34" fmla="*/ 14 w 197"/>
                  <a:gd name="T35" fmla="*/ 153 h 205"/>
                  <a:gd name="T36" fmla="*/ 16 w 197"/>
                  <a:gd name="T37" fmla="*/ 157 h 205"/>
                  <a:gd name="T38" fmla="*/ 24 w 197"/>
                  <a:gd name="T39" fmla="*/ 170 h 205"/>
                  <a:gd name="T40" fmla="*/ 40 w 197"/>
                  <a:gd name="T41" fmla="*/ 187 h 205"/>
                  <a:gd name="T42" fmla="*/ 90 w 197"/>
                  <a:gd name="T43" fmla="*/ 205 h 205"/>
                  <a:gd name="T44" fmla="*/ 104 w 197"/>
                  <a:gd name="T45" fmla="*/ 204 h 205"/>
                  <a:gd name="T46" fmla="*/ 139 w 197"/>
                  <a:gd name="T47" fmla="*/ 194 h 205"/>
                  <a:gd name="T48" fmla="*/ 155 w 197"/>
                  <a:gd name="T49" fmla="*/ 184 h 205"/>
                  <a:gd name="T50" fmla="*/ 192 w 197"/>
                  <a:gd name="T51" fmla="*/ 129 h 205"/>
                  <a:gd name="T52" fmla="*/ 165 w 197"/>
                  <a:gd name="T53" fmla="*/ 28 h 205"/>
                  <a:gd name="T54" fmla="*/ 161 w 197"/>
                  <a:gd name="T55" fmla="*/ 24 h 205"/>
                  <a:gd name="T56" fmla="*/ 157 w 197"/>
                  <a:gd name="T57" fmla="*/ 20 h 205"/>
                  <a:gd name="T58" fmla="*/ 147 w 197"/>
                  <a:gd name="T59" fmla="*/ 13 h 205"/>
                  <a:gd name="T60" fmla="*/ 138 w 197"/>
                  <a:gd name="T61" fmla="*/ 9 h 205"/>
                  <a:gd name="T62" fmla="*/ 101 w 197"/>
                  <a:gd name="T63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7" h="205">
                    <a:moveTo>
                      <a:pt x="87" y="186"/>
                    </a:moveTo>
                    <a:cubicBezTo>
                      <a:pt x="74" y="186"/>
                      <a:pt x="63" y="183"/>
                      <a:pt x="55" y="177"/>
                    </a:cubicBezTo>
                    <a:cubicBezTo>
                      <a:pt x="46" y="171"/>
                      <a:pt x="35" y="161"/>
                      <a:pt x="30" y="152"/>
                    </a:cubicBezTo>
                    <a:cubicBezTo>
                      <a:pt x="23" y="142"/>
                      <a:pt x="21" y="129"/>
                      <a:pt x="19" y="117"/>
                    </a:cubicBezTo>
                    <a:cubicBezTo>
                      <a:pt x="19" y="116"/>
                      <a:pt x="19" y="116"/>
                      <a:pt x="19" y="116"/>
                    </a:cubicBezTo>
                    <a:cubicBezTo>
                      <a:pt x="18" y="107"/>
                      <a:pt x="16" y="61"/>
                      <a:pt x="48" y="38"/>
                    </a:cubicBezTo>
                    <a:cubicBezTo>
                      <a:pt x="56" y="33"/>
                      <a:pt x="71" y="29"/>
                      <a:pt x="88" y="29"/>
                    </a:cubicBezTo>
                    <a:cubicBezTo>
                      <a:pt x="128" y="29"/>
                      <a:pt x="179" y="50"/>
                      <a:pt x="164" y="128"/>
                    </a:cubicBezTo>
                    <a:cubicBezTo>
                      <a:pt x="157" y="167"/>
                      <a:pt x="119" y="186"/>
                      <a:pt x="87" y="186"/>
                    </a:cubicBezTo>
                    <a:moveTo>
                      <a:pt x="101" y="0"/>
                    </a:moveTo>
                    <a:cubicBezTo>
                      <a:pt x="99" y="0"/>
                      <a:pt x="97" y="0"/>
                      <a:pt x="95" y="1"/>
                    </a:cubicBezTo>
                    <a:cubicBezTo>
                      <a:pt x="60" y="3"/>
                      <a:pt x="34" y="23"/>
                      <a:pt x="28" y="33"/>
                    </a:cubicBezTo>
                    <a:cubicBezTo>
                      <a:pt x="27" y="34"/>
                      <a:pt x="26" y="35"/>
                      <a:pt x="25" y="37"/>
                    </a:cubicBezTo>
                    <a:cubicBezTo>
                      <a:pt x="23" y="39"/>
                      <a:pt x="22" y="42"/>
                      <a:pt x="20" y="45"/>
                    </a:cubicBezTo>
                    <a:cubicBezTo>
                      <a:pt x="19" y="46"/>
                      <a:pt x="19" y="47"/>
                      <a:pt x="18" y="48"/>
                    </a:cubicBezTo>
                    <a:cubicBezTo>
                      <a:pt x="18" y="50"/>
                      <a:pt x="17" y="52"/>
                      <a:pt x="16" y="54"/>
                    </a:cubicBezTo>
                    <a:cubicBezTo>
                      <a:pt x="14" y="59"/>
                      <a:pt x="11" y="65"/>
                      <a:pt x="9" y="74"/>
                    </a:cubicBezTo>
                    <a:cubicBezTo>
                      <a:pt x="4" y="95"/>
                      <a:pt x="0" y="119"/>
                      <a:pt x="14" y="153"/>
                    </a:cubicBezTo>
                    <a:cubicBezTo>
                      <a:pt x="15" y="154"/>
                      <a:pt x="16" y="156"/>
                      <a:pt x="16" y="157"/>
                    </a:cubicBezTo>
                    <a:cubicBezTo>
                      <a:pt x="19" y="161"/>
                      <a:pt x="21" y="166"/>
                      <a:pt x="24" y="170"/>
                    </a:cubicBezTo>
                    <a:cubicBezTo>
                      <a:pt x="29" y="176"/>
                      <a:pt x="34" y="182"/>
                      <a:pt x="40" y="187"/>
                    </a:cubicBezTo>
                    <a:cubicBezTo>
                      <a:pt x="53" y="200"/>
                      <a:pt x="72" y="205"/>
                      <a:pt x="90" y="205"/>
                    </a:cubicBezTo>
                    <a:cubicBezTo>
                      <a:pt x="95" y="205"/>
                      <a:pt x="99" y="205"/>
                      <a:pt x="104" y="204"/>
                    </a:cubicBezTo>
                    <a:cubicBezTo>
                      <a:pt x="113" y="203"/>
                      <a:pt x="126" y="200"/>
                      <a:pt x="139" y="194"/>
                    </a:cubicBezTo>
                    <a:cubicBezTo>
                      <a:pt x="144" y="191"/>
                      <a:pt x="150" y="188"/>
                      <a:pt x="155" y="184"/>
                    </a:cubicBezTo>
                    <a:cubicBezTo>
                      <a:pt x="171" y="173"/>
                      <a:pt x="185" y="155"/>
                      <a:pt x="192" y="129"/>
                    </a:cubicBezTo>
                    <a:cubicBezTo>
                      <a:pt x="197" y="106"/>
                      <a:pt x="196" y="61"/>
                      <a:pt x="165" y="28"/>
                    </a:cubicBezTo>
                    <a:cubicBezTo>
                      <a:pt x="164" y="27"/>
                      <a:pt x="162" y="25"/>
                      <a:pt x="161" y="24"/>
                    </a:cubicBezTo>
                    <a:cubicBezTo>
                      <a:pt x="160" y="23"/>
                      <a:pt x="158" y="22"/>
                      <a:pt x="157" y="20"/>
                    </a:cubicBezTo>
                    <a:cubicBezTo>
                      <a:pt x="154" y="18"/>
                      <a:pt x="150" y="15"/>
                      <a:pt x="147" y="13"/>
                    </a:cubicBezTo>
                    <a:cubicBezTo>
                      <a:pt x="144" y="11"/>
                      <a:pt x="141" y="10"/>
                      <a:pt x="138" y="9"/>
                    </a:cubicBezTo>
                    <a:cubicBezTo>
                      <a:pt x="127" y="3"/>
                      <a:pt x="114" y="0"/>
                      <a:pt x="10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931"/>
              <p:cNvSpPr>
                <a:spLocks noEditPoints="1"/>
              </p:cNvSpPr>
              <p:nvPr/>
            </p:nvSpPr>
            <p:spPr bwMode="auto">
              <a:xfrm>
                <a:off x="2805" y="3020"/>
                <a:ext cx="611" cy="908"/>
              </a:xfrm>
              <a:custGeom>
                <a:avLst/>
                <a:gdLst>
                  <a:gd name="T0" fmla="*/ 871 w 1237"/>
                  <a:gd name="T1" fmla="*/ 879 h 1839"/>
                  <a:gd name="T2" fmla="*/ 738 w 1237"/>
                  <a:gd name="T3" fmla="*/ 916 h 1839"/>
                  <a:gd name="T4" fmla="*/ 688 w 1237"/>
                  <a:gd name="T5" fmla="*/ 938 h 1839"/>
                  <a:gd name="T6" fmla="*/ 608 w 1237"/>
                  <a:gd name="T7" fmla="*/ 976 h 1839"/>
                  <a:gd name="T8" fmla="*/ 496 w 1237"/>
                  <a:gd name="T9" fmla="*/ 1037 h 1839"/>
                  <a:gd name="T10" fmla="*/ 423 w 1237"/>
                  <a:gd name="T11" fmla="*/ 1087 h 1839"/>
                  <a:gd name="T12" fmla="*/ 368 w 1237"/>
                  <a:gd name="T13" fmla="*/ 1133 h 1839"/>
                  <a:gd name="T14" fmla="*/ 306 w 1237"/>
                  <a:gd name="T15" fmla="*/ 1198 h 1839"/>
                  <a:gd name="T16" fmla="*/ 110 w 1237"/>
                  <a:gd name="T17" fmla="*/ 1480 h 1839"/>
                  <a:gd name="T18" fmla="*/ 45 w 1237"/>
                  <a:gd name="T19" fmla="*/ 1619 h 1839"/>
                  <a:gd name="T20" fmla="*/ 2 w 1237"/>
                  <a:gd name="T21" fmla="*/ 1791 h 1839"/>
                  <a:gd name="T22" fmla="*/ 0 w 1237"/>
                  <a:gd name="T23" fmla="*/ 1811 h 1839"/>
                  <a:gd name="T24" fmla="*/ 0 w 1237"/>
                  <a:gd name="T25" fmla="*/ 1823 h 1839"/>
                  <a:gd name="T26" fmla="*/ 0 w 1237"/>
                  <a:gd name="T27" fmla="*/ 1834 h 1839"/>
                  <a:gd name="T28" fmla="*/ 22 w 1237"/>
                  <a:gd name="T29" fmla="*/ 1832 h 1839"/>
                  <a:gd name="T30" fmla="*/ 23 w 1237"/>
                  <a:gd name="T31" fmla="*/ 1812 h 1839"/>
                  <a:gd name="T32" fmla="*/ 24 w 1237"/>
                  <a:gd name="T33" fmla="*/ 1797 h 1839"/>
                  <a:gd name="T34" fmla="*/ 56 w 1237"/>
                  <a:gd name="T35" fmla="*/ 1660 h 1839"/>
                  <a:gd name="T36" fmla="*/ 132 w 1237"/>
                  <a:gd name="T37" fmla="*/ 1493 h 1839"/>
                  <a:gd name="T38" fmla="*/ 225 w 1237"/>
                  <a:gd name="T39" fmla="*/ 1345 h 1839"/>
                  <a:gd name="T40" fmla="*/ 351 w 1237"/>
                  <a:gd name="T41" fmla="*/ 1191 h 1839"/>
                  <a:gd name="T42" fmla="*/ 426 w 1237"/>
                  <a:gd name="T43" fmla="*/ 1123 h 1839"/>
                  <a:gd name="T44" fmla="*/ 543 w 1237"/>
                  <a:gd name="T45" fmla="*/ 1045 h 1839"/>
                  <a:gd name="T46" fmla="*/ 798 w 1237"/>
                  <a:gd name="T47" fmla="*/ 920 h 1839"/>
                  <a:gd name="T48" fmla="*/ 840 w 1237"/>
                  <a:gd name="T49" fmla="*/ 858 h 1839"/>
                  <a:gd name="T50" fmla="*/ 852 w 1237"/>
                  <a:gd name="T51" fmla="*/ 851 h 1839"/>
                  <a:gd name="T52" fmla="*/ 924 w 1237"/>
                  <a:gd name="T53" fmla="*/ 832 h 1839"/>
                  <a:gd name="T54" fmla="*/ 930 w 1237"/>
                  <a:gd name="T55" fmla="*/ 823 h 1839"/>
                  <a:gd name="T56" fmla="*/ 1147 w 1237"/>
                  <a:gd name="T57" fmla="*/ 38 h 1839"/>
                  <a:gd name="T58" fmla="*/ 1164 w 1237"/>
                  <a:gd name="T59" fmla="*/ 0 h 1839"/>
                  <a:gd name="T60" fmla="*/ 1146 w 1237"/>
                  <a:gd name="T61" fmla="*/ 38 h 1839"/>
                  <a:gd name="T62" fmla="*/ 1147 w 1237"/>
                  <a:gd name="T63" fmla="*/ 38 h 1839"/>
                  <a:gd name="T64" fmla="*/ 1180 w 1237"/>
                  <a:gd name="T65" fmla="*/ 114 h 1839"/>
                  <a:gd name="T66" fmla="*/ 1194 w 1237"/>
                  <a:gd name="T67" fmla="*/ 339 h 1839"/>
                  <a:gd name="T68" fmla="*/ 1133 w 1237"/>
                  <a:gd name="T69" fmla="*/ 550 h 1839"/>
                  <a:gd name="T70" fmla="*/ 1030 w 1237"/>
                  <a:gd name="T71" fmla="*/ 702 h 1839"/>
                  <a:gd name="T72" fmla="*/ 952 w 1237"/>
                  <a:gd name="T73" fmla="*/ 778 h 1839"/>
                  <a:gd name="T74" fmla="*/ 1022 w 1237"/>
                  <a:gd name="T75" fmla="*/ 761 h 1839"/>
                  <a:gd name="T76" fmla="*/ 1043 w 1237"/>
                  <a:gd name="T77" fmla="*/ 715 h 1839"/>
                  <a:gd name="T78" fmla="*/ 1088 w 1237"/>
                  <a:gd name="T79" fmla="*/ 688 h 1839"/>
                  <a:gd name="T80" fmla="*/ 1169 w 1237"/>
                  <a:gd name="T81" fmla="*/ 559 h 1839"/>
                  <a:gd name="T82" fmla="*/ 1214 w 1237"/>
                  <a:gd name="T83" fmla="*/ 435 h 1839"/>
                  <a:gd name="T84" fmla="*/ 1227 w 1237"/>
                  <a:gd name="T85" fmla="*/ 336 h 1839"/>
                  <a:gd name="T86" fmla="*/ 1224 w 1237"/>
                  <a:gd name="T87" fmla="*/ 130 h 1839"/>
                  <a:gd name="T88" fmla="*/ 1189 w 1237"/>
                  <a:gd name="T89" fmla="*/ 27 h 1839"/>
                  <a:gd name="T90" fmla="*/ 1169 w 1237"/>
                  <a:gd name="T91" fmla="*/ 3 h 1839"/>
                  <a:gd name="T92" fmla="*/ 1164 w 1237"/>
                  <a:gd name="T93" fmla="*/ 0 h 18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37" h="1839">
                    <a:moveTo>
                      <a:pt x="871" y="879"/>
                    </a:moveTo>
                    <a:cubicBezTo>
                      <a:pt x="866" y="881"/>
                      <a:pt x="862" y="884"/>
                      <a:pt x="858" y="887"/>
                    </a:cubicBezTo>
                    <a:cubicBezTo>
                      <a:pt x="862" y="884"/>
                      <a:pt x="867" y="882"/>
                      <a:pt x="871" y="879"/>
                    </a:cubicBezTo>
                    <a:moveTo>
                      <a:pt x="840" y="858"/>
                    </a:moveTo>
                    <a:cubicBezTo>
                      <a:pt x="827" y="866"/>
                      <a:pt x="815" y="873"/>
                      <a:pt x="802" y="880"/>
                    </a:cubicBezTo>
                    <a:cubicBezTo>
                      <a:pt x="788" y="902"/>
                      <a:pt x="765" y="916"/>
                      <a:pt x="738" y="916"/>
                    </a:cubicBezTo>
                    <a:cubicBezTo>
                      <a:pt x="738" y="916"/>
                      <a:pt x="738" y="916"/>
                      <a:pt x="738" y="916"/>
                    </a:cubicBezTo>
                    <a:cubicBezTo>
                      <a:pt x="736" y="916"/>
                      <a:pt x="735" y="916"/>
                      <a:pt x="734" y="916"/>
                    </a:cubicBezTo>
                    <a:cubicBezTo>
                      <a:pt x="719" y="923"/>
                      <a:pt x="703" y="931"/>
                      <a:pt x="688" y="938"/>
                    </a:cubicBezTo>
                    <a:cubicBezTo>
                      <a:pt x="681" y="941"/>
                      <a:pt x="675" y="944"/>
                      <a:pt x="668" y="948"/>
                    </a:cubicBezTo>
                    <a:cubicBezTo>
                      <a:pt x="654" y="965"/>
                      <a:pt x="633" y="976"/>
                      <a:pt x="609" y="976"/>
                    </a:cubicBezTo>
                    <a:cubicBezTo>
                      <a:pt x="609" y="976"/>
                      <a:pt x="609" y="976"/>
                      <a:pt x="608" y="976"/>
                    </a:cubicBezTo>
                    <a:cubicBezTo>
                      <a:pt x="608" y="976"/>
                      <a:pt x="608" y="976"/>
                      <a:pt x="608" y="976"/>
                    </a:cubicBezTo>
                    <a:cubicBezTo>
                      <a:pt x="578" y="991"/>
                      <a:pt x="548" y="1007"/>
                      <a:pt x="519" y="1023"/>
                    </a:cubicBezTo>
                    <a:cubicBezTo>
                      <a:pt x="511" y="1028"/>
                      <a:pt x="504" y="1032"/>
                      <a:pt x="496" y="1037"/>
                    </a:cubicBezTo>
                    <a:cubicBezTo>
                      <a:pt x="486" y="1043"/>
                      <a:pt x="476" y="1049"/>
                      <a:pt x="467" y="1056"/>
                    </a:cubicBezTo>
                    <a:cubicBezTo>
                      <a:pt x="464" y="1057"/>
                      <a:pt x="462" y="1059"/>
                      <a:pt x="460" y="1060"/>
                    </a:cubicBezTo>
                    <a:cubicBezTo>
                      <a:pt x="447" y="1069"/>
                      <a:pt x="435" y="1078"/>
                      <a:pt x="423" y="1087"/>
                    </a:cubicBezTo>
                    <a:cubicBezTo>
                      <a:pt x="418" y="1091"/>
                      <a:pt x="413" y="1095"/>
                      <a:pt x="408" y="1098"/>
                    </a:cubicBezTo>
                    <a:cubicBezTo>
                      <a:pt x="398" y="1107"/>
                      <a:pt x="389" y="1115"/>
                      <a:pt x="379" y="1123"/>
                    </a:cubicBezTo>
                    <a:cubicBezTo>
                      <a:pt x="375" y="1127"/>
                      <a:pt x="372" y="1130"/>
                      <a:pt x="368" y="1133"/>
                    </a:cubicBezTo>
                    <a:cubicBezTo>
                      <a:pt x="362" y="1139"/>
                      <a:pt x="355" y="1146"/>
                      <a:pt x="349" y="1152"/>
                    </a:cubicBezTo>
                    <a:cubicBezTo>
                      <a:pt x="343" y="1158"/>
                      <a:pt x="337" y="1164"/>
                      <a:pt x="331" y="1171"/>
                    </a:cubicBezTo>
                    <a:cubicBezTo>
                      <a:pt x="323" y="1180"/>
                      <a:pt x="314" y="1189"/>
                      <a:pt x="306" y="1198"/>
                    </a:cubicBezTo>
                    <a:cubicBezTo>
                      <a:pt x="269" y="1240"/>
                      <a:pt x="235" y="1284"/>
                      <a:pt x="205" y="1326"/>
                    </a:cubicBezTo>
                    <a:cubicBezTo>
                      <a:pt x="192" y="1345"/>
                      <a:pt x="180" y="1364"/>
                      <a:pt x="168" y="1382"/>
                    </a:cubicBezTo>
                    <a:cubicBezTo>
                      <a:pt x="147" y="1415"/>
                      <a:pt x="127" y="1448"/>
                      <a:pt x="110" y="1480"/>
                    </a:cubicBezTo>
                    <a:cubicBezTo>
                      <a:pt x="106" y="1488"/>
                      <a:pt x="102" y="1496"/>
                      <a:pt x="98" y="1503"/>
                    </a:cubicBezTo>
                    <a:cubicBezTo>
                      <a:pt x="83" y="1532"/>
                      <a:pt x="70" y="1559"/>
                      <a:pt x="59" y="1586"/>
                    </a:cubicBezTo>
                    <a:cubicBezTo>
                      <a:pt x="54" y="1597"/>
                      <a:pt x="50" y="1608"/>
                      <a:pt x="45" y="1619"/>
                    </a:cubicBezTo>
                    <a:cubicBezTo>
                      <a:pt x="36" y="1642"/>
                      <a:pt x="29" y="1665"/>
                      <a:pt x="23" y="1685"/>
                    </a:cubicBezTo>
                    <a:cubicBezTo>
                      <a:pt x="18" y="1703"/>
                      <a:pt x="14" y="1719"/>
                      <a:pt x="11" y="1734"/>
                    </a:cubicBezTo>
                    <a:cubicBezTo>
                      <a:pt x="6" y="1756"/>
                      <a:pt x="3" y="1775"/>
                      <a:pt x="2" y="1791"/>
                    </a:cubicBezTo>
                    <a:cubicBezTo>
                      <a:pt x="1" y="1794"/>
                      <a:pt x="1" y="1798"/>
                      <a:pt x="1" y="1801"/>
                    </a:cubicBezTo>
                    <a:cubicBezTo>
                      <a:pt x="1" y="1802"/>
                      <a:pt x="1" y="1803"/>
                      <a:pt x="1" y="1804"/>
                    </a:cubicBezTo>
                    <a:cubicBezTo>
                      <a:pt x="1" y="1806"/>
                      <a:pt x="0" y="1809"/>
                      <a:pt x="0" y="1811"/>
                    </a:cubicBezTo>
                    <a:cubicBezTo>
                      <a:pt x="0" y="1811"/>
                      <a:pt x="0" y="1811"/>
                      <a:pt x="0" y="1812"/>
                    </a:cubicBezTo>
                    <a:cubicBezTo>
                      <a:pt x="0" y="1814"/>
                      <a:pt x="0" y="1816"/>
                      <a:pt x="0" y="1819"/>
                    </a:cubicBezTo>
                    <a:cubicBezTo>
                      <a:pt x="0" y="1820"/>
                      <a:pt x="0" y="1822"/>
                      <a:pt x="0" y="1823"/>
                    </a:cubicBezTo>
                    <a:cubicBezTo>
                      <a:pt x="0" y="1826"/>
                      <a:pt x="0" y="1828"/>
                      <a:pt x="0" y="1830"/>
                    </a:cubicBezTo>
                    <a:cubicBezTo>
                      <a:pt x="0" y="1831"/>
                      <a:pt x="0" y="1831"/>
                      <a:pt x="0" y="1832"/>
                    </a:cubicBezTo>
                    <a:cubicBezTo>
                      <a:pt x="0" y="1832"/>
                      <a:pt x="0" y="1833"/>
                      <a:pt x="0" y="1834"/>
                    </a:cubicBezTo>
                    <a:cubicBezTo>
                      <a:pt x="0" y="1837"/>
                      <a:pt x="0" y="1839"/>
                      <a:pt x="0" y="1839"/>
                    </a:cubicBezTo>
                    <a:cubicBezTo>
                      <a:pt x="22" y="1838"/>
                      <a:pt x="22" y="1838"/>
                      <a:pt x="22" y="1838"/>
                    </a:cubicBezTo>
                    <a:cubicBezTo>
                      <a:pt x="22" y="1838"/>
                      <a:pt x="22" y="1836"/>
                      <a:pt x="22" y="1832"/>
                    </a:cubicBezTo>
                    <a:cubicBezTo>
                      <a:pt x="22" y="1830"/>
                      <a:pt x="22" y="1829"/>
                      <a:pt x="22" y="1827"/>
                    </a:cubicBezTo>
                    <a:cubicBezTo>
                      <a:pt x="22" y="1826"/>
                      <a:pt x="22" y="1825"/>
                      <a:pt x="22" y="1824"/>
                    </a:cubicBezTo>
                    <a:cubicBezTo>
                      <a:pt x="22" y="1820"/>
                      <a:pt x="22" y="1817"/>
                      <a:pt x="23" y="1812"/>
                    </a:cubicBezTo>
                    <a:cubicBezTo>
                      <a:pt x="23" y="1812"/>
                      <a:pt x="23" y="1812"/>
                      <a:pt x="23" y="1812"/>
                    </a:cubicBezTo>
                    <a:cubicBezTo>
                      <a:pt x="23" y="1810"/>
                      <a:pt x="23" y="1808"/>
                      <a:pt x="23" y="1805"/>
                    </a:cubicBezTo>
                    <a:cubicBezTo>
                      <a:pt x="23" y="1802"/>
                      <a:pt x="23" y="1800"/>
                      <a:pt x="24" y="1797"/>
                    </a:cubicBezTo>
                    <a:cubicBezTo>
                      <a:pt x="25" y="1787"/>
                      <a:pt x="26" y="1777"/>
                      <a:pt x="28" y="1765"/>
                    </a:cubicBezTo>
                    <a:cubicBezTo>
                      <a:pt x="29" y="1757"/>
                      <a:pt x="31" y="1748"/>
                      <a:pt x="33" y="1739"/>
                    </a:cubicBezTo>
                    <a:cubicBezTo>
                      <a:pt x="38" y="1716"/>
                      <a:pt x="46" y="1689"/>
                      <a:pt x="56" y="1660"/>
                    </a:cubicBezTo>
                    <a:cubicBezTo>
                      <a:pt x="56" y="1659"/>
                      <a:pt x="55" y="1657"/>
                      <a:pt x="55" y="1655"/>
                    </a:cubicBezTo>
                    <a:cubicBezTo>
                      <a:pt x="56" y="1632"/>
                      <a:pt x="65" y="1610"/>
                      <a:pt x="81" y="1596"/>
                    </a:cubicBezTo>
                    <a:cubicBezTo>
                      <a:pt x="95" y="1563"/>
                      <a:pt x="112" y="1529"/>
                      <a:pt x="132" y="1493"/>
                    </a:cubicBezTo>
                    <a:cubicBezTo>
                      <a:pt x="136" y="1484"/>
                      <a:pt x="141" y="1476"/>
                      <a:pt x="146" y="1467"/>
                    </a:cubicBezTo>
                    <a:cubicBezTo>
                      <a:pt x="150" y="1450"/>
                      <a:pt x="159" y="1435"/>
                      <a:pt x="172" y="1424"/>
                    </a:cubicBezTo>
                    <a:cubicBezTo>
                      <a:pt x="188" y="1398"/>
                      <a:pt x="206" y="1372"/>
                      <a:pt x="225" y="1345"/>
                    </a:cubicBezTo>
                    <a:cubicBezTo>
                      <a:pt x="229" y="1317"/>
                      <a:pt x="247" y="1293"/>
                      <a:pt x="272" y="1282"/>
                    </a:cubicBezTo>
                    <a:cubicBezTo>
                      <a:pt x="283" y="1269"/>
                      <a:pt x="294" y="1255"/>
                      <a:pt x="306" y="1241"/>
                    </a:cubicBezTo>
                    <a:cubicBezTo>
                      <a:pt x="320" y="1224"/>
                      <a:pt x="335" y="1208"/>
                      <a:pt x="351" y="1191"/>
                    </a:cubicBezTo>
                    <a:cubicBezTo>
                      <a:pt x="356" y="1185"/>
                      <a:pt x="362" y="1179"/>
                      <a:pt x="368" y="1173"/>
                    </a:cubicBezTo>
                    <a:cubicBezTo>
                      <a:pt x="374" y="1167"/>
                      <a:pt x="381" y="1161"/>
                      <a:pt x="387" y="1156"/>
                    </a:cubicBezTo>
                    <a:cubicBezTo>
                      <a:pt x="399" y="1144"/>
                      <a:pt x="412" y="1133"/>
                      <a:pt x="426" y="1123"/>
                    </a:cubicBezTo>
                    <a:cubicBezTo>
                      <a:pt x="426" y="1122"/>
                      <a:pt x="426" y="1122"/>
                      <a:pt x="426" y="1122"/>
                    </a:cubicBezTo>
                    <a:cubicBezTo>
                      <a:pt x="452" y="1101"/>
                      <a:pt x="481" y="1082"/>
                      <a:pt x="511" y="1064"/>
                    </a:cubicBezTo>
                    <a:cubicBezTo>
                      <a:pt x="522" y="1057"/>
                      <a:pt x="532" y="1051"/>
                      <a:pt x="543" y="1045"/>
                    </a:cubicBezTo>
                    <a:cubicBezTo>
                      <a:pt x="579" y="1025"/>
                      <a:pt x="617" y="1007"/>
                      <a:pt x="655" y="990"/>
                    </a:cubicBezTo>
                    <a:cubicBezTo>
                      <a:pt x="670" y="982"/>
                      <a:pt x="685" y="975"/>
                      <a:pt x="701" y="968"/>
                    </a:cubicBezTo>
                    <a:cubicBezTo>
                      <a:pt x="734" y="953"/>
                      <a:pt x="766" y="937"/>
                      <a:pt x="798" y="920"/>
                    </a:cubicBezTo>
                    <a:cubicBezTo>
                      <a:pt x="809" y="915"/>
                      <a:pt x="819" y="909"/>
                      <a:pt x="829" y="904"/>
                    </a:cubicBezTo>
                    <a:cubicBezTo>
                      <a:pt x="837" y="887"/>
                      <a:pt x="851" y="874"/>
                      <a:pt x="867" y="867"/>
                    </a:cubicBezTo>
                    <a:cubicBezTo>
                      <a:pt x="857" y="866"/>
                      <a:pt x="848" y="863"/>
                      <a:pt x="840" y="858"/>
                    </a:cubicBezTo>
                    <a:moveTo>
                      <a:pt x="940" y="788"/>
                    </a:moveTo>
                    <a:cubicBezTo>
                      <a:pt x="919" y="805"/>
                      <a:pt x="897" y="821"/>
                      <a:pt x="875" y="836"/>
                    </a:cubicBezTo>
                    <a:cubicBezTo>
                      <a:pt x="867" y="841"/>
                      <a:pt x="860" y="846"/>
                      <a:pt x="852" y="851"/>
                    </a:cubicBezTo>
                    <a:cubicBezTo>
                      <a:pt x="859" y="854"/>
                      <a:pt x="867" y="855"/>
                      <a:pt x="875" y="855"/>
                    </a:cubicBezTo>
                    <a:cubicBezTo>
                      <a:pt x="875" y="855"/>
                      <a:pt x="875" y="855"/>
                      <a:pt x="875" y="855"/>
                    </a:cubicBezTo>
                    <a:cubicBezTo>
                      <a:pt x="895" y="855"/>
                      <a:pt x="912" y="846"/>
                      <a:pt x="924" y="832"/>
                    </a:cubicBezTo>
                    <a:cubicBezTo>
                      <a:pt x="924" y="831"/>
                      <a:pt x="924" y="831"/>
                      <a:pt x="924" y="831"/>
                    </a:cubicBezTo>
                    <a:cubicBezTo>
                      <a:pt x="924" y="830"/>
                      <a:pt x="924" y="829"/>
                      <a:pt x="924" y="828"/>
                    </a:cubicBezTo>
                    <a:cubicBezTo>
                      <a:pt x="926" y="826"/>
                      <a:pt x="928" y="825"/>
                      <a:pt x="930" y="823"/>
                    </a:cubicBezTo>
                    <a:cubicBezTo>
                      <a:pt x="936" y="813"/>
                      <a:pt x="940" y="801"/>
                      <a:pt x="940" y="788"/>
                    </a:cubicBezTo>
                    <a:moveTo>
                      <a:pt x="1147" y="38"/>
                    </a:moveTo>
                    <a:cubicBezTo>
                      <a:pt x="1147" y="38"/>
                      <a:pt x="1147" y="38"/>
                      <a:pt x="1147" y="38"/>
                    </a:cubicBezTo>
                    <a:cubicBezTo>
                      <a:pt x="1147" y="38"/>
                      <a:pt x="1147" y="38"/>
                      <a:pt x="1147" y="38"/>
                    </a:cubicBezTo>
                    <a:cubicBezTo>
                      <a:pt x="1147" y="38"/>
                      <a:pt x="1147" y="38"/>
                      <a:pt x="1147" y="38"/>
                    </a:cubicBezTo>
                    <a:moveTo>
                      <a:pt x="1164" y="0"/>
                    </a:moveTo>
                    <a:cubicBezTo>
                      <a:pt x="1156" y="15"/>
                      <a:pt x="1156" y="15"/>
                      <a:pt x="1156" y="15"/>
                    </a:cubicBezTo>
                    <a:cubicBezTo>
                      <a:pt x="1146" y="38"/>
                      <a:pt x="1146" y="38"/>
                      <a:pt x="1146" y="38"/>
                    </a:cubicBezTo>
                    <a:cubicBezTo>
                      <a:pt x="1146" y="38"/>
                      <a:pt x="1146" y="38"/>
                      <a:pt x="1146" y="38"/>
                    </a:cubicBezTo>
                    <a:cubicBezTo>
                      <a:pt x="1147" y="38"/>
                      <a:pt x="1147" y="38"/>
                      <a:pt x="1147" y="38"/>
                    </a:cubicBezTo>
                    <a:cubicBezTo>
                      <a:pt x="1147" y="38"/>
                      <a:pt x="1147" y="38"/>
                      <a:pt x="1147" y="38"/>
                    </a:cubicBezTo>
                    <a:cubicBezTo>
                      <a:pt x="1147" y="38"/>
                      <a:pt x="1147" y="38"/>
                      <a:pt x="1147" y="38"/>
                    </a:cubicBezTo>
                    <a:cubicBezTo>
                      <a:pt x="1147" y="39"/>
                      <a:pt x="1147" y="39"/>
                      <a:pt x="1147" y="39"/>
                    </a:cubicBezTo>
                    <a:cubicBezTo>
                      <a:pt x="1149" y="40"/>
                      <a:pt x="1152" y="43"/>
                      <a:pt x="1155" y="49"/>
                    </a:cubicBezTo>
                    <a:cubicBezTo>
                      <a:pt x="1163" y="61"/>
                      <a:pt x="1172" y="84"/>
                      <a:pt x="1180" y="114"/>
                    </a:cubicBezTo>
                    <a:cubicBezTo>
                      <a:pt x="1185" y="131"/>
                      <a:pt x="1189" y="151"/>
                      <a:pt x="1192" y="173"/>
                    </a:cubicBezTo>
                    <a:cubicBezTo>
                      <a:pt x="1194" y="190"/>
                      <a:pt x="1196" y="207"/>
                      <a:pt x="1197" y="226"/>
                    </a:cubicBezTo>
                    <a:cubicBezTo>
                      <a:pt x="1199" y="261"/>
                      <a:pt x="1198" y="298"/>
                      <a:pt x="1194" y="339"/>
                    </a:cubicBezTo>
                    <a:cubicBezTo>
                      <a:pt x="1193" y="351"/>
                      <a:pt x="1191" y="363"/>
                      <a:pt x="1189" y="375"/>
                    </a:cubicBezTo>
                    <a:cubicBezTo>
                      <a:pt x="1180" y="428"/>
                      <a:pt x="1163" y="485"/>
                      <a:pt x="1137" y="542"/>
                    </a:cubicBezTo>
                    <a:cubicBezTo>
                      <a:pt x="1136" y="544"/>
                      <a:pt x="1135" y="547"/>
                      <a:pt x="1133" y="550"/>
                    </a:cubicBezTo>
                    <a:cubicBezTo>
                      <a:pt x="1133" y="550"/>
                      <a:pt x="1133" y="551"/>
                      <a:pt x="1133" y="551"/>
                    </a:cubicBezTo>
                    <a:cubicBezTo>
                      <a:pt x="1133" y="582"/>
                      <a:pt x="1116" y="609"/>
                      <a:pt x="1092" y="622"/>
                    </a:cubicBezTo>
                    <a:cubicBezTo>
                      <a:pt x="1074" y="650"/>
                      <a:pt x="1053" y="677"/>
                      <a:pt x="1030" y="702"/>
                    </a:cubicBezTo>
                    <a:cubicBezTo>
                      <a:pt x="1027" y="706"/>
                      <a:pt x="1023" y="710"/>
                      <a:pt x="1019" y="714"/>
                    </a:cubicBezTo>
                    <a:cubicBezTo>
                      <a:pt x="1015" y="720"/>
                      <a:pt x="1010" y="725"/>
                      <a:pt x="1005" y="729"/>
                    </a:cubicBezTo>
                    <a:cubicBezTo>
                      <a:pt x="988" y="746"/>
                      <a:pt x="970" y="762"/>
                      <a:pt x="952" y="778"/>
                    </a:cubicBezTo>
                    <a:cubicBezTo>
                      <a:pt x="952" y="781"/>
                      <a:pt x="952" y="784"/>
                      <a:pt x="952" y="787"/>
                    </a:cubicBezTo>
                    <a:cubicBezTo>
                      <a:pt x="952" y="804"/>
                      <a:pt x="947" y="820"/>
                      <a:pt x="938" y="833"/>
                    </a:cubicBezTo>
                    <a:cubicBezTo>
                      <a:pt x="968" y="811"/>
                      <a:pt x="996" y="787"/>
                      <a:pt x="1022" y="761"/>
                    </a:cubicBezTo>
                    <a:cubicBezTo>
                      <a:pt x="1022" y="761"/>
                      <a:pt x="1022" y="760"/>
                      <a:pt x="1022" y="760"/>
                    </a:cubicBezTo>
                    <a:cubicBezTo>
                      <a:pt x="1025" y="737"/>
                      <a:pt x="1017" y="746"/>
                      <a:pt x="1020" y="734"/>
                    </a:cubicBezTo>
                    <a:cubicBezTo>
                      <a:pt x="1021" y="731"/>
                      <a:pt x="1043" y="715"/>
                      <a:pt x="1043" y="715"/>
                    </a:cubicBezTo>
                    <a:cubicBezTo>
                      <a:pt x="1043" y="713"/>
                      <a:pt x="1071" y="701"/>
                      <a:pt x="1071" y="701"/>
                    </a:cubicBezTo>
                    <a:cubicBezTo>
                      <a:pt x="1073" y="702"/>
                      <a:pt x="1074" y="704"/>
                      <a:pt x="1074" y="706"/>
                    </a:cubicBezTo>
                    <a:cubicBezTo>
                      <a:pt x="1079" y="700"/>
                      <a:pt x="1084" y="694"/>
                      <a:pt x="1088" y="688"/>
                    </a:cubicBezTo>
                    <a:cubicBezTo>
                      <a:pt x="1099" y="674"/>
                      <a:pt x="1110" y="660"/>
                      <a:pt x="1119" y="646"/>
                    </a:cubicBezTo>
                    <a:cubicBezTo>
                      <a:pt x="1120" y="645"/>
                      <a:pt x="1121" y="643"/>
                      <a:pt x="1122" y="642"/>
                    </a:cubicBezTo>
                    <a:cubicBezTo>
                      <a:pt x="1140" y="615"/>
                      <a:pt x="1156" y="587"/>
                      <a:pt x="1169" y="559"/>
                    </a:cubicBezTo>
                    <a:cubicBezTo>
                      <a:pt x="1179" y="539"/>
                      <a:pt x="1187" y="519"/>
                      <a:pt x="1194" y="499"/>
                    </a:cubicBezTo>
                    <a:cubicBezTo>
                      <a:pt x="1194" y="496"/>
                      <a:pt x="1194" y="493"/>
                      <a:pt x="1194" y="489"/>
                    </a:cubicBezTo>
                    <a:cubicBezTo>
                      <a:pt x="1194" y="469"/>
                      <a:pt x="1202" y="450"/>
                      <a:pt x="1214" y="435"/>
                    </a:cubicBezTo>
                    <a:cubicBezTo>
                      <a:pt x="1219" y="417"/>
                      <a:pt x="1222" y="399"/>
                      <a:pt x="1226" y="382"/>
                    </a:cubicBezTo>
                    <a:cubicBezTo>
                      <a:pt x="1227" y="374"/>
                      <a:pt x="1228" y="366"/>
                      <a:pt x="1229" y="358"/>
                    </a:cubicBezTo>
                    <a:cubicBezTo>
                      <a:pt x="1227" y="351"/>
                      <a:pt x="1226" y="344"/>
                      <a:pt x="1227" y="336"/>
                    </a:cubicBezTo>
                    <a:cubicBezTo>
                      <a:pt x="1227" y="323"/>
                      <a:pt x="1230" y="310"/>
                      <a:pt x="1235" y="299"/>
                    </a:cubicBezTo>
                    <a:cubicBezTo>
                      <a:pt x="1237" y="273"/>
                      <a:pt x="1237" y="248"/>
                      <a:pt x="1236" y="224"/>
                    </a:cubicBezTo>
                    <a:cubicBezTo>
                      <a:pt x="1234" y="189"/>
                      <a:pt x="1230" y="158"/>
                      <a:pt x="1224" y="130"/>
                    </a:cubicBezTo>
                    <a:cubicBezTo>
                      <a:pt x="1212" y="121"/>
                      <a:pt x="1202" y="110"/>
                      <a:pt x="1193" y="99"/>
                    </a:cubicBezTo>
                    <a:cubicBezTo>
                      <a:pt x="1212" y="81"/>
                      <a:pt x="1212" y="81"/>
                      <a:pt x="1212" y="81"/>
                    </a:cubicBezTo>
                    <a:cubicBezTo>
                      <a:pt x="1205" y="58"/>
                      <a:pt x="1197" y="40"/>
                      <a:pt x="1189" y="27"/>
                    </a:cubicBezTo>
                    <a:cubicBezTo>
                      <a:pt x="1184" y="18"/>
                      <a:pt x="1178" y="11"/>
                      <a:pt x="1173" y="6"/>
                    </a:cubicBezTo>
                    <a:cubicBezTo>
                      <a:pt x="1172" y="6"/>
                      <a:pt x="1172" y="5"/>
                      <a:pt x="1171" y="5"/>
                    </a:cubicBezTo>
                    <a:cubicBezTo>
                      <a:pt x="1171" y="4"/>
                      <a:pt x="1170" y="4"/>
                      <a:pt x="1169" y="3"/>
                    </a:cubicBezTo>
                    <a:cubicBezTo>
                      <a:pt x="1169" y="3"/>
                      <a:pt x="1168" y="3"/>
                      <a:pt x="1168" y="2"/>
                    </a:cubicBezTo>
                    <a:cubicBezTo>
                      <a:pt x="1167" y="2"/>
                      <a:pt x="1166" y="1"/>
                      <a:pt x="1166" y="1"/>
                    </a:cubicBezTo>
                    <a:cubicBezTo>
                      <a:pt x="1164" y="0"/>
                      <a:pt x="1164" y="0"/>
                      <a:pt x="116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932"/>
              <p:cNvSpPr>
                <a:spLocks noEditPoints="1"/>
              </p:cNvSpPr>
              <p:nvPr/>
            </p:nvSpPr>
            <p:spPr bwMode="auto">
              <a:xfrm>
                <a:off x="2052" y="3138"/>
                <a:ext cx="853" cy="817"/>
              </a:xfrm>
              <a:custGeom>
                <a:avLst/>
                <a:gdLst>
                  <a:gd name="T0" fmla="*/ 1142 w 1729"/>
                  <a:gd name="T1" fmla="*/ 794 h 1654"/>
                  <a:gd name="T2" fmla="*/ 1210 w 1729"/>
                  <a:gd name="T3" fmla="*/ 786 h 1654"/>
                  <a:gd name="T4" fmla="*/ 1191 w 1729"/>
                  <a:gd name="T5" fmla="*/ 778 h 1654"/>
                  <a:gd name="T6" fmla="*/ 889 w 1729"/>
                  <a:gd name="T7" fmla="*/ 748 h 1654"/>
                  <a:gd name="T8" fmla="*/ 761 w 1729"/>
                  <a:gd name="T9" fmla="*/ 754 h 1654"/>
                  <a:gd name="T10" fmla="*/ 536 w 1729"/>
                  <a:gd name="T11" fmla="*/ 813 h 1654"/>
                  <a:gd name="T12" fmla="*/ 458 w 1729"/>
                  <a:gd name="T13" fmla="*/ 850 h 1654"/>
                  <a:gd name="T14" fmla="*/ 372 w 1729"/>
                  <a:gd name="T15" fmla="*/ 907 h 1654"/>
                  <a:gd name="T16" fmla="*/ 218 w 1729"/>
                  <a:gd name="T17" fmla="*/ 1055 h 1654"/>
                  <a:gd name="T18" fmla="*/ 106 w 1729"/>
                  <a:gd name="T19" fmla="*/ 1219 h 1654"/>
                  <a:gd name="T20" fmla="*/ 24 w 1729"/>
                  <a:gd name="T21" fmla="*/ 1422 h 1654"/>
                  <a:gd name="T22" fmla="*/ 0 w 1729"/>
                  <a:gd name="T23" fmla="*/ 1582 h 1654"/>
                  <a:gd name="T24" fmla="*/ 3 w 1729"/>
                  <a:gd name="T25" fmla="*/ 1647 h 1654"/>
                  <a:gd name="T26" fmla="*/ 25 w 1729"/>
                  <a:gd name="T27" fmla="*/ 1643 h 1654"/>
                  <a:gd name="T28" fmla="*/ 23 w 1729"/>
                  <a:gd name="T29" fmla="*/ 1582 h 1654"/>
                  <a:gd name="T30" fmla="*/ 56 w 1729"/>
                  <a:gd name="T31" fmla="*/ 1396 h 1654"/>
                  <a:gd name="T32" fmla="*/ 190 w 1729"/>
                  <a:gd name="T33" fmla="*/ 1133 h 1654"/>
                  <a:gd name="T34" fmla="*/ 421 w 1729"/>
                  <a:gd name="T35" fmla="*/ 907 h 1654"/>
                  <a:gd name="T36" fmla="*/ 526 w 1729"/>
                  <a:gd name="T37" fmla="*/ 848 h 1654"/>
                  <a:gd name="T38" fmla="*/ 702 w 1729"/>
                  <a:gd name="T39" fmla="*/ 795 h 1654"/>
                  <a:gd name="T40" fmla="*/ 877 w 1729"/>
                  <a:gd name="T41" fmla="*/ 780 h 1654"/>
                  <a:gd name="T42" fmla="*/ 1016 w 1729"/>
                  <a:gd name="T43" fmla="*/ 786 h 1654"/>
                  <a:gd name="T44" fmla="*/ 1179 w 1729"/>
                  <a:gd name="T45" fmla="*/ 764 h 1654"/>
                  <a:gd name="T46" fmla="*/ 1182 w 1729"/>
                  <a:gd name="T47" fmla="*/ 760 h 1654"/>
                  <a:gd name="T48" fmla="*/ 890 w 1729"/>
                  <a:gd name="T49" fmla="*/ 748 h 1654"/>
                  <a:gd name="T50" fmla="*/ 1690 w 1729"/>
                  <a:gd name="T51" fmla="*/ 237 h 1654"/>
                  <a:gd name="T52" fmla="*/ 1690 w 1729"/>
                  <a:gd name="T53" fmla="*/ 229 h 1654"/>
                  <a:gd name="T54" fmla="*/ 1660 w 1729"/>
                  <a:gd name="T55" fmla="*/ 13 h 1654"/>
                  <a:gd name="T56" fmla="*/ 1702 w 1729"/>
                  <a:gd name="T57" fmla="*/ 239 h 1654"/>
                  <a:gd name="T58" fmla="*/ 1620 w 1729"/>
                  <a:gd name="T59" fmla="*/ 501 h 1654"/>
                  <a:gd name="T60" fmla="*/ 1427 w 1729"/>
                  <a:gd name="T61" fmla="*/ 693 h 1654"/>
                  <a:gd name="T62" fmla="*/ 1389 w 1729"/>
                  <a:gd name="T63" fmla="*/ 715 h 1654"/>
                  <a:gd name="T64" fmla="*/ 1376 w 1729"/>
                  <a:gd name="T65" fmla="*/ 722 h 1654"/>
                  <a:gd name="T66" fmla="*/ 1290 w 1729"/>
                  <a:gd name="T67" fmla="*/ 757 h 1654"/>
                  <a:gd name="T68" fmla="*/ 1231 w 1729"/>
                  <a:gd name="T69" fmla="*/ 758 h 1654"/>
                  <a:gd name="T70" fmla="*/ 1231 w 1729"/>
                  <a:gd name="T71" fmla="*/ 782 h 1654"/>
                  <a:gd name="T72" fmla="*/ 1269 w 1729"/>
                  <a:gd name="T73" fmla="*/ 790 h 1654"/>
                  <a:gd name="T74" fmla="*/ 1369 w 1729"/>
                  <a:gd name="T75" fmla="*/ 765 h 1654"/>
                  <a:gd name="T76" fmla="*/ 1391 w 1729"/>
                  <a:gd name="T77" fmla="*/ 755 h 1654"/>
                  <a:gd name="T78" fmla="*/ 1399 w 1729"/>
                  <a:gd name="T79" fmla="*/ 751 h 1654"/>
                  <a:gd name="T80" fmla="*/ 1583 w 1729"/>
                  <a:gd name="T81" fmla="*/ 612 h 1654"/>
                  <a:gd name="T82" fmla="*/ 1651 w 1729"/>
                  <a:gd name="T83" fmla="*/ 521 h 1654"/>
                  <a:gd name="T84" fmla="*/ 1728 w 1729"/>
                  <a:gd name="T85" fmla="*/ 237 h 1654"/>
                  <a:gd name="T86" fmla="*/ 1718 w 1729"/>
                  <a:gd name="T87" fmla="*/ 93 h 16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29" h="1654">
                    <a:moveTo>
                      <a:pt x="1178" y="777"/>
                    </a:moveTo>
                    <a:cubicBezTo>
                      <a:pt x="1162" y="777"/>
                      <a:pt x="1147" y="783"/>
                      <a:pt x="1136" y="793"/>
                    </a:cubicBezTo>
                    <a:cubicBezTo>
                      <a:pt x="1138" y="793"/>
                      <a:pt x="1140" y="794"/>
                      <a:pt x="1142" y="794"/>
                    </a:cubicBezTo>
                    <a:cubicBezTo>
                      <a:pt x="1158" y="794"/>
                      <a:pt x="1174" y="795"/>
                      <a:pt x="1190" y="795"/>
                    </a:cubicBezTo>
                    <a:cubicBezTo>
                      <a:pt x="1200" y="795"/>
                      <a:pt x="1211" y="794"/>
                      <a:pt x="1221" y="794"/>
                    </a:cubicBezTo>
                    <a:cubicBezTo>
                      <a:pt x="1218" y="791"/>
                      <a:pt x="1214" y="788"/>
                      <a:pt x="1210" y="786"/>
                    </a:cubicBezTo>
                    <a:cubicBezTo>
                      <a:pt x="1191" y="785"/>
                      <a:pt x="1191" y="785"/>
                      <a:pt x="1191" y="785"/>
                    </a:cubicBezTo>
                    <a:cubicBezTo>
                      <a:pt x="1191" y="785"/>
                      <a:pt x="1191" y="783"/>
                      <a:pt x="1191" y="780"/>
                    </a:cubicBezTo>
                    <a:cubicBezTo>
                      <a:pt x="1191" y="779"/>
                      <a:pt x="1191" y="779"/>
                      <a:pt x="1191" y="778"/>
                    </a:cubicBezTo>
                    <a:cubicBezTo>
                      <a:pt x="1187" y="777"/>
                      <a:pt x="1183" y="777"/>
                      <a:pt x="1179" y="777"/>
                    </a:cubicBezTo>
                    <a:cubicBezTo>
                      <a:pt x="1178" y="777"/>
                      <a:pt x="1178" y="777"/>
                      <a:pt x="1178" y="777"/>
                    </a:cubicBezTo>
                    <a:moveTo>
                      <a:pt x="889" y="748"/>
                    </a:moveTo>
                    <a:cubicBezTo>
                      <a:pt x="881" y="748"/>
                      <a:pt x="873" y="748"/>
                      <a:pt x="865" y="748"/>
                    </a:cubicBezTo>
                    <a:cubicBezTo>
                      <a:pt x="840" y="748"/>
                      <a:pt x="815" y="749"/>
                      <a:pt x="790" y="752"/>
                    </a:cubicBezTo>
                    <a:cubicBezTo>
                      <a:pt x="780" y="752"/>
                      <a:pt x="771" y="753"/>
                      <a:pt x="761" y="754"/>
                    </a:cubicBezTo>
                    <a:cubicBezTo>
                      <a:pt x="718" y="759"/>
                      <a:pt x="676" y="767"/>
                      <a:pt x="635" y="778"/>
                    </a:cubicBezTo>
                    <a:cubicBezTo>
                      <a:pt x="619" y="783"/>
                      <a:pt x="603" y="788"/>
                      <a:pt x="587" y="793"/>
                    </a:cubicBezTo>
                    <a:cubicBezTo>
                      <a:pt x="573" y="805"/>
                      <a:pt x="555" y="813"/>
                      <a:pt x="536" y="813"/>
                    </a:cubicBezTo>
                    <a:cubicBezTo>
                      <a:pt x="536" y="813"/>
                      <a:pt x="536" y="813"/>
                      <a:pt x="535" y="813"/>
                    </a:cubicBezTo>
                    <a:cubicBezTo>
                      <a:pt x="529" y="815"/>
                      <a:pt x="522" y="818"/>
                      <a:pt x="515" y="821"/>
                    </a:cubicBezTo>
                    <a:cubicBezTo>
                      <a:pt x="496" y="830"/>
                      <a:pt x="477" y="840"/>
                      <a:pt x="458" y="850"/>
                    </a:cubicBezTo>
                    <a:cubicBezTo>
                      <a:pt x="440" y="860"/>
                      <a:pt x="423" y="871"/>
                      <a:pt x="407" y="883"/>
                    </a:cubicBezTo>
                    <a:cubicBezTo>
                      <a:pt x="405" y="884"/>
                      <a:pt x="404" y="884"/>
                      <a:pt x="402" y="885"/>
                    </a:cubicBezTo>
                    <a:cubicBezTo>
                      <a:pt x="392" y="892"/>
                      <a:pt x="382" y="900"/>
                      <a:pt x="372" y="907"/>
                    </a:cubicBezTo>
                    <a:cubicBezTo>
                      <a:pt x="340" y="932"/>
                      <a:pt x="310" y="958"/>
                      <a:pt x="282" y="986"/>
                    </a:cubicBezTo>
                    <a:cubicBezTo>
                      <a:pt x="263" y="1004"/>
                      <a:pt x="246" y="1023"/>
                      <a:pt x="230" y="1042"/>
                    </a:cubicBezTo>
                    <a:cubicBezTo>
                      <a:pt x="226" y="1046"/>
                      <a:pt x="222" y="1051"/>
                      <a:pt x="218" y="1055"/>
                    </a:cubicBezTo>
                    <a:cubicBezTo>
                      <a:pt x="214" y="1061"/>
                      <a:pt x="210" y="1066"/>
                      <a:pt x="206" y="1070"/>
                    </a:cubicBezTo>
                    <a:cubicBezTo>
                      <a:pt x="184" y="1097"/>
                      <a:pt x="165" y="1124"/>
                      <a:pt x="147" y="1151"/>
                    </a:cubicBezTo>
                    <a:cubicBezTo>
                      <a:pt x="132" y="1174"/>
                      <a:pt x="119" y="1196"/>
                      <a:pt x="106" y="1219"/>
                    </a:cubicBezTo>
                    <a:cubicBezTo>
                      <a:pt x="100" y="1231"/>
                      <a:pt x="93" y="1243"/>
                      <a:pt x="87" y="1255"/>
                    </a:cubicBezTo>
                    <a:cubicBezTo>
                      <a:pt x="64" y="1301"/>
                      <a:pt x="47" y="1346"/>
                      <a:pt x="34" y="1388"/>
                    </a:cubicBezTo>
                    <a:cubicBezTo>
                      <a:pt x="30" y="1399"/>
                      <a:pt x="27" y="1411"/>
                      <a:pt x="24" y="1422"/>
                    </a:cubicBezTo>
                    <a:cubicBezTo>
                      <a:pt x="18" y="1444"/>
                      <a:pt x="14" y="1464"/>
                      <a:pt x="10" y="1484"/>
                    </a:cubicBezTo>
                    <a:cubicBezTo>
                      <a:pt x="7" y="1500"/>
                      <a:pt x="5" y="1514"/>
                      <a:pt x="4" y="1528"/>
                    </a:cubicBezTo>
                    <a:cubicBezTo>
                      <a:pt x="2" y="1548"/>
                      <a:pt x="1" y="1566"/>
                      <a:pt x="0" y="1582"/>
                    </a:cubicBezTo>
                    <a:cubicBezTo>
                      <a:pt x="0" y="1597"/>
                      <a:pt x="0" y="1610"/>
                      <a:pt x="1" y="1621"/>
                    </a:cubicBezTo>
                    <a:cubicBezTo>
                      <a:pt x="1" y="1632"/>
                      <a:pt x="2" y="1640"/>
                      <a:pt x="3" y="1646"/>
                    </a:cubicBezTo>
                    <a:cubicBezTo>
                      <a:pt x="3" y="1646"/>
                      <a:pt x="3" y="1647"/>
                      <a:pt x="3" y="1647"/>
                    </a:cubicBezTo>
                    <a:cubicBezTo>
                      <a:pt x="3" y="1652"/>
                      <a:pt x="4" y="1654"/>
                      <a:pt x="4" y="1654"/>
                    </a:cubicBezTo>
                    <a:cubicBezTo>
                      <a:pt x="25" y="1651"/>
                      <a:pt x="25" y="1651"/>
                      <a:pt x="25" y="1651"/>
                    </a:cubicBezTo>
                    <a:cubicBezTo>
                      <a:pt x="25" y="1651"/>
                      <a:pt x="25" y="1648"/>
                      <a:pt x="25" y="1643"/>
                    </a:cubicBezTo>
                    <a:cubicBezTo>
                      <a:pt x="25" y="1643"/>
                      <a:pt x="25" y="1642"/>
                      <a:pt x="25" y="1641"/>
                    </a:cubicBezTo>
                    <a:cubicBezTo>
                      <a:pt x="24" y="1636"/>
                      <a:pt x="24" y="1629"/>
                      <a:pt x="23" y="1620"/>
                    </a:cubicBezTo>
                    <a:cubicBezTo>
                      <a:pt x="23" y="1610"/>
                      <a:pt x="22" y="1597"/>
                      <a:pt x="23" y="1582"/>
                    </a:cubicBezTo>
                    <a:cubicBezTo>
                      <a:pt x="23" y="1567"/>
                      <a:pt x="24" y="1550"/>
                      <a:pt x="26" y="1531"/>
                    </a:cubicBezTo>
                    <a:cubicBezTo>
                      <a:pt x="30" y="1502"/>
                      <a:pt x="36" y="1469"/>
                      <a:pt x="45" y="1432"/>
                    </a:cubicBezTo>
                    <a:cubicBezTo>
                      <a:pt x="49" y="1420"/>
                      <a:pt x="52" y="1408"/>
                      <a:pt x="56" y="1396"/>
                    </a:cubicBezTo>
                    <a:cubicBezTo>
                      <a:pt x="68" y="1359"/>
                      <a:pt x="84" y="1319"/>
                      <a:pt x="104" y="1278"/>
                    </a:cubicBezTo>
                    <a:cubicBezTo>
                      <a:pt x="111" y="1263"/>
                      <a:pt x="119" y="1247"/>
                      <a:pt x="128" y="1232"/>
                    </a:cubicBezTo>
                    <a:cubicBezTo>
                      <a:pt x="146" y="1199"/>
                      <a:pt x="167" y="1166"/>
                      <a:pt x="190" y="1133"/>
                    </a:cubicBezTo>
                    <a:cubicBezTo>
                      <a:pt x="207" y="1110"/>
                      <a:pt x="225" y="1087"/>
                      <a:pt x="245" y="1064"/>
                    </a:cubicBezTo>
                    <a:cubicBezTo>
                      <a:pt x="246" y="1063"/>
                      <a:pt x="247" y="1061"/>
                      <a:pt x="248" y="1060"/>
                    </a:cubicBezTo>
                    <a:cubicBezTo>
                      <a:pt x="297" y="1004"/>
                      <a:pt x="355" y="951"/>
                      <a:pt x="421" y="907"/>
                    </a:cubicBezTo>
                    <a:cubicBezTo>
                      <a:pt x="427" y="903"/>
                      <a:pt x="433" y="899"/>
                      <a:pt x="439" y="895"/>
                    </a:cubicBezTo>
                    <a:cubicBezTo>
                      <a:pt x="445" y="891"/>
                      <a:pt x="451" y="887"/>
                      <a:pt x="457" y="884"/>
                    </a:cubicBezTo>
                    <a:cubicBezTo>
                      <a:pt x="480" y="871"/>
                      <a:pt x="503" y="859"/>
                      <a:pt x="526" y="848"/>
                    </a:cubicBezTo>
                    <a:cubicBezTo>
                      <a:pt x="549" y="838"/>
                      <a:pt x="572" y="829"/>
                      <a:pt x="595" y="822"/>
                    </a:cubicBezTo>
                    <a:cubicBezTo>
                      <a:pt x="611" y="817"/>
                      <a:pt x="626" y="812"/>
                      <a:pt x="642" y="808"/>
                    </a:cubicBezTo>
                    <a:cubicBezTo>
                      <a:pt x="662" y="803"/>
                      <a:pt x="682" y="798"/>
                      <a:pt x="702" y="795"/>
                    </a:cubicBezTo>
                    <a:cubicBezTo>
                      <a:pt x="723" y="791"/>
                      <a:pt x="743" y="788"/>
                      <a:pt x="764" y="786"/>
                    </a:cubicBezTo>
                    <a:cubicBezTo>
                      <a:pt x="779" y="784"/>
                      <a:pt x="794" y="783"/>
                      <a:pt x="809" y="782"/>
                    </a:cubicBezTo>
                    <a:cubicBezTo>
                      <a:pt x="832" y="780"/>
                      <a:pt x="855" y="780"/>
                      <a:pt x="877" y="780"/>
                    </a:cubicBezTo>
                    <a:cubicBezTo>
                      <a:pt x="882" y="780"/>
                      <a:pt x="886" y="780"/>
                      <a:pt x="890" y="780"/>
                    </a:cubicBezTo>
                    <a:cubicBezTo>
                      <a:pt x="906" y="780"/>
                      <a:pt x="922" y="781"/>
                      <a:pt x="938" y="781"/>
                    </a:cubicBezTo>
                    <a:cubicBezTo>
                      <a:pt x="964" y="782"/>
                      <a:pt x="990" y="784"/>
                      <a:pt x="1016" y="786"/>
                    </a:cubicBezTo>
                    <a:cubicBezTo>
                      <a:pt x="1051" y="788"/>
                      <a:pt x="1085" y="791"/>
                      <a:pt x="1120" y="793"/>
                    </a:cubicBezTo>
                    <a:cubicBezTo>
                      <a:pt x="1134" y="775"/>
                      <a:pt x="1155" y="764"/>
                      <a:pt x="1178" y="764"/>
                    </a:cubicBezTo>
                    <a:cubicBezTo>
                      <a:pt x="1178" y="764"/>
                      <a:pt x="1179" y="764"/>
                      <a:pt x="1179" y="764"/>
                    </a:cubicBezTo>
                    <a:cubicBezTo>
                      <a:pt x="1183" y="764"/>
                      <a:pt x="1187" y="765"/>
                      <a:pt x="1191" y="765"/>
                    </a:cubicBezTo>
                    <a:cubicBezTo>
                      <a:pt x="1191" y="764"/>
                      <a:pt x="1191" y="762"/>
                      <a:pt x="1191" y="760"/>
                    </a:cubicBezTo>
                    <a:cubicBezTo>
                      <a:pt x="1188" y="760"/>
                      <a:pt x="1185" y="760"/>
                      <a:pt x="1182" y="760"/>
                    </a:cubicBezTo>
                    <a:cubicBezTo>
                      <a:pt x="1169" y="760"/>
                      <a:pt x="1156" y="760"/>
                      <a:pt x="1144" y="759"/>
                    </a:cubicBezTo>
                    <a:cubicBezTo>
                      <a:pt x="1102" y="758"/>
                      <a:pt x="1060" y="755"/>
                      <a:pt x="1018" y="752"/>
                    </a:cubicBezTo>
                    <a:cubicBezTo>
                      <a:pt x="976" y="750"/>
                      <a:pt x="933" y="748"/>
                      <a:pt x="890" y="748"/>
                    </a:cubicBezTo>
                    <a:cubicBezTo>
                      <a:pt x="889" y="748"/>
                      <a:pt x="889" y="748"/>
                      <a:pt x="889" y="748"/>
                    </a:cubicBezTo>
                    <a:moveTo>
                      <a:pt x="1690" y="229"/>
                    </a:moveTo>
                    <a:cubicBezTo>
                      <a:pt x="1690" y="232"/>
                      <a:pt x="1690" y="234"/>
                      <a:pt x="1690" y="237"/>
                    </a:cubicBezTo>
                    <a:cubicBezTo>
                      <a:pt x="1690" y="241"/>
                      <a:pt x="1690" y="246"/>
                      <a:pt x="1690" y="250"/>
                    </a:cubicBezTo>
                    <a:cubicBezTo>
                      <a:pt x="1690" y="246"/>
                      <a:pt x="1691" y="243"/>
                      <a:pt x="1691" y="239"/>
                    </a:cubicBezTo>
                    <a:cubicBezTo>
                      <a:pt x="1691" y="236"/>
                      <a:pt x="1690" y="232"/>
                      <a:pt x="1690" y="229"/>
                    </a:cubicBezTo>
                    <a:moveTo>
                      <a:pt x="1698" y="0"/>
                    </a:moveTo>
                    <a:cubicBezTo>
                      <a:pt x="1684" y="1"/>
                      <a:pt x="1671" y="2"/>
                      <a:pt x="1658" y="4"/>
                    </a:cubicBezTo>
                    <a:cubicBezTo>
                      <a:pt x="1658" y="7"/>
                      <a:pt x="1659" y="10"/>
                      <a:pt x="1660" y="13"/>
                    </a:cubicBezTo>
                    <a:cubicBezTo>
                      <a:pt x="1665" y="33"/>
                      <a:pt x="1672" y="62"/>
                      <a:pt x="1679" y="100"/>
                    </a:cubicBezTo>
                    <a:cubicBezTo>
                      <a:pt x="1683" y="127"/>
                      <a:pt x="1687" y="158"/>
                      <a:pt x="1689" y="193"/>
                    </a:cubicBezTo>
                    <a:cubicBezTo>
                      <a:pt x="1698" y="206"/>
                      <a:pt x="1702" y="222"/>
                      <a:pt x="1702" y="239"/>
                    </a:cubicBezTo>
                    <a:cubicBezTo>
                      <a:pt x="1702" y="257"/>
                      <a:pt x="1697" y="273"/>
                      <a:pt x="1687" y="286"/>
                    </a:cubicBezTo>
                    <a:cubicBezTo>
                      <a:pt x="1684" y="326"/>
                      <a:pt x="1676" y="368"/>
                      <a:pt x="1661" y="410"/>
                    </a:cubicBezTo>
                    <a:cubicBezTo>
                      <a:pt x="1651" y="441"/>
                      <a:pt x="1637" y="471"/>
                      <a:pt x="1620" y="501"/>
                    </a:cubicBezTo>
                    <a:cubicBezTo>
                      <a:pt x="1603" y="530"/>
                      <a:pt x="1581" y="559"/>
                      <a:pt x="1557" y="586"/>
                    </a:cubicBezTo>
                    <a:cubicBezTo>
                      <a:pt x="1532" y="613"/>
                      <a:pt x="1505" y="638"/>
                      <a:pt x="1474" y="660"/>
                    </a:cubicBezTo>
                    <a:cubicBezTo>
                      <a:pt x="1459" y="672"/>
                      <a:pt x="1443" y="683"/>
                      <a:pt x="1427" y="693"/>
                    </a:cubicBezTo>
                    <a:cubicBezTo>
                      <a:pt x="1422" y="696"/>
                      <a:pt x="1418" y="698"/>
                      <a:pt x="1414" y="701"/>
                    </a:cubicBezTo>
                    <a:cubicBezTo>
                      <a:pt x="1410" y="703"/>
                      <a:pt x="1406" y="706"/>
                      <a:pt x="1402" y="708"/>
                    </a:cubicBezTo>
                    <a:cubicBezTo>
                      <a:pt x="1397" y="710"/>
                      <a:pt x="1393" y="713"/>
                      <a:pt x="1389" y="715"/>
                    </a:cubicBezTo>
                    <a:cubicBezTo>
                      <a:pt x="1382" y="719"/>
                      <a:pt x="1382" y="719"/>
                      <a:pt x="1382" y="719"/>
                    </a:cubicBezTo>
                    <a:cubicBezTo>
                      <a:pt x="1379" y="720"/>
                      <a:pt x="1379" y="720"/>
                      <a:pt x="1379" y="720"/>
                    </a:cubicBezTo>
                    <a:cubicBezTo>
                      <a:pt x="1376" y="722"/>
                      <a:pt x="1376" y="722"/>
                      <a:pt x="1376" y="722"/>
                    </a:cubicBezTo>
                    <a:cubicBezTo>
                      <a:pt x="1365" y="728"/>
                      <a:pt x="1353" y="733"/>
                      <a:pt x="1341" y="737"/>
                    </a:cubicBezTo>
                    <a:cubicBezTo>
                      <a:pt x="1328" y="750"/>
                      <a:pt x="1310" y="757"/>
                      <a:pt x="1291" y="757"/>
                    </a:cubicBezTo>
                    <a:cubicBezTo>
                      <a:pt x="1291" y="757"/>
                      <a:pt x="1290" y="757"/>
                      <a:pt x="1290" y="757"/>
                    </a:cubicBezTo>
                    <a:cubicBezTo>
                      <a:pt x="1283" y="757"/>
                      <a:pt x="1276" y="756"/>
                      <a:pt x="1270" y="754"/>
                    </a:cubicBezTo>
                    <a:cubicBezTo>
                      <a:pt x="1268" y="755"/>
                      <a:pt x="1267" y="755"/>
                      <a:pt x="1265" y="755"/>
                    </a:cubicBezTo>
                    <a:cubicBezTo>
                      <a:pt x="1254" y="757"/>
                      <a:pt x="1242" y="758"/>
                      <a:pt x="1231" y="758"/>
                    </a:cubicBezTo>
                    <a:cubicBezTo>
                      <a:pt x="1231" y="762"/>
                      <a:pt x="1231" y="765"/>
                      <a:pt x="1231" y="768"/>
                    </a:cubicBezTo>
                    <a:cubicBezTo>
                      <a:pt x="1231" y="771"/>
                      <a:pt x="1231" y="774"/>
                      <a:pt x="1231" y="776"/>
                    </a:cubicBezTo>
                    <a:cubicBezTo>
                      <a:pt x="1231" y="779"/>
                      <a:pt x="1231" y="781"/>
                      <a:pt x="1231" y="782"/>
                    </a:cubicBezTo>
                    <a:cubicBezTo>
                      <a:pt x="1231" y="784"/>
                      <a:pt x="1231" y="786"/>
                      <a:pt x="1231" y="786"/>
                    </a:cubicBezTo>
                    <a:cubicBezTo>
                      <a:pt x="1233" y="788"/>
                      <a:pt x="1235" y="791"/>
                      <a:pt x="1237" y="793"/>
                    </a:cubicBezTo>
                    <a:cubicBezTo>
                      <a:pt x="1248" y="793"/>
                      <a:pt x="1258" y="792"/>
                      <a:pt x="1269" y="790"/>
                    </a:cubicBezTo>
                    <a:cubicBezTo>
                      <a:pt x="1290" y="788"/>
                      <a:pt x="1311" y="784"/>
                      <a:pt x="1331" y="778"/>
                    </a:cubicBezTo>
                    <a:cubicBezTo>
                      <a:pt x="1342" y="775"/>
                      <a:pt x="1352" y="772"/>
                      <a:pt x="1362" y="768"/>
                    </a:cubicBezTo>
                    <a:cubicBezTo>
                      <a:pt x="1364" y="767"/>
                      <a:pt x="1367" y="766"/>
                      <a:pt x="1369" y="765"/>
                    </a:cubicBezTo>
                    <a:cubicBezTo>
                      <a:pt x="1372" y="764"/>
                      <a:pt x="1374" y="763"/>
                      <a:pt x="1377" y="762"/>
                    </a:cubicBezTo>
                    <a:cubicBezTo>
                      <a:pt x="1384" y="758"/>
                      <a:pt x="1384" y="758"/>
                      <a:pt x="1384" y="758"/>
                    </a:cubicBezTo>
                    <a:cubicBezTo>
                      <a:pt x="1391" y="755"/>
                      <a:pt x="1391" y="755"/>
                      <a:pt x="1391" y="755"/>
                    </a:cubicBezTo>
                    <a:cubicBezTo>
                      <a:pt x="1394" y="753"/>
                      <a:pt x="1394" y="753"/>
                      <a:pt x="1394" y="753"/>
                    </a:cubicBezTo>
                    <a:cubicBezTo>
                      <a:pt x="1398" y="751"/>
                      <a:pt x="1398" y="751"/>
                      <a:pt x="1398" y="751"/>
                    </a:cubicBezTo>
                    <a:cubicBezTo>
                      <a:pt x="1399" y="751"/>
                      <a:pt x="1399" y="751"/>
                      <a:pt x="1399" y="751"/>
                    </a:cubicBezTo>
                    <a:cubicBezTo>
                      <a:pt x="1412" y="728"/>
                      <a:pt x="1436" y="713"/>
                      <a:pt x="1463" y="713"/>
                    </a:cubicBezTo>
                    <a:cubicBezTo>
                      <a:pt x="1474" y="706"/>
                      <a:pt x="1484" y="698"/>
                      <a:pt x="1494" y="691"/>
                    </a:cubicBezTo>
                    <a:cubicBezTo>
                      <a:pt x="1527" y="667"/>
                      <a:pt x="1556" y="641"/>
                      <a:pt x="1583" y="612"/>
                    </a:cubicBezTo>
                    <a:cubicBezTo>
                      <a:pt x="1591" y="604"/>
                      <a:pt x="1598" y="595"/>
                      <a:pt x="1606" y="586"/>
                    </a:cubicBezTo>
                    <a:cubicBezTo>
                      <a:pt x="1611" y="580"/>
                      <a:pt x="1615" y="574"/>
                      <a:pt x="1620" y="568"/>
                    </a:cubicBezTo>
                    <a:cubicBezTo>
                      <a:pt x="1631" y="553"/>
                      <a:pt x="1642" y="537"/>
                      <a:pt x="1651" y="521"/>
                    </a:cubicBezTo>
                    <a:cubicBezTo>
                      <a:pt x="1670" y="489"/>
                      <a:pt x="1685" y="456"/>
                      <a:pt x="1696" y="424"/>
                    </a:cubicBezTo>
                    <a:cubicBezTo>
                      <a:pt x="1708" y="391"/>
                      <a:pt x="1716" y="358"/>
                      <a:pt x="1720" y="327"/>
                    </a:cubicBezTo>
                    <a:cubicBezTo>
                      <a:pt x="1725" y="296"/>
                      <a:pt x="1728" y="266"/>
                      <a:pt x="1728" y="237"/>
                    </a:cubicBezTo>
                    <a:cubicBezTo>
                      <a:pt x="1728" y="235"/>
                      <a:pt x="1728" y="233"/>
                      <a:pt x="1728" y="231"/>
                    </a:cubicBezTo>
                    <a:cubicBezTo>
                      <a:pt x="1729" y="209"/>
                      <a:pt x="1728" y="188"/>
                      <a:pt x="1727" y="169"/>
                    </a:cubicBezTo>
                    <a:cubicBezTo>
                      <a:pt x="1725" y="141"/>
                      <a:pt x="1721" y="115"/>
                      <a:pt x="1718" y="93"/>
                    </a:cubicBezTo>
                    <a:cubicBezTo>
                      <a:pt x="1711" y="53"/>
                      <a:pt x="1704" y="22"/>
                      <a:pt x="1698" y="2"/>
                    </a:cubicBezTo>
                    <a:cubicBezTo>
                      <a:pt x="1698" y="1"/>
                      <a:pt x="1698" y="1"/>
                      <a:pt x="16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933"/>
              <p:cNvSpPr>
                <a:spLocks noEditPoints="1"/>
              </p:cNvSpPr>
              <p:nvPr/>
            </p:nvSpPr>
            <p:spPr bwMode="auto">
              <a:xfrm>
                <a:off x="3307" y="3366"/>
                <a:ext cx="403" cy="579"/>
              </a:xfrm>
              <a:custGeom>
                <a:avLst/>
                <a:gdLst>
                  <a:gd name="T0" fmla="*/ 415 w 817"/>
                  <a:gd name="T1" fmla="*/ 601 h 1171"/>
                  <a:gd name="T2" fmla="*/ 373 w 817"/>
                  <a:gd name="T3" fmla="*/ 583 h 1171"/>
                  <a:gd name="T4" fmla="*/ 283 w 817"/>
                  <a:gd name="T5" fmla="*/ 542 h 1171"/>
                  <a:gd name="T6" fmla="*/ 245 w 817"/>
                  <a:gd name="T7" fmla="*/ 514 h 1171"/>
                  <a:gd name="T8" fmla="*/ 3 w 817"/>
                  <a:gd name="T9" fmla="*/ 33 h 1171"/>
                  <a:gd name="T10" fmla="*/ 4 w 817"/>
                  <a:gd name="T11" fmla="*/ 141 h 1171"/>
                  <a:gd name="T12" fmla="*/ 21 w 817"/>
                  <a:gd name="T13" fmla="*/ 201 h 1171"/>
                  <a:gd name="T14" fmla="*/ 32 w 817"/>
                  <a:gd name="T15" fmla="*/ 270 h 1171"/>
                  <a:gd name="T16" fmla="*/ 97 w 817"/>
                  <a:gd name="T17" fmla="*/ 386 h 1171"/>
                  <a:gd name="T18" fmla="*/ 223 w 817"/>
                  <a:gd name="T19" fmla="*/ 505 h 1171"/>
                  <a:gd name="T20" fmla="*/ 319 w 817"/>
                  <a:gd name="T21" fmla="*/ 561 h 1171"/>
                  <a:gd name="T22" fmla="*/ 373 w 817"/>
                  <a:gd name="T23" fmla="*/ 570 h 1171"/>
                  <a:gd name="T24" fmla="*/ 450 w 817"/>
                  <a:gd name="T25" fmla="*/ 612 h 1171"/>
                  <a:gd name="T26" fmla="*/ 492 w 817"/>
                  <a:gd name="T27" fmla="*/ 625 h 1171"/>
                  <a:gd name="T28" fmla="*/ 529 w 817"/>
                  <a:gd name="T29" fmla="*/ 620 h 1171"/>
                  <a:gd name="T30" fmla="*/ 526 w 817"/>
                  <a:gd name="T31" fmla="*/ 639 h 1171"/>
                  <a:gd name="T32" fmla="*/ 635 w 817"/>
                  <a:gd name="T33" fmla="*/ 709 h 1171"/>
                  <a:gd name="T34" fmla="*/ 644 w 817"/>
                  <a:gd name="T35" fmla="*/ 718 h 1171"/>
                  <a:gd name="T36" fmla="*/ 734 w 817"/>
                  <a:gd name="T37" fmla="*/ 829 h 1171"/>
                  <a:gd name="T38" fmla="*/ 784 w 817"/>
                  <a:gd name="T39" fmla="*/ 949 h 1171"/>
                  <a:gd name="T40" fmla="*/ 791 w 817"/>
                  <a:gd name="T41" fmla="*/ 1031 h 1171"/>
                  <a:gd name="T42" fmla="*/ 761 w 817"/>
                  <a:gd name="T43" fmla="*/ 1130 h 1171"/>
                  <a:gd name="T44" fmla="*/ 747 w 817"/>
                  <a:gd name="T45" fmla="*/ 1148 h 1171"/>
                  <a:gd name="T46" fmla="*/ 744 w 817"/>
                  <a:gd name="T47" fmla="*/ 1152 h 1171"/>
                  <a:gd name="T48" fmla="*/ 748 w 817"/>
                  <a:gd name="T49" fmla="*/ 1162 h 1171"/>
                  <a:gd name="T50" fmla="*/ 758 w 817"/>
                  <a:gd name="T51" fmla="*/ 1171 h 1171"/>
                  <a:gd name="T52" fmla="*/ 765 w 817"/>
                  <a:gd name="T53" fmla="*/ 1165 h 1171"/>
                  <a:gd name="T54" fmla="*/ 770 w 817"/>
                  <a:gd name="T55" fmla="*/ 1159 h 1171"/>
                  <a:gd name="T56" fmla="*/ 816 w 817"/>
                  <a:gd name="T57" fmla="*/ 1033 h 1171"/>
                  <a:gd name="T58" fmla="*/ 804 w 817"/>
                  <a:gd name="T59" fmla="*/ 927 h 1171"/>
                  <a:gd name="T60" fmla="*/ 798 w 817"/>
                  <a:gd name="T61" fmla="*/ 906 h 1171"/>
                  <a:gd name="T62" fmla="*/ 781 w 817"/>
                  <a:gd name="T63" fmla="*/ 861 h 1171"/>
                  <a:gd name="T64" fmla="*/ 730 w 817"/>
                  <a:gd name="T65" fmla="*/ 772 h 1171"/>
                  <a:gd name="T66" fmla="*/ 679 w 817"/>
                  <a:gd name="T67" fmla="*/ 711 h 1171"/>
                  <a:gd name="T68" fmla="*/ 651 w 817"/>
                  <a:gd name="T69" fmla="*/ 685 h 1171"/>
                  <a:gd name="T70" fmla="*/ 564 w 817"/>
                  <a:gd name="T71" fmla="*/ 624 h 1171"/>
                  <a:gd name="T72" fmla="*/ 501 w 817"/>
                  <a:gd name="T73" fmla="*/ 595 h 1171"/>
                  <a:gd name="T74" fmla="*/ 475 w 817"/>
                  <a:gd name="T75" fmla="*/ 587 h 1171"/>
                  <a:gd name="T76" fmla="*/ 453 w 817"/>
                  <a:gd name="T77" fmla="*/ 591 h 1171"/>
                  <a:gd name="T78" fmla="*/ 458 w 817"/>
                  <a:gd name="T79" fmla="*/ 582 h 1171"/>
                  <a:gd name="T80" fmla="*/ 360 w 817"/>
                  <a:gd name="T81" fmla="*/ 543 h 1171"/>
                  <a:gd name="T82" fmla="*/ 358 w 817"/>
                  <a:gd name="T83" fmla="*/ 562 h 1171"/>
                  <a:gd name="T84" fmla="*/ 342 w 817"/>
                  <a:gd name="T85" fmla="*/ 535 h 1171"/>
                  <a:gd name="T86" fmla="*/ 192 w 817"/>
                  <a:gd name="T87" fmla="*/ 437 h 1171"/>
                  <a:gd name="T88" fmla="*/ 176 w 817"/>
                  <a:gd name="T89" fmla="*/ 422 h 1171"/>
                  <a:gd name="T90" fmla="*/ 144 w 817"/>
                  <a:gd name="T91" fmla="*/ 388 h 1171"/>
                  <a:gd name="T92" fmla="*/ 137 w 817"/>
                  <a:gd name="T93" fmla="*/ 379 h 1171"/>
                  <a:gd name="T94" fmla="*/ 78 w 817"/>
                  <a:gd name="T95" fmla="*/ 285 h 1171"/>
                  <a:gd name="T96" fmla="*/ 44 w 817"/>
                  <a:gd name="T97" fmla="*/ 64 h 1171"/>
                  <a:gd name="T98" fmla="*/ 57 w 817"/>
                  <a:gd name="T99" fmla="*/ 6 h 1171"/>
                  <a:gd name="T100" fmla="*/ 54 w 817"/>
                  <a:gd name="T101" fmla="*/ 0 h 1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17" h="1171">
                    <a:moveTo>
                      <a:pt x="373" y="583"/>
                    </a:moveTo>
                    <a:cubicBezTo>
                      <a:pt x="372" y="583"/>
                      <a:pt x="370" y="583"/>
                      <a:pt x="369" y="583"/>
                    </a:cubicBezTo>
                    <a:cubicBezTo>
                      <a:pt x="384" y="589"/>
                      <a:pt x="400" y="595"/>
                      <a:pt x="415" y="601"/>
                    </a:cubicBezTo>
                    <a:cubicBezTo>
                      <a:pt x="416" y="601"/>
                      <a:pt x="417" y="601"/>
                      <a:pt x="417" y="601"/>
                    </a:cubicBezTo>
                    <a:cubicBezTo>
                      <a:pt x="406" y="590"/>
                      <a:pt x="390" y="583"/>
                      <a:pt x="373" y="583"/>
                    </a:cubicBezTo>
                    <a:cubicBezTo>
                      <a:pt x="373" y="583"/>
                      <a:pt x="373" y="583"/>
                      <a:pt x="373" y="583"/>
                    </a:cubicBezTo>
                    <a:moveTo>
                      <a:pt x="245" y="514"/>
                    </a:moveTo>
                    <a:cubicBezTo>
                      <a:pt x="243" y="514"/>
                      <a:pt x="240" y="514"/>
                      <a:pt x="237" y="514"/>
                    </a:cubicBezTo>
                    <a:cubicBezTo>
                      <a:pt x="252" y="524"/>
                      <a:pt x="267" y="533"/>
                      <a:pt x="283" y="542"/>
                    </a:cubicBezTo>
                    <a:cubicBezTo>
                      <a:pt x="290" y="546"/>
                      <a:pt x="297" y="550"/>
                      <a:pt x="304" y="553"/>
                    </a:cubicBezTo>
                    <a:cubicBezTo>
                      <a:pt x="294" y="530"/>
                      <a:pt x="272" y="514"/>
                      <a:pt x="246" y="514"/>
                    </a:cubicBezTo>
                    <a:cubicBezTo>
                      <a:pt x="246" y="514"/>
                      <a:pt x="246" y="514"/>
                      <a:pt x="245" y="514"/>
                    </a:cubicBezTo>
                    <a:moveTo>
                      <a:pt x="54" y="0"/>
                    </a:moveTo>
                    <a:cubicBezTo>
                      <a:pt x="54" y="0"/>
                      <a:pt x="26" y="12"/>
                      <a:pt x="26" y="14"/>
                    </a:cubicBezTo>
                    <a:cubicBezTo>
                      <a:pt x="26" y="14"/>
                      <a:pt x="4" y="30"/>
                      <a:pt x="3" y="33"/>
                    </a:cubicBezTo>
                    <a:cubicBezTo>
                      <a:pt x="0" y="45"/>
                      <a:pt x="8" y="36"/>
                      <a:pt x="5" y="59"/>
                    </a:cubicBezTo>
                    <a:cubicBezTo>
                      <a:pt x="5" y="59"/>
                      <a:pt x="5" y="60"/>
                      <a:pt x="5" y="60"/>
                    </a:cubicBezTo>
                    <a:cubicBezTo>
                      <a:pt x="3" y="83"/>
                      <a:pt x="2" y="110"/>
                      <a:pt x="4" y="141"/>
                    </a:cubicBezTo>
                    <a:cubicBezTo>
                      <a:pt x="5" y="158"/>
                      <a:pt x="7" y="175"/>
                      <a:pt x="10" y="193"/>
                    </a:cubicBezTo>
                    <a:cubicBezTo>
                      <a:pt x="13" y="192"/>
                      <a:pt x="16" y="190"/>
                      <a:pt x="18" y="189"/>
                    </a:cubicBezTo>
                    <a:cubicBezTo>
                      <a:pt x="19" y="193"/>
                      <a:pt x="20" y="197"/>
                      <a:pt x="21" y="201"/>
                    </a:cubicBezTo>
                    <a:cubicBezTo>
                      <a:pt x="19" y="203"/>
                      <a:pt x="16" y="204"/>
                      <a:pt x="13" y="206"/>
                    </a:cubicBezTo>
                    <a:cubicBezTo>
                      <a:pt x="16" y="219"/>
                      <a:pt x="19" y="232"/>
                      <a:pt x="24" y="246"/>
                    </a:cubicBezTo>
                    <a:cubicBezTo>
                      <a:pt x="26" y="254"/>
                      <a:pt x="29" y="262"/>
                      <a:pt x="32" y="270"/>
                    </a:cubicBezTo>
                    <a:cubicBezTo>
                      <a:pt x="33" y="270"/>
                      <a:pt x="33" y="271"/>
                      <a:pt x="34" y="271"/>
                    </a:cubicBezTo>
                    <a:cubicBezTo>
                      <a:pt x="64" y="256"/>
                      <a:pt x="64" y="256"/>
                      <a:pt x="64" y="256"/>
                    </a:cubicBezTo>
                    <a:cubicBezTo>
                      <a:pt x="83" y="295"/>
                      <a:pt x="94" y="339"/>
                      <a:pt x="97" y="386"/>
                    </a:cubicBezTo>
                    <a:cubicBezTo>
                      <a:pt x="103" y="395"/>
                      <a:pt x="110" y="403"/>
                      <a:pt x="118" y="412"/>
                    </a:cubicBezTo>
                    <a:cubicBezTo>
                      <a:pt x="133" y="429"/>
                      <a:pt x="149" y="445"/>
                      <a:pt x="166" y="461"/>
                    </a:cubicBezTo>
                    <a:cubicBezTo>
                      <a:pt x="184" y="476"/>
                      <a:pt x="203" y="491"/>
                      <a:pt x="223" y="505"/>
                    </a:cubicBezTo>
                    <a:cubicBezTo>
                      <a:pt x="230" y="503"/>
                      <a:pt x="238" y="501"/>
                      <a:pt x="245" y="501"/>
                    </a:cubicBezTo>
                    <a:cubicBezTo>
                      <a:pt x="246" y="501"/>
                      <a:pt x="246" y="501"/>
                      <a:pt x="246" y="501"/>
                    </a:cubicBezTo>
                    <a:cubicBezTo>
                      <a:pt x="281" y="502"/>
                      <a:pt x="310" y="527"/>
                      <a:pt x="319" y="561"/>
                    </a:cubicBezTo>
                    <a:cubicBezTo>
                      <a:pt x="329" y="565"/>
                      <a:pt x="338" y="570"/>
                      <a:pt x="348" y="574"/>
                    </a:cubicBezTo>
                    <a:cubicBezTo>
                      <a:pt x="348" y="574"/>
                      <a:pt x="349" y="574"/>
                      <a:pt x="349" y="574"/>
                    </a:cubicBezTo>
                    <a:cubicBezTo>
                      <a:pt x="356" y="572"/>
                      <a:pt x="364" y="570"/>
                      <a:pt x="373" y="570"/>
                    </a:cubicBezTo>
                    <a:cubicBezTo>
                      <a:pt x="373" y="570"/>
                      <a:pt x="373" y="570"/>
                      <a:pt x="374" y="570"/>
                    </a:cubicBezTo>
                    <a:cubicBezTo>
                      <a:pt x="401" y="571"/>
                      <a:pt x="424" y="586"/>
                      <a:pt x="438" y="608"/>
                    </a:cubicBezTo>
                    <a:cubicBezTo>
                      <a:pt x="450" y="612"/>
                      <a:pt x="450" y="612"/>
                      <a:pt x="450" y="612"/>
                    </a:cubicBezTo>
                    <a:cubicBezTo>
                      <a:pt x="461" y="616"/>
                      <a:pt x="472" y="619"/>
                      <a:pt x="484" y="623"/>
                    </a:cubicBezTo>
                    <a:cubicBezTo>
                      <a:pt x="488" y="624"/>
                      <a:pt x="488" y="624"/>
                      <a:pt x="488" y="624"/>
                    </a:cubicBezTo>
                    <a:cubicBezTo>
                      <a:pt x="492" y="625"/>
                      <a:pt x="492" y="625"/>
                      <a:pt x="492" y="625"/>
                    </a:cubicBezTo>
                    <a:cubicBezTo>
                      <a:pt x="500" y="628"/>
                      <a:pt x="500" y="628"/>
                      <a:pt x="500" y="628"/>
                    </a:cubicBezTo>
                    <a:cubicBezTo>
                      <a:pt x="505" y="630"/>
                      <a:pt x="510" y="632"/>
                      <a:pt x="515" y="634"/>
                    </a:cubicBezTo>
                    <a:cubicBezTo>
                      <a:pt x="519" y="629"/>
                      <a:pt x="524" y="624"/>
                      <a:pt x="529" y="620"/>
                    </a:cubicBezTo>
                    <a:cubicBezTo>
                      <a:pt x="532" y="624"/>
                      <a:pt x="535" y="625"/>
                      <a:pt x="540" y="627"/>
                    </a:cubicBezTo>
                    <a:cubicBezTo>
                      <a:pt x="541" y="627"/>
                      <a:pt x="541" y="627"/>
                      <a:pt x="541" y="627"/>
                    </a:cubicBezTo>
                    <a:cubicBezTo>
                      <a:pt x="535" y="630"/>
                      <a:pt x="531" y="634"/>
                      <a:pt x="526" y="639"/>
                    </a:cubicBezTo>
                    <a:cubicBezTo>
                      <a:pt x="533" y="642"/>
                      <a:pt x="540" y="645"/>
                      <a:pt x="547" y="649"/>
                    </a:cubicBezTo>
                    <a:cubicBezTo>
                      <a:pt x="571" y="661"/>
                      <a:pt x="595" y="677"/>
                      <a:pt x="616" y="694"/>
                    </a:cubicBezTo>
                    <a:cubicBezTo>
                      <a:pt x="622" y="699"/>
                      <a:pt x="629" y="704"/>
                      <a:pt x="635" y="709"/>
                    </a:cubicBezTo>
                    <a:cubicBezTo>
                      <a:pt x="636" y="707"/>
                      <a:pt x="636" y="704"/>
                      <a:pt x="637" y="702"/>
                    </a:cubicBezTo>
                    <a:cubicBezTo>
                      <a:pt x="639" y="707"/>
                      <a:pt x="642" y="711"/>
                      <a:pt x="646" y="714"/>
                    </a:cubicBezTo>
                    <a:cubicBezTo>
                      <a:pt x="645" y="715"/>
                      <a:pt x="645" y="717"/>
                      <a:pt x="644" y="718"/>
                    </a:cubicBezTo>
                    <a:cubicBezTo>
                      <a:pt x="648" y="721"/>
                      <a:pt x="651" y="724"/>
                      <a:pt x="655" y="728"/>
                    </a:cubicBezTo>
                    <a:cubicBezTo>
                      <a:pt x="664" y="737"/>
                      <a:pt x="673" y="746"/>
                      <a:pt x="681" y="756"/>
                    </a:cubicBezTo>
                    <a:cubicBezTo>
                      <a:pt x="701" y="779"/>
                      <a:pt x="719" y="803"/>
                      <a:pt x="734" y="829"/>
                    </a:cubicBezTo>
                    <a:cubicBezTo>
                      <a:pt x="746" y="849"/>
                      <a:pt x="757" y="871"/>
                      <a:pt x="765" y="892"/>
                    </a:cubicBezTo>
                    <a:cubicBezTo>
                      <a:pt x="765" y="893"/>
                      <a:pt x="766" y="895"/>
                      <a:pt x="767" y="896"/>
                    </a:cubicBezTo>
                    <a:cubicBezTo>
                      <a:pt x="778" y="910"/>
                      <a:pt x="785" y="929"/>
                      <a:pt x="784" y="949"/>
                    </a:cubicBezTo>
                    <a:cubicBezTo>
                      <a:pt x="784" y="951"/>
                      <a:pt x="784" y="952"/>
                      <a:pt x="784" y="954"/>
                    </a:cubicBezTo>
                    <a:cubicBezTo>
                      <a:pt x="785" y="959"/>
                      <a:pt x="786" y="964"/>
                      <a:pt x="787" y="969"/>
                    </a:cubicBezTo>
                    <a:cubicBezTo>
                      <a:pt x="791" y="991"/>
                      <a:pt x="792" y="1012"/>
                      <a:pt x="791" y="1031"/>
                    </a:cubicBezTo>
                    <a:cubicBezTo>
                      <a:pt x="790" y="1060"/>
                      <a:pt x="783" y="1084"/>
                      <a:pt x="775" y="1103"/>
                    </a:cubicBezTo>
                    <a:cubicBezTo>
                      <a:pt x="773" y="1107"/>
                      <a:pt x="771" y="1111"/>
                      <a:pt x="769" y="1115"/>
                    </a:cubicBezTo>
                    <a:cubicBezTo>
                      <a:pt x="766" y="1121"/>
                      <a:pt x="763" y="1126"/>
                      <a:pt x="761" y="1130"/>
                    </a:cubicBezTo>
                    <a:cubicBezTo>
                      <a:pt x="757" y="1135"/>
                      <a:pt x="754" y="1139"/>
                      <a:pt x="752" y="1142"/>
                    </a:cubicBezTo>
                    <a:cubicBezTo>
                      <a:pt x="751" y="1143"/>
                      <a:pt x="751" y="1144"/>
                      <a:pt x="750" y="1145"/>
                    </a:cubicBezTo>
                    <a:cubicBezTo>
                      <a:pt x="749" y="1146"/>
                      <a:pt x="748" y="1147"/>
                      <a:pt x="747" y="1148"/>
                    </a:cubicBezTo>
                    <a:cubicBezTo>
                      <a:pt x="747" y="1149"/>
                      <a:pt x="746" y="1150"/>
                      <a:pt x="745" y="1150"/>
                    </a:cubicBezTo>
                    <a:cubicBezTo>
                      <a:pt x="745" y="1151"/>
                      <a:pt x="744" y="1151"/>
                      <a:pt x="744" y="1152"/>
                    </a:cubicBezTo>
                    <a:cubicBezTo>
                      <a:pt x="744" y="1152"/>
                      <a:pt x="744" y="1152"/>
                      <a:pt x="744" y="1152"/>
                    </a:cubicBezTo>
                    <a:cubicBezTo>
                      <a:pt x="743" y="1152"/>
                      <a:pt x="743" y="1153"/>
                      <a:pt x="743" y="1154"/>
                    </a:cubicBezTo>
                    <a:cubicBezTo>
                      <a:pt x="743" y="1155"/>
                      <a:pt x="743" y="1157"/>
                      <a:pt x="744" y="1158"/>
                    </a:cubicBezTo>
                    <a:cubicBezTo>
                      <a:pt x="748" y="1162"/>
                      <a:pt x="748" y="1162"/>
                      <a:pt x="748" y="1162"/>
                    </a:cubicBezTo>
                    <a:cubicBezTo>
                      <a:pt x="755" y="1170"/>
                      <a:pt x="755" y="1170"/>
                      <a:pt x="755" y="1170"/>
                    </a:cubicBezTo>
                    <a:cubicBezTo>
                      <a:pt x="755" y="1170"/>
                      <a:pt x="755" y="1170"/>
                      <a:pt x="756" y="1170"/>
                    </a:cubicBezTo>
                    <a:cubicBezTo>
                      <a:pt x="756" y="1171"/>
                      <a:pt x="757" y="1171"/>
                      <a:pt x="758" y="1171"/>
                    </a:cubicBezTo>
                    <a:cubicBezTo>
                      <a:pt x="759" y="1171"/>
                      <a:pt x="760" y="1171"/>
                      <a:pt x="761" y="1170"/>
                    </a:cubicBezTo>
                    <a:cubicBezTo>
                      <a:pt x="761" y="1169"/>
                      <a:pt x="761" y="1169"/>
                      <a:pt x="761" y="1169"/>
                    </a:cubicBezTo>
                    <a:cubicBezTo>
                      <a:pt x="762" y="1168"/>
                      <a:pt x="763" y="1167"/>
                      <a:pt x="765" y="1165"/>
                    </a:cubicBezTo>
                    <a:cubicBezTo>
                      <a:pt x="766" y="1164"/>
                      <a:pt x="766" y="1164"/>
                      <a:pt x="767" y="1163"/>
                    </a:cubicBezTo>
                    <a:cubicBezTo>
                      <a:pt x="767" y="1163"/>
                      <a:pt x="767" y="1162"/>
                      <a:pt x="768" y="1162"/>
                    </a:cubicBezTo>
                    <a:cubicBezTo>
                      <a:pt x="768" y="1161"/>
                      <a:pt x="769" y="1160"/>
                      <a:pt x="770" y="1159"/>
                    </a:cubicBezTo>
                    <a:cubicBezTo>
                      <a:pt x="773" y="1156"/>
                      <a:pt x="776" y="1152"/>
                      <a:pt x="779" y="1147"/>
                    </a:cubicBezTo>
                    <a:cubicBezTo>
                      <a:pt x="785" y="1139"/>
                      <a:pt x="792" y="1127"/>
                      <a:pt x="798" y="1113"/>
                    </a:cubicBezTo>
                    <a:cubicBezTo>
                      <a:pt x="807" y="1092"/>
                      <a:pt x="814" y="1065"/>
                      <a:pt x="816" y="1033"/>
                    </a:cubicBezTo>
                    <a:cubicBezTo>
                      <a:pt x="817" y="1021"/>
                      <a:pt x="817" y="1010"/>
                      <a:pt x="816" y="998"/>
                    </a:cubicBezTo>
                    <a:cubicBezTo>
                      <a:pt x="815" y="980"/>
                      <a:pt x="812" y="961"/>
                      <a:pt x="808" y="942"/>
                    </a:cubicBezTo>
                    <a:cubicBezTo>
                      <a:pt x="807" y="937"/>
                      <a:pt x="806" y="932"/>
                      <a:pt x="804" y="927"/>
                    </a:cubicBezTo>
                    <a:cubicBezTo>
                      <a:pt x="804" y="925"/>
                      <a:pt x="803" y="922"/>
                      <a:pt x="802" y="919"/>
                    </a:cubicBezTo>
                    <a:cubicBezTo>
                      <a:pt x="801" y="917"/>
                      <a:pt x="801" y="914"/>
                      <a:pt x="800" y="911"/>
                    </a:cubicBezTo>
                    <a:cubicBezTo>
                      <a:pt x="799" y="909"/>
                      <a:pt x="799" y="907"/>
                      <a:pt x="798" y="906"/>
                    </a:cubicBezTo>
                    <a:cubicBezTo>
                      <a:pt x="796" y="900"/>
                      <a:pt x="794" y="894"/>
                      <a:pt x="792" y="889"/>
                    </a:cubicBezTo>
                    <a:cubicBezTo>
                      <a:pt x="791" y="886"/>
                      <a:pt x="790" y="884"/>
                      <a:pt x="789" y="881"/>
                    </a:cubicBezTo>
                    <a:cubicBezTo>
                      <a:pt x="787" y="874"/>
                      <a:pt x="784" y="867"/>
                      <a:pt x="781" y="861"/>
                    </a:cubicBezTo>
                    <a:cubicBezTo>
                      <a:pt x="777" y="853"/>
                      <a:pt x="773" y="845"/>
                      <a:pt x="769" y="837"/>
                    </a:cubicBezTo>
                    <a:cubicBezTo>
                      <a:pt x="765" y="829"/>
                      <a:pt x="761" y="821"/>
                      <a:pt x="757" y="814"/>
                    </a:cubicBezTo>
                    <a:cubicBezTo>
                      <a:pt x="749" y="799"/>
                      <a:pt x="740" y="786"/>
                      <a:pt x="730" y="772"/>
                    </a:cubicBezTo>
                    <a:cubicBezTo>
                      <a:pt x="724" y="763"/>
                      <a:pt x="718" y="755"/>
                      <a:pt x="711" y="747"/>
                    </a:cubicBezTo>
                    <a:cubicBezTo>
                      <a:pt x="708" y="743"/>
                      <a:pt x="705" y="740"/>
                      <a:pt x="702" y="736"/>
                    </a:cubicBezTo>
                    <a:cubicBezTo>
                      <a:pt x="694" y="728"/>
                      <a:pt x="687" y="719"/>
                      <a:pt x="679" y="711"/>
                    </a:cubicBezTo>
                    <a:cubicBezTo>
                      <a:pt x="677" y="709"/>
                      <a:pt x="676" y="708"/>
                      <a:pt x="674" y="706"/>
                    </a:cubicBezTo>
                    <a:cubicBezTo>
                      <a:pt x="668" y="700"/>
                      <a:pt x="661" y="693"/>
                      <a:pt x="654" y="687"/>
                    </a:cubicBezTo>
                    <a:cubicBezTo>
                      <a:pt x="653" y="686"/>
                      <a:pt x="652" y="685"/>
                      <a:pt x="651" y="685"/>
                    </a:cubicBezTo>
                    <a:cubicBezTo>
                      <a:pt x="637" y="672"/>
                      <a:pt x="623" y="661"/>
                      <a:pt x="607" y="650"/>
                    </a:cubicBezTo>
                    <a:cubicBezTo>
                      <a:pt x="594" y="641"/>
                      <a:pt x="579" y="632"/>
                      <a:pt x="565" y="624"/>
                    </a:cubicBezTo>
                    <a:cubicBezTo>
                      <a:pt x="564" y="624"/>
                      <a:pt x="564" y="624"/>
                      <a:pt x="564" y="624"/>
                    </a:cubicBezTo>
                    <a:cubicBezTo>
                      <a:pt x="564" y="624"/>
                      <a:pt x="563" y="624"/>
                      <a:pt x="563" y="624"/>
                    </a:cubicBezTo>
                    <a:cubicBezTo>
                      <a:pt x="541" y="624"/>
                      <a:pt x="522" y="614"/>
                      <a:pt x="508" y="598"/>
                    </a:cubicBezTo>
                    <a:cubicBezTo>
                      <a:pt x="501" y="595"/>
                      <a:pt x="501" y="595"/>
                      <a:pt x="501" y="595"/>
                    </a:cubicBezTo>
                    <a:cubicBezTo>
                      <a:pt x="496" y="594"/>
                      <a:pt x="496" y="594"/>
                      <a:pt x="496" y="594"/>
                    </a:cubicBezTo>
                    <a:cubicBezTo>
                      <a:pt x="492" y="592"/>
                      <a:pt x="492" y="592"/>
                      <a:pt x="492" y="592"/>
                    </a:cubicBezTo>
                    <a:cubicBezTo>
                      <a:pt x="487" y="591"/>
                      <a:pt x="481" y="589"/>
                      <a:pt x="475" y="587"/>
                    </a:cubicBezTo>
                    <a:cubicBezTo>
                      <a:pt x="474" y="587"/>
                      <a:pt x="474" y="586"/>
                      <a:pt x="473" y="586"/>
                    </a:cubicBezTo>
                    <a:cubicBezTo>
                      <a:pt x="469" y="590"/>
                      <a:pt x="465" y="594"/>
                      <a:pt x="461" y="597"/>
                    </a:cubicBezTo>
                    <a:cubicBezTo>
                      <a:pt x="459" y="594"/>
                      <a:pt x="457" y="592"/>
                      <a:pt x="453" y="591"/>
                    </a:cubicBezTo>
                    <a:cubicBezTo>
                      <a:pt x="451" y="591"/>
                      <a:pt x="448" y="591"/>
                      <a:pt x="446" y="591"/>
                    </a:cubicBezTo>
                    <a:cubicBezTo>
                      <a:pt x="451" y="589"/>
                      <a:pt x="456" y="586"/>
                      <a:pt x="460" y="582"/>
                    </a:cubicBezTo>
                    <a:cubicBezTo>
                      <a:pt x="459" y="582"/>
                      <a:pt x="459" y="582"/>
                      <a:pt x="458" y="582"/>
                    </a:cubicBezTo>
                    <a:cubicBezTo>
                      <a:pt x="442" y="576"/>
                      <a:pt x="442" y="576"/>
                      <a:pt x="442" y="576"/>
                    </a:cubicBezTo>
                    <a:cubicBezTo>
                      <a:pt x="436" y="574"/>
                      <a:pt x="431" y="572"/>
                      <a:pt x="425" y="570"/>
                    </a:cubicBezTo>
                    <a:cubicBezTo>
                      <a:pt x="403" y="562"/>
                      <a:pt x="382" y="553"/>
                      <a:pt x="360" y="543"/>
                    </a:cubicBezTo>
                    <a:cubicBezTo>
                      <a:pt x="358" y="542"/>
                      <a:pt x="357" y="542"/>
                      <a:pt x="355" y="541"/>
                    </a:cubicBezTo>
                    <a:cubicBezTo>
                      <a:pt x="356" y="550"/>
                      <a:pt x="359" y="559"/>
                      <a:pt x="364" y="566"/>
                    </a:cubicBezTo>
                    <a:cubicBezTo>
                      <a:pt x="362" y="565"/>
                      <a:pt x="360" y="563"/>
                      <a:pt x="358" y="562"/>
                    </a:cubicBezTo>
                    <a:cubicBezTo>
                      <a:pt x="355" y="560"/>
                      <a:pt x="353" y="558"/>
                      <a:pt x="350" y="556"/>
                    </a:cubicBezTo>
                    <a:cubicBezTo>
                      <a:pt x="349" y="555"/>
                      <a:pt x="347" y="554"/>
                      <a:pt x="346" y="554"/>
                    </a:cubicBezTo>
                    <a:cubicBezTo>
                      <a:pt x="344" y="548"/>
                      <a:pt x="342" y="541"/>
                      <a:pt x="342" y="535"/>
                    </a:cubicBezTo>
                    <a:cubicBezTo>
                      <a:pt x="327" y="527"/>
                      <a:pt x="313" y="520"/>
                      <a:pt x="298" y="512"/>
                    </a:cubicBezTo>
                    <a:cubicBezTo>
                      <a:pt x="273" y="498"/>
                      <a:pt x="250" y="482"/>
                      <a:pt x="227" y="465"/>
                    </a:cubicBezTo>
                    <a:cubicBezTo>
                      <a:pt x="215" y="456"/>
                      <a:pt x="204" y="447"/>
                      <a:pt x="192" y="437"/>
                    </a:cubicBezTo>
                    <a:cubicBezTo>
                      <a:pt x="191" y="436"/>
                      <a:pt x="190" y="434"/>
                      <a:pt x="189" y="433"/>
                    </a:cubicBezTo>
                    <a:cubicBezTo>
                      <a:pt x="186" y="431"/>
                      <a:pt x="183" y="429"/>
                      <a:pt x="181" y="426"/>
                    </a:cubicBezTo>
                    <a:cubicBezTo>
                      <a:pt x="179" y="425"/>
                      <a:pt x="178" y="423"/>
                      <a:pt x="176" y="422"/>
                    </a:cubicBezTo>
                    <a:cubicBezTo>
                      <a:pt x="172" y="418"/>
                      <a:pt x="168" y="414"/>
                      <a:pt x="164" y="410"/>
                    </a:cubicBezTo>
                    <a:cubicBezTo>
                      <a:pt x="162" y="408"/>
                      <a:pt x="160" y="406"/>
                      <a:pt x="159" y="404"/>
                    </a:cubicBezTo>
                    <a:cubicBezTo>
                      <a:pt x="154" y="399"/>
                      <a:pt x="149" y="393"/>
                      <a:pt x="144" y="388"/>
                    </a:cubicBezTo>
                    <a:cubicBezTo>
                      <a:pt x="144" y="388"/>
                      <a:pt x="144" y="387"/>
                      <a:pt x="143" y="387"/>
                    </a:cubicBezTo>
                    <a:cubicBezTo>
                      <a:pt x="142" y="385"/>
                      <a:pt x="141" y="384"/>
                      <a:pt x="140" y="382"/>
                    </a:cubicBezTo>
                    <a:cubicBezTo>
                      <a:pt x="139" y="381"/>
                      <a:pt x="138" y="380"/>
                      <a:pt x="137" y="379"/>
                    </a:cubicBezTo>
                    <a:cubicBezTo>
                      <a:pt x="126" y="366"/>
                      <a:pt x="116" y="351"/>
                      <a:pt x="107" y="337"/>
                    </a:cubicBezTo>
                    <a:cubicBezTo>
                      <a:pt x="105" y="335"/>
                      <a:pt x="104" y="334"/>
                      <a:pt x="103" y="332"/>
                    </a:cubicBezTo>
                    <a:cubicBezTo>
                      <a:pt x="94" y="317"/>
                      <a:pt x="86" y="301"/>
                      <a:pt x="78" y="285"/>
                    </a:cubicBezTo>
                    <a:cubicBezTo>
                      <a:pt x="70" y="268"/>
                      <a:pt x="64" y="251"/>
                      <a:pt x="59" y="234"/>
                    </a:cubicBezTo>
                    <a:cubicBezTo>
                      <a:pt x="49" y="200"/>
                      <a:pt x="44" y="167"/>
                      <a:pt x="42" y="138"/>
                    </a:cubicBezTo>
                    <a:cubicBezTo>
                      <a:pt x="40" y="110"/>
                      <a:pt x="42" y="84"/>
                      <a:pt x="44" y="64"/>
                    </a:cubicBezTo>
                    <a:cubicBezTo>
                      <a:pt x="47" y="43"/>
                      <a:pt x="50" y="28"/>
                      <a:pt x="53" y="17"/>
                    </a:cubicBezTo>
                    <a:cubicBezTo>
                      <a:pt x="54" y="15"/>
                      <a:pt x="55" y="12"/>
                      <a:pt x="55" y="10"/>
                    </a:cubicBezTo>
                    <a:cubicBezTo>
                      <a:pt x="56" y="8"/>
                      <a:pt x="56" y="7"/>
                      <a:pt x="57" y="6"/>
                    </a:cubicBezTo>
                    <a:cubicBezTo>
                      <a:pt x="57" y="5"/>
                      <a:pt x="57" y="5"/>
                      <a:pt x="57" y="5"/>
                    </a:cubicBezTo>
                    <a:cubicBezTo>
                      <a:pt x="57" y="5"/>
                      <a:pt x="57" y="5"/>
                      <a:pt x="57" y="5"/>
                    </a:cubicBezTo>
                    <a:cubicBezTo>
                      <a:pt x="57" y="3"/>
                      <a:pt x="56" y="1"/>
                      <a:pt x="5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Freeform 934"/>
              <p:cNvSpPr>
                <a:spLocks noEditPoints="1"/>
              </p:cNvSpPr>
              <p:nvPr/>
            </p:nvSpPr>
            <p:spPr bwMode="auto">
              <a:xfrm>
                <a:off x="2153" y="3051"/>
                <a:ext cx="506" cy="475"/>
              </a:xfrm>
              <a:custGeom>
                <a:avLst/>
                <a:gdLst>
                  <a:gd name="T0" fmla="*/ 985 w 1025"/>
                  <a:gd name="T1" fmla="*/ 955 h 961"/>
                  <a:gd name="T2" fmla="*/ 1004 w 1025"/>
                  <a:gd name="T3" fmla="*/ 961 h 961"/>
                  <a:gd name="T4" fmla="*/ 661 w 1025"/>
                  <a:gd name="T5" fmla="*/ 510 h 961"/>
                  <a:gd name="T6" fmla="*/ 687 w 1025"/>
                  <a:gd name="T7" fmla="*/ 554 h 961"/>
                  <a:gd name="T8" fmla="*/ 802 w 1025"/>
                  <a:gd name="T9" fmla="*/ 611 h 961"/>
                  <a:gd name="T10" fmla="*/ 851 w 1025"/>
                  <a:gd name="T11" fmla="*/ 648 h 961"/>
                  <a:gd name="T12" fmla="*/ 920 w 1025"/>
                  <a:gd name="T13" fmla="*/ 729 h 961"/>
                  <a:gd name="T14" fmla="*/ 965 w 1025"/>
                  <a:gd name="T15" fmla="*/ 822 h 961"/>
                  <a:gd name="T16" fmla="*/ 985 w 1025"/>
                  <a:gd name="T17" fmla="*/ 935 h 961"/>
                  <a:gd name="T18" fmla="*/ 1025 w 1025"/>
                  <a:gd name="T19" fmla="*/ 961 h 961"/>
                  <a:gd name="T20" fmla="*/ 1025 w 1025"/>
                  <a:gd name="T21" fmla="*/ 951 h 961"/>
                  <a:gd name="T22" fmla="*/ 1025 w 1025"/>
                  <a:gd name="T23" fmla="*/ 933 h 961"/>
                  <a:gd name="T24" fmla="*/ 1008 w 1025"/>
                  <a:gd name="T25" fmla="*/ 851 h 961"/>
                  <a:gd name="T26" fmla="*/ 1001 w 1025"/>
                  <a:gd name="T27" fmla="*/ 808 h 961"/>
                  <a:gd name="T28" fmla="*/ 919 w 1025"/>
                  <a:gd name="T29" fmla="*/ 664 h 961"/>
                  <a:gd name="T30" fmla="*/ 842 w 1025"/>
                  <a:gd name="T31" fmla="*/ 594 h 961"/>
                  <a:gd name="T32" fmla="*/ 760 w 1025"/>
                  <a:gd name="T33" fmla="*/ 546 h 961"/>
                  <a:gd name="T34" fmla="*/ 661 w 1025"/>
                  <a:gd name="T35" fmla="*/ 510 h 961"/>
                  <a:gd name="T36" fmla="*/ 265 w 1025"/>
                  <a:gd name="T37" fmla="*/ 444 h 961"/>
                  <a:gd name="T38" fmla="*/ 29 w 1025"/>
                  <a:gd name="T39" fmla="*/ 0 h 961"/>
                  <a:gd name="T40" fmla="*/ 23 w 1025"/>
                  <a:gd name="T41" fmla="*/ 10 h 961"/>
                  <a:gd name="T42" fmla="*/ 20 w 1025"/>
                  <a:gd name="T43" fmla="*/ 17 h 961"/>
                  <a:gd name="T44" fmla="*/ 5 w 1025"/>
                  <a:gd name="T45" fmla="*/ 152 h 961"/>
                  <a:gd name="T46" fmla="*/ 70 w 1025"/>
                  <a:gd name="T47" fmla="*/ 309 h 961"/>
                  <a:gd name="T48" fmla="*/ 140 w 1025"/>
                  <a:gd name="T49" fmla="*/ 391 h 961"/>
                  <a:gd name="T50" fmla="*/ 245 w 1025"/>
                  <a:gd name="T51" fmla="*/ 467 h 961"/>
                  <a:gd name="T52" fmla="*/ 353 w 1025"/>
                  <a:gd name="T53" fmla="*/ 505 h 961"/>
                  <a:gd name="T54" fmla="*/ 378 w 1025"/>
                  <a:gd name="T55" fmla="*/ 501 h 961"/>
                  <a:gd name="T56" fmla="*/ 428 w 1025"/>
                  <a:gd name="T57" fmla="*/ 513 h 961"/>
                  <a:gd name="T58" fmla="*/ 481 w 1025"/>
                  <a:gd name="T59" fmla="*/ 515 h 961"/>
                  <a:gd name="T60" fmla="*/ 619 w 1025"/>
                  <a:gd name="T61" fmla="*/ 535 h 961"/>
                  <a:gd name="T62" fmla="*/ 643 w 1025"/>
                  <a:gd name="T63" fmla="*/ 541 h 961"/>
                  <a:gd name="T64" fmla="*/ 483 w 1025"/>
                  <a:gd name="T65" fmla="*/ 483 h 961"/>
                  <a:gd name="T66" fmla="*/ 438 w 1025"/>
                  <a:gd name="T67" fmla="*/ 487 h 961"/>
                  <a:gd name="T68" fmla="*/ 405 w 1025"/>
                  <a:gd name="T69" fmla="*/ 481 h 961"/>
                  <a:gd name="T70" fmla="*/ 344 w 1025"/>
                  <a:gd name="T71" fmla="*/ 472 h 961"/>
                  <a:gd name="T72" fmla="*/ 279 w 1025"/>
                  <a:gd name="T73" fmla="*/ 458 h 961"/>
                  <a:gd name="T74" fmla="*/ 202 w 1025"/>
                  <a:gd name="T75" fmla="*/ 406 h 961"/>
                  <a:gd name="T76" fmla="*/ 81 w 1025"/>
                  <a:gd name="T77" fmla="*/ 277 h 961"/>
                  <a:gd name="T78" fmla="*/ 30 w 1025"/>
                  <a:gd name="T79" fmla="*/ 148 h 961"/>
                  <a:gd name="T80" fmla="*/ 38 w 1025"/>
                  <a:gd name="T81" fmla="*/ 39 h 961"/>
                  <a:gd name="T82" fmla="*/ 45 w 1025"/>
                  <a:gd name="T83" fmla="*/ 21 h 961"/>
                  <a:gd name="T84" fmla="*/ 49 w 1025"/>
                  <a:gd name="T85" fmla="*/ 13 h 961"/>
                  <a:gd name="T86" fmla="*/ 49 w 1025"/>
                  <a:gd name="T87" fmla="*/ 13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025" h="961">
                    <a:moveTo>
                      <a:pt x="985" y="953"/>
                    </a:moveTo>
                    <a:cubicBezTo>
                      <a:pt x="985" y="954"/>
                      <a:pt x="985" y="954"/>
                      <a:pt x="985" y="955"/>
                    </a:cubicBezTo>
                    <a:cubicBezTo>
                      <a:pt x="985" y="958"/>
                      <a:pt x="985" y="960"/>
                      <a:pt x="985" y="960"/>
                    </a:cubicBezTo>
                    <a:cubicBezTo>
                      <a:pt x="1004" y="961"/>
                      <a:pt x="1004" y="961"/>
                      <a:pt x="1004" y="961"/>
                    </a:cubicBezTo>
                    <a:cubicBezTo>
                      <a:pt x="998" y="957"/>
                      <a:pt x="992" y="955"/>
                      <a:pt x="985" y="953"/>
                    </a:cubicBezTo>
                    <a:moveTo>
                      <a:pt x="661" y="510"/>
                    </a:moveTo>
                    <a:cubicBezTo>
                      <a:pt x="673" y="517"/>
                      <a:pt x="686" y="523"/>
                      <a:pt x="697" y="529"/>
                    </a:cubicBezTo>
                    <a:cubicBezTo>
                      <a:pt x="687" y="554"/>
                      <a:pt x="687" y="554"/>
                      <a:pt x="687" y="554"/>
                    </a:cubicBezTo>
                    <a:cubicBezTo>
                      <a:pt x="707" y="561"/>
                      <a:pt x="727" y="570"/>
                      <a:pt x="746" y="579"/>
                    </a:cubicBezTo>
                    <a:cubicBezTo>
                      <a:pt x="766" y="588"/>
                      <a:pt x="785" y="599"/>
                      <a:pt x="802" y="611"/>
                    </a:cubicBezTo>
                    <a:cubicBezTo>
                      <a:pt x="808" y="615"/>
                      <a:pt x="814" y="619"/>
                      <a:pt x="820" y="623"/>
                    </a:cubicBezTo>
                    <a:cubicBezTo>
                      <a:pt x="831" y="631"/>
                      <a:pt x="841" y="639"/>
                      <a:pt x="851" y="648"/>
                    </a:cubicBezTo>
                    <a:cubicBezTo>
                      <a:pt x="866" y="661"/>
                      <a:pt x="879" y="676"/>
                      <a:pt x="892" y="690"/>
                    </a:cubicBezTo>
                    <a:cubicBezTo>
                      <a:pt x="902" y="703"/>
                      <a:pt x="912" y="716"/>
                      <a:pt x="920" y="729"/>
                    </a:cubicBezTo>
                    <a:cubicBezTo>
                      <a:pt x="922" y="731"/>
                      <a:pt x="923" y="733"/>
                      <a:pt x="924" y="735"/>
                    </a:cubicBezTo>
                    <a:cubicBezTo>
                      <a:pt x="943" y="764"/>
                      <a:pt x="956" y="795"/>
                      <a:pt x="965" y="822"/>
                    </a:cubicBezTo>
                    <a:cubicBezTo>
                      <a:pt x="974" y="849"/>
                      <a:pt x="979" y="874"/>
                      <a:pt x="982" y="895"/>
                    </a:cubicBezTo>
                    <a:cubicBezTo>
                      <a:pt x="984" y="911"/>
                      <a:pt x="985" y="925"/>
                      <a:pt x="985" y="935"/>
                    </a:cubicBezTo>
                    <a:cubicBezTo>
                      <a:pt x="985" y="937"/>
                      <a:pt x="985" y="939"/>
                      <a:pt x="985" y="940"/>
                    </a:cubicBezTo>
                    <a:cubicBezTo>
                      <a:pt x="1000" y="943"/>
                      <a:pt x="1014" y="951"/>
                      <a:pt x="1025" y="961"/>
                    </a:cubicBezTo>
                    <a:cubicBezTo>
                      <a:pt x="1025" y="961"/>
                      <a:pt x="1025" y="959"/>
                      <a:pt x="1025" y="957"/>
                    </a:cubicBezTo>
                    <a:cubicBezTo>
                      <a:pt x="1025" y="956"/>
                      <a:pt x="1025" y="954"/>
                      <a:pt x="1025" y="951"/>
                    </a:cubicBezTo>
                    <a:cubicBezTo>
                      <a:pt x="1025" y="949"/>
                      <a:pt x="1025" y="946"/>
                      <a:pt x="1025" y="943"/>
                    </a:cubicBezTo>
                    <a:cubicBezTo>
                      <a:pt x="1025" y="940"/>
                      <a:pt x="1025" y="937"/>
                      <a:pt x="1025" y="933"/>
                    </a:cubicBezTo>
                    <a:cubicBezTo>
                      <a:pt x="1024" y="924"/>
                      <a:pt x="1024" y="912"/>
                      <a:pt x="1022" y="898"/>
                    </a:cubicBezTo>
                    <a:cubicBezTo>
                      <a:pt x="1013" y="884"/>
                      <a:pt x="1008" y="868"/>
                      <a:pt x="1008" y="851"/>
                    </a:cubicBezTo>
                    <a:cubicBezTo>
                      <a:pt x="1008" y="846"/>
                      <a:pt x="1009" y="841"/>
                      <a:pt x="1009" y="836"/>
                    </a:cubicBezTo>
                    <a:cubicBezTo>
                      <a:pt x="1007" y="827"/>
                      <a:pt x="1004" y="818"/>
                      <a:pt x="1001" y="808"/>
                    </a:cubicBezTo>
                    <a:cubicBezTo>
                      <a:pt x="991" y="778"/>
                      <a:pt x="976" y="745"/>
                      <a:pt x="955" y="713"/>
                    </a:cubicBezTo>
                    <a:cubicBezTo>
                      <a:pt x="944" y="696"/>
                      <a:pt x="932" y="680"/>
                      <a:pt x="919" y="664"/>
                    </a:cubicBezTo>
                    <a:cubicBezTo>
                      <a:pt x="909" y="653"/>
                      <a:pt x="898" y="641"/>
                      <a:pt x="886" y="631"/>
                    </a:cubicBezTo>
                    <a:cubicBezTo>
                      <a:pt x="868" y="625"/>
                      <a:pt x="852" y="612"/>
                      <a:pt x="842" y="594"/>
                    </a:cubicBezTo>
                    <a:cubicBezTo>
                      <a:pt x="835" y="589"/>
                      <a:pt x="828" y="584"/>
                      <a:pt x="820" y="579"/>
                    </a:cubicBezTo>
                    <a:cubicBezTo>
                      <a:pt x="801" y="567"/>
                      <a:pt x="781" y="556"/>
                      <a:pt x="760" y="546"/>
                    </a:cubicBezTo>
                    <a:cubicBezTo>
                      <a:pt x="758" y="545"/>
                      <a:pt x="755" y="544"/>
                      <a:pt x="752" y="542"/>
                    </a:cubicBezTo>
                    <a:cubicBezTo>
                      <a:pt x="723" y="529"/>
                      <a:pt x="693" y="518"/>
                      <a:pt x="661" y="510"/>
                    </a:cubicBezTo>
                    <a:moveTo>
                      <a:pt x="229" y="424"/>
                    </a:moveTo>
                    <a:cubicBezTo>
                      <a:pt x="239" y="434"/>
                      <a:pt x="252" y="441"/>
                      <a:pt x="265" y="444"/>
                    </a:cubicBezTo>
                    <a:cubicBezTo>
                      <a:pt x="253" y="438"/>
                      <a:pt x="241" y="431"/>
                      <a:pt x="229" y="424"/>
                    </a:cubicBezTo>
                    <a:moveTo>
                      <a:pt x="29" y="0"/>
                    </a:moveTo>
                    <a:cubicBezTo>
                      <a:pt x="29" y="0"/>
                      <a:pt x="28" y="2"/>
                      <a:pt x="26" y="4"/>
                    </a:cubicBezTo>
                    <a:cubicBezTo>
                      <a:pt x="25" y="6"/>
                      <a:pt x="25" y="8"/>
                      <a:pt x="23" y="10"/>
                    </a:cubicBezTo>
                    <a:cubicBezTo>
                      <a:pt x="23" y="11"/>
                      <a:pt x="22" y="12"/>
                      <a:pt x="22" y="13"/>
                    </a:cubicBezTo>
                    <a:cubicBezTo>
                      <a:pt x="21" y="14"/>
                      <a:pt x="21" y="16"/>
                      <a:pt x="20" y="17"/>
                    </a:cubicBezTo>
                    <a:cubicBezTo>
                      <a:pt x="15" y="28"/>
                      <a:pt x="9" y="46"/>
                      <a:pt x="5" y="69"/>
                    </a:cubicBezTo>
                    <a:cubicBezTo>
                      <a:pt x="1" y="92"/>
                      <a:pt x="0" y="121"/>
                      <a:pt x="5" y="152"/>
                    </a:cubicBezTo>
                    <a:cubicBezTo>
                      <a:pt x="10" y="184"/>
                      <a:pt x="21" y="218"/>
                      <a:pt x="37" y="253"/>
                    </a:cubicBezTo>
                    <a:cubicBezTo>
                      <a:pt x="46" y="272"/>
                      <a:pt x="57" y="291"/>
                      <a:pt x="70" y="309"/>
                    </a:cubicBezTo>
                    <a:cubicBezTo>
                      <a:pt x="80" y="325"/>
                      <a:pt x="92" y="341"/>
                      <a:pt x="105" y="355"/>
                    </a:cubicBezTo>
                    <a:cubicBezTo>
                      <a:pt x="116" y="368"/>
                      <a:pt x="127" y="380"/>
                      <a:pt x="140" y="391"/>
                    </a:cubicBezTo>
                    <a:cubicBezTo>
                      <a:pt x="159" y="409"/>
                      <a:pt x="179" y="426"/>
                      <a:pt x="201" y="441"/>
                    </a:cubicBezTo>
                    <a:cubicBezTo>
                      <a:pt x="219" y="444"/>
                      <a:pt x="234" y="454"/>
                      <a:pt x="245" y="467"/>
                    </a:cubicBezTo>
                    <a:cubicBezTo>
                      <a:pt x="274" y="482"/>
                      <a:pt x="305" y="494"/>
                      <a:pt x="338" y="502"/>
                    </a:cubicBezTo>
                    <a:cubicBezTo>
                      <a:pt x="343" y="503"/>
                      <a:pt x="348" y="504"/>
                      <a:pt x="353" y="505"/>
                    </a:cubicBezTo>
                    <a:cubicBezTo>
                      <a:pt x="360" y="503"/>
                      <a:pt x="369" y="501"/>
                      <a:pt x="377" y="501"/>
                    </a:cubicBezTo>
                    <a:cubicBezTo>
                      <a:pt x="377" y="501"/>
                      <a:pt x="378" y="501"/>
                      <a:pt x="378" y="501"/>
                    </a:cubicBezTo>
                    <a:cubicBezTo>
                      <a:pt x="392" y="501"/>
                      <a:pt x="406" y="506"/>
                      <a:pt x="418" y="513"/>
                    </a:cubicBezTo>
                    <a:cubicBezTo>
                      <a:pt x="421" y="513"/>
                      <a:pt x="425" y="513"/>
                      <a:pt x="428" y="513"/>
                    </a:cubicBezTo>
                    <a:cubicBezTo>
                      <a:pt x="446" y="513"/>
                      <a:pt x="446" y="513"/>
                      <a:pt x="446" y="513"/>
                    </a:cubicBezTo>
                    <a:cubicBezTo>
                      <a:pt x="458" y="514"/>
                      <a:pt x="469" y="514"/>
                      <a:pt x="481" y="515"/>
                    </a:cubicBezTo>
                    <a:cubicBezTo>
                      <a:pt x="486" y="515"/>
                      <a:pt x="491" y="516"/>
                      <a:pt x="495" y="516"/>
                    </a:cubicBezTo>
                    <a:cubicBezTo>
                      <a:pt x="537" y="519"/>
                      <a:pt x="579" y="525"/>
                      <a:pt x="619" y="535"/>
                    </a:cubicBezTo>
                    <a:cubicBezTo>
                      <a:pt x="627" y="536"/>
                      <a:pt x="634" y="538"/>
                      <a:pt x="641" y="540"/>
                    </a:cubicBezTo>
                    <a:cubicBezTo>
                      <a:pt x="642" y="540"/>
                      <a:pt x="642" y="540"/>
                      <a:pt x="643" y="541"/>
                    </a:cubicBezTo>
                    <a:cubicBezTo>
                      <a:pt x="619" y="527"/>
                      <a:pt x="598" y="511"/>
                      <a:pt x="581" y="493"/>
                    </a:cubicBezTo>
                    <a:cubicBezTo>
                      <a:pt x="548" y="488"/>
                      <a:pt x="516" y="484"/>
                      <a:pt x="483" y="483"/>
                    </a:cubicBezTo>
                    <a:cubicBezTo>
                      <a:pt x="477" y="482"/>
                      <a:pt x="472" y="482"/>
                      <a:pt x="467" y="482"/>
                    </a:cubicBezTo>
                    <a:cubicBezTo>
                      <a:pt x="458" y="486"/>
                      <a:pt x="448" y="487"/>
                      <a:pt x="438" y="487"/>
                    </a:cubicBezTo>
                    <a:cubicBezTo>
                      <a:pt x="437" y="487"/>
                      <a:pt x="437" y="487"/>
                      <a:pt x="437" y="487"/>
                    </a:cubicBezTo>
                    <a:cubicBezTo>
                      <a:pt x="426" y="487"/>
                      <a:pt x="415" y="485"/>
                      <a:pt x="405" y="481"/>
                    </a:cubicBezTo>
                    <a:cubicBezTo>
                      <a:pt x="396" y="480"/>
                      <a:pt x="387" y="479"/>
                      <a:pt x="378" y="478"/>
                    </a:cubicBezTo>
                    <a:cubicBezTo>
                      <a:pt x="366" y="476"/>
                      <a:pt x="355" y="474"/>
                      <a:pt x="344" y="472"/>
                    </a:cubicBezTo>
                    <a:cubicBezTo>
                      <a:pt x="328" y="468"/>
                      <a:pt x="311" y="463"/>
                      <a:pt x="295" y="457"/>
                    </a:cubicBezTo>
                    <a:cubicBezTo>
                      <a:pt x="290" y="458"/>
                      <a:pt x="285" y="458"/>
                      <a:pt x="279" y="458"/>
                    </a:cubicBezTo>
                    <a:cubicBezTo>
                      <a:pt x="279" y="458"/>
                      <a:pt x="279" y="458"/>
                      <a:pt x="278" y="458"/>
                    </a:cubicBezTo>
                    <a:cubicBezTo>
                      <a:pt x="244" y="458"/>
                      <a:pt x="215" y="436"/>
                      <a:pt x="202" y="406"/>
                    </a:cubicBezTo>
                    <a:cubicBezTo>
                      <a:pt x="173" y="385"/>
                      <a:pt x="148" y="362"/>
                      <a:pt x="126" y="337"/>
                    </a:cubicBezTo>
                    <a:cubicBezTo>
                      <a:pt x="103" y="325"/>
                      <a:pt x="86" y="304"/>
                      <a:pt x="81" y="277"/>
                    </a:cubicBezTo>
                    <a:cubicBezTo>
                      <a:pt x="73" y="265"/>
                      <a:pt x="66" y="253"/>
                      <a:pt x="60" y="241"/>
                    </a:cubicBezTo>
                    <a:cubicBezTo>
                      <a:pt x="44" y="208"/>
                      <a:pt x="35" y="176"/>
                      <a:pt x="30" y="148"/>
                    </a:cubicBezTo>
                    <a:cubicBezTo>
                      <a:pt x="25" y="119"/>
                      <a:pt x="26" y="94"/>
                      <a:pt x="29" y="73"/>
                    </a:cubicBezTo>
                    <a:cubicBezTo>
                      <a:pt x="31" y="59"/>
                      <a:pt x="34" y="48"/>
                      <a:pt x="38" y="39"/>
                    </a:cubicBezTo>
                    <a:cubicBezTo>
                      <a:pt x="39" y="34"/>
                      <a:pt x="40" y="31"/>
                      <a:pt x="42" y="28"/>
                    </a:cubicBezTo>
                    <a:cubicBezTo>
                      <a:pt x="43" y="25"/>
                      <a:pt x="44" y="23"/>
                      <a:pt x="45" y="21"/>
                    </a:cubicBezTo>
                    <a:cubicBezTo>
                      <a:pt x="46" y="19"/>
                      <a:pt x="47" y="18"/>
                      <a:pt x="47" y="17"/>
                    </a:cubicBezTo>
                    <a:cubicBezTo>
                      <a:pt x="48" y="15"/>
                      <a:pt x="49" y="14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935"/>
              <p:cNvSpPr>
                <a:spLocks noEditPoints="1"/>
              </p:cNvSpPr>
              <p:nvPr/>
            </p:nvSpPr>
            <p:spPr bwMode="auto">
              <a:xfrm>
                <a:off x="3226" y="3493"/>
                <a:ext cx="129" cy="402"/>
              </a:xfrm>
              <a:custGeom>
                <a:avLst/>
                <a:gdLst>
                  <a:gd name="T0" fmla="*/ 33 w 261"/>
                  <a:gd name="T1" fmla="*/ 686 h 814"/>
                  <a:gd name="T2" fmla="*/ 25 w 261"/>
                  <a:gd name="T3" fmla="*/ 710 h 814"/>
                  <a:gd name="T4" fmla="*/ 33 w 261"/>
                  <a:gd name="T5" fmla="*/ 686 h 814"/>
                  <a:gd name="T6" fmla="*/ 196 w 261"/>
                  <a:gd name="T7" fmla="*/ 30 h 814"/>
                  <a:gd name="T8" fmla="*/ 217 w 261"/>
                  <a:gd name="T9" fmla="*/ 106 h 814"/>
                  <a:gd name="T10" fmla="*/ 220 w 261"/>
                  <a:gd name="T11" fmla="*/ 84 h 814"/>
                  <a:gd name="T12" fmla="*/ 196 w 261"/>
                  <a:gd name="T13" fmla="*/ 30 h 814"/>
                  <a:gd name="T14" fmla="*/ 227 w 261"/>
                  <a:gd name="T15" fmla="*/ 0 h 814"/>
                  <a:gd name="T16" fmla="*/ 197 w 261"/>
                  <a:gd name="T17" fmla="*/ 15 h 814"/>
                  <a:gd name="T18" fmla="*/ 232 w 261"/>
                  <a:gd name="T19" fmla="*/ 84 h 814"/>
                  <a:gd name="T20" fmla="*/ 219 w 261"/>
                  <a:gd name="T21" fmla="*/ 128 h 814"/>
                  <a:gd name="T22" fmla="*/ 212 w 261"/>
                  <a:gd name="T23" fmla="*/ 241 h 814"/>
                  <a:gd name="T24" fmla="*/ 212 w 261"/>
                  <a:gd name="T25" fmla="*/ 244 h 814"/>
                  <a:gd name="T26" fmla="*/ 205 w 261"/>
                  <a:gd name="T27" fmla="*/ 278 h 814"/>
                  <a:gd name="T28" fmla="*/ 167 w 261"/>
                  <a:gd name="T29" fmla="*/ 392 h 814"/>
                  <a:gd name="T30" fmla="*/ 167 w 261"/>
                  <a:gd name="T31" fmla="*/ 393 h 814"/>
                  <a:gd name="T32" fmla="*/ 139 w 261"/>
                  <a:gd name="T33" fmla="*/ 454 h 814"/>
                  <a:gd name="T34" fmla="*/ 109 w 261"/>
                  <a:gd name="T35" fmla="*/ 515 h 814"/>
                  <a:gd name="T36" fmla="*/ 105 w 261"/>
                  <a:gd name="T37" fmla="*/ 525 h 814"/>
                  <a:gd name="T38" fmla="*/ 105 w 261"/>
                  <a:gd name="T39" fmla="*/ 529 h 814"/>
                  <a:gd name="T40" fmla="*/ 71 w 261"/>
                  <a:gd name="T41" fmla="*/ 595 h 814"/>
                  <a:gd name="T42" fmla="*/ 44 w 261"/>
                  <a:gd name="T43" fmla="*/ 658 h 814"/>
                  <a:gd name="T44" fmla="*/ 46 w 261"/>
                  <a:gd name="T45" fmla="*/ 676 h 814"/>
                  <a:gd name="T46" fmla="*/ 16 w 261"/>
                  <a:gd name="T47" fmla="*/ 739 h 814"/>
                  <a:gd name="T48" fmla="*/ 4 w 261"/>
                  <a:gd name="T49" fmla="*/ 786 h 814"/>
                  <a:gd name="T50" fmla="*/ 0 w 261"/>
                  <a:gd name="T51" fmla="*/ 806 h 814"/>
                  <a:gd name="T52" fmla="*/ 12 w 261"/>
                  <a:gd name="T53" fmla="*/ 808 h 814"/>
                  <a:gd name="T54" fmla="*/ 12 w 261"/>
                  <a:gd name="T55" fmla="*/ 809 h 814"/>
                  <a:gd name="T56" fmla="*/ 21 w 261"/>
                  <a:gd name="T57" fmla="*/ 810 h 814"/>
                  <a:gd name="T58" fmla="*/ 29 w 261"/>
                  <a:gd name="T59" fmla="*/ 812 h 814"/>
                  <a:gd name="T60" fmla="*/ 37 w 261"/>
                  <a:gd name="T61" fmla="*/ 813 h 814"/>
                  <a:gd name="T62" fmla="*/ 40 w 261"/>
                  <a:gd name="T63" fmla="*/ 814 h 814"/>
                  <a:gd name="T64" fmla="*/ 42 w 261"/>
                  <a:gd name="T65" fmla="*/ 804 h 814"/>
                  <a:gd name="T66" fmla="*/ 48 w 261"/>
                  <a:gd name="T67" fmla="*/ 774 h 814"/>
                  <a:gd name="T68" fmla="*/ 128 w 261"/>
                  <a:gd name="T69" fmla="*/ 570 h 814"/>
                  <a:gd name="T70" fmla="*/ 145 w 261"/>
                  <a:gd name="T71" fmla="*/ 535 h 814"/>
                  <a:gd name="T72" fmla="*/ 160 w 261"/>
                  <a:gd name="T73" fmla="*/ 503 h 814"/>
                  <a:gd name="T74" fmla="*/ 180 w 261"/>
                  <a:gd name="T75" fmla="*/ 462 h 814"/>
                  <a:gd name="T76" fmla="*/ 195 w 261"/>
                  <a:gd name="T77" fmla="*/ 428 h 814"/>
                  <a:gd name="T78" fmla="*/ 220 w 261"/>
                  <a:gd name="T79" fmla="*/ 366 h 814"/>
                  <a:gd name="T80" fmla="*/ 257 w 261"/>
                  <a:gd name="T81" fmla="*/ 216 h 814"/>
                  <a:gd name="T82" fmla="*/ 260 w 261"/>
                  <a:gd name="T83" fmla="*/ 130 h 814"/>
                  <a:gd name="T84" fmla="*/ 227 w 261"/>
                  <a:gd name="T85" fmla="*/ 0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1" h="814">
                    <a:moveTo>
                      <a:pt x="33" y="686"/>
                    </a:moveTo>
                    <a:cubicBezTo>
                      <a:pt x="30" y="694"/>
                      <a:pt x="28" y="702"/>
                      <a:pt x="25" y="710"/>
                    </a:cubicBezTo>
                    <a:cubicBezTo>
                      <a:pt x="29" y="703"/>
                      <a:pt x="32" y="695"/>
                      <a:pt x="33" y="686"/>
                    </a:cubicBezTo>
                    <a:moveTo>
                      <a:pt x="196" y="30"/>
                    </a:moveTo>
                    <a:cubicBezTo>
                      <a:pt x="206" y="54"/>
                      <a:pt x="213" y="80"/>
                      <a:pt x="217" y="106"/>
                    </a:cubicBezTo>
                    <a:cubicBezTo>
                      <a:pt x="219" y="99"/>
                      <a:pt x="220" y="91"/>
                      <a:pt x="220" y="84"/>
                    </a:cubicBezTo>
                    <a:cubicBezTo>
                      <a:pt x="220" y="62"/>
                      <a:pt x="211" y="43"/>
                      <a:pt x="196" y="30"/>
                    </a:cubicBezTo>
                    <a:moveTo>
                      <a:pt x="227" y="0"/>
                    </a:moveTo>
                    <a:cubicBezTo>
                      <a:pt x="197" y="15"/>
                      <a:pt x="197" y="15"/>
                      <a:pt x="197" y="15"/>
                    </a:cubicBezTo>
                    <a:cubicBezTo>
                      <a:pt x="218" y="30"/>
                      <a:pt x="232" y="55"/>
                      <a:pt x="232" y="84"/>
                    </a:cubicBezTo>
                    <a:cubicBezTo>
                      <a:pt x="232" y="100"/>
                      <a:pt x="227" y="116"/>
                      <a:pt x="219" y="128"/>
                    </a:cubicBezTo>
                    <a:cubicBezTo>
                      <a:pt x="222" y="166"/>
                      <a:pt x="219" y="204"/>
                      <a:pt x="212" y="241"/>
                    </a:cubicBezTo>
                    <a:cubicBezTo>
                      <a:pt x="212" y="242"/>
                      <a:pt x="212" y="243"/>
                      <a:pt x="212" y="244"/>
                    </a:cubicBezTo>
                    <a:cubicBezTo>
                      <a:pt x="212" y="256"/>
                      <a:pt x="210" y="268"/>
                      <a:pt x="205" y="278"/>
                    </a:cubicBezTo>
                    <a:cubicBezTo>
                      <a:pt x="195" y="319"/>
                      <a:pt x="181" y="358"/>
                      <a:pt x="167" y="392"/>
                    </a:cubicBezTo>
                    <a:cubicBezTo>
                      <a:pt x="167" y="392"/>
                      <a:pt x="167" y="393"/>
                      <a:pt x="167" y="393"/>
                    </a:cubicBezTo>
                    <a:cubicBezTo>
                      <a:pt x="166" y="417"/>
                      <a:pt x="156" y="439"/>
                      <a:pt x="139" y="454"/>
                    </a:cubicBezTo>
                    <a:cubicBezTo>
                      <a:pt x="129" y="475"/>
                      <a:pt x="119" y="495"/>
                      <a:pt x="109" y="515"/>
                    </a:cubicBezTo>
                    <a:cubicBezTo>
                      <a:pt x="108" y="519"/>
                      <a:pt x="106" y="522"/>
                      <a:pt x="105" y="525"/>
                    </a:cubicBezTo>
                    <a:cubicBezTo>
                      <a:pt x="105" y="526"/>
                      <a:pt x="105" y="528"/>
                      <a:pt x="105" y="529"/>
                    </a:cubicBezTo>
                    <a:cubicBezTo>
                      <a:pt x="104" y="556"/>
                      <a:pt x="91" y="581"/>
                      <a:pt x="71" y="595"/>
                    </a:cubicBezTo>
                    <a:cubicBezTo>
                      <a:pt x="62" y="616"/>
                      <a:pt x="53" y="636"/>
                      <a:pt x="44" y="658"/>
                    </a:cubicBezTo>
                    <a:cubicBezTo>
                      <a:pt x="45" y="663"/>
                      <a:pt x="46" y="669"/>
                      <a:pt x="46" y="676"/>
                    </a:cubicBezTo>
                    <a:cubicBezTo>
                      <a:pt x="46" y="701"/>
                      <a:pt x="34" y="724"/>
                      <a:pt x="16" y="739"/>
                    </a:cubicBezTo>
                    <a:cubicBezTo>
                      <a:pt x="11" y="754"/>
                      <a:pt x="8" y="770"/>
                      <a:pt x="4" y="786"/>
                    </a:cubicBezTo>
                    <a:cubicBezTo>
                      <a:pt x="3" y="793"/>
                      <a:pt x="2" y="799"/>
                      <a:pt x="0" y="806"/>
                    </a:cubicBezTo>
                    <a:cubicBezTo>
                      <a:pt x="12" y="808"/>
                      <a:pt x="12" y="808"/>
                      <a:pt x="12" y="808"/>
                    </a:cubicBezTo>
                    <a:cubicBezTo>
                      <a:pt x="12" y="809"/>
                      <a:pt x="12" y="809"/>
                      <a:pt x="12" y="809"/>
                    </a:cubicBezTo>
                    <a:cubicBezTo>
                      <a:pt x="21" y="810"/>
                      <a:pt x="21" y="810"/>
                      <a:pt x="21" y="810"/>
                    </a:cubicBezTo>
                    <a:cubicBezTo>
                      <a:pt x="29" y="812"/>
                      <a:pt x="29" y="812"/>
                      <a:pt x="29" y="812"/>
                    </a:cubicBezTo>
                    <a:cubicBezTo>
                      <a:pt x="37" y="813"/>
                      <a:pt x="37" y="813"/>
                      <a:pt x="37" y="813"/>
                    </a:cubicBezTo>
                    <a:cubicBezTo>
                      <a:pt x="40" y="814"/>
                      <a:pt x="40" y="814"/>
                      <a:pt x="40" y="814"/>
                    </a:cubicBezTo>
                    <a:cubicBezTo>
                      <a:pt x="40" y="810"/>
                      <a:pt x="41" y="807"/>
                      <a:pt x="42" y="804"/>
                    </a:cubicBezTo>
                    <a:cubicBezTo>
                      <a:pt x="44" y="794"/>
                      <a:pt x="46" y="784"/>
                      <a:pt x="48" y="774"/>
                    </a:cubicBezTo>
                    <a:cubicBezTo>
                      <a:pt x="66" y="703"/>
                      <a:pt x="96" y="636"/>
                      <a:pt x="128" y="570"/>
                    </a:cubicBezTo>
                    <a:cubicBezTo>
                      <a:pt x="133" y="558"/>
                      <a:pt x="139" y="547"/>
                      <a:pt x="145" y="535"/>
                    </a:cubicBezTo>
                    <a:cubicBezTo>
                      <a:pt x="150" y="524"/>
                      <a:pt x="155" y="514"/>
                      <a:pt x="160" y="503"/>
                    </a:cubicBezTo>
                    <a:cubicBezTo>
                      <a:pt x="167" y="489"/>
                      <a:pt x="174" y="476"/>
                      <a:pt x="180" y="462"/>
                    </a:cubicBezTo>
                    <a:cubicBezTo>
                      <a:pt x="185" y="450"/>
                      <a:pt x="190" y="439"/>
                      <a:pt x="195" y="428"/>
                    </a:cubicBezTo>
                    <a:cubicBezTo>
                      <a:pt x="205" y="407"/>
                      <a:pt x="213" y="386"/>
                      <a:pt x="220" y="366"/>
                    </a:cubicBezTo>
                    <a:cubicBezTo>
                      <a:pt x="239" y="313"/>
                      <a:pt x="251" y="263"/>
                      <a:pt x="257" y="216"/>
                    </a:cubicBezTo>
                    <a:cubicBezTo>
                      <a:pt x="260" y="186"/>
                      <a:pt x="261" y="157"/>
                      <a:pt x="260" y="130"/>
                    </a:cubicBezTo>
                    <a:cubicBezTo>
                      <a:pt x="257" y="83"/>
                      <a:pt x="246" y="39"/>
                      <a:pt x="22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936"/>
              <p:cNvSpPr>
                <a:spLocks noEditPoints="1"/>
              </p:cNvSpPr>
              <p:nvPr/>
            </p:nvSpPr>
            <p:spPr bwMode="auto">
              <a:xfrm>
                <a:off x="3394" y="3026"/>
                <a:ext cx="336" cy="89"/>
              </a:xfrm>
              <a:custGeom>
                <a:avLst/>
                <a:gdLst>
                  <a:gd name="T0" fmla="*/ 136 w 681"/>
                  <a:gd name="T1" fmla="*/ 123 h 179"/>
                  <a:gd name="T2" fmla="*/ 186 w 681"/>
                  <a:gd name="T3" fmla="*/ 149 h 179"/>
                  <a:gd name="T4" fmla="*/ 187 w 681"/>
                  <a:gd name="T5" fmla="*/ 149 h 179"/>
                  <a:gd name="T6" fmla="*/ 225 w 681"/>
                  <a:gd name="T7" fmla="*/ 136 h 179"/>
                  <a:gd name="T8" fmla="*/ 136 w 681"/>
                  <a:gd name="T9" fmla="*/ 123 h 179"/>
                  <a:gd name="T10" fmla="*/ 637 w 681"/>
                  <a:gd name="T11" fmla="*/ 0 h 179"/>
                  <a:gd name="T12" fmla="*/ 637 w 681"/>
                  <a:gd name="T13" fmla="*/ 1 h 179"/>
                  <a:gd name="T14" fmla="*/ 631 w 681"/>
                  <a:gd name="T15" fmla="*/ 6 h 179"/>
                  <a:gd name="T16" fmla="*/ 619 w 681"/>
                  <a:gd name="T17" fmla="*/ 18 h 179"/>
                  <a:gd name="T18" fmla="*/ 563 w 681"/>
                  <a:gd name="T19" fmla="*/ 54 h 179"/>
                  <a:gd name="T20" fmla="*/ 409 w 681"/>
                  <a:gd name="T21" fmla="*/ 114 h 179"/>
                  <a:gd name="T22" fmla="*/ 409 w 681"/>
                  <a:gd name="T23" fmla="*/ 118 h 179"/>
                  <a:gd name="T24" fmla="*/ 397 w 681"/>
                  <a:gd name="T25" fmla="*/ 123 h 179"/>
                  <a:gd name="T26" fmla="*/ 397 w 681"/>
                  <a:gd name="T27" fmla="*/ 117 h 179"/>
                  <a:gd name="T28" fmla="*/ 269 w 681"/>
                  <a:gd name="T29" fmla="*/ 137 h 179"/>
                  <a:gd name="T30" fmla="*/ 269 w 681"/>
                  <a:gd name="T31" fmla="*/ 137 h 179"/>
                  <a:gd name="T32" fmla="*/ 266 w 681"/>
                  <a:gd name="T33" fmla="*/ 137 h 179"/>
                  <a:gd name="T34" fmla="*/ 257 w 681"/>
                  <a:gd name="T35" fmla="*/ 138 h 179"/>
                  <a:gd name="T36" fmla="*/ 257 w 681"/>
                  <a:gd name="T37" fmla="*/ 137 h 179"/>
                  <a:gd name="T38" fmla="*/ 248 w 681"/>
                  <a:gd name="T39" fmla="*/ 137 h 179"/>
                  <a:gd name="T40" fmla="*/ 242 w 681"/>
                  <a:gd name="T41" fmla="*/ 137 h 179"/>
                  <a:gd name="T42" fmla="*/ 187 w 681"/>
                  <a:gd name="T43" fmla="*/ 161 h 179"/>
                  <a:gd name="T44" fmla="*/ 186 w 681"/>
                  <a:gd name="T45" fmla="*/ 161 h 179"/>
                  <a:gd name="T46" fmla="*/ 119 w 681"/>
                  <a:gd name="T47" fmla="*/ 118 h 179"/>
                  <a:gd name="T48" fmla="*/ 56 w 681"/>
                  <a:gd name="T49" fmla="*/ 84 h 179"/>
                  <a:gd name="T50" fmla="*/ 30 w 681"/>
                  <a:gd name="T51" fmla="*/ 58 h 179"/>
                  <a:gd name="T52" fmla="*/ 19 w 681"/>
                  <a:gd name="T53" fmla="*/ 68 h 179"/>
                  <a:gd name="T54" fmla="*/ 0 w 681"/>
                  <a:gd name="T55" fmla="*/ 86 h 179"/>
                  <a:gd name="T56" fmla="*/ 31 w 681"/>
                  <a:gd name="T57" fmla="*/ 117 h 179"/>
                  <a:gd name="T58" fmla="*/ 108 w 681"/>
                  <a:gd name="T59" fmla="*/ 158 h 179"/>
                  <a:gd name="T60" fmla="*/ 116 w 681"/>
                  <a:gd name="T61" fmla="*/ 142 h 179"/>
                  <a:gd name="T62" fmla="*/ 128 w 681"/>
                  <a:gd name="T63" fmla="*/ 145 h 179"/>
                  <a:gd name="T64" fmla="*/ 120 w 681"/>
                  <a:gd name="T65" fmla="*/ 162 h 179"/>
                  <a:gd name="T66" fmla="*/ 239 w 681"/>
                  <a:gd name="T67" fmla="*/ 179 h 179"/>
                  <a:gd name="T68" fmla="*/ 245 w 681"/>
                  <a:gd name="T69" fmla="*/ 179 h 179"/>
                  <a:gd name="T70" fmla="*/ 242 w 681"/>
                  <a:gd name="T71" fmla="*/ 163 h 179"/>
                  <a:gd name="T72" fmla="*/ 254 w 681"/>
                  <a:gd name="T73" fmla="*/ 162 h 179"/>
                  <a:gd name="T74" fmla="*/ 257 w 681"/>
                  <a:gd name="T75" fmla="*/ 179 h 179"/>
                  <a:gd name="T76" fmla="*/ 286 w 681"/>
                  <a:gd name="T77" fmla="*/ 178 h 179"/>
                  <a:gd name="T78" fmla="*/ 375 w 681"/>
                  <a:gd name="T79" fmla="*/ 164 h 179"/>
                  <a:gd name="T80" fmla="*/ 447 w 681"/>
                  <a:gd name="T81" fmla="*/ 146 h 179"/>
                  <a:gd name="T82" fmla="*/ 573 w 681"/>
                  <a:gd name="T83" fmla="*/ 96 h 179"/>
                  <a:gd name="T84" fmla="*/ 634 w 681"/>
                  <a:gd name="T85" fmla="*/ 61 h 179"/>
                  <a:gd name="T86" fmla="*/ 681 w 681"/>
                  <a:gd name="T87" fmla="*/ 21 h 179"/>
                  <a:gd name="T88" fmla="*/ 653 w 681"/>
                  <a:gd name="T89" fmla="*/ 8 h 179"/>
                  <a:gd name="T90" fmla="*/ 637 w 681"/>
                  <a:gd name="T91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81" h="179">
                    <a:moveTo>
                      <a:pt x="136" y="123"/>
                    </a:moveTo>
                    <a:cubicBezTo>
                      <a:pt x="148" y="139"/>
                      <a:pt x="166" y="149"/>
                      <a:pt x="186" y="149"/>
                    </a:cubicBezTo>
                    <a:cubicBezTo>
                      <a:pt x="187" y="149"/>
                      <a:pt x="187" y="149"/>
                      <a:pt x="187" y="149"/>
                    </a:cubicBezTo>
                    <a:cubicBezTo>
                      <a:pt x="201" y="149"/>
                      <a:pt x="214" y="144"/>
                      <a:pt x="225" y="136"/>
                    </a:cubicBezTo>
                    <a:cubicBezTo>
                      <a:pt x="197" y="135"/>
                      <a:pt x="166" y="131"/>
                      <a:pt x="136" y="123"/>
                    </a:cubicBezTo>
                    <a:moveTo>
                      <a:pt x="637" y="0"/>
                    </a:moveTo>
                    <a:cubicBezTo>
                      <a:pt x="637" y="0"/>
                      <a:pt x="637" y="1"/>
                      <a:pt x="637" y="1"/>
                    </a:cubicBezTo>
                    <a:cubicBezTo>
                      <a:pt x="635" y="3"/>
                      <a:pt x="633" y="4"/>
                      <a:pt x="631" y="6"/>
                    </a:cubicBezTo>
                    <a:cubicBezTo>
                      <a:pt x="628" y="10"/>
                      <a:pt x="623" y="14"/>
                      <a:pt x="619" y="18"/>
                    </a:cubicBezTo>
                    <a:cubicBezTo>
                      <a:pt x="604" y="30"/>
                      <a:pt x="585" y="42"/>
                      <a:pt x="563" y="54"/>
                    </a:cubicBezTo>
                    <a:cubicBezTo>
                      <a:pt x="521" y="77"/>
                      <a:pt x="467" y="99"/>
                      <a:pt x="409" y="114"/>
                    </a:cubicBezTo>
                    <a:cubicBezTo>
                      <a:pt x="409" y="115"/>
                      <a:pt x="409" y="117"/>
                      <a:pt x="409" y="118"/>
                    </a:cubicBezTo>
                    <a:cubicBezTo>
                      <a:pt x="405" y="119"/>
                      <a:pt x="401" y="121"/>
                      <a:pt x="397" y="123"/>
                    </a:cubicBezTo>
                    <a:cubicBezTo>
                      <a:pt x="397" y="121"/>
                      <a:pt x="397" y="119"/>
                      <a:pt x="397" y="117"/>
                    </a:cubicBezTo>
                    <a:cubicBezTo>
                      <a:pt x="355" y="128"/>
                      <a:pt x="311" y="135"/>
                      <a:pt x="269" y="137"/>
                    </a:cubicBezTo>
                    <a:cubicBezTo>
                      <a:pt x="269" y="137"/>
                      <a:pt x="269" y="137"/>
                      <a:pt x="269" y="137"/>
                    </a:cubicBezTo>
                    <a:cubicBezTo>
                      <a:pt x="268" y="137"/>
                      <a:pt x="267" y="137"/>
                      <a:pt x="266" y="137"/>
                    </a:cubicBezTo>
                    <a:cubicBezTo>
                      <a:pt x="263" y="137"/>
                      <a:pt x="260" y="137"/>
                      <a:pt x="257" y="138"/>
                    </a:cubicBezTo>
                    <a:cubicBezTo>
                      <a:pt x="257" y="138"/>
                      <a:pt x="257" y="137"/>
                      <a:pt x="257" y="137"/>
                    </a:cubicBezTo>
                    <a:cubicBezTo>
                      <a:pt x="254" y="137"/>
                      <a:pt x="251" y="137"/>
                      <a:pt x="248" y="137"/>
                    </a:cubicBezTo>
                    <a:cubicBezTo>
                      <a:pt x="246" y="137"/>
                      <a:pt x="244" y="137"/>
                      <a:pt x="242" y="137"/>
                    </a:cubicBezTo>
                    <a:cubicBezTo>
                      <a:pt x="228" y="152"/>
                      <a:pt x="209" y="161"/>
                      <a:pt x="187" y="161"/>
                    </a:cubicBezTo>
                    <a:cubicBezTo>
                      <a:pt x="187" y="161"/>
                      <a:pt x="187" y="161"/>
                      <a:pt x="186" y="161"/>
                    </a:cubicBezTo>
                    <a:cubicBezTo>
                      <a:pt x="157" y="161"/>
                      <a:pt x="131" y="143"/>
                      <a:pt x="119" y="118"/>
                    </a:cubicBezTo>
                    <a:cubicBezTo>
                      <a:pt x="96" y="110"/>
                      <a:pt x="74" y="99"/>
                      <a:pt x="56" y="84"/>
                    </a:cubicBezTo>
                    <a:cubicBezTo>
                      <a:pt x="46" y="76"/>
                      <a:pt x="38" y="68"/>
                      <a:pt x="30" y="58"/>
                    </a:cubicBezTo>
                    <a:cubicBezTo>
                      <a:pt x="19" y="68"/>
                      <a:pt x="19" y="68"/>
                      <a:pt x="19" y="68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9" y="97"/>
                      <a:pt x="19" y="108"/>
                      <a:pt x="31" y="117"/>
                    </a:cubicBezTo>
                    <a:cubicBezTo>
                      <a:pt x="53" y="134"/>
                      <a:pt x="79" y="148"/>
                      <a:pt x="108" y="158"/>
                    </a:cubicBezTo>
                    <a:cubicBezTo>
                      <a:pt x="110" y="153"/>
                      <a:pt x="113" y="147"/>
                      <a:pt x="116" y="142"/>
                    </a:cubicBezTo>
                    <a:cubicBezTo>
                      <a:pt x="120" y="144"/>
                      <a:pt x="124" y="145"/>
                      <a:pt x="128" y="145"/>
                    </a:cubicBezTo>
                    <a:cubicBezTo>
                      <a:pt x="125" y="150"/>
                      <a:pt x="122" y="156"/>
                      <a:pt x="120" y="162"/>
                    </a:cubicBezTo>
                    <a:cubicBezTo>
                      <a:pt x="154" y="172"/>
                      <a:pt x="194" y="178"/>
                      <a:pt x="239" y="179"/>
                    </a:cubicBezTo>
                    <a:cubicBezTo>
                      <a:pt x="241" y="179"/>
                      <a:pt x="243" y="179"/>
                      <a:pt x="245" y="179"/>
                    </a:cubicBezTo>
                    <a:cubicBezTo>
                      <a:pt x="245" y="174"/>
                      <a:pt x="244" y="168"/>
                      <a:pt x="242" y="163"/>
                    </a:cubicBezTo>
                    <a:cubicBezTo>
                      <a:pt x="246" y="163"/>
                      <a:pt x="250" y="162"/>
                      <a:pt x="254" y="162"/>
                    </a:cubicBezTo>
                    <a:cubicBezTo>
                      <a:pt x="256" y="167"/>
                      <a:pt x="257" y="173"/>
                      <a:pt x="257" y="179"/>
                    </a:cubicBezTo>
                    <a:cubicBezTo>
                      <a:pt x="266" y="179"/>
                      <a:pt x="276" y="178"/>
                      <a:pt x="286" y="178"/>
                    </a:cubicBezTo>
                    <a:cubicBezTo>
                      <a:pt x="314" y="175"/>
                      <a:pt x="344" y="171"/>
                      <a:pt x="375" y="164"/>
                    </a:cubicBezTo>
                    <a:cubicBezTo>
                      <a:pt x="399" y="159"/>
                      <a:pt x="423" y="153"/>
                      <a:pt x="447" y="146"/>
                    </a:cubicBezTo>
                    <a:cubicBezTo>
                      <a:pt x="492" y="132"/>
                      <a:pt x="536" y="115"/>
                      <a:pt x="573" y="96"/>
                    </a:cubicBezTo>
                    <a:cubicBezTo>
                      <a:pt x="596" y="85"/>
                      <a:pt x="617" y="73"/>
                      <a:pt x="634" y="61"/>
                    </a:cubicBezTo>
                    <a:cubicBezTo>
                      <a:pt x="654" y="48"/>
                      <a:pt x="670" y="34"/>
                      <a:pt x="681" y="21"/>
                    </a:cubicBezTo>
                    <a:cubicBezTo>
                      <a:pt x="653" y="8"/>
                      <a:pt x="653" y="8"/>
                      <a:pt x="653" y="8"/>
                    </a:cubicBezTo>
                    <a:cubicBezTo>
                      <a:pt x="637" y="0"/>
                      <a:pt x="637" y="0"/>
                      <a:pt x="6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937"/>
              <p:cNvSpPr>
                <a:spLocks noEditPoints="1"/>
              </p:cNvSpPr>
              <p:nvPr/>
            </p:nvSpPr>
            <p:spPr bwMode="auto">
              <a:xfrm>
                <a:off x="2709" y="2989"/>
                <a:ext cx="444" cy="283"/>
              </a:xfrm>
              <a:custGeom>
                <a:avLst/>
                <a:gdLst>
                  <a:gd name="T0" fmla="*/ 560 w 899"/>
                  <a:gd name="T1" fmla="*/ 264 h 573"/>
                  <a:gd name="T2" fmla="*/ 506 w 899"/>
                  <a:gd name="T3" fmla="*/ 295 h 573"/>
                  <a:gd name="T4" fmla="*/ 599 w 899"/>
                  <a:gd name="T5" fmla="*/ 279 h 573"/>
                  <a:gd name="T6" fmla="*/ 560 w 899"/>
                  <a:gd name="T7" fmla="*/ 265 h 573"/>
                  <a:gd name="T8" fmla="*/ 560 w 899"/>
                  <a:gd name="T9" fmla="*/ 264 h 573"/>
                  <a:gd name="T10" fmla="*/ 866 w 899"/>
                  <a:gd name="T11" fmla="*/ 0 h 573"/>
                  <a:gd name="T12" fmla="*/ 860 w 899"/>
                  <a:gd name="T13" fmla="*/ 10 h 573"/>
                  <a:gd name="T14" fmla="*/ 539 w 899"/>
                  <a:gd name="T15" fmla="*/ 248 h 573"/>
                  <a:gd name="T16" fmla="*/ 499 w 899"/>
                  <a:gd name="T17" fmla="*/ 259 h 573"/>
                  <a:gd name="T18" fmla="*/ 499 w 899"/>
                  <a:gd name="T19" fmla="*/ 259 h 573"/>
                  <a:gd name="T20" fmla="*/ 473 w 899"/>
                  <a:gd name="T21" fmla="*/ 254 h 573"/>
                  <a:gd name="T22" fmla="*/ 437 w 899"/>
                  <a:gd name="T23" fmla="*/ 255 h 573"/>
                  <a:gd name="T24" fmla="*/ 331 w 899"/>
                  <a:gd name="T25" fmla="*/ 261 h 573"/>
                  <a:gd name="T26" fmla="*/ 230 w 899"/>
                  <a:gd name="T27" fmla="*/ 280 h 573"/>
                  <a:gd name="T28" fmla="*/ 155 w 899"/>
                  <a:gd name="T29" fmla="*/ 312 h 573"/>
                  <a:gd name="T30" fmla="*/ 44 w 899"/>
                  <a:gd name="T31" fmla="*/ 421 h 573"/>
                  <a:gd name="T32" fmla="*/ 11 w 899"/>
                  <a:gd name="T33" fmla="*/ 505 h 573"/>
                  <a:gd name="T34" fmla="*/ 2 w 899"/>
                  <a:gd name="T35" fmla="*/ 556 h 573"/>
                  <a:gd name="T36" fmla="*/ 1 w 899"/>
                  <a:gd name="T37" fmla="*/ 566 h 573"/>
                  <a:gd name="T38" fmla="*/ 0 w 899"/>
                  <a:gd name="T39" fmla="*/ 569 h 573"/>
                  <a:gd name="T40" fmla="*/ 8 w 899"/>
                  <a:gd name="T41" fmla="*/ 570 h 573"/>
                  <a:gd name="T42" fmla="*/ 14 w 899"/>
                  <a:gd name="T43" fmla="*/ 571 h 573"/>
                  <a:gd name="T44" fmla="*/ 22 w 899"/>
                  <a:gd name="T45" fmla="*/ 571 h 573"/>
                  <a:gd name="T46" fmla="*/ 31 w 899"/>
                  <a:gd name="T47" fmla="*/ 572 h 573"/>
                  <a:gd name="T48" fmla="*/ 40 w 899"/>
                  <a:gd name="T49" fmla="*/ 573 h 573"/>
                  <a:gd name="T50" fmla="*/ 41 w 899"/>
                  <a:gd name="T51" fmla="*/ 563 h 573"/>
                  <a:gd name="T52" fmla="*/ 45 w 899"/>
                  <a:gd name="T53" fmla="*/ 540 h 573"/>
                  <a:gd name="T54" fmla="*/ 45 w 899"/>
                  <a:gd name="T55" fmla="*/ 537 h 573"/>
                  <a:gd name="T56" fmla="*/ 59 w 899"/>
                  <a:gd name="T57" fmla="*/ 485 h 573"/>
                  <a:gd name="T58" fmla="*/ 149 w 899"/>
                  <a:gd name="T59" fmla="*/ 364 h 573"/>
                  <a:gd name="T60" fmla="*/ 212 w 899"/>
                  <a:gd name="T61" fmla="*/ 330 h 573"/>
                  <a:gd name="T62" fmla="*/ 213 w 899"/>
                  <a:gd name="T63" fmla="*/ 330 h 573"/>
                  <a:gd name="T64" fmla="*/ 216 w 899"/>
                  <a:gd name="T65" fmla="*/ 330 h 573"/>
                  <a:gd name="T66" fmla="*/ 326 w 899"/>
                  <a:gd name="T67" fmla="*/ 304 h 573"/>
                  <a:gd name="T68" fmla="*/ 366 w 899"/>
                  <a:gd name="T69" fmla="*/ 300 h 573"/>
                  <a:gd name="T70" fmla="*/ 437 w 899"/>
                  <a:gd name="T71" fmla="*/ 298 h 573"/>
                  <a:gd name="T72" fmla="*/ 437 w 899"/>
                  <a:gd name="T73" fmla="*/ 298 h 573"/>
                  <a:gd name="T74" fmla="*/ 492 w 899"/>
                  <a:gd name="T75" fmla="*/ 296 h 573"/>
                  <a:gd name="T76" fmla="*/ 560 w 899"/>
                  <a:gd name="T77" fmla="*/ 252 h 573"/>
                  <a:gd name="T78" fmla="*/ 561 w 899"/>
                  <a:gd name="T79" fmla="*/ 252 h 573"/>
                  <a:gd name="T80" fmla="*/ 613 w 899"/>
                  <a:gd name="T81" fmla="*/ 275 h 573"/>
                  <a:gd name="T82" fmla="*/ 652 w 899"/>
                  <a:gd name="T83" fmla="*/ 260 h 573"/>
                  <a:gd name="T84" fmla="*/ 701 w 899"/>
                  <a:gd name="T85" fmla="*/ 235 h 573"/>
                  <a:gd name="T86" fmla="*/ 820 w 899"/>
                  <a:gd name="T87" fmla="*/ 130 h 573"/>
                  <a:gd name="T88" fmla="*/ 899 w 899"/>
                  <a:gd name="T89" fmla="*/ 25 h 573"/>
                  <a:gd name="T90" fmla="*/ 889 w 899"/>
                  <a:gd name="T91" fmla="*/ 17 h 573"/>
                  <a:gd name="T92" fmla="*/ 875 w 899"/>
                  <a:gd name="T93" fmla="*/ 7 h 573"/>
                  <a:gd name="T94" fmla="*/ 866 w 899"/>
                  <a:gd name="T95" fmla="*/ 0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99" h="573">
                    <a:moveTo>
                      <a:pt x="560" y="264"/>
                    </a:moveTo>
                    <a:cubicBezTo>
                      <a:pt x="537" y="264"/>
                      <a:pt x="518" y="276"/>
                      <a:pt x="506" y="295"/>
                    </a:cubicBezTo>
                    <a:cubicBezTo>
                      <a:pt x="540" y="292"/>
                      <a:pt x="571" y="287"/>
                      <a:pt x="599" y="279"/>
                    </a:cubicBezTo>
                    <a:cubicBezTo>
                      <a:pt x="589" y="270"/>
                      <a:pt x="575" y="265"/>
                      <a:pt x="560" y="265"/>
                    </a:cubicBezTo>
                    <a:cubicBezTo>
                      <a:pt x="560" y="264"/>
                      <a:pt x="560" y="264"/>
                      <a:pt x="560" y="264"/>
                    </a:cubicBezTo>
                    <a:moveTo>
                      <a:pt x="866" y="0"/>
                    </a:moveTo>
                    <a:cubicBezTo>
                      <a:pt x="864" y="3"/>
                      <a:pt x="862" y="6"/>
                      <a:pt x="860" y="10"/>
                    </a:cubicBezTo>
                    <a:cubicBezTo>
                      <a:pt x="756" y="161"/>
                      <a:pt x="671" y="228"/>
                      <a:pt x="539" y="248"/>
                    </a:cubicBezTo>
                    <a:cubicBezTo>
                      <a:pt x="527" y="255"/>
                      <a:pt x="514" y="259"/>
                      <a:pt x="499" y="259"/>
                    </a:cubicBezTo>
                    <a:cubicBezTo>
                      <a:pt x="499" y="259"/>
                      <a:pt x="499" y="259"/>
                      <a:pt x="499" y="259"/>
                    </a:cubicBezTo>
                    <a:cubicBezTo>
                      <a:pt x="490" y="259"/>
                      <a:pt x="481" y="257"/>
                      <a:pt x="473" y="254"/>
                    </a:cubicBezTo>
                    <a:cubicBezTo>
                      <a:pt x="461" y="255"/>
                      <a:pt x="449" y="255"/>
                      <a:pt x="437" y="255"/>
                    </a:cubicBezTo>
                    <a:cubicBezTo>
                      <a:pt x="398" y="255"/>
                      <a:pt x="363" y="257"/>
                      <a:pt x="331" y="261"/>
                    </a:cubicBezTo>
                    <a:cubicBezTo>
                      <a:pt x="294" y="265"/>
                      <a:pt x="261" y="271"/>
                      <a:pt x="230" y="280"/>
                    </a:cubicBezTo>
                    <a:cubicBezTo>
                      <a:pt x="203" y="289"/>
                      <a:pt x="178" y="299"/>
                      <a:pt x="155" y="312"/>
                    </a:cubicBezTo>
                    <a:cubicBezTo>
                      <a:pt x="107" y="339"/>
                      <a:pt x="70" y="375"/>
                      <a:pt x="44" y="421"/>
                    </a:cubicBezTo>
                    <a:cubicBezTo>
                      <a:pt x="30" y="446"/>
                      <a:pt x="19" y="474"/>
                      <a:pt x="11" y="505"/>
                    </a:cubicBezTo>
                    <a:cubicBezTo>
                      <a:pt x="7" y="521"/>
                      <a:pt x="4" y="538"/>
                      <a:pt x="2" y="556"/>
                    </a:cubicBezTo>
                    <a:cubicBezTo>
                      <a:pt x="1" y="560"/>
                      <a:pt x="1" y="563"/>
                      <a:pt x="1" y="566"/>
                    </a:cubicBezTo>
                    <a:cubicBezTo>
                      <a:pt x="0" y="567"/>
                      <a:pt x="0" y="568"/>
                      <a:pt x="0" y="569"/>
                    </a:cubicBezTo>
                    <a:cubicBezTo>
                      <a:pt x="8" y="570"/>
                      <a:pt x="8" y="570"/>
                      <a:pt x="8" y="570"/>
                    </a:cubicBezTo>
                    <a:cubicBezTo>
                      <a:pt x="14" y="571"/>
                      <a:pt x="14" y="571"/>
                      <a:pt x="14" y="571"/>
                    </a:cubicBezTo>
                    <a:cubicBezTo>
                      <a:pt x="22" y="571"/>
                      <a:pt x="22" y="571"/>
                      <a:pt x="22" y="571"/>
                    </a:cubicBezTo>
                    <a:cubicBezTo>
                      <a:pt x="31" y="572"/>
                      <a:pt x="31" y="572"/>
                      <a:pt x="31" y="572"/>
                    </a:cubicBezTo>
                    <a:cubicBezTo>
                      <a:pt x="40" y="573"/>
                      <a:pt x="40" y="573"/>
                      <a:pt x="40" y="573"/>
                    </a:cubicBezTo>
                    <a:cubicBezTo>
                      <a:pt x="40" y="570"/>
                      <a:pt x="41" y="566"/>
                      <a:pt x="41" y="563"/>
                    </a:cubicBezTo>
                    <a:cubicBezTo>
                      <a:pt x="42" y="555"/>
                      <a:pt x="43" y="547"/>
                      <a:pt x="45" y="540"/>
                    </a:cubicBezTo>
                    <a:cubicBezTo>
                      <a:pt x="45" y="539"/>
                      <a:pt x="45" y="538"/>
                      <a:pt x="45" y="537"/>
                    </a:cubicBezTo>
                    <a:cubicBezTo>
                      <a:pt x="49" y="519"/>
                      <a:pt x="53" y="501"/>
                      <a:pt x="59" y="485"/>
                    </a:cubicBezTo>
                    <a:cubicBezTo>
                      <a:pt x="77" y="434"/>
                      <a:pt x="106" y="394"/>
                      <a:pt x="149" y="364"/>
                    </a:cubicBezTo>
                    <a:cubicBezTo>
                      <a:pt x="163" y="343"/>
                      <a:pt x="186" y="330"/>
                      <a:pt x="212" y="330"/>
                    </a:cubicBezTo>
                    <a:cubicBezTo>
                      <a:pt x="212" y="330"/>
                      <a:pt x="212" y="330"/>
                      <a:pt x="213" y="330"/>
                    </a:cubicBezTo>
                    <a:cubicBezTo>
                      <a:pt x="214" y="330"/>
                      <a:pt x="215" y="330"/>
                      <a:pt x="216" y="330"/>
                    </a:cubicBezTo>
                    <a:cubicBezTo>
                      <a:pt x="248" y="318"/>
                      <a:pt x="284" y="309"/>
                      <a:pt x="326" y="304"/>
                    </a:cubicBezTo>
                    <a:cubicBezTo>
                      <a:pt x="339" y="302"/>
                      <a:pt x="352" y="301"/>
                      <a:pt x="366" y="300"/>
                    </a:cubicBezTo>
                    <a:cubicBezTo>
                      <a:pt x="388" y="298"/>
                      <a:pt x="412" y="298"/>
                      <a:pt x="437" y="298"/>
                    </a:cubicBezTo>
                    <a:cubicBezTo>
                      <a:pt x="437" y="298"/>
                      <a:pt x="437" y="298"/>
                      <a:pt x="437" y="298"/>
                    </a:cubicBezTo>
                    <a:cubicBezTo>
                      <a:pt x="456" y="298"/>
                      <a:pt x="474" y="297"/>
                      <a:pt x="492" y="296"/>
                    </a:cubicBezTo>
                    <a:cubicBezTo>
                      <a:pt x="504" y="270"/>
                      <a:pt x="530" y="252"/>
                      <a:pt x="560" y="252"/>
                    </a:cubicBezTo>
                    <a:cubicBezTo>
                      <a:pt x="560" y="252"/>
                      <a:pt x="560" y="252"/>
                      <a:pt x="561" y="252"/>
                    </a:cubicBezTo>
                    <a:cubicBezTo>
                      <a:pt x="581" y="252"/>
                      <a:pt x="599" y="261"/>
                      <a:pt x="613" y="275"/>
                    </a:cubicBezTo>
                    <a:cubicBezTo>
                      <a:pt x="627" y="271"/>
                      <a:pt x="640" y="266"/>
                      <a:pt x="652" y="260"/>
                    </a:cubicBezTo>
                    <a:cubicBezTo>
                      <a:pt x="665" y="246"/>
                      <a:pt x="682" y="237"/>
                      <a:pt x="701" y="235"/>
                    </a:cubicBezTo>
                    <a:cubicBezTo>
                      <a:pt x="742" y="210"/>
                      <a:pt x="780" y="177"/>
                      <a:pt x="820" y="130"/>
                    </a:cubicBezTo>
                    <a:cubicBezTo>
                      <a:pt x="845" y="101"/>
                      <a:pt x="871" y="66"/>
                      <a:pt x="899" y="25"/>
                    </a:cubicBezTo>
                    <a:cubicBezTo>
                      <a:pt x="889" y="17"/>
                      <a:pt x="889" y="17"/>
                      <a:pt x="889" y="17"/>
                    </a:cubicBezTo>
                    <a:cubicBezTo>
                      <a:pt x="875" y="7"/>
                      <a:pt x="875" y="7"/>
                      <a:pt x="875" y="7"/>
                    </a:cubicBezTo>
                    <a:cubicBezTo>
                      <a:pt x="866" y="0"/>
                      <a:pt x="866" y="0"/>
                      <a:pt x="8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Freeform 938"/>
              <p:cNvSpPr>
                <a:spLocks noEditPoints="1"/>
              </p:cNvSpPr>
              <p:nvPr/>
            </p:nvSpPr>
            <p:spPr bwMode="auto">
              <a:xfrm>
                <a:off x="2380" y="2944"/>
                <a:ext cx="117" cy="385"/>
              </a:xfrm>
              <a:custGeom>
                <a:avLst/>
                <a:gdLst>
                  <a:gd name="T0" fmla="*/ 84 w 238"/>
                  <a:gd name="T1" fmla="*/ 354 h 779"/>
                  <a:gd name="T2" fmla="*/ 68 w 238"/>
                  <a:gd name="T3" fmla="*/ 393 h 779"/>
                  <a:gd name="T4" fmla="*/ 84 w 238"/>
                  <a:gd name="T5" fmla="*/ 354 h 779"/>
                  <a:gd name="T6" fmla="*/ 7 w 238"/>
                  <a:gd name="T7" fmla="*/ 0 h 779"/>
                  <a:gd name="T8" fmla="*/ 6 w 238"/>
                  <a:gd name="T9" fmla="*/ 4 h 779"/>
                  <a:gd name="T10" fmla="*/ 0 w 238"/>
                  <a:gd name="T11" fmla="*/ 21 h 779"/>
                  <a:gd name="T12" fmla="*/ 11 w 238"/>
                  <a:gd name="T13" fmla="*/ 43 h 779"/>
                  <a:gd name="T14" fmla="*/ 17 w 238"/>
                  <a:gd name="T15" fmla="*/ 48 h 779"/>
                  <a:gd name="T16" fmla="*/ 27 w 238"/>
                  <a:gd name="T17" fmla="*/ 57 h 779"/>
                  <a:gd name="T18" fmla="*/ 77 w 238"/>
                  <a:gd name="T19" fmla="*/ 133 h 779"/>
                  <a:gd name="T20" fmla="*/ 101 w 238"/>
                  <a:gd name="T21" fmla="*/ 193 h 779"/>
                  <a:gd name="T22" fmla="*/ 100 w 238"/>
                  <a:gd name="T23" fmla="*/ 209 h 779"/>
                  <a:gd name="T24" fmla="*/ 95 w 238"/>
                  <a:gd name="T25" fmla="*/ 330 h 779"/>
                  <a:gd name="T26" fmla="*/ 97 w 238"/>
                  <a:gd name="T27" fmla="*/ 348 h 779"/>
                  <a:gd name="T28" fmla="*/ 60 w 238"/>
                  <a:gd name="T29" fmla="*/ 416 h 779"/>
                  <a:gd name="T30" fmla="*/ 47 w 238"/>
                  <a:gd name="T31" fmla="*/ 568 h 779"/>
                  <a:gd name="T32" fmla="*/ 63 w 238"/>
                  <a:gd name="T33" fmla="*/ 619 h 779"/>
                  <a:gd name="T34" fmla="*/ 62 w 238"/>
                  <a:gd name="T35" fmla="*/ 623 h 779"/>
                  <a:gd name="T36" fmla="*/ 122 w 238"/>
                  <a:gd name="T37" fmla="*/ 710 h 779"/>
                  <a:gd name="T38" fmla="*/ 184 w 238"/>
                  <a:gd name="T39" fmla="*/ 758 h 779"/>
                  <a:gd name="T40" fmla="*/ 225 w 238"/>
                  <a:gd name="T41" fmla="*/ 779 h 779"/>
                  <a:gd name="T42" fmla="*/ 228 w 238"/>
                  <a:gd name="T43" fmla="*/ 771 h 779"/>
                  <a:gd name="T44" fmla="*/ 238 w 238"/>
                  <a:gd name="T45" fmla="*/ 746 h 779"/>
                  <a:gd name="T46" fmla="*/ 202 w 238"/>
                  <a:gd name="T47" fmla="*/ 727 h 779"/>
                  <a:gd name="T48" fmla="*/ 145 w 238"/>
                  <a:gd name="T49" fmla="*/ 684 h 779"/>
                  <a:gd name="T50" fmla="*/ 115 w 238"/>
                  <a:gd name="T51" fmla="*/ 648 h 779"/>
                  <a:gd name="T52" fmla="*/ 89 w 238"/>
                  <a:gd name="T53" fmla="*/ 596 h 779"/>
                  <a:gd name="T54" fmla="*/ 82 w 238"/>
                  <a:gd name="T55" fmla="*/ 472 h 779"/>
                  <a:gd name="T56" fmla="*/ 119 w 238"/>
                  <a:gd name="T57" fmla="*/ 362 h 779"/>
                  <a:gd name="T58" fmla="*/ 137 w 238"/>
                  <a:gd name="T59" fmla="*/ 297 h 779"/>
                  <a:gd name="T60" fmla="*/ 131 w 238"/>
                  <a:gd name="T61" fmla="*/ 264 h 779"/>
                  <a:gd name="T62" fmla="*/ 138 w 238"/>
                  <a:gd name="T63" fmla="*/ 231 h 779"/>
                  <a:gd name="T64" fmla="*/ 117 w 238"/>
                  <a:gd name="T65" fmla="*/ 140 h 779"/>
                  <a:gd name="T66" fmla="*/ 116 w 238"/>
                  <a:gd name="T67" fmla="*/ 138 h 779"/>
                  <a:gd name="T68" fmla="*/ 93 w 238"/>
                  <a:gd name="T69" fmla="*/ 88 h 779"/>
                  <a:gd name="T70" fmla="*/ 89 w 238"/>
                  <a:gd name="T71" fmla="*/ 80 h 779"/>
                  <a:gd name="T72" fmla="*/ 78 w 238"/>
                  <a:gd name="T73" fmla="*/ 63 h 779"/>
                  <a:gd name="T74" fmla="*/ 7 w 238"/>
                  <a:gd name="T75" fmla="*/ 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38" h="779">
                    <a:moveTo>
                      <a:pt x="84" y="354"/>
                    </a:moveTo>
                    <a:cubicBezTo>
                      <a:pt x="78" y="367"/>
                      <a:pt x="73" y="380"/>
                      <a:pt x="68" y="393"/>
                    </a:cubicBezTo>
                    <a:cubicBezTo>
                      <a:pt x="77" y="383"/>
                      <a:pt x="83" y="369"/>
                      <a:pt x="84" y="354"/>
                    </a:cubicBezTo>
                    <a:moveTo>
                      <a:pt x="7" y="0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4" y="28"/>
                      <a:pt x="8" y="35"/>
                      <a:pt x="11" y="43"/>
                    </a:cubicBezTo>
                    <a:cubicBezTo>
                      <a:pt x="13" y="44"/>
                      <a:pt x="15" y="46"/>
                      <a:pt x="17" y="48"/>
                    </a:cubicBezTo>
                    <a:cubicBezTo>
                      <a:pt x="21" y="51"/>
                      <a:pt x="24" y="53"/>
                      <a:pt x="27" y="57"/>
                    </a:cubicBezTo>
                    <a:cubicBezTo>
                      <a:pt x="46" y="75"/>
                      <a:pt x="63" y="101"/>
                      <a:pt x="77" y="133"/>
                    </a:cubicBezTo>
                    <a:cubicBezTo>
                      <a:pt x="92" y="148"/>
                      <a:pt x="102" y="169"/>
                      <a:pt x="101" y="193"/>
                    </a:cubicBezTo>
                    <a:cubicBezTo>
                      <a:pt x="101" y="198"/>
                      <a:pt x="101" y="204"/>
                      <a:pt x="100" y="209"/>
                    </a:cubicBezTo>
                    <a:cubicBezTo>
                      <a:pt x="108" y="254"/>
                      <a:pt x="107" y="297"/>
                      <a:pt x="95" y="330"/>
                    </a:cubicBezTo>
                    <a:cubicBezTo>
                      <a:pt x="96" y="336"/>
                      <a:pt x="97" y="342"/>
                      <a:pt x="97" y="348"/>
                    </a:cubicBezTo>
                    <a:cubicBezTo>
                      <a:pt x="96" y="377"/>
                      <a:pt x="82" y="402"/>
                      <a:pt x="60" y="416"/>
                    </a:cubicBezTo>
                    <a:cubicBezTo>
                      <a:pt x="43" y="470"/>
                      <a:pt x="39" y="521"/>
                      <a:pt x="47" y="568"/>
                    </a:cubicBezTo>
                    <a:cubicBezTo>
                      <a:pt x="57" y="582"/>
                      <a:pt x="63" y="600"/>
                      <a:pt x="63" y="619"/>
                    </a:cubicBezTo>
                    <a:cubicBezTo>
                      <a:pt x="63" y="620"/>
                      <a:pt x="62" y="621"/>
                      <a:pt x="62" y="623"/>
                    </a:cubicBezTo>
                    <a:cubicBezTo>
                      <a:pt x="76" y="655"/>
                      <a:pt x="96" y="684"/>
                      <a:pt x="122" y="710"/>
                    </a:cubicBezTo>
                    <a:cubicBezTo>
                      <a:pt x="139" y="728"/>
                      <a:pt x="160" y="744"/>
                      <a:pt x="184" y="758"/>
                    </a:cubicBezTo>
                    <a:cubicBezTo>
                      <a:pt x="197" y="765"/>
                      <a:pt x="210" y="772"/>
                      <a:pt x="225" y="779"/>
                    </a:cubicBezTo>
                    <a:cubicBezTo>
                      <a:pt x="228" y="771"/>
                      <a:pt x="228" y="771"/>
                      <a:pt x="228" y="771"/>
                    </a:cubicBezTo>
                    <a:cubicBezTo>
                      <a:pt x="238" y="746"/>
                      <a:pt x="238" y="746"/>
                      <a:pt x="238" y="746"/>
                    </a:cubicBezTo>
                    <a:cubicBezTo>
                      <a:pt x="227" y="740"/>
                      <a:pt x="214" y="734"/>
                      <a:pt x="202" y="727"/>
                    </a:cubicBezTo>
                    <a:cubicBezTo>
                      <a:pt x="183" y="715"/>
                      <a:pt x="163" y="701"/>
                      <a:pt x="145" y="684"/>
                    </a:cubicBezTo>
                    <a:cubicBezTo>
                      <a:pt x="135" y="673"/>
                      <a:pt x="124" y="661"/>
                      <a:pt x="115" y="648"/>
                    </a:cubicBezTo>
                    <a:cubicBezTo>
                      <a:pt x="105" y="632"/>
                      <a:pt x="96" y="615"/>
                      <a:pt x="89" y="596"/>
                    </a:cubicBezTo>
                    <a:cubicBezTo>
                      <a:pt x="76" y="558"/>
                      <a:pt x="74" y="517"/>
                      <a:pt x="82" y="472"/>
                    </a:cubicBezTo>
                    <a:cubicBezTo>
                      <a:pt x="88" y="437"/>
                      <a:pt x="100" y="400"/>
                      <a:pt x="119" y="362"/>
                    </a:cubicBezTo>
                    <a:cubicBezTo>
                      <a:pt x="128" y="343"/>
                      <a:pt x="135" y="321"/>
                      <a:pt x="137" y="297"/>
                    </a:cubicBezTo>
                    <a:cubicBezTo>
                      <a:pt x="133" y="287"/>
                      <a:pt x="131" y="275"/>
                      <a:pt x="131" y="264"/>
                    </a:cubicBezTo>
                    <a:cubicBezTo>
                      <a:pt x="132" y="252"/>
                      <a:pt x="134" y="241"/>
                      <a:pt x="138" y="231"/>
                    </a:cubicBezTo>
                    <a:cubicBezTo>
                      <a:pt x="135" y="202"/>
                      <a:pt x="128" y="171"/>
                      <a:pt x="117" y="140"/>
                    </a:cubicBezTo>
                    <a:cubicBezTo>
                      <a:pt x="117" y="139"/>
                      <a:pt x="116" y="139"/>
                      <a:pt x="116" y="138"/>
                    </a:cubicBezTo>
                    <a:cubicBezTo>
                      <a:pt x="110" y="120"/>
                      <a:pt x="102" y="103"/>
                      <a:pt x="93" y="88"/>
                    </a:cubicBezTo>
                    <a:cubicBezTo>
                      <a:pt x="92" y="85"/>
                      <a:pt x="90" y="83"/>
                      <a:pt x="89" y="80"/>
                    </a:cubicBezTo>
                    <a:cubicBezTo>
                      <a:pt x="86" y="74"/>
                      <a:pt x="82" y="69"/>
                      <a:pt x="78" y="63"/>
                    </a:cubicBezTo>
                    <a:cubicBezTo>
                      <a:pt x="57" y="33"/>
                      <a:pt x="33" y="11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939"/>
              <p:cNvSpPr>
                <a:spLocks noEditPoints="1"/>
              </p:cNvSpPr>
              <p:nvPr/>
            </p:nvSpPr>
            <p:spPr bwMode="auto">
              <a:xfrm>
                <a:off x="2644" y="3906"/>
                <a:ext cx="76" cy="78"/>
              </a:xfrm>
              <a:custGeom>
                <a:avLst/>
                <a:gdLst>
                  <a:gd name="T0" fmla="*/ 77 w 154"/>
                  <a:gd name="T1" fmla="*/ 145 h 158"/>
                  <a:gd name="T2" fmla="*/ 12 w 154"/>
                  <a:gd name="T3" fmla="*/ 77 h 158"/>
                  <a:gd name="T4" fmla="*/ 77 w 154"/>
                  <a:gd name="T5" fmla="*/ 8 h 158"/>
                  <a:gd name="T6" fmla="*/ 142 w 154"/>
                  <a:gd name="T7" fmla="*/ 77 h 158"/>
                  <a:gd name="T8" fmla="*/ 77 w 154"/>
                  <a:gd name="T9" fmla="*/ 145 h 158"/>
                  <a:gd name="T10" fmla="*/ 100 w 154"/>
                  <a:gd name="T11" fmla="*/ 0 h 158"/>
                  <a:gd name="T12" fmla="*/ 71 w 154"/>
                  <a:gd name="T13" fmla="*/ 6 h 158"/>
                  <a:gd name="T14" fmla="*/ 47 w 154"/>
                  <a:gd name="T15" fmla="*/ 2 h 158"/>
                  <a:gd name="T16" fmla="*/ 25 w 154"/>
                  <a:gd name="T17" fmla="*/ 17 h 158"/>
                  <a:gd name="T18" fmla="*/ 2 w 154"/>
                  <a:gd name="T19" fmla="*/ 62 h 158"/>
                  <a:gd name="T20" fmla="*/ 0 w 154"/>
                  <a:gd name="T21" fmla="*/ 77 h 158"/>
                  <a:gd name="T22" fmla="*/ 61 w 154"/>
                  <a:gd name="T23" fmla="*/ 156 h 158"/>
                  <a:gd name="T24" fmla="*/ 77 w 154"/>
                  <a:gd name="T25" fmla="*/ 158 h 158"/>
                  <a:gd name="T26" fmla="*/ 89 w 154"/>
                  <a:gd name="T27" fmla="*/ 157 h 158"/>
                  <a:gd name="T28" fmla="*/ 151 w 154"/>
                  <a:gd name="T29" fmla="*/ 99 h 158"/>
                  <a:gd name="T30" fmla="*/ 154 w 154"/>
                  <a:gd name="T31" fmla="*/ 77 h 158"/>
                  <a:gd name="T32" fmla="*/ 151 w 154"/>
                  <a:gd name="T33" fmla="*/ 57 h 158"/>
                  <a:gd name="T34" fmla="*/ 100 w 154"/>
                  <a:gd name="T35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158">
                    <a:moveTo>
                      <a:pt x="77" y="145"/>
                    </a:moveTo>
                    <a:cubicBezTo>
                      <a:pt x="41" y="145"/>
                      <a:pt x="12" y="115"/>
                      <a:pt x="12" y="77"/>
                    </a:cubicBezTo>
                    <a:cubicBezTo>
                      <a:pt x="12" y="39"/>
                      <a:pt x="41" y="8"/>
                      <a:pt x="77" y="8"/>
                    </a:cubicBezTo>
                    <a:cubicBezTo>
                      <a:pt x="113" y="8"/>
                      <a:pt x="142" y="39"/>
                      <a:pt x="142" y="77"/>
                    </a:cubicBezTo>
                    <a:cubicBezTo>
                      <a:pt x="142" y="115"/>
                      <a:pt x="113" y="145"/>
                      <a:pt x="77" y="145"/>
                    </a:cubicBezTo>
                    <a:moveTo>
                      <a:pt x="100" y="0"/>
                    </a:moveTo>
                    <a:cubicBezTo>
                      <a:pt x="91" y="4"/>
                      <a:pt x="81" y="6"/>
                      <a:pt x="71" y="6"/>
                    </a:cubicBezTo>
                    <a:cubicBezTo>
                      <a:pt x="62" y="6"/>
                      <a:pt x="54" y="5"/>
                      <a:pt x="47" y="2"/>
                    </a:cubicBezTo>
                    <a:cubicBezTo>
                      <a:pt x="39" y="6"/>
                      <a:pt x="32" y="11"/>
                      <a:pt x="25" y="17"/>
                    </a:cubicBezTo>
                    <a:cubicBezTo>
                      <a:pt x="22" y="35"/>
                      <a:pt x="14" y="51"/>
                      <a:pt x="2" y="62"/>
                    </a:cubicBezTo>
                    <a:cubicBezTo>
                      <a:pt x="1" y="67"/>
                      <a:pt x="0" y="72"/>
                      <a:pt x="0" y="77"/>
                    </a:cubicBezTo>
                    <a:cubicBezTo>
                      <a:pt x="0" y="115"/>
                      <a:pt x="26" y="148"/>
                      <a:pt x="61" y="156"/>
                    </a:cubicBezTo>
                    <a:cubicBezTo>
                      <a:pt x="66" y="157"/>
                      <a:pt x="71" y="158"/>
                      <a:pt x="77" y="158"/>
                    </a:cubicBezTo>
                    <a:cubicBezTo>
                      <a:pt x="81" y="158"/>
                      <a:pt x="85" y="157"/>
                      <a:pt x="89" y="157"/>
                    </a:cubicBezTo>
                    <a:cubicBezTo>
                      <a:pt x="119" y="152"/>
                      <a:pt x="143" y="129"/>
                      <a:pt x="151" y="99"/>
                    </a:cubicBezTo>
                    <a:cubicBezTo>
                      <a:pt x="153" y="92"/>
                      <a:pt x="154" y="84"/>
                      <a:pt x="154" y="77"/>
                    </a:cubicBezTo>
                    <a:cubicBezTo>
                      <a:pt x="154" y="70"/>
                      <a:pt x="153" y="63"/>
                      <a:pt x="151" y="57"/>
                    </a:cubicBezTo>
                    <a:cubicBezTo>
                      <a:pt x="145" y="30"/>
                      <a:pt x="126" y="8"/>
                      <a:pt x="10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940"/>
              <p:cNvSpPr>
                <a:spLocks noEditPoints="1"/>
              </p:cNvSpPr>
              <p:nvPr/>
            </p:nvSpPr>
            <p:spPr bwMode="auto">
              <a:xfrm>
                <a:off x="2581" y="3867"/>
                <a:ext cx="75" cy="80"/>
              </a:xfrm>
              <a:custGeom>
                <a:avLst/>
                <a:gdLst>
                  <a:gd name="T0" fmla="*/ 140 w 153"/>
                  <a:gd name="T1" fmla="*/ 35 h 162"/>
                  <a:gd name="T2" fmla="*/ 144 w 153"/>
                  <a:gd name="T3" fmla="*/ 42 h 162"/>
                  <a:gd name="T4" fmla="*/ 140 w 153"/>
                  <a:gd name="T5" fmla="*/ 35 h 162"/>
                  <a:gd name="T6" fmla="*/ 77 w 153"/>
                  <a:gd name="T7" fmla="*/ 0 h 162"/>
                  <a:gd name="T8" fmla="*/ 77 w 153"/>
                  <a:gd name="T9" fmla="*/ 0 h 162"/>
                  <a:gd name="T10" fmla="*/ 40 w 153"/>
                  <a:gd name="T11" fmla="*/ 9 h 162"/>
                  <a:gd name="T12" fmla="*/ 9 w 153"/>
                  <a:gd name="T13" fmla="*/ 43 h 162"/>
                  <a:gd name="T14" fmla="*/ 0 w 153"/>
                  <a:gd name="T15" fmla="*/ 81 h 162"/>
                  <a:gd name="T16" fmla="*/ 0 w 153"/>
                  <a:gd name="T17" fmla="*/ 90 h 162"/>
                  <a:gd name="T18" fmla="*/ 4 w 153"/>
                  <a:gd name="T19" fmla="*/ 108 h 162"/>
                  <a:gd name="T20" fmla="*/ 27 w 153"/>
                  <a:gd name="T21" fmla="*/ 143 h 162"/>
                  <a:gd name="T22" fmla="*/ 77 w 153"/>
                  <a:gd name="T23" fmla="*/ 162 h 162"/>
                  <a:gd name="T24" fmla="*/ 104 w 153"/>
                  <a:gd name="T25" fmla="*/ 156 h 162"/>
                  <a:gd name="T26" fmla="*/ 129 w 153"/>
                  <a:gd name="T27" fmla="*/ 140 h 162"/>
                  <a:gd name="T28" fmla="*/ 152 w 153"/>
                  <a:gd name="T29" fmla="*/ 95 h 162"/>
                  <a:gd name="T30" fmla="*/ 153 w 153"/>
                  <a:gd name="T31" fmla="*/ 81 h 162"/>
                  <a:gd name="T32" fmla="*/ 153 w 153"/>
                  <a:gd name="T33" fmla="*/ 69 h 162"/>
                  <a:gd name="T34" fmla="*/ 134 w 153"/>
                  <a:gd name="T35" fmla="*/ 49 h 162"/>
                  <a:gd name="T36" fmla="*/ 142 w 153"/>
                  <a:gd name="T37" fmla="*/ 81 h 162"/>
                  <a:gd name="T38" fmla="*/ 89 w 153"/>
                  <a:gd name="T39" fmla="*/ 148 h 162"/>
                  <a:gd name="T40" fmla="*/ 77 w 153"/>
                  <a:gd name="T41" fmla="*/ 149 h 162"/>
                  <a:gd name="T42" fmla="*/ 45 w 153"/>
                  <a:gd name="T43" fmla="*/ 140 h 162"/>
                  <a:gd name="T44" fmla="*/ 12 w 153"/>
                  <a:gd name="T45" fmla="*/ 81 h 162"/>
                  <a:gd name="T46" fmla="*/ 77 w 153"/>
                  <a:gd name="T47" fmla="*/ 12 h 162"/>
                  <a:gd name="T48" fmla="*/ 130 w 153"/>
                  <a:gd name="T49" fmla="*/ 41 h 162"/>
                  <a:gd name="T50" fmla="*/ 122 w 153"/>
                  <a:gd name="T51" fmla="*/ 15 h 162"/>
                  <a:gd name="T52" fmla="*/ 77 w 153"/>
                  <a:gd name="T5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3" h="162">
                    <a:moveTo>
                      <a:pt x="140" y="35"/>
                    </a:moveTo>
                    <a:cubicBezTo>
                      <a:pt x="141" y="37"/>
                      <a:pt x="143" y="40"/>
                      <a:pt x="144" y="42"/>
                    </a:cubicBezTo>
                    <a:cubicBezTo>
                      <a:pt x="143" y="40"/>
                      <a:pt x="142" y="37"/>
                      <a:pt x="140" y="35"/>
                    </a:cubicBezTo>
                    <a:moveTo>
                      <a:pt x="77" y="0"/>
                    </a:moveTo>
                    <a:cubicBezTo>
                      <a:pt x="77" y="0"/>
                      <a:pt x="77" y="0"/>
                      <a:pt x="77" y="0"/>
                    </a:cubicBezTo>
                    <a:cubicBezTo>
                      <a:pt x="64" y="0"/>
                      <a:pt x="51" y="3"/>
                      <a:pt x="40" y="9"/>
                    </a:cubicBezTo>
                    <a:cubicBezTo>
                      <a:pt x="33" y="24"/>
                      <a:pt x="22" y="36"/>
                      <a:pt x="9" y="43"/>
                    </a:cubicBezTo>
                    <a:cubicBezTo>
                      <a:pt x="3" y="54"/>
                      <a:pt x="0" y="67"/>
                      <a:pt x="0" y="81"/>
                    </a:cubicBezTo>
                    <a:cubicBezTo>
                      <a:pt x="0" y="84"/>
                      <a:pt x="0" y="87"/>
                      <a:pt x="0" y="90"/>
                    </a:cubicBezTo>
                    <a:cubicBezTo>
                      <a:pt x="2" y="95"/>
                      <a:pt x="4" y="101"/>
                      <a:pt x="4" y="108"/>
                    </a:cubicBezTo>
                    <a:cubicBezTo>
                      <a:pt x="9" y="121"/>
                      <a:pt x="17" y="133"/>
                      <a:pt x="27" y="143"/>
                    </a:cubicBezTo>
                    <a:cubicBezTo>
                      <a:pt x="41" y="154"/>
                      <a:pt x="58" y="162"/>
                      <a:pt x="77" y="162"/>
                    </a:cubicBezTo>
                    <a:cubicBezTo>
                      <a:pt x="86" y="162"/>
                      <a:pt x="96" y="160"/>
                      <a:pt x="104" y="156"/>
                    </a:cubicBezTo>
                    <a:cubicBezTo>
                      <a:pt x="113" y="152"/>
                      <a:pt x="122" y="147"/>
                      <a:pt x="129" y="140"/>
                    </a:cubicBezTo>
                    <a:cubicBezTo>
                      <a:pt x="141" y="129"/>
                      <a:pt x="149" y="113"/>
                      <a:pt x="152" y="95"/>
                    </a:cubicBezTo>
                    <a:cubicBezTo>
                      <a:pt x="153" y="90"/>
                      <a:pt x="153" y="85"/>
                      <a:pt x="153" y="81"/>
                    </a:cubicBezTo>
                    <a:cubicBezTo>
                      <a:pt x="153" y="76"/>
                      <a:pt x="153" y="73"/>
                      <a:pt x="153" y="69"/>
                    </a:cubicBezTo>
                    <a:cubicBezTo>
                      <a:pt x="145" y="63"/>
                      <a:pt x="139" y="56"/>
                      <a:pt x="134" y="49"/>
                    </a:cubicBezTo>
                    <a:cubicBezTo>
                      <a:pt x="139" y="58"/>
                      <a:pt x="142" y="69"/>
                      <a:pt x="142" y="81"/>
                    </a:cubicBezTo>
                    <a:cubicBezTo>
                      <a:pt x="142" y="114"/>
                      <a:pt x="119" y="142"/>
                      <a:pt x="89" y="148"/>
                    </a:cubicBezTo>
                    <a:cubicBezTo>
                      <a:pt x="85" y="149"/>
                      <a:pt x="81" y="149"/>
                      <a:pt x="77" y="149"/>
                    </a:cubicBezTo>
                    <a:cubicBezTo>
                      <a:pt x="65" y="149"/>
                      <a:pt x="54" y="146"/>
                      <a:pt x="45" y="140"/>
                    </a:cubicBezTo>
                    <a:cubicBezTo>
                      <a:pt x="25" y="129"/>
                      <a:pt x="12" y="106"/>
                      <a:pt x="12" y="81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99" y="12"/>
                      <a:pt x="118" y="24"/>
                      <a:pt x="130" y="41"/>
                    </a:cubicBezTo>
                    <a:cubicBezTo>
                      <a:pt x="126" y="33"/>
                      <a:pt x="123" y="24"/>
                      <a:pt x="122" y="15"/>
                    </a:cubicBezTo>
                    <a:cubicBezTo>
                      <a:pt x="109" y="5"/>
                      <a:pt x="93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Freeform 941"/>
              <p:cNvSpPr>
                <a:spLocks noEditPoints="1"/>
              </p:cNvSpPr>
              <p:nvPr/>
            </p:nvSpPr>
            <p:spPr bwMode="auto">
              <a:xfrm>
                <a:off x="2508" y="3885"/>
                <a:ext cx="75" cy="80"/>
              </a:xfrm>
              <a:custGeom>
                <a:avLst/>
                <a:gdLst>
                  <a:gd name="T0" fmla="*/ 76 w 153"/>
                  <a:gd name="T1" fmla="*/ 149 h 162"/>
                  <a:gd name="T2" fmla="*/ 11 w 153"/>
                  <a:gd name="T3" fmla="*/ 81 h 162"/>
                  <a:gd name="T4" fmla="*/ 76 w 153"/>
                  <a:gd name="T5" fmla="*/ 12 h 162"/>
                  <a:gd name="T6" fmla="*/ 141 w 153"/>
                  <a:gd name="T7" fmla="*/ 81 h 162"/>
                  <a:gd name="T8" fmla="*/ 76 w 153"/>
                  <a:gd name="T9" fmla="*/ 149 h 162"/>
                  <a:gd name="T10" fmla="*/ 73 w 153"/>
                  <a:gd name="T11" fmla="*/ 0 h 162"/>
                  <a:gd name="T12" fmla="*/ 41 w 153"/>
                  <a:gd name="T13" fmla="*/ 8 h 162"/>
                  <a:gd name="T14" fmla="*/ 11 w 153"/>
                  <a:gd name="T15" fmla="*/ 38 h 162"/>
                  <a:gd name="T16" fmla="*/ 0 w 153"/>
                  <a:gd name="T17" fmla="*/ 73 h 162"/>
                  <a:gd name="T18" fmla="*/ 7 w 153"/>
                  <a:gd name="T19" fmla="*/ 108 h 162"/>
                  <a:gd name="T20" fmla="*/ 7 w 153"/>
                  <a:gd name="T21" fmla="*/ 116 h 162"/>
                  <a:gd name="T22" fmla="*/ 35 w 153"/>
                  <a:gd name="T23" fmla="*/ 150 h 162"/>
                  <a:gd name="T24" fmla="*/ 61 w 153"/>
                  <a:gd name="T25" fmla="*/ 160 h 162"/>
                  <a:gd name="T26" fmla="*/ 76 w 153"/>
                  <a:gd name="T27" fmla="*/ 162 h 162"/>
                  <a:gd name="T28" fmla="*/ 106 w 153"/>
                  <a:gd name="T29" fmla="*/ 155 h 162"/>
                  <a:gd name="T30" fmla="*/ 144 w 153"/>
                  <a:gd name="T31" fmla="*/ 118 h 162"/>
                  <a:gd name="T32" fmla="*/ 153 w 153"/>
                  <a:gd name="T33" fmla="*/ 81 h 162"/>
                  <a:gd name="T34" fmla="*/ 152 w 153"/>
                  <a:gd name="T35" fmla="*/ 72 h 162"/>
                  <a:gd name="T36" fmla="*/ 148 w 153"/>
                  <a:gd name="T37" fmla="*/ 54 h 162"/>
                  <a:gd name="T38" fmla="*/ 123 w 153"/>
                  <a:gd name="T39" fmla="*/ 17 h 162"/>
                  <a:gd name="T40" fmla="*/ 120 w 153"/>
                  <a:gd name="T41" fmla="*/ 17 h 162"/>
                  <a:gd name="T42" fmla="*/ 73 w 153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3" h="162">
                    <a:moveTo>
                      <a:pt x="76" y="149"/>
                    </a:moveTo>
                    <a:cubicBezTo>
                      <a:pt x="40" y="149"/>
                      <a:pt x="11" y="119"/>
                      <a:pt x="11" y="81"/>
                    </a:cubicBezTo>
                    <a:cubicBezTo>
                      <a:pt x="11" y="43"/>
                      <a:pt x="40" y="12"/>
                      <a:pt x="76" y="12"/>
                    </a:cubicBezTo>
                    <a:cubicBezTo>
                      <a:pt x="112" y="12"/>
                      <a:pt x="141" y="43"/>
                      <a:pt x="141" y="81"/>
                    </a:cubicBezTo>
                    <a:cubicBezTo>
                      <a:pt x="141" y="119"/>
                      <a:pt x="112" y="149"/>
                      <a:pt x="76" y="149"/>
                    </a:cubicBezTo>
                    <a:moveTo>
                      <a:pt x="73" y="0"/>
                    </a:moveTo>
                    <a:cubicBezTo>
                      <a:pt x="62" y="0"/>
                      <a:pt x="51" y="3"/>
                      <a:pt x="41" y="8"/>
                    </a:cubicBezTo>
                    <a:cubicBezTo>
                      <a:pt x="34" y="21"/>
                      <a:pt x="23" y="31"/>
                      <a:pt x="11" y="38"/>
                    </a:cubicBezTo>
                    <a:cubicBezTo>
                      <a:pt x="5" y="48"/>
                      <a:pt x="1" y="60"/>
                      <a:pt x="0" y="73"/>
                    </a:cubicBezTo>
                    <a:cubicBezTo>
                      <a:pt x="5" y="84"/>
                      <a:pt x="7" y="96"/>
                      <a:pt x="7" y="108"/>
                    </a:cubicBezTo>
                    <a:cubicBezTo>
                      <a:pt x="7" y="111"/>
                      <a:pt x="7" y="114"/>
                      <a:pt x="7" y="116"/>
                    </a:cubicBezTo>
                    <a:cubicBezTo>
                      <a:pt x="13" y="130"/>
                      <a:pt x="23" y="142"/>
                      <a:pt x="35" y="150"/>
                    </a:cubicBezTo>
                    <a:cubicBezTo>
                      <a:pt x="45" y="152"/>
                      <a:pt x="53" y="155"/>
                      <a:pt x="61" y="160"/>
                    </a:cubicBezTo>
                    <a:cubicBezTo>
                      <a:pt x="66" y="161"/>
                      <a:pt x="71" y="162"/>
                      <a:pt x="76" y="162"/>
                    </a:cubicBezTo>
                    <a:cubicBezTo>
                      <a:pt x="87" y="162"/>
                      <a:pt x="97" y="159"/>
                      <a:pt x="106" y="155"/>
                    </a:cubicBezTo>
                    <a:cubicBezTo>
                      <a:pt x="123" y="148"/>
                      <a:pt x="136" y="135"/>
                      <a:pt x="144" y="118"/>
                    </a:cubicBezTo>
                    <a:cubicBezTo>
                      <a:pt x="150" y="107"/>
                      <a:pt x="153" y="94"/>
                      <a:pt x="153" y="81"/>
                    </a:cubicBezTo>
                    <a:cubicBezTo>
                      <a:pt x="153" y="78"/>
                      <a:pt x="153" y="75"/>
                      <a:pt x="152" y="72"/>
                    </a:cubicBezTo>
                    <a:cubicBezTo>
                      <a:pt x="152" y="65"/>
                      <a:pt x="150" y="59"/>
                      <a:pt x="148" y="54"/>
                    </a:cubicBezTo>
                    <a:cubicBezTo>
                      <a:pt x="143" y="39"/>
                      <a:pt x="135" y="26"/>
                      <a:pt x="123" y="17"/>
                    </a:cubicBezTo>
                    <a:cubicBezTo>
                      <a:pt x="122" y="17"/>
                      <a:pt x="121" y="17"/>
                      <a:pt x="120" y="17"/>
                    </a:cubicBezTo>
                    <a:cubicBezTo>
                      <a:pt x="102" y="17"/>
                      <a:pt x="86" y="11"/>
                      <a:pt x="7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Freeform 942"/>
              <p:cNvSpPr/>
              <p:nvPr/>
            </p:nvSpPr>
            <p:spPr bwMode="auto">
              <a:xfrm>
                <a:off x="2458" y="3830"/>
                <a:ext cx="76" cy="78"/>
              </a:xfrm>
              <a:custGeom>
                <a:avLst/>
                <a:gdLst>
                  <a:gd name="T0" fmla="*/ 63 w 153"/>
                  <a:gd name="T1" fmla="*/ 0 h 158"/>
                  <a:gd name="T2" fmla="*/ 32 w 153"/>
                  <a:gd name="T3" fmla="*/ 11 h 158"/>
                  <a:gd name="T4" fmla="*/ 2 w 153"/>
                  <a:gd name="T5" fmla="*/ 56 h 158"/>
                  <a:gd name="T6" fmla="*/ 0 w 153"/>
                  <a:gd name="T7" fmla="*/ 67 h 158"/>
                  <a:gd name="T8" fmla="*/ 0 w 153"/>
                  <a:gd name="T9" fmla="*/ 77 h 158"/>
                  <a:gd name="T10" fmla="*/ 27 w 153"/>
                  <a:gd name="T11" fmla="*/ 139 h 158"/>
                  <a:gd name="T12" fmla="*/ 31 w 153"/>
                  <a:gd name="T13" fmla="*/ 139 h 158"/>
                  <a:gd name="T14" fmla="*/ 80 w 153"/>
                  <a:gd name="T15" fmla="*/ 158 h 158"/>
                  <a:gd name="T16" fmla="*/ 111 w 153"/>
                  <a:gd name="T17" fmla="*/ 150 h 158"/>
                  <a:gd name="T18" fmla="*/ 141 w 153"/>
                  <a:gd name="T19" fmla="*/ 120 h 158"/>
                  <a:gd name="T20" fmla="*/ 153 w 153"/>
                  <a:gd name="T21" fmla="*/ 87 h 158"/>
                  <a:gd name="T22" fmla="*/ 143 w 153"/>
                  <a:gd name="T23" fmla="*/ 48 h 158"/>
                  <a:gd name="T24" fmla="*/ 143 w 153"/>
                  <a:gd name="T25" fmla="*/ 46 h 158"/>
                  <a:gd name="T26" fmla="*/ 135 w 153"/>
                  <a:gd name="T27" fmla="*/ 47 h 158"/>
                  <a:gd name="T28" fmla="*/ 137 w 153"/>
                  <a:gd name="T29" fmla="*/ 53 h 158"/>
                  <a:gd name="T30" fmla="*/ 141 w 153"/>
                  <a:gd name="T31" fmla="*/ 77 h 158"/>
                  <a:gd name="T32" fmla="*/ 76 w 153"/>
                  <a:gd name="T33" fmla="*/ 146 h 158"/>
                  <a:gd name="T34" fmla="*/ 11 w 153"/>
                  <a:gd name="T35" fmla="*/ 77 h 158"/>
                  <a:gd name="T36" fmla="*/ 55 w 153"/>
                  <a:gd name="T37" fmla="*/ 13 h 158"/>
                  <a:gd name="T38" fmla="*/ 62 w 153"/>
                  <a:gd name="T39" fmla="*/ 10 h 158"/>
                  <a:gd name="T40" fmla="*/ 63 w 153"/>
                  <a:gd name="T41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3" h="158">
                    <a:moveTo>
                      <a:pt x="63" y="0"/>
                    </a:moveTo>
                    <a:cubicBezTo>
                      <a:pt x="54" y="6"/>
                      <a:pt x="43" y="10"/>
                      <a:pt x="32" y="11"/>
                    </a:cubicBezTo>
                    <a:cubicBezTo>
                      <a:pt x="18" y="22"/>
                      <a:pt x="7" y="37"/>
                      <a:pt x="2" y="56"/>
                    </a:cubicBezTo>
                    <a:cubicBezTo>
                      <a:pt x="2" y="60"/>
                      <a:pt x="1" y="64"/>
                      <a:pt x="0" y="67"/>
                    </a:cubicBezTo>
                    <a:cubicBezTo>
                      <a:pt x="0" y="71"/>
                      <a:pt x="0" y="74"/>
                      <a:pt x="0" y="77"/>
                    </a:cubicBezTo>
                    <a:cubicBezTo>
                      <a:pt x="0" y="102"/>
                      <a:pt x="10" y="125"/>
                      <a:pt x="27" y="139"/>
                    </a:cubicBezTo>
                    <a:cubicBezTo>
                      <a:pt x="28" y="139"/>
                      <a:pt x="30" y="139"/>
                      <a:pt x="31" y="139"/>
                    </a:cubicBezTo>
                    <a:cubicBezTo>
                      <a:pt x="49" y="139"/>
                      <a:pt x="67" y="146"/>
                      <a:pt x="80" y="158"/>
                    </a:cubicBezTo>
                    <a:cubicBezTo>
                      <a:pt x="91" y="158"/>
                      <a:pt x="102" y="155"/>
                      <a:pt x="111" y="150"/>
                    </a:cubicBezTo>
                    <a:cubicBezTo>
                      <a:pt x="123" y="143"/>
                      <a:pt x="134" y="133"/>
                      <a:pt x="141" y="120"/>
                    </a:cubicBezTo>
                    <a:cubicBezTo>
                      <a:pt x="147" y="110"/>
                      <a:pt x="151" y="99"/>
                      <a:pt x="153" y="87"/>
                    </a:cubicBezTo>
                    <a:cubicBezTo>
                      <a:pt x="147" y="75"/>
                      <a:pt x="143" y="62"/>
                      <a:pt x="143" y="48"/>
                    </a:cubicBezTo>
                    <a:cubicBezTo>
                      <a:pt x="143" y="47"/>
                      <a:pt x="143" y="47"/>
                      <a:pt x="143" y="46"/>
                    </a:cubicBezTo>
                    <a:cubicBezTo>
                      <a:pt x="141" y="47"/>
                      <a:pt x="138" y="47"/>
                      <a:pt x="135" y="47"/>
                    </a:cubicBezTo>
                    <a:cubicBezTo>
                      <a:pt x="136" y="49"/>
                      <a:pt x="137" y="51"/>
                      <a:pt x="137" y="53"/>
                    </a:cubicBezTo>
                    <a:cubicBezTo>
                      <a:pt x="140" y="61"/>
                      <a:pt x="141" y="69"/>
                      <a:pt x="141" y="77"/>
                    </a:cubicBezTo>
                    <a:cubicBezTo>
                      <a:pt x="141" y="115"/>
                      <a:pt x="112" y="146"/>
                      <a:pt x="76" y="146"/>
                    </a:cubicBezTo>
                    <a:cubicBezTo>
                      <a:pt x="41" y="146"/>
                      <a:pt x="11" y="115"/>
                      <a:pt x="11" y="77"/>
                    </a:cubicBezTo>
                    <a:cubicBezTo>
                      <a:pt x="11" y="47"/>
                      <a:pt x="30" y="22"/>
                      <a:pt x="55" y="13"/>
                    </a:cubicBezTo>
                    <a:cubicBezTo>
                      <a:pt x="57" y="12"/>
                      <a:pt x="59" y="11"/>
                      <a:pt x="62" y="10"/>
                    </a:cubicBezTo>
                    <a:cubicBezTo>
                      <a:pt x="62" y="7"/>
                      <a:pt x="62" y="3"/>
                      <a:pt x="6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Freeform 943"/>
              <p:cNvSpPr/>
              <p:nvPr/>
            </p:nvSpPr>
            <p:spPr bwMode="auto">
              <a:xfrm>
                <a:off x="2529" y="3846"/>
                <a:ext cx="76" cy="47"/>
              </a:xfrm>
              <a:custGeom>
                <a:avLst/>
                <a:gdLst>
                  <a:gd name="T0" fmla="*/ 141 w 154"/>
                  <a:gd name="T1" fmla="*/ 0 h 95"/>
                  <a:gd name="T2" fmla="*/ 142 w 154"/>
                  <a:gd name="T3" fmla="*/ 14 h 95"/>
                  <a:gd name="T4" fmla="*/ 142 w 154"/>
                  <a:gd name="T5" fmla="*/ 14 h 95"/>
                  <a:gd name="T6" fmla="*/ 77 w 154"/>
                  <a:gd name="T7" fmla="*/ 83 h 95"/>
                  <a:gd name="T8" fmla="*/ 12 w 154"/>
                  <a:gd name="T9" fmla="*/ 17 h 95"/>
                  <a:gd name="T10" fmla="*/ 12 w 154"/>
                  <a:gd name="T11" fmla="*/ 14 h 95"/>
                  <a:gd name="T12" fmla="*/ 13 w 154"/>
                  <a:gd name="T13" fmla="*/ 7 h 95"/>
                  <a:gd name="T14" fmla="*/ 1 w 154"/>
                  <a:gd name="T15" fmla="*/ 9 h 95"/>
                  <a:gd name="T16" fmla="*/ 0 w 154"/>
                  <a:gd name="T17" fmla="*/ 12 h 95"/>
                  <a:gd name="T18" fmla="*/ 0 w 154"/>
                  <a:gd name="T19" fmla="*/ 14 h 95"/>
                  <a:gd name="T20" fmla="*/ 10 w 154"/>
                  <a:gd name="T21" fmla="*/ 53 h 95"/>
                  <a:gd name="T22" fmla="*/ 30 w 154"/>
                  <a:gd name="T23" fmla="*/ 78 h 95"/>
                  <a:gd name="T24" fmla="*/ 77 w 154"/>
                  <a:gd name="T25" fmla="*/ 95 h 95"/>
                  <a:gd name="T26" fmla="*/ 80 w 154"/>
                  <a:gd name="T27" fmla="*/ 95 h 95"/>
                  <a:gd name="T28" fmla="*/ 114 w 154"/>
                  <a:gd name="T29" fmla="*/ 85 h 95"/>
                  <a:gd name="T30" fmla="*/ 145 w 154"/>
                  <a:gd name="T31" fmla="*/ 51 h 95"/>
                  <a:gd name="T32" fmla="*/ 154 w 154"/>
                  <a:gd name="T33" fmla="*/ 15 h 95"/>
                  <a:gd name="T34" fmla="*/ 154 w 154"/>
                  <a:gd name="T35" fmla="*/ 14 h 95"/>
                  <a:gd name="T36" fmla="*/ 153 w 154"/>
                  <a:gd name="T37" fmla="*/ 1 h 95"/>
                  <a:gd name="T38" fmla="*/ 141 w 154"/>
                  <a:gd name="T3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95">
                    <a:moveTo>
                      <a:pt x="141" y="0"/>
                    </a:moveTo>
                    <a:cubicBezTo>
                      <a:pt x="142" y="5"/>
                      <a:pt x="142" y="9"/>
                      <a:pt x="142" y="14"/>
                    </a:cubicBezTo>
                    <a:cubicBezTo>
                      <a:pt x="142" y="14"/>
                      <a:pt x="142" y="14"/>
                      <a:pt x="142" y="14"/>
                    </a:cubicBezTo>
                    <a:cubicBezTo>
                      <a:pt x="142" y="52"/>
                      <a:pt x="113" y="83"/>
                      <a:pt x="77" y="83"/>
                    </a:cubicBezTo>
                    <a:cubicBezTo>
                      <a:pt x="42" y="83"/>
                      <a:pt x="14" y="53"/>
                      <a:pt x="12" y="17"/>
                    </a:cubicBezTo>
                    <a:cubicBezTo>
                      <a:pt x="12" y="16"/>
                      <a:pt x="12" y="15"/>
                      <a:pt x="12" y="14"/>
                    </a:cubicBezTo>
                    <a:cubicBezTo>
                      <a:pt x="12" y="11"/>
                      <a:pt x="12" y="9"/>
                      <a:pt x="13" y="7"/>
                    </a:cubicBezTo>
                    <a:cubicBezTo>
                      <a:pt x="9" y="7"/>
                      <a:pt x="5" y="8"/>
                      <a:pt x="1" y="9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0" y="28"/>
                      <a:pt x="4" y="41"/>
                      <a:pt x="10" y="53"/>
                    </a:cubicBezTo>
                    <a:cubicBezTo>
                      <a:pt x="15" y="62"/>
                      <a:pt x="22" y="71"/>
                      <a:pt x="30" y="78"/>
                    </a:cubicBezTo>
                    <a:cubicBezTo>
                      <a:pt x="43" y="89"/>
                      <a:pt x="59" y="95"/>
                      <a:pt x="77" y="95"/>
                    </a:cubicBezTo>
                    <a:cubicBezTo>
                      <a:pt x="78" y="95"/>
                      <a:pt x="79" y="95"/>
                      <a:pt x="80" y="95"/>
                    </a:cubicBezTo>
                    <a:cubicBezTo>
                      <a:pt x="92" y="94"/>
                      <a:pt x="104" y="91"/>
                      <a:pt x="114" y="85"/>
                    </a:cubicBezTo>
                    <a:cubicBezTo>
                      <a:pt x="127" y="78"/>
                      <a:pt x="138" y="66"/>
                      <a:pt x="145" y="51"/>
                    </a:cubicBezTo>
                    <a:cubicBezTo>
                      <a:pt x="151" y="40"/>
                      <a:pt x="154" y="28"/>
                      <a:pt x="154" y="15"/>
                    </a:cubicBezTo>
                    <a:cubicBezTo>
                      <a:pt x="154" y="15"/>
                      <a:pt x="154" y="14"/>
                      <a:pt x="154" y="14"/>
                    </a:cubicBezTo>
                    <a:cubicBezTo>
                      <a:pt x="154" y="10"/>
                      <a:pt x="154" y="5"/>
                      <a:pt x="153" y="1"/>
                    </a:cubicBezTo>
                    <a:cubicBezTo>
                      <a:pt x="149" y="1"/>
                      <a:pt x="145" y="0"/>
                      <a:pt x="1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Freeform 944"/>
              <p:cNvSpPr/>
              <p:nvPr/>
            </p:nvSpPr>
            <p:spPr bwMode="auto">
              <a:xfrm>
                <a:off x="2446" y="3898"/>
                <a:ext cx="65" cy="80"/>
              </a:xfrm>
              <a:custGeom>
                <a:avLst/>
                <a:gdLst>
                  <a:gd name="T0" fmla="*/ 57 w 133"/>
                  <a:gd name="T1" fmla="*/ 0 h 162"/>
                  <a:gd name="T2" fmla="*/ 53 w 133"/>
                  <a:gd name="T3" fmla="*/ 0 h 162"/>
                  <a:gd name="T4" fmla="*/ 8 w 133"/>
                  <a:gd name="T5" fmla="*/ 19 h 162"/>
                  <a:gd name="T6" fmla="*/ 0 w 133"/>
                  <a:gd name="T7" fmla="*/ 26 h 162"/>
                  <a:gd name="T8" fmla="*/ 1 w 133"/>
                  <a:gd name="T9" fmla="*/ 27 h 162"/>
                  <a:gd name="T10" fmla="*/ 8 w 133"/>
                  <a:gd name="T11" fmla="*/ 36 h 162"/>
                  <a:gd name="T12" fmla="*/ 15 w 133"/>
                  <a:gd name="T13" fmla="*/ 29 h 162"/>
                  <a:gd name="T14" fmla="*/ 57 w 133"/>
                  <a:gd name="T15" fmla="*/ 13 h 162"/>
                  <a:gd name="T16" fmla="*/ 57 w 133"/>
                  <a:gd name="T17" fmla="*/ 13 h 162"/>
                  <a:gd name="T18" fmla="*/ 122 w 133"/>
                  <a:gd name="T19" fmla="*/ 81 h 162"/>
                  <a:gd name="T20" fmla="*/ 57 w 133"/>
                  <a:gd name="T21" fmla="*/ 150 h 162"/>
                  <a:gd name="T22" fmla="*/ 31 w 133"/>
                  <a:gd name="T23" fmla="*/ 144 h 162"/>
                  <a:gd name="T24" fmla="*/ 24 w 133"/>
                  <a:gd name="T25" fmla="*/ 141 h 162"/>
                  <a:gd name="T26" fmla="*/ 20 w 133"/>
                  <a:gd name="T27" fmla="*/ 153 h 162"/>
                  <a:gd name="T28" fmla="*/ 27 w 133"/>
                  <a:gd name="T29" fmla="*/ 156 h 162"/>
                  <a:gd name="T30" fmla="*/ 57 w 133"/>
                  <a:gd name="T31" fmla="*/ 162 h 162"/>
                  <a:gd name="T32" fmla="*/ 82 w 133"/>
                  <a:gd name="T33" fmla="*/ 158 h 162"/>
                  <a:gd name="T34" fmla="*/ 121 w 133"/>
                  <a:gd name="T35" fmla="*/ 126 h 162"/>
                  <a:gd name="T36" fmla="*/ 133 w 133"/>
                  <a:gd name="T37" fmla="*/ 89 h 162"/>
                  <a:gd name="T38" fmla="*/ 133 w 133"/>
                  <a:gd name="T39" fmla="*/ 81 h 162"/>
                  <a:gd name="T40" fmla="*/ 126 w 133"/>
                  <a:gd name="T41" fmla="*/ 46 h 162"/>
                  <a:gd name="T42" fmla="*/ 106 w 133"/>
                  <a:gd name="T43" fmla="*/ 19 h 162"/>
                  <a:gd name="T44" fmla="*/ 57 w 133"/>
                  <a:gd name="T45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3" h="162">
                    <a:moveTo>
                      <a:pt x="57" y="0"/>
                    </a:moveTo>
                    <a:cubicBezTo>
                      <a:pt x="56" y="0"/>
                      <a:pt x="54" y="0"/>
                      <a:pt x="53" y="0"/>
                    </a:cubicBezTo>
                    <a:cubicBezTo>
                      <a:pt x="36" y="1"/>
                      <a:pt x="20" y="8"/>
                      <a:pt x="8" y="19"/>
                    </a:cubicBezTo>
                    <a:cubicBezTo>
                      <a:pt x="5" y="21"/>
                      <a:pt x="3" y="24"/>
                      <a:pt x="0" y="26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4" y="30"/>
                      <a:pt x="6" y="33"/>
                      <a:pt x="8" y="36"/>
                    </a:cubicBezTo>
                    <a:cubicBezTo>
                      <a:pt x="10" y="34"/>
                      <a:pt x="12" y="31"/>
                      <a:pt x="15" y="29"/>
                    </a:cubicBezTo>
                    <a:cubicBezTo>
                      <a:pt x="26" y="19"/>
                      <a:pt x="41" y="13"/>
                      <a:pt x="57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93" y="13"/>
                      <a:pt x="122" y="44"/>
                      <a:pt x="122" y="81"/>
                    </a:cubicBezTo>
                    <a:cubicBezTo>
                      <a:pt x="122" y="119"/>
                      <a:pt x="92" y="150"/>
                      <a:pt x="57" y="150"/>
                    </a:cubicBezTo>
                    <a:cubicBezTo>
                      <a:pt x="47" y="150"/>
                      <a:pt x="39" y="148"/>
                      <a:pt x="31" y="144"/>
                    </a:cubicBezTo>
                    <a:cubicBezTo>
                      <a:pt x="28" y="143"/>
                      <a:pt x="26" y="142"/>
                      <a:pt x="24" y="141"/>
                    </a:cubicBezTo>
                    <a:cubicBezTo>
                      <a:pt x="23" y="145"/>
                      <a:pt x="22" y="149"/>
                      <a:pt x="20" y="153"/>
                    </a:cubicBezTo>
                    <a:cubicBezTo>
                      <a:pt x="22" y="154"/>
                      <a:pt x="25" y="155"/>
                      <a:pt x="27" y="156"/>
                    </a:cubicBezTo>
                    <a:cubicBezTo>
                      <a:pt x="36" y="160"/>
                      <a:pt x="46" y="162"/>
                      <a:pt x="57" y="162"/>
                    </a:cubicBezTo>
                    <a:cubicBezTo>
                      <a:pt x="66" y="162"/>
                      <a:pt x="74" y="161"/>
                      <a:pt x="82" y="158"/>
                    </a:cubicBezTo>
                    <a:cubicBezTo>
                      <a:pt x="91" y="143"/>
                      <a:pt x="105" y="132"/>
                      <a:pt x="121" y="126"/>
                    </a:cubicBezTo>
                    <a:cubicBezTo>
                      <a:pt x="128" y="115"/>
                      <a:pt x="132" y="103"/>
                      <a:pt x="133" y="89"/>
                    </a:cubicBezTo>
                    <a:cubicBezTo>
                      <a:pt x="133" y="87"/>
                      <a:pt x="133" y="84"/>
                      <a:pt x="133" y="81"/>
                    </a:cubicBezTo>
                    <a:cubicBezTo>
                      <a:pt x="133" y="69"/>
                      <a:pt x="131" y="57"/>
                      <a:pt x="126" y="46"/>
                    </a:cubicBezTo>
                    <a:cubicBezTo>
                      <a:pt x="121" y="36"/>
                      <a:pt x="114" y="26"/>
                      <a:pt x="106" y="19"/>
                    </a:cubicBezTo>
                    <a:cubicBezTo>
                      <a:pt x="93" y="7"/>
                      <a:pt x="75" y="0"/>
                      <a:pt x="5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945"/>
              <p:cNvSpPr>
                <a:spLocks noEditPoints="1"/>
              </p:cNvSpPr>
              <p:nvPr/>
            </p:nvSpPr>
            <p:spPr bwMode="auto">
              <a:xfrm>
                <a:off x="2480" y="3958"/>
                <a:ext cx="76" cy="80"/>
              </a:xfrm>
              <a:custGeom>
                <a:avLst/>
                <a:gdLst>
                  <a:gd name="T0" fmla="*/ 77 w 153"/>
                  <a:gd name="T1" fmla="*/ 150 h 162"/>
                  <a:gd name="T2" fmla="*/ 76 w 153"/>
                  <a:gd name="T3" fmla="*/ 150 h 162"/>
                  <a:gd name="T4" fmla="*/ 12 w 153"/>
                  <a:gd name="T5" fmla="*/ 80 h 162"/>
                  <a:gd name="T6" fmla="*/ 77 w 153"/>
                  <a:gd name="T7" fmla="*/ 12 h 162"/>
                  <a:gd name="T8" fmla="*/ 77 w 153"/>
                  <a:gd name="T9" fmla="*/ 12 h 162"/>
                  <a:gd name="T10" fmla="*/ 141 w 153"/>
                  <a:gd name="T11" fmla="*/ 82 h 162"/>
                  <a:gd name="T12" fmla="*/ 77 w 153"/>
                  <a:gd name="T13" fmla="*/ 150 h 162"/>
                  <a:gd name="T14" fmla="*/ 76 w 153"/>
                  <a:gd name="T15" fmla="*/ 0 h 162"/>
                  <a:gd name="T16" fmla="*/ 51 w 153"/>
                  <a:gd name="T17" fmla="*/ 5 h 162"/>
                  <a:gd name="T18" fmla="*/ 12 w 153"/>
                  <a:gd name="T19" fmla="*/ 37 h 162"/>
                  <a:gd name="T20" fmla="*/ 0 w 153"/>
                  <a:gd name="T21" fmla="*/ 80 h 162"/>
                  <a:gd name="T22" fmla="*/ 2 w 153"/>
                  <a:gd name="T23" fmla="*/ 103 h 162"/>
                  <a:gd name="T24" fmla="*/ 22 w 153"/>
                  <a:gd name="T25" fmla="*/ 138 h 162"/>
                  <a:gd name="T26" fmla="*/ 76 w 153"/>
                  <a:gd name="T27" fmla="*/ 162 h 162"/>
                  <a:gd name="T28" fmla="*/ 77 w 153"/>
                  <a:gd name="T29" fmla="*/ 162 h 162"/>
                  <a:gd name="T30" fmla="*/ 148 w 153"/>
                  <a:gd name="T31" fmla="*/ 110 h 162"/>
                  <a:gd name="T32" fmla="*/ 153 w 153"/>
                  <a:gd name="T33" fmla="*/ 82 h 162"/>
                  <a:gd name="T34" fmla="*/ 147 w 153"/>
                  <a:gd name="T35" fmla="*/ 49 h 162"/>
                  <a:gd name="T36" fmla="*/ 117 w 153"/>
                  <a:gd name="T37" fmla="*/ 12 h 162"/>
                  <a:gd name="T38" fmla="*/ 91 w 153"/>
                  <a:gd name="T39" fmla="*/ 2 h 162"/>
                  <a:gd name="T40" fmla="*/ 77 w 153"/>
                  <a:gd name="T41" fmla="*/ 0 h 162"/>
                  <a:gd name="T42" fmla="*/ 76 w 153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3" h="162">
                    <a:moveTo>
                      <a:pt x="77" y="150"/>
                    </a:move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1" y="82"/>
                    </a:cubicBezTo>
                    <a:cubicBezTo>
                      <a:pt x="141" y="119"/>
                      <a:pt x="112" y="150"/>
                      <a:pt x="77" y="150"/>
                    </a:cubicBezTo>
                    <a:moveTo>
                      <a:pt x="76" y="0"/>
                    </a:moveTo>
                    <a:cubicBezTo>
                      <a:pt x="68" y="0"/>
                      <a:pt x="59" y="2"/>
                      <a:pt x="51" y="5"/>
                    </a:cubicBezTo>
                    <a:cubicBezTo>
                      <a:pt x="35" y="11"/>
                      <a:pt x="21" y="22"/>
                      <a:pt x="12" y="37"/>
                    </a:cubicBezTo>
                    <a:cubicBezTo>
                      <a:pt x="4" y="49"/>
                      <a:pt x="0" y="64"/>
                      <a:pt x="0" y="80"/>
                    </a:cubicBezTo>
                    <a:cubicBezTo>
                      <a:pt x="0" y="88"/>
                      <a:pt x="1" y="96"/>
                      <a:pt x="2" y="103"/>
                    </a:cubicBezTo>
                    <a:cubicBezTo>
                      <a:pt x="6" y="116"/>
                      <a:pt x="13" y="128"/>
                      <a:pt x="22" y="138"/>
                    </a:cubicBezTo>
                    <a:cubicBezTo>
                      <a:pt x="36" y="153"/>
                      <a:pt x="55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109" y="162"/>
                      <a:pt x="137" y="140"/>
                      <a:pt x="148" y="110"/>
                    </a:cubicBezTo>
                    <a:cubicBezTo>
                      <a:pt x="151" y="101"/>
                      <a:pt x="153" y="92"/>
                      <a:pt x="153" y="82"/>
                    </a:cubicBezTo>
                    <a:cubicBezTo>
                      <a:pt x="153" y="70"/>
                      <a:pt x="151" y="59"/>
                      <a:pt x="147" y="49"/>
                    </a:cubicBezTo>
                    <a:cubicBezTo>
                      <a:pt x="141" y="34"/>
                      <a:pt x="130" y="21"/>
                      <a:pt x="117" y="12"/>
                    </a:cubicBezTo>
                    <a:cubicBezTo>
                      <a:pt x="109" y="7"/>
                      <a:pt x="101" y="4"/>
                      <a:pt x="91" y="2"/>
                    </a:cubicBezTo>
                    <a:cubicBezTo>
                      <a:pt x="87" y="1"/>
                      <a:pt x="82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946"/>
              <p:cNvSpPr>
                <a:spLocks noEditPoints="1"/>
              </p:cNvSpPr>
              <p:nvPr/>
            </p:nvSpPr>
            <p:spPr bwMode="auto">
              <a:xfrm>
                <a:off x="2707" y="4129"/>
                <a:ext cx="75" cy="79"/>
              </a:xfrm>
              <a:custGeom>
                <a:avLst/>
                <a:gdLst>
                  <a:gd name="T0" fmla="*/ 76 w 153"/>
                  <a:gd name="T1" fmla="*/ 148 h 160"/>
                  <a:gd name="T2" fmla="*/ 76 w 153"/>
                  <a:gd name="T3" fmla="*/ 148 h 160"/>
                  <a:gd name="T4" fmla="*/ 12 w 153"/>
                  <a:gd name="T5" fmla="*/ 78 h 160"/>
                  <a:gd name="T6" fmla="*/ 76 w 153"/>
                  <a:gd name="T7" fmla="*/ 10 h 160"/>
                  <a:gd name="T8" fmla="*/ 77 w 153"/>
                  <a:gd name="T9" fmla="*/ 10 h 160"/>
                  <a:gd name="T10" fmla="*/ 141 w 153"/>
                  <a:gd name="T11" fmla="*/ 80 h 160"/>
                  <a:gd name="T12" fmla="*/ 76 w 153"/>
                  <a:gd name="T13" fmla="*/ 148 h 160"/>
                  <a:gd name="T14" fmla="*/ 94 w 153"/>
                  <a:gd name="T15" fmla="*/ 0 h 160"/>
                  <a:gd name="T16" fmla="*/ 68 w 153"/>
                  <a:gd name="T17" fmla="*/ 5 h 160"/>
                  <a:gd name="T18" fmla="*/ 68 w 153"/>
                  <a:gd name="T19" fmla="*/ 5 h 160"/>
                  <a:gd name="T20" fmla="*/ 51 w 153"/>
                  <a:gd name="T21" fmla="*/ 3 h 160"/>
                  <a:gd name="T22" fmla="*/ 0 w 153"/>
                  <a:gd name="T23" fmla="*/ 75 h 160"/>
                  <a:gd name="T24" fmla="*/ 0 w 153"/>
                  <a:gd name="T25" fmla="*/ 78 h 160"/>
                  <a:gd name="T26" fmla="*/ 2 w 153"/>
                  <a:gd name="T27" fmla="*/ 98 h 160"/>
                  <a:gd name="T28" fmla="*/ 3 w 153"/>
                  <a:gd name="T29" fmla="*/ 103 h 160"/>
                  <a:gd name="T30" fmla="*/ 14 w 153"/>
                  <a:gd name="T31" fmla="*/ 126 h 160"/>
                  <a:gd name="T32" fmla="*/ 76 w 153"/>
                  <a:gd name="T33" fmla="*/ 160 h 160"/>
                  <a:gd name="T34" fmla="*/ 76 w 153"/>
                  <a:gd name="T35" fmla="*/ 160 h 160"/>
                  <a:gd name="T36" fmla="*/ 114 w 153"/>
                  <a:gd name="T37" fmla="*/ 150 h 160"/>
                  <a:gd name="T38" fmla="*/ 131 w 153"/>
                  <a:gd name="T39" fmla="*/ 136 h 160"/>
                  <a:gd name="T40" fmla="*/ 153 w 153"/>
                  <a:gd name="T41" fmla="*/ 80 h 160"/>
                  <a:gd name="T42" fmla="*/ 150 w 153"/>
                  <a:gd name="T43" fmla="*/ 55 h 160"/>
                  <a:gd name="T44" fmla="*/ 127 w 153"/>
                  <a:gd name="T45" fmla="*/ 18 h 160"/>
                  <a:gd name="T46" fmla="*/ 94 w 153"/>
                  <a:gd name="T47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3" h="160">
                    <a:moveTo>
                      <a:pt x="76" y="148"/>
                    </a:moveTo>
                    <a:cubicBezTo>
                      <a:pt x="76" y="148"/>
                      <a:pt x="76" y="148"/>
                      <a:pt x="76" y="148"/>
                    </a:cubicBezTo>
                    <a:cubicBezTo>
                      <a:pt x="40" y="147"/>
                      <a:pt x="11" y="116"/>
                      <a:pt x="12" y="78"/>
                    </a:cubicBezTo>
                    <a:cubicBezTo>
                      <a:pt x="12" y="41"/>
                      <a:pt x="41" y="10"/>
                      <a:pt x="76" y="10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113" y="11"/>
                      <a:pt x="142" y="42"/>
                      <a:pt x="141" y="80"/>
                    </a:cubicBezTo>
                    <a:cubicBezTo>
                      <a:pt x="141" y="117"/>
                      <a:pt x="112" y="148"/>
                      <a:pt x="76" y="148"/>
                    </a:cubicBezTo>
                    <a:moveTo>
                      <a:pt x="94" y="0"/>
                    </a:moveTo>
                    <a:cubicBezTo>
                      <a:pt x="86" y="3"/>
                      <a:pt x="77" y="5"/>
                      <a:pt x="68" y="5"/>
                    </a:cubicBezTo>
                    <a:cubicBezTo>
                      <a:pt x="68" y="5"/>
                      <a:pt x="68" y="5"/>
                      <a:pt x="68" y="5"/>
                    </a:cubicBezTo>
                    <a:cubicBezTo>
                      <a:pt x="62" y="5"/>
                      <a:pt x="56" y="4"/>
                      <a:pt x="51" y="3"/>
                    </a:cubicBezTo>
                    <a:cubicBezTo>
                      <a:pt x="22" y="13"/>
                      <a:pt x="2" y="41"/>
                      <a:pt x="0" y="75"/>
                    </a:cubicBezTo>
                    <a:cubicBezTo>
                      <a:pt x="0" y="76"/>
                      <a:pt x="0" y="77"/>
                      <a:pt x="0" y="78"/>
                    </a:cubicBezTo>
                    <a:cubicBezTo>
                      <a:pt x="0" y="85"/>
                      <a:pt x="0" y="91"/>
                      <a:pt x="2" y="98"/>
                    </a:cubicBezTo>
                    <a:cubicBezTo>
                      <a:pt x="2" y="99"/>
                      <a:pt x="3" y="101"/>
                      <a:pt x="3" y="103"/>
                    </a:cubicBezTo>
                    <a:cubicBezTo>
                      <a:pt x="6" y="111"/>
                      <a:pt x="9" y="119"/>
                      <a:pt x="14" y="126"/>
                    </a:cubicBezTo>
                    <a:cubicBezTo>
                      <a:pt x="28" y="147"/>
                      <a:pt x="50" y="160"/>
                      <a:pt x="76" y="160"/>
                    </a:cubicBezTo>
                    <a:cubicBezTo>
                      <a:pt x="76" y="160"/>
                      <a:pt x="76" y="160"/>
                      <a:pt x="76" y="160"/>
                    </a:cubicBezTo>
                    <a:cubicBezTo>
                      <a:pt x="90" y="160"/>
                      <a:pt x="103" y="156"/>
                      <a:pt x="114" y="150"/>
                    </a:cubicBezTo>
                    <a:cubicBezTo>
                      <a:pt x="120" y="146"/>
                      <a:pt x="126" y="141"/>
                      <a:pt x="131" y="136"/>
                    </a:cubicBezTo>
                    <a:cubicBezTo>
                      <a:pt x="145" y="121"/>
                      <a:pt x="153" y="102"/>
                      <a:pt x="153" y="80"/>
                    </a:cubicBezTo>
                    <a:cubicBezTo>
                      <a:pt x="153" y="71"/>
                      <a:pt x="152" y="63"/>
                      <a:pt x="150" y="55"/>
                    </a:cubicBezTo>
                    <a:cubicBezTo>
                      <a:pt x="139" y="45"/>
                      <a:pt x="131" y="33"/>
                      <a:pt x="127" y="18"/>
                    </a:cubicBezTo>
                    <a:cubicBezTo>
                      <a:pt x="118" y="10"/>
                      <a:pt x="107" y="3"/>
                      <a:pt x="9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Freeform 947"/>
              <p:cNvSpPr>
                <a:spLocks noEditPoints="1"/>
              </p:cNvSpPr>
              <p:nvPr/>
            </p:nvSpPr>
            <p:spPr bwMode="auto">
              <a:xfrm>
                <a:off x="2900" y="3931"/>
                <a:ext cx="76" cy="80"/>
              </a:xfrm>
              <a:custGeom>
                <a:avLst/>
                <a:gdLst>
                  <a:gd name="T0" fmla="*/ 76 w 153"/>
                  <a:gd name="T1" fmla="*/ 149 h 162"/>
                  <a:gd name="T2" fmla="*/ 76 w 153"/>
                  <a:gd name="T3" fmla="*/ 149 h 162"/>
                  <a:gd name="T4" fmla="*/ 11 w 153"/>
                  <a:gd name="T5" fmla="*/ 80 h 162"/>
                  <a:gd name="T6" fmla="*/ 76 w 153"/>
                  <a:gd name="T7" fmla="*/ 12 h 162"/>
                  <a:gd name="T8" fmla="*/ 77 w 153"/>
                  <a:gd name="T9" fmla="*/ 12 h 162"/>
                  <a:gd name="T10" fmla="*/ 141 w 153"/>
                  <a:gd name="T11" fmla="*/ 82 h 162"/>
                  <a:gd name="T12" fmla="*/ 138 w 153"/>
                  <a:gd name="T13" fmla="*/ 103 h 162"/>
                  <a:gd name="T14" fmla="*/ 131 w 153"/>
                  <a:gd name="T15" fmla="*/ 117 h 162"/>
                  <a:gd name="T16" fmla="*/ 76 w 153"/>
                  <a:gd name="T17" fmla="*/ 149 h 162"/>
                  <a:gd name="T18" fmla="*/ 76 w 153"/>
                  <a:gd name="T19" fmla="*/ 0 h 162"/>
                  <a:gd name="T20" fmla="*/ 19 w 153"/>
                  <a:gd name="T21" fmla="*/ 28 h 162"/>
                  <a:gd name="T22" fmla="*/ 3 w 153"/>
                  <a:gd name="T23" fmla="*/ 58 h 162"/>
                  <a:gd name="T24" fmla="*/ 0 w 153"/>
                  <a:gd name="T25" fmla="*/ 80 h 162"/>
                  <a:gd name="T26" fmla="*/ 1 w 153"/>
                  <a:gd name="T27" fmla="*/ 95 h 162"/>
                  <a:gd name="T28" fmla="*/ 33 w 153"/>
                  <a:gd name="T29" fmla="*/ 148 h 162"/>
                  <a:gd name="T30" fmla="*/ 76 w 153"/>
                  <a:gd name="T31" fmla="*/ 162 h 162"/>
                  <a:gd name="T32" fmla="*/ 76 w 153"/>
                  <a:gd name="T33" fmla="*/ 162 h 162"/>
                  <a:gd name="T34" fmla="*/ 124 w 153"/>
                  <a:gd name="T35" fmla="*/ 144 h 162"/>
                  <a:gd name="T36" fmla="*/ 153 w 153"/>
                  <a:gd name="T37" fmla="*/ 82 h 162"/>
                  <a:gd name="T38" fmla="*/ 153 w 153"/>
                  <a:gd name="T39" fmla="*/ 79 h 162"/>
                  <a:gd name="T40" fmla="*/ 119 w 153"/>
                  <a:gd name="T41" fmla="*/ 14 h 162"/>
                  <a:gd name="T42" fmla="*/ 79 w 153"/>
                  <a:gd name="T43" fmla="*/ 0 h 162"/>
                  <a:gd name="T44" fmla="*/ 77 w 153"/>
                  <a:gd name="T45" fmla="*/ 0 h 162"/>
                  <a:gd name="T46" fmla="*/ 76 w 153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3" h="162">
                    <a:moveTo>
                      <a:pt x="76" y="149"/>
                    </a:moveTo>
                    <a:cubicBezTo>
                      <a:pt x="76" y="149"/>
                      <a:pt x="76" y="149"/>
                      <a:pt x="76" y="149"/>
                    </a:cubicBezTo>
                    <a:cubicBezTo>
                      <a:pt x="40" y="149"/>
                      <a:pt x="11" y="118"/>
                      <a:pt x="11" y="80"/>
                    </a:cubicBezTo>
                    <a:cubicBezTo>
                      <a:pt x="12" y="43"/>
                      <a:pt x="41" y="12"/>
                      <a:pt x="76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1" y="82"/>
                    </a:cubicBezTo>
                    <a:cubicBezTo>
                      <a:pt x="141" y="89"/>
                      <a:pt x="140" y="96"/>
                      <a:pt x="138" y="103"/>
                    </a:cubicBezTo>
                    <a:cubicBezTo>
                      <a:pt x="136" y="108"/>
                      <a:pt x="134" y="113"/>
                      <a:pt x="131" y="117"/>
                    </a:cubicBezTo>
                    <a:cubicBezTo>
                      <a:pt x="120" y="137"/>
                      <a:pt x="100" y="149"/>
                      <a:pt x="76" y="149"/>
                    </a:cubicBezTo>
                    <a:moveTo>
                      <a:pt x="76" y="0"/>
                    </a:moveTo>
                    <a:cubicBezTo>
                      <a:pt x="53" y="0"/>
                      <a:pt x="33" y="11"/>
                      <a:pt x="19" y="28"/>
                    </a:cubicBezTo>
                    <a:cubicBezTo>
                      <a:pt x="11" y="36"/>
                      <a:pt x="6" y="47"/>
                      <a:pt x="3" y="58"/>
                    </a:cubicBezTo>
                    <a:cubicBezTo>
                      <a:pt x="1" y="65"/>
                      <a:pt x="0" y="73"/>
                      <a:pt x="0" y="80"/>
                    </a:cubicBezTo>
                    <a:cubicBezTo>
                      <a:pt x="0" y="85"/>
                      <a:pt x="0" y="90"/>
                      <a:pt x="1" y="95"/>
                    </a:cubicBezTo>
                    <a:cubicBezTo>
                      <a:pt x="5" y="117"/>
                      <a:pt x="17" y="136"/>
                      <a:pt x="33" y="148"/>
                    </a:cubicBezTo>
                    <a:cubicBezTo>
                      <a:pt x="45" y="157"/>
                      <a:pt x="60" y="162"/>
                      <a:pt x="76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94" y="162"/>
                      <a:pt x="111" y="155"/>
                      <a:pt x="124" y="144"/>
                    </a:cubicBezTo>
                    <a:cubicBezTo>
                      <a:pt x="142" y="130"/>
                      <a:pt x="153" y="107"/>
                      <a:pt x="153" y="82"/>
                    </a:cubicBezTo>
                    <a:cubicBezTo>
                      <a:pt x="153" y="81"/>
                      <a:pt x="153" y="80"/>
                      <a:pt x="153" y="79"/>
                    </a:cubicBezTo>
                    <a:cubicBezTo>
                      <a:pt x="153" y="52"/>
                      <a:pt x="139" y="28"/>
                      <a:pt x="119" y="14"/>
                    </a:cubicBezTo>
                    <a:cubicBezTo>
                      <a:pt x="104" y="13"/>
                      <a:pt x="91" y="8"/>
                      <a:pt x="79" y="0"/>
                    </a:cubicBezTo>
                    <a:cubicBezTo>
                      <a:pt x="79" y="0"/>
                      <a:pt x="78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948"/>
              <p:cNvSpPr/>
              <p:nvPr/>
            </p:nvSpPr>
            <p:spPr bwMode="auto">
              <a:xfrm>
                <a:off x="3646" y="4069"/>
                <a:ext cx="76" cy="80"/>
              </a:xfrm>
              <a:custGeom>
                <a:avLst/>
                <a:gdLst>
                  <a:gd name="T0" fmla="*/ 77 w 154"/>
                  <a:gd name="T1" fmla="*/ 0 h 162"/>
                  <a:gd name="T2" fmla="*/ 77 w 154"/>
                  <a:gd name="T3" fmla="*/ 0 h 162"/>
                  <a:gd name="T4" fmla="*/ 65 w 154"/>
                  <a:gd name="T5" fmla="*/ 1 h 162"/>
                  <a:gd name="T6" fmla="*/ 64 w 154"/>
                  <a:gd name="T7" fmla="*/ 2 h 162"/>
                  <a:gd name="T8" fmla="*/ 59 w 154"/>
                  <a:gd name="T9" fmla="*/ 15 h 162"/>
                  <a:gd name="T10" fmla="*/ 72 w 154"/>
                  <a:gd name="T11" fmla="*/ 13 h 162"/>
                  <a:gd name="T12" fmla="*/ 77 w 154"/>
                  <a:gd name="T13" fmla="*/ 13 h 162"/>
                  <a:gd name="T14" fmla="*/ 78 w 154"/>
                  <a:gd name="T15" fmla="*/ 13 h 162"/>
                  <a:gd name="T16" fmla="*/ 142 w 154"/>
                  <a:gd name="T17" fmla="*/ 82 h 162"/>
                  <a:gd name="T18" fmla="*/ 77 w 154"/>
                  <a:gd name="T19" fmla="*/ 150 h 162"/>
                  <a:gd name="T20" fmla="*/ 77 w 154"/>
                  <a:gd name="T21" fmla="*/ 150 h 162"/>
                  <a:gd name="T22" fmla="*/ 12 w 154"/>
                  <a:gd name="T23" fmla="*/ 81 h 162"/>
                  <a:gd name="T24" fmla="*/ 13 w 154"/>
                  <a:gd name="T25" fmla="*/ 72 h 162"/>
                  <a:gd name="T26" fmla="*/ 14 w 154"/>
                  <a:gd name="T27" fmla="*/ 64 h 162"/>
                  <a:gd name="T28" fmla="*/ 4 w 154"/>
                  <a:gd name="T29" fmla="*/ 65 h 162"/>
                  <a:gd name="T30" fmla="*/ 2 w 154"/>
                  <a:gd name="T31" fmla="*/ 65 h 162"/>
                  <a:gd name="T32" fmla="*/ 1 w 154"/>
                  <a:gd name="T33" fmla="*/ 76 h 162"/>
                  <a:gd name="T34" fmla="*/ 0 w 154"/>
                  <a:gd name="T35" fmla="*/ 80 h 162"/>
                  <a:gd name="T36" fmla="*/ 47 w 154"/>
                  <a:gd name="T37" fmla="*/ 156 h 162"/>
                  <a:gd name="T38" fmla="*/ 64 w 154"/>
                  <a:gd name="T39" fmla="*/ 161 h 162"/>
                  <a:gd name="T40" fmla="*/ 76 w 154"/>
                  <a:gd name="T41" fmla="*/ 162 h 162"/>
                  <a:gd name="T42" fmla="*/ 77 w 154"/>
                  <a:gd name="T43" fmla="*/ 162 h 162"/>
                  <a:gd name="T44" fmla="*/ 123 w 154"/>
                  <a:gd name="T45" fmla="*/ 146 h 162"/>
                  <a:gd name="T46" fmla="*/ 150 w 154"/>
                  <a:gd name="T47" fmla="*/ 106 h 162"/>
                  <a:gd name="T48" fmla="*/ 154 w 154"/>
                  <a:gd name="T49" fmla="*/ 82 h 162"/>
                  <a:gd name="T50" fmla="*/ 78 w 154"/>
                  <a:gd name="T51" fmla="*/ 0 h 162"/>
                  <a:gd name="T52" fmla="*/ 77 w 154"/>
                  <a:gd name="T5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4" h="162">
                    <a:moveTo>
                      <a:pt x="77" y="0"/>
                    </a:moveTo>
                    <a:cubicBezTo>
                      <a:pt x="77" y="0"/>
                      <a:pt x="77" y="0"/>
                      <a:pt x="77" y="0"/>
                    </a:cubicBezTo>
                    <a:cubicBezTo>
                      <a:pt x="73" y="0"/>
                      <a:pt x="69" y="1"/>
                      <a:pt x="65" y="1"/>
                    </a:cubicBezTo>
                    <a:cubicBezTo>
                      <a:pt x="64" y="2"/>
                      <a:pt x="64" y="2"/>
                      <a:pt x="64" y="2"/>
                    </a:cubicBezTo>
                    <a:cubicBezTo>
                      <a:pt x="63" y="6"/>
                      <a:pt x="61" y="11"/>
                      <a:pt x="59" y="15"/>
                    </a:cubicBezTo>
                    <a:cubicBezTo>
                      <a:pt x="63" y="14"/>
                      <a:pt x="67" y="13"/>
                      <a:pt x="72" y="13"/>
                    </a:cubicBezTo>
                    <a:cubicBezTo>
                      <a:pt x="74" y="13"/>
                      <a:pt x="75" y="13"/>
                      <a:pt x="77" y="13"/>
                    </a:cubicBezTo>
                    <a:cubicBezTo>
                      <a:pt x="77" y="13"/>
                      <a:pt x="78" y="13"/>
                      <a:pt x="78" y="13"/>
                    </a:cubicBezTo>
                    <a:cubicBezTo>
                      <a:pt x="114" y="13"/>
                      <a:pt x="142" y="44"/>
                      <a:pt x="142" y="82"/>
                    </a:cubicBezTo>
                    <a:cubicBezTo>
                      <a:pt x="142" y="120"/>
                      <a:pt x="113" y="150"/>
                      <a:pt x="77" y="150"/>
                    </a:cubicBezTo>
                    <a:cubicBezTo>
                      <a:pt x="77" y="150"/>
                      <a:pt x="77" y="150"/>
                      <a:pt x="77" y="150"/>
                    </a:cubicBezTo>
                    <a:cubicBezTo>
                      <a:pt x="41" y="149"/>
                      <a:pt x="12" y="118"/>
                      <a:pt x="12" y="81"/>
                    </a:cubicBezTo>
                    <a:cubicBezTo>
                      <a:pt x="12" y="78"/>
                      <a:pt x="12" y="75"/>
                      <a:pt x="13" y="72"/>
                    </a:cubicBezTo>
                    <a:cubicBezTo>
                      <a:pt x="13" y="69"/>
                      <a:pt x="14" y="67"/>
                      <a:pt x="14" y="64"/>
                    </a:cubicBezTo>
                    <a:cubicBezTo>
                      <a:pt x="11" y="65"/>
                      <a:pt x="8" y="65"/>
                      <a:pt x="4" y="65"/>
                    </a:cubicBezTo>
                    <a:cubicBezTo>
                      <a:pt x="3" y="65"/>
                      <a:pt x="3" y="65"/>
                      <a:pt x="2" y="65"/>
                    </a:cubicBezTo>
                    <a:cubicBezTo>
                      <a:pt x="1" y="69"/>
                      <a:pt x="1" y="72"/>
                      <a:pt x="1" y="76"/>
                    </a:cubicBezTo>
                    <a:cubicBezTo>
                      <a:pt x="0" y="77"/>
                      <a:pt x="0" y="79"/>
                      <a:pt x="0" y="80"/>
                    </a:cubicBezTo>
                    <a:cubicBezTo>
                      <a:pt x="0" y="114"/>
                      <a:pt x="19" y="143"/>
                      <a:pt x="47" y="156"/>
                    </a:cubicBezTo>
                    <a:cubicBezTo>
                      <a:pt x="52" y="158"/>
                      <a:pt x="58" y="160"/>
                      <a:pt x="64" y="161"/>
                    </a:cubicBezTo>
                    <a:cubicBezTo>
                      <a:pt x="68" y="162"/>
                      <a:pt x="72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94" y="162"/>
                      <a:pt x="110" y="156"/>
                      <a:pt x="123" y="146"/>
                    </a:cubicBezTo>
                    <a:cubicBezTo>
                      <a:pt x="128" y="130"/>
                      <a:pt x="138" y="116"/>
                      <a:pt x="150" y="106"/>
                    </a:cubicBezTo>
                    <a:cubicBezTo>
                      <a:pt x="153" y="99"/>
                      <a:pt x="154" y="91"/>
                      <a:pt x="154" y="82"/>
                    </a:cubicBezTo>
                    <a:cubicBezTo>
                      <a:pt x="154" y="37"/>
                      <a:pt x="120" y="1"/>
                      <a:pt x="78" y="0"/>
                    </a:cubicBezTo>
                    <a:cubicBezTo>
                      <a:pt x="78" y="0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949"/>
              <p:cNvSpPr>
                <a:spLocks noEditPoints="1"/>
              </p:cNvSpPr>
              <p:nvPr/>
            </p:nvSpPr>
            <p:spPr bwMode="auto">
              <a:xfrm>
                <a:off x="3704" y="4113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7 w 154"/>
                  <a:gd name="T3" fmla="*/ 150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69 w 154"/>
                  <a:gd name="T15" fmla="*/ 0 h 162"/>
                  <a:gd name="T16" fmla="*/ 31 w 154"/>
                  <a:gd name="T17" fmla="*/ 16 h 162"/>
                  <a:gd name="T18" fmla="*/ 4 w 154"/>
                  <a:gd name="T19" fmla="*/ 56 h 162"/>
                  <a:gd name="T20" fmla="*/ 1 w 154"/>
                  <a:gd name="T21" fmla="*/ 80 h 162"/>
                  <a:gd name="T22" fmla="*/ 20 w 154"/>
                  <a:gd name="T23" fmla="*/ 135 h 162"/>
                  <a:gd name="T24" fmla="*/ 38 w 154"/>
                  <a:gd name="T25" fmla="*/ 150 h 162"/>
                  <a:gd name="T26" fmla="*/ 77 w 154"/>
                  <a:gd name="T27" fmla="*/ 162 h 162"/>
                  <a:gd name="T28" fmla="*/ 77 w 154"/>
                  <a:gd name="T29" fmla="*/ 162 h 162"/>
                  <a:gd name="T30" fmla="*/ 136 w 154"/>
                  <a:gd name="T31" fmla="*/ 133 h 162"/>
                  <a:gd name="T32" fmla="*/ 153 w 154"/>
                  <a:gd name="T33" fmla="*/ 97 h 162"/>
                  <a:gd name="T34" fmla="*/ 153 w 154"/>
                  <a:gd name="T35" fmla="*/ 97 h 162"/>
                  <a:gd name="T36" fmla="*/ 154 w 154"/>
                  <a:gd name="T37" fmla="*/ 82 h 162"/>
                  <a:gd name="T38" fmla="*/ 154 w 154"/>
                  <a:gd name="T39" fmla="*/ 73 h 162"/>
                  <a:gd name="T40" fmla="*/ 107 w 154"/>
                  <a:gd name="T41" fmla="*/ 6 h 162"/>
                  <a:gd name="T42" fmla="*/ 97 w 154"/>
                  <a:gd name="T43" fmla="*/ 7 h 162"/>
                  <a:gd name="T44" fmla="*/ 96 w 154"/>
                  <a:gd name="T45" fmla="*/ 7 h 162"/>
                  <a:gd name="T46" fmla="*/ 69 w 154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7" y="150"/>
                      <a:pt x="77" y="150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3"/>
                      <a:pt x="42" y="12"/>
                      <a:pt x="77" y="12"/>
                    </a:cubicBezTo>
                    <a:cubicBezTo>
                      <a:pt x="78" y="12"/>
                      <a:pt x="78" y="12"/>
                      <a:pt x="78" y="12"/>
                    </a:cubicBezTo>
                    <a:cubicBezTo>
                      <a:pt x="114" y="13"/>
                      <a:pt x="143" y="44"/>
                      <a:pt x="142" y="82"/>
                    </a:cubicBezTo>
                    <a:cubicBezTo>
                      <a:pt x="142" y="119"/>
                      <a:pt x="113" y="150"/>
                      <a:pt x="77" y="150"/>
                    </a:cubicBezTo>
                    <a:moveTo>
                      <a:pt x="69" y="0"/>
                    </a:moveTo>
                    <a:cubicBezTo>
                      <a:pt x="55" y="2"/>
                      <a:pt x="42" y="8"/>
                      <a:pt x="31" y="16"/>
                    </a:cubicBezTo>
                    <a:cubicBezTo>
                      <a:pt x="19" y="26"/>
                      <a:pt x="9" y="40"/>
                      <a:pt x="4" y="56"/>
                    </a:cubicBezTo>
                    <a:cubicBezTo>
                      <a:pt x="2" y="64"/>
                      <a:pt x="1" y="72"/>
                      <a:pt x="1" y="80"/>
                    </a:cubicBezTo>
                    <a:cubicBezTo>
                      <a:pt x="0" y="101"/>
                      <a:pt x="8" y="121"/>
                      <a:pt x="20" y="135"/>
                    </a:cubicBezTo>
                    <a:cubicBezTo>
                      <a:pt x="26" y="141"/>
                      <a:pt x="31" y="146"/>
                      <a:pt x="38" y="150"/>
                    </a:cubicBezTo>
                    <a:cubicBezTo>
                      <a:pt x="49" y="158"/>
                      <a:pt x="62" y="162"/>
                      <a:pt x="77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101" y="162"/>
                      <a:pt x="122" y="151"/>
                      <a:pt x="136" y="133"/>
                    </a:cubicBezTo>
                    <a:cubicBezTo>
                      <a:pt x="144" y="123"/>
                      <a:pt x="150" y="111"/>
                      <a:pt x="153" y="97"/>
                    </a:cubicBezTo>
                    <a:cubicBezTo>
                      <a:pt x="153" y="97"/>
                      <a:pt x="153" y="97"/>
                      <a:pt x="153" y="97"/>
                    </a:cubicBezTo>
                    <a:cubicBezTo>
                      <a:pt x="154" y="92"/>
                      <a:pt x="154" y="87"/>
                      <a:pt x="154" y="82"/>
                    </a:cubicBezTo>
                    <a:cubicBezTo>
                      <a:pt x="154" y="79"/>
                      <a:pt x="154" y="76"/>
                      <a:pt x="154" y="73"/>
                    </a:cubicBezTo>
                    <a:cubicBezTo>
                      <a:pt x="151" y="43"/>
                      <a:pt x="132" y="17"/>
                      <a:pt x="107" y="6"/>
                    </a:cubicBezTo>
                    <a:cubicBezTo>
                      <a:pt x="104" y="7"/>
                      <a:pt x="100" y="7"/>
                      <a:pt x="97" y="7"/>
                    </a:cubicBezTo>
                    <a:cubicBezTo>
                      <a:pt x="97" y="7"/>
                      <a:pt x="96" y="7"/>
                      <a:pt x="96" y="7"/>
                    </a:cubicBezTo>
                    <a:cubicBezTo>
                      <a:pt x="87" y="7"/>
                      <a:pt x="77" y="4"/>
                      <a:pt x="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Freeform 950"/>
              <p:cNvSpPr>
                <a:spLocks noEditPoints="1"/>
              </p:cNvSpPr>
              <p:nvPr/>
            </p:nvSpPr>
            <p:spPr bwMode="auto">
              <a:xfrm>
                <a:off x="3778" y="4073"/>
                <a:ext cx="76" cy="80"/>
              </a:xfrm>
              <a:custGeom>
                <a:avLst/>
                <a:gdLst>
                  <a:gd name="T0" fmla="*/ 55 w 154"/>
                  <a:gd name="T1" fmla="*/ 145 h 162"/>
                  <a:gd name="T2" fmla="*/ 12 w 154"/>
                  <a:gd name="T3" fmla="*/ 80 h 162"/>
                  <a:gd name="T4" fmla="*/ 77 w 154"/>
                  <a:gd name="T5" fmla="*/ 12 h 162"/>
                  <a:gd name="T6" fmla="*/ 78 w 154"/>
                  <a:gd name="T7" fmla="*/ 12 h 162"/>
                  <a:gd name="T8" fmla="*/ 142 w 154"/>
                  <a:gd name="T9" fmla="*/ 82 h 162"/>
                  <a:gd name="T10" fmla="*/ 77 w 154"/>
                  <a:gd name="T11" fmla="*/ 149 h 162"/>
                  <a:gd name="T12" fmla="*/ 76 w 154"/>
                  <a:gd name="T13" fmla="*/ 149 h 162"/>
                  <a:gd name="T14" fmla="*/ 74 w 154"/>
                  <a:gd name="T15" fmla="*/ 149 h 162"/>
                  <a:gd name="T16" fmla="*/ 55 w 154"/>
                  <a:gd name="T17" fmla="*/ 145 h 162"/>
                  <a:gd name="T18" fmla="*/ 77 w 154"/>
                  <a:gd name="T19" fmla="*/ 0 h 162"/>
                  <a:gd name="T20" fmla="*/ 67 w 154"/>
                  <a:gd name="T21" fmla="*/ 0 h 162"/>
                  <a:gd name="T22" fmla="*/ 55 w 154"/>
                  <a:gd name="T23" fmla="*/ 3 h 162"/>
                  <a:gd name="T24" fmla="*/ 21 w 154"/>
                  <a:gd name="T25" fmla="*/ 26 h 162"/>
                  <a:gd name="T26" fmla="*/ 3 w 154"/>
                  <a:gd name="T27" fmla="*/ 60 h 162"/>
                  <a:gd name="T28" fmla="*/ 0 w 154"/>
                  <a:gd name="T29" fmla="*/ 80 h 162"/>
                  <a:gd name="T30" fmla="*/ 49 w 154"/>
                  <a:gd name="T31" fmla="*/ 156 h 162"/>
                  <a:gd name="T32" fmla="*/ 76 w 154"/>
                  <a:gd name="T33" fmla="*/ 162 h 162"/>
                  <a:gd name="T34" fmla="*/ 77 w 154"/>
                  <a:gd name="T35" fmla="*/ 162 h 162"/>
                  <a:gd name="T36" fmla="*/ 94 w 154"/>
                  <a:gd name="T37" fmla="*/ 160 h 162"/>
                  <a:gd name="T38" fmla="*/ 109 w 154"/>
                  <a:gd name="T39" fmla="*/ 154 h 162"/>
                  <a:gd name="T40" fmla="*/ 116 w 154"/>
                  <a:gd name="T41" fmla="*/ 151 h 162"/>
                  <a:gd name="T42" fmla="*/ 154 w 154"/>
                  <a:gd name="T43" fmla="*/ 82 h 162"/>
                  <a:gd name="T44" fmla="*/ 78 w 154"/>
                  <a:gd name="T45" fmla="*/ 0 h 162"/>
                  <a:gd name="T46" fmla="*/ 77 w 154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62">
                    <a:moveTo>
                      <a:pt x="55" y="145"/>
                    </a:moveTo>
                    <a:cubicBezTo>
                      <a:pt x="30" y="136"/>
                      <a:pt x="12" y="110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8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2" y="119"/>
                      <a:pt x="113" y="149"/>
                      <a:pt x="77" y="149"/>
                    </a:cubicBezTo>
                    <a:cubicBezTo>
                      <a:pt x="77" y="149"/>
                      <a:pt x="77" y="149"/>
                      <a:pt x="76" y="149"/>
                    </a:cubicBezTo>
                    <a:cubicBezTo>
                      <a:pt x="75" y="149"/>
                      <a:pt x="75" y="149"/>
                      <a:pt x="74" y="149"/>
                    </a:cubicBezTo>
                    <a:cubicBezTo>
                      <a:pt x="67" y="149"/>
                      <a:pt x="61" y="148"/>
                      <a:pt x="55" y="145"/>
                    </a:cubicBezTo>
                    <a:moveTo>
                      <a:pt x="77" y="0"/>
                    </a:moveTo>
                    <a:cubicBezTo>
                      <a:pt x="74" y="0"/>
                      <a:pt x="70" y="0"/>
                      <a:pt x="67" y="0"/>
                    </a:cubicBezTo>
                    <a:cubicBezTo>
                      <a:pt x="63" y="1"/>
                      <a:pt x="59" y="2"/>
                      <a:pt x="55" y="3"/>
                    </a:cubicBezTo>
                    <a:cubicBezTo>
                      <a:pt x="42" y="7"/>
                      <a:pt x="30" y="15"/>
                      <a:pt x="21" y="26"/>
                    </a:cubicBezTo>
                    <a:cubicBezTo>
                      <a:pt x="17" y="39"/>
                      <a:pt x="11" y="51"/>
                      <a:pt x="3" y="60"/>
                    </a:cubicBezTo>
                    <a:cubicBezTo>
                      <a:pt x="1" y="67"/>
                      <a:pt x="0" y="73"/>
                      <a:pt x="0" y="80"/>
                    </a:cubicBezTo>
                    <a:cubicBezTo>
                      <a:pt x="0" y="115"/>
                      <a:pt x="20" y="144"/>
                      <a:pt x="49" y="156"/>
                    </a:cubicBezTo>
                    <a:cubicBezTo>
                      <a:pt x="58" y="160"/>
                      <a:pt x="67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83" y="162"/>
                      <a:pt x="89" y="161"/>
                      <a:pt x="94" y="160"/>
                    </a:cubicBezTo>
                    <a:cubicBezTo>
                      <a:pt x="99" y="159"/>
                      <a:pt x="105" y="157"/>
                      <a:pt x="109" y="154"/>
                    </a:cubicBezTo>
                    <a:cubicBezTo>
                      <a:pt x="112" y="153"/>
                      <a:pt x="114" y="152"/>
                      <a:pt x="116" y="151"/>
                    </a:cubicBezTo>
                    <a:cubicBezTo>
                      <a:pt x="138" y="137"/>
                      <a:pt x="154" y="111"/>
                      <a:pt x="154" y="82"/>
                    </a:cubicBezTo>
                    <a:cubicBezTo>
                      <a:pt x="154" y="37"/>
                      <a:pt x="120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Freeform 951"/>
              <p:cNvSpPr>
                <a:spLocks noEditPoints="1"/>
              </p:cNvSpPr>
              <p:nvPr/>
            </p:nvSpPr>
            <p:spPr bwMode="auto">
              <a:xfrm>
                <a:off x="3618" y="3794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0 h 162"/>
                  <a:gd name="T6" fmla="*/ 77 w 154"/>
                  <a:gd name="T7" fmla="*/ 12 h 162"/>
                  <a:gd name="T8" fmla="*/ 77 w 154"/>
                  <a:gd name="T9" fmla="*/ 12 h 162"/>
                  <a:gd name="T10" fmla="*/ 137 w 154"/>
                  <a:gd name="T11" fmla="*/ 54 h 162"/>
                  <a:gd name="T12" fmla="*/ 141 w 154"/>
                  <a:gd name="T13" fmla="*/ 70 h 162"/>
                  <a:gd name="T14" fmla="*/ 142 w 154"/>
                  <a:gd name="T15" fmla="*/ 82 h 162"/>
                  <a:gd name="T16" fmla="*/ 77 w 154"/>
                  <a:gd name="T17" fmla="*/ 150 h 162"/>
                  <a:gd name="T18" fmla="*/ 77 w 154"/>
                  <a:gd name="T19" fmla="*/ 0 h 162"/>
                  <a:gd name="T20" fmla="*/ 34 w 154"/>
                  <a:gd name="T21" fmla="*/ 14 h 162"/>
                  <a:gd name="T22" fmla="*/ 12 w 154"/>
                  <a:gd name="T23" fmla="*/ 38 h 162"/>
                  <a:gd name="T24" fmla="*/ 0 w 154"/>
                  <a:gd name="T25" fmla="*/ 80 h 162"/>
                  <a:gd name="T26" fmla="*/ 1 w 154"/>
                  <a:gd name="T27" fmla="*/ 96 h 162"/>
                  <a:gd name="T28" fmla="*/ 3 w 154"/>
                  <a:gd name="T29" fmla="*/ 105 h 162"/>
                  <a:gd name="T30" fmla="*/ 33 w 154"/>
                  <a:gd name="T31" fmla="*/ 148 h 162"/>
                  <a:gd name="T32" fmla="*/ 76 w 154"/>
                  <a:gd name="T33" fmla="*/ 162 h 162"/>
                  <a:gd name="T34" fmla="*/ 77 w 154"/>
                  <a:gd name="T35" fmla="*/ 162 h 162"/>
                  <a:gd name="T36" fmla="*/ 82 w 154"/>
                  <a:gd name="T37" fmla="*/ 162 h 162"/>
                  <a:gd name="T38" fmla="*/ 152 w 154"/>
                  <a:gd name="T39" fmla="*/ 95 h 162"/>
                  <a:gd name="T40" fmla="*/ 153 w 154"/>
                  <a:gd name="T41" fmla="*/ 87 h 162"/>
                  <a:gd name="T42" fmla="*/ 153 w 154"/>
                  <a:gd name="T43" fmla="*/ 82 h 162"/>
                  <a:gd name="T44" fmla="*/ 136 w 154"/>
                  <a:gd name="T45" fmla="*/ 29 h 162"/>
                  <a:gd name="T46" fmla="*/ 134 w 154"/>
                  <a:gd name="T47" fmla="*/ 27 h 162"/>
                  <a:gd name="T48" fmla="*/ 77 w 154"/>
                  <a:gd name="T49" fmla="*/ 0 h 162"/>
                  <a:gd name="T50" fmla="*/ 77 w 15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04" y="13"/>
                      <a:pt x="127" y="30"/>
                      <a:pt x="137" y="54"/>
                    </a:cubicBezTo>
                    <a:cubicBezTo>
                      <a:pt x="138" y="59"/>
                      <a:pt x="140" y="64"/>
                      <a:pt x="141" y="70"/>
                    </a:cubicBezTo>
                    <a:cubicBezTo>
                      <a:pt x="141" y="74"/>
                      <a:pt x="142" y="78"/>
                      <a:pt x="142" y="82"/>
                    </a:cubicBezTo>
                    <a:cubicBezTo>
                      <a:pt x="141" y="119"/>
                      <a:pt x="112" y="150"/>
                      <a:pt x="77" y="150"/>
                    </a:cubicBezTo>
                    <a:moveTo>
                      <a:pt x="77" y="0"/>
                    </a:moveTo>
                    <a:cubicBezTo>
                      <a:pt x="61" y="0"/>
                      <a:pt x="46" y="5"/>
                      <a:pt x="34" y="14"/>
                    </a:cubicBezTo>
                    <a:cubicBezTo>
                      <a:pt x="28" y="23"/>
                      <a:pt x="21" y="32"/>
                      <a:pt x="12" y="38"/>
                    </a:cubicBezTo>
                    <a:cubicBezTo>
                      <a:pt x="4" y="50"/>
                      <a:pt x="0" y="65"/>
                      <a:pt x="0" y="80"/>
                    </a:cubicBezTo>
                    <a:cubicBezTo>
                      <a:pt x="0" y="86"/>
                      <a:pt x="0" y="91"/>
                      <a:pt x="1" y="96"/>
                    </a:cubicBezTo>
                    <a:cubicBezTo>
                      <a:pt x="2" y="99"/>
                      <a:pt x="3" y="102"/>
                      <a:pt x="3" y="105"/>
                    </a:cubicBezTo>
                    <a:cubicBezTo>
                      <a:pt x="9" y="123"/>
                      <a:pt x="19" y="138"/>
                      <a:pt x="33" y="148"/>
                    </a:cubicBezTo>
                    <a:cubicBezTo>
                      <a:pt x="46" y="157"/>
                      <a:pt x="60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78" y="162"/>
                      <a:pt x="80" y="162"/>
                      <a:pt x="82" y="162"/>
                    </a:cubicBezTo>
                    <a:cubicBezTo>
                      <a:pt x="117" y="159"/>
                      <a:pt x="146" y="131"/>
                      <a:pt x="152" y="95"/>
                    </a:cubicBezTo>
                    <a:cubicBezTo>
                      <a:pt x="153" y="93"/>
                      <a:pt x="153" y="90"/>
                      <a:pt x="153" y="87"/>
                    </a:cubicBezTo>
                    <a:cubicBezTo>
                      <a:pt x="153" y="85"/>
                      <a:pt x="153" y="84"/>
                      <a:pt x="153" y="82"/>
                    </a:cubicBezTo>
                    <a:cubicBezTo>
                      <a:pt x="154" y="62"/>
                      <a:pt x="147" y="43"/>
                      <a:pt x="136" y="29"/>
                    </a:cubicBezTo>
                    <a:cubicBezTo>
                      <a:pt x="135" y="28"/>
                      <a:pt x="134" y="28"/>
                      <a:pt x="134" y="27"/>
                    </a:cubicBezTo>
                    <a:cubicBezTo>
                      <a:pt x="120" y="11"/>
                      <a:pt x="100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Freeform 952"/>
              <p:cNvSpPr>
                <a:spLocks noEditPoints="1"/>
              </p:cNvSpPr>
              <p:nvPr/>
            </p:nvSpPr>
            <p:spPr bwMode="auto">
              <a:xfrm>
                <a:off x="3545" y="3814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6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1 h 162"/>
                  <a:gd name="T12" fmla="*/ 124 w 154"/>
                  <a:gd name="T13" fmla="*/ 128 h 162"/>
                  <a:gd name="T14" fmla="*/ 110 w 154"/>
                  <a:gd name="T15" fmla="*/ 140 h 162"/>
                  <a:gd name="T16" fmla="*/ 77 w 154"/>
                  <a:gd name="T17" fmla="*/ 149 h 162"/>
                  <a:gd name="T18" fmla="*/ 77 w 154"/>
                  <a:gd name="T19" fmla="*/ 0 h 162"/>
                  <a:gd name="T20" fmla="*/ 1 w 154"/>
                  <a:gd name="T21" fmla="*/ 68 h 162"/>
                  <a:gd name="T22" fmla="*/ 0 w 154"/>
                  <a:gd name="T23" fmla="*/ 80 h 162"/>
                  <a:gd name="T24" fmla="*/ 7 w 154"/>
                  <a:gd name="T25" fmla="*/ 114 h 162"/>
                  <a:gd name="T26" fmla="*/ 76 w 154"/>
                  <a:gd name="T27" fmla="*/ 162 h 162"/>
                  <a:gd name="T28" fmla="*/ 77 w 154"/>
                  <a:gd name="T29" fmla="*/ 162 h 162"/>
                  <a:gd name="T30" fmla="*/ 94 w 154"/>
                  <a:gd name="T31" fmla="*/ 160 h 162"/>
                  <a:gd name="T32" fmla="*/ 146 w 154"/>
                  <a:gd name="T33" fmla="*/ 115 h 162"/>
                  <a:gd name="T34" fmla="*/ 154 w 154"/>
                  <a:gd name="T35" fmla="*/ 81 h 162"/>
                  <a:gd name="T36" fmla="*/ 152 w 154"/>
                  <a:gd name="T37" fmla="*/ 65 h 162"/>
                  <a:gd name="T38" fmla="*/ 150 w 154"/>
                  <a:gd name="T39" fmla="*/ 56 h 162"/>
                  <a:gd name="T40" fmla="*/ 117 w 154"/>
                  <a:gd name="T41" fmla="*/ 12 h 162"/>
                  <a:gd name="T42" fmla="*/ 117 w 154"/>
                  <a:gd name="T43" fmla="*/ 12 h 162"/>
                  <a:gd name="T44" fmla="*/ 78 w 154"/>
                  <a:gd name="T45" fmla="*/ 0 h 162"/>
                  <a:gd name="T46" fmla="*/ 77 w 154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7" y="149"/>
                      <a:pt x="76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2" y="42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8" y="12"/>
                    </a:cubicBezTo>
                    <a:cubicBezTo>
                      <a:pt x="113" y="12"/>
                      <a:pt x="142" y="43"/>
                      <a:pt x="142" y="81"/>
                    </a:cubicBezTo>
                    <a:cubicBezTo>
                      <a:pt x="142" y="99"/>
                      <a:pt x="135" y="116"/>
                      <a:pt x="124" y="128"/>
                    </a:cubicBezTo>
                    <a:cubicBezTo>
                      <a:pt x="120" y="132"/>
                      <a:pt x="115" y="136"/>
                      <a:pt x="110" y="140"/>
                    </a:cubicBezTo>
                    <a:cubicBezTo>
                      <a:pt x="100" y="146"/>
                      <a:pt x="89" y="149"/>
                      <a:pt x="77" y="149"/>
                    </a:cubicBezTo>
                    <a:moveTo>
                      <a:pt x="77" y="0"/>
                    </a:moveTo>
                    <a:cubicBezTo>
                      <a:pt x="39" y="0"/>
                      <a:pt x="7" y="29"/>
                      <a:pt x="1" y="68"/>
                    </a:cubicBezTo>
                    <a:cubicBezTo>
                      <a:pt x="1" y="72"/>
                      <a:pt x="0" y="76"/>
                      <a:pt x="0" y="80"/>
                    </a:cubicBezTo>
                    <a:cubicBezTo>
                      <a:pt x="0" y="92"/>
                      <a:pt x="3" y="103"/>
                      <a:pt x="7" y="114"/>
                    </a:cubicBezTo>
                    <a:cubicBezTo>
                      <a:pt x="19" y="142"/>
                      <a:pt x="45" y="161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83" y="162"/>
                      <a:pt x="89" y="161"/>
                      <a:pt x="94" y="160"/>
                    </a:cubicBezTo>
                    <a:cubicBezTo>
                      <a:pt x="117" y="154"/>
                      <a:pt x="136" y="137"/>
                      <a:pt x="146" y="115"/>
                    </a:cubicBezTo>
                    <a:cubicBezTo>
                      <a:pt x="151" y="105"/>
                      <a:pt x="154" y="94"/>
                      <a:pt x="154" y="81"/>
                    </a:cubicBezTo>
                    <a:cubicBezTo>
                      <a:pt x="154" y="76"/>
                      <a:pt x="153" y="70"/>
                      <a:pt x="152" y="65"/>
                    </a:cubicBezTo>
                    <a:cubicBezTo>
                      <a:pt x="152" y="62"/>
                      <a:pt x="151" y="59"/>
                      <a:pt x="150" y="56"/>
                    </a:cubicBezTo>
                    <a:cubicBezTo>
                      <a:pt x="145" y="38"/>
                      <a:pt x="133" y="22"/>
                      <a:pt x="117" y="12"/>
                    </a:cubicBezTo>
                    <a:cubicBezTo>
                      <a:pt x="117" y="12"/>
                      <a:pt x="117" y="12"/>
                      <a:pt x="117" y="12"/>
                    </a:cubicBezTo>
                    <a:cubicBezTo>
                      <a:pt x="103" y="11"/>
                      <a:pt x="89" y="7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Freeform 953"/>
              <p:cNvSpPr>
                <a:spLocks noEditPoints="1"/>
              </p:cNvSpPr>
              <p:nvPr/>
            </p:nvSpPr>
            <p:spPr bwMode="auto">
              <a:xfrm>
                <a:off x="3453" y="3648"/>
                <a:ext cx="76" cy="80"/>
              </a:xfrm>
              <a:custGeom>
                <a:avLst/>
                <a:gdLst>
                  <a:gd name="T0" fmla="*/ 73 w 154"/>
                  <a:gd name="T1" fmla="*/ 13 h 162"/>
                  <a:gd name="T2" fmla="*/ 77 w 154"/>
                  <a:gd name="T3" fmla="*/ 13 h 162"/>
                  <a:gd name="T4" fmla="*/ 77 w 154"/>
                  <a:gd name="T5" fmla="*/ 13 h 162"/>
                  <a:gd name="T6" fmla="*/ 121 w 154"/>
                  <a:gd name="T7" fmla="*/ 31 h 162"/>
                  <a:gd name="T8" fmla="*/ 142 w 154"/>
                  <a:gd name="T9" fmla="*/ 82 h 162"/>
                  <a:gd name="T10" fmla="*/ 77 w 154"/>
                  <a:gd name="T11" fmla="*/ 150 h 162"/>
                  <a:gd name="T12" fmla="*/ 76 w 154"/>
                  <a:gd name="T13" fmla="*/ 150 h 162"/>
                  <a:gd name="T14" fmla="*/ 69 w 154"/>
                  <a:gd name="T15" fmla="*/ 149 h 162"/>
                  <a:gd name="T16" fmla="*/ 13 w 154"/>
                  <a:gd name="T17" fmla="*/ 95 h 162"/>
                  <a:gd name="T18" fmla="*/ 12 w 154"/>
                  <a:gd name="T19" fmla="*/ 81 h 162"/>
                  <a:gd name="T20" fmla="*/ 73 w 154"/>
                  <a:gd name="T21" fmla="*/ 13 h 162"/>
                  <a:gd name="T22" fmla="*/ 77 w 154"/>
                  <a:gd name="T23" fmla="*/ 0 h 162"/>
                  <a:gd name="T24" fmla="*/ 53 w 154"/>
                  <a:gd name="T25" fmla="*/ 4 h 162"/>
                  <a:gd name="T26" fmla="*/ 26 w 154"/>
                  <a:gd name="T27" fmla="*/ 21 h 162"/>
                  <a:gd name="T28" fmla="*/ 0 w 154"/>
                  <a:gd name="T29" fmla="*/ 73 h 162"/>
                  <a:gd name="T30" fmla="*/ 0 w 154"/>
                  <a:gd name="T31" fmla="*/ 81 h 162"/>
                  <a:gd name="T32" fmla="*/ 0 w 154"/>
                  <a:gd name="T33" fmla="*/ 85 h 162"/>
                  <a:gd name="T34" fmla="*/ 76 w 154"/>
                  <a:gd name="T35" fmla="*/ 162 h 162"/>
                  <a:gd name="T36" fmla="*/ 77 w 154"/>
                  <a:gd name="T37" fmla="*/ 162 h 162"/>
                  <a:gd name="T38" fmla="*/ 79 w 154"/>
                  <a:gd name="T39" fmla="*/ 162 h 162"/>
                  <a:gd name="T40" fmla="*/ 105 w 154"/>
                  <a:gd name="T41" fmla="*/ 157 h 162"/>
                  <a:gd name="T42" fmla="*/ 137 w 154"/>
                  <a:gd name="T43" fmla="*/ 132 h 162"/>
                  <a:gd name="T44" fmla="*/ 154 w 154"/>
                  <a:gd name="T45" fmla="*/ 82 h 162"/>
                  <a:gd name="T46" fmla="*/ 142 w 154"/>
                  <a:gd name="T47" fmla="*/ 38 h 162"/>
                  <a:gd name="T48" fmla="*/ 78 w 154"/>
                  <a:gd name="T49" fmla="*/ 0 h 162"/>
                  <a:gd name="T50" fmla="*/ 77 w 15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62">
                    <a:moveTo>
                      <a:pt x="73" y="13"/>
                    </a:moveTo>
                    <a:cubicBezTo>
                      <a:pt x="74" y="13"/>
                      <a:pt x="76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94" y="13"/>
                      <a:pt x="110" y="20"/>
                      <a:pt x="121" y="31"/>
                    </a:cubicBezTo>
                    <a:cubicBezTo>
                      <a:pt x="134" y="44"/>
                      <a:pt x="142" y="62"/>
                      <a:pt x="142" y="82"/>
                    </a:cubicBezTo>
                    <a:cubicBezTo>
                      <a:pt x="141" y="120"/>
                      <a:pt x="112" y="150"/>
                      <a:pt x="77" y="150"/>
                    </a:cubicBezTo>
                    <a:cubicBezTo>
                      <a:pt x="77" y="150"/>
                      <a:pt x="76" y="150"/>
                      <a:pt x="76" y="150"/>
                    </a:cubicBezTo>
                    <a:cubicBezTo>
                      <a:pt x="74" y="150"/>
                      <a:pt x="71" y="150"/>
                      <a:pt x="69" y="149"/>
                    </a:cubicBezTo>
                    <a:cubicBezTo>
                      <a:pt x="41" y="146"/>
                      <a:pt x="19" y="123"/>
                      <a:pt x="13" y="95"/>
                    </a:cubicBezTo>
                    <a:cubicBezTo>
                      <a:pt x="12" y="90"/>
                      <a:pt x="12" y="86"/>
                      <a:pt x="12" y="81"/>
                    </a:cubicBezTo>
                    <a:cubicBezTo>
                      <a:pt x="12" y="44"/>
                      <a:pt x="39" y="15"/>
                      <a:pt x="73" y="13"/>
                    </a:cubicBezTo>
                    <a:moveTo>
                      <a:pt x="77" y="0"/>
                    </a:moveTo>
                    <a:cubicBezTo>
                      <a:pt x="68" y="0"/>
                      <a:pt x="60" y="2"/>
                      <a:pt x="53" y="4"/>
                    </a:cubicBezTo>
                    <a:cubicBezTo>
                      <a:pt x="43" y="8"/>
                      <a:pt x="34" y="14"/>
                      <a:pt x="26" y="21"/>
                    </a:cubicBezTo>
                    <a:cubicBezTo>
                      <a:pt x="24" y="41"/>
                      <a:pt x="14" y="60"/>
                      <a:pt x="0" y="73"/>
                    </a:cubicBezTo>
                    <a:cubicBezTo>
                      <a:pt x="0" y="75"/>
                      <a:pt x="0" y="78"/>
                      <a:pt x="0" y="81"/>
                    </a:cubicBezTo>
                    <a:cubicBezTo>
                      <a:pt x="0" y="82"/>
                      <a:pt x="0" y="84"/>
                      <a:pt x="0" y="85"/>
                    </a:cubicBezTo>
                    <a:cubicBezTo>
                      <a:pt x="2" y="128"/>
                      <a:pt x="35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78" y="162"/>
                      <a:pt x="79" y="162"/>
                      <a:pt x="79" y="162"/>
                    </a:cubicBezTo>
                    <a:cubicBezTo>
                      <a:pt x="88" y="162"/>
                      <a:pt x="97" y="160"/>
                      <a:pt x="105" y="157"/>
                    </a:cubicBezTo>
                    <a:cubicBezTo>
                      <a:pt x="113" y="146"/>
                      <a:pt x="124" y="137"/>
                      <a:pt x="137" y="132"/>
                    </a:cubicBezTo>
                    <a:cubicBezTo>
                      <a:pt x="147" y="118"/>
                      <a:pt x="153" y="101"/>
                      <a:pt x="154" y="82"/>
                    </a:cubicBezTo>
                    <a:cubicBezTo>
                      <a:pt x="154" y="66"/>
                      <a:pt x="149" y="51"/>
                      <a:pt x="142" y="38"/>
                    </a:cubicBezTo>
                    <a:cubicBezTo>
                      <a:pt x="128" y="16"/>
                      <a:pt x="105" y="1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954"/>
              <p:cNvSpPr>
                <a:spLocks noEditPoints="1"/>
              </p:cNvSpPr>
              <p:nvPr/>
            </p:nvSpPr>
            <p:spPr bwMode="auto">
              <a:xfrm>
                <a:off x="3390" y="3614"/>
                <a:ext cx="76" cy="80"/>
              </a:xfrm>
              <a:custGeom>
                <a:avLst/>
                <a:gdLst>
                  <a:gd name="T0" fmla="*/ 68 w 153"/>
                  <a:gd name="T1" fmla="*/ 13 h 162"/>
                  <a:gd name="T2" fmla="*/ 76 w 153"/>
                  <a:gd name="T3" fmla="*/ 13 h 162"/>
                  <a:gd name="T4" fmla="*/ 77 w 153"/>
                  <a:gd name="T5" fmla="*/ 13 h 162"/>
                  <a:gd name="T6" fmla="*/ 135 w 153"/>
                  <a:gd name="T7" fmla="*/ 52 h 162"/>
                  <a:gd name="T8" fmla="*/ 141 w 153"/>
                  <a:gd name="T9" fmla="*/ 82 h 162"/>
                  <a:gd name="T10" fmla="*/ 108 w 153"/>
                  <a:gd name="T11" fmla="*/ 141 h 162"/>
                  <a:gd name="T12" fmla="*/ 77 w 153"/>
                  <a:gd name="T13" fmla="*/ 150 h 162"/>
                  <a:gd name="T14" fmla="*/ 76 w 153"/>
                  <a:gd name="T15" fmla="*/ 150 h 162"/>
                  <a:gd name="T16" fmla="*/ 15 w 153"/>
                  <a:gd name="T17" fmla="*/ 104 h 162"/>
                  <a:gd name="T18" fmla="*/ 11 w 153"/>
                  <a:gd name="T19" fmla="*/ 81 h 162"/>
                  <a:gd name="T20" fmla="*/ 68 w 153"/>
                  <a:gd name="T21" fmla="*/ 13 h 162"/>
                  <a:gd name="T22" fmla="*/ 76 w 153"/>
                  <a:gd name="T23" fmla="*/ 0 h 162"/>
                  <a:gd name="T24" fmla="*/ 54 w 153"/>
                  <a:gd name="T25" fmla="*/ 4 h 162"/>
                  <a:gd name="T26" fmla="*/ 0 w 153"/>
                  <a:gd name="T27" fmla="*/ 81 h 162"/>
                  <a:gd name="T28" fmla="*/ 2 w 153"/>
                  <a:gd name="T29" fmla="*/ 102 h 162"/>
                  <a:gd name="T30" fmla="*/ 76 w 153"/>
                  <a:gd name="T31" fmla="*/ 162 h 162"/>
                  <a:gd name="T32" fmla="*/ 76 w 153"/>
                  <a:gd name="T33" fmla="*/ 162 h 162"/>
                  <a:gd name="T34" fmla="*/ 119 w 153"/>
                  <a:gd name="T35" fmla="*/ 149 h 162"/>
                  <a:gd name="T36" fmla="*/ 127 w 153"/>
                  <a:gd name="T37" fmla="*/ 142 h 162"/>
                  <a:gd name="T38" fmla="*/ 153 w 153"/>
                  <a:gd name="T39" fmla="*/ 90 h 162"/>
                  <a:gd name="T40" fmla="*/ 153 w 153"/>
                  <a:gd name="T41" fmla="*/ 82 h 162"/>
                  <a:gd name="T42" fmla="*/ 150 w 153"/>
                  <a:gd name="T43" fmla="*/ 60 h 162"/>
                  <a:gd name="T44" fmla="*/ 77 w 153"/>
                  <a:gd name="T45" fmla="*/ 0 h 162"/>
                  <a:gd name="T46" fmla="*/ 76 w 153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3" h="162">
                    <a:moveTo>
                      <a:pt x="68" y="13"/>
                    </a:moveTo>
                    <a:cubicBezTo>
                      <a:pt x="71" y="13"/>
                      <a:pt x="74" y="13"/>
                      <a:pt x="76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103" y="13"/>
                      <a:pt x="125" y="29"/>
                      <a:pt x="135" y="52"/>
                    </a:cubicBezTo>
                    <a:cubicBezTo>
                      <a:pt x="139" y="61"/>
                      <a:pt x="141" y="71"/>
                      <a:pt x="141" y="82"/>
                    </a:cubicBezTo>
                    <a:cubicBezTo>
                      <a:pt x="141" y="107"/>
                      <a:pt x="128" y="130"/>
                      <a:pt x="108" y="141"/>
                    </a:cubicBezTo>
                    <a:cubicBezTo>
                      <a:pt x="99" y="147"/>
                      <a:pt x="88" y="150"/>
                      <a:pt x="77" y="150"/>
                    </a:cubicBezTo>
                    <a:cubicBezTo>
                      <a:pt x="76" y="150"/>
                      <a:pt x="76" y="150"/>
                      <a:pt x="76" y="150"/>
                    </a:cubicBezTo>
                    <a:cubicBezTo>
                      <a:pt x="48" y="150"/>
                      <a:pt x="24" y="131"/>
                      <a:pt x="15" y="104"/>
                    </a:cubicBezTo>
                    <a:cubicBezTo>
                      <a:pt x="13" y="97"/>
                      <a:pt x="11" y="89"/>
                      <a:pt x="11" y="81"/>
                    </a:cubicBezTo>
                    <a:cubicBezTo>
                      <a:pt x="12" y="46"/>
                      <a:pt x="36" y="18"/>
                      <a:pt x="68" y="13"/>
                    </a:cubicBezTo>
                    <a:moveTo>
                      <a:pt x="76" y="0"/>
                    </a:moveTo>
                    <a:cubicBezTo>
                      <a:pt x="69" y="0"/>
                      <a:pt x="61" y="2"/>
                      <a:pt x="54" y="4"/>
                    </a:cubicBezTo>
                    <a:cubicBezTo>
                      <a:pt x="23" y="14"/>
                      <a:pt x="0" y="44"/>
                      <a:pt x="0" y="81"/>
                    </a:cubicBezTo>
                    <a:cubicBezTo>
                      <a:pt x="0" y="88"/>
                      <a:pt x="0" y="95"/>
                      <a:pt x="2" y="102"/>
                    </a:cubicBezTo>
                    <a:cubicBezTo>
                      <a:pt x="11" y="136"/>
                      <a:pt x="40" y="162"/>
                      <a:pt x="76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92" y="162"/>
                      <a:pt x="107" y="157"/>
                      <a:pt x="119" y="149"/>
                    </a:cubicBezTo>
                    <a:cubicBezTo>
                      <a:pt x="122" y="147"/>
                      <a:pt x="125" y="144"/>
                      <a:pt x="127" y="142"/>
                    </a:cubicBezTo>
                    <a:cubicBezTo>
                      <a:pt x="141" y="129"/>
                      <a:pt x="151" y="110"/>
                      <a:pt x="153" y="90"/>
                    </a:cubicBezTo>
                    <a:cubicBezTo>
                      <a:pt x="153" y="87"/>
                      <a:pt x="153" y="85"/>
                      <a:pt x="153" y="82"/>
                    </a:cubicBezTo>
                    <a:cubicBezTo>
                      <a:pt x="153" y="74"/>
                      <a:pt x="152" y="67"/>
                      <a:pt x="150" y="60"/>
                    </a:cubicBezTo>
                    <a:cubicBezTo>
                      <a:pt x="141" y="26"/>
                      <a:pt x="112" y="1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Freeform 955"/>
              <p:cNvSpPr>
                <a:spLocks noEditPoints="1"/>
              </p:cNvSpPr>
              <p:nvPr/>
            </p:nvSpPr>
            <p:spPr bwMode="auto">
              <a:xfrm>
                <a:off x="3548" y="3594"/>
                <a:ext cx="75" cy="80"/>
              </a:xfrm>
              <a:custGeom>
                <a:avLst/>
                <a:gdLst>
                  <a:gd name="T0" fmla="*/ 75 w 152"/>
                  <a:gd name="T1" fmla="*/ 149 h 162"/>
                  <a:gd name="T2" fmla="*/ 74 w 152"/>
                  <a:gd name="T3" fmla="*/ 149 h 162"/>
                  <a:gd name="T4" fmla="*/ 10 w 152"/>
                  <a:gd name="T5" fmla="*/ 80 h 162"/>
                  <a:gd name="T6" fmla="*/ 75 w 152"/>
                  <a:gd name="T7" fmla="*/ 12 h 162"/>
                  <a:gd name="T8" fmla="*/ 76 w 152"/>
                  <a:gd name="T9" fmla="*/ 12 h 162"/>
                  <a:gd name="T10" fmla="*/ 140 w 152"/>
                  <a:gd name="T11" fmla="*/ 81 h 162"/>
                  <a:gd name="T12" fmla="*/ 75 w 152"/>
                  <a:gd name="T13" fmla="*/ 149 h 162"/>
                  <a:gd name="T14" fmla="*/ 75 w 152"/>
                  <a:gd name="T15" fmla="*/ 0 h 162"/>
                  <a:gd name="T16" fmla="*/ 61 w 152"/>
                  <a:gd name="T17" fmla="*/ 1 h 162"/>
                  <a:gd name="T18" fmla="*/ 4 w 152"/>
                  <a:gd name="T19" fmla="*/ 49 h 162"/>
                  <a:gd name="T20" fmla="*/ 6 w 152"/>
                  <a:gd name="T21" fmla="*/ 68 h 162"/>
                  <a:gd name="T22" fmla="*/ 0 w 152"/>
                  <a:gd name="T23" fmla="*/ 99 h 162"/>
                  <a:gd name="T24" fmla="*/ 19 w 152"/>
                  <a:gd name="T25" fmla="*/ 136 h 162"/>
                  <a:gd name="T26" fmla="*/ 74 w 152"/>
                  <a:gd name="T27" fmla="*/ 162 h 162"/>
                  <a:gd name="T28" fmla="*/ 75 w 152"/>
                  <a:gd name="T29" fmla="*/ 162 h 162"/>
                  <a:gd name="T30" fmla="*/ 76 w 152"/>
                  <a:gd name="T31" fmla="*/ 162 h 162"/>
                  <a:gd name="T32" fmla="*/ 132 w 152"/>
                  <a:gd name="T33" fmla="*/ 135 h 162"/>
                  <a:gd name="T34" fmla="*/ 145 w 152"/>
                  <a:gd name="T35" fmla="*/ 113 h 162"/>
                  <a:gd name="T36" fmla="*/ 152 w 152"/>
                  <a:gd name="T37" fmla="*/ 82 h 162"/>
                  <a:gd name="T38" fmla="*/ 110 w 152"/>
                  <a:gd name="T39" fmla="*/ 9 h 162"/>
                  <a:gd name="T40" fmla="*/ 76 w 152"/>
                  <a:gd name="T41" fmla="*/ 0 h 162"/>
                  <a:gd name="T42" fmla="*/ 75 w 152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2" h="162">
                    <a:moveTo>
                      <a:pt x="75" y="149"/>
                    </a:moveTo>
                    <a:cubicBezTo>
                      <a:pt x="75" y="149"/>
                      <a:pt x="74" y="149"/>
                      <a:pt x="74" y="149"/>
                    </a:cubicBezTo>
                    <a:cubicBezTo>
                      <a:pt x="38" y="149"/>
                      <a:pt x="10" y="118"/>
                      <a:pt x="10" y="80"/>
                    </a:cubicBezTo>
                    <a:cubicBezTo>
                      <a:pt x="10" y="42"/>
                      <a:pt x="39" y="12"/>
                      <a:pt x="75" y="12"/>
                    </a:cubicBezTo>
                    <a:cubicBezTo>
                      <a:pt x="75" y="12"/>
                      <a:pt x="75" y="12"/>
                      <a:pt x="76" y="12"/>
                    </a:cubicBezTo>
                    <a:cubicBezTo>
                      <a:pt x="111" y="12"/>
                      <a:pt x="140" y="44"/>
                      <a:pt x="140" y="81"/>
                    </a:cubicBezTo>
                    <a:cubicBezTo>
                      <a:pt x="140" y="119"/>
                      <a:pt x="110" y="149"/>
                      <a:pt x="75" y="149"/>
                    </a:cubicBezTo>
                    <a:moveTo>
                      <a:pt x="75" y="0"/>
                    </a:moveTo>
                    <a:cubicBezTo>
                      <a:pt x="70" y="0"/>
                      <a:pt x="65" y="0"/>
                      <a:pt x="61" y="1"/>
                    </a:cubicBezTo>
                    <a:cubicBezTo>
                      <a:pt x="35" y="6"/>
                      <a:pt x="14" y="24"/>
                      <a:pt x="4" y="49"/>
                    </a:cubicBezTo>
                    <a:cubicBezTo>
                      <a:pt x="6" y="55"/>
                      <a:pt x="6" y="61"/>
                      <a:pt x="6" y="68"/>
                    </a:cubicBezTo>
                    <a:cubicBezTo>
                      <a:pt x="6" y="79"/>
                      <a:pt x="4" y="89"/>
                      <a:pt x="0" y="99"/>
                    </a:cubicBezTo>
                    <a:cubicBezTo>
                      <a:pt x="3" y="113"/>
                      <a:pt x="10" y="126"/>
                      <a:pt x="19" y="136"/>
                    </a:cubicBezTo>
                    <a:cubicBezTo>
                      <a:pt x="33" y="152"/>
                      <a:pt x="52" y="162"/>
                      <a:pt x="74" y="162"/>
                    </a:cubicBezTo>
                    <a:cubicBezTo>
                      <a:pt x="74" y="162"/>
                      <a:pt x="75" y="162"/>
                      <a:pt x="75" y="162"/>
                    </a:cubicBezTo>
                    <a:cubicBezTo>
                      <a:pt x="75" y="162"/>
                      <a:pt x="75" y="162"/>
                      <a:pt x="76" y="162"/>
                    </a:cubicBezTo>
                    <a:cubicBezTo>
                      <a:pt x="98" y="162"/>
                      <a:pt x="118" y="151"/>
                      <a:pt x="132" y="135"/>
                    </a:cubicBezTo>
                    <a:cubicBezTo>
                      <a:pt x="137" y="129"/>
                      <a:pt x="142" y="121"/>
                      <a:pt x="145" y="113"/>
                    </a:cubicBezTo>
                    <a:cubicBezTo>
                      <a:pt x="149" y="103"/>
                      <a:pt x="152" y="93"/>
                      <a:pt x="152" y="82"/>
                    </a:cubicBezTo>
                    <a:cubicBezTo>
                      <a:pt x="152" y="50"/>
                      <a:pt x="135" y="22"/>
                      <a:pt x="110" y="9"/>
                    </a:cubicBezTo>
                    <a:cubicBezTo>
                      <a:pt x="100" y="3"/>
                      <a:pt x="88" y="0"/>
                      <a:pt x="76" y="0"/>
                    </a:cubicBezTo>
                    <a:cubicBezTo>
                      <a:pt x="75" y="0"/>
                      <a:pt x="75" y="0"/>
                      <a:pt x="7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Freeform 956"/>
              <p:cNvSpPr/>
              <p:nvPr/>
            </p:nvSpPr>
            <p:spPr bwMode="auto">
              <a:xfrm>
                <a:off x="3476" y="3588"/>
                <a:ext cx="75" cy="73"/>
              </a:xfrm>
              <a:custGeom>
                <a:avLst/>
                <a:gdLst>
                  <a:gd name="T0" fmla="*/ 77 w 153"/>
                  <a:gd name="T1" fmla="*/ 0 h 149"/>
                  <a:gd name="T2" fmla="*/ 32 w 153"/>
                  <a:gd name="T3" fmla="*/ 15 h 149"/>
                  <a:gd name="T4" fmla="*/ 0 w 153"/>
                  <a:gd name="T5" fmla="*/ 80 h 149"/>
                  <a:gd name="T6" fmla="*/ 0 w 153"/>
                  <a:gd name="T7" fmla="*/ 87 h 149"/>
                  <a:gd name="T8" fmla="*/ 4 w 153"/>
                  <a:gd name="T9" fmla="*/ 106 h 149"/>
                  <a:gd name="T10" fmla="*/ 8 w 153"/>
                  <a:gd name="T11" fmla="*/ 108 h 149"/>
                  <a:gd name="T12" fmla="*/ 16 w 153"/>
                  <a:gd name="T13" fmla="*/ 114 h 149"/>
                  <a:gd name="T14" fmla="*/ 22 w 153"/>
                  <a:gd name="T15" fmla="*/ 118 h 149"/>
                  <a:gd name="T16" fmla="*/ 13 w 153"/>
                  <a:gd name="T17" fmla="*/ 93 h 149"/>
                  <a:gd name="T18" fmla="*/ 12 w 153"/>
                  <a:gd name="T19" fmla="*/ 80 h 149"/>
                  <a:gd name="T20" fmla="*/ 77 w 153"/>
                  <a:gd name="T21" fmla="*/ 12 h 149"/>
                  <a:gd name="T22" fmla="*/ 77 w 153"/>
                  <a:gd name="T23" fmla="*/ 12 h 149"/>
                  <a:gd name="T24" fmla="*/ 142 w 153"/>
                  <a:gd name="T25" fmla="*/ 82 h 149"/>
                  <a:gd name="T26" fmla="*/ 118 w 153"/>
                  <a:gd name="T27" fmla="*/ 134 h 149"/>
                  <a:gd name="T28" fmla="*/ 104 w 153"/>
                  <a:gd name="T29" fmla="*/ 143 h 149"/>
                  <a:gd name="T30" fmla="*/ 111 w 153"/>
                  <a:gd name="T31" fmla="*/ 143 h 149"/>
                  <a:gd name="T32" fmla="*/ 119 w 153"/>
                  <a:gd name="T33" fmla="*/ 149 h 149"/>
                  <a:gd name="T34" fmla="*/ 131 w 153"/>
                  <a:gd name="T35" fmla="*/ 138 h 149"/>
                  <a:gd name="T36" fmla="*/ 147 w 153"/>
                  <a:gd name="T37" fmla="*/ 113 h 149"/>
                  <a:gd name="T38" fmla="*/ 153 w 153"/>
                  <a:gd name="T39" fmla="*/ 82 h 149"/>
                  <a:gd name="T40" fmla="*/ 151 w 153"/>
                  <a:gd name="T41" fmla="*/ 63 h 149"/>
                  <a:gd name="T42" fmla="*/ 114 w 153"/>
                  <a:gd name="T43" fmla="*/ 10 h 149"/>
                  <a:gd name="T44" fmla="*/ 77 w 153"/>
                  <a:gd name="T45" fmla="*/ 0 h 149"/>
                  <a:gd name="T46" fmla="*/ 77 w 153"/>
                  <a:gd name="T47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3" h="149">
                    <a:moveTo>
                      <a:pt x="77" y="0"/>
                    </a:moveTo>
                    <a:cubicBezTo>
                      <a:pt x="60" y="0"/>
                      <a:pt x="44" y="5"/>
                      <a:pt x="32" y="15"/>
                    </a:cubicBezTo>
                    <a:cubicBezTo>
                      <a:pt x="13" y="30"/>
                      <a:pt x="0" y="53"/>
                      <a:pt x="0" y="80"/>
                    </a:cubicBezTo>
                    <a:cubicBezTo>
                      <a:pt x="0" y="82"/>
                      <a:pt x="0" y="84"/>
                      <a:pt x="0" y="87"/>
                    </a:cubicBezTo>
                    <a:cubicBezTo>
                      <a:pt x="0" y="93"/>
                      <a:pt x="2" y="100"/>
                      <a:pt x="4" y="106"/>
                    </a:cubicBezTo>
                    <a:cubicBezTo>
                      <a:pt x="5" y="106"/>
                      <a:pt x="7" y="107"/>
                      <a:pt x="8" y="108"/>
                    </a:cubicBezTo>
                    <a:cubicBezTo>
                      <a:pt x="11" y="110"/>
                      <a:pt x="13" y="112"/>
                      <a:pt x="16" y="114"/>
                    </a:cubicBezTo>
                    <a:cubicBezTo>
                      <a:pt x="18" y="115"/>
                      <a:pt x="20" y="117"/>
                      <a:pt x="22" y="118"/>
                    </a:cubicBezTo>
                    <a:cubicBezTo>
                      <a:pt x="17" y="111"/>
                      <a:pt x="14" y="102"/>
                      <a:pt x="13" y="93"/>
                    </a:cubicBezTo>
                    <a:cubicBezTo>
                      <a:pt x="12" y="89"/>
                      <a:pt x="12" y="84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03"/>
                      <a:pt x="132" y="122"/>
                      <a:pt x="118" y="134"/>
                    </a:cubicBezTo>
                    <a:cubicBezTo>
                      <a:pt x="114" y="138"/>
                      <a:pt x="109" y="141"/>
                      <a:pt x="104" y="143"/>
                    </a:cubicBezTo>
                    <a:cubicBezTo>
                      <a:pt x="106" y="143"/>
                      <a:pt x="109" y="143"/>
                      <a:pt x="111" y="143"/>
                    </a:cubicBezTo>
                    <a:cubicBezTo>
                      <a:pt x="115" y="144"/>
                      <a:pt x="117" y="146"/>
                      <a:pt x="119" y="149"/>
                    </a:cubicBezTo>
                    <a:cubicBezTo>
                      <a:pt x="123" y="146"/>
                      <a:pt x="127" y="142"/>
                      <a:pt x="131" y="138"/>
                    </a:cubicBezTo>
                    <a:cubicBezTo>
                      <a:pt x="138" y="131"/>
                      <a:pt x="143" y="122"/>
                      <a:pt x="147" y="113"/>
                    </a:cubicBezTo>
                    <a:cubicBezTo>
                      <a:pt x="151" y="103"/>
                      <a:pt x="153" y="93"/>
                      <a:pt x="153" y="82"/>
                    </a:cubicBezTo>
                    <a:cubicBezTo>
                      <a:pt x="153" y="75"/>
                      <a:pt x="153" y="69"/>
                      <a:pt x="151" y="63"/>
                    </a:cubicBezTo>
                    <a:cubicBezTo>
                      <a:pt x="146" y="40"/>
                      <a:pt x="133" y="21"/>
                      <a:pt x="114" y="10"/>
                    </a:cubicBezTo>
                    <a:cubicBezTo>
                      <a:pt x="103" y="4"/>
                      <a:pt x="91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Freeform 957"/>
              <p:cNvSpPr>
                <a:spLocks noEditPoints="1"/>
              </p:cNvSpPr>
              <p:nvPr/>
            </p:nvSpPr>
            <p:spPr bwMode="auto">
              <a:xfrm>
                <a:off x="3565" y="3740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6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7 w 154"/>
                  <a:gd name="T9" fmla="*/ 12 h 162"/>
                  <a:gd name="T10" fmla="*/ 142 w 154"/>
                  <a:gd name="T11" fmla="*/ 81 h 162"/>
                  <a:gd name="T12" fmla="*/ 77 w 154"/>
                  <a:gd name="T13" fmla="*/ 149 h 162"/>
                  <a:gd name="T14" fmla="*/ 87 w 154"/>
                  <a:gd name="T15" fmla="*/ 0 h 162"/>
                  <a:gd name="T16" fmla="*/ 51 w 154"/>
                  <a:gd name="T17" fmla="*/ 10 h 162"/>
                  <a:gd name="T18" fmla="*/ 50 w 154"/>
                  <a:gd name="T19" fmla="*/ 10 h 162"/>
                  <a:gd name="T20" fmla="*/ 41 w 154"/>
                  <a:gd name="T21" fmla="*/ 9 h 162"/>
                  <a:gd name="T22" fmla="*/ 14 w 154"/>
                  <a:gd name="T23" fmla="*/ 35 h 162"/>
                  <a:gd name="T24" fmla="*/ 1 w 154"/>
                  <a:gd name="T25" fmla="*/ 66 h 162"/>
                  <a:gd name="T26" fmla="*/ 0 w 154"/>
                  <a:gd name="T27" fmla="*/ 80 h 162"/>
                  <a:gd name="T28" fmla="*/ 37 w 154"/>
                  <a:gd name="T29" fmla="*/ 150 h 162"/>
                  <a:gd name="T30" fmla="*/ 76 w 154"/>
                  <a:gd name="T31" fmla="*/ 162 h 162"/>
                  <a:gd name="T32" fmla="*/ 76 w 154"/>
                  <a:gd name="T33" fmla="*/ 162 h 162"/>
                  <a:gd name="T34" fmla="*/ 77 w 154"/>
                  <a:gd name="T35" fmla="*/ 162 h 162"/>
                  <a:gd name="T36" fmla="*/ 120 w 154"/>
                  <a:gd name="T37" fmla="*/ 148 h 162"/>
                  <a:gd name="T38" fmla="*/ 142 w 154"/>
                  <a:gd name="T39" fmla="*/ 124 h 162"/>
                  <a:gd name="T40" fmla="*/ 154 w 154"/>
                  <a:gd name="T41" fmla="*/ 81 h 162"/>
                  <a:gd name="T42" fmla="*/ 8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6" y="149"/>
                      <a:pt x="76" y="149"/>
                    </a:cubicBezTo>
                    <a:cubicBezTo>
                      <a:pt x="40" y="149"/>
                      <a:pt x="12" y="118"/>
                      <a:pt x="12" y="80"/>
                    </a:cubicBezTo>
                    <a:cubicBezTo>
                      <a:pt x="12" y="42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2"/>
                      <a:pt x="142" y="43"/>
                      <a:pt x="142" y="81"/>
                    </a:cubicBezTo>
                    <a:cubicBezTo>
                      <a:pt x="141" y="119"/>
                      <a:pt x="112" y="149"/>
                      <a:pt x="77" y="149"/>
                    </a:cubicBezTo>
                    <a:moveTo>
                      <a:pt x="87" y="0"/>
                    </a:moveTo>
                    <a:cubicBezTo>
                      <a:pt x="76" y="6"/>
                      <a:pt x="64" y="10"/>
                      <a:pt x="51" y="10"/>
                    </a:cubicBezTo>
                    <a:cubicBezTo>
                      <a:pt x="51" y="10"/>
                      <a:pt x="50" y="10"/>
                      <a:pt x="50" y="10"/>
                    </a:cubicBezTo>
                    <a:cubicBezTo>
                      <a:pt x="47" y="10"/>
                      <a:pt x="44" y="10"/>
                      <a:pt x="41" y="9"/>
                    </a:cubicBezTo>
                    <a:cubicBezTo>
                      <a:pt x="30" y="15"/>
                      <a:pt x="20" y="24"/>
                      <a:pt x="14" y="35"/>
                    </a:cubicBezTo>
                    <a:cubicBezTo>
                      <a:pt x="12" y="46"/>
                      <a:pt x="7" y="57"/>
                      <a:pt x="1" y="66"/>
                    </a:cubicBezTo>
                    <a:cubicBezTo>
                      <a:pt x="1" y="71"/>
                      <a:pt x="0" y="75"/>
                      <a:pt x="0" y="80"/>
                    </a:cubicBezTo>
                    <a:cubicBezTo>
                      <a:pt x="0" y="109"/>
                      <a:pt x="14" y="135"/>
                      <a:pt x="37" y="150"/>
                    </a:cubicBezTo>
                    <a:cubicBezTo>
                      <a:pt x="48" y="157"/>
                      <a:pt x="62" y="161"/>
                      <a:pt x="76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93" y="162"/>
                      <a:pt x="107" y="157"/>
                      <a:pt x="120" y="148"/>
                    </a:cubicBezTo>
                    <a:cubicBezTo>
                      <a:pt x="129" y="142"/>
                      <a:pt x="136" y="133"/>
                      <a:pt x="142" y="124"/>
                    </a:cubicBezTo>
                    <a:cubicBezTo>
                      <a:pt x="149" y="111"/>
                      <a:pt x="153" y="97"/>
                      <a:pt x="154" y="81"/>
                    </a:cubicBezTo>
                    <a:cubicBezTo>
                      <a:pt x="154" y="40"/>
                      <a:pt x="125" y="6"/>
                      <a:pt x="8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Freeform 958"/>
              <p:cNvSpPr>
                <a:spLocks noEditPoints="1"/>
              </p:cNvSpPr>
              <p:nvPr/>
            </p:nvSpPr>
            <p:spPr bwMode="auto">
              <a:xfrm>
                <a:off x="3496" y="3710"/>
                <a:ext cx="76" cy="80"/>
              </a:xfrm>
              <a:custGeom>
                <a:avLst/>
                <a:gdLst>
                  <a:gd name="T0" fmla="*/ 13 w 154"/>
                  <a:gd name="T1" fmla="*/ 67 h 162"/>
                  <a:gd name="T2" fmla="*/ 77 w 154"/>
                  <a:gd name="T3" fmla="*/ 13 h 162"/>
                  <a:gd name="T4" fmla="*/ 78 w 154"/>
                  <a:gd name="T5" fmla="*/ 13 h 162"/>
                  <a:gd name="T6" fmla="*/ 142 w 154"/>
                  <a:gd name="T7" fmla="*/ 82 h 162"/>
                  <a:gd name="T8" fmla="*/ 77 w 154"/>
                  <a:gd name="T9" fmla="*/ 150 h 162"/>
                  <a:gd name="T10" fmla="*/ 76 w 154"/>
                  <a:gd name="T11" fmla="*/ 150 h 162"/>
                  <a:gd name="T12" fmla="*/ 55 w 154"/>
                  <a:gd name="T13" fmla="*/ 146 h 162"/>
                  <a:gd name="T14" fmla="*/ 12 w 154"/>
                  <a:gd name="T15" fmla="*/ 81 h 162"/>
                  <a:gd name="T16" fmla="*/ 13 w 154"/>
                  <a:gd name="T17" fmla="*/ 67 h 162"/>
                  <a:gd name="T18" fmla="*/ 77 w 154"/>
                  <a:gd name="T19" fmla="*/ 0 h 162"/>
                  <a:gd name="T20" fmla="*/ 49 w 154"/>
                  <a:gd name="T21" fmla="*/ 6 h 162"/>
                  <a:gd name="T22" fmla="*/ 17 w 154"/>
                  <a:gd name="T23" fmla="*/ 31 h 162"/>
                  <a:gd name="T24" fmla="*/ 5 w 154"/>
                  <a:gd name="T25" fmla="*/ 54 h 162"/>
                  <a:gd name="T26" fmla="*/ 0 w 154"/>
                  <a:gd name="T27" fmla="*/ 80 h 162"/>
                  <a:gd name="T28" fmla="*/ 62 w 154"/>
                  <a:gd name="T29" fmla="*/ 161 h 162"/>
                  <a:gd name="T30" fmla="*/ 76 w 154"/>
                  <a:gd name="T31" fmla="*/ 162 h 162"/>
                  <a:gd name="T32" fmla="*/ 77 w 154"/>
                  <a:gd name="T33" fmla="*/ 162 h 162"/>
                  <a:gd name="T34" fmla="*/ 140 w 154"/>
                  <a:gd name="T35" fmla="*/ 127 h 162"/>
                  <a:gd name="T36" fmla="*/ 153 w 154"/>
                  <a:gd name="T37" fmla="*/ 96 h 162"/>
                  <a:gd name="T38" fmla="*/ 154 w 154"/>
                  <a:gd name="T39" fmla="*/ 82 h 162"/>
                  <a:gd name="T40" fmla="*/ 151 w 154"/>
                  <a:gd name="T41" fmla="*/ 60 h 162"/>
                  <a:gd name="T42" fmla="*/ 116 w 154"/>
                  <a:gd name="T43" fmla="*/ 11 h 162"/>
                  <a:gd name="T44" fmla="*/ 78 w 154"/>
                  <a:gd name="T45" fmla="*/ 0 h 162"/>
                  <a:gd name="T46" fmla="*/ 77 w 154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62">
                    <a:moveTo>
                      <a:pt x="13" y="67"/>
                    </a:moveTo>
                    <a:cubicBezTo>
                      <a:pt x="19" y="36"/>
                      <a:pt x="46" y="13"/>
                      <a:pt x="77" y="13"/>
                    </a:cubicBezTo>
                    <a:cubicBezTo>
                      <a:pt x="77" y="13"/>
                      <a:pt x="77" y="13"/>
                      <a:pt x="78" y="13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2" y="119"/>
                      <a:pt x="113" y="150"/>
                      <a:pt x="77" y="150"/>
                    </a:cubicBezTo>
                    <a:cubicBezTo>
                      <a:pt x="77" y="150"/>
                      <a:pt x="77" y="150"/>
                      <a:pt x="76" y="150"/>
                    </a:cubicBezTo>
                    <a:cubicBezTo>
                      <a:pt x="69" y="150"/>
                      <a:pt x="62" y="148"/>
                      <a:pt x="55" y="146"/>
                    </a:cubicBezTo>
                    <a:cubicBezTo>
                      <a:pt x="30" y="136"/>
                      <a:pt x="12" y="111"/>
                      <a:pt x="12" y="81"/>
                    </a:cubicBezTo>
                    <a:cubicBezTo>
                      <a:pt x="12" y="76"/>
                      <a:pt x="13" y="72"/>
                      <a:pt x="13" y="67"/>
                    </a:cubicBezTo>
                    <a:moveTo>
                      <a:pt x="77" y="0"/>
                    </a:moveTo>
                    <a:cubicBezTo>
                      <a:pt x="67" y="0"/>
                      <a:pt x="58" y="2"/>
                      <a:pt x="49" y="6"/>
                    </a:cubicBezTo>
                    <a:cubicBezTo>
                      <a:pt x="36" y="11"/>
                      <a:pt x="25" y="20"/>
                      <a:pt x="17" y="31"/>
                    </a:cubicBezTo>
                    <a:cubicBezTo>
                      <a:pt x="12" y="38"/>
                      <a:pt x="7" y="46"/>
                      <a:pt x="5" y="54"/>
                    </a:cubicBezTo>
                    <a:cubicBezTo>
                      <a:pt x="2" y="63"/>
                      <a:pt x="0" y="71"/>
                      <a:pt x="0" y="80"/>
                    </a:cubicBezTo>
                    <a:cubicBezTo>
                      <a:pt x="0" y="120"/>
                      <a:pt x="26" y="153"/>
                      <a:pt x="62" y="161"/>
                    </a:cubicBezTo>
                    <a:cubicBezTo>
                      <a:pt x="67" y="162"/>
                      <a:pt x="71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103" y="162"/>
                      <a:pt x="126" y="148"/>
                      <a:pt x="140" y="127"/>
                    </a:cubicBezTo>
                    <a:cubicBezTo>
                      <a:pt x="146" y="118"/>
                      <a:pt x="151" y="107"/>
                      <a:pt x="153" y="96"/>
                    </a:cubicBezTo>
                    <a:cubicBezTo>
                      <a:pt x="153" y="91"/>
                      <a:pt x="154" y="87"/>
                      <a:pt x="154" y="82"/>
                    </a:cubicBezTo>
                    <a:cubicBezTo>
                      <a:pt x="154" y="74"/>
                      <a:pt x="153" y="67"/>
                      <a:pt x="151" y="60"/>
                    </a:cubicBezTo>
                    <a:cubicBezTo>
                      <a:pt x="134" y="49"/>
                      <a:pt x="121" y="32"/>
                      <a:pt x="116" y="11"/>
                    </a:cubicBezTo>
                    <a:cubicBezTo>
                      <a:pt x="105" y="4"/>
                      <a:pt x="92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959"/>
              <p:cNvSpPr/>
              <p:nvPr/>
            </p:nvSpPr>
            <p:spPr bwMode="auto">
              <a:xfrm>
                <a:off x="3178" y="3788"/>
                <a:ext cx="71" cy="78"/>
              </a:xfrm>
              <a:custGeom>
                <a:avLst/>
                <a:gdLst>
                  <a:gd name="T0" fmla="*/ 92 w 145"/>
                  <a:gd name="T1" fmla="*/ 0 h 158"/>
                  <a:gd name="T2" fmla="*/ 86 w 145"/>
                  <a:gd name="T3" fmla="*/ 11 h 158"/>
                  <a:gd name="T4" fmla="*/ 94 w 145"/>
                  <a:gd name="T5" fmla="*/ 14 h 158"/>
                  <a:gd name="T6" fmla="*/ 133 w 145"/>
                  <a:gd name="T7" fmla="*/ 77 h 158"/>
                  <a:gd name="T8" fmla="*/ 132 w 145"/>
                  <a:gd name="T9" fmla="*/ 88 h 158"/>
                  <a:gd name="T10" fmla="*/ 124 w 145"/>
                  <a:gd name="T11" fmla="*/ 112 h 158"/>
                  <a:gd name="T12" fmla="*/ 68 w 145"/>
                  <a:gd name="T13" fmla="*/ 145 h 158"/>
                  <a:gd name="T14" fmla="*/ 67 w 145"/>
                  <a:gd name="T15" fmla="*/ 145 h 158"/>
                  <a:gd name="T16" fmla="*/ 13 w 145"/>
                  <a:gd name="T17" fmla="*/ 114 h 158"/>
                  <a:gd name="T18" fmla="*/ 9 w 145"/>
                  <a:gd name="T19" fmla="*/ 105 h 158"/>
                  <a:gd name="T20" fmla="*/ 0 w 145"/>
                  <a:gd name="T21" fmla="*/ 115 h 158"/>
                  <a:gd name="T22" fmla="*/ 4 w 145"/>
                  <a:gd name="T23" fmla="*/ 122 h 158"/>
                  <a:gd name="T24" fmla="*/ 24 w 145"/>
                  <a:gd name="T25" fmla="*/ 143 h 158"/>
                  <a:gd name="T26" fmla="*/ 67 w 145"/>
                  <a:gd name="T27" fmla="*/ 158 h 158"/>
                  <a:gd name="T28" fmla="*/ 68 w 145"/>
                  <a:gd name="T29" fmla="*/ 158 h 158"/>
                  <a:gd name="T30" fmla="*/ 70 w 145"/>
                  <a:gd name="T31" fmla="*/ 158 h 158"/>
                  <a:gd name="T32" fmla="*/ 115 w 145"/>
                  <a:gd name="T33" fmla="*/ 141 h 158"/>
                  <a:gd name="T34" fmla="*/ 145 w 145"/>
                  <a:gd name="T35" fmla="*/ 78 h 158"/>
                  <a:gd name="T36" fmla="*/ 143 w 145"/>
                  <a:gd name="T37" fmla="*/ 60 h 158"/>
                  <a:gd name="T38" fmla="*/ 111 w 145"/>
                  <a:gd name="T39" fmla="*/ 9 h 158"/>
                  <a:gd name="T40" fmla="*/ 91 w 145"/>
                  <a:gd name="T41" fmla="*/ 2 h 158"/>
                  <a:gd name="T42" fmla="*/ 93 w 145"/>
                  <a:gd name="T43" fmla="*/ 0 h 158"/>
                  <a:gd name="T44" fmla="*/ 92 w 145"/>
                  <a:gd name="T45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5" h="158">
                    <a:moveTo>
                      <a:pt x="92" y="0"/>
                    </a:moveTo>
                    <a:cubicBezTo>
                      <a:pt x="90" y="3"/>
                      <a:pt x="88" y="7"/>
                      <a:pt x="86" y="11"/>
                    </a:cubicBezTo>
                    <a:cubicBezTo>
                      <a:pt x="89" y="12"/>
                      <a:pt x="92" y="13"/>
                      <a:pt x="94" y="14"/>
                    </a:cubicBezTo>
                    <a:cubicBezTo>
                      <a:pt x="117" y="25"/>
                      <a:pt x="133" y="49"/>
                      <a:pt x="133" y="77"/>
                    </a:cubicBezTo>
                    <a:cubicBezTo>
                      <a:pt x="133" y="81"/>
                      <a:pt x="133" y="85"/>
                      <a:pt x="132" y="88"/>
                    </a:cubicBezTo>
                    <a:cubicBezTo>
                      <a:pt x="131" y="97"/>
                      <a:pt x="128" y="105"/>
                      <a:pt x="124" y="112"/>
                    </a:cubicBezTo>
                    <a:cubicBezTo>
                      <a:pt x="113" y="132"/>
                      <a:pt x="92" y="145"/>
                      <a:pt x="68" y="145"/>
                    </a:cubicBezTo>
                    <a:cubicBezTo>
                      <a:pt x="68" y="145"/>
                      <a:pt x="68" y="145"/>
                      <a:pt x="67" y="145"/>
                    </a:cubicBezTo>
                    <a:cubicBezTo>
                      <a:pt x="45" y="145"/>
                      <a:pt x="25" y="132"/>
                      <a:pt x="13" y="114"/>
                    </a:cubicBezTo>
                    <a:cubicBezTo>
                      <a:pt x="12" y="111"/>
                      <a:pt x="10" y="108"/>
                      <a:pt x="9" y="105"/>
                    </a:cubicBezTo>
                    <a:cubicBezTo>
                      <a:pt x="6" y="108"/>
                      <a:pt x="3" y="112"/>
                      <a:pt x="0" y="115"/>
                    </a:cubicBezTo>
                    <a:cubicBezTo>
                      <a:pt x="2" y="117"/>
                      <a:pt x="3" y="120"/>
                      <a:pt x="4" y="122"/>
                    </a:cubicBezTo>
                    <a:cubicBezTo>
                      <a:pt x="10" y="130"/>
                      <a:pt x="16" y="137"/>
                      <a:pt x="24" y="143"/>
                    </a:cubicBezTo>
                    <a:cubicBezTo>
                      <a:pt x="36" y="152"/>
                      <a:pt x="51" y="158"/>
                      <a:pt x="67" y="158"/>
                    </a:cubicBezTo>
                    <a:cubicBezTo>
                      <a:pt x="68" y="158"/>
                      <a:pt x="68" y="158"/>
                      <a:pt x="68" y="158"/>
                    </a:cubicBezTo>
                    <a:cubicBezTo>
                      <a:pt x="69" y="158"/>
                      <a:pt x="69" y="158"/>
                      <a:pt x="70" y="158"/>
                    </a:cubicBezTo>
                    <a:cubicBezTo>
                      <a:pt x="87" y="157"/>
                      <a:pt x="102" y="151"/>
                      <a:pt x="115" y="141"/>
                    </a:cubicBezTo>
                    <a:cubicBezTo>
                      <a:pt x="133" y="126"/>
                      <a:pt x="145" y="103"/>
                      <a:pt x="145" y="78"/>
                    </a:cubicBezTo>
                    <a:cubicBezTo>
                      <a:pt x="145" y="71"/>
                      <a:pt x="144" y="65"/>
                      <a:pt x="143" y="60"/>
                    </a:cubicBezTo>
                    <a:cubicBezTo>
                      <a:pt x="139" y="39"/>
                      <a:pt x="127" y="21"/>
                      <a:pt x="111" y="9"/>
                    </a:cubicBezTo>
                    <a:cubicBezTo>
                      <a:pt x="104" y="8"/>
                      <a:pt x="97" y="5"/>
                      <a:pt x="91" y="2"/>
                    </a:cubicBezTo>
                    <a:cubicBezTo>
                      <a:pt x="92" y="1"/>
                      <a:pt x="92" y="1"/>
                      <a:pt x="93" y="0"/>
                    </a:cubicBezTo>
                    <a:cubicBezTo>
                      <a:pt x="92" y="0"/>
                      <a:pt x="92" y="0"/>
                      <a:pt x="9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960"/>
              <p:cNvSpPr>
                <a:spLocks noEditPoints="1"/>
              </p:cNvSpPr>
              <p:nvPr/>
            </p:nvSpPr>
            <p:spPr bwMode="auto">
              <a:xfrm>
                <a:off x="3223" y="3714"/>
                <a:ext cx="55" cy="79"/>
              </a:xfrm>
              <a:custGeom>
                <a:avLst/>
                <a:gdLst>
                  <a:gd name="T0" fmla="*/ 52 w 113"/>
                  <a:gd name="T1" fmla="*/ 8 h 160"/>
                  <a:gd name="T2" fmla="*/ 51 w 113"/>
                  <a:gd name="T3" fmla="*/ 12 h 160"/>
                  <a:gd name="T4" fmla="*/ 60 w 113"/>
                  <a:gd name="T5" fmla="*/ 15 h 160"/>
                  <a:gd name="T6" fmla="*/ 101 w 113"/>
                  <a:gd name="T7" fmla="*/ 80 h 160"/>
                  <a:gd name="T8" fmla="*/ 36 w 113"/>
                  <a:gd name="T9" fmla="*/ 148 h 160"/>
                  <a:gd name="T10" fmla="*/ 35 w 113"/>
                  <a:gd name="T11" fmla="*/ 148 h 160"/>
                  <a:gd name="T12" fmla="*/ 14 w 113"/>
                  <a:gd name="T13" fmla="*/ 144 h 160"/>
                  <a:gd name="T14" fmla="*/ 6 w 113"/>
                  <a:gd name="T15" fmla="*/ 140 h 160"/>
                  <a:gd name="T16" fmla="*/ 2 w 113"/>
                  <a:gd name="T17" fmla="*/ 149 h 160"/>
                  <a:gd name="T18" fmla="*/ 0 w 113"/>
                  <a:gd name="T19" fmla="*/ 151 h 160"/>
                  <a:gd name="T20" fmla="*/ 20 w 113"/>
                  <a:gd name="T21" fmla="*/ 158 h 160"/>
                  <a:gd name="T22" fmla="*/ 35 w 113"/>
                  <a:gd name="T23" fmla="*/ 160 h 160"/>
                  <a:gd name="T24" fmla="*/ 36 w 113"/>
                  <a:gd name="T25" fmla="*/ 160 h 160"/>
                  <a:gd name="T26" fmla="*/ 79 w 113"/>
                  <a:gd name="T27" fmla="*/ 146 h 160"/>
                  <a:gd name="T28" fmla="*/ 113 w 113"/>
                  <a:gd name="T29" fmla="*/ 80 h 160"/>
                  <a:gd name="T30" fmla="*/ 113 w 113"/>
                  <a:gd name="T31" fmla="*/ 76 h 160"/>
                  <a:gd name="T32" fmla="*/ 92 w 113"/>
                  <a:gd name="T33" fmla="*/ 24 h 160"/>
                  <a:gd name="T34" fmla="*/ 52 w 113"/>
                  <a:gd name="T35" fmla="*/ 8 h 160"/>
                  <a:gd name="T36" fmla="*/ 52 w 113"/>
                  <a:gd name="T37" fmla="*/ 0 h 160"/>
                  <a:gd name="T38" fmla="*/ 52 w 113"/>
                  <a:gd name="T39" fmla="*/ 3 h 160"/>
                  <a:gd name="T40" fmla="*/ 53 w 113"/>
                  <a:gd name="T41" fmla="*/ 0 h 160"/>
                  <a:gd name="T42" fmla="*/ 52 w 113"/>
                  <a:gd name="T43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3" h="160">
                    <a:moveTo>
                      <a:pt x="52" y="8"/>
                    </a:moveTo>
                    <a:cubicBezTo>
                      <a:pt x="52" y="9"/>
                      <a:pt x="52" y="11"/>
                      <a:pt x="51" y="12"/>
                    </a:cubicBezTo>
                    <a:cubicBezTo>
                      <a:pt x="54" y="13"/>
                      <a:pt x="57" y="14"/>
                      <a:pt x="60" y="15"/>
                    </a:cubicBezTo>
                    <a:cubicBezTo>
                      <a:pt x="84" y="26"/>
                      <a:pt x="101" y="51"/>
                      <a:pt x="101" y="80"/>
                    </a:cubicBezTo>
                    <a:cubicBezTo>
                      <a:pt x="101" y="117"/>
                      <a:pt x="71" y="148"/>
                      <a:pt x="36" y="148"/>
                    </a:cubicBezTo>
                    <a:cubicBezTo>
                      <a:pt x="36" y="148"/>
                      <a:pt x="35" y="148"/>
                      <a:pt x="35" y="148"/>
                    </a:cubicBezTo>
                    <a:cubicBezTo>
                      <a:pt x="28" y="148"/>
                      <a:pt x="21" y="146"/>
                      <a:pt x="14" y="144"/>
                    </a:cubicBezTo>
                    <a:cubicBezTo>
                      <a:pt x="11" y="143"/>
                      <a:pt x="9" y="141"/>
                      <a:pt x="6" y="140"/>
                    </a:cubicBezTo>
                    <a:cubicBezTo>
                      <a:pt x="5" y="143"/>
                      <a:pt x="3" y="146"/>
                      <a:pt x="2" y="149"/>
                    </a:cubicBezTo>
                    <a:cubicBezTo>
                      <a:pt x="1" y="150"/>
                      <a:pt x="1" y="150"/>
                      <a:pt x="0" y="151"/>
                    </a:cubicBezTo>
                    <a:cubicBezTo>
                      <a:pt x="6" y="154"/>
                      <a:pt x="13" y="157"/>
                      <a:pt x="20" y="158"/>
                    </a:cubicBezTo>
                    <a:cubicBezTo>
                      <a:pt x="25" y="160"/>
                      <a:pt x="30" y="160"/>
                      <a:pt x="35" y="160"/>
                    </a:cubicBezTo>
                    <a:cubicBezTo>
                      <a:pt x="35" y="160"/>
                      <a:pt x="36" y="160"/>
                      <a:pt x="36" y="160"/>
                    </a:cubicBezTo>
                    <a:cubicBezTo>
                      <a:pt x="52" y="160"/>
                      <a:pt x="67" y="155"/>
                      <a:pt x="79" y="146"/>
                    </a:cubicBezTo>
                    <a:cubicBezTo>
                      <a:pt x="99" y="132"/>
                      <a:pt x="112" y="107"/>
                      <a:pt x="113" y="80"/>
                    </a:cubicBezTo>
                    <a:cubicBezTo>
                      <a:pt x="113" y="79"/>
                      <a:pt x="113" y="77"/>
                      <a:pt x="113" y="76"/>
                    </a:cubicBezTo>
                    <a:cubicBezTo>
                      <a:pt x="112" y="56"/>
                      <a:pt x="104" y="38"/>
                      <a:pt x="92" y="24"/>
                    </a:cubicBezTo>
                    <a:cubicBezTo>
                      <a:pt x="77" y="22"/>
                      <a:pt x="63" y="17"/>
                      <a:pt x="52" y="8"/>
                    </a:cubicBezTo>
                    <a:moveTo>
                      <a:pt x="52" y="0"/>
                    </a:moveTo>
                    <a:cubicBezTo>
                      <a:pt x="52" y="1"/>
                      <a:pt x="52" y="2"/>
                      <a:pt x="52" y="3"/>
                    </a:cubicBezTo>
                    <a:cubicBezTo>
                      <a:pt x="53" y="2"/>
                      <a:pt x="53" y="1"/>
                      <a:pt x="53" y="0"/>
                    </a:cubicBezTo>
                    <a:cubicBezTo>
                      <a:pt x="53" y="0"/>
                      <a:pt x="52" y="0"/>
                      <a:pt x="5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961"/>
              <p:cNvSpPr/>
              <p:nvPr/>
            </p:nvSpPr>
            <p:spPr bwMode="auto">
              <a:xfrm>
                <a:off x="3248" y="3646"/>
                <a:ext cx="61" cy="80"/>
              </a:xfrm>
              <a:custGeom>
                <a:avLst/>
                <a:gdLst>
                  <a:gd name="T0" fmla="*/ 40 w 124"/>
                  <a:gd name="T1" fmla="*/ 0 h 162"/>
                  <a:gd name="T2" fmla="*/ 20 w 124"/>
                  <a:gd name="T3" fmla="*/ 5 h 162"/>
                  <a:gd name="T4" fmla="*/ 13 w 124"/>
                  <a:gd name="T5" fmla="*/ 8 h 162"/>
                  <a:gd name="T6" fmla="*/ 12 w 124"/>
                  <a:gd name="T7" fmla="*/ 23 h 162"/>
                  <a:gd name="T8" fmla="*/ 21 w 124"/>
                  <a:gd name="T9" fmla="*/ 18 h 162"/>
                  <a:gd name="T10" fmla="*/ 47 w 124"/>
                  <a:gd name="T11" fmla="*/ 12 h 162"/>
                  <a:gd name="T12" fmla="*/ 48 w 124"/>
                  <a:gd name="T13" fmla="*/ 12 h 162"/>
                  <a:gd name="T14" fmla="*/ 112 w 124"/>
                  <a:gd name="T15" fmla="*/ 82 h 162"/>
                  <a:gd name="T16" fmla="*/ 47 w 124"/>
                  <a:gd name="T17" fmla="*/ 149 h 162"/>
                  <a:gd name="T18" fmla="*/ 46 w 124"/>
                  <a:gd name="T19" fmla="*/ 149 h 162"/>
                  <a:gd name="T20" fmla="*/ 12 w 124"/>
                  <a:gd name="T21" fmla="*/ 139 h 162"/>
                  <a:gd name="T22" fmla="*/ 3 w 124"/>
                  <a:gd name="T23" fmla="*/ 132 h 162"/>
                  <a:gd name="T24" fmla="*/ 2 w 124"/>
                  <a:gd name="T25" fmla="*/ 138 h 162"/>
                  <a:gd name="T26" fmla="*/ 1 w 124"/>
                  <a:gd name="T27" fmla="*/ 141 h 162"/>
                  <a:gd name="T28" fmla="*/ 0 w 124"/>
                  <a:gd name="T29" fmla="*/ 145 h 162"/>
                  <a:gd name="T30" fmla="*/ 1 w 124"/>
                  <a:gd name="T31" fmla="*/ 146 h 162"/>
                  <a:gd name="T32" fmla="*/ 41 w 124"/>
                  <a:gd name="T33" fmla="*/ 162 h 162"/>
                  <a:gd name="T34" fmla="*/ 46 w 124"/>
                  <a:gd name="T35" fmla="*/ 162 h 162"/>
                  <a:gd name="T36" fmla="*/ 47 w 124"/>
                  <a:gd name="T37" fmla="*/ 162 h 162"/>
                  <a:gd name="T38" fmla="*/ 96 w 124"/>
                  <a:gd name="T39" fmla="*/ 143 h 162"/>
                  <a:gd name="T40" fmla="*/ 124 w 124"/>
                  <a:gd name="T41" fmla="*/ 82 h 162"/>
                  <a:gd name="T42" fmla="*/ 124 w 124"/>
                  <a:gd name="T43" fmla="*/ 81 h 162"/>
                  <a:gd name="T44" fmla="*/ 90 w 124"/>
                  <a:gd name="T45" fmla="*/ 14 h 162"/>
                  <a:gd name="T46" fmla="*/ 86 w 124"/>
                  <a:gd name="T47" fmla="*/ 14 h 162"/>
                  <a:gd name="T48" fmla="*/ 85 w 124"/>
                  <a:gd name="T49" fmla="*/ 14 h 162"/>
                  <a:gd name="T50" fmla="*/ 40 w 12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4" h="162">
                    <a:moveTo>
                      <a:pt x="40" y="0"/>
                    </a:moveTo>
                    <a:cubicBezTo>
                      <a:pt x="33" y="1"/>
                      <a:pt x="27" y="2"/>
                      <a:pt x="20" y="5"/>
                    </a:cubicBezTo>
                    <a:cubicBezTo>
                      <a:pt x="18" y="6"/>
                      <a:pt x="16" y="7"/>
                      <a:pt x="13" y="8"/>
                    </a:cubicBezTo>
                    <a:cubicBezTo>
                      <a:pt x="13" y="13"/>
                      <a:pt x="12" y="18"/>
                      <a:pt x="12" y="23"/>
                    </a:cubicBezTo>
                    <a:cubicBezTo>
                      <a:pt x="15" y="21"/>
                      <a:pt x="18" y="19"/>
                      <a:pt x="21" y="18"/>
                    </a:cubicBezTo>
                    <a:cubicBezTo>
                      <a:pt x="29" y="14"/>
                      <a:pt x="38" y="12"/>
                      <a:pt x="47" y="12"/>
                    </a:cubicBezTo>
                    <a:cubicBezTo>
                      <a:pt x="47" y="12"/>
                      <a:pt x="47" y="12"/>
                      <a:pt x="48" y="12"/>
                    </a:cubicBezTo>
                    <a:cubicBezTo>
                      <a:pt x="83" y="13"/>
                      <a:pt x="112" y="44"/>
                      <a:pt x="112" y="82"/>
                    </a:cubicBezTo>
                    <a:cubicBezTo>
                      <a:pt x="112" y="119"/>
                      <a:pt x="82" y="149"/>
                      <a:pt x="47" y="149"/>
                    </a:cubicBezTo>
                    <a:cubicBezTo>
                      <a:pt x="47" y="149"/>
                      <a:pt x="47" y="149"/>
                      <a:pt x="46" y="149"/>
                    </a:cubicBezTo>
                    <a:cubicBezTo>
                      <a:pt x="34" y="149"/>
                      <a:pt x="22" y="145"/>
                      <a:pt x="12" y="139"/>
                    </a:cubicBezTo>
                    <a:cubicBezTo>
                      <a:pt x="9" y="137"/>
                      <a:pt x="6" y="134"/>
                      <a:pt x="3" y="132"/>
                    </a:cubicBezTo>
                    <a:cubicBezTo>
                      <a:pt x="3" y="134"/>
                      <a:pt x="3" y="136"/>
                      <a:pt x="2" y="138"/>
                    </a:cubicBezTo>
                    <a:cubicBezTo>
                      <a:pt x="2" y="139"/>
                      <a:pt x="2" y="140"/>
                      <a:pt x="1" y="141"/>
                    </a:cubicBezTo>
                    <a:cubicBezTo>
                      <a:pt x="1" y="142"/>
                      <a:pt x="0" y="144"/>
                      <a:pt x="0" y="145"/>
                    </a:cubicBezTo>
                    <a:cubicBezTo>
                      <a:pt x="0" y="145"/>
                      <a:pt x="1" y="145"/>
                      <a:pt x="1" y="146"/>
                    </a:cubicBezTo>
                    <a:cubicBezTo>
                      <a:pt x="12" y="155"/>
                      <a:pt x="26" y="160"/>
                      <a:pt x="41" y="162"/>
                    </a:cubicBezTo>
                    <a:cubicBezTo>
                      <a:pt x="43" y="162"/>
                      <a:pt x="44" y="162"/>
                      <a:pt x="46" y="162"/>
                    </a:cubicBezTo>
                    <a:cubicBezTo>
                      <a:pt x="46" y="162"/>
                      <a:pt x="47" y="162"/>
                      <a:pt x="47" y="162"/>
                    </a:cubicBezTo>
                    <a:cubicBezTo>
                      <a:pt x="66" y="162"/>
                      <a:pt x="83" y="155"/>
                      <a:pt x="96" y="143"/>
                    </a:cubicBezTo>
                    <a:cubicBezTo>
                      <a:pt x="113" y="128"/>
                      <a:pt x="123" y="106"/>
                      <a:pt x="124" y="82"/>
                    </a:cubicBezTo>
                    <a:cubicBezTo>
                      <a:pt x="124" y="82"/>
                      <a:pt x="124" y="81"/>
                      <a:pt x="124" y="81"/>
                    </a:cubicBezTo>
                    <a:cubicBezTo>
                      <a:pt x="124" y="53"/>
                      <a:pt x="110" y="28"/>
                      <a:pt x="90" y="14"/>
                    </a:cubicBezTo>
                    <a:cubicBezTo>
                      <a:pt x="88" y="14"/>
                      <a:pt x="87" y="14"/>
                      <a:pt x="86" y="14"/>
                    </a:cubicBezTo>
                    <a:cubicBezTo>
                      <a:pt x="86" y="14"/>
                      <a:pt x="86" y="14"/>
                      <a:pt x="85" y="14"/>
                    </a:cubicBezTo>
                    <a:cubicBezTo>
                      <a:pt x="69" y="13"/>
                      <a:pt x="53" y="8"/>
                      <a:pt x="4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Freeform 962"/>
              <p:cNvSpPr>
                <a:spLocks noEditPoints="1"/>
              </p:cNvSpPr>
              <p:nvPr/>
            </p:nvSpPr>
            <p:spPr bwMode="auto">
              <a:xfrm>
                <a:off x="3249" y="3573"/>
                <a:ext cx="82" cy="80"/>
              </a:xfrm>
              <a:custGeom>
                <a:avLst/>
                <a:gdLst>
                  <a:gd name="T0" fmla="*/ 83 w 166"/>
                  <a:gd name="T1" fmla="*/ 150 h 163"/>
                  <a:gd name="T2" fmla="*/ 83 w 166"/>
                  <a:gd name="T3" fmla="*/ 150 h 163"/>
                  <a:gd name="T4" fmla="*/ 13 w 166"/>
                  <a:gd name="T5" fmla="*/ 81 h 163"/>
                  <a:gd name="T6" fmla="*/ 83 w 166"/>
                  <a:gd name="T7" fmla="*/ 13 h 163"/>
                  <a:gd name="T8" fmla="*/ 84 w 166"/>
                  <a:gd name="T9" fmla="*/ 13 h 163"/>
                  <a:gd name="T10" fmla="*/ 154 w 166"/>
                  <a:gd name="T11" fmla="*/ 82 h 163"/>
                  <a:gd name="T12" fmla="*/ 83 w 166"/>
                  <a:gd name="T13" fmla="*/ 150 h 163"/>
                  <a:gd name="T14" fmla="*/ 83 w 166"/>
                  <a:gd name="T15" fmla="*/ 0 h 163"/>
                  <a:gd name="T16" fmla="*/ 35 w 166"/>
                  <a:gd name="T17" fmla="*/ 16 h 163"/>
                  <a:gd name="T18" fmla="*/ 12 w 166"/>
                  <a:gd name="T19" fmla="*/ 39 h 163"/>
                  <a:gd name="T20" fmla="*/ 1 w 166"/>
                  <a:gd name="T21" fmla="*/ 67 h 163"/>
                  <a:gd name="T22" fmla="*/ 0 w 166"/>
                  <a:gd name="T23" fmla="*/ 81 h 163"/>
                  <a:gd name="T24" fmla="*/ 15 w 166"/>
                  <a:gd name="T25" fmla="*/ 127 h 163"/>
                  <a:gd name="T26" fmla="*/ 37 w 166"/>
                  <a:gd name="T27" fmla="*/ 149 h 163"/>
                  <a:gd name="T28" fmla="*/ 82 w 166"/>
                  <a:gd name="T29" fmla="*/ 163 h 163"/>
                  <a:gd name="T30" fmla="*/ 83 w 166"/>
                  <a:gd name="T31" fmla="*/ 163 h 163"/>
                  <a:gd name="T32" fmla="*/ 87 w 166"/>
                  <a:gd name="T33" fmla="*/ 163 h 163"/>
                  <a:gd name="T34" fmla="*/ 159 w 166"/>
                  <a:gd name="T35" fmla="*/ 116 h 163"/>
                  <a:gd name="T36" fmla="*/ 166 w 166"/>
                  <a:gd name="T37" fmla="*/ 82 h 163"/>
                  <a:gd name="T38" fmla="*/ 166 w 166"/>
                  <a:gd name="T39" fmla="*/ 79 h 163"/>
                  <a:gd name="T40" fmla="*/ 84 w 166"/>
                  <a:gd name="T41" fmla="*/ 0 h 163"/>
                  <a:gd name="T42" fmla="*/ 83 w 166"/>
                  <a:gd name="T43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6" h="163">
                    <a:moveTo>
                      <a:pt x="83" y="150"/>
                    </a:moveTo>
                    <a:cubicBezTo>
                      <a:pt x="83" y="150"/>
                      <a:pt x="83" y="150"/>
                      <a:pt x="83" y="150"/>
                    </a:cubicBezTo>
                    <a:cubicBezTo>
                      <a:pt x="44" y="150"/>
                      <a:pt x="12" y="119"/>
                      <a:pt x="13" y="81"/>
                    </a:cubicBezTo>
                    <a:cubicBezTo>
                      <a:pt x="13" y="43"/>
                      <a:pt x="45" y="13"/>
                      <a:pt x="83" y="13"/>
                    </a:cubicBezTo>
                    <a:cubicBezTo>
                      <a:pt x="83" y="13"/>
                      <a:pt x="84" y="13"/>
                      <a:pt x="84" y="13"/>
                    </a:cubicBezTo>
                    <a:cubicBezTo>
                      <a:pt x="123" y="13"/>
                      <a:pt x="154" y="44"/>
                      <a:pt x="154" y="82"/>
                    </a:cubicBezTo>
                    <a:cubicBezTo>
                      <a:pt x="153" y="120"/>
                      <a:pt x="122" y="150"/>
                      <a:pt x="83" y="150"/>
                    </a:cubicBezTo>
                    <a:moveTo>
                      <a:pt x="83" y="0"/>
                    </a:moveTo>
                    <a:cubicBezTo>
                      <a:pt x="65" y="0"/>
                      <a:pt x="48" y="6"/>
                      <a:pt x="35" y="16"/>
                    </a:cubicBezTo>
                    <a:cubicBezTo>
                      <a:pt x="29" y="25"/>
                      <a:pt x="21" y="33"/>
                      <a:pt x="12" y="39"/>
                    </a:cubicBezTo>
                    <a:cubicBezTo>
                      <a:pt x="7" y="48"/>
                      <a:pt x="3" y="57"/>
                      <a:pt x="1" y="67"/>
                    </a:cubicBezTo>
                    <a:cubicBezTo>
                      <a:pt x="0" y="71"/>
                      <a:pt x="0" y="76"/>
                      <a:pt x="0" y="81"/>
                    </a:cubicBezTo>
                    <a:cubicBezTo>
                      <a:pt x="0" y="98"/>
                      <a:pt x="5" y="114"/>
                      <a:pt x="15" y="127"/>
                    </a:cubicBezTo>
                    <a:cubicBezTo>
                      <a:pt x="21" y="136"/>
                      <a:pt x="28" y="143"/>
                      <a:pt x="37" y="149"/>
                    </a:cubicBezTo>
                    <a:cubicBezTo>
                      <a:pt x="50" y="157"/>
                      <a:pt x="66" y="162"/>
                      <a:pt x="82" y="163"/>
                    </a:cubicBezTo>
                    <a:cubicBezTo>
                      <a:pt x="83" y="163"/>
                      <a:pt x="83" y="163"/>
                      <a:pt x="83" y="163"/>
                    </a:cubicBezTo>
                    <a:cubicBezTo>
                      <a:pt x="84" y="163"/>
                      <a:pt x="85" y="163"/>
                      <a:pt x="87" y="163"/>
                    </a:cubicBezTo>
                    <a:cubicBezTo>
                      <a:pt x="118" y="161"/>
                      <a:pt x="146" y="143"/>
                      <a:pt x="159" y="116"/>
                    </a:cubicBezTo>
                    <a:cubicBezTo>
                      <a:pt x="164" y="106"/>
                      <a:pt x="166" y="94"/>
                      <a:pt x="166" y="82"/>
                    </a:cubicBezTo>
                    <a:cubicBezTo>
                      <a:pt x="166" y="81"/>
                      <a:pt x="166" y="80"/>
                      <a:pt x="166" y="79"/>
                    </a:cubicBezTo>
                    <a:cubicBezTo>
                      <a:pt x="165" y="36"/>
                      <a:pt x="129" y="1"/>
                      <a:pt x="84" y="0"/>
                    </a:cubicBezTo>
                    <a:cubicBezTo>
                      <a:pt x="84" y="0"/>
                      <a:pt x="83" y="0"/>
                      <a:pt x="8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Freeform 963"/>
              <p:cNvSpPr/>
              <p:nvPr/>
            </p:nvSpPr>
            <p:spPr bwMode="auto">
              <a:xfrm>
                <a:off x="3552" y="3672"/>
                <a:ext cx="74" cy="73"/>
              </a:xfrm>
              <a:custGeom>
                <a:avLst/>
                <a:gdLst>
                  <a:gd name="T0" fmla="*/ 32 w 149"/>
                  <a:gd name="T1" fmla="*/ 0 h 147"/>
                  <a:gd name="T2" fmla="*/ 18 w 149"/>
                  <a:gd name="T3" fmla="*/ 14 h 147"/>
                  <a:gd name="T4" fmla="*/ 0 w 149"/>
                  <a:gd name="T5" fmla="*/ 65 h 147"/>
                  <a:gd name="T6" fmla="*/ 3 w 149"/>
                  <a:gd name="T7" fmla="*/ 87 h 147"/>
                  <a:gd name="T8" fmla="*/ 38 w 149"/>
                  <a:gd name="T9" fmla="*/ 136 h 147"/>
                  <a:gd name="T10" fmla="*/ 67 w 149"/>
                  <a:gd name="T11" fmla="*/ 146 h 147"/>
                  <a:gd name="T12" fmla="*/ 76 w 149"/>
                  <a:gd name="T13" fmla="*/ 147 h 147"/>
                  <a:gd name="T14" fmla="*/ 77 w 149"/>
                  <a:gd name="T15" fmla="*/ 147 h 147"/>
                  <a:gd name="T16" fmla="*/ 113 w 149"/>
                  <a:gd name="T17" fmla="*/ 137 h 147"/>
                  <a:gd name="T18" fmla="*/ 143 w 149"/>
                  <a:gd name="T19" fmla="*/ 107 h 147"/>
                  <a:gd name="T20" fmla="*/ 147 w 149"/>
                  <a:gd name="T21" fmla="*/ 98 h 147"/>
                  <a:gd name="T22" fmla="*/ 149 w 149"/>
                  <a:gd name="T23" fmla="*/ 94 h 147"/>
                  <a:gd name="T24" fmla="*/ 140 w 149"/>
                  <a:gd name="T25" fmla="*/ 82 h 147"/>
                  <a:gd name="T26" fmla="*/ 138 w 149"/>
                  <a:gd name="T27" fmla="*/ 89 h 147"/>
                  <a:gd name="T28" fmla="*/ 134 w 149"/>
                  <a:gd name="T29" fmla="*/ 97 h 147"/>
                  <a:gd name="T30" fmla="*/ 77 w 149"/>
                  <a:gd name="T31" fmla="*/ 134 h 147"/>
                  <a:gd name="T32" fmla="*/ 76 w 149"/>
                  <a:gd name="T33" fmla="*/ 134 h 147"/>
                  <a:gd name="T34" fmla="*/ 12 w 149"/>
                  <a:gd name="T35" fmla="*/ 65 h 147"/>
                  <a:gd name="T36" fmla="*/ 29 w 149"/>
                  <a:gd name="T37" fmla="*/ 19 h 147"/>
                  <a:gd name="T38" fmla="*/ 44 w 149"/>
                  <a:gd name="T39" fmla="*/ 7 h 147"/>
                  <a:gd name="T40" fmla="*/ 43 w 149"/>
                  <a:gd name="T41" fmla="*/ 7 h 147"/>
                  <a:gd name="T42" fmla="*/ 32 w 149"/>
                  <a:gd name="T43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9" h="147">
                    <a:moveTo>
                      <a:pt x="32" y="0"/>
                    </a:moveTo>
                    <a:cubicBezTo>
                      <a:pt x="27" y="4"/>
                      <a:pt x="22" y="9"/>
                      <a:pt x="18" y="14"/>
                    </a:cubicBezTo>
                    <a:cubicBezTo>
                      <a:pt x="7" y="28"/>
                      <a:pt x="0" y="46"/>
                      <a:pt x="0" y="65"/>
                    </a:cubicBezTo>
                    <a:cubicBezTo>
                      <a:pt x="0" y="73"/>
                      <a:pt x="1" y="80"/>
                      <a:pt x="3" y="87"/>
                    </a:cubicBezTo>
                    <a:cubicBezTo>
                      <a:pt x="8" y="108"/>
                      <a:pt x="21" y="125"/>
                      <a:pt x="38" y="136"/>
                    </a:cubicBezTo>
                    <a:cubicBezTo>
                      <a:pt x="47" y="141"/>
                      <a:pt x="56" y="145"/>
                      <a:pt x="67" y="146"/>
                    </a:cubicBezTo>
                    <a:cubicBezTo>
                      <a:pt x="70" y="147"/>
                      <a:pt x="73" y="147"/>
                      <a:pt x="76" y="147"/>
                    </a:cubicBezTo>
                    <a:cubicBezTo>
                      <a:pt x="76" y="147"/>
                      <a:pt x="77" y="147"/>
                      <a:pt x="77" y="147"/>
                    </a:cubicBezTo>
                    <a:cubicBezTo>
                      <a:pt x="90" y="147"/>
                      <a:pt x="102" y="143"/>
                      <a:pt x="113" y="137"/>
                    </a:cubicBezTo>
                    <a:cubicBezTo>
                      <a:pt x="125" y="130"/>
                      <a:pt x="136" y="120"/>
                      <a:pt x="143" y="107"/>
                    </a:cubicBezTo>
                    <a:cubicBezTo>
                      <a:pt x="144" y="104"/>
                      <a:pt x="146" y="101"/>
                      <a:pt x="147" y="98"/>
                    </a:cubicBezTo>
                    <a:cubicBezTo>
                      <a:pt x="148" y="97"/>
                      <a:pt x="148" y="95"/>
                      <a:pt x="149" y="94"/>
                    </a:cubicBezTo>
                    <a:cubicBezTo>
                      <a:pt x="145" y="91"/>
                      <a:pt x="142" y="87"/>
                      <a:pt x="140" y="82"/>
                    </a:cubicBezTo>
                    <a:cubicBezTo>
                      <a:pt x="139" y="84"/>
                      <a:pt x="139" y="87"/>
                      <a:pt x="138" y="89"/>
                    </a:cubicBezTo>
                    <a:cubicBezTo>
                      <a:pt x="137" y="92"/>
                      <a:pt x="136" y="95"/>
                      <a:pt x="134" y="97"/>
                    </a:cubicBezTo>
                    <a:cubicBezTo>
                      <a:pt x="124" y="119"/>
                      <a:pt x="102" y="134"/>
                      <a:pt x="77" y="134"/>
                    </a:cubicBezTo>
                    <a:cubicBezTo>
                      <a:pt x="76" y="134"/>
                      <a:pt x="76" y="134"/>
                      <a:pt x="76" y="134"/>
                    </a:cubicBezTo>
                    <a:cubicBezTo>
                      <a:pt x="40" y="134"/>
                      <a:pt x="11" y="103"/>
                      <a:pt x="12" y="65"/>
                    </a:cubicBezTo>
                    <a:cubicBezTo>
                      <a:pt x="12" y="47"/>
                      <a:pt x="19" y="31"/>
                      <a:pt x="29" y="19"/>
                    </a:cubicBezTo>
                    <a:cubicBezTo>
                      <a:pt x="34" y="14"/>
                      <a:pt x="38" y="10"/>
                      <a:pt x="44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38" y="5"/>
                      <a:pt x="35" y="4"/>
                      <a:pt x="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" name="Freeform 964"/>
              <p:cNvSpPr>
                <a:spLocks noEditPoints="1"/>
              </p:cNvSpPr>
              <p:nvPr/>
            </p:nvSpPr>
            <p:spPr bwMode="auto">
              <a:xfrm>
                <a:off x="3707" y="3864"/>
                <a:ext cx="76" cy="86"/>
              </a:xfrm>
              <a:custGeom>
                <a:avLst/>
                <a:gdLst>
                  <a:gd name="T0" fmla="*/ 77 w 154"/>
                  <a:gd name="T1" fmla="*/ 159 h 173"/>
                  <a:gd name="T2" fmla="*/ 77 w 154"/>
                  <a:gd name="T3" fmla="*/ 159 h 173"/>
                  <a:gd name="T4" fmla="*/ 12 w 154"/>
                  <a:gd name="T5" fmla="*/ 85 h 173"/>
                  <a:gd name="T6" fmla="*/ 77 w 154"/>
                  <a:gd name="T7" fmla="*/ 13 h 173"/>
                  <a:gd name="T8" fmla="*/ 78 w 154"/>
                  <a:gd name="T9" fmla="*/ 13 h 173"/>
                  <a:gd name="T10" fmla="*/ 142 w 154"/>
                  <a:gd name="T11" fmla="*/ 87 h 173"/>
                  <a:gd name="T12" fmla="*/ 77 w 154"/>
                  <a:gd name="T13" fmla="*/ 159 h 173"/>
                  <a:gd name="T14" fmla="*/ 77 w 154"/>
                  <a:gd name="T15" fmla="*/ 0 h 173"/>
                  <a:gd name="T16" fmla="*/ 53 w 154"/>
                  <a:gd name="T17" fmla="*/ 4 h 173"/>
                  <a:gd name="T18" fmla="*/ 1 w 154"/>
                  <a:gd name="T19" fmla="*/ 85 h 173"/>
                  <a:gd name="T20" fmla="*/ 29 w 154"/>
                  <a:gd name="T21" fmla="*/ 153 h 173"/>
                  <a:gd name="T22" fmla="*/ 50 w 154"/>
                  <a:gd name="T23" fmla="*/ 167 h 173"/>
                  <a:gd name="T24" fmla="*/ 77 w 154"/>
                  <a:gd name="T25" fmla="*/ 173 h 173"/>
                  <a:gd name="T26" fmla="*/ 77 w 154"/>
                  <a:gd name="T27" fmla="*/ 173 h 173"/>
                  <a:gd name="T28" fmla="*/ 151 w 154"/>
                  <a:gd name="T29" fmla="*/ 112 h 173"/>
                  <a:gd name="T30" fmla="*/ 154 w 154"/>
                  <a:gd name="T31" fmla="*/ 87 h 173"/>
                  <a:gd name="T32" fmla="*/ 151 w 154"/>
                  <a:gd name="T33" fmla="*/ 62 h 173"/>
                  <a:gd name="T34" fmla="*/ 89 w 154"/>
                  <a:gd name="T35" fmla="*/ 0 h 173"/>
                  <a:gd name="T36" fmla="*/ 78 w 154"/>
                  <a:gd name="T37" fmla="*/ 0 h 173"/>
                  <a:gd name="T38" fmla="*/ 77 w 154"/>
                  <a:gd name="T39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73">
                    <a:moveTo>
                      <a:pt x="77" y="159"/>
                    </a:moveTo>
                    <a:cubicBezTo>
                      <a:pt x="77" y="159"/>
                      <a:pt x="77" y="159"/>
                      <a:pt x="77" y="159"/>
                    </a:cubicBezTo>
                    <a:cubicBezTo>
                      <a:pt x="41" y="159"/>
                      <a:pt x="12" y="126"/>
                      <a:pt x="12" y="85"/>
                    </a:cubicBezTo>
                    <a:cubicBezTo>
                      <a:pt x="13" y="45"/>
                      <a:pt x="42" y="13"/>
                      <a:pt x="77" y="13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114" y="13"/>
                      <a:pt x="143" y="46"/>
                      <a:pt x="142" y="87"/>
                    </a:cubicBezTo>
                    <a:cubicBezTo>
                      <a:pt x="142" y="127"/>
                      <a:pt x="113" y="159"/>
                      <a:pt x="77" y="159"/>
                    </a:cubicBezTo>
                    <a:moveTo>
                      <a:pt x="77" y="0"/>
                    </a:moveTo>
                    <a:cubicBezTo>
                      <a:pt x="69" y="0"/>
                      <a:pt x="61" y="1"/>
                      <a:pt x="53" y="4"/>
                    </a:cubicBezTo>
                    <a:cubicBezTo>
                      <a:pt x="23" y="15"/>
                      <a:pt x="1" y="47"/>
                      <a:pt x="1" y="85"/>
                    </a:cubicBezTo>
                    <a:cubicBezTo>
                      <a:pt x="0" y="113"/>
                      <a:pt x="11" y="137"/>
                      <a:pt x="29" y="153"/>
                    </a:cubicBezTo>
                    <a:cubicBezTo>
                      <a:pt x="35" y="159"/>
                      <a:pt x="42" y="164"/>
                      <a:pt x="50" y="167"/>
                    </a:cubicBezTo>
                    <a:cubicBezTo>
                      <a:pt x="58" y="171"/>
                      <a:pt x="67" y="173"/>
                      <a:pt x="77" y="173"/>
                    </a:cubicBezTo>
                    <a:cubicBezTo>
                      <a:pt x="77" y="173"/>
                      <a:pt x="77" y="173"/>
                      <a:pt x="77" y="173"/>
                    </a:cubicBezTo>
                    <a:cubicBezTo>
                      <a:pt x="112" y="173"/>
                      <a:pt x="141" y="147"/>
                      <a:pt x="151" y="112"/>
                    </a:cubicBezTo>
                    <a:cubicBezTo>
                      <a:pt x="153" y="104"/>
                      <a:pt x="154" y="96"/>
                      <a:pt x="154" y="87"/>
                    </a:cubicBezTo>
                    <a:cubicBezTo>
                      <a:pt x="154" y="78"/>
                      <a:pt x="153" y="70"/>
                      <a:pt x="151" y="62"/>
                    </a:cubicBezTo>
                    <a:cubicBezTo>
                      <a:pt x="143" y="30"/>
                      <a:pt x="119" y="6"/>
                      <a:pt x="89" y="0"/>
                    </a:cubicBezTo>
                    <a:cubicBezTo>
                      <a:pt x="85" y="0"/>
                      <a:pt x="82" y="0"/>
                      <a:pt x="78" y="0"/>
                    </a:cubicBezTo>
                    <a:cubicBezTo>
                      <a:pt x="78" y="0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Freeform 965"/>
              <p:cNvSpPr>
                <a:spLocks noEditPoints="1"/>
              </p:cNvSpPr>
              <p:nvPr/>
            </p:nvSpPr>
            <p:spPr bwMode="auto">
              <a:xfrm>
                <a:off x="3714" y="4026"/>
                <a:ext cx="76" cy="91"/>
              </a:xfrm>
              <a:custGeom>
                <a:avLst/>
                <a:gdLst>
                  <a:gd name="T0" fmla="*/ 77 w 154"/>
                  <a:gd name="T1" fmla="*/ 170 h 184"/>
                  <a:gd name="T2" fmla="*/ 76 w 154"/>
                  <a:gd name="T3" fmla="*/ 170 h 184"/>
                  <a:gd name="T4" fmla="*/ 12 w 154"/>
                  <a:gd name="T5" fmla="*/ 91 h 184"/>
                  <a:gd name="T6" fmla="*/ 77 w 154"/>
                  <a:gd name="T7" fmla="*/ 14 h 184"/>
                  <a:gd name="T8" fmla="*/ 78 w 154"/>
                  <a:gd name="T9" fmla="*/ 14 h 184"/>
                  <a:gd name="T10" fmla="*/ 142 w 154"/>
                  <a:gd name="T11" fmla="*/ 93 h 184"/>
                  <a:gd name="T12" fmla="*/ 77 w 154"/>
                  <a:gd name="T13" fmla="*/ 170 h 184"/>
                  <a:gd name="T14" fmla="*/ 77 w 154"/>
                  <a:gd name="T15" fmla="*/ 0 h 184"/>
                  <a:gd name="T16" fmla="*/ 52 w 154"/>
                  <a:gd name="T17" fmla="*/ 5 h 184"/>
                  <a:gd name="T18" fmla="*/ 21 w 154"/>
                  <a:gd name="T19" fmla="*/ 30 h 184"/>
                  <a:gd name="T20" fmla="*/ 0 w 154"/>
                  <a:gd name="T21" fmla="*/ 91 h 184"/>
                  <a:gd name="T22" fmla="*/ 49 w 154"/>
                  <a:gd name="T23" fmla="*/ 177 h 184"/>
                  <a:gd name="T24" fmla="*/ 76 w 154"/>
                  <a:gd name="T25" fmla="*/ 184 h 184"/>
                  <a:gd name="T26" fmla="*/ 77 w 154"/>
                  <a:gd name="T27" fmla="*/ 184 h 184"/>
                  <a:gd name="T28" fmla="*/ 87 w 154"/>
                  <a:gd name="T29" fmla="*/ 183 h 184"/>
                  <a:gd name="T30" fmla="*/ 132 w 154"/>
                  <a:gd name="T31" fmla="*/ 156 h 184"/>
                  <a:gd name="T32" fmla="*/ 150 w 154"/>
                  <a:gd name="T33" fmla="*/ 122 h 184"/>
                  <a:gd name="T34" fmla="*/ 154 w 154"/>
                  <a:gd name="T35" fmla="*/ 93 h 184"/>
                  <a:gd name="T36" fmla="*/ 144 w 154"/>
                  <a:gd name="T37" fmla="*/ 47 h 184"/>
                  <a:gd name="T38" fmla="*/ 132 w 154"/>
                  <a:gd name="T39" fmla="*/ 28 h 184"/>
                  <a:gd name="T40" fmla="*/ 78 w 154"/>
                  <a:gd name="T41" fmla="*/ 0 h 184"/>
                  <a:gd name="T42" fmla="*/ 77 w 154"/>
                  <a:gd name="T43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84">
                    <a:moveTo>
                      <a:pt x="77" y="170"/>
                    </a:moveTo>
                    <a:cubicBezTo>
                      <a:pt x="77" y="170"/>
                      <a:pt x="77" y="170"/>
                      <a:pt x="76" y="170"/>
                    </a:cubicBezTo>
                    <a:cubicBezTo>
                      <a:pt x="41" y="169"/>
                      <a:pt x="12" y="134"/>
                      <a:pt x="12" y="91"/>
                    </a:cubicBezTo>
                    <a:cubicBezTo>
                      <a:pt x="13" y="49"/>
                      <a:pt x="42" y="14"/>
                      <a:pt x="77" y="14"/>
                    </a:cubicBezTo>
                    <a:cubicBezTo>
                      <a:pt x="77" y="14"/>
                      <a:pt x="78" y="14"/>
                      <a:pt x="78" y="14"/>
                    </a:cubicBezTo>
                    <a:cubicBezTo>
                      <a:pt x="114" y="15"/>
                      <a:pt x="142" y="50"/>
                      <a:pt x="142" y="93"/>
                    </a:cubicBezTo>
                    <a:cubicBezTo>
                      <a:pt x="142" y="135"/>
                      <a:pt x="113" y="170"/>
                      <a:pt x="77" y="170"/>
                    </a:cubicBezTo>
                    <a:moveTo>
                      <a:pt x="77" y="0"/>
                    </a:moveTo>
                    <a:cubicBezTo>
                      <a:pt x="69" y="0"/>
                      <a:pt x="60" y="2"/>
                      <a:pt x="52" y="5"/>
                    </a:cubicBezTo>
                    <a:cubicBezTo>
                      <a:pt x="40" y="10"/>
                      <a:pt x="29" y="19"/>
                      <a:pt x="21" y="30"/>
                    </a:cubicBezTo>
                    <a:cubicBezTo>
                      <a:pt x="8" y="46"/>
                      <a:pt x="1" y="68"/>
                      <a:pt x="0" y="91"/>
                    </a:cubicBezTo>
                    <a:cubicBezTo>
                      <a:pt x="0" y="130"/>
                      <a:pt x="20" y="164"/>
                      <a:pt x="49" y="177"/>
                    </a:cubicBezTo>
                    <a:cubicBezTo>
                      <a:pt x="57" y="181"/>
                      <a:pt x="67" y="184"/>
                      <a:pt x="76" y="184"/>
                    </a:cubicBezTo>
                    <a:cubicBezTo>
                      <a:pt x="76" y="184"/>
                      <a:pt x="77" y="184"/>
                      <a:pt x="77" y="184"/>
                    </a:cubicBezTo>
                    <a:cubicBezTo>
                      <a:pt x="80" y="184"/>
                      <a:pt x="84" y="184"/>
                      <a:pt x="87" y="183"/>
                    </a:cubicBezTo>
                    <a:cubicBezTo>
                      <a:pt x="104" y="180"/>
                      <a:pt x="120" y="171"/>
                      <a:pt x="132" y="156"/>
                    </a:cubicBezTo>
                    <a:cubicBezTo>
                      <a:pt x="140" y="147"/>
                      <a:pt x="146" y="135"/>
                      <a:pt x="150" y="122"/>
                    </a:cubicBezTo>
                    <a:cubicBezTo>
                      <a:pt x="152" y="113"/>
                      <a:pt x="154" y="103"/>
                      <a:pt x="154" y="93"/>
                    </a:cubicBezTo>
                    <a:cubicBezTo>
                      <a:pt x="154" y="76"/>
                      <a:pt x="150" y="61"/>
                      <a:pt x="144" y="47"/>
                    </a:cubicBezTo>
                    <a:cubicBezTo>
                      <a:pt x="141" y="40"/>
                      <a:pt x="137" y="34"/>
                      <a:pt x="132" y="28"/>
                    </a:cubicBezTo>
                    <a:cubicBezTo>
                      <a:pt x="119" y="11"/>
                      <a:pt x="99" y="0"/>
                      <a:pt x="78" y="0"/>
                    </a:cubicBezTo>
                    <a:cubicBezTo>
                      <a:pt x="78" y="0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Freeform 966"/>
              <p:cNvSpPr>
                <a:spLocks noEditPoints="1"/>
              </p:cNvSpPr>
              <p:nvPr/>
            </p:nvSpPr>
            <p:spPr bwMode="auto">
              <a:xfrm>
                <a:off x="3348" y="3847"/>
                <a:ext cx="75" cy="80"/>
              </a:xfrm>
              <a:custGeom>
                <a:avLst/>
                <a:gdLst>
                  <a:gd name="T0" fmla="*/ 152 w 153"/>
                  <a:gd name="T1" fmla="*/ 70 h 162"/>
                  <a:gd name="T2" fmla="*/ 150 w 153"/>
                  <a:gd name="T3" fmla="*/ 89 h 162"/>
                  <a:gd name="T4" fmla="*/ 150 w 153"/>
                  <a:gd name="T5" fmla="*/ 101 h 162"/>
                  <a:gd name="T6" fmla="*/ 153 w 153"/>
                  <a:gd name="T7" fmla="*/ 81 h 162"/>
                  <a:gd name="T8" fmla="*/ 152 w 153"/>
                  <a:gd name="T9" fmla="*/ 70 h 162"/>
                  <a:gd name="T10" fmla="*/ 76 w 153"/>
                  <a:gd name="T11" fmla="*/ 0 h 162"/>
                  <a:gd name="T12" fmla="*/ 52 w 153"/>
                  <a:gd name="T13" fmla="*/ 4 h 162"/>
                  <a:gd name="T14" fmla="*/ 9 w 153"/>
                  <a:gd name="T15" fmla="*/ 42 h 162"/>
                  <a:gd name="T16" fmla="*/ 9 w 153"/>
                  <a:gd name="T17" fmla="*/ 50 h 162"/>
                  <a:gd name="T18" fmla="*/ 0 w 153"/>
                  <a:gd name="T19" fmla="*/ 88 h 162"/>
                  <a:gd name="T20" fmla="*/ 16 w 153"/>
                  <a:gd name="T21" fmla="*/ 131 h 162"/>
                  <a:gd name="T22" fmla="*/ 30 w 153"/>
                  <a:gd name="T23" fmla="*/ 146 h 162"/>
                  <a:gd name="T24" fmla="*/ 75 w 153"/>
                  <a:gd name="T25" fmla="*/ 162 h 162"/>
                  <a:gd name="T26" fmla="*/ 76 w 153"/>
                  <a:gd name="T27" fmla="*/ 162 h 162"/>
                  <a:gd name="T28" fmla="*/ 143 w 153"/>
                  <a:gd name="T29" fmla="*/ 121 h 162"/>
                  <a:gd name="T30" fmla="*/ 138 w 153"/>
                  <a:gd name="T31" fmla="*/ 100 h 162"/>
                  <a:gd name="T32" fmla="*/ 76 w 153"/>
                  <a:gd name="T33" fmla="*/ 149 h 162"/>
                  <a:gd name="T34" fmla="*/ 75 w 153"/>
                  <a:gd name="T35" fmla="*/ 149 h 162"/>
                  <a:gd name="T36" fmla="*/ 32 w 153"/>
                  <a:gd name="T37" fmla="*/ 130 h 162"/>
                  <a:gd name="T38" fmla="*/ 29 w 153"/>
                  <a:gd name="T39" fmla="*/ 128 h 162"/>
                  <a:gd name="T40" fmla="*/ 11 w 153"/>
                  <a:gd name="T41" fmla="*/ 80 h 162"/>
                  <a:gd name="T42" fmla="*/ 76 w 153"/>
                  <a:gd name="T43" fmla="*/ 12 h 162"/>
                  <a:gd name="T44" fmla="*/ 77 w 153"/>
                  <a:gd name="T45" fmla="*/ 12 h 162"/>
                  <a:gd name="T46" fmla="*/ 140 w 153"/>
                  <a:gd name="T47" fmla="*/ 69 h 162"/>
                  <a:gd name="T48" fmla="*/ 147 w 153"/>
                  <a:gd name="T49" fmla="*/ 49 h 162"/>
                  <a:gd name="T50" fmla="*/ 99 w 153"/>
                  <a:gd name="T51" fmla="*/ 3 h 162"/>
                  <a:gd name="T52" fmla="*/ 77 w 153"/>
                  <a:gd name="T53" fmla="*/ 0 h 162"/>
                  <a:gd name="T54" fmla="*/ 76 w 153"/>
                  <a:gd name="T55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162">
                    <a:moveTo>
                      <a:pt x="152" y="70"/>
                    </a:moveTo>
                    <a:cubicBezTo>
                      <a:pt x="151" y="76"/>
                      <a:pt x="150" y="83"/>
                      <a:pt x="150" y="89"/>
                    </a:cubicBezTo>
                    <a:cubicBezTo>
                      <a:pt x="150" y="93"/>
                      <a:pt x="150" y="97"/>
                      <a:pt x="150" y="101"/>
                    </a:cubicBezTo>
                    <a:cubicBezTo>
                      <a:pt x="152" y="94"/>
                      <a:pt x="153" y="88"/>
                      <a:pt x="153" y="81"/>
                    </a:cubicBezTo>
                    <a:cubicBezTo>
                      <a:pt x="153" y="78"/>
                      <a:pt x="153" y="74"/>
                      <a:pt x="152" y="70"/>
                    </a:cubicBezTo>
                    <a:moveTo>
                      <a:pt x="76" y="0"/>
                    </a:moveTo>
                    <a:cubicBezTo>
                      <a:pt x="68" y="0"/>
                      <a:pt x="59" y="1"/>
                      <a:pt x="52" y="4"/>
                    </a:cubicBezTo>
                    <a:cubicBezTo>
                      <a:pt x="33" y="10"/>
                      <a:pt x="18" y="24"/>
                      <a:pt x="9" y="42"/>
                    </a:cubicBezTo>
                    <a:cubicBezTo>
                      <a:pt x="9" y="45"/>
                      <a:pt x="9" y="47"/>
                      <a:pt x="9" y="50"/>
                    </a:cubicBezTo>
                    <a:cubicBezTo>
                      <a:pt x="9" y="64"/>
                      <a:pt x="6" y="77"/>
                      <a:pt x="0" y="88"/>
                    </a:cubicBezTo>
                    <a:cubicBezTo>
                      <a:pt x="1" y="104"/>
                      <a:pt x="7" y="119"/>
                      <a:pt x="16" y="131"/>
                    </a:cubicBezTo>
                    <a:cubicBezTo>
                      <a:pt x="20" y="137"/>
                      <a:pt x="25" y="142"/>
                      <a:pt x="30" y="146"/>
                    </a:cubicBezTo>
                    <a:cubicBezTo>
                      <a:pt x="43" y="156"/>
                      <a:pt x="59" y="161"/>
                      <a:pt x="75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105" y="162"/>
                      <a:pt x="129" y="145"/>
                      <a:pt x="143" y="121"/>
                    </a:cubicBezTo>
                    <a:cubicBezTo>
                      <a:pt x="141" y="114"/>
                      <a:pt x="139" y="107"/>
                      <a:pt x="138" y="100"/>
                    </a:cubicBezTo>
                    <a:cubicBezTo>
                      <a:pt x="131" y="128"/>
                      <a:pt x="106" y="149"/>
                      <a:pt x="76" y="149"/>
                    </a:cubicBezTo>
                    <a:cubicBezTo>
                      <a:pt x="76" y="149"/>
                      <a:pt x="76" y="149"/>
                      <a:pt x="75" y="149"/>
                    </a:cubicBezTo>
                    <a:cubicBezTo>
                      <a:pt x="58" y="149"/>
                      <a:pt x="43" y="142"/>
                      <a:pt x="32" y="130"/>
                    </a:cubicBezTo>
                    <a:cubicBezTo>
                      <a:pt x="31" y="130"/>
                      <a:pt x="30" y="129"/>
                      <a:pt x="29" y="128"/>
                    </a:cubicBezTo>
                    <a:cubicBezTo>
                      <a:pt x="18" y="116"/>
                      <a:pt x="11" y="99"/>
                      <a:pt x="11" y="80"/>
                    </a:cubicBezTo>
                    <a:cubicBezTo>
                      <a:pt x="11" y="42"/>
                      <a:pt x="41" y="12"/>
                      <a:pt x="76" y="12"/>
                    </a:cubicBezTo>
                    <a:cubicBezTo>
                      <a:pt x="76" y="12"/>
                      <a:pt x="76" y="12"/>
                      <a:pt x="77" y="12"/>
                    </a:cubicBezTo>
                    <a:cubicBezTo>
                      <a:pt x="109" y="12"/>
                      <a:pt x="135" y="37"/>
                      <a:pt x="140" y="69"/>
                    </a:cubicBezTo>
                    <a:cubicBezTo>
                      <a:pt x="142" y="62"/>
                      <a:pt x="144" y="56"/>
                      <a:pt x="147" y="49"/>
                    </a:cubicBezTo>
                    <a:cubicBezTo>
                      <a:pt x="138" y="27"/>
                      <a:pt x="120" y="10"/>
                      <a:pt x="99" y="3"/>
                    </a:cubicBezTo>
                    <a:cubicBezTo>
                      <a:pt x="92" y="1"/>
                      <a:pt x="84" y="0"/>
                      <a:pt x="77" y="0"/>
                    </a:cubicBezTo>
                    <a:cubicBezTo>
                      <a:pt x="77" y="0"/>
                      <a:pt x="76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Freeform 967"/>
              <p:cNvSpPr/>
              <p:nvPr/>
            </p:nvSpPr>
            <p:spPr bwMode="auto">
              <a:xfrm>
                <a:off x="3277" y="3832"/>
                <a:ext cx="75" cy="74"/>
              </a:xfrm>
              <a:custGeom>
                <a:avLst/>
                <a:gdLst>
                  <a:gd name="T0" fmla="*/ 76 w 153"/>
                  <a:gd name="T1" fmla="*/ 0 h 151"/>
                  <a:gd name="T2" fmla="*/ 0 w 153"/>
                  <a:gd name="T3" fmla="*/ 73 h 151"/>
                  <a:gd name="T4" fmla="*/ 0 w 153"/>
                  <a:gd name="T5" fmla="*/ 80 h 151"/>
                  <a:gd name="T6" fmla="*/ 0 w 153"/>
                  <a:gd name="T7" fmla="*/ 89 h 151"/>
                  <a:gd name="T8" fmla="*/ 7 w 153"/>
                  <a:gd name="T9" fmla="*/ 86 h 151"/>
                  <a:gd name="T10" fmla="*/ 12 w 153"/>
                  <a:gd name="T11" fmla="*/ 88 h 151"/>
                  <a:gd name="T12" fmla="*/ 11 w 153"/>
                  <a:gd name="T13" fmla="*/ 80 h 151"/>
                  <a:gd name="T14" fmla="*/ 12 w 153"/>
                  <a:gd name="T15" fmla="*/ 74 h 151"/>
                  <a:gd name="T16" fmla="*/ 76 w 153"/>
                  <a:gd name="T17" fmla="*/ 12 h 151"/>
                  <a:gd name="T18" fmla="*/ 77 w 153"/>
                  <a:gd name="T19" fmla="*/ 12 h 151"/>
                  <a:gd name="T20" fmla="*/ 141 w 153"/>
                  <a:gd name="T21" fmla="*/ 81 h 151"/>
                  <a:gd name="T22" fmla="*/ 125 w 153"/>
                  <a:gd name="T23" fmla="*/ 126 h 151"/>
                  <a:gd name="T24" fmla="*/ 119 w 153"/>
                  <a:gd name="T25" fmla="*/ 133 h 151"/>
                  <a:gd name="T26" fmla="*/ 117 w 153"/>
                  <a:gd name="T27" fmla="*/ 134 h 151"/>
                  <a:gd name="T28" fmla="*/ 109 w 153"/>
                  <a:gd name="T29" fmla="*/ 140 h 151"/>
                  <a:gd name="T30" fmla="*/ 115 w 153"/>
                  <a:gd name="T31" fmla="*/ 151 h 151"/>
                  <a:gd name="T32" fmla="*/ 115 w 153"/>
                  <a:gd name="T33" fmla="*/ 151 h 151"/>
                  <a:gd name="T34" fmla="*/ 125 w 153"/>
                  <a:gd name="T35" fmla="*/ 143 h 151"/>
                  <a:gd name="T36" fmla="*/ 129 w 153"/>
                  <a:gd name="T37" fmla="*/ 139 h 151"/>
                  <a:gd name="T38" fmla="*/ 134 w 153"/>
                  <a:gd name="T39" fmla="*/ 134 h 151"/>
                  <a:gd name="T40" fmla="*/ 144 w 153"/>
                  <a:gd name="T41" fmla="*/ 119 h 151"/>
                  <a:gd name="T42" fmla="*/ 153 w 153"/>
                  <a:gd name="T43" fmla="*/ 81 h 151"/>
                  <a:gd name="T44" fmla="*/ 153 w 153"/>
                  <a:gd name="T45" fmla="*/ 73 h 151"/>
                  <a:gd name="T46" fmla="*/ 133 w 153"/>
                  <a:gd name="T47" fmla="*/ 26 h 151"/>
                  <a:gd name="T48" fmla="*/ 77 w 153"/>
                  <a:gd name="T49" fmla="*/ 0 h 151"/>
                  <a:gd name="T50" fmla="*/ 77 w 153"/>
                  <a:gd name="T51" fmla="*/ 0 h 151"/>
                  <a:gd name="T52" fmla="*/ 76 w 153"/>
                  <a:gd name="T53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3" h="151">
                    <a:moveTo>
                      <a:pt x="76" y="0"/>
                    </a:moveTo>
                    <a:cubicBezTo>
                      <a:pt x="36" y="0"/>
                      <a:pt x="3" y="32"/>
                      <a:pt x="0" y="73"/>
                    </a:cubicBezTo>
                    <a:cubicBezTo>
                      <a:pt x="0" y="76"/>
                      <a:pt x="0" y="78"/>
                      <a:pt x="0" y="80"/>
                    </a:cubicBezTo>
                    <a:cubicBezTo>
                      <a:pt x="0" y="83"/>
                      <a:pt x="0" y="86"/>
                      <a:pt x="0" y="89"/>
                    </a:cubicBezTo>
                    <a:cubicBezTo>
                      <a:pt x="2" y="87"/>
                      <a:pt x="4" y="86"/>
                      <a:pt x="7" y="86"/>
                    </a:cubicBezTo>
                    <a:cubicBezTo>
                      <a:pt x="9" y="86"/>
                      <a:pt x="10" y="86"/>
                      <a:pt x="12" y="88"/>
                    </a:cubicBezTo>
                    <a:cubicBezTo>
                      <a:pt x="11" y="85"/>
                      <a:pt x="11" y="83"/>
                      <a:pt x="11" y="80"/>
                    </a:cubicBezTo>
                    <a:cubicBezTo>
                      <a:pt x="11" y="78"/>
                      <a:pt x="11" y="76"/>
                      <a:pt x="12" y="74"/>
                    </a:cubicBezTo>
                    <a:cubicBezTo>
                      <a:pt x="15" y="39"/>
                      <a:pt x="43" y="12"/>
                      <a:pt x="76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2"/>
                      <a:pt x="142" y="43"/>
                      <a:pt x="141" y="81"/>
                    </a:cubicBezTo>
                    <a:cubicBezTo>
                      <a:pt x="141" y="99"/>
                      <a:pt x="135" y="114"/>
                      <a:pt x="125" y="126"/>
                    </a:cubicBezTo>
                    <a:cubicBezTo>
                      <a:pt x="123" y="129"/>
                      <a:pt x="121" y="131"/>
                      <a:pt x="119" y="133"/>
                    </a:cubicBezTo>
                    <a:cubicBezTo>
                      <a:pt x="118" y="133"/>
                      <a:pt x="117" y="134"/>
                      <a:pt x="117" y="134"/>
                    </a:cubicBezTo>
                    <a:cubicBezTo>
                      <a:pt x="114" y="136"/>
                      <a:pt x="112" y="138"/>
                      <a:pt x="109" y="140"/>
                    </a:cubicBezTo>
                    <a:cubicBezTo>
                      <a:pt x="112" y="143"/>
                      <a:pt x="113" y="146"/>
                      <a:pt x="115" y="151"/>
                    </a:cubicBezTo>
                    <a:cubicBezTo>
                      <a:pt x="115" y="151"/>
                      <a:pt x="115" y="151"/>
                      <a:pt x="115" y="151"/>
                    </a:cubicBezTo>
                    <a:cubicBezTo>
                      <a:pt x="118" y="149"/>
                      <a:pt x="122" y="146"/>
                      <a:pt x="125" y="143"/>
                    </a:cubicBezTo>
                    <a:cubicBezTo>
                      <a:pt x="127" y="142"/>
                      <a:pt x="128" y="141"/>
                      <a:pt x="129" y="139"/>
                    </a:cubicBezTo>
                    <a:cubicBezTo>
                      <a:pt x="131" y="138"/>
                      <a:pt x="132" y="136"/>
                      <a:pt x="134" y="134"/>
                    </a:cubicBezTo>
                    <a:cubicBezTo>
                      <a:pt x="138" y="130"/>
                      <a:pt x="141" y="125"/>
                      <a:pt x="144" y="119"/>
                    </a:cubicBezTo>
                    <a:cubicBezTo>
                      <a:pt x="150" y="108"/>
                      <a:pt x="153" y="95"/>
                      <a:pt x="153" y="81"/>
                    </a:cubicBezTo>
                    <a:cubicBezTo>
                      <a:pt x="153" y="78"/>
                      <a:pt x="153" y="76"/>
                      <a:pt x="153" y="73"/>
                    </a:cubicBezTo>
                    <a:cubicBezTo>
                      <a:pt x="151" y="55"/>
                      <a:pt x="144" y="38"/>
                      <a:pt x="133" y="26"/>
                    </a:cubicBezTo>
                    <a:cubicBezTo>
                      <a:pt x="119" y="10"/>
                      <a:pt x="99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Freeform 968"/>
              <p:cNvSpPr>
                <a:spLocks noEditPoints="1"/>
              </p:cNvSpPr>
              <p:nvPr/>
            </p:nvSpPr>
            <p:spPr bwMode="auto">
              <a:xfrm>
                <a:off x="2922" y="3858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7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1 h 162"/>
                  <a:gd name="T12" fmla="*/ 77 w 154"/>
                  <a:gd name="T13" fmla="*/ 149 h 162"/>
                  <a:gd name="T14" fmla="*/ 80 w 154"/>
                  <a:gd name="T15" fmla="*/ 0 h 162"/>
                  <a:gd name="T16" fmla="*/ 35 w 154"/>
                  <a:gd name="T17" fmla="*/ 15 h 162"/>
                  <a:gd name="T18" fmla="*/ 34 w 154"/>
                  <a:gd name="T19" fmla="*/ 15 h 162"/>
                  <a:gd name="T20" fmla="*/ 32 w 154"/>
                  <a:gd name="T21" fmla="*/ 15 h 162"/>
                  <a:gd name="T22" fmla="*/ 0 w 154"/>
                  <a:gd name="T23" fmla="*/ 80 h 162"/>
                  <a:gd name="T24" fmla="*/ 34 w 154"/>
                  <a:gd name="T25" fmla="*/ 148 h 162"/>
                  <a:gd name="T26" fmla="*/ 74 w 154"/>
                  <a:gd name="T27" fmla="*/ 162 h 162"/>
                  <a:gd name="T28" fmla="*/ 76 w 154"/>
                  <a:gd name="T29" fmla="*/ 162 h 162"/>
                  <a:gd name="T30" fmla="*/ 77 w 154"/>
                  <a:gd name="T31" fmla="*/ 162 h 162"/>
                  <a:gd name="T32" fmla="*/ 138 w 154"/>
                  <a:gd name="T33" fmla="*/ 130 h 162"/>
                  <a:gd name="T34" fmla="*/ 154 w 154"/>
                  <a:gd name="T35" fmla="*/ 81 h 162"/>
                  <a:gd name="T36" fmla="*/ 146 w 154"/>
                  <a:gd name="T37" fmla="*/ 46 h 162"/>
                  <a:gd name="T38" fmla="*/ 80 w 154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7" y="149"/>
                      <a:pt x="77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2"/>
                      <a:pt x="42" y="12"/>
                      <a:pt x="77" y="12"/>
                    </a:cubicBezTo>
                    <a:cubicBezTo>
                      <a:pt x="77" y="12"/>
                      <a:pt x="78" y="12"/>
                      <a:pt x="78" y="12"/>
                    </a:cubicBezTo>
                    <a:cubicBezTo>
                      <a:pt x="114" y="12"/>
                      <a:pt x="142" y="43"/>
                      <a:pt x="142" y="81"/>
                    </a:cubicBezTo>
                    <a:cubicBezTo>
                      <a:pt x="142" y="119"/>
                      <a:pt x="113" y="149"/>
                      <a:pt x="77" y="149"/>
                    </a:cubicBezTo>
                    <a:moveTo>
                      <a:pt x="80" y="0"/>
                    </a:moveTo>
                    <a:cubicBezTo>
                      <a:pt x="67" y="9"/>
                      <a:pt x="52" y="15"/>
                      <a:pt x="35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3" y="15"/>
                      <a:pt x="33" y="15"/>
                      <a:pt x="32" y="15"/>
                    </a:cubicBezTo>
                    <a:cubicBezTo>
                      <a:pt x="13" y="30"/>
                      <a:pt x="1" y="53"/>
                      <a:pt x="0" y="80"/>
                    </a:cubicBezTo>
                    <a:cubicBezTo>
                      <a:pt x="0" y="108"/>
                      <a:pt x="14" y="133"/>
                      <a:pt x="34" y="148"/>
                    </a:cubicBezTo>
                    <a:cubicBezTo>
                      <a:pt x="46" y="156"/>
                      <a:pt x="59" y="161"/>
                      <a:pt x="74" y="162"/>
                    </a:cubicBezTo>
                    <a:cubicBezTo>
                      <a:pt x="75" y="162"/>
                      <a:pt x="76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102" y="162"/>
                      <a:pt x="124" y="149"/>
                      <a:pt x="138" y="130"/>
                    </a:cubicBezTo>
                    <a:cubicBezTo>
                      <a:pt x="148" y="117"/>
                      <a:pt x="154" y="100"/>
                      <a:pt x="154" y="81"/>
                    </a:cubicBezTo>
                    <a:cubicBezTo>
                      <a:pt x="154" y="69"/>
                      <a:pt x="151" y="57"/>
                      <a:pt x="146" y="46"/>
                    </a:cubicBezTo>
                    <a:cubicBezTo>
                      <a:pt x="134" y="19"/>
                      <a:pt x="109" y="1"/>
                      <a:pt x="8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" name="Freeform 969"/>
              <p:cNvSpPr>
                <a:spLocks noEditPoints="1"/>
              </p:cNvSpPr>
              <p:nvPr/>
            </p:nvSpPr>
            <p:spPr bwMode="auto">
              <a:xfrm>
                <a:off x="2832" y="3798"/>
                <a:ext cx="75" cy="80"/>
              </a:xfrm>
              <a:custGeom>
                <a:avLst/>
                <a:gdLst>
                  <a:gd name="T0" fmla="*/ 77 w 152"/>
                  <a:gd name="T1" fmla="*/ 149 h 162"/>
                  <a:gd name="T2" fmla="*/ 77 w 152"/>
                  <a:gd name="T3" fmla="*/ 149 h 162"/>
                  <a:gd name="T4" fmla="*/ 12 w 152"/>
                  <a:gd name="T5" fmla="*/ 80 h 162"/>
                  <a:gd name="T6" fmla="*/ 77 w 152"/>
                  <a:gd name="T7" fmla="*/ 12 h 162"/>
                  <a:gd name="T8" fmla="*/ 78 w 152"/>
                  <a:gd name="T9" fmla="*/ 12 h 162"/>
                  <a:gd name="T10" fmla="*/ 142 w 152"/>
                  <a:gd name="T11" fmla="*/ 82 h 162"/>
                  <a:gd name="T12" fmla="*/ 77 w 152"/>
                  <a:gd name="T13" fmla="*/ 149 h 162"/>
                  <a:gd name="T14" fmla="*/ 77 w 152"/>
                  <a:gd name="T15" fmla="*/ 0 h 162"/>
                  <a:gd name="T16" fmla="*/ 26 w 152"/>
                  <a:gd name="T17" fmla="*/ 21 h 162"/>
                  <a:gd name="T18" fmla="*/ 0 w 152"/>
                  <a:gd name="T19" fmla="*/ 80 h 162"/>
                  <a:gd name="T20" fmla="*/ 1 w 152"/>
                  <a:gd name="T21" fmla="*/ 85 h 162"/>
                  <a:gd name="T22" fmla="*/ 44 w 152"/>
                  <a:gd name="T23" fmla="*/ 154 h 162"/>
                  <a:gd name="T24" fmla="*/ 77 w 152"/>
                  <a:gd name="T25" fmla="*/ 162 h 162"/>
                  <a:gd name="T26" fmla="*/ 77 w 152"/>
                  <a:gd name="T27" fmla="*/ 162 h 162"/>
                  <a:gd name="T28" fmla="*/ 93 w 152"/>
                  <a:gd name="T29" fmla="*/ 160 h 162"/>
                  <a:gd name="T30" fmla="*/ 152 w 152"/>
                  <a:gd name="T31" fmla="*/ 98 h 162"/>
                  <a:gd name="T32" fmla="*/ 141 w 152"/>
                  <a:gd name="T33" fmla="*/ 54 h 162"/>
                  <a:gd name="T34" fmla="*/ 143 w 152"/>
                  <a:gd name="T35" fmla="*/ 38 h 162"/>
                  <a:gd name="T36" fmla="*/ 78 w 152"/>
                  <a:gd name="T37" fmla="*/ 0 h 162"/>
                  <a:gd name="T38" fmla="*/ 77 w 152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2" h="162">
                    <a:moveTo>
                      <a:pt x="77" y="149"/>
                    </a:moveTo>
                    <a:cubicBezTo>
                      <a:pt x="77" y="149"/>
                      <a:pt x="77" y="149"/>
                      <a:pt x="77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3"/>
                      <a:pt x="42" y="12"/>
                      <a:pt x="77" y="12"/>
                    </a:cubicBezTo>
                    <a:cubicBezTo>
                      <a:pt x="77" y="12"/>
                      <a:pt x="78" y="12"/>
                      <a:pt x="78" y="12"/>
                    </a:cubicBezTo>
                    <a:cubicBezTo>
                      <a:pt x="114" y="13"/>
                      <a:pt x="143" y="44"/>
                      <a:pt x="142" y="82"/>
                    </a:cubicBezTo>
                    <a:cubicBezTo>
                      <a:pt x="142" y="119"/>
                      <a:pt x="113" y="149"/>
                      <a:pt x="77" y="149"/>
                    </a:cubicBezTo>
                    <a:moveTo>
                      <a:pt x="77" y="0"/>
                    </a:moveTo>
                    <a:cubicBezTo>
                      <a:pt x="57" y="0"/>
                      <a:pt x="39" y="8"/>
                      <a:pt x="26" y="21"/>
                    </a:cubicBezTo>
                    <a:cubicBezTo>
                      <a:pt x="10" y="35"/>
                      <a:pt x="1" y="57"/>
                      <a:pt x="0" y="80"/>
                    </a:cubicBezTo>
                    <a:cubicBezTo>
                      <a:pt x="0" y="82"/>
                      <a:pt x="1" y="84"/>
                      <a:pt x="1" y="85"/>
                    </a:cubicBezTo>
                    <a:cubicBezTo>
                      <a:pt x="2" y="115"/>
                      <a:pt x="19" y="141"/>
                      <a:pt x="44" y="154"/>
                    </a:cubicBezTo>
                    <a:cubicBezTo>
                      <a:pt x="54" y="159"/>
                      <a:pt x="65" y="162"/>
                      <a:pt x="77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83" y="162"/>
                      <a:pt x="88" y="161"/>
                      <a:pt x="93" y="160"/>
                    </a:cubicBezTo>
                    <a:cubicBezTo>
                      <a:pt x="123" y="153"/>
                      <a:pt x="146" y="129"/>
                      <a:pt x="152" y="98"/>
                    </a:cubicBezTo>
                    <a:cubicBezTo>
                      <a:pt x="145" y="85"/>
                      <a:pt x="141" y="70"/>
                      <a:pt x="141" y="54"/>
                    </a:cubicBezTo>
                    <a:cubicBezTo>
                      <a:pt x="141" y="49"/>
                      <a:pt x="142" y="43"/>
                      <a:pt x="143" y="38"/>
                    </a:cubicBezTo>
                    <a:cubicBezTo>
                      <a:pt x="129" y="15"/>
                      <a:pt x="105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" name="Freeform 970"/>
              <p:cNvSpPr>
                <a:spLocks noEditPoints="1"/>
              </p:cNvSpPr>
              <p:nvPr/>
            </p:nvSpPr>
            <p:spPr bwMode="auto">
              <a:xfrm>
                <a:off x="2902" y="3785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0 h 162"/>
                  <a:gd name="T6" fmla="*/ 77 w 154"/>
                  <a:gd name="T7" fmla="*/ 12 h 162"/>
                  <a:gd name="T8" fmla="*/ 77 w 154"/>
                  <a:gd name="T9" fmla="*/ 12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7 w 154"/>
                  <a:gd name="T15" fmla="*/ 0 h 162"/>
                  <a:gd name="T16" fmla="*/ 74 w 154"/>
                  <a:gd name="T17" fmla="*/ 0 h 162"/>
                  <a:gd name="T18" fmla="*/ 27 w 154"/>
                  <a:gd name="T19" fmla="*/ 19 h 162"/>
                  <a:gd name="T20" fmla="*/ 2 w 154"/>
                  <a:gd name="T21" fmla="*/ 64 h 162"/>
                  <a:gd name="T22" fmla="*/ 0 w 154"/>
                  <a:gd name="T23" fmla="*/ 80 h 162"/>
                  <a:gd name="T24" fmla="*/ 11 w 154"/>
                  <a:gd name="T25" fmla="*/ 124 h 162"/>
                  <a:gd name="T26" fmla="*/ 74 w 154"/>
                  <a:gd name="T27" fmla="*/ 162 h 162"/>
                  <a:gd name="T28" fmla="*/ 76 w 154"/>
                  <a:gd name="T29" fmla="*/ 162 h 162"/>
                  <a:gd name="T30" fmla="*/ 77 w 154"/>
                  <a:gd name="T31" fmla="*/ 162 h 162"/>
                  <a:gd name="T32" fmla="*/ 122 w 154"/>
                  <a:gd name="T33" fmla="*/ 147 h 162"/>
                  <a:gd name="T34" fmla="*/ 153 w 154"/>
                  <a:gd name="T35" fmla="*/ 82 h 162"/>
                  <a:gd name="T36" fmla="*/ 141 w 154"/>
                  <a:gd name="T37" fmla="*/ 37 h 162"/>
                  <a:gd name="T38" fmla="*/ 105 w 154"/>
                  <a:gd name="T39" fmla="*/ 6 h 162"/>
                  <a:gd name="T40" fmla="*/ 77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19"/>
                      <a:pt x="112" y="150"/>
                      <a:pt x="77" y="150"/>
                    </a:cubicBezTo>
                    <a:moveTo>
                      <a:pt x="77" y="0"/>
                    </a:moveTo>
                    <a:cubicBezTo>
                      <a:pt x="76" y="0"/>
                      <a:pt x="75" y="0"/>
                      <a:pt x="74" y="0"/>
                    </a:cubicBezTo>
                    <a:cubicBezTo>
                      <a:pt x="61" y="11"/>
                      <a:pt x="45" y="18"/>
                      <a:pt x="27" y="19"/>
                    </a:cubicBezTo>
                    <a:cubicBezTo>
                      <a:pt x="15" y="30"/>
                      <a:pt x="5" y="46"/>
                      <a:pt x="2" y="64"/>
                    </a:cubicBezTo>
                    <a:cubicBezTo>
                      <a:pt x="1" y="69"/>
                      <a:pt x="0" y="75"/>
                      <a:pt x="0" y="80"/>
                    </a:cubicBezTo>
                    <a:cubicBezTo>
                      <a:pt x="0" y="96"/>
                      <a:pt x="4" y="111"/>
                      <a:pt x="11" y="124"/>
                    </a:cubicBezTo>
                    <a:cubicBezTo>
                      <a:pt x="24" y="146"/>
                      <a:pt x="48" y="161"/>
                      <a:pt x="74" y="162"/>
                    </a:cubicBezTo>
                    <a:cubicBezTo>
                      <a:pt x="75" y="162"/>
                      <a:pt x="75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94" y="162"/>
                      <a:pt x="109" y="156"/>
                      <a:pt x="122" y="147"/>
                    </a:cubicBezTo>
                    <a:cubicBezTo>
                      <a:pt x="141" y="132"/>
                      <a:pt x="153" y="108"/>
                      <a:pt x="153" y="82"/>
                    </a:cubicBezTo>
                    <a:cubicBezTo>
                      <a:pt x="154" y="65"/>
                      <a:pt x="149" y="50"/>
                      <a:pt x="141" y="37"/>
                    </a:cubicBezTo>
                    <a:cubicBezTo>
                      <a:pt x="126" y="31"/>
                      <a:pt x="114" y="20"/>
                      <a:pt x="105" y="6"/>
                    </a:cubicBezTo>
                    <a:cubicBezTo>
                      <a:pt x="97" y="2"/>
                      <a:pt x="87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" name="Freeform 971"/>
              <p:cNvSpPr>
                <a:spLocks noEditPoints="1"/>
              </p:cNvSpPr>
              <p:nvPr/>
            </p:nvSpPr>
            <p:spPr bwMode="auto">
              <a:xfrm>
                <a:off x="3265" y="3494"/>
                <a:ext cx="76" cy="80"/>
              </a:xfrm>
              <a:custGeom>
                <a:avLst/>
                <a:gdLst>
                  <a:gd name="T0" fmla="*/ 76 w 153"/>
                  <a:gd name="T1" fmla="*/ 150 h 162"/>
                  <a:gd name="T2" fmla="*/ 76 w 153"/>
                  <a:gd name="T3" fmla="*/ 150 h 162"/>
                  <a:gd name="T4" fmla="*/ 11 w 153"/>
                  <a:gd name="T5" fmla="*/ 81 h 162"/>
                  <a:gd name="T6" fmla="*/ 76 w 153"/>
                  <a:gd name="T7" fmla="*/ 13 h 162"/>
                  <a:gd name="T8" fmla="*/ 77 w 153"/>
                  <a:gd name="T9" fmla="*/ 13 h 162"/>
                  <a:gd name="T10" fmla="*/ 117 w 153"/>
                  <a:gd name="T11" fmla="*/ 28 h 162"/>
                  <a:gd name="T12" fmla="*/ 141 w 153"/>
                  <a:gd name="T13" fmla="*/ 82 h 162"/>
                  <a:gd name="T14" fmla="*/ 138 w 153"/>
                  <a:gd name="T15" fmla="*/ 104 h 162"/>
                  <a:gd name="T16" fmla="*/ 76 w 153"/>
                  <a:gd name="T17" fmla="*/ 150 h 162"/>
                  <a:gd name="T18" fmla="*/ 76 w 153"/>
                  <a:gd name="T19" fmla="*/ 0 h 162"/>
                  <a:gd name="T20" fmla="*/ 35 w 153"/>
                  <a:gd name="T21" fmla="*/ 13 h 162"/>
                  <a:gd name="T22" fmla="*/ 5 w 153"/>
                  <a:gd name="T23" fmla="*/ 51 h 162"/>
                  <a:gd name="T24" fmla="*/ 0 w 153"/>
                  <a:gd name="T25" fmla="*/ 80 h 162"/>
                  <a:gd name="T26" fmla="*/ 0 w 153"/>
                  <a:gd name="T27" fmla="*/ 84 h 162"/>
                  <a:gd name="T28" fmla="*/ 14 w 153"/>
                  <a:gd name="T29" fmla="*/ 129 h 162"/>
                  <a:gd name="T30" fmla="*/ 76 w 153"/>
                  <a:gd name="T31" fmla="*/ 162 h 162"/>
                  <a:gd name="T32" fmla="*/ 76 w 153"/>
                  <a:gd name="T33" fmla="*/ 162 h 162"/>
                  <a:gd name="T34" fmla="*/ 140 w 153"/>
                  <a:gd name="T35" fmla="*/ 126 h 162"/>
                  <a:gd name="T36" fmla="*/ 153 w 153"/>
                  <a:gd name="T37" fmla="*/ 82 h 162"/>
                  <a:gd name="T38" fmla="*/ 118 w 153"/>
                  <a:gd name="T39" fmla="*/ 13 h 162"/>
                  <a:gd name="T40" fmla="*/ 116 w 153"/>
                  <a:gd name="T41" fmla="*/ 12 h 162"/>
                  <a:gd name="T42" fmla="*/ 77 w 153"/>
                  <a:gd name="T43" fmla="*/ 0 h 162"/>
                  <a:gd name="T44" fmla="*/ 76 w 153"/>
                  <a:gd name="T45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3" h="162">
                    <a:moveTo>
                      <a:pt x="76" y="150"/>
                    </a:move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1" y="81"/>
                    </a:cubicBezTo>
                    <a:cubicBezTo>
                      <a:pt x="12" y="43"/>
                      <a:pt x="41" y="13"/>
                      <a:pt x="76" y="13"/>
                    </a:cubicBezTo>
                    <a:cubicBezTo>
                      <a:pt x="76" y="13"/>
                      <a:pt x="77" y="13"/>
                      <a:pt x="77" y="13"/>
                    </a:cubicBezTo>
                    <a:cubicBezTo>
                      <a:pt x="92" y="13"/>
                      <a:pt x="106" y="18"/>
                      <a:pt x="117" y="28"/>
                    </a:cubicBezTo>
                    <a:cubicBezTo>
                      <a:pt x="132" y="41"/>
                      <a:pt x="141" y="60"/>
                      <a:pt x="141" y="82"/>
                    </a:cubicBezTo>
                    <a:cubicBezTo>
                      <a:pt x="141" y="89"/>
                      <a:pt x="140" y="97"/>
                      <a:pt x="138" y="104"/>
                    </a:cubicBezTo>
                    <a:cubicBezTo>
                      <a:pt x="129" y="130"/>
                      <a:pt x="105" y="150"/>
                      <a:pt x="76" y="150"/>
                    </a:cubicBezTo>
                    <a:moveTo>
                      <a:pt x="76" y="0"/>
                    </a:moveTo>
                    <a:cubicBezTo>
                      <a:pt x="61" y="0"/>
                      <a:pt x="47" y="5"/>
                      <a:pt x="35" y="13"/>
                    </a:cubicBezTo>
                    <a:cubicBezTo>
                      <a:pt x="29" y="29"/>
                      <a:pt x="18" y="42"/>
                      <a:pt x="5" y="51"/>
                    </a:cubicBezTo>
                    <a:cubicBezTo>
                      <a:pt x="2" y="60"/>
                      <a:pt x="0" y="70"/>
                      <a:pt x="0" y="80"/>
                    </a:cubicBezTo>
                    <a:cubicBezTo>
                      <a:pt x="0" y="81"/>
                      <a:pt x="0" y="83"/>
                      <a:pt x="0" y="84"/>
                    </a:cubicBezTo>
                    <a:cubicBezTo>
                      <a:pt x="8" y="96"/>
                      <a:pt x="14" y="112"/>
                      <a:pt x="14" y="129"/>
                    </a:cubicBezTo>
                    <a:cubicBezTo>
                      <a:pt x="28" y="149"/>
                      <a:pt x="50" y="162"/>
                      <a:pt x="76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103" y="162"/>
                      <a:pt x="126" y="148"/>
                      <a:pt x="140" y="126"/>
                    </a:cubicBezTo>
                    <a:cubicBezTo>
                      <a:pt x="148" y="114"/>
                      <a:pt x="153" y="98"/>
                      <a:pt x="153" y="82"/>
                    </a:cubicBezTo>
                    <a:cubicBezTo>
                      <a:pt x="153" y="53"/>
                      <a:pt x="139" y="28"/>
                      <a:pt x="118" y="13"/>
                    </a:cubicBezTo>
                    <a:cubicBezTo>
                      <a:pt x="117" y="13"/>
                      <a:pt x="117" y="12"/>
                      <a:pt x="116" y="12"/>
                    </a:cubicBezTo>
                    <a:cubicBezTo>
                      <a:pt x="105" y="5"/>
                      <a:pt x="91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" name="Freeform 972"/>
              <p:cNvSpPr/>
              <p:nvPr/>
            </p:nvSpPr>
            <p:spPr bwMode="auto">
              <a:xfrm>
                <a:off x="3201" y="3519"/>
                <a:ext cx="71" cy="79"/>
              </a:xfrm>
              <a:custGeom>
                <a:avLst/>
                <a:gdLst>
                  <a:gd name="T0" fmla="*/ 53 w 144"/>
                  <a:gd name="T1" fmla="*/ 0 h 159"/>
                  <a:gd name="T2" fmla="*/ 6 w 144"/>
                  <a:gd name="T3" fmla="*/ 31 h 159"/>
                  <a:gd name="T4" fmla="*/ 0 w 144"/>
                  <a:gd name="T5" fmla="*/ 40 h 159"/>
                  <a:gd name="T6" fmla="*/ 8 w 144"/>
                  <a:gd name="T7" fmla="*/ 49 h 159"/>
                  <a:gd name="T8" fmla="*/ 9 w 144"/>
                  <a:gd name="T9" fmla="*/ 50 h 159"/>
                  <a:gd name="T10" fmla="*/ 15 w 144"/>
                  <a:gd name="T11" fmla="*/ 39 h 159"/>
                  <a:gd name="T12" fmla="*/ 67 w 144"/>
                  <a:gd name="T13" fmla="*/ 11 h 159"/>
                  <a:gd name="T14" fmla="*/ 68 w 144"/>
                  <a:gd name="T15" fmla="*/ 11 h 159"/>
                  <a:gd name="T16" fmla="*/ 132 w 144"/>
                  <a:gd name="T17" fmla="*/ 80 h 159"/>
                  <a:gd name="T18" fmla="*/ 87 w 144"/>
                  <a:gd name="T19" fmla="*/ 145 h 159"/>
                  <a:gd name="T20" fmla="*/ 79 w 144"/>
                  <a:gd name="T21" fmla="*/ 147 h 159"/>
                  <a:gd name="T22" fmla="*/ 81 w 144"/>
                  <a:gd name="T23" fmla="*/ 159 h 159"/>
                  <a:gd name="T24" fmla="*/ 92 w 144"/>
                  <a:gd name="T25" fmla="*/ 156 h 159"/>
                  <a:gd name="T26" fmla="*/ 109 w 144"/>
                  <a:gd name="T27" fmla="*/ 147 h 159"/>
                  <a:gd name="T28" fmla="*/ 132 w 144"/>
                  <a:gd name="T29" fmla="*/ 124 h 159"/>
                  <a:gd name="T30" fmla="*/ 144 w 144"/>
                  <a:gd name="T31" fmla="*/ 80 h 159"/>
                  <a:gd name="T32" fmla="*/ 144 w 144"/>
                  <a:gd name="T33" fmla="*/ 77 h 159"/>
                  <a:gd name="T34" fmla="*/ 130 w 144"/>
                  <a:gd name="T35" fmla="*/ 32 h 159"/>
                  <a:gd name="T36" fmla="*/ 108 w 144"/>
                  <a:gd name="T37" fmla="*/ 10 h 159"/>
                  <a:gd name="T38" fmla="*/ 94 w 144"/>
                  <a:gd name="T39" fmla="*/ 12 h 159"/>
                  <a:gd name="T40" fmla="*/ 93 w 144"/>
                  <a:gd name="T41" fmla="*/ 12 h 159"/>
                  <a:gd name="T42" fmla="*/ 53 w 144"/>
                  <a:gd name="T4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4" h="159">
                    <a:moveTo>
                      <a:pt x="53" y="0"/>
                    </a:moveTo>
                    <a:cubicBezTo>
                      <a:pt x="34" y="3"/>
                      <a:pt x="17" y="15"/>
                      <a:pt x="6" y="31"/>
                    </a:cubicBezTo>
                    <a:cubicBezTo>
                      <a:pt x="4" y="34"/>
                      <a:pt x="2" y="37"/>
                      <a:pt x="0" y="40"/>
                    </a:cubicBezTo>
                    <a:cubicBezTo>
                      <a:pt x="3" y="43"/>
                      <a:pt x="6" y="46"/>
                      <a:pt x="8" y="49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11" y="46"/>
                      <a:pt x="13" y="42"/>
                      <a:pt x="15" y="39"/>
                    </a:cubicBezTo>
                    <a:cubicBezTo>
                      <a:pt x="27" y="22"/>
                      <a:pt x="46" y="11"/>
                      <a:pt x="67" y="11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104" y="11"/>
                      <a:pt x="133" y="42"/>
                      <a:pt x="132" y="80"/>
                    </a:cubicBezTo>
                    <a:cubicBezTo>
                      <a:pt x="132" y="110"/>
                      <a:pt x="113" y="136"/>
                      <a:pt x="87" y="145"/>
                    </a:cubicBezTo>
                    <a:cubicBezTo>
                      <a:pt x="85" y="145"/>
                      <a:pt x="82" y="146"/>
                      <a:pt x="79" y="147"/>
                    </a:cubicBezTo>
                    <a:cubicBezTo>
                      <a:pt x="80" y="151"/>
                      <a:pt x="81" y="155"/>
                      <a:pt x="81" y="159"/>
                    </a:cubicBezTo>
                    <a:cubicBezTo>
                      <a:pt x="85" y="158"/>
                      <a:pt x="88" y="157"/>
                      <a:pt x="92" y="156"/>
                    </a:cubicBezTo>
                    <a:cubicBezTo>
                      <a:pt x="98" y="154"/>
                      <a:pt x="104" y="151"/>
                      <a:pt x="109" y="147"/>
                    </a:cubicBezTo>
                    <a:cubicBezTo>
                      <a:pt x="118" y="141"/>
                      <a:pt x="126" y="133"/>
                      <a:pt x="132" y="124"/>
                    </a:cubicBezTo>
                    <a:cubicBezTo>
                      <a:pt x="139" y="111"/>
                      <a:pt x="144" y="96"/>
                      <a:pt x="144" y="80"/>
                    </a:cubicBezTo>
                    <a:cubicBezTo>
                      <a:pt x="144" y="79"/>
                      <a:pt x="144" y="78"/>
                      <a:pt x="144" y="77"/>
                    </a:cubicBezTo>
                    <a:cubicBezTo>
                      <a:pt x="144" y="60"/>
                      <a:pt x="138" y="44"/>
                      <a:pt x="130" y="32"/>
                    </a:cubicBezTo>
                    <a:cubicBezTo>
                      <a:pt x="124" y="23"/>
                      <a:pt x="116" y="16"/>
                      <a:pt x="108" y="10"/>
                    </a:cubicBezTo>
                    <a:cubicBezTo>
                      <a:pt x="103" y="11"/>
                      <a:pt x="99" y="12"/>
                      <a:pt x="94" y="12"/>
                    </a:cubicBezTo>
                    <a:cubicBezTo>
                      <a:pt x="93" y="12"/>
                      <a:pt x="93" y="12"/>
                      <a:pt x="93" y="12"/>
                    </a:cubicBezTo>
                    <a:cubicBezTo>
                      <a:pt x="78" y="12"/>
                      <a:pt x="65" y="7"/>
                      <a:pt x="5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" name="Freeform 973"/>
              <p:cNvSpPr>
                <a:spLocks noEditPoints="1"/>
              </p:cNvSpPr>
              <p:nvPr/>
            </p:nvSpPr>
            <p:spPr bwMode="auto">
              <a:xfrm>
                <a:off x="3210" y="3445"/>
                <a:ext cx="75" cy="80"/>
              </a:xfrm>
              <a:custGeom>
                <a:avLst/>
                <a:gdLst>
                  <a:gd name="T0" fmla="*/ 51 w 153"/>
                  <a:gd name="T1" fmla="*/ 18 h 162"/>
                  <a:gd name="T2" fmla="*/ 77 w 153"/>
                  <a:gd name="T3" fmla="*/ 12 h 162"/>
                  <a:gd name="T4" fmla="*/ 77 w 153"/>
                  <a:gd name="T5" fmla="*/ 12 h 162"/>
                  <a:gd name="T6" fmla="*/ 142 w 153"/>
                  <a:gd name="T7" fmla="*/ 82 h 162"/>
                  <a:gd name="T8" fmla="*/ 77 w 153"/>
                  <a:gd name="T9" fmla="*/ 149 h 162"/>
                  <a:gd name="T10" fmla="*/ 76 w 153"/>
                  <a:gd name="T11" fmla="*/ 149 h 162"/>
                  <a:gd name="T12" fmla="*/ 12 w 153"/>
                  <a:gd name="T13" fmla="*/ 80 h 162"/>
                  <a:gd name="T14" fmla="*/ 38 w 153"/>
                  <a:gd name="T15" fmla="*/ 26 h 162"/>
                  <a:gd name="T16" fmla="*/ 51 w 153"/>
                  <a:gd name="T17" fmla="*/ 18 h 162"/>
                  <a:gd name="T18" fmla="*/ 85 w 153"/>
                  <a:gd name="T19" fmla="*/ 0 h 162"/>
                  <a:gd name="T20" fmla="*/ 55 w 153"/>
                  <a:gd name="T21" fmla="*/ 7 h 162"/>
                  <a:gd name="T22" fmla="*/ 55 w 153"/>
                  <a:gd name="T23" fmla="*/ 7 h 162"/>
                  <a:gd name="T24" fmla="*/ 47 w 153"/>
                  <a:gd name="T25" fmla="*/ 6 h 162"/>
                  <a:gd name="T26" fmla="*/ 9 w 153"/>
                  <a:gd name="T27" fmla="*/ 43 h 162"/>
                  <a:gd name="T28" fmla="*/ 0 w 153"/>
                  <a:gd name="T29" fmla="*/ 80 h 162"/>
                  <a:gd name="T30" fmla="*/ 36 w 153"/>
                  <a:gd name="T31" fmla="*/ 150 h 162"/>
                  <a:gd name="T32" fmla="*/ 76 w 153"/>
                  <a:gd name="T33" fmla="*/ 162 h 162"/>
                  <a:gd name="T34" fmla="*/ 77 w 153"/>
                  <a:gd name="T35" fmla="*/ 162 h 162"/>
                  <a:gd name="T36" fmla="*/ 91 w 153"/>
                  <a:gd name="T37" fmla="*/ 160 h 162"/>
                  <a:gd name="T38" fmla="*/ 118 w 153"/>
                  <a:gd name="T39" fmla="*/ 149 h 162"/>
                  <a:gd name="T40" fmla="*/ 148 w 153"/>
                  <a:gd name="T41" fmla="*/ 111 h 162"/>
                  <a:gd name="T42" fmla="*/ 153 w 153"/>
                  <a:gd name="T43" fmla="*/ 82 h 162"/>
                  <a:gd name="T44" fmla="*/ 143 w 153"/>
                  <a:gd name="T45" fmla="*/ 41 h 162"/>
                  <a:gd name="T46" fmla="*/ 114 w 153"/>
                  <a:gd name="T47" fmla="*/ 10 h 162"/>
                  <a:gd name="T48" fmla="*/ 85 w 153"/>
                  <a:gd name="T4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3" h="162">
                    <a:moveTo>
                      <a:pt x="51" y="18"/>
                    </a:moveTo>
                    <a:cubicBezTo>
                      <a:pt x="59" y="14"/>
                      <a:pt x="67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19"/>
                      <a:pt x="112" y="149"/>
                      <a:pt x="77" y="149"/>
                    </a:cubicBezTo>
                    <a:cubicBezTo>
                      <a:pt x="76" y="149"/>
                      <a:pt x="76" y="149"/>
                      <a:pt x="76" y="149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58"/>
                      <a:pt x="22" y="38"/>
                      <a:pt x="38" y="26"/>
                    </a:cubicBezTo>
                    <a:cubicBezTo>
                      <a:pt x="42" y="23"/>
                      <a:pt x="46" y="20"/>
                      <a:pt x="51" y="18"/>
                    </a:cubicBezTo>
                    <a:moveTo>
                      <a:pt x="85" y="0"/>
                    </a:moveTo>
                    <a:cubicBezTo>
                      <a:pt x="76" y="4"/>
                      <a:pt x="66" y="7"/>
                      <a:pt x="55" y="7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2" y="7"/>
                      <a:pt x="49" y="7"/>
                      <a:pt x="47" y="6"/>
                    </a:cubicBezTo>
                    <a:cubicBezTo>
                      <a:pt x="31" y="13"/>
                      <a:pt x="17" y="26"/>
                      <a:pt x="9" y="43"/>
                    </a:cubicBezTo>
                    <a:cubicBezTo>
                      <a:pt x="3" y="54"/>
                      <a:pt x="0" y="67"/>
                      <a:pt x="0" y="80"/>
                    </a:cubicBezTo>
                    <a:cubicBezTo>
                      <a:pt x="0" y="109"/>
                      <a:pt x="14" y="135"/>
                      <a:pt x="36" y="150"/>
                    </a:cubicBezTo>
                    <a:cubicBezTo>
                      <a:pt x="48" y="157"/>
                      <a:pt x="61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82" y="162"/>
                      <a:pt x="86" y="161"/>
                      <a:pt x="91" y="160"/>
                    </a:cubicBezTo>
                    <a:cubicBezTo>
                      <a:pt x="101" y="159"/>
                      <a:pt x="110" y="155"/>
                      <a:pt x="118" y="149"/>
                    </a:cubicBezTo>
                    <a:cubicBezTo>
                      <a:pt x="131" y="140"/>
                      <a:pt x="142" y="127"/>
                      <a:pt x="148" y="111"/>
                    </a:cubicBezTo>
                    <a:cubicBezTo>
                      <a:pt x="151" y="102"/>
                      <a:pt x="153" y="92"/>
                      <a:pt x="153" y="82"/>
                    </a:cubicBezTo>
                    <a:cubicBezTo>
                      <a:pt x="153" y="67"/>
                      <a:pt x="150" y="53"/>
                      <a:pt x="143" y="41"/>
                    </a:cubicBezTo>
                    <a:cubicBezTo>
                      <a:pt x="131" y="34"/>
                      <a:pt x="121" y="23"/>
                      <a:pt x="114" y="10"/>
                    </a:cubicBezTo>
                    <a:cubicBezTo>
                      <a:pt x="105" y="5"/>
                      <a:pt x="96" y="2"/>
                      <a:pt x="8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" name="Freeform 974"/>
              <p:cNvSpPr>
                <a:spLocks noEditPoints="1"/>
              </p:cNvSpPr>
              <p:nvPr/>
            </p:nvSpPr>
            <p:spPr bwMode="auto">
              <a:xfrm>
                <a:off x="3289" y="3252"/>
                <a:ext cx="75" cy="80"/>
              </a:xfrm>
              <a:custGeom>
                <a:avLst/>
                <a:gdLst>
                  <a:gd name="T0" fmla="*/ 54 w 153"/>
                  <a:gd name="T1" fmla="*/ 17 h 162"/>
                  <a:gd name="T2" fmla="*/ 77 w 153"/>
                  <a:gd name="T3" fmla="*/ 13 h 162"/>
                  <a:gd name="T4" fmla="*/ 77 w 153"/>
                  <a:gd name="T5" fmla="*/ 13 h 162"/>
                  <a:gd name="T6" fmla="*/ 142 w 153"/>
                  <a:gd name="T7" fmla="*/ 82 h 162"/>
                  <a:gd name="T8" fmla="*/ 77 w 153"/>
                  <a:gd name="T9" fmla="*/ 150 h 162"/>
                  <a:gd name="T10" fmla="*/ 76 w 153"/>
                  <a:gd name="T11" fmla="*/ 150 h 162"/>
                  <a:gd name="T12" fmla="*/ 12 w 153"/>
                  <a:gd name="T13" fmla="*/ 81 h 162"/>
                  <a:gd name="T14" fmla="*/ 23 w 153"/>
                  <a:gd name="T15" fmla="*/ 42 h 162"/>
                  <a:gd name="T16" fmla="*/ 54 w 153"/>
                  <a:gd name="T17" fmla="*/ 17 h 162"/>
                  <a:gd name="T18" fmla="*/ 77 w 153"/>
                  <a:gd name="T19" fmla="*/ 0 h 162"/>
                  <a:gd name="T20" fmla="*/ 76 w 153"/>
                  <a:gd name="T21" fmla="*/ 0 h 162"/>
                  <a:gd name="T22" fmla="*/ 2 w 153"/>
                  <a:gd name="T23" fmla="*/ 61 h 162"/>
                  <a:gd name="T24" fmla="*/ 0 w 153"/>
                  <a:gd name="T25" fmla="*/ 81 h 162"/>
                  <a:gd name="T26" fmla="*/ 10 w 153"/>
                  <a:gd name="T27" fmla="*/ 121 h 162"/>
                  <a:gd name="T28" fmla="*/ 46 w 153"/>
                  <a:gd name="T29" fmla="*/ 156 h 162"/>
                  <a:gd name="T30" fmla="*/ 76 w 153"/>
                  <a:gd name="T31" fmla="*/ 162 h 162"/>
                  <a:gd name="T32" fmla="*/ 77 w 153"/>
                  <a:gd name="T33" fmla="*/ 162 h 162"/>
                  <a:gd name="T34" fmla="*/ 112 w 153"/>
                  <a:gd name="T35" fmla="*/ 153 h 162"/>
                  <a:gd name="T36" fmla="*/ 153 w 153"/>
                  <a:gd name="T37" fmla="*/ 82 h 162"/>
                  <a:gd name="T38" fmla="*/ 153 w 153"/>
                  <a:gd name="T39" fmla="*/ 81 h 162"/>
                  <a:gd name="T40" fmla="*/ 77 w 153"/>
                  <a:gd name="T41" fmla="*/ 0 h 162"/>
                  <a:gd name="T42" fmla="*/ 77 w 153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3" h="162">
                    <a:moveTo>
                      <a:pt x="54" y="17"/>
                    </a:moveTo>
                    <a:cubicBezTo>
                      <a:pt x="61" y="14"/>
                      <a:pt x="69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20"/>
                      <a:pt x="112" y="150"/>
                      <a:pt x="77" y="150"/>
                    </a:cubicBez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50"/>
                      <a:pt x="11" y="119"/>
                      <a:pt x="12" y="81"/>
                    </a:cubicBezTo>
                    <a:cubicBezTo>
                      <a:pt x="12" y="66"/>
                      <a:pt x="16" y="53"/>
                      <a:pt x="23" y="42"/>
                    </a:cubicBezTo>
                    <a:cubicBezTo>
                      <a:pt x="31" y="31"/>
                      <a:pt x="42" y="22"/>
                      <a:pt x="54" y="17"/>
                    </a:cubicBezTo>
                    <a:moveTo>
                      <a:pt x="77" y="0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41" y="1"/>
                      <a:pt x="11" y="26"/>
                      <a:pt x="2" y="61"/>
                    </a:cubicBezTo>
                    <a:cubicBezTo>
                      <a:pt x="1" y="67"/>
                      <a:pt x="0" y="74"/>
                      <a:pt x="0" y="81"/>
                    </a:cubicBezTo>
                    <a:cubicBezTo>
                      <a:pt x="0" y="95"/>
                      <a:pt x="3" y="109"/>
                      <a:pt x="10" y="121"/>
                    </a:cubicBezTo>
                    <a:cubicBezTo>
                      <a:pt x="25" y="128"/>
                      <a:pt x="37" y="140"/>
                      <a:pt x="46" y="156"/>
                    </a:cubicBezTo>
                    <a:cubicBezTo>
                      <a:pt x="55" y="160"/>
                      <a:pt x="65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89" y="162"/>
                      <a:pt x="101" y="159"/>
                      <a:pt x="112" y="153"/>
                    </a:cubicBezTo>
                    <a:cubicBezTo>
                      <a:pt x="136" y="140"/>
                      <a:pt x="153" y="113"/>
                      <a:pt x="153" y="82"/>
                    </a:cubicBezTo>
                    <a:cubicBezTo>
                      <a:pt x="153" y="82"/>
                      <a:pt x="153" y="81"/>
                      <a:pt x="153" y="81"/>
                    </a:cubicBezTo>
                    <a:cubicBezTo>
                      <a:pt x="153" y="37"/>
                      <a:pt x="119" y="1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" name="Freeform 975"/>
              <p:cNvSpPr>
                <a:spLocks noEditPoints="1"/>
              </p:cNvSpPr>
              <p:nvPr/>
            </p:nvSpPr>
            <p:spPr bwMode="auto">
              <a:xfrm>
                <a:off x="3240" y="3308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1 h 162"/>
                  <a:gd name="T6" fmla="*/ 77 w 154"/>
                  <a:gd name="T7" fmla="*/ 13 h 162"/>
                  <a:gd name="T8" fmla="*/ 77 w 154"/>
                  <a:gd name="T9" fmla="*/ 13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7 w 154"/>
                  <a:gd name="T15" fmla="*/ 0 h 162"/>
                  <a:gd name="T16" fmla="*/ 39 w 154"/>
                  <a:gd name="T17" fmla="*/ 11 h 162"/>
                  <a:gd name="T18" fmla="*/ 4 w 154"/>
                  <a:gd name="T19" fmla="*/ 56 h 162"/>
                  <a:gd name="T20" fmla="*/ 0 w 154"/>
                  <a:gd name="T21" fmla="*/ 80 h 162"/>
                  <a:gd name="T22" fmla="*/ 12 w 154"/>
                  <a:gd name="T23" fmla="*/ 125 h 162"/>
                  <a:gd name="T24" fmla="*/ 58 w 154"/>
                  <a:gd name="T25" fmla="*/ 160 h 162"/>
                  <a:gd name="T26" fmla="*/ 76 w 154"/>
                  <a:gd name="T27" fmla="*/ 162 h 162"/>
                  <a:gd name="T28" fmla="*/ 77 w 154"/>
                  <a:gd name="T29" fmla="*/ 162 h 162"/>
                  <a:gd name="T30" fmla="*/ 123 w 154"/>
                  <a:gd name="T31" fmla="*/ 146 h 162"/>
                  <a:gd name="T32" fmla="*/ 137 w 154"/>
                  <a:gd name="T33" fmla="*/ 131 h 162"/>
                  <a:gd name="T34" fmla="*/ 153 w 154"/>
                  <a:gd name="T35" fmla="*/ 82 h 162"/>
                  <a:gd name="T36" fmla="*/ 144 w 154"/>
                  <a:gd name="T37" fmla="*/ 42 h 162"/>
                  <a:gd name="T38" fmla="*/ 108 w 154"/>
                  <a:gd name="T39" fmla="*/ 7 h 162"/>
                  <a:gd name="T40" fmla="*/ 77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2" y="81"/>
                    </a:cubicBezTo>
                    <a:cubicBezTo>
                      <a:pt x="12" y="43"/>
                      <a:pt x="41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20"/>
                      <a:pt x="112" y="150"/>
                      <a:pt x="77" y="150"/>
                    </a:cubicBezTo>
                    <a:moveTo>
                      <a:pt x="77" y="0"/>
                    </a:moveTo>
                    <a:cubicBezTo>
                      <a:pt x="63" y="0"/>
                      <a:pt x="50" y="4"/>
                      <a:pt x="39" y="11"/>
                    </a:cubicBezTo>
                    <a:cubicBezTo>
                      <a:pt x="23" y="20"/>
                      <a:pt x="10" y="37"/>
                      <a:pt x="4" y="56"/>
                    </a:cubicBezTo>
                    <a:cubicBezTo>
                      <a:pt x="1" y="64"/>
                      <a:pt x="0" y="72"/>
                      <a:pt x="0" y="80"/>
                    </a:cubicBezTo>
                    <a:cubicBezTo>
                      <a:pt x="0" y="97"/>
                      <a:pt x="4" y="112"/>
                      <a:pt x="12" y="125"/>
                    </a:cubicBezTo>
                    <a:cubicBezTo>
                      <a:pt x="31" y="130"/>
                      <a:pt x="48" y="143"/>
                      <a:pt x="58" y="160"/>
                    </a:cubicBezTo>
                    <a:cubicBezTo>
                      <a:pt x="64" y="161"/>
                      <a:pt x="70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94" y="162"/>
                      <a:pt x="110" y="156"/>
                      <a:pt x="123" y="146"/>
                    </a:cubicBezTo>
                    <a:cubicBezTo>
                      <a:pt x="128" y="142"/>
                      <a:pt x="133" y="137"/>
                      <a:pt x="137" y="131"/>
                    </a:cubicBezTo>
                    <a:cubicBezTo>
                      <a:pt x="147" y="117"/>
                      <a:pt x="153" y="100"/>
                      <a:pt x="153" y="82"/>
                    </a:cubicBezTo>
                    <a:cubicBezTo>
                      <a:pt x="154" y="67"/>
                      <a:pt x="150" y="54"/>
                      <a:pt x="144" y="42"/>
                    </a:cubicBezTo>
                    <a:cubicBezTo>
                      <a:pt x="135" y="26"/>
                      <a:pt x="123" y="14"/>
                      <a:pt x="108" y="7"/>
                    </a:cubicBezTo>
                    <a:cubicBezTo>
                      <a:pt x="98" y="3"/>
                      <a:pt x="88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" name="Freeform 976"/>
              <p:cNvSpPr>
                <a:spLocks noEditPoints="1"/>
              </p:cNvSpPr>
              <p:nvPr/>
            </p:nvSpPr>
            <p:spPr bwMode="auto">
              <a:xfrm>
                <a:off x="3688" y="3285"/>
                <a:ext cx="76" cy="80"/>
              </a:xfrm>
              <a:custGeom>
                <a:avLst/>
                <a:gdLst>
                  <a:gd name="T0" fmla="*/ 77 w 153"/>
                  <a:gd name="T1" fmla="*/ 149 h 162"/>
                  <a:gd name="T2" fmla="*/ 76 w 153"/>
                  <a:gd name="T3" fmla="*/ 149 h 162"/>
                  <a:gd name="T4" fmla="*/ 12 w 153"/>
                  <a:gd name="T5" fmla="*/ 80 h 162"/>
                  <a:gd name="T6" fmla="*/ 77 w 153"/>
                  <a:gd name="T7" fmla="*/ 12 h 162"/>
                  <a:gd name="T8" fmla="*/ 77 w 153"/>
                  <a:gd name="T9" fmla="*/ 12 h 162"/>
                  <a:gd name="T10" fmla="*/ 142 w 153"/>
                  <a:gd name="T11" fmla="*/ 81 h 162"/>
                  <a:gd name="T12" fmla="*/ 77 w 153"/>
                  <a:gd name="T13" fmla="*/ 149 h 162"/>
                  <a:gd name="T14" fmla="*/ 77 w 153"/>
                  <a:gd name="T15" fmla="*/ 0 h 162"/>
                  <a:gd name="T16" fmla="*/ 63 w 153"/>
                  <a:gd name="T17" fmla="*/ 1 h 162"/>
                  <a:gd name="T18" fmla="*/ 19 w 153"/>
                  <a:gd name="T19" fmla="*/ 27 h 162"/>
                  <a:gd name="T20" fmla="*/ 0 w 153"/>
                  <a:gd name="T21" fmla="*/ 75 h 162"/>
                  <a:gd name="T22" fmla="*/ 7 w 153"/>
                  <a:gd name="T23" fmla="*/ 112 h 162"/>
                  <a:gd name="T24" fmla="*/ 7 w 153"/>
                  <a:gd name="T25" fmla="*/ 113 h 162"/>
                  <a:gd name="T26" fmla="*/ 49 w 153"/>
                  <a:gd name="T27" fmla="*/ 156 h 162"/>
                  <a:gd name="T28" fmla="*/ 76 w 153"/>
                  <a:gd name="T29" fmla="*/ 162 h 162"/>
                  <a:gd name="T30" fmla="*/ 77 w 153"/>
                  <a:gd name="T31" fmla="*/ 162 h 162"/>
                  <a:gd name="T32" fmla="*/ 80 w 153"/>
                  <a:gd name="T33" fmla="*/ 162 h 162"/>
                  <a:gd name="T34" fmla="*/ 153 w 153"/>
                  <a:gd name="T35" fmla="*/ 82 h 162"/>
                  <a:gd name="T36" fmla="*/ 144 w 153"/>
                  <a:gd name="T37" fmla="*/ 42 h 162"/>
                  <a:gd name="T38" fmla="*/ 144 w 153"/>
                  <a:gd name="T39" fmla="*/ 41 h 162"/>
                  <a:gd name="T40" fmla="*/ 77 w 153"/>
                  <a:gd name="T41" fmla="*/ 0 h 162"/>
                  <a:gd name="T42" fmla="*/ 77 w 153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3" h="162">
                    <a:moveTo>
                      <a:pt x="77" y="149"/>
                    </a:moveTo>
                    <a:cubicBezTo>
                      <a:pt x="77" y="149"/>
                      <a:pt x="76" y="149"/>
                      <a:pt x="76" y="149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2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2"/>
                      <a:pt x="142" y="44"/>
                      <a:pt x="142" y="81"/>
                    </a:cubicBezTo>
                    <a:cubicBezTo>
                      <a:pt x="141" y="119"/>
                      <a:pt x="112" y="149"/>
                      <a:pt x="77" y="149"/>
                    </a:cubicBezTo>
                    <a:moveTo>
                      <a:pt x="77" y="0"/>
                    </a:moveTo>
                    <a:cubicBezTo>
                      <a:pt x="72" y="0"/>
                      <a:pt x="67" y="0"/>
                      <a:pt x="63" y="1"/>
                    </a:cubicBezTo>
                    <a:cubicBezTo>
                      <a:pt x="46" y="4"/>
                      <a:pt x="30" y="14"/>
                      <a:pt x="19" y="27"/>
                    </a:cubicBezTo>
                    <a:cubicBezTo>
                      <a:pt x="8" y="40"/>
                      <a:pt x="1" y="57"/>
                      <a:pt x="0" y="75"/>
                    </a:cubicBezTo>
                    <a:cubicBezTo>
                      <a:pt x="4" y="86"/>
                      <a:pt x="7" y="99"/>
                      <a:pt x="7" y="112"/>
                    </a:cubicBezTo>
                    <a:cubicBezTo>
                      <a:pt x="7" y="112"/>
                      <a:pt x="7" y="113"/>
                      <a:pt x="7" y="113"/>
                    </a:cubicBezTo>
                    <a:cubicBezTo>
                      <a:pt x="15" y="133"/>
                      <a:pt x="30" y="148"/>
                      <a:pt x="49" y="156"/>
                    </a:cubicBezTo>
                    <a:cubicBezTo>
                      <a:pt x="57" y="160"/>
                      <a:pt x="66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78" y="162"/>
                      <a:pt x="79" y="162"/>
                      <a:pt x="80" y="162"/>
                    </a:cubicBezTo>
                    <a:cubicBezTo>
                      <a:pt x="120" y="160"/>
                      <a:pt x="153" y="125"/>
                      <a:pt x="153" y="82"/>
                    </a:cubicBezTo>
                    <a:cubicBezTo>
                      <a:pt x="147" y="70"/>
                      <a:pt x="144" y="57"/>
                      <a:pt x="144" y="42"/>
                    </a:cubicBezTo>
                    <a:cubicBezTo>
                      <a:pt x="144" y="42"/>
                      <a:pt x="144" y="41"/>
                      <a:pt x="144" y="41"/>
                    </a:cubicBezTo>
                    <a:cubicBezTo>
                      <a:pt x="131" y="17"/>
                      <a:pt x="106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" name="Freeform 977"/>
              <p:cNvSpPr>
                <a:spLocks noEditPoints="1"/>
              </p:cNvSpPr>
              <p:nvPr/>
            </p:nvSpPr>
            <p:spPr bwMode="auto">
              <a:xfrm>
                <a:off x="3738" y="3193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1 h 162"/>
                  <a:gd name="T6" fmla="*/ 77 w 154"/>
                  <a:gd name="T7" fmla="*/ 13 h 162"/>
                  <a:gd name="T8" fmla="*/ 78 w 154"/>
                  <a:gd name="T9" fmla="*/ 13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7 w 154"/>
                  <a:gd name="T15" fmla="*/ 0 h 162"/>
                  <a:gd name="T16" fmla="*/ 73 w 154"/>
                  <a:gd name="T17" fmla="*/ 0 h 162"/>
                  <a:gd name="T18" fmla="*/ 50 w 154"/>
                  <a:gd name="T19" fmla="*/ 6 h 162"/>
                  <a:gd name="T20" fmla="*/ 1 w 154"/>
                  <a:gd name="T21" fmla="*/ 70 h 162"/>
                  <a:gd name="T22" fmla="*/ 0 w 154"/>
                  <a:gd name="T23" fmla="*/ 81 h 162"/>
                  <a:gd name="T24" fmla="*/ 3 w 154"/>
                  <a:gd name="T25" fmla="*/ 104 h 162"/>
                  <a:gd name="T26" fmla="*/ 76 w 154"/>
                  <a:gd name="T27" fmla="*/ 162 h 162"/>
                  <a:gd name="T28" fmla="*/ 77 w 154"/>
                  <a:gd name="T29" fmla="*/ 162 h 162"/>
                  <a:gd name="T30" fmla="*/ 119 w 154"/>
                  <a:gd name="T31" fmla="*/ 149 h 162"/>
                  <a:gd name="T32" fmla="*/ 120 w 154"/>
                  <a:gd name="T33" fmla="*/ 149 h 162"/>
                  <a:gd name="T34" fmla="*/ 154 w 154"/>
                  <a:gd name="T35" fmla="*/ 82 h 162"/>
                  <a:gd name="T36" fmla="*/ 153 w 154"/>
                  <a:gd name="T37" fmla="*/ 68 h 162"/>
                  <a:gd name="T38" fmla="*/ 126 w 154"/>
                  <a:gd name="T39" fmla="*/ 19 h 162"/>
                  <a:gd name="T40" fmla="*/ 78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7" y="150"/>
                      <a:pt x="76" y="150"/>
                    </a:cubicBezTo>
                    <a:cubicBezTo>
                      <a:pt x="41" y="150"/>
                      <a:pt x="12" y="119"/>
                      <a:pt x="12" y="81"/>
                    </a:cubicBezTo>
                    <a:cubicBezTo>
                      <a:pt x="12" y="43"/>
                      <a:pt x="41" y="13"/>
                      <a:pt x="77" y="13"/>
                    </a:cubicBezTo>
                    <a:cubicBezTo>
                      <a:pt x="77" y="13"/>
                      <a:pt x="77" y="13"/>
                      <a:pt x="78" y="13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2" y="120"/>
                      <a:pt x="113" y="150"/>
                      <a:pt x="77" y="150"/>
                    </a:cubicBezTo>
                    <a:moveTo>
                      <a:pt x="77" y="0"/>
                    </a:moveTo>
                    <a:cubicBezTo>
                      <a:pt x="76" y="0"/>
                      <a:pt x="75" y="0"/>
                      <a:pt x="73" y="0"/>
                    </a:cubicBezTo>
                    <a:cubicBezTo>
                      <a:pt x="65" y="1"/>
                      <a:pt x="57" y="3"/>
                      <a:pt x="50" y="6"/>
                    </a:cubicBezTo>
                    <a:cubicBezTo>
                      <a:pt x="24" y="16"/>
                      <a:pt x="5" y="40"/>
                      <a:pt x="1" y="70"/>
                    </a:cubicBezTo>
                    <a:cubicBezTo>
                      <a:pt x="1" y="73"/>
                      <a:pt x="0" y="77"/>
                      <a:pt x="0" y="81"/>
                    </a:cubicBezTo>
                    <a:cubicBezTo>
                      <a:pt x="0" y="89"/>
                      <a:pt x="1" y="97"/>
                      <a:pt x="3" y="104"/>
                    </a:cubicBezTo>
                    <a:cubicBezTo>
                      <a:pt x="12" y="137"/>
                      <a:pt x="42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89" y="154"/>
                      <a:pt x="104" y="149"/>
                      <a:pt x="119" y="149"/>
                    </a:cubicBezTo>
                    <a:cubicBezTo>
                      <a:pt x="120" y="149"/>
                      <a:pt x="120" y="149"/>
                      <a:pt x="120" y="149"/>
                    </a:cubicBezTo>
                    <a:cubicBezTo>
                      <a:pt x="140" y="134"/>
                      <a:pt x="153" y="110"/>
                      <a:pt x="154" y="82"/>
                    </a:cubicBezTo>
                    <a:cubicBezTo>
                      <a:pt x="154" y="77"/>
                      <a:pt x="153" y="73"/>
                      <a:pt x="153" y="68"/>
                    </a:cubicBezTo>
                    <a:cubicBezTo>
                      <a:pt x="150" y="48"/>
                      <a:pt x="140" y="31"/>
                      <a:pt x="126" y="19"/>
                    </a:cubicBezTo>
                    <a:cubicBezTo>
                      <a:pt x="113" y="7"/>
                      <a:pt x="96" y="1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" name="Freeform 978"/>
              <p:cNvSpPr>
                <a:spLocks noEditPoints="1"/>
              </p:cNvSpPr>
              <p:nvPr/>
            </p:nvSpPr>
            <p:spPr bwMode="auto">
              <a:xfrm>
                <a:off x="3760" y="3266"/>
                <a:ext cx="75" cy="78"/>
              </a:xfrm>
              <a:custGeom>
                <a:avLst/>
                <a:gdLst>
                  <a:gd name="T0" fmla="*/ 76 w 153"/>
                  <a:gd name="T1" fmla="*/ 149 h 157"/>
                  <a:gd name="T2" fmla="*/ 76 w 153"/>
                  <a:gd name="T3" fmla="*/ 149 h 157"/>
                  <a:gd name="T4" fmla="*/ 12 w 153"/>
                  <a:gd name="T5" fmla="*/ 80 h 157"/>
                  <a:gd name="T6" fmla="*/ 76 w 153"/>
                  <a:gd name="T7" fmla="*/ 12 h 157"/>
                  <a:gd name="T8" fmla="*/ 77 w 153"/>
                  <a:gd name="T9" fmla="*/ 12 h 157"/>
                  <a:gd name="T10" fmla="*/ 141 w 153"/>
                  <a:gd name="T11" fmla="*/ 81 h 157"/>
                  <a:gd name="T12" fmla="*/ 76 w 153"/>
                  <a:gd name="T13" fmla="*/ 149 h 157"/>
                  <a:gd name="T14" fmla="*/ 76 w 153"/>
                  <a:gd name="T15" fmla="*/ 0 h 157"/>
                  <a:gd name="T16" fmla="*/ 34 w 153"/>
                  <a:gd name="T17" fmla="*/ 13 h 157"/>
                  <a:gd name="T18" fmla="*/ 0 w 153"/>
                  <a:gd name="T19" fmla="*/ 79 h 157"/>
                  <a:gd name="T20" fmla="*/ 0 w 153"/>
                  <a:gd name="T21" fmla="*/ 80 h 157"/>
                  <a:gd name="T22" fmla="*/ 9 w 153"/>
                  <a:gd name="T23" fmla="*/ 120 h 157"/>
                  <a:gd name="T24" fmla="*/ 49 w 153"/>
                  <a:gd name="T25" fmla="*/ 156 h 157"/>
                  <a:gd name="T26" fmla="*/ 75 w 153"/>
                  <a:gd name="T27" fmla="*/ 151 h 157"/>
                  <a:gd name="T28" fmla="*/ 76 w 153"/>
                  <a:gd name="T29" fmla="*/ 151 h 157"/>
                  <a:gd name="T30" fmla="*/ 103 w 153"/>
                  <a:gd name="T31" fmla="*/ 157 h 157"/>
                  <a:gd name="T32" fmla="*/ 130 w 153"/>
                  <a:gd name="T33" fmla="*/ 138 h 157"/>
                  <a:gd name="T34" fmla="*/ 148 w 153"/>
                  <a:gd name="T35" fmla="*/ 109 h 157"/>
                  <a:gd name="T36" fmla="*/ 153 w 153"/>
                  <a:gd name="T37" fmla="*/ 82 h 157"/>
                  <a:gd name="T38" fmla="*/ 153 w 153"/>
                  <a:gd name="T39" fmla="*/ 70 h 157"/>
                  <a:gd name="T40" fmla="*/ 136 w 153"/>
                  <a:gd name="T41" fmla="*/ 30 h 157"/>
                  <a:gd name="T42" fmla="*/ 77 w 153"/>
                  <a:gd name="T43" fmla="*/ 0 h 157"/>
                  <a:gd name="T44" fmla="*/ 77 w 153"/>
                  <a:gd name="T45" fmla="*/ 0 h 157"/>
                  <a:gd name="T46" fmla="*/ 76 w 153"/>
                  <a:gd name="T47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3" h="157">
                    <a:moveTo>
                      <a:pt x="76" y="149"/>
                    </a:moveTo>
                    <a:cubicBezTo>
                      <a:pt x="76" y="149"/>
                      <a:pt x="76" y="149"/>
                      <a:pt x="76" y="149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2"/>
                      <a:pt x="41" y="12"/>
                      <a:pt x="76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1" y="81"/>
                    </a:cubicBezTo>
                    <a:cubicBezTo>
                      <a:pt x="141" y="119"/>
                      <a:pt x="112" y="149"/>
                      <a:pt x="76" y="149"/>
                    </a:cubicBezTo>
                    <a:moveTo>
                      <a:pt x="76" y="0"/>
                    </a:moveTo>
                    <a:cubicBezTo>
                      <a:pt x="61" y="0"/>
                      <a:pt x="46" y="5"/>
                      <a:pt x="34" y="13"/>
                    </a:cubicBezTo>
                    <a:cubicBezTo>
                      <a:pt x="14" y="28"/>
                      <a:pt x="0" y="52"/>
                      <a:pt x="0" y="79"/>
                    </a:cubicBezTo>
                    <a:cubicBezTo>
                      <a:pt x="0" y="79"/>
                      <a:pt x="0" y="80"/>
                      <a:pt x="0" y="80"/>
                    </a:cubicBezTo>
                    <a:cubicBezTo>
                      <a:pt x="0" y="95"/>
                      <a:pt x="3" y="108"/>
                      <a:pt x="9" y="120"/>
                    </a:cubicBezTo>
                    <a:cubicBezTo>
                      <a:pt x="18" y="137"/>
                      <a:pt x="32" y="149"/>
                      <a:pt x="49" y="156"/>
                    </a:cubicBezTo>
                    <a:cubicBezTo>
                      <a:pt x="57" y="153"/>
                      <a:pt x="66" y="151"/>
                      <a:pt x="75" y="151"/>
                    </a:cubicBezTo>
                    <a:cubicBezTo>
                      <a:pt x="75" y="151"/>
                      <a:pt x="75" y="151"/>
                      <a:pt x="76" y="151"/>
                    </a:cubicBezTo>
                    <a:cubicBezTo>
                      <a:pt x="85" y="152"/>
                      <a:pt x="94" y="153"/>
                      <a:pt x="103" y="157"/>
                    </a:cubicBezTo>
                    <a:cubicBezTo>
                      <a:pt x="113" y="153"/>
                      <a:pt x="123" y="147"/>
                      <a:pt x="130" y="138"/>
                    </a:cubicBezTo>
                    <a:cubicBezTo>
                      <a:pt x="134" y="127"/>
                      <a:pt x="141" y="117"/>
                      <a:pt x="148" y="109"/>
                    </a:cubicBezTo>
                    <a:cubicBezTo>
                      <a:pt x="151" y="101"/>
                      <a:pt x="153" y="91"/>
                      <a:pt x="153" y="82"/>
                    </a:cubicBezTo>
                    <a:cubicBezTo>
                      <a:pt x="153" y="78"/>
                      <a:pt x="153" y="74"/>
                      <a:pt x="153" y="70"/>
                    </a:cubicBezTo>
                    <a:cubicBezTo>
                      <a:pt x="144" y="59"/>
                      <a:pt x="138" y="45"/>
                      <a:pt x="136" y="30"/>
                    </a:cubicBezTo>
                    <a:cubicBezTo>
                      <a:pt x="122" y="12"/>
                      <a:pt x="101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" name="Freeform 979"/>
              <p:cNvSpPr/>
              <p:nvPr/>
            </p:nvSpPr>
            <p:spPr bwMode="auto">
              <a:xfrm>
                <a:off x="3759" y="3341"/>
                <a:ext cx="76" cy="81"/>
              </a:xfrm>
              <a:custGeom>
                <a:avLst/>
                <a:gdLst>
                  <a:gd name="T0" fmla="*/ 77 w 154"/>
                  <a:gd name="T1" fmla="*/ 0 h 163"/>
                  <a:gd name="T2" fmla="*/ 51 w 154"/>
                  <a:gd name="T3" fmla="*/ 5 h 163"/>
                  <a:gd name="T4" fmla="*/ 0 w 154"/>
                  <a:gd name="T5" fmla="*/ 81 h 163"/>
                  <a:gd name="T6" fmla="*/ 2 w 154"/>
                  <a:gd name="T7" fmla="*/ 100 h 163"/>
                  <a:gd name="T8" fmla="*/ 17 w 154"/>
                  <a:gd name="T9" fmla="*/ 132 h 163"/>
                  <a:gd name="T10" fmla="*/ 51 w 154"/>
                  <a:gd name="T11" fmla="*/ 158 h 163"/>
                  <a:gd name="T12" fmla="*/ 76 w 154"/>
                  <a:gd name="T13" fmla="*/ 163 h 163"/>
                  <a:gd name="T14" fmla="*/ 77 w 154"/>
                  <a:gd name="T15" fmla="*/ 163 h 163"/>
                  <a:gd name="T16" fmla="*/ 94 w 154"/>
                  <a:gd name="T17" fmla="*/ 161 h 163"/>
                  <a:gd name="T18" fmla="*/ 154 w 154"/>
                  <a:gd name="T19" fmla="*/ 82 h 163"/>
                  <a:gd name="T20" fmla="*/ 153 w 154"/>
                  <a:gd name="T21" fmla="*/ 77 h 163"/>
                  <a:gd name="T22" fmla="*/ 135 w 154"/>
                  <a:gd name="T23" fmla="*/ 52 h 163"/>
                  <a:gd name="T24" fmla="*/ 142 w 154"/>
                  <a:gd name="T25" fmla="*/ 82 h 163"/>
                  <a:gd name="T26" fmla="*/ 77 w 154"/>
                  <a:gd name="T27" fmla="*/ 150 h 163"/>
                  <a:gd name="T28" fmla="*/ 76 w 154"/>
                  <a:gd name="T29" fmla="*/ 150 h 163"/>
                  <a:gd name="T30" fmla="*/ 12 w 154"/>
                  <a:gd name="T31" fmla="*/ 81 h 163"/>
                  <a:gd name="T32" fmla="*/ 77 w 154"/>
                  <a:gd name="T33" fmla="*/ 13 h 163"/>
                  <a:gd name="T34" fmla="*/ 77 w 154"/>
                  <a:gd name="T35" fmla="*/ 13 h 163"/>
                  <a:gd name="T36" fmla="*/ 135 w 154"/>
                  <a:gd name="T37" fmla="*/ 51 h 163"/>
                  <a:gd name="T38" fmla="*/ 128 w 154"/>
                  <a:gd name="T39" fmla="*/ 21 h 163"/>
                  <a:gd name="T40" fmla="*/ 105 w 154"/>
                  <a:gd name="T41" fmla="*/ 6 h 163"/>
                  <a:gd name="T42" fmla="*/ 78 w 154"/>
                  <a:gd name="T43" fmla="*/ 0 h 163"/>
                  <a:gd name="T44" fmla="*/ 77 w 154"/>
                  <a:gd name="T45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4" h="163">
                    <a:moveTo>
                      <a:pt x="77" y="0"/>
                    </a:moveTo>
                    <a:cubicBezTo>
                      <a:pt x="68" y="0"/>
                      <a:pt x="59" y="2"/>
                      <a:pt x="51" y="5"/>
                    </a:cubicBezTo>
                    <a:cubicBezTo>
                      <a:pt x="21" y="17"/>
                      <a:pt x="0" y="46"/>
                      <a:pt x="0" y="81"/>
                    </a:cubicBezTo>
                    <a:cubicBezTo>
                      <a:pt x="0" y="87"/>
                      <a:pt x="1" y="94"/>
                      <a:pt x="2" y="100"/>
                    </a:cubicBezTo>
                    <a:cubicBezTo>
                      <a:pt x="5" y="112"/>
                      <a:pt x="10" y="123"/>
                      <a:pt x="17" y="132"/>
                    </a:cubicBezTo>
                    <a:cubicBezTo>
                      <a:pt x="26" y="144"/>
                      <a:pt x="38" y="153"/>
                      <a:pt x="51" y="158"/>
                    </a:cubicBezTo>
                    <a:cubicBezTo>
                      <a:pt x="59" y="161"/>
                      <a:pt x="67" y="162"/>
                      <a:pt x="76" y="163"/>
                    </a:cubicBezTo>
                    <a:cubicBezTo>
                      <a:pt x="76" y="163"/>
                      <a:pt x="77" y="163"/>
                      <a:pt x="77" y="163"/>
                    </a:cubicBezTo>
                    <a:cubicBezTo>
                      <a:pt x="83" y="163"/>
                      <a:pt x="88" y="162"/>
                      <a:pt x="94" y="161"/>
                    </a:cubicBezTo>
                    <a:cubicBezTo>
                      <a:pt x="128" y="152"/>
                      <a:pt x="153" y="120"/>
                      <a:pt x="154" y="82"/>
                    </a:cubicBezTo>
                    <a:cubicBezTo>
                      <a:pt x="154" y="80"/>
                      <a:pt x="154" y="79"/>
                      <a:pt x="153" y="77"/>
                    </a:cubicBezTo>
                    <a:cubicBezTo>
                      <a:pt x="146" y="70"/>
                      <a:pt x="140" y="61"/>
                      <a:pt x="135" y="52"/>
                    </a:cubicBezTo>
                    <a:cubicBezTo>
                      <a:pt x="140" y="61"/>
                      <a:pt x="142" y="71"/>
                      <a:pt x="142" y="82"/>
                    </a:cubicBezTo>
                    <a:cubicBezTo>
                      <a:pt x="141" y="120"/>
                      <a:pt x="112" y="150"/>
                      <a:pt x="77" y="150"/>
                    </a:cubicBezTo>
                    <a:cubicBezTo>
                      <a:pt x="77" y="150"/>
                      <a:pt x="76" y="150"/>
                      <a:pt x="76" y="150"/>
                    </a:cubicBezTo>
                    <a:cubicBezTo>
                      <a:pt x="40" y="150"/>
                      <a:pt x="12" y="119"/>
                      <a:pt x="12" y="81"/>
                    </a:cubicBezTo>
                    <a:cubicBezTo>
                      <a:pt x="12" y="43"/>
                      <a:pt x="41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103" y="13"/>
                      <a:pt x="125" y="29"/>
                      <a:pt x="135" y="51"/>
                    </a:cubicBezTo>
                    <a:cubicBezTo>
                      <a:pt x="131" y="42"/>
                      <a:pt x="128" y="32"/>
                      <a:pt x="128" y="21"/>
                    </a:cubicBezTo>
                    <a:cubicBezTo>
                      <a:pt x="121" y="14"/>
                      <a:pt x="113" y="9"/>
                      <a:pt x="105" y="6"/>
                    </a:cubicBezTo>
                    <a:cubicBezTo>
                      <a:pt x="96" y="2"/>
                      <a:pt x="87" y="1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" name="Freeform 980"/>
              <p:cNvSpPr>
                <a:spLocks noEditPoints="1"/>
              </p:cNvSpPr>
              <p:nvPr/>
            </p:nvSpPr>
            <p:spPr bwMode="auto">
              <a:xfrm>
                <a:off x="3826" y="3236"/>
                <a:ext cx="76" cy="80"/>
              </a:xfrm>
              <a:custGeom>
                <a:avLst/>
                <a:gdLst>
                  <a:gd name="T0" fmla="*/ 67 w 154"/>
                  <a:gd name="T1" fmla="*/ 160 h 162"/>
                  <a:gd name="T2" fmla="*/ 64 w 154"/>
                  <a:gd name="T3" fmla="*/ 160 h 162"/>
                  <a:gd name="T4" fmla="*/ 76 w 154"/>
                  <a:gd name="T5" fmla="*/ 162 h 162"/>
                  <a:gd name="T6" fmla="*/ 77 w 154"/>
                  <a:gd name="T7" fmla="*/ 162 h 162"/>
                  <a:gd name="T8" fmla="*/ 80 w 154"/>
                  <a:gd name="T9" fmla="*/ 162 h 162"/>
                  <a:gd name="T10" fmla="*/ 68 w 154"/>
                  <a:gd name="T11" fmla="*/ 160 h 162"/>
                  <a:gd name="T12" fmla="*/ 67 w 154"/>
                  <a:gd name="T13" fmla="*/ 160 h 162"/>
                  <a:gd name="T14" fmla="*/ 77 w 154"/>
                  <a:gd name="T15" fmla="*/ 0 h 162"/>
                  <a:gd name="T16" fmla="*/ 39 w 154"/>
                  <a:gd name="T17" fmla="*/ 10 h 162"/>
                  <a:gd name="T18" fmla="*/ 0 w 154"/>
                  <a:gd name="T19" fmla="*/ 80 h 162"/>
                  <a:gd name="T20" fmla="*/ 1 w 154"/>
                  <a:gd name="T21" fmla="*/ 92 h 162"/>
                  <a:gd name="T22" fmla="*/ 18 w 154"/>
                  <a:gd name="T23" fmla="*/ 132 h 162"/>
                  <a:gd name="T24" fmla="*/ 42 w 154"/>
                  <a:gd name="T25" fmla="*/ 153 h 162"/>
                  <a:gd name="T26" fmla="*/ 64 w 154"/>
                  <a:gd name="T27" fmla="*/ 148 h 162"/>
                  <a:gd name="T28" fmla="*/ 12 w 154"/>
                  <a:gd name="T29" fmla="*/ 80 h 162"/>
                  <a:gd name="T30" fmla="*/ 77 w 154"/>
                  <a:gd name="T31" fmla="*/ 12 h 162"/>
                  <a:gd name="T32" fmla="*/ 78 w 154"/>
                  <a:gd name="T33" fmla="*/ 12 h 162"/>
                  <a:gd name="T34" fmla="*/ 142 w 154"/>
                  <a:gd name="T35" fmla="*/ 81 h 162"/>
                  <a:gd name="T36" fmla="*/ 81 w 154"/>
                  <a:gd name="T37" fmla="*/ 149 h 162"/>
                  <a:gd name="T38" fmla="*/ 103 w 154"/>
                  <a:gd name="T39" fmla="*/ 157 h 162"/>
                  <a:gd name="T40" fmla="*/ 154 w 154"/>
                  <a:gd name="T41" fmla="*/ 81 h 162"/>
                  <a:gd name="T42" fmla="*/ 151 w 154"/>
                  <a:gd name="T43" fmla="*/ 59 h 162"/>
                  <a:gd name="T44" fmla="*/ 131 w 154"/>
                  <a:gd name="T45" fmla="*/ 23 h 162"/>
                  <a:gd name="T46" fmla="*/ 87 w 154"/>
                  <a:gd name="T47" fmla="*/ 0 h 162"/>
                  <a:gd name="T48" fmla="*/ 78 w 154"/>
                  <a:gd name="T49" fmla="*/ 0 h 162"/>
                  <a:gd name="T50" fmla="*/ 77 w 15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62">
                    <a:moveTo>
                      <a:pt x="67" y="160"/>
                    </a:moveTo>
                    <a:cubicBezTo>
                      <a:pt x="66" y="160"/>
                      <a:pt x="65" y="160"/>
                      <a:pt x="64" y="160"/>
                    </a:cubicBezTo>
                    <a:cubicBezTo>
                      <a:pt x="68" y="161"/>
                      <a:pt x="72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78" y="162"/>
                      <a:pt x="79" y="162"/>
                      <a:pt x="80" y="162"/>
                    </a:cubicBezTo>
                    <a:cubicBezTo>
                      <a:pt x="76" y="161"/>
                      <a:pt x="72" y="160"/>
                      <a:pt x="68" y="160"/>
                    </a:cubicBezTo>
                    <a:cubicBezTo>
                      <a:pt x="68" y="160"/>
                      <a:pt x="67" y="160"/>
                      <a:pt x="67" y="160"/>
                    </a:cubicBezTo>
                    <a:moveTo>
                      <a:pt x="77" y="0"/>
                    </a:moveTo>
                    <a:cubicBezTo>
                      <a:pt x="63" y="0"/>
                      <a:pt x="50" y="3"/>
                      <a:pt x="39" y="10"/>
                    </a:cubicBezTo>
                    <a:cubicBezTo>
                      <a:pt x="16" y="24"/>
                      <a:pt x="1" y="50"/>
                      <a:pt x="0" y="80"/>
                    </a:cubicBezTo>
                    <a:cubicBezTo>
                      <a:pt x="0" y="84"/>
                      <a:pt x="0" y="88"/>
                      <a:pt x="1" y="92"/>
                    </a:cubicBezTo>
                    <a:cubicBezTo>
                      <a:pt x="3" y="107"/>
                      <a:pt x="9" y="121"/>
                      <a:pt x="18" y="132"/>
                    </a:cubicBezTo>
                    <a:cubicBezTo>
                      <a:pt x="24" y="140"/>
                      <a:pt x="32" y="147"/>
                      <a:pt x="42" y="153"/>
                    </a:cubicBezTo>
                    <a:cubicBezTo>
                      <a:pt x="49" y="150"/>
                      <a:pt x="56" y="148"/>
                      <a:pt x="64" y="148"/>
                    </a:cubicBezTo>
                    <a:cubicBezTo>
                      <a:pt x="34" y="142"/>
                      <a:pt x="12" y="114"/>
                      <a:pt x="12" y="80"/>
                    </a:cubicBezTo>
                    <a:cubicBezTo>
                      <a:pt x="12" y="42"/>
                      <a:pt x="42" y="12"/>
                      <a:pt x="77" y="12"/>
                    </a:cubicBezTo>
                    <a:cubicBezTo>
                      <a:pt x="77" y="12"/>
                      <a:pt x="77" y="12"/>
                      <a:pt x="78" y="12"/>
                    </a:cubicBezTo>
                    <a:cubicBezTo>
                      <a:pt x="113" y="12"/>
                      <a:pt x="142" y="44"/>
                      <a:pt x="142" y="81"/>
                    </a:cubicBezTo>
                    <a:cubicBezTo>
                      <a:pt x="142" y="118"/>
                      <a:pt x="114" y="147"/>
                      <a:pt x="81" y="149"/>
                    </a:cubicBezTo>
                    <a:cubicBezTo>
                      <a:pt x="88" y="151"/>
                      <a:pt x="96" y="153"/>
                      <a:pt x="103" y="157"/>
                    </a:cubicBezTo>
                    <a:cubicBezTo>
                      <a:pt x="132" y="146"/>
                      <a:pt x="153" y="116"/>
                      <a:pt x="154" y="81"/>
                    </a:cubicBezTo>
                    <a:cubicBezTo>
                      <a:pt x="154" y="74"/>
                      <a:pt x="153" y="66"/>
                      <a:pt x="151" y="59"/>
                    </a:cubicBezTo>
                    <a:cubicBezTo>
                      <a:pt x="147" y="45"/>
                      <a:pt x="140" y="33"/>
                      <a:pt x="131" y="23"/>
                    </a:cubicBezTo>
                    <a:cubicBezTo>
                      <a:pt x="119" y="11"/>
                      <a:pt x="104" y="3"/>
                      <a:pt x="87" y="0"/>
                    </a:cubicBezTo>
                    <a:cubicBezTo>
                      <a:pt x="84" y="0"/>
                      <a:pt x="81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" name="Freeform 981"/>
              <p:cNvSpPr>
                <a:spLocks noEditPoints="1"/>
              </p:cNvSpPr>
              <p:nvPr/>
            </p:nvSpPr>
            <p:spPr bwMode="auto">
              <a:xfrm>
                <a:off x="3821" y="3309"/>
                <a:ext cx="76" cy="80"/>
              </a:xfrm>
              <a:custGeom>
                <a:avLst/>
                <a:gdLst>
                  <a:gd name="T0" fmla="*/ 74 w 154"/>
                  <a:gd name="T1" fmla="*/ 12 h 162"/>
                  <a:gd name="T2" fmla="*/ 77 w 154"/>
                  <a:gd name="T3" fmla="*/ 12 h 162"/>
                  <a:gd name="T4" fmla="*/ 78 w 154"/>
                  <a:gd name="T5" fmla="*/ 12 h 162"/>
                  <a:gd name="T6" fmla="*/ 90 w 154"/>
                  <a:gd name="T7" fmla="*/ 14 h 162"/>
                  <a:gd name="T8" fmla="*/ 142 w 154"/>
                  <a:gd name="T9" fmla="*/ 82 h 162"/>
                  <a:gd name="T10" fmla="*/ 77 w 154"/>
                  <a:gd name="T11" fmla="*/ 150 h 162"/>
                  <a:gd name="T12" fmla="*/ 77 w 154"/>
                  <a:gd name="T13" fmla="*/ 150 h 162"/>
                  <a:gd name="T14" fmla="*/ 12 w 154"/>
                  <a:gd name="T15" fmla="*/ 80 h 162"/>
                  <a:gd name="T16" fmla="*/ 74 w 154"/>
                  <a:gd name="T17" fmla="*/ 12 h 162"/>
                  <a:gd name="T18" fmla="*/ 77 w 154"/>
                  <a:gd name="T19" fmla="*/ 0 h 162"/>
                  <a:gd name="T20" fmla="*/ 74 w 154"/>
                  <a:gd name="T21" fmla="*/ 0 h 162"/>
                  <a:gd name="T22" fmla="*/ 52 w 154"/>
                  <a:gd name="T23" fmla="*/ 5 h 162"/>
                  <a:gd name="T24" fmla="*/ 23 w 154"/>
                  <a:gd name="T25" fmla="*/ 23 h 162"/>
                  <a:gd name="T26" fmla="*/ 5 w 154"/>
                  <a:gd name="T27" fmla="*/ 52 h 162"/>
                  <a:gd name="T28" fmla="*/ 0 w 154"/>
                  <a:gd name="T29" fmla="*/ 80 h 162"/>
                  <a:gd name="T30" fmla="*/ 1 w 154"/>
                  <a:gd name="T31" fmla="*/ 86 h 162"/>
                  <a:gd name="T32" fmla="*/ 8 w 154"/>
                  <a:gd name="T33" fmla="*/ 116 h 162"/>
                  <a:gd name="T34" fmla="*/ 8 w 154"/>
                  <a:gd name="T35" fmla="*/ 117 h 162"/>
                  <a:gd name="T36" fmla="*/ 26 w 154"/>
                  <a:gd name="T37" fmla="*/ 142 h 162"/>
                  <a:gd name="T38" fmla="*/ 76 w 154"/>
                  <a:gd name="T39" fmla="*/ 162 h 162"/>
                  <a:gd name="T40" fmla="*/ 77 w 154"/>
                  <a:gd name="T41" fmla="*/ 162 h 162"/>
                  <a:gd name="T42" fmla="*/ 154 w 154"/>
                  <a:gd name="T43" fmla="*/ 82 h 162"/>
                  <a:gd name="T44" fmla="*/ 113 w 154"/>
                  <a:gd name="T45" fmla="*/ 9 h 162"/>
                  <a:gd name="T46" fmla="*/ 91 w 154"/>
                  <a:gd name="T47" fmla="*/ 1 h 162"/>
                  <a:gd name="T48" fmla="*/ 78 w 154"/>
                  <a:gd name="T49" fmla="*/ 0 h 162"/>
                  <a:gd name="T50" fmla="*/ 77 w 15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62">
                    <a:moveTo>
                      <a:pt x="74" y="12"/>
                    </a:moveTo>
                    <a:cubicBezTo>
                      <a:pt x="75" y="12"/>
                      <a:pt x="76" y="12"/>
                      <a:pt x="77" y="12"/>
                    </a:cubicBezTo>
                    <a:cubicBezTo>
                      <a:pt x="77" y="12"/>
                      <a:pt x="78" y="12"/>
                      <a:pt x="78" y="12"/>
                    </a:cubicBezTo>
                    <a:cubicBezTo>
                      <a:pt x="82" y="12"/>
                      <a:pt x="86" y="13"/>
                      <a:pt x="90" y="14"/>
                    </a:cubicBezTo>
                    <a:cubicBezTo>
                      <a:pt x="120" y="20"/>
                      <a:pt x="142" y="48"/>
                      <a:pt x="142" y="82"/>
                    </a:cubicBezTo>
                    <a:cubicBezTo>
                      <a:pt x="142" y="119"/>
                      <a:pt x="113" y="150"/>
                      <a:pt x="77" y="150"/>
                    </a:cubicBezTo>
                    <a:cubicBezTo>
                      <a:pt x="77" y="150"/>
                      <a:pt x="77" y="150"/>
                      <a:pt x="77" y="150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4"/>
                      <a:pt x="40" y="14"/>
                      <a:pt x="74" y="12"/>
                    </a:cubicBezTo>
                    <a:moveTo>
                      <a:pt x="77" y="0"/>
                    </a:moveTo>
                    <a:cubicBezTo>
                      <a:pt x="76" y="0"/>
                      <a:pt x="75" y="0"/>
                      <a:pt x="74" y="0"/>
                    </a:cubicBezTo>
                    <a:cubicBezTo>
                      <a:pt x="66" y="0"/>
                      <a:pt x="59" y="2"/>
                      <a:pt x="52" y="5"/>
                    </a:cubicBezTo>
                    <a:cubicBezTo>
                      <a:pt x="41" y="9"/>
                      <a:pt x="31" y="15"/>
                      <a:pt x="23" y="23"/>
                    </a:cubicBezTo>
                    <a:cubicBezTo>
                      <a:pt x="16" y="31"/>
                      <a:pt x="9" y="41"/>
                      <a:pt x="5" y="52"/>
                    </a:cubicBezTo>
                    <a:cubicBezTo>
                      <a:pt x="2" y="61"/>
                      <a:pt x="1" y="70"/>
                      <a:pt x="0" y="80"/>
                    </a:cubicBezTo>
                    <a:cubicBezTo>
                      <a:pt x="0" y="82"/>
                      <a:pt x="0" y="84"/>
                      <a:pt x="1" y="86"/>
                    </a:cubicBezTo>
                    <a:cubicBezTo>
                      <a:pt x="1" y="97"/>
                      <a:pt x="4" y="107"/>
                      <a:pt x="8" y="116"/>
                    </a:cubicBezTo>
                    <a:cubicBezTo>
                      <a:pt x="8" y="116"/>
                      <a:pt x="8" y="117"/>
                      <a:pt x="8" y="117"/>
                    </a:cubicBezTo>
                    <a:cubicBezTo>
                      <a:pt x="13" y="126"/>
                      <a:pt x="19" y="135"/>
                      <a:pt x="26" y="142"/>
                    </a:cubicBezTo>
                    <a:cubicBezTo>
                      <a:pt x="40" y="154"/>
                      <a:pt x="57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119" y="162"/>
                      <a:pt x="154" y="126"/>
                      <a:pt x="154" y="82"/>
                    </a:cubicBezTo>
                    <a:cubicBezTo>
                      <a:pt x="154" y="50"/>
                      <a:pt x="137" y="23"/>
                      <a:pt x="113" y="9"/>
                    </a:cubicBezTo>
                    <a:cubicBezTo>
                      <a:pt x="106" y="5"/>
                      <a:pt x="98" y="3"/>
                      <a:pt x="91" y="1"/>
                    </a:cubicBezTo>
                    <a:cubicBezTo>
                      <a:pt x="86" y="0"/>
                      <a:pt x="82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" name="Freeform 982"/>
              <p:cNvSpPr>
                <a:spLocks noEditPoints="1"/>
              </p:cNvSpPr>
              <p:nvPr/>
            </p:nvSpPr>
            <p:spPr bwMode="auto">
              <a:xfrm>
                <a:off x="3394" y="3222"/>
                <a:ext cx="76" cy="80"/>
              </a:xfrm>
              <a:custGeom>
                <a:avLst/>
                <a:gdLst>
                  <a:gd name="T0" fmla="*/ 77 w 153"/>
                  <a:gd name="T1" fmla="*/ 150 h 162"/>
                  <a:gd name="T2" fmla="*/ 76 w 153"/>
                  <a:gd name="T3" fmla="*/ 150 h 162"/>
                  <a:gd name="T4" fmla="*/ 12 w 153"/>
                  <a:gd name="T5" fmla="*/ 80 h 162"/>
                  <a:gd name="T6" fmla="*/ 77 w 153"/>
                  <a:gd name="T7" fmla="*/ 12 h 162"/>
                  <a:gd name="T8" fmla="*/ 77 w 153"/>
                  <a:gd name="T9" fmla="*/ 12 h 162"/>
                  <a:gd name="T10" fmla="*/ 142 w 153"/>
                  <a:gd name="T11" fmla="*/ 82 h 162"/>
                  <a:gd name="T12" fmla="*/ 77 w 153"/>
                  <a:gd name="T13" fmla="*/ 150 h 162"/>
                  <a:gd name="T14" fmla="*/ 75 w 153"/>
                  <a:gd name="T15" fmla="*/ 0 h 162"/>
                  <a:gd name="T16" fmla="*/ 20 w 153"/>
                  <a:gd name="T17" fmla="*/ 26 h 162"/>
                  <a:gd name="T18" fmla="*/ 0 w 153"/>
                  <a:gd name="T19" fmla="*/ 80 h 162"/>
                  <a:gd name="T20" fmla="*/ 0 w 153"/>
                  <a:gd name="T21" fmla="*/ 90 h 162"/>
                  <a:gd name="T22" fmla="*/ 54 w 153"/>
                  <a:gd name="T23" fmla="*/ 159 h 162"/>
                  <a:gd name="T24" fmla="*/ 76 w 153"/>
                  <a:gd name="T25" fmla="*/ 162 h 162"/>
                  <a:gd name="T26" fmla="*/ 77 w 153"/>
                  <a:gd name="T27" fmla="*/ 162 h 162"/>
                  <a:gd name="T28" fmla="*/ 122 w 153"/>
                  <a:gd name="T29" fmla="*/ 147 h 162"/>
                  <a:gd name="T30" fmla="*/ 153 w 153"/>
                  <a:gd name="T31" fmla="*/ 84 h 162"/>
                  <a:gd name="T32" fmla="*/ 139 w 153"/>
                  <a:gd name="T33" fmla="*/ 35 h 162"/>
                  <a:gd name="T34" fmla="*/ 139 w 153"/>
                  <a:gd name="T35" fmla="*/ 33 h 162"/>
                  <a:gd name="T36" fmla="*/ 111 w 153"/>
                  <a:gd name="T37" fmla="*/ 9 h 162"/>
                  <a:gd name="T38" fmla="*/ 109 w 153"/>
                  <a:gd name="T39" fmla="*/ 9 h 162"/>
                  <a:gd name="T40" fmla="*/ 109 w 153"/>
                  <a:gd name="T41" fmla="*/ 9 h 162"/>
                  <a:gd name="T42" fmla="*/ 75 w 153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3" h="162">
                    <a:moveTo>
                      <a:pt x="77" y="150"/>
                    </a:move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19"/>
                      <a:pt x="112" y="150"/>
                      <a:pt x="77" y="150"/>
                    </a:cubicBezTo>
                    <a:moveTo>
                      <a:pt x="75" y="0"/>
                    </a:moveTo>
                    <a:cubicBezTo>
                      <a:pt x="53" y="1"/>
                      <a:pt x="34" y="11"/>
                      <a:pt x="20" y="26"/>
                    </a:cubicBezTo>
                    <a:cubicBezTo>
                      <a:pt x="8" y="41"/>
                      <a:pt x="0" y="60"/>
                      <a:pt x="0" y="80"/>
                    </a:cubicBezTo>
                    <a:cubicBezTo>
                      <a:pt x="0" y="84"/>
                      <a:pt x="0" y="87"/>
                      <a:pt x="0" y="90"/>
                    </a:cubicBezTo>
                    <a:cubicBezTo>
                      <a:pt x="4" y="122"/>
                      <a:pt x="25" y="149"/>
                      <a:pt x="54" y="159"/>
                    </a:cubicBezTo>
                    <a:cubicBezTo>
                      <a:pt x="61" y="161"/>
                      <a:pt x="68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94" y="162"/>
                      <a:pt x="109" y="156"/>
                      <a:pt x="122" y="147"/>
                    </a:cubicBezTo>
                    <a:cubicBezTo>
                      <a:pt x="140" y="132"/>
                      <a:pt x="153" y="110"/>
                      <a:pt x="153" y="84"/>
                    </a:cubicBezTo>
                    <a:cubicBezTo>
                      <a:pt x="144" y="70"/>
                      <a:pt x="139" y="54"/>
                      <a:pt x="139" y="35"/>
                    </a:cubicBezTo>
                    <a:cubicBezTo>
                      <a:pt x="139" y="35"/>
                      <a:pt x="139" y="34"/>
                      <a:pt x="139" y="33"/>
                    </a:cubicBezTo>
                    <a:cubicBezTo>
                      <a:pt x="132" y="23"/>
                      <a:pt x="122" y="14"/>
                      <a:pt x="111" y="9"/>
                    </a:cubicBezTo>
                    <a:cubicBezTo>
                      <a:pt x="110" y="9"/>
                      <a:pt x="110" y="9"/>
                      <a:pt x="109" y="9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96" y="9"/>
                      <a:pt x="85" y="5"/>
                      <a:pt x="7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" name="Freeform 983"/>
              <p:cNvSpPr>
                <a:spLocks noEditPoints="1"/>
              </p:cNvSpPr>
              <p:nvPr/>
            </p:nvSpPr>
            <p:spPr bwMode="auto">
              <a:xfrm>
                <a:off x="3463" y="3200"/>
                <a:ext cx="75" cy="80"/>
              </a:xfrm>
              <a:custGeom>
                <a:avLst/>
                <a:gdLst>
                  <a:gd name="T0" fmla="*/ 76 w 153"/>
                  <a:gd name="T1" fmla="*/ 150 h 162"/>
                  <a:gd name="T2" fmla="*/ 76 w 153"/>
                  <a:gd name="T3" fmla="*/ 150 h 162"/>
                  <a:gd name="T4" fmla="*/ 11 w 153"/>
                  <a:gd name="T5" fmla="*/ 81 h 162"/>
                  <a:gd name="T6" fmla="*/ 76 w 153"/>
                  <a:gd name="T7" fmla="*/ 13 h 162"/>
                  <a:gd name="T8" fmla="*/ 77 w 153"/>
                  <a:gd name="T9" fmla="*/ 13 h 162"/>
                  <a:gd name="T10" fmla="*/ 141 w 153"/>
                  <a:gd name="T11" fmla="*/ 82 h 162"/>
                  <a:gd name="T12" fmla="*/ 137 w 153"/>
                  <a:gd name="T13" fmla="*/ 105 h 162"/>
                  <a:gd name="T14" fmla="*/ 135 w 153"/>
                  <a:gd name="T15" fmla="*/ 112 h 162"/>
                  <a:gd name="T16" fmla="*/ 76 w 153"/>
                  <a:gd name="T17" fmla="*/ 150 h 162"/>
                  <a:gd name="T18" fmla="*/ 76 w 153"/>
                  <a:gd name="T19" fmla="*/ 0 h 162"/>
                  <a:gd name="T20" fmla="*/ 38 w 153"/>
                  <a:gd name="T21" fmla="*/ 11 h 162"/>
                  <a:gd name="T22" fmla="*/ 9 w 153"/>
                  <a:gd name="T23" fmla="*/ 43 h 162"/>
                  <a:gd name="T24" fmla="*/ 0 w 153"/>
                  <a:gd name="T25" fmla="*/ 78 h 162"/>
                  <a:gd name="T26" fmla="*/ 0 w 153"/>
                  <a:gd name="T27" fmla="*/ 80 h 162"/>
                  <a:gd name="T28" fmla="*/ 14 w 153"/>
                  <a:gd name="T29" fmla="*/ 129 h 162"/>
                  <a:gd name="T30" fmla="*/ 76 w 153"/>
                  <a:gd name="T31" fmla="*/ 162 h 162"/>
                  <a:gd name="T32" fmla="*/ 76 w 153"/>
                  <a:gd name="T33" fmla="*/ 162 h 162"/>
                  <a:gd name="T34" fmla="*/ 127 w 153"/>
                  <a:gd name="T35" fmla="*/ 143 h 162"/>
                  <a:gd name="T36" fmla="*/ 153 w 153"/>
                  <a:gd name="T37" fmla="*/ 82 h 162"/>
                  <a:gd name="T38" fmla="*/ 153 w 153"/>
                  <a:gd name="T39" fmla="*/ 77 h 162"/>
                  <a:gd name="T40" fmla="*/ 143 w 153"/>
                  <a:gd name="T41" fmla="*/ 41 h 162"/>
                  <a:gd name="T42" fmla="*/ 100 w 153"/>
                  <a:gd name="T43" fmla="*/ 4 h 162"/>
                  <a:gd name="T44" fmla="*/ 77 w 153"/>
                  <a:gd name="T45" fmla="*/ 0 h 162"/>
                  <a:gd name="T46" fmla="*/ 76 w 153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3" h="162">
                    <a:moveTo>
                      <a:pt x="76" y="150"/>
                    </a:move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1" y="81"/>
                    </a:cubicBezTo>
                    <a:cubicBezTo>
                      <a:pt x="12" y="43"/>
                      <a:pt x="41" y="13"/>
                      <a:pt x="76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113" y="13"/>
                      <a:pt x="142" y="44"/>
                      <a:pt x="141" y="82"/>
                    </a:cubicBezTo>
                    <a:cubicBezTo>
                      <a:pt x="141" y="90"/>
                      <a:pt x="140" y="98"/>
                      <a:pt x="137" y="105"/>
                    </a:cubicBezTo>
                    <a:cubicBezTo>
                      <a:pt x="137" y="107"/>
                      <a:pt x="136" y="109"/>
                      <a:pt x="135" y="112"/>
                    </a:cubicBezTo>
                    <a:cubicBezTo>
                      <a:pt x="124" y="134"/>
                      <a:pt x="102" y="150"/>
                      <a:pt x="76" y="150"/>
                    </a:cubicBezTo>
                    <a:moveTo>
                      <a:pt x="76" y="0"/>
                    </a:moveTo>
                    <a:cubicBezTo>
                      <a:pt x="62" y="0"/>
                      <a:pt x="49" y="4"/>
                      <a:pt x="38" y="11"/>
                    </a:cubicBezTo>
                    <a:cubicBezTo>
                      <a:pt x="31" y="24"/>
                      <a:pt x="21" y="35"/>
                      <a:pt x="9" y="43"/>
                    </a:cubicBezTo>
                    <a:cubicBezTo>
                      <a:pt x="3" y="53"/>
                      <a:pt x="0" y="66"/>
                      <a:pt x="0" y="78"/>
                    </a:cubicBezTo>
                    <a:cubicBezTo>
                      <a:pt x="0" y="79"/>
                      <a:pt x="0" y="80"/>
                      <a:pt x="0" y="80"/>
                    </a:cubicBezTo>
                    <a:cubicBezTo>
                      <a:pt x="0" y="99"/>
                      <a:pt x="5" y="115"/>
                      <a:pt x="14" y="129"/>
                    </a:cubicBezTo>
                    <a:cubicBezTo>
                      <a:pt x="28" y="149"/>
                      <a:pt x="50" y="162"/>
                      <a:pt x="76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96" y="162"/>
                      <a:pt x="113" y="155"/>
                      <a:pt x="127" y="143"/>
                    </a:cubicBezTo>
                    <a:cubicBezTo>
                      <a:pt x="143" y="128"/>
                      <a:pt x="153" y="106"/>
                      <a:pt x="153" y="82"/>
                    </a:cubicBezTo>
                    <a:cubicBezTo>
                      <a:pt x="153" y="80"/>
                      <a:pt x="153" y="78"/>
                      <a:pt x="153" y="77"/>
                    </a:cubicBezTo>
                    <a:cubicBezTo>
                      <a:pt x="152" y="64"/>
                      <a:pt x="149" y="52"/>
                      <a:pt x="143" y="41"/>
                    </a:cubicBezTo>
                    <a:cubicBezTo>
                      <a:pt x="134" y="24"/>
                      <a:pt x="118" y="10"/>
                      <a:pt x="100" y="4"/>
                    </a:cubicBezTo>
                    <a:cubicBezTo>
                      <a:pt x="93" y="2"/>
                      <a:pt x="85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" name="Freeform 984"/>
              <p:cNvSpPr>
                <a:spLocks noEditPoints="1"/>
              </p:cNvSpPr>
              <p:nvPr/>
            </p:nvSpPr>
            <p:spPr bwMode="auto">
              <a:xfrm>
                <a:off x="3410" y="3146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7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1 h 162"/>
                  <a:gd name="T12" fmla="*/ 77 w 154"/>
                  <a:gd name="T13" fmla="*/ 149 h 162"/>
                  <a:gd name="T14" fmla="*/ 77 w 154"/>
                  <a:gd name="T15" fmla="*/ 0 h 162"/>
                  <a:gd name="T16" fmla="*/ 9 w 154"/>
                  <a:gd name="T17" fmla="*/ 43 h 162"/>
                  <a:gd name="T18" fmla="*/ 1 w 154"/>
                  <a:gd name="T19" fmla="*/ 80 h 162"/>
                  <a:gd name="T20" fmla="*/ 3 w 154"/>
                  <a:gd name="T21" fmla="*/ 102 h 162"/>
                  <a:gd name="T22" fmla="*/ 43 w 154"/>
                  <a:gd name="T23" fmla="*/ 153 h 162"/>
                  <a:gd name="T24" fmla="*/ 77 w 154"/>
                  <a:gd name="T25" fmla="*/ 162 h 162"/>
                  <a:gd name="T26" fmla="*/ 77 w 154"/>
                  <a:gd name="T27" fmla="*/ 162 h 162"/>
                  <a:gd name="T28" fmla="*/ 79 w 154"/>
                  <a:gd name="T29" fmla="*/ 162 h 162"/>
                  <a:gd name="T30" fmla="*/ 116 w 154"/>
                  <a:gd name="T31" fmla="*/ 151 h 162"/>
                  <a:gd name="T32" fmla="*/ 145 w 154"/>
                  <a:gd name="T33" fmla="*/ 119 h 162"/>
                  <a:gd name="T34" fmla="*/ 154 w 154"/>
                  <a:gd name="T35" fmla="*/ 81 h 162"/>
                  <a:gd name="T36" fmla="*/ 130 w 154"/>
                  <a:gd name="T37" fmla="*/ 22 h 162"/>
                  <a:gd name="T38" fmla="*/ 95 w 154"/>
                  <a:gd name="T39" fmla="*/ 2 h 162"/>
                  <a:gd name="T40" fmla="*/ 78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7" y="149"/>
                      <a:pt x="77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2"/>
                      <a:pt x="42" y="12"/>
                      <a:pt x="77" y="12"/>
                    </a:cubicBezTo>
                    <a:cubicBezTo>
                      <a:pt x="77" y="12"/>
                      <a:pt x="78" y="12"/>
                      <a:pt x="78" y="12"/>
                    </a:cubicBezTo>
                    <a:cubicBezTo>
                      <a:pt x="114" y="12"/>
                      <a:pt x="143" y="43"/>
                      <a:pt x="142" y="81"/>
                    </a:cubicBezTo>
                    <a:cubicBezTo>
                      <a:pt x="142" y="119"/>
                      <a:pt x="113" y="149"/>
                      <a:pt x="77" y="149"/>
                    </a:cubicBezTo>
                    <a:moveTo>
                      <a:pt x="77" y="0"/>
                    </a:moveTo>
                    <a:cubicBezTo>
                      <a:pt x="48" y="0"/>
                      <a:pt x="22" y="17"/>
                      <a:pt x="9" y="43"/>
                    </a:cubicBezTo>
                    <a:cubicBezTo>
                      <a:pt x="4" y="54"/>
                      <a:pt x="1" y="67"/>
                      <a:pt x="1" y="80"/>
                    </a:cubicBezTo>
                    <a:cubicBezTo>
                      <a:pt x="0" y="88"/>
                      <a:pt x="1" y="95"/>
                      <a:pt x="3" y="102"/>
                    </a:cubicBezTo>
                    <a:cubicBezTo>
                      <a:pt x="9" y="124"/>
                      <a:pt x="24" y="143"/>
                      <a:pt x="43" y="153"/>
                    </a:cubicBezTo>
                    <a:cubicBezTo>
                      <a:pt x="53" y="158"/>
                      <a:pt x="64" y="162"/>
                      <a:pt x="77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78" y="162"/>
                      <a:pt x="78" y="162"/>
                      <a:pt x="79" y="162"/>
                    </a:cubicBezTo>
                    <a:cubicBezTo>
                      <a:pt x="92" y="161"/>
                      <a:pt x="105" y="157"/>
                      <a:pt x="116" y="151"/>
                    </a:cubicBezTo>
                    <a:cubicBezTo>
                      <a:pt x="128" y="143"/>
                      <a:pt x="138" y="132"/>
                      <a:pt x="145" y="119"/>
                    </a:cubicBezTo>
                    <a:cubicBezTo>
                      <a:pt x="151" y="108"/>
                      <a:pt x="154" y="95"/>
                      <a:pt x="154" y="81"/>
                    </a:cubicBezTo>
                    <a:cubicBezTo>
                      <a:pt x="154" y="58"/>
                      <a:pt x="145" y="36"/>
                      <a:pt x="130" y="22"/>
                    </a:cubicBezTo>
                    <a:cubicBezTo>
                      <a:pt x="117" y="18"/>
                      <a:pt x="105" y="11"/>
                      <a:pt x="95" y="2"/>
                    </a:cubicBezTo>
                    <a:cubicBezTo>
                      <a:pt x="90" y="0"/>
                      <a:pt x="84" y="0"/>
                      <a:pt x="78" y="0"/>
                    </a:cubicBezTo>
                    <a:cubicBezTo>
                      <a:pt x="78" y="0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" name="Freeform 985"/>
              <p:cNvSpPr>
                <a:spLocks noEditPoints="1"/>
              </p:cNvSpPr>
              <p:nvPr/>
            </p:nvSpPr>
            <p:spPr bwMode="auto">
              <a:xfrm>
                <a:off x="3448" y="3026"/>
                <a:ext cx="76" cy="80"/>
              </a:xfrm>
              <a:custGeom>
                <a:avLst/>
                <a:gdLst>
                  <a:gd name="T0" fmla="*/ 12 w 154"/>
                  <a:gd name="T1" fmla="*/ 79 h 162"/>
                  <a:gd name="T2" fmla="*/ 77 w 154"/>
                  <a:gd name="T3" fmla="*/ 13 h 162"/>
                  <a:gd name="T4" fmla="*/ 78 w 154"/>
                  <a:gd name="T5" fmla="*/ 13 h 162"/>
                  <a:gd name="T6" fmla="*/ 96 w 154"/>
                  <a:gd name="T7" fmla="*/ 16 h 162"/>
                  <a:gd name="T8" fmla="*/ 142 w 154"/>
                  <a:gd name="T9" fmla="*/ 82 h 162"/>
                  <a:gd name="T10" fmla="*/ 115 w 154"/>
                  <a:gd name="T11" fmla="*/ 137 h 162"/>
                  <a:gd name="T12" fmla="*/ 77 w 154"/>
                  <a:gd name="T13" fmla="*/ 150 h 162"/>
                  <a:gd name="T14" fmla="*/ 76 w 154"/>
                  <a:gd name="T15" fmla="*/ 150 h 162"/>
                  <a:gd name="T16" fmla="*/ 26 w 154"/>
                  <a:gd name="T17" fmla="*/ 124 h 162"/>
                  <a:gd name="T18" fmla="*/ 12 w 154"/>
                  <a:gd name="T19" fmla="*/ 81 h 162"/>
                  <a:gd name="T20" fmla="*/ 12 w 154"/>
                  <a:gd name="T21" fmla="*/ 79 h 162"/>
                  <a:gd name="T22" fmla="*/ 77 w 154"/>
                  <a:gd name="T23" fmla="*/ 0 h 162"/>
                  <a:gd name="T24" fmla="*/ 0 w 154"/>
                  <a:gd name="T25" fmla="*/ 81 h 162"/>
                  <a:gd name="T26" fmla="*/ 0 w 154"/>
                  <a:gd name="T27" fmla="*/ 83 h 162"/>
                  <a:gd name="T28" fmla="*/ 9 w 154"/>
                  <a:gd name="T29" fmla="*/ 119 h 162"/>
                  <a:gd name="T30" fmla="*/ 76 w 154"/>
                  <a:gd name="T31" fmla="*/ 162 h 162"/>
                  <a:gd name="T32" fmla="*/ 77 w 154"/>
                  <a:gd name="T33" fmla="*/ 162 h 162"/>
                  <a:gd name="T34" fmla="*/ 132 w 154"/>
                  <a:gd name="T35" fmla="*/ 138 h 162"/>
                  <a:gd name="T36" fmla="*/ 146 w 154"/>
                  <a:gd name="T37" fmla="*/ 117 h 162"/>
                  <a:gd name="T38" fmla="*/ 154 w 154"/>
                  <a:gd name="T39" fmla="*/ 87 h 162"/>
                  <a:gd name="T40" fmla="*/ 154 w 154"/>
                  <a:gd name="T41" fmla="*/ 82 h 162"/>
                  <a:gd name="T42" fmla="*/ 138 w 154"/>
                  <a:gd name="T43" fmla="*/ 33 h 162"/>
                  <a:gd name="T44" fmla="*/ 127 w 154"/>
                  <a:gd name="T45" fmla="*/ 20 h 162"/>
                  <a:gd name="T46" fmla="*/ 103 w 154"/>
                  <a:gd name="T47" fmla="*/ 5 h 162"/>
                  <a:gd name="T48" fmla="*/ 78 w 154"/>
                  <a:gd name="T49" fmla="*/ 0 h 162"/>
                  <a:gd name="T50" fmla="*/ 77 w 15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62">
                    <a:moveTo>
                      <a:pt x="12" y="79"/>
                    </a:moveTo>
                    <a:cubicBezTo>
                      <a:pt x="13" y="42"/>
                      <a:pt x="42" y="13"/>
                      <a:pt x="77" y="13"/>
                    </a:cubicBezTo>
                    <a:cubicBezTo>
                      <a:pt x="77" y="13"/>
                      <a:pt x="77" y="13"/>
                      <a:pt x="78" y="13"/>
                    </a:cubicBezTo>
                    <a:cubicBezTo>
                      <a:pt x="84" y="13"/>
                      <a:pt x="90" y="14"/>
                      <a:pt x="96" y="16"/>
                    </a:cubicBezTo>
                    <a:cubicBezTo>
                      <a:pt x="123" y="25"/>
                      <a:pt x="142" y="51"/>
                      <a:pt x="142" y="82"/>
                    </a:cubicBezTo>
                    <a:cubicBezTo>
                      <a:pt x="142" y="105"/>
                      <a:pt x="131" y="125"/>
                      <a:pt x="115" y="137"/>
                    </a:cubicBezTo>
                    <a:cubicBezTo>
                      <a:pt x="104" y="145"/>
                      <a:pt x="91" y="150"/>
                      <a:pt x="77" y="150"/>
                    </a:cubicBezTo>
                    <a:cubicBezTo>
                      <a:pt x="77" y="150"/>
                      <a:pt x="77" y="150"/>
                      <a:pt x="76" y="150"/>
                    </a:cubicBezTo>
                    <a:cubicBezTo>
                      <a:pt x="56" y="150"/>
                      <a:pt x="38" y="140"/>
                      <a:pt x="26" y="124"/>
                    </a:cubicBezTo>
                    <a:cubicBezTo>
                      <a:pt x="17" y="112"/>
                      <a:pt x="12" y="97"/>
                      <a:pt x="12" y="81"/>
                    </a:cubicBezTo>
                    <a:cubicBezTo>
                      <a:pt x="12" y="80"/>
                      <a:pt x="12" y="80"/>
                      <a:pt x="12" y="79"/>
                    </a:cubicBezTo>
                    <a:moveTo>
                      <a:pt x="77" y="0"/>
                    </a:moveTo>
                    <a:cubicBezTo>
                      <a:pt x="35" y="0"/>
                      <a:pt x="1" y="36"/>
                      <a:pt x="0" y="81"/>
                    </a:cubicBezTo>
                    <a:cubicBezTo>
                      <a:pt x="0" y="81"/>
                      <a:pt x="0" y="82"/>
                      <a:pt x="0" y="83"/>
                    </a:cubicBezTo>
                    <a:cubicBezTo>
                      <a:pt x="0" y="95"/>
                      <a:pt x="3" y="108"/>
                      <a:pt x="9" y="119"/>
                    </a:cubicBezTo>
                    <a:cubicBezTo>
                      <a:pt x="21" y="144"/>
                      <a:pt x="47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99" y="162"/>
                      <a:pt x="118" y="153"/>
                      <a:pt x="132" y="138"/>
                    </a:cubicBezTo>
                    <a:cubicBezTo>
                      <a:pt x="138" y="132"/>
                      <a:pt x="142" y="125"/>
                      <a:pt x="146" y="117"/>
                    </a:cubicBezTo>
                    <a:cubicBezTo>
                      <a:pt x="146" y="107"/>
                      <a:pt x="149" y="96"/>
                      <a:pt x="154" y="87"/>
                    </a:cubicBezTo>
                    <a:cubicBezTo>
                      <a:pt x="154" y="85"/>
                      <a:pt x="154" y="84"/>
                      <a:pt x="154" y="82"/>
                    </a:cubicBezTo>
                    <a:cubicBezTo>
                      <a:pt x="154" y="64"/>
                      <a:pt x="148" y="47"/>
                      <a:pt x="138" y="33"/>
                    </a:cubicBezTo>
                    <a:cubicBezTo>
                      <a:pt x="134" y="29"/>
                      <a:pt x="130" y="25"/>
                      <a:pt x="127" y="20"/>
                    </a:cubicBezTo>
                    <a:cubicBezTo>
                      <a:pt x="120" y="14"/>
                      <a:pt x="112" y="9"/>
                      <a:pt x="103" y="5"/>
                    </a:cubicBezTo>
                    <a:cubicBezTo>
                      <a:pt x="95" y="2"/>
                      <a:pt x="87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" name="Freeform 986"/>
              <p:cNvSpPr>
                <a:spLocks noEditPoints="1"/>
              </p:cNvSpPr>
              <p:nvPr/>
            </p:nvSpPr>
            <p:spPr bwMode="auto">
              <a:xfrm>
                <a:off x="3327" y="2817"/>
                <a:ext cx="76" cy="80"/>
              </a:xfrm>
              <a:custGeom>
                <a:avLst/>
                <a:gdLst>
                  <a:gd name="T0" fmla="*/ 77 w 154"/>
                  <a:gd name="T1" fmla="*/ 149 h 160"/>
                  <a:gd name="T2" fmla="*/ 76 w 154"/>
                  <a:gd name="T3" fmla="*/ 149 h 160"/>
                  <a:gd name="T4" fmla="*/ 12 w 154"/>
                  <a:gd name="T5" fmla="*/ 80 h 160"/>
                  <a:gd name="T6" fmla="*/ 77 w 154"/>
                  <a:gd name="T7" fmla="*/ 12 h 160"/>
                  <a:gd name="T8" fmla="*/ 78 w 154"/>
                  <a:gd name="T9" fmla="*/ 12 h 160"/>
                  <a:gd name="T10" fmla="*/ 142 w 154"/>
                  <a:gd name="T11" fmla="*/ 82 h 160"/>
                  <a:gd name="T12" fmla="*/ 77 w 154"/>
                  <a:gd name="T13" fmla="*/ 149 h 160"/>
                  <a:gd name="T14" fmla="*/ 77 w 154"/>
                  <a:gd name="T15" fmla="*/ 0 h 160"/>
                  <a:gd name="T16" fmla="*/ 73 w 154"/>
                  <a:gd name="T17" fmla="*/ 0 h 160"/>
                  <a:gd name="T18" fmla="*/ 2 w 154"/>
                  <a:gd name="T19" fmla="*/ 62 h 160"/>
                  <a:gd name="T20" fmla="*/ 0 w 154"/>
                  <a:gd name="T21" fmla="*/ 80 h 160"/>
                  <a:gd name="T22" fmla="*/ 0 w 154"/>
                  <a:gd name="T23" fmla="*/ 86 h 160"/>
                  <a:gd name="T24" fmla="*/ 60 w 154"/>
                  <a:gd name="T25" fmla="*/ 160 h 160"/>
                  <a:gd name="T26" fmla="*/ 90 w 154"/>
                  <a:gd name="T27" fmla="*/ 153 h 160"/>
                  <a:gd name="T28" fmla="*/ 91 w 154"/>
                  <a:gd name="T29" fmla="*/ 153 h 160"/>
                  <a:gd name="T30" fmla="*/ 107 w 154"/>
                  <a:gd name="T31" fmla="*/ 155 h 160"/>
                  <a:gd name="T32" fmla="*/ 152 w 154"/>
                  <a:gd name="T33" fmla="*/ 98 h 160"/>
                  <a:gd name="T34" fmla="*/ 154 w 154"/>
                  <a:gd name="T35" fmla="*/ 82 h 160"/>
                  <a:gd name="T36" fmla="*/ 127 w 154"/>
                  <a:gd name="T37" fmla="*/ 20 h 160"/>
                  <a:gd name="T38" fmla="*/ 87 w 154"/>
                  <a:gd name="T39" fmla="*/ 1 h 160"/>
                  <a:gd name="T40" fmla="*/ 78 w 154"/>
                  <a:gd name="T41" fmla="*/ 0 h 160"/>
                  <a:gd name="T42" fmla="*/ 77 w 154"/>
                  <a:gd name="T43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0">
                    <a:moveTo>
                      <a:pt x="77" y="149"/>
                    </a:moveTo>
                    <a:cubicBezTo>
                      <a:pt x="77" y="149"/>
                      <a:pt x="77" y="149"/>
                      <a:pt x="76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2" y="43"/>
                      <a:pt x="42" y="12"/>
                      <a:pt x="77" y="12"/>
                    </a:cubicBezTo>
                    <a:cubicBezTo>
                      <a:pt x="77" y="12"/>
                      <a:pt x="77" y="12"/>
                      <a:pt x="78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2" y="119"/>
                      <a:pt x="113" y="149"/>
                      <a:pt x="77" y="149"/>
                    </a:cubicBezTo>
                    <a:moveTo>
                      <a:pt x="77" y="0"/>
                    </a:moveTo>
                    <a:cubicBezTo>
                      <a:pt x="76" y="0"/>
                      <a:pt x="75" y="0"/>
                      <a:pt x="73" y="0"/>
                    </a:cubicBezTo>
                    <a:cubicBezTo>
                      <a:pt x="39" y="2"/>
                      <a:pt x="10" y="28"/>
                      <a:pt x="2" y="62"/>
                    </a:cubicBezTo>
                    <a:cubicBezTo>
                      <a:pt x="1" y="68"/>
                      <a:pt x="0" y="74"/>
                      <a:pt x="0" y="80"/>
                    </a:cubicBezTo>
                    <a:cubicBezTo>
                      <a:pt x="0" y="82"/>
                      <a:pt x="0" y="84"/>
                      <a:pt x="0" y="86"/>
                    </a:cubicBezTo>
                    <a:cubicBezTo>
                      <a:pt x="3" y="122"/>
                      <a:pt x="27" y="152"/>
                      <a:pt x="60" y="160"/>
                    </a:cubicBezTo>
                    <a:cubicBezTo>
                      <a:pt x="69" y="156"/>
                      <a:pt x="79" y="153"/>
                      <a:pt x="90" y="153"/>
                    </a:cubicBezTo>
                    <a:cubicBezTo>
                      <a:pt x="90" y="153"/>
                      <a:pt x="91" y="153"/>
                      <a:pt x="91" y="153"/>
                    </a:cubicBezTo>
                    <a:cubicBezTo>
                      <a:pt x="97" y="153"/>
                      <a:pt x="102" y="154"/>
                      <a:pt x="107" y="155"/>
                    </a:cubicBezTo>
                    <a:cubicBezTo>
                      <a:pt x="130" y="145"/>
                      <a:pt x="147" y="124"/>
                      <a:pt x="152" y="98"/>
                    </a:cubicBezTo>
                    <a:cubicBezTo>
                      <a:pt x="153" y="93"/>
                      <a:pt x="154" y="87"/>
                      <a:pt x="154" y="82"/>
                    </a:cubicBezTo>
                    <a:cubicBezTo>
                      <a:pt x="154" y="57"/>
                      <a:pt x="144" y="35"/>
                      <a:pt x="127" y="20"/>
                    </a:cubicBezTo>
                    <a:cubicBezTo>
                      <a:pt x="116" y="9"/>
                      <a:pt x="102" y="3"/>
                      <a:pt x="87" y="1"/>
                    </a:cubicBezTo>
                    <a:cubicBezTo>
                      <a:pt x="84" y="0"/>
                      <a:pt x="81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" name="Freeform 987"/>
              <p:cNvSpPr/>
              <p:nvPr/>
            </p:nvSpPr>
            <p:spPr bwMode="auto">
              <a:xfrm>
                <a:off x="3334" y="2893"/>
                <a:ext cx="76" cy="46"/>
              </a:xfrm>
              <a:custGeom>
                <a:avLst/>
                <a:gdLst>
                  <a:gd name="T0" fmla="*/ 77 w 154"/>
                  <a:gd name="T1" fmla="*/ 0 h 94"/>
                  <a:gd name="T2" fmla="*/ 47 w 154"/>
                  <a:gd name="T3" fmla="*/ 7 h 94"/>
                  <a:gd name="T4" fmla="*/ 3 w 154"/>
                  <a:gd name="T5" fmla="*/ 59 h 94"/>
                  <a:gd name="T6" fmla="*/ 0 w 154"/>
                  <a:gd name="T7" fmla="*/ 81 h 94"/>
                  <a:gd name="T8" fmla="*/ 0 w 154"/>
                  <a:gd name="T9" fmla="*/ 81 h 94"/>
                  <a:gd name="T10" fmla="*/ 13 w 154"/>
                  <a:gd name="T11" fmla="*/ 91 h 94"/>
                  <a:gd name="T12" fmla="*/ 12 w 154"/>
                  <a:gd name="T13" fmla="*/ 81 h 94"/>
                  <a:gd name="T14" fmla="*/ 13 w 154"/>
                  <a:gd name="T15" fmla="*/ 68 h 94"/>
                  <a:gd name="T16" fmla="*/ 77 w 154"/>
                  <a:gd name="T17" fmla="*/ 13 h 94"/>
                  <a:gd name="T18" fmla="*/ 78 w 154"/>
                  <a:gd name="T19" fmla="*/ 13 h 94"/>
                  <a:gd name="T20" fmla="*/ 141 w 154"/>
                  <a:gd name="T21" fmla="*/ 70 h 94"/>
                  <a:gd name="T22" fmla="*/ 142 w 154"/>
                  <a:gd name="T23" fmla="*/ 82 h 94"/>
                  <a:gd name="T24" fmla="*/ 141 w 154"/>
                  <a:gd name="T25" fmla="*/ 94 h 94"/>
                  <a:gd name="T26" fmla="*/ 154 w 154"/>
                  <a:gd name="T27" fmla="*/ 81 h 94"/>
                  <a:gd name="T28" fmla="*/ 147 w 154"/>
                  <a:gd name="T29" fmla="*/ 49 h 94"/>
                  <a:gd name="T30" fmla="*/ 94 w 154"/>
                  <a:gd name="T31" fmla="*/ 2 h 94"/>
                  <a:gd name="T32" fmla="*/ 78 w 154"/>
                  <a:gd name="T33" fmla="*/ 0 h 94"/>
                  <a:gd name="T34" fmla="*/ 77 w 154"/>
                  <a:gd name="T35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94">
                    <a:moveTo>
                      <a:pt x="77" y="0"/>
                    </a:moveTo>
                    <a:cubicBezTo>
                      <a:pt x="66" y="0"/>
                      <a:pt x="56" y="3"/>
                      <a:pt x="47" y="7"/>
                    </a:cubicBezTo>
                    <a:cubicBezTo>
                      <a:pt x="26" y="16"/>
                      <a:pt x="10" y="36"/>
                      <a:pt x="3" y="59"/>
                    </a:cubicBezTo>
                    <a:cubicBezTo>
                      <a:pt x="1" y="66"/>
                      <a:pt x="0" y="73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5" y="84"/>
                      <a:pt x="9" y="87"/>
                      <a:pt x="13" y="91"/>
                    </a:cubicBezTo>
                    <a:cubicBezTo>
                      <a:pt x="12" y="88"/>
                      <a:pt x="12" y="84"/>
                      <a:pt x="12" y="81"/>
                    </a:cubicBezTo>
                    <a:cubicBezTo>
                      <a:pt x="12" y="76"/>
                      <a:pt x="13" y="72"/>
                      <a:pt x="13" y="68"/>
                    </a:cubicBezTo>
                    <a:cubicBezTo>
                      <a:pt x="19" y="37"/>
                      <a:pt x="46" y="13"/>
                      <a:pt x="77" y="13"/>
                    </a:cubicBezTo>
                    <a:cubicBezTo>
                      <a:pt x="77" y="13"/>
                      <a:pt x="78" y="13"/>
                      <a:pt x="78" y="13"/>
                    </a:cubicBezTo>
                    <a:cubicBezTo>
                      <a:pt x="110" y="13"/>
                      <a:pt x="136" y="38"/>
                      <a:pt x="141" y="70"/>
                    </a:cubicBezTo>
                    <a:cubicBezTo>
                      <a:pt x="142" y="74"/>
                      <a:pt x="142" y="78"/>
                      <a:pt x="142" y="82"/>
                    </a:cubicBezTo>
                    <a:cubicBezTo>
                      <a:pt x="142" y="86"/>
                      <a:pt x="142" y="90"/>
                      <a:pt x="141" y="94"/>
                    </a:cubicBezTo>
                    <a:cubicBezTo>
                      <a:pt x="145" y="90"/>
                      <a:pt x="149" y="85"/>
                      <a:pt x="154" y="81"/>
                    </a:cubicBezTo>
                    <a:cubicBezTo>
                      <a:pt x="154" y="69"/>
                      <a:pt x="151" y="58"/>
                      <a:pt x="147" y="49"/>
                    </a:cubicBezTo>
                    <a:cubicBezTo>
                      <a:pt x="138" y="26"/>
                      <a:pt x="118" y="8"/>
                      <a:pt x="94" y="2"/>
                    </a:cubicBezTo>
                    <a:cubicBezTo>
                      <a:pt x="89" y="1"/>
                      <a:pt x="84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" name="Freeform 988"/>
              <p:cNvSpPr>
                <a:spLocks noEditPoints="1"/>
              </p:cNvSpPr>
              <p:nvPr/>
            </p:nvSpPr>
            <p:spPr bwMode="auto">
              <a:xfrm>
                <a:off x="3084" y="2874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6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7 w 154"/>
                  <a:gd name="T9" fmla="*/ 12 h 162"/>
                  <a:gd name="T10" fmla="*/ 142 w 154"/>
                  <a:gd name="T11" fmla="*/ 81 h 162"/>
                  <a:gd name="T12" fmla="*/ 77 w 154"/>
                  <a:gd name="T13" fmla="*/ 149 h 162"/>
                  <a:gd name="T14" fmla="*/ 77 w 154"/>
                  <a:gd name="T15" fmla="*/ 0 h 162"/>
                  <a:gd name="T16" fmla="*/ 5 w 154"/>
                  <a:gd name="T17" fmla="*/ 52 h 162"/>
                  <a:gd name="T18" fmla="*/ 0 w 154"/>
                  <a:gd name="T19" fmla="*/ 80 h 162"/>
                  <a:gd name="T20" fmla="*/ 59 w 154"/>
                  <a:gd name="T21" fmla="*/ 160 h 162"/>
                  <a:gd name="T22" fmla="*/ 76 w 154"/>
                  <a:gd name="T23" fmla="*/ 162 h 162"/>
                  <a:gd name="T24" fmla="*/ 77 w 154"/>
                  <a:gd name="T25" fmla="*/ 162 h 162"/>
                  <a:gd name="T26" fmla="*/ 130 w 154"/>
                  <a:gd name="T27" fmla="*/ 139 h 162"/>
                  <a:gd name="T28" fmla="*/ 151 w 154"/>
                  <a:gd name="T29" fmla="*/ 101 h 162"/>
                  <a:gd name="T30" fmla="*/ 154 w 154"/>
                  <a:gd name="T31" fmla="*/ 82 h 162"/>
                  <a:gd name="T32" fmla="*/ 146 w 154"/>
                  <a:gd name="T33" fmla="*/ 45 h 162"/>
                  <a:gd name="T34" fmla="*/ 110 w 154"/>
                  <a:gd name="T35" fmla="*/ 8 h 162"/>
                  <a:gd name="T36" fmla="*/ 78 w 154"/>
                  <a:gd name="T37" fmla="*/ 0 h 162"/>
                  <a:gd name="T38" fmla="*/ 77 w 154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6" y="149"/>
                      <a:pt x="76" y="149"/>
                    </a:cubicBezTo>
                    <a:cubicBezTo>
                      <a:pt x="40" y="149"/>
                      <a:pt x="12" y="118"/>
                      <a:pt x="12" y="80"/>
                    </a:cubicBezTo>
                    <a:cubicBezTo>
                      <a:pt x="12" y="42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1"/>
                    </a:cubicBezTo>
                    <a:cubicBezTo>
                      <a:pt x="141" y="119"/>
                      <a:pt x="112" y="149"/>
                      <a:pt x="77" y="149"/>
                    </a:cubicBezTo>
                    <a:moveTo>
                      <a:pt x="77" y="0"/>
                    </a:moveTo>
                    <a:cubicBezTo>
                      <a:pt x="44" y="0"/>
                      <a:pt x="16" y="22"/>
                      <a:pt x="5" y="52"/>
                    </a:cubicBezTo>
                    <a:cubicBezTo>
                      <a:pt x="2" y="61"/>
                      <a:pt x="0" y="70"/>
                      <a:pt x="0" y="80"/>
                    </a:cubicBezTo>
                    <a:cubicBezTo>
                      <a:pt x="0" y="118"/>
                      <a:pt x="25" y="151"/>
                      <a:pt x="59" y="160"/>
                    </a:cubicBezTo>
                    <a:cubicBezTo>
                      <a:pt x="64" y="161"/>
                      <a:pt x="70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98" y="162"/>
                      <a:pt x="116" y="153"/>
                      <a:pt x="130" y="139"/>
                    </a:cubicBezTo>
                    <a:cubicBezTo>
                      <a:pt x="140" y="129"/>
                      <a:pt x="147" y="116"/>
                      <a:pt x="151" y="101"/>
                    </a:cubicBezTo>
                    <a:cubicBezTo>
                      <a:pt x="153" y="95"/>
                      <a:pt x="153" y="88"/>
                      <a:pt x="154" y="82"/>
                    </a:cubicBezTo>
                    <a:cubicBezTo>
                      <a:pt x="154" y="69"/>
                      <a:pt x="151" y="56"/>
                      <a:pt x="146" y="45"/>
                    </a:cubicBezTo>
                    <a:cubicBezTo>
                      <a:pt x="130" y="38"/>
                      <a:pt x="117" y="25"/>
                      <a:pt x="110" y="8"/>
                    </a:cubicBezTo>
                    <a:cubicBezTo>
                      <a:pt x="100" y="3"/>
                      <a:pt x="89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" name="Freeform 989"/>
              <p:cNvSpPr>
                <a:spLocks noEditPoints="1"/>
              </p:cNvSpPr>
              <p:nvPr/>
            </p:nvSpPr>
            <p:spPr bwMode="auto">
              <a:xfrm>
                <a:off x="3021" y="3105"/>
                <a:ext cx="76" cy="80"/>
              </a:xfrm>
              <a:custGeom>
                <a:avLst/>
                <a:gdLst>
                  <a:gd name="T0" fmla="*/ 76 w 153"/>
                  <a:gd name="T1" fmla="*/ 149 h 162"/>
                  <a:gd name="T2" fmla="*/ 76 w 153"/>
                  <a:gd name="T3" fmla="*/ 149 h 162"/>
                  <a:gd name="T4" fmla="*/ 11 w 153"/>
                  <a:gd name="T5" fmla="*/ 80 h 162"/>
                  <a:gd name="T6" fmla="*/ 76 w 153"/>
                  <a:gd name="T7" fmla="*/ 12 h 162"/>
                  <a:gd name="T8" fmla="*/ 77 w 153"/>
                  <a:gd name="T9" fmla="*/ 12 h 162"/>
                  <a:gd name="T10" fmla="*/ 141 w 153"/>
                  <a:gd name="T11" fmla="*/ 81 h 162"/>
                  <a:gd name="T12" fmla="*/ 76 w 153"/>
                  <a:gd name="T13" fmla="*/ 149 h 162"/>
                  <a:gd name="T14" fmla="*/ 76 w 153"/>
                  <a:gd name="T15" fmla="*/ 0 h 162"/>
                  <a:gd name="T16" fmla="*/ 69 w 153"/>
                  <a:gd name="T17" fmla="*/ 0 h 162"/>
                  <a:gd name="T18" fmla="*/ 20 w 153"/>
                  <a:gd name="T19" fmla="*/ 25 h 162"/>
                  <a:gd name="T20" fmla="*/ 0 w 153"/>
                  <a:gd name="T21" fmla="*/ 71 h 162"/>
                  <a:gd name="T22" fmla="*/ 5 w 153"/>
                  <a:gd name="T23" fmla="*/ 99 h 162"/>
                  <a:gd name="T24" fmla="*/ 4 w 153"/>
                  <a:gd name="T25" fmla="*/ 108 h 162"/>
                  <a:gd name="T26" fmla="*/ 37 w 153"/>
                  <a:gd name="T27" fmla="*/ 151 h 162"/>
                  <a:gd name="T28" fmla="*/ 76 w 153"/>
                  <a:gd name="T29" fmla="*/ 162 h 162"/>
                  <a:gd name="T30" fmla="*/ 76 w 153"/>
                  <a:gd name="T31" fmla="*/ 162 h 162"/>
                  <a:gd name="T32" fmla="*/ 102 w 153"/>
                  <a:gd name="T33" fmla="*/ 157 h 162"/>
                  <a:gd name="T34" fmla="*/ 143 w 153"/>
                  <a:gd name="T35" fmla="*/ 121 h 162"/>
                  <a:gd name="T36" fmla="*/ 153 w 153"/>
                  <a:gd name="T37" fmla="*/ 82 h 162"/>
                  <a:gd name="T38" fmla="*/ 146 w 153"/>
                  <a:gd name="T39" fmla="*/ 47 h 162"/>
                  <a:gd name="T40" fmla="*/ 77 w 153"/>
                  <a:gd name="T41" fmla="*/ 0 h 162"/>
                  <a:gd name="T42" fmla="*/ 76 w 153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3" h="162">
                    <a:moveTo>
                      <a:pt x="76" y="149"/>
                    </a:moveTo>
                    <a:cubicBezTo>
                      <a:pt x="76" y="149"/>
                      <a:pt x="76" y="149"/>
                      <a:pt x="76" y="149"/>
                    </a:cubicBezTo>
                    <a:cubicBezTo>
                      <a:pt x="40" y="149"/>
                      <a:pt x="11" y="118"/>
                      <a:pt x="11" y="80"/>
                    </a:cubicBezTo>
                    <a:cubicBezTo>
                      <a:pt x="12" y="43"/>
                      <a:pt x="41" y="12"/>
                      <a:pt x="76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1" y="81"/>
                    </a:cubicBezTo>
                    <a:cubicBezTo>
                      <a:pt x="141" y="119"/>
                      <a:pt x="112" y="149"/>
                      <a:pt x="76" y="149"/>
                    </a:cubicBezTo>
                    <a:moveTo>
                      <a:pt x="76" y="0"/>
                    </a:moveTo>
                    <a:cubicBezTo>
                      <a:pt x="74" y="0"/>
                      <a:pt x="72" y="0"/>
                      <a:pt x="69" y="0"/>
                    </a:cubicBezTo>
                    <a:cubicBezTo>
                      <a:pt x="50" y="2"/>
                      <a:pt x="33" y="11"/>
                      <a:pt x="20" y="25"/>
                    </a:cubicBezTo>
                    <a:cubicBezTo>
                      <a:pt x="10" y="38"/>
                      <a:pt x="2" y="54"/>
                      <a:pt x="0" y="71"/>
                    </a:cubicBezTo>
                    <a:cubicBezTo>
                      <a:pt x="3" y="80"/>
                      <a:pt x="5" y="89"/>
                      <a:pt x="5" y="99"/>
                    </a:cubicBezTo>
                    <a:cubicBezTo>
                      <a:pt x="5" y="102"/>
                      <a:pt x="4" y="105"/>
                      <a:pt x="4" y="108"/>
                    </a:cubicBezTo>
                    <a:cubicBezTo>
                      <a:pt x="10" y="126"/>
                      <a:pt x="22" y="141"/>
                      <a:pt x="37" y="151"/>
                    </a:cubicBezTo>
                    <a:cubicBezTo>
                      <a:pt x="49" y="158"/>
                      <a:pt x="62" y="162"/>
                      <a:pt x="76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85" y="162"/>
                      <a:pt x="94" y="160"/>
                      <a:pt x="102" y="157"/>
                    </a:cubicBezTo>
                    <a:cubicBezTo>
                      <a:pt x="119" y="151"/>
                      <a:pt x="134" y="138"/>
                      <a:pt x="143" y="121"/>
                    </a:cubicBezTo>
                    <a:cubicBezTo>
                      <a:pt x="149" y="110"/>
                      <a:pt x="153" y="96"/>
                      <a:pt x="153" y="82"/>
                    </a:cubicBezTo>
                    <a:cubicBezTo>
                      <a:pt x="153" y="69"/>
                      <a:pt x="151" y="57"/>
                      <a:pt x="146" y="47"/>
                    </a:cubicBezTo>
                    <a:cubicBezTo>
                      <a:pt x="134" y="19"/>
                      <a:pt x="108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" name="Freeform 990"/>
              <p:cNvSpPr>
                <a:spLocks noEditPoints="1"/>
              </p:cNvSpPr>
              <p:nvPr/>
            </p:nvSpPr>
            <p:spPr bwMode="auto">
              <a:xfrm>
                <a:off x="2948" y="3114"/>
                <a:ext cx="76" cy="80"/>
              </a:xfrm>
              <a:custGeom>
                <a:avLst/>
                <a:gdLst>
                  <a:gd name="T0" fmla="*/ 23 w 154"/>
                  <a:gd name="T1" fmla="*/ 43 h 162"/>
                  <a:gd name="T2" fmla="*/ 77 w 154"/>
                  <a:gd name="T3" fmla="*/ 12 h 162"/>
                  <a:gd name="T4" fmla="*/ 77 w 154"/>
                  <a:gd name="T5" fmla="*/ 13 h 162"/>
                  <a:gd name="T6" fmla="*/ 116 w 154"/>
                  <a:gd name="T7" fmla="*/ 27 h 162"/>
                  <a:gd name="T8" fmla="*/ 142 w 154"/>
                  <a:gd name="T9" fmla="*/ 82 h 162"/>
                  <a:gd name="T10" fmla="*/ 77 w 154"/>
                  <a:gd name="T11" fmla="*/ 150 h 162"/>
                  <a:gd name="T12" fmla="*/ 76 w 154"/>
                  <a:gd name="T13" fmla="*/ 150 h 162"/>
                  <a:gd name="T14" fmla="*/ 70 w 154"/>
                  <a:gd name="T15" fmla="*/ 149 h 162"/>
                  <a:gd name="T16" fmla="*/ 36 w 154"/>
                  <a:gd name="T17" fmla="*/ 134 h 162"/>
                  <a:gd name="T18" fmla="*/ 12 w 154"/>
                  <a:gd name="T19" fmla="*/ 80 h 162"/>
                  <a:gd name="T20" fmla="*/ 23 w 154"/>
                  <a:gd name="T21" fmla="*/ 43 h 162"/>
                  <a:gd name="T22" fmla="*/ 77 w 154"/>
                  <a:gd name="T23" fmla="*/ 0 h 162"/>
                  <a:gd name="T24" fmla="*/ 9 w 154"/>
                  <a:gd name="T25" fmla="*/ 44 h 162"/>
                  <a:gd name="T26" fmla="*/ 0 w 154"/>
                  <a:gd name="T27" fmla="*/ 80 h 162"/>
                  <a:gd name="T28" fmla="*/ 18 w 154"/>
                  <a:gd name="T29" fmla="*/ 133 h 162"/>
                  <a:gd name="T30" fmla="*/ 76 w 154"/>
                  <a:gd name="T31" fmla="*/ 162 h 162"/>
                  <a:gd name="T32" fmla="*/ 77 w 154"/>
                  <a:gd name="T33" fmla="*/ 162 h 162"/>
                  <a:gd name="T34" fmla="*/ 87 w 154"/>
                  <a:gd name="T35" fmla="*/ 161 h 162"/>
                  <a:gd name="T36" fmla="*/ 153 w 154"/>
                  <a:gd name="T37" fmla="*/ 91 h 162"/>
                  <a:gd name="T38" fmla="*/ 154 w 154"/>
                  <a:gd name="T39" fmla="*/ 82 h 162"/>
                  <a:gd name="T40" fmla="*/ 149 w 154"/>
                  <a:gd name="T41" fmla="*/ 54 h 162"/>
                  <a:gd name="T42" fmla="*/ 130 w 154"/>
                  <a:gd name="T43" fmla="*/ 23 h 162"/>
                  <a:gd name="T44" fmla="*/ 78 w 154"/>
                  <a:gd name="T45" fmla="*/ 0 h 162"/>
                  <a:gd name="T46" fmla="*/ 77 w 154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62">
                    <a:moveTo>
                      <a:pt x="23" y="43"/>
                    </a:moveTo>
                    <a:cubicBezTo>
                      <a:pt x="35" y="24"/>
                      <a:pt x="54" y="12"/>
                      <a:pt x="77" y="12"/>
                    </a:cubicBezTo>
                    <a:cubicBezTo>
                      <a:pt x="77" y="12"/>
                      <a:pt x="77" y="12"/>
                      <a:pt x="77" y="13"/>
                    </a:cubicBezTo>
                    <a:cubicBezTo>
                      <a:pt x="92" y="13"/>
                      <a:pt x="106" y="18"/>
                      <a:pt x="116" y="27"/>
                    </a:cubicBezTo>
                    <a:cubicBezTo>
                      <a:pt x="132" y="39"/>
                      <a:pt x="142" y="59"/>
                      <a:pt x="142" y="82"/>
                    </a:cubicBezTo>
                    <a:cubicBezTo>
                      <a:pt x="141" y="119"/>
                      <a:pt x="112" y="150"/>
                      <a:pt x="77" y="150"/>
                    </a:cubicBezTo>
                    <a:cubicBezTo>
                      <a:pt x="77" y="150"/>
                      <a:pt x="76" y="150"/>
                      <a:pt x="76" y="150"/>
                    </a:cubicBezTo>
                    <a:cubicBezTo>
                      <a:pt x="74" y="150"/>
                      <a:pt x="72" y="150"/>
                      <a:pt x="70" y="149"/>
                    </a:cubicBezTo>
                    <a:cubicBezTo>
                      <a:pt x="57" y="148"/>
                      <a:pt x="45" y="142"/>
                      <a:pt x="36" y="134"/>
                    </a:cubicBezTo>
                    <a:cubicBezTo>
                      <a:pt x="21" y="122"/>
                      <a:pt x="12" y="102"/>
                      <a:pt x="12" y="80"/>
                    </a:cubicBezTo>
                    <a:cubicBezTo>
                      <a:pt x="12" y="66"/>
                      <a:pt x="16" y="54"/>
                      <a:pt x="23" y="43"/>
                    </a:cubicBezTo>
                    <a:moveTo>
                      <a:pt x="77" y="0"/>
                    </a:moveTo>
                    <a:cubicBezTo>
                      <a:pt x="47" y="0"/>
                      <a:pt x="21" y="18"/>
                      <a:pt x="9" y="44"/>
                    </a:cubicBezTo>
                    <a:cubicBezTo>
                      <a:pt x="3" y="55"/>
                      <a:pt x="0" y="67"/>
                      <a:pt x="0" y="80"/>
                    </a:cubicBezTo>
                    <a:cubicBezTo>
                      <a:pt x="0" y="100"/>
                      <a:pt x="6" y="118"/>
                      <a:pt x="18" y="133"/>
                    </a:cubicBezTo>
                    <a:cubicBezTo>
                      <a:pt x="31" y="150"/>
                      <a:pt x="52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80" y="162"/>
                      <a:pt x="83" y="162"/>
                      <a:pt x="87" y="161"/>
                    </a:cubicBezTo>
                    <a:cubicBezTo>
                      <a:pt x="121" y="157"/>
                      <a:pt x="149" y="128"/>
                      <a:pt x="153" y="91"/>
                    </a:cubicBezTo>
                    <a:cubicBezTo>
                      <a:pt x="153" y="88"/>
                      <a:pt x="154" y="85"/>
                      <a:pt x="154" y="82"/>
                    </a:cubicBezTo>
                    <a:cubicBezTo>
                      <a:pt x="154" y="72"/>
                      <a:pt x="152" y="63"/>
                      <a:pt x="149" y="54"/>
                    </a:cubicBezTo>
                    <a:cubicBezTo>
                      <a:pt x="145" y="42"/>
                      <a:pt x="139" y="31"/>
                      <a:pt x="130" y="23"/>
                    </a:cubicBezTo>
                    <a:cubicBezTo>
                      <a:pt x="116" y="9"/>
                      <a:pt x="98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" name="Freeform 991"/>
              <p:cNvSpPr>
                <a:spLocks noEditPoints="1"/>
              </p:cNvSpPr>
              <p:nvPr/>
            </p:nvSpPr>
            <p:spPr bwMode="auto">
              <a:xfrm>
                <a:off x="2776" y="3152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6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1 h 162"/>
                  <a:gd name="T12" fmla="*/ 77 w 154"/>
                  <a:gd name="T13" fmla="*/ 149 h 162"/>
                  <a:gd name="T14" fmla="*/ 77 w 154"/>
                  <a:gd name="T15" fmla="*/ 0 h 162"/>
                  <a:gd name="T16" fmla="*/ 14 w 154"/>
                  <a:gd name="T17" fmla="*/ 34 h 162"/>
                  <a:gd name="T18" fmla="*/ 0 w 154"/>
                  <a:gd name="T19" fmla="*/ 80 h 162"/>
                  <a:gd name="T20" fmla="*/ 23 w 154"/>
                  <a:gd name="T21" fmla="*/ 138 h 162"/>
                  <a:gd name="T22" fmla="*/ 58 w 154"/>
                  <a:gd name="T23" fmla="*/ 159 h 162"/>
                  <a:gd name="T24" fmla="*/ 76 w 154"/>
                  <a:gd name="T25" fmla="*/ 162 h 162"/>
                  <a:gd name="T26" fmla="*/ 77 w 154"/>
                  <a:gd name="T27" fmla="*/ 162 h 162"/>
                  <a:gd name="T28" fmla="*/ 98 w 154"/>
                  <a:gd name="T29" fmla="*/ 159 h 162"/>
                  <a:gd name="T30" fmla="*/ 138 w 154"/>
                  <a:gd name="T31" fmla="*/ 130 h 162"/>
                  <a:gd name="T32" fmla="*/ 154 w 154"/>
                  <a:gd name="T33" fmla="*/ 81 h 162"/>
                  <a:gd name="T34" fmla="*/ 81 w 154"/>
                  <a:gd name="T35" fmla="*/ 0 h 162"/>
                  <a:gd name="T36" fmla="*/ 78 w 154"/>
                  <a:gd name="T37" fmla="*/ 0 h 162"/>
                  <a:gd name="T38" fmla="*/ 77 w 154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6" y="149"/>
                      <a:pt x="76" y="149"/>
                    </a:cubicBezTo>
                    <a:cubicBezTo>
                      <a:pt x="40" y="149"/>
                      <a:pt x="12" y="118"/>
                      <a:pt x="12" y="80"/>
                    </a:cubicBezTo>
                    <a:cubicBezTo>
                      <a:pt x="12" y="42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8" y="12"/>
                    </a:cubicBezTo>
                    <a:cubicBezTo>
                      <a:pt x="113" y="12"/>
                      <a:pt x="142" y="44"/>
                      <a:pt x="142" y="81"/>
                    </a:cubicBezTo>
                    <a:cubicBezTo>
                      <a:pt x="141" y="119"/>
                      <a:pt x="112" y="149"/>
                      <a:pt x="77" y="149"/>
                    </a:cubicBezTo>
                    <a:moveTo>
                      <a:pt x="77" y="0"/>
                    </a:moveTo>
                    <a:cubicBezTo>
                      <a:pt x="51" y="0"/>
                      <a:pt x="28" y="13"/>
                      <a:pt x="14" y="34"/>
                    </a:cubicBezTo>
                    <a:cubicBezTo>
                      <a:pt x="5" y="47"/>
                      <a:pt x="0" y="63"/>
                      <a:pt x="0" y="80"/>
                    </a:cubicBezTo>
                    <a:cubicBezTo>
                      <a:pt x="0" y="102"/>
                      <a:pt x="9" y="123"/>
                      <a:pt x="23" y="138"/>
                    </a:cubicBezTo>
                    <a:cubicBezTo>
                      <a:pt x="32" y="148"/>
                      <a:pt x="44" y="156"/>
                      <a:pt x="58" y="159"/>
                    </a:cubicBezTo>
                    <a:cubicBezTo>
                      <a:pt x="64" y="161"/>
                      <a:pt x="70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84" y="162"/>
                      <a:pt x="91" y="161"/>
                      <a:pt x="98" y="159"/>
                    </a:cubicBezTo>
                    <a:cubicBezTo>
                      <a:pt x="108" y="145"/>
                      <a:pt x="122" y="135"/>
                      <a:pt x="138" y="130"/>
                    </a:cubicBezTo>
                    <a:cubicBezTo>
                      <a:pt x="147" y="117"/>
                      <a:pt x="154" y="100"/>
                      <a:pt x="154" y="81"/>
                    </a:cubicBezTo>
                    <a:cubicBezTo>
                      <a:pt x="154" y="38"/>
                      <a:pt x="122" y="2"/>
                      <a:pt x="81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" name="Freeform 992"/>
              <p:cNvSpPr>
                <a:spLocks noEditPoints="1"/>
              </p:cNvSpPr>
              <p:nvPr/>
            </p:nvSpPr>
            <p:spPr bwMode="auto">
              <a:xfrm>
                <a:off x="2816" y="3215"/>
                <a:ext cx="76" cy="80"/>
              </a:xfrm>
              <a:custGeom>
                <a:avLst/>
                <a:gdLst>
                  <a:gd name="T0" fmla="*/ 77 w 153"/>
                  <a:gd name="T1" fmla="*/ 150 h 162"/>
                  <a:gd name="T2" fmla="*/ 76 w 153"/>
                  <a:gd name="T3" fmla="*/ 150 h 162"/>
                  <a:gd name="T4" fmla="*/ 12 w 153"/>
                  <a:gd name="T5" fmla="*/ 81 h 162"/>
                  <a:gd name="T6" fmla="*/ 77 w 153"/>
                  <a:gd name="T7" fmla="*/ 13 h 162"/>
                  <a:gd name="T8" fmla="*/ 77 w 153"/>
                  <a:gd name="T9" fmla="*/ 13 h 162"/>
                  <a:gd name="T10" fmla="*/ 141 w 153"/>
                  <a:gd name="T11" fmla="*/ 72 h 162"/>
                  <a:gd name="T12" fmla="*/ 142 w 153"/>
                  <a:gd name="T13" fmla="*/ 82 h 162"/>
                  <a:gd name="T14" fmla="*/ 141 w 153"/>
                  <a:gd name="T15" fmla="*/ 93 h 162"/>
                  <a:gd name="T16" fmla="*/ 77 w 153"/>
                  <a:gd name="T17" fmla="*/ 150 h 162"/>
                  <a:gd name="T18" fmla="*/ 77 w 153"/>
                  <a:gd name="T19" fmla="*/ 0 h 162"/>
                  <a:gd name="T20" fmla="*/ 56 w 153"/>
                  <a:gd name="T21" fmla="*/ 3 h 162"/>
                  <a:gd name="T22" fmla="*/ 16 w 153"/>
                  <a:gd name="T23" fmla="*/ 32 h 162"/>
                  <a:gd name="T24" fmla="*/ 1 w 153"/>
                  <a:gd name="T25" fmla="*/ 65 h 162"/>
                  <a:gd name="T26" fmla="*/ 0 w 153"/>
                  <a:gd name="T27" fmla="*/ 80 h 162"/>
                  <a:gd name="T28" fmla="*/ 11 w 153"/>
                  <a:gd name="T29" fmla="*/ 123 h 162"/>
                  <a:gd name="T30" fmla="*/ 76 w 153"/>
                  <a:gd name="T31" fmla="*/ 162 h 162"/>
                  <a:gd name="T32" fmla="*/ 77 w 153"/>
                  <a:gd name="T33" fmla="*/ 162 h 162"/>
                  <a:gd name="T34" fmla="*/ 138 w 153"/>
                  <a:gd name="T35" fmla="*/ 129 h 162"/>
                  <a:gd name="T36" fmla="*/ 153 w 153"/>
                  <a:gd name="T37" fmla="*/ 82 h 162"/>
                  <a:gd name="T38" fmla="*/ 140 w 153"/>
                  <a:gd name="T39" fmla="*/ 36 h 162"/>
                  <a:gd name="T40" fmla="*/ 77 w 153"/>
                  <a:gd name="T41" fmla="*/ 0 h 162"/>
                  <a:gd name="T42" fmla="*/ 77 w 153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3" h="162">
                    <a:moveTo>
                      <a:pt x="77" y="150"/>
                    </a:move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2" y="81"/>
                    </a:cubicBezTo>
                    <a:cubicBezTo>
                      <a:pt x="12" y="43"/>
                      <a:pt x="41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110" y="13"/>
                      <a:pt x="137" y="39"/>
                      <a:pt x="141" y="72"/>
                    </a:cubicBezTo>
                    <a:cubicBezTo>
                      <a:pt x="141" y="75"/>
                      <a:pt x="142" y="79"/>
                      <a:pt x="142" y="82"/>
                    </a:cubicBezTo>
                    <a:cubicBezTo>
                      <a:pt x="142" y="86"/>
                      <a:pt x="141" y="89"/>
                      <a:pt x="141" y="93"/>
                    </a:cubicBezTo>
                    <a:cubicBezTo>
                      <a:pt x="135" y="125"/>
                      <a:pt x="109" y="150"/>
                      <a:pt x="77" y="150"/>
                    </a:cubicBezTo>
                    <a:moveTo>
                      <a:pt x="77" y="0"/>
                    </a:moveTo>
                    <a:cubicBezTo>
                      <a:pt x="69" y="0"/>
                      <a:pt x="62" y="1"/>
                      <a:pt x="56" y="3"/>
                    </a:cubicBezTo>
                    <a:cubicBezTo>
                      <a:pt x="40" y="8"/>
                      <a:pt x="26" y="18"/>
                      <a:pt x="16" y="32"/>
                    </a:cubicBezTo>
                    <a:cubicBezTo>
                      <a:pt x="9" y="41"/>
                      <a:pt x="4" y="52"/>
                      <a:pt x="1" y="65"/>
                    </a:cubicBezTo>
                    <a:cubicBezTo>
                      <a:pt x="0" y="70"/>
                      <a:pt x="0" y="75"/>
                      <a:pt x="0" y="80"/>
                    </a:cubicBezTo>
                    <a:cubicBezTo>
                      <a:pt x="0" y="96"/>
                      <a:pt x="4" y="111"/>
                      <a:pt x="11" y="123"/>
                    </a:cubicBezTo>
                    <a:cubicBezTo>
                      <a:pt x="24" y="146"/>
                      <a:pt x="48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102" y="162"/>
                      <a:pt x="124" y="149"/>
                      <a:pt x="138" y="129"/>
                    </a:cubicBezTo>
                    <a:cubicBezTo>
                      <a:pt x="148" y="116"/>
                      <a:pt x="153" y="100"/>
                      <a:pt x="153" y="82"/>
                    </a:cubicBezTo>
                    <a:cubicBezTo>
                      <a:pt x="153" y="65"/>
                      <a:pt x="149" y="49"/>
                      <a:pt x="140" y="36"/>
                    </a:cubicBezTo>
                    <a:cubicBezTo>
                      <a:pt x="126" y="15"/>
                      <a:pt x="103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" name="Freeform 993"/>
              <p:cNvSpPr>
                <a:spLocks noEditPoints="1"/>
              </p:cNvSpPr>
              <p:nvPr/>
            </p:nvSpPr>
            <p:spPr bwMode="auto">
              <a:xfrm>
                <a:off x="2651" y="3431"/>
                <a:ext cx="76" cy="80"/>
              </a:xfrm>
              <a:custGeom>
                <a:avLst/>
                <a:gdLst>
                  <a:gd name="T0" fmla="*/ 71 w 154"/>
                  <a:gd name="T1" fmla="*/ 13 h 162"/>
                  <a:gd name="T2" fmla="*/ 77 w 154"/>
                  <a:gd name="T3" fmla="*/ 13 h 162"/>
                  <a:gd name="T4" fmla="*/ 77 w 154"/>
                  <a:gd name="T5" fmla="*/ 13 h 162"/>
                  <a:gd name="T6" fmla="*/ 126 w 154"/>
                  <a:gd name="T7" fmla="*/ 37 h 162"/>
                  <a:gd name="T8" fmla="*/ 142 w 154"/>
                  <a:gd name="T9" fmla="*/ 82 h 162"/>
                  <a:gd name="T10" fmla="*/ 77 w 154"/>
                  <a:gd name="T11" fmla="*/ 150 h 162"/>
                  <a:gd name="T12" fmla="*/ 76 w 154"/>
                  <a:gd name="T13" fmla="*/ 150 h 162"/>
                  <a:gd name="T14" fmla="*/ 12 w 154"/>
                  <a:gd name="T15" fmla="*/ 81 h 162"/>
                  <a:gd name="T16" fmla="*/ 71 w 154"/>
                  <a:gd name="T17" fmla="*/ 13 h 162"/>
                  <a:gd name="T18" fmla="*/ 77 w 154"/>
                  <a:gd name="T19" fmla="*/ 0 h 162"/>
                  <a:gd name="T20" fmla="*/ 60 w 154"/>
                  <a:gd name="T21" fmla="*/ 2 h 162"/>
                  <a:gd name="T22" fmla="*/ 1 w 154"/>
                  <a:gd name="T23" fmla="*/ 66 h 162"/>
                  <a:gd name="T24" fmla="*/ 0 w 154"/>
                  <a:gd name="T25" fmla="*/ 81 h 162"/>
                  <a:gd name="T26" fmla="*/ 14 w 154"/>
                  <a:gd name="T27" fmla="*/ 128 h 162"/>
                  <a:gd name="T28" fmla="*/ 56 w 154"/>
                  <a:gd name="T29" fmla="*/ 159 h 162"/>
                  <a:gd name="T30" fmla="*/ 76 w 154"/>
                  <a:gd name="T31" fmla="*/ 162 h 162"/>
                  <a:gd name="T32" fmla="*/ 77 w 154"/>
                  <a:gd name="T33" fmla="*/ 162 h 162"/>
                  <a:gd name="T34" fmla="*/ 127 w 154"/>
                  <a:gd name="T35" fmla="*/ 142 h 162"/>
                  <a:gd name="T36" fmla="*/ 154 w 154"/>
                  <a:gd name="T37" fmla="*/ 82 h 162"/>
                  <a:gd name="T38" fmla="*/ 141 w 154"/>
                  <a:gd name="T39" fmla="*/ 37 h 162"/>
                  <a:gd name="T40" fmla="*/ 78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1" y="13"/>
                    </a:moveTo>
                    <a:cubicBezTo>
                      <a:pt x="73" y="13"/>
                      <a:pt x="75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97" y="13"/>
                      <a:pt x="115" y="22"/>
                      <a:pt x="126" y="37"/>
                    </a:cubicBezTo>
                    <a:cubicBezTo>
                      <a:pt x="136" y="49"/>
                      <a:pt x="142" y="65"/>
                      <a:pt x="142" y="82"/>
                    </a:cubicBezTo>
                    <a:cubicBezTo>
                      <a:pt x="141" y="120"/>
                      <a:pt x="112" y="150"/>
                      <a:pt x="77" y="150"/>
                    </a:cubicBezTo>
                    <a:cubicBezTo>
                      <a:pt x="77" y="150"/>
                      <a:pt x="76" y="150"/>
                      <a:pt x="76" y="150"/>
                    </a:cubicBezTo>
                    <a:cubicBezTo>
                      <a:pt x="40" y="150"/>
                      <a:pt x="11" y="118"/>
                      <a:pt x="12" y="81"/>
                    </a:cubicBezTo>
                    <a:cubicBezTo>
                      <a:pt x="12" y="45"/>
                      <a:pt x="38" y="16"/>
                      <a:pt x="71" y="13"/>
                    </a:cubicBezTo>
                    <a:moveTo>
                      <a:pt x="77" y="0"/>
                    </a:moveTo>
                    <a:cubicBezTo>
                      <a:pt x="71" y="0"/>
                      <a:pt x="65" y="1"/>
                      <a:pt x="60" y="2"/>
                    </a:cubicBezTo>
                    <a:cubicBezTo>
                      <a:pt x="30" y="9"/>
                      <a:pt x="7" y="34"/>
                      <a:pt x="1" y="66"/>
                    </a:cubicBezTo>
                    <a:cubicBezTo>
                      <a:pt x="1" y="71"/>
                      <a:pt x="0" y="76"/>
                      <a:pt x="0" y="81"/>
                    </a:cubicBezTo>
                    <a:cubicBezTo>
                      <a:pt x="0" y="98"/>
                      <a:pt x="5" y="114"/>
                      <a:pt x="14" y="128"/>
                    </a:cubicBezTo>
                    <a:cubicBezTo>
                      <a:pt x="24" y="143"/>
                      <a:pt x="39" y="154"/>
                      <a:pt x="56" y="159"/>
                    </a:cubicBezTo>
                    <a:cubicBezTo>
                      <a:pt x="62" y="161"/>
                      <a:pt x="69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96" y="162"/>
                      <a:pt x="114" y="155"/>
                      <a:pt x="127" y="142"/>
                    </a:cubicBezTo>
                    <a:cubicBezTo>
                      <a:pt x="143" y="127"/>
                      <a:pt x="153" y="106"/>
                      <a:pt x="154" y="82"/>
                    </a:cubicBezTo>
                    <a:cubicBezTo>
                      <a:pt x="154" y="65"/>
                      <a:pt x="149" y="50"/>
                      <a:pt x="141" y="37"/>
                    </a:cubicBezTo>
                    <a:cubicBezTo>
                      <a:pt x="127" y="15"/>
                      <a:pt x="104" y="1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" name="Freeform 994"/>
              <p:cNvSpPr>
                <a:spLocks noEditPoints="1"/>
              </p:cNvSpPr>
              <p:nvPr/>
            </p:nvSpPr>
            <p:spPr bwMode="auto">
              <a:xfrm>
                <a:off x="2564" y="3284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7 w 154"/>
                  <a:gd name="T3" fmla="*/ 150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1 w 154"/>
                  <a:gd name="T15" fmla="*/ 0 h 162"/>
                  <a:gd name="T16" fmla="*/ 1 w 154"/>
                  <a:gd name="T17" fmla="*/ 80 h 162"/>
                  <a:gd name="T18" fmla="*/ 11 w 154"/>
                  <a:gd name="T19" fmla="*/ 122 h 162"/>
                  <a:gd name="T20" fmla="*/ 55 w 154"/>
                  <a:gd name="T21" fmla="*/ 159 h 162"/>
                  <a:gd name="T22" fmla="*/ 77 w 154"/>
                  <a:gd name="T23" fmla="*/ 162 h 162"/>
                  <a:gd name="T24" fmla="*/ 77 w 154"/>
                  <a:gd name="T25" fmla="*/ 162 h 162"/>
                  <a:gd name="T26" fmla="*/ 152 w 154"/>
                  <a:gd name="T27" fmla="*/ 100 h 162"/>
                  <a:gd name="T28" fmla="*/ 154 w 154"/>
                  <a:gd name="T29" fmla="*/ 82 h 162"/>
                  <a:gd name="T30" fmla="*/ 146 w 154"/>
                  <a:gd name="T31" fmla="*/ 44 h 162"/>
                  <a:gd name="T32" fmla="*/ 124 w 154"/>
                  <a:gd name="T33" fmla="*/ 17 h 162"/>
                  <a:gd name="T34" fmla="*/ 118 w 154"/>
                  <a:gd name="T35" fmla="*/ 17 h 162"/>
                  <a:gd name="T36" fmla="*/ 117 w 154"/>
                  <a:gd name="T37" fmla="*/ 17 h 162"/>
                  <a:gd name="T38" fmla="*/ 71 w 154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7" y="150"/>
                      <a:pt x="77" y="150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3"/>
                      <a:pt x="42" y="12"/>
                      <a:pt x="77" y="12"/>
                    </a:cubicBezTo>
                    <a:cubicBezTo>
                      <a:pt x="78" y="12"/>
                      <a:pt x="78" y="12"/>
                      <a:pt x="78" y="12"/>
                    </a:cubicBezTo>
                    <a:cubicBezTo>
                      <a:pt x="114" y="13"/>
                      <a:pt x="143" y="44"/>
                      <a:pt x="142" y="82"/>
                    </a:cubicBezTo>
                    <a:cubicBezTo>
                      <a:pt x="142" y="119"/>
                      <a:pt x="113" y="150"/>
                      <a:pt x="77" y="150"/>
                    </a:cubicBezTo>
                    <a:moveTo>
                      <a:pt x="71" y="0"/>
                    </a:moveTo>
                    <a:cubicBezTo>
                      <a:pt x="32" y="3"/>
                      <a:pt x="1" y="38"/>
                      <a:pt x="1" y="80"/>
                    </a:cubicBezTo>
                    <a:cubicBezTo>
                      <a:pt x="0" y="96"/>
                      <a:pt x="4" y="110"/>
                      <a:pt x="11" y="122"/>
                    </a:cubicBezTo>
                    <a:cubicBezTo>
                      <a:pt x="21" y="140"/>
                      <a:pt x="37" y="153"/>
                      <a:pt x="55" y="159"/>
                    </a:cubicBezTo>
                    <a:cubicBezTo>
                      <a:pt x="62" y="161"/>
                      <a:pt x="69" y="162"/>
                      <a:pt x="77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113" y="162"/>
                      <a:pt x="144" y="136"/>
                      <a:pt x="152" y="100"/>
                    </a:cubicBezTo>
                    <a:cubicBezTo>
                      <a:pt x="153" y="94"/>
                      <a:pt x="154" y="88"/>
                      <a:pt x="154" y="82"/>
                    </a:cubicBezTo>
                    <a:cubicBezTo>
                      <a:pt x="154" y="68"/>
                      <a:pt x="151" y="56"/>
                      <a:pt x="146" y="44"/>
                    </a:cubicBezTo>
                    <a:cubicBezTo>
                      <a:pt x="141" y="34"/>
                      <a:pt x="133" y="24"/>
                      <a:pt x="124" y="17"/>
                    </a:cubicBezTo>
                    <a:cubicBezTo>
                      <a:pt x="122" y="17"/>
                      <a:pt x="120" y="17"/>
                      <a:pt x="118" y="17"/>
                    </a:cubicBezTo>
                    <a:cubicBezTo>
                      <a:pt x="118" y="17"/>
                      <a:pt x="118" y="17"/>
                      <a:pt x="117" y="17"/>
                    </a:cubicBezTo>
                    <a:cubicBezTo>
                      <a:pt x="100" y="17"/>
                      <a:pt x="84" y="11"/>
                      <a:pt x="7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" name="Freeform 995"/>
              <p:cNvSpPr>
                <a:spLocks noEditPoints="1"/>
              </p:cNvSpPr>
              <p:nvPr/>
            </p:nvSpPr>
            <p:spPr bwMode="auto">
              <a:xfrm>
                <a:off x="2253" y="3086"/>
                <a:ext cx="76" cy="80"/>
              </a:xfrm>
              <a:custGeom>
                <a:avLst/>
                <a:gdLst>
                  <a:gd name="T0" fmla="*/ 65 w 154"/>
                  <a:gd name="T1" fmla="*/ 14 h 162"/>
                  <a:gd name="T2" fmla="*/ 77 w 154"/>
                  <a:gd name="T3" fmla="*/ 13 h 162"/>
                  <a:gd name="T4" fmla="*/ 78 w 154"/>
                  <a:gd name="T5" fmla="*/ 13 h 162"/>
                  <a:gd name="T6" fmla="*/ 79 w 154"/>
                  <a:gd name="T7" fmla="*/ 13 h 162"/>
                  <a:gd name="T8" fmla="*/ 142 w 154"/>
                  <a:gd name="T9" fmla="*/ 82 h 162"/>
                  <a:gd name="T10" fmla="*/ 77 w 154"/>
                  <a:gd name="T11" fmla="*/ 150 h 162"/>
                  <a:gd name="T12" fmla="*/ 76 w 154"/>
                  <a:gd name="T13" fmla="*/ 150 h 162"/>
                  <a:gd name="T14" fmla="*/ 12 w 154"/>
                  <a:gd name="T15" fmla="*/ 80 h 162"/>
                  <a:gd name="T16" fmla="*/ 65 w 154"/>
                  <a:gd name="T17" fmla="*/ 14 h 162"/>
                  <a:gd name="T18" fmla="*/ 77 w 154"/>
                  <a:gd name="T19" fmla="*/ 0 h 162"/>
                  <a:gd name="T20" fmla="*/ 37 w 154"/>
                  <a:gd name="T21" fmla="*/ 12 h 162"/>
                  <a:gd name="T22" fmla="*/ 0 w 154"/>
                  <a:gd name="T23" fmla="*/ 80 h 162"/>
                  <a:gd name="T24" fmla="*/ 8 w 154"/>
                  <a:gd name="T25" fmla="*/ 118 h 162"/>
                  <a:gd name="T26" fmla="*/ 37 w 154"/>
                  <a:gd name="T27" fmla="*/ 150 h 162"/>
                  <a:gd name="T28" fmla="*/ 76 w 154"/>
                  <a:gd name="T29" fmla="*/ 162 h 162"/>
                  <a:gd name="T30" fmla="*/ 77 w 154"/>
                  <a:gd name="T31" fmla="*/ 162 h 162"/>
                  <a:gd name="T32" fmla="*/ 115 w 154"/>
                  <a:gd name="T33" fmla="*/ 152 h 162"/>
                  <a:gd name="T34" fmla="*/ 147 w 154"/>
                  <a:gd name="T35" fmla="*/ 114 h 162"/>
                  <a:gd name="T36" fmla="*/ 154 w 154"/>
                  <a:gd name="T37" fmla="*/ 82 h 162"/>
                  <a:gd name="T38" fmla="*/ 82 w 154"/>
                  <a:gd name="T39" fmla="*/ 0 h 162"/>
                  <a:gd name="T40" fmla="*/ 78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65" y="14"/>
                    </a:moveTo>
                    <a:cubicBezTo>
                      <a:pt x="69" y="13"/>
                      <a:pt x="73" y="13"/>
                      <a:pt x="77" y="13"/>
                    </a:cubicBezTo>
                    <a:cubicBezTo>
                      <a:pt x="77" y="13"/>
                      <a:pt x="77" y="13"/>
                      <a:pt x="78" y="13"/>
                    </a:cubicBezTo>
                    <a:cubicBezTo>
                      <a:pt x="78" y="13"/>
                      <a:pt x="78" y="13"/>
                      <a:pt x="79" y="13"/>
                    </a:cubicBezTo>
                    <a:cubicBezTo>
                      <a:pt x="114" y="14"/>
                      <a:pt x="142" y="44"/>
                      <a:pt x="142" y="82"/>
                    </a:cubicBezTo>
                    <a:cubicBezTo>
                      <a:pt x="142" y="119"/>
                      <a:pt x="112" y="150"/>
                      <a:pt x="77" y="150"/>
                    </a:cubicBezTo>
                    <a:cubicBezTo>
                      <a:pt x="77" y="150"/>
                      <a:pt x="77" y="150"/>
                      <a:pt x="76" y="150"/>
                    </a:cubicBezTo>
                    <a:cubicBezTo>
                      <a:pt x="40" y="149"/>
                      <a:pt x="12" y="118"/>
                      <a:pt x="12" y="80"/>
                    </a:cubicBezTo>
                    <a:cubicBezTo>
                      <a:pt x="12" y="47"/>
                      <a:pt x="35" y="19"/>
                      <a:pt x="65" y="14"/>
                    </a:cubicBezTo>
                    <a:moveTo>
                      <a:pt x="77" y="0"/>
                    </a:moveTo>
                    <a:cubicBezTo>
                      <a:pt x="62" y="0"/>
                      <a:pt x="49" y="4"/>
                      <a:pt x="37" y="12"/>
                    </a:cubicBezTo>
                    <a:cubicBezTo>
                      <a:pt x="15" y="26"/>
                      <a:pt x="0" y="51"/>
                      <a:pt x="0" y="80"/>
                    </a:cubicBezTo>
                    <a:cubicBezTo>
                      <a:pt x="0" y="94"/>
                      <a:pt x="3" y="107"/>
                      <a:pt x="8" y="118"/>
                    </a:cubicBezTo>
                    <a:cubicBezTo>
                      <a:pt x="20" y="126"/>
                      <a:pt x="30" y="137"/>
                      <a:pt x="37" y="150"/>
                    </a:cubicBezTo>
                    <a:cubicBezTo>
                      <a:pt x="48" y="158"/>
                      <a:pt x="62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91" y="162"/>
                      <a:pt x="103" y="158"/>
                      <a:pt x="115" y="152"/>
                    </a:cubicBezTo>
                    <a:cubicBezTo>
                      <a:pt x="121" y="136"/>
                      <a:pt x="133" y="123"/>
                      <a:pt x="147" y="114"/>
                    </a:cubicBezTo>
                    <a:cubicBezTo>
                      <a:pt x="151" y="104"/>
                      <a:pt x="154" y="93"/>
                      <a:pt x="154" y="82"/>
                    </a:cubicBezTo>
                    <a:cubicBezTo>
                      <a:pt x="154" y="39"/>
                      <a:pt x="122" y="3"/>
                      <a:pt x="82" y="0"/>
                    </a:cubicBezTo>
                    <a:cubicBezTo>
                      <a:pt x="81" y="0"/>
                      <a:pt x="79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" name="Freeform 996"/>
              <p:cNvSpPr>
                <a:spLocks noEditPoints="1"/>
              </p:cNvSpPr>
              <p:nvPr/>
            </p:nvSpPr>
            <p:spPr bwMode="auto">
              <a:xfrm>
                <a:off x="2306" y="3137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6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7 w 154"/>
                  <a:gd name="T9" fmla="*/ 12 h 162"/>
                  <a:gd name="T10" fmla="*/ 142 w 154"/>
                  <a:gd name="T11" fmla="*/ 81 h 162"/>
                  <a:gd name="T12" fmla="*/ 77 w 154"/>
                  <a:gd name="T13" fmla="*/ 149 h 162"/>
                  <a:gd name="T14" fmla="*/ 77 w 154"/>
                  <a:gd name="T15" fmla="*/ 0 h 162"/>
                  <a:gd name="T16" fmla="*/ 39 w 154"/>
                  <a:gd name="T17" fmla="*/ 10 h 162"/>
                  <a:gd name="T18" fmla="*/ 7 w 154"/>
                  <a:gd name="T19" fmla="*/ 48 h 162"/>
                  <a:gd name="T20" fmla="*/ 0 w 154"/>
                  <a:gd name="T21" fmla="*/ 80 h 162"/>
                  <a:gd name="T22" fmla="*/ 11 w 154"/>
                  <a:gd name="T23" fmla="*/ 122 h 162"/>
                  <a:gd name="T24" fmla="*/ 42 w 154"/>
                  <a:gd name="T25" fmla="*/ 153 h 162"/>
                  <a:gd name="T26" fmla="*/ 74 w 154"/>
                  <a:gd name="T27" fmla="*/ 162 h 162"/>
                  <a:gd name="T28" fmla="*/ 128 w 154"/>
                  <a:gd name="T29" fmla="*/ 141 h 162"/>
                  <a:gd name="T30" fmla="*/ 153 w 154"/>
                  <a:gd name="T31" fmla="*/ 81 h 162"/>
                  <a:gd name="T32" fmla="*/ 136 w 154"/>
                  <a:gd name="T33" fmla="*/ 29 h 162"/>
                  <a:gd name="T34" fmla="*/ 111 w 154"/>
                  <a:gd name="T35" fmla="*/ 8 h 162"/>
                  <a:gd name="T36" fmla="*/ 77 w 154"/>
                  <a:gd name="T37" fmla="*/ 0 h 162"/>
                  <a:gd name="T38" fmla="*/ 77 w 154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6" y="149"/>
                      <a:pt x="76" y="149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2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2"/>
                      <a:pt x="142" y="43"/>
                      <a:pt x="142" y="81"/>
                    </a:cubicBezTo>
                    <a:cubicBezTo>
                      <a:pt x="141" y="119"/>
                      <a:pt x="112" y="149"/>
                      <a:pt x="77" y="149"/>
                    </a:cubicBezTo>
                    <a:moveTo>
                      <a:pt x="77" y="0"/>
                    </a:moveTo>
                    <a:cubicBezTo>
                      <a:pt x="63" y="0"/>
                      <a:pt x="50" y="3"/>
                      <a:pt x="39" y="10"/>
                    </a:cubicBezTo>
                    <a:cubicBezTo>
                      <a:pt x="25" y="19"/>
                      <a:pt x="13" y="32"/>
                      <a:pt x="7" y="48"/>
                    </a:cubicBezTo>
                    <a:cubicBezTo>
                      <a:pt x="2" y="58"/>
                      <a:pt x="0" y="68"/>
                      <a:pt x="0" y="80"/>
                    </a:cubicBezTo>
                    <a:cubicBezTo>
                      <a:pt x="0" y="95"/>
                      <a:pt x="4" y="110"/>
                      <a:pt x="11" y="122"/>
                    </a:cubicBezTo>
                    <a:cubicBezTo>
                      <a:pt x="24" y="130"/>
                      <a:pt x="34" y="140"/>
                      <a:pt x="42" y="153"/>
                    </a:cubicBezTo>
                    <a:cubicBezTo>
                      <a:pt x="51" y="158"/>
                      <a:pt x="62" y="161"/>
                      <a:pt x="74" y="162"/>
                    </a:cubicBezTo>
                    <a:cubicBezTo>
                      <a:pt x="89" y="149"/>
                      <a:pt x="107" y="141"/>
                      <a:pt x="128" y="141"/>
                    </a:cubicBezTo>
                    <a:cubicBezTo>
                      <a:pt x="143" y="126"/>
                      <a:pt x="153" y="105"/>
                      <a:pt x="153" y="81"/>
                    </a:cubicBezTo>
                    <a:cubicBezTo>
                      <a:pt x="154" y="62"/>
                      <a:pt x="147" y="43"/>
                      <a:pt x="136" y="29"/>
                    </a:cubicBezTo>
                    <a:cubicBezTo>
                      <a:pt x="126" y="24"/>
                      <a:pt x="117" y="17"/>
                      <a:pt x="111" y="8"/>
                    </a:cubicBezTo>
                    <a:cubicBezTo>
                      <a:pt x="101" y="3"/>
                      <a:pt x="89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" name="Freeform 997"/>
              <p:cNvSpPr>
                <a:spLocks noEditPoints="1"/>
              </p:cNvSpPr>
              <p:nvPr/>
            </p:nvSpPr>
            <p:spPr bwMode="auto">
              <a:xfrm>
                <a:off x="2352" y="3077"/>
                <a:ext cx="76" cy="79"/>
              </a:xfrm>
              <a:custGeom>
                <a:avLst/>
                <a:gdLst>
                  <a:gd name="T0" fmla="*/ 77 w 154"/>
                  <a:gd name="T1" fmla="*/ 147 h 160"/>
                  <a:gd name="T2" fmla="*/ 76 w 154"/>
                  <a:gd name="T3" fmla="*/ 147 h 160"/>
                  <a:gd name="T4" fmla="*/ 12 w 154"/>
                  <a:gd name="T5" fmla="*/ 78 h 160"/>
                  <a:gd name="T6" fmla="*/ 77 w 154"/>
                  <a:gd name="T7" fmla="*/ 10 h 160"/>
                  <a:gd name="T8" fmla="*/ 77 w 154"/>
                  <a:gd name="T9" fmla="*/ 10 h 160"/>
                  <a:gd name="T10" fmla="*/ 142 w 154"/>
                  <a:gd name="T11" fmla="*/ 79 h 160"/>
                  <a:gd name="T12" fmla="*/ 141 w 154"/>
                  <a:gd name="T13" fmla="*/ 85 h 160"/>
                  <a:gd name="T14" fmla="*/ 125 w 154"/>
                  <a:gd name="T15" fmla="*/ 124 h 160"/>
                  <a:gd name="T16" fmla="*/ 77 w 154"/>
                  <a:gd name="T17" fmla="*/ 147 h 160"/>
                  <a:gd name="T18" fmla="*/ 57 w 154"/>
                  <a:gd name="T19" fmla="*/ 0 h 160"/>
                  <a:gd name="T20" fmla="*/ 0 w 154"/>
                  <a:gd name="T21" fmla="*/ 78 h 160"/>
                  <a:gd name="T22" fmla="*/ 18 w 154"/>
                  <a:gd name="T23" fmla="*/ 130 h 160"/>
                  <a:gd name="T24" fmla="*/ 43 w 154"/>
                  <a:gd name="T25" fmla="*/ 151 h 160"/>
                  <a:gd name="T26" fmla="*/ 76 w 154"/>
                  <a:gd name="T27" fmla="*/ 160 h 160"/>
                  <a:gd name="T28" fmla="*/ 77 w 154"/>
                  <a:gd name="T29" fmla="*/ 160 h 160"/>
                  <a:gd name="T30" fmla="*/ 117 w 154"/>
                  <a:gd name="T31" fmla="*/ 147 h 160"/>
                  <a:gd name="T32" fmla="*/ 154 w 154"/>
                  <a:gd name="T33" fmla="*/ 79 h 160"/>
                  <a:gd name="T34" fmla="*/ 152 w 154"/>
                  <a:gd name="T35" fmla="*/ 61 h 160"/>
                  <a:gd name="T36" fmla="*/ 101 w 154"/>
                  <a:gd name="T37" fmla="*/ 2 h 160"/>
                  <a:gd name="T38" fmla="*/ 82 w 154"/>
                  <a:gd name="T39" fmla="*/ 4 h 160"/>
                  <a:gd name="T40" fmla="*/ 81 w 154"/>
                  <a:gd name="T41" fmla="*/ 4 h 160"/>
                  <a:gd name="T42" fmla="*/ 57 w 154"/>
                  <a:gd name="T43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0">
                    <a:moveTo>
                      <a:pt x="77" y="147"/>
                    </a:moveTo>
                    <a:cubicBezTo>
                      <a:pt x="77" y="147"/>
                      <a:pt x="76" y="147"/>
                      <a:pt x="76" y="147"/>
                    </a:cubicBezTo>
                    <a:cubicBezTo>
                      <a:pt x="40" y="147"/>
                      <a:pt x="12" y="116"/>
                      <a:pt x="12" y="78"/>
                    </a:cubicBezTo>
                    <a:cubicBezTo>
                      <a:pt x="12" y="40"/>
                      <a:pt x="41" y="10"/>
                      <a:pt x="77" y="10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113" y="10"/>
                      <a:pt x="142" y="41"/>
                      <a:pt x="142" y="79"/>
                    </a:cubicBezTo>
                    <a:cubicBezTo>
                      <a:pt x="142" y="81"/>
                      <a:pt x="142" y="83"/>
                      <a:pt x="141" y="85"/>
                    </a:cubicBezTo>
                    <a:cubicBezTo>
                      <a:pt x="140" y="100"/>
                      <a:pt x="134" y="114"/>
                      <a:pt x="125" y="124"/>
                    </a:cubicBezTo>
                    <a:cubicBezTo>
                      <a:pt x="113" y="138"/>
                      <a:pt x="96" y="147"/>
                      <a:pt x="77" y="147"/>
                    </a:cubicBezTo>
                    <a:moveTo>
                      <a:pt x="57" y="0"/>
                    </a:moveTo>
                    <a:cubicBezTo>
                      <a:pt x="25" y="9"/>
                      <a:pt x="0" y="40"/>
                      <a:pt x="0" y="78"/>
                    </a:cubicBezTo>
                    <a:cubicBezTo>
                      <a:pt x="0" y="97"/>
                      <a:pt x="6" y="116"/>
                      <a:pt x="18" y="130"/>
                    </a:cubicBezTo>
                    <a:cubicBezTo>
                      <a:pt x="24" y="139"/>
                      <a:pt x="33" y="146"/>
                      <a:pt x="43" y="151"/>
                    </a:cubicBezTo>
                    <a:cubicBezTo>
                      <a:pt x="53" y="156"/>
                      <a:pt x="64" y="159"/>
                      <a:pt x="76" y="160"/>
                    </a:cubicBezTo>
                    <a:cubicBezTo>
                      <a:pt x="76" y="160"/>
                      <a:pt x="77" y="160"/>
                      <a:pt x="77" y="160"/>
                    </a:cubicBezTo>
                    <a:cubicBezTo>
                      <a:pt x="92" y="160"/>
                      <a:pt x="105" y="155"/>
                      <a:pt x="117" y="147"/>
                    </a:cubicBezTo>
                    <a:cubicBezTo>
                      <a:pt x="139" y="133"/>
                      <a:pt x="153" y="108"/>
                      <a:pt x="154" y="79"/>
                    </a:cubicBezTo>
                    <a:cubicBezTo>
                      <a:pt x="154" y="73"/>
                      <a:pt x="153" y="67"/>
                      <a:pt x="152" y="61"/>
                    </a:cubicBezTo>
                    <a:cubicBezTo>
                      <a:pt x="146" y="33"/>
                      <a:pt x="127" y="11"/>
                      <a:pt x="101" y="2"/>
                    </a:cubicBezTo>
                    <a:cubicBezTo>
                      <a:pt x="95" y="3"/>
                      <a:pt x="88" y="4"/>
                      <a:pt x="82" y="4"/>
                    </a:cubicBezTo>
                    <a:cubicBezTo>
                      <a:pt x="81" y="4"/>
                      <a:pt x="81" y="4"/>
                      <a:pt x="81" y="4"/>
                    </a:cubicBezTo>
                    <a:cubicBezTo>
                      <a:pt x="73" y="4"/>
                      <a:pt x="65" y="3"/>
                      <a:pt x="5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" name="Freeform 998"/>
              <p:cNvSpPr>
                <a:spLocks noEditPoints="1"/>
              </p:cNvSpPr>
              <p:nvPr/>
            </p:nvSpPr>
            <p:spPr bwMode="auto">
              <a:xfrm>
                <a:off x="2354" y="2999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1 h 162"/>
                  <a:gd name="T6" fmla="*/ 77 w 154"/>
                  <a:gd name="T7" fmla="*/ 13 h 162"/>
                  <a:gd name="T8" fmla="*/ 77 w 154"/>
                  <a:gd name="T9" fmla="*/ 13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7 w 154"/>
                  <a:gd name="T15" fmla="*/ 0 h 162"/>
                  <a:gd name="T16" fmla="*/ 54 w 154"/>
                  <a:gd name="T17" fmla="*/ 4 h 162"/>
                  <a:gd name="T18" fmla="*/ 13 w 154"/>
                  <a:gd name="T19" fmla="*/ 36 h 162"/>
                  <a:gd name="T20" fmla="*/ 0 w 154"/>
                  <a:gd name="T21" fmla="*/ 80 h 162"/>
                  <a:gd name="T22" fmla="*/ 52 w 154"/>
                  <a:gd name="T23" fmla="*/ 158 h 162"/>
                  <a:gd name="T24" fmla="*/ 76 w 154"/>
                  <a:gd name="T25" fmla="*/ 162 h 162"/>
                  <a:gd name="T26" fmla="*/ 77 w 154"/>
                  <a:gd name="T27" fmla="*/ 162 h 162"/>
                  <a:gd name="T28" fmla="*/ 96 w 154"/>
                  <a:gd name="T29" fmla="*/ 160 h 162"/>
                  <a:gd name="T30" fmla="*/ 152 w 154"/>
                  <a:gd name="T31" fmla="*/ 98 h 162"/>
                  <a:gd name="T32" fmla="*/ 153 w 154"/>
                  <a:gd name="T33" fmla="*/ 82 h 162"/>
                  <a:gd name="T34" fmla="*/ 129 w 154"/>
                  <a:gd name="T35" fmla="*/ 22 h 162"/>
                  <a:gd name="T36" fmla="*/ 77 w 154"/>
                  <a:gd name="T37" fmla="*/ 0 h 162"/>
                  <a:gd name="T38" fmla="*/ 77 w 154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2" y="81"/>
                    </a:cubicBezTo>
                    <a:cubicBezTo>
                      <a:pt x="12" y="43"/>
                      <a:pt x="41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19"/>
                      <a:pt x="112" y="150"/>
                      <a:pt x="77" y="150"/>
                    </a:cubicBezTo>
                    <a:moveTo>
                      <a:pt x="77" y="0"/>
                    </a:moveTo>
                    <a:cubicBezTo>
                      <a:pt x="69" y="0"/>
                      <a:pt x="61" y="1"/>
                      <a:pt x="54" y="4"/>
                    </a:cubicBezTo>
                    <a:cubicBezTo>
                      <a:pt x="44" y="19"/>
                      <a:pt x="30" y="31"/>
                      <a:pt x="13" y="36"/>
                    </a:cubicBezTo>
                    <a:cubicBezTo>
                      <a:pt x="5" y="49"/>
                      <a:pt x="0" y="64"/>
                      <a:pt x="0" y="80"/>
                    </a:cubicBezTo>
                    <a:cubicBezTo>
                      <a:pt x="0" y="116"/>
                      <a:pt x="22" y="147"/>
                      <a:pt x="52" y="158"/>
                    </a:cubicBezTo>
                    <a:cubicBezTo>
                      <a:pt x="60" y="161"/>
                      <a:pt x="68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83" y="162"/>
                      <a:pt x="90" y="161"/>
                      <a:pt x="96" y="160"/>
                    </a:cubicBezTo>
                    <a:cubicBezTo>
                      <a:pt x="124" y="152"/>
                      <a:pt x="146" y="128"/>
                      <a:pt x="152" y="98"/>
                    </a:cubicBezTo>
                    <a:cubicBezTo>
                      <a:pt x="153" y="93"/>
                      <a:pt x="153" y="87"/>
                      <a:pt x="153" y="82"/>
                    </a:cubicBezTo>
                    <a:cubicBezTo>
                      <a:pt x="154" y="58"/>
                      <a:pt x="144" y="37"/>
                      <a:pt x="129" y="22"/>
                    </a:cubicBezTo>
                    <a:cubicBezTo>
                      <a:pt x="115" y="9"/>
                      <a:pt x="97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" name="Freeform 999"/>
              <p:cNvSpPr/>
              <p:nvPr/>
            </p:nvSpPr>
            <p:spPr bwMode="auto">
              <a:xfrm>
                <a:off x="2311" y="2946"/>
                <a:ext cx="76" cy="73"/>
              </a:xfrm>
              <a:custGeom>
                <a:avLst/>
                <a:gdLst>
                  <a:gd name="T0" fmla="*/ 31 w 154"/>
                  <a:gd name="T1" fmla="*/ 0 h 146"/>
                  <a:gd name="T2" fmla="*/ 22 w 154"/>
                  <a:gd name="T3" fmla="*/ 8 h 146"/>
                  <a:gd name="T4" fmla="*/ 0 w 154"/>
                  <a:gd name="T5" fmla="*/ 64 h 146"/>
                  <a:gd name="T6" fmla="*/ 6 w 154"/>
                  <a:gd name="T7" fmla="*/ 96 h 146"/>
                  <a:gd name="T8" fmla="*/ 23 w 154"/>
                  <a:gd name="T9" fmla="*/ 122 h 146"/>
                  <a:gd name="T10" fmla="*/ 76 w 154"/>
                  <a:gd name="T11" fmla="*/ 146 h 146"/>
                  <a:gd name="T12" fmla="*/ 77 w 154"/>
                  <a:gd name="T13" fmla="*/ 146 h 146"/>
                  <a:gd name="T14" fmla="*/ 100 w 154"/>
                  <a:gd name="T15" fmla="*/ 142 h 146"/>
                  <a:gd name="T16" fmla="*/ 141 w 154"/>
                  <a:gd name="T17" fmla="*/ 110 h 146"/>
                  <a:gd name="T18" fmla="*/ 154 w 154"/>
                  <a:gd name="T19" fmla="*/ 66 h 146"/>
                  <a:gd name="T20" fmla="*/ 150 w 154"/>
                  <a:gd name="T21" fmla="*/ 38 h 146"/>
                  <a:gd name="T22" fmla="*/ 139 w 154"/>
                  <a:gd name="T23" fmla="*/ 16 h 146"/>
                  <a:gd name="T24" fmla="*/ 135 w 154"/>
                  <a:gd name="T25" fmla="*/ 11 h 146"/>
                  <a:gd name="T26" fmla="*/ 132 w 154"/>
                  <a:gd name="T27" fmla="*/ 12 h 146"/>
                  <a:gd name="T28" fmla="*/ 131 w 154"/>
                  <a:gd name="T29" fmla="*/ 12 h 146"/>
                  <a:gd name="T30" fmla="*/ 121 w 154"/>
                  <a:gd name="T31" fmla="*/ 15 h 146"/>
                  <a:gd name="T32" fmla="*/ 123 w 154"/>
                  <a:gd name="T33" fmla="*/ 17 h 146"/>
                  <a:gd name="T34" fmla="*/ 130 w 154"/>
                  <a:gd name="T35" fmla="*/ 25 h 146"/>
                  <a:gd name="T36" fmla="*/ 142 w 154"/>
                  <a:gd name="T37" fmla="*/ 66 h 146"/>
                  <a:gd name="T38" fmla="*/ 77 w 154"/>
                  <a:gd name="T39" fmla="*/ 133 h 146"/>
                  <a:gd name="T40" fmla="*/ 77 w 154"/>
                  <a:gd name="T41" fmla="*/ 133 h 146"/>
                  <a:gd name="T42" fmla="*/ 25 w 154"/>
                  <a:gd name="T43" fmla="*/ 106 h 146"/>
                  <a:gd name="T44" fmla="*/ 17 w 154"/>
                  <a:gd name="T45" fmla="*/ 91 h 146"/>
                  <a:gd name="T46" fmla="*/ 12 w 154"/>
                  <a:gd name="T47" fmla="*/ 64 h 146"/>
                  <a:gd name="T48" fmla="*/ 33 w 154"/>
                  <a:gd name="T49" fmla="*/ 15 h 146"/>
                  <a:gd name="T50" fmla="*/ 40 w 154"/>
                  <a:gd name="T51" fmla="*/ 9 h 146"/>
                  <a:gd name="T52" fmla="*/ 31 w 154"/>
                  <a:gd name="T5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4" h="146">
                    <a:moveTo>
                      <a:pt x="31" y="0"/>
                    </a:moveTo>
                    <a:cubicBezTo>
                      <a:pt x="28" y="2"/>
                      <a:pt x="25" y="5"/>
                      <a:pt x="22" y="8"/>
                    </a:cubicBezTo>
                    <a:cubicBezTo>
                      <a:pt x="9" y="22"/>
                      <a:pt x="1" y="42"/>
                      <a:pt x="0" y="64"/>
                    </a:cubicBezTo>
                    <a:cubicBezTo>
                      <a:pt x="0" y="75"/>
                      <a:pt x="2" y="86"/>
                      <a:pt x="6" y="96"/>
                    </a:cubicBezTo>
                    <a:cubicBezTo>
                      <a:pt x="10" y="105"/>
                      <a:pt x="16" y="114"/>
                      <a:pt x="23" y="122"/>
                    </a:cubicBezTo>
                    <a:cubicBezTo>
                      <a:pt x="36" y="136"/>
                      <a:pt x="55" y="146"/>
                      <a:pt x="76" y="146"/>
                    </a:cubicBezTo>
                    <a:cubicBezTo>
                      <a:pt x="77" y="146"/>
                      <a:pt x="77" y="146"/>
                      <a:pt x="77" y="146"/>
                    </a:cubicBezTo>
                    <a:cubicBezTo>
                      <a:pt x="85" y="146"/>
                      <a:pt x="93" y="145"/>
                      <a:pt x="100" y="142"/>
                    </a:cubicBezTo>
                    <a:cubicBezTo>
                      <a:pt x="117" y="137"/>
                      <a:pt x="131" y="125"/>
                      <a:pt x="141" y="110"/>
                    </a:cubicBezTo>
                    <a:cubicBezTo>
                      <a:pt x="149" y="97"/>
                      <a:pt x="154" y="82"/>
                      <a:pt x="154" y="66"/>
                    </a:cubicBezTo>
                    <a:cubicBezTo>
                      <a:pt x="154" y="56"/>
                      <a:pt x="152" y="46"/>
                      <a:pt x="150" y="38"/>
                    </a:cubicBezTo>
                    <a:cubicBezTo>
                      <a:pt x="147" y="30"/>
                      <a:pt x="143" y="23"/>
                      <a:pt x="139" y="16"/>
                    </a:cubicBezTo>
                    <a:cubicBezTo>
                      <a:pt x="137" y="15"/>
                      <a:pt x="136" y="13"/>
                      <a:pt x="135" y="11"/>
                    </a:cubicBezTo>
                    <a:cubicBezTo>
                      <a:pt x="134" y="12"/>
                      <a:pt x="133" y="12"/>
                      <a:pt x="132" y="12"/>
                    </a:cubicBezTo>
                    <a:cubicBezTo>
                      <a:pt x="132" y="12"/>
                      <a:pt x="131" y="12"/>
                      <a:pt x="131" y="12"/>
                    </a:cubicBezTo>
                    <a:cubicBezTo>
                      <a:pt x="128" y="13"/>
                      <a:pt x="125" y="14"/>
                      <a:pt x="121" y="15"/>
                    </a:cubicBezTo>
                    <a:cubicBezTo>
                      <a:pt x="122" y="15"/>
                      <a:pt x="123" y="16"/>
                      <a:pt x="123" y="17"/>
                    </a:cubicBezTo>
                    <a:cubicBezTo>
                      <a:pt x="126" y="19"/>
                      <a:pt x="128" y="22"/>
                      <a:pt x="130" y="25"/>
                    </a:cubicBezTo>
                    <a:cubicBezTo>
                      <a:pt x="138" y="36"/>
                      <a:pt x="142" y="50"/>
                      <a:pt x="142" y="66"/>
                    </a:cubicBezTo>
                    <a:cubicBezTo>
                      <a:pt x="142" y="103"/>
                      <a:pt x="113" y="133"/>
                      <a:pt x="77" y="133"/>
                    </a:cubicBezTo>
                    <a:cubicBezTo>
                      <a:pt x="77" y="133"/>
                      <a:pt x="77" y="133"/>
                      <a:pt x="77" y="133"/>
                    </a:cubicBezTo>
                    <a:cubicBezTo>
                      <a:pt x="56" y="133"/>
                      <a:pt x="37" y="122"/>
                      <a:pt x="25" y="106"/>
                    </a:cubicBezTo>
                    <a:cubicBezTo>
                      <a:pt x="22" y="101"/>
                      <a:pt x="19" y="96"/>
                      <a:pt x="17" y="91"/>
                    </a:cubicBezTo>
                    <a:cubicBezTo>
                      <a:pt x="14" y="82"/>
                      <a:pt x="12" y="73"/>
                      <a:pt x="12" y="64"/>
                    </a:cubicBezTo>
                    <a:cubicBezTo>
                      <a:pt x="12" y="45"/>
                      <a:pt x="20" y="27"/>
                      <a:pt x="33" y="15"/>
                    </a:cubicBezTo>
                    <a:cubicBezTo>
                      <a:pt x="35" y="13"/>
                      <a:pt x="37" y="11"/>
                      <a:pt x="40" y="9"/>
                    </a:cubicBezTo>
                    <a:cubicBezTo>
                      <a:pt x="36" y="7"/>
                      <a:pt x="33" y="4"/>
                      <a:pt x="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" name="Freeform 1000"/>
              <p:cNvSpPr>
                <a:spLocks noEditPoints="1"/>
              </p:cNvSpPr>
              <p:nvPr/>
            </p:nvSpPr>
            <p:spPr bwMode="auto">
              <a:xfrm>
                <a:off x="2470" y="2755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7 w 154"/>
                  <a:gd name="T15" fmla="*/ 0 h 162"/>
                  <a:gd name="T16" fmla="*/ 49 w 154"/>
                  <a:gd name="T17" fmla="*/ 6 h 162"/>
                  <a:gd name="T18" fmla="*/ 4 w 154"/>
                  <a:gd name="T19" fmla="*/ 57 h 162"/>
                  <a:gd name="T20" fmla="*/ 0 w 154"/>
                  <a:gd name="T21" fmla="*/ 80 h 162"/>
                  <a:gd name="T22" fmla="*/ 21 w 154"/>
                  <a:gd name="T23" fmla="*/ 137 h 162"/>
                  <a:gd name="T24" fmla="*/ 47 w 154"/>
                  <a:gd name="T25" fmla="*/ 156 h 162"/>
                  <a:gd name="T26" fmla="*/ 76 w 154"/>
                  <a:gd name="T27" fmla="*/ 162 h 162"/>
                  <a:gd name="T28" fmla="*/ 77 w 154"/>
                  <a:gd name="T29" fmla="*/ 162 h 162"/>
                  <a:gd name="T30" fmla="*/ 114 w 154"/>
                  <a:gd name="T31" fmla="*/ 152 h 162"/>
                  <a:gd name="T32" fmla="*/ 141 w 154"/>
                  <a:gd name="T33" fmla="*/ 126 h 162"/>
                  <a:gd name="T34" fmla="*/ 154 w 154"/>
                  <a:gd name="T35" fmla="*/ 82 h 162"/>
                  <a:gd name="T36" fmla="*/ 78 w 154"/>
                  <a:gd name="T37" fmla="*/ 0 h 162"/>
                  <a:gd name="T38" fmla="*/ 77 w 154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6" y="150"/>
                      <a:pt x="76" y="150"/>
                    </a:cubicBezTo>
                    <a:cubicBezTo>
                      <a:pt x="40" y="149"/>
                      <a:pt x="12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8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2" y="119"/>
                      <a:pt x="112" y="150"/>
                      <a:pt x="77" y="150"/>
                    </a:cubicBezTo>
                    <a:moveTo>
                      <a:pt x="77" y="0"/>
                    </a:moveTo>
                    <a:cubicBezTo>
                      <a:pt x="67" y="0"/>
                      <a:pt x="57" y="2"/>
                      <a:pt x="49" y="6"/>
                    </a:cubicBezTo>
                    <a:cubicBezTo>
                      <a:pt x="27" y="15"/>
                      <a:pt x="11" y="33"/>
                      <a:pt x="4" y="57"/>
                    </a:cubicBezTo>
                    <a:cubicBezTo>
                      <a:pt x="1" y="64"/>
                      <a:pt x="0" y="72"/>
                      <a:pt x="0" y="80"/>
                    </a:cubicBezTo>
                    <a:cubicBezTo>
                      <a:pt x="0" y="102"/>
                      <a:pt x="8" y="122"/>
                      <a:pt x="21" y="137"/>
                    </a:cubicBezTo>
                    <a:cubicBezTo>
                      <a:pt x="29" y="145"/>
                      <a:pt x="38" y="152"/>
                      <a:pt x="47" y="156"/>
                    </a:cubicBezTo>
                    <a:cubicBezTo>
                      <a:pt x="56" y="160"/>
                      <a:pt x="66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90" y="162"/>
                      <a:pt x="103" y="158"/>
                      <a:pt x="114" y="152"/>
                    </a:cubicBezTo>
                    <a:cubicBezTo>
                      <a:pt x="121" y="141"/>
                      <a:pt x="130" y="132"/>
                      <a:pt x="141" y="126"/>
                    </a:cubicBezTo>
                    <a:cubicBezTo>
                      <a:pt x="149" y="113"/>
                      <a:pt x="154" y="98"/>
                      <a:pt x="154" y="82"/>
                    </a:cubicBezTo>
                    <a:cubicBezTo>
                      <a:pt x="154" y="37"/>
                      <a:pt x="120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" name="Freeform 1001"/>
              <p:cNvSpPr/>
              <p:nvPr/>
            </p:nvSpPr>
            <p:spPr bwMode="auto">
              <a:xfrm>
                <a:off x="2520" y="2813"/>
                <a:ext cx="76" cy="78"/>
              </a:xfrm>
              <a:custGeom>
                <a:avLst/>
                <a:gdLst>
                  <a:gd name="T0" fmla="*/ 77 w 154"/>
                  <a:gd name="T1" fmla="*/ 0 h 159"/>
                  <a:gd name="T2" fmla="*/ 40 w 154"/>
                  <a:gd name="T3" fmla="*/ 10 h 159"/>
                  <a:gd name="T4" fmla="*/ 13 w 154"/>
                  <a:gd name="T5" fmla="*/ 36 h 159"/>
                  <a:gd name="T6" fmla="*/ 0 w 154"/>
                  <a:gd name="T7" fmla="*/ 80 h 159"/>
                  <a:gd name="T8" fmla="*/ 37 w 154"/>
                  <a:gd name="T9" fmla="*/ 150 h 159"/>
                  <a:gd name="T10" fmla="*/ 57 w 154"/>
                  <a:gd name="T11" fmla="*/ 159 h 159"/>
                  <a:gd name="T12" fmla="*/ 72 w 154"/>
                  <a:gd name="T13" fmla="*/ 149 h 159"/>
                  <a:gd name="T14" fmla="*/ 50 w 154"/>
                  <a:gd name="T15" fmla="*/ 143 h 159"/>
                  <a:gd name="T16" fmla="*/ 12 w 154"/>
                  <a:gd name="T17" fmla="*/ 80 h 159"/>
                  <a:gd name="T18" fmla="*/ 77 w 154"/>
                  <a:gd name="T19" fmla="*/ 12 h 159"/>
                  <a:gd name="T20" fmla="*/ 78 w 154"/>
                  <a:gd name="T21" fmla="*/ 12 h 159"/>
                  <a:gd name="T22" fmla="*/ 142 w 154"/>
                  <a:gd name="T23" fmla="*/ 81 h 159"/>
                  <a:gd name="T24" fmla="*/ 138 w 154"/>
                  <a:gd name="T25" fmla="*/ 104 h 159"/>
                  <a:gd name="T26" fmla="*/ 136 w 154"/>
                  <a:gd name="T27" fmla="*/ 109 h 159"/>
                  <a:gd name="T28" fmla="*/ 151 w 154"/>
                  <a:gd name="T29" fmla="*/ 103 h 159"/>
                  <a:gd name="T30" fmla="*/ 152 w 154"/>
                  <a:gd name="T31" fmla="*/ 99 h 159"/>
                  <a:gd name="T32" fmla="*/ 154 w 154"/>
                  <a:gd name="T33" fmla="*/ 81 h 159"/>
                  <a:gd name="T34" fmla="*/ 125 w 154"/>
                  <a:gd name="T35" fmla="*/ 17 h 159"/>
                  <a:gd name="T36" fmla="*/ 88 w 154"/>
                  <a:gd name="T37" fmla="*/ 0 h 159"/>
                  <a:gd name="T38" fmla="*/ 78 w 154"/>
                  <a:gd name="T39" fmla="*/ 0 h 159"/>
                  <a:gd name="T40" fmla="*/ 77 w 154"/>
                  <a:gd name="T41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4" h="159">
                    <a:moveTo>
                      <a:pt x="77" y="0"/>
                    </a:moveTo>
                    <a:cubicBezTo>
                      <a:pt x="64" y="0"/>
                      <a:pt x="51" y="3"/>
                      <a:pt x="40" y="10"/>
                    </a:cubicBezTo>
                    <a:cubicBezTo>
                      <a:pt x="29" y="16"/>
                      <a:pt x="20" y="25"/>
                      <a:pt x="13" y="36"/>
                    </a:cubicBezTo>
                    <a:cubicBezTo>
                      <a:pt x="5" y="48"/>
                      <a:pt x="1" y="64"/>
                      <a:pt x="0" y="80"/>
                    </a:cubicBezTo>
                    <a:cubicBezTo>
                      <a:pt x="0" y="109"/>
                      <a:pt x="15" y="135"/>
                      <a:pt x="37" y="150"/>
                    </a:cubicBezTo>
                    <a:cubicBezTo>
                      <a:pt x="43" y="154"/>
                      <a:pt x="50" y="157"/>
                      <a:pt x="57" y="159"/>
                    </a:cubicBezTo>
                    <a:cubicBezTo>
                      <a:pt x="62" y="156"/>
                      <a:pt x="67" y="152"/>
                      <a:pt x="72" y="149"/>
                    </a:cubicBezTo>
                    <a:cubicBezTo>
                      <a:pt x="64" y="148"/>
                      <a:pt x="57" y="146"/>
                      <a:pt x="50" y="143"/>
                    </a:cubicBezTo>
                    <a:cubicBezTo>
                      <a:pt x="27" y="132"/>
                      <a:pt x="12" y="108"/>
                      <a:pt x="12" y="80"/>
                    </a:cubicBezTo>
                    <a:cubicBezTo>
                      <a:pt x="13" y="42"/>
                      <a:pt x="42" y="12"/>
                      <a:pt x="77" y="12"/>
                    </a:cubicBezTo>
                    <a:cubicBezTo>
                      <a:pt x="77" y="12"/>
                      <a:pt x="78" y="12"/>
                      <a:pt x="78" y="12"/>
                    </a:cubicBezTo>
                    <a:cubicBezTo>
                      <a:pt x="114" y="12"/>
                      <a:pt x="142" y="43"/>
                      <a:pt x="142" y="81"/>
                    </a:cubicBezTo>
                    <a:cubicBezTo>
                      <a:pt x="142" y="89"/>
                      <a:pt x="141" y="97"/>
                      <a:pt x="138" y="104"/>
                    </a:cubicBezTo>
                    <a:cubicBezTo>
                      <a:pt x="138" y="106"/>
                      <a:pt x="137" y="108"/>
                      <a:pt x="136" y="109"/>
                    </a:cubicBezTo>
                    <a:cubicBezTo>
                      <a:pt x="141" y="107"/>
                      <a:pt x="146" y="105"/>
                      <a:pt x="151" y="103"/>
                    </a:cubicBezTo>
                    <a:cubicBezTo>
                      <a:pt x="151" y="102"/>
                      <a:pt x="152" y="100"/>
                      <a:pt x="152" y="99"/>
                    </a:cubicBezTo>
                    <a:cubicBezTo>
                      <a:pt x="153" y="93"/>
                      <a:pt x="154" y="87"/>
                      <a:pt x="154" y="81"/>
                    </a:cubicBezTo>
                    <a:cubicBezTo>
                      <a:pt x="154" y="56"/>
                      <a:pt x="143" y="32"/>
                      <a:pt x="125" y="17"/>
                    </a:cubicBezTo>
                    <a:cubicBezTo>
                      <a:pt x="115" y="8"/>
                      <a:pt x="102" y="2"/>
                      <a:pt x="88" y="0"/>
                    </a:cubicBezTo>
                    <a:cubicBezTo>
                      <a:pt x="84" y="0"/>
                      <a:pt x="81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" name="Freeform 1002"/>
              <p:cNvSpPr>
                <a:spLocks noEditPoints="1"/>
              </p:cNvSpPr>
              <p:nvPr/>
            </p:nvSpPr>
            <p:spPr bwMode="auto">
              <a:xfrm>
                <a:off x="2584" y="3213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7 w 154"/>
                  <a:gd name="T3" fmla="*/ 150 h 162"/>
                  <a:gd name="T4" fmla="*/ 12 w 154"/>
                  <a:gd name="T5" fmla="*/ 80 h 162"/>
                  <a:gd name="T6" fmla="*/ 77 w 154"/>
                  <a:gd name="T7" fmla="*/ 13 h 162"/>
                  <a:gd name="T8" fmla="*/ 78 w 154"/>
                  <a:gd name="T9" fmla="*/ 13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7 w 154"/>
                  <a:gd name="T15" fmla="*/ 0 h 162"/>
                  <a:gd name="T16" fmla="*/ 25 w 154"/>
                  <a:gd name="T17" fmla="*/ 22 h 162"/>
                  <a:gd name="T18" fmla="*/ 1 w 154"/>
                  <a:gd name="T19" fmla="*/ 70 h 162"/>
                  <a:gd name="T20" fmla="*/ 0 w 154"/>
                  <a:gd name="T21" fmla="*/ 80 h 162"/>
                  <a:gd name="T22" fmla="*/ 30 w 154"/>
                  <a:gd name="T23" fmla="*/ 145 h 162"/>
                  <a:gd name="T24" fmla="*/ 76 w 154"/>
                  <a:gd name="T25" fmla="*/ 162 h 162"/>
                  <a:gd name="T26" fmla="*/ 77 w 154"/>
                  <a:gd name="T27" fmla="*/ 162 h 162"/>
                  <a:gd name="T28" fmla="*/ 83 w 154"/>
                  <a:gd name="T29" fmla="*/ 162 h 162"/>
                  <a:gd name="T30" fmla="*/ 118 w 154"/>
                  <a:gd name="T31" fmla="*/ 150 h 162"/>
                  <a:gd name="T32" fmla="*/ 145 w 154"/>
                  <a:gd name="T33" fmla="*/ 120 h 162"/>
                  <a:gd name="T34" fmla="*/ 154 w 154"/>
                  <a:gd name="T35" fmla="*/ 82 h 162"/>
                  <a:gd name="T36" fmla="*/ 78 w 154"/>
                  <a:gd name="T37" fmla="*/ 0 h 162"/>
                  <a:gd name="T38" fmla="*/ 77 w 154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7" y="150"/>
                      <a:pt x="77" y="150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3"/>
                      <a:pt x="42" y="13"/>
                      <a:pt x="77" y="13"/>
                    </a:cubicBezTo>
                    <a:cubicBezTo>
                      <a:pt x="77" y="13"/>
                      <a:pt x="78" y="13"/>
                      <a:pt x="78" y="13"/>
                    </a:cubicBezTo>
                    <a:cubicBezTo>
                      <a:pt x="114" y="13"/>
                      <a:pt x="142" y="44"/>
                      <a:pt x="142" y="82"/>
                    </a:cubicBezTo>
                    <a:cubicBezTo>
                      <a:pt x="142" y="119"/>
                      <a:pt x="113" y="150"/>
                      <a:pt x="77" y="150"/>
                    </a:cubicBezTo>
                    <a:moveTo>
                      <a:pt x="77" y="0"/>
                    </a:moveTo>
                    <a:cubicBezTo>
                      <a:pt x="57" y="0"/>
                      <a:pt x="39" y="8"/>
                      <a:pt x="25" y="22"/>
                    </a:cubicBezTo>
                    <a:cubicBezTo>
                      <a:pt x="12" y="34"/>
                      <a:pt x="4" y="51"/>
                      <a:pt x="1" y="70"/>
                    </a:cubicBezTo>
                    <a:cubicBezTo>
                      <a:pt x="1" y="73"/>
                      <a:pt x="0" y="77"/>
                      <a:pt x="0" y="80"/>
                    </a:cubicBezTo>
                    <a:cubicBezTo>
                      <a:pt x="0" y="107"/>
                      <a:pt x="12" y="130"/>
                      <a:pt x="30" y="145"/>
                    </a:cubicBezTo>
                    <a:cubicBezTo>
                      <a:pt x="43" y="156"/>
                      <a:pt x="59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79" y="162"/>
                      <a:pt x="81" y="162"/>
                      <a:pt x="83" y="162"/>
                    </a:cubicBezTo>
                    <a:cubicBezTo>
                      <a:pt x="96" y="161"/>
                      <a:pt x="108" y="157"/>
                      <a:pt x="118" y="150"/>
                    </a:cubicBezTo>
                    <a:cubicBezTo>
                      <a:pt x="129" y="143"/>
                      <a:pt x="138" y="132"/>
                      <a:pt x="145" y="120"/>
                    </a:cubicBezTo>
                    <a:cubicBezTo>
                      <a:pt x="150" y="109"/>
                      <a:pt x="154" y="96"/>
                      <a:pt x="154" y="82"/>
                    </a:cubicBezTo>
                    <a:cubicBezTo>
                      <a:pt x="154" y="37"/>
                      <a:pt x="120" y="1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" name="Freeform 1003"/>
              <p:cNvSpPr>
                <a:spLocks noEditPoints="1"/>
              </p:cNvSpPr>
              <p:nvPr/>
            </p:nvSpPr>
            <p:spPr bwMode="auto">
              <a:xfrm>
                <a:off x="2534" y="3556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7 w 154"/>
                  <a:gd name="T15" fmla="*/ 0 h 162"/>
                  <a:gd name="T16" fmla="*/ 15 w 154"/>
                  <a:gd name="T17" fmla="*/ 33 h 162"/>
                  <a:gd name="T18" fmla="*/ 0 w 154"/>
                  <a:gd name="T19" fmla="*/ 80 h 162"/>
                  <a:gd name="T20" fmla="*/ 0 w 154"/>
                  <a:gd name="T21" fmla="*/ 88 h 162"/>
                  <a:gd name="T22" fmla="*/ 76 w 154"/>
                  <a:gd name="T23" fmla="*/ 162 h 162"/>
                  <a:gd name="T24" fmla="*/ 77 w 154"/>
                  <a:gd name="T25" fmla="*/ 162 h 162"/>
                  <a:gd name="T26" fmla="*/ 97 w 154"/>
                  <a:gd name="T27" fmla="*/ 159 h 162"/>
                  <a:gd name="T28" fmla="*/ 148 w 154"/>
                  <a:gd name="T29" fmla="*/ 112 h 162"/>
                  <a:gd name="T30" fmla="*/ 154 w 154"/>
                  <a:gd name="T31" fmla="*/ 82 h 162"/>
                  <a:gd name="T32" fmla="*/ 151 w 154"/>
                  <a:gd name="T33" fmla="*/ 60 h 162"/>
                  <a:gd name="T34" fmla="*/ 127 w 154"/>
                  <a:gd name="T35" fmla="*/ 20 h 162"/>
                  <a:gd name="T36" fmla="*/ 78 w 154"/>
                  <a:gd name="T37" fmla="*/ 0 h 162"/>
                  <a:gd name="T38" fmla="*/ 77 w 154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7" y="150"/>
                      <a:pt x="76" y="150"/>
                    </a:cubicBezTo>
                    <a:cubicBezTo>
                      <a:pt x="40" y="149"/>
                      <a:pt x="12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8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2" y="119"/>
                      <a:pt x="112" y="150"/>
                      <a:pt x="77" y="150"/>
                    </a:cubicBezTo>
                    <a:moveTo>
                      <a:pt x="77" y="0"/>
                    </a:moveTo>
                    <a:cubicBezTo>
                      <a:pt x="52" y="0"/>
                      <a:pt x="29" y="13"/>
                      <a:pt x="15" y="33"/>
                    </a:cubicBezTo>
                    <a:cubicBezTo>
                      <a:pt x="6" y="46"/>
                      <a:pt x="0" y="63"/>
                      <a:pt x="0" y="80"/>
                    </a:cubicBezTo>
                    <a:cubicBezTo>
                      <a:pt x="0" y="83"/>
                      <a:pt x="0" y="86"/>
                      <a:pt x="0" y="88"/>
                    </a:cubicBezTo>
                    <a:cubicBezTo>
                      <a:pt x="4" y="129"/>
                      <a:pt x="36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84" y="162"/>
                      <a:pt x="91" y="161"/>
                      <a:pt x="97" y="159"/>
                    </a:cubicBezTo>
                    <a:cubicBezTo>
                      <a:pt x="120" y="152"/>
                      <a:pt x="139" y="135"/>
                      <a:pt x="148" y="112"/>
                    </a:cubicBezTo>
                    <a:cubicBezTo>
                      <a:pt x="152" y="103"/>
                      <a:pt x="154" y="92"/>
                      <a:pt x="154" y="82"/>
                    </a:cubicBezTo>
                    <a:cubicBezTo>
                      <a:pt x="154" y="74"/>
                      <a:pt x="153" y="67"/>
                      <a:pt x="151" y="60"/>
                    </a:cubicBezTo>
                    <a:cubicBezTo>
                      <a:pt x="140" y="49"/>
                      <a:pt x="131" y="35"/>
                      <a:pt x="127" y="20"/>
                    </a:cubicBezTo>
                    <a:cubicBezTo>
                      <a:pt x="114" y="8"/>
                      <a:pt x="97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" name="Freeform 1004"/>
              <p:cNvSpPr>
                <a:spLocks noEditPoints="1"/>
              </p:cNvSpPr>
              <p:nvPr/>
            </p:nvSpPr>
            <p:spPr bwMode="auto">
              <a:xfrm>
                <a:off x="2595" y="3515"/>
                <a:ext cx="76" cy="80"/>
              </a:xfrm>
              <a:custGeom>
                <a:avLst/>
                <a:gdLst>
                  <a:gd name="T0" fmla="*/ 35 w 154"/>
                  <a:gd name="T1" fmla="*/ 29 h 162"/>
                  <a:gd name="T2" fmla="*/ 77 w 154"/>
                  <a:gd name="T3" fmla="*/ 13 h 162"/>
                  <a:gd name="T4" fmla="*/ 78 w 154"/>
                  <a:gd name="T5" fmla="*/ 13 h 162"/>
                  <a:gd name="T6" fmla="*/ 90 w 154"/>
                  <a:gd name="T7" fmla="*/ 14 h 162"/>
                  <a:gd name="T8" fmla="*/ 109 w 154"/>
                  <a:gd name="T9" fmla="*/ 22 h 162"/>
                  <a:gd name="T10" fmla="*/ 120 w 154"/>
                  <a:gd name="T11" fmla="*/ 30 h 162"/>
                  <a:gd name="T12" fmla="*/ 142 w 154"/>
                  <a:gd name="T13" fmla="*/ 82 h 162"/>
                  <a:gd name="T14" fmla="*/ 77 w 154"/>
                  <a:gd name="T15" fmla="*/ 150 h 162"/>
                  <a:gd name="T16" fmla="*/ 76 w 154"/>
                  <a:gd name="T17" fmla="*/ 150 h 162"/>
                  <a:gd name="T18" fmla="*/ 12 w 154"/>
                  <a:gd name="T19" fmla="*/ 81 h 162"/>
                  <a:gd name="T20" fmla="*/ 35 w 154"/>
                  <a:gd name="T21" fmla="*/ 29 h 162"/>
                  <a:gd name="T22" fmla="*/ 77 w 154"/>
                  <a:gd name="T23" fmla="*/ 0 h 162"/>
                  <a:gd name="T24" fmla="*/ 19 w 154"/>
                  <a:gd name="T25" fmla="*/ 29 h 162"/>
                  <a:gd name="T26" fmla="*/ 0 w 154"/>
                  <a:gd name="T27" fmla="*/ 81 h 162"/>
                  <a:gd name="T28" fmla="*/ 3 w 154"/>
                  <a:gd name="T29" fmla="*/ 103 h 162"/>
                  <a:gd name="T30" fmla="*/ 27 w 154"/>
                  <a:gd name="T31" fmla="*/ 143 h 162"/>
                  <a:gd name="T32" fmla="*/ 72 w 154"/>
                  <a:gd name="T33" fmla="*/ 162 h 162"/>
                  <a:gd name="T34" fmla="*/ 76 w 154"/>
                  <a:gd name="T35" fmla="*/ 162 h 162"/>
                  <a:gd name="T36" fmla="*/ 77 w 154"/>
                  <a:gd name="T37" fmla="*/ 162 h 162"/>
                  <a:gd name="T38" fmla="*/ 138 w 154"/>
                  <a:gd name="T39" fmla="*/ 130 h 162"/>
                  <a:gd name="T40" fmla="*/ 154 w 154"/>
                  <a:gd name="T41" fmla="*/ 82 h 162"/>
                  <a:gd name="T42" fmla="*/ 136 w 154"/>
                  <a:gd name="T43" fmla="*/ 29 h 162"/>
                  <a:gd name="T44" fmla="*/ 130 w 154"/>
                  <a:gd name="T45" fmla="*/ 22 h 162"/>
                  <a:gd name="T46" fmla="*/ 90 w 154"/>
                  <a:gd name="T47" fmla="*/ 1 h 162"/>
                  <a:gd name="T48" fmla="*/ 78 w 154"/>
                  <a:gd name="T49" fmla="*/ 0 h 162"/>
                  <a:gd name="T50" fmla="*/ 77 w 15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62">
                    <a:moveTo>
                      <a:pt x="35" y="29"/>
                    </a:moveTo>
                    <a:cubicBezTo>
                      <a:pt x="46" y="19"/>
                      <a:pt x="61" y="13"/>
                      <a:pt x="77" y="13"/>
                    </a:cubicBezTo>
                    <a:cubicBezTo>
                      <a:pt x="77" y="13"/>
                      <a:pt x="77" y="13"/>
                      <a:pt x="78" y="13"/>
                    </a:cubicBezTo>
                    <a:cubicBezTo>
                      <a:pt x="82" y="13"/>
                      <a:pt x="86" y="13"/>
                      <a:pt x="90" y="14"/>
                    </a:cubicBezTo>
                    <a:cubicBezTo>
                      <a:pt x="97" y="16"/>
                      <a:pt x="103" y="18"/>
                      <a:pt x="109" y="22"/>
                    </a:cubicBezTo>
                    <a:cubicBezTo>
                      <a:pt x="113" y="24"/>
                      <a:pt x="117" y="27"/>
                      <a:pt x="120" y="30"/>
                    </a:cubicBezTo>
                    <a:cubicBezTo>
                      <a:pt x="134" y="43"/>
                      <a:pt x="142" y="61"/>
                      <a:pt x="142" y="82"/>
                    </a:cubicBezTo>
                    <a:cubicBezTo>
                      <a:pt x="142" y="120"/>
                      <a:pt x="113" y="150"/>
                      <a:pt x="77" y="150"/>
                    </a:cubicBezTo>
                    <a:cubicBezTo>
                      <a:pt x="77" y="150"/>
                      <a:pt x="77" y="150"/>
                      <a:pt x="76" y="150"/>
                    </a:cubicBezTo>
                    <a:cubicBezTo>
                      <a:pt x="41" y="150"/>
                      <a:pt x="12" y="118"/>
                      <a:pt x="12" y="81"/>
                    </a:cubicBezTo>
                    <a:cubicBezTo>
                      <a:pt x="12" y="60"/>
                      <a:pt x="21" y="42"/>
                      <a:pt x="35" y="29"/>
                    </a:cubicBezTo>
                    <a:moveTo>
                      <a:pt x="77" y="0"/>
                    </a:moveTo>
                    <a:cubicBezTo>
                      <a:pt x="54" y="0"/>
                      <a:pt x="33" y="11"/>
                      <a:pt x="19" y="29"/>
                    </a:cubicBezTo>
                    <a:cubicBezTo>
                      <a:pt x="7" y="43"/>
                      <a:pt x="0" y="61"/>
                      <a:pt x="0" y="81"/>
                    </a:cubicBezTo>
                    <a:cubicBezTo>
                      <a:pt x="0" y="88"/>
                      <a:pt x="1" y="96"/>
                      <a:pt x="3" y="103"/>
                    </a:cubicBezTo>
                    <a:cubicBezTo>
                      <a:pt x="7" y="118"/>
                      <a:pt x="16" y="132"/>
                      <a:pt x="27" y="143"/>
                    </a:cubicBezTo>
                    <a:cubicBezTo>
                      <a:pt x="39" y="154"/>
                      <a:pt x="55" y="161"/>
                      <a:pt x="72" y="162"/>
                    </a:cubicBezTo>
                    <a:cubicBezTo>
                      <a:pt x="74" y="162"/>
                      <a:pt x="75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102" y="162"/>
                      <a:pt x="124" y="150"/>
                      <a:pt x="138" y="130"/>
                    </a:cubicBezTo>
                    <a:cubicBezTo>
                      <a:pt x="148" y="117"/>
                      <a:pt x="154" y="100"/>
                      <a:pt x="154" y="82"/>
                    </a:cubicBezTo>
                    <a:cubicBezTo>
                      <a:pt x="154" y="62"/>
                      <a:pt x="147" y="44"/>
                      <a:pt x="136" y="29"/>
                    </a:cubicBezTo>
                    <a:cubicBezTo>
                      <a:pt x="134" y="27"/>
                      <a:pt x="132" y="24"/>
                      <a:pt x="130" y="22"/>
                    </a:cubicBezTo>
                    <a:cubicBezTo>
                      <a:pt x="119" y="12"/>
                      <a:pt x="105" y="4"/>
                      <a:pt x="90" y="1"/>
                    </a:cubicBezTo>
                    <a:cubicBezTo>
                      <a:pt x="86" y="1"/>
                      <a:pt x="82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" name="Freeform 1005"/>
              <p:cNvSpPr>
                <a:spLocks noEditPoints="1"/>
              </p:cNvSpPr>
              <p:nvPr/>
            </p:nvSpPr>
            <p:spPr bwMode="auto">
              <a:xfrm>
                <a:off x="2736" y="3490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6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1 h 162"/>
                  <a:gd name="T12" fmla="*/ 77 w 154"/>
                  <a:gd name="T13" fmla="*/ 149 h 162"/>
                  <a:gd name="T14" fmla="*/ 77 w 154"/>
                  <a:gd name="T15" fmla="*/ 0 h 162"/>
                  <a:gd name="T16" fmla="*/ 76 w 154"/>
                  <a:gd name="T17" fmla="*/ 0 h 162"/>
                  <a:gd name="T18" fmla="*/ 12 w 154"/>
                  <a:gd name="T19" fmla="*/ 38 h 162"/>
                  <a:gd name="T20" fmla="*/ 0 w 154"/>
                  <a:gd name="T21" fmla="*/ 80 h 162"/>
                  <a:gd name="T22" fmla="*/ 36 w 154"/>
                  <a:gd name="T23" fmla="*/ 149 h 162"/>
                  <a:gd name="T24" fmla="*/ 76 w 154"/>
                  <a:gd name="T25" fmla="*/ 162 h 162"/>
                  <a:gd name="T26" fmla="*/ 77 w 154"/>
                  <a:gd name="T27" fmla="*/ 162 h 162"/>
                  <a:gd name="T28" fmla="*/ 98 w 154"/>
                  <a:gd name="T29" fmla="*/ 158 h 162"/>
                  <a:gd name="T30" fmla="*/ 154 w 154"/>
                  <a:gd name="T31" fmla="*/ 81 h 162"/>
                  <a:gd name="T32" fmla="*/ 78 w 154"/>
                  <a:gd name="T33" fmla="*/ 0 h 162"/>
                  <a:gd name="T34" fmla="*/ 77 w 154"/>
                  <a:gd name="T35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6" y="149"/>
                      <a:pt x="76" y="149"/>
                    </a:cubicBezTo>
                    <a:cubicBezTo>
                      <a:pt x="40" y="149"/>
                      <a:pt x="12" y="118"/>
                      <a:pt x="12" y="80"/>
                    </a:cubicBezTo>
                    <a:cubicBezTo>
                      <a:pt x="12" y="42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8" y="12"/>
                    </a:cubicBezTo>
                    <a:cubicBezTo>
                      <a:pt x="113" y="12"/>
                      <a:pt x="142" y="43"/>
                      <a:pt x="142" y="81"/>
                    </a:cubicBezTo>
                    <a:cubicBezTo>
                      <a:pt x="141" y="119"/>
                      <a:pt x="112" y="149"/>
                      <a:pt x="77" y="149"/>
                    </a:cubicBezTo>
                    <a:moveTo>
                      <a:pt x="77" y="0"/>
                    </a:moveTo>
                    <a:cubicBezTo>
                      <a:pt x="77" y="0"/>
                      <a:pt x="77" y="0"/>
                      <a:pt x="76" y="0"/>
                    </a:cubicBezTo>
                    <a:cubicBezTo>
                      <a:pt x="49" y="0"/>
                      <a:pt x="25" y="15"/>
                      <a:pt x="12" y="38"/>
                    </a:cubicBezTo>
                    <a:cubicBezTo>
                      <a:pt x="5" y="50"/>
                      <a:pt x="0" y="64"/>
                      <a:pt x="0" y="80"/>
                    </a:cubicBezTo>
                    <a:cubicBezTo>
                      <a:pt x="0" y="109"/>
                      <a:pt x="14" y="135"/>
                      <a:pt x="36" y="149"/>
                    </a:cubicBezTo>
                    <a:cubicBezTo>
                      <a:pt x="48" y="157"/>
                      <a:pt x="62" y="161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84" y="162"/>
                      <a:pt x="91" y="161"/>
                      <a:pt x="98" y="158"/>
                    </a:cubicBezTo>
                    <a:cubicBezTo>
                      <a:pt x="130" y="149"/>
                      <a:pt x="153" y="118"/>
                      <a:pt x="154" y="81"/>
                    </a:cubicBezTo>
                    <a:cubicBezTo>
                      <a:pt x="154" y="37"/>
                      <a:pt x="120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" name="Freeform 1006"/>
              <p:cNvSpPr>
                <a:spLocks noEditPoints="1"/>
              </p:cNvSpPr>
              <p:nvPr/>
            </p:nvSpPr>
            <p:spPr bwMode="auto">
              <a:xfrm>
                <a:off x="2252" y="3571"/>
                <a:ext cx="82" cy="86"/>
              </a:xfrm>
              <a:custGeom>
                <a:avLst/>
                <a:gdLst>
                  <a:gd name="T0" fmla="*/ 83 w 165"/>
                  <a:gd name="T1" fmla="*/ 161 h 174"/>
                  <a:gd name="T2" fmla="*/ 82 w 165"/>
                  <a:gd name="T3" fmla="*/ 161 h 174"/>
                  <a:gd name="T4" fmla="*/ 13 w 165"/>
                  <a:gd name="T5" fmla="*/ 87 h 174"/>
                  <a:gd name="T6" fmla="*/ 83 w 165"/>
                  <a:gd name="T7" fmla="*/ 14 h 174"/>
                  <a:gd name="T8" fmla="*/ 84 w 165"/>
                  <a:gd name="T9" fmla="*/ 14 h 174"/>
                  <a:gd name="T10" fmla="*/ 153 w 165"/>
                  <a:gd name="T11" fmla="*/ 88 h 174"/>
                  <a:gd name="T12" fmla="*/ 83 w 165"/>
                  <a:gd name="T13" fmla="*/ 161 h 174"/>
                  <a:gd name="T14" fmla="*/ 83 w 165"/>
                  <a:gd name="T15" fmla="*/ 0 h 174"/>
                  <a:gd name="T16" fmla="*/ 51 w 165"/>
                  <a:gd name="T17" fmla="*/ 7 h 174"/>
                  <a:gd name="T18" fmla="*/ 33 w 165"/>
                  <a:gd name="T19" fmla="*/ 18 h 174"/>
                  <a:gd name="T20" fmla="*/ 0 w 165"/>
                  <a:gd name="T21" fmla="*/ 86 h 174"/>
                  <a:gd name="T22" fmla="*/ 39 w 165"/>
                  <a:gd name="T23" fmla="*/ 161 h 174"/>
                  <a:gd name="T24" fmla="*/ 65 w 165"/>
                  <a:gd name="T25" fmla="*/ 172 h 174"/>
                  <a:gd name="T26" fmla="*/ 82 w 165"/>
                  <a:gd name="T27" fmla="*/ 174 h 174"/>
                  <a:gd name="T28" fmla="*/ 83 w 165"/>
                  <a:gd name="T29" fmla="*/ 174 h 174"/>
                  <a:gd name="T30" fmla="*/ 165 w 165"/>
                  <a:gd name="T31" fmla="*/ 88 h 174"/>
                  <a:gd name="T32" fmla="*/ 165 w 165"/>
                  <a:gd name="T33" fmla="*/ 85 h 174"/>
                  <a:gd name="T34" fmla="*/ 155 w 165"/>
                  <a:gd name="T35" fmla="*/ 44 h 174"/>
                  <a:gd name="T36" fmla="*/ 84 w 165"/>
                  <a:gd name="T37" fmla="*/ 0 h 174"/>
                  <a:gd name="T38" fmla="*/ 83 w 165"/>
                  <a:gd name="T3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5" h="174">
                    <a:moveTo>
                      <a:pt x="83" y="161"/>
                    </a:moveTo>
                    <a:cubicBezTo>
                      <a:pt x="83" y="161"/>
                      <a:pt x="82" y="161"/>
                      <a:pt x="82" y="161"/>
                    </a:cubicBezTo>
                    <a:cubicBezTo>
                      <a:pt x="44" y="161"/>
                      <a:pt x="13" y="127"/>
                      <a:pt x="13" y="87"/>
                    </a:cubicBezTo>
                    <a:cubicBezTo>
                      <a:pt x="13" y="46"/>
                      <a:pt x="45" y="14"/>
                      <a:pt x="83" y="14"/>
                    </a:cubicBezTo>
                    <a:cubicBezTo>
                      <a:pt x="83" y="14"/>
                      <a:pt x="83" y="14"/>
                      <a:pt x="84" y="14"/>
                    </a:cubicBezTo>
                    <a:cubicBezTo>
                      <a:pt x="122" y="14"/>
                      <a:pt x="153" y="47"/>
                      <a:pt x="153" y="88"/>
                    </a:cubicBezTo>
                    <a:cubicBezTo>
                      <a:pt x="152" y="128"/>
                      <a:pt x="121" y="161"/>
                      <a:pt x="83" y="161"/>
                    </a:cubicBezTo>
                    <a:moveTo>
                      <a:pt x="83" y="0"/>
                    </a:moveTo>
                    <a:cubicBezTo>
                      <a:pt x="72" y="0"/>
                      <a:pt x="61" y="3"/>
                      <a:pt x="51" y="7"/>
                    </a:cubicBezTo>
                    <a:cubicBezTo>
                      <a:pt x="45" y="10"/>
                      <a:pt x="39" y="14"/>
                      <a:pt x="33" y="18"/>
                    </a:cubicBezTo>
                    <a:cubicBezTo>
                      <a:pt x="13" y="34"/>
                      <a:pt x="1" y="59"/>
                      <a:pt x="0" y="86"/>
                    </a:cubicBezTo>
                    <a:cubicBezTo>
                      <a:pt x="0" y="118"/>
                      <a:pt x="16" y="146"/>
                      <a:pt x="39" y="161"/>
                    </a:cubicBezTo>
                    <a:cubicBezTo>
                      <a:pt x="47" y="166"/>
                      <a:pt x="56" y="170"/>
                      <a:pt x="65" y="172"/>
                    </a:cubicBezTo>
                    <a:cubicBezTo>
                      <a:pt x="71" y="174"/>
                      <a:pt x="76" y="174"/>
                      <a:pt x="82" y="174"/>
                    </a:cubicBezTo>
                    <a:cubicBezTo>
                      <a:pt x="82" y="174"/>
                      <a:pt x="83" y="174"/>
                      <a:pt x="83" y="174"/>
                    </a:cubicBezTo>
                    <a:cubicBezTo>
                      <a:pt x="128" y="174"/>
                      <a:pt x="165" y="136"/>
                      <a:pt x="165" y="88"/>
                    </a:cubicBezTo>
                    <a:cubicBezTo>
                      <a:pt x="165" y="87"/>
                      <a:pt x="165" y="86"/>
                      <a:pt x="165" y="85"/>
                    </a:cubicBezTo>
                    <a:cubicBezTo>
                      <a:pt x="165" y="70"/>
                      <a:pt x="161" y="56"/>
                      <a:pt x="155" y="44"/>
                    </a:cubicBezTo>
                    <a:cubicBezTo>
                      <a:pt x="140" y="18"/>
                      <a:pt x="114" y="1"/>
                      <a:pt x="84" y="0"/>
                    </a:cubicBezTo>
                    <a:cubicBezTo>
                      <a:pt x="83" y="0"/>
                      <a:pt x="83" y="0"/>
                      <a:pt x="8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" name="Freeform 1007"/>
              <p:cNvSpPr>
                <a:spLocks noEditPoints="1"/>
              </p:cNvSpPr>
              <p:nvPr/>
            </p:nvSpPr>
            <p:spPr bwMode="auto">
              <a:xfrm>
                <a:off x="2913" y="3026"/>
                <a:ext cx="85" cy="91"/>
              </a:xfrm>
              <a:custGeom>
                <a:avLst/>
                <a:gdLst>
                  <a:gd name="T0" fmla="*/ 86 w 173"/>
                  <a:gd name="T1" fmla="*/ 170 h 184"/>
                  <a:gd name="T2" fmla="*/ 86 w 173"/>
                  <a:gd name="T3" fmla="*/ 170 h 184"/>
                  <a:gd name="T4" fmla="*/ 13 w 173"/>
                  <a:gd name="T5" fmla="*/ 91 h 184"/>
                  <a:gd name="T6" fmla="*/ 86 w 173"/>
                  <a:gd name="T7" fmla="*/ 14 h 184"/>
                  <a:gd name="T8" fmla="*/ 87 w 173"/>
                  <a:gd name="T9" fmla="*/ 14 h 184"/>
                  <a:gd name="T10" fmla="*/ 159 w 173"/>
                  <a:gd name="T11" fmla="*/ 92 h 184"/>
                  <a:gd name="T12" fmla="*/ 86 w 173"/>
                  <a:gd name="T13" fmla="*/ 170 h 184"/>
                  <a:gd name="T14" fmla="*/ 86 w 173"/>
                  <a:gd name="T15" fmla="*/ 0 h 184"/>
                  <a:gd name="T16" fmla="*/ 18 w 173"/>
                  <a:gd name="T17" fmla="*/ 36 h 184"/>
                  <a:gd name="T18" fmla="*/ 0 w 173"/>
                  <a:gd name="T19" fmla="*/ 91 h 184"/>
                  <a:gd name="T20" fmla="*/ 0 w 173"/>
                  <a:gd name="T21" fmla="*/ 92 h 184"/>
                  <a:gd name="T22" fmla="*/ 60 w 173"/>
                  <a:gd name="T23" fmla="*/ 179 h 184"/>
                  <a:gd name="T24" fmla="*/ 86 w 173"/>
                  <a:gd name="T25" fmla="*/ 184 h 184"/>
                  <a:gd name="T26" fmla="*/ 86 w 173"/>
                  <a:gd name="T27" fmla="*/ 184 h 184"/>
                  <a:gd name="T28" fmla="*/ 126 w 173"/>
                  <a:gd name="T29" fmla="*/ 173 h 184"/>
                  <a:gd name="T30" fmla="*/ 173 w 173"/>
                  <a:gd name="T31" fmla="*/ 93 h 184"/>
                  <a:gd name="T32" fmla="*/ 160 w 173"/>
                  <a:gd name="T33" fmla="*/ 43 h 184"/>
                  <a:gd name="T34" fmla="*/ 128 w 173"/>
                  <a:gd name="T35" fmla="*/ 11 h 184"/>
                  <a:gd name="T36" fmla="*/ 87 w 173"/>
                  <a:gd name="T37" fmla="*/ 0 h 184"/>
                  <a:gd name="T38" fmla="*/ 86 w 173"/>
                  <a:gd name="T39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3" h="184">
                    <a:moveTo>
                      <a:pt x="86" y="170"/>
                    </a:moveTo>
                    <a:cubicBezTo>
                      <a:pt x="86" y="170"/>
                      <a:pt x="86" y="170"/>
                      <a:pt x="86" y="170"/>
                    </a:cubicBezTo>
                    <a:cubicBezTo>
                      <a:pt x="45" y="169"/>
                      <a:pt x="13" y="134"/>
                      <a:pt x="13" y="91"/>
                    </a:cubicBezTo>
                    <a:cubicBezTo>
                      <a:pt x="14" y="48"/>
                      <a:pt x="46" y="14"/>
                      <a:pt x="86" y="14"/>
                    </a:cubicBezTo>
                    <a:cubicBezTo>
                      <a:pt x="87" y="14"/>
                      <a:pt x="87" y="14"/>
                      <a:pt x="87" y="14"/>
                    </a:cubicBezTo>
                    <a:cubicBezTo>
                      <a:pt x="127" y="14"/>
                      <a:pt x="160" y="49"/>
                      <a:pt x="159" y="92"/>
                    </a:cubicBezTo>
                    <a:cubicBezTo>
                      <a:pt x="159" y="135"/>
                      <a:pt x="126" y="170"/>
                      <a:pt x="86" y="170"/>
                    </a:cubicBezTo>
                    <a:moveTo>
                      <a:pt x="86" y="0"/>
                    </a:moveTo>
                    <a:cubicBezTo>
                      <a:pt x="58" y="0"/>
                      <a:pt x="34" y="14"/>
                      <a:pt x="18" y="36"/>
                    </a:cubicBezTo>
                    <a:cubicBezTo>
                      <a:pt x="7" y="51"/>
                      <a:pt x="0" y="70"/>
                      <a:pt x="0" y="91"/>
                    </a:cubicBezTo>
                    <a:cubicBezTo>
                      <a:pt x="0" y="91"/>
                      <a:pt x="0" y="92"/>
                      <a:pt x="0" y="92"/>
                    </a:cubicBezTo>
                    <a:cubicBezTo>
                      <a:pt x="0" y="133"/>
                      <a:pt x="25" y="168"/>
                      <a:pt x="60" y="179"/>
                    </a:cubicBezTo>
                    <a:cubicBezTo>
                      <a:pt x="68" y="182"/>
                      <a:pt x="77" y="184"/>
                      <a:pt x="86" y="184"/>
                    </a:cubicBezTo>
                    <a:cubicBezTo>
                      <a:pt x="86" y="184"/>
                      <a:pt x="86" y="184"/>
                      <a:pt x="86" y="184"/>
                    </a:cubicBezTo>
                    <a:cubicBezTo>
                      <a:pt x="101" y="184"/>
                      <a:pt x="114" y="180"/>
                      <a:pt x="126" y="173"/>
                    </a:cubicBezTo>
                    <a:cubicBezTo>
                      <a:pt x="154" y="158"/>
                      <a:pt x="172" y="128"/>
                      <a:pt x="173" y="93"/>
                    </a:cubicBezTo>
                    <a:cubicBezTo>
                      <a:pt x="173" y="74"/>
                      <a:pt x="168" y="57"/>
                      <a:pt x="160" y="43"/>
                    </a:cubicBezTo>
                    <a:cubicBezTo>
                      <a:pt x="152" y="29"/>
                      <a:pt x="141" y="19"/>
                      <a:pt x="128" y="11"/>
                    </a:cubicBezTo>
                    <a:cubicBezTo>
                      <a:pt x="116" y="4"/>
                      <a:pt x="102" y="0"/>
                      <a:pt x="87" y="0"/>
                    </a:cubicBezTo>
                    <a:cubicBezTo>
                      <a:pt x="87" y="0"/>
                      <a:pt x="87" y="0"/>
                      <a:pt x="8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" name="Freeform 1008"/>
              <p:cNvSpPr>
                <a:spLocks noEditPoints="1"/>
              </p:cNvSpPr>
              <p:nvPr/>
            </p:nvSpPr>
            <p:spPr bwMode="auto">
              <a:xfrm>
                <a:off x="3135" y="2828"/>
                <a:ext cx="68" cy="71"/>
              </a:xfrm>
              <a:custGeom>
                <a:avLst/>
                <a:gdLst>
                  <a:gd name="T0" fmla="*/ 69 w 138"/>
                  <a:gd name="T1" fmla="*/ 133 h 144"/>
                  <a:gd name="T2" fmla="*/ 68 w 138"/>
                  <a:gd name="T3" fmla="*/ 133 h 144"/>
                  <a:gd name="T4" fmla="*/ 11 w 138"/>
                  <a:gd name="T5" fmla="*/ 71 h 144"/>
                  <a:gd name="T6" fmla="*/ 69 w 138"/>
                  <a:gd name="T7" fmla="*/ 11 h 144"/>
                  <a:gd name="T8" fmla="*/ 70 w 138"/>
                  <a:gd name="T9" fmla="*/ 11 h 144"/>
                  <a:gd name="T10" fmla="*/ 120 w 138"/>
                  <a:gd name="T11" fmla="*/ 43 h 144"/>
                  <a:gd name="T12" fmla="*/ 123 w 138"/>
                  <a:gd name="T13" fmla="*/ 49 h 144"/>
                  <a:gd name="T14" fmla="*/ 127 w 138"/>
                  <a:gd name="T15" fmla="*/ 73 h 144"/>
                  <a:gd name="T16" fmla="*/ 69 w 138"/>
                  <a:gd name="T17" fmla="*/ 133 h 144"/>
                  <a:gd name="T18" fmla="*/ 69 w 138"/>
                  <a:gd name="T19" fmla="*/ 0 h 144"/>
                  <a:gd name="T20" fmla="*/ 62 w 138"/>
                  <a:gd name="T21" fmla="*/ 0 h 144"/>
                  <a:gd name="T22" fmla="*/ 48 w 138"/>
                  <a:gd name="T23" fmla="*/ 3 h 144"/>
                  <a:gd name="T24" fmla="*/ 1 w 138"/>
                  <a:gd name="T25" fmla="*/ 71 h 144"/>
                  <a:gd name="T26" fmla="*/ 6 w 138"/>
                  <a:gd name="T27" fmla="*/ 101 h 144"/>
                  <a:gd name="T28" fmla="*/ 42 w 138"/>
                  <a:gd name="T29" fmla="*/ 138 h 144"/>
                  <a:gd name="T30" fmla="*/ 68 w 138"/>
                  <a:gd name="T31" fmla="*/ 144 h 144"/>
                  <a:gd name="T32" fmla="*/ 69 w 138"/>
                  <a:gd name="T33" fmla="*/ 144 h 144"/>
                  <a:gd name="T34" fmla="*/ 90 w 138"/>
                  <a:gd name="T35" fmla="*/ 141 h 144"/>
                  <a:gd name="T36" fmla="*/ 126 w 138"/>
                  <a:gd name="T37" fmla="*/ 112 h 144"/>
                  <a:gd name="T38" fmla="*/ 136 w 138"/>
                  <a:gd name="T39" fmla="*/ 87 h 144"/>
                  <a:gd name="T40" fmla="*/ 138 w 138"/>
                  <a:gd name="T41" fmla="*/ 75 h 144"/>
                  <a:gd name="T42" fmla="*/ 138 w 138"/>
                  <a:gd name="T43" fmla="*/ 73 h 144"/>
                  <a:gd name="T44" fmla="*/ 135 w 138"/>
                  <a:gd name="T45" fmla="*/ 53 h 144"/>
                  <a:gd name="T46" fmla="*/ 127 w 138"/>
                  <a:gd name="T47" fmla="*/ 33 h 144"/>
                  <a:gd name="T48" fmla="*/ 92 w 138"/>
                  <a:gd name="T49" fmla="*/ 4 h 144"/>
                  <a:gd name="T50" fmla="*/ 73 w 138"/>
                  <a:gd name="T51" fmla="*/ 0 h 144"/>
                  <a:gd name="T52" fmla="*/ 70 w 138"/>
                  <a:gd name="T53" fmla="*/ 0 h 144"/>
                  <a:gd name="T54" fmla="*/ 69 w 138"/>
                  <a:gd name="T55" fmla="*/ 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38" h="144">
                    <a:moveTo>
                      <a:pt x="69" y="133"/>
                    </a:moveTo>
                    <a:cubicBezTo>
                      <a:pt x="69" y="133"/>
                      <a:pt x="68" y="133"/>
                      <a:pt x="68" y="133"/>
                    </a:cubicBezTo>
                    <a:cubicBezTo>
                      <a:pt x="36" y="133"/>
                      <a:pt x="11" y="105"/>
                      <a:pt x="11" y="71"/>
                    </a:cubicBezTo>
                    <a:cubicBezTo>
                      <a:pt x="12" y="37"/>
                      <a:pt x="38" y="11"/>
                      <a:pt x="69" y="1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92" y="11"/>
                      <a:pt x="111" y="24"/>
                      <a:pt x="120" y="43"/>
                    </a:cubicBezTo>
                    <a:cubicBezTo>
                      <a:pt x="121" y="45"/>
                      <a:pt x="122" y="47"/>
                      <a:pt x="123" y="49"/>
                    </a:cubicBezTo>
                    <a:cubicBezTo>
                      <a:pt x="126" y="57"/>
                      <a:pt x="127" y="65"/>
                      <a:pt x="127" y="73"/>
                    </a:cubicBezTo>
                    <a:cubicBezTo>
                      <a:pt x="127" y="107"/>
                      <a:pt x="101" y="133"/>
                      <a:pt x="69" y="133"/>
                    </a:cubicBezTo>
                    <a:moveTo>
                      <a:pt x="69" y="0"/>
                    </a:moveTo>
                    <a:cubicBezTo>
                      <a:pt x="67" y="0"/>
                      <a:pt x="64" y="0"/>
                      <a:pt x="62" y="0"/>
                    </a:cubicBezTo>
                    <a:cubicBezTo>
                      <a:pt x="57" y="1"/>
                      <a:pt x="53" y="2"/>
                      <a:pt x="48" y="3"/>
                    </a:cubicBezTo>
                    <a:cubicBezTo>
                      <a:pt x="21" y="12"/>
                      <a:pt x="1" y="39"/>
                      <a:pt x="1" y="71"/>
                    </a:cubicBezTo>
                    <a:cubicBezTo>
                      <a:pt x="0" y="81"/>
                      <a:pt x="2" y="92"/>
                      <a:pt x="6" y="101"/>
                    </a:cubicBezTo>
                    <a:cubicBezTo>
                      <a:pt x="13" y="118"/>
                      <a:pt x="26" y="131"/>
                      <a:pt x="42" y="138"/>
                    </a:cubicBezTo>
                    <a:cubicBezTo>
                      <a:pt x="50" y="142"/>
                      <a:pt x="59" y="144"/>
                      <a:pt x="68" y="144"/>
                    </a:cubicBezTo>
                    <a:cubicBezTo>
                      <a:pt x="68" y="144"/>
                      <a:pt x="69" y="144"/>
                      <a:pt x="69" y="144"/>
                    </a:cubicBezTo>
                    <a:cubicBezTo>
                      <a:pt x="77" y="144"/>
                      <a:pt x="84" y="143"/>
                      <a:pt x="90" y="141"/>
                    </a:cubicBezTo>
                    <a:cubicBezTo>
                      <a:pt x="99" y="127"/>
                      <a:pt x="112" y="117"/>
                      <a:pt x="126" y="112"/>
                    </a:cubicBezTo>
                    <a:cubicBezTo>
                      <a:pt x="131" y="104"/>
                      <a:pt x="134" y="96"/>
                      <a:pt x="136" y="87"/>
                    </a:cubicBezTo>
                    <a:cubicBezTo>
                      <a:pt x="137" y="83"/>
                      <a:pt x="137" y="79"/>
                      <a:pt x="138" y="75"/>
                    </a:cubicBezTo>
                    <a:cubicBezTo>
                      <a:pt x="138" y="75"/>
                      <a:pt x="138" y="74"/>
                      <a:pt x="138" y="73"/>
                    </a:cubicBezTo>
                    <a:cubicBezTo>
                      <a:pt x="138" y="66"/>
                      <a:pt x="137" y="59"/>
                      <a:pt x="135" y="53"/>
                    </a:cubicBezTo>
                    <a:cubicBezTo>
                      <a:pt x="133" y="46"/>
                      <a:pt x="131" y="39"/>
                      <a:pt x="127" y="33"/>
                    </a:cubicBezTo>
                    <a:cubicBezTo>
                      <a:pt x="119" y="20"/>
                      <a:pt x="107" y="9"/>
                      <a:pt x="92" y="4"/>
                    </a:cubicBezTo>
                    <a:cubicBezTo>
                      <a:pt x="86" y="2"/>
                      <a:pt x="80" y="0"/>
                      <a:pt x="73" y="0"/>
                    </a:cubicBezTo>
                    <a:cubicBezTo>
                      <a:pt x="72" y="0"/>
                      <a:pt x="71" y="0"/>
                      <a:pt x="70" y="0"/>
                    </a:cubicBezTo>
                    <a:cubicBezTo>
                      <a:pt x="70" y="0"/>
                      <a:pt x="70" y="0"/>
                      <a:pt x="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" name="Freeform 1009"/>
              <p:cNvSpPr>
                <a:spLocks noEditPoints="1"/>
              </p:cNvSpPr>
              <p:nvPr/>
            </p:nvSpPr>
            <p:spPr bwMode="auto">
              <a:xfrm>
                <a:off x="3174" y="2881"/>
                <a:ext cx="68" cy="72"/>
              </a:xfrm>
              <a:custGeom>
                <a:avLst/>
                <a:gdLst>
                  <a:gd name="T0" fmla="*/ 14 w 137"/>
                  <a:gd name="T1" fmla="*/ 94 h 145"/>
                  <a:gd name="T2" fmla="*/ 11 w 137"/>
                  <a:gd name="T3" fmla="*/ 71 h 145"/>
                  <a:gd name="T4" fmla="*/ 69 w 137"/>
                  <a:gd name="T5" fmla="*/ 11 h 145"/>
                  <a:gd name="T6" fmla="*/ 70 w 137"/>
                  <a:gd name="T7" fmla="*/ 11 h 145"/>
                  <a:gd name="T8" fmla="*/ 90 w 137"/>
                  <a:gd name="T9" fmla="*/ 16 h 145"/>
                  <a:gd name="T10" fmla="*/ 108 w 137"/>
                  <a:gd name="T11" fmla="*/ 28 h 145"/>
                  <a:gd name="T12" fmla="*/ 127 w 137"/>
                  <a:gd name="T13" fmla="*/ 74 h 145"/>
                  <a:gd name="T14" fmla="*/ 69 w 137"/>
                  <a:gd name="T15" fmla="*/ 134 h 145"/>
                  <a:gd name="T16" fmla="*/ 67 w 137"/>
                  <a:gd name="T17" fmla="*/ 134 h 145"/>
                  <a:gd name="T18" fmla="*/ 25 w 137"/>
                  <a:gd name="T19" fmla="*/ 113 h 145"/>
                  <a:gd name="T20" fmla="*/ 14 w 137"/>
                  <a:gd name="T21" fmla="*/ 94 h 145"/>
                  <a:gd name="T22" fmla="*/ 68 w 137"/>
                  <a:gd name="T23" fmla="*/ 0 h 145"/>
                  <a:gd name="T24" fmla="*/ 47 w 137"/>
                  <a:gd name="T25" fmla="*/ 4 h 145"/>
                  <a:gd name="T26" fmla="*/ 11 w 137"/>
                  <a:gd name="T27" fmla="*/ 33 h 145"/>
                  <a:gd name="T28" fmla="*/ 0 w 137"/>
                  <a:gd name="T29" fmla="*/ 71 h 145"/>
                  <a:gd name="T30" fmla="*/ 1 w 137"/>
                  <a:gd name="T31" fmla="*/ 85 h 145"/>
                  <a:gd name="T32" fmla="*/ 27 w 137"/>
                  <a:gd name="T33" fmla="*/ 131 h 145"/>
                  <a:gd name="T34" fmla="*/ 65 w 137"/>
                  <a:gd name="T35" fmla="*/ 145 h 145"/>
                  <a:gd name="T36" fmla="*/ 67 w 137"/>
                  <a:gd name="T37" fmla="*/ 145 h 145"/>
                  <a:gd name="T38" fmla="*/ 69 w 137"/>
                  <a:gd name="T39" fmla="*/ 145 h 145"/>
                  <a:gd name="T40" fmla="*/ 112 w 137"/>
                  <a:gd name="T41" fmla="*/ 129 h 145"/>
                  <a:gd name="T42" fmla="*/ 137 w 137"/>
                  <a:gd name="T43" fmla="*/ 74 h 145"/>
                  <a:gd name="T44" fmla="*/ 114 w 137"/>
                  <a:gd name="T45" fmla="*/ 19 h 145"/>
                  <a:gd name="T46" fmla="*/ 96 w 137"/>
                  <a:gd name="T47" fmla="*/ 7 h 145"/>
                  <a:gd name="T48" fmla="*/ 70 w 137"/>
                  <a:gd name="T49" fmla="*/ 0 h 145"/>
                  <a:gd name="T50" fmla="*/ 68 w 137"/>
                  <a:gd name="T51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7" h="145">
                    <a:moveTo>
                      <a:pt x="14" y="94"/>
                    </a:moveTo>
                    <a:cubicBezTo>
                      <a:pt x="12" y="87"/>
                      <a:pt x="10" y="79"/>
                      <a:pt x="11" y="71"/>
                    </a:cubicBezTo>
                    <a:cubicBezTo>
                      <a:pt x="11" y="38"/>
                      <a:pt x="37" y="11"/>
                      <a:pt x="69" y="11"/>
                    </a:cubicBezTo>
                    <a:cubicBezTo>
                      <a:pt x="69" y="11"/>
                      <a:pt x="69" y="11"/>
                      <a:pt x="70" y="11"/>
                    </a:cubicBezTo>
                    <a:cubicBezTo>
                      <a:pt x="77" y="12"/>
                      <a:pt x="84" y="13"/>
                      <a:pt x="90" y="16"/>
                    </a:cubicBezTo>
                    <a:cubicBezTo>
                      <a:pt x="97" y="19"/>
                      <a:pt x="103" y="23"/>
                      <a:pt x="108" y="28"/>
                    </a:cubicBezTo>
                    <a:cubicBezTo>
                      <a:pt x="120" y="40"/>
                      <a:pt x="127" y="56"/>
                      <a:pt x="127" y="74"/>
                    </a:cubicBezTo>
                    <a:cubicBezTo>
                      <a:pt x="126" y="107"/>
                      <a:pt x="100" y="134"/>
                      <a:pt x="69" y="134"/>
                    </a:cubicBezTo>
                    <a:cubicBezTo>
                      <a:pt x="68" y="134"/>
                      <a:pt x="68" y="134"/>
                      <a:pt x="67" y="134"/>
                    </a:cubicBezTo>
                    <a:cubicBezTo>
                      <a:pt x="50" y="134"/>
                      <a:pt x="35" y="125"/>
                      <a:pt x="25" y="113"/>
                    </a:cubicBezTo>
                    <a:cubicBezTo>
                      <a:pt x="20" y="107"/>
                      <a:pt x="17" y="101"/>
                      <a:pt x="14" y="94"/>
                    </a:cubicBezTo>
                    <a:moveTo>
                      <a:pt x="68" y="0"/>
                    </a:moveTo>
                    <a:cubicBezTo>
                      <a:pt x="61" y="0"/>
                      <a:pt x="54" y="2"/>
                      <a:pt x="47" y="4"/>
                    </a:cubicBezTo>
                    <a:cubicBezTo>
                      <a:pt x="33" y="9"/>
                      <a:pt x="20" y="19"/>
                      <a:pt x="11" y="33"/>
                    </a:cubicBezTo>
                    <a:cubicBezTo>
                      <a:pt x="4" y="44"/>
                      <a:pt x="0" y="57"/>
                      <a:pt x="0" y="71"/>
                    </a:cubicBezTo>
                    <a:cubicBezTo>
                      <a:pt x="0" y="76"/>
                      <a:pt x="0" y="80"/>
                      <a:pt x="1" y="85"/>
                    </a:cubicBezTo>
                    <a:cubicBezTo>
                      <a:pt x="4" y="103"/>
                      <a:pt x="14" y="120"/>
                      <a:pt x="27" y="131"/>
                    </a:cubicBezTo>
                    <a:cubicBezTo>
                      <a:pt x="38" y="139"/>
                      <a:pt x="51" y="144"/>
                      <a:pt x="65" y="145"/>
                    </a:cubicBezTo>
                    <a:cubicBezTo>
                      <a:pt x="65" y="145"/>
                      <a:pt x="66" y="145"/>
                      <a:pt x="67" y="145"/>
                    </a:cubicBezTo>
                    <a:cubicBezTo>
                      <a:pt x="68" y="145"/>
                      <a:pt x="68" y="145"/>
                      <a:pt x="69" y="145"/>
                    </a:cubicBezTo>
                    <a:cubicBezTo>
                      <a:pt x="85" y="145"/>
                      <a:pt x="100" y="139"/>
                      <a:pt x="112" y="129"/>
                    </a:cubicBezTo>
                    <a:cubicBezTo>
                      <a:pt x="127" y="116"/>
                      <a:pt x="137" y="96"/>
                      <a:pt x="137" y="74"/>
                    </a:cubicBezTo>
                    <a:cubicBezTo>
                      <a:pt x="137" y="52"/>
                      <a:pt x="129" y="32"/>
                      <a:pt x="114" y="19"/>
                    </a:cubicBezTo>
                    <a:cubicBezTo>
                      <a:pt x="109" y="14"/>
                      <a:pt x="103" y="10"/>
                      <a:pt x="96" y="7"/>
                    </a:cubicBezTo>
                    <a:cubicBezTo>
                      <a:pt x="88" y="3"/>
                      <a:pt x="79" y="0"/>
                      <a:pt x="70" y="0"/>
                    </a:cubicBezTo>
                    <a:cubicBezTo>
                      <a:pt x="69" y="0"/>
                      <a:pt x="69" y="0"/>
                      <a:pt x="6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" name="Freeform 1010"/>
              <p:cNvSpPr/>
              <p:nvPr/>
            </p:nvSpPr>
            <p:spPr bwMode="auto">
              <a:xfrm>
                <a:off x="3322" y="2940"/>
                <a:ext cx="2" cy="5"/>
              </a:xfrm>
              <a:custGeom>
                <a:avLst/>
                <a:gdLst>
                  <a:gd name="T0" fmla="*/ 2 w 5"/>
                  <a:gd name="T1" fmla="*/ 0 h 10"/>
                  <a:gd name="T2" fmla="*/ 1 w 5"/>
                  <a:gd name="T3" fmla="*/ 1 h 10"/>
                  <a:gd name="T4" fmla="*/ 0 w 5"/>
                  <a:gd name="T5" fmla="*/ 3 h 10"/>
                  <a:gd name="T6" fmla="*/ 3 w 5"/>
                  <a:gd name="T7" fmla="*/ 8 h 10"/>
                  <a:gd name="T8" fmla="*/ 3 w 5"/>
                  <a:gd name="T9" fmla="*/ 10 h 10"/>
                  <a:gd name="T10" fmla="*/ 5 w 5"/>
                  <a:gd name="T11" fmla="*/ 4 h 10"/>
                  <a:gd name="T12" fmla="*/ 5 w 5"/>
                  <a:gd name="T13" fmla="*/ 3 h 10"/>
                  <a:gd name="T14" fmla="*/ 2 w 5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0">
                    <a:moveTo>
                      <a:pt x="2" y="0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2" y="4"/>
                      <a:pt x="3" y="6"/>
                      <a:pt x="3" y="8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4" y="8"/>
                      <a:pt x="4" y="6"/>
                      <a:pt x="5" y="4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4" y="3"/>
                      <a:pt x="3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" name="Freeform 1011"/>
              <p:cNvSpPr/>
              <p:nvPr/>
            </p:nvSpPr>
            <p:spPr bwMode="auto">
              <a:xfrm>
                <a:off x="3259" y="2894"/>
                <a:ext cx="67" cy="55"/>
              </a:xfrm>
              <a:custGeom>
                <a:avLst/>
                <a:gdLst>
                  <a:gd name="T0" fmla="*/ 69 w 137"/>
                  <a:gd name="T1" fmla="*/ 0 h 112"/>
                  <a:gd name="T2" fmla="*/ 63 w 137"/>
                  <a:gd name="T3" fmla="*/ 0 h 112"/>
                  <a:gd name="T4" fmla="*/ 41 w 137"/>
                  <a:gd name="T5" fmla="*/ 7 h 112"/>
                  <a:gd name="T6" fmla="*/ 1 w 137"/>
                  <a:gd name="T7" fmla="*/ 71 h 112"/>
                  <a:gd name="T8" fmla="*/ 4 w 137"/>
                  <a:gd name="T9" fmla="*/ 95 h 112"/>
                  <a:gd name="T10" fmla="*/ 10 w 137"/>
                  <a:gd name="T11" fmla="*/ 109 h 112"/>
                  <a:gd name="T12" fmla="*/ 11 w 137"/>
                  <a:gd name="T13" fmla="*/ 109 h 112"/>
                  <a:gd name="T14" fmla="*/ 13 w 137"/>
                  <a:gd name="T15" fmla="*/ 109 h 112"/>
                  <a:gd name="T16" fmla="*/ 25 w 137"/>
                  <a:gd name="T17" fmla="*/ 112 h 112"/>
                  <a:gd name="T18" fmla="*/ 15 w 137"/>
                  <a:gd name="T19" fmla="*/ 95 h 112"/>
                  <a:gd name="T20" fmla="*/ 11 w 137"/>
                  <a:gd name="T21" fmla="*/ 71 h 112"/>
                  <a:gd name="T22" fmla="*/ 45 w 137"/>
                  <a:gd name="T23" fmla="*/ 17 h 112"/>
                  <a:gd name="T24" fmla="*/ 63 w 137"/>
                  <a:gd name="T25" fmla="*/ 12 h 112"/>
                  <a:gd name="T26" fmla="*/ 69 w 137"/>
                  <a:gd name="T27" fmla="*/ 11 h 112"/>
                  <a:gd name="T28" fmla="*/ 70 w 137"/>
                  <a:gd name="T29" fmla="*/ 11 h 112"/>
                  <a:gd name="T30" fmla="*/ 125 w 137"/>
                  <a:gd name="T31" fmla="*/ 55 h 112"/>
                  <a:gd name="T32" fmla="*/ 127 w 137"/>
                  <a:gd name="T33" fmla="*/ 71 h 112"/>
                  <a:gd name="T34" fmla="*/ 135 w 137"/>
                  <a:gd name="T35" fmla="*/ 68 h 112"/>
                  <a:gd name="T36" fmla="*/ 137 w 137"/>
                  <a:gd name="T37" fmla="*/ 68 h 112"/>
                  <a:gd name="T38" fmla="*/ 135 w 137"/>
                  <a:gd name="T39" fmla="*/ 53 h 112"/>
                  <a:gd name="T40" fmla="*/ 70 w 137"/>
                  <a:gd name="T41" fmla="*/ 0 h 112"/>
                  <a:gd name="T42" fmla="*/ 69 w 137"/>
                  <a:gd name="T43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7" h="112">
                    <a:moveTo>
                      <a:pt x="69" y="0"/>
                    </a:moveTo>
                    <a:cubicBezTo>
                      <a:pt x="67" y="0"/>
                      <a:pt x="65" y="0"/>
                      <a:pt x="63" y="0"/>
                    </a:cubicBezTo>
                    <a:cubicBezTo>
                      <a:pt x="55" y="1"/>
                      <a:pt x="48" y="3"/>
                      <a:pt x="41" y="7"/>
                    </a:cubicBezTo>
                    <a:cubicBezTo>
                      <a:pt x="17" y="18"/>
                      <a:pt x="1" y="42"/>
                      <a:pt x="1" y="71"/>
                    </a:cubicBezTo>
                    <a:cubicBezTo>
                      <a:pt x="0" y="79"/>
                      <a:pt x="2" y="87"/>
                      <a:pt x="4" y="95"/>
                    </a:cubicBezTo>
                    <a:cubicBezTo>
                      <a:pt x="5" y="100"/>
                      <a:pt x="8" y="105"/>
                      <a:pt x="10" y="109"/>
                    </a:cubicBezTo>
                    <a:cubicBezTo>
                      <a:pt x="11" y="109"/>
                      <a:pt x="11" y="109"/>
                      <a:pt x="11" y="109"/>
                    </a:cubicBezTo>
                    <a:cubicBezTo>
                      <a:pt x="12" y="109"/>
                      <a:pt x="12" y="109"/>
                      <a:pt x="13" y="109"/>
                    </a:cubicBezTo>
                    <a:cubicBezTo>
                      <a:pt x="17" y="110"/>
                      <a:pt x="21" y="111"/>
                      <a:pt x="25" y="112"/>
                    </a:cubicBezTo>
                    <a:cubicBezTo>
                      <a:pt x="21" y="107"/>
                      <a:pt x="17" y="101"/>
                      <a:pt x="15" y="95"/>
                    </a:cubicBezTo>
                    <a:cubicBezTo>
                      <a:pt x="12" y="88"/>
                      <a:pt x="11" y="80"/>
                      <a:pt x="11" y="71"/>
                    </a:cubicBezTo>
                    <a:cubicBezTo>
                      <a:pt x="12" y="47"/>
                      <a:pt x="25" y="26"/>
                      <a:pt x="45" y="17"/>
                    </a:cubicBezTo>
                    <a:cubicBezTo>
                      <a:pt x="50" y="14"/>
                      <a:pt x="57" y="12"/>
                      <a:pt x="63" y="12"/>
                    </a:cubicBezTo>
                    <a:cubicBezTo>
                      <a:pt x="65" y="11"/>
                      <a:pt x="67" y="11"/>
                      <a:pt x="69" y="11"/>
                    </a:cubicBezTo>
                    <a:cubicBezTo>
                      <a:pt x="69" y="11"/>
                      <a:pt x="70" y="11"/>
                      <a:pt x="70" y="11"/>
                    </a:cubicBezTo>
                    <a:cubicBezTo>
                      <a:pt x="96" y="12"/>
                      <a:pt x="118" y="30"/>
                      <a:pt x="125" y="55"/>
                    </a:cubicBezTo>
                    <a:cubicBezTo>
                      <a:pt x="126" y="60"/>
                      <a:pt x="127" y="66"/>
                      <a:pt x="127" y="71"/>
                    </a:cubicBezTo>
                    <a:cubicBezTo>
                      <a:pt x="129" y="69"/>
                      <a:pt x="132" y="68"/>
                      <a:pt x="135" y="68"/>
                    </a:cubicBezTo>
                    <a:cubicBezTo>
                      <a:pt x="136" y="68"/>
                      <a:pt x="137" y="68"/>
                      <a:pt x="137" y="68"/>
                    </a:cubicBezTo>
                    <a:cubicBezTo>
                      <a:pt x="137" y="63"/>
                      <a:pt x="136" y="58"/>
                      <a:pt x="135" y="53"/>
                    </a:cubicBezTo>
                    <a:cubicBezTo>
                      <a:pt x="127" y="23"/>
                      <a:pt x="101" y="1"/>
                      <a:pt x="70" y="0"/>
                    </a:cubicBezTo>
                    <a:cubicBezTo>
                      <a:pt x="70" y="0"/>
                      <a:pt x="70" y="0"/>
                      <a:pt x="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" name="Freeform 1012"/>
              <p:cNvSpPr>
                <a:spLocks noEditPoints="1"/>
              </p:cNvSpPr>
              <p:nvPr/>
            </p:nvSpPr>
            <p:spPr bwMode="auto">
              <a:xfrm>
                <a:off x="3572" y="2990"/>
                <a:ext cx="76" cy="80"/>
              </a:xfrm>
              <a:custGeom>
                <a:avLst/>
                <a:gdLst>
                  <a:gd name="T0" fmla="*/ 76 w 153"/>
                  <a:gd name="T1" fmla="*/ 150 h 162"/>
                  <a:gd name="T2" fmla="*/ 75 w 153"/>
                  <a:gd name="T3" fmla="*/ 150 h 162"/>
                  <a:gd name="T4" fmla="*/ 11 w 153"/>
                  <a:gd name="T5" fmla="*/ 80 h 162"/>
                  <a:gd name="T6" fmla="*/ 76 w 153"/>
                  <a:gd name="T7" fmla="*/ 12 h 162"/>
                  <a:gd name="T8" fmla="*/ 77 w 153"/>
                  <a:gd name="T9" fmla="*/ 12 h 162"/>
                  <a:gd name="T10" fmla="*/ 119 w 153"/>
                  <a:gd name="T11" fmla="*/ 30 h 162"/>
                  <a:gd name="T12" fmla="*/ 140 w 153"/>
                  <a:gd name="T13" fmla="*/ 70 h 162"/>
                  <a:gd name="T14" fmla="*/ 141 w 153"/>
                  <a:gd name="T15" fmla="*/ 82 h 162"/>
                  <a:gd name="T16" fmla="*/ 76 w 153"/>
                  <a:gd name="T17" fmla="*/ 150 h 162"/>
                  <a:gd name="T18" fmla="*/ 76 w 153"/>
                  <a:gd name="T19" fmla="*/ 0 h 162"/>
                  <a:gd name="T20" fmla="*/ 13 w 153"/>
                  <a:gd name="T21" fmla="*/ 34 h 162"/>
                  <a:gd name="T22" fmla="*/ 14 w 153"/>
                  <a:gd name="T23" fmla="*/ 44 h 162"/>
                  <a:gd name="T24" fmla="*/ 0 w 153"/>
                  <a:gd name="T25" fmla="*/ 90 h 162"/>
                  <a:gd name="T26" fmla="*/ 12 w 153"/>
                  <a:gd name="T27" fmla="*/ 126 h 162"/>
                  <a:gd name="T28" fmla="*/ 35 w 153"/>
                  <a:gd name="T29" fmla="*/ 150 h 162"/>
                  <a:gd name="T30" fmla="*/ 75 w 153"/>
                  <a:gd name="T31" fmla="*/ 162 h 162"/>
                  <a:gd name="T32" fmla="*/ 76 w 153"/>
                  <a:gd name="T33" fmla="*/ 162 h 162"/>
                  <a:gd name="T34" fmla="*/ 152 w 153"/>
                  <a:gd name="T35" fmla="*/ 91 h 162"/>
                  <a:gd name="T36" fmla="*/ 153 w 153"/>
                  <a:gd name="T37" fmla="*/ 82 h 162"/>
                  <a:gd name="T38" fmla="*/ 150 w 153"/>
                  <a:gd name="T39" fmla="*/ 59 h 162"/>
                  <a:gd name="T40" fmla="*/ 143 w 153"/>
                  <a:gd name="T41" fmla="*/ 41 h 162"/>
                  <a:gd name="T42" fmla="*/ 131 w 153"/>
                  <a:gd name="T43" fmla="*/ 25 h 162"/>
                  <a:gd name="T44" fmla="*/ 90 w 153"/>
                  <a:gd name="T45" fmla="*/ 1 h 162"/>
                  <a:gd name="T46" fmla="*/ 82 w 153"/>
                  <a:gd name="T47" fmla="*/ 0 h 162"/>
                  <a:gd name="T48" fmla="*/ 77 w 153"/>
                  <a:gd name="T49" fmla="*/ 0 h 162"/>
                  <a:gd name="T50" fmla="*/ 76 w 153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3" h="162">
                    <a:moveTo>
                      <a:pt x="76" y="150"/>
                    </a:moveTo>
                    <a:cubicBezTo>
                      <a:pt x="76" y="150"/>
                      <a:pt x="75" y="150"/>
                      <a:pt x="75" y="150"/>
                    </a:cubicBezTo>
                    <a:cubicBezTo>
                      <a:pt x="39" y="149"/>
                      <a:pt x="11" y="118"/>
                      <a:pt x="11" y="80"/>
                    </a:cubicBezTo>
                    <a:cubicBezTo>
                      <a:pt x="11" y="43"/>
                      <a:pt x="40" y="12"/>
                      <a:pt x="76" y="12"/>
                    </a:cubicBezTo>
                    <a:cubicBezTo>
                      <a:pt x="76" y="12"/>
                      <a:pt x="76" y="12"/>
                      <a:pt x="77" y="12"/>
                    </a:cubicBezTo>
                    <a:cubicBezTo>
                      <a:pt x="93" y="13"/>
                      <a:pt x="108" y="19"/>
                      <a:pt x="119" y="30"/>
                    </a:cubicBezTo>
                    <a:cubicBezTo>
                      <a:pt x="130" y="40"/>
                      <a:pt x="138" y="54"/>
                      <a:pt x="140" y="70"/>
                    </a:cubicBezTo>
                    <a:cubicBezTo>
                      <a:pt x="141" y="74"/>
                      <a:pt x="141" y="78"/>
                      <a:pt x="141" y="82"/>
                    </a:cubicBezTo>
                    <a:cubicBezTo>
                      <a:pt x="141" y="119"/>
                      <a:pt x="111" y="150"/>
                      <a:pt x="76" y="150"/>
                    </a:cubicBezTo>
                    <a:moveTo>
                      <a:pt x="76" y="0"/>
                    </a:moveTo>
                    <a:cubicBezTo>
                      <a:pt x="50" y="0"/>
                      <a:pt x="27" y="13"/>
                      <a:pt x="13" y="34"/>
                    </a:cubicBezTo>
                    <a:cubicBezTo>
                      <a:pt x="14" y="37"/>
                      <a:pt x="14" y="41"/>
                      <a:pt x="14" y="44"/>
                    </a:cubicBezTo>
                    <a:cubicBezTo>
                      <a:pt x="14" y="61"/>
                      <a:pt x="8" y="77"/>
                      <a:pt x="0" y="90"/>
                    </a:cubicBezTo>
                    <a:cubicBezTo>
                      <a:pt x="1" y="103"/>
                      <a:pt x="5" y="116"/>
                      <a:pt x="12" y="126"/>
                    </a:cubicBezTo>
                    <a:cubicBezTo>
                      <a:pt x="21" y="132"/>
                      <a:pt x="29" y="140"/>
                      <a:pt x="35" y="150"/>
                    </a:cubicBezTo>
                    <a:cubicBezTo>
                      <a:pt x="47" y="157"/>
                      <a:pt x="60" y="162"/>
                      <a:pt x="75" y="162"/>
                    </a:cubicBezTo>
                    <a:cubicBezTo>
                      <a:pt x="75" y="162"/>
                      <a:pt x="76" y="162"/>
                      <a:pt x="76" y="162"/>
                    </a:cubicBezTo>
                    <a:cubicBezTo>
                      <a:pt x="115" y="162"/>
                      <a:pt x="147" y="131"/>
                      <a:pt x="152" y="91"/>
                    </a:cubicBezTo>
                    <a:cubicBezTo>
                      <a:pt x="152" y="88"/>
                      <a:pt x="153" y="85"/>
                      <a:pt x="153" y="82"/>
                    </a:cubicBezTo>
                    <a:cubicBezTo>
                      <a:pt x="153" y="74"/>
                      <a:pt x="152" y="67"/>
                      <a:pt x="150" y="59"/>
                    </a:cubicBezTo>
                    <a:cubicBezTo>
                      <a:pt x="148" y="53"/>
                      <a:pt x="146" y="47"/>
                      <a:pt x="143" y="41"/>
                    </a:cubicBezTo>
                    <a:cubicBezTo>
                      <a:pt x="139" y="35"/>
                      <a:pt x="135" y="29"/>
                      <a:pt x="131" y="25"/>
                    </a:cubicBezTo>
                    <a:cubicBezTo>
                      <a:pt x="120" y="13"/>
                      <a:pt x="106" y="4"/>
                      <a:pt x="90" y="1"/>
                    </a:cubicBezTo>
                    <a:cubicBezTo>
                      <a:pt x="87" y="1"/>
                      <a:pt x="84" y="0"/>
                      <a:pt x="82" y="0"/>
                    </a:cubicBezTo>
                    <a:cubicBezTo>
                      <a:pt x="80" y="0"/>
                      <a:pt x="78" y="0"/>
                      <a:pt x="77" y="0"/>
                    </a:cubicBezTo>
                    <a:cubicBezTo>
                      <a:pt x="76" y="0"/>
                      <a:pt x="76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" name="Freeform 1013"/>
              <p:cNvSpPr/>
              <p:nvPr/>
            </p:nvSpPr>
            <p:spPr bwMode="auto">
              <a:xfrm>
                <a:off x="3520" y="3047"/>
                <a:ext cx="76" cy="48"/>
              </a:xfrm>
              <a:custGeom>
                <a:avLst/>
                <a:gdLst>
                  <a:gd name="T0" fmla="*/ 79 w 153"/>
                  <a:gd name="T1" fmla="*/ 0 h 97"/>
                  <a:gd name="T2" fmla="*/ 42 w 153"/>
                  <a:gd name="T3" fmla="*/ 10 h 97"/>
                  <a:gd name="T4" fmla="*/ 41 w 153"/>
                  <a:gd name="T5" fmla="*/ 10 h 97"/>
                  <a:gd name="T6" fmla="*/ 39 w 153"/>
                  <a:gd name="T7" fmla="*/ 10 h 97"/>
                  <a:gd name="T8" fmla="*/ 8 w 153"/>
                  <a:gd name="T9" fmla="*/ 45 h 97"/>
                  <a:gd name="T10" fmla="*/ 0 w 153"/>
                  <a:gd name="T11" fmla="*/ 75 h 97"/>
                  <a:gd name="T12" fmla="*/ 0 w 153"/>
                  <a:gd name="T13" fmla="*/ 80 h 97"/>
                  <a:gd name="T14" fmla="*/ 1 w 153"/>
                  <a:gd name="T15" fmla="*/ 96 h 97"/>
                  <a:gd name="T16" fmla="*/ 1 w 153"/>
                  <a:gd name="T17" fmla="*/ 97 h 97"/>
                  <a:gd name="T18" fmla="*/ 10 w 153"/>
                  <a:gd name="T19" fmla="*/ 96 h 97"/>
                  <a:gd name="T20" fmla="*/ 13 w 153"/>
                  <a:gd name="T21" fmla="*/ 96 h 97"/>
                  <a:gd name="T22" fmla="*/ 13 w 153"/>
                  <a:gd name="T23" fmla="*/ 96 h 97"/>
                  <a:gd name="T24" fmla="*/ 11 w 153"/>
                  <a:gd name="T25" fmla="*/ 80 h 97"/>
                  <a:gd name="T26" fmla="*/ 76 w 153"/>
                  <a:gd name="T27" fmla="*/ 12 h 97"/>
                  <a:gd name="T28" fmla="*/ 77 w 153"/>
                  <a:gd name="T29" fmla="*/ 12 h 97"/>
                  <a:gd name="T30" fmla="*/ 141 w 153"/>
                  <a:gd name="T31" fmla="*/ 76 h 97"/>
                  <a:gd name="T32" fmla="*/ 141 w 153"/>
                  <a:gd name="T33" fmla="*/ 82 h 97"/>
                  <a:gd name="T34" fmla="*/ 153 w 153"/>
                  <a:gd name="T35" fmla="*/ 77 h 97"/>
                  <a:gd name="T36" fmla="*/ 153 w 153"/>
                  <a:gd name="T37" fmla="*/ 73 h 97"/>
                  <a:gd name="T38" fmla="*/ 140 w 153"/>
                  <a:gd name="T39" fmla="*/ 36 h 97"/>
                  <a:gd name="T40" fmla="*/ 117 w 153"/>
                  <a:gd name="T41" fmla="*/ 12 h 97"/>
                  <a:gd name="T42" fmla="*/ 79 w 153"/>
                  <a:gd name="T43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3" h="97">
                    <a:moveTo>
                      <a:pt x="79" y="0"/>
                    </a:moveTo>
                    <a:cubicBezTo>
                      <a:pt x="68" y="6"/>
                      <a:pt x="56" y="10"/>
                      <a:pt x="42" y="10"/>
                    </a:cubicBezTo>
                    <a:cubicBezTo>
                      <a:pt x="42" y="10"/>
                      <a:pt x="42" y="10"/>
                      <a:pt x="41" y="10"/>
                    </a:cubicBezTo>
                    <a:cubicBezTo>
                      <a:pt x="41" y="10"/>
                      <a:pt x="40" y="10"/>
                      <a:pt x="39" y="10"/>
                    </a:cubicBezTo>
                    <a:cubicBezTo>
                      <a:pt x="26" y="18"/>
                      <a:pt x="15" y="30"/>
                      <a:pt x="8" y="45"/>
                    </a:cubicBezTo>
                    <a:cubicBezTo>
                      <a:pt x="3" y="54"/>
                      <a:pt x="0" y="65"/>
                      <a:pt x="0" y="75"/>
                    </a:cubicBezTo>
                    <a:cubicBezTo>
                      <a:pt x="0" y="77"/>
                      <a:pt x="0" y="79"/>
                      <a:pt x="0" y="80"/>
                    </a:cubicBezTo>
                    <a:cubicBezTo>
                      <a:pt x="0" y="85"/>
                      <a:pt x="0" y="91"/>
                      <a:pt x="1" y="96"/>
                    </a:cubicBezTo>
                    <a:cubicBezTo>
                      <a:pt x="1" y="96"/>
                      <a:pt x="1" y="97"/>
                      <a:pt x="1" y="97"/>
                    </a:cubicBezTo>
                    <a:cubicBezTo>
                      <a:pt x="4" y="96"/>
                      <a:pt x="7" y="96"/>
                      <a:pt x="10" y="96"/>
                    </a:cubicBezTo>
                    <a:cubicBezTo>
                      <a:pt x="11" y="96"/>
                      <a:pt x="12" y="96"/>
                      <a:pt x="13" y="96"/>
                    </a:cubicBezTo>
                    <a:cubicBezTo>
                      <a:pt x="13" y="96"/>
                      <a:pt x="13" y="96"/>
                      <a:pt x="13" y="96"/>
                    </a:cubicBezTo>
                    <a:cubicBezTo>
                      <a:pt x="12" y="91"/>
                      <a:pt x="11" y="85"/>
                      <a:pt x="11" y="80"/>
                    </a:cubicBezTo>
                    <a:cubicBezTo>
                      <a:pt x="12" y="43"/>
                      <a:pt x="41" y="12"/>
                      <a:pt x="76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1" y="13"/>
                      <a:pt x="139" y="41"/>
                      <a:pt x="141" y="76"/>
                    </a:cubicBezTo>
                    <a:cubicBezTo>
                      <a:pt x="141" y="78"/>
                      <a:pt x="141" y="80"/>
                      <a:pt x="141" y="82"/>
                    </a:cubicBezTo>
                    <a:cubicBezTo>
                      <a:pt x="145" y="80"/>
                      <a:pt x="149" y="78"/>
                      <a:pt x="153" y="77"/>
                    </a:cubicBezTo>
                    <a:cubicBezTo>
                      <a:pt x="153" y="76"/>
                      <a:pt x="153" y="74"/>
                      <a:pt x="153" y="73"/>
                    </a:cubicBezTo>
                    <a:cubicBezTo>
                      <a:pt x="152" y="59"/>
                      <a:pt x="147" y="47"/>
                      <a:pt x="140" y="36"/>
                    </a:cubicBezTo>
                    <a:cubicBezTo>
                      <a:pt x="134" y="26"/>
                      <a:pt x="126" y="18"/>
                      <a:pt x="117" y="12"/>
                    </a:cubicBezTo>
                    <a:cubicBezTo>
                      <a:pt x="106" y="5"/>
                      <a:pt x="93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" name="Freeform 1014"/>
              <p:cNvSpPr>
                <a:spLocks noEditPoints="1"/>
              </p:cNvSpPr>
              <p:nvPr/>
            </p:nvSpPr>
            <p:spPr bwMode="auto">
              <a:xfrm>
                <a:off x="3503" y="2972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7 w 154"/>
                  <a:gd name="T15" fmla="*/ 0 h 162"/>
                  <a:gd name="T16" fmla="*/ 36 w 154"/>
                  <a:gd name="T17" fmla="*/ 13 h 162"/>
                  <a:gd name="T18" fmla="*/ 12 w 154"/>
                  <a:gd name="T19" fmla="*/ 38 h 162"/>
                  <a:gd name="T20" fmla="*/ 0 w 154"/>
                  <a:gd name="T21" fmla="*/ 80 h 162"/>
                  <a:gd name="T22" fmla="*/ 2 w 154"/>
                  <a:gd name="T23" fmla="*/ 97 h 162"/>
                  <a:gd name="T24" fmla="*/ 16 w 154"/>
                  <a:gd name="T25" fmla="*/ 130 h 162"/>
                  <a:gd name="T26" fmla="*/ 27 w 154"/>
                  <a:gd name="T27" fmla="*/ 143 h 162"/>
                  <a:gd name="T28" fmla="*/ 74 w 154"/>
                  <a:gd name="T29" fmla="*/ 162 h 162"/>
                  <a:gd name="T30" fmla="*/ 76 w 154"/>
                  <a:gd name="T31" fmla="*/ 162 h 162"/>
                  <a:gd name="T32" fmla="*/ 77 w 154"/>
                  <a:gd name="T33" fmla="*/ 162 h 162"/>
                  <a:gd name="T34" fmla="*/ 114 w 154"/>
                  <a:gd name="T35" fmla="*/ 152 h 162"/>
                  <a:gd name="T36" fmla="*/ 140 w 154"/>
                  <a:gd name="T37" fmla="*/ 128 h 162"/>
                  <a:gd name="T38" fmla="*/ 154 w 154"/>
                  <a:gd name="T39" fmla="*/ 82 h 162"/>
                  <a:gd name="T40" fmla="*/ 153 w 154"/>
                  <a:gd name="T41" fmla="*/ 72 h 162"/>
                  <a:gd name="T42" fmla="*/ 100 w 154"/>
                  <a:gd name="T43" fmla="*/ 4 h 162"/>
                  <a:gd name="T44" fmla="*/ 78 w 154"/>
                  <a:gd name="T45" fmla="*/ 0 h 162"/>
                  <a:gd name="T46" fmla="*/ 77 w 154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7" y="150"/>
                      <a:pt x="76" y="150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2" y="43"/>
                      <a:pt x="42" y="12"/>
                      <a:pt x="77" y="12"/>
                    </a:cubicBezTo>
                    <a:cubicBezTo>
                      <a:pt x="77" y="12"/>
                      <a:pt x="78" y="12"/>
                      <a:pt x="78" y="12"/>
                    </a:cubicBezTo>
                    <a:cubicBezTo>
                      <a:pt x="114" y="13"/>
                      <a:pt x="142" y="44"/>
                      <a:pt x="142" y="82"/>
                    </a:cubicBezTo>
                    <a:cubicBezTo>
                      <a:pt x="142" y="119"/>
                      <a:pt x="113" y="150"/>
                      <a:pt x="77" y="150"/>
                    </a:cubicBezTo>
                    <a:moveTo>
                      <a:pt x="77" y="0"/>
                    </a:moveTo>
                    <a:cubicBezTo>
                      <a:pt x="62" y="0"/>
                      <a:pt x="48" y="5"/>
                      <a:pt x="36" y="13"/>
                    </a:cubicBezTo>
                    <a:cubicBezTo>
                      <a:pt x="26" y="19"/>
                      <a:pt x="18" y="28"/>
                      <a:pt x="12" y="38"/>
                    </a:cubicBezTo>
                    <a:cubicBezTo>
                      <a:pt x="5" y="51"/>
                      <a:pt x="0" y="65"/>
                      <a:pt x="0" y="80"/>
                    </a:cubicBezTo>
                    <a:cubicBezTo>
                      <a:pt x="0" y="86"/>
                      <a:pt x="1" y="92"/>
                      <a:pt x="2" y="97"/>
                    </a:cubicBezTo>
                    <a:cubicBezTo>
                      <a:pt x="4" y="109"/>
                      <a:pt x="9" y="120"/>
                      <a:pt x="16" y="130"/>
                    </a:cubicBezTo>
                    <a:cubicBezTo>
                      <a:pt x="19" y="135"/>
                      <a:pt x="23" y="139"/>
                      <a:pt x="27" y="143"/>
                    </a:cubicBezTo>
                    <a:cubicBezTo>
                      <a:pt x="40" y="154"/>
                      <a:pt x="56" y="161"/>
                      <a:pt x="74" y="162"/>
                    </a:cubicBezTo>
                    <a:cubicBezTo>
                      <a:pt x="75" y="162"/>
                      <a:pt x="76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91" y="162"/>
                      <a:pt x="103" y="158"/>
                      <a:pt x="114" y="152"/>
                    </a:cubicBezTo>
                    <a:cubicBezTo>
                      <a:pt x="124" y="146"/>
                      <a:pt x="133" y="138"/>
                      <a:pt x="140" y="128"/>
                    </a:cubicBezTo>
                    <a:cubicBezTo>
                      <a:pt x="148" y="115"/>
                      <a:pt x="154" y="99"/>
                      <a:pt x="154" y="82"/>
                    </a:cubicBezTo>
                    <a:cubicBezTo>
                      <a:pt x="154" y="79"/>
                      <a:pt x="154" y="75"/>
                      <a:pt x="153" y="72"/>
                    </a:cubicBezTo>
                    <a:cubicBezTo>
                      <a:pt x="150" y="40"/>
                      <a:pt x="129" y="13"/>
                      <a:pt x="100" y="4"/>
                    </a:cubicBezTo>
                    <a:cubicBezTo>
                      <a:pt x="93" y="1"/>
                      <a:pt x="86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" name="Freeform 1015"/>
              <p:cNvSpPr/>
              <p:nvPr/>
            </p:nvSpPr>
            <p:spPr bwMode="auto">
              <a:xfrm>
                <a:off x="3445" y="3097"/>
                <a:ext cx="76" cy="61"/>
              </a:xfrm>
              <a:custGeom>
                <a:avLst/>
                <a:gdLst>
                  <a:gd name="T0" fmla="*/ 12 w 153"/>
                  <a:gd name="T1" fmla="*/ 0 h 125"/>
                  <a:gd name="T2" fmla="*/ 4 w 153"/>
                  <a:gd name="T3" fmla="*/ 16 h 125"/>
                  <a:gd name="T4" fmla="*/ 0 w 153"/>
                  <a:gd name="T5" fmla="*/ 43 h 125"/>
                  <a:gd name="T6" fmla="*/ 24 w 153"/>
                  <a:gd name="T7" fmla="*/ 103 h 125"/>
                  <a:gd name="T8" fmla="*/ 59 w 153"/>
                  <a:gd name="T9" fmla="*/ 123 h 125"/>
                  <a:gd name="T10" fmla="*/ 76 w 153"/>
                  <a:gd name="T11" fmla="*/ 125 h 125"/>
                  <a:gd name="T12" fmla="*/ 77 w 153"/>
                  <a:gd name="T13" fmla="*/ 125 h 125"/>
                  <a:gd name="T14" fmla="*/ 125 w 153"/>
                  <a:gd name="T15" fmla="*/ 107 h 125"/>
                  <a:gd name="T16" fmla="*/ 152 w 153"/>
                  <a:gd name="T17" fmla="*/ 58 h 125"/>
                  <a:gd name="T18" fmla="*/ 153 w 153"/>
                  <a:gd name="T19" fmla="*/ 44 h 125"/>
                  <a:gd name="T20" fmla="*/ 153 w 153"/>
                  <a:gd name="T21" fmla="*/ 37 h 125"/>
                  <a:gd name="T22" fmla="*/ 150 w 153"/>
                  <a:gd name="T23" fmla="*/ 20 h 125"/>
                  <a:gd name="T24" fmla="*/ 138 w 153"/>
                  <a:gd name="T25" fmla="*/ 21 h 125"/>
                  <a:gd name="T26" fmla="*/ 141 w 153"/>
                  <a:gd name="T27" fmla="*/ 37 h 125"/>
                  <a:gd name="T28" fmla="*/ 141 w 153"/>
                  <a:gd name="T29" fmla="*/ 44 h 125"/>
                  <a:gd name="T30" fmla="*/ 77 w 153"/>
                  <a:gd name="T31" fmla="*/ 112 h 125"/>
                  <a:gd name="T32" fmla="*/ 76 w 153"/>
                  <a:gd name="T33" fmla="*/ 112 h 125"/>
                  <a:gd name="T34" fmla="*/ 12 w 153"/>
                  <a:gd name="T35" fmla="*/ 43 h 125"/>
                  <a:gd name="T36" fmla="*/ 16 w 153"/>
                  <a:gd name="T37" fmla="*/ 20 h 125"/>
                  <a:gd name="T38" fmla="*/ 24 w 153"/>
                  <a:gd name="T39" fmla="*/ 3 h 125"/>
                  <a:gd name="T40" fmla="*/ 12 w 153"/>
                  <a:gd name="T41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3" h="125">
                    <a:moveTo>
                      <a:pt x="12" y="0"/>
                    </a:moveTo>
                    <a:cubicBezTo>
                      <a:pt x="9" y="5"/>
                      <a:pt x="6" y="11"/>
                      <a:pt x="4" y="16"/>
                    </a:cubicBezTo>
                    <a:cubicBezTo>
                      <a:pt x="1" y="25"/>
                      <a:pt x="0" y="34"/>
                      <a:pt x="0" y="43"/>
                    </a:cubicBezTo>
                    <a:cubicBezTo>
                      <a:pt x="0" y="66"/>
                      <a:pt x="9" y="88"/>
                      <a:pt x="24" y="103"/>
                    </a:cubicBezTo>
                    <a:cubicBezTo>
                      <a:pt x="34" y="112"/>
                      <a:pt x="46" y="119"/>
                      <a:pt x="59" y="123"/>
                    </a:cubicBezTo>
                    <a:cubicBezTo>
                      <a:pt x="64" y="124"/>
                      <a:pt x="70" y="125"/>
                      <a:pt x="76" y="125"/>
                    </a:cubicBezTo>
                    <a:cubicBezTo>
                      <a:pt x="76" y="125"/>
                      <a:pt x="76" y="125"/>
                      <a:pt x="77" y="125"/>
                    </a:cubicBezTo>
                    <a:cubicBezTo>
                      <a:pt x="95" y="125"/>
                      <a:pt x="112" y="118"/>
                      <a:pt x="125" y="107"/>
                    </a:cubicBezTo>
                    <a:cubicBezTo>
                      <a:pt x="139" y="95"/>
                      <a:pt x="149" y="77"/>
                      <a:pt x="152" y="58"/>
                    </a:cubicBezTo>
                    <a:cubicBezTo>
                      <a:pt x="153" y="54"/>
                      <a:pt x="153" y="49"/>
                      <a:pt x="153" y="44"/>
                    </a:cubicBezTo>
                    <a:cubicBezTo>
                      <a:pt x="153" y="42"/>
                      <a:pt x="153" y="40"/>
                      <a:pt x="153" y="37"/>
                    </a:cubicBezTo>
                    <a:cubicBezTo>
                      <a:pt x="153" y="31"/>
                      <a:pt x="152" y="25"/>
                      <a:pt x="150" y="20"/>
                    </a:cubicBezTo>
                    <a:cubicBezTo>
                      <a:pt x="146" y="20"/>
                      <a:pt x="142" y="21"/>
                      <a:pt x="138" y="21"/>
                    </a:cubicBezTo>
                    <a:cubicBezTo>
                      <a:pt x="140" y="26"/>
                      <a:pt x="141" y="32"/>
                      <a:pt x="141" y="37"/>
                    </a:cubicBezTo>
                    <a:cubicBezTo>
                      <a:pt x="141" y="40"/>
                      <a:pt x="141" y="42"/>
                      <a:pt x="141" y="44"/>
                    </a:cubicBezTo>
                    <a:cubicBezTo>
                      <a:pt x="141" y="82"/>
                      <a:pt x="112" y="112"/>
                      <a:pt x="77" y="112"/>
                    </a:cubicBezTo>
                    <a:cubicBezTo>
                      <a:pt x="76" y="112"/>
                      <a:pt x="76" y="112"/>
                      <a:pt x="76" y="112"/>
                    </a:cubicBezTo>
                    <a:cubicBezTo>
                      <a:pt x="40" y="112"/>
                      <a:pt x="11" y="81"/>
                      <a:pt x="12" y="43"/>
                    </a:cubicBezTo>
                    <a:cubicBezTo>
                      <a:pt x="12" y="35"/>
                      <a:pt x="13" y="27"/>
                      <a:pt x="16" y="20"/>
                    </a:cubicBezTo>
                    <a:cubicBezTo>
                      <a:pt x="18" y="14"/>
                      <a:pt x="21" y="8"/>
                      <a:pt x="24" y="3"/>
                    </a:cubicBezTo>
                    <a:cubicBezTo>
                      <a:pt x="20" y="3"/>
                      <a:pt x="16" y="2"/>
                      <a:pt x="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" name="Freeform 1016"/>
              <p:cNvSpPr/>
              <p:nvPr/>
            </p:nvSpPr>
            <p:spPr bwMode="auto">
              <a:xfrm>
                <a:off x="3199" y="3369"/>
                <a:ext cx="76" cy="80"/>
              </a:xfrm>
              <a:custGeom>
                <a:avLst/>
                <a:gdLst>
                  <a:gd name="T0" fmla="*/ 76 w 153"/>
                  <a:gd name="T1" fmla="*/ 0 h 162"/>
                  <a:gd name="T2" fmla="*/ 40 w 153"/>
                  <a:gd name="T3" fmla="*/ 9 h 162"/>
                  <a:gd name="T4" fmla="*/ 0 w 153"/>
                  <a:gd name="T5" fmla="*/ 73 h 162"/>
                  <a:gd name="T6" fmla="*/ 0 w 153"/>
                  <a:gd name="T7" fmla="*/ 79 h 162"/>
                  <a:gd name="T8" fmla="*/ 16 w 153"/>
                  <a:gd name="T9" fmla="*/ 130 h 162"/>
                  <a:gd name="T10" fmla="*/ 16 w 153"/>
                  <a:gd name="T11" fmla="*/ 131 h 162"/>
                  <a:gd name="T12" fmla="*/ 41 w 153"/>
                  <a:gd name="T13" fmla="*/ 152 h 162"/>
                  <a:gd name="T14" fmla="*/ 68 w 153"/>
                  <a:gd name="T15" fmla="*/ 161 h 162"/>
                  <a:gd name="T16" fmla="*/ 76 w 153"/>
                  <a:gd name="T17" fmla="*/ 162 h 162"/>
                  <a:gd name="T18" fmla="*/ 76 w 153"/>
                  <a:gd name="T19" fmla="*/ 162 h 162"/>
                  <a:gd name="T20" fmla="*/ 106 w 153"/>
                  <a:gd name="T21" fmla="*/ 155 h 162"/>
                  <a:gd name="T22" fmla="*/ 127 w 153"/>
                  <a:gd name="T23" fmla="*/ 142 h 162"/>
                  <a:gd name="T24" fmla="*/ 125 w 153"/>
                  <a:gd name="T25" fmla="*/ 126 h 162"/>
                  <a:gd name="T26" fmla="*/ 76 w 153"/>
                  <a:gd name="T27" fmla="*/ 149 h 162"/>
                  <a:gd name="T28" fmla="*/ 76 w 153"/>
                  <a:gd name="T29" fmla="*/ 149 h 162"/>
                  <a:gd name="T30" fmla="*/ 53 w 153"/>
                  <a:gd name="T31" fmla="*/ 145 h 162"/>
                  <a:gd name="T32" fmla="*/ 11 w 153"/>
                  <a:gd name="T33" fmla="*/ 80 h 162"/>
                  <a:gd name="T34" fmla="*/ 12 w 153"/>
                  <a:gd name="T35" fmla="*/ 71 h 162"/>
                  <a:gd name="T36" fmla="*/ 27 w 153"/>
                  <a:gd name="T37" fmla="*/ 37 h 162"/>
                  <a:gd name="T38" fmla="*/ 76 w 153"/>
                  <a:gd name="T39" fmla="*/ 12 h 162"/>
                  <a:gd name="T40" fmla="*/ 77 w 153"/>
                  <a:gd name="T41" fmla="*/ 12 h 162"/>
                  <a:gd name="T42" fmla="*/ 141 w 153"/>
                  <a:gd name="T43" fmla="*/ 81 h 162"/>
                  <a:gd name="T44" fmla="*/ 141 w 153"/>
                  <a:gd name="T45" fmla="*/ 82 h 162"/>
                  <a:gd name="T46" fmla="*/ 131 w 153"/>
                  <a:gd name="T47" fmla="*/ 117 h 162"/>
                  <a:gd name="T48" fmla="*/ 138 w 153"/>
                  <a:gd name="T49" fmla="*/ 112 h 162"/>
                  <a:gd name="T50" fmla="*/ 137 w 153"/>
                  <a:gd name="T51" fmla="*/ 125 h 162"/>
                  <a:gd name="T52" fmla="*/ 137 w 153"/>
                  <a:gd name="T53" fmla="*/ 130 h 162"/>
                  <a:gd name="T54" fmla="*/ 139 w 153"/>
                  <a:gd name="T55" fmla="*/ 127 h 162"/>
                  <a:gd name="T56" fmla="*/ 153 w 153"/>
                  <a:gd name="T57" fmla="*/ 81 h 162"/>
                  <a:gd name="T58" fmla="*/ 153 w 153"/>
                  <a:gd name="T59" fmla="*/ 72 h 162"/>
                  <a:gd name="T60" fmla="*/ 141 w 153"/>
                  <a:gd name="T61" fmla="*/ 37 h 162"/>
                  <a:gd name="T62" fmla="*/ 95 w 153"/>
                  <a:gd name="T63" fmla="*/ 2 h 162"/>
                  <a:gd name="T64" fmla="*/ 77 w 153"/>
                  <a:gd name="T65" fmla="*/ 0 h 162"/>
                  <a:gd name="T66" fmla="*/ 76 w 153"/>
                  <a:gd name="T6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3" h="162">
                    <a:moveTo>
                      <a:pt x="76" y="0"/>
                    </a:moveTo>
                    <a:cubicBezTo>
                      <a:pt x="63" y="0"/>
                      <a:pt x="51" y="3"/>
                      <a:pt x="40" y="9"/>
                    </a:cubicBezTo>
                    <a:cubicBezTo>
                      <a:pt x="18" y="22"/>
                      <a:pt x="2" y="45"/>
                      <a:pt x="0" y="73"/>
                    </a:cubicBezTo>
                    <a:cubicBezTo>
                      <a:pt x="0" y="75"/>
                      <a:pt x="0" y="77"/>
                      <a:pt x="0" y="79"/>
                    </a:cubicBezTo>
                    <a:cubicBezTo>
                      <a:pt x="10" y="93"/>
                      <a:pt x="16" y="111"/>
                      <a:pt x="16" y="130"/>
                    </a:cubicBezTo>
                    <a:cubicBezTo>
                      <a:pt x="16" y="130"/>
                      <a:pt x="16" y="130"/>
                      <a:pt x="16" y="131"/>
                    </a:cubicBezTo>
                    <a:cubicBezTo>
                      <a:pt x="23" y="140"/>
                      <a:pt x="31" y="147"/>
                      <a:pt x="41" y="152"/>
                    </a:cubicBezTo>
                    <a:cubicBezTo>
                      <a:pt x="49" y="157"/>
                      <a:pt x="58" y="160"/>
                      <a:pt x="68" y="161"/>
                    </a:cubicBezTo>
                    <a:cubicBezTo>
                      <a:pt x="70" y="162"/>
                      <a:pt x="73" y="162"/>
                      <a:pt x="76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87" y="162"/>
                      <a:pt x="97" y="159"/>
                      <a:pt x="106" y="155"/>
                    </a:cubicBezTo>
                    <a:cubicBezTo>
                      <a:pt x="114" y="152"/>
                      <a:pt x="121" y="147"/>
                      <a:pt x="127" y="142"/>
                    </a:cubicBezTo>
                    <a:cubicBezTo>
                      <a:pt x="126" y="136"/>
                      <a:pt x="125" y="131"/>
                      <a:pt x="125" y="126"/>
                    </a:cubicBezTo>
                    <a:cubicBezTo>
                      <a:pt x="113" y="140"/>
                      <a:pt x="96" y="149"/>
                      <a:pt x="76" y="149"/>
                    </a:cubicBezTo>
                    <a:cubicBezTo>
                      <a:pt x="76" y="149"/>
                      <a:pt x="76" y="149"/>
                      <a:pt x="76" y="149"/>
                    </a:cubicBezTo>
                    <a:cubicBezTo>
                      <a:pt x="68" y="149"/>
                      <a:pt x="60" y="148"/>
                      <a:pt x="53" y="145"/>
                    </a:cubicBezTo>
                    <a:cubicBezTo>
                      <a:pt x="28" y="135"/>
                      <a:pt x="11" y="109"/>
                      <a:pt x="11" y="80"/>
                    </a:cubicBezTo>
                    <a:cubicBezTo>
                      <a:pt x="11" y="77"/>
                      <a:pt x="12" y="74"/>
                      <a:pt x="12" y="71"/>
                    </a:cubicBezTo>
                    <a:cubicBezTo>
                      <a:pt x="14" y="58"/>
                      <a:pt x="19" y="46"/>
                      <a:pt x="27" y="37"/>
                    </a:cubicBezTo>
                    <a:cubicBezTo>
                      <a:pt x="39" y="22"/>
                      <a:pt x="57" y="12"/>
                      <a:pt x="76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2"/>
                      <a:pt x="142" y="44"/>
                      <a:pt x="141" y="81"/>
                    </a:cubicBezTo>
                    <a:cubicBezTo>
                      <a:pt x="141" y="81"/>
                      <a:pt x="141" y="82"/>
                      <a:pt x="141" y="82"/>
                    </a:cubicBezTo>
                    <a:cubicBezTo>
                      <a:pt x="141" y="95"/>
                      <a:pt x="137" y="107"/>
                      <a:pt x="131" y="117"/>
                    </a:cubicBezTo>
                    <a:cubicBezTo>
                      <a:pt x="134" y="115"/>
                      <a:pt x="136" y="114"/>
                      <a:pt x="138" y="112"/>
                    </a:cubicBezTo>
                    <a:cubicBezTo>
                      <a:pt x="138" y="116"/>
                      <a:pt x="137" y="120"/>
                      <a:pt x="137" y="125"/>
                    </a:cubicBezTo>
                    <a:cubicBezTo>
                      <a:pt x="137" y="127"/>
                      <a:pt x="137" y="128"/>
                      <a:pt x="137" y="130"/>
                    </a:cubicBezTo>
                    <a:cubicBezTo>
                      <a:pt x="138" y="129"/>
                      <a:pt x="139" y="128"/>
                      <a:pt x="139" y="127"/>
                    </a:cubicBezTo>
                    <a:cubicBezTo>
                      <a:pt x="148" y="114"/>
                      <a:pt x="153" y="98"/>
                      <a:pt x="153" y="81"/>
                    </a:cubicBezTo>
                    <a:cubicBezTo>
                      <a:pt x="153" y="78"/>
                      <a:pt x="153" y="75"/>
                      <a:pt x="153" y="72"/>
                    </a:cubicBezTo>
                    <a:cubicBezTo>
                      <a:pt x="151" y="59"/>
                      <a:pt x="147" y="47"/>
                      <a:pt x="141" y="37"/>
                    </a:cubicBezTo>
                    <a:cubicBezTo>
                      <a:pt x="131" y="20"/>
                      <a:pt x="114" y="7"/>
                      <a:pt x="95" y="2"/>
                    </a:cubicBezTo>
                    <a:cubicBezTo>
                      <a:pt x="89" y="1"/>
                      <a:pt x="83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" name="Freeform 1017"/>
              <p:cNvSpPr>
                <a:spLocks noEditPoints="1"/>
              </p:cNvSpPr>
              <p:nvPr/>
            </p:nvSpPr>
            <p:spPr bwMode="auto">
              <a:xfrm>
                <a:off x="3068" y="3422"/>
                <a:ext cx="76" cy="80"/>
              </a:xfrm>
              <a:custGeom>
                <a:avLst/>
                <a:gdLst>
                  <a:gd name="T0" fmla="*/ 144 w 154"/>
                  <a:gd name="T1" fmla="*/ 42 h 162"/>
                  <a:gd name="T2" fmla="*/ 150 w 154"/>
                  <a:gd name="T3" fmla="*/ 55 h 162"/>
                  <a:gd name="T4" fmla="*/ 144 w 154"/>
                  <a:gd name="T5" fmla="*/ 42 h 162"/>
                  <a:gd name="T6" fmla="*/ 77 w 154"/>
                  <a:gd name="T7" fmla="*/ 0 h 162"/>
                  <a:gd name="T8" fmla="*/ 8 w 154"/>
                  <a:gd name="T9" fmla="*/ 46 h 162"/>
                  <a:gd name="T10" fmla="*/ 1 w 154"/>
                  <a:gd name="T11" fmla="*/ 72 h 162"/>
                  <a:gd name="T12" fmla="*/ 0 w 154"/>
                  <a:gd name="T13" fmla="*/ 81 h 162"/>
                  <a:gd name="T14" fmla="*/ 76 w 154"/>
                  <a:gd name="T15" fmla="*/ 162 h 162"/>
                  <a:gd name="T16" fmla="*/ 76 w 154"/>
                  <a:gd name="T17" fmla="*/ 162 h 162"/>
                  <a:gd name="T18" fmla="*/ 77 w 154"/>
                  <a:gd name="T19" fmla="*/ 162 h 162"/>
                  <a:gd name="T20" fmla="*/ 136 w 154"/>
                  <a:gd name="T21" fmla="*/ 134 h 162"/>
                  <a:gd name="T22" fmla="*/ 154 w 154"/>
                  <a:gd name="T23" fmla="*/ 82 h 162"/>
                  <a:gd name="T24" fmla="*/ 154 w 154"/>
                  <a:gd name="T25" fmla="*/ 80 h 162"/>
                  <a:gd name="T26" fmla="*/ 139 w 154"/>
                  <a:gd name="T27" fmla="*/ 60 h 162"/>
                  <a:gd name="T28" fmla="*/ 142 w 154"/>
                  <a:gd name="T29" fmla="*/ 82 h 162"/>
                  <a:gd name="T30" fmla="*/ 77 w 154"/>
                  <a:gd name="T31" fmla="*/ 150 h 162"/>
                  <a:gd name="T32" fmla="*/ 77 w 154"/>
                  <a:gd name="T33" fmla="*/ 150 h 162"/>
                  <a:gd name="T34" fmla="*/ 12 w 154"/>
                  <a:gd name="T35" fmla="*/ 81 h 162"/>
                  <a:gd name="T36" fmla="*/ 14 w 154"/>
                  <a:gd name="T37" fmla="*/ 65 h 162"/>
                  <a:gd name="T38" fmla="*/ 17 w 154"/>
                  <a:gd name="T39" fmla="*/ 56 h 162"/>
                  <a:gd name="T40" fmla="*/ 77 w 154"/>
                  <a:gd name="T41" fmla="*/ 13 h 162"/>
                  <a:gd name="T42" fmla="*/ 78 w 154"/>
                  <a:gd name="T43" fmla="*/ 13 h 162"/>
                  <a:gd name="T44" fmla="*/ 134 w 154"/>
                  <a:gd name="T45" fmla="*/ 47 h 162"/>
                  <a:gd name="T46" fmla="*/ 129 w 154"/>
                  <a:gd name="T47" fmla="*/ 22 h 162"/>
                  <a:gd name="T48" fmla="*/ 78 w 154"/>
                  <a:gd name="T49" fmla="*/ 0 h 162"/>
                  <a:gd name="T50" fmla="*/ 77 w 15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62">
                    <a:moveTo>
                      <a:pt x="144" y="42"/>
                    </a:moveTo>
                    <a:cubicBezTo>
                      <a:pt x="146" y="47"/>
                      <a:pt x="148" y="51"/>
                      <a:pt x="150" y="55"/>
                    </a:cubicBezTo>
                    <a:cubicBezTo>
                      <a:pt x="148" y="51"/>
                      <a:pt x="147" y="46"/>
                      <a:pt x="144" y="42"/>
                    </a:cubicBezTo>
                    <a:moveTo>
                      <a:pt x="77" y="0"/>
                    </a:moveTo>
                    <a:cubicBezTo>
                      <a:pt x="47" y="0"/>
                      <a:pt x="21" y="19"/>
                      <a:pt x="8" y="46"/>
                    </a:cubicBezTo>
                    <a:cubicBezTo>
                      <a:pt x="4" y="54"/>
                      <a:pt x="2" y="63"/>
                      <a:pt x="1" y="72"/>
                    </a:cubicBezTo>
                    <a:cubicBezTo>
                      <a:pt x="1" y="75"/>
                      <a:pt x="0" y="78"/>
                      <a:pt x="0" y="81"/>
                    </a:cubicBezTo>
                    <a:cubicBezTo>
                      <a:pt x="0" y="125"/>
                      <a:pt x="34" y="162"/>
                      <a:pt x="76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101" y="162"/>
                      <a:pt x="122" y="151"/>
                      <a:pt x="136" y="134"/>
                    </a:cubicBezTo>
                    <a:cubicBezTo>
                      <a:pt x="147" y="120"/>
                      <a:pt x="154" y="102"/>
                      <a:pt x="154" y="82"/>
                    </a:cubicBezTo>
                    <a:cubicBezTo>
                      <a:pt x="154" y="82"/>
                      <a:pt x="154" y="81"/>
                      <a:pt x="154" y="80"/>
                    </a:cubicBezTo>
                    <a:cubicBezTo>
                      <a:pt x="148" y="74"/>
                      <a:pt x="143" y="68"/>
                      <a:pt x="139" y="60"/>
                    </a:cubicBezTo>
                    <a:cubicBezTo>
                      <a:pt x="141" y="67"/>
                      <a:pt x="142" y="74"/>
                      <a:pt x="142" y="82"/>
                    </a:cubicBezTo>
                    <a:cubicBezTo>
                      <a:pt x="142" y="120"/>
                      <a:pt x="113" y="150"/>
                      <a:pt x="77" y="150"/>
                    </a:cubicBezTo>
                    <a:cubicBezTo>
                      <a:pt x="77" y="150"/>
                      <a:pt x="77" y="150"/>
                      <a:pt x="77" y="150"/>
                    </a:cubicBezTo>
                    <a:cubicBezTo>
                      <a:pt x="41" y="150"/>
                      <a:pt x="12" y="118"/>
                      <a:pt x="12" y="81"/>
                    </a:cubicBezTo>
                    <a:cubicBezTo>
                      <a:pt x="12" y="75"/>
                      <a:pt x="13" y="70"/>
                      <a:pt x="14" y="65"/>
                    </a:cubicBezTo>
                    <a:cubicBezTo>
                      <a:pt x="15" y="62"/>
                      <a:pt x="16" y="59"/>
                      <a:pt x="17" y="56"/>
                    </a:cubicBezTo>
                    <a:cubicBezTo>
                      <a:pt x="26" y="31"/>
                      <a:pt x="50" y="13"/>
                      <a:pt x="77" y="13"/>
                    </a:cubicBezTo>
                    <a:cubicBezTo>
                      <a:pt x="77" y="13"/>
                      <a:pt x="78" y="13"/>
                      <a:pt x="78" y="13"/>
                    </a:cubicBezTo>
                    <a:cubicBezTo>
                      <a:pt x="102" y="13"/>
                      <a:pt x="123" y="27"/>
                      <a:pt x="134" y="47"/>
                    </a:cubicBezTo>
                    <a:cubicBezTo>
                      <a:pt x="131" y="39"/>
                      <a:pt x="130" y="31"/>
                      <a:pt x="129" y="22"/>
                    </a:cubicBezTo>
                    <a:cubicBezTo>
                      <a:pt x="116" y="9"/>
                      <a:pt x="98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" name="Freeform 1018"/>
              <p:cNvSpPr>
                <a:spLocks noEditPoints="1"/>
              </p:cNvSpPr>
              <p:nvPr/>
            </p:nvSpPr>
            <p:spPr bwMode="auto">
              <a:xfrm>
                <a:off x="3131" y="3392"/>
                <a:ext cx="76" cy="80"/>
              </a:xfrm>
              <a:custGeom>
                <a:avLst/>
                <a:gdLst>
                  <a:gd name="T0" fmla="*/ 15 w 154"/>
                  <a:gd name="T1" fmla="*/ 102 h 162"/>
                  <a:gd name="T2" fmla="*/ 12 w 154"/>
                  <a:gd name="T3" fmla="*/ 80 h 162"/>
                  <a:gd name="T4" fmla="*/ 77 w 154"/>
                  <a:gd name="T5" fmla="*/ 12 h 162"/>
                  <a:gd name="T6" fmla="*/ 78 w 154"/>
                  <a:gd name="T7" fmla="*/ 12 h 162"/>
                  <a:gd name="T8" fmla="*/ 142 w 154"/>
                  <a:gd name="T9" fmla="*/ 81 h 162"/>
                  <a:gd name="T10" fmla="*/ 77 w 154"/>
                  <a:gd name="T11" fmla="*/ 150 h 162"/>
                  <a:gd name="T12" fmla="*/ 77 w 154"/>
                  <a:gd name="T13" fmla="*/ 150 h 162"/>
                  <a:gd name="T14" fmla="*/ 21 w 154"/>
                  <a:gd name="T15" fmla="*/ 115 h 162"/>
                  <a:gd name="T16" fmla="*/ 15 w 154"/>
                  <a:gd name="T17" fmla="*/ 102 h 162"/>
                  <a:gd name="T18" fmla="*/ 77 w 154"/>
                  <a:gd name="T19" fmla="*/ 0 h 162"/>
                  <a:gd name="T20" fmla="*/ 56 w 154"/>
                  <a:gd name="T21" fmla="*/ 3 h 162"/>
                  <a:gd name="T22" fmla="*/ 13 w 154"/>
                  <a:gd name="T23" fmla="*/ 37 h 162"/>
                  <a:gd name="T24" fmla="*/ 0 w 154"/>
                  <a:gd name="T25" fmla="*/ 80 h 162"/>
                  <a:gd name="T26" fmla="*/ 0 w 154"/>
                  <a:gd name="T27" fmla="*/ 82 h 162"/>
                  <a:gd name="T28" fmla="*/ 5 w 154"/>
                  <a:gd name="T29" fmla="*/ 107 h 162"/>
                  <a:gd name="T30" fmla="*/ 10 w 154"/>
                  <a:gd name="T31" fmla="*/ 120 h 162"/>
                  <a:gd name="T32" fmla="*/ 25 w 154"/>
                  <a:gd name="T33" fmla="*/ 140 h 162"/>
                  <a:gd name="T34" fmla="*/ 73 w 154"/>
                  <a:gd name="T35" fmla="*/ 162 h 162"/>
                  <a:gd name="T36" fmla="*/ 77 w 154"/>
                  <a:gd name="T37" fmla="*/ 162 h 162"/>
                  <a:gd name="T38" fmla="*/ 77 w 154"/>
                  <a:gd name="T39" fmla="*/ 162 h 162"/>
                  <a:gd name="T40" fmla="*/ 141 w 154"/>
                  <a:gd name="T41" fmla="*/ 126 h 162"/>
                  <a:gd name="T42" fmla="*/ 154 w 154"/>
                  <a:gd name="T43" fmla="*/ 83 h 162"/>
                  <a:gd name="T44" fmla="*/ 154 w 154"/>
                  <a:gd name="T45" fmla="*/ 82 h 162"/>
                  <a:gd name="T46" fmla="*/ 138 w 154"/>
                  <a:gd name="T47" fmla="*/ 31 h 162"/>
                  <a:gd name="T48" fmla="*/ 78 w 154"/>
                  <a:gd name="T49" fmla="*/ 0 h 162"/>
                  <a:gd name="T50" fmla="*/ 77 w 15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62">
                    <a:moveTo>
                      <a:pt x="15" y="102"/>
                    </a:moveTo>
                    <a:cubicBezTo>
                      <a:pt x="13" y="96"/>
                      <a:pt x="12" y="88"/>
                      <a:pt x="12" y="80"/>
                    </a:cubicBezTo>
                    <a:cubicBezTo>
                      <a:pt x="13" y="43"/>
                      <a:pt x="42" y="12"/>
                      <a:pt x="77" y="12"/>
                    </a:cubicBezTo>
                    <a:cubicBezTo>
                      <a:pt x="77" y="12"/>
                      <a:pt x="77" y="12"/>
                      <a:pt x="78" y="12"/>
                    </a:cubicBezTo>
                    <a:cubicBezTo>
                      <a:pt x="113" y="13"/>
                      <a:pt x="142" y="44"/>
                      <a:pt x="142" y="81"/>
                    </a:cubicBezTo>
                    <a:cubicBezTo>
                      <a:pt x="142" y="119"/>
                      <a:pt x="113" y="150"/>
                      <a:pt x="77" y="150"/>
                    </a:cubicBezTo>
                    <a:cubicBezTo>
                      <a:pt x="77" y="150"/>
                      <a:pt x="77" y="150"/>
                      <a:pt x="77" y="150"/>
                    </a:cubicBezTo>
                    <a:cubicBezTo>
                      <a:pt x="53" y="149"/>
                      <a:pt x="32" y="135"/>
                      <a:pt x="21" y="115"/>
                    </a:cubicBezTo>
                    <a:cubicBezTo>
                      <a:pt x="19" y="111"/>
                      <a:pt x="17" y="107"/>
                      <a:pt x="15" y="102"/>
                    </a:cubicBezTo>
                    <a:moveTo>
                      <a:pt x="77" y="0"/>
                    </a:moveTo>
                    <a:cubicBezTo>
                      <a:pt x="70" y="0"/>
                      <a:pt x="63" y="1"/>
                      <a:pt x="56" y="3"/>
                    </a:cubicBezTo>
                    <a:cubicBezTo>
                      <a:pt x="46" y="19"/>
                      <a:pt x="31" y="31"/>
                      <a:pt x="13" y="37"/>
                    </a:cubicBezTo>
                    <a:cubicBezTo>
                      <a:pt x="5" y="49"/>
                      <a:pt x="1" y="64"/>
                      <a:pt x="0" y="80"/>
                    </a:cubicBezTo>
                    <a:cubicBezTo>
                      <a:pt x="0" y="81"/>
                      <a:pt x="0" y="81"/>
                      <a:pt x="0" y="82"/>
                    </a:cubicBezTo>
                    <a:cubicBezTo>
                      <a:pt x="1" y="91"/>
                      <a:pt x="2" y="99"/>
                      <a:pt x="5" y="107"/>
                    </a:cubicBezTo>
                    <a:cubicBezTo>
                      <a:pt x="6" y="112"/>
                      <a:pt x="8" y="116"/>
                      <a:pt x="10" y="120"/>
                    </a:cubicBezTo>
                    <a:cubicBezTo>
                      <a:pt x="14" y="128"/>
                      <a:pt x="19" y="134"/>
                      <a:pt x="25" y="140"/>
                    </a:cubicBezTo>
                    <a:cubicBezTo>
                      <a:pt x="38" y="153"/>
                      <a:pt x="54" y="161"/>
                      <a:pt x="73" y="162"/>
                    </a:cubicBezTo>
                    <a:cubicBezTo>
                      <a:pt x="74" y="162"/>
                      <a:pt x="75" y="162"/>
                      <a:pt x="77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104" y="162"/>
                      <a:pt x="127" y="148"/>
                      <a:pt x="141" y="126"/>
                    </a:cubicBezTo>
                    <a:cubicBezTo>
                      <a:pt x="149" y="114"/>
                      <a:pt x="154" y="99"/>
                      <a:pt x="154" y="83"/>
                    </a:cubicBezTo>
                    <a:cubicBezTo>
                      <a:pt x="154" y="82"/>
                      <a:pt x="154" y="82"/>
                      <a:pt x="154" y="82"/>
                    </a:cubicBezTo>
                    <a:cubicBezTo>
                      <a:pt x="154" y="63"/>
                      <a:pt x="148" y="45"/>
                      <a:pt x="138" y="31"/>
                    </a:cubicBezTo>
                    <a:cubicBezTo>
                      <a:pt x="124" y="12"/>
                      <a:pt x="102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" name="Freeform 1019"/>
              <p:cNvSpPr>
                <a:spLocks noEditPoints="1"/>
              </p:cNvSpPr>
              <p:nvPr/>
            </p:nvSpPr>
            <p:spPr bwMode="auto">
              <a:xfrm>
                <a:off x="3089" y="3332"/>
                <a:ext cx="76" cy="80"/>
              </a:xfrm>
              <a:custGeom>
                <a:avLst/>
                <a:gdLst>
                  <a:gd name="T0" fmla="*/ 77 w 154"/>
                  <a:gd name="T1" fmla="*/ 150 h 163"/>
                  <a:gd name="T2" fmla="*/ 77 w 154"/>
                  <a:gd name="T3" fmla="*/ 150 h 163"/>
                  <a:gd name="T4" fmla="*/ 12 w 154"/>
                  <a:gd name="T5" fmla="*/ 81 h 163"/>
                  <a:gd name="T6" fmla="*/ 77 w 154"/>
                  <a:gd name="T7" fmla="*/ 13 h 163"/>
                  <a:gd name="T8" fmla="*/ 78 w 154"/>
                  <a:gd name="T9" fmla="*/ 13 h 163"/>
                  <a:gd name="T10" fmla="*/ 142 w 154"/>
                  <a:gd name="T11" fmla="*/ 82 h 163"/>
                  <a:gd name="T12" fmla="*/ 77 w 154"/>
                  <a:gd name="T13" fmla="*/ 150 h 163"/>
                  <a:gd name="T14" fmla="*/ 77 w 154"/>
                  <a:gd name="T15" fmla="*/ 0 h 163"/>
                  <a:gd name="T16" fmla="*/ 30 w 154"/>
                  <a:gd name="T17" fmla="*/ 18 h 163"/>
                  <a:gd name="T18" fmla="*/ 1 w 154"/>
                  <a:gd name="T19" fmla="*/ 73 h 163"/>
                  <a:gd name="T20" fmla="*/ 0 w 154"/>
                  <a:gd name="T21" fmla="*/ 81 h 163"/>
                  <a:gd name="T22" fmla="*/ 77 w 154"/>
                  <a:gd name="T23" fmla="*/ 163 h 163"/>
                  <a:gd name="T24" fmla="*/ 77 w 154"/>
                  <a:gd name="T25" fmla="*/ 163 h 163"/>
                  <a:gd name="T26" fmla="*/ 98 w 154"/>
                  <a:gd name="T27" fmla="*/ 160 h 163"/>
                  <a:gd name="T28" fmla="*/ 141 w 154"/>
                  <a:gd name="T29" fmla="*/ 126 h 163"/>
                  <a:gd name="T30" fmla="*/ 154 w 154"/>
                  <a:gd name="T31" fmla="*/ 82 h 163"/>
                  <a:gd name="T32" fmla="*/ 154 w 154"/>
                  <a:gd name="T33" fmla="*/ 72 h 163"/>
                  <a:gd name="T34" fmla="*/ 118 w 154"/>
                  <a:gd name="T35" fmla="*/ 13 h 163"/>
                  <a:gd name="T36" fmla="*/ 78 w 154"/>
                  <a:gd name="T37" fmla="*/ 0 h 163"/>
                  <a:gd name="T38" fmla="*/ 77 w 154"/>
                  <a:gd name="T39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63">
                    <a:moveTo>
                      <a:pt x="77" y="150"/>
                    </a:moveTo>
                    <a:cubicBezTo>
                      <a:pt x="77" y="150"/>
                      <a:pt x="77" y="150"/>
                      <a:pt x="77" y="150"/>
                    </a:cubicBezTo>
                    <a:cubicBezTo>
                      <a:pt x="41" y="150"/>
                      <a:pt x="12" y="119"/>
                      <a:pt x="12" y="81"/>
                    </a:cubicBezTo>
                    <a:cubicBezTo>
                      <a:pt x="13" y="43"/>
                      <a:pt x="42" y="13"/>
                      <a:pt x="77" y="13"/>
                    </a:cubicBezTo>
                    <a:cubicBezTo>
                      <a:pt x="77" y="13"/>
                      <a:pt x="78" y="13"/>
                      <a:pt x="78" y="13"/>
                    </a:cubicBezTo>
                    <a:cubicBezTo>
                      <a:pt x="114" y="13"/>
                      <a:pt x="142" y="44"/>
                      <a:pt x="142" y="82"/>
                    </a:cubicBezTo>
                    <a:cubicBezTo>
                      <a:pt x="142" y="120"/>
                      <a:pt x="113" y="150"/>
                      <a:pt x="77" y="150"/>
                    </a:cubicBezTo>
                    <a:moveTo>
                      <a:pt x="77" y="0"/>
                    </a:moveTo>
                    <a:cubicBezTo>
                      <a:pt x="59" y="0"/>
                      <a:pt x="43" y="7"/>
                      <a:pt x="30" y="18"/>
                    </a:cubicBezTo>
                    <a:cubicBezTo>
                      <a:pt x="14" y="31"/>
                      <a:pt x="3" y="51"/>
                      <a:pt x="1" y="73"/>
                    </a:cubicBezTo>
                    <a:cubicBezTo>
                      <a:pt x="1" y="76"/>
                      <a:pt x="1" y="78"/>
                      <a:pt x="0" y="81"/>
                    </a:cubicBezTo>
                    <a:cubicBezTo>
                      <a:pt x="0" y="126"/>
                      <a:pt x="34" y="162"/>
                      <a:pt x="77" y="163"/>
                    </a:cubicBezTo>
                    <a:cubicBezTo>
                      <a:pt x="77" y="163"/>
                      <a:pt x="77" y="163"/>
                      <a:pt x="77" y="163"/>
                    </a:cubicBezTo>
                    <a:cubicBezTo>
                      <a:pt x="84" y="163"/>
                      <a:pt x="91" y="162"/>
                      <a:pt x="98" y="160"/>
                    </a:cubicBezTo>
                    <a:cubicBezTo>
                      <a:pt x="116" y="154"/>
                      <a:pt x="131" y="142"/>
                      <a:pt x="141" y="126"/>
                    </a:cubicBezTo>
                    <a:cubicBezTo>
                      <a:pt x="149" y="113"/>
                      <a:pt x="154" y="98"/>
                      <a:pt x="154" y="82"/>
                    </a:cubicBezTo>
                    <a:cubicBezTo>
                      <a:pt x="154" y="79"/>
                      <a:pt x="154" y="76"/>
                      <a:pt x="154" y="72"/>
                    </a:cubicBezTo>
                    <a:cubicBezTo>
                      <a:pt x="151" y="48"/>
                      <a:pt x="137" y="26"/>
                      <a:pt x="118" y="13"/>
                    </a:cubicBezTo>
                    <a:cubicBezTo>
                      <a:pt x="107" y="5"/>
                      <a:pt x="93" y="1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" name="Freeform 1020"/>
              <p:cNvSpPr>
                <a:spLocks noEditPoints="1"/>
              </p:cNvSpPr>
              <p:nvPr/>
            </p:nvSpPr>
            <p:spPr bwMode="auto">
              <a:xfrm>
                <a:off x="3609" y="3294"/>
                <a:ext cx="83" cy="92"/>
              </a:xfrm>
              <a:custGeom>
                <a:avLst/>
                <a:gdLst>
                  <a:gd name="T0" fmla="*/ 84 w 169"/>
                  <a:gd name="T1" fmla="*/ 173 h 188"/>
                  <a:gd name="T2" fmla="*/ 84 w 169"/>
                  <a:gd name="T3" fmla="*/ 173 h 188"/>
                  <a:gd name="T4" fmla="*/ 13 w 169"/>
                  <a:gd name="T5" fmla="*/ 93 h 188"/>
                  <a:gd name="T6" fmla="*/ 84 w 169"/>
                  <a:gd name="T7" fmla="*/ 14 h 188"/>
                  <a:gd name="T8" fmla="*/ 85 w 169"/>
                  <a:gd name="T9" fmla="*/ 14 h 188"/>
                  <a:gd name="T10" fmla="*/ 156 w 169"/>
                  <a:gd name="T11" fmla="*/ 94 h 188"/>
                  <a:gd name="T12" fmla="*/ 84 w 169"/>
                  <a:gd name="T13" fmla="*/ 173 h 188"/>
                  <a:gd name="T14" fmla="*/ 84 w 169"/>
                  <a:gd name="T15" fmla="*/ 0 h 188"/>
                  <a:gd name="T16" fmla="*/ 0 w 169"/>
                  <a:gd name="T17" fmla="*/ 93 h 188"/>
                  <a:gd name="T18" fmla="*/ 6 w 169"/>
                  <a:gd name="T19" fmla="*/ 127 h 188"/>
                  <a:gd name="T20" fmla="*/ 50 w 169"/>
                  <a:gd name="T21" fmla="*/ 180 h 188"/>
                  <a:gd name="T22" fmla="*/ 84 w 169"/>
                  <a:gd name="T23" fmla="*/ 188 h 188"/>
                  <a:gd name="T24" fmla="*/ 84 w 169"/>
                  <a:gd name="T25" fmla="*/ 188 h 188"/>
                  <a:gd name="T26" fmla="*/ 169 w 169"/>
                  <a:gd name="T27" fmla="*/ 96 h 188"/>
                  <a:gd name="T28" fmla="*/ 169 w 169"/>
                  <a:gd name="T29" fmla="*/ 95 h 188"/>
                  <a:gd name="T30" fmla="*/ 162 w 169"/>
                  <a:gd name="T31" fmla="*/ 58 h 188"/>
                  <a:gd name="T32" fmla="*/ 129 w 169"/>
                  <a:gd name="T33" fmla="*/ 14 h 188"/>
                  <a:gd name="T34" fmla="*/ 99 w 169"/>
                  <a:gd name="T35" fmla="*/ 1 h 188"/>
                  <a:gd name="T36" fmla="*/ 85 w 169"/>
                  <a:gd name="T37" fmla="*/ 0 h 188"/>
                  <a:gd name="T38" fmla="*/ 84 w 169"/>
                  <a:gd name="T39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9" h="188">
                    <a:moveTo>
                      <a:pt x="84" y="173"/>
                    </a:moveTo>
                    <a:cubicBezTo>
                      <a:pt x="84" y="173"/>
                      <a:pt x="84" y="173"/>
                      <a:pt x="84" y="173"/>
                    </a:cubicBezTo>
                    <a:cubicBezTo>
                      <a:pt x="45" y="173"/>
                      <a:pt x="13" y="137"/>
                      <a:pt x="13" y="93"/>
                    </a:cubicBezTo>
                    <a:cubicBezTo>
                      <a:pt x="13" y="50"/>
                      <a:pt x="45" y="14"/>
                      <a:pt x="84" y="14"/>
                    </a:cubicBezTo>
                    <a:cubicBezTo>
                      <a:pt x="85" y="14"/>
                      <a:pt x="85" y="14"/>
                      <a:pt x="85" y="14"/>
                    </a:cubicBezTo>
                    <a:cubicBezTo>
                      <a:pt x="124" y="15"/>
                      <a:pt x="156" y="51"/>
                      <a:pt x="156" y="94"/>
                    </a:cubicBezTo>
                    <a:cubicBezTo>
                      <a:pt x="155" y="138"/>
                      <a:pt x="123" y="173"/>
                      <a:pt x="84" y="173"/>
                    </a:cubicBezTo>
                    <a:moveTo>
                      <a:pt x="84" y="0"/>
                    </a:moveTo>
                    <a:cubicBezTo>
                      <a:pt x="38" y="0"/>
                      <a:pt x="1" y="42"/>
                      <a:pt x="0" y="93"/>
                    </a:cubicBezTo>
                    <a:cubicBezTo>
                      <a:pt x="0" y="105"/>
                      <a:pt x="2" y="117"/>
                      <a:pt x="6" y="127"/>
                    </a:cubicBezTo>
                    <a:cubicBezTo>
                      <a:pt x="14" y="151"/>
                      <a:pt x="30" y="170"/>
                      <a:pt x="50" y="180"/>
                    </a:cubicBezTo>
                    <a:cubicBezTo>
                      <a:pt x="61" y="185"/>
                      <a:pt x="72" y="188"/>
                      <a:pt x="84" y="188"/>
                    </a:cubicBezTo>
                    <a:cubicBezTo>
                      <a:pt x="84" y="188"/>
                      <a:pt x="84" y="188"/>
                      <a:pt x="84" y="188"/>
                    </a:cubicBezTo>
                    <a:cubicBezTo>
                      <a:pt x="130" y="188"/>
                      <a:pt x="167" y="147"/>
                      <a:pt x="169" y="96"/>
                    </a:cubicBezTo>
                    <a:cubicBezTo>
                      <a:pt x="169" y="96"/>
                      <a:pt x="169" y="95"/>
                      <a:pt x="169" y="95"/>
                    </a:cubicBezTo>
                    <a:cubicBezTo>
                      <a:pt x="169" y="82"/>
                      <a:pt x="166" y="69"/>
                      <a:pt x="162" y="58"/>
                    </a:cubicBezTo>
                    <a:cubicBezTo>
                      <a:pt x="155" y="40"/>
                      <a:pt x="144" y="25"/>
                      <a:pt x="129" y="14"/>
                    </a:cubicBezTo>
                    <a:cubicBezTo>
                      <a:pt x="120" y="8"/>
                      <a:pt x="110" y="4"/>
                      <a:pt x="99" y="1"/>
                    </a:cubicBezTo>
                    <a:cubicBezTo>
                      <a:pt x="95" y="0"/>
                      <a:pt x="90" y="0"/>
                      <a:pt x="85" y="0"/>
                    </a:cubicBezTo>
                    <a:cubicBezTo>
                      <a:pt x="85" y="0"/>
                      <a:pt x="85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" name="Freeform 1021"/>
              <p:cNvSpPr/>
              <p:nvPr/>
            </p:nvSpPr>
            <p:spPr bwMode="auto">
              <a:xfrm>
                <a:off x="3261" y="3424"/>
                <a:ext cx="56" cy="47"/>
              </a:xfrm>
              <a:custGeom>
                <a:avLst/>
                <a:gdLst>
                  <a:gd name="T0" fmla="*/ 13 w 114"/>
                  <a:gd name="T1" fmla="*/ 0 h 95"/>
                  <a:gd name="T2" fmla="*/ 6 w 114"/>
                  <a:gd name="T3" fmla="*/ 5 h 95"/>
                  <a:gd name="T4" fmla="*/ 0 w 114"/>
                  <a:gd name="T5" fmla="*/ 10 h 95"/>
                  <a:gd name="T6" fmla="*/ 0 w 114"/>
                  <a:gd name="T7" fmla="*/ 13 h 95"/>
                  <a:gd name="T8" fmla="*/ 0 w 114"/>
                  <a:gd name="T9" fmla="*/ 14 h 95"/>
                  <a:gd name="T10" fmla="*/ 2 w 114"/>
                  <a:gd name="T11" fmla="*/ 30 h 95"/>
                  <a:gd name="T12" fmla="*/ 10 w 114"/>
                  <a:gd name="T13" fmla="*/ 53 h 95"/>
                  <a:gd name="T14" fmla="*/ 39 w 114"/>
                  <a:gd name="T15" fmla="*/ 84 h 95"/>
                  <a:gd name="T16" fmla="*/ 76 w 114"/>
                  <a:gd name="T17" fmla="*/ 95 h 95"/>
                  <a:gd name="T18" fmla="*/ 77 w 114"/>
                  <a:gd name="T19" fmla="*/ 95 h 95"/>
                  <a:gd name="T20" fmla="*/ 106 w 114"/>
                  <a:gd name="T21" fmla="*/ 89 h 95"/>
                  <a:gd name="T22" fmla="*/ 114 w 114"/>
                  <a:gd name="T23" fmla="*/ 84 h 95"/>
                  <a:gd name="T24" fmla="*/ 111 w 114"/>
                  <a:gd name="T25" fmla="*/ 72 h 95"/>
                  <a:gd name="T26" fmla="*/ 103 w 114"/>
                  <a:gd name="T27" fmla="*/ 76 h 95"/>
                  <a:gd name="T28" fmla="*/ 77 w 114"/>
                  <a:gd name="T29" fmla="*/ 82 h 95"/>
                  <a:gd name="T30" fmla="*/ 76 w 114"/>
                  <a:gd name="T31" fmla="*/ 82 h 95"/>
                  <a:gd name="T32" fmla="*/ 12 w 114"/>
                  <a:gd name="T33" fmla="*/ 18 h 95"/>
                  <a:gd name="T34" fmla="*/ 12 w 114"/>
                  <a:gd name="T35" fmla="*/ 13 h 95"/>
                  <a:gd name="T36" fmla="*/ 13 w 114"/>
                  <a:gd name="T37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4" h="95">
                    <a:moveTo>
                      <a:pt x="13" y="0"/>
                    </a:moveTo>
                    <a:cubicBezTo>
                      <a:pt x="11" y="2"/>
                      <a:pt x="9" y="3"/>
                      <a:pt x="6" y="5"/>
                    </a:cubicBezTo>
                    <a:cubicBezTo>
                      <a:pt x="4" y="7"/>
                      <a:pt x="2" y="8"/>
                      <a:pt x="0" y="10"/>
                    </a:cubicBezTo>
                    <a:cubicBezTo>
                      <a:pt x="0" y="11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0" y="19"/>
                      <a:pt x="1" y="24"/>
                      <a:pt x="2" y="30"/>
                    </a:cubicBezTo>
                    <a:cubicBezTo>
                      <a:pt x="3" y="38"/>
                      <a:pt x="6" y="46"/>
                      <a:pt x="10" y="53"/>
                    </a:cubicBezTo>
                    <a:cubicBezTo>
                      <a:pt x="17" y="66"/>
                      <a:pt x="27" y="77"/>
                      <a:pt x="39" y="84"/>
                    </a:cubicBezTo>
                    <a:cubicBezTo>
                      <a:pt x="50" y="91"/>
                      <a:pt x="63" y="94"/>
                      <a:pt x="76" y="95"/>
                    </a:cubicBezTo>
                    <a:cubicBezTo>
                      <a:pt x="77" y="95"/>
                      <a:pt x="77" y="95"/>
                      <a:pt x="77" y="95"/>
                    </a:cubicBezTo>
                    <a:cubicBezTo>
                      <a:pt x="87" y="95"/>
                      <a:pt x="97" y="92"/>
                      <a:pt x="106" y="89"/>
                    </a:cubicBezTo>
                    <a:cubicBezTo>
                      <a:pt x="109" y="87"/>
                      <a:pt x="112" y="86"/>
                      <a:pt x="114" y="84"/>
                    </a:cubicBezTo>
                    <a:cubicBezTo>
                      <a:pt x="113" y="80"/>
                      <a:pt x="112" y="76"/>
                      <a:pt x="111" y="72"/>
                    </a:cubicBezTo>
                    <a:cubicBezTo>
                      <a:pt x="109" y="73"/>
                      <a:pt x="106" y="75"/>
                      <a:pt x="103" y="76"/>
                    </a:cubicBezTo>
                    <a:cubicBezTo>
                      <a:pt x="95" y="80"/>
                      <a:pt x="87" y="82"/>
                      <a:pt x="77" y="82"/>
                    </a:cubicBezTo>
                    <a:cubicBezTo>
                      <a:pt x="77" y="82"/>
                      <a:pt x="77" y="82"/>
                      <a:pt x="76" y="82"/>
                    </a:cubicBezTo>
                    <a:cubicBezTo>
                      <a:pt x="42" y="82"/>
                      <a:pt x="14" y="53"/>
                      <a:pt x="12" y="18"/>
                    </a:cubicBezTo>
                    <a:cubicBezTo>
                      <a:pt x="12" y="16"/>
                      <a:pt x="12" y="15"/>
                      <a:pt x="12" y="13"/>
                    </a:cubicBezTo>
                    <a:cubicBezTo>
                      <a:pt x="12" y="8"/>
                      <a:pt x="13" y="4"/>
                      <a:pt x="1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" name="Freeform 1022"/>
              <p:cNvSpPr>
                <a:spLocks noEditPoints="1"/>
              </p:cNvSpPr>
              <p:nvPr/>
            </p:nvSpPr>
            <p:spPr bwMode="auto">
              <a:xfrm>
                <a:off x="3416" y="3848"/>
                <a:ext cx="76" cy="87"/>
              </a:xfrm>
              <a:custGeom>
                <a:avLst/>
                <a:gdLst>
                  <a:gd name="T0" fmla="*/ 14 w 154"/>
                  <a:gd name="T1" fmla="*/ 68 h 176"/>
                  <a:gd name="T2" fmla="*/ 77 w 154"/>
                  <a:gd name="T3" fmla="*/ 13 h 176"/>
                  <a:gd name="T4" fmla="*/ 77 w 154"/>
                  <a:gd name="T5" fmla="*/ 13 h 176"/>
                  <a:gd name="T6" fmla="*/ 142 w 154"/>
                  <a:gd name="T7" fmla="*/ 89 h 176"/>
                  <a:gd name="T8" fmla="*/ 77 w 154"/>
                  <a:gd name="T9" fmla="*/ 163 h 176"/>
                  <a:gd name="T10" fmla="*/ 76 w 154"/>
                  <a:gd name="T11" fmla="*/ 163 h 176"/>
                  <a:gd name="T12" fmla="*/ 12 w 154"/>
                  <a:gd name="T13" fmla="*/ 99 h 176"/>
                  <a:gd name="T14" fmla="*/ 12 w 154"/>
                  <a:gd name="T15" fmla="*/ 87 h 176"/>
                  <a:gd name="T16" fmla="*/ 14 w 154"/>
                  <a:gd name="T17" fmla="*/ 68 h 176"/>
                  <a:gd name="T18" fmla="*/ 77 w 154"/>
                  <a:gd name="T19" fmla="*/ 0 h 176"/>
                  <a:gd name="T20" fmla="*/ 9 w 154"/>
                  <a:gd name="T21" fmla="*/ 47 h 176"/>
                  <a:gd name="T22" fmla="*/ 2 w 154"/>
                  <a:gd name="T23" fmla="*/ 67 h 176"/>
                  <a:gd name="T24" fmla="*/ 0 w 154"/>
                  <a:gd name="T25" fmla="*/ 87 h 176"/>
                  <a:gd name="T26" fmla="*/ 0 w 154"/>
                  <a:gd name="T27" fmla="*/ 98 h 176"/>
                  <a:gd name="T28" fmla="*/ 5 w 154"/>
                  <a:gd name="T29" fmla="*/ 119 h 176"/>
                  <a:gd name="T30" fmla="*/ 56 w 154"/>
                  <a:gd name="T31" fmla="*/ 173 h 176"/>
                  <a:gd name="T32" fmla="*/ 68 w 154"/>
                  <a:gd name="T33" fmla="*/ 176 h 176"/>
                  <a:gd name="T34" fmla="*/ 76 w 154"/>
                  <a:gd name="T35" fmla="*/ 176 h 176"/>
                  <a:gd name="T36" fmla="*/ 77 w 154"/>
                  <a:gd name="T37" fmla="*/ 176 h 176"/>
                  <a:gd name="T38" fmla="*/ 106 w 154"/>
                  <a:gd name="T39" fmla="*/ 170 h 176"/>
                  <a:gd name="T40" fmla="*/ 124 w 154"/>
                  <a:gd name="T41" fmla="*/ 158 h 176"/>
                  <a:gd name="T42" fmla="*/ 154 w 154"/>
                  <a:gd name="T43" fmla="*/ 89 h 176"/>
                  <a:gd name="T44" fmla="*/ 97 w 154"/>
                  <a:gd name="T45" fmla="*/ 3 h 176"/>
                  <a:gd name="T46" fmla="*/ 79 w 154"/>
                  <a:gd name="T47" fmla="*/ 0 h 176"/>
                  <a:gd name="T48" fmla="*/ 78 w 154"/>
                  <a:gd name="T49" fmla="*/ 0 h 176"/>
                  <a:gd name="T50" fmla="*/ 77 w 154"/>
                  <a:gd name="T51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76">
                    <a:moveTo>
                      <a:pt x="14" y="68"/>
                    </a:moveTo>
                    <a:cubicBezTo>
                      <a:pt x="22" y="37"/>
                      <a:pt x="47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113" y="14"/>
                      <a:pt x="142" y="48"/>
                      <a:pt x="142" y="89"/>
                    </a:cubicBezTo>
                    <a:cubicBezTo>
                      <a:pt x="141" y="130"/>
                      <a:pt x="112" y="163"/>
                      <a:pt x="77" y="163"/>
                    </a:cubicBezTo>
                    <a:cubicBezTo>
                      <a:pt x="76" y="163"/>
                      <a:pt x="76" y="163"/>
                      <a:pt x="76" y="163"/>
                    </a:cubicBezTo>
                    <a:cubicBezTo>
                      <a:pt x="44" y="163"/>
                      <a:pt x="17" y="135"/>
                      <a:pt x="12" y="99"/>
                    </a:cubicBezTo>
                    <a:cubicBezTo>
                      <a:pt x="12" y="95"/>
                      <a:pt x="12" y="91"/>
                      <a:pt x="12" y="87"/>
                    </a:cubicBezTo>
                    <a:cubicBezTo>
                      <a:pt x="12" y="81"/>
                      <a:pt x="13" y="74"/>
                      <a:pt x="14" y="68"/>
                    </a:cubicBezTo>
                    <a:moveTo>
                      <a:pt x="77" y="0"/>
                    </a:moveTo>
                    <a:cubicBezTo>
                      <a:pt x="47" y="0"/>
                      <a:pt x="22" y="19"/>
                      <a:pt x="9" y="47"/>
                    </a:cubicBezTo>
                    <a:cubicBezTo>
                      <a:pt x="6" y="54"/>
                      <a:pt x="4" y="60"/>
                      <a:pt x="2" y="67"/>
                    </a:cubicBezTo>
                    <a:cubicBezTo>
                      <a:pt x="1" y="74"/>
                      <a:pt x="0" y="80"/>
                      <a:pt x="0" y="87"/>
                    </a:cubicBezTo>
                    <a:cubicBezTo>
                      <a:pt x="0" y="91"/>
                      <a:pt x="0" y="94"/>
                      <a:pt x="0" y="98"/>
                    </a:cubicBezTo>
                    <a:cubicBezTo>
                      <a:pt x="1" y="105"/>
                      <a:pt x="3" y="112"/>
                      <a:pt x="5" y="119"/>
                    </a:cubicBezTo>
                    <a:cubicBezTo>
                      <a:pt x="13" y="145"/>
                      <a:pt x="32" y="166"/>
                      <a:pt x="56" y="173"/>
                    </a:cubicBezTo>
                    <a:cubicBezTo>
                      <a:pt x="60" y="174"/>
                      <a:pt x="64" y="175"/>
                      <a:pt x="68" y="176"/>
                    </a:cubicBezTo>
                    <a:cubicBezTo>
                      <a:pt x="70" y="176"/>
                      <a:pt x="73" y="176"/>
                      <a:pt x="76" y="176"/>
                    </a:cubicBezTo>
                    <a:cubicBezTo>
                      <a:pt x="76" y="176"/>
                      <a:pt x="76" y="176"/>
                      <a:pt x="77" y="176"/>
                    </a:cubicBezTo>
                    <a:cubicBezTo>
                      <a:pt x="87" y="176"/>
                      <a:pt x="97" y="174"/>
                      <a:pt x="106" y="170"/>
                    </a:cubicBezTo>
                    <a:cubicBezTo>
                      <a:pt x="112" y="167"/>
                      <a:pt x="118" y="163"/>
                      <a:pt x="124" y="158"/>
                    </a:cubicBezTo>
                    <a:cubicBezTo>
                      <a:pt x="142" y="142"/>
                      <a:pt x="153" y="117"/>
                      <a:pt x="154" y="89"/>
                    </a:cubicBezTo>
                    <a:cubicBezTo>
                      <a:pt x="154" y="48"/>
                      <a:pt x="130" y="13"/>
                      <a:pt x="97" y="3"/>
                    </a:cubicBezTo>
                    <a:cubicBezTo>
                      <a:pt x="91" y="1"/>
                      <a:pt x="85" y="0"/>
                      <a:pt x="79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" name="Freeform 1023"/>
              <p:cNvSpPr/>
              <p:nvPr/>
            </p:nvSpPr>
            <p:spPr bwMode="auto">
              <a:xfrm>
                <a:off x="2948" y="3729"/>
                <a:ext cx="45" cy="77"/>
              </a:xfrm>
              <a:custGeom>
                <a:avLst/>
                <a:gdLst>
                  <a:gd name="T0" fmla="*/ 48 w 92"/>
                  <a:gd name="T1" fmla="*/ 0 h 157"/>
                  <a:gd name="T2" fmla="*/ 43 w 92"/>
                  <a:gd name="T3" fmla="*/ 3 h 157"/>
                  <a:gd name="T4" fmla="*/ 7 w 92"/>
                  <a:gd name="T5" fmla="*/ 41 h 157"/>
                  <a:gd name="T6" fmla="*/ 7 w 92"/>
                  <a:gd name="T7" fmla="*/ 53 h 157"/>
                  <a:gd name="T8" fmla="*/ 0 w 92"/>
                  <a:gd name="T9" fmla="*/ 87 h 157"/>
                  <a:gd name="T10" fmla="*/ 11 w 92"/>
                  <a:gd name="T11" fmla="*/ 120 h 157"/>
                  <a:gd name="T12" fmla="*/ 47 w 92"/>
                  <a:gd name="T13" fmla="*/ 151 h 157"/>
                  <a:gd name="T14" fmla="*/ 75 w 92"/>
                  <a:gd name="T15" fmla="*/ 157 h 157"/>
                  <a:gd name="T16" fmla="*/ 75 w 92"/>
                  <a:gd name="T17" fmla="*/ 157 h 157"/>
                  <a:gd name="T18" fmla="*/ 84 w 92"/>
                  <a:gd name="T19" fmla="*/ 157 h 157"/>
                  <a:gd name="T20" fmla="*/ 92 w 92"/>
                  <a:gd name="T21" fmla="*/ 155 h 157"/>
                  <a:gd name="T22" fmla="*/ 90 w 92"/>
                  <a:gd name="T23" fmla="*/ 143 h 157"/>
                  <a:gd name="T24" fmla="*/ 81 w 92"/>
                  <a:gd name="T25" fmla="*/ 144 h 157"/>
                  <a:gd name="T26" fmla="*/ 75 w 92"/>
                  <a:gd name="T27" fmla="*/ 145 h 157"/>
                  <a:gd name="T28" fmla="*/ 75 w 92"/>
                  <a:gd name="T29" fmla="*/ 145 h 157"/>
                  <a:gd name="T30" fmla="*/ 11 w 92"/>
                  <a:gd name="T31" fmla="*/ 75 h 157"/>
                  <a:gd name="T32" fmla="*/ 47 w 92"/>
                  <a:gd name="T33" fmla="*/ 15 h 157"/>
                  <a:gd name="T34" fmla="*/ 51 w 92"/>
                  <a:gd name="T35" fmla="*/ 13 h 157"/>
                  <a:gd name="T36" fmla="*/ 48 w 92"/>
                  <a:gd name="T37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2" h="157">
                    <a:moveTo>
                      <a:pt x="48" y="0"/>
                    </a:moveTo>
                    <a:cubicBezTo>
                      <a:pt x="46" y="1"/>
                      <a:pt x="45" y="2"/>
                      <a:pt x="43" y="3"/>
                    </a:cubicBezTo>
                    <a:cubicBezTo>
                      <a:pt x="27" y="11"/>
                      <a:pt x="14" y="24"/>
                      <a:pt x="7" y="41"/>
                    </a:cubicBezTo>
                    <a:cubicBezTo>
                      <a:pt x="7" y="45"/>
                      <a:pt x="7" y="49"/>
                      <a:pt x="7" y="53"/>
                    </a:cubicBezTo>
                    <a:cubicBezTo>
                      <a:pt x="7" y="65"/>
                      <a:pt x="4" y="76"/>
                      <a:pt x="0" y="87"/>
                    </a:cubicBezTo>
                    <a:cubicBezTo>
                      <a:pt x="1" y="99"/>
                      <a:pt x="5" y="110"/>
                      <a:pt x="11" y="120"/>
                    </a:cubicBezTo>
                    <a:cubicBezTo>
                      <a:pt x="20" y="134"/>
                      <a:pt x="32" y="145"/>
                      <a:pt x="47" y="151"/>
                    </a:cubicBezTo>
                    <a:cubicBezTo>
                      <a:pt x="56" y="155"/>
                      <a:pt x="65" y="157"/>
                      <a:pt x="75" y="157"/>
                    </a:cubicBezTo>
                    <a:cubicBezTo>
                      <a:pt x="75" y="157"/>
                      <a:pt x="75" y="157"/>
                      <a:pt x="75" y="157"/>
                    </a:cubicBezTo>
                    <a:cubicBezTo>
                      <a:pt x="78" y="157"/>
                      <a:pt x="81" y="157"/>
                      <a:pt x="84" y="157"/>
                    </a:cubicBezTo>
                    <a:cubicBezTo>
                      <a:pt x="86" y="156"/>
                      <a:pt x="89" y="156"/>
                      <a:pt x="92" y="155"/>
                    </a:cubicBezTo>
                    <a:cubicBezTo>
                      <a:pt x="91" y="151"/>
                      <a:pt x="91" y="147"/>
                      <a:pt x="90" y="143"/>
                    </a:cubicBezTo>
                    <a:cubicBezTo>
                      <a:pt x="87" y="144"/>
                      <a:pt x="84" y="144"/>
                      <a:pt x="81" y="144"/>
                    </a:cubicBezTo>
                    <a:cubicBezTo>
                      <a:pt x="79" y="145"/>
                      <a:pt x="77" y="145"/>
                      <a:pt x="75" y="145"/>
                    </a:cubicBezTo>
                    <a:cubicBezTo>
                      <a:pt x="75" y="145"/>
                      <a:pt x="75" y="145"/>
                      <a:pt x="75" y="145"/>
                    </a:cubicBezTo>
                    <a:cubicBezTo>
                      <a:pt x="39" y="144"/>
                      <a:pt x="10" y="113"/>
                      <a:pt x="11" y="75"/>
                    </a:cubicBezTo>
                    <a:cubicBezTo>
                      <a:pt x="11" y="49"/>
                      <a:pt x="26" y="26"/>
                      <a:pt x="47" y="15"/>
                    </a:cubicBezTo>
                    <a:cubicBezTo>
                      <a:pt x="48" y="14"/>
                      <a:pt x="50" y="13"/>
                      <a:pt x="51" y="13"/>
                    </a:cubicBezTo>
                    <a:cubicBezTo>
                      <a:pt x="50" y="9"/>
                      <a:pt x="49" y="5"/>
                      <a:pt x="4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" name="Freeform 1024"/>
              <p:cNvSpPr>
                <a:spLocks noEditPoints="1"/>
              </p:cNvSpPr>
              <p:nvPr/>
            </p:nvSpPr>
            <p:spPr bwMode="auto">
              <a:xfrm>
                <a:off x="2876" y="3714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7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2 h 162"/>
                  <a:gd name="T12" fmla="*/ 77 w 154"/>
                  <a:gd name="T13" fmla="*/ 149 h 162"/>
                  <a:gd name="T14" fmla="*/ 77 w 154"/>
                  <a:gd name="T15" fmla="*/ 0 h 162"/>
                  <a:gd name="T16" fmla="*/ 29 w 154"/>
                  <a:gd name="T17" fmla="*/ 18 h 162"/>
                  <a:gd name="T18" fmla="*/ 3 w 154"/>
                  <a:gd name="T19" fmla="*/ 61 h 162"/>
                  <a:gd name="T20" fmla="*/ 1 w 154"/>
                  <a:gd name="T21" fmla="*/ 80 h 162"/>
                  <a:gd name="T22" fmla="*/ 77 w 154"/>
                  <a:gd name="T23" fmla="*/ 162 h 162"/>
                  <a:gd name="T24" fmla="*/ 77 w 154"/>
                  <a:gd name="T25" fmla="*/ 162 h 162"/>
                  <a:gd name="T26" fmla="*/ 80 w 154"/>
                  <a:gd name="T27" fmla="*/ 162 h 162"/>
                  <a:gd name="T28" fmla="*/ 127 w 154"/>
                  <a:gd name="T29" fmla="*/ 143 h 162"/>
                  <a:gd name="T30" fmla="*/ 147 w 154"/>
                  <a:gd name="T31" fmla="*/ 116 h 162"/>
                  <a:gd name="T32" fmla="*/ 154 w 154"/>
                  <a:gd name="T33" fmla="*/ 82 h 162"/>
                  <a:gd name="T34" fmla="*/ 154 w 154"/>
                  <a:gd name="T35" fmla="*/ 70 h 162"/>
                  <a:gd name="T36" fmla="*/ 137 w 154"/>
                  <a:gd name="T37" fmla="*/ 30 h 162"/>
                  <a:gd name="T38" fmla="*/ 98 w 154"/>
                  <a:gd name="T39" fmla="*/ 3 h 162"/>
                  <a:gd name="T40" fmla="*/ 78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7" y="149"/>
                      <a:pt x="77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3"/>
                      <a:pt x="42" y="12"/>
                      <a:pt x="77" y="12"/>
                    </a:cubicBezTo>
                    <a:cubicBezTo>
                      <a:pt x="78" y="12"/>
                      <a:pt x="78" y="12"/>
                      <a:pt x="78" y="12"/>
                    </a:cubicBezTo>
                    <a:cubicBezTo>
                      <a:pt x="114" y="13"/>
                      <a:pt x="143" y="44"/>
                      <a:pt x="142" y="82"/>
                    </a:cubicBezTo>
                    <a:cubicBezTo>
                      <a:pt x="142" y="119"/>
                      <a:pt x="113" y="149"/>
                      <a:pt x="77" y="149"/>
                    </a:cubicBezTo>
                    <a:moveTo>
                      <a:pt x="77" y="0"/>
                    </a:moveTo>
                    <a:cubicBezTo>
                      <a:pt x="59" y="0"/>
                      <a:pt x="42" y="7"/>
                      <a:pt x="29" y="18"/>
                    </a:cubicBezTo>
                    <a:cubicBezTo>
                      <a:pt x="16" y="29"/>
                      <a:pt x="7" y="44"/>
                      <a:pt x="3" y="61"/>
                    </a:cubicBezTo>
                    <a:cubicBezTo>
                      <a:pt x="2" y="67"/>
                      <a:pt x="1" y="74"/>
                      <a:pt x="1" y="80"/>
                    </a:cubicBezTo>
                    <a:cubicBezTo>
                      <a:pt x="0" y="125"/>
                      <a:pt x="34" y="161"/>
                      <a:pt x="77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78" y="162"/>
                      <a:pt x="79" y="162"/>
                      <a:pt x="80" y="162"/>
                    </a:cubicBezTo>
                    <a:cubicBezTo>
                      <a:pt x="98" y="161"/>
                      <a:pt x="114" y="154"/>
                      <a:pt x="127" y="143"/>
                    </a:cubicBezTo>
                    <a:cubicBezTo>
                      <a:pt x="135" y="136"/>
                      <a:pt x="142" y="126"/>
                      <a:pt x="147" y="116"/>
                    </a:cubicBezTo>
                    <a:cubicBezTo>
                      <a:pt x="151" y="105"/>
                      <a:pt x="154" y="94"/>
                      <a:pt x="154" y="82"/>
                    </a:cubicBezTo>
                    <a:cubicBezTo>
                      <a:pt x="154" y="78"/>
                      <a:pt x="154" y="74"/>
                      <a:pt x="154" y="70"/>
                    </a:cubicBezTo>
                    <a:cubicBezTo>
                      <a:pt x="152" y="55"/>
                      <a:pt x="146" y="41"/>
                      <a:pt x="137" y="30"/>
                    </a:cubicBezTo>
                    <a:cubicBezTo>
                      <a:pt x="121" y="25"/>
                      <a:pt x="108" y="16"/>
                      <a:pt x="98" y="3"/>
                    </a:cubicBezTo>
                    <a:cubicBezTo>
                      <a:pt x="92" y="1"/>
                      <a:pt x="85" y="0"/>
                      <a:pt x="78" y="0"/>
                    </a:cubicBezTo>
                    <a:cubicBezTo>
                      <a:pt x="78" y="0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" name="Freeform 1025"/>
              <p:cNvSpPr/>
              <p:nvPr/>
            </p:nvSpPr>
            <p:spPr bwMode="auto">
              <a:xfrm>
                <a:off x="2916" y="3650"/>
                <a:ext cx="55" cy="81"/>
              </a:xfrm>
              <a:custGeom>
                <a:avLst/>
                <a:gdLst>
                  <a:gd name="T0" fmla="*/ 76 w 113"/>
                  <a:gd name="T1" fmla="*/ 0 h 163"/>
                  <a:gd name="T2" fmla="*/ 76 w 113"/>
                  <a:gd name="T3" fmla="*/ 0 h 163"/>
                  <a:gd name="T4" fmla="*/ 48 w 113"/>
                  <a:gd name="T5" fmla="*/ 6 h 163"/>
                  <a:gd name="T6" fmla="*/ 1 w 113"/>
                  <a:gd name="T7" fmla="*/ 69 h 163"/>
                  <a:gd name="T8" fmla="*/ 0 w 113"/>
                  <a:gd name="T9" fmla="*/ 81 h 163"/>
                  <a:gd name="T10" fmla="*/ 17 w 113"/>
                  <a:gd name="T11" fmla="*/ 133 h 163"/>
                  <a:gd name="T12" fmla="*/ 56 w 113"/>
                  <a:gd name="T13" fmla="*/ 160 h 163"/>
                  <a:gd name="T14" fmla="*/ 76 w 113"/>
                  <a:gd name="T15" fmla="*/ 163 h 163"/>
                  <a:gd name="T16" fmla="*/ 77 w 113"/>
                  <a:gd name="T17" fmla="*/ 163 h 163"/>
                  <a:gd name="T18" fmla="*/ 107 w 113"/>
                  <a:gd name="T19" fmla="*/ 156 h 163"/>
                  <a:gd name="T20" fmla="*/ 113 w 113"/>
                  <a:gd name="T21" fmla="*/ 152 h 163"/>
                  <a:gd name="T22" fmla="*/ 107 w 113"/>
                  <a:gd name="T23" fmla="*/ 142 h 163"/>
                  <a:gd name="T24" fmla="*/ 104 w 113"/>
                  <a:gd name="T25" fmla="*/ 144 h 163"/>
                  <a:gd name="T26" fmla="*/ 77 w 113"/>
                  <a:gd name="T27" fmla="*/ 150 h 163"/>
                  <a:gd name="T28" fmla="*/ 76 w 113"/>
                  <a:gd name="T29" fmla="*/ 150 h 163"/>
                  <a:gd name="T30" fmla="*/ 12 w 113"/>
                  <a:gd name="T31" fmla="*/ 81 h 163"/>
                  <a:gd name="T32" fmla="*/ 76 w 113"/>
                  <a:gd name="T33" fmla="*/ 13 h 163"/>
                  <a:gd name="T34" fmla="*/ 77 w 113"/>
                  <a:gd name="T35" fmla="*/ 13 h 163"/>
                  <a:gd name="T36" fmla="*/ 77 w 113"/>
                  <a:gd name="T37" fmla="*/ 13 h 163"/>
                  <a:gd name="T38" fmla="*/ 83 w 113"/>
                  <a:gd name="T39" fmla="*/ 13 h 163"/>
                  <a:gd name="T40" fmla="*/ 84 w 113"/>
                  <a:gd name="T41" fmla="*/ 1 h 163"/>
                  <a:gd name="T42" fmla="*/ 77 w 113"/>
                  <a:gd name="T43" fmla="*/ 0 h 163"/>
                  <a:gd name="T44" fmla="*/ 77 w 113"/>
                  <a:gd name="T45" fmla="*/ 0 h 163"/>
                  <a:gd name="T46" fmla="*/ 76 w 113"/>
                  <a:gd name="T47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3" h="163">
                    <a:moveTo>
                      <a:pt x="76" y="0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66" y="1"/>
                      <a:pt x="56" y="3"/>
                      <a:pt x="48" y="6"/>
                    </a:cubicBezTo>
                    <a:cubicBezTo>
                      <a:pt x="23" y="17"/>
                      <a:pt x="5" y="41"/>
                      <a:pt x="1" y="69"/>
                    </a:cubicBezTo>
                    <a:cubicBezTo>
                      <a:pt x="0" y="73"/>
                      <a:pt x="0" y="77"/>
                      <a:pt x="0" y="81"/>
                    </a:cubicBezTo>
                    <a:cubicBezTo>
                      <a:pt x="0" y="100"/>
                      <a:pt x="6" y="119"/>
                      <a:pt x="17" y="133"/>
                    </a:cubicBezTo>
                    <a:cubicBezTo>
                      <a:pt x="27" y="146"/>
                      <a:pt x="40" y="155"/>
                      <a:pt x="56" y="160"/>
                    </a:cubicBezTo>
                    <a:cubicBezTo>
                      <a:pt x="62" y="161"/>
                      <a:pt x="69" y="162"/>
                      <a:pt x="76" y="163"/>
                    </a:cubicBezTo>
                    <a:cubicBezTo>
                      <a:pt x="76" y="163"/>
                      <a:pt x="76" y="163"/>
                      <a:pt x="77" y="163"/>
                    </a:cubicBezTo>
                    <a:cubicBezTo>
                      <a:pt x="87" y="163"/>
                      <a:pt x="98" y="160"/>
                      <a:pt x="107" y="156"/>
                    </a:cubicBezTo>
                    <a:cubicBezTo>
                      <a:pt x="109" y="155"/>
                      <a:pt x="111" y="154"/>
                      <a:pt x="113" y="152"/>
                    </a:cubicBezTo>
                    <a:cubicBezTo>
                      <a:pt x="111" y="149"/>
                      <a:pt x="109" y="145"/>
                      <a:pt x="107" y="142"/>
                    </a:cubicBezTo>
                    <a:cubicBezTo>
                      <a:pt x="106" y="143"/>
                      <a:pt x="105" y="143"/>
                      <a:pt x="104" y="144"/>
                    </a:cubicBezTo>
                    <a:cubicBezTo>
                      <a:pt x="95" y="148"/>
                      <a:pt x="86" y="150"/>
                      <a:pt x="77" y="150"/>
                    </a:cubicBez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50"/>
                      <a:pt x="11" y="119"/>
                      <a:pt x="12" y="81"/>
                    </a:cubicBezTo>
                    <a:cubicBezTo>
                      <a:pt x="12" y="43"/>
                      <a:pt x="41" y="13"/>
                      <a:pt x="76" y="13"/>
                    </a:cubicBezTo>
                    <a:cubicBezTo>
                      <a:pt x="76" y="13"/>
                      <a:pt x="76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79" y="13"/>
                      <a:pt x="81" y="13"/>
                      <a:pt x="83" y="13"/>
                    </a:cubicBezTo>
                    <a:cubicBezTo>
                      <a:pt x="83" y="9"/>
                      <a:pt x="84" y="5"/>
                      <a:pt x="84" y="1"/>
                    </a:cubicBezTo>
                    <a:cubicBezTo>
                      <a:pt x="82" y="1"/>
                      <a:pt x="80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" name="Freeform 1026"/>
              <p:cNvSpPr>
                <a:spLocks noEditPoints="1"/>
              </p:cNvSpPr>
              <p:nvPr/>
            </p:nvSpPr>
            <p:spPr bwMode="auto">
              <a:xfrm>
                <a:off x="2768" y="4086"/>
                <a:ext cx="75" cy="81"/>
              </a:xfrm>
              <a:custGeom>
                <a:avLst/>
                <a:gdLst>
                  <a:gd name="T0" fmla="*/ 77 w 153"/>
                  <a:gd name="T1" fmla="*/ 150 h 163"/>
                  <a:gd name="T2" fmla="*/ 76 w 153"/>
                  <a:gd name="T3" fmla="*/ 150 h 163"/>
                  <a:gd name="T4" fmla="*/ 12 w 153"/>
                  <a:gd name="T5" fmla="*/ 81 h 163"/>
                  <a:gd name="T6" fmla="*/ 77 w 153"/>
                  <a:gd name="T7" fmla="*/ 13 h 163"/>
                  <a:gd name="T8" fmla="*/ 77 w 153"/>
                  <a:gd name="T9" fmla="*/ 13 h 163"/>
                  <a:gd name="T10" fmla="*/ 142 w 153"/>
                  <a:gd name="T11" fmla="*/ 82 h 163"/>
                  <a:gd name="T12" fmla="*/ 93 w 153"/>
                  <a:gd name="T13" fmla="*/ 148 h 163"/>
                  <a:gd name="T14" fmla="*/ 89 w 153"/>
                  <a:gd name="T15" fmla="*/ 149 h 163"/>
                  <a:gd name="T16" fmla="*/ 77 w 153"/>
                  <a:gd name="T17" fmla="*/ 150 h 163"/>
                  <a:gd name="T18" fmla="*/ 77 w 153"/>
                  <a:gd name="T19" fmla="*/ 0 h 163"/>
                  <a:gd name="T20" fmla="*/ 19 w 153"/>
                  <a:gd name="T21" fmla="*/ 27 h 163"/>
                  <a:gd name="T22" fmla="*/ 1 w 153"/>
                  <a:gd name="T23" fmla="*/ 65 h 163"/>
                  <a:gd name="T24" fmla="*/ 0 w 153"/>
                  <a:gd name="T25" fmla="*/ 81 h 163"/>
                  <a:gd name="T26" fmla="*/ 3 w 153"/>
                  <a:gd name="T27" fmla="*/ 105 h 163"/>
                  <a:gd name="T28" fmla="*/ 26 w 153"/>
                  <a:gd name="T29" fmla="*/ 142 h 163"/>
                  <a:gd name="T30" fmla="*/ 76 w 153"/>
                  <a:gd name="T31" fmla="*/ 163 h 163"/>
                  <a:gd name="T32" fmla="*/ 77 w 153"/>
                  <a:gd name="T33" fmla="*/ 163 h 163"/>
                  <a:gd name="T34" fmla="*/ 84 w 153"/>
                  <a:gd name="T35" fmla="*/ 162 h 163"/>
                  <a:gd name="T36" fmla="*/ 101 w 153"/>
                  <a:gd name="T37" fmla="*/ 158 h 163"/>
                  <a:gd name="T38" fmla="*/ 123 w 153"/>
                  <a:gd name="T39" fmla="*/ 146 h 163"/>
                  <a:gd name="T40" fmla="*/ 136 w 153"/>
                  <a:gd name="T41" fmla="*/ 133 h 163"/>
                  <a:gd name="T42" fmla="*/ 153 w 153"/>
                  <a:gd name="T43" fmla="*/ 82 h 163"/>
                  <a:gd name="T44" fmla="*/ 145 w 153"/>
                  <a:gd name="T45" fmla="*/ 44 h 163"/>
                  <a:gd name="T46" fmla="*/ 110 w 153"/>
                  <a:gd name="T47" fmla="*/ 8 h 163"/>
                  <a:gd name="T48" fmla="*/ 77 w 153"/>
                  <a:gd name="T49" fmla="*/ 0 h 163"/>
                  <a:gd name="T50" fmla="*/ 77 w 153"/>
                  <a:gd name="T51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3" h="163">
                    <a:moveTo>
                      <a:pt x="77" y="150"/>
                    </a:move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50"/>
                      <a:pt x="11" y="119"/>
                      <a:pt x="12" y="81"/>
                    </a:cubicBezTo>
                    <a:cubicBezTo>
                      <a:pt x="12" y="43"/>
                      <a:pt x="41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14"/>
                      <a:pt x="121" y="140"/>
                      <a:pt x="93" y="148"/>
                    </a:cubicBezTo>
                    <a:cubicBezTo>
                      <a:pt x="92" y="148"/>
                      <a:pt x="90" y="149"/>
                      <a:pt x="89" y="149"/>
                    </a:cubicBezTo>
                    <a:cubicBezTo>
                      <a:pt x="85" y="150"/>
                      <a:pt x="81" y="150"/>
                      <a:pt x="77" y="150"/>
                    </a:cubicBezTo>
                    <a:moveTo>
                      <a:pt x="77" y="0"/>
                    </a:moveTo>
                    <a:cubicBezTo>
                      <a:pt x="54" y="0"/>
                      <a:pt x="33" y="11"/>
                      <a:pt x="19" y="27"/>
                    </a:cubicBezTo>
                    <a:cubicBezTo>
                      <a:pt x="17" y="42"/>
                      <a:pt x="10" y="54"/>
                      <a:pt x="1" y="65"/>
                    </a:cubicBezTo>
                    <a:cubicBezTo>
                      <a:pt x="0" y="70"/>
                      <a:pt x="0" y="75"/>
                      <a:pt x="0" y="81"/>
                    </a:cubicBezTo>
                    <a:cubicBezTo>
                      <a:pt x="0" y="89"/>
                      <a:pt x="1" y="97"/>
                      <a:pt x="3" y="105"/>
                    </a:cubicBezTo>
                    <a:cubicBezTo>
                      <a:pt x="7" y="120"/>
                      <a:pt x="15" y="132"/>
                      <a:pt x="26" y="142"/>
                    </a:cubicBezTo>
                    <a:cubicBezTo>
                      <a:pt x="39" y="155"/>
                      <a:pt x="57" y="162"/>
                      <a:pt x="76" y="163"/>
                    </a:cubicBezTo>
                    <a:cubicBezTo>
                      <a:pt x="76" y="163"/>
                      <a:pt x="76" y="163"/>
                      <a:pt x="77" y="163"/>
                    </a:cubicBezTo>
                    <a:cubicBezTo>
                      <a:pt x="79" y="163"/>
                      <a:pt x="81" y="162"/>
                      <a:pt x="84" y="162"/>
                    </a:cubicBezTo>
                    <a:cubicBezTo>
                      <a:pt x="90" y="162"/>
                      <a:pt x="96" y="160"/>
                      <a:pt x="101" y="158"/>
                    </a:cubicBezTo>
                    <a:cubicBezTo>
                      <a:pt x="109" y="155"/>
                      <a:pt x="116" y="151"/>
                      <a:pt x="123" y="146"/>
                    </a:cubicBezTo>
                    <a:cubicBezTo>
                      <a:pt x="128" y="142"/>
                      <a:pt x="132" y="138"/>
                      <a:pt x="136" y="133"/>
                    </a:cubicBezTo>
                    <a:cubicBezTo>
                      <a:pt x="147" y="119"/>
                      <a:pt x="153" y="102"/>
                      <a:pt x="153" y="82"/>
                    </a:cubicBezTo>
                    <a:cubicBezTo>
                      <a:pt x="153" y="69"/>
                      <a:pt x="150" y="56"/>
                      <a:pt x="145" y="44"/>
                    </a:cubicBezTo>
                    <a:cubicBezTo>
                      <a:pt x="130" y="37"/>
                      <a:pt x="117" y="24"/>
                      <a:pt x="110" y="8"/>
                    </a:cubicBezTo>
                    <a:cubicBezTo>
                      <a:pt x="100" y="3"/>
                      <a:pt x="89" y="1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" name="Freeform 1027"/>
              <p:cNvSpPr>
                <a:spLocks noEditPoints="1"/>
              </p:cNvSpPr>
              <p:nvPr/>
            </p:nvSpPr>
            <p:spPr bwMode="auto">
              <a:xfrm>
                <a:off x="2702" y="4052"/>
                <a:ext cx="76" cy="80"/>
              </a:xfrm>
              <a:custGeom>
                <a:avLst/>
                <a:gdLst>
                  <a:gd name="T0" fmla="*/ 63 w 154"/>
                  <a:gd name="T1" fmla="*/ 14 h 162"/>
                  <a:gd name="T2" fmla="*/ 77 w 154"/>
                  <a:gd name="T3" fmla="*/ 12 h 162"/>
                  <a:gd name="T4" fmla="*/ 78 w 154"/>
                  <a:gd name="T5" fmla="*/ 12 h 162"/>
                  <a:gd name="T6" fmla="*/ 141 w 154"/>
                  <a:gd name="T7" fmla="*/ 68 h 162"/>
                  <a:gd name="T8" fmla="*/ 142 w 154"/>
                  <a:gd name="T9" fmla="*/ 81 h 162"/>
                  <a:gd name="T10" fmla="*/ 77 w 154"/>
                  <a:gd name="T11" fmla="*/ 149 h 162"/>
                  <a:gd name="T12" fmla="*/ 77 w 154"/>
                  <a:gd name="T13" fmla="*/ 149 h 162"/>
                  <a:gd name="T14" fmla="*/ 12 w 154"/>
                  <a:gd name="T15" fmla="*/ 80 h 162"/>
                  <a:gd name="T16" fmla="*/ 16 w 154"/>
                  <a:gd name="T17" fmla="*/ 59 h 162"/>
                  <a:gd name="T18" fmla="*/ 51 w 154"/>
                  <a:gd name="T19" fmla="*/ 18 h 162"/>
                  <a:gd name="T20" fmla="*/ 63 w 154"/>
                  <a:gd name="T21" fmla="*/ 14 h 162"/>
                  <a:gd name="T22" fmla="*/ 77 w 154"/>
                  <a:gd name="T23" fmla="*/ 0 h 162"/>
                  <a:gd name="T24" fmla="*/ 58 w 154"/>
                  <a:gd name="T25" fmla="*/ 2 h 162"/>
                  <a:gd name="T26" fmla="*/ 57 w 154"/>
                  <a:gd name="T27" fmla="*/ 3 h 162"/>
                  <a:gd name="T28" fmla="*/ 2 w 154"/>
                  <a:gd name="T29" fmla="*/ 65 h 162"/>
                  <a:gd name="T30" fmla="*/ 1 w 154"/>
                  <a:gd name="T31" fmla="*/ 80 h 162"/>
                  <a:gd name="T32" fmla="*/ 60 w 154"/>
                  <a:gd name="T33" fmla="*/ 160 h 162"/>
                  <a:gd name="T34" fmla="*/ 77 w 154"/>
                  <a:gd name="T35" fmla="*/ 162 h 162"/>
                  <a:gd name="T36" fmla="*/ 77 w 154"/>
                  <a:gd name="T37" fmla="*/ 162 h 162"/>
                  <a:gd name="T38" fmla="*/ 103 w 154"/>
                  <a:gd name="T39" fmla="*/ 157 h 162"/>
                  <a:gd name="T40" fmla="*/ 134 w 154"/>
                  <a:gd name="T41" fmla="*/ 135 h 162"/>
                  <a:gd name="T42" fmla="*/ 152 w 154"/>
                  <a:gd name="T43" fmla="*/ 97 h 162"/>
                  <a:gd name="T44" fmla="*/ 154 w 154"/>
                  <a:gd name="T45" fmla="*/ 82 h 162"/>
                  <a:gd name="T46" fmla="*/ 153 w 154"/>
                  <a:gd name="T47" fmla="*/ 68 h 162"/>
                  <a:gd name="T48" fmla="*/ 78 w 154"/>
                  <a:gd name="T49" fmla="*/ 0 h 162"/>
                  <a:gd name="T50" fmla="*/ 77 w 15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62">
                    <a:moveTo>
                      <a:pt x="63" y="14"/>
                    </a:moveTo>
                    <a:cubicBezTo>
                      <a:pt x="67" y="13"/>
                      <a:pt x="72" y="12"/>
                      <a:pt x="77" y="12"/>
                    </a:cubicBezTo>
                    <a:cubicBezTo>
                      <a:pt x="78" y="12"/>
                      <a:pt x="78" y="12"/>
                      <a:pt x="78" y="12"/>
                    </a:cubicBezTo>
                    <a:cubicBezTo>
                      <a:pt x="109" y="12"/>
                      <a:pt x="136" y="37"/>
                      <a:pt x="141" y="68"/>
                    </a:cubicBezTo>
                    <a:cubicBezTo>
                      <a:pt x="142" y="72"/>
                      <a:pt x="142" y="77"/>
                      <a:pt x="142" y="81"/>
                    </a:cubicBezTo>
                    <a:cubicBezTo>
                      <a:pt x="142" y="119"/>
                      <a:pt x="113" y="149"/>
                      <a:pt x="77" y="149"/>
                    </a:cubicBezTo>
                    <a:cubicBezTo>
                      <a:pt x="77" y="149"/>
                      <a:pt x="77" y="149"/>
                      <a:pt x="77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2" y="73"/>
                      <a:pt x="14" y="66"/>
                      <a:pt x="16" y="59"/>
                    </a:cubicBezTo>
                    <a:cubicBezTo>
                      <a:pt x="21" y="41"/>
                      <a:pt x="35" y="26"/>
                      <a:pt x="51" y="18"/>
                    </a:cubicBezTo>
                    <a:cubicBezTo>
                      <a:pt x="55" y="16"/>
                      <a:pt x="59" y="15"/>
                      <a:pt x="63" y="14"/>
                    </a:cubicBezTo>
                    <a:moveTo>
                      <a:pt x="77" y="0"/>
                    </a:moveTo>
                    <a:cubicBezTo>
                      <a:pt x="70" y="0"/>
                      <a:pt x="64" y="1"/>
                      <a:pt x="58" y="2"/>
                    </a:cubicBezTo>
                    <a:cubicBezTo>
                      <a:pt x="57" y="2"/>
                      <a:pt x="57" y="3"/>
                      <a:pt x="57" y="3"/>
                    </a:cubicBezTo>
                    <a:cubicBezTo>
                      <a:pt x="29" y="11"/>
                      <a:pt x="8" y="35"/>
                      <a:pt x="2" y="65"/>
                    </a:cubicBezTo>
                    <a:cubicBezTo>
                      <a:pt x="1" y="70"/>
                      <a:pt x="1" y="75"/>
                      <a:pt x="1" y="80"/>
                    </a:cubicBezTo>
                    <a:cubicBezTo>
                      <a:pt x="0" y="119"/>
                      <a:pt x="25" y="151"/>
                      <a:pt x="60" y="160"/>
                    </a:cubicBezTo>
                    <a:cubicBezTo>
                      <a:pt x="65" y="161"/>
                      <a:pt x="71" y="162"/>
                      <a:pt x="77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86" y="162"/>
                      <a:pt x="95" y="160"/>
                      <a:pt x="103" y="157"/>
                    </a:cubicBezTo>
                    <a:cubicBezTo>
                      <a:pt x="115" y="153"/>
                      <a:pt x="126" y="145"/>
                      <a:pt x="134" y="135"/>
                    </a:cubicBezTo>
                    <a:cubicBezTo>
                      <a:pt x="143" y="124"/>
                      <a:pt x="150" y="112"/>
                      <a:pt x="152" y="97"/>
                    </a:cubicBezTo>
                    <a:cubicBezTo>
                      <a:pt x="153" y="92"/>
                      <a:pt x="154" y="87"/>
                      <a:pt x="154" y="82"/>
                    </a:cubicBezTo>
                    <a:cubicBezTo>
                      <a:pt x="154" y="77"/>
                      <a:pt x="154" y="72"/>
                      <a:pt x="153" y="68"/>
                    </a:cubicBezTo>
                    <a:cubicBezTo>
                      <a:pt x="147" y="30"/>
                      <a:pt x="116" y="0"/>
                      <a:pt x="78" y="0"/>
                    </a:cubicBezTo>
                    <a:cubicBezTo>
                      <a:pt x="78" y="0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" name="Freeform 1028"/>
              <p:cNvSpPr/>
              <p:nvPr/>
            </p:nvSpPr>
            <p:spPr bwMode="auto">
              <a:xfrm>
                <a:off x="2818" y="4041"/>
                <a:ext cx="76" cy="71"/>
              </a:xfrm>
              <a:custGeom>
                <a:avLst/>
                <a:gdLst>
                  <a:gd name="T0" fmla="*/ 28 w 154"/>
                  <a:gd name="T1" fmla="*/ 0 h 143"/>
                  <a:gd name="T2" fmla="*/ 24 w 154"/>
                  <a:gd name="T3" fmla="*/ 4 h 143"/>
                  <a:gd name="T4" fmla="*/ 2 w 154"/>
                  <a:gd name="T5" fmla="*/ 43 h 143"/>
                  <a:gd name="T6" fmla="*/ 0 w 154"/>
                  <a:gd name="T7" fmla="*/ 61 h 143"/>
                  <a:gd name="T8" fmla="*/ 9 w 154"/>
                  <a:gd name="T9" fmla="*/ 99 h 143"/>
                  <a:gd name="T10" fmla="*/ 44 w 154"/>
                  <a:gd name="T11" fmla="*/ 135 h 143"/>
                  <a:gd name="T12" fmla="*/ 76 w 154"/>
                  <a:gd name="T13" fmla="*/ 143 h 143"/>
                  <a:gd name="T14" fmla="*/ 77 w 154"/>
                  <a:gd name="T15" fmla="*/ 143 h 143"/>
                  <a:gd name="T16" fmla="*/ 126 w 154"/>
                  <a:gd name="T17" fmla="*/ 125 h 143"/>
                  <a:gd name="T18" fmla="*/ 154 w 154"/>
                  <a:gd name="T19" fmla="*/ 63 h 143"/>
                  <a:gd name="T20" fmla="*/ 153 w 154"/>
                  <a:gd name="T21" fmla="*/ 55 h 143"/>
                  <a:gd name="T22" fmla="*/ 153 w 154"/>
                  <a:gd name="T23" fmla="*/ 49 h 143"/>
                  <a:gd name="T24" fmla="*/ 150 w 154"/>
                  <a:gd name="T25" fmla="*/ 50 h 143"/>
                  <a:gd name="T26" fmla="*/ 141 w 154"/>
                  <a:gd name="T27" fmla="*/ 50 h 143"/>
                  <a:gd name="T28" fmla="*/ 142 w 154"/>
                  <a:gd name="T29" fmla="*/ 61 h 143"/>
                  <a:gd name="T30" fmla="*/ 142 w 154"/>
                  <a:gd name="T31" fmla="*/ 63 h 143"/>
                  <a:gd name="T32" fmla="*/ 142 w 154"/>
                  <a:gd name="T33" fmla="*/ 65 h 143"/>
                  <a:gd name="T34" fmla="*/ 129 w 154"/>
                  <a:gd name="T35" fmla="*/ 102 h 143"/>
                  <a:gd name="T36" fmla="*/ 77 w 154"/>
                  <a:gd name="T37" fmla="*/ 131 h 143"/>
                  <a:gd name="T38" fmla="*/ 76 w 154"/>
                  <a:gd name="T39" fmla="*/ 131 h 143"/>
                  <a:gd name="T40" fmla="*/ 12 w 154"/>
                  <a:gd name="T41" fmla="*/ 61 h 143"/>
                  <a:gd name="T42" fmla="*/ 24 w 154"/>
                  <a:gd name="T43" fmla="*/ 22 h 143"/>
                  <a:gd name="T44" fmla="*/ 34 w 154"/>
                  <a:gd name="T45" fmla="*/ 11 h 143"/>
                  <a:gd name="T46" fmla="*/ 28 w 154"/>
                  <a:gd name="T47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43">
                    <a:moveTo>
                      <a:pt x="28" y="0"/>
                    </a:moveTo>
                    <a:cubicBezTo>
                      <a:pt x="26" y="1"/>
                      <a:pt x="25" y="2"/>
                      <a:pt x="24" y="4"/>
                    </a:cubicBezTo>
                    <a:cubicBezTo>
                      <a:pt x="13" y="14"/>
                      <a:pt x="6" y="28"/>
                      <a:pt x="2" y="43"/>
                    </a:cubicBezTo>
                    <a:cubicBezTo>
                      <a:pt x="1" y="49"/>
                      <a:pt x="0" y="55"/>
                      <a:pt x="0" y="61"/>
                    </a:cubicBezTo>
                    <a:cubicBezTo>
                      <a:pt x="0" y="75"/>
                      <a:pt x="3" y="88"/>
                      <a:pt x="9" y="99"/>
                    </a:cubicBezTo>
                    <a:cubicBezTo>
                      <a:pt x="16" y="115"/>
                      <a:pt x="29" y="128"/>
                      <a:pt x="44" y="135"/>
                    </a:cubicBezTo>
                    <a:cubicBezTo>
                      <a:pt x="54" y="140"/>
                      <a:pt x="65" y="143"/>
                      <a:pt x="76" y="143"/>
                    </a:cubicBezTo>
                    <a:cubicBezTo>
                      <a:pt x="76" y="143"/>
                      <a:pt x="77" y="143"/>
                      <a:pt x="77" y="143"/>
                    </a:cubicBezTo>
                    <a:cubicBezTo>
                      <a:pt x="95" y="143"/>
                      <a:pt x="112" y="136"/>
                      <a:pt x="126" y="125"/>
                    </a:cubicBezTo>
                    <a:cubicBezTo>
                      <a:pt x="142" y="110"/>
                      <a:pt x="153" y="88"/>
                      <a:pt x="154" y="63"/>
                    </a:cubicBezTo>
                    <a:cubicBezTo>
                      <a:pt x="154" y="60"/>
                      <a:pt x="154" y="58"/>
                      <a:pt x="153" y="55"/>
                    </a:cubicBezTo>
                    <a:cubicBezTo>
                      <a:pt x="153" y="53"/>
                      <a:pt x="153" y="51"/>
                      <a:pt x="153" y="49"/>
                    </a:cubicBezTo>
                    <a:cubicBezTo>
                      <a:pt x="152" y="49"/>
                      <a:pt x="151" y="49"/>
                      <a:pt x="150" y="50"/>
                    </a:cubicBezTo>
                    <a:cubicBezTo>
                      <a:pt x="147" y="50"/>
                      <a:pt x="144" y="50"/>
                      <a:pt x="141" y="50"/>
                    </a:cubicBezTo>
                    <a:cubicBezTo>
                      <a:pt x="141" y="54"/>
                      <a:pt x="142" y="57"/>
                      <a:pt x="142" y="61"/>
                    </a:cubicBezTo>
                    <a:cubicBezTo>
                      <a:pt x="142" y="62"/>
                      <a:pt x="142" y="62"/>
                      <a:pt x="142" y="63"/>
                    </a:cubicBezTo>
                    <a:cubicBezTo>
                      <a:pt x="142" y="63"/>
                      <a:pt x="142" y="64"/>
                      <a:pt x="142" y="65"/>
                    </a:cubicBezTo>
                    <a:cubicBezTo>
                      <a:pt x="141" y="79"/>
                      <a:pt x="137" y="92"/>
                      <a:pt x="129" y="102"/>
                    </a:cubicBezTo>
                    <a:cubicBezTo>
                      <a:pt x="118" y="120"/>
                      <a:pt x="98" y="131"/>
                      <a:pt x="77" y="131"/>
                    </a:cubicBezTo>
                    <a:cubicBezTo>
                      <a:pt x="77" y="131"/>
                      <a:pt x="76" y="131"/>
                      <a:pt x="76" y="131"/>
                    </a:cubicBezTo>
                    <a:cubicBezTo>
                      <a:pt x="40" y="130"/>
                      <a:pt x="12" y="99"/>
                      <a:pt x="12" y="61"/>
                    </a:cubicBezTo>
                    <a:cubicBezTo>
                      <a:pt x="12" y="46"/>
                      <a:pt x="17" y="33"/>
                      <a:pt x="24" y="22"/>
                    </a:cubicBezTo>
                    <a:cubicBezTo>
                      <a:pt x="27" y="18"/>
                      <a:pt x="30" y="14"/>
                      <a:pt x="34" y="11"/>
                    </a:cubicBezTo>
                    <a:cubicBezTo>
                      <a:pt x="31" y="7"/>
                      <a:pt x="30" y="4"/>
                      <a:pt x="2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" name="Freeform 1029"/>
              <p:cNvSpPr>
                <a:spLocks noEditPoints="1"/>
              </p:cNvSpPr>
              <p:nvPr/>
            </p:nvSpPr>
            <p:spPr bwMode="auto">
              <a:xfrm>
                <a:off x="2501" y="4145"/>
                <a:ext cx="84" cy="89"/>
              </a:xfrm>
              <a:custGeom>
                <a:avLst/>
                <a:gdLst>
                  <a:gd name="T0" fmla="*/ 85 w 170"/>
                  <a:gd name="T1" fmla="*/ 165 h 179"/>
                  <a:gd name="T2" fmla="*/ 84 w 170"/>
                  <a:gd name="T3" fmla="*/ 165 h 179"/>
                  <a:gd name="T4" fmla="*/ 13 w 170"/>
                  <a:gd name="T5" fmla="*/ 89 h 179"/>
                  <a:gd name="T6" fmla="*/ 85 w 170"/>
                  <a:gd name="T7" fmla="*/ 14 h 179"/>
                  <a:gd name="T8" fmla="*/ 86 w 170"/>
                  <a:gd name="T9" fmla="*/ 14 h 179"/>
                  <a:gd name="T10" fmla="*/ 157 w 170"/>
                  <a:gd name="T11" fmla="*/ 90 h 179"/>
                  <a:gd name="T12" fmla="*/ 85 w 170"/>
                  <a:gd name="T13" fmla="*/ 165 h 179"/>
                  <a:gd name="T14" fmla="*/ 85 w 170"/>
                  <a:gd name="T15" fmla="*/ 0 h 179"/>
                  <a:gd name="T16" fmla="*/ 39 w 170"/>
                  <a:gd name="T17" fmla="*/ 15 h 179"/>
                  <a:gd name="T18" fmla="*/ 17 w 170"/>
                  <a:gd name="T19" fmla="*/ 36 h 179"/>
                  <a:gd name="T20" fmla="*/ 0 w 170"/>
                  <a:gd name="T21" fmla="*/ 89 h 179"/>
                  <a:gd name="T22" fmla="*/ 16 w 170"/>
                  <a:gd name="T23" fmla="*/ 142 h 179"/>
                  <a:gd name="T24" fmla="*/ 55 w 170"/>
                  <a:gd name="T25" fmla="*/ 174 h 179"/>
                  <a:gd name="T26" fmla="*/ 84 w 170"/>
                  <a:gd name="T27" fmla="*/ 179 h 179"/>
                  <a:gd name="T28" fmla="*/ 85 w 170"/>
                  <a:gd name="T29" fmla="*/ 179 h 179"/>
                  <a:gd name="T30" fmla="*/ 170 w 170"/>
                  <a:gd name="T31" fmla="*/ 91 h 179"/>
                  <a:gd name="T32" fmla="*/ 170 w 170"/>
                  <a:gd name="T33" fmla="*/ 90 h 179"/>
                  <a:gd name="T34" fmla="*/ 162 w 170"/>
                  <a:gd name="T35" fmla="*/ 52 h 179"/>
                  <a:gd name="T36" fmla="*/ 86 w 170"/>
                  <a:gd name="T37" fmla="*/ 0 h 179"/>
                  <a:gd name="T38" fmla="*/ 85 w 170"/>
                  <a:gd name="T39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0" h="179">
                    <a:moveTo>
                      <a:pt x="85" y="165"/>
                    </a:moveTo>
                    <a:cubicBezTo>
                      <a:pt x="85" y="165"/>
                      <a:pt x="85" y="165"/>
                      <a:pt x="84" y="165"/>
                    </a:cubicBezTo>
                    <a:cubicBezTo>
                      <a:pt x="45" y="165"/>
                      <a:pt x="13" y="131"/>
                      <a:pt x="13" y="89"/>
                    </a:cubicBezTo>
                    <a:cubicBezTo>
                      <a:pt x="14" y="47"/>
                      <a:pt x="46" y="14"/>
                      <a:pt x="85" y="14"/>
                    </a:cubicBezTo>
                    <a:cubicBezTo>
                      <a:pt x="85" y="14"/>
                      <a:pt x="85" y="14"/>
                      <a:pt x="86" y="14"/>
                    </a:cubicBezTo>
                    <a:cubicBezTo>
                      <a:pt x="125" y="14"/>
                      <a:pt x="157" y="49"/>
                      <a:pt x="157" y="90"/>
                    </a:cubicBezTo>
                    <a:cubicBezTo>
                      <a:pt x="156" y="132"/>
                      <a:pt x="124" y="165"/>
                      <a:pt x="85" y="165"/>
                    </a:cubicBezTo>
                    <a:moveTo>
                      <a:pt x="85" y="0"/>
                    </a:moveTo>
                    <a:cubicBezTo>
                      <a:pt x="68" y="0"/>
                      <a:pt x="52" y="5"/>
                      <a:pt x="39" y="15"/>
                    </a:cubicBezTo>
                    <a:cubicBezTo>
                      <a:pt x="33" y="23"/>
                      <a:pt x="26" y="30"/>
                      <a:pt x="17" y="36"/>
                    </a:cubicBezTo>
                    <a:cubicBezTo>
                      <a:pt x="7" y="50"/>
                      <a:pt x="0" y="69"/>
                      <a:pt x="0" y="89"/>
                    </a:cubicBezTo>
                    <a:cubicBezTo>
                      <a:pt x="0" y="109"/>
                      <a:pt x="6" y="127"/>
                      <a:pt x="16" y="142"/>
                    </a:cubicBezTo>
                    <a:cubicBezTo>
                      <a:pt x="26" y="156"/>
                      <a:pt x="39" y="167"/>
                      <a:pt x="55" y="174"/>
                    </a:cubicBezTo>
                    <a:cubicBezTo>
                      <a:pt x="64" y="177"/>
                      <a:pt x="74" y="179"/>
                      <a:pt x="84" y="179"/>
                    </a:cubicBezTo>
                    <a:cubicBezTo>
                      <a:pt x="84" y="179"/>
                      <a:pt x="85" y="179"/>
                      <a:pt x="85" y="179"/>
                    </a:cubicBezTo>
                    <a:cubicBezTo>
                      <a:pt x="131" y="179"/>
                      <a:pt x="169" y="140"/>
                      <a:pt x="170" y="91"/>
                    </a:cubicBezTo>
                    <a:cubicBezTo>
                      <a:pt x="170" y="90"/>
                      <a:pt x="170" y="90"/>
                      <a:pt x="170" y="90"/>
                    </a:cubicBezTo>
                    <a:cubicBezTo>
                      <a:pt x="170" y="76"/>
                      <a:pt x="167" y="63"/>
                      <a:pt x="162" y="52"/>
                    </a:cubicBezTo>
                    <a:cubicBezTo>
                      <a:pt x="148" y="21"/>
                      <a:pt x="119" y="0"/>
                      <a:pt x="86" y="0"/>
                    </a:cubicBezTo>
                    <a:cubicBezTo>
                      <a:pt x="86" y="0"/>
                      <a:pt x="85" y="0"/>
                      <a:pt x="8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" name="Freeform 1030"/>
              <p:cNvSpPr>
                <a:spLocks noEditPoints="1"/>
              </p:cNvSpPr>
              <p:nvPr/>
            </p:nvSpPr>
            <p:spPr bwMode="auto">
              <a:xfrm>
                <a:off x="2450" y="4086"/>
                <a:ext cx="78" cy="83"/>
              </a:xfrm>
              <a:custGeom>
                <a:avLst/>
                <a:gdLst>
                  <a:gd name="T0" fmla="*/ 45 w 158"/>
                  <a:gd name="T1" fmla="*/ 23 h 168"/>
                  <a:gd name="T2" fmla="*/ 79 w 158"/>
                  <a:gd name="T3" fmla="*/ 13 h 168"/>
                  <a:gd name="T4" fmla="*/ 80 w 158"/>
                  <a:gd name="T5" fmla="*/ 13 h 168"/>
                  <a:gd name="T6" fmla="*/ 146 w 158"/>
                  <a:gd name="T7" fmla="*/ 85 h 168"/>
                  <a:gd name="T8" fmla="*/ 79 w 158"/>
                  <a:gd name="T9" fmla="*/ 155 h 168"/>
                  <a:gd name="T10" fmla="*/ 78 w 158"/>
                  <a:gd name="T11" fmla="*/ 155 h 168"/>
                  <a:gd name="T12" fmla="*/ 12 w 158"/>
                  <a:gd name="T13" fmla="*/ 83 h 168"/>
                  <a:gd name="T14" fmla="*/ 36 w 158"/>
                  <a:gd name="T15" fmla="*/ 29 h 168"/>
                  <a:gd name="T16" fmla="*/ 45 w 158"/>
                  <a:gd name="T17" fmla="*/ 23 h 168"/>
                  <a:gd name="T18" fmla="*/ 79 w 158"/>
                  <a:gd name="T19" fmla="*/ 0 h 168"/>
                  <a:gd name="T20" fmla="*/ 66 w 158"/>
                  <a:gd name="T21" fmla="*/ 2 h 168"/>
                  <a:gd name="T22" fmla="*/ 10 w 158"/>
                  <a:gd name="T23" fmla="*/ 42 h 168"/>
                  <a:gd name="T24" fmla="*/ 0 w 158"/>
                  <a:gd name="T25" fmla="*/ 83 h 168"/>
                  <a:gd name="T26" fmla="*/ 6 w 158"/>
                  <a:gd name="T27" fmla="*/ 118 h 168"/>
                  <a:gd name="T28" fmla="*/ 39 w 158"/>
                  <a:gd name="T29" fmla="*/ 156 h 168"/>
                  <a:gd name="T30" fmla="*/ 78 w 158"/>
                  <a:gd name="T31" fmla="*/ 168 h 168"/>
                  <a:gd name="T32" fmla="*/ 79 w 158"/>
                  <a:gd name="T33" fmla="*/ 168 h 168"/>
                  <a:gd name="T34" fmla="*/ 121 w 158"/>
                  <a:gd name="T35" fmla="*/ 155 h 168"/>
                  <a:gd name="T36" fmla="*/ 143 w 158"/>
                  <a:gd name="T37" fmla="*/ 134 h 168"/>
                  <a:gd name="T38" fmla="*/ 158 w 158"/>
                  <a:gd name="T39" fmla="*/ 85 h 168"/>
                  <a:gd name="T40" fmla="*/ 154 w 158"/>
                  <a:gd name="T41" fmla="*/ 58 h 168"/>
                  <a:gd name="T42" fmla="*/ 136 w 158"/>
                  <a:gd name="T43" fmla="*/ 26 h 168"/>
                  <a:gd name="T44" fmla="*/ 80 w 158"/>
                  <a:gd name="T45" fmla="*/ 0 h 168"/>
                  <a:gd name="T46" fmla="*/ 79 w 158"/>
                  <a:gd name="T47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8" h="168">
                    <a:moveTo>
                      <a:pt x="45" y="23"/>
                    </a:moveTo>
                    <a:cubicBezTo>
                      <a:pt x="55" y="17"/>
                      <a:pt x="67" y="13"/>
                      <a:pt x="79" y="13"/>
                    </a:cubicBezTo>
                    <a:cubicBezTo>
                      <a:pt x="79" y="13"/>
                      <a:pt x="79" y="13"/>
                      <a:pt x="80" y="13"/>
                    </a:cubicBezTo>
                    <a:cubicBezTo>
                      <a:pt x="117" y="14"/>
                      <a:pt x="146" y="46"/>
                      <a:pt x="146" y="85"/>
                    </a:cubicBezTo>
                    <a:cubicBezTo>
                      <a:pt x="146" y="124"/>
                      <a:pt x="116" y="155"/>
                      <a:pt x="79" y="155"/>
                    </a:cubicBezTo>
                    <a:cubicBezTo>
                      <a:pt x="79" y="155"/>
                      <a:pt x="78" y="155"/>
                      <a:pt x="78" y="155"/>
                    </a:cubicBezTo>
                    <a:cubicBezTo>
                      <a:pt x="41" y="154"/>
                      <a:pt x="12" y="122"/>
                      <a:pt x="12" y="83"/>
                    </a:cubicBezTo>
                    <a:cubicBezTo>
                      <a:pt x="12" y="62"/>
                      <a:pt x="22" y="42"/>
                      <a:pt x="36" y="29"/>
                    </a:cubicBezTo>
                    <a:cubicBezTo>
                      <a:pt x="39" y="27"/>
                      <a:pt x="42" y="25"/>
                      <a:pt x="45" y="23"/>
                    </a:cubicBezTo>
                    <a:moveTo>
                      <a:pt x="79" y="0"/>
                    </a:moveTo>
                    <a:cubicBezTo>
                      <a:pt x="75" y="0"/>
                      <a:pt x="70" y="1"/>
                      <a:pt x="66" y="2"/>
                    </a:cubicBezTo>
                    <a:cubicBezTo>
                      <a:pt x="42" y="6"/>
                      <a:pt x="22" y="21"/>
                      <a:pt x="10" y="42"/>
                    </a:cubicBezTo>
                    <a:cubicBezTo>
                      <a:pt x="4" y="54"/>
                      <a:pt x="0" y="68"/>
                      <a:pt x="0" y="83"/>
                    </a:cubicBezTo>
                    <a:cubicBezTo>
                      <a:pt x="0" y="95"/>
                      <a:pt x="2" y="107"/>
                      <a:pt x="6" y="118"/>
                    </a:cubicBezTo>
                    <a:cubicBezTo>
                      <a:pt x="13" y="134"/>
                      <a:pt x="25" y="147"/>
                      <a:pt x="39" y="156"/>
                    </a:cubicBezTo>
                    <a:cubicBezTo>
                      <a:pt x="50" y="163"/>
                      <a:pt x="64" y="168"/>
                      <a:pt x="78" y="168"/>
                    </a:cubicBezTo>
                    <a:cubicBezTo>
                      <a:pt x="78" y="168"/>
                      <a:pt x="79" y="168"/>
                      <a:pt x="79" y="168"/>
                    </a:cubicBezTo>
                    <a:cubicBezTo>
                      <a:pt x="94" y="168"/>
                      <a:pt x="109" y="163"/>
                      <a:pt x="121" y="155"/>
                    </a:cubicBezTo>
                    <a:cubicBezTo>
                      <a:pt x="130" y="149"/>
                      <a:pt x="137" y="142"/>
                      <a:pt x="143" y="134"/>
                    </a:cubicBezTo>
                    <a:cubicBezTo>
                      <a:pt x="152" y="120"/>
                      <a:pt x="158" y="103"/>
                      <a:pt x="158" y="85"/>
                    </a:cubicBezTo>
                    <a:cubicBezTo>
                      <a:pt x="158" y="75"/>
                      <a:pt x="157" y="66"/>
                      <a:pt x="154" y="58"/>
                    </a:cubicBezTo>
                    <a:cubicBezTo>
                      <a:pt x="150" y="46"/>
                      <a:pt x="144" y="35"/>
                      <a:pt x="136" y="26"/>
                    </a:cubicBezTo>
                    <a:cubicBezTo>
                      <a:pt x="122" y="11"/>
                      <a:pt x="102" y="1"/>
                      <a:pt x="80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" name="Freeform 1031"/>
              <p:cNvSpPr/>
              <p:nvPr/>
            </p:nvSpPr>
            <p:spPr bwMode="auto">
              <a:xfrm>
                <a:off x="2411" y="3724"/>
                <a:ext cx="75" cy="39"/>
              </a:xfrm>
              <a:custGeom>
                <a:avLst/>
                <a:gdLst>
                  <a:gd name="T0" fmla="*/ 11 w 152"/>
                  <a:gd name="T1" fmla="*/ 0 h 79"/>
                  <a:gd name="T2" fmla="*/ 0 w 152"/>
                  <a:gd name="T3" fmla="*/ 5 h 79"/>
                  <a:gd name="T4" fmla="*/ 2 w 152"/>
                  <a:gd name="T5" fmla="*/ 20 h 79"/>
                  <a:gd name="T6" fmla="*/ 9 w 152"/>
                  <a:gd name="T7" fmla="*/ 38 h 79"/>
                  <a:gd name="T8" fmla="*/ 40 w 152"/>
                  <a:gd name="T9" fmla="*/ 69 h 79"/>
                  <a:gd name="T10" fmla="*/ 73 w 152"/>
                  <a:gd name="T11" fmla="*/ 79 h 79"/>
                  <a:gd name="T12" fmla="*/ 118 w 152"/>
                  <a:gd name="T13" fmla="*/ 64 h 79"/>
                  <a:gd name="T14" fmla="*/ 119 w 152"/>
                  <a:gd name="T15" fmla="*/ 64 h 79"/>
                  <a:gd name="T16" fmla="*/ 121 w 152"/>
                  <a:gd name="T17" fmla="*/ 64 h 79"/>
                  <a:gd name="T18" fmla="*/ 150 w 152"/>
                  <a:gd name="T19" fmla="*/ 21 h 79"/>
                  <a:gd name="T20" fmla="*/ 152 w 152"/>
                  <a:gd name="T21" fmla="*/ 10 h 79"/>
                  <a:gd name="T22" fmla="*/ 146 w 152"/>
                  <a:gd name="T23" fmla="*/ 8 h 79"/>
                  <a:gd name="T24" fmla="*/ 145 w 152"/>
                  <a:gd name="T25" fmla="*/ 8 h 79"/>
                  <a:gd name="T26" fmla="*/ 142 w 152"/>
                  <a:gd name="T27" fmla="*/ 7 h 79"/>
                  <a:gd name="T28" fmla="*/ 141 w 152"/>
                  <a:gd name="T29" fmla="*/ 6 h 79"/>
                  <a:gd name="T30" fmla="*/ 138 w 152"/>
                  <a:gd name="T31" fmla="*/ 19 h 79"/>
                  <a:gd name="T32" fmla="*/ 76 w 152"/>
                  <a:gd name="T33" fmla="*/ 67 h 79"/>
                  <a:gd name="T34" fmla="*/ 75 w 152"/>
                  <a:gd name="T35" fmla="*/ 67 h 79"/>
                  <a:gd name="T36" fmla="*/ 13 w 152"/>
                  <a:gd name="T37" fmla="*/ 15 h 79"/>
                  <a:gd name="T38" fmla="*/ 11 w 152"/>
                  <a:gd name="T3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2" h="79">
                    <a:moveTo>
                      <a:pt x="11" y="0"/>
                    </a:moveTo>
                    <a:cubicBezTo>
                      <a:pt x="7" y="2"/>
                      <a:pt x="4" y="4"/>
                      <a:pt x="0" y="5"/>
                    </a:cubicBezTo>
                    <a:cubicBezTo>
                      <a:pt x="0" y="11"/>
                      <a:pt x="1" y="16"/>
                      <a:pt x="2" y="20"/>
                    </a:cubicBezTo>
                    <a:cubicBezTo>
                      <a:pt x="4" y="27"/>
                      <a:pt x="6" y="32"/>
                      <a:pt x="9" y="38"/>
                    </a:cubicBezTo>
                    <a:cubicBezTo>
                      <a:pt x="22" y="45"/>
                      <a:pt x="32" y="56"/>
                      <a:pt x="40" y="69"/>
                    </a:cubicBezTo>
                    <a:cubicBezTo>
                      <a:pt x="50" y="75"/>
                      <a:pt x="61" y="79"/>
                      <a:pt x="73" y="79"/>
                    </a:cubicBezTo>
                    <a:cubicBezTo>
                      <a:pt x="86" y="69"/>
                      <a:pt x="102" y="64"/>
                      <a:pt x="118" y="64"/>
                    </a:cubicBezTo>
                    <a:cubicBezTo>
                      <a:pt x="119" y="64"/>
                      <a:pt x="119" y="64"/>
                      <a:pt x="119" y="64"/>
                    </a:cubicBezTo>
                    <a:cubicBezTo>
                      <a:pt x="120" y="64"/>
                      <a:pt x="120" y="64"/>
                      <a:pt x="121" y="64"/>
                    </a:cubicBezTo>
                    <a:cubicBezTo>
                      <a:pt x="135" y="53"/>
                      <a:pt x="145" y="38"/>
                      <a:pt x="150" y="21"/>
                    </a:cubicBezTo>
                    <a:cubicBezTo>
                      <a:pt x="151" y="17"/>
                      <a:pt x="152" y="13"/>
                      <a:pt x="152" y="10"/>
                    </a:cubicBezTo>
                    <a:cubicBezTo>
                      <a:pt x="150" y="9"/>
                      <a:pt x="148" y="8"/>
                      <a:pt x="146" y="8"/>
                    </a:cubicBezTo>
                    <a:cubicBezTo>
                      <a:pt x="146" y="8"/>
                      <a:pt x="146" y="8"/>
                      <a:pt x="145" y="8"/>
                    </a:cubicBezTo>
                    <a:cubicBezTo>
                      <a:pt x="144" y="8"/>
                      <a:pt x="143" y="8"/>
                      <a:pt x="142" y="7"/>
                    </a:cubicBezTo>
                    <a:cubicBezTo>
                      <a:pt x="141" y="6"/>
                      <a:pt x="141" y="6"/>
                      <a:pt x="141" y="6"/>
                    </a:cubicBezTo>
                    <a:cubicBezTo>
                      <a:pt x="140" y="11"/>
                      <a:pt x="139" y="15"/>
                      <a:pt x="138" y="19"/>
                    </a:cubicBezTo>
                    <a:cubicBezTo>
                      <a:pt x="130" y="47"/>
                      <a:pt x="105" y="67"/>
                      <a:pt x="76" y="67"/>
                    </a:cubicBezTo>
                    <a:cubicBezTo>
                      <a:pt x="76" y="67"/>
                      <a:pt x="76" y="67"/>
                      <a:pt x="75" y="67"/>
                    </a:cubicBezTo>
                    <a:cubicBezTo>
                      <a:pt x="45" y="66"/>
                      <a:pt x="20" y="44"/>
                      <a:pt x="13" y="15"/>
                    </a:cubicBezTo>
                    <a:cubicBezTo>
                      <a:pt x="12" y="10"/>
                      <a:pt x="11" y="5"/>
                      <a:pt x="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" name="Freeform 1032"/>
              <p:cNvSpPr/>
              <p:nvPr/>
            </p:nvSpPr>
            <p:spPr bwMode="auto">
              <a:xfrm>
                <a:off x="2365" y="3738"/>
                <a:ext cx="71" cy="81"/>
              </a:xfrm>
              <a:custGeom>
                <a:avLst/>
                <a:gdLst>
                  <a:gd name="T0" fmla="*/ 67 w 144"/>
                  <a:gd name="T1" fmla="*/ 0 h 165"/>
                  <a:gd name="T2" fmla="*/ 41 w 144"/>
                  <a:gd name="T3" fmla="*/ 5 h 165"/>
                  <a:gd name="T4" fmla="*/ 5 w 144"/>
                  <a:gd name="T5" fmla="*/ 35 h 165"/>
                  <a:gd name="T6" fmla="*/ 0 w 144"/>
                  <a:gd name="T7" fmla="*/ 43 h 165"/>
                  <a:gd name="T8" fmla="*/ 6 w 144"/>
                  <a:gd name="T9" fmla="*/ 59 h 165"/>
                  <a:gd name="T10" fmla="*/ 10 w 144"/>
                  <a:gd name="T11" fmla="*/ 49 h 165"/>
                  <a:gd name="T12" fmla="*/ 67 w 144"/>
                  <a:gd name="T13" fmla="*/ 13 h 165"/>
                  <a:gd name="T14" fmla="*/ 68 w 144"/>
                  <a:gd name="T15" fmla="*/ 13 h 165"/>
                  <a:gd name="T16" fmla="*/ 132 w 144"/>
                  <a:gd name="T17" fmla="*/ 83 h 165"/>
                  <a:gd name="T18" fmla="*/ 67 w 144"/>
                  <a:gd name="T19" fmla="*/ 152 h 165"/>
                  <a:gd name="T20" fmla="*/ 67 w 144"/>
                  <a:gd name="T21" fmla="*/ 152 h 165"/>
                  <a:gd name="T22" fmla="*/ 32 w 144"/>
                  <a:gd name="T23" fmla="*/ 141 h 165"/>
                  <a:gd name="T24" fmla="*/ 25 w 144"/>
                  <a:gd name="T25" fmla="*/ 135 h 165"/>
                  <a:gd name="T26" fmla="*/ 28 w 144"/>
                  <a:gd name="T27" fmla="*/ 153 h 165"/>
                  <a:gd name="T28" fmla="*/ 34 w 144"/>
                  <a:gd name="T29" fmla="*/ 157 h 165"/>
                  <a:gd name="T30" fmla="*/ 66 w 144"/>
                  <a:gd name="T31" fmla="*/ 165 h 165"/>
                  <a:gd name="T32" fmla="*/ 67 w 144"/>
                  <a:gd name="T33" fmla="*/ 165 h 165"/>
                  <a:gd name="T34" fmla="*/ 70 w 144"/>
                  <a:gd name="T35" fmla="*/ 165 h 165"/>
                  <a:gd name="T36" fmla="*/ 110 w 144"/>
                  <a:gd name="T37" fmla="*/ 151 h 165"/>
                  <a:gd name="T38" fmla="*/ 136 w 144"/>
                  <a:gd name="T39" fmla="*/ 119 h 165"/>
                  <a:gd name="T40" fmla="*/ 136 w 144"/>
                  <a:gd name="T41" fmla="*/ 116 h 165"/>
                  <a:gd name="T42" fmla="*/ 144 w 144"/>
                  <a:gd name="T43" fmla="*/ 80 h 165"/>
                  <a:gd name="T44" fmla="*/ 134 w 144"/>
                  <a:gd name="T45" fmla="*/ 41 h 165"/>
                  <a:gd name="T46" fmla="*/ 103 w 144"/>
                  <a:gd name="T47" fmla="*/ 10 h 165"/>
                  <a:gd name="T48" fmla="*/ 74 w 144"/>
                  <a:gd name="T49" fmla="*/ 1 h 165"/>
                  <a:gd name="T50" fmla="*/ 68 w 144"/>
                  <a:gd name="T51" fmla="*/ 0 h 165"/>
                  <a:gd name="T52" fmla="*/ 67 w 144"/>
                  <a:gd name="T5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44" h="165">
                    <a:moveTo>
                      <a:pt x="67" y="0"/>
                    </a:moveTo>
                    <a:cubicBezTo>
                      <a:pt x="58" y="0"/>
                      <a:pt x="49" y="2"/>
                      <a:pt x="41" y="5"/>
                    </a:cubicBezTo>
                    <a:cubicBezTo>
                      <a:pt x="26" y="11"/>
                      <a:pt x="14" y="21"/>
                      <a:pt x="5" y="35"/>
                    </a:cubicBezTo>
                    <a:cubicBezTo>
                      <a:pt x="3" y="37"/>
                      <a:pt x="1" y="40"/>
                      <a:pt x="0" y="43"/>
                    </a:cubicBezTo>
                    <a:cubicBezTo>
                      <a:pt x="2" y="48"/>
                      <a:pt x="4" y="54"/>
                      <a:pt x="6" y="59"/>
                    </a:cubicBezTo>
                    <a:cubicBezTo>
                      <a:pt x="7" y="56"/>
                      <a:pt x="9" y="52"/>
                      <a:pt x="10" y="49"/>
                    </a:cubicBezTo>
                    <a:cubicBezTo>
                      <a:pt x="21" y="28"/>
                      <a:pt x="43" y="13"/>
                      <a:pt x="67" y="13"/>
                    </a:cubicBezTo>
                    <a:cubicBezTo>
                      <a:pt x="67" y="13"/>
                      <a:pt x="68" y="13"/>
                      <a:pt x="68" y="13"/>
                    </a:cubicBezTo>
                    <a:cubicBezTo>
                      <a:pt x="104" y="13"/>
                      <a:pt x="132" y="45"/>
                      <a:pt x="132" y="83"/>
                    </a:cubicBezTo>
                    <a:cubicBezTo>
                      <a:pt x="132" y="121"/>
                      <a:pt x="103" y="152"/>
                      <a:pt x="67" y="152"/>
                    </a:cubicBezTo>
                    <a:cubicBezTo>
                      <a:pt x="67" y="152"/>
                      <a:pt x="67" y="152"/>
                      <a:pt x="67" y="152"/>
                    </a:cubicBezTo>
                    <a:cubicBezTo>
                      <a:pt x="54" y="152"/>
                      <a:pt x="42" y="148"/>
                      <a:pt x="32" y="141"/>
                    </a:cubicBezTo>
                    <a:cubicBezTo>
                      <a:pt x="30" y="140"/>
                      <a:pt x="27" y="138"/>
                      <a:pt x="25" y="135"/>
                    </a:cubicBezTo>
                    <a:cubicBezTo>
                      <a:pt x="26" y="141"/>
                      <a:pt x="27" y="147"/>
                      <a:pt x="28" y="153"/>
                    </a:cubicBezTo>
                    <a:cubicBezTo>
                      <a:pt x="30" y="154"/>
                      <a:pt x="32" y="156"/>
                      <a:pt x="34" y="157"/>
                    </a:cubicBezTo>
                    <a:cubicBezTo>
                      <a:pt x="44" y="162"/>
                      <a:pt x="55" y="165"/>
                      <a:pt x="66" y="165"/>
                    </a:cubicBezTo>
                    <a:cubicBezTo>
                      <a:pt x="67" y="165"/>
                      <a:pt x="67" y="165"/>
                      <a:pt x="67" y="165"/>
                    </a:cubicBezTo>
                    <a:cubicBezTo>
                      <a:pt x="68" y="165"/>
                      <a:pt x="69" y="165"/>
                      <a:pt x="70" y="165"/>
                    </a:cubicBezTo>
                    <a:cubicBezTo>
                      <a:pt x="82" y="157"/>
                      <a:pt x="95" y="152"/>
                      <a:pt x="110" y="151"/>
                    </a:cubicBezTo>
                    <a:cubicBezTo>
                      <a:pt x="121" y="143"/>
                      <a:pt x="130" y="132"/>
                      <a:pt x="136" y="119"/>
                    </a:cubicBezTo>
                    <a:cubicBezTo>
                      <a:pt x="136" y="118"/>
                      <a:pt x="136" y="117"/>
                      <a:pt x="136" y="116"/>
                    </a:cubicBezTo>
                    <a:cubicBezTo>
                      <a:pt x="136" y="103"/>
                      <a:pt x="139" y="91"/>
                      <a:pt x="144" y="80"/>
                    </a:cubicBezTo>
                    <a:cubicBezTo>
                      <a:pt x="144" y="66"/>
                      <a:pt x="140" y="53"/>
                      <a:pt x="134" y="41"/>
                    </a:cubicBezTo>
                    <a:cubicBezTo>
                      <a:pt x="126" y="28"/>
                      <a:pt x="116" y="17"/>
                      <a:pt x="103" y="10"/>
                    </a:cubicBezTo>
                    <a:cubicBezTo>
                      <a:pt x="94" y="5"/>
                      <a:pt x="84" y="2"/>
                      <a:pt x="74" y="1"/>
                    </a:cubicBezTo>
                    <a:cubicBezTo>
                      <a:pt x="72" y="0"/>
                      <a:pt x="70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" name="Freeform 1033"/>
              <p:cNvSpPr/>
              <p:nvPr/>
            </p:nvSpPr>
            <p:spPr bwMode="auto">
              <a:xfrm>
                <a:off x="2432" y="3755"/>
                <a:ext cx="72" cy="80"/>
              </a:xfrm>
              <a:custGeom>
                <a:avLst/>
                <a:gdLst>
                  <a:gd name="T0" fmla="*/ 76 w 147"/>
                  <a:gd name="T1" fmla="*/ 0 h 162"/>
                  <a:gd name="T2" fmla="*/ 31 w 147"/>
                  <a:gd name="T3" fmla="*/ 15 h 162"/>
                  <a:gd name="T4" fmla="*/ 8 w 147"/>
                  <a:gd name="T5" fmla="*/ 44 h 162"/>
                  <a:gd name="T6" fmla="*/ 0 w 147"/>
                  <a:gd name="T7" fmla="*/ 80 h 162"/>
                  <a:gd name="T8" fmla="*/ 0 w 147"/>
                  <a:gd name="T9" fmla="*/ 83 h 162"/>
                  <a:gd name="T10" fmla="*/ 11 w 147"/>
                  <a:gd name="T11" fmla="*/ 122 h 162"/>
                  <a:gd name="T12" fmla="*/ 46 w 147"/>
                  <a:gd name="T13" fmla="*/ 155 h 162"/>
                  <a:gd name="T14" fmla="*/ 76 w 147"/>
                  <a:gd name="T15" fmla="*/ 162 h 162"/>
                  <a:gd name="T16" fmla="*/ 77 w 147"/>
                  <a:gd name="T17" fmla="*/ 162 h 162"/>
                  <a:gd name="T18" fmla="*/ 86 w 147"/>
                  <a:gd name="T19" fmla="*/ 161 h 162"/>
                  <a:gd name="T20" fmla="*/ 117 w 147"/>
                  <a:gd name="T21" fmla="*/ 150 h 162"/>
                  <a:gd name="T22" fmla="*/ 119 w 147"/>
                  <a:gd name="T23" fmla="*/ 148 h 162"/>
                  <a:gd name="T24" fmla="*/ 123 w 147"/>
                  <a:gd name="T25" fmla="*/ 129 h 162"/>
                  <a:gd name="T26" fmla="*/ 113 w 147"/>
                  <a:gd name="T27" fmla="*/ 137 h 162"/>
                  <a:gd name="T28" fmla="*/ 76 w 147"/>
                  <a:gd name="T29" fmla="*/ 149 h 162"/>
                  <a:gd name="T30" fmla="*/ 76 w 147"/>
                  <a:gd name="T31" fmla="*/ 149 h 162"/>
                  <a:gd name="T32" fmla="*/ 12 w 147"/>
                  <a:gd name="T33" fmla="*/ 80 h 162"/>
                  <a:gd name="T34" fmla="*/ 77 w 147"/>
                  <a:gd name="T35" fmla="*/ 12 h 162"/>
                  <a:gd name="T36" fmla="*/ 77 w 147"/>
                  <a:gd name="T37" fmla="*/ 12 h 162"/>
                  <a:gd name="T38" fmla="*/ 137 w 147"/>
                  <a:gd name="T39" fmla="*/ 56 h 162"/>
                  <a:gd name="T40" fmla="*/ 140 w 147"/>
                  <a:gd name="T41" fmla="*/ 65 h 162"/>
                  <a:gd name="T42" fmla="*/ 147 w 147"/>
                  <a:gd name="T43" fmla="*/ 48 h 162"/>
                  <a:gd name="T44" fmla="*/ 143 w 147"/>
                  <a:gd name="T45" fmla="*/ 40 h 162"/>
                  <a:gd name="T46" fmla="*/ 79 w 147"/>
                  <a:gd name="T47" fmla="*/ 0 h 162"/>
                  <a:gd name="T48" fmla="*/ 77 w 147"/>
                  <a:gd name="T49" fmla="*/ 0 h 162"/>
                  <a:gd name="T50" fmla="*/ 76 w 147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7" h="162">
                    <a:moveTo>
                      <a:pt x="76" y="0"/>
                    </a:moveTo>
                    <a:cubicBezTo>
                      <a:pt x="60" y="0"/>
                      <a:pt x="44" y="5"/>
                      <a:pt x="31" y="15"/>
                    </a:cubicBezTo>
                    <a:cubicBezTo>
                      <a:pt x="22" y="23"/>
                      <a:pt x="13" y="33"/>
                      <a:pt x="8" y="44"/>
                    </a:cubicBezTo>
                    <a:cubicBezTo>
                      <a:pt x="3" y="55"/>
                      <a:pt x="0" y="67"/>
                      <a:pt x="0" y="80"/>
                    </a:cubicBezTo>
                    <a:cubicBezTo>
                      <a:pt x="0" y="81"/>
                      <a:pt x="0" y="82"/>
                      <a:pt x="0" y="83"/>
                    </a:cubicBezTo>
                    <a:cubicBezTo>
                      <a:pt x="0" y="98"/>
                      <a:pt x="4" y="111"/>
                      <a:pt x="11" y="122"/>
                    </a:cubicBezTo>
                    <a:cubicBezTo>
                      <a:pt x="25" y="129"/>
                      <a:pt x="38" y="141"/>
                      <a:pt x="46" y="155"/>
                    </a:cubicBezTo>
                    <a:cubicBezTo>
                      <a:pt x="55" y="159"/>
                      <a:pt x="65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80" y="162"/>
                      <a:pt x="83" y="161"/>
                      <a:pt x="86" y="161"/>
                    </a:cubicBezTo>
                    <a:cubicBezTo>
                      <a:pt x="97" y="160"/>
                      <a:pt x="108" y="156"/>
                      <a:pt x="117" y="150"/>
                    </a:cubicBezTo>
                    <a:cubicBezTo>
                      <a:pt x="117" y="149"/>
                      <a:pt x="118" y="149"/>
                      <a:pt x="119" y="148"/>
                    </a:cubicBezTo>
                    <a:cubicBezTo>
                      <a:pt x="120" y="142"/>
                      <a:pt x="121" y="135"/>
                      <a:pt x="123" y="129"/>
                    </a:cubicBezTo>
                    <a:cubicBezTo>
                      <a:pt x="120" y="132"/>
                      <a:pt x="117" y="135"/>
                      <a:pt x="113" y="137"/>
                    </a:cubicBezTo>
                    <a:cubicBezTo>
                      <a:pt x="103" y="145"/>
                      <a:pt x="90" y="149"/>
                      <a:pt x="76" y="149"/>
                    </a:cubicBezTo>
                    <a:cubicBezTo>
                      <a:pt x="76" y="149"/>
                      <a:pt x="76" y="149"/>
                      <a:pt x="76" y="149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2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04" y="12"/>
                      <a:pt x="128" y="30"/>
                      <a:pt x="137" y="56"/>
                    </a:cubicBezTo>
                    <a:cubicBezTo>
                      <a:pt x="138" y="59"/>
                      <a:pt x="139" y="62"/>
                      <a:pt x="140" y="65"/>
                    </a:cubicBezTo>
                    <a:cubicBezTo>
                      <a:pt x="142" y="59"/>
                      <a:pt x="144" y="53"/>
                      <a:pt x="147" y="48"/>
                    </a:cubicBezTo>
                    <a:cubicBezTo>
                      <a:pt x="146" y="45"/>
                      <a:pt x="144" y="42"/>
                      <a:pt x="143" y="40"/>
                    </a:cubicBezTo>
                    <a:cubicBezTo>
                      <a:pt x="130" y="17"/>
                      <a:pt x="106" y="1"/>
                      <a:pt x="79" y="0"/>
                    </a:cubicBezTo>
                    <a:cubicBezTo>
                      <a:pt x="78" y="0"/>
                      <a:pt x="78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" name="Freeform 1034"/>
              <p:cNvSpPr>
                <a:spLocks noEditPoints="1"/>
              </p:cNvSpPr>
              <p:nvPr/>
            </p:nvSpPr>
            <p:spPr bwMode="auto">
              <a:xfrm>
                <a:off x="2382" y="3812"/>
                <a:ext cx="78" cy="80"/>
              </a:xfrm>
              <a:custGeom>
                <a:avLst/>
                <a:gdLst>
                  <a:gd name="T0" fmla="*/ 79 w 158"/>
                  <a:gd name="T1" fmla="*/ 150 h 162"/>
                  <a:gd name="T2" fmla="*/ 78 w 158"/>
                  <a:gd name="T3" fmla="*/ 150 h 162"/>
                  <a:gd name="T4" fmla="*/ 12 w 158"/>
                  <a:gd name="T5" fmla="*/ 80 h 162"/>
                  <a:gd name="T6" fmla="*/ 79 w 158"/>
                  <a:gd name="T7" fmla="*/ 13 h 162"/>
                  <a:gd name="T8" fmla="*/ 80 w 158"/>
                  <a:gd name="T9" fmla="*/ 13 h 162"/>
                  <a:gd name="T10" fmla="*/ 146 w 158"/>
                  <a:gd name="T11" fmla="*/ 82 h 162"/>
                  <a:gd name="T12" fmla="*/ 79 w 158"/>
                  <a:gd name="T13" fmla="*/ 150 h 162"/>
                  <a:gd name="T14" fmla="*/ 79 w 158"/>
                  <a:gd name="T15" fmla="*/ 0 h 162"/>
                  <a:gd name="T16" fmla="*/ 75 w 158"/>
                  <a:gd name="T17" fmla="*/ 0 h 162"/>
                  <a:gd name="T18" fmla="*/ 35 w 158"/>
                  <a:gd name="T19" fmla="*/ 14 h 162"/>
                  <a:gd name="T20" fmla="*/ 3 w 158"/>
                  <a:gd name="T21" fmla="*/ 59 h 162"/>
                  <a:gd name="T22" fmla="*/ 0 w 158"/>
                  <a:gd name="T23" fmla="*/ 80 h 162"/>
                  <a:gd name="T24" fmla="*/ 3 w 158"/>
                  <a:gd name="T25" fmla="*/ 101 h 162"/>
                  <a:gd name="T26" fmla="*/ 46 w 158"/>
                  <a:gd name="T27" fmla="*/ 155 h 162"/>
                  <a:gd name="T28" fmla="*/ 78 w 158"/>
                  <a:gd name="T29" fmla="*/ 162 h 162"/>
                  <a:gd name="T30" fmla="*/ 79 w 158"/>
                  <a:gd name="T31" fmla="*/ 162 h 162"/>
                  <a:gd name="T32" fmla="*/ 92 w 158"/>
                  <a:gd name="T33" fmla="*/ 161 h 162"/>
                  <a:gd name="T34" fmla="*/ 155 w 158"/>
                  <a:gd name="T35" fmla="*/ 102 h 162"/>
                  <a:gd name="T36" fmla="*/ 157 w 158"/>
                  <a:gd name="T37" fmla="*/ 91 h 162"/>
                  <a:gd name="T38" fmla="*/ 158 w 158"/>
                  <a:gd name="T39" fmla="*/ 82 h 162"/>
                  <a:gd name="T40" fmla="*/ 147 w 158"/>
                  <a:gd name="T41" fmla="*/ 40 h 162"/>
                  <a:gd name="T42" fmla="*/ 112 w 158"/>
                  <a:gd name="T43" fmla="*/ 7 h 162"/>
                  <a:gd name="T44" fmla="*/ 80 w 158"/>
                  <a:gd name="T45" fmla="*/ 0 h 162"/>
                  <a:gd name="T46" fmla="*/ 79 w 158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8" h="162">
                    <a:moveTo>
                      <a:pt x="79" y="150"/>
                    </a:moveTo>
                    <a:cubicBezTo>
                      <a:pt x="79" y="150"/>
                      <a:pt x="79" y="150"/>
                      <a:pt x="78" y="150"/>
                    </a:cubicBezTo>
                    <a:cubicBezTo>
                      <a:pt x="42" y="149"/>
                      <a:pt x="12" y="118"/>
                      <a:pt x="12" y="80"/>
                    </a:cubicBezTo>
                    <a:cubicBezTo>
                      <a:pt x="13" y="43"/>
                      <a:pt x="43" y="13"/>
                      <a:pt x="79" y="13"/>
                    </a:cubicBezTo>
                    <a:cubicBezTo>
                      <a:pt x="79" y="13"/>
                      <a:pt x="79" y="13"/>
                      <a:pt x="80" y="13"/>
                    </a:cubicBezTo>
                    <a:cubicBezTo>
                      <a:pt x="117" y="13"/>
                      <a:pt x="146" y="44"/>
                      <a:pt x="146" y="82"/>
                    </a:cubicBezTo>
                    <a:cubicBezTo>
                      <a:pt x="145" y="119"/>
                      <a:pt x="116" y="150"/>
                      <a:pt x="79" y="150"/>
                    </a:cubicBezTo>
                    <a:moveTo>
                      <a:pt x="79" y="0"/>
                    </a:moveTo>
                    <a:cubicBezTo>
                      <a:pt x="78" y="0"/>
                      <a:pt x="76" y="0"/>
                      <a:pt x="75" y="0"/>
                    </a:cubicBezTo>
                    <a:cubicBezTo>
                      <a:pt x="60" y="1"/>
                      <a:pt x="47" y="6"/>
                      <a:pt x="35" y="14"/>
                    </a:cubicBezTo>
                    <a:cubicBezTo>
                      <a:pt x="20" y="24"/>
                      <a:pt x="8" y="40"/>
                      <a:pt x="3" y="59"/>
                    </a:cubicBezTo>
                    <a:cubicBezTo>
                      <a:pt x="1" y="66"/>
                      <a:pt x="0" y="73"/>
                      <a:pt x="0" y="80"/>
                    </a:cubicBezTo>
                    <a:cubicBezTo>
                      <a:pt x="0" y="87"/>
                      <a:pt x="1" y="94"/>
                      <a:pt x="3" y="101"/>
                    </a:cubicBezTo>
                    <a:cubicBezTo>
                      <a:pt x="8" y="125"/>
                      <a:pt x="25" y="144"/>
                      <a:pt x="46" y="155"/>
                    </a:cubicBezTo>
                    <a:cubicBezTo>
                      <a:pt x="56" y="159"/>
                      <a:pt x="67" y="162"/>
                      <a:pt x="78" y="162"/>
                    </a:cubicBezTo>
                    <a:cubicBezTo>
                      <a:pt x="79" y="162"/>
                      <a:pt x="79" y="162"/>
                      <a:pt x="79" y="162"/>
                    </a:cubicBezTo>
                    <a:cubicBezTo>
                      <a:pt x="84" y="162"/>
                      <a:pt x="88" y="162"/>
                      <a:pt x="92" y="161"/>
                    </a:cubicBezTo>
                    <a:cubicBezTo>
                      <a:pt x="123" y="156"/>
                      <a:pt x="147" y="133"/>
                      <a:pt x="155" y="102"/>
                    </a:cubicBezTo>
                    <a:cubicBezTo>
                      <a:pt x="156" y="99"/>
                      <a:pt x="157" y="95"/>
                      <a:pt x="157" y="91"/>
                    </a:cubicBezTo>
                    <a:cubicBezTo>
                      <a:pt x="158" y="88"/>
                      <a:pt x="158" y="85"/>
                      <a:pt x="158" y="82"/>
                    </a:cubicBezTo>
                    <a:cubicBezTo>
                      <a:pt x="158" y="67"/>
                      <a:pt x="154" y="52"/>
                      <a:pt x="147" y="40"/>
                    </a:cubicBezTo>
                    <a:cubicBezTo>
                      <a:pt x="139" y="26"/>
                      <a:pt x="126" y="14"/>
                      <a:pt x="112" y="7"/>
                    </a:cubicBezTo>
                    <a:cubicBezTo>
                      <a:pt x="102" y="3"/>
                      <a:pt x="91" y="0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" name="Freeform 1035"/>
              <p:cNvSpPr>
                <a:spLocks noEditPoints="1"/>
              </p:cNvSpPr>
              <p:nvPr/>
            </p:nvSpPr>
            <p:spPr bwMode="auto">
              <a:xfrm>
                <a:off x="2043" y="4157"/>
                <a:ext cx="78" cy="80"/>
              </a:xfrm>
              <a:custGeom>
                <a:avLst/>
                <a:gdLst>
                  <a:gd name="T0" fmla="*/ 79 w 158"/>
                  <a:gd name="T1" fmla="*/ 149 h 162"/>
                  <a:gd name="T2" fmla="*/ 79 w 158"/>
                  <a:gd name="T3" fmla="*/ 149 h 162"/>
                  <a:gd name="T4" fmla="*/ 12 w 158"/>
                  <a:gd name="T5" fmla="*/ 80 h 162"/>
                  <a:gd name="T6" fmla="*/ 79 w 158"/>
                  <a:gd name="T7" fmla="*/ 12 h 162"/>
                  <a:gd name="T8" fmla="*/ 80 w 158"/>
                  <a:gd name="T9" fmla="*/ 12 h 162"/>
                  <a:gd name="T10" fmla="*/ 146 w 158"/>
                  <a:gd name="T11" fmla="*/ 82 h 162"/>
                  <a:gd name="T12" fmla="*/ 79 w 158"/>
                  <a:gd name="T13" fmla="*/ 149 h 162"/>
                  <a:gd name="T14" fmla="*/ 79 w 158"/>
                  <a:gd name="T15" fmla="*/ 0 h 162"/>
                  <a:gd name="T16" fmla="*/ 61 w 158"/>
                  <a:gd name="T17" fmla="*/ 2 h 162"/>
                  <a:gd name="T18" fmla="*/ 39 w 158"/>
                  <a:gd name="T19" fmla="*/ 11 h 162"/>
                  <a:gd name="T20" fmla="*/ 11 w 158"/>
                  <a:gd name="T21" fmla="*/ 40 h 162"/>
                  <a:gd name="T22" fmla="*/ 2 w 158"/>
                  <a:gd name="T23" fmla="*/ 66 h 162"/>
                  <a:gd name="T24" fmla="*/ 0 w 158"/>
                  <a:gd name="T25" fmla="*/ 80 h 162"/>
                  <a:gd name="T26" fmla="*/ 78 w 158"/>
                  <a:gd name="T27" fmla="*/ 162 h 162"/>
                  <a:gd name="T28" fmla="*/ 79 w 158"/>
                  <a:gd name="T29" fmla="*/ 162 h 162"/>
                  <a:gd name="T30" fmla="*/ 97 w 158"/>
                  <a:gd name="T31" fmla="*/ 160 h 162"/>
                  <a:gd name="T32" fmla="*/ 140 w 158"/>
                  <a:gd name="T33" fmla="*/ 133 h 162"/>
                  <a:gd name="T34" fmla="*/ 158 w 158"/>
                  <a:gd name="T35" fmla="*/ 82 h 162"/>
                  <a:gd name="T36" fmla="*/ 80 w 158"/>
                  <a:gd name="T37" fmla="*/ 0 h 162"/>
                  <a:gd name="T38" fmla="*/ 79 w 158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8" h="162">
                    <a:moveTo>
                      <a:pt x="79" y="149"/>
                    </a:moveTo>
                    <a:cubicBezTo>
                      <a:pt x="79" y="149"/>
                      <a:pt x="79" y="149"/>
                      <a:pt x="79" y="149"/>
                    </a:cubicBezTo>
                    <a:cubicBezTo>
                      <a:pt x="42" y="149"/>
                      <a:pt x="12" y="118"/>
                      <a:pt x="12" y="80"/>
                    </a:cubicBezTo>
                    <a:cubicBezTo>
                      <a:pt x="13" y="43"/>
                      <a:pt x="43" y="12"/>
                      <a:pt x="79" y="12"/>
                    </a:cubicBezTo>
                    <a:cubicBezTo>
                      <a:pt x="79" y="12"/>
                      <a:pt x="80" y="12"/>
                      <a:pt x="80" y="12"/>
                    </a:cubicBezTo>
                    <a:cubicBezTo>
                      <a:pt x="117" y="13"/>
                      <a:pt x="146" y="44"/>
                      <a:pt x="146" y="82"/>
                    </a:cubicBezTo>
                    <a:cubicBezTo>
                      <a:pt x="145" y="119"/>
                      <a:pt x="116" y="149"/>
                      <a:pt x="79" y="149"/>
                    </a:cubicBezTo>
                    <a:moveTo>
                      <a:pt x="79" y="0"/>
                    </a:moveTo>
                    <a:cubicBezTo>
                      <a:pt x="73" y="0"/>
                      <a:pt x="67" y="1"/>
                      <a:pt x="61" y="2"/>
                    </a:cubicBezTo>
                    <a:cubicBezTo>
                      <a:pt x="53" y="4"/>
                      <a:pt x="46" y="7"/>
                      <a:pt x="39" y="11"/>
                    </a:cubicBezTo>
                    <a:cubicBezTo>
                      <a:pt x="27" y="18"/>
                      <a:pt x="18" y="28"/>
                      <a:pt x="11" y="40"/>
                    </a:cubicBezTo>
                    <a:cubicBezTo>
                      <a:pt x="7" y="48"/>
                      <a:pt x="3" y="57"/>
                      <a:pt x="2" y="66"/>
                    </a:cubicBezTo>
                    <a:cubicBezTo>
                      <a:pt x="1" y="70"/>
                      <a:pt x="0" y="75"/>
                      <a:pt x="0" y="80"/>
                    </a:cubicBezTo>
                    <a:cubicBezTo>
                      <a:pt x="0" y="125"/>
                      <a:pt x="35" y="161"/>
                      <a:pt x="78" y="162"/>
                    </a:cubicBezTo>
                    <a:cubicBezTo>
                      <a:pt x="79" y="162"/>
                      <a:pt x="79" y="162"/>
                      <a:pt x="79" y="162"/>
                    </a:cubicBezTo>
                    <a:cubicBezTo>
                      <a:pt x="85" y="162"/>
                      <a:pt x="91" y="161"/>
                      <a:pt x="97" y="160"/>
                    </a:cubicBezTo>
                    <a:cubicBezTo>
                      <a:pt x="114" y="156"/>
                      <a:pt x="129" y="146"/>
                      <a:pt x="140" y="133"/>
                    </a:cubicBezTo>
                    <a:cubicBezTo>
                      <a:pt x="151" y="119"/>
                      <a:pt x="158" y="101"/>
                      <a:pt x="158" y="82"/>
                    </a:cubicBezTo>
                    <a:cubicBezTo>
                      <a:pt x="158" y="37"/>
                      <a:pt x="123" y="0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" name="Freeform 1036"/>
              <p:cNvSpPr>
                <a:spLocks noEditPoints="1"/>
              </p:cNvSpPr>
              <p:nvPr/>
            </p:nvSpPr>
            <p:spPr bwMode="auto">
              <a:xfrm>
                <a:off x="2114" y="4087"/>
                <a:ext cx="78" cy="80"/>
              </a:xfrm>
              <a:custGeom>
                <a:avLst/>
                <a:gdLst>
                  <a:gd name="T0" fmla="*/ 79 w 158"/>
                  <a:gd name="T1" fmla="*/ 150 h 162"/>
                  <a:gd name="T2" fmla="*/ 78 w 158"/>
                  <a:gd name="T3" fmla="*/ 150 h 162"/>
                  <a:gd name="T4" fmla="*/ 12 w 158"/>
                  <a:gd name="T5" fmla="*/ 80 h 162"/>
                  <a:gd name="T6" fmla="*/ 79 w 158"/>
                  <a:gd name="T7" fmla="*/ 13 h 162"/>
                  <a:gd name="T8" fmla="*/ 79 w 158"/>
                  <a:gd name="T9" fmla="*/ 13 h 162"/>
                  <a:gd name="T10" fmla="*/ 146 w 158"/>
                  <a:gd name="T11" fmla="*/ 82 h 162"/>
                  <a:gd name="T12" fmla="*/ 144 w 158"/>
                  <a:gd name="T13" fmla="*/ 97 h 162"/>
                  <a:gd name="T14" fmla="*/ 97 w 158"/>
                  <a:gd name="T15" fmla="*/ 147 h 162"/>
                  <a:gd name="T16" fmla="*/ 79 w 158"/>
                  <a:gd name="T17" fmla="*/ 150 h 162"/>
                  <a:gd name="T18" fmla="*/ 79 w 158"/>
                  <a:gd name="T19" fmla="*/ 0 h 162"/>
                  <a:gd name="T20" fmla="*/ 3 w 158"/>
                  <a:gd name="T21" fmla="*/ 58 h 162"/>
                  <a:gd name="T22" fmla="*/ 0 w 158"/>
                  <a:gd name="T23" fmla="*/ 80 h 162"/>
                  <a:gd name="T24" fmla="*/ 0 w 158"/>
                  <a:gd name="T25" fmla="*/ 83 h 162"/>
                  <a:gd name="T26" fmla="*/ 78 w 158"/>
                  <a:gd name="T27" fmla="*/ 162 h 162"/>
                  <a:gd name="T28" fmla="*/ 79 w 158"/>
                  <a:gd name="T29" fmla="*/ 162 h 162"/>
                  <a:gd name="T30" fmla="*/ 86 w 158"/>
                  <a:gd name="T31" fmla="*/ 162 h 162"/>
                  <a:gd name="T32" fmla="*/ 158 w 158"/>
                  <a:gd name="T33" fmla="*/ 86 h 162"/>
                  <a:gd name="T34" fmla="*/ 158 w 158"/>
                  <a:gd name="T35" fmla="*/ 82 h 162"/>
                  <a:gd name="T36" fmla="*/ 104 w 158"/>
                  <a:gd name="T37" fmla="*/ 4 h 162"/>
                  <a:gd name="T38" fmla="*/ 83 w 158"/>
                  <a:gd name="T39" fmla="*/ 0 h 162"/>
                  <a:gd name="T40" fmla="*/ 80 w 158"/>
                  <a:gd name="T41" fmla="*/ 0 h 162"/>
                  <a:gd name="T42" fmla="*/ 79 w 158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8" h="162">
                    <a:moveTo>
                      <a:pt x="79" y="150"/>
                    </a:moveTo>
                    <a:cubicBezTo>
                      <a:pt x="79" y="150"/>
                      <a:pt x="78" y="150"/>
                      <a:pt x="78" y="150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3"/>
                      <a:pt x="42" y="13"/>
                      <a:pt x="79" y="13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116" y="13"/>
                      <a:pt x="146" y="44"/>
                      <a:pt x="146" y="82"/>
                    </a:cubicBezTo>
                    <a:cubicBezTo>
                      <a:pt x="146" y="87"/>
                      <a:pt x="145" y="92"/>
                      <a:pt x="144" y="97"/>
                    </a:cubicBezTo>
                    <a:cubicBezTo>
                      <a:pt x="138" y="121"/>
                      <a:pt x="120" y="140"/>
                      <a:pt x="97" y="147"/>
                    </a:cubicBezTo>
                    <a:cubicBezTo>
                      <a:pt x="91" y="149"/>
                      <a:pt x="85" y="150"/>
                      <a:pt x="79" y="150"/>
                    </a:cubicBezTo>
                    <a:moveTo>
                      <a:pt x="79" y="0"/>
                    </a:moveTo>
                    <a:cubicBezTo>
                      <a:pt x="43" y="0"/>
                      <a:pt x="13" y="25"/>
                      <a:pt x="3" y="58"/>
                    </a:cubicBezTo>
                    <a:cubicBezTo>
                      <a:pt x="1" y="65"/>
                      <a:pt x="0" y="73"/>
                      <a:pt x="0" y="80"/>
                    </a:cubicBezTo>
                    <a:cubicBezTo>
                      <a:pt x="0" y="81"/>
                      <a:pt x="0" y="82"/>
                      <a:pt x="0" y="83"/>
                    </a:cubicBezTo>
                    <a:cubicBezTo>
                      <a:pt x="1" y="127"/>
                      <a:pt x="36" y="162"/>
                      <a:pt x="78" y="162"/>
                    </a:cubicBezTo>
                    <a:cubicBezTo>
                      <a:pt x="78" y="162"/>
                      <a:pt x="79" y="162"/>
                      <a:pt x="79" y="162"/>
                    </a:cubicBezTo>
                    <a:cubicBezTo>
                      <a:pt x="81" y="162"/>
                      <a:pt x="84" y="162"/>
                      <a:pt x="86" y="162"/>
                    </a:cubicBezTo>
                    <a:cubicBezTo>
                      <a:pt x="125" y="158"/>
                      <a:pt x="155" y="126"/>
                      <a:pt x="158" y="86"/>
                    </a:cubicBezTo>
                    <a:cubicBezTo>
                      <a:pt x="158" y="84"/>
                      <a:pt x="158" y="83"/>
                      <a:pt x="158" y="82"/>
                    </a:cubicBezTo>
                    <a:cubicBezTo>
                      <a:pt x="158" y="46"/>
                      <a:pt x="135" y="15"/>
                      <a:pt x="104" y="4"/>
                    </a:cubicBezTo>
                    <a:cubicBezTo>
                      <a:pt x="97" y="2"/>
                      <a:pt x="90" y="1"/>
                      <a:pt x="83" y="0"/>
                    </a:cubicBezTo>
                    <a:cubicBezTo>
                      <a:pt x="82" y="0"/>
                      <a:pt x="81" y="0"/>
                      <a:pt x="80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" name="Freeform 1037"/>
              <p:cNvSpPr>
                <a:spLocks noEditPoints="1"/>
              </p:cNvSpPr>
              <p:nvPr/>
            </p:nvSpPr>
            <p:spPr bwMode="auto">
              <a:xfrm>
                <a:off x="2088" y="3597"/>
                <a:ext cx="78" cy="80"/>
              </a:xfrm>
              <a:custGeom>
                <a:avLst/>
                <a:gdLst>
                  <a:gd name="T0" fmla="*/ 79 w 158"/>
                  <a:gd name="T1" fmla="*/ 149 h 162"/>
                  <a:gd name="T2" fmla="*/ 78 w 158"/>
                  <a:gd name="T3" fmla="*/ 149 h 162"/>
                  <a:gd name="T4" fmla="*/ 12 w 158"/>
                  <a:gd name="T5" fmla="*/ 80 h 162"/>
                  <a:gd name="T6" fmla="*/ 79 w 158"/>
                  <a:gd name="T7" fmla="*/ 12 h 162"/>
                  <a:gd name="T8" fmla="*/ 80 w 158"/>
                  <a:gd name="T9" fmla="*/ 12 h 162"/>
                  <a:gd name="T10" fmla="*/ 146 w 158"/>
                  <a:gd name="T11" fmla="*/ 82 h 162"/>
                  <a:gd name="T12" fmla="*/ 79 w 158"/>
                  <a:gd name="T13" fmla="*/ 149 h 162"/>
                  <a:gd name="T14" fmla="*/ 79 w 158"/>
                  <a:gd name="T15" fmla="*/ 0 h 162"/>
                  <a:gd name="T16" fmla="*/ 11 w 158"/>
                  <a:gd name="T17" fmla="*/ 40 h 162"/>
                  <a:gd name="T18" fmla="*/ 11 w 158"/>
                  <a:gd name="T19" fmla="*/ 40 h 162"/>
                  <a:gd name="T20" fmla="*/ 0 w 158"/>
                  <a:gd name="T21" fmla="*/ 80 h 162"/>
                  <a:gd name="T22" fmla="*/ 11 w 158"/>
                  <a:gd name="T23" fmla="*/ 121 h 162"/>
                  <a:gd name="T24" fmla="*/ 50 w 158"/>
                  <a:gd name="T25" fmla="*/ 156 h 162"/>
                  <a:gd name="T26" fmla="*/ 78 w 158"/>
                  <a:gd name="T27" fmla="*/ 162 h 162"/>
                  <a:gd name="T28" fmla="*/ 79 w 158"/>
                  <a:gd name="T29" fmla="*/ 162 h 162"/>
                  <a:gd name="T30" fmla="*/ 133 w 158"/>
                  <a:gd name="T31" fmla="*/ 140 h 162"/>
                  <a:gd name="T32" fmla="*/ 145 w 158"/>
                  <a:gd name="T33" fmla="*/ 125 h 162"/>
                  <a:gd name="T34" fmla="*/ 158 w 158"/>
                  <a:gd name="T35" fmla="*/ 82 h 162"/>
                  <a:gd name="T36" fmla="*/ 148 w 158"/>
                  <a:gd name="T37" fmla="*/ 42 h 162"/>
                  <a:gd name="T38" fmla="*/ 102 w 158"/>
                  <a:gd name="T39" fmla="*/ 3 h 162"/>
                  <a:gd name="T40" fmla="*/ 80 w 158"/>
                  <a:gd name="T41" fmla="*/ 0 h 162"/>
                  <a:gd name="T42" fmla="*/ 79 w 158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8" h="162">
                    <a:moveTo>
                      <a:pt x="79" y="149"/>
                    </a:moveTo>
                    <a:cubicBezTo>
                      <a:pt x="79" y="149"/>
                      <a:pt x="79" y="149"/>
                      <a:pt x="78" y="149"/>
                    </a:cubicBezTo>
                    <a:cubicBezTo>
                      <a:pt x="42" y="149"/>
                      <a:pt x="12" y="118"/>
                      <a:pt x="12" y="80"/>
                    </a:cubicBezTo>
                    <a:cubicBezTo>
                      <a:pt x="13" y="43"/>
                      <a:pt x="42" y="12"/>
                      <a:pt x="79" y="12"/>
                    </a:cubicBezTo>
                    <a:cubicBezTo>
                      <a:pt x="79" y="12"/>
                      <a:pt x="79" y="12"/>
                      <a:pt x="80" y="12"/>
                    </a:cubicBezTo>
                    <a:cubicBezTo>
                      <a:pt x="116" y="13"/>
                      <a:pt x="146" y="44"/>
                      <a:pt x="146" y="82"/>
                    </a:cubicBezTo>
                    <a:cubicBezTo>
                      <a:pt x="145" y="119"/>
                      <a:pt x="115" y="149"/>
                      <a:pt x="79" y="149"/>
                    </a:cubicBezTo>
                    <a:moveTo>
                      <a:pt x="79" y="0"/>
                    </a:moveTo>
                    <a:cubicBezTo>
                      <a:pt x="50" y="0"/>
                      <a:pt x="24" y="16"/>
                      <a:pt x="11" y="40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1" y="55"/>
                      <a:pt x="7" y="68"/>
                      <a:pt x="0" y="80"/>
                    </a:cubicBezTo>
                    <a:cubicBezTo>
                      <a:pt x="0" y="95"/>
                      <a:pt x="4" y="109"/>
                      <a:pt x="11" y="121"/>
                    </a:cubicBezTo>
                    <a:cubicBezTo>
                      <a:pt x="19" y="137"/>
                      <a:pt x="33" y="150"/>
                      <a:pt x="50" y="156"/>
                    </a:cubicBezTo>
                    <a:cubicBezTo>
                      <a:pt x="59" y="160"/>
                      <a:pt x="68" y="162"/>
                      <a:pt x="78" y="162"/>
                    </a:cubicBezTo>
                    <a:cubicBezTo>
                      <a:pt x="78" y="162"/>
                      <a:pt x="79" y="162"/>
                      <a:pt x="79" y="162"/>
                    </a:cubicBezTo>
                    <a:cubicBezTo>
                      <a:pt x="100" y="162"/>
                      <a:pt x="119" y="154"/>
                      <a:pt x="133" y="140"/>
                    </a:cubicBezTo>
                    <a:cubicBezTo>
                      <a:pt x="137" y="136"/>
                      <a:pt x="141" y="131"/>
                      <a:pt x="145" y="125"/>
                    </a:cubicBezTo>
                    <a:cubicBezTo>
                      <a:pt x="153" y="113"/>
                      <a:pt x="158" y="98"/>
                      <a:pt x="158" y="82"/>
                    </a:cubicBezTo>
                    <a:cubicBezTo>
                      <a:pt x="158" y="67"/>
                      <a:pt x="154" y="53"/>
                      <a:pt x="148" y="42"/>
                    </a:cubicBezTo>
                    <a:cubicBezTo>
                      <a:pt x="138" y="24"/>
                      <a:pt x="122" y="10"/>
                      <a:pt x="102" y="3"/>
                    </a:cubicBezTo>
                    <a:cubicBezTo>
                      <a:pt x="95" y="1"/>
                      <a:pt x="88" y="0"/>
                      <a:pt x="80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" name="Freeform 1038"/>
              <p:cNvSpPr>
                <a:spLocks noEditPoints="1"/>
              </p:cNvSpPr>
              <p:nvPr/>
            </p:nvSpPr>
            <p:spPr bwMode="auto">
              <a:xfrm>
                <a:off x="2015" y="3576"/>
                <a:ext cx="78" cy="80"/>
              </a:xfrm>
              <a:custGeom>
                <a:avLst/>
                <a:gdLst>
                  <a:gd name="T0" fmla="*/ 79 w 158"/>
                  <a:gd name="T1" fmla="*/ 150 h 162"/>
                  <a:gd name="T2" fmla="*/ 78 w 158"/>
                  <a:gd name="T3" fmla="*/ 150 h 162"/>
                  <a:gd name="T4" fmla="*/ 12 w 158"/>
                  <a:gd name="T5" fmla="*/ 81 h 162"/>
                  <a:gd name="T6" fmla="*/ 79 w 158"/>
                  <a:gd name="T7" fmla="*/ 13 h 162"/>
                  <a:gd name="T8" fmla="*/ 80 w 158"/>
                  <a:gd name="T9" fmla="*/ 13 h 162"/>
                  <a:gd name="T10" fmla="*/ 146 w 158"/>
                  <a:gd name="T11" fmla="*/ 82 h 162"/>
                  <a:gd name="T12" fmla="*/ 79 w 158"/>
                  <a:gd name="T13" fmla="*/ 150 h 162"/>
                  <a:gd name="T14" fmla="*/ 79 w 158"/>
                  <a:gd name="T15" fmla="*/ 0 h 162"/>
                  <a:gd name="T16" fmla="*/ 49 w 158"/>
                  <a:gd name="T17" fmla="*/ 6 h 162"/>
                  <a:gd name="T18" fmla="*/ 20 w 158"/>
                  <a:gd name="T19" fmla="*/ 27 h 162"/>
                  <a:gd name="T20" fmla="*/ 0 w 158"/>
                  <a:gd name="T21" fmla="*/ 81 h 162"/>
                  <a:gd name="T22" fmla="*/ 66 w 158"/>
                  <a:gd name="T23" fmla="*/ 161 h 162"/>
                  <a:gd name="T24" fmla="*/ 78 w 158"/>
                  <a:gd name="T25" fmla="*/ 162 h 162"/>
                  <a:gd name="T26" fmla="*/ 79 w 158"/>
                  <a:gd name="T27" fmla="*/ 162 h 162"/>
                  <a:gd name="T28" fmla="*/ 119 w 158"/>
                  <a:gd name="T29" fmla="*/ 151 h 162"/>
                  <a:gd name="T30" fmla="*/ 147 w 158"/>
                  <a:gd name="T31" fmla="*/ 122 h 162"/>
                  <a:gd name="T32" fmla="*/ 158 w 158"/>
                  <a:gd name="T33" fmla="*/ 82 h 162"/>
                  <a:gd name="T34" fmla="*/ 158 w 158"/>
                  <a:gd name="T35" fmla="*/ 82 h 162"/>
                  <a:gd name="T36" fmla="*/ 137 w 158"/>
                  <a:gd name="T37" fmla="*/ 26 h 162"/>
                  <a:gd name="T38" fmla="*/ 95 w 158"/>
                  <a:gd name="T39" fmla="*/ 2 h 162"/>
                  <a:gd name="T40" fmla="*/ 80 w 158"/>
                  <a:gd name="T41" fmla="*/ 0 h 162"/>
                  <a:gd name="T42" fmla="*/ 79 w 158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8" h="162">
                    <a:moveTo>
                      <a:pt x="79" y="150"/>
                    </a:moveTo>
                    <a:cubicBezTo>
                      <a:pt x="79" y="150"/>
                      <a:pt x="79" y="150"/>
                      <a:pt x="78" y="150"/>
                    </a:cubicBezTo>
                    <a:cubicBezTo>
                      <a:pt x="42" y="150"/>
                      <a:pt x="12" y="119"/>
                      <a:pt x="12" y="81"/>
                    </a:cubicBezTo>
                    <a:cubicBezTo>
                      <a:pt x="13" y="43"/>
                      <a:pt x="42" y="13"/>
                      <a:pt x="79" y="13"/>
                    </a:cubicBezTo>
                    <a:cubicBezTo>
                      <a:pt x="79" y="13"/>
                      <a:pt x="79" y="13"/>
                      <a:pt x="80" y="13"/>
                    </a:cubicBezTo>
                    <a:cubicBezTo>
                      <a:pt x="116" y="13"/>
                      <a:pt x="146" y="44"/>
                      <a:pt x="146" y="82"/>
                    </a:cubicBezTo>
                    <a:cubicBezTo>
                      <a:pt x="145" y="120"/>
                      <a:pt x="115" y="150"/>
                      <a:pt x="79" y="150"/>
                    </a:cubicBezTo>
                    <a:moveTo>
                      <a:pt x="79" y="0"/>
                    </a:moveTo>
                    <a:cubicBezTo>
                      <a:pt x="68" y="0"/>
                      <a:pt x="58" y="2"/>
                      <a:pt x="49" y="6"/>
                    </a:cubicBezTo>
                    <a:cubicBezTo>
                      <a:pt x="41" y="15"/>
                      <a:pt x="32" y="23"/>
                      <a:pt x="20" y="27"/>
                    </a:cubicBezTo>
                    <a:cubicBezTo>
                      <a:pt x="8" y="41"/>
                      <a:pt x="0" y="60"/>
                      <a:pt x="0" y="81"/>
                    </a:cubicBezTo>
                    <a:cubicBezTo>
                      <a:pt x="0" y="121"/>
                      <a:pt x="28" y="155"/>
                      <a:pt x="66" y="161"/>
                    </a:cubicBezTo>
                    <a:cubicBezTo>
                      <a:pt x="70" y="162"/>
                      <a:pt x="74" y="162"/>
                      <a:pt x="78" y="162"/>
                    </a:cubicBezTo>
                    <a:cubicBezTo>
                      <a:pt x="78" y="162"/>
                      <a:pt x="79" y="162"/>
                      <a:pt x="79" y="162"/>
                    </a:cubicBezTo>
                    <a:cubicBezTo>
                      <a:pt x="93" y="162"/>
                      <a:pt x="107" y="158"/>
                      <a:pt x="119" y="151"/>
                    </a:cubicBezTo>
                    <a:cubicBezTo>
                      <a:pt x="131" y="144"/>
                      <a:pt x="140" y="134"/>
                      <a:pt x="147" y="122"/>
                    </a:cubicBezTo>
                    <a:cubicBezTo>
                      <a:pt x="154" y="110"/>
                      <a:pt x="158" y="97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61"/>
                      <a:pt x="150" y="41"/>
                      <a:pt x="137" y="26"/>
                    </a:cubicBezTo>
                    <a:cubicBezTo>
                      <a:pt x="120" y="23"/>
                      <a:pt x="106" y="14"/>
                      <a:pt x="95" y="2"/>
                    </a:cubicBezTo>
                    <a:cubicBezTo>
                      <a:pt x="90" y="1"/>
                      <a:pt x="85" y="0"/>
                      <a:pt x="80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" name="Freeform 1039"/>
              <p:cNvSpPr>
                <a:spLocks noEditPoints="1"/>
              </p:cNvSpPr>
              <p:nvPr/>
            </p:nvSpPr>
            <p:spPr bwMode="auto">
              <a:xfrm>
                <a:off x="2008" y="3446"/>
                <a:ext cx="78" cy="80"/>
              </a:xfrm>
              <a:custGeom>
                <a:avLst/>
                <a:gdLst>
                  <a:gd name="T0" fmla="*/ 79 w 158"/>
                  <a:gd name="T1" fmla="*/ 149 h 162"/>
                  <a:gd name="T2" fmla="*/ 79 w 158"/>
                  <a:gd name="T3" fmla="*/ 149 h 162"/>
                  <a:gd name="T4" fmla="*/ 13 w 158"/>
                  <a:gd name="T5" fmla="*/ 80 h 162"/>
                  <a:gd name="T6" fmla="*/ 79 w 158"/>
                  <a:gd name="T7" fmla="*/ 12 h 162"/>
                  <a:gd name="T8" fmla="*/ 80 w 158"/>
                  <a:gd name="T9" fmla="*/ 12 h 162"/>
                  <a:gd name="T10" fmla="*/ 146 w 158"/>
                  <a:gd name="T11" fmla="*/ 81 h 162"/>
                  <a:gd name="T12" fmla="*/ 79 w 158"/>
                  <a:gd name="T13" fmla="*/ 149 h 162"/>
                  <a:gd name="T14" fmla="*/ 79 w 158"/>
                  <a:gd name="T15" fmla="*/ 0 h 162"/>
                  <a:gd name="T16" fmla="*/ 1 w 158"/>
                  <a:gd name="T17" fmla="*/ 67 h 162"/>
                  <a:gd name="T18" fmla="*/ 0 w 158"/>
                  <a:gd name="T19" fmla="*/ 80 h 162"/>
                  <a:gd name="T20" fmla="*/ 4 w 158"/>
                  <a:gd name="T21" fmla="*/ 105 h 162"/>
                  <a:gd name="T22" fmla="*/ 22 w 158"/>
                  <a:gd name="T23" fmla="*/ 136 h 162"/>
                  <a:gd name="T24" fmla="*/ 64 w 158"/>
                  <a:gd name="T25" fmla="*/ 160 h 162"/>
                  <a:gd name="T26" fmla="*/ 79 w 158"/>
                  <a:gd name="T27" fmla="*/ 162 h 162"/>
                  <a:gd name="T28" fmla="*/ 79 w 158"/>
                  <a:gd name="T29" fmla="*/ 162 h 162"/>
                  <a:gd name="T30" fmla="*/ 109 w 158"/>
                  <a:gd name="T31" fmla="*/ 156 h 162"/>
                  <a:gd name="T32" fmla="*/ 138 w 158"/>
                  <a:gd name="T33" fmla="*/ 135 h 162"/>
                  <a:gd name="T34" fmla="*/ 158 w 158"/>
                  <a:gd name="T35" fmla="*/ 81 h 162"/>
                  <a:gd name="T36" fmla="*/ 155 w 158"/>
                  <a:gd name="T37" fmla="*/ 59 h 162"/>
                  <a:gd name="T38" fmla="*/ 97 w 158"/>
                  <a:gd name="T39" fmla="*/ 2 h 162"/>
                  <a:gd name="T40" fmla="*/ 80 w 158"/>
                  <a:gd name="T41" fmla="*/ 0 h 162"/>
                  <a:gd name="T42" fmla="*/ 79 w 158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8" h="162">
                    <a:moveTo>
                      <a:pt x="79" y="149"/>
                    </a:moveTo>
                    <a:cubicBezTo>
                      <a:pt x="79" y="149"/>
                      <a:pt x="79" y="149"/>
                      <a:pt x="79" y="149"/>
                    </a:cubicBezTo>
                    <a:cubicBezTo>
                      <a:pt x="42" y="149"/>
                      <a:pt x="12" y="118"/>
                      <a:pt x="13" y="80"/>
                    </a:cubicBezTo>
                    <a:cubicBezTo>
                      <a:pt x="13" y="42"/>
                      <a:pt x="43" y="12"/>
                      <a:pt x="79" y="12"/>
                    </a:cubicBezTo>
                    <a:cubicBezTo>
                      <a:pt x="79" y="12"/>
                      <a:pt x="80" y="12"/>
                      <a:pt x="80" y="12"/>
                    </a:cubicBezTo>
                    <a:cubicBezTo>
                      <a:pt x="117" y="12"/>
                      <a:pt x="146" y="43"/>
                      <a:pt x="146" y="81"/>
                    </a:cubicBezTo>
                    <a:cubicBezTo>
                      <a:pt x="146" y="119"/>
                      <a:pt x="116" y="149"/>
                      <a:pt x="79" y="149"/>
                    </a:cubicBezTo>
                    <a:moveTo>
                      <a:pt x="79" y="0"/>
                    </a:moveTo>
                    <a:cubicBezTo>
                      <a:pt x="40" y="0"/>
                      <a:pt x="8" y="29"/>
                      <a:pt x="1" y="67"/>
                    </a:cubicBezTo>
                    <a:cubicBezTo>
                      <a:pt x="1" y="71"/>
                      <a:pt x="0" y="76"/>
                      <a:pt x="0" y="80"/>
                    </a:cubicBezTo>
                    <a:cubicBezTo>
                      <a:pt x="0" y="88"/>
                      <a:pt x="2" y="97"/>
                      <a:pt x="4" y="105"/>
                    </a:cubicBezTo>
                    <a:cubicBezTo>
                      <a:pt x="8" y="116"/>
                      <a:pt x="14" y="127"/>
                      <a:pt x="22" y="136"/>
                    </a:cubicBezTo>
                    <a:cubicBezTo>
                      <a:pt x="38" y="139"/>
                      <a:pt x="53" y="148"/>
                      <a:pt x="64" y="160"/>
                    </a:cubicBezTo>
                    <a:cubicBezTo>
                      <a:pt x="68" y="161"/>
                      <a:pt x="73" y="162"/>
                      <a:pt x="79" y="162"/>
                    </a:cubicBezTo>
                    <a:cubicBezTo>
                      <a:pt x="79" y="162"/>
                      <a:pt x="79" y="162"/>
                      <a:pt x="79" y="162"/>
                    </a:cubicBezTo>
                    <a:cubicBezTo>
                      <a:pt x="90" y="162"/>
                      <a:pt x="100" y="160"/>
                      <a:pt x="109" y="156"/>
                    </a:cubicBezTo>
                    <a:cubicBezTo>
                      <a:pt x="117" y="147"/>
                      <a:pt x="127" y="139"/>
                      <a:pt x="138" y="135"/>
                    </a:cubicBezTo>
                    <a:cubicBezTo>
                      <a:pt x="150" y="121"/>
                      <a:pt x="158" y="102"/>
                      <a:pt x="158" y="81"/>
                    </a:cubicBezTo>
                    <a:cubicBezTo>
                      <a:pt x="158" y="73"/>
                      <a:pt x="157" y="66"/>
                      <a:pt x="155" y="59"/>
                    </a:cubicBezTo>
                    <a:cubicBezTo>
                      <a:pt x="147" y="30"/>
                      <a:pt x="125" y="8"/>
                      <a:pt x="97" y="2"/>
                    </a:cubicBezTo>
                    <a:cubicBezTo>
                      <a:pt x="92" y="0"/>
                      <a:pt x="86" y="0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" name="Freeform 1040"/>
              <p:cNvSpPr>
                <a:spLocks noEditPoints="1"/>
              </p:cNvSpPr>
              <p:nvPr/>
            </p:nvSpPr>
            <p:spPr bwMode="auto">
              <a:xfrm>
                <a:off x="1972" y="3512"/>
                <a:ext cx="78" cy="80"/>
              </a:xfrm>
              <a:custGeom>
                <a:avLst/>
                <a:gdLst>
                  <a:gd name="T0" fmla="*/ 79 w 158"/>
                  <a:gd name="T1" fmla="*/ 150 h 162"/>
                  <a:gd name="T2" fmla="*/ 78 w 158"/>
                  <a:gd name="T3" fmla="*/ 150 h 162"/>
                  <a:gd name="T4" fmla="*/ 12 w 158"/>
                  <a:gd name="T5" fmla="*/ 80 h 162"/>
                  <a:gd name="T6" fmla="*/ 79 w 158"/>
                  <a:gd name="T7" fmla="*/ 12 h 162"/>
                  <a:gd name="T8" fmla="*/ 79 w 158"/>
                  <a:gd name="T9" fmla="*/ 13 h 162"/>
                  <a:gd name="T10" fmla="*/ 145 w 158"/>
                  <a:gd name="T11" fmla="*/ 82 h 162"/>
                  <a:gd name="T12" fmla="*/ 79 w 158"/>
                  <a:gd name="T13" fmla="*/ 150 h 162"/>
                  <a:gd name="T14" fmla="*/ 79 w 158"/>
                  <a:gd name="T15" fmla="*/ 0 h 162"/>
                  <a:gd name="T16" fmla="*/ 0 w 158"/>
                  <a:gd name="T17" fmla="*/ 80 h 162"/>
                  <a:gd name="T18" fmla="*/ 0 w 158"/>
                  <a:gd name="T19" fmla="*/ 84 h 162"/>
                  <a:gd name="T20" fmla="*/ 20 w 158"/>
                  <a:gd name="T21" fmla="*/ 135 h 162"/>
                  <a:gd name="T22" fmla="*/ 78 w 158"/>
                  <a:gd name="T23" fmla="*/ 162 h 162"/>
                  <a:gd name="T24" fmla="*/ 79 w 158"/>
                  <a:gd name="T25" fmla="*/ 162 h 162"/>
                  <a:gd name="T26" fmla="*/ 108 w 158"/>
                  <a:gd name="T27" fmla="*/ 156 h 162"/>
                  <a:gd name="T28" fmla="*/ 137 w 158"/>
                  <a:gd name="T29" fmla="*/ 135 h 162"/>
                  <a:gd name="T30" fmla="*/ 158 w 158"/>
                  <a:gd name="T31" fmla="*/ 82 h 162"/>
                  <a:gd name="T32" fmla="*/ 137 w 158"/>
                  <a:gd name="T33" fmla="*/ 26 h 162"/>
                  <a:gd name="T34" fmla="*/ 95 w 158"/>
                  <a:gd name="T35" fmla="*/ 2 h 162"/>
                  <a:gd name="T36" fmla="*/ 80 w 158"/>
                  <a:gd name="T37" fmla="*/ 0 h 162"/>
                  <a:gd name="T38" fmla="*/ 79 w 158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8" h="162">
                    <a:moveTo>
                      <a:pt x="79" y="150"/>
                    </a:moveTo>
                    <a:cubicBezTo>
                      <a:pt x="79" y="150"/>
                      <a:pt x="78" y="150"/>
                      <a:pt x="78" y="150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2" y="43"/>
                      <a:pt x="42" y="12"/>
                      <a:pt x="79" y="12"/>
                    </a:cubicBezTo>
                    <a:cubicBezTo>
                      <a:pt x="79" y="12"/>
                      <a:pt x="79" y="13"/>
                      <a:pt x="79" y="13"/>
                    </a:cubicBezTo>
                    <a:cubicBezTo>
                      <a:pt x="116" y="13"/>
                      <a:pt x="146" y="44"/>
                      <a:pt x="145" y="82"/>
                    </a:cubicBezTo>
                    <a:cubicBezTo>
                      <a:pt x="145" y="119"/>
                      <a:pt x="115" y="150"/>
                      <a:pt x="79" y="150"/>
                    </a:cubicBezTo>
                    <a:moveTo>
                      <a:pt x="79" y="0"/>
                    </a:moveTo>
                    <a:cubicBezTo>
                      <a:pt x="36" y="0"/>
                      <a:pt x="0" y="36"/>
                      <a:pt x="0" y="80"/>
                    </a:cubicBezTo>
                    <a:cubicBezTo>
                      <a:pt x="0" y="81"/>
                      <a:pt x="0" y="83"/>
                      <a:pt x="0" y="84"/>
                    </a:cubicBezTo>
                    <a:cubicBezTo>
                      <a:pt x="12" y="97"/>
                      <a:pt x="20" y="116"/>
                      <a:pt x="20" y="135"/>
                    </a:cubicBezTo>
                    <a:cubicBezTo>
                      <a:pt x="35" y="152"/>
                      <a:pt x="55" y="162"/>
                      <a:pt x="78" y="162"/>
                    </a:cubicBezTo>
                    <a:cubicBezTo>
                      <a:pt x="78" y="162"/>
                      <a:pt x="79" y="162"/>
                      <a:pt x="79" y="162"/>
                    </a:cubicBezTo>
                    <a:cubicBezTo>
                      <a:pt x="89" y="162"/>
                      <a:pt x="99" y="160"/>
                      <a:pt x="108" y="156"/>
                    </a:cubicBezTo>
                    <a:cubicBezTo>
                      <a:pt x="120" y="152"/>
                      <a:pt x="129" y="144"/>
                      <a:pt x="137" y="135"/>
                    </a:cubicBezTo>
                    <a:cubicBezTo>
                      <a:pt x="150" y="121"/>
                      <a:pt x="157" y="102"/>
                      <a:pt x="158" y="82"/>
                    </a:cubicBezTo>
                    <a:cubicBezTo>
                      <a:pt x="158" y="60"/>
                      <a:pt x="150" y="41"/>
                      <a:pt x="137" y="26"/>
                    </a:cubicBezTo>
                    <a:cubicBezTo>
                      <a:pt x="126" y="14"/>
                      <a:pt x="111" y="5"/>
                      <a:pt x="95" y="2"/>
                    </a:cubicBezTo>
                    <a:cubicBezTo>
                      <a:pt x="90" y="1"/>
                      <a:pt x="85" y="0"/>
                      <a:pt x="80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" name="Freeform 1041"/>
              <p:cNvSpPr>
                <a:spLocks noEditPoints="1"/>
              </p:cNvSpPr>
              <p:nvPr/>
            </p:nvSpPr>
            <p:spPr bwMode="auto">
              <a:xfrm>
                <a:off x="1943" y="3607"/>
                <a:ext cx="78" cy="80"/>
              </a:xfrm>
              <a:custGeom>
                <a:avLst/>
                <a:gdLst>
                  <a:gd name="T0" fmla="*/ 55 w 158"/>
                  <a:gd name="T1" fmla="*/ 145 h 163"/>
                  <a:gd name="T2" fmla="*/ 12 w 158"/>
                  <a:gd name="T3" fmla="*/ 81 h 163"/>
                  <a:gd name="T4" fmla="*/ 79 w 158"/>
                  <a:gd name="T5" fmla="*/ 13 h 163"/>
                  <a:gd name="T6" fmla="*/ 80 w 158"/>
                  <a:gd name="T7" fmla="*/ 13 h 163"/>
                  <a:gd name="T8" fmla="*/ 146 w 158"/>
                  <a:gd name="T9" fmla="*/ 82 h 163"/>
                  <a:gd name="T10" fmla="*/ 88 w 158"/>
                  <a:gd name="T11" fmla="*/ 149 h 163"/>
                  <a:gd name="T12" fmla="*/ 79 w 158"/>
                  <a:gd name="T13" fmla="*/ 150 h 163"/>
                  <a:gd name="T14" fmla="*/ 78 w 158"/>
                  <a:gd name="T15" fmla="*/ 150 h 163"/>
                  <a:gd name="T16" fmla="*/ 55 w 158"/>
                  <a:gd name="T17" fmla="*/ 145 h 163"/>
                  <a:gd name="T18" fmla="*/ 79 w 158"/>
                  <a:gd name="T19" fmla="*/ 0 h 163"/>
                  <a:gd name="T20" fmla="*/ 57 w 158"/>
                  <a:gd name="T21" fmla="*/ 4 h 163"/>
                  <a:gd name="T22" fmla="*/ 23 w 158"/>
                  <a:gd name="T23" fmla="*/ 25 h 163"/>
                  <a:gd name="T24" fmla="*/ 0 w 158"/>
                  <a:gd name="T25" fmla="*/ 81 h 163"/>
                  <a:gd name="T26" fmla="*/ 36 w 158"/>
                  <a:gd name="T27" fmla="*/ 149 h 163"/>
                  <a:gd name="T28" fmla="*/ 78 w 158"/>
                  <a:gd name="T29" fmla="*/ 163 h 163"/>
                  <a:gd name="T30" fmla="*/ 79 w 158"/>
                  <a:gd name="T31" fmla="*/ 163 h 163"/>
                  <a:gd name="T32" fmla="*/ 109 w 158"/>
                  <a:gd name="T33" fmla="*/ 157 h 163"/>
                  <a:gd name="T34" fmla="*/ 158 w 158"/>
                  <a:gd name="T35" fmla="*/ 82 h 163"/>
                  <a:gd name="T36" fmla="*/ 80 w 158"/>
                  <a:gd name="T37" fmla="*/ 0 h 163"/>
                  <a:gd name="T38" fmla="*/ 79 w 158"/>
                  <a:gd name="T39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8" h="163">
                    <a:moveTo>
                      <a:pt x="55" y="145"/>
                    </a:moveTo>
                    <a:cubicBezTo>
                      <a:pt x="30" y="135"/>
                      <a:pt x="12" y="110"/>
                      <a:pt x="12" y="81"/>
                    </a:cubicBezTo>
                    <a:cubicBezTo>
                      <a:pt x="13" y="43"/>
                      <a:pt x="42" y="13"/>
                      <a:pt x="79" y="13"/>
                    </a:cubicBezTo>
                    <a:cubicBezTo>
                      <a:pt x="79" y="13"/>
                      <a:pt x="79" y="13"/>
                      <a:pt x="80" y="13"/>
                    </a:cubicBezTo>
                    <a:cubicBezTo>
                      <a:pt x="116" y="13"/>
                      <a:pt x="146" y="44"/>
                      <a:pt x="146" y="82"/>
                    </a:cubicBezTo>
                    <a:cubicBezTo>
                      <a:pt x="145" y="116"/>
                      <a:pt x="120" y="145"/>
                      <a:pt x="88" y="149"/>
                    </a:cubicBezTo>
                    <a:cubicBezTo>
                      <a:pt x="85" y="150"/>
                      <a:pt x="82" y="150"/>
                      <a:pt x="79" y="150"/>
                    </a:cubicBezTo>
                    <a:cubicBezTo>
                      <a:pt x="79" y="150"/>
                      <a:pt x="79" y="150"/>
                      <a:pt x="78" y="150"/>
                    </a:cubicBezTo>
                    <a:cubicBezTo>
                      <a:pt x="70" y="150"/>
                      <a:pt x="62" y="148"/>
                      <a:pt x="55" y="145"/>
                    </a:cubicBezTo>
                    <a:moveTo>
                      <a:pt x="79" y="0"/>
                    </a:moveTo>
                    <a:cubicBezTo>
                      <a:pt x="71" y="0"/>
                      <a:pt x="64" y="2"/>
                      <a:pt x="57" y="4"/>
                    </a:cubicBezTo>
                    <a:cubicBezTo>
                      <a:pt x="48" y="14"/>
                      <a:pt x="36" y="21"/>
                      <a:pt x="23" y="25"/>
                    </a:cubicBezTo>
                    <a:cubicBezTo>
                      <a:pt x="9" y="39"/>
                      <a:pt x="0" y="59"/>
                      <a:pt x="0" y="81"/>
                    </a:cubicBezTo>
                    <a:cubicBezTo>
                      <a:pt x="0" y="109"/>
                      <a:pt x="14" y="134"/>
                      <a:pt x="36" y="149"/>
                    </a:cubicBezTo>
                    <a:cubicBezTo>
                      <a:pt x="48" y="157"/>
                      <a:pt x="62" y="162"/>
                      <a:pt x="78" y="163"/>
                    </a:cubicBezTo>
                    <a:cubicBezTo>
                      <a:pt x="78" y="163"/>
                      <a:pt x="79" y="163"/>
                      <a:pt x="79" y="163"/>
                    </a:cubicBezTo>
                    <a:cubicBezTo>
                      <a:pt x="90" y="163"/>
                      <a:pt x="100" y="160"/>
                      <a:pt x="109" y="157"/>
                    </a:cubicBezTo>
                    <a:cubicBezTo>
                      <a:pt x="137" y="145"/>
                      <a:pt x="158" y="116"/>
                      <a:pt x="158" y="82"/>
                    </a:cubicBezTo>
                    <a:cubicBezTo>
                      <a:pt x="158" y="38"/>
                      <a:pt x="123" y="1"/>
                      <a:pt x="80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" name="Freeform 1042"/>
              <p:cNvSpPr>
                <a:spLocks noEditPoints="1"/>
              </p:cNvSpPr>
              <p:nvPr/>
            </p:nvSpPr>
            <p:spPr bwMode="auto">
              <a:xfrm>
                <a:off x="1904" y="3541"/>
                <a:ext cx="78" cy="80"/>
              </a:xfrm>
              <a:custGeom>
                <a:avLst/>
                <a:gdLst>
                  <a:gd name="T0" fmla="*/ 79 w 157"/>
                  <a:gd name="T1" fmla="*/ 150 h 162"/>
                  <a:gd name="T2" fmla="*/ 78 w 157"/>
                  <a:gd name="T3" fmla="*/ 150 h 162"/>
                  <a:gd name="T4" fmla="*/ 12 w 157"/>
                  <a:gd name="T5" fmla="*/ 80 h 162"/>
                  <a:gd name="T6" fmla="*/ 79 w 157"/>
                  <a:gd name="T7" fmla="*/ 12 h 162"/>
                  <a:gd name="T8" fmla="*/ 79 w 157"/>
                  <a:gd name="T9" fmla="*/ 12 h 162"/>
                  <a:gd name="T10" fmla="*/ 145 w 157"/>
                  <a:gd name="T11" fmla="*/ 82 h 162"/>
                  <a:gd name="T12" fmla="*/ 79 w 157"/>
                  <a:gd name="T13" fmla="*/ 150 h 162"/>
                  <a:gd name="T14" fmla="*/ 79 w 157"/>
                  <a:gd name="T15" fmla="*/ 0 h 162"/>
                  <a:gd name="T16" fmla="*/ 12 w 157"/>
                  <a:gd name="T17" fmla="*/ 38 h 162"/>
                  <a:gd name="T18" fmla="*/ 0 w 157"/>
                  <a:gd name="T19" fmla="*/ 91 h 162"/>
                  <a:gd name="T20" fmla="*/ 78 w 157"/>
                  <a:gd name="T21" fmla="*/ 162 h 162"/>
                  <a:gd name="T22" fmla="*/ 79 w 157"/>
                  <a:gd name="T23" fmla="*/ 162 h 162"/>
                  <a:gd name="T24" fmla="*/ 101 w 157"/>
                  <a:gd name="T25" fmla="*/ 159 h 162"/>
                  <a:gd name="T26" fmla="*/ 135 w 157"/>
                  <a:gd name="T27" fmla="*/ 138 h 162"/>
                  <a:gd name="T28" fmla="*/ 157 w 157"/>
                  <a:gd name="T29" fmla="*/ 82 h 162"/>
                  <a:gd name="T30" fmla="*/ 157 w 157"/>
                  <a:gd name="T31" fmla="*/ 78 h 162"/>
                  <a:gd name="T32" fmla="*/ 137 w 157"/>
                  <a:gd name="T33" fmla="*/ 27 h 162"/>
                  <a:gd name="T34" fmla="*/ 79 w 157"/>
                  <a:gd name="T35" fmla="*/ 0 h 162"/>
                  <a:gd name="T36" fmla="*/ 79 w 157"/>
                  <a:gd name="T3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7" h="162">
                    <a:moveTo>
                      <a:pt x="79" y="150"/>
                    </a:moveTo>
                    <a:cubicBezTo>
                      <a:pt x="78" y="150"/>
                      <a:pt x="78" y="150"/>
                      <a:pt x="78" y="150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2" y="43"/>
                      <a:pt x="42" y="12"/>
                      <a:pt x="79" y="12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116" y="13"/>
                      <a:pt x="146" y="44"/>
                      <a:pt x="145" y="82"/>
                    </a:cubicBezTo>
                    <a:cubicBezTo>
                      <a:pt x="145" y="119"/>
                      <a:pt x="115" y="150"/>
                      <a:pt x="79" y="150"/>
                    </a:cubicBezTo>
                    <a:moveTo>
                      <a:pt x="79" y="0"/>
                    </a:moveTo>
                    <a:cubicBezTo>
                      <a:pt x="51" y="0"/>
                      <a:pt x="26" y="15"/>
                      <a:pt x="12" y="38"/>
                    </a:cubicBezTo>
                    <a:cubicBezTo>
                      <a:pt x="11" y="54"/>
                      <a:pt x="8" y="73"/>
                      <a:pt x="0" y="91"/>
                    </a:cubicBezTo>
                    <a:cubicBezTo>
                      <a:pt x="5" y="131"/>
                      <a:pt x="38" y="162"/>
                      <a:pt x="78" y="162"/>
                    </a:cubicBezTo>
                    <a:cubicBezTo>
                      <a:pt x="78" y="162"/>
                      <a:pt x="78" y="162"/>
                      <a:pt x="79" y="162"/>
                    </a:cubicBezTo>
                    <a:cubicBezTo>
                      <a:pt x="86" y="162"/>
                      <a:pt x="94" y="161"/>
                      <a:pt x="101" y="159"/>
                    </a:cubicBezTo>
                    <a:cubicBezTo>
                      <a:pt x="114" y="155"/>
                      <a:pt x="126" y="148"/>
                      <a:pt x="135" y="138"/>
                    </a:cubicBezTo>
                    <a:cubicBezTo>
                      <a:pt x="149" y="123"/>
                      <a:pt x="157" y="104"/>
                      <a:pt x="157" y="82"/>
                    </a:cubicBezTo>
                    <a:cubicBezTo>
                      <a:pt x="157" y="81"/>
                      <a:pt x="157" y="80"/>
                      <a:pt x="157" y="78"/>
                    </a:cubicBezTo>
                    <a:cubicBezTo>
                      <a:pt x="157" y="59"/>
                      <a:pt x="149" y="40"/>
                      <a:pt x="137" y="27"/>
                    </a:cubicBezTo>
                    <a:cubicBezTo>
                      <a:pt x="123" y="10"/>
                      <a:pt x="102" y="0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" name="Freeform 1043"/>
              <p:cNvSpPr>
                <a:spLocks noEditPoints="1"/>
              </p:cNvSpPr>
              <p:nvPr/>
            </p:nvSpPr>
            <p:spPr bwMode="auto">
              <a:xfrm>
                <a:off x="1906" y="3868"/>
                <a:ext cx="78" cy="80"/>
              </a:xfrm>
              <a:custGeom>
                <a:avLst/>
                <a:gdLst>
                  <a:gd name="T0" fmla="*/ 80 w 158"/>
                  <a:gd name="T1" fmla="*/ 150 h 162"/>
                  <a:gd name="T2" fmla="*/ 79 w 158"/>
                  <a:gd name="T3" fmla="*/ 150 h 162"/>
                  <a:gd name="T4" fmla="*/ 13 w 158"/>
                  <a:gd name="T5" fmla="*/ 81 h 162"/>
                  <a:gd name="T6" fmla="*/ 79 w 158"/>
                  <a:gd name="T7" fmla="*/ 13 h 162"/>
                  <a:gd name="T8" fmla="*/ 80 w 158"/>
                  <a:gd name="T9" fmla="*/ 13 h 162"/>
                  <a:gd name="T10" fmla="*/ 146 w 158"/>
                  <a:gd name="T11" fmla="*/ 82 h 162"/>
                  <a:gd name="T12" fmla="*/ 80 w 158"/>
                  <a:gd name="T13" fmla="*/ 150 h 162"/>
                  <a:gd name="T14" fmla="*/ 79 w 158"/>
                  <a:gd name="T15" fmla="*/ 0 h 162"/>
                  <a:gd name="T16" fmla="*/ 1 w 158"/>
                  <a:gd name="T17" fmla="*/ 80 h 162"/>
                  <a:gd name="T18" fmla="*/ 79 w 158"/>
                  <a:gd name="T19" fmla="*/ 162 h 162"/>
                  <a:gd name="T20" fmla="*/ 80 w 158"/>
                  <a:gd name="T21" fmla="*/ 162 h 162"/>
                  <a:gd name="T22" fmla="*/ 158 w 158"/>
                  <a:gd name="T23" fmla="*/ 82 h 162"/>
                  <a:gd name="T24" fmla="*/ 147 w 158"/>
                  <a:gd name="T25" fmla="*/ 40 h 162"/>
                  <a:gd name="T26" fmla="*/ 123 w 158"/>
                  <a:gd name="T27" fmla="*/ 14 h 162"/>
                  <a:gd name="T28" fmla="*/ 80 w 158"/>
                  <a:gd name="T29" fmla="*/ 0 h 162"/>
                  <a:gd name="T30" fmla="*/ 79 w 158"/>
                  <a:gd name="T3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8" h="162">
                    <a:moveTo>
                      <a:pt x="80" y="150"/>
                    </a:moveTo>
                    <a:cubicBezTo>
                      <a:pt x="79" y="150"/>
                      <a:pt x="79" y="150"/>
                      <a:pt x="79" y="150"/>
                    </a:cubicBezTo>
                    <a:cubicBezTo>
                      <a:pt x="42" y="149"/>
                      <a:pt x="12" y="118"/>
                      <a:pt x="13" y="81"/>
                    </a:cubicBezTo>
                    <a:cubicBezTo>
                      <a:pt x="13" y="43"/>
                      <a:pt x="43" y="13"/>
                      <a:pt x="79" y="13"/>
                    </a:cubicBezTo>
                    <a:cubicBezTo>
                      <a:pt x="80" y="13"/>
                      <a:pt x="80" y="13"/>
                      <a:pt x="80" y="13"/>
                    </a:cubicBezTo>
                    <a:cubicBezTo>
                      <a:pt x="117" y="13"/>
                      <a:pt x="147" y="44"/>
                      <a:pt x="146" y="82"/>
                    </a:cubicBezTo>
                    <a:cubicBezTo>
                      <a:pt x="146" y="119"/>
                      <a:pt x="116" y="150"/>
                      <a:pt x="80" y="150"/>
                    </a:cubicBezTo>
                    <a:moveTo>
                      <a:pt x="79" y="0"/>
                    </a:moveTo>
                    <a:cubicBezTo>
                      <a:pt x="36" y="0"/>
                      <a:pt x="1" y="36"/>
                      <a:pt x="1" y="80"/>
                    </a:cubicBezTo>
                    <a:cubicBezTo>
                      <a:pt x="0" y="125"/>
                      <a:pt x="35" y="162"/>
                      <a:pt x="79" y="162"/>
                    </a:cubicBezTo>
                    <a:cubicBezTo>
                      <a:pt x="79" y="162"/>
                      <a:pt x="79" y="162"/>
                      <a:pt x="80" y="162"/>
                    </a:cubicBezTo>
                    <a:cubicBezTo>
                      <a:pt x="123" y="162"/>
                      <a:pt x="158" y="126"/>
                      <a:pt x="158" y="82"/>
                    </a:cubicBezTo>
                    <a:cubicBezTo>
                      <a:pt x="158" y="67"/>
                      <a:pt x="154" y="52"/>
                      <a:pt x="147" y="40"/>
                    </a:cubicBezTo>
                    <a:cubicBezTo>
                      <a:pt x="141" y="30"/>
                      <a:pt x="133" y="20"/>
                      <a:pt x="123" y="14"/>
                    </a:cubicBezTo>
                    <a:cubicBezTo>
                      <a:pt x="111" y="5"/>
                      <a:pt x="96" y="0"/>
                      <a:pt x="80" y="0"/>
                    </a:cubicBezTo>
                    <a:cubicBezTo>
                      <a:pt x="80" y="0"/>
                      <a:pt x="80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" name="Freeform 1044"/>
              <p:cNvSpPr>
                <a:spLocks noEditPoints="1"/>
              </p:cNvSpPr>
              <p:nvPr/>
            </p:nvSpPr>
            <p:spPr bwMode="auto">
              <a:xfrm>
                <a:off x="2051" y="3510"/>
                <a:ext cx="79" cy="80"/>
              </a:xfrm>
              <a:custGeom>
                <a:avLst/>
                <a:gdLst>
                  <a:gd name="T0" fmla="*/ 80 w 159"/>
                  <a:gd name="T1" fmla="*/ 149 h 162"/>
                  <a:gd name="T2" fmla="*/ 79 w 159"/>
                  <a:gd name="T3" fmla="*/ 149 h 162"/>
                  <a:gd name="T4" fmla="*/ 13 w 159"/>
                  <a:gd name="T5" fmla="*/ 80 h 162"/>
                  <a:gd name="T6" fmla="*/ 79 w 159"/>
                  <a:gd name="T7" fmla="*/ 12 h 162"/>
                  <a:gd name="T8" fmla="*/ 80 w 159"/>
                  <a:gd name="T9" fmla="*/ 12 h 162"/>
                  <a:gd name="T10" fmla="*/ 103 w 159"/>
                  <a:gd name="T11" fmla="*/ 17 h 162"/>
                  <a:gd name="T12" fmla="*/ 146 w 159"/>
                  <a:gd name="T13" fmla="*/ 82 h 162"/>
                  <a:gd name="T14" fmla="*/ 137 w 159"/>
                  <a:gd name="T15" fmla="*/ 115 h 162"/>
                  <a:gd name="T16" fmla="*/ 80 w 159"/>
                  <a:gd name="T17" fmla="*/ 149 h 162"/>
                  <a:gd name="T18" fmla="*/ 79 w 159"/>
                  <a:gd name="T19" fmla="*/ 0 h 162"/>
                  <a:gd name="T20" fmla="*/ 50 w 159"/>
                  <a:gd name="T21" fmla="*/ 6 h 162"/>
                  <a:gd name="T22" fmla="*/ 21 w 159"/>
                  <a:gd name="T23" fmla="*/ 27 h 162"/>
                  <a:gd name="T24" fmla="*/ 1 w 159"/>
                  <a:gd name="T25" fmla="*/ 80 h 162"/>
                  <a:gd name="T26" fmla="*/ 22 w 159"/>
                  <a:gd name="T27" fmla="*/ 136 h 162"/>
                  <a:gd name="T28" fmla="*/ 64 w 159"/>
                  <a:gd name="T29" fmla="*/ 160 h 162"/>
                  <a:gd name="T30" fmla="*/ 79 w 159"/>
                  <a:gd name="T31" fmla="*/ 162 h 162"/>
                  <a:gd name="T32" fmla="*/ 79 w 159"/>
                  <a:gd name="T33" fmla="*/ 162 h 162"/>
                  <a:gd name="T34" fmla="*/ 144 w 159"/>
                  <a:gd name="T35" fmla="*/ 128 h 162"/>
                  <a:gd name="T36" fmla="*/ 158 w 159"/>
                  <a:gd name="T37" fmla="*/ 82 h 162"/>
                  <a:gd name="T38" fmla="*/ 98 w 159"/>
                  <a:gd name="T39" fmla="*/ 2 h 162"/>
                  <a:gd name="T40" fmla="*/ 80 w 159"/>
                  <a:gd name="T41" fmla="*/ 0 h 162"/>
                  <a:gd name="T42" fmla="*/ 79 w 159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9" h="162">
                    <a:moveTo>
                      <a:pt x="80" y="149"/>
                    </a:moveTo>
                    <a:cubicBezTo>
                      <a:pt x="79" y="149"/>
                      <a:pt x="79" y="149"/>
                      <a:pt x="79" y="149"/>
                    </a:cubicBezTo>
                    <a:cubicBezTo>
                      <a:pt x="42" y="149"/>
                      <a:pt x="12" y="118"/>
                      <a:pt x="13" y="80"/>
                    </a:cubicBezTo>
                    <a:cubicBezTo>
                      <a:pt x="13" y="43"/>
                      <a:pt x="43" y="12"/>
                      <a:pt x="79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8" y="12"/>
                      <a:pt x="96" y="14"/>
                      <a:pt x="103" y="17"/>
                    </a:cubicBezTo>
                    <a:cubicBezTo>
                      <a:pt x="128" y="27"/>
                      <a:pt x="146" y="52"/>
                      <a:pt x="146" y="82"/>
                    </a:cubicBezTo>
                    <a:cubicBezTo>
                      <a:pt x="146" y="94"/>
                      <a:pt x="143" y="105"/>
                      <a:pt x="137" y="115"/>
                    </a:cubicBezTo>
                    <a:cubicBezTo>
                      <a:pt x="126" y="136"/>
                      <a:pt x="104" y="149"/>
                      <a:pt x="80" y="149"/>
                    </a:cubicBezTo>
                    <a:moveTo>
                      <a:pt x="79" y="0"/>
                    </a:moveTo>
                    <a:cubicBezTo>
                      <a:pt x="69" y="0"/>
                      <a:pt x="59" y="2"/>
                      <a:pt x="50" y="6"/>
                    </a:cubicBezTo>
                    <a:cubicBezTo>
                      <a:pt x="39" y="10"/>
                      <a:pt x="29" y="18"/>
                      <a:pt x="21" y="27"/>
                    </a:cubicBezTo>
                    <a:cubicBezTo>
                      <a:pt x="8" y="41"/>
                      <a:pt x="1" y="60"/>
                      <a:pt x="1" y="80"/>
                    </a:cubicBezTo>
                    <a:cubicBezTo>
                      <a:pt x="0" y="102"/>
                      <a:pt x="8" y="121"/>
                      <a:pt x="22" y="136"/>
                    </a:cubicBezTo>
                    <a:cubicBezTo>
                      <a:pt x="33" y="148"/>
                      <a:pt x="47" y="157"/>
                      <a:pt x="64" y="160"/>
                    </a:cubicBezTo>
                    <a:cubicBezTo>
                      <a:pt x="69" y="161"/>
                      <a:pt x="74" y="162"/>
                      <a:pt x="79" y="162"/>
                    </a:cubicBezTo>
                    <a:cubicBezTo>
                      <a:pt x="79" y="162"/>
                      <a:pt x="79" y="162"/>
                      <a:pt x="79" y="162"/>
                    </a:cubicBezTo>
                    <a:cubicBezTo>
                      <a:pt x="106" y="162"/>
                      <a:pt x="129" y="149"/>
                      <a:pt x="144" y="128"/>
                    </a:cubicBezTo>
                    <a:cubicBezTo>
                      <a:pt x="153" y="115"/>
                      <a:pt x="158" y="99"/>
                      <a:pt x="158" y="82"/>
                    </a:cubicBezTo>
                    <a:cubicBezTo>
                      <a:pt x="159" y="43"/>
                      <a:pt x="133" y="11"/>
                      <a:pt x="98" y="2"/>
                    </a:cubicBezTo>
                    <a:cubicBezTo>
                      <a:pt x="93" y="1"/>
                      <a:pt x="86" y="0"/>
                      <a:pt x="80" y="0"/>
                    </a:cubicBezTo>
                    <a:cubicBezTo>
                      <a:pt x="80" y="0"/>
                      <a:pt x="80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" name="Freeform 1045"/>
              <p:cNvSpPr>
                <a:spLocks noEditPoints="1"/>
              </p:cNvSpPr>
              <p:nvPr/>
            </p:nvSpPr>
            <p:spPr bwMode="auto">
              <a:xfrm>
                <a:off x="2277" y="3459"/>
                <a:ext cx="78" cy="80"/>
              </a:xfrm>
              <a:custGeom>
                <a:avLst/>
                <a:gdLst>
                  <a:gd name="T0" fmla="*/ 79 w 158"/>
                  <a:gd name="T1" fmla="*/ 150 h 163"/>
                  <a:gd name="T2" fmla="*/ 78 w 158"/>
                  <a:gd name="T3" fmla="*/ 150 h 163"/>
                  <a:gd name="T4" fmla="*/ 12 w 158"/>
                  <a:gd name="T5" fmla="*/ 81 h 163"/>
                  <a:gd name="T6" fmla="*/ 79 w 158"/>
                  <a:gd name="T7" fmla="*/ 13 h 163"/>
                  <a:gd name="T8" fmla="*/ 79 w 158"/>
                  <a:gd name="T9" fmla="*/ 13 h 163"/>
                  <a:gd name="T10" fmla="*/ 145 w 158"/>
                  <a:gd name="T11" fmla="*/ 82 h 163"/>
                  <a:gd name="T12" fmla="*/ 79 w 158"/>
                  <a:gd name="T13" fmla="*/ 150 h 163"/>
                  <a:gd name="T14" fmla="*/ 79 w 158"/>
                  <a:gd name="T15" fmla="*/ 0 h 163"/>
                  <a:gd name="T16" fmla="*/ 3 w 158"/>
                  <a:gd name="T17" fmla="*/ 61 h 163"/>
                  <a:gd name="T18" fmla="*/ 0 w 158"/>
                  <a:gd name="T19" fmla="*/ 81 h 163"/>
                  <a:gd name="T20" fmla="*/ 17 w 158"/>
                  <a:gd name="T21" fmla="*/ 132 h 163"/>
                  <a:gd name="T22" fmla="*/ 78 w 158"/>
                  <a:gd name="T23" fmla="*/ 162 h 163"/>
                  <a:gd name="T24" fmla="*/ 78 w 158"/>
                  <a:gd name="T25" fmla="*/ 163 h 163"/>
                  <a:gd name="T26" fmla="*/ 79 w 158"/>
                  <a:gd name="T27" fmla="*/ 163 h 163"/>
                  <a:gd name="T28" fmla="*/ 130 w 158"/>
                  <a:gd name="T29" fmla="*/ 143 h 163"/>
                  <a:gd name="T30" fmla="*/ 158 w 158"/>
                  <a:gd name="T31" fmla="*/ 82 h 163"/>
                  <a:gd name="T32" fmla="*/ 150 w 158"/>
                  <a:gd name="T33" fmla="*/ 47 h 163"/>
                  <a:gd name="T34" fmla="*/ 110 w 158"/>
                  <a:gd name="T35" fmla="*/ 7 h 163"/>
                  <a:gd name="T36" fmla="*/ 80 w 158"/>
                  <a:gd name="T37" fmla="*/ 0 h 163"/>
                  <a:gd name="T38" fmla="*/ 79 w 158"/>
                  <a:gd name="T39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8" h="163">
                    <a:moveTo>
                      <a:pt x="79" y="150"/>
                    </a:moveTo>
                    <a:cubicBezTo>
                      <a:pt x="79" y="150"/>
                      <a:pt x="78" y="150"/>
                      <a:pt x="78" y="150"/>
                    </a:cubicBezTo>
                    <a:cubicBezTo>
                      <a:pt x="41" y="150"/>
                      <a:pt x="12" y="119"/>
                      <a:pt x="12" y="81"/>
                    </a:cubicBezTo>
                    <a:cubicBezTo>
                      <a:pt x="12" y="43"/>
                      <a:pt x="42" y="13"/>
                      <a:pt x="79" y="13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116" y="13"/>
                      <a:pt x="146" y="44"/>
                      <a:pt x="145" y="82"/>
                    </a:cubicBezTo>
                    <a:cubicBezTo>
                      <a:pt x="145" y="120"/>
                      <a:pt x="115" y="150"/>
                      <a:pt x="79" y="150"/>
                    </a:cubicBezTo>
                    <a:moveTo>
                      <a:pt x="79" y="0"/>
                    </a:moveTo>
                    <a:cubicBezTo>
                      <a:pt x="42" y="0"/>
                      <a:pt x="11" y="26"/>
                      <a:pt x="3" y="61"/>
                    </a:cubicBezTo>
                    <a:cubicBezTo>
                      <a:pt x="1" y="67"/>
                      <a:pt x="0" y="74"/>
                      <a:pt x="0" y="81"/>
                    </a:cubicBezTo>
                    <a:cubicBezTo>
                      <a:pt x="0" y="100"/>
                      <a:pt x="6" y="118"/>
                      <a:pt x="17" y="132"/>
                    </a:cubicBezTo>
                    <a:cubicBezTo>
                      <a:pt x="31" y="150"/>
                      <a:pt x="53" y="162"/>
                      <a:pt x="78" y="162"/>
                    </a:cubicBezTo>
                    <a:cubicBezTo>
                      <a:pt x="78" y="162"/>
                      <a:pt x="78" y="163"/>
                      <a:pt x="78" y="163"/>
                    </a:cubicBezTo>
                    <a:cubicBezTo>
                      <a:pt x="79" y="163"/>
                      <a:pt x="79" y="163"/>
                      <a:pt x="79" y="163"/>
                    </a:cubicBezTo>
                    <a:cubicBezTo>
                      <a:pt x="98" y="163"/>
                      <a:pt x="116" y="155"/>
                      <a:pt x="130" y="143"/>
                    </a:cubicBezTo>
                    <a:cubicBezTo>
                      <a:pt x="147" y="128"/>
                      <a:pt x="157" y="107"/>
                      <a:pt x="158" y="82"/>
                    </a:cubicBezTo>
                    <a:cubicBezTo>
                      <a:pt x="158" y="70"/>
                      <a:pt x="155" y="58"/>
                      <a:pt x="150" y="47"/>
                    </a:cubicBezTo>
                    <a:cubicBezTo>
                      <a:pt x="133" y="39"/>
                      <a:pt x="118" y="25"/>
                      <a:pt x="110" y="7"/>
                    </a:cubicBezTo>
                    <a:cubicBezTo>
                      <a:pt x="101" y="3"/>
                      <a:pt x="90" y="1"/>
                      <a:pt x="80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" name="Freeform 1046"/>
              <p:cNvSpPr>
                <a:spLocks noEditPoints="1"/>
              </p:cNvSpPr>
              <p:nvPr/>
            </p:nvSpPr>
            <p:spPr bwMode="auto">
              <a:xfrm>
                <a:off x="2328" y="3405"/>
                <a:ext cx="78" cy="80"/>
              </a:xfrm>
              <a:custGeom>
                <a:avLst/>
                <a:gdLst>
                  <a:gd name="T0" fmla="*/ 79 w 158"/>
                  <a:gd name="T1" fmla="*/ 149 h 162"/>
                  <a:gd name="T2" fmla="*/ 78 w 158"/>
                  <a:gd name="T3" fmla="*/ 149 h 162"/>
                  <a:gd name="T4" fmla="*/ 12 w 158"/>
                  <a:gd name="T5" fmla="*/ 80 h 162"/>
                  <a:gd name="T6" fmla="*/ 79 w 158"/>
                  <a:gd name="T7" fmla="*/ 12 h 162"/>
                  <a:gd name="T8" fmla="*/ 79 w 158"/>
                  <a:gd name="T9" fmla="*/ 12 h 162"/>
                  <a:gd name="T10" fmla="*/ 145 w 158"/>
                  <a:gd name="T11" fmla="*/ 81 h 162"/>
                  <a:gd name="T12" fmla="*/ 79 w 158"/>
                  <a:gd name="T13" fmla="*/ 149 h 162"/>
                  <a:gd name="T14" fmla="*/ 79 w 158"/>
                  <a:gd name="T15" fmla="*/ 0 h 162"/>
                  <a:gd name="T16" fmla="*/ 21 w 158"/>
                  <a:gd name="T17" fmla="*/ 25 h 162"/>
                  <a:gd name="T18" fmla="*/ 4 w 158"/>
                  <a:gd name="T19" fmla="*/ 55 h 162"/>
                  <a:gd name="T20" fmla="*/ 0 w 158"/>
                  <a:gd name="T21" fmla="*/ 80 h 162"/>
                  <a:gd name="T22" fmla="*/ 7 w 158"/>
                  <a:gd name="T23" fmla="*/ 115 h 162"/>
                  <a:gd name="T24" fmla="*/ 47 w 158"/>
                  <a:gd name="T25" fmla="*/ 155 h 162"/>
                  <a:gd name="T26" fmla="*/ 78 w 158"/>
                  <a:gd name="T27" fmla="*/ 162 h 162"/>
                  <a:gd name="T28" fmla="*/ 79 w 158"/>
                  <a:gd name="T29" fmla="*/ 162 h 162"/>
                  <a:gd name="T30" fmla="*/ 148 w 158"/>
                  <a:gd name="T31" fmla="*/ 118 h 162"/>
                  <a:gd name="T32" fmla="*/ 157 w 158"/>
                  <a:gd name="T33" fmla="*/ 82 h 162"/>
                  <a:gd name="T34" fmla="*/ 155 w 158"/>
                  <a:gd name="T35" fmla="*/ 59 h 162"/>
                  <a:gd name="T36" fmla="*/ 79 w 158"/>
                  <a:gd name="T37" fmla="*/ 0 h 162"/>
                  <a:gd name="T38" fmla="*/ 79 w 158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8" h="162">
                    <a:moveTo>
                      <a:pt x="79" y="149"/>
                    </a:moveTo>
                    <a:cubicBezTo>
                      <a:pt x="78" y="149"/>
                      <a:pt x="78" y="149"/>
                      <a:pt x="78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2" y="42"/>
                      <a:pt x="42" y="12"/>
                      <a:pt x="79" y="12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116" y="13"/>
                      <a:pt x="146" y="44"/>
                      <a:pt x="145" y="81"/>
                    </a:cubicBezTo>
                    <a:cubicBezTo>
                      <a:pt x="145" y="119"/>
                      <a:pt x="115" y="149"/>
                      <a:pt x="79" y="149"/>
                    </a:cubicBezTo>
                    <a:moveTo>
                      <a:pt x="79" y="0"/>
                    </a:moveTo>
                    <a:cubicBezTo>
                      <a:pt x="56" y="0"/>
                      <a:pt x="36" y="10"/>
                      <a:pt x="21" y="25"/>
                    </a:cubicBezTo>
                    <a:cubicBezTo>
                      <a:pt x="18" y="37"/>
                      <a:pt x="12" y="47"/>
                      <a:pt x="4" y="55"/>
                    </a:cubicBezTo>
                    <a:cubicBezTo>
                      <a:pt x="1" y="63"/>
                      <a:pt x="0" y="71"/>
                      <a:pt x="0" y="80"/>
                    </a:cubicBezTo>
                    <a:cubicBezTo>
                      <a:pt x="0" y="93"/>
                      <a:pt x="2" y="105"/>
                      <a:pt x="7" y="115"/>
                    </a:cubicBezTo>
                    <a:cubicBezTo>
                      <a:pt x="15" y="133"/>
                      <a:pt x="30" y="147"/>
                      <a:pt x="47" y="155"/>
                    </a:cubicBezTo>
                    <a:cubicBezTo>
                      <a:pt x="57" y="159"/>
                      <a:pt x="67" y="162"/>
                      <a:pt x="78" y="162"/>
                    </a:cubicBezTo>
                    <a:cubicBezTo>
                      <a:pt x="78" y="162"/>
                      <a:pt x="78" y="162"/>
                      <a:pt x="79" y="162"/>
                    </a:cubicBezTo>
                    <a:cubicBezTo>
                      <a:pt x="109" y="162"/>
                      <a:pt x="135" y="144"/>
                      <a:pt x="148" y="118"/>
                    </a:cubicBezTo>
                    <a:cubicBezTo>
                      <a:pt x="154" y="107"/>
                      <a:pt x="157" y="95"/>
                      <a:pt x="157" y="82"/>
                    </a:cubicBezTo>
                    <a:cubicBezTo>
                      <a:pt x="158" y="74"/>
                      <a:pt x="157" y="66"/>
                      <a:pt x="155" y="59"/>
                    </a:cubicBezTo>
                    <a:cubicBezTo>
                      <a:pt x="145" y="25"/>
                      <a:pt x="115" y="0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" name="Freeform 1047"/>
              <p:cNvSpPr>
                <a:spLocks noEditPoints="1"/>
              </p:cNvSpPr>
              <p:nvPr/>
            </p:nvSpPr>
            <p:spPr bwMode="auto">
              <a:xfrm>
                <a:off x="2301" y="3299"/>
                <a:ext cx="78" cy="80"/>
              </a:xfrm>
              <a:custGeom>
                <a:avLst/>
                <a:gdLst>
                  <a:gd name="T0" fmla="*/ 79 w 158"/>
                  <a:gd name="T1" fmla="*/ 150 h 162"/>
                  <a:gd name="T2" fmla="*/ 79 w 158"/>
                  <a:gd name="T3" fmla="*/ 150 h 162"/>
                  <a:gd name="T4" fmla="*/ 12 w 158"/>
                  <a:gd name="T5" fmla="*/ 81 h 162"/>
                  <a:gd name="T6" fmla="*/ 79 w 158"/>
                  <a:gd name="T7" fmla="*/ 13 h 162"/>
                  <a:gd name="T8" fmla="*/ 80 w 158"/>
                  <a:gd name="T9" fmla="*/ 13 h 162"/>
                  <a:gd name="T10" fmla="*/ 146 w 158"/>
                  <a:gd name="T11" fmla="*/ 82 h 162"/>
                  <a:gd name="T12" fmla="*/ 79 w 158"/>
                  <a:gd name="T13" fmla="*/ 150 h 162"/>
                  <a:gd name="T14" fmla="*/ 79 w 158"/>
                  <a:gd name="T15" fmla="*/ 0 h 162"/>
                  <a:gd name="T16" fmla="*/ 55 w 158"/>
                  <a:gd name="T17" fmla="*/ 4 h 162"/>
                  <a:gd name="T18" fmla="*/ 0 w 158"/>
                  <a:gd name="T19" fmla="*/ 80 h 162"/>
                  <a:gd name="T20" fmla="*/ 22 w 158"/>
                  <a:gd name="T21" fmla="*/ 137 h 162"/>
                  <a:gd name="T22" fmla="*/ 59 w 158"/>
                  <a:gd name="T23" fmla="*/ 160 h 162"/>
                  <a:gd name="T24" fmla="*/ 78 w 158"/>
                  <a:gd name="T25" fmla="*/ 162 h 162"/>
                  <a:gd name="T26" fmla="*/ 79 w 158"/>
                  <a:gd name="T27" fmla="*/ 162 h 162"/>
                  <a:gd name="T28" fmla="*/ 150 w 158"/>
                  <a:gd name="T29" fmla="*/ 117 h 162"/>
                  <a:gd name="T30" fmla="*/ 158 w 158"/>
                  <a:gd name="T31" fmla="*/ 82 h 162"/>
                  <a:gd name="T32" fmla="*/ 157 w 158"/>
                  <a:gd name="T33" fmla="*/ 68 h 162"/>
                  <a:gd name="T34" fmla="*/ 120 w 158"/>
                  <a:gd name="T35" fmla="*/ 12 h 162"/>
                  <a:gd name="T36" fmla="*/ 80 w 158"/>
                  <a:gd name="T37" fmla="*/ 0 h 162"/>
                  <a:gd name="T38" fmla="*/ 79 w 158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8" h="162">
                    <a:moveTo>
                      <a:pt x="79" y="150"/>
                    </a:moveTo>
                    <a:cubicBezTo>
                      <a:pt x="79" y="150"/>
                      <a:pt x="79" y="150"/>
                      <a:pt x="79" y="150"/>
                    </a:cubicBezTo>
                    <a:cubicBezTo>
                      <a:pt x="42" y="149"/>
                      <a:pt x="12" y="118"/>
                      <a:pt x="12" y="81"/>
                    </a:cubicBezTo>
                    <a:cubicBezTo>
                      <a:pt x="13" y="43"/>
                      <a:pt x="43" y="13"/>
                      <a:pt x="79" y="13"/>
                    </a:cubicBezTo>
                    <a:cubicBezTo>
                      <a:pt x="79" y="13"/>
                      <a:pt x="80" y="13"/>
                      <a:pt x="80" y="13"/>
                    </a:cubicBezTo>
                    <a:cubicBezTo>
                      <a:pt x="117" y="13"/>
                      <a:pt x="146" y="44"/>
                      <a:pt x="146" y="82"/>
                    </a:cubicBezTo>
                    <a:cubicBezTo>
                      <a:pt x="145" y="119"/>
                      <a:pt x="116" y="150"/>
                      <a:pt x="79" y="150"/>
                    </a:cubicBezTo>
                    <a:moveTo>
                      <a:pt x="79" y="0"/>
                    </a:moveTo>
                    <a:cubicBezTo>
                      <a:pt x="71" y="0"/>
                      <a:pt x="62" y="2"/>
                      <a:pt x="55" y="4"/>
                    </a:cubicBezTo>
                    <a:cubicBezTo>
                      <a:pt x="23" y="15"/>
                      <a:pt x="1" y="45"/>
                      <a:pt x="0" y="80"/>
                    </a:cubicBezTo>
                    <a:cubicBezTo>
                      <a:pt x="0" y="102"/>
                      <a:pt x="9" y="123"/>
                      <a:pt x="22" y="137"/>
                    </a:cubicBezTo>
                    <a:cubicBezTo>
                      <a:pt x="37" y="141"/>
                      <a:pt x="49" y="149"/>
                      <a:pt x="59" y="160"/>
                    </a:cubicBezTo>
                    <a:cubicBezTo>
                      <a:pt x="65" y="161"/>
                      <a:pt x="72" y="162"/>
                      <a:pt x="78" y="162"/>
                    </a:cubicBezTo>
                    <a:cubicBezTo>
                      <a:pt x="79" y="162"/>
                      <a:pt x="79" y="162"/>
                      <a:pt x="79" y="162"/>
                    </a:cubicBezTo>
                    <a:cubicBezTo>
                      <a:pt x="110" y="162"/>
                      <a:pt x="137" y="144"/>
                      <a:pt x="150" y="117"/>
                    </a:cubicBezTo>
                    <a:cubicBezTo>
                      <a:pt x="155" y="107"/>
                      <a:pt x="158" y="95"/>
                      <a:pt x="158" y="82"/>
                    </a:cubicBezTo>
                    <a:cubicBezTo>
                      <a:pt x="158" y="77"/>
                      <a:pt x="158" y="72"/>
                      <a:pt x="157" y="68"/>
                    </a:cubicBezTo>
                    <a:cubicBezTo>
                      <a:pt x="153" y="44"/>
                      <a:pt x="139" y="24"/>
                      <a:pt x="120" y="12"/>
                    </a:cubicBezTo>
                    <a:cubicBezTo>
                      <a:pt x="108" y="5"/>
                      <a:pt x="94" y="0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" name="Freeform 1048"/>
              <p:cNvSpPr>
                <a:spLocks noEditPoints="1"/>
              </p:cNvSpPr>
              <p:nvPr/>
            </p:nvSpPr>
            <p:spPr bwMode="auto">
              <a:xfrm>
                <a:off x="2263" y="3365"/>
                <a:ext cx="78" cy="80"/>
              </a:xfrm>
              <a:custGeom>
                <a:avLst/>
                <a:gdLst>
                  <a:gd name="T0" fmla="*/ 78 w 157"/>
                  <a:gd name="T1" fmla="*/ 149 h 162"/>
                  <a:gd name="T2" fmla="*/ 78 w 157"/>
                  <a:gd name="T3" fmla="*/ 149 h 162"/>
                  <a:gd name="T4" fmla="*/ 12 w 157"/>
                  <a:gd name="T5" fmla="*/ 80 h 162"/>
                  <a:gd name="T6" fmla="*/ 78 w 157"/>
                  <a:gd name="T7" fmla="*/ 12 h 162"/>
                  <a:gd name="T8" fmla="*/ 79 w 157"/>
                  <a:gd name="T9" fmla="*/ 12 h 162"/>
                  <a:gd name="T10" fmla="*/ 145 w 157"/>
                  <a:gd name="T11" fmla="*/ 81 h 162"/>
                  <a:gd name="T12" fmla="*/ 78 w 157"/>
                  <a:gd name="T13" fmla="*/ 149 h 162"/>
                  <a:gd name="T14" fmla="*/ 78 w 157"/>
                  <a:gd name="T15" fmla="*/ 0 h 162"/>
                  <a:gd name="T16" fmla="*/ 12 w 157"/>
                  <a:gd name="T17" fmla="*/ 37 h 162"/>
                  <a:gd name="T18" fmla="*/ 12 w 157"/>
                  <a:gd name="T19" fmla="*/ 38 h 162"/>
                  <a:gd name="T20" fmla="*/ 0 w 157"/>
                  <a:gd name="T21" fmla="*/ 81 h 162"/>
                  <a:gd name="T22" fmla="*/ 78 w 157"/>
                  <a:gd name="T23" fmla="*/ 162 h 162"/>
                  <a:gd name="T24" fmla="*/ 78 w 157"/>
                  <a:gd name="T25" fmla="*/ 162 h 162"/>
                  <a:gd name="T26" fmla="*/ 136 w 157"/>
                  <a:gd name="T27" fmla="*/ 136 h 162"/>
                  <a:gd name="T28" fmla="*/ 153 w 157"/>
                  <a:gd name="T29" fmla="*/ 106 h 162"/>
                  <a:gd name="T30" fmla="*/ 157 w 157"/>
                  <a:gd name="T31" fmla="*/ 82 h 162"/>
                  <a:gd name="T32" fmla="*/ 135 w 157"/>
                  <a:gd name="T33" fmla="*/ 25 h 162"/>
                  <a:gd name="T34" fmla="*/ 98 w 157"/>
                  <a:gd name="T35" fmla="*/ 2 h 162"/>
                  <a:gd name="T36" fmla="*/ 79 w 157"/>
                  <a:gd name="T37" fmla="*/ 0 h 162"/>
                  <a:gd name="T38" fmla="*/ 78 w 157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7" h="162">
                    <a:moveTo>
                      <a:pt x="78" y="149"/>
                    </a:moveTo>
                    <a:cubicBezTo>
                      <a:pt x="78" y="149"/>
                      <a:pt x="78" y="149"/>
                      <a:pt x="78" y="149"/>
                    </a:cubicBezTo>
                    <a:cubicBezTo>
                      <a:pt x="41" y="149"/>
                      <a:pt x="11" y="118"/>
                      <a:pt x="12" y="80"/>
                    </a:cubicBezTo>
                    <a:cubicBezTo>
                      <a:pt x="12" y="42"/>
                      <a:pt x="42" y="12"/>
                      <a:pt x="78" y="12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116" y="13"/>
                      <a:pt x="145" y="44"/>
                      <a:pt x="145" y="81"/>
                    </a:cubicBezTo>
                    <a:cubicBezTo>
                      <a:pt x="145" y="119"/>
                      <a:pt x="115" y="149"/>
                      <a:pt x="78" y="149"/>
                    </a:cubicBezTo>
                    <a:moveTo>
                      <a:pt x="78" y="0"/>
                    </a:moveTo>
                    <a:cubicBezTo>
                      <a:pt x="50" y="0"/>
                      <a:pt x="26" y="15"/>
                      <a:pt x="12" y="37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2" y="54"/>
                      <a:pt x="7" y="69"/>
                      <a:pt x="0" y="81"/>
                    </a:cubicBezTo>
                    <a:cubicBezTo>
                      <a:pt x="0" y="125"/>
                      <a:pt x="35" y="161"/>
                      <a:pt x="78" y="162"/>
                    </a:cubicBezTo>
                    <a:cubicBezTo>
                      <a:pt x="78" y="162"/>
                      <a:pt x="78" y="162"/>
                      <a:pt x="78" y="162"/>
                    </a:cubicBezTo>
                    <a:cubicBezTo>
                      <a:pt x="101" y="162"/>
                      <a:pt x="121" y="152"/>
                      <a:pt x="136" y="136"/>
                    </a:cubicBezTo>
                    <a:cubicBezTo>
                      <a:pt x="144" y="128"/>
                      <a:pt x="150" y="118"/>
                      <a:pt x="153" y="106"/>
                    </a:cubicBezTo>
                    <a:cubicBezTo>
                      <a:pt x="156" y="99"/>
                      <a:pt x="157" y="90"/>
                      <a:pt x="157" y="82"/>
                    </a:cubicBezTo>
                    <a:cubicBezTo>
                      <a:pt x="157" y="60"/>
                      <a:pt x="149" y="39"/>
                      <a:pt x="135" y="25"/>
                    </a:cubicBezTo>
                    <a:cubicBezTo>
                      <a:pt x="125" y="14"/>
                      <a:pt x="113" y="6"/>
                      <a:pt x="98" y="2"/>
                    </a:cubicBezTo>
                    <a:cubicBezTo>
                      <a:pt x="92" y="1"/>
                      <a:pt x="86" y="0"/>
                      <a:pt x="79" y="0"/>
                    </a:cubicBezTo>
                    <a:cubicBezTo>
                      <a:pt x="79" y="0"/>
                      <a:pt x="79" y="0"/>
                      <a:pt x="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" name="Freeform 1049"/>
              <p:cNvSpPr>
                <a:spLocks noEditPoints="1"/>
              </p:cNvSpPr>
              <p:nvPr/>
            </p:nvSpPr>
            <p:spPr bwMode="auto">
              <a:xfrm>
                <a:off x="2191" y="3344"/>
                <a:ext cx="78" cy="80"/>
              </a:xfrm>
              <a:custGeom>
                <a:avLst/>
                <a:gdLst>
                  <a:gd name="T0" fmla="*/ 79 w 158"/>
                  <a:gd name="T1" fmla="*/ 149 h 162"/>
                  <a:gd name="T2" fmla="*/ 78 w 158"/>
                  <a:gd name="T3" fmla="*/ 149 h 162"/>
                  <a:gd name="T4" fmla="*/ 12 w 158"/>
                  <a:gd name="T5" fmla="*/ 80 h 162"/>
                  <a:gd name="T6" fmla="*/ 79 w 158"/>
                  <a:gd name="T7" fmla="*/ 12 h 162"/>
                  <a:gd name="T8" fmla="*/ 80 w 158"/>
                  <a:gd name="T9" fmla="*/ 12 h 162"/>
                  <a:gd name="T10" fmla="*/ 146 w 158"/>
                  <a:gd name="T11" fmla="*/ 81 h 162"/>
                  <a:gd name="T12" fmla="*/ 79 w 158"/>
                  <a:gd name="T13" fmla="*/ 149 h 162"/>
                  <a:gd name="T14" fmla="*/ 75 w 158"/>
                  <a:gd name="T15" fmla="*/ 0 h 162"/>
                  <a:gd name="T16" fmla="*/ 16 w 158"/>
                  <a:gd name="T17" fmla="*/ 32 h 162"/>
                  <a:gd name="T18" fmla="*/ 1 w 158"/>
                  <a:gd name="T19" fmla="*/ 66 h 162"/>
                  <a:gd name="T20" fmla="*/ 0 w 158"/>
                  <a:gd name="T21" fmla="*/ 80 h 162"/>
                  <a:gd name="T22" fmla="*/ 18 w 158"/>
                  <a:gd name="T23" fmla="*/ 132 h 162"/>
                  <a:gd name="T24" fmla="*/ 69 w 158"/>
                  <a:gd name="T25" fmla="*/ 161 h 162"/>
                  <a:gd name="T26" fmla="*/ 78 w 158"/>
                  <a:gd name="T27" fmla="*/ 162 h 162"/>
                  <a:gd name="T28" fmla="*/ 79 w 158"/>
                  <a:gd name="T29" fmla="*/ 162 h 162"/>
                  <a:gd name="T30" fmla="*/ 146 w 158"/>
                  <a:gd name="T31" fmla="*/ 124 h 162"/>
                  <a:gd name="T32" fmla="*/ 158 w 158"/>
                  <a:gd name="T33" fmla="*/ 81 h 162"/>
                  <a:gd name="T34" fmla="*/ 158 w 158"/>
                  <a:gd name="T35" fmla="*/ 80 h 162"/>
                  <a:gd name="T36" fmla="*/ 114 w 158"/>
                  <a:gd name="T37" fmla="*/ 8 h 162"/>
                  <a:gd name="T38" fmla="*/ 110 w 158"/>
                  <a:gd name="T39" fmla="*/ 8 h 162"/>
                  <a:gd name="T40" fmla="*/ 109 w 158"/>
                  <a:gd name="T41" fmla="*/ 8 h 162"/>
                  <a:gd name="T42" fmla="*/ 75 w 158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8" h="162">
                    <a:moveTo>
                      <a:pt x="79" y="149"/>
                    </a:moveTo>
                    <a:cubicBezTo>
                      <a:pt x="79" y="149"/>
                      <a:pt x="79" y="149"/>
                      <a:pt x="78" y="149"/>
                    </a:cubicBezTo>
                    <a:cubicBezTo>
                      <a:pt x="42" y="149"/>
                      <a:pt x="12" y="118"/>
                      <a:pt x="12" y="80"/>
                    </a:cubicBezTo>
                    <a:cubicBezTo>
                      <a:pt x="13" y="42"/>
                      <a:pt x="42" y="12"/>
                      <a:pt x="79" y="12"/>
                    </a:cubicBezTo>
                    <a:cubicBezTo>
                      <a:pt x="79" y="12"/>
                      <a:pt x="79" y="12"/>
                      <a:pt x="80" y="12"/>
                    </a:cubicBezTo>
                    <a:cubicBezTo>
                      <a:pt x="116" y="12"/>
                      <a:pt x="146" y="44"/>
                      <a:pt x="146" y="81"/>
                    </a:cubicBezTo>
                    <a:cubicBezTo>
                      <a:pt x="145" y="119"/>
                      <a:pt x="116" y="149"/>
                      <a:pt x="79" y="149"/>
                    </a:cubicBezTo>
                    <a:moveTo>
                      <a:pt x="75" y="0"/>
                    </a:moveTo>
                    <a:cubicBezTo>
                      <a:pt x="51" y="1"/>
                      <a:pt x="30" y="13"/>
                      <a:pt x="16" y="32"/>
                    </a:cubicBezTo>
                    <a:cubicBezTo>
                      <a:pt x="14" y="44"/>
                      <a:pt x="9" y="56"/>
                      <a:pt x="1" y="66"/>
                    </a:cubicBezTo>
                    <a:cubicBezTo>
                      <a:pt x="1" y="70"/>
                      <a:pt x="0" y="75"/>
                      <a:pt x="0" y="80"/>
                    </a:cubicBezTo>
                    <a:cubicBezTo>
                      <a:pt x="0" y="100"/>
                      <a:pt x="7" y="118"/>
                      <a:pt x="18" y="132"/>
                    </a:cubicBezTo>
                    <a:cubicBezTo>
                      <a:pt x="30" y="148"/>
                      <a:pt x="49" y="158"/>
                      <a:pt x="69" y="161"/>
                    </a:cubicBezTo>
                    <a:cubicBezTo>
                      <a:pt x="72" y="161"/>
                      <a:pt x="75" y="162"/>
                      <a:pt x="78" y="162"/>
                    </a:cubicBezTo>
                    <a:cubicBezTo>
                      <a:pt x="79" y="162"/>
                      <a:pt x="79" y="162"/>
                      <a:pt x="79" y="162"/>
                    </a:cubicBezTo>
                    <a:cubicBezTo>
                      <a:pt x="107" y="162"/>
                      <a:pt x="132" y="147"/>
                      <a:pt x="146" y="124"/>
                    </a:cubicBezTo>
                    <a:cubicBezTo>
                      <a:pt x="153" y="112"/>
                      <a:pt x="158" y="97"/>
                      <a:pt x="158" y="81"/>
                    </a:cubicBezTo>
                    <a:cubicBezTo>
                      <a:pt x="158" y="81"/>
                      <a:pt x="158" y="81"/>
                      <a:pt x="158" y="80"/>
                    </a:cubicBezTo>
                    <a:cubicBezTo>
                      <a:pt x="158" y="49"/>
                      <a:pt x="140" y="21"/>
                      <a:pt x="114" y="8"/>
                    </a:cubicBezTo>
                    <a:cubicBezTo>
                      <a:pt x="113" y="8"/>
                      <a:pt x="111" y="8"/>
                      <a:pt x="110" y="8"/>
                    </a:cubicBezTo>
                    <a:cubicBezTo>
                      <a:pt x="110" y="8"/>
                      <a:pt x="110" y="8"/>
                      <a:pt x="109" y="8"/>
                    </a:cubicBezTo>
                    <a:cubicBezTo>
                      <a:pt x="97" y="8"/>
                      <a:pt x="85" y="5"/>
                      <a:pt x="7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" name="Freeform 1050"/>
              <p:cNvSpPr>
                <a:spLocks noEditPoints="1"/>
              </p:cNvSpPr>
              <p:nvPr/>
            </p:nvSpPr>
            <p:spPr bwMode="auto">
              <a:xfrm>
                <a:off x="2116" y="3309"/>
                <a:ext cx="84" cy="85"/>
              </a:xfrm>
              <a:custGeom>
                <a:avLst/>
                <a:gdLst>
                  <a:gd name="T0" fmla="*/ 85 w 169"/>
                  <a:gd name="T1" fmla="*/ 159 h 172"/>
                  <a:gd name="T2" fmla="*/ 84 w 169"/>
                  <a:gd name="T3" fmla="*/ 159 h 172"/>
                  <a:gd name="T4" fmla="*/ 14 w 169"/>
                  <a:gd name="T5" fmla="*/ 85 h 172"/>
                  <a:gd name="T6" fmla="*/ 85 w 169"/>
                  <a:gd name="T7" fmla="*/ 13 h 172"/>
                  <a:gd name="T8" fmla="*/ 85 w 169"/>
                  <a:gd name="T9" fmla="*/ 13 h 172"/>
                  <a:gd name="T10" fmla="*/ 156 w 169"/>
                  <a:gd name="T11" fmla="*/ 87 h 172"/>
                  <a:gd name="T12" fmla="*/ 85 w 169"/>
                  <a:gd name="T13" fmla="*/ 159 h 172"/>
                  <a:gd name="T14" fmla="*/ 85 w 169"/>
                  <a:gd name="T15" fmla="*/ 0 h 172"/>
                  <a:gd name="T16" fmla="*/ 67 w 169"/>
                  <a:gd name="T17" fmla="*/ 2 h 172"/>
                  <a:gd name="T18" fmla="*/ 22 w 169"/>
                  <a:gd name="T19" fmla="*/ 29 h 172"/>
                  <a:gd name="T20" fmla="*/ 1 w 169"/>
                  <a:gd name="T21" fmla="*/ 84 h 172"/>
                  <a:gd name="T22" fmla="*/ 1 w 169"/>
                  <a:gd name="T23" fmla="*/ 85 h 172"/>
                  <a:gd name="T24" fmla="*/ 84 w 169"/>
                  <a:gd name="T25" fmla="*/ 172 h 172"/>
                  <a:gd name="T26" fmla="*/ 85 w 169"/>
                  <a:gd name="T27" fmla="*/ 172 h 172"/>
                  <a:gd name="T28" fmla="*/ 152 w 169"/>
                  <a:gd name="T29" fmla="*/ 137 h 172"/>
                  <a:gd name="T30" fmla="*/ 167 w 169"/>
                  <a:gd name="T31" fmla="*/ 103 h 172"/>
                  <a:gd name="T32" fmla="*/ 169 w 169"/>
                  <a:gd name="T33" fmla="*/ 87 h 172"/>
                  <a:gd name="T34" fmla="*/ 122 w 169"/>
                  <a:gd name="T35" fmla="*/ 9 h 172"/>
                  <a:gd name="T36" fmla="*/ 85 w 169"/>
                  <a:gd name="T37" fmla="*/ 0 h 172"/>
                  <a:gd name="T38" fmla="*/ 85 w 169"/>
                  <a:gd name="T39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9" h="172">
                    <a:moveTo>
                      <a:pt x="85" y="159"/>
                    </a:moveTo>
                    <a:cubicBezTo>
                      <a:pt x="84" y="159"/>
                      <a:pt x="84" y="159"/>
                      <a:pt x="84" y="159"/>
                    </a:cubicBezTo>
                    <a:cubicBezTo>
                      <a:pt x="45" y="159"/>
                      <a:pt x="13" y="126"/>
                      <a:pt x="14" y="85"/>
                    </a:cubicBezTo>
                    <a:cubicBezTo>
                      <a:pt x="14" y="45"/>
                      <a:pt x="46" y="13"/>
                      <a:pt x="85" y="13"/>
                    </a:cubicBezTo>
                    <a:cubicBezTo>
                      <a:pt x="85" y="13"/>
                      <a:pt x="85" y="13"/>
                      <a:pt x="85" y="13"/>
                    </a:cubicBezTo>
                    <a:cubicBezTo>
                      <a:pt x="125" y="13"/>
                      <a:pt x="156" y="47"/>
                      <a:pt x="156" y="87"/>
                    </a:cubicBezTo>
                    <a:cubicBezTo>
                      <a:pt x="155" y="127"/>
                      <a:pt x="124" y="159"/>
                      <a:pt x="85" y="159"/>
                    </a:cubicBezTo>
                    <a:moveTo>
                      <a:pt x="85" y="0"/>
                    </a:moveTo>
                    <a:cubicBezTo>
                      <a:pt x="79" y="0"/>
                      <a:pt x="73" y="0"/>
                      <a:pt x="67" y="2"/>
                    </a:cubicBezTo>
                    <a:cubicBezTo>
                      <a:pt x="49" y="6"/>
                      <a:pt x="33" y="15"/>
                      <a:pt x="22" y="29"/>
                    </a:cubicBezTo>
                    <a:cubicBezTo>
                      <a:pt x="21" y="50"/>
                      <a:pt x="13" y="70"/>
                      <a:pt x="1" y="84"/>
                    </a:cubicBezTo>
                    <a:cubicBezTo>
                      <a:pt x="1" y="85"/>
                      <a:pt x="1" y="85"/>
                      <a:pt x="1" y="85"/>
                    </a:cubicBezTo>
                    <a:cubicBezTo>
                      <a:pt x="0" y="133"/>
                      <a:pt x="38" y="172"/>
                      <a:pt x="84" y="172"/>
                    </a:cubicBezTo>
                    <a:cubicBezTo>
                      <a:pt x="84" y="172"/>
                      <a:pt x="84" y="172"/>
                      <a:pt x="85" y="172"/>
                    </a:cubicBezTo>
                    <a:cubicBezTo>
                      <a:pt x="112" y="172"/>
                      <a:pt x="137" y="158"/>
                      <a:pt x="152" y="137"/>
                    </a:cubicBezTo>
                    <a:cubicBezTo>
                      <a:pt x="160" y="127"/>
                      <a:pt x="165" y="115"/>
                      <a:pt x="167" y="103"/>
                    </a:cubicBezTo>
                    <a:cubicBezTo>
                      <a:pt x="168" y="98"/>
                      <a:pt x="169" y="92"/>
                      <a:pt x="169" y="87"/>
                    </a:cubicBezTo>
                    <a:cubicBezTo>
                      <a:pt x="169" y="53"/>
                      <a:pt x="150" y="23"/>
                      <a:pt x="122" y="9"/>
                    </a:cubicBezTo>
                    <a:cubicBezTo>
                      <a:pt x="111" y="3"/>
                      <a:pt x="98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" name="Freeform 1051"/>
              <p:cNvSpPr>
                <a:spLocks noEditPoints="1"/>
              </p:cNvSpPr>
              <p:nvPr/>
            </p:nvSpPr>
            <p:spPr bwMode="auto">
              <a:xfrm>
                <a:off x="2044" y="3280"/>
                <a:ext cx="83" cy="85"/>
              </a:xfrm>
              <a:custGeom>
                <a:avLst/>
                <a:gdLst>
                  <a:gd name="T0" fmla="*/ 85 w 169"/>
                  <a:gd name="T1" fmla="*/ 159 h 173"/>
                  <a:gd name="T2" fmla="*/ 84 w 169"/>
                  <a:gd name="T3" fmla="*/ 159 h 173"/>
                  <a:gd name="T4" fmla="*/ 14 w 169"/>
                  <a:gd name="T5" fmla="*/ 86 h 173"/>
                  <a:gd name="T6" fmla="*/ 85 w 169"/>
                  <a:gd name="T7" fmla="*/ 13 h 173"/>
                  <a:gd name="T8" fmla="*/ 85 w 169"/>
                  <a:gd name="T9" fmla="*/ 13 h 173"/>
                  <a:gd name="T10" fmla="*/ 156 w 169"/>
                  <a:gd name="T11" fmla="*/ 87 h 173"/>
                  <a:gd name="T12" fmla="*/ 85 w 169"/>
                  <a:gd name="T13" fmla="*/ 159 h 173"/>
                  <a:gd name="T14" fmla="*/ 85 w 169"/>
                  <a:gd name="T15" fmla="*/ 0 h 173"/>
                  <a:gd name="T16" fmla="*/ 44 w 169"/>
                  <a:gd name="T17" fmla="*/ 11 h 173"/>
                  <a:gd name="T18" fmla="*/ 1 w 169"/>
                  <a:gd name="T19" fmla="*/ 86 h 173"/>
                  <a:gd name="T20" fmla="*/ 84 w 169"/>
                  <a:gd name="T21" fmla="*/ 173 h 173"/>
                  <a:gd name="T22" fmla="*/ 85 w 169"/>
                  <a:gd name="T23" fmla="*/ 173 h 173"/>
                  <a:gd name="T24" fmla="*/ 148 w 169"/>
                  <a:gd name="T25" fmla="*/ 143 h 173"/>
                  <a:gd name="T26" fmla="*/ 169 w 169"/>
                  <a:gd name="T27" fmla="*/ 88 h 173"/>
                  <a:gd name="T28" fmla="*/ 169 w 169"/>
                  <a:gd name="T29" fmla="*/ 87 h 173"/>
                  <a:gd name="T30" fmla="*/ 107 w 169"/>
                  <a:gd name="T31" fmla="*/ 3 h 173"/>
                  <a:gd name="T32" fmla="*/ 85 w 169"/>
                  <a:gd name="T33" fmla="*/ 0 h 173"/>
                  <a:gd name="T34" fmla="*/ 85 w 169"/>
                  <a:gd name="T35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9" h="173">
                    <a:moveTo>
                      <a:pt x="85" y="159"/>
                    </a:moveTo>
                    <a:cubicBezTo>
                      <a:pt x="85" y="159"/>
                      <a:pt x="84" y="159"/>
                      <a:pt x="84" y="159"/>
                    </a:cubicBezTo>
                    <a:cubicBezTo>
                      <a:pt x="45" y="159"/>
                      <a:pt x="13" y="126"/>
                      <a:pt x="14" y="86"/>
                    </a:cubicBezTo>
                    <a:cubicBezTo>
                      <a:pt x="14" y="46"/>
                      <a:pt x="46" y="13"/>
                      <a:pt x="85" y="13"/>
                    </a:cubicBezTo>
                    <a:cubicBezTo>
                      <a:pt x="85" y="13"/>
                      <a:pt x="85" y="13"/>
                      <a:pt x="85" y="13"/>
                    </a:cubicBezTo>
                    <a:cubicBezTo>
                      <a:pt x="125" y="14"/>
                      <a:pt x="156" y="47"/>
                      <a:pt x="156" y="87"/>
                    </a:cubicBezTo>
                    <a:cubicBezTo>
                      <a:pt x="155" y="127"/>
                      <a:pt x="124" y="159"/>
                      <a:pt x="85" y="159"/>
                    </a:cubicBezTo>
                    <a:moveTo>
                      <a:pt x="85" y="0"/>
                    </a:moveTo>
                    <a:cubicBezTo>
                      <a:pt x="70" y="0"/>
                      <a:pt x="56" y="4"/>
                      <a:pt x="44" y="11"/>
                    </a:cubicBezTo>
                    <a:cubicBezTo>
                      <a:pt x="19" y="25"/>
                      <a:pt x="1" y="53"/>
                      <a:pt x="1" y="86"/>
                    </a:cubicBezTo>
                    <a:cubicBezTo>
                      <a:pt x="0" y="133"/>
                      <a:pt x="38" y="172"/>
                      <a:pt x="84" y="173"/>
                    </a:cubicBezTo>
                    <a:cubicBezTo>
                      <a:pt x="84" y="173"/>
                      <a:pt x="84" y="173"/>
                      <a:pt x="85" y="173"/>
                    </a:cubicBezTo>
                    <a:cubicBezTo>
                      <a:pt x="110" y="173"/>
                      <a:pt x="132" y="161"/>
                      <a:pt x="148" y="143"/>
                    </a:cubicBezTo>
                    <a:cubicBezTo>
                      <a:pt x="160" y="129"/>
                      <a:pt x="168" y="109"/>
                      <a:pt x="169" y="88"/>
                    </a:cubicBezTo>
                    <a:cubicBezTo>
                      <a:pt x="169" y="88"/>
                      <a:pt x="169" y="88"/>
                      <a:pt x="169" y="87"/>
                    </a:cubicBezTo>
                    <a:cubicBezTo>
                      <a:pt x="169" y="47"/>
                      <a:pt x="143" y="13"/>
                      <a:pt x="107" y="3"/>
                    </a:cubicBezTo>
                    <a:cubicBezTo>
                      <a:pt x="100" y="1"/>
                      <a:pt x="93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" name="Freeform 1052"/>
              <p:cNvSpPr>
                <a:spLocks noEditPoints="1"/>
              </p:cNvSpPr>
              <p:nvPr/>
            </p:nvSpPr>
            <p:spPr bwMode="auto">
              <a:xfrm>
                <a:off x="2328" y="3207"/>
                <a:ext cx="83" cy="85"/>
              </a:xfrm>
              <a:custGeom>
                <a:avLst/>
                <a:gdLst>
                  <a:gd name="T0" fmla="*/ 84 w 168"/>
                  <a:gd name="T1" fmla="*/ 159 h 172"/>
                  <a:gd name="T2" fmla="*/ 83 w 168"/>
                  <a:gd name="T3" fmla="*/ 159 h 172"/>
                  <a:gd name="T4" fmla="*/ 13 w 168"/>
                  <a:gd name="T5" fmla="*/ 85 h 172"/>
                  <a:gd name="T6" fmla="*/ 83 w 168"/>
                  <a:gd name="T7" fmla="*/ 13 h 172"/>
                  <a:gd name="T8" fmla="*/ 84 w 168"/>
                  <a:gd name="T9" fmla="*/ 13 h 172"/>
                  <a:gd name="T10" fmla="*/ 155 w 168"/>
                  <a:gd name="T11" fmla="*/ 87 h 172"/>
                  <a:gd name="T12" fmla="*/ 84 w 168"/>
                  <a:gd name="T13" fmla="*/ 159 h 172"/>
                  <a:gd name="T14" fmla="*/ 84 w 168"/>
                  <a:gd name="T15" fmla="*/ 0 h 172"/>
                  <a:gd name="T16" fmla="*/ 83 w 168"/>
                  <a:gd name="T17" fmla="*/ 0 h 172"/>
                  <a:gd name="T18" fmla="*/ 29 w 168"/>
                  <a:gd name="T19" fmla="*/ 21 h 172"/>
                  <a:gd name="T20" fmla="*/ 9 w 168"/>
                  <a:gd name="T21" fmla="*/ 47 h 172"/>
                  <a:gd name="T22" fmla="*/ 9 w 168"/>
                  <a:gd name="T23" fmla="*/ 58 h 172"/>
                  <a:gd name="T24" fmla="*/ 0 w 168"/>
                  <a:gd name="T25" fmla="*/ 96 h 172"/>
                  <a:gd name="T26" fmla="*/ 51 w 168"/>
                  <a:gd name="T27" fmla="*/ 166 h 172"/>
                  <a:gd name="T28" fmla="*/ 83 w 168"/>
                  <a:gd name="T29" fmla="*/ 172 h 172"/>
                  <a:gd name="T30" fmla="*/ 84 w 168"/>
                  <a:gd name="T31" fmla="*/ 172 h 172"/>
                  <a:gd name="T32" fmla="*/ 113 w 168"/>
                  <a:gd name="T33" fmla="*/ 167 h 172"/>
                  <a:gd name="T34" fmla="*/ 167 w 168"/>
                  <a:gd name="T35" fmla="*/ 91 h 172"/>
                  <a:gd name="T36" fmla="*/ 168 w 168"/>
                  <a:gd name="T37" fmla="*/ 87 h 172"/>
                  <a:gd name="T38" fmla="*/ 152 w 168"/>
                  <a:gd name="T39" fmla="*/ 36 h 172"/>
                  <a:gd name="T40" fmla="*/ 84 w 168"/>
                  <a:gd name="T41" fmla="*/ 0 h 172"/>
                  <a:gd name="T42" fmla="*/ 84 w 168"/>
                  <a:gd name="T43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8" h="172">
                    <a:moveTo>
                      <a:pt x="84" y="159"/>
                    </a:moveTo>
                    <a:cubicBezTo>
                      <a:pt x="83" y="159"/>
                      <a:pt x="83" y="159"/>
                      <a:pt x="83" y="159"/>
                    </a:cubicBezTo>
                    <a:cubicBezTo>
                      <a:pt x="44" y="159"/>
                      <a:pt x="12" y="126"/>
                      <a:pt x="13" y="85"/>
                    </a:cubicBezTo>
                    <a:cubicBezTo>
                      <a:pt x="13" y="45"/>
                      <a:pt x="45" y="13"/>
                      <a:pt x="83" y="13"/>
                    </a:cubicBezTo>
                    <a:cubicBezTo>
                      <a:pt x="84" y="13"/>
                      <a:pt x="84" y="13"/>
                      <a:pt x="84" y="13"/>
                    </a:cubicBezTo>
                    <a:cubicBezTo>
                      <a:pt x="123" y="14"/>
                      <a:pt x="155" y="47"/>
                      <a:pt x="155" y="87"/>
                    </a:cubicBezTo>
                    <a:cubicBezTo>
                      <a:pt x="154" y="127"/>
                      <a:pt x="122" y="159"/>
                      <a:pt x="84" y="159"/>
                    </a:cubicBezTo>
                    <a:moveTo>
                      <a:pt x="84" y="0"/>
                    </a:moveTo>
                    <a:cubicBezTo>
                      <a:pt x="83" y="0"/>
                      <a:pt x="83" y="0"/>
                      <a:pt x="83" y="0"/>
                    </a:cubicBezTo>
                    <a:cubicBezTo>
                      <a:pt x="62" y="0"/>
                      <a:pt x="44" y="8"/>
                      <a:pt x="29" y="21"/>
                    </a:cubicBezTo>
                    <a:cubicBezTo>
                      <a:pt x="21" y="28"/>
                      <a:pt x="14" y="37"/>
                      <a:pt x="9" y="47"/>
                    </a:cubicBezTo>
                    <a:cubicBezTo>
                      <a:pt x="9" y="51"/>
                      <a:pt x="9" y="54"/>
                      <a:pt x="9" y="58"/>
                    </a:cubicBezTo>
                    <a:cubicBezTo>
                      <a:pt x="9" y="71"/>
                      <a:pt x="6" y="84"/>
                      <a:pt x="0" y="96"/>
                    </a:cubicBezTo>
                    <a:cubicBezTo>
                      <a:pt x="4" y="127"/>
                      <a:pt x="24" y="154"/>
                      <a:pt x="51" y="166"/>
                    </a:cubicBezTo>
                    <a:cubicBezTo>
                      <a:pt x="61" y="170"/>
                      <a:pt x="72" y="172"/>
                      <a:pt x="83" y="172"/>
                    </a:cubicBezTo>
                    <a:cubicBezTo>
                      <a:pt x="83" y="172"/>
                      <a:pt x="83" y="172"/>
                      <a:pt x="84" y="172"/>
                    </a:cubicBezTo>
                    <a:cubicBezTo>
                      <a:pt x="94" y="172"/>
                      <a:pt x="104" y="171"/>
                      <a:pt x="113" y="167"/>
                    </a:cubicBezTo>
                    <a:cubicBezTo>
                      <a:pt x="143" y="155"/>
                      <a:pt x="166" y="126"/>
                      <a:pt x="167" y="91"/>
                    </a:cubicBezTo>
                    <a:cubicBezTo>
                      <a:pt x="167" y="89"/>
                      <a:pt x="168" y="88"/>
                      <a:pt x="168" y="87"/>
                    </a:cubicBezTo>
                    <a:cubicBezTo>
                      <a:pt x="168" y="68"/>
                      <a:pt x="162" y="50"/>
                      <a:pt x="152" y="36"/>
                    </a:cubicBezTo>
                    <a:cubicBezTo>
                      <a:pt x="137" y="14"/>
                      <a:pt x="112" y="0"/>
                      <a:pt x="84" y="0"/>
                    </a:cubicBezTo>
                    <a:cubicBezTo>
                      <a:pt x="84" y="0"/>
                      <a:pt x="84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" name="Freeform 1053"/>
              <p:cNvSpPr>
                <a:spLocks noEditPoints="1"/>
              </p:cNvSpPr>
              <p:nvPr/>
            </p:nvSpPr>
            <p:spPr bwMode="auto">
              <a:xfrm>
                <a:off x="2250" y="3192"/>
                <a:ext cx="83" cy="85"/>
              </a:xfrm>
              <a:custGeom>
                <a:avLst/>
                <a:gdLst>
                  <a:gd name="T0" fmla="*/ 34 w 168"/>
                  <a:gd name="T1" fmla="*/ 138 h 172"/>
                  <a:gd name="T2" fmla="*/ 13 w 168"/>
                  <a:gd name="T3" fmla="*/ 85 h 172"/>
                  <a:gd name="T4" fmla="*/ 84 w 168"/>
                  <a:gd name="T5" fmla="*/ 13 h 172"/>
                  <a:gd name="T6" fmla="*/ 85 w 168"/>
                  <a:gd name="T7" fmla="*/ 13 h 172"/>
                  <a:gd name="T8" fmla="*/ 155 w 168"/>
                  <a:gd name="T9" fmla="*/ 87 h 172"/>
                  <a:gd name="T10" fmla="*/ 84 w 168"/>
                  <a:gd name="T11" fmla="*/ 159 h 172"/>
                  <a:gd name="T12" fmla="*/ 83 w 168"/>
                  <a:gd name="T13" fmla="*/ 159 h 172"/>
                  <a:gd name="T14" fmla="*/ 70 w 168"/>
                  <a:gd name="T15" fmla="*/ 158 h 172"/>
                  <a:gd name="T16" fmla="*/ 34 w 168"/>
                  <a:gd name="T17" fmla="*/ 138 h 172"/>
                  <a:gd name="T18" fmla="*/ 84 w 168"/>
                  <a:gd name="T19" fmla="*/ 0 h 172"/>
                  <a:gd name="T20" fmla="*/ 45 w 168"/>
                  <a:gd name="T21" fmla="*/ 10 h 172"/>
                  <a:gd name="T22" fmla="*/ 8 w 168"/>
                  <a:gd name="T23" fmla="*/ 50 h 172"/>
                  <a:gd name="T24" fmla="*/ 0 w 168"/>
                  <a:gd name="T25" fmla="*/ 85 h 172"/>
                  <a:gd name="T26" fmla="*/ 7 w 168"/>
                  <a:gd name="T27" fmla="*/ 120 h 172"/>
                  <a:gd name="T28" fmla="*/ 83 w 168"/>
                  <a:gd name="T29" fmla="*/ 172 h 172"/>
                  <a:gd name="T30" fmla="*/ 84 w 168"/>
                  <a:gd name="T31" fmla="*/ 172 h 172"/>
                  <a:gd name="T32" fmla="*/ 100 w 168"/>
                  <a:gd name="T33" fmla="*/ 171 h 172"/>
                  <a:gd name="T34" fmla="*/ 159 w 168"/>
                  <a:gd name="T35" fmla="*/ 125 h 172"/>
                  <a:gd name="T36" fmla="*/ 168 w 168"/>
                  <a:gd name="T37" fmla="*/ 87 h 172"/>
                  <a:gd name="T38" fmla="*/ 168 w 168"/>
                  <a:gd name="T39" fmla="*/ 76 h 172"/>
                  <a:gd name="T40" fmla="*/ 156 w 168"/>
                  <a:gd name="T41" fmla="*/ 41 h 172"/>
                  <a:gd name="T42" fmla="*/ 125 w 168"/>
                  <a:gd name="T43" fmla="*/ 10 h 172"/>
                  <a:gd name="T44" fmla="*/ 85 w 168"/>
                  <a:gd name="T45" fmla="*/ 0 h 172"/>
                  <a:gd name="T46" fmla="*/ 84 w 168"/>
                  <a:gd name="T47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8" h="172">
                    <a:moveTo>
                      <a:pt x="34" y="138"/>
                    </a:moveTo>
                    <a:cubicBezTo>
                      <a:pt x="21" y="124"/>
                      <a:pt x="13" y="106"/>
                      <a:pt x="13" y="85"/>
                    </a:cubicBezTo>
                    <a:cubicBezTo>
                      <a:pt x="14" y="45"/>
                      <a:pt x="45" y="13"/>
                      <a:pt x="84" y="13"/>
                    </a:cubicBezTo>
                    <a:cubicBezTo>
                      <a:pt x="84" y="13"/>
                      <a:pt x="85" y="13"/>
                      <a:pt x="85" y="13"/>
                    </a:cubicBezTo>
                    <a:cubicBezTo>
                      <a:pt x="124" y="13"/>
                      <a:pt x="156" y="46"/>
                      <a:pt x="155" y="87"/>
                    </a:cubicBezTo>
                    <a:cubicBezTo>
                      <a:pt x="155" y="127"/>
                      <a:pt x="123" y="159"/>
                      <a:pt x="84" y="159"/>
                    </a:cubicBezTo>
                    <a:cubicBezTo>
                      <a:pt x="84" y="159"/>
                      <a:pt x="84" y="159"/>
                      <a:pt x="83" y="159"/>
                    </a:cubicBezTo>
                    <a:cubicBezTo>
                      <a:pt x="79" y="159"/>
                      <a:pt x="75" y="158"/>
                      <a:pt x="70" y="158"/>
                    </a:cubicBezTo>
                    <a:cubicBezTo>
                      <a:pt x="57" y="155"/>
                      <a:pt x="44" y="148"/>
                      <a:pt x="34" y="138"/>
                    </a:cubicBezTo>
                    <a:moveTo>
                      <a:pt x="84" y="0"/>
                    </a:moveTo>
                    <a:cubicBezTo>
                      <a:pt x="70" y="0"/>
                      <a:pt x="56" y="3"/>
                      <a:pt x="45" y="10"/>
                    </a:cubicBezTo>
                    <a:cubicBezTo>
                      <a:pt x="37" y="27"/>
                      <a:pt x="24" y="41"/>
                      <a:pt x="8" y="50"/>
                    </a:cubicBezTo>
                    <a:cubicBezTo>
                      <a:pt x="3" y="61"/>
                      <a:pt x="0" y="72"/>
                      <a:pt x="0" y="85"/>
                    </a:cubicBezTo>
                    <a:cubicBezTo>
                      <a:pt x="0" y="97"/>
                      <a:pt x="2" y="109"/>
                      <a:pt x="7" y="120"/>
                    </a:cubicBezTo>
                    <a:cubicBezTo>
                      <a:pt x="20" y="150"/>
                      <a:pt x="49" y="172"/>
                      <a:pt x="83" y="172"/>
                    </a:cubicBezTo>
                    <a:cubicBezTo>
                      <a:pt x="84" y="172"/>
                      <a:pt x="84" y="172"/>
                      <a:pt x="84" y="172"/>
                    </a:cubicBezTo>
                    <a:cubicBezTo>
                      <a:pt x="90" y="172"/>
                      <a:pt x="95" y="172"/>
                      <a:pt x="100" y="171"/>
                    </a:cubicBezTo>
                    <a:cubicBezTo>
                      <a:pt x="126" y="165"/>
                      <a:pt x="148" y="148"/>
                      <a:pt x="159" y="125"/>
                    </a:cubicBezTo>
                    <a:cubicBezTo>
                      <a:pt x="165" y="113"/>
                      <a:pt x="168" y="100"/>
                      <a:pt x="168" y="87"/>
                    </a:cubicBezTo>
                    <a:cubicBezTo>
                      <a:pt x="168" y="83"/>
                      <a:pt x="168" y="80"/>
                      <a:pt x="168" y="76"/>
                    </a:cubicBezTo>
                    <a:cubicBezTo>
                      <a:pt x="166" y="63"/>
                      <a:pt x="162" y="51"/>
                      <a:pt x="156" y="41"/>
                    </a:cubicBezTo>
                    <a:cubicBezTo>
                      <a:pt x="148" y="28"/>
                      <a:pt x="138" y="18"/>
                      <a:pt x="125" y="10"/>
                    </a:cubicBezTo>
                    <a:cubicBezTo>
                      <a:pt x="113" y="4"/>
                      <a:pt x="99" y="0"/>
                      <a:pt x="85" y="0"/>
                    </a:cubicBezTo>
                    <a:cubicBezTo>
                      <a:pt x="85" y="0"/>
                      <a:pt x="84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" name="Freeform 1054"/>
              <p:cNvSpPr>
                <a:spLocks noEditPoints="1"/>
              </p:cNvSpPr>
              <p:nvPr/>
            </p:nvSpPr>
            <p:spPr bwMode="auto">
              <a:xfrm>
                <a:off x="2192" y="3137"/>
                <a:ext cx="83" cy="85"/>
              </a:xfrm>
              <a:custGeom>
                <a:avLst/>
                <a:gdLst>
                  <a:gd name="T0" fmla="*/ 84 w 168"/>
                  <a:gd name="T1" fmla="*/ 160 h 173"/>
                  <a:gd name="T2" fmla="*/ 84 w 168"/>
                  <a:gd name="T3" fmla="*/ 160 h 173"/>
                  <a:gd name="T4" fmla="*/ 13 w 168"/>
                  <a:gd name="T5" fmla="*/ 86 h 173"/>
                  <a:gd name="T6" fmla="*/ 84 w 168"/>
                  <a:gd name="T7" fmla="*/ 14 h 173"/>
                  <a:gd name="T8" fmla="*/ 85 w 168"/>
                  <a:gd name="T9" fmla="*/ 14 h 173"/>
                  <a:gd name="T10" fmla="*/ 155 w 168"/>
                  <a:gd name="T11" fmla="*/ 87 h 173"/>
                  <a:gd name="T12" fmla="*/ 84 w 168"/>
                  <a:gd name="T13" fmla="*/ 160 h 173"/>
                  <a:gd name="T14" fmla="*/ 84 w 168"/>
                  <a:gd name="T15" fmla="*/ 0 h 173"/>
                  <a:gd name="T16" fmla="*/ 0 w 168"/>
                  <a:gd name="T17" fmla="*/ 86 h 173"/>
                  <a:gd name="T18" fmla="*/ 2 w 168"/>
                  <a:gd name="T19" fmla="*/ 104 h 173"/>
                  <a:gd name="T20" fmla="*/ 47 w 168"/>
                  <a:gd name="T21" fmla="*/ 164 h 173"/>
                  <a:gd name="T22" fmla="*/ 83 w 168"/>
                  <a:gd name="T23" fmla="*/ 173 h 173"/>
                  <a:gd name="T24" fmla="*/ 84 w 168"/>
                  <a:gd name="T25" fmla="*/ 173 h 173"/>
                  <a:gd name="T26" fmla="*/ 124 w 168"/>
                  <a:gd name="T27" fmla="*/ 163 h 173"/>
                  <a:gd name="T28" fmla="*/ 161 w 168"/>
                  <a:gd name="T29" fmla="*/ 123 h 173"/>
                  <a:gd name="T30" fmla="*/ 168 w 168"/>
                  <a:gd name="T31" fmla="*/ 88 h 173"/>
                  <a:gd name="T32" fmla="*/ 159 w 168"/>
                  <a:gd name="T33" fmla="*/ 47 h 173"/>
                  <a:gd name="T34" fmla="*/ 130 w 168"/>
                  <a:gd name="T35" fmla="*/ 15 h 173"/>
                  <a:gd name="T36" fmla="*/ 85 w 168"/>
                  <a:gd name="T37" fmla="*/ 0 h 173"/>
                  <a:gd name="T38" fmla="*/ 84 w 168"/>
                  <a:gd name="T39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8" h="173">
                    <a:moveTo>
                      <a:pt x="84" y="160"/>
                    </a:moveTo>
                    <a:cubicBezTo>
                      <a:pt x="84" y="160"/>
                      <a:pt x="84" y="160"/>
                      <a:pt x="84" y="160"/>
                    </a:cubicBezTo>
                    <a:cubicBezTo>
                      <a:pt x="44" y="159"/>
                      <a:pt x="13" y="126"/>
                      <a:pt x="13" y="86"/>
                    </a:cubicBezTo>
                    <a:cubicBezTo>
                      <a:pt x="14" y="46"/>
                      <a:pt x="45" y="14"/>
                      <a:pt x="84" y="14"/>
                    </a:cubicBezTo>
                    <a:cubicBezTo>
                      <a:pt x="84" y="14"/>
                      <a:pt x="85" y="14"/>
                      <a:pt x="85" y="14"/>
                    </a:cubicBezTo>
                    <a:cubicBezTo>
                      <a:pt x="124" y="14"/>
                      <a:pt x="156" y="47"/>
                      <a:pt x="155" y="87"/>
                    </a:cubicBezTo>
                    <a:cubicBezTo>
                      <a:pt x="155" y="128"/>
                      <a:pt x="123" y="160"/>
                      <a:pt x="84" y="160"/>
                    </a:cubicBezTo>
                    <a:moveTo>
                      <a:pt x="84" y="0"/>
                    </a:moveTo>
                    <a:cubicBezTo>
                      <a:pt x="38" y="0"/>
                      <a:pt x="1" y="39"/>
                      <a:pt x="0" y="86"/>
                    </a:cubicBezTo>
                    <a:cubicBezTo>
                      <a:pt x="0" y="92"/>
                      <a:pt x="1" y="98"/>
                      <a:pt x="2" y="104"/>
                    </a:cubicBezTo>
                    <a:cubicBezTo>
                      <a:pt x="7" y="131"/>
                      <a:pt x="24" y="152"/>
                      <a:pt x="47" y="164"/>
                    </a:cubicBezTo>
                    <a:cubicBezTo>
                      <a:pt x="58" y="170"/>
                      <a:pt x="70" y="173"/>
                      <a:pt x="83" y="173"/>
                    </a:cubicBezTo>
                    <a:cubicBezTo>
                      <a:pt x="84" y="173"/>
                      <a:pt x="84" y="173"/>
                      <a:pt x="84" y="173"/>
                    </a:cubicBezTo>
                    <a:cubicBezTo>
                      <a:pt x="99" y="173"/>
                      <a:pt x="112" y="169"/>
                      <a:pt x="124" y="163"/>
                    </a:cubicBezTo>
                    <a:cubicBezTo>
                      <a:pt x="140" y="154"/>
                      <a:pt x="153" y="140"/>
                      <a:pt x="161" y="123"/>
                    </a:cubicBezTo>
                    <a:cubicBezTo>
                      <a:pt x="165" y="112"/>
                      <a:pt x="168" y="100"/>
                      <a:pt x="168" y="88"/>
                    </a:cubicBezTo>
                    <a:cubicBezTo>
                      <a:pt x="168" y="73"/>
                      <a:pt x="165" y="59"/>
                      <a:pt x="159" y="47"/>
                    </a:cubicBezTo>
                    <a:cubicBezTo>
                      <a:pt x="152" y="34"/>
                      <a:pt x="142" y="23"/>
                      <a:pt x="130" y="15"/>
                    </a:cubicBezTo>
                    <a:cubicBezTo>
                      <a:pt x="117" y="6"/>
                      <a:pt x="102" y="1"/>
                      <a:pt x="85" y="0"/>
                    </a:cubicBezTo>
                    <a:cubicBezTo>
                      <a:pt x="85" y="0"/>
                      <a:pt x="84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7" name="Group 1256"/>
            <p:cNvGrpSpPr/>
            <p:nvPr/>
          </p:nvGrpSpPr>
          <p:grpSpPr bwMode="auto">
            <a:xfrm>
              <a:off x="23" y="2321"/>
              <a:ext cx="2693" cy="2359"/>
              <a:chOff x="23" y="2321"/>
              <a:chExt cx="2693" cy="2359"/>
            </a:xfrm>
            <a:grpFill/>
          </p:grpSpPr>
          <p:sp>
            <p:nvSpPr>
              <p:cNvPr id="84" name="Freeform 1056"/>
              <p:cNvSpPr>
                <a:spLocks noEditPoints="1"/>
              </p:cNvSpPr>
              <p:nvPr/>
            </p:nvSpPr>
            <p:spPr bwMode="auto">
              <a:xfrm>
                <a:off x="2084" y="2805"/>
                <a:ext cx="83" cy="85"/>
              </a:xfrm>
              <a:custGeom>
                <a:avLst/>
                <a:gdLst>
                  <a:gd name="T0" fmla="*/ 84 w 168"/>
                  <a:gd name="T1" fmla="*/ 159 h 173"/>
                  <a:gd name="T2" fmla="*/ 83 w 168"/>
                  <a:gd name="T3" fmla="*/ 159 h 173"/>
                  <a:gd name="T4" fmla="*/ 13 w 168"/>
                  <a:gd name="T5" fmla="*/ 85 h 173"/>
                  <a:gd name="T6" fmla="*/ 84 w 168"/>
                  <a:gd name="T7" fmla="*/ 13 h 173"/>
                  <a:gd name="T8" fmla="*/ 84 w 168"/>
                  <a:gd name="T9" fmla="*/ 13 h 173"/>
                  <a:gd name="T10" fmla="*/ 112 w 168"/>
                  <a:gd name="T11" fmla="*/ 19 h 173"/>
                  <a:gd name="T12" fmla="*/ 152 w 168"/>
                  <a:gd name="T13" fmla="*/ 66 h 173"/>
                  <a:gd name="T14" fmla="*/ 155 w 168"/>
                  <a:gd name="T15" fmla="*/ 87 h 173"/>
                  <a:gd name="T16" fmla="*/ 84 w 168"/>
                  <a:gd name="T17" fmla="*/ 159 h 173"/>
                  <a:gd name="T18" fmla="*/ 84 w 168"/>
                  <a:gd name="T19" fmla="*/ 0 h 173"/>
                  <a:gd name="T20" fmla="*/ 36 w 168"/>
                  <a:gd name="T21" fmla="*/ 15 h 173"/>
                  <a:gd name="T22" fmla="*/ 14 w 168"/>
                  <a:gd name="T23" fmla="*/ 38 h 173"/>
                  <a:gd name="T24" fmla="*/ 0 w 168"/>
                  <a:gd name="T25" fmla="*/ 85 h 173"/>
                  <a:gd name="T26" fmla="*/ 0 w 168"/>
                  <a:gd name="T27" fmla="*/ 90 h 173"/>
                  <a:gd name="T28" fmla="*/ 6 w 168"/>
                  <a:gd name="T29" fmla="*/ 119 h 173"/>
                  <a:gd name="T30" fmla="*/ 55 w 168"/>
                  <a:gd name="T31" fmla="*/ 167 h 173"/>
                  <a:gd name="T32" fmla="*/ 74 w 168"/>
                  <a:gd name="T33" fmla="*/ 172 h 173"/>
                  <a:gd name="T34" fmla="*/ 83 w 168"/>
                  <a:gd name="T35" fmla="*/ 173 h 173"/>
                  <a:gd name="T36" fmla="*/ 84 w 168"/>
                  <a:gd name="T37" fmla="*/ 173 h 173"/>
                  <a:gd name="T38" fmla="*/ 168 w 168"/>
                  <a:gd name="T39" fmla="*/ 87 h 173"/>
                  <a:gd name="T40" fmla="*/ 167 w 168"/>
                  <a:gd name="T41" fmla="*/ 80 h 173"/>
                  <a:gd name="T42" fmla="*/ 99 w 168"/>
                  <a:gd name="T43" fmla="*/ 1 h 173"/>
                  <a:gd name="T44" fmla="*/ 84 w 168"/>
                  <a:gd name="T45" fmla="*/ 0 h 173"/>
                  <a:gd name="T46" fmla="*/ 84 w 168"/>
                  <a:gd name="T47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8" h="173">
                    <a:moveTo>
                      <a:pt x="84" y="159"/>
                    </a:moveTo>
                    <a:cubicBezTo>
                      <a:pt x="83" y="159"/>
                      <a:pt x="83" y="159"/>
                      <a:pt x="83" y="159"/>
                    </a:cubicBezTo>
                    <a:cubicBezTo>
                      <a:pt x="44" y="159"/>
                      <a:pt x="12" y="126"/>
                      <a:pt x="13" y="85"/>
                    </a:cubicBezTo>
                    <a:cubicBezTo>
                      <a:pt x="13" y="45"/>
                      <a:pt x="45" y="13"/>
                      <a:pt x="84" y="13"/>
                    </a:cubicBezTo>
                    <a:cubicBezTo>
                      <a:pt x="84" y="13"/>
                      <a:pt x="84" y="13"/>
                      <a:pt x="84" y="13"/>
                    </a:cubicBezTo>
                    <a:cubicBezTo>
                      <a:pt x="94" y="13"/>
                      <a:pt x="104" y="15"/>
                      <a:pt x="112" y="19"/>
                    </a:cubicBezTo>
                    <a:cubicBezTo>
                      <a:pt x="131" y="28"/>
                      <a:pt x="146" y="45"/>
                      <a:pt x="152" y="66"/>
                    </a:cubicBezTo>
                    <a:cubicBezTo>
                      <a:pt x="154" y="72"/>
                      <a:pt x="155" y="79"/>
                      <a:pt x="155" y="87"/>
                    </a:cubicBezTo>
                    <a:cubicBezTo>
                      <a:pt x="154" y="127"/>
                      <a:pt x="123" y="159"/>
                      <a:pt x="84" y="159"/>
                    </a:cubicBezTo>
                    <a:moveTo>
                      <a:pt x="84" y="0"/>
                    </a:moveTo>
                    <a:cubicBezTo>
                      <a:pt x="66" y="0"/>
                      <a:pt x="49" y="6"/>
                      <a:pt x="36" y="15"/>
                    </a:cubicBezTo>
                    <a:cubicBezTo>
                      <a:pt x="30" y="24"/>
                      <a:pt x="23" y="32"/>
                      <a:pt x="14" y="38"/>
                    </a:cubicBezTo>
                    <a:cubicBezTo>
                      <a:pt x="5" y="52"/>
                      <a:pt x="0" y="68"/>
                      <a:pt x="0" y="85"/>
                    </a:cubicBezTo>
                    <a:cubicBezTo>
                      <a:pt x="0" y="87"/>
                      <a:pt x="0" y="88"/>
                      <a:pt x="0" y="90"/>
                    </a:cubicBezTo>
                    <a:cubicBezTo>
                      <a:pt x="3" y="99"/>
                      <a:pt x="5" y="108"/>
                      <a:pt x="6" y="119"/>
                    </a:cubicBezTo>
                    <a:cubicBezTo>
                      <a:pt x="15" y="141"/>
                      <a:pt x="33" y="159"/>
                      <a:pt x="55" y="167"/>
                    </a:cubicBezTo>
                    <a:cubicBezTo>
                      <a:pt x="61" y="170"/>
                      <a:pt x="67" y="171"/>
                      <a:pt x="74" y="172"/>
                    </a:cubicBezTo>
                    <a:cubicBezTo>
                      <a:pt x="77" y="172"/>
                      <a:pt x="80" y="172"/>
                      <a:pt x="83" y="173"/>
                    </a:cubicBezTo>
                    <a:cubicBezTo>
                      <a:pt x="83" y="173"/>
                      <a:pt x="83" y="173"/>
                      <a:pt x="84" y="173"/>
                    </a:cubicBezTo>
                    <a:cubicBezTo>
                      <a:pt x="130" y="173"/>
                      <a:pt x="167" y="134"/>
                      <a:pt x="168" y="87"/>
                    </a:cubicBezTo>
                    <a:cubicBezTo>
                      <a:pt x="168" y="85"/>
                      <a:pt x="168" y="82"/>
                      <a:pt x="167" y="80"/>
                    </a:cubicBezTo>
                    <a:cubicBezTo>
                      <a:pt x="165" y="41"/>
                      <a:pt x="136" y="8"/>
                      <a:pt x="99" y="1"/>
                    </a:cubicBezTo>
                    <a:cubicBezTo>
                      <a:pt x="94" y="0"/>
                      <a:pt x="89" y="0"/>
                      <a:pt x="84" y="0"/>
                    </a:cubicBezTo>
                    <a:cubicBezTo>
                      <a:pt x="84" y="0"/>
                      <a:pt x="84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1057"/>
              <p:cNvSpPr>
                <a:spLocks noEditPoints="1"/>
              </p:cNvSpPr>
              <p:nvPr/>
            </p:nvSpPr>
            <p:spPr bwMode="auto">
              <a:xfrm>
                <a:off x="2026" y="2746"/>
                <a:ext cx="83" cy="85"/>
              </a:xfrm>
              <a:custGeom>
                <a:avLst/>
                <a:gdLst>
                  <a:gd name="T0" fmla="*/ 84 w 168"/>
                  <a:gd name="T1" fmla="*/ 159 h 172"/>
                  <a:gd name="T2" fmla="*/ 83 w 168"/>
                  <a:gd name="T3" fmla="*/ 159 h 172"/>
                  <a:gd name="T4" fmla="*/ 13 w 168"/>
                  <a:gd name="T5" fmla="*/ 85 h 172"/>
                  <a:gd name="T6" fmla="*/ 84 w 168"/>
                  <a:gd name="T7" fmla="*/ 13 h 172"/>
                  <a:gd name="T8" fmla="*/ 85 w 168"/>
                  <a:gd name="T9" fmla="*/ 13 h 172"/>
                  <a:gd name="T10" fmla="*/ 155 w 168"/>
                  <a:gd name="T11" fmla="*/ 87 h 172"/>
                  <a:gd name="T12" fmla="*/ 84 w 168"/>
                  <a:gd name="T13" fmla="*/ 159 h 172"/>
                  <a:gd name="T14" fmla="*/ 84 w 168"/>
                  <a:gd name="T15" fmla="*/ 0 h 172"/>
                  <a:gd name="T16" fmla="*/ 0 w 168"/>
                  <a:gd name="T17" fmla="*/ 85 h 172"/>
                  <a:gd name="T18" fmla="*/ 0 w 168"/>
                  <a:gd name="T19" fmla="*/ 93 h 172"/>
                  <a:gd name="T20" fmla="*/ 6 w 168"/>
                  <a:gd name="T21" fmla="*/ 118 h 172"/>
                  <a:gd name="T22" fmla="*/ 34 w 168"/>
                  <a:gd name="T23" fmla="*/ 155 h 172"/>
                  <a:gd name="T24" fmla="*/ 40 w 168"/>
                  <a:gd name="T25" fmla="*/ 155 h 172"/>
                  <a:gd name="T26" fmla="*/ 41 w 168"/>
                  <a:gd name="T27" fmla="*/ 155 h 172"/>
                  <a:gd name="T28" fmla="*/ 90 w 168"/>
                  <a:gd name="T29" fmla="*/ 172 h 172"/>
                  <a:gd name="T30" fmla="*/ 132 w 168"/>
                  <a:gd name="T31" fmla="*/ 157 h 172"/>
                  <a:gd name="T32" fmla="*/ 154 w 168"/>
                  <a:gd name="T33" fmla="*/ 134 h 172"/>
                  <a:gd name="T34" fmla="*/ 168 w 168"/>
                  <a:gd name="T35" fmla="*/ 87 h 172"/>
                  <a:gd name="T36" fmla="*/ 155 w 168"/>
                  <a:gd name="T37" fmla="*/ 41 h 172"/>
                  <a:gd name="T38" fmla="*/ 115 w 168"/>
                  <a:gd name="T39" fmla="*/ 6 h 172"/>
                  <a:gd name="T40" fmla="*/ 85 w 168"/>
                  <a:gd name="T41" fmla="*/ 0 h 172"/>
                  <a:gd name="T42" fmla="*/ 84 w 168"/>
                  <a:gd name="T43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8" h="172">
                    <a:moveTo>
                      <a:pt x="84" y="159"/>
                    </a:moveTo>
                    <a:cubicBezTo>
                      <a:pt x="84" y="159"/>
                      <a:pt x="84" y="159"/>
                      <a:pt x="83" y="159"/>
                    </a:cubicBezTo>
                    <a:cubicBezTo>
                      <a:pt x="44" y="159"/>
                      <a:pt x="13" y="126"/>
                      <a:pt x="13" y="85"/>
                    </a:cubicBezTo>
                    <a:cubicBezTo>
                      <a:pt x="13" y="45"/>
                      <a:pt x="45" y="13"/>
                      <a:pt x="84" y="13"/>
                    </a:cubicBezTo>
                    <a:cubicBezTo>
                      <a:pt x="84" y="13"/>
                      <a:pt x="85" y="13"/>
                      <a:pt x="85" y="13"/>
                    </a:cubicBezTo>
                    <a:cubicBezTo>
                      <a:pt x="124" y="14"/>
                      <a:pt x="156" y="47"/>
                      <a:pt x="155" y="87"/>
                    </a:cubicBezTo>
                    <a:cubicBezTo>
                      <a:pt x="155" y="127"/>
                      <a:pt x="123" y="159"/>
                      <a:pt x="84" y="159"/>
                    </a:cubicBezTo>
                    <a:moveTo>
                      <a:pt x="84" y="0"/>
                    </a:moveTo>
                    <a:cubicBezTo>
                      <a:pt x="38" y="0"/>
                      <a:pt x="1" y="38"/>
                      <a:pt x="0" y="85"/>
                    </a:cubicBezTo>
                    <a:cubicBezTo>
                      <a:pt x="0" y="88"/>
                      <a:pt x="0" y="90"/>
                      <a:pt x="0" y="93"/>
                    </a:cubicBezTo>
                    <a:cubicBezTo>
                      <a:pt x="1" y="102"/>
                      <a:pt x="3" y="110"/>
                      <a:pt x="6" y="118"/>
                    </a:cubicBezTo>
                    <a:cubicBezTo>
                      <a:pt x="12" y="133"/>
                      <a:pt x="22" y="146"/>
                      <a:pt x="34" y="155"/>
                    </a:cubicBezTo>
                    <a:cubicBezTo>
                      <a:pt x="36" y="155"/>
                      <a:pt x="38" y="155"/>
                      <a:pt x="40" y="155"/>
                    </a:cubicBezTo>
                    <a:cubicBezTo>
                      <a:pt x="40" y="155"/>
                      <a:pt x="41" y="155"/>
                      <a:pt x="41" y="155"/>
                    </a:cubicBezTo>
                    <a:cubicBezTo>
                      <a:pt x="59" y="155"/>
                      <a:pt x="76" y="162"/>
                      <a:pt x="90" y="172"/>
                    </a:cubicBezTo>
                    <a:cubicBezTo>
                      <a:pt x="106" y="171"/>
                      <a:pt x="120" y="166"/>
                      <a:pt x="132" y="157"/>
                    </a:cubicBezTo>
                    <a:cubicBezTo>
                      <a:pt x="141" y="151"/>
                      <a:pt x="148" y="143"/>
                      <a:pt x="154" y="134"/>
                    </a:cubicBezTo>
                    <a:cubicBezTo>
                      <a:pt x="163" y="121"/>
                      <a:pt x="168" y="105"/>
                      <a:pt x="168" y="87"/>
                    </a:cubicBezTo>
                    <a:cubicBezTo>
                      <a:pt x="168" y="70"/>
                      <a:pt x="164" y="54"/>
                      <a:pt x="155" y="41"/>
                    </a:cubicBezTo>
                    <a:cubicBezTo>
                      <a:pt x="146" y="25"/>
                      <a:pt x="132" y="13"/>
                      <a:pt x="115" y="6"/>
                    </a:cubicBezTo>
                    <a:cubicBezTo>
                      <a:pt x="105" y="2"/>
                      <a:pt x="95" y="0"/>
                      <a:pt x="85" y="0"/>
                    </a:cubicBezTo>
                    <a:cubicBezTo>
                      <a:pt x="85" y="0"/>
                      <a:pt x="84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1058"/>
              <p:cNvSpPr>
                <a:spLocks noEditPoints="1"/>
              </p:cNvSpPr>
              <p:nvPr/>
            </p:nvSpPr>
            <p:spPr bwMode="auto">
              <a:xfrm>
                <a:off x="2004" y="2822"/>
                <a:ext cx="83" cy="86"/>
              </a:xfrm>
              <a:custGeom>
                <a:avLst/>
                <a:gdLst>
                  <a:gd name="T0" fmla="*/ 84 w 168"/>
                  <a:gd name="T1" fmla="*/ 159 h 173"/>
                  <a:gd name="T2" fmla="*/ 83 w 168"/>
                  <a:gd name="T3" fmla="*/ 159 h 173"/>
                  <a:gd name="T4" fmla="*/ 13 w 168"/>
                  <a:gd name="T5" fmla="*/ 86 h 173"/>
                  <a:gd name="T6" fmla="*/ 84 w 168"/>
                  <a:gd name="T7" fmla="*/ 13 h 173"/>
                  <a:gd name="T8" fmla="*/ 85 w 168"/>
                  <a:gd name="T9" fmla="*/ 13 h 173"/>
                  <a:gd name="T10" fmla="*/ 155 w 168"/>
                  <a:gd name="T11" fmla="*/ 87 h 173"/>
                  <a:gd name="T12" fmla="*/ 84 w 168"/>
                  <a:gd name="T13" fmla="*/ 159 h 173"/>
                  <a:gd name="T14" fmla="*/ 84 w 168"/>
                  <a:gd name="T15" fmla="*/ 0 h 173"/>
                  <a:gd name="T16" fmla="*/ 78 w 168"/>
                  <a:gd name="T17" fmla="*/ 0 h 173"/>
                  <a:gd name="T18" fmla="*/ 0 w 168"/>
                  <a:gd name="T19" fmla="*/ 86 h 173"/>
                  <a:gd name="T20" fmla="*/ 25 w 168"/>
                  <a:gd name="T21" fmla="*/ 148 h 173"/>
                  <a:gd name="T22" fmla="*/ 44 w 168"/>
                  <a:gd name="T23" fmla="*/ 162 h 173"/>
                  <a:gd name="T24" fmla="*/ 83 w 168"/>
                  <a:gd name="T25" fmla="*/ 173 h 173"/>
                  <a:gd name="T26" fmla="*/ 84 w 168"/>
                  <a:gd name="T27" fmla="*/ 173 h 173"/>
                  <a:gd name="T28" fmla="*/ 168 w 168"/>
                  <a:gd name="T29" fmla="*/ 87 h 173"/>
                  <a:gd name="T30" fmla="*/ 168 w 168"/>
                  <a:gd name="T31" fmla="*/ 83 h 173"/>
                  <a:gd name="T32" fmla="*/ 162 w 168"/>
                  <a:gd name="T33" fmla="*/ 54 h 173"/>
                  <a:gd name="T34" fmla="*/ 134 w 168"/>
                  <a:gd name="T35" fmla="*/ 17 h 173"/>
                  <a:gd name="T36" fmla="*/ 85 w 168"/>
                  <a:gd name="T37" fmla="*/ 0 h 173"/>
                  <a:gd name="T38" fmla="*/ 84 w 168"/>
                  <a:gd name="T39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8" h="173">
                    <a:moveTo>
                      <a:pt x="84" y="159"/>
                    </a:moveTo>
                    <a:cubicBezTo>
                      <a:pt x="84" y="159"/>
                      <a:pt x="84" y="159"/>
                      <a:pt x="83" y="159"/>
                    </a:cubicBezTo>
                    <a:cubicBezTo>
                      <a:pt x="44" y="159"/>
                      <a:pt x="13" y="126"/>
                      <a:pt x="13" y="86"/>
                    </a:cubicBezTo>
                    <a:cubicBezTo>
                      <a:pt x="13" y="46"/>
                      <a:pt x="45" y="13"/>
                      <a:pt x="84" y="13"/>
                    </a:cubicBezTo>
                    <a:cubicBezTo>
                      <a:pt x="84" y="13"/>
                      <a:pt x="84" y="13"/>
                      <a:pt x="85" y="13"/>
                    </a:cubicBezTo>
                    <a:cubicBezTo>
                      <a:pt x="124" y="14"/>
                      <a:pt x="155" y="47"/>
                      <a:pt x="155" y="87"/>
                    </a:cubicBezTo>
                    <a:cubicBezTo>
                      <a:pt x="155" y="127"/>
                      <a:pt x="123" y="159"/>
                      <a:pt x="84" y="159"/>
                    </a:cubicBezTo>
                    <a:moveTo>
                      <a:pt x="84" y="0"/>
                    </a:moveTo>
                    <a:cubicBezTo>
                      <a:pt x="82" y="0"/>
                      <a:pt x="80" y="0"/>
                      <a:pt x="78" y="0"/>
                    </a:cubicBezTo>
                    <a:cubicBezTo>
                      <a:pt x="35" y="4"/>
                      <a:pt x="0" y="40"/>
                      <a:pt x="0" y="86"/>
                    </a:cubicBezTo>
                    <a:cubicBezTo>
                      <a:pt x="0" y="110"/>
                      <a:pt x="9" y="132"/>
                      <a:pt x="25" y="148"/>
                    </a:cubicBezTo>
                    <a:cubicBezTo>
                      <a:pt x="32" y="152"/>
                      <a:pt x="38" y="157"/>
                      <a:pt x="44" y="162"/>
                    </a:cubicBezTo>
                    <a:cubicBezTo>
                      <a:pt x="56" y="169"/>
                      <a:pt x="69" y="173"/>
                      <a:pt x="83" y="173"/>
                    </a:cubicBezTo>
                    <a:cubicBezTo>
                      <a:pt x="83" y="173"/>
                      <a:pt x="84" y="173"/>
                      <a:pt x="84" y="173"/>
                    </a:cubicBezTo>
                    <a:cubicBezTo>
                      <a:pt x="130" y="173"/>
                      <a:pt x="168" y="135"/>
                      <a:pt x="168" y="87"/>
                    </a:cubicBezTo>
                    <a:cubicBezTo>
                      <a:pt x="168" y="86"/>
                      <a:pt x="168" y="84"/>
                      <a:pt x="168" y="83"/>
                    </a:cubicBezTo>
                    <a:cubicBezTo>
                      <a:pt x="167" y="72"/>
                      <a:pt x="165" y="63"/>
                      <a:pt x="162" y="54"/>
                    </a:cubicBezTo>
                    <a:cubicBezTo>
                      <a:pt x="156" y="39"/>
                      <a:pt x="146" y="27"/>
                      <a:pt x="134" y="17"/>
                    </a:cubicBezTo>
                    <a:cubicBezTo>
                      <a:pt x="120" y="7"/>
                      <a:pt x="103" y="0"/>
                      <a:pt x="85" y="0"/>
                    </a:cubicBezTo>
                    <a:cubicBezTo>
                      <a:pt x="85" y="0"/>
                      <a:pt x="84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1059"/>
              <p:cNvSpPr>
                <a:spLocks noEditPoints="1"/>
              </p:cNvSpPr>
              <p:nvPr/>
            </p:nvSpPr>
            <p:spPr bwMode="auto">
              <a:xfrm>
                <a:off x="2445" y="3032"/>
                <a:ext cx="83" cy="85"/>
              </a:xfrm>
              <a:custGeom>
                <a:avLst/>
                <a:gdLst>
                  <a:gd name="T0" fmla="*/ 84 w 168"/>
                  <a:gd name="T1" fmla="*/ 160 h 173"/>
                  <a:gd name="T2" fmla="*/ 84 w 168"/>
                  <a:gd name="T3" fmla="*/ 160 h 173"/>
                  <a:gd name="T4" fmla="*/ 13 w 168"/>
                  <a:gd name="T5" fmla="*/ 86 h 173"/>
                  <a:gd name="T6" fmla="*/ 84 w 168"/>
                  <a:gd name="T7" fmla="*/ 14 h 173"/>
                  <a:gd name="T8" fmla="*/ 85 w 168"/>
                  <a:gd name="T9" fmla="*/ 14 h 173"/>
                  <a:gd name="T10" fmla="*/ 155 w 168"/>
                  <a:gd name="T11" fmla="*/ 87 h 173"/>
                  <a:gd name="T12" fmla="*/ 84 w 168"/>
                  <a:gd name="T13" fmla="*/ 160 h 173"/>
                  <a:gd name="T14" fmla="*/ 84 w 168"/>
                  <a:gd name="T15" fmla="*/ 0 h 173"/>
                  <a:gd name="T16" fmla="*/ 57 w 168"/>
                  <a:gd name="T17" fmla="*/ 5 h 173"/>
                  <a:gd name="T18" fmla="*/ 7 w 168"/>
                  <a:gd name="T19" fmla="*/ 53 h 173"/>
                  <a:gd name="T20" fmla="*/ 0 w 168"/>
                  <a:gd name="T21" fmla="*/ 86 h 173"/>
                  <a:gd name="T22" fmla="*/ 6 w 168"/>
                  <a:gd name="T23" fmla="*/ 119 h 173"/>
                  <a:gd name="T24" fmla="*/ 84 w 168"/>
                  <a:gd name="T25" fmla="*/ 173 h 173"/>
                  <a:gd name="T26" fmla="*/ 84 w 168"/>
                  <a:gd name="T27" fmla="*/ 173 h 173"/>
                  <a:gd name="T28" fmla="*/ 88 w 168"/>
                  <a:gd name="T29" fmla="*/ 173 h 173"/>
                  <a:gd name="T30" fmla="*/ 134 w 168"/>
                  <a:gd name="T31" fmla="*/ 156 h 173"/>
                  <a:gd name="T32" fmla="*/ 168 w 168"/>
                  <a:gd name="T33" fmla="*/ 87 h 173"/>
                  <a:gd name="T34" fmla="*/ 168 w 168"/>
                  <a:gd name="T35" fmla="*/ 87 h 173"/>
                  <a:gd name="T36" fmla="*/ 164 w 168"/>
                  <a:gd name="T37" fmla="*/ 59 h 173"/>
                  <a:gd name="T38" fmla="*/ 96 w 168"/>
                  <a:gd name="T39" fmla="*/ 1 h 173"/>
                  <a:gd name="T40" fmla="*/ 85 w 168"/>
                  <a:gd name="T41" fmla="*/ 0 h 173"/>
                  <a:gd name="T42" fmla="*/ 84 w 168"/>
                  <a:gd name="T43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8" h="173">
                    <a:moveTo>
                      <a:pt x="84" y="160"/>
                    </a:moveTo>
                    <a:cubicBezTo>
                      <a:pt x="84" y="160"/>
                      <a:pt x="84" y="160"/>
                      <a:pt x="84" y="160"/>
                    </a:cubicBezTo>
                    <a:cubicBezTo>
                      <a:pt x="45" y="159"/>
                      <a:pt x="13" y="126"/>
                      <a:pt x="13" y="86"/>
                    </a:cubicBezTo>
                    <a:cubicBezTo>
                      <a:pt x="14" y="46"/>
                      <a:pt x="46" y="14"/>
                      <a:pt x="84" y="14"/>
                    </a:cubicBezTo>
                    <a:cubicBezTo>
                      <a:pt x="85" y="14"/>
                      <a:pt x="85" y="14"/>
                      <a:pt x="85" y="14"/>
                    </a:cubicBezTo>
                    <a:cubicBezTo>
                      <a:pt x="124" y="14"/>
                      <a:pt x="156" y="47"/>
                      <a:pt x="155" y="87"/>
                    </a:cubicBezTo>
                    <a:cubicBezTo>
                      <a:pt x="155" y="127"/>
                      <a:pt x="123" y="160"/>
                      <a:pt x="84" y="160"/>
                    </a:cubicBezTo>
                    <a:moveTo>
                      <a:pt x="84" y="0"/>
                    </a:moveTo>
                    <a:cubicBezTo>
                      <a:pt x="75" y="0"/>
                      <a:pt x="65" y="2"/>
                      <a:pt x="57" y="5"/>
                    </a:cubicBezTo>
                    <a:cubicBezTo>
                      <a:pt x="34" y="13"/>
                      <a:pt x="16" y="31"/>
                      <a:pt x="7" y="53"/>
                    </a:cubicBezTo>
                    <a:cubicBezTo>
                      <a:pt x="3" y="63"/>
                      <a:pt x="1" y="74"/>
                      <a:pt x="0" y="86"/>
                    </a:cubicBezTo>
                    <a:cubicBezTo>
                      <a:pt x="0" y="97"/>
                      <a:pt x="2" y="109"/>
                      <a:pt x="6" y="119"/>
                    </a:cubicBezTo>
                    <a:cubicBezTo>
                      <a:pt x="19" y="150"/>
                      <a:pt x="49" y="173"/>
                      <a:pt x="84" y="173"/>
                    </a:cubicBezTo>
                    <a:cubicBezTo>
                      <a:pt x="84" y="173"/>
                      <a:pt x="84" y="173"/>
                      <a:pt x="84" y="173"/>
                    </a:cubicBezTo>
                    <a:cubicBezTo>
                      <a:pt x="86" y="173"/>
                      <a:pt x="87" y="173"/>
                      <a:pt x="88" y="173"/>
                    </a:cubicBezTo>
                    <a:cubicBezTo>
                      <a:pt x="105" y="172"/>
                      <a:pt x="121" y="166"/>
                      <a:pt x="134" y="156"/>
                    </a:cubicBezTo>
                    <a:cubicBezTo>
                      <a:pt x="155" y="140"/>
                      <a:pt x="168" y="116"/>
                      <a:pt x="168" y="87"/>
                    </a:cubicBezTo>
                    <a:cubicBezTo>
                      <a:pt x="168" y="87"/>
                      <a:pt x="168" y="87"/>
                      <a:pt x="168" y="87"/>
                    </a:cubicBezTo>
                    <a:cubicBezTo>
                      <a:pt x="165" y="78"/>
                      <a:pt x="164" y="69"/>
                      <a:pt x="164" y="59"/>
                    </a:cubicBezTo>
                    <a:cubicBezTo>
                      <a:pt x="154" y="28"/>
                      <a:pt x="128" y="6"/>
                      <a:pt x="96" y="1"/>
                    </a:cubicBezTo>
                    <a:cubicBezTo>
                      <a:pt x="92" y="1"/>
                      <a:pt x="89" y="0"/>
                      <a:pt x="85" y="0"/>
                    </a:cubicBezTo>
                    <a:cubicBezTo>
                      <a:pt x="85" y="0"/>
                      <a:pt x="85" y="0"/>
                      <a:pt x="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1060"/>
              <p:cNvSpPr>
                <a:spLocks noEditPoints="1"/>
              </p:cNvSpPr>
              <p:nvPr/>
            </p:nvSpPr>
            <p:spPr bwMode="auto">
              <a:xfrm>
                <a:off x="2526" y="3016"/>
                <a:ext cx="86" cy="89"/>
              </a:xfrm>
              <a:custGeom>
                <a:avLst/>
                <a:gdLst>
                  <a:gd name="T0" fmla="*/ 88 w 176"/>
                  <a:gd name="T1" fmla="*/ 168 h 182"/>
                  <a:gd name="T2" fmla="*/ 87 w 176"/>
                  <a:gd name="T3" fmla="*/ 168 h 182"/>
                  <a:gd name="T4" fmla="*/ 13 w 176"/>
                  <a:gd name="T5" fmla="*/ 90 h 182"/>
                  <a:gd name="T6" fmla="*/ 88 w 176"/>
                  <a:gd name="T7" fmla="*/ 14 h 182"/>
                  <a:gd name="T8" fmla="*/ 88 w 176"/>
                  <a:gd name="T9" fmla="*/ 14 h 182"/>
                  <a:gd name="T10" fmla="*/ 162 w 176"/>
                  <a:gd name="T11" fmla="*/ 92 h 182"/>
                  <a:gd name="T12" fmla="*/ 88 w 176"/>
                  <a:gd name="T13" fmla="*/ 168 h 182"/>
                  <a:gd name="T14" fmla="*/ 88 w 176"/>
                  <a:gd name="T15" fmla="*/ 0 h 182"/>
                  <a:gd name="T16" fmla="*/ 0 w 176"/>
                  <a:gd name="T17" fmla="*/ 90 h 182"/>
                  <a:gd name="T18" fmla="*/ 0 w 176"/>
                  <a:gd name="T19" fmla="*/ 92 h 182"/>
                  <a:gd name="T20" fmla="*/ 4 w 176"/>
                  <a:gd name="T21" fmla="*/ 120 h 182"/>
                  <a:gd name="T22" fmla="*/ 54 w 176"/>
                  <a:gd name="T23" fmla="*/ 175 h 182"/>
                  <a:gd name="T24" fmla="*/ 87 w 176"/>
                  <a:gd name="T25" fmla="*/ 182 h 182"/>
                  <a:gd name="T26" fmla="*/ 88 w 176"/>
                  <a:gd name="T27" fmla="*/ 182 h 182"/>
                  <a:gd name="T28" fmla="*/ 121 w 176"/>
                  <a:gd name="T29" fmla="*/ 175 h 182"/>
                  <a:gd name="T30" fmla="*/ 176 w 176"/>
                  <a:gd name="T31" fmla="*/ 92 h 182"/>
                  <a:gd name="T32" fmla="*/ 173 w 176"/>
                  <a:gd name="T33" fmla="*/ 70 h 182"/>
                  <a:gd name="T34" fmla="*/ 141 w 176"/>
                  <a:gd name="T35" fmla="*/ 19 h 182"/>
                  <a:gd name="T36" fmla="*/ 89 w 176"/>
                  <a:gd name="T37" fmla="*/ 0 h 182"/>
                  <a:gd name="T38" fmla="*/ 88 w 176"/>
                  <a:gd name="T39" fmla="*/ 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6" h="182">
                    <a:moveTo>
                      <a:pt x="88" y="168"/>
                    </a:moveTo>
                    <a:cubicBezTo>
                      <a:pt x="88" y="168"/>
                      <a:pt x="87" y="168"/>
                      <a:pt x="87" y="168"/>
                    </a:cubicBezTo>
                    <a:cubicBezTo>
                      <a:pt x="46" y="167"/>
                      <a:pt x="13" y="133"/>
                      <a:pt x="13" y="90"/>
                    </a:cubicBezTo>
                    <a:cubicBezTo>
                      <a:pt x="14" y="48"/>
                      <a:pt x="47" y="14"/>
                      <a:pt x="88" y="14"/>
                    </a:cubicBezTo>
                    <a:cubicBezTo>
                      <a:pt x="88" y="14"/>
                      <a:pt x="88" y="14"/>
                      <a:pt x="88" y="14"/>
                    </a:cubicBezTo>
                    <a:cubicBezTo>
                      <a:pt x="130" y="15"/>
                      <a:pt x="163" y="50"/>
                      <a:pt x="162" y="92"/>
                    </a:cubicBezTo>
                    <a:cubicBezTo>
                      <a:pt x="162" y="134"/>
                      <a:pt x="129" y="168"/>
                      <a:pt x="88" y="168"/>
                    </a:cubicBezTo>
                    <a:moveTo>
                      <a:pt x="88" y="0"/>
                    </a:moveTo>
                    <a:cubicBezTo>
                      <a:pt x="40" y="0"/>
                      <a:pt x="0" y="41"/>
                      <a:pt x="0" y="90"/>
                    </a:cubicBezTo>
                    <a:cubicBezTo>
                      <a:pt x="0" y="91"/>
                      <a:pt x="0" y="91"/>
                      <a:pt x="0" y="92"/>
                    </a:cubicBezTo>
                    <a:cubicBezTo>
                      <a:pt x="0" y="102"/>
                      <a:pt x="1" y="111"/>
                      <a:pt x="4" y="120"/>
                    </a:cubicBezTo>
                    <a:cubicBezTo>
                      <a:pt x="12" y="145"/>
                      <a:pt x="30" y="165"/>
                      <a:pt x="54" y="175"/>
                    </a:cubicBezTo>
                    <a:cubicBezTo>
                      <a:pt x="64" y="179"/>
                      <a:pt x="75" y="182"/>
                      <a:pt x="87" y="182"/>
                    </a:cubicBezTo>
                    <a:cubicBezTo>
                      <a:pt x="87" y="182"/>
                      <a:pt x="88" y="182"/>
                      <a:pt x="88" y="182"/>
                    </a:cubicBezTo>
                    <a:cubicBezTo>
                      <a:pt x="100" y="182"/>
                      <a:pt x="111" y="179"/>
                      <a:pt x="121" y="175"/>
                    </a:cubicBezTo>
                    <a:cubicBezTo>
                      <a:pt x="153" y="162"/>
                      <a:pt x="175" y="130"/>
                      <a:pt x="176" y="92"/>
                    </a:cubicBezTo>
                    <a:cubicBezTo>
                      <a:pt x="176" y="84"/>
                      <a:pt x="175" y="77"/>
                      <a:pt x="173" y="70"/>
                    </a:cubicBezTo>
                    <a:cubicBezTo>
                      <a:pt x="168" y="49"/>
                      <a:pt x="157" y="31"/>
                      <a:pt x="141" y="19"/>
                    </a:cubicBezTo>
                    <a:cubicBezTo>
                      <a:pt x="126" y="7"/>
                      <a:pt x="108" y="1"/>
                      <a:pt x="89" y="0"/>
                    </a:cubicBezTo>
                    <a:cubicBezTo>
                      <a:pt x="88" y="0"/>
                      <a:pt x="88" y="0"/>
                      <a:pt x="8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1061"/>
              <p:cNvSpPr>
                <a:spLocks noEditPoints="1"/>
              </p:cNvSpPr>
              <p:nvPr/>
            </p:nvSpPr>
            <p:spPr bwMode="auto">
              <a:xfrm>
                <a:off x="2206" y="3268"/>
                <a:ext cx="78" cy="80"/>
              </a:xfrm>
              <a:custGeom>
                <a:avLst/>
                <a:gdLst>
                  <a:gd name="T0" fmla="*/ 79 w 158"/>
                  <a:gd name="T1" fmla="*/ 150 h 162"/>
                  <a:gd name="T2" fmla="*/ 78 w 158"/>
                  <a:gd name="T3" fmla="*/ 150 h 162"/>
                  <a:gd name="T4" fmla="*/ 12 w 158"/>
                  <a:gd name="T5" fmla="*/ 80 h 162"/>
                  <a:gd name="T6" fmla="*/ 79 w 158"/>
                  <a:gd name="T7" fmla="*/ 13 h 162"/>
                  <a:gd name="T8" fmla="*/ 80 w 158"/>
                  <a:gd name="T9" fmla="*/ 13 h 162"/>
                  <a:gd name="T10" fmla="*/ 146 w 158"/>
                  <a:gd name="T11" fmla="*/ 82 h 162"/>
                  <a:gd name="T12" fmla="*/ 79 w 158"/>
                  <a:gd name="T13" fmla="*/ 150 h 162"/>
                  <a:gd name="T14" fmla="*/ 79 w 158"/>
                  <a:gd name="T15" fmla="*/ 0 h 162"/>
                  <a:gd name="T16" fmla="*/ 24 w 158"/>
                  <a:gd name="T17" fmla="*/ 23 h 162"/>
                  <a:gd name="T18" fmla="*/ 5 w 158"/>
                  <a:gd name="T19" fmla="*/ 55 h 162"/>
                  <a:gd name="T20" fmla="*/ 0 w 158"/>
                  <a:gd name="T21" fmla="*/ 80 h 162"/>
                  <a:gd name="T22" fmla="*/ 44 w 158"/>
                  <a:gd name="T23" fmla="*/ 154 h 162"/>
                  <a:gd name="T24" fmla="*/ 78 w 158"/>
                  <a:gd name="T25" fmla="*/ 162 h 162"/>
                  <a:gd name="T26" fmla="*/ 79 w 158"/>
                  <a:gd name="T27" fmla="*/ 162 h 162"/>
                  <a:gd name="T28" fmla="*/ 83 w 158"/>
                  <a:gd name="T29" fmla="*/ 162 h 162"/>
                  <a:gd name="T30" fmla="*/ 158 w 158"/>
                  <a:gd name="T31" fmla="*/ 82 h 162"/>
                  <a:gd name="T32" fmla="*/ 138 w 158"/>
                  <a:gd name="T33" fmla="*/ 28 h 162"/>
                  <a:gd name="T34" fmla="*/ 94 w 158"/>
                  <a:gd name="T35" fmla="*/ 2 h 162"/>
                  <a:gd name="T36" fmla="*/ 80 w 158"/>
                  <a:gd name="T37" fmla="*/ 0 h 162"/>
                  <a:gd name="T38" fmla="*/ 79 w 158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8" h="162">
                    <a:moveTo>
                      <a:pt x="79" y="150"/>
                    </a:moveTo>
                    <a:cubicBezTo>
                      <a:pt x="79" y="150"/>
                      <a:pt x="79" y="150"/>
                      <a:pt x="78" y="150"/>
                    </a:cubicBezTo>
                    <a:cubicBezTo>
                      <a:pt x="42" y="149"/>
                      <a:pt x="12" y="118"/>
                      <a:pt x="12" y="80"/>
                    </a:cubicBezTo>
                    <a:cubicBezTo>
                      <a:pt x="13" y="43"/>
                      <a:pt x="43" y="13"/>
                      <a:pt x="79" y="13"/>
                    </a:cubicBezTo>
                    <a:cubicBezTo>
                      <a:pt x="79" y="13"/>
                      <a:pt x="79" y="13"/>
                      <a:pt x="80" y="13"/>
                    </a:cubicBezTo>
                    <a:cubicBezTo>
                      <a:pt x="116" y="13"/>
                      <a:pt x="146" y="44"/>
                      <a:pt x="146" y="82"/>
                    </a:cubicBezTo>
                    <a:cubicBezTo>
                      <a:pt x="145" y="119"/>
                      <a:pt x="116" y="150"/>
                      <a:pt x="79" y="150"/>
                    </a:cubicBezTo>
                    <a:moveTo>
                      <a:pt x="79" y="0"/>
                    </a:moveTo>
                    <a:cubicBezTo>
                      <a:pt x="58" y="0"/>
                      <a:pt x="39" y="9"/>
                      <a:pt x="24" y="23"/>
                    </a:cubicBezTo>
                    <a:cubicBezTo>
                      <a:pt x="16" y="32"/>
                      <a:pt x="9" y="42"/>
                      <a:pt x="5" y="55"/>
                    </a:cubicBezTo>
                    <a:cubicBezTo>
                      <a:pt x="2" y="63"/>
                      <a:pt x="0" y="71"/>
                      <a:pt x="0" y="80"/>
                    </a:cubicBezTo>
                    <a:cubicBezTo>
                      <a:pt x="0" y="112"/>
                      <a:pt x="18" y="140"/>
                      <a:pt x="44" y="154"/>
                    </a:cubicBezTo>
                    <a:cubicBezTo>
                      <a:pt x="54" y="159"/>
                      <a:pt x="66" y="162"/>
                      <a:pt x="78" y="162"/>
                    </a:cubicBezTo>
                    <a:cubicBezTo>
                      <a:pt x="79" y="162"/>
                      <a:pt x="79" y="162"/>
                      <a:pt x="79" y="162"/>
                    </a:cubicBezTo>
                    <a:cubicBezTo>
                      <a:pt x="80" y="162"/>
                      <a:pt x="82" y="162"/>
                      <a:pt x="83" y="162"/>
                    </a:cubicBezTo>
                    <a:cubicBezTo>
                      <a:pt x="124" y="160"/>
                      <a:pt x="157" y="125"/>
                      <a:pt x="158" y="82"/>
                    </a:cubicBezTo>
                    <a:cubicBezTo>
                      <a:pt x="158" y="61"/>
                      <a:pt x="151" y="42"/>
                      <a:pt x="138" y="28"/>
                    </a:cubicBezTo>
                    <a:cubicBezTo>
                      <a:pt x="127" y="15"/>
                      <a:pt x="112" y="5"/>
                      <a:pt x="94" y="2"/>
                    </a:cubicBezTo>
                    <a:cubicBezTo>
                      <a:pt x="90" y="1"/>
                      <a:pt x="85" y="0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1062"/>
              <p:cNvSpPr/>
              <p:nvPr/>
            </p:nvSpPr>
            <p:spPr bwMode="auto">
              <a:xfrm>
                <a:off x="2641" y="3855"/>
                <a:ext cx="75" cy="54"/>
              </a:xfrm>
              <a:custGeom>
                <a:avLst/>
                <a:gdLst>
                  <a:gd name="T0" fmla="*/ 4 w 153"/>
                  <a:gd name="T1" fmla="*/ 0 h 108"/>
                  <a:gd name="T2" fmla="*/ 2 w 153"/>
                  <a:gd name="T3" fmla="*/ 9 h 108"/>
                  <a:gd name="T4" fmla="*/ 0 w 153"/>
                  <a:gd name="T5" fmla="*/ 27 h 108"/>
                  <a:gd name="T6" fmla="*/ 1 w 153"/>
                  <a:gd name="T7" fmla="*/ 39 h 108"/>
                  <a:gd name="T8" fmla="*/ 9 w 153"/>
                  <a:gd name="T9" fmla="*/ 65 h 108"/>
                  <a:gd name="T10" fmla="*/ 13 w 153"/>
                  <a:gd name="T11" fmla="*/ 73 h 108"/>
                  <a:gd name="T12" fmla="*/ 32 w 153"/>
                  <a:gd name="T13" fmla="*/ 93 h 108"/>
                  <a:gd name="T14" fmla="*/ 53 w 153"/>
                  <a:gd name="T15" fmla="*/ 104 h 108"/>
                  <a:gd name="T16" fmla="*/ 77 w 153"/>
                  <a:gd name="T17" fmla="*/ 108 h 108"/>
                  <a:gd name="T18" fmla="*/ 106 w 153"/>
                  <a:gd name="T19" fmla="*/ 102 h 108"/>
                  <a:gd name="T20" fmla="*/ 151 w 153"/>
                  <a:gd name="T21" fmla="*/ 48 h 108"/>
                  <a:gd name="T22" fmla="*/ 153 w 153"/>
                  <a:gd name="T23" fmla="*/ 37 h 108"/>
                  <a:gd name="T24" fmla="*/ 141 w 153"/>
                  <a:gd name="T25" fmla="*/ 35 h 108"/>
                  <a:gd name="T26" fmla="*/ 139 w 153"/>
                  <a:gd name="T27" fmla="*/ 46 h 108"/>
                  <a:gd name="T28" fmla="*/ 77 w 153"/>
                  <a:gd name="T29" fmla="*/ 96 h 108"/>
                  <a:gd name="T30" fmla="*/ 23 w 153"/>
                  <a:gd name="T31" fmla="*/ 66 h 108"/>
                  <a:gd name="T32" fmla="*/ 19 w 153"/>
                  <a:gd name="T33" fmla="*/ 59 h 108"/>
                  <a:gd name="T34" fmla="*/ 12 w 153"/>
                  <a:gd name="T35" fmla="*/ 27 h 108"/>
                  <a:gd name="T36" fmla="*/ 13 w 153"/>
                  <a:gd name="T37" fmla="*/ 12 h 108"/>
                  <a:gd name="T38" fmla="*/ 15 w 153"/>
                  <a:gd name="T39" fmla="*/ 6 h 108"/>
                  <a:gd name="T40" fmla="*/ 4 w 153"/>
                  <a:gd name="T41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3" h="108">
                    <a:moveTo>
                      <a:pt x="4" y="0"/>
                    </a:moveTo>
                    <a:cubicBezTo>
                      <a:pt x="3" y="3"/>
                      <a:pt x="2" y="6"/>
                      <a:pt x="2" y="9"/>
                    </a:cubicBezTo>
                    <a:cubicBezTo>
                      <a:pt x="0" y="15"/>
                      <a:pt x="0" y="21"/>
                      <a:pt x="0" y="27"/>
                    </a:cubicBezTo>
                    <a:cubicBezTo>
                      <a:pt x="0" y="31"/>
                      <a:pt x="0" y="35"/>
                      <a:pt x="1" y="39"/>
                    </a:cubicBezTo>
                    <a:cubicBezTo>
                      <a:pt x="2" y="48"/>
                      <a:pt x="5" y="57"/>
                      <a:pt x="9" y="65"/>
                    </a:cubicBezTo>
                    <a:cubicBezTo>
                      <a:pt x="10" y="68"/>
                      <a:pt x="12" y="70"/>
                      <a:pt x="13" y="73"/>
                    </a:cubicBezTo>
                    <a:cubicBezTo>
                      <a:pt x="18" y="80"/>
                      <a:pt x="24" y="87"/>
                      <a:pt x="32" y="93"/>
                    </a:cubicBezTo>
                    <a:cubicBezTo>
                      <a:pt x="38" y="98"/>
                      <a:pt x="45" y="101"/>
                      <a:pt x="53" y="104"/>
                    </a:cubicBezTo>
                    <a:cubicBezTo>
                      <a:pt x="60" y="107"/>
                      <a:pt x="68" y="108"/>
                      <a:pt x="77" y="108"/>
                    </a:cubicBezTo>
                    <a:cubicBezTo>
                      <a:pt x="87" y="108"/>
                      <a:pt x="97" y="106"/>
                      <a:pt x="106" y="102"/>
                    </a:cubicBezTo>
                    <a:cubicBezTo>
                      <a:pt x="128" y="92"/>
                      <a:pt x="144" y="72"/>
                      <a:pt x="151" y="48"/>
                    </a:cubicBezTo>
                    <a:cubicBezTo>
                      <a:pt x="151" y="45"/>
                      <a:pt x="152" y="41"/>
                      <a:pt x="153" y="37"/>
                    </a:cubicBezTo>
                    <a:cubicBezTo>
                      <a:pt x="149" y="37"/>
                      <a:pt x="145" y="36"/>
                      <a:pt x="141" y="35"/>
                    </a:cubicBezTo>
                    <a:cubicBezTo>
                      <a:pt x="141" y="38"/>
                      <a:pt x="140" y="42"/>
                      <a:pt x="139" y="46"/>
                    </a:cubicBezTo>
                    <a:cubicBezTo>
                      <a:pt x="131" y="74"/>
                      <a:pt x="106" y="96"/>
                      <a:pt x="77" y="96"/>
                    </a:cubicBezTo>
                    <a:cubicBezTo>
                      <a:pt x="55" y="96"/>
                      <a:pt x="35" y="84"/>
                      <a:pt x="23" y="66"/>
                    </a:cubicBezTo>
                    <a:cubicBezTo>
                      <a:pt x="22" y="64"/>
                      <a:pt x="20" y="61"/>
                      <a:pt x="19" y="59"/>
                    </a:cubicBezTo>
                    <a:cubicBezTo>
                      <a:pt x="14" y="49"/>
                      <a:pt x="12" y="38"/>
                      <a:pt x="12" y="27"/>
                    </a:cubicBezTo>
                    <a:cubicBezTo>
                      <a:pt x="12" y="22"/>
                      <a:pt x="12" y="17"/>
                      <a:pt x="13" y="12"/>
                    </a:cubicBezTo>
                    <a:cubicBezTo>
                      <a:pt x="14" y="10"/>
                      <a:pt x="14" y="8"/>
                      <a:pt x="15" y="6"/>
                    </a:cubicBezTo>
                    <a:cubicBezTo>
                      <a:pt x="11" y="5"/>
                      <a:pt x="7" y="3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Freeform 1063"/>
              <p:cNvSpPr>
                <a:spLocks noEditPoints="1"/>
              </p:cNvSpPr>
              <p:nvPr/>
            </p:nvSpPr>
            <p:spPr bwMode="auto">
              <a:xfrm>
                <a:off x="938" y="3380"/>
                <a:ext cx="255" cy="249"/>
              </a:xfrm>
              <a:custGeom>
                <a:avLst/>
                <a:gdLst>
                  <a:gd name="T0" fmla="*/ 133 w 518"/>
                  <a:gd name="T1" fmla="*/ 467 h 504"/>
                  <a:gd name="T2" fmla="*/ 99 w 518"/>
                  <a:gd name="T3" fmla="*/ 441 h 504"/>
                  <a:gd name="T4" fmla="*/ 331 w 518"/>
                  <a:gd name="T5" fmla="*/ 396 h 504"/>
                  <a:gd name="T6" fmla="*/ 202 w 518"/>
                  <a:gd name="T7" fmla="*/ 414 h 504"/>
                  <a:gd name="T8" fmla="*/ 254 w 518"/>
                  <a:gd name="T9" fmla="*/ 416 h 504"/>
                  <a:gd name="T10" fmla="*/ 42 w 518"/>
                  <a:gd name="T11" fmla="*/ 387 h 504"/>
                  <a:gd name="T12" fmla="*/ 83 w 518"/>
                  <a:gd name="T13" fmla="*/ 373 h 504"/>
                  <a:gd name="T14" fmla="*/ 329 w 518"/>
                  <a:gd name="T15" fmla="*/ 382 h 504"/>
                  <a:gd name="T16" fmla="*/ 21 w 518"/>
                  <a:gd name="T17" fmla="*/ 380 h 504"/>
                  <a:gd name="T18" fmla="*/ 102 w 518"/>
                  <a:gd name="T19" fmla="*/ 331 h 504"/>
                  <a:gd name="T20" fmla="*/ 83 w 518"/>
                  <a:gd name="T21" fmla="*/ 337 h 504"/>
                  <a:gd name="T22" fmla="*/ 118 w 518"/>
                  <a:gd name="T23" fmla="*/ 330 h 504"/>
                  <a:gd name="T24" fmla="*/ 132 w 518"/>
                  <a:gd name="T25" fmla="*/ 296 h 504"/>
                  <a:gd name="T26" fmla="*/ 350 w 518"/>
                  <a:gd name="T27" fmla="*/ 256 h 504"/>
                  <a:gd name="T28" fmla="*/ 121 w 518"/>
                  <a:gd name="T29" fmla="*/ 243 h 504"/>
                  <a:gd name="T30" fmla="*/ 314 w 518"/>
                  <a:gd name="T31" fmla="*/ 362 h 504"/>
                  <a:gd name="T32" fmla="*/ 338 w 518"/>
                  <a:gd name="T33" fmla="*/ 372 h 504"/>
                  <a:gd name="T34" fmla="*/ 90 w 518"/>
                  <a:gd name="T35" fmla="*/ 216 h 504"/>
                  <a:gd name="T36" fmla="*/ 363 w 518"/>
                  <a:gd name="T37" fmla="*/ 244 h 504"/>
                  <a:gd name="T38" fmla="*/ 347 w 518"/>
                  <a:gd name="T39" fmla="*/ 353 h 504"/>
                  <a:gd name="T40" fmla="*/ 74 w 518"/>
                  <a:gd name="T41" fmla="*/ 164 h 504"/>
                  <a:gd name="T42" fmla="*/ 78 w 518"/>
                  <a:gd name="T43" fmla="*/ 196 h 504"/>
                  <a:gd name="T44" fmla="*/ 430 w 518"/>
                  <a:gd name="T45" fmla="*/ 186 h 504"/>
                  <a:gd name="T46" fmla="*/ 326 w 518"/>
                  <a:gd name="T47" fmla="*/ 146 h 504"/>
                  <a:gd name="T48" fmla="*/ 406 w 518"/>
                  <a:gd name="T49" fmla="*/ 263 h 504"/>
                  <a:gd name="T50" fmla="*/ 392 w 518"/>
                  <a:gd name="T51" fmla="*/ 294 h 504"/>
                  <a:gd name="T52" fmla="*/ 327 w 518"/>
                  <a:gd name="T53" fmla="*/ 320 h 504"/>
                  <a:gd name="T54" fmla="*/ 297 w 518"/>
                  <a:gd name="T55" fmla="*/ 135 h 504"/>
                  <a:gd name="T56" fmla="*/ 368 w 518"/>
                  <a:gd name="T57" fmla="*/ 339 h 504"/>
                  <a:gd name="T58" fmla="*/ 294 w 518"/>
                  <a:gd name="T59" fmla="*/ 246 h 504"/>
                  <a:gd name="T60" fmla="*/ 288 w 518"/>
                  <a:gd name="T61" fmla="*/ 121 h 504"/>
                  <a:gd name="T62" fmla="*/ 323 w 518"/>
                  <a:gd name="T63" fmla="*/ 139 h 504"/>
                  <a:gd name="T64" fmla="*/ 341 w 518"/>
                  <a:gd name="T65" fmla="*/ 130 h 504"/>
                  <a:gd name="T66" fmla="*/ 90 w 518"/>
                  <a:gd name="T67" fmla="*/ 156 h 504"/>
                  <a:gd name="T68" fmla="*/ 79 w 518"/>
                  <a:gd name="T69" fmla="*/ 106 h 504"/>
                  <a:gd name="T70" fmla="*/ 271 w 518"/>
                  <a:gd name="T71" fmla="*/ 107 h 504"/>
                  <a:gd name="T72" fmla="*/ 488 w 518"/>
                  <a:gd name="T73" fmla="*/ 102 h 504"/>
                  <a:gd name="T74" fmla="*/ 355 w 518"/>
                  <a:gd name="T75" fmla="*/ 109 h 504"/>
                  <a:gd name="T76" fmla="*/ 338 w 518"/>
                  <a:gd name="T77" fmla="*/ 107 h 504"/>
                  <a:gd name="T78" fmla="*/ 76 w 518"/>
                  <a:gd name="T79" fmla="*/ 94 h 504"/>
                  <a:gd name="T80" fmla="*/ 203 w 518"/>
                  <a:gd name="T81" fmla="*/ 76 h 504"/>
                  <a:gd name="T82" fmla="*/ 117 w 518"/>
                  <a:gd name="T83" fmla="*/ 55 h 504"/>
                  <a:gd name="T84" fmla="*/ 431 w 518"/>
                  <a:gd name="T85" fmla="*/ 36 h 504"/>
                  <a:gd name="T86" fmla="*/ 387 w 518"/>
                  <a:gd name="T87" fmla="*/ 58 h 504"/>
                  <a:gd name="T88" fmla="*/ 329 w 518"/>
                  <a:gd name="T89" fmla="*/ 59 h 504"/>
                  <a:gd name="T90" fmla="*/ 361 w 518"/>
                  <a:gd name="T91" fmla="*/ 18 h 504"/>
                  <a:gd name="T92" fmla="*/ 310 w 518"/>
                  <a:gd name="T93" fmla="*/ 97 h 504"/>
                  <a:gd name="T94" fmla="*/ 283 w 518"/>
                  <a:gd name="T95" fmla="*/ 68 h 504"/>
                  <a:gd name="T96" fmla="*/ 226 w 518"/>
                  <a:gd name="T97" fmla="*/ 32 h 504"/>
                  <a:gd name="T98" fmla="*/ 154 w 518"/>
                  <a:gd name="T99" fmla="*/ 27 h 504"/>
                  <a:gd name="T100" fmla="*/ 68 w 518"/>
                  <a:gd name="T101" fmla="*/ 83 h 504"/>
                  <a:gd name="T102" fmla="*/ 42 w 518"/>
                  <a:gd name="T103" fmla="*/ 201 h 504"/>
                  <a:gd name="T104" fmla="*/ 93 w 518"/>
                  <a:gd name="T105" fmla="*/ 274 h 504"/>
                  <a:gd name="T106" fmla="*/ 29 w 518"/>
                  <a:gd name="T107" fmla="*/ 322 h 504"/>
                  <a:gd name="T108" fmla="*/ 3 w 518"/>
                  <a:gd name="T109" fmla="*/ 394 h 504"/>
                  <a:gd name="T110" fmla="*/ 101 w 518"/>
                  <a:gd name="T111" fmla="*/ 485 h 504"/>
                  <a:gd name="T112" fmla="*/ 151 w 518"/>
                  <a:gd name="T113" fmla="*/ 492 h 504"/>
                  <a:gd name="T114" fmla="*/ 435 w 518"/>
                  <a:gd name="T115" fmla="*/ 327 h 504"/>
                  <a:gd name="T116" fmla="*/ 508 w 518"/>
                  <a:gd name="T117" fmla="*/ 132 h 504"/>
                  <a:gd name="T118" fmla="*/ 490 w 518"/>
                  <a:gd name="T119" fmla="*/ 51 h 504"/>
                  <a:gd name="T120" fmla="*/ 369 w 518"/>
                  <a:gd name="T121" fmla="*/ 0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18" h="504">
                    <a:moveTo>
                      <a:pt x="518" y="142"/>
                    </a:moveTo>
                    <a:cubicBezTo>
                      <a:pt x="517" y="145"/>
                      <a:pt x="516" y="148"/>
                      <a:pt x="515" y="151"/>
                    </a:cubicBezTo>
                    <a:cubicBezTo>
                      <a:pt x="516" y="150"/>
                      <a:pt x="517" y="149"/>
                      <a:pt x="517" y="148"/>
                    </a:cubicBezTo>
                    <a:cubicBezTo>
                      <a:pt x="518" y="146"/>
                      <a:pt x="518" y="144"/>
                      <a:pt x="518" y="142"/>
                    </a:cubicBezTo>
                    <a:moveTo>
                      <a:pt x="125" y="479"/>
                    </a:moveTo>
                    <a:cubicBezTo>
                      <a:pt x="123" y="478"/>
                      <a:pt x="122" y="478"/>
                      <a:pt x="121" y="478"/>
                    </a:cubicBezTo>
                    <a:cubicBezTo>
                      <a:pt x="117" y="476"/>
                      <a:pt x="113" y="474"/>
                      <a:pt x="109" y="472"/>
                    </a:cubicBezTo>
                    <a:cubicBezTo>
                      <a:pt x="114" y="472"/>
                      <a:pt x="121" y="470"/>
                      <a:pt x="124" y="468"/>
                    </a:cubicBezTo>
                    <a:cubicBezTo>
                      <a:pt x="124" y="468"/>
                      <a:pt x="124" y="468"/>
                      <a:pt x="124" y="468"/>
                    </a:cubicBezTo>
                    <a:cubicBezTo>
                      <a:pt x="126" y="468"/>
                      <a:pt x="126" y="474"/>
                      <a:pt x="126" y="478"/>
                    </a:cubicBezTo>
                    <a:cubicBezTo>
                      <a:pt x="125" y="479"/>
                      <a:pt x="125" y="479"/>
                      <a:pt x="125" y="479"/>
                    </a:cubicBezTo>
                    <a:moveTo>
                      <a:pt x="177" y="487"/>
                    </a:moveTo>
                    <a:cubicBezTo>
                      <a:pt x="167" y="487"/>
                      <a:pt x="156" y="484"/>
                      <a:pt x="147" y="483"/>
                    </a:cubicBezTo>
                    <a:cubicBezTo>
                      <a:pt x="143" y="483"/>
                      <a:pt x="138" y="482"/>
                      <a:pt x="134" y="481"/>
                    </a:cubicBezTo>
                    <a:cubicBezTo>
                      <a:pt x="133" y="481"/>
                      <a:pt x="133" y="481"/>
                      <a:pt x="133" y="481"/>
                    </a:cubicBezTo>
                    <a:cubicBezTo>
                      <a:pt x="133" y="477"/>
                      <a:pt x="134" y="472"/>
                      <a:pt x="133" y="467"/>
                    </a:cubicBezTo>
                    <a:cubicBezTo>
                      <a:pt x="150" y="476"/>
                      <a:pt x="172" y="483"/>
                      <a:pt x="188" y="483"/>
                    </a:cubicBezTo>
                    <a:cubicBezTo>
                      <a:pt x="188" y="483"/>
                      <a:pt x="189" y="483"/>
                      <a:pt x="190" y="482"/>
                    </a:cubicBezTo>
                    <a:cubicBezTo>
                      <a:pt x="193" y="482"/>
                      <a:pt x="195" y="482"/>
                      <a:pt x="198" y="482"/>
                    </a:cubicBezTo>
                    <a:cubicBezTo>
                      <a:pt x="195" y="483"/>
                      <a:pt x="192" y="484"/>
                      <a:pt x="189" y="485"/>
                    </a:cubicBezTo>
                    <a:cubicBezTo>
                      <a:pt x="186" y="487"/>
                      <a:pt x="182" y="487"/>
                      <a:pt x="177" y="487"/>
                    </a:cubicBezTo>
                    <a:moveTo>
                      <a:pt x="103" y="465"/>
                    </a:moveTo>
                    <a:cubicBezTo>
                      <a:pt x="95" y="465"/>
                      <a:pt x="103" y="458"/>
                      <a:pt x="105" y="452"/>
                    </a:cubicBezTo>
                    <a:cubicBezTo>
                      <a:pt x="106" y="450"/>
                      <a:pt x="107" y="448"/>
                      <a:pt x="108" y="446"/>
                    </a:cubicBezTo>
                    <a:cubicBezTo>
                      <a:pt x="113" y="451"/>
                      <a:pt x="118" y="455"/>
                      <a:pt x="121" y="459"/>
                    </a:cubicBezTo>
                    <a:cubicBezTo>
                      <a:pt x="122" y="459"/>
                      <a:pt x="122" y="459"/>
                      <a:pt x="123" y="460"/>
                    </a:cubicBezTo>
                    <a:cubicBezTo>
                      <a:pt x="116" y="462"/>
                      <a:pt x="111" y="465"/>
                      <a:pt x="104" y="465"/>
                    </a:cubicBezTo>
                    <a:cubicBezTo>
                      <a:pt x="104" y="465"/>
                      <a:pt x="104" y="465"/>
                      <a:pt x="103" y="465"/>
                    </a:cubicBezTo>
                    <a:moveTo>
                      <a:pt x="70" y="446"/>
                    </a:moveTo>
                    <a:cubicBezTo>
                      <a:pt x="74" y="446"/>
                      <a:pt x="78" y="446"/>
                      <a:pt x="82" y="445"/>
                    </a:cubicBezTo>
                    <a:cubicBezTo>
                      <a:pt x="85" y="444"/>
                      <a:pt x="88" y="443"/>
                      <a:pt x="92" y="443"/>
                    </a:cubicBezTo>
                    <a:cubicBezTo>
                      <a:pt x="94" y="443"/>
                      <a:pt x="98" y="441"/>
                      <a:pt x="99" y="441"/>
                    </a:cubicBezTo>
                    <a:cubicBezTo>
                      <a:pt x="101" y="441"/>
                      <a:pt x="101" y="442"/>
                      <a:pt x="100" y="446"/>
                    </a:cubicBezTo>
                    <a:cubicBezTo>
                      <a:pt x="98" y="450"/>
                      <a:pt x="93" y="457"/>
                      <a:pt x="92" y="463"/>
                    </a:cubicBezTo>
                    <a:cubicBezTo>
                      <a:pt x="91" y="463"/>
                      <a:pt x="91" y="463"/>
                      <a:pt x="91" y="463"/>
                    </a:cubicBezTo>
                    <a:cubicBezTo>
                      <a:pt x="90" y="463"/>
                      <a:pt x="90" y="463"/>
                      <a:pt x="90" y="463"/>
                    </a:cubicBezTo>
                    <a:cubicBezTo>
                      <a:pt x="84" y="459"/>
                      <a:pt x="77" y="455"/>
                      <a:pt x="71" y="451"/>
                    </a:cubicBezTo>
                    <a:cubicBezTo>
                      <a:pt x="68" y="449"/>
                      <a:pt x="66" y="447"/>
                      <a:pt x="64" y="446"/>
                    </a:cubicBezTo>
                    <a:cubicBezTo>
                      <a:pt x="66" y="446"/>
                      <a:pt x="68" y="446"/>
                      <a:pt x="70" y="446"/>
                    </a:cubicBezTo>
                    <a:moveTo>
                      <a:pt x="65" y="438"/>
                    </a:moveTo>
                    <a:cubicBezTo>
                      <a:pt x="64" y="438"/>
                      <a:pt x="63" y="438"/>
                      <a:pt x="62" y="437"/>
                    </a:cubicBezTo>
                    <a:cubicBezTo>
                      <a:pt x="70" y="430"/>
                      <a:pt x="79" y="424"/>
                      <a:pt x="88" y="417"/>
                    </a:cubicBezTo>
                    <a:cubicBezTo>
                      <a:pt x="91" y="424"/>
                      <a:pt x="95" y="429"/>
                      <a:pt x="98" y="434"/>
                    </a:cubicBezTo>
                    <a:cubicBezTo>
                      <a:pt x="87" y="435"/>
                      <a:pt x="76" y="438"/>
                      <a:pt x="65" y="438"/>
                    </a:cubicBezTo>
                    <a:moveTo>
                      <a:pt x="231" y="424"/>
                    </a:moveTo>
                    <a:cubicBezTo>
                      <a:pt x="241" y="424"/>
                      <a:pt x="252" y="424"/>
                      <a:pt x="262" y="423"/>
                    </a:cubicBezTo>
                    <a:cubicBezTo>
                      <a:pt x="277" y="423"/>
                      <a:pt x="293" y="419"/>
                      <a:pt x="306" y="413"/>
                    </a:cubicBezTo>
                    <a:cubicBezTo>
                      <a:pt x="317" y="409"/>
                      <a:pt x="324" y="403"/>
                      <a:pt x="331" y="396"/>
                    </a:cubicBezTo>
                    <a:cubicBezTo>
                      <a:pt x="330" y="399"/>
                      <a:pt x="328" y="402"/>
                      <a:pt x="326" y="406"/>
                    </a:cubicBezTo>
                    <a:cubicBezTo>
                      <a:pt x="308" y="437"/>
                      <a:pt x="271" y="440"/>
                      <a:pt x="254" y="440"/>
                    </a:cubicBezTo>
                    <a:cubicBezTo>
                      <a:pt x="250" y="440"/>
                      <a:pt x="247" y="440"/>
                      <a:pt x="246" y="440"/>
                    </a:cubicBezTo>
                    <a:cubicBezTo>
                      <a:pt x="222" y="439"/>
                      <a:pt x="185" y="436"/>
                      <a:pt x="168" y="418"/>
                    </a:cubicBezTo>
                    <a:cubicBezTo>
                      <a:pt x="179" y="420"/>
                      <a:pt x="191" y="421"/>
                      <a:pt x="201" y="422"/>
                    </a:cubicBezTo>
                    <a:cubicBezTo>
                      <a:pt x="211" y="424"/>
                      <a:pt x="221" y="424"/>
                      <a:pt x="231" y="424"/>
                    </a:cubicBezTo>
                    <a:moveTo>
                      <a:pt x="53" y="436"/>
                    </a:moveTo>
                    <a:cubicBezTo>
                      <a:pt x="52" y="435"/>
                      <a:pt x="50" y="435"/>
                      <a:pt x="49" y="435"/>
                    </a:cubicBezTo>
                    <a:cubicBezTo>
                      <a:pt x="41" y="428"/>
                      <a:pt x="35" y="419"/>
                      <a:pt x="28" y="411"/>
                    </a:cubicBezTo>
                    <a:cubicBezTo>
                      <a:pt x="24" y="406"/>
                      <a:pt x="22" y="400"/>
                      <a:pt x="21" y="393"/>
                    </a:cubicBezTo>
                    <a:cubicBezTo>
                      <a:pt x="29" y="399"/>
                      <a:pt x="41" y="402"/>
                      <a:pt x="50" y="406"/>
                    </a:cubicBezTo>
                    <a:cubicBezTo>
                      <a:pt x="56" y="408"/>
                      <a:pt x="62" y="411"/>
                      <a:pt x="69" y="413"/>
                    </a:cubicBezTo>
                    <a:cubicBezTo>
                      <a:pt x="73" y="414"/>
                      <a:pt x="76" y="414"/>
                      <a:pt x="80" y="414"/>
                    </a:cubicBezTo>
                    <a:cubicBezTo>
                      <a:pt x="70" y="421"/>
                      <a:pt x="61" y="427"/>
                      <a:pt x="53" y="436"/>
                    </a:cubicBezTo>
                    <a:moveTo>
                      <a:pt x="240" y="416"/>
                    </a:moveTo>
                    <a:cubicBezTo>
                      <a:pt x="227" y="416"/>
                      <a:pt x="214" y="416"/>
                      <a:pt x="202" y="414"/>
                    </a:cubicBezTo>
                    <a:cubicBezTo>
                      <a:pt x="194" y="414"/>
                      <a:pt x="186" y="413"/>
                      <a:pt x="178" y="411"/>
                    </a:cubicBezTo>
                    <a:cubicBezTo>
                      <a:pt x="173" y="410"/>
                      <a:pt x="167" y="409"/>
                      <a:pt x="161" y="407"/>
                    </a:cubicBezTo>
                    <a:cubicBezTo>
                      <a:pt x="159" y="402"/>
                      <a:pt x="159" y="396"/>
                      <a:pt x="160" y="388"/>
                    </a:cubicBezTo>
                    <a:cubicBezTo>
                      <a:pt x="167" y="390"/>
                      <a:pt x="175" y="392"/>
                      <a:pt x="183" y="394"/>
                    </a:cubicBezTo>
                    <a:cubicBezTo>
                      <a:pt x="196" y="397"/>
                      <a:pt x="212" y="401"/>
                      <a:pt x="226" y="401"/>
                    </a:cubicBezTo>
                    <a:cubicBezTo>
                      <a:pt x="229" y="401"/>
                      <a:pt x="232" y="401"/>
                      <a:pt x="235" y="400"/>
                    </a:cubicBezTo>
                    <a:cubicBezTo>
                      <a:pt x="237" y="400"/>
                      <a:pt x="239" y="400"/>
                      <a:pt x="241" y="400"/>
                    </a:cubicBezTo>
                    <a:cubicBezTo>
                      <a:pt x="248" y="400"/>
                      <a:pt x="257" y="402"/>
                      <a:pt x="263" y="402"/>
                    </a:cubicBezTo>
                    <a:cubicBezTo>
                      <a:pt x="270" y="403"/>
                      <a:pt x="276" y="403"/>
                      <a:pt x="282" y="403"/>
                    </a:cubicBezTo>
                    <a:cubicBezTo>
                      <a:pt x="283" y="403"/>
                      <a:pt x="283" y="403"/>
                      <a:pt x="284" y="403"/>
                    </a:cubicBezTo>
                    <a:cubicBezTo>
                      <a:pt x="285" y="403"/>
                      <a:pt x="285" y="403"/>
                      <a:pt x="286" y="403"/>
                    </a:cubicBezTo>
                    <a:cubicBezTo>
                      <a:pt x="287" y="403"/>
                      <a:pt x="288" y="403"/>
                      <a:pt x="289" y="403"/>
                    </a:cubicBezTo>
                    <a:cubicBezTo>
                      <a:pt x="290" y="403"/>
                      <a:pt x="291" y="403"/>
                      <a:pt x="292" y="403"/>
                    </a:cubicBezTo>
                    <a:cubicBezTo>
                      <a:pt x="300" y="403"/>
                      <a:pt x="308" y="403"/>
                      <a:pt x="314" y="401"/>
                    </a:cubicBezTo>
                    <a:cubicBezTo>
                      <a:pt x="311" y="402"/>
                      <a:pt x="309" y="404"/>
                      <a:pt x="305" y="405"/>
                    </a:cubicBezTo>
                    <a:cubicBezTo>
                      <a:pt x="289" y="412"/>
                      <a:pt x="271" y="415"/>
                      <a:pt x="254" y="416"/>
                    </a:cubicBezTo>
                    <a:cubicBezTo>
                      <a:pt x="249" y="416"/>
                      <a:pt x="244" y="416"/>
                      <a:pt x="240" y="416"/>
                    </a:cubicBezTo>
                    <a:moveTo>
                      <a:pt x="48" y="387"/>
                    </a:moveTo>
                    <a:cubicBezTo>
                      <a:pt x="50" y="387"/>
                      <a:pt x="51" y="387"/>
                      <a:pt x="53" y="386"/>
                    </a:cubicBezTo>
                    <a:cubicBezTo>
                      <a:pt x="54" y="386"/>
                      <a:pt x="55" y="386"/>
                      <a:pt x="56" y="386"/>
                    </a:cubicBezTo>
                    <a:cubicBezTo>
                      <a:pt x="59" y="386"/>
                      <a:pt x="62" y="387"/>
                      <a:pt x="65" y="387"/>
                    </a:cubicBezTo>
                    <a:cubicBezTo>
                      <a:pt x="69" y="387"/>
                      <a:pt x="72" y="387"/>
                      <a:pt x="75" y="387"/>
                    </a:cubicBezTo>
                    <a:cubicBezTo>
                      <a:pt x="77" y="387"/>
                      <a:pt x="78" y="387"/>
                      <a:pt x="80" y="387"/>
                    </a:cubicBezTo>
                    <a:cubicBezTo>
                      <a:pt x="79" y="392"/>
                      <a:pt x="80" y="396"/>
                      <a:pt x="81" y="400"/>
                    </a:cubicBezTo>
                    <a:cubicBezTo>
                      <a:pt x="82" y="402"/>
                      <a:pt x="82" y="404"/>
                      <a:pt x="83" y="406"/>
                    </a:cubicBezTo>
                    <a:cubicBezTo>
                      <a:pt x="82" y="406"/>
                      <a:pt x="80" y="406"/>
                      <a:pt x="79" y="406"/>
                    </a:cubicBezTo>
                    <a:cubicBezTo>
                      <a:pt x="78" y="406"/>
                      <a:pt x="77" y="406"/>
                      <a:pt x="77" y="406"/>
                    </a:cubicBezTo>
                    <a:cubicBezTo>
                      <a:pt x="70" y="406"/>
                      <a:pt x="63" y="403"/>
                      <a:pt x="57" y="400"/>
                    </a:cubicBezTo>
                    <a:cubicBezTo>
                      <a:pt x="51" y="398"/>
                      <a:pt x="44" y="396"/>
                      <a:pt x="38" y="393"/>
                    </a:cubicBezTo>
                    <a:cubicBezTo>
                      <a:pt x="35" y="391"/>
                      <a:pt x="30" y="389"/>
                      <a:pt x="27" y="387"/>
                    </a:cubicBezTo>
                    <a:cubicBezTo>
                      <a:pt x="30" y="387"/>
                      <a:pt x="33" y="386"/>
                      <a:pt x="36" y="386"/>
                    </a:cubicBezTo>
                    <a:cubicBezTo>
                      <a:pt x="38" y="386"/>
                      <a:pt x="40" y="386"/>
                      <a:pt x="42" y="387"/>
                    </a:cubicBezTo>
                    <a:cubicBezTo>
                      <a:pt x="44" y="387"/>
                      <a:pt x="46" y="387"/>
                      <a:pt x="48" y="387"/>
                    </a:cubicBezTo>
                    <a:moveTo>
                      <a:pt x="276" y="396"/>
                    </a:moveTo>
                    <a:cubicBezTo>
                      <a:pt x="263" y="396"/>
                      <a:pt x="250" y="393"/>
                      <a:pt x="238" y="392"/>
                    </a:cubicBezTo>
                    <a:cubicBezTo>
                      <a:pt x="225" y="392"/>
                      <a:pt x="212" y="392"/>
                      <a:pt x="199" y="389"/>
                    </a:cubicBezTo>
                    <a:cubicBezTo>
                      <a:pt x="196" y="388"/>
                      <a:pt x="174" y="385"/>
                      <a:pt x="161" y="382"/>
                    </a:cubicBezTo>
                    <a:cubicBezTo>
                      <a:pt x="161" y="380"/>
                      <a:pt x="162" y="378"/>
                      <a:pt x="163" y="375"/>
                    </a:cubicBezTo>
                    <a:cubicBezTo>
                      <a:pt x="165" y="370"/>
                      <a:pt x="169" y="365"/>
                      <a:pt x="173" y="361"/>
                    </a:cubicBezTo>
                    <a:cubicBezTo>
                      <a:pt x="185" y="364"/>
                      <a:pt x="196" y="368"/>
                      <a:pt x="207" y="371"/>
                    </a:cubicBezTo>
                    <a:cubicBezTo>
                      <a:pt x="224" y="374"/>
                      <a:pt x="240" y="381"/>
                      <a:pt x="256" y="385"/>
                    </a:cubicBezTo>
                    <a:cubicBezTo>
                      <a:pt x="273" y="388"/>
                      <a:pt x="290" y="392"/>
                      <a:pt x="307" y="394"/>
                    </a:cubicBezTo>
                    <a:cubicBezTo>
                      <a:pt x="303" y="395"/>
                      <a:pt x="299" y="395"/>
                      <a:pt x="295" y="395"/>
                    </a:cubicBezTo>
                    <a:cubicBezTo>
                      <a:pt x="295" y="395"/>
                      <a:pt x="294" y="395"/>
                      <a:pt x="294" y="395"/>
                    </a:cubicBezTo>
                    <a:cubicBezTo>
                      <a:pt x="294" y="395"/>
                      <a:pt x="293" y="395"/>
                      <a:pt x="293" y="395"/>
                    </a:cubicBezTo>
                    <a:cubicBezTo>
                      <a:pt x="290" y="395"/>
                      <a:pt x="287" y="395"/>
                      <a:pt x="284" y="396"/>
                    </a:cubicBezTo>
                    <a:cubicBezTo>
                      <a:pt x="281" y="396"/>
                      <a:pt x="279" y="396"/>
                      <a:pt x="276" y="396"/>
                    </a:cubicBezTo>
                    <a:moveTo>
                      <a:pt x="83" y="373"/>
                    </a:moveTo>
                    <a:cubicBezTo>
                      <a:pt x="77" y="370"/>
                      <a:pt x="71" y="367"/>
                      <a:pt x="66" y="363"/>
                    </a:cubicBezTo>
                    <a:cubicBezTo>
                      <a:pt x="58" y="359"/>
                      <a:pt x="52" y="352"/>
                      <a:pt x="46" y="345"/>
                    </a:cubicBezTo>
                    <a:cubicBezTo>
                      <a:pt x="50" y="345"/>
                      <a:pt x="54" y="346"/>
                      <a:pt x="57" y="346"/>
                    </a:cubicBezTo>
                    <a:cubicBezTo>
                      <a:pt x="69" y="347"/>
                      <a:pt x="81" y="352"/>
                      <a:pt x="92" y="354"/>
                    </a:cubicBezTo>
                    <a:cubicBezTo>
                      <a:pt x="89" y="360"/>
                      <a:pt x="85" y="366"/>
                      <a:pt x="83" y="373"/>
                    </a:cubicBezTo>
                    <a:moveTo>
                      <a:pt x="310" y="387"/>
                    </a:moveTo>
                    <a:cubicBezTo>
                      <a:pt x="300" y="387"/>
                      <a:pt x="289" y="384"/>
                      <a:pt x="280" y="382"/>
                    </a:cubicBezTo>
                    <a:cubicBezTo>
                      <a:pt x="270" y="381"/>
                      <a:pt x="260" y="377"/>
                      <a:pt x="250" y="376"/>
                    </a:cubicBezTo>
                    <a:cubicBezTo>
                      <a:pt x="233" y="373"/>
                      <a:pt x="215" y="366"/>
                      <a:pt x="198" y="360"/>
                    </a:cubicBezTo>
                    <a:cubicBezTo>
                      <a:pt x="193" y="359"/>
                      <a:pt x="188" y="357"/>
                      <a:pt x="182" y="355"/>
                    </a:cubicBezTo>
                    <a:cubicBezTo>
                      <a:pt x="191" y="350"/>
                      <a:pt x="202" y="347"/>
                      <a:pt x="212" y="344"/>
                    </a:cubicBezTo>
                    <a:cubicBezTo>
                      <a:pt x="213" y="345"/>
                      <a:pt x="214" y="345"/>
                      <a:pt x="215" y="345"/>
                    </a:cubicBezTo>
                    <a:cubicBezTo>
                      <a:pt x="231" y="348"/>
                      <a:pt x="245" y="356"/>
                      <a:pt x="261" y="362"/>
                    </a:cubicBezTo>
                    <a:cubicBezTo>
                      <a:pt x="276" y="367"/>
                      <a:pt x="290" y="374"/>
                      <a:pt x="306" y="378"/>
                    </a:cubicBezTo>
                    <a:cubicBezTo>
                      <a:pt x="313" y="380"/>
                      <a:pt x="320" y="382"/>
                      <a:pt x="328" y="382"/>
                    </a:cubicBezTo>
                    <a:cubicBezTo>
                      <a:pt x="328" y="382"/>
                      <a:pt x="328" y="382"/>
                      <a:pt x="329" y="382"/>
                    </a:cubicBezTo>
                    <a:cubicBezTo>
                      <a:pt x="328" y="383"/>
                      <a:pt x="327" y="384"/>
                      <a:pt x="326" y="384"/>
                    </a:cubicBezTo>
                    <a:cubicBezTo>
                      <a:pt x="321" y="386"/>
                      <a:pt x="316" y="387"/>
                      <a:pt x="310" y="387"/>
                    </a:cubicBezTo>
                    <a:cubicBezTo>
                      <a:pt x="310" y="387"/>
                      <a:pt x="310" y="387"/>
                      <a:pt x="310" y="387"/>
                    </a:cubicBezTo>
                    <a:moveTo>
                      <a:pt x="21" y="380"/>
                    </a:moveTo>
                    <a:cubicBezTo>
                      <a:pt x="21" y="380"/>
                      <a:pt x="21" y="380"/>
                      <a:pt x="21" y="380"/>
                    </a:cubicBezTo>
                    <a:cubicBezTo>
                      <a:pt x="22" y="369"/>
                      <a:pt x="25" y="357"/>
                      <a:pt x="29" y="348"/>
                    </a:cubicBezTo>
                    <a:cubicBezTo>
                      <a:pt x="31" y="347"/>
                      <a:pt x="33" y="345"/>
                      <a:pt x="34" y="343"/>
                    </a:cubicBezTo>
                    <a:cubicBezTo>
                      <a:pt x="41" y="350"/>
                      <a:pt x="47" y="359"/>
                      <a:pt x="56" y="365"/>
                    </a:cubicBezTo>
                    <a:cubicBezTo>
                      <a:pt x="62" y="371"/>
                      <a:pt x="70" y="375"/>
                      <a:pt x="78" y="379"/>
                    </a:cubicBezTo>
                    <a:cubicBezTo>
                      <a:pt x="74" y="379"/>
                      <a:pt x="70" y="378"/>
                      <a:pt x="67" y="378"/>
                    </a:cubicBezTo>
                    <a:cubicBezTo>
                      <a:pt x="66" y="378"/>
                      <a:pt x="65" y="378"/>
                      <a:pt x="64" y="378"/>
                    </a:cubicBezTo>
                    <a:cubicBezTo>
                      <a:pt x="61" y="378"/>
                      <a:pt x="59" y="378"/>
                      <a:pt x="57" y="378"/>
                    </a:cubicBezTo>
                    <a:cubicBezTo>
                      <a:pt x="55" y="379"/>
                      <a:pt x="53" y="379"/>
                      <a:pt x="51" y="379"/>
                    </a:cubicBezTo>
                    <a:cubicBezTo>
                      <a:pt x="49" y="379"/>
                      <a:pt x="47" y="379"/>
                      <a:pt x="45" y="378"/>
                    </a:cubicBezTo>
                    <a:cubicBezTo>
                      <a:pt x="43" y="378"/>
                      <a:pt x="41" y="378"/>
                      <a:pt x="39" y="378"/>
                    </a:cubicBezTo>
                    <a:cubicBezTo>
                      <a:pt x="33" y="378"/>
                      <a:pt x="26" y="379"/>
                      <a:pt x="21" y="380"/>
                    </a:cubicBezTo>
                    <a:moveTo>
                      <a:pt x="242" y="340"/>
                    </a:moveTo>
                    <a:cubicBezTo>
                      <a:pt x="244" y="340"/>
                      <a:pt x="245" y="339"/>
                      <a:pt x="246" y="338"/>
                    </a:cubicBezTo>
                    <a:cubicBezTo>
                      <a:pt x="258" y="344"/>
                      <a:pt x="270" y="350"/>
                      <a:pt x="282" y="355"/>
                    </a:cubicBezTo>
                    <a:cubicBezTo>
                      <a:pt x="294" y="359"/>
                      <a:pt x="308" y="366"/>
                      <a:pt x="318" y="373"/>
                    </a:cubicBezTo>
                    <a:cubicBezTo>
                      <a:pt x="319" y="374"/>
                      <a:pt x="320" y="374"/>
                      <a:pt x="321" y="375"/>
                    </a:cubicBezTo>
                    <a:cubicBezTo>
                      <a:pt x="310" y="373"/>
                      <a:pt x="297" y="368"/>
                      <a:pt x="289" y="364"/>
                    </a:cubicBezTo>
                    <a:cubicBezTo>
                      <a:pt x="274" y="358"/>
                      <a:pt x="259" y="354"/>
                      <a:pt x="246" y="347"/>
                    </a:cubicBezTo>
                    <a:cubicBezTo>
                      <a:pt x="241" y="345"/>
                      <a:pt x="237" y="343"/>
                      <a:pt x="232" y="341"/>
                    </a:cubicBezTo>
                    <a:cubicBezTo>
                      <a:pt x="236" y="341"/>
                      <a:pt x="239" y="340"/>
                      <a:pt x="241" y="340"/>
                    </a:cubicBezTo>
                    <a:cubicBezTo>
                      <a:pt x="241" y="340"/>
                      <a:pt x="241" y="340"/>
                      <a:pt x="242" y="340"/>
                    </a:cubicBezTo>
                    <a:cubicBezTo>
                      <a:pt x="242" y="340"/>
                      <a:pt x="242" y="340"/>
                      <a:pt x="242" y="340"/>
                    </a:cubicBezTo>
                    <a:moveTo>
                      <a:pt x="98" y="346"/>
                    </a:moveTo>
                    <a:cubicBezTo>
                      <a:pt x="95" y="339"/>
                      <a:pt x="90" y="334"/>
                      <a:pt x="87" y="327"/>
                    </a:cubicBezTo>
                    <a:cubicBezTo>
                      <a:pt x="86" y="323"/>
                      <a:pt x="80" y="316"/>
                      <a:pt x="78" y="311"/>
                    </a:cubicBezTo>
                    <a:cubicBezTo>
                      <a:pt x="80" y="313"/>
                      <a:pt x="83" y="316"/>
                      <a:pt x="84" y="317"/>
                    </a:cubicBezTo>
                    <a:cubicBezTo>
                      <a:pt x="90" y="321"/>
                      <a:pt x="96" y="327"/>
                      <a:pt x="102" y="331"/>
                    </a:cubicBezTo>
                    <a:cubicBezTo>
                      <a:pt x="104" y="333"/>
                      <a:pt x="107" y="335"/>
                      <a:pt x="109" y="336"/>
                    </a:cubicBezTo>
                    <a:cubicBezTo>
                      <a:pt x="105" y="339"/>
                      <a:pt x="102" y="342"/>
                      <a:pt x="98" y="346"/>
                    </a:cubicBezTo>
                    <a:moveTo>
                      <a:pt x="142" y="319"/>
                    </a:moveTo>
                    <a:cubicBezTo>
                      <a:pt x="143" y="316"/>
                      <a:pt x="143" y="312"/>
                      <a:pt x="144" y="310"/>
                    </a:cubicBezTo>
                    <a:cubicBezTo>
                      <a:pt x="146" y="312"/>
                      <a:pt x="149" y="314"/>
                      <a:pt x="151" y="317"/>
                    </a:cubicBezTo>
                    <a:cubicBezTo>
                      <a:pt x="148" y="317"/>
                      <a:pt x="145" y="318"/>
                      <a:pt x="142" y="319"/>
                    </a:cubicBezTo>
                    <a:moveTo>
                      <a:pt x="160" y="316"/>
                    </a:moveTo>
                    <a:cubicBezTo>
                      <a:pt x="158" y="314"/>
                      <a:pt x="156" y="312"/>
                      <a:pt x="154" y="309"/>
                    </a:cubicBezTo>
                    <a:cubicBezTo>
                      <a:pt x="156" y="310"/>
                      <a:pt x="157" y="310"/>
                      <a:pt x="158" y="310"/>
                    </a:cubicBezTo>
                    <a:cubicBezTo>
                      <a:pt x="163" y="312"/>
                      <a:pt x="168" y="314"/>
                      <a:pt x="172" y="316"/>
                    </a:cubicBezTo>
                    <a:cubicBezTo>
                      <a:pt x="170" y="316"/>
                      <a:pt x="168" y="316"/>
                      <a:pt x="166" y="316"/>
                    </a:cubicBezTo>
                    <a:cubicBezTo>
                      <a:pt x="164" y="316"/>
                      <a:pt x="162" y="316"/>
                      <a:pt x="160" y="316"/>
                    </a:cubicBezTo>
                    <a:moveTo>
                      <a:pt x="66" y="310"/>
                    </a:moveTo>
                    <a:cubicBezTo>
                      <a:pt x="67" y="310"/>
                      <a:pt x="68" y="310"/>
                      <a:pt x="70" y="309"/>
                    </a:cubicBezTo>
                    <a:cubicBezTo>
                      <a:pt x="71" y="313"/>
                      <a:pt x="73" y="316"/>
                      <a:pt x="75" y="319"/>
                    </a:cubicBezTo>
                    <a:cubicBezTo>
                      <a:pt x="78" y="325"/>
                      <a:pt x="81" y="331"/>
                      <a:pt x="83" y="337"/>
                    </a:cubicBezTo>
                    <a:cubicBezTo>
                      <a:pt x="85" y="340"/>
                      <a:pt x="87" y="343"/>
                      <a:pt x="89" y="345"/>
                    </a:cubicBezTo>
                    <a:cubicBezTo>
                      <a:pt x="81" y="344"/>
                      <a:pt x="73" y="340"/>
                      <a:pt x="64" y="339"/>
                    </a:cubicBezTo>
                    <a:cubicBezTo>
                      <a:pt x="59" y="339"/>
                      <a:pt x="52" y="338"/>
                      <a:pt x="47" y="336"/>
                    </a:cubicBezTo>
                    <a:cubicBezTo>
                      <a:pt x="46" y="335"/>
                      <a:pt x="44" y="335"/>
                      <a:pt x="43" y="335"/>
                    </a:cubicBezTo>
                    <a:cubicBezTo>
                      <a:pt x="42" y="335"/>
                      <a:pt x="42" y="335"/>
                      <a:pt x="42" y="335"/>
                    </a:cubicBezTo>
                    <a:cubicBezTo>
                      <a:pt x="42" y="335"/>
                      <a:pt x="41" y="335"/>
                      <a:pt x="41" y="335"/>
                    </a:cubicBezTo>
                    <a:cubicBezTo>
                      <a:pt x="40" y="335"/>
                      <a:pt x="38" y="335"/>
                      <a:pt x="37" y="335"/>
                    </a:cubicBezTo>
                    <a:cubicBezTo>
                      <a:pt x="37" y="334"/>
                      <a:pt x="37" y="334"/>
                      <a:pt x="37" y="334"/>
                    </a:cubicBezTo>
                    <a:cubicBezTo>
                      <a:pt x="44" y="325"/>
                      <a:pt x="54" y="316"/>
                      <a:pt x="64" y="310"/>
                    </a:cubicBezTo>
                    <a:cubicBezTo>
                      <a:pt x="65" y="310"/>
                      <a:pt x="66" y="310"/>
                      <a:pt x="66" y="310"/>
                    </a:cubicBezTo>
                    <a:moveTo>
                      <a:pt x="118" y="330"/>
                    </a:moveTo>
                    <a:cubicBezTo>
                      <a:pt x="118" y="327"/>
                      <a:pt x="117" y="325"/>
                      <a:pt x="117" y="321"/>
                    </a:cubicBezTo>
                    <a:cubicBezTo>
                      <a:pt x="117" y="316"/>
                      <a:pt x="117" y="310"/>
                      <a:pt x="117" y="305"/>
                    </a:cubicBezTo>
                    <a:cubicBezTo>
                      <a:pt x="119" y="307"/>
                      <a:pt x="121" y="309"/>
                      <a:pt x="123" y="311"/>
                    </a:cubicBezTo>
                    <a:cubicBezTo>
                      <a:pt x="126" y="314"/>
                      <a:pt x="130" y="321"/>
                      <a:pt x="134" y="323"/>
                    </a:cubicBezTo>
                    <a:cubicBezTo>
                      <a:pt x="129" y="325"/>
                      <a:pt x="123" y="328"/>
                      <a:pt x="118" y="330"/>
                    </a:cubicBezTo>
                    <a:moveTo>
                      <a:pt x="136" y="313"/>
                    </a:moveTo>
                    <a:cubicBezTo>
                      <a:pt x="136" y="313"/>
                      <a:pt x="135" y="313"/>
                      <a:pt x="135" y="312"/>
                    </a:cubicBezTo>
                    <a:cubicBezTo>
                      <a:pt x="132" y="309"/>
                      <a:pt x="129" y="306"/>
                      <a:pt x="126" y="303"/>
                    </a:cubicBezTo>
                    <a:cubicBezTo>
                      <a:pt x="129" y="303"/>
                      <a:pt x="131" y="304"/>
                      <a:pt x="134" y="305"/>
                    </a:cubicBezTo>
                    <a:cubicBezTo>
                      <a:pt x="135" y="306"/>
                      <a:pt x="136" y="306"/>
                      <a:pt x="137" y="306"/>
                    </a:cubicBezTo>
                    <a:cubicBezTo>
                      <a:pt x="136" y="307"/>
                      <a:pt x="136" y="307"/>
                      <a:pt x="136" y="307"/>
                    </a:cubicBezTo>
                    <a:cubicBezTo>
                      <a:pt x="136" y="309"/>
                      <a:pt x="137" y="313"/>
                      <a:pt x="136" y="313"/>
                    </a:cubicBezTo>
                    <a:moveTo>
                      <a:pt x="109" y="327"/>
                    </a:moveTo>
                    <a:cubicBezTo>
                      <a:pt x="108" y="326"/>
                      <a:pt x="107" y="326"/>
                      <a:pt x="106" y="325"/>
                    </a:cubicBezTo>
                    <a:cubicBezTo>
                      <a:pt x="98" y="320"/>
                      <a:pt x="91" y="312"/>
                      <a:pt x="83" y="306"/>
                    </a:cubicBezTo>
                    <a:cubicBezTo>
                      <a:pt x="82" y="305"/>
                      <a:pt x="81" y="304"/>
                      <a:pt x="80" y="303"/>
                    </a:cubicBezTo>
                    <a:cubicBezTo>
                      <a:pt x="87" y="301"/>
                      <a:pt x="95" y="300"/>
                      <a:pt x="104" y="300"/>
                    </a:cubicBezTo>
                    <a:cubicBezTo>
                      <a:pt x="106" y="300"/>
                      <a:pt x="108" y="300"/>
                      <a:pt x="110" y="300"/>
                    </a:cubicBezTo>
                    <a:cubicBezTo>
                      <a:pt x="109" y="308"/>
                      <a:pt x="110" y="316"/>
                      <a:pt x="109" y="324"/>
                    </a:cubicBezTo>
                    <a:cubicBezTo>
                      <a:pt x="109" y="325"/>
                      <a:pt x="109" y="326"/>
                      <a:pt x="109" y="327"/>
                    </a:cubicBezTo>
                    <a:moveTo>
                      <a:pt x="132" y="296"/>
                    </a:moveTo>
                    <a:cubicBezTo>
                      <a:pt x="130" y="295"/>
                      <a:pt x="127" y="295"/>
                      <a:pt x="125" y="294"/>
                    </a:cubicBezTo>
                    <a:cubicBezTo>
                      <a:pt x="125" y="293"/>
                      <a:pt x="126" y="293"/>
                      <a:pt x="126" y="292"/>
                    </a:cubicBezTo>
                    <a:cubicBezTo>
                      <a:pt x="128" y="293"/>
                      <a:pt x="130" y="295"/>
                      <a:pt x="132" y="296"/>
                    </a:cubicBezTo>
                    <a:moveTo>
                      <a:pt x="168" y="303"/>
                    </a:moveTo>
                    <a:cubicBezTo>
                      <a:pt x="163" y="300"/>
                      <a:pt x="157" y="300"/>
                      <a:pt x="152" y="299"/>
                    </a:cubicBezTo>
                    <a:cubicBezTo>
                      <a:pt x="143" y="296"/>
                      <a:pt x="135" y="290"/>
                      <a:pt x="128" y="285"/>
                    </a:cubicBezTo>
                    <a:cubicBezTo>
                      <a:pt x="135" y="284"/>
                      <a:pt x="144" y="282"/>
                      <a:pt x="148" y="282"/>
                    </a:cubicBezTo>
                    <a:cubicBezTo>
                      <a:pt x="154" y="289"/>
                      <a:pt x="161" y="296"/>
                      <a:pt x="168" y="303"/>
                    </a:cubicBezTo>
                    <a:moveTo>
                      <a:pt x="129" y="277"/>
                    </a:moveTo>
                    <a:cubicBezTo>
                      <a:pt x="126" y="277"/>
                      <a:pt x="124" y="276"/>
                      <a:pt x="126" y="273"/>
                    </a:cubicBezTo>
                    <a:cubicBezTo>
                      <a:pt x="127" y="270"/>
                      <a:pt x="130" y="265"/>
                      <a:pt x="132" y="261"/>
                    </a:cubicBezTo>
                    <a:cubicBezTo>
                      <a:pt x="135" y="266"/>
                      <a:pt x="139" y="270"/>
                      <a:pt x="142" y="275"/>
                    </a:cubicBezTo>
                    <a:cubicBezTo>
                      <a:pt x="140" y="275"/>
                      <a:pt x="139" y="275"/>
                      <a:pt x="137" y="276"/>
                    </a:cubicBezTo>
                    <a:cubicBezTo>
                      <a:pt x="135" y="276"/>
                      <a:pt x="132" y="277"/>
                      <a:pt x="129" y="277"/>
                    </a:cubicBezTo>
                    <a:moveTo>
                      <a:pt x="348" y="256"/>
                    </a:moveTo>
                    <a:cubicBezTo>
                      <a:pt x="349" y="256"/>
                      <a:pt x="349" y="256"/>
                      <a:pt x="350" y="256"/>
                    </a:cubicBezTo>
                    <a:cubicBezTo>
                      <a:pt x="353" y="265"/>
                      <a:pt x="357" y="274"/>
                      <a:pt x="358" y="284"/>
                    </a:cubicBezTo>
                    <a:cubicBezTo>
                      <a:pt x="357" y="282"/>
                      <a:pt x="356" y="280"/>
                      <a:pt x="355" y="277"/>
                    </a:cubicBezTo>
                    <a:cubicBezTo>
                      <a:pt x="352" y="270"/>
                      <a:pt x="350" y="263"/>
                      <a:pt x="347" y="256"/>
                    </a:cubicBezTo>
                    <a:cubicBezTo>
                      <a:pt x="347" y="256"/>
                      <a:pt x="348" y="256"/>
                      <a:pt x="348" y="256"/>
                    </a:cubicBezTo>
                    <a:moveTo>
                      <a:pt x="100" y="261"/>
                    </a:moveTo>
                    <a:cubicBezTo>
                      <a:pt x="103" y="261"/>
                      <a:pt x="107" y="260"/>
                      <a:pt x="111" y="259"/>
                    </a:cubicBezTo>
                    <a:cubicBezTo>
                      <a:pt x="114" y="258"/>
                      <a:pt x="125" y="259"/>
                      <a:pt x="126" y="255"/>
                    </a:cubicBezTo>
                    <a:cubicBezTo>
                      <a:pt x="125" y="261"/>
                      <a:pt x="121" y="266"/>
                      <a:pt x="118" y="271"/>
                    </a:cubicBezTo>
                    <a:cubicBezTo>
                      <a:pt x="118" y="273"/>
                      <a:pt x="117" y="274"/>
                      <a:pt x="117" y="275"/>
                    </a:cubicBezTo>
                    <a:cubicBezTo>
                      <a:pt x="116" y="274"/>
                      <a:pt x="115" y="273"/>
                      <a:pt x="114" y="273"/>
                    </a:cubicBezTo>
                    <a:cubicBezTo>
                      <a:pt x="113" y="273"/>
                      <a:pt x="113" y="273"/>
                      <a:pt x="113" y="273"/>
                    </a:cubicBezTo>
                    <a:cubicBezTo>
                      <a:pt x="108" y="269"/>
                      <a:pt x="103" y="265"/>
                      <a:pt x="99" y="261"/>
                    </a:cubicBezTo>
                    <a:cubicBezTo>
                      <a:pt x="99" y="261"/>
                      <a:pt x="99" y="261"/>
                      <a:pt x="100" y="261"/>
                    </a:cubicBezTo>
                    <a:moveTo>
                      <a:pt x="102" y="254"/>
                    </a:moveTo>
                    <a:cubicBezTo>
                      <a:pt x="106" y="246"/>
                      <a:pt x="111" y="239"/>
                      <a:pt x="115" y="232"/>
                    </a:cubicBezTo>
                    <a:cubicBezTo>
                      <a:pt x="117" y="236"/>
                      <a:pt x="119" y="240"/>
                      <a:pt x="121" y="243"/>
                    </a:cubicBezTo>
                    <a:cubicBezTo>
                      <a:pt x="122" y="245"/>
                      <a:pt x="123" y="247"/>
                      <a:pt x="124" y="249"/>
                    </a:cubicBezTo>
                    <a:cubicBezTo>
                      <a:pt x="123" y="249"/>
                      <a:pt x="123" y="249"/>
                      <a:pt x="122" y="249"/>
                    </a:cubicBezTo>
                    <a:cubicBezTo>
                      <a:pt x="118" y="250"/>
                      <a:pt x="114" y="251"/>
                      <a:pt x="109" y="251"/>
                    </a:cubicBezTo>
                    <a:cubicBezTo>
                      <a:pt x="107" y="252"/>
                      <a:pt x="105" y="253"/>
                      <a:pt x="102" y="254"/>
                    </a:cubicBezTo>
                    <a:moveTo>
                      <a:pt x="93" y="255"/>
                    </a:moveTo>
                    <a:cubicBezTo>
                      <a:pt x="92" y="255"/>
                      <a:pt x="91" y="254"/>
                      <a:pt x="90" y="254"/>
                    </a:cubicBezTo>
                    <a:cubicBezTo>
                      <a:pt x="80" y="243"/>
                      <a:pt x="70" y="233"/>
                      <a:pt x="60" y="222"/>
                    </a:cubicBezTo>
                    <a:cubicBezTo>
                      <a:pt x="58" y="220"/>
                      <a:pt x="57" y="218"/>
                      <a:pt x="56" y="216"/>
                    </a:cubicBezTo>
                    <a:cubicBezTo>
                      <a:pt x="63" y="219"/>
                      <a:pt x="71" y="221"/>
                      <a:pt x="78" y="222"/>
                    </a:cubicBezTo>
                    <a:cubicBezTo>
                      <a:pt x="86" y="224"/>
                      <a:pt x="93" y="225"/>
                      <a:pt x="100" y="226"/>
                    </a:cubicBezTo>
                    <a:cubicBezTo>
                      <a:pt x="101" y="226"/>
                      <a:pt x="101" y="226"/>
                      <a:pt x="102" y="226"/>
                    </a:cubicBezTo>
                    <a:cubicBezTo>
                      <a:pt x="105" y="226"/>
                      <a:pt x="108" y="225"/>
                      <a:pt x="111" y="224"/>
                    </a:cubicBezTo>
                    <a:cubicBezTo>
                      <a:pt x="105" y="235"/>
                      <a:pt x="98" y="245"/>
                      <a:pt x="93" y="255"/>
                    </a:cubicBezTo>
                    <a:cubicBezTo>
                      <a:pt x="93" y="255"/>
                      <a:pt x="93" y="255"/>
                      <a:pt x="93" y="255"/>
                    </a:cubicBezTo>
                    <a:moveTo>
                      <a:pt x="338" y="372"/>
                    </a:moveTo>
                    <a:cubicBezTo>
                      <a:pt x="330" y="372"/>
                      <a:pt x="321" y="365"/>
                      <a:pt x="314" y="362"/>
                    </a:cubicBezTo>
                    <a:cubicBezTo>
                      <a:pt x="304" y="358"/>
                      <a:pt x="295" y="351"/>
                      <a:pt x="285" y="347"/>
                    </a:cubicBezTo>
                    <a:cubicBezTo>
                      <a:pt x="274" y="343"/>
                      <a:pt x="264" y="337"/>
                      <a:pt x="253" y="332"/>
                    </a:cubicBezTo>
                    <a:cubicBezTo>
                      <a:pt x="248" y="330"/>
                      <a:pt x="244" y="326"/>
                      <a:pt x="239" y="324"/>
                    </a:cubicBezTo>
                    <a:cubicBezTo>
                      <a:pt x="228" y="315"/>
                      <a:pt x="209" y="301"/>
                      <a:pt x="194" y="286"/>
                    </a:cubicBezTo>
                    <a:cubicBezTo>
                      <a:pt x="170" y="261"/>
                      <a:pt x="152" y="234"/>
                      <a:pt x="150" y="207"/>
                    </a:cubicBezTo>
                    <a:cubicBezTo>
                      <a:pt x="151" y="208"/>
                      <a:pt x="153" y="210"/>
                      <a:pt x="154" y="212"/>
                    </a:cubicBezTo>
                    <a:cubicBezTo>
                      <a:pt x="160" y="221"/>
                      <a:pt x="167" y="231"/>
                      <a:pt x="175" y="239"/>
                    </a:cubicBezTo>
                    <a:cubicBezTo>
                      <a:pt x="191" y="257"/>
                      <a:pt x="208" y="272"/>
                      <a:pt x="225" y="289"/>
                    </a:cubicBezTo>
                    <a:cubicBezTo>
                      <a:pt x="234" y="298"/>
                      <a:pt x="245" y="305"/>
                      <a:pt x="255" y="312"/>
                    </a:cubicBezTo>
                    <a:cubicBezTo>
                      <a:pt x="265" y="319"/>
                      <a:pt x="274" y="326"/>
                      <a:pt x="284" y="332"/>
                    </a:cubicBezTo>
                    <a:cubicBezTo>
                      <a:pt x="292" y="337"/>
                      <a:pt x="301" y="344"/>
                      <a:pt x="310" y="348"/>
                    </a:cubicBezTo>
                    <a:cubicBezTo>
                      <a:pt x="322" y="353"/>
                      <a:pt x="331" y="363"/>
                      <a:pt x="344" y="366"/>
                    </a:cubicBezTo>
                    <a:cubicBezTo>
                      <a:pt x="343" y="367"/>
                      <a:pt x="343" y="368"/>
                      <a:pt x="343" y="369"/>
                    </a:cubicBezTo>
                    <a:cubicBezTo>
                      <a:pt x="343" y="370"/>
                      <a:pt x="343" y="370"/>
                      <a:pt x="342" y="371"/>
                    </a:cubicBezTo>
                    <a:cubicBezTo>
                      <a:pt x="341" y="371"/>
                      <a:pt x="341" y="371"/>
                      <a:pt x="341" y="371"/>
                    </a:cubicBezTo>
                    <a:cubicBezTo>
                      <a:pt x="340" y="372"/>
                      <a:pt x="339" y="372"/>
                      <a:pt x="338" y="372"/>
                    </a:cubicBezTo>
                    <a:moveTo>
                      <a:pt x="408" y="339"/>
                    </a:moveTo>
                    <a:cubicBezTo>
                      <a:pt x="419" y="329"/>
                      <a:pt x="429" y="318"/>
                      <a:pt x="436" y="305"/>
                    </a:cubicBezTo>
                    <a:cubicBezTo>
                      <a:pt x="439" y="298"/>
                      <a:pt x="441" y="289"/>
                      <a:pt x="443" y="282"/>
                    </a:cubicBezTo>
                    <a:cubicBezTo>
                      <a:pt x="444" y="273"/>
                      <a:pt x="448" y="264"/>
                      <a:pt x="449" y="255"/>
                    </a:cubicBezTo>
                    <a:cubicBezTo>
                      <a:pt x="452" y="236"/>
                      <a:pt x="452" y="216"/>
                      <a:pt x="456" y="197"/>
                    </a:cubicBezTo>
                    <a:cubicBezTo>
                      <a:pt x="459" y="204"/>
                      <a:pt x="461" y="211"/>
                      <a:pt x="463" y="219"/>
                    </a:cubicBezTo>
                    <a:cubicBezTo>
                      <a:pt x="463" y="219"/>
                      <a:pt x="463" y="219"/>
                      <a:pt x="463" y="219"/>
                    </a:cubicBezTo>
                    <a:cubicBezTo>
                      <a:pt x="463" y="221"/>
                      <a:pt x="464" y="222"/>
                      <a:pt x="464" y="224"/>
                    </a:cubicBezTo>
                    <a:cubicBezTo>
                      <a:pt x="464" y="228"/>
                      <a:pt x="463" y="233"/>
                      <a:pt x="463" y="236"/>
                    </a:cubicBezTo>
                    <a:cubicBezTo>
                      <a:pt x="463" y="243"/>
                      <a:pt x="461" y="251"/>
                      <a:pt x="460" y="258"/>
                    </a:cubicBezTo>
                    <a:cubicBezTo>
                      <a:pt x="459" y="264"/>
                      <a:pt x="456" y="271"/>
                      <a:pt x="453" y="277"/>
                    </a:cubicBezTo>
                    <a:cubicBezTo>
                      <a:pt x="451" y="283"/>
                      <a:pt x="450" y="290"/>
                      <a:pt x="447" y="296"/>
                    </a:cubicBezTo>
                    <a:cubicBezTo>
                      <a:pt x="441" y="309"/>
                      <a:pt x="431" y="318"/>
                      <a:pt x="423" y="328"/>
                    </a:cubicBezTo>
                    <a:cubicBezTo>
                      <a:pt x="418" y="333"/>
                      <a:pt x="413" y="336"/>
                      <a:pt x="408" y="339"/>
                    </a:cubicBezTo>
                    <a:moveTo>
                      <a:pt x="104" y="218"/>
                    </a:moveTo>
                    <a:cubicBezTo>
                      <a:pt x="99" y="218"/>
                      <a:pt x="94" y="217"/>
                      <a:pt x="90" y="216"/>
                    </a:cubicBezTo>
                    <a:cubicBezTo>
                      <a:pt x="82" y="215"/>
                      <a:pt x="75" y="213"/>
                      <a:pt x="68" y="211"/>
                    </a:cubicBezTo>
                    <a:cubicBezTo>
                      <a:pt x="66" y="210"/>
                      <a:pt x="64" y="210"/>
                      <a:pt x="62" y="209"/>
                    </a:cubicBezTo>
                    <a:cubicBezTo>
                      <a:pt x="69" y="206"/>
                      <a:pt x="78" y="204"/>
                      <a:pt x="83" y="202"/>
                    </a:cubicBezTo>
                    <a:cubicBezTo>
                      <a:pt x="90" y="200"/>
                      <a:pt x="97" y="198"/>
                      <a:pt x="104" y="195"/>
                    </a:cubicBezTo>
                    <a:cubicBezTo>
                      <a:pt x="105" y="198"/>
                      <a:pt x="105" y="202"/>
                      <a:pt x="106" y="204"/>
                    </a:cubicBezTo>
                    <a:cubicBezTo>
                      <a:pt x="106" y="209"/>
                      <a:pt x="108" y="213"/>
                      <a:pt x="109" y="218"/>
                    </a:cubicBezTo>
                    <a:cubicBezTo>
                      <a:pt x="108" y="218"/>
                      <a:pt x="106" y="218"/>
                      <a:pt x="104" y="218"/>
                    </a:cubicBezTo>
                    <a:moveTo>
                      <a:pt x="377" y="328"/>
                    </a:moveTo>
                    <a:cubicBezTo>
                      <a:pt x="374" y="314"/>
                      <a:pt x="370" y="301"/>
                      <a:pt x="366" y="289"/>
                    </a:cubicBezTo>
                    <a:cubicBezTo>
                      <a:pt x="363" y="280"/>
                      <a:pt x="363" y="270"/>
                      <a:pt x="360" y="261"/>
                    </a:cubicBezTo>
                    <a:cubicBezTo>
                      <a:pt x="358" y="256"/>
                      <a:pt x="356" y="251"/>
                      <a:pt x="355" y="246"/>
                    </a:cubicBezTo>
                    <a:cubicBezTo>
                      <a:pt x="354" y="243"/>
                      <a:pt x="352" y="239"/>
                      <a:pt x="351" y="236"/>
                    </a:cubicBezTo>
                    <a:cubicBezTo>
                      <a:pt x="349" y="229"/>
                      <a:pt x="348" y="218"/>
                      <a:pt x="346" y="201"/>
                    </a:cubicBezTo>
                    <a:cubicBezTo>
                      <a:pt x="345" y="198"/>
                      <a:pt x="347" y="191"/>
                      <a:pt x="349" y="184"/>
                    </a:cubicBezTo>
                    <a:cubicBezTo>
                      <a:pt x="350" y="190"/>
                      <a:pt x="351" y="197"/>
                      <a:pt x="352" y="203"/>
                    </a:cubicBezTo>
                    <a:cubicBezTo>
                      <a:pt x="354" y="217"/>
                      <a:pt x="359" y="230"/>
                      <a:pt x="363" y="244"/>
                    </a:cubicBezTo>
                    <a:cubicBezTo>
                      <a:pt x="367" y="259"/>
                      <a:pt x="371" y="275"/>
                      <a:pt x="374" y="291"/>
                    </a:cubicBezTo>
                    <a:cubicBezTo>
                      <a:pt x="375" y="299"/>
                      <a:pt x="377" y="309"/>
                      <a:pt x="377" y="318"/>
                    </a:cubicBezTo>
                    <a:cubicBezTo>
                      <a:pt x="377" y="321"/>
                      <a:pt x="377" y="324"/>
                      <a:pt x="377" y="328"/>
                    </a:cubicBezTo>
                    <a:moveTo>
                      <a:pt x="345" y="359"/>
                    </a:moveTo>
                    <a:cubicBezTo>
                      <a:pt x="334" y="356"/>
                      <a:pt x="326" y="348"/>
                      <a:pt x="317" y="342"/>
                    </a:cubicBezTo>
                    <a:cubicBezTo>
                      <a:pt x="308" y="337"/>
                      <a:pt x="299" y="332"/>
                      <a:pt x="290" y="327"/>
                    </a:cubicBezTo>
                    <a:cubicBezTo>
                      <a:pt x="279" y="320"/>
                      <a:pt x="269" y="312"/>
                      <a:pt x="259" y="305"/>
                    </a:cubicBezTo>
                    <a:cubicBezTo>
                      <a:pt x="249" y="298"/>
                      <a:pt x="237" y="290"/>
                      <a:pt x="228" y="281"/>
                    </a:cubicBezTo>
                    <a:cubicBezTo>
                      <a:pt x="214" y="265"/>
                      <a:pt x="197" y="253"/>
                      <a:pt x="182" y="236"/>
                    </a:cubicBezTo>
                    <a:cubicBezTo>
                      <a:pt x="174" y="227"/>
                      <a:pt x="167" y="218"/>
                      <a:pt x="160" y="208"/>
                    </a:cubicBezTo>
                    <a:cubicBezTo>
                      <a:pt x="157" y="203"/>
                      <a:pt x="154" y="199"/>
                      <a:pt x="151" y="194"/>
                    </a:cubicBezTo>
                    <a:cubicBezTo>
                      <a:pt x="152" y="185"/>
                      <a:pt x="155" y="177"/>
                      <a:pt x="161" y="168"/>
                    </a:cubicBezTo>
                    <a:cubicBezTo>
                      <a:pt x="171" y="182"/>
                      <a:pt x="183" y="194"/>
                      <a:pt x="193" y="208"/>
                    </a:cubicBezTo>
                    <a:cubicBezTo>
                      <a:pt x="207" y="226"/>
                      <a:pt x="222" y="242"/>
                      <a:pt x="238" y="258"/>
                    </a:cubicBezTo>
                    <a:cubicBezTo>
                      <a:pt x="259" y="280"/>
                      <a:pt x="280" y="298"/>
                      <a:pt x="301" y="318"/>
                    </a:cubicBezTo>
                    <a:cubicBezTo>
                      <a:pt x="315" y="331"/>
                      <a:pt x="331" y="344"/>
                      <a:pt x="347" y="353"/>
                    </a:cubicBezTo>
                    <a:cubicBezTo>
                      <a:pt x="346" y="355"/>
                      <a:pt x="346" y="356"/>
                      <a:pt x="345" y="359"/>
                    </a:cubicBezTo>
                    <a:moveTo>
                      <a:pt x="414" y="323"/>
                    </a:moveTo>
                    <a:cubicBezTo>
                      <a:pt x="415" y="321"/>
                      <a:pt x="416" y="318"/>
                      <a:pt x="417" y="316"/>
                    </a:cubicBezTo>
                    <a:cubicBezTo>
                      <a:pt x="425" y="296"/>
                      <a:pt x="430" y="278"/>
                      <a:pt x="432" y="257"/>
                    </a:cubicBezTo>
                    <a:cubicBezTo>
                      <a:pt x="433" y="238"/>
                      <a:pt x="436" y="219"/>
                      <a:pt x="437" y="199"/>
                    </a:cubicBezTo>
                    <a:cubicBezTo>
                      <a:pt x="437" y="191"/>
                      <a:pt x="437" y="182"/>
                      <a:pt x="437" y="174"/>
                    </a:cubicBezTo>
                    <a:cubicBezTo>
                      <a:pt x="437" y="171"/>
                      <a:pt x="437" y="168"/>
                      <a:pt x="437" y="166"/>
                    </a:cubicBezTo>
                    <a:cubicBezTo>
                      <a:pt x="442" y="171"/>
                      <a:pt x="446" y="177"/>
                      <a:pt x="449" y="183"/>
                    </a:cubicBezTo>
                    <a:cubicBezTo>
                      <a:pt x="449" y="185"/>
                      <a:pt x="449" y="186"/>
                      <a:pt x="449" y="188"/>
                    </a:cubicBezTo>
                    <a:cubicBezTo>
                      <a:pt x="449" y="194"/>
                      <a:pt x="448" y="202"/>
                      <a:pt x="447" y="209"/>
                    </a:cubicBezTo>
                    <a:cubicBezTo>
                      <a:pt x="446" y="223"/>
                      <a:pt x="443" y="238"/>
                      <a:pt x="442" y="253"/>
                    </a:cubicBezTo>
                    <a:cubicBezTo>
                      <a:pt x="440" y="268"/>
                      <a:pt x="435" y="285"/>
                      <a:pt x="430" y="299"/>
                    </a:cubicBezTo>
                    <a:cubicBezTo>
                      <a:pt x="427" y="307"/>
                      <a:pt x="421" y="316"/>
                      <a:pt x="414" y="323"/>
                    </a:cubicBezTo>
                    <a:moveTo>
                      <a:pt x="103" y="183"/>
                    </a:moveTo>
                    <a:cubicBezTo>
                      <a:pt x="86" y="181"/>
                      <a:pt x="73" y="173"/>
                      <a:pt x="60" y="162"/>
                    </a:cubicBezTo>
                    <a:cubicBezTo>
                      <a:pt x="65" y="163"/>
                      <a:pt x="70" y="163"/>
                      <a:pt x="74" y="164"/>
                    </a:cubicBezTo>
                    <a:cubicBezTo>
                      <a:pt x="79" y="164"/>
                      <a:pt x="84" y="164"/>
                      <a:pt x="89" y="164"/>
                    </a:cubicBezTo>
                    <a:cubicBezTo>
                      <a:pt x="90" y="164"/>
                      <a:pt x="92" y="164"/>
                      <a:pt x="94" y="164"/>
                    </a:cubicBezTo>
                    <a:cubicBezTo>
                      <a:pt x="94" y="164"/>
                      <a:pt x="95" y="164"/>
                      <a:pt x="95" y="164"/>
                    </a:cubicBezTo>
                    <a:cubicBezTo>
                      <a:pt x="98" y="164"/>
                      <a:pt x="101" y="164"/>
                      <a:pt x="104" y="165"/>
                    </a:cubicBezTo>
                    <a:cubicBezTo>
                      <a:pt x="104" y="165"/>
                      <a:pt x="104" y="166"/>
                      <a:pt x="104" y="167"/>
                    </a:cubicBezTo>
                    <a:cubicBezTo>
                      <a:pt x="103" y="172"/>
                      <a:pt x="102" y="177"/>
                      <a:pt x="103" y="183"/>
                    </a:cubicBezTo>
                    <a:moveTo>
                      <a:pt x="331" y="172"/>
                    </a:moveTo>
                    <a:cubicBezTo>
                      <a:pt x="329" y="169"/>
                      <a:pt x="328" y="165"/>
                      <a:pt x="327" y="162"/>
                    </a:cubicBezTo>
                    <a:cubicBezTo>
                      <a:pt x="329" y="164"/>
                      <a:pt x="330" y="165"/>
                      <a:pt x="331" y="166"/>
                    </a:cubicBezTo>
                    <a:cubicBezTo>
                      <a:pt x="331" y="168"/>
                      <a:pt x="331" y="170"/>
                      <a:pt x="331" y="172"/>
                    </a:cubicBezTo>
                    <a:moveTo>
                      <a:pt x="51" y="207"/>
                    </a:moveTo>
                    <a:cubicBezTo>
                      <a:pt x="47" y="197"/>
                      <a:pt x="45" y="185"/>
                      <a:pt x="44" y="177"/>
                    </a:cubicBezTo>
                    <a:cubicBezTo>
                      <a:pt x="44" y="171"/>
                      <a:pt x="44" y="165"/>
                      <a:pt x="44" y="158"/>
                    </a:cubicBezTo>
                    <a:cubicBezTo>
                      <a:pt x="45" y="160"/>
                      <a:pt x="46" y="160"/>
                      <a:pt x="47" y="161"/>
                    </a:cubicBezTo>
                    <a:cubicBezTo>
                      <a:pt x="62" y="175"/>
                      <a:pt x="78" y="186"/>
                      <a:pt x="97" y="190"/>
                    </a:cubicBezTo>
                    <a:cubicBezTo>
                      <a:pt x="90" y="192"/>
                      <a:pt x="84" y="194"/>
                      <a:pt x="78" y="196"/>
                    </a:cubicBezTo>
                    <a:cubicBezTo>
                      <a:pt x="70" y="199"/>
                      <a:pt x="58" y="201"/>
                      <a:pt x="51" y="207"/>
                    </a:cubicBezTo>
                    <a:moveTo>
                      <a:pt x="384" y="317"/>
                    </a:moveTo>
                    <a:cubicBezTo>
                      <a:pt x="384" y="311"/>
                      <a:pt x="384" y="306"/>
                      <a:pt x="383" y="302"/>
                    </a:cubicBezTo>
                    <a:cubicBezTo>
                      <a:pt x="379" y="286"/>
                      <a:pt x="376" y="270"/>
                      <a:pt x="373" y="254"/>
                    </a:cubicBezTo>
                    <a:cubicBezTo>
                      <a:pt x="370" y="238"/>
                      <a:pt x="363" y="224"/>
                      <a:pt x="360" y="208"/>
                    </a:cubicBezTo>
                    <a:cubicBezTo>
                      <a:pt x="359" y="200"/>
                      <a:pt x="358" y="192"/>
                      <a:pt x="357" y="184"/>
                    </a:cubicBezTo>
                    <a:cubicBezTo>
                      <a:pt x="356" y="178"/>
                      <a:pt x="357" y="173"/>
                      <a:pt x="358" y="167"/>
                    </a:cubicBezTo>
                    <a:cubicBezTo>
                      <a:pt x="361" y="163"/>
                      <a:pt x="364" y="159"/>
                      <a:pt x="368" y="155"/>
                    </a:cubicBezTo>
                    <a:cubicBezTo>
                      <a:pt x="366" y="164"/>
                      <a:pt x="366" y="172"/>
                      <a:pt x="367" y="181"/>
                    </a:cubicBezTo>
                    <a:cubicBezTo>
                      <a:pt x="370" y="198"/>
                      <a:pt x="372" y="215"/>
                      <a:pt x="375" y="233"/>
                    </a:cubicBezTo>
                    <a:cubicBezTo>
                      <a:pt x="379" y="249"/>
                      <a:pt x="378" y="266"/>
                      <a:pt x="382" y="282"/>
                    </a:cubicBezTo>
                    <a:cubicBezTo>
                      <a:pt x="384" y="292"/>
                      <a:pt x="385" y="305"/>
                      <a:pt x="384" y="317"/>
                    </a:cubicBezTo>
                    <a:moveTo>
                      <a:pt x="417" y="151"/>
                    </a:moveTo>
                    <a:cubicBezTo>
                      <a:pt x="418" y="151"/>
                      <a:pt x="418" y="150"/>
                      <a:pt x="418" y="150"/>
                    </a:cubicBezTo>
                    <a:cubicBezTo>
                      <a:pt x="423" y="152"/>
                      <a:pt x="427" y="155"/>
                      <a:pt x="431" y="159"/>
                    </a:cubicBezTo>
                    <a:cubicBezTo>
                      <a:pt x="431" y="168"/>
                      <a:pt x="429" y="177"/>
                      <a:pt x="430" y="186"/>
                    </a:cubicBezTo>
                    <a:cubicBezTo>
                      <a:pt x="431" y="195"/>
                      <a:pt x="429" y="205"/>
                      <a:pt x="429" y="214"/>
                    </a:cubicBezTo>
                    <a:cubicBezTo>
                      <a:pt x="428" y="223"/>
                      <a:pt x="429" y="232"/>
                      <a:pt x="426" y="240"/>
                    </a:cubicBezTo>
                    <a:cubicBezTo>
                      <a:pt x="424" y="248"/>
                      <a:pt x="425" y="257"/>
                      <a:pt x="424" y="265"/>
                    </a:cubicBezTo>
                    <a:cubicBezTo>
                      <a:pt x="423" y="277"/>
                      <a:pt x="420" y="287"/>
                      <a:pt x="416" y="297"/>
                    </a:cubicBezTo>
                    <a:cubicBezTo>
                      <a:pt x="412" y="308"/>
                      <a:pt x="409" y="319"/>
                      <a:pt x="402" y="328"/>
                    </a:cubicBezTo>
                    <a:cubicBezTo>
                      <a:pt x="405" y="322"/>
                      <a:pt x="407" y="315"/>
                      <a:pt x="410" y="309"/>
                    </a:cubicBezTo>
                    <a:cubicBezTo>
                      <a:pt x="414" y="298"/>
                      <a:pt x="413" y="282"/>
                      <a:pt x="414" y="269"/>
                    </a:cubicBezTo>
                    <a:cubicBezTo>
                      <a:pt x="415" y="248"/>
                      <a:pt x="411" y="224"/>
                      <a:pt x="417" y="204"/>
                    </a:cubicBezTo>
                    <a:cubicBezTo>
                      <a:pt x="419" y="196"/>
                      <a:pt x="418" y="186"/>
                      <a:pt x="419" y="178"/>
                    </a:cubicBezTo>
                    <a:cubicBezTo>
                      <a:pt x="419" y="173"/>
                      <a:pt x="419" y="169"/>
                      <a:pt x="420" y="164"/>
                    </a:cubicBezTo>
                    <a:cubicBezTo>
                      <a:pt x="420" y="163"/>
                      <a:pt x="419" y="151"/>
                      <a:pt x="418" y="151"/>
                    </a:cubicBezTo>
                    <a:cubicBezTo>
                      <a:pt x="418" y="151"/>
                      <a:pt x="417" y="151"/>
                      <a:pt x="417" y="151"/>
                    </a:cubicBezTo>
                    <a:moveTo>
                      <a:pt x="329" y="146"/>
                    </a:moveTo>
                    <a:cubicBezTo>
                      <a:pt x="331" y="146"/>
                      <a:pt x="333" y="146"/>
                      <a:pt x="335" y="146"/>
                    </a:cubicBezTo>
                    <a:cubicBezTo>
                      <a:pt x="334" y="149"/>
                      <a:pt x="333" y="153"/>
                      <a:pt x="333" y="156"/>
                    </a:cubicBezTo>
                    <a:cubicBezTo>
                      <a:pt x="330" y="153"/>
                      <a:pt x="328" y="149"/>
                      <a:pt x="326" y="146"/>
                    </a:cubicBezTo>
                    <a:cubicBezTo>
                      <a:pt x="327" y="146"/>
                      <a:pt x="327" y="146"/>
                      <a:pt x="327" y="146"/>
                    </a:cubicBezTo>
                    <a:cubicBezTo>
                      <a:pt x="327" y="146"/>
                      <a:pt x="328" y="146"/>
                      <a:pt x="329" y="146"/>
                    </a:cubicBezTo>
                    <a:moveTo>
                      <a:pt x="494" y="180"/>
                    </a:moveTo>
                    <a:cubicBezTo>
                      <a:pt x="492" y="171"/>
                      <a:pt x="491" y="163"/>
                      <a:pt x="489" y="156"/>
                    </a:cubicBezTo>
                    <a:cubicBezTo>
                      <a:pt x="491" y="153"/>
                      <a:pt x="493" y="149"/>
                      <a:pt x="495" y="146"/>
                    </a:cubicBezTo>
                    <a:cubicBezTo>
                      <a:pt x="495" y="157"/>
                      <a:pt x="495" y="168"/>
                      <a:pt x="494" y="178"/>
                    </a:cubicBezTo>
                    <a:cubicBezTo>
                      <a:pt x="494" y="179"/>
                      <a:pt x="494" y="179"/>
                      <a:pt x="494" y="180"/>
                    </a:cubicBezTo>
                    <a:moveTo>
                      <a:pt x="396" y="322"/>
                    </a:moveTo>
                    <a:cubicBezTo>
                      <a:pt x="398" y="316"/>
                      <a:pt x="399" y="309"/>
                      <a:pt x="399" y="302"/>
                    </a:cubicBezTo>
                    <a:cubicBezTo>
                      <a:pt x="401" y="285"/>
                      <a:pt x="401" y="268"/>
                      <a:pt x="399" y="251"/>
                    </a:cubicBezTo>
                    <a:cubicBezTo>
                      <a:pt x="397" y="227"/>
                      <a:pt x="394" y="204"/>
                      <a:pt x="397" y="180"/>
                    </a:cubicBezTo>
                    <a:cubicBezTo>
                      <a:pt x="398" y="169"/>
                      <a:pt x="404" y="156"/>
                      <a:pt x="402" y="144"/>
                    </a:cubicBezTo>
                    <a:cubicBezTo>
                      <a:pt x="405" y="145"/>
                      <a:pt x="408" y="146"/>
                      <a:pt x="411" y="147"/>
                    </a:cubicBezTo>
                    <a:cubicBezTo>
                      <a:pt x="410" y="148"/>
                      <a:pt x="410" y="149"/>
                      <a:pt x="411" y="150"/>
                    </a:cubicBezTo>
                    <a:cubicBezTo>
                      <a:pt x="415" y="165"/>
                      <a:pt x="412" y="186"/>
                      <a:pt x="410" y="202"/>
                    </a:cubicBezTo>
                    <a:cubicBezTo>
                      <a:pt x="407" y="222"/>
                      <a:pt x="406" y="242"/>
                      <a:pt x="406" y="263"/>
                    </a:cubicBezTo>
                    <a:cubicBezTo>
                      <a:pt x="407" y="271"/>
                      <a:pt x="407" y="279"/>
                      <a:pt x="405" y="287"/>
                    </a:cubicBezTo>
                    <a:cubicBezTo>
                      <a:pt x="403" y="295"/>
                      <a:pt x="405" y="301"/>
                      <a:pt x="402" y="309"/>
                    </a:cubicBezTo>
                    <a:cubicBezTo>
                      <a:pt x="400" y="313"/>
                      <a:pt x="398" y="318"/>
                      <a:pt x="396" y="322"/>
                    </a:cubicBezTo>
                    <a:moveTo>
                      <a:pt x="391" y="313"/>
                    </a:moveTo>
                    <a:cubicBezTo>
                      <a:pt x="391" y="308"/>
                      <a:pt x="391" y="303"/>
                      <a:pt x="391" y="298"/>
                    </a:cubicBezTo>
                    <a:cubicBezTo>
                      <a:pt x="391" y="290"/>
                      <a:pt x="389" y="283"/>
                      <a:pt x="388" y="275"/>
                    </a:cubicBezTo>
                    <a:cubicBezTo>
                      <a:pt x="388" y="267"/>
                      <a:pt x="387" y="259"/>
                      <a:pt x="385" y="250"/>
                    </a:cubicBezTo>
                    <a:cubicBezTo>
                      <a:pt x="383" y="242"/>
                      <a:pt x="383" y="232"/>
                      <a:pt x="381" y="223"/>
                    </a:cubicBezTo>
                    <a:cubicBezTo>
                      <a:pt x="379" y="214"/>
                      <a:pt x="377" y="204"/>
                      <a:pt x="376" y="194"/>
                    </a:cubicBezTo>
                    <a:cubicBezTo>
                      <a:pt x="374" y="185"/>
                      <a:pt x="374" y="174"/>
                      <a:pt x="374" y="164"/>
                    </a:cubicBezTo>
                    <a:cubicBezTo>
                      <a:pt x="374" y="159"/>
                      <a:pt x="376" y="154"/>
                      <a:pt x="377" y="149"/>
                    </a:cubicBezTo>
                    <a:cubicBezTo>
                      <a:pt x="382" y="146"/>
                      <a:pt x="388" y="144"/>
                      <a:pt x="394" y="144"/>
                    </a:cubicBezTo>
                    <a:cubicBezTo>
                      <a:pt x="397" y="153"/>
                      <a:pt x="391" y="167"/>
                      <a:pt x="390" y="175"/>
                    </a:cubicBezTo>
                    <a:cubicBezTo>
                      <a:pt x="388" y="182"/>
                      <a:pt x="388" y="190"/>
                      <a:pt x="388" y="197"/>
                    </a:cubicBezTo>
                    <a:cubicBezTo>
                      <a:pt x="388" y="213"/>
                      <a:pt x="389" y="228"/>
                      <a:pt x="391" y="244"/>
                    </a:cubicBezTo>
                    <a:cubicBezTo>
                      <a:pt x="393" y="260"/>
                      <a:pt x="392" y="278"/>
                      <a:pt x="392" y="294"/>
                    </a:cubicBezTo>
                    <a:cubicBezTo>
                      <a:pt x="392" y="301"/>
                      <a:pt x="392" y="307"/>
                      <a:pt x="391" y="313"/>
                    </a:cubicBezTo>
                    <a:moveTo>
                      <a:pt x="353" y="348"/>
                    </a:moveTo>
                    <a:cubicBezTo>
                      <a:pt x="353" y="347"/>
                      <a:pt x="353" y="347"/>
                      <a:pt x="352" y="347"/>
                    </a:cubicBezTo>
                    <a:cubicBezTo>
                      <a:pt x="334" y="337"/>
                      <a:pt x="320" y="323"/>
                      <a:pt x="304" y="310"/>
                    </a:cubicBezTo>
                    <a:cubicBezTo>
                      <a:pt x="281" y="292"/>
                      <a:pt x="261" y="271"/>
                      <a:pt x="240" y="250"/>
                    </a:cubicBezTo>
                    <a:cubicBezTo>
                      <a:pt x="226" y="235"/>
                      <a:pt x="212" y="219"/>
                      <a:pt x="199" y="203"/>
                    </a:cubicBezTo>
                    <a:cubicBezTo>
                      <a:pt x="192" y="194"/>
                      <a:pt x="185" y="186"/>
                      <a:pt x="179" y="178"/>
                    </a:cubicBezTo>
                    <a:cubicBezTo>
                      <a:pt x="175" y="173"/>
                      <a:pt x="172" y="169"/>
                      <a:pt x="168" y="164"/>
                    </a:cubicBezTo>
                    <a:cubicBezTo>
                      <a:pt x="168" y="163"/>
                      <a:pt x="167" y="162"/>
                      <a:pt x="166" y="161"/>
                    </a:cubicBezTo>
                    <a:cubicBezTo>
                      <a:pt x="169" y="157"/>
                      <a:pt x="172" y="154"/>
                      <a:pt x="176" y="150"/>
                    </a:cubicBezTo>
                    <a:cubicBezTo>
                      <a:pt x="178" y="148"/>
                      <a:pt x="181" y="146"/>
                      <a:pt x="184" y="144"/>
                    </a:cubicBezTo>
                    <a:cubicBezTo>
                      <a:pt x="187" y="148"/>
                      <a:pt x="190" y="152"/>
                      <a:pt x="192" y="157"/>
                    </a:cubicBezTo>
                    <a:cubicBezTo>
                      <a:pt x="199" y="169"/>
                      <a:pt x="208" y="181"/>
                      <a:pt x="216" y="192"/>
                    </a:cubicBezTo>
                    <a:cubicBezTo>
                      <a:pt x="229" y="210"/>
                      <a:pt x="242" y="227"/>
                      <a:pt x="255" y="245"/>
                    </a:cubicBezTo>
                    <a:cubicBezTo>
                      <a:pt x="268" y="262"/>
                      <a:pt x="284" y="278"/>
                      <a:pt x="300" y="292"/>
                    </a:cubicBezTo>
                    <a:cubicBezTo>
                      <a:pt x="309" y="301"/>
                      <a:pt x="318" y="311"/>
                      <a:pt x="327" y="320"/>
                    </a:cubicBezTo>
                    <a:cubicBezTo>
                      <a:pt x="332" y="326"/>
                      <a:pt x="338" y="331"/>
                      <a:pt x="343" y="337"/>
                    </a:cubicBezTo>
                    <a:cubicBezTo>
                      <a:pt x="346" y="341"/>
                      <a:pt x="351" y="344"/>
                      <a:pt x="354" y="348"/>
                    </a:cubicBezTo>
                    <a:cubicBezTo>
                      <a:pt x="353" y="348"/>
                      <a:pt x="353" y="348"/>
                      <a:pt x="353" y="348"/>
                    </a:cubicBezTo>
                    <a:moveTo>
                      <a:pt x="318" y="163"/>
                    </a:moveTo>
                    <a:cubicBezTo>
                      <a:pt x="315" y="158"/>
                      <a:pt x="312" y="154"/>
                      <a:pt x="309" y="150"/>
                    </a:cubicBezTo>
                    <a:cubicBezTo>
                      <a:pt x="309" y="147"/>
                      <a:pt x="309" y="145"/>
                      <a:pt x="310" y="143"/>
                    </a:cubicBezTo>
                    <a:cubicBezTo>
                      <a:pt x="312" y="146"/>
                      <a:pt x="314" y="149"/>
                      <a:pt x="315" y="152"/>
                    </a:cubicBezTo>
                    <a:cubicBezTo>
                      <a:pt x="316" y="152"/>
                      <a:pt x="316" y="153"/>
                      <a:pt x="316" y="154"/>
                    </a:cubicBezTo>
                    <a:cubicBezTo>
                      <a:pt x="317" y="157"/>
                      <a:pt x="318" y="160"/>
                      <a:pt x="318" y="163"/>
                    </a:cubicBezTo>
                    <a:moveTo>
                      <a:pt x="486" y="147"/>
                    </a:moveTo>
                    <a:cubicBezTo>
                      <a:pt x="485" y="145"/>
                      <a:pt x="485" y="143"/>
                      <a:pt x="484" y="141"/>
                    </a:cubicBezTo>
                    <a:cubicBezTo>
                      <a:pt x="485" y="141"/>
                      <a:pt x="485" y="141"/>
                      <a:pt x="486" y="141"/>
                    </a:cubicBezTo>
                    <a:cubicBezTo>
                      <a:pt x="487" y="141"/>
                      <a:pt x="488" y="141"/>
                      <a:pt x="489" y="141"/>
                    </a:cubicBezTo>
                    <a:cubicBezTo>
                      <a:pt x="488" y="143"/>
                      <a:pt x="487" y="145"/>
                      <a:pt x="486" y="147"/>
                    </a:cubicBezTo>
                    <a:moveTo>
                      <a:pt x="302" y="141"/>
                    </a:moveTo>
                    <a:cubicBezTo>
                      <a:pt x="300" y="139"/>
                      <a:pt x="299" y="137"/>
                      <a:pt x="297" y="135"/>
                    </a:cubicBezTo>
                    <a:cubicBezTo>
                      <a:pt x="298" y="135"/>
                      <a:pt x="300" y="135"/>
                      <a:pt x="301" y="135"/>
                    </a:cubicBezTo>
                    <a:cubicBezTo>
                      <a:pt x="302" y="135"/>
                      <a:pt x="304" y="135"/>
                      <a:pt x="303" y="138"/>
                    </a:cubicBezTo>
                    <a:cubicBezTo>
                      <a:pt x="302" y="139"/>
                      <a:pt x="302" y="140"/>
                      <a:pt x="302" y="141"/>
                    </a:cubicBezTo>
                    <a:moveTo>
                      <a:pt x="347" y="330"/>
                    </a:moveTo>
                    <a:cubicBezTo>
                      <a:pt x="346" y="330"/>
                      <a:pt x="346" y="329"/>
                      <a:pt x="345" y="328"/>
                    </a:cubicBezTo>
                    <a:cubicBezTo>
                      <a:pt x="336" y="318"/>
                      <a:pt x="326" y="309"/>
                      <a:pt x="316" y="298"/>
                    </a:cubicBezTo>
                    <a:cubicBezTo>
                      <a:pt x="300" y="281"/>
                      <a:pt x="282" y="263"/>
                      <a:pt x="266" y="245"/>
                    </a:cubicBezTo>
                    <a:cubicBezTo>
                      <a:pt x="251" y="229"/>
                      <a:pt x="238" y="211"/>
                      <a:pt x="226" y="194"/>
                    </a:cubicBezTo>
                    <a:cubicBezTo>
                      <a:pt x="219" y="184"/>
                      <a:pt x="213" y="174"/>
                      <a:pt x="206" y="165"/>
                    </a:cubicBezTo>
                    <a:cubicBezTo>
                      <a:pt x="201" y="157"/>
                      <a:pt x="194" y="148"/>
                      <a:pt x="189" y="140"/>
                    </a:cubicBezTo>
                    <a:cubicBezTo>
                      <a:pt x="195" y="136"/>
                      <a:pt x="200" y="133"/>
                      <a:pt x="205" y="131"/>
                    </a:cubicBezTo>
                    <a:cubicBezTo>
                      <a:pt x="218" y="150"/>
                      <a:pt x="228" y="170"/>
                      <a:pt x="241" y="188"/>
                    </a:cubicBezTo>
                    <a:cubicBezTo>
                      <a:pt x="254" y="208"/>
                      <a:pt x="268" y="227"/>
                      <a:pt x="283" y="245"/>
                    </a:cubicBezTo>
                    <a:cubicBezTo>
                      <a:pt x="294" y="260"/>
                      <a:pt x="307" y="274"/>
                      <a:pt x="317" y="289"/>
                    </a:cubicBezTo>
                    <a:cubicBezTo>
                      <a:pt x="326" y="303"/>
                      <a:pt x="338" y="316"/>
                      <a:pt x="347" y="330"/>
                    </a:cubicBezTo>
                    <a:moveTo>
                      <a:pt x="368" y="339"/>
                    </a:moveTo>
                    <a:cubicBezTo>
                      <a:pt x="368" y="338"/>
                      <a:pt x="367" y="336"/>
                      <a:pt x="366" y="335"/>
                    </a:cubicBezTo>
                    <a:cubicBezTo>
                      <a:pt x="362" y="325"/>
                      <a:pt x="358" y="315"/>
                      <a:pt x="352" y="306"/>
                    </a:cubicBezTo>
                    <a:cubicBezTo>
                      <a:pt x="345" y="297"/>
                      <a:pt x="341" y="286"/>
                      <a:pt x="334" y="277"/>
                    </a:cubicBezTo>
                    <a:cubicBezTo>
                      <a:pt x="326" y="266"/>
                      <a:pt x="319" y="255"/>
                      <a:pt x="311" y="244"/>
                    </a:cubicBezTo>
                    <a:cubicBezTo>
                      <a:pt x="298" y="225"/>
                      <a:pt x="285" y="205"/>
                      <a:pt x="272" y="186"/>
                    </a:cubicBezTo>
                    <a:cubicBezTo>
                      <a:pt x="260" y="167"/>
                      <a:pt x="249" y="148"/>
                      <a:pt x="237" y="129"/>
                    </a:cubicBezTo>
                    <a:cubicBezTo>
                      <a:pt x="267" y="136"/>
                      <a:pt x="288" y="164"/>
                      <a:pt x="292" y="170"/>
                    </a:cubicBezTo>
                    <a:cubicBezTo>
                      <a:pt x="295" y="175"/>
                      <a:pt x="309" y="196"/>
                      <a:pt x="321" y="216"/>
                    </a:cubicBezTo>
                    <a:cubicBezTo>
                      <a:pt x="325" y="222"/>
                      <a:pt x="328" y="230"/>
                      <a:pt x="330" y="236"/>
                    </a:cubicBezTo>
                    <a:cubicBezTo>
                      <a:pt x="333" y="243"/>
                      <a:pt x="337" y="249"/>
                      <a:pt x="340" y="257"/>
                    </a:cubicBezTo>
                    <a:cubicBezTo>
                      <a:pt x="342" y="264"/>
                      <a:pt x="344" y="270"/>
                      <a:pt x="347" y="277"/>
                    </a:cubicBezTo>
                    <a:cubicBezTo>
                      <a:pt x="352" y="288"/>
                      <a:pt x="357" y="299"/>
                      <a:pt x="360" y="311"/>
                    </a:cubicBezTo>
                    <a:cubicBezTo>
                      <a:pt x="362" y="317"/>
                      <a:pt x="368" y="330"/>
                      <a:pt x="368" y="339"/>
                    </a:cubicBezTo>
                    <a:moveTo>
                      <a:pt x="359" y="336"/>
                    </a:moveTo>
                    <a:cubicBezTo>
                      <a:pt x="351" y="321"/>
                      <a:pt x="340" y="306"/>
                      <a:pt x="329" y="292"/>
                    </a:cubicBezTo>
                    <a:cubicBezTo>
                      <a:pt x="317" y="277"/>
                      <a:pt x="305" y="262"/>
                      <a:pt x="294" y="246"/>
                    </a:cubicBezTo>
                    <a:cubicBezTo>
                      <a:pt x="280" y="227"/>
                      <a:pt x="264" y="210"/>
                      <a:pt x="251" y="190"/>
                    </a:cubicBezTo>
                    <a:cubicBezTo>
                      <a:pt x="237" y="170"/>
                      <a:pt x="226" y="149"/>
                      <a:pt x="213" y="129"/>
                    </a:cubicBezTo>
                    <a:cubicBezTo>
                      <a:pt x="217" y="128"/>
                      <a:pt x="221" y="128"/>
                      <a:pt x="225" y="128"/>
                    </a:cubicBezTo>
                    <a:cubicBezTo>
                      <a:pt x="226" y="128"/>
                      <a:pt x="227" y="128"/>
                      <a:pt x="228" y="128"/>
                    </a:cubicBezTo>
                    <a:cubicBezTo>
                      <a:pt x="228" y="128"/>
                      <a:pt x="228" y="129"/>
                      <a:pt x="228" y="129"/>
                    </a:cubicBezTo>
                    <a:cubicBezTo>
                      <a:pt x="252" y="167"/>
                      <a:pt x="275" y="204"/>
                      <a:pt x="300" y="241"/>
                    </a:cubicBezTo>
                    <a:cubicBezTo>
                      <a:pt x="313" y="260"/>
                      <a:pt x="327" y="279"/>
                      <a:pt x="339" y="300"/>
                    </a:cubicBezTo>
                    <a:cubicBezTo>
                      <a:pt x="344" y="308"/>
                      <a:pt x="350" y="317"/>
                      <a:pt x="354" y="326"/>
                    </a:cubicBezTo>
                    <a:cubicBezTo>
                      <a:pt x="355" y="328"/>
                      <a:pt x="357" y="332"/>
                      <a:pt x="359" y="336"/>
                    </a:cubicBezTo>
                    <a:moveTo>
                      <a:pt x="312" y="129"/>
                    </a:moveTo>
                    <a:cubicBezTo>
                      <a:pt x="311" y="128"/>
                      <a:pt x="311" y="127"/>
                      <a:pt x="310" y="126"/>
                    </a:cubicBezTo>
                    <a:cubicBezTo>
                      <a:pt x="311" y="125"/>
                      <a:pt x="311" y="125"/>
                      <a:pt x="312" y="124"/>
                    </a:cubicBezTo>
                    <a:cubicBezTo>
                      <a:pt x="312" y="126"/>
                      <a:pt x="312" y="128"/>
                      <a:pt x="312" y="129"/>
                    </a:cubicBezTo>
                    <a:moveTo>
                      <a:pt x="287" y="124"/>
                    </a:moveTo>
                    <a:cubicBezTo>
                      <a:pt x="286" y="123"/>
                      <a:pt x="285" y="122"/>
                      <a:pt x="285" y="122"/>
                    </a:cubicBezTo>
                    <a:cubicBezTo>
                      <a:pt x="286" y="121"/>
                      <a:pt x="287" y="121"/>
                      <a:pt x="288" y="121"/>
                    </a:cubicBezTo>
                    <a:cubicBezTo>
                      <a:pt x="287" y="122"/>
                      <a:pt x="287" y="123"/>
                      <a:pt x="287" y="124"/>
                    </a:cubicBezTo>
                    <a:moveTo>
                      <a:pt x="298" y="127"/>
                    </a:moveTo>
                    <a:cubicBezTo>
                      <a:pt x="294" y="127"/>
                      <a:pt x="291" y="126"/>
                      <a:pt x="297" y="120"/>
                    </a:cubicBezTo>
                    <a:cubicBezTo>
                      <a:pt x="297" y="121"/>
                      <a:pt x="297" y="121"/>
                      <a:pt x="297" y="121"/>
                    </a:cubicBezTo>
                    <a:cubicBezTo>
                      <a:pt x="297" y="123"/>
                      <a:pt x="299" y="125"/>
                      <a:pt x="300" y="126"/>
                    </a:cubicBezTo>
                    <a:cubicBezTo>
                      <a:pt x="300" y="126"/>
                      <a:pt x="301" y="127"/>
                      <a:pt x="301" y="127"/>
                    </a:cubicBezTo>
                    <a:cubicBezTo>
                      <a:pt x="300" y="127"/>
                      <a:pt x="299" y="127"/>
                      <a:pt x="298" y="127"/>
                    </a:cubicBezTo>
                    <a:moveTo>
                      <a:pt x="321" y="139"/>
                    </a:moveTo>
                    <a:cubicBezTo>
                      <a:pt x="320" y="132"/>
                      <a:pt x="319" y="125"/>
                      <a:pt x="319" y="117"/>
                    </a:cubicBezTo>
                    <a:cubicBezTo>
                      <a:pt x="324" y="124"/>
                      <a:pt x="332" y="131"/>
                      <a:pt x="337" y="138"/>
                    </a:cubicBezTo>
                    <a:cubicBezTo>
                      <a:pt x="337" y="138"/>
                      <a:pt x="337" y="138"/>
                      <a:pt x="337" y="138"/>
                    </a:cubicBezTo>
                    <a:cubicBezTo>
                      <a:pt x="334" y="138"/>
                      <a:pt x="331" y="139"/>
                      <a:pt x="328" y="139"/>
                    </a:cubicBezTo>
                    <a:cubicBezTo>
                      <a:pt x="327" y="139"/>
                      <a:pt x="327" y="139"/>
                      <a:pt x="326" y="139"/>
                    </a:cubicBezTo>
                    <a:cubicBezTo>
                      <a:pt x="326" y="139"/>
                      <a:pt x="326" y="139"/>
                      <a:pt x="326" y="139"/>
                    </a:cubicBezTo>
                    <a:cubicBezTo>
                      <a:pt x="326" y="139"/>
                      <a:pt x="325" y="139"/>
                      <a:pt x="325" y="139"/>
                    </a:cubicBezTo>
                    <a:cubicBezTo>
                      <a:pt x="325" y="139"/>
                      <a:pt x="324" y="139"/>
                      <a:pt x="323" y="139"/>
                    </a:cubicBezTo>
                    <a:cubicBezTo>
                      <a:pt x="323" y="139"/>
                      <a:pt x="322" y="139"/>
                      <a:pt x="321" y="139"/>
                    </a:cubicBezTo>
                    <a:moveTo>
                      <a:pt x="481" y="133"/>
                    </a:moveTo>
                    <a:cubicBezTo>
                      <a:pt x="481" y="132"/>
                      <a:pt x="481" y="132"/>
                      <a:pt x="481" y="132"/>
                    </a:cubicBezTo>
                    <a:cubicBezTo>
                      <a:pt x="483" y="130"/>
                      <a:pt x="485" y="128"/>
                      <a:pt x="486" y="126"/>
                    </a:cubicBezTo>
                    <a:cubicBezTo>
                      <a:pt x="489" y="122"/>
                      <a:pt x="489" y="119"/>
                      <a:pt x="491" y="115"/>
                    </a:cubicBezTo>
                    <a:cubicBezTo>
                      <a:pt x="491" y="115"/>
                      <a:pt x="491" y="115"/>
                      <a:pt x="491" y="115"/>
                    </a:cubicBezTo>
                    <a:cubicBezTo>
                      <a:pt x="491" y="119"/>
                      <a:pt x="492" y="123"/>
                      <a:pt x="493" y="126"/>
                    </a:cubicBezTo>
                    <a:cubicBezTo>
                      <a:pt x="493" y="129"/>
                      <a:pt x="493" y="132"/>
                      <a:pt x="494" y="135"/>
                    </a:cubicBezTo>
                    <a:cubicBezTo>
                      <a:pt x="491" y="133"/>
                      <a:pt x="487" y="132"/>
                      <a:pt x="484" y="132"/>
                    </a:cubicBezTo>
                    <a:cubicBezTo>
                      <a:pt x="483" y="132"/>
                      <a:pt x="482" y="133"/>
                      <a:pt x="481" y="133"/>
                    </a:cubicBezTo>
                    <a:moveTo>
                      <a:pt x="341" y="130"/>
                    </a:moveTo>
                    <a:cubicBezTo>
                      <a:pt x="337" y="127"/>
                      <a:pt x="333" y="123"/>
                      <a:pt x="330" y="119"/>
                    </a:cubicBezTo>
                    <a:cubicBezTo>
                      <a:pt x="329" y="118"/>
                      <a:pt x="325" y="114"/>
                      <a:pt x="322" y="111"/>
                    </a:cubicBezTo>
                    <a:cubicBezTo>
                      <a:pt x="323" y="111"/>
                      <a:pt x="324" y="111"/>
                      <a:pt x="325" y="111"/>
                    </a:cubicBezTo>
                    <a:cubicBezTo>
                      <a:pt x="332" y="113"/>
                      <a:pt x="340" y="116"/>
                      <a:pt x="347" y="118"/>
                    </a:cubicBezTo>
                    <a:cubicBezTo>
                      <a:pt x="345" y="122"/>
                      <a:pt x="342" y="126"/>
                      <a:pt x="341" y="130"/>
                    </a:cubicBezTo>
                    <a:moveTo>
                      <a:pt x="477" y="127"/>
                    </a:moveTo>
                    <a:cubicBezTo>
                      <a:pt x="474" y="123"/>
                      <a:pt x="472" y="120"/>
                      <a:pt x="469" y="117"/>
                    </a:cubicBezTo>
                    <a:cubicBezTo>
                      <a:pt x="473" y="113"/>
                      <a:pt x="479" y="111"/>
                      <a:pt x="484" y="110"/>
                    </a:cubicBezTo>
                    <a:cubicBezTo>
                      <a:pt x="483" y="114"/>
                      <a:pt x="482" y="118"/>
                      <a:pt x="480" y="122"/>
                    </a:cubicBezTo>
                    <a:cubicBezTo>
                      <a:pt x="479" y="124"/>
                      <a:pt x="478" y="125"/>
                      <a:pt x="477" y="127"/>
                    </a:cubicBezTo>
                    <a:moveTo>
                      <a:pt x="45" y="152"/>
                    </a:moveTo>
                    <a:cubicBezTo>
                      <a:pt x="46" y="148"/>
                      <a:pt x="47" y="144"/>
                      <a:pt x="48" y="141"/>
                    </a:cubicBezTo>
                    <a:cubicBezTo>
                      <a:pt x="52" y="126"/>
                      <a:pt x="56" y="113"/>
                      <a:pt x="66" y="102"/>
                    </a:cubicBezTo>
                    <a:cubicBezTo>
                      <a:pt x="67" y="109"/>
                      <a:pt x="72" y="118"/>
                      <a:pt x="74" y="121"/>
                    </a:cubicBezTo>
                    <a:cubicBezTo>
                      <a:pt x="80" y="129"/>
                      <a:pt x="86" y="137"/>
                      <a:pt x="94" y="143"/>
                    </a:cubicBezTo>
                    <a:cubicBezTo>
                      <a:pt x="96" y="145"/>
                      <a:pt x="103" y="152"/>
                      <a:pt x="107" y="157"/>
                    </a:cubicBezTo>
                    <a:cubicBezTo>
                      <a:pt x="107" y="157"/>
                      <a:pt x="107" y="157"/>
                      <a:pt x="107" y="157"/>
                    </a:cubicBezTo>
                    <a:cubicBezTo>
                      <a:pt x="106" y="157"/>
                      <a:pt x="106" y="157"/>
                      <a:pt x="106" y="157"/>
                    </a:cubicBezTo>
                    <a:cubicBezTo>
                      <a:pt x="103" y="157"/>
                      <a:pt x="100" y="156"/>
                      <a:pt x="97" y="156"/>
                    </a:cubicBezTo>
                    <a:cubicBezTo>
                      <a:pt x="96" y="156"/>
                      <a:pt x="95" y="156"/>
                      <a:pt x="95" y="156"/>
                    </a:cubicBezTo>
                    <a:cubicBezTo>
                      <a:pt x="93" y="156"/>
                      <a:pt x="92" y="156"/>
                      <a:pt x="90" y="156"/>
                    </a:cubicBezTo>
                    <a:cubicBezTo>
                      <a:pt x="89" y="156"/>
                      <a:pt x="88" y="156"/>
                      <a:pt x="86" y="156"/>
                    </a:cubicBezTo>
                    <a:cubicBezTo>
                      <a:pt x="83" y="156"/>
                      <a:pt x="79" y="156"/>
                      <a:pt x="76" y="156"/>
                    </a:cubicBezTo>
                    <a:cubicBezTo>
                      <a:pt x="71" y="155"/>
                      <a:pt x="67" y="155"/>
                      <a:pt x="62" y="154"/>
                    </a:cubicBezTo>
                    <a:cubicBezTo>
                      <a:pt x="62" y="154"/>
                      <a:pt x="61" y="154"/>
                      <a:pt x="60" y="154"/>
                    </a:cubicBezTo>
                    <a:cubicBezTo>
                      <a:pt x="59" y="154"/>
                      <a:pt x="58" y="154"/>
                      <a:pt x="57" y="154"/>
                    </a:cubicBezTo>
                    <a:cubicBezTo>
                      <a:pt x="56" y="154"/>
                      <a:pt x="55" y="154"/>
                      <a:pt x="55" y="154"/>
                    </a:cubicBezTo>
                    <a:cubicBezTo>
                      <a:pt x="53" y="154"/>
                      <a:pt x="52" y="154"/>
                      <a:pt x="51" y="154"/>
                    </a:cubicBezTo>
                    <a:cubicBezTo>
                      <a:pt x="50" y="153"/>
                      <a:pt x="50" y="153"/>
                      <a:pt x="49" y="152"/>
                    </a:cubicBezTo>
                    <a:cubicBezTo>
                      <a:pt x="48" y="152"/>
                      <a:pt x="48" y="151"/>
                      <a:pt x="47" y="151"/>
                    </a:cubicBezTo>
                    <a:cubicBezTo>
                      <a:pt x="46" y="151"/>
                      <a:pt x="46" y="151"/>
                      <a:pt x="45" y="152"/>
                    </a:cubicBezTo>
                    <a:moveTo>
                      <a:pt x="110" y="149"/>
                    </a:moveTo>
                    <a:cubicBezTo>
                      <a:pt x="107" y="146"/>
                      <a:pt x="104" y="144"/>
                      <a:pt x="101" y="141"/>
                    </a:cubicBezTo>
                    <a:cubicBezTo>
                      <a:pt x="91" y="128"/>
                      <a:pt x="81" y="119"/>
                      <a:pt x="75" y="104"/>
                    </a:cubicBezTo>
                    <a:cubicBezTo>
                      <a:pt x="73" y="102"/>
                      <a:pt x="73" y="101"/>
                      <a:pt x="73" y="101"/>
                    </a:cubicBezTo>
                    <a:cubicBezTo>
                      <a:pt x="73" y="101"/>
                      <a:pt x="74" y="102"/>
                      <a:pt x="75" y="103"/>
                    </a:cubicBezTo>
                    <a:cubicBezTo>
                      <a:pt x="76" y="104"/>
                      <a:pt x="78" y="105"/>
                      <a:pt x="79" y="106"/>
                    </a:cubicBezTo>
                    <a:cubicBezTo>
                      <a:pt x="84" y="111"/>
                      <a:pt x="92" y="114"/>
                      <a:pt x="98" y="118"/>
                    </a:cubicBezTo>
                    <a:cubicBezTo>
                      <a:pt x="104" y="122"/>
                      <a:pt x="112" y="128"/>
                      <a:pt x="119" y="132"/>
                    </a:cubicBezTo>
                    <a:cubicBezTo>
                      <a:pt x="116" y="137"/>
                      <a:pt x="113" y="143"/>
                      <a:pt x="110" y="149"/>
                    </a:cubicBezTo>
                    <a:moveTo>
                      <a:pt x="279" y="114"/>
                    </a:moveTo>
                    <a:cubicBezTo>
                      <a:pt x="278" y="110"/>
                      <a:pt x="280" y="105"/>
                      <a:pt x="281" y="101"/>
                    </a:cubicBezTo>
                    <a:cubicBezTo>
                      <a:pt x="281" y="101"/>
                      <a:pt x="282" y="102"/>
                      <a:pt x="282" y="102"/>
                    </a:cubicBezTo>
                    <a:cubicBezTo>
                      <a:pt x="283" y="104"/>
                      <a:pt x="285" y="106"/>
                      <a:pt x="287" y="107"/>
                    </a:cubicBezTo>
                    <a:cubicBezTo>
                      <a:pt x="289" y="109"/>
                      <a:pt x="290" y="111"/>
                      <a:pt x="292" y="113"/>
                    </a:cubicBezTo>
                    <a:cubicBezTo>
                      <a:pt x="290" y="113"/>
                      <a:pt x="289" y="112"/>
                      <a:pt x="287" y="112"/>
                    </a:cubicBezTo>
                    <a:cubicBezTo>
                      <a:pt x="287" y="112"/>
                      <a:pt x="287" y="112"/>
                      <a:pt x="287" y="112"/>
                    </a:cubicBezTo>
                    <a:cubicBezTo>
                      <a:pt x="284" y="112"/>
                      <a:pt x="282" y="113"/>
                      <a:pt x="279" y="114"/>
                    </a:cubicBezTo>
                    <a:moveTo>
                      <a:pt x="271" y="107"/>
                    </a:moveTo>
                    <a:cubicBezTo>
                      <a:pt x="270" y="106"/>
                      <a:pt x="269" y="105"/>
                      <a:pt x="267" y="104"/>
                    </a:cubicBezTo>
                    <a:cubicBezTo>
                      <a:pt x="268" y="103"/>
                      <a:pt x="268" y="103"/>
                      <a:pt x="268" y="103"/>
                    </a:cubicBezTo>
                    <a:cubicBezTo>
                      <a:pt x="269" y="102"/>
                      <a:pt x="270" y="101"/>
                      <a:pt x="272" y="100"/>
                    </a:cubicBezTo>
                    <a:cubicBezTo>
                      <a:pt x="271" y="102"/>
                      <a:pt x="271" y="105"/>
                      <a:pt x="271" y="107"/>
                    </a:cubicBezTo>
                    <a:moveTo>
                      <a:pt x="266" y="96"/>
                    </a:moveTo>
                    <a:cubicBezTo>
                      <a:pt x="266" y="92"/>
                      <a:pt x="267" y="89"/>
                      <a:pt x="267" y="85"/>
                    </a:cubicBezTo>
                    <a:cubicBezTo>
                      <a:pt x="268" y="86"/>
                      <a:pt x="269" y="87"/>
                      <a:pt x="269" y="88"/>
                    </a:cubicBezTo>
                    <a:cubicBezTo>
                      <a:pt x="270" y="89"/>
                      <a:pt x="271" y="90"/>
                      <a:pt x="272" y="91"/>
                    </a:cubicBezTo>
                    <a:cubicBezTo>
                      <a:pt x="270" y="92"/>
                      <a:pt x="268" y="95"/>
                      <a:pt x="266" y="96"/>
                    </a:cubicBezTo>
                    <a:moveTo>
                      <a:pt x="259" y="97"/>
                    </a:moveTo>
                    <a:cubicBezTo>
                      <a:pt x="255" y="95"/>
                      <a:pt x="252" y="93"/>
                      <a:pt x="249" y="91"/>
                    </a:cubicBezTo>
                    <a:cubicBezTo>
                      <a:pt x="253" y="89"/>
                      <a:pt x="256" y="82"/>
                      <a:pt x="260" y="81"/>
                    </a:cubicBezTo>
                    <a:cubicBezTo>
                      <a:pt x="259" y="87"/>
                      <a:pt x="259" y="92"/>
                      <a:pt x="259" y="97"/>
                    </a:cubicBezTo>
                    <a:moveTo>
                      <a:pt x="464" y="111"/>
                    </a:moveTo>
                    <a:cubicBezTo>
                      <a:pt x="463" y="111"/>
                      <a:pt x="463" y="111"/>
                      <a:pt x="463" y="111"/>
                    </a:cubicBezTo>
                    <a:cubicBezTo>
                      <a:pt x="465" y="108"/>
                      <a:pt x="466" y="105"/>
                      <a:pt x="467" y="102"/>
                    </a:cubicBezTo>
                    <a:cubicBezTo>
                      <a:pt x="469" y="96"/>
                      <a:pt x="471" y="90"/>
                      <a:pt x="472" y="84"/>
                    </a:cubicBezTo>
                    <a:cubicBezTo>
                      <a:pt x="473" y="80"/>
                      <a:pt x="475" y="75"/>
                      <a:pt x="476" y="70"/>
                    </a:cubicBezTo>
                    <a:cubicBezTo>
                      <a:pt x="480" y="78"/>
                      <a:pt x="482" y="87"/>
                      <a:pt x="485" y="96"/>
                    </a:cubicBezTo>
                    <a:cubicBezTo>
                      <a:pt x="486" y="98"/>
                      <a:pt x="487" y="100"/>
                      <a:pt x="488" y="102"/>
                    </a:cubicBezTo>
                    <a:cubicBezTo>
                      <a:pt x="487" y="102"/>
                      <a:pt x="486" y="102"/>
                      <a:pt x="486" y="102"/>
                    </a:cubicBezTo>
                    <a:cubicBezTo>
                      <a:pt x="483" y="102"/>
                      <a:pt x="481" y="103"/>
                      <a:pt x="478" y="104"/>
                    </a:cubicBezTo>
                    <a:cubicBezTo>
                      <a:pt x="475" y="105"/>
                      <a:pt x="471" y="106"/>
                      <a:pt x="467" y="108"/>
                    </a:cubicBezTo>
                    <a:cubicBezTo>
                      <a:pt x="467" y="109"/>
                      <a:pt x="465" y="110"/>
                      <a:pt x="464" y="111"/>
                    </a:cubicBezTo>
                    <a:moveTo>
                      <a:pt x="241" y="86"/>
                    </a:moveTo>
                    <a:cubicBezTo>
                      <a:pt x="237" y="85"/>
                      <a:pt x="234" y="83"/>
                      <a:pt x="231" y="82"/>
                    </a:cubicBezTo>
                    <a:cubicBezTo>
                      <a:pt x="235" y="78"/>
                      <a:pt x="238" y="73"/>
                      <a:pt x="242" y="69"/>
                    </a:cubicBezTo>
                    <a:cubicBezTo>
                      <a:pt x="241" y="75"/>
                      <a:pt x="240" y="82"/>
                      <a:pt x="241" y="86"/>
                    </a:cubicBezTo>
                    <a:moveTo>
                      <a:pt x="458" y="106"/>
                    </a:moveTo>
                    <a:cubicBezTo>
                      <a:pt x="453" y="103"/>
                      <a:pt x="449" y="100"/>
                      <a:pt x="444" y="97"/>
                    </a:cubicBezTo>
                    <a:cubicBezTo>
                      <a:pt x="446" y="95"/>
                      <a:pt x="448" y="93"/>
                      <a:pt x="450" y="91"/>
                    </a:cubicBezTo>
                    <a:cubicBezTo>
                      <a:pt x="456" y="84"/>
                      <a:pt x="461" y="75"/>
                      <a:pt x="468" y="68"/>
                    </a:cubicBezTo>
                    <a:cubicBezTo>
                      <a:pt x="468" y="72"/>
                      <a:pt x="467" y="75"/>
                      <a:pt x="466" y="77"/>
                    </a:cubicBezTo>
                    <a:cubicBezTo>
                      <a:pt x="465" y="85"/>
                      <a:pt x="463" y="92"/>
                      <a:pt x="460" y="99"/>
                    </a:cubicBezTo>
                    <a:cubicBezTo>
                      <a:pt x="459" y="102"/>
                      <a:pt x="459" y="104"/>
                      <a:pt x="458" y="106"/>
                    </a:cubicBezTo>
                    <a:moveTo>
                      <a:pt x="355" y="109"/>
                    </a:moveTo>
                    <a:cubicBezTo>
                      <a:pt x="348" y="97"/>
                      <a:pt x="334" y="76"/>
                      <a:pt x="333" y="68"/>
                    </a:cubicBezTo>
                    <a:cubicBezTo>
                      <a:pt x="339" y="73"/>
                      <a:pt x="343" y="80"/>
                      <a:pt x="349" y="85"/>
                    </a:cubicBezTo>
                    <a:cubicBezTo>
                      <a:pt x="353" y="89"/>
                      <a:pt x="356" y="93"/>
                      <a:pt x="359" y="97"/>
                    </a:cubicBezTo>
                    <a:cubicBezTo>
                      <a:pt x="360" y="99"/>
                      <a:pt x="362" y="100"/>
                      <a:pt x="363" y="102"/>
                    </a:cubicBezTo>
                    <a:cubicBezTo>
                      <a:pt x="360" y="104"/>
                      <a:pt x="357" y="106"/>
                      <a:pt x="355" y="109"/>
                    </a:cubicBezTo>
                    <a:moveTo>
                      <a:pt x="248" y="84"/>
                    </a:moveTo>
                    <a:cubicBezTo>
                      <a:pt x="248" y="84"/>
                      <a:pt x="248" y="83"/>
                      <a:pt x="249" y="82"/>
                    </a:cubicBezTo>
                    <a:cubicBezTo>
                      <a:pt x="249" y="78"/>
                      <a:pt x="249" y="74"/>
                      <a:pt x="249" y="70"/>
                    </a:cubicBezTo>
                    <a:cubicBezTo>
                      <a:pt x="249" y="69"/>
                      <a:pt x="249" y="68"/>
                      <a:pt x="249" y="67"/>
                    </a:cubicBezTo>
                    <a:cubicBezTo>
                      <a:pt x="249" y="67"/>
                      <a:pt x="249" y="68"/>
                      <a:pt x="250" y="68"/>
                    </a:cubicBezTo>
                    <a:cubicBezTo>
                      <a:pt x="250" y="68"/>
                      <a:pt x="250" y="68"/>
                      <a:pt x="250" y="67"/>
                    </a:cubicBezTo>
                    <a:cubicBezTo>
                      <a:pt x="253" y="70"/>
                      <a:pt x="255" y="72"/>
                      <a:pt x="258" y="75"/>
                    </a:cubicBezTo>
                    <a:cubicBezTo>
                      <a:pt x="255" y="76"/>
                      <a:pt x="252" y="79"/>
                      <a:pt x="249" y="81"/>
                    </a:cubicBezTo>
                    <a:cubicBezTo>
                      <a:pt x="249" y="83"/>
                      <a:pt x="248" y="84"/>
                      <a:pt x="248" y="84"/>
                    </a:cubicBezTo>
                    <a:moveTo>
                      <a:pt x="346" y="110"/>
                    </a:moveTo>
                    <a:cubicBezTo>
                      <a:pt x="344" y="109"/>
                      <a:pt x="341" y="108"/>
                      <a:pt x="338" y="107"/>
                    </a:cubicBezTo>
                    <a:cubicBezTo>
                      <a:pt x="332" y="105"/>
                      <a:pt x="325" y="104"/>
                      <a:pt x="319" y="102"/>
                    </a:cubicBezTo>
                    <a:cubicBezTo>
                      <a:pt x="319" y="94"/>
                      <a:pt x="320" y="87"/>
                      <a:pt x="322" y="80"/>
                    </a:cubicBezTo>
                    <a:cubicBezTo>
                      <a:pt x="323" y="75"/>
                      <a:pt x="324" y="71"/>
                      <a:pt x="326" y="67"/>
                    </a:cubicBezTo>
                    <a:cubicBezTo>
                      <a:pt x="326" y="71"/>
                      <a:pt x="328" y="75"/>
                      <a:pt x="329" y="78"/>
                    </a:cubicBezTo>
                    <a:cubicBezTo>
                      <a:pt x="332" y="83"/>
                      <a:pt x="334" y="89"/>
                      <a:pt x="337" y="94"/>
                    </a:cubicBezTo>
                    <a:cubicBezTo>
                      <a:pt x="339" y="97"/>
                      <a:pt x="341" y="102"/>
                      <a:pt x="343" y="105"/>
                    </a:cubicBezTo>
                    <a:cubicBezTo>
                      <a:pt x="344" y="107"/>
                      <a:pt x="345" y="108"/>
                      <a:pt x="346" y="110"/>
                    </a:cubicBezTo>
                    <a:moveTo>
                      <a:pt x="129" y="119"/>
                    </a:moveTo>
                    <a:cubicBezTo>
                      <a:pt x="128" y="113"/>
                      <a:pt x="126" y="106"/>
                      <a:pt x="124" y="101"/>
                    </a:cubicBezTo>
                    <a:cubicBezTo>
                      <a:pt x="123" y="99"/>
                      <a:pt x="117" y="74"/>
                      <a:pt x="116" y="65"/>
                    </a:cubicBezTo>
                    <a:cubicBezTo>
                      <a:pt x="129" y="76"/>
                      <a:pt x="144" y="84"/>
                      <a:pt x="156" y="96"/>
                    </a:cubicBezTo>
                    <a:cubicBezTo>
                      <a:pt x="152" y="98"/>
                      <a:pt x="148" y="101"/>
                      <a:pt x="144" y="104"/>
                    </a:cubicBezTo>
                    <a:cubicBezTo>
                      <a:pt x="139" y="108"/>
                      <a:pt x="134" y="113"/>
                      <a:pt x="129" y="119"/>
                    </a:cubicBezTo>
                    <a:moveTo>
                      <a:pt x="123" y="125"/>
                    </a:moveTo>
                    <a:cubicBezTo>
                      <a:pt x="111" y="121"/>
                      <a:pt x="99" y="110"/>
                      <a:pt x="90" y="104"/>
                    </a:cubicBezTo>
                    <a:cubicBezTo>
                      <a:pt x="85" y="100"/>
                      <a:pt x="80" y="97"/>
                      <a:pt x="76" y="94"/>
                    </a:cubicBezTo>
                    <a:cubicBezTo>
                      <a:pt x="75" y="94"/>
                      <a:pt x="75" y="94"/>
                      <a:pt x="75" y="93"/>
                    </a:cubicBezTo>
                    <a:cubicBezTo>
                      <a:pt x="83" y="85"/>
                      <a:pt x="91" y="77"/>
                      <a:pt x="100" y="69"/>
                    </a:cubicBezTo>
                    <a:cubicBezTo>
                      <a:pt x="102" y="67"/>
                      <a:pt x="105" y="65"/>
                      <a:pt x="108" y="63"/>
                    </a:cubicBezTo>
                    <a:cubicBezTo>
                      <a:pt x="108" y="62"/>
                      <a:pt x="109" y="62"/>
                      <a:pt x="109" y="62"/>
                    </a:cubicBezTo>
                    <a:cubicBezTo>
                      <a:pt x="108" y="69"/>
                      <a:pt x="112" y="78"/>
                      <a:pt x="113" y="84"/>
                    </a:cubicBezTo>
                    <a:cubicBezTo>
                      <a:pt x="114" y="91"/>
                      <a:pt x="115" y="97"/>
                      <a:pt x="117" y="104"/>
                    </a:cubicBezTo>
                    <a:cubicBezTo>
                      <a:pt x="119" y="110"/>
                      <a:pt x="122" y="118"/>
                      <a:pt x="123" y="125"/>
                    </a:cubicBezTo>
                    <a:moveTo>
                      <a:pt x="203" y="76"/>
                    </a:moveTo>
                    <a:cubicBezTo>
                      <a:pt x="204" y="71"/>
                      <a:pt x="205" y="65"/>
                      <a:pt x="208" y="60"/>
                    </a:cubicBezTo>
                    <a:cubicBezTo>
                      <a:pt x="209" y="58"/>
                      <a:pt x="210" y="55"/>
                      <a:pt x="211" y="52"/>
                    </a:cubicBezTo>
                    <a:cubicBezTo>
                      <a:pt x="211" y="51"/>
                      <a:pt x="212" y="50"/>
                      <a:pt x="212" y="49"/>
                    </a:cubicBezTo>
                    <a:cubicBezTo>
                      <a:pt x="214" y="54"/>
                      <a:pt x="214" y="61"/>
                      <a:pt x="216" y="66"/>
                    </a:cubicBezTo>
                    <a:cubicBezTo>
                      <a:pt x="216" y="67"/>
                      <a:pt x="218" y="73"/>
                      <a:pt x="220" y="78"/>
                    </a:cubicBezTo>
                    <a:cubicBezTo>
                      <a:pt x="218" y="78"/>
                      <a:pt x="216" y="77"/>
                      <a:pt x="214" y="77"/>
                    </a:cubicBezTo>
                    <a:cubicBezTo>
                      <a:pt x="211" y="76"/>
                      <a:pt x="208" y="76"/>
                      <a:pt x="204" y="76"/>
                    </a:cubicBezTo>
                    <a:cubicBezTo>
                      <a:pt x="204" y="76"/>
                      <a:pt x="203" y="76"/>
                      <a:pt x="203" y="76"/>
                    </a:cubicBezTo>
                    <a:moveTo>
                      <a:pt x="226" y="76"/>
                    </a:moveTo>
                    <a:cubicBezTo>
                      <a:pt x="226" y="75"/>
                      <a:pt x="225" y="73"/>
                      <a:pt x="225" y="72"/>
                    </a:cubicBezTo>
                    <a:cubicBezTo>
                      <a:pt x="223" y="66"/>
                      <a:pt x="222" y="60"/>
                      <a:pt x="220" y="54"/>
                    </a:cubicBezTo>
                    <a:cubicBezTo>
                      <a:pt x="219" y="52"/>
                      <a:pt x="219" y="49"/>
                      <a:pt x="219" y="47"/>
                    </a:cubicBezTo>
                    <a:cubicBezTo>
                      <a:pt x="226" y="51"/>
                      <a:pt x="233" y="55"/>
                      <a:pt x="240" y="60"/>
                    </a:cubicBezTo>
                    <a:cubicBezTo>
                      <a:pt x="235" y="65"/>
                      <a:pt x="231" y="71"/>
                      <a:pt x="226" y="76"/>
                    </a:cubicBezTo>
                    <a:moveTo>
                      <a:pt x="166" y="89"/>
                    </a:moveTo>
                    <a:cubicBezTo>
                      <a:pt x="166" y="85"/>
                      <a:pt x="164" y="81"/>
                      <a:pt x="164" y="76"/>
                    </a:cubicBezTo>
                    <a:cubicBezTo>
                      <a:pt x="164" y="70"/>
                      <a:pt x="165" y="63"/>
                      <a:pt x="165" y="56"/>
                    </a:cubicBezTo>
                    <a:cubicBezTo>
                      <a:pt x="165" y="52"/>
                      <a:pt x="164" y="44"/>
                      <a:pt x="166" y="38"/>
                    </a:cubicBezTo>
                    <a:cubicBezTo>
                      <a:pt x="170" y="44"/>
                      <a:pt x="173" y="51"/>
                      <a:pt x="178" y="56"/>
                    </a:cubicBezTo>
                    <a:cubicBezTo>
                      <a:pt x="183" y="63"/>
                      <a:pt x="187" y="70"/>
                      <a:pt x="192" y="78"/>
                    </a:cubicBezTo>
                    <a:cubicBezTo>
                      <a:pt x="182" y="80"/>
                      <a:pt x="174" y="84"/>
                      <a:pt x="166" y="89"/>
                    </a:cubicBezTo>
                    <a:moveTo>
                      <a:pt x="158" y="87"/>
                    </a:moveTo>
                    <a:cubicBezTo>
                      <a:pt x="145" y="76"/>
                      <a:pt x="130" y="68"/>
                      <a:pt x="117" y="55"/>
                    </a:cubicBezTo>
                    <a:cubicBezTo>
                      <a:pt x="117" y="55"/>
                      <a:pt x="117" y="55"/>
                      <a:pt x="117" y="55"/>
                    </a:cubicBezTo>
                    <a:cubicBezTo>
                      <a:pt x="130" y="45"/>
                      <a:pt x="143" y="37"/>
                      <a:pt x="159" y="36"/>
                    </a:cubicBezTo>
                    <a:cubicBezTo>
                      <a:pt x="157" y="41"/>
                      <a:pt x="158" y="47"/>
                      <a:pt x="158" y="53"/>
                    </a:cubicBezTo>
                    <a:cubicBezTo>
                      <a:pt x="158" y="59"/>
                      <a:pt x="157" y="66"/>
                      <a:pt x="157" y="73"/>
                    </a:cubicBezTo>
                    <a:cubicBezTo>
                      <a:pt x="157" y="74"/>
                      <a:pt x="158" y="82"/>
                      <a:pt x="158" y="87"/>
                    </a:cubicBezTo>
                    <a:moveTo>
                      <a:pt x="197" y="71"/>
                    </a:moveTo>
                    <a:cubicBezTo>
                      <a:pt x="194" y="65"/>
                      <a:pt x="191" y="59"/>
                      <a:pt x="186" y="55"/>
                    </a:cubicBezTo>
                    <a:cubicBezTo>
                      <a:pt x="181" y="49"/>
                      <a:pt x="178" y="42"/>
                      <a:pt x="173" y="36"/>
                    </a:cubicBezTo>
                    <a:cubicBezTo>
                      <a:pt x="175" y="36"/>
                      <a:pt x="176" y="36"/>
                      <a:pt x="178" y="36"/>
                    </a:cubicBezTo>
                    <a:cubicBezTo>
                      <a:pt x="180" y="36"/>
                      <a:pt x="182" y="36"/>
                      <a:pt x="184" y="36"/>
                    </a:cubicBezTo>
                    <a:cubicBezTo>
                      <a:pt x="191" y="38"/>
                      <a:pt x="197" y="39"/>
                      <a:pt x="204" y="41"/>
                    </a:cubicBezTo>
                    <a:cubicBezTo>
                      <a:pt x="205" y="42"/>
                      <a:pt x="206" y="42"/>
                      <a:pt x="207" y="43"/>
                    </a:cubicBezTo>
                    <a:cubicBezTo>
                      <a:pt x="203" y="49"/>
                      <a:pt x="199" y="62"/>
                      <a:pt x="197" y="71"/>
                    </a:cubicBezTo>
                    <a:moveTo>
                      <a:pt x="411" y="88"/>
                    </a:moveTo>
                    <a:cubicBezTo>
                      <a:pt x="412" y="80"/>
                      <a:pt x="414" y="72"/>
                      <a:pt x="418" y="64"/>
                    </a:cubicBezTo>
                    <a:cubicBezTo>
                      <a:pt x="420" y="58"/>
                      <a:pt x="424" y="54"/>
                      <a:pt x="426" y="48"/>
                    </a:cubicBezTo>
                    <a:cubicBezTo>
                      <a:pt x="427" y="44"/>
                      <a:pt x="429" y="39"/>
                      <a:pt x="431" y="36"/>
                    </a:cubicBezTo>
                    <a:cubicBezTo>
                      <a:pt x="436" y="46"/>
                      <a:pt x="434" y="66"/>
                      <a:pt x="434" y="76"/>
                    </a:cubicBezTo>
                    <a:cubicBezTo>
                      <a:pt x="433" y="80"/>
                      <a:pt x="433" y="84"/>
                      <a:pt x="434" y="89"/>
                    </a:cubicBezTo>
                    <a:cubicBezTo>
                      <a:pt x="434" y="90"/>
                      <a:pt x="434" y="90"/>
                      <a:pt x="434" y="92"/>
                    </a:cubicBezTo>
                    <a:cubicBezTo>
                      <a:pt x="427" y="89"/>
                      <a:pt x="420" y="88"/>
                      <a:pt x="413" y="88"/>
                    </a:cubicBezTo>
                    <a:cubicBezTo>
                      <a:pt x="412" y="88"/>
                      <a:pt x="411" y="88"/>
                      <a:pt x="411" y="88"/>
                    </a:cubicBezTo>
                    <a:moveTo>
                      <a:pt x="441" y="89"/>
                    </a:moveTo>
                    <a:cubicBezTo>
                      <a:pt x="441" y="84"/>
                      <a:pt x="441" y="78"/>
                      <a:pt x="441" y="72"/>
                    </a:cubicBezTo>
                    <a:cubicBezTo>
                      <a:pt x="441" y="60"/>
                      <a:pt x="443" y="42"/>
                      <a:pt x="436" y="30"/>
                    </a:cubicBezTo>
                    <a:cubicBezTo>
                      <a:pt x="448" y="38"/>
                      <a:pt x="459" y="48"/>
                      <a:pt x="468" y="59"/>
                    </a:cubicBezTo>
                    <a:cubicBezTo>
                      <a:pt x="457" y="66"/>
                      <a:pt x="450" y="79"/>
                      <a:pt x="441" y="89"/>
                    </a:cubicBezTo>
                    <a:moveTo>
                      <a:pt x="377" y="95"/>
                    </a:moveTo>
                    <a:cubicBezTo>
                      <a:pt x="377" y="92"/>
                      <a:pt x="376" y="90"/>
                      <a:pt x="375" y="87"/>
                    </a:cubicBezTo>
                    <a:cubicBezTo>
                      <a:pt x="372" y="70"/>
                      <a:pt x="373" y="51"/>
                      <a:pt x="374" y="34"/>
                    </a:cubicBezTo>
                    <a:cubicBezTo>
                      <a:pt x="374" y="30"/>
                      <a:pt x="375" y="29"/>
                      <a:pt x="375" y="29"/>
                    </a:cubicBezTo>
                    <a:cubicBezTo>
                      <a:pt x="376" y="29"/>
                      <a:pt x="376" y="33"/>
                      <a:pt x="378" y="36"/>
                    </a:cubicBezTo>
                    <a:cubicBezTo>
                      <a:pt x="380" y="43"/>
                      <a:pt x="383" y="51"/>
                      <a:pt x="387" y="58"/>
                    </a:cubicBezTo>
                    <a:cubicBezTo>
                      <a:pt x="391" y="66"/>
                      <a:pt x="394" y="75"/>
                      <a:pt x="397" y="84"/>
                    </a:cubicBezTo>
                    <a:cubicBezTo>
                      <a:pt x="398" y="86"/>
                      <a:pt x="398" y="88"/>
                      <a:pt x="399" y="89"/>
                    </a:cubicBezTo>
                    <a:cubicBezTo>
                      <a:pt x="390" y="91"/>
                      <a:pt x="383" y="93"/>
                      <a:pt x="377" y="95"/>
                    </a:cubicBezTo>
                    <a:moveTo>
                      <a:pt x="329" y="59"/>
                    </a:moveTo>
                    <a:cubicBezTo>
                      <a:pt x="331" y="55"/>
                      <a:pt x="333" y="51"/>
                      <a:pt x="335" y="48"/>
                    </a:cubicBezTo>
                    <a:cubicBezTo>
                      <a:pt x="342" y="35"/>
                      <a:pt x="352" y="31"/>
                      <a:pt x="364" y="26"/>
                    </a:cubicBezTo>
                    <a:cubicBezTo>
                      <a:pt x="365" y="26"/>
                      <a:pt x="366" y="25"/>
                      <a:pt x="367" y="25"/>
                    </a:cubicBezTo>
                    <a:cubicBezTo>
                      <a:pt x="367" y="25"/>
                      <a:pt x="367" y="25"/>
                      <a:pt x="367" y="25"/>
                    </a:cubicBezTo>
                    <a:cubicBezTo>
                      <a:pt x="367" y="25"/>
                      <a:pt x="367" y="25"/>
                      <a:pt x="367" y="25"/>
                    </a:cubicBezTo>
                    <a:cubicBezTo>
                      <a:pt x="366" y="35"/>
                      <a:pt x="366" y="46"/>
                      <a:pt x="366" y="56"/>
                    </a:cubicBezTo>
                    <a:cubicBezTo>
                      <a:pt x="366" y="64"/>
                      <a:pt x="367" y="72"/>
                      <a:pt x="367" y="80"/>
                    </a:cubicBezTo>
                    <a:cubicBezTo>
                      <a:pt x="367" y="83"/>
                      <a:pt x="370" y="92"/>
                      <a:pt x="370" y="97"/>
                    </a:cubicBezTo>
                    <a:cubicBezTo>
                      <a:pt x="365" y="91"/>
                      <a:pt x="359" y="85"/>
                      <a:pt x="354" y="79"/>
                    </a:cubicBezTo>
                    <a:cubicBezTo>
                      <a:pt x="347" y="73"/>
                      <a:pt x="341" y="64"/>
                      <a:pt x="334" y="59"/>
                    </a:cubicBezTo>
                    <a:cubicBezTo>
                      <a:pt x="333" y="58"/>
                      <a:pt x="332" y="58"/>
                      <a:pt x="331" y="58"/>
                    </a:cubicBezTo>
                    <a:cubicBezTo>
                      <a:pt x="331" y="58"/>
                      <a:pt x="330" y="58"/>
                      <a:pt x="329" y="59"/>
                    </a:cubicBezTo>
                    <a:moveTo>
                      <a:pt x="403" y="82"/>
                    </a:moveTo>
                    <a:cubicBezTo>
                      <a:pt x="402" y="76"/>
                      <a:pt x="400" y="70"/>
                      <a:pt x="399" y="67"/>
                    </a:cubicBezTo>
                    <a:cubicBezTo>
                      <a:pt x="395" y="57"/>
                      <a:pt x="390" y="48"/>
                      <a:pt x="386" y="38"/>
                    </a:cubicBezTo>
                    <a:cubicBezTo>
                      <a:pt x="385" y="35"/>
                      <a:pt x="383" y="26"/>
                      <a:pt x="379" y="21"/>
                    </a:cubicBezTo>
                    <a:cubicBezTo>
                      <a:pt x="385" y="20"/>
                      <a:pt x="392" y="19"/>
                      <a:pt x="398" y="19"/>
                    </a:cubicBezTo>
                    <a:cubicBezTo>
                      <a:pt x="408" y="19"/>
                      <a:pt x="418" y="21"/>
                      <a:pt x="427" y="25"/>
                    </a:cubicBezTo>
                    <a:cubicBezTo>
                      <a:pt x="427" y="25"/>
                      <a:pt x="428" y="25"/>
                      <a:pt x="428" y="26"/>
                    </a:cubicBezTo>
                    <a:cubicBezTo>
                      <a:pt x="428" y="26"/>
                      <a:pt x="428" y="26"/>
                      <a:pt x="427" y="27"/>
                    </a:cubicBezTo>
                    <a:cubicBezTo>
                      <a:pt x="424" y="31"/>
                      <a:pt x="422" y="36"/>
                      <a:pt x="420" y="41"/>
                    </a:cubicBezTo>
                    <a:cubicBezTo>
                      <a:pt x="418" y="47"/>
                      <a:pt x="414" y="53"/>
                      <a:pt x="412" y="58"/>
                    </a:cubicBezTo>
                    <a:cubicBezTo>
                      <a:pt x="409" y="65"/>
                      <a:pt x="406" y="71"/>
                      <a:pt x="404" y="78"/>
                    </a:cubicBezTo>
                    <a:cubicBezTo>
                      <a:pt x="404" y="79"/>
                      <a:pt x="404" y="81"/>
                      <a:pt x="403" y="82"/>
                    </a:cubicBezTo>
                    <a:moveTo>
                      <a:pt x="369" y="0"/>
                    </a:moveTo>
                    <a:cubicBezTo>
                      <a:pt x="367" y="0"/>
                      <a:pt x="364" y="1"/>
                      <a:pt x="362" y="3"/>
                    </a:cubicBezTo>
                    <a:cubicBezTo>
                      <a:pt x="362" y="4"/>
                      <a:pt x="361" y="5"/>
                      <a:pt x="361" y="6"/>
                    </a:cubicBezTo>
                    <a:cubicBezTo>
                      <a:pt x="358" y="9"/>
                      <a:pt x="359" y="14"/>
                      <a:pt x="361" y="18"/>
                    </a:cubicBezTo>
                    <a:cubicBezTo>
                      <a:pt x="345" y="24"/>
                      <a:pt x="335" y="34"/>
                      <a:pt x="325" y="50"/>
                    </a:cubicBezTo>
                    <a:cubicBezTo>
                      <a:pt x="324" y="52"/>
                      <a:pt x="324" y="53"/>
                      <a:pt x="323" y="54"/>
                    </a:cubicBezTo>
                    <a:cubicBezTo>
                      <a:pt x="323" y="54"/>
                      <a:pt x="323" y="54"/>
                      <a:pt x="323" y="54"/>
                    </a:cubicBezTo>
                    <a:cubicBezTo>
                      <a:pt x="321" y="51"/>
                      <a:pt x="319" y="49"/>
                      <a:pt x="317" y="48"/>
                    </a:cubicBezTo>
                    <a:cubicBezTo>
                      <a:pt x="316" y="48"/>
                      <a:pt x="315" y="48"/>
                      <a:pt x="314" y="48"/>
                    </a:cubicBezTo>
                    <a:cubicBezTo>
                      <a:pt x="314" y="48"/>
                      <a:pt x="313" y="48"/>
                      <a:pt x="313" y="48"/>
                    </a:cubicBezTo>
                    <a:cubicBezTo>
                      <a:pt x="312" y="48"/>
                      <a:pt x="312" y="48"/>
                      <a:pt x="312" y="48"/>
                    </a:cubicBezTo>
                    <a:cubicBezTo>
                      <a:pt x="310" y="48"/>
                      <a:pt x="309" y="48"/>
                      <a:pt x="307" y="49"/>
                    </a:cubicBezTo>
                    <a:cubicBezTo>
                      <a:pt x="305" y="51"/>
                      <a:pt x="304" y="53"/>
                      <a:pt x="304" y="55"/>
                    </a:cubicBezTo>
                    <a:cubicBezTo>
                      <a:pt x="303" y="56"/>
                      <a:pt x="303" y="58"/>
                      <a:pt x="303" y="60"/>
                    </a:cubicBezTo>
                    <a:cubicBezTo>
                      <a:pt x="303" y="61"/>
                      <a:pt x="303" y="63"/>
                      <a:pt x="304" y="64"/>
                    </a:cubicBezTo>
                    <a:cubicBezTo>
                      <a:pt x="305" y="68"/>
                      <a:pt x="307" y="72"/>
                      <a:pt x="311" y="73"/>
                    </a:cubicBezTo>
                    <a:cubicBezTo>
                      <a:pt x="312" y="73"/>
                      <a:pt x="313" y="74"/>
                      <a:pt x="315" y="74"/>
                    </a:cubicBezTo>
                    <a:cubicBezTo>
                      <a:pt x="315" y="74"/>
                      <a:pt x="315" y="74"/>
                      <a:pt x="316" y="74"/>
                    </a:cubicBezTo>
                    <a:cubicBezTo>
                      <a:pt x="313" y="82"/>
                      <a:pt x="312" y="90"/>
                      <a:pt x="312" y="98"/>
                    </a:cubicBezTo>
                    <a:cubicBezTo>
                      <a:pt x="311" y="98"/>
                      <a:pt x="311" y="97"/>
                      <a:pt x="310" y="97"/>
                    </a:cubicBezTo>
                    <a:cubicBezTo>
                      <a:pt x="309" y="96"/>
                      <a:pt x="308" y="96"/>
                      <a:pt x="307" y="96"/>
                    </a:cubicBezTo>
                    <a:cubicBezTo>
                      <a:pt x="305" y="96"/>
                      <a:pt x="303" y="96"/>
                      <a:pt x="302" y="98"/>
                    </a:cubicBezTo>
                    <a:cubicBezTo>
                      <a:pt x="301" y="98"/>
                      <a:pt x="301" y="98"/>
                      <a:pt x="301" y="98"/>
                    </a:cubicBezTo>
                    <a:cubicBezTo>
                      <a:pt x="300" y="98"/>
                      <a:pt x="300" y="98"/>
                      <a:pt x="300" y="98"/>
                    </a:cubicBezTo>
                    <a:cubicBezTo>
                      <a:pt x="300" y="96"/>
                      <a:pt x="299" y="95"/>
                      <a:pt x="298" y="93"/>
                    </a:cubicBezTo>
                    <a:cubicBezTo>
                      <a:pt x="298" y="93"/>
                      <a:pt x="297" y="92"/>
                      <a:pt x="297" y="92"/>
                    </a:cubicBezTo>
                    <a:cubicBezTo>
                      <a:pt x="295" y="90"/>
                      <a:pt x="294" y="89"/>
                      <a:pt x="292" y="88"/>
                    </a:cubicBezTo>
                    <a:cubicBezTo>
                      <a:pt x="291" y="88"/>
                      <a:pt x="290" y="88"/>
                      <a:pt x="289" y="88"/>
                    </a:cubicBezTo>
                    <a:cubicBezTo>
                      <a:pt x="287" y="88"/>
                      <a:pt x="285" y="88"/>
                      <a:pt x="284" y="89"/>
                    </a:cubicBezTo>
                    <a:cubicBezTo>
                      <a:pt x="283" y="90"/>
                      <a:pt x="283" y="90"/>
                      <a:pt x="283" y="90"/>
                    </a:cubicBezTo>
                    <a:cubicBezTo>
                      <a:pt x="283" y="90"/>
                      <a:pt x="283" y="90"/>
                      <a:pt x="283" y="90"/>
                    </a:cubicBezTo>
                    <a:cubicBezTo>
                      <a:pt x="283" y="90"/>
                      <a:pt x="283" y="90"/>
                      <a:pt x="283" y="90"/>
                    </a:cubicBezTo>
                    <a:cubicBezTo>
                      <a:pt x="282" y="90"/>
                      <a:pt x="282" y="90"/>
                      <a:pt x="282" y="90"/>
                    </a:cubicBezTo>
                    <a:cubicBezTo>
                      <a:pt x="280" y="88"/>
                      <a:pt x="278" y="85"/>
                      <a:pt x="276" y="83"/>
                    </a:cubicBezTo>
                    <a:cubicBezTo>
                      <a:pt x="279" y="82"/>
                      <a:pt x="283" y="79"/>
                      <a:pt x="283" y="76"/>
                    </a:cubicBezTo>
                    <a:cubicBezTo>
                      <a:pt x="284" y="73"/>
                      <a:pt x="285" y="71"/>
                      <a:pt x="283" y="68"/>
                    </a:cubicBezTo>
                    <a:cubicBezTo>
                      <a:pt x="281" y="65"/>
                      <a:pt x="278" y="64"/>
                      <a:pt x="275" y="64"/>
                    </a:cubicBezTo>
                    <a:cubicBezTo>
                      <a:pt x="274" y="64"/>
                      <a:pt x="273" y="64"/>
                      <a:pt x="272" y="64"/>
                    </a:cubicBezTo>
                    <a:cubicBezTo>
                      <a:pt x="271" y="64"/>
                      <a:pt x="271" y="64"/>
                      <a:pt x="271" y="64"/>
                    </a:cubicBezTo>
                    <a:cubicBezTo>
                      <a:pt x="267" y="64"/>
                      <a:pt x="264" y="66"/>
                      <a:pt x="263" y="70"/>
                    </a:cubicBezTo>
                    <a:cubicBezTo>
                      <a:pt x="261" y="67"/>
                      <a:pt x="258" y="65"/>
                      <a:pt x="256" y="64"/>
                    </a:cubicBezTo>
                    <a:cubicBezTo>
                      <a:pt x="259" y="61"/>
                      <a:pt x="261" y="57"/>
                      <a:pt x="260" y="53"/>
                    </a:cubicBezTo>
                    <a:cubicBezTo>
                      <a:pt x="260" y="48"/>
                      <a:pt x="255" y="45"/>
                      <a:pt x="251" y="44"/>
                    </a:cubicBezTo>
                    <a:cubicBezTo>
                      <a:pt x="250" y="44"/>
                      <a:pt x="250" y="44"/>
                      <a:pt x="250" y="44"/>
                    </a:cubicBezTo>
                    <a:cubicBezTo>
                      <a:pt x="249" y="44"/>
                      <a:pt x="249" y="44"/>
                      <a:pt x="249" y="44"/>
                    </a:cubicBezTo>
                    <a:cubicBezTo>
                      <a:pt x="246" y="45"/>
                      <a:pt x="244" y="46"/>
                      <a:pt x="243" y="48"/>
                    </a:cubicBezTo>
                    <a:cubicBezTo>
                      <a:pt x="242" y="48"/>
                      <a:pt x="241" y="49"/>
                      <a:pt x="240" y="50"/>
                    </a:cubicBezTo>
                    <a:cubicBezTo>
                      <a:pt x="240" y="51"/>
                      <a:pt x="240" y="51"/>
                      <a:pt x="240" y="51"/>
                    </a:cubicBezTo>
                    <a:cubicBezTo>
                      <a:pt x="236" y="48"/>
                      <a:pt x="232" y="46"/>
                      <a:pt x="228" y="43"/>
                    </a:cubicBezTo>
                    <a:cubicBezTo>
                      <a:pt x="226" y="42"/>
                      <a:pt x="224" y="41"/>
                      <a:pt x="222" y="40"/>
                    </a:cubicBezTo>
                    <a:cubicBezTo>
                      <a:pt x="223" y="39"/>
                      <a:pt x="223" y="39"/>
                      <a:pt x="223" y="39"/>
                    </a:cubicBezTo>
                    <a:cubicBezTo>
                      <a:pt x="225" y="37"/>
                      <a:pt x="226" y="35"/>
                      <a:pt x="226" y="32"/>
                    </a:cubicBezTo>
                    <a:cubicBezTo>
                      <a:pt x="226" y="28"/>
                      <a:pt x="222" y="24"/>
                      <a:pt x="220" y="23"/>
                    </a:cubicBezTo>
                    <a:cubicBezTo>
                      <a:pt x="218" y="23"/>
                      <a:pt x="217" y="22"/>
                      <a:pt x="216" y="22"/>
                    </a:cubicBezTo>
                    <a:cubicBezTo>
                      <a:pt x="214" y="22"/>
                      <a:pt x="213" y="23"/>
                      <a:pt x="212" y="24"/>
                    </a:cubicBezTo>
                    <a:cubicBezTo>
                      <a:pt x="212" y="24"/>
                      <a:pt x="211" y="24"/>
                      <a:pt x="211" y="24"/>
                    </a:cubicBezTo>
                    <a:cubicBezTo>
                      <a:pt x="210" y="24"/>
                      <a:pt x="209" y="24"/>
                      <a:pt x="208" y="25"/>
                    </a:cubicBezTo>
                    <a:cubicBezTo>
                      <a:pt x="206" y="26"/>
                      <a:pt x="205" y="28"/>
                      <a:pt x="205" y="30"/>
                    </a:cubicBezTo>
                    <a:cubicBezTo>
                      <a:pt x="204" y="31"/>
                      <a:pt x="204" y="32"/>
                      <a:pt x="204" y="33"/>
                    </a:cubicBezTo>
                    <a:cubicBezTo>
                      <a:pt x="194" y="29"/>
                      <a:pt x="183" y="27"/>
                      <a:pt x="172" y="27"/>
                    </a:cubicBezTo>
                    <a:cubicBezTo>
                      <a:pt x="174" y="23"/>
                      <a:pt x="174" y="18"/>
                      <a:pt x="172" y="14"/>
                    </a:cubicBezTo>
                    <a:cubicBezTo>
                      <a:pt x="170" y="12"/>
                      <a:pt x="168" y="11"/>
                      <a:pt x="166" y="11"/>
                    </a:cubicBezTo>
                    <a:cubicBezTo>
                      <a:pt x="165" y="10"/>
                      <a:pt x="163" y="10"/>
                      <a:pt x="162" y="10"/>
                    </a:cubicBezTo>
                    <a:cubicBezTo>
                      <a:pt x="159" y="10"/>
                      <a:pt x="156" y="11"/>
                      <a:pt x="154" y="14"/>
                    </a:cubicBezTo>
                    <a:cubicBezTo>
                      <a:pt x="153" y="15"/>
                      <a:pt x="153" y="15"/>
                      <a:pt x="153" y="15"/>
                    </a:cubicBezTo>
                    <a:cubicBezTo>
                      <a:pt x="152" y="16"/>
                      <a:pt x="151" y="17"/>
                      <a:pt x="151" y="19"/>
                    </a:cubicBezTo>
                    <a:cubicBezTo>
                      <a:pt x="150" y="22"/>
                      <a:pt x="152" y="24"/>
                      <a:pt x="154" y="26"/>
                    </a:cubicBezTo>
                    <a:cubicBezTo>
                      <a:pt x="154" y="27"/>
                      <a:pt x="154" y="27"/>
                      <a:pt x="154" y="27"/>
                    </a:cubicBezTo>
                    <a:cubicBezTo>
                      <a:pt x="155" y="28"/>
                      <a:pt x="155" y="28"/>
                      <a:pt x="155" y="28"/>
                    </a:cubicBezTo>
                    <a:cubicBezTo>
                      <a:pt x="155" y="29"/>
                      <a:pt x="155" y="29"/>
                      <a:pt x="155" y="29"/>
                    </a:cubicBezTo>
                    <a:cubicBezTo>
                      <a:pt x="154" y="29"/>
                      <a:pt x="153" y="29"/>
                      <a:pt x="151" y="29"/>
                    </a:cubicBezTo>
                    <a:cubicBezTo>
                      <a:pt x="137" y="33"/>
                      <a:pt x="125" y="39"/>
                      <a:pt x="114" y="47"/>
                    </a:cubicBezTo>
                    <a:cubicBezTo>
                      <a:pt x="114" y="47"/>
                      <a:pt x="114" y="47"/>
                      <a:pt x="114" y="47"/>
                    </a:cubicBezTo>
                    <a:cubicBezTo>
                      <a:pt x="114" y="46"/>
                      <a:pt x="114" y="46"/>
                      <a:pt x="113" y="45"/>
                    </a:cubicBezTo>
                    <a:cubicBezTo>
                      <a:pt x="112" y="42"/>
                      <a:pt x="110" y="39"/>
                      <a:pt x="106" y="37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5" y="36"/>
                      <a:pt x="103" y="35"/>
                      <a:pt x="102" y="35"/>
                    </a:cubicBezTo>
                    <a:cubicBezTo>
                      <a:pt x="102" y="35"/>
                      <a:pt x="101" y="35"/>
                      <a:pt x="101" y="35"/>
                    </a:cubicBezTo>
                    <a:cubicBezTo>
                      <a:pt x="95" y="35"/>
                      <a:pt x="93" y="42"/>
                      <a:pt x="93" y="47"/>
                    </a:cubicBezTo>
                    <a:cubicBezTo>
                      <a:pt x="93" y="51"/>
                      <a:pt x="95" y="57"/>
                      <a:pt x="98" y="61"/>
                    </a:cubicBezTo>
                    <a:cubicBezTo>
                      <a:pt x="91" y="67"/>
                      <a:pt x="85" y="73"/>
                      <a:pt x="78" y="79"/>
                    </a:cubicBezTo>
                    <a:cubicBezTo>
                      <a:pt x="75" y="81"/>
                      <a:pt x="73" y="84"/>
                      <a:pt x="70" y="87"/>
                    </a:cubicBezTo>
                    <a:cubicBezTo>
                      <a:pt x="70" y="86"/>
                      <a:pt x="70" y="86"/>
                      <a:pt x="70" y="86"/>
                    </a:cubicBezTo>
                    <a:cubicBezTo>
                      <a:pt x="69" y="85"/>
                      <a:pt x="69" y="84"/>
                      <a:pt x="68" y="83"/>
                    </a:cubicBezTo>
                    <a:cubicBezTo>
                      <a:pt x="67" y="82"/>
                      <a:pt x="67" y="81"/>
                      <a:pt x="66" y="80"/>
                    </a:cubicBezTo>
                    <a:cubicBezTo>
                      <a:pt x="65" y="79"/>
                      <a:pt x="64" y="78"/>
                      <a:pt x="63" y="78"/>
                    </a:cubicBezTo>
                    <a:cubicBezTo>
                      <a:pt x="59" y="84"/>
                      <a:pt x="54" y="90"/>
                      <a:pt x="49" y="96"/>
                    </a:cubicBezTo>
                    <a:cubicBezTo>
                      <a:pt x="49" y="96"/>
                      <a:pt x="50" y="97"/>
                      <a:pt x="51" y="97"/>
                    </a:cubicBezTo>
                    <a:cubicBezTo>
                      <a:pt x="52" y="100"/>
                      <a:pt x="53" y="102"/>
                      <a:pt x="55" y="103"/>
                    </a:cubicBezTo>
                    <a:cubicBezTo>
                      <a:pt x="53" y="106"/>
                      <a:pt x="51" y="109"/>
                      <a:pt x="49" y="112"/>
                    </a:cubicBezTo>
                    <a:cubicBezTo>
                      <a:pt x="45" y="119"/>
                      <a:pt x="44" y="127"/>
                      <a:pt x="42" y="134"/>
                    </a:cubicBezTo>
                    <a:cubicBezTo>
                      <a:pt x="41" y="138"/>
                      <a:pt x="40" y="141"/>
                      <a:pt x="40" y="144"/>
                    </a:cubicBezTo>
                    <a:cubicBezTo>
                      <a:pt x="39" y="144"/>
                      <a:pt x="38" y="143"/>
                      <a:pt x="36" y="143"/>
                    </a:cubicBezTo>
                    <a:cubicBezTo>
                      <a:pt x="35" y="142"/>
                      <a:pt x="33" y="141"/>
                      <a:pt x="30" y="141"/>
                    </a:cubicBezTo>
                    <a:cubicBezTo>
                      <a:pt x="28" y="141"/>
                      <a:pt x="26" y="142"/>
                      <a:pt x="25" y="144"/>
                    </a:cubicBezTo>
                    <a:cubicBezTo>
                      <a:pt x="22" y="147"/>
                      <a:pt x="22" y="153"/>
                      <a:pt x="24" y="157"/>
                    </a:cubicBezTo>
                    <a:cubicBezTo>
                      <a:pt x="24" y="162"/>
                      <a:pt x="27" y="168"/>
                      <a:pt x="33" y="168"/>
                    </a:cubicBezTo>
                    <a:cubicBezTo>
                      <a:pt x="33" y="168"/>
                      <a:pt x="33" y="168"/>
                      <a:pt x="33" y="168"/>
                    </a:cubicBezTo>
                    <a:cubicBezTo>
                      <a:pt x="34" y="168"/>
                      <a:pt x="35" y="168"/>
                      <a:pt x="36" y="167"/>
                    </a:cubicBezTo>
                    <a:cubicBezTo>
                      <a:pt x="36" y="178"/>
                      <a:pt x="38" y="190"/>
                      <a:pt x="42" y="201"/>
                    </a:cubicBezTo>
                    <a:cubicBezTo>
                      <a:pt x="41" y="201"/>
                      <a:pt x="40" y="201"/>
                      <a:pt x="40" y="201"/>
                    </a:cubicBezTo>
                    <a:cubicBezTo>
                      <a:pt x="39" y="201"/>
                      <a:pt x="38" y="201"/>
                      <a:pt x="38" y="201"/>
                    </a:cubicBezTo>
                    <a:cubicBezTo>
                      <a:pt x="35" y="202"/>
                      <a:pt x="33" y="204"/>
                      <a:pt x="32" y="207"/>
                    </a:cubicBezTo>
                    <a:cubicBezTo>
                      <a:pt x="32" y="208"/>
                      <a:pt x="32" y="210"/>
                      <a:pt x="31" y="211"/>
                    </a:cubicBezTo>
                    <a:cubicBezTo>
                      <a:pt x="30" y="217"/>
                      <a:pt x="35" y="226"/>
                      <a:pt x="42" y="226"/>
                    </a:cubicBezTo>
                    <a:cubicBezTo>
                      <a:pt x="42" y="226"/>
                      <a:pt x="42" y="226"/>
                      <a:pt x="43" y="226"/>
                    </a:cubicBezTo>
                    <a:cubicBezTo>
                      <a:pt x="46" y="226"/>
                      <a:pt x="49" y="223"/>
                      <a:pt x="51" y="220"/>
                    </a:cubicBezTo>
                    <a:cubicBezTo>
                      <a:pt x="54" y="225"/>
                      <a:pt x="57" y="229"/>
                      <a:pt x="60" y="233"/>
                    </a:cubicBezTo>
                    <a:cubicBezTo>
                      <a:pt x="66" y="240"/>
                      <a:pt x="73" y="247"/>
                      <a:pt x="80" y="254"/>
                    </a:cubicBezTo>
                    <a:cubicBezTo>
                      <a:pt x="78" y="255"/>
                      <a:pt x="78" y="257"/>
                      <a:pt x="77" y="259"/>
                    </a:cubicBezTo>
                    <a:cubicBezTo>
                      <a:pt x="75" y="264"/>
                      <a:pt x="77" y="272"/>
                      <a:pt x="80" y="276"/>
                    </a:cubicBezTo>
                    <a:cubicBezTo>
                      <a:pt x="81" y="278"/>
                      <a:pt x="83" y="279"/>
                      <a:pt x="86" y="279"/>
                    </a:cubicBezTo>
                    <a:cubicBezTo>
                      <a:pt x="86" y="279"/>
                      <a:pt x="87" y="279"/>
                      <a:pt x="88" y="279"/>
                    </a:cubicBezTo>
                    <a:cubicBezTo>
                      <a:pt x="89" y="278"/>
                      <a:pt x="90" y="278"/>
                      <a:pt x="90" y="277"/>
                    </a:cubicBezTo>
                    <a:cubicBezTo>
                      <a:pt x="91" y="277"/>
                      <a:pt x="91" y="277"/>
                      <a:pt x="91" y="277"/>
                    </a:cubicBezTo>
                    <a:cubicBezTo>
                      <a:pt x="92" y="276"/>
                      <a:pt x="93" y="275"/>
                      <a:pt x="93" y="274"/>
                    </a:cubicBezTo>
                    <a:cubicBezTo>
                      <a:pt x="94" y="274"/>
                      <a:pt x="94" y="274"/>
                      <a:pt x="95" y="273"/>
                    </a:cubicBezTo>
                    <a:cubicBezTo>
                      <a:pt x="96" y="273"/>
                      <a:pt x="97" y="272"/>
                      <a:pt x="97" y="270"/>
                    </a:cubicBezTo>
                    <a:cubicBezTo>
                      <a:pt x="100" y="273"/>
                      <a:pt x="102" y="275"/>
                      <a:pt x="105" y="277"/>
                    </a:cubicBezTo>
                    <a:cubicBezTo>
                      <a:pt x="105" y="277"/>
                      <a:pt x="104" y="278"/>
                      <a:pt x="104" y="278"/>
                    </a:cubicBezTo>
                    <a:cubicBezTo>
                      <a:pt x="103" y="282"/>
                      <a:pt x="103" y="286"/>
                      <a:pt x="104" y="289"/>
                    </a:cubicBezTo>
                    <a:cubicBezTo>
                      <a:pt x="104" y="290"/>
                      <a:pt x="105" y="291"/>
                      <a:pt x="105" y="292"/>
                    </a:cubicBezTo>
                    <a:cubicBezTo>
                      <a:pt x="95" y="292"/>
                      <a:pt x="86" y="293"/>
                      <a:pt x="77" y="296"/>
                    </a:cubicBezTo>
                    <a:cubicBezTo>
                      <a:pt x="77" y="296"/>
                      <a:pt x="77" y="296"/>
                      <a:pt x="77" y="296"/>
                    </a:cubicBezTo>
                    <a:cubicBezTo>
                      <a:pt x="76" y="291"/>
                      <a:pt x="72" y="286"/>
                      <a:pt x="67" y="285"/>
                    </a:cubicBezTo>
                    <a:cubicBezTo>
                      <a:pt x="66" y="285"/>
                      <a:pt x="65" y="284"/>
                      <a:pt x="63" y="284"/>
                    </a:cubicBezTo>
                    <a:cubicBezTo>
                      <a:pt x="63" y="284"/>
                      <a:pt x="63" y="284"/>
                      <a:pt x="62" y="284"/>
                    </a:cubicBezTo>
                    <a:cubicBezTo>
                      <a:pt x="58" y="285"/>
                      <a:pt x="57" y="289"/>
                      <a:pt x="56" y="293"/>
                    </a:cubicBezTo>
                    <a:cubicBezTo>
                      <a:pt x="55" y="296"/>
                      <a:pt x="56" y="301"/>
                      <a:pt x="58" y="304"/>
                    </a:cubicBezTo>
                    <a:cubicBezTo>
                      <a:pt x="49" y="310"/>
                      <a:pt x="41" y="317"/>
                      <a:pt x="34" y="326"/>
                    </a:cubicBezTo>
                    <a:cubicBezTo>
                      <a:pt x="33" y="324"/>
                      <a:pt x="31" y="323"/>
                      <a:pt x="30" y="323"/>
                    </a:cubicBezTo>
                    <a:cubicBezTo>
                      <a:pt x="29" y="322"/>
                      <a:pt x="29" y="322"/>
                      <a:pt x="29" y="322"/>
                    </a:cubicBezTo>
                    <a:cubicBezTo>
                      <a:pt x="27" y="321"/>
                      <a:pt x="26" y="320"/>
                      <a:pt x="24" y="320"/>
                    </a:cubicBezTo>
                    <a:cubicBezTo>
                      <a:pt x="22" y="320"/>
                      <a:pt x="20" y="321"/>
                      <a:pt x="19" y="323"/>
                    </a:cubicBezTo>
                    <a:cubicBezTo>
                      <a:pt x="18" y="323"/>
                      <a:pt x="17" y="325"/>
                      <a:pt x="16" y="326"/>
                    </a:cubicBezTo>
                    <a:cubicBezTo>
                      <a:pt x="14" y="330"/>
                      <a:pt x="14" y="334"/>
                      <a:pt x="15" y="337"/>
                    </a:cubicBezTo>
                    <a:cubicBezTo>
                      <a:pt x="15" y="339"/>
                      <a:pt x="16" y="340"/>
                      <a:pt x="17" y="341"/>
                    </a:cubicBezTo>
                    <a:cubicBezTo>
                      <a:pt x="17" y="342"/>
                      <a:pt x="18" y="343"/>
                      <a:pt x="19" y="344"/>
                    </a:cubicBezTo>
                    <a:cubicBezTo>
                      <a:pt x="20" y="345"/>
                      <a:pt x="20" y="346"/>
                      <a:pt x="21" y="347"/>
                    </a:cubicBezTo>
                    <a:cubicBezTo>
                      <a:pt x="21" y="347"/>
                      <a:pt x="21" y="347"/>
                      <a:pt x="21" y="347"/>
                    </a:cubicBezTo>
                    <a:cubicBezTo>
                      <a:pt x="18" y="355"/>
                      <a:pt x="15" y="364"/>
                      <a:pt x="14" y="374"/>
                    </a:cubicBezTo>
                    <a:cubicBezTo>
                      <a:pt x="13" y="373"/>
                      <a:pt x="13" y="373"/>
                      <a:pt x="12" y="373"/>
                    </a:cubicBezTo>
                    <a:cubicBezTo>
                      <a:pt x="11" y="373"/>
                      <a:pt x="10" y="373"/>
                      <a:pt x="9" y="374"/>
                    </a:cubicBezTo>
                    <a:cubicBezTo>
                      <a:pt x="7" y="374"/>
                      <a:pt x="5" y="375"/>
                      <a:pt x="4" y="376"/>
                    </a:cubicBezTo>
                    <a:cubicBezTo>
                      <a:pt x="3" y="378"/>
                      <a:pt x="2" y="379"/>
                      <a:pt x="1" y="381"/>
                    </a:cubicBezTo>
                    <a:cubicBezTo>
                      <a:pt x="0" y="383"/>
                      <a:pt x="0" y="385"/>
                      <a:pt x="0" y="388"/>
                    </a:cubicBezTo>
                    <a:cubicBezTo>
                      <a:pt x="0" y="390"/>
                      <a:pt x="1" y="391"/>
                      <a:pt x="2" y="393"/>
                    </a:cubicBezTo>
                    <a:cubicBezTo>
                      <a:pt x="2" y="393"/>
                      <a:pt x="3" y="394"/>
                      <a:pt x="3" y="394"/>
                    </a:cubicBezTo>
                    <a:cubicBezTo>
                      <a:pt x="4" y="395"/>
                      <a:pt x="5" y="396"/>
                      <a:pt x="6" y="397"/>
                    </a:cubicBezTo>
                    <a:cubicBezTo>
                      <a:pt x="7" y="398"/>
                      <a:pt x="9" y="399"/>
                      <a:pt x="11" y="399"/>
                    </a:cubicBezTo>
                    <a:cubicBezTo>
                      <a:pt x="11" y="399"/>
                      <a:pt x="12" y="399"/>
                      <a:pt x="13" y="399"/>
                    </a:cubicBezTo>
                    <a:cubicBezTo>
                      <a:pt x="14" y="399"/>
                      <a:pt x="15" y="398"/>
                      <a:pt x="15" y="398"/>
                    </a:cubicBezTo>
                    <a:cubicBezTo>
                      <a:pt x="18" y="411"/>
                      <a:pt x="25" y="421"/>
                      <a:pt x="34" y="430"/>
                    </a:cubicBezTo>
                    <a:cubicBezTo>
                      <a:pt x="45" y="439"/>
                      <a:pt x="56" y="448"/>
                      <a:pt x="66" y="458"/>
                    </a:cubicBezTo>
                    <a:cubicBezTo>
                      <a:pt x="72" y="462"/>
                      <a:pt x="77" y="465"/>
                      <a:pt x="84" y="469"/>
                    </a:cubicBezTo>
                    <a:cubicBezTo>
                      <a:pt x="83" y="469"/>
                      <a:pt x="83" y="469"/>
                      <a:pt x="83" y="469"/>
                    </a:cubicBezTo>
                    <a:cubicBezTo>
                      <a:pt x="82" y="471"/>
                      <a:pt x="82" y="473"/>
                      <a:pt x="83" y="475"/>
                    </a:cubicBezTo>
                    <a:cubicBezTo>
                      <a:pt x="83" y="475"/>
                      <a:pt x="83" y="475"/>
                      <a:pt x="83" y="476"/>
                    </a:cubicBezTo>
                    <a:cubicBezTo>
                      <a:pt x="86" y="479"/>
                      <a:pt x="89" y="483"/>
                      <a:pt x="92" y="487"/>
                    </a:cubicBezTo>
                    <a:cubicBezTo>
                      <a:pt x="92" y="487"/>
                      <a:pt x="93" y="488"/>
                      <a:pt x="93" y="488"/>
                    </a:cubicBezTo>
                    <a:cubicBezTo>
                      <a:pt x="93" y="488"/>
                      <a:pt x="94" y="488"/>
                      <a:pt x="94" y="488"/>
                    </a:cubicBezTo>
                    <a:cubicBezTo>
                      <a:pt x="94" y="488"/>
                      <a:pt x="95" y="488"/>
                      <a:pt x="95" y="488"/>
                    </a:cubicBezTo>
                    <a:cubicBezTo>
                      <a:pt x="96" y="488"/>
                      <a:pt x="98" y="488"/>
                      <a:pt x="99" y="487"/>
                    </a:cubicBezTo>
                    <a:cubicBezTo>
                      <a:pt x="100" y="486"/>
                      <a:pt x="100" y="485"/>
                      <a:pt x="101" y="485"/>
                    </a:cubicBezTo>
                    <a:cubicBezTo>
                      <a:pt x="102" y="484"/>
                      <a:pt x="102" y="484"/>
                      <a:pt x="102" y="484"/>
                    </a:cubicBezTo>
                    <a:cubicBezTo>
                      <a:pt x="103" y="482"/>
                      <a:pt x="103" y="481"/>
                      <a:pt x="104" y="479"/>
                    </a:cubicBezTo>
                    <a:cubicBezTo>
                      <a:pt x="107" y="481"/>
                      <a:pt x="111" y="482"/>
                      <a:pt x="115" y="484"/>
                    </a:cubicBezTo>
                    <a:cubicBezTo>
                      <a:pt x="117" y="484"/>
                      <a:pt x="119" y="485"/>
                      <a:pt x="121" y="486"/>
                    </a:cubicBezTo>
                    <a:cubicBezTo>
                      <a:pt x="121" y="487"/>
                      <a:pt x="120" y="489"/>
                      <a:pt x="120" y="491"/>
                    </a:cubicBezTo>
                    <a:cubicBezTo>
                      <a:pt x="120" y="491"/>
                      <a:pt x="121" y="492"/>
                      <a:pt x="121" y="492"/>
                    </a:cubicBezTo>
                    <a:cubicBezTo>
                      <a:pt x="121" y="493"/>
                      <a:pt x="121" y="494"/>
                      <a:pt x="121" y="495"/>
                    </a:cubicBezTo>
                    <a:cubicBezTo>
                      <a:pt x="122" y="498"/>
                      <a:pt x="124" y="501"/>
                      <a:pt x="127" y="502"/>
                    </a:cubicBezTo>
                    <a:cubicBezTo>
                      <a:pt x="127" y="502"/>
                      <a:pt x="127" y="502"/>
                      <a:pt x="127" y="502"/>
                    </a:cubicBezTo>
                    <a:cubicBezTo>
                      <a:pt x="128" y="502"/>
                      <a:pt x="128" y="502"/>
                      <a:pt x="128" y="502"/>
                    </a:cubicBezTo>
                    <a:cubicBezTo>
                      <a:pt x="129" y="503"/>
                      <a:pt x="130" y="504"/>
                      <a:pt x="131" y="504"/>
                    </a:cubicBezTo>
                    <a:cubicBezTo>
                      <a:pt x="133" y="504"/>
                      <a:pt x="135" y="503"/>
                      <a:pt x="136" y="501"/>
                    </a:cubicBezTo>
                    <a:cubicBezTo>
                      <a:pt x="137" y="500"/>
                      <a:pt x="138" y="499"/>
                      <a:pt x="138" y="498"/>
                    </a:cubicBezTo>
                    <a:cubicBezTo>
                      <a:pt x="139" y="497"/>
                      <a:pt x="140" y="496"/>
                      <a:pt x="140" y="494"/>
                    </a:cubicBezTo>
                    <a:cubicBezTo>
                      <a:pt x="141" y="493"/>
                      <a:pt x="140" y="491"/>
                      <a:pt x="140" y="490"/>
                    </a:cubicBezTo>
                    <a:cubicBezTo>
                      <a:pt x="144" y="491"/>
                      <a:pt x="148" y="491"/>
                      <a:pt x="151" y="492"/>
                    </a:cubicBezTo>
                    <a:cubicBezTo>
                      <a:pt x="161" y="493"/>
                      <a:pt x="171" y="495"/>
                      <a:pt x="181" y="495"/>
                    </a:cubicBezTo>
                    <a:cubicBezTo>
                      <a:pt x="182" y="495"/>
                      <a:pt x="183" y="495"/>
                      <a:pt x="184" y="495"/>
                    </a:cubicBezTo>
                    <a:cubicBezTo>
                      <a:pt x="192" y="494"/>
                      <a:pt x="201" y="490"/>
                      <a:pt x="209" y="488"/>
                    </a:cubicBezTo>
                    <a:cubicBezTo>
                      <a:pt x="217" y="486"/>
                      <a:pt x="223" y="482"/>
                      <a:pt x="231" y="480"/>
                    </a:cubicBezTo>
                    <a:cubicBezTo>
                      <a:pt x="234" y="479"/>
                      <a:pt x="237" y="479"/>
                      <a:pt x="240" y="478"/>
                    </a:cubicBezTo>
                    <a:cubicBezTo>
                      <a:pt x="253" y="476"/>
                      <a:pt x="265" y="474"/>
                      <a:pt x="275" y="470"/>
                    </a:cubicBezTo>
                    <a:cubicBezTo>
                      <a:pt x="283" y="461"/>
                      <a:pt x="292" y="452"/>
                      <a:pt x="300" y="443"/>
                    </a:cubicBezTo>
                    <a:cubicBezTo>
                      <a:pt x="306" y="436"/>
                      <a:pt x="312" y="430"/>
                      <a:pt x="318" y="424"/>
                    </a:cubicBezTo>
                    <a:cubicBezTo>
                      <a:pt x="325" y="418"/>
                      <a:pt x="331" y="411"/>
                      <a:pt x="337" y="405"/>
                    </a:cubicBezTo>
                    <a:cubicBezTo>
                      <a:pt x="341" y="402"/>
                      <a:pt x="345" y="399"/>
                      <a:pt x="348" y="395"/>
                    </a:cubicBezTo>
                    <a:cubicBezTo>
                      <a:pt x="352" y="386"/>
                      <a:pt x="354" y="377"/>
                      <a:pt x="356" y="368"/>
                    </a:cubicBezTo>
                    <a:cubicBezTo>
                      <a:pt x="357" y="360"/>
                      <a:pt x="367" y="359"/>
                      <a:pt x="378" y="359"/>
                    </a:cubicBezTo>
                    <a:cubicBezTo>
                      <a:pt x="381" y="359"/>
                      <a:pt x="384" y="359"/>
                      <a:pt x="387" y="359"/>
                    </a:cubicBezTo>
                    <a:cubicBezTo>
                      <a:pt x="389" y="359"/>
                      <a:pt x="390" y="359"/>
                      <a:pt x="392" y="359"/>
                    </a:cubicBezTo>
                    <a:cubicBezTo>
                      <a:pt x="404" y="350"/>
                      <a:pt x="416" y="341"/>
                      <a:pt x="429" y="332"/>
                    </a:cubicBezTo>
                    <a:cubicBezTo>
                      <a:pt x="431" y="331"/>
                      <a:pt x="433" y="329"/>
                      <a:pt x="435" y="327"/>
                    </a:cubicBezTo>
                    <a:cubicBezTo>
                      <a:pt x="445" y="315"/>
                      <a:pt x="453" y="303"/>
                      <a:pt x="459" y="288"/>
                    </a:cubicBezTo>
                    <a:cubicBezTo>
                      <a:pt x="462" y="277"/>
                      <a:pt x="466" y="265"/>
                      <a:pt x="468" y="254"/>
                    </a:cubicBezTo>
                    <a:cubicBezTo>
                      <a:pt x="468" y="259"/>
                      <a:pt x="467" y="264"/>
                      <a:pt x="467" y="268"/>
                    </a:cubicBezTo>
                    <a:cubicBezTo>
                      <a:pt x="461" y="296"/>
                      <a:pt x="447" y="317"/>
                      <a:pt x="436" y="328"/>
                    </a:cubicBezTo>
                    <a:cubicBezTo>
                      <a:pt x="446" y="321"/>
                      <a:pt x="456" y="315"/>
                      <a:pt x="466" y="309"/>
                    </a:cubicBezTo>
                    <a:cubicBezTo>
                      <a:pt x="473" y="304"/>
                      <a:pt x="480" y="300"/>
                      <a:pt x="488" y="295"/>
                    </a:cubicBezTo>
                    <a:cubicBezTo>
                      <a:pt x="492" y="281"/>
                      <a:pt x="495" y="261"/>
                      <a:pt x="496" y="235"/>
                    </a:cubicBezTo>
                    <a:cubicBezTo>
                      <a:pt x="499" y="227"/>
                      <a:pt x="498" y="216"/>
                      <a:pt x="499" y="208"/>
                    </a:cubicBezTo>
                    <a:cubicBezTo>
                      <a:pt x="499" y="203"/>
                      <a:pt x="501" y="198"/>
                      <a:pt x="502" y="193"/>
                    </a:cubicBezTo>
                    <a:cubicBezTo>
                      <a:pt x="502" y="189"/>
                      <a:pt x="501" y="186"/>
                      <a:pt x="501" y="182"/>
                    </a:cubicBezTo>
                    <a:cubicBezTo>
                      <a:pt x="501" y="174"/>
                      <a:pt x="502" y="166"/>
                      <a:pt x="502" y="158"/>
                    </a:cubicBezTo>
                    <a:cubicBezTo>
                      <a:pt x="502" y="158"/>
                      <a:pt x="502" y="158"/>
                      <a:pt x="502" y="158"/>
                    </a:cubicBezTo>
                    <a:cubicBezTo>
                      <a:pt x="503" y="149"/>
                      <a:pt x="506" y="140"/>
                      <a:pt x="509" y="132"/>
                    </a:cubicBezTo>
                    <a:cubicBezTo>
                      <a:pt x="509" y="132"/>
                      <a:pt x="509" y="132"/>
                      <a:pt x="509" y="132"/>
                    </a:cubicBezTo>
                    <a:cubicBezTo>
                      <a:pt x="509" y="132"/>
                      <a:pt x="509" y="132"/>
                      <a:pt x="508" y="132"/>
                    </a:cubicBezTo>
                    <a:cubicBezTo>
                      <a:pt x="508" y="132"/>
                      <a:pt x="508" y="132"/>
                      <a:pt x="508" y="132"/>
                    </a:cubicBezTo>
                    <a:cubicBezTo>
                      <a:pt x="506" y="131"/>
                      <a:pt x="505" y="131"/>
                      <a:pt x="503" y="131"/>
                    </a:cubicBezTo>
                    <a:cubicBezTo>
                      <a:pt x="502" y="131"/>
                      <a:pt x="501" y="131"/>
                      <a:pt x="500" y="131"/>
                    </a:cubicBezTo>
                    <a:cubicBezTo>
                      <a:pt x="500" y="127"/>
                      <a:pt x="500" y="123"/>
                      <a:pt x="499" y="119"/>
                    </a:cubicBezTo>
                    <a:cubicBezTo>
                      <a:pt x="500" y="119"/>
                      <a:pt x="500" y="119"/>
                      <a:pt x="500" y="119"/>
                    </a:cubicBezTo>
                    <a:cubicBezTo>
                      <a:pt x="500" y="119"/>
                      <a:pt x="501" y="119"/>
                      <a:pt x="501" y="119"/>
                    </a:cubicBezTo>
                    <a:cubicBezTo>
                      <a:pt x="503" y="119"/>
                      <a:pt x="505" y="118"/>
                      <a:pt x="506" y="117"/>
                    </a:cubicBezTo>
                    <a:cubicBezTo>
                      <a:pt x="507" y="117"/>
                      <a:pt x="507" y="116"/>
                      <a:pt x="507" y="116"/>
                    </a:cubicBezTo>
                    <a:cubicBezTo>
                      <a:pt x="508" y="115"/>
                      <a:pt x="508" y="115"/>
                      <a:pt x="508" y="114"/>
                    </a:cubicBezTo>
                    <a:cubicBezTo>
                      <a:pt x="511" y="109"/>
                      <a:pt x="510" y="103"/>
                      <a:pt x="506" y="99"/>
                    </a:cubicBezTo>
                    <a:cubicBezTo>
                      <a:pt x="504" y="97"/>
                      <a:pt x="501" y="96"/>
                      <a:pt x="498" y="96"/>
                    </a:cubicBezTo>
                    <a:cubicBezTo>
                      <a:pt x="496" y="96"/>
                      <a:pt x="495" y="96"/>
                      <a:pt x="494" y="97"/>
                    </a:cubicBezTo>
                    <a:cubicBezTo>
                      <a:pt x="492" y="93"/>
                      <a:pt x="491" y="89"/>
                      <a:pt x="490" y="86"/>
                    </a:cubicBezTo>
                    <a:cubicBezTo>
                      <a:pt x="488" y="80"/>
                      <a:pt x="486" y="74"/>
                      <a:pt x="483" y="69"/>
                    </a:cubicBezTo>
                    <a:cubicBezTo>
                      <a:pt x="484" y="69"/>
                      <a:pt x="484" y="69"/>
                      <a:pt x="484" y="69"/>
                    </a:cubicBezTo>
                    <a:cubicBezTo>
                      <a:pt x="488" y="68"/>
                      <a:pt x="491" y="65"/>
                      <a:pt x="493" y="61"/>
                    </a:cubicBezTo>
                    <a:cubicBezTo>
                      <a:pt x="494" y="57"/>
                      <a:pt x="493" y="54"/>
                      <a:pt x="490" y="51"/>
                    </a:cubicBezTo>
                    <a:cubicBezTo>
                      <a:pt x="489" y="48"/>
                      <a:pt x="486" y="45"/>
                      <a:pt x="483" y="45"/>
                    </a:cubicBezTo>
                    <a:cubicBezTo>
                      <a:pt x="480" y="45"/>
                      <a:pt x="477" y="47"/>
                      <a:pt x="475" y="50"/>
                    </a:cubicBezTo>
                    <a:cubicBezTo>
                      <a:pt x="474" y="50"/>
                      <a:pt x="473" y="51"/>
                      <a:pt x="472" y="52"/>
                    </a:cubicBezTo>
                    <a:cubicBezTo>
                      <a:pt x="466" y="45"/>
                      <a:pt x="459" y="38"/>
                      <a:pt x="451" y="32"/>
                    </a:cubicBezTo>
                    <a:cubicBezTo>
                      <a:pt x="448" y="30"/>
                      <a:pt x="445" y="27"/>
                      <a:pt x="442" y="25"/>
                    </a:cubicBezTo>
                    <a:cubicBezTo>
                      <a:pt x="446" y="24"/>
                      <a:pt x="449" y="21"/>
                      <a:pt x="450" y="18"/>
                    </a:cubicBezTo>
                    <a:cubicBezTo>
                      <a:pt x="452" y="11"/>
                      <a:pt x="447" y="4"/>
                      <a:pt x="441" y="4"/>
                    </a:cubicBezTo>
                    <a:cubicBezTo>
                      <a:pt x="441" y="4"/>
                      <a:pt x="440" y="4"/>
                      <a:pt x="440" y="4"/>
                    </a:cubicBezTo>
                    <a:cubicBezTo>
                      <a:pt x="439" y="3"/>
                      <a:pt x="438" y="3"/>
                      <a:pt x="437" y="3"/>
                    </a:cubicBezTo>
                    <a:cubicBezTo>
                      <a:pt x="431" y="3"/>
                      <a:pt x="425" y="8"/>
                      <a:pt x="425" y="14"/>
                    </a:cubicBezTo>
                    <a:cubicBezTo>
                      <a:pt x="425" y="14"/>
                      <a:pt x="425" y="15"/>
                      <a:pt x="425" y="16"/>
                    </a:cubicBezTo>
                    <a:cubicBezTo>
                      <a:pt x="417" y="12"/>
                      <a:pt x="410" y="11"/>
                      <a:pt x="402" y="11"/>
                    </a:cubicBezTo>
                    <a:cubicBezTo>
                      <a:pt x="395" y="11"/>
                      <a:pt x="388" y="12"/>
                      <a:pt x="382" y="13"/>
                    </a:cubicBezTo>
                    <a:cubicBezTo>
                      <a:pt x="382" y="9"/>
                      <a:pt x="380" y="4"/>
                      <a:pt x="376" y="2"/>
                    </a:cubicBezTo>
                    <a:cubicBezTo>
                      <a:pt x="376" y="2"/>
                      <a:pt x="375" y="2"/>
                      <a:pt x="375" y="1"/>
                    </a:cubicBezTo>
                    <a:cubicBezTo>
                      <a:pt x="373" y="0"/>
                      <a:pt x="371" y="0"/>
                      <a:pt x="3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1064"/>
              <p:cNvSpPr>
                <a:spLocks noEditPoints="1"/>
              </p:cNvSpPr>
              <p:nvPr/>
            </p:nvSpPr>
            <p:spPr bwMode="auto">
              <a:xfrm>
                <a:off x="23" y="3922"/>
                <a:ext cx="292" cy="240"/>
              </a:xfrm>
              <a:custGeom>
                <a:avLst/>
                <a:gdLst>
                  <a:gd name="T0" fmla="*/ 259 w 592"/>
                  <a:gd name="T1" fmla="*/ 405 h 485"/>
                  <a:gd name="T2" fmla="*/ 334 w 592"/>
                  <a:gd name="T3" fmla="*/ 398 h 485"/>
                  <a:gd name="T4" fmla="*/ 373 w 592"/>
                  <a:gd name="T5" fmla="*/ 450 h 485"/>
                  <a:gd name="T6" fmla="*/ 220 w 592"/>
                  <a:gd name="T7" fmla="*/ 433 h 485"/>
                  <a:gd name="T8" fmla="*/ 195 w 592"/>
                  <a:gd name="T9" fmla="*/ 390 h 485"/>
                  <a:gd name="T10" fmla="*/ 409 w 592"/>
                  <a:gd name="T11" fmla="*/ 392 h 485"/>
                  <a:gd name="T12" fmla="*/ 181 w 592"/>
                  <a:gd name="T13" fmla="*/ 338 h 485"/>
                  <a:gd name="T14" fmla="*/ 188 w 592"/>
                  <a:gd name="T15" fmla="*/ 333 h 485"/>
                  <a:gd name="T16" fmla="*/ 181 w 592"/>
                  <a:gd name="T17" fmla="*/ 320 h 485"/>
                  <a:gd name="T18" fmla="*/ 408 w 592"/>
                  <a:gd name="T19" fmla="*/ 320 h 485"/>
                  <a:gd name="T20" fmla="*/ 194 w 592"/>
                  <a:gd name="T21" fmla="*/ 285 h 485"/>
                  <a:gd name="T22" fmla="*/ 505 w 592"/>
                  <a:gd name="T23" fmla="*/ 315 h 485"/>
                  <a:gd name="T24" fmla="*/ 186 w 592"/>
                  <a:gd name="T25" fmla="*/ 268 h 485"/>
                  <a:gd name="T26" fmla="*/ 428 w 592"/>
                  <a:gd name="T27" fmla="*/ 265 h 485"/>
                  <a:gd name="T28" fmla="*/ 526 w 592"/>
                  <a:gd name="T29" fmla="*/ 320 h 485"/>
                  <a:gd name="T30" fmla="*/ 451 w 592"/>
                  <a:gd name="T31" fmla="*/ 265 h 485"/>
                  <a:gd name="T32" fmla="*/ 142 w 592"/>
                  <a:gd name="T33" fmla="*/ 252 h 485"/>
                  <a:gd name="T34" fmla="*/ 525 w 592"/>
                  <a:gd name="T35" fmla="*/ 244 h 485"/>
                  <a:gd name="T36" fmla="*/ 117 w 592"/>
                  <a:gd name="T37" fmla="*/ 291 h 485"/>
                  <a:gd name="T38" fmla="*/ 571 w 592"/>
                  <a:gd name="T39" fmla="*/ 244 h 485"/>
                  <a:gd name="T40" fmla="*/ 193 w 592"/>
                  <a:gd name="T41" fmla="*/ 240 h 485"/>
                  <a:gd name="T42" fmla="*/ 84 w 592"/>
                  <a:gd name="T43" fmla="*/ 223 h 485"/>
                  <a:gd name="T44" fmla="*/ 68 w 592"/>
                  <a:gd name="T45" fmla="*/ 281 h 485"/>
                  <a:gd name="T46" fmla="*/ 45 w 592"/>
                  <a:gd name="T47" fmla="*/ 229 h 485"/>
                  <a:gd name="T48" fmla="*/ 23 w 592"/>
                  <a:gd name="T49" fmla="*/ 190 h 485"/>
                  <a:gd name="T50" fmla="*/ 58 w 592"/>
                  <a:gd name="T51" fmla="*/ 181 h 485"/>
                  <a:gd name="T52" fmla="*/ 57 w 592"/>
                  <a:gd name="T53" fmla="*/ 156 h 485"/>
                  <a:gd name="T54" fmla="*/ 64 w 592"/>
                  <a:gd name="T55" fmla="*/ 128 h 485"/>
                  <a:gd name="T56" fmla="*/ 499 w 592"/>
                  <a:gd name="T57" fmla="*/ 99 h 485"/>
                  <a:gd name="T58" fmla="*/ 283 w 592"/>
                  <a:gd name="T59" fmla="*/ 279 h 485"/>
                  <a:gd name="T60" fmla="*/ 379 w 592"/>
                  <a:gd name="T61" fmla="*/ 171 h 485"/>
                  <a:gd name="T62" fmla="*/ 439 w 592"/>
                  <a:gd name="T63" fmla="*/ 202 h 485"/>
                  <a:gd name="T64" fmla="*/ 289 w 592"/>
                  <a:gd name="T65" fmla="*/ 287 h 485"/>
                  <a:gd name="T66" fmla="*/ 311 w 592"/>
                  <a:gd name="T67" fmla="*/ 346 h 485"/>
                  <a:gd name="T68" fmla="*/ 159 w 592"/>
                  <a:gd name="T69" fmla="*/ 198 h 485"/>
                  <a:gd name="T70" fmla="*/ 262 w 592"/>
                  <a:gd name="T71" fmla="*/ 78 h 485"/>
                  <a:gd name="T72" fmla="*/ 239 w 592"/>
                  <a:gd name="T73" fmla="*/ 81 h 485"/>
                  <a:gd name="T74" fmla="*/ 281 w 592"/>
                  <a:gd name="T75" fmla="*/ 74 h 485"/>
                  <a:gd name="T76" fmla="*/ 390 w 592"/>
                  <a:gd name="T77" fmla="*/ 133 h 485"/>
                  <a:gd name="T78" fmla="*/ 345 w 592"/>
                  <a:gd name="T79" fmla="*/ 327 h 485"/>
                  <a:gd name="T80" fmla="*/ 368 w 592"/>
                  <a:gd name="T81" fmla="*/ 239 h 485"/>
                  <a:gd name="T82" fmla="*/ 456 w 592"/>
                  <a:gd name="T83" fmla="*/ 138 h 485"/>
                  <a:gd name="T84" fmla="*/ 251 w 592"/>
                  <a:gd name="T85" fmla="*/ 52 h 485"/>
                  <a:gd name="T86" fmla="*/ 238 w 592"/>
                  <a:gd name="T87" fmla="*/ 46 h 485"/>
                  <a:gd name="T88" fmla="*/ 125 w 592"/>
                  <a:gd name="T89" fmla="*/ 103 h 485"/>
                  <a:gd name="T90" fmla="*/ 239 w 592"/>
                  <a:gd name="T91" fmla="*/ 29 h 485"/>
                  <a:gd name="T92" fmla="*/ 58 w 592"/>
                  <a:gd name="T93" fmla="*/ 90 h 485"/>
                  <a:gd name="T94" fmla="*/ 26 w 592"/>
                  <a:gd name="T95" fmla="*/ 155 h 485"/>
                  <a:gd name="T96" fmla="*/ 5 w 592"/>
                  <a:gd name="T97" fmla="*/ 250 h 485"/>
                  <a:gd name="T98" fmla="*/ 122 w 592"/>
                  <a:gd name="T99" fmla="*/ 312 h 485"/>
                  <a:gd name="T100" fmla="*/ 165 w 592"/>
                  <a:gd name="T101" fmla="*/ 296 h 485"/>
                  <a:gd name="T102" fmla="*/ 164 w 592"/>
                  <a:gd name="T103" fmla="*/ 351 h 485"/>
                  <a:gd name="T104" fmla="*/ 178 w 592"/>
                  <a:gd name="T105" fmla="*/ 408 h 485"/>
                  <a:gd name="T106" fmla="*/ 221 w 592"/>
                  <a:gd name="T107" fmla="*/ 449 h 485"/>
                  <a:gd name="T108" fmla="*/ 319 w 592"/>
                  <a:gd name="T109" fmla="*/ 485 h 485"/>
                  <a:gd name="T110" fmla="*/ 424 w 592"/>
                  <a:gd name="T111" fmla="*/ 417 h 485"/>
                  <a:gd name="T112" fmla="*/ 429 w 592"/>
                  <a:gd name="T113" fmla="*/ 322 h 485"/>
                  <a:gd name="T114" fmla="*/ 507 w 592"/>
                  <a:gd name="T115" fmla="*/ 332 h 485"/>
                  <a:gd name="T116" fmla="*/ 575 w 592"/>
                  <a:gd name="T117" fmla="*/ 307 h 485"/>
                  <a:gd name="T118" fmla="*/ 570 w 592"/>
                  <a:gd name="T119" fmla="*/ 194 h 485"/>
                  <a:gd name="T120" fmla="*/ 396 w 592"/>
                  <a:gd name="T121" fmla="*/ 35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92" h="485">
                    <a:moveTo>
                      <a:pt x="321" y="463"/>
                    </a:moveTo>
                    <a:cubicBezTo>
                      <a:pt x="310" y="462"/>
                      <a:pt x="299" y="462"/>
                      <a:pt x="287" y="461"/>
                    </a:cubicBezTo>
                    <a:cubicBezTo>
                      <a:pt x="284" y="461"/>
                      <a:pt x="281" y="460"/>
                      <a:pt x="277" y="460"/>
                    </a:cubicBezTo>
                    <a:cubicBezTo>
                      <a:pt x="277" y="460"/>
                      <a:pt x="276" y="459"/>
                      <a:pt x="276" y="459"/>
                    </a:cubicBezTo>
                    <a:cubicBezTo>
                      <a:pt x="281" y="455"/>
                      <a:pt x="285" y="446"/>
                      <a:pt x="288" y="441"/>
                    </a:cubicBezTo>
                    <a:cubicBezTo>
                      <a:pt x="292" y="436"/>
                      <a:pt x="296" y="430"/>
                      <a:pt x="299" y="424"/>
                    </a:cubicBezTo>
                    <a:cubicBezTo>
                      <a:pt x="301" y="419"/>
                      <a:pt x="305" y="410"/>
                      <a:pt x="309" y="405"/>
                    </a:cubicBezTo>
                    <a:cubicBezTo>
                      <a:pt x="314" y="416"/>
                      <a:pt x="315" y="433"/>
                      <a:pt x="317" y="444"/>
                    </a:cubicBezTo>
                    <a:cubicBezTo>
                      <a:pt x="318" y="450"/>
                      <a:pt x="320" y="456"/>
                      <a:pt x="321" y="462"/>
                    </a:cubicBezTo>
                    <a:cubicBezTo>
                      <a:pt x="321" y="462"/>
                      <a:pt x="321" y="463"/>
                      <a:pt x="321" y="463"/>
                    </a:cubicBezTo>
                    <a:moveTo>
                      <a:pt x="266" y="458"/>
                    </a:moveTo>
                    <a:cubicBezTo>
                      <a:pt x="250" y="455"/>
                      <a:pt x="235" y="450"/>
                      <a:pt x="224" y="440"/>
                    </a:cubicBezTo>
                    <a:cubicBezTo>
                      <a:pt x="228" y="437"/>
                      <a:pt x="232" y="432"/>
                      <a:pt x="235" y="429"/>
                    </a:cubicBezTo>
                    <a:cubicBezTo>
                      <a:pt x="240" y="424"/>
                      <a:pt x="245" y="420"/>
                      <a:pt x="250" y="415"/>
                    </a:cubicBezTo>
                    <a:cubicBezTo>
                      <a:pt x="251" y="414"/>
                      <a:pt x="255" y="408"/>
                      <a:pt x="259" y="405"/>
                    </a:cubicBezTo>
                    <a:cubicBezTo>
                      <a:pt x="260" y="422"/>
                      <a:pt x="266" y="439"/>
                      <a:pt x="266" y="457"/>
                    </a:cubicBezTo>
                    <a:cubicBezTo>
                      <a:pt x="266" y="458"/>
                      <a:pt x="266" y="458"/>
                      <a:pt x="266" y="458"/>
                    </a:cubicBezTo>
                    <a:moveTo>
                      <a:pt x="273" y="452"/>
                    </a:moveTo>
                    <a:cubicBezTo>
                      <a:pt x="272" y="434"/>
                      <a:pt x="267" y="417"/>
                      <a:pt x="266" y="400"/>
                    </a:cubicBezTo>
                    <a:cubicBezTo>
                      <a:pt x="270" y="401"/>
                      <a:pt x="275" y="402"/>
                      <a:pt x="280" y="403"/>
                    </a:cubicBezTo>
                    <a:cubicBezTo>
                      <a:pt x="285" y="404"/>
                      <a:pt x="291" y="404"/>
                      <a:pt x="297" y="404"/>
                    </a:cubicBezTo>
                    <a:cubicBezTo>
                      <a:pt x="298" y="404"/>
                      <a:pt x="299" y="404"/>
                      <a:pt x="300" y="404"/>
                    </a:cubicBezTo>
                    <a:cubicBezTo>
                      <a:pt x="297" y="409"/>
                      <a:pt x="295" y="416"/>
                      <a:pt x="292" y="421"/>
                    </a:cubicBezTo>
                    <a:cubicBezTo>
                      <a:pt x="291" y="423"/>
                      <a:pt x="278" y="445"/>
                      <a:pt x="273" y="452"/>
                    </a:cubicBezTo>
                    <a:moveTo>
                      <a:pt x="328" y="459"/>
                    </a:moveTo>
                    <a:cubicBezTo>
                      <a:pt x="328" y="459"/>
                      <a:pt x="328" y="458"/>
                      <a:pt x="328" y="457"/>
                    </a:cubicBezTo>
                    <a:cubicBezTo>
                      <a:pt x="327" y="455"/>
                      <a:pt x="327" y="453"/>
                      <a:pt x="327" y="451"/>
                    </a:cubicBezTo>
                    <a:cubicBezTo>
                      <a:pt x="326" y="444"/>
                      <a:pt x="324" y="436"/>
                      <a:pt x="322" y="429"/>
                    </a:cubicBezTo>
                    <a:cubicBezTo>
                      <a:pt x="320" y="421"/>
                      <a:pt x="319" y="411"/>
                      <a:pt x="316" y="403"/>
                    </a:cubicBezTo>
                    <a:cubicBezTo>
                      <a:pt x="322" y="401"/>
                      <a:pt x="328" y="400"/>
                      <a:pt x="334" y="398"/>
                    </a:cubicBezTo>
                    <a:cubicBezTo>
                      <a:pt x="334" y="402"/>
                      <a:pt x="335" y="406"/>
                      <a:pt x="335" y="410"/>
                    </a:cubicBezTo>
                    <a:cubicBezTo>
                      <a:pt x="333" y="426"/>
                      <a:pt x="335" y="440"/>
                      <a:pt x="328" y="456"/>
                    </a:cubicBezTo>
                    <a:cubicBezTo>
                      <a:pt x="328" y="458"/>
                      <a:pt x="328" y="459"/>
                      <a:pt x="328" y="459"/>
                    </a:cubicBezTo>
                    <a:moveTo>
                      <a:pt x="333" y="464"/>
                    </a:moveTo>
                    <a:cubicBezTo>
                      <a:pt x="337" y="458"/>
                      <a:pt x="340" y="448"/>
                      <a:pt x="340" y="444"/>
                    </a:cubicBezTo>
                    <a:cubicBezTo>
                      <a:pt x="341" y="434"/>
                      <a:pt x="343" y="424"/>
                      <a:pt x="342" y="414"/>
                    </a:cubicBezTo>
                    <a:cubicBezTo>
                      <a:pt x="341" y="411"/>
                      <a:pt x="341" y="400"/>
                      <a:pt x="342" y="395"/>
                    </a:cubicBezTo>
                    <a:cubicBezTo>
                      <a:pt x="342" y="394"/>
                      <a:pt x="342" y="394"/>
                      <a:pt x="342" y="394"/>
                    </a:cubicBezTo>
                    <a:cubicBezTo>
                      <a:pt x="345" y="397"/>
                      <a:pt x="346" y="400"/>
                      <a:pt x="349" y="403"/>
                    </a:cubicBezTo>
                    <a:cubicBezTo>
                      <a:pt x="353" y="408"/>
                      <a:pt x="359" y="413"/>
                      <a:pt x="363" y="419"/>
                    </a:cubicBezTo>
                    <a:cubicBezTo>
                      <a:pt x="366" y="423"/>
                      <a:pt x="369" y="426"/>
                      <a:pt x="371" y="430"/>
                    </a:cubicBezTo>
                    <a:cubicBezTo>
                      <a:pt x="373" y="432"/>
                      <a:pt x="378" y="436"/>
                      <a:pt x="379" y="439"/>
                    </a:cubicBezTo>
                    <a:cubicBezTo>
                      <a:pt x="379" y="440"/>
                      <a:pt x="379" y="441"/>
                      <a:pt x="379" y="441"/>
                    </a:cubicBezTo>
                    <a:cubicBezTo>
                      <a:pt x="379" y="443"/>
                      <a:pt x="380" y="444"/>
                      <a:pt x="381" y="445"/>
                    </a:cubicBezTo>
                    <a:cubicBezTo>
                      <a:pt x="378" y="447"/>
                      <a:pt x="375" y="449"/>
                      <a:pt x="373" y="450"/>
                    </a:cubicBezTo>
                    <a:cubicBezTo>
                      <a:pt x="359" y="457"/>
                      <a:pt x="348" y="464"/>
                      <a:pt x="333" y="464"/>
                    </a:cubicBezTo>
                    <a:moveTo>
                      <a:pt x="213" y="429"/>
                    </a:moveTo>
                    <a:cubicBezTo>
                      <a:pt x="211" y="426"/>
                      <a:pt x="208" y="424"/>
                      <a:pt x="206" y="420"/>
                    </a:cubicBezTo>
                    <a:cubicBezTo>
                      <a:pt x="203" y="414"/>
                      <a:pt x="199" y="408"/>
                      <a:pt x="196" y="402"/>
                    </a:cubicBezTo>
                    <a:cubicBezTo>
                      <a:pt x="195" y="401"/>
                      <a:pt x="195" y="400"/>
                      <a:pt x="194" y="398"/>
                    </a:cubicBezTo>
                    <a:cubicBezTo>
                      <a:pt x="202" y="397"/>
                      <a:pt x="213" y="391"/>
                      <a:pt x="221" y="386"/>
                    </a:cubicBezTo>
                    <a:cubicBezTo>
                      <a:pt x="219" y="393"/>
                      <a:pt x="217" y="399"/>
                      <a:pt x="217" y="406"/>
                    </a:cubicBezTo>
                    <a:cubicBezTo>
                      <a:pt x="217" y="414"/>
                      <a:pt x="214" y="421"/>
                      <a:pt x="213" y="429"/>
                    </a:cubicBezTo>
                    <a:moveTo>
                      <a:pt x="220" y="433"/>
                    </a:moveTo>
                    <a:cubicBezTo>
                      <a:pt x="221" y="425"/>
                      <a:pt x="223" y="418"/>
                      <a:pt x="224" y="411"/>
                    </a:cubicBezTo>
                    <a:cubicBezTo>
                      <a:pt x="225" y="402"/>
                      <a:pt x="227" y="394"/>
                      <a:pt x="229" y="386"/>
                    </a:cubicBezTo>
                    <a:cubicBezTo>
                      <a:pt x="237" y="391"/>
                      <a:pt x="245" y="395"/>
                      <a:pt x="255" y="397"/>
                    </a:cubicBezTo>
                    <a:cubicBezTo>
                      <a:pt x="252" y="400"/>
                      <a:pt x="250" y="404"/>
                      <a:pt x="247" y="407"/>
                    </a:cubicBezTo>
                    <a:cubicBezTo>
                      <a:pt x="243" y="412"/>
                      <a:pt x="237" y="416"/>
                      <a:pt x="233" y="421"/>
                    </a:cubicBezTo>
                    <a:cubicBezTo>
                      <a:pt x="230" y="424"/>
                      <a:pt x="225" y="430"/>
                      <a:pt x="220" y="433"/>
                    </a:cubicBezTo>
                    <a:moveTo>
                      <a:pt x="386" y="441"/>
                    </a:moveTo>
                    <a:cubicBezTo>
                      <a:pt x="387" y="439"/>
                      <a:pt x="387" y="438"/>
                      <a:pt x="386" y="437"/>
                    </a:cubicBezTo>
                    <a:cubicBezTo>
                      <a:pt x="385" y="416"/>
                      <a:pt x="382" y="396"/>
                      <a:pt x="371" y="379"/>
                    </a:cubicBezTo>
                    <a:cubicBezTo>
                      <a:pt x="377" y="382"/>
                      <a:pt x="383" y="386"/>
                      <a:pt x="389" y="389"/>
                    </a:cubicBezTo>
                    <a:cubicBezTo>
                      <a:pt x="396" y="393"/>
                      <a:pt x="406" y="401"/>
                      <a:pt x="414" y="402"/>
                    </a:cubicBezTo>
                    <a:cubicBezTo>
                      <a:pt x="410" y="412"/>
                      <a:pt x="404" y="421"/>
                      <a:pt x="399" y="428"/>
                    </a:cubicBezTo>
                    <a:cubicBezTo>
                      <a:pt x="395" y="432"/>
                      <a:pt x="391" y="437"/>
                      <a:pt x="386" y="441"/>
                    </a:cubicBezTo>
                    <a:moveTo>
                      <a:pt x="378" y="426"/>
                    </a:moveTo>
                    <a:cubicBezTo>
                      <a:pt x="375" y="422"/>
                      <a:pt x="372" y="418"/>
                      <a:pt x="369" y="414"/>
                    </a:cubicBezTo>
                    <a:cubicBezTo>
                      <a:pt x="365" y="409"/>
                      <a:pt x="361" y="404"/>
                      <a:pt x="356" y="399"/>
                    </a:cubicBezTo>
                    <a:cubicBezTo>
                      <a:pt x="353" y="397"/>
                      <a:pt x="351" y="394"/>
                      <a:pt x="349" y="391"/>
                    </a:cubicBezTo>
                    <a:cubicBezTo>
                      <a:pt x="349" y="391"/>
                      <a:pt x="350" y="390"/>
                      <a:pt x="351" y="390"/>
                    </a:cubicBezTo>
                    <a:cubicBezTo>
                      <a:pt x="355" y="387"/>
                      <a:pt x="359" y="383"/>
                      <a:pt x="362" y="379"/>
                    </a:cubicBezTo>
                    <a:cubicBezTo>
                      <a:pt x="372" y="393"/>
                      <a:pt x="376" y="409"/>
                      <a:pt x="378" y="426"/>
                    </a:cubicBezTo>
                    <a:moveTo>
                      <a:pt x="195" y="390"/>
                    </a:moveTo>
                    <a:cubicBezTo>
                      <a:pt x="198" y="385"/>
                      <a:pt x="202" y="380"/>
                      <a:pt x="204" y="375"/>
                    </a:cubicBezTo>
                    <a:cubicBezTo>
                      <a:pt x="205" y="375"/>
                      <a:pt x="207" y="368"/>
                      <a:pt x="210" y="364"/>
                    </a:cubicBezTo>
                    <a:cubicBezTo>
                      <a:pt x="211" y="366"/>
                      <a:pt x="212" y="367"/>
                      <a:pt x="213" y="369"/>
                    </a:cubicBezTo>
                    <a:cubicBezTo>
                      <a:pt x="215" y="373"/>
                      <a:pt x="217" y="376"/>
                      <a:pt x="220" y="378"/>
                    </a:cubicBezTo>
                    <a:cubicBezTo>
                      <a:pt x="216" y="381"/>
                      <a:pt x="211" y="384"/>
                      <a:pt x="206" y="385"/>
                    </a:cubicBezTo>
                    <a:cubicBezTo>
                      <a:pt x="203" y="386"/>
                      <a:pt x="200" y="388"/>
                      <a:pt x="198" y="389"/>
                    </a:cubicBezTo>
                    <a:cubicBezTo>
                      <a:pt x="197" y="389"/>
                      <a:pt x="196" y="390"/>
                      <a:pt x="195" y="390"/>
                    </a:cubicBezTo>
                    <a:moveTo>
                      <a:pt x="189" y="361"/>
                    </a:moveTo>
                    <a:cubicBezTo>
                      <a:pt x="194" y="361"/>
                      <a:pt x="199" y="361"/>
                      <a:pt x="204" y="361"/>
                    </a:cubicBezTo>
                    <a:cubicBezTo>
                      <a:pt x="203" y="362"/>
                      <a:pt x="202" y="363"/>
                      <a:pt x="202" y="365"/>
                    </a:cubicBezTo>
                    <a:cubicBezTo>
                      <a:pt x="199" y="370"/>
                      <a:pt x="196" y="376"/>
                      <a:pt x="193" y="381"/>
                    </a:cubicBezTo>
                    <a:cubicBezTo>
                      <a:pt x="192" y="383"/>
                      <a:pt x="191" y="385"/>
                      <a:pt x="189" y="386"/>
                    </a:cubicBezTo>
                    <a:cubicBezTo>
                      <a:pt x="187" y="378"/>
                      <a:pt x="185" y="370"/>
                      <a:pt x="183" y="361"/>
                    </a:cubicBezTo>
                    <a:cubicBezTo>
                      <a:pt x="185" y="361"/>
                      <a:pt x="187" y="361"/>
                      <a:pt x="189" y="361"/>
                    </a:cubicBezTo>
                    <a:moveTo>
                      <a:pt x="409" y="392"/>
                    </a:moveTo>
                    <a:cubicBezTo>
                      <a:pt x="402" y="389"/>
                      <a:pt x="394" y="383"/>
                      <a:pt x="389" y="380"/>
                    </a:cubicBezTo>
                    <a:cubicBezTo>
                      <a:pt x="383" y="377"/>
                      <a:pt x="376" y="373"/>
                      <a:pt x="370" y="370"/>
                    </a:cubicBezTo>
                    <a:cubicBezTo>
                      <a:pt x="372" y="367"/>
                      <a:pt x="373" y="365"/>
                      <a:pt x="375" y="362"/>
                    </a:cubicBezTo>
                    <a:cubicBezTo>
                      <a:pt x="377" y="358"/>
                      <a:pt x="379" y="354"/>
                      <a:pt x="381" y="350"/>
                    </a:cubicBezTo>
                    <a:cubicBezTo>
                      <a:pt x="386" y="354"/>
                      <a:pt x="390" y="361"/>
                      <a:pt x="394" y="366"/>
                    </a:cubicBezTo>
                    <a:cubicBezTo>
                      <a:pt x="398" y="372"/>
                      <a:pt x="402" y="379"/>
                      <a:pt x="405" y="386"/>
                    </a:cubicBezTo>
                    <a:cubicBezTo>
                      <a:pt x="406" y="388"/>
                      <a:pt x="407" y="390"/>
                      <a:pt x="409" y="392"/>
                    </a:cubicBezTo>
                    <a:moveTo>
                      <a:pt x="190" y="354"/>
                    </a:moveTo>
                    <a:cubicBezTo>
                      <a:pt x="189" y="354"/>
                      <a:pt x="189" y="354"/>
                      <a:pt x="188" y="354"/>
                    </a:cubicBezTo>
                    <a:cubicBezTo>
                      <a:pt x="192" y="350"/>
                      <a:pt x="198" y="346"/>
                      <a:pt x="200" y="343"/>
                    </a:cubicBezTo>
                    <a:cubicBezTo>
                      <a:pt x="202" y="346"/>
                      <a:pt x="203" y="350"/>
                      <a:pt x="204" y="353"/>
                    </a:cubicBezTo>
                    <a:cubicBezTo>
                      <a:pt x="200" y="353"/>
                      <a:pt x="195" y="354"/>
                      <a:pt x="190" y="354"/>
                    </a:cubicBezTo>
                    <a:moveTo>
                      <a:pt x="182" y="350"/>
                    </a:moveTo>
                    <a:cubicBezTo>
                      <a:pt x="182" y="349"/>
                      <a:pt x="182" y="349"/>
                      <a:pt x="181" y="349"/>
                    </a:cubicBezTo>
                    <a:cubicBezTo>
                      <a:pt x="181" y="345"/>
                      <a:pt x="181" y="342"/>
                      <a:pt x="181" y="338"/>
                    </a:cubicBezTo>
                    <a:cubicBezTo>
                      <a:pt x="184" y="339"/>
                      <a:pt x="188" y="339"/>
                      <a:pt x="191" y="339"/>
                    </a:cubicBezTo>
                    <a:cubicBezTo>
                      <a:pt x="193" y="339"/>
                      <a:pt x="194" y="338"/>
                      <a:pt x="194" y="338"/>
                    </a:cubicBezTo>
                    <a:cubicBezTo>
                      <a:pt x="194" y="338"/>
                      <a:pt x="193" y="339"/>
                      <a:pt x="192" y="340"/>
                    </a:cubicBezTo>
                    <a:cubicBezTo>
                      <a:pt x="189" y="342"/>
                      <a:pt x="186" y="345"/>
                      <a:pt x="184" y="348"/>
                    </a:cubicBezTo>
                    <a:cubicBezTo>
                      <a:pt x="183" y="348"/>
                      <a:pt x="183" y="349"/>
                      <a:pt x="182" y="350"/>
                    </a:cubicBezTo>
                    <a:moveTo>
                      <a:pt x="417" y="392"/>
                    </a:moveTo>
                    <a:cubicBezTo>
                      <a:pt x="415" y="384"/>
                      <a:pt x="410" y="377"/>
                      <a:pt x="406" y="370"/>
                    </a:cubicBezTo>
                    <a:cubicBezTo>
                      <a:pt x="402" y="364"/>
                      <a:pt x="398" y="358"/>
                      <a:pt x="393" y="352"/>
                    </a:cubicBezTo>
                    <a:cubicBezTo>
                      <a:pt x="391" y="349"/>
                      <a:pt x="388" y="347"/>
                      <a:pt x="385" y="344"/>
                    </a:cubicBezTo>
                    <a:cubicBezTo>
                      <a:pt x="396" y="341"/>
                      <a:pt x="407" y="340"/>
                      <a:pt x="418" y="337"/>
                    </a:cubicBezTo>
                    <a:cubicBezTo>
                      <a:pt x="418" y="337"/>
                      <a:pt x="418" y="337"/>
                      <a:pt x="418" y="337"/>
                    </a:cubicBezTo>
                    <a:cubicBezTo>
                      <a:pt x="418" y="337"/>
                      <a:pt x="419" y="338"/>
                      <a:pt x="419" y="339"/>
                    </a:cubicBezTo>
                    <a:cubicBezTo>
                      <a:pt x="419" y="354"/>
                      <a:pt x="419" y="369"/>
                      <a:pt x="418" y="385"/>
                    </a:cubicBezTo>
                    <a:cubicBezTo>
                      <a:pt x="418" y="387"/>
                      <a:pt x="418" y="390"/>
                      <a:pt x="417" y="392"/>
                    </a:cubicBezTo>
                    <a:moveTo>
                      <a:pt x="188" y="333"/>
                    </a:moveTo>
                    <a:cubicBezTo>
                      <a:pt x="187" y="333"/>
                      <a:pt x="185" y="332"/>
                      <a:pt x="184" y="332"/>
                    </a:cubicBezTo>
                    <a:cubicBezTo>
                      <a:pt x="188" y="328"/>
                      <a:pt x="192" y="325"/>
                      <a:pt x="195" y="321"/>
                    </a:cubicBezTo>
                    <a:cubicBezTo>
                      <a:pt x="196" y="325"/>
                      <a:pt x="197" y="329"/>
                      <a:pt x="198" y="333"/>
                    </a:cubicBezTo>
                    <a:cubicBezTo>
                      <a:pt x="196" y="333"/>
                      <a:pt x="194" y="332"/>
                      <a:pt x="192" y="332"/>
                    </a:cubicBezTo>
                    <a:cubicBezTo>
                      <a:pt x="191" y="332"/>
                      <a:pt x="191" y="333"/>
                      <a:pt x="190" y="333"/>
                    </a:cubicBezTo>
                    <a:cubicBezTo>
                      <a:pt x="190" y="333"/>
                      <a:pt x="189" y="333"/>
                      <a:pt x="188" y="333"/>
                    </a:cubicBezTo>
                    <a:moveTo>
                      <a:pt x="387" y="336"/>
                    </a:moveTo>
                    <a:cubicBezTo>
                      <a:pt x="388" y="332"/>
                      <a:pt x="389" y="327"/>
                      <a:pt x="391" y="323"/>
                    </a:cubicBezTo>
                    <a:cubicBezTo>
                      <a:pt x="391" y="321"/>
                      <a:pt x="392" y="319"/>
                      <a:pt x="392" y="317"/>
                    </a:cubicBezTo>
                    <a:cubicBezTo>
                      <a:pt x="393" y="318"/>
                      <a:pt x="393" y="318"/>
                      <a:pt x="394" y="318"/>
                    </a:cubicBezTo>
                    <a:cubicBezTo>
                      <a:pt x="397" y="321"/>
                      <a:pt x="401" y="324"/>
                      <a:pt x="404" y="327"/>
                    </a:cubicBezTo>
                    <a:cubicBezTo>
                      <a:pt x="406" y="328"/>
                      <a:pt x="409" y="329"/>
                      <a:pt x="411" y="331"/>
                    </a:cubicBezTo>
                    <a:cubicBezTo>
                      <a:pt x="403" y="332"/>
                      <a:pt x="395" y="334"/>
                      <a:pt x="387" y="336"/>
                    </a:cubicBezTo>
                    <a:moveTo>
                      <a:pt x="181" y="324"/>
                    </a:moveTo>
                    <a:cubicBezTo>
                      <a:pt x="181" y="323"/>
                      <a:pt x="181" y="321"/>
                      <a:pt x="181" y="320"/>
                    </a:cubicBezTo>
                    <a:cubicBezTo>
                      <a:pt x="182" y="319"/>
                      <a:pt x="182" y="317"/>
                      <a:pt x="182" y="316"/>
                    </a:cubicBezTo>
                    <a:cubicBezTo>
                      <a:pt x="184" y="316"/>
                      <a:pt x="187" y="316"/>
                      <a:pt x="189" y="317"/>
                    </a:cubicBezTo>
                    <a:cubicBezTo>
                      <a:pt x="187" y="319"/>
                      <a:pt x="184" y="321"/>
                      <a:pt x="181" y="324"/>
                    </a:cubicBezTo>
                    <a:moveTo>
                      <a:pt x="194" y="310"/>
                    </a:moveTo>
                    <a:cubicBezTo>
                      <a:pt x="194" y="310"/>
                      <a:pt x="193" y="310"/>
                      <a:pt x="193" y="310"/>
                    </a:cubicBezTo>
                    <a:cubicBezTo>
                      <a:pt x="191" y="310"/>
                      <a:pt x="190" y="310"/>
                      <a:pt x="188" y="310"/>
                    </a:cubicBezTo>
                    <a:cubicBezTo>
                      <a:pt x="190" y="308"/>
                      <a:pt x="192" y="307"/>
                      <a:pt x="194" y="305"/>
                    </a:cubicBezTo>
                    <a:cubicBezTo>
                      <a:pt x="194" y="307"/>
                      <a:pt x="194" y="308"/>
                      <a:pt x="194" y="310"/>
                    </a:cubicBezTo>
                    <a:moveTo>
                      <a:pt x="395" y="312"/>
                    </a:moveTo>
                    <a:cubicBezTo>
                      <a:pt x="399" y="308"/>
                      <a:pt x="406" y="308"/>
                      <a:pt x="411" y="306"/>
                    </a:cubicBezTo>
                    <a:cubicBezTo>
                      <a:pt x="413" y="305"/>
                      <a:pt x="414" y="305"/>
                      <a:pt x="415" y="305"/>
                    </a:cubicBezTo>
                    <a:cubicBezTo>
                      <a:pt x="415" y="306"/>
                      <a:pt x="415" y="307"/>
                      <a:pt x="416" y="308"/>
                    </a:cubicBezTo>
                    <a:cubicBezTo>
                      <a:pt x="416" y="308"/>
                      <a:pt x="416" y="308"/>
                      <a:pt x="416" y="308"/>
                    </a:cubicBezTo>
                    <a:cubicBezTo>
                      <a:pt x="417" y="315"/>
                      <a:pt x="418" y="321"/>
                      <a:pt x="418" y="328"/>
                    </a:cubicBezTo>
                    <a:cubicBezTo>
                      <a:pt x="416" y="325"/>
                      <a:pt x="412" y="323"/>
                      <a:pt x="408" y="320"/>
                    </a:cubicBezTo>
                    <a:cubicBezTo>
                      <a:pt x="406" y="319"/>
                      <a:pt x="400" y="311"/>
                      <a:pt x="396" y="311"/>
                    </a:cubicBezTo>
                    <a:cubicBezTo>
                      <a:pt x="396" y="311"/>
                      <a:pt x="395" y="312"/>
                      <a:pt x="395" y="312"/>
                    </a:cubicBezTo>
                    <a:moveTo>
                      <a:pt x="395" y="303"/>
                    </a:moveTo>
                    <a:cubicBezTo>
                      <a:pt x="396" y="297"/>
                      <a:pt x="397" y="291"/>
                      <a:pt x="397" y="285"/>
                    </a:cubicBezTo>
                    <a:cubicBezTo>
                      <a:pt x="399" y="287"/>
                      <a:pt x="400" y="288"/>
                      <a:pt x="401" y="289"/>
                    </a:cubicBezTo>
                    <a:cubicBezTo>
                      <a:pt x="405" y="291"/>
                      <a:pt x="413" y="297"/>
                      <a:pt x="407" y="299"/>
                    </a:cubicBezTo>
                    <a:cubicBezTo>
                      <a:pt x="404" y="300"/>
                      <a:pt x="399" y="301"/>
                      <a:pt x="395" y="303"/>
                    </a:cubicBezTo>
                    <a:moveTo>
                      <a:pt x="182" y="302"/>
                    </a:moveTo>
                    <a:cubicBezTo>
                      <a:pt x="182" y="301"/>
                      <a:pt x="182" y="301"/>
                      <a:pt x="182" y="300"/>
                    </a:cubicBezTo>
                    <a:cubicBezTo>
                      <a:pt x="183" y="298"/>
                      <a:pt x="183" y="296"/>
                      <a:pt x="182" y="293"/>
                    </a:cubicBezTo>
                    <a:cubicBezTo>
                      <a:pt x="182" y="291"/>
                      <a:pt x="183" y="288"/>
                      <a:pt x="183" y="285"/>
                    </a:cubicBezTo>
                    <a:cubicBezTo>
                      <a:pt x="184" y="286"/>
                      <a:pt x="185" y="288"/>
                      <a:pt x="186" y="289"/>
                    </a:cubicBezTo>
                    <a:cubicBezTo>
                      <a:pt x="187" y="291"/>
                      <a:pt x="190" y="293"/>
                      <a:pt x="192" y="294"/>
                    </a:cubicBezTo>
                    <a:cubicBezTo>
                      <a:pt x="190" y="298"/>
                      <a:pt x="186" y="300"/>
                      <a:pt x="182" y="302"/>
                    </a:cubicBezTo>
                    <a:moveTo>
                      <a:pt x="194" y="285"/>
                    </a:moveTo>
                    <a:cubicBezTo>
                      <a:pt x="193" y="284"/>
                      <a:pt x="192" y="283"/>
                      <a:pt x="192" y="283"/>
                    </a:cubicBezTo>
                    <a:cubicBezTo>
                      <a:pt x="192" y="282"/>
                      <a:pt x="193" y="282"/>
                      <a:pt x="194" y="282"/>
                    </a:cubicBezTo>
                    <a:cubicBezTo>
                      <a:pt x="194" y="283"/>
                      <a:pt x="194" y="284"/>
                      <a:pt x="194" y="285"/>
                    </a:cubicBezTo>
                    <a:moveTo>
                      <a:pt x="420" y="286"/>
                    </a:moveTo>
                    <a:cubicBezTo>
                      <a:pt x="420" y="283"/>
                      <a:pt x="419" y="281"/>
                      <a:pt x="419" y="278"/>
                    </a:cubicBezTo>
                    <a:cubicBezTo>
                      <a:pt x="420" y="280"/>
                      <a:pt x="421" y="283"/>
                      <a:pt x="422" y="285"/>
                    </a:cubicBezTo>
                    <a:cubicBezTo>
                      <a:pt x="421" y="285"/>
                      <a:pt x="421" y="285"/>
                      <a:pt x="420" y="286"/>
                    </a:cubicBezTo>
                    <a:moveTo>
                      <a:pt x="502" y="324"/>
                    </a:moveTo>
                    <a:cubicBezTo>
                      <a:pt x="493" y="324"/>
                      <a:pt x="484" y="323"/>
                      <a:pt x="475" y="320"/>
                    </a:cubicBezTo>
                    <a:cubicBezTo>
                      <a:pt x="474" y="318"/>
                      <a:pt x="473" y="317"/>
                      <a:pt x="471" y="316"/>
                    </a:cubicBezTo>
                    <a:cubicBezTo>
                      <a:pt x="473" y="313"/>
                      <a:pt x="474" y="309"/>
                      <a:pt x="474" y="305"/>
                    </a:cubicBezTo>
                    <a:cubicBezTo>
                      <a:pt x="476" y="299"/>
                      <a:pt x="478" y="293"/>
                      <a:pt x="480" y="287"/>
                    </a:cubicBezTo>
                    <a:cubicBezTo>
                      <a:pt x="481" y="283"/>
                      <a:pt x="481" y="280"/>
                      <a:pt x="482" y="276"/>
                    </a:cubicBezTo>
                    <a:cubicBezTo>
                      <a:pt x="487" y="284"/>
                      <a:pt x="490" y="292"/>
                      <a:pt x="495" y="299"/>
                    </a:cubicBezTo>
                    <a:cubicBezTo>
                      <a:pt x="499" y="304"/>
                      <a:pt x="503" y="309"/>
                      <a:pt x="505" y="315"/>
                    </a:cubicBezTo>
                    <a:cubicBezTo>
                      <a:pt x="506" y="318"/>
                      <a:pt x="510" y="320"/>
                      <a:pt x="511" y="323"/>
                    </a:cubicBezTo>
                    <a:cubicBezTo>
                      <a:pt x="511" y="324"/>
                      <a:pt x="511" y="324"/>
                      <a:pt x="511" y="324"/>
                    </a:cubicBezTo>
                    <a:cubicBezTo>
                      <a:pt x="508" y="324"/>
                      <a:pt x="505" y="324"/>
                      <a:pt x="502" y="324"/>
                    </a:cubicBezTo>
                    <a:moveTo>
                      <a:pt x="460" y="313"/>
                    </a:moveTo>
                    <a:cubicBezTo>
                      <a:pt x="452" y="308"/>
                      <a:pt x="444" y="301"/>
                      <a:pt x="437" y="292"/>
                    </a:cubicBezTo>
                    <a:cubicBezTo>
                      <a:pt x="443" y="287"/>
                      <a:pt x="448" y="281"/>
                      <a:pt x="453" y="276"/>
                    </a:cubicBezTo>
                    <a:cubicBezTo>
                      <a:pt x="454" y="275"/>
                      <a:pt x="455" y="275"/>
                      <a:pt x="455" y="274"/>
                    </a:cubicBezTo>
                    <a:cubicBezTo>
                      <a:pt x="456" y="275"/>
                      <a:pt x="456" y="276"/>
                      <a:pt x="456" y="278"/>
                    </a:cubicBezTo>
                    <a:cubicBezTo>
                      <a:pt x="458" y="287"/>
                      <a:pt x="459" y="298"/>
                      <a:pt x="459" y="308"/>
                    </a:cubicBezTo>
                    <a:cubicBezTo>
                      <a:pt x="459" y="310"/>
                      <a:pt x="460" y="311"/>
                      <a:pt x="460" y="313"/>
                    </a:cubicBezTo>
                    <a:moveTo>
                      <a:pt x="186" y="277"/>
                    </a:moveTo>
                    <a:cubicBezTo>
                      <a:pt x="185" y="277"/>
                      <a:pt x="185" y="277"/>
                      <a:pt x="184" y="277"/>
                    </a:cubicBezTo>
                    <a:cubicBezTo>
                      <a:pt x="185" y="276"/>
                      <a:pt x="185" y="276"/>
                      <a:pt x="185" y="276"/>
                    </a:cubicBezTo>
                    <a:cubicBezTo>
                      <a:pt x="186" y="274"/>
                      <a:pt x="186" y="272"/>
                      <a:pt x="186" y="270"/>
                    </a:cubicBezTo>
                    <a:cubicBezTo>
                      <a:pt x="186" y="270"/>
                      <a:pt x="186" y="269"/>
                      <a:pt x="186" y="268"/>
                    </a:cubicBezTo>
                    <a:cubicBezTo>
                      <a:pt x="189" y="271"/>
                      <a:pt x="195" y="277"/>
                      <a:pt x="186" y="277"/>
                    </a:cubicBezTo>
                    <a:moveTo>
                      <a:pt x="466" y="309"/>
                    </a:moveTo>
                    <a:cubicBezTo>
                      <a:pt x="466" y="306"/>
                      <a:pt x="466" y="302"/>
                      <a:pt x="466" y="300"/>
                    </a:cubicBezTo>
                    <a:cubicBezTo>
                      <a:pt x="465" y="292"/>
                      <a:pt x="465" y="284"/>
                      <a:pt x="463" y="277"/>
                    </a:cubicBezTo>
                    <a:cubicBezTo>
                      <a:pt x="463" y="274"/>
                      <a:pt x="462" y="270"/>
                      <a:pt x="461" y="268"/>
                    </a:cubicBezTo>
                    <a:cubicBezTo>
                      <a:pt x="465" y="268"/>
                      <a:pt x="469" y="269"/>
                      <a:pt x="474" y="269"/>
                    </a:cubicBezTo>
                    <a:cubicBezTo>
                      <a:pt x="474" y="269"/>
                      <a:pt x="475" y="269"/>
                      <a:pt x="476" y="269"/>
                    </a:cubicBezTo>
                    <a:cubicBezTo>
                      <a:pt x="474" y="276"/>
                      <a:pt x="473" y="283"/>
                      <a:pt x="471" y="290"/>
                    </a:cubicBezTo>
                    <a:cubicBezTo>
                      <a:pt x="470" y="294"/>
                      <a:pt x="469" y="303"/>
                      <a:pt x="466" y="309"/>
                    </a:cubicBezTo>
                    <a:moveTo>
                      <a:pt x="427" y="278"/>
                    </a:moveTo>
                    <a:cubicBezTo>
                      <a:pt x="426" y="276"/>
                      <a:pt x="425" y="273"/>
                      <a:pt x="423" y="270"/>
                    </a:cubicBezTo>
                    <a:cubicBezTo>
                      <a:pt x="423" y="270"/>
                      <a:pt x="423" y="269"/>
                      <a:pt x="422" y="268"/>
                    </a:cubicBezTo>
                    <a:cubicBezTo>
                      <a:pt x="423" y="267"/>
                      <a:pt x="423" y="267"/>
                      <a:pt x="423" y="267"/>
                    </a:cubicBezTo>
                    <a:cubicBezTo>
                      <a:pt x="425" y="266"/>
                      <a:pt x="427" y="263"/>
                      <a:pt x="427" y="263"/>
                    </a:cubicBezTo>
                    <a:cubicBezTo>
                      <a:pt x="428" y="263"/>
                      <a:pt x="428" y="264"/>
                      <a:pt x="428" y="265"/>
                    </a:cubicBezTo>
                    <a:cubicBezTo>
                      <a:pt x="427" y="269"/>
                      <a:pt x="427" y="274"/>
                      <a:pt x="427" y="278"/>
                    </a:cubicBezTo>
                    <a:moveTo>
                      <a:pt x="512" y="309"/>
                    </a:moveTo>
                    <a:cubicBezTo>
                      <a:pt x="509" y="306"/>
                      <a:pt x="507" y="303"/>
                      <a:pt x="504" y="300"/>
                    </a:cubicBezTo>
                    <a:cubicBezTo>
                      <a:pt x="497" y="290"/>
                      <a:pt x="492" y="278"/>
                      <a:pt x="486" y="268"/>
                    </a:cubicBezTo>
                    <a:cubicBezTo>
                      <a:pt x="492" y="267"/>
                      <a:pt x="499" y="265"/>
                      <a:pt x="505" y="262"/>
                    </a:cubicBezTo>
                    <a:cubicBezTo>
                      <a:pt x="507" y="268"/>
                      <a:pt x="509" y="275"/>
                      <a:pt x="510" y="281"/>
                    </a:cubicBezTo>
                    <a:cubicBezTo>
                      <a:pt x="512" y="290"/>
                      <a:pt x="512" y="300"/>
                      <a:pt x="512" y="309"/>
                    </a:cubicBezTo>
                    <a:moveTo>
                      <a:pt x="518" y="320"/>
                    </a:moveTo>
                    <a:cubicBezTo>
                      <a:pt x="519" y="309"/>
                      <a:pt x="520" y="299"/>
                      <a:pt x="519" y="288"/>
                    </a:cubicBezTo>
                    <a:cubicBezTo>
                      <a:pt x="518" y="279"/>
                      <a:pt x="515" y="270"/>
                      <a:pt x="513" y="261"/>
                    </a:cubicBezTo>
                    <a:cubicBezTo>
                      <a:pt x="515" y="264"/>
                      <a:pt x="518" y="267"/>
                      <a:pt x="519" y="270"/>
                    </a:cubicBezTo>
                    <a:cubicBezTo>
                      <a:pt x="524" y="276"/>
                      <a:pt x="530" y="280"/>
                      <a:pt x="535" y="286"/>
                    </a:cubicBezTo>
                    <a:cubicBezTo>
                      <a:pt x="539" y="292"/>
                      <a:pt x="547" y="299"/>
                      <a:pt x="553" y="303"/>
                    </a:cubicBezTo>
                    <a:cubicBezTo>
                      <a:pt x="553" y="304"/>
                      <a:pt x="553" y="304"/>
                      <a:pt x="553" y="304"/>
                    </a:cubicBezTo>
                    <a:cubicBezTo>
                      <a:pt x="545" y="311"/>
                      <a:pt x="535" y="316"/>
                      <a:pt x="526" y="320"/>
                    </a:cubicBezTo>
                    <a:cubicBezTo>
                      <a:pt x="525" y="319"/>
                      <a:pt x="524" y="319"/>
                      <a:pt x="523" y="319"/>
                    </a:cubicBezTo>
                    <a:cubicBezTo>
                      <a:pt x="521" y="319"/>
                      <a:pt x="520" y="319"/>
                      <a:pt x="518" y="320"/>
                    </a:cubicBezTo>
                    <a:moveTo>
                      <a:pt x="176" y="262"/>
                    </a:moveTo>
                    <a:cubicBezTo>
                      <a:pt x="178" y="261"/>
                      <a:pt x="179" y="260"/>
                      <a:pt x="180" y="259"/>
                    </a:cubicBezTo>
                    <a:cubicBezTo>
                      <a:pt x="179" y="260"/>
                      <a:pt x="179" y="261"/>
                      <a:pt x="179" y="263"/>
                    </a:cubicBezTo>
                    <a:cubicBezTo>
                      <a:pt x="178" y="263"/>
                      <a:pt x="177" y="262"/>
                      <a:pt x="177" y="262"/>
                    </a:cubicBezTo>
                    <a:cubicBezTo>
                      <a:pt x="177" y="262"/>
                      <a:pt x="177" y="262"/>
                      <a:pt x="176" y="262"/>
                    </a:cubicBezTo>
                    <a:moveTo>
                      <a:pt x="194" y="266"/>
                    </a:moveTo>
                    <a:cubicBezTo>
                      <a:pt x="191" y="263"/>
                      <a:pt x="189" y="261"/>
                      <a:pt x="192" y="260"/>
                    </a:cubicBezTo>
                    <a:cubicBezTo>
                      <a:pt x="193" y="260"/>
                      <a:pt x="194" y="259"/>
                      <a:pt x="195" y="258"/>
                    </a:cubicBezTo>
                    <a:cubicBezTo>
                      <a:pt x="194" y="261"/>
                      <a:pt x="194" y="263"/>
                      <a:pt x="194" y="266"/>
                    </a:cubicBezTo>
                    <a:moveTo>
                      <a:pt x="435" y="284"/>
                    </a:moveTo>
                    <a:cubicBezTo>
                      <a:pt x="435" y="281"/>
                      <a:pt x="435" y="278"/>
                      <a:pt x="435" y="275"/>
                    </a:cubicBezTo>
                    <a:cubicBezTo>
                      <a:pt x="435" y="270"/>
                      <a:pt x="437" y="263"/>
                      <a:pt x="435" y="258"/>
                    </a:cubicBezTo>
                    <a:cubicBezTo>
                      <a:pt x="441" y="260"/>
                      <a:pt x="446" y="263"/>
                      <a:pt x="451" y="265"/>
                    </a:cubicBezTo>
                    <a:cubicBezTo>
                      <a:pt x="450" y="267"/>
                      <a:pt x="449" y="270"/>
                      <a:pt x="446" y="272"/>
                    </a:cubicBezTo>
                    <a:cubicBezTo>
                      <a:pt x="442" y="276"/>
                      <a:pt x="439" y="280"/>
                      <a:pt x="435" y="284"/>
                    </a:cubicBezTo>
                    <a:moveTo>
                      <a:pt x="419" y="260"/>
                    </a:moveTo>
                    <a:cubicBezTo>
                      <a:pt x="419" y="257"/>
                      <a:pt x="419" y="253"/>
                      <a:pt x="419" y="249"/>
                    </a:cubicBezTo>
                    <a:cubicBezTo>
                      <a:pt x="422" y="251"/>
                      <a:pt x="425" y="253"/>
                      <a:pt x="427" y="254"/>
                    </a:cubicBezTo>
                    <a:cubicBezTo>
                      <a:pt x="425" y="256"/>
                      <a:pt x="422" y="258"/>
                      <a:pt x="419" y="260"/>
                    </a:cubicBezTo>
                    <a:moveTo>
                      <a:pt x="414" y="289"/>
                    </a:moveTo>
                    <a:cubicBezTo>
                      <a:pt x="408" y="284"/>
                      <a:pt x="401" y="279"/>
                      <a:pt x="398" y="276"/>
                    </a:cubicBezTo>
                    <a:cubicBezTo>
                      <a:pt x="398" y="266"/>
                      <a:pt x="398" y="256"/>
                      <a:pt x="398" y="247"/>
                    </a:cubicBezTo>
                    <a:cubicBezTo>
                      <a:pt x="400" y="252"/>
                      <a:pt x="404" y="256"/>
                      <a:pt x="407" y="262"/>
                    </a:cubicBezTo>
                    <a:cubicBezTo>
                      <a:pt x="411" y="270"/>
                      <a:pt x="412" y="280"/>
                      <a:pt x="414" y="289"/>
                    </a:cubicBezTo>
                    <a:moveTo>
                      <a:pt x="128" y="292"/>
                    </a:moveTo>
                    <a:cubicBezTo>
                      <a:pt x="130" y="289"/>
                      <a:pt x="132" y="285"/>
                      <a:pt x="133" y="281"/>
                    </a:cubicBezTo>
                    <a:cubicBezTo>
                      <a:pt x="135" y="276"/>
                      <a:pt x="137" y="270"/>
                      <a:pt x="138" y="265"/>
                    </a:cubicBezTo>
                    <a:cubicBezTo>
                      <a:pt x="139" y="261"/>
                      <a:pt x="141" y="256"/>
                      <a:pt x="142" y="252"/>
                    </a:cubicBezTo>
                    <a:cubicBezTo>
                      <a:pt x="142" y="250"/>
                      <a:pt x="143" y="248"/>
                      <a:pt x="143" y="246"/>
                    </a:cubicBezTo>
                    <a:cubicBezTo>
                      <a:pt x="144" y="249"/>
                      <a:pt x="145" y="251"/>
                      <a:pt x="147" y="254"/>
                    </a:cubicBezTo>
                    <a:cubicBezTo>
                      <a:pt x="149" y="261"/>
                      <a:pt x="154" y="266"/>
                      <a:pt x="156" y="273"/>
                    </a:cubicBezTo>
                    <a:cubicBezTo>
                      <a:pt x="151" y="278"/>
                      <a:pt x="146" y="282"/>
                      <a:pt x="140" y="286"/>
                    </a:cubicBezTo>
                    <a:cubicBezTo>
                      <a:pt x="136" y="288"/>
                      <a:pt x="132" y="290"/>
                      <a:pt x="128" y="292"/>
                    </a:cubicBezTo>
                    <a:moveTo>
                      <a:pt x="124" y="286"/>
                    </a:moveTo>
                    <a:cubicBezTo>
                      <a:pt x="123" y="278"/>
                      <a:pt x="125" y="269"/>
                      <a:pt x="124" y="261"/>
                    </a:cubicBezTo>
                    <a:cubicBezTo>
                      <a:pt x="124" y="256"/>
                      <a:pt x="125" y="251"/>
                      <a:pt x="125" y="246"/>
                    </a:cubicBezTo>
                    <a:cubicBezTo>
                      <a:pt x="125" y="244"/>
                      <a:pt x="125" y="241"/>
                      <a:pt x="125" y="239"/>
                    </a:cubicBezTo>
                    <a:cubicBezTo>
                      <a:pt x="129" y="240"/>
                      <a:pt x="133" y="241"/>
                      <a:pt x="136" y="241"/>
                    </a:cubicBezTo>
                    <a:cubicBezTo>
                      <a:pt x="133" y="254"/>
                      <a:pt x="128" y="280"/>
                      <a:pt x="124" y="286"/>
                    </a:cubicBezTo>
                    <a:moveTo>
                      <a:pt x="554" y="294"/>
                    </a:moveTo>
                    <a:cubicBezTo>
                      <a:pt x="547" y="289"/>
                      <a:pt x="541" y="280"/>
                      <a:pt x="535" y="275"/>
                    </a:cubicBezTo>
                    <a:cubicBezTo>
                      <a:pt x="529" y="270"/>
                      <a:pt x="524" y="260"/>
                      <a:pt x="517" y="254"/>
                    </a:cubicBezTo>
                    <a:cubicBezTo>
                      <a:pt x="520" y="251"/>
                      <a:pt x="523" y="248"/>
                      <a:pt x="525" y="244"/>
                    </a:cubicBezTo>
                    <a:cubicBezTo>
                      <a:pt x="526" y="242"/>
                      <a:pt x="527" y="240"/>
                      <a:pt x="527" y="239"/>
                    </a:cubicBezTo>
                    <a:cubicBezTo>
                      <a:pt x="528" y="240"/>
                      <a:pt x="529" y="241"/>
                      <a:pt x="531" y="242"/>
                    </a:cubicBezTo>
                    <a:cubicBezTo>
                      <a:pt x="536" y="247"/>
                      <a:pt x="539" y="255"/>
                      <a:pt x="542" y="262"/>
                    </a:cubicBezTo>
                    <a:cubicBezTo>
                      <a:pt x="544" y="269"/>
                      <a:pt x="547" y="275"/>
                      <a:pt x="549" y="282"/>
                    </a:cubicBezTo>
                    <a:cubicBezTo>
                      <a:pt x="551" y="285"/>
                      <a:pt x="553" y="290"/>
                      <a:pt x="554" y="294"/>
                    </a:cubicBezTo>
                    <a:moveTo>
                      <a:pt x="99" y="299"/>
                    </a:moveTo>
                    <a:cubicBezTo>
                      <a:pt x="90" y="299"/>
                      <a:pt x="82" y="296"/>
                      <a:pt x="74" y="292"/>
                    </a:cubicBezTo>
                    <a:cubicBezTo>
                      <a:pt x="73" y="291"/>
                      <a:pt x="72" y="291"/>
                      <a:pt x="71" y="290"/>
                    </a:cubicBezTo>
                    <a:cubicBezTo>
                      <a:pt x="70" y="290"/>
                      <a:pt x="70" y="290"/>
                      <a:pt x="70" y="290"/>
                    </a:cubicBezTo>
                    <a:cubicBezTo>
                      <a:pt x="71" y="290"/>
                      <a:pt x="71" y="290"/>
                      <a:pt x="71" y="290"/>
                    </a:cubicBezTo>
                    <a:cubicBezTo>
                      <a:pt x="78" y="284"/>
                      <a:pt x="86" y="277"/>
                      <a:pt x="92" y="269"/>
                    </a:cubicBezTo>
                    <a:cubicBezTo>
                      <a:pt x="98" y="264"/>
                      <a:pt x="102" y="257"/>
                      <a:pt x="108" y="251"/>
                    </a:cubicBezTo>
                    <a:cubicBezTo>
                      <a:pt x="110" y="249"/>
                      <a:pt x="114" y="241"/>
                      <a:pt x="117" y="237"/>
                    </a:cubicBezTo>
                    <a:cubicBezTo>
                      <a:pt x="117" y="245"/>
                      <a:pt x="117" y="254"/>
                      <a:pt x="117" y="262"/>
                    </a:cubicBezTo>
                    <a:cubicBezTo>
                      <a:pt x="117" y="272"/>
                      <a:pt x="115" y="282"/>
                      <a:pt x="117" y="291"/>
                    </a:cubicBezTo>
                    <a:cubicBezTo>
                      <a:pt x="117" y="293"/>
                      <a:pt x="118" y="294"/>
                      <a:pt x="120" y="295"/>
                    </a:cubicBezTo>
                    <a:cubicBezTo>
                      <a:pt x="116" y="296"/>
                      <a:pt x="112" y="297"/>
                      <a:pt x="108" y="298"/>
                    </a:cubicBezTo>
                    <a:cubicBezTo>
                      <a:pt x="105" y="299"/>
                      <a:pt x="102" y="299"/>
                      <a:pt x="99" y="299"/>
                    </a:cubicBezTo>
                    <a:moveTo>
                      <a:pt x="160" y="264"/>
                    </a:moveTo>
                    <a:cubicBezTo>
                      <a:pt x="160" y="263"/>
                      <a:pt x="159" y="262"/>
                      <a:pt x="159" y="261"/>
                    </a:cubicBezTo>
                    <a:cubicBezTo>
                      <a:pt x="155" y="255"/>
                      <a:pt x="151" y="247"/>
                      <a:pt x="148" y="240"/>
                    </a:cubicBezTo>
                    <a:cubicBezTo>
                      <a:pt x="152" y="239"/>
                      <a:pt x="156" y="238"/>
                      <a:pt x="161" y="236"/>
                    </a:cubicBezTo>
                    <a:cubicBezTo>
                      <a:pt x="160" y="242"/>
                      <a:pt x="161" y="247"/>
                      <a:pt x="160" y="252"/>
                    </a:cubicBezTo>
                    <a:cubicBezTo>
                      <a:pt x="160" y="254"/>
                      <a:pt x="160" y="259"/>
                      <a:pt x="160" y="264"/>
                    </a:cubicBezTo>
                    <a:moveTo>
                      <a:pt x="562" y="295"/>
                    </a:moveTo>
                    <a:cubicBezTo>
                      <a:pt x="560" y="284"/>
                      <a:pt x="554" y="273"/>
                      <a:pt x="550" y="264"/>
                    </a:cubicBezTo>
                    <a:cubicBezTo>
                      <a:pt x="548" y="257"/>
                      <a:pt x="545" y="250"/>
                      <a:pt x="542" y="244"/>
                    </a:cubicBezTo>
                    <a:cubicBezTo>
                      <a:pt x="540" y="241"/>
                      <a:pt x="537" y="238"/>
                      <a:pt x="535" y="236"/>
                    </a:cubicBezTo>
                    <a:cubicBezTo>
                      <a:pt x="546" y="238"/>
                      <a:pt x="557" y="240"/>
                      <a:pt x="569" y="240"/>
                    </a:cubicBezTo>
                    <a:cubicBezTo>
                      <a:pt x="569" y="242"/>
                      <a:pt x="570" y="243"/>
                      <a:pt x="571" y="244"/>
                    </a:cubicBezTo>
                    <a:cubicBezTo>
                      <a:pt x="571" y="255"/>
                      <a:pt x="570" y="266"/>
                      <a:pt x="569" y="277"/>
                    </a:cubicBezTo>
                    <a:cubicBezTo>
                      <a:pt x="568" y="283"/>
                      <a:pt x="566" y="289"/>
                      <a:pt x="562" y="295"/>
                    </a:cubicBezTo>
                    <a:moveTo>
                      <a:pt x="412" y="252"/>
                    </a:moveTo>
                    <a:cubicBezTo>
                      <a:pt x="411" y="251"/>
                      <a:pt x="411" y="250"/>
                      <a:pt x="410" y="248"/>
                    </a:cubicBezTo>
                    <a:cubicBezTo>
                      <a:pt x="408" y="244"/>
                      <a:pt x="406" y="239"/>
                      <a:pt x="404" y="234"/>
                    </a:cubicBezTo>
                    <a:cubicBezTo>
                      <a:pt x="406" y="237"/>
                      <a:pt x="409" y="240"/>
                      <a:pt x="412" y="243"/>
                    </a:cubicBezTo>
                    <a:cubicBezTo>
                      <a:pt x="412" y="246"/>
                      <a:pt x="412" y="249"/>
                      <a:pt x="412" y="252"/>
                    </a:cubicBezTo>
                    <a:moveTo>
                      <a:pt x="167" y="262"/>
                    </a:moveTo>
                    <a:cubicBezTo>
                      <a:pt x="168" y="253"/>
                      <a:pt x="167" y="243"/>
                      <a:pt x="168" y="233"/>
                    </a:cubicBezTo>
                    <a:cubicBezTo>
                      <a:pt x="168" y="233"/>
                      <a:pt x="168" y="233"/>
                      <a:pt x="168" y="233"/>
                    </a:cubicBezTo>
                    <a:cubicBezTo>
                      <a:pt x="171" y="236"/>
                      <a:pt x="174" y="238"/>
                      <a:pt x="176" y="241"/>
                    </a:cubicBezTo>
                    <a:cubicBezTo>
                      <a:pt x="177" y="242"/>
                      <a:pt x="179" y="244"/>
                      <a:pt x="180" y="245"/>
                    </a:cubicBezTo>
                    <a:cubicBezTo>
                      <a:pt x="176" y="251"/>
                      <a:pt x="172" y="257"/>
                      <a:pt x="167" y="262"/>
                    </a:cubicBezTo>
                    <a:moveTo>
                      <a:pt x="190" y="251"/>
                    </a:moveTo>
                    <a:cubicBezTo>
                      <a:pt x="191" y="247"/>
                      <a:pt x="192" y="244"/>
                      <a:pt x="193" y="240"/>
                    </a:cubicBezTo>
                    <a:cubicBezTo>
                      <a:pt x="193" y="240"/>
                      <a:pt x="193" y="239"/>
                      <a:pt x="194" y="238"/>
                    </a:cubicBezTo>
                    <a:cubicBezTo>
                      <a:pt x="195" y="236"/>
                      <a:pt x="197" y="233"/>
                      <a:pt x="198" y="230"/>
                    </a:cubicBezTo>
                    <a:cubicBezTo>
                      <a:pt x="197" y="236"/>
                      <a:pt x="196" y="241"/>
                      <a:pt x="196" y="247"/>
                    </a:cubicBezTo>
                    <a:cubicBezTo>
                      <a:pt x="194" y="248"/>
                      <a:pt x="192" y="250"/>
                      <a:pt x="190" y="251"/>
                    </a:cubicBezTo>
                    <a:moveTo>
                      <a:pt x="182" y="236"/>
                    </a:moveTo>
                    <a:cubicBezTo>
                      <a:pt x="181" y="236"/>
                      <a:pt x="181" y="236"/>
                      <a:pt x="181" y="236"/>
                    </a:cubicBezTo>
                    <a:cubicBezTo>
                      <a:pt x="179" y="233"/>
                      <a:pt x="177" y="232"/>
                      <a:pt x="175" y="230"/>
                    </a:cubicBezTo>
                    <a:cubicBezTo>
                      <a:pt x="178" y="228"/>
                      <a:pt x="181" y="226"/>
                      <a:pt x="183" y="225"/>
                    </a:cubicBezTo>
                    <a:cubicBezTo>
                      <a:pt x="183" y="229"/>
                      <a:pt x="182" y="232"/>
                      <a:pt x="182" y="236"/>
                    </a:cubicBezTo>
                    <a:moveTo>
                      <a:pt x="29" y="243"/>
                    </a:moveTo>
                    <a:cubicBezTo>
                      <a:pt x="29" y="243"/>
                      <a:pt x="29" y="243"/>
                      <a:pt x="30" y="243"/>
                    </a:cubicBezTo>
                    <a:cubicBezTo>
                      <a:pt x="35" y="242"/>
                      <a:pt x="40" y="240"/>
                      <a:pt x="45" y="238"/>
                    </a:cubicBezTo>
                    <a:cubicBezTo>
                      <a:pt x="50" y="236"/>
                      <a:pt x="56" y="235"/>
                      <a:pt x="62" y="233"/>
                    </a:cubicBezTo>
                    <a:cubicBezTo>
                      <a:pt x="68" y="230"/>
                      <a:pt x="75" y="228"/>
                      <a:pt x="81" y="225"/>
                    </a:cubicBezTo>
                    <a:cubicBezTo>
                      <a:pt x="82" y="224"/>
                      <a:pt x="83" y="223"/>
                      <a:pt x="84" y="223"/>
                    </a:cubicBezTo>
                    <a:cubicBezTo>
                      <a:pt x="81" y="228"/>
                      <a:pt x="78" y="233"/>
                      <a:pt x="77" y="237"/>
                    </a:cubicBezTo>
                    <a:cubicBezTo>
                      <a:pt x="73" y="246"/>
                      <a:pt x="70" y="257"/>
                      <a:pt x="66" y="266"/>
                    </a:cubicBezTo>
                    <a:cubicBezTo>
                      <a:pt x="65" y="269"/>
                      <a:pt x="60" y="277"/>
                      <a:pt x="60" y="284"/>
                    </a:cubicBezTo>
                    <a:cubicBezTo>
                      <a:pt x="46" y="274"/>
                      <a:pt x="34" y="260"/>
                      <a:pt x="29" y="245"/>
                    </a:cubicBezTo>
                    <a:cubicBezTo>
                      <a:pt x="29" y="244"/>
                      <a:pt x="28" y="244"/>
                      <a:pt x="28" y="243"/>
                    </a:cubicBezTo>
                    <a:cubicBezTo>
                      <a:pt x="29" y="243"/>
                      <a:pt x="29" y="243"/>
                      <a:pt x="29" y="243"/>
                    </a:cubicBezTo>
                    <a:moveTo>
                      <a:pt x="68" y="281"/>
                    </a:moveTo>
                    <a:cubicBezTo>
                      <a:pt x="67" y="281"/>
                      <a:pt x="69" y="278"/>
                      <a:pt x="71" y="274"/>
                    </a:cubicBezTo>
                    <a:cubicBezTo>
                      <a:pt x="74" y="267"/>
                      <a:pt x="77" y="260"/>
                      <a:pt x="79" y="252"/>
                    </a:cubicBezTo>
                    <a:cubicBezTo>
                      <a:pt x="82" y="243"/>
                      <a:pt x="86" y="234"/>
                      <a:pt x="90" y="226"/>
                    </a:cubicBezTo>
                    <a:cubicBezTo>
                      <a:pt x="91" y="224"/>
                      <a:pt x="91" y="223"/>
                      <a:pt x="92" y="221"/>
                    </a:cubicBezTo>
                    <a:cubicBezTo>
                      <a:pt x="99" y="227"/>
                      <a:pt x="106" y="230"/>
                      <a:pt x="111" y="233"/>
                    </a:cubicBezTo>
                    <a:cubicBezTo>
                      <a:pt x="110" y="236"/>
                      <a:pt x="108" y="238"/>
                      <a:pt x="107" y="240"/>
                    </a:cubicBezTo>
                    <a:cubicBezTo>
                      <a:pt x="98" y="255"/>
                      <a:pt x="84" y="268"/>
                      <a:pt x="72" y="278"/>
                    </a:cubicBezTo>
                    <a:cubicBezTo>
                      <a:pt x="70" y="280"/>
                      <a:pt x="69" y="281"/>
                      <a:pt x="68" y="281"/>
                    </a:cubicBezTo>
                    <a:moveTo>
                      <a:pt x="191" y="224"/>
                    </a:moveTo>
                    <a:cubicBezTo>
                      <a:pt x="191" y="222"/>
                      <a:pt x="192" y="220"/>
                      <a:pt x="192" y="218"/>
                    </a:cubicBezTo>
                    <a:cubicBezTo>
                      <a:pt x="193" y="217"/>
                      <a:pt x="194" y="216"/>
                      <a:pt x="196" y="215"/>
                    </a:cubicBezTo>
                    <a:cubicBezTo>
                      <a:pt x="194" y="218"/>
                      <a:pt x="193" y="221"/>
                      <a:pt x="191" y="224"/>
                    </a:cubicBezTo>
                    <a:moveTo>
                      <a:pt x="563" y="232"/>
                    </a:moveTo>
                    <a:cubicBezTo>
                      <a:pt x="553" y="232"/>
                      <a:pt x="542" y="229"/>
                      <a:pt x="532" y="227"/>
                    </a:cubicBezTo>
                    <a:cubicBezTo>
                      <a:pt x="534" y="220"/>
                      <a:pt x="535" y="213"/>
                      <a:pt x="536" y="207"/>
                    </a:cubicBezTo>
                    <a:cubicBezTo>
                      <a:pt x="545" y="216"/>
                      <a:pt x="555" y="223"/>
                      <a:pt x="563" y="232"/>
                    </a:cubicBezTo>
                    <a:moveTo>
                      <a:pt x="33" y="234"/>
                    </a:moveTo>
                    <a:cubicBezTo>
                      <a:pt x="37" y="223"/>
                      <a:pt x="52" y="210"/>
                      <a:pt x="59" y="204"/>
                    </a:cubicBezTo>
                    <a:cubicBezTo>
                      <a:pt x="62" y="201"/>
                      <a:pt x="65" y="198"/>
                      <a:pt x="67" y="195"/>
                    </a:cubicBezTo>
                    <a:cubicBezTo>
                      <a:pt x="68" y="194"/>
                      <a:pt x="68" y="194"/>
                      <a:pt x="69" y="193"/>
                    </a:cubicBezTo>
                    <a:cubicBezTo>
                      <a:pt x="72" y="201"/>
                      <a:pt x="77" y="208"/>
                      <a:pt x="83" y="213"/>
                    </a:cubicBezTo>
                    <a:cubicBezTo>
                      <a:pt x="76" y="218"/>
                      <a:pt x="70" y="221"/>
                      <a:pt x="62" y="224"/>
                    </a:cubicBezTo>
                    <a:cubicBezTo>
                      <a:pt x="56" y="227"/>
                      <a:pt x="50" y="227"/>
                      <a:pt x="45" y="229"/>
                    </a:cubicBezTo>
                    <a:cubicBezTo>
                      <a:pt x="41" y="231"/>
                      <a:pt x="37" y="233"/>
                      <a:pt x="33" y="234"/>
                    </a:cubicBezTo>
                    <a:moveTo>
                      <a:pt x="568" y="226"/>
                    </a:moveTo>
                    <a:cubicBezTo>
                      <a:pt x="564" y="220"/>
                      <a:pt x="559" y="216"/>
                      <a:pt x="554" y="212"/>
                    </a:cubicBezTo>
                    <a:cubicBezTo>
                      <a:pt x="552" y="210"/>
                      <a:pt x="549" y="209"/>
                      <a:pt x="547" y="206"/>
                    </a:cubicBezTo>
                    <a:cubicBezTo>
                      <a:pt x="543" y="203"/>
                      <a:pt x="535" y="201"/>
                      <a:pt x="542" y="198"/>
                    </a:cubicBezTo>
                    <a:cubicBezTo>
                      <a:pt x="546" y="196"/>
                      <a:pt x="555" y="195"/>
                      <a:pt x="560" y="192"/>
                    </a:cubicBezTo>
                    <a:cubicBezTo>
                      <a:pt x="560" y="193"/>
                      <a:pt x="560" y="193"/>
                      <a:pt x="561" y="193"/>
                    </a:cubicBezTo>
                    <a:cubicBezTo>
                      <a:pt x="561" y="193"/>
                      <a:pt x="561" y="193"/>
                      <a:pt x="561" y="193"/>
                    </a:cubicBezTo>
                    <a:cubicBezTo>
                      <a:pt x="563" y="201"/>
                      <a:pt x="565" y="209"/>
                      <a:pt x="566" y="217"/>
                    </a:cubicBezTo>
                    <a:cubicBezTo>
                      <a:pt x="567" y="220"/>
                      <a:pt x="567" y="223"/>
                      <a:pt x="568" y="226"/>
                    </a:cubicBezTo>
                    <a:moveTo>
                      <a:pt x="37" y="191"/>
                    </a:moveTo>
                    <a:cubicBezTo>
                      <a:pt x="46" y="191"/>
                      <a:pt x="54" y="190"/>
                      <a:pt x="63" y="189"/>
                    </a:cubicBezTo>
                    <a:cubicBezTo>
                      <a:pt x="59" y="193"/>
                      <a:pt x="55" y="197"/>
                      <a:pt x="51" y="201"/>
                    </a:cubicBezTo>
                    <a:cubicBezTo>
                      <a:pt x="43" y="209"/>
                      <a:pt x="29" y="221"/>
                      <a:pt x="26" y="234"/>
                    </a:cubicBezTo>
                    <a:cubicBezTo>
                      <a:pt x="23" y="220"/>
                      <a:pt x="22" y="204"/>
                      <a:pt x="23" y="190"/>
                    </a:cubicBezTo>
                    <a:cubicBezTo>
                      <a:pt x="28" y="191"/>
                      <a:pt x="32" y="191"/>
                      <a:pt x="37" y="191"/>
                    </a:cubicBezTo>
                    <a:moveTo>
                      <a:pt x="537" y="192"/>
                    </a:moveTo>
                    <a:cubicBezTo>
                      <a:pt x="537" y="184"/>
                      <a:pt x="537" y="178"/>
                      <a:pt x="536" y="173"/>
                    </a:cubicBezTo>
                    <a:cubicBezTo>
                      <a:pt x="536" y="172"/>
                      <a:pt x="536" y="172"/>
                      <a:pt x="536" y="171"/>
                    </a:cubicBezTo>
                    <a:cubicBezTo>
                      <a:pt x="542" y="174"/>
                      <a:pt x="548" y="176"/>
                      <a:pt x="553" y="182"/>
                    </a:cubicBezTo>
                    <a:cubicBezTo>
                      <a:pt x="559" y="189"/>
                      <a:pt x="549" y="187"/>
                      <a:pt x="543" y="190"/>
                    </a:cubicBezTo>
                    <a:cubicBezTo>
                      <a:pt x="541" y="190"/>
                      <a:pt x="539" y="191"/>
                      <a:pt x="537" y="192"/>
                    </a:cubicBezTo>
                    <a:moveTo>
                      <a:pt x="34" y="183"/>
                    </a:moveTo>
                    <a:cubicBezTo>
                      <a:pt x="32" y="183"/>
                      <a:pt x="31" y="183"/>
                      <a:pt x="29" y="183"/>
                    </a:cubicBezTo>
                    <a:cubicBezTo>
                      <a:pt x="32" y="181"/>
                      <a:pt x="35" y="179"/>
                      <a:pt x="37" y="178"/>
                    </a:cubicBezTo>
                    <a:cubicBezTo>
                      <a:pt x="43" y="174"/>
                      <a:pt x="50" y="171"/>
                      <a:pt x="56" y="168"/>
                    </a:cubicBezTo>
                    <a:cubicBezTo>
                      <a:pt x="58" y="166"/>
                      <a:pt x="60" y="166"/>
                      <a:pt x="63" y="165"/>
                    </a:cubicBezTo>
                    <a:cubicBezTo>
                      <a:pt x="63" y="170"/>
                      <a:pt x="65" y="176"/>
                      <a:pt x="66" y="181"/>
                    </a:cubicBezTo>
                    <a:cubicBezTo>
                      <a:pt x="64" y="181"/>
                      <a:pt x="62" y="181"/>
                      <a:pt x="60" y="181"/>
                    </a:cubicBezTo>
                    <a:cubicBezTo>
                      <a:pt x="59" y="181"/>
                      <a:pt x="58" y="181"/>
                      <a:pt x="58" y="181"/>
                    </a:cubicBezTo>
                    <a:cubicBezTo>
                      <a:pt x="57" y="181"/>
                      <a:pt x="57" y="181"/>
                      <a:pt x="56" y="181"/>
                    </a:cubicBezTo>
                    <a:cubicBezTo>
                      <a:pt x="53" y="181"/>
                      <a:pt x="49" y="182"/>
                      <a:pt x="45" y="182"/>
                    </a:cubicBezTo>
                    <a:cubicBezTo>
                      <a:pt x="42" y="183"/>
                      <a:pt x="38" y="183"/>
                      <a:pt x="34" y="183"/>
                    </a:cubicBezTo>
                    <a:moveTo>
                      <a:pt x="547" y="156"/>
                    </a:moveTo>
                    <a:cubicBezTo>
                      <a:pt x="547" y="156"/>
                      <a:pt x="547" y="156"/>
                      <a:pt x="547" y="156"/>
                    </a:cubicBezTo>
                    <a:cubicBezTo>
                      <a:pt x="548" y="157"/>
                      <a:pt x="549" y="159"/>
                      <a:pt x="549" y="160"/>
                    </a:cubicBezTo>
                    <a:cubicBezTo>
                      <a:pt x="551" y="164"/>
                      <a:pt x="553" y="168"/>
                      <a:pt x="554" y="173"/>
                    </a:cubicBezTo>
                    <a:cubicBezTo>
                      <a:pt x="551" y="169"/>
                      <a:pt x="545" y="165"/>
                      <a:pt x="541" y="164"/>
                    </a:cubicBezTo>
                    <a:cubicBezTo>
                      <a:pt x="539" y="163"/>
                      <a:pt x="543" y="159"/>
                      <a:pt x="546" y="156"/>
                    </a:cubicBezTo>
                    <a:cubicBezTo>
                      <a:pt x="547" y="156"/>
                      <a:pt x="547" y="156"/>
                      <a:pt x="547" y="156"/>
                    </a:cubicBezTo>
                    <a:moveTo>
                      <a:pt x="25" y="176"/>
                    </a:moveTo>
                    <a:cubicBezTo>
                      <a:pt x="28" y="168"/>
                      <a:pt x="33" y="160"/>
                      <a:pt x="36" y="151"/>
                    </a:cubicBezTo>
                    <a:cubicBezTo>
                      <a:pt x="37" y="149"/>
                      <a:pt x="38" y="147"/>
                      <a:pt x="39" y="145"/>
                    </a:cubicBezTo>
                    <a:cubicBezTo>
                      <a:pt x="41" y="147"/>
                      <a:pt x="43" y="149"/>
                      <a:pt x="46" y="151"/>
                    </a:cubicBezTo>
                    <a:cubicBezTo>
                      <a:pt x="50" y="153"/>
                      <a:pt x="53" y="154"/>
                      <a:pt x="57" y="156"/>
                    </a:cubicBezTo>
                    <a:cubicBezTo>
                      <a:pt x="58" y="156"/>
                      <a:pt x="60" y="156"/>
                      <a:pt x="62" y="157"/>
                    </a:cubicBezTo>
                    <a:cubicBezTo>
                      <a:pt x="62" y="157"/>
                      <a:pt x="62" y="157"/>
                      <a:pt x="62" y="157"/>
                    </a:cubicBezTo>
                    <a:cubicBezTo>
                      <a:pt x="59" y="158"/>
                      <a:pt x="56" y="159"/>
                      <a:pt x="53" y="160"/>
                    </a:cubicBezTo>
                    <a:cubicBezTo>
                      <a:pt x="48" y="163"/>
                      <a:pt x="42" y="166"/>
                      <a:pt x="37" y="169"/>
                    </a:cubicBezTo>
                    <a:cubicBezTo>
                      <a:pt x="33" y="171"/>
                      <a:pt x="29" y="174"/>
                      <a:pt x="25" y="176"/>
                    </a:cubicBezTo>
                    <a:moveTo>
                      <a:pt x="62" y="149"/>
                    </a:moveTo>
                    <a:cubicBezTo>
                      <a:pt x="57" y="148"/>
                      <a:pt x="51" y="145"/>
                      <a:pt x="46" y="142"/>
                    </a:cubicBezTo>
                    <a:cubicBezTo>
                      <a:pt x="50" y="140"/>
                      <a:pt x="53" y="138"/>
                      <a:pt x="57" y="137"/>
                    </a:cubicBezTo>
                    <a:cubicBezTo>
                      <a:pt x="59" y="136"/>
                      <a:pt x="61" y="136"/>
                      <a:pt x="63" y="136"/>
                    </a:cubicBezTo>
                    <a:cubicBezTo>
                      <a:pt x="62" y="141"/>
                      <a:pt x="62" y="145"/>
                      <a:pt x="62" y="149"/>
                    </a:cubicBezTo>
                    <a:moveTo>
                      <a:pt x="45" y="134"/>
                    </a:moveTo>
                    <a:cubicBezTo>
                      <a:pt x="45" y="134"/>
                      <a:pt x="45" y="134"/>
                      <a:pt x="45" y="134"/>
                    </a:cubicBezTo>
                    <a:cubicBezTo>
                      <a:pt x="48" y="131"/>
                      <a:pt x="50" y="127"/>
                      <a:pt x="52" y="124"/>
                    </a:cubicBezTo>
                    <a:cubicBezTo>
                      <a:pt x="53" y="122"/>
                      <a:pt x="55" y="120"/>
                      <a:pt x="57" y="118"/>
                    </a:cubicBezTo>
                    <a:cubicBezTo>
                      <a:pt x="58" y="122"/>
                      <a:pt x="61" y="125"/>
                      <a:pt x="64" y="128"/>
                    </a:cubicBezTo>
                    <a:cubicBezTo>
                      <a:pt x="64" y="128"/>
                      <a:pt x="64" y="128"/>
                      <a:pt x="64" y="128"/>
                    </a:cubicBezTo>
                    <a:cubicBezTo>
                      <a:pt x="61" y="129"/>
                      <a:pt x="58" y="129"/>
                      <a:pt x="56" y="129"/>
                    </a:cubicBezTo>
                    <a:cubicBezTo>
                      <a:pt x="52" y="130"/>
                      <a:pt x="49" y="132"/>
                      <a:pt x="45" y="134"/>
                    </a:cubicBezTo>
                    <a:moveTo>
                      <a:pt x="241" y="144"/>
                    </a:moveTo>
                    <a:cubicBezTo>
                      <a:pt x="241" y="143"/>
                      <a:pt x="240" y="142"/>
                      <a:pt x="239" y="142"/>
                    </a:cubicBezTo>
                    <a:cubicBezTo>
                      <a:pt x="243" y="133"/>
                      <a:pt x="247" y="124"/>
                      <a:pt x="253" y="116"/>
                    </a:cubicBezTo>
                    <a:cubicBezTo>
                      <a:pt x="252" y="118"/>
                      <a:pt x="251" y="120"/>
                      <a:pt x="250" y="123"/>
                    </a:cubicBezTo>
                    <a:cubicBezTo>
                      <a:pt x="247" y="130"/>
                      <a:pt x="244" y="137"/>
                      <a:pt x="241" y="144"/>
                    </a:cubicBezTo>
                    <a:moveTo>
                      <a:pt x="68" y="120"/>
                    </a:moveTo>
                    <a:cubicBezTo>
                      <a:pt x="67" y="119"/>
                      <a:pt x="66" y="118"/>
                      <a:pt x="65" y="117"/>
                    </a:cubicBezTo>
                    <a:cubicBezTo>
                      <a:pt x="66" y="116"/>
                      <a:pt x="68" y="116"/>
                      <a:pt x="70" y="115"/>
                    </a:cubicBezTo>
                    <a:cubicBezTo>
                      <a:pt x="69" y="117"/>
                      <a:pt x="69" y="119"/>
                      <a:pt x="68" y="120"/>
                    </a:cubicBezTo>
                    <a:moveTo>
                      <a:pt x="534" y="158"/>
                    </a:moveTo>
                    <a:cubicBezTo>
                      <a:pt x="528" y="138"/>
                      <a:pt x="516" y="116"/>
                      <a:pt x="504" y="104"/>
                    </a:cubicBezTo>
                    <a:cubicBezTo>
                      <a:pt x="502" y="102"/>
                      <a:pt x="501" y="100"/>
                      <a:pt x="499" y="99"/>
                    </a:cubicBezTo>
                    <a:cubicBezTo>
                      <a:pt x="501" y="100"/>
                      <a:pt x="504" y="102"/>
                      <a:pt x="507" y="103"/>
                    </a:cubicBezTo>
                    <a:cubicBezTo>
                      <a:pt x="519" y="108"/>
                      <a:pt x="527" y="126"/>
                      <a:pt x="535" y="136"/>
                    </a:cubicBezTo>
                    <a:cubicBezTo>
                      <a:pt x="538" y="140"/>
                      <a:pt x="540" y="144"/>
                      <a:pt x="543" y="148"/>
                    </a:cubicBezTo>
                    <a:cubicBezTo>
                      <a:pt x="543" y="149"/>
                      <a:pt x="543" y="149"/>
                      <a:pt x="543" y="149"/>
                    </a:cubicBezTo>
                    <a:cubicBezTo>
                      <a:pt x="541" y="151"/>
                      <a:pt x="536" y="154"/>
                      <a:pt x="534" y="158"/>
                    </a:cubicBezTo>
                    <a:moveTo>
                      <a:pt x="273" y="344"/>
                    </a:moveTo>
                    <a:cubicBezTo>
                      <a:pt x="266" y="343"/>
                      <a:pt x="261" y="340"/>
                      <a:pt x="256" y="338"/>
                    </a:cubicBezTo>
                    <a:cubicBezTo>
                      <a:pt x="260" y="315"/>
                      <a:pt x="266" y="294"/>
                      <a:pt x="270" y="271"/>
                    </a:cubicBezTo>
                    <a:cubicBezTo>
                      <a:pt x="274" y="248"/>
                      <a:pt x="277" y="224"/>
                      <a:pt x="279" y="200"/>
                    </a:cubicBezTo>
                    <a:cubicBezTo>
                      <a:pt x="281" y="181"/>
                      <a:pt x="281" y="161"/>
                      <a:pt x="285" y="143"/>
                    </a:cubicBezTo>
                    <a:cubicBezTo>
                      <a:pt x="288" y="126"/>
                      <a:pt x="289" y="109"/>
                      <a:pt x="292" y="92"/>
                    </a:cubicBezTo>
                    <a:cubicBezTo>
                      <a:pt x="292" y="93"/>
                      <a:pt x="292" y="94"/>
                      <a:pt x="292" y="95"/>
                    </a:cubicBezTo>
                    <a:cubicBezTo>
                      <a:pt x="291" y="109"/>
                      <a:pt x="292" y="123"/>
                      <a:pt x="292" y="137"/>
                    </a:cubicBezTo>
                    <a:cubicBezTo>
                      <a:pt x="291" y="162"/>
                      <a:pt x="291" y="187"/>
                      <a:pt x="291" y="213"/>
                    </a:cubicBezTo>
                    <a:cubicBezTo>
                      <a:pt x="290" y="235"/>
                      <a:pt x="287" y="257"/>
                      <a:pt x="283" y="279"/>
                    </a:cubicBezTo>
                    <a:cubicBezTo>
                      <a:pt x="282" y="290"/>
                      <a:pt x="280" y="302"/>
                      <a:pt x="278" y="314"/>
                    </a:cubicBezTo>
                    <a:cubicBezTo>
                      <a:pt x="276" y="323"/>
                      <a:pt x="275" y="334"/>
                      <a:pt x="273" y="344"/>
                    </a:cubicBezTo>
                    <a:moveTo>
                      <a:pt x="64" y="109"/>
                    </a:moveTo>
                    <a:cubicBezTo>
                      <a:pt x="64" y="109"/>
                      <a:pt x="64" y="109"/>
                      <a:pt x="64" y="109"/>
                    </a:cubicBezTo>
                    <a:cubicBezTo>
                      <a:pt x="71" y="101"/>
                      <a:pt x="78" y="93"/>
                      <a:pt x="86" y="87"/>
                    </a:cubicBezTo>
                    <a:cubicBezTo>
                      <a:pt x="86" y="87"/>
                      <a:pt x="87" y="86"/>
                      <a:pt x="87" y="86"/>
                    </a:cubicBezTo>
                    <a:cubicBezTo>
                      <a:pt x="82" y="93"/>
                      <a:pt x="78" y="100"/>
                      <a:pt x="74" y="106"/>
                    </a:cubicBezTo>
                    <a:cubicBezTo>
                      <a:pt x="71" y="107"/>
                      <a:pt x="67" y="108"/>
                      <a:pt x="64" y="109"/>
                    </a:cubicBezTo>
                    <a:moveTo>
                      <a:pt x="367" y="163"/>
                    </a:moveTo>
                    <a:cubicBezTo>
                      <a:pt x="363" y="150"/>
                      <a:pt x="359" y="136"/>
                      <a:pt x="353" y="124"/>
                    </a:cubicBezTo>
                    <a:cubicBezTo>
                      <a:pt x="348" y="112"/>
                      <a:pt x="343" y="97"/>
                      <a:pt x="341" y="84"/>
                    </a:cubicBezTo>
                    <a:cubicBezTo>
                      <a:pt x="340" y="83"/>
                      <a:pt x="340" y="81"/>
                      <a:pt x="340" y="80"/>
                    </a:cubicBezTo>
                    <a:cubicBezTo>
                      <a:pt x="347" y="90"/>
                      <a:pt x="352" y="103"/>
                      <a:pt x="356" y="112"/>
                    </a:cubicBezTo>
                    <a:cubicBezTo>
                      <a:pt x="362" y="127"/>
                      <a:pt x="369" y="142"/>
                      <a:pt x="374" y="157"/>
                    </a:cubicBezTo>
                    <a:cubicBezTo>
                      <a:pt x="375" y="162"/>
                      <a:pt x="377" y="167"/>
                      <a:pt x="379" y="171"/>
                    </a:cubicBezTo>
                    <a:cubicBezTo>
                      <a:pt x="376" y="168"/>
                      <a:pt x="373" y="166"/>
                      <a:pt x="372" y="164"/>
                    </a:cubicBezTo>
                    <a:cubicBezTo>
                      <a:pt x="371" y="163"/>
                      <a:pt x="370" y="163"/>
                      <a:pt x="368" y="163"/>
                    </a:cubicBezTo>
                    <a:cubicBezTo>
                      <a:pt x="368" y="163"/>
                      <a:pt x="367" y="163"/>
                      <a:pt x="367" y="163"/>
                    </a:cubicBezTo>
                    <a:moveTo>
                      <a:pt x="249" y="334"/>
                    </a:moveTo>
                    <a:cubicBezTo>
                      <a:pt x="245" y="331"/>
                      <a:pt x="241" y="327"/>
                      <a:pt x="238" y="323"/>
                    </a:cubicBezTo>
                    <a:cubicBezTo>
                      <a:pt x="238" y="323"/>
                      <a:pt x="238" y="323"/>
                      <a:pt x="238" y="322"/>
                    </a:cubicBezTo>
                    <a:cubicBezTo>
                      <a:pt x="247" y="278"/>
                      <a:pt x="257" y="234"/>
                      <a:pt x="264" y="190"/>
                    </a:cubicBezTo>
                    <a:cubicBezTo>
                      <a:pt x="268" y="166"/>
                      <a:pt x="271" y="142"/>
                      <a:pt x="276" y="119"/>
                    </a:cubicBezTo>
                    <a:cubicBezTo>
                      <a:pt x="279" y="109"/>
                      <a:pt x="280" y="99"/>
                      <a:pt x="284" y="89"/>
                    </a:cubicBezTo>
                    <a:cubicBezTo>
                      <a:pt x="285" y="87"/>
                      <a:pt x="286" y="82"/>
                      <a:pt x="287" y="78"/>
                    </a:cubicBezTo>
                    <a:cubicBezTo>
                      <a:pt x="282" y="95"/>
                      <a:pt x="280" y="115"/>
                      <a:pt x="279" y="132"/>
                    </a:cubicBezTo>
                    <a:cubicBezTo>
                      <a:pt x="277" y="151"/>
                      <a:pt x="275" y="171"/>
                      <a:pt x="272" y="191"/>
                    </a:cubicBezTo>
                    <a:cubicBezTo>
                      <a:pt x="269" y="215"/>
                      <a:pt x="268" y="239"/>
                      <a:pt x="264" y="262"/>
                    </a:cubicBezTo>
                    <a:cubicBezTo>
                      <a:pt x="260" y="286"/>
                      <a:pt x="253" y="310"/>
                      <a:pt x="249" y="334"/>
                    </a:cubicBezTo>
                    <a:moveTo>
                      <a:pt x="439" y="202"/>
                    </a:moveTo>
                    <a:cubicBezTo>
                      <a:pt x="438" y="202"/>
                      <a:pt x="436" y="202"/>
                      <a:pt x="434" y="201"/>
                    </a:cubicBezTo>
                    <a:cubicBezTo>
                      <a:pt x="428" y="191"/>
                      <a:pt x="423" y="179"/>
                      <a:pt x="417" y="169"/>
                    </a:cubicBezTo>
                    <a:cubicBezTo>
                      <a:pt x="407" y="154"/>
                      <a:pt x="401" y="137"/>
                      <a:pt x="392" y="122"/>
                    </a:cubicBezTo>
                    <a:cubicBezTo>
                      <a:pt x="382" y="107"/>
                      <a:pt x="374" y="92"/>
                      <a:pt x="363" y="78"/>
                    </a:cubicBezTo>
                    <a:cubicBezTo>
                      <a:pt x="369" y="82"/>
                      <a:pt x="374" y="89"/>
                      <a:pt x="380" y="94"/>
                    </a:cubicBezTo>
                    <a:cubicBezTo>
                      <a:pt x="392" y="104"/>
                      <a:pt x="400" y="120"/>
                      <a:pt x="410" y="131"/>
                    </a:cubicBezTo>
                    <a:cubicBezTo>
                      <a:pt x="419" y="142"/>
                      <a:pt x="428" y="151"/>
                      <a:pt x="435" y="163"/>
                    </a:cubicBezTo>
                    <a:cubicBezTo>
                      <a:pt x="437" y="166"/>
                      <a:pt x="449" y="184"/>
                      <a:pt x="457" y="196"/>
                    </a:cubicBezTo>
                    <a:cubicBezTo>
                      <a:pt x="455" y="197"/>
                      <a:pt x="453" y="199"/>
                      <a:pt x="451" y="200"/>
                    </a:cubicBezTo>
                    <a:cubicBezTo>
                      <a:pt x="447" y="201"/>
                      <a:pt x="443" y="202"/>
                      <a:pt x="439" y="202"/>
                    </a:cubicBezTo>
                    <a:moveTo>
                      <a:pt x="296" y="347"/>
                    </a:moveTo>
                    <a:cubicBezTo>
                      <a:pt x="294" y="347"/>
                      <a:pt x="292" y="347"/>
                      <a:pt x="289" y="347"/>
                    </a:cubicBezTo>
                    <a:cubicBezTo>
                      <a:pt x="286" y="347"/>
                      <a:pt x="282" y="346"/>
                      <a:pt x="279" y="346"/>
                    </a:cubicBezTo>
                    <a:cubicBezTo>
                      <a:pt x="280" y="340"/>
                      <a:pt x="281" y="335"/>
                      <a:pt x="282" y="330"/>
                    </a:cubicBezTo>
                    <a:cubicBezTo>
                      <a:pt x="286" y="316"/>
                      <a:pt x="287" y="301"/>
                      <a:pt x="289" y="287"/>
                    </a:cubicBezTo>
                    <a:cubicBezTo>
                      <a:pt x="293" y="265"/>
                      <a:pt x="295" y="243"/>
                      <a:pt x="298" y="221"/>
                    </a:cubicBezTo>
                    <a:cubicBezTo>
                      <a:pt x="300" y="199"/>
                      <a:pt x="300" y="176"/>
                      <a:pt x="299" y="154"/>
                    </a:cubicBezTo>
                    <a:cubicBezTo>
                      <a:pt x="298" y="141"/>
                      <a:pt x="299" y="128"/>
                      <a:pt x="299" y="114"/>
                    </a:cubicBezTo>
                    <a:cubicBezTo>
                      <a:pt x="299" y="106"/>
                      <a:pt x="299" y="98"/>
                      <a:pt x="299" y="90"/>
                    </a:cubicBezTo>
                    <a:cubicBezTo>
                      <a:pt x="299" y="85"/>
                      <a:pt x="298" y="80"/>
                      <a:pt x="299" y="75"/>
                    </a:cubicBezTo>
                    <a:cubicBezTo>
                      <a:pt x="299" y="75"/>
                      <a:pt x="299" y="75"/>
                      <a:pt x="299" y="75"/>
                    </a:cubicBezTo>
                    <a:cubicBezTo>
                      <a:pt x="299" y="75"/>
                      <a:pt x="299" y="76"/>
                      <a:pt x="299" y="77"/>
                    </a:cubicBezTo>
                    <a:cubicBezTo>
                      <a:pt x="305" y="97"/>
                      <a:pt x="306" y="117"/>
                      <a:pt x="308" y="138"/>
                    </a:cubicBezTo>
                    <a:cubicBezTo>
                      <a:pt x="311" y="168"/>
                      <a:pt x="312" y="199"/>
                      <a:pt x="312" y="229"/>
                    </a:cubicBezTo>
                    <a:cubicBezTo>
                      <a:pt x="311" y="250"/>
                      <a:pt x="311" y="272"/>
                      <a:pt x="308" y="293"/>
                    </a:cubicBezTo>
                    <a:cubicBezTo>
                      <a:pt x="307" y="304"/>
                      <a:pt x="307" y="315"/>
                      <a:pt x="306" y="325"/>
                    </a:cubicBezTo>
                    <a:cubicBezTo>
                      <a:pt x="305" y="331"/>
                      <a:pt x="305" y="337"/>
                      <a:pt x="304" y="343"/>
                    </a:cubicBezTo>
                    <a:cubicBezTo>
                      <a:pt x="304" y="344"/>
                      <a:pt x="303" y="345"/>
                      <a:pt x="303" y="347"/>
                    </a:cubicBezTo>
                    <a:cubicBezTo>
                      <a:pt x="301" y="347"/>
                      <a:pt x="299" y="347"/>
                      <a:pt x="296" y="347"/>
                    </a:cubicBezTo>
                    <a:moveTo>
                      <a:pt x="311" y="346"/>
                    </a:moveTo>
                    <a:cubicBezTo>
                      <a:pt x="314" y="329"/>
                      <a:pt x="314" y="311"/>
                      <a:pt x="316" y="294"/>
                    </a:cubicBezTo>
                    <a:cubicBezTo>
                      <a:pt x="318" y="270"/>
                      <a:pt x="319" y="248"/>
                      <a:pt x="319" y="224"/>
                    </a:cubicBezTo>
                    <a:cubicBezTo>
                      <a:pt x="319" y="194"/>
                      <a:pt x="317" y="165"/>
                      <a:pt x="315" y="135"/>
                    </a:cubicBezTo>
                    <a:cubicBezTo>
                      <a:pt x="314" y="115"/>
                      <a:pt x="312" y="95"/>
                      <a:pt x="307" y="76"/>
                    </a:cubicBezTo>
                    <a:cubicBezTo>
                      <a:pt x="309" y="76"/>
                      <a:pt x="311" y="75"/>
                      <a:pt x="312" y="74"/>
                    </a:cubicBezTo>
                    <a:cubicBezTo>
                      <a:pt x="318" y="84"/>
                      <a:pt x="319" y="95"/>
                      <a:pt x="321" y="106"/>
                    </a:cubicBezTo>
                    <a:cubicBezTo>
                      <a:pt x="323" y="117"/>
                      <a:pt x="326" y="127"/>
                      <a:pt x="329" y="137"/>
                    </a:cubicBezTo>
                    <a:cubicBezTo>
                      <a:pt x="332" y="150"/>
                      <a:pt x="334" y="163"/>
                      <a:pt x="336" y="176"/>
                    </a:cubicBezTo>
                    <a:cubicBezTo>
                      <a:pt x="338" y="188"/>
                      <a:pt x="342" y="203"/>
                      <a:pt x="341" y="216"/>
                    </a:cubicBezTo>
                    <a:cubicBezTo>
                      <a:pt x="341" y="238"/>
                      <a:pt x="344" y="260"/>
                      <a:pt x="343" y="282"/>
                    </a:cubicBezTo>
                    <a:cubicBezTo>
                      <a:pt x="343" y="294"/>
                      <a:pt x="341" y="307"/>
                      <a:pt x="339" y="319"/>
                    </a:cubicBezTo>
                    <a:cubicBezTo>
                      <a:pt x="338" y="324"/>
                      <a:pt x="337" y="330"/>
                      <a:pt x="336" y="335"/>
                    </a:cubicBezTo>
                    <a:cubicBezTo>
                      <a:pt x="330" y="340"/>
                      <a:pt x="321" y="344"/>
                      <a:pt x="311" y="346"/>
                    </a:cubicBezTo>
                    <a:moveTo>
                      <a:pt x="163" y="199"/>
                    </a:moveTo>
                    <a:cubicBezTo>
                      <a:pt x="162" y="199"/>
                      <a:pt x="160" y="199"/>
                      <a:pt x="159" y="198"/>
                    </a:cubicBezTo>
                    <a:cubicBezTo>
                      <a:pt x="165" y="194"/>
                      <a:pt x="171" y="188"/>
                      <a:pt x="176" y="181"/>
                    </a:cubicBezTo>
                    <a:cubicBezTo>
                      <a:pt x="186" y="167"/>
                      <a:pt x="197" y="153"/>
                      <a:pt x="206" y="138"/>
                    </a:cubicBezTo>
                    <a:cubicBezTo>
                      <a:pt x="215" y="124"/>
                      <a:pt x="226" y="113"/>
                      <a:pt x="235" y="99"/>
                    </a:cubicBezTo>
                    <a:cubicBezTo>
                      <a:pt x="240" y="90"/>
                      <a:pt x="248" y="81"/>
                      <a:pt x="256" y="73"/>
                    </a:cubicBezTo>
                    <a:cubicBezTo>
                      <a:pt x="253" y="77"/>
                      <a:pt x="250" y="80"/>
                      <a:pt x="247" y="85"/>
                    </a:cubicBezTo>
                    <a:cubicBezTo>
                      <a:pt x="239" y="98"/>
                      <a:pt x="230" y="112"/>
                      <a:pt x="222" y="125"/>
                    </a:cubicBezTo>
                    <a:cubicBezTo>
                      <a:pt x="213" y="139"/>
                      <a:pt x="208" y="154"/>
                      <a:pt x="199" y="167"/>
                    </a:cubicBezTo>
                    <a:cubicBezTo>
                      <a:pt x="195" y="174"/>
                      <a:pt x="190" y="180"/>
                      <a:pt x="186" y="187"/>
                    </a:cubicBezTo>
                    <a:cubicBezTo>
                      <a:pt x="182" y="191"/>
                      <a:pt x="178" y="194"/>
                      <a:pt x="174" y="198"/>
                    </a:cubicBezTo>
                    <a:cubicBezTo>
                      <a:pt x="170" y="198"/>
                      <a:pt x="167" y="199"/>
                      <a:pt x="163" y="199"/>
                    </a:cubicBezTo>
                    <a:moveTo>
                      <a:pt x="191" y="192"/>
                    </a:moveTo>
                    <a:cubicBezTo>
                      <a:pt x="195" y="188"/>
                      <a:pt x="198" y="182"/>
                      <a:pt x="202" y="177"/>
                    </a:cubicBezTo>
                    <a:cubicBezTo>
                      <a:pt x="210" y="165"/>
                      <a:pt x="216" y="153"/>
                      <a:pt x="222" y="140"/>
                    </a:cubicBezTo>
                    <a:cubicBezTo>
                      <a:pt x="230" y="126"/>
                      <a:pt x="238" y="113"/>
                      <a:pt x="246" y="99"/>
                    </a:cubicBezTo>
                    <a:cubicBezTo>
                      <a:pt x="251" y="92"/>
                      <a:pt x="256" y="84"/>
                      <a:pt x="262" y="78"/>
                    </a:cubicBezTo>
                    <a:cubicBezTo>
                      <a:pt x="265" y="76"/>
                      <a:pt x="267" y="73"/>
                      <a:pt x="269" y="71"/>
                    </a:cubicBezTo>
                    <a:cubicBezTo>
                      <a:pt x="262" y="82"/>
                      <a:pt x="256" y="95"/>
                      <a:pt x="250" y="106"/>
                    </a:cubicBezTo>
                    <a:cubicBezTo>
                      <a:pt x="246" y="115"/>
                      <a:pt x="240" y="122"/>
                      <a:pt x="236" y="131"/>
                    </a:cubicBezTo>
                    <a:cubicBezTo>
                      <a:pt x="234" y="136"/>
                      <a:pt x="231" y="140"/>
                      <a:pt x="229" y="145"/>
                    </a:cubicBezTo>
                    <a:cubicBezTo>
                      <a:pt x="228" y="148"/>
                      <a:pt x="227" y="152"/>
                      <a:pt x="225" y="155"/>
                    </a:cubicBezTo>
                    <a:cubicBezTo>
                      <a:pt x="221" y="161"/>
                      <a:pt x="215" y="170"/>
                      <a:pt x="205" y="183"/>
                    </a:cubicBezTo>
                    <a:cubicBezTo>
                      <a:pt x="203" y="186"/>
                      <a:pt x="198" y="189"/>
                      <a:pt x="191" y="192"/>
                    </a:cubicBezTo>
                    <a:moveTo>
                      <a:pt x="147" y="196"/>
                    </a:moveTo>
                    <a:cubicBezTo>
                      <a:pt x="142" y="194"/>
                      <a:pt x="137" y="191"/>
                      <a:pt x="132" y="186"/>
                    </a:cubicBezTo>
                    <a:cubicBezTo>
                      <a:pt x="136" y="178"/>
                      <a:pt x="150" y="172"/>
                      <a:pt x="156" y="168"/>
                    </a:cubicBezTo>
                    <a:cubicBezTo>
                      <a:pt x="162" y="164"/>
                      <a:pt x="168" y="159"/>
                      <a:pt x="173" y="154"/>
                    </a:cubicBezTo>
                    <a:cubicBezTo>
                      <a:pt x="183" y="143"/>
                      <a:pt x="193" y="131"/>
                      <a:pt x="202" y="119"/>
                    </a:cubicBezTo>
                    <a:cubicBezTo>
                      <a:pt x="212" y="105"/>
                      <a:pt x="224" y="94"/>
                      <a:pt x="236" y="83"/>
                    </a:cubicBezTo>
                    <a:cubicBezTo>
                      <a:pt x="240" y="78"/>
                      <a:pt x="244" y="74"/>
                      <a:pt x="249" y="71"/>
                    </a:cubicBezTo>
                    <a:cubicBezTo>
                      <a:pt x="246" y="74"/>
                      <a:pt x="242" y="78"/>
                      <a:pt x="239" y="81"/>
                    </a:cubicBezTo>
                    <a:cubicBezTo>
                      <a:pt x="234" y="86"/>
                      <a:pt x="230" y="93"/>
                      <a:pt x="226" y="99"/>
                    </a:cubicBezTo>
                    <a:cubicBezTo>
                      <a:pt x="220" y="105"/>
                      <a:pt x="215" y="112"/>
                      <a:pt x="211" y="119"/>
                    </a:cubicBezTo>
                    <a:cubicBezTo>
                      <a:pt x="206" y="126"/>
                      <a:pt x="200" y="133"/>
                      <a:pt x="196" y="141"/>
                    </a:cubicBezTo>
                    <a:cubicBezTo>
                      <a:pt x="190" y="149"/>
                      <a:pt x="185" y="157"/>
                      <a:pt x="180" y="165"/>
                    </a:cubicBezTo>
                    <a:cubicBezTo>
                      <a:pt x="174" y="173"/>
                      <a:pt x="167" y="181"/>
                      <a:pt x="160" y="188"/>
                    </a:cubicBezTo>
                    <a:cubicBezTo>
                      <a:pt x="157" y="191"/>
                      <a:pt x="152" y="193"/>
                      <a:pt x="147" y="196"/>
                    </a:cubicBezTo>
                    <a:moveTo>
                      <a:pt x="232" y="315"/>
                    </a:moveTo>
                    <a:cubicBezTo>
                      <a:pt x="216" y="288"/>
                      <a:pt x="220" y="253"/>
                      <a:pt x="221" y="245"/>
                    </a:cubicBezTo>
                    <a:cubicBezTo>
                      <a:pt x="222" y="240"/>
                      <a:pt x="227" y="215"/>
                      <a:pt x="232" y="191"/>
                    </a:cubicBezTo>
                    <a:cubicBezTo>
                      <a:pt x="234" y="184"/>
                      <a:pt x="237" y="176"/>
                      <a:pt x="239" y="170"/>
                    </a:cubicBezTo>
                    <a:cubicBezTo>
                      <a:pt x="242" y="163"/>
                      <a:pt x="244" y="156"/>
                      <a:pt x="247" y="149"/>
                    </a:cubicBezTo>
                    <a:cubicBezTo>
                      <a:pt x="250" y="142"/>
                      <a:pt x="253" y="136"/>
                      <a:pt x="255" y="129"/>
                    </a:cubicBezTo>
                    <a:cubicBezTo>
                      <a:pt x="259" y="118"/>
                      <a:pt x="264" y="106"/>
                      <a:pt x="269" y="95"/>
                    </a:cubicBezTo>
                    <a:cubicBezTo>
                      <a:pt x="272" y="89"/>
                      <a:pt x="277" y="77"/>
                      <a:pt x="283" y="70"/>
                    </a:cubicBezTo>
                    <a:cubicBezTo>
                      <a:pt x="282" y="71"/>
                      <a:pt x="282" y="73"/>
                      <a:pt x="281" y="74"/>
                    </a:cubicBezTo>
                    <a:cubicBezTo>
                      <a:pt x="278" y="85"/>
                      <a:pt x="274" y="94"/>
                      <a:pt x="272" y="105"/>
                    </a:cubicBezTo>
                    <a:cubicBezTo>
                      <a:pt x="270" y="117"/>
                      <a:pt x="266" y="127"/>
                      <a:pt x="265" y="139"/>
                    </a:cubicBezTo>
                    <a:cubicBezTo>
                      <a:pt x="263" y="152"/>
                      <a:pt x="260" y="166"/>
                      <a:pt x="258" y="179"/>
                    </a:cubicBezTo>
                    <a:cubicBezTo>
                      <a:pt x="254" y="203"/>
                      <a:pt x="250" y="226"/>
                      <a:pt x="246" y="249"/>
                    </a:cubicBezTo>
                    <a:cubicBezTo>
                      <a:pt x="242" y="272"/>
                      <a:pt x="237" y="293"/>
                      <a:pt x="232" y="315"/>
                    </a:cubicBezTo>
                    <a:moveTo>
                      <a:pt x="424" y="199"/>
                    </a:moveTo>
                    <a:cubicBezTo>
                      <a:pt x="414" y="196"/>
                      <a:pt x="404" y="190"/>
                      <a:pt x="395" y="184"/>
                    </a:cubicBezTo>
                    <a:cubicBezTo>
                      <a:pt x="395" y="183"/>
                      <a:pt x="394" y="182"/>
                      <a:pt x="394" y="182"/>
                    </a:cubicBezTo>
                    <a:cubicBezTo>
                      <a:pt x="384" y="167"/>
                      <a:pt x="381" y="151"/>
                      <a:pt x="373" y="135"/>
                    </a:cubicBezTo>
                    <a:cubicBezTo>
                      <a:pt x="366" y="120"/>
                      <a:pt x="361" y="104"/>
                      <a:pt x="353" y="90"/>
                    </a:cubicBezTo>
                    <a:cubicBezTo>
                      <a:pt x="350" y="83"/>
                      <a:pt x="345" y="75"/>
                      <a:pt x="340" y="69"/>
                    </a:cubicBezTo>
                    <a:cubicBezTo>
                      <a:pt x="341" y="69"/>
                      <a:pt x="342" y="70"/>
                      <a:pt x="343" y="70"/>
                    </a:cubicBezTo>
                    <a:cubicBezTo>
                      <a:pt x="348" y="72"/>
                      <a:pt x="352" y="76"/>
                      <a:pt x="356" y="80"/>
                    </a:cubicBezTo>
                    <a:cubicBezTo>
                      <a:pt x="363" y="87"/>
                      <a:pt x="368" y="98"/>
                      <a:pt x="374" y="106"/>
                    </a:cubicBezTo>
                    <a:cubicBezTo>
                      <a:pt x="380" y="115"/>
                      <a:pt x="384" y="124"/>
                      <a:pt x="390" y="133"/>
                    </a:cubicBezTo>
                    <a:cubicBezTo>
                      <a:pt x="400" y="149"/>
                      <a:pt x="408" y="167"/>
                      <a:pt x="416" y="184"/>
                    </a:cubicBezTo>
                    <a:cubicBezTo>
                      <a:pt x="418" y="188"/>
                      <a:pt x="421" y="194"/>
                      <a:pt x="424" y="199"/>
                    </a:cubicBezTo>
                    <a:moveTo>
                      <a:pt x="462" y="193"/>
                    </a:moveTo>
                    <a:cubicBezTo>
                      <a:pt x="458" y="186"/>
                      <a:pt x="454" y="178"/>
                      <a:pt x="449" y="171"/>
                    </a:cubicBezTo>
                    <a:cubicBezTo>
                      <a:pt x="441" y="157"/>
                      <a:pt x="430" y="138"/>
                      <a:pt x="417" y="128"/>
                    </a:cubicBezTo>
                    <a:cubicBezTo>
                      <a:pt x="411" y="122"/>
                      <a:pt x="404" y="112"/>
                      <a:pt x="399" y="105"/>
                    </a:cubicBezTo>
                    <a:cubicBezTo>
                      <a:pt x="395" y="99"/>
                      <a:pt x="390" y="94"/>
                      <a:pt x="385" y="89"/>
                    </a:cubicBezTo>
                    <a:cubicBezTo>
                      <a:pt x="379" y="82"/>
                      <a:pt x="371" y="72"/>
                      <a:pt x="363" y="68"/>
                    </a:cubicBezTo>
                    <a:cubicBezTo>
                      <a:pt x="365" y="68"/>
                      <a:pt x="368" y="69"/>
                      <a:pt x="372" y="71"/>
                    </a:cubicBezTo>
                    <a:cubicBezTo>
                      <a:pt x="388" y="79"/>
                      <a:pt x="402" y="90"/>
                      <a:pt x="415" y="103"/>
                    </a:cubicBezTo>
                    <a:cubicBezTo>
                      <a:pt x="427" y="116"/>
                      <a:pt x="439" y="129"/>
                      <a:pt x="450" y="143"/>
                    </a:cubicBezTo>
                    <a:cubicBezTo>
                      <a:pt x="455" y="149"/>
                      <a:pt x="460" y="156"/>
                      <a:pt x="464" y="163"/>
                    </a:cubicBezTo>
                    <a:cubicBezTo>
                      <a:pt x="467" y="167"/>
                      <a:pt x="471" y="173"/>
                      <a:pt x="473" y="179"/>
                    </a:cubicBezTo>
                    <a:cubicBezTo>
                      <a:pt x="471" y="184"/>
                      <a:pt x="467" y="189"/>
                      <a:pt x="462" y="193"/>
                    </a:cubicBezTo>
                    <a:moveTo>
                      <a:pt x="345" y="327"/>
                    </a:moveTo>
                    <a:cubicBezTo>
                      <a:pt x="346" y="325"/>
                      <a:pt x="346" y="323"/>
                      <a:pt x="346" y="321"/>
                    </a:cubicBezTo>
                    <a:cubicBezTo>
                      <a:pt x="348" y="309"/>
                      <a:pt x="350" y="297"/>
                      <a:pt x="350" y="286"/>
                    </a:cubicBezTo>
                    <a:cubicBezTo>
                      <a:pt x="351" y="261"/>
                      <a:pt x="349" y="237"/>
                      <a:pt x="349" y="213"/>
                    </a:cubicBezTo>
                    <a:cubicBezTo>
                      <a:pt x="348" y="200"/>
                      <a:pt x="345" y="187"/>
                      <a:pt x="343" y="174"/>
                    </a:cubicBezTo>
                    <a:cubicBezTo>
                      <a:pt x="341" y="162"/>
                      <a:pt x="340" y="150"/>
                      <a:pt x="337" y="138"/>
                    </a:cubicBezTo>
                    <a:cubicBezTo>
                      <a:pt x="334" y="128"/>
                      <a:pt x="333" y="117"/>
                      <a:pt x="329" y="107"/>
                    </a:cubicBezTo>
                    <a:cubicBezTo>
                      <a:pt x="324" y="95"/>
                      <a:pt x="325" y="81"/>
                      <a:pt x="319" y="69"/>
                    </a:cubicBezTo>
                    <a:cubicBezTo>
                      <a:pt x="319" y="69"/>
                      <a:pt x="320" y="68"/>
                      <a:pt x="321" y="68"/>
                    </a:cubicBezTo>
                    <a:cubicBezTo>
                      <a:pt x="321" y="68"/>
                      <a:pt x="322" y="67"/>
                      <a:pt x="323" y="67"/>
                    </a:cubicBezTo>
                    <a:cubicBezTo>
                      <a:pt x="323" y="67"/>
                      <a:pt x="323" y="67"/>
                      <a:pt x="323" y="67"/>
                    </a:cubicBezTo>
                    <a:cubicBezTo>
                      <a:pt x="331" y="72"/>
                      <a:pt x="333" y="86"/>
                      <a:pt x="336" y="94"/>
                    </a:cubicBezTo>
                    <a:cubicBezTo>
                      <a:pt x="340" y="105"/>
                      <a:pt x="342" y="116"/>
                      <a:pt x="347" y="127"/>
                    </a:cubicBezTo>
                    <a:cubicBezTo>
                      <a:pt x="352" y="139"/>
                      <a:pt x="355" y="150"/>
                      <a:pt x="359" y="161"/>
                    </a:cubicBezTo>
                    <a:cubicBezTo>
                      <a:pt x="360" y="167"/>
                      <a:pt x="361" y="173"/>
                      <a:pt x="363" y="178"/>
                    </a:cubicBezTo>
                    <a:cubicBezTo>
                      <a:pt x="364" y="192"/>
                      <a:pt x="368" y="217"/>
                      <a:pt x="368" y="239"/>
                    </a:cubicBezTo>
                    <a:cubicBezTo>
                      <a:pt x="368" y="274"/>
                      <a:pt x="362" y="307"/>
                      <a:pt x="345" y="327"/>
                    </a:cubicBezTo>
                    <a:moveTo>
                      <a:pt x="127" y="180"/>
                    </a:moveTo>
                    <a:cubicBezTo>
                      <a:pt x="125" y="178"/>
                      <a:pt x="124" y="175"/>
                      <a:pt x="122" y="172"/>
                    </a:cubicBezTo>
                    <a:cubicBezTo>
                      <a:pt x="124" y="171"/>
                      <a:pt x="125" y="171"/>
                      <a:pt x="125" y="169"/>
                    </a:cubicBezTo>
                    <a:cubicBezTo>
                      <a:pt x="132" y="155"/>
                      <a:pt x="149" y="144"/>
                      <a:pt x="161" y="134"/>
                    </a:cubicBezTo>
                    <a:cubicBezTo>
                      <a:pt x="176" y="122"/>
                      <a:pt x="191" y="109"/>
                      <a:pt x="204" y="94"/>
                    </a:cubicBezTo>
                    <a:cubicBezTo>
                      <a:pt x="210" y="89"/>
                      <a:pt x="215" y="83"/>
                      <a:pt x="222" y="79"/>
                    </a:cubicBezTo>
                    <a:cubicBezTo>
                      <a:pt x="228" y="75"/>
                      <a:pt x="231" y="68"/>
                      <a:pt x="239" y="65"/>
                    </a:cubicBezTo>
                    <a:cubicBezTo>
                      <a:pt x="243" y="64"/>
                      <a:pt x="247" y="62"/>
                      <a:pt x="252" y="60"/>
                    </a:cubicBezTo>
                    <a:cubicBezTo>
                      <a:pt x="246" y="64"/>
                      <a:pt x="241" y="68"/>
                      <a:pt x="236" y="72"/>
                    </a:cubicBezTo>
                    <a:cubicBezTo>
                      <a:pt x="224" y="83"/>
                      <a:pt x="212" y="95"/>
                      <a:pt x="202" y="108"/>
                    </a:cubicBezTo>
                    <a:cubicBezTo>
                      <a:pt x="187" y="126"/>
                      <a:pt x="173" y="144"/>
                      <a:pt x="155" y="159"/>
                    </a:cubicBezTo>
                    <a:cubicBezTo>
                      <a:pt x="147" y="166"/>
                      <a:pt x="133" y="171"/>
                      <a:pt x="127" y="180"/>
                    </a:cubicBezTo>
                    <a:moveTo>
                      <a:pt x="476" y="166"/>
                    </a:moveTo>
                    <a:cubicBezTo>
                      <a:pt x="470" y="156"/>
                      <a:pt x="462" y="147"/>
                      <a:pt x="456" y="138"/>
                    </a:cubicBezTo>
                    <a:cubicBezTo>
                      <a:pt x="444" y="120"/>
                      <a:pt x="428" y="105"/>
                      <a:pt x="414" y="91"/>
                    </a:cubicBezTo>
                    <a:cubicBezTo>
                      <a:pt x="403" y="81"/>
                      <a:pt x="390" y="71"/>
                      <a:pt x="377" y="65"/>
                    </a:cubicBezTo>
                    <a:cubicBezTo>
                      <a:pt x="366" y="60"/>
                      <a:pt x="357" y="58"/>
                      <a:pt x="347" y="58"/>
                    </a:cubicBezTo>
                    <a:cubicBezTo>
                      <a:pt x="351" y="57"/>
                      <a:pt x="354" y="56"/>
                      <a:pt x="357" y="55"/>
                    </a:cubicBezTo>
                    <a:cubicBezTo>
                      <a:pt x="362" y="54"/>
                      <a:pt x="367" y="54"/>
                      <a:pt x="371" y="54"/>
                    </a:cubicBezTo>
                    <a:cubicBezTo>
                      <a:pt x="405" y="54"/>
                      <a:pt x="432" y="86"/>
                      <a:pt x="437" y="92"/>
                    </a:cubicBezTo>
                    <a:cubicBezTo>
                      <a:pt x="452" y="110"/>
                      <a:pt x="477" y="141"/>
                      <a:pt x="476" y="166"/>
                    </a:cubicBezTo>
                    <a:moveTo>
                      <a:pt x="120" y="164"/>
                    </a:moveTo>
                    <a:cubicBezTo>
                      <a:pt x="118" y="159"/>
                      <a:pt x="117" y="154"/>
                      <a:pt x="117" y="148"/>
                    </a:cubicBezTo>
                    <a:cubicBezTo>
                      <a:pt x="123" y="142"/>
                      <a:pt x="131" y="137"/>
                      <a:pt x="136" y="130"/>
                    </a:cubicBezTo>
                    <a:cubicBezTo>
                      <a:pt x="142" y="123"/>
                      <a:pt x="149" y="117"/>
                      <a:pt x="156" y="111"/>
                    </a:cubicBezTo>
                    <a:cubicBezTo>
                      <a:pt x="162" y="106"/>
                      <a:pt x="168" y="99"/>
                      <a:pt x="175" y="95"/>
                    </a:cubicBezTo>
                    <a:cubicBezTo>
                      <a:pt x="182" y="91"/>
                      <a:pt x="188" y="84"/>
                      <a:pt x="194" y="79"/>
                    </a:cubicBezTo>
                    <a:cubicBezTo>
                      <a:pt x="202" y="72"/>
                      <a:pt x="211" y="67"/>
                      <a:pt x="221" y="63"/>
                    </a:cubicBezTo>
                    <a:cubicBezTo>
                      <a:pt x="231" y="58"/>
                      <a:pt x="241" y="53"/>
                      <a:pt x="251" y="52"/>
                    </a:cubicBezTo>
                    <a:cubicBezTo>
                      <a:pt x="245" y="54"/>
                      <a:pt x="239" y="57"/>
                      <a:pt x="234" y="59"/>
                    </a:cubicBezTo>
                    <a:cubicBezTo>
                      <a:pt x="222" y="64"/>
                      <a:pt x="213" y="76"/>
                      <a:pt x="204" y="84"/>
                    </a:cubicBezTo>
                    <a:cubicBezTo>
                      <a:pt x="189" y="98"/>
                      <a:pt x="175" y="117"/>
                      <a:pt x="157" y="128"/>
                    </a:cubicBezTo>
                    <a:cubicBezTo>
                      <a:pt x="150" y="131"/>
                      <a:pt x="144" y="138"/>
                      <a:pt x="138" y="144"/>
                    </a:cubicBezTo>
                    <a:cubicBezTo>
                      <a:pt x="135" y="147"/>
                      <a:pt x="131" y="150"/>
                      <a:pt x="128" y="153"/>
                    </a:cubicBezTo>
                    <a:cubicBezTo>
                      <a:pt x="127" y="154"/>
                      <a:pt x="119" y="164"/>
                      <a:pt x="121" y="164"/>
                    </a:cubicBezTo>
                    <a:cubicBezTo>
                      <a:pt x="121" y="164"/>
                      <a:pt x="121" y="164"/>
                      <a:pt x="121" y="164"/>
                    </a:cubicBezTo>
                    <a:cubicBezTo>
                      <a:pt x="120" y="164"/>
                      <a:pt x="120" y="164"/>
                      <a:pt x="120" y="164"/>
                    </a:cubicBezTo>
                    <a:moveTo>
                      <a:pt x="117" y="138"/>
                    </a:moveTo>
                    <a:cubicBezTo>
                      <a:pt x="117" y="131"/>
                      <a:pt x="119" y="124"/>
                      <a:pt x="120" y="117"/>
                    </a:cubicBezTo>
                    <a:cubicBezTo>
                      <a:pt x="122" y="116"/>
                      <a:pt x="123" y="115"/>
                      <a:pt x="124" y="114"/>
                    </a:cubicBezTo>
                    <a:cubicBezTo>
                      <a:pt x="128" y="109"/>
                      <a:pt x="134" y="105"/>
                      <a:pt x="139" y="101"/>
                    </a:cubicBezTo>
                    <a:cubicBezTo>
                      <a:pt x="150" y="92"/>
                      <a:pt x="162" y="83"/>
                      <a:pt x="173" y="74"/>
                    </a:cubicBezTo>
                    <a:cubicBezTo>
                      <a:pt x="184" y="65"/>
                      <a:pt x="199" y="57"/>
                      <a:pt x="212" y="51"/>
                    </a:cubicBezTo>
                    <a:cubicBezTo>
                      <a:pt x="220" y="47"/>
                      <a:pt x="229" y="46"/>
                      <a:pt x="238" y="46"/>
                    </a:cubicBezTo>
                    <a:cubicBezTo>
                      <a:pt x="239" y="46"/>
                      <a:pt x="239" y="46"/>
                      <a:pt x="240" y="46"/>
                    </a:cubicBezTo>
                    <a:cubicBezTo>
                      <a:pt x="237" y="47"/>
                      <a:pt x="235" y="48"/>
                      <a:pt x="233" y="49"/>
                    </a:cubicBezTo>
                    <a:cubicBezTo>
                      <a:pt x="214" y="57"/>
                      <a:pt x="198" y="65"/>
                      <a:pt x="183" y="79"/>
                    </a:cubicBezTo>
                    <a:cubicBezTo>
                      <a:pt x="169" y="91"/>
                      <a:pt x="154" y="102"/>
                      <a:pt x="140" y="115"/>
                    </a:cubicBezTo>
                    <a:cubicBezTo>
                      <a:pt x="134" y="121"/>
                      <a:pt x="129" y="127"/>
                      <a:pt x="123" y="133"/>
                    </a:cubicBezTo>
                    <a:cubicBezTo>
                      <a:pt x="121" y="135"/>
                      <a:pt x="119" y="137"/>
                      <a:pt x="117" y="138"/>
                    </a:cubicBezTo>
                    <a:moveTo>
                      <a:pt x="232" y="36"/>
                    </a:moveTo>
                    <a:cubicBezTo>
                      <a:pt x="234" y="36"/>
                      <a:pt x="236" y="36"/>
                      <a:pt x="238" y="36"/>
                    </a:cubicBezTo>
                    <a:cubicBezTo>
                      <a:pt x="238" y="36"/>
                      <a:pt x="238" y="36"/>
                      <a:pt x="238" y="36"/>
                    </a:cubicBezTo>
                    <a:cubicBezTo>
                      <a:pt x="244" y="36"/>
                      <a:pt x="249" y="38"/>
                      <a:pt x="254" y="40"/>
                    </a:cubicBezTo>
                    <a:cubicBezTo>
                      <a:pt x="250" y="39"/>
                      <a:pt x="245" y="39"/>
                      <a:pt x="241" y="39"/>
                    </a:cubicBezTo>
                    <a:cubicBezTo>
                      <a:pt x="231" y="39"/>
                      <a:pt x="222" y="40"/>
                      <a:pt x="213" y="42"/>
                    </a:cubicBezTo>
                    <a:cubicBezTo>
                      <a:pt x="205" y="44"/>
                      <a:pt x="198" y="49"/>
                      <a:pt x="192" y="53"/>
                    </a:cubicBezTo>
                    <a:cubicBezTo>
                      <a:pt x="185" y="59"/>
                      <a:pt x="177" y="62"/>
                      <a:pt x="169" y="67"/>
                    </a:cubicBezTo>
                    <a:cubicBezTo>
                      <a:pt x="154" y="79"/>
                      <a:pt x="141" y="92"/>
                      <a:pt x="125" y="103"/>
                    </a:cubicBezTo>
                    <a:cubicBezTo>
                      <a:pt x="128" y="96"/>
                      <a:pt x="131" y="89"/>
                      <a:pt x="135" y="82"/>
                    </a:cubicBezTo>
                    <a:cubicBezTo>
                      <a:pt x="135" y="82"/>
                      <a:pt x="135" y="82"/>
                      <a:pt x="135" y="82"/>
                    </a:cubicBezTo>
                    <a:cubicBezTo>
                      <a:pt x="136" y="80"/>
                      <a:pt x="137" y="79"/>
                      <a:pt x="138" y="78"/>
                    </a:cubicBezTo>
                    <a:cubicBezTo>
                      <a:pt x="140" y="75"/>
                      <a:pt x="145" y="72"/>
                      <a:pt x="147" y="70"/>
                    </a:cubicBezTo>
                    <a:cubicBezTo>
                      <a:pt x="152" y="65"/>
                      <a:pt x="158" y="61"/>
                      <a:pt x="164" y="57"/>
                    </a:cubicBezTo>
                    <a:cubicBezTo>
                      <a:pt x="169" y="53"/>
                      <a:pt x="175" y="51"/>
                      <a:pt x="181" y="49"/>
                    </a:cubicBezTo>
                    <a:cubicBezTo>
                      <a:pt x="187" y="47"/>
                      <a:pt x="192" y="42"/>
                      <a:pt x="199" y="40"/>
                    </a:cubicBezTo>
                    <a:cubicBezTo>
                      <a:pt x="209" y="36"/>
                      <a:pt x="219" y="36"/>
                      <a:pt x="230" y="36"/>
                    </a:cubicBezTo>
                    <a:cubicBezTo>
                      <a:pt x="230" y="36"/>
                      <a:pt x="230" y="36"/>
                      <a:pt x="231" y="36"/>
                    </a:cubicBezTo>
                    <a:cubicBezTo>
                      <a:pt x="231" y="36"/>
                      <a:pt x="231" y="36"/>
                      <a:pt x="232" y="36"/>
                    </a:cubicBezTo>
                    <a:moveTo>
                      <a:pt x="155" y="54"/>
                    </a:moveTo>
                    <a:cubicBezTo>
                      <a:pt x="159" y="50"/>
                      <a:pt x="163" y="47"/>
                      <a:pt x="166" y="45"/>
                    </a:cubicBezTo>
                    <a:cubicBezTo>
                      <a:pt x="187" y="31"/>
                      <a:pt x="209" y="26"/>
                      <a:pt x="224" y="26"/>
                    </a:cubicBezTo>
                    <a:cubicBezTo>
                      <a:pt x="227" y="26"/>
                      <a:pt x="230" y="27"/>
                      <a:pt x="232" y="27"/>
                    </a:cubicBezTo>
                    <a:cubicBezTo>
                      <a:pt x="234" y="27"/>
                      <a:pt x="236" y="28"/>
                      <a:pt x="239" y="29"/>
                    </a:cubicBezTo>
                    <a:cubicBezTo>
                      <a:pt x="236" y="28"/>
                      <a:pt x="233" y="28"/>
                      <a:pt x="230" y="28"/>
                    </a:cubicBezTo>
                    <a:cubicBezTo>
                      <a:pt x="229" y="28"/>
                      <a:pt x="229" y="28"/>
                      <a:pt x="228" y="28"/>
                    </a:cubicBezTo>
                    <a:cubicBezTo>
                      <a:pt x="213" y="29"/>
                      <a:pt x="199" y="31"/>
                      <a:pt x="185" y="37"/>
                    </a:cubicBezTo>
                    <a:cubicBezTo>
                      <a:pt x="175" y="42"/>
                      <a:pt x="165" y="47"/>
                      <a:pt x="155" y="54"/>
                    </a:cubicBezTo>
                    <a:moveTo>
                      <a:pt x="204" y="0"/>
                    </a:moveTo>
                    <a:cubicBezTo>
                      <a:pt x="184" y="0"/>
                      <a:pt x="160" y="9"/>
                      <a:pt x="123" y="46"/>
                    </a:cubicBezTo>
                    <a:cubicBezTo>
                      <a:pt x="115" y="49"/>
                      <a:pt x="109" y="57"/>
                      <a:pt x="103" y="62"/>
                    </a:cubicBezTo>
                    <a:cubicBezTo>
                      <a:pt x="99" y="66"/>
                      <a:pt x="94" y="67"/>
                      <a:pt x="91" y="71"/>
                    </a:cubicBezTo>
                    <a:cubicBezTo>
                      <a:pt x="88" y="73"/>
                      <a:pt x="86" y="76"/>
                      <a:pt x="84" y="79"/>
                    </a:cubicBezTo>
                    <a:cubicBezTo>
                      <a:pt x="79" y="85"/>
                      <a:pt x="72" y="90"/>
                      <a:pt x="67" y="95"/>
                    </a:cubicBezTo>
                    <a:cubicBezTo>
                      <a:pt x="66" y="95"/>
                      <a:pt x="66" y="94"/>
                      <a:pt x="65" y="94"/>
                    </a:cubicBezTo>
                    <a:cubicBezTo>
                      <a:pt x="65" y="93"/>
                      <a:pt x="63" y="92"/>
                      <a:pt x="62" y="91"/>
                    </a:cubicBezTo>
                    <a:cubicBezTo>
                      <a:pt x="61" y="91"/>
                      <a:pt x="60" y="90"/>
                      <a:pt x="59" y="90"/>
                    </a:cubicBezTo>
                    <a:cubicBezTo>
                      <a:pt x="58" y="90"/>
                      <a:pt x="58" y="90"/>
                      <a:pt x="58" y="90"/>
                    </a:cubicBezTo>
                    <a:cubicBezTo>
                      <a:pt x="58" y="90"/>
                      <a:pt x="58" y="90"/>
                      <a:pt x="58" y="90"/>
                    </a:cubicBezTo>
                    <a:cubicBezTo>
                      <a:pt x="57" y="90"/>
                      <a:pt x="54" y="90"/>
                      <a:pt x="52" y="90"/>
                    </a:cubicBezTo>
                    <a:cubicBezTo>
                      <a:pt x="51" y="90"/>
                      <a:pt x="50" y="90"/>
                      <a:pt x="49" y="90"/>
                    </a:cubicBezTo>
                    <a:cubicBezTo>
                      <a:pt x="44" y="92"/>
                      <a:pt x="40" y="100"/>
                      <a:pt x="43" y="106"/>
                    </a:cubicBezTo>
                    <a:cubicBezTo>
                      <a:pt x="43" y="107"/>
                      <a:pt x="44" y="108"/>
                      <a:pt x="45" y="108"/>
                    </a:cubicBezTo>
                    <a:cubicBezTo>
                      <a:pt x="45" y="109"/>
                      <a:pt x="45" y="109"/>
                      <a:pt x="45" y="109"/>
                    </a:cubicBezTo>
                    <a:cubicBezTo>
                      <a:pt x="46" y="111"/>
                      <a:pt x="48" y="114"/>
                      <a:pt x="50" y="115"/>
                    </a:cubicBezTo>
                    <a:cubicBezTo>
                      <a:pt x="47" y="118"/>
                      <a:pt x="45" y="121"/>
                      <a:pt x="42" y="124"/>
                    </a:cubicBezTo>
                    <a:cubicBezTo>
                      <a:pt x="42" y="124"/>
                      <a:pt x="42" y="124"/>
                      <a:pt x="42" y="124"/>
                    </a:cubicBezTo>
                    <a:cubicBezTo>
                      <a:pt x="40" y="122"/>
                      <a:pt x="38" y="121"/>
                      <a:pt x="36" y="120"/>
                    </a:cubicBezTo>
                    <a:cubicBezTo>
                      <a:pt x="36" y="120"/>
                      <a:pt x="35" y="120"/>
                      <a:pt x="35" y="120"/>
                    </a:cubicBezTo>
                    <a:cubicBezTo>
                      <a:pt x="35" y="120"/>
                      <a:pt x="34" y="120"/>
                      <a:pt x="34" y="120"/>
                    </a:cubicBezTo>
                    <a:cubicBezTo>
                      <a:pt x="34" y="120"/>
                      <a:pt x="33" y="120"/>
                      <a:pt x="33" y="121"/>
                    </a:cubicBezTo>
                    <a:cubicBezTo>
                      <a:pt x="27" y="122"/>
                      <a:pt x="24" y="127"/>
                      <a:pt x="24" y="133"/>
                    </a:cubicBezTo>
                    <a:cubicBezTo>
                      <a:pt x="24" y="138"/>
                      <a:pt x="27" y="143"/>
                      <a:pt x="31" y="144"/>
                    </a:cubicBezTo>
                    <a:cubicBezTo>
                      <a:pt x="29" y="148"/>
                      <a:pt x="28" y="151"/>
                      <a:pt x="26" y="155"/>
                    </a:cubicBezTo>
                    <a:cubicBezTo>
                      <a:pt x="24" y="160"/>
                      <a:pt x="21" y="166"/>
                      <a:pt x="20" y="171"/>
                    </a:cubicBezTo>
                    <a:cubicBezTo>
                      <a:pt x="19" y="171"/>
                      <a:pt x="19" y="171"/>
                      <a:pt x="19" y="171"/>
                    </a:cubicBezTo>
                    <a:cubicBezTo>
                      <a:pt x="17" y="169"/>
                      <a:pt x="15" y="169"/>
                      <a:pt x="12" y="169"/>
                    </a:cubicBezTo>
                    <a:cubicBezTo>
                      <a:pt x="11" y="169"/>
                      <a:pt x="9" y="169"/>
                      <a:pt x="7" y="170"/>
                    </a:cubicBezTo>
                    <a:cubicBezTo>
                      <a:pt x="4" y="172"/>
                      <a:pt x="2" y="175"/>
                      <a:pt x="2" y="179"/>
                    </a:cubicBezTo>
                    <a:cubicBezTo>
                      <a:pt x="1" y="182"/>
                      <a:pt x="1" y="186"/>
                      <a:pt x="4" y="188"/>
                    </a:cubicBezTo>
                    <a:cubicBezTo>
                      <a:pt x="5" y="190"/>
                      <a:pt x="8" y="191"/>
                      <a:pt x="10" y="191"/>
                    </a:cubicBezTo>
                    <a:cubicBezTo>
                      <a:pt x="11" y="191"/>
                      <a:pt x="12" y="191"/>
                      <a:pt x="12" y="191"/>
                    </a:cubicBezTo>
                    <a:cubicBezTo>
                      <a:pt x="13" y="191"/>
                      <a:pt x="14" y="192"/>
                      <a:pt x="15" y="192"/>
                    </a:cubicBezTo>
                    <a:cubicBezTo>
                      <a:pt x="15" y="192"/>
                      <a:pt x="15" y="192"/>
                      <a:pt x="16" y="192"/>
                    </a:cubicBezTo>
                    <a:cubicBezTo>
                      <a:pt x="15" y="201"/>
                      <a:pt x="16" y="212"/>
                      <a:pt x="17" y="221"/>
                    </a:cubicBezTo>
                    <a:cubicBezTo>
                      <a:pt x="17" y="225"/>
                      <a:pt x="18" y="229"/>
                      <a:pt x="18" y="233"/>
                    </a:cubicBezTo>
                    <a:cubicBezTo>
                      <a:pt x="17" y="232"/>
                      <a:pt x="15" y="231"/>
                      <a:pt x="13" y="231"/>
                    </a:cubicBezTo>
                    <a:cubicBezTo>
                      <a:pt x="11" y="231"/>
                      <a:pt x="9" y="232"/>
                      <a:pt x="8" y="232"/>
                    </a:cubicBezTo>
                    <a:cubicBezTo>
                      <a:pt x="2" y="235"/>
                      <a:pt x="0" y="245"/>
                      <a:pt x="5" y="250"/>
                    </a:cubicBezTo>
                    <a:cubicBezTo>
                      <a:pt x="7" y="254"/>
                      <a:pt x="12" y="256"/>
                      <a:pt x="17" y="256"/>
                    </a:cubicBezTo>
                    <a:cubicBezTo>
                      <a:pt x="19" y="256"/>
                      <a:pt x="21" y="256"/>
                      <a:pt x="23" y="254"/>
                    </a:cubicBezTo>
                    <a:cubicBezTo>
                      <a:pt x="23" y="254"/>
                      <a:pt x="24" y="253"/>
                      <a:pt x="24" y="253"/>
                    </a:cubicBezTo>
                    <a:cubicBezTo>
                      <a:pt x="30" y="267"/>
                      <a:pt x="41" y="278"/>
                      <a:pt x="53" y="287"/>
                    </a:cubicBezTo>
                    <a:cubicBezTo>
                      <a:pt x="49" y="290"/>
                      <a:pt x="48" y="295"/>
                      <a:pt x="49" y="299"/>
                    </a:cubicBezTo>
                    <a:cubicBezTo>
                      <a:pt x="49" y="299"/>
                      <a:pt x="49" y="300"/>
                      <a:pt x="49" y="300"/>
                    </a:cubicBezTo>
                    <a:cubicBezTo>
                      <a:pt x="50" y="305"/>
                      <a:pt x="53" y="309"/>
                      <a:pt x="58" y="309"/>
                    </a:cubicBezTo>
                    <a:cubicBezTo>
                      <a:pt x="58" y="309"/>
                      <a:pt x="59" y="309"/>
                      <a:pt x="59" y="309"/>
                    </a:cubicBezTo>
                    <a:cubicBezTo>
                      <a:pt x="60" y="308"/>
                      <a:pt x="61" y="308"/>
                      <a:pt x="62" y="308"/>
                    </a:cubicBezTo>
                    <a:cubicBezTo>
                      <a:pt x="66" y="308"/>
                      <a:pt x="69" y="303"/>
                      <a:pt x="70" y="299"/>
                    </a:cubicBezTo>
                    <a:cubicBezTo>
                      <a:pt x="79" y="304"/>
                      <a:pt x="88" y="306"/>
                      <a:pt x="98" y="306"/>
                    </a:cubicBezTo>
                    <a:cubicBezTo>
                      <a:pt x="104" y="306"/>
                      <a:pt x="110" y="305"/>
                      <a:pt x="117" y="304"/>
                    </a:cubicBezTo>
                    <a:cubicBezTo>
                      <a:pt x="119" y="304"/>
                      <a:pt x="120" y="303"/>
                      <a:pt x="121" y="303"/>
                    </a:cubicBezTo>
                    <a:cubicBezTo>
                      <a:pt x="121" y="303"/>
                      <a:pt x="121" y="303"/>
                      <a:pt x="121" y="303"/>
                    </a:cubicBezTo>
                    <a:cubicBezTo>
                      <a:pt x="121" y="306"/>
                      <a:pt x="121" y="309"/>
                      <a:pt x="122" y="312"/>
                    </a:cubicBezTo>
                    <a:cubicBezTo>
                      <a:pt x="122" y="313"/>
                      <a:pt x="123" y="314"/>
                      <a:pt x="124" y="315"/>
                    </a:cubicBezTo>
                    <a:cubicBezTo>
                      <a:pt x="125" y="316"/>
                      <a:pt x="127" y="317"/>
                      <a:pt x="129" y="318"/>
                    </a:cubicBezTo>
                    <a:cubicBezTo>
                      <a:pt x="130" y="318"/>
                      <a:pt x="130" y="318"/>
                      <a:pt x="131" y="318"/>
                    </a:cubicBezTo>
                    <a:cubicBezTo>
                      <a:pt x="132" y="318"/>
                      <a:pt x="134" y="318"/>
                      <a:pt x="135" y="317"/>
                    </a:cubicBezTo>
                    <a:cubicBezTo>
                      <a:pt x="136" y="316"/>
                      <a:pt x="138" y="315"/>
                      <a:pt x="139" y="314"/>
                    </a:cubicBezTo>
                    <a:cubicBezTo>
                      <a:pt x="140" y="313"/>
                      <a:pt x="141" y="311"/>
                      <a:pt x="141" y="310"/>
                    </a:cubicBezTo>
                    <a:cubicBezTo>
                      <a:pt x="143" y="307"/>
                      <a:pt x="144" y="302"/>
                      <a:pt x="142" y="299"/>
                    </a:cubicBezTo>
                    <a:cubicBezTo>
                      <a:pt x="142" y="297"/>
                      <a:pt x="141" y="296"/>
                      <a:pt x="140" y="295"/>
                    </a:cubicBezTo>
                    <a:cubicBezTo>
                      <a:pt x="147" y="291"/>
                      <a:pt x="153" y="286"/>
                      <a:pt x="159" y="281"/>
                    </a:cubicBezTo>
                    <a:cubicBezTo>
                      <a:pt x="159" y="281"/>
                      <a:pt x="159" y="282"/>
                      <a:pt x="159" y="282"/>
                    </a:cubicBezTo>
                    <a:cubicBezTo>
                      <a:pt x="160" y="286"/>
                      <a:pt x="162" y="288"/>
                      <a:pt x="165" y="288"/>
                    </a:cubicBezTo>
                    <a:cubicBezTo>
                      <a:pt x="166" y="289"/>
                      <a:pt x="166" y="289"/>
                      <a:pt x="167" y="289"/>
                    </a:cubicBezTo>
                    <a:cubicBezTo>
                      <a:pt x="167" y="289"/>
                      <a:pt x="167" y="289"/>
                      <a:pt x="167" y="289"/>
                    </a:cubicBezTo>
                    <a:cubicBezTo>
                      <a:pt x="166" y="291"/>
                      <a:pt x="165" y="292"/>
                      <a:pt x="165" y="294"/>
                    </a:cubicBezTo>
                    <a:cubicBezTo>
                      <a:pt x="165" y="295"/>
                      <a:pt x="165" y="296"/>
                      <a:pt x="165" y="296"/>
                    </a:cubicBezTo>
                    <a:cubicBezTo>
                      <a:pt x="165" y="298"/>
                      <a:pt x="165" y="301"/>
                      <a:pt x="166" y="303"/>
                    </a:cubicBezTo>
                    <a:cubicBezTo>
                      <a:pt x="167" y="305"/>
                      <a:pt x="170" y="307"/>
                      <a:pt x="172" y="308"/>
                    </a:cubicBezTo>
                    <a:cubicBezTo>
                      <a:pt x="173" y="308"/>
                      <a:pt x="173" y="308"/>
                      <a:pt x="173" y="308"/>
                    </a:cubicBezTo>
                    <a:cubicBezTo>
                      <a:pt x="173" y="308"/>
                      <a:pt x="173" y="308"/>
                      <a:pt x="173" y="308"/>
                    </a:cubicBezTo>
                    <a:cubicBezTo>
                      <a:pt x="174" y="308"/>
                      <a:pt x="174" y="308"/>
                      <a:pt x="174" y="308"/>
                    </a:cubicBezTo>
                    <a:cubicBezTo>
                      <a:pt x="174" y="312"/>
                      <a:pt x="174" y="315"/>
                      <a:pt x="174" y="318"/>
                    </a:cubicBezTo>
                    <a:cubicBezTo>
                      <a:pt x="172" y="317"/>
                      <a:pt x="170" y="317"/>
                      <a:pt x="168" y="317"/>
                    </a:cubicBezTo>
                    <a:cubicBezTo>
                      <a:pt x="167" y="317"/>
                      <a:pt x="165" y="317"/>
                      <a:pt x="164" y="318"/>
                    </a:cubicBezTo>
                    <a:cubicBezTo>
                      <a:pt x="161" y="319"/>
                      <a:pt x="159" y="320"/>
                      <a:pt x="159" y="324"/>
                    </a:cubicBezTo>
                    <a:cubicBezTo>
                      <a:pt x="158" y="328"/>
                      <a:pt x="160" y="332"/>
                      <a:pt x="164" y="334"/>
                    </a:cubicBezTo>
                    <a:cubicBezTo>
                      <a:pt x="165" y="337"/>
                      <a:pt x="168" y="338"/>
                      <a:pt x="171" y="338"/>
                    </a:cubicBezTo>
                    <a:cubicBezTo>
                      <a:pt x="172" y="338"/>
                      <a:pt x="173" y="338"/>
                      <a:pt x="174" y="338"/>
                    </a:cubicBezTo>
                    <a:cubicBezTo>
                      <a:pt x="174" y="341"/>
                      <a:pt x="174" y="344"/>
                      <a:pt x="174" y="347"/>
                    </a:cubicBezTo>
                    <a:cubicBezTo>
                      <a:pt x="174" y="347"/>
                      <a:pt x="174" y="347"/>
                      <a:pt x="173" y="347"/>
                    </a:cubicBezTo>
                    <a:cubicBezTo>
                      <a:pt x="170" y="347"/>
                      <a:pt x="166" y="348"/>
                      <a:pt x="164" y="351"/>
                    </a:cubicBezTo>
                    <a:cubicBezTo>
                      <a:pt x="161" y="355"/>
                      <a:pt x="162" y="361"/>
                      <a:pt x="165" y="364"/>
                    </a:cubicBezTo>
                    <a:cubicBezTo>
                      <a:pt x="166" y="365"/>
                      <a:pt x="166" y="365"/>
                      <a:pt x="166" y="365"/>
                    </a:cubicBezTo>
                    <a:cubicBezTo>
                      <a:pt x="166" y="365"/>
                      <a:pt x="166" y="365"/>
                      <a:pt x="166" y="365"/>
                    </a:cubicBezTo>
                    <a:cubicBezTo>
                      <a:pt x="168" y="367"/>
                      <a:pt x="170" y="368"/>
                      <a:pt x="172" y="368"/>
                    </a:cubicBezTo>
                    <a:cubicBezTo>
                      <a:pt x="172" y="368"/>
                      <a:pt x="173" y="368"/>
                      <a:pt x="173" y="368"/>
                    </a:cubicBezTo>
                    <a:cubicBezTo>
                      <a:pt x="174" y="368"/>
                      <a:pt x="174" y="368"/>
                      <a:pt x="175" y="368"/>
                    </a:cubicBezTo>
                    <a:cubicBezTo>
                      <a:pt x="175" y="368"/>
                      <a:pt x="176" y="368"/>
                      <a:pt x="176" y="368"/>
                    </a:cubicBezTo>
                    <a:cubicBezTo>
                      <a:pt x="177" y="368"/>
                      <a:pt x="177" y="368"/>
                      <a:pt x="177" y="368"/>
                    </a:cubicBezTo>
                    <a:cubicBezTo>
                      <a:pt x="178" y="373"/>
                      <a:pt x="179" y="377"/>
                      <a:pt x="180" y="382"/>
                    </a:cubicBezTo>
                    <a:cubicBezTo>
                      <a:pt x="181" y="385"/>
                      <a:pt x="181" y="387"/>
                      <a:pt x="182" y="389"/>
                    </a:cubicBezTo>
                    <a:cubicBezTo>
                      <a:pt x="182" y="389"/>
                      <a:pt x="181" y="389"/>
                      <a:pt x="181" y="389"/>
                    </a:cubicBezTo>
                    <a:cubicBezTo>
                      <a:pt x="181" y="389"/>
                      <a:pt x="181" y="389"/>
                      <a:pt x="181" y="389"/>
                    </a:cubicBezTo>
                    <a:cubicBezTo>
                      <a:pt x="178" y="389"/>
                      <a:pt x="175" y="390"/>
                      <a:pt x="174" y="392"/>
                    </a:cubicBezTo>
                    <a:cubicBezTo>
                      <a:pt x="172" y="394"/>
                      <a:pt x="171" y="400"/>
                      <a:pt x="172" y="403"/>
                    </a:cubicBezTo>
                    <a:cubicBezTo>
                      <a:pt x="174" y="406"/>
                      <a:pt x="176" y="408"/>
                      <a:pt x="178" y="408"/>
                    </a:cubicBezTo>
                    <a:cubicBezTo>
                      <a:pt x="179" y="409"/>
                      <a:pt x="180" y="410"/>
                      <a:pt x="182" y="410"/>
                    </a:cubicBezTo>
                    <a:cubicBezTo>
                      <a:pt x="182" y="410"/>
                      <a:pt x="183" y="411"/>
                      <a:pt x="183" y="411"/>
                    </a:cubicBezTo>
                    <a:cubicBezTo>
                      <a:pt x="185" y="411"/>
                      <a:pt x="186" y="410"/>
                      <a:pt x="187" y="409"/>
                    </a:cubicBezTo>
                    <a:cubicBezTo>
                      <a:pt x="188" y="409"/>
                      <a:pt x="189" y="408"/>
                      <a:pt x="190" y="408"/>
                    </a:cubicBezTo>
                    <a:cubicBezTo>
                      <a:pt x="195" y="418"/>
                      <a:pt x="201" y="427"/>
                      <a:pt x="208" y="436"/>
                    </a:cubicBezTo>
                    <a:cubicBezTo>
                      <a:pt x="204" y="437"/>
                      <a:pt x="200" y="441"/>
                      <a:pt x="200" y="445"/>
                    </a:cubicBezTo>
                    <a:cubicBezTo>
                      <a:pt x="199" y="447"/>
                      <a:pt x="200" y="450"/>
                      <a:pt x="201" y="451"/>
                    </a:cubicBezTo>
                    <a:cubicBezTo>
                      <a:pt x="203" y="456"/>
                      <a:pt x="206" y="459"/>
                      <a:pt x="211" y="459"/>
                    </a:cubicBezTo>
                    <a:cubicBezTo>
                      <a:pt x="211" y="459"/>
                      <a:pt x="211" y="459"/>
                      <a:pt x="212" y="459"/>
                    </a:cubicBezTo>
                    <a:cubicBezTo>
                      <a:pt x="212" y="459"/>
                      <a:pt x="213" y="459"/>
                      <a:pt x="213" y="459"/>
                    </a:cubicBezTo>
                    <a:cubicBezTo>
                      <a:pt x="213" y="459"/>
                      <a:pt x="213" y="459"/>
                      <a:pt x="213" y="459"/>
                    </a:cubicBezTo>
                    <a:cubicBezTo>
                      <a:pt x="215" y="459"/>
                      <a:pt x="216" y="458"/>
                      <a:pt x="217" y="458"/>
                    </a:cubicBezTo>
                    <a:cubicBezTo>
                      <a:pt x="220" y="456"/>
                      <a:pt x="220" y="453"/>
                      <a:pt x="221" y="450"/>
                    </a:cubicBezTo>
                    <a:cubicBezTo>
                      <a:pt x="221" y="449"/>
                      <a:pt x="221" y="449"/>
                      <a:pt x="221" y="449"/>
                    </a:cubicBezTo>
                    <a:cubicBezTo>
                      <a:pt x="221" y="449"/>
                      <a:pt x="221" y="449"/>
                      <a:pt x="221" y="449"/>
                    </a:cubicBezTo>
                    <a:cubicBezTo>
                      <a:pt x="221" y="448"/>
                      <a:pt x="221" y="448"/>
                      <a:pt x="221" y="448"/>
                    </a:cubicBezTo>
                    <a:cubicBezTo>
                      <a:pt x="222" y="448"/>
                      <a:pt x="223" y="449"/>
                      <a:pt x="224" y="450"/>
                    </a:cubicBezTo>
                    <a:cubicBezTo>
                      <a:pt x="236" y="458"/>
                      <a:pt x="249" y="463"/>
                      <a:pt x="262" y="465"/>
                    </a:cubicBezTo>
                    <a:cubicBezTo>
                      <a:pt x="262" y="466"/>
                      <a:pt x="262" y="466"/>
                      <a:pt x="262" y="466"/>
                    </a:cubicBezTo>
                    <a:cubicBezTo>
                      <a:pt x="262" y="466"/>
                      <a:pt x="262" y="467"/>
                      <a:pt x="262" y="468"/>
                    </a:cubicBezTo>
                    <a:cubicBezTo>
                      <a:pt x="260" y="470"/>
                      <a:pt x="260" y="473"/>
                      <a:pt x="260" y="476"/>
                    </a:cubicBezTo>
                    <a:cubicBezTo>
                      <a:pt x="266" y="478"/>
                      <a:pt x="270" y="480"/>
                      <a:pt x="275" y="483"/>
                    </a:cubicBezTo>
                    <a:cubicBezTo>
                      <a:pt x="276" y="483"/>
                      <a:pt x="277" y="482"/>
                      <a:pt x="277" y="481"/>
                    </a:cubicBezTo>
                    <a:cubicBezTo>
                      <a:pt x="280" y="479"/>
                      <a:pt x="283" y="473"/>
                      <a:pt x="283" y="469"/>
                    </a:cubicBezTo>
                    <a:cubicBezTo>
                      <a:pt x="292" y="469"/>
                      <a:pt x="300" y="470"/>
                      <a:pt x="309" y="471"/>
                    </a:cubicBezTo>
                    <a:cubicBezTo>
                      <a:pt x="313" y="471"/>
                      <a:pt x="316" y="471"/>
                      <a:pt x="320" y="471"/>
                    </a:cubicBezTo>
                    <a:cubicBezTo>
                      <a:pt x="320" y="472"/>
                      <a:pt x="320" y="472"/>
                      <a:pt x="320" y="472"/>
                    </a:cubicBezTo>
                    <a:cubicBezTo>
                      <a:pt x="320" y="473"/>
                      <a:pt x="319" y="474"/>
                      <a:pt x="319" y="475"/>
                    </a:cubicBezTo>
                    <a:cubicBezTo>
                      <a:pt x="319" y="477"/>
                      <a:pt x="318" y="478"/>
                      <a:pt x="318" y="479"/>
                    </a:cubicBezTo>
                    <a:cubicBezTo>
                      <a:pt x="318" y="481"/>
                      <a:pt x="319" y="483"/>
                      <a:pt x="319" y="485"/>
                    </a:cubicBezTo>
                    <a:cubicBezTo>
                      <a:pt x="326" y="481"/>
                      <a:pt x="333" y="478"/>
                      <a:pt x="341" y="476"/>
                    </a:cubicBezTo>
                    <a:cubicBezTo>
                      <a:pt x="342" y="474"/>
                      <a:pt x="342" y="473"/>
                      <a:pt x="342" y="471"/>
                    </a:cubicBezTo>
                    <a:cubicBezTo>
                      <a:pt x="345" y="471"/>
                      <a:pt x="348" y="471"/>
                      <a:pt x="352" y="470"/>
                    </a:cubicBezTo>
                    <a:cubicBezTo>
                      <a:pt x="359" y="468"/>
                      <a:pt x="366" y="463"/>
                      <a:pt x="372" y="459"/>
                    </a:cubicBezTo>
                    <a:cubicBezTo>
                      <a:pt x="375" y="458"/>
                      <a:pt x="378" y="456"/>
                      <a:pt x="380" y="454"/>
                    </a:cubicBezTo>
                    <a:cubicBezTo>
                      <a:pt x="380" y="455"/>
                      <a:pt x="381" y="456"/>
                      <a:pt x="381" y="457"/>
                    </a:cubicBezTo>
                    <a:cubicBezTo>
                      <a:pt x="382" y="462"/>
                      <a:pt x="385" y="466"/>
                      <a:pt x="390" y="466"/>
                    </a:cubicBezTo>
                    <a:cubicBezTo>
                      <a:pt x="390" y="466"/>
                      <a:pt x="390" y="466"/>
                      <a:pt x="390" y="466"/>
                    </a:cubicBezTo>
                    <a:cubicBezTo>
                      <a:pt x="394" y="466"/>
                      <a:pt x="398" y="462"/>
                      <a:pt x="400" y="457"/>
                    </a:cubicBezTo>
                    <a:cubicBezTo>
                      <a:pt x="403" y="453"/>
                      <a:pt x="405" y="447"/>
                      <a:pt x="401" y="443"/>
                    </a:cubicBezTo>
                    <a:cubicBezTo>
                      <a:pt x="400" y="442"/>
                      <a:pt x="399" y="441"/>
                      <a:pt x="398" y="441"/>
                    </a:cubicBezTo>
                    <a:cubicBezTo>
                      <a:pt x="406" y="433"/>
                      <a:pt x="412" y="424"/>
                      <a:pt x="417" y="413"/>
                    </a:cubicBezTo>
                    <a:cubicBezTo>
                      <a:pt x="418" y="414"/>
                      <a:pt x="419" y="415"/>
                      <a:pt x="420" y="416"/>
                    </a:cubicBezTo>
                    <a:cubicBezTo>
                      <a:pt x="421" y="417"/>
                      <a:pt x="422" y="417"/>
                      <a:pt x="423" y="417"/>
                    </a:cubicBezTo>
                    <a:cubicBezTo>
                      <a:pt x="424" y="417"/>
                      <a:pt x="424" y="417"/>
                      <a:pt x="424" y="417"/>
                    </a:cubicBezTo>
                    <a:cubicBezTo>
                      <a:pt x="424" y="416"/>
                      <a:pt x="424" y="415"/>
                      <a:pt x="424" y="414"/>
                    </a:cubicBezTo>
                    <a:cubicBezTo>
                      <a:pt x="424" y="407"/>
                      <a:pt x="425" y="399"/>
                      <a:pt x="427" y="392"/>
                    </a:cubicBezTo>
                    <a:cubicBezTo>
                      <a:pt x="427" y="392"/>
                      <a:pt x="427" y="392"/>
                      <a:pt x="426" y="392"/>
                    </a:cubicBezTo>
                    <a:cubicBezTo>
                      <a:pt x="425" y="392"/>
                      <a:pt x="425" y="392"/>
                      <a:pt x="424" y="392"/>
                    </a:cubicBezTo>
                    <a:cubicBezTo>
                      <a:pt x="425" y="387"/>
                      <a:pt x="426" y="382"/>
                      <a:pt x="426" y="377"/>
                    </a:cubicBezTo>
                    <a:cubicBezTo>
                      <a:pt x="427" y="367"/>
                      <a:pt x="427" y="357"/>
                      <a:pt x="427" y="347"/>
                    </a:cubicBezTo>
                    <a:cubicBezTo>
                      <a:pt x="427" y="347"/>
                      <a:pt x="427" y="347"/>
                      <a:pt x="427" y="347"/>
                    </a:cubicBezTo>
                    <a:cubicBezTo>
                      <a:pt x="429" y="347"/>
                      <a:pt x="430" y="346"/>
                      <a:pt x="432" y="345"/>
                    </a:cubicBezTo>
                    <a:cubicBezTo>
                      <a:pt x="437" y="344"/>
                      <a:pt x="441" y="337"/>
                      <a:pt x="441" y="331"/>
                    </a:cubicBezTo>
                    <a:cubicBezTo>
                      <a:pt x="442" y="328"/>
                      <a:pt x="441" y="325"/>
                      <a:pt x="438" y="324"/>
                    </a:cubicBezTo>
                    <a:cubicBezTo>
                      <a:pt x="437" y="323"/>
                      <a:pt x="436" y="323"/>
                      <a:pt x="435" y="323"/>
                    </a:cubicBezTo>
                    <a:cubicBezTo>
                      <a:pt x="434" y="323"/>
                      <a:pt x="434" y="323"/>
                      <a:pt x="434" y="323"/>
                    </a:cubicBezTo>
                    <a:cubicBezTo>
                      <a:pt x="434" y="323"/>
                      <a:pt x="434" y="323"/>
                      <a:pt x="433" y="323"/>
                    </a:cubicBezTo>
                    <a:cubicBezTo>
                      <a:pt x="432" y="323"/>
                      <a:pt x="431" y="323"/>
                      <a:pt x="431" y="323"/>
                    </a:cubicBezTo>
                    <a:cubicBezTo>
                      <a:pt x="430" y="323"/>
                      <a:pt x="430" y="323"/>
                      <a:pt x="429" y="322"/>
                    </a:cubicBezTo>
                    <a:cubicBezTo>
                      <a:pt x="429" y="322"/>
                      <a:pt x="428" y="322"/>
                      <a:pt x="427" y="322"/>
                    </a:cubicBezTo>
                    <a:cubicBezTo>
                      <a:pt x="427" y="322"/>
                      <a:pt x="426" y="322"/>
                      <a:pt x="425" y="322"/>
                    </a:cubicBezTo>
                    <a:cubicBezTo>
                      <a:pt x="425" y="319"/>
                      <a:pt x="425" y="316"/>
                      <a:pt x="424" y="312"/>
                    </a:cubicBezTo>
                    <a:cubicBezTo>
                      <a:pt x="425" y="312"/>
                      <a:pt x="426" y="312"/>
                      <a:pt x="426" y="312"/>
                    </a:cubicBezTo>
                    <a:cubicBezTo>
                      <a:pt x="429" y="311"/>
                      <a:pt x="432" y="308"/>
                      <a:pt x="433" y="304"/>
                    </a:cubicBezTo>
                    <a:cubicBezTo>
                      <a:pt x="434" y="303"/>
                      <a:pt x="434" y="302"/>
                      <a:pt x="435" y="302"/>
                    </a:cubicBezTo>
                    <a:cubicBezTo>
                      <a:pt x="441" y="309"/>
                      <a:pt x="449" y="315"/>
                      <a:pt x="456" y="320"/>
                    </a:cubicBezTo>
                    <a:cubicBezTo>
                      <a:pt x="457" y="320"/>
                      <a:pt x="457" y="320"/>
                      <a:pt x="457" y="320"/>
                    </a:cubicBezTo>
                    <a:cubicBezTo>
                      <a:pt x="455" y="324"/>
                      <a:pt x="454" y="331"/>
                      <a:pt x="456" y="335"/>
                    </a:cubicBezTo>
                    <a:cubicBezTo>
                      <a:pt x="457" y="336"/>
                      <a:pt x="458" y="338"/>
                      <a:pt x="459" y="339"/>
                    </a:cubicBezTo>
                    <a:cubicBezTo>
                      <a:pt x="461" y="340"/>
                      <a:pt x="462" y="340"/>
                      <a:pt x="463" y="340"/>
                    </a:cubicBezTo>
                    <a:cubicBezTo>
                      <a:pt x="466" y="340"/>
                      <a:pt x="468" y="339"/>
                      <a:pt x="470" y="338"/>
                    </a:cubicBezTo>
                    <a:cubicBezTo>
                      <a:pt x="473" y="336"/>
                      <a:pt x="475" y="333"/>
                      <a:pt x="476" y="329"/>
                    </a:cubicBezTo>
                    <a:cubicBezTo>
                      <a:pt x="483" y="331"/>
                      <a:pt x="491" y="332"/>
                      <a:pt x="499" y="332"/>
                    </a:cubicBezTo>
                    <a:cubicBezTo>
                      <a:pt x="502" y="332"/>
                      <a:pt x="504" y="332"/>
                      <a:pt x="507" y="332"/>
                    </a:cubicBezTo>
                    <a:cubicBezTo>
                      <a:pt x="507" y="332"/>
                      <a:pt x="507" y="333"/>
                      <a:pt x="507" y="334"/>
                    </a:cubicBezTo>
                    <a:cubicBezTo>
                      <a:pt x="514" y="335"/>
                      <a:pt x="522" y="336"/>
                      <a:pt x="528" y="338"/>
                    </a:cubicBezTo>
                    <a:cubicBezTo>
                      <a:pt x="528" y="338"/>
                      <a:pt x="528" y="338"/>
                      <a:pt x="528" y="338"/>
                    </a:cubicBezTo>
                    <a:cubicBezTo>
                      <a:pt x="529" y="337"/>
                      <a:pt x="530" y="335"/>
                      <a:pt x="530" y="334"/>
                    </a:cubicBezTo>
                    <a:cubicBezTo>
                      <a:pt x="530" y="333"/>
                      <a:pt x="530" y="332"/>
                      <a:pt x="530" y="331"/>
                    </a:cubicBezTo>
                    <a:cubicBezTo>
                      <a:pt x="530" y="329"/>
                      <a:pt x="530" y="328"/>
                      <a:pt x="530" y="327"/>
                    </a:cubicBezTo>
                    <a:cubicBezTo>
                      <a:pt x="530" y="326"/>
                      <a:pt x="530" y="326"/>
                      <a:pt x="530" y="326"/>
                    </a:cubicBezTo>
                    <a:cubicBezTo>
                      <a:pt x="539" y="323"/>
                      <a:pt x="547" y="319"/>
                      <a:pt x="553" y="313"/>
                    </a:cubicBezTo>
                    <a:cubicBezTo>
                      <a:pt x="554" y="315"/>
                      <a:pt x="556" y="316"/>
                      <a:pt x="557" y="317"/>
                    </a:cubicBezTo>
                    <a:cubicBezTo>
                      <a:pt x="559" y="318"/>
                      <a:pt x="560" y="319"/>
                      <a:pt x="563" y="319"/>
                    </a:cubicBezTo>
                    <a:cubicBezTo>
                      <a:pt x="563" y="319"/>
                      <a:pt x="563" y="319"/>
                      <a:pt x="563" y="319"/>
                    </a:cubicBezTo>
                    <a:cubicBezTo>
                      <a:pt x="565" y="319"/>
                      <a:pt x="566" y="319"/>
                      <a:pt x="567" y="318"/>
                    </a:cubicBezTo>
                    <a:cubicBezTo>
                      <a:pt x="569" y="317"/>
                      <a:pt x="571" y="316"/>
                      <a:pt x="573" y="314"/>
                    </a:cubicBezTo>
                    <a:cubicBezTo>
                      <a:pt x="574" y="313"/>
                      <a:pt x="575" y="311"/>
                      <a:pt x="575" y="309"/>
                    </a:cubicBezTo>
                    <a:cubicBezTo>
                      <a:pt x="575" y="309"/>
                      <a:pt x="575" y="308"/>
                      <a:pt x="575" y="307"/>
                    </a:cubicBezTo>
                    <a:cubicBezTo>
                      <a:pt x="575" y="306"/>
                      <a:pt x="576" y="305"/>
                      <a:pt x="575" y="303"/>
                    </a:cubicBezTo>
                    <a:cubicBezTo>
                      <a:pt x="575" y="301"/>
                      <a:pt x="574" y="298"/>
                      <a:pt x="572" y="297"/>
                    </a:cubicBezTo>
                    <a:cubicBezTo>
                      <a:pt x="571" y="296"/>
                      <a:pt x="570" y="296"/>
                      <a:pt x="569" y="296"/>
                    </a:cubicBezTo>
                    <a:cubicBezTo>
                      <a:pt x="577" y="282"/>
                      <a:pt x="579" y="266"/>
                      <a:pt x="578" y="250"/>
                    </a:cubicBezTo>
                    <a:cubicBezTo>
                      <a:pt x="578" y="250"/>
                      <a:pt x="579" y="250"/>
                      <a:pt x="580" y="250"/>
                    </a:cubicBezTo>
                    <a:cubicBezTo>
                      <a:pt x="583" y="250"/>
                      <a:pt x="587" y="248"/>
                      <a:pt x="589" y="244"/>
                    </a:cubicBezTo>
                    <a:cubicBezTo>
                      <a:pt x="592" y="240"/>
                      <a:pt x="592" y="231"/>
                      <a:pt x="588" y="228"/>
                    </a:cubicBezTo>
                    <a:cubicBezTo>
                      <a:pt x="587" y="227"/>
                      <a:pt x="587" y="227"/>
                      <a:pt x="587" y="227"/>
                    </a:cubicBezTo>
                    <a:cubicBezTo>
                      <a:pt x="586" y="225"/>
                      <a:pt x="584" y="224"/>
                      <a:pt x="582" y="224"/>
                    </a:cubicBezTo>
                    <a:cubicBezTo>
                      <a:pt x="581" y="224"/>
                      <a:pt x="580" y="225"/>
                      <a:pt x="580" y="225"/>
                    </a:cubicBezTo>
                    <a:cubicBezTo>
                      <a:pt x="579" y="224"/>
                      <a:pt x="578" y="224"/>
                      <a:pt x="577" y="224"/>
                    </a:cubicBezTo>
                    <a:cubicBezTo>
                      <a:pt x="576" y="224"/>
                      <a:pt x="576" y="224"/>
                      <a:pt x="575" y="224"/>
                    </a:cubicBezTo>
                    <a:cubicBezTo>
                      <a:pt x="575" y="223"/>
                      <a:pt x="575" y="223"/>
                      <a:pt x="575" y="223"/>
                    </a:cubicBezTo>
                    <a:cubicBezTo>
                      <a:pt x="574" y="214"/>
                      <a:pt x="572" y="204"/>
                      <a:pt x="570" y="194"/>
                    </a:cubicBezTo>
                    <a:cubicBezTo>
                      <a:pt x="570" y="194"/>
                      <a:pt x="570" y="194"/>
                      <a:pt x="570" y="194"/>
                    </a:cubicBezTo>
                    <a:cubicBezTo>
                      <a:pt x="572" y="194"/>
                      <a:pt x="574" y="192"/>
                      <a:pt x="574" y="190"/>
                    </a:cubicBezTo>
                    <a:cubicBezTo>
                      <a:pt x="575" y="190"/>
                      <a:pt x="576" y="189"/>
                      <a:pt x="577" y="188"/>
                    </a:cubicBezTo>
                    <a:cubicBezTo>
                      <a:pt x="573" y="182"/>
                      <a:pt x="570" y="176"/>
                      <a:pt x="566" y="170"/>
                    </a:cubicBezTo>
                    <a:cubicBezTo>
                      <a:pt x="565" y="170"/>
                      <a:pt x="563" y="171"/>
                      <a:pt x="562" y="172"/>
                    </a:cubicBezTo>
                    <a:cubicBezTo>
                      <a:pt x="561" y="168"/>
                      <a:pt x="559" y="164"/>
                      <a:pt x="558" y="160"/>
                    </a:cubicBezTo>
                    <a:cubicBezTo>
                      <a:pt x="557" y="158"/>
                      <a:pt x="556" y="156"/>
                      <a:pt x="555" y="154"/>
                    </a:cubicBezTo>
                    <a:cubicBezTo>
                      <a:pt x="555" y="154"/>
                      <a:pt x="556" y="154"/>
                      <a:pt x="556" y="153"/>
                    </a:cubicBezTo>
                    <a:cubicBezTo>
                      <a:pt x="552" y="147"/>
                      <a:pt x="549" y="142"/>
                      <a:pt x="545" y="136"/>
                    </a:cubicBezTo>
                    <a:cubicBezTo>
                      <a:pt x="545" y="136"/>
                      <a:pt x="545" y="136"/>
                      <a:pt x="544" y="137"/>
                    </a:cubicBezTo>
                    <a:cubicBezTo>
                      <a:pt x="542" y="134"/>
                      <a:pt x="540" y="130"/>
                      <a:pt x="538" y="127"/>
                    </a:cubicBezTo>
                    <a:cubicBezTo>
                      <a:pt x="531" y="118"/>
                      <a:pt x="525" y="108"/>
                      <a:pt x="517" y="100"/>
                    </a:cubicBezTo>
                    <a:cubicBezTo>
                      <a:pt x="511" y="94"/>
                      <a:pt x="501" y="91"/>
                      <a:pt x="495" y="86"/>
                    </a:cubicBezTo>
                    <a:cubicBezTo>
                      <a:pt x="488" y="82"/>
                      <a:pt x="481" y="79"/>
                      <a:pt x="474" y="75"/>
                    </a:cubicBezTo>
                    <a:cubicBezTo>
                      <a:pt x="471" y="73"/>
                      <a:pt x="469" y="71"/>
                      <a:pt x="466" y="69"/>
                    </a:cubicBezTo>
                    <a:cubicBezTo>
                      <a:pt x="443" y="50"/>
                      <a:pt x="420" y="37"/>
                      <a:pt x="396" y="35"/>
                    </a:cubicBezTo>
                    <a:cubicBezTo>
                      <a:pt x="393" y="34"/>
                      <a:pt x="390" y="34"/>
                      <a:pt x="387" y="34"/>
                    </a:cubicBezTo>
                    <a:cubicBezTo>
                      <a:pt x="375" y="34"/>
                      <a:pt x="363" y="37"/>
                      <a:pt x="351" y="40"/>
                    </a:cubicBezTo>
                    <a:cubicBezTo>
                      <a:pt x="341" y="42"/>
                      <a:pt x="331" y="47"/>
                      <a:pt x="322" y="52"/>
                    </a:cubicBezTo>
                    <a:cubicBezTo>
                      <a:pt x="322" y="53"/>
                      <a:pt x="322" y="54"/>
                      <a:pt x="322" y="54"/>
                    </a:cubicBezTo>
                    <a:cubicBezTo>
                      <a:pt x="322" y="59"/>
                      <a:pt x="323" y="62"/>
                      <a:pt x="323" y="62"/>
                    </a:cubicBezTo>
                    <a:cubicBezTo>
                      <a:pt x="301" y="65"/>
                      <a:pt x="301" y="65"/>
                      <a:pt x="301" y="65"/>
                    </a:cubicBezTo>
                    <a:cubicBezTo>
                      <a:pt x="301" y="65"/>
                      <a:pt x="301" y="63"/>
                      <a:pt x="300" y="58"/>
                    </a:cubicBezTo>
                    <a:cubicBezTo>
                      <a:pt x="291" y="53"/>
                      <a:pt x="282" y="40"/>
                      <a:pt x="277" y="34"/>
                    </a:cubicBezTo>
                    <a:cubicBezTo>
                      <a:pt x="267" y="25"/>
                      <a:pt x="253" y="10"/>
                      <a:pt x="240" y="7"/>
                    </a:cubicBezTo>
                    <a:cubicBezTo>
                      <a:pt x="228" y="5"/>
                      <a:pt x="217" y="0"/>
                      <a:pt x="20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1065"/>
              <p:cNvSpPr>
                <a:spLocks noEditPoints="1"/>
              </p:cNvSpPr>
              <p:nvPr/>
            </p:nvSpPr>
            <p:spPr bwMode="auto">
              <a:xfrm>
                <a:off x="177" y="2859"/>
                <a:ext cx="277" cy="248"/>
              </a:xfrm>
              <a:custGeom>
                <a:avLst/>
                <a:gdLst>
                  <a:gd name="T0" fmla="*/ 265 w 562"/>
                  <a:gd name="T1" fmla="*/ 458 h 503"/>
                  <a:gd name="T2" fmla="*/ 458 w 562"/>
                  <a:gd name="T3" fmla="*/ 444 h 503"/>
                  <a:gd name="T4" fmla="*/ 376 w 562"/>
                  <a:gd name="T5" fmla="*/ 452 h 503"/>
                  <a:gd name="T6" fmla="*/ 471 w 562"/>
                  <a:gd name="T7" fmla="*/ 415 h 503"/>
                  <a:gd name="T8" fmla="*/ 278 w 562"/>
                  <a:gd name="T9" fmla="*/ 442 h 503"/>
                  <a:gd name="T10" fmla="*/ 513 w 562"/>
                  <a:gd name="T11" fmla="*/ 396 h 503"/>
                  <a:gd name="T12" fmla="*/ 324 w 562"/>
                  <a:gd name="T13" fmla="*/ 429 h 503"/>
                  <a:gd name="T14" fmla="*/ 374 w 562"/>
                  <a:gd name="T15" fmla="*/ 390 h 503"/>
                  <a:gd name="T16" fmla="*/ 506 w 562"/>
                  <a:gd name="T17" fmla="*/ 346 h 503"/>
                  <a:gd name="T18" fmla="*/ 368 w 562"/>
                  <a:gd name="T19" fmla="*/ 354 h 503"/>
                  <a:gd name="T20" fmla="*/ 376 w 562"/>
                  <a:gd name="T21" fmla="*/ 341 h 503"/>
                  <a:gd name="T22" fmla="*/ 370 w 562"/>
                  <a:gd name="T23" fmla="*/ 302 h 503"/>
                  <a:gd name="T24" fmla="*/ 468 w 562"/>
                  <a:gd name="T25" fmla="*/ 336 h 503"/>
                  <a:gd name="T26" fmla="*/ 184 w 562"/>
                  <a:gd name="T27" fmla="*/ 287 h 503"/>
                  <a:gd name="T28" fmla="*/ 420 w 562"/>
                  <a:gd name="T29" fmla="*/ 270 h 503"/>
                  <a:gd name="T30" fmla="*/ 453 w 562"/>
                  <a:gd name="T31" fmla="*/ 287 h 503"/>
                  <a:gd name="T32" fmla="*/ 429 w 562"/>
                  <a:gd name="T33" fmla="*/ 284 h 503"/>
                  <a:gd name="T34" fmla="*/ 402 w 562"/>
                  <a:gd name="T35" fmla="*/ 249 h 503"/>
                  <a:gd name="T36" fmla="*/ 395 w 562"/>
                  <a:gd name="T37" fmla="*/ 241 h 503"/>
                  <a:gd name="T38" fmla="*/ 413 w 562"/>
                  <a:gd name="T39" fmla="*/ 226 h 503"/>
                  <a:gd name="T40" fmla="*/ 102 w 562"/>
                  <a:gd name="T41" fmla="*/ 245 h 503"/>
                  <a:gd name="T42" fmla="*/ 149 w 562"/>
                  <a:gd name="T43" fmla="*/ 259 h 503"/>
                  <a:gd name="T44" fmla="*/ 22 w 562"/>
                  <a:gd name="T45" fmla="*/ 201 h 503"/>
                  <a:gd name="T46" fmla="*/ 179 w 562"/>
                  <a:gd name="T47" fmla="*/ 191 h 503"/>
                  <a:gd name="T48" fmla="*/ 237 w 562"/>
                  <a:gd name="T49" fmla="*/ 393 h 503"/>
                  <a:gd name="T50" fmla="*/ 172 w 562"/>
                  <a:gd name="T51" fmla="*/ 165 h 503"/>
                  <a:gd name="T52" fmla="*/ 262 w 562"/>
                  <a:gd name="T53" fmla="*/ 334 h 503"/>
                  <a:gd name="T54" fmla="*/ 28 w 562"/>
                  <a:gd name="T55" fmla="*/ 147 h 503"/>
                  <a:gd name="T56" fmla="*/ 157 w 562"/>
                  <a:gd name="T57" fmla="*/ 151 h 503"/>
                  <a:gd name="T58" fmla="*/ 200 w 562"/>
                  <a:gd name="T59" fmla="*/ 389 h 503"/>
                  <a:gd name="T60" fmla="*/ 409 w 562"/>
                  <a:gd name="T61" fmla="*/ 158 h 503"/>
                  <a:gd name="T62" fmla="*/ 306 w 562"/>
                  <a:gd name="T63" fmla="*/ 156 h 503"/>
                  <a:gd name="T64" fmla="*/ 235 w 562"/>
                  <a:gd name="T65" fmla="*/ 245 h 503"/>
                  <a:gd name="T66" fmla="*/ 234 w 562"/>
                  <a:gd name="T67" fmla="*/ 115 h 503"/>
                  <a:gd name="T68" fmla="*/ 141 w 562"/>
                  <a:gd name="T69" fmla="*/ 125 h 503"/>
                  <a:gd name="T70" fmla="*/ 435 w 562"/>
                  <a:gd name="T71" fmla="*/ 128 h 503"/>
                  <a:gd name="T72" fmla="*/ 412 w 562"/>
                  <a:gd name="T73" fmla="*/ 109 h 503"/>
                  <a:gd name="T74" fmla="*/ 57 w 562"/>
                  <a:gd name="T75" fmla="*/ 118 h 503"/>
                  <a:gd name="T76" fmla="*/ 68 w 562"/>
                  <a:gd name="T77" fmla="*/ 80 h 503"/>
                  <a:gd name="T78" fmla="*/ 357 w 562"/>
                  <a:gd name="T79" fmla="*/ 95 h 503"/>
                  <a:gd name="T80" fmla="*/ 390 w 562"/>
                  <a:gd name="T81" fmla="*/ 49 h 503"/>
                  <a:gd name="T82" fmla="*/ 332 w 562"/>
                  <a:gd name="T83" fmla="*/ 23 h 503"/>
                  <a:gd name="T84" fmla="*/ 251 w 562"/>
                  <a:gd name="T85" fmla="*/ 65 h 503"/>
                  <a:gd name="T86" fmla="*/ 220 w 562"/>
                  <a:gd name="T87" fmla="*/ 48 h 503"/>
                  <a:gd name="T88" fmla="*/ 190 w 562"/>
                  <a:gd name="T89" fmla="*/ 122 h 503"/>
                  <a:gd name="T90" fmla="*/ 101 w 562"/>
                  <a:gd name="T91" fmla="*/ 61 h 503"/>
                  <a:gd name="T92" fmla="*/ 51 w 562"/>
                  <a:gd name="T93" fmla="*/ 82 h 503"/>
                  <a:gd name="T94" fmla="*/ 3 w 562"/>
                  <a:gd name="T95" fmla="*/ 194 h 503"/>
                  <a:gd name="T96" fmla="*/ 11 w 562"/>
                  <a:gd name="T97" fmla="*/ 240 h 503"/>
                  <a:gd name="T98" fmla="*/ 216 w 562"/>
                  <a:gd name="T99" fmla="*/ 393 h 503"/>
                  <a:gd name="T100" fmla="*/ 237 w 562"/>
                  <a:gd name="T101" fmla="*/ 406 h 503"/>
                  <a:gd name="T102" fmla="*/ 473 w 562"/>
                  <a:gd name="T103" fmla="*/ 459 h 503"/>
                  <a:gd name="T104" fmla="*/ 539 w 562"/>
                  <a:gd name="T105" fmla="*/ 401 h 503"/>
                  <a:gd name="T106" fmla="*/ 470 w 562"/>
                  <a:gd name="T107" fmla="*/ 249 h 503"/>
                  <a:gd name="T108" fmla="*/ 426 w 562"/>
                  <a:gd name="T109" fmla="*/ 240 h 503"/>
                  <a:gd name="T110" fmla="*/ 442 w 562"/>
                  <a:gd name="T111" fmla="*/ 189 h 503"/>
                  <a:gd name="T112" fmla="*/ 448 w 562"/>
                  <a:gd name="T113" fmla="*/ 124 h 503"/>
                  <a:gd name="T114" fmla="*/ 426 w 562"/>
                  <a:gd name="T115" fmla="*/ 72 h 503"/>
                  <a:gd name="T116" fmla="*/ 315 w 562"/>
                  <a:gd name="T117" fmla="*/ 13 h 503"/>
                  <a:gd name="T118" fmla="*/ 282 w 562"/>
                  <a:gd name="T119" fmla="*/ 8 h 5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62" h="503">
                    <a:moveTo>
                      <a:pt x="468" y="472"/>
                    </a:moveTo>
                    <a:cubicBezTo>
                      <a:pt x="464" y="472"/>
                      <a:pt x="460" y="472"/>
                      <a:pt x="457" y="473"/>
                    </a:cubicBezTo>
                    <a:cubicBezTo>
                      <a:pt x="459" y="474"/>
                      <a:pt x="461" y="475"/>
                      <a:pt x="463" y="475"/>
                    </a:cubicBezTo>
                    <a:cubicBezTo>
                      <a:pt x="463" y="475"/>
                      <a:pt x="463" y="475"/>
                      <a:pt x="463" y="475"/>
                    </a:cubicBezTo>
                    <a:cubicBezTo>
                      <a:pt x="465" y="475"/>
                      <a:pt x="468" y="474"/>
                      <a:pt x="470" y="472"/>
                    </a:cubicBezTo>
                    <a:cubicBezTo>
                      <a:pt x="470" y="472"/>
                      <a:pt x="469" y="472"/>
                      <a:pt x="469" y="472"/>
                    </a:cubicBezTo>
                    <a:cubicBezTo>
                      <a:pt x="469" y="472"/>
                      <a:pt x="468" y="472"/>
                      <a:pt x="468" y="472"/>
                    </a:cubicBezTo>
                    <a:moveTo>
                      <a:pt x="527" y="268"/>
                    </a:moveTo>
                    <a:cubicBezTo>
                      <a:pt x="529" y="273"/>
                      <a:pt x="532" y="278"/>
                      <a:pt x="535" y="283"/>
                    </a:cubicBezTo>
                    <a:cubicBezTo>
                      <a:pt x="536" y="282"/>
                      <a:pt x="536" y="282"/>
                      <a:pt x="536" y="281"/>
                    </a:cubicBezTo>
                    <a:cubicBezTo>
                      <a:pt x="536" y="280"/>
                      <a:pt x="536" y="280"/>
                      <a:pt x="536" y="279"/>
                    </a:cubicBezTo>
                    <a:cubicBezTo>
                      <a:pt x="537" y="274"/>
                      <a:pt x="535" y="269"/>
                      <a:pt x="529" y="268"/>
                    </a:cubicBezTo>
                    <a:cubicBezTo>
                      <a:pt x="529" y="268"/>
                      <a:pt x="528" y="268"/>
                      <a:pt x="527" y="268"/>
                    </a:cubicBezTo>
                    <a:moveTo>
                      <a:pt x="317" y="474"/>
                    </a:moveTo>
                    <a:cubicBezTo>
                      <a:pt x="297" y="474"/>
                      <a:pt x="280" y="468"/>
                      <a:pt x="271" y="463"/>
                    </a:cubicBezTo>
                    <a:cubicBezTo>
                      <a:pt x="269" y="461"/>
                      <a:pt x="267" y="460"/>
                      <a:pt x="265" y="458"/>
                    </a:cubicBezTo>
                    <a:cubicBezTo>
                      <a:pt x="268" y="460"/>
                      <a:pt x="271" y="462"/>
                      <a:pt x="275" y="463"/>
                    </a:cubicBezTo>
                    <a:cubicBezTo>
                      <a:pt x="288" y="468"/>
                      <a:pt x="301" y="471"/>
                      <a:pt x="314" y="471"/>
                    </a:cubicBezTo>
                    <a:cubicBezTo>
                      <a:pt x="315" y="471"/>
                      <a:pt x="317" y="471"/>
                      <a:pt x="318" y="471"/>
                    </a:cubicBezTo>
                    <a:cubicBezTo>
                      <a:pt x="329" y="471"/>
                      <a:pt x="340" y="470"/>
                      <a:pt x="351" y="467"/>
                    </a:cubicBezTo>
                    <a:cubicBezTo>
                      <a:pt x="346" y="469"/>
                      <a:pt x="342" y="471"/>
                      <a:pt x="338" y="472"/>
                    </a:cubicBezTo>
                    <a:cubicBezTo>
                      <a:pt x="331" y="473"/>
                      <a:pt x="324" y="474"/>
                      <a:pt x="317" y="474"/>
                    </a:cubicBezTo>
                    <a:moveTo>
                      <a:pt x="426" y="464"/>
                    </a:moveTo>
                    <a:cubicBezTo>
                      <a:pt x="433" y="459"/>
                      <a:pt x="439" y="455"/>
                      <a:pt x="445" y="450"/>
                    </a:cubicBezTo>
                    <a:cubicBezTo>
                      <a:pt x="448" y="451"/>
                      <a:pt x="452" y="451"/>
                      <a:pt x="456" y="452"/>
                    </a:cubicBezTo>
                    <a:cubicBezTo>
                      <a:pt x="456" y="452"/>
                      <a:pt x="456" y="452"/>
                      <a:pt x="456" y="452"/>
                    </a:cubicBezTo>
                    <a:cubicBezTo>
                      <a:pt x="446" y="457"/>
                      <a:pt x="437" y="460"/>
                      <a:pt x="427" y="463"/>
                    </a:cubicBezTo>
                    <a:cubicBezTo>
                      <a:pt x="427" y="463"/>
                      <a:pt x="426" y="464"/>
                      <a:pt x="426" y="464"/>
                    </a:cubicBezTo>
                    <a:moveTo>
                      <a:pt x="458" y="444"/>
                    </a:moveTo>
                    <a:cubicBezTo>
                      <a:pt x="456" y="444"/>
                      <a:pt x="454" y="444"/>
                      <a:pt x="452" y="444"/>
                    </a:cubicBezTo>
                    <a:cubicBezTo>
                      <a:pt x="453" y="442"/>
                      <a:pt x="455" y="441"/>
                      <a:pt x="456" y="440"/>
                    </a:cubicBezTo>
                    <a:cubicBezTo>
                      <a:pt x="457" y="441"/>
                      <a:pt x="457" y="443"/>
                      <a:pt x="458" y="444"/>
                    </a:cubicBezTo>
                    <a:moveTo>
                      <a:pt x="465" y="446"/>
                    </a:moveTo>
                    <a:cubicBezTo>
                      <a:pt x="465" y="442"/>
                      <a:pt x="464" y="438"/>
                      <a:pt x="462" y="434"/>
                    </a:cubicBezTo>
                    <a:cubicBezTo>
                      <a:pt x="462" y="434"/>
                      <a:pt x="462" y="434"/>
                      <a:pt x="462" y="434"/>
                    </a:cubicBezTo>
                    <a:cubicBezTo>
                      <a:pt x="465" y="435"/>
                      <a:pt x="468" y="435"/>
                      <a:pt x="470" y="436"/>
                    </a:cubicBezTo>
                    <a:cubicBezTo>
                      <a:pt x="472" y="436"/>
                      <a:pt x="473" y="436"/>
                      <a:pt x="474" y="436"/>
                    </a:cubicBezTo>
                    <a:cubicBezTo>
                      <a:pt x="477" y="436"/>
                      <a:pt x="479" y="436"/>
                      <a:pt x="481" y="436"/>
                    </a:cubicBezTo>
                    <a:cubicBezTo>
                      <a:pt x="481" y="436"/>
                      <a:pt x="481" y="436"/>
                      <a:pt x="481" y="436"/>
                    </a:cubicBezTo>
                    <a:cubicBezTo>
                      <a:pt x="478" y="438"/>
                      <a:pt x="475" y="440"/>
                      <a:pt x="472" y="442"/>
                    </a:cubicBezTo>
                    <a:cubicBezTo>
                      <a:pt x="470" y="444"/>
                      <a:pt x="468" y="445"/>
                      <a:pt x="465" y="446"/>
                    </a:cubicBezTo>
                    <a:moveTo>
                      <a:pt x="299" y="456"/>
                    </a:moveTo>
                    <a:cubicBezTo>
                      <a:pt x="305" y="456"/>
                      <a:pt x="311" y="455"/>
                      <a:pt x="317" y="453"/>
                    </a:cubicBezTo>
                    <a:cubicBezTo>
                      <a:pt x="326" y="452"/>
                      <a:pt x="334" y="451"/>
                      <a:pt x="343" y="449"/>
                    </a:cubicBezTo>
                    <a:cubicBezTo>
                      <a:pt x="361" y="445"/>
                      <a:pt x="378" y="437"/>
                      <a:pt x="396" y="433"/>
                    </a:cubicBezTo>
                    <a:cubicBezTo>
                      <a:pt x="391" y="439"/>
                      <a:pt x="386" y="444"/>
                      <a:pt x="380" y="449"/>
                    </a:cubicBezTo>
                    <a:cubicBezTo>
                      <a:pt x="380" y="449"/>
                      <a:pt x="380" y="449"/>
                      <a:pt x="380" y="449"/>
                    </a:cubicBezTo>
                    <a:cubicBezTo>
                      <a:pt x="378" y="450"/>
                      <a:pt x="377" y="451"/>
                      <a:pt x="376" y="452"/>
                    </a:cubicBezTo>
                    <a:cubicBezTo>
                      <a:pt x="372" y="454"/>
                      <a:pt x="368" y="454"/>
                      <a:pt x="365" y="456"/>
                    </a:cubicBezTo>
                    <a:cubicBezTo>
                      <a:pt x="358" y="458"/>
                      <a:pt x="351" y="459"/>
                      <a:pt x="344" y="461"/>
                    </a:cubicBezTo>
                    <a:cubicBezTo>
                      <a:pt x="341" y="462"/>
                      <a:pt x="337" y="462"/>
                      <a:pt x="334" y="462"/>
                    </a:cubicBezTo>
                    <a:cubicBezTo>
                      <a:pt x="331" y="462"/>
                      <a:pt x="328" y="462"/>
                      <a:pt x="326" y="462"/>
                    </a:cubicBezTo>
                    <a:cubicBezTo>
                      <a:pt x="325" y="462"/>
                      <a:pt x="325" y="462"/>
                      <a:pt x="324" y="462"/>
                    </a:cubicBezTo>
                    <a:cubicBezTo>
                      <a:pt x="322" y="462"/>
                      <a:pt x="319" y="462"/>
                      <a:pt x="316" y="463"/>
                    </a:cubicBezTo>
                    <a:cubicBezTo>
                      <a:pt x="313" y="463"/>
                      <a:pt x="311" y="463"/>
                      <a:pt x="308" y="463"/>
                    </a:cubicBezTo>
                    <a:cubicBezTo>
                      <a:pt x="307" y="463"/>
                      <a:pt x="307" y="463"/>
                      <a:pt x="306" y="463"/>
                    </a:cubicBezTo>
                    <a:cubicBezTo>
                      <a:pt x="293" y="463"/>
                      <a:pt x="281" y="456"/>
                      <a:pt x="269" y="452"/>
                    </a:cubicBezTo>
                    <a:cubicBezTo>
                      <a:pt x="263" y="449"/>
                      <a:pt x="259" y="446"/>
                      <a:pt x="254" y="442"/>
                    </a:cubicBezTo>
                    <a:cubicBezTo>
                      <a:pt x="267" y="449"/>
                      <a:pt x="280" y="454"/>
                      <a:pt x="294" y="456"/>
                    </a:cubicBezTo>
                    <a:cubicBezTo>
                      <a:pt x="296" y="456"/>
                      <a:pt x="297" y="456"/>
                      <a:pt x="299" y="456"/>
                    </a:cubicBezTo>
                    <a:moveTo>
                      <a:pt x="475" y="428"/>
                    </a:moveTo>
                    <a:cubicBezTo>
                      <a:pt x="474" y="428"/>
                      <a:pt x="473" y="428"/>
                      <a:pt x="471" y="428"/>
                    </a:cubicBezTo>
                    <a:cubicBezTo>
                      <a:pt x="469" y="428"/>
                      <a:pt x="467" y="427"/>
                      <a:pt x="466" y="427"/>
                    </a:cubicBezTo>
                    <a:cubicBezTo>
                      <a:pt x="468" y="423"/>
                      <a:pt x="470" y="419"/>
                      <a:pt x="471" y="415"/>
                    </a:cubicBezTo>
                    <a:cubicBezTo>
                      <a:pt x="476" y="418"/>
                      <a:pt x="481" y="423"/>
                      <a:pt x="483" y="428"/>
                    </a:cubicBezTo>
                    <a:cubicBezTo>
                      <a:pt x="480" y="428"/>
                      <a:pt x="478" y="428"/>
                      <a:pt x="475" y="428"/>
                    </a:cubicBezTo>
                    <a:moveTo>
                      <a:pt x="481" y="408"/>
                    </a:moveTo>
                    <a:cubicBezTo>
                      <a:pt x="482" y="408"/>
                      <a:pt x="483" y="408"/>
                      <a:pt x="483" y="408"/>
                    </a:cubicBezTo>
                    <a:cubicBezTo>
                      <a:pt x="490" y="408"/>
                      <a:pt x="496" y="407"/>
                      <a:pt x="502" y="406"/>
                    </a:cubicBezTo>
                    <a:cubicBezTo>
                      <a:pt x="506" y="406"/>
                      <a:pt x="511" y="405"/>
                      <a:pt x="515" y="404"/>
                    </a:cubicBezTo>
                    <a:cubicBezTo>
                      <a:pt x="510" y="411"/>
                      <a:pt x="502" y="417"/>
                      <a:pt x="496" y="423"/>
                    </a:cubicBezTo>
                    <a:cubicBezTo>
                      <a:pt x="495" y="425"/>
                      <a:pt x="493" y="427"/>
                      <a:pt x="491" y="428"/>
                    </a:cubicBezTo>
                    <a:cubicBezTo>
                      <a:pt x="490" y="425"/>
                      <a:pt x="489" y="422"/>
                      <a:pt x="487" y="420"/>
                    </a:cubicBezTo>
                    <a:cubicBezTo>
                      <a:pt x="484" y="416"/>
                      <a:pt x="481" y="414"/>
                      <a:pt x="478" y="411"/>
                    </a:cubicBezTo>
                    <a:cubicBezTo>
                      <a:pt x="478" y="410"/>
                      <a:pt x="476" y="409"/>
                      <a:pt x="474" y="408"/>
                    </a:cubicBezTo>
                    <a:cubicBezTo>
                      <a:pt x="474" y="408"/>
                      <a:pt x="474" y="408"/>
                      <a:pt x="474" y="408"/>
                    </a:cubicBezTo>
                    <a:cubicBezTo>
                      <a:pt x="475" y="408"/>
                      <a:pt x="475" y="408"/>
                      <a:pt x="476" y="408"/>
                    </a:cubicBezTo>
                    <a:cubicBezTo>
                      <a:pt x="477" y="408"/>
                      <a:pt x="478" y="408"/>
                      <a:pt x="479" y="408"/>
                    </a:cubicBezTo>
                    <a:cubicBezTo>
                      <a:pt x="480" y="408"/>
                      <a:pt x="481" y="408"/>
                      <a:pt x="481" y="408"/>
                    </a:cubicBezTo>
                    <a:moveTo>
                      <a:pt x="278" y="442"/>
                    </a:moveTo>
                    <a:cubicBezTo>
                      <a:pt x="297" y="442"/>
                      <a:pt x="315" y="440"/>
                      <a:pt x="334" y="434"/>
                    </a:cubicBezTo>
                    <a:cubicBezTo>
                      <a:pt x="352" y="428"/>
                      <a:pt x="369" y="423"/>
                      <a:pt x="387" y="416"/>
                    </a:cubicBezTo>
                    <a:cubicBezTo>
                      <a:pt x="394" y="413"/>
                      <a:pt x="402" y="410"/>
                      <a:pt x="409" y="407"/>
                    </a:cubicBezTo>
                    <a:cubicBezTo>
                      <a:pt x="412" y="405"/>
                      <a:pt x="414" y="405"/>
                      <a:pt x="417" y="404"/>
                    </a:cubicBezTo>
                    <a:cubicBezTo>
                      <a:pt x="414" y="410"/>
                      <a:pt x="410" y="416"/>
                      <a:pt x="406" y="422"/>
                    </a:cubicBezTo>
                    <a:cubicBezTo>
                      <a:pt x="404" y="422"/>
                      <a:pt x="403" y="423"/>
                      <a:pt x="402" y="424"/>
                    </a:cubicBezTo>
                    <a:cubicBezTo>
                      <a:pt x="396" y="426"/>
                      <a:pt x="389" y="428"/>
                      <a:pt x="383" y="430"/>
                    </a:cubicBezTo>
                    <a:cubicBezTo>
                      <a:pt x="369" y="434"/>
                      <a:pt x="355" y="437"/>
                      <a:pt x="342" y="442"/>
                    </a:cubicBezTo>
                    <a:cubicBezTo>
                      <a:pt x="328" y="446"/>
                      <a:pt x="312" y="447"/>
                      <a:pt x="298" y="448"/>
                    </a:cubicBezTo>
                    <a:cubicBezTo>
                      <a:pt x="297" y="448"/>
                      <a:pt x="297" y="448"/>
                      <a:pt x="296" y="448"/>
                    </a:cubicBezTo>
                    <a:cubicBezTo>
                      <a:pt x="288" y="448"/>
                      <a:pt x="279" y="445"/>
                      <a:pt x="270" y="442"/>
                    </a:cubicBezTo>
                    <a:cubicBezTo>
                      <a:pt x="272" y="442"/>
                      <a:pt x="275" y="442"/>
                      <a:pt x="278" y="442"/>
                    </a:cubicBezTo>
                    <a:moveTo>
                      <a:pt x="476" y="400"/>
                    </a:moveTo>
                    <a:cubicBezTo>
                      <a:pt x="477" y="395"/>
                      <a:pt x="478" y="389"/>
                      <a:pt x="479" y="384"/>
                    </a:cubicBezTo>
                    <a:cubicBezTo>
                      <a:pt x="482" y="385"/>
                      <a:pt x="484" y="386"/>
                      <a:pt x="487" y="387"/>
                    </a:cubicBezTo>
                    <a:cubicBezTo>
                      <a:pt x="495" y="390"/>
                      <a:pt x="505" y="392"/>
                      <a:pt x="513" y="396"/>
                    </a:cubicBezTo>
                    <a:cubicBezTo>
                      <a:pt x="510" y="397"/>
                      <a:pt x="507" y="397"/>
                      <a:pt x="505" y="398"/>
                    </a:cubicBezTo>
                    <a:cubicBezTo>
                      <a:pt x="498" y="399"/>
                      <a:pt x="490" y="400"/>
                      <a:pt x="483" y="400"/>
                    </a:cubicBezTo>
                    <a:cubicBezTo>
                      <a:pt x="481" y="400"/>
                      <a:pt x="479" y="400"/>
                      <a:pt x="476" y="400"/>
                    </a:cubicBezTo>
                    <a:moveTo>
                      <a:pt x="280" y="432"/>
                    </a:moveTo>
                    <a:cubicBezTo>
                      <a:pt x="292" y="432"/>
                      <a:pt x="306" y="424"/>
                      <a:pt x="317" y="420"/>
                    </a:cubicBezTo>
                    <a:cubicBezTo>
                      <a:pt x="336" y="413"/>
                      <a:pt x="355" y="401"/>
                      <a:pt x="375" y="398"/>
                    </a:cubicBezTo>
                    <a:cubicBezTo>
                      <a:pt x="383" y="397"/>
                      <a:pt x="391" y="393"/>
                      <a:pt x="399" y="390"/>
                    </a:cubicBezTo>
                    <a:cubicBezTo>
                      <a:pt x="403" y="389"/>
                      <a:pt x="407" y="387"/>
                      <a:pt x="411" y="385"/>
                    </a:cubicBezTo>
                    <a:cubicBezTo>
                      <a:pt x="412" y="385"/>
                      <a:pt x="424" y="379"/>
                      <a:pt x="422" y="378"/>
                    </a:cubicBezTo>
                    <a:cubicBezTo>
                      <a:pt x="422" y="379"/>
                      <a:pt x="422" y="379"/>
                      <a:pt x="423" y="379"/>
                    </a:cubicBezTo>
                    <a:cubicBezTo>
                      <a:pt x="423" y="379"/>
                      <a:pt x="423" y="379"/>
                      <a:pt x="423" y="379"/>
                    </a:cubicBezTo>
                    <a:cubicBezTo>
                      <a:pt x="423" y="384"/>
                      <a:pt x="422" y="389"/>
                      <a:pt x="420" y="395"/>
                    </a:cubicBezTo>
                    <a:cubicBezTo>
                      <a:pt x="412" y="398"/>
                      <a:pt x="403" y="400"/>
                      <a:pt x="396" y="404"/>
                    </a:cubicBezTo>
                    <a:cubicBezTo>
                      <a:pt x="388" y="408"/>
                      <a:pt x="379" y="411"/>
                      <a:pt x="371" y="414"/>
                    </a:cubicBezTo>
                    <a:cubicBezTo>
                      <a:pt x="363" y="416"/>
                      <a:pt x="355" y="420"/>
                      <a:pt x="347" y="421"/>
                    </a:cubicBezTo>
                    <a:cubicBezTo>
                      <a:pt x="340" y="422"/>
                      <a:pt x="331" y="426"/>
                      <a:pt x="324" y="429"/>
                    </a:cubicBezTo>
                    <a:cubicBezTo>
                      <a:pt x="314" y="432"/>
                      <a:pt x="304" y="433"/>
                      <a:pt x="294" y="433"/>
                    </a:cubicBezTo>
                    <a:cubicBezTo>
                      <a:pt x="288" y="433"/>
                      <a:pt x="283" y="434"/>
                      <a:pt x="278" y="434"/>
                    </a:cubicBezTo>
                    <a:cubicBezTo>
                      <a:pt x="272" y="434"/>
                      <a:pt x="267" y="433"/>
                      <a:pt x="261" y="432"/>
                    </a:cubicBezTo>
                    <a:cubicBezTo>
                      <a:pt x="264" y="432"/>
                      <a:pt x="266" y="432"/>
                      <a:pt x="269" y="432"/>
                    </a:cubicBezTo>
                    <a:cubicBezTo>
                      <a:pt x="273" y="432"/>
                      <a:pt x="277" y="432"/>
                      <a:pt x="280" y="432"/>
                    </a:cubicBezTo>
                    <a:cubicBezTo>
                      <a:pt x="280" y="432"/>
                      <a:pt x="280" y="432"/>
                      <a:pt x="280" y="432"/>
                    </a:cubicBezTo>
                    <a:moveTo>
                      <a:pt x="278" y="424"/>
                    </a:moveTo>
                    <a:cubicBezTo>
                      <a:pt x="273" y="424"/>
                      <a:pt x="268" y="424"/>
                      <a:pt x="264" y="424"/>
                    </a:cubicBezTo>
                    <a:cubicBezTo>
                      <a:pt x="270" y="423"/>
                      <a:pt x="276" y="421"/>
                      <a:pt x="283" y="419"/>
                    </a:cubicBezTo>
                    <a:cubicBezTo>
                      <a:pt x="298" y="414"/>
                      <a:pt x="313" y="407"/>
                      <a:pt x="327" y="399"/>
                    </a:cubicBezTo>
                    <a:cubicBezTo>
                      <a:pt x="347" y="388"/>
                      <a:pt x="366" y="376"/>
                      <a:pt x="388" y="369"/>
                    </a:cubicBezTo>
                    <a:cubicBezTo>
                      <a:pt x="398" y="366"/>
                      <a:pt x="412" y="367"/>
                      <a:pt x="422" y="361"/>
                    </a:cubicBezTo>
                    <a:cubicBezTo>
                      <a:pt x="422" y="364"/>
                      <a:pt x="423" y="367"/>
                      <a:pt x="423" y="371"/>
                    </a:cubicBezTo>
                    <a:cubicBezTo>
                      <a:pt x="423" y="371"/>
                      <a:pt x="422" y="371"/>
                      <a:pt x="422" y="371"/>
                    </a:cubicBezTo>
                    <a:cubicBezTo>
                      <a:pt x="421" y="371"/>
                      <a:pt x="420" y="371"/>
                      <a:pt x="420" y="372"/>
                    </a:cubicBezTo>
                    <a:cubicBezTo>
                      <a:pt x="408" y="382"/>
                      <a:pt x="389" y="386"/>
                      <a:pt x="374" y="390"/>
                    </a:cubicBezTo>
                    <a:cubicBezTo>
                      <a:pt x="356" y="396"/>
                      <a:pt x="338" y="402"/>
                      <a:pt x="320" y="411"/>
                    </a:cubicBezTo>
                    <a:cubicBezTo>
                      <a:pt x="313" y="414"/>
                      <a:pt x="306" y="417"/>
                      <a:pt x="298" y="418"/>
                    </a:cubicBezTo>
                    <a:cubicBezTo>
                      <a:pt x="291" y="420"/>
                      <a:pt x="286" y="424"/>
                      <a:pt x="278" y="424"/>
                    </a:cubicBezTo>
                    <a:moveTo>
                      <a:pt x="522" y="393"/>
                    </a:moveTo>
                    <a:cubicBezTo>
                      <a:pt x="511" y="384"/>
                      <a:pt x="497" y="382"/>
                      <a:pt x="485" y="378"/>
                    </a:cubicBezTo>
                    <a:cubicBezTo>
                      <a:pt x="490" y="375"/>
                      <a:pt x="495" y="373"/>
                      <a:pt x="500" y="371"/>
                    </a:cubicBezTo>
                    <a:cubicBezTo>
                      <a:pt x="510" y="367"/>
                      <a:pt x="527" y="361"/>
                      <a:pt x="535" y="350"/>
                    </a:cubicBezTo>
                    <a:cubicBezTo>
                      <a:pt x="533" y="365"/>
                      <a:pt x="528" y="380"/>
                      <a:pt x="522" y="393"/>
                    </a:cubicBezTo>
                    <a:moveTo>
                      <a:pt x="282" y="372"/>
                    </a:moveTo>
                    <a:cubicBezTo>
                      <a:pt x="284" y="370"/>
                      <a:pt x="286" y="368"/>
                      <a:pt x="287" y="366"/>
                    </a:cubicBezTo>
                    <a:cubicBezTo>
                      <a:pt x="292" y="361"/>
                      <a:pt x="298" y="356"/>
                      <a:pt x="303" y="350"/>
                    </a:cubicBezTo>
                    <a:cubicBezTo>
                      <a:pt x="303" y="351"/>
                      <a:pt x="304" y="352"/>
                      <a:pt x="304" y="353"/>
                    </a:cubicBezTo>
                    <a:cubicBezTo>
                      <a:pt x="297" y="360"/>
                      <a:pt x="291" y="367"/>
                      <a:pt x="282" y="372"/>
                    </a:cubicBezTo>
                    <a:moveTo>
                      <a:pt x="498" y="345"/>
                    </a:moveTo>
                    <a:cubicBezTo>
                      <a:pt x="498" y="345"/>
                      <a:pt x="498" y="345"/>
                      <a:pt x="498" y="345"/>
                    </a:cubicBezTo>
                    <a:cubicBezTo>
                      <a:pt x="501" y="345"/>
                      <a:pt x="503" y="346"/>
                      <a:pt x="506" y="346"/>
                    </a:cubicBezTo>
                    <a:cubicBezTo>
                      <a:pt x="508" y="347"/>
                      <a:pt x="511" y="347"/>
                      <a:pt x="513" y="347"/>
                    </a:cubicBezTo>
                    <a:cubicBezTo>
                      <a:pt x="514" y="347"/>
                      <a:pt x="515" y="347"/>
                      <a:pt x="515" y="347"/>
                    </a:cubicBezTo>
                    <a:cubicBezTo>
                      <a:pt x="517" y="347"/>
                      <a:pt x="519" y="347"/>
                      <a:pt x="521" y="347"/>
                    </a:cubicBezTo>
                    <a:cubicBezTo>
                      <a:pt x="523" y="347"/>
                      <a:pt x="525" y="347"/>
                      <a:pt x="528" y="347"/>
                    </a:cubicBezTo>
                    <a:cubicBezTo>
                      <a:pt x="520" y="356"/>
                      <a:pt x="502" y="362"/>
                      <a:pt x="494" y="365"/>
                    </a:cubicBezTo>
                    <a:cubicBezTo>
                      <a:pt x="490" y="367"/>
                      <a:pt x="486" y="368"/>
                      <a:pt x="482" y="371"/>
                    </a:cubicBezTo>
                    <a:cubicBezTo>
                      <a:pt x="482" y="371"/>
                      <a:pt x="481" y="371"/>
                      <a:pt x="480" y="372"/>
                    </a:cubicBezTo>
                    <a:cubicBezTo>
                      <a:pt x="480" y="363"/>
                      <a:pt x="477" y="355"/>
                      <a:pt x="474" y="347"/>
                    </a:cubicBezTo>
                    <a:cubicBezTo>
                      <a:pt x="482" y="346"/>
                      <a:pt x="489" y="345"/>
                      <a:pt x="498" y="345"/>
                    </a:cubicBezTo>
                    <a:cubicBezTo>
                      <a:pt x="498" y="345"/>
                      <a:pt x="498" y="345"/>
                      <a:pt x="498" y="345"/>
                    </a:cubicBezTo>
                    <a:moveTo>
                      <a:pt x="270" y="415"/>
                    </a:moveTo>
                    <a:cubicBezTo>
                      <a:pt x="274" y="413"/>
                      <a:pt x="279" y="411"/>
                      <a:pt x="283" y="409"/>
                    </a:cubicBezTo>
                    <a:cubicBezTo>
                      <a:pt x="290" y="406"/>
                      <a:pt x="295" y="401"/>
                      <a:pt x="302" y="398"/>
                    </a:cubicBezTo>
                    <a:cubicBezTo>
                      <a:pt x="309" y="394"/>
                      <a:pt x="316" y="390"/>
                      <a:pt x="322" y="385"/>
                    </a:cubicBezTo>
                    <a:cubicBezTo>
                      <a:pt x="329" y="380"/>
                      <a:pt x="337" y="376"/>
                      <a:pt x="344" y="371"/>
                    </a:cubicBezTo>
                    <a:cubicBezTo>
                      <a:pt x="352" y="365"/>
                      <a:pt x="360" y="360"/>
                      <a:pt x="368" y="354"/>
                    </a:cubicBezTo>
                    <a:cubicBezTo>
                      <a:pt x="375" y="349"/>
                      <a:pt x="385" y="345"/>
                      <a:pt x="393" y="341"/>
                    </a:cubicBezTo>
                    <a:cubicBezTo>
                      <a:pt x="398" y="339"/>
                      <a:pt x="403" y="339"/>
                      <a:pt x="408" y="338"/>
                    </a:cubicBezTo>
                    <a:cubicBezTo>
                      <a:pt x="413" y="342"/>
                      <a:pt x="416" y="347"/>
                      <a:pt x="419" y="353"/>
                    </a:cubicBezTo>
                    <a:cubicBezTo>
                      <a:pt x="412" y="359"/>
                      <a:pt x="397" y="359"/>
                      <a:pt x="390" y="361"/>
                    </a:cubicBezTo>
                    <a:cubicBezTo>
                      <a:pt x="383" y="362"/>
                      <a:pt x="376" y="364"/>
                      <a:pt x="370" y="367"/>
                    </a:cubicBezTo>
                    <a:cubicBezTo>
                      <a:pt x="356" y="373"/>
                      <a:pt x="343" y="380"/>
                      <a:pt x="330" y="389"/>
                    </a:cubicBezTo>
                    <a:cubicBezTo>
                      <a:pt x="317" y="397"/>
                      <a:pt x="301" y="403"/>
                      <a:pt x="287" y="409"/>
                    </a:cubicBezTo>
                    <a:cubicBezTo>
                      <a:pt x="281" y="412"/>
                      <a:pt x="276" y="414"/>
                      <a:pt x="270" y="415"/>
                    </a:cubicBezTo>
                    <a:moveTo>
                      <a:pt x="264" y="410"/>
                    </a:moveTo>
                    <a:cubicBezTo>
                      <a:pt x="269" y="408"/>
                      <a:pt x="273" y="406"/>
                      <a:pt x="277" y="403"/>
                    </a:cubicBezTo>
                    <a:cubicBezTo>
                      <a:pt x="289" y="393"/>
                      <a:pt x="302" y="384"/>
                      <a:pt x="315" y="375"/>
                    </a:cubicBezTo>
                    <a:cubicBezTo>
                      <a:pt x="327" y="366"/>
                      <a:pt x="337" y="354"/>
                      <a:pt x="350" y="345"/>
                    </a:cubicBezTo>
                    <a:cubicBezTo>
                      <a:pt x="356" y="340"/>
                      <a:pt x="363" y="336"/>
                      <a:pt x="370" y="332"/>
                    </a:cubicBezTo>
                    <a:cubicBezTo>
                      <a:pt x="374" y="329"/>
                      <a:pt x="379" y="328"/>
                      <a:pt x="385" y="327"/>
                    </a:cubicBezTo>
                    <a:cubicBezTo>
                      <a:pt x="389" y="328"/>
                      <a:pt x="394" y="329"/>
                      <a:pt x="399" y="332"/>
                    </a:cubicBezTo>
                    <a:cubicBezTo>
                      <a:pt x="391" y="333"/>
                      <a:pt x="384" y="336"/>
                      <a:pt x="376" y="341"/>
                    </a:cubicBezTo>
                    <a:cubicBezTo>
                      <a:pt x="362" y="350"/>
                      <a:pt x="348" y="359"/>
                      <a:pt x="334" y="369"/>
                    </a:cubicBezTo>
                    <a:cubicBezTo>
                      <a:pt x="321" y="379"/>
                      <a:pt x="306" y="385"/>
                      <a:pt x="293" y="394"/>
                    </a:cubicBezTo>
                    <a:cubicBezTo>
                      <a:pt x="285" y="400"/>
                      <a:pt x="275" y="406"/>
                      <a:pt x="264" y="410"/>
                    </a:cubicBezTo>
                    <a:moveTo>
                      <a:pt x="252" y="407"/>
                    </a:moveTo>
                    <a:cubicBezTo>
                      <a:pt x="262" y="399"/>
                      <a:pt x="272" y="390"/>
                      <a:pt x="281" y="382"/>
                    </a:cubicBezTo>
                    <a:cubicBezTo>
                      <a:pt x="288" y="375"/>
                      <a:pt x="297" y="371"/>
                      <a:pt x="304" y="364"/>
                    </a:cubicBezTo>
                    <a:cubicBezTo>
                      <a:pt x="307" y="361"/>
                      <a:pt x="311" y="357"/>
                      <a:pt x="314" y="354"/>
                    </a:cubicBezTo>
                    <a:cubicBezTo>
                      <a:pt x="317" y="352"/>
                      <a:pt x="319" y="349"/>
                      <a:pt x="322" y="346"/>
                    </a:cubicBezTo>
                    <a:cubicBezTo>
                      <a:pt x="328" y="342"/>
                      <a:pt x="336" y="336"/>
                      <a:pt x="350" y="328"/>
                    </a:cubicBezTo>
                    <a:cubicBezTo>
                      <a:pt x="353" y="326"/>
                      <a:pt x="359" y="325"/>
                      <a:pt x="367" y="325"/>
                    </a:cubicBezTo>
                    <a:cubicBezTo>
                      <a:pt x="361" y="328"/>
                      <a:pt x="356" y="332"/>
                      <a:pt x="351" y="335"/>
                    </a:cubicBezTo>
                    <a:cubicBezTo>
                      <a:pt x="339" y="342"/>
                      <a:pt x="330" y="352"/>
                      <a:pt x="319" y="361"/>
                    </a:cubicBezTo>
                    <a:cubicBezTo>
                      <a:pt x="307" y="371"/>
                      <a:pt x="295" y="380"/>
                      <a:pt x="283" y="390"/>
                    </a:cubicBezTo>
                    <a:cubicBezTo>
                      <a:pt x="276" y="395"/>
                      <a:pt x="268" y="400"/>
                      <a:pt x="260" y="403"/>
                    </a:cubicBezTo>
                    <a:cubicBezTo>
                      <a:pt x="257" y="404"/>
                      <a:pt x="255" y="406"/>
                      <a:pt x="252" y="407"/>
                    </a:cubicBezTo>
                    <a:moveTo>
                      <a:pt x="370" y="302"/>
                    </a:moveTo>
                    <a:cubicBezTo>
                      <a:pt x="372" y="299"/>
                      <a:pt x="375" y="297"/>
                      <a:pt x="377" y="295"/>
                    </a:cubicBezTo>
                    <a:cubicBezTo>
                      <a:pt x="376" y="297"/>
                      <a:pt x="376" y="299"/>
                      <a:pt x="375" y="300"/>
                    </a:cubicBezTo>
                    <a:cubicBezTo>
                      <a:pt x="373" y="301"/>
                      <a:pt x="372" y="301"/>
                      <a:pt x="370" y="302"/>
                    </a:cubicBezTo>
                    <a:moveTo>
                      <a:pt x="477" y="338"/>
                    </a:moveTo>
                    <a:cubicBezTo>
                      <a:pt x="481" y="334"/>
                      <a:pt x="486" y="331"/>
                      <a:pt x="488" y="328"/>
                    </a:cubicBezTo>
                    <a:cubicBezTo>
                      <a:pt x="495" y="320"/>
                      <a:pt x="501" y="312"/>
                      <a:pt x="508" y="305"/>
                    </a:cubicBezTo>
                    <a:cubicBezTo>
                      <a:pt x="511" y="302"/>
                      <a:pt x="518" y="296"/>
                      <a:pt x="520" y="291"/>
                    </a:cubicBezTo>
                    <a:cubicBezTo>
                      <a:pt x="530" y="305"/>
                      <a:pt x="536" y="323"/>
                      <a:pt x="536" y="339"/>
                    </a:cubicBezTo>
                    <a:cubicBezTo>
                      <a:pt x="536" y="340"/>
                      <a:pt x="535" y="340"/>
                      <a:pt x="535" y="341"/>
                    </a:cubicBezTo>
                    <a:cubicBezTo>
                      <a:pt x="535" y="341"/>
                      <a:pt x="535" y="340"/>
                      <a:pt x="534" y="340"/>
                    </a:cubicBezTo>
                    <a:cubicBezTo>
                      <a:pt x="529" y="339"/>
                      <a:pt x="524" y="339"/>
                      <a:pt x="518" y="339"/>
                    </a:cubicBezTo>
                    <a:cubicBezTo>
                      <a:pt x="512" y="339"/>
                      <a:pt x="506" y="338"/>
                      <a:pt x="500" y="337"/>
                    </a:cubicBezTo>
                    <a:cubicBezTo>
                      <a:pt x="496" y="337"/>
                      <a:pt x="491" y="337"/>
                      <a:pt x="487" y="337"/>
                    </a:cubicBezTo>
                    <a:cubicBezTo>
                      <a:pt x="485" y="337"/>
                      <a:pt x="483" y="337"/>
                      <a:pt x="480" y="337"/>
                    </a:cubicBezTo>
                    <a:cubicBezTo>
                      <a:pt x="479" y="338"/>
                      <a:pt x="478" y="338"/>
                      <a:pt x="477" y="338"/>
                    </a:cubicBezTo>
                    <a:moveTo>
                      <a:pt x="468" y="336"/>
                    </a:moveTo>
                    <a:cubicBezTo>
                      <a:pt x="464" y="329"/>
                      <a:pt x="459" y="322"/>
                      <a:pt x="455" y="318"/>
                    </a:cubicBezTo>
                    <a:cubicBezTo>
                      <a:pt x="457" y="316"/>
                      <a:pt x="459" y="314"/>
                      <a:pt x="461" y="313"/>
                    </a:cubicBezTo>
                    <a:cubicBezTo>
                      <a:pt x="475" y="303"/>
                      <a:pt x="492" y="296"/>
                      <a:pt x="507" y="291"/>
                    </a:cubicBezTo>
                    <a:cubicBezTo>
                      <a:pt x="510" y="290"/>
                      <a:pt x="511" y="290"/>
                      <a:pt x="511" y="290"/>
                    </a:cubicBezTo>
                    <a:cubicBezTo>
                      <a:pt x="513" y="290"/>
                      <a:pt x="510" y="292"/>
                      <a:pt x="507" y="295"/>
                    </a:cubicBezTo>
                    <a:cubicBezTo>
                      <a:pt x="501" y="301"/>
                      <a:pt x="496" y="307"/>
                      <a:pt x="491" y="312"/>
                    </a:cubicBezTo>
                    <a:cubicBezTo>
                      <a:pt x="485" y="320"/>
                      <a:pt x="479" y="327"/>
                      <a:pt x="472" y="333"/>
                    </a:cubicBezTo>
                    <a:cubicBezTo>
                      <a:pt x="471" y="334"/>
                      <a:pt x="470" y="335"/>
                      <a:pt x="468" y="336"/>
                    </a:cubicBezTo>
                    <a:moveTo>
                      <a:pt x="385" y="298"/>
                    </a:moveTo>
                    <a:cubicBezTo>
                      <a:pt x="387" y="294"/>
                      <a:pt x="389" y="291"/>
                      <a:pt x="390" y="287"/>
                    </a:cubicBezTo>
                    <a:cubicBezTo>
                      <a:pt x="391" y="288"/>
                      <a:pt x="391" y="288"/>
                      <a:pt x="391" y="288"/>
                    </a:cubicBezTo>
                    <a:cubicBezTo>
                      <a:pt x="392" y="291"/>
                      <a:pt x="393" y="294"/>
                      <a:pt x="394" y="296"/>
                    </a:cubicBezTo>
                    <a:cubicBezTo>
                      <a:pt x="391" y="297"/>
                      <a:pt x="388" y="297"/>
                      <a:pt x="385" y="298"/>
                    </a:cubicBezTo>
                    <a:moveTo>
                      <a:pt x="189" y="371"/>
                    </a:moveTo>
                    <a:cubicBezTo>
                      <a:pt x="186" y="359"/>
                      <a:pt x="186" y="345"/>
                      <a:pt x="186" y="335"/>
                    </a:cubicBezTo>
                    <a:cubicBezTo>
                      <a:pt x="185" y="319"/>
                      <a:pt x="183" y="302"/>
                      <a:pt x="184" y="287"/>
                    </a:cubicBezTo>
                    <a:cubicBezTo>
                      <a:pt x="184" y="281"/>
                      <a:pt x="184" y="276"/>
                      <a:pt x="184" y="271"/>
                    </a:cubicBezTo>
                    <a:cubicBezTo>
                      <a:pt x="186" y="275"/>
                      <a:pt x="188" y="279"/>
                      <a:pt x="188" y="280"/>
                    </a:cubicBezTo>
                    <a:cubicBezTo>
                      <a:pt x="189" y="282"/>
                      <a:pt x="191" y="283"/>
                      <a:pt x="193" y="284"/>
                    </a:cubicBezTo>
                    <a:cubicBezTo>
                      <a:pt x="192" y="297"/>
                      <a:pt x="191" y="311"/>
                      <a:pt x="192" y="325"/>
                    </a:cubicBezTo>
                    <a:cubicBezTo>
                      <a:pt x="193" y="339"/>
                      <a:pt x="192" y="354"/>
                      <a:pt x="189" y="367"/>
                    </a:cubicBezTo>
                    <a:cubicBezTo>
                      <a:pt x="189" y="368"/>
                      <a:pt x="189" y="370"/>
                      <a:pt x="189" y="371"/>
                    </a:cubicBezTo>
                    <a:moveTo>
                      <a:pt x="373" y="286"/>
                    </a:moveTo>
                    <a:cubicBezTo>
                      <a:pt x="376" y="282"/>
                      <a:pt x="378" y="277"/>
                      <a:pt x="381" y="272"/>
                    </a:cubicBezTo>
                    <a:cubicBezTo>
                      <a:pt x="383" y="271"/>
                      <a:pt x="385" y="271"/>
                      <a:pt x="388" y="271"/>
                    </a:cubicBezTo>
                    <a:cubicBezTo>
                      <a:pt x="386" y="274"/>
                      <a:pt x="384" y="277"/>
                      <a:pt x="382" y="279"/>
                    </a:cubicBezTo>
                    <a:cubicBezTo>
                      <a:pt x="381" y="280"/>
                      <a:pt x="381" y="280"/>
                      <a:pt x="380" y="281"/>
                    </a:cubicBezTo>
                    <a:cubicBezTo>
                      <a:pt x="378" y="283"/>
                      <a:pt x="375" y="285"/>
                      <a:pt x="373" y="286"/>
                    </a:cubicBezTo>
                    <a:moveTo>
                      <a:pt x="423" y="297"/>
                    </a:moveTo>
                    <a:cubicBezTo>
                      <a:pt x="419" y="296"/>
                      <a:pt x="415" y="296"/>
                      <a:pt x="410" y="296"/>
                    </a:cubicBezTo>
                    <a:cubicBezTo>
                      <a:pt x="412" y="291"/>
                      <a:pt x="414" y="286"/>
                      <a:pt x="416" y="281"/>
                    </a:cubicBezTo>
                    <a:cubicBezTo>
                      <a:pt x="417" y="279"/>
                      <a:pt x="418" y="274"/>
                      <a:pt x="420" y="270"/>
                    </a:cubicBezTo>
                    <a:cubicBezTo>
                      <a:pt x="420" y="271"/>
                      <a:pt x="420" y="272"/>
                      <a:pt x="421" y="273"/>
                    </a:cubicBezTo>
                    <a:cubicBezTo>
                      <a:pt x="422" y="281"/>
                      <a:pt x="423" y="289"/>
                      <a:pt x="423" y="297"/>
                    </a:cubicBezTo>
                    <a:moveTo>
                      <a:pt x="402" y="295"/>
                    </a:moveTo>
                    <a:cubicBezTo>
                      <a:pt x="401" y="292"/>
                      <a:pt x="399" y="289"/>
                      <a:pt x="397" y="285"/>
                    </a:cubicBezTo>
                    <a:cubicBezTo>
                      <a:pt x="397" y="283"/>
                      <a:pt x="396" y="281"/>
                      <a:pt x="395" y="280"/>
                    </a:cubicBezTo>
                    <a:cubicBezTo>
                      <a:pt x="401" y="276"/>
                      <a:pt x="407" y="272"/>
                      <a:pt x="413" y="269"/>
                    </a:cubicBezTo>
                    <a:cubicBezTo>
                      <a:pt x="409" y="278"/>
                      <a:pt x="407" y="287"/>
                      <a:pt x="402" y="295"/>
                    </a:cubicBezTo>
                    <a:cubicBezTo>
                      <a:pt x="402" y="295"/>
                      <a:pt x="402" y="295"/>
                      <a:pt x="402" y="295"/>
                    </a:cubicBezTo>
                    <a:moveTo>
                      <a:pt x="400" y="267"/>
                    </a:moveTo>
                    <a:cubicBezTo>
                      <a:pt x="401" y="266"/>
                      <a:pt x="402" y="265"/>
                      <a:pt x="402" y="264"/>
                    </a:cubicBezTo>
                    <a:cubicBezTo>
                      <a:pt x="403" y="265"/>
                      <a:pt x="404" y="265"/>
                      <a:pt x="405" y="265"/>
                    </a:cubicBezTo>
                    <a:cubicBezTo>
                      <a:pt x="403" y="266"/>
                      <a:pt x="402" y="267"/>
                      <a:pt x="400" y="267"/>
                    </a:cubicBezTo>
                    <a:moveTo>
                      <a:pt x="444" y="307"/>
                    </a:moveTo>
                    <a:cubicBezTo>
                      <a:pt x="441" y="304"/>
                      <a:pt x="438" y="302"/>
                      <a:pt x="434" y="301"/>
                    </a:cubicBezTo>
                    <a:cubicBezTo>
                      <a:pt x="442" y="290"/>
                      <a:pt x="455" y="268"/>
                      <a:pt x="462" y="264"/>
                    </a:cubicBezTo>
                    <a:cubicBezTo>
                      <a:pt x="459" y="272"/>
                      <a:pt x="455" y="279"/>
                      <a:pt x="453" y="287"/>
                    </a:cubicBezTo>
                    <a:cubicBezTo>
                      <a:pt x="451" y="292"/>
                      <a:pt x="449" y="296"/>
                      <a:pt x="446" y="300"/>
                    </a:cubicBezTo>
                    <a:cubicBezTo>
                      <a:pt x="445" y="302"/>
                      <a:pt x="445" y="305"/>
                      <a:pt x="444" y="307"/>
                    </a:cubicBezTo>
                    <a:moveTo>
                      <a:pt x="450" y="312"/>
                    </a:moveTo>
                    <a:cubicBezTo>
                      <a:pt x="454" y="304"/>
                      <a:pt x="457" y="296"/>
                      <a:pt x="460" y="289"/>
                    </a:cubicBezTo>
                    <a:cubicBezTo>
                      <a:pt x="463" y="280"/>
                      <a:pt x="468" y="271"/>
                      <a:pt x="470" y="262"/>
                    </a:cubicBezTo>
                    <a:cubicBezTo>
                      <a:pt x="470" y="260"/>
                      <a:pt x="470" y="258"/>
                      <a:pt x="469" y="257"/>
                    </a:cubicBezTo>
                    <a:cubicBezTo>
                      <a:pt x="472" y="257"/>
                      <a:pt x="476" y="258"/>
                      <a:pt x="480" y="259"/>
                    </a:cubicBezTo>
                    <a:cubicBezTo>
                      <a:pt x="494" y="261"/>
                      <a:pt x="501" y="268"/>
                      <a:pt x="510" y="278"/>
                    </a:cubicBezTo>
                    <a:cubicBezTo>
                      <a:pt x="511" y="279"/>
                      <a:pt x="512" y="280"/>
                      <a:pt x="512" y="280"/>
                    </a:cubicBezTo>
                    <a:cubicBezTo>
                      <a:pt x="513" y="281"/>
                      <a:pt x="513" y="281"/>
                      <a:pt x="513" y="281"/>
                    </a:cubicBezTo>
                    <a:cubicBezTo>
                      <a:pt x="512" y="281"/>
                      <a:pt x="512" y="281"/>
                      <a:pt x="512" y="281"/>
                    </a:cubicBezTo>
                    <a:cubicBezTo>
                      <a:pt x="503" y="283"/>
                      <a:pt x="494" y="287"/>
                      <a:pt x="485" y="291"/>
                    </a:cubicBezTo>
                    <a:cubicBezTo>
                      <a:pt x="478" y="295"/>
                      <a:pt x="472" y="299"/>
                      <a:pt x="465" y="302"/>
                    </a:cubicBezTo>
                    <a:cubicBezTo>
                      <a:pt x="462" y="304"/>
                      <a:pt x="455" y="309"/>
                      <a:pt x="450" y="312"/>
                    </a:cubicBezTo>
                    <a:moveTo>
                      <a:pt x="430" y="294"/>
                    </a:moveTo>
                    <a:cubicBezTo>
                      <a:pt x="430" y="291"/>
                      <a:pt x="429" y="288"/>
                      <a:pt x="429" y="284"/>
                    </a:cubicBezTo>
                    <a:cubicBezTo>
                      <a:pt x="429" y="278"/>
                      <a:pt x="427" y="270"/>
                      <a:pt x="427" y="263"/>
                    </a:cubicBezTo>
                    <a:cubicBezTo>
                      <a:pt x="433" y="261"/>
                      <a:pt x="440" y="259"/>
                      <a:pt x="447" y="258"/>
                    </a:cubicBezTo>
                    <a:cubicBezTo>
                      <a:pt x="451" y="257"/>
                      <a:pt x="456" y="257"/>
                      <a:pt x="460" y="257"/>
                    </a:cubicBezTo>
                    <a:cubicBezTo>
                      <a:pt x="457" y="259"/>
                      <a:pt x="454" y="262"/>
                      <a:pt x="452" y="265"/>
                    </a:cubicBezTo>
                    <a:cubicBezTo>
                      <a:pt x="448" y="269"/>
                      <a:pt x="444" y="273"/>
                      <a:pt x="441" y="278"/>
                    </a:cubicBezTo>
                    <a:cubicBezTo>
                      <a:pt x="438" y="281"/>
                      <a:pt x="435" y="285"/>
                      <a:pt x="433" y="289"/>
                    </a:cubicBezTo>
                    <a:cubicBezTo>
                      <a:pt x="432" y="290"/>
                      <a:pt x="431" y="292"/>
                      <a:pt x="430" y="294"/>
                    </a:cubicBezTo>
                    <a:moveTo>
                      <a:pt x="386" y="262"/>
                    </a:moveTo>
                    <a:cubicBezTo>
                      <a:pt x="387" y="260"/>
                      <a:pt x="388" y="257"/>
                      <a:pt x="389" y="255"/>
                    </a:cubicBezTo>
                    <a:cubicBezTo>
                      <a:pt x="391" y="258"/>
                      <a:pt x="393" y="261"/>
                      <a:pt x="389" y="261"/>
                    </a:cubicBezTo>
                    <a:cubicBezTo>
                      <a:pt x="389" y="261"/>
                      <a:pt x="389" y="261"/>
                      <a:pt x="389" y="261"/>
                    </a:cubicBezTo>
                    <a:cubicBezTo>
                      <a:pt x="389" y="261"/>
                      <a:pt x="389" y="261"/>
                      <a:pt x="389" y="261"/>
                    </a:cubicBezTo>
                    <a:cubicBezTo>
                      <a:pt x="388" y="261"/>
                      <a:pt x="387" y="262"/>
                      <a:pt x="386" y="262"/>
                    </a:cubicBezTo>
                    <a:moveTo>
                      <a:pt x="398" y="256"/>
                    </a:moveTo>
                    <a:cubicBezTo>
                      <a:pt x="396" y="253"/>
                      <a:pt x="393" y="247"/>
                      <a:pt x="397" y="247"/>
                    </a:cubicBezTo>
                    <a:cubicBezTo>
                      <a:pt x="398" y="247"/>
                      <a:pt x="400" y="248"/>
                      <a:pt x="402" y="249"/>
                    </a:cubicBezTo>
                    <a:cubicBezTo>
                      <a:pt x="402" y="249"/>
                      <a:pt x="402" y="249"/>
                      <a:pt x="402" y="249"/>
                    </a:cubicBezTo>
                    <a:cubicBezTo>
                      <a:pt x="400" y="251"/>
                      <a:pt x="399" y="252"/>
                      <a:pt x="399" y="254"/>
                    </a:cubicBezTo>
                    <a:cubicBezTo>
                      <a:pt x="398" y="255"/>
                      <a:pt x="398" y="255"/>
                      <a:pt x="398" y="256"/>
                    </a:cubicBezTo>
                    <a:moveTo>
                      <a:pt x="174" y="389"/>
                    </a:moveTo>
                    <a:cubicBezTo>
                      <a:pt x="171" y="388"/>
                      <a:pt x="167" y="388"/>
                      <a:pt x="164" y="387"/>
                    </a:cubicBezTo>
                    <a:cubicBezTo>
                      <a:pt x="122" y="381"/>
                      <a:pt x="106" y="330"/>
                      <a:pt x="103" y="322"/>
                    </a:cubicBezTo>
                    <a:cubicBezTo>
                      <a:pt x="95" y="299"/>
                      <a:pt x="83" y="262"/>
                      <a:pt x="92" y="238"/>
                    </a:cubicBezTo>
                    <a:cubicBezTo>
                      <a:pt x="94" y="250"/>
                      <a:pt x="99" y="262"/>
                      <a:pt x="101" y="272"/>
                    </a:cubicBezTo>
                    <a:cubicBezTo>
                      <a:pt x="106" y="293"/>
                      <a:pt x="115" y="313"/>
                      <a:pt x="124" y="332"/>
                    </a:cubicBezTo>
                    <a:cubicBezTo>
                      <a:pt x="130" y="346"/>
                      <a:pt x="139" y="360"/>
                      <a:pt x="149" y="371"/>
                    </a:cubicBezTo>
                    <a:cubicBezTo>
                      <a:pt x="158" y="380"/>
                      <a:pt x="166" y="385"/>
                      <a:pt x="174" y="389"/>
                    </a:cubicBezTo>
                    <a:moveTo>
                      <a:pt x="395" y="241"/>
                    </a:moveTo>
                    <a:cubicBezTo>
                      <a:pt x="396" y="240"/>
                      <a:pt x="396" y="239"/>
                      <a:pt x="396" y="238"/>
                    </a:cubicBezTo>
                    <a:cubicBezTo>
                      <a:pt x="397" y="239"/>
                      <a:pt x="397" y="240"/>
                      <a:pt x="398" y="241"/>
                    </a:cubicBezTo>
                    <a:cubicBezTo>
                      <a:pt x="397" y="240"/>
                      <a:pt x="397" y="240"/>
                      <a:pt x="396" y="240"/>
                    </a:cubicBezTo>
                    <a:cubicBezTo>
                      <a:pt x="396" y="240"/>
                      <a:pt x="396" y="240"/>
                      <a:pt x="395" y="241"/>
                    </a:cubicBezTo>
                    <a:moveTo>
                      <a:pt x="185" y="381"/>
                    </a:moveTo>
                    <a:cubicBezTo>
                      <a:pt x="184" y="381"/>
                      <a:pt x="184" y="380"/>
                      <a:pt x="183" y="379"/>
                    </a:cubicBezTo>
                    <a:cubicBezTo>
                      <a:pt x="179" y="375"/>
                      <a:pt x="176" y="370"/>
                      <a:pt x="174" y="365"/>
                    </a:cubicBezTo>
                    <a:cubicBezTo>
                      <a:pt x="170" y="356"/>
                      <a:pt x="169" y="344"/>
                      <a:pt x="166" y="334"/>
                    </a:cubicBezTo>
                    <a:cubicBezTo>
                      <a:pt x="164" y="323"/>
                      <a:pt x="163" y="313"/>
                      <a:pt x="161" y="302"/>
                    </a:cubicBezTo>
                    <a:cubicBezTo>
                      <a:pt x="157" y="284"/>
                      <a:pt x="156" y="264"/>
                      <a:pt x="154" y="245"/>
                    </a:cubicBezTo>
                    <a:cubicBezTo>
                      <a:pt x="154" y="240"/>
                      <a:pt x="153" y="234"/>
                      <a:pt x="153" y="228"/>
                    </a:cubicBezTo>
                    <a:cubicBezTo>
                      <a:pt x="160" y="235"/>
                      <a:pt x="168" y="244"/>
                      <a:pt x="174" y="253"/>
                    </a:cubicBezTo>
                    <a:cubicBezTo>
                      <a:pt x="174" y="254"/>
                      <a:pt x="174" y="255"/>
                      <a:pt x="174" y="255"/>
                    </a:cubicBezTo>
                    <a:cubicBezTo>
                      <a:pt x="178" y="272"/>
                      <a:pt x="176" y="290"/>
                      <a:pt x="177" y="307"/>
                    </a:cubicBezTo>
                    <a:cubicBezTo>
                      <a:pt x="179" y="324"/>
                      <a:pt x="178" y="340"/>
                      <a:pt x="180" y="357"/>
                    </a:cubicBezTo>
                    <a:cubicBezTo>
                      <a:pt x="181" y="365"/>
                      <a:pt x="182" y="374"/>
                      <a:pt x="185" y="381"/>
                    </a:cubicBezTo>
                    <a:moveTo>
                      <a:pt x="406" y="242"/>
                    </a:moveTo>
                    <a:cubicBezTo>
                      <a:pt x="406" y="240"/>
                      <a:pt x="406" y="238"/>
                      <a:pt x="405" y="237"/>
                    </a:cubicBezTo>
                    <a:cubicBezTo>
                      <a:pt x="404" y="234"/>
                      <a:pt x="402" y="232"/>
                      <a:pt x="401" y="230"/>
                    </a:cubicBezTo>
                    <a:cubicBezTo>
                      <a:pt x="404" y="227"/>
                      <a:pt x="409" y="227"/>
                      <a:pt x="413" y="226"/>
                    </a:cubicBezTo>
                    <a:cubicBezTo>
                      <a:pt x="413" y="227"/>
                      <a:pt x="413" y="227"/>
                      <a:pt x="412" y="228"/>
                    </a:cubicBezTo>
                    <a:cubicBezTo>
                      <a:pt x="411" y="230"/>
                      <a:pt x="410" y="232"/>
                      <a:pt x="410" y="234"/>
                    </a:cubicBezTo>
                    <a:cubicBezTo>
                      <a:pt x="409" y="237"/>
                      <a:pt x="408" y="239"/>
                      <a:pt x="406" y="242"/>
                    </a:cubicBezTo>
                    <a:moveTo>
                      <a:pt x="48" y="292"/>
                    </a:moveTo>
                    <a:cubicBezTo>
                      <a:pt x="46" y="290"/>
                      <a:pt x="44" y="287"/>
                      <a:pt x="42" y="285"/>
                    </a:cubicBezTo>
                    <a:cubicBezTo>
                      <a:pt x="32" y="275"/>
                      <a:pt x="31" y="256"/>
                      <a:pt x="27" y="243"/>
                    </a:cubicBezTo>
                    <a:cubicBezTo>
                      <a:pt x="26" y="239"/>
                      <a:pt x="25" y="234"/>
                      <a:pt x="24" y="229"/>
                    </a:cubicBezTo>
                    <a:cubicBezTo>
                      <a:pt x="24" y="228"/>
                      <a:pt x="24" y="228"/>
                      <a:pt x="24" y="228"/>
                    </a:cubicBezTo>
                    <a:cubicBezTo>
                      <a:pt x="27" y="227"/>
                      <a:pt x="32" y="226"/>
                      <a:pt x="36" y="223"/>
                    </a:cubicBezTo>
                    <a:cubicBezTo>
                      <a:pt x="34" y="244"/>
                      <a:pt x="38" y="269"/>
                      <a:pt x="44" y="285"/>
                    </a:cubicBezTo>
                    <a:cubicBezTo>
                      <a:pt x="45" y="287"/>
                      <a:pt x="47" y="290"/>
                      <a:pt x="48" y="292"/>
                    </a:cubicBezTo>
                    <a:moveTo>
                      <a:pt x="163" y="374"/>
                    </a:moveTo>
                    <a:cubicBezTo>
                      <a:pt x="161" y="372"/>
                      <a:pt x="159" y="370"/>
                      <a:pt x="156" y="367"/>
                    </a:cubicBezTo>
                    <a:cubicBezTo>
                      <a:pt x="144" y="354"/>
                      <a:pt x="134" y="338"/>
                      <a:pt x="127" y="321"/>
                    </a:cubicBezTo>
                    <a:cubicBezTo>
                      <a:pt x="120" y="304"/>
                      <a:pt x="114" y="287"/>
                      <a:pt x="108" y="270"/>
                    </a:cubicBezTo>
                    <a:cubicBezTo>
                      <a:pt x="106" y="262"/>
                      <a:pt x="104" y="253"/>
                      <a:pt x="102" y="245"/>
                    </a:cubicBezTo>
                    <a:cubicBezTo>
                      <a:pt x="101" y="240"/>
                      <a:pt x="100" y="234"/>
                      <a:pt x="99" y="228"/>
                    </a:cubicBezTo>
                    <a:cubicBezTo>
                      <a:pt x="103" y="224"/>
                      <a:pt x="108" y="221"/>
                      <a:pt x="115" y="219"/>
                    </a:cubicBezTo>
                    <a:cubicBezTo>
                      <a:pt x="116" y="227"/>
                      <a:pt x="117" y="235"/>
                      <a:pt x="119" y="244"/>
                    </a:cubicBezTo>
                    <a:cubicBezTo>
                      <a:pt x="122" y="260"/>
                      <a:pt x="125" y="282"/>
                      <a:pt x="133" y="297"/>
                    </a:cubicBezTo>
                    <a:cubicBezTo>
                      <a:pt x="138" y="304"/>
                      <a:pt x="140" y="316"/>
                      <a:pt x="143" y="325"/>
                    </a:cubicBezTo>
                    <a:cubicBezTo>
                      <a:pt x="144" y="332"/>
                      <a:pt x="147" y="339"/>
                      <a:pt x="150" y="345"/>
                    </a:cubicBezTo>
                    <a:cubicBezTo>
                      <a:pt x="153" y="354"/>
                      <a:pt x="157" y="366"/>
                      <a:pt x="163" y="374"/>
                    </a:cubicBezTo>
                    <a:moveTo>
                      <a:pt x="166" y="364"/>
                    </a:moveTo>
                    <a:cubicBezTo>
                      <a:pt x="162" y="358"/>
                      <a:pt x="160" y="349"/>
                      <a:pt x="156" y="342"/>
                    </a:cubicBezTo>
                    <a:cubicBezTo>
                      <a:pt x="149" y="329"/>
                      <a:pt x="147" y="311"/>
                      <a:pt x="142" y="296"/>
                    </a:cubicBezTo>
                    <a:cubicBezTo>
                      <a:pt x="137" y="283"/>
                      <a:pt x="132" y="271"/>
                      <a:pt x="129" y="257"/>
                    </a:cubicBezTo>
                    <a:cubicBezTo>
                      <a:pt x="129" y="254"/>
                      <a:pt x="123" y="231"/>
                      <a:pt x="121" y="217"/>
                    </a:cubicBezTo>
                    <a:cubicBezTo>
                      <a:pt x="123" y="217"/>
                      <a:pt x="125" y="217"/>
                      <a:pt x="127" y="217"/>
                    </a:cubicBezTo>
                    <a:cubicBezTo>
                      <a:pt x="128" y="217"/>
                      <a:pt x="128" y="217"/>
                      <a:pt x="128" y="217"/>
                    </a:cubicBezTo>
                    <a:cubicBezTo>
                      <a:pt x="134" y="217"/>
                      <a:pt x="139" y="219"/>
                      <a:pt x="144" y="222"/>
                    </a:cubicBezTo>
                    <a:cubicBezTo>
                      <a:pt x="146" y="234"/>
                      <a:pt x="146" y="247"/>
                      <a:pt x="149" y="259"/>
                    </a:cubicBezTo>
                    <a:cubicBezTo>
                      <a:pt x="152" y="276"/>
                      <a:pt x="152" y="294"/>
                      <a:pt x="155" y="311"/>
                    </a:cubicBezTo>
                    <a:cubicBezTo>
                      <a:pt x="159" y="329"/>
                      <a:pt x="161" y="347"/>
                      <a:pt x="166" y="364"/>
                    </a:cubicBezTo>
                    <a:moveTo>
                      <a:pt x="403" y="219"/>
                    </a:moveTo>
                    <a:cubicBezTo>
                      <a:pt x="404" y="217"/>
                      <a:pt x="404" y="216"/>
                      <a:pt x="405" y="214"/>
                    </a:cubicBezTo>
                    <a:cubicBezTo>
                      <a:pt x="405" y="214"/>
                      <a:pt x="405" y="215"/>
                      <a:pt x="406" y="215"/>
                    </a:cubicBezTo>
                    <a:cubicBezTo>
                      <a:pt x="407" y="215"/>
                      <a:pt x="409" y="216"/>
                      <a:pt x="410" y="217"/>
                    </a:cubicBezTo>
                    <a:cubicBezTo>
                      <a:pt x="408" y="217"/>
                      <a:pt x="405" y="218"/>
                      <a:pt x="403" y="219"/>
                    </a:cubicBezTo>
                    <a:moveTo>
                      <a:pt x="418" y="213"/>
                    </a:moveTo>
                    <a:cubicBezTo>
                      <a:pt x="416" y="212"/>
                      <a:pt x="413" y="211"/>
                      <a:pt x="411" y="210"/>
                    </a:cubicBezTo>
                    <a:cubicBezTo>
                      <a:pt x="415" y="209"/>
                      <a:pt x="418" y="207"/>
                      <a:pt x="422" y="206"/>
                    </a:cubicBezTo>
                    <a:cubicBezTo>
                      <a:pt x="421" y="208"/>
                      <a:pt x="420" y="209"/>
                      <a:pt x="420" y="210"/>
                    </a:cubicBezTo>
                    <a:cubicBezTo>
                      <a:pt x="419" y="211"/>
                      <a:pt x="419" y="212"/>
                      <a:pt x="418" y="213"/>
                    </a:cubicBezTo>
                    <a:moveTo>
                      <a:pt x="23" y="220"/>
                    </a:moveTo>
                    <a:cubicBezTo>
                      <a:pt x="23" y="220"/>
                      <a:pt x="23" y="220"/>
                      <a:pt x="22" y="220"/>
                    </a:cubicBezTo>
                    <a:cubicBezTo>
                      <a:pt x="22" y="218"/>
                      <a:pt x="22" y="217"/>
                      <a:pt x="22" y="215"/>
                    </a:cubicBezTo>
                    <a:cubicBezTo>
                      <a:pt x="22" y="211"/>
                      <a:pt x="22" y="206"/>
                      <a:pt x="22" y="201"/>
                    </a:cubicBezTo>
                    <a:cubicBezTo>
                      <a:pt x="24" y="206"/>
                      <a:pt x="28" y="212"/>
                      <a:pt x="31" y="215"/>
                    </a:cubicBezTo>
                    <a:cubicBezTo>
                      <a:pt x="33" y="216"/>
                      <a:pt x="27" y="218"/>
                      <a:pt x="23" y="220"/>
                    </a:cubicBezTo>
                    <a:moveTo>
                      <a:pt x="407" y="203"/>
                    </a:moveTo>
                    <a:cubicBezTo>
                      <a:pt x="408" y="199"/>
                      <a:pt x="409" y="195"/>
                      <a:pt x="409" y="191"/>
                    </a:cubicBezTo>
                    <a:cubicBezTo>
                      <a:pt x="413" y="194"/>
                      <a:pt x="420" y="195"/>
                      <a:pt x="422" y="198"/>
                    </a:cubicBezTo>
                    <a:cubicBezTo>
                      <a:pt x="417" y="200"/>
                      <a:pt x="412" y="201"/>
                      <a:pt x="407" y="203"/>
                    </a:cubicBezTo>
                    <a:moveTo>
                      <a:pt x="38" y="210"/>
                    </a:moveTo>
                    <a:cubicBezTo>
                      <a:pt x="34" y="205"/>
                      <a:pt x="29" y="201"/>
                      <a:pt x="27" y="194"/>
                    </a:cubicBezTo>
                    <a:cubicBezTo>
                      <a:pt x="25" y="190"/>
                      <a:pt x="26" y="188"/>
                      <a:pt x="28" y="188"/>
                    </a:cubicBezTo>
                    <a:cubicBezTo>
                      <a:pt x="31" y="188"/>
                      <a:pt x="35" y="190"/>
                      <a:pt x="38" y="190"/>
                    </a:cubicBezTo>
                    <a:cubicBezTo>
                      <a:pt x="39" y="190"/>
                      <a:pt x="39" y="190"/>
                      <a:pt x="40" y="190"/>
                    </a:cubicBezTo>
                    <a:cubicBezTo>
                      <a:pt x="42" y="190"/>
                      <a:pt x="43" y="190"/>
                      <a:pt x="45" y="190"/>
                    </a:cubicBezTo>
                    <a:cubicBezTo>
                      <a:pt x="42" y="197"/>
                      <a:pt x="40" y="204"/>
                      <a:pt x="39" y="208"/>
                    </a:cubicBezTo>
                    <a:cubicBezTo>
                      <a:pt x="39" y="209"/>
                      <a:pt x="38" y="209"/>
                      <a:pt x="38" y="210"/>
                    </a:cubicBezTo>
                    <a:moveTo>
                      <a:pt x="183" y="203"/>
                    </a:moveTo>
                    <a:cubicBezTo>
                      <a:pt x="182" y="199"/>
                      <a:pt x="180" y="195"/>
                      <a:pt x="179" y="191"/>
                    </a:cubicBezTo>
                    <a:cubicBezTo>
                      <a:pt x="180" y="189"/>
                      <a:pt x="181" y="186"/>
                      <a:pt x="182" y="183"/>
                    </a:cubicBezTo>
                    <a:cubicBezTo>
                      <a:pt x="182" y="185"/>
                      <a:pt x="182" y="186"/>
                      <a:pt x="182" y="187"/>
                    </a:cubicBezTo>
                    <a:cubicBezTo>
                      <a:pt x="183" y="193"/>
                      <a:pt x="183" y="198"/>
                      <a:pt x="183" y="203"/>
                    </a:cubicBezTo>
                    <a:moveTo>
                      <a:pt x="415" y="188"/>
                    </a:moveTo>
                    <a:cubicBezTo>
                      <a:pt x="414" y="188"/>
                      <a:pt x="415" y="188"/>
                      <a:pt x="417" y="187"/>
                    </a:cubicBezTo>
                    <a:cubicBezTo>
                      <a:pt x="421" y="186"/>
                      <a:pt x="424" y="185"/>
                      <a:pt x="427" y="183"/>
                    </a:cubicBezTo>
                    <a:cubicBezTo>
                      <a:pt x="428" y="183"/>
                      <a:pt x="429" y="182"/>
                      <a:pt x="430" y="182"/>
                    </a:cubicBezTo>
                    <a:cubicBezTo>
                      <a:pt x="430" y="182"/>
                      <a:pt x="430" y="183"/>
                      <a:pt x="430" y="183"/>
                    </a:cubicBezTo>
                    <a:cubicBezTo>
                      <a:pt x="429" y="187"/>
                      <a:pt x="428" y="190"/>
                      <a:pt x="427" y="193"/>
                    </a:cubicBezTo>
                    <a:cubicBezTo>
                      <a:pt x="424" y="191"/>
                      <a:pt x="421" y="189"/>
                      <a:pt x="418" y="188"/>
                    </a:cubicBezTo>
                    <a:cubicBezTo>
                      <a:pt x="417" y="188"/>
                      <a:pt x="416" y="188"/>
                      <a:pt x="415" y="188"/>
                    </a:cubicBezTo>
                    <a:moveTo>
                      <a:pt x="174" y="183"/>
                    </a:moveTo>
                    <a:cubicBezTo>
                      <a:pt x="172" y="180"/>
                      <a:pt x="171" y="177"/>
                      <a:pt x="168" y="175"/>
                    </a:cubicBezTo>
                    <a:cubicBezTo>
                      <a:pt x="171" y="175"/>
                      <a:pt x="175" y="173"/>
                      <a:pt x="178" y="173"/>
                    </a:cubicBezTo>
                    <a:cubicBezTo>
                      <a:pt x="177" y="176"/>
                      <a:pt x="175" y="179"/>
                      <a:pt x="174" y="183"/>
                    </a:cubicBezTo>
                    <a:moveTo>
                      <a:pt x="237" y="393"/>
                    </a:moveTo>
                    <a:cubicBezTo>
                      <a:pt x="248" y="379"/>
                      <a:pt x="256" y="362"/>
                      <a:pt x="264" y="347"/>
                    </a:cubicBezTo>
                    <a:cubicBezTo>
                      <a:pt x="273" y="329"/>
                      <a:pt x="281" y="312"/>
                      <a:pt x="290" y="295"/>
                    </a:cubicBezTo>
                    <a:cubicBezTo>
                      <a:pt x="302" y="274"/>
                      <a:pt x="311" y="252"/>
                      <a:pt x="323" y="231"/>
                    </a:cubicBezTo>
                    <a:cubicBezTo>
                      <a:pt x="335" y="211"/>
                      <a:pt x="349" y="191"/>
                      <a:pt x="362" y="171"/>
                    </a:cubicBezTo>
                    <a:cubicBezTo>
                      <a:pt x="365" y="175"/>
                      <a:pt x="367" y="180"/>
                      <a:pt x="369" y="185"/>
                    </a:cubicBezTo>
                    <a:cubicBezTo>
                      <a:pt x="368" y="185"/>
                      <a:pt x="368" y="185"/>
                      <a:pt x="368" y="186"/>
                    </a:cubicBezTo>
                    <a:cubicBezTo>
                      <a:pt x="344" y="223"/>
                      <a:pt x="320" y="260"/>
                      <a:pt x="298" y="298"/>
                    </a:cubicBezTo>
                    <a:cubicBezTo>
                      <a:pt x="286" y="319"/>
                      <a:pt x="275" y="340"/>
                      <a:pt x="262" y="360"/>
                    </a:cubicBezTo>
                    <a:cubicBezTo>
                      <a:pt x="256" y="368"/>
                      <a:pt x="251" y="377"/>
                      <a:pt x="244" y="384"/>
                    </a:cubicBezTo>
                    <a:cubicBezTo>
                      <a:pt x="243" y="386"/>
                      <a:pt x="240" y="390"/>
                      <a:pt x="237" y="393"/>
                    </a:cubicBezTo>
                    <a:moveTo>
                      <a:pt x="410" y="181"/>
                    </a:moveTo>
                    <a:cubicBezTo>
                      <a:pt x="410" y="178"/>
                      <a:pt x="410" y="174"/>
                      <a:pt x="410" y="170"/>
                    </a:cubicBezTo>
                    <a:cubicBezTo>
                      <a:pt x="415" y="172"/>
                      <a:pt x="421" y="174"/>
                      <a:pt x="425" y="176"/>
                    </a:cubicBezTo>
                    <a:cubicBezTo>
                      <a:pt x="420" y="177"/>
                      <a:pt x="414" y="179"/>
                      <a:pt x="410" y="181"/>
                    </a:cubicBezTo>
                    <a:moveTo>
                      <a:pt x="172" y="167"/>
                    </a:moveTo>
                    <a:cubicBezTo>
                      <a:pt x="171" y="167"/>
                      <a:pt x="171" y="166"/>
                      <a:pt x="172" y="165"/>
                    </a:cubicBezTo>
                    <a:cubicBezTo>
                      <a:pt x="174" y="161"/>
                      <a:pt x="176" y="157"/>
                      <a:pt x="177" y="153"/>
                    </a:cubicBezTo>
                    <a:cubicBezTo>
                      <a:pt x="177" y="156"/>
                      <a:pt x="178" y="159"/>
                      <a:pt x="178" y="161"/>
                    </a:cubicBezTo>
                    <a:cubicBezTo>
                      <a:pt x="178" y="163"/>
                      <a:pt x="178" y="164"/>
                      <a:pt x="178" y="165"/>
                    </a:cubicBezTo>
                    <a:cubicBezTo>
                      <a:pt x="177" y="165"/>
                      <a:pt x="177" y="165"/>
                      <a:pt x="177" y="165"/>
                    </a:cubicBezTo>
                    <a:cubicBezTo>
                      <a:pt x="175" y="165"/>
                      <a:pt x="173" y="167"/>
                      <a:pt x="172" y="167"/>
                    </a:cubicBezTo>
                    <a:moveTo>
                      <a:pt x="238" y="379"/>
                    </a:moveTo>
                    <a:cubicBezTo>
                      <a:pt x="238" y="378"/>
                      <a:pt x="238" y="377"/>
                      <a:pt x="239" y="376"/>
                    </a:cubicBezTo>
                    <a:cubicBezTo>
                      <a:pt x="244" y="363"/>
                      <a:pt x="249" y="350"/>
                      <a:pt x="254" y="337"/>
                    </a:cubicBezTo>
                    <a:cubicBezTo>
                      <a:pt x="263" y="314"/>
                      <a:pt x="271" y="290"/>
                      <a:pt x="281" y="267"/>
                    </a:cubicBezTo>
                    <a:cubicBezTo>
                      <a:pt x="289" y="247"/>
                      <a:pt x="300" y="227"/>
                      <a:pt x="311" y="208"/>
                    </a:cubicBezTo>
                    <a:cubicBezTo>
                      <a:pt x="317" y="198"/>
                      <a:pt x="322" y="188"/>
                      <a:pt x="328" y="178"/>
                    </a:cubicBezTo>
                    <a:cubicBezTo>
                      <a:pt x="333" y="170"/>
                      <a:pt x="338" y="160"/>
                      <a:pt x="344" y="152"/>
                    </a:cubicBezTo>
                    <a:cubicBezTo>
                      <a:pt x="349" y="156"/>
                      <a:pt x="353" y="160"/>
                      <a:pt x="357" y="164"/>
                    </a:cubicBezTo>
                    <a:cubicBezTo>
                      <a:pt x="346" y="184"/>
                      <a:pt x="333" y="201"/>
                      <a:pt x="321" y="220"/>
                    </a:cubicBezTo>
                    <a:cubicBezTo>
                      <a:pt x="309" y="241"/>
                      <a:pt x="298" y="262"/>
                      <a:pt x="287" y="283"/>
                    </a:cubicBezTo>
                    <a:cubicBezTo>
                      <a:pt x="279" y="300"/>
                      <a:pt x="272" y="318"/>
                      <a:pt x="262" y="334"/>
                    </a:cubicBezTo>
                    <a:cubicBezTo>
                      <a:pt x="254" y="348"/>
                      <a:pt x="247" y="364"/>
                      <a:pt x="238" y="379"/>
                    </a:cubicBezTo>
                    <a:moveTo>
                      <a:pt x="185" y="149"/>
                    </a:moveTo>
                    <a:cubicBezTo>
                      <a:pt x="185" y="149"/>
                      <a:pt x="186" y="149"/>
                      <a:pt x="186" y="149"/>
                    </a:cubicBezTo>
                    <a:cubicBezTo>
                      <a:pt x="186" y="151"/>
                      <a:pt x="185" y="154"/>
                      <a:pt x="185" y="156"/>
                    </a:cubicBezTo>
                    <a:cubicBezTo>
                      <a:pt x="185" y="154"/>
                      <a:pt x="184" y="151"/>
                      <a:pt x="184" y="149"/>
                    </a:cubicBezTo>
                    <a:cubicBezTo>
                      <a:pt x="184" y="149"/>
                      <a:pt x="184" y="149"/>
                      <a:pt x="185" y="149"/>
                    </a:cubicBezTo>
                    <a:moveTo>
                      <a:pt x="193" y="194"/>
                    </a:moveTo>
                    <a:cubicBezTo>
                      <a:pt x="193" y="188"/>
                      <a:pt x="191" y="182"/>
                      <a:pt x="190" y="176"/>
                    </a:cubicBezTo>
                    <a:cubicBezTo>
                      <a:pt x="189" y="167"/>
                      <a:pt x="191" y="157"/>
                      <a:pt x="193" y="148"/>
                    </a:cubicBezTo>
                    <a:cubicBezTo>
                      <a:pt x="196" y="155"/>
                      <a:pt x="202" y="162"/>
                      <a:pt x="203" y="166"/>
                    </a:cubicBezTo>
                    <a:cubicBezTo>
                      <a:pt x="199" y="175"/>
                      <a:pt x="196" y="184"/>
                      <a:pt x="193" y="194"/>
                    </a:cubicBezTo>
                    <a:moveTo>
                      <a:pt x="24" y="181"/>
                    </a:moveTo>
                    <a:cubicBezTo>
                      <a:pt x="24" y="181"/>
                      <a:pt x="23" y="180"/>
                      <a:pt x="23" y="180"/>
                    </a:cubicBezTo>
                    <a:cubicBezTo>
                      <a:pt x="23" y="180"/>
                      <a:pt x="23" y="180"/>
                      <a:pt x="23" y="180"/>
                    </a:cubicBezTo>
                    <a:cubicBezTo>
                      <a:pt x="24" y="172"/>
                      <a:pt x="25" y="164"/>
                      <a:pt x="26" y="156"/>
                    </a:cubicBezTo>
                    <a:cubicBezTo>
                      <a:pt x="27" y="153"/>
                      <a:pt x="27" y="150"/>
                      <a:pt x="28" y="147"/>
                    </a:cubicBezTo>
                    <a:cubicBezTo>
                      <a:pt x="30" y="153"/>
                      <a:pt x="32" y="160"/>
                      <a:pt x="36" y="165"/>
                    </a:cubicBezTo>
                    <a:cubicBezTo>
                      <a:pt x="38" y="168"/>
                      <a:pt x="39" y="170"/>
                      <a:pt x="41" y="173"/>
                    </a:cubicBezTo>
                    <a:cubicBezTo>
                      <a:pt x="43" y="178"/>
                      <a:pt x="50" y="182"/>
                      <a:pt x="42" y="183"/>
                    </a:cubicBezTo>
                    <a:cubicBezTo>
                      <a:pt x="42" y="183"/>
                      <a:pt x="42" y="183"/>
                      <a:pt x="41" y="183"/>
                    </a:cubicBezTo>
                    <a:cubicBezTo>
                      <a:pt x="39" y="183"/>
                      <a:pt x="37" y="182"/>
                      <a:pt x="34" y="182"/>
                    </a:cubicBezTo>
                    <a:cubicBezTo>
                      <a:pt x="32" y="181"/>
                      <a:pt x="29" y="181"/>
                      <a:pt x="26" y="181"/>
                    </a:cubicBezTo>
                    <a:cubicBezTo>
                      <a:pt x="26" y="181"/>
                      <a:pt x="25" y="181"/>
                      <a:pt x="24" y="181"/>
                    </a:cubicBezTo>
                    <a:moveTo>
                      <a:pt x="433" y="171"/>
                    </a:moveTo>
                    <a:cubicBezTo>
                      <a:pt x="427" y="168"/>
                      <a:pt x="420" y="166"/>
                      <a:pt x="414" y="163"/>
                    </a:cubicBezTo>
                    <a:cubicBezTo>
                      <a:pt x="415" y="162"/>
                      <a:pt x="416" y="161"/>
                      <a:pt x="417" y="160"/>
                    </a:cubicBezTo>
                    <a:cubicBezTo>
                      <a:pt x="421" y="156"/>
                      <a:pt x="426" y="152"/>
                      <a:pt x="431" y="149"/>
                    </a:cubicBezTo>
                    <a:cubicBezTo>
                      <a:pt x="432" y="147"/>
                      <a:pt x="434" y="146"/>
                      <a:pt x="436" y="145"/>
                    </a:cubicBezTo>
                    <a:cubicBezTo>
                      <a:pt x="435" y="154"/>
                      <a:pt x="434" y="162"/>
                      <a:pt x="433" y="171"/>
                    </a:cubicBezTo>
                    <a:moveTo>
                      <a:pt x="162" y="169"/>
                    </a:moveTo>
                    <a:cubicBezTo>
                      <a:pt x="158" y="164"/>
                      <a:pt x="154" y="160"/>
                      <a:pt x="150" y="156"/>
                    </a:cubicBezTo>
                    <a:cubicBezTo>
                      <a:pt x="152" y="154"/>
                      <a:pt x="154" y="152"/>
                      <a:pt x="157" y="151"/>
                    </a:cubicBezTo>
                    <a:cubicBezTo>
                      <a:pt x="162" y="149"/>
                      <a:pt x="167" y="147"/>
                      <a:pt x="172" y="145"/>
                    </a:cubicBezTo>
                    <a:cubicBezTo>
                      <a:pt x="171" y="147"/>
                      <a:pt x="170" y="150"/>
                      <a:pt x="169" y="153"/>
                    </a:cubicBezTo>
                    <a:cubicBezTo>
                      <a:pt x="167" y="157"/>
                      <a:pt x="163" y="164"/>
                      <a:pt x="162" y="169"/>
                    </a:cubicBezTo>
                    <a:moveTo>
                      <a:pt x="51" y="177"/>
                    </a:moveTo>
                    <a:cubicBezTo>
                      <a:pt x="46" y="165"/>
                      <a:pt x="39" y="154"/>
                      <a:pt x="34" y="143"/>
                    </a:cubicBezTo>
                    <a:cubicBezTo>
                      <a:pt x="44" y="147"/>
                      <a:pt x="53" y="154"/>
                      <a:pt x="62" y="160"/>
                    </a:cubicBezTo>
                    <a:cubicBezTo>
                      <a:pt x="57" y="165"/>
                      <a:pt x="54" y="171"/>
                      <a:pt x="51" y="177"/>
                    </a:cubicBezTo>
                    <a:moveTo>
                      <a:pt x="207" y="158"/>
                    </a:moveTo>
                    <a:cubicBezTo>
                      <a:pt x="206" y="156"/>
                      <a:pt x="206" y="155"/>
                      <a:pt x="205" y="153"/>
                    </a:cubicBezTo>
                    <a:cubicBezTo>
                      <a:pt x="203" y="150"/>
                      <a:pt x="197" y="141"/>
                      <a:pt x="202" y="141"/>
                    </a:cubicBezTo>
                    <a:cubicBezTo>
                      <a:pt x="202" y="141"/>
                      <a:pt x="203" y="141"/>
                      <a:pt x="203" y="141"/>
                    </a:cubicBezTo>
                    <a:cubicBezTo>
                      <a:pt x="206" y="142"/>
                      <a:pt x="211" y="143"/>
                      <a:pt x="215" y="143"/>
                    </a:cubicBezTo>
                    <a:cubicBezTo>
                      <a:pt x="215" y="143"/>
                      <a:pt x="215" y="143"/>
                      <a:pt x="216" y="143"/>
                    </a:cubicBezTo>
                    <a:cubicBezTo>
                      <a:pt x="213" y="147"/>
                      <a:pt x="210" y="153"/>
                      <a:pt x="207" y="158"/>
                    </a:cubicBezTo>
                    <a:moveTo>
                      <a:pt x="200" y="390"/>
                    </a:moveTo>
                    <a:cubicBezTo>
                      <a:pt x="200" y="389"/>
                      <a:pt x="200" y="389"/>
                      <a:pt x="200" y="389"/>
                    </a:cubicBezTo>
                    <a:cubicBezTo>
                      <a:pt x="194" y="382"/>
                      <a:pt x="197" y="368"/>
                      <a:pt x="197" y="360"/>
                    </a:cubicBezTo>
                    <a:cubicBezTo>
                      <a:pt x="197" y="348"/>
                      <a:pt x="199" y="336"/>
                      <a:pt x="199" y="325"/>
                    </a:cubicBezTo>
                    <a:cubicBezTo>
                      <a:pt x="198" y="312"/>
                      <a:pt x="200" y="301"/>
                      <a:pt x="200" y="288"/>
                    </a:cubicBezTo>
                    <a:cubicBezTo>
                      <a:pt x="200" y="283"/>
                      <a:pt x="201" y="277"/>
                      <a:pt x="202" y="271"/>
                    </a:cubicBezTo>
                    <a:cubicBezTo>
                      <a:pt x="206" y="257"/>
                      <a:pt x="210" y="233"/>
                      <a:pt x="218" y="212"/>
                    </a:cubicBezTo>
                    <a:cubicBezTo>
                      <a:pt x="230" y="179"/>
                      <a:pt x="247" y="152"/>
                      <a:pt x="270" y="140"/>
                    </a:cubicBezTo>
                    <a:cubicBezTo>
                      <a:pt x="269" y="141"/>
                      <a:pt x="268" y="143"/>
                      <a:pt x="267" y="145"/>
                    </a:cubicBezTo>
                    <a:cubicBezTo>
                      <a:pt x="261" y="155"/>
                      <a:pt x="256" y="165"/>
                      <a:pt x="251" y="176"/>
                    </a:cubicBezTo>
                    <a:cubicBezTo>
                      <a:pt x="241" y="198"/>
                      <a:pt x="235" y="221"/>
                      <a:pt x="227" y="244"/>
                    </a:cubicBezTo>
                    <a:cubicBezTo>
                      <a:pt x="223" y="256"/>
                      <a:pt x="221" y="270"/>
                      <a:pt x="219" y="282"/>
                    </a:cubicBezTo>
                    <a:cubicBezTo>
                      <a:pt x="216" y="294"/>
                      <a:pt x="214" y="306"/>
                      <a:pt x="212" y="318"/>
                    </a:cubicBezTo>
                    <a:cubicBezTo>
                      <a:pt x="211" y="328"/>
                      <a:pt x="208" y="339"/>
                      <a:pt x="208" y="350"/>
                    </a:cubicBezTo>
                    <a:cubicBezTo>
                      <a:pt x="209" y="363"/>
                      <a:pt x="203" y="376"/>
                      <a:pt x="205" y="389"/>
                    </a:cubicBezTo>
                    <a:cubicBezTo>
                      <a:pt x="204" y="390"/>
                      <a:pt x="203" y="390"/>
                      <a:pt x="203" y="390"/>
                    </a:cubicBezTo>
                    <a:cubicBezTo>
                      <a:pt x="202" y="390"/>
                      <a:pt x="201" y="390"/>
                      <a:pt x="200" y="390"/>
                    </a:cubicBezTo>
                    <a:moveTo>
                      <a:pt x="409" y="158"/>
                    </a:moveTo>
                    <a:cubicBezTo>
                      <a:pt x="409" y="156"/>
                      <a:pt x="408" y="154"/>
                      <a:pt x="408" y="152"/>
                    </a:cubicBezTo>
                    <a:cubicBezTo>
                      <a:pt x="407" y="148"/>
                      <a:pt x="406" y="144"/>
                      <a:pt x="404" y="140"/>
                    </a:cubicBezTo>
                    <a:cubicBezTo>
                      <a:pt x="408" y="140"/>
                      <a:pt x="412" y="139"/>
                      <a:pt x="416" y="139"/>
                    </a:cubicBezTo>
                    <a:cubicBezTo>
                      <a:pt x="417" y="139"/>
                      <a:pt x="419" y="139"/>
                      <a:pt x="420" y="139"/>
                    </a:cubicBezTo>
                    <a:cubicBezTo>
                      <a:pt x="421" y="140"/>
                      <a:pt x="422" y="140"/>
                      <a:pt x="423" y="140"/>
                    </a:cubicBezTo>
                    <a:cubicBezTo>
                      <a:pt x="425" y="140"/>
                      <a:pt x="427" y="139"/>
                      <a:pt x="429" y="139"/>
                    </a:cubicBezTo>
                    <a:cubicBezTo>
                      <a:pt x="430" y="139"/>
                      <a:pt x="431" y="139"/>
                      <a:pt x="432" y="139"/>
                    </a:cubicBezTo>
                    <a:cubicBezTo>
                      <a:pt x="428" y="143"/>
                      <a:pt x="422" y="146"/>
                      <a:pt x="418" y="149"/>
                    </a:cubicBezTo>
                    <a:cubicBezTo>
                      <a:pt x="418" y="150"/>
                      <a:pt x="413" y="155"/>
                      <a:pt x="409" y="158"/>
                    </a:cubicBezTo>
                    <a:moveTo>
                      <a:pt x="225" y="392"/>
                    </a:moveTo>
                    <a:cubicBezTo>
                      <a:pt x="225" y="392"/>
                      <a:pt x="225" y="392"/>
                      <a:pt x="225" y="392"/>
                    </a:cubicBezTo>
                    <a:cubicBezTo>
                      <a:pt x="225" y="391"/>
                      <a:pt x="225" y="391"/>
                      <a:pt x="225" y="390"/>
                    </a:cubicBezTo>
                    <a:cubicBezTo>
                      <a:pt x="227" y="369"/>
                      <a:pt x="234" y="350"/>
                      <a:pt x="239" y="329"/>
                    </a:cubicBezTo>
                    <a:cubicBezTo>
                      <a:pt x="246" y="300"/>
                      <a:pt x="256" y="272"/>
                      <a:pt x="267" y="244"/>
                    </a:cubicBezTo>
                    <a:cubicBezTo>
                      <a:pt x="275" y="224"/>
                      <a:pt x="283" y="205"/>
                      <a:pt x="292" y="185"/>
                    </a:cubicBezTo>
                    <a:cubicBezTo>
                      <a:pt x="297" y="176"/>
                      <a:pt x="301" y="166"/>
                      <a:pt x="306" y="156"/>
                    </a:cubicBezTo>
                    <a:cubicBezTo>
                      <a:pt x="309" y="151"/>
                      <a:pt x="311" y="146"/>
                      <a:pt x="314" y="141"/>
                    </a:cubicBezTo>
                    <a:cubicBezTo>
                      <a:pt x="315" y="140"/>
                      <a:pt x="316" y="139"/>
                      <a:pt x="317" y="137"/>
                    </a:cubicBezTo>
                    <a:cubicBezTo>
                      <a:pt x="321" y="139"/>
                      <a:pt x="325" y="140"/>
                      <a:pt x="329" y="143"/>
                    </a:cubicBezTo>
                    <a:cubicBezTo>
                      <a:pt x="332" y="144"/>
                      <a:pt x="335" y="146"/>
                      <a:pt x="338" y="148"/>
                    </a:cubicBezTo>
                    <a:cubicBezTo>
                      <a:pt x="335" y="152"/>
                      <a:pt x="333" y="157"/>
                      <a:pt x="330" y="162"/>
                    </a:cubicBezTo>
                    <a:cubicBezTo>
                      <a:pt x="322" y="173"/>
                      <a:pt x="315" y="186"/>
                      <a:pt x="308" y="198"/>
                    </a:cubicBezTo>
                    <a:cubicBezTo>
                      <a:pt x="297" y="217"/>
                      <a:pt x="287" y="237"/>
                      <a:pt x="277" y="257"/>
                    </a:cubicBezTo>
                    <a:cubicBezTo>
                      <a:pt x="267" y="276"/>
                      <a:pt x="260" y="297"/>
                      <a:pt x="253" y="318"/>
                    </a:cubicBezTo>
                    <a:cubicBezTo>
                      <a:pt x="249" y="331"/>
                      <a:pt x="244" y="343"/>
                      <a:pt x="239" y="355"/>
                    </a:cubicBezTo>
                    <a:cubicBezTo>
                      <a:pt x="236" y="363"/>
                      <a:pt x="233" y="370"/>
                      <a:pt x="230" y="378"/>
                    </a:cubicBezTo>
                    <a:cubicBezTo>
                      <a:pt x="229" y="382"/>
                      <a:pt x="227" y="388"/>
                      <a:pt x="225" y="392"/>
                    </a:cubicBezTo>
                    <a:moveTo>
                      <a:pt x="212" y="388"/>
                    </a:moveTo>
                    <a:cubicBezTo>
                      <a:pt x="211" y="376"/>
                      <a:pt x="214" y="365"/>
                      <a:pt x="215" y="354"/>
                    </a:cubicBezTo>
                    <a:cubicBezTo>
                      <a:pt x="217" y="344"/>
                      <a:pt x="218" y="333"/>
                      <a:pt x="219" y="322"/>
                    </a:cubicBezTo>
                    <a:cubicBezTo>
                      <a:pt x="221" y="309"/>
                      <a:pt x="224" y="296"/>
                      <a:pt x="226" y="283"/>
                    </a:cubicBezTo>
                    <a:cubicBezTo>
                      <a:pt x="228" y="271"/>
                      <a:pt x="230" y="256"/>
                      <a:pt x="235" y="245"/>
                    </a:cubicBezTo>
                    <a:cubicBezTo>
                      <a:pt x="243" y="224"/>
                      <a:pt x="248" y="202"/>
                      <a:pt x="256" y="182"/>
                    </a:cubicBezTo>
                    <a:cubicBezTo>
                      <a:pt x="261" y="171"/>
                      <a:pt x="267" y="160"/>
                      <a:pt x="273" y="150"/>
                    </a:cubicBezTo>
                    <a:cubicBezTo>
                      <a:pt x="276" y="145"/>
                      <a:pt x="278" y="140"/>
                      <a:pt x="281" y="135"/>
                    </a:cubicBezTo>
                    <a:cubicBezTo>
                      <a:pt x="286" y="134"/>
                      <a:pt x="290" y="134"/>
                      <a:pt x="295" y="134"/>
                    </a:cubicBezTo>
                    <a:cubicBezTo>
                      <a:pt x="299" y="134"/>
                      <a:pt x="304" y="134"/>
                      <a:pt x="308" y="135"/>
                    </a:cubicBezTo>
                    <a:cubicBezTo>
                      <a:pt x="300" y="150"/>
                      <a:pt x="294" y="167"/>
                      <a:pt x="286" y="182"/>
                    </a:cubicBezTo>
                    <a:cubicBezTo>
                      <a:pt x="275" y="203"/>
                      <a:pt x="267" y="223"/>
                      <a:pt x="259" y="245"/>
                    </a:cubicBezTo>
                    <a:cubicBezTo>
                      <a:pt x="248" y="273"/>
                      <a:pt x="240" y="301"/>
                      <a:pt x="231" y="330"/>
                    </a:cubicBezTo>
                    <a:cubicBezTo>
                      <a:pt x="225" y="348"/>
                      <a:pt x="220" y="368"/>
                      <a:pt x="218" y="388"/>
                    </a:cubicBezTo>
                    <a:cubicBezTo>
                      <a:pt x="217" y="388"/>
                      <a:pt x="216" y="388"/>
                      <a:pt x="215" y="388"/>
                    </a:cubicBezTo>
                    <a:cubicBezTo>
                      <a:pt x="214" y="388"/>
                      <a:pt x="213" y="388"/>
                      <a:pt x="212" y="388"/>
                    </a:cubicBezTo>
                    <a:moveTo>
                      <a:pt x="223" y="130"/>
                    </a:moveTo>
                    <a:cubicBezTo>
                      <a:pt x="223" y="130"/>
                      <a:pt x="222" y="129"/>
                      <a:pt x="222" y="129"/>
                    </a:cubicBezTo>
                    <a:cubicBezTo>
                      <a:pt x="220" y="125"/>
                      <a:pt x="218" y="121"/>
                      <a:pt x="215" y="117"/>
                    </a:cubicBezTo>
                    <a:cubicBezTo>
                      <a:pt x="214" y="115"/>
                      <a:pt x="212" y="113"/>
                      <a:pt x="210" y="111"/>
                    </a:cubicBezTo>
                    <a:cubicBezTo>
                      <a:pt x="218" y="112"/>
                      <a:pt x="226" y="114"/>
                      <a:pt x="234" y="115"/>
                    </a:cubicBezTo>
                    <a:cubicBezTo>
                      <a:pt x="232" y="118"/>
                      <a:pt x="229" y="122"/>
                      <a:pt x="227" y="125"/>
                    </a:cubicBezTo>
                    <a:cubicBezTo>
                      <a:pt x="226" y="127"/>
                      <a:pt x="224" y="129"/>
                      <a:pt x="223" y="130"/>
                    </a:cubicBezTo>
                    <a:moveTo>
                      <a:pt x="198" y="133"/>
                    </a:moveTo>
                    <a:cubicBezTo>
                      <a:pt x="198" y="132"/>
                      <a:pt x="198" y="131"/>
                      <a:pt x="198" y="130"/>
                    </a:cubicBezTo>
                    <a:cubicBezTo>
                      <a:pt x="198" y="129"/>
                      <a:pt x="198" y="129"/>
                      <a:pt x="198" y="129"/>
                    </a:cubicBezTo>
                    <a:cubicBezTo>
                      <a:pt x="199" y="123"/>
                      <a:pt x="201" y="117"/>
                      <a:pt x="203" y="110"/>
                    </a:cubicBezTo>
                    <a:cubicBezTo>
                      <a:pt x="204" y="114"/>
                      <a:pt x="207" y="117"/>
                      <a:pt x="209" y="121"/>
                    </a:cubicBezTo>
                    <a:cubicBezTo>
                      <a:pt x="211" y="124"/>
                      <a:pt x="214" y="134"/>
                      <a:pt x="218" y="134"/>
                    </a:cubicBezTo>
                    <a:cubicBezTo>
                      <a:pt x="218" y="134"/>
                      <a:pt x="218" y="134"/>
                      <a:pt x="219" y="134"/>
                    </a:cubicBezTo>
                    <a:cubicBezTo>
                      <a:pt x="217" y="135"/>
                      <a:pt x="215" y="135"/>
                      <a:pt x="214" y="135"/>
                    </a:cubicBezTo>
                    <a:cubicBezTo>
                      <a:pt x="210" y="135"/>
                      <a:pt x="205" y="134"/>
                      <a:pt x="201" y="133"/>
                    </a:cubicBezTo>
                    <a:cubicBezTo>
                      <a:pt x="201" y="133"/>
                      <a:pt x="200" y="133"/>
                      <a:pt x="199" y="133"/>
                    </a:cubicBezTo>
                    <a:cubicBezTo>
                      <a:pt x="199" y="133"/>
                      <a:pt x="198" y="133"/>
                      <a:pt x="198" y="133"/>
                    </a:cubicBezTo>
                    <a:moveTo>
                      <a:pt x="141" y="149"/>
                    </a:moveTo>
                    <a:cubicBezTo>
                      <a:pt x="137" y="147"/>
                      <a:pt x="133" y="144"/>
                      <a:pt x="128" y="143"/>
                    </a:cubicBezTo>
                    <a:cubicBezTo>
                      <a:pt x="133" y="137"/>
                      <a:pt x="136" y="130"/>
                      <a:pt x="141" y="125"/>
                    </a:cubicBezTo>
                    <a:cubicBezTo>
                      <a:pt x="143" y="121"/>
                      <a:pt x="147" y="113"/>
                      <a:pt x="151" y="109"/>
                    </a:cubicBezTo>
                    <a:cubicBezTo>
                      <a:pt x="151" y="112"/>
                      <a:pt x="149" y="116"/>
                      <a:pt x="149" y="118"/>
                    </a:cubicBezTo>
                    <a:cubicBezTo>
                      <a:pt x="147" y="125"/>
                      <a:pt x="144" y="133"/>
                      <a:pt x="143" y="140"/>
                    </a:cubicBezTo>
                    <a:cubicBezTo>
                      <a:pt x="142" y="143"/>
                      <a:pt x="141" y="146"/>
                      <a:pt x="141" y="149"/>
                    </a:cubicBezTo>
                    <a:moveTo>
                      <a:pt x="149" y="146"/>
                    </a:moveTo>
                    <a:cubicBezTo>
                      <a:pt x="149" y="145"/>
                      <a:pt x="150" y="143"/>
                      <a:pt x="150" y="142"/>
                    </a:cubicBezTo>
                    <a:cubicBezTo>
                      <a:pt x="151" y="132"/>
                      <a:pt x="155" y="122"/>
                      <a:pt x="158" y="113"/>
                    </a:cubicBezTo>
                    <a:cubicBezTo>
                      <a:pt x="158" y="111"/>
                      <a:pt x="159" y="109"/>
                      <a:pt x="159" y="108"/>
                    </a:cubicBezTo>
                    <a:cubicBezTo>
                      <a:pt x="165" y="116"/>
                      <a:pt x="170" y="126"/>
                      <a:pt x="173" y="136"/>
                    </a:cubicBezTo>
                    <a:cubicBezTo>
                      <a:pt x="166" y="138"/>
                      <a:pt x="159" y="142"/>
                      <a:pt x="152" y="145"/>
                    </a:cubicBezTo>
                    <a:cubicBezTo>
                      <a:pt x="151" y="145"/>
                      <a:pt x="150" y="146"/>
                      <a:pt x="149" y="146"/>
                    </a:cubicBezTo>
                    <a:moveTo>
                      <a:pt x="407" y="133"/>
                    </a:moveTo>
                    <a:cubicBezTo>
                      <a:pt x="410" y="127"/>
                      <a:pt x="414" y="122"/>
                      <a:pt x="417" y="116"/>
                    </a:cubicBezTo>
                    <a:cubicBezTo>
                      <a:pt x="420" y="109"/>
                      <a:pt x="425" y="103"/>
                      <a:pt x="428" y="96"/>
                    </a:cubicBezTo>
                    <a:cubicBezTo>
                      <a:pt x="430" y="100"/>
                      <a:pt x="431" y="103"/>
                      <a:pt x="432" y="107"/>
                    </a:cubicBezTo>
                    <a:cubicBezTo>
                      <a:pt x="433" y="114"/>
                      <a:pt x="435" y="121"/>
                      <a:pt x="435" y="128"/>
                    </a:cubicBezTo>
                    <a:cubicBezTo>
                      <a:pt x="435" y="129"/>
                      <a:pt x="435" y="131"/>
                      <a:pt x="435" y="132"/>
                    </a:cubicBezTo>
                    <a:cubicBezTo>
                      <a:pt x="433" y="131"/>
                      <a:pt x="429" y="131"/>
                      <a:pt x="426" y="131"/>
                    </a:cubicBezTo>
                    <a:cubicBezTo>
                      <a:pt x="419" y="131"/>
                      <a:pt x="412" y="132"/>
                      <a:pt x="407" y="133"/>
                    </a:cubicBezTo>
                    <a:moveTo>
                      <a:pt x="99" y="138"/>
                    </a:moveTo>
                    <a:cubicBezTo>
                      <a:pt x="99" y="131"/>
                      <a:pt x="100" y="124"/>
                      <a:pt x="101" y="118"/>
                    </a:cubicBezTo>
                    <a:cubicBezTo>
                      <a:pt x="102" y="108"/>
                      <a:pt x="106" y="100"/>
                      <a:pt x="109" y="91"/>
                    </a:cubicBezTo>
                    <a:cubicBezTo>
                      <a:pt x="110" y="95"/>
                      <a:pt x="112" y="99"/>
                      <a:pt x="113" y="103"/>
                    </a:cubicBezTo>
                    <a:cubicBezTo>
                      <a:pt x="116" y="115"/>
                      <a:pt x="116" y="128"/>
                      <a:pt x="119" y="140"/>
                    </a:cubicBezTo>
                    <a:cubicBezTo>
                      <a:pt x="114" y="139"/>
                      <a:pt x="108" y="138"/>
                      <a:pt x="102" y="138"/>
                    </a:cubicBezTo>
                    <a:cubicBezTo>
                      <a:pt x="101" y="138"/>
                      <a:pt x="100" y="138"/>
                      <a:pt x="99" y="138"/>
                    </a:cubicBezTo>
                    <a:moveTo>
                      <a:pt x="399" y="130"/>
                    </a:moveTo>
                    <a:cubicBezTo>
                      <a:pt x="393" y="122"/>
                      <a:pt x="387" y="115"/>
                      <a:pt x="379" y="109"/>
                    </a:cubicBezTo>
                    <a:cubicBezTo>
                      <a:pt x="382" y="108"/>
                      <a:pt x="386" y="105"/>
                      <a:pt x="389" y="103"/>
                    </a:cubicBezTo>
                    <a:cubicBezTo>
                      <a:pt x="395" y="100"/>
                      <a:pt x="402" y="98"/>
                      <a:pt x="408" y="96"/>
                    </a:cubicBezTo>
                    <a:cubicBezTo>
                      <a:pt x="411" y="94"/>
                      <a:pt x="418" y="91"/>
                      <a:pt x="423" y="90"/>
                    </a:cubicBezTo>
                    <a:cubicBezTo>
                      <a:pt x="420" y="96"/>
                      <a:pt x="415" y="102"/>
                      <a:pt x="412" y="109"/>
                    </a:cubicBezTo>
                    <a:cubicBezTo>
                      <a:pt x="408" y="116"/>
                      <a:pt x="404" y="123"/>
                      <a:pt x="399" y="130"/>
                    </a:cubicBezTo>
                    <a:moveTo>
                      <a:pt x="70" y="151"/>
                    </a:moveTo>
                    <a:cubicBezTo>
                      <a:pt x="69" y="149"/>
                      <a:pt x="69" y="148"/>
                      <a:pt x="68" y="147"/>
                    </a:cubicBezTo>
                    <a:cubicBezTo>
                      <a:pt x="65" y="140"/>
                      <a:pt x="65" y="131"/>
                      <a:pt x="65" y="123"/>
                    </a:cubicBezTo>
                    <a:cubicBezTo>
                      <a:pt x="65" y="116"/>
                      <a:pt x="64" y="109"/>
                      <a:pt x="65" y="102"/>
                    </a:cubicBezTo>
                    <a:cubicBezTo>
                      <a:pt x="65" y="98"/>
                      <a:pt x="64" y="93"/>
                      <a:pt x="65" y="88"/>
                    </a:cubicBezTo>
                    <a:cubicBezTo>
                      <a:pt x="69" y="96"/>
                      <a:pt x="72" y="107"/>
                      <a:pt x="75" y="114"/>
                    </a:cubicBezTo>
                    <a:cubicBezTo>
                      <a:pt x="79" y="121"/>
                      <a:pt x="81" y="132"/>
                      <a:pt x="85" y="140"/>
                    </a:cubicBezTo>
                    <a:cubicBezTo>
                      <a:pt x="81" y="142"/>
                      <a:pt x="77" y="144"/>
                      <a:pt x="74" y="146"/>
                    </a:cubicBezTo>
                    <a:cubicBezTo>
                      <a:pt x="73" y="148"/>
                      <a:pt x="71" y="149"/>
                      <a:pt x="70" y="151"/>
                    </a:cubicBezTo>
                    <a:moveTo>
                      <a:pt x="62" y="151"/>
                    </a:moveTo>
                    <a:cubicBezTo>
                      <a:pt x="52" y="144"/>
                      <a:pt x="43" y="138"/>
                      <a:pt x="32" y="133"/>
                    </a:cubicBezTo>
                    <a:cubicBezTo>
                      <a:pt x="32" y="132"/>
                      <a:pt x="32" y="130"/>
                      <a:pt x="32" y="129"/>
                    </a:cubicBezTo>
                    <a:cubicBezTo>
                      <a:pt x="35" y="118"/>
                      <a:pt x="40" y="109"/>
                      <a:pt x="44" y="99"/>
                    </a:cubicBezTo>
                    <a:cubicBezTo>
                      <a:pt x="47" y="93"/>
                      <a:pt x="52" y="89"/>
                      <a:pt x="58" y="85"/>
                    </a:cubicBezTo>
                    <a:cubicBezTo>
                      <a:pt x="55" y="96"/>
                      <a:pt x="57" y="109"/>
                      <a:pt x="57" y="118"/>
                    </a:cubicBezTo>
                    <a:cubicBezTo>
                      <a:pt x="58" y="126"/>
                      <a:pt x="57" y="133"/>
                      <a:pt x="59" y="140"/>
                    </a:cubicBezTo>
                    <a:cubicBezTo>
                      <a:pt x="59" y="144"/>
                      <a:pt x="61" y="147"/>
                      <a:pt x="62" y="151"/>
                    </a:cubicBezTo>
                    <a:moveTo>
                      <a:pt x="125" y="133"/>
                    </a:moveTo>
                    <a:cubicBezTo>
                      <a:pt x="124" y="125"/>
                      <a:pt x="123" y="115"/>
                      <a:pt x="121" y="107"/>
                    </a:cubicBezTo>
                    <a:cubicBezTo>
                      <a:pt x="119" y="101"/>
                      <a:pt x="117" y="94"/>
                      <a:pt x="117" y="89"/>
                    </a:cubicBezTo>
                    <a:cubicBezTo>
                      <a:pt x="117" y="85"/>
                      <a:pt x="114" y="82"/>
                      <a:pt x="115" y="78"/>
                    </a:cubicBezTo>
                    <a:cubicBezTo>
                      <a:pt x="115" y="78"/>
                      <a:pt x="115" y="78"/>
                      <a:pt x="115" y="78"/>
                    </a:cubicBezTo>
                    <a:cubicBezTo>
                      <a:pt x="126" y="81"/>
                      <a:pt x="138" y="88"/>
                      <a:pt x="147" y="96"/>
                    </a:cubicBezTo>
                    <a:cubicBezTo>
                      <a:pt x="147" y="98"/>
                      <a:pt x="148" y="99"/>
                      <a:pt x="150" y="100"/>
                    </a:cubicBezTo>
                    <a:cubicBezTo>
                      <a:pt x="147" y="103"/>
                      <a:pt x="145" y="106"/>
                      <a:pt x="143" y="109"/>
                    </a:cubicBezTo>
                    <a:cubicBezTo>
                      <a:pt x="139" y="115"/>
                      <a:pt x="135" y="120"/>
                      <a:pt x="131" y="124"/>
                    </a:cubicBezTo>
                    <a:cubicBezTo>
                      <a:pt x="129" y="127"/>
                      <a:pt x="127" y="130"/>
                      <a:pt x="125" y="133"/>
                    </a:cubicBezTo>
                    <a:moveTo>
                      <a:pt x="91" y="135"/>
                    </a:moveTo>
                    <a:cubicBezTo>
                      <a:pt x="90" y="132"/>
                      <a:pt x="89" y="128"/>
                      <a:pt x="88" y="125"/>
                    </a:cubicBezTo>
                    <a:cubicBezTo>
                      <a:pt x="86" y="117"/>
                      <a:pt x="82" y="111"/>
                      <a:pt x="80" y="103"/>
                    </a:cubicBezTo>
                    <a:cubicBezTo>
                      <a:pt x="78" y="96"/>
                      <a:pt x="73" y="87"/>
                      <a:pt x="68" y="80"/>
                    </a:cubicBezTo>
                    <a:cubicBezTo>
                      <a:pt x="69" y="80"/>
                      <a:pt x="69" y="80"/>
                      <a:pt x="69" y="80"/>
                    </a:cubicBezTo>
                    <a:cubicBezTo>
                      <a:pt x="78" y="77"/>
                      <a:pt x="88" y="76"/>
                      <a:pt x="97" y="76"/>
                    </a:cubicBezTo>
                    <a:cubicBezTo>
                      <a:pt x="98" y="76"/>
                      <a:pt x="99" y="76"/>
                      <a:pt x="100" y="76"/>
                    </a:cubicBezTo>
                    <a:cubicBezTo>
                      <a:pt x="101" y="78"/>
                      <a:pt x="104" y="78"/>
                      <a:pt x="107" y="79"/>
                    </a:cubicBezTo>
                    <a:cubicBezTo>
                      <a:pt x="102" y="88"/>
                      <a:pt x="98" y="98"/>
                      <a:pt x="95" y="108"/>
                    </a:cubicBezTo>
                    <a:cubicBezTo>
                      <a:pt x="93" y="117"/>
                      <a:pt x="93" y="126"/>
                      <a:pt x="91" y="135"/>
                    </a:cubicBezTo>
                    <a:moveTo>
                      <a:pt x="245" y="104"/>
                    </a:moveTo>
                    <a:cubicBezTo>
                      <a:pt x="241" y="99"/>
                      <a:pt x="240" y="91"/>
                      <a:pt x="238" y="85"/>
                    </a:cubicBezTo>
                    <a:cubicBezTo>
                      <a:pt x="237" y="77"/>
                      <a:pt x="236" y="69"/>
                      <a:pt x="235" y="61"/>
                    </a:cubicBezTo>
                    <a:cubicBezTo>
                      <a:pt x="235" y="59"/>
                      <a:pt x="234" y="57"/>
                      <a:pt x="234" y="54"/>
                    </a:cubicBezTo>
                    <a:cubicBezTo>
                      <a:pt x="239" y="60"/>
                      <a:pt x="244" y="68"/>
                      <a:pt x="248" y="73"/>
                    </a:cubicBezTo>
                    <a:cubicBezTo>
                      <a:pt x="253" y="79"/>
                      <a:pt x="257" y="85"/>
                      <a:pt x="262" y="90"/>
                    </a:cubicBezTo>
                    <a:cubicBezTo>
                      <a:pt x="260" y="92"/>
                      <a:pt x="257" y="94"/>
                      <a:pt x="255" y="95"/>
                    </a:cubicBezTo>
                    <a:cubicBezTo>
                      <a:pt x="251" y="98"/>
                      <a:pt x="248" y="101"/>
                      <a:pt x="245" y="104"/>
                    </a:cubicBezTo>
                    <a:moveTo>
                      <a:pt x="370" y="103"/>
                    </a:moveTo>
                    <a:cubicBezTo>
                      <a:pt x="366" y="100"/>
                      <a:pt x="361" y="97"/>
                      <a:pt x="357" y="95"/>
                    </a:cubicBezTo>
                    <a:cubicBezTo>
                      <a:pt x="352" y="91"/>
                      <a:pt x="345" y="88"/>
                      <a:pt x="339" y="85"/>
                    </a:cubicBezTo>
                    <a:cubicBezTo>
                      <a:pt x="344" y="82"/>
                      <a:pt x="348" y="77"/>
                      <a:pt x="352" y="73"/>
                    </a:cubicBezTo>
                    <a:cubicBezTo>
                      <a:pt x="354" y="71"/>
                      <a:pt x="373" y="56"/>
                      <a:pt x="381" y="52"/>
                    </a:cubicBezTo>
                    <a:cubicBezTo>
                      <a:pt x="376" y="68"/>
                      <a:pt x="375" y="86"/>
                      <a:pt x="370" y="103"/>
                    </a:cubicBezTo>
                    <a:moveTo>
                      <a:pt x="205" y="102"/>
                    </a:moveTo>
                    <a:cubicBezTo>
                      <a:pt x="206" y="101"/>
                      <a:pt x="206" y="100"/>
                      <a:pt x="206" y="99"/>
                    </a:cubicBezTo>
                    <a:cubicBezTo>
                      <a:pt x="211" y="85"/>
                      <a:pt x="216" y="71"/>
                      <a:pt x="222" y="57"/>
                    </a:cubicBezTo>
                    <a:cubicBezTo>
                      <a:pt x="223" y="55"/>
                      <a:pt x="224" y="53"/>
                      <a:pt x="226" y="51"/>
                    </a:cubicBezTo>
                    <a:cubicBezTo>
                      <a:pt x="226" y="59"/>
                      <a:pt x="227" y="68"/>
                      <a:pt x="229" y="75"/>
                    </a:cubicBezTo>
                    <a:cubicBezTo>
                      <a:pt x="230" y="83"/>
                      <a:pt x="232" y="91"/>
                      <a:pt x="234" y="98"/>
                    </a:cubicBezTo>
                    <a:cubicBezTo>
                      <a:pt x="235" y="102"/>
                      <a:pt x="238" y="105"/>
                      <a:pt x="239" y="108"/>
                    </a:cubicBezTo>
                    <a:cubicBezTo>
                      <a:pt x="228" y="107"/>
                      <a:pt x="217" y="103"/>
                      <a:pt x="206" y="102"/>
                    </a:cubicBezTo>
                    <a:cubicBezTo>
                      <a:pt x="205" y="102"/>
                      <a:pt x="205" y="102"/>
                      <a:pt x="205" y="102"/>
                    </a:cubicBezTo>
                    <a:moveTo>
                      <a:pt x="378" y="101"/>
                    </a:moveTo>
                    <a:cubicBezTo>
                      <a:pt x="382" y="84"/>
                      <a:pt x="383" y="66"/>
                      <a:pt x="390" y="49"/>
                    </a:cubicBezTo>
                    <a:cubicBezTo>
                      <a:pt x="390" y="49"/>
                      <a:pt x="390" y="49"/>
                      <a:pt x="390" y="49"/>
                    </a:cubicBezTo>
                    <a:cubicBezTo>
                      <a:pt x="403" y="57"/>
                      <a:pt x="415" y="68"/>
                      <a:pt x="422" y="82"/>
                    </a:cubicBezTo>
                    <a:cubicBezTo>
                      <a:pt x="417" y="83"/>
                      <a:pt x="412" y="86"/>
                      <a:pt x="408" y="88"/>
                    </a:cubicBezTo>
                    <a:cubicBezTo>
                      <a:pt x="402" y="90"/>
                      <a:pt x="396" y="92"/>
                      <a:pt x="389" y="95"/>
                    </a:cubicBezTo>
                    <a:cubicBezTo>
                      <a:pt x="388" y="95"/>
                      <a:pt x="382" y="99"/>
                      <a:pt x="378" y="101"/>
                    </a:cubicBezTo>
                    <a:moveTo>
                      <a:pt x="272" y="84"/>
                    </a:moveTo>
                    <a:cubicBezTo>
                      <a:pt x="268" y="67"/>
                      <a:pt x="270" y="51"/>
                      <a:pt x="274" y="35"/>
                    </a:cubicBezTo>
                    <a:cubicBezTo>
                      <a:pt x="276" y="39"/>
                      <a:pt x="277" y="44"/>
                      <a:pt x="279" y="49"/>
                    </a:cubicBezTo>
                    <a:cubicBezTo>
                      <a:pt x="281" y="56"/>
                      <a:pt x="283" y="62"/>
                      <a:pt x="286" y="68"/>
                    </a:cubicBezTo>
                    <a:cubicBezTo>
                      <a:pt x="287" y="72"/>
                      <a:pt x="288" y="75"/>
                      <a:pt x="289" y="79"/>
                    </a:cubicBezTo>
                    <a:cubicBezTo>
                      <a:pt x="288" y="79"/>
                      <a:pt x="288" y="79"/>
                      <a:pt x="287" y="79"/>
                    </a:cubicBezTo>
                    <a:cubicBezTo>
                      <a:pt x="282" y="80"/>
                      <a:pt x="277" y="82"/>
                      <a:pt x="272" y="84"/>
                    </a:cubicBezTo>
                    <a:moveTo>
                      <a:pt x="324" y="81"/>
                    </a:moveTo>
                    <a:cubicBezTo>
                      <a:pt x="318" y="79"/>
                      <a:pt x="311" y="78"/>
                      <a:pt x="305" y="78"/>
                    </a:cubicBezTo>
                    <a:cubicBezTo>
                      <a:pt x="306" y="74"/>
                      <a:pt x="307" y="70"/>
                      <a:pt x="309" y="66"/>
                    </a:cubicBezTo>
                    <a:cubicBezTo>
                      <a:pt x="316" y="52"/>
                      <a:pt x="320" y="38"/>
                      <a:pt x="331" y="26"/>
                    </a:cubicBezTo>
                    <a:cubicBezTo>
                      <a:pt x="332" y="24"/>
                      <a:pt x="332" y="23"/>
                      <a:pt x="332" y="23"/>
                    </a:cubicBezTo>
                    <a:cubicBezTo>
                      <a:pt x="332" y="23"/>
                      <a:pt x="332" y="24"/>
                      <a:pt x="332" y="26"/>
                    </a:cubicBezTo>
                    <a:cubicBezTo>
                      <a:pt x="331" y="28"/>
                      <a:pt x="331" y="30"/>
                      <a:pt x="330" y="32"/>
                    </a:cubicBezTo>
                    <a:cubicBezTo>
                      <a:pt x="328" y="39"/>
                      <a:pt x="328" y="47"/>
                      <a:pt x="327" y="54"/>
                    </a:cubicBezTo>
                    <a:cubicBezTo>
                      <a:pt x="326" y="62"/>
                      <a:pt x="324" y="72"/>
                      <a:pt x="324" y="81"/>
                    </a:cubicBezTo>
                    <a:moveTo>
                      <a:pt x="331" y="81"/>
                    </a:moveTo>
                    <a:cubicBezTo>
                      <a:pt x="330" y="69"/>
                      <a:pt x="335" y="53"/>
                      <a:pt x="337" y="41"/>
                    </a:cubicBezTo>
                    <a:cubicBezTo>
                      <a:pt x="338" y="35"/>
                      <a:pt x="339" y="29"/>
                      <a:pt x="340" y="23"/>
                    </a:cubicBezTo>
                    <a:cubicBezTo>
                      <a:pt x="340" y="23"/>
                      <a:pt x="340" y="23"/>
                      <a:pt x="340" y="22"/>
                    </a:cubicBezTo>
                    <a:cubicBezTo>
                      <a:pt x="350" y="27"/>
                      <a:pt x="361" y="32"/>
                      <a:pt x="371" y="38"/>
                    </a:cubicBezTo>
                    <a:cubicBezTo>
                      <a:pt x="374" y="39"/>
                      <a:pt x="377" y="41"/>
                      <a:pt x="380" y="43"/>
                    </a:cubicBezTo>
                    <a:cubicBezTo>
                      <a:pt x="380" y="43"/>
                      <a:pt x="381" y="43"/>
                      <a:pt x="381" y="43"/>
                    </a:cubicBezTo>
                    <a:cubicBezTo>
                      <a:pt x="375" y="45"/>
                      <a:pt x="368" y="53"/>
                      <a:pt x="363" y="56"/>
                    </a:cubicBezTo>
                    <a:cubicBezTo>
                      <a:pt x="358" y="59"/>
                      <a:pt x="352" y="63"/>
                      <a:pt x="347" y="67"/>
                    </a:cubicBezTo>
                    <a:cubicBezTo>
                      <a:pt x="343" y="71"/>
                      <a:pt x="337" y="78"/>
                      <a:pt x="331" y="81"/>
                    </a:cubicBezTo>
                    <a:moveTo>
                      <a:pt x="264" y="81"/>
                    </a:moveTo>
                    <a:cubicBezTo>
                      <a:pt x="260" y="76"/>
                      <a:pt x="255" y="70"/>
                      <a:pt x="251" y="65"/>
                    </a:cubicBezTo>
                    <a:cubicBezTo>
                      <a:pt x="246" y="58"/>
                      <a:pt x="239" y="47"/>
                      <a:pt x="232" y="43"/>
                    </a:cubicBezTo>
                    <a:cubicBezTo>
                      <a:pt x="239" y="35"/>
                      <a:pt x="248" y="29"/>
                      <a:pt x="256" y="25"/>
                    </a:cubicBezTo>
                    <a:cubicBezTo>
                      <a:pt x="260" y="22"/>
                      <a:pt x="266" y="20"/>
                      <a:pt x="271" y="18"/>
                    </a:cubicBezTo>
                    <a:cubicBezTo>
                      <a:pt x="271" y="19"/>
                      <a:pt x="270" y="20"/>
                      <a:pt x="270" y="21"/>
                    </a:cubicBezTo>
                    <a:cubicBezTo>
                      <a:pt x="264" y="41"/>
                      <a:pt x="260" y="61"/>
                      <a:pt x="264" y="81"/>
                    </a:cubicBezTo>
                    <a:moveTo>
                      <a:pt x="262" y="0"/>
                    </a:moveTo>
                    <a:cubicBezTo>
                      <a:pt x="259" y="2"/>
                      <a:pt x="257" y="6"/>
                      <a:pt x="259" y="10"/>
                    </a:cubicBezTo>
                    <a:cubicBezTo>
                      <a:pt x="259" y="12"/>
                      <a:pt x="260" y="12"/>
                      <a:pt x="261" y="13"/>
                    </a:cubicBezTo>
                    <a:cubicBezTo>
                      <a:pt x="251" y="17"/>
                      <a:pt x="241" y="23"/>
                      <a:pt x="233" y="31"/>
                    </a:cubicBezTo>
                    <a:cubicBezTo>
                      <a:pt x="233" y="30"/>
                      <a:pt x="233" y="29"/>
                      <a:pt x="232" y="27"/>
                    </a:cubicBezTo>
                    <a:cubicBezTo>
                      <a:pt x="230" y="26"/>
                      <a:pt x="229" y="25"/>
                      <a:pt x="226" y="25"/>
                    </a:cubicBezTo>
                    <a:cubicBezTo>
                      <a:pt x="226" y="25"/>
                      <a:pt x="225" y="25"/>
                      <a:pt x="224" y="25"/>
                    </a:cubicBezTo>
                    <a:cubicBezTo>
                      <a:pt x="224" y="25"/>
                      <a:pt x="223" y="25"/>
                      <a:pt x="223" y="25"/>
                    </a:cubicBezTo>
                    <a:cubicBezTo>
                      <a:pt x="222" y="25"/>
                      <a:pt x="221" y="25"/>
                      <a:pt x="221" y="25"/>
                    </a:cubicBezTo>
                    <a:cubicBezTo>
                      <a:pt x="214" y="27"/>
                      <a:pt x="209" y="36"/>
                      <a:pt x="212" y="42"/>
                    </a:cubicBezTo>
                    <a:cubicBezTo>
                      <a:pt x="213" y="45"/>
                      <a:pt x="217" y="47"/>
                      <a:pt x="220" y="48"/>
                    </a:cubicBezTo>
                    <a:cubicBezTo>
                      <a:pt x="217" y="52"/>
                      <a:pt x="214" y="57"/>
                      <a:pt x="212" y="61"/>
                    </a:cubicBezTo>
                    <a:cubicBezTo>
                      <a:pt x="208" y="71"/>
                      <a:pt x="205" y="80"/>
                      <a:pt x="202" y="89"/>
                    </a:cubicBezTo>
                    <a:cubicBezTo>
                      <a:pt x="201" y="89"/>
                      <a:pt x="200" y="88"/>
                      <a:pt x="199" y="88"/>
                    </a:cubicBezTo>
                    <a:cubicBezTo>
                      <a:pt x="198" y="88"/>
                      <a:pt x="197" y="88"/>
                      <a:pt x="196" y="89"/>
                    </a:cubicBezTo>
                    <a:cubicBezTo>
                      <a:pt x="196" y="89"/>
                      <a:pt x="196" y="89"/>
                      <a:pt x="195" y="89"/>
                    </a:cubicBezTo>
                    <a:cubicBezTo>
                      <a:pt x="190" y="89"/>
                      <a:pt x="185" y="93"/>
                      <a:pt x="182" y="98"/>
                    </a:cubicBezTo>
                    <a:cubicBezTo>
                      <a:pt x="181" y="101"/>
                      <a:pt x="181" y="104"/>
                      <a:pt x="183" y="106"/>
                    </a:cubicBezTo>
                    <a:cubicBezTo>
                      <a:pt x="184" y="107"/>
                      <a:pt x="185" y="108"/>
                      <a:pt x="186" y="108"/>
                    </a:cubicBezTo>
                    <a:cubicBezTo>
                      <a:pt x="186" y="108"/>
                      <a:pt x="186" y="108"/>
                      <a:pt x="186" y="108"/>
                    </a:cubicBezTo>
                    <a:cubicBezTo>
                      <a:pt x="187" y="109"/>
                      <a:pt x="188" y="109"/>
                      <a:pt x="190" y="110"/>
                    </a:cubicBezTo>
                    <a:cubicBezTo>
                      <a:pt x="190" y="110"/>
                      <a:pt x="190" y="111"/>
                      <a:pt x="190" y="111"/>
                    </a:cubicBezTo>
                    <a:cubicBezTo>
                      <a:pt x="191" y="112"/>
                      <a:pt x="193" y="113"/>
                      <a:pt x="194" y="113"/>
                    </a:cubicBezTo>
                    <a:cubicBezTo>
                      <a:pt x="193" y="116"/>
                      <a:pt x="192" y="119"/>
                      <a:pt x="192" y="122"/>
                    </a:cubicBezTo>
                    <a:cubicBezTo>
                      <a:pt x="191" y="122"/>
                      <a:pt x="190" y="122"/>
                      <a:pt x="190" y="122"/>
                    </a:cubicBezTo>
                    <a:cubicBezTo>
                      <a:pt x="190" y="122"/>
                      <a:pt x="190" y="122"/>
                      <a:pt x="190" y="122"/>
                    </a:cubicBezTo>
                    <a:cubicBezTo>
                      <a:pt x="190" y="122"/>
                      <a:pt x="190" y="122"/>
                      <a:pt x="190" y="122"/>
                    </a:cubicBezTo>
                    <a:cubicBezTo>
                      <a:pt x="186" y="122"/>
                      <a:pt x="183" y="124"/>
                      <a:pt x="180" y="127"/>
                    </a:cubicBezTo>
                    <a:cubicBezTo>
                      <a:pt x="180" y="127"/>
                      <a:pt x="179" y="128"/>
                      <a:pt x="178" y="128"/>
                    </a:cubicBezTo>
                    <a:cubicBezTo>
                      <a:pt x="174" y="119"/>
                      <a:pt x="169" y="110"/>
                      <a:pt x="164" y="103"/>
                    </a:cubicBezTo>
                    <a:cubicBezTo>
                      <a:pt x="164" y="102"/>
                      <a:pt x="164" y="102"/>
                      <a:pt x="164" y="102"/>
                    </a:cubicBezTo>
                    <a:cubicBezTo>
                      <a:pt x="168" y="99"/>
                      <a:pt x="171" y="94"/>
                      <a:pt x="169" y="89"/>
                    </a:cubicBezTo>
                    <a:cubicBezTo>
                      <a:pt x="170" y="87"/>
                      <a:pt x="169" y="86"/>
                      <a:pt x="168" y="84"/>
                    </a:cubicBezTo>
                    <a:cubicBezTo>
                      <a:pt x="167" y="81"/>
                      <a:pt x="164" y="80"/>
                      <a:pt x="161" y="80"/>
                    </a:cubicBezTo>
                    <a:cubicBezTo>
                      <a:pt x="160" y="80"/>
                      <a:pt x="159" y="80"/>
                      <a:pt x="158" y="81"/>
                    </a:cubicBezTo>
                    <a:cubicBezTo>
                      <a:pt x="155" y="81"/>
                      <a:pt x="151" y="84"/>
                      <a:pt x="149" y="87"/>
                    </a:cubicBezTo>
                    <a:cubicBezTo>
                      <a:pt x="141" y="80"/>
                      <a:pt x="131" y="75"/>
                      <a:pt x="121" y="72"/>
                    </a:cubicBezTo>
                    <a:cubicBezTo>
                      <a:pt x="122" y="70"/>
                      <a:pt x="122" y="68"/>
                      <a:pt x="122" y="67"/>
                    </a:cubicBezTo>
                    <a:cubicBezTo>
                      <a:pt x="122" y="66"/>
                      <a:pt x="122" y="66"/>
                      <a:pt x="122" y="66"/>
                    </a:cubicBezTo>
                    <a:cubicBezTo>
                      <a:pt x="123" y="64"/>
                      <a:pt x="123" y="63"/>
                      <a:pt x="123" y="62"/>
                    </a:cubicBezTo>
                    <a:cubicBezTo>
                      <a:pt x="116" y="61"/>
                      <a:pt x="110" y="60"/>
                      <a:pt x="104" y="57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3" y="59"/>
                      <a:pt x="102" y="60"/>
                      <a:pt x="101" y="61"/>
                    </a:cubicBezTo>
                    <a:cubicBezTo>
                      <a:pt x="100" y="62"/>
                      <a:pt x="100" y="63"/>
                      <a:pt x="100" y="64"/>
                    </a:cubicBezTo>
                    <a:cubicBezTo>
                      <a:pt x="99" y="65"/>
                      <a:pt x="99" y="67"/>
                      <a:pt x="98" y="68"/>
                    </a:cubicBezTo>
                    <a:cubicBezTo>
                      <a:pt x="98" y="68"/>
                      <a:pt x="98" y="68"/>
                      <a:pt x="98" y="68"/>
                    </a:cubicBezTo>
                    <a:cubicBezTo>
                      <a:pt x="97" y="68"/>
                      <a:pt x="96" y="68"/>
                      <a:pt x="94" y="68"/>
                    </a:cubicBezTo>
                    <a:cubicBezTo>
                      <a:pt x="87" y="68"/>
                      <a:pt x="79" y="69"/>
                      <a:pt x="72" y="71"/>
                    </a:cubicBezTo>
                    <a:cubicBezTo>
                      <a:pt x="72" y="69"/>
                      <a:pt x="71" y="67"/>
                      <a:pt x="70" y="66"/>
                    </a:cubicBezTo>
                    <a:cubicBezTo>
                      <a:pt x="69" y="65"/>
                      <a:pt x="67" y="63"/>
                      <a:pt x="65" y="62"/>
                    </a:cubicBezTo>
                    <a:cubicBezTo>
                      <a:pt x="64" y="62"/>
                      <a:pt x="63" y="61"/>
                      <a:pt x="62" y="61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58" y="61"/>
                      <a:pt x="56" y="62"/>
                      <a:pt x="54" y="63"/>
                    </a:cubicBezTo>
                    <a:cubicBezTo>
                      <a:pt x="52" y="63"/>
                      <a:pt x="51" y="65"/>
                      <a:pt x="51" y="67"/>
                    </a:cubicBezTo>
                    <a:cubicBezTo>
                      <a:pt x="50" y="67"/>
                      <a:pt x="50" y="68"/>
                      <a:pt x="49" y="68"/>
                    </a:cubicBezTo>
                    <a:cubicBezTo>
                      <a:pt x="49" y="69"/>
                      <a:pt x="48" y="70"/>
                      <a:pt x="48" y="72"/>
                    </a:cubicBezTo>
                    <a:cubicBezTo>
                      <a:pt x="47" y="74"/>
                      <a:pt x="47" y="77"/>
                      <a:pt x="49" y="80"/>
                    </a:cubicBezTo>
                    <a:cubicBezTo>
                      <a:pt x="50" y="80"/>
                      <a:pt x="50" y="81"/>
                      <a:pt x="51" y="82"/>
                    </a:cubicBezTo>
                    <a:cubicBezTo>
                      <a:pt x="39" y="91"/>
                      <a:pt x="32" y="105"/>
                      <a:pt x="27" y="120"/>
                    </a:cubicBezTo>
                    <a:cubicBezTo>
                      <a:pt x="26" y="119"/>
                      <a:pt x="24" y="119"/>
                      <a:pt x="22" y="119"/>
                    </a:cubicBezTo>
                    <a:cubicBezTo>
                      <a:pt x="19" y="119"/>
                      <a:pt x="16" y="120"/>
                      <a:pt x="14" y="121"/>
                    </a:cubicBezTo>
                    <a:cubicBezTo>
                      <a:pt x="10" y="125"/>
                      <a:pt x="7" y="132"/>
                      <a:pt x="10" y="137"/>
                    </a:cubicBezTo>
                    <a:cubicBezTo>
                      <a:pt x="10" y="138"/>
                      <a:pt x="10" y="138"/>
                      <a:pt x="10" y="138"/>
                    </a:cubicBezTo>
                    <a:cubicBezTo>
                      <a:pt x="11" y="141"/>
                      <a:pt x="14" y="143"/>
                      <a:pt x="16" y="143"/>
                    </a:cubicBezTo>
                    <a:cubicBezTo>
                      <a:pt x="17" y="144"/>
                      <a:pt x="19" y="145"/>
                      <a:pt x="20" y="146"/>
                    </a:cubicBezTo>
                    <a:cubicBezTo>
                      <a:pt x="20" y="146"/>
                      <a:pt x="20" y="146"/>
                      <a:pt x="20" y="146"/>
                    </a:cubicBezTo>
                    <a:cubicBezTo>
                      <a:pt x="18" y="155"/>
                      <a:pt x="16" y="165"/>
                      <a:pt x="15" y="175"/>
                    </a:cubicBezTo>
                    <a:cubicBezTo>
                      <a:pt x="15" y="175"/>
                      <a:pt x="15" y="175"/>
                      <a:pt x="15" y="175"/>
                    </a:cubicBezTo>
                    <a:cubicBezTo>
                      <a:pt x="14" y="175"/>
                      <a:pt x="14" y="175"/>
                      <a:pt x="14" y="175"/>
                    </a:cubicBezTo>
                    <a:cubicBezTo>
                      <a:pt x="12" y="175"/>
                      <a:pt x="11" y="176"/>
                      <a:pt x="9" y="177"/>
                    </a:cubicBezTo>
                    <a:cubicBezTo>
                      <a:pt x="8" y="178"/>
                      <a:pt x="6" y="178"/>
                      <a:pt x="5" y="179"/>
                    </a:cubicBezTo>
                    <a:cubicBezTo>
                      <a:pt x="3" y="181"/>
                      <a:pt x="1" y="183"/>
                      <a:pt x="0" y="186"/>
                    </a:cubicBezTo>
                    <a:cubicBezTo>
                      <a:pt x="0" y="188"/>
                      <a:pt x="1" y="190"/>
                      <a:pt x="2" y="191"/>
                    </a:cubicBezTo>
                    <a:cubicBezTo>
                      <a:pt x="2" y="192"/>
                      <a:pt x="2" y="193"/>
                      <a:pt x="3" y="194"/>
                    </a:cubicBezTo>
                    <a:cubicBezTo>
                      <a:pt x="3" y="195"/>
                      <a:pt x="4" y="196"/>
                      <a:pt x="5" y="197"/>
                    </a:cubicBezTo>
                    <a:cubicBezTo>
                      <a:pt x="6" y="198"/>
                      <a:pt x="7" y="198"/>
                      <a:pt x="8" y="198"/>
                    </a:cubicBezTo>
                    <a:cubicBezTo>
                      <a:pt x="9" y="199"/>
                      <a:pt x="9" y="199"/>
                      <a:pt x="9" y="199"/>
                    </a:cubicBezTo>
                    <a:cubicBezTo>
                      <a:pt x="10" y="199"/>
                      <a:pt x="11" y="199"/>
                      <a:pt x="12" y="199"/>
                    </a:cubicBezTo>
                    <a:cubicBezTo>
                      <a:pt x="12" y="199"/>
                      <a:pt x="13" y="199"/>
                      <a:pt x="14" y="199"/>
                    </a:cubicBezTo>
                    <a:cubicBezTo>
                      <a:pt x="14" y="203"/>
                      <a:pt x="14" y="207"/>
                      <a:pt x="14" y="212"/>
                    </a:cubicBezTo>
                    <a:cubicBezTo>
                      <a:pt x="15" y="214"/>
                      <a:pt x="15" y="216"/>
                      <a:pt x="15" y="219"/>
                    </a:cubicBezTo>
                    <a:cubicBezTo>
                      <a:pt x="15" y="219"/>
                      <a:pt x="15" y="219"/>
                      <a:pt x="14" y="219"/>
                    </a:cubicBezTo>
                    <a:cubicBezTo>
                      <a:pt x="13" y="219"/>
                      <a:pt x="11" y="219"/>
                      <a:pt x="10" y="220"/>
                    </a:cubicBezTo>
                    <a:cubicBezTo>
                      <a:pt x="9" y="221"/>
                      <a:pt x="9" y="221"/>
                      <a:pt x="9" y="221"/>
                    </a:cubicBezTo>
                    <a:cubicBezTo>
                      <a:pt x="8" y="221"/>
                      <a:pt x="7" y="221"/>
                      <a:pt x="7" y="222"/>
                    </a:cubicBezTo>
                    <a:cubicBezTo>
                      <a:pt x="4" y="224"/>
                      <a:pt x="3" y="227"/>
                      <a:pt x="3" y="231"/>
                    </a:cubicBezTo>
                    <a:cubicBezTo>
                      <a:pt x="3" y="231"/>
                      <a:pt x="3" y="231"/>
                      <a:pt x="3" y="231"/>
                    </a:cubicBezTo>
                    <a:cubicBezTo>
                      <a:pt x="3" y="231"/>
                      <a:pt x="3" y="231"/>
                      <a:pt x="3" y="231"/>
                    </a:cubicBezTo>
                    <a:cubicBezTo>
                      <a:pt x="2" y="235"/>
                      <a:pt x="4" y="238"/>
                      <a:pt x="7" y="239"/>
                    </a:cubicBezTo>
                    <a:cubicBezTo>
                      <a:pt x="8" y="240"/>
                      <a:pt x="10" y="240"/>
                      <a:pt x="11" y="240"/>
                    </a:cubicBezTo>
                    <a:cubicBezTo>
                      <a:pt x="12" y="240"/>
                      <a:pt x="13" y="241"/>
                      <a:pt x="13" y="241"/>
                    </a:cubicBezTo>
                    <a:cubicBezTo>
                      <a:pt x="14" y="241"/>
                      <a:pt x="14" y="241"/>
                      <a:pt x="15" y="240"/>
                    </a:cubicBezTo>
                    <a:cubicBezTo>
                      <a:pt x="16" y="240"/>
                      <a:pt x="17" y="240"/>
                      <a:pt x="19" y="239"/>
                    </a:cubicBezTo>
                    <a:cubicBezTo>
                      <a:pt x="19" y="243"/>
                      <a:pt x="20" y="246"/>
                      <a:pt x="21" y="250"/>
                    </a:cubicBezTo>
                    <a:cubicBezTo>
                      <a:pt x="25" y="261"/>
                      <a:pt x="27" y="273"/>
                      <a:pt x="31" y="284"/>
                    </a:cubicBezTo>
                    <a:cubicBezTo>
                      <a:pt x="35" y="291"/>
                      <a:pt x="42" y="298"/>
                      <a:pt x="47" y="305"/>
                    </a:cubicBezTo>
                    <a:cubicBezTo>
                      <a:pt x="51" y="312"/>
                      <a:pt x="58" y="317"/>
                      <a:pt x="62" y="323"/>
                    </a:cubicBezTo>
                    <a:cubicBezTo>
                      <a:pt x="64" y="326"/>
                      <a:pt x="66" y="329"/>
                      <a:pt x="67" y="332"/>
                    </a:cubicBezTo>
                    <a:cubicBezTo>
                      <a:pt x="83" y="359"/>
                      <a:pt x="100" y="380"/>
                      <a:pt x="121" y="392"/>
                    </a:cubicBezTo>
                    <a:cubicBezTo>
                      <a:pt x="135" y="399"/>
                      <a:pt x="150" y="402"/>
                      <a:pt x="165" y="404"/>
                    </a:cubicBezTo>
                    <a:cubicBezTo>
                      <a:pt x="169" y="405"/>
                      <a:pt x="173" y="405"/>
                      <a:pt x="178" y="405"/>
                    </a:cubicBezTo>
                    <a:cubicBezTo>
                      <a:pt x="188" y="405"/>
                      <a:pt x="199" y="404"/>
                      <a:pt x="209" y="402"/>
                    </a:cubicBezTo>
                    <a:cubicBezTo>
                      <a:pt x="209" y="402"/>
                      <a:pt x="210" y="402"/>
                      <a:pt x="210" y="402"/>
                    </a:cubicBezTo>
                    <a:cubicBezTo>
                      <a:pt x="211" y="402"/>
                      <a:pt x="211" y="402"/>
                      <a:pt x="212" y="402"/>
                    </a:cubicBezTo>
                    <a:cubicBezTo>
                      <a:pt x="213" y="401"/>
                      <a:pt x="213" y="400"/>
                      <a:pt x="214" y="399"/>
                    </a:cubicBezTo>
                    <a:cubicBezTo>
                      <a:pt x="215" y="397"/>
                      <a:pt x="216" y="395"/>
                      <a:pt x="216" y="393"/>
                    </a:cubicBezTo>
                    <a:cubicBezTo>
                      <a:pt x="218" y="391"/>
                      <a:pt x="219" y="389"/>
                      <a:pt x="219" y="389"/>
                    </a:cubicBezTo>
                    <a:cubicBezTo>
                      <a:pt x="239" y="402"/>
                      <a:pt x="239" y="402"/>
                      <a:pt x="239" y="402"/>
                    </a:cubicBezTo>
                    <a:cubicBezTo>
                      <a:pt x="240" y="401"/>
                      <a:pt x="241" y="400"/>
                      <a:pt x="242" y="399"/>
                    </a:cubicBezTo>
                    <a:cubicBezTo>
                      <a:pt x="248" y="391"/>
                      <a:pt x="256" y="383"/>
                      <a:pt x="261" y="374"/>
                    </a:cubicBezTo>
                    <a:cubicBezTo>
                      <a:pt x="267" y="364"/>
                      <a:pt x="274" y="356"/>
                      <a:pt x="279" y="346"/>
                    </a:cubicBezTo>
                    <a:cubicBezTo>
                      <a:pt x="286" y="334"/>
                      <a:pt x="293" y="322"/>
                      <a:pt x="299" y="311"/>
                    </a:cubicBezTo>
                    <a:cubicBezTo>
                      <a:pt x="311" y="291"/>
                      <a:pt x="324" y="271"/>
                      <a:pt x="335" y="250"/>
                    </a:cubicBezTo>
                    <a:cubicBezTo>
                      <a:pt x="346" y="231"/>
                      <a:pt x="359" y="213"/>
                      <a:pt x="371" y="194"/>
                    </a:cubicBezTo>
                    <a:cubicBezTo>
                      <a:pt x="377" y="226"/>
                      <a:pt x="360" y="257"/>
                      <a:pt x="357" y="264"/>
                    </a:cubicBezTo>
                    <a:cubicBezTo>
                      <a:pt x="354" y="268"/>
                      <a:pt x="341" y="290"/>
                      <a:pt x="328" y="310"/>
                    </a:cubicBezTo>
                    <a:cubicBezTo>
                      <a:pt x="323" y="316"/>
                      <a:pt x="318" y="322"/>
                      <a:pt x="314" y="326"/>
                    </a:cubicBezTo>
                    <a:cubicBezTo>
                      <a:pt x="309" y="332"/>
                      <a:pt x="305" y="338"/>
                      <a:pt x="299" y="343"/>
                    </a:cubicBezTo>
                    <a:cubicBezTo>
                      <a:pt x="294" y="348"/>
                      <a:pt x="289" y="353"/>
                      <a:pt x="285" y="358"/>
                    </a:cubicBezTo>
                    <a:cubicBezTo>
                      <a:pt x="277" y="367"/>
                      <a:pt x="269" y="377"/>
                      <a:pt x="260" y="384"/>
                    </a:cubicBezTo>
                    <a:cubicBezTo>
                      <a:pt x="255" y="389"/>
                      <a:pt x="247" y="398"/>
                      <a:pt x="239" y="402"/>
                    </a:cubicBezTo>
                    <a:cubicBezTo>
                      <a:pt x="239" y="403"/>
                      <a:pt x="238" y="404"/>
                      <a:pt x="237" y="406"/>
                    </a:cubicBezTo>
                    <a:cubicBezTo>
                      <a:pt x="237" y="407"/>
                      <a:pt x="236" y="408"/>
                      <a:pt x="235" y="410"/>
                    </a:cubicBezTo>
                    <a:cubicBezTo>
                      <a:pt x="234" y="412"/>
                      <a:pt x="233" y="414"/>
                      <a:pt x="232" y="417"/>
                    </a:cubicBezTo>
                    <a:cubicBezTo>
                      <a:pt x="231" y="420"/>
                      <a:pt x="229" y="423"/>
                      <a:pt x="228" y="428"/>
                    </a:cubicBezTo>
                    <a:cubicBezTo>
                      <a:pt x="229" y="432"/>
                      <a:pt x="230" y="436"/>
                      <a:pt x="232" y="438"/>
                    </a:cubicBezTo>
                    <a:cubicBezTo>
                      <a:pt x="237" y="450"/>
                      <a:pt x="245" y="470"/>
                      <a:pt x="256" y="477"/>
                    </a:cubicBezTo>
                    <a:cubicBezTo>
                      <a:pt x="272" y="489"/>
                      <a:pt x="285" y="503"/>
                      <a:pt x="314" y="503"/>
                    </a:cubicBezTo>
                    <a:cubicBezTo>
                      <a:pt x="330" y="503"/>
                      <a:pt x="350" y="499"/>
                      <a:pt x="379" y="487"/>
                    </a:cubicBezTo>
                    <a:cubicBezTo>
                      <a:pt x="379" y="487"/>
                      <a:pt x="379" y="487"/>
                      <a:pt x="379" y="487"/>
                    </a:cubicBezTo>
                    <a:cubicBezTo>
                      <a:pt x="387" y="487"/>
                      <a:pt x="396" y="482"/>
                      <a:pt x="403" y="480"/>
                    </a:cubicBezTo>
                    <a:cubicBezTo>
                      <a:pt x="407" y="478"/>
                      <a:pt x="413" y="478"/>
                      <a:pt x="417" y="477"/>
                    </a:cubicBezTo>
                    <a:cubicBezTo>
                      <a:pt x="420" y="475"/>
                      <a:pt x="423" y="473"/>
                      <a:pt x="427" y="472"/>
                    </a:cubicBezTo>
                    <a:cubicBezTo>
                      <a:pt x="427" y="471"/>
                      <a:pt x="428" y="471"/>
                      <a:pt x="429" y="471"/>
                    </a:cubicBezTo>
                    <a:cubicBezTo>
                      <a:pt x="440" y="463"/>
                      <a:pt x="454" y="459"/>
                      <a:pt x="468" y="459"/>
                    </a:cubicBezTo>
                    <a:cubicBezTo>
                      <a:pt x="468" y="459"/>
                      <a:pt x="469" y="459"/>
                      <a:pt x="469" y="459"/>
                    </a:cubicBezTo>
                    <a:cubicBezTo>
                      <a:pt x="470" y="459"/>
                      <a:pt x="472" y="459"/>
                      <a:pt x="473" y="459"/>
                    </a:cubicBezTo>
                    <a:cubicBezTo>
                      <a:pt x="473" y="459"/>
                      <a:pt x="473" y="459"/>
                      <a:pt x="473" y="459"/>
                    </a:cubicBezTo>
                    <a:cubicBezTo>
                      <a:pt x="473" y="457"/>
                      <a:pt x="472" y="454"/>
                      <a:pt x="471" y="451"/>
                    </a:cubicBezTo>
                    <a:cubicBezTo>
                      <a:pt x="474" y="450"/>
                      <a:pt x="478" y="448"/>
                      <a:pt x="481" y="446"/>
                    </a:cubicBezTo>
                    <a:cubicBezTo>
                      <a:pt x="481" y="447"/>
                      <a:pt x="481" y="447"/>
                      <a:pt x="481" y="447"/>
                    </a:cubicBezTo>
                    <a:cubicBezTo>
                      <a:pt x="482" y="449"/>
                      <a:pt x="484" y="451"/>
                      <a:pt x="486" y="452"/>
                    </a:cubicBezTo>
                    <a:cubicBezTo>
                      <a:pt x="486" y="452"/>
                      <a:pt x="487" y="452"/>
                      <a:pt x="487" y="453"/>
                    </a:cubicBezTo>
                    <a:cubicBezTo>
                      <a:pt x="488" y="453"/>
                      <a:pt x="488" y="453"/>
                      <a:pt x="489" y="453"/>
                    </a:cubicBezTo>
                    <a:cubicBezTo>
                      <a:pt x="489" y="453"/>
                      <a:pt x="490" y="453"/>
                      <a:pt x="490" y="453"/>
                    </a:cubicBezTo>
                    <a:cubicBezTo>
                      <a:pt x="495" y="453"/>
                      <a:pt x="499" y="450"/>
                      <a:pt x="501" y="445"/>
                    </a:cubicBezTo>
                    <a:cubicBezTo>
                      <a:pt x="503" y="440"/>
                      <a:pt x="502" y="435"/>
                      <a:pt x="498" y="432"/>
                    </a:cubicBezTo>
                    <a:cubicBezTo>
                      <a:pt x="501" y="429"/>
                      <a:pt x="504" y="426"/>
                      <a:pt x="506" y="424"/>
                    </a:cubicBezTo>
                    <a:cubicBezTo>
                      <a:pt x="511" y="419"/>
                      <a:pt x="515" y="415"/>
                      <a:pt x="518" y="411"/>
                    </a:cubicBezTo>
                    <a:cubicBezTo>
                      <a:pt x="519" y="412"/>
                      <a:pt x="519" y="412"/>
                      <a:pt x="519" y="412"/>
                    </a:cubicBezTo>
                    <a:cubicBezTo>
                      <a:pt x="521" y="415"/>
                      <a:pt x="525" y="417"/>
                      <a:pt x="529" y="417"/>
                    </a:cubicBezTo>
                    <a:cubicBezTo>
                      <a:pt x="529" y="417"/>
                      <a:pt x="529" y="417"/>
                      <a:pt x="529" y="417"/>
                    </a:cubicBezTo>
                    <a:cubicBezTo>
                      <a:pt x="533" y="417"/>
                      <a:pt x="536" y="414"/>
                      <a:pt x="537" y="411"/>
                    </a:cubicBezTo>
                    <a:cubicBezTo>
                      <a:pt x="539" y="408"/>
                      <a:pt x="541" y="405"/>
                      <a:pt x="539" y="401"/>
                    </a:cubicBezTo>
                    <a:cubicBezTo>
                      <a:pt x="538" y="399"/>
                      <a:pt x="535" y="396"/>
                      <a:pt x="532" y="396"/>
                    </a:cubicBezTo>
                    <a:cubicBezTo>
                      <a:pt x="531" y="395"/>
                      <a:pt x="530" y="394"/>
                      <a:pt x="529" y="394"/>
                    </a:cubicBezTo>
                    <a:cubicBezTo>
                      <a:pt x="533" y="385"/>
                      <a:pt x="536" y="375"/>
                      <a:pt x="538" y="366"/>
                    </a:cubicBezTo>
                    <a:cubicBezTo>
                      <a:pt x="539" y="362"/>
                      <a:pt x="540" y="358"/>
                      <a:pt x="541" y="354"/>
                    </a:cubicBezTo>
                    <a:cubicBezTo>
                      <a:pt x="543" y="357"/>
                      <a:pt x="547" y="359"/>
                      <a:pt x="550" y="359"/>
                    </a:cubicBezTo>
                    <a:cubicBezTo>
                      <a:pt x="550" y="359"/>
                      <a:pt x="550" y="359"/>
                      <a:pt x="551" y="359"/>
                    </a:cubicBezTo>
                    <a:cubicBezTo>
                      <a:pt x="557" y="359"/>
                      <a:pt x="562" y="350"/>
                      <a:pt x="559" y="344"/>
                    </a:cubicBezTo>
                    <a:cubicBezTo>
                      <a:pt x="558" y="338"/>
                      <a:pt x="553" y="332"/>
                      <a:pt x="547" y="332"/>
                    </a:cubicBezTo>
                    <a:cubicBezTo>
                      <a:pt x="546" y="332"/>
                      <a:pt x="545" y="332"/>
                      <a:pt x="545" y="333"/>
                    </a:cubicBezTo>
                    <a:cubicBezTo>
                      <a:pt x="544" y="333"/>
                      <a:pt x="543" y="333"/>
                      <a:pt x="543" y="334"/>
                    </a:cubicBezTo>
                    <a:cubicBezTo>
                      <a:pt x="543" y="321"/>
                      <a:pt x="538" y="310"/>
                      <a:pt x="533" y="299"/>
                    </a:cubicBezTo>
                    <a:cubicBezTo>
                      <a:pt x="526" y="291"/>
                      <a:pt x="520" y="282"/>
                      <a:pt x="516" y="273"/>
                    </a:cubicBezTo>
                    <a:cubicBezTo>
                      <a:pt x="516" y="273"/>
                      <a:pt x="516" y="273"/>
                      <a:pt x="516" y="273"/>
                    </a:cubicBezTo>
                    <a:cubicBezTo>
                      <a:pt x="505" y="259"/>
                      <a:pt x="492" y="253"/>
                      <a:pt x="474" y="250"/>
                    </a:cubicBezTo>
                    <a:cubicBezTo>
                      <a:pt x="473" y="249"/>
                      <a:pt x="471" y="249"/>
                      <a:pt x="470" y="249"/>
                    </a:cubicBezTo>
                    <a:cubicBezTo>
                      <a:pt x="470" y="249"/>
                      <a:pt x="470" y="249"/>
                      <a:pt x="470" y="249"/>
                    </a:cubicBezTo>
                    <a:cubicBezTo>
                      <a:pt x="472" y="246"/>
                      <a:pt x="473" y="244"/>
                      <a:pt x="473" y="241"/>
                    </a:cubicBezTo>
                    <a:cubicBezTo>
                      <a:pt x="473" y="239"/>
                      <a:pt x="472" y="238"/>
                      <a:pt x="471" y="237"/>
                    </a:cubicBezTo>
                    <a:cubicBezTo>
                      <a:pt x="471" y="235"/>
                      <a:pt x="470" y="233"/>
                      <a:pt x="468" y="232"/>
                    </a:cubicBezTo>
                    <a:cubicBezTo>
                      <a:pt x="467" y="231"/>
                      <a:pt x="465" y="231"/>
                      <a:pt x="464" y="231"/>
                    </a:cubicBezTo>
                    <a:cubicBezTo>
                      <a:pt x="463" y="231"/>
                      <a:pt x="463" y="231"/>
                      <a:pt x="462" y="231"/>
                    </a:cubicBezTo>
                    <a:cubicBezTo>
                      <a:pt x="462" y="231"/>
                      <a:pt x="462" y="231"/>
                      <a:pt x="461" y="231"/>
                    </a:cubicBezTo>
                    <a:cubicBezTo>
                      <a:pt x="460" y="231"/>
                      <a:pt x="459" y="231"/>
                      <a:pt x="457" y="232"/>
                    </a:cubicBezTo>
                    <a:cubicBezTo>
                      <a:pt x="456" y="232"/>
                      <a:pt x="455" y="234"/>
                      <a:pt x="454" y="235"/>
                    </a:cubicBezTo>
                    <a:cubicBezTo>
                      <a:pt x="451" y="237"/>
                      <a:pt x="448" y="240"/>
                      <a:pt x="449" y="244"/>
                    </a:cubicBezTo>
                    <a:cubicBezTo>
                      <a:pt x="449" y="246"/>
                      <a:pt x="449" y="248"/>
                      <a:pt x="450" y="249"/>
                    </a:cubicBezTo>
                    <a:cubicBezTo>
                      <a:pt x="442" y="250"/>
                      <a:pt x="434" y="252"/>
                      <a:pt x="427" y="255"/>
                    </a:cubicBezTo>
                    <a:cubicBezTo>
                      <a:pt x="427" y="255"/>
                      <a:pt x="427" y="254"/>
                      <a:pt x="428" y="253"/>
                    </a:cubicBezTo>
                    <a:cubicBezTo>
                      <a:pt x="429" y="250"/>
                      <a:pt x="427" y="247"/>
                      <a:pt x="424" y="245"/>
                    </a:cubicBezTo>
                    <a:cubicBezTo>
                      <a:pt x="424" y="245"/>
                      <a:pt x="423" y="245"/>
                      <a:pt x="423" y="244"/>
                    </a:cubicBezTo>
                    <a:cubicBezTo>
                      <a:pt x="423" y="244"/>
                      <a:pt x="423" y="244"/>
                      <a:pt x="423" y="244"/>
                    </a:cubicBezTo>
                    <a:cubicBezTo>
                      <a:pt x="424" y="243"/>
                      <a:pt x="425" y="242"/>
                      <a:pt x="426" y="240"/>
                    </a:cubicBezTo>
                    <a:cubicBezTo>
                      <a:pt x="426" y="239"/>
                      <a:pt x="427" y="239"/>
                      <a:pt x="427" y="238"/>
                    </a:cubicBezTo>
                    <a:cubicBezTo>
                      <a:pt x="428" y="236"/>
                      <a:pt x="429" y="234"/>
                      <a:pt x="428" y="232"/>
                    </a:cubicBezTo>
                    <a:cubicBezTo>
                      <a:pt x="428" y="229"/>
                      <a:pt x="426" y="226"/>
                      <a:pt x="424" y="224"/>
                    </a:cubicBezTo>
                    <a:cubicBezTo>
                      <a:pt x="423" y="224"/>
                      <a:pt x="423" y="224"/>
                      <a:pt x="423" y="224"/>
                    </a:cubicBezTo>
                    <a:cubicBezTo>
                      <a:pt x="423" y="224"/>
                      <a:pt x="423" y="224"/>
                      <a:pt x="423" y="224"/>
                    </a:cubicBezTo>
                    <a:cubicBezTo>
                      <a:pt x="423" y="224"/>
                      <a:pt x="423" y="224"/>
                      <a:pt x="423" y="224"/>
                    </a:cubicBezTo>
                    <a:cubicBezTo>
                      <a:pt x="423" y="223"/>
                      <a:pt x="423" y="223"/>
                      <a:pt x="423" y="223"/>
                    </a:cubicBezTo>
                    <a:cubicBezTo>
                      <a:pt x="424" y="220"/>
                      <a:pt x="425" y="217"/>
                      <a:pt x="427" y="214"/>
                    </a:cubicBezTo>
                    <a:cubicBezTo>
                      <a:pt x="428" y="217"/>
                      <a:pt x="431" y="219"/>
                      <a:pt x="434" y="219"/>
                    </a:cubicBezTo>
                    <a:cubicBezTo>
                      <a:pt x="435" y="219"/>
                      <a:pt x="435" y="219"/>
                      <a:pt x="436" y="218"/>
                    </a:cubicBezTo>
                    <a:cubicBezTo>
                      <a:pt x="436" y="219"/>
                      <a:pt x="437" y="219"/>
                      <a:pt x="437" y="219"/>
                    </a:cubicBezTo>
                    <a:cubicBezTo>
                      <a:pt x="439" y="219"/>
                      <a:pt x="441" y="218"/>
                      <a:pt x="442" y="215"/>
                    </a:cubicBezTo>
                    <a:cubicBezTo>
                      <a:pt x="445" y="212"/>
                      <a:pt x="444" y="207"/>
                      <a:pt x="441" y="203"/>
                    </a:cubicBezTo>
                    <a:cubicBezTo>
                      <a:pt x="441" y="200"/>
                      <a:pt x="437" y="197"/>
                      <a:pt x="433" y="196"/>
                    </a:cubicBezTo>
                    <a:cubicBezTo>
                      <a:pt x="434" y="194"/>
                      <a:pt x="435" y="191"/>
                      <a:pt x="436" y="188"/>
                    </a:cubicBezTo>
                    <a:cubicBezTo>
                      <a:pt x="438" y="189"/>
                      <a:pt x="440" y="189"/>
                      <a:pt x="442" y="189"/>
                    </a:cubicBezTo>
                    <a:cubicBezTo>
                      <a:pt x="444" y="189"/>
                      <a:pt x="445" y="189"/>
                      <a:pt x="447" y="188"/>
                    </a:cubicBezTo>
                    <a:cubicBezTo>
                      <a:pt x="451" y="185"/>
                      <a:pt x="452" y="180"/>
                      <a:pt x="451" y="175"/>
                    </a:cubicBezTo>
                    <a:cubicBezTo>
                      <a:pt x="450" y="174"/>
                      <a:pt x="450" y="174"/>
                      <a:pt x="450" y="174"/>
                    </a:cubicBezTo>
                    <a:cubicBezTo>
                      <a:pt x="450" y="173"/>
                      <a:pt x="450" y="173"/>
                      <a:pt x="450" y="173"/>
                    </a:cubicBezTo>
                    <a:cubicBezTo>
                      <a:pt x="449" y="171"/>
                      <a:pt x="447" y="169"/>
                      <a:pt x="445" y="168"/>
                    </a:cubicBezTo>
                    <a:cubicBezTo>
                      <a:pt x="444" y="168"/>
                      <a:pt x="443" y="167"/>
                      <a:pt x="442" y="167"/>
                    </a:cubicBezTo>
                    <a:cubicBezTo>
                      <a:pt x="441" y="167"/>
                      <a:pt x="441" y="167"/>
                      <a:pt x="441" y="167"/>
                    </a:cubicBezTo>
                    <a:cubicBezTo>
                      <a:pt x="442" y="162"/>
                      <a:pt x="443" y="157"/>
                      <a:pt x="443" y="153"/>
                    </a:cubicBezTo>
                    <a:cubicBezTo>
                      <a:pt x="443" y="150"/>
                      <a:pt x="443" y="148"/>
                      <a:pt x="443" y="145"/>
                    </a:cubicBezTo>
                    <a:cubicBezTo>
                      <a:pt x="444" y="146"/>
                      <a:pt x="444" y="146"/>
                      <a:pt x="444" y="146"/>
                    </a:cubicBezTo>
                    <a:cubicBezTo>
                      <a:pt x="446" y="146"/>
                      <a:pt x="447" y="147"/>
                      <a:pt x="449" y="147"/>
                    </a:cubicBezTo>
                    <a:cubicBezTo>
                      <a:pt x="450" y="147"/>
                      <a:pt x="451" y="146"/>
                      <a:pt x="452" y="146"/>
                    </a:cubicBezTo>
                    <a:cubicBezTo>
                      <a:pt x="455" y="144"/>
                      <a:pt x="457" y="140"/>
                      <a:pt x="457" y="137"/>
                    </a:cubicBezTo>
                    <a:cubicBezTo>
                      <a:pt x="457" y="133"/>
                      <a:pt x="456" y="131"/>
                      <a:pt x="454" y="129"/>
                    </a:cubicBezTo>
                    <a:cubicBezTo>
                      <a:pt x="453" y="128"/>
                      <a:pt x="452" y="126"/>
                      <a:pt x="451" y="126"/>
                    </a:cubicBezTo>
                    <a:cubicBezTo>
                      <a:pt x="450" y="125"/>
                      <a:pt x="449" y="124"/>
                      <a:pt x="448" y="124"/>
                    </a:cubicBezTo>
                    <a:cubicBezTo>
                      <a:pt x="447" y="124"/>
                      <a:pt x="446" y="125"/>
                      <a:pt x="446" y="125"/>
                    </a:cubicBezTo>
                    <a:cubicBezTo>
                      <a:pt x="445" y="125"/>
                      <a:pt x="445" y="125"/>
                      <a:pt x="445" y="125"/>
                    </a:cubicBezTo>
                    <a:cubicBezTo>
                      <a:pt x="444" y="125"/>
                      <a:pt x="443" y="125"/>
                      <a:pt x="443" y="125"/>
                    </a:cubicBezTo>
                    <a:cubicBezTo>
                      <a:pt x="442" y="114"/>
                      <a:pt x="439" y="102"/>
                      <a:pt x="436" y="92"/>
                    </a:cubicBezTo>
                    <a:cubicBezTo>
                      <a:pt x="436" y="92"/>
                      <a:pt x="436" y="92"/>
                      <a:pt x="437" y="92"/>
                    </a:cubicBezTo>
                    <a:cubicBezTo>
                      <a:pt x="441" y="92"/>
                      <a:pt x="445" y="90"/>
                      <a:pt x="447" y="86"/>
                    </a:cubicBezTo>
                    <a:cubicBezTo>
                      <a:pt x="448" y="84"/>
                      <a:pt x="448" y="82"/>
                      <a:pt x="447" y="80"/>
                    </a:cubicBezTo>
                    <a:cubicBezTo>
                      <a:pt x="448" y="75"/>
                      <a:pt x="445" y="71"/>
                      <a:pt x="440" y="69"/>
                    </a:cubicBezTo>
                    <a:cubicBezTo>
                      <a:pt x="440" y="69"/>
                      <a:pt x="440" y="69"/>
                      <a:pt x="439" y="68"/>
                    </a:cubicBezTo>
                    <a:cubicBezTo>
                      <a:pt x="438" y="68"/>
                      <a:pt x="437" y="68"/>
                      <a:pt x="436" y="68"/>
                    </a:cubicBezTo>
                    <a:cubicBezTo>
                      <a:pt x="435" y="68"/>
                      <a:pt x="435" y="68"/>
                      <a:pt x="435" y="68"/>
                    </a:cubicBezTo>
                    <a:cubicBezTo>
                      <a:pt x="432" y="68"/>
                      <a:pt x="430" y="71"/>
                      <a:pt x="429" y="74"/>
                    </a:cubicBezTo>
                    <a:cubicBezTo>
                      <a:pt x="429" y="74"/>
                      <a:pt x="429" y="74"/>
                      <a:pt x="429" y="74"/>
                    </a:cubicBezTo>
                    <a:cubicBezTo>
                      <a:pt x="428" y="75"/>
                      <a:pt x="428" y="75"/>
                      <a:pt x="428" y="75"/>
                    </a:cubicBezTo>
                    <a:cubicBezTo>
                      <a:pt x="428" y="76"/>
                      <a:pt x="428" y="76"/>
                      <a:pt x="428" y="76"/>
                    </a:cubicBezTo>
                    <a:cubicBezTo>
                      <a:pt x="427" y="75"/>
                      <a:pt x="426" y="73"/>
                      <a:pt x="426" y="72"/>
                    </a:cubicBezTo>
                    <a:cubicBezTo>
                      <a:pt x="417" y="60"/>
                      <a:pt x="407" y="51"/>
                      <a:pt x="395" y="43"/>
                    </a:cubicBezTo>
                    <a:cubicBezTo>
                      <a:pt x="396" y="43"/>
                      <a:pt x="396" y="43"/>
                      <a:pt x="396" y="43"/>
                    </a:cubicBezTo>
                    <a:cubicBezTo>
                      <a:pt x="396" y="42"/>
                      <a:pt x="397" y="42"/>
                      <a:pt x="397" y="41"/>
                    </a:cubicBezTo>
                    <a:cubicBezTo>
                      <a:pt x="400" y="39"/>
                      <a:pt x="401" y="35"/>
                      <a:pt x="402" y="31"/>
                    </a:cubicBezTo>
                    <a:cubicBezTo>
                      <a:pt x="402" y="31"/>
                      <a:pt x="402" y="31"/>
                      <a:pt x="402" y="31"/>
                    </a:cubicBezTo>
                    <a:cubicBezTo>
                      <a:pt x="402" y="29"/>
                      <a:pt x="402" y="28"/>
                      <a:pt x="402" y="26"/>
                    </a:cubicBezTo>
                    <a:cubicBezTo>
                      <a:pt x="401" y="22"/>
                      <a:pt x="397" y="21"/>
                      <a:pt x="394" y="21"/>
                    </a:cubicBezTo>
                    <a:cubicBezTo>
                      <a:pt x="392" y="21"/>
                      <a:pt x="389" y="22"/>
                      <a:pt x="387" y="22"/>
                    </a:cubicBezTo>
                    <a:cubicBezTo>
                      <a:pt x="384" y="24"/>
                      <a:pt x="379" y="28"/>
                      <a:pt x="377" y="32"/>
                    </a:cubicBezTo>
                    <a:cubicBezTo>
                      <a:pt x="370" y="28"/>
                      <a:pt x="362" y="24"/>
                      <a:pt x="354" y="20"/>
                    </a:cubicBezTo>
                    <a:cubicBezTo>
                      <a:pt x="351" y="18"/>
                      <a:pt x="347" y="17"/>
                      <a:pt x="344" y="15"/>
                    </a:cubicBezTo>
                    <a:cubicBezTo>
                      <a:pt x="344" y="15"/>
                      <a:pt x="344" y="15"/>
                      <a:pt x="344" y="15"/>
                    </a:cubicBezTo>
                    <a:cubicBezTo>
                      <a:pt x="345" y="14"/>
                      <a:pt x="346" y="13"/>
                      <a:pt x="346" y="12"/>
                    </a:cubicBezTo>
                    <a:cubicBezTo>
                      <a:pt x="347" y="11"/>
                      <a:pt x="347" y="10"/>
                      <a:pt x="348" y="9"/>
                    </a:cubicBezTo>
                    <a:cubicBezTo>
                      <a:pt x="339" y="12"/>
                      <a:pt x="329" y="14"/>
                      <a:pt x="319" y="14"/>
                    </a:cubicBezTo>
                    <a:cubicBezTo>
                      <a:pt x="318" y="14"/>
                      <a:pt x="316" y="14"/>
                      <a:pt x="315" y="13"/>
                    </a:cubicBezTo>
                    <a:cubicBezTo>
                      <a:pt x="314" y="13"/>
                      <a:pt x="314" y="13"/>
                      <a:pt x="314" y="13"/>
                    </a:cubicBezTo>
                    <a:cubicBezTo>
                      <a:pt x="319" y="14"/>
                      <a:pt x="324" y="15"/>
                      <a:pt x="329" y="17"/>
                    </a:cubicBezTo>
                    <a:cubicBezTo>
                      <a:pt x="323" y="21"/>
                      <a:pt x="318" y="29"/>
                      <a:pt x="316" y="33"/>
                    </a:cubicBezTo>
                    <a:cubicBezTo>
                      <a:pt x="311" y="42"/>
                      <a:pt x="306" y="51"/>
                      <a:pt x="304" y="60"/>
                    </a:cubicBezTo>
                    <a:cubicBezTo>
                      <a:pt x="303" y="63"/>
                      <a:pt x="300" y="73"/>
                      <a:pt x="297" y="78"/>
                    </a:cubicBezTo>
                    <a:cubicBezTo>
                      <a:pt x="297" y="78"/>
                      <a:pt x="297" y="78"/>
                      <a:pt x="297" y="78"/>
                    </a:cubicBezTo>
                    <a:cubicBezTo>
                      <a:pt x="295" y="75"/>
                      <a:pt x="295" y="71"/>
                      <a:pt x="293" y="68"/>
                    </a:cubicBezTo>
                    <a:cubicBezTo>
                      <a:pt x="291" y="61"/>
                      <a:pt x="288" y="54"/>
                      <a:pt x="286" y="47"/>
                    </a:cubicBezTo>
                    <a:cubicBezTo>
                      <a:pt x="284" y="43"/>
                      <a:pt x="283" y="38"/>
                      <a:pt x="282" y="33"/>
                    </a:cubicBezTo>
                    <a:cubicBezTo>
                      <a:pt x="281" y="31"/>
                      <a:pt x="278" y="25"/>
                      <a:pt x="278" y="22"/>
                    </a:cubicBezTo>
                    <a:cubicBezTo>
                      <a:pt x="278" y="21"/>
                      <a:pt x="278" y="21"/>
                      <a:pt x="279" y="20"/>
                    </a:cubicBezTo>
                    <a:cubicBezTo>
                      <a:pt x="279" y="18"/>
                      <a:pt x="279" y="17"/>
                      <a:pt x="278" y="16"/>
                    </a:cubicBezTo>
                    <a:cubicBezTo>
                      <a:pt x="281" y="15"/>
                      <a:pt x="285" y="14"/>
                      <a:pt x="288" y="14"/>
                    </a:cubicBezTo>
                    <a:cubicBezTo>
                      <a:pt x="295" y="14"/>
                      <a:pt x="301" y="13"/>
                      <a:pt x="307" y="13"/>
                    </a:cubicBezTo>
                    <a:cubicBezTo>
                      <a:pt x="308" y="13"/>
                      <a:pt x="309" y="13"/>
                      <a:pt x="310" y="13"/>
                    </a:cubicBezTo>
                    <a:cubicBezTo>
                      <a:pt x="301" y="12"/>
                      <a:pt x="291" y="11"/>
                      <a:pt x="282" y="8"/>
                    </a:cubicBezTo>
                    <a:cubicBezTo>
                      <a:pt x="282" y="8"/>
                      <a:pt x="282" y="8"/>
                      <a:pt x="282" y="8"/>
                    </a:cubicBezTo>
                    <a:cubicBezTo>
                      <a:pt x="282" y="8"/>
                      <a:pt x="282" y="8"/>
                      <a:pt x="282" y="8"/>
                    </a:cubicBezTo>
                    <a:cubicBezTo>
                      <a:pt x="275" y="6"/>
                      <a:pt x="268" y="3"/>
                      <a:pt x="26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1066"/>
              <p:cNvSpPr>
                <a:spLocks noEditPoints="1"/>
              </p:cNvSpPr>
              <p:nvPr/>
            </p:nvSpPr>
            <p:spPr bwMode="auto">
              <a:xfrm>
                <a:off x="602" y="3563"/>
                <a:ext cx="407" cy="322"/>
              </a:xfrm>
              <a:custGeom>
                <a:avLst/>
                <a:gdLst>
                  <a:gd name="T0" fmla="*/ 506 w 825"/>
                  <a:gd name="T1" fmla="*/ 629 h 652"/>
                  <a:gd name="T2" fmla="*/ 584 w 825"/>
                  <a:gd name="T3" fmla="*/ 631 h 652"/>
                  <a:gd name="T4" fmla="*/ 463 w 825"/>
                  <a:gd name="T5" fmla="*/ 579 h 652"/>
                  <a:gd name="T6" fmla="*/ 431 w 825"/>
                  <a:gd name="T7" fmla="*/ 555 h 652"/>
                  <a:gd name="T8" fmla="*/ 402 w 825"/>
                  <a:gd name="T9" fmla="*/ 547 h 652"/>
                  <a:gd name="T10" fmla="*/ 369 w 825"/>
                  <a:gd name="T11" fmla="*/ 538 h 652"/>
                  <a:gd name="T12" fmla="*/ 312 w 825"/>
                  <a:gd name="T13" fmla="*/ 580 h 652"/>
                  <a:gd name="T14" fmla="*/ 269 w 825"/>
                  <a:gd name="T15" fmla="*/ 573 h 652"/>
                  <a:gd name="T16" fmla="*/ 642 w 825"/>
                  <a:gd name="T17" fmla="*/ 569 h 652"/>
                  <a:gd name="T18" fmla="*/ 214 w 825"/>
                  <a:gd name="T19" fmla="*/ 568 h 652"/>
                  <a:gd name="T20" fmla="*/ 178 w 825"/>
                  <a:gd name="T21" fmla="*/ 567 h 652"/>
                  <a:gd name="T22" fmla="*/ 138 w 825"/>
                  <a:gd name="T23" fmla="*/ 568 h 652"/>
                  <a:gd name="T24" fmla="*/ 118 w 825"/>
                  <a:gd name="T25" fmla="*/ 532 h 652"/>
                  <a:gd name="T26" fmla="*/ 79 w 825"/>
                  <a:gd name="T27" fmla="*/ 543 h 652"/>
                  <a:gd name="T28" fmla="*/ 102 w 825"/>
                  <a:gd name="T29" fmla="*/ 478 h 652"/>
                  <a:gd name="T30" fmla="*/ 71 w 825"/>
                  <a:gd name="T31" fmla="*/ 491 h 652"/>
                  <a:gd name="T32" fmla="*/ 87 w 825"/>
                  <a:gd name="T33" fmla="*/ 440 h 652"/>
                  <a:gd name="T34" fmla="*/ 165 w 825"/>
                  <a:gd name="T35" fmla="*/ 464 h 652"/>
                  <a:gd name="T36" fmla="*/ 58 w 825"/>
                  <a:gd name="T37" fmla="*/ 423 h 652"/>
                  <a:gd name="T38" fmla="*/ 209 w 825"/>
                  <a:gd name="T39" fmla="*/ 400 h 652"/>
                  <a:gd name="T40" fmla="*/ 602 w 825"/>
                  <a:gd name="T41" fmla="*/ 379 h 652"/>
                  <a:gd name="T42" fmla="*/ 101 w 825"/>
                  <a:gd name="T43" fmla="*/ 393 h 652"/>
                  <a:gd name="T44" fmla="*/ 661 w 825"/>
                  <a:gd name="T45" fmla="*/ 397 h 652"/>
                  <a:gd name="T46" fmla="*/ 269 w 825"/>
                  <a:gd name="T47" fmla="*/ 389 h 652"/>
                  <a:gd name="T48" fmla="*/ 647 w 825"/>
                  <a:gd name="T49" fmla="*/ 387 h 652"/>
                  <a:gd name="T50" fmla="*/ 595 w 825"/>
                  <a:gd name="T51" fmla="*/ 375 h 652"/>
                  <a:gd name="T52" fmla="*/ 121 w 825"/>
                  <a:gd name="T53" fmla="*/ 355 h 652"/>
                  <a:gd name="T54" fmla="*/ 428 w 825"/>
                  <a:gd name="T55" fmla="*/ 343 h 652"/>
                  <a:gd name="T56" fmla="*/ 419 w 825"/>
                  <a:gd name="T57" fmla="*/ 373 h 652"/>
                  <a:gd name="T58" fmla="*/ 765 w 825"/>
                  <a:gd name="T59" fmla="*/ 353 h 652"/>
                  <a:gd name="T60" fmla="*/ 121 w 825"/>
                  <a:gd name="T61" fmla="*/ 332 h 652"/>
                  <a:gd name="T62" fmla="*/ 739 w 825"/>
                  <a:gd name="T63" fmla="*/ 330 h 652"/>
                  <a:gd name="T64" fmla="*/ 233 w 825"/>
                  <a:gd name="T65" fmla="*/ 385 h 652"/>
                  <a:gd name="T66" fmla="*/ 632 w 825"/>
                  <a:gd name="T67" fmla="*/ 313 h 652"/>
                  <a:gd name="T68" fmla="*/ 124 w 825"/>
                  <a:gd name="T69" fmla="*/ 285 h 652"/>
                  <a:gd name="T70" fmla="*/ 139 w 825"/>
                  <a:gd name="T71" fmla="*/ 260 h 652"/>
                  <a:gd name="T72" fmla="*/ 194 w 825"/>
                  <a:gd name="T73" fmla="*/ 283 h 652"/>
                  <a:gd name="T74" fmla="*/ 363 w 825"/>
                  <a:gd name="T75" fmla="*/ 328 h 652"/>
                  <a:gd name="T76" fmla="*/ 772 w 825"/>
                  <a:gd name="T77" fmla="*/ 216 h 652"/>
                  <a:gd name="T78" fmla="*/ 755 w 825"/>
                  <a:gd name="T79" fmla="*/ 193 h 652"/>
                  <a:gd name="T80" fmla="*/ 237 w 825"/>
                  <a:gd name="T81" fmla="*/ 227 h 652"/>
                  <a:gd name="T82" fmla="*/ 442 w 825"/>
                  <a:gd name="T83" fmla="*/ 316 h 652"/>
                  <a:gd name="T84" fmla="*/ 534 w 825"/>
                  <a:gd name="T85" fmla="*/ 324 h 652"/>
                  <a:gd name="T86" fmla="*/ 228 w 825"/>
                  <a:gd name="T87" fmla="*/ 139 h 652"/>
                  <a:gd name="T88" fmla="*/ 387 w 825"/>
                  <a:gd name="T89" fmla="*/ 153 h 652"/>
                  <a:gd name="T90" fmla="*/ 532 w 825"/>
                  <a:gd name="T91" fmla="*/ 154 h 652"/>
                  <a:gd name="T92" fmla="*/ 253 w 825"/>
                  <a:gd name="T93" fmla="*/ 164 h 652"/>
                  <a:gd name="T94" fmla="*/ 766 w 825"/>
                  <a:gd name="T95" fmla="*/ 138 h 652"/>
                  <a:gd name="T96" fmla="*/ 748 w 825"/>
                  <a:gd name="T97" fmla="*/ 112 h 652"/>
                  <a:gd name="T98" fmla="*/ 673 w 825"/>
                  <a:gd name="T99" fmla="*/ 158 h 652"/>
                  <a:gd name="T100" fmla="*/ 313 w 825"/>
                  <a:gd name="T101" fmla="*/ 114 h 652"/>
                  <a:gd name="T102" fmla="*/ 697 w 825"/>
                  <a:gd name="T103" fmla="*/ 68 h 652"/>
                  <a:gd name="T104" fmla="*/ 660 w 825"/>
                  <a:gd name="T105" fmla="*/ 87 h 652"/>
                  <a:gd name="T106" fmla="*/ 649 w 825"/>
                  <a:gd name="T107" fmla="*/ 41 h 652"/>
                  <a:gd name="T108" fmla="*/ 585 w 825"/>
                  <a:gd name="T109" fmla="*/ 122 h 652"/>
                  <a:gd name="T110" fmla="*/ 442 w 825"/>
                  <a:gd name="T111" fmla="*/ 120 h 652"/>
                  <a:gd name="T112" fmla="*/ 486 w 825"/>
                  <a:gd name="T113" fmla="*/ 115 h 652"/>
                  <a:gd name="T114" fmla="*/ 514 w 825"/>
                  <a:gd name="T115" fmla="*/ 39 h 652"/>
                  <a:gd name="T116" fmla="*/ 527 w 825"/>
                  <a:gd name="T117" fmla="*/ 0 h 652"/>
                  <a:gd name="T118" fmla="*/ 17 w 825"/>
                  <a:gd name="T119" fmla="*/ 518 h 652"/>
                  <a:gd name="T120" fmla="*/ 103 w 825"/>
                  <a:gd name="T121" fmla="*/ 590 h 652"/>
                  <a:gd name="T122" fmla="*/ 470 w 825"/>
                  <a:gd name="T123" fmla="*/ 628 h 652"/>
                  <a:gd name="T124" fmla="*/ 818 w 825"/>
                  <a:gd name="T125" fmla="*/ 282 h 6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25" h="652">
                    <a:moveTo>
                      <a:pt x="546" y="634"/>
                    </a:moveTo>
                    <a:cubicBezTo>
                      <a:pt x="543" y="634"/>
                      <a:pt x="540" y="634"/>
                      <a:pt x="537" y="634"/>
                    </a:cubicBezTo>
                    <a:cubicBezTo>
                      <a:pt x="536" y="634"/>
                      <a:pt x="536" y="634"/>
                      <a:pt x="536" y="634"/>
                    </a:cubicBezTo>
                    <a:cubicBezTo>
                      <a:pt x="532" y="624"/>
                      <a:pt x="530" y="614"/>
                      <a:pt x="526" y="604"/>
                    </a:cubicBezTo>
                    <a:cubicBezTo>
                      <a:pt x="522" y="593"/>
                      <a:pt x="517" y="583"/>
                      <a:pt x="514" y="572"/>
                    </a:cubicBezTo>
                    <a:cubicBezTo>
                      <a:pt x="519" y="573"/>
                      <a:pt x="524" y="573"/>
                      <a:pt x="529" y="573"/>
                    </a:cubicBezTo>
                    <a:cubicBezTo>
                      <a:pt x="529" y="573"/>
                      <a:pt x="529" y="573"/>
                      <a:pt x="530" y="573"/>
                    </a:cubicBezTo>
                    <a:cubicBezTo>
                      <a:pt x="531" y="573"/>
                      <a:pt x="533" y="573"/>
                      <a:pt x="534" y="573"/>
                    </a:cubicBezTo>
                    <a:cubicBezTo>
                      <a:pt x="540" y="583"/>
                      <a:pt x="548" y="593"/>
                      <a:pt x="551" y="604"/>
                    </a:cubicBezTo>
                    <a:cubicBezTo>
                      <a:pt x="553" y="613"/>
                      <a:pt x="558" y="624"/>
                      <a:pt x="563" y="634"/>
                    </a:cubicBezTo>
                    <a:cubicBezTo>
                      <a:pt x="563" y="634"/>
                      <a:pt x="563" y="634"/>
                      <a:pt x="563" y="634"/>
                    </a:cubicBezTo>
                    <a:cubicBezTo>
                      <a:pt x="563" y="634"/>
                      <a:pt x="562" y="634"/>
                      <a:pt x="562" y="634"/>
                    </a:cubicBezTo>
                    <a:cubicBezTo>
                      <a:pt x="559" y="634"/>
                      <a:pt x="556" y="634"/>
                      <a:pt x="553" y="634"/>
                    </a:cubicBezTo>
                    <a:cubicBezTo>
                      <a:pt x="550" y="634"/>
                      <a:pt x="548" y="634"/>
                      <a:pt x="546" y="634"/>
                    </a:cubicBezTo>
                    <a:moveTo>
                      <a:pt x="527" y="633"/>
                    </a:moveTo>
                    <a:cubicBezTo>
                      <a:pt x="520" y="632"/>
                      <a:pt x="513" y="631"/>
                      <a:pt x="506" y="629"/>
                    </a:cubicBezTo>
                    <a:cubicBezTo>
                      <a:pt x="503" y="623"/>
                      <a:pt x="500" y="617"/>
                      <a:pt x="498" y="611"/>
                    </a:cubicBezTo>
                    <a:cubicBezTo>
                      <a:pt x="492" y="597"/>
                      <a:pt x="487" y="583"/>
                      <a:pt x="484" y="568"/>
                    </a:cubicBezTo>
                    <a:cubicBezTo>
                      <a:pt x="492" y="569"/>
                      <a:pt x="499" y="571"/>
                      <a:pt x="507" y="571"/>
                    </a:cubicBezTo>
                    <a:cubicBezTo>
                      <a:pt x="507" y="572"/>
                      <a:pt x="507" y="573"/>
                      <a:pt x="507" y="573"/>
                    </a:cubicBezTo>
                    <a:cubicBezTo>
                      <a:pt x="509" y="581"/>
                      <a:pt x="511" y="587"/>
                      <a:pt x="514" y="594"/>
                    </a:cubicBezTo>
                    <a:cubicBezTo>
                      <a:pt x="516" y="598"/>
                      <a:pt x="516" y="602"/>
                      <a:pt x="519" y="606"/>
                    </a:cubicBezTo>
                    <a:cubicBezTo>
                      <a:pt x="521" y="609"/>
                      <a:pt x="523" y="620"/>
                      <a:pt x="524" y="623"/>
                    </a:cubicBezTo>
                    <a:cubicBezTo>
                      <a:pt x="525" y="627"/>
                      <a:pt x="526" y="630"/>
                      <a:pt x="527" y="633"/>
                    </a:cubicBezTo>
                    <a:moveTo>
                      <a:pt x="571" y="633"/>
                    </a:moveTo>
                    <a:cubicBezTo>
                      <a:pt x="566" y="623"/>
                      <a:pt x="560" y="610"/>
                      <a:pt x="557" y="599"/>
                    </a:cubicBezTo>
                    <a:cubicBezTo>
                      <a:pt x="554" y="590"/>
                      <a:pt x="548" y="580"/>
                      <a:pt x="542" y="572"/>
                    </a:cubicBezTo>
                    <a:cubicBezTo>
                      <a:pt x="549" y="570"/>
                      <a:pt x="555" y="568"/>
                      <a:pt x="561" y="565"/>
                    </a:cubicBezTo>
                    <a:cubicBezTo>
                      <a:pt x="561" y="565"/>
                      <a:pt x="561" y="565"/>
                      <a:pt x="561" y="565"/>
                    </a:cubicBezTo>
                    <a:cubicBezTo>
                      <a:pt x="571" y="576"/>
                      <a:pt x="580" y="587"/>
                      <a:pt x="587" y="599"/>
                    </a:cubicBezTo>
                    <a:cubicBezTo>
                      <a:pt x="591" y="606"/>
                      <a:pt x="596" y="615"/>
                      <a:pt x="600" y="624"/>
                    </a:cubicBezTo>
                    <a:cubicBezTo>
                      <a:pt x="595" y="626"/>
                      <a:pt x="590" y="629"/>
                      <a:pt x="584" y="631"/>
                    </a:cubicBezTo>
                    <a:cubicBezTo>
                      <a:pt x="580" y="632"/>
                      <a:pt x="576" y="633"/>
                      <a:pt x="571" y="633"/>
                    </a:cubicBezTo>
                    <a:moveTo>
                      <a:pt x="465" y="620"/>
                    </a:moveTo>
                    <a:cubicBezTo>
                      <a:pt x="458" y="619"/>
                      <a:pt x="451" y="617"/>
                      <a:pt x="443" y="615"/>
                    </a:cubicBezTo>
                    <a:cubicBezTo>
                      <a:pt x="443" y="611"/>
                      <a:pt x="443" y="608"/>
                      <a:pt x="443" y="605"/>
                    </a:cubicBezTo>
                    <a:cubicBezTo>
                      <a:pt x="443" y="599"/>
                      <a:pt x="442" y="593"/>
                      <a:pt x="441" y="587"/>
                    </a:cubicBezTo>
                    <a:cubicBezTo>
                      <a:pt x="440" y="577"/>
                      <a:pt x="438" y="567"/>
                      <a:pt x="438" y="557"/>
                    </a:cubicBezTo>
                    <a:cubicBezTo>
                      <a:pt x="451" y="560"/>
                      <a:pt x="464" y="564"/>
                      <a:pt x="476" y="566"/>
                    </a:cubicBezTo>
                    <a:cubicBezTo>
                      <a:pt x="476" y="567"/>
                      <a:pt x="476" y="567"/>
                      <a:pt x="476" y="568"/>
                    </a:cubicBezTo>
                    <a:cubicBezTo>
                      <a:pt x="479" y="581"/>
                      <a:pt x="483" y="594"/>
                      <a:pt x="488" y="606"/>
                    </a:cubicBezTo>
                    <a:cubicBezTo>
                      <a:pt x="491" y="613"/>
                      <a:pt x="493" y="620"/>
                      <a:pt x="496" y="627"/>
                    </a:cubicBezTo>
                    <a:cubicBezTo>
                      <a:pt x="495" y="627"/>
                      <a:pt x="494" y="627"/>
                      <a:pt x="493" y="626"/>
                    </a:cubicBezTo>
                    <a:cubicBezTo>
                      <a:pt x="487" y="625"/>
                      <a:pt x="481" y="624"/>
                      <a:pt x="475" y="622"/>
                    </a:cubicBezTo>
                    <a:cubicBezTo>
                      <a:pt x="475" y="622"/>
                      <a:pt x="474" y="622"/>
                      <a:pt x="473" y="622"/>
                    </a:cubicBezTo>
                    <a:cubicBezTo>
                      <a:pt x="472" y="620"/>
                      <a:pt x="472" y="618"/>
                      <a:pt x="472" y="616"/>
                    </a:cubicBezTo>
                    <a:cubicBezTo>
                      <a:pt x="470" y="610"/>
                      <a:pt x="469" y="604"/>
                      <a:pt x="467" y="599"/>
                    </a:cubicBezTo>
                    <a:cubicBezTo>
                      <a:pt x="465" y="593"/>
                      <a:pt x="463" y="585"/>
                      <a:pt x="463" y="579"/>
                    </a:cubicBezTo>
                    <a:cubicBezTo>
                      <a:pt x="462" y="574"/>
                      <a:pt x="460" y="570"/>
                      <a:pt x="460" y="566"/>
                    </a:cubicBezTo>
                    <a:cubicBezTo>
                      <a:pt x="460" y="563"/>
                      <a:pt x="458" y="562"/>
                      <a:pt x="457" y="562"/>
                    </a:cubicBezTo>
                    <a:cubicBezTo>
                      <a:pt x="455" y="562"/>
                      <a:pt x="453" y="564"/>
                      <a:pt x="453" y="566"/>
                    </a:cubicBezTo>
                    <a:cubicBezTo>
                      <a:pt x="453" y="571"/>
                      <a:pt x="455" y="575"/>
                      <a:pt x="455" y="579"/>
                    </a:cubicBezTo>
                    <a:cubicBezTo>
                      <a:pt x="456" y="586"/>
                      <a:pt x="457" y="593"/>
                      <a:pt x="459" y="599"/>
                    </a:cubicBezTo>
                    <a:cubicBezTo>
                      <a:pt x="461" y="604"/>
                      <a:pt x="462" y="610"/>
                      <a:pt x="464" y="615"/>
                    </a:cubicBezTo>
                    <a:cubicBezTo>
                      <a:pt x="464" y="617"/>
                      <a:pt x="464" y="618"/>
                      <a:pt x="465" y="620"/>
                    </a:cubicBezTo>
                    <a:moveTo>
                      <a:pt x="435" y="613"/>
                    </a:moveTo>
                    <a:cubicBezTo>
                      <a:pt x="426" y="610"/>
                      <a:pt x="417" y="608"/>
                      <a:pt x="408" y="605"/>
                    </a:cubicBezTo>
                    <a:cubicBezTo>
                      <a:pt x="411" y="596"/>
                      <a:pt x="413" y="587"/>
                      <a:pt x="415" y="578"/>
                    </a:cubicBezTo>
                    <a:cubicBezTo>
                      <a:pt x="416" y="569"/>
                      <a:pt x="416" y="560"/>
                      <a:pt x="418" y="551"/>
                    </a:cubicBezTo>
                    <a:cubicBezTo>
                      <a:pt x="418" y="551"/>
                      <a:pt x="419" y="552"/>
                      <a:pt x="420" y="552"/>
                    </a:cubicBezTo>
                    <a:cubicBezTo>
                      <a:pt x="420" y="554"/>
                      <a:pt x="421" y="557"/>
                      <a:pt x="424" y="557"/>
                    </a:cubicBezTo>
                    <a:cubicBezTo>
                      <a:pt x="424" y="557"/>
                      <a:pt x="425" y="556"/>
                      <a:pt x="426" y="556"/>
                    </a:cubicBezTo>
                    <a:cubicBezTo>
                      <a:pt x="426" y="555"/>
                      <a:pt x="427" y="555"/>
                      <a:pt x="427" y="554"/>
                    </a:cubicBezTo>
                    <a:cubicBezTo>
                      <a:pt x="428" y="554"/>
                      <a:pt x="429" y="555"/>
                      <a:pt x="431" y="555"/>
                    </a:cubicBezTo>
                    <a:cubicBezTo>
                      <a:pt x="431" y="569"/>
                      <a:pt x="433" y="581"/>
                      <a:pt x="435" y="595"/>
                    </a:cubicBezTo>
                    <a:cubicBezTo>
                      <a:pt x="435" y="600"/>
                      <a:pt x="435" y="606"/>
                      <a:pt x="435" y="613"/>
                    </a:cubicBezTo>
                    <a:moveTo>
                      <a:pt x="606" y="620"/>
                    </a:moveTo>
                    <a:cubicBezTo>
                      <a:pt x="606" y="620"/>
                      <a:pt x="606" y="619"/>
                      <a:pt x="605" y="619"/>
                    </a:cubicBezTo>
                    <a:cubicBezTo>
                      <a:pt x="600" y="613"/>
                      <a:pt x="598" y="603"/>
                      <a:pt x="593" y="595"/>
                    </a:cubicBezTo>
                    <a:cubicBezTo>
                      <a:pt x="585" y="583"/>
                      <a:pt x="577" y="572"/>
                      <a:pt x="567" y="561"/>
                    </a:cubicBezTo>
                    <a:cubicBezTo>
                      <a:pt x="573" y="557"/>
                      <a:pt x="579" y="553"/>
                      <a:pt x="585" y="548"/>
                    </a:cubicBezTo>
                    <a:cubicBezTo>
                      <a:pt x="586" y="550"/>
                      <a:pt x="588" y="553"/>
                      <a:pt x="588" y="555"/>
                    </a:cubicBezTo>
                    <a:cubicBezTo>
                      <a:pt x="593" y="561"/>
                      <a:pt x="598" y="566"/>
                      <a:pt x="602" y="572"/>
                    </a:cubicBezTo>
                    <a:cubicBezTo>
                      <a:pt x="611" y="584"/>
                      <a:pt x="617" y="594"/>
                      <a:pt x="620" y="609"/>
                    </a:cubicBezTo>
                    <a:cubicBezTo>
                      <a:pt x="620" y="610"/>
                      <a:pt x="621" y="611"/>
                      <a:pt x="621" y="611"/>
                    </a:cubicBezTo>
                    <a:cubicBezTo>
                      <a:pt x="617" y="614"/>
                      <a:pt x="612" y="618"/>
                      <a:pt x="606" y="620"/>
                    </a:cubicBezTo>
                    <a:moveTo>
                      <a:pt x="401" y="603"/>
                    </a:moveTo>
                    <a:cubicBezTo>
                      <a:pt x="399" y="602"/>
                      <a:pt x="397" y="602"/>
                      <a:pt x="395" y="601"/>
                    </a:cubicBezTo>
                    <a:cubicBezTo>
                      <a:pt x="391" y="600"/>
                      <a:pt x="387" y="599"/>
                      <a:pt x="383" y="598"/>
                    </a:cubicBezTo>
                    <a:cubicBezTo>
                      <a:pt x="393" y="582"/>
                      <a:pt x="398" y="565"/>
                      <a:pt x="402" y="547"/>
                    </a:cubicBezTo>
                    <a:cubicBezTo>
                      <a:pt x="405" y="548"/>
                      <a:pt x="408" y="548"/>
                      <a:pt x="410" y="549"/>
                    </a:cubicBezTo>
                    <a:cubicBezTo>
                      <a:pt x="409" y="556"/>
                      <a:pt x="409" y="563"/>
                      <a:pt x="408" y="570"/>
                    </a:cubicBezTo>
                    <a:cubicBezTo>
                      <a:pt x="408" y="582"/>
                      <a:pt x="404" y="592"/>
                      <a:pt x="401" y="603"/>
                    </a:cubicBezTo>
                    <a:moveTo>
                      <a:pt x="376" y="596"/>
                    </a:moveTo>
                    <a:cubicBezTo>
                      <a:pt x="371" y="595"/>
                      <a:pt x="366" y="593"/>
                      <a:pt x="362" y="592"/>
                    </a:cubicBezTo>
                    <a:cubicBezTo>
                      <a:pt x="362" y="592"/>
                      <a:pt x="363" y="592"/>
                      <a:pt x="363" y="591"/>
                    </a:cubicBezTo>
                    <a:cubicBezTo>
                      <a:pt x="370" y="583"/>
                      <a:pt x="376" y="576"/>
                      <a:pt x="380" y="567"/>
                    </a:cubicBezTo>
                    <a:cubicBezTo>
                      <a:pt x="382" y="559"/>
                      <a:pt x="382" y="550"/>
                      <a:pt x="383" y="542"/>
                    </a:cubicBezTo>
                    <a:cubicBezTo>
                      <a:pt x="387" y="543"/>
                      <a:pt x="391" y="544"/>
                      <a:pt x="395" y="545"/>
                    </a:cubicBezTo>
                    <a:cubicBezTo>
                      <a:pt x="391" y="563"/>
                      <a:pt x="386" y="580"/>
                      <a:pt x="376" y="595"/>
                    </a:cubicBezTo>
                    <a:cubicBezTo>
                      <a:pt x="376" y="596"/>
                      <a:pt x="376" y="596"/>
                      <a:pt x="376" y="596"/>
                    </a:cubicBezTo>
                    <a:moveTo>
                      <a:pt x="358" y="591"/>
                    </a:moveTo>
                    <a:cubicBezTo>
                      <a:pt x="354" y="590"/>
                      <a:pt x="349" y="589"/>
                      <a:pt x="346" y="588"/>
                    </a:cubicBezTo>
                    <a:cubicBezTo>
                      <a:pt x="343" y="587"/>
                      <a:pt x="340" y="586"/>
                      <a:pt x="337" y="586"/>
                    </a:cubicBezTo>
                    <a:cubicBezTo>
                      <a:pt x="345" y="580"/>
                      <a:pt x="351" y="572"/>
                      <a:pt x="357" y="562"/>
                    </a:cubicBezTo>
                    <a:cubicBezTo>
                      <a:pt x="360" y="555"/>
                      <a:pt x="367" y="546"/>
                      <a:pt x="369" y="538"/>
                    </a:cubicBezTo>
                    <a:cubicBezTo>
                      <a:pt x="371" y="538"/>
                      <a:pt x="373" y="539"/>
                      <a:pt x="376" y="540"/>
                    </a:cubicBezTo>
                    <a:cubicBezTo>
                      <a:pt x="375" y="546"/>
                      <a:pt x="374" y="554"/>
                      <a:pt x="373" y="560"/>
                    </a:cubicBezTo>
                    <a:cubicBezTo>
                      <a:pt x="372" y="571"/>
                      <a:pt x="364" y="579"/>
                      <a:pt x="358" y="586"/>
                    </a:cubicBezTo>
                    <a:cubicBezTo>
                      <a:pt x="356" y="588"/>
                      <a:pt x="357" y="590"/>
                      <a:pt x="358" y="591"/>
                    </a:cubicBezTo>
                    <a:moveTo>
                      <a:pt x="627" y="607"/>
                    </a:moveTo>
                    <a:cubicBezTo>
                      <a:pt x="627" y="607"/>
                      <a:pt x="627" y="607"/>
                      <a:pt x="627" y="607"/>
                    </a:cubicBezTo>
                    <a:cubicBezTo>
                      <a:pt x="625" y="595"/>
                      <a:pt x="621" y="586"/>
                      <a:pt x="614" y="576"/>
                    </a:cubicBezTo>
                    <a:cubicBezTo>
                      <a:pt x="610" y="570"/>
                      <a:pt x="606" y="565"/>
                      <a:pt x="601" y="559"/>
                    </a:cubicBezTo>
                    <a:cubicBezTo>
                      <a:pt x="598" y="554"/>
                      <a:pt x="595" y="547"/>
                      <a:pt x="591" y="543"/>
                    </a:cubicBezTo>
                    <a:cubicBezTo>
                      <a:pt x="595" y="539"/>
                      <a:pt x="598" y="535"/>
                      <a:pt x="602" y="530"/>
                    </a:cubicBezTo>
                    <a:cubicBezTo>
                      <a:pt x="611" y="540"/>
                      <a:pt x="619" y="551"/>
                      <a:pt x="626" y="562"/>
                    </a:cubicBezTo>
                    <a:cubicBezTo>
                      <a:pt x="633" y="571"/>
                      <a:pt x="639" y="581"/>
                      <a:pt x="645" y="591"/>
                    </a:cubicBezTo>
                    <a:cubicBezTo>
                      <a:pt x="645" y="591"/>
                      <a:pt x="645" y="591"/>
                      <a:pt x="645" y="591"/>
                    </a:cubicBezTo>
                    <a:cubicBezTo>
                      <a:pt x="640" y="597"/>
                      <a:pt x="634" y="602"/>
                      <a:pt x="627" y="607"/>
                    </a:cubicBezTo>
                    <a:moveTo>
                      <a:pt x="327" y="583"/>
                    </a:moveTo>
                    <a:cubicBezTo>
                      <a:pt x="322" y="582"/>
                      <a:pt x="317" y="581"/>
                      <a:pt x="312" y="580"/>
                    </a:cubicBezTo>
                    <a:cubicBezTo>
                      <a:pt x="320" y="572"/>
                      <a:pt x="326" y="563"/>
                      <a:pt x="332" y="553"/>
                    </a:cubicBezTo>
                    <a:cubicBezTo>
                      <a:pt x="335" y="545"/>
                      <a:pt x="338" y="538"/>
                      <a:pt x="339" y="530"/>
                    </a:cubicBezTo>
                    <a:cubicBezTo>
                      <a:pt x="347" y="532"/>
                      <a:pt x="354" y="534"/>
                      <a:pt x="361" y="536"/>
                    </a:cubicBezTo>
                    <a:cubicBezTo>
                      <a:pt x="359" y="541"/>
                      <a:pt x="356" y="546"/>
                      <a:pt x="354" y="551"/>
                    </a:cubicBezTo>
                    <a:cubicBezTo>
                      <a:pt x="347" y="565"/>
                      <a:pt x="340" y="575"/>
                      <a:pt x="328" y="583"/>
                    </a:cubicBezTo>
                    <a:cubicBezTo>
                      <a:pt x="327" y="583"/>
                      <a:pt x="327" y="583"/>
                      <a:pt x="327" y="583"/>
                    </a:cubicBezTo>
                    <a:moveTo>
                      <a:pt x="306" y="579"/>
                    </a:moveTo>
                    <a:cubicBezTo>
                      <a:pt x="301" y="578"/>
                      <a:pt x="297" y="577"/>
                      <a:pt x="292" y="577"/>
                    </a:cubicBezTo>
                    <a:cubicBezTo>
                      <a:pt x="302" y="565"/>
                      <a:pt x="309" y="552"/>
                      <a:pt x="316" y="537"/>
                    </a:cubicBezTo>
                    <a:cubicBezTo>
                      <a:pt x="318" y="534"/>
                      <a:pt x="321" y="530"/>
                      <a:pt x="323" y="526"/>
                    </a:cubicBezTo>
                    <a:cubicBezTo>
                      <a:pt x="326" y="526"/>
                      <a:pt x="329" y="527"/>
                      <a:pt x="333" y="528"/>
                    </a:cubicBezTo>
                    <a:cubicBezTo>
                      <a:pt x="331" y="535"/>
                      <a:pt x="327" y="545"/>
                      <a:pt x="327" y="545"/>
                    </a:cubicBezTo>
                    <a:cubicBezTo>
                      <a:pt x="321" y="557"/>
                      <a:pt x="315" y="566"/>
                      <a:pt x="307" y="575"/>
                    </a:cubicBezTo>
                    <a:cubicBezTo>
                      <a:pt x="305" y="576"/>
                      <a:pt x="305" y="578"/>
                      <a:pt x="306" y="579"/>
                    </a:cubicBezTo>
                    <a:moveTo>
                      <a:pt x="284" y="575"/>
                    </a:moveTo>
                    <a:cubicBezTo>
                      <a:pt x="279" y="575"/>
                      <a:pt x="274" y="574"/>
                      <a:pt x="269" y="573"/>
                    </a:cubicBezTo>
                    <a:cubicBezTo>
                      <a:pt x="277" y="564"/>
                      <a:pt x="283" y="555"/>
                      <a:pt x="289" y="544"/>
                    </a:cubicBezTo>
                    <a:cubicBezTo>
                      <a:pt x="292" y="540"/>
                      <a:pt x="298" y="529"/>
                      <a:pt x="300" y="520"/>
                    </a:cubicBezTo>
                    <a:cubicBezTo>
                      <a:pt x="305" y="522"/>
                      <a:pt x="310" y="523"/>
                      <a:pt x="316" y="524"/>
                    </a:cubicBezTo>
                    <a:cubicBezTo>
                      <a:pt x="313" y="531"/>
                      <a:pt x="306" y="541"/>
                      <a:pt x="305" y="544"/>
                    </a:cubicBezTo>
                    <a:cubicBezTo>
                      <a:pt x="300" y="555"/>
                      <a:pt x="293" y="565"/>
                      <a:pt x="285" y="573"/>
                    </a:cubicBezTo>
                    <a:cubicBezTo>
                      <a:pt x="284" y="574"/>
                      <a:pt x="284" y="575"/>
                      <a:pt x="284" y="575"/>
                    </a:cubicBezTo>
                    <a:moveTo>
                      <a:pt x="260" y="572"/>
                    </a:moveTo>
                    <a:cubicBezTo>
                      <a:pt x="255" y="571"/>
                      <a:pt x="250" y="571"/>
                      <a:pt x="244" y="570"/>
                    </a:cubicBezTo>
                    <a:cubicBezTo>
                      <a:pt x="247" y="569"/>
                      <a:pt x="249" y="567"/>
                      <a:pt x="251" y="564"/>
                    </a:cubicBezTo>
                    <a:cubicBezTo>
                      <a:pt x="253" y="559"/>
                      <a:pt x="257" y="552"/>
                      <a:pt x="260" y="547"/>
                    </a:cubicBezTo>
                    <a:cubicBezTo>
                      <a:pt x="267" y="539"/>
                      <a:pt x="272" y="527"/>
                      <a:pt x="275" y="515"/>
                    </a:cubicBezTo>
                    <a:cubicBezTo>
                      <a:pt x="281" y="517"/>
                      <a:pt x="287" y="518"/>
                      <a:pt x="293" y="519"/>
                    </a:cubicBezTo>
                    <a:cubicBezTo>
                      <a:pt x="292" y="528"/>
                      <a:pt x="281" y="544"/>
                      <a:pt x="278" y="549"/>
                    </a:cubicBezTo>
                    <a:cubicBezTo>
                      <a:pt x="273" y="557"/>
                      <a:pt x="267" y="565"/>
                      <a:pt x="260" y="572"/>
                    </a:cubicBezTo>
                    <a:moveTo>
                      <a:pt x="650" y="585"/>
                    </a:moveTo>
                    <a:cubicBezTo>
                      <a:pt x="647" y="580"/>
                      <a:pt x="646" y="574"/>
                      <a:pt x="642" y="569"/>
                    </a:cubicBezTo>
                    <a:cubicBezTo>
                      <a:pt x="637" y="563"/>
                      <a:pt x="633" y="557"/>
                      <a:pt x="628" y="552"/>
                    </a:cubicBezTo>
                    <a:cubicBezTo>
                      <a:pt x="621" y="543"/>
                      <a:pt x="614" y="533"/>
                      <a:pt x="607" y="525"/>
                    </a:cubicBezTo>
                    <a:cubicBezTo>
                      <a:pt x="610" y="521"/>
                      <a:pt x="613" y="517"/>
                      <a:pt x="615" y="513"/>
                    </a:cubicBezTo>
                    <a:cubicBezTo>
                      <a:pt x="628" y="519"/>
                      <a:pt x="639" y="530"/>
                      <a:pt x="650" y="540"/>
                    </a:cubicBezTo>
                    <a:cubicBezTo>
                      <a:pt x="656" y="546"/>
                      <a:pt x="662" y="554"/>
                      <a:pt x="668" y="562"/>
                    </a:cubicBezTo>
                    <a:cubicBezTo>
                      <a:pt x="663" y="569"/>
                      <a:pt x="657" y="578"/>
                      <a:pt x="650" y="585"/>
                    </a:cubicBezTo>
                    <a:moveTo>
                      <a:pt x="233" y="569"/>
                    </a:moveTo>
                    <a:cubicBezTo>
                      <a:pt x="228" y="569"/>
                      <a:pt x="224" y="569"/>
                      <a:pt x="220" y="568"/>
                    </a:cubicBezTo>
                    <a:cubicBezTo>
                      <a:pt x="228" y="556"/>
                      <a:pt x="236" y="544"/>
                      <a:pt x="241" y="531"/>
                    </a:cubicBezTo>
                    <a:cubicBezTo>
                      <a:pt x="244" y="524"/>
                      <a:pt x="244" y="517"/>
                      <a:pt x="246" y="511"/>
                    </a:cubicBezTo>
                    <a:cubicBezTo>
                      <a:pt x="253" y="512"/>
                      <a:pt x="260" y="513"/>
                      <a:pt x="267" y="514"/>
                    </a:cubicBezTo>
                    <a:cubicBezTo>
                      <a:pt x="264" y="525"/>
                      <a:pt x="260" y="536"/>
                      <a:pt x="253" y="544"/>
                    </a:cubicBezTo>
                    <a:cubicBezTo>
                      <a:pt x="251" y="548"/>
                      <a:pt x="250" y="552"/>
                      <a:pt x="248" y="555"/>
                    </a:cubicBezTo>
                    <a:cubicBezTo>
                      <a:pt x="244" y="560"/>
                      <a:pt x="239" y="564"/>
                      <a:pt x="234" y="567"/>
                    </a:cubicBezTo>
                    <a:cubicBezTo>
                      <a:pt x="233" y="568"/>
                      <a:pt x="233" y="569"/>
                      <a:pt x="233" y="569"/>
                    </a:cubicBezTo>
                    <a:moveTo>
                      <a:pt x="214" y="568"/>
                    </a:moveTo>
                    <a:cubicBezTo>
                      <a:pt x="208" y="568"/>
                      <a:pt x="202" y="567"/>
                      <a:pt x="196" y="567"/>
                    </a:cubicBezTo>
                    <a:cubicBezTo>
                      <a:pt x="205" y="554"/>
                      <a:pt x="211" y="541"/>
                      <a:pt x="214" y="525"/>
                    </a:cubicBezTo>
                    <a:cubicBezTo>
                      <a:pt x="215" y="518"/>
                      <a:pt x="215" y="512"/>
                      <a:pt x="216" y="506"/>
                    </a:cubicBezTo>
                    <a:cubicBezTo>
                      <a:pt x="224" y="507"/>
                      <a:pt x="231" y="508"/>
                      <a:pt x="239" y="510"/>
                    </a:cubicBezTo>
                    <a:cubicBezTo>
                      <a:pt x="239" y="512"/>
                      <a:pt x="237" y="516"/>
                      <a:pt x="237" y="517"/>
                    </a:cubicBezTo>
                    <a:cubicBezTo>
                      <a:pt x="236" y="523"/>
                      <a:pt x="234" y="529"/>
                      <a:pt x="231" y="535"/>
                    </a:cubicBezTo>
                    <a:cubicBezTo>
                      <a:pt x="226" y="545"/>
                      <a:pt x="220" y="554"/>
                      <a:pt x="214" y="564"/>
                    </a:cubicBezTo>
                    <a:cubicBezTo>
                      <a:pt x="213" y="565"/>
                      <a:pt x="213" y="567"/>
                      <a:pt x="214" y="568"/>
                    </a:cubicBezTo>
                    <a:moveTo>
                      <a:pt x="173" y="567"/>
                    </a:moveTo>
                    <a:cubicBezTo>
                      <a:pt x="180" y="557"/>
                      <a:pt x="187" y="547"/>
                      <a:pt x="190" y="536"/>
                    </a:cubicBezTo>
                    <a:cubicBezTo>
                      <a:pt x="194" y="525"/>
                      <a:pt x="196" y="515"/>
                      <a:pt x="198" y="504"/>
                    </a:cubicBezTo>
                    <a:cubicBezTo>
                      <a:pt x="202" y="504"/>
                      <a:pt x="206" y="505"/>
                      <a:pt x="210" y="505"/>
                    </a:cubicBezTo>
                    <a:cubicBezTo>
                      <a:pt x="209" y="512"/>
                      <a:pt x="206" y="526"/>
                      <a:pt x="206" y="527"/>
                    </a:cubicBezTo>
                    <a:cubicBezTo>
                      <a:pt x="203" y="542"/>
                      <a:pt x="196" y="555"/>
                      <a:pt x="188" y="566"/>
                    </a:cubicBezTo>
                    <a:cubicBezTo>
                      <a:pt x="188" y="567"/>
                      <a:pt x="188" y="567"/>
                      <a:pt x="188" y="567"/>
                    </a:cubicBezTo>
                    <a:cubicBezTo>
                      <a:pt x="185" y="567"/>
                      <a:pt x="181" y="567"/>
                      <a:pt x="178" y="567"/>
                    </a:cubicBezTo>
                    <a:cubicBezTo>
                      <a:pt x="177" y="567"/>
                      <a:pt x="175" y="567"/>
                      <a:pt x="173" y="567"/>
                    </a:cubicBezTo>
                    <a:moveTo>
                      <a:pt x="147" y="568"/>
                    </a:moveTo>
                    <a:cubicBezTo>
                      <a:pt x="155" y="558"/>
                      <a:pt x="163" y="549"/>
                      <a:pt x="169" y="537"/>
                    </a:cubicBezTo>
                    <a:cubicBezTo>
                      <a:pt x="174" y="526"/>
                      <a:pt x="176" y="514"/>
                      <a:pt x="178" y="501"/>
                    </a:cubicBezTo>
                    <a:cubicBezTo>
                      <a:pt x="182" y="502"/>
                      <a:pt x="186" y="502"/>
                      <a:pt x="190" y="503"/>
                    </a:cubicBezTo>
                    <a:cubicBezTo>
                      <a:pt x="189" y="512"/>
                      <a:pt x="186" y="521"/>
                      <a:pt x="184" y="530"/>
                    </a:cubicBezTo>
                    <a:cubicBezTo>
                      <a:pt x="181" y="543"/>
                      <a:pt x="172" y="556"/>
                      <a:pt x="164" y="566"/>
                    </a:cubicBezTo>
                    <a:cubicBezTo>
                      <a:pt x="164" y="567"/>
                      <a:pt x="164" y="567"/>
                      <a:pt x="164" y="567"/>
                    </a:cubicBezTo>
                    <a:cubicBezTo>
                      <a:pt x="158" y="567"/>
                      <a:pt x="153" y="567"/>
                      <a:pt x="147" y="568"/>
                    </a:cubicBezTo>
                    <a:moveTo>
                      <a:pt x="121" y="570"/>
                    </a:moveTo>
                    <a:cubicBezTo>
                      <a:pt x="132" y="557"/>
                      <a:pt x="141" y="544"/>
                      <a:pt x="149" y="529"/>
                    </a:cubicBezTo>
                    <a:cubicBezTo>
                      <a:pt x="151" y="524"/>
                      <a:pt x="158" y="510"/>
                      <a:pt x="159" y="500"/>
                    </a:cubicBezTo>
                    <a:cubicBezTo>
                      <a:pt x="163" y="500"/>
                      <a:pt x="167" y="500"/>
                      <a:pt x="171" y="501"/>
                    </a:cubicBezTo>
                    <a:cubicBezTo>
                      <a:pt x="169" y="508"/>
                      <a:pt x="168" y="516"/>
                      <a:pt x="166" y="523"/>
                    </a:cubicBezTo>
                    <a:cubicBezTo>
                      <a:pt x="161" y="540"/>
                      <a:pt x="149" y="553"/>
                      <a:pt x="139" y="566"/>
                    </a:cubicBezTo>
                    <a:cubicBezTo>
                      <a:pt x="138" y="567"/>
                      <a:pt x="138" y="567"/>
                      <a:pt x="138" y="568"/>
                    </a:cubicBezTo>
                    <a:cubicBezTo>
                      <a:pt x="132" y="569"/>
                      <a:pt x="127" y="569"/>
                      <a:pt x="121" y="570"/>
                    </a:cubicBezTo>
                    <a:moveTo>
                      <a:pt x="121" y="501"/>
                    </a:moveTo>
                    <a:cubicBezTo>
                      <a:pt x="122" y="501"/>
                      <a:pt x="123" y="501"/>
                      <a:pt x="124" y="501"/>
                    </a:cubicBezTo>
                    <a:cubicBezTo>
                      <a:pt x="125" y="500"/>
                      <a:pt x="128" y="500"/>
                      <a:pt x="131" y="499"/>
                    </a:cubicBezTo>
                    <a:cubicBezTo>
                      <a:pt x="126" y="510"/>
                      <a:pt x="118" y="521"/>
                      <a:pt x="112" y="528"/>
                    </a:cubicBezTo>
                    <a:cubicBezTo>
                      <a:pt x="106" y="534"/>
                      <a:pt x="102" y="544"/>
                      <a:pt x="97" y="551"/>
                    </a:cubicBezTo>
                    <a:cubicBezTo>
                      <a:pt x="92" y="561"/>
                      <a:pt x="85" y="568"/>
                      <a:pt x="77" y="576"/>
                    </a:cubicBezTo>
                    <a:cubicBezTo>
                      <a:pt x="70" y="577"/>
                      <a:pt x="63" y="578"/>
                      <a:pt x="56" y="580"/>
                    </a:cubicBezTo>
                    <a:cubicBezTo>
                      <a:pt x="64" y="570"/>
                      <a:pt x="71" y="561"/>
                      <a:pt x="80" y="552"/>
                    </a:cubicBezTo>
                    <a:cubicBezTo>
                      <a:pt x="89" y="544"/>
                      <a:pt x="95" y="534"/>
                      <a:pt x="102" y="525"/>
                    </a:cubicBezTo>
                    <a:cubicBezTo>
                      <a:pt x="108" y="517"/>
                      <a:pt x="115" y="509"/>
                      <a:pt x="120" y="501"/>
                    </a:cubicBezTo>
                    <a:cubicBezTo>
                      <a:pt x="121" y="501"/>
                      <a:pt x="121" y="501"/>
                      <a:pt x="121" y="501"/>
                    </a:cubicBezTo>
                    <a:moveTo>
                      <a:pt x="91" y="573"/>
                    </a:moveTo>
                    <a:cubicBezTo>
                      <a:pt x="95" y="570"/>
                      <a:pt x="98" y="566"/>
                      <a:pt x="100" y="562"/>
                    </a:cubicBezTo>
                    <a:cubicBezTo>
                      <a:pt x="102" y="557"/>
                      <a:pt x="105" y="553"/>
                      <a:pt x="107" y="549"/>
                    </a:cubicBezTo>
                    <a:cubicBezTo>
                      <a:pt x="109" y="545"/>
                      <a:pt x="115" y="535"/>
                      <a:pt x="118" y="532"/>
                    </a:cubicBezTo>
                    <a:cubicBezTo>
                      <a:pt x="122" y="528"/>
                      <a:pt x="126" y="521"/>
                      <a:pt x="129" y="516"/>
                    </a:cubicBezTo>
                    <a:cubicBezTo>
                      <a:pt x="133" y="511"/>
                      <a:pt x="136" y="505"/>
                      <a:pt x="139" y="499"/>
                    </a:cubicBezTo>
                    <a:cubicBezTo>
                      <a:pt x="140" y="499"/>
                      <a:pt x="141" y="499"/>
                      <a:pt x="142" y="499"/>
                    </a:cubicBezTo>
                    <a:cubicBezTo>
                      <a:pt x="145" y="499"/>
                      <a:pt x="148" y="499"/>
                      <a:pt x="151" y="499"/>
                    </a:cubicBezTo>
                    <a:cubicBezTo>
                      <a:pt x="151" y="499"/>
                      <a:pt x="151" y="499"/>
                      <a:pt x="151" y="499"/>
                    </a:cubicBezTo>
                    <a:cubicBezTo>
                      <a:pt x="150" y="504"/>
                      <a:pt x="149" y="507"/>
                      <a:pt x="147" y="511"/>
                    </a:cubicBezTo>
                    <a:cubicBezTo>
                      <a:pt x="144" y="518"/>
                      <a:pt x="142" y="525"/>
                      <a:pt x="139" y="532"/>
                    </a:cubicBezTo>
                    <a:cubicBezTo>
                      <a:pt x="132" y="547"/>
                      <a:pt x="121" y="559"/>
                      <a:pt x="110" y="571"/>
                    </a:cubicBezTo>
                    <a:cubicBezTo>
                      <a:pt x="104" y="572"/>
                      <a:pt x="97" y="572"/>
                      <a:pt x="91" y="573"/>
                    </a:cubicBezTo>
                    <a:moveTo>
                      <a:pt x="19" y="589"/>
                    </a:moveTo>
                    <a:cubicBezTo>
                      <a:pt x="31" y="570"/>
                      <a:pt x="44" y="552"/>
                      <a:pt x="61" y="538"/>
                    </a:cubicBezTo>
                    <a:cubicBezTo>
                      <a:pt x="71" y="530"/>
                      <a:pt x="80" y="521"/>
                      <a:pt x="89" y="514"/>
                    </a:cubicBezTo>
                    <a:cubicBezTo>
                      <a:pt x="97" y="508"/>
                      <a:pt x="105" y="503"/>
                      <a:pt x="113" y="497"/>
                    </a:cubicBezTo>
                    <a:cubicBezTo>
                      <a:pt x="114" y="498"/>
                      <a:pt x="114" y="498"/>
                      <a:pt x="114" y="498"/>
                    </a:cubicBezTo>
                    <a:cubicBezTo>
                      <a:pt x="110" y="503"/>
                      <a:pt x="106" y="509"/>
                      <a:pt x="101" y="514"/>
                    </a:cubicBezTo>
                    <a:cubicBezTo>
                      <a:pt x="94" y="524"/>
                      <a:pt x="87" y="535"/>
                      <a:pt x="79" y="543"/>
                    </a:cubicBezTo>
                    <a:cubicBezTo>
                      <a:pt x="71" y="552"/>
                      <a:pt x="62" y="559"/>
                      <a:pt x="54" y="569"/>
                    </a:cubicBezTo>
                    <a:cubicBezTo>
                      <a:pt x="51" y="572"/>
                      <a:pt x="48" y="580"/>
                      <a:pt x="44" y="582"/>
                    </a:cubicBezTo>
                    <a:cubicBezTo>
                      <a:pt x="43" y="582"/>
                      <a:pt x="42" y="583"/>
                      <a:pt x="41" y="583"/>
                    </a:cubicBezTo>
                    <a:cubicBezTo>
                      <a:pt x="34" y="585"/>
                      <a:pt x="26" y="587"/>
                      <a:pt x="19" y="589"/>
                    </a:cubicBezTo>
                    <a:moveTo>
                      <a:pt x="672" y="555"/>
                    </a:moveTo>
                    <a:cubicBezTo>
                      <a:pt x="658" y="536"/>
                      <a:pt x="640" y="516"/>
                      <a:pt x="619" y="507"/>
                    </a:cubicBezTo>
                    <a:cubicBezTo>
                      <a:pt x="623" y="502"/>
                      <a:pt x="626" y="497"/>
                      <a:pt x="628" y="492"/>
                    </a:cubicBezTo>
                    <a:cubicBezTo>
                      <a:pt x="629" y="492"/>
                      <a:pt x="629" y="492"/>
                      <a:pt x="629" y="492"/>
                    </a:cubicBezTo>
                    <a:cubicBezTo>
                      <a:pt x="649" y="499"/>
                      <a:pt x="668" y="510"/>
                      <a:pt x="683" y="526"/>
                    </a:cubicBezTo>
                    <a:cubicBezTo>
                      <a:pt x="683" y="527"/>
                      <a:pt x="683" y="528"/>
                      <a:pt x="684" y="529"/>
                    </a:cubicBezTo>
                    <a:cubicBezTo>
                      <a:pt x="682" y="535"/>
                      <a:pt x="679" y="541"/>
                      <a:pt x="676" y="548"/>
                    </a:cubicBezTo>
                    <a:cubicBezTo>
                      <a:pt x="675" y="550"/>
                      <a:pt x="673" y="552"/>
                      <a:pt x="672" y="555"/>
                    </a:cubicBezTo>
                    <a:moveTo>
                      <a:pt x="21" y="553"/>
                    </a:moveTo>
                    <a:cubicBezTo>
                      <a:pt x="21" y="553"/>
                      <a:pt x="22" y="553"/>
                      <a:pt x="23" y="552"/>
                    </a:cubicBezTo>
                    <a:cubicBezTo>
                      <a:pt x="39" y="533"/>
                      <a:pt x="54" y="514"/>
                      <a:pt x="73" y="499"/>
                    </a:cubicBezTo>
                    <a:cubicBezTo>
                      <a:pt x="82" y="491"/>
                      <a:pt x="92" y="485"/>
                      <a:pt x="102" y="478"/>
                    </a:cubicBezTo>
                    <a:cubicBezTo>
                      <a:pt x="106" y="476"/>
                      <a:pt x="110" y="475"/>
                      <a:pt x="114" y="473"/>
                    </a:cubicBezTo>
                    <a:cubicBezTo>
                      <a:pt x="112" y="481"/>
                      <a:pt x="112" y="486"/>
                      <a:pt x="112" y="489"/>
                    </a:cubicBezTo>
                    <a:cubicBezTo>
                      <a:pt x="105" y="494"/>
                      <a:pt x="90" y="504"/>
                      <a:pt x="88" y="505"/>
                    </a:cubicBezTo>
                    <a:cubicBezTo>
                      <a:pt x="77" y="514"/>
                      <a:pt x="67" y="523"/>
                      <a:pt x="56" y="532"/>
                    </a:cubicBezTo>
                    <a:cubicBezTo>
                      <a:pt x="41" y="545"/>
                      <a:pt x="29" y="561"/>
                      <a:pt x="18" y="577"/>
                    </a:cubicBezTo>
                    <a:cubicBezTo>
                      <a:pt x="18" y="570"/>
                      <a:pt x="19" y="562"/>
                      <a:pt x="20" y="553"/>
                    </a:cubicBezTo>
                    <a:cubicBezTo>
                      <a:pt x="20" y="553"/>
                      <a:pt x="20" y="553"/>
                      <a:pt x="21" y="553"/>
                    </a:cubicBezTo>
                    <a:moveTo>
                      <a:pt x="22" y="542"/>
                    </a:moveTo>
                    <a:cubicBezTo>
                      <a:pt x="23" y="534"/>
                      <a:pt x="25" y="525"/>
                      <a:pt x="27" y="517"/>
                    </a:cubicBezTo>
                    <a:cubicBezTo>
                      <a:pt x="36" y="508"/>
                      <a:pt x="45" y="499"/>
                      <a:pt x="55" y="491"/>
                    </a:cubicBezTo>
                    <a:cubicBezTo>
                      <a:pt x="61" y="485"/>
                      <a:pt x="69" y="482"/>
                      <a:pt x="76" y="476"/>
                    </a:cubicBezTo>
                    <a:cubicBezTo>
                      <a:pt x="85" y="469"/>
                      <a:pt x="95" y="463"/>
                      <a:pt x="105" y="457"/>
                    </a:cubicBezTo>
                    <a:cubicBezTo>
                      <a:pt x="109" y="455"/>
                      <a:pt x="115" y="452"/>
                      <a:pt x="120" y="450"/>
                    </a:cubicBezTo>
                    <a:cubicBezTo>
                      <a:pt x="118" y="455"/>
                      <a:pt x="117" y="460"/>
                      <a:pt x="116" y="464"/>
                    </a:cubicBezTo>
                    <a:cubicBezTo>
                      <a:pt x="110" y="467"/>
                      <a:pt x="103" y="469"/>
                      <a:pt x="98" y="472"/>
                    </a:cubicBezTo>
                    <a:cubicBezTo>
                      <a:pt x="89" y="478"/>
                      <a:pt x="80" y="484"/>
                      <a:pt x="71" y="491"/>
                    </a:cubicBezTo>
                    <a:cubicBezTo>
                      <a:pt x="53" y="506"/>
                      <a:pt x="38" y="523"/>
                      <a:pt x="22" y="542"/>
                    </a:cubicBezTo>
                    <a:moveTo>
                      <a:pt x="687" y="520"/>
                    </a:moveTo>
                    <a:cubicBezTo>
                      <a:pt x="671" y="504"/>
                      <a:pt x="652" y="492"/>
                      <a:pt x="632" y="485"/>
                    </a:cubicBezTo>
                    <a:cubicBezTo>
                      <a:pt x="638" y="471"/>
                      <a:pt x="643" y="457"/>
                      <a:pt x="645" y="445"/>
                    </a:cubicBezTo>
                    <a:cubicBezTo>
                      <a:pt x="660" y="451"/>
                      <a:pt x="674" y="460"/>
                      <a:pt x="688" y="466"/>
                    </a:cubicBezTo>
                    <a:cubicBezTo>
                      <a:pt x="690" y="469"/>
                      <a:pt x="691" y="475"/>
                      <a:pt x="692" y="481"/>
                    </a:cubicBezTo>
                    <a:cubicBezTo>
                      <a:pt x="686" y="477"/>
                      <a:pt x="679" y="474"/>
                      <a:pt x="674" y="471"/>
                    </a:cubicBezTo>
                    <a:cubicBezTo>
                      <a:pt x="665" y="466"/>
                      <a:pt x="656" y="461"/>
                      <a:pt x="646" y="457"/>
                    </a:cubicBezTo>
                    <a:cubicBezTo>
                      <a:pt x="646" y="457"/>
                      <a:pt x="645" y="457"/>
                      <a:pt x="645" y="457"/>
                    </a:cubicBezTo>
                    <a:cubicBezTo>
                      <a:pt x="641" y="457"/>
                      <a:pt x="640" y="463"/>
                      <a:pt x="644" y="464"/>
                    </a:cubicBezTo>
                    <a:cubicBezTo>
                      <a:pt x="655" y="469"/>
                      <a:pt x="665" y="474"/>
                      <a:pt x="675" y="480"/>
                    </a:cubicBezTo>
                    <a:cubicBezTo>
                      <a:pt x="679" y="483"/>
                      <a:pt x="685" y="486"/>
                      <a:pt x="690" y="490"/>
                    </a:cubicBezTo>
                    <a:cubicBezTo>
                      <a:pt x="689" y="491"/>
                      <a:pt x="690" y="493"/>
                      <a:pt x="691" y="494"/>
                    </a:cubicBezTo>
                    <a:cubicBezTo>
                      <a:pt x="691" y="502"/>
                      <a:pt x="689" y="510"/>
                      <a:pt x="687" y="520"/>
                    </a:cubicBezTo>
                    <a:moveTo>
                      <a:pt x="41" y="469"/>
                    </a:moveTo>
                    <a:cubicBezTo>
                      <a:pt x="55" y="458"/>
                      <a:pt x="71" y="447"/>
                      <a:pt x="87" y="440"/>
                    </a:cubicBezTo>
                    <a:cubicBezTo>
                      <a:pt x="101" y="434"/>
                      <a:pt x="114" y="427"/>
                      <a:pt x="128" y="424"/>
                    </a:cubicBezTo>
                    <a:cubicBezTo>
                      <a:pt x="126" y="429"/>
                      <a:pt x="124" y="434"/>
                      <a:pt x="123" y="439"/>
                    </a:cubicBezTo>
                    <a:cubicBezTo>
                      <a:pt x="123" y="439"/>
                      <a:pt x="123" y="439"/>
                      <a:pt x="123" y="439"/>
                    </a:cubicBezTo>
                    <a:cubicBezTo>
                      <a:pt x="120" y="441"/>
                      <a:pt x="116" y="442"/>
                      <a:pt x="113" y="443"/>
                    </a:cubicBezTo>
                    <a:cubicBezTo>
                      <a:pt x="108" y="445"/>
                      <a:pt x="105" y="449"/>
                      <a:pt x="100" y="451"/>
                    </a:cubicBezTo>
                    <a:cubicBezTo>
                      <a:pt x="92" y="454"/>
                      <a:pt x="84" y="461"/>
                      <a:pt x="77" y="466"/>
                    </a:cubicBezTo>
                    <a:cubicBezTo>
                      <a:pt x="61" y="477"/>
                      <a:pt x="45" y="489"/>
                      <a:pt x="31" y="503"/>
                    </a:cubicBezTo>
                    <a:cubicBezTo>
                      <a:pt x="34" y="492"/>
                      <a:pt x="37" y="481"/>
                      <a:pt x="41" y="469"/>
                    </a:cubicBezTo>
                    <a:cubicBezTo>
                      <a:pt x="41" y="469"/>
                      <a:pt x="41" y="469"/>
                      <a:pt x="41" y="469"/>
                    </a:cubicBezTo>
                    <a:moveTo>
                      <a:pt x="199" y="422"/>
                    </a:moveTo>
                    <a:cubicBezTo>
                      <a:pt x="202" y="420"/>
                      <a:pt x="204" y="418"/>
                      <a:pt x="207" y="417"/>
                    </a:cubicBezTo>
                    <a:cubicBezTo>
                      <a:pt x="205" y="418"/>
                      <a:pt x="204" y="419"/>
                      <a:pt x="203" y="420"/>
                    </a:cubicBezTo>
                    <a:cubicBezTo>
                      <a:pt x="202" y="420"/>
                      <a:pt x="200" y="421"/>
                      <a:pt x="199" y="422"/>
                    </a:cubicBezTo>
                    <a:moveTo>
                      <a:pt x="205" y="487"/>
                    </a:moveTo>
                    <a:cubicBezTo>
                      <a:pt x="173" y="482"/>
                      <a:pt x="158" y="480"/>
                      <a:pt x="147" y="480"/>
                    </a:cubicBezTo>
                    <a:cubicBezTo>
                      <a:pt x="153" y="475"/>
                      <a:pt x="159" y="469"/>
                      <a:pt x="165" y="464"/>
                    </a:cubicBezTo>
                    <a:cubicBezTo>
                      <a:pt x="171" y="460"/>
                      <a:pt x="176" y="455"/>
                      <a:pt x="182" y="450"/>
                    </a:cubicBezTo>
                    <a:cubicBezTo>
                      <a:pt x="188" y="446"/>
                      <a:pt x="195" y="440"/>
                      <a:pt x="201" y="436"/>
                    </a:cubicBezTo>
                    <a:cubicBezTo>
                      <a:pt x="205" y="435"/>
                      <a:pt x="208" y="429"/>
                      <a:pt x="211" y="426"/>
                    </a:cubicBezTo>
                    <a:cubicBezTo>
                      <a:pt x="216" y="422"/>
                      <a:pt x="220" y="417"/>
                      <a:pt x="225" y="413"/>
                    </a:cubicBezTo>
                    <a:cubicBezTo>
                      <a:pt x="226" y="413"/>
                      <a:pt x="226" y="412"/>
                      <a:pt x="227" y="412"/>
                    </a:cubicBezTo>
                    <a:cubicBezTo>
                      <a:pt x="217" y="424"/>
                      <a:pt x="214" y="439"/>
                      <a:pt x="210" y="454"/>
                    </a:cubicBezTo>
                    <a:cubicBezTo>
                      <a:pt x="208" y="461"/>
                      <a:pt x="206" y="468"/>
                      <a:pt x="204" y="475"/>
                    </a:cubicBezTo>
                    <a:cubicBezTo>
                      <a:pt x="203" y="479"/>
                      <a:pt x="204" y="483"/>
                      <a:pt x="205" y="487"/>
                    </a:cubicBezTo>
                    <a:moveTo>
                      <a:pt x="682" y="455"/>
                    </a:moveTo>
                    <a:cubicBezTo>
                      <a:pt x="670" y="449"/>
                      <a:pt x="658" y="442"/>
                      <a:pt x="646" y="437"/>
                    </a:cubicBezTo>
                    <a:cubicBezTo>
                      <a:pt x="646" y="434"/>
                      <a:pt x="646" y="431"/>
                      <a:pt x="646" y="429"/>
                    </a:cubicBezTo>
                    <a:cubicBezTo>
                      <a:pt x="646" y="419"/>
                      <a:pt x="647" y="414"/>
                      <a:pt x="647" y="411"/>
                    </a:cubicBezTo>
                    <a:cubicBezTo>
                      <a:pt x="649" y="412"/>
                      <a:pt x="651" y="414"/>
                      <a:pt x="654" y="414"/>
                    </a:cubicBezTo>
                    <a:cubicBezTo>
                      <a:pt x="661" y="422"/>
                      <a:pt x="672" y="436"/>
                      <a:pt x="682" y="455"/>
                    </a:cubicBezTo>
                    <a:moveTo>
                      <a:pt x="45" y="457"/>
                    </a:moveTo>
                    <a:cubicBezTo>
                      <a:pt x="49" y="446"/>
                      <a:pt x="53" y="435"/>
                      <a:pt x="58" y="423"/>
                    </a:cubicBezTo>
                    <a:cubicBezTo>
                      <a:pt x="58" y="423"/>
                      <a:pt x="59" y="423"/>
                      <a:pt x="59" y="423"/>
                    </a:cubicBezTo>
                    <a:cubicBezTo>
                      <a:pt x="74" y="411"/>
                      <a:pt x="87" y="402"/>
                      <a:pt x="106" y="400"/>
                    </a:cubicBezTo>
                    <a:cubicBezTo>
                      <a:pt x="111" y="400"/>
                      <a:pt x="116" y="400"/>
                      <a:pt x="121" y="400"/>
                    </a:cubicBezTo>
                    <a:cubicBezTo>
                      <a:pt x="122" y="400"/>
                      <a:pt x="124" y="400"/>
                      <a:pt x="125" y="400"/>
                    </a:cubicBezTo>
                    <a:cubicBezTo>
                      <a:pt x="128" y="400"/>
                      <a:pt x="132" y="400"/>
                      <a:pt x="135" y="400"/>
                    </a:cubicBezTo>
                    <a:cubicBezTo>
                      <a:pt x="135" y="400"/>
                      <a:pt x="136" y="400"/>
                      <a:pt x="136" y="400"/>
                    </a:cubicBezTo>
                    <a:cubicBezTo>
                      <a:pt x="134" y="406"/>
                      <a:pt x="132" y="411"/>
                      <a:pt x="131" y="415"/>
                    </a:cubicBezTo>
                    <a:cubicBezTo>
                      <a:pt x="116" y="418"/>
                      <a:pt x="102" y="424"/>
                      <a:pt x="88" y="431"/>
                    </a:cubicBezTo>
                    <a:cubicBezTo>
                      <a:pt x="73" y="439"/>
                      <a:pt x="59" y="447"/>
                      <a:pt x="45" y="457"/>
                    </a:cubicBezTo>
                    <a:moveTo>
                      <a:pt x="136" y="452"/>
                    </a:moveTo>
                    <a:cubicBezTo>
                      <a:pt x="140" y="436"/>
                      <a:pt x="146" y="416"/>
                      <a:pt x="154" y="397"/>
                    </a:cubicBezTo>
                    <a:cubicBezTo>
                      <a:pt x="169" y="396"/>
                      <a:pt x="184" y="394"/>
                      <a:pt x="199" y="394"/>
                    </a:cubicBezTo>
                    <a:cubicBezTo>
                      <a:pt x="202" y="394"/>
                      <a:pt x="205" y="394"/>
                      <a:pt x="208" y="394"/>
                    </a:cubicBezTo>
                    <a:cubicBezTo>
                      <a:pt x="210" y="394"/>
                      <a:pt x="212" y="395"/>
                      <a:pt x="214" y="395"/>
                    </a:cubicBezTo>
                    <a:cubicBezTo>
                      <a:pt x="215" y="395"/>
                      <a:pt x="217" y="394"/>
                      <a:pt x="218" y="394"/>
                    </a:cubicBezTo>
                    <a:cubicBezTo>
                      <a:pt x="215" y="396"/>
                      <a:pt x="212" y="398"/>
                      <a:pt x="209" y="400"/>
                    </a:cubicBezTo>
                    <a:cubicBezTo>
                      <a:pt x="197" y="407"/>
                      <a:pt x="184" y="414"/>
                      <a:pt x="172" y="422"/>
                    </a:cubicBezTo>
                    <a:cubicBezTo>
                      <a:pt x="171" y="422"/>
                      <a:pt x="171" y="422"/>
                      <a:pt x="170" y="422"/>
                    </a:cubicBezTo>
                    <a:cubicBezTo>
                      <a:pt x="169" y="422"/>
                      <a:pt x="168" y="422"/>
                      <a:pt x="167" y="423"/>
                    </a:cubicBezTo>
                    <a:cubicBezTo>
                      <a:pt x="166" y="424"/>
                      <a:pt x="165" y="426"/>
                      <a:pt x="164" y="427"/>
                    </a:cubicBezTo>
                    <a:cubicBezTo>
                      <a:pt x="164" y="427"/>
                      <a:pt x="164" y="427"/>
                      <a:pt x="164" y="427"/>
                    </a:cubicBezTo>
                    <a:cubicBezTo>
                      <a:pt x="160" y="429"/>
                      <a:pt x="156" y="431"/>
                      <a:pt x="152" y="434"/>
                    </a:cubicBezTo>
                    <a:cubicBezTo>
                      <a:pt x="146" y="438"/>
                      <a:pt x="141" y="446"/>
                      <a:pt x="136" y="452"/>
                    </a:cubicBezTo>
                    <a:moveTo>
                      <a:pt x="530" y="555"/>
                    </a:moveTo>
                    <a:cubicBezTo>
                      <a:pt x="530" y="555"/>
                      <a:pt x="529" y="555"/>
                      <a:pt x="529" y="555"/>
                    </a:cubicBezTo>
                    <a:cubicBezTo>
                      <a:pt x="523" y="555"/>
                      <a:pt x="517" y="554"/>
                      <a:pt x="511" y="554"/>
                    </a:cubicBezTo>
                    <a:cubicBezTo>
                      <a:pt x="512" y="553"/>
                      <a:pt x="514" y="553"/>
                      <a:pt x="515" y="552"/>
                    </a:cubicBezTo>
                    <a:cubicBezTo>
                      <a:pt x="523" y="547"/>
                      <a:pt x="530" y="538"/>
                      <a:pt x="537" y="530"/>
                    </a:cubicBezTo>
                    <a:cubicBezTo>
                      <a:pt x="549" y="516"/>
                      <a:pt x="555" y="498"/>
                      <a:pt x="561" y="480"/>
                    </a:cubicBezTo>
                    <a:cubicBezTo>
                      <a:pt x="564" y="471"/>
                      <a:pt x="565" y="462"/>
                      <a:pt x="568" y="453"/>
                    </a:cubicBezTo>
                    <a:cubicBezTo>
                      <a:pt x="572" y="443"/>
                      <a:pt x="576" y="434"/>
                      <a:pt x="580" y="424"/>
                    </a:cubicBezTo>
                    <a:cubicBezTo>
                      <a:pt x="586" y="409"/>
                      <a:pt x="593" y="393"/>
                      <a:pt x="602" y="379"/>
                    </a:cubicBezTo>
                    <a:cubicBezTo>
                      <a:pt x="607" y="383"/>
                      <a:pt x="613" y="387"/>
                      <a:pt x="617" y="392"/>
                    </a:cubicBezTo>
                    <a:cubicBezTo>
                      <a:pt x="621" y="395"/>
                      <a:pt x="626" y="402"/>
                      <a:pt x="632" y="406"/>
                    </a:cubicBezTo>
                    <a:cubicBezTo>
                      <a:pt x="635" y="427"/>
                      <a:pt x="624" y="462"/>
                      <a:pt x="616" y="478"/>
                    </a:cubicBezTo>
                    <a:cubicBezTo>
                      <a:pt x="597" y="516"/>
                      <a:pt x="561" y="555"/>
                      <a:pt x="530" y="555"/>
                    </a:cubicBezTo>
                    <a:moveTo>
                      <a:pt x="77" y="380"/>
                    </a:moveTo>
                    <a:cubicBezTo>
                      <a:pt x="77" y="380"/>
                      <a:pt x="77" y="380"/>
                      <a:pt x="78" y="380"/>
                    </a:cubicBezTo>
                    <a:cubicBezTo>
                      <a:pt x="85" y="379"/>
                      <a:pt x="93" y="378"/>
                      <a:pt x="101" y="378"/>
                    </a:cubicBezTo>
                    <a:cubicBezTo>
                      <a:pt x="107" y="378"/>
                      <a:pt x="113" y="379"/>
                      <a:pt x="119" y="379"/>
                    </a:cubicBezTo>
                    <a:cubicBezTo>
                      <a:pt x="127" y="380"/>
                      <a:pt x="135" y="381"/>
                      <a:pt x="143" y="382"/>
                    </a:cubicBezTo>
                    <a:cubicBezTo>
                      <a:pt x="142" y="385"/>
                      <a:pt x="141" y="388"/>
                      <a:pt x="140" y="391"/>
                    </a:cubicBezTo>
                    <a:cubicBezTo>
                      <a:pt x="139" y="391"/>
                      <a:pt x="139" y="391"/>
                      <a:pt x="139" y="391"/>
                    </a:cubicBezTo>
                    <a:cubicBezTo>
                      <a:pt x="138" y="391"/>
                      <a:pt x="137" y="392"/>
                      <a:pt x="137" y="393"/>
                    </a:cubicBezTo>
                    <a:cubicBezTo>
                      <a:pt x="136" y="393"/>
                      <a:pt x="135" y="393"/>
                      <a:pt x="134" y="393"/>
                    </a:cubicBezTo>
                    <a:cubicBezTo>
                      <a:pt x="130" y="393"/>
                      <a:pt x="125" y="392"/>
                      <a:pt x="122" y="392"/>
                    </a:cubicBezTo>
                    <a:cubicBezTo>
                      <a:pt x="121" y="392"/>
                      <a:pt x="119" y="392"/>
                      <a:pt x="118" y="392"/>
                    </a:cubicBezTo>
                    <a:cubicBezTo>
                      <a:pt x="112" y="392"/>
                      <a:pt x="106" y="392"/>
                      <a:pt x="101" y="393"/>
                    </a:cubicBezTo>
                    <a:cubicBezTo>
                      <a:pt x="85" y="396"/>
                      <a:pt x="74" y="402"/>
                      <a:pt x="63" y="410"/>
                    </a:cubicBezTo>
                    <a:cubicBezTo>
                      <a:pt x="67" y="400"/>
                      <a:pt x="72" y="390"/>
                      <a:pt x="76" y="380"/>
                    </a:cubicBezTo>
                    <a:cubicBezTo>
                      <a:pt x="77" y="380"/>
                      <a:pt x="77" y="380"/>
                      <a:pt x="77" y="380"/>
                    </a:cubicBezTo>
                    <a:moveTo>
                      <a:pt x="684" y="369"/>
                    </a:moveTo>
                    <a:cubicBezTo>
                      <a:pt x="687" y="369"/>
                      <a:pt x="690" y="368"/>
                      <a:pt x="692" y="368"/>
                    </a:cubicBezTo>
                    <a:cubicBezTo>
                      <a:pt x="695" y="375"/>
                      <a:pt x="697" y="382"/>
                      <a:pt x="699" y="389"/>
                    </a:cubicBezTo>
                    <a:cubicBezTo>
                      <a:pt x="700" y="393"/>
                      <a:pt x="701" y="398"/>
                      <a:pt x="703" y="402"/>
                    </a:cubicBezTo>
                    <a:cubicBezTo>
                      <a:pt x="698" y="403"/>
                      <a:pt x="693" y="403"/>
                      <a:pt x="688" y="403"/>
                    </a:cubicBezTo>
                    <a:cubicBezTo>
                      <a:pt x="687" y="403"/>
                      <a:pt x="686" y="403"/>
                      <a:pt x="685" y="403"/>
                    </a:cubicBezTo>
                    <a:cubicBezTo>
                      <a:pt x="684" y="398"/>
                      <a:pt x="684" y="393"/>
                      <a:pt x="684" y="388"/>
                    </a:cubicBezTo>
                    <a:cubicBezTo>
                      <a:pt x="684" y="381"/>
                      <a:pt x="683" y="375"/>
                      <a:pt x="683" y="369"/>
                    </a:cubicBezTo>
                    <a:cubicBezTo>
                      <a:pt x="683" y="369"/>
                      <a:pt x="684" y="369"/>
                      <a:pt x="684" y="369"/>
                    </a:cubicBezTo>
                    <a:moveTo>
                      <a:pt x="678" y="402"/>
                    </a:moveTo>
                    <a:cubicBezTo>
                      <a:pt x="677" y="402"/>
                      <a:pt x="677" y="402"/>
                      <a:pt x="677" y="402"/>
                    </a:cubicBezTo>
                    <a:cubicBezTo>
                      <a:pt x="672" y="401"/>
                      <a:pt x="667" y="400"/>
                      <a:pt x="663" y="399"/>
                    </a:cubicBezTo>
                    <a:cubicBezTo>
                      <a:pt x="662" y="398"/>
                      <a:pt x="661" y="398"/>
                      <a:pt x="661" y="397"/>
                    </a:cubicBezTo>
                    <a:cubicBezTo>
                      <a:pt x="661" y="397"/>
                      <a:pt x="661" y="396"/>
                      <a:pt x="661" y="396"/>
                    </a:cubicBezTo>
                    <a:cubicBezTo>
                      <a:pt x="662" y="390"/>
                      <a:pt x="663" y="385"/>
                      <a:pt x="664" y="380"/>
                    </a:cubicBezTo>
                    <a:cubicBezTo>
                      <a:pt x="665" y="376"/>
                      <a:pt x="667" y="373"/>
                      <a:pt x="669" y="370"/>
                    </a:cubicBezTo>
                    <a:cubicBezTo>
                      <a:pt x="669" y="369"/>
                      <a:pt x="670" y="368"/>
                      <a:pt x="670" y="367"/>
                    </a:cubicBezTo>
                    <a:cubicBezTo>
                      <a:pt x="672" y="367"/>
                      <a:pt x="673" y="368"/>
                      <a:pt x="675" y="368"/>
                    </a:cubicBezTo>
                    <a:cubicBezTo>
                      <a:pt x="676" y="374"/>
                      <a:pt x="677" y="380"/>
                      <a:pt x="677" y="386"/>
                    </a:cubicBezTo>
                    <a:cubicBezTo>
                      <a:pt x="677" y="392"/>
                      <a:pt x="677" y="397"/>
                      <a:pt x="678" y="402"/>
                    </a:cubicBezTo>
                    <a:moveTo>
                      <a:pt x="266" y="498"/>
                    </a:moveTo>
                    <a:cubicBezTo>
                      <a:pt x="251" y="495"/>
                      <a:pt x="241" y="492"/>
                      <a:pt x="241" y="492"/>
                    </a:cubicBezTo>
                    <a:cubicBezTo>
                      <a:pt x="231" y="491"/>
                      <a:pt x="222" y="489"/>
                      <a:pt x="214" y="488"/>
                    </a:cubicBezTo>
                    <a:cubicBezTo>
                      <a:pt x="214" y="488"/>
                      <a:pt x="213" y="487"/>
                      <a:pt x="212" y="487"/>
                    </a:cubicBezTo>
                    <a:cubicBezTo>
                      <a:pt x="212" y="483"/>
                      <a:pt x="211" y="479"/>
                      <a:pt x="212" y="474"/>
                    </a:cubicBezTo>
                    <a:cubicBezTo>
                      <a:pt x="214" y="466"/>
                      <a:pt x="217" y="457"/>
                      <a:pt x="219" y="448"/>
                    </a:cubicBezTo>
                    <a:cubicBezTo>
                      <a:pt x="223" y="435"/>
                      <a:pt x="227" y="424"/>
                      <a:pt x="235" y="414"/>
                    </a:cubicBezTo>
                    <a:cubicBezTo>
                      <a:pt x="239" y="409"/>
                      <a:pt x="244" y="405"/>
                      <a:pt x="247" y="400"/>
                    </a:cubicBezTo>
                    <a:cubicBezTo>
                      <a:pt x="254" y="396"/>
                      <a:pt x="262" y="393"/>
                      <a:pt x="269" y="389"/>
                    </a:cubicBezTo>
                    <a:cubicBezTo>
                      <a:pt x="278" y="385"/>
                      <a:pt x="286" y="381"/>
                      <a:pt x="294" y="377"/>
                    </a:cubicBezTo>
                    <a:cubicBezTo>
                      <a:pt x="304" y="373"/>
                      <a:pt x="314" y="369"/>
                      <a:pt x="324" y="365"/>
                    </a:cubicBezTo>
                    <a:cubicBezTo>
                      <a:pt x="322" y="367"/>
                      <a:pt x="321" y="369"/>
                      <a:pt x="319" y="372"/>
                    </a:cubicBezTo>
                    <a:cubicBezTo>
                      <a:pt x="310" y="385"/>
                      <a:pt x="304" y="400"/>
                      <a:pt x="297" y="415"/>
                    </a:cubicBezTo>
                    <a:cubicBezTo>
                      <a:pt x="284" y="442"/>
                      <a:pt x="273" y="469"/>
                      <a:pt x="266" y="498"/>
                    </a:cubicBezTo>
                    <a:moveTo>
                      <a:pt x="711" y="400"/>
                    </a:moveTo>
                    <a:cubicBezTo>
                      <a:pt x="708" y="396"/>
                      <a:pt x="706" y="390"/>
                      <a:pt x="705" y="385"/>
                    </a:cubicBezTo>
                    <a:cubicBezTo>
                      <a:pt x="705" y="382"/>
                      <a:pt x="703" y="379"/>
                      <a:pt x="702" y="376"/>
                    </a:cubicBezTo>
                    <a:cubicBezTo>
                      <a:pt x="701" y="373"/>
                      <a:pt x="701" y="370"/>
                      <a:pt x="700" y="367"/>
                    </a:cubicBezTo>
                    <a:cubicBezTo>
                      <a:pt x="703" y="366"/>
                      <a:pt x="707" y="364"/>
                      <a:pt x="710" y="362"/>
                    </a:cubicBezTo>
                    <a:cubicBezTo>
                      <a:pt x="715" y="374"/>
                      <a:pt x="720" y="385"/>
                      <a:pt x="726" y="395"/>
                    </a:cubicBezTo>
                    <a:cubicBezTo>
                      <a:pt x="721" y="397"/>
                      <a:pt x="716" y="399"/>
                      <a:pt x="711" y="400"/>
                    </a:cubicBezTo>
                    <a:moveTo>
                      <a:pt x="654" y="393"/>
                    </a:moveTo>
                    <a:cubicBezTo>
                      <a:pt x="652" y="392"/>
                      <a:pt x="650" y="391"/>
                      <a:pt x="649" y="391"/>
                    </a:cubicBezTo>
                    <a:cubicBezTo>
                      <a:pt x="648" y="391"/>
                      <a:pt x="647" y="390"/>
                      <a:pt x="646" y="389"/>
                    </a:cubicBezTo>
                    <a:cubicBezTo>
                      <a:pt x="647" y="389"/>
                      <a:pt x="647" y="388"/>
                      <a:pt x="647" y="387"/>
                    </a:cubicBezTo>
                    <a:cubicBezTo>
                      <a:pt x="648" y="377"/>
                      <a:pt x="653" y="368"/>
                      <a:pt x="658" y="360"/>
                    </a:cubicBezTo>
                    <a:cubicBezTo>
                      <a:pt x="659" y="361"/>
                      <a:pt x="661" y="363"/>
                      <a:pt x="663" y="364"/>
                    </a:cubicBezTo>
                    <a:cubicBezTo>
                      <a:pt x="663" y="364"/>
                      <a:pt x="663" y="364"/>
                      <a:pt x="663" y="364"/>
                    </a:cubicBezTo>
                    <a:cubicBezTo>
                      <a:pt x="663" y="365"/>
                      <a:pt x="662" y="367"/>
                      <a:pt x="662" y="368"/>
                    </a:cubicBezTo>
                    <a:cubicBezTo>
                      <a:pt x="661" y="370"/>
                      <a:pt x="660" y="372"/>
                      <a:pt x="659" y="374"/>
                    </a:cubicBezTo>
                    <a:cubicBezTo>
                      <a:pt x="656" y="380"/>
                      <a:pt x="655" y="387"/>
                      <a:pt x="654" y="393"/>
                    </a:cubicBezTo>
                    <a:moveTo>
                      <a:pt x="495" y="551"/>
                    </a:moveTo>
                    <a:cubicBezTo>
                      <a:pt x="478" y="549"/>
                      <a:pt x="460" y="544"/>
                      <a:pt x="441" y="539"/>
                    </a:cubicBezTo>
                    <a:cubicBezTo>
                      <a:pt x="452" y="527"/>
                      <a:pt x="463" y="516"/>
                      <a:pt x="471" y="501"/>
                    </a:cubicBezTo>
                    <a:cubicBezTo>
                      <a:pt x="483" y="481"/>
                      <a:pt x="488" y="458"/>
                      <a:pt x="498" y="437"/>
                    </a:cubicBezTo>
                    <a:cubicBezTo>
                      <a:pt x="504" y="424"/>
                      <a:pt x="512" y="411"/>
                      <a:pt x="518" y="399"/>
                    </a:cubicBezTo>
                    <a:cubicBezTo>
                      <a:pt x="521" y="396"/>
                      <a:pt x="522" y="391"/>
                      <a:pt x="524" y="387"/>
                    </a:cubicBezTo>
                    <a:cubicBezTo>
                      <a:pt x="526" y="381"/>
                      <a:pt x="530" y="377"/>
                      <a:pt x="532" y="371"/>
                    </a:cubicBezTo>
                    <a:cubicBezTo>
                      <a:pt x="534" y="365"/>
                      <a:pt x="537" y="360"/>
                      <a:pt x="540" y="354"/>
                    </a:cubicBezTo>
                    <a:cubicBezTo>
                      <a:pt x="547" y="356"/>
                      <a:pt x="554" y="359"/>
                      <a:pt x="561" y="360"/>
                    </a:cubicBezTo>
                    <a:cubicBezTo>
                      <a:pt x="573" y="363"/>
                      <a:pt x="585" y="368"/>
                      <a:pt x="595" y="375"/>
                    </a:cubicBezTo>
                    <a:cubicBezTo>
                      <a:pt x="581" y="402"/>
                      <a:pt x="569" y="431"/>
                      <a:pt x="557" y="461"/>
                    </a:cubicBezTo>
                    <a:cubicBezTo>
                      <a:pt x="556" y="463"/>
                      <a:pt x="556" y="466"/>
                      <a:pt x="556" y="469"/>
                    </a:cubicBezTo>
                    <a:cubicBezTo>
                      <a:pt x="555" y="477"/>
                      <a:pt x="552" y="484"/>
                      <a:pt x="549" y="492"/>
                    </a:cubicBezTo>
                    <a:cubicBezTo>
                      <a:pt x="544" y="504"/>
                      <a:pt x="539" y="515"/>
                      <a:pt x="531" y="525"/>
                    </a:cubicBezTo>
                    <a:cubicBezTo>
                      <a:pt x="525" y="532"/>
                      <a:pt x="519" y="537"/>
                      <a:pt x="513" y="543"/>
                    </a:cubicBezTo>
                    <a:cubicBezTo>
                      <a:pt x="508" y="549"/>
                      <a:pt x="501" y="549"/>
                      <a:pt x="495" y="551"/>
                    </a:cubicBezTo>
                    <a:moveTo>
                      <a:pt x="640" y="384"/>
                    </a:moveTo>
                    <a:cubicBezTo>
                      <a:pt x="637" y="380"/>
                      <a:pt x="634" y="376"/>
                      <a:pt x="632" y="372"/>
                    </a:cubicBezTo>
                    <a:cubicBezTo>
                      <a:pt x="632" y="372"/>
                      <a:pt x="632" y="372"/>
                      <a:pt x="632" y="372"/>
                    </a:cubicBezTo>
                    <a:cubicBezTo>
                      <a:pt x="637" y="366"/>
                      <a:pt x="641" y="360"/>
                      <a:pt x="647" y="356"/>
                    </a:cubicBezTo>
                    <a:cubicBezTo>
                      <a:pt x="648" y="354"/>
                      <a:pt x="650" y="354"/>
                      <a:pt x="652" y="353"/>
                    </a:cubicBezTo>
                    <a:cubicBezTo>
                      <a:pt x="653" y="354"/>
                      <a:pt x="653" y="354"/>
                      <a:pt x="653" y="354"/>
                    </a:cubicBezTo>
                    <a:cubicBezTo>
                      <a:pt x="647" y="363"/>
                      <a:pt x="642" y="373"/>
                      <a:pt x="640" y="384"/>
                    </a:cubicBezTo>
                    <a:moveTo>
                      <a:pt x="80" y="372"/>
                    </a:moveTo>
                    <a:cubicBezTo>
                      <a:pt x="83" y="365"/>
                      <a:pt x="86" y="358"/>
                      <a:pt x="90" y="351"/>
                    </a:cubicBezTo>
                    <a:cubicBezTo>
                      <a:pt x="100" y="351"/>
                      <a:pt x="111" y="353"/>
                      <a:pt x="121" y="355"/>
                    </a:cubicBezTo>
                    <a:cubicBezTo>
                      <a:pt x="131" y="357"/>
                      <a:pt x="142" y="360"/>
                      <a:pt x="151" y="363"/>
                    </a:cubicBezTo>
                    <a:cubicBezTo>
                      <a:pt x="150" y="367"/>
                      <a:pt x="148" y="371"/>
                      <a:pt x="147" y="374"/>
                    </a:cubicBezTo>
                    <a:cubicBezTo>
                      <a:pt x="133" y="372"/>
                      <a:pt x="119" y="370"/>
                      <a:pt x="106" y="370"/>
                    </a:cubicBezTo>
                    <a:cubicBezTo>
                      <a:pt x="97" y="370"/>
                      <a:pt x="88" y="371"/>
                      <a:pt x="80" y="372"/>
                    </a:cubicBezTo>
                    <a:moveTo>
                      <a:pt x="733" y="392"/>
                    </a:moveTo>
                    <a:cubicBezTo>
                      <a:pt x="726" y="381"/>
                      <a:pt x="721" y="370"/>
                      <a:pt x="716" y="358"/>
                    </a:cubicBezTo>
                    <a:cubicBezTo>
                      <a:pt x="720" y="356"/>
                      <a:pt x="723" y="353"/>
                      <a:pt x="726" y="349"/>
                    </a:cubicBezTo>
                    <a:cubicBezTo>
                      <a:pt x="732" y="361"/>
                      <a:pt x="742" y="370"/>
                      <a:pt x="752" y="378"/>
                    </a:cubicBezTo>
                    <a:cubicBezTo>
                      <a:pt x="746" y="384"/>
                      <a:pt x="739" y="388"/>
                      <a:pt x="733" y="392"/>
                    </a:cubicBezTo>
                    <a:moveTo>
                      <a:pt x="340" y="514"/>
                    </a:moveTo>
                    <a:cubicBezTo>
                      <a:pt x="317" y="509"/>
                      <a:pt x="292" y="504"/>
                      <a:pt x="273" y="500"/>
                    </a:cubicBezTo>
                    <a:cubicBezTo>
                      <a:pt x="279" y="476"/>
                      <a:pt x="287" y="452"/>
                      <a:pt x="297" y="431"/>
                    </a:cubicBezTo>
                    <a:cubicBezTo>
                      <a:pt x="305" y="415"/>
                      <a:pt x="313" y="399"/>
                      <a:pt x="321" y="384"/>
                    </a:cubicBezTo>
                    <a:cubicBezTo>
                      <a:pt x="325" y="375"/>
                      <a:pt x="331" y="368"/>
                      <a:pt x="338" y="360"/>
                    </a:cubicBezTo>
                    <a:cubicBezTo>
                      <a:pt x="344" y="358"/>
                      <a:pt x="350" y="356"/>
                      <a:pt x="356" y="354"/>
                    </a:cubicBezTo>
                    <a:cubicBezTo>
                      <a:pt x="379" y="345"/>
                      <a:pt x="404" y="344"/>
                      <a:pt x="428" y="343"/>
                    </a:cubicBezTo>
                    <a:cubicBezTo>
                      <a:pt x="430" y="342"/>
                      <a:pt x="433" y="342"/>
                      <a:pt x="435" y="342"/>
                    </a:cubicBezTo>
                    <a:cubicBezTo>
                      <a:pt x="430" y="347"/>
                      <a:pt x="425" y="352"/>
                      <a:pt x="421" y="357"/>
                    </a:cubicBezTo>
                    <a:cubicBezTo>
                      <a:pt x="416" y="363"/>
                      <a:pt x="413" y="369"/>
                      <a:pt x="409" y="374"/>
                    </a:cubicBezTo>
                    <a:cubicBezTo>
                      <a:pt x="405" y="379"/>
                      <a:pt x="403" y="384"/>
                      <a:pt x="399" y="389"/>
                    </a:cubicBezTo>
                    <a:cubicBezTo>
                      <a:pt x="396" y="392"/>
                      <a:pt x="394" y="396"/>
                      <a:pt x="393" y="399"/>
                    </a:cubicBezTo>
                    <a:cubicBezTo>
                      <a:pt x="384" y="418"/>
                      <a:pt x="374" y="437"/>
                      <a:pt x="365" y="455"/>
                    </a:cubicBezTo>
                    <a:cubicBezTo>
                      <a:pt x="360" y="464"/>
                      <a:pt x="358" y="476"/>
                      <a:pt x="354" y="486"/>
                    </a:cubicBezTo>
                    <a:cubicBezTo>
                      <a:pt x="352" y="491"/>
                      <a:pt x="350" y="496"/>
                      <a:pt x="347" y="501"/>
                    </a:cubicBezTo>
                    <a:cubicBezTo>
                      <a:pt x="347" y="503"/>
                      <a:pt x="342" y="510"/>
                      <a:pt x="340" y="514"/>
                    </a:cubicBezTo>
                    <a:moveTo>
                      <a:pt x="433" y="537"/>
                    </a:moveTo>
                    <a:cubicBezTo>
                      <a:pt x="423" y="534"/>
                      <a:pt x="413" y="531"/>
                      <a:pt x="403" y="528"/>
                    </a:cubicBezTo>
                    <a:cubicBezTo>
                      <a:pt x="396" y="526"/>
                      <a:pt x="374" y="521"/>
                      <a:pt x="348" y="516"/>
                    </a:cubicBezTo>
                    <a:cubicBezTo>
                      <a:pt x="354" y="506"/>
                      <a:pt x="359" y="495"/>
                      <a:pt x="363" y="485"/>
                    </a:cubicBezTo>
                    <a:cubicBezTo>
                      <a:pt x="367" y="474"/>
                      <a:pt x="370" y="463"/>
                      <a:pt x="375" y="452"/>
                    </a:cubicBezTo>
                    <a:cubicBezTo>
                      <a:pt x="380" y="442"/>
                      <a:pt x="385" y="431"/>
                      <a:pt x="390" y="420"/>
                    </a:cubicBezTo>
                    <a:cubicBezTo>
                      <a:pt x="399" y="404"/>
                      <a:pt x="408" y="388"/>
                      <a:pt x="419" y="373"/>
                    </a:cubicBezTo>
                    <a:cubicBezTo>
                      <a:pt x="427" y="362"/>
                      <a:pt x="436" y="351"/>
                      <a:pt x="446" y="342"/>
                    </a:cubicBezTo>
                    <a:cubicBezTo>
                      <a:pt x="452" y="341"/>
                      <a:pt x="457" y="341"/>
                      <a:pt x="462" y="341"/>
                    </a:cubicBezTo>
                    <a:cubicBezTo>
                      <a:pt x="473" y="341"/>
                      <a:pt x="483" y="342"/>
                      <a:pt x="494" y="344"/>
                    </a:cubicBezTo>
                    <a:cubicBezTo>
                      <a:pt x="503" y="347"/>
                      <a:pt x="513" y="350"/>
                      <a:pt x="522" y="350"/>
                    </a:cubicBezTo>
                    <a:cubicBezTo>
                      <a:pt x="526" y="351"/>
                      <a:pt x="530" y="352"/>
                      <a:pt x="534" y="352"/>
                    </a:cubicBezTo>
                    <a:cubicBezTo>
                      <a:pt x="528" y="365"/>
                      <a:pt x="520" y="378"/>
                      <a:pt x="518" y="381"/>
                    </a:cubicBezTo>
                    <a:cubicBezTo>
                      <a:pt x="509" y="402"/>
                      <a:pt x="498" y="421"/>
                      <a:pt x="488" y="442"/>
                    </a:cubicBezTo>
                    <a:cubicBezTo>
                      <a:pt x="484" y="448"/>
                      <a:pt x="482" y="455"/>
                      <a:pt x="480" y="462"/>
                    </a:cubicBezTo>
                    <a:cubicBezTo>
                      <a:pt x="476" y="477"/>
                      <a:pt x="468" y="491"/>
                      <a:pt x="461" y="504"/>
                    </a:cubicBezTo>
                    <a:cubicBezTo>
                      <a:pt x="454" y="517"/>
                      <a:pt x="443" y="527"/>
                      <a:pt x="433" y="537"/>
                    </a:cubicBezTo>
                    <a:moveTo>
                      <a:pt x="757" y="373"/>
                    </a:moveTo>
                    <a:cubicBezTo>
                      <a:pt x="748" y="366"/>
                      <a:pt x="738" y="357"/>
                      <a:pt x="732" y="345"/>
                    </a:cubicBezTo>
                    <a:cubicBezTo>
                      <a:pt x="732" y="345"/>
                      <a:pt x="731" y="344"/>
                      <a:pt x="731" y="344"/>
                    </a:cubicBezTo>
                    <a:cubicBezTo>
                      <a:pt x="732" y="341"/>
                      <a:pt x="734" y="339"/>
                      <a:pt x="735" y="336"/>
                    </a:cubicBezTo>
                    <a:cubicBezTo>
                      <a:pt x="736" y="337"/>
                      <a:pt x="736" y="337"/>
                      <a:pt x="736" y="337"/>
                    </a:cubicBezTo>
                    <a:cubicBezTo>
                      <a:pt x="745" y="343"/>
                      <a:pt x="755" y="349"/>
                      <a:pt x="765" y="353"/>
                    </a:cubicBezTo>
                    <a:cubicBezTo>
                      <a:pt x="767" y="354"/>
                      <a:pt x="770" y="355"/>
                      <a:pt x="772" y="355"/>
                    </a:cubicBezTo>
                    <a:cubicBezTo>
                      <a:pt x="768" y="362"/>
                      <a:pt x="763" y="368"/>
                      <a:pt x="757" y="373"/>
                    </a:cubicBezTo>
                    <a:moveTo>
                      <a:pt x="629" y="364"/>
                    </a:moveTo>
                    <a:cubicBezTo>
                      <a:pt x="628" y="361"/>
                      <a:pt x="627" y="359"/>
                      <a:pt x="626" y="356"/>
                    </a:cubicBezTo>
                    <a:cubicBezTo>
                      <a:pt x="626" y="353"/>
                      <a:pt x="625" y="351"/>
                      <a:pt x="625" y="349"/>
                    </a:cubicBezTo>
                    <a:cubicBezTo>
                      <a:pt x="629" y="346"/>
                      <a:pt x="632" y="342"/>
                      <a:pt x="636" y="339"/>
                    </a:cubicBezTo>
                    <a:cubicBezTo>
                      <a:pt x="639" y="337"/>
                      <a:pt x="643" y="336"/>
                      <a:pt x="646" y="336"/>
                    </a:cubicBezTo>
                    <a:cubicBezTo>
                      <a:pt x="647" y="339"/>
                      <a:pt x="648" y="343"/>
                      <a:pt x="649" y="346"/>
                    </a:cubicBezTo>
                    <a:cubicBezTo>
                      <a:pt x="648" y="346"/>
                      <a:pt x="648" y="346"/>
                      <a:pt x="648" y="346"/>
                    </a:cubicBezTo>
                    <a:cubicBezTo>
                      <a:pt x="646" y="347"/>
                      <a:pt x="643" y="349"/>
                      <a:pt x="641" y="350"/>
                    </a:cubicBezTo>
                    <a:cubicBezTo>
                      <a:pt x="637" y="354"/>
                      <a:pt x="633" y="359"/>
                      <a:pt x="629" y="364"/>
                    </a:cubicBezTo>
                    <a:moveTo>
                      <a:pt x="154" y="356"/>
                    </a:moveTo>
                    <a:cubicBezTo>
                      <a:pt x="145" y="353"/>
                      <a:pt x="136" y="352"/>
                      <a:pt x="127" y="349"/>
                    </a:cubicBezTo>
                    <a:cubicBezTo>
                      <a:pt x="116" y="345"/>
                      <a:pt x="105" y="344"/>
                      <a:pt x="93" y="343"/>
                    </a:cubicBezTo>
                    <a:cubicBezTo>
                      <a:pt x="96" y="338"/>
                      <a:pt x="99" y="332"/>
                      <a:pt x="101" y="327"/>
                    </a:cubicBezTo>
                    <a:cubicBezTo>
                      <a:pt x="108" y="330"/>
                      <a:pt x="115" y="331"/>
                      <a:pt x="121" y="332"/>
                    </a:cubicBezTo>
                    <a:cubicBezTo>
                      <a:pt x="127" y="333"/>
                      <a:pt x="133" y="337"/>
                      <a:pt x="138" y="339"/>
                    </a:cubicBezTo>
                    <a:cubicBezTo>
                      <a:pt x="145" y="341"/>
                      <a:pt x="152" y="344"/>
                      <a:pt x="159" y="346"/>
                    </a:cubicBezTo>
                    <a:cubicBezTo>
                      <a:pt x="158" y="349"/>
                      <a:pt x="156" y="353"/>
                      <a:pt x="154" y="356"/>
                    </a:cubicBezTo>
                    <a:moveTo>
                      <a:pt x="629" y="323"/>
                    </a:moveTo>
                    <a:cubicBezTo>
                      <a:pt x="629" y="323"/>
                      <a:pt x="630" y="323"/>
                      <a:pt x="630" y="323"/>
                    </a:cubicBezTo>
                    <a:cubicBezTo>
                      <a:pt x="635" y="321"/>
                      <a:pt x="640" y="319"/>
                      <a:pt x="645" y="317"/>
                    </a:cubicBezTo>
                    <a:cubicBezTo>
                      <a:pt x="646" y="317"/>
                      <a:pt x="647" y="317"/>
                      <a:pt x="647" y="317"/>
                    </a:cubicBezTo>
                    <a:cubicBezTo>
                      <a:pt x="647" y="321"/>
                      <a:pt x="646" y="325"/>
                      <a:pt x="646" y="328"/>
                    </a:cubicBezTo>
                    <a:cubicBezTo>
                      <a:pt x="642" y="329"/>
                      <a:pt x="638" y="330"/>
                      <a:pt x="635" y="331"/>
                    </a:cubicBezTo>
                    <a:cubicBezTo>
                      <a:pt x="631" y="333"/>
                      <a:pt x="628" y="336"/>
                      <a:pt x="624" y="339"/>
                    </a:cubicBezTo>
                    <a:cubicBezTo>
                      <a:pt x="625" y="333"/>
                      <a:pt x="626" y="328"/>
                      <a:pt x="627" y="323"/>
                    </a:cubicBezTo>
                    <a:cubicBezTo>
                      <a:pt x="628" y="323"/>
                      <a:pt x="628" y="323"/>
                      <a:pt x="629" y="323"/>
                    </a:cubicBezTo>
                    <a:moveTo>
                      <a:pt x="775" y="348"/>
                    </a:moveTo>
                    <a:cubicBezTo>
                      <a:pt x="772" y="348"/>
                      <a:pt x="765" y="345"/>
                      <a:pt x="763" y="344"/>
                    </a:cubicBezTo>
                    <a:cubicBezTo>
                      <a:pt x="756" y="340"/>
                      <a:pt x="748" y="336"/>
                      <a:pt x="741" y="331"/>
                    </a:cubicBezTo>
                    <a:cubicBezTo>
                      <a:pt x="740" y="330"/>
                      <a:pt x="739" y="330"/>
                      <a:pt x="739" y="330"/>
                    </a:cubicBezTo>
                    <a:cubicBezTo>
                      <a:pt x="741" y="326"/>
                      <a:pt x="742" y="321"/>
                      <a:pt x="744" y="316"/>
                    </a:cubicBezTo>
                    <a:cubicBezTo>
                      <a:pt x="758" y="321"/>
                      <a:pt x="772" y="325"/>
                      <a:pt x="786" y="332"/>
                    </a:cubicBezTo>
                    <a:cubicBezTo>
                      <a:pt x="786" y="333"/>
                      <a:pt x="786" y="333"/>
                      <a:pt x="786" y="333"/>
                    </a:cubicBezTo>
                    <a:cubicBezTo>
                      <a:pt x="783" y="338"/>
                      <a:pt x="781" y="342"/>
                      <a:pt x="778" y="346"/>
                    </a:cubicBezTo>
                    <a:cubicBezTo>
                      <a:pt x="778" y="347"/>
                      <a:pt x="777" y="347"/>
                      <a:pt x="777" y="347"/>
                    </a:cubicBezTo>
                    <a:cubicBezTo>
                      <a:pt x="776" y="348"/>
                      <a:pt x="776" y="348"/>
                      <a:pt x="775" y="348"/>
                    </a:cubicBezTo>
                    <a:moveTo>
                      <a:pt x="157" y="389"/>
                    </a:moveTo>
                    <a:cubicBezTo>
                      <a:pt x="159" y="386"/>
                      <a:pt x="160" y="383"/>
                      <a:pt x="162" y="380"/>
                    </a:cubicBezTo>
                    <a:cubicBezTo>
                      <a:pt x="162" y="380"/>
                      <a:pt x="186" y="334"/>
                      <a:pt x="199" y="309"/>
                    </a:cubicBezTo>
                    <a:cubicBezTo>
                      <a:pt x="201" y="309"/>
                      <a:pt x="202" y="309"/>
                      <a:pt x="203" y="309"/>
                    </a:cubicBezTo>
                    <a:cubicBezTo>
                      <a:pt x="233" y="309"/>
                      <a:pt x="262" y="318"/>
                      <a:pt x="289" y="330"/>
                    </a:cubicBezTo>
                    <a:cubicBezTo>
                      <a:pt x="298" y="334"/>
                      <a:pt x="307" y="339"/>
                      <a:pt x="316" y="343"/>
                    </a:cubicBezTo>
                    <a:cubicBezTo>
                      <a:pt x="313" y="344"/>
                      <a:pt x="310" y="346"/>
                      <a:pt x="306" y="347"/>
                    </a:cubicBezTo>
                    <a:cubicBezTo>
                      <a:pt x="301" y="350"/>
                      <a:pt x="296" y="353"/>
                      <a:pt x="291" y="356"/>
                    </a:cubicBezTo>
                    <a:cubicBezTo>
                      <a:pt x="287" y="357"/>
                      <a:pt x="283" y="359"/>
                      <a:pt x="279" y="361"/>
                    </a:cubicBezTo>
                    <a:cubicBezTo>
                      <a:pt x="263" y="368"/>
                      <a:pt x="248" y="377"/>
                      <a:pt x="233" y="385"/>
                    </a:cubicBezTo>
                    <a:cubicBezTo>
                      <a:pt x="228" y="385"/>
                      <a:pt x="222" y="386"/>
                      <a:pt x="220" y="386"/>
                    </a:cubicBezTo>
                    <a:cubicBezTo>
                      <a:pt x="218" y="386"/>
                      <a:pt x="216" y="386"/>
                      <a:pt x="214" y="386"/>
                    </a:cubicBezTo>
                    <a:cubicBezTo>
                      <a:pt x="211" y="386"/>
                      <a:pt x="208" y="386"/>
                      <a:pt x="204" y="386"/>
                    </a:cubicBezTo>
                    <a:cubicBezTo>
                      <a:pt x="201" y="386"/>
                      <a:pt x="198" y="386"/>
                      <a:pt x="194" y="386"/>
                    </a:cubicBezTo>
                    <a:cubicBezTo>
                      <a:pt x="192" y="386"/>
                      <a:pt x="190" y="386"/>
                      <a:pt x="188" y="386"/>
                    </a:cubicBezTo>
                    <a:cubicBezTo>
                      <a:pt x="178" y="387"/>
                      <a:pt x="168" y="388"/>
                      <a:pt x="157" y="389"/>
                    </a:cubicBezTo>
                    <a:moveTo>
                      <a:pt x="163" y="339"/>
                    </a:moveTo>
                    <a:cubicBezTo>
                      <a:pt x="162" y="339"/>
                      <a:pt x="162" y="339"/>
                      <a:pt x="162" y="339"/>
                    </a:cubicBezTo>
                    <a:cubicBezTo>
                      <a:pt x="152" y="335"/>
                      <a:pt x="141" y="331"/>
                      <a:pt x="131" y="327"/>
                    </a:cubicBezTo>
                    <a:cubicBezTo>
                      <a:pt x="122" y="324"/>
                      <a:pt x="113" y="323"/>
                      <a:pt x="105" y="320"/>
                    </a:cubicBezTo>
                    <a:cubicBezTo>
                      <a:pt x="108" y="315"/>
                      <a:pt x="110" y="310"/>
                      <a:pt x="113" y="306"/>
                    </a:cubicBezTo>
                    <a:cubicBezTo>
                      <a:pt x="130" y="314"/>
                      <a:pt x="149" y="319"/>
                      <a:pt x="167" y="325"/>
                    </a:cubicBezTo>
                    <a:cubicBezTo>
                      <a:pt x="167" y="326"/>
                      <a:pt x="168" y="326"/>
                      <a:pt x="168" y="326"/>
                    </a:cubicBezTo>
                    <a:cubicBezTo>
                      <a:pt x="169" y="326"/>
                      <a:pt x="169" y="325"/>
                      <a:pt x="170" y="325"/>
                    </a:cubicBezTo>
                    <a:cubicBezTo>
                      <a:pt x="167" y="330"/>
                      <a:pt x="165" y="334"/>
                      <a:pt x="163" y="339"/>
                    </a:cubicBezTo>
                    <a:moveTo>
                      <a:pt x="632" y="313"/>
                    </a:moveTo>
                    <a:cubicBezTo>
                      <a:pt x="638" y="305"/>
                      <a:pt x="646" y="299"/>
                      <a:pt x="653" y="295"/>
                    </a:cubicBezTo>
                    <a:cubicBezTo>
                      <a:pt x="651" y="300"/>
                      <a:pt x="650" y="305"/>
                      <a:pt x="649" y="309"/>
                    </a:cubicBezTo>
                    <a:cubicBezTo>
                      <a:pt x="648" y="309"/>
                      <a:pt x="647" y="309"/>
                      <a:pt x="646" y="309"/>
                    </a:cubicBezTo>
                    <a:cubicBezTo>
                      <a:pt x="646" y="309"/>
                      <a:pt x="646" y="309"/>
                      <a:pt x="646" y="309"/>
                    </a:cubicBezTo>
                    <a:cubicBezTo>
                      <a:pt x="644" y="309"/>
                      <a:pt x="642" y="310"/>
                      <a:pt x="640" y="310"/>
                    </a:cubicBezTo>
                    <a:cubicBezTo>
                      <a:pt x="638" y="311"/>
                      <a:pt x="635" y="312"/>
                      <a:pt x="632" y="313"/>
                    </a:cubicBezTo>
                    <a:moveTo>
                      <a:pt x="789" y="325"/>
                    </a:moveTo>
                    <a:cubicBezTo>
                      <a:pt x="775" y="318"/>
                      <a:pt x="761" y="313"/>
                      <a:pt x="746" y="308"/>
                    </a:cubicBezTo>
                    <a:cubicBezTo>
                      <a:pt x="747" y="303"/>
                      <a:pt x="748" y="298"/>
                      <a:pt x="749" y="293"/>
                    </a:cubicBezTo>
                    <a:cubicBezTo>
                      <a:pt x="757" y="296"/>
                      <a:pt x="765" y="300"/>
                      <a:pt x="773" y="302"/>
                    </a:cubicBezTo>
                    <a:cubicBezTo>
                      <a:pt x="781" y="304"/>
                      <a:pt x="788" y="307"/>
                      <a:pt x="795" y="309"/>
                    </a:cubicBezTo>
                    <a:cubicBezTo>
                      <a:pt x="793" y="315"/>
                      <a:pt x="791" y="320"/>
                      <a:pt x="789" y="325"/>
                    </a:cubicBezTo>
                    <a:moveTo>
                      <a:pt x="171" y="322"/>
                    </a:moveTo>
                    <a:cubicBezTo>
                      <a:pt x="171" y="320"/>
                      <a:pt x="171" y="319"/>
                      <a:pt x="169" y="318"/>
                    </a:cubicBezTo>
                    <a:cubicBezTo>
                      <a:pt x="152" y="311"/>
                      <a:pt x="133" y="307"/>
                      <a:pt x="116" y="299"/>
                    </a:cubicBezTo>
                    <a:cubicBezTo>
                      <a:pt x="119" y="294"/>
                      <a:pt x="122" y="289"/>
                      <a:pt x="124" y="285"/>
                    </a:cubicBezTo>
                    <a:cubicBezTo>
                      <a:pt x="142" y="293"/>
                      <a:pt x="162" y="298"/>
                      <a:pt x="181" y="305"/>
                    </a:cubicBezTo>
                    <a:cubicBezTo>
                      <a:pt x="178" y="310"/>
                      <a:pt x="174" y="316"/>
                      <a:pt x="171" y="322"/>
                    </a:cubicBezTo>
                    <a:moveTo>
                      <a:pt x="797" y="302"/>
                    </a:moveTo>
                    <a:cubicBezTo>
                      <a:pt x="789" y="300"/>
                      <a:pt x="780" y="297"/>
                      <a:pt x="773" y="293"/>
                    </a:cubicBezTo>
                    <a:cubicBezTo>
                      <a:pt x="766" y="290"/>
                      <a:pt x="757" y="288"/>
                      <a:pt x="749" y="285"/>
                    </a:cubicBezTo>
                    <a:cubicBezTo>
                      <a:pt x="749" y="285"/>
                      <a:pt x="749" y="285"/>
                      <a:pt x="749" y="285"/>
                    </a:cubicBezTo>
                    <a:cubicBezTo>
                      <a:pt x="750" y="280"/>
                      <a:pt x="750" y="276"/>
                      <a:pt x="750" y="271"/>
                    </a:cubicBezTo>
                    <a:cubicBezTo>
                      <a:pt x="755" y="273"/>
                      <a:pt x="761" y="274"/>
                      <a:pt x="767" y="274"/>
                    </a:cubicBezTo>
                    <a:cubicBezTo>
                      <a:pt x="771" y="274"/>
                      <a:pt x="774" y="273"/>
                      <a:pt x="778" y="273"/>
                    </a:cubicBezTo>
                    <a:cubicBezTo>
                      <a:pt x="778" y="273"/>
                      <a:pt x="779" y="273"/>
                      <a:pt x="780" y="273"/>
                    </a:cubicBezTo>
                    <a:cubicBezTo>
                      <a:pt x="785" y="273"/>
                      <a:pt x="792" y="274"/>
                      <a:pt x="797" y="275"/>
                    </a:cubicBezTo>
                    <a:cubicBezTo>
                      <a:pt x="799" y="275"/>
                      <a:pt x="800" y="276"/>
                      <a:pt x="801" y="276"/>
                    </a:cubicBezTo>
                    <a:cubicBezTo>
                      <a:pt x="800" y="285"/>
                      <a:pt x="799" y="294"/>
                      <a:pt x="797" y="302"/>
                    </a:cubicBezTo>
                    <a:moveTo>
                      <a:pt x="185" y="298"/>
                    </a:moveTo>
                    <a:cubicBezTo>
                      <a:pt x="166" y="291"/>
                      <a:pt x="146" y="287"/>
                      <a:pt x="128" y="278"/>
                    </a:cubicBezTo>
                    <a:cubicBezTo>
                      <a:pt x="132" y="272"/>
                      <a:pt x="135" y="266"/>
                      <a:pt x="139" y="260"/>
                    </a:cubicBezTo>
                    <a:cubicBezTo>
                      <a:pt x="157" y="268"/>
                      <a:pt x="174" y="276"/>
                      <a:pt x="190" y="289"/>
                    </a:cubicBezTo>
                    <a:cubicBezTo>
                      <a:pt x="188" y="292"/>
                      <a:pt x="186" y="295"/>
                      <a:pt x="185" y="298"/>
                    </a:cubicBezTo>
                    <a:moveTo>
                      <a:pt x="762" y="265"/>
                    </a:moveTo>
                    <a:cubicBezTo>
                      <a:pt x="758" y="265"/>
                      <a:pt x="753" y="265"/>
                      <a:pt x="749" y="263"/>
                    </a:cubicBezTo>
                    <a:cubicBezTo>
                      <a:pt x="749" y="258"/>
                      <a:pt x="748" y="253"/>
                      <a:pt x="747" y="248"/>
                    </a:cubicBezTo>
                    <a:cubicBezTo>
                      <a:pt x="765" y="247"/>
                      <a:pt x="784" y="246"/>
                      <a:pt x="802" y="245"/>
                    </a:cubicBezTo>
                    <a:cubicBezTo>
                      <a:pt x="802" y="253"/>
                      <a:pt x="802" y="261"/>
                      <a:pt x="802" y="268"/>
                    </a:cubicBezTo>
                    <a:cubicBezTo>
                      <a:pt x="799" y="268"/>
                      <a:pt x="795" y="267"/>
                      <a:pt x="792" y="266"/>
                    </a:cubicBezTo>
                    <a:cubicBezTo>
                      <a:pt x="791" y="266"/>
                      <a:pt x="790" y="266"/>
                      <a:pt x="789" y="266"/>
                    </a:cubicBezTo>
                    <a:cubicBezTo>
                      <a:pt x="788" y="266"/>
                      <a:pt x="788" y="266"/>
                      <a:pt x="787" y="266"/>
                    </a:cubicBezTo>
                    <a:cubicBezTo>
                      <a:pt x="786" y="266"/>
                      <a:pt x="786" y="266"/>
                      <a:pt x="785" y="266"/>
                    </a:cubicBezTo>
                    <a:cubicBezTo>
                      <a:pt x="784" y="266"/>
                      <a:pt x="783" y="266"/>
                      <a:pt x="781" y="266"/>
                    </a:cubicBezTo>
                    <a:cubicBezTo>
                      <a:pt x="778" y="265"/>
                      <a:pt x="775" y="265"/>
                      <a:pt x="772" y="265"/>
                    </a:cubicBezTo>
                    <a:cubicBezTo>
                      <a:pt x="771" y="265"/>
                      <a:pt x="769" y="265"/>
                      <a:pt x="767" y="265"/>
                    </a:cubicBezTo>
                    <a:cubicBezTo>
                      <a:pt x="765" y="265"/>
                      <a:pt x="764" y="265"/>
                      <a:pt x="762" y="265"/>
                    </a:cubicBezTo>
                    <a:moveTo>
                      <a:pt x="194" y="283"/>
                    </a:moveTo>
                    <a:cubicBezTo>
                      <a:pt x="177" y="270"/>
                      <a:pt x="161" y="262"/>
                      <a:pt x="142" y="254"/>
                    </a:cubicBezTo>
                    <a:cubicBezTo>
                      <a:pt x="146" y="248"/>
                      <a:pt x="149" y="243"/>
                      <a:pt x="153" y="237"/>
                    </a:cubicBezTo>
                    <a:cubicBezTo>
                      <a:pt x="169" y="247"/>
                      <a:pt x="186" y="257"/>
                      <a:pt x="201" y="269"/>
                    </a:cubicBezTo>
                    <a:cubicBezTo>
                      <a:pt x="202" y="269"/>
                      <a:pt x="202" y="269"/>
                      <a:pt x="203" y="269"/>
                    </a:cubicBezTo>
                    <a:cubicBezTo>
                      <a:pt x="200" y="274"/>
                      <a:pt x="197" y="278"/>
                      <a:pt x="194" y="283"/>
                    </a:cubicBezTo>
                    <a:cubicBezTo>
                      <a:pt x="194" y="283"/>
                      <a:pt x="194" y="283"/>
                      <a:pt x="194" y="283"/>
                    </a:cubicBezTo>
                    <a:moveTo>
                      <a:pt x="204" y="301"/>
                    </a:moveTo>
                    <a:cubicBezTo>
                      <a:pt x="206" y="296"/>
                      <a:pt x="208" y="293"/>
                      <a:pt x="208" y="292"/>
                    </a:cubicBezTo>
                    <a:cubicBezTo>
                      <a:pt x="226" y="264"/>
                      <a:pt x="246" y="240"/>
                      <a:pt x="268" y="221"/>
                    </a:cubicBezTo>
                    <a:cubicBezTo>
                      <a:pt x="281" y="228"/>
                      <a:pt x="296" y="233"/>
                      <a:pt x="309" y="240"/>
                    </a:cubicBezTo>
                    <a:cubicBezTo>
                      <a:pt x="328" y="250"/>
                      <a:pt x="346" y="263"/>
                      <a:pt x="366" y="273"/>
                    </a:cubicBezTo>
                    <a:cubicBezTo>
                      <a:pt x="384" y="283"/>
                      <a:pt x="400" y="300"/>
                      <a:pt x="419" y="310"/>
                    </a:cubicBezTo>
                    <a:cubicBezTo>
                      <a:pt x="422" y="312"/>
                      <a:pt x="426" y="315"/>
                      <a:pt x="429" y="317"/>
                    </a:cubicBezTo>
                    <a:cubicBezTo>
                      <a:pt x="427" y="317"/>
                      <a:pt x="426" y="317"/>
                      <a:pt x="424" y="318"/>
                    </a:cubicBezTo>
                    <a:cubicBezTo>
                      <a:pt x="415" y="319"/>
                      <a:pt x="405" y="318"/>
                      <a:pt x="397" y="321"/>
                    </a:cubicBezTo>
                    <a:cubicBezTo>
                      <a:pt x="387" y="326"/>
                      <a:pt x="374" y="326"/>
                      <a:pt x="363" y="328"/>
                    </a:cubicBezTo>
                    <a:cubicBezTo>
                      <a:pt x="350" y="331"/>
                      <a:pt x="338" y="335"/>
                      <a:pt x="326" y="339"/>
                    </a:cubicBezTo>
                    <a:cubicBezTo>
                      <a:pt x="319" y="336"/>
                      <a:pt x="312" y="332"/>
                      <a:pt x="310" y="331"/>
                    </a:cubicBezTo>
                    <a:cubicBezTo>
                      <a:pt x="297" y="325"/>
                      <a:pt x="284" y="320"/>
                      <a:pt x="271" y="314"/>
                    </a:cubicBezTo>
                    <a:cubicBezTo>
                      <a:pt x="250" y="306"/>
                      <a:pt x="227" y="301"/>
                      <a:pt x="204" y="301"/>
                    </a:cubicBezTo>
                    <a:cubicBezTo>
                      <a:pt x="204" y="301"/>
                      <a:pt x="204" y="301"/>
                      <a:pt x="204" y="301"/>
                    </a:cubicBezTo>
                    <a:moveTo>
                      <a:pt x="207" y="263"/>
                    </a:moveTo>
                    <a:cubicBezTo>
                      <a:pt x="207" y="263"/>
                      <a:pt x="206" y="263"/>
                      <a:pt x="206" y="263"/>
                    </a:cubicBezTo>
                    <a:cubicBezTo>
                      <a:pt x="190" y="251"/>
                      <a:pt x="174" y="240"/>
                      <a:pt x="157" y="231"/>
                    </a:cubicBezTo>
                    <a:cubicBezTo>
                      <a:pt x="160" y="225"/>
                      <a:pt x="164" y="220"/>
                      <a:pt x="167" y="215"/>
                    </a:cubicBezTo>
                    <a:cubicBezTo>
                      <a:pt x="175" y="219"/>
                      <a:pt x="181" y="225"/>
                      <a:pt x="189" y="230"/>
                    </a:cubicBezTo>
                    <a:cubicBezTo>
                      <a:pt x="198" y="237"/>
                      <a:pt x="209" y="241"/>
                      <a:pt x="217" y="250"/>
                    </a:cubicBezTo>
                    <a:cubicBezTo>
                      <a:pt x="217" y="250"/>
                      <a:pt x="217" y="250"/>
                      <a:pt x="217" y="250"/>
                    </a:cubicBezTo>
                    <a:cubicBezTo>
                      <a:pt x="213" y="254"/>
                      <a:pt x="210" y="259"/>
                      <a:pt x="207" y="263"/>
                    </a:cubicBezTo>
                    <a:moveTo>
                      <a:pt x="745" y="241"/>
                    </a:moveTo>
                    <a:cubicBezTo>
                      <a:pt x="744" y="235"/>
                      <a:pt x="742" y="229"/>
                      <a:pt x="739" y="224"/>
                    </a:cubicBezTo>
                    <a:cubicBezTo>
                      <a:pt x="750" y="222"/>
                      <a:pt x="762" y="220"/>
                      <a:pt x="772" y="216"/>
                    </a:cubicBezTo>
                    <a:cubicBezTo>
                      <a:pt x="780" y="212"/>
                      <a:pt x="789" y="211"/>
                      <a:pt x="797" y="208"/>
                    </a:cubicBezTo>
                    <a:cubicBezTo>
                      <a:pt x="799" y="218"/>
                      <a:pt x="801" y="228"/>
                      <a:pt x="802" y="238"/>
                    </a:cubicBezTo>
                    <a:cubicBezTo>
                      <a:pt x="783" y="238"/>
                      <a:pt x="764" y="240"/>
                      <a:pt x="745" y="241"/>
                    </a:cubicBezTo>
                    <a:cubicBezTo>
                      <a:pt x="745" y="241"/>
                      <a:pt x="745" y="241"/>
                      <a:pt x="745" y="241"/>
                    </a:cubicBezTo>
                    <a:moveTo>
                      <a:pt x="222" y="244"/>
                    </a:moveTo>
                    <a:cubicBezTo>
                      <a:pt x="213" y="235"/>
                      <a:pt x="203" y="231"/>
                      <a:pt x="193" y="224"/>
                    </a:cubicBezTo>
                    <a:cubicBezTo>
                      <a:pt x="186" y="219"/>
                      <a:pt x="179" y="213"/>
                      <a:pt x="171" y="209"/>
                    </a:cubicBezTo>
                    <a:cubicBezTo>
                      <a:pt x="176" y="201"/>
                      <a:pt x="181" y="194"/>
                      <a:pt x="187" y="187"/>
                    </a:cubicBezTo>
                    <a:cubicBezTo>
                      <a:pt x="190" y="192"/>
                      <a:pt x="196" y="197"/>
                      <a:pt x="200" y="200"/>
                    </a:cubicBezTo>
                    <a:cubicBezTo>
                      <a:pt x="210" y="211"/>
                      <a:pt x="221" y="220"/>
                      <a:pt x="231" y="230"/>
                    </a:cubicBezTo>
                    <a:cubicBezTo>
                      <a:pt x="232" y="231"/>
                      <a:pt x="232" y="231"/>
                      <a:pt x="233" y="231"/>
                    </a:cubicBezTo>
                    <a:cubicBezTo>
                      <a:pt x="229" y="236"/>
                      <a:pt x="225" y="240"/>
                      <a:pt x="222" y="244"/>
                    </a:cubicBezTo>
                    <a:moveTo>
                      <a:pt x="736" y="217"/>
                    </a:moveTo>
                    <a:cubicBezTo>
                      <a:pt x="735" y="215"/>
                      <a:pt x="733" y="213"/>
                      <a:pt x="732" y="211"/>
                    </a:cubicBezTo>
                    <a:cubicBezTo>
                      <a:pt x="731" y="210"/>
                      <a:pt x="730" y="209"/>
                      <a:pt x="730" y="208"/>
                    </a:cubicBezTo>
                    <a:cubicBezTo>
                      <a:pt x="738" y="203"/>
                      <a:pt x="747" y="199"/>
                      <a:pt x="755" y="193"/>
                    </a:cubicBezTo>
                    <a:cubicBezTo>
                      <a:pt x="760" y="190"/>
                      <a:pt x="764" y="186"/>
                      <a:pt x="769" y="183"/>
                    </a:cubicBezTo>
                    <a:cubicBezTo>
                      <a:pt x="773" y="180"/>
                      <a:pt x="776" y="178"/>
                      <a:pt x="779" y="175"/>
                    </a:cubicBezTo>
                    <a:cubicBezTo>
                      <a:pt x="781" y="173"/>
                      <a:pt x="783" y="173"/>
                      <a:pt x="786" y="172"/>
                    </a:cubicBezTo>
                    <a:cubicBezTo>
                      <a:pt x="789" y="181"/>
                      <a:pt x="792" y="190"/>
                      <a:pt x="795" y="199"/>
                    </a:cubicBezTo>
                    <a:cubicBezTo>
                      <a:pt x="795" y="200"/>
                      <a:pt x="795" y="200"/>
                      <a:pt x="795" y="200"/>
                    </a:cubicBezTo>
                    <a:cubicBezTo>
                      <a:pt x="787" y="203"/>
                      <a:pt x="778" y="204"/>
                      <a:pt x="771" y="208"/>
                    </a:cubicBezTo>
                    <a:cubicBezTo>
                      <a:pt x="761" y="213"/>
                      <a:pt x="748" y="215"/>
                      <a:pt x="737" y="216"/>
                    </a:cubicBezTo>
                    <a:cubicBezTo>
                      <a:pt x="737" y="216"/>
                      <a:pt x="736" y="217"/>
                      <a:pt x="736" y="217"/>
                    </a:cubicBezTo>
                    <a:moveTo>
                      <a:pt x="237" y="227"/>
                    </a:moveTo>
                    <a:cubicBezTo>
                      <a:pt x="237" y="226"/>
                      <a:pt x="236" y="225"/>
                      <a:pt x="236" y="224"/>
                    </a:cubicBezTo>
                    <a:cubicBezTo>
                      <a:pt x="228" y="217"/>
                      <a:pt x="220" y="210"/>
                      <a:pt x="213" y="203"/>
                    </a:cubicBezTo>
                    <a:cubicBezTo>
                      <a:pt x="209" y="199"/>
                      <a:pt x="205" y="195"/>
                      <a:pt x="202" y="191"/>
                    </a:cubicBezTo>
                    <a:cubicBezTo>
                      <a:pt x="199" y="189"/>
                      <a:pt x="193" y="185"/>
                      <a:pt x="191" y="181"/>
                    </a:cubicBezTo>
                    <a:cubicBezTo>
                      <a:pt x="197" y="174"/>
                      <a:pt x="202" y="167"/>
                      <a:pt x="207" y="161"/>
                    </a:cubicBezTo>
                    <a:cubicBezTo>
                      <a:pt x="219" y="180"/>
                      <a:pt x="235" y="197"/>
                      <a:pt x="252" y="212"/>
                    </a:cubicBezTo>
                    <a:cubicBezTo>
                      <a:pt x="247" y="216"/>
                      <a:pt x="242" y="222"/>
                      <a:pt x="237" y="227"/>
                    </a:cubicBezTo>
                    <a:moveTo>
                      <a:pt x="685" y="351"/>
                    </a:moveTo>
                    <a:cubicBezTo>
                      <a:pt x="685" y="351"/>
                      <a:pt x="685" y="351"/>
                      <a:pt x="684" y="351"/>
                    </a:cubicBezTo>
                    <a:cubicBezTo>
                      <a:pt x="671" y="351"/>
                      <a:pt x="667" y="345"/>
                      <a:pt x="666" y="343"/>
                    </a:cubicBezTo>
                    <a:cubicBezTo>
                      <a:pt x="663" y="338"/>
                      <a:pt x="659" y="323"/>
                      <a:pt x="676" y="285"/>
                    </a:cubicBezTo>
                    <a:cubicBezTo>
                      <a:pt x="677" y="282"/>
                      <a:pt x="678" y="279"/>
                      <a:pt x="677" y="275"/>
                    </a:cubicBezTo>
                    <a:cubicBezTo>
                      <a:pt x="675" y="272"/>
                      <a:pt x="675" y="272"/>
                      <a:pt x="675" y="272"/>
                    </a:cubicBezTo>
                    <a:cubicBezTo>
                      <a:pt x="674" y="271"/>
                      <a:pt x="674" y="271"/>
                      <a:pt x="674" y="271"/>
                    </a:cubicBezTo>
                    <a:cubicBezTo>
                      <a:pt x="674" y="267"/>
                      <a:pt x="673" y="262"/>
                      <a:pt x="673" y="258"/>
                    </a:cubicBezTo>
                    <a:cubicBezTo>
                      <a:pt x="670" y="247"/>
                      <a:pt x="669" y="235"/>
                      <a:pt x="665" y="224"/>
                    </a:cubicBezTo>
                    <a:cubicBezTo>
                      <a:pt x="662" y="217"/>
                      <a:pt x="662" y="209"/>
                      <a:pt x="659" y="202"/>
                    </a:cubicBezTo>
                    <a:cubicBezTo>
                      <a:pt x="655" y="194"/>
                      <a:pt x="652" y="187"/>
                      <a:pt x="649" y="179"/>
                    </a:cubicBezTo>
                    <a:cubicBezTo>
                      <a:pt x="646" y="172"/>
                      <a:pt x="643" y="166"/>
                      <a:pt x="640" y="160"/>
                    </a:cubicBezTo>
                    <a:cubicBezTo>
                      <a:pt x="669" y="175"/>
                      <a:pt x="697" y="195"/>
                      <a:pt x="718" y="222"/>
                    </a:cubicBezTo>
                    <a:cubicBezTo>
                      <a:pt x="735" y="244"/>
                      <a:pt x="737" y="294"/>
                      <a:pt x="722" y="324"/>
                    </a:cubicBezTo>
                    <a:cubicBezTo>
                      <a:pt x="714" y="342"/>
                      <a:pt x="701" y="351"/>
                      <a:pt x="685" y="351"/>
                    </a:cubicBezTo>
                    <a:moveTo>
                      <a:pt x="442" y="316"/>
                    </a:moveTo>
                    <a:cubicBezTo>
                      <a:pt x="441" y="315"/>
                      <a:pt x="439" y="314"/>
                      <a:pt x="438" y="313"/>
                    </a:cubicBezTo>
                    <a:cubicBezTo>
                      <a:pt x="430" y="308"/>
                      <a:pt x="423" y="304"/>
                      <a:pt x="415" y="299"/>
                    </a:cubicBezTo>
                    <a:cubicBezTo>
                      <a:pt x="399" y="291"/>
                      <a:pt x="386" y="275"/>
                      <a:pt x="369" y="267"/>
                    </a:cubicBezTo>
                    <a:cubicBezTo>
                      <a:pt x="361" y="262"/>
                      <a:pt x="354" y="257"/>
                      <a:pt x="346" y="252"/>
                    </a:cubicBezTo>
                    <a:cubicBezTo>
                      <a:pt x="338" y="247"/>
                      <a:pt x="329" y="243"/>
                      <a:pt x="320" y="238"/>
                    </a:cubicBezTo>
                    <a:cubicBezTo>
                      <a:pt x="311" y="232"/>
                      <a:pt x="301" y="228"/>
                      <a:pt x="292" y="223"/>
                    </a:cubicBezTo>
                    <a:cubicBezTo>
                      <a:pt x="286" y="220"/>
                      <a:pt x="280" y="218"/>
                      <a:pt x="274" y="215"/>
                    </a:cubicBezTo>
                    <a:cubicBezTo>
                      <a:pt x="295" y="197"/>
                      <a:pt x="316" y="183"/>
                      <a:pt x="339" y="172"/>
                    </a:cubicBezTo>
                    <a:cubicBezTo>
                      <a:pt x="342" y="170"/>
                      <a:pt x="360" y="163"/>
                      <a:pt x="377" y="157"/>
                    </a:cubicBezTo>
                    <a:cubicBezTo>
                      <a:pt x="382" y="159"/>
                      <a:pt x="388" y="164"/>
                      <a:pt x="390" y="165"/>
                    </a:cubicBezTo>
                    <a:cubicBezTo>
                      <a:pt x="396" y="168"/>
                      <a:pt x="402" y="169"/>
                      <a:pt x="407" y="174"/>
                    </a:cubicBezTo>
                    <a:cubicBezTo>
                      <a:pt x="411" y="178"/>
                      <a:pt x="415" y="182"/>
                      <a:pt x="419" y="186"/>
                    </a:cubicBezTo>
                    <a:cubicBezTo>
                      <a:pt x="427" y="193"/>
                      <a:pt x="435" y="201"/>
                      <a:pt x="444" y="209"/>
                    </a:cubicBezTo>
                    <a:cubicBezTo>
                      <a:pt x="451" y="216"/>
                      <a:pt x="456" y="226"/>
                      <a:pt x="464" y="234"/>
                    </a:cubicBezTo>
                    <a:cubicBezTo>
                      <a:pt x="477" y="248"/>
                      <a:pt x="491" y="266"/>
                      <a:pt x="501" y="283"/>
                    </a:cubicBezTo>
                    <a:cubicBezTo>
                      <a:pt x="510" y="299"/>
                      <a:pt x="521" y="312"/>
                      <a:pt x="534" y="324"/>
                    </a:cubicBezTo>
                    <a:cubicBezTo>
                      <a:pt x="517" y="321"/>
                      <a:pt x="500" y="319"/>
                      <a:pt x="483" y="316"/>
                    </a:cubicBezTo>
                    <a:cubicBezTo>
                      <a:pt x="476" y="315"/>
                      <a:pt x="469" y="315"/>
                      <a:pt x="462" y="315"/>
                    </a:cubicBezTo>
                    <a:cubicBezTo>
                      <a:pt x="455" y="315"/>
                      <a:pt x="449" y="315"/>
                      <a:pt x="442" y="316"/>
                    </a:cubicBezTo>
                    <a:moveTo>
                      <a:pt x="725" y="202"/>
                    </a:moveTo>
                    <a:cubicBezTo>
                      <a:pt x="721" y="198"/>
                      <a:pt x="717" y="194"/>
                      <a:pt x="713" y="190"/>
                    </a:cubicBezTo>
                    <a:cubicBezTo>
                      <a:pt x="713" y="189"/>
                      <a:pt x="713" y="189"/>
                      <a:pt x="713" y="189"/>
                    </a:cubicBezTo>
                    <a:cubicBezTo>
                      <a:pt x="722" y="182"/>
                      <a:pt x="732" y="177"/>
                      <a:pt x="740" y="169"/>
                    </a:cubicBezTo>
                    <a:cubicBezTo>
                      <a:pt x="750" y="160"/>
                      <a:pt x="761" y="152"/>
                      <a:pt x="771" y="143"/>
                    </a:cubicBezTo>
                    <a:cubicBezTo>
                      <a:pt x="775" y="150"/>
                      <a:pt x="779" y="157"/>
                      <a:pt x="782" y="164"/>
                    </a:cubicBezTo>
                    <a:cubicBezTo>
                      <a:pt x="782" y="164"/>
                      <a:pt x="781" y="165"/>
                      <a:pt x="781" y="166"/>
                    </a:cubicBezTo>
                    <a:cubicBezTo>
                      <a:pt x="778" y="168"/>
                      <a:pt x="774" y="169"/>
                      <a:pt x="771" y="172"/>
                    </a:cubicBezTo>
                    <a:cubicBezTo>
                      <a:pt x="765" y="177"/>
                      <a:pt x="759" y="181"/>
                      <a:pt x="752" y="185"/>
                    </a:cubicBezTo>
                    <a:cubicBezTo>
                      <a:pt x="744" y="192"/>
                      <a:pt x="734" y="196"/>
                      <a:pt x="725" y="202"/>
                    </a:cubicBezTo>
                    <a:moveTo>
                      <a:pt x="258" y="206"/>
                    </a:moveTo>
                    <a:cubicBezTo>
                      <a:pt x="240" y="192"/>
                      <a:pt x="225" y="174"/>
                      <a:pt x="212" y="155"/>
                    </a:cubicBezTo>
                    <a:cubicBezTo>
                      <a:pt x="218" y="149"/>
                      <a:pt x="223" y="144"/>
                      <a:pt x="228" y="139"/>
                    </a:cubicBezTo>
                    <a:cubicBezTo>
                      <a:pt x="230" y="146"/>
                      <a:pt x="236" y="153"/>
                      <a:pt x="240" y="160"/>
                    </a:cubicBezTo>
                    <a:cubicBezTo>
                      <a:pt x="248" y="172"/>
                      <a:pt x="259" y="182"/>
                      <a:pt x="268" y="194"/>
                    </a:cubicBezTo>
                    <a:cubicBezTo>
                      <a:pt x="268" y="195"/>
                      <a:pt x="269" y="195"/>
                      <a:pt x="270" y="195"/>
                    </a:cubicBezTo>
                    <a:cubicBezTo>
                      <a:pt x="270" y="195"/>
                      <a:pt x="271" y="195"/>
                      <a:pt x="271" y="195"/>
                    </a:cubicBezTo>
                    <a:cubicBezTo>
                      <a:pt x="266" y="199"/>
                      <a:pt x="262" y="203"/>
                      <a:pt x="258" y="206"/>
                    </a:cubicBezTo>
                    <a:moveTo>
                      <a:pt x="597" y="346"/>
                    </a:moveTo>
                    <a:cubicBezTo>
                      <a:pt x="596" y="346"/>
                      <a:pt x="596" y="345"/>
                      <a:pt x="595" y="345"/>
                    </a:cubicBezTo>
                    <a:cubicBezTo>
                      <a:pt x="590" y="342"/>
                      <a:pt x="585" y="339"/>
                      <a:pt x="580" y="337"/>
                    </a:cubicBezTo>
                    <a:cubicBezTo>
                      <a:pt x="569" y="332"/>
                      <a:pt x="558" y="329"/>
                      <a:pt x="547" y="327"/>
                    </a:cubicBezTo>
                    <a:cubicBezTo>
                      <a:pt x="546" y="326"/>
                      <a:pt x="546" y="325"/>
                      <a:pt x="545" y="325"/>
                    </a:cubicBezTo>
                    <a:cubicBezTo>
                      <a:pt x="536" y="316"/>
                      <a:pt x="527" y="309"/>
                      <a:pt x="520" y="297"/>
                    </a:cubicBezTo>
                    <a:cubicBezTo>
                      <a:pt x="514" y="288"/>
                      <a:pt x="507" y="277"/>
                      <a:pt x="500" y="269"/>
                    </a:cubicBezTo>
                    <a:cubicBezTo>
                      <a:pt x="485" y="251"/>
                      <a:pt x="472" y="231"/>
                      <a:pt x="457" y="212"/>
                    </a:cubicBezTo>
                    <a:cubicBezTo>
                      <a:pt x="449" y="202"/>
                      <a:pt x="438" y="193"/>
                      <a:pt x="428" y="183"/>
                    </a:cubicBezTo>
                    <a:cubicBezTo>
                      <a:pt x="420" y="176"/>
                      <a:pt x="412" y="167"/>
                      <a:pt x="402" y="162"/>
                    </a:cubicBezTo>
                    <a:cubicBezTo>
                      <a:pt x="397" y="159"/>
                      <a:pt x="392" y="156"/>
                      <a:pt x="387" y="153"/>
                    </a:cubicBezTo>
                    <a:cubicBezTo>
                      <a:pt x="397" y="149"/>
                      <a:pt x="406" y="146"/>
                      <a:pt x="409" y="145"/>
                    </a:cubicBezTo>
                    <a:cubicBezTo>
                      <a:pt x="441" y="137"/>
                      <a:pt x="471" y="133"/>
                      <a:pt x="500" y="132"/>
                    </a:cubicBezTo>
                    <a:cubicBezTo>
                      <a:pt x="501" y="133"/>
                      <a:pt x="502" y="134"/>
                      <a:pt x="503" y="135"/>
                    </a:cubicBezTo>
                    <a:cubicBezTo>
                      <a:pt x="507" y="138"/>
                      <a:pt x="510" y="142"/>
                      <a:pt x="514" y="145"/>
                    </a:cubicBezTo>
                    <a:cubicBezTo>
                      <a:pt x="522" y="152"/>
                      <a:pt x="530" y="162"/>
                      <a:pt x="537" y="170"/>
                    </a:cubicBezTo>
                    <a:cubicBezTo>
                      <a:pt x="553" y="191"/>
                      <a:pt x="565" y="215"/>
                      <a:pt x="576" y="239"/>
                    </a:cubicBezTo>
                    <a:cubicBezTo>
                      <a:pt x="581" y="249"/>
                      <a:pt x="588" y="260"/>
                      <a:pt x="589" y="271"/>
                    </a:cubicBezTo>
                    <a:cubicBezTo>
                      <a:pt x="591" y="284"/>
                      <a:pt x="593" y="296"/>
                      <a:pt x="595" y="309"/>
                    </a:cubicBezTo>
                    <a:cubicBezTo>
                      <a:pt x="597" y="320"/>
                      <a:pt x="595" y="334"/>
                      <a:pt x="597" y="346"/>
                    </a:cubicBezTo>
                    <a:moveTo>
                      <a:pt x="605" y="348"/>
                    </a:moveTo>
                    <a:cubicBezTo>
                      <a:pt x="603" y="341"/>
                      <a:pt x="604" y="333"/>
                      <a:pt x="604" y="326"/>
                    </a:cubicBezTo>
                    <a:cubicBezTo>
                      <a:pt x="604" y="313"/>
                      <a:pt x="601" y="298"/>
                      <a:pt x="598" y="285"/>
                    </a:cubicBezTo>
                    <a:cubicBezTo>
                      <a:pt x="597" y="275"/>
                      <a:pt x="597" y="264"/>
                      <a:pt x="592" y="255"/>
                    </a:cubicBezTo>
                    <a:cubicBezTo>
                      <a:pt x="587" y="242"/>
                      <a:pt x="581" y="231"/>
                      <a:pt x="575" y="218"/>
                    </a:cubicBezTo>
                    <a:cubicBezTo>
                      <a:pt x="570" y="207"/>
                      <a:pt x="563" y="195"/>
                      <a:pt x="556" y="184"/>
                    </a:cubicBezTo>
                    <a:cubicBezTo>
                      <a:pt x="550" y="173"/>
                      <a:pt x="541" y="162"/>
                      <a:pt x="532" y="154"/>
                    </a:cubicBezTo>
                    <a:cubicBezTo>
                      <a:pt x="529" y="151"/>
                      <a:pt x="527" y="147"/>
                      <a:pt x="524" y="144"/>
                    </a:cubicBezTo>
                    <a:cubicBezTo>
                      <a:pt x="520" y="140"/>
                      <a:pt x="515" y="136"/>
                      <a:pt x="511" y="132"/>
                    </a:cubicBezTo>
                    <a:cubicBezTo>
                      <a:pt x="511" y="132"/>
                      <a:pt x="511" y="132"/>
                      <a:pt x="511" y="132"/>
                    </a:cubicBezTo>
                    <a:cubicBezTo>
                      <a:pt x="514" y="132"/>
                      <a:pt x="518" y="132"/>
                      <a:pt x="522" y="132"/>
                    </a:cubicBezTo>
                    <a:cubicBezTo>
                      <a:pt x="524" y="132"/>
                      <a:pt x="526" y="132"/>
                      <a:pt x="528" y="132"/>
                    </a:cubicBezTo>
                    <a:cubicBezTo>
                      <a:pt x="554" y="132"/>
                      <a:pt x="590" y="139"/>
                      <a:pt x="626" y="154"/>
                    </a:cubicBezTo>
                    <a:cubicBezTo>
                      <a:pt x="632" y="161"/>
                      <a:pt x="637" y="169"/>
                      <a:pt x="641" y="178"/>
                    </a:cubicBezTo>
                    <a:cubicBezTo>
                      <a:pt x="644" y="187"/>
                      <a:pt x="647" y="197"/>
                      <a:pt x="652" y="205"/>
                    </a:cubicBezTo>
                    <a:cubicBezTo>
                      <a:pt x="655" y="211"/>
                      <a:pt x="656" y="217"/>
                      <a:pt x="657" y="223"/>
                    </a:cubicBezTo>
                    <a:cubicBezTo>
                      <a:pt x="660" y="232"/>
                      <a:pt x="662" y="238"/>
                      <a:pt x="663" y="247"/>
                    </a:cubicBezTo>
                    <a:cubicBezTo>
                      <a:pt x="664" y="252"/>
                      <a:pt x="667" y="263"/>
                      <a:pt x="667" y="270"/>
                    </a:cubicBezTo>
                    <a:cubicBezTo>
                      <a:pt x="655" y="272"/>
                      <a:pt x="627" y="284"/>
                      <a:pt x="614" y="310"/>
                    </a:cubicBezTo>
                    <a:cubicBezTo>
                      <a:pt x="610" y="318"/>
                      <a:pt x="605" y="334"/>
                      <a:pt x="605" y="348"/>
                    </a:cubicBezTo>
                    <a:moveTo>
                      <a:pt x="274" y="193"/>
                    </a:moveTo>
                    <a:cubicBezTo>
                      <a:pt x="274" y="192"/>
                      <a:pt x="274" y="190"/>
                      <a:pt x="273" y="189"/>
                    </a:cubicBezTo>
                    <a:cubicBezTo>
                      <a:pt x="267" y="180"/>
                      <a:pt x="260" y="172"/>
                      <a:pt x="253" y="164"/>
                    </a:cubicBezTo>
                    <a:cubicBezTo>
                      <a:pt x="247" y="157"/>
                      <a:pt x="235" y="144"/>
                      <a:pt x="234" y="133"/>
                    </a:cubicBezTo>
                    <a:cubicBezTo>
                      <a:pt x="237" y="130"/>
                      <a:pt x="241" y="127"/>
                      <a:pt x="245" y="123"/>
                    </a:cubicBezTo>
                    <a:cubicBezTo>
                      <a:pt x="246" y="126"/>
                      <a:pt x="248" y="130"/>
                      <a:pt x="250" y="133"/>
                    </a:cubicBezTo>
                    <a:cubicBezTo>
                      <a:pt x="251" y="134"/>
                      <a:pt x="254" y="141"/>
                      <a:pt x="255" y="143"/>
                    </a:cubicBezTo>
                    <a:cubicBezTo>
                      <a:pt x="256" y="145"/>
                      <a:pt x="258" y="146"/>
                      <a:pt x="259" y="148"/>
                    </a:cubicBezTo>
                    <a:cubicBezTo>
                      <a:pt x="268" y="160"/>
                      <a:pt x="278" y="172"/>
                      <a:pt x="289" y="182"/>
                    </a:cubicBezTo>
                    <a:cubicBezTo>
                      <a:pt x="283" y="185"/>
                      <a:pt x="279" y="189"/>
                      <a:pt x="274" y="193"/>
                    </a:cubicBezTo>
                    <a:moveTo>
                      <a:pt x="707" y="184"/>
                    </a:moveTo>
                    <a:cubicBezTo>
                      <a:pt x="703" y="181"/>
                      <a:pt x="699" y="177"/>
                      <a:pt x="695" y="174"/>
                    </a:cubicBezTo>
                    <a:cubicBezTo>
                      <a:pt x="695" y="174"/>
                      <a:pt x="695" y="174"/>
                      <a:pt x="695" y="174"/>
                    </a:cubicBezTo>
                    <a:cubicBezTo>
                      <a:pt x="704" y="162"/>
                      <a:pt x="716" y="153"/>
                      <a:pt x="725" y="142"/>
                    </a:cubicBezTo>
                    <a:cubicBezTo>
                      <a:pt x="731" y="135"/>
                      <a:pt x="737" y="129"/>
                      <a:pt x="744" y="123"/>
                    </a:cubicBezTo>
                    <a:cubicBezTo>
                      <a:pt x="747" y="121"/>
                      <a:pt x="750" y="119"/>
                      <a:pt x="753" y="118"/>
                    </a:cubicBezTo>
                    <a:cubicBezTo>
                      <a:pt x="755" y="121"/>
                      <a:pt x="758" y="124"/>
                      <a:pt x="760" y="127"/>
                    </a:cubicBezTo>
                    <a:cubicBezTo>
                      <a:pt x="762" y="130"/>
                      <a:pt x="764" y="132"/>
                      <a:pt x="766" y="135"/>
                    </a:cubicBezTo>
                    <a:cubicBezTo>
                      <a:pt x="766" y="136"/>
                      <a:pt x="766" y="137"/>
                      <a:pt x="766" y="138"/>
                    </a:cubicBezTo>
                    <a:cubicBezTo>
                      <a:pt x="748" y="155"/>
                      <a:pt x="727" y="168"/>
                      <a:pt x="708" y="184"/>
                    </a:cubicBezTo>
                    <a:cubicBezTo>
                      <a:pt x="707" y="184"/>
                      <a:pt x="707" y="184"/>
                      <a:pt x="707" y="184"/>
                    </a:cubicBezTo>
                    <a:moveTo>
                      <a:pt x="295" y="177"/>
                    </a:moveTo>
                    <a:cubicBezTo>
                      <a:pt x="284" y="167"/>
                      <a:pt x="273" y="154"/>
                      <a:pt x="264" y="141"/>
                    </a:cubicBezTo>
                    <a:cubicBezTo>
                      <a:pt x="260" y="136"/>
                      <a:pt x="256" y="130"/>
                      <a:pt x="253" y="124"/>
                    </a:cubicBezTo>
                    <a:cubicBezTo>
                      <a:pt x="252" y="122"/>
                      <a:pt x="251" y="120"/>
                      <a:pt x="250" y="119"/>
                    </a:cubicBezTo>
                    <a:cubicBezTo>
                      <a:pt x="256" y="114"/>
                      <a:pt x="263" y="109"/>
                      <a:pt x="269" y="104"/>
                    </a:cubicBezTo>
                    <a:cubicBezTo>
                      <a:pt x="276" y="128"/>
                      <a:pt x="287" y="149"/>
                      <a:pt x="300" y="170"/>
                    </a:cubicBezTo>
                    <a:cubicBezTo>
                      <a:pt x="301" y="171"/>
                      <a:pt x="302" y="171"/>
                      <a:pt x="303" y="171"/>
                    </a:cubicBezTo>
                    <a:cubicBezTo>
                      <a:pt x="304" y="171"/>
                      <a:pt x="304" y="171"/>
                      <a:pt x="305" y="171"/>
                    </a:cubicBezTo>
                    <a:cubicBezTo>
                      <a:pt x="301" y="173"/>
                      <a:pt x="298" y="175"/>
                      <a:pt x="295" y="177"/>
                    </a:cubicBezTo>
                    <a:moveTo>
                      <a:pt x="689" y="169"/>
                    </a:moveTo>
                    <a:cubicBezTo>
                      <a:pt x="686" y="167"/>
                      <a:pt x="683" y="165"/>
                      <a:pt x="680" y="163"/>
                    </a:cubicBezTo>
                    <a:cubicBezTo>
                      <a:pt x="688" y="150"/>
                      <a:pt x="699" y="138"/>
                      <a:pt x="708" y="127"/>
                    </a:cubicBezTo>
                    <a:cubicBezTo>
                      <a:pt x="716" y="117"/>
                      <a:pt x="724" y="106"/>
                      <a:pt x="730" y="94"/>
                    </a:cubicBezTo>
                    <a:cubicBezTo>
                      <a:pt x="736" y="100"/>
                      <a:pt x="742" y="106"/>
                      <a:pt x="748" y="112"/>
                    </a:cubicBezTo>
                    <a:cubicBezTo>
                      <a:pt x="744" y="114"/>
                      <a:pt x="740" y="116"/>
                      <a:pt x="737" y="119"/>
                    </a:cubicBezTo>
                    <a:cubicBezTo>
                      <a:pt x="731" y="124"/>
                      <a:pt x="725" y="131"/>
                      <a:pt x="719" y="137"/>
                    </a:cubicBezTo>
                    <a:cubicBezTo>
                      <a:pt x="709" y="148"/>
                      <a:pt x="698" y="158"/>
                      <a:pt x="689" y="169"/>
                    </a:cubicBezTo>
                    <a:moveTo>
                      <a:pt x="305" y="171"/>
                    </a:moveTo>
                    <a:cubicBezTo>
                      <a:pt x="307" y="169"/>
                      <a:pt x="307" y="167"/>
                      <a:pt x="306" y="165"/>
                    </a:cubicBezTo>
                    <a:cubicBezTo>
                      <a:pt x="293" y="145"/>
                      <a:pt x="282" y="123"/>
                      <a:pt x="275" y="100"/>
                    </a:cubicBezTo>
                    <a:cubicBezTo>
                      <a:pt x="278" y="97"/>
                      <a:pt x="281" y="95"/>
                      <a:pt x="285" y="93"/>
                    </a:cubicBezTo>
                    <a:cubicBezTo>
                      <a:pt x="288" y="108"/>
                      <a:pt x="292" y="122"/>
                      <a:pt x="298" y="136"/>
                    </a:cubicBezTo>
                    <a:cubicBezTo>
                      <a:pt x="302" y="147"/>
                      <a:pt x="309" y="155"/>
                      <a:pt x="316" y="164"/>
                    </a:cubicBezTo>
                    <a:cubicBezTo>
                      <a:pt x="313" y="166"/>
                      <a:pt x="309" y="168"/>
                      <a:pt x="305" y="171"/>
                    </a:cubicBezTo>
                    <a:moveTo>
                      <a:pt x="673" y="158"/>
                    </a:moveTo>
                    <a:cubicBezTo>
                      <a:pt x="669" y="156"/>
                      <a:pt x="665" y="154"/>
                      <a:pt x="661" y="151"/>
                    </a:cubicBezTo>
                    <a:cubicBezTo>
                      <a:pt x="679" y="127"/>
                      <a:pt x="687" y="97"/>
                      <a:pt x="703" y="72"/>
                    </a:cubicBezTo>
                    <a:cubicBezTo>
                      <a:pt x="711" y="77"/>
                      <a:pt x="718" y="83"/>
                      <a:pt x="725" y="89"/>
                    </a:cubicBezTo>
                    <a:cubicBezTo>
                      <a:pt x="718" y="101"/>
                      <a:pt x="709" y="113"/>
                      <a:pt x="701" y="124"/>
                    </a:cubicBezTo>
                    <a:cubicBezTo>
                      <a:pt x="692" y="135"/>
                      <a:pt x="681" y="146"/>
                      <a:pt x="673" y="158"/>
                    </a:cubicBezTo>
                    <a:moveTo>
                      <a:pt x="335" y="154"/>
                    </a:moveTo>
                    <a:cubicBezTo>
                      <a:pt x="337" y="154"/>
                      <a:pt x="340" y="151"/>
                      <a:pt x="338" y="148"/>
                    </a:cubicBezTo>
                    <a:cubicBezTo>
                      <a:pt x="332" y="136"/>
                      <a:pt x="326" y="124"/>
                      <a:pt x="320" y="111"/>
                    </a:cubicBezTo>
                    <a:cubicBezTo>
                      <a:pt x="316" y="103"/>
                      <a:pt x="313" y="93"/>
                      <a:pt x="312" y="84"/>
                    </a:cubicBezTo>
                    <a:cubicBezTo>
                      <a:pt x="312" y="81"/>
                      <a:pt x="312" y="79"/>
                      <a:pt x="311" y="77"/>
                    </a:cubicBezTo>
                    <a:cubicBezTo>
                      <a:pt x="315" y="75"/>
                      <a:pt x="320" y="72"/>
                      <a:pt x="324" y="70"/>
                    </a:cubicBezTo>
                    <a:cubicBezTo>
                      <a:pt x="323" y="81"/>
                      <a:pt x="328" y="95"/>
                      <a:pt x="332" y="104"/>
                    </a:cubicBezTo>
                    <a:cubicBezTo>
                      <a:pt x="338" y="119"/>
                      <a:pt x="342" y="133"/>
                      <a:pt x="349" y="147"/>
                    </a:cubicBezTo>
                    <a:cubicBezTo>
                      <a:pt x="349" y="147"/>
                      <a:pt x="349" y="147"/>
                      <a:pt x="349" y="147"/>
                    </a:cubicBezTo>
                    <a:cubicBezTo>
                      <a:pt x="347" y="148"/>
                      <a:pt x="345" y="149"/>
                      <a:pt x="343" y="150"/>
                    </a:cubicBezTo>
                    <a:cubicBezTo>
                      <a:pt x="336" y="153"/>
                      <a:pt x="330" y="157"/>
                      <a:pt x="323" y="160"/>
                    </a:cubicBezTo>
                    <a:cubicBezTo>
                      <a:pt x="316" y="152"/>
                      <a:pt x="309" y="144"/>
                      <a:pt x="305" y="133"/>
                    </a:cubicBezTo>
                    <a:cubicBezTo>
                      <a:pt x="298" y="119"/>
                      <a:pt x="295" y="104"/>
                      <a:pt x="291" y="89"/>
                    </a:cubicBezTo>
                    <a:cubicBezTo>
                      <a:pt x="296" y="86"/>
                      <a:pt x="300" y="83"/>
                      <a:pt x="304" y="81"/>
                    </a:cubicBezTo>
                    <a:cubicBezTo>
                      <a:pt x="306" y="85"/>
                      <a:pt x="306" y="92"/>
                      <a:pt x="307" y="95"/>
                    </a:cubicBezTo>
                    <a:cubicBezTo>
                      <a:pt x="309" y="101"/>
                      <a:pt x="311" y="108"/>
                      <a:pt x="313" y="114"/>
                    </a:cubicBezTo>
                    <a:cubicBezTo>
                      <a:pt x="319" y="127"/>
                      <a:pt x="326" y="139"/>
                      <a:pt x="331" y="151"/>
                    </a:cubicBezTo>
                    <a:cubicBezTo>
                      <a:pt x="332" y="153"/>
                      <a:pt x="334" y="154"/>
                      <a:pt x="335" y="154"/>
                    </a:cubicBezTo>
                    <a:moveTo>
                      <a:pt x="356" y="145"/>
                    </a:moveTo>
                    <a:cubicBezTo>
                      <a:pt x="356" y="144"/>
                      <a:pt x="355" y="143"/>
                      <a:pt x="355" y="143"/>
                    </a:cubicBezTo>
                    <a:cubicBezTo>
                      <a:pt x="349" y="131"/>
                      <a:pt x="346" y="118"/>
                      <a:pt x="341" y="106"/>
                    </a:cubicBezTo>
                    <a:cubicBezTo>
                      <a:pt x="336" y="97"/>
                      <a:pt x="329" y="76"/>
                      <a:pt x="332" y="66"/>
                    </a:cubicBezTo>
                    <a:cubicBezTo>
                      <a:pt x="332" y="66"/>
                      <a:pt x="332" y="66"/>
                      <a:pt x="332" y="66"/>
                    </a:cubicBezTo>
                    <a:cubicBezTo>
                      <a:pt x="337" y="63"/>
                      <a:pt x="342" y="61"/>
                      <a:pt x="347" y="59"/>
                    </a:cubicBezTo>
                    <a:cubicBezTo>
                      <a:pt x="350" y="86"/>
                      <a:pt x="360" y="114"/>
                      <a:pt x="369" y="140"/>
                    </a:cubicBezTo>
                    <a:cubicBezTo>
                      <a:pt x="369" y="140"/>
                      <a:pt x="369" y="140"/>
                      <a:pt x="369" y="140"/>
                    </a:cubicBezTo>
                    <a:cubicBezTo>
                      <a:pt x="364" y="141"/>
                      <a:pt x="360" y="143"/>
                      <a:pt x="356" y="145"/>
                    </a:cubicBezTo>
                    <a:moveTo>
                      <a:pt x="655" y="148"/>
                    </a:moveTo>
                    <a:cubicBezTo>
                      <a:pt x="651" y="146"/>
                      <a:pt x="648" y="144"/>
                      <a:pt x="644" y="142"/>
                    </a:cubicBezTo>
                    <a:cubicBezTo>
                      <a:pt x="655" y="131"/>
                      <a:pt x="658" y="110"/>
                      <a:pt x="665" y="95"/>
                    </a:cubicBezTo>
                    <a:cubicBezTo>
                      <a:pt x="670" y="83"/>
                      <a:pt x="676" y="70"/>
                      <a:pt x="681" y="57"/>
                    </a:cubicBezTo>
                    <a:cubicBezTo>
                      <a:pt x="686" y="60"/>
                      <a:pt x="692" y="64"/>
                      <a:pt x="697" y="68"/>
                    </a:cubicBezTo>
                    <a:cubicBezTo>
                      <a:pt x="697" y="68"/>
                      <a:pt x="697" y="68"/>
                      <a:pt x="697" y="68"/>
                    </a:cubicBezTo>
                    <a:cubicBezTo>
                      <a:pt x="681" y="93"/>
                      <a:pt x="673" y="124"/>
                      <a:pt x="655" y="148"/>
                    </a:cubicBezTo>
                    <a:moveTo>
                      <a:pt x="375" y="137"/>
                    </a:moveTo>
                    <a:cubicBezTo>
                      <a:pt x="375" y="137"/>
                      <a:pt x="375" y="137"/>
                      <a:pt x="375" y="137"/>
                    </a:cubicBezTo>
                    <a:cubicBezTo>
                      <a:pt x="366" y="111"/>
                      <a:pt x="357" y="83"/>
                      <a:pt x="354" y="56"/>
                    </a:cubicBezTo>
                    <a:cubicBezTo>
                      <a:pt x="359" y="53"/>
                      <a:pt x="365" y="51"/>
                      <a:pt x="371" y="49"/>
                    </a:cubicBezTo>
                    <a:cubicBezTo>
                      <a:pt x="375" y="77"/>
                      <a:pt x="380" y="105"/>
                      <a:pt x="388" y="132"/>
                    </a:cubicBezTo>
                    <a:cubicBezTo>
                      <a:pt x="388" y="133"/>
                      <a:pt x="388" y="133"/>
                      <a:pt x="388" y="133"/>
                    </a:cubicBezTo>
                    <a:cubicBezTo>
                      <a:pt x="384" y="134"/>
                      <a:pt x="380" y="136"/>
                      <a:pt x="375" y="137"/>
                    </a:cubicBezTo>
                    <a:moveTo>
                      <a:pt x="637" y="139"/>
                    </a:moveTo>
                    <a:cubicBezTo>
                      <a:pt x="632" y="137"/>
                      <a:pt x="627" y="135"/>
                      <a:pt x="622" y="133"/>
                    </a:cubicBezTo>
                    <a:cubicBezTo>
                      <a:pt x="629" y="119"/>
                      <a:pt x="635" y="105"/>
                      <a:pt x="641" y="90"/>
                    </a:cubicBezTo>
                    <a:cubicBezTo>
                      <a:pt x="645" y="81"/>
                      <a:pt x="647" y="72"/>
                      <a:pt x="649" y="63"/>
                    </a:cubicBezTo>
                    <a:cubicBezTo>
                      <a:pt x="650" y="56"/>
                      <a:pt x="654" y="51"/>
                      <a:pt x="656" y="44"/>
                    </a:cubicBezTo>
                    <a:cubicBezTo>
                      <a:pt x="662" y="47"/>
                      <a:pt x="668" y="50"/>
                      <a:pt x="674" y="53"/>
                    </a:cubicBezTo>
                    <a:cubicBezTo>
                      <a:pt x="670" y="65"/>
                      <a:pt x="665" y="76"/>
                      <a:pt x="660" y="87"/>
                    </a:cubicBezTo>
                    <a:cubicBezTo>
                      <a:pt x="656" y="95"/>
                      <a:pt x="654" y="103"/>
                      <a:pt x="650" y="112"/>
                    </a:cubicBezTo>
                    <a:cubicBezTo>
                      <a:pt x="647" y="120"/>
                      <a:pt x="644" y="133"/>
                      <a:pt x="637" y="139"/>
                    </a:cubicBezTo>
                    <a:moveTo>
                      <a:pt x="395" y="131"/>
                    </a:moveTo>
                    <a:cubicBezTo>
                      <a:pt x="395" y="131"/>
                      <a:pt x="395" y="130"/>
                      <a:pt x="394" y="130"/>
                    </a:cubicBezTo>
                    <a:cubicBezTo>
                      <a:pt x="387" y="102"/>
                      <a:pt x="382" y="74"/>
                      <a:pt x="378" y="46"/>
                    </a:cubicBezTo>
                    <a:cubicBezTo>
                      <a:pt x="385" y="43"/>
                      <a:pt x="392" y="41"/>
                      <a:pt x="399" y="39"/>
                    </a:cubicBezTo>
                    <a:cubicBezTo>
                      <a:pt x="398" y="42"/>
                      <a:pt x="399" y="45"/>
                      <a:pt x="399" y="48"/>
                    </a:cubicBezTo>
                    <a:cubicBezTo>
                      <a:pt x="399" y="56"/>
                      <a:pt x="399" y="64"/>
                      <a:pt x="401" y="71"/>
                    </a:cubicBezTo>
                    <a:cubicBezTo>
                      <a:pt x="405" y="89"/>
                      <a:pt x="409" y="108"/>
                      <a:pt x="411" y="127"/>
                    </a:cubicBezTo>
                    <a:cubicBezTo>
                      <a:pt x="405" y="128"/>
                      <a:pt x="400" y="129"/>
                      <a:pt x="395" y="131"/>
                    </a:cubicBezTo>
                    <a:moveTo>
                      <a:pt x="615" y="131"/>
                    </a:moveTo>
                    <a:cubicBezTo>
                      <a:pt x="610" y="129"/>
                      <a:pt x="606" y="127"/>
                      <a:pt x="601" y="126"/>
                    </a:cubicBezTo>
                    <a:cubicBezTo>
                      <a:pt x="601" y="126"/>
                      <a:pt x="601" y="126"/>
                      <a:pt x="601" y="126"/>
                    </a:cubicBezTo>
                    <a:cubicBezTo>
                      <a:pt x="609" y="111"/>
                      <a:pt x="613" y="95"/>
                      <a:pt x="616" y="78"/>
                    </a:cubicBezTo>
                    <a:cubicBezTo>
                      <a:pt x="618" y="63"/>
                      <a:pt x="625" y="49"/>
                      <a:pt x="628" y="34"/>
                    </a:cubicBezTo>
                    <a:cubicBezTo>
                      <a:pt x="635" y="36"/>
                      <a:pt x="642" y="38"/>
                      <a:pt x="649" y="41"/>
                    </a:cubicBezTo>
                    <a:cubicBezTo>
                      <a:pt x="648" y="42"/>
                      <a:pt x="648" y="43"/>
                      <a:pt x="647" y="45"/>
                    </a:cubicBezTo>
                    <a:cubicBezTo>
                      <a:pt x="646" y="47"/>
                      <a:pt x="645" y="50"/>
                      <a:pt x="644" y="52"/>
                    </a:cubicBezTo>
                    <a:cubicBezTo>
                      <a:pt x="640" y="61"/>
                      <a:pt x="639" y="72"/>
                      <a:pt x="636" y="82"/>
                    </a:cubicBezTo>
                    <a:cubicBezTo>
                      <a:pt x="632" y="98"/>
                      <a:pt x="623" y="115"/>
                      <a:pt x="615" y="130"/>
                    </a:cubicBezTo>
                    <a:cubicBezTo>
                      <a:pt x="615" y="131"/>
                      <a:pt x="615" y="131"/>
                      <a:pt x="615" y="131"/>
                    </a:cubicBezTo>
                    <a:moveTo>
                      <a:pt x="418" y="125"/>
                    </a:moveTo>
                    <a:cubicBezTo>
                      <a:pt x="416" y="110"/>
                      <a:pt x="414" y="96"/>
                      <a:pt x="411" y="81"/>
                    </a:cubicBezTo>
                    <a:cubicBezTo>
                      <a:pt x="409" y="73"/>
                      <a:pt x="406" y="65"/>
                      <a:pt x="407" y="56"/>
                    </a:cubicBezTo>
                    <a:cubicBezTo>
                      <a:pt x="407" y="50"/>
                      <a:pt x="405" y="43"/>
                      <a:pt x="406" y="36"/>
                    </a:cubicBezTo>
                    <a:cubicBezTo>
                      <a:pt x="413" y="34"/>
                      <a:pt x="420" y="32"/>
                      <a:pt x="427" y="31"/>
                    </a:cubicBezTo>
                    <a:cubicBezTo>
                      <a:pt x="427" y="34"/>
                      <a:pt x="428" y="41"/>
                      <a:pt x="428" y="42"/>
                    </a:cubicBezTo>
                    <a:cubicBezTo>
                      <a:pt x="429" y="50"/>
                      <a:pt x="431" y="60"/>
                      <a:pt x="433" y="67"/>
                    </a:cubicBezTo>
                    <a:cubicBezTo>
                      <a:pt x="438" y="85"/>
                      <a:pt x="437" y="104"/>
                      <a:pt x="435" y="121"/>
                    </a:cubicBezTo>
                    <a:cubicBezTo>
                      <a:pt x="429" y="123"/>
                      <a:pt x="423" y="124"/>
                      <a:pt x="418" y="125"/>
                    </a:cubicBezTo>
                    <a:moveTo>
                      <a:pt x="594" y="124"/>
                    </a:moveTo>
                    <a:cubicBezTo>
                      <a:pt x="591" y="123"/>
                      <a:pt x="588" y="122"/>
                      <a:pt x="585" y="122"/>
                    </a:cubicBezTo>
                    <a:cubicBezTo>
                      <a:pt x="587" y="116"/>
                      <a:pt x="590" y="111"/>
                      <a:pt x="591" y="105"/>
                    </a:cubicBezTo>
                    <a:cubicBezTo>
                      <a:pt x="592" y="96"/>
                      <a:pt x="592" y="87"/>
                      <a:pt x="593" y="78"/>
                    </a:cubicBezTo>
                    <a:cubicBezTo>
                      <a:pt x="596" y="61"/>
                      <a:pt x="597" y="42"/>
                      <a:pt x="605" y="27"/>
                    </a:cubicBezTo>
                    <a:cubicBezTo>
                      <a:pt x="610" y="28"/>
                      <a:pt x="616" y="30"/>
                      <a:pt x="621" y="31"/>
                    </a:cubicBezTo>
                    <a:cubicBezTo>
                      <a:pt x="619" y="44"/>
                      <a:pt x="612" y="57"/>
                      <a:pt x="610" y="70"/>
                    </a:cubicBezTo>
                    <a:cubicBezTo>
                      <a:pt x="605" y="88"/>
                      <a:pt x="604" y="105"/>
                      <a:pt x="595" y="122"/>
                    </a:cubicBezTo>
                    <a:cubicBezTo>
                      <a:pt x="594" y="123"/>
                      <a:pt x="594" y="123"/>
                      <a:pt x="594" y="124"/>
                    </a:cubicBezTo>
                    <a:moveTo>
                      <a:pt x="442" y="120"/>
                    </a:moveTo>
                    <a:cubicBezTo>
                      <a:pt x="443" y="111"/>
                      <a:pt x="443" y="102"/>
                      <a:pt x="444" y="92"/>
                    </a:cubicBezTo>
                    <a:cubicBezTo>
                      <a:pt x="444" y="85"/>
                      <a:pt x="441" y="76"/>
                      <a:pt x="441" y="68"/>
                    </a:cubicBezTo>
                    <a:cubicBezTo>
                      <a:pt x="440" y="58"/>
                      <a:pt x="436" y="48"/>
                      <a:pt x="435" y="37"/>
                    </a:cubicBezTo>
                    <a:cubicBezTo>
                      <a:pt x="435" y="35"/>
                      <a:pt x="435" y="32"/>
                      <a:pt x="435" y="29"/>
                    </a:cubicBezTo>
                    <a:cubicBezTo>
                      <a:pt x="443" y="27"/>
                      <a:pt x="450" y="25"/>
                      <a:pt x="458" y="24"/>
                    </a:cubicBezTo>
                    <a:cubicBezTo>
                      <a:pt x="458" y="36"/>
                      <a:pt x="460" y="48"/>
                      <a:pt x="461" y="59"/>
                    </a:cubicBezTo>
                    <a:cubicBezTo>
                      <a:pt x="464" y="79"/>
                      <a:pt x="463" y="98"/>
                      <a:pt x="462" y="117"/>
                    </a:cubicBezTo>
                    <a:cubicBezTo>
                      <a:pt x="455" y="118"/>
                      <a:pt x="449" y="119"/>
                      <a:pt x="442" y="120"/>
                    </a:cubicBezTo>
                    <a:moveTo>
                      <a:pt x="578" y="120"/>
                    </a:moveTo>
                    <a:cubicBezTo>
                      <a:pt x="573" y="119"/>
                      <a:pt x="568" y="118"/>
                      <a:pt x="563" y="117"/>
                    </a:cubicBezTo>
                    <a:cubicBezTo>
                      <a:pt x="572" y="102"/>
                      <a:pt x="571" y="80"/>
                      <a:pt x="575" y="63"/>
                    </a:cubicBezTo>
                    <a:cubicBezTo>
                      <a:pt x="578" y="53"/>
                      <a:pt x="576" y="42"/>
                      <a:pt x="578" y="32"/>
                    </a:cubicBezTo>
                    <a:cubicBezTo>
                      <a:pt x="578" y="29"/>
                      <a:pt x="579" y="25"/>
                      <a:pt x="579" y="22"/>
                    </a:cubicBezTo>
                    <a:cubicBezTo>
                      <a:pt x="585" y="23"/>
                      <a:pt x="591" y="24"/>
                      <a:pt x="597" y="25"/>
                    </a:cubicBezTo>
                    <a:cubicBezTo>
                      <a:pt x="592" y="38"/>
                      <a:pt x="590" y="51"/>
                      <a:pt x="589" y="64"/>
                    </a:cubicBezTo>
                    <a:cubicBezTo>
                      <a:pt x="587" y="75"/>
                      <a:pt x="585" y="85"/>
                      <a:pt x="584" y="96"/>
                    </a:cubicBezTo>
                    <a:cubicBezTo>
                      <a:pt x="583" y="105"/>
                      <a:pt x="581" y="112"/>
                      <a:pt x="578" y="120"/>
                    </a:cubicBezTo>
                    <a:moveTo>
                      <a:pt x="469" y="116"/>
                    </a:moveTo>
                    <a:cubicBezTo>
                      <a:pt x="470" y="102"/>
                      <a:pt x="470" y="87"/>
                      <a:pt x="469" y="72"/>
                    </a:cubicBezTo>
                    <a:cubicBezTo>
                      <a:pt x="468" y="57"/>
                      <a:pt x="464" y="39"/>
                      <a:pt x="466" y="23"/>
                    </a:cubicBezTo>
                    <a:cubicBezTo>
                      <a:pt x="473" y="22"/>
                      <a:pt x="481" y="21"/>
                      <a:pt x="488" y="20"/>
                    </a:cubicBezTo>
                    <a:cubicBezTo>
                      <a:pt x="489" y="29"/>
                      <a:pt x="488" y="40"/>
                      <a:pt x="487" y="49"/>
                    </a:cubicBezTo>
                    <a:cubicBezTo>
                      <a:pt x="487" y="70"/>
                      <a:pt x="491" y="91"/>
                      <a:pt x="486" y="112"/>
                    </a:cubicBezTo>
                    <a:cubicBezTo>
                      <a:pt x="485" y="113"/>
                      <a:pt x="486" y="114"/>
                      <a:pt x="486" y="115"/>
                    </a:cubicBezTo>
                    <a:cubicBezTo>
                      <a:pt x="480" y="115"/>
                      <a:pt x="475" y="116"/>
                      <a:pt x="469" y="116"/>
                    </a:cubicBezTo>
                    <a:moveTo>
                      <a:pt x="555" y="116"/>
                    </a:moveTo>
                    <a:cubicBezTo>
                      <a:pt x="550" y="115"/>
                      <a:pt x="545" y="115"/>
                      <a:pt x="541" y="114"/>
                    </a:cubicBezTo>
                    <a:cubicBezTo>
                      <a:pt x="551" y="84"/>
                      <a:pt x="546" y="50"/>
                      <a:pt x="549" y="19"/>
                    </a:cubicBezTo>
                    <a:cubicBezTo>
                      <a:pt x="552" y="19"/>
                      <a:pt x="554" y="19"/>
                      <a:pt x="556" y="19"/>
                    </a:cubicBezTo>
                    <a:cubicBezTo>
                      <a:pt x="561" y="20"/>
                      <a:pt x="567" y="20"/>
                      <a:pt x="572" y="21"/>
                    </a:cubicBezTo>
                    <a:cubicBezTo>
                      <a:pt x="571" y="24"/>
                      <a:pt x="571" y="29"/>
                      <a:pt x="571" y="30"/>
                    </a:cubicBezTo>
                    <a:cubicBezTo>
                      <a:pt x="570" y="40"/>
                      <a:pt x="569" y="50"/>
                      <a:pt x="568" y="59"/>
                    </a:cubicBezTo>
                    <a:cubicBezTo>
                      <a:pt x="568" y="66"/>
                      <a:pt x="565" y="75"/>
                      <a:pt x="564" y="82"/>
                    </a:cubicBezTo>
                    <a:cubicBezTo>
                      <a:pt x="561" y="93"/>
                      <a:pt x="562" y="106"/>
                      <a:pt x="555" y="116"/>
                    </a:cubicBezTo>
                    <a:moveTo>
                      <a:pt x="492" y="115"/>
                    </a:moveTo>
                    <a:cubicBezTo>
                      <a:pt x="493" y="114"/>
                      <a:pt x="493" y="114"/>
                      <a:pt x="493" y="114"/>
                    </a:cubicBezTo>
                    <a:cubicBezTo>
                      <a:pt x="497" y="97"/>
                      <a:pt x="496" y="79"/>
                      <a:pt x="495" y="62"/>
                    </a:cubicBezTo>
                    <a:cubicBezTo>
                      <a:pt x="495" y="48"/>
                      <a:pt x="497" y="33"/>
                      <a:pt x="496" y="19"/>
                    </a:cubicBezTo>
                    <a:cubicBezTo>
                      <a:pt x="503" y="19"/>
                      <a:pt x="510" y="18"/>
                      <a:pt x="517" y="18"/>
                    </a:cubicBezTo>
                    <a:cubicBezTo>
                      <a:pt x="517" y="25"/>
                      <a:pt x="515" y="37"/>
                      <a:pt x="514" y="39"/>
                    </a:cubicBezTo>
                    <a:cubicBezTo>
                      <a:pt x="513" y="46"/>
                      <a:pt x="515" y="54"/>
                      <a:pt x="515" y="61"/>
                    </a:cubicBezTo>
                    <a:cubicBezTo>
                      <a:pt x="514" y="78"/>
                      <a:pt x="513" y="95"/>
                      <a:pt x="509" y="112"/>
                    </a:cubicBezTo>
                    <a:cubicBezTo>
                      <a:pt x="509" y="113"/>
                      <a:pt x="509" y="113"/>
                      <a:pt x="509" y="114"/>
                    </a:cubicBezTo>
                    <a:cubicBezTo>
                      <a:pt x="504" y="114"/>
                      <a:pt x="498" y="114"/>
                      <a:pt x="492" y="115"/>
                    </a:cubicBezTo>
                    <a:moveTo>
                      <a:pt x="517" y="114"/>
                    </a:moveTo>
                    <a:cubicBezTo>
                      <a:pt x="520" y="96"/>
                      <a:pt x="521" y="80"/>
                      <a:pt x="522" y="62"/>
                    </a:cubicBezTo>
                    <a:cubicBezTo>
                      <a:pt x="523" y="57"/>
                      <a:pt x="522" y="52"/>
                      <a:pt x="521" y="46"/>
                    </a:cubicBezTo>
                    <a:cubicBezTo>
                      <a:pt x="521" y="40"/>
                      <a:pt x="523" y="31"/>
                      <a:pt x="523" y="25"/>
                    </a:cubicBezTo>
                    <a:cubicBezTo>
                      <a:pt x="524" y="23"/>
                      <a:pt x="524" y="20"/>
                      <a:pt x="524" y="18"/>
                    </a:cubicBezTo>
                    <a:cubicBezTo>
                      <a:pt x="525" y="18"/>
                      <a:pt x="526" y="18"/>
                      <a:pt x="526" y="18"/>
                    </a:cubicBezTo>
                    <a:cubicBezTo>
                      <a:pt x="532" y="18"/>
                      <a:pt x="537" y="18"/>
                      <a:pt x="542" y="18"/>
                    </a:cubicBezTo>
                    <a:cubicBezTo>
                      <a:pt x="539" y="50"/>
                      <a:pt x="544" y="84"/>
                      <a:pt x="533" y="114"/>
                    </a:cubicBezTo>
                    <a:cubicBezTo>
                      <a:pt x="531" y="114"/>
                      <a:pt x="530" y="114"/>
                      <a:pt x="529" y="114"/>
                    </a:cubicBezTo>
                    <a:cubicBezTo>
                      <a:pt x="526" y="114"/>
                      <a:pt x="524" y="114"/>
                      <a:pt x="522" y="114"/>
                    </a:cubicBezTo>
                    <a:cubicBezTo>
                      <a:pt x="520" y="114"/>
                      <a:pt x="518" y="114"/>
                      <a:pt x="517" y="114"/>
                    </a:cubicBezTo>
                    <a:moveTo>
                      <a:pt x="527" y="0"/>
                    </a:moveTo>
                    <a:cubicBezTo>
                      <a:pt x="473" y="0"/>
                      <a:pt x="416" y="11"/>
                      <a:pt x="364" y="32"/>
                    </a:cubicBezTo>
                    <a:cubicBezTo>
                      <a:pt x="350" y="52"/>
                      <a:pt x="327" y="64"/>
                      <a:pt x="302" y="64"/>
                    </a:cubicBezTo>
                    <a:cubicBezTo>
                      <a:pt x="302" y="64"/>
                      <a:pt x="302" y="64"/>
                      <a:pt x="302" y="64"/>
                    </a:cubicBezTo>
                    <a:cubicBezTo>
                      <a:pt x="300" y="64"/>
                      <a:pt x="299" y="64"/>
                      <a:pt x="297" y="64"/>
                    </a:cubicBezTo>
                    <a:cubicBezTo>
                      <a:pt x="281" y="74"/>
                      <a:pt x="264" y="85"/>
                      <a:pt x="249" y="97"/>
                    </a:cubicBezTo>
                    <a:cubicBezTo>
                      <a:pt x="240" y="120"/>
                      <a:pt x="222" y="137"/>
                      <a:pt x="199" y="144"/>
                    </a:cubicBezTo>
                    <a:cubicBezTo>
                      <a:pt x="174" y="172"/>
                      <a:pt x="147" y="211"/>
                      <a:pt x="121" y="256"/>
                    </a:cubicBezTo>
                    <a:cubicBezTo>
                      <a:pt x="121" y="256"/>
                      <a:pt x="121" y="256"/>
                      <a:pt x="121" y="256"/>
                    </a:cubicBezTo>
                    <a:cubicBezTo>
                      <a:pt x="118" y="273"/>
                      <a:pt x="108" y="295"/>
                      <a:pt x="89" y="313"/>
                    </a:cubicBezTo>
                    <a:cubicBezTo>
                      <a:pt x="85" y="321"/>
                      <a:pt x="81" y="329"/>
                      <a:pt x="77" y="337"/>
                    </a:cubicBezTo>
                    <a:cubicBezTo>
                      <a:pt x="62" y="369"/>
                      <a:pt x="48" y="400"/>
                      <a:pt x="37" y="429"/>
                    </a:cubicBezTo>
                    <a:cubicBezTo>
                      <a:pt x="38" y="431"/>
                      <a:pt x="40" y="434"/>
                      <a:pt x="41" y="437"/>
                    </a:cubicBezTo>
                    <a:cubicBezTo>
                      <a:pt x="38" y="442"/>
                      <a:pt x="36" y="448"/>
                      <a:pt x="34" y="454"/>
                    </a:cubicBezTo>
                    <a:cubicBezTo>
                      <a:pt x="33" y="451"/>
                      <a:pt x="32" y="448"/>
                      <a:pt x="31" y="444"/>
                    </a:cubicBezTo>
                    <a:cubicBezTo>
                      <a:pt x="20" y="474"/>
                      <a:pt x="12" y="502"/>
                      <a:pt x="7" y="526"/>
                    </a:cubicBezTo>
                    <a:cubicBezTo>
                      <a:pt x="11" y="524"/>
                      <a:pt x="14" y="521"/>
                      <a:pt x="17" y="518"/>
                    </a:cubicBezTo>
                    <a:cubicBezTo>
                      <a:pt x="15" y="524"/>
                      <a:pt x="14" y="531"/>
                      <a:pt x="13" y="537"/>
                    </a:cubicBezTo>
                    <a:cubicBezTo>
                      <a:pt x="12" y="538"/>
                      <a:pt x="12" y="538"/>
                      <a:pt x="11" y="539"/>
                    </a:cubicBezTo>
                    <a:cubicBezTo>
                      <a:pt x="10" y="542"/>
                      <a:pt x="10" y="546"/>
                      <a:pt x="10" y="549"/>
                    </a:cubicBezTo>
                    <a:cubicBezTo>
                      <a:pt x="8" y="550"/>
                      <a:pt x="5" y="551"/>
                      <a:pt x="3" y="552"/>
                    </a:cubicBezTo>
                    <a:cubicBezTo>
                      <a:pt x="0" y="571"/>
                      <a:pt x="0" y="588"/>
                      <a:pt x="2" y="602"/>
                    </a:cubicBezTo>
                    <a:cubicBezTo>
                      <a:pt x="3" y="606"/>
                      <a:pt x="3" y="606"/>
                      <a:pt x="3" y="606"/>
                    </a:cubicBezTo>
                    <a:cubicBezTo>
                      <a:pt x="6" y="609"/>
                      <a:pt x="6" y="609"/>
                      <a:pt x="6" y="609"/>
                    </a:cubicBezTo>
                    <a:cubicBezTo>
                      <a:pt x="8" y="610"/>
                      <a:pt x="9" y="610"/>
                      <a:pt x="10" y="610"/>
                    </a:cubicBezTo>
                    <a:cubicBezTo>
                      <a:pt x="13" y="610"/>
                      <a:pt x="15" y="609"/>
                      <a:pt x="20" y="608"/>
                    </a:cubicBezTo>
                    <a:cubicBezTo>
                      <a:pt x="42" y="601"/>
                      <a:pt x="64" y="596"/>
                      <a:pt x="86" y="592"/>
                    </a:cubicBezTo>
                    <a:cubicBezTo>
                      <a:pt x="85" y="590"/>
                      <a:pt x="84" y="588"/>
                      <a:pt x="83" y="586"/>
                    </a:cubicBezTo>
                    <a:cubicBezTo>
                      <a:pt x="86" y="586"/>
                      <a:pt x="89" y="586"/>
                      <a:pt x="92" y="585"/>
                    </a:cubicBezTo>
                    <a:cubicBezTo>
                      <a:pt x="92" y="584"/>
                      <a:pt x="92" y="583"/>
                      <a:pt x="92" y="582"/>
                    </a:cubicBezTo>
                    <a:cubicBezTo>
                      <a:pt x="96" y="581"/>
                      <a:pt x="100" y="580"/>
                      <a:pt x="104" y="580"/>
                    </a:cubicBezTo>
                    <a:cubicBezTo>
                      <a:pt x="103" y="582"/>
                      <a:pt x="103" y="584"/>
                      <a:pt x="103" y="587"/>
                    </a:cubicBezTo>
                    <a:cubicBezTo>
                      <a:pt x="103" y="588"/>
                      <a:pt x="103" y="589"/>
                      <a:pt x="103" y="590"/>
                    </a:cubicBezTo>
                    <a:cubicBezTo>
                      <a:pt x="129" y="586"/>
                      <a:pt x="155" y="585"/>
                      <a:pt x="179" y="585"/>
                    </a:cubicBezTo>
                    <a:cubicBezTo>
                      <a:pt x="198" y="585"/>
                      <a:pt x="216" y="586"/>
                      <a:pt x="233" y="587"/>
                    </a:cubicBezTo>
                    <a:cubicBezTo>
                      <a:pt x="233" y="587"/>
                      <a:pt x="233" y="587"/>
                      <a:pt x="233" y="587"/>
                    </a:cubicBezTo>
                    <a:cubicBezTo>
                      <a:pt x="233" y="582"/>
                      <a:pt x="233" y="578"/>
                      <a:pt x="232" y="573"/>
                    </a:cubicBezTo>
                    <a:cubicBezTo>
                      <a:pt x="236" y="573"/>
                      <a:pt x="240" y="574"/>
                      <a:pt x="244" y="574"/>
                    </a:cubicBezTo>
                    <a:cubicBezTo>
                      <a:pt x="245" y="578"/>
                      <a:pt x="245" y="583"/>
                      <a:pt x="245" y="587"/>
                    </a:cubicBezTo>
                    <a:cubicBezTo>
                      <a:pt x="245" y="587"/>
                      <a:pt x="245" y="588"/>
                      <a:pt x="245" y="588"/>
                    </a:cubicBezTo>
                    <a:cubicBezTo>
                      <a:pt x="272" y="591"/>
                      <a:pt x="297" y="595"/>
                      <a:pt x="319" y="600"/>
                    </a:cubicBezTo>
                    <a:cubicBezTo>
                      <a:pt x="319" y="597"/>
                      <a:pt x="320" y="594"/>
                      <a:pt x="321" y="591"/>
                    </a:cubicBezTo>
                    <a:cubicBezTo>
                      <a:pt x="325" y="594"/>
                      <a:pt x="328" y="596"/>
                      <a:pt x="332" y="597"/>
                    </a:cubicBezTo>
                    <a:cubicBezTo>
                      <a:pt x="331" y="599"/>
                      <a:pt x="331" y="601"/>
                      <a:pt x="330" y="603"/>
                    </a:cubicBezTo>
                    <a:cubicBezTo>
                      <a:pt x="334" y="604"/>
                      <a:pt x="338" y="605"/>
                      <a:pt x="342" y="605"/>
                    </a:cubicBezTo>
                    <a:cubicBezTo>
                      <a:pt x="354" y="608"/>
                      <a:pt x="372" y="613"/>
                      <a:pt x="390" y="619"/>
                    </a:cubicBezTo>
                    <a:cubicBezTo>
                      <a:pt x="413" y="625"/>
                      <a:pt x="437" y="632"/>
                      <a:pt x="456" y="637"/>
                    </a:cubicBezTo>
                    <a:cubicBezTo>
                      <a:pt x="457" y="633"/>
                      <a:pt x="458" y="629"/>
                      <a:pt x="458" y="626"/>
                    </a:cubicBezTo>
                    <a:cubicBezTo>
                      <a:pt x="462" y="627"/>
                      <a:pt x="466" y="628"/>
                      <a:pt x="470" y="628"/>
                    </a:cubicBezTo>
                    <a:cubicBezTo>
                      <a:pt x="469" y="632"/>
                      <a:pt x="469" y="636"/>
                      <a:pt x="468" y="639"/>
                    </a:cubicBezTo>
                    <a:cubicBezTo>
                      <a:pt x="469" y="640"/>
                      <a:pt x="471" y="640"/>
                      <a:pt x="472" y="640"/>
                    </a:cubicBezTo>
                    <a:cubicBezTo>
                      <a:pt x="478" y="641"/>
                      <a:pt x="484" y="643"/>
                      <a:pt x="490" y="644"/>
                    </a:cubicBezTo>
                    <a:cubicBezTo>
                      <a:pt x="508" y="648"/>
                      <a:pt x="527" y="652"/>
                      <a:pt x="545" y="652"/>
                    </a:cubicBezTo>
                    <a:cubicBezTo>
                      <a:pt x="548" y="652"/>
                      <a:pt x="551" y="652"/>
                      <a:pt x="554" y="652"/>
                    </a:cubicBezTo>
                    <a:cubicBezTo>
                      <a:pt x="557" y="652"/>
                      <a:pt x="560" y="652"/>
                      <a:pt x="563" y="652"/>
                    </a:cubicBezTo>
                    <a:cubicBezTo>
                      <a:pt x="571" y="651"/>
                      <a:pt x="580" y="651"/>
                      <a:pt x="590" y="648"/>
                    </a:cubicBezTo>
                    <a:cubicBezTo>
                      <a:pt x="629" y="633"/>
                      <a:pt x="656" y="609"/>
                      <a:pt x="673" y="585"/>
                    </a:cubicBezTo>
                    <a:cubicBezTo>
                      <a:pt x="679" y="565"/>
                      <a:pt x="687" y="542"/>
                      <a:pt x="696" y="519"/>
                    </a:cubicBezTo>
                    <a:cubicBezTo>
                      <a:pt x="700" y="508"/>
                      <a:pt x="704" y="497"/>
                      <a:pt x="709" y="486"/>
                    </a:cubicBezTo>
                    <a:cubicBezTo>
                      <a:pt x="709" y="474"/>
                      <a:pt x="707" y="464"/>
                      <a:pt x="703" y="456"/>
                    </a:cubicBezTo>
                    <a:cubicBezTo>
                      <a:pt x="698" y="447"/>
                      <a:pt x="690" y="433"/>
                      <a:pt x="681" y="421"/>
                    </a:cubicBezTo>
                    <a:cubicBezTo>
                      <a:pt x="684" y="421"/>
                      <a:pt x="686" y="421"/>
                      <a:pt x="688" y="421"/>
                    </a:cubicBezTo>
                    <a:cubicBezTo>
                      <a:pt x="707" y="421"/>
                      <a:pt x="728" y="416"/>
                      <a:pt x="748" y="403"/>
                    </a:cubicBezTo>
                    <a:cubicBezTo>
                      <a:pt x="752" y="396"/>
                      <a:pt x="756" y="388"/>
                      <a:pt x="760" y="380"/>
                    </a:cubicBezTo>
                    <a:cubicBezTo>
                      <a:pt x="777" y="348"/>
                      <a:pt x="797" y="315"/>
                      <a:pt x="818" y="282"/>
                    </a:cubicBezTo>
                    <a:cubicBezTo>
                      <a:pt x="825" y="225"/>
                      <a:pt x="809" y="162"/>
                      <a:pt x="774" y="116"/>
                    </a:cubicBezTo>
                    <a:cubicBezTo>
                      <a:pt x="774" y="116"/>
                      <a:pt x="773" y="115"/>
                      <a:pt x="773" y="115"/>
                    </a:cubicBezTo>
                    <a:cubicBezTo>
                      <a:pt x="770" y="111"/>
                      <a:pt x="767" y="107"/>
                      <a:pt x="764" y="104"/>
                    </a:cubicBezTo>
                    <a:cubicBezTo>
                      <a:pt x="758" y="97"/>
                      <a:pt x="753" y="92"/>
                      <a:pt x="747" y="86"/>
                    </a:cubicBezTo>
                    <a:cubicBezTo>
                      <a:pt x="737" y="76"/>
                      <a:pt x="726" y="67"/>
                      <a:pt x="715" y="58"/>
                    </a:cubicBezTo>
                    <a:cubicBezTo>
                      <a:pt x="684" y="35"/>
                      <a:pt x="648" y="19"/>
                      <a:pt x="609" y="9"/>
                    </a:cubicBezTo>
                    <a:cubicBezTo>
                      <a:pt x="603" y="12"/>
                      <a:pt x="595" y="13"/>
                      <a:pt x="588" y="13"/>
                    </a:cubicBezTo>
                    <a:cubicBezTo>
                      <a:pt x="588" y="13"/>
                      <a:pt x="588" y="13"/>
                      <a:pt x="587" y="13"/>
                    </a:cubicBezTo>
                    <a:cubicBezTo>
                      <a:pt x="573" y="12"/>
                      <a:pt x="559" y="8"/>
                      <a:pt x="548" y="0"/>
                    </a:cubicBezTo>
                    <a:cubicBezTo>
                      <a:pt x="541" y="0"/>
                      <a:pt x="534" y="0"/>
                      <a:pt x="52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1067"/>
              <p:cNvSpPr>
                <a:spLocks noEditPoints="1"/>
              </p:cNvSpPr>
              <p:nvPr/>
            </p:nvSpPr>
            <p:spPr bwMode="auto">
              <a:xfrm>
                <a:off x="609" y="2834"/>
                <a:ext cx="434" cy="330"/>
              </a:xfrm>
              <a:custGeom>
                <a:avLst/>
                <a:gdLst>
                  <a:gd name="T0" fmla="*/ 16 w 879"/>
                  <a:gd name="T1" fmla="*/ 197 h 668"/>
                  <a:gd name="T2" fmla="*/ 4 w 879"/>
                  <a:gd name="T3" fmla="*/ 177 h 668"/>
                  <a:gd name="T4" fmla="*/ 509 w 879"/>
                  <a:gd name="T5" fmla="*/ 644 h 668"/>
                  <a:gd name="T6" fmla="*/ 672 w 879"/>
                  <a:gd name="T7" fmla="*/ 537 h 668"/>
                  <a:gd name="T8" fmla="*/ 650 w 879"/>
                  <a:gd name="T9" fmla="*/ 540 h 668"/>
                  <a:gd name="T10" fmla="*/ 587 w 879"/>
                  <a:gd name="T11" fmla="*/ 524 h 668"/>
                  <a:gd name="T12" fmla="*/ 746 w 879"/>
                  <a:gd name="T13" fmla="*/ 568 h 668"/>
                  <a:gd name="T14" fmla="*/ 753 w 879"/>
                  <a:gd name="T15" fmla="*/ 500 h 668"/>
                  <a:gd name="T16" fmla="*/ 603 w 879"/>
                  <a:gd name="T17" fmla="*/ 484 h 668"/>
                  <a:gd name="T18" fmla="*/ 313 w 879"/>
                  <a:gd name="T19" fmla="*/ 510 h 668"/>
                  <a:gd name="T20" fmla="*/ 339 w 879"/>
                  <a:gd name="T21" fmla="*/ 500 h 668"/>
                  <a:gd name="T22" fmla="*/ 399 w 879"/>
                  <a:gd name="T23" fmla="*/ 525 h 668"/>
                  <a:gd name="T24" fmla="*/ 806 w 879"/>
                  <a:gd name="T25" fmla="*/ 478 h 668"/>
                  <a:gd name="T26" fmla="*/ 619 w 879"/>
                  <a:gd name="T27" fmla="*/ 455 h 668"/>
                  <a:gd name="T28" fmla="*/ 780 w 879"/>
                  <a:gd name="T29" fmla="*/ 451 h 668"/>
                  <a:gd name="T30" fmla="*/ 266 w 879"/>
                  <a:gd name="T31" fmla="*/ 440 h 668"/>
                  <a:gd name="T32" fmla="*/ 854 w 879"/>
                  <a:gd name="T33" fmla="*/ 425 h 668"/>
                  <a:gd name="T34" fmla="*/ 386 w 879"/>
                  <a:gd name="T35" fmla="*/ 510 h 668"/>
                  <a:gd name="T36" fmla="*/ 822 w 879"/>
                  <a:gd name="T37" fmla="*/ 390 h 668"/>
                  <a:gd name="T38" fmla="*/ 290 w 879"/>
                  <a:gd name="T39" fmla="*/ 379 h 668"/>
                  <a:gd name="T40" fmla="*/ 233 w 879"/>
                  <a:gd name="T41" fmla="*/ 389 h 668"/>
                  <a:gd name="T42" fmla="*/ 268 w 879"/>
                  <a:gd name="T43" fmla="*/ 343 h 668"/>
                  <a:gd name="T44" fmla="*/ 749 w 879"/>
                  <a:gd name="T45" fmla="*/ 340 h 668"/>
                  <a:gd name="T46" fmla="*/ 399 w 879"/>
                  <a:gd name="T47" fmla="*/ 339 h 668"/>
                  <a:gd name="T48" fmla="*/ 264 w 879"/>
                  <a:gd name="T49" fmla="*/ 336 h 668"/>
                  <a:gd name="T50" fmla="*/ 249 w 879"/>
                  <a:gd name="T51" fmla="*/ 314 h 668"/>
                  <a:gd name="T52" fmla="*/ 763 w 879"/>
                  <a:gd name="T53" fmla="*/ 323 h 668"/>
                  <a:gd name="T54" fmla="*/ 478 w 879"/>
                  <a:gd name="T55" fmla="*/ 312 h 668"/>
                  <a:gd name="T56" fmla="*/ 197 w 879"/>
                  <a:gd name="T57" fmla="*/ 278 h 668"/>
                  <a:gd name="T58" fmla="*/ 164 w 879"/>
                  <a:gd name="T59" fmla="*/ 257 h 668"/>
                  <a:gd name="T60" fmla="*/ 689 w 879"/>
                  <a:gd name="T61" fmla="*/ 237 h 668"/>
                  <a:gd name="T62" fmla="*/ 123 w 879"/>
                  <a:gd name="T63" fmla="*/ 255 h 668"/>
                  <a:gd name="T64" fmla="*/ 259 w 879"/>
                  <a:gd name="T65" fmla="*/ 232 h 668"/>
                  <a:gd name="T66" fmla="*/ 100 w 879"/>
                  <a:gd name="T67" fmla="*/ 238 h 668"/>
                  <a:gd name="T68" fmla="*/ 268 w 879"/>
                  <a:gd name="T69" fmla="*/ 210 h 668"/>
                  <a:gd name="T70" fmla="*/ 777 w 879"/>
                  <a:gd name="T71" fmla="*/ 234 h 668"/>
                  <a:gd name="T72" fmla="*/ 91 w 879"/>
                  <a:gd name="T73" fmla="*/ 202 h 668"/>
                  <a:gd name="T74" fmla="*/ 167 w 879"/>
                  <a:gd name="T75" fmla="*/ 171 h 668"/>
                  <a:gd name="T76" fmla="*/ 705 w 879"/>
                  <a:gd name="T77" fmla="*/ 227 h 668"/>
                  <a:gd name="T78" fmla="*/ 590 w 879"/>
                  <a:gd name="T79" fmla="*/ 421 h 668"/>
                  <a:gd name="T80" fmla="*/ 619 w 879"/>
                  <a:gd name="T81" fmla="*/ 412 h 668"/>
                  <a:gd name="T82" fmla="*/ 712 w 879"/>
                  <a:gd name="T83" fmla="*/ 163 h 668"/>
                  <a:gd name="T84" fmla="*/ 338 w 879"/>
                  <a:gd name="T85" fmla="*/ 118 h 668"/>
                  <a:gd name="T86" fmla="*/ 687 w 879"/>
                  <a:gd name="T87" fmla="*/ 150 h 668"/>
                  <a:gd name="T88" fmla="*/ 528 w 879"/>
                  <a:gd name="T89" fmla="*/ 124 h 668"/>
                  <a:gd name="T90" fmla="*/ 346 w 879"/>
                  <a:gd name="T91" fmla="*/ 115 h 668"/>
                  <a:gd name="T92" fmla="*/ 652 w 879"/>
                  <a:gd name="T93" fmla="*/ 177 h 668"/>
                  <a:gd name="T94" fmla="*/ 678 w 879"/>
                  <a:gd name="T95" fmla="*/ 99 h 668"/>
                  <a:gd name="T96" fmla="*/ 232 w 879"/>
                  <a:gd name="T97" fmla="*/ 66 h 668"/>
                  <a:gd name="T98" fmla="*/ 266 w 879"/>
                  <a:gd name="T99" fmla="*/ 76 h 668"/>
                  <a:gd name="T100" fmla="*/ 303 w 879"/>
                  <a:gd name="T101" fmla="*/ 105 h 668"/>
                  <a:gd name="T102" fmla="*/ 571 w 879"/>
                  <a:gd name="T103" fmla="*/ 124 h 668"/>
                  <a:gd name="T104" fmla="*/ 530 w 879"/>
                  <a:gd name="T105" fmla="*/ 71 h 668"/>
                  <a:gd name="T106" fmla="*/ 373 w 879"/>
                  <a:gd name="T107" fmla="*/ 90 h 668"/>
                  <a:gd name="T108" fmla="*/ 390 w 879"/>
                  <a:gd name="T109" fmla="*/ 53 h 668"/>
                  <a:gd name="T110" fmla="*/ 419 w 879"/>
                  <a:gd name="T111" fmla="*/ 87 h 668"/>
                  <a:gd name="T112" fmla="*/ 488 w 879"/>
                  <a:gd name="T113" fmla="*/ 41 h 668"/>
                  <a:gd name="T114" fmla="*/ 387 w 879"/>
                  <a:gd name="T115" fmla="*/ 7 h 668"/>
                  <a:gd name="T116" fmla="*/ 87 w 879"/>
                  <a:gd name="T117" fmla="*/ 178 h 668"/>
                  <a:gd name="T118" fmla="*/ 316 w 879"/>
                  <a:gd name="T119" fmla="*/ 564 h 668"/>
                  <a:gd name="T120" fmla="*/ 387 w 879"/>
                  <a:gd name="T121" fmla="*/ 595 h 668"/>
                  <a:gd name="T122" fmla="*/ 454 w 879"/>
                  <a:gd name="T123" fmla="*/ 616 h 668"/>
                  <a:gd name="T124" fmla="*/ 854 w 879"/>
                  <a:gd name="T125" fmla="*/ 48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79" h="668">
                    <a:moveTo>
                      <a:pt x="406" y="643"/>
                    </a:moveTo>
                    <a:cubicBezTo>
                      <a:pt x="400" y="644"/>
                      <a:pt x="395" y="645"/>
                      <a:pt x="389" y="645"/>
                    </a:cubicBezTo>
                    <a:cubicBezTo>
                      <a:pt x="387" y="645"/>
                      <a:pt x="385" y="645"/>
                      <a:pt x="383" y="646"/>
                    </a:cubicBezTo>
                    <a:cubicBezTo>
                      <a:pt x="385" y="647"/>
                      <a:pt x="387" y="648"/>
                      <a:pt x="389" y="649"/>
                    </a:cubicBezTo>
                    <a:cubicBezTo>
                      <a:pt x="400" y="654"/>
                      <a:pt x="411" y="658"/>
                      <a:pt x="422" y="661"/>
                    </a:cubicBezTo>
                    <a:cubicBezTo>
                      <a:pt x="423" y="662"/>
                      <a:pt x="424" y="662"/>
                      <a:pt x="426" y="662"/>
                    </a:cubicBezTo>
                    <a:cubicBezTo>
                      <a:pt x="420" y="655"/>
                      <a:pt x="413" y="649"/>
                      <a:pt x="406" y="643"/>
                    </a:cubicBezTo>
                    <a:moveTo>
                      <a:pt x="347" y="611"/>
                    </a:moveTo>
                    <a:cubicBezTo>
                      <a:pt x="351" y="616"/>
                      <a:pt x="356" y="621"/>
                      <a:pt x="361" y="625"/>
                    </a:cubicBezTo>
                    <a:cubicBezTo>
                      <a:pt x="363" y="627"/>
                      <a:pt x="365" y="629"/>
                      <a:pt x="367" y="631"/>
                    </a:cubicBezTo>
                    <a:cubicBezTo>
                      <a:pt x="369" y="634"/>
                      <a:pt x="372" y="636"/>
                      <a:pt x="374" y="639"/>
                    </a:cubicBezTo>
                    <a:cubicBezTo>
                      <a:pt x="382" y="638"/>
                      <a:pt x="390" y="638"/>
                      <a:pt x="397" y="637"/>
                    </a:cubicBezTo>
                    <a:cubicBezTo>
                      <a:pt x="396" y="636"/>
                      <a:pt x="395" y="635"/>
                      <a:pt x="394" y="634"/>
                    </a:cubicBezTo>
                    <a:cubicBezTo>
                      <a:pt x="383" y="627"/>
                      <a:pt x="367" y="618"/>
                      <a:pt x="348" y="611"/>
                    </a:cubicBezTo>
                    <a:cubicBezTo>
                      <a:pt x="348" y="611"/>
                      <a:pt x="347" y="611"/>
                      <a:pt x="347" y="611"/>
                    </a:cubicBezTo>
                    <a:moveTo>
                      <a:pt x="16" y="197"/>
                    </a:moveTo>
                    <a:cubicBezTo>
                      <a:pt x="15" y="197"/>
                      <a:pt x="14" y="198"/>
                      <a:pt x="13" y="198"/>
                    </a:cubicBezTo>
                    <a:cubicBezTo>
                      <a:pt x="14" y="198"/>
                      <a:pt x="15" y="199"/>
                      <a:pt x="16" y="199"/>
                    </a:cubicBezTo>
                    <a:cubicBezTo>
                      <a:pt x="16" y="199"/>
                      <a:pt x="16" y="198"/>
                      <a:pt x="16" y="197"/>
                    </a:cubicBezTo>
                    <a:moveTo>
                      <a:pt x="23" y="195"/>
                    </a:moveTo>
                    <a:cubicBezTo>
                      <a:pt x="22" y="198"/>
                      <a:pt x="22" y="201"/>
                      <a:pt x="22" y="203"/>
                    </a:cubicBezTo>
                    <a:cubicBezTo>
                      <a:pt x="25" y="205"/>
                      <a:pt x="29" y="208"/>
                      <a:pt x="33" y="210"/>
                    </a:cubicBezTo>
                    <a:cubicBezTo>
                      <a:pt x="30" y="205"/>
                      <a:pt x="27" y="200"/>
                      <a:pt x="23" y="195"/>
                    </a:cubicBezTo>
                    <a:moveTo>
                      <a:pt x="4" y="177"/>
                    </a:moveTo>
                    <a:cubicBezTo>
                      <a:pt x="3" y="178"/>
                      <a:pt x="3" y="179"/>
                      <a:pt x="2" y="180"/>
                    </a:cubicBezTo>
                    <a:cubicBezTo>
                      <a:pt x="0" y="183"/>
                      <a:pt x="0" y="183"/>
                      <a:pt x="0" y="183"/>
                    </a:cubicBezTo>
                    <a:cubicBezTo>
                      <a:pt x="1" y="187"/>
                      <a:pt x="1" y="187"/>
                      <a:pt x="1" y="187"/>
                    </a:cubicBezTo>
                    <a:cubicBezTo>
                      <a:pt x="1" y="189"/>
                      <a:pt x="2" y="190"/>
                      <a:pt x="3" y="192"/>
                    </a:cubicBezTo>
                    <a:cubicBezTo>
                      <a:pt x="3" y="192"/>
                      <a:pt x="3" y="192"/>
                      <a:pt x="3" y="192"/>
                    </a:cubicBezTo>
                    <a:cubicBezTo>
                      <a:pt x="4" y="192"/>
                      <a:pt x="4" y="192"/>
                      <a:pt x="4" y="192"/>
                    </a:cubicBezTo>
                    <a:cubicBezTo>
                      <a:pt x="8" y="191"/>
                      <a:pt x="14" y="191"/>
                      <a:pt x="18" y="189"/>
                    </a:cubicBezTo>
                    <a:cubicBezTo>
                      <a:pt x="13" y="184"/>
                      <a:pt x="9" y="180"/>
                      <a:pt x="4" y="177"/>
                    </a:cubicBezTo>
                    <a:moveTo>
                      <a:pt x="474" y="650"/>
                    </a:moveTo>
                    <a:cubicBezTo>
                      <a:pt x="475" y="644"/>
                      <a:pt x="478" y="638"/>
                      <a:pt x="478" y="632"/>
                    </a:cubicBezTo>
                    <a:cubicBezTo>
                      <a:pt x="479" y="624"/>
                      <a:pt x="480" y="617"/>
                      <a:pt x="480" y="609"/>
                    </a:cubicBezTo>
                    <a:cubicBezTo>
                      <a:pt x="481" y="598"/>
                      <a:pt x="483" y="586"/>
                      <a:pt x="483" y="574"/>
                    </a:cubicBezTo>
                    <a:cubicBezTo>
                      <a:pt x="488" y="574"/>
                      <a:pt x="492" y="573"/>
                      <a:pt x="496" y="572"/>
                    </a:cubicBezTo>
                    <a:cubicBezTo>
                      <a:pt x="502" y="586"/>
                      <a:pt x="503" y="602"/>
                      <a:pt x="503" y="617"/>
                    </a:cubicBezTo>
                    <a:cubicBezTo>
                      <a:pt x="504" y="626"/>
                      <a:pt x="503" y="636"/>
                      <a:pt x="502" y="646"/>
                    </a:cubicBezTo>
                    <a:cubicBezTo>
                      <a:pt x="493" y="648"/>
                      <a:pt x="484" y="649"/>
                      <a:pt x="474" y="650"/>
                    </a:cubicBezTo>
                    <a:moveTo>
                      <a:pt x="509" y="644"/>
                    </a:moveTo>
                    <a:cubicBezTo>
                      <a:pt x="512" y="620"/>
                      <a:pt x="512" y="592"/>
                      <a:pt x="504" y="571"/>
                    </a:cubicBezTo>
                    <a:cubicBezTo>
                      <a:pt x="510" y="570"/>
                      <a:pt x="515" y="568"/>
                      <a:pt x="520" y="567"/>
                    </a:cubicBezTo>
                    <a:cubicBezTo>
                      <a:pt x="520" y="567"/>
                      <a:pt x="520" y="567"/>
                      <a:pt x="520" y="567"/>
                    </a:cubicBezTo>
                    <a:cubicBezTo>
                      <a:pt x="530" y="587"/>
                      <a:pt x="536" y="609"/>
                      <a:pt x="536" y="632"/>
                    </a:cubicBezTo>
                    <a:cubicBezTo>
                      <a:pt x="535" y="632"/>
                      <a:pt x="535" y="633"/>
                      <a:pt x="535" y="634"/>
                    </a:cubicBezTo>
                    <a:cubicBezTo>
                      <a:pt x="529" y="637"/>
                      <a:pt x="523" y="639"/>
                      <a:pt x="517" y="642"/>
                    </a:cubicBezTo>
                    <a:cubicBezTo>
                      <a:pt x="514" y="642"/>
                      <a:pt x="512" y="643"/>
                      <a:pt x="509" y="644"/>
                    </a:cubicBezTo>
                    <a:moveTo>
                      <a:pt x="543" y="630"/>
                    </a:moveTo>
                    <a:cubicBezTo>
                      <a:pt x="543" y="607"/>
                      <a:pt x="537" y="584"/>
                      <a:pt x="528" y="564"/>
                    </a:cubicBezTo>
                    <a:cubicBezTo>
                      <a:pt x="541" y="559"/>
                      <a:pt x="554" y="553"/>
                      <a:pt x="563" y="546"/>
                    </a:cubicBezTo>
                    <a:cubicBezTo>
                      <a:pt x="569" y="561"/>
                      <a:pt x="574" y="578"/>
                      <a:pt x="580" y="593"/>
                    </a:cubicBezTo>
                    <a:cubicBezTo>
                      <a:pt x="579" y="597"/>
                      <a:pt x="576" y="601"/>
                      <a:pt x="572" y="606"/>
                    </a:cubicBezTo>
                    <a:cubicBezTo>
                      <a:pt x="571" y="599"/>
                      <a:pt x="568" y="592"/>
                      <a:pt x="566" y="585"/>
                    </a:cubicBezTo>
                    <a:cubicBezTo>
                      <a:pt x="563" y="575"/>
                      <a:pt x="560" y="565"/>
                      <a:pt x="556" y="555"/>
                    </a:cubicBezTo>
                    <a:cubicBezTo>
                      <a:pt x="556" y="554"/>
                      <a:pt x="555" y="553"/>
                      <a:pt x="553" y="553"/>
                    </a:cubicBezTo>
                    <a:cubicBezTo>
                      <a:pt x="551" y="553"/>
                      <a:pt x="549" y="556"/>
                      <a:pt x="550" y="559"/>
                    </a:cubicBezTo>
                    <a:cubicBezTo>
                      <a:pt x="554" y="570"/>
                      <a:pt x="558" y="581"/>
                      <a:pt x="561" y="593"/>
                    </a:cubicBezTo>
                    <a:cubicBezTo>
                      <a:pt x="563" y="598"/>
                      <a:pt x="565" y="604"/>
                      <a:pt x="565" y="611"/>
                    </a:cubicBezTo>
                    <a:cubicBezTo>
                      <a:pt x="564" y="611"/>
                      <a:pt x="563" y="613"/>
                      <a:pt x="564" y="615"/>
                    </a:cubicBezTo>
                    <a:cubicBezTo>
                      <a:pt x="558" y="620"/>
                      <a:pt x="551" y="625"/>
                      <a:pt x="543" y="630"/>
                    </a:cubicBezTo>
                    <a:moveTo>
                      <a:pt x="684" y="578"/>
                    </a:moveTo>
                    <a:cubicBezTo>
                      <a:pt x="675" y="577"/>
                      <a:pt x="668" y="576"/>
                      <a:pt x="661" y="573"/>
                    </a:cubicBezTo>
                    <a:cubicBezTo>
                      <a:pt x="664" y="561"/>
                      <a:pt x="667" y="549"/>
                      <a:pt x="672" y="537"/>
                    </a:cubicBezTo>
                    <a:cubicBezTo>
                      <a:pt x="675" y="538"/>
                      <a:pt x="678" y="538"/>
                      <a:pt x="682" y="538"/>
                    </a:cubicBezTo>
                    <a:cubicBezTo>
                      <a:pt x="683" y="538"/>
                      <a:pt x="684" y="538"/>
                      <a:pt x="685" y="538"/>
                    </a:cubicBezTo>
                    <a:cubicBezTo>
                      <a:pt x="681" y="551"/>
                      <a:pt x="682" y="565"/>
                      <a:pt x="684" y="578"/>
                    </a:cubicBezTo>
                    <a:moveTo>
                      <a:pt x="694" y="579"/>
                    </a:moveTo>
                    <a:cubicBezTo>
                      <a:pt x="693" y="579"/>
                      <a:pt x="692" y="579"/>
                      <a:pt x="691" y="578"/>
                    </a:cubicBezTo>
                    <a:cubicBezTo>
                      <a:pt x="689" y="566"/>
                      <a:pt x="688" y="552"/>
                      <a:pt x="692" y="540"/>
                    </a:cubicBezTo>
                    <a:cubicBezTo>
                      <a:pt x="692" y="539"/>
                      <a:pt x="692" y="538"/>
                      <a:pt x="692" y="538"/>
                    </a:cubicBezTo>
                    <a:cubicBezTo>
                      <a:pt x="695" y="537"/>
                      <a:pt x="697" y="537"/>
                      <a:pt x="700" y="536"/>
                    </a:cubicBezTo>
                    <a:cubicBezTo>
                      <a:pt x="700" y="536"/>
                      <a:pt x="700" y="537"/>
                      <a:pt x="700" y="537"/>
                    </a:cubicBezTo>
                    <a:cubicBezTo>
                      <a:pt x="702" y="548"/>
                      <a:pt x="705" y="559"/>
                      <a:pt x="710" y="570"/>
                    </a:cubicBezTo>
                    <a:cubicBezTo>
                      <a:pt x="710" y="572"/>
                      <a:pt x="712" y="574"/>
                      <a:pt x="714" y="577"/>
                    </a:cubicBezTo>
                    <a:cubicBezTo>
                      <a:pt x="707" y="578"/>
                      <a:pt x="700" y="579"/>
                      <a:pt x="694" y="579"/>
                    </a:cubicBezTo>
                    <a:moveTo>
                      <a:pt x="654" y="571"/>
                    </a:moveTo>
                    <a:cubicBezTo>
                      <a:pt x="649" y="568"/>
                      <a:pt x="644" y="566"/>
                      <a:pt x="640" y="563"/>
                    </a:cubicBezTo>
                    <a:cubicBezTo>
                      <a:pt x="641" y="558"/>
                      <a:pt x="644" y="552"/>
                      <a:pt x="646" y="548"/>
                    </a:cubicBezTo>
                    <a:cubicBezTo>
                      <a:pt x="648" y="545"/>
                      <a:pt x="649" y="542"/>
                      <a:pt x="650" y="540"/>
                    </a:cubicBezTo>
                    <a:cubicBezTo>
                      <a:pt x="651" y="537"/>
                      <a:pt x="653" y="534"/>
                      <a:pt x="654" y="531"/>
                    </a:cubicBezTo>
                    <a:cubicBezTo>
                      <a:pt x="658" y="533"/>
                      <a:pt x="661" y="534"/>
                      <a:pt x="665" y="536"/>
                    </a:cubicBezTo>
                    <a:cubicBezTo>
                      <a:pt x="660" y="547"/>
                      <a:pt x="657" y="559"/>
                      <a:pt x="654" y="571"/>
                    </a:cubicBezTo>
                    <a:moveTo>
                      <a:pt x="724" y="575"/>
                    </a:moveTo>
                    <a:cubicBezTo>
                      <a:pt x="723" y="575"/>
                      <a:pt x="723" y="575"/>
                      <a:pt x="722" y="575"/>
                    </a:cubicBezTo>
                    <a:cubicBezTo>
                      <a:pt x="719" y="574"/>
                      <a:pt x="715" y="564"/>
                      <a:pt x="715" y="562"/>
                    </a:cubicBezTo>
                    <a:cubicBezTo>
                      <a:pt x="712" y="554"/>
                      <a:pt x="709" y="545"/>
                      <a:pt x="707" y="536"/>
                    </a:cubicBezTo>
                    <a:cubicBezTo>
                      <a:pt x="707" y="535"/>
                      <a:pt x="707" y="534"/>
                      <a:pt x="706" y="534"/>
                    </a:cubicBezTo>
                    <a:cubicBezTo>
                      <a:pt x="711" y="532"/>
                      <a:pt x="715" y="530"/>
                      <a:pt x="720" y="528"/>
                    </a:cubicBezTo>
                    <a:cubicBezTo>
                      <a:pt x="727" y="542"/>
                      <a:pt x="734" y="556"/>
                      <a:pt x="739" y="570"/>
                    </a:cubicBezTo>
                    <a:cubicBezTo>
                      <a:pt x="738" y="571"/>
                      <a:pt x="738" y="571"/>
                      <a:pt x="738" y="571"/>
                    </a:cubicBezTo>
                    <a:cubicBezTo>
                      <a:pt x="733" y="572"/>
                      <a:pt x="728" y="574"/>
                      <a:pt x="724" y="575"/>
                    </a:cubicBezTo>
                    <a:moveTo>
                      <a:pt x="583" y="581"/>
                    </a:moveTo>
                    <a:cubicBezTo>
                      <a:pt x="578" y="567"/>
                      <a:pt x="575" y="554"/>
                      <a:pt x="569" y="541"/>
                    </a:cubicBezTo>
                    <a:cubicBezTo>
                      <a:pt x="571" y="539"/>
                      <a:pt x="573" y="537"/>
                      <a:pt x="575" y="535"/>
                    </a:cubicBezTo>
                    <a:cubicBezTo>
                      <a:pt x="581" y="528"/>
                      <a:pt x="585" y="525"/>
                      <a:pt x="587" y="524"/>
                    </a:cubicBezTo>
                    <a:cubicBezTo>
                      <a:pt x="588" y="526"/>
                      <a:pt x="589" y="528"/>
                      <a:pt x="590" y="531"/>
                    </a:cubicBezTo>
                    <a:cubicBezTo>
                      <a:pt x="590" y="542"/>
                      <a:pt x="588" y="560"/>
                      <a:pt x="583" y="581"/>
                    </a:cubicBezTo>
                    <a:moveTo>
                      <a:pt x="633" y="558"/>
                    </a:moveTo>
                    <a:cubicBezTo>
                      <a:pt x="628" y="554"/>
                      <a:pt x="623" y="550"/>
                      <a:pt x="620" y="546"/>
                    </a:cubicBezTo>
                    <a:cubicBezTo>
                      <a:pt x="623" y="542"/>
                      <a:pt x="626" y="538"/>
                      <a:pt x="630" y="534"/>
                    </a:cubicBezTo>
                    <a:cubicBezTo>
                      <a:pt x="634" y="530"/>
                      <a:pt x="637" y="525"/>
                      <a:pt x="641" y="520"/>
                    </a:cubicBezTo>
                    <a:cubicBezTo>
                      <a:pt x="641" y="520"/>
                      <a:pt x="642" y="521"/>
                      <a:pt x="642" y="521"/>
                    </a:cubicBezTo>
                    <a:cubicBezTo>
                      <a:pt x="644" y="523"/>
                      <a:pt x="646" y="525"/>
                      <a:pt x="648" y="526"/>
                    </a:cubicBezTo>
                    <a:cubicBezTo>
                      <a:pt x="645" y="533"/>
                      <a:pt x="642" y="540"/>
                      <a:pt x="639" y="546"/>
                    </a:cubicBezTo>
                    <a:cubicBezTo>
                      <a:pt x="637" y="550"/>
                      <a:pt x="635" y="554"/>
                      <a:pt x="633" y="558"/>
                    </a:cubicBezTo>
                    <a:moveTo>
                      <a:pt x="746" y="568"/>
                    </a:moveTo>
                    <a:cubicBezTo>
                      <a:pt x="740" y="553"/>
                      <a:pt x="733" y="538"/>
                      <a:pt x="726" y="524"/>
                    </a:cubicBezTo>
                    <a:cubicBezTo>
                      <a:pt x="730" y="521"/>
                      <a:pt x="734" y="518"/>
                      <a:pt x="738" y="515"/>
                    </a:cubicBezTo>
                    <a:cubicBezTo>
                      <a:pt x="742" y="523"/>
                      <a:pt x="746" y="532"/>
                      <a:pt x="750" y="540"/>
                    </a:cubicBezTo>
                    <a:cubicBezTo>
                      <a:pt x="754" y="547"/>
                      <a:pt x="756" y="554"/>
                      <a:pt x="760" y="561"/>
                    </a:cubicBezTo>
                    <a:cubicBezTo>
                      <a:pt x="755" y="564"/>
                      <a:pt x="750" y="566"/>
                      <a:pt x="746" y="568"/>
                    </a:cubicBezTo>
                    <a:moveTo>
                      <a:pt x="615" y="540"/>
                    </a:moveTo>
                    <a:cubicBezTo>
                      <a:pt x="614" y="539"/>
                      <a:pt x="614" y="539"/>
                      <a:pt x="614" y="539"/>
                    </a:cubicBezTo>
                    <a:cubicBezTo>
                      <a:pt x="611" y="535"/>
                      <a:pt x="609" y="531"/>
                      <a:pt x="607" y="526"/>
                    </a:cubicBezTo>
                    <a:cubicBezTo>
                      <a:pt x="607" y="525"/>
                      <a:pt x="607" y="525"/>
                      <a:pt x="606" y="524"/>
                    </a:cubicBezTo>
                    <a:cubicBezTo>
                      <a:pt x="607" y="524"/>
                      <a:pt x="607" y="523"/>
                      <a:pt x="608" y="523"/>
                    </a:cubicBezTo>
                    <a:cubicBezTo>
                      <a:pt x="612" y="520"/>
                      <a:pt x="616" y="516"/>
                      <a:pt x="621" y="514"/>
                    </a:cubicBezTo>
                    <a:cubicBezTo>
                      <a:pt x="624" y="512"/>
                      <a:pt x="627" y="511"/>
                      <a:pt x="630" y="510"/>
                    </a:cubicBezTo>
                    <a:cubicBezTo>
                      <a:pt x="631" y="510"/>
                      <a:pt x="632" y="509"/>
                      <a:pt x="633" y="509"/>
                    </a:cubicBezTo>
                    <a:cubicBezTo>
                      <a:pt x="634" y="510"/>
                      <a:pt x="635" y="512"/>
                      <a:pt x="636" y="514"/>
                    </a:cubicBezTo>
                    <a:cubicBezTo>
                      <a:pt x="632" y="518"/>
                      <a:pt x="629" y="523"/>
                      <a:pt x="625" y="528"/>
                    </a:cubicBezTo>
                    <a:cubicBezTo>
                      <a:pt x="622" y="532"/>
                      <a:pt x="618" y="536"/>
                      <a:pt x="615" y="540"/>
                    </a:cubicBezTo>
                    <a:moveTo>
                      <a:pt x="766" y="557"/>
                    </a:moveTo>
                    <a:cubicBezTo>
                      <a:pt x="762" y="550"/>
                      <a:pt x="758" y="541"/>
                      <a:pt x="756" y="534"/>
                    </a:cubicBezTo>
                    <a:cubicBezTo>
                      <a:pt x="753" y="525"/>
                      <a:pt x="748" y="518"/>
                      <a:pt x="744" y="510"/>
                    </a:cubicBezTo>
                    <a:cubicBezTo>
                      <a:pt x="744" y="510"/>
                      <a:pt x="744" y="510"/>
                      <a:pt x="744" y="510"/>
                    </a:cubicBezTo>
                    <a:cubicBezTo>
                      <a:pt x="747" y="507"/>
                      <a:pt x="750" y="504"/>
                      <a:pt x="753" y="500"/>
                    </a:cubicBezTo>
                    <a:cubicBezTo>
                      <a:pt x="758" y="509"/>
                      <a:pt x="765" y="516"/>
                      <a:pt x="772" y="523"/>
                    </a:cubicBezTo>
                    <a:cubicBezTo>
                      <a:pt x="776" y="527"/>
                      <a:pt x="781" y="533"/>
                      <a:pt x="785" y="538"/>
                    </a:cubicBezTo>
                    <a:cubicBezTo>
                      <a:pt x="785" y="540"/>
                      <a:pt x="786" y="541"/>
                      <a:pt x="787" y="542"/>
                    </a:cubicBezTo>
                    <a:cubicBezTo>
                      <a:pt x="780" y="548"/>
                      <a:pt x="773" y="553"/>
                      <a:pt x="766" y="557"/>
                    </a:cubicBezTo>
                    <a:moveTo>
                      <a:pt x="605" y="516"/>
                    </a:moveTo>
                    <a:cubicBezTo>
                      <a:pt x="604" y="514"/>
                      <a:pt x="603" y="512"/>
                      <a:pt x="602" y="510"/>
                    </a:cubicBezTo>
                    <a:cubicBezTo>
                      <a:pt x="602" y="509"/>
                      <a:pt x="601" y="508"/>
                      <a:pt x="601" y="507"/>
                    </a:cubicBezTo>
                    <a:cubicBezTo>
                      <a:pt x="602" y="507"/>
                      <a:pt x="603" y="507"/>
                      <a:pt x="603" y="507"/>
                    </a:cubicBezTo>
                    <a:cubicBezTo>
                      <a:pt x="611" y="500"/>
                      <a:pt x="620" y="497"/>
                      <a:pt x="629" y="495"/>
                    </a:cubicBezTo>
                    <a:cubicBezTo>
                      <a:pt x="629" y="497"/>
                      <a:pt x="630" y="499"/>
                      <a:pt x="630" y="502"/>
                    </a:cubicBezTo>
                    <a:cubicBezTo>
                      <a:pt x="630" y="502"/>
                      <a:pt x="630" y="502"/>
                      <a:pt x="630" y="502"/>
                    </a:cubicBezTo>
                    <a:cubicBezTo>
                      <a:pt x="629" y="502"/>
                      <a:pt x="628" y="503"/>
                      <a:pt x="626" y="503"/>
                    </a:cubicBezTo>
                    <a:cubicBezTo>
                      <a:pt x="624" y="504"/>
                      <a:pt x="622" y="505"/>
                      <a:pt x="620" y="506"/>
                    </a:cubicBezTo>
                    <a:cubicBezTo>
                      <a:pt x="614" y="508"/>
                      <a:pt x="609" y="512"/>
                      <a:pt x="605" y="516"/>
                    </a:cubicBezTo>
                    <a:moveTo>
                      <a:pt x="601" y="499"/>
                    </a:moveTo>
                    <a:cubicBezTo>
                      <a:pt x="601" y="494"/>
                      <a:pt x="601" y="489"/>
                      <a:pt x="603" y="484"/>
                    </a:cubicBezTo>
                    <a:cubicBezTo>
                      <a:pt x="603" y="484"/>
                      <a:pt x="603" y="484"/>
                      <a:pt x="603" y="484"/>
                    </a:cubicBezTo>
                    <a:cubicBezTo>
                      <a:pt x="608" y="484"/>
                      <a:pt x="613" y="483"/>
                      <a:pt x="618" y="483"/>
                    </a:cubicBezTo>
                    <a:cubicBezTo>
                      <a:pt x="620" y="483"/>
                      <a:pt x="622" y="483"/>
                      <a:pt x="624" y="484"/>
                    </a:cubicBezTo>
                    <a:cubicBezTo>
                      <a:pt x="626" y="484"/>
                      <a:pt x="628" y="485"/>
                      <a:pt x="629" y="486"/>
                    </a:cubicBezTo>
                    <a:cubicBezTo>
                      <a:pt x="629" y="487"/>
                      <a:pt x="629" y="487"/>
                      <a:pt x="629" y="487"/>
                    </a:cubicBezTo>
                    <a:cubicBezTo>
                      <a:pt x="619" y="489"/>
                      <a:pt x="609" y="492"/>
                      <a:pt x="601" y="499"/>
                    </a:cubicBezTo>
                    <a:moveTo>
                      <a:pt x="793" y="537"/>
                    </a:moveTo>
                    <a:cubicBezTo>
                      <a:pt x="791" y="534"/>
                      <a:pt x="789" y="531"/>
                      <a:pt x="787" y="529"/>
                    </a:cubicBezTo>
                    <a:cubicBezTo>
                      <a:pt x="785" y="525"/>
                      <a:pt x="782" y="523"/>
                      <a:pt x="780" y="520"/>
                    </a:cubicBezTo>
                    <a:cubicBezTo>
                      <a:pt x="774" y="510"/>
                      <a:pt x="764" y="505"/>
                      <a:pt x="758" y="494"/>
                    </a:cubicBezTo>
                    <a:cubicBezTo>
                      <a:pt x="762" y="490"/>
                      <a:pt x="764" y="486"/>
                      <a:pt x="767" y="482"/>
                    </a:cubicBezTo>
                    <a:cubicBezTo>
                      <a:pt x="781" y="495"/>
                      <a:pt x="794" y="508"/>
                      <a:pt x="808" y="521"/>
                    </a:cubicBezTo>
                    <a:cubicBezTo>
                      <a:pt x="803" y="527"/>
                      <a:pt x="798" y="532"/>
                      <a:pt x="793" y="537"/>
                    </a:cubicBezTo>
                    <a:moveTo>
                      <a:pt x="318" y="536"/>
                    </a:moveTo>
                    <a:cubicBezTo>
                      <a:pt x="315" y="530"/>
                      <a:pt x="311" y="523"/>
                      <a:pt x="307" y="516"/>
                    </a:cubicBezTo>
                    <a:cubicBezTo>
                      <a:pt x="309" y="514"/>
                      <a:pt x="312" y="512"/>
                      <a:pt x="313" y="510"/>
                    </a:cubicBezTo>
                    <a:cubicBezTo>
                      <a:pt x="317" y="505"/>
                      <a:pt x="320" y="500"/>
                      <a:pt x="324" y="495"/>
                    </a:cubicBezTo>
                    <a:cubicBezTo>
                      <a:pt x="330" y="487"/>
                      <a:pt x="335" y="479"/>
                      <a:pt x="342" y="471"/>
                    </a:cubicBezTo>
                    <a:cubicBezTo>
                      <a:pt x="349" y="484"/>
                      <a:pt x="356" y="495"/>
                      <a:pt x="363" y="506"/>
                    </a:cubicBezTo>
                    <a:cubicBezTo>
                      <a:pt x="362" y="507"/>
                      <a:pt x="362" y="507"/>
                      <a:pt x="362" y="507"/>
                    </a:cubicBezTo>
                    <a:cubicBezTo>
                      <a:pt x="354" y="519"/>
                      <a:pt x="349" y="531"/>
                      <a:pt x="344" y="544"/>
                    </a:cubicBezTo>
                    <a:cubicBezTo>
                      <a:pt x="342" y="551"/>
                      <a:pt x="339" y="558"/>
                      <a:pt x="336" y="565"/>
                    </a:cubicBezTo>
                    <a:cubicBezTo>
                      <a:pt x="336" y="564"/>
                      <a:pt x="335" y="563"/>
                      <a:pt x="335" y="562"/>
                    </a:cubicBezTo>
                    <a:cubicBezTo>
                      <a:pt x="331" y="557"/>
                      <a:pt x="328" y="551"/>
                      <a:pt x="325" y="546"/>
                    </a:cubicBezTo>
                    <a:cubicBezTo>
                      <a:pt x="324" y="545"/>
                      <a:pt x="323" y="544"/>
                      <a:pt x="323" y="543"/>
                    </a:cubicBezTo>
                    <a:cubicBezTo>
                      <a:pt x="324" y="542"/>
                      <a:pt x="325" y="540"/>
                      <a:pt x="326" y="538"/>
                    </a:cubicBezTo>
                    <a:cubicBezTo>
                      <a:pt x="329" y="533"/>
                      <a:pt x="333" y="528"/>
                      <a:pt x="335" y="523"/>
                    </a:cubicBezTo>
                    <a:cubicBezTo>
                      <a:pt x="337" y="517"/>
                      <a:pt x="341" y="510"/>
                      <a:pt x="345" y="505"/>
                    </a:cubicBezTo>
                    <a:cubicBezTo>
                      <a:pt x="348" y="502"/>
                      <a:pt x="349" y="497"/>
                      <a:pt x="352" y="494"/>
                    </a:cubicBezTo>
                    <a:cubicBezTo>
                      <a:pt x="354" y="491"/>
                      <a:pt x="351" y="488"/>
                      <a:pt x="348" y="488"/>
                    </a:cubicBezTo>
                    <a:cubicBezTo>
                      <a:pt x="348" y="488"/>
                      <a:pt x="347" y="488"/>
                      <a:pt x="346" y="489"/>
                    </a:cubicBezTo>
                    <a:cubicBezTo>
                      <a:pt x="343" y="493"/>
                      <a:pt x="342" y="497"/>
                      <a:pt x="339" y="500"/>
                    </a:cubicBezTo>
                    <a:cubicBezTo>
                      <a:pt x="335" y="505"/>
                      <a:pt x="331" y="511"/>
                      <a:pt x="329" y="517"/>
                    </a:cubicBezTo>
                    <a:cubicBezTo>
                      <a:pt x="327" y="522"/>
                      <a:pt x="324" y="527"/>
                      <a:pt x="321" y="532"/>
                    </a:cubicBezTo>
                    <a:cubicBezTo>
                      <a:pt x="320" y="533"/>
                      <a:pt x="319" y="535"/>
                      <a:pt x="318" y="536"/>
                    </a:cubicBezTo>
                    <a:moveTo>
                      <a:pt x="415" y="526"/>
                    </a:moveTo>
                    <a:cubicBezTo>
                      <a:pt x="420" y="526"/>
                      <a:pt x="425" y="526"/>
                      <a:pt x="429" y="526"/>
                    </a:cubicBezTo>
                    <a:cubicBezTo>
                      <a:pt x="448" y="525"/>
                      <a:pt x="464" y="517"/>
                      <a:pt x="481" y="508"/>
                    </a:cubicBezTo>
                    <a:cubicBezTo>
                      <a:pt x="489" y="504"/>
                      <a:pt x="495" y="498"/>
                      <a:pt x="503" y="494"/>
                    </a:cubicBezTo>
                    <a:cubicBezTo>
                      <a:pt x="512" y="490"/>
                      <a:pt x="522" y="487"/>
                      <a:pt x="531" y="483"/>
                    </a:cubicBezTo>
                    <a:cubicBezTo>
                      <a:pt x="545" y="476"/>
                      <a:pt x="561" y="471"/>
                      <a:pt x="577" y="466"/>
                    </a:cubicBezTo>
                    <a:cubicBezTo>
                      <a:pt x="578" y="474"/>
                      <a:pt x="579" y="481"/>
                      <a:pt x="579" y="487"/>
                    </a:cubicBezTo>
                    <a:cubicBezTo>
                      <a:pt x="579" y="492"/>
                      <a:pt x="579" y="501"/>
                      <a:pt x="580" y="508"/>
                    </a:cubicBezTo>
                    <a:cubicBezTo>
                      <a:pt x="568" y="526"/>
                      <a:pt x="537" y="542"/>
                      <a:pt x="520" y="548"/>
                    </a:cubicBezTo>
                    <a:cubicBezTo>
                      <a:pt x="504" y="553"/>
                      <a:pt x="484" y="557"/>
                      <a:pt x="466" y="557"/>
                    </a:cubicBezTo>
                    <a:cubicBezTo>
                      <a:pt x="442" y="557"/>
                      <a:pt x="420" y="551"/>
                      <a:pt x="408" y="538"/>
                    </a:cubicBezTo>
                    <a:cubicBezTo>
                      <a:pt x="404" y="533"/>
                      <a:pt x="400" y="529"/>
                      <a:pt x="396" y="523"/>
                    </a:cubicBezTo>
                    <a:cubicBezTo>
                      <a:pt x="397" y="524"/>
                      <a:pt x="398" y="525"/>
                      <a:pt x="399" y="525"/>
                    </a:cubicBezTo>
                    <a:cubicBezTo>
                      <a:pt x="404" y="526"/>
                      <a:pt x="410" y="526"/>
                      <a:pt x="415" y="526"/>
                    </a:cubicBezTo>
                    <a:moveTo>
                      <a:pt x="606" y="476"/>
                    </a:moveTo>
                    <a:cubicBezTo>
                      <a:pt x="607" y="473"/>
                      <a:pt x="608" y="471"/>
                      <a:pt x="610" y="468"/>
                    </a:cubicBezTo>
                    <a:cubicBezTo>
                      <a:pt x="611" y="466"/>
                      <a:pt x="612" y="464"/>
                      <a:pt x="613" y="463"/>
                    </a:cubicBezTo>
                    <a:cubicBezTo>
                      <a:pt x="618" y="463"/>
                      <a:pt x="623" y="464"/>
                      <a:pt x="628" y="464"/>
                    </a:cubicBezTo>
                    <a:cubicBezTo>
                      <a:pt x="631" y="465"/>
                      <a:pt x="634" y="467"/>
                      <a:pt x="637" y="469"/>
                    </a:cubicBezTo>
                    <a:cubicBezTo>
                      <a:pt x="635" y="472"/>
                      <a:pt x="633" y="475"/>
                      <a:pt x="632" y="478"/>
                    </a:cubicBezTo>
                    <a:cubicBezTo>
                      <a:pt x="632" y="478"/>
                      <a:pt x="632" y="478"/>
                      <a:pt x="632" y="478"/>
                    </a:cubicBezTo>
                    <a:cubicBezTo>
                      <a:pt x="629" y="477"/>
                      <a:pt x="626" y="476"/>
                      <a:pt x="624" y="476"/>
                    </a:cubicBezTo>
                    <a:cubicBezTo>
                      <a:pt x="622" y="476"/>
                      <a:pt x="620" y="476"/>
                      <a:pt x="618" y="476"/>
                    </a:cubicBezTo>
                    <a:cubicBezTo>
                      <a:pt x="614" y="476"/>
                      <a:pt x="610" y="476"/>
                      <a:pt x="606" y="476"/>
                    </a:cubicBezTo>
                    <a:moveTo>
                      <a:pt x="813" y="515"/>
                    </a:moveTo>
                    <a:cubicBezTo>
                      <a:pt x="799" y="502"/>
                      <a:pt x="785" y="489"/>
                      <a:pt x="771" y="475"/>
                    </a:cubicBezTo>
                    <a:cubicBezTo>
                      <a:pt x="771" y="475"/>
                      <a:pt x="771" y="475"/>
                      <a:pt x="771" y="475"/>
                    </a:cubicBezTo>
                    <a:cubicBezTo>
                      <a:pt x="774" y="470"/>
                      <a:pt x="776" y="464"/>
                      <a:pt x="778" y="459"/>
                    </a:cubicBezTo>
                    <a:cubicBezTo>
                      <a:pt x="786" y="466"/>
                      <a:pt x="796" y="474"/>
                      <a:pt x="806" y="478"/>
                    </a:cubicBezTo>
                    <a:cubicBezTo>
                      <a:pt x="814" y="481"/>
                      <a:pt x="822" y="487"/>
                      <a:pt x="829" y="490"/>
                    </a:cubicBezTo>
                    <a:cubicBezTo>
                      <a:pt x="824" y="499"/>
                      <a:pt x="819" y="507"/>
                      <a:pt x="813" y="515"/>
                    </a:cubicBezTo>
                    <a:moveTo>
                      <a:pt x="303" y="509"/>
                    </a:moveTo>
                    <a:cubicBezTo>
                      <a:pt x="298" y="501"/>
                      <a:pt x="293" y="492"/>
                      <a:pt x="288" y="483"/>
                    </a:cubicBezTo>
                    <a:cubicBezTo>
                      <a:pt x="296" y="479"/>
                      <a:pt x="304" y="475"/>
                      <a:pt x="311" y="469"/>
                    </a:cubicBezTo>
                    <a:cubicBezTo>
                      <a:pt x="318" y="464"/>
                      <a:pt x="324" y="458"/>
                      <a:pt x="331" y="452"/>
                    </a:cubicBezTo>
                    <a:cubicBezTo>
                      <a:pt x="331" y="453"/>
                      <a:pt x="332" y="454"/>
                      <a:pt x="332" y="454"/>
                    </a:cubicBezTo>
                    <a:cubicBezTo>
                      <a:pt x="330" y="456"/>
                      <a:pt x="330" y="462"/>
                      <a:pt x="334" y="462"/>
                    </a:cubicBezTo>
                    <a:cubicBezTo>
                      <a:pt x="334" y="462"/>
                      <a:pt x="334" y="462"/>
                      <a:pt x="334" y="462"/>
                    </a:cubicBezTo>
                    <a:cubicBezTo>
                      <a:pt x="335" y="461"/>
                      <a:pt x="335" y="461"/>
                      <a:pt x="336" y="461"/>
                    </a:cubicBezTo>
                    <a:cubicBezTo>
                      <a:pt x="337" y="462"/>
                      <a:pt x="337" y="463"/>
                      <a:pt x="338" y="464"/>
                    </a:cubicBezTo>
                    <a:cubicBezTo>
                      <a:pt x="329" y="474"/>
                      <a:pt x="322" y="485"/>
                      <a:pt x="314" y="496"/>
                    </a:cubicBezTo>
                    <a:cubicBezTo>
                      <a:pt x="311" y="500"/>
                      <a:pt x="307" y="504"/>
                      <a:pt x="303" y="509"/>
                    </a:cubicBezTo>
                    <a:moveTo>
                      <a:pt x="642" y="464"/>
                    </a:moveTo>
                    <a:cubicBezTo>
                      <a:pt x="639" y="462"/>
                      <a:pt x="635" y="459"/>
                      <a:pt x="632" y="457"/>
                    </a:cubicBezTo>
                    <a:cubicBezTo>
                      <a:pt x="628" y="456"/>
                      <a:pt x="624" y="456"/>
                      <a:pt x="619" y="455"/>
                    </a:cubicBezTo>
                    <a:cubicBezTo>
                      <a:pt x="623" y="451"/>
                      <a:pt x="627" y="448"/>
                      <a:pt x="632" y="446"/>
                    </a:cubicBezTo>
                    <a:cubicBezTo>
                      <a:pt x="632" y="447"/>
                      <a:pt x="633" y="448"/>
                      <a:pt x="634" y="448"/>
                    </a:cubicBezTo>
                    <a:cubicBezTo>
                      <a:pt x="639" y="450"/>
                      <a:pt x="644" y="452"/>
                      <a:pt x="648" y="455"/>
                    </a:cubicBezTo>
                    <a:cubicBezTo>
                      <a:pt x="649" y="456"/>
                      <a:pt x="650" y="456"/>
                      <a:pt x="650" y="457"/>
                    </a:cubicBezTo>
                    <a:cubicBezTo>
                      <a:pt x="647" y="459"/>
                      <a:pt x="645" y="461"/>
                      <a:pt x="642" y="464"/>
                    </a:cubicBezTo>
                    <a:moveTo>
                      <a:pt x="657" y="452"/>
                    </a:moveTo>
                    <a:cubicBezTo>
                      <a:pt x="656" y="451"/>
                      <a:pt x="655" y="450"/>
                      <a:pt x="655" y="450"/>
                    </a:cubicBezTo>
                    <a:cubicBezTo>
                      <a:pt x="653" y="449"/>
                      <a:pt x="651" y="448"/>
                      <a:pt x="650" y="447"/>
                    </a:cubicBezTo>
                    <a:cubicBezTo>
                      <a:pt x="647" y="445"/>
                      <a:pt x="645" y="444"/>
                      <a:pt x="642" y="443"/>
                    </a:cubicBezTo>
                    <a:cubicBezTo>
                      <a:pt x="645" y="442"/>
                      <a:pt x="648" y="442"/>
                      <a:pt x="651" y="442"/>
                    </a:cubicBezTo>
                    <a:cubicBezTo>
                      <a:pt x="658" y="442"/>
                      <a:pt x="664" y="444"/>
                      <a:pt x="669" y="445"/>
                    </a:cubicBezTo>
                    <a:cubicBezTo>
                      <a:pt x="665" y="448"/>
                      <a:pt x="660" y="450"/>
                      <a:pt x="657" y="452"/>
                    </a:cubicBezTo>
                    <a:moveTo>
                      <a:pt x="833" y="483"/>
                    </a:moveTo>
                    <a:cubicBezTo>
                      <a:pt x="825" y="480"/>
                      <a:pt x="819" y="474"/>
                      <a:pt x="811" y="471"/>
                    </a:cubicBezTo>
                    <a:cubicBezTo>
                      <a:pt x="801" y="467"/>
                      <a:pt x="790" y="459"/>
                      <a:pt x="781" y="452"/>
                    </a:cubicBezTo>
                    <a:cubicBezTo>
                      <a:pt x="781" y="452"/>
                      <a:pt x="780" y="451"/>
                      <a:pt x="780" y="451"/>
                    </a:cubicBezTo>
                    <a:cubicBezTo>
                      <a:pt x="780" y="449"/>
                      <a:pt x="781" y="447"/>
                      <a:pt x="781" y="444"/>
                    </a:cubicBezTo>
                    <a:cubicBezTo>
                      <a:pt x="781" y="443"/>
                      <a:pt x="781" y="442"/>
                      <a:pt x="781" y="441"/>
                    </a:cubicBezTo>
                    <a:cubicBezTo>
                      <a:pt x="791" y="443"/>
                      <a:pt x="800" y="447"/>
                      <a:pt x="809" y="449"/>
                    </a:cubicBezTo>
                    <a:cubicBezTo>
                      <a:pt x="815" y="450"/>
                      <a:pt x="821" y="451"/>
                      <a:pt x="827" y="452"/>
                    </a:cubicBezTo>
                    <a:cubicBezTo>
                      <a:pt x="831" y="453"/>
                      <a:pt x="834" y="453"/>
                      <a:pt x="839" y="454"/>
                    </a:cubicBezTo>
                    <a:cubicBezTo>
                      <a:pt x="841" y="454"/>
                      <a:pt x="843" y="455"/>
                      <a:pt x="845" y="457"/>
                    </a:cubicBezTo>
                    <a:cubicBezTo>
                      <a:pt x="842" y="466"/>
                      <a:pt x="838" y="474"/>
                      <a:pt x="834" y="483"/>
                    </a:cubicBezTo>
                    <a:cubicBezTo>
                      <a:pt x="833" y="483"/>
                      <a:pt x="833" y="483"/>
                      <a:pt x="833" y="483"/>
                    </a:cubicBezTo>
                    <a:moveTo>
                      <a:pt x="285" y="477"/>
                    </a:moveTo>
                    <a:cubicBezTo>
                      <a:pt x="284" y="475"/>
                      <a:pt x="282" y="473"/>
                      <a:pt x="281" y="471"/>
                    </a:cubicBezTo>
                    <a:cubicBezTo>
                      <a:pt x="279" y="467"/>
                      <a:pt x="277" y="463"/>
                      <a:pt x="275" y="460"/>
                    </a:cubicBezTo>
                    <a:cubicBezTo>
                      <a:pt x="293" y="456"/>
                      <a:pt x="308" y="448"/>
                      <a:pt x="323" y="438"/>
                    </a:cubicBezTo>
                    <a:cubicBezTo>
                      <a:pt x="324" y="440"/>
                      <a:pt x="326" y="443"/>
                      <a:pt x="327" y="445"/>
                    </a:cubicBezTo>
                    <a:cubicBezTo>
                      <a:pt x="322" y="449"/>
                      <a:pt x="317" y="454"/>
                      <a:pt x="312" y="458"/>
                    </a:cubicBezTo>
                    <a:cubicBezTo>
                      <a:pt x="304" y="466"/>
                      <a:pt x="294" y="471"/>
                      <a:pt x="285" y="477"/>
                    </a:cubicBezTo>
                    <a:moveTo>
                      <a:pt x="266" y="440"/>
                    </a:moveTo>
                    <a:cubicBezTo>
                      <a:pt x="266" y="440"/>
                      <a:pt x="266" y="440"/>
                      <a:pt x="266" y="440"/>
                    </a:cubicBezTo>
                    <a:cubicBezTo>
                      <a:pt x="276" y="440"/>
                      <a:pt x="285" y="439"/>
                      <a:pt x="294" y="435"/>
                    </a:cubicBezTo>
                    <a:cubicBezTo>
                      <a:pt x="301" y="431"/>
                      <a:pt x="307" y="425"/>
                      <a:pt x="313" y="420"/>
                    </a:cubicBezTo>
                    <a:cubicBezTo>
                      <a:pt x="315" y="423"/>
                      <a:pt x="317" y="427"/>
                      <a:pt x="319" y="431"/>
                    </a:cubicBezTo>
                    <a:cubicBezTo>
                      <a:pt x="304" y="441"/>
                      <a:pt x="290" y="449"/>
                      <a:pt x="272" y="453"/>
                    </a:cubicBezTo>
                    <a:cubicBezTo>
                      <a:pt x="272" y="453"/>
                      <a:pt x="272" y="453"/>
                      <a:pt x="272" y="453"/>
                    </a:cubicBezTo>
                    <a:cubicBezTo>
                      <a:pt x="269" y="448"/>
                      <a:pt x="267" y="444"/>
                      <a:pt x="264" y="440"/>
                    </a:cubicBezTo>
                    <a:cubicBezTo>
                      <a:pt x="265" y="440"/>
                      <a:pt x="265" y="440"/>
                      <a:pt x="266" y="440"/>
                    </a:cubicBezTo>
                    <a:moveTo>
                      <a:pt x="846" y="449"/>
                    </a:moveTo>
                    <a:cubicBezTo>
                      <a:pt x="842" y="448"/>
                      <a:pt x="839" y="446"/>
                      <a:pt x="835" y="446"/>
                    </a:cubicBezTo>
                    <a:cubicBezTo>
                      <a:pt x="828" y="445"/>
                      <a:pt x="820" y="443"/>
                      <a:pt x="813" y="441"/>
                    </a:cubicBezTo>
                    <a:cubicBezTo>
                      <a:pt x="802" y="440"/>
                      <a:pt x="792" y="435"/>
                      <a:pt x="782" y="433"/>
                    </a:cubicBezTo>
                    <a:cubicBezTo>
                      <a:pt x="782" y="427"/>
                      <a:pt x="782" y="421"/>
                      <a:pt x="782" y="415"/>
                    </a:cubicBezTo>
                    <a:cubicBezTo>
                      <a:pt x="782" y="415"/>
                      <a:pt x="782" y="415"/>
                      <a:pt x="782" y="415"/>
                    </a:cubicBezTo>
                    <a:cubicBezTo>
                      <a:pt x="793" y="416"/>
                      <a:pt x="804" y="420"/>
                      <a:pt x="815" y="421"/>
                    </a:cubicBezTo>
                    <a:cubicBezTo>
                      <a:pt x="828" y="422"/>
                      <a:pt x="841" y="425"/>
                      <a:pt x="854" y="425"/>
                    </a:cubicBezTo>
                    <a:cubicBezTo>
                      <a:pt x="853" y="433"/>
                      <a:pt x="851" y="441"/>
                      <a:pt x="848" y="448"/>
                    </a:cubicBezTo>
                    <a:cubicBezTo>
                      <a:pt x="848" y="448"/>
                      <a:pt x="848" y="448"/>
                      <a:pt x="848" y="448"/>
                    </a:cubicBezTo>
                    <a:cubicBezTo>
                      <a:pt x="847" y="448"/>
                      <a:pt x="847" y="449"/>
                      <a:pt x="846" y="449"/>
                    </a:cubicBezTo>
                    <a:moveTo>
                      <a:pt x="262" y="418"/>
                    </a:moveTo>
                    <a:cubicBezTo>
                      <a:pt x="268" y="418"/>
                      <a:pt x="274" y="417"/>
                      <a:pt x="280" y="415"/>
                    </a:cubicBezTo>
                    <a:cubicBezTo>
                      <a:pt x="288" y="412"/>
                      <a:pt x="299" y="410"/>
                      <a:pt x="305" y="406"/>
                    </a:cubicBezTo>
                    <a:cubicBezTo>
                      <a:pt x="307" y="408"/>
                      <a:pt x="308" y="411"/>
                      <a:pt x="309" y="413"/>
                    </a:cubicBezTo>
                    <a:cubicBezTo>
                      <a:pt x="304" y="417"/>
                      <a:pt x="299" y="422"/>
                      <a:pt x="293" y="426"/>
                    </a:cubicBezTo>
                    <a:cubicBezTo>
                      <a:pt x="286" y="432"/>
                      <a:pt x="275" y="432"/>
                      <a:pt x="265" y="432"/>
                    </a:cubicBezTo>
                    <a:cubicBezTo>
                      <a:pt x="263" y="433"/>
                      <a:pt x="262" y="434"/>
                      <a:pt x="262" y="436"/>
                    </a:cubicBezTo>
                    <a:cubicBezTo>
                      <a:pt x="260" y="432"/>
                      <a:pt x="258" y="428"/>
                      <a:pt x="256" y="425"/>
                    </a:cubicBezTo>
                    <a:cubicBezTo>
                      <a:pt x="254" y="422"/>
                      <a:pt x="252" y="419"/>
                      <a:pt x="251" y="417"/>
                    </a:cubicBezTo>
                    <a:cubicBezTo>
                      <a:pt x="254" y="417"/>
                      <a:pt x="258" y="418"/>
                      <a:pt x="262" y="418"/>
                    </a:cubicBezTo>
                    <a:moveTo>
                      <a:pt x="423" y="518"/>
                    </a:moveTo>
                    <a:cubicBezTo>
                      <a:pt x="417" y="518"/>
                      <a:pt x="410" y="518"/>
                      <a:pt x="404" y="518"/>
                    </a:cubicBezTo>
                    <a:cubicBezTo>
                      <a:pt x="397" y="517"/>
                      <a:pt x="392" y="513"/>
                      <a:pt x="386" y="510"/>
                    </a:cubicBezTo>
                    <a:cubicBezTo>
                      <a:pt x="376" y="495"/>
                      <a:pt x="366" y="479"/>
                      <a:pt x="356" y="461"/>
                    </a:cubicBezTo>
                    <a:cubicBezTo>
                      <a:pt x="371" y="461"/>
                      <a:pt x="387" y="460"/>
                      <a:pt x="402" y="456"/>
                    </a:cubicBezTo>
                    <a:cubicBezTo>
                      <a:pt x="424" y="451"/>
                      <a:pt x="444" y="439"/>
                      <a:pt x="465" y="431"/>
                    </a:cubicBezTo>
                    <a:cubicBezTo>
                      <a:pt x="477" y="426"/>
                      <a:pt x="491" y="423"/>
                      <a:pt x="504" y="419"/>
                    </a:cubicBezTo>
                    <a:cubicBezTo>
                      <a:pt x="508" y="418"/>
                      <a:pt x="512" y="416"/>
                      <a:pt x="516" y="415"/>
                    </a:cubicBezTo>
                    <a:cubicBezTo>
                      <a:pt x="521" y="412"/>
                      <a:pt x="527" y="412"/>
                      <a:pt x="532" y="409"/>
                    </a:cubicBezTo>
                    <a:cubicBezTo>
                      <a:pt x="537" y="407"/>
                      <a:pt x="543" y="405"/>
                      <a:pt x="549" y="403"/>
                    </a:cubicBezTo>
                    <a:cubicBezTo>
                      <a:pt x="553" y="410"/>
                      <a:pt x="556" y="417"/>
                      <a:pt x="560" y="424"/>
                    </a:cubicBezTo>
                    <a:cubicBezTo>
                      <a:pt x="567" y="434"/>
                      <a:pt x="572" y="446"/>
                      <a:pt x="575" y="459"/>
                    </a:cubicBezTo>
                    <a:cubicBezTo>
                      <a:pt x="546" y="468"/>
                      <a:pt x="519" y="480"/>
                      <a:pt x="491" y="492"/>
                    </a:cubicBezTo>
                    <a:cubicBezTo>
                      <a:pt x="488" y="493"/>
                      <a:pt x="486" y="495"/>
                      <a:pt x="484" y="496"/>
                    </a:cubicBezTo>
                    <a:cubicBezTo>
                      <a:pt x="478" y="502"/>
                      <a:pt x="471" y="504"/>
                      <a:pt x="464" y="507"/>
                    </a:cubicBezTo>
                    <a:cubicBezTo>
                      <a:pt x="452" y="512"/>
                      <a:pt x="442" y="517"/>
                      <a:pt x="429" y="518"/>
                    </a:cubicBezTo>
                    <a:cubicBezTo>
                      <a:pt x="427" y="518"/>
                      <a:pt x="425" y="518"/>
                      <a:pt x="423" y="518"/>
                    </a:cubicBezTo>
                    <a:moveTo>
                      <a:pt x="813" y="391"/>
                    </a:moveTo>
                    <a:cubicBezTo>
                      <a:pt x="816" y="391"/>
                      <a:pt x="819" y="391"/>
                      <a:pt x="822" y="390"/>
                    </a:cubicBezTo>
                    <a:cubicBezTo>
                      <a:pt x="826" y="390"/>
                      <a:pt x="829" y="390"/>
                      <a:pt x="833" y="390"/>
                    </a:cubicBezTo>
                    <a:cubicBezTo>
                      <a:pt x="838" y="390"/>
                      <a:pt x="843" y="390"/>
                      <a:pt x="848" y="391"/>
                    </a:cubicBezTo>
                    <a:cubicBezTo>
                      <a:pt x="852" y="392"/>
                      <a:pt x="855" y="393"/>
                      <a:pt x="858" y="393"/>
                    </a:cubicBezTo>
                    <a:cubicBezTo>
                      <a:pt x="858" y="397"/>
                      <a:pt x="858" y="401"/>
                      <a:pt x="857" y="405"/>
                    </a:cubicBezTo>
                    <a:cubicBezTo>
                      <a:pt x="857" y="409"/>
                      <a:pt x="856" y="413"/>
                      <a:pt x="856" y="416"/>
                    </a:cubicBezTo>
                    <a:cubicBezTo>
                      <a:pt x="855" y="417"/>
                      <a:pt x="855" y="417"/>
                      <a:pt x="854" y="418"/>
                    </a:cubicBezTo>
                    <a:cubicBezTo>
                      <a:pt x="830" y="417"/>
                      <a:pt x="806" y="410"/>
                      <a:pt x="782" y="407"/>
                    </a:cubicBezTo>
                    <a:cubicBezTo>
                      <a:pt x="781" y="407"/>
                      <a:pt x="781" y="407"/>
                      <a:pt x="781" y="407"/>
                    </a:cubicBezTo>
                    <a:cubicBezTo>
                      <a:pt x="781" y="402"/>
                      <a:pt x="780" y="396"/>
                      <a:pt x="780" y="391"/>
                    </a:cubicBezTo>
                    <a:cubicBezTo>
                      <a:pt x="780" y="391"/>
                      <a:pt x="780" y="391"/>
                      <a:pt x="780" y="391"/>
                    </a:cubicBezTo>
                    <a:cubicBezTo>
                      <a:pt x="783" y="390"/>
                      <a:pt x="787" y="390"/>
                      <a:pt x="790" y="390"/>
                    </a:cubicBezTo>
                    <a:cubicBezTo>
                      <a:pt x="794" y="390"/>
                      <a:pt x="798" y="390"/>
                      <a:pt x="802" y="390"/>
                    </a:cubicBezTo>
                    <a:cubicBezTo>
                      <a:pt x="806" y="391"/>
                      <a:pt x="810" y="391"/>
                      <a:pt x="813" y="391"/>
                    </a:cubicBezTo>
                    <a:moveTo>
                      <a:pt x="237" y="394"/>
                    </a:moveTo>
                    <a:cubicBezTo>
                      <a:pt x="248" y="394"/>
                      <a:pt x="258" y="393"/>
                      <a:pt x="269" y="390"/>
                    </a:cubicBezTo>
                    <a:cubicBezTo>
                      <a:pt x="277" y="387"/>
                      <a:pt x="283" y="383"/>
                      <a:pt x="290" y="379"/>
                    </a:cubicBezTo>
                    <a:cubicBezTo>
                      <a:pt x="294" y="386"/>
                      <a:pt x="298" y="392"/>
                      <a:pt x="301" y="399"/>
                    </a:cubicBezTo>
                    <a:cubicBezTo>
                      <a:pt x="297" y="402"/>
                      <a:pt x="291" y="403"/>
                      <a:pt x="286" y="405"/>
                    </a:cubicBezTo>
                    <a:cubicBezTo>
                      <a:pt x="277" y="408"/>
                      <a:pt x="269" y="410"/>
                      <a:pt x="260" y="410"/>
                    </a:cubicBezTo>
                    <a:cubicBezTo>
                      <a:pt x="256" y="410"/>
                      <a:pt x="251" y="409"/>
                      <a:pt x="246" y="408"/>
                    </a:cubicBezTo>
                    <a:cubicBezTo>
                      <a:pt x="245" y="408"/>
                      <a:pt x="245" y="408"/>
                      <a:pt x="245" y="408"/>
                    </a:cubicBezTo>
                    <a:cubicBezTo>
                      <a:pt x="242" y="403"/>
                      <a:pt x="239" y="399"/>
                      <a:pt x="236" y="394"/>
                    </a:cubicBezTo>
                    <a:cubicBezTo>
                      <a:pt x="237" y="394"/>
                      <a:pt x="237" y="394"/>
                      <a:pt x="237" y="394"/>
                    </a:cubicBezTo>
                    <a:moveTo>
                      <a:pt x="233" y="389"/>
                    </a:moveTo>
                    <a:cubicBezTo>
                      <a:pt x="230" y="385"/>
                      <a:pt x="228" y="381"/>
                      <a:pt x="225" y="377"/>
                    </a:cubicBezTo>
                    <a:cubicBezTo>
                      <a:pt x="240" y="376"/>
                      <a:pt x="254" y="372"/>
                      <a:pt x="268" y="367"/>
                    </a:cubicBezTo>
                    <a:cubicBezTo>
                      <a:pt x="272" y="366"/>
                      <a:pt x="277" y="365"/>
                      <a:pt x="281" y="364"/>
                    </a:cubicBezTo>
                    <a:cubicBezTo>
                      <a:pt x="282" y="367"/>
                      <a:pt x="284" y="370"/>
                      <a:pt x="286" y="373"/>
                    </a:cubicBezTo>
                    <a:cubicBezTo>
                      <a:pt x="280" y="376"/>
                      <a:pt x="271" y="381"/>
                      <a:pt x="271" y="381"/>
                    </a:cubicBezTo>
                    <a:cubicBezTo>
                      <a:pt x="259" y="384"/>
                      <a:pt x="249" y="386"/>
                      <a:pt x="238" y="386"/>
                    </a:cubicBezTo>
                    <a:cubicBezTo>
                      <a:pt x="237" y="386"/>
                      <a:pt x="237" y="386"/>
                      <a:pt x="237" y="386"/>
                    </a:cubicBezTo>
                    <a:cubicBezTo>
                      <a:pt x="235" y="386"/>
                      <a:pt x="233" y="388"/>
                      <a:pt x="233" y="389"/>
                    </a:cubicBezTo>
                    <a:moveTo>
                      <a:pt x="778" y="383"/>
                    </a:moveTo>
                    <a:cubicBezTo>
                      <a:pt x="778" y="379"/>
                      <a:pt x="777" y="375"/>
                      <a:pt x="776" y="371"/>
                    </a:cubicBezTo>
                    <a:cubicBezTo>
                      <a:pt x="790" y="368"/>
                      <a:pt x="806" y="368"/>
                      <a:pt x="820" y="367"/>
                    </a:cubicBezTo>
                    <a:cubicBezTo>
                      <a:pt x="833" y="366"/>
                      <a:pt x="846" y="364"/>
                      <a:pt x="858" y="360"/>
                    </a:cubicBezTo>
                    <a:cubicBezTo>
                      <a:pt x="858" y="369"/>
                      <a:pt x="858" y="377"/>
                      <a:pt x="858" y="386"/>
                    </a:cubicBezTo>
                    <a:cubicBezTo>
                      <a:pt x="854" y="385"/>
                      <a:pt x="850" y="383"/>
                      <a:pt x="846" y="383"/>
                    </a:cubicBezTo>
                    <a:cubicBezTo>
                      <a:pt x="843" y="382"/>
                      <a:pt x="840" y="382"/>
                      <a:pt x="836" y="382"/>
                    </a:cubicBezTo>
                    <a:cubicBezTo>
                      <a:pt x="831" y="382"/>
                      <a:pt x="826" y="383"/>
                      <a:pt x="821" y="383"/>
                    </a:cubicBezTo>
                    <a:cubicBezTo>
                      <a:pt x="820" y="383"/>
                      <a:pt x="818" y="383"/>
                      <a:pt x="816" y="383"/>
                    </a:cubicBezTo>
                    <a:cubicBezTo>
                      <a:pt x="812" y="383"/>
                      <a:pt x="809" y="383"/>
                      <a:pt x="805" y="383"/>
                    </a:cubicBezTo>
                    <a:cubicBezTo>
                      <a:pt x="801" y="382"/>
                      <a:pt x="797" y="382"/>
                      <a:pt x="793" y="382"/>
                    </a:cubicBezTo>
                    <a:cubicBezTo>
                      <a:pt x="788" y="382"/>
                      <a:pt x="783" y="382"/>
                      <a:pt x="778" y="383"/>
                    </a:cubicBezTo>
                    <a:moveTo>
                      <a:pt x="220" y="370"/>
                    </a:moveTo>
                    <a:cubicBezTo>
                      <a:pt x="217" y="366"/>
                      <a:pt x="214" y="362"/>
                      <a:pt x="211" y="358"/>
                    </a:cubicBezTo>
                    <a:cubicBezTo>
                      <a:pt x="222" y="357"/>
                      <a:pt x="233" y="355"/>
                      <a:pt x="244" y="352"/>
                    </a:cubicBezTo>
                    <a:cubicBezTo>
                      <a:pt x="249" y="350"/>
                      <a:pt x="261" y="348"/>
                      <a:pt x="268" y="343"/>
                    </a:cubicBezTo>
                    <a:cubicBezTo>
                      <a:pt x="271" y="348"/>
                      <a:pt x="274" y="352"/>
                      <a:pt x="277" y="357"/>
                    </a:cubicBezTo>
                    <a:cubicBezTo>
                      <a:pt x="270" y="360"/>
                      <a:pt x="259" y="362"/>
                      <a:pt x="256" y="363"/>
                    </a:cubicBezTo>
                    <a:cubicBezTo>
                      <a:pt x="245" y="367"/>
                      <a:pt x="234" y="369"/>
                      <a:pt x="222" y="369"/>
                    </a:cubicBezTo>
                    <a:cubicBezTo>
                      <a:pt x="221" y="369"/>
                      <a:pt x="221" y="370"/>
                      <a:pt x="220" y="370"/>
                    </a:cubicBezTo>
                    <a:moveTo>
                      <a:pt x="682" y="520"/>
                    </a:moveTo>
                    <a:cubicBezTo>
                      <a:pt x="671" y="520"/>
                      <a:pt x="662" y="516"/>
                      <a:pt x="654" y="508"/>
                    </a:cubicBezTo>
                    <a:cubicBezTo>
                      <a:pt x="644" y="498"/>
                      <a:pt x="646" y="491"/>
                      <a:pt x="646" y="489"/>
                    </a:cubicBezTo>
                    <a:cubicBezTo>
                      <a:pt x="647" y="484"/>
                      <a:pt x="654" y="470"/>
                      <a:pt x="692" y="455"/>
                    </a:cubicBezTo>
                    <a:cubicBezTo>
                      <a:pt x="694" y="454"/>
                      <a:pt x="697" y="453"/>
                      <a:pt x="699" y="449"/>
                    </a:cubicBezTo>
                    <a:cubicBezTo>
                      <a:pt x="700" y="445"/>
                      <a:pt x="700" y="445"/>
                      <a:pt x="700" y="445"/>
                    </a:cubicBezTo>
                    <a:cubicBezTo>
                      <a:pt x="700" y="444"/>
                      <a:pt x="700" y="444"/>
                      <a:pt x="700" y="444"/>
                    </a:cubicBezTo>
                    <a:cubicBezTo>
                      <a:pt x="703" y="441"/>
                      <a:pt x="705" y="437"/>
                      <a:pt x="707" y="434"/>
                    </a:cubicBezTo>
                    <a:cubicBezTo>
                      <a:pt x="714" y="424"/>
                      <a:pt x="720" y="415"/>
                      <a:pt x="725" y="404"/>
                    </a:cubicBezTo>
                    <a:cubicBezTo>
                      <a:pt x="728" y="397"/>
                      <a:pt x="733" y="391"/>
                      <a:pt x="735" y="383"/>
                    </a:cubicBezTo>
                    <a:cubicBezTo>
                      <a:pt x="738" y="376"/>
                      <a:pt x="740" y="368"/>
                      <a:pt x="743" y="360"/>
                    </a:cubicBezTo>
                    <a:cubicBezTo>
                      <a:pt x="746" y="353"/>
                      <a:pt x="748" y="346"/>
                      <a:pt x="749" y="340"/>
                    </a:cubicBezTo>
                    <a:cubicBezTo>
                      <a:pt x="761" y="372"/>
                      <a:pt x="767" y="407"/>
                      <a:pt x="764" y="443"/>
                    </a:cubicBezTo>
                    <a:cubicBezTo>
                      <a:pt x="761" y="471"/>
                      <a:pt x="730" y="507"/>
                      <a:pt x="699" y="517"/>
                    </a:cubicBezTo>
                    <a:cubicBezTo>
                      <a:pt x="693" y="519"/>
                      <a:pt x="687" y="520"/>
                      <a:pt x="682" y="520"/>
                    </a:cubicBezTo>
                    <a:moveTo>
                      <a:pt x="775" y="363"/>
                    </a:moveTo>
                    <a:cubicBezTo>
                      <a:pt x="773" y="359"/>
                      <a:pt x="772" y="354"/>
                      <a:pt x="771" y="349"/>
                    </a:cubicBezTo>
                    <a:cubicBezTo>
                      <a:pt x="799" y="346"/>
                      <a:pt x="825" y="330"/>
                      <a:pt x="854" y="324"/>
                    </a:cubicBezTo>
                    <a:cubicBezTo>
                      <a:pt x="855" y="334"/>
                      <a:pt x="856" y="343"/>
                      <a:pt x="857" y="352"/>
                    </a:cubicBezTo>
                    <a:cubicBezTo>
                      <a:pt x="844" y="356"/>
                      <a:pt x="830" y="358"/>
                      <a:pt x="817" y="359"/>
                    </a:cubicBezTo>
                    <a:cubicBezTo>
                      <a:pt x="803" y="360"/>
                      <a:pt x="788" y="360"/>
                      <a:pt x="775" y="363"/>
                    </a:cubicBezTo>
                    <a:moveTo>
                      <a:pt x="368" y="454"/>
                    </a:moveTo>
                    <a:cubicBezTo>
                      <a:pt x="362" y="454"/>
                      <a:pt x="357" y="454"/>
                      <a:pt x="352" y="454"/>
                    </a:cubicBezTo>
                    <a:cubicBezTo>
                      <a:pt x="346" y="444"/>
                      <a:pt x="341" y="435"/>
                      <a:pt x="336" y="425"/>
                    </a:cubicBezTo>
                    <a:cubicBezTo>
                      <a:pt x="332" y="419"/>
                      <a:pt x="320" y="398"/>
                      <a:pt x="305" y="375"/>
                    </a:cubicBezTo>
                    <a:cubicBezTo>
                      <a:pt x="316" y="373"/>
                      <a:pt x="326" y="369"/>
                      <a:pt x="336" y="364"/>
                    </a:cubicBezTo>
                    <a:cubicBezTo>
                      <a:pt x="346" y="359"/>
                      <a:pt x="356" y="354"/>
                      <a:pt x="366" y="350"/>
                    </a:cubicBezTo>
                    <a:cubicBezTo>
                      <a:pt x="377" y="347"/>
                      <a:pt x="388" y="343"/>
                      <a:pt x="399" y="339"/>
                    </a:cubicBezTo>
                    <a:cubicBezTo>
                      <a:pt x="416" y="333"/>
                      <a:pt x="433" y="329"/>
                      <a:pt x="450" y="327"/>
                    </a:cubicBezTo>
                    <a:cubicBezTo>
                      <a:pt x="460" y="325"/>
                      <a:pt x="470" y="324"/>
                      <a:pt x="480" y="324"/>
                    </a:cubicBezTo>
                    <a:cubicBezTo>
                      <a:pt x="484" y="324"/>
                      <a:pt x="488" y="324"/>
                      <a:pt x="491" y="325"/>
                    </a:cubicBezTo>
                    <a:cubicBezTo>
                      <a:pt x="503" y="336"/>
                      <a:pt x="515" y="348"/>
                      <a:pt x="523" y="362"/>
                    </a:cubicBezTo>
                    <a:cubicBezTo>
                      <a:pt x="528" y="370"/>
                      <a:pt x="533" y="380"/>
                      <a:pt x="539" y="387"/>
                    </a:cubicBezTo>
                    <a:cubicBezTo>
                      <a:pt x="542" y="391"/>
                      <a:pt x="544" y="394"/>
                      <a:pt x="546" y="398"/>
                    </a:cubicBezTo>
                    <a:cubicBezTo>
                      <a:pt x="534" y="402"/>
                      <a:pt x="519" y="405"/>
                      <a:pt x="516" y="406"/>
                    </a:cubicBezTo>
                    <a:cubicBezTo>
                      <a:pt x="495" y="414"/>
                      <a:pt x="474" y="420"/>
                      <a:pt x="454" y="427"/>
                    </a:cubicBezTo>
                    <a:cubicBezTo>
                      <a:pt x="447" y="429"/>
                      <a:pt x="441" y="432"/>
                      <a:pt x="435" y="436"/>
                    </a:cubicBezTo>
                    <a:cubicBezTo>
                      <a:pt x="422" y="443"/>
                      <a:pt x="407" y="447"/>
                      <a:pt x="393" y="451"/>
                    </a:cubicBezTo>
                    <a:cubicBezTo>
                      <a:pt x="385" y="453"/>
                      <a:pt x="376" y="454"/>
                      <a:pt x="368" y="454"/>
                    </a:cubicBezTo>
                    <a:moveTo>
                      <a:pt x="201" y="338"/>
                    </a:moveTo>
                    <a:cubicBezTo>
                      <a:pt x="202" y="338"/>
                      <a:pt x="203" y="337"/>
                      <a:pt x="204" y="337"/>
                    </a:cubicBezTo>
                    <a:cubicBezTo>
                      <a:pt x="209" y="336"/>
                      <a:pt x="216" y="333"/>
                      <a:pt x="222" y="333"/>
                    </a:cubicBezTo>
                    <a:cubicBezTo>
                      <a:pt x="232" y="331"/>
                      <a:pt x="244" y="327"/>
                      <a:pt x="253" y="321"/>
                    </a:cubicBezTo>
                    <a:cubicBezTo>
                      <a:pt x="257" y="326"/>
                      <a:pt x="260" y="331"/>
                      <a:pt x="264" y="336"/>
                    </a:cubicBezTo>
                    <a:cubicBezTo>
                      <a:pt x="257" y="342"/>
                      <a:pt x="239" y="345"/>
                      <a:pt x="234" y="347"/>
                    </a:cubicBezTo>
                    <a:cubicBezTo>
                      <a:pt x="224" y="349"/>
                      <a:pt x="215" y="350"/>
                      <a:pt x="205" y="350"/>
                    </a:cubicBezTo>
                    <a:cubicBezTo>
                      <a:pt x="202" y="346"/>
                      <a:pt x="199" y="341"/>
                      <a:pt x="195" y="337"/>
                    </a:cubicBezTo>
                    <a:cubicBezTo>
                      <a:pt x="197" y="337"/>
                      <a:pt x="199" y="338"/>
                      <a:pt x="201" y="338"/>
                    </a:cubicBezTo>
                    <a:moveTo>
                      <a:pt x="768" y="342"/>
                    </a:moveTo>
                    <a:cubicBezTo>
                      <a:pt x="767" y="338"/>
                      <a:pt x="766" y="334"/>
                      <a:pt x="764" y="330"/>
                    </a:cubicBezTo>
                    <a:cubicBezTo>
                      <a:pt x="780" y="330"/>
                      <a:pt x="796" y="318"/>
                      <a:pt x="810" y="312"/>
                    </a:cubicBezTo>
                    <a:cubicBezTo>
                      <a:pt x="822" y="307"/>
                      <a:pt x="835" y="303"/>
                      <a:pt x="847" y="297"/>
                    </a:cubicBezTo>
                    <a:cubicBezTo>
                      <a:pt x="849" y="303"/>
                      <a:pt x="851" y="310"/>
                      <a:pt x="852" y="317"/>
                    </a:cubicBezTo>
                    <a:cubicBezTo>
                      <a:pt x="852" y="317"/>
                      <a:pt x="852" y="317"/>
                      <a:pt x="852" y="317"/>
                    </a:cubicBezTo>
                    <a:cubicBezTo>
                      <a:pt x="824" y="322"/>
                      <a:pt x="797" y="339"/>
                      <a:pt x="768" y="342"/>
                    </a:cubicBezTo>
                    <a:moveTo>
                      <a:pt x="188" y="327"/>
                    </a:moveTo>
                    <a:cubicBezTo>
                      <a:pt x="185" y="324"/>
                      <a:pt x="182" y="321"/>
                      <a:pt x="179" y="318"/>
                    </a:cubicBezTo>
                    <a:cubicBezTo>
                      <a:pt x="193" y="315"/>
                      <a:pt x="207" y="312"/>
                      <a:pt x="219" y="306"/>
                    </a:cubicBezTo>
                    <a:cubicBezTo>
                      <a:pt x="226" y="304"/>
                      <a:pt x="231" y="299"/>
                      <a:pt x="236" y="296"/>
                    </a:cubicBezTo>
                    <a:cubicBezTo>
                      <a:pt x="241" y="302"/>
                      <a:pt x="245" y="308"/>
                      <a:pt x="249" y="314"/>
                    </a:cubicBezTo>
                    <a:cubicBezTo>
                      <a:pt x="240" y="320"/>
                      <a:pt x="229" y="324"/>
                      <a:pt x="219" y="325"/>
                    </a:cubicBezTo>
                    <a:cubicBezTo>
                      <a:pt x="215" y="326"/>
                      <a:pt x="212" y="328"/>
                      <a:pt x="208" y="329"/>
                    </a:cubicBezTo>
                    <a:cubicBezTo>
                      <a:pt x="206" y="329"/>
                      <a:pt x="204" y="329"/>
                      <a:pt x="202" y="329"/>
                    </a:cubicBezTo>
                    <a:cubicBezTo>
                      <a:pt x="198" y="329"/>
                      <a:pt x="194" y="328"/>
                      <a:pt x="190" y="327"/>
                    </a:cubicBezTo>
                    <a:cubicBezTo>
                      <a:pt x="190" y="327"/>
                      <a:pt x="189" y="327"/>
                      <a:pt x="189" y="327"/>
                    </a:cubicBezTo>
                    <a:cubicBezTo>
                      <a:pt x="188" y="327"/>
                      <a:pt x="188" y="327"/>
                      <a:pt x="188" y="327"/>
                    </a:cubicBezTo>
                    <a:moveTo>
                      <a:pt x="175" y="313"/>
                    </a:moveTo>
                    <a:cubicBezTo>
                      <a:pt x="171" y="308"/>
                      <a:pt x="167" y="304"/>
                      <a:pt x="163" y="299"/>
                    </a:cubicBezTo>
                    <a:cubicBezTo>
                      <a:pt x="178" y="296"/>
                      <a:pt x="191" y="291"/>
                      <a:pt x="204" y="282"/>
                    </a:cubicBezTo>
                    <a:cubicBezTo>
                      <a:pt x="209" y="279"/>
                      <a:pt x="213" y="274"/>
                      <a:pt x="218" y="271"/>
                    </a:cubicBezTo>
                    <a:cubicBezTo>
                      <a:pt x="223" y="277"/>
                      <a:pt x="227" y="283"/>
                      <a:pt x="232" y="290"/>
                    </a:cubicBezTo>
                    <a:cubicBezTo>
                      <a:pt x="230" y="292"/>
                      <a:pt x="226" y="293"/>
                      <a:pt x="226" y="294"/>
                    </a:cubicBezTo>
                    <a:cubicBezTo>
                      <a:pt x="221" y="297"/>
                      <a:pt x="215" y="300"/>
                      <a:pt x="209" y="302"/>
                    </a:cubicBezTo>
                    <a:cubicBezTo>
                      <a:pt x="199" y="305"/>
                      <a:pt x="189" y="308"/>
                      <a:pt x="178" y="310"/>
                    </a:cubicBezTo>
                    <a:cubicBezTo>
                      <a:pt x="177" y="310"/>
                      <a:pt x="176" y="311"/>
                      <a:pt x="175" y="313"/>
                    </a:cubicBezTo>
                    <a:moveTo>
                      <a:pt x="763" y="323"/>
                    </a:moveTo>
                    <a:cubicBezTo>
                      <a:pt x="763" y="323"/>
                      <a:pt x="762" y="323"/>
                      <a:pt x="761" y="323"/>
                    </a:cubicBezTo>
                    <a:cubicBezTo>
                      <a:pt x="759" y="317"/>
                      <a:pt x="757" y="312"/>
                      <a:pt x="755" y="308"/>
                    </a:cubicBezTo>
                    <a:cubicBezTo>
                      <a:pt x="770" y="303"/>
                      <a:pt x="784" y="297"/>
                      <a:pt x="798" y="291"/>
                    </a:cubicBezTo>
                    <a:cubicBezTo>
                      <a:pt x="806" y="287"/>
                      <a:pt x="813" y="282"/>
                      <a:pt x="821" y="277"/>
                    </a:cubicBezTo>
                    <a:cubicBezTo>
                      <a:pt x="826" y="274"/>
                      <a:pt x="832" y="272"/>
                      <a:pt x="838" y="270"/>
                    </a:cubicBezTo>
                    <a:cubicBezTo>
                      <a:pt x="841" y="276"/>
                      <a:pt x="843" y="283"/>
                      <a:pt x="845" y="289"/>
                    </a:cubicBezTo>
                    <a:cubicBezTo>
                      <a:pt x="835" y="295"/>
                      <a:pt x="823" y="299"/>
                      <a:pt x="813" y="303"/>
                    </a:cubicBezTo>
                    <a:cubicBezTo>
                      <a:pt x="805" y="306"/>
                      <a:pt x="797" y="310"/>
                      <a:pt x="789" y="313"/>
                    </a:cubicBezTo>
                    <a:cubicBezTo>
                      <a:pt x="782" y="317"/>
                      <a:pt x="772" y="323"/>
                      <a:pt x="763" y="323"/>
                    </a:cubicBezTo>
                    <a:moveTo>
                      <a:pt x="300" y="368"/>
                    </a:moveTo>
                    <a:cubicBezTo>
                      <a:pt x="288" y="347"/>
                      <a:pt x="274" y="325"/>
                      <a:pt x="263" y="308"/>
                    </a:cubicBezTo>
                    <a:cubicBezTo>
                      <a:pt x="283" y="295"/>
                      <a:pt x="304" y="285"/>
                      <a:pt x="326" y="277"/>
                    </a:cubicBezTo>
                    <a:cubicBezTo>
                      <a:pt x="342" y="272"/>
                      <a:pt x="358" y="266"/>
                      <a:pt x="374" y="261"/>
                    </a:cubicBezTo>
                    <a:cubicBezTo>
                      <a:pt x="383" y="259"/>
                      <a:pt x="392" y="258"/>
                      <a:pt x="401" y="257"/>
                    </a:cubicBezTo>
                    <a:cubicBezTo>
                      <a:pt x="407" y="260"/>
                      <a:pt x="413" y="263"/>
                      <a:pt x="419" y="266"/>
                    </a:cubicBezTo>
                    <a:cubicBezTo>
                      <a:pt x="441" y="277"/>
                      <a:pt x="459" y="295"/>
                      <a:pt x="478" y="312"/>
                    </a:cubicBezTo>
                    <a:cubicBezTo>
                      <a:pt x="479" y="314"/>
                      <a:pt x="481" y="315"/>
                      <a:pt x="482" y="316"/>
                    </a:cubicBezTo>
                    <a:cubicBezTo>
                      <a:pt x="481" y="316"/>
                      <a:pt x="479" y="316"/>
                      <a:pt x="477" y="316"/>
                    </a:cubicBezTo>
                    <a:cubicBezTo>
                      <a:pt x="472" y="316"/>
                      <a:pt x="467" y="317"/>
                      <a:pt x="463" y="317"/>
                    </a:cubicBezTo>
                    <a:cubicBezTo>
                      <a:pt x="456" y="318"/>
                      <a:pt x="449" y="319"/>
                      <a:pt x="443" y="320"/>
                    </a:cubicBezTo>
                    <a:cubicBezTo>
                      <a:pt x="437" y="321"/>
                      <a:pt x="432" y="323"/>
                      <a:pt x="426" y="323"/>
                    </a:cubicBezTo>
                    <a:cubicBezTo>
                      <a:pt x="422" y="323"/>
                      <a:pt x="418" y="325"/>
                      <a:pt x="415" y="326"/>
                    </a:cubicBezTo>
                    <a:cubicBezTo>
                      <a:pt x="396" y="333"/>
                      <a:pt x="376" y="339"/>
                      <a:pt x="357" y="345"/>
                    </a:cubicBezTo>
                    <a:cubicBezTo>
                      <a:pt x="348" y="348"/>
                      <a:pt x="339" y="354"/>
                      <a:pt x="330" y="359"/>
                    </a:cubicBezTo>
                    <a:cubicBezTo>
                      <a:pt x="325" y="361"/>
                      <a:pt x="320" y="363"/>
                      <a:pt x="315" y="365"/>
                    </a:cubicBezTo>
                    <a:cubicBezTo>
                      <a:pt x="313" y="365"/>
                      <a:pt x="305" y="367"/>
                      <a:pt x="300" y="368"/>
                    </a:cubicBezTo>
                    <a:moveTo>
                      <a:pt x="157" y="293"/>
                    </a:moveTo>
                    <a:cubicBezTo>
                      <a:pt x="154" y="289"/>
                      <a:pt x="150" y="285"/>
                      <a:pt x="147" y="282"/>
                    </a:cubicBezTo>
                    <a:cubicBezTo>
                      <a:pt x="158" y="280"/>
                      <a:pt x="170" y="278"/>
                      <a:pt x="180" y="272"/>
                    </a:cubicBezTo>
                    <a:cubicBezTo>
                      <a:pt x="190" y="267"/>
                      <a:pt x="198" y="262"/>
                      <a:pt x="207" y="255"/>
                    </a:cubicBezTo>
                    <a:cubicBezTo>
                      <a:pt x="209" y="258"/>
                      <a:pt x="211" y="261"/>
                      <a:pt x="214" y="265"/>
                    </a:cubicBezTo>
                    <a:cubicBezTo>
                      <a:pt x="209" y="269"/>
                      <a:pt x="198" y="277"/>
                      <a:pt x="197" y="278"/>
                    </a:cubicBezTo>
                    <a:cubicBezTo>
                      <a:pt x="185" y="286"/>
                      <a:pt x="172" y="290"/>
                      <a:pt x="158" y="292"/>
                    </a:cubicBezTo>
                    <a:cubicBezTo>
                      <a:pt x="157" y="293"/>
                      <a:pt x="157" y="293"/>
                      <a:pt x="157" y="293"/>
                    </a:cubicBezTo>
                    <a:moveTo>
                      <a:pt x="752" y="301"/>
                    </a:moveTo>
                    <a:cubicBezTo>
                      <a:pt x="750" y="296"/>
                      <a:pt x="747" y="291"/>
                      <a:pt x="745" y="287"/>
                    </a:cubicBezTo>
                    <a:cubicBezTo>
                      <a:pt x="745" y="287"/>
                      <a:pt x="745" y="287"/>
                      <a:pt x="745" y="287"/>
                    </a:cubicBezTo>
                    <a:cubicBezTo>
                      <a:pt x="760" y="282"/>
                      <a:pt x="774" y="274"/>
                      <a:pt x="787" y="264"/>
                    </a:cubicBezTo>
                    <a:cubicBezTo>
                      <a:pt x="799" y="255"/>
                      <a:pt x="814" y="250"/>
                      <a:pt x="826" y="241"/>
                    </a:cubicBezTo>
                    <a:cubicBezTo>
                      <a:pt x="829" y="248"/>
                      <a:pt x="832" y="255"/>
                      <a:pt x="835" y="262"/>
                    </a:cubicBezTo>
                    <a:cubicBezTo>
                      <a:pt x="834" y="262"/>
                      <a:pt x="833" y="263"/>
                      <a:pt x="832" y="263"/>
                    </a:cubicBezTo>
                    <a:cubicBezTo>
                      <a:pt x="829" y="264"/>
                      <a:pt x="827" y="265"/>
                      <a:pt x="824" y="266"/>
                    </a:cubicBezTo>
                    <a:cubicBezTo>
                      <a:pt x="816" y="270"/>
                      <a:pt x="808" y="277"/>
                      <a:pt x="800" y="281"/>
                    </a:cubicBezTo>
                    <a:cubicBezTo>
                      <a:pt x="785" y="290"/>
                      <a:pt x="768" y="295"/>
                      <a:pt x="752" y="300"/>
                    </a:cubicBezTo>
                    <a:cubicBezTo>
                      <a:pt x="752" y="301"/>
                      <a:pt x="752" y="301"/>
                      <a:pt x="752" y="301"/>
                    </a:cubicBezTo>
                    <a:moveTo>
                      <a:pt x="140" y="275"/>
                    </a:moveTo>
                    <a:cubicBezTo>
                      <a:pt x="136" y="271"/>
                      <a:pt x="132" y="267"/>
                      <a:pt x="128" y="263"/>
                    </a:cubicBezTo>
                    <a:cubicBezTo>
                      <a:pt x="140" y="262"/>
                      <a:pt x="152" y="261"/>
                      <a:pt x="164" y="257"/>
                    </a:cubicBezTo>
                    <a:cubicBezTo>
                      <a:pt x="175" y="253"/>
                      <a:pt x="185" y="246"/>
                      <a:pt x="194" y="239"/>
                    </a:cubicBezTo>
                    <a:cubicBezTo>
                      <a:pt x="197" y="242"/>
                      <a:pt x="199" y="245"/>
                      <a:pt x="202" y="249"/>
                    </a:cubicBezTo>
                    <a:cubicBezTo>
                      <a:pt x="195" y="254"/>
                      <a:pt x="187" y="259"/>
                      <a:pt x="179" y="264"/>
                    </a:cubicBezTo>
                    <a:cubicBezTo>
                      <a:pt x="168" y="271"/>
                      <a:pt x="153" y="273"/>
                      <a:pt x="141" y="275"/>
                    </a:cubicBezTo>
                    <a:cubicBezTo>
                      <a:pt x="140" y="275"/>
                      <a:pt x="140" y="275"/>
                      <a:pt x="140" y="275"/>
                    </a:cubicBezTo>
                    <a:moveTo>
                      <a:pt x="600" y="447"/>
                    </a:moveTo>
                    <a:cubicBezTo>
                      <a:pt x="603" y="441"/>
                      <a:pt x="609" y="436"/>
                      <a:pt x="613" y="431"/>
                    </a:cubicBezTo>
                    <a:cubicBezTo>
                      <a:pt x="623" y="422"/>
                      <a:pt x="630" y="409"/>
                      <a:pt x="637" y="398"/>
                    </a:cubicBezTo>
                    <a:cubicBezTo>
                      <a:pt x="642" y="389"/>
                      <a:pt x="650" y="382"/>
                      <a:pt x="653" y="371"/>
                    </a:cubicBezTo>
                    <a:cubicBezTo>
                      <a:pt x="657" y="359"/>
                      <a:pt x="661" y="346"/>
                      <a:pt x="665" y="333"/>
                    </a:cubicBezTo>
                    <a:cubicBezTo>
                      <a:pt x="669" y="321"/>
                      <a:pt x="672" y="307"/>
                      <a:pt x="675" y="294"/>
                    </a:cubicBezTo>
                    <a:cubicBezTo>
                      <a:pt x="677" y="282"/>
                      <a:pt x="678" y="268"/>
                      <a:pt x="677" y="255"/>
                    </a:cubicBezTo>
                    <a:cubicBezTo>
                      <a:pt x="677" y="251"/>
                      <a:pt x="678" y="247"/>
                      <a:pt x="678" y="242"/>
                    </a:cubicBezTo>
                    <a:cubicBezTo>
                      <a:pt x="678" y="236"/>
                      <a:pt x="677" y="230"/>
                      <a:pt x="677" y="224"/>
                    </a:cubicBezTo>
                    <a:cubicBezTo>
                      <a:pt x="677" y="224"/>
                      <a:pt x="677" y="224"/>
                      <a:pt x="677" y="224"/>
                    </a:cubicBezTo>
                    <a:cubicBezTo>
                      <a:pt x="681" y="228"/>
                      <a:pt x="685" y="232"/>
                      <a:pt x="689" y="237"/>
                    </a:cubicBezTo>
                    <a:cubicBezTo>
                      <a:pt x="707" y="256"/>
                      <a:pt x="728" y="288"/>
                      <a:pt x="744" y="326"/>
                    </a:cubicBezTo>
                    <a:cubicBezTo>
                      <a:pt x="744" y="335"/>
                      <a:pt x="742" y="344"/>
                      <a:pt x="738" y="353"/>
                    </a:cubicBezTo>
                    <a:cubicBezTo>
                      <a:pt x="734" y="362"/>
                      <a:pt x="730" y="371"/>
                      <a:pt x="728" y="381"/>
                    </a:cubicBezTo>
                    <a:cubicBezTo>
                      <a:pt x="727" y="387"/>
                      <a:pt x="723" y="392"/>
                      <a:pt x="720" y="398"/>
                    </a:cubicBezTo>
                    <a:cubicBezTo>
                      <a:pt x="716" y="405"/>
                      <a:pt x="714" y="412"/>
                      <a:pt x="708" y="419"/>
                    </a:cubicBezTo>
                    <a:cubicBezTo>
                      <a:pt x="705" y="423"/>
                      <a:pt x="701" y="433"/>
                      <a:pt x="695" y="438"/>
                    </a:cubicBezTo>
                    <a:cubicBezTo>
                      <a:pt x="688" y="433"/>
                      <a:pt x="670" y="424"/>
                      <a:pt x="651" y="424"/>
                    </a:cubicBezTo>
                    <a:cubicBezTo>
                      <a:pt x="644" y="424"/>
                      <a:pt x="638" y="425"/>
                      <a:pt x="631" y="427"/>
                    </a:cubicBezTo>
                    <a:cubicBezTo>
                      <a:pt x="623" y="430"/>
                      <a:pt x="609" y="438"/>
                      <a:pt x="600" y="447"/>
                    </a:cubicBezTo>
                    <a:moveTo>
                      <a:pt x="121" y="256"/>
                    </a:moveTo>
                    <a:cubicBezTo>
                      <a:pt x="117" y="253"/>
                      <a:pt x="113" y="249"/>
                      <a:pt x="108" y="245"/>
                    </a:cubicBezTo>
                    <a:cubicBezTo>
                      <a:pt x="124" y="244"/>
                      <a:pt x="139" y="241"/>
                      <a:pt x="155" y="236"/>
                    </a:cubicBezTo>
                    <a:cubicBezTo>
                      <a:pt x="160" y="235"/>
                      <a:pt x="174" y="230"/>
                      <a:pt x="182" y="223"/>
                    </a:cubicBezTo>
                    <a:cubicBezTo>
                      <a:pt x="184" y="226"/>
                      <a:pt x="187" y="229"/>
                      <a:pt x="189" y="233"/>
                    </a:cubicBezTo>
                    <a:cubicBezTo>
                      <a:pt x="183" y="237"/>
                      <a:pt x="177" y="241"/>
                      <a:pt x="171" y="245"/>
                    </a:cubicBezTo>
                    <a:cubicBezTo>
                      <a:pt x="156" y="254"/>
                      <a:pt x="140" y="254"/>
                      <a:pt x="123" y="255"/>
                    </a:cubicBezTo>
                    <a:cubicBezTo>
                      <a:pt x="122" y="255"/>
                      <a:pt x="122" y="256"/>
                      <a:pt x="121" y="256"/>
                    </a:cubicBezTo>
                    <a:moveTo>
                      <a:pt x="741" y="280"/>
                    </a:moveTo>
                    <a:cubicBezTo>
                      <a:pt x="740" y="277"/>
                      <a:pt x="738" y="275"/>
                      <a:pt x="736" y="272"/>
                    </a:cubicBezTo>
                    <a:cubicBezTo>
                      <a:pt x="742" y="269"/>
                      <a:pt x="747" y="268"/>
                      <a:pt x="751" y="264"/>
                    </a:cubicBezTo>
                    <a:cubicBezTo>
                      <a:pt x="758" y="259"/>
                      <a:pt x="764" y="252"/>
                      <a:pt x="771" y="247"/>
                    </a:cubicBezTo>
                    <a:cubicBezTo>
                      <a:pt x="785" y="237"/>
                      <a:pt x="798" y="225"/>
                      <a:pt x="813" y="219"/>
                    </a:cubicBezTo>
                    <a:cubicBezTo>
                      <a:pt x="817" y="224"/>
                      <a:pt x="819" y="229"/>
                      <a:pt x="822" y="235"/>
                    </a:cubicBezTo>
                    <a:cubicBezTo>
                      <a:pt x="812" y="242"/>
                      <a:pt x="799" y="246"/>
                      <a:pt x="788" y="253"/>
                    </a:cubicBezTo>
                    <a:cubicBezTo>
                      <a:pt x="773" y="263"/>
                      <a:pt x="761" y="274"/>
                      <a:pt x="743" y="279"/>
                    </a:cubicBezTo>
                    <a:cubicBezTo>
                      <a:pt x="742" y="279"/>
                      <a:pt x="742" y="280"/>
                      <a:pt x="741" y="280"/>
                    </a:cubicBezTo>
                    <a:moveTo>
                      <a:pt x="259" y="302"/>
                    </a:moveTo>
                    <a:cubicBezTo>
                      <a:pt x="250" y="288"/>
                      <a:pt x="245" y="279"/>
                      <a:pt x="245" y="279"/>
                    </a:cubicBezTo>
                    <a:cubicBezTo>
                      <a:pt x="239" y="271"/>
                      <a:pt x="233" y="263"/>
                      <a:pt x="229" y="256"/>
                    </a:cubicBezTo>
                    <a:cubicBezTo>
                      <a:pt x="228" y="255"/>
                      <a:pt x="228" y="255"/>
                      <a:pt x="228" y="254"/>
                    </a:cubicBezTo>
                    <a:cubicBezTo>
                      <a:pt x="230" y="251"/>
                      <a:pt x="233" y="247"/>
                      <a:pt x="236" y="245"/>
                    </a:cubicBezTo>
                    <a:cubicBezTo>
                      <a:pt x="243" y="240"/>
                      <a:pt x="251" y="236"/>
                      <a:pt x="259" y="232"/>
                    </a:cubicBezTo>
                    <a:cubicBezTo>
                      <a:pt x="270" y="225"/>
                      <a:pt x="280" y="220"/>
                      <a:pt x="293" y="219"/>
                    </a:cubicBezTo>
                    <a:cubicBezTo>
                      <a:pt x="299" y="219"/>
                      <a:pt x="305" y="219"/>
                      <a:pt x="311" y="218"/>
                    </a:cubicBezTo>
                    <a:cubicBezTo>
                      <a:pt x="318" y="221"/>
                      <a:pt x="326" y="224"/>
                      <a:pt x="334" y="227"/>
                    </a:cubicBezTo>
                    <a:cubicBezTo>
                      <a:pt x="343" y="230"/>
                      <a:pt x="351" y="234"/>
                      <a:pt x="359" y="237"/>
                    </a:cubicBezTo>
                    <a:cubicBezTo>
                      <a:pt x="369" y="241"/>
                      <a:pt x="379" y="246"/>
                      <a:pt x="389" y="251"/>
                    </a:cubicBezTo>
                    <a:cubicBezTo>
                      <a:pt x="386" y="251"/>
                      <a:pt x="384" y="251"/>
                      <a:pt x="381" y="252"/>
                    </a:cubicBezTo>
                    <a:cubicBezTo>
                      <a:pt x="366" y="254"/>
                      <a:pt x="351" y="261"/>
                      <a:pt x="337" y="266"/>
                    </a:cubicBezTo>
                    <a:cubicBezTo>
                      <a:pt x="309" y="275"/>
                      <a:pt x="283" y="286"/>
                      <a:pt x="259" y="302"/>
                    </a:cubicBezTo>
                    <a:moveTo>
                      <a:pt x="132" y="216"/>
                    </a:moveTo>
                    <a:cubicBezTo>
                      <a:pt x="138" y="216"/>
                      <a:pt x="144" y="214"/>
                      <a:pt x="149" y="213"/>
                    </a:cubicBezTo>
                    <a:cubicBezTo>
                      <a:pt x="156" y="212"/>
                      <a:pt x="162" y="210"/>
                      <a:pt x="168" y="208"/>
                    </a:cubicBezTo>
                    <a:cubicBezTo>
                      <a:pt x="171" y="211"/>
                      <a:pt x="174" y="214"/>
                      <a:pt x="176" y="217"/>
                    </a:cubicBezTo>
                    <a:cubicBezTo>
                      <a:pt x="176" y="217"/>
                      <a:pt x="176" y="217"/>
                      <a:pt x="176" y="217"/>
                    </a:cubicBezTo>
                    <a:cubicBezTo>
                      <a:pt x="173" y="220"/>
                      <a:pt x="170" y="221"/>
                      <a:pt x="166" y="223"/>
                    </a:cubicBezTo>
                    <a:cubicBezTo>
                      <a:pt x="159" y="226"/>
                      <a:pt x="152" y="229"/>
                      <a:pt x="145" y="231"/>
                    </a:cubicBezTo>
                    <a:cubicBezTo>
                      <a:pt x="131" y="237"/>
                      <a:pt x="115" y="237"/>
                      <a:pt x="100" y="238"/>
                    </a:cubicBezTo>
                    <a:cubicBezTo>
                      <a:pt x="95" y="233"/>
                      <a:pt x="89" y="229"/>
                      <a:pt x="84" y="225"/>
                    </a:cubicBezTo>
                    <a:cubicBezTo>
                      <a:pt x="86" y="225"/>
                      <a:pt x="87" y="225"/>
                      <a:pt x="89" y="225"/>
                    </a:cubicBezTo>
                    <a:cubicBezTo>
                      <a:pt x="92" y="225"/>
                      <a:pt x="96" y="225"/>
                      <a:pt x="99" y="224"/>
                    </a:cubicBezTo>
                    <a:cubicBezTo>
                      <a:pt x="103" y="222"/>
                      <a:pt x="108" y="222"/>
                      <a:pt x="112" y="220"/>
                    </a:cubicBezTo>
                    <a:cubicBezTo>
                      <a:pt x="116" y="218"/>
                      <a:pt x="126" y="216"/>
                      <a:pt x="131" y="216"/>
                    </a:cubicBezTo>
                    <a:cubicBezTo>
                      <a:pt x="131" y="216"/>
                      <a:pt x="131" y="216"/>
                      <a:pt x="131" y="216"/>
                    </a:cubicBezTo>
                    <a:cubicBezTo>
                      <a:pt x="132" y="216"/>
                      <a:pt x="132" y="216"/>
                      <a:pt x="132" y="216"/>
                    </a:cubicBezTo>
                    <a:moveTo>
                      <a:pt x="223" y="248"/>
                    </a:moveTo>
                    <a:cubicBezTo>
                      <a:pt x="204" y="221"/>
                      <a:pt x="194" y="209"/>
                      <a:pt x="186" y="201"/>
                    </a:cubicBezTo>
                    <a:cubicBezTo>
                      <a:pt x="194" y="201"/>
                      <a:pt x="202" y="202"/>
                      <a:pt x="210" y="203"/>
                    </a:cubicBezTo>
                    <a:cubicBezTo>
                      <a:pt x="217" y="204"/>
                      <a:pt x="224" y="204"/>
                      <a:pt x="231" y="206"/>
                    </a:cubicBezTo>
                    <a:cubicBezTo>
                      <a:pt x="238" y="207"/>
                      <a:pt x="247" y="207"/>
                      <a:pt x="254" y="209"/>
                    </a:cubicBezTo>
                    <a:cubicBezTo>
                      <a:pt x="255" y="210"/>
                      <a:pt x="256" y="210"/>
                      <a:pt x="258" y="210"/>
                    </a:cubicBezTo>
                    <a:cubicBezTo>
                      <a:pt x="259" y="210"/>
                      <a:pt x="261" y="210"/>
                      <a:pt x="262" y="210"/>
                    </a:cubicBezTo>
                    <a:cubicBezTo>
                      <a:pt x="264" y="210"/>
                      <a:pt x="265" y="209"/>
                      <a:pt x="267" y="209"/>
                    </a:cubicBezTo>
                    <a:cubicBezTo>
                      <a:pt x="267" y="209"/>
                      <a:pt x="268" y="210"/>
                      <a:pt x="268" y="210"/>
                    </a:cubicBezTo>
                    <a:cubicBezTo>
                      <a:pt x="274" y="210"/>
                      <a:pt x="280" y="210"/>
                      <a:pt x="286" y="211"/>
                    </a:cubicBezTo>
                    <a:cubicBezTo>
                      <a:pt x="287" y="211"/>
                      <a:pt x="288" y="211"/>
                      <a:pt x="288" y="212"/>
                    </a:cubicBezTo>
                    <a:cubicBezTo>
                      <a:pt x="274" y="213"/>
                      <a:pt x="261" y="221"/>
                      <a:pt x="249" y="229"/>
                    </a:cubicBezTo>
                    <a:cubicBezTo>
                      <a:pt x="243" y="232"/>
                      <a:pt x="236" y="236"/>
                      <a:pt x="230" y="240"/>
                    </a:cubicBezTo>
                    <a:cubicBezTo>
                      <a:pt x="227" y="242"/>
                      <a:pt x="225" y="245"/>
                      <a:pt x="223" y="248"/>
                    </a:cubicBezTo>
                    <a:moveTo>
                      <a:pt x="271" y="200"/>
                    </a:moveTo>
                    <a:cubicBezTo>
                      <a:pt x="269" y="200"/>
                      <a:pt x="268" y="200"/>
                      <a:pt x="266" y="199"/>
                    </a:cubicBezTo>
                    <a:cubicBezTo>
                      <a:pt x="265" y="199"/>
                      <a:pt x="264" y="198"/>
                      <a:pt x="262" y="198"/>
                    </a:cubicBezTo>
                    <a:cubicBezTo>
                      <a:pt x="265" y="198"/>
                      <a:pt x="268" y="199"/>
                      <a:pt x="271" y="200"/>
                    </a:cubicBezTo>
                    <a:moveTo>
                      <a:pt x="732" y="265"/>
                    </a:moveTo>
                    <a:cubicBezTo>
                      <a:pt x="729" y="261"/>
                      <a:pt x="726" y="256"/>
                      <a:pt x="724" y="252"/>
                    </a:cubicBezTo>
                    <a:cubicBezTo>
                      <a:pt x="740" y="248"/>
                      <a:pt x="754" y="232"/>
                      <a:pt x="768" y="223"/>
                    </a:cubicBezTo>
                    <a:cubicBezTo>
                      <a:pt x="777" y="218"/>
                      <a:pt x="783" y="208"/>
                      <a:pt x="791" y="202"/>
                    </a:cubicBezTo>
                    <a:cubicBezTo>
                      <a:pt x="794" y="201"/>
                      <a:pt x="796" y="199"/>
                      <a:pt x="799" y="197"/>
                    </a:cubicBezTo>
                    <a:cubicBezTo>
                      <a:pt x="803" y="202"/>
                      <a:pt x="806" y="207"/>
                      <a:pt x="809" y="212"/>
                    </a:cubicBezTo>
                    <a:cubicBezTo>
                      <a:pt x="797" y="217"/>
                      <a:pt x="787" y="225"/>
                      <a:pt x="777" y="234"/>
                    </a:cubicBezTo>
                    <a:cubicBezTo>
                      <a:pt x="769" y="240"/>
                      <a:pt x="760" y="246"/>
                      <a:pt x="753" y="253"/>
                    </a:cubicBezTo>
                    <a:cubicBezTo>
                      <a:pt x="746" y="258"/>
                      <a:pt x="740" y="261"/>
                      <a:pt x="732" y="265"/>
                    </a:cubicBezTo>
                    <a:moveTo>
                      <a:pt x="95" y="202"/>
                    </a:moveTo>
                    <a:cubicBezTo>
                      <a:pt x="105" y="202"/>
                      <a:pt x="115" y="200"/>
                      <a:pt x="125" y="199"/>
                    </a:cubicBezTo>
                    <a:cubicBezTo>
                      <a:pt x="134" y="198"/>
                      <a:pt x="144" y="197"/>
                      <a:pt x="153" y="196"/>
                    </a:cubicBezTo>
                    <a:cubicBezTo>
                      <a:pt x="154" y="197"/>
                      <a:pt x="155" y="197"/>
                      <a:pt x="156" y="198"/>
                    </a:cubicBezTo>
                    <a:cubicBezTo>
                      <a:pt x="158" y="199"/>
                      <a:pt x="160" y="200"/>
                      <a:pt x="162" y="202"/>
                    </a:cubicBezTo>
                    <a:cubicBezTo>
                      <a:pt x="152" y="206"/>
                      <a:pt x="140" y="208"/>
                      <a:pt x="131" y="208"/>
                    </a:cubicBezTo>
                    <a:cubicBezTo>
                      <a:pt x="130" y="208"/>
                      <a:pt x="130" y="208"/>
                      <a:pt x="129" y="208"/>
                    </a:cubicBezTo>
                    <a:cubicBezTo>
                      <a:pt x="129" y="208"/>
                      <a:pt x="129" y="208"/>
                      <a:pt x="128" y="208"/>
                    </a:cubicBezTo>
                    <a:cubicBezTo>
                      <a:pt x="120" y="208"/>
                      <a:pt x="111" y="213"/>
                      <a:pt x="104" y="214"/>
                    </a:cubicBezTo>
                    <a:cubicBezTo>
                      <a:pt x="96" y="216"/>
                      <a:pt x="89" y="217"/>
                      <a:pt x="82" y="217"/>
                    </a:cubicBezTo>
                    <a:cubicBezTo>
                      <a:pt x="79" y="217"/>
                      <a:pt x="76" y="217"/>
                      <a:pt x="73" y="216"/>
                    </a:cubicBezTo>
                    <a:cubicBezTo>
                      <a:pt x="67" y="212"/>
                      <a:pt x="61" y="208"/>
                      <a:pt x="55" y="204"/>
                    </a:cubicBezTo>
                    <a:cubicBezTo>
                      <a:pt x="64" y="203"/>
                      <a:pt x="72" y="202"/>
                      <a:pt x="80" y="202"/>
                    </a:cubicBezTo>
                    <a:cubicBezTo>
                      <a:pt x="84" y="202"/>
                      <a:pt x="87" y="202"/>
                      <a:pt x="91" y="202"/>
                    </a:cubicBezTo>
                    <a:cubicBezTo>
                      <a:pt x="92" y="202"/>
                      <a:pt x="94" y="202"/>
                      <a:pt x="95" y="202"/>
                    </a:cubicBezTo>
                    <a:moveTo>
                      <a:pt x="719" y="245"/>
                    </a:moveTo>
                    <a:cubicBezTo>
                      <a:pt x="716" y="241"/>
                      <a:pt x="713" y="237"/>
                      <a:pt x="710" y="233"/>
                    </a:cubicBezTo>
                    <a:cubicBezTo>
                      <a:pt x="737" y="219"/>
                      <a:pt x="756" y="192"/>
                      <a:pt x="780" y="172"/>
                    </a:cubicBezTo>
                    <a:cubicBezTo>
                      <a:pt x="781" y="174"/>
                      <a:pt x="783" y="175"/>
                      <a:pt x="784" y="177"/>
                    </a:cubicBezTo>
                    <a:cubicBezTo>
                      <a:pt x="788" y="181"/>
                      <a:pt x="791" y="186"/>
                      <a:pt x="794" y="190"/>
                    </a:cubicBezTo>
                    <a:cubicBezTo>
                      <a:pt x="791" y="193"/>
                      <a:pt x="788" y="195"/>
                      <a:pt x="787" y="196"/>
                    </a:cubicBezTo>
                    <a:cubicBezTo>
                      <a:pt x="780" y="203"/>
                      <a:pt x="773" y="209"/>
                      <a:pt x="766" y="215"/>
                    </a:cubicBezTo>
                    <a:cubicBezTo>
                      <a:pt x="761" y="220"/>
                      <a:pt x="754" y="224"/>
                      <a:pt x="748" y="227"/>
                    </a:cubicBezTo>
                    <a:cubicBezTo>
                      <a:pt x="738" y="233"/>
                      <a:pt x="730" y="243"/>
                      <a:pt x="719" y="245"/>
                    </a:cubicBezTo>
                    <a:moveTo>
                      <a:pt x="50" y="159"/>
                    </a:moveTo>
                    <a:cubicBezTo>
                      <a:pt x="50" y="159"/>
                      <a:pt x="50" y="159"/>
                      <a:pt x="50" y="159"/>
                    </a:cubicBezTo>
                    <a:cubicBezTo>
                      <a:pt x="66" y="158"/>
                      <a:pt x="81" y="157"/>
                      <a:pt x="96" y="157"/>
                    </a:cubicBezTo>
                    <a:cubicBezTo>
                      <a:pt x="104" y="157"/>
                      <a:pt x="113" y="157"/>
                      <a:pt x="121" y="159"/>
                    </a:cubicBezTo>
                    <a:cubicBezTo>
                      <a:pt x="133" y="160"/>
                      <a:pt x="144" y="163"/>
                      <a:pt x="156" y="166"/>
                    </a:cubicBezTo>
                    <a:cubicBezTo>
                      <a:pt x="160" y="167"/>
                      <a:pt x="164" y="169"/>
                      <a:pt x="167" y="171"/>
                    </a:cubicBezTo>
                    <a:cubicBezTo>
                      <a:pt x="161" y="175"/>
                      <a:pt x="158" y="178"/>
                      <a:pt x="155" y="181"/>
                    </a:cubicBezTo>
                    <a:cubicBezTo>
                      <a:pt x="147" y="179"/>
                      <a:pt x="130" y="175"/>
                      <a:pt x="128" y="174"/>
                    </a:cubicBezTo>
                    <a:cubicBezTo>
                      <a:pt x="114" y="172"/>
                      <a:pt x="101" y="171"/>
                      <a:pt x="87" y="170"/>
                    </a:cubicBezTo>
                    <a:cubicBezTo>
                      <a:pt x="82" y="169"/>
                      <a:pt x="77" y="169"/>
                      <a:pt x="72" y="169"/>
                    </a:cubicBezTo>
                    <a:cubicBezTo>
                      <a:pt x="58" y="169"/>
                      <a:pt x="44" y="171"/>
                      <a:pt x="30" y="174"/>
                    </a:cubicBezTo>
                    <a:cubicBezTo>
                      <a:pt x="35" y="168"/>
                      <a:pt x="41" y="163"/>
                      <a:pt x="48" y="158"/>
                    </a:cubicBezTo>
                    <a:cubicBezTo>
                      <a:pt x="48" y="159"/>
                      <a:pt x="49" y="159"/>
                      <a:pt x="50" y="159"/>
                    </a:cubicBezTo>
                    <a:moveTo>
                      <a:pt x="705" y="227"/>
                    </a:moveTo>
                    <a:cubicBezTo>
                      <a:pt x="704" y="226"/>
                      <a:pt x="703" y="225"/>
                      <a:pt x="702" y="224"/>
                    </a:cubicBezTo>
                    <a:cubicBezTo>
                      <a:pt x="699" y="221"/>
                      <a:pt x="696" y="218"/>
                      <a:pt x="693" y="215"/>
                    </a:cubicBezTo>
                    <a:cubicBezTo>
                      <a:pt x="707" y="205"/>
                      <a:pt x="719" y="195"/>
                      <a:pt x="732" y="183"/>
                    </a:cubicBezTo>
                    <a:cubicBezTo>
                      <a:pt x="735" y="179"/>
                      <a:pt x="738" y="175"/>
                      <a:pt x="741" y="171"/>
                    </a:cubicBezTo>
                    <a:cubicBezTo>
                      <a:pt x="745" y="166"/>
                      <a:pt x="752" y="161"/>
                      <a:pt x="757" y="157"/>
                    </a:cubicBezTo>
                    <a:cubicBezTo>
                      <a:pt x="759" y="156"/>
                      <a:pt x="761" y="155"/>
                      <a:pt x="762" y="153"/>
                    </a:cubicBezTo>
                    <a:cubicBezTo>
                      <a:pt x="767" y="157"/>
                      <a:pt x="771" y="162"/>
                      <a:pt x="775" y="166"/>
                    </a:cubicBezTo>
                    <a:cubicBezTo>
                      <a:pt x="751" y="186"/>
                      <a:pt x="732" y="214"/>
                      <a:pt x="705" y="227"/>
                    </a:cubicBezTo>
                    <a:moveTo>
                      <a:pt x="197" y="173"/>
                    </a:moveTo>
                    <a:cubicBezTo>
                      <a:pt x="211" y="164"/>
                      <a:pt x="229" y="154"/>
                      <a:pt x="247" y="147"/>
                    </a:cubicBezTo>
                    <a:cubicBezTo>
                      <a:pt x="260" y="160"/>
                      <a:pt x="275" y="171"/>
                      <a:pt x="287" y="185"/>
                    </a:cubicBezTo>
                    <a:cubicBezTo>
                      <a:pt x="289" y="188"/>
                      <a:pt x="291" y="190"/>
                      <a:pt x="294" y="192"/>
                    </a:cubicBezTo>
                    <a:cubicBezTo>
                      <a:pt x="291" y="192"/>
                      <a:pt x="287" y="191"/>
                      <a:pt x="284" y="190"/>
                    </a:cubicBezTo>
                    <a:cubicBezTo>
                      <a:pt x="270" y="186"/>
                      <a:pt x="257" y="182"/>
                      <a:pt x="243" y="178"/>
                    </a:cubicBezTo>
                    <a:cubicBezTo>
                      <a:pt x="242" y="176"/>
                      <a:pt x="241" y="175"/>
                      <a:pt x="239" y="175"/>
                    </a:cubicBezTo>
                    <a:cubicBezTo>
                      <a:pt x="239" y="175"/>
                      <a:pt x="239" y="175"/>
                      <a:pt x="239" y="175"/>
                    </a:cubicBezTo>
                    <a:cubicBezTo>
                      <a:pt x="237" y="175"/>
                      <a:pt x="236" y="175"/>
                      <a:pt x="234" y="176"/>
                    </a:cubicBezTo>
                    <a:cubicBezTo>
                      <a:pt x="234" y="176"/>
                      <a:pt x="234" y="176"/>
                      <a:pt x="234" y="176"/>
                    </a:cubicBezTo>
                    <a:cubicBezTo>
                      <a:pt x="230" y="174"/>
                      <a:pt x="225" y="173"/>
                      <a:pt x="221" y="172"/>
                    </a:cubicBezTo>
                    <a:cubicBezTo>
                      <a:pt x="219" y="171"/>
                      <a:pt x="216" y="171"/>
                      <a:pt x="214" y="171"/>
                    </a:cubicBezTo>
                    <a:cubicBezTo>
                      <a:pt x="209" y="171"/>
                      <a:pt x="203" y="172"/>
                      <a:pt x="197" y="173"/>
                    </a:cubicBezTo>
                    <a:moveTo>
                      <a:pt x="595" y="439"/>
                    </a:moveTo>
                    <a:cubicBezTo>
                      <a:pt x="595" y="439"/>
                      <a:pt x="595" y="438"/>
                      <a:pt x="594" y="438"/>
                    </a:cubicBezTo>
                    <a:cubicBezTo>
                      <a:pt x="593" y="432"/>
                      <a:pt x="592" y="426"/>
                      <a:pt x="590" y="421"/>
                    </a:cubicBezTo>
                    <a:cubicBezTo>
                      <a:pt x="585" y="410"/>
                      <a:pt x="579" y="399"/>
                      <a:pt x="573" y="389"/>
                    </a:cubicBezTo>
                    <a:cubicBezTo>
                      <a:pt x="573" y="388"/>
                      <a:pt x="573" y="387"/>
                      <a:pt x="573" y="386"/>
                    </a:cubicBezTo>
                    <a:cubicBezTo>
                      <a:pt x="572" y="373"/>
                      <a:pt x="570" y="361"/>
                      <a:pt x="573" y="348"/>
                    </a:cubicBezTo>
                    <a:cubicBezTo>
                      <a:pt x="575" y="337"/>
                      <a:pt x="577" y="325"/>
                      <a:pt x="578" y="313"/>
                    </a:cubicBezTo>
                    <a:cubicBezTo>
                      <a:pt x="579" y="289"/>
                      <a:pt x="583" y="265"/>
                      <a:pt x="585" y="241"/>
                    </a:cubicBezTo>
                    <a:cubicBezTo>
                      <a:pt x="586" y="227"/>
                      <a:pt x="584" y="213"/>
                      <a:pt x="584" y="199"/>
                    </a:cubicBezTo>
                    <a:cubicBezTo>
                      <a:pt x="583" y="187"/>
                      <a:pt x="584" y="175"/>
                      <a:pt x="580" y="164"/>
                    </a:cubicBezTo>
                    <a:cubicBezTo>
                      <a:pt x="578" y="158"/>
                      <a:pt x="576" y="152"/>
                      <a:pt x="574" y="147"/>
                    </a:cubicBezTo>
                    <a:cubicBezTo>
                      <a:pt x="584" y="152"/>
                      <a:pt x="593" y="156"/>
                      <a:pt x="596" y="158"/>
                    </a:cubicBezTo>
                    <a:cubicBezTo>
                      <a:pt x="623" y="175"/>
                      <a:pt x="648" y="196"/>
                      <a:pt x="669" y="216"/>
                    </a:cubicBezTo>
                    <a:cubicBezTo>
                      <a:pt x="669" y="217"/>
                      <a:pt x="669" y="218"/>
                      <a:pt x="669" y="220"/>
                    </a:cubicBezTo>
                    <a:cubicBezTo>
                      <a:pt x="670" y="225"/>
                      <a:pt x="670" y="230"/>
                      <a:pt x="670" y="236"/>
                    </a:cubicBezTo>
                    <a:cubicBezTo>
                      <a:pt x="671" y="246"/>
                      <a:pt x="670" y="260"/>
                      <a:pt x="669" y="270"/>
                    </a:cubicBezTo>
                    <a:cubicBezTo>
                      <a:pt x="667" y="297"/>
                      <a:pt x="660" y="322"/>
                      <a:pt x="652" y="349"/>
                    </a:cubicBezTo>
                    <a:cubicBezTo>
                      <a:pt x="649" y="359"/>
                      <a:pt x="646" y="372"/>
                      <a:pt x="640" y="381"/>
                    </a:cubicBezTo>
                    <a:cubicBezTo>
                      <a:pt x="632" y="391"/>
                      <a:pt x="626" y="402"/>
                      <a:pt x="619" y="412"/>
                    </a:cubicBezTo>
                    <a:cubicBezTo>
                      <a:pt x="612" y="422"/>
                      <a:pt x="602" y="430"/>
                      <a:pt x="595" y="439"/>
                    </a:cubicBezTo>
                    <a:moveTo>
                      <a:pt x="56" y="151"/>
                    </a:moveTo>
                    <a:cubicBezTo>
                      <a:pt x="63" y="147"/>
                      <a:pt x="70" y="142"/>
                      <a:pt x="77" y="137"/>
                    </a:cubicBezTo>
                    <a:cubicBezTo>
                      <a:pt x="89" y="138"/>
                      <a:pt x="101" y="139"/>
                      <a:pt x="113" y="140"/>
                    </a:cubicBezTo>
                    <a:cubicBezTo>
                      <a:pt x="122" y="141"/>
                      <a:pt x="130" y="144"/>
                      <a:pt x="138" y="145"/>
                    </a:cubicBezTo>
                    <a:cubicBezTo>
                      <a:pt x="149" y="146"/>
                      <a:pt x="161" y="150"/>
                      <a:pt x="171" y="153"/>
                    </a:cubicBezTo>
                    <a:cubicBezTo>
                      <a:pt x="177" y="155"/>
                      <a:pt x="182" y="157"/>
                      <a:pt x="187" y="159"/>
                    </a:cubicBezTo>
                    <a:cubicBezTo>
                      <a:pt x="183" y="161"/>
                      <a:pt x="178" y="164"/>
                      <a:pt x="175" y="166"/>
                    </a:cubicBezTo>
                    <a:cubicBezTo>
                      <a:pt x="169" y="164"/>
                      <a:pt x="163" y="160"/>
                      <a:pt x="157" y="158"/>
                    </a:cubicBezTo>
                    <a:cubicBezTo>
                      <a:pt x="146" y="155"/>
                      <a:pt x="136" y="153"/>
                      <a:pt x="125" y="152"/>
                    </a:cubicBezTo>
                    <a:cubicBezTo>
                      <a:pt x="115" y="150"/>
                      <a:pt x="104" y="150"/>
                      <a:pt x="94" y="150"/>
                    </a:cubicBezTo>
                    <a:cubicBezTo>
                      <a:pt x="82" y="150"/>
                      <a:pt x="69" y="150"/>
                      <a:pt x="56" y="151"/>
                    </a:cubicBezTo>
                    <a:moveTo>
                      <a:pt x="688" y="210"/>
                    </a:moveTo>
                    <a:cubicBezTo>
                      <a:pt x="684" y="206"/>
                      <a:pt x="680" y="202"/>
                      <a:pt x="675" y="198"/>
                    </a:cubicBezTo>
                    <a:cubicBezTo>
                      <a:pt x="676" y="198"/>
                      <a:pt x="676" y="198"/>
                      <a:pt x="676" y="198"/>
                    </a:cubicBezTo>
                    <a:cubicBezTo>
                      <a:pt x="690" y="189"/>
                      <a:pt x="701" y="176"/>
                      <a:pt x="712" y="163"/>
                    </a:cubicBezTo>
                    <a:cubicBezTo>
                      <a:pt x="721" y="153"/>
                      <a:pt x="733" y="143"/>
                      <a:pt x="741" y="132"/>
                    </a:cubicBezTo>
                    <a:cubicBezTo>
                      <a:pt x="747" y="137"/>
                      <a:pt x="752" y="143"/>
                      <a:pt x="757" y="148"/>
                    </a:cubicBezTo>
                    <a:cubicBezTo>
                      <a:pt x="753" y="152"/>
                      <a:pt x="743" y="159"/>
                      <a:pt x="741" y="160"/>
                    </a:cubicBezTo>
                    <a:cubicBezTo>
                      <a:pt x="736" y="165"/>
                      <a:pt x="732" y="172"/>
                      <a:pt x="727" y="176"/>
                    </a:cubicBezTo>
                    <a:cubicBezTo>
                      <a:pt x="715" y="188"/>
                      <a:pt x="703" y="199"/>
                      <a:pt x="689" y="209"/>
                    </a:cubicBezTo>
                    <a:cubicBezTo>
                      <a:pt x="688" y="209"/>
                      <a:pt x="688" y="209"/>
                      <a:pt x="688" y="210"/>
                    </a:cubicBezTo>
                    <a:moveTo>
                      <a:pt x="398" y="229"/>
                    </a:moveTo>
                    <a:cubicBezTo>
                      <a:pt x="395" y="228"/>
                      <a:pt x="391" y="226"/>
                      <a:pt x="388" y="225"/>
                    </a:cubicBezTo>
                    <a:cubicBezTo>
                      <a:pt x="383" y="223"/>
                      <a:pt x="377" y="221"/>
                      <a:pt x="371" y="219"/>
                    </a:cubicBezTo>
                    <a:cubicBezTo>
                      <a:pt x="368" y="217"/>
                      <a:pt x="364" y="216"/>
                      <a:pt x="359" y="214"/>
                    </a:cubicBezTo>
                    <a:cubicBezTo>
                      <a:pt x="344" y="207"/>
                      <a:pt x="327" y="202"/>
                      <a:pt x="311" y="197"/>
                    </a:cubicBezTo>
                    <a:cubicBezTo>
                      <a:pt x="307" y="193"/>
                      <a:pt x="303" y="190"/>
                      <a:pt x="301" y="188"/>
                    </a:cubicBezTo>
                    <a:cubicBezTo>
                      <a:pt x="293" y="181"/>
                      <a:pt x="286" y="172"/>
                      <a:pt x="278" y="164"/>
                    </a:cubicBezTo>
                    <a:cubicBezTo>
                      <a:pt x="270" y="157"/>
                      <a:pt x="262" y="151"/>
                      <a:pt x="254" y="144"/>
                    </a:cubicBezTo>
                    <a:cubicBezTo>
                      <a:pt x="257" y="142"/>
                      <a:pt x="260" y="141"/>
                      <a:pt x="263" y="140"/>
                    </a:cubicBezTo>
                    <a:cubicBezTo>
                      <a:pt x="263" y="140"/>
                      <a:pt x="311" y="126"/>
                      <a:pt x="338" y="118"/>
                    </a:cubicBezTo>
                    <a:cubicBezTo>
                      <a:pt x="360" y="140"/>
                      <a:pt x="376" y="169"/>
                      <a:pt x="387" y="199"/>
                    </a:cubicBezTo>
                    <a:cubicBezTo>
                      <a:pt x="391" y="209"/>
                      <a:pt x="394" y="219"/>
                      <a:pt x="398" y="229"/>
                    </a:cubicBezTo>
                    <a:moveTo>
                      <a:pt x="197" y="153"/>
                    </a:moveTo>
                    <a:cubicBezTo>
                      <a:pt x="193" y="152"/>
                      <a:pt x="190" y="150"/>
                      <a:pt x="187" y="149"/>
                    </a:cubicBezTo>
                    <a:cubicBezTo>
                      <a:pt x="182" y="147"/>
                      <a:pt x="177" y="147"/>
                      <a:pt x="172" y="145"/>
                    </a:cubicBezTo>
                    <a:cubicBezTo>
                      <a:pt x="165" y="142"/>
                      <a:pt x="154" y="140"/>
                      <a:pt x="146" y="138"/>
                    </a:cubicBezTo>
                    <a:cubicBezTo>
                      <a:pt x="127" y="135"/>
                      <a:pt x="108" y="131"/>
                      <a:pt x="89" y="130"/>
                    </a:cubicBezTo>
                    <a:cubicBezTo>
                      <a:pt x="98" y="125"/>
                      <a:pt x="108" y="119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6" y="117"/>
                      <a:pt x="154" y="120"/>
                      <a:pt x="171" y="128"/>
                    </a:cubicBezTo>
                    <a:cubicBezTo>
                      <a:pt x="184" y="134"/>
                      <a:pt x="198" y="138"/>
                      <a:pt x="210" y="146"/>
                    </a:cubicBezTo>
                    <a:cubicBezTo>
                      <a:pt x="205" y="149"/>
                      <a:pt x="201" y="151"/>
                      <a:pt x="197" y="153"/>
                    </a:cubicBezTo>
                    <a:cubicBezTo>
                      <a:pt x="197" y="153"/>
                      <a:pt x="197" y="153"/>
                      <a:pt x="197" y="153"/>
                    </a:cubicBezTo>
                    <a:moveTo>
                      <a:pt x="671" y="193"/>
                    </a:moveTo>
                    <a:cubicBezTo>
                      <a:pt x="666" y="189"/>
                      <a:pt x="662" y="185"/>
                      <a:pt x="657" y="182"/>
                    </a:cubicBezTo>
                    <a:cubicBezTo>
                      <a:pt x="668" y="172"/>
                      <a:pt x="677" y="162"/>
                      <a:pt x="687" y="150"/>
                    </a:cubicBezTo>
                    <a:cubicBezTo>
                      <a:pt x="697" y="139"/>
                      <a:pt x="706" y="123"/>
                      <a:pt x="718" y="113"/>
                    </a:cubicBezTo>
                    <a:cubicBezTo>
                      <a:pt x="724" y="118"/>
                      <a:pt x="730" y="122"/>
                      <a:pt x="735" y="127"/>
                    </a:cubicBezTo>
                    <a:cubicBezTo>
                      <a:pt x="730" y="135"/>
                      <a:pt x="722" y="141"/>
                      <a:pt x="715" y="148"/>
                    </a:cubicBezTo>
                    <a:cubicBezTo>
                      <a:pt x="701" y="162"/>
                      <a:pt x="690" y="180"/>
                      <a:pt x="672" y="191"/>
                    </a:cubicBezTo>
                    <a:cubicBezTo>
                      <a:pt x="671" y="191"/>
                      <a:pt x="671" y="192"/>
                      <a:pt x="671" y="193"/>
                    </a:cubicBezTo>
                    <a:moveTo>
                      <a:pt x="565" y="377"/>
                    </a:moveTo>
                    <a:cubicBezTo>
                      <a:pt x="555" y="363"/>
                      <a:pt x="545" y="348"/>
                      <a:pt x="534" y="334"/>
                    </a:cubicBezTo>
                    <a:cubicBezTo>
                      <a:pt x="526" y="323"/>
                      <a:pt x="516" y="313"/>
                      <a:pt x="505" y="303"/>
                    </a:cubicBezTo>
                    <a:cubicBezTo>
                      <a:pt x="505" y="301"/>
                      <a:pt x="504" y="300"/>
                      <a:pt x="504" y="298"/>
                    </a:cubicBezTo>
                    <a:cubicBezTo>
                      <a:pt x="502" y="289"/>
                      <a:pt x="500" y="280"/>
                      <a:pt x="497" y="271"/>
                    </a:cubicBezTo>
                    <a:cubicBezTo>
                      <a:pt x="491" y="253"/>
                      <a:pt x="492" y="233"/>
                      <a:pt x="486" y="214"/>
                    </a:cubicBezTo>
                    <a:cubicBezTo>
                      <a:pt x="484" y="205"/>
                      <a:pt x="483" y="196"/>
                      <a:pt x="480" y="187"/>
                    </a:cubicBezTo>
                    <a:cubicBezTo>
                      <a:pt x="477" y="177"/>
                      <a:pt x="474" y="167"/>
                      <a:pt x="471" y="157"/>
                    </a:cubicBezTo>
                    <a:cubicBezTo>
                      <a:pt x="468" y="146"/>
                      <a:pt x="464" y="136"/>
                      <a:pt x="461" y="126"/>
                    </a:cubicBezTo>
                    <a:cubicBezTo>
                      <a:pt x="459" y="120"/>
                      <a:pt x="456" y="113"/>
                      <a:pt x="453" y="107"/>
                    </a:cubicBezTo>
                    <a:cubicBezTo>
                      <a:pt x="480" y="110"/>
                      <a:pt x="505" y="116"/>
                      <a:pt x="528" y="124"/>
                    </a:cubicBezTo>
                    <a:cubicBezTo>
                      <a:pt x="531" y="125"/>
                      <a:pt x="549" y="134"/>
                      <a:pt x="565" y="142"/>
                    </a:cubicBezTo>
                    <a:cubicBezTo>
                      <a:pt x="567" y="148"/>
                      <a:pt x="569" y="155"/>
                      <a:pt x="569" y="157"/>
                    </a:cubicBezTo>
                    <a:cubicBezTo>
                      <a:pt x="571" y="163"/>
                      <a:pt x="574" y="169"/>
                      <a:pt x="575" y="176"/>
                    </a:cubicBezTo>
                    <a:cubicBezTo>
                      <a:pt x="575" y="182"/>
                      <a:pt x="575" y="188"/>
                      <a:pt x="576" y="194"/>
                    </a:cubicBezTo>
                    <a:cubicBezTo>
                      <a:pt x="577" y="205"/>
                      <a:pt x="577" y="217"/>
                      <a:pt x="578" y="228"/>
                    </a:cubicBezTo>
                    <a:cubicBezTo>
                      <a:pt x="579" y="239"/>
                      <a:pt x="575" y="250"/>
                      <a:pt x="575" y="261"/>
                    </a:cubicBezTo>
                    <a:cubicBezTo>
                      <a:pt x="575" y="281"/>
                      <a:pt x="574" y="304"/>
                      <a:pt x="569" y="324"/>
                    </a:cubicBezTo>
                    <a:cubicBezTo>
                      <a:pt x="565" y="342"/>
                      <a:pt x="564" y="359"/>
                      <a:pt x="565" y="377"/>
                    </a:cubicBezTo>
                    <a:moveTo>
                      <a:pt x="495" y="295"/>
                    </a:moveTo>
                    <a:cubicBezTo>
                      <a:pt x="494" y="293"/>
                      <a:pt x="493" y="292"/>
                      <a:pt x="491" y="291"/>
                    </a:cubicBezTo>
                    <a:cubicBezTo>
                      <a:pt x="484" y="285"/>
                      <a:pt x="478" y="277"/>
                      <a:pt x="470" y="274"/>
                    </a:cubicBezTo>
                    <a:cubicBezTo>
                      <a:pt x="460" y="269"/>
                      <a:pt x="450" y="260"/>
                      <a:pt x="441" y="253"/>
                    </a:cubicBezTo>
                    <a:cubicBezTo>
                      <a:pt x="430" y="246"/>
                      <a:pt x="419" y="239"/>
                      <a:pt x="407" y="233"/>
                    </a:cubicBezTo>
                    <a:cubicBezTo>
                      <a:pt x="404" y="226"/>
                      <a:pt x="402" y="218"/>
                      <a:pt x="401" y="216"/>
                    </a:cubicBezTo>
                    <a:cubicBezTo>
                      <a:pt x="397" y="202"/>
                      <a:pt x="391" y="189"/>
                      <a:pt x="385" y="175"/>
                    </a:cubicBezTo>
                    <a:cubicBezTo>
                      <a:pt x="376" y="153"/>
                      <a:pt x="362" y="132"/>
                      <a:pt x="346" y="115"/>
                    </a:cubicBezTo>
                    <a:cubicBezTo>
                      <a:pt x="351" y="114"/>
                      <a:pt x="354" y="113"/>
                      <a:pt x="355" y="113"/>
                    </a:cubicBezTo>
                    <a:cubicBezTo>
                      <a:pt x="378" y="108"/>
                      <a:pt x="401" y="105"/>
                      <a:pt x="423" y="105"/>
                    </a:cubicBezTo>
                    <a:cubicBezTo>
                      <a:pt x="430" y="105"/>
                      <a:pt x="438" y="106"/>
                      <a:pt x="445" y="106"/>
                    </a:cubicBezTo>
                    <a:cubicBezTo>
                      <a:pt x="449" y="121"/>
                      <a:pt x="457" y="136"/>
                      <a:pt x="461" y="150"/>
                    </a:cubicBezTo>
                    <a:cubicBezTo>
                      <a:pt x="469" y="172"/>
                      <a:pt x="472" y="195"/>
                      <a:pt x="479" y="216"/>
                    </a:cubicBezTo>
                    <a:cubicBezTo>
                      <a:pt x="486" y="237"/>
                      <a:pt x="486" y="261"/>
                      <a:pt x="492" y="282"/>
                    </a:cubicBezTo>
                    <a:cubicBezTo>
                      <a:pt x="494" y="286"/>
                      <a:pt x="494" y="290"/>
                      <a:pt x="495" y="295"/>
                    </a:cubicBezTo>
                    <a:moveTo>
                      <a:pt x="652" y="177"/>
                    </a:moveTo>
                    <a:cubicBezTo>
                      <a:pt x="646" y="173"/>
                      <a:pt x="641" y="169"/>
                      <a:pt x="636" y="165"/>
                    </a:cubicBezTo>
                    <a:cubicBezTo>
                      <a:pt x="643" y="159"/>
                      <a:pt x="649" y="152"/>
                      <a:pt x="656" y="146"/>
                    </a:cubicBezTo>
                    <a:cubicBezTo>
                      <a:pt x="661" y="141"/>
                      <a:pt x="665" y="133"/>
                      <a:pt x="669" y="127"/>
                    </a:cubicBezTo>
                    <a:cubicBezTo>
                      <a:pt x="676" y="119"/>
                      <a:pt x="680" y="109"/>
                      <a:pt x="686" y="100"/>
                    </a:cubicBezTo>
                    <a:cubicBezTo>
                      <a:pt x="687" y="98"/>
                      <a:pt x="690" y="96"/>
                      <a:pt x="692" y="94"/>
                    </a:cubicBezTo>
                    <a:cubicBezTo>
                      <a:pt x="698" y="99"/>
                      <a:pt x="705" y="103"/>
                      <a:pt x="711" y="108"/>
                    </a:cubicBezTo>
                    <a:cubicBezTo>
                      <a:pt x="703" y="116"/>
                      <a:pt x="696" y="126"/>
                      <a:pt x="690" y="135"/>
                    </a:cubicBezTo>
                    <a:cubicBezTo>
                      <a:pt x="679" y="151"/>
                      <a:pt x="665" y="164"/>
                      <a:pt x="652" y="177"/>
                    </a:cubicBezTo>
                    <a:moveTo>
                      <a:pt x="218" y="142"/>
                    </a:moveTo>
                    <a:cubicBezTo>
                      <a:pt x="205" y="133"/>
                      <a:pt x="191" y="127"/>
                      <a:pt x="177" y="122"/>
                    </a:cubicBezTo>
                    <a:cubicBezTo>
                      <a:pt x="161" y="116"/>
                      <a:pt x="146" y="111"/>
                      <a:pt x="130" y="108"/>
                    </a:cubicBezTo>
                    <a:cubicBezTo>
                      <a:pt x="139" y="103"/>
                      <a:pt x="150" y="99"/>
                      <a:pt x="161" y="94"/>
                    </a:cubicBezTo>
                    <a:cubicBezTo>
                      <a:pt x="161" y="94"/>
                      <a:pt x="162" y="95"/>
                      <a:pt x="162" y="95"/>
                    </a:cubicBezTo>
                    <a:cubicBezTo>
                      <a:pt x="180" y="97"/>
                      <a:pt x="196" y="100"/>
                      <a:pt x="210" y="113"/>
                    </a:cubicBezTo>
                    <a:cubicBezTo>
                      <a:pt x="215" y="118"/>
                      <a:pt x="220" y="122"/>
                      <a:pt x="225" y="127"/>
                    </a:cubicBezTo>
                    <a:cubicBezTo>
                      <a:pt x="227" y="130"/>
                      <a:pt x="229" y="133"/>
                      <a:pt x="232" y="136"/>
                    </a:cubicBezTo>
                    <a:cubicBezTo>
                      <a:pt x="227" y="138"/>
                      <a:pt x="222" y="140"/>
                      <a:pt x="218" y="142"/>
                    </a:cubicBezTo>
                    <a:moveTo>
                      <a:pt x="630" y="160"/>
                    </a:moveTo>
                    <a:cubicBezTo>
                      <a:pt x="625" y="156"/>
                      <a:pt x="620" y="153"/>
                      <a:pt x="615" y="150"/>
                    </a:cubicBezTo>
                    <a:cubicBezTo>
                      <a:pt x="624" y="138"/>
                      <a:pt x="632" y="126"/>
                      <a:pt x="639" y="114"/>
                    </a:cubicBezTo>
                    <a:cubicBezTo>
                      <a:pt x="644" y="106"/>
                      <a:pt x="647" y="99"/>
                      <a:pt x="653" y="93"/>
                    </a:cubicBezTo>
                    <a:cubicBezTo>
                      <a:pt x="658" y="88"/>
                      <a:pt x="661" y="82"/>
                      <a:pt x="666" y="78"/>
                    </a:cubicBezTo>
                    <a:cubicBezTo>
                      <a:pt x="672" y="82"/>
                      <a:pt x="679" y="86"/>
                      <a:pt x="685" y="90"/>
                    </a:cubicBezTo>
                    <a:cubicBezTo>
                      <a:pt x="683" y="92"/>
                      <a:pt x="679" y="98"/>
                      <a:pt x="678" y="99"/>
                    </a:cubicBezTo>
                    <a:cubicBezTo>
                      <a:pt x="673" y="105"/>
                      <a:pt x="668" y="113"/>
                      <a:pt x="665" y="120"/>
                    </a:cubicBezTo>
                    <a:cubicBezTo>
                      <a:pt x="656" y="136"/>
                      <a:pt x="643" y="149"/>
                      <a:pt x="630" y="160"/>
                    </a:cubicBezTo>
                    <a:moveTo>
                      <a:pt x="237" y="131"/>
                    </a:moveTo>
                    <a:cubicBezTo>
                      <a:pt x="234" y="128"/>
                      <a:pt x="230" y="122"/>
                      <a:pt x="228" y="119"/>
                    </a:cubicBezTo>
                    <a:cubicBezTo>
                      <a:pt x="223" y="113"/>
                      <a:pt x="217" y="109"/>
                      <a:pt x="211" y="104"/>
                    </a:cubicBezTo>
                    <a:cubicBezTo>
                      <a:pt x="199" y="95"/>
                      <a:pt x="187" y="91"/>
                      <a:pt x="173" y="89"/>
                    </a:cubicBezTo>
                    <a:cubicBezTo>
                      <a:pt x="183" y="84"/>
                      <a:pt x="193" y="80"/>
                      <a:pt x="203" y="77"/>
                    </a:cubicBezTo>
                    <a:cubicBezTo>
                      <a:pt x="204" y="78"/>
                      <a:pt x="204" y="78"/>
                      <a:pt x="204" y="78"/>
                    </a:cubicBezTo>
                    <a:cubicBezTo>
                      <a:pt x="215" y="87"/>
                      <a:pt x="225" y="97"/>
                      <a:pt x="234" y="108"/>
                    </a:cubicBezTo>
                    <a:cubicBezTo>
                      <a:pt x="239" y="115"/>
                      <a:pt x="244" y="122"/>
                      <a:pt x="249" y="128"/>
                    </a:cubicBezTo>
                    <a:cubicBezTo>
                      <a:pt x="246" y="129"/>
                      <a:pt x="243" y="131"/>
                      <a:pt x="240" y="132"/>
                    </a:cubicBezTo>
                    <a:cubicBezTo>
                      <a:pt x="240" y="131"/>
                      <a:pt x="239" y="131"/>
                      <a:pt x="238" y="131"/>
                    </a:cubicBezTo>
                    <a:cubicBezTo>
                      <a:pt x="237" y="131"/>
                      <a:pt x="237" y="131"/>
                      <a:pt x="237" y="131"/>
                    </a:cubicBezTo>
                    <a:moveTo>
                      <a:pt x="257" y="125"/>
                    </a:moveTo>
                    <a:cubicBezTo>
                      <a:pt x="244" y="106"/>
                      <a:pt x="228" y="88"/>
                      <a:pt x="211" y="74"/>
                    </a:cubicBezTo>
                    <a:cubicBezTo>
                      <a:pt x="218" y="71"/>
                      <a:pt x="225" y="69"/>
                      <a:pt x="232" y="66"/>
                    </a:cubicBezTo>
                    <a:cubicBezTo>
                      <a:pt x="239" y="74"/>
                      <a:pt x="245" y="83"/>
                      <a:pt x="251" y="92"/>
                    </a:cubicBezTo>
                    <a:cubicBezTo>
                      <a:pt x="257" y="101"/>
                      <a:pt x="263" y="111"/>
                      <a:pt x="267" y="121"/>
                    </a:cubicBezTo>
                    <a:cubicBezTo>
                      <a:pt x="264" y="122"/>
                      <a:pt x="260" y="124"/>
                      <a:pt x="257" y="125"/>
                    </a:cubicBezTo>
                    <a:moveTo>
                      <a:pt x="609" y="146"/>
                    </a:moveTo>
                    <a:cubicBezTo>
                      <a:pt x="604" y="142"/>
                      <a:pt x="600" y="140"/>
                      <a:pt x="595" y="137"/>
                    </a:cubicBezTo>
                    <a:cubicBezTo>
                      <a:pt x="595" y="136"/>
                      <a:pt x="595" y="136"/>
                      <a:pt x="596" y="136"/>
                    </a:cubicBezTo>
                    <a:cubicBezTo>
                      <a:pt x="609" y="111"/>
                      <a:pt x="624" y="87"/>
                      <a:pt x="640" y="64"/>
                    </a:cubicBezTo>
                    <a:cubicBezTo>
                      <a:pt x="646" y="67"/>
                      <a:pt x="653" y="71"/>
                      <a:pt x="659" y="74"/>
                    </a:cubicBezTo>
                    <a:cubicBezTo>
                      <a:pt x="657" y="76"/>
                      <a:pt x="655" y="79"/>
                      <a:pt x="653" y="81"/>
                    </a:cubicBezTo>
                    <a:cubicBezTo>
                      <a:pt x="648" y="87"/>
                      <a:pt x="643" y="92"/>
                      <a:pt x="639" y="99"/>
                    </a:cubicBezTo>
                    <a:cubicBezTo>
                      <a:pt x="630" y="115"/>
                      <a:pt x="620" y="131"/>
                      <a:pt x="609" y="146"/>
                    </a:cubicBezTo>
                    <a:moveTo>
                      <a:pt x="274" y="118"/>
                    </a:moveTo>
                    <a:cubicBezTo>
                      <a:pt x="270" y="109"/>
                      <a:pt x="264" y="101"/>
                      <a:pt x="260" y="92"/>
                    </a:cubicBezTo>
                    <a:cubicBezTo>
                      <a:pt x="254" y="82"/>
                      <a:pt x="247" y="72"/>
                      <a:pt x="240" y="63"/>
                    </a:cubicBezTo>
                    <a:cubicBezTo>
                      <a:pt x="245" y="62"/>
                      <a:pt x="251" y="60"/>
                      <a:pt x="256" y="58"/>
                    </a:cubicBezTo>
                    <a:cubicBezTo>
                      <a:pt x="259" y="64"/>
                      <a:pt x="263" y="71"/>
                      <a:pt x="266" y="76"/>
                    </a:cubicBezTo>
                    <a:cubicBezTo>
                      <a:pt x="270" y="81"/>
                      <a:pt x="272" y="88"/>
                      <a:pt x="274" y="94"/>
                    </a:cubicBezTo>
                    <a:cubicBezTo>
                      <a:pt x="278" y="100"/>
                      <a:pt x="281" y="107"/>
                      <a:pt x="285" y="114"/>
                    </a:cubicBezTo>
                    <a:cubicBezTo>
                      <a:pt x="281" y="116"/>
                      <a:pt x="277" y="117"/>
                      <a:pt x="274" y="118"/>
                    </a:cubicBezTo>
                    <a:moveTo>
                      <a:pt x="589" y="133"/>
                    </a:moveTo>
                    <a:cubicBezTo>
                      <a:pt x="585" y="131"/>
                      <a:pt x="581" y="129"/>
                      <a:pt x="577" y="127"/>
                    </a:cubicBezTo>
                    <a:cubicBezTo>
                      <a:pt x="577" y="126"/>
                      <a:pt x="577" y="126"/>
                      <a:pt x="577" y="126"/>
                    </a:cubicBezTo>
                    <a:cubicBezTo>
                      <a:pt x="588" y="101"/>
                      <a:pt x="600" y="75"/>
                      <a:pt x="616" y="53"/>
                    </a:cubicBezTo>
                    <a:cubicBezTo>
                      <a:pt x="622" y="55"/>
                      <a:pt x="627" y="58"/>
                      <a:pt x="633" y="61"/>
                    </a:cubicBezTo>
                    <a:cubicBezTo>
                      <a:pt x="617" y="83"/>
                      <a:pt x="602" y="107"/>
                      <a:pt x="589" y="132"/>
                    </a:cubicBezTo>
                    <a:cubicBezTo>
                      <a:pt x="589" y="133"/>
                      <a:pt x="589" y="133"/>
                      <a:pt x="589" y="133"/>
                    </a:cubicBezTo>
                    <a:moveTo>
                      <a:pt x="292" y="112"/>
                    </a:moveTo>
                    <a:cubicBezTo>
                      <a:pt x="292" y="112"/>
                      <a:pt x="292" y="112"/>
                      <a:pt x="292" y="112"/>
                    </a:cubicBezTo>
                    <a:cubicBezTo>
                      <a:pt x="286" y="101"/>
                      <a:pt x="282" y="90"/>
                      <a:pt x="277" y="80"/>
                    </a:cubicBezTo>
                    <a:cubicBezTo>
                      <a:pt x="273" y="72"/>
                      <a:pt x="267" y="64"/>
                      <a:pt x="263" y="56"/>
                    </a:cubicBezTo>
                    <a:cubicBezTo>
                      <a:pt x="268" y="54"/>
                      <a:pt x="273" y="53"/>
                      <a:pt x="278" y="51"/>
                    </a:cubicBezTo>
                    <a:cubicBezTo>
                      <a:pt x="285" y="70"/>
                      <a:pt x="295" y="87"/>
                      <a:pt x="303" y="105"/>
                    </a:cubicBezTo>
                    <a:cubicBezTo>
                      <a:pt x="304" y="107"/>
                      <a:pt x="305" y="107"/>
                      <a:pt x="306" y="107"/>
                    </a:cubicBezTo>
                    <a:cubicBezTo>
                      <a:pt x="301" y="109"/>
                      <a:pt x="296" y="110"/>
                      <a:pt x="292" y="112"/>
                    </a:cubicBezTo>
                    <a:moveTo>
                      <a:pt x="309" y="106"/>
                    </a:moveTo>
                    <a:cubicBezTo>
                      <a:pt x="310" y="105"/>
                      <a:pt x="311" y="104"/>
                      <a:pt x="310" y="102"/>
                    </a:cubicBezTo>
                    <a:cubicBezTo>
                      <a:pt x="302" y="84"/>
                      <a:pt x="292" y="67"/>
                      <a:pt x="286" y="49"/>
                    </a:cubicBezTo>
                    <a:cubicBezTo>
                      <a:pt x="291" y="48"/>
                      <a:pt x="295" y="46"/>
                      <a:pt x="300" y="45"/>
                    </a:cubicBezTo>
                    <a:cubicBezTo>
                      <a:pt x="307" y="64"/>
                      <a:pt x="319" y="82"/>
                      <a:pt x="327" y="101"/>
                    </a:cubicBezTo>
                    <a:cubicBezTo>
                      <a:pt x="321" y="103"/>
                      <a:pt x="315" y="105"/>
                      <a:pt x="309" y="106"/>
                    </a:cubicBezTo>
                    <a:moveTo>
                      <a:pt x="571" y="124"/>
                    </a:moveTo>
                    <a:cubicBezTo>
                      <a:pt x="566" y="121"/>
                      <a:pt x="562" y="119"/>
                      <a:pt x="558" y="117"/>
                    </a:cubicBezTo>
                    <a:cubicBezTo>
                      <a:pt x="559" y="117"/>
                      <a:pt x="559" y="116"/>
                      <a:pt x="559" y="116"/>
                    </a:cubicBezTo>
                    <a:cubicBezTo>
                      <a:pt x="562" y="102"/>
                      <a:pt x="569" y="91"/>
                      <a:pt x="573" y="79"/>
                    </a:cubicBezTo>
                    <a:cubicBezTo>
                      <a:pt x="576" y="69"/>
                      <a:pt x="585" y="49"/>
                      <a:pt x="594" y="44"/>
                    </a:cubicBezTo>
                    <a:cubicBezTo>
                      <a:pt x="594" y="44"/>
                      <a:pt x="594" y="44"/>
                      <a:pt x="594" y="44"/>
                    </a:cubicBezTo>
                    <a:cubicBezTo>
                      <a:pt x="599" y="46"/>
                      <a:pt x="604" y="48"/>
                      <a:pt x="609" y="50"/>
                    </a:cubicBezTo>
                    <a:cubicBezTo>
                      <a:pt x="593" y="72"/>
                      <a:pt x="581" y="99"/>
                      <a:pt x="571" y="124"/>
                    </a:cubicBezTo>
                    <a:moveTo>
                      <a:pt x="335" y="99"/>
                    </a:moveTo>
                    <a:cubicBezTo>
                      <a:pt x="326" y="80"/>
                      <a:pt x="314" y="62"/>
                      <a:pt x="308" y="43"/>
                    </a:cubicBezTo>
                    <a:cubicBezTo>
                      <a:pt x="314" y="41"/>
                      <a:pt x="321" y="40"/>
                      <a:pt x="327" y="38"/>
                    </a:cubicBezTo>
                    <a:cubicBezTo>
                      <a:pt x="334" y="58"/>
                      <a:pt x="341" y="76"/>
                      <a:pt x="344" y="97"/>
                    </a:cubicBezTo>
                    <a:cubicBezTo>
                      <a:pt x="341" y="98"/>
                      <a:pt x="338" y="98"/>
                      <a:pt x="335" y="99"/>
                    </a:cubicBezTo>
                    <a:moveTo>
                      <a:pt x="351" y="95"/>
                    </a:moveTo>
                    <a:cubicBezTo>
                      <a:pt x="348" y="74"/>
                      <a:pt x="342" y="56"/>
                      <a:pt x="334" y="36"/>
                    </a:cubicBezTo>
                    <a:cubicBezTo>
                      <a:pt x="340" y="35"/>
                      <a:pt x="346" y="33"/>
                      <a:pt x="352" y="32"/>
                    </a:cubicBezTo>
                    <a:cubicBezTo>
                      <a:pt x="358" y="52"/>
                      <a:pt x="363" y="71"/>
                      <a:pt x="366" y="91"/>
                    </a:cubicBezTo>
                    <a:cubicBezTo>
                      <a:pt x="366" y="91"/>
                      <a:pt x="366" y="92"/>
                      <a:pt x="366" y="92"/>
                    </a:cubicBezTo>
                    <a:cubicBezTo>
                      <a:pt x="361" y="93"/>
                      <a:pt x="356" y="94"/>
                      <a:pt x="351" y="95"/>
                    </a:cubicBezTo>
                    <a:cubicBezTo>
                      <a:pt x="351" y="95"/>
                      <a:pt x="351" y="95"/>
                      <a:pt x="351" y="95"/>
                    </a:cubicBezTo>
                    <a:moveTo>
                      <a:pt x="552" y="115"/>
                    </a:moveTo>
                    <a:cubicBezTo>
                      <a:pt x="550" y="114"/>
                      <a:pt x="548" y="113"/>
                      <a:pt x="546" y="112"/>
                    </a:cubicBezTo>
                    <a:cubicBezTo>
                      <a:pt x="539" y="109"/>
                      <a:pt x="532" y="107"/>
                      <a:pt x="524" y="104"/>
                    </a:cubicBezTo>
                    <a:cubicBezTo>
                      <a:pt x="525" y="93"/>
                      <a:pt x="526" y="82"/>
                      <a:pt x="530" y="71"/>
                    </a:cubicBezTo>
                    <a:cubicBezTo>
                      <a:pt x="535" y="56"/>
                      <a:pt x="542" y="44"/>
                      <a:pt x="550" y="30"/>
                    </a:cubicBezTo>
                    <a:cubicBezTo>
                      <a:pt x="554" y="31"/>
                      <a:pt x="559" y="33"/>
                      <a:pt x="564" y="34"/>
                    </a:cubicBezTo>
                    <a:cubicBezTo>
                      <a:pt x="563" y="38"/>
                      <a:pt x="558" y="43"/>
                      <a:pt x="557" y="46"/>
                    </a:cubicBezTo>
                    <a:cubicBezTo>
                      <a:pt x="554" y="52"/>
                      <a:pt x="551" y="58"/>
                      <a:pt x="548" y="65"/>
                    </a:cubicBezTo>
                    <a:cubicBezTo>
                      <a:pt x="544" y="78"/>
                      <a:pt x="541" y="91"/>
                      <a:pt x="536" y="104"/>
                    </a:cubicBezTo>
                    <a:cubicBezTo>
                      <a:pt x="536" y="107"/>
                      <a:pt x="538" y="110"/>
                      <a:pt x="540" y="110"/>
                    </a:cubicBezTo>
                    <a:cubicBezTo>
                      <a:pt x="542" y="110"/>
                      <a:pt x="543" y="109"/>
                      <a:pt x="543" y="107"/>
                    </a:cubicBezTo>
                    <a:cubicBezTo>
                      <a:pt x="547" y="94"/>
                      <a:pt x="551" y="80"/>
                      <a:pt x="555" y="67"/>
                    </a:cubicBezTo>
                    <a:cubicBezTo>
                      <a:pt x="558" y="58"/>
                      <a:pt x="563" y="49"/>
                      <a:pt x="568" y="42"/>
                    </a:cubicBezTo>
                    <a:cubicBezTo>
                      <a:pt x="569" y="40"/>
                      <a:pt x="571" y="38"/>
                      <a:pt x="571" y="36"/>
                    </a:cubicBezTo>
                    <a:cubicBezTo>
                      <a:pt x="576" y="38"/>
                      <a:pt x="581" y="39"/>
                      <a:pt x="586" y="41"/>
                    </a:cubicBezTo>
                    <a:cubicBezTo>
                      <a:pt x="578" y="48"/>
                      <a:pt x="572" y="62"/>
                      <a:pt x="568" y="71"/>
                    </a:cubicBezTo>
                    <a:cubicBezTo>
                      <a:pt x="563" y="86"/>
                      <a:pt x="556" y="99"/>
                      <a:pt x="552" y="114"/>
                    </a:cubicBezTo>
                    <a:cubicBezTo>
                      <a:pt x="552" y="115"/>
                      <a:pt x="552" y="115"/>
                      <a:pt x="552" y="115"/>
                    </a:cubicBezTo>
                    <a:moveTo>
                      <a:pt x="373" y="91"/>
                    </a:moveTo>
                    <a:cubicBezTo>
                      <a:pt x="373" y="91"/>
                      <a:pt x="373" y="90"/>
                      <a:pt x="373" y="90"/>
                    </a:cubicBezTo>
                    <a:cubicBezTo>
                      <a:pt x="370" y="70"/>
                      <a:pt x="365" y="50"/>
                      <a:pt x="359" y="31"/>
                    </a:cubicBezTo>
                    <a:cubicBezTo>
                      <a:pt x="366" y="29"/>
                      <a:pt x="371" y="28"/>
                      <a:pt x="377" y="27"/>
                    </a:cubicBezTo>
                    <a:cubicBezTo>
                      <a:pt x="380" y="36"/>
                      <a:pt x="381" y="45"/>
                      <a:pt x="383" y="54"/>
                    </a:cubicBezTo>
                    <a:cubicBezTo>
                      <a:pt x="385" y="66"/>
                      <a:pt x="390" y="76"/>
                      <a:pt x="389" y="89"/>
                    </a:cubicBezTo>
                    <a:cubicBezTo>
                      <a:pt x="389" y="89"/>
                      <a:pt x="389" y="89"/>
                      <a:pt x="389" y="89"/>
                    </a:cubicBezTo>
                    <a:cubicBezTo>
                      <a:pt x="384" y="90"/>
                      <a:pt x="379" y="90"/>
                      <a:pt x="373" y="91"/>
                    </a:cubicBezTo>
                    <a:moveTo>
                      <a:pt x="506" y="99"/>
                    </a:moveTo>
                    <a:cubicBezTo>
                      <a:pt x="507" y="99"/>
                      <a:pt x="509" y="98"/>
                      <a:pt x="509" y="95"/>
                    </a:cubicBezTo>
                    <a:cubicBezTo>
                      <a:pt x="513" y="71"/>
                      <a:pt x="520" y="48"/>
                      <a:pt x="531" y="26"/>
                    </a:cubicBezTo>
                    <a:cubicBezTo>
                      <a:pt x="535" y="26"/>
                      <a:pt x="538" y="27"/>
                      <a:pt x="542" y="28"/>
                    </a:cubicBezTo>
                    <a:cubicBezTo>
                      <a:pt x="535" y="41"/>
                      <a:pt x="528" y="54"/>
                      <a:pt x="523" y="68"/>
                    </a:cubicBezTo>
                    <a:cubicBezTo>
                      <a:pt x="519" y="80"/>
                      <a:pt x="518" y="90"/>
                      <a:pt x="517" y="102"/>
                    </a:cubicBezTo>
                    <a:cubicBezTo>
                      <a:pt x="513" y="101"/>
                      <a:pt x="509" y="100"/>
                      <a:pt x="505" y="99"/>
                    </a:cubicBezTo>
                    <a:cubicBezTo>
                      <a:pt x="505" y="99"/>
                      <a:pt x="505" y="99"/>
                      <a:pt x="506" y="99"/>
                    </a:cubicBezTo>
                    <a:moveTo>
                      <a:pt x="397" y="88"/>
                    </a:moveTo>
                    <a:cubicBezTo>
                      <a:pt x="397" y="75"/>
                      <a:pt x="392" y="65"/>
                      <a:pt x="390" y="53"/>
                    </a:cubicBezTo>
                    <a:cubicBezTo>
                      <a:pt x="388" y="44"/>
                      <a:pt x="387" y="35"/>
                      <a:pt x="385" y="26"/>
                    </a:cubicBezTo>
                    <a:cubicBezTo>
                      <a:pt x="393" y="24"/>
                      <a:pt x="401" y="23"/>
                      <a:pt x="410" y="22"/>
                    </a:cubicBezTo>
                    <a:cubicBezTo>
                      <a:pt x="409" y="28"/>
                      <a:pt x="410" y="36"/>
                      <a:pt x="410" y="41"/>
                    </a:cubicBezTo>
                    <a:cubicBezTo>
                      <a:pt x="411" y="56"/>
                      <a:pt x="412" y="71"/>
                      <a:pt x="412" y="86"/>
                    </a:cubicBezTo>
                    <a:cubicBezTo>
                      <a:pt x="412" y="86"/>
                      <a:pt x="413" y="87"/>
                      <a:pt x="413" y="88"/>
                    </a:cubicBezTo>
                    <a:cubicBezTo>
                      <a:pt x="408" y="88"/>
                      <a:pt x="402" y="88"/>
                      <a:pt x="397" y="88"/>
                    </a:cubicBezTo>
                    <a:moveTo>
                      <a:pt x="504" y="98"/>
                    </a:moveTo>
                    <a:cubicBezTo>
                      <a:pt x="501" y="97"/>
                      <a:pt x="497" y="96"/>
                      <a:pt x="493" y="96"/>
                    </a:cubicBezTo>
                    <a:cubicBezTo>
                      <a:pt x="493" y="95"/>
                      <a:pt x="493" y="95"/>
                      <a:pt x="493" y="95"/>
                    </a:cubicBezTo>
                    <a:cubicBezTo>
                      <a:pt x="492" y="80"/>
                      <a:pt x="493" y="62"/>
                      <a:pt x="495" y="47"/>
                    </a:cubicBezTo>
                    <a:cubicBezTo>
                      <a:pt x="496" y="41"/>
                      <a:pt x="497" y="33"/>
                      <a:pt x="499" y="26"/>
                    </a:cubicBezTo>
                    <a:cubicBezTo>
                      <a:pt x="500" y="24"/>
                      <a:pt x="500" y="23"/>
                      <a:pt x="501" y="21"/>
                    </a:cubicBezTo>
                    <a:cubicBezTo>
                      <a:pt x="508" y="22"/>
                      <a:pt x="516" y="23"/>
                      <a:pt x="523" y="24"/>
                    </a:cubicBezTo>
                    <a:cubicBezTo>
                      <a:pt x="513" y="46"/>
                      <a:pt x="506" y="70"/>
                      <a:pt x="502" y="94"/>
                    </a:cubicBezTo>
                    <a:cubicBezTo>
                      <a:pt x="502" y="96"/>
                      <a:pt x="503" y="98"/>
                      <a:pt x="504" y="98"/>
                    </a:cubicBezTo>
                    <a:moveTo>
                      <a:pt x="419" y="87"/>
                    </a:moveTo>
                    <a:cubicBezTo>
                      <a:pt x="419" y="87"/>
                      <a:pt x="420" y="86"/>
                      <a:pt x="420" y="85"/>
                    </a:cubicBezTo>
                    <a:cubicBezTo>
                      <a:pt x="420" y="74"/>
                      <a:pt x="419" y="63"/>
                      <a:pt x="418" y="52"/>
                    </a:cubicBezTo>
                    <a:cubicBezTo>
                      <a:pt x="418" y="47"/>
                      <a:pt x="418" y="41"/>
                      <a:pt x="418" y="36"/>
                    </a:cubicBezTo>
                    <a:cubicBezTo>
                      <a:pt x="418" y="32"/>
                      <a:pt x="416" y="25"/>
                      <a:pt x="417" y="21"/>
                    </a:cubicBezTo>
                    <a:cubicBezTo>
                      <a:pt x="426" y="20"/>
                      <a:pt x="434" y="19"/>
                      <a:pt x="442" y="19"/>
                    </a:cubicBezTo>
                    <a:cubicBezTo>
                      <a:pt x="437" y="41"/>
                      <a:pt x="438" y="65"/>
                      <a:pt x="440" y="88"/>
                    </a:cubicBezTo>
                    <a:cubicBezTo>
                      <a:pt x="434" y="88"/>
                      <a:pt x="428" y="87"/>
                      <a:pt x="422" y="87"/>
                    </a:cubicBezTo>
                    <a:cubicBezTo>
                      <a:pt x="421" y="87"/>
                      <a:pt x="420" y="87"/>
                      <a:pt x="419" y="87"/>
                    </a:cubicBezTo>
                    <a:moveTo>
                      <a:pt x="486" y="94"/>
                    </a:moveTo>
                    <a:cubicBezTo>
                      <a:pt x="480" y="93"/>
                      <a:pt x="474" y="92"/>
                      <a:pt x="468" y="91"/>
                    </a:cubicBezTo>
                    <a:cubicBezTo>
                      <a:pt x="469" y="90"/>
                      <a:pt x="470" y="89"/>
                      <a:pt x="470" y="88"/>
                    </a:cubicBezTo>
                    <a:cubicBezTo>
                      <a:pt x="471" y="77"/>
                      <a:pt x="472" y="66"/>
                      <a:pt x="472" y="55"/>
                    </a:cubicBezTo>
                    <a:cubicBezTo>
                      <a:pt x="473" y="46"/>
                      <a:pt x="473" y="27"/>
                      <a:pt x="479" y="19"/>
                    </a:cubicBezTo>
                    <a:cubicBezTo>
                      <a:pt x="484" y="19"/>
                      <a:pt x="489" y="19"/>
                      <a:pt x="494" y="20"/>
                    </a:cubicBezTo>
                    <a:cubicBezTo>
                      <a:pt x="493" y="23"/>
                      <a:pt x="491" y="27"/>
                      <a:pt x="491" y="30"/>
                    </a:cubicBezTo>
                    <a:cubicBezTo>
                      <a:pt x="491" y="32"/>
                      <a:pt x="488" y="39"/>
                      <a:pt x="488" y="41"/>
                    </a:cubicBezTo>
                    <a:cubicBezTo>
                      <a:pt x="487" y="43"/>
                      <a:pt x="488" y="46"/>
                      <a:pt x="488" y="48"/>
                    </a:cubicBezTo>
                    <a:cubicBezTo>
                      <a:pt x="486" y="63"/>
                      <a:pt x="485" y="79"/>
                      <a:pt x="486" y="94"/>
                    </a:cubicBezTo>
                    <a:moveTo>
                      <a:pt x="464" y="90"/>
                    </a:moveTo>
                    <a:cubicBezTo>
                      <a:pt x="458" y="90"/>
                      <a:pt x="453" y="89"/>
                      <a:pt x="447" y="88"/>
                    </a:cubicBezTo>
                    <a:cubicBezTo>
                      <a:pt x="445" y="65"/>
                      <a:pt x="445" y="41"/>
                      <a:pt x="449" y="18"/>
                    </a:cubicBezTo>
                    <a:cubicBezTo>
                      <a:pt x="454" y="18"/>
                      <a:pt x="458" y="18"/>
                      <a:pt x="463" y="18"/>
                    </a:cubicBezTo>
                    <a:cubicBezTo>
                      <a:pt x="466" y="18"/>
                      <a:pt x="468" y="18"/>
                      <a:pt x="471" y="18"/>
                    </a:cubicBezTo>
                    <a:cubicBezTo>
                      <a:pt x="468" y="26"/>
                      <a:pt x="467" y="35"/>
                      <a:pt x="466" y="42"/>
                    </a:cubicBezTo>
                    <a:cubicBezTo>
                      <a:pt x="463" y="56"/>
                      <a:pt x="464" y="72"/>
                      <a:pt x="463" y="87"/>
                    </a:cubicBezTo>
                    <a:cubicBezTo>
                      <a:pt x="463" y="88"/>
                      <a:pt x="463" y="90"/>
                      <a:pt x="464" y="90"/>
                    </a:cubicBezTo>
                    <a:moveTo>
                      <a:pt x="463" y="0"/>
                    </a:moveTo>
                    <a:cubicBezTo>
                      <a:pt x="455" y="0"/>
                      <a:pt x="446" y="0"/>
                      <a:pt x="437" y="1"/>
                    </a:cubicBezTo>
                    <a:cubicBezTo>
                      <a:pt x="437" y="1"/>
                      <a:pt x="436" y="1"/>
                      <a:pt x="436" y="1"/>
                    </a:cubicBezTo>
                    <a:cubicBezTo>
                      <a:pt x="435" y="1"/>
                      <a:pt x="435" y="1"/>
                      <a:pt x="435" y="1"/>
                    </a:cubicBezTo>
                    <a:cubicBezTo>
                      <a:pt x="435" y="1"/>
                      <a:pt x="434" y="1"/>
                      <a:pt x="434" y="1"/>
                    </a:cubicBezTo>
                    <a:cubicBezTo>
                      <a:pt x="420" y="2"/>
                      <a:pt x="404" y="4"/>
                      <a:pt x="387" y="7"/>
                    </a:cubicBezTo>
                    <a:cubicBezTo>
                      <a:pt x="386" y="9"/>
                      <a:pt x="383" y="11"/>
                      <a:pt x="380" y="11"/>
                    </a:cubicBezTo>
                    <a:cubicBezTo>
                      <a:pt x="379" y="11"/>
                      <a:pt x="378" y="11"/>
                      <a:pt x="377" y="11"/>
                    </a:cubicBezTo>
                    <a:cubicBezTo>
                      <a:pt x="375" y="11"/>
                      <a:pt x="373" y="11"/>
                      <a:pt x="371" y="10"/>
                    </a:cubicBezTo>
                    <a:cubicBezTo>
                      <a:pt x="328" y="18"/>
                      <a:pt x="280" y="31"/>
                      <a:pt x="232" y="47"/>
                    </a:cubicBezTo>
                    <a:cubicBezTo>
                      <a:pt x="225" y="49"/>
                      <a:pt x="217" y="52"/>
                      <a:pt x="210" y="55"/>
                    </a:cubicBezTo>
                    <a:cubicBezTo>
                      <a:pt x="210" y="56"/>
                      <a:pt x="209" y="58"/>
                      <a:pt x="209" y="59"/>
                    </a:cubicBezTo>
                    <a:cubicBezTo>
                      <a:pt x="204" y="61"/>
                      <a:pt x="199" y="63"/>
                      <a:pt x="194" y="65"/>
                    </a:cubicBezTo>
                    <a:cubicBezTo>
                      <a:pt x="195" y="64"/>
                      <a:pt x="196" y="62"/>
                      <a:pt x="196" y="60"/>
                    </a:cubicBezTo>
                    <a:cubicBezTo>
                      <a:pt x="164" y="72"/>
                      <a:pt x="134" y="85"/>
                      <a:pt x="108" y="99"/>
                    </a:cubicBezTo>
                    <a:cubicBezTo>
                      <a:pt x="115" y="102"/>
                      <a:pt x="123" y="104"/>
                      <a:pt x="131" y="105"/>
                    </a:cubicBezTo>
                    <a:cubicBezTo>
                      <a:pt x="125" y="108"/>
                      <a:pt x="120" y="112"/>
                      <a:pt x="115" y="115"/>
                    </a:cubicBezTo>
                    <a:cubicBezTo>
                      <a:pt x="108" y="113"/>
                      <a:pt x="101" y="110"/>
                      <a:pt x="95" y="106"/>
                    </a:cubicBezTo>
                    <a:cubicBezTo>
                      <a:pt x="57" y="127"/>
                      <a:pt x="28" y="148"/>
                      <a:pt x="10" y="169"/>
                    </a:cubicBezTo>
                    <a:cubicBezTo>
                      <a:pt x="16" y="172"/>
                      <a:pt x="22" y="176"/>
                      <a:pt x="29" y="182"/>
                    </a:cubicBezTo>
                    <a:cubicBezTo>
                      <a:pt x="43" y="179"/>
                      <a:pt x="57" y="177"/>
                      <a:pt x="71" y="177"/>
                    </a:cubicBezTo>
                    <a:cubicBezTo>
                      <a:pt x="76" y="177"/>
                      <a:pt x="82" y="177"/>
                      <a:pt x="87" y="178"/>
                    </a:cubicBezTo>
                    <a:cubicBezTo>
                      <a:pt x="99" y="179"/>
                      <a:pt x="111" y="180"/>
                      <a:pt x="123" y="182"/>
                    </a:cubicBezTo>
                    <a:cubicBezTo>
                      <a:pt x="132" y="183"/>
                      <a:pt x="142" y="186"/>
                      <a:pt x="151" y="188"/>
                    </a:cubicBezTo>
                    <a:cubicBezTo>
                      <a:pt x="151" y="188"/>
                      <a:pt x="151" y="188"/>
                      <a:pt x="151" y="188"/>
                    </a:cubicBezTo>
                    <a:cubicBezTo>
                      <a:pt x="144" y="190"/>
                      <a:pt x="138" y="190"/>
                      <a:pt x="131" y="191"/>
                    </a:cubicBezTo>
                    <a:cubicBezTo>
                      <a:pt x="120" y="192"/>
                      <a:pt x="108" y="195"/>
                      <a:pt x="97" y="195"/>
                    </a:cubicBezTo>
                    <a:cubicBezTo>
                      <a:pt x="97" y="195"/>
                      <a:pt x="96" y="195"/>
                      <a:pt x="96" y="195"/>
                    </a:cubicBezTo>
                    <a:cubicBezTo>
                      <a:pt x="87" y="195"/>
                      <a:pt x="79" y="194"/>
                      <a:pt x="71" y="194"/>
                    </a:cubicBezTo>
                    <a:cubicBezTo>
                      <a:pt x="68" y="194"/>
                      <a:pt x="65" y="194"/>
                      <a:pt x="61" y="194"/>
                    </a:cubicBezTo>
                    <a:cubicBezTo>
                      <a:pt x="58" y="195"/>
                      <a:pt x="53" y="197"/>
                      <a:pt x="49" y="197"/>
                    </a:cubicBezTo>
                    <a:cubicBezTo>
                      <a:pt x="47" y="197"/>
                      <a:pt x="46" y="196"/>
                      <a:pt x="45" y="196"/>
                    </a:cubicBezTo>
                    <a:cubicBezTo>
                      <a:pt x="56" y="207"/>
                      <a:pt x="66" y="221"/>
                      <a:pt x="73" y="239"/>
                    </a:cubicBezTo>
                    <a:cubicBezTo>
                      <a:pt x="131" y="284"/>
                      <a:pt x="176" y="337"/>
                      <a:pt x="210" y="386"/>
                    </a:cubicBezTo>
                    <a:cubicBezTo>
                      <a:pt x="226" y="398"/>
                      <a:pt x="238" y="416"/>
                      <a:pt x="243" y="437"/>
                    </a:cubicBezTo>
                    <a:cubicBezTo>
                      <a:pt x="249" y="448"/>
                      <a:pt x="258" y="463"/>
                      <a:pt x="267" y="480"/>
                    </a:cubicBezTo>
                    <a:cubicBezTo>
                      <a:pt x="282" y="507"/>
                      <a:pt x="299" y="539"/>
                      <a:pt x="310" y="556"/>
                    </a:cubicBezTo>
                    <a:cubicBezTo>
                      <a:pt x="312" y="559"/>
                      <a:pt x="314" y="561"/>
                      <a:pt x="316" y="564"/>
                    </a:cubicBezTo>
                    <a:cubicBezTo>
                      <a:pt x="324" y="567"/>
                      <a:pt x="333" y="570"/>
                      <a:pt x="342" y="573"/>
                    </a:cubicBezTo>
                    <a:cubicBezTo>
                      <a:pt x="342" y="573"/>
                      <a:pt x="342" y="573"/>
                      <a:pt x="342" y="573"/>
                    </a:cubicBezTo>
                    <a:cubicBezTo>
                      <a:pt x="344" y="567"/>
                      <a:pt x="346" y="560"/>
                      <a:pt x="348" y="554"/>
                    </a:cubicBezTo>
                    <a:cubicBezTo>
                      <a:pt x="354" y="540"/>
                      <a:pt x="359" y="526"/>
                      <a:pt x="367" y="513"/>
                    </a:cubicBezTo>
                    <a:cubicBezTo>
                      <a:pt x="371" y="520"/>
                      <a:pt x="376" y="527"/>
                      <a:pt x="381" y="533"/>
                    </a:cubicBezTo>
                    <a:cubicBezTo>
                      <a:pt x="380" y="533"/>
                      <a:pt x="380" y="534"/>
                      <a:pt x="379" y="534"/>
                    </a:cubicBezTo>
                    <a:cubicBezTo>
                      <a:pt x="376" y="541"/>
                      <a:pt x="373" y="547"/>
                      <a:pt x="371" y="554"/>
                    </a:cubicBezTo>
                    <a:cubicBezTo>
                      <a:pt x="370" y="558"/>
                      <a:pt x="367" y="562"/>
                      <a:pt x="366" y="566"/>
                    </a:cubicBezTo>
                    <a:cubicBezTo>
                      <a:pt x="366" y="570"/>
                      <a:pt x="362" y="577"/>
                      <a:pt x="360" y="581"/>
                    </a:cubicBezTo>
                    <a:cubicBezTo>
                      <a:pt x="362" y="582"/>
                      <a:pt x="364" y="583"/>
                      <a:pt x="367" y="584"/>
                    </a:cubicBezTo>
                    <a:cubicBezTo>
                      <a:pt x="369" y="580"/>
                      <a:pt x="371" y="575"/>
                      <a:pt x="373" y="570"/>
                    </a:cubicBezTo>
                    <a:cubicBezTo>
                      <a:pt x="377" y="560"/>
                      <a:pt x="381" y="549"/>
                      <a:pt x="386" y="539"/>
                    </a:cubicBezTo>
                    <a:cubicBezTo>
                      <a:pt x="389" y="543"/>
                      <a:pt x="392" y="547"/>
                      <a:pt x="395" y="550"/>
                    </a:cubicBezTo>
                    <a:cubicBezTo>
                      <a:pt x="397" y="552"/>
                      <a:pt x="398" y="553"/>
                      <a:pt x="400" y="554"/>
                    </a:cubicBezTo>
                    <a:cubicBezTo>
                      <a:pt x="397" y="566"/>
                      <a:pt x="395" y="579"/>
                      <a:pt x="390" y="589"/>
                    </a:cubicBezTo>
                    <a:cubicBezTo>
                      <a:pt x="389" y="591"/>
                      <a:pt x="388" y="593"/>
                      <a:pt x="387" y="595"/>
                    </a:cubicBezTo>
                    <a:cubicBezTo>
                      <a:pt x="389" y="596"/>
                      <a:pt x="391" y="598"/>
                      <a:pt x="394" y="599"/>
                    </a:cubicBezTo>
                    <a:cubicBezTo>
                      <a:pt x="395" y="596"/>
                      <a:pt x="396" y="593"/>
                      <a:pt x="398" y="590"/>
                    </a:cubicBezTo>
                    <a:cubicBezTo>
                      <a:pt x="402" y="582"/>
                      <a:pt x="404" y="570"/>
                      <a:pt x="406" y="560"/>
                    </a:cubicBezTo>
                    <a:cubicBezTo>
                      <a:pt x="411" y="563"/>
                      <a:pt x="417" y="566"/>
                      <a:pt x="424" y="568"/>
                    </a:cubicBezTo>
                    <a:cubicBezTo>
                      <a:pt x="424" y="569"/>
                      <a:pt x="424" y="569"/>
                      <a:pt x="424" y="569"/>
                    </a:cubicBezTo>
                    <a:cubicBezTo>
                      <a:pt x="423" y="584"/>
                      <a:pt x="423" y="598"/>
                      <a:pt x="419" y="612"/>
                    </a:cubicBezTo>
                    <a:cubicBezTo>
                      <a:pt x="419" y="614"/>
                      <a:pt x="418" y="615"/>
                      <a:pt x="418" y="617"/>
                    </a:cubicBezTo>
                    <a:cubicBezTo>
                      <a:pt x="420" y="618"/>
                      <a:pt x="422" y="620"/>
                      <a:pt x="424" y="622"/>
                    </a:cubicBezTo>
                    <a:cubicBezTo>
                      <a:pt x="425" y="619"/>
                      <a:pt x="426" y="617"/>
                      <a:pt x="426" y="614"/>
                    </a:cubicBezTo>
                    <a:cubicBezTo>
                      <a:pt x="429" y="599"/>
                      <a:pt x="430" y="586"/>
                      <a:pt x="431" y="571"/>
                    </a:cubicBezTo>
                    <a:cubicBezTo>
                      <a:pt x="437" y="572"/>
                      <a:pt x="445" y="574"/>
                      <a:pt x="452" y="574"/>
                    </a:cubicBezTo>
                    <a:cubicBezTo>
                      <a:pt x="451" y="577"/>
                      <a:pt x="450" y="580"/>
                      <a:pt x="450" y="582"/>
                    </a:cubicBezTo>
                    <a:cubicBezTo>
                      <a:pt x="449" y="589"/>
                      <a:pt x="449" y="597"/>
                      <a:pt x="449" y="604"/>
                    </a:cubicBezTo>
                    <a:cubicBezTo>
                      <a:pt x="447" y="617"/>
                      <a:pt x="445" y="627"/>
                      <a:pt x="440" y="637"/>
                    </a:cubicBezTo>
                    <a:cubicBezTo>
                      <a:pt x="442" y="639"/>
                      <a:pt x="443" y="641"/>
                      <a:pt x="445" y="643"/>
                    </a:cubicBezTo>
                    <a:cubicBezTo>
                      <a:pt x="450" y="635"/>
                      <a:pt x="453" y="626"/>
                      <a:pt x="454" y="616"/>
                    </a:cubicBezTo>
                    <a:cubicBezTo>
                      <a:pt x="455" y="609"/>
                      <a:pt x="456" y="602"/>
                      <a:pt x="456" y="594"/>
                    </a:cubicBezTo>
                    <a:cubicBezTo>
                      <a:pt x="457" y="588"/>
                      <a:pt x="459" y="581"/>
                      <a:pt x="459" y="575"/>
                    </a:cubicBezTo>
                    <a:cubicBezTo>
                      <a:pt x="462" y="575"/>
                      <a:pt x="464" y="575"/>
                      <a:pt x="466" y="575"/>
                    </a:cubicBezTo>
                    <a:cubicBezTo>
                      <a:pt x="469" y="575"/>
                      <a:pt x="473" y="575"/>
                      <a:pt x="476" y="575"/>
                    </a:cubicBezTo>
                    <a:cubicBezTo>
                      <a:pt x="476" y="588"/>
                      <a:pt x="474" y="602"/>
                      <a:pt x="472" y="615"/>
                    </a:cubicBezTo>
                    <a:cubicBezTo>
                      <a:pt x="471" y="626"/>
                      <a:pt x="468" y="638"/>
                      <a:pt x="466" y="649"/>
                    </a:cubicBezTo>
                    <a:cubicBezTo>
                      <a:pt x="466" y="650"/>
                      <a:pt x="466" y="650"/>
                      <a:pt x="466" y="650"/>
                    </a:cubicBezTo>
                    <a:cubicBezTo>
                      <a:pt x="461" y="650"/>
                      <a:pt x="455" y="649"/>
                      <a:pt x="450" y="649"/>
                    </a:cubicBezTo>
                    <a:cubicBezTo>
                      <a:pt x="454" y="655"/>
                      <a:pt x="459" y="661"/>
                      <a:pt x="463" y="668"/>
                    </a:cubicBezTo>
                    <a:cubicBezTo>
                      <a:pt x="464" y="668"/>
                      <a:pt x="466" y="668"/>
                      <a:pt x="468" y="668"/>
                    </a:cubicBezTo>
                    <a:cubicBezTo>
                      <a:pt x="489" y="668"/>
                      <a:pt x="507" y="664"/>
                      <a:pt x="522" y="659"/>
                    </a:cubicBezTo>
                    <a:cubicBezTo>
                      <a:pt x="560" y="646"/>
                      <a:pt x="591" y="620"/>
                      <a:pt x="597" y="597"/>
                    </a:cubicBezTo>
                    <a:cubicBezTo>
                      <a:pt x="600" y="587"/>
                      <a:pt x="603" y="571"/>
                      <a:pt x="605" y="556"/>
                    </a:cubicBezTo>
                    <a:cubicBezTo>
                      <a:pt x="620" y="574"/>
                      <a:pt x="643" y="589"/>
                      <a:pt x="672" y="594"/>
                    </a:cubicBezTo>
                    <a:cubicBezTo>
                      <a:pt x="702" y="585"/>
                      <a:pt x="735" y="579"/>
                      <a:pt x="772" y="575"/>
                    </a:cubicBezTo>
                    <a:cubicBezTo>
                      <a:pt x="807" y="554"/>
                      <a:pt x="836" y="521"/>
                      <a:pt x="854" y="481"/>
                    </a:cubicBezTo>
                    <a:cubicBezTo>
                      <a:pt x="854" y="481"/>
                      <a:pt x="854" y="480"/>
                      <a:pt x="854" y="480"/>
                    </a:cubicBezTo>
                    <a:cubicBezTo>
                      <a:pt x="854" y="459"/>
                      <a:pt x="861" y="440"/>
                      <a:pt x="872" y="425"/>
                    </a:cubicBezTo>
                    <a:cubicBezTo>
                      <a:pt x="873" y="419"/>
                      <a:pt x="874" y="413"/>
                      <a:pt x="874" y="407"/>
                    </a:cubicBezTo>
                    <a:cubicBezTo>
                      <a:pt x="879" y="352"/>
                      <a:pt x="870" y="299"/>
                      <a:pt x="849" y="249"/>
                    </a:cubicBezTo>
                    <a:cubicBezTo>
                      <a:pt x="830" y="234"/>
                      <a:pt x="811" y="211"/>
                      <a:pt x="799" y="178"/>
                    </a:cubicBezTo>
                    <a:cubicBezTo>
                      <a:pt x="796" y="172"/>
                      <a:pt x="794" y="166"/>
                      <a:pt x="793" y="160"/>
                    </a:cubicBezTo>
                    <a:cubicBezTo>
                      <a:pt x="716" y="69"/>
                      <a:pt x="593" y="7"/>
                      <a:pt x="477" y="0"/>
                    </a:cubicBezTo>
                    <a:cubicBezTo>
                      <a:pt x="473" y="0"/>
                      <a:pt x="468" y="0"/>
                      <a:pt x="46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1068"/>
              <p:cNvSpPr>
                <a:spLocks noEditPoints="1"/>
              </p:cNvSpPr>
              <p:nvPr/>
            </p:nvSpPr>
            <p:spPr bwMode="auto">
              <a:xfrm>
                <a:off x="1209" y="2941"/>
                <a:ext cx="305" cy="464"/>
              </a:xfrm>
              <a:custGeom>
                <a:avLst/>
                <a:gdLst>
                  <a:gd name="T0" fmla="*/ 226 w 618"/>
                  <a:gd name="T1" fmla="*/ 876 h 939"/>
                  <a:gd name="T2" fmla="*/ 195 w 618"/>
                  <a:gd name="T3" fmla="*/ 891 h 939"/>
                  <a:gd name="T4" fmla="*/ 242 w 618"/>
                  <a:gd name="T5" fmla="*/ 763 h 939"/>
                  <a:gd name="T6" fmla="*/ 241 w 618"/>
                  <a:gd name="T7" fmla="*/ 746 h 939"/>
                  <a:gd name="T8" fmla="*/ 163 w 618"/>
                  <a:gd name="T9" fmla="*/ 854 h 939"/>
                  <a:gd name="T10" fmla="*/ 300 w 618"/>
                  <a:gd name="T11" fmla="*/ 777 h 939"/>
                  <a:gd name="T12" fmla="*/ 323 w 618"/>
                  <a:gd name="T13" fmla="*/ 741 h 939"/>
                  <a:gd name="T14" fmla="*/ 136 w 618"/>
                  <a:gd name="T15" fmla="*/ 667 h 939"/>
                  <a:gd name="T16" fmla="*/ 85 w 618"/>
                  <a:gd name="T17" fmla="*/ 702 h 939"/>
                  <a:gd name="T18" fmla="*/ 220 w 618"/>
                  <a:gd name="T19" fmla="*/ 743 h 939"/>
                  <a:gd name="T20" fmla="*/ 374 w 618"/>
                  <a:gd name="T21" fmla="*/ 688 h 939"/>
                  <a:gd name="T22" fmla="*/ 117 w 618"/>
                  <a:gd name="T23" fmla="*/ 631 h 939"/>
                  <a:gd name="T24" fmla="*/ 111 w 618"/>
                  <a:gd name="T25" fmla="*/ 606 h 939"/>
                  <a:gd name="T26" fmla="*/ 406 w 618"/>
                  <a:gd name="T27" fmla="*/ 592 h 939"/>
                  <a:gd name="T28" fmla="*/ 422 w 618"/>
                  <a:gd name="T29" fmla="*/ 580 h 939"/>
                  <a:gd name="T30" fmla="*/ 103 w 618"/>
                  <a:gd name="T31" fmla="*/ 582 h 939"/>
                  <a:gd name="T32" fmla="*/ 93 w 618"/>
                  <a:gd name="T33" fmla="*/ 542 h 939"/>
                  <a:gd name="T34" fmla="*/ 528 w 618"/>
                  <a:gd name="T35" fmla="*/ 564 h 939"/>
                  <a:gd name="T36" fmla="*/ 223 w 618"/>
                  <a:gd name="T37" fmla="*/ 611 h 939"/>
                  <a:gd name="T38" fmla="*/ 218 w 618"/>
                  <a:gd name="T39" fmla="*/ 547 h 939"/>
                  <a:gd name="T40" fmla="*/ 535 w 618"/>
                  <a:gd name="T41" fmla="*/ 537 h 939"/>
                  <a:gd name="T42" fmla="*/ 28 w 618"/>
                  <a:gd name="T43" fmla="*/ 520 h 939"/>
                  <a:gd name="T44" fmla="*/ 86 w 618"/>
                  <a:gd name="T45" fmla="*/ 464 h 939"/>
                  <a:gd name="T46" fmla="*/ 564 w 618"/>
                  <a:gd name="T47" fmla="*/ 481 h 939"/>
                  <a:gd name="T48" fmla="*/ 83 w 618"/>
                  <a:gd name="T49" fmla="*/ 457 h 939"/>
                  <a:gd name="T50" fmla="*/ 608 w 618"/>
                  <a:gd name="T51" fmla="*/ 453 h 939"/>
                  <a:gd name="T52" fmla="*/ 353 w 618"/>
                  <a:gd name="T53" fmla="*/ 576 h 939"/>
                  <a:gd name="T54" fmla="*/ 175 w 618"/>
                  <a:gd name="T55" fmla="*/ 538 h 939"/>
                  <a:gd name="T56" fmla="*/ 579 w 618"/>
                  <a:gd name="T57" fmla="*/ 400 h 939"/>
                  <a:gd name="T58" fmla="*/ 59 w 618"/>
                  <a:gd name="T59" fmla="*/ 404 h 939"/>
                  <a:gd name="T60" fmla="*/ 540 w 618"/>
                  <a:gd name="T61" fmla="*/ 393 h 939"/>
                  <a:gd name="T62" fmla="*/ 371 w 618"/>
                  <a:gd name="T63" fmla="*/ 601 h 939"/>
                  <a:gd name="T64" fmla="*/ 35 w 618"/>
                  <a:gd name="T65" fmla="*/ 371 h 939"/>
                  <a:gd name="T66" fmla="*/ 268 w 618"/>
                  <a:gd name="T67" fmla="*/ 327 h 939"/>
                  <a:gd name="T68" fmla="*/ 156 w 618"/>
                  <a:gd name="T69" fmla="*/ 338 h 939"/>
                  <a:gd name="T70" fmla="*/ 438 w 618"/>
                  <a:gd name="T71" fmla="*/ 490 h 939"/>
                  <a:gd name="T72" fmla="*/ 502 w 618"/>
                  <a:gd name="T73" fmla="*/ 486 h 939"/>
                  <a:gd name="T74" fmla="*/ 114 w 618"/>
                  <a:gd name="T75" fmla="*/ 328 h 939"/>
                  <a:gd name="T76" fmla="*/ 500 w 618"/>
                  <a:gd name="T77" fmla="*/ 306 h 939"/>
                  <a:gd name="T78" fmla="*/ 443 w 618"/>
                  <a:gd name="T79" fmla="*/ 277 h 939"/>
                  <a:gd name="T80" fmla="*/ 465 w 618"/>
                  <a:gd name="T81" fmla="*/ 276 h 939"/>
                  <a:gd name="T82" fmla="*/ 482 w 618"/>
                  <a:gd name="T83" fmla="*/ 249 h 939"/>
                  <a:gd name="T84" fmla="*/ 406 w 618"/>
                  <a:gd name="T85" fmla="*/ 248 h 939"/>
                  <a:gd name="T86" fmla="*/ 402 w 618"/>
                  <a:gd name="T87" fmla="*/ 289 h 939"/>
                  <a:gd name="T88" fmla="*/ 499 w 618"/>
                  <a:gd name="T89" fmla="*/ 252 h 939"/>
                  <a:gd name="T90" fmla="*/ 490 w 618"/>
                  <a:gd name="T91" fmla="*/ 221 h 939"/>
                  <a:gd name="T92" fmla="*/ 521 w 618"/>
                  <a:gd name="T93" fmla="*/ 206 h 939"/>
                  <a:gd name="T94" fmla="*/ 518 w 618"/>
                  <a:gd name="T95" fmla="*/ 150 h 939"/>
                  <a:gd name="T96" fmla="*/ 190 w 618"/>
                  <a:gd name="T97" fmla="*/ 226 h 939"/>
                  <a:gd name="T98" fmla="*/ 243 w 618"/>
                  <a:gd name="T99" fmla="*/ 220 h 939"/>
                  <a:gd name="T100" fmla="*/ 180 w 618"/>
                  <a:gd name="T101" fmla="*/ 210 h 939"/>
                  <a:gd name="T102" fmla="*/ 387 w 618"/>
                  <a:gd name="T103" fmla="*/ 112 h 939"/>
                  <a:gd name="T104" fmla="*/ 186 w 618"/>
                  <a:gd name="T105" fmla="*/ 151 h 939"/>
                  <a:gd name="T106" fmla="*/ 223 w 618"/>
                  <a:gd name="T107" fmla="*/ 163 h 939"/>
                  <a:gd name="T108" fmla="*/ 211 w 618"/>
                  <a:gd name="T109" fmla="*/ 59 h 939"/>
                  <a:gd name="T110" fmla="*/ 401 w 618"/>
                  <a:gd name="T111" fmla="*/ 95 h 939"/>
                  <a:gd name="T112" fmla="*/ 390 w 618"/>
                  <a:gd name="T113" fmla="*/ 32 h 939"/>
                  <a:gd name="T114" fmla="*/ 318 w 618"/>
                  <a:gd name="T115" fmla="*/ 106 h 939"/>
                  <a:gd name="T116" fmla="*/ 376 w 618"/>
                  <a:gd name="T117" fmla="*/ 94 h 939"/>
                  <a:gd name="T118" fmla="*/ 279 w 618"/>
                  <a:gd name="T119" fmla="*/ 8 h 939"/>
                  <a:gd name="T120" fmla="*/ 113 w 618"/>
                  <a:gd name="T121" fmla="*/ 804 h 939"/>
                  <a:gd name="T122" fmla="*/ 510 w 618"/>
                  <a:gd name="T123" fmla="*/ 267 h 939"/>
                  <a:gd name="T124" fmla="*/ 458 w 618"/>
                  <a:gd name="T125" fmla="*/ 87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18" h="939">
                    <a:moveTo>
                      <a:pt x="245" y="903"/>
                    </a:moveTo>
                    <a:cubicBezTo>
                      <a:pt x="237" y="912"/>
                      <a:pt x="232" y="924"/>
                      <a:pt x="230" y="937"/>
                    </a:cubicBezTo>
                    <a:cubicBezTo>
                      <a:pt x="231" y="935"/>
                      <a:pt x="232" y="932"/>
                      <a:pt x="234" y="929"/>
                    </a:cubicBezTo>
                    <a:cubicBezTo>
                      <a:pt x="237" y="920"/>
                      <a:pt x="241" y="911"/>
                      <a:pt x="245" y="903"/>
                    </a:cubicBezTo>
                    <a:moveTo>
                      <a:pt x="453" y="646"/>
                    </a:moveTo>
                    <a:cubicBezTo>
                      <a:pt x="441" y="651"/>
                      <a:pt x="430" y="660"/>
                      <a:pt x="423" y="671"/>
                    </a:cubicBezTo>
                    <a:cubicBezTo>
                      <a:pt x="426" y="668"/>
                      <a:pt x="430" y="665"/>
                      <a:pt x="434" y="662"/>
                    </a:cubicBezTo>
                    <a:cubicBezTo>
                      <a:pt x="439" y="657"/>
                      <a:pt x="446" y="652"/>
                      <a:pt x="453" y="646"/>
                    </a:cubicBezTo>
                    <a:moveTo>
                      <a:pt x="220" y="917"/>
                    </a:moveTo>
                    <a:cubicBezTo>
                      <a:pt x="213" y="896"/>
                      <a:pt x="208" y="873"/>
                      <a:pt x="208" y="850"/>
                    </a:cubicBezTo>
                    <a:cubicBezTo>
                      <a:pt x="208" y="838"/>
                      <a:pt x="208" y="825"/>
                      <a:pt x="208" y="812"/>
                    </a:cubicBezTo>
                    <a:cubicBezTo>
                      <a:pt x="208" y="802"/>
                      <a:pt x="210" y="792"/>
                      <a:pt x="211" y="782"/>
                    </a:cubicBezTo>
                    <a:cubicBezTo>
                      <a:pt x="212" y="782"/>
                      <a:pt x="212" y="782"/>
                      <a:pt x="212" y="782"/>
                    </a:cubicBezTo>
                    <a:cubicBezTo>
                      <a:pt x="213" y="789"/>
                      <a:pt x="215" y="796"/>
                      <a:pt x="216" y="803"/>
                    </a:cubicBezTo>
                    <a:cubicBezTo>
                      <a:pt x="218" y="815"/>
                      <a:pt x="222" y="827"/>
                      <a:pt x="223" y="839"/>
                    </a:cubicBezTo>
                    <a:cubicBezTo>
                      <a:pt x="224" y="852"/>
                      <a:pt x="224" y="863"/>
                      <a:pt x="226" y="876"/>
                    </a:cubicBezTo>
                    <a:cubicBezTo>
                      <a:pt x="227" y="880"/>
                      <a:pt x="231" y="887"/>
                      <a:pt x="230" y="892"/>
                    </a:cubicBezTo>
                    <a:cubicBezTo>
                      <a:pt x="229" y="894"/>
                      <a:pt x="229" y="895"/>
                      <a:pt x="229" y="896"/>
                    </a:cubicBezTo>
                    <a:cubicBezTo>
                      <a:pt x="226" y="903"/>
                      <a:pt x="223" y="910"/>
                      <a:pt x="220" y="917"/>
                    </a:cubicBezTo>
                    <a:moveTo>
                      <a:pt x="236" y="881"/>
                    </a:moveTo>
                    <a:cubicBezTo>
                      <a:pt x="233" y="869"/>
                      <a:pt x="231" y="857"/>
                      <a:pt x="231" y="844"/>
                    </a:cubicBezTo>
                    <a:cubicBezTo>
                      <a:pt x="230" y="832"/>
                      <a:pt x="227" y="821"/>
                      <a:pt x="224" y="809"/>
                    </a:cubicBezTo>
                    <a:cubicBezTo>
                      <a:pt x="222" y="799"/>
                      <a:pt x="221" y="789"/>
                      <a:pt x="218" y="779"/>
                    </a:cubicBezTo>
                    <a:cubicBezTo>
                      <a:pt x="219" y="778"/>
                      <a:pt x="219" y="777"/>
                      <a:pt x="220" y="776"/>
                    </a:cubicBezTo>
                    <a:cubicBezTo>
                      <a:pt x="221" y="774"/>
                      <a:pt x="222" y="772"/>
                      <a:pt x="223" y="769"/>
                    </a:cubicBezTo>
                    <a:cubicBezTo>
                      <a:pt x="228" y="780"/>
                      <a:pt x="232" y="793"/>
                      <a:pt x="232" y="803"/>
                    </a:cubicBezTo>
                    <a:cubicBezTo>
                      <a:pt x="233" y="811"/>
                      <a:pt x="238" y="821"/>
                      <a:pt x="241" y="829"/>
                    </a:cubicBezTo>
                    <a:cubicBezTo>
                      <a:pt x="244" y="840"/>
                      <a:pt x="245" y="850"/>
                      <a:pt x="246" y="861"/>
                    </a:cubicBezTo>
                    <a:cubicBezTo>
                      <a:pt x="242" y="868"/>
                      <a:pt x="239" y="874"/>
                      <a:pt x="236" y="881"/>
                    </a:cubicBezTo>
                    <a:moveTo>
                      <a:pt x="210" y="911"/>
                    </a:moveTo>
                    <a:cubicBezTo>
                      <a:pt x="205" y="906"/>
                      <a:pt x="199" y="900"/>
                      <a:pt x="194" y="894"/>
                    </a:cubicBezTo>
                    <a:cubicBezTo>
                      <a:pt x="194" y="893"/>
                      <a:pt x="195" y="892"/>
                      <a:pt x="195" y="891"/>
                    </a:cubicBezTo>
                    <a:cubicBezTo>
                      <a:pt x="191" y="866"/>
                      <a:pt x="186" y="842"/>
                      <a:pt x="187" y="817"/>
                    </a:cubicBezTo>
                    <a:cubicBezTo>
                      <a:pt x="187" y="804"/>
                      <a:pt x="188" y="792"/>
                      <a:pt x="190" y="779"/>
                    </a:cubicBezTo>
                    <a:cubicBezTo>
                      <a:pt x="190" y="775"/>
                      <a:pt x="192" y="771"/>
                      <a:pt x="193" y="767"/>
                    </a:cubicBezTo>
                    <a:cubicBezTo>
                      <a:pt x="198" y="773"/>
                      <a:pt x="201" y="776"/>
                      <a:pt x="204" y="778"/>
                    </a:cubicBezTo>
                    <a:cubicBezTo>
                      <a:pt x="203" y="787"/>
                      <a:pt x="201" y="805"/>
                      <a:pt x="201" y="808"/>
                    </a:cubicBezTo>
                    <a:cubicBezTo>
                      <a:pt x="200" y="822"/>
                      <a:pt x="200" y="837"/>
                      <a:pt x="201" y="851"/>
                    </a:cubicBezTo>
                    <a:cubicBezTo>
                      <a:pt x="201" y="872"/>
                      <a:pt x="205" y="891"/>
                      <a:pt x="210" y="911"/>
                    </a:cubicBezTo>
                    <a:moveTo>
                      <a:pt x="253" y="848"/>
                    </a:moveTo>
                    <a:cubicBezTo>
                      <a:pt x="253" y="843"/>
                      <a:pt x="252" y="837"/>
                      <a:pt x="250" y="833"/>
                    </a:cubicBezTo>
                    <a:cubicBezTo>
                      <a:pt x="248" y="829"/>
                      <a:pt x="247" y="824"/>
                      <a:pt x="245" y="820"/>
                    </a:cubicBezTo>
                    <a:cubicBezTo>
                      <a:pt x="243" y="815"/>
                      <a:pt x="240" y="804"/>
                      <a:pt x="240" y="800"/>
                    </a:cubicBezTo>
                    <a:cubicBezTo>
                      <a:pt x="239" y="794"/>
                      <a:pt x="236" y="787"/>
                      <a:pt x="235" y="781"/>
                    </a:cubicBezTo>
                    <a:cubicBezTo>
                      <a:pt x="233" y="775"/>
                      <a:pt x="231" y="768"/>
                      <a:pt x="228" y="762"/>
                    </a:cubicBezTo>
                    <a:cubicBezTo>
                      <a:pt x="230" y="759"/>
                      <a:pt x="233" y="756"/>
                      <a:pt x="236" y="752"/>
                    </a:cubicBezTo>
                    <a:cubicBezTo>
                      <a:pt x="236" y="752"/>
                      <a:pt x="236" y="752"/>
                      <a:pt x="236" y="752"/>
                    </a:cubicBezTo>
                    <a:cubicBezTo>
                      <a:pt x="239" y="756"/>
                      <a:pt x="241" y="759"/>
                      <a:pt x="242" y="763"/>
                    </a:cubicBezTo>
                    <a:cubicBezTo>
                      <a:pt x="246" y="770"/>
                      <a:pt x="249" y="776"/>
                      <a:pt x="253" y="783"/>
                    </a:cubicBezTo>
                    <a:cubicBezTo>
                      <a:pt x="259" y="798"/>
                      <a:pt x="261" y="815"/>
                      <a:pt x="263" y="831"/>
                    </a:cubicBezTo>
                    <a:cubicBezTo>
                      <a:pt x="260" y="836"/>
                      <a:pt x="256" y="842"/>
                      <a:pt x="253" y="848"/>
                    </a:cubicBezTo>
                    <a:moveTo>
                      <a:pt x="186" y="885"/>
                    </a:moveTo>
                    <a:cubicBezTo>
                      <a:pt x="181" y="879"/>
                      <a:pt x="176" y="872"/>
                      <a:pt x="171" y="865"/>
                    </a:cubicBezTo>
                    <a:cubicBezTo>
                      <a:pt x="170" y="852"/>
                      <a:pt x="170" y="839"/>
                      <a:pt x="170" y="826"/>
                    </a:cubicBezTo>
                    <a:cubicBezTo>
                      <a:pt x="170" y="817"/>
                      <a:pt x="172" y="809"/>
                      <a:pt x="172" y="800"/>
                    </a:cubicBezTo>
                    <a:cubicBezTo>
                      <a:pt x="172" y="788"/>
                      <a:pt x="174" y="776"/>
                      <a:pt x="176" y="764"/>
                    </a:cubicBezTo>
                    <a:cubicBezTo>
                      <a:pt x="177" y="759"/>
                      <a:pt x="178" y="753"/>
                      <a:pt x="180" y="747"/>
                    </a:cubicBezTo>
                    <a:cubicBezTo>
                      <a:pt x="183" y="752"/>
                      <a:pt x="185" y="756"/>
                      <a:pt x="188" y="759"/>
                    </a:cubicBezTo>
                    <a:cubicBezTo>
                      <a:pt x="187" y="766"/>
                      <a:pt x="183" y="772"/>
                      <a:pt x="182" y="779"/>
                    </a:cubicBezTo>
                    <a:cubicBezTo>
                      <a:pt x="181" y="790"/>
                      <a:pt x="180" y="801"/>
                      <a:pt x="179" y="813"/>
                    </a:cubicBezTo>
                    <a:cubicBezTo>
                      <a:pt x="179" y="838"/>
                      <a:pt x="183" y="861"/>
                      <a:pt x="186" y="885"/>
                    </a:cubicBezTo>
                    <a:moveTo>
                      <a:pt x="269" y="821"/>
                    </a:moveTo>
                    <a:cubicBezTo>
                      <a:pt x="267" y="804"/>
                      <a:pt x="263" y="789"/>
                      <a:pt x="256" y="773"/>
                    </a:cubicBezTo>
                    <a:cubicBezTo>
                      <a:pt x="254" y="768"/>
                      <a:pt x="248" y="753"/>
                      <a:pt x="241" y="746"/>
                    </a:cubicBezTo>
                    <a:cubicBezTo>
                      <a:pt x="244" y="743"/>
                      <a:pt x="246" y="740"/>
                      <a:pt x="249" y="737"/>
                    </a:cubicBezTo>
                    <a:cubicBezTo>
                      <a:pt x="254" y="743"/>
                      <a:pt x="259" y="749"/>
                      <a:pt x="263" y="755"/>
                    </a:cubicBezTo>
                    <a:cubicBezTo>
                      <a:pt x="272" y="770"/>
                      <a:pt x="274" y="787"/>
                      <a:pt x="277" y="804"/>
                    </a:cubicBezTo>
                    <a:cubicBezTo>
                      <a:pt x="278" y="805"/>
                      <a:pt x="278" y="806"/>
                      <a:pt x="279" y="806"/>
                    </a:cubicBezTo>
                    <a:cubicBezTo>
                      <a:pt x="275" y="811"/>
                      <a:pt x="272" y="816"/>
                      <a:pt x="269" y="821"/>
                    </a:cubicBezTo>
                    <a:moveTo>
                      <a:pt x="163" y="854"/>
                    </a:moveTo>
                    <a:cubicBezTo>
                      <a:pt x="157" y="844"/>
                      <a:pt x="151" y="835"/>
                      <a:pt x="145" y="824"/>
                    </a:cubicBezTo>
                    <a:cubicBezTo>
                      <a:pt x="145" y="824"/>
                      <a:pt x="145" y="824"/>
                      <a:pt x="145" y="824"/>
                    </a:cubicBezTo>
                    <a:cubicBezTo>
                      <a:pt x="146" y="805"/>
                      <a:pt x="147" y="786"/>
                      <a:pt x="152" y="768"/>
                    </a:cubicBezTo>
                    <a:cubicBezTo>
                      <a:pt x="156" y="753"/>
                      <a:pt x="159" y="738"/>
                      <a:pt x="166" y="724"/>
                    </a:cubicBezTo>
                    <a:cubicBezTo>
                      <a:pt x="168" y="729"/>
                      <a:pt x="171" y="733"/>
                      <a:pt x="174" y="737"/>
                    </a:cubicBezTo>
                    <a:cubicBezTo>
                      <a:pt x="174" y="738"/>
                      <a:pt x="174" y="738"/>
                      <a:pt x="174" y="738"/>
                    </a:cubicBezTo>
                    <a:cubicBezTo>
                      <a:pt x="173" y="741"/>
                      <a:pt x="172" y="745"/>
                      <a:pt x="171" y="749"/>
                    </a:cubicBezTo>
                    <a:cubicBezTo>
                      <a:pt x="169" y="754"/>
                      <a:pt x="170" y="759"/>
                      <a:pt x="168" y="764"/>
                    </a:cubicBezTo>
                    <a:cubicBezTo>
                      <a:pt x="166" y="772"/>
                      <a:pt x="165" y="783"/>
                      <a:pt x="165" y="792"/>
                    </a:cubicBezTo>
                    <a:cubicBezTo>
                      <a:pt x="163" y="813"/>
                      <a:pt x="162" y="833"/>
                      <a:pt x="163" y="854"/>
                    </a:cubicBezTo>
                    <a:moveTo>
                      <a:pt x="284" y="799"/>
                    </a:moveTo>
                    <a:cubicBezTo>
                      <a:pt x="282" y="786"/>
                      <a:pt x="280" y="774"/>
                      <a:pt x="275" y="761"/>
                    </a:cubicBezTo>
                    <a:cubicBezTo>
                      <a:pt x="270" y="750"/>
                      <a:pt x="262" y="741"/>
                      <a:pt x="254" y="731"/>
                    </a:cubicBezTo>
                    <a:cubicBezTo>
                      <a:pt x="257" y="728"/>
                      <a:pt x="260" y="725"/>
                      <a:pt x="263" y="722"/>
                    </a:cubicBezTo>
                    <a:cubicBezTo>
                      <a:pt x="269" y="729"/>
                      <a:pt x="274" y="737"/>
                      <a:pt x="279" y="745"/>
                    </a:cubicBezTo>
                    <a:cubicBezTo>
                      <a:pt x="287" y="755"/>
                      <a:pt x="291" y="771"/>
                      <a:pt x="294" y="784"/>
                    </a:cubicBezTo>
                    <a:cubicBezTo>
                      <a:pt x="294" y="784"/>
                      <a:pt x="294" y="784"/>
                      <a:pt x="294" y="784"/>
                    </a:cubicBezTo>
                    <a:cubicBezTo>
                      <a:pt x="291" y="789"/>
                      <a:pt x="287" y="794"/>
                      <a:pt x="284" y="799"/>
                    </a:cubicBezTo>
                    <a:moveTo>
                      <a:pt x="300" y="777"/>
                    </a:moveTo>
                    <a:cubicBezTo>
                      <a:pt x="297" y="765"/>
                      <a:pt x="294" y="753"/>
                      <a:pt x="287" y="743"/>
                    </a:cubicBezTo>
                    <a:cubicBezTo>
                      <a:pt x="281" y="733"/>
                      <a:pt x="275" y="725"/>
                      <a:pt x="268" y="717"/>
                    </a:cubicBezTo>
                    <a:cubicBezTo>
                      <a:pt x="271" y="714"/>
                      <a:pt x="274" y="711"/>
                      <a:pt x="277" y="708"/>
                    </a:cubicBezTo>
                    <a:cubicBezTo>
                      <a:pt x="281" y="713"/>
                      <a:pt x="290" y="724"/>
                      <a:pt x="291" y="724"/>
                    </a:cubicBezTo>
                    <a:cubicBezTo>
                      <a:pt x="300" y="736"/>
                      <a:pt x="305" y="750"/>
                      <a:pt x="309" y="764"/>
                    </a:cubicBezTo>
                    <a:cubicBezTo>
                      <a:pt x="309" y="765"/>
                      <a:pt x="309" y="765"/>
                      <a:pt x="309" y="765"/>
                    </a:cubicBezTo>
                    <a:cubicBezTo>
                      <a:pt x="306" y="769"/>
                      <a:pt x="303" y="773"/>
                      <a:pt x="300" y="777"/>
                    </a:cubicBezTo>
                    <a:moveTo>
                      <a:pt x="138" y="813"/>
                    </a:moveTo>
                    <a:cubicBezTo>
                      <a:pt x="133" y="803"/>
                      <a:pt x="127" y="793"/>
                      <a:pt x="121" y="782"/>
                    </a:cubicBezTo>
                    <a:cubicBezTo>
                      <a:pt x="122" y="781"/>
                      <a:pt x="122" y="781"/>
                      <a:pt x="122" y="780"/>
                    </a:cubicBezTo>
                    <a:cubicBezTo>
                      <a:pt x="123" y="761"/>
                      <a:pt x="124" y="744"/>
                      <a:pt x="135" y="727"/>
                    </a:cubicBezTo>
                    <a:cubicBezTo>
                      <a:pt x="138" y="722"/>
                      <a:pt x="142" y="716"/>
                      <a:pt x="146" y="711"/>
                    </a:cubicBezTo>
                    <a:cubicBezTo>
                      <a:pt x="149" y="709"/>
                      <a:pt x="151" y="706"/>
                      <a:pt x="153" y="703"/>
                    </a:cubicBezTo>
                    <a:cubicBezTo>
                      <a:pt x="156" y="708"/>
                      <a:pt x="159" y="712"/>
                      <a:pt x="161" y="716"/>
                    </a:cubicBezTo>
                    <a:cubicBezTo>
                      <a:pt x="154" y="731"/>
                      <a:pt x="150" y="746"/>
                      <a:pt x="146" y="762"/>
                    </a:cubicBezTo>
                    <a:cubicBezTo>
                      <a:pt x="143" y="779"/>
                      <a:pt x="140" y="796"/>
                      <a:pt x="138" y="813"/>
                    </a:cubicBezTo>
                    <a:moveTo>
                      <a:pt x="315" y="757"/>
                    </a:moveTo>
                    <a:cubicBezTo>
                      <a:pt x="310" y="742"/>
                      <a:pt x="304" y="729"/>
                      <a:pt x="294" y="716"/>
                    </a:cubicBezTo>
                    <a:cubicBezTo>
                      <a:pt x="290" y="711"/>
                      <a:pt x="286" y="708"/>
                      <a:pt x="282" y="703"/>
                    </a:cubicBezTo>
                    <a:cubicBezTo>
                      <a:pt x="287" y="698"/>
                      <a:pt x="293" y="692"/>
                      <a:pt x="299" y="686"/>
                    </a:cubicBezTo>
                    <a:cubicBezTo>
                      <a:pt x="300" y="688"/>
                      <a:pt x="302" y="692"/>
                      <a:pt x="303" y="692"/>
                    </a:cubicBezTo>
                    <a:cubicBezTo>
                      <a:pt x="307" y="698"/>
                      <a:pt x="310" y="703"/>
                      <a:pt x="312" y="709"/>
                    </a:cubicBezTo>
                    <a:cubicBezTo>
                      <a:pt x="317" y="719"/>
                      <a:pt x="320" y="730"/>
                      <a:pt x="323" y="741"/>
                    </a:cubicBezTo>
                    <a:cubicBezTo>
                      <a:pt x="324" y="742"/>
                      <a:pt x="325" y="743"/>
                      <a:pt x="326" y="743"/>
                    </a:cubicBezTo>
                    <a:cubicBezTo>
                      <a:pt x="322" y="748"/>
                      <a:pt x="318" y="753"/>
                      <a:pt x="315" y="757"/>
                    </a:cubicBezTo>
                    <a:moveTo>
                      <a:pt x="115" y="769"/>
                    </a:moveTo>
                    <a:cubicBezTo>
                      <a:pt x="110" y="759"/>
                      <a:pt x="105" y="749"/>
                      <a:pt x="101" y="739"/>
                    </a:cubicBezTo>
                    <a:cubicBezTo>
                      <a:pt x="101" y="739"/>
                      <a:pt x="101" y="738"/>
                      <a:pt x="102" y="738"/>
                    </a:cubicBezTo>
                    <a:cubicBezTo>
                      <a:pt x="109" y="726"/>
                      <a:pt x="118" y="714"/>
                      <a:pt x="127" y="703"/>
                    </a:cubicBezTo>
                    <a:cubicBezTo>
                      <a:pt x="133" y="697"/>
                      <a:pt x="139" y="691"/>
                      <a:pt x="144" y="685"/>
                    </a:cubicBezTo>
                    <a:cubicBezTo>
                      <a:pt x="146" y="688"/>
                      <a:pt x="147" y="691"/>
                      <a:pt x="149" y="694"/>
                    </a:cubicBezTo>
                    <a:cubicBezTo>
                      <a:pt x="148" y="695"/>
                      <a:pt x="148" y="696"/>
                      <a:pt x="148" y="697"/>
                    </a:cubicBezTo>
                    <a:cubicBezTo>
                      <a:pt x="146" y="701"/>
                      <a:pt x="141" y="706"/>
                      <a:pt x="138" y="709"/>
                    </a:cubicBezTo>
                    <a:cubicBezTo>
                      <a:pt x="133" y="714"/>
                      <a:pt x="130" y="721"/>
                      <a:pt x="126" y="728"/>
                    </a:cubicBezTo>
                    <a:cubicBezTo>
                      <a:pt x="119" y="742"/>
                      <a:pt x="116" y="755"/>
                      <a:pt x="115" y="769"/>
                    </a:cubicBezTo>
                    <a:moveTo>
                      <a:pt x="97" y="731"/>
                    </a:moveTo>
                    <a:cubicBezTo>
                      <a:pt x="94" y="724"/>
                      <a:pt x="91" y="717"/>
                      <a:pt x="88" y="710"/>
                    </a:cubicBezTo>
                    <a:cubicBezTo>
                      <a:pt x="95" y="701"/>
                      <a:pt x="102" y="694"/>
                      <a:pt x="111" y="687"/>
                    </a:cubicBezTo>
                    <a:cubicBezTo>
                      <a:pt x="118" y="680"/>
                      <a:pt x="127" y="673"/>
                      <a:pt x="136" y="667"/>
                    </a:cubicBezTo>
                    <a:cubicBezTo>
                      <a:pt x="137" y="671"/>
                      <a:pt x="139" y="674"/>
                      <a:pt x="141" y="678"/>
                    </a:cubicBezTo>
                    <a:cubicBezTo>
                      <a:pt x="124" y="693"/>
                      <a:pt x="109" y="712"/>
                      <a:pt x="97" y="731"/>
                    </a:cubicBezTo>
                    <a:moveTo>
                      <a:pt x="330" y="739"/>
                    </a:moveTo>
                    <a:cubicBezTo>
                      <a:pt x="326" y="725"/>
                      <a:pt x="322" y="711"/>
                      <a:pt x="315" y="698"/>
                    </a:cubicBezTo>
                    <a:cubicBezTo>
                      <a:pt x="312" y="692"/>
                      <a:pt x="308" y="687"/>
                      <a:pt x="304" y="681"/>
                    </a:cubicBezTo>
                    <a:cubicBezTo>
                      <a:pt x="309" y="676"/>
                      <a:pt x="314" y="671"/>
                      <a:pt x="320" y="666"/>
                    </a:cubicBezTo>
                    <a:cubicBezTo>
                      <a:pt x="326" y="675"/>
                      <a:pt x="331" y="686"/>
                      <a:pt x="333" y="696"/>
                    </a:cubicBezTo>
                    <a:cubicBezTo>
                      <a:pt x="334" y="700"/>
                      <a:pt x="337" y="704"/>
                      <a:pt x="338" y="708"/>
                    </a:cubicBezTo>
                    <a:cubicBezTo>
                      <a:pt x="339" y="714"/>
                      <a:pt x="339" y="720"/>
                      <a:pt x="338" y="727"/>
                    </a:cubicBezTo>
                    <a:cubicBezTo>
                      <a:pt x="338" y="728"/>
                      <a:pt x="338" y="728"/>
                      <a:pt x="339" y="729"/>
                    </a:cubicBezTo>
                    <a:cubicBezTo>
                      <a:pt x="336" y="732"/>
                      <a:pt x="333" y="735"/>
                      <a:pt x="330" y="739"/>
                    </a:cubicBezTo>
                    <a:moveTo>
                      <a:pt x="209" y="664"/>
                    </a:moveTo>
                    <a:cubicBezTo>
                      <a:pt x="209" y="661"/>
                      <a:pt x="209" y="658"/>
                      <a:pt x="210" y="655"/>
                    </a:cubicBezTo>
                    <a:cubicBezTo>
                      <a:pt x="210" y="657"/>
                      <a:pt x="210" y="658"/>
                      <a:pt x="210" y="660"/>
                    </a:cubicBezTo>
                    <a:cubicBezTo>
                      <a:pt x="209" y="661"/>
                      <a:pt x="209" y="663"/>
                      <a:pt x="209" y="664"/>
                    </a:cubicBezTo>
                    <a:moveTo>
                      <a:pt x="85" y="702"/>
                    </a:moveTo>
                    <a:cubicBezTo>
                      <a:pt x="82" y="696"/>
                      <a:pt x="80" y="691"/>
                      <a:pt x="78" y="685"/>
                    </a:cubicBezTo>
                    <a:cubicBezTo>
                      <a:pt x="84" y="682"/>
                      <a:pt x="89" y="677"/>
                      <a:pt x="94" y="673"/>
                    </a:cubicBezTo>
                    <a:cubicBezTo>
                      <a:pt x="98" y="668"/>
                      <a:pt x="104" y="666"/>
                      <a:pt x="109" y="662"/>
                    </a:cubicBezTo>
                    <a:cubicBezTo>
                      <a:pt x="115" y="658"/>
                      <a:pt x="122" y="654"/>
                      <a:pt x="128" y="649"/>
                    </a:cubicBezTo>
                    <a:cubicBezTo>
                      <a:pt x="129" y="653"/>
                      <a:pt x="131" y="657"/>
                      <a:pt x="132" y="660"/>
                    </a:cubicBezTo>
                    <a:cubicBezTo>
                      <a:pt x="124" y="665"/>
                      <a:pt x="117" y="672"/>
                      <a:pt x="109" y="678"/>
                    </a:cubicBezTo>
                    <a:cubicBezTo>
                      <a:pt x="100" y="685"/>
                      <a:pt x="92" y="693"/>
                      <a:pt x="85" y="702"/>
                    </a:cubicBezTo>
                    <a:moveTo>
                      <a:pt x="347" y="720"/>
                    </a:moveTo>
                    <a:cubicBezTo>
                      <a:pt x="347" y="717"/>
                      <a:pt x="347" y="714"/>
                      <a:pt x="346" y="711"/>
                    </a:cubicBezTo>
                    <a:cubicBezTo>
                      <a:pt x="344" y="705"/>
                      <a:pt x="341" y="698"/>
                      <a:pt x="340" y="693"/>
                    </a:cubicBezTo>
                    <a:cubicBezTo>
                      <a:pt x="338" y="682"/>
                      <a:pt x="332" y="670"/>
                      <a:pt x="325" y="661"/>
                    </a:cubicBezTo>
                    <a:cubicBezTo>
                      <a:pt x="330" y="656"/>
                      <a:pt x="335" y="652"/>
                      <a:pt x="339" y="648"/>
                    </a:cubicBezTo>
                    <a:cubicBezTo>
                      <a:pt x="345" y="655"/>
                      <a:pt x="350" y="673"/>
                      <a:pt x="352" y="679"/>
                    </a:cubicBezTo>
                    <a:cubicBezTo>
                      <a:pt x="355" y="688"/>
                      <a:pt x="357" y="698"/>
                      <a:pt x="358" y="708"/>
                    </a:cubicBezTo>
                    <a:cubicBezTo>
                      <a:pt x="354" y="712"/>
                      <a:pt x="350" y="716"/>
                      <a:pt x="347" y="720"/>
                    </a:cubicBezTo>
                    <a:moveTo>
                      <a:pt x="220" y="743"/>
                    </a:moveTo>
                    <a:cubicBezTo>
                      <a:pt x="219" y="735"/>
                      <a:pt x="219" y="727"/>
                      <a:pt x="219" y="719"/>
                    </a:cubicBezTo>
                    <a:cubicBezTo>
                      <a:pt x="219" y="711"/>
                      <a:pt x="219" y="704"/>
                      <a:pt x="219" y="696"/>
                    </a:cubicBezTo>
                    <a:cubicBezTo>
                      <a:pt x="220" y="689"/>
                      <a:pt x="219" y="679"/>
                      <a:pt x="221" y="672"/>
                    </a:cubicBezTo>
                    <a:cubicBezTo>
                      <a:pt x="222" y="668"/>
                      <a:pt x="219" y="661"/>
                      <a:pt x="219" y="657"/>
                    </a:cubicBezTo>
                    <a:cubicBezTo>
                      <a:pt x="219" y="651"/>
                      <a:pt x="219" y="644"/>
                      <a:pt x="219" y="637"/>
                    </a:cubicBezTo>
                    <a:cubicBezTo>
                      <a:pt x="219" y="637"/>
                      <a:pt x="219" y="636"/>
                      <a:pt x="219" y="635"/>
                    </a:cubicBezTo>
                    <a:cubicBezTo>
                      <a:pt x="222" y="650"/>
                      <a:pt x="231" y="663"/>
                      <a:pt x="239" y="675"/>
                    </a:cubicBezTo>
                    <a:cubicBezTo>
                      <a:pt x="243" y="681"/>
                      <a:pt x="247" y="688"/>
                      <a:pt x="252" y="694"/>
                    </a:cubicBezTo>
                    <a:cubicBezTo>
                      <a:pt x="254" y="697"/>
                      <a:pt x="257" y="698"/>
                      <a:pt x="260" y="700"/>
                    </a:cubicBezTo>
                    <a:cubicBezTo>
                      <a:pt x="237" y="723"/>
                      <a:pt x="226" y="735"/>
                      <a:pt x="220" y="743"/>
                    </a:cubicBezTo>
                    <a:moveTo>
                      <a:pt x="364" y="701"/>
                    </a:moveTo>
                    <a:cubicBezTo>
                      <a:pt x="363" y="690"/>
                      <a:pt x="360" y="678"/>
                      <a:pt x="356" y="667"/>
                    </a:cubicBezTo>
                    <a:cubicBezTo>
                      <a:pt x="354" y="662"/>
                      <a:pt x="350" y="650"/>
                      <a:pt x="345" y="643"/>
                    </a:cubicBezTo>
                    <a:cubicBezTo>
                      <a:pt x="349" y="639"/>
                      <a:pt x="353" y="636"/>
                      <a:pt x="357" y="632"/>
                    </a:cubicBezTo>
                    <a:cubicBezTo>
                      <a:pt x="361" y="639"/>
                      <a:pt x="364" y="651"/>
                      <a:pt x="365" y="654"/>
                    </a:cubicBezTo>
                    <a:cubicBezTo>
                      <a:pt x="370" y="665"/>
                      <a:pt x="373" y="676"/>
                      <a:pt x="374" y="688"/>
                    </a:cubicBezTo>
                    <a:cubicBezTo>
                      <a:pt x="375" y="689"/>
                      <a:pt x="375" y="690"/>
                      <a:pt x="375" y="691"/>
                    </a:cubicBezTo>
                    <a:cubicBezTo>
                      <a:pt x="372" y="694"/>
                      <a:pt x="368" y="698"/>
                      <a:pt x="364" y="701"/>
                    </a:cubicBezTo>
                    <a:moveTo>
                      <a:pt x="192" y="735"/>
                    </a:moveTo>
                    <a:cubicBezTo>
                      <a:pt x="182" y="721"/>
                      <a:pt x="171" y="704"/>
                      <a:pt x="162" y="686"/>
                    </a:cubicBezTo>
                    <a:cubicBezTo>
                      <a:pt x="173" y="670"/>
                      <a:pt x="182" y="654"/>
                      <a:pt x="194" y="639"/>
                    </a:cubicBezTo>
                    <a:cubicBezTo>
                      <a:pt x="196" y="637"/>
                      <a:pt x="198" y="634"/>
                      <a:pt x="200" y="632"/>
                    </a:cubicBezTo>
                    <a:cubicBezTo>
                      <a:pt x="200" y="635"/>
                      <a:pt x="199" y="639"/>
                      <a:pt x="199" y="642"/>
                    </a:cubicBezTo>
                    <a:cubicBezTo>
                      <a:pt x="196" y="657"/>
                      <a:pt x="194" y="672"/>
                      <a:pt x="192" y="687"/>
                    </a:cubicBezTo>
                    <a:cubicBezTo>
                      <a:pt x="191" y="688"/>
                      <a:pt x="190" y="689"/>
                      <a:pt x="190" y="691"/>
                    </a:cubicBezTo>
                    <a:cubicBezTo>
                      <a:pt x="190" y="693"/>
                      <a:pt x="190" y="695"/>
                      <a:pt x="191" y="696"/>
                    </a:cubicBezTo>
                    <a:cubicBezTo>
                      <a:pt x="191" y="696"/>
                      <a:pt x="191" y="696"/>
                      <a:pt x="191" y="696"/>
                    </a:cubicBezTo>
                    <a:cubicBezTo>
                      <a:pt x="190" y="701"/>
                      <a:pt x="189" y="706"/>
                      <a:pt x="189" y="710"/>
                    </a:cubicBezTo>
                    <a:cubicBezTo>
                      <a:pt x="188" y="718"/>
                      <a:pt x="191" y="727"/>
                      <a:pt x="192" y="735"/>
                    </a:cubicBezTo>
                    <a:moveTo>
                      <a:pt x="75" y="678"/>
                    </a:moveTo>
                    <a:cubicBezTo>
                      <a:pt x="73" y="673"/>
                      <a:pt x="71" y="668"/>
                      <a:pt x="69" y="663"/>
                    </a:cubicBezTo>
                    <a:cubicBezTo>
                      <a:pt x="86" y="653"/>
                      <a:pt x="101" y="641"/>
                      <a:pt x="117" y="631"/>
                    </a:cubicBezTo>
                    <a:cubicBezTo>
                      <a:pt x="118" y="630"/>
                      <a:pt x="119" y="629"/>
                      <a:pt x="119" y="628"/>
                    </a:cubicBezTo>
                    <a:cubicBezTo>
                      <a:pt x="121" y="633"/>
                      <a:pt x="123" y="638"/>
                      <a:pt x="125" y="642"/>
                    </a:cubicBezTo>
                    <a:cubicBezTo>
                      <a:pt x="125" y="642"/>
                      <a:pt x="125" y="642"/>
                      <a:pt x="125" y="642"/>
                    </a:cubicBezTo>
                    <a:cubicBezTo>
                      <a:pt x="115" y="649"/>
                      <a:pt x="105" y="655"/>
                      <a:pt x="96" y="661"/>
                    </a:cubicBezTo>
                    <a:cubicBezTo>
                      <a:pt x="89" y="666"/>
                      <a:pt x="82" y="673"/>
                      <a:pt x="75" y="678"/>
                    </a:cubicBezTo>
                    <a:moveTo>
                      <a:pt x="381" y="685"/>
                    </a:moveTo>
                    <a:cubicBezTo>
                      <a:pt x="379" y="669"/>
                      <a:pt x="374" y="655"/>
                      <a:pt x="367" y="640"/>
                    </a:cubicBezTo>
                    <a:cubicBezTo>
                      <a:pt x="366" y="637"/>
                      <a:pt x="365" y="632"/>
                      <a:pt x="363" y="627"/>
                    </a:cubicBezTo>
                    <a:cubicBezTo>
                      <a:pt x="366" y="625"/>
                      <a:pt x="368" y="623"/>
                      <a:pt x="371" y="621"/>
                    </a:cubicBezTo>
                    <a:cubicBezTo>
                      <a:pt x="374" y="627"/>
                      <a:pt x="380" y="636"/>
                      <a:pt x="380" y="636"/>
                    </a:cubicBezTo>
                    <a:cubicBezTo>
                      <a:pt x="385" y="648"/>
                      <a:pt x="388" y="659"/>
                      <a:pt x="389" y="671"/>
                    </a:cubicBezTo>
                    <a:cubicBezTo>
                      <a:pt x="389" y="673"/>
                      <a:pt x="390" y="675"/>
                      <a:pt x="392" y="675"/>
                    </a:cubicBezTo>
                    <a:cubicBezTo>
                      <a:pt x="388" y="678"/>
                      <a:pt x="385" y="681"/>
                      <a:pt x="381" y="685"/>
                    </a:cubicBezTo>
                    <a:moveTo>
                      <a:pt x="66" y="655"/>
                    </a:moveTo>
                    <a:cubicBezTo>
                      <a:pt x="64" y="650"/>
                      <a:pt x="62" y="645"/>
                      <a:pt x="61" y="640"/>
                    </a:cubicBezTo>
                    <a:cubicBezTo>
                      <a:pt x="78" y="631"/>
                      <a:pt x="94" y="617"/>
                      <a:pt x="111" y="606"/>
                    </a:cubicBezTo>
                    <a:cubicBezTo>
                      <a:pt x="113" y="612"/>
                      <a:pt x="115" y="618"/>
                      <a:pt x="118" y="625"/>
                    </a:cubicBezTo>
                    <a:cubicBezTo>
                      <a:pt x="117" y="624"/>
                      <a:pt x="116" y="624"/>
                      <a:pt x="115" y="624"/>
                    </a:cubicBezTo>
                    <a:cubicBezTo>
                      <a:pt x="115" y="624"/>
                      <a:pt x="114" y="624"/>
                      <a:pt x="113" y="624"/>
                    </a:cubicBezTo>
                    <a:cubicBezTo>
                      <a:pt x="98" y="634"/>
                      <a:pt x="82" y="646"/>
                      <a:pt x="66" y="655"/>
                    </a:cubicBezTo>
                    <a:moveTo>
                      <a:pt x="396" y="671"/>
                    </a:moveTo>
                    <a:cubicBezTo>
                      <a:pt x="395" y="659"/>
                      <a:pt x="393" y="648"/>
                      <a:pt x="389" y="637"/>
                    </a:cubicBezTo>
                    <a:cubicBezTo>
                      <a:pt x="385" y="629"/>
                      <a:pt x="381" y="623"/>
                      <a:pt x="376" y="616"/>
                    </a:cubicBezTo>
                    <a:cubicBezTo>
                      <a:pt x="382" y="611"/>
                      <a:pt x="388" y="607"/>
                      <a:pt x="394" y="602"/>
                    </a:cubicBezTo>
                    <a:cubicBezTo>
                      <a:pt x="397" y="607"/>
                      <a:pt x="399" y="613"/>
                      <a:pt x="401" y="618"/>
                    </a:cubicBezTo>
                    <a:cubicBezTo>
                      <a:pt x="407" y="632"/>
                      <a:pt x="410" y="644"/>
                      <a:pt x="408" y="659"/>
                    </a:cubicBezTo>
                    <a:cubicBezTo>
                      <a:pt x="408" y="660"/>
                      <a:pt x="408" y="660"/>
                      <a:pt x="408" y="660"/>
                    </a:cubicBezTo>
                    <a:cubicBezTo>
                      <a:pt x="404" y="664"/>
                      <a:pt x="400" y="667"/>
                      <a:pt x="396" y="671"/>
                    </a:cubicBezTo>
                    <a:moveTo>
                      <a:pt x="416" y="653"/>
                    </a:moveTo>
                    <a:cubicBezTo>
                      <a:pt x="417" y="643"/>
                      <a:pt x="415" y="633"/>
                      <a:pt x="411" y="623"/>
                    </a:cubicBezTo>
                    <a:cubicBezTo>
                      <a:pt x="408" y="615"/>
                      <a:pt x="405" y="604"/>
                      <a:pt x="400" y="597"/>
                    </a:cubicBezTo>
                    <a:cubicBezTo>
                      <a:pt x="402" y="596"/>
                      <a:pt x="404" y="594"/>
                      <a:pt x="406" y="592"/>
                    </a:cubicBezTo>
                    <a:cubicBezTo>
                      <a:pt x="411" y="598"/>
                      <a:pt x="416" y="603"/>
                      <a:pt x="420" y="608"/>
                    </a:cubicBezTo>
                    <a:cubicBezTo>
                      <a:pt x="427" y="615"/>
                      <a:pt x="428" y="627"/>
                      <a:pt x="429" y="636"/>
                    </a:cubicBezTo>
                    <a:cubicBezTo>
                      <a:pt x="430" y="638"/>
                      <a:pt x="431" y="639"/>
                      <a:pt x="433" y="639"/>
                    </a:cubicBezTo>
                    <a:cubicBezTo>
                      <a:pt x="433" y="639"/>
                      <a:pt x="433" y="639"/>
                      <a:pt x="433" y="639"/>
                    </a:cubicBezTo>
                    <a:cubicBezTo>
                      <a:pt x="430" y="642"/>
                      <a:pt x="426" y="645"/>
                      <a:pt x="423" y="647"/>
                    </a:cubicBezTo>
                    <a:cubicBezTo>
                      <a:pt x="421" y="649"/>
                      <a:pt x="418" y="651"/>
                      <a:pt x="416" y="653"/>
                    </a:cubicBezTo>
                    <a:moveTo>
                      <a:pt x="58" y="633"/>
                    </a:moveTo>
                    <a:cubicBezTo>
                      <a:pt x="56" y="626"/>
                      <a:pt x="54" y="620"/>
                      <a:pt x="51" y="613"/>
                    </a:cubicBezTo>
                    <a:cubicBezTo>
                      <a:pt x="69" y="603"/>
                      <a:pt x="85" y="594"/>
                      <a:pt x="105" y="589"/>
                    </a:cubicBezTo>
                    <a:cubicBezTo>
                      <a:pt x="106" y="592"/>
                      <a:pt x="107" y="595"/>
                      <a:pt x="108" y="598"/>
                    </a:cubicBezTo>
                    <a:cubicBezTo>
                      <a:pt x="92" y="609"/>
                      <a:pt x="76" y="623"/>
                      <a:pt x="58" y="633"/>
                    </a:cubicBezTo>
                    <a:moveTo>
                      <a:pt x="436" y="637"/>
                    </a:moveTo>
                    <a:cubicBezTo>
                      <a:pt x="437" y="636"/>
                      <a:pt x="437" y="636"/>
                      <a:pt x="437" y="635"/>
                    </a:cubicBezTo>
                    <a:cubicBezTo>
                      <a:pt x="435" y="625"/>
                      <a:pt x="434" y="615"/>
                      <a:pt x="429" y="606"/>
                    </a:cubicBezTo>
                    <a:cubicBezTo>
                      <a:pt x="425" y="599"/>
                      <a:pt x="418" y="594"/>
                      <a:pt x="412" y="588"/>
                    </a:cubicBezTo>
                    <a:cubicBezTo>
                      <a:pt x="416" y="585"/>
                      <a:pt x="419" y="583"/>
                      <a:pt x="422" y="580"/>
                    </a:cubicBezTo>
                    <a:cubicBezTo>
                      <a:pt x="433" y="595"/>
                      <a:pt x="443" y="609"/>
                      <a:pt x="448" y="627"/>
                    </a:cubicBezTo>
                    <a:cubicBezTo>
                      <a:pt x="448" y="628"/>
                      <a:pt x="448" y="628"/>
                      <a:pt x="448" y="628"/>
                    </a:cubicBezTo>
                    <a:cubicBezTo>
                      <a:pt x="444" y="631"/>
                      <a:pt x="440" y="634"/>
                      <a:pt x="436" y="637"/>
                    </a:cubicBezTo>
                    <a:moveTo>
                      <a:pt x="454" y="623"/>
                    </a:moveTo>
                    <a:cubicBezTo>
                      <a:pt x="449" y="605"/>
                      <a:pt x="439" y="590"/>
                      <a:pt x="428" y="575"/>
                    </a:cubicBezTo>
                    <a:cubicBezTo>
                      <a:pt x="431" y="574"/>
                      <a:pt x="433" y="572"/>
                      <a:pt x="435" y="570"/>
                    </a:cubicBezTo>
                    <a:cubicBezTo>
                      <a:pt x="439" y="575"/>
                      <a:pt x="444" y="580"/>
                      <a:pt x="449" y="585"/>
                    </a:cubicBezTo>
                    <a:cubicBezTo>
                      <a:pt x="457" y="593"/>
                      <a:pt x="463" y="602"/>
                      <a:pt x="469" y="612"/>
                    </a:cubicBezTo>
                    <a:cubicBezTo>
                      <a:pt x="467" y="613"/>
                      <a:pt x="465" y="614"/>
                      <a:pt x="464" y="616"/>
                    </a:cubicBezTo>
                    <a:cubicBezTo>
                      <a:pt x="461" y="618"/>
                      <a:pt x="457" y="620"/>
                      <a:pt x="454" y="623"/>
                    </a:cubicBezTo>
                    <a:moveTo>
                      <a:pt x="49" y="606"/>
                    </a:moveTo>
                    <a:cubicBezTo>
                      <a:pt x="47" y="599"/>
                      <a:pt x="45" y="593"/>
                      <a:pt x="43" y="587"/>
                    </a:cubicBezTo>
                    <a:cubicBezTo>
                      <a:pt x="61" y="579"/>
                      <a:pt x="79" y="572"/>
                      <a:pt x="97" y="567"/>
                    </a:cubicBezTo>
                    <a:cubicBezTo>
                      <a:pt x="98" y="566"/>
                      <a:pt x="98" y="566"/>
                      <a:pt x="98" y="566"/>
                    </a:cubicBezTo>
                    <a:cubicBezTo>
                      <a:pt x="100" y="571"/>
                      <a:pt x="101" y="576"/>
                      <a:pt x="103" y="581"/>
                    </a:cubicBezTo>
                    <a:cubicBezTo>
                      <a:pt x="103" y="582"/>
                      <a:pt x="103" y="582"/>
                      <a:pt x="103" y="582"/>
                    </a:cubicBezTo>
                    <a:cubicBezTo>
                      <a:pt x="83" y="587"/>
                      <a:pt x="67" y="595"/>
                      <a:pt x="49" y="606"/>
                    </a:cubicBezTo>
                    <a:moveTo>
                      <a:pt x="446" y="565"/>
                    </a:moveTo>
                    <a:cubicBezTo>
                      <a:pt x="448" y="565"/>
                      <a:pt x="450" y="564"/>
                      <a:pt x="450" y="561"/>
                    </a:cubicBezTo>
                    <a:cubicBezTo>
                      <a:pt x="449" y="561"/>
                      <a:pt x="449" y="560"/>
                      <a:pt x="449" y="559"/>
                    </a:cubicBezTo>
                    <a:cubicBezTo>
                      <a:pt x="450" y="558"/>
                      <a:pt x="451" y="558"/>
                      <a:pt x="452" y="557"/>
                    </a:cubicBezTo>
                    <a:cubicBezTo>
                      <a:pt x="462" y="566"/>
                      <a:pt x="473" y="572"/>
                      <a:pt x="484" y="579"/>
                    </a:cubicBezTo>
                    <a:cubicBezTo>
                      <a:pt x="488" y="581"/>
                      <a:pt x="493" y="586"/>
                      <a:pt x="498" y="589"/>
                    </a:cubicBezTo>
                    <a:cubicBezTo>
                      <a:pt x="490" y="595"/>
                      <a:pt x="483" y="601"/>
                      <a:pt x="475" y="607"/>
                    </a:cubicBezTo>
                    <a:cubicBezTo>
                      <a:pt x="470" y="599"/>
                      <a:pt x="465" y="591"/>
                      <a:pt x="459" y="584"/>
                    </a:cubicBezTo>
                    <a:cubicBezTo>
                      <a:pt x="454" y="578"/>
                      <a:pt x="447" y="572"/>
                      <a:pt x="441" y="565"/>
                    </a:cubicBezTo>
                    <a:cubicBezTo>
                      <a:pt x="442" y="565"/>
                      <a:pt x="442" y="564"/>
                      <a:pt x="443" y="564"/>
                    </a:cubicBezTo>
                    <a:cubicBezTo>
                      <a:pt x="444" y="565"/>
                      <a:pt x="445" y="565"/>
                      <a:pt x="446" y="565"/>
                    </a:cubicBezTo>
                    <a:moveTo>
                      <a:pt x="41" y="580"/>
                    </a:moveTo>
                    <a:cubicBezTo>
                      <a:pt x="39" y="573"/>
                      <a:pt x="38" y="567"/>
                      <a:pt x="36" y="561"/>
                    </a:cubicBezTo>
                    <a:cubicBezTo>
                      <a:pt x="44" y="558"/>
                      <a:pt x="53" y="556"/>
                      <a:pt x="61" y="553"/>
                    </a:cubicBezTo>
                    <a:cubicBezTo>
                      <a:pt x="72" y="549"/>
                      <a:pt x="81" y="543"/>
                      <a:pt x="93" y="542"/>
                    </a:cubicBezTo>
                    <a:cubicBezTo>
                      <a:pt x="93" y="542"/>
                      <a:pt x="93" y="542"/>
                      <a:pt x="93" y="542"/>
                    </a:cubicBezTo>
                    <a:cubicBezTo>
                      <a:pt x="94" y="548"/>
                      <a:pt x="95" y="553"/>
                      <a:pt x="97" y="559"/>
                    </a:cubicBezTo>
                    <a:cubicBezTo>
                      <a:pt x="97" y="559"/>
                      <a:pt x="97" y="559"/>
                      <a:pt x="96" y="559"/>
                    </a:cubicBezTo>
                    <a:cubicBezTo>
                      <a:pt x="96" y="559"/>
                      <a:pt x="96" y="559"/>
                      <a:pt x="95" y="559"/>
                    </a:cubicBezTo>
                    <a:cubicBezTo>
                      <a:pt x="77" y="564"/>
                      <a:pt x="59" y="572"/>
                      <a:pt x="41" y="580"/>
                    </a:cubicBezTo>
                    <a:moveTo>
                      <a:pt x="504" y="584"/>
                    </a:moveTo>
                    <a:cubicBezTo>
                      <a:pt x="502" y="582"/>
                      <a:pt x="499" y="580"/>
                      <a:pt x="497" y="578"/>
                    </a:cubicBezTo>
                    <a:cubicBezTo>
                      <a:pt x="493" y="574"/>
                      <a:pt x="487" y="572"/>
                      <a:pt x="483" y="568"/>
                    </a:cubicBezTo>
                    <a:cubicBezTo>
                      <a:pt x="474" y="563"/>
                      <a:pt x="466" y="558"/>
                      <a:pt x="458" y="552"/>
                    </a:cubicBezTo>
                    <a:cubicBezTo>
                      <a:pt x="469" y="543"/>
                      <a:pt x="479" y="535"/>
                      <a:pt x="489" y="527"/>
                    </a:cubicBezTo>
                    <a:cubicBezTo>
                      <a:pt x="489" y="527"/>
                      <a:pt x="489" y="527"/>
                      <a:pt x="490" y="528"/>
                    </a:cubicBezTo>
                    <a:cubicBezTo>
                      <a:pt x="502" y="534"/>
                      <a:pt x="513" y="538"/>
                      <a:pt x="526" y="542"/>
                    </a:cubicBezTo>
                    <a:cubicBezTo>
                      <a:pt x="533" y="544"/>
                      <a:pt x="540" y="546"/>
                      <a:pt x="546" y="548"/>
                    </a:cubicBezTo>
                    <a:cubicBezTo>
                      <a:pt x="546" y="549"/>
                      <a:pt x="545" y="549"/>
                      <a:pt x="544" y="550"/>
                    </a:cubicBezTo>
                    <a:cubicBezTo>
                      <a:pt x="539" y="554"/>
                      <a:pt x="535" y="558"/>
                      <a:pt x="530" y="562"/>
                    </a:cubicBezTo>
                    <a:cubicBezTo>
                      <a:pt x="529" y="563"/>
                      <a:pt x="528" y="564"/>
                      <a:pt x="528" y="564"/>
                    </a:cubicBezTo>
                    <a:cubicBezTo>
                      <a:pt x="526" y="563"/>
                      <a:pt x="525" y="562"/>
                      <a:pt x="523" y="561"/>
                    </a:cubicBezTo>
                    <a:cubicBezTo>
                      <a:pt x="518" y="559"/>
                      <a:pt x="513" y="556"/>
                      <a:pt x="507" y="554"/>
                    </a:cubicBezTo>
                    <a:cubicBezTo>
                      <a:pt x="501" y="553"/>
                      <a:pt x="495" y="549"/>
                      <a:pt x="490" y="545"/>
                    </a:cubicBezTo>
                    <a:cubicBezTo>
                      <a:pt x="486" y="543"/>
                      <a:pt x="482" y="542"/>
                      <a:pt x="478" y="539"/>
                    </a:cubicBezTo>
                    <a:cubicBezTo>
                      <a:pt x="478" y="539"/>
                      <a:pt x="477" y="539"/>
                      <a:pt x="476" y="539"/>
                    </a:cubicBezTo>
                    <a:cubicBezTo>
                      <a:pt x="473" y="539"/>
                      <a:pt x="471" y="544"/>
                      <a:pt x="474" y="546"/>
                    </a:cubicBezTo>
                    <a:cubicBezTo>
                      <a:pt x="478" y="549"/>
                      <a:pt x="482" y="549"/>
                      <a:pt x="486" y="552"/>
                    </a:cubicBezTo>
                    <a:cubicBezTo>
                      <a:pt x="491" y="555"/>
                      <a:pt x="497" y="559"/>
                      <a:pt x="503" y="561"/>
                    </a:cubicBezTo>
                    <a:cubicBezTo>
                      <a:pt x="508" y="562"/>
                      <a:pt x="512" y="565"/>
                      <a:pt x="517" y="567"/>
                    </a:cubicBezTo>
                    <a:cubicBezTo>
                      <a:pt x="519" y="568"/>
                      <a:pt x="520" y="569"/>
                      <a:pt x="521" y="570"/>
                    </a:cubicBezTo>
                    <a:cubicBezTo>
                      <a:pt x="516" y="574"/>
                      <a:pt x="510" y="579"/>
                      <a:pt x="504" y="584"/>
                    </a:cubicBezTo>
                    <a:moveTo>
                      <a:pt x="265" y="694"/>
                    </a:moveTo>
                    <a:cubicBezTo>
                      <a:pt x="262" y="692"/>
                      <a:pt x="258" y="690"/>
                      <a:pt x="256" y="687"/>
                    </a:cubicBezTo>
                    <a:cubicBezTo>
                      <a:pt x="250" y="680"/>
                      <a:pt x="246" y="672"/>
                      <a:pt x="241" y="664"/>
                    </a:cubicBezTo>
                    <a:cubicBezTo>
                      <a:pt x="234" y="653"/>
                      <a:pt x="228" y="643"/>
                      <a:pt x="225" y="629"/>
                    </a:cubicBezTo>
                    <a:cubicBezTo>
                      <a:pt x="225" y="624"/>
                      <a:pt x="224" y="617"/>
                      <a:pt x="223" y="611"/>
                    </a:cubicBezTo>
                    <a:cubicBezTo>
                      <a:pt x="225" y="603"/>
                      <a:pt x="227" y="594"/>
                      <a:pt x="228" y="586"/>
                    </a:cubicBezTo>
                    <a:cubicBezTo>
                      <a:pt x="231" y="576"/>
                      <a:pt x="233" y="567"/>
                      <a:pt x="236" y="558"/>
                    </a:cubicBezTo>
                    <a:cubicBezTo>
                      <a:pt x="238" y="547"/>
                      <a:pt x="242" y="537"/>
                      <a:pt x="245" y="526"/>
                    </a:cubicBezTo>
                    <a:cubicBezTo>
                      <a:pt x="246" y="529"/>
                      <a:pt x="246" y="531"/>
                      <a:pt x="247" y="534"/>
                    </a:cubicBezTo>
                    <a:cubicBezTo>
                      <a:pt x="251" y="549"/>
                      <a:pt x="259" y="564"/>
                      <a:pt x="265" y="579"/>
                    </a:cubicBezTo>
                    <a:cubicBezTo>
                      <a:pt x="277" y="607"/>
                      <a:pt x="290" y="633"/>
                      <a:pt x="307" y="657"/>
                    </a:cubicBezTo>
                    <a:cubicBezTo>
                      <a:pt x="295" y="667"/>
                      <a:pt x="287" y="674"/>
                      <a:pt x="287" y="674"/>
                    </a:cubicBezTo>
                    <a:cubicBezTo>
                      <a:pt x="280" y="681"/>
                      <a:pt x="273" y="688"/>
                      <a:pt x="267" y="694"/>
                    </a:cubicBezTo>
                    <a:cubicBezTo>
                      <a:pt x="266" y="694"/>
                      <a:pt x="266" y="694"/>
                      <a:pt x="265" y="694"/>
                    </a:cubicBezTo>
                    <a:moveTo>
                      <a:pt x="158" y="678"/>
                    </a:moveTo>
                    <a:cubicBezTo>
                      <a:pt x="157" y="675"/>
                      <a:pt x="156" y="672"/>
                      <a:pt x="154" y="669"/>
                    </a:cubicBezTo>
                    <a:cubicBezTo>
                      <a:pt x="154" y="669"/>
                      <a:pt x="136" y="620"/>
                      <a:pt x="125" y="593"/>
                    </a:cubicBezTo>
                    <a:cubicBezTo>
                      <a:pt x="144" y="567"/>
                      <a:pt x="170" y="548"/>
                      <a:pt x="197" y="533"/>
                    </a:cubicBezTo>
                    <a:cubicBezTo>
                      <a:pt x="206" y="528"/>
                      <a:pt x="215" y="523"/>
                      <a:pt x="224" y="518"/>
                    </a:cubicBezTo>
                    <a:cubicBezTo>
                      <a:pt x="223" y="522"/>
                      <a:pt x="222" y="526"/>
                      <a:pt x="221" y="529"/>
                    </a:cubicBezTo>
                    <a:cubicBezTo>
                      <a:pt x="220" y="535"/>
                      <a:pt x="218" y="541"/>
                      <a:pt x="218" y="547"/>
                    </a:cubicBezTo>
                    <a:cubicBezTo>
                      <a:pt x="216" y="552"/>
                      <a:pt x="215" y="556"/>
                      <a:pt x="214" y="560"/>
                    </a:cubicBezTo>
                    <a:cubicBezTo>
                      <a:pt x="209" y="578"/>
                      <a:pt x="206" y="595"/>
                      <a:pt x="203" y="613"/>
                    </a:cubicBezTo>
                    <a:cubicBezTo>
                      <a:pt x="200" y="618"/>
                      <a:pt x="197" y="623"/>
                      <a:pt x="196" y="624"/>
                    </a:cubicBezTo>
                    <a:cubicBezTo>
                      <a:pt x="190" y="634"/>
                      <a:pt x="182" y="642"/>
                      <a:pt x="175" y="651"/>
                    </a:cubicBezTo>
                    <a:cubicBezTo>
                      <a:pt x="169" y="660"/>
                      <a:pt x="164" y="669"/>
                      <a:pt x="158" y="678"/>
                    </a:cubicBezTo>
                    <a:moveTo>
                      <a:pt x="28" y="528"/>
                    </a:moveTo>
                    <a:cubicBezTo>
                      <a:pt x="34" y="528"/>
                      <a:pt x="41" y="526"/>
                      <a:pt x="45" y="525"/>
                    </a:cubicBezTo>
                    <a:cubicBezTo>
                      <a:pt x="60" y="523"/>
                      <a:pt x="73" y="520"/>
                      <a:pt x="87" y="518"/>
                    </a:cubicBezTo>
                    <a:cubicBezTo>
                      <a:pt x="88" y="518"/>
                      <a:pt x="89" y="518"/>
                      <a:pt x="89" y="518"/>
                    </a:cubicBezTo>
                    <a:cubicBezTo>
                      <a:pt x="90" y="523"/>
                      <a:pt x="91" y="529"/>
                      <a:pt x="92" y="534"/>
                    </a:cubicBezTo>
                    <a:cubicBezTo>
                      <a:pt x="79" y="536"/>
                      <a:pt x="70" y="542"/>
                      <a:pt x="59" y="545"/>
                    </a:cubicBezTo>
                    <a:cubicBezTo>
                      <a:pt x="50" y="548"/>
                      <a:pt x="42" y="550"/>
                      <a:pt x="34" y="554"/>
                    </a:cubicBezTo>
                    <a:cubicBezTo>
                      <a:pt x="32" y="545"/>
                      <a:pt x="30" y="536"/>
                      <a:pt x="28" y="528"/>
                    </a:cubicBezTo>
                    <a:cubicBezTo>
                      <a:pt x="28" y="528"/>
                      <a:pt x="28" y="528"/>
                      <a:pt x="28" y="528"/>
                    </a:cubicBezTo>
                    <a:moveTo>
                      <a:pt x="554" y="542"/>
                    </a:moveTo>
                    <a:cubicBezTo>
                      <a:pt x="547" y="540"/>
                      <a:pt x="541" y="538"/>
                      <a:pt x="535" y="537"/>
                    </a:cubicBezTo>
                    <a:cubicBezTo>
                      <a:pt x="521" y="532"/>
                      <a:pt x="508" y="528"/>
                      <a:pt x="495" y="521"/>
                    </a:cubicBezTo>
                    <a:cubicBezTo>
                      <a:pt x="501" y="516"/>
                      <a:pt x="507" y="510"/>
                      <a:pt x="512" y="505"/>
                    </a:cubicBezTo>
                    <a:cubicBezTo>
                      <a:pt x="512" y="505"/>
                      <a:pt x="513" y="506"/>
                      <a:pt x="513" y="506"/>
                    </a:cubicBezTo>
                    <a:cubicBezTo>
                      <a:pt x="520" y="509"/>
                      <a:pt x="526" y="511"/>
                      <a:pt x="533" y="513"/>
                    </a:cubicBezTo>
                    <a:cubicBezTo>
                      <a:pt x="537" y="514"/>
                      <a:pt x="541" y="516"/>
                      <a:pt x="545" y="516"/>
                    </a:cubicBezTo>
                    <a:cubicBezTo>
                      <a:pt x="549" y="517"/>
                      <a:pt x="558" y="521"/>
                      <a:pt x="561" y="523"/>
                    </a:cubicBezTo>
                    <a:cubicBezTo>
                      <a:pt x="564" y="524"/>
                      <a:pt x="567" y="525"/>
                      <a:pt x="570" y="526"/>
                    </a:cubicBezTo>
                    <a:cubicBezTo>
                      <a:pt x="565" y="532"/>
                      <a:pt x="559" y="537"/>
                      <a:pt x="554" y="542"/>
                    </a:cubicBezTo>
                    <a:moveTo>
                      <a:pt x="37" y="495"/>
                    </a:moveTo>
                    <a:cubicBezTo>
                      <a:pt x="54" y="495"/>
                      <a:pt x="71" y="493"/>
                      <a:pt x="87" y="489"/>
                    </a:cubicBezTo>
                    <a:cubicBezTo>
                      <a:pt x="87" y="496"/>
                      <a:pt x="88" y="504"/>
                      <a:pt x="88" y="511"/>
                    </a:cubicBezTo>
                    <a:cubicBezTo>
                      <a:pt x="88" y="511"/>
                      <a:pt x="87" y="511"/>
                      <a:pt x="86" y="511"/>
                    </a:cubicBezTo>
                    <a:cubicBezTo>
                      <a:pt x="86" y="511"/>
                      <a:pt x="86" y="511"/>
                      <a:pt x="86" y="511"/>
                    </a:cubicBezTo>
                    <a:cubicBezTo>
                      <a:pt x="76" y="512"/>
                      <a:pt x="66" y="514"/>
                      <a:pt x="55" y="516"/>
                    </a:cubicBezTo>
                    <a:cubicBezTo>
                      <a:pt x="50" y="517"/>
                      <a:pt x="45" y="517"/>
                      <a:pt x="40" y="518"/>
                    </a:cubicBezTo>
                    <a:cubicBezTo>
                      <a:pt x="37" y="518"/>
                      <a:pt x="32" y="520"/>
                      <a:pt x="28" y="520"/>
                    </a:cubicBezTo>
                    <a:cubicBezTo>
                      <a:pt x="27" y="520"/>
                      <a:pt x="27" y="520"/>
                      <a:pt x="26" y="520"/>
                    </a:cubicBezTo>
                    <a:cubicBezTo>
                      <a:pt x="24" y="511"/>
                      <a:pt x="23" y="503"/>
                      <a:pt x="21" y="495"/>
                    </a:cubicBezTo>
                    <a:cubicBezTo>
                      <a:pt x="26" y="495"/>
                      <a:pt x="32" y="495"/>
                      <a:pt x="37" y="495"/>
                    </a:cubicBezTo>
                    <a:moveTo>
                      <a:pt x="577" y="519"/>
                    </a:moveTo>
                    <a:cubicBezTo>
                      <a:pt x="567" y="517"/>
                      <a:pt x="558" y="512"/>
                      <a:pt x="548" y="509"/>
                    </a:cubicBezTo>
                    <a:cubicBezTo>
                      <a:pt x="537" y="506"/>
                      <a:pt x="527" y="503"/>
                      <a:pt x="517" y="499"/>
                    </a:cubicBezTo>
                    <a:cubicBezTo>
                      <a:pt x="521" y="495"/>
                      <a:pt x="524" y="491"/>
                      <a:pt x="527" y="487"/>
                    </a:cubicBezTo>
                    <a:cubicBezTo>
                      <a:pt x="528" y="486"/>
                      <a:pt x="529" y="484"/>
                      <a:pt x="530" y="483"/>
                    </a:cubicBezTo>
                    <a:cubicBezTo>
                      <a:pt x="541" y="484"/>
                      <a:pt x="554" y="485"/>
                      <a:pt x="564" y="489"/>
                    </a:cubicBezTo>
                    <a:cubicBezTo>
                      <a:pt x="572" y="493"/>
                      <a:pt x="583" y="495"/>
                      <a:pt x="593" y="497"/>
                    </a:cubicBezTo>
                    <a:cubicBezTo>
                      <a:pt x="592" y="498"/>
                      <a:pt x="592" y="498"/>
                      <a:pt x="592" y="498"/>
                    </a:cubicBezTo>
                    <a:cubicBezTo>
                      <a:pt x="591" y="501"/>
                      <a:pt x="589" y="503"/>
                      <a:pt x="587" y="506"/>
                    </a:cubicBezTo>
                    <a:cubicBezTo>
                      <a:pt x="584" y="510"/>
                      <a:pt x="581" y="515"/>
                      <a:pt x="577" y="519"/>
                    </a:cubicBezTo>
                    <a:cubicBezTo>
                      <a:pt x="577" y="519"/>
                      <a:pt x="577" y="519"/>
                      <a:pt x="577" y="519"/>
                    </a:cubicBezTo>
                    <a:moveTo>
                      <a:pt x="83" y="465"/>
                    </a:moveTo>
                    <a:cubicBezTo>
                      <a:pt x="85" y="465"/>
                      <a:pt x="86" y="465"/>
                      <a:pt x="86" y="464"/>
                    </a:cubicBezTo>
                    <a:cubicBezTo>
                      <a:pt x="86" y="469"/>
                      <a:pt x="86" y="475"/>
                      <a:pt x="86" y="481"/>
                    </a:cubicBezTo>
                    <a:cubicBezTo>
                      <a:pt x="70" y="485"/>
                      <a:pt x="53" y="487"/>
                      <a:pt x="36" y="487"/>
                    </a:cubicBezTo>
                    <a:cubicBezTo>
                      <a:pt x="31" y="487"/>
                      <a:pt x="26" y="487"/>
                      <a:pt x="20" y="486"/>
                    </a:cubicBezTo>
                    <a:cubicBezTo>
                      <a:pt x="19" y="478"/>
                      <a:pt x="18" y="471"/>
                      <a:pt x="18" y="464"/>
                    </a:cubicBezTo>
                    <a:cubicBezTo>
                      <a:pt x="25" y="466"/>
                      <a:pt x="34" y="466"/>
                      <a:pt x="41" y="466"/>
                    </a:cubicBezTo>
                    <a:cubicBezTo>
                      <a:pt x="43" y="467"/>
                      <a:pt x="46" y="467"/>
                      <a:pt x="49" y="467"/>
                    </a:cubicBezTo>
                    <a:cubicBezTo>
                      <a:pt x="54" y="467"/>
                      <a:pt x="60" y="466"/>
                      <a:pt x="66" y="466"/>
                    </a:cubicBezTo>
                    <a:cubicBezTo>
                      <a:pt x="71" y="466"/>
                      <a:pt x="77" y="465"/>
                      <a:pt x="83" y="465"/>
                    </a:cubicBezTo>
                    <a:cubicBezTo>
                      <a:pt x="83" y="465"/>
                      <a:pt x="83" y="465"/>
                      <a:pt x="83" y="465"/>
                    </a:cubicBezTo>
                    <a:moveTo>
                      <a:pt x="542" y="456"/>
                    </a:moveTo>
                    <a:cubicBezTo>
                      <a:pt x="549" y="455"/>
                      <a:pt x="557" y="455"/>
                      <a:pt x="565" y="455"/>
                    </a:cubicBezTo>
                    <a:cubicBezTo>
                      <a:pt x="571" y="455"/>
                      <a:pt x="577" y="455"/>
                      <a:pt x="583" y="456"/>
                    </a:cubicBezTo>
                    <a:cubicBezTo>
                      <a:pt x="590" y="457"/>
                      <a:pt x="600" y="458"/>
                      <a:pt x="609" y="460"/>
                    </a:cubicBezTo>
                    <a:cubicBezTo>
                      <a:pt x="608" y="466"/>
                      <a:pt x="606" y="472"/>
                      <a:pt x="604" y="478"/>
                    </a:cubicBezTo>
                    <a:cubicBezTo>
                      <a:pt x="603" y="482"/>
                      <a:pt x="600" y="486"/>
                      <a:pt x="598" y="490"/>
                    </a:cubicBezTo>
                    <a:cubicBezTo>
                      <a:pt x="587" y="488"/>
                      <a:pt x="574" y="485"/>
                      <a:pt x="564" y="481"/>
                    </a:cubicBezTo>
                    <a:cubicBezTo>
                      <a:pt x="555" y="477"/>
                      <a:pt x="544" y="476"/>
                      <a:pt x="534" y="475"/>
                    </a:cubicBezTo>
                    <a:cubicBezTo>
                      <a:pt x="537" y="469"/>
                      <a:pt x="539" y="463"/>
                      <a:pt x="541" y="456"/>
                    </a:cubicBezTo>
                    <a:cubicBezTo>
                      <a:pt x="542" y="456"/>
                      <a:pt x="542" y="456"/>
                      <a:pt x="542" y="456"/>
                    </a:cubicBezTo>
                    <a:moveTo>
                      <a:pt x="38" y="459"/>
                    </a:moveTo>
                    <a:cubicBezTo>
                      <a:pt x="31" y="459"/>
                      <a:pt x="22" y="458"/>
                      <a:pt x="17" y="455"/>
                    </a:cubicBezTo>
                    <a:cubicBezTo>
                      <a:pt x="17" y="450"/>
                      <a:pt x="17" y="445"/>
                      <a:pt x="17" y="440"/>
                    </a:cubicBezTo>
                    <a:cubicBezTo>
                      <a:pt x="20" y="440"/>
                      <a:pt x="24" y="442"/>
                      <a:pt x="27" y="442"/>
                    </a:cubicBezTo>
                    <a:cubicBezTo>
                      <a:pt x="28" y="442"/>
                      <a:pt x="35" y="443"/>
                      <a:pt x="37" y="444"/>
                    </a:cubicBezTo>
                    <a:cubicBezTo>
                      <a:pt x="38" y="444"/>
                      <a:pt x="38" y="444"/>
                      <a:pt x="38" y="444"/>
                    </a:cubicBezTo>
                    <a:cubicBezTo>
                      <a:pt x="39" y="444"/>
                      <a:pt x="40" y="444"/>
                      <a:pt x="41" y="444"/>
                    </a:cubicBezTo>
                    <a:cubicBezTo>
                      <a:pt x="42" y="443"/>
                      <a:pt x="43" y="443"/>
                      <a:pt x="44" y="443"/>
                    </a:cubicBezTo>
                    <a:cubicBezTo>
                      <a:pt x="44" y="443"/>
                      <a:pt x="44" y="443"/>
                      <a:pt x="44" y="443"/>
                    </a:cubicBezTo>
                    <a:cubicBezTo>
                      <a:pt x="47" y="443"/>
                      <a:pt x="49" y="443"/>
                      <a:pt x="51" y="443"/>
                    </a:cubicBezTo>
                    <a:cubicBezTo>
                      <a:pt x="63" y="443"/>
                      <a:pt x="76" y="442"/>
                      <a:pt x="87" y="440"/>
                    </a:cubicBezTo>
                    <a:cubicBezTo>
                      <a:pt x="87" y="447"/>
                      <a:pt x="87" y="453"/>
                      <a:pt x="86" y="460"/>
                    </a:cubicBezTo>
                    <a:cubicBezTo>
                      <a:pt x="86" y="458"/>
                      <a:pt x="85" y="457"/>
                      <a:pt x="83" y="457"/>
                    </a:cubicBezTo>
                    <a:cubicBezTo>
                      <a:pt x="83" y="457"/>
                      <a:pt x="82" y="457"/>
                      <a:pt x="82" y="457"/>
                    </a:cubicBezTo>
                    <a:cubicBezTo>
                      <a:pt x="72" y="457"/>
                      <a:pt x="62" y="458"/>
                      <a:pt x="52" y="458"/>
                    </a:cubicBezTo>
                    <a:cubicBezTo>
                      <a:pt x="49" y="459"/>
                      <a:pt x="44" y="459"/>
                      <a:pt x="38" y="459"/>
                    </a:cubicBezTo>
                    <a:moveTo>
                      <a:pt x="542" y="448"/>
                    </a:moveTo>
                    <a:cubicBezTo>
                      <a:pt x="543" y="441"/>
                      <a:pt x="544" y="433"/>
                      <a:pt x="544" y="426"/>
                    </a:cubicBezTo>
                    <a:cubicBezTo>
                      <a:pt x="546" y="426"/>
                      <a:pt x="549" y="427"/>
                      <a:pt x="551" y="427"/>
                    </a:cubicBezTo>
                    <a:cubicBezTo>
                      <a:pt x="551" y="427"/>
                      <a:pt x="552" y="427"/>
                      <a:pt x="553" y="427"/>
                    </a:cubicBezTo>
                    <a:cubicBezTo>
                      <a:pt x="556" y="427"/>
                      <a:pt x="559" y="427"/>
                      <a:pt x="562" y="426"/>
                    </a:cubicBezTo>
                    <a:cubicBezTo>
                      <a:pt x="565" y="426"/>
                      <a:pt x="568" y="426"/>
                      <a:pt x="571" y="426"/>
                    </a:cubicBezTo>
                    <a:cubicBezTo>
                      <a:pt x="571" y="426"/>
                      <a:pt x="572" y="426"/>
                      <a:pt x="572" y="426"/>
                    </a:cubicBezTo>
                    <a:cubicBezTo>
                      <a:pt x="586" y="426"/>
                      <a:pt x="598" y="428"/>
                      <a:pt x="610" y="435"/>
                    </a:cubicBezTo>
                    <a:cubicBezTo>
                      <a:pt x="611" y="435"/>
                      <a:pt x="611" y="435"/>
                      <a:pt x="612" y="435"/>
                    </a:cubicBezTo>
                    <a:cubicBezTo>
                      <a:pt x="612" y="435"/>
                      <a:pt x="613" y="435"/>
                      <a:pt x="613" y="435"/>
                    </a:cubicBezTo>
                    <a:cubicBezTo>
                      <a:pt x="612" y="441"/>
                      <a:pt x="612" y="447"/>
                      <a:pt x="610" y="453"/>
                    </a:cubicBezTo>
                    <a:cubicBezTo>
                      <a:pt x="610" y="453"/>
                      <a:pt x="609" y="453"/>
                      <a:pt x="609" y="453"/>
                    </a:cubicBezTo>
                    <a:cubicBezTo>
                      <a:pt x="609" y="453"/>
                      <a:pt x="608" y="453"/>
                      <a:pt x="608" y="453"/>
                    </a:cubicBezTo>
                    <a:cubicBezTo>
                      <a:pt x="600" y="453"/>
                      <a:pt x="592" y="449"/>
                      <a:pt x="584" y="448"/>
                    </a:cubicBezTo>
                    <a:cubicBezTo>
                      <a:pt x="577" y="448"/>
                      <a:pt x="570" y="447"/>
                      <a:pt x="563" y="447"/>
                    </a:cubicBezTo>
                    <a:cubicBezTo>
                      <a:pt x="556" y="447"/>
                      <a:pt x="549" y="448"/>
                      <a:pt x="542" y="448"/>
                    </a:cubicBezTo>
                    <a:moveTo>
                      <a:pt x="313" y="652"/>
                    </a:moveTo>
                    <a:cubicBezTo>
                      <a:pt x="299" y="633"/>
                      <a:pt x="286" y="611"/>
                      <a:pt x="277" y="589"/>
                    </a:cubicBezTo>
                    <a:cubicBezTo>
                      <a:pt x="270" y="573"/>
                      <a:pt x="263" y="556"/>
                      <a:pt x="257" y="540"/>
                    </a:cubicBezTo>
                    <a:cubicBezTo>
                      <a:pt x="253" y="531"/>
                      <a:pt x="251" y="521"/>
                      <a:pt x="250" y="512"/>
                    </a:cubicBezTo>
                    <a:cubicBezTo>
                      <a:pt x="252" y="505"/>
                      <a:pt x="255" y="499"/>
                      <a:pt x="257" y="493"/>
                    </a:cubicBezTo>
                    <a:cubicBezTo>
                      <a:pt x="265" y="468"/>
                      <a:pt x="279" y="447"/>
                      <a:pt x="294" y="426"/>
                    </a:cubicBezTo>
                    <a:cubicBezTo>
                      <a:pt x="295" y="424"/>
                      <a:pt x="296" y="422"/>
                      <a:pt x="297" y="421"/>
                    </a:cubicBezTo>
                    <a:cubicBezTo>
                      <a:pt x="298" y="428"/>
                      <a:pt x="299" y="435"/>
                      <a:pt x="300" y="441"/>
                    </a:cubicBezTo>
                    <a:cubicBezTo>
                      <a:pt x="301" y="448"/>
                      <a:pt x="303" y="455"/>
                      <a:pt x="305" y="462"/>
                    </a:cubicBezTo>
                    <a:cubicBezTo>
                      <a:pt x="306" y="468"/>
                      <a:pt x="309" y="473"/>
                      <a:pt x="310" y="480"/>
                    </a:cubicBezTo>
                    <a:cubicBezTo>
                      <a:pt x="310" y="484"/>
                      <a:pt x="312" y="487"/>
                      <a:pt x="314" y="491"/>
                    </a:cubicBezTo>
                    <a:cubicBezTo>
                      <a:pt x="322" y="509"/>
                      <a:pt x="330" y="530"/>
                      <a:pt x="337" y="549"/>
                    </a:cubicBezTo>
                    <a:cubicBezTo>
                      <a:pt x="341" y="558"/>
                      <a:pt x="348" y="567"/>
                      <a:pt x="353" y="576"/>
                    </a:cubicBezTo>
                    <a:cubicBezTo>
                      <a:pt x="356" y="581"/>
                      <a:pt x="358" y="587"/>
                      <a:pt x="360" y="592"/>
                    </a:cubicBezTo>
                    <a:cubicBezTo>
                      <a:pt x="361" y="594"/>
                      <a:pt x="363" y="601"/>
                      <a:pt x="365" y="606"/>
                    </a:cubicBezTo>
                    <a:cubicBezTo>
                      <a:pt x="347" y="622"/>
                      <a:pt x="328" y="639"/>
                      <a:pt x="313" y="652"/>
                    </a:cubicBezTo>
                    <a:moveTo>
                      <a:pt x="122" y="585"/>
                    </a:moveTo>
                    <a:cubicBezTo>
                      <a:pt x="121" y="580"/>
                      <a:pt x="119" y="577"/>
                      <a:pt x="119" y="576"/>
                    </a:cubicBezTo>
                    <a:cubicBezTo>
                      <a:pt x="109" y="543"/>
                      <a:pt x="104" y="512"/>
                      <a:pt x="103" y="482"/>
                    </a:cubicBezTo>
                    <a:cubicBezTo>
                      <a:pt x="117" y="476"/>
                      <a:pt x="130" y="466"/>
                      <a:pt x="143" y="460"/>
                    </a:cubicBezTo>
                    <a:cubicBezTo>
                      <a:pt x="163" y="450"/>
                      <a:pt x="184" y="444"/>
                      <a:pt x="204" y="434"/>
                    </a:cubicBezTo>
                    <a:cubicBezTo>
                      <a:pt x="222" y="425"/>
                      <a:pt x="245" y="423"/>
                      <a:pt x="264" y="414"/>
                    </a:cubicBezTo>
                    <a:cubicBezTo>
                      <a:pt x="267" y="412"/>
                      <a:pt x="271" y="411"/>
                      <a:pt x="276" y="409"/>
                    </a:cubicBezTo>
                    <a:cubicBezTo>
                      <a:pt x="275" y="411"/>
                      <a:pt x="273" y="413"/>
                      <a:pt x="273" y="414"/>
                    </a:cubicBezTo>
                    <a:cubicBezTo>
                      <a:pt x="268" y="422"/>
                      <a:pt x="261" y="429"/>
                      <a:pt x="259" y="438"/>
                    </a:cubicBezTo>
                    <a:cubicBezTo>
                      <a:pt x="256" y="449"/>
                      <a:pt x="247" y="460"/>
                      <a:pt x="242" y="471"/>
                    </a:cubicBezTo>
                    <a:cubicBezTo>
                      <a:pt x="236" y="483"/>
                      <a:pt x="231" y="496"/>
                      <a:pt x="227" y="508"/>
                    </a:cubicBezTo>
                    <a:cubicBezTo>
                      <a:pt x="220" y="512"/>
                      <a:pt x="214" y="515"/>
                      <a:pt x="211" y="516"/>
                    </a:cubicBezTo>
                    <a:cubicBezTo>
                      <a:pt x="198" y="523"/>
                      <a:pt x="187" y="530"/>
                      <a:pt x="175" y="538"/>
                    </a:cubicBezTo>
                    <a:cubicBezTo>
                      <a:pt x="155" y="549"/>
                      <a:pt x="137" y="566"/>
                      <a:pt x="122" y="585"/>
                    </a:cubicBezTo>
                    <a:moveTo>
                      <a:pt x="51" y="436"/>
                    </a:moveTo>
                    <a:cubicBezTo>
                      <a:pt x="48" y="436"/>
                      <a:pt x="45" y="435"/>
                      <a:pt x="42" y="435"/>
                    </a:cubicBezTo>
                    <a:cubicBezTo>
                      <a:pt x="36" y="435"/>
                      <a:pt x="29" y="435"/>
                      <a:pt x="22" y="433"/>
                    </a:cubicBezTo>
                    <a:cubicBezTo>
                      <a:pt x="20" y="433"/>
                      <a:pt x="19" y="432"/>
                      <a:pt x="17" y="432"/>
                    </a:cubicBezTo>
                    <a:cubicBezTo>
                      <a:pt x="17" y="424"/>
                      <a:pt x="17" y="416"/>
                      <a:pt x="18" y="408"/>
                    </a:cubicBezTo>
                    <a:cubicBezTo>
                      <a:pt x="40" y="417"/>
                      <a:pt x="62" y="421"/>
                      <a:pt x="86" y="423"/>
                    </a:cubicBezTo>
                    <a:cubicBezTo>
                      <a:pt x="86" y="423"/>
                      <a:pt x="86" y="423"/>
                      <a:pt x="86" y="423"/>
                    </a:cubicBezTo>
                    <a:cubicBezTo>
                      <a:pt x="88" y="423"/>
                      <a:pt x="89" y="422"/>
                      <a:pt x="90" y="420"/>
                    </a:cubicBezTo>
                    <a:cubicBezTo>
                      <a:pt x="89" y="424"/>
                      <a:pt x="89" y="428"/>
                      <a:pt x="88" y="432"/>
                    </a:cubicBezTo>
                    <a:cubicBezTo>
                      <a:pt x="88" y="432"/>
                      <a:pt x="88" y="432"/>
                      <a:pt x="88" y="432"/>
                    </a:cubicBezTo>
                    <a:cubicBezTo>
                      <a:pt x="76" y="434"/>
                      <a:pt x="63" y="436"/>
                      <a:pt x="51" y="436"/>
                    </a:cubicBezTo>
                    <a:moveTo>
                      <a:pt x="543" y="418"/>
                    </a:moveTo>
                    <a:cubicBezTo>
                      <a:pt x="543" y="412"/>
                      <a:pt x="542" y="406"/>
                      <a:pt x="541" y="400"/>
                    </a:cubicBezTo>
                    <a:cubicBezTo>
                      <a:pt x="549" y="400"/>
                      <a:pt x="557" y="399"/>
                      <a:pt x="565" y="399"/>
                    </a:cubicBezTo>
                    <a:cubicBezTo>
                      <a:pt x="570" y="399"/>
                      <a:pt x="575" y="400"/>
                      <a:pt x="579" y="400"/>
                    </a:cubicBezTo>
                    <a:cubicBezTo>
                      <a:pt x="591" y="401"/>
                      <a:pt x="601" y="402"/>
                      <a:pt x="612" y="403"/>
                    </a:cubicBezTo>
                    <a:cubicBezTo>
                      <a:pt x="613" y="403"/>
                      <a:pt x="613" y="403"/>
                      <a:pt x="613" y="403"/>
                    </a:cubicBezTo>
                    <a:cubicBezTo>
                      <a:pt x="614" y="411"/>
                      <a:pt x="614" y="419"/>
                      <a:pt x="614" y="428"/>
                    </a:cubicBezTo>
                    <a:cubicBezTo>
                      <a:pt x="613" y="428"/>
                      <a:pt x="613" y="428"/>
                      <a:pt x="613" y="428"/>
                    </a:cubicBezTo>
                    <a:cubicBezTo>
                      <a:pt x="603" y="422"/>
                      <a:pt x="594" y="419"/>
                      <a:pt x="583" y="419"/>
                    </a:cubicBezTo>
                    <a:cubicBezTo>
                      <a:pt x="581" y="419"/>
                      <a:pt x="579" y="419"/>
                      <a:pt x="577" y="419"/>
                    </a:cubicBezTo>
                    <a:cubicBezTo>
                      <a:pt x="572" y="419"/>
                      <a:pt x="567" y="419"/>
                      <a:pt x="562" y="419"/>
                    </a:cubicBezTo>
                    <a:cubicBezTo>
                      <a:pt x="562" y="419"/>
                      <a:pt x="562" y="419"/>
                      <a:pt x="561" y="419"/>
                    </a:cubicBezTo>
                    <a:cubicBezTo>
                      <a:pt x="559" y="419"/>
                      <a:pt x="556" y="419"/>
                      <a:pt x="554" y="418"/>
                    </a:cubicBezTo>
                    <a:cubicBezTo>
                      <a:pt x="551" y="418"/>
                      <a:pt x="548" y="418"/>
                      <a:pt x="546" y="418"/>
                    </a:cubicBezTo>
                    <a:cubicBezTo>
                      <a:pt x="545" y="418"/>
                      <a:pt x="544" y="418"/>
                      <a:pt x="543" y="418"/>
                    </a:cubicBezTo>
                    <a:moveTo>
                      <a:pt x="90" y="420"/>
                    </a:moveTo>
                    <a:cubicBezTo>
                      <a:pt x="90" y="418"/>
                      <a:pt x="89" y="416"/>
                      <a:pt x="86" y="416"/>
                    </a:cubicBezTo>
                    <a:cubicBezTo>
                      <a:pt x="63" y="414"/>
                      <a:pt x="40" y="409"/>
                      <a:pt x="18" y="400"/>
                    </a:cubicBezTo>
                    <a:cubicBezTo>
                      <a:pt x="19" y="396"/>
                      <a:pt x="19" y="392"/>
                      <a:pt x="20" y="388"/>
                    </a:cubicBezTo>
                    <a:cubicBezTo>
                      <a:pt x="33" y="394"/>
                      <a:pt x="45" y="400"/>
                      <a:pt x="59" y="404"/>
                    </a:cubicBezTo>
                    <a:cubicBezTo>
                      <a:pt x="67" y="406"/>
                      <a:pt x="74" y="407"/>
                      <a:pt x="81" y="407"/>
                    </a:cubicBezTo>
                    <a:cubicBezTo>
                      <a:pt x="84" y="407"/>
                      <a:pt x="88" y="407"/>
                      <a:pt x="92" y="406"/>
                    </a:cubicBezTo>
                    <a:cubicBezTo>
                      <a:pt x="91" y="411"/>
                      <a:pt x="90" y="415"/>
                      <a:pt x="90" y="420"/>
                    </a:cubicBezTo>
                    <a:moveTo>
                      <a:pt x="540" y="393"/>
                    </a:moveTo>
                    <a:cubicBezTo>
                      <a:pt x="539" y="388"/>
                      <a:pt x="538" y="384"/>
                      <a:pt x="537" y="379"/>
                    </a:cubicBezTo>
                    <a:cubicBezTo>
                      <a:pt x="549" y="372"/>
                      <a:pt x="564" y="370"/>
                      <a:pt x="578" y="367"/>
                    </a:cubicBezTo>
                    <a:cubicBezTo>
                      <a:pt x="586" y="366"/>
                      <a:pt x="594" y="366"/>
                      <a:pt x="602" y="366"/>
                    </a:cubicBezTo>
                    <a:cubicBezTo>
                      <a:pt x="603" y="366"/>
                      <a:pt x="604" y="366"/>
                      <a:pt x="606" y="366"/>
                    </a:cubicBezTo>
                    <a:cubicBezTo>
                      <a:pt x="608" y="374"/>
                      <a:pt x="611" y="384"/>
                      <a:pt x="612" y="395"/>
                    </a:cubicBezTo>
                    <a:cubicBezTo>
                      <a:pt x="606" y="395"/>
                      <a:pt x="601" y="392"/>
                      <a:pt x="595" y="392"/>
                    </a:cubicBezTo>
                    <a:cubicBezTo>
                      <a:pt x="595" y="392"/>
                      <a:pt x="595" y="392"/>
                      <a:pt x="595" y="392"/>
                    </a:cubicBezTo>
                    <a:cubicBezTo>
                      <a:pt x="594" y="392"/>
                      <a:pt x="593" y="392"/>
                      <a:pt x="592" y="392"/>
                    </a:cubicBezTo>
                    <a:cubicBezTo>
                      <a:pt x="590" y="392"/>
                      <a:pt x="588" y="392"/>
                      <a:pt x="586" y="392"/>
                    </a:cubicBezTo>
                    <a:cubicBezTo>
                      <a:pt x="584" y="392"/>
                      <a:pt x="582" y="392"/>
                      <a:pt x="580" y="392"/>
                    </a:cubicBezTo>
                    <a:cubicBezTo>
                      <a:pt x="578" y="392"/>
                      <a:pt x="576" y="392"/>
                      <a:pt x="573" y="392"/>
                    </a:cubicBezTo>
                    <a:cubicBezTo>
                      <a:pt x="562" y="393"/>
                      <a:pt x="551" y="392"/>
                      <a:pt x="540" y="393"/>
                    </a:cubicBezTo>
                    <a:moveTo>
                      <a:pt x="371" y="601"/>
                    </a:moveTo>
                    <a:cubicBezTo>
                      <a:pt x="368" y="590"/>
                      <a:pt x="363" y="579"/>
                      <a:pt x="358" y="569"/>
                    </a:cubicBezTo>
                    <a:cubicBezTo>
                      <a:pt x="352" y="559"/>
                      <a:pt x="346" y="550"/>
                      <a:pt x="341" y="539"/>
                    </a:cubicBezTo>
                    <a:cubicBezTo>
                      <a:pt x="337" y="528"/>
                      <a:pt x="332" y="517"/>
                      <a:pt x="327" y="506"/>
                    </a:cubicBezTo>
                    <a:cubicBezTo>
                      <a:pt x="320" y="488"/>
                      <a:pt x="315" y="471"/>
                      <a:pt x="311" y="453"/>
                    </a:cubicBezTo>
                    <a:cubicBezTo>
                      <a:pt x="307" y="439"/>
                      <a:pt x="304" y="425"/>
                      <a:pt x="304" y="410"/>
                    </a:cubicBezTo>
                    <a:cubicBezTo>
                      <a:pt x="314" y="397"/>
                      <a:pt x="324" y="384"/>
                      <a:pt x="336" y="373"/>
                    </a:cubicBezTo>
                    <a:cubicBezTo>
                      <a:pt x="343" y="367"/>
                      <a:pt x="352" y="361"/>
                      <a:pt x="358" y="354"/>
                    </a:cubicBezTo>
                    <a:cubicBezTo>
                      <a:pt x="361" y="350"/>
                      <a:pt x="364" y="348"/>
                      <a:pt x="367" y="345"/>
                    </a:cubicBezTo>
                    <a:cubicBezTo>
                      <a:pt x="372" y="358"/>
                      <a:pt x="377" y="373"/>
                      <a:pt x="379" y="376"/>
                    </a:cubicBezTo>
                    <a:cubicBezTo>
                      <a:pt x="388" y="397"/>
                      <a:pt x="395" y="418"/>
                      <a:pt x="404" y="439"/>
                    </a:cubicBezTo>
                    <a:cubicBezTo>
                      <a:pt x="407" y="446"/>
                      <a:pt x="411" y="452"/>
                      <a:pt x="415" y="458"/>
                    </a:cubicBezTo>
                    <a:cubicBezTo>
                      <a:pt x="423" y="471"/>
                      <a:pt x="428" y="486"/>
                      <a:pt x="433" y="500"/>
                    </a:cubicBezTo>
                    <a:cubicBezTo>
                      <a:pt x="439" y="514"/>
                      <a:pt x="439" y="529"/>
                      <a:pt x="440" y="544"/>
                    </a:cubicBezTo>
                    <a:cubicBezTo>
                      <a:pt x="432" y="550"/>
                      <a:pt x="424" y="557"/>
                      <a:pt x="415" y="563"/>
                    </a:cubicBezTo>
                    <a:cubicBezTo>
                      <a:pt x="409" y="568"/>
                      <a:pt x="392" y="583"/>
                      <a:pt x="371" y="601"/>
                    </a:cubicBezTo>
                    <a:moveTo>
                      <a:pt x="93" y="386"/>
                    </a:moveTo>
                    <a:cubicBezTo>
                      <a:pt x="97" y="386"/>
                      <a:pt x="98" y="380"/>
                      <a:pt x="94" y="379"/>
                    </a:cubicBezTo>
                    <a:cubicBezTo>
                      <a:pt x="81" y="376"/>
                      <a:pt x="68" y="374"/>
                      <a:pt x="55" y="370"/>
                    </a:cubicBezTo>
                    <a:cubicBezTo>
                      <a:pt x="47" y="368"/>
                      <a:pt x="37" y="364"/>
                      <a:pt x="30" y="359"/>
                    </a:cubicBezTo>
                    <a:cubicBezTo>
                      <a:pt x="28" y="358"/>
                      <a:pt x="26" y="357"/>
                      <a:pt x="24" y="356"/>
                    </a:cubicBezTo>
                    <a:cubicBezTo>
                      <a:pt x="25" y="351"/>
                      <a:pt x="26" y="346"/>
                      <a:pt x="27" y="341"/>
                    </a:cubicBezTo>
                    <a:cubicBezTo>
                      <a:pt x="35" y="348"/>
                      <a:pt x="48" y="354"/>
                      <a:pt x="57" y="356"/>
                    </a:cubicBezTo>
                    <a:cubicBezTo>
                      <a:pt x="72" y="360"/>
                      <a:pt x="85" y="366"/>
                      <a:pt x="100" y="369"/>
                    </a:cubicBezTo>
                    <a:cubicBezTo>
                      <a:pt x="100" y="369"/>
                      <a:pt x="100" y="369"/>
                      <a:pt x="100" y="369"/>
                    </a:cubicBezTo>
                    <a:cubicBezTo>
                      <a:pt x="100" y="371"/>
                      <a:pt x="99" y="373"/>
                      <a:pt x="98" y="375"/>
                    </a:cubicBezTo>
                    <a:cubicBezTo>
                      <a:pt x="96" y="383"/>
                      <a:pt x="95" y="391"/>
                      <a:pt x="93" y="399"/>
                    </a:cubicBezTo>
                    <a:cubicBezTo>
                      <a:pt x="89" y="399"/>
                      <a:pt x="85" y="399"/>
                      <a:pt x="82" y="399"/>
                    </a:cubicBezTo>
                    <a:cubicBezTo>
                      <a:pt x="75" y="399"/>
                      <a:pt x="68" y="398"/>
                      <a:pt x="61" y="397"/>
                    </a:cubicBezTo>
                    <a:cubicBezTo>
                      <a:pt x="47" y="393"/>
                      <a:pt x="34" y="386"/>
                      <a:pt x="21" y="380"/>
                    </a:cubicBezTo>
                    <a:cubicBezTo>
                      <a:pt x="21" y="375"/>
                      <a:pt x="22" y="369"/>
                      <a:pt x="23" y="364"/>
                    </a:cubicBezTo>
                    <a:cubicBezTo>
                      <a:pt x="27" y="365"/>
                      <a:pt x="32" y="369"/>
                      <a:pt x="35" y="371"/>
                    </a:cubicBezTo>
                    <a:cubicBezTo>
                      <a:pt x="41" y="373"/>
                      <a:pt x="47" y="376"/>
                      <a:pt x="53" y="378"/>
                    </a:cubicBezTo>
                    <a:cubicBezTo>
                      <a:pt x="66" y="381"/>
                      <a:pt x="79" y="383"/>
                      <a:pt x="92" y="386"/>
                    </a:cubicBezTo>
                    <a:cubicBezTo>
                      <a:pt x="92" y="386"/>
                      <a:pt x="93" y="386"/>
                      <a:pt x="93" y="386"/>
                    </a:cubicBezTo>
                    <a:moveTo>
                      <a:pt x="535" y="371"/>
                    </a:moveTo>
                    <a:cubicBezTo>
                      <a:pt x="533" y="366"/>
                      <a:pt x="531" y="360"/>
                      <a:pt x="529" y="354"/>
                    </a:cubicBezTo>
                    <a:cubicBezTo>
                      <a:pt x="529" y="354"/>
                      <a:pt x="529" y="354"/>
                      <a:pt x="529" y="354"/>
                    </a:cubicBezTo>
                    <a:cubicBezTo>
                      <a:pt x="547" y="342"/>
                      <a:pt x="568" y="334"/>
                      <a:pt x="589" y="332"/>
                    </a:cubicBezTo>
                    <a:cubicBezTo>
                      <a:pt x="589" y="332"/>
                      <a:pt x="590" y="332"/>
                      <a:pt x="590" y="332"/>
                    </a:cubicBezTo>
                    <a:cubicBezTo>
                      <a:pt x="591" y="332"/>
                      <a:pt x="591" y="332"/>
                      <a:pt x="591" y="332"/>
                    </a:cubicBezTo>
                    <a:cubicBezTo>
                      <a:pt x="594" y="338"/>
                      <a:pt x="597" y="344"/>
                      <a:pt x="600" y="351"/>
                    </a:cubicBezTo>
                    <a:cubicBezTo>
                      <a:pt x="601" y="353"/>
                      <a:pt x="602" y="355"/>
                      <a:pt x="603" y="358"/>
                    </a:cubicBezTo>
                    <a:cubicBezTo>
                      <a:pt x="602" y="358"/>
                      <a:pt x="601" y="358"/>
                      <a:pt x="601" y="358"/>
                    </a:cubicBezTo>
                    <a:cubicBezTo>
                      <a:pt x="578" y="358"/>
                      <a:pt x="553" y="361"/>
                      <a:pt x="535" y="371"/>
                    </a:cubicBezTo>
                    <a:moveTo>
                      <a:pt x="228" y="329"/>
                    </a:moveTo>
                    <a:cubicBezTo>
                      <a:pt x="231" y="329"/>
                      <a:pt x="233" y="329"/>
                      <a:pt x="235" y="329"/>
                    </a:cubicBezTo>
                    <a:cubicBezTo>
                      <a:pt x="246" y="328"/>
                      <a:pt x="257" y="327"/>
                      <a:pt x="268" y="327"/>
                    </a:cubicBezTo>
                    <a:cubicBezTo>
                      <a:pt x="277" y="327"/>
                      <a:pt x="287" y="327"/>
                      <a:pt x="295" y="329"/>
                    </a:cubicBezTo>
                    <a:cubicBezTo>
                      <a:pt x="302" y="330"/>
                      <a:pt x="309" y="330"/>
                      <a:pt x="316" y="330"/>
                    </a:cubicBezTo>
                    <a:cubicBezTo>
                      <a:pt x="326" y="330"/>
                      <a:pt x="336" y="329"/>
                      <a:pt x="346" y="328"/>
                    </a:cubicBezTo>
                    <a:cubicBezTo>
                      <a:pt x="333" y="340"/>
                      <a:pt x="321" y="352"/>
                      <a:pt x="309" y="364"/>
                    </a:cubicBezTo>
                    <a:cubicBezTo>
                      <a:pt x="299" y="374"/>
                      <a:pt x="290" y="386"/>
                      <a:pt x="283" y="398"/>
                    </a:cubicBezTo>
                    <a:cubicBezTo>
                      <a:pt x="281" y="399"/>
                      <a:pt x="279" y="399"/>
                      <a:pt x="278" y="400"/>
                    </a:cubicBezTo>
                    <a:cubicBezTo>
                      <a:pt x="270" y="403"/>
                      <a:pt x="261" y="406"/>
                      <a:pt x="253" y="410"/>
                    </a:cubicBezTo>
                    <a:cubicBezTo>
                      <a:pt x="237" y="418"/>
                      <a:pt x="218" y="419"/>
                      <a:pt x="201" y="427"/>
                    </a:cubicBezTo>
                    <a:cubicBezTo>
                      <a:pt x="193" y="431"/>
                      <a:pt x="184" y="433"/>
                      <a:pt x="176" y="437"/>
                    </a:cubicBezTo>
                    <a:cubicBezTo>
                      <a:pt x="167" y="441"/>
                      <a:pt x="158" y="445"/>
                      <a:pt x="149" y="449"/>
                    </a:cubicBezTo>
                    <a:cubicBezTo>
                      <a:pt x="139" y="453"/>
                      <a:pt x="129" y="458"/>
                      <a:pt x="120" y="463"/>
                    </a:cubicBezTo>
                    <a:cubicBezTo>
                      <a:pt x="115" y="466"/>
                      <a:pt x="109" y="470"/>
                      <a:pt x="103" y="473"/>
                    </a:cubicBezTo>
                    <a:cubicBezTo>
                      <a:pt x="103" y="445"/>
                      <a:pt x="106" y="418"/>
                      <a:pt x="112" y="393"/>
                    </a:cubicBezTo>
                    <a:cubicBezTo>
                      <a:pt x="112" y="389"/>
                      <a:pt x="119" y="370"/>
                      <a:pt x="125" y="352"/>
                    </a:cubicBezTo>
                    <a:cubicBezTo>
                      <a:pt x="129" y="349"/>
                      <a:pt x="136" y="347"/>
                      <a:pt x="138" y="346"/>
                    </a:cubicBezTo>
                    <a:cubicBezTo>
                      <a:pt x="144" y="343"/>
                      <a:pt x="149" y="339"/>
                      <a:pt x="156" y="338"/>
                    </a:cubicBezTo>
                    <a:cubicBezTo>
                      <a:pt x="161" y="337"/>
                      <a:pt x="167" y="336"/>
                      <a:pt x="172" y="335"/>
                    </a:cubicBezTo>
                    <a:cubicBezTo>
                      <a:pt x="183" y="333"/>
                      <a:pt x="194" y="331"/>
                      <a:pt x="204" y="329"/>
                    </a:cubicBezTo>
                    <a:cubicBezTo>
                      <a:pt x="208" y="329"/>
                      <a:pt x="211" y="329"/>
                      <a:pt x="215" y="329"/>
                    </a:cubicBezTo>
                    <a:cubicBezTo>
                      <a:pt x="217" y="329"/>
                      <a:pt x="219" y="329"/>
                      <a:pt x="222" y="329"/>
                    </a:cubicBezTo>
                    <a:cubicBezTo>
                      <a:pt x="224" y="329"/>
                      <a:pt x="226" y="329"/>
                      <a:pt x="228" y="329"/>
                    </a:cubicBezTo>
                    <a:moveTo>
                      <a:pt x="102" y="362"/>
                    </a:moveTo>
                    <a:cubicBezTo>
                      <a:pt x="102" y="361"/>
                      <a:pt x="101" y="361"/>
                      <a:pt x="100" y="361"/>
                    </a:cubicBezTo>
                    <a:cubicBezTo>
                      <a:pt x="88" y="359"/>
                      <a:pt x="76" y="353"/>
                      <a:pt x="64" y="350"/>
                    </a:cubicBezTo>
                    <a:cubicBezTo>
                      <a:pt x="55" y="348"/>
                      <a:pt x="35" y="341"/>
                      <a:pt x="29" y="332"/>
                    </a:cubicBezTo>
                    <a:cubicBezTo>
                      <a:pt x="29" y="332"/>
                      <a:pt x="29" y="332"/>
                      <a:pt x="29" y="332"/>
                    </a:cubicBezTo>
                    <a:cubicBezTo>
                      <a:pt x="30" y="326"/>
                      <a:pt x="32" y="321"/>
                      <a:pt x="33" y="315"/>
                    </a:cubicBezTo>
                    <a:cubicBezTo>
                      <a:pt x="56" y="330"/>
                      <a:pt x="82" y="339"/>
                      <a:pt x="106" y="348"/>
                    </a:cubicBezTo>
                    <a:cubicBezTo>
                      <a:pt x="106" y="348"/>
                      <a:pt x="106" y="348"/>
                      <a:pt x="106" y="348"/>
                    </a:cubicBezTo>
                    <a:cubicBezTo>
                      <a:pt x="105" y="353"/>
                      <a:pt x="103" y="357"/>
                      <a:pt x="102" y="362"/>
                    </a:cubicBezTo>
                    <a:moveTo>
                      <a:pt x="447" y="539"/>
                    </a:moveTo>
                    <a:cubicBezTo>
                      <a:pt x="445" y="522"/>
                      <a:pt x="443" y="506"/>
                      <a:pt x="438" y="490"/>
                    </a:cubicBezTo>
                    <a:cubicBezTo>
                      <a:pt x="430" y="468"/>
                      <a:pt x="417" y="449"/>
                      <a:pt x="407" y="427"/>
                    </a:cubicBezTo>
                    <a:cubicBezTo>
                      <a:pt x="402" y="415"/>
                      <a:pt x="397" y="400"/>
                      <a:pt x="392" y="387"/>
                    </a:cubicBezTo>
                    <a:cubicBezTo>
                      <a:pt x="391" y="383"/>
                      <a:pt x="388" y="379"/>
                      <a:pt x="386" y="375"/>
                    </a:cubicBezTo>
                    <a:cubicBezTo>
                      <a:pt x="384" y="370"/>
                      <a:pt x="383" y="364"/>
                      <a:pt x="380" y="359"/>
                    </a:cubicBezTo>
                    <a:cubicBezTo>
                      <a:pt x="377" y="353"/>
                      <a:pt x="374" y="347"/>
                      <a:pt x="372" y="341"/>
                    </a:cubicBezTo>
                    <a:cubicBezTo>
                      <a:pt x="378" y="337"/>
                      <a:pt x="385" y="332"/>
                      <a:pt x="390" y="327"/>
                    </a:cubicBezTo>
                    <a:cubicBezTo>
                      <a:pt x="399" y="320"/>
                      <a:pt x="410" y="313"/>
                      <a:pt x="422" y="308"/>
                    </a:cubicBezTo>
                    <a:cubicBezTo>
                      <a:pt x="433" y="338"/>
                      <a:pt x="448" y="366"/>
                      <a:pt x="462" y="394"/>
                    </a:cubicBezTo>
                    <a:cubicBezTo>
                      <a:pt x="463" y="396"/>
                      <a:pt x="465" y="398"/>
                      <a:pt x="467" y="400"/>
                    </a:cubicBezTo>
                    <a:cubicBezTo>
                      <a:pt x="472" y="406"/>
                      <a:pt x="476" y="413"/>
                      <a:pt x="479" y="420"/>
                    </a:cubicBezTo>
                    <a:cubicBezTo>
                      <a:pt x="485" y="432"/>
                      <a:pt x="491" y="443"/>
                      <a:pt x="493" y="456"/>
                    </a:cubicBezTo>
                    <a:cubicBezTo>
                      <a:pt x="494" y="464"/>
                      <a:pt x="494" y="473"/>
                      <a:pt x="495" y="482"/>
                    </a:cubicBezTo>
                    <a:cubicBezTo>
                      <a:pt x="496" y="490"/>
                      <a:pt x="492" y="495"/>
                      <a:pt x="490" y="502"/>
                    </a:cubicBezTo>
                    <a:cubicBezTo>
                      <a:pt x="477" y="514"/>
                      <a:pt x="463" y="526"/>
                      <a:pt x="447" y="539"/>
                    </a:cubicBezTo>
                    <a:moveTo>
                      <a:pt x="502" y="490"/>
                    </a:moveTo>
                    <a:cubicBezTo>
                      <a:pt x="502" y="489"/>
                      <a:pt x="502" y="487"/>
                      <a:pt x="502" y="486"/>
                    </a:cubicBezTo>
                    <a:cubicBezTo>
                      <a:pt x="504" y="476"/>
                      <a:pt x="502" y="464"/>
                      <a:pt x="500" y="454"/>
                    </a:cubicBezTo>
                    <a:cubicBezTo>
                      <a:pt x="497" y="435"/>
                      <a:pt x="488" y="419"/>
                      <a:pt x="478" y="402"/>
                    </a:cubicBezTo>
                    <a:cubicBezTo>
                      <a:pt x="473" y="395"/>
                      <a:pt x="467" y="388"/>
                      <a:pt x="463" y="380"/>
                    </a:cubicBezTo>
                    <a:cubicBezTo>
                      <a:pt x="458" y="371"/>
                      <a:pt x="454" y="361"/>
                      <a:pt x="449" y="352"/>
                    </a:cubicBezTo>
                    <a:cubicBezTo>
                      <a:pt x="441" y="338"/>
                      <a:pt x="435" y="322"/>
                      <a:pt x="429" y="306"/>
                    </a:cubicBezTo>
                    <a:cubicBezTo>
                      <a:pt x="435" y="304"/>
                      <a:pt x="442" y="302"/>
                      <a:pt x="448" y="301"/>
                    </a:cubicBezTo>
                    <a:cubicBezTo>
                      <a:pt x="453" y="300"/>
                      <a:pt x="461" y="300"/>
                      <a:pt x="468" y="298"/>
                    </a:cubicBezTo>
                    <a:cubicBezTo>
                      <a:pt x="486" y="309"/>
                      <a:pt x="504" y="340"/>
                      <a:pt x="511" y="357"/>
                    </a:cubicBezTo>
                    <a:cubicBezTo>
                      <a:pt x="527" y="395"/>
                      <a:pt x="534" y="450"/>
                      <a:pt x="514" y="476"/>
                    </a:cubicBezTo>
                    <a:cubicBezTo>
                      <a:pt x="510" y="481"/>
                      <a:pt x="506" y="485"/>
                      <a:pt x="502" y="490"/>
                    </a:cubicBezTo>
                    <a:moveTo>
                      <a:pt x="109" y="341"/>
                    </a:moveTo>
                    <a:cubicBezTo>
                      <a:pt x="109" y="341"/>
                      <a:pt x="109" y="341"/>
                      <a:pt x="109" y="341"/>
                    </a:cubicBezTo>
                    <a:cubicBezTo>
                      <a:pt x="84" y="332"/>
                      <a:pt x="58" y="322"/>
                      <a:pt x="35" y="308"/>
                    </a:cubicBezTo>
                    <a:cubicBezTo>
                      <a:pt x="37" y="301"/>
                      <a:pt x="39" y="295"/>
                      <a:pt x="41" y="289"/>
                    </a:cubicBezTo>
                    <a:cubicBezTo>
                      <a:pt x="64" y="304"/>
                      <a:pt x="88" y="317"/>
                      <a:pt x="113" y="328"/>
                    </a:cubicBezTo>
                    <a:cubicBezTo>
                      <a:pt x="114" y="328"/>
                      <a:pt x="114" y="328"/>
                      <a:pt x="114" y="328"/>
                    </a:cubicBezTo>
                    <a:cubicBezTo>
                      <a:pt x="112" y="332"/>
                      <a:pt x="110" y="337"/>
                      <a:pt x="109" y="341"/>
                    </a:cubicBezTo>
                    <a:moveTo>
                      <a:pt x="526" y="347"/>
                    </a:moveTo>
                    <a:cubicBezTo>
                      <a:pt x="520" y="333"/>
                      <a:pt x="513" y="321"/>
                      <a:pt x="505" y="312"/>
                    </a:cubicBezTo>
                    <a:cubicBezTo>
                      <a:pt x="519" y="304"/>
                      <a:pt x="534" y="298"/>
                      <a:pt x="548" y="289"/>
                    </a:cubicBezTo>
                    <a:cubicBezTo>
                      <a:pt x="551" y="290"/>
                      <a:pt x="556" y="292"/>
                      <a:pt x="561" y="296"/>
                    </a:cubicBezTo>
                    <a:cubicBezTo>
                      <a:pt x="554" y="298"/>
                      <a:pt x="548" y="301"/>
                      <a:pt x="542" y="304"/>
                    </a:cubicBezTo>
                    <a:cubicBezTo>
                      <a:pt x="533" y="308"/>
                      <a:pt x="523" y="313"/>
                      <a:pt x="515" y="318"/>
                    </a:cubicBezTo>
                    <a:cubicBezTo>
                      <a:pt x="511" y="320"/>
                      <a:pt x="513" y="325"/>
                      <a:pt x="517" y="325"/>
                    </a:cubicBezTo>
                    <a:cubicBezTo>
                      <a:pt x="517" y="325"/>
                      <a:pt x="518" y="325"/>
                      <a:pt x="518" y="325"/>
                    </a:cubicBezTo>
                    <a:cubicBezTo>
                      <a:pt x="528" y="318"/>
                      <a:pt x="539" y="314"/>
                      <a:pt x="549" y="309"/>
                    </a:cubicBezTo>
                    <a:cubicBezTo>
                      <a:pt x="554" y="307"/>
                      <a:pt x="560" y="304"/>
                      <a:pt x="566" y="303"/>
                    </a:cubicBezTo>
                    <a:cubicBezTo>
                      <a:pt x="567" y="304"/>
                      <a:pt x="568" y="304"/>
                      <a:pt x="569" y="304"/>
                    </a:cubicBezTo>
                    <a:cubicBezTo>
                      <a:pt x="569" y="304"/>
                      <a:pt x="570" y="304"/>
                      <a:pt x="570" y="304"/>
                    </a:cubicBezTo>
                    <a:cubicBezTo>
                      <a:pt x="576" y="310"/>
                      <a:pt x="581" y="316"/>
                      <a:pt x="586" y="324"/>
                    </a:cubicBezTo>
                    <a:cubicBezTo>
                      <a:pt x="565" y="327"/>
                      <a:pt x="544" y="335"/>
                      <a:pt x="526" y="347"/>
                    </a:cubicBezTo>
                    <a:moveTo>
                      <a:pt x="500" y="306"/>
                    </a:moveTo>
                    <a:cubicBezTo>
                      <a:pt x="498" y="304"/>
                      <a:pt x="496" y="302"/>
                      <a:pt x="494" y="301"/>
                    </a:cubicBezTo>
                    <a:cubicBezTo>
                      <a:pt x="487" y="295"/>
                      <a:pt x="483" y="291"/>
                      <a:pt x="482" y="289"/>
                    </a:cubicBezTo>
                    <a:cubicBezTo>
                      <a:pt x="484" y="288"/>
                      <a:pt x="486" y="287"/>
                      <a:pt x="488" y="285"/>
                    </a:cubicBezTo>
                    <a:cubicBezTo>
                      <a:pt x="492" y="285"/>
                      <a:pt x="496" y="284"/>
                      <a:pt x="501" y="284"/>
                    </a:cubicBezTo>
                    <a:cubicBezTo>
                      <a:pt x="511" y="284"/>
                      <a:pt x="523" y="285"/>
                      <a:pt x="536" y="287"/>
                    </a:cubicBezTo>
                    <a:cubicBezTo>
                      <a:pt x="524" y="294"/>
                      <a:pt x="511" y="299"/>
                      <a:pt x="500" y="306"/>
                    </a:cubicBezTo>
                    <a:moveTo>
                      <a:pt x="116" y="321"/>
                    </a:moveTo>
                    <a:cubicBezTo>
                      <a:pt x="116" y="321"/>
                      <a:pt x="116" y="321"/>
                      <a:pt x="115" y="321"/>
                    </a:cubicBezTo>
                    <a:cubicBezTo>
                      <a:pt x="90" y="309"/>
                      <a:pt x="66" y="296"/>
                      <a:pt x="43" y="282"/>
                    </a:cubicBezTo>
                    <a:cubicBezTo>
                      <a:pt x="45" y="274"/>
                      <a:pt x="48" y="267"/>
                      <a:pt x="51" y="260"/>
                    </a:cubicBezTo>
                    <a:cubicBezTo>
                      <a:pt x="53" y="262"/>
                      <a:pt x="55" y="264"/>
                      <a:pt x="58" y="266"/>
                    </a:cubicBezTo>
                    <a:cubicBezTo>
                      <a:pt x="64" y="270"/>
                      <a:pt x="69" y="276"/>
                      <a:pt x="76" y="279"/>
                    </a:cubicBezTo>
                    <a:cubicBezTo>
                      <a:pt x="92" y="286"/>
                      <a:pt x="109" y="295"/>
                      <a:pt x="123" y="305"/>
                    </a:cubicBezTo>
                    <a:cubicBezTo>
                      <a:pt x="121" y="311"/>
                      <a:pt x="119" y="316"/>
                      <a:pt x="116" y="321"/>
                    </a:cubicBezTo>
                    <a:moveTo>
                      <a:pt x="452" y="277"/>
                    </a:moveTo>
                    <a:cubicBezTo>
                      <a:pt x="449" y="277"/>
                      <a:pt x="446" y="277"/>
                      <a:pt x="443" y="277"/>
                    </a:cubicBezTo>
                    <a:cubicBezTo>
                      <a:pt x="443" y="276"/>
                      <a:pt x="443" y="276"/>
                      <a:pt x="443" y="276"/>
                    </a:cubicBezTo>
                    <a:cubicBezTo>
                      <a:pt x="442" y="269"/>
                      <a:pt x="440" y="262"/>
                      <a:pt x="440" y="254"/>
                    </a:cubicBezTo>
                    <a:cubicBezTo>
                      <a:pt x="440" y="252"/>
                      <a:pt x="441" y="250"/>
                      <a:pt x="442" y="249"/>
                    </a:cubicBezTo>
                    <a:cubicBezTo>
                      <a:pt x="443" y="249"/>
                      <a:pt x="443" y="249"/>
                      <a:pt x="443" y="249"/>
                    </a:cubicBezTo>
                    <a:cubicBezTo>
                      <a:pt x="446" y="259"/>
                      <a:pt x="450" y="269"/>
                      <a:pt x="457" y="277"/>
                    </a:cubicBezTo>
                    <a:cubicBezTo>
                      <a:pt x="455" y="277"/>
                      <a:pt x="454" y="277"/>
                      <a:pt x="452" y="277"/>
                    </a:cubicBezTo>
                    <a:moveTo>
                      <a:pt x="465" y="276"/>
                    </a:moveTo>
                    <a:cubicBezTo>
                      <a:pt x="465" y="275"/>
                      <a:pt x="464" y="274"/>
                      <a:pt x="464" y="274"/>
                    </a:cubicBezTo>
                    <a:cubicBezTo>
                      <a:pt x="457" y="266"/>
                      <a:pt x="453" y="257"/>
                      <a:pt x="450" y="248"/>
                    </a:cubicBezTo>
                    <a:cubicBezTo>
                      <a:pt x="452" y="248"/>
                      <a:pt x="454" y="247"/>
                      <a:pt x="456" y="246"/>
                    </a:cubicBezTo>
                    <a:cubicBezTo>
                      <a:pt x="457" y="246"/>
                      <a:pt x="457" y="246"/>
                      <a:pt x="457" y="246"/>
                    </a:cubicBezTo>
                    <a:cubicBezTo>
                      <a:pt x="457" y="247"/>
                      <a:pt x="458" y="249"/>
                      <a:pt x="459" y="250"/>
                    </a:cubicBezTo>
                    <a:cubicBezTo>
                      <a:pt x="459" y="252"/>
                      <a:pt x="460" y="254"/>
                      <a:pt x="461" y="256"/>
                    </a:cubicBezTo>
                    <a:cubicBezTo>
                      <a:pt x="464" y="262"/>
                      <a:pt x="468" y="267"/>
                      <a:pt x="473" y="271"/>
                    </a:cubicBezTo>
                    <a:cubicBezTo>
                      <a:pt x="471" y="272"/>
                      <a:pt x="469" y="274"/>
                      <a:pt x="468" y="275"/>
                    </a:cubicBezTo>
                    <a:cubicBezTo>
                      <a:pt x="467" y="275"/>
                      <a:pt x="466" y="276"/>
                      <a:pt x="465" y="276"/>
                    </a:cubicBezTo>
                    <a:moveTo>
                      <a:pt x="435" y="275"/>
                    </a:moveTo>
                    <a:cubicBezTo>
                      <a:pt x="432" y="274"/>
                      <a:pt x="430" y="273"/>
                      <a:pt x="427" y="271"/>
                    </a:cubicBezTo>
                    <a:cubicBezTo>
                      <a:pt x="425" y="270"/>
                      <a:pt x="423" y="269"/>
                      <a:pt x="422" y="268"/>
                    </a:cubicBezTo>
                    <a:cubicBezTo>
                      <a:pt x="421" y="263"/>
                      <a:pt x="421" y="258"/>
                      <a:pt x="421" y="252"/>
                    </a:cubicBezTo>
                    <a:cubicBezTo>
                      <a:pt x="422" y="249"/>
                      <a:pt x="424" y="245"/>
                      <a:pt x="425" y="242"/>
                    </a:cubicBezTo>
                    <a:cubicBezTo>
                      <a:pt x="428" y="244"/>
                      <a:pt x="431" y="246"/>
                      <a:pt x="434" y="247"/>
                    </a:cubicBezTo>
                    <a:cubicBezTo>
                      <a:pt x="434" y="247"/>
                      <a:pt x="434" y="247"/>
                      <a:pt x="434" y="247"/>
                    </a:cubicBezTo>
                    <a:cubicBezTo>
                      <a:pt x="433" y="250"/>
                      <a:pt x="433" y="253"/>
                      <a:pt x="433" y="255"/>
                    </a:cubicBezTo>
                    <a:cubicBezTo>
                      <a:pt x="433" y="262"/>
                      <a:pt x="434" y="268"/>
                      <a:pt x="435" y="275"/>
                    </a:cubicBezTo>
                    <a:moveTo>
                      <a:pt x="480" y="269"/>
                    </a:moveTo>
                    <a:cubicBezTo>
                      <a:pt x="480" y="268"/>
                      <a:pt x="479" y="268"/>
                      <a:pt x="479" y="267"/>
                    </a:cubicBezTo>
                    <a:cubicBezTo>
                      <a:pt x="475" y="263"/>
                      <a:pt x="472" y="259"/>
                      <a:pt x="469" y="255"/>
                    </a:cubicBezTo>
                    <a:cubicBezTo>
                      <a:pt x="467" y="252"/>
                      <a:pt x="466" y="248"/>
                      <a:pt x="464" y="245"/>
                    </a:cubicBezTo>
                    <a:cubicBezTo>
                      <a:pt x="464" y="244"/>
                      <a:pt x="463" y="243"/>
                      <a:pt x="463" y="242"/>
                    </a:cubicBezTo>
                    <a:cubicBezTo>
                      <a:pt x="464" y="241"/>
                      <a:pt x="466" y="240"/>
                      <a:pt x="467" y="238"/>
                    </a:cubicBezTo>
                    <a:cubicBezTo>
                      <a:pt x="472" y="242"/>
                      <a:pt x="477" y="245"/>
                      <a:pt x="482" y="249"/>
                    </a:cubicBezTo>
                    <a:cubicBezTo>
                      <a:pt x="486" y="252"/>
                      <a:pt x="490" y="255"/>
                      <a:pt x="494" y="258"/>
                    </a:cubicBezTo>
                    <a:cubicBezTo>
                      <a:pt x="493" y="259"/>
                      <a:pt x="493" y="259"/>
                      <a:pt x="493" y="259"/>
                    </a:cubicBezTo>
                    <a:cubicBezTo>
                      <a:pt x="490" y="262"/>
                      <a:pt x="486" y="265"/>
                      <a:pt x="482" y="268"/>
                    </a:cubicBezTo>
                    <a:cubicBezTo>
                      <a:pt x="481" y="268"/>
                      <a:pt x="480" y="268"/>
                      <a:pt x="480" y="269"/>
                    </a:cubicBezTo>
                    <a:moveTo>
                      <a:pt x="126" y="298"/>
                    </a:moveTo>
                    <a:cubicBezTo>
                      <a:pt x="115" y="290"/>
                      <a:pt x="102" y="283"/>
                      <a:pt x="90" y="277"/>
                    </a:cubicBezTo>
                    <a:cubicBezTo>
                      <a:pt x="83" y="273"/>
                      <a:pt x="75" y="270"/>
                      <a:pt x="69" y="265"/>
                    </a:cubicBezTo>
                    <a:cubicBezTo>
                      <a:pt x="64" y="260"/>
                      <a:pt x="58" y="257"/>
                      <a:pt x="54" y="253"/>
                    </a:cubicBezTo>
                    <a:cubicBezTo>
                      <a:pt x="57" y="246"/>
                      <a:pt x="60" y="239"/>
                      <a:pt x="63" y="232"/>
                    </a:cubicBezTo>
                    <a:cubicBezTo>
                      <a:pt x="65" y="234"/>
                      <a:pt x="71" y="237"/>
                      <a:pt x="72" y="238"/>
                    </a:cubicBezTo>
                    <a:cubicBezTo>
                      <a:pt x="78" y="242"/>
                      <a:pt x="86" y="247"/>
                      <a:pt x="93" y="250"/>
                    </a:cubicBezTo>
                    <a:cubicBezTo>
                      <a:pt x="109" y="257"/>
                      <a:pt x="123" y="270"/>
                      <a:pt x="135" y="282"/>
                    </a:cubicBezTo>
                    <a:cubicBezTo>
                      <a:pt x="132" y="287"/>
                      <a:pt x="129" y="293"/>
                      <a:pt x="126" y="298"/>
                    </a:cubicBezTo>
                    <a:moveTo>
                      <a:pt x="414" y="262"/>
                    </a:moveTo>
                    <a:cubicBezTo>
                      <a:pt x="410" y="259"/>
                      <a:pt x="407" y="254"/>
                      <a:pt x="404" y="250"/>
                    </a:cubicBezTo>
                    <a:cubicBezTo>
                      <a:pt x="405" y="250"/>
                      <a:pt x="405" y="249"/>
                      <a:pt x="406" y="248"/>
                    </a:cubicBezTo>
                    <a:cubicBezTo>
                      <a:pt x="407" y="242"/>
                      <a:pt x="408" y="237"/>
                      <a:pt x="411" y="232"/>
                    </a:cubicBezTo>
                    <a:cubicBezTo>
                      <a:pt x="411" y="231"/>
                      <a:pt x="412" y="230"/>
                      <a:pt x="412" y="230"/>
                    </a:cubicBezTo>
                    <a:cubicBezTo>
                      <a:pt x="414" y="233"/>
                      <a:pt x="417" y="235"/>
                      <a:pt x="419" y="237"/>
                    </a:cubicBezTo>
                    <a:cubicBezTo>
                      <a:pt x="418" y="241"/>
                      <a:pt x="416" y="245"/>
                      <a:pt x="415" y="249"/>
                    </a:cubicBezTo>
                    <a:cubicBezTo>
                      <a:pt x="414" y="253"/>
                      <a:pt x="414" y="258"/>
                      <a:pt x="414" y="262"/>
                    </a:cubicBezTo>
                    <a:moveTo>
                      <a:pt x="128" y="342"/>
                    </a:moveTo>
                    <a:cubicBezTo>
                      <a:pt x="132" y="331"/>
                      <a:pt x="135" y="321"/>
                      <a:pt x="136" y="318"/>
                    </a:cubicBezTo>
                    <a:cubicBezTo>
                      <a:pt x="150" y="287"/>
                      <a:pt x="166" y="260"/>
                      <a:pt x="183" y="235"/>
                    </a:cubicBezTo>
                    <a:cubicBezTo>
                      <a:pt x="184" y="235"/>
                      <a:pt x="185" y="235"/>
                      <a:pt x="187" y="234"/>
                    </a:cubicBezTo>
                    <a:cubicBezTo>
                      <a:pt x="192" y="234"/>
                      <a:pt x="197" y="233"/>
                      <a:pt x="202" y="232"/>
                    </a:cubicBezTo>
                    <a:cubicBezTo>
                      <a:pt x="211" y="229"/>
                      <a:pt x="224" y="229"/>
                      <a:pt x="234" y="229"/>
                    </a:cubicBezTo>
                    <a:cubicBezTo>
                      <a:pt x="235" y="229"/>
                      <a:pt x="237" y="229"/>
                      <a:pt x="238" y="229"/>
                    </a:cubicBezTo>
                    <a:cubicBezTo>
                      <a:pt x="262" y="229"/>
                      <a:pt x="286" y="234"/>
                      <a:pt x="310" y="239"/>
                    </a:cubicBezTo>
                    <a:cubicBezTo>
                      <a:pt x="320" y="241"/>
                      <a:pt x="333" y="243"/>
                      <a:pt x="342" y="249"/>
                    </a:cubicBezTo>
                    <a:cubicBezTo>
                      <a:pt x="352" y="255"/>
                      <a:pt x="363" y="261"/>
                      <a:pt x="373" y="267"/>
                    </a:cubicBezTo>
                    <a:cubicBezTo>
                      <a:pt x="383" y="273"/>
                      <a:pt x="392" y="283"/>
                      <a:pt x="402" y="289"/>
                    </a:cubicBezTo>
                    <a:cubicBezTo>
                      <a:pt x="401" y="290"/>
                      <a:pt x="401" y="290"/>
                      <a:pt x="400" y="290"/>
                    </a:cubicBezTo>
                    <a:cubicBezTo>
                      <a:pt x="395" y="293"/>
                      <a:pt x="389" y="294"/>
                      <a:pt x="385" y="297"/>
                    </a:cubicBezTo>
                    <a:cubicBezTo>
                      <a:pt x="375" y="303"/>
                      <a:pt x="365" y="310"/>
                      <a:pt x="356" y="318"/>
                    </a:cubicBezTo>
                    <a:cubicBezTo>
                      <a:pt x="355" y="318"/>
                      <a:pt x="354" y="318"/>
                      <a:pt x="354" y="319"/>
                    </a:cubicBezTo>
                    <a:cubicBezTo>
                      <a:pt x="343" y="320"/>
                      <a:pt x="334" y="323"/>
                      <a:pt x="324" y="323"/>
                    </a:cubicBezTo>
                    <a:cubicBezTo>
                      <a:pt x="322" y="323"/>
                      <a:pt x="320" y="323"/>
                      <a:pt x="318" y="322"/>
                    </a:cubicBezTo>
                    <a:cubicBezTo>
                      <a:pt x="308" y="322"/>
                      <a:pt x="299" y="320"/>
                      <a:pt x="289" y="320"/>
                    </a:cubicBezTo>
                    <a:cubicBezTo>
                      <a:pt x="288" y="320"/>
                      <a:pt x="286" y="320"/>
                      <a:pt x="284" y="321"/>
                    </a:cubicBezTo>
                    <a:cubicBezTo>
                      <a:pt x="278" y="321"/>
                      <a:pt x="273" y="321"/>
                      <a:pt x="267" y="321"/>
                    </a:cubicBezTo>
                    <a:cubicBezTo>
                      <a:pt x="260" y="321"/>
                      <a:pt x="253" y="321"/>
                      <a:pt x="246" y="321"/>
                    </a:cubicBezTo>
                    <a:cubicBezTo>
                      <a:pt x="239" y="321"/>
                      <a:pt x="233" y="320"/>
                      <a:pt x="226" y="320"/>
                    </a:cubicBezTo>
                    <a:cubicBezTo>
                      <a:pt x="222" y="320"/>
                      <a:pt x="219" y="320"/>
                      <a:pt x="216" y="321"/>
                    </a:cubicBezTo>
                    <a:cubicBezTo>
                      <a:pt x="202" y="321"/>
                      <a:pt x="189" y="324"/>
                      <a:pt x="176" y="327"/>
                    </a:cubicBezTo>
                    <a:cubicBezTo>
                      <a:pt x="165" y="329"/>
                      <a:pt x="154" y="329"/>
                      <a:pt x="144" y="334"/>
                    </a:cubicBezTo>
                    <a:cubicBezTo>
                      <a:pt x="138" y="337"/>
                      <a:pt x="133" y="340"/>
                      <a:pt x="128" y="342"/>
                    </a:cubicBezTo>
                    <a:moveTo>
                      <a:pt x="499" y="252"/>
                    </a:moveTo>
                    <a:cubicBezTo>
                      <a:pt x="495" y="250"/>
                      <a:pt x="491" y="246"/>
                      <a:pt x="487" y="243"/>
                    </a:cubicBezTo>
                    <a:cubicBezTo>
                      <a:pt x="483" y="239"/>
                      <a:pt x="477" y="236"/>
                      <a:pt x="472" y="233"/>
                    </a:cubicBezTo>
                    <a:cubicBezTo>
                      <a:pt x="473" y="232"/>
                      <a:pt x="473" y="232"/>
                      <a:pt x="473" y="231"/>
                    </a:cubicBezTo>
                    <a:cubicBezTo>
                      <a:pt x="475" y="229"/>
                      <a:pt x="477" y="227"/>
                      <a:pt x="478" y="225"/>
                    </a:cubicBezTo>
                    <a:cubicBezTo>
                      <a:pt x="484" y="227"/>
                      <a:pt x="491" y="229"/>
                      <a:pt x="498" y="232"/>
                    </a:cubicBezTo>
                    <a:cubicBezTo>
                      <a:pt x="501" y="234"/>
                      <a:pt x="505" y="236"/>
                      <a:pt x="510" y="237"/>
                    </a:cubicBezTo>
                    <a:cubicBezTo>
                      <a:pt x="506" y="243"/>
                      <a:pt x="502" y="248"/>
                      <a:pt x="499" y="252"/>
                    </a:cubicBezTo>
                    <a:moveTo>
                      <a:pt x="400" y="240"/>
                    </a:moveTo>
                    <a:cubicBezTo>
                      <a:pt x="397" y="230"/>
                      <a:pt x="398" y="219"/>
                      <a:pt x="399" y="211"/>
                    </a:cubicBezTo>
                    <a:cubicBezTo>
                      <a:pt x="402" y="215"/>
                      <a:pt x="405" y="220"/>
                      <a:pt x="407" y="223"/>
                    </a:cubicBezTo>
                    <a:cubicBezTo>
                      <a:pt x="406" y="224"/>
                      <a:pt x="406" y="226"/>
                      <a:pt x="405" y="226"/>
                    </a:cubicBezTo>
                    <a:cubicBezTo>
                      <a:pt x="404" y="228"/>
                      <a:pt x="404" y="229"/>
                      <a:pt x="403" y="231"/>
                    </a:cubicBezTo>
                    <a:cubicBezTo>
                      <a:pt x="402" y="234"/>
                      <a:pt x="401" y="237"/>
                      <a:pt x="400" y="240"/>
                    </a:cubicBezTo>
                    <a:moveTo>
                      <a:pt x="513" y="229"/>
                    </a:moveTo>
                    <a:cubicBezTo>
                      <a:pt x="508" y="229"/>
                      <a:pt x="503" y="226"/>
                      <a:pt x="498" y="224"/>
                    </a:cubicBezTo>
                    <a:cubicBezTo>
                      <a:pt x="496" y="223"/>
                      <a:pt x="493" y="222"/>
                      <a:pt x="490" y="221"/>
                    </a:cubicBezTo>
                    <a:cubicBezTo>
                      <a:pt x="487" y="220"/>
                      <a:pt x="484" y="219"/>
                      <a:pt x="481" y="218"/>
                    </a:cubicBezTo>
                    <a:cubicBezTo>
                      <a:pt x="483" y="214"/>
                      <a:pt x="484" y="210"/>
                      <a:pt x="485" y="206"/>
                    </a:cubicBezTo>
                    <a:cubicBezTo>
                      <a:pt x="496" y="210"/>
                      <a:pt x="507" y="212"/>
                      <a:pt x="519" y="213"/>
                    </a:cubicBezTo>
                    <a:cubicBezTo>
                      <a:pt x="517" y="219"/>
                      <a:pt x="515" y="225"/>
                      <a:pt x="513" y="229"/>
                    </a:cubicBezTo>
                    <a:moveTo>
                      <a:pt x="138" y="275"/>
                    </a:moveTo>
                    <a:cubicBezTo>
                      <a:pt x="132" y="269"/>
                      <a:pt x="125" y="263"/>
                      <a:pt x="119" y="256"/>
                    </a:cubicBezTo>
                    <a:cubicBezTo>
                      <a:pt x="114" y="251"/>
                      <a:pt x="105" y="248"/>
                      <a:pt x="99" y="244"/>
                    </a:cubicBezTo>
                    <a:cubicBezTo>
                      <a:pt x="91" y="238"/>
                      <a:pt x="81" y="235"/>
                      <a:pt x="73" y="229"/>
                    </a:cubicBezTo>
                    <a:cubicBezTo>
                      <a:pt x="71" y="228"/>
                      <a:pt x="68" y="226"/>
                      <a:pt x="66" y="224"/>
                    </a:cubicBezTo>
                    <a:cubicBezTo>
                      <a:pt x="70" y="217"/>
                      <a:pt x="73" y="209"/>
                      <a:pt x="77" y="202"/>
                    </a:cubicBezTo>
                    <a:cubicBezTo>
                      <a:pt x="86" y="210"/>
                      <a:pt x="96" y="216"/>
                      <a:pt x="105" y="222"/>
                    </a:cubicBezTo>
                    <a:cubicBezTo>
                      <a:pt x="121" y="232"/>
                      <a:pt x="135" y="245"/>
                      <a:pt x="148" y="258"/>
                    </a:cubicBezTo>
                    <a:cubicBezTo>
                      <a:pt x="145" y="263"/>
                      <a:pt x="141" y="269"/>
                      <a:pt x="138" y="275"/>
                    </a:cubicBezTo>
                    <a:moveTo>
                      <a:pt x="497" y="186"/>
                    </a:moveTo>
                    <a:cubicBezTo>
                      <a:pt x="506" y="186"/>
                      <a:pt x="514" y="184"/>
                      <a:pt x="523" y="182"/>
                    </a:cubicBezTo>
                    <a:cubicBezTo>
                      <a:pt x="523" y="191"/>
                      <a:pt x="522" y="198"/>
                      <a:pt x="521" y="206"/>
                    </a:cubicBezTo>
                    <a:cubicBezTo>
                      <a:pt x="509" y="205"/>
                      <a:pt x="497" y="202"/>
                      <a:pt x="486" y="199"/>
                    </a:cubicBezTo>
                    <a:cubicBezTo>
                      <a:pt x="486" y="194"/>
                      <a:pt x="486" y="190"/>
                      <a:pt x="485" y="185"/>
                    </a:cubicBezTo>
                    <a:cubicBezTo>
                      <a:pt x="489" y="186"/>
                      <a:pt x="493" y="186"/>
                      <a:pt x="497" y="186"/>
                    </a:cubicBezTo>
                    <a:moveTo>
                      <a:pt x="152" y="251"/>
                    </a:moveTo>
                    <a:cubicBezTo>
                      <a:pt x="142" y="241"/>
                      <a:pt x="131" y="232"/>
                      <a:pt x="120" y="223"/>
                    </a:cubicBezTo>
                    <a:cubicBezTo>
                      <a:pt x="108" y="214"/>
                      <a:pt x="92" y="206"/>
                      <a:pt x="81" y="195"/>
                    </a:cubicBezTo>
                    <a:cubicBezTo>
                      <a:pt x="85" y="188"/>
                      <a:pt x="89" y="181"/>
                      <a:pt x="93" y="175"/>
                    </a:cubicBezTo>
                    <a:cubicBezTo>
                      <a:pt x="101" y="180"/>
                      <a:pt x="107" y="188"/>
                      <a:pt x="114" y="194"/>
                    </a:cubicBezTo>
                    <a:cubicBezTo>
                      <a:pt x="129" y="208"/>
                      <a:pt x="147" y="217"/>
                      <a:pt x="159" y="234"/>
                    </a:cubicBezTo>
                    <a:cubicBezTo>
                      <a:pt x="160" y="235"/>
                      <a:pt x="161" y="236"/>
                      <a:pt x="162" y="236"/>
                    </a:cubicBezTo>
                    <a:cubicBezTo>
                      <a:pt x="158" y="241"/>
                      <a:pt x="155" y="246"/>
                      <a:pt x="152" y="251"/>
                    </a:cubicBezTo>
                    <a:moveTo>
                      <a:pt x="484" y="178"/>
                    </a:moveTo>
                    <a:cubicBezTo>
                      <a:pt x="483" y="175"/>
                      <a:pt x="482" y="172"/>
                      <a:pt x="481" y="169"/>
                    </a:cubicBezTo>
                    <a:cubicBezTo>
                      <a:pt x="482" y="169"/>
                      <a:pt x="482" y="169"/>
                      <a:pt x="482" y="169"/>
                    </a:cubicBezTo>
                    <a:cubicBezTo>
                      <a:pt x="493" y="165"/>
                      <a:pt x="503" y="161"/>
                      <a:pt x="512" y="155"/>
                    </a:cubicBezTo>
                    <a:cubicBezTo>
                      <a:pt x="514" y="154"/>
                      <a:pt x="516" y="153"/>
                      <a:pt x="518" y="150"/>
                    </a:cubicBezTo>
                    <a:cubicBezTo>
                      <a:pt x="521" y="159"/>
                      <a:pt x="522" y="167"/>
                      <a:pt x="522" y="174"/>
                    </a:cubicBezTo>
                    <a:cubicBezTo>
                      <a:pt x="514" y="176"/>
                      <a:pt x="505" y="178"/>
                      <a:pt x="497" y="178"/>
                    </a:cubicBezTo>
                    <a:cubicBezTo>
                      <a:pt x="493" y="178"/>
                      <a:pt x="490" y="178"/>
                      <a:pt x="486" y="177"/>
                    </a:cubicBezTo>
                    <a:cubicBezTo>
                      <a:pt x="486" y="177"/>
                      <a:pt x="486" y="177"/>
                      <a:pt x="485" y="177"/>
                    </a:cubicBezTo>
                    <a:cubicBezTo>
                      <a:pt x="485" y="177"/>
                      <a:pt x="484" y="177"/>
                      <a:pt x="484" y="178"/>
                    </a:cubicBezTo>
                    <a:moveTo>
                      <a:pt x="166" y="230"/>
                    </a:moveTo>
                    <a:cubicBezTo>
                      <a:pt x="165" y="230"/>
                      <a:pt x="165" y="230"/>
                      <a:pt x="165" y="230"/>
                    </a:cubicBezTo>
                    <a:cubicBezTo>
                      <a:pt x="155" y="216"/>
                      <a:pt x="142" y="205"/>
                      <a:pt x="129" y="195"/>
                    </a:cubicBezTo>
                    <a:cubicBezTo>
                      <a:pt x="118" y="187"/>
                      <a:pt x="108" y="176"/>
                      <a:pt x="97" y="168"/>
                    </a:cubicBezTo>
                    <a:cubicBezTo>
                      <a:pt x="101" y="162"/>
                      <a:pt x="105" y="156"/>
                      <a:pt x="110" y="150"/>
                    </a:cubicBezTo>
                    <a:cubicBezTo>
                      <a:pt x="114" y="154"/>
                      <a:pt x="122" y="164"/>
                      <a:pt x="123" y="165"/>
                    </a:cubicBezTo>
                    <a:cubicBezTo>
                      <a:pt x="128" y="171"/>
                      <a:pt x="135" y="173"/>
                      <a:pt x="140" y="178"/>
                    </a:cubicBezTo>
                    <a:cubicBezTo>
                      <a:pt x="153" y="190"/>
                      <a:pt x="164" y="202"/>
                      <a:pt x="174" y="215"/>
                    </a:cubicBezTo>
                    <a:cubicBezTo>
                      <a:pt x="175" y="216"/>
                      <a:pt x="175" y="216"/>
                      <a:pt x="176" y="216"/>
                    </a:cubicBezTo>
                    <a:cubicBezTo>
                      <a:pt x="172" y="221"/>
                      <a:pt x="169" y="226"/>
                      <a:pt x="166" y="230"/>
                    </a:cubicBezTo>
                    <a:moveTo>
                      <a:pt x="190" y="226"/>
                    </a:moveTo>
                    <a:cubicBezTo>
                      <a:pt x="193" y="221"/>
                      <a:pt x="197" y="216"/>
                      <a:pt x="201" y="212"/>
                    </a:cubicBezTo>
                    <a:cubicBezTo>
                      <a:pt x="217" y="191"/>
                      <a:pt x="245" y="165"/>
                      <a:pt x="279" y="145"/>
                    </a:cubicBezTo>
                    <a:cubicBezTo>
                      <a:pt x="281" y="145"/>
                      <a:pt x="283" y="145"/>
                      <a:pt x="285" y="145"/>
                    </a:cubicBezTo>
                    <a:cubicBezTo>
                      <a:pt x="292" y="145"/>
                      <a:pt x="298" y="146"/>
                      <a:pt x="305" y="148"/>
                    </a:cubicBezTo>
                    <a:cubicBezTo>
                      <a:pt x="314" y="151"/>
                      <a:pt x="323" y="155"/>
                      <a:pt x="332" y="156"/>
                    </a:cubicBezTo>
                    <a:cubicBezTo>
                      <a:pt x="339" y="156"/>
                      <a:pt x="344" y="160"/>
                      <a:pt x="349" y="163"/>
                    </a:cubicBezTo>
                    <a:cubicBezTo>
                      <a:pt x="357" y="166"/>
                      <a:pt x="363" y="168"/>
                      <a:pt x="370" y="173"/>
                    </a:cubicBezTo>
                    <a:cubicBezTo>
                      <a:pt x="374" y="175"/>
                      <a:pt x="385" y="179"/>
                      <a:pt x="390" y="184"/>
                    </a:cubicBezTo>
                    <a:cubicBezTo>
                      <a:pt x="384" y="195"/>
                      <a:pt x="375" y="226"/>
                      <a:pt x="386" y="253"/>
                    </a:cubicBezTo>
                    <a:cubicBezTo>
                      <a:pt x="390" y="261"/>
                      <a:pt x="398" y="275"/>
                      <a:pt x="408" y="284"/>
                    </a:cubicBezTo>
                    <a:cubicBezTo>
                      <a:pt x="402" y="281"/>
                      <a:pt x="396" y="275"/>
                      <a:pt x="392" y="271"/>
                    </a:cubicBezTo>
                    <a:cubicBezTo>
                      <a:pt x="382" y="262"/>
                      <a:pt x="369" y="256"/>
                      <a:pt x="358" y="250"/>
                    </a:cubicBezTo>
                    <a:cubicBezTo>
                      <a:pt x="349" y="245"/>
                      <a:pt x="341" y="238"/>
                      <a:pt x="331" y="236"/>
                    </a:cubicBezTo>
                    <a:cubicBezTo>
                      <a:pt x="319" y="233"/>
                      <a:pt x="306" y="230"/>
                      <a:pt x="294" y="227"/>
                    </a:cubicBezTo>
                    <a:cubicBezTo>
                      <a:pt x="282" y="224"/>
                      <a:pt x="269" y="223"/>
                      <a:pt x="256" y="221"/>
                    </a:cubicBezTo>
                    <a:cubicBezTo>
                      <a:pt x="252" y="220"/>
                      <a:pt x="248" y="220"/>
                      <a:pt x="243" y="220"/>
                    </a:cubicBezTo>
                    <a:cubicBezTo>
                      <a:pt x="235" y="220"/>
                      <a:pt x="227" y="221"/>
                      <a:pt x="220" y="223"/>
                    </a:cubicBezTo>
                    <a:cubicBezTo>
                      <a:pt x="218" y="223"/>
                      <a:pt x="217" y="223"/>
                      <a:pt x="216" y="223"/>
                    </a:cubicBezTo>
                    <a:cubicBezTo>
                      <a:pt x="215" y="223"/>
                      <a:pt x="214" y="223"/>
                      <a:pt x="213" y="223"/>
                    </a:cubicBezTo>
                    <a:cubicBezTo>
                      <a:pt x="212" y="223"/>
                      <a:pt x="211" y="223"/>
                      <a:pt x="210" y="223"/>
                    </a:cubicBezTo>
                    <a:cubicBezTo>
                      <a:pt x="209" y="223"/>
                      <a:pt x="208" y="223"/>
                      <a:pt x="207" y="223"/>
                    </a:cubicBezTo>
                    <a:cubicBezTo>
                      <a:pt x="201" y="224"/>
                      <a:pt x="196" y="225"/>
                      <a:pt x="190" y="226"/>
                    </a:cubicBezTo>
                    <a:cubicBezTo>
                      <a:pt x="190" y="226"/>
                      <a:pt x="190" y="226"/>
                      <a:pt x="190" y="226"/>
                    </a:cubicBezTo>
                    <a:moveTo>
                      <a:pt x="180" y="210"/>
                    </a:moveTo>
                    <a:cubicBezTo>
                      <a:pt x="169" y="196"/>
                      <a:pt x="158" y="185"/>
                      <a:pt x="145" y="173"/>
                    </a:cubicBezTo>
                    <a:cubicBezTo>
                      <a:pt x="142" y="169"/>
                      <a:pt x="138" y="167"/>
                      <a:pt x="133" y="164"/>
                    </a:cubicBezTo>
                    <a:cubicBezTo>
                      <a:pt x="128" y="161"/>
                      <a:pt x="123" y="153"/>
                      <a:pt x="119" y="149"/>
                    </a:cubicBezTo>
                    <a:cubicBezTo>
                      <a:pt x="117" y="147"/>
                      <a:pt x="116" y="145"/>
                      <a:pt x="114" y="144"/>
                    </a:cubicBezTo>
                    <a:cubicBezTo>
                      <a:pt x="118" y="139"/>
                      <a:pt x="122" y="134"/>
                      <a:pt x="126" y="129"/>
                    </a:cubicBezTo>
                    <a:cubicBezTo>
                      <a:pt x="147" y="152"/>
                      <a:pt x="175" y="169"/>
                      <a:pt x="190" y="197"/>
                    </a:cubicBezTo>
                    <a:cubicBezTo>
                      <a:pt x="189" y="198"/>
                      <a:pt x="188" y="199"/>
                      <a:pt x="188" y="200"/>
                    </a:cubicBezTo>
                    <a:cubicBezTo>
                      <a:pt x="185" y="203"/>
                      <a:pt x="182" y="207"/>
                      <a:pt x="180" y="210"/>
                    </a:cubicBezTo>
                    <a:moveTo>
                      <a:pt x="479" y="163"/>
                    </a:moveTo>
                    <a:cubicBezTo>
                      <a:pt x="477" y="158"/>
                      <a:pt x="474" y="154"/>
                      <a:pt x="472" y="149"/>
                    </a:cubicBezTo>
                    <a:cubicBezTo>
                      <a:pt x="484" y="141"/>
                      <a:pt x="496" y="132"/>
                      <a:pt x="510" y="125"/>
                    </a:cubicBezTo>
                    <a:cubicBezTo>
                      <a:pt x="510" y="126"/>
                      <a:pt x="510" y="126"/>
                      <a:pt x="510" y="126"/>
                    </a:cubicBezTo>
                    <a:cubicBezTo>
                      <a:pt x="512" y="131"/>
                      <a:pt x="514" y="136"/>
                      <a:pt x="516" y="140"/>
                    </a:cubicBezTo>
                    <a:cubicBezTo>
                      <a:pt x="515" y="141"/>
                      <a:pt x="515" y="141"/>
                      <a:pt x="515" y="142"/>
                    </a:cubicBezTo>
                    <a:cubicBezTo>
                      <a:pt x="516" y="145"/>
                      <a:pt x="506" y="150"/>
                      <a:pt x="505" y="151"/>
                    </a:cubicBezTo>
                    <a:cubicBezTo>
                      <a:pt x="497" y="155"/>
                      <a:pt x="489" y="159"/>
                      <a:pt x="481" y="161"/>
                    </a:cubicBezTo>
                    <a:cubicBezTo>
                      <a:pt x="480" y="162"/>
                      <a:pt x="479" y="162"/>
                      <a:pt x="479" y="163"/>
                    </a:cubicBezTo>
                    <a:moveTo>
                      <a:pt x="395" y="179"/>
                    </a:moveTo>
                    <a:cubicBezTo>
                      <a:pt x="392" y="176"/>
                      <a:pt x="388" y="174"/>
                      <a:pt x="385" y="172"/>
                    </a:cubicBezTo>
                    <a:cubicBezTo>
                      <a:pt x="374" y="167"/>
                      <a:pt x="366" y="160"/>
                      <a:pt x="354" y="157"/>
                    </a:cubicBezTo>
                    <a:cubicBezTo>
                      <a:pt x="347" y="154"/>
                      <a:pt x="341" y="150"/>
                      <a:pt x="334" y="148"/>
                    </a:cubicBezTo>
                    <a:cubicBezTo>
                      <a:pt x="326" y="146"/>
                      <a:pt x="319" y="144"/>
                      <a:pt x="311" y="142"/>
                    </a:cubicBezTo>
                    <a:cubicBezTo>
                      <a:pt x="304" y="140"/>
                      <a:pt x="298" y="139"/>
                      <a:pt x="291" y="138"/>
                    </a:cubicBezTo>
                    <a:cubicBezTo>
                      <a:pt x="320" y="123"/>
                      <a:pt x="353" y="112"/>
                      <a:pt x="387" y="112"/>
                    </a:cubicBezTo>
                    <a:cubicBezTo>
                      <a:pt x="387" y="112"/>
                      <a:pt x="387" y="112"/>
                      <a:pt x="387" y="112"/>
                    </a:cubicBezTo>
                    <a:cubicBezTo>
                      <a:pt x="414" y="112"/>
                      <a:pt x="451" y="141"/>
                      <a:pt x="464" y="172"/>
                    </a:cubicBezTo>
                    <a:cubicBezTo>
                      <a:pt x="472" y="190"/>
                      <a:pt x="470" y="207"/>
                      <a:pt x="460" y="220"/>
                    </a:cubicBezTo>
                    <a:cubicBezTo>
                      <a:pt x="453" y="229"/>
                      <a:pt x="448" y="231"/>
                      <a:pt x="445" y="231"/>
                    </a:cubicBezTo>
                    <a:cubicBezTo>
                      <a:pt x="444" y="231"/>
                      <a:pt x="443" y="230"/>
                      <a:pt x="443" y="230"/>
                    </a:cubicBezTo>
                    <a:cubicBezTo>
                      <a:pt x="438" y="230"/>
                      <a:pt x="424" y="224"/>
                      <a:pt x="406" y="186"/>
                    </a:cubicBezTo>
                    <a:cubicBezTo>
                      <a:pt x="405" y="184"/>
                      <a:pt x="403" y="180"/>
                      <a:pt x="400" y="179"/>
                    </a:cubicBezTo>
                    <a:cubicBezTo>
                      <a:pt x="396" y="178"/>
                      <a:pt x="396" y="178"/>
                      <a:pt x="396" y="178"/>
                    </a:cubicBezTo>
                    <a:cubicBezTo>
                      <a:pt x="395" y="179"/>
                      <a:pt x="395" y="179"/>
                      <a:pt x="395" y="179"/>
                    </a:cubicBezTo>
                    <a:moveTo>
                      <a:pt x="196" y="191"/>
                    </a:moveTo>
                    <a:cubicBezTo>
                      <a:pt x="179" y="163"/>
                      <a:pt x="151" y="146"/>
                      <a:pt x="130" y="123"/>
                    </a:cubicBezTo>
                    <a:cubicBezTo>
                      <a:pt x="132" y="122"/>
                      <a:pt x="133" y="120"/>
                      <a:pt x="135" y="119"/>
                    </a:cubicBezTo>
                    <a:cubicBezTo>
                      <a:pt x="138" y="114"/>
                      <a:pt x="142" y="110"/>
                      <a:pt x="146" y="106"/>
                    </a:cubicBezTo>
                    <a:cubicBezTo>
                      <a:pt x="148" y="109"/>
                      <a:pt x="151" y="113"/>
                      <a:pt x="152" y="113"/>
                    </a:cubicBezTo>
                    <a:cubicBezTo>
                      <a:pt x="159" y="120"/>
                      <a:pt x="166" y="127"/>
                      <a:pt x="172" y="133"/>
                    </a:cubicBezTo>
                    <a:cubicBezTo>
                      <a:pt x="177" y="138"/>
                      <a:pt x="182" y="145"/>
                      <a:pt x="186" y="151"/>
                    </a:cubicBezTo>
                    <a:cubicBezTo>
                      <a:pt x="192" y="161"/>
                      <a:pt x="203" y="168"/>
                      <a:pt x="205" y="180"/>
                    </a:cubicBezTo>
                    <a:cubicBezTo>
                      <a:pt x="202" y="184"/>
                      <a:pt x="199" y="187"/>
                      <a:pt x="196" y="191"/>
                    </a:cubicBezTo>
                    <a:moveTo>
                      <a:pt x="467" y="143"/>
                    </a:moveTo>
                    <a:cubicBezTo>
                      <a:pt x="464" y="139"/>
                      <a:pt x="461" y="135"/>
                      <a:pt x="458" y="131"/>
                    </a:cubicBezTo>
                    <a:cubicBezTo>
                      <a:pt x="465" y="127"/>
                      <a:pt x="473" y="122"/>
                      <a:pt x="480" y="116"/>
                    </a:cubicBezTo>
                    <a:cubicBezTo>
                      <a:pt x="486" y="112"/>
                      <a:pt x="493" y="108"/>
                      <a:pt x="499" y="103"/>
                    </a:cubicBezTo>
                    <a:cubicBezTo>
                      <a:pt x="502" y="108"/>
                      <a:pt x="504" y="113"/>
                      <a:pt x="507" y="118"/>
                    </a:cubicBezTo>
                    <a:cubicBezTo>
                      <a:pt x="493" y="125"/>
                      <a:pt x="480" y="134"/>
                      <a:pt x="467" y="143"/>
                    </a:cubicBezTo>
                    <a:moveTo>
                      <a:pt x="211" y="174"/>
                    </a:moveTo>
                    <a:cubicBezTo>
                      <a:pt x="206" y="157"/>
                      <a:pt x="189" y="145"/>
                      <a:pt x="179" y="130"/>
                    </a:cubicBezTo>
                    <a:cubicBezTo>
                      <a:pt x="174" y="121"/>
                      <a:pt x="164" y="116"/>
                      <a:pt x="158" y="108"/>
                    </a:cubicBezTo>
                    <a:cubicBezTo>
                      <a:pt x="156" y="106"/>
                      <a:pt x="154" y="103"/>
                      <a:pt x="152" y="101"/>
                    </a:cubicBezTo>
                    <a:cubicBezTo>
                      <a:pt x="156" y="96"/>
                      <a:pt x="161" y="92"/>
                      <a:pt x="165" y="88"/>
                    </a:cubicBezTo>
                    <a:cubicBezTo>
                      <a:pt x="171" y="100"/>
                      <a:pt x="180" y="110"/>
                      <a:pt x="189" y="120"/>
                    </a:cubicBezTo>
                    <a:cubicBezTo>
                      <a:pt x="196" y="127"/>
                      <a:pt x="202" y="136"/>
                      <a:pt x="209" y="144"/>
                    </a:cubicBezTo>
                    <a:cubicBezTo>
                      <a:pt x="215" y="150"/>
                      <a:pt x="219" y="156"/>
                      <a:pt x="223" y="163"/>
                    </a:cubicBezTo>
                    <a:cubicBezTo>
                      <a:pt x="219" y="167"/>
                      <a:pt x="215" y="171"/>
                      <a:pt x="211" y="174"/>
                    </a:cubicBezTo>
                    <a:moveTo>
                      <a:pt x="229" y="159"/>
                    </a:moveTo>
                    <a:cubicBezTo>
                      <a:pt x="226" y="153"/>
                      <a:pt x="224" y="148"/>
                      <a:pt x="220" y="144"/>
                    </a:cubicBezTo>
                    <a:cubicBezTo>
                      <a:pt x="214" y="137"/>
                      <a:pt x="208" y="131"/>
                      <a:pt x="202" y="124"/>
                    </a:cubicBezTo>
                    <a:cubicBezTo>
                      <a:pt x="191" y="111"/>
                      <a:pt x="178" y="99"/>
                      <a:pt x="171" y="83"/>
                    </a:cubicBezTo>
                    <a:cubicBezTo>
                      <a:pt x="175" y="79"/>
                      <a:pt x="180" y="76"/>
                      <a:pt x="185" y="72"/>
                    </a:cubicBezTo>
                    <a:cubicBezTo>
                      <a:pt x="193" y="82"/>
                      <a:pt x="198" y="96"/>
                      <a:pt x="206" y="106"/>
                    </a:cubicBezTo>
                    <a:cubicBezTo>
                      <a:pt x="216" y="121"/>
                      <a:pt x="228" y="133"/>
                      <a:pt x="235" y="151"/>
                    </a:cubicBezTo>
                    <a:cubicBezTo>
                      <a:pt x="235" y="152"/>
                      <a:pt x="236" y="152"/>
                      <a:pt x="236" y="153"/>
                    </a:cubicBezTo>
                    <a:cubicBezTo>
                      <a:pt x="234" y="155"/>
                      <a:pt x="231" y="157"/>
                      <a:pt x="229" y="159"/>
                    </a:cubicBezTo>
                    <a:moveTo>
                      <a:pt x="242" y="148"/>
                    </a:moveTo>
                    <a:cubicBezTo>
                      <a:pt x="242" y="148"/>
                      <a:pt x="242" y="148"/>
                      <a:pt x="242" y="148"/>
                    </a:cubicBezTo>
                    <a:cubicBezTo>
                      <a:pt x="236" y="132"/>
                      <a:pt x="227" y="119"/>
                      <a:pt x="216" y="106"/>
                    </a:cubicBezTo>
                    <a:cubicBezTo>
                      <a:pt x="206" y="95"/>
                      <a:pt x="200" y="80"/>
                      <a:pt x="191" y="68"/>
                    </a:cubicBezTo>
                    <a:cubicBezTo>
                      <a:pt x="197" y="64"/>
                      <a:pt x="203" y="60"/>
                      <a:pt x="209" y="56"/>
                    </a:cubicBezTo>
                    <a:cubicBezTo>
                      <a:pt x="210" y="57"/>
                      <a:pt x="210" y="58"/>
                      <a:pt x="211" y="59"/>
                    </a:cubicBezTo>
                    <a:cubicBezTo>
                      <a:pt x="212" y="62"/>
                      <a:pt x="213" y="64"/>
                      <a:pt x="214" y="67"/>
                    </a:cubicBezTo>
                    <a:cubicBezTo>
                      <a:pt x="219" y="75"/>
                      <a:pt x="226" y="83"/>
                      <a:pt x="231" y="91"/>
                    </a:cubicBezTo>
                    <a:cubicBezTo>
                      <a:pt x="241" y="106"/>
                      <a:pt x="248" y="123"/>
                      <a:pt x="254" y="139"/>
                    </a:cubicBezTo>
                    <a:cubicBezTo>
                      <a:pt x="254" y="139"/>
                      <a:pt x="254" y="139"/>
                      <a:pt x="254" y="139"/>
                    </a:cubicBezTo>
                    <a:cubicBezTo>
                      <a:pt x="250" y="142"/>
                      <a:pt x="246" y="145"/>
                      <a:pt x="242" y="148"/>
                    </a:cubicBezTo>
                    <a:moveTo>
                      <a:pt x="260" y="135"/>
                    </a:moveTo>
                    <a:cubicBezTo>
                      <a:pt x="254" y="120"/>
                      <a:pt x="248" y="106"/>
                      <a:pt x="240" y="92"/>
                    </a:cubicBezTo>
                    <a:cubicBezTo>
                      <a:pt x="236" y="84"/>
                      <a:pt x="230" y="77"/>
                      <a:pt x="225" y="69"/>
                    </a:cubicBezTo>
                    <a:cubicBezTo>
                      <a:pt x="221" y="64"/>
                      <a:pt x="219" y="58"/>
                      <a:pt x="216" y="52"/>
                    </a:cubicBezTo>
                    <a:cubicBezTo>
                      <a:pt x="222" y="49"/>
                      <a:pt x="228" y="46"/>
                      <a:pt x="234" y="43"/>
                    </a:cubicBezTo>
                    <a:cubicBezTo>
                      <a:pt x="240" y="53"/>
                      <a:pt x="245" y="65"/>
                      <a:pt x="250" y="75"/>
                    </a:cubicBezTo>
                    <a:cubicBezTo>
                      <a:pt x="254" y="83"/>
                      <a:pt x="258" y="91"/>
                      <a:pt x="262" y="98"/>
                    </a:cubicBezTo>
                    <a:cubicBezTo>
                      <a:pt x="267" y="107"/>
                      <a:pt x="274" y="117"/>
                      <a:pt x="274" y="127"/>
                    </a:cubicBezTo>
                    <a:cubicBezTo>
                      <a:pt x="269" y="130"/>
                      <a:pt x="265" y="132"/>
                      <a:pt x="260" y="135"/>
                    </a:cubicBezTo>
                    <a:moveTo>
                      <a:pt x="417" y="101"/>
                    </a:moveTo>
                    <a:cubicBezTo>
                      <a:pt x="411" y="99"/>
                      <a:pt x="406" y="97"/>
                      <a:pt x="401" y="95"/>
                    </a:cubicBezTo>
                    <a:cubicBezTo>
                      <a:pt x="406" y="86"/>
                      <a:pt x="413" y="74"/>
                      <a:pt x="415" y="64"/>
                    </a:cubicBezTo>
                    <a:cubicBezTo>
                      <a:pt x="417" y="55"/>
                      <a:pt x="422" y="47"/>
                      <a:pt x="425" y="38"/>
                    </a:cubicBezTo>
                    <a:cubicBezTo>
                      <a:pt x="434" y="42"/>
                      <a:pt x="442" y="47"/>
                      <a:pt x="450" y="53"/>
                    </a:cubicBezTo>
                    <a:cubicBezTo>
                      <a:pt x="439" y="69"/>
                      <a:pt x="428" y="85"/>
                      <a:pt x="417" y="101"/>
                    </a:cubicBezTo>
                    <a:cubicBezTo>
                      <a:pt x="417" y="101"/>
                      <a:pt x="417" y="101"/>
                      <a:pt x="417" y="101"/>
                    </a:cubicBezTo>
                    <a:moveTo>
                      <a:pt x="281" y="123"/>
                    </a:moveTo>
                    <a:cubicBezTo>
                      <a:pt x="279" y="106"/>
                      <a:pt x="266" y="91"/>
                      <a:pt x="259" y="77"/>
                    </a:cubicBezTo>
                    <a:cubicBezTo>
                      <a:pt x="253" y="65"/>
                      <a:pt x="248" y="51"/>
                      <a:pt x="241" y="40"/>
                    </a:cubicBezTo>
                    <a:cubicBezTo>
                      <a:pt x="247" y="37"/>
                      <a:pt x="253" y="35"/>
                      <a:pt x="259" y="32"/>
                    </a:cubicBezTo>
                    <a:cubicBezTo>
                      <a:pt x="259" y="32"/>
                      <a:pt x="259" y="32"/>
                      <a:pt x="259" y="32"/>
                    </a:cubicBezTo>
                    <a:cubicBezTo>
                      <a:pt x="267" y="62"/>
                      <a:pt x="285" y="88"/>
                      <a:pt x="292" y="118"/>
                    </a:cubicBezTo>
                    <a:cubicBezTo>
                      <a:pt x="288" y="119"/>
                      <a:pt x="285" y="121"/>
                      <a:pt x="281" y="123"/>
                    </a:cubicBezTo>
                    <a:moveTo>
                      <a:pt x="383" y="94"/>
                    </a:moveTo>
                    <a:cubicBezTo>
                      <a:pt x="384" y="84"/>
                      <a:pt x="387" y="74"/>
                      <a:pt x="388" y="64"/>
                    </a:cubicBezTo>
                    <a:cubicBezTo>
                      <a:pt x="389" y="58"/>
                      <a:pt x="388" y="51"/>
                      <a:pt x="389" y="45"/>
                    </a:cubicBezTo>
                    <a:cubicBezTo>
                      <a:pt x="390" y="40"/>
                      <a:pt x="389" y="37"/>
                      <a:pt x="390" y="32"/>
                    </a:cubicBezTo>
                    <a:cubicBezTo>
                      <a:pt x="390" y="30"/>
                      <a:pt x="391" y="27"/>
                      <a:pt x="392" y="25"/>
                    </a:cubicBezTo>
                    <a:cubicBezTo>
                      <a:pt x="400" y="27"/>
                      <a:pt x="409" y="31"/>
                      <a:pt x="417" y="34"/>
                    </a:cubicBezTo>
                    <a:cubicBezTo>
                      <a:pt x="418" y="35"/>
                      <a:pt x="418" y="35"/>
                      <a:pt x="418" y="35"/>
                    </a:cubicBezTo>
                    <a:cubicBezTo>
                      <a:pt x="415" y="43"/>
                      <a:pt x="411" y="51"/>
                      <a:pt x="409" y="59"/>
                    </a:cubicBezTo>
                    <a:cubicBezTo>
                      <a:pt x="406" y="71"/>
                      <a:pt x="400" y="83"/>
                      <a:pt x="394" y="92"/>
                    </a:cubicBezTo>
                    <a:cubicBezTo>
                      <a:pt x="394" y="93"/>
                      <a:pt x="393" y="94"/>
                      <a:pt x="393" y="94"/>
                    </a:cubicBezTo>
                    <a:cubicBezTo>
                      <a:pt x="391" y="94"/>
                      <a:pt x="389" y="94"/>
                      <a:pt x="387" y="94"/>
                    </a:cubicBezTo>
                    <a:cubicBezTo>
                      <a:pt x="387" y="94"/>
                      <a:pt x="387" y="94"/>
                      <a:pt x="387" y="94"/>
                    </a:cubicBezTo>
                    <a:cubicBezTo>
                      <a:pt x="385" y="94"/>
                      <a:pt x="384" y="94"/>
                      <a:pt x="383" y="94"/>
                    </a:cubicBezTo>
                    <a:moveTo>
                      <a:pt x="298" y="114"/>
                    </a:moveTo>
                    <a:cubicBezTo>
                      <a:pt x="292" y="85"/>
                      <a:pt x="274" y="59"/>
                      <a:pt x="266" y="30"/>
                    </a:cubicBezTo>
                    <a:cubicBezTo>
                      <a:pt x="275" y="27"/>
                      <a:pt x="283" y="25"/>
                      <a:pt x="292" y="23"/>
                    </a:cubicBezTo>
                    <a:cubicBezTo>
                      <a:pt x="297" y="36"/>
                      <a:pt x="300" y="51"/>
                      <a:pt x="303" y="65"/>
                    </a:cubicBezTo>
                    <a:cubicBezTo>
                      <a:pt x="305" y="79"/>
                      <a:pt x="307" y="95"/>
                      <a:pt x="311" y="109"/>
                    </a:cubicBezTo>
                    <a:cubicBezTo>
                      <a:pt x="307" y="111"/>
                      <a:pt x="303" y="112"/>
                      <a:pt x="298" y="114"/>
                    </a:cubicBezTo>
                    <a:moveTo>
                      <a:pt x="318" y="106"/>
                    </a:moveTo>
                    <a:cubicBezTo>
                      <a:pt x="314" y="92"/>
                      <a:pt x="312" y="75"/>
                      <a:pt x="309" y="60"/>
                    </a:cubicBezTo>
                    <a:cubicBezTo>
                      <a:pt x="307" y="48"/>
                      <a:pt x="304" y="34"/>
                      <a:pt x="299" y="22"/>
                    </a:cubicBezTo>
                    <a:cubicBezTo>
                      <a:pt x="307" y="20"/>
                      <a:pt x="315" y="19"/>
                      <a:pt x="323" y="19"/>
                    </a:cubicBezTo>
                    <a:cubicBezTo>
                      <a:pt x="323" y="23"/>
                      <a:pt x="322" y="27"/>
                      <a:pt x="322" y="31"/>
                    </a:cubicBezTo>
                    <a:cubicBezTo>
                      <a:pt x="322" y="40"/>
                      <a:pt x="323" y="49"/>
                      <a:pt x="324" y="58"/>
                    </a:cubicBezTo>
                    <a:cubicBezTo>
                      <a:pt x="326" y="73"/>
                      <a:pt x="326" y="88"/>
                      <a:pt x="329" y="103"/>
                    </a:cubicBezTo>
                    <a:cubicBezTo>
                      <a:pt x="325" y="104"/>
                      <a:pt x="322" y="105"/>
                      <a:pt x="318" y="106"/>
                    </a:cubicBezTo>
                    <a:moveTo>
                      <a:pt x="359" y="96"/>
                    </a:moveTo>
                    <a:cubicBezTo>
                      <a:pt x="359" y="95"/>
                      <a:pt x="359" y="95"/>
                      <a:pt x="359" y="95"/>
                    </a:cubicBezTo>
                    <a:cubicBezTo>
                      <a:pt x="359" y="84"/>
                      <a:pt x="361" y="72"/>
                      <a:pt x="361" y="61"/>
                    </a:cubicBezTo>
                    <a:cubicBezTo>
                      <a:pt x="360" y="47"/>
                      <a:pt x="362" y="33"/>
                      <a:pt x="361" y="19"/>
                    </a:cubicBezTo>
                    <a:cubicBezTo>
                      <a:pt x="369" y="19"/>
                      <a:pt x="376" y="21"/>
                      <a:pt x="383" y="23"/>
                    </a:cubicBezTo>
                    <a:cubicBezTo>
                      <a:pt x="383" y="23"/>
                      <a:pt x="384" y="24"/>
                      <a:pt x="384" y="25"/>
                    </a:cubicBezTo>
                    <a:cubicBezTo>
                      <a:pt x="383" y="29"/>
                      <a:pt x="382" y="32"/>
                      <a:pt x="382" y="37"/>
                    </a:cubicBezTo>
                    <a:cubicBezTo>
                      <a:pt x="382" y="45"/>
                      <a:pt x="381" y="53"/>
                      <a:pt x="380" y="61"/>
                    </a:cubicBezTo>
                    <a:cubicBezTo>
                      <a:pt x="380" y="72"/>
                      <a:pt x="377" y="83"/>
                      <a:pt x="376" y="94"/>
                    </a:cubicBezTo>
                    <a:cubicBezTo>
                      <a:pt x="370" y="95"/>
                      <a:pt x="364" y="95"/>
                      <a:pt x="359" y="96"/>
                    </a:cubicBezTo>
                    <a:moveTo>
                      <a:pt x="336" y="101"/>
                    </a:moveTo>
                    <a:cubicBezTo>
                      <a:pt x="336" y="100"/>
                      <a:pt x="336" y="100"/>
                      <a:pt x="336" y="100"/>
                    </a:cubicBezTo>
                    <a:cubicBezTo>
                      <a:pt x="333" y="86"/>
                      <a:pt x="334" y="71"/>
                      <a:pt x="332" y="56"/>
                    </a:cubicBezTo>
                    <a:cubicBezTo>
                      <a:pt x="330" y="47"/>
                      <a:pt x="329" y="38"/>
                      <a:pt x="329" y="28"/>
                    </a:cubicBezTo>
                    <a:cubicBezTo>
                      <a:pt x="330" y="25"/>
                      <a:pt x="330" y="22"/>
                      <a:pt x="331" y="18"/>
                    </a:cubicBezTo>
                    <a:cubicBezTo>
                      <a:pt x="334" y="18"/>
                      <a:pt x="338" y="18"/>
                      <a:pt x="342" y="18"/>
                    </a:cubicBezTo>
                    <a:cubicBezTo>
                      <a:pt x="343" y="18"/>
                      <a:pt x="344" y="18"/>
                      <a:pt x="344" y="18"/>
                    </a:cubicBezTo>
                    <a:cubicBezTo>
                      <a:pt x="347" y="18"/>
                      <a:pt x="350" y="18"/>
                      <a:pt x="352" y="18"/>
                    </a:cubicBezTo>
                    <a:cubicBezTo>
                      <a:pt x="353" y="19"/>
                      <a:pt x="353" y="19"/>
                      <a:pt x="354" y="20"/>
                    </a:cubicBezTo>
                    <a:cubicBezTo>
                      <a:pt x="355" y="45"/>
                      <a:pt x="351" y="71"/>
                      <a:pt x="352" y="96"/>
                    </a:cubicBezTo>
                    <a:cubicBezTo>
                      <a:pt x="352" y="97"/>
                      <a:pt x="352" y="97"/>
                      <a:pt x="352" y="97"/>
                    </a:cubicBezTo>
                    <a:cubicBezTo>
                      <a:pt x="346" y="98"/>
                      <a:pt x="341" y="99"/>
                      <a:pt x="336" y="101"/>
                    </a:cubicBezTo>
                    <a:moveTo>
                      <a:pt x="342" y="0"/>
                    </a:moveTo>
                    <a:cubicBezTo>
                      <a:pt x="342" y="0"/>
                      <a:pt x="342" y="0"/>
                      <a:pt x="342" y="0"/>
                    </a:cubicBezTo>
                    <a:cubicBezTo>
                      <a:pt x="320" y="0"/>
                      <a:pt x="300" y="3"/>
                      <a:pt x="279" y="8"/>
                    </a:cubicBezTo>
                    <a:cubicBezTo>
                      <a:pt x="267" y="18"/>
                      <a:pt x="252" y="24"/>
                      <a:pt x="236" y="24"/>
                    </a:cubicBezTo>
                    <a:cubicBezTo>
                      <a:pt x="235" y="24"/>
                      <a:pt x="235" y="24"/>
                      <a:pt x="234" y="24"/>
                    </a:cubicBezTo>
                    <a:cubicBezTo>
                      <a:pt x="234" y="24"/>
                      <a:pt x="233" y="24"/>
                      <a:pt x="232" y="24"/>
                    </a:cubicBezTo>
                    <a:cubicBezTo>
                      <a:pt x="214" y="32"/>
                      <a:pt x="196" y="42"/>
                      <a:pt x="180" y="54"/>
                    </a:cubicBezTo>
                    <a:cubicBezTo>
                      <a:pt x="172" y="64"/>
                      <a:pt x="163" y="73"/>
                      <a:pt x="153" y="80"/>
                    </a:cubicBezTo>
                    <a:cubicBezTo>
                      <a:pt x="148" y="84"/>
                      <a:pt x="142" y="87"/>
                      <a:pt x="137" y="91"/>
                    </a:cubicBezTo>
                    <a:cubicBezTo>
                      <a:pt x="132" y="96"/>
                      <a:pt x="127" y="101"/>
                      <a:pt x="122" y="106"/>
                    </a:cubicBezTo>
                    <a:cubicBezTo>
                      <a:pt x="119" y="109"/>
                      <a:pt x="117" y="112"/>
                      <a:pt x="114" y="115"/>
                    </a:cubicBezTo>
                    <a:cubicBezTo>
                      <a:pt x="124" y="123"/>
                      <a:pt x="124" y="123"/>
                      <a:pt x="124" y="123"/>
                    </a:cubicBezTo>
                    <a:cubicBezTo>
                      <a:pt x="96" y="164"/>
                      <a:pt x="70" y="199"/>
                      <a:pt x="45" y="228"/>
                    </a:cubicBezTo>
                    <a:cubicBezTo>
                      <a:pt x="24" y="276"/>
                      <a:pt x="10" y="328"/>
                      <a:pt x="3" y="380"/>
                    </a:cubicBezTo>
                    <a:cubicBezTo>
                      <a:pt x="8" y="390"/>
                      <a:pt x="10" y="402"/>
                      <a:pt x="10" y="415"/>
                    </a:cubicBezTo>
                    <a:cubicBezTo>
                      <a:pt x="10" y="429"/>
                      <a:pt x="6" y="443"/>
                      <a:pt x="0" y="454"/>
                    </a:cubicBezTo>
                    <a:cubicBezTo>
                      <a:pt x="0" y="456"/>
                      <a:pt x="0" y="457"/>
                      <a:pt x="0" y="459"/>
                    </a:cubicBezTo>
                    <a:cubicBezTo>
                      <a:pt x="3" y="519"/>
                      <a:pt x="30" y="616"/>
                      <a:pt x="70" y="711"/>
                    </a:cubicBezTo>
                    <a:cubicBezTo>
                      <a:pt x="84" y="745"/>
                      <a:pt x="99" y="776"/>
                      <a:pt x="113" y="804"/>
                    </a:cubicBezTo>
                    <a:cubicBezTo>
                      <a:pt x="133" y="817"/>
                      <a:pt x="146" y="838"/>
                      <a:pt x="149" y="863"/>
                    </a:cubicBezTo>
                    <a:cubicBezTo>
                      <a:pt x="173" y="900"/>
                      <a:pt x="197" y="926"/>
                      <a:pt x="218" y="939"/>
                    </a:cubicBezTo>
                    <a:cubicBezTo>
                      <a:pt x="221" y="911"/>
                      <a:pt x="236" y="888"/>
                      <a:pt x="258" y="875"/>
                    </a:cubicBezTo>
                    <a:cubicBezTo>
                      <a:pt x="272" y="848"/>
                      <a:pt x="288" y="822"/>
                      <a:pt x="305" y="799"/>
                    </a:cubicBezTo>
                    <a:cubicBezTo>
                      <a:pt x="311" y="780"/>
                      <a:pt x="324" y="763"/>
                      <a:pt x="340" y="754"/>
                    </a:cubicBezTo>
                    <a:cubicBezTo>
                      <a:pt x="361" y="729"/>
                      <a:pt x="382" y="708"/>
                      <a:pt x="402" y="690"/>
                    </a:cubicBezTo>
                    <a:cubicBezTo>
                      <a:pt x="410" y="655"/>
                      <a:pt x="440" y="630"/>
                      <a:pt x="475" y="629"/>
                    </a:cubicBezTo>
                    <a:cubicBezTo>
                      <a:pt x="499" y="611"/>
                      <a:pt x="526" y="590"/>
                      <a:pt x="541" y="576"/>
                    </a:cubicBezTo>
                    <a:cubicBezTo>
                      <a:pt x="546" y="572"/>
                      <a:pt x="550" y="568"/>
                      <a:pt x="555" y="564"/>
                    </a:cubicBezTo>
                    <a:cubicBezTo>
                      <a:pt x="572" y="550"/>
                      <a:pt x="589" y="535"/>
                      <a:pt x="601" y="516"/>
                    </a:cubicBezTo>
                    <a:cubicBezTo>
                      <a:pt x="603" y="514"/>
                      <a:pt x="604" y="511"/>
                      <a:pt x="606" y="509"/>
                    </a:cubicBezTo>
                    <a:cubicBezTo>
                      <a:pt x="608" y="506"/>
                      <a:pt x="611" y="502"/>
                      <a:pt x="613" y="499"/>
                    </a:cubicBezTo>
                    <a:cubicBezTo>
                      <a:pt x="618" y="458"/>
                      <a:pt x="618" y="421"/>
                      <a:pt x="616" y="386"/>
                    </a:cubicBezTo>
                    <a:cubicBezTo>
                      <a:pt x="615" y="367"/>
                      <a:pt x="613" y="350"/>
                      <a:pt x="611" y="333"/>
                    </a:cubicBezTo>
                    <a:cubicBezTo>
                      <a:pt x="595" y="300"/>
                      <a:pt x="570" y="274"/>
                      <a:pt x="550" y="271"/>
                    </a:cubicBezTo>
                    <a:cubicBezTo>
                      <a:pt x="540" y="269"/>
                      <a:pt x="525" y="267"/>
                      <a:pt x="510" y="267"/>
                    </a:cubicBezTo>
                    <a:cubicBezTo>
                      <a:pt x="536" y="236"/>
                      <a:pt x="553" y="183"/>
                      <a:pt x="526" y="118"/>
                    </a:cubicBezTo>
                    <a:cubicBezTo>
                      <a:pt x="525" y="117"/>
                      <a:pt x="525" y="115"/>
                      <a:pt x="524" y="114"/>
                    </a:cubicBezTo>
                    <a:cubicBezTo>
                      <a:pt x="521" y="108"/>
                      <a:pt x="519" y="103"/>
                      <a:pt x="516" y="98"/>
                    </a:cubicBezTo>
                    <a:cubicBezTo>
                      <a:pt x="504" y="94"/>
                      <a:pt x="492" y="88"/>
                      <a:pt x="482" y="81"/>
                    </a:cubicBezTo>
                    <a:cubicBezTo>
                      <a:pt x="486" y="86"/>
                      <a:pt x="491" y="92"/>
                      <a:pt x="494" y="97"/>
                    </a:cubicBezTo>
                    <a:cubicBezTo>
                      <a:pt x="488" y="102"/>
                      <a:pt x="480" y="108"/>
                      <a:pt x="473" y="111"/>
                    </a:cubicBezTo>
                    <a:cubicBezTo>
                      <a:pt x="466" y="115"/>
                      <a:pt x="459" y="121"/>
                      <a:pt x="452" y="125"/>
                    </a:cubicBezTo>
                    <a:cubicBezTo>
                      <a:pt x="452" y="126"/>
                      <a:pt x="452" y="126"/>
                      <a:pt x="452" y="126"/>
                    </a:cubicBezTo>
                    <a:cubicBezTo>
                      <a:pt x="449" y="123"/>
                      <a:pt x="446" y="120"/>
                      <a:pt x="442" y="117"/>
                    </a:cubicBezTo>
                    <a:cubicBezTo>
                      <a:pt x="450" y="111"/>
                      <a:pt x="455" y="103"/>
                      <a:pt x="461" y="95"/>
                    </a:cubicBezTo>
                    <a:cubicBezTo>
                      <a:pt x="465" y="90"/>
                      <a:pt x="470" y="84"/>
                      <a:pt x="475" y="80"/>
                    </a:cubicBezTo>
                    <a:cubicBezTo>
                      <a:pt x="476" y="79"/>
                      <a:pt x="476" y="79"/>
                      <a:pt x="477" y="78"/>
                    </a:cubicBezTo>
                    <a:cubicBezTo>
                      <a:pt x="477" y="78"/>
                      <a:pt x="476" y="77"/>
                      <a:pt x="476" y="77"/>
                    </a:cubicBezTo>
                    <a:cubicBezTo>
                      <a:pt x="474" y="76"/>
                      <a:pt x="473" y="75"/>
                      <a:pt x="471" y="73"/>
                    </a:cubicBezTo>
                    <a:cubicBezTo>
                      <a:pt x="469" y="75"/>
                      <a:pt x="467" y="77"/>
                      <a:pt x="465" y="78"/>
                    </a:cubicBezTo>
                    <a:cubicBezTo>
                      <a:pt x="462" y="81"/>
                      <a:pt x="461" y="84"/>
                      <a:pt x="458" y="87"/>
                    </a:cubicBezTo>
                    <a:cubicBezTo>
                      <a:pt x="450" y="95"/>
                      <a:pt x="446" y="106"/>
                      <a:pt x="436" y="112"/>
                    </a:cubicBezTo>
                    <a:cubicBezTo>
                      <a:pt x="432" y="109"/>
                      <a:pt x="428" y="107"/>
                      <a:pt x="424" y="104"/>
                    </a:cubicBezTo>
                    <a:cubicBezTo>
                      <a:pt x="434" y="89"/>
                      <a:pt x="445" y="73"/>
                      <a:pt x="455" y="58"/>
                    </a:cubicBezTo>
                    <a:cubicBezTo>
                      <a:pt x="448" y="50"/>
                      <a:pt x="442" y="41"/>
                      <a:pt x="439" y="30"/>
                    </a:cubicBezTo>
                    <a:cubicBezTo>
                      <a:pt x="438" y="29"/>
                      <a:pt x="438" y="28"/>
                      <a:pt x="438" y="27"/>
                    </a:cubicBezTo>
                    <a:cubicBezTo>
                      <a:pt x="437" y="26"/>
                      <a:pt x="437" y="25"/>
                      <a:pt x="437" y="23"/>
                    </a:cubicBezTo>
                    <a:cubicBezTo>
                      <a:pt x="411" y="10"/>
                      <a:pt x="382" y="1"/>
                      <a:pt x="353" y="0"/>
                    </a:cubicBezTo>
                    <a:cubicBezTo>
                      <a:pt x="356" y="6"/>
                      <a:pt x="359" y="12"/>
                      <a:pt x="363" y="17"/>
                    </a:cubicBezTo>
                    <a:cubicBezTo>
                      <a:pt x="359" y="16"/>
                      <a:pt x="355" y="15"/>
                      <a:pt x="351" y="14"/>
                    </a:cubicBezTo>
                    <a:cubicBezTo>
                      <a:pt x="351" y="14"/>
                      <a:pt x="350" y="14"/>
                      <a:pt x="350" y="14"/>
                    </a:cubicBezTo>
                    <a:cubicBezTo>
                      <a:pt x="349" y="14"/>
                      <a:pt x="349" y="14"/>
                      <a:pt x="348" y="14"/>
                    </a:cubicBezTo>
                    <a:cubicBezTo>
                      <a:pt x="346" y="10"/>
                      <a:pt x="344" y="5"/>
                      <a:pt x="34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1069"/>
              <p:cNvSpPr>
                <a:spLocks noEditPoints="1"/>
              </p:cNvSpPr>
              <p:nvPr/>
            </p:nvSpPr>
            <p:spPr bwMode="auto">
              <a:xfrm>
                <a:off x="1070" y="3508"/>
                <a:ext cx="307" cy="436"/>
              </a:xfrm>
              <a:custGeom>
                <a:avLst/>
                <a:gdLst>
                  <a:gd name="T0" fmla="*/ 189 w 620"/>
                  <a:gd name="T1" fmla="*/ 769 h 882"/>
                  <a:gd name="T2" fmla="*/ 120 w 620"/>
                  <a:gd name="T3" fmla="*/ 778 h 882"/>
                  <a:gd name="T4" fmla="*/ 201 w 620"/>
                  <a:gd name="T5" fmla="*/ 833 h 882"/>
                  <a:gd name="T6" fmla="*/ 282 w 620"/>
                  <a:gd name="T7" fmla="*/ 745 h 882"/>
                  <a:gd name="T8" fmla="*/ 285 w 620"/>
                  <a:gd name="T9" fmla="*/ 716 h 882"/>
                  <a:gd name="T10" fmla="*/ 164 w 620"/>
                  <a:gd name="T11" fmla="*/ 698 h 882"/>
                  <a:gd name="T12" fmla="*/ 163 w 620"/>
                  <a:gd name="T13" fmla="*/ 690 h 882"/>
                  <a:gd name="T14" fmla="*/ 101 w 620"/>
                  <a:gd name="T15" fmla="*/ 683 h 882"/>
                  <a:gd name="T16" fmla="*/ 212 w 620"/>
                  <a:gd name="T17" fmla="*/ 732 h 882"/>
                  <a:gd name="T18" fmla="*/ 435 w 620"/>
                  <a:gd name="T19" fmla="*/ 686 h 882"/>
                  <a:gd name="T20" fmla="*/ 145 w 620"/>
                  <a:gd name="T21" fmla="*/ 628 h 882"/>
                  <a:gd name="T22" fmla="*/ 98 w 620"/>
                  <a:gd name="T23" fmla="*/ 635 h 882"/>
                  <a:gd name="T24" fmla="*/ 448 w 620"/>
                  <a:gd name="T25" fmla="*/ 576 h 882"/>
                  <a:gd name="T26" fmla="*/ 508 w 620"/>
                  <a:gd name="T27" fmla="*/ 594 h 882"/>
                  <a:gd name="T28" fmla="*/ 470 w 620"/>
                  <a:gd name="T29" fmla="*/ 543 h 882"/>
                  <a:gd name="T30" fmla="*/ 279 w 620"/>
                  <a:gd name="T31" fmla="*/ 701 h 882"/>
                  <a:gd name="T32" fmla="*/ 84 w 620"/>
                  <a:gd name="T33" fmla="*/ 560 h 882"/>
                  <a:gd name="T34" fmla="*/ 81 w 620"/>
                  <a:gd name="T35" fmla="*/ 554 h 882"/>
                  <a:gd name="T36" fmla="*/ 557 w 620"/>
                  <a:gd name="T37" fmla="*/ 527 h 882"/>
                  <a:gd name="T38" fmla="*/ 72 w 620"/>
                  <a:gd name="T39" fmla="*/ 518 h 882"/>
                  <a:gd name="T40" fmla="*/ 110 w 620"/>
                  <a:gd name="T41" fmla="*/ 464 h 882"/>
                  <a:gd name="T42" fmla="*/ 108 w 620"/>
                  <a:gd name="T43" fmla="*/ 456 h 882"/>
                  <a:gd name="T44" fmla="*/ 99 w 620"/>
                  <a:gd name="T45" fmla="*/ 427 h 882"/>
                  <a:gd name="T46" fmla="*/ 368 w 620"/>
                  <a:gd name="T47" fmla="*/ 480 h 882"/>
                  <a:gd name="T48" fmla="*/ 288 w 620"/>
                  <a:gd name="T49" fmla="*/ 514 h 882"/>
                  <a:gd name="T50" fmla="*/ 571 w 620"/>
                  <a:gd name="T51" fmla="*/ 425 h 882"/>
                  <a:gd name="T52" fmla="*/ 87 w 620"/>
                  <a:gd name="T53" fmla="*/ 396 h 882"/>
                  <a:gd name="T54" fmla="*/ 35 w 620"/>
                  <a:gd name="T55" fmla="*/ 394 h 882"/>
                  <a:gd name="T56" fmla="*/ 554 w 620"/>
                  <a:gd name="T57" fmla="*/ 360 h 882"/>
                  <a:gd name="T58" fmla="*/ 125 w 620"/>
                  <a:gd name="T59" fmla="*/ 455 h 882"/>
                  <a:gd name="T60" fmla="*/ 602 w 620"/>
                  <a:gd name="T61" fmla="*/ 306 h 882"/>
                  <a:gd name="T62" fmla="*/ 375 w 620"/>
                  <a:gd name="T63" fmla="*/ 475 h 882"/>
                  <a:gd name="T64" fmla="*/ 18 w 620"/>
                  <a:gd name="T65" fmla="*/ 319 h 882"/>
                  <a:gd name="T66" fmla="*/ 566 w 620"/>
                  <a:gd name="T67" fmla="*/ 303 h 882"/>
                  <a:gd name="T68" fmla="*/ 596 w 620"/>
                  <a:gd name="T69" fmla="*/ 248 h 882"/>
                  <a:gd name="T70" fmla="*/ 207 w 620"/>
                  <a:gd name="T71" fmla="*/ 349 h 882"/>
                  <a:gd name="T72" fmla="*/ 421 w 620"/>
                  <a:gd name="T73" fmla="*/ 380 h 882"/>
                  <a:gd name="T74" fmla="*/ 97 w 620"/>
                  <a:gd name="T75" fmla="*/ 264 h 882"/>
                  <a:gd name="T76" fmla="*/ 256 w 620"/>
                  <a:gd name="T77" fmla="*/ 237 h 882"/>
                  <a:gd name="T78" fmla="*/ 497 w 620"/>
                  <a:gd name="T79" fmla="*/ 231 h 882"/>
                  <a:gd name="T80" fmla="*/ 292 w 620"/>
                  <a:gd name="T81" fmla="*/ 198 h 882"/>
                  <a:gd name="T82" fmla="*/ 316 w 620"/>
                  <a:gd name="T83" fmla="*/ 201 h 882"/>
                  <a:gd name="T84" fmla="*/ 257 w 620"/>
                  <a:gd name="T85" fmla="*/ 177 h 882"/>
                  <a:gd name="T86" fmla="*/ 495 w 620"/>
                  <a:gd name="T87" fmla="*/ 224 h 882"/>
                  <a:gd name="T88" fmla="*/ 409 w 620"/>
                  <a:gd name="T89" fmla="*/ 256 h 882"/>
                  <a:gd name="T90" fmla="*/ 245 w 620"/>
                  <a:gd name="T91" fmla="*/ 158 h 882"/>
                  <a:gd name="T92" fmla="*/ 176 w 620"/>
                  <a:gd name="T93" fmla="*/ 199 h 882"/>
                  <a:gd name="T94" fmla="*/ 529 w 620"/>
                  <a:gd name="T95" fmla="*/ 159 h 882"/>
                  <a:gd name="T96" fmla="*/ 472 w 620"/>
                  <a:gd name="T97" fmla="*/ 168 h 882"/>
                  <a:gd name="T98" fmla="*/ 353 w 620"/>
                  <a:gd name="T99" fmla="*/ 93 h 882"/>
                  <a:gd name="T100" fmla="*/ 523 w 620"/>
                  <a:gd name="T101" fmla="*/ 91 h 882"/>
                  <a:gd name="T102" fmla="*/ 280 w 620"/>
                  <a:gd name="T103" fmla="*/ 97 h 882"/>
                  <a:gd name="T104" fmla="*/ 475 w 620"/>
                  <a:gd name="T105" fmla="*/ 50 h 882"/>
                  <a:gd name="T106" fmla="*/ 469 w 620"/>
                  <a:gd name="T107" fmla="*/ 45 h 882"/>
                  <a:gd name="T108" fmla="*/ 441 w 620"/>
                  <a:gd name="T109" fmla="*/ 31 h 882"/>
                  <a:gd name="T110" fmla="*/ 378 w 620"/>
                  <a:gd name="T111" fmla="*/ 18 h 882"/>
                  <a:gd name="T112" fmla="*/ 126 w 620"/>
                  <a:gd name="T113" fmla="*/ 133 h 882"/>
                  <a:gd name="T114" fmla="*/ 11 w 620"/>
                  <a:gd name="T115" fmla="*/ 369 h 882"/>
                  <a:gd name="T116" fmla="*/ 92 w 620"/>
                  <a:gd name="T117" fmla="*/ 788 h 882"/>
                  <a:gd name="T118" fmla="*/ 547 w 620"/>
                  <a:gd name="T119" fmla="*/ 566 h 882"/>
                  <a:gd name="T120" fmla="*/ 616 w 620"/>
                  <a:gd name="T121" fmla="*/ 263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20" h="882">
                    <a:moveTo>
                      <a:pt x="89" y="862"/>
                    </a:moveTo>
                    <a:cubicBezTo>
                      <a:pt x="90" y="855"/>
                      <a:pt x="92" y="847"/>
                      <a:pt x="93" y="839"/>
                    </a:cubicBezTo>
                    <a:cubicBezTo>
                      <a:pt x="94" y="838"/>
                      <a:pt x="94" y="837"/>
                      <a:pt x="94" y="836"/>
                    </a:cubicBezTo>
                    <a:cubicBezTo>
                      <a:pt x="96" y="831"/>
                      <a:pt x="103" y="828"/>
                      <a:pt x="106" y="824"/>
                    </a:cubicBezTo>
                    <a:cubicBezTo>
                      <a:pt x="115" y="816"/>
                      <a:pt x="121" y="806"/>
                      <a:pt x="129" y="797"/>
                    </a:cubicBezTo>
                    <a:cubicBezTo>
                      <a:pt x="137" y="787"/>
                      <a:pt x="147" y="780"/>
                      <a:pt x="155" y="772"/>
                    </a:cubicBezTo>
                    <a:cubicBezTo>
                      <a:pt x="160" y="767"/>
                      <a:pt x="165" y="762"/>
                      <a:pt x="170" y="758"/>
                    </a:cubicBezTo>
                    <a:cubicBezTo>
                      <a:pt x="171" y="758"/>
                      <a:pt x="171" y="758"/>
                      <a:pt x="171" y="758"/>
                    </a:cubicBezTo>
                    <a:cubicBezTo>
                      <a:pt x="166" y="767"/>
                      <a:pt x="161" y="776"/>
                      <a:pt x="156" y="784"/>
                    </a:cubicBezTo>
                    <a:cubicBezTo>
                      <a:pt x="150" y="795"/>
                      <a:pt x="142" y="805"/>
                      <a:pt x="135" y="815"/>
                    </a:cubicBezTo>
                    <a:cubicBezTo>
                      <a:pt x="123" y="834"/>
                      <a:pt x="106" y="849"/>
                      <a:pt x="89" y="862"/>
                    </a:cubicBezTo>
                    <a:moveTo>
                      <a:pt x="100" y="863"/>
                    </a:moveTo>
                    <a:cubicBezTo>
                      <a:pt x="115" y="850"/>
                      <a:pt x="129" y="837"/>
                      <a:pt x="141" y="820"/>
                    </a:cubicBezTo>
                    <a:cubicBezTo>
                      <a:pt x="149" y="809"/>
                      <a:pt x="157" y="797"/>
                      <a:pt x="164" y="785"/>
                    </a:cubicBezTo>
                    <a:cubicBezTo>
                      <a:pt x="166" y="783"/>
                      <a:pt x="175" y="767"/>
                      <a:pt x="178" y="759"/>
                    </a:cubicBezTo>
                    <a:cubicBezTo>
                      <a:pt x="182" y="759"/>
                      <a:pt x="186" y="758"/>
                      <a:pt x="193" y="756"/>
                    </a:cubicBezTo>
                    <a:cubicBezTo>
                      <a:pt x="192" y="760"/>
                      <a:pt x="191" y="765"/>
                      <a:pt x="189" y="769"/>
                    </a:cubicBezTo>
                    <a:cubicBezTo>
                      <a:pt x="184" y="780"/>
                      <a:pt x="178" y="790"/>
                      <a:pt x="171" y="801"/>
                    </a:cubicBezTo>
                    <a:cubicBezTo>
                      <a:pt x="158" y="822"/>
                      <a:pt x="141" y="838"/>
                      <a:pt x="124" y="856"/>
                    </a:cubicBezTo>
                    <a:cubicBezTo>
                      <a:pt x="123" y="857"/>
                      <a:pt x="123" y="858"/>
                      <a:pt x="123" y="859"/>
                    </a:cubicBezTo>
                    <a:cubicBezTo>
                      <a:pt x="115" y="861"/>
                      <a:pt x="107" y="862"/>
                      <a:pt x="100" y="863"/>
                    </a:cubicBezTo>
                    <a:moveTo>
                      <a:pt x="134" y="857"/>
                    </a:moveTo>
                    <a:cubicBezTo>
                      <a:pt x="150" y="839"/>
                      <a:pt x="166" y="823"/>
                      <a:pt x="179" y="802"/>
                    </a:cubicBezTo>
                    <a:cubicBezTo>
                      <a:pt x="185" y="793"/>
                      <a:pt x="190" y="783"/>
                      <a:pt x="195" y="773"/>
                    </a:cubicBezTo>
                    <a:cubicBezTo>
                      <a:pt x="198" y="767"/>
                      <a:pt x="199" y="760"/>
                      <a:pt x="202" y="753"/>
                    </a:cubicBezTo>
                    <a:cubicBezTo>
                      <a:pt x="206" y="752"/>
                      <a:pt x="210" y="751"/>
                      <a:pt x="215" y="749"/>
                    </a:cubicBezTo>
                    <a:cubicBezTo>
                      <a:pt x="213" y="754"/>
                      <a:pt x="211" y="760"/>
                      <a:pt x="209" y="765"/>
                    </a:cubicBezTo>
                    <a:cubicBezTo>
                      <a:pt x="204" y="775"/>
                      <a:pt x="199" y="787"/>
                      <a:pt x="193" y="796"/>
                    </a:cubicBezTo>
                    <a:cubicBezTo>
                      <a:pt x="188" y="804"/>
                      <a:pt x="185" y="812"/>
                      <a:pt x="179" y="819"/>
                    </a:cubicBezTo>
                    <a:cubicBezTo>
                      <a:pt x="172" y="830"/>
                      <a:pt x="165" y="840"/>
                      <a:pt x="157" y="850"/>
                    </a:cubicBezTo>
                    <a:cubicBezTo>
                      <a:pt x="149" y="853"/>
                      <a:pt x="141" y="855"/>
                      <a:pt x="134" y="857"/>
                    </a:cubicBezTo>
                    <a:moveTo>
                      <a:pt x="96" y="823"/>
                    </a:moveTo>
                    <a:cubicBezTo>
                      <a:pt x="97" y="816"/>
                      <a:pt x="98" y="808"/>
                      <a:pt x="98" y="801"/>
                    </a:cubicBezTo>
                    <a:cubicBezTo>
                      <a:pt x="105" y="792"/>
                      <a:pt x="112" y="785"/>
                      <a:pt x="120" y="778"/>
                    </a:cubicBezTo>
                    <a:cubicBezTo>
                      <a:pt x="127" y="773"/>
                      <a:pt x="136" y="768"/>
                      <a:pt x="142" y="762"/>
                    </a:cubicBezTo>
                    <a:cubicBezTo>
                      <a:pt x="148" y="754"/>
                      <a:pt x="158" y="745"/>
                      <a:pt x="168" y="740"/>
                    </a:cubicBezTo>
                    <a:cubicBezTo>
                      <a:pt x="167" y="743"/>
                      <a:pt x="167" y="745"/>
                      <a:pt x="167" y="748"/>
                    </a:cubicBezTo>
                    <a:cubicBezTo>
                      <a:pt x="166" y="749"/>
                      <a:pt x="166" y="750"/>
                      <a:pt x="166" y="751"/>
                    </a:cubicBezTo>
                    <a:cubicBezTo>
                      <a:pt x="159" y="757"/>
                      <a:pt x="152" y="764"/>
                      <a:pt x="145" y="771"/>
                    </a:cubicBezTo>
                    <a:cubicBezTo>
                      <a:pt x="136" y="780"/>
                      <a:pt x="127" y="786"/>
                      <a:pt x="120" y="796"/>
                    </a:cubicBezTo>
                    <a:cubicBezTo>
                      <a:pt x="112" y="807"/>
                      <a:pt x="105" y="815"/>
                      <a:pt x="96" y="823"/>
                    </a:cubicBezTo>
                    <a:moveTo>
                      <a:pt x="170" y="845"/>
                    </a:moveTo>
                    <a:cubicBezTo>
                      <a:pt x="182" y="829"/>
                      <a:pt x="192" y="812"/>
                      <a:pt x="203" y="795"/>
                    </a:cubicBezTo>
                    <a:cubicBezTo>
                      <a:pt x="207" y="787"/>
                      <a:pt x="212" y="778"/>
                      <a:pt x="215" y="770"/>
                    </a:cubicBezTo>
                    <a:cubicBezTo>
                      <a:pt x="217" y="765"/>
                      <a:pt x="220" y="761"/>
                      <a:pt x="222" y="756"/>
                    </a:cubicBezTo>
                    <a:cubicBezTo>
                      <a:pt x="223" y="752"/>
                      <a:pt x="224" y="748"/>
                      <a:pt x="225" y="745"/>
                    </a:cubicBezTo>
                    <a:cubicBezTo>
                      <a:pt x="226" y="745"/>
                      <a:pt x="226" y="745"/>
                      <a:pt x="226" y="745"/>
                    </a:cubicBezTo>
                    <a:cubicBezTo>
                      <a:pt x="230" y="743"/>
                      <a:pt x="234" y="741"/>
                      <a:pt x="239" y="739"/>
                    </a:cubicBezTo>
                    <a:cubicBezTo>
                      <a:pt x="237" y="754"/>
                      <a:pt x="231" y="768"/>
                      <a:pt x="226" y="782"/>
                    </a:cubicBezTo>
                    <a:cubicBezTo>
                      <a:pt x="220" y="800"/>
                      <a:pt x="211" y="817"/>
                      <a:pt x="201" y="833"/>
                    </a:cubicBezTo>
                    <a:cubicBezTo>
                      <a:pt x="201" y="833"/>
                      <a:pt x="201" y="833"/>
                      <a:pt x="201" y="833"/>
                    </a:cubicBezTo>
                    <a:cubicBezTo>
                      <a:pt x="190" y="838"/>
                      <a:pt x="180" y="842"/>
                      <a:pt x="170" y="845"/>
                    </a:cubicBezTo>
                    <a:moveTo>
                      <a:pt x="213" y="828"/>
                    </a:moveTo>
                    <a:cubicBezTo>
                      <a:pt x="221" y="813"/>
                      <a:pt x="228" y="798"/>
                      <a:pt x="234" y="781"/>
                    </a:cubicBezTo>
                    <a:cubicBezTo>
                      <a:pt x="240" y="766"/>
                      <a:pt x="246" y="751"/>
                      <a:pt x="247" y="735"/>
                    </a:cubicBezTo>
                    <a:cubicBezTo>
                      <a:pt x="252" y="733"/>
                      <a:pt x="256" y="731"/>
                      <a:pt x="261" y="729"/>
                    </a:cubicBezTo>
                    <a:cubicBezTo>
                      <a:pt x="261" y="733"/>
                      <a:pt x="262" y="737"/>
                      <a:pt x="262" y="740"/>
                    </a:cubicBezTo>
                    <a:cubicBezTo>
                      <a:pt x="263" y="747"/>
                      <a:pt x="263" y="754"/>
                      <a:pt x="263" y="760"/>
                    </a:cubicBezTo>
                    <a:cubicBezTo>
                      <a:pt x="262" y="780"/>
                      <a:pt x="254" y="795"/>
                      <a:pt x="244" y="811"/>
                    </a:cubicBezTo>
                    <a:cubicBezTo>
                      <a:pt x="244" y="811"/>
                      <a:pt x="243" y="812"/>
                      <a:pt x="243" y="813"/>
                    </a:cubicBezTo>
                    <a:cubicBezTo>
                      <a:pt x="233" y="818"/>
                      <a:pt x="223" y="823"/>
                      <a:pt x="213" y="828"/>
                    </a:cubicBezTo>
                    <a:moveTo>
                      <a:pt x="255" y="806"/>
                    </a:moveTo>
                    <a:cubicBezTo>
                      <a:pt x="263" y="794"/>
                      <a:pt x="268" y="782"/>
                      <a:pt x="270" y="766"/>
                    </a:cubicBezTo>
                    <a:cubicBezTo>
                      <a:pt x="270" y="758"/>
                      <a:pt x="271" y="751"/>
                      <a:pt x="270" y="743"/>
                    </a:cubicBezTo>
                    <a:cubicBezTo>
                      <a:pt x="269" y="739"/>
                      <a:pt x="268" y="733"/>
                      <a:pt x="268" y="728"/>
                    </a:cubicBezTo>
                    <a:cubicBezTo>
                      <a:pt x="269" y="727"/>
                      <a:pt x="269" y="726"/>
                      <a:pt x="269" y="725"/>
                    </a:cubicBezTo>
                    <a:cubicBezTo>
                      <a:pt x="272" y="723"/>
                      <a:pt x="275" y="722"/>
                      <a:pt x="278" y="720"/>
                    </a:cubicBezTo>
                    <a:cubicBezTo>
                      <a:pt x="279" y="728"/>
                      <a:pt x="281" y="737"/>
                      <a:pt x="282" y="745"/>
                    </a:cubicBezTo>
                    <a:cubicBezTo>
                      <a:pt x="284" y="760"/>
                      <a:pt x="284" y="775"/>
                      <a:pt x="284" y="789"/>
                    </a:cubicBezTo>
                    <a:cubicBezTo>
                      <a:pt x="284" y="790"/>
                      <a:pt x="284" y="790"/>
                      <a:pt x="284" y="791"/>
                    </a:cubicBezTo>
                    <a:cubicBezTo>
                      <a:pt x="274" y="796"/>
                      <a:pt x="265" y="801"/>
                      <a:pt x="255" y="806"/>
                    </a:cubicBezTo>
                    <a:moveTo>
                      <a:pt x="100" y="786"/>
                    </a:moveTo>
                    <a:cubicBezTo>
                      <a:pt x="100" y="779"/>
                      <a:pt x="101" y="772"/>
                      <a:pt x="101" y="765"/>
                    </a:cubicBezTo>
                    <a:cubicBezTo>
                      <a:pt x="112" y="754"/>
                      <a:pt x="123" y="742"/>
                      <a:pt x="136" y="733"/>
                    </a:cubicBezTo>
                    <a:cubicBezTo>
                      <a:pt x="142" y="730"/>
                      <a:pt x="149" y="727"/>
                      <a:pt x="155" y="723"/>
                    </a:cubicBezTo>
                    <a:cubicBezTo>
                      <a:pt x="159" y="721"/>
                      <a:pt x="163" y="719"/>
                      <a:pt x="167" y="718"/>
                    </a:cubicBezTo>
                    <a:cubicBezTo>
                      <a:pt x="167" y="718"/>
                      <a:pt x="167" y="718"/>
                      <a:pt x="167" y="718"/>
                    </a:cubicBezTo>
                    <a:cubicBezTo>
                      <a:pt x="167" y="723"/>
                      <a:pt x="167" y="727"/>
                      <a:pt x="168" y="731"/>
                    </a:cubicBezTo>
                    <a:cubicBezTo>
                      <a:pt x="162" y="734"/>
                      <a:pt x="157" y="738"/>
                      <a:pt x="152" y="743"/>
                    </a:cubicBezTo>
                    <a:cubicBezTo>
                      <a:pt x="147" y="746"/>
                      <a:pt x="141" y="750"/>
                      <a:pt x="138" y="755"/>
                    </a:cubicBezTo>
                    <a:cubicBezTo>
                      <a:pt x="135" y="758"/>
                      <a:pt x="126" y="765"/>
                      <a:pt x="122" y="767"/>
                    </a:cubicBezTo>
                    <a:cubicBezTo>
                      <a:pt x="118" y="770"/>
                      <a:pt x="114" y="773"/>
                      <a:pt x="110" y="775"/>
                    </a:cubicBezTo>
                    <a:cubicBezTo>
                      <a:pt x="107" y="778"/>
                      <a:pt x="103" y="782"/>
                      <a:pt x="100" y="786"/>
                    </a:cubicBezTo>
                    <a:moveTo>
                      <a:pt x="291" y="786"/>
                    </a:moveTo>
                    <a:cubicBezTo>
                      <a:pt x="292" y="763"/>
                      <a:pt x="290" y="739"/>
                      <a:pt x="285" y="716"/>
                    </a:cubicBezTo>
                    <a:cubicBezTo>
                      <a:pt x="288" y="715"/>
                      <a:pt x="292" y="713"/>
                      <a:pt x="295" y="711"/>
                    </a:cubicBezTo>
                    <a:cubicBezTo>
                      <a:pt x="299" y="721"/>
                      <a:pt x="302" y="732"/>
                      <a:pt x="305" y="742"/>
                    </a:cubicBezTo>
                    <a:cubicBezTo>
                      <a:pt x="307" y="753"/>
                      <a:pt x="309" y="764"/>
                      <a:pt x="310" y="775"/>
                    </a:cubicBezTo>
                    <a:cubicBezTo>
                      <a:pt x="304" y="779"/>
                      <a:pt x="298" y="783"/>
                      <a:pt x="291" y="786"/>
                    </a:cubicBezTo>
                    <a:moveTo>
                      <a:pt x="317" y="771"/>
                    </a:moveTo>
                    <a:cubicBezTo>
                      <a:pt x="316" y="759"/>
                      <a:pt x="314" y="747"/>
                      <a:pt x="310" y="736"/>
                    </a:cubicBezTo>
                    <a:cubicBezTo>
                      <a:pt x="307" y="726"/>
                      <a:pt x="305" y="716"/>
                      <a:pt x="302" y="707"/>
                    </a:cubicBezTo>
                    <a:cubicBezTo>
                      <a:pt x="305" y="705"/>
                      <a:pt x="308" y="703"/>
                      <a:pt x="311" y="701"/>
                    </a:cubicBezTo>
                    <a:cubicBezTo>
                      <a:pt x="314" y="709"/>
                      <a:pt x="317" y="716"/>
                      <a:pt x="319" y="723"/>
                    </a:cubicBezTo>
                    <a:cubicBezTo>
                      <a:pt x="321" y="729"/>
                      <a:pt x="325" y="735"/>
                      <a:pt x="326" y="741"/>
                    </a:cubicBezTo>
                    <a:cubicBezTo>
                      <a:pt x="327" y="747"/>
                      <a:pt x="329" y="755"/>
                      <a:pt x="332" y="761"/>
                    </a:cubicBezTo>
                    <a:cubicBezTo>
                      <a:pt x="327" y="764"/>
                      <a:pt x="322" y="768"/>
                      <a:pt x="317" y="771"/>
                    </a:cubicBezTo>
                    <a:moveTo>
                      <a:pt x="102" y="754"/>
                    </a:moveTo>
                    <a:cubicBezTo>
                      <a:pt x="102" y="748"/>
                      <a:pt x="102" y="742"/>
                      <a:pt x="102" y="736"/>
                    </a:cubicBezTo>
                    <a:cubicBezTo>
                      <a:pt x="103" y="736"/>
                      <a:pt x="104" y="736"/>
                      <a:pt x="104" y="735"/>
                    </a:cubicBezTo>
                    <a:cubicBezTo>
                      <a:pt x="116" y="723"/>
                      <a:pt x="127" y="710"/>
                      <a:pt x="143" y="704"/>
                    </a:cubicBezTo>
                    <a:cubicBezTo>
                      <a:pt x="150" y="702"/>
                      <a:pt x="157" y="700"/>
                      <a:pt x="164" y="698"/>
                    </a:cubicBezTo>
                    <a:cubicBezTo>
                      <a:pt x="165" y="702"/>
                      <a:pt x="165" y="706"/>
                      <a:pt x="166" y="710"/>
                    </a:cubicBezTo>
                    <a:cubicBezTo>
                      <a:pt x="156" y="712"/>
                      <a:pt x="143" y="720"/>
                      <a:pt x="139" y="723"/>
                    </a:cubicBezTo>
                    <a:cubicBezTo>
                      <a:pt x="125" y="732"/>
                      <a:pt x="113" y="742"/>
                      <a:pt x="102" y="754"/>
                    </a:cubicBezTo>
                    <a:moveTo>
                      <a:pt x="338" y="757"/>
                    </a:moveTo>
                    <a:cubicBezTo>
                      <a:pt x="335" y="749"/>
                      <a:pt x="334" y="739"/>
                      <a:pt x="331" y="731"/>
                    </a:cubicBezTo>
                    <a:cubicBezTo>
                      <a:pt x="326" y="720"/>
                      <a:pt x="322" y="709"/>
                      <a:pt x="318" y="698"/>
                    </a:cubicBezTo>
                    <a:cubicBezTo>
                      <a:pt x="318" y="697"/>
                      <a:pt x="318" y="697"/>
                      <a:pt x="318" y="697"/>
                    </a:cubicBezTo>
                    <a:cubicBezTo>
                      <a:pt x="322" y="695"/>
                      <a:pt x="326" y="692"/>
                      <a:pt x="330" y="689"/>
                    </a:cubicBezTo>
                    <a:cubicBezTo>
                      <a:pt x="330" y="690"/>
                      <a:pt x="330" y="691"/>
                      <a:pt x="330" y="692"/>
                    </a:cubicBezTo>
                    <a:cubicBezTo>
                      <a:pt x="338" y="711"/>
                      <a:pt x="343" y="730"/>
                      <a:pt x="352" y="748"/>
                    </a:cubicBezTo>
                    <a:cubicBezTo>
                      <a:pt x="347" y="751"/>
                      <a:pt x="343" y="754"/>
                      <a:pt x="338" y="757"/>
                    </a:cubicBezTo>
                    <a:moveTo>
                      <a:pt x="102" y="727"/>
                    </a:moveTo>
                    <a:cubicBezTo>
                      <a:pt x="102" y="721"/>
                      <a:pt x="102" y="715"/>
                      <a:pt x="102" y="709"/>
                    </a:cubicBezTo>
                    <a:cubicBezTo>
                      <a:pt x="102" y="708"/>
                      <a:pt x="102" y="708"/>
                      <a:pt x="102" y="708"/>
                    </a:cubicBezTo>
                    <a:cubicBezTo>
                      <a:pt x="112" y="700"/>
                      <a:pt x="123" y="689"/>
                      <a:pt x="135" y="685"/>
                    </a:cubicBezTo>
                    <a:cubicBezTo>
                      <a:pt x="144" y="682"/>
                      <a:pt x="152" y="680"/>
                      <a:pt x="161" y="677"/>
                    </a:cubicBezTo>
                    <a:cubicBezTo>
                      <a:pt x="162" y="682"/>
                      <a:pt x="163" y="686"/>
                      <a:pt x="163" y="690"/>
                    </a:cubicBezTo>
                    <a:cubicBezTo>
                      <a:pt x="152" y="693"/>
                      <a:pt x="140" y="695"/>
                      <a:pt x="130" y="702"/>
                    </a:cubicBezTo>
                    <a:cubicBezTo>
                      <a:pt x="119" y="709"/>
                      <a:pt x="111" y="718"/>
                      <a:pt x="102" y="727"/>
                    </a:cubicBezTo>
                    <a:moveTo>
                      <a:pt x="333" y="687"/>
                    </a:moveTo>
                    <a:cubicBezTo>
                      <a:pt x="338" y="684"/>
                      <a:pt x="344" y="680"/>
                      <a:pt x="349" y="676"/>
                    </a:cubicBezTo>
                    <a:cubicBezTo>
                      <a:pt x="357" y="696"/>
                      <a:pt x="362" y="717"/>
                      <a:pt x="371" y="735"/>
                    </a:cubicBezTo>
                    <a:cubicBezTo>
                      <a:pt x="367" y="738"/>
                      <a:pt x="362" y="741"/>
                      <a:pt x="358" y="744"/>
                    </a:cubicBezTo>
                    <a:cubicBezTo>
                      <a:pt x="350" y="727"/>
                      <a:pt x="344" y="707"/>
                      <a:pt x="337" y="690"/>
                    </a:cubicBezTo>
                    <a:cubicBezTo>
                      <a:pt x="336" y="688"/>
                      <a:pt x="335" y="687"/>
                      <a:pt x="334" y="687"/>
                    </a:cubicBezTo>
                    <a:cubicBezTo>
                      <a:pt x="333" y="687"/>
                      <a:pt x="333" y="687"/>
                      <a:pt x="333" y="687"/>
                    </a:cubicBezTo>
                    <a:moveTo>
                      <a:pt x="377" y="731"/>
                    </a:moveTo>
                    <a:cubicBezTo>
                      <a:pt x="368" y="712"/>
                      <a:pt x="363" y="691"/>
                      <a:pt x="355" y="672"/>
                    </a:cubicBezTo>
                    <a:cubicBezTo>
                      <a:pt x="358" y="670"/>
                      <a:pt x="360" y="668"/>
                      <a:pt x="363" y="666"/>
                    </a:cubicBezTo>
                    <a:cubicBezTo>
                      <a:pt x="376" y="683"/>
                      <a:pt x="385" y="700"/>
                      <a:pt x="393" y="719"/>
                    </a:cubicBezTo>
                    <a:cubicBezTo>
                      <a:pt x="388" y="723"/>
                      <a:pt x="383" y="727"/>
                      <a:pt x="377" y="731"/>
                    </a:cubicBezTo>
                    <a:moveTo>
                      <a:pt x="101" y="699"/>
                    </a:moveTo>
                    <a:cubicBezTo>
                      <a:pt x="101" y="694"/>
                      <a:pt x="101" y="689"/>
                      <a:pt x="101" y="684"/>
                    </a:cubicBezTo>
                    <a:cubicBezTo>
                      <a:pt x="101" y="683"/>
                      <a:pt x="101" y="683"/>
                      <a:pt x="101" y="683"/>
                    </a:cubicBezTo>
                    <a:cubicBezTo>
                      <a:pt x="112" y="674"/>
                      <a:pt x="124" y="666"/>
                      <a:pt x="137" y="662"/>
                    </a:cubicBezTo>
                    <a:cubicBezTo>
                      <a:pt x="138" y="662"/>
                      <a:pt x="151" y="658"/>
                      <a:pt x="158" y="657"/>
                    </a:cubicBezTo>
                    <a:cubicBezTo>
                      <a:pt x="158" y="661"/>
                      <a:pt x="159" y="665"/>
                      <a:pt x="160" y="669"/>
                    </a:cubicBezTo>
                    <a:cubicBezTo>
                      <a:pt x="150" y="672"/>
                      <a:pt x="140" y="675"/>
                      <a:pt x="130" y="679"/>
                    </a:cubicBezTo>
                    <a:cubicBezTo>
                      <a:pt x="119" y="683"/>
                      <a:pt x="110" y="691"/>
                      <a:pt x="101" y="699"/>
                    </a:cubicBezTo>
                    <a:moveTo>
                      <a:pt x="237" y="663"/>
                    </a:moveTo>
                    <a:cubicBezTo>
                      <a:pt x="238" y="662"/>
                      <a:pt x="238" y="661"/>
                      <a:pt x="239" y="659"/>
                    </a:cubicBezTo>
                    <a:cubicBezTo>
                      <a:pt x="240" y="658"/>
                      <a:pt x="241" y="657"/>
                      <a:pt x="241" y="655"/>
                    </a:cubicBezTo>
                    <a:cubicBezTo>
                      <a:pt x="240" y="658"/>
                      <a:pt x="239" y="661"/>
                      <a:pt x="237" y="663"/>
                    </a:cubicBezTo>
                    <a:moveTo>
                      <a:pt x="399" y="714"/>
                    </a:moveTo>
                    <a:cubicBezTo>
                      <a:pt x="391" y="695"/>
                      <a:pt x="382" y="678"/>
                      <a:pt x="369" y="662"/>
                    </a:cubicBezTo>
                    <a:cubicBezTo>
                      <a:pt x="369" y="661"/>
                      <a:pt x="369" y="661"/>
                      <a:pt x="369" y="661"/>
                    </a:cubicBezTo>
                    <a:cubicBezTo>
                      <a:pt x="373" y="658"/>
                      <a:pt x="377" y="655"/>
                      <a:pt x="381" y="651"/>
                    </a:cubicBezTo>
                    <a:cubicBezTo>
                      <a:pt x="381" y="652"/>
                      <a:pt x="382" y="652"/>
                      <a:pt x="382" y="653"/>
                    </a:cubicBezTo>
                    <a:cubicBezTo>
                      <a:pt x="394" y="669"/>
                      <a:pt x="404" y="685"/>
                      <a:pt x="414" y="702"/>
                    </a:cubicBezTo>
                    <a:cubicBezTo>
                      <a:pt x="409" y="706"/>
                      <a:pt x="405" y="710"/>
                      <a:pt x="399" y="714"/>
                    </a:cubicBezTo>
                    <a:moveTo>
                      <a:pt x="212" y="732"/>
                    </a:moveTo>
                    <a:cubicBezTo>
                      <a:pt x="217" y="726"/>
                      <a:pt x="224" y="720"/>
                      <a:pt x="228" y="713"/>
                    </a:cubicBezTo>
                    <a:cubicBezTo>
                      <a:pt x="230" y="709"/>
                      <a:pt x="232" y="705"/>
                      <a:pt x="234" y="701"/>
                    </a:cubicBezTo>
                    <a:cubicBezTo>
                      <a:pt x="234" y="701"/>
                      <a:pt x="234" y="701"/>
                      <a:pt x="234" y="701"/>
                    </a:cubicBezTo>
                    <a:cubicBezTo>
                      <a:pt x="235" y="699"/>
                      <a:pt x="237" y="698"/>
                      <a:pt x="238" y="697"/>
                    </a:cubicBezTo>
                    <a:cubicBezTo>
                      <a:pt x="239" y="696"/>
                      <a:pt x="239" y="694"/>
                      <a:pt x="238" y="692"/>
                    </a:cubicBezTo>
                    <a:cubicBezTo>
                      <a:pt x="245" y="679"/>
                      <a:pt x="251" y="665"/>
                      <a:pt x="258" y="652"/>
                    </a:cubicBezTo>
                    <a:cubicBezTo>
                      <a:pt x="259" y="648"/>
                      <a:pt x="261" y="645"/>
                      <a:pt x="262" y="642"/>
                    </a:cubicBezTo>
                    <a:cubicBezTo>
                      <a:pt x="262" y="646"/>
                      <a:pt x="262" y="649"/>
                      <a:pt x="263" y="652"/>
                    </a:cubicBezTo>
                    <a:cubicBezTo>
                      <a:pt x="265" y="672"/>
                      <a:pt x="263" y="690"/>
                      <a:pt x="263" y="710"/>
                    </a:cubicBezTo>
                    <a:cubicBezTo>
                      <a:pt x="246" y="719"/>
                      <a:pt x="227" y="726"/>
                      <a:pt x="212" y="732"/>
                    </a:cubicBezTo>
                    <a:moveTo>
                      <a:pt x="420" y="698"/>
                    </a:moveTo>
                    <a:cubicBezTo>
                      <a:pt x="410" y="680"/>
                      <a:pt x="400" y="664"/>
                      <a:pt x="387" y="648"/>
                    </a:cubicBezTo>
                    <a:cubicBezTo>
                      <a:pt x="387" y="647"/>
                      <a:pt x="387" y="647"/>
                      <a:pt x="387" y="647"/>
                    </a:cubicBezTo>
                    <a:cubicBezTo>
                      <a:pt x="391" y="643"/>
                      <a:pt x="395" y="639"/>
                      <a:pt x="399" y="635"/>
                    </a:cubicBezTo>
                    <a:cubicBezTo>
                      <a:pt x="399" y="636"/>
                      <a:pt x="399" y="636"/>
                      <a:pt x="399" y="636"/>
                    </a:cubicBezTo>
                    <a:cubicBezTo>
                      <a:pt x="408" y="644"/>
                      <a:pt x="412" y="654"/>
                      <a:pt x="419" y="664"/>
                    </a:cubicBezTo>
                    <a:cubicBezTo>
                      <a:pt x="424" y="671"/>
                      <a:pt x="430" y="678"/>
                      <a:pt x="435" y="686"/>
                    </a:cubicBezTo>
                    <a:cubicBezTo>
                      <a:pt x="430" y="690"/>
                      <a:pt x="425" y="694"/>
                      <a:pt x="420" y="698"/>
                    </a:cubicBezTo>
                    <a:moveTo>
                      <a:pt x="182" y="662"/>
                    </a:moveTo>
                    <a:cubicBezTo>
                      <a:pt x="184" y="662"/>
                      <a:pt x="185" y="662"/>
                      <a:pt x="186" y="661"/>
                    </a:cubicBezTo>
                    <a:cubicBezTo>
                      <a:pt x="193" y="659"/>
                      <a:pt x="200" y="656"/>
                      <a:pt x="207" y="654"/>
                    </a:cubicBezTo>
                    <a:cubicBezTo>
                      <a:pt x="220" y="649"/>
                      <a:pt x="234" y="644"/>
                      <a:pt x="245" y="634"/>
                    </a:cubicBezTo>
                    <a:cubicBezTo>
                      <a:pt x="245" y="634"/>
                      <a:pt x="244" y="635"/>
                      <a:pt x="244" y="636"/>
                    </a:cubicBezTo>
                    <a:cubicBezTo>
                      <a:pt x="240" y="641"/>
                      <a:pt x="236" y="646"/>
                      <a:pt x="233" y="651"/>
                    </a:cubicBezTo>
                    <a:cubicBezTo>
                      <a:pt x="230" y="655"/>
                      <a:pt x="225" y="658"/>
                      <a:pt x="223" y="663"/>
                    </a:cubicBezTo>
                    <a:cubicBezTo>
                      <a:pt x="221" y="669"/>
                      <a:pt x="215" y="677"/>
                      <a:pt x="211" y="683"/>
                    </a:cubicBezTo>
                    <a:cubicBezTo>
                      <a:pt x="208" y="689"/>
                      <a:pt x="203" y="695"/>
                      <a:pt x="199" y="701"/>
                    </a:cubicBezTo>
                    <a:cubicBezTo>
                      <a:pt x="195" y="708"/>
                      <a:pt x="190" y="715"/>
                      <a:pt x="185" y="721"/>
                    </a:cubicBezTo>
                    <a:cubicBezTo>
                      <a:pt x="184" y="710"/>
                      <a:pt x="182" y="694"/>
                      <a:pt x="176" y="661"/>
                    </a:cubicBezTo>
                    <a:cubicBezTo>
                      <a:pt x="178" y="661"/>
                      <a:pt x="180" y="662"/>
                      <a:pt x="182" y="662"/>
                    </a:cubicBezTo>
                    <a:moveTo>
                      <a:pt x="100" y="656"/>
                    </a:moveTo>
                    <a:cubicBezTo>
                      <a:pt x="101" y="656"/>
                      <a:pt x="101" y="656"/>
                      <a:pt x="102" y="655"/>
                    </a:cubicBezTo>
                    <a:cubicBezTo>
                      <a:pt x="111" y="648"/>
                      <a:pt x="119" y="642"/>
                      <a:pt x="128" y="636"/>
                    </a:cubicBezTo>
                    <a:cubicBezTo>
                      <a:pt x="134" y="633"/>
                      <a:pt x="139" y="630"/>
                      <a:pt x="145" y="628"/>
                    </a:cubicBezTo>
                    <a:cubicBezTo>
                      <a:pt x="146" y="628"/>
                      <a:pt x="149" y="627"/>
                      <a:pt x="152" y="626"/>
                    </a:cubicBezTo>
                    <a:cubicBezTo>
                      <a:pt x="154" y="634"/>
                      <a:pt x="155" y="642"/>
                      <a:pt x="156" y="650"/>
                    </a:cubicBezTo>
                    <a:cubicBezTo>
                      <a:pt x="151" y="651"/>
                      <a:pt x="145" y="652"/>
                      <a:pt x="139" y="653"/>
                    </a:cubicBezTo>
                    <a:cubicBezTo>
                      <a:pt x="124" y="657"/>
                      <a:pt x="112" y="665"/>
                      <a:pt x="100" y="674"/>
                    </a:cubicBezTo>
                    <a:cubicBezTo>
                      <a:pt x="99" y="668"/>
                      <a:pt x="99" y="662"/>
                      <a:pt x="98" y="656"/>
                    </a:cubicBezTo>
                    <a:cubicBezTo>
                      <a:pt x="99" y="656"/>
                      <a:pt x="99" y="656"/>
                      <a:pt x="100" y="656"/>
                    </a:cubicBezTo>
                    <a:moveTo>
                      <a:pt x="440" y="681"/>
                    </a:moveTo>
                    <a:cubicBezTo>
                      <a:pt x="436" y="673"/>
                      <a:pt x="430" y="666"/>
                      <a:pt x="425" y="659"/>
                    </a:cubicBezTo>
                    <a:cubicBezTo>
                      <a:pt x="417" y="649"/>
                      <a:pt x="413" y="638"/>
                      <a:pt x="404" y="630"/>
                    </a:cubicBezTo>
                    <a:cubicBezTo>
                      <a:pt x="408" y="626"/>
                      <a:pt x="412" y="622"/>
                      <a:pt x="415" y="618"/>
                    </a:cubicBezTo>
                    <a:cubicBezTo>
                      <a:pt x="416" y="618"/>
                      <a:pt x="416" y="619"/>
                      <a:pt x="416" y="619"/>
                    </a:cubicBezTo>
                    <a:cubicBezTo>
                      <a:pt x="427" y="629"/>
                      <a:pt x="436" y="641"/>
                      <a:pt x="447" y="651"/>
                    </a:cubicBezTo>
                    <a:cubicBezTo>
                      <a:pt x="450" y="654"/>
                      <a:pt x="455" y="660"/>
                      <a:pt x="460" y="664"/>
                    </a:cubicBezTo>
                    <a:cubicBezTo>
                      <a:pt x="453" y="670"/>
                      <a:pt x="447" y="675"/>
                      <a:pt x="440" y="681"/>
                    </a:cubicBezTo>
                    <a:moveTo>
                      <a:pt x="98" y="649"/>
                    </a:moveTo>
                    <a:cubicBezTo>
                      <a:pt x="97" y="645"/>
                      <a:pt x="97" y="641"/>
                      <a:pt x="96" y="636"/>
                    </a:cubicBezTo>
                    <a:cubicBezTo>
                      <a:pt x="97" y="636"/>
                      <a:pt x="97" y="635"/>
                      <a:pt x="98" y="635"/>
                    </a:cubicBezTo>
                    <a:cubicBezTo>
                      <a:pt x="100" y="629"/>
                      <a:pt x="104" y="624"/>
                      <a:pt x="109" y="620"/>
                    </a:cubicBezTo>
                    <a:cubicBezTo>
                      <a:pt x="112" y="617"/>
                      <a:pt x="116" y="616"/>
                      <a:pt x="118" y="613"/>
                    </a:cubicBezTo>
                    <a:cubicBezTo>
                      <a:pt x="126" y="606"/>
                      <a:pt x="136" y="600"/>
                      <a:pt x="146" y="597"/>
                    </a:cubicBezTo>
                    <a:cubicBezTo>
                      <a:pt x="148" y="604"/>
                      <a:pt x="149" y="611"/>
                      <a:pt x="151" y="618"/>
                    </a:cubicBezTo>
                    <a:cubicBezTo>
                      <a:pt x="144" y="621"/>
                      <a:pt x="138" y="622"/>
                      <a:pt x="132" y="625"/>
                    </a:cubicBezTo>
                    <a:cubicBezTo>
                      <a:pt x="120" y="632"/>
                      <a:pt x="109" y="640"/>
                      <a:pt x="98" y="649"/>
                    </a:cubicBezTo>
                    <a:moveTo>
                      <a:pt x="465" y="658"/>
                    </a:moveTo>
                    <a:cubicBezTo>
                      <a:pt x="462" y="656"/>
                      <a:pt x="458" y="651"/>
                      <a:pt x="455" y="648"/>
                    </a:cubicBezTo>
                    <a:cubicBezTo>
                      <a:pt x="451" y="645"/>
                      <a:pt x="447" y="641"/>
                      <a:pt x="444" y="637"/>
                    </a:cubicBezTo>
                    <a:cubicBezTo>
                      <a:pt x="436" y="629"/>
                      <a:pt x="430" y="621"/>
                      <a:pt x="422" y="614"/>
                    </a:cubicBezTo>
                    <a:cubicBezTo>
                      <a:pt x="421" y="613"/>
                      <a:pt x="420" y="613"/>
                      <a:pt x="420" y="613"/>
                    </a:cubicBezTo>
                    <a:cubicBezTo>
                      <a:pt x="424" y="608"/>
                      <a:pt x="429" y="602"/>
                      <a:pt x="433" y="596"/>
                    </a:cubicBezTo>
                    <a:cubicBezTo>
                      <a:pt x="448" y="613"/>
                      <a:pt x="465" y="629"/>
                      <a:pt x="483" y="641"/>
                    </a:cubicBezTo>
                    <a:cubicBezTo>
                      <a:pt x="478" y="647"/>
                      <a:pt x="472" y="652"/>
                      <a:pt x="465" y="658"/>
                    </a:cubicBezTo>
                    <a:moveTo>
                      <a:pt x="489" y="635"/>
                    </a:moveTo>
                    <a:cubicBezTo>
                      <a:pt x="470" y="623"/>
                      <a:pt x="452" y="607"/>
                      <a:pt x="438" y="590"/>
                    </a:cubicBezTo>
                    <a:cubicBezTo>
                      <a:pt x="441" y="585"/>
                      <a:pt x="444" y="581"/>
                      <a:pt x="448" y="576"/>
                    </a:cubicBezTo>
                    <a:cubicBezTo>
                      <a:pt x="447" y="577"/>
                      <a:pt x="448" y="578"/>
                      <a:pt x="449" y="579"/>
                    </a:cubicBezTo>
                    <a:cubicBezTo>
                      <a:pt x="460" y="587"/>
                      <a:pt x="471" y="599"/>
                      <a:pt x="483" y="606"/>
                    </a:cubicBezTo>
                    <a:cubicBezTo>
                      <a:pt x="489" y="610"/>
                      <a:pt x="496" y="615"/>
                      <a:pt x="503" y="618"/>
                    </a:cubicBezTo>
                    <a:cubicBezTo>
                      <a:pt x="499" y="623"/>
                      <a:pt x="494" y="629"/>
                      <a:pt x="489" y="635"/>
                    </a:cubicBezTo>
                    <a:moveTo>
                      <a:pt x="94" y="624"/>
                    </a:moveTo>
                    <a:cubicBezTo>
                      <a:pt x="94" y="618"/>
                      <a:pt x="93" y="613"/>
                      <a:pt x="92" y="607"/>
                    </a:cubicBezTo>
                    <a:cubicBezTo>
                      <a:pt x="98" y="600"/>
                      <a:pt x="105" y="593"/>
                      <a:pt x="113" y="587"/>
                    </a:cubicBezTo>
                    <a:cubicBezTo>
                      <a:pt x="117" y="584"/>
                      <a:pt x="132" y="572"/>
                      <a:pt x="140" y="570"/>
                    </a:cubicBezTo>
                    <a:cubicBezTo>
                      <a:pt x="142" y="576"/>
                      <a:pt x="143" y="583"/>
                      <a:pt x="144" y="589"/>
                    </a:cubicBezTo>
                    <a:cubicBezTo>
                      <a:pt x="134" y="593"/>
                      <a:pt x="123" y="598"/>
                      <a:pt x="115" y="606"/>
                    </a:cubicBezTo>
                    <a:cubicBezTo>
                      <a:pt x="111" y="610"/>
                      <a:pt x="105" y="614"/>
                      <a:pt x="100" y="617"/>
                    </a:cubicBezTo>
                    <a:cubicBezTo>
                      <a:pt x="98" y="619"/>
                      <a:pt x="96" y="621"/>
                      <a:pt x="94" y="624"/>
                    </a:cubicBezTo>
                    <a:moveTo>
                      <a:pt x="450" y="572"/>
                    </a:moveTo>
                    <a:cubicBezTo>
                      <a:pt x="453" y="567"/>
                      <a:pt x="456" y="562"/>
                      <a:pt x="459" y="556"/>
                    </a:cubicBezTo>
                    <a:cubicBezTo>
                      <a:pt x="469" y="566"/>
                      <a:pt x="481" y="577"/>
                      <a:pt x="493" y="585"/>
                    </a:cubicBezTo>
                    <a:cubicBezTo>
                      <a:pt x="495" y="586"/>
                      <a:pt x="496" y="589"/>
                      <a:pt x="498" y="590"/>
                    </a:cubicBezTo>
                    <a:cubicBezTo>
                      <a:pt x="500" y="591"/>
                      <a:pt x="507" y="593"/>
                      <a:pt x="508" y="594"/>
                    </a:cubicBezTo>
                    <a:cubicBezTo>
                      <a:pt x="510" y="596"/>
                      <a:pt x="514" y="597"/>
                      <a:pt x="517" y="599"/>
                    </a:cubicBezTo>
                    <a:cubicBezTo>
                      <a:pt x="514" y="603"/>
                      <a:pt x="511" y="607"/>
                      <a:pt x="508" y="611"/>
                    </a:cubicBezTo>
                    <a:cubicBezTo>
                      <a:pt x="498" y="610"/>
                      <a:pt x="485" y="598"/>
                      <a:pt x="478" y="592"/>
                    </a:cubicBezTo>
                    <a:cubicBezTo>
                      <a:pt x="470" y="586"/>
                      <a:pt x="462" y="579"/>
                      <a:pt x="453" y="573"/>
                    </a:cubicBezTo>
                    <a:cubicBezTo>
                      <a:pt x="453" y="572"/>
                      <a:pt x="452" y="572"/>
                      <a:pt x="451" y="572"/>
                    </a:cubicBezTo>
                    <a:cubicBezTo>
                      <a:pt x="451" y="572"/>
                      <a:pt x="450" y="572"/>
                      <a:pt x="450" y="572"/>
                    </a:cubicBezTo>
                    <a:moveTo>
                      <a:pt x="90" y="598"/>
                    </a:moveTo>
                    <a:cubicBezTo>
                      <a:pt x="89" y="593"/>
                      <a:pt x="88" y="587"/>
                      <a:pt x="87" y="582"/>
                    </a:cubicBezTo>
                    <a:cubicBezTo>
                      <a:pt x="88" y="582"/>
                      <a:pt x="89" y="582"/>
                      <a:pt x="89" y="581"/>
                    </a:cubicBezTo>
                    <a:cubicBezTo>
                      <a:pt x="97" y="572"/>
                      <a:pt x="106" y="565"/>
                      <a:pt x="116" y="559"/>
                    </a:cubicBezTo>
                    <a:cubicBezTo>
                      <a:pt x="119" y="557"/>
                      <a:pt x="128" y="550"/>
                      <a:pt x="134" y="546"/>
                    </a:cubicBezTo>
                    <a:cubicBezTo>
                      <a:pt x="136" y="552"/>
                      <a:pt x="137" y="557"/>
                      <a:pt x="138" y="563"/>
                    </a:cubicBezTo>
                    <a:cubicBezTo>
                      <a:pt x="130" y="565"/>
                      <a:pt x="121" y="572"/>
                      <a:pt x="116" y="575"/>
                    </a:cubicBezTo>
                    <a:cubicBezTo>
                      <a:pt x="107" y="582"/>
                      <a:pt x="98" y="589"/>
                      <a:pt x="90" y="598"/>
                    </a:cubicBezTo>
                    <a:moveTo>
                      <a:pt x="463" y="549"/>
                    </a:moveTo>
                    <a:cubicBezTo>
                      <a:pt x="465" y="546"/>
                      <a:pt x="467" y="542"/>
                      <a:pt x="469" y="539"/>
                    </a:cubicBezTo>
                    <a:cubicBezTo>
                      <a:pt x="468" y="540"/>
                      <a:pt x="468" y="542"/>
                      <a:pt x="470" y="543"/>
                    </a:cubicBezTo>
                    <a:cubicBezTo>
                      <a:pt x="490" y="556"/>
                      <a:pt x="511" y="566"/>
                      <a:pt x="534" y="573"/>
                    </a:cubicBezTo>
                    <a:cubicBezTo>
                      <a:pt x="530" y="580"/>
                      <a:pt x="526" y="586"/>
                      <a:pt x="521" y="593"/>
                    </a:cubicBezTo>
                    <a:cubicBezTo>
                      <a:pt x="520" y="592"/>
                      <a:pt x="518" y="591"/>
                      <a:pt x="516" y="591"/>
                    </a:cubicBezTo>
                    <a:cubicBezTo>
                      <a:pt x="510" y="588"/>
                      <a:pt x="504" y="583"/>
                      <a:pt x="499" y="580"/>
                    </a:cubicBezTo>
                    <a:cubicBezTo>
                      <a:pt x="487" y="571"/>
                      <a:pt x="474" y="560"/>
                      <a:pt x="463" y="549"/>
                    </a:cubicBezTo>
                    <a:cubicBezTo>
                      <a:pt x="463" y="549"/>
                      <a:pt x="463" y="549"/>
                      <a:pt x="463" y="549"/>
                    </a:cubicBezTo>
                    <a:moveTo>
                      <a:pt x="271" y="706"/>
                    </a:moveTo>
                    <a:cubicBezTo>
                      <a:pt x="271" y="695"/>
                      <a:pt x="272" y="684"/>
                      <a:pt x="272" y="673"/>
                    </a:cubicBezTo>
                    <a:cubicBezTo>
                      <a:pt x="272" y="662"/>
                      <a:pt x="270" y="651"/>
                      <a:pt x="270" y="639"/>
                    </a:cubicBezTo>
                    <a:cubicBezTo>
                      <a:pt x="270" y="637"/>
                      <a:pt x="270" y="631"/>
                      <a:pt x="270" y="625"/>
                    </a:cubicBezTo>
                    <a:cubicBezTo>
                      <a:pt x="277" y="609"/>
                      <a:pt x="285" y="593"/>
                      <a:pt x="290" y="576"/>
                    </a:cubicBezTo>
                    <a:cubicBezTo>
                      <a:pt x="292" y="572"/>
                      <a:pt x="293" y="567"/>
                      <a:pt x="295" y="563"/>
                    </a:cubicBezTo>
                    <a:cubicBezTo>
                      <a:pt x="297" y="558"/>
                      <a:pt x="300" y="552"/>
                      <a:pt x="302" y="546"/>
                    </a:cubicBezTo>
                    <a:cubicBezTo>
                      <a:pt x="303" y="543"/>
                      <a:pt x="304" y="539"/>
                      <a:pt x="305" y="536"/>
                    </a:cubicBezTo>
                    <a:cubicBezTo>
                      <a:pt x="310" y="545"/>
                      <a:pt x="315" y="554"/>
                      <a:pt x="319" y="564"/>
                    </a:cubicBezTo>
                    <a:cubicBezTo>
                      <a:pt x="333" y="593"/>
                      <a:pt x="343" y="625"/>
                      <a:pt x="344" y="657"/>
                    </a:cubicBezTo>
                    <a:cubicBezTo>
                      <a:pt x="321" y="673"/>
                      <a:pt x="279" y="701"/>
                      <a:pt x="279" y="701"/>
                    </a:cubicBezTo>
                    <a:cubicBezTo>
                      <a:pt x="276" y="702"/>
                      <a:pt x="273" y="704"/>
                      <a:pt x="271" y="706"/>
                    </a:cubicBezTo>
                    <a:moveTo>
                      <a:pt x="181" y="654"/>
                    </a:moveTo>
                    <a:cubicBezTo>
                      <a:pt x="179" y="654"/>
                      <a:pt x="177" y="653"/>
                      <a:pt x="175" y="653"/>
                    </a:cubicBezTo>
                    <a:cubicBezTo>
                      <a:pt x="175" y="653"/>
                      <a:pt x="174" y="652"/>
                      <a:pt x="174" y="651"/>
                    </a:cubicBezTo>
                    <a:cubicBezTo>
                      <a:pt x="172" y="643"/>
                      <a:pt x="170" y="634"/>
                      <a:pt x="168" y="623"/>
                    </a:cubicBezTo>
                    <a:cubicBezTo>
                      <a:pt x="168" y="623"/>
                      <a:pt x="165" y="613"/>
                      <a:pt x="162" y="597"/>
                    </a:cubicBezTo>
                    <a:cubicBezTo>
                      <a:pt x="189" y="588"/>
                      <a:pt x="214" y="575"/>
                      <a:pt x="239" y="560"/>
                    </a:cubicBezTo>
                    <a:cubicBezTo>
                      <a:pt x="252" y="552"/>
                      <a:pt x="266" y="544"/>
                      <a:pt x="278" y="534"/>
                    </a:cubicBezTo>
                    <a:cubicBezTo>
                      <a:pt x="280" y="532"/>
                      <a:pt x="282" y="530"/>
                      <a:pt x="284" y="529"/>
                    </a:cubicBezTo>
                    <a:cubicBezTo>
                      <a:pt x="281" y="539"/>
                      <a:pt x="278" y="550"/>
                      <a:pt x="274" y="561"/>
                    </a:cubicBezTo>
                    <a:cubicBezTo>
                      <a:pt x="271" y="569"/>
                      <a:pt x="268" y="579"/>
                      <a:pt x="265" y="588"/>
                    </a:cubicBezTo>
                    <a:cubicBezTo>
                      <a:pt x="261" y="595"/>
                      <a:pt x="258" y="604"/>
                      <a:pt x="255" y="612"/>
                    </a:cubicBezTo>
                    <a:cubicBezTo>
                      <a:pt x="251" y="615"/>
                      <a:pt x="247" y="621"/>
                      <a:pt x="243" y="625"/>
                    </a:cubicBezTo>
                    <a:cubicBezTo>
                      <a:pt x="234" y="635"/>
                      <a:pt x="223" y="639"/>
                      <a:pt x="211" y="644"/>
                    </a:cubicBezTo>
                    <a:cubicBezTo>
                      <a:pt x="203" y="647"/>
                      <a:pt x="195" y="650"/>
                      <a:pt x="187" y="653"/>
                    </a:cubicBezTo>
                    <a:cubicBezTo>
                      <a:pt x="185" y="653"/>
                      <a:pt x="183" y="654"/>
                      <a:pt x="181" y="654"/>
                    </a:cubicBezTo>
                    <a:moveTo>
                      <a:pt x="84" y="560"/>
                    </a:moveTo>
                    <a:cubicBezTo>
                      <a:pt x="85" y="560"/>
                      <a:pt x="86" y="560"/>
                      <a:pt x="87" y="559"/>
                    </a:cubicBezTo>
                    <a:cubicBezTo>
                      <a:pt x="95" y="549"/>
                      <a:pt x="103" y="542"/>
                      <a:pt x="113" y="535"/>
                    </a:cubicBezTo>
                    <a:cubicBezTo>
                      <a:pt x="114" y="535"/>
                      <a:pt x="123" y="531"/>
                      <a:pt x="129" y="529"/>
                    </a:cubicBezTo>
                    <a:cubicBezTo>
                      <a:pt x="130" y="532"/>
                      <a:pt x="131" y="535"/>
                      <a:pt x="132" y="539"/>
                    </a:cubicBezTo>
                    <a:cubicBezTo>
                      <a:pt x="128" y="541"/>
                      <a:pt x="125" y="544"/>
                      <a:pt x="122" y="546"/>
                    </a:cubicBezTo>
                    <a:cubicBezTo>
                      <a:pt x="108" y="554"/>
                      <a:pt x="96" y="562"/>
                      <a:pt x="86" y="574"/>
                    </a:cubicBezTo>
                    <a:cubicBezTo>
                      <a:pt x="85" y="569"/>
                      <a:pt x="84" y="564"/>
                      <a:pt x="83" y="560"/>
                    </a:cubicBezTo>
                    <a:cubicBezTo>
                      <a:pt x="83" y="560"/>
                      <a:pt x="84" y="560"/>
                      <a:pt x="84" y="560"/>
                    </a:cubicBezTo>
                    <a:moveTo>
                      <a:pt x="469" y="538"/>
                    </a:moveTo>
                    <a:cubicBezTo>
                      <a:pt x="471" y="534"/>
                      <a:pt x="473" y="530"/>
                      <a:pt x="475" y="526"/>
                    </a:cubicBezTo>
                    <a:cubicBezTo>
                      <a:pt x="483" y="533"/>
                      <a:pt x="491" y="540"/>
                      <a:pt x="502" y="544"/>
                    </a:cubicBezTo>
                    <a:cubicBezTo>
                      <a:pt x="516" y="549"/>
                      <a:pt x="529" y="552"/>
                      <a:pt x="543" y="555"/>
                    </a:cubicBezTo>
                    <a:cubicBezTo>
                      <a:pt x="541" y="559"/>
                      <a:pt x="540" y="562"/>
                      <a:pt x="538" y="566"/>
                    </a:cubicBezTo>
                    <a:cubicBezTo>
                      <a:pt x="515" y="559"/>
                      <a:pt x="494" y="550"/>
                      <a:pt x="474" y="537"/>
                    </a:cubicBezTo>
                    <a:cubicBezTo>
                      <a:pt x="473" y="536"/>
                      <a:pt x="473" y="536"/>
                      <a:pt x="472" y="536"/>
                    </a:cubicBezTo>
                    <a:cubicBezTo>
                      <a:pt x="471" y="536"/>
                      <a:pt x="470" y="537"/>
                      <a:pt x="469" y="538"/>
                    </a:cubicBezTo>
                    <a:moveTo>
                      <a:pt x="81" y="554"/>
                    </a:moveTo>
                    <a:cubicBezTo>
                      <a:pt x="80" y="548"/>
                      <a:pt x="79" y="543"/>
                      <a:pt x="77" y="538"/>
                    </a:cubicBezTo>
                    <a:cubicBezTo>
                      <a:pt x="78" y="537"/>
                      <a:pt x="78" y="537"/>
                      <a:pt x="78" y="537"/>
                    </a:cubicBezTo>
                    <a:cubicBezTo>
                      <a:pt x="85" y="523"/>
                      <a:pt x="94" y="515"/>
                      <a:pt x="107" y="507"/>
                    </a:cubicBezTo>
                    <a:cubicBezTo>
                      <a:pt x="111" y="505"/>
                      <a:pt x="116" y="501"/>
                      <a:pt x="121" y="499"/>
                    </a:cubicBezTo>
                    <a:cubicBezTo>
                      <a:pt x="123" y="506"/>
                      <a:pt x="125" y="514"/>
                      <a:pt x="127" y="521"/>
                    </a:cubicBezTo>
                    <a:cubicBezTo>
                      <a:pt x="120" y="524"/>
                      <a:pt x="113" y="526"/>
                      <a:pt x="106" y="531"/>
                    </a:cubicBezTo>
                    <a:cubicBezTo>
                      <a:pt x="96" y="537"/>
                      <a:pt x="89" y="545"/>
                      <a:pt x="81" y="554"/>
                    </a:cubicBezTo>
                    <a:moveTo>
                      <a:pt x="547" y="548"/>
                    </a:moveTo>
                    <a:cubicBezTo>
                      <a:pt x="532" y="545"/>
                      <a:pt x="519" y="542"/>
                      <a:pt x="505" y="537"/>
                    </a:cubicBezTo>
                    <a:cubicBezTo>
                      <a:pt x="494" y="532"/>
                      <a:pt x="486" y="526"/>
                      <a:pt x="478" y="519"/>
                    </a:cubicBezTo>
                    <a:cubicBezTo>
                      <a:pt x="481" y="511"/>
                      <a:pt x="484" y="504"/>
                      <a:pt x="486" y="497"/>
                    </a:cubicBezTo>
                    <a:cubicBezTo>
                      <a:pt x="487" y="494"/>
                      <a:pt x="488" y="492"/>
                      <a:pt x="489" y="490"/>
                    </a:cubicBezTo>
                    <a:cubicBezTo>
                      <a:pt x="489" y="490"/>
                      <a:pt x="489" y="490"/>
                      <a:pt x="489" y="490"/>
                    </a:cubicBezTo>
                    <a:cubicBezTo>
                      <a:pt x="502" y="497"/>
                      <a:pt x="516" y="501"/>
                      <a:pt x="530" y="506"/>
                    </a:cubicBezTo>
                    <a:cubicBezTo>
                      <a:pt x="538" y="509"/>
                      <a:pt x="549" y="513"/>
                      <a:pt x="559" y="513"/>
                    </a:cubicBezTo>
                    <a:cubicBezTo>
                      <a:pt x="560" y="513"/>
                      <a:pt x="562" y="513"/>
                      <a:pt x="563" y="512"/>
                    </a:cubicBezTo>
                    <a:cubicBezTo>
                      <a:pt x="561" y="517"/>
                      <a:pt x="559" y="522"/>
                      <a:pt x="557" y="527"/>
                    </a:cubicBezTo>
                    <a:cubicBezTo>
                      <a:pt x="555" y="526"/>
                      <a:pt x="553" y="526"/>
                      <a:pt x="551" y="526"/>
                    </a:cubicBezTo>
                    <a:cubicBezTo>
                      <a:pt x="542" y="525"/>
                      <a:pt x="533" y="522"/>
                      <a:pt x="524" y="519"/>
                    </a:cubicBezTo>
                    <a:cubicBezTo>
                      <a:pt x="512" y="514"/>
                      <a:pt x="500" y="507"/>
                      <a:pt x="488" y="502"/>
                    </a:cubicBezTo>
                    <a:cubicBezTo>
                      <a:pt x="488" y="502"/>
                      <a:pt x="487" y="501"/>
                      <a:pt x="487" y="501"/>
                    </a:cubicBezTo>
                    <a:cubicBezTo>
                      <a:pt x="483" y="501"/>
                      <a:pt x="482" y="507"/>
                      <a:pt x="486" y="509"/>
                    </a:cubicBezTo>
                    <a:cubicBezTo>
                      <a:pt x="498" y="515"/>
                      <a:pt x="509" y="521"/>
                      <a:pt x="522" y="526"/>
                    </a:cubicBezTo>
                    <a:cubicBezTo>
                      <a:pt x="528" y="529"/>
                      <a:pt x="534" y="530"/>
                      <a:pt x="541" y="532"/>
                    </a:cubicBezTo>
                    <a:cubicBezTo>
                      <a:pt x="544" y="532"/>
                      <a:pt x="550" y="532"/>
                      <a:pt x="554" y="534"/>
                    </a:cubicBezTo>
                    <a:cubicBezTo>
                      <a:pt x="552" y="539"/>
                      <a:pt x="549" y="543"/>
                      <a:pt x="547" y="548"/>
                    </a:cubicBezTo>
                    <a:moveTo>
                      <a:pt x="71" y="506"/>
                    </a:moveTo>
                    <a:cubicBezTo>
                      <a:pt x="72" y="506"/>
                      <a:pt x="73" y="506"/>
                      <a:pt x="73" y="505"/>
                    </a:cubicBezTo>
                    <a:cubicBezTo>
                      <a:pt x="80" y="498"/>
                      <a:pt x="87" y="489"/>
                      <a:pt x="97" y="487"/>
                    </a:cubicBezTo>
                    <a:cubicBezTo>
                      <a:pt x="103" y="486"/>
                      <a:pt x="110" y="485"/>
                      <a:pt x="116" y="484"/>
                    </a:cubicBezTo>
                    <a:cubicBezTo>
                      <a:pt x="117" y="486"/>
                      <a:pt x="118" y="489"/>
                      <a:pt x="119" y="491"/>
                    </a:cubicBezTo>
                    <a:cubicBezTo>
                      <a:pt x="111" y="494"/>
                      <a:pt x="103" y="501"/>
                      <a:pt x="96" y="505"/>
                    </a:cubicBezTo>
                    <a:cubicBezTo>
                      <a:pt x="86" y="511"/>
                      <a:pt x="80" y="518"/>
                      <a:pt x="75" y="527"/>
                    </a:cubicBezTo>
                    <a:cubicBezTo>
                      <a:pt x="74" y="524"/>
                      <a:pt x="73" y="521"/>
                      <a:pt x="72" y="518"/>
                    </a:cubicBezTo>
                    <a:cubicBezTo>
                      <a:pt x="71" y="514"/>
                      <a:pt x="70" y="510"/>
                      <a:pt x="68" y="505"/>
                    </a:cubicBezTo>
                    <a:cubicBezTo>
                      <a:pt x="69" y="506"/>
                      <a:pt x="70" y="506"/>
                      <a:pt x="71" y="506"/>
                    </a:cubicBezTo>
                    <a:moveTo>
                      <a:pt x="491" y="483"/>
                    </a:moveTo>
                    <a:cubicBezTo>
                      <a:pt x="492" y="479"/>
                      <a:pt x="493" y="474"/>
                      <a:pt x="495" y="469"/>
                    </a:cubicBezTo>
                    <a:cubicBezTo>
                      <a:pt x="495" y="469"/>
                      <a:pt x="495" y="469"/>
                      <a:pt x="495" y="469"/>
                    </a:cubicBezTo>
                    <a:cubicBezTo>
                      <a:pt x="520" y="477"/>
                      <a:pt x="546" y="486"/>
                      <a:pt x="573" y="488"/>
                    </a:cubicBezTo>
                    <a:cubicBezTo>
                      <a:pt x="571" y="493"/>
                      <a:pt x="569" y="498"/>
                      <a:pt x="567" y="504"/>
                    </a:cubicBezTo>
                    <a:cubicBezTo>
                      <a:pt x="567" y="504"/>
                      <a:pt x="567" y="504"/>
                      <a:pt x="567" y="504"/>
                    </a:cubicBezTo>
                    <a:cubicBezTo>
                      <a:pt x="564" y="505"/>
                      <a:pt x="562" y="505"/>
                      <a:pt x="559" y="505"/>
                    </a:cubicBezTo>
                    <a:cubicBezTo>
                      <a:pt x="549" y="505"/>
                      <a:pt x="535" y="500"/>
                      <a:pt x="528" y="497"/>
                    </a:cubicBezTo>
                    <a:cubicBezTo>
                      <a:pt x="517" y="492"/>
                      <a:pt x="504" y="490"/>
                      <a:pt x="493" y="484"/>
                    </a:cubicBezTo>
                    <a:cubicBezTo>
                      <a:pt x="492" y="483"/>
                      <a:pt x="492" y="483"/>
                      <a:pt x="491" y="483"/>
                    </a:cubicBezTo>
                    <a:cubicBezTo>
                      <a:pt x="491" y="483"/>
                      <a:pt x="491" y="483"/>
                      <a:pt x="491" y="483"/>
                    </a:cubicBezTo>
                    <a:moveTo>
                      <a:pt x="67" y="501"/>
                    </a:moveTo>
                    <a:cubicBezTo>
                      <a:pt x="66" y="497"/>
                      <a:pt x="64" y="492"/>
                      <a:pt x="63" y="487"/>
                    </a:cubicBezTo>
                    <a:cubicBezTo>
                      <a:pt x="63" y="486"/>
                      <a:pt x="63" y="486"/>
                      <a:pt x="63" y="486"/>
                    </a:cubicBezTo>
                    <a:cubicBezTo>
                      <a:pt x="77" y="475"/>
                      <a:pt x="93" y="469"/>
                      <a:pt x="110" y="464"/>
                    </a:cubicBezTo>
                    <a:cubicBezTo>
                      <a:pt x="111" y="468"/>
                      <a:pt x="113" y="472"/>
                      <a:pt x="114" y="476"/>
                    </a:cubicBezTo>
                    <a:cubicBezTo>
                      <a:pt x="106" y="478"/>
                      <a:pt x="98" y="478"/>
                      <a:pt x="90" y="481"/>
                    </a:cubicBezTo>
                    <a:cubicBezTo>
                      <a:pt x="81" y="485"/>
                      <a:pt x="75" y="492"/>
                      <a:pt x="68" y="499"/>
                    </a:cubicBezTo>
                    <a:cubicBezTo>
                      <a:pt x="68" y="500"/>
                      <a:pt x="67" y="501"/>
                      <a:pt x="67" y="501"/>
                    </a:cubicBezTo>
                    <a:moveTo>
                      <a:pt x="575" y="480"/>
                    </a:moveTo>
                    <a:cubicBezTo>
                      <a:pt x="549" y="478"/>
                      <a:pt x="522" y="470"/>
                      <a:pt x="497" y="462"/>
                    </a:cubicBezTo>
                    <a:cubicBezTo>
                      <a:pt x="497" y="462"/>
                      <a:pt x="497" y="462"/>
                      <a:pt x="497" y="462"/>
                    </a:cubicBezTo>
                    <a:cubicBezTo>
                      <a:pt x="498" y="458"/>
                      <a:pt x="499" y="453"/>
                      <a:pt x="500" y="449"/>
                    </a:cubicBezTo>
                    <a:cubicBezTo>
                      <a:pt x="501" y="449"/>
                      <a:pt x="501" y="449"/>
                      <a:pt x="501" y="449"/>
                    </a:cubicBezTo>
                    <a:cubicBezTo>
                      <a:pt x="527" y="455"/>
                      <a:pt x="554" y="460"/>
                      <a:pt x="581" y="462"/>
                    </a:cubicBezTo>
                    <a:cubicBezTo>
                      <a:pt x="579" y="468"/>
                      <a:pt x="577" y="474"/>
                      <a:pt x="575" y="480"/>
                    </a:cubicBezTo>
                    <a:moveTo>
                      <a:pt x="60" y="479"/>
                    </a:moveTo>
                    <a:cubicBezTo>
                      <a:pt x="59" y="475"/>
                      <a:pt x="58" y="471"/>
                      <a:pt x="57" y="467"/>
                    </a:cubicBezTo>
                    <a:cubicBezTo>
                      <a:pt x="56" y="465"/>
                      <a:pt x="56" y="463"/>
                      <a:pt x="55" y="461"/>
                    </a:cubicBezTo>
                    <a:cubicBezTo>
                      <a:pt x="65" y="456"/>
                      <a:pt x="75" y="452"/>
                      <a:pt x="86" y="451"/>
                    </a:cubicBezTo>
                    <a:cubicBezTo>
                      <a:pt x="92" y="450"/>
                      <a:pt x="99" y="449"/>
                      <a:pt x="105" y="448"/>
                    </a:cubicBezTo>
                    <a:cubicBezTo>
                      <a:pt x="106" y="451"/>
                      <a:pt x="107" y="453"/>
                      <a:pt x="108" y="456"/>
                    </a:cubicBezTo>
                    <a:cubicBezTo>
                      <a:pt x="91" y="462"/>
                      <a:pt x="75" y="468"/>
                      <a:pt x="60" y="479"/>
                    </a:cubicBezTo>
                    <a:moveTo>
                      <a:pt x="502" y="441"/>
                    </a:moveTo>
                    <a:cubicBezTo>
                      <a:pt x="503" y="436"/>
                      <a:pt x="504" y="430"/>
                      <a:pt x="505" y="424"/>
                    </a:cubicBezTo>
                    <a:cubicBezTo>
                      <a:pt x="522" y="425"/>
                      <a:pt x="540" y="428"/>
                      <a:pt x="558" y="432"/>
                    </a:cubicBezTo>
                    <a:cubicBezTo>
                      <a:pt x="561" y="432"/>
                      <a:pt x="565" y="433"/>
                      <a:pt x="569" y="433"/>
                    </a:cubicBezTo>
                    <a:cubicBezTo>
                      <a:pt x="572" y="433"/>
                      <a:pt x="576" y="432"/>
                      <a:pt x="580" y="432"/>
                    </a:cubicBezTo>
                    <a:cubicBezTo>
                      <a:pt x="583" y="432"/>
                      <a:pt x="586" y="433"/>
                      <a:pt x="589" y="432"/>
                    </a:cubicBezTo>
                    <a:cubicBezTo>
                      <a:pt x="587" y="440"/>
                      <a:pt x="585" y="447"/>
                      <a:pt x="583" y="454"/>
                    </a:cubicBezTo>
                    <a:cubicBezTo>
                      <a:pt x="556" y="452"/>
                      <a:pt x="529" y="448"/>
                      <a:pt x="503" y="442"/>
                    </a:cubicBezTo>
                    <a:cubicBezTo>
                      <a:pt x="502" y="441"/>
                      <a:pt x="502" y="441"/>
                      <a:pt x="502" y="441"/>
                    </a:cubicBezTo>
                    <a:cubicBezTo>
                      <a:pt x="502" y="441"/>
                      <a:pt x="502" y="441"/>
                      <a:pt x="502" y="441"/>
                    </a:cubicBezTo>
                    <a:moveTo>
                      <a:pt x="53" y="453"/>
                    </a:moveTo>
                    <a:cubicBezTo>
                      <a:pt x="50" y="444"/>
                      <a:pt x="47" y="434"/>
                      <a:pt x="44" y="425"/>
                    </a:cubicBezTo>
                    <a:cubicBezTo>
                      <a:pt x="49" y="425"/>
                      <a:pt x="54" y="424"/>
                      <a:pt x="58" y="424"/>
                    </a:cubicBezTo>
                    <a:cubicBezTo>
                      <a:pt x="59" y="424"/>
                      <a:pt x="59" y="424"/>
                      <a:pt x="60" y="424"/>
                    </a:cubicBezTo>
                    <a:cubicBezTo>
                      <a:pt x="72" y="425"/>
                      <a:pt x="82" y="427"/>
                      <a:pt x="94" y="427"/>
                    </a:cubicBezTo>
                    <a:cubicBezTo>
                      <a:pt x="95" y="427"/>
                      <a:pt x="97" y="427"/>
                      <a:pt x="99" y="427"/>
                    </a:cubicBezTo>
                    <a:cubicBezTo>
                      <a:pt x="99" y="428"/>
                      <a:pt x="99" y="429"/>
                      <a:pt x="100" y="430"/>
                    </a:cubicBezTo>
                    <a:cubicBezTo>
                      <a:pt x="99" y="431"/>
                      <a:pt x="99" y="431"/>
                      <a:pt x="98" y="432"/>
                    </a:cubicBezTo>
                    <a:cubicBezTo>
                      <a:pt x="96" y="434"/>
                      <a:pt x="98" y="438"/>
                      <a:pt x="101" y="438"/>
                    </a:cubicBezTo>
                    <a:cubicBezTo>
                      <a:pt x="102" y="438"/>
                      <a:pt x="102" y="438"/>
                      <a:pt x="102" y="438"/>
                    </a:cubicBezTo>
                    <a:cubicBezTo>
                      <a:pt x="102" y="439"/>
                      <a:pt x="103" y="439"/>
                      <a:pt x="103" y="440"/>
                    </a:cubicBezTo>
                    <a:cubicBezTo>
                      <a:pt x="94" y="442"/>
                      <a:pt x="86" y="443"/>
                      <a:pt x="78" y="445"/>
                    </a:cubicBezTo>
                    <a:cubicBezTo>
                      <a:pt x="69" y="447"/>
                      <a:pt x="61" y="450"/>
                      <a:pt x="53" y="453"/>
                    </a:cubicBezTo>
                    <a:moveTo>
                      <a:pt x="351" y="652"/>
                    </a:moveTo>
                    <a:cubicBezTo>
                      <a:pt x="350" y="628"/>
                      <a:pt x="344" y="603"/>
                      <a:pt x="335" y="582"/>
                    </a:cubicBezTo>
                    <a:cubicBezTo>
                      <a:pt x="329" y="568"/>
                      <a:pt x="324" y="555"/>
                      <a:pt x="317" y="542"/>
                    </a:cubicBezTo>
                    <a:cubicBezTo>
                      <a:pt x="316" y="539"/>
                      <a:pt x="312" y="533"/>
                      <a:pt x="308" y="526"/>
                    </a:cubicBezTo>
                    <a:cubicBezTo>
                      <a:pt x="312" y="512"/>
                      <a:pt x="315" y="499"/>
                      <a:pt x="317" y="486"/>
                    </a:cubicBezTo>
                    <a:cubicBezTo>
                      <a:pt x="318" y="474"/>
                      <a:pt x="318" y="460"/>
                      <a:pt x="321" y="449"/>
                    </a:cubicBezTo>
                    <a:cubicBezTo>
                      <a:pt x="324" y="440"/>
                      <a:pt x="323" y="431"/>
                      <a:pt x="323" y="421"/>
                    </a:cubicBezTo>
                    <a:cubicBezTo>
                      <a:pt x="323" y="419"/>
                      <a:pt x="324" y="417"/>
                      <a:pt x="324" y="415"/>
                    </a:cubicBezTo>
                    <a:cubicBezTo>
                      <a:pt x="326" y="419"/>
                      <a:pt x="329" y="423"/>
                      <a:pt x="331" y="426"/>
                    </a:cubicBezTo>
                    <a:cubicBezTo>
                      <a:pt x="341" y="445"/>
                      <a:pt x="358" y="460"/>
                      <a:pt x="368" y="480"/>
                    </a:cubicBezTo>
                    <a:cubicBezTo>
                      <a:pt x="379" y="500"/>
                      <a:pt x="393" y="518"/>
                      <a:pt x="403" y="538"/>
                    </a:cubicBezTo>
                    <a:cubicBezTo>
                      <a:pt x="410" y="551"/>
                      <a:pt x="416" y="567"/>
                      <a:pt x="424" y="580"/>
                    </a:cubicBezTo>
                    <a:cubicBezTo>
                      <a:pt x="406" y="604"/>
                      <a:pt x="385" y="626"/>
                      <a:pt x="359" y="647"/>
                    </a:cubicBezTo>
                    <a:cubicBezTo>
                      <a:pt x="358" y="647"/>
                      <a:pt x="355" y="649"/>
                      <a:pt x="351" y="652"/>
                    </a:cubicBezTo>
                    <a:moveTo>
                      <a:pt x="160" y="589"/>
                    </a:moveTo>
                    <a:cubicBezTo>
                      <a:pt x="155" y="570"/>
                      <a:pt x="148" y="544"/>
                      <a:pt x="142" y="520"/>
                    </a:cubicBezTo>
                    <a:cubicBezTo>
                      <a:pt x="146" y="517"/>
                      <a:pt x="152" y="512"/>
                      <a:pt x="154" y="511"/>
                    </a:cubicBezTo>
                    <a:cubicBezTo>
                      <a:pt x="159" y="509"/>
                      <a:pt x="163" y="506"/>
                      <a:pt x="168" y="503"/>
                    </a:cubicBezTo>
                    <a:cubicBezTo>
                      <a:pt x="177" y="499"/>
                      <a:pt x="188" y="496"/>
                      <a:pt x="196" y="491"/>
                    </a:cubicBezTo>
                    <a:cubicBezTo>
                      <a:pt x="213" y="480"/>
                      <a:pt x="230" y="468"/>
                      <a:pt x="248" y="458"/>
                    </a:cubicBezTo>
                    <a:cubicBezTo>
                      <a:pt x="251" y="456"/>
                      <a:pt x="255" y="454"/>
                      <a:pt x="257" y="451"/>
                    </a:cubicBezTo>
                    <a:cubicBezTo>
                      <a:pt x="262" y="447"/>
                      <a:pt x="266" y="444"/>
                      <a:pt x="271" y="440"/>
                    </a:cubicBezTo>
                    <a:cubicBezTo>
                      <a:pt x="276" y="435"/>
                      <a:pt x="281" y="431"/>
                      <a:pt x="286" y="426"/>
                    </a:cubicBezTo>
                    <a:cubicBezTo>
                      <a:pt x="291" y="422"/>
                      <a:pt x="295" y="416"/>
                      <a:pt x="300" y="411"/>
                    </a:cubicBezTo>
                    <a:cubicBezTo>
                      <a:pt x="300" y="413"/>
                      <a:pt x="300" y="415"/>
                      <a:pt x="300" y="417"/>
                    </a:cubicBezTo>
                    <a:cubicBezTo>
                      <a:pt x="300" y="444"/>
                      <a:pt x="300" y="469"/>
                      <a:pt x="293" y="495"/>
                    </a:cubicBezTo>
                    <a:cubicBezTo>
                      <a:pt x="291" y="501"/>
                      <a:pt x="289" y="508"/>
                      <a:pt x="288" y="514"/>
                    </a:cubicBezTo>
                    <a:cubicBezTo>
                      <a:pt x="281" y="521"/>
                      <a:pt x="275" y="528"/>
                      <a:pt x="267" y="533"/>
                    </a:cubicBezTo>
                    <a:cubicBezTo>
                      <a:pt x="252" y="542"/>
                      <a:pt x="238" y="551"/>
                      <a:pt x="223" y="560"/>
                    </a:cubicBezTo>
                    <a:cubicBezTo>
                      <a:pt x="203" y="573"/>
                      <a:pt x="182" y="583"/>
                      <a:pt x="160" y="589"/>
                    </a:cubicBezTo>
                    <a:moveTo>
                      <a:pt x="568" y="425"/>
                    </a:moveTo>
                    <a:cubicBezTo>
                      <a:pt x="561" y="425"/>
                      <a:pt x="555" y="423"/>
                      <a:pt x="548" y="422"/>
                    </a:cubicBezTo>
                    <a:cubicBezTo>
                      <a:pt x="534" y="419"/>
                      <a:pt x="520" y="417"/>
                      <a:pt x="506" y="417"/>
                    </a:cubicBezTo>
                    <a:cubicBezTo>
                      <a:pt x="507" y="411"/>
                      <a:pt x="508" y="405"/>
                      <a:pt x="508" y="398"/>
                    </a:cubicBezTo>
                    <a:cubicBezTo>
                      <a:pt x="518" y="397"/>
                      <a:pt x="529" y="395"/>
                      <a:pt x="539" y="395"/>
                    </a:cubicBezTo>
                    <a:cubicBezTo>
                      <a:pt x="546" y="395"/>
                      <a:pt x="553" y="396"/>
                      <a:pt x="560" y="398"/>
                    </a:cubicBezTo>
                    <a:cubicBezTo>
                      <a:pt x="567" y="399"/>
                      <a:pt x="576" y="401"/>
                      <a:pt x="584" y="401"/>
                    </a:cubicBezTo>
                    <a:cubicBezTo>
                      <a:pt x="585" y="401"/>
                      <a:pt x="589" y="402"/>
                      <a:pt x="593" y="402"/>
                    </a:cubicBezTo>
                    <a:cubicBezTo>
                      <a:pt x="593" y="402"/>
                      <a:pt x="594" y="402"/>
                      <a:pt x="595" y="402"/>
                    </a:cubicBezTo>
                    <a:cubicBezTo>
                      <a:pt x="593" y="409"/>
                      <a:pt x="592" y="417"/>
                      <a:pt x="590" y="424"/>
                    </a:cubicBezTo>
                    <a:cubicBezTo>
                      <a:pt x="588" y="425"/>
                      <a:pt x="586" y="425"/>
                      <a:pt x="584" y="425"/>
                    </a:cubicBezTo>
                    <a:cubicBezTo>
                      <a:pt x="583" y="425"/>
                      <a:pt x="581" y="425"/>
                      <a:pt x="579" y="425"/>
                    </a:cubicBezTo>
                    <a:cubicBezTo>
                      <a:pt x="578" y="425"/>
                      <a:pt x="576" y="425"/>
                      <a:pt x="575" y="425"/>
                    </a:cubicBezTo>
                    <a:cubicBezTo>
                      <a:pt x="573" y="425"/>
                      <a:pt x="572" y="425"/>
                      <a:pt x="571" y="425"/>
                    </a:cubicBezTo>
                    <a:cubicBezTo>
                      <a:pt x="570" y="425"/>
                      <a:pt x="569" y="425"/>
                      <a:pt x="568" y="425"/>
                    </a:cubicBezTo>
                    <a:moveTo>
                      <a:pt x="509" y="390"/>
                    </a:moveTo>
                    <a:cubicBezTo>
                      <a:pt x="510" y="384"/>
                      <a:pt x="510" y="377"/>
                      <a:pt x="511" y="370"/>
                    </a:cubicBezTo>
                    <a:cubicBezTo>
                      <a:pt x="524" y="368"/>
                      <a:pt x="538" y="367"/>
                      <a:pt x="552" y="367"/>
                    </a:cubicBezTo>
                    <a:cubicBezTo>
                      <a:pt x="556" y="367"/>
                      <a:pt x="561" y="367"/>
                      <a:pt x="566" y="367"/>
                    </a:cubicBezTo>
                    <a:cubicBezTo>
                      <a:pt x="573" y="368"/>
                      <a:pt x="581" y="369"/>
                      <a:pt x="590" y="369"/>
                    </a:cubicBezTo>
                    <a:cubicBezTo>
                      <a:pt x="593" y="369"/>
                      <a:pt x="596" y="369"/>
                      <a:pt x="599" y="368"/>
                    </a:cubicBezTo>
                    <a:cubicBezTo>
                      <a:pt x="598" y="377"/>
                      <a:pt x="597" y="385"/>
                      <a:pt x="596" y="393"/>
                    </a:cubicBezTo>
                    <a:cubicBezTo>
                      <a:pt x="596" y="393"/>
                      <a:pt x="596" y="393"/>
                      <a:pt x="595" y="393"/>
                    </a:cubicBezTo>
                    <a:cubicBezTo>
                      <a:pt x="594" y="393"/>
                      <a:pt x="593" y="393"/>
                      <a:pt x="592" y="394"/>
                    </a:cubicBezTo>
                    <a:cubicBezTo>
                      <a:pt x="591" y="394"/>
                      <a:pt x="590" y="394"/>
                      <a:pt x="589" y="394"/>
                    </a:cubicBezTo>
                    <a:cubicBezTo>
                      <a:pt x="588" y="394"/>
                      <a:pt x="588" y="394"/>
                      <a:pt x="588" y="394"/>
                    </a:cubicBezTo>
                    <a:cubicBezTo>
                      <a:pt x="578" y="393"/>
                      <a:pt x="568" y="390"/>
                      <a:pt x="558" y="389"/>
                    </a:cubicBezTo>
                    <a:cubicBezTo>
                      <a:pt x="552" y="389"/>
                      <a:pt x="545" y="387"/>
                      <a:pt x="538" y="387"/>
                    </a:cubicBezTo>
                    <a:cubicBezTo>
                      <a:pt x="537" y="387"/>
                      <a:pt x="536" y="387"/>
                      <a:pt x="535" y="387"/>
                    </a:cubicBezTo>
                    <a:cubicBezTo>
                      <a:pt x="527" y="388"/>
                      <a:pt x="518" y="389"/>
                      <a:pt x="509" y="390"/>
                    </a:cubicBezTo>
                    <a:moveTo>
                      <a:pt x="87" y="396"/>
                    </a:moveTo>
                    <a:cubicBezTo>
                      <a:pt x="82" y="396"/>
                      <a:pt x="79" y="394"/>
                      <a:pt x="74" y="394"/>
                    </a:cubicBezTo>
                    <a:cubicBezTo>
                      <a:pt x="69" y="394"/>
                      <a:pt x="61" y="393"/>
                      <a:pt x="55" y="391"/>
                    </a:cubicBezTo>
                    <a:cubicBezTo>
                      <a:pt x="50" y="388"/>
                      <a:pt x="44" y="388"/>
                      <a:pt x="39" y="387"/>
                    </a:cubicBezTo>
                    <a:cubicBezTo>
                      <a:pt x="37" y="386"/>
                      <a:pt x="35" y="386"/>
                      <a:pt x="33" y="386"/>
                    </a:cubicBezTo>
                    <a:cubicBezTo>
                      <a:pt x="33" y="385"/>
                      <a:pt x="33" y="384"/>
                      <a:pt x="32" y="383"/>
                    </a:cubicBezTo>
                    <a:cubicBezTo>
                      <a:pt x="31" y="377"/>
                      <a:pt x="29" y="371"/>
                      <a:pt x="28" y="365"/>
                    </a:cubicBezTo>
                    <a:cubicBezTo>
                      <a:pt x="27" y="363"/>
                      <a:pt x="27" y="362"/>
                      <a:pt x="27" y="361"/>
                    </a:cubicBezTo>
                    <a:cubicBezTo>
                      <a:pt x="34" y="364"/>
                      <a:pt x="40" y="367"/>
                      <a:pt x="47" y="369"/>
                    </a:cubicBezTo>
                    <a:cubicBezTo>
                      <a:pt x="59" y="374"/>
                      <a:pt x="71" y="377"/>
                      <a:pt x="84" y="380"/>
                    </a:cubicBezTo>
                    <a:cubicBezTo>
                      <a:pt x="84" y="380"/>
                      <a:pt x="85" y="380"/>
                      <a:pt x="85" y="380"/>
                    </a:cubicBezTo>
                    <a:cubicBezTo>
                      <a:pt x="85" y="380"/>
                      <a:pt x="85" y="380"/>
                      <a:pt x="86" y="379"/>
                    </a:cubicBezTo>
                    <a:cubicBezTo>
                      <a:pt x="89" y="392"/>
                      <a:pt x="92" y="405"/>
                      <a:pt x="96" y="419"/>
                    </a:cubicBezTo>
                    <a:cubicBezTo>
                      <a:pt x="96" y="419"/>
                      <a:pt x="95" y="419"/>
                      <a:pt x="94" y="419"/>
                    </a:cubicBezTo>
                    <a:cubicBezTo>
                      <a:pt x="85" y="419"/>
                      <a:pt x="77" y="418"/>
                      <a:pt x="68" y="417"/>
                    </a:cubicBezTo>
                    <a:cubicBezTo>
                      <a:pt x="62" y="417"/>
                      <a:pt x="56" y="416"/>
                      <a:pt x="50" y="416"/>
                    </a:cubicBezTo>
                    <a:cubicBezTo>
                      <a:pt x="48" y="416"/>
                      <a:pt x="45" y="417"/>
                      <a:pt x="42" y="417"/>
                    </a:cubicBezTo>
                    <a:cubicBezTo>
                      <a:pt x="39" y="409"/>
                      <a:pt x="37" y="401"/>
                      <a:pt x="35" y="394"/>
                    </a:cubicBezTo>
                    <a:cubicBezTo>
                      <a:pt x="37" y="395"/>
                      <a:pt x="39" y="395"/>
                      <a:pt x="40" y="395"/>
                    </a:cubicBezTo>
                    <a:cubicBezTo>
                      <a:pt x="45" y="396"/>
                      <a:pt x="50" y="397"/>
                      <a:pt x="55" y="399"/>
                    </a:cubicBezTo>
                    <a:cubicBezTo>
                      <a:pt x="61" y="401"/>
                      <a:pt x="68" y="402"/>
                      <a:pt x="74" y="402"/>
                    </a:cubicBezTo>
                    <a:cubicBezTo>
                      <a:pt x="78" y="402"/>
                      <a:pt x="82" y="404"/>
                      <a:pt x="87" y="404"/>
                    </a:cubicBezTo>
                    <a:cubicBezTo>
                      <a:pt x="87" y="404"/>
                      <a:pt x="87" y="404"/>
                      <a:pt x="87" y="404"/>
                    </a:cubicBezTo>
                    <a:cubicBezTo>
                      <a:pt x="91" y="404"/>
                      <a:pt x="92" y="396"/>
                      <a:pt x="87" y="396"/>
                    </a:cubicBezTo>
                    <a:cubicBezTo>
                      <a:pt x="87" y="396"/>
                      <a:pt x="87" y="396"/>
                      <a:pt x="87" y="396"/>
                    </a:cubicBezTo>
                    <a:cubicBezTo>
                      <a:pt x="87" y="396"/>
                      <a:pt x="87" y="396"/>
                      <a:pt x="87" y="396"/>
                    </a:cubicBezTo>
                    <a:moveTo>
                      <a:pt x="513" y="345"/>
                    </a:moveTo>
                    <a:cubicBezTo>
                      <a:pt x="514" y="345"/>
                      <a:pt x="514" y="345"/>
                      <a:pt x="515" y="344"/>
                    </a:cubicBezTo>
                    <a:cubicBezTo>
                      <a:pt x="534" y="338"/>
                      <a:pt x="554" y="341"/>
                      <a:pt x="574" y="339"/>
                    </a:cubicBezTo>
                    <a:cubicBezTo>
                      <a:pt x="582" y="338"/>
                      <a:pt x="590" y="337"/>
                      <a:pt x="599" y="337"/>
                    </a:cubicBezTo>
                    <a:cubicBezTo>
                      <a:pt x="600" y="337"/>
                      <a:pt x="601" y="337"/>
                      <a:pt x="601" y="337"/>
                    </a:cubicBezTo>
                    <a:cubicBezTo>
                      <a:pt x="601" y="345"/>
                      <a:pt x="601" y="353"/>
                      <a:pt x="600" y="361"/>
                    </a:cubicBezTo>
                    <a:cubicBezTo>
                      <a:pt x="596" y="361"/>
                      <a:pt x="592" y="361"/>
                      <a:pt x="588" y="361"/>
                    </a:cubicBezTo>
                    <a:cubicBezTo>
                      <a:pt x="582" y="361"/>
                      <a:pt x="576" y="361"/>
                      <a:pt x="571" y="361"/>
                    </a:cubicBezTo>
                    <a:cubicBezTo>
                      <a:pt x="565" y="360"/>
                      <a:pt x="559" y="360"/>
                      <a:pt x="554" y="360"/>
                    </a:cubicBezTo>
                    <a:cubicBezTo>
                      <a:pt x="553" y="360"/>
                      <a:pt x="553" y="360"/>
                      <a:pt x="553" y="360"/>
                    </a:cubicBezTo>
                    <a:cubicBezTo>
                      <a:pt x="539" y="360"/>
                      <a:pt x="525" y="361"/>
                      <a:pt x="511" y="362"/>
                    </a:cubicBezTo>
                    <a:cubicBezTo>
                      <a:pt x="511" y="356"/>
                      <a:pt x="512" y="350"/>
                      <a:pt x="512" y="344"/>
                    </a:cubicBezTo>
                    <a:cubicBezTo>
                      <a:pt x="512" y="345"/>
                      <a:pt x="513" y="345"/>
                      <a:pt x="513" y="345"/>
                    </a:cubicBezTo>
                    <a:moveTo>
                      <a:pt x="84" y="372"/>
                    </a:moveTo>
                    <a:cubicBezTo>
                      <a:pt x="69" y="369"/>
                      <a:pt x="56" y="364"/>
                      <a:pt x="42" y="359"/>
                    </a:cubicBezTo>
                    <a:cubicBezTo>
                      <a:pt x="36" y="357"/>
                      <a:pt x="30" y="354"/>
                      <a:pt x="24" y="352"/>
                    </a:cubicBezTo>
                    <a:cubicBezTo>
                      <a:pt x="23" y="344"/>
                      <a:pt x="21" y="337"/>
                      <a:pt x="20" y="329"/>
                    </a:cubicBezTo>
                    <a:cubicBezTo>
                      <a:pt x="23" y="330"/>
                      <a:pt x="26" y="331"/>
                      <a:pt x="29" y="332"/>
                    </a:cubicBezTo>
                    <a:cubicBezTo>
                      <a:pt x="32" y="333"/>
                      <a:pt x="42" y="334"/>
                      <a:pt x="46" y="337"/>
                    </a:cubicBezTo>
                    <a:cubicBezTo>
                      <a:pt x="49" y="339"/>
                      <a:pt x="53" y="339"/>
                      <a:pt x="57" y="341"/>
                    </a:cubicBezTo>
                    <a:cubicBezTo>
                      <a:pt x="64" y="344"/>
                      <a:pt x="70" y="346"/>
                      <a:pt x="77" y="347"/>
                    </a:cubicBezTo>
                    <a:cubicBezTo>
                      <a:pt x="77" y="347"/>
                      <a:pt x="78" y="347"/>
                      <a:pt x="78" y="347"/>
                    </a:cubicBezTo>
                    <a:cubicBezTo>
                      <a:pt x="78" y="347"/>
                      <a:pt x="79" y="347"/>
                      <a:pt x="79" y="347"/>
                    </a:cubicBezTo>
                    <a:cubicBezTo>
                      <a:pt x="80" y="355"/>
                      <a:pt x="82" y="363"/>
                      <a:pt x="84" y="372"/>
                    </a:cubicBezTo>
                    <a:moveTo>
                      <a:pt x="140" y="512"/>
                    </a:moveTo>
                    <a:cubicBezTo>
                      <a:pt x="134" y="485"/>
                      <a:pt x="128" y="462"/>
                      <a:pt x="125" y="455"/>
                    </a:cubicBezTo>
                    <a:cubicBezTo>
                      <a:pt x="122" y="444"/>
                      <a:pt x="119" y="433"/>
                      <a:pt x="116" y="423"/>
                    </a:cubicBezTo>
                    <a:cubicBezTo>
                      <a:pt x="125" y="412"/>
                      <a:pt x="133" y="400"/>
                      <a:pt x="145" y="392"/>
                    </a:cubicBezTo>
                    <a:cubicBezTo>
                      <a:pt x="157" y="384"/>
                      <a:pt x="170" y="375"/>
                      <a:pt x="184" y="369"/>
                    </a:cubicBezTo>
                    <a:cubicBezTo>
                      <a:pt x="190" y="367"/>
                      <a:pt x="196" y="364"/>
                      <a:pt x="202" y="360"/>
                    </a:cubicBezTo>
                    <a:cubicBezTo>
                      <a:pt x="221" y="349"/>
                      <a:pt x="239" y="336"/>
                      <a:pt x="258" y="325"/>
                    </a:cubicBezTo>
                    <a:cubicBezTo>
                      <a:pt x="261" y="323"/>
                      <a:pt x="273" y="314"/>
                      <a:pt x="284" y="307"/>
                    </a:cubicBezTo>
                    <a:cubicBezTo>
                      <a:pt x="286" y="311"/>
                      <a:pt x="287" y="315"/>
                      <a:pt x="287" y="319"/>
                    </a:cubicBezTo>
                    <a:cubicBezTo>
                      <a:pt x="288" y="329"/>
                      <a:pt x="292" y="339"/>
                      <a:pt x="294" y="349"/>
                    </a:cubicBezTo>
                    <a:cubicBezTo>
                      <a:pt x="299" y="365"/>
                      <a:pt x="299" y="382"/>
                      <a:pt x="300" y="398"/>
                    </a:cubicBezTo>
                    <a:cubicBezTo>
                      <a:pt x="292" y="410"/>
                      <a:pt x="281" y="420"/>
                      <a:pt x="271" y="429"/>
                    </a:cubicBezTo>
                    <a:cubicBezTo>
                      <a:pt x="257" y="441"/>
                      <a:pt x="244" y="452"/>
                      <a:pt x="228" y="462"/>
                    </a:cubicBezTo>
                    <a:cubicBezTo>
                      <a:pt x="218" y="468"/>
                      <a:pt x="208" y="474"/>
                      <a:pt x="199" y="480"/>
                    </a:cubicBezTo>
                    <a:cubicBezTo>
                      <a:pt x="189" y="486"/>
                      <a:pt x="179" y="490"/>
                      <a:pt x="169" y="495"/>
                    </a:cubicBezTo>
                    <a:cubicBezTo>
                      <a:pt x="159" y="499"/>
                      <a:pt x="149" y="505"/>
                      <a:pt x="140" y="512"/>
                    </a:cubicBezTo>
                    <a:moveTo>
                      <a:pt x="576" y="311"/>
                    </a:moveTo>
                    <a:cubicBezTo>
                      <a:pt x="578" y="311"/>
                      <a:pt x="580" y="311"/>
                      <a:pt x="582" y="310"/>
                    </a:cubicBezTo>
                    <a:cubicBezTo>
                      <a:pt x="584" y="310"/>
                      <a:pt x="595" y="307"/>
                      <a:pt x="602" y="306"/>
                    </a:cubicBezTo>
                    <a:cubicBezTo>
                      <a:pt x="602" y="314"/>
                      <a:pt x="602" y="321"/>
                      <a:pt x="602" y="329"/>
                    </a:cubicBezTo>
                    <a:cubicBezTo>
                      <a:pt x="600" y="329"/>
                      <a:pt x="599" y="329"/>
                      <a:pt x="597" y="329"/>
                    </a:cubicBezTo>
                    <a:cubicBezTo>
                      <a:pt x="585" y="329"/>
                      <a:pt x="573" y="331"/>
                      <a:pt x="561" y="331"/>
                    </a:cubicBezTo>
                    <a:cubicBezTo>
                      <a:pt x="545" y="332"/>
                      <a:pt x="528" y="332"/>
                      <a:pt x="512" y="337"/>
                    </a:cubicBezTo>
                    <a:cubicBezTo>
                      <a:pt x="512" y="337"/>
                      <a:pt x="512" y="337"/>
                      <a:pt x="512" y="337"/>
                    </a:cubicBezTo>
                    <a:cubicBezTo>
                      <a:pt x="512" y="332"/>
                      <a:pt x="512" y="326"/>
                      <a:pt x="511" y="320"/>
                    </a:cubicBezTo>
                    <a:cubicBezTo>
                      <a:pt x="512" y="320"/>
                      <a:pt x="512" y="320"/>
                      <a:pt x="512" y="320"/>
                    </a:cubicBezTo>
                    <a:cubicBezTo>
                      <a:pt x="512" y="320"/>
                      <a:pt x="513" y="320"/>
                      <a:pt x="513" y="320"/>
                    </a:cubicBezTo>
                    <a:cubicBezTo>
                      <a:pt x="529" y="315"/>
                      <a:pt x="545" y="312"/>
                      <a:pt x="561" y="311"/>
                    </a:cubicBezTo>
                    <a:cubicBezTo>
                      <a:pt x="562" y="311"/>
                      <a:pt x="563" y="310"/>
                      <a:pt x="564" y="310"/>
                    </a:cubicBezTo>
                    <a:cubicBezTo>
                      <a:pt x="566" y="310"/>
                      <a:pt x="568" y="311"/>
                      <a:pt x="570" y="311"/>
                    </a:cubicBezTo>
                    <a:cubicBezTo>
                      <a:pt x="572" y="311"/>
                      <a:pt x="574" y="311"/>
                      <a:pt x="576" y="311"/>
                    </a:cubicBezTo>
                    <a:moveTo>
                      <a:pt x="429" y="573"/>
                    </a:moveTo>
                    <a:cubicBezTo>
                      <a:pt x="426" y="567"/>
                      <a:pt x="423" y="560"/>
                      <a:pt x="420" y="555"/>
                    </a:cubicBezTo>
                    <a:cubicBezTo>
                      <a:pt x="415" y="545"/>
                      <a:pt x="411" y="535"/>
                      <a:pt x="405" y="526"/>
                    </a:cubicBezTo>
                    <a:cubicBezTo>
                      <a:pt x="399" y="517"/>
                      <a:pt x="395" y="508"/>
                      <a:pt x="390" y="499"/>
                    </a:cubicBezTo>
                    <a:cubicBezTo>
                      <a:pt x="385" y="491"/>
                      <a:pt x="379" y="484"/>
                      <a:pt x="375" y="475"/>
                    </a:cubicBezTo>
                    <a:cubicBezTo>
                      <a:pt x="365" y="459"/>
                      <a:pt x="350" y="446"/>
                      <a:pt x="341" y="429"/>
                    </a:cubicBezTo>
                    <a:cubicBezTo>
                      <a:pt x="337" y="421"/>
                      <a:pt x="332" y="414"/>
                      <a:pt x="327" y="406"/>
                    </a:cubicBezTo>
                    <a:cubicBezTo>
                      <a:pt x="326" y="405"/>
                      <a:pt x="325" y="403"/>
                      <a:pt x="324" y="402"/>
                    </a:cubicBezTo>
                    <a:cubicBezTo>
                      <a:pt x="324" y="387"/>
                      <a:pt x="324" y="372"/>
                      <a:pt x="321" y="358"/>
                    </a:cubicBezTo>
                    <a:cubicBezTo>
                      <a:pt x="318" y="341"/>
                      <a:pt x="315" y="323"/>
                      <a:pt x="311" y="305"/>
                    </a:cubicBezTo>
                    <a:cubicBezTo>
                      <a:pt x="324" y="318"/>
                      <a:pt x="336" y="329"/>
                      <a:pt x="352" y="338"/>
                    </a:cubicBezTo>
                    <a:cubicBezTo>
                      <a:pt x="369" y="347"/>
                      <a:pt x="387" y="361"/>
                      <a:pt x="401" y="374"/>
                    </a:cubicBezTo>
                    <a:cubicBezTo>
                      <a:pt x="408" y="382"/>
                      <a:pt x="418" y="386"/>
                      <a:pt x="425" y="394"/>
                    </a:cubicBezTo>
                    <a:cubicBezTo>
                      <a:pt x="433" y="402"/>
                      <a:pt x="441" y="410"/>
                      <a:pt x="448" y="419"/>
                    </a:cubicBezTo>
                    <a:cubicBezTo>
                      <a:pt x="452" y="423"/>
                      <a:pt x="456" y="427"/>
                      <a:pt x="460" y="431"/>
                    </a:cubicBezTo>
                    <a:cubicBezTo>
                      <a:pt x="465" y="436"/>
                      <a:pt x="467" y="442"/>
                      <a:pt x="470" y="448"/>
                    </a:cubicBezTo>
                    <a:cubicBezTo>
                      <a:pt x="471" y="450"/>
                      <a:pt x="475" y="456"/>
                      <a:pt x="478" y="461"/>
                    </a:cubicBezTo>
                    <a:cubicBezTo>
                      <a:pt x="473" y="480"/>
                      <a:pt x="467" y="499"/>
                      <a:pt x="466" y="503"/>
                    </a:cubicBezTo>
                    <a:cubicBezTo>
                      <a:pt x="456" y="527"/>
                      <a:pt x="444" y="550"/>
                      <a:pt x="429" y="573"/>
                    </a:cubicBezTo>
                    <a:moveTo>
                      <a:pt x="78" y="340"/>
                    </a:moveTo>
                    <a:cubicBezTo>
                      <a:pt x="67" y="337"/>
                      <a:pt x="57" y="333"/>
                      <a:pt x="47" y="329"/>
                    </a:cubicBezTo>
                    <a:cubicBezTo>
                      <a:pt x="37" y="325"/>
                      <a:pt x="28" y="323"/>
                      <a:pt x="18" y="319"/>
                    </a:cubicBezTo>
                    <a:cubicBezTo>
                      <a:pt x="18" y="319"/>
                      <a:pt x="18" y="319"/>
                      <a:pt x="18" y="319"/>
                    </a:cubicBezTo>
                    <a:cubicBezTo>
                      <a:pt x="17" y="313"/>
                      <a:pt x="17" y="308"/>
                      <a:pt x="17" y="302"/>
                    </a:cubicBezTo>
                    <a:cubicBezTo>
                      <a:pt x="17" y="299"/>
                      <a:pt x="17" y="296"/>
                      <a:pt x="17" y="292"/>
                    </a:cubicBezTo>
                    <a:cubicBezTo>
                      <a:pt x="17" y="292"/>
                      <a:pt x="17" y="292"/>
                      <a:pt x="17" y="291"/>
                    </a:cubicBezTo>
                    <a:cubicBezTo>
                      <a:pt x="26" y="296"/>
                      <a:pt x="37" y="301"/>
                      <a:pt x="45" y="303"/>
                    </a:cubicBezTo>
                    <a:cubicBezTo>
                      <a:pt x="56" y="305"/>
                      <a:pt x="67" y="313"/>
                      <a:pt x="76" y="318"/>
                    </a:cubicBezTo>
                    <a:cubicBezTo>
                      <a:pt x="76" y="320"/>
                      <a:pt x="76" y="322"/>
                      <a:pt x="76" y="324"/>
                    </a:cubicBezTo>
                    <a:cubicBezTo>
                      <a:pt x="77" y="329"/>
                      <a:pt x="77" y="334"/>
                      <a:pt x="78" y="340"/>
                    </a:cubicBezTo>
                    <a:moveTo>
                      <a:pt x="511" y="312"/>
                    </a:moveTo>
                    <a:cubicBezTo>
                      <a:pt x="511" y="308"/>
                      <a:pt x="511" y="304"/>
                      <a:pt x="511" y="299"/>
                    </a:cubicBezTo>
                    <a:cubicBezTo>
                      <a:pt x="510" y="298"/>
                      <a:pt x="510" y="296"/>
                      <a:pt x="510" y="295"/>
                    </a:cubicBezTo>
                    <a:cubicBezTo>
                      <a:pt x="538" y="282"/>
                      <a:pt x="570" y="285"/>
                      <a:pt x="600" y="280"/>
                    </a:cubicBezTo>
                    <a:cubicBezTo>
                      <a:pt x="601" y="286"/>
                      <a:pt x="601" y="292"/>
                      <a:pt x="601" y="298"/>
                    </a:cubicBezTo>
                    <a:cubicBezTo>
                      <a:pt x="599" y="299"/>
                      <a:pt x="597" y="299"/>
                      <a:pt x="595" y="300"/>
                    </a:cubicBezTo>
                    <a:cubicBezTo>
                      <a:pt x="589" y="301"/>
                      <a:pt x="582" y="303"/>
                      <a:pt x="576" y="303"/>
                    </a:cubicBezTo>
                    <a:cubicBezTo>
                      <a:pt x="576" y="303"/>
                      <a:pt x="575" y="303"/>
                      <a:pt x="575" y="303"/>
                    </a:cubicBezTo>
                    <a:cubicBezTo>
                      <a:pt x="572" y="303"/>
                      <a:pt x="569" y="303"/>
                      <a:pt x="566" y="303"/>
                    </a:cubicBezTo>
                    <a:cubicBezTo>
                      <a:pt x="564" y="303"/>
                      <a:pt x="562" y="303"/>
                      <a:pt x="560" y="303"/>
                    </a:cubicBezTo>
                    <a:cubicBezTo>
                      <a:pt x="543" y="305"/>
                      <a:pt x="527" y="307"/>
                      <a:pt x="511" y="312"/>
                    </a:cubicBezTo>
                    <a:moveTo>
                      <a:pt x="77" y="310"/>
                    </a:moveTo>
                    <a:cubicBezTo>
                      <a:pt x="68" y="305"/>
                      <a:pt x="59" y="298"/>
                      <a:pt x="50" y="296"/>
                    </a:cubicBezTo>
                    <a:cubicBezTo>
                      <a:pt x="39" y="293"/>
                      <a:pt x="27" y="288"/>
                      <a:pt x="17" y="282"/>
                    </a:cubicBezTo>
                    <a:cubicBezTo>
                      <a:pt x="17" y="278"/>
                      <a:pt x="18" y="273"/>
                      <a:pt x="19" y="269"/>
                    </a:cubicBezTo>
                    <a:cubicBezTo>
                      <a:pt x="20" y="263"/>
                      <a:pt x="22" y="257"/>
                      <a:pt x="24" y="252"/>
                    </a:cubicBezTo>
                    <a:cubicBezTo>
                      <a:pt x="33" y="255"/>
                      <a:pt x="42" y="261"/>
                      <a:pt x="48" y="264"/>
                    </a:cubicBezTo>
                    <a:cubicBezTo>
                      <a:pt x="60" y="271"/>
                      <a:pt x="71" y="280"/>
                      <a:pt x="82" y="290"/>
                    </a:cubicBezTo>
                    <a:cubicBezTo>
                      <a:pt x="82" y="290"/>
                      <a:pt x="82" y="290"/>
                      <a:pt x="82" y="290"/>
                    </a:cubicBezTo>
                    <a:cubicBezTo>
                      <a:pt x="80" y="297"/>
                      <a:pt x="78" y="303"/>
                      <a:pt x="77" y="310"/>
                    </a:cubicBezTo>
                    <a:moveTo>
                      <a:pt x="509" y="287"/>
                    </a:moveTo>
                    <a:cubicBezTo>
                      <a:pt x="509" y="282"/>
                      <a:pt x="508" y="277"/>
                      <a:pt x="507" y="272"/>
                    </a:cubicBezTo>
                    <a:cubicBezTo>
                      <a:pt x="516" y="264"/>
                      <a:pt x="528" y="264"/>
                      <a:pt x="539" y="261"/>
                    </a:cubicBezTo>
                    <a:cubicBezTo>
                      <a:pt x="546" y="258"/>
                      <a:pt x="553" y="255"/>
                      <a:pt x="560" y="254"/>
                    </a:cubicBezTo>
                    <a:cubicBezTo>
                      <a:pt x="569" y="253"/>
                      <a:pt x="578" y="251"/>
                      <a:pt x="587" y="251"/>
                    </a:cubicBezTo>
                    <a:cubicBezTo>
                      <a:pt x="588" y="250"/>
                      <a:pt x="593" y="249"/>
                      <a:pt x="596" y="248"/>
                    </a:cubicBezTo>
                    <a:cubicBezTo>
                      <a:pt x="597" y="254"/>
                      <a:pt x="598" y="260"/>
                      <a:pt x="599" y="265"/>
                    </a:cubicBezTo>
                    <a:cubicBezTo>
                      <a:pt x="599" y="268"/>
                      <a:pt x="599" y="270"/>
                      <a:pt x="599" y="272"/>
                    </a:cubicBezTo>
                    <a:cubicBezTo>
                      <a:pt x="570" y="278"/>
                      <a:pt x="538" y="274"/>
                      <a:pt x="509" y="287"/>
                    </a:cubicBezTo>
                    <a:moveTo>
                      <a:pt x="113" y="415"/>
                    </a:moveTo>
                    <a:cubicBezTo>
                      <a:pt x="107" y="395"/>
                      <a:pt x="102" y="376"/>
                      <a:pt x="98" y="359"/>
                    </a:cubicBezTo>
                    <a:cubicBezTo>
                      <a:pt x="100" y="352"/>
                      <a:pt x="100" y="345"/>
                      <a:pt x="105" y="339"/>
                    </a:cubicBezTo>
                    <a:cubicBezTo>
                      <a:pt x="111" y="332"/>
                      <a:pt x="115" y="325"/>
                      <a:pt x="121" y="319"/>
                    </a:cubicBezTo>
                    <a:cubicBezTo>
                      <a:pt x="130" y="310"/>
                      <a:pt x="141" y="305"/>
                      <a:pt x="152" y="299"/>
                    </a:cubicBezTo>
                    <a:cubicBezTo>
                      <a:pt x="159" y="295"/>
                      <a:pt x="166" y="291"/>
                      <a:pt x="173" y="290"/>
                    </a:cubicBezTo>
                    <a:cubicBezTo>
                      <a:pt x="176" y="290"/>
                      <a:pt x="178" y="289"/>
                      <a:pt x="181" y="288"/>
                    </a:cubicBezTo>
                    <a:cubicBezTo>
                      <a:pt x="208" y="274"/>
                      <a:pt x="235" y="260"/>
                      <a:pt x="260" y="243"/>
                    </a:cubicBezTo>
                    <a:cubicBezTo>
                      <a:pt x="267" y="254"/>
                      <a:pt x="272" y="266"/>
                      <a:pt x="275" y="278"/>
                    </a:cubicBezTo>
                    <a:cubicBezTo>
                      <a:pt x="277" y="286"/>
                      <a:pt x="280" y="293"/>
                      <a:pt x="283" y="300"/>
                    </a:cubicBezTo>
                    <a:cubicBezTo>
                      <a:pt x="277" y="304"/>
                      <a:pt x="272" y="307"/>
                      <a:pt x="267" y="310"/>
                    </a:cubicBezTo>
                    <a:cubicBezTo>
                      <a:pt x="261" y="312"/>
                      <a:pt x="258" y="317"/>
                      <a:pt x="252" y="319"/>
                    </a:cubicBezTo>
                    <a:cubicBezTo>
                      <a:pt x="248" y="321"/>
                      <a:pt x="244" y="323"/>
                      <a:pt x="241" y="326"/>
                    </a:cubicBezTo>
                    <a:cubicBezTo>
                      <a:pt x="230" y="333"/>
                      <a:pt x="218" y="342"/>
                      <a:pt x="207" y="349"/>
                    </a:cubicBezTo>
                    <a:cubicBezTo>
                      <a:pt x="187" y="360"/>
                      <a:pt x="166" y="367"/>
                      <a:pt x="147" y="381"/>
                    </a:cubicBezTo>
                    <a:cubicBezTo>
                      <a:pt x="134" y="391"/>
                      <a:pt x="124" y="403"/>
                      <a:pt x="113" y="415"/>
                    </a:cubicBezTo>
                    <a:moveTo>
                      <a:pt x="294" y="241"/>
                    </a:moveTo>
                    <a:cubicBezTo>
                      <a:pt x="298" y="241"/>
                      <a:pt x="302" y="240"/>
                      <a:pt x="305" y="240"/>
                    </a:cubicBezTo>
                    <a:cubicBezTo>
                      <a:pt x="309" y="240"/>
                      <a:pt x="313" y="240"/>
                      <a:pt x="316" y="240"/>
                    </a:cubicBezTo>
                    <a:cubicBezTo>
                      <a:pt x="319" y="240"/>
                      <a:pt x="321" y="240"/>
                      <a:pt x="323" y="240"/>
                    </a:cubicBezTo>
                    <a:cubicBezTo>
                      <a:pt x="335" y="241"/>
                      <a:pt x="346" y="243"/>
                      <a:pt x="358" y="244"/>
                    </a:cubicBezTo>
                    <a:cubicBezTo>
                      <a:pt x="369" y="245"/>
                      <a:pt x="380" y="251"/>
                      <a:pt x="390" y="256"/>
                    </a:cubicBezTo>
                    <a:cubicBezTo>
                      <a:pt x="413" y="267"/>
                      <a:pt x="436" y="278"/>
                      <a:pt x="457" y="294"/>
                    </a:cubicBezTo>
                    <a:cubicBezTo>
                      <a:pt x="465" y="300"/>
                      <a:pt x="475" y="308"/>
                      <a:pt x="482" y="316"/>
                    </a:cubicBezTo>
                    <a:cubicBezTo>
                      <a:pt x="485" y="320"/>
                      <a:pt x="489" y="324"/>
                      <a:pt x="492" y="328"/>
                    </a:cubicBezTo>
                    <a:cubicBezTo>
                      <a:pt x="493" y="329"/>
                      <a:pt x="494" y="330"/>
                      <a:pt x="495" y="330"/>
                    </a:cubicBezTo>
                    <a:cubicBezTo>
                      <a:pt x="495" y="361"/>
                      <a:pt x="493" y="393"/>
                      <a:pt x="487" y="427"/>
                    </a:cubicBezTo>
                    <a:cubicBezTo>
                      <a:pt x="486" y="430"/>
                      <a:pt x="484" y="440"/>
                      <a:pt x="481" y="451"/>
                    </a:cubicBezTo>
                    <a:cubicBezTo>
                      <a:pt x="478" y="446"/>
                      <a:pt x="475" y="441"/>
                      <a:pt x="472" y="435"/>
                    </a:cubicBezTo>
                    <a:cubicBezTo>
                      <a:pt x="467" y="425"/>
                      <a:pt x="458" y="418"/>
                      <a:pt x="450" y="409"/>
                    </a:cubicBezTo>
                    <a:cubicBezTo>
                      <a:pt x="441" y="399"/>
                      <a:pt x="432" y="388"/>
                      <a:pt x="421" y="380"/>
                    </a:cubicBezTo>
                    <a:cubicBezTo>
                      <a:pt x="403" y="365"/>
                      <a:pt x="383" y="353"/>
                      <a:pt x="366" y="338"/>
                    </a:cubicBezTo>
                    <a:cubicBezTo>
                      <a:pt x="357" y="331"/>
                      <a:pt x="347" y="325"/>
                      <a:pt x="337" y="319"/>
                    </a:cubicBezTo>
                    <a:cubicBezTo>
                      <a:pt x="326" y="312"/>
                      <a:pt x="319" y="303"/>
                      <a:pt x="310" y="293"/>
                    </a:cubicBezTo>
                    <a:cubicBezTo>
                      <a:pt x="310" y="293"/>
                      <a:pt x="309" y="292"/>
                      <a:pt x="308" y="292"/>
                    </a:cubicBezTo>
                    <a:cubicBezTo>
                      <a:pt x="306" y="280"/>
                      <a:pt x="301" y="268"/>
                      <a:pt x="297" y="257"/>
                    </a:cubicBezTo>
                    <a:cubicBezTo>
                      <a:pt x="295" y="252"/>
                      <a:pt x="291" y="247"/>
                      <a:pt x="288" y="242"/>
                    </a:cubicBezTo>
                    <a:cubicBezTo>
                      <a:pt x="288" y="241"/>
                      <a:pt x="288" y="241"/>
                      <a:pt x="287" y="240"/>
                    </a:cubicBezTo>
                    <a:cubicBezTo>
                      <a:pt x="290" y="240"/>
                      <a:pt x="292" y="241"/>
                      <a:pt x="294" y="241"/>
                    </a:cubicBezTo>
                    <a:moveTo>
                      <a:pt x="85" y="283"/>
                    </a:moveTo>
                    <a:cubicBezTo>
                      <a:pt x="74" y="273"/>
                      <a:pt x="64" y="265"/>
                      <a:pt x="51" y="257"/>
                    </a:cubicBezTo>
                    <a:cubicBezTo>
                      <a:pt x="44" y="253"/>
                      <a:pt x="35" y="251"/>
                      <a:pt x="28" y="246"/>
                    </a:cubicBezTo>
                    <a:cubicBezTo>
                      <a:pt x="28" y="246"/>
                      <a:pt x="28" y="245"/>
                      <a:pt x="27" y="245"/>
                    </a:cubicBezTo>
                    <a:cubicBezTo>
                      <a:pt x="30" y="239"/>
                      <a:pt x="32" y="234"/>
                      <a:pt x="35" y="229"/>
                    </a:cubicBezTo>
                    <a:cubicBezTo>
                      <a:pt x="35" y="229"/>
                      <a:pt x="36" y="230"/>
                      <a:pt x="37" y="230"/>
                    </a:cubicBezTo>
                    <a:cubicBezTo>
                      <a:pt x="52" y="232"/>
                      <a:pt x="62" y="238"/>
                      <a:pt x="73" y="246"/>
                    </a:cubicBezTo>
                    <a:cubicBezTo>
                      <a:pt x="79" y="251"/>
                      <a:pt x="84" y="256"/>
                      <a:pt x="90" y="260"/>
                    </a:cubicBezTo>
                    <a:cubicBezTo>
                      <a:pt x="92" y="261"/>
                      <a:pt x="95" y="263"/>
                      <a:pt x="97" y="264"/>
                    </a:cubicBezTo>
                    <a:cubicBezTo>
                      <a:pt x="92" y="270"/>
                      <a:pt x="88" y="276"/>
                      <a:pt x="85" y="283"/>
                    </a:cubicBezTo>
                    <a:moveTo>
                      <a:pt x="505" y="263"/>
                    </a:moveTo>
                    <a:cubicBezTo>
                      <a:pt x="504" y="258"/>
                      <a:pt x="503" y="253"/>
                      <a:pt x="502" y="248"/>
                    </a:cubicBezTo>
                    <a:cubicBezTo>
                      <a:pt x="509" y="244"/>
                      <a:pt x="516" y="241"/>
                      <a:pt x="524" y="240"/>
                    </a:cubicBezTo>
                    <a:cubicBezTo>
                      <a:pt x="534" y="239"/>
                      <a:pt x="544" y="235"/>
                      <a:pt x="554" y="233"/>
                    </a:cubicBezTo>
                    <a:cubicBezTo>
                      <a:pt x="567" y="231"/>
                      <a:pt x="579" y="228"/>
                      <a:pt x="590" y="222"/>
                    </a:cubicBezTo>
                    <a:cubicBezTo>
                      <a:pt x="592" y="228"/>
                      <a:pt x="593" y="234"/>
                      <a:pt x="595" y="241"/>
                    </a:cubicBezTo>
                    <a:cubicBezTo>
                      <a:pt x="591" y="241"/>
                      <a:pt x="588" y="242"/>
                      <a:pt x="585" y="243"/>
                    </a:cubicBezTo>
                    <a:cubicBezTo>
                      <a:pt x="576" y="246"/>
                      <a:pt x="565" y="244"/>
                      <a:pt x="556" y="247"/>
                    </a:cubicBezTo>
                    <a:cubicBezTo>
                      <a:pt x="540" y="253"/>
                      <a:pt x="520" y="253"/>
                      <a:pt x="505" y="263"/>
                    </a:cubicBezTo>
                    <a:moveTo>
                      <a:pt x="95" y="342"/>
                    </a:moveTo>
                    <a:cubicBezTo>
                      <a:pt x="94" y="335"/>
                      <a:pt x="94" y="329"/>
                      <a:pt x="93" y="323"/>
                    </a:cubicBezTo>
                    <a:cubicBezTo>
                      <a:pt x="91" y="290"/>
                      <a:pt x="127" y="249"/>
                      <a:pt x="161" y="227"/>
                    </a:cubicBezTo>
                    <a:cubicBezTo>
                      <a:pt x="175" y="219"/>
                      <a:pt x="204" y="206"/>
                      <a:pt x="224" y="206"/>
                    </a:cubicBezTo>
                    <a:cubicBezTo>
                      <a:pt x="226" y="206"/>
                      <a:pt x="227" y="206"/>
                      <a:pt x="228" y="206"/>
                    </a:cubicBezTo>
                    <a:cubicBezTo>
                      <a:pt x="233" y="212"/>
                      <a:pt x="240" y="218"/>
                      <a:pt x="243" y="221"/>
                    </a:cubicBezTo>
                    <a:cubicBezTo>
                      <a:pt x="247" y="225"/>
                      <a:pt x="252" y="231"/>
                      <a:pt x="256" y="237"/>
                    </a:cubicBezTo>
                    <a:cubicBezTo>
                      <a:pt x="243" y="246"/>
                      <a:pt x="228" y="255"/>
                      <a:pt x="214" y="262"/>
                    </a:cubicBezTo>
                    <a:cubicBezTo>
                      <a:pt x="205" y="266"/>
                      <a:pt x="196" y="272"/>
                      <a:pt x="188" y="276"/>
                    </a:cubicBezTo>
                    <a:cubicBezTo>
                      <a:pt x="179" y="280"/>
                      <a:pt x="171" y="282"/>
                      <a:pt x="163" y="285"/>
                    </a:cubicBezTo>
                    <a:cubicBezTo>
                      <a:pt x="146" y="292"/>
                      <a:pt x="129" y="300"/>
                      <a:pt x="116" y="314"/>
                    </a:cubicBezTo>
                    <a:cubicBezTo>
                      <a:pt x="109" y="321"/>
                      <a:pt x="102" y="329"/>
                      <a:pt x="97" y="338"/>
                    </a:cubicBezTo>
                    <a:cubicBezTo>
                      <a:pt x="96" y="339"/>
                      <a:pt x="96" y="340"/>
                      <a:pt x="95" y="342"/>
                    </a:cubicBezTo>
                    <a:moveTo>
                      <a:pt x="39" y="223"/>
                    </a:moveTo>
                    <a:cubicBezTo>
                      <a:pt x="43" y="215"/>
                      <a:pt x="48" y="208"/>
                      <a:pt x="53" y="202"/>
                    </a:cubicBezTo>
                    <a:cubicBezTo>
                      <a:pt x="53" y="203"/>
                      <a:pt x="53" y="203"/>
                      <a:pt x="53" y="203"/>
                    </a:cubicBezTo>
                    <a:cubicBezTo>
                      <a:pt x="63" y="209"/>
                      <a:pt x="72" y="214"/>
                      <a:pt x="82" y="221"/>
                    </a:cubicBezTo>
                    <a:cubicBezTo>
                      <a:pt x="92" y="228"/>
                      <a:pt x="103" y="236"/>
                      <a:pt x="112" y="245"/>
                    </a:cubicBezTo>
                    <a:cubicBezTo>
                      <a:pt x="109" y="249"/>
                      <a:pt x="105" y="253"/>
                      <a:pt x="101" y="257"/>
                    </a:cubicBezTo>
                    <a:cubicBezTo>
                      <a:pt x="97" y="253"/>
                      <a:pt x="90" y="251"/>
                      <a:pt x="86" y="247"/>
                    </a:cubicBezTo>
                    <a:cubicBezTo>
                      <a:pt x="80" y="243"/>
                      <a:pt x="75" y="238"/>
                      <a:pt x="69" y="234"/>
                    </a:cubicBezTo>
                    <a:cubicBezTo>
                      <a:pt x="59" y="227"/>
                      <a:pt x="50" y="224"/>
                      <a:pt x="39" y="223"/>
                    </a:cubicBezTo>
                    <a:cubicBezTo>
                      <a:pt x="39" y="223"/>
                      <a:pt x="39" y="223"/>
                      <a:pt x="39" y="223"/>
                    </a:cubicBezTo>
                    <a:moveTo>
                      <a:pt x="497" y="231"/>
                    </a:moveTo>
                    <a:cubicBezTo>
                      <a:pt x="498" y="231"/>
                      <a:pt x="499" y="230"/>
                      <a:pt x="499" y="230"/>
                    </a:cubicBezTo>
                    <a:cubicBezTo>
                      <a:pt x="515" y="220"/>
                      <a:pt x="531" y="217"/>
                      <a:pt x="548" y="212"/>
                    </a:cubicBezTo>
                    <a:cubicBezTo>
                      <a:pt x="559" y="208"/>
                      <a:pt x="571" y="200"/>
                      <a:pt x="583" y="197"/>
                    </a:cubicBezTo>
                    <a:cubicBezTo>
                      <a:pt x="585" y="203"/>
                      <a:pt x="587" y="209"/>
                      <a:pt x="589" y="214"/>
                    </a:cubicBezTo>
                    <a:cubicBezTo>
                      <a:pt x="574" y="223"/>
                      <a:pt x="556" y="225"/>
                      <a:pt x="541" y="229"/>
                    </a:cubicBezTo>
                    <a:cubicBezTo>
                      <a:pt x="532" y="231"/>
                      <a:pt x="524" y="231"/>
                      <a:pt x="515" y="233"/>
                    </a:cubicBezTo>
                    <a:cubicBezTo>
                      <a:pt x="510" y="235"/>
                      <a:pt x="505" y="238"/>
                      <a:pt x="500" y="240"/>
                    </a:cubicBezTo>
                    <a:cubicBezTo>
                      <a:pt x="499" y="237"/>
                      <a:pt x="498" y="234"/>
                      <a:pt x="497" y="231"/>
                    </a:cubicBezTo>
                    <a:cubicBezTo>
                      <a:pt x="497" y="231"/>
                      <a:pt x="497" y="231"/>
                      <a:pt x="497" y="231"/>
                    </a:cubicBezTo>
                    <a:moveTo>
                      <a:pt x="283" y="211"/>
                    </a:moveTo>
                    <a:cubicBezTo>
                      <a:pt x="281" y="210"/>
                      <a:pt x="279" y="210"/>
                      <a:pt x="277" y="210"/>
                    </a:cubicBezTo>
                    <a:cubicBezTo>
                      <a:pt x="274" y="209"/>
                      <a:pt x="271" y="208"/>
                      <a:pt x="268" y="208"/>
                    </a:cubicBezTo>
                    <a:cubicBezTo>
                      <a:pt x="273" y="203"/>
                      <a:pt x="277" y="199"/>
                      <a:pt x="281" y="193"/>
                    </a:cubicBezTo>
                    <a:cubicBezTo>
                      <a:pt x="282" y="191"/>
                      <a:pt x="284" y="189"/>
                      <a:pt x="284" y="186"/>
                    </a:cubicBezTo>
                    <a:cubicBezTo>
                      <a:pt x="284" y="186"/>
                      <a:pt x="284" y="186"/>
                      <a:pt x="284" y="186"/>
                    </a:cubicBezTo>
                    <a:cubicBezTo>
                      <a:pt x="287" y="186"/>
                      <a:pt x="291" y="187"/>
                      <a:pt x="294" y="187"/>
                    </a:cubicBezTo>
                    <a:cubicBezTo>
                      <a:pt x="294" y="191"/>
                      <a:pt x="294" y="195"/>
                      <a:pt x="292" y="198"/>
                    </a:cubicBezTo>
                    <a:cubicBezTo>
                      <a:pt x="289" y="202"/>
                      <a:pt x="286" y="206"/>
                      <a:pt x="283" y="211"/>
                    </a:cubicBezTo>
                    <a:moveTo>
                      <a:pt x="292" y="211"/>
                    </a:moveTo>
                    <a:cubicBezTo>
                      <a:pt x="295" y="207"/>
                      <a:pt x="298" y="203"/>
                      <a:pt x="299" y="199"/>
                    </a:cubicBezTo>
                    <a:cubicBezTo>
                      <a:pt x="300" y="195"/>
                      <a:pt x="301" y="191"/>
                      <a:pt x="301" y="187"/>
                    </a:cubicBezTo>
                    <a:cubicBezTo>
                      <a:pt x="305" y="187"/>
                      <a:pt x="308" y="186"/>
                      <a:pt x="312" y="185"/>
                    </a:cubicBezTo>
                    <a:cubicBezTo>
                      <a:pt x="312" y="186"/>
                      <a:pt x="312" y="187"/>
                      <a:pt x="312" y="188"/>
                    </a:cubicBezTo>
                    <a:cubicBezTo>
                      <a:pt x="311" y="193"/>
                      <a:pt x="309" y="198"/>
                      <a:pt x="307" y="204"/>
                    </a:cubicBezTo>
                    <a:cubicBezTo>
                      <a:pt x="307" y="205"/>
                      <a:pt x="307" y="206"/>
                      <a:pt x="307" y="207"/>
                    </a:cubicBezTo>
                    <a:cubicBezTo>
                      <a:pt x="302" y="209"/>
                      <a:pt x="298" y="210"/>
                      <a:pt x="292" y="211"/>
                    </a:cubicBezTo>
                    <a:moveTo>
                      <a:pt x="261" y="205"/>
                    </a:moveTo>
                    <a:cubicBezTo>
                      <a:pt x="257" y="202"/>
                      <a:pt x="253" y="200"/>
                      <a:pt x="249" y="196"/>
                    </a:cubicBezTo>
                    <a:cubicBezTo>
                      <a:pt x="259" y="194"/>
                      <a:pt x="268" y="188"/>
                      <a:pt x="276" y="182"/>
                    </a:cubicBezTo>
                    <a:cubicBezTo>
                      <a:pt x="277" y="182"/>
                      <a:pt x="277" y="182"/>
                      <a:pt x="277" y="182"/>
                    </a:cubicBezTo>
                    <a:cubicBezTo>
                      <a:pt x="277" y="184"/>
                      <a:pt x="276" y="186"/>
                      <a:pt x="275" y="188"/>
                    </a:cubicBezTo>
                    <a:cubicBezTo>
                      <a:pt x="271" y="194"/>
                      <a:pt x="266" y="199"/>
                      <a:pt x="261" y="204"/>
                    </a:cubicBezTo>
                    <a:cubicBezTo>
                      <a:pt x="261" y="205"/>
                      <a:pt x="261" y="205"/>
                      <a:pt x="261" y="205"/>
                    </a:cubicBezTo>
                    <a:moveTo>
                      <a:pt x="316" y="201"/>
                    </a:moveTo>
                    <a:cubicBezTo>
                      <a:pt x="317" y="198"/>
                      <a:pt x="318" y="195"/>
                      <a:pt x="318" y="192"/>
                    </a:cubicBezTo>
                    <a:cubicBezTo>
                      <a:pt x="319" y="190"/>
                      <a:pt x="319" y="188"/>
                      <a:pt x="319" y="186"/>
                    </a:cubicBezTo>
                    <a:cubicBezTo>
                      <a:pt x="319" y="186"/>
                      <a:pt x="319" y="184"/>
                      <a:pt x="319" y="183"/>
                    </a:cubicBezTo>
                    <a:cubicBezTo>
                      <a:pt x="323" y="182"/>
                      <a:pt x="328" y="180"/>
                      <a:pt x="332" y="178"/>
                    </a:cubicBezTo>
                    <a:cubicBezTo>
                      <a:pt x="329" y="186"/>
                      <a:pt x="324" y="194"/>
                      <a:pt x="316" y="201"/>
                    </a:cubicBezTo>
                    <a:moveTo>
                      <a:pt x="118" y="239"/>
                    </a:moveTo>
                    <a:cubicBezTo>
                      <a:pt x="109" y="232"/>
                      <a:pt x="100" y="225"/>
                      <a:pt x="91" y="218"/>
                    </a:cubicBezTo>
                    <a:cubicBezTo>
                      <a:pt x="85" y="213"/>
                      <a:pt x="79" y="209"/>
                      <a:pt x="73" y="205"/>
                    </a:cubicBezTo>
                    <a:cubicBezTo>
                      <a:pt x="69" y="201"/>
                      <a:pt x="63" y="200"/>
                      <a:pt x="58" y="197"/>
                    </a:cubicBezTo>
                    <a:cubicBezTo>
                      <a:pt x="65" y="189"/>
                      <a:pt x="72" y="182"/>
                      <a:pt x="79" y="177"/>
                    </a:cubicBezTo>
                    <a:cubicBezTo>
                      <a:pt x="87" y="182"/>
                      <a:pt x="95" y="189"/>
                      <a:pt x="101" y="195"/>
                    </a:cubicBezTo>
                    <a:cubicBezTo>
                      <a:pt x="111" y="205"/>
                      <a:pt x="122" y="216"/>
                      <a:pt x="128" y="230"/>
                    </a:cubicBezTo>
                    <a:cubicBezTo>
                      <a:pt x="124" y="233"/>
                      <a:pt x="121" y="236"/>
                      <a:pt x="118" y="239"/>
                    </a:cubicBezTo>
                    <a:moveTo>
                      <a:pt x="243" y="190"/>
                    </a:moveTo>
                    <a:cubicBezTo>
                      <a:pt x="243" y="189"/>
                      <a:pt x="242" y="189"/>
                      <a:pt x="242" y="188"/>
                    </a:cubicBezTo>
                    <a:cubicBezTo>
                      <a:pt x="241" y="186"/>
                      <a:pt x="240" y="184"/>
                      <a:pt x="240" y="182"/>
                    </a:cubicBezTo>
                    <a:cubicBezTo>
                      <a:pt x="245" y="181"/>
                      <a:pt x="252" y="180"/>
                      <a:pt x="257" y="177"/>
                    </a:cubicBezTo>
                    <a:cubicBezTo>
                      <a:pt x="259" y="175"/>
                      <a:pt x="261" y="174"/>
                      <a:pt x="263" y="173"/>
                    </a:cubicBezTo>
                    <a:cubicBezTo>
                      <a:pt x="264" y="172"/>
                      <a:pt x="265" y="172"/>
                      <a:pt x="266" y="171"/>
                    </a:cubicBezTo>
                    <a:cubicBezTo>
                      <a:pt x="267" y="171"/>
                      <a:pt x="267" y="171"/>
                      <a:pt x="267" y="171"/>
                    </a:cubicBezTo>
                    <a:cubicBezTo>
                      <a:pt x="268" y="173"/>
                      <a:pt x="269" y="175"/>
                      <a:pt x="271" y="177"/>
                    </a:cubicBezTo>
                    <a:cubicBezTo>
                      <a:pt x="263" y="183"/>
                      <a:pt x="255" y="188"/>
                      <a:pt x="245" y="189"/>
                    </a:cubicBezTo>
                    <a:cubicBezTo>
                      <a:pt x="244" y="189"/>
                      <a:pt x="244" y="190"/>
                      <a:pt x="243" y="190"/>
                    </a:cubicBezTo>
                    <a:moveTo>
                      <a:pt x="495" y="224"/>
                    </a:moveTo>
                    <a:cubicBezTo>
                      <a:pt x="493" y="219"/>
                      <a:pt x="492" y="214"/>
                      <a:pt x="490" y="209"/>
                    </a:cubicBezTo>
                    <a:cubicBezTo>
                      <a:pt x="490" y="209"/>
                      <a:pt x="490" y="209"/>
                      <a:pt x="490" y="209"/>
                    </a:cubicBezTo>
                    <a:cubicBezTo>
                      <a:pt x="504" y="200"/>
                      <a:pt x="519" y="190"/>
                      <a:pt x="535" y="184"/>
                    </a:cubicBezTo>
                    <a:cubicBezTo>
                      <a:pt x="544" y="181"/>
                      <a:pt x="554" y="179"/>
                      <a:pt x="562" y="174"/>
                    </a:cubicBezTo>
                    <a:cubicBezTo>
                      <a:pt x="565" y="173"/>
                      <a:pt x="567" y="172"/>
                      <a:pt x="569" y="170"/>
                    </a:cubicBezTo>
                    <a:cubicBezTo>
                      <a:pt x="570" y="170"/>
                      <a:pt x="572" y="169"/>
                      <a:pt x="573" y="169"/>
                    </a:cubicBezTo>
                    <a:cubicBezTo>
                      <a:pt x="575" y="176"/>
                      <a:pt x="578" y="183"/>
                      <a:pt x="581" y="190"/>
                    </a:cubicBezTo>
                    <a:cubicBezTo>
                      <a:pt x="567" y="194"/>
                      <a:pt x="553" y="202"/>
                      <a:pt x="539" y="206"/>
                    </a:cubicBezTo>
                    <a:cubicBezTo>
                      <a:pt x="523" y="209"/>
                      <a:pt x="509" y="215"/>
                      <a:pt x="495" y="224"/>
                    </a:cubicBezTo>
                    <a:cubicBezTo>
                      <a:pt x="495" y="224"/>
                      <a:pt x="495" y="224"/>
                      <a:pt x="495" y="224"/>
                    </a:cubicBezTo>
                    <a:moveTo>
                      <a:pt x="292" y="232"/>
                    </a:moveTo>
                    <a:cubicBezTo>
                      <a:pt x="290" y="232"/>
                      <a:pt x="287" y="232"/>
                      <a:pt x="285" y="232"/>
                    </a:cubicBezTo>
                    <a:cubicBezTo>
                      <a:pt x="298" y="230"/>
                      <a:pt x="312" y="225"/>
                      <a:pt x="320" y="220"/>
                    </a:cubicBezTo>
                    <a:cubicBezTo>
                      <a:pt x="344" y="205"/>
                      <a:pt x="354" y="174"/>
                      <a:pt x="355" y="162"/>
                    </a:cubicBezTo>
                    <a:cubicBezTo>
                      <a:pt x="355" y="162"/>
                      <a:pt x="356" y="162"/>
                      <a:pt x="357" y="162"/>
                    </a:cubicBezTo>
                    <a:cubicBezTo>
                      <a:pt x="364" y="162"/>
                      <a:pt x="373" y="164"/>
                      <a:pt x="377" y="165"/>
                    </a:cubicBezTo>
                    <a:cubicBezTo>
                      <a:pt x="386" y="165"/>
                      <a:pt x="392" y="168"/>
                      <a:pt x="400" y="170"/>
                    </a:cubicBezTo>
                    <a:cubicBezTo>
                      <a:pt x="406" y="171"/>
                      <a:pt x="412" y="171"/>
                      <a:pt x="417" y="174"/>
                    </a:cubicBezTo>
                    <a:cubicBezTo>
                      <a:pt x="425" y="179"/>
                      <a:pt x="435" y="182"/>
                      <a:pt x="443" y="185"/>
                    </a:cubicBezTo>
                    <a:cubicBezTo>
                      <a:pt x="453" y="188"/>
                      <a:pt x="460" y="192"/>
                      <a:pt x="467" y="198"/>
                    </a:cubicBezTo>
                    <a:cubicBezTo>
                      <a:pt x="483" y="236"/>
                      <a:pt x="492" y="274"/>
                      <a:pt x="493" y="301"/>
                    </a:cubicBezTo>
                    <a:cubicBezTo>
                      <a:pt x="494" y="307"/>
                      <a:pt x="494" y="313"/>
                      <a:pt x="494" y="319"/>
                    </a:cubicBezTo>
                    <a:cubicBezTo>
                      <a:pt x="494" y="319"/>
                      <a:pt x="494" y="319"/>
                      <a:pt x="494" y="319"/>
                    </a:cubicBezTo>
                    <a:cubicBezTo>
                      <a:pt x="490" y="315"/>
                      <a:pt x="486" y="310"/>
                      <a:pt x="482" y="306"/>
                    </a:cubicBezTo>
                    <a:cubicBezTo>
                      <a:pt x="479" y="303"/>
                      <a:pt x="475" y="301"/>
                      <a:pt x="472" y="298"/>
                    </a:cubicBezTo>
                    <a:cubicBezTo>
                      <a:pt x="464" y="289"/>
                      <a:pt x="453" y="280"/>
                      <a:pt x="443" y="274"/>
                    </a:cubicBezTo>
                    <a:cubicBezTo>
                      <a:pt x="432" y="268"/>
                      <a:pt x="420" y="261"/>
                      <a:pt x="409" y="256"/>
                    </a:cubicBezTo>
                    <a:cubicBezTo>
                      <a:pt x="397" y="251"/>
                      <a:pt x="386" y="245"/>
                      <a:pt x="374" y="240"/>
                    </a:cubicBezTo>
                    <a:cubicBezTo>
                      <a:pt x="364" y="236"/>
                      <a:pt x="355" y="236"/>
                      <a:pt x="345" y="235"/>
                    </a:cubicBezTo>
                    <a:cubicBezTo>
                      <a:pt x="334" y="233"/>
                      <a:pt x="323" y="231"/>
                      <a:pt x="312" y="231"/>
                    </a:cubicBezTo>
                    <a:cubicBezTo>
                      <a:pt x="310" y="231"/>
                      <a:pt x="307" y="231"/>
                      <a:pt x="305" y="231"/>
                    </a:cubicBezTo>
                    <a:cubicBezTo>
                      <a:pt x="301" y="232"/>
                      <a:pt x="297" y="232"/>
                      <a:pt x="292" y="232"/>
                    </a:cubicBezTo>
                    <a:moveTo>
                      <a:pt x="134" y="225"/>
                    </a:moveTo>
                    <a:cubicBezTo>
                      <a:pt x="124" y="204"/>
                      <a:pt x="104" y="186"/>
                      <a:pt x="86" y="172"/>
                    </a:cubicBezTo>
                    <a:cubicBezTo>
                      <a:pt x="88" y="171"/>
                      <a:pt x="90" y="169"/>
                      <a:pt x="92" y="168"/>
                    </a:cubicBezTo>
                    <a:cubicBezTo>
                      <a:pt x="98" y="164"/>
                      <a:pt x="104" y="161"/>
                      <a:pt x="110" y="158"/>
                    </a:cubicBezTo>
                    <a:cubicBezTo>
                      <a:pt x="110" y="159"/>
                      <a:pt x="111" y="159"/>
                      <a:pt x="112" y="160"/>
                    </a:cubicBezTo>
                    <a:cubicBezTo>
                      <a:pt x="128" y="174"/>
                      <a:pt x="140" y="194"/>
                      <a:pt x="148" y="215"/>
                    </a:cubicBezTo>
                    <a:cubicBezTo>
                      <a:pt x="148" y="215"/>
                      <a:pt x="148" y="215"/>
                      <a:pt x="148" y="215"/>
                    </a:cubicBezTo>
                    <a:cubicBezTo>
                      <a:pt x="143" y="218"/>
                      <a:pt x="138" y="221"/>
                      <a:pt x="134" y="225"/>
                    </a:cubicBezTo>
                    <a:moveTo>
                      <a:pt x="232" y="158"/>
                    </a:moveTo>
                    <a:cubicBezTo>
                      <a:pt x="234" y="158"/>
                      <a:pt x="236" y="158"/>
                      <a:pt x="238" y="158"/>
                    </a:cubicBezTo>
                    <a:cubicBezTo>
                      <a:pt x="240" y="158"/>
                      <a:pt x="242" y="158"/>
                      <a:pt x="244" y="158"/>
                    </a:cubicBezTo>
                    <a:cubicBezTo>
                      <a:pt x="244" y="158"/>
                      <a:pt x="244" y="158"/>
                      <a:pt x="245" y="158"/>
                    </a:cubicBezTo>
                    <a:cubicBezTo>
                      <a:pt x="250" y="158"/>
                      <a:pt x="256" y="158"/>
                      <a:pt x="262" y="158"/>
                    </a:cubicBezTo>
                    <a:cubicBezTo>
                      <a:pt x="263" y="160"/>
                      <a:pt x="263" y="162"/>
                      <a:pt x="264" y="164"/>
                    </a:cubicBezTo>
                    <a:cubicBezTo>
                      <a:pt x="263" y="165"/>
                      <a:pt x="262" y="165"/>
                      <a:pt x="261" y="166"/>
                    </a:cubicBezTo>
                    <a:cubicBezTo>
                      <a:pt x="258" y="167"/>
                      <a:pt x="255" y="170"/>
                      <a:pt x="252" y="171"/>
                    </a:cubicBezTo>
                    <a:cubicBezTo>
                      <a:pt x="247" y="173"/>
                      <a:pt x="242" y="174"/>
                      <a:pt x="236" y="175"/>
                    </a:cubicBezTo>
                    <a:cubicBezTo>
                      <a:pt x="236" y="175"/>
                      <a:pt x="236" y="175"/>
                      <a:pt x="235" y="175"/>
                    </a:cubicBezTo>
                    <a:cubicBezTo>
                      <a:pt x="235" y="175"/>
                      <a:pt x="234" y="174"/>
                      <a:pt x="234" y="174"/>
                    </a:cubicBezTo>
                    <a:cubicBezTo>
                      <a:pt x="232" y="169"/>
                      <a:pt x="231" y="164"/>
                      <a:pt x="230" y="159"/>
                    </a:cubicBezTo>
                    <a:cubicBezTo>
                      <a:pt x="230" y="158"/>
                      <a:pt x="230" y="158"/>
                      <a:pt x="230" y="158"/>
                    </a:cubicBezTo>
                    <a:cubicBezTo>
                      <a:pt x="230" y="158"/>
                      <a:pt x="231" y="158"/>
                      <a:pt x="232" y="158"/>
                    </a:cubicBezTo>
                    <a:moveTo>
                      <a:pt x="198" y="193"/>
                    </a:moveTo>
                    <a:cubicBezTo>
                      <a:pt x="193" y="180"/>
                      <a:pt x="186" y="168"/>
                      <a:pt x="180" y="156"/>
                    </a:cubicBezTo>
                    <a:cubicBezTo>
                      <a:pt x="198" y="166"/>
                      <a:pt x="212" y="176"/>
                      <a:pt x="219" y="184"/>
                    </a:cubicBezTo>
                    <a:cubicBezTo>
                      <a:pt x="220" y="186"/>
                      <a:pt x="221" y="188"/>
                      <a:pt x="223" y="190"/>
                    </a:cubicBezTo>
                    <a:cubicBezTo>
                      <a:pt x="220" y="191"/>
                      <a:pt x="215" y="192"/>
                      <a:pt x="206" y="193"/>
                    </a:cubicBezTo>
                    <a:cubicBezTo>
                      <a:pt x="204" y="193"/>
                      <a:pt x="201" y="193"/>
                      <a:pt x="198" y="193"/>
                    </a:cubicBezTo>
                    <a:moveTo>
                      <a:pt x="176" y="199"/>
                    </a:moveTo>
                    <a:cubicBezTo>
                      <a:pt x="179" y="199"/>
                      <a:pt x="181" y="197"/>
                      <a:pt x="180" y="194"/>
                    </a:cubicBezTo>
                    <a:cubicBezTo>
                      <a:pt x="175" y="184"/>
                      <a:pt x="170" y="175"/>
                      <a:pt x="165" y="166"/>
                    </a:cubicBezTo>
                    <a:cubicBezTo>
                      <a:pt x="162" y="160"/>
                      <a:pt x="158" y="153"/>
                      <a:pt x="154" y="148"/>
                    </a:cubicBezTo>
                    <a:cubicBezTo>
                      <a:pt x="160" y="148"/>
                      <a:pt x="165" y="148"/>
                      <a:pt x="169" y="150"/>
                    </a:cubicBezTo>
                    <a:cubicBezTo>
                      <a:pt x="175" y="165"/>
                      <a:pt x="184" y="180"/>
                      <a:pt x="191" y="195"/>
                    </a:cubicBezTo>
                    <a:cubicBezTo>
                      <a:pt x="179" y="198"/>
                      <a:pt x="167" y="203"/>
                      <a:pt x="154" y="211"/>
                    </a:cubicBezTo>
                    <a:cubicBezTo>
                      <a:pt x="146" y="190"/>
                      <a:pt x="134" y="170"/>
                      <a:pt x="118" y="155"/>
                    </a:cubicBezTo>
                    <a:cubicBezTo>
                      <a:pt x="127" y="152"/>
                      <a:pt x="135" y="150"/>
                      <a:pt x="142" y="149"/>
                    </a:cubicBezTo>
                    <a:cubicBezTo>
                      <a:pt x="143" y="150"/>
                      <a:pt x="144" y="150"/>
                      <a:pt x="145" y="150"/>
                    </a:cubicBezTo>
                    <a:cubicBezTo>
                      <a:pt x="146" y="150"/>
                      <a:pt x="146" y="150"/>
                      <a:pt x="146" y="150"/>
                    </a:cubicBezTo>
                    <a:cubicBezTo>
                      <a:pt x="150" y="155"/>
                      <a:pt x="154" y="161"/>
                      <a:pt x="156" y="165"/>
                    </a:cubicBezTo>
                    <a:cubicBezTo>
                      <a:pt x="162" y="176"/>
                      <a:pt x="168" y="186"/>
                      <a:pt x="173" y="197"/>
                    </a:cubicBezTo>
                    <a:cubicBezTo>
                      <a:pt x="174" y="198"/>
                      <a:pt x="175" y="199"/>
                      <a:pt x="176" y="199"/>
                    </a:cubicBezTo>
                    <a:moveTo>
                      <a:pt x="487" y="202"/>
                    </a:moveTo>
                    <a:cubicBezTo>
                      <a:pt x="485" y="197"/>
                      <a:pt x="483" y="192"/>
                      <a:pt x="481" y="187"/>
                    </a:cubicBezTo>
                    <a:cubicBezTo>
                      <a:pt x="486" y="179"/>
                      <a:pt x="498" y="175"/>
                      <a:pt x="506" y="171"/>
                    </a:cubicBezTo>
                    <a:cubicBezTo>
                      <a:pt x="513" y="167"/>
                      <a:pt x="521" y="164"/>
                      <a:pt x="529" y="159"/>
                    </a:cubicBezTo>
                    <a:cubicBezTo>
                      <a:pt x="538" y="154"/>
                      <a:pt x="549" y="147"/>
                      <a:pt x="560" y="143"/>
                    </a:cubicBezTo>
                    <a:cubicBezTo>
                      <a:pt x="563" y="149"/>
                      <a:pt x="566" y="155"/>
                      <a:pt x="569" y="161"/>
                    </a:cubicBezTo>
                    <a:cubicBezTo>
                      <a:pt x="563" y="164"/>
                      <a:pt x="558" y="168"/>
                      <a:pt x="552" y="170"/>
                    </a:cubicBezTo>
                    <a:cubicBezTo>
                      <a:pt x="544" y="172"/>
                      <a:pt x="535" y="175"/>
                      <a:pt x="527" y="179"/>
                    </a:cubicBezTo>
                    <a:cubicBezTo>
                      <a:pt x="513" y="186"/>
                      <a:pt x="500" y="193"/>
                      <a:pt x="487" y="202"/>
                    </a:cubicBezTo>
                    <a:moveTo>
                      <a:pt x="233" y="150"/>
                    </a:moveTo>
                    <a:cubicBezTo>
                      <a:pt x="232" y="150"/>
                      <a:pt x="230" y="150"/>
                      <a:pt x="229" y="150"/>
                    </a:cubicBezTo>
                    <a:cubicBezTo>
                      <a:pt x="228" y="145"/>
                      <a:pt x="228" y="138"/>
                      <a:pt x="229" y="131"/>
                    </a:cubicBezTo>
                    <a:cubicBezTo>
                      <a:pt x="233" y="133"/>
                      <a:pt x="237" y="134"/>
                      <a:pt x="241" y="135"/>
                    </a:cubicBezTo>
                    <a:cubicBezTo>
                      <a:pt x="247" y="136"/>
                      <a:pt x="254" y="139"/>
                      <a:pt x="261" y="141"/>
                    </a:cubicBezTo>
                    <a:cubicBezTo>
                      <a:pt x="261" y="143"/>
                      <a:pt x="261" y="146"/>
                      <a:pt x="261" y="149"/>
                    </a:cubicBezTo>
                    <a:cubicBezTo>
                      <a:pt x="261" y="149"/>
                      <a:pt x="261" y="150"/>
                      <a:pt x="261" y="151"/>
                    </a:cubicBezTo>
                    <a:cubicBezTo>
                      <a:pt x="256" y="151"/>
                      <a:pt x="251" y="150"/>
                      <a:pt x="245" y="150"/>
                    </a:cubicBezTo>
                    <a:cubicBezTo>
                      <a:pt x="245" y="150"/>
                      <a:pt x="244" y="150"/>
                      <a:pt x="243" y="150"/>
                    </a:cubicBezTo>
                    <a:cubicBezTo>
                      <a:pt x="240" y="150"/>
                      <a:pt x="236" y="150"/>
                      <a:pt x="233" y="150"/>
                    </a:cubicBezTo>
                    <a:moveTo>
                      <a:pt x="477" y="179"/>
                    </a:moveTo>
                    <a:cubicBezTo>
                      <a:pt x="475" y="175"/>
                      <a:pt x="473" y="172"/>
                      <a:pt x="472" y="168"/>
                    </a:cubicBezTo>
                    <a:cubicBezTo>
                      <a:pt x="493" y="148"/>
                      <a:pt x="522" y="138"/>
                      <a:pt x="545" y="119"/>
                    </a:cubicBezTo>
                    <a:cubicBezTo>
                      <a:pt x="545" y="119"/>
                      <a:pt x="545" y="119"/>
                      <a:pt x="545" y="119"/>
                    </a:cubicBezTo>
                    <a:cubicBezTo>
                      <a:pt x="549" y="125"/>
                      <a:pt x="552" y="130"/>
                      <a:pt x="556" y="136"/>
                    </a:cubicBezTo>
                    <a:cubicBezTo>
                      <a:pt x="544" y="141"/>
                      <a:pt x="532" y="149"/>
                      <a:pt x="520" y="155"/>
                    </a:cubicBezTo>
                    <a:cubicBezTo>
                      <a:pt x="507" y="162"/>
                      <a:pt x="488" y="167"/>
                      <a:pt x="477" y="179"/>
                    </a:cubicBezTo>
                    <a:moveTo>
                      <a:pt x="262" y="133"/>
                    </a:moveTo>
                    <a:cubicBezTo>
                      <a:pt x="259" y="132"/>
                      <a:pt x="256" y="131"/>
                      <a:pt x="253" y="130"/>
                    </a:cubicBezTo>
                    <a:cubicBezTo>
                      <a:pt x="250" y="130"/>
                      <a:pt x="247" y="128"/>
                      <a:pt x="244" y="128"/>
                    </a:cubicBezTo>
                    <a:cubicBezTo>
                      <a:pt x="240" y="127"/>
                      <a:pt x="234" y="125"/>
                      <a:pt x="230" y="123"/>
                    </a:cubicBezTo>
                    <a:cubicBezTo>
                      <a:pt x="231" y="118"/>
                      <a:pt x="232" y="112"/>
                      <a:pt x="234" y="106"/>
                    </a:cubicBezTo>
                    <a:cubicBezTo>
                      <a:pt x="244" y="112"/>
                      <a:pt x="255" y="117"/>
                      <a:pt x="265" y="122"/>
                    </a:cubicBezTo>
                    <a:cubicBezTo>
                      <a:pt x="264" y="125"/>
                      <a:pt x="263" y="129"/>
                      <a:pt x="262" y="133"/>
                    </a:cubicBezTo>
                    <a:moveTo>
                      <a:pt x="296" y="169"/>
                    </a:moveTo>
                    <a:cubicBezTo>
                      <a:pt x="291" y="169"/>
                      <a:pt x="288" y="168"/>
                      <a:pt x="286" y="167"/>
                    </a:cubicBezTo>
                    <a:cubicBezTo>
                      <a:pt x="284" y="166"/>
                      <a:pt x="279" y="163"/>
                      <a:pt x="278" y="148"/>
                    </a:cubicBezTo>
                    <a:cubicBezTo>
                      <a:pt x="277" y="131"/>
                      <a:pt x="285" y="117"/>
                      <a:pt x="301" y="106"/>
                    </a:cubicBezTo>
                    <a:cubicBezTo>
                      <a:pt x="316" y="98"/>
                      <a:pt x="335" y="93"/>
                      <a:pt x="353" y="93"/>
                    </a:cubicBezTo>
                    <a:cubicBezTo>
                      <a:pt x="370" y="93"/>
                      <a:pt x="387" y="97"/>
                      <a:pt x="397" y="105"/>
                    </a:cubicBezTo>
                    <a:cubicBezTo>
                      <a:pt x="424" y="126"/>
                      <a:pt x="445" y="155"/>
                      <a:pt x="460" y="185"/>
                    </a:cubicBezTo>
                    <a:cubicBezTo>
                      <a:pt x="455" y="181"/>
                      <a:pt x="449" y="179"/>
                      <a:pt x="442" y="176"/>
                    </a:cubicBezTo>
                    <a:cubicBezTo>
                      <a:pt x="435" y="173"/>
                      <a:pt x="427" y="170"/>
                      <a:pt x="420" y="167"/>
                    </a:cubicBezTo>
                    <a:cubicBezTo>
                      <a:pt x="413" y="164"/>
                      <a:pt x="406" y="164"/>
                      <a:pt x="399" y="161"/>
                    </a:cubicBezTo>
                    <a:cubicBezTo>
                      <a:pt x="388" y="157"/>
                      <a:pt x="377" y="157"/>
                      <a:pt x="366" y="155"/>
                    </a:cubicBezTo>
                    <a:cubicBezTo>
                      <a:pt x="363" y="155"/>
                      <a:pt x="359" y="154"/>
                      <a:pt x="356" y="154"/>
                    </a:cubicBezTo>
                    <a:cubicBezTo>
                      <a:pt x="355" y="154"/>
                      <a:pt x="354" y="154"/>
                      <a:pt x="353" y="154"/>
                    </a:cubicBezTo>
                    <a:cubicBezTo>
                      <a:pt x="353" y="154"/>
                      <a:pt x="353" y="154"/>
                      <a:pt x="353" y="154"/>
                    </a:cubicBezTo>
                    <a:cubicBezTo>
                      <a:pt x="350" y="152"/>
                      <a:pt x="350" y="152"/>
                      <a:pt x="350" y="152"/>
                    </a:cubicBezTo>
                    <a:cubicBezTo>
                      <a:pt x="348" y="152"/>
                      <a:pt x="347" y="151"/>
                      <a:pt x="346" y="151"/>
                    </a:cubicBezTo>
                    <a:cubicBezTo>
                      <a:pt x="344" y="151"/>
                      <a:pt x="342" y="153"/>
                      <a:pt x="341" y="153"/>
                    </a:cubicBezTo>
                    <a:cubicBezTo>
                      <a:pt x="319" y="166"/>
                      <a:pt x="305" y="169"/>
                      <a:pt x="296" y="169"/>
                    </a:cubicBezTo>
                    <a:moveTo>
                      <a:pt x="468" y="161"/>
                    </a:moveTo>
                    <a:cubicBezTo>
                      <a:pt x="465" y="157"/>
                      <a:pt x="463" y="153"/>
                      <a:pt x="460" y="149"/>
                    </a:cubicBezTo>
                    <a:cubicBezTo>
                      <a:pt x="471" y="140"/>
                      <a:pt x="482" y="128"/>
                      <a:pt x="492" y="118"/>
                    </a:cubicBezTo>
                    <a:cubicBezTo>
                      <a:pt x="501" y="109"/>
                      <a:pt x="512" y="99"/>
                      <a:pt x="523" y="91"/>
                    </a:cubicBezTo>
                    <a:cubicBezTo>
                      <a:pt x="529" y="98"/>
                      <a:pt x="535" y="105"/>
                      <a:pt x="541" y="113"/>
                    </a:cubicBezTo>
                    <a:cubicBezTo>
                      <a:pt x="518" y="131"/>
                      <a:pt x="489" y="142"/>
                      <a:pt x="468" y="161"/>
                    </a:cubicBezTo>
                    <a:moveTo>
                      <a:pt x="269" y="115"/>
                    </a:moveTo>
                    <a:cubicBezTo>
                      <a:pt x="258" y="110"/>
                      <a:pt x="247" y="105"/>
                      <a:pt x="237" y="99"/>
                    </a:cubicBezTo>
                    <a:cubicBezTo>
                      <a:pt x="239" y="92"/>
                      <a:pt x="243" y="85"/>
                      <a:pt x="248" y="78"/>
                    </a:cubicBezTo>
                    <a:cubicBezTo>
                      <a:pt x="256" y="89"/>
                      <a:pt x="265" y="98"/>
                      <a:pt x="277" y="104"/>
                    </a:cubicBezTo>
                    <a:cubicBezTo>
                      <a:pt x="274" y="107"/>
                      <a:pt x="271" y="111"/>
                      <a:pt x="269" y="115"/>
                    </a:cubicBezTo>
                    <a:moveTo>
                      <a:pt x="456" y="143"/>
                    </a:moveTo>
                    <a:cubicBezTo>
                      <a:pt x="454" y="139"/>
                      <a:pt x="452" y="136"/>
                      <a:pt x="449" y="133"/>
                    </a:cubicBezTo>
                    <a:cubicBezTo>
                      <a:pt x="460" y="123"/>
                      <a:pt x="468" y="111"/>
                      <a:pt x="478" y="99"/>
                    </a:cubicBezTo>
                    <a:cubicBezTo>
                      <a:pt x="483" y="93"/>
                      <a:pt x="490" y="87"/>
                      <a:pt x="494" y="79"/>
                    </a:cubicBezTo>
                    <a:cubicBezTo>
                      <a:pt x="496" y="76"/>
                      <a:pt x="498" y="72"/>
                      <a:pt x="500" y="68"/>
                    </a:cubicBezTo>
                    <a:cubicBezTo>
                      <a:pt x="506" y="74"/>
                      <a:pt x="512" y="80"/>
                      <a:pt x="518" y="86"/>
                    </a:cubicBezTo>
                    <a:cubicBezTo>
                      <a:pt x="507" y="93"/>
                      <a:pt x="497" y="102"/>
                      <a:pt x="488" y="111"/>
                    </a:cubicBezTo>
                    <a:cubicBezTo>
                      <a:pt x="478" y="121"/>
                      <a:pt x="468" y="134"/>
                      <a:pt x="456" y="143"/>
                    </a:cubicBezTo>
                    <a:moveTo>
                      <a:pt x="282" y="99"/>
                    </a:moveTo>
                    <a:cubicBezTo>
                      <a:pt x="282" y="98"/>
                      <a:pt x="281" y="97"/>
                      <a:pt x="280" y="97"/>
                    </a:cubicBezTo>
                    <a:cubicBezTo>
                      <a:pt x="269" y="92"/>
                      <a:pt x="260" y="82"/>
                      <a:pt x="253" y="72"/>
                    </a:cubicBezTo>
                    <a:cubicBezTo>
                      <a:pt x="257" y="67"/>
                      <a:pt x="263" y="61"/>
                      <a:pt x="269" y="55"/>
                    </a:cubicBezTo>
                    <a:cubicBezTo>
                      <a:pt x="269" y="58"/>
                      <a:pt x="270" y="61"/>
                      <a:pt x="271" y="63"/>
                    </a:cubicBezTo>
                    <a:cubicBezTo>
                      <a:pt x="276" y="74"/>
                      <a:pt x="282" y="84"/>
                      <a:pt x="288" y="93"/>
                    </a:cubicBezTo>
                    <a:cubicBezTo>
                      <a:pt x="289" y="93"/>
                      <a:pt x="289" y="93"/>
                      <a:pt x="289" y="93"/>
                    </a:cubicBezTo>
                    <a:cubicBezTo>
                      <a:pt x="286" y="95"/>
                      <a:pt x="284" y="97"/>
                      <a:pt x="282" y="99"/>
                    </a:cubicBezTo>
                    <a:moveTo>
                      <a:pt x="475" y="50"/>
                    </a:moveTo>
                    <a:cubicBezTo>
                      <a:pt x="476" y="50"/>
                      <a:pt x="476" y="50"/>
                      <a:pt x="477" y="50"/>
                    </a:cubicBezTo>
                    <a:cubicBezTo>
                      <a:pt x="480" y="52"/>
                      <a:pt x="483" y="54"/>
                      <a:pt x="486" y="56"/>
                    </a:cubicBezTo>
                    <a:cubicBezTo>
                      <a:pt x="489" y="58"/>
                      <a:pt x="492" y="61"/>
                      <a:pt x="495" y="63"/>
                    </a:cubicBezTo>
                    <a:cubicBezTo>
                      <a:pt x="493" y="66"/>
                      <a:pt x="492" y="69"/>
                      <a:pt x="490" y="72"/>
                    </a:cubicBezTo>
                    <a:cubicBezTo>
                      <a:pt x="485" y="80"/>
                      <a:pt x="479" y="87"/>
                      <a:pt x="473" y="94"/>
                    </a:cubicBezTo>
                    <a:cubicBezTo>
                      <a:pt x="463" y="104"/>
                      <a:pt x="455" y="117"/>
                      <a:pt x="445" y="127"/>
                    </a:cubicBezTo>
                    <a:cubicBezTo>
                      <a:pt x="445" y="127"/>
                      <a:pt x="445" y="127"/>
                      <a:pt x="445" y="127"/>
                    </a:cubicBezTo>
                    <a:cubicBezTo>
                      <a:pt x="441" y="123"/>
                      <a:pt x="438" y="119"/>
                      <a:pt x="434" y="115"/>
                    </a:cubicBezTo>
                    <a:cubicBezTo>
                      <a:pt x="434" y="114"/>
                      <a:pt x="434" y="114"/>
                      <a:pt x="434" y="114"/>
                    </a:cubicBezTo>
                    <a:cubicBezTo>
                      <a:pt x="449" y="93"/>
                      <a:pt x="459" y="70"/>
                      <a:pt x="475" y="50"/>
                    </a:cubicBezTo>
                    <a:cubicBezTo>
                      <a:pt x="475" y="50"/>
                      <a:pt x="475" y="50"/>
                      <a:pt x="475" y="50"/>
                    </a:cubicBezTo>
                    <a:moveTo>
                      <a:pt x="294" y="90"/>
                    </a:moveTo>
                    <a:cubicBezTo>
                      <a:pt x="294" y="89"/>
                      <a:pt x="294" y="88"/>
                      <a:pt x="294" y="87"/>
                    </a:cubicBezTo>
                    <a:cubicBezTo>
                      <a:pt x="288" y="80"/>
                      <a:pt x="284" y="72"/>
                      <a:pt x="280" y="64"/>
                    </a:cubicBezTo>
                    <a:cubicBezTo>
                      <a:pt x="279" y="63"/>
                      <a:pt x="274" y="53"/>
                      <a:pt x="276" y="50"/>
                    </a:cubicBezTo>
                    <a:cubicBezTo>
                      <a:pt x="276" y="50"/>
                      <a:pt x="277" y="49"/>
                      <a:pt x="277" y="49"/>
                    </a:cubicBezTo>
                    <a:cubicBezTo>
                      <a:pt x="281" y="46"/>
                      <a:pt x="285" y="43"/>
                      <a:pt x="289" y="40"/>
                    </a:cubicBezTo>
                    <a:cubicBezTo>
                      <a:pt x="290" y="40"/>
                      <a:pt x="290" y="40"/>
                      <a:pt x="290" y="40"/>
                    </a:cubicBezTo>
                    <a:cubicBezTo>
                      <a:pt x="297" y="54"/>
                      <a:pt x="302" y="69"/>
                      <a:pt x="308" y="83"/>
                    </a:cubicBezTo>
                    <a:cubicBezTo>
                      <a:pt x="303" y="85"/>
                      <a:pt x="299" y="87"/>
                      <a:pt x="294" y="90"/>
                    </a:cubicBezTo>
                    <a:moveTo>
                      <a:pt x="429" y="109"/>
                    </a:moveTo>
                    <a:cubicBezTo>
                      <a:pt x="425" y="105"/>
                      <a:pt x="420" y="101"/>
                      <a:pt x="416" y="98"/>
                    </a:cubicBezTo>
                    <a:cubicBezTo>
                      <a:pt x="421" y="87"/>
                      <a:pt x="425" y="77"/>
                      <a:pt x="431" y="67"/>
                    </a:cubicBezTo>
                    <a:cubicBezTo>
                      <a:pt x="435" y="61"/>
                      <a:pt x="438" y="53"/>
                      <a:pt x="442" y="47"/>
                    </a:cubicBezTo>
                    <a:cubicBezTo>
                      <a:pt x="445" y="43"/>
                      <a:pt x="446" y="40"/>
                      <a:pt x="447" y="36"/>
                    </a:cubicBezTo>
                    <a:cubicBezTo>
                      <a:pt x="448" y="36"/>
                      <a:pt x="449" y="35"/>
                      <a:pt x="449" y="35"/>
                    </a:cubicBezTo>
                    <a:cubicBezTo>
                      <a:pt x="456" y="38"/>
                      <a:pt x="463" y="41"/>
                      <a:pt x="469" y="45"/>
                    </a:cubicBezTo>
                    <a:cubicBezTo>
                      <a:pt x="461" y="56"/>
                      <a:pt x="455" y="68"/>
                      <a:pt x="446" y="79"/>
                    </a:cubicBezTo>
                    <a:cubicBezTo>
                      <a:pt x="440" y="88"/>
                      <a:pt x="436" y="99"/>
                      <a:pt x="429" y="109"/>
                    </a:cubicBezTo>
                    <a:cubicBezTo>
                      <a:pt x="429" y="109"/>
                      <a:pt x="429" y="109"/>
                      <a:pt x="429" y="109"/>
                    </a:cubicBezTo>
                    <a:moveTo>
                      <a:pt x="315" y="81"/>
                    </a:moveTo>
                    <a:cubicBezTo>
                      <a:pt x="309" y="66"/>
                      <a:pt x="304" y="50"/>
                      <a:pt x="296" y="36"/>
                    </a:cubicBezTo>
                    <a:cubicBezTo>
                      <a:pt x="301" y="34"/>
                      <a:pt x="306" y="31"/>
                      <a:pt x="311" y="29"/>
                    </a:cubicBezTo>
                    <a:cubicBezTo>
                      <a:pt x="313" y="37"/>
                      <a:pt x="317" y="44"/>
                      <a:pt x="319" y="51"/>
                    </a:cubicBezTo>
                    <a:cubicBezTo>
                      <a:pt x="322" y="60"/>
                      <a:pt x="326" y="69"/>
                      <a:pt x="329" y="77"/>
                    </a:cubicBezTo>
                    <a:cubicBezTo>
                      <a:pt x="324" y="78"/>
                      <a:pt x="319" y="79"/>
                      <a:pt x="315" y="81"/>
                    </a:cubicBezTo>
                    <a:moveTo>
                      <a:pt x="410" y="93"/>
                    </a:moveTo>
                    <a:cubicBezTo>
                      <a:pt x="409" y="92"/>
                      <a:pt x="408" y="91"/>
                      <a:pt x="407" y="90"/>
                    </a:cubicBezTo>
                    <a:cubicBezTo>
                      <a:pt x="406" y="89"/>
                      <a:pt x="404" y="88"/>
                      <a:pt x="402" y="86"/>
                    </a:cubicBezTo>
                    <a:cubicBezTo>
                      <a:pt x="402" y="86"/>
                      <a:pt x="402" y="85"/>
                      <a:pt x="402" y="85"/>
                    </a:cubicBezTo>
                    <a:cubicBezTo>
                      <a:pt x="403" y="73"/>
                      <a:pt x="404" y="60"/>
                      <a:pt x="408" y="49"/>
                    </a:cubicBezTo>
                    <a:cubicBezTo>
                      <a:pt x="411" y="41"/>
                      <a:pt x="412" y="32"/>
                      <a:pt x="414" y="24"/>
                    </a:cubicBezTo>
                    <a:cubicBezTo>
                      <a:pt x="414" y="24"/>
                      <a:pt x="415" y="23"/>
                      <a:pt x="415" y="23"/>
                    </a:cubicBezTo>
                    <a:cubicBezTo>
                      <a:pt x="424" y="25"/>
                      <a:pt x="433" y="28"/>
                      <a:pt x="441" y="31"/>
                    </a:cubicBezTo>
                    <a:cubicBezTo>
                      <a:pt x="441" y="34"/>
                      <a:pt x="440" y="36"/>
                      <a:pt x="439" y="39"/>
                    </a:cubicBezTo>
                    <a:cubicBezTo>
                      <a:pt x="436" y="42"/>
                      <a:pt x="434" y="45"/>
                      <a:pt x="432" y="49"/>
                    </a:cubicBezTo>
                    <a:cubicBezTo>
                      <a:pt x="429" y="55"/>
                      <a:pt x="426" y="60"/>
                      <a:pt x="423" y="65"/>
                    </a:cubicBezTo>
                    <a:cubicBezTo>
                      <a:pt x="418" y="74"/>
                      <a:pt x="415" y="84"/>
                      <a:pt x="410" y="93"/>
                    </a:cubicBezTo>
                    <a:moveTo>
                      <a:pt x="337" y="76"/>
                    </a:moveTo>
                    <a:cubicBezTo>
                      <a:pt x="337" y="76"/>
                      <a:pt x="337" y="76"/>
                      <a:pt x="337" y="76"/>
                    </a:cubicBezTo>
                    <a:cubicBezTo>
                      <a:pt x="333" y="68"/>
                      <a:pt x="331" y="59"/>
                      <a:pt x="327" y="51"/>
                    </a:cubicBezTo>
                    <a:cubicBezTo>
                      <a:pt x="324" y="44"/>
                      <a:pt x="320" y="35"/>
                      <a:pt x="318" y="27"/>
                    </a:cubicBezTo>
                    <a:cubicBezTo>
                      <a:pt x="326" y="24"/>
                      <a:pt x="334" y="22"/>
                      <a:pt x="342" y="21"/>
                    </a:cubicBezTo>
                    <a:cubicBezTo>
                      <a:pt x="342" y="22"/>
                      <a:pt x="343" y="24"/>
                      <a:pt x="343" y="25"/>
                    </a:cubicBezTo>
                    <a:cubicBezTo>
                      <a:pt x="345" y="31"/>
                      <a:pt x="346" y="39"/>
                      <a:pt x="346" y="45"/>
                    </a:cubicBezTo>
                    <a:cubicBezTo>
                      <a:pt x="346" y="56"/>
                      <a:pt x="346" y="65"/>
                      <a:pt x="349" y="75"/>
                    </a:cubicBezTo>
                    <a:cubicBezTo>
                      <a:pt x="345" y="75"/>
                      <a:pt x="341" y="75"/>
                      <a:pt x="337" y="76"/>
                    </a:cubicBezTo>
                    <a:moveTo>
                      <a:pt x="395" y="83"/>
                    </a:moveTo>
                    <a:cubicBezTo>
                      <a:pt x="390" y="81"/>
                      <a:pt x="384" y="79"/>
                      <a:pt x="379" y="78"/>
                    </a:cubicBezTo>
                    <a:cubicBezTo>
                      <a:pt x="379" y="78"/>
                      <a:pt x="379" y="78"/>
                      <a:pt x="379" y="78"/>
                    </a:cubicBezTo>
                    <a:cubicBezTo>
                      <a:pt x="379" y="58"/>
                      <a:pt x="379" y="38"/>
                      <a:pt x="378" y="18"/>
                    </a:cubicBezTo>
                    <a:cubicBezTo>
                      <a:pt x="388" y="19"/>
                      <a:pt x="397" y="20"/>
                      <a:pt x="407" y="21"/>
                    </a:cubicBezTo>
                    <a:cubicBezTo>
                      <a:pt x="404" y="30"/>
                      <a:pt x="404" y="40"/>
                      <a:pt x="401" y="48"/>
                    </a:cubicBezTo>
                    <a:cubicBezTo>
                      <a:pt x="397" y="59"/>
                      <a:pt x="396" y="72"/>
                      <a:pt x="395" y="83"/>
                    </a:cubicBezTo>
                    <a:moveTo>
                      <a:pt x="371" y="76"/>
                    </a:moveTo>
                    <a:cubicBezTo>
                      <a:pt x="367" y="76"/>
                      <a:pt x="362" y="75"/>
                      <a:pt x="357" y="75"/>
                    </a:cubicBezTo>
                    <a:cubicBezTo>
                      <a:pt x="353" y="64"/>
                      <a:pt x="356" y="52"/>
                      <a:pt x="353" y="41"/>
                    </a:cubicBezTo>
                    <a:cubicBezTo>
                      <a:pt x="352" y="37"/>
                      <a:pt x="353" y="33"/>
                      <a:pt x="352" y="29"/>
                    </a:cubicBezTo>
                    <a:cubicBezTo>
                      <a:pt x="351" y="26"/>
                      <a:pt x="350" y="23"/>
                      <a:pt x="350" y="20"/>
                    </a:cubicBezTo>
                    <a:cubicBezTo>
                      <a:pt x="357" y="19"/>
                      <a:pt x="364" y="18"/>
                      <a:pt x="371" y="18"/>
                    </a:cubicBezTo>
                    <a:cubicBezTo>
                      <a:pt x="371" y="37"/>
                      <a:pt x="371" y="57"/>
                      <a:pt x="371" y="76"/>
                    </a:cubicBezTo>
                    <a:moveTo>
                      <a:pt x="372" y="0"/>
                    </a:moveTo>
                    <a:cubicBezTo>
                      <a:pt x="366" y="0"/>
                      <a:pt x="360" y="0"/>
                      <a:pt x="355" y="1"/>
                    </a:cubicBezTo>
                    <a:cubicBezTo>
                      <a:pt x="317" y="18"/>
                      <a:pt x="279" y="36"/>
                      <a:pt x="243" y="56"/>
                    </a:cubicBezTo>
                    <a:cubicBezTo>
                      <a:pt x="216" y="88"/>
                      <a:pt x="208" y="125"/>
                      <a:pt x="212" y="155"/>
                    </a:cubicBezTo>
                    <a:cubicBezTo>
                      <a:pt x="199" y="147"/>
                      <a:pt x="186" y="139"/>
                      <a:pt x="177" y="134"/>
                    </a:cubicBezTo>
                    <a:cubicBezTo>
                      <a:pt x="171" y="131"/>
                      <a:pt x="163" y="129"/>
                      <a:pt x="154" y="129"/>
                    </a:cubicBezTo>
                    <a:cubicBezTo>
                      <a:pt x="145" y="129"/>
                      <a:pt x="136" y="131"/>
                      <a:pt x="126" y="133"/>
                    </a:cubicBezTo>
                    <a:cubicBezTo>
                      <a:pt x="126" y="133"/>
                      <a:pt x="126" y="133"/>
                      <a:pt x="126" y="134"/>
                    </a:cubicBezTo>
                    <a:cubicBezTo>
                      <a:pt x="112" y="144"/>
                      <a:pt x="99" y="155"/>
                      <a:pt x="87" y="167"/>
                    </a:cubicBezTo>
                    <a:cubicBezTo>
                      <a:pt x="81" y="172"/>
                      <a:pt x="75" y="178"/>
                      <a:pt x="69" y="184"/>
                    </a:cubicBezTo>
                    <a:cubicBezTo>
                      <a:pt x="62" y="190"/>
                      <a:pt x="57" y="196"/>
                      <a:pt x="51" y="202"/>
                    </a:cubicBezTo>
                    <a:cubicBezTo>
                      <a:pt x="35" y="219"/>
                      <a:pt x="20" y="235"/>
                      <a:pt x="6" y="252"/>
                    </a:cubicBezTo>
                    <a:cubicBezTo>
                      <a:pt x="5" y="256"/>
                      <a:pt x="3" y="260"/>
                      <a:pt x="2" y="264"/>
                    </a:cubicBezTo>
                    <a:cubicBezTo>
                      <a:pt x="0" y="272"/>
                      <a:pt x="0" y="280"/>
                      <a:pt x="0" y="287"/>
                    </a:cubicBezTo>
                    <a:cubicBezTo>
                      <a:pt x="0" y="287"/>
                      <a:pt x="0" y="287"/>
                      <a:pt x="1" y="287"/>
                    </a:cubicBezTo>
                    <a:cubicBezTo>
                      <a:pt x="1" y="287"/>
                      <a:pt x="1" y="287"/>
                      <a:pt x="1" y="287"/>
                    </a:cubicBezTo>
                    <a:cubicBezTo>
                      <a:pt x="1" y="287"/>
                      <a:pt x="1" y="287"/>
                      <a:pt x="2" y="287"/>
                    </a:cubicBezTo>
                    <a:cubicBezTo>
                      <a:pt x="4" y="287"/>
                      <a:pt x="6" y="288"/>
                      <a:pt x="9" y="288"/>
                    </a:cubicBezTo>
                    <a:cubicBezTo>
                      <a:pt x="8" y="292"/>
                      <a:pt x="7" y="296"/>
                      <a:pt x="7" y="300"/>
                    </a:cubicBezTo>
                    <a:cubicBezTo>
                      <a:pt x="5" y="300"/>
                      <a:pt x="3" y="300"/>
                      <a:pt x="1" y="300"/>
                    </a:cubicBezTo>
                    <a:cubicBezTo>
                      <a:pt x="1" y="300"/>
                      <a:pt x="1" y="300"/>
                      <a:pt x="1" y="300"/>
                    </a:cubicBezTo>
                    <a:cubicBezTo>
                      <a:pt x="0" y="300"/>
                      <a:pt x="0" y="300"/>
                      <a:pt x="0" y="300"/>
                    </a:cubicBezTo>
                    <a:cubicBezTo>
                      <a:pt x="0" y="301"/>
                      <a:pt x="0" y="301"/>
                      <a:pt x="0" y="302"/>
                    </a:cubicBezTo>
                    <a:cubicBezTo>
                      <a:pt x="0" y="325"/>
                      <a:pt x="5" y="347"/>
                      <a:pt x="11" y="369"/>
                    </a:cubicBezTo>
                    <a:cubicBezTo>
                      <a:pt x="13" y="376"/>
                      <a:pt x="14" y="382"/>
                      <a:pt x="16" y="387"/>
                    </a:cubicBezTo>
                    <a:cubicBezTo>
                      <a:pt x="18" y="399"/>
                      <a:pt x="23" y="414"/>
                      <a:pt x="28" y="431"/>
                    </a:cubicBezTo>
                    <a:cubicBezTo>
                      <a:pt x="29" y="430"/>
                      <a:pt x="30" y="430"/>
                      <a:pt x="32" y="429"/>
                    </a:cubicBezTo>
                    <a:cubicBezTo>
                      <a:pt x="34" y="432"/>
                      <a:pt x="36" y="436"/>
                      <a:pt x="38" y="439"/>
                    </a:cubicBezTo>
                    <a:cubicBezTo>
                      <a:pt x="36" y="441"/>
                      <a:pt x="33" y="442"/>
                      <a:pt x="31" y="443"/>
                    </a:cubicBezTo>
                    <a:cubicBezTo>
                      <a:pt x="32" y="445"/>
                      <a:pt x="33" y="447"/>
                      <a:pt x="33" y="449"/>
                    </a:cubicBezTo>
                    <a:cubicBezTo>
                      <a:pt x="35" y="448"/>
                      <a:pt x="37" y="447"/>
                      <a:pt x="38" y="446"/>
                    </a:cubicBezTo>
                    <a:cubicBezTo>
                      <a:pt x="39" y="451"/>
                      <a:pt x="40" y="455"/>
                      <a:pt x="41" y="459"/>
                    </a:cubicBezTo>
                    <a:cubicBezTo>
                      <a:pt x="40" y="459"/>
                      <a:pt x="38" y="460"/>
                      <a:pt x="37" y="461"/>
                    </a:cubicBezTo>
                    <a:cubicBezTo>
                      <a:pt x="38" y="465"/>
                      <a:pt x="39" y="469"/>
                      <a:pt x="41" y="473"/>
                    </a:cubicBezTo>
                    <a:cubicBezTo>
                      <a:pt x="47" y="492"/>
                      <a:pt x="52" y="511"/>
                      <a:pt x="56" y="523"/>
                    </a:cubicBezTo>
                    <a:cubicBezTo>
                      <a:pt x="61" y="543"/>
                      <a:pt x="67" y="566"/>
                      <a:pt x="71" y="590"/>
                    </a:cubicBezTo>
                    <a:cubicBezTo>
                      <a:pt x="74" y="590"/>
                      <a:pt x="77" y="590"/>
                      <a:pt x="80" y="589"/>
                    </a:cubicBezTo>
                    <a:cubicBezTo>
                      <a:pt x="81" y="593"/>
                      <a:pt x="81" y="597"/>
                      <a:pt x="82" y="601"/>
                    </a:cubicBezTo>
                    <a:cubicBezTo>
                      <a:pt x="79" y="602"/>
                      <a:pt x="76" y="602"/>
                      <a:pt x="74" y="603"/>
                    </a:cubicBezTo>
                    <a:cubicBezTo>
                      <a:pt x="82" y="648"/>
                      <a:pt x="86" y="699"/>
                      <a:pt x="85" y="753"/>
                    </a:cubicBezTo>
                    <a:cubicBezTo>
                      <a:pt x="90" y="764"/>
                      <a:pt x="92" y="776"/>
                      <a:pt x="92" y="788"/>
                    </a:cubicBezTo>
                    <a:cubicBezTo>
                      <a:pt x="92" y="807"/>
                      <a:pt x="86" y="824"/>
                      <a:pt x="76" y="837"/>
                    </a:cubicBezTo>
                    <a:cubicBezTo>
                      <a:pt x="75" y="846"/>
                      <a:pt x="73" y="854"/>
                      <a:pt x="71" y="863"/>
                    </a:cubicBezTo>
                    <a:cubicBezTo>
                      <a:pt x="69" y="871"/>
                      <a:pt x="69" y="874"/>
                      <a:pt x="71" y="877"/>
                    </a:cubicBezTo>
                    <a:cubicBezTo>
                      <a:pt x="73" y="881"/>
                      <a:pt x="73" y="881"/>
                      <a:pt x="73" y="881"/>
                    </a:cubicBezTo>
                    <a:cubicBezTo>
                      <a:pt x="77" y="881"/>
                      <a:pt x="77" y="881"/>
                      <a:pt x="77" y="881"/>
                    </a:cubicBezTo>
                    <a:cubicBezTo>
                      <a:pt x="81" y="881"/>
                      <a:pt x="85" y="882"/>
                      <a:pt x="89" y="882"/>
                    </a:cubicBezTo>
                    <a:cubicBezTo>
                      <a:pt x="96" y="882"/>
                      <a:pt x="104" y="881"/>
                      <a:pt x="113" y="880"/>
                    </a:cubicBezTo>
                    <a:cubicBezTo>
                      <a:pt x="131" y="871"/>
                      <a:pt x="149" y="867"/>
                      <a:pt x="165" y="866"/>
                    </a:cubicBezTo>
                    <a:cubicBezTo>
                      <a:pt x="211" y="851"/>
                      <a:pt x="266" y="824"/>
                      <a:pt x="324" y="787"/>
                    </a:cubicBezTo>
                    <a:cubicBezTo>
                      <a:pt x="375" y="756"/>
                      <a:pt x="422" y="721"/>
                      <a:pt x="460" y="688"/>
                    </a:cubicBezTo>
                    <a:cubicBezTo>
                      <a:pt x="458" y="686"/>
                      <a:pt x="457" y="683"/>
                      <a:pt x="456" y="681"/>
                    </a:cubicBezTo>
                    <a:cubicBezTo>
                      <a:pt x="458" y="678"/>
                      <a:pt x="461" y="674"/>
                      <a:pt x="464" y="671"/>
                    </a:cubicBezTo>
                    <a:cubicBezTo>
                      <a:pt x="465" y="674"/>
                      <a:pt x="467" y="677"/>
                      <a:pt x="469" y="680"/>
                    </a:cubicBezTo>
                    <a:cubicBezTo>
                      <a:pt x="490" y="660"/>
                      <a:pt x="507" y="642"/>
                      <a:pt x="520" y="625"/>
                    </a:cubicBezTo>
                    <a:cubicBezTo>
                      <a:pt x="531" y="611"/>
                      <a:pt x="541" y="596"/>
                      <a:pt x="550" y="580"/>
                    </a:cubicBezTo>
                    <a:cubicBezTo>
                      <a:pt x="547" y="579"/>
                      <a:pt x="544" y="578"/>
                      <a:pt x="541" y="577"/>
                    </a:cubicBezTo>
                    <a:cubicBezTo>
                      <a:pt x="544" y="573"/>
                      <a:pt x="546" y="569"/>
                      <a:pt x="547" y="566"/>
                    </a:cubicBezTo>
                    <a:cubicBezTo>
                      <a:pt x="547" y="566"/>
                      <a:pt x="548" y="566"/>
                      <a:pt x="548" y="566"/>
                    </a:cubicBezTo>
                    <a:cubicBezTo>
                      <a:pt x="549" y="563"/>
                      <a:pt x="551" y="560"/>
                      <a:pt x="552" y="557"/>
                    </a:cubicBezTo>
                    <a:cubicBezTo>
                      <a:pt x="555" y="558"/>
                      <a:pt x="557" y="560"/>
                      <a:pt x="560" y="561"/>
                    </a:cubicBezTo>
                    <a:cubicBezTo>
                      <a:pt x="581" y="521"/>
                      <a:pt x="596" y="477"/>
                      <a:pt x="606" y="432"/>
                    </a:cubicBezTo>
                    <a:cubicBezTo>
                      <a:pt x="603" y="431"/>
                      <a:pt x="600" y="430"/>
                      <a:pt x="597" y="429"/>
                    </a:cubicBezTo>
                    <a:cubicBezTo>
                      <a:pt x="598" y="428"/>
                      <a:pt x="598" y="426"/>
                      <a:pt x="598" y="425"/>
                    </a:cubicBezTo>
                    <a:cubicBezTo>
                      <a:pt x="598" y="424"/>
                      <a:pt x="597" y="424"/>
                      <a:pt x="597" y="424"/>
                    </a:cubicBezTo>
                    <a:cubicBezTo>
                      <a:pt x="598" y="423"/>
                      <a:pt x="598" y="421"/>
                      <a:pt x="598" y="420"/>
                    </a:cubicBezTo>
                    <a:cubicBezTo>
                      <a:pt x="598" y="419"/>
                      <a:pt x="598" y="418"/>
                      <a:pt x="598" y="417"/>
                    </a:cubicBezTo>
                    <a:cubicBezTo>
                      <a:pt x="599" y="417"/>
                      <a:pt x="599" y="417"/>
                      <a:pt x="599" y="417"/>
                    </a:cubicBezTo>
                    <a:cubicBezTo>
                      <a:pt x="600" y="415"/>
                      <a:pt x="600" y="413"/>
                      <a:pt x="601" y="411"/>
                    </a:cubicBezTo>
                    <a:cubicBezTo>
                      <a:pt x="603" y="413"/>
                      <a:pt x="606" y="416"/>
                      <a:pt x="609" y="418"/>
                    </a:cubicBezTo>
                    <a:cubicBezTo>
                      <a:pt x="617" y="377"/>
                      <a:pt x="620" y="337"/>
                      <a:pt x="618" y="297"/>
                    </a:cubicBezTo>
                    <a:cubicBezTo>
                      <a:pt x="615" y="298"/>
                      <a:pt x="612" y="300"/>
                      <a:pt x="609" y="302"/>
                    </a:cubicBezTo>
                    <a:cubicBezTo>
                      <a:pt x="610" y="297"/>
                      <a:pt x="610" y="292"/>
                      <a:pt x="610" y="287"/>
                    </a:cubicBezTo>
                    <a:cubicBezTo>
                      <a:pt x="613" y="286"/>
                      <a:pt x="615" y="285"/>
                      <a:pt x="618" y="284"/>
                    </a:cubicBezTo>
                    <a:cubicBezTo>
                      <a:pt x="617" y="277"/>
                      <a:pt x="616" y="270"/>
                      <a:pt x="616" y="263"/>
                    </a:cubicBezTo>
                    <a:cubicBezTo>
                      <a:pt x="615" y="261"/>
                      <a:pt x="615" y="259"/>
                      <a:pt x="615" y="257"/>
                    </a:cubicBezTo>
                    <a:cubicBezTo>
                      <a:pt x="605" y="244"/>
                      <a:pt x="600" y="228"/>
                      <a:pt x="600" y="211"/>
                    </a:cubicBezTo>
                    <a:cubicBezTo>
                      <a:pt x="600" y="206"/>
                      <a:pt x="601" y="201"/>
                      <a:pt x="601" y="197"/>
                    </a:cubicBezTo>
                    <a:cubicBezTo>
                      <a:pt x="599" y="191"/>
                      <a:pt x="597" y="184"/>
                      <a:pt x="595" y="178"/>
                    </a:cubicBezTo>
                    <a:cubicBezTo>
                      <a:pt x="592" y="179"/>
                      <a:pt x="588" y="180"/>
                      <a:pt x="585" y="181"/>
                    </a:cubicBezTo>
                    <a:cubicBezTo>
                      <a:pt x="584" y="177"/>
                      <a:pt x="583" y="173"/>
                      <a:pt x="582" y="169"/>
                    </a:cubicBezTo>
                    <a:cubicBezTo>
                      <a:pt x="585" y="168"/>
                      <a:pt x="588" y="167"/>
                      <a:pt x="590" y="167"/>
                    </a:cubicBezTo>
                    <a:cubicBezTo>
                      <a:pt x="573" y="126"/>
                      <a:pt x="549" y="90"/>
                      <a:pt x="518" y="61"/>
                    </a:cubicBezTo>
                    <a:cubicBezTo>
                      <a:pt x="516" y="64"/>
                      <a:pt x="514" y="68"/>
                      <a:pt x="512" y="72"/>
                    </a:cubicBezTo>
                    <a:cubicBezTo>
                      <a:pt x="512" y="71"/>
                      <a:pt x="512" y="71"/>
                      <a:pt x="512" y="71"/>
                    </a:cubicBezTo>
                    <a:cubicBezTo>
                      <a:pt x="509" y="68"/>
                      <a:pt x="506" y="65"/>
                      <a:pt x="504" y="62"/>
                    </a:cubicBezTo>
                    <a:cubicBezTo>
                      <a:pt x="505" y="59"/>
                      <a:pt x="507" y="56"/>
                      <a:pt x="509" y="53"/>
                    </a:cubicBezTo>
                    <a:cubicBezTo>
                      <a:pt x="505" y="49"/>
                      <a:pt x="500" y="45"/>
                      <a:pt x="496" y="41"/>
                    </a:cubicBezTo>
                    <a:cubicBezTo>
                      <a:pt x="460" y="14"/>
                      <a:pt x="416" y="0"/>
                      <a:pt x="37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1070"/>
              <p:cNvSpPr>
                <a:spLocks noEditPoints="1"/>
              </p:cNvSpPr>
              <p:nvPr/>
            </p:nvSpPr>
            <p:spPr bwMode="auto">
              <a:xfrm>
                <a:off x="192" y="3643"/>
                <a:ext cx="309" cy="471"/>
              </a:xfrm>
              <a:custGeom>
                <a:avLst/>
                <a:gdLst>
                  <a:gd name="T0" fmla="*/ 370 w 626"/>
                  <a:gd name="T1" fmla="*/ 787 h 953"/>
                  <a:gd name="T2" fmla="*/ 356 w 626"/>
                  <a:gd name="T3" fmla="*/ 904 h 953"/>
                  <a:gd name="T4" fmla="*/ 337 w 626"/>
                  <a:gd name="T5" fmla="*/ 775 h 953"/>
                  <a:gd name="T6" fmla="*/ 385 w 626"/>
                  <a:gd name="T7" fmla="*/ 878 h 953"/>
                  <a:gd name="T8" fmla="*/ 438 w 626"/>
                  <a:gd name="T9" fmla="*/ 816 h 953"/>
                  <a:gd name="T10" fmla="*/ 447 w 626"/>
                  <a:gd name="T11" fmla="*/ 737 h 953"/>
                  <a:gd name="T12" fmla="*/ 484 w 626"/>
                  <a:gd name="T13" fmla="*/ 752 h 953"/>
                  <a:gd name="T14" fmla="*/ 472 w 626"/>
                  <a:gd name="T15" fmla="*/ 701 h 953"/>
                  <a:gd name="T16" fmla="*/ 241 w 626"/>
                  <a:gd name="T17" fmla="*/ 732 h 953"/>
                  <a:gd name="T18" fmla="*/ 387 w 626"/>
                  <a:gd name="T19" fmla="*/ 653 h 953"/>
                  <a:gd name="T20" fmla="*/ 480 w 626"/>
                  <a:gd name="T21" fmla="*/ 645 h 953"/>
                  <a:gd name="T22" fmla="*/ 489 w 626"/>
                  <a:gd name="T23" fmla="*/ 630 h 953"/>
                  <a:gd name="T24" fmla="*/ 229 w 626"/>
                  <a:gd name="T25" fmla="*/ 616 h 953"/>
                  <a:gd name="T26" fmla="*/ 561 w 626"/>
                  <a:gd name="T27" fmla="*/ 616 h 953"/>
                  <a:gd name="T28" fmla="*/ 172 w 626"/>
                  <a:gd name="T29" fmla="*/ 631 h 953"/>
                  <a:gd name="T30" fmla="*/ 168 w 626"/>
                  <a:gd name="T31" fmla="*/ 546 h 953"/>
                  <a:gd name="T32" fmla="*/ 313 w 626"/>
                  <a:gd name="T33" fmla="*/ 702 h 953"/>
                  <a:gd name="T34" fmla="*/ 154 w 626"/>
                  <a:gd name="T35" fmla="*/ 530 h 953"/>
                  <a:gd name="T36" fmla="*/ 121 w 626"/>
                  <a:gd name="T37" fmla="*/ 535 h 953"/>
                  <a:gd name="T38" fmla="*/ 574 w 626"/>
                  <a:gd name="T39" fmla="*/ 498 h 953"/>
                  <a:gd name="T40" fmla="*/ 537 w 626"/>
                  <a:gd name="T41" fmla="*/ 471 h 953"/>
                  <a:gd name="T42" fmla="*/ 56 w 626"/>
                  <a:gd name="T43" fmla="*/ 494 h 953"/>
                  <a:gd name="T44" fmla="*/ 32 w 626"/>
                  <a:gd name="T45" fmla="*/ 443 h 953"/>
                  <a:gd name="T46" fmla="*/ 247 w 626"/>
                  <a:gd name="T47" fmla="*/ 568 h 953"/>
                  <a:gd name="T48" fmla="*/ 383 w 626"/>
                  <a:gd name="T49" fmla="*/ 526 h 953"/>
                  <a:gd name="T50" fmla="*/ 43 w 626"/>
                  <a:gd name="T51" fmla="*/ 405 h 953"/>
                  <a:gd name="T52" fmla="*/ 537 w 626"/>
                  <a:gd name="T53" fmla="*/ 425 h 953"/>
                  <a:gd name="T54" fmla="*/ 536 w 626"/>
                  <a:gd name="T55" fmla="*/ 414 h 953"/>
                  <a:gd name="T56" fmla="*/ 532 w 626"/>
                  <a:gd name="T57" fmla="*/ 407 h 953"/>
                  <a:gd name="T58" fmla="*/ 529 w 626"/>
                  <a:gd name="T59" fmla="*/ 385 h 953"/>
                  <a:gd name="T60" fmla="*/ 208 w 626"/>
                  <a:gd name="T61" fmla="*/ 440 h 953"/>
                  <a:gd name="T62" fmla="*/ 423 w 626"/>
                  <a:gd name="T63" fmla="*/ 452 h 953"/>
                  <a:gd name="T64" fmla="*/ 521 w 626"/>
                  <a:gd name="T65" fmla="*/ 347 h 953"/>
                  <a:gd name="T66" fmla="*/ 33 w 626"/>
                  <a:gd name="T67" fmla="*/ 339 h 953"/>
                  <a:gd name="T68" fmla="*/ 180 w 626"/>
                  <a:gd name="T69" fmla="*/ 467 h 953"/>
                  <a:gd name="T70" fmla="*/ 59 w 626"/>
                  <a:gd name="T71" fmla="*/ 281 h 953"/>
                  <a:gd name="T72" fmla="*/ 512 w 626"/>
                  <a:gd name="T73" fmla="*/ 315 h 953"/>
                  <a:gd name="T74" fmla="*/ 134 w 626"/>
                  <a:gd name="T75" fmla="*/ 282 h 953"/>
                  <a:gd name="T76" fmla="*/ 426 w 626"/>
                  <a:gd name="T77" fmla="*/ 250 h 953"/>
                  <a:gd name="T78" fmla="*/ 282 w 626"/>
                  <a:gd name="T79" fmla="*/ 261 h 953"/>
                  <a:gd name="T80" fmla="*/ 236 w 626"/>
                  <a:gd name="T81" fmla="*/ 226 h 953"/>
                  <a:gd name="T82" fmla="*/ 184 w 626"/>
                  <a:gd name="T83" fmla="*/ 245 h 953"/>
                  <a:gd name="T84" fmla="*/ 177 w 626"/>
                  <a:gd name="T85" fmla="*/ 241 h 953"/>
                  <a:gd name="T86" fmla="*/ 261 w 626"/>
                  <a:gd name="T87" fmla="*/ 228 h 953"/>
                  <a:gd name="T88" fmla="*/ 535 w 626"/>
                  <a:gd name="T89" fmla="*/ 238 h 953"/>
                  <a:gd name="T90" fmla="*/ 559 w 626"/>
                  <a:gd name="T91" fmla="*/ 190 h 953"/>
                  <a:gd name="T92" fmla="*/ 367 w 626"/>
                  <a:gd name="T93" fmla="*/ 237 h 953"/>
                  <a:gd name="T94" fmla="*/ 187 w 626"/>
                  <a:gd name="T95" fmla="*/ 158 h 953"/>
                  <a:gd name="T96" fmla="*/ 518 w 626"/>
                  <a:gd name="T97" fmla="*/ 126 h 953"/>
                  <a:gd name="T98" fmla="*/ 437 w 626"/>
                  <a:gd name="T99" fmla="*/ 175 h 953"/>
                  <a:gd name="T100" fmla="*/ 365 w 626"/>
                  <a:gd name="T101" fmla="*/ 150 h 953"/>
                  <a:gd name="T102" fmla="*/ 207 w 626"/>
                  <a:gd name="T103" fmla="*/ 125 h 953"/>
                  <a:gd name="T104" fmla="*/ 204 w 626"/>
                  <a:gd name="T105" fmla="*/ 91 h 953"/>
                  <a:gd name="T106" fmla="*/ 213 w 626"/>
                  <a:gd name="T107" fmla="*/ 53 h 953"/>
                  <a:gd name="T108" fmla="*/ 238 w 626"/>
                  <a:gd name="T109" fmla="*/ 38 h 953"/>
                  <a:gd name="T110" fmla="*/ 365 w 626"/>
                  <a:gd name="T111" fmla="*/ 113 h 953"/>
                  <a:gd name="T112" fmla="*/ 361 w 626"/>
                  <a:gd name="T113" fmla="*/ 61 h 953"/>
                  <a:gd name="T114" fmla="*/ 311 w 626"/>
                  <a:gd name="T115" fmla="*/ 90 h 953"/>
                  <a:gd name="T116" fmla="*/ 58 w 626"/>
                  <a:gd name="T117" fmla="*/ 255 h 953"/>
                  <a:gd name="T118" fmla="*/ 311 w 626"/>
                  <a:gd name="T119" fmla="*/ 953 h 953"/>
                  <a:gd name="T120" fmla="*/ 565 w 626"/>
                  <a:gd name="T121" fmla="*/ 573 h 953"/>
                  <a:gd name="T122" fmla="*/ 616 w 626"/>
                  <a:gd name="T123" fmla="*/ 515 h 953"/>
                  <a:gd name="T124" fmla="*/ 400 w 626"/>
                  <a:gd name="T125" fmla="*/ 15 h 9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26" h="953">
                    <a:moveTo>
                      <a:pt x="318" y="929"/>
                    </a:moveTo>
                    <a:cubicBezTo>
                      <a:pt x="316" y="922"/>
                      <a:pt x="314" y="914"/>
                      <a:pt x="313" y="906"/>
                    </a:cubicBezTo>
                    <a:cubicBezTo>
                      <a:pt x="313" y="905"/>
                      <a:pt x="313" y="904"/>
                      <a:pt x="312" y="903"/>
                    </a:cubicBezTo>
                    <a:cubicBezTo>
                      <a:pt x="312" y="898"/>
                      <a:pt x="317" y="892"/>
                      <a:pt x="319" y="887"/>
                    </a:cubicBezTo>
                    <a:cubicBezTo>
                      <a:pt x="323" y="876"/>
                      <a:pt x="325" y="864"/>
                      <a:pt x="328" y="852"/>
                    </a:cubicBezTo>
                    <a:cubicBezTo>
                      <a:pt x="331" y="840"/>
                      <a:pt x="338" y="829"/>
                      <a:pt x="342" y="817"/>
                    </a:cubicBezTo>
                    <a:cubicBezTo>
                      <a:pt x="344" y="811"/>
                      <a:pt x="347" y="804"/>
                      <a:pt x="350" y="798"/>
                    </a:cubicBezTo>
                    <a:cubicBezTo>
                      <a:pt x="351" y="798"/>
                      <a:pt x="351" y="798"/>
                      <a:pt x="351" y="798"/>
                    </a:cubicBezTo>
                    <a:cubicBezTo>
                      <a:pt x="350" y="808"/>
                      <a:pt x="349" y="819"/>
                      <a:pt x="348" y="829"/>
                    </a:cubicBezTo>
                    <a:cubicBezTo>
                      <a:pt x="346" y="841"/>
                      <a:pt x="343" y="853"/>
                      <a:pt x="341" y="866"/>
                    </a:cubicBezTo>
                    <a:cubicBezTo>
                      <a:pt x="338" y="889"/>
                      <a:pt x="328" y="909"/>
                      <a:pt x="318" y="929"/>
                    </a:cubicBezTo>
                    <a:moveTo>
                      <a:pt x="328" y="925"/>
                    </a:moveTo>
                    <a:cubicBezTo>
                      <a:pt x="337" y="907"/>
                      <a:pt x="344" y="888"/>
                      <a:pt x="348" y="868"/>
                    </a:cubicBezTo>
                    <a:cubicBezTo>
                      <a:pt x="351" y="854"/>
                      <a:pt x="354" y="840"/>
                      <a:pt x="356" y="826"/>
                    </a:cubicBezTo>
                    <a:cubicBezTo>
                      <a:pt x="356" y="823"/>
                      <a:pt x="358" y="805"/>
                      <a:pt x="358" y="796"/>
                    </a:cubicBezTo>
                    <a:cubicBezTo>
                      <a:pt x="361" y="794"/>
                      <a:pt x="365" y="792"/>
                      <a:pt x="370" y="787"/>
                    </a:cubicBezTo>
                    <a:cubicBezTo>
                      <a:pt x="371" y="791"/>
                      <a:pt x="372" y="795"/>
                      <a:pt x="372" y="800"/>
                    </a:cubicBezTo>
                    <a:cubicBezTo>
                      <a:pt x="371" y="812"/>
                      <a:pt x="370" y="824"/>
                      <a:pt x="368" y="837"/>
                    </a:cubicBezTo>
                    <a:cubicBezTo>
                      <a:pt x="365" y="862"/>
                      <a:pt x="355" y="885"/>
                      <a:pt x="347" y="908"/>
                    </a:cubicBezTo>
                    <a:cubicBezTo>
                      <a:pt x="347" y="910"/>
                      <a:pt x="347" y="911"/>
                      <a:pt x="348" y="911"/>
                    </a:cubicBezTo>
                    <a:cubicBezTo>
                      <a:pt x="341" y="917"/>
                      <a:pt x="334" y="921"/>
                      <a:pt x="328" y="925"/>
                    </a:cubicBezTo>
                    <a:moveTo>
                      <a:pt x="308" y="891"/>
                    </a:moveTo>
                    <a:cubicBezTo>
                      <a:pt x="306" y="883"/>
                      <a:pt x="304" y="876"/>
                      <a:pt x="302" y="869"/>
                    </a:cubicBezTo>
                    <a:cubicBezTo>
                      <a:pt x="304" y="858"/>
                      <a:pt x="308" y="849"/>
                      <a:pt x="313" y="839"/>
                    </a:cubicBezTo>
                    <a:cubicBezTo>
                      <a:pt x="317" y="831"/>
                      <a:pt x="324" y="823"/>
                      <a:pt x="326" y="814"/>
                    </a:cubicBezTo>
                    <a:cubicBezTo>
                      <a:pt x="328" y="805"/>
                      <a:pt x="334" y="793"/>
                      <a:pt x="340" y="783"/>
                    </a:cubicBezTo>
                    <a:cubicBezTo>
                      <a:pt x="342" y="786"/>
                      <a:pt x="342" y="788"/>
                      <a:pt x="343" y="791"/>
                    </a:cubicBezTo>
                    <a:cubicBezTo>
                      <a:pt x="343" y="792"/>
                      <a:pt x="343" y="793"/>
                      <a:pt x="344" y="794"/>
                    </a:cubicBezTo>
                    <a:cubicBezTo>
                      <a:pt x="340" y="803"/>
                      <a:pt x="336" y="812"/>
                      <a:pt x="333" y="822"/>
                    </a:cubicBezTo>
                    <a:cubicBezTo>
                      <a:pt x="328" y="833"/>
                      <a:pt x="323" y="843"/>
                      <a:pt x="320" y="855"/>
                    </a:cubicBezTo>
                    <a:cubicBezTo>
                      <a:pt x="317" y="868"/>
                      <a:pt x="313" y="879"/>
                      <a:pt x="308" y="891"/>
                    </a:cubicBezTo>
                    <a:moveTo>
                      <a:pt x="356" y="904"/>
                    </a:moveTo>
                    <a:cubicBezTo>
                      <a:pt x="364" y="881"/>
                      <a:pt x="372" y="859"/>
                      <a:pt x="376" y="835"/>
                    </a:cubicBezTo>
                    <a:cubicBezTo>
                      <a:pt x="378" y="823"/>
                      <a:pt x="379" y="812"/>
                      <a:pt x="379" y="801"/>
                    </a:cubicBezTo>
                    <a:cubicBezTo>
                      <a:pt x="379" y="794"/>
                      <a:pt x="377" y="787"/>
                      <a:pt x="377" y="780"/>
                    </a:cubicBezTo>
                    <a:cubicBezTo>
                      <a:pt x="380" y="777"/>
                      <a:pt x="384" y="774"/>
                      <a:pt x="387" y="770"/>
                    </a:cubicBezTo>
                    <a:cubicBezTo>
                      <a:pt x="387" y="776"/>
                      <a:pt x="388" y="782"/>
                      <a:pt x="388" y="788"/>
                    </a:cubicBezTo>
                    <a:cubicBezTo>
                      <a:pt x="388" y="799"/>
                      <a:pt x="388" y="812"/>
                      <a:pt x="386" y="824"/>
                    </a:cubicBezTo>
                    <a:cubicBezTo>
                      <a:pt x="384" y="832"/>
                      <a:pt x="385" y="841"/>
                      <a:pt x="383" y="850"/>
                    </a:cubicBezTo>
                    <a:cubicBezTo>
                      <a:pt x="381" y="863"/>
                      <a:pt x="378" y="875"/>
                      <a:pt x="375" y="888"/>
                    </a:cubicBezTo>
                    <a:cubicBezTo>
                      <a:pt x="368" y="894"/>
                      <a:pt x="362" y="899"/>
                      <a:pt x="356" y="904"/>
                    </a:cubicBezTo>
                    <a:moveTo>
                      <a:pt x="297" y="855"/>
                    </a:moveTo>
                    <a:cubicBezTo>
                      <a:pt x="295" y="849"/>
                      <a:pt x="293" y="842"/>
                      <a:pt x="291" y="836"/>
                    </a:cubicBezTo>
                    <a:cubicBezTo>
                      <a:pt x="295" y="820"/>
                      <a:pt x="300" y="805"/>
                      <a:pt x="309" y="791"/>
                    </a:cubicBezTo>
                    <a:cubicBezTo>
                      <a:pt x="314" y="785"/>
                      <a:pt x="318" y="779"/>
                      <a:pt x="323" y="773"/>
                    </a:cubicBezTo>
                    <a:cubicBezTo>
                      <a:pt x="325" y="770"/>
                      <a:pt x="328" y="767"/>
                      <a:pt x="331" y="764"/>
                    </a:cubicBezTo>
                    <a:cubicBezTo>
                      <a:pt x="331" y="764"/>
                      <a:pt x="331" y="764"/>
                      <a:pt x="331" y="764"/>
                    </a:cubicBezTo>
                    <a:cubicBezTo>
                      <a:pt x="333" y="768"/>
                      <a:pt x="335" y="772"/>
                      <a:pt x="337" y="775"/>
                    </a:cubicBezTo>
                    <a:cubicBezTo>
                      <a:pt x="333" y="781"/>
                      <a:pt x="330" y="787"/>
                      <a:pt x="327" y="793"/>
                    </a:cubicBezTo>
                    <a:cubicBezTo>
                      <a:pt x="325" y="798"/>
                      <a:pt x="321" y="804"/>
                      <a:pt x="319" y="810"/>
                    </a:cubicBezTo>
                    <a:cubicBezTo>
                      <a:pt x="318" y="814"/>
                      <a:pt x="313" y="825"/>
                      <a:pt x="310" y="828"/>
                    </a:cubicBezTo>
                    <a:cubicBezTo>
                      <a:pt x="307" y="832"/>
                      <a:pt x="306" y="837"/>
                      <a:pt x="303" y="841"/>
                    </a:cubicBezTo>
                    <a:cubicBezTo>
                      <a:pt x="300" y="845"/>
                      <a:pt x="299" y="850"/>
                      <a:pt x="297" y="855"/>
                    </a:cubicBezTo>
                    <a:moveTo>
                      <a:pt x="385" y="878"/>
                    </a:moveTo>
                    <a:cubicBezTo>
                      <a:pt x="389" y="858"/>
                      <a:pt x="392" y="838"/>
                      <a:pt x="394" y="817"/>
                    </a:cubicBezTo>
                    <a:cubicBezTo>
                      <a:pt x="395" y="809"/>
                      <a:pt x="396" y="798"/>
                      <a:pt x="395" y="789"/>
                    </a:cubicBezTo>
                    <a:cubicBezTo>
                      <a:pt x="395" y="784"/>
                      <a:pt x="396" y="779"/>
                      <a:pt x="396" y="774"/>
                    </a:cubicBezTo>
                    <a:cubicBezTo>
                      <a:pt x="396" y="770"/>
                      <a:pt x="395" y="766"/>
                      <a:pt x="395" y="762"/>
                    </a:cubicBezTo>
                    <a:cubicBezTo>
                      <a:pt x="395" y="762"/>
                      <a:pt x="395" y="762"/>
                      <a:pt x="395" y="762"/>
                    </a:cubicBezTo>
                    <a:cubicBezTo>
                      <a:pt x="398" y="758"/>
                      <a:pt x="402" y="755"/>
                      <a:pt x="405" y="751"/>
                    </a:cubicBezTo>
                    <a:cubicBezTo>
                      <a:pt x="409" y="765"/>
                      <a:pt x="409" y="780"/>
                      <a:pt x="411" y="796"/>
                    </a:cubicBezTo>
                    <a:cubicBezTo>
                      <a:pt x="413" y="815"/>
                      <a:pt x="410" y="834"/>
                      <a:pt x="408" y="853"/>
                    </a:cubicBezTo>
                    <a:cubicBezTo>
                      <a:pt x="408" y="853"/>
                      <a:pt x="408" y="853"/>
                      <a:pt x="408" y="853"/>
                    </a:cubicBezTo>
                    <a:cubicBezTo>
                      <a:pt x="400" y="862"/>
                      <a:pt x="392" y="870"/>
                      <a:pt x="385" y="878"/>
                    </a:cubicBezTo>
                    <a:moveTo>
                      <a:pt x="286" y="825"/>
                    </a:moveTo>
                    <a:cubicBezTo>
                      <a:pt x="284" y="820"/>
                      <a:pt x="282" y="814"/>
                      <a:pt x="280" y="809"/>
                    </a:cubicBezTo>
                    <a:cubicBezTo>
                      <a:pt x="280" y="808"/>
                      <a:pt x="281" y="808"/>
                      <a:pt x="281" y="807"/>
                    </a:cubicBezTo>
                    <a:cubicBezTo>
                      <a:pt x="287" y="791"/>
                      <a:pt x="292" y="774"/>
                      <a:pt x="304" y="762"/>
                    </a:cubicBezTo>
                    <a:cubicBezTo>
                      <a:pt x="310" y="756"/>
                      <a:pt x="315" y="751"/>
                      <a:pt x="321" y="746"/>
                    </a:cubicBezTo>
                    <a:cubicBezTo>
                      <a:pt x="323" y="750"/>
                      <a:pt x="325" y="754"/>
                      <a:pt x="327" y="757"/>
                    </a:cubicBezTo>
                    <a:cubicBezTo>
                      <a:pt x="319" y="763"/>
                      <a:pt x="311" y="776"/>
                      <a:pt x="308" y="780"/>
                    </a:cubicBezTo>
                    <a:cubicBezTo>
                      <a:pt x="298" y="795"/>
                      <a:pt x="292" y="809"/>
                      <a:pt x="286" y="825"/>
                    </a:cubicBezTo>
                    <a:moveTo>
                      <a:pt x="416" y="843"/>
                    </a:moveTo>
                    <a:cubicBezTo>
                      <a:pt x="418" y="826"/>
                      <a:pt x="418" y="809"/>
                      <a:pt x="417" y="791"/>
                    </a:cubicBezTo>
                    <a:cubicBezTo>
                      <a:pt x="417" y="775"/>
                      <a:pt x="416" y="759"/>
                      <a:pt x="411" y="744"/>
                    </a:cubicBezTo>
                    <a:cubicBezTo>
                      <a:pt x="414" y="740"/>
                      <a:pt x="418" y="736"/>
                      <a:pt x="421" y="732"/>
                    </a:cubicBezTo>
                    <a:cubicBezTo>
                      <a:pt x="422" y="735"/>
                      <a:pt x="425" y="738"/>
                      <a:pt x="427" y="741"/>
                    </a:cubicBezTo>
                    <a:cubicBezTo>
                      <a:pt x="430" y="747"/>
                      <a:pt x="432" y="753"/>
                      <a:pt x="435" y="760"/>
                    </a:cubicBezTo>
                    <a:cubicBezTo>
                      <a:pt x="443" y="778"/>
                      <a:pt x="441" y="795"/>
                      <a:pt x="438" y="814"/>
                    </a:cubicBezTo>
                    <a:cubicBezTo>
                      <a:pt x="438" y="814"/>
                      <a:pt x="438" y="815"/>
                      <a:pt x="438" y="816"/>
                    </a:cubicBezTo>
                    <a:cubicBezTo>
                      <a:pt x="431" y="825"/>
                      <a:pt x="424" y="834"/>
                      <a:pt x="416" y="843"/>
                    </a:cubicBezTo>
                    <a:moveTo>
                      <a:pt x="276" y="800"/>
                    </a:moveTo>
                    <a:cubicBezTo>
                      <a:pt x="273" y="795"/>
                      <a:pt x="271" y="789"/>
                      <a:pt x="268" y="784"/>
                    </a:cubicBezTo>
                    <a:cubicBezTo>
                      <a:pt x="269" y="783"/>
                      <a:pt x="269" y="783"/>
                      <a:pt x="269" y="783"/>
                    </a:cubicBezTo>
                    <a:cubicBezTo>
                      <a:pt x="274" y="772"/>
                      <a:pt x="280" y="757"/>
                      <a:pt x="290" y="748"/>
                    </a:cubicBezTo>
                    <a:cubicBezTo>
                      <a:pt x="296" y="741"/>
                      <a:pt x="303" y="735"/>
                      <a:pt x="310" y="729"/>
                    </a:cubicBezTo>
                    <a:cubicBezTo>
                      <a:pt x="312" y="733"/>
                      <a:pt x="315" y="737"/>
                      <a:pt x="317" y="740"/>
                    </a:cubicBezTo>
                    <a:cubicBezTo>
                      <a:pt x="307" y="748"/>
                      <a:pt x="298" y="755"/>
                      <a:pt x="291" y="765"/>
                    </a:cubicBezTo>
                    <a:cubicBezTo>
                      <a:pt x="284" y="776"/>
                      <a:pt x="280" y="788"/>
                      <a:pt x="276" y="800"/>
                    </a:cubicBezTo>
                    <a:moveTo>
                      <a:pt x="447" y="805"/>
                    </a:moveTo>
                    <a:cubicBezTo>
                      <a:pt x="448" y="790"/>
                      <a:pt x="448" y="777"/>
                      <a:pt x="444" y="762"/>
                    </a:cubicBezTo>
                    <a:cubicBezTo>
                      <a:pt x="441" y="754"/>
                      <a:pt x="439" y="747"/>
                      <a:pt x="435" y="741"/>
                    </a:cubicBezTo>
                    <a:cubicBezTo>
                      <a:pt x="433" y="737"/>
                      <a:pt x="429" y="732"/>
                      <a:pt x="427" y="727"/>
                    </a:cubicBezTo>
                    <a:cubicBezTo>
                      <a:pt x="428" y="726"/>
                      <a:pt x="427" y="725"/>
                      <a:pt x="427" y="724"/>
                    </a:cubicBezTo>
                    <a:cubicBezTo>
                      <a:pt x="429" y="722"/>
                      <a:pt x="431" y="719"/>
                      <a:pt x="433" y="716"/>
                    </a:cubicBezTo>
                    <a:cubicBezTo>
                      <a:pt x="437" y="723"/>
                      <a:pt x="442" y="730"/>
                      <a:pt x="447" y="737"/>
                    </a:cubicBezTo>
                    <a:cubicBezTo>
                      <a:pt x="454" y="750"/>
                      <a:pt x="461" y="763"/>
                      <a:pt x="466" y="777"/>
                    </a:cubicBezTo>
                    <a:cubicBezTo>
                      <a:pt x="466" y="777"/>
                      <a:pt x="466" y="777"/>
                      <a:pt x="466" y="778"/>
                    </a:cubicBezTo>
                    <a:cubicBezTo>
                      <a:pt x="460" y="787"/>
                      <a:pt x="453" y="796"/>
                      <a:pt x="447" y="805"/>
                    </a:cubicBezTo>
                    <a:moveTo>
                      <a:pt x="264" y="776"/>
                    </a:moveTo>
                    <a:cubicBezTo>
                      <a:pt x="262" y="771"/>
                      <a:pt x="260" y="766"/>
                      <a:pt x="257" y="762"/>
                    </a:cubicBezTo>
                    <a:cubicBezTo>
                      <a:pt x="258" y="761"/>
                      <a:pt x="258" y="761"/>
                      <a:pt x="258" y="761"/>
                    </a:cubicBezTo>
                    <a:cubicBezTo>
                      <a:pt x="264" y="748"/>
                      <a:pt x="271" y="735"/>
                      <a:pt x="282" y="726"/>
                    </a:cubicBezTo>
                    <a:cubicBezTo>
                      <a:pt x="283" y="725"/>
                      <a:pt x="293" y="716"/>
                      <a:pt x="299" y="712"/>
                    </a:cubicBezTo>
                    <a:cubicBezTo>
                      <a:pt x="301" y="716"/>
                      <a:pt x="303" y="719"/>
                      <a:pt x="306" y="723"/>
                    </a:cubicBezTo>
                    <a:cubicBezTo>
                      <a:pt x="297" y="730"/>
                      <a:pt x="290" y="737"/>
                      <a:pt x="282" y="745"/>
                    </a:cubicBezTo>
                    <a:cubicBezTo>
                      <a:pt x="274" y="753"/>
                      <a:pt x="269" y="765"/>
                      <a:pt x="264" y="776"/>
                    </a:cubicBezTo>
                    <a:moveTo>
                      <a:pt x="471" y="771"/>
                    </a:moveTo>
                    <a:cubicBezTo>
                      <a:pt x="463" y="749"/>
                      <a:pt x="452" y="728"/>
                      <a:pt x="438" y="710"/>
                    </a:cubicBezTo>
                    <a:cubicBezTo>
                      <a:pt x="440" y="707"/>
                      <a:pt x="443" y="703"/>
                      <a:pt x="445" y="700"/>
                    </a:cubicBezTo>
                    <a:cubicBezTo>
                      <a:pt x="452" y="707"/>
                      <a:pt x="460" y="716"/>
                      <a:pt x="466" y="724"/>
                    </a:cubicBezTo>
                    <a:cubicBezTo>
                      <a:pt x="473" y="733"/>
                      <a:pt x="479" y="742"/>
                      <a:pt x="484" y="752"/>
                    </a:cubicBezTo>
                    <a:cubicBezTo>
                      <a:pt x="480" y="758"/>
                      <a:pt x="476" y="764"/>
                      <a:pt x="471" y="771"/>
                    </a:cubicBezTo>
                    <a:moveTo>
                      <a:pt x="244" y="738"/>
                    </a:moveTo>
                    <a:cubicBezTo>
                      <a:pt x="246" y="738"/>
                      <a:pt x="247" y="737"/>
                      <a:pt x="248" y="735"/>
                    </a:cubicBezTo>
                    <a:cubicBezTo>
                      <a:pt x="253" y="725"/>
                      <a:pt x="258" y="716"/>
                      <a:pt x="264" y="706"/>
                    </a:cubicBezTo>
                    <a:cubicBezTo>
                      <a:pt x="267" y="701"/>
                      <a:pt x="271" y="696"/>
                      <a:pt x="276" y="692"/>
                    </a:cubicBezTo>
                    <a:cubicBezTo>
                      <a:pt x="277" y="692"/>
                      <a:pt x="279" y="689"/>
                      <a:pt x="281" y="687"/>
                    </a:cubicBezTo>
                    <a:cubicBezTo>
                      <a:pt x="286" y="694"/>
                      <a:pt x="291" y="700"/>
                      <a:pt x="295" y="707"/>
                    </a:cubicBezTo>
                    <a:cubicBezTo>
                      <a:pt x="290" y="710"/>
                      <a:pt x="285" y="713"/>
                      <a:pt x="280" y="717"/>
                    </a:cubicBezTo>
                    <a:cubicBezTo>
                      <a:pt x="268" y="728"/>
                      <a:pt x="260" y="740"/>
                      <a:pt x="253" y="754"/>
                    </a:cubicBezTo>
                    <a:cubicBezTo>
                      <a:pt x="250" y="748"/>
                      <a:pt x="247" y="743"/>
                      <a:pt x="244" y="738"/>
                    </a:cubicBezTo>
                    <a:cubicBezTo>
                      <a:pt x="244" y="738"/>
                      <a:pt x="244" y="738"/>
                      <a:pt x="244" y="738"/>
                    </a:cubicBezTo>
                    <a:moveTo>
                      <a:pt x="489" y="745"/>
                    </a:moveTo>
                    <a:cubicBezTo>
                      <a:pt x="483" y="735"/>
                      <a:pt x="476" y="725"/>
                      <a:pt x="469" y="716"/>
                    </a:cubicBezTo>
                    <a:cubicBezTo>
                      <a:pt x="462" y="709"/>
                      <a:pt x="456" y="701"/>
                      <a:pt x="449" y="694"/>
                    </a:cubicBezTo>
                    <a:cubicBezTo>
                      <a:pt x="451" y="691"/>
                      <a:pt x="453" y="688"/>
                      <a:pt x="456" y="685"/>
                    </a:cubicBezTo>
                    <a:cubicBezTo>
                      <a:pt x="461" y="690"/>
                      <a:pt x="466" y="695"/>
                      <a:pt x="472" y="701"/>
                    </a:cubicBezTo>
                    <a:cubicBezTo>
                      <a:pt x="476" y="705"/>
                      <a:pt x="482" y="709"/>
                      <a:pt x="485" y="714"/>
                    </a:cubicBezTo>
                    <a:cubicBezTo>
                      <a:pt x="489" y="719"/>
                      <a:pt x="493" y="725"/>
                      <a:pt x="498" y="730"/>
                    </a:cubicBezTo>
                    <a:cubicBezTo>
                      <a:pt x="495" y="735"/>
                      <a:pt x="492" y="740"/>
                      <a:pt x="489" y="745"/>
                    </a:cubicBezTo>
                    <a:moveTo>
                      <a:pt x="374" y="683"/>
                    </a:moveTo>
                    <a:cubicBezTo>
                      <a:pt x="373" y="681"/>
                      <a:pt x="373" y="680"/>
                      <a:pt x="373" y="678"/>
                    </a:cubicBezTo>
                    <a:cubicBezTo>
                      <a:pt x="373" y="677"/>
                      <a:pt x="374" y="675"/>
                      <a:pt x="374" y="674"/>
                    </a:cubicBezTo>
                    <a:cubicBezTo>
                      <a:pt x="374" y="677"/>
                      <a:pt x="374" y="680"/>
                      <a:pt x="374" y="683"/>
                    </a:cubicBezTo>
                    <a:moveTo>
                      <a:pt x="503" y="723"/>
                    </a:moveTo>
                    <a:cubicBezTo>
                      <a:pt x="496" y="717"/>
                      <a:pt x="491" y="709"/>
                      <a:pt x="485" y="703"/>
                    </a:cubicBezTo>
                    <a:cubicBezTo>
                      <a:pt x="477" y="694"/>
                      <a:pt x="468" y="687"/>
                      <a:pt x="460" y="678"/>
                    </a:cubicBezTo>
                    <a:cubicBezTo>
                      <a:pt x="460" y="678"/>
                      <a:pt x="460" y="678"/>
                      <a:pt x="460" y="678"/>
                    </a:cubicBezTo>
                    <a:cubicBezTo>
                      <a:pt x="463" y="674"/>
                      <a:pt x="465" y="669"/>
                      <a:pt x="468" y="665"/>
                    </a:cubicBezTo>
                    <a:cubicBezTo>
                      <a:pt x="468" y="666"/>
                      <a:pt x="468" y="667"/>
                      <a:pt x="469" y="668"/>
                    </a:cubicBezTo>
                    <a:cubicBezTo>
                      <a:pt x="483" y="681"/>
                      <a:pt x="496" y="697"/>
                      <a:pt x="511" y="709"/>
                    </a:cubicBezTo>
                    <a:cubicBezTo>
                      <a:pt x="508" y="714"/>
                      <a:pt x="505" y="718"/>
                      <a:pt x="503" y="723"/>
                    </a:cubicBezTo>
                    <a:moveTo>
                      <a:pt x="241" y="732"/>
                    </a:moveTo>
                    <a:cubicBezTo>
                      <a:pt x="239" y="728"/>
                      <a:pt x="237" y="725"/>
                      <a:pt x="234" y="721"/>
                    </a:cubicBezTo>
                    <a:cubicBezTo>
                      <a:pt x="235" y="720"/>
                      <a:pt x="235" y="720"/>
                      <a:pt x="235" y="719"/>
                    </a:cubicBezTo>
                    <a:cubicBezTo>
                      <a:pt x="236" y="712"/>
                      <a:pt x="236" y="706"/>
                      <a:pt x="239" y="700"/>
                    </a:cubicBezTo>
                    <a:cubicBezTo>
                      <a:pt x="241" y="697"/>
                      <a:pt x="244" y="694"/>
                      <a:pt x="246" y="690"/>
                    </a:cubicBezTo>
                    <a:cubicBezTo>
                      <a:pt x="250" y="680"/>
                      <a:pt x="257" y="670"/>
                      <a:pt x="264" y="663"/>
                    </a:cubicBezTo>
                    <a:cubicBezTo>
                      <a:pt x="269" y="669"/>
                      <a:pt x="273" y="675"/>
                      <a:pt x="277" y="681"/>
                    </a:cubicBezTo>
                    <a:cubicBezTo>
                      <a:pt x="272" y="685"/>
                      <a:pt x="267" y="689"/>
                      <a:pt x="263" y="695"/>
                    </a:cubicBezTo>
                    <a:cubicBezTo>
                      <a:pt x="254" y="706"/>
                      <a:pt x="247" y="719"/>
                      <a:pt x="241" y="732"/>
                    </a:cubicBezTo>
                    <a:moveTo>
                      <a:pt x="377" y="756"/>
                    </a:moveTo>
                    <a:cubicBezTo>
                      <a:pt x="380" y="749"/>
                      <a:pt x="384" y="740"/>
                      <a:pt x="385" y="732"/>
                    </a:cubicBezTo>
                    <a:cubicBezTo>
                      <a:pt x="386" y="728"/>
                      <a:pt x="386" y="723"/>
                      <a:pt x="386" y="718"/>
                    </a:cubicBezTo>
                    <a:cubicBezTo>
                      <a:pt x="386" y="718"/>
                      <a:pt x="386" y="718"/>
                      <a:pt x="386" y="718"/>
                    </a:cubicBezTo>
                    <a:cubicBezTo>
                      <a:pt x="386" y="716"/>
                      <a:pt x="387" y="715"/>
                      <a:pt x="387" y="713"/>
                    </a:cubicBezTo>
                    <a:cubicBezTo>
                      <a:pt x="388" y="711"/>
                      <a:pt x="387" y="710"/>
                      <a:pt x="386" y="709"/>
                    </a:cubicBezTo>
                    <a:cubicBezTo>
                      <a:pt x="387" y="693"/>
                      <a:pt x="387" y="678"/>
                      <a:pt x="387" y="663"/>
                    </a:cubicBezTo>
                    <a:cubicBezTo>
                      <a:pt x="387" y="660"/>
                      <a:pt x="387" y="656"/>
                      <a:pt x="387" y="653"/>
                    </a:cubicBezTo>
                    <a:cubicBezTo>
                      <a:pt x="389" y="656"/>
                      <a:pt x="390" y="659"/>
                      <a:pt x="392" y="662"/>
                    </a:cubicBezTo>
                    <a:cubicBezTo>
                      <a:pt x="402" y="678"/>
                      <a:pt x="408" y="696"/>
                      <a:pt x="415" y="714"/>
                    </a:cubicBezTo>
                    <a:cubicBezTo>
                      <a:pt x="403" y="729"/>
                      <a:pt x="389" y="744"/>
                      <a:pt x="377" y="756"/>
                    </a:cubicBezTo>
                    <a:moveTo>
                      <a:pt x="349" y="759"/>
                    </a:moveTo>
                    <a:cubicBezTo>
                      <a:pt x="344" y="749"/>
                      <a:pt x="335" y="735"/>
                      <a:pt x="316" y="708"/>
                    </a:cubicBezTo>
                    <a:cubicBezTo>
                      <a:pt x="320" y="707"/>
                      <a:pt x="323" y="706"/>
                      <a:pt x="326" y="703"/>
                    </a:cubicBezTo>
                    <a:cubicBezTo>
                      <a:pt x="332" y="698"/>
                      <a:pt x="336" y="693"/>
                      <a:pt x="342" y="688"/>
                    </a:cubicBezTo>
                    <a:cubicBezTo>
                      <a:pt x="352" y="677"/>
                      <a:pt x="363" y="667"/>
                      <a:pt x="369" y="653"/>
                    </a:cubicBezTo>
                    <a:cubicBezTo>
                      <a:pt x="369" y="653"/>
                      <a:pt x="368" y="654"/>
                      <a:pt x="368" y="655"/>
                    </a:cubicBezTo>
                    <a:cubicBezTo>
                      <a:pt x="367" y="661"/>
                      <a:pt x="366" y="668"/>
                      <a:pt x="365" y="674"/>
                    </a:cubicBezTo>
                    <a:cubicBezTo>
                      <a:pt x="364" y="678"/>
                      <a:pt x="360" y="684"/>
                      <a:pt x="360" y="688"/>
                    </a:cubicBezTo>
                    <a:cubicBezTo>
                      <a:pt x="361" y="696"/>
                      <a:pt x="358" y="705"/>
                      <a:pt x="357" y="712"/>
                    </a:cubicBezTo>
                    <a:cubicBezTo>
                      <a:pt x="357" y="720"/>
                      <a:pt x="355" y="727"/>
                      <a:pt x="354" y="734"/>
                    </a:cubicBezTo>
                    <a:cubicBezTo>
                      <a:pt x="353" y="743"/>
                      <a:pt x="351" y="751"/>
                      <a:pt x="349" y="759"/>
                    </a:cubicBezTo>
                    <a:moveTo>
                      <a:pt x="470" y="662"/>
                    </a:moveTo>
                    <a:cubicBezTo>
                      <a:pt x="473" y="656"/>
                      <a:pt x="477" y="651"/>
                      <a:pt x="480" y="645"/>
                    </a:cubicBezTo>
                    <a:cubicBezTo>
                      <a:pt x="495" y="659"/>
                      <a:pt x="508" y="676"/>
                      <a:pt x="523" y="689"/>
                    </a:cubicBezTo>
                    <a:cubicBezTo>
                      <a:pt x="521" y="693"/>
                      <a:pt x="518" y="698"/>
                      <a:pt x="515" y="702"/>
                    </a:cubicBezTo>
                    <a:cubicBezTo>
                      <a:pt x="501" y="690"/>
                      <a:pt x="488" y="676"/>
                      <a:pt x="474" y="663"/>
                    </a:cubicBezTo>
                    <a:cubicBezTo>
                      <a:pt x="474" y="662"/>
                      <a:pt x="473" y="662"/>
                      <a:pt x="472" y="662"/>
                    </a:cubicBezTo>
                    <a:cubicBezTo>
                      <a:pt x="471" y="662"/>
                      <a:pt x="471" y="662"/>
                      <a:pt x="470" y="662"/>
                    </a:cubicBezTo>
                    <a:moveTo>
                      <a:pt x="228" y="711"/>
                    </a:moveTo>
                    <a:cubicBezTo>
                      <a:pt x="225" y="706"/>
                      <a:pt x="222" y="701"/>
                      <a:pt x="219" y="697"/>
                    </a:cubicBezTo>
                    <a:cubicBezTo>
                      <a:pt x="222" y="687"/>
                      <a:pt x="226" y="678"/>
                      <a:pt x="230" y="669"/>
                    </a:cubicBezTo>
                    <a:cubicBezTo>
                      <a:pt x="233" y="664"/>
                      <a:pt x="241" y="647"/>
                      <a:pt x="248" y="641"/>
                    </a:cubicBezTo>
                    <a:cubicBezTo>
                      <a:pt x="252" y="646"/>
                      <a:pt x="256" y="651"/>
                      <a:pt x="260" y="656"/>
                    </a:cubicBezTo>
                    <a:cubicBezTo>
                      <a:pt x="251" y="665"/>
                      <a:pt x="244" y="674"/>
                      <a:pt x="240" y="685"/>
                    </a:cubicBezTo>
                    <a:cubicBezTo>
                      <a:pt x="237" y="690"/>
                      <a:pt x="233" y="697"/>
                      <a:pt x="230" y="702"/>
                    </a:cubicBezTo>
                    <a:cubicBezTo>
                      <a:pt x="229" y="704"/>
                      <a:pt x="228" y="707"/>
                      <a:pt x="228" y="711"/>
                    </a:cubicBezTo>
                    <a:moveTo>
                      <a:pt x="527" y="682"/>
                    </a:moveTo>
                    <a:cubicBezTo>
                      <a:pt x="511" y="669"/>
                      <a:pt x="498" y="652"/>
                      <a:pt x="484" y="638"/>
                    </a:cubicBezTo>
                    <a:cubicBezTo>
                      <a:pt x="485" y="635"/>
                      <a:pt x="487" y="633"/>
                      <a:pt x="489" y="630"/>
                    </a:cubicBezTo>
                    <a:cubicBezTo>
                      <a:pt x="507" y="639"/>
                      <a:pt x="522" y="650"/>
                      <a:pt x="537" y="664"/>
                    </a:cubicBezTo>
                    <a:cubicBezTo>
                      <a:pt x="534" y="670"/>
                      <a:pt x="530" y="676"/>
                      <a:pt x="527" y="682"/>
                    </a:cubicBezTo>
                    <a:moveTo>
                      <a:pt x="214" y="689"/>
                    </a:moveTo>
                    <a:cubicBezTo>
                      <a:pt x="211" y="684"/>
                      <a:pt x="208" y="680"/>
                      <a:pt x="205" y="676"/>
                    </a:cubicBezTo>
                    <a:cubicBezTo>
                      <a:pt x="206" y="675"/>
                      <a:pt x="206" y="675"/>
                      <a:pt x="206" y="674"/>
                    </a:cubicBezTo>
                    <a:cubicBezTo>
                      <a:pt x="210" y="662"/>
                      <a:pt x="215" y="652"/>
                      <a:pt x="222" y="642"/>
                    </a:cubicBezTo>
                    <a:cubicBezTo>
                      <a:pt x="223" y="639"/>
                      <a:pt x="229" y="628"/>
                      <a:pt x="233" y="622"/>
                    </a:cubicBezTo>
                    <a:cubicBezTo>
                      <a:pt x="237" y="627"/>
                      <a:pt x="240" y="631"/>
                      <a:pt x="244" y="635"/>
                    </a:cubicBezTo>
                    <a:cubicBezTo>
                      <a:pt x="237" y="641"/>
                      <a:pt x="232" y="652"/>
                      <a:pt x="229" y="657"/>
                    </a:cubicBezTo>
                    <a:cubicBezTo>
                      <a:pt x="223" y="667"/>
                      <a:pt x="218" y="677"/>
                      <a:pt x="214" y="689"/>
                    </a:cubicBezTo>
                    <a:moveTo>
                      <a:pt x="200" y="669"/>
                    </a:moveTo>
                    <a:cubicBezTo>
                      <a:pt x="197" y="665"/>
                      <a:pt x="195" y="661"/>
                      <a:pt x="192" y="657"/>
                    </a:cubicBezTo>
                    <a:cubicBezTo>
                      <a:pt x="193" y="657"/>
                      <a:pt x="195" y="656"/>
                      <a:pt x="195" y="655"/>
                    </a:cubicBezTo>
                    <a:cubicBezTo>
                      <a:pt x="199" y="642"/>
                      <a:pt x="203" y="632"/>
                      <a:pt x="210" y="622"/>
                    </a:cubicBezTo>
                    <a:cubicBezTo>
                      <a:pt x="210" y="621"/>
                      <a:pt x="218" y="613"/>
                      <a:pt x="222" y="608"/>
                    </a:cubicBezTo>
                    <a:cubicBezTo>
                      <a:pt x="224" y="611"/>
                      <a:pt x="226" y="614"/>
                      <a:pt x="229" y="616"/>
                    </a:cubicBezTo>
                    <a:cubicBezTo>
                      <a:pt x="226" y="620"/>
                      <a:pt x="224" y="625"/>
                      <a:pt x="222" y="628"/>
                    </a:cubicBezTo>
                    <a:cubicBezTo>
                      <a:pt x="213" y="641"/>
                      <a:pt x="205" y="654"/>
                      <a:pt x="200" y="669"/>
                    </a:cubicBezTo>
                    <a:moveTo>
                      <a:pt x="541" y="657"/>
                    </a:moveTo>
                    <a:cubicBezTo>
                      <a:pt x="525" y="644"/>
                      <a:pt x="511" y="632"/>
                      <a:pt x="492" y="623"/>
                    </a:cubicBezTo>
                    <a:cubicBezTo>
                      <a:pt x="492" y="622"/>
                      <a:pt x="492" y="622"/>
                      <a:pt x="492" y="622"/>
                    </a:cubicBezTo>
                    <a:cubicBezTo>
                      <a:pt x="495" y="618"/>
                      <a:pt x="497" y="613"/>
                      <a:pt x="499" y="608"/>
                    </a:cubicBezTo>
                    <a:cubicBezTo>
                      <a:pt x="500" y="608"/>
                      <a:pt x="500" y="609"/>
                      <a:pt x="501" y="609"/>
                    </a:cubicBezTo>
                    <a:cubicBezTo>
                      <a:pt x="518" y="618"/>
                      <a:pt x="534" y="629"/>
                      <a:pt x="550" y="640"/>
                    </a:cubicBezTo>
                    <a:cubicBezTo>
                      <a:pt x="547" y="646"/>
                      <a:pt x="544" y="651"/>
                      <a:pt x="541" y="657"/>
                    </a:cubicBezTo>
                    <a:moveTo>
                      <a:pt x="553" y="633"/>
                    </a:moveTo>
                    <a:cubicBezTo>
                      <a:pt x="537" y="622"/>
                      <a:pt x="521" y="611"/>
                      <a:pt x="503" y="602"/>
                    </a:cubicBezTo>
                    <a:cubicBezTo>
                      <a:pt x="503" y="602"/>
                      <a:pt x="503" y="602"/>
                      <a:pt x="502" y="602"/>
                    </a:cubicBezTo>
                    <a:cubicBezTo>
                      <a:pt x="505" y="596"/>
                      <a:pt x="507" y="591"/>
                      <a:pt x="509" y="586"/>
                    </a:cubicBezTo>
                    <a:cubicBezTo>
                      <a:pt x="509" y="586"/>
                      <a:pt x="509" y="586"/>
                      <a:pt x="509" y="586"/>
                    </a:cubicBezTo>
                    <a:cubicBezTo>
                      <a:pt x="521" y="589"/>
                      <a:pt x="529" y="597"/>
                      <a:pt x="539" y="603"/>
                    </a:cubicBezTo>
                    <a:cubicBezTo>
                      <a:pt x="546" y="607"/>
                      <a:pt x="554" y="611"/>
                      <a:pt x="561" y="616"/>
                    </a:cubicBezTo>
                    <a:cubicBezTo>
                      <a:pt x="559" y="622"/>
                      <a:pt x="556" y="627"/>
                      <a:pt x="553" y="633"/>
                    </a:cubicBezTo>
                    <a:moveTo>
                      <a:pt x="188" y="652"/>
                    </a:moveTo>
                    <a:cubicBezTo>
                      <a:pt x="185" y="648"/>
                      <a:pt x="182" y="644"/>
                      <a:pt x="178" y="640"/>
                    </a:cubicBezTo>
                    <a:cubicBezTo>
                      <a:pt x="178" y="639"/>
                      <a:pt x="178" y="639"/>
                      <a:pt x="178" y="639"/>
                    </a:cubicBezTo>
                    <a:cubicBezTo>
                      <a:pt x="179" y="623"/>
                      <a:pt x="185" y="612"/>
                      <a:pt x="193" y="599"/>
                    </a:cubicBezTo>
                    <a:cubicBezTo>
                      <a:pt x="196" y="595"/>
                      <a:pt x="199" y="589"/>
                      <a:pt x="202" y="585"/>
                    </a:cubicBezTo>
                    <a:cubicBezTo>
                      <a:pt x="207" y="591"/>
                      <a:pt x="212" y="597"/>
                      <a:pt x="217" y="603"/>
                    </a:cubicBezTo>
                    <a:cubicBezTo>
                      <a:pt x="211" y="608"/>
                      <a:pt x="206" y="614"/>
                      <a:pt x="202" y="621"/>
                    </a:cubicBezTo>
                    <a:cubicBezTo>
                      <a:pt x="195" y="631"/>
                      <a:pt x="191" y="641"/>
                      <a:pt x="188" y="652"/>
                    </a:cubicBezTo>
                    <a:moveTo>
                      <a:pt x="159" y="614"/>
                    </a:moveTo>
                    <a:cubicBezTo>
                      <a:pt x="160" y="614"/>
                      <a:pt x="161" y="614"/>
                      <a:pt x="162" y="612"/>
                    </a:cubicBezTo>
                    <a:cubicBezTo>
                      <a:pt x="165" y="603"/>
                      <a:pt x="168" y="591"/>
                      <a:pt x="176" y="585"/>
                    </a:cubicBezTo>
                    <a:cubicBezTo>
                      <a:pt x="181" y="581"/>
                      <a:pt x="187" y="578"/>
                      <a:pt x="192" y="573"/>
                    </a:cubicBezTo>
                    <a:cubicBezTo>
                      <a:pt x="194" y="575"/>
                      <a:pt x="195" y="577"/>
                      <a:pt x="197" y="579"/>
                    </a:cubicBezTo>
                    <a:cubicBezTo>
                      <a:pt x="191" y="585"/>
                      <a:pt x="187" y="595"/>
                      <a:pt x="182" y="602"/>
                    </a:cubicBezTo>
                    <a:cubicBezTo>
                      <a:pt x="176" y="612"/>
                      <a:pt x="173" y="621"/>
                      <a:pt x="172" y="631"/>
                    </a:cubicBezTo>
                    <a:cubicBezTo>
                      <a:pt x="170" y="629"/>
                      <a:pt x="168" y="627"/>
                      <a:pt x="166" y="624"/>
                    </a:cubicBezTo>
                    <a:cubicBezTo>
                      <a:pt x="163" y="621"/>
                      <a:pt x="160" y="618"/>
                      <a:pt x="157" y="614"/>
                    </a:cubicBezTo>
                    <a:cubicBezTo>
                      <a:pt x="158" y="614"/>
                      <a:pt x="158" y="614"/>
                      <a:pt x="159" y="614"/>
                    </a:cubicBezTo>
                    <a:moveTo>
                      <a:pt x="155" y="611"/>
                    </a:moveTo>
                    <a:cubicBezTo>
                      <a:pt x="152" y="608"/>
                      <a:pt x="148" y="604"/>
                      <a:pt x="145" y="600"/>
                    </a:cubicBezTo>
                    <a:cubicBezTo>
                      <a:pt x="145" y="599"/>
                      <a:pt x="145" y="599"/>
                      <a:pt x="145" y="599"/>
                    </a:cubicBezTo>
                    <a:cubicBezTo>
                      <a:pt x="153" y="583"/>
                      <a:pt x="165" y="570"/>
                      <a:pt x="179" y="558"/>
                    </a:cubicBezTo>
                    <a:cubicBezTo>
                      <a:pt x="181" y="561"/>
                      <a:pt x="184" y="564"/>
                      <a:pt x="187" y="568"/>
                    </a:cubicBezTo>
                    <a:cubicBezTo>
                      <a:pt x="180" y="572"/>
                      <a:pt x="173" y="577"/>
                      <a:pt x="168" y="583"/>
                    </a:cubicBezTo>
                    <a:cubicBezTo>
                      <a:pt x="161" y="590"/>
                      <a:pt x="158" y="600"/>
                      <a:pt x="155" y="609"/>
                    </a:cubicBezTo>
                    <a:cubicBezTo>
                      <a:pt x="155" y="610"/>
                      <a:pt x="155" y="610"/>
                      <a:pt x="155" y="611"/>
                    </a:cubicBezTo>
                    <a:moveTo>
                      <a:pt x="140" y="594"/>
                    </a:moveTo>
                    <a:cubicBezTo>
                      <a:pt x="137" y="591"/>
                      <a:pt x="134" y="588"/>
                      <a:pt x="132" y="585"/>
                    </a:cubicBezTo>
                    <a:cubicBezTo>
                      <a:pt x="130" y="583"/>
                      <a:pt x="129" y="581"/>
                      <a:pt x="127" y="580"/>
                    </a:cubicBezTo>
                    <a:cubicBezTo>
                      <a:pt x="135" y="571"/>
                      <a:pt x="142" y="563"/>
                      <a:pt x="152" y="557"/>
                    </a:cubicBezTo>
                    <a:cubicBezTo>
                      <a:pt x="157" y="554"/>
                      <a:pt x="163" y="550"/>
                      <a:pt x="168" y="546"/>
                    </a:cubicBezTo>
                    <a:cubicBezTo>
                      <a:pt x="170" y="548"/>
                      <a:pt x="172" y="550"/>
                      <a:pt x="174" y="552"/>
                    </a:cubicBezTo>
                    <a:cubicBezTo>
                      <a:pt x="160" y="565"/>
                      <a:pt x="148" y="577"/>
                      <a:pt x="140" y="594"/>
                    </a:cubicBezTo>
                    <a:moveTo>
                      <a:pt x="313" y="702"/>
                    </a:moveTo>
                    <a:cubicBezTo>
                      <a:pt x="312" y="701"/>
                      <a:pt x="312" y="700"/>
                      <a:pt x="311" y="700"/>
                    </a:cubicBezTo>
                    <a:cubicBezTo>
                      <a:pt x="306" y="693"/>
                      <a:pt x="301" y="686"/>
                      <a:pt x="295" y="677"/>
                    </a:cubicBezTo>
                    <a:cubicBezTo>
                      <a:pt x="295" y="677"/>
                      <a:pt x="288" y="669"/>
                      <a:pt x="278" y="656"/>
                    </a:cubicBezTo>
                    <a:cubicBezTo>
                      <a:pt x="299" y="636"/>
                      <a:pt x="317" y="613"/>
                      <a:pt x="333" y="588"/>
                    </a:cubicBezTo>
                    <a:cubicBezTo>
                      <a:pt x="342" y="575"/>
                      <a:pt x="352" y="562"/>
                      <a:pt x="359" y="547"/>
                    </a:cubicBezTo>
                    <a:cubicBezTo>
                      <a:pt x="360" y="545"/>
                      <a:pt x="361" y="542"/>
                      <a:pt x="362" y="540"/>
                    </a:cubicBezTo>
                    <a:cubicBezTo>
                      <a:pt x="364" y="551"/>
                      <a:pt x="365" y="562"/>
                      <a:pt x="366" y="573"/>
                    </a:cubicBezTo>
                    <a:cubicBezTo>
                      <a:pt x="366" y="583"/>
                      <a:pt x="367" y="592"/>
                      <a:pt x="368" y="602"/>
                    </a:cubicBezTo>
                    <a:cubicBezTo>
                      <a:pt x="368" y="611"/>
                      <a:pt x="369" y="619"/>
                      <a:pt x="369" y="628"/>
                    </a:cubicBezTo>
                    <a:cubicBezTo>
                      <a:pt x="366" y="633"/>
                      <a:pt x="365" y="640"/>
                      <a:pt x="363" y="645"/>
                    </a:cubicBezTo>
                    <a:cubicBezTo>
                      <a:pt x="359" y="658"/>
                      <a:pt x="351" y="667"/>
                      <a:pt x="342" y="677"/>
                    </a:cubicBezTo>
                    <a:cubicBezTo>
                      <a:pt x="336" y="683"/>
                      <a:pt x="330" y="690"/>
                      <a:pt x="323" y="696"/>
                    </a:cubicBezTo>
                    <a:cubicBezTo>
                      <a:pt x="320" y="699"/>
                      <a:pt x="316" y="700"/>
                      <a:pt x="313" y="702"/>
                    </a:cubicBezTo>
                    <a:moveTo>
                      <a:pt x="420" y="707"/>
                    </a:moveTo>
                    <a:cubicBezTo>
                      <a:pt x="416" y="697"/>
                      <a:pt x="413" y="686"/>
                      <a:pt x="409" y="677"/>
                    </a:cubicBezTo>
                    <a:cubicBezTo>
                      <a:pt x="404" y="666"/>
                      <a:pt x="398" y="657"/>
                      <a:pt x="393" y="646"/>
                    </a:cubicBezTo>
                    <a:cubicBezTo>
                      <a:pt x="393" y="645"/>
                      <a:pt x="391" y="639"/>
                      <a:pt x="388" y="634"/>
                    </a:cubicBezTo>
                    <a:cubicBezTo>
                      <a:pt x="388" y="616"/>
                      <a:pt x="388" y="598"/>
                      <a:pt x="387" y="580"/>
                    </a:cubicBezTo>
                    <a:cubicBezTo>
                      <a:pt x="387" y="575"/>
                      <a:pt x="386" y="571"/>
                      <a:pt x="386" y="566"/>
                    </a:cubicBezTo>
                    <a:cubicBezTo>
                      <a:pt x="386" y="560"/>
                      <a:pt x="386" y="554"/>
                      <a:pt x="385" y="548"/>
                    </a:cubicBezTo>
                    <a:cubicBezTo>
                      <a:pt x="385" y="544"/>
                      <a:pt x="385" y="541"/>
                      <a:pt x="385" y="537"/>
                    </a:cubicBezTo>
                    <a:cubicBezTo>
                      <a:pt x="392" y="543"/>
                      <a:pt x="401" y="549"/>
                      <a:pt x="408" y="556"/>
                    </a:cubicBezTo>
                    <a:cubicBezTo>
                      <a:pt x="432" y="576"/>
                      <a:pt x="454" y="601"/>
                      <a:pt x="468" y="630"/>
                    </a:cubicBezTo>
                    <a:cubicBezTo>
                      <a:pt x="453" y="654"/>
                      <a:pt x="426" y="698"/>
                      <a:pt x="426" y="698"/>
                    </a:cubicBezTo>
                    <a:cubicBezTo>
                      <a:pt x="424" y="701"/>
                      <a:pt x="422" y="704"/>
                      <a:pt x="420" y="707"/>
                    </a:cubicBezTo>
                    <a:moveTo>
                      <a:pt x="122" y="574"/>
                    </a:moveTo>
                    <a:cubicBezTo>
                      <a:pt x="116" y="567"/>
                      <a:pt x="109" y="559"/>
                      <a:pt x="103" y="552"/>
                    </a:cubicBezTo>
                    <a:cubicBezTo>
                      <a:pt x="108" y="550"/>
                      <a:pt x="114" y="546"/>
                      <a:pt x="118" y="544"/>
                    </a:cubicBezTo>
                    <a:cubicBezTo>
                      <a:pt x="130" y="540"/>
                      <a:pt x="142" y="536"/>
                      <a:pt x="154" y="530"/>
                    </a:cubicBezTo>
                    <a:cubicBezTo>
                      <a:pt x="154" y="530"/>
                      <a:pt x="155" y="531"/>
                      <a:pt x="156" y="532"/>
                    </a:cubicBezTo>
                    <a:cubicBezTo>
                      <a:pt x="156" y="533"/>
                      <a:pt x="155" y="534"/>
                      <a:pt x="155" y="534"/>
                    </a:cubicBezTo>
                    <a:cubicBezTo>
                      <a:pt x="154" y="537"/>
                      <a:pt x="156" y="539"/>
                      <a:pt x="159" y="539"/>
                    </a:cubicBezTo>
                    <a:cubicBezTo>
                      <a:pt x="159" y="539"/>
                      <a:pt x="160" y="539"/>
                      <a:pt x="161" y="538"/>
                    </a:cubicBezTo>
                    <a:cubicBezTo>
                      <a:pt x="162" y="539"/>
                      <a:pt x="162" y="539"/>
                      <a:pt x="163" y="540"/>
                    </a:cubicBezTo>
                    <a:cubicBezTo>
                      <a:pt x="156" y="545"/>
                      <a:pt x="148" y="550"/>
                      <a:pt x="142" y="555"/>
                    </a:cubicBezTo>
                    <a:cubicBezTo>
                      <a:pt x="134" y="561"/>
                      <a:pt x="128" y="567"/>
                      <a:pt x="122" y="574"/>
                    </a:cubicBezTo>
                    <a:moveTo>
                      <a:pt x="78" y="522"/>
                    </a:moveTo>
                    <a:cubicBezTo>
                      <a:pt x="77" y="521"/>
                      <a:pt x="77" y="520"/>
                      <a:pt x="76" y="519"/>
                    </a:cubicBezTo>
                    <a:cubicBezTo>
                      <a:pt x="72" y="514"/>
                      <a:pt x="68" y="509"/>
                      <a:pt x="64" y="505"/>
                    </a:cubicBezTo>
                    <a:cubicBezTo>
                      <a:pt x="64" y="504"/>
                      <a:pt x="63" y="503"/>
                      <a:pt x="62" y="502"/>
                    </a:cubicBezTo>
                    <a:cubicBezTo>
                      <a:pt x="69" y="502"/>
                      <a:pt x="77" y="501"/>
                      <a:pt x="84" y="500"/>
                    </a:cubicBezTo>
                    <a:cubicBezTo>
                      <a:pt x="97" y="499"/>
                      <a:pt x="109" y="497"/>
                      <a:pt x="122" y="493"/>
                    </a:cubicBezTo>
                    <a:cubicBezTo>
                      <a:pt x="122" y="493"/>
                      <a:pt x="123" y="493"/>
                      <a:pt x="123" y="492"/>
                    </a:cubicBezTo>
                    <a:cubicBezTo>
                      <a:pt x="131" y="503"/>
                      <a:pt x="139" y="513"/>
                      <a:pt x="148" y="524"/>
                    </a:cubicBezTo>
                    <a:cubicBezTo>
                      <a:pt x="140" y="528"/>
                      <a:pt x="131" y="531"/>
                      <a:pt x="121" y="535"/>
                    </a:cubicBezTo>
                    <a:cubicBezTo>
                      <a:pt x="116" y="537"/>
                      <a:pt x="111" y="539"/>
                      <a:pt x="105" y="541"/>
                    </a:cubicBezTo>
                    <a:cubicBezTo>
                      <a:pt x="103" y="542"/>
                      <a:pt x="100" y="544"/>
                      <a:pt x="98" y="546"/>
                    </a:cubicBezTo>
                    <a:cubicBezTo>
                      <a:pt x="92" y="540"/>
                      <a:pt x="87" y="534"/>
                      <a:pt x="83" y="528"/>
                    </a:cubicBezTo>
                    <a:cubicBezTo>
                      <a:pt x="85" y="528"/>
                      <a:pt x="86" y="527"/>
                      <a:pt x="88" y="527"/>
                    </a:cubicBezTo>
                    <a:cubicBezTo>
                      <a:pt x="93" y="526"/>
                      <a:pt x="98" y="524"/>
                      <a:pt x="103" y="523"/>
                    </a:cubicBezTo>
                    <a:cubicBezTo>
                      <a:pt x="109" y="523"/>
                      <a:pt x="116" y="520"/>
                      <a:pt x="121" y="518"/>
                    </a:cubicBezTo>
                    <a:cubicBezTo>
                      <a:pt x="125" y="516"/>
                      <a:pt x="130" y="516"/>
                      <a:pt x="134" y="514"/>
                    </a:cubicBezTo>
                    <a:cubicBezTo>
                      <a:pt x="137" y="512"/>
                      <a:pt x="136" y="507"/>
                      <a:pt x="132" y="507"/>
                    </a:cubicBezTo>
                    <a:cubicBezTo>
                      <a:pt x="132" y="507"/>
                      <a:pt x="131" y="507"/>
                      <a:pt x="131" y="507"/>
                    </a:cubicBezTo>
                    <a:cubicBezTo>
                      <a:pt x="127" y="509"/>
                      <a:pt x="122" y="509"/>
                      <a:pt x="118" y="511"/>
                    </a:cubicBezTo>
                    <a:cubicBezTo>
                      <a:pt x="113" y="513"/>
                      <a:pt x="106" y="515"/>
                      <a:pt x="100" y="516"/>
                    </a:cubicBezTo>
                    <a:cubicBezTo>
                      <a:pt x="94" y="516"/>
                      <a:pt x="89" y="519"/>
                      <a:pt x="83" y="520"/>
                    </a:cubicBezTo>
                    <a:cubicBezTo>
                      <a:pt x="81" y="520"/>
                      <a:pt x="80" y="521"/>
                      <a:pt x="78" y="522"/>
                    </a:cubicBezTo>
                    <a:moveTo>
                      <a:pt x="530" y="506"/>
                    </a:moveTo>
                    <a:cubicBezTo>
                      <a:pt x="531" y="500"/>
                      <a:pt x="532" y="493"/>
                      <a:pt x="532" y="487"/>
                    </a:cubicBezTo>
                    <a:cubicBezTo>
                      <a:pt x="545" y="492"/>
                      <a:pt x="560" y="496"/>
                      <a:pt x="574" y="498"/>
                    </a:cubicBezTo>
                    <a:cubicBezTo>
                      <a:pt x="576" y="499"/>
                      <a:pt x="579" y="500"/>
                      <a:pt x="581" y="500"/>
                    </a:cubicBezTo>
                    <a:cubicBezTo>
                      <a:pt x="583" y="500"/>
                      <a:pt x="587" y="500"/>
                      <a:pt x="589" y="500"/>
                    </a:cubicBezTo>
                    <a:cubicBezTo>
                      <a:pt x="590" y="500"/>
                      <a:pt x="591" y="500"/>
                      <a:pt x="592" y="500"/>
                    </a:cubicBezTo>
                    <a:cubicBezTo>
                      <a:pt x="593" y="500"/>
                      <a:pt x="594" y="501"/>
                      <a:pt x="595" y="501"/>
                    </a:cubicBezTo>
                    <a:cubicBezTo>
                      <a:pt x="596" y="501"/>
                      <a:pt x="597" y="501"/>
                      <a:pt x="597" y="501"/>
                    </a:cubicBezTo>
                    <a:cubicBezTo>
                      <a:pt x="598" y="500"/>
                      <a:pt x="599" y="500"/>
                      <a:pt x="600" y="500"/>
                    </a:cubicBezTo>
                    <a:cubicBezTo>
                      <a:pt x="600" y="500"/>
                      <a:pt x="601" y="500"/>
                      <a:pt x="602" y="501"/>
                    </a:cubicBezTo>
                    <a:cubicBezTo>
                      <a:pt x="601" y="505"/>
                      <a:pt x="600" y="510"/>
                      <a:pt x="599" y="515"/>
                    </a:cubicBezTo>
                    <a:cubicBezTo>
                      <a:pt x="596" y="516"/>
                      <a:pt x="593" y="517"/>
                      <a:pt x="590" y="517"/>
                    </a:cubicBezTo>
                    <a:cubicBezTo>
                      <a:pt x="581" y="517"/>
                      <a:pt x="570" y="513"/>
                      <a:pt x="564" y="512"/>
                    </a:cubicBezTo>
                    <a:cubicBezTo>
                      <a:pt x="554" y="509"/>
                      <a:pt x="544" y="507"/>
                      <a:pt x="534" y="505"/>
                    </a:cubicBezTo>
                    <a:cubicBezTo>
                      <a:pt x="533" y="505"/>
                      <a:pt x="533" y="505"/>
                      <a:pt x="533" y="505"/>
                    </a:cubicBezTo>
                    <a:cubicBezTo>
                      <a:pt x="532" y="505"/>
                      <a:pt x="531" y="505"/>
                      <a:pt x="530" y="506"/>
                    </a:cubicBezTo>
                    <a:moveTo>
                      <a:pt x="533" y="479"/>
                    </a:moveTo>
                    <a:cubicBezTo>
                      <a:pt x="533" y="475"/>
                      <a:pt x="534" y="471"/>
                      <a:pt x="534" y="467"/>
                    </a:cubicBezTo>
                    <a:cubicBezTo>
                      <a:pt x="534" y="469"/>
                      <a:pt x="535" y="470"/>
                      <a:pt x="537" y="471"/>
                    </a:cubicBezTo>
                    <a:cubicBezTo>
                      <a:pt x="547" y="472"/>
                      <a:pt x="557" y="473"/>
                      <a:pt x="568" y="473"/>
                    </a:cubicBezTo>
                    <a:cubicBezTo>
                      <a:pt x="581" y="473"/>
                      <a:pt x="594" y="471"/>
                      <a:pt x="606" y="469"/>
                    </a:cubicBezTo>
                    <a:cubicBezTo>
                      <a:pt x="605" y="477"/>
                      <a:pt x="604" y="485"/>
                      <a:pt x="603" y="493"/>
                    </a:cubicBezTo>
                    <a:cubicBezTo>
                      <a:pt x="603" y="493"/>
                      <a:pt x="603" y="493"/>
                      <a:pt x="602" y="493"/>
                    </a:cubicBezTo>
                    <a:cubicBezTo>
                      <a:pt x="601" y="493"/>
                      <a:pt x="599" y="493"/>
                      <a:pt x="597" y="493"/>
                    </a:cubicBezTo>
                    <a:cubicBezTo>
                      <a:pt x="597" y="493"/>
                      <a:pt x="596" y="493"/>
                      <a:pt x="596" y="493"/>
                    </a:cubicBezTo>
                    <a:cubicBezTo>
                      <a:pt x="590" y="493"/>
                      <a:pt x="583" y="492"/>
                      <a:pt x="578" y="491"/>
                    </a:cubicBezTo>
                    <a:cubicBezTo>
                      <a:pt x="563" y="489"/>
                      <a:pt x="547" y="484"/>
                      <a:pt x="533" y="479"/>
                    </a:cubicBezTo>
                    <a:cubicBezTo>
                      <a:pt x="533" y="479"/>
                      <a:pt x="533" y="479"/>
                      <a:pt x="533" y="479"/>
                    </a:cubicBezTo>
                    <a:moveTo>
                      <a:pt x="71" y="471"/>
                    </a:moveTo>
                    <a:cubicBezTo>
                      <a:pt x="75" y="471"/>
                      <a:pt x="78" y="470"/>
                      <a:pt x="82" y="470"/>
                    </a:cubicBezTo>
                    <a:cubicBezTo>
                      <a:pt x="89" y="470"/>
                      <a:pt x="95" y="469"/>
                      <a:pt x="102" y="467"/>
                    </a:cubicBezTo>
                    <a:cubicBezTo>
                      <a:pt x="103" y="467"/>
                      <a:pt x="104" y="467"/>
                      <a:pt x="104" y="466"/>
                    </a:cubicBezTo>
                    <a:cubicBezTo>
                      <a:pt x="108" y="473"/>
                      <a:pt x="113" y="479"/>
                      <a:pt x="118" y="486"/>
                    </a:cubicBezTo>
                    <a:cubicBezTo>
                      <a:pt x="104" y="490"/>
                      <a:pt x="90" y="492"/>
                      <a:pt x="76" y="493"/>
                    </a:cubicBezTo>
                    <a:cubicBezTo>
                      <a:pt x="69" y="494"/>
                      <a:pt x="63" y="494"/>
                      <a:pt x="56" y="494"/>
                    </a:cubicBezTo>
                    <a:cubicBezTo>
                      <a:pt x="52" y="488"/>
                      <a:pt x="47" y="482"/>
                      <a:pt x="43" y="476"/>
                    </a:cubicBezTo>
                    <a:cubicBezTo>
                      <a:pt x="46" y="476"/>
                      <a:pt x="49" y="475"/>
                      <a:pt x="52" y="475"/>
                    </a:cubicBezTo>
                    <a:cubicBezTo>
                      <a:pt x="56" y="474"/>
                      <a:pt x="64" y="471"/>
                      <a:pt x="68" y="471"/>
                    </a:cubicBezTo>
                    <a:cubicBezTo>
                      <a:pt x="69" y="471"/>
                      <a:pt x="69" y="471"/>
                      <a:pt x="69" y="471"/>
                    </a:cubicBezTo>
                    <a:cubicBezTo>
                      <a:pt x="70" y="471"/>
                      <a:pt x="71" y="471"/>
                      <a:pt x="71" y="471"/>
                    </a:cubicBezTo>
                    <a:moveTo>
                      <a:pt x="561" y="457"/>
                    </a:moveTo>
                    <a:cubicBezTo>
                      <a:pt x="563" y="457"/>
                      <a:pt x="565" y="457"/>
                      <a:pt x="566" y="457"/>
                    </a:cubicBezTo>
                    <a:cubicBezTo>
                      <a:pt x="581" y="456"/>
                      <a:pt x="594" y="453"/>
                      <a:pt x="608" y="449"/>
                    </a:cubicBezTo>
                    <a:cubicBezTo>
                      <a:pt x="608" y="453"/>
                      <a:pt x="608" y="457"/>
                      <a:pt x="607" y="461"/>
                    </a:cubicBezTo>
                    <a:cubicBezTo>
                      <a:pt x="594" y="464"/>
                      <a:pt x="580" y="465"/>
                      <a:pt x="567" y="465"/>
                    </a:cubicBezTo>
                    <a:cubicBezTo>
                      <a:pt x="557" y="465"/>
                      <a:pt x="548" y="464"/>
                      <a:pt x="538" y="463"/>
                    </a:cubicBezTo>
                    <a:cubicBezTo>
                      <a:pt x="538" y="463"/>
                      <a:pt x="537" y="463"/>
                      <a:pt x="537" y="463"/>
                    </a:cubicBezTo>
                    <a:cubicBezTo>
                      <a:pt x="535" y="463"/>
                      <a:pt x="534" y="464"/>
                      <a:pt x="534" y="466"/>
                    </a:cubicBezTo>
                    <a:cubicBezTo>
                      <a:pt x="534" y="462"/>
                      <a:pt x="534" y="457"/>
                      <a:pt x="534" y="453"/>
                    </a:cubicBezTo>
                    <a:cubicBezTo>
                      <a:pt x="543" y="455"/>
                      <a:pt x="552" y="457"/>
                      <a:pt x="561" y="457"/>
                    </a:cubicBezTo>
                    <a:moveTo>
                      <a:pt x="32" y="443"/>
                    </a:moveTo>
                    <a:cubicBezTo>
                      <a:pt x="41" y="443"/>
                      <a:pt x="49" y="442"/>
                      <a:pt x="56" y="441"/>
                    </a:cubicBezTo>
                    <a:cubicBezTo>
                      <a:pt x="60" y="440"/>
                      <a:pt x="64" y="440"/>
                      <a:pt x="68" y="440"/>
                    </a:cubicBezTo>
                    <a:cubicBezTo>
                      <a:pt x="75" y="440"/>
                      <a:pt x="83" y="441"/>
                      <a:pt x="90" y="441"/>
                    </a:cubicBezTo>
                    <a:cubicBezTo>
                      <a:pt x="91" y="443"/>
                      <a:pt x="91" y="445"/>
                      <a:pt x="92" y="446"/>
                    </a:cubicBezTo>
                    <a:cubicBezTo>
                      <a:pt x="95" y="451"/>
                      <a:pt x="97" y="455"/>
                      <a:pt x="100" y="460"/>
                    </a:cubicBezTo>
                    <a:cubicBezTo>
                      <a:pt x="89" y="462"/>
                      <a:pt x="79" y="462"/>
                      <a:pt x="68" y="464"/>
                    </a:cubicBezTo>
                    <a:cubicBezTo>
                      <a:pt x="58" y="465"/>
                      <a:pt x="48" y="467"/>
                      <a:pt x="38" y="468"/>
                    </a:cubicBezTo>
                    <a:cubicBezTo>
                      <a:pt x="38" y="468"/>
                      <a:pt x="38" y="468"/>
                      <a:pt x="38" y="468"/>
                    </a:cubicBezTo>
                    <a:cubicBezTo>
                      <a:pt x="35" y="463"/>
                      <a:pt x="32" y="458"/>
                      <a:pt x="30" y="453"/>
                    </a:cubicBezTo>
                    <a:cubicBezTo>
                      <a:pt x="29" y="450"/>
                      <a:pt x="27" y="447"/>
                      <a:pt x="26" y="444"/>
                    </a:cubicBezTo>
                    <a:cubicBezTo>
                      <a:pt x="26" y="444"/>
                      <a:pt x="26" y="443"/>
                      <a:pt x="26" y="443"/>
                    </a:cubicBezTo>
                    <a:cubicBezTo>
                      <a:pt x="28" y="443"/>
                      <a:pt x="30" y="443"/>
                      <a:pt x="32" y="443"/>
                    </a:cubicBezTo>
                    <a:moveTo>
                      <a:pt x="274" y="650"/>
                    </a:moveTo>
                    <a:cubicBezTo>
                      <a:pt x="261" y="634"/>
                      <a:pt x="245" y="614"/>
                      <a:pt x="231" y="595"/>
                    </a:cubicBezTo>
                    <a:cubicBezTo>
                      <a:pt x="233" y="591"/>
                      <a:pt x="236" y="584"/>
                      <a:pt x="237" y="582"/>
                    </a:cubicBezTo>
                    <a:cubicBezTo>
                      <a:pt x="241" y="577"/>
                      <a:pt x="244" y="573"/>
                      <a:pt x="247" y="568"/>
                    </a:cubicBezTo>
                    <a:cubicBezTo>
                      <a:pt x="254" y="560"/>
                      <a:pt x="262" y="553"/>
                      <a:pt x="268" y="544"/>
                    </a:cubicBezTo>
                    <a:cubicBezTo>
                      <a:pt x="279" y="527"/>
                      <a:pt x="289" y="509"/>
                      <a:pt x="301" y="492"/>
                    </a:cubicBezTo>
                    <a:cubicBezTo>
                      <a:pt x="303" y="489"/>
                      <a:pt x="306" y="486"/>
                      <a:pt x="307" y="482"/>
                    </a:cubicBezTo>
                    <a:cubicBezTo>
                      <a:pt x="309" y="475"/>
                      <a:pt x="313" y="471"/>
                      <a:pt x="315" y="465"/>
                    </a:cubicBezTo>
                    <a:cubicBezTo>
                      <a:pt x="318" y="459"/>
                      <a:pt x="321" y="453"/>
                      <a:pt x="323" y="446"/>
                    </a:cubicBezTo>
                    <a:cubicBezTo>
                      <a:pt x="326" y="440"/>
                      <a:pt x="328" y="433"/>
                      <a:pt x="330" y="426"/>
                    </a:cubicBezTo>
                    <a:cubicBezTo>
                      <a:pt x="330" y="428"/>
                      <a:pt x="331" y="430"/>
                      <a:pt x="332" y="432"/>
                    </a:cubicBezTo>
                    <a:cubicBezTo>
                      <a:pt x="343" y="456"/>
                      <a:pt x="353" y="479"/>
                      <a:pt x="357" y="505"/>
                    </a:cubicBezTo>
                    <a:cubicBezTo>
                      <a:pt x="358" y="512"/>
                      <a:pt x="359" y="518"/>
                      <a:pt x="360" y="525"/>
                    </a:cubicBezTo>
                    <a:cubicBezTo>
                      <a:pt x="357" y="534"/>
                      <a:pt x="353" y="543"/>
                      <a:pt x="348" y="552"/>
                    </a:cubicBezTo>
                    <a:cubicBezTo>
                      <a:pt x="339" y="566"/>
                      <a:pt x="329" y="581"/>
                      <a:pt x="320" y="596"/>
                    </a:cubicBezTo>
                    <a:cubicBezTo>
                      <a:pt x="307" y="616"/>
                      <a:pt x="291" y="634"/>
                      <a:pt x="274" y="650"/>
                    </a:cubicBezTo>
                    <a:moveTo>
                      <a:pt x="472" y="622"/>
                    </a:moveTo>
                    <a:cubicBezTo>
                      <a:pt x="462" y="601"/>
                      <a:pt x="447" y="581"/>
                      <a:pt x="430" y="565"/>
                    </a:cubicBezTo>
                    <a:cubicBezTo>
                      <a:pt x="419" y="556"/>
                      <a:pt x="409" y="546"/>
                      <a:pt x="398" y="537"/>
                    </a:cubicBezTo>
                    <a:cubicBezTo>
                      <a:pt x="395" y="536"/>
                      <a:pt x="389" y="531"/>
                      <a:pt x="383" y="526"/>
                    </a:cubicBezTo>
                    <a:cubicBezTo>
                      <a:pt x="381" y="513"/>
                      <a:pt x="378" y="499"/>
                      <a:pt x="375" y="486"/>
                    </a:cubicBezTo>
                    <a:cubicBezTo>
                      <a:pt x="372" y="475"/>
                      <a:pt x="366" y="463"/>
                      <a:pt x="365" y="451"/>
                    </a:cubicBezTo>
                    <a:cubicBezTo>
                      <a:pt x="364" y="442"/>
                      <a:pt x="358" y="434"/>
                      <a:pt x="355" y="425"/>
                    </a:cubicBezTo>
                    <a:cubicBezTo>
                      <a:pt x="355" y="423"/>
                      <a:pt x="354" y="421"/>
                      <a:pt x="353" y="419"/>
                    </a:cubicBezTo>
                    <a:cubicBezTo>
                      <a:pt x="357" y="422"/>
                      <a:pt x="361" y="424"/>
                      <a:pt x="364" y="426"/>
                    </a:cubicBezTo>
                    <a:cubicBezTo>
                      <a:pt x="381" y="439"/>
                      <a:pt x="402" y="445"/>
                      <a:pt x="419" y="458"/>
                    </a:cubicBezTo>
                    <a:cubicBezTo>
                      <a:pt x="437" y="471"/>
                      <a:pt x="457" y="482"/>
                      <a:pt x="474" y="495"/>
                    </a:cubicBezTo>
                    <a:cubicBezTo>
                      <a:pt x="486" y="504"/>
                      <a:pt x="497" y="516"/>
                      <a:pt x="509" y="525"/>
                    </a:cubicBezTo>
                    <a:cubicBezTo>
                      <a:pt x="503" y="554"/>
                      <a:pt x="493" y="584"/>
                      <a:pt x="477" y="614"/>
                    </a:cubicBezTo>
                    <a:cubicBezTo>
                      <a:pt x="477" y="615"/>
                      <a:pt x="475" y="618"/>
                      <a:pt x="472" y="622"/>
                    </a:cubicBezTo>
                    <a:moveTo>
                      <a:pt x="31" y="435"/>
                    </a:moveTo>
                    <a:cubicBezTo>
                      <a:pt x="28" y="435"/>
                      <a:pt x="25" y="435"/>
                      <a:pt x="22" y="435"/>
                    </a:cubicBezTo>
                    <a:cubicBezTo>
                      <a:pt x="20" y="431"/>
                      <a:pt x="19" y="426"/>
                      <a:pt x="18" y="422"/>
                    </a:cubicBezTo>
                    <a:cubicBezTo>
                      <a:pt x="17" y="416"/>
                      <a:pt x="17" y="410"/>
                      <a:pt x="16" y="404"/>
                    </a:cubicBezTo>
                    <a:cubicBezTo>
                      <a:pt x="18" y="404"/>
                      <a:pt x="20" y="404"/>
                      <a:pt x="22" y="404"/>
                    </a:cubicBezTo>
                    <a:cubicBezTo>
                      <a:pt x="29" y="404"/>
                      <a:pt x="37" y="404"/>
                      <a:pt x="43" y="405"/>
                    </a:cubicBezTo>
                    <a:cubicBezTo>
                      <a:pt x="57" y="405"/>
                      <a:pt x="70" y="409"/>
                      <a:pt x="83" y="413"/>
                    </a:cubicBezTo>
                    <a:cubicBezTo>
                      <a:pt x="84" y="413"/>
                      <a:pt x="84" y="413"/>
                      <a:pt x="84" y="413"/>
                    </a:cubicBezTo>
                    <a:cubicBezTo>
                      <a:pt x="84" y="420"/>
                      <a:pt x="85" y="427"/>
                      <a:pt x="87" y="433"/>
                    </a:cubicBezTo>
                    <a:cubicBezTo>
                      <a:pt x="81" y="433"/>
                      <a:pt x="74" y="432"/>
                      <a:pt x="67" y="432"/>
                    </a:cubicBezTo>
                    <a:cubicBezTo>
                      <a:pt x="64" y="432"/>
                      <a:pt x="60" y="432"/>
                      <a:pt x="57" y="433"/>
                    </a:cubicBezTo>
                    <a:cubicBezTo>
                      <a:pt x="49" y="434"/>
                      <a:pt x="40" y="435"/>
                      <a:pt x="31" y="435"/>
                    </a:cubicBezTo>
                    <a:moveTo>
                      <a:pt x="536" y="414"/>
                    </a:moveTo>
                    <a:cubicBezTo>
                      <a:pt x="550" y="414"/>
                      <a:pt x="563" y="412"/>
                      <a:pt x="577" y="410"/>
                    </a:cubicBezTo>
                    <a:cubicBezTo>
                      <a:pt x="586" y="410"/>
                      <a:pt x="600" y="407"/>
                      <a:pt x="609" y="401"/>
                    </a:cubicBezTo>
                    <a:cubicBezTo>
                      <a:pt x="609" y="407"/>
                      <a:pt x="609" y="412"/>
                      <a:pt x="609" y="417"/>
                    </a:cubicBezTo>
                    <a:cubicBezTo>
                      <a:pt x="607" y="417"/>
                      <a:pt x="606" y="418"/>
                      <a:pt x="603" y="419"/>
                    </a:cubicBezTo>
                    <a:cubicBezTo>
                      <a:pt x="595" y="422"/>
                      <a:pt x="585" y="424"/>
                      <a:pt x="576" y="425"/>
                    </a:cubicBezTo>
                    <a:cubicBezTo>
                      <a:pt x="571" y="425"/>
                      <a:pt x="565" y="425"/>
                      <a:pt x="559" y="425"/>
                    </a:cubicBezTo>
                    <a:cubicBezTo>
                      <a:pt x="557" y="425"/>
                      <a:pt x="555" y="425"/>
                      <a:pt x="553" y="425"/>
                    </a:cubicBezTo>
                    <a:cubicBezTo>
                      <a:pt x="552" y="425"/>
                      <a:pt x="550" y="425"/>
                      <a:pt x="548" y="425"/>
                    </a:cubicBezTo>
                    <a:cubicBezTo>
                      <a:pt x="545" y="425"/>
                      <a:pt x="541" y="425"/>
                      <a:pt x="537" y="425"/>
                    </a:cubicBezTo>
                    <a:cubicBezTo>
                      <a:pt x="532" y="425"/>
                      <a:pt x="533" y="433"/>
                      <a:pt x="537" y="433"/>
                    </a:cubicBezTo>
                    <a:cubicBezTo>
                      <a:pt x="537" y="433"/>
                      <a:pt x="537" y="433"/>
                      <a:pt x="538" y="433"/>
                    </a:cubicBezTo>
                    <a:cubicBezTo>
                      <a:pt x="540" y="433"/>
                      <a:pt x="542" y="433"/>
                      <a:pt x="545" y="433"/>
                    </a:cubicBezTo>
                    <a:cubicBezTo>
                      <a:pt x="548" y="433"/>
                      <a:pt x="550" y="433"/>
                      <a:pt x="553" y="433"/>
                    </a:cubicBezTo>
                    <a:cubicBezTo>
                      <a:pt x="556" y="433"/>
                      <a:pt x="559" y="433"/>
                      <a:pt x="562" y="433"/>
                    </a:cubicBezTo>
                    <a:cubicBezTo>
                      <a:pt x="567" y="433"/>
                      <a:pt x="572" y="433"/>
                      <a:pt x="577" y="432"/>
                    </a:cubicBezTo>
                    <a:cubicBezTo>
                      <a:pt x="584" y="432"/>
                      <a:pt x="590" y="430"/>
                      <a:pt x="596" y="429"/>
                    </a:cubicBezTo>
                    <a:cubicBezTo>
                      <a:pt x="599" y="428"/>
                      <a:pt x="605" y="425"/>
                      <a:pt x="609" y="425"/>
                    </a:cubicBezTo>
                    <a:cubicBezTo>
                      <a:pt x="609" y="430"/>
                      <a:pt x="609" y="436"/>
                      <a:pt x="609" y="441"/>
                    </a:cubicBezTo>
                    <a:cubicBezTo>
                      <a:pt x="594" y="444"/>
                      <a:pt x="581" y="448"/>
                      <a:pt x="566" y="449"/>
                    </a:cubicBezTo>
                    <a:cubicBezTo>
                      <a:pt x="564" y="449"/>
                      <a:pt x="563" y="449"/>
                      <a:pt x="561" y="449"/>
                    </a:cubicBezTo>
                    <a:cubicBezTo>
                      <a:pt x="552" y="449"/>
                      <a:pt x="543" y="447"/>
                      <a:pt x="534" y="445"/>
                    </a:cubicBezTo>
                    <a:cubicBezTo>
                      <a:pt x="534" y="437"/>
                      <a:pt x="534" y="429"/>
                      <a:pt x="533" y="421"/>
                    </a:cubicBezTo>
                    <a:cubicBezTo>
                      <a:pt x="533" y="419"/>
                      <a:pt x="533" y="417"/>
                      <a:pt x="533" y="414"/>
                    </a:cubicBezTo>
                    <a:cubicBezTo>
                      <a:pt x="533" y="414"/>
                      <a:pt x="533" y="414"/>
                      <a:pt x="533" y="414"/>
                    </a:cubicBezTo>
                    <a:cubicBezTo>
                      <a:pt x="534" y="414"/>
                      <a:pt x="535" y="414"/>
                      <a:pt x="536" y="414"/>
                    </a:cubicBezTo>
                    <a:moveTo>
                      <a:pt x="19" y="379"/>
                    </a:moveTo>
                    <a:cubicBezTo>
                      <a:pt x="19" y="379"/>
                      <a:pt x="19" y="378"/>
                      <a:pt x="20" y="378"/>
                    </a:cubicBezTo>
                    <a:cubicBezTo>
                      <a:pt x="27" y="376"/>
                      <a:pt x="33" y="375"/>
                      <a:pt x="39" y="375"/>
                    </a:cubicBezTo>
                    <a:cubicBezTo>
                      <a:pt x="46" y="375"/>
                      <a:pt x="52" y="376"/>
                      <a:pt x="59" y="377"/>
                    </a:cubicBezTo>
                    <a:cubicBezTo>
                      <a:pt x="66" y="379"/>
                      <a:pt x="73" y="381"/>
                      <a:pt x="80" y="382"/>
                    </a:cubicBezTo>
                    <a:cubicBezTo>
                      <a:pt x="81" y="382"/>
                      <a:pt x="85" y="382"/>
                      <a:pt x="87" y="383"/>
                    </a:cubicBezTo>
                    <a:cubicBezTo>
                      <a:pt x="85" y="390"/>
                      <a:pt x="84" y="398"/>
                      <a:pt x="84" y="405"/>
                    </a:cubicBezTo>
                    <a:cubicBezTo>
                      <a:pt x="70" y="401"/>
                      <a:pt x="58" y="398"/>
                      <a:pt x="43" y="397"/>
                    </a:cubicBezTo>
                    <a:cubicBezTo>
                      <a:pt x="42" y="397"/>
                      <a:pt x="41" y="397"/>
                      <a:pt x="40" y="397"/>
                    </a:cubicBezTo>
                    <a:cubicBezTo>
                      <a:pt x="37" y="397"/>
                      <a:pt x="35" y="397"/>
                      <a:pt x="33" y="397"/>
                    </a:cubicBezTo>
                    <a:cubicBezTo>
                      <a:pt x="30" y="397"/>
                      <a:pt x="28" y="397"/>
                      <a:pt x="25" y="397"/>
                    </a:cubicBezTo>
                    <a:cubicBezTo>
                      <a:pt x="23" y="397"/>
                      <a:pt x="20" y="397"/>
                      <a:pt x="18" y="397"/>
                    </a:cubicBezTo>
                    <a:cubicBezTo>
                      <a:pt x="17" y="396"/>
                      <a:pt x="17" y="396"/>
                      <a:pt x="16" y="396"/>
                    </a:cubicBezTo>
                    <a:cubicBezTo>
                      <a:pt x="16" y="390"/>
                      <a:pt x="16" y="384"/>
                      <a:pt x="17" y="378"/>
                    </a:cubicBezTo>
                    <a:cubicBezTo>
                      <a:pt x="17" y="378"/>
                      <a:pt x="18" y="379"/>
                      <a:pt x="19" y="379"/>
                    </a:cubicBezTo>
                    <a:moveTo>
                      <a:pt x="532" y="407"/>
                    </a:moveTo>
                    <a:cubicBezTo>
                      <a:pt x="531" y="402"/>
                      <a:pt x="531" y="398"/>
                      <a:pt x="530" y="393"/>
                    </a:cubicBezTo>
                    <a:cubicBezTo>
                      <a:pt x="530" y="393"/>
                      <a:pt x="530" y="393"/>
                      <a:pt x="530" y="393"/>
                    </a:cubicBezTo>
                    <a:cubicBezTo>
                      <a:pt x="556" y="389"/>
                      <a:pt x="583" y="385"/>
                      <a:pt x="608" y="375"/>
                    </a:cubicBezTo>
                    <a:cubicBezTo>
                      <a:pt x="608" y="381"/>
                      <a:pt x="609" y="386"/>
                      <a:pt x="609" y="392"/>
                    </a:cubicBezTo>
                    <a:cubicBezTo>
                      <a:pt x="609" y="392"/>
                      <a:pt x="609" y="392"/>
                      <a:pt x="609" y="392"/>
                    </a:cubicBezTo>
                    <a:cubicBezTo>
                      <a:pt x="602" y="400"/>
                      <a:pt x="581" y="403"/>
                      <a:pt x="571" y="403"/>
                    </a:cubicBezTo>
                    <a:cubicBezTo>
                      <a:pt x="559" y="403"/>
                      <a:pt x="548" y="407"/>
                      <a:pt x="536" y="407"/>
                    </a:cubicBezTo>
                    <a:cubicBezTo>
                      <a:pt x="535" y="407"/>
                      <a:pt x="535" y="407"/>
                      <a:pt x="534" y="407"/>
                    </a:cubicBezTo>
                    <a:cubicBezTo>
                      <a:pt x="533" y="407"/>
                      <a:pt x="532" y="407"/>
                      <a:pt x="532" y="407"/>
                    </a:cubicBezTo>
                    <a:moveTo>
                      <a:pt x="529" y="385"/>
                    </a:moveTo>
                    <a:cubicBezTo>
                      <a:pt x="528" y="381"/>
                      <a:pt x="527" y="376"/>
                      <a:pt x="526" y="372"/>
                    </a:cubicBezTo>
                    <a:cubicBezTo>
                      <a:pt x="527" y="372"/>
                      <a:pt x="527" y="372"/>
                      <a:pt x="527" y="372"/>
                    </a:cubicBezTo>
                    <a:cubicBezTo>
                      <a:pt x="554" y="365"/>
                      <a:pt x="580" y="358"/>
                      <a:pt x="605" y="348"/>
                    </a:cubicBezTo>
                    <a:cubicBezTo>
                      <a:pt x="606" y="354"/>
                      <a:pt x="607" y="361"/>
                      <a:pt x="607" y="367"/>
                    </a:cubicBezTo>
                    <a:cubicBezTo>
                      <a:pt x="583" y="377"/>
                      <a:pt x="555" y="381"/>
                      <a:pt x="529" y="385"/>
                    </a:cubicBezTo>
                    <a:cubicBezTo>
                      <a:pt x="529" y="385"/>
                      <a:pt x="529" y="385"/>
                      <a:pt x="529" y="385"/>
                    </a:cubicBezTo>
                    <a:moveTo>
                      <a:pt x="18" y="371"/>
                    </a:moveTo>
                    <a:cubicBezTo>
                      <a:pt x="19" y="362"/>
                      <a:pt x="21" y="354"/>
                      <a:pt x="23" y="346"/>
                    </a:cubicBezTo>
                    <a:cubicBezTo>
                      <a:pt x="23" y="346"/>
                      <a:pt x="23" y="346"/>
                      <a:pt x="23" y="346"/>
                    </a:cubicBezTo>
                    <a:cubicBezTo>
                      <a:pt x="34" y="348"/>
                      <a:pt x="45" y="349"/>
                      <a:pt x="56" y="350"/>
                    </a:cubicBezTo>
                    <a:cubicBezTo>
                      <a:pt x="68" y="352"/>
                      <a:pt x="81" y="355"/>
                      <a:pt x="94" y="358"/>
                    </a:cubicBezTo>
                    <a:cubicBezTo>
                      <a:pt x="92" y="364"/>
                      <a:pt x="90" y="369"/>
                      <a:pt x="89" y="375"/>
                    </a:cubicBezTo>
                    <a:cubicBezTo>
                      <a:pt x="83" y="373"/>
                      <a:pt x="76" y="373"/>
                      <a:pt x="70" y="372"/>
                    </a:cubicBezTo>
                    <a:cubicBezTo>
                      <a:pt x="63" y="371"/>
                      <a:pt x="57" y="369"/>
                      <a:pt x="50" y="368"/>
                    </a:cubicBezTo>
                    <a:cubicBezTo>
                      <a:pt x="46" y="367"/>
                      <a:pt x="42" y="367"/>
                      <a:pt x="39" y="367"/>
                    </a:cubicBezTo>
                    <a:cubicBezTo>
                      <a:pt x="32" y="367"/>
                      <a:pt x="25" y="368"/>
                      <a:pt x="18" y="371"/>
                    </a:cubicBezTo>
                    <a:cubicBezTo>
                      <a:pt x="18" y="371"/>
                      <a:pt x="18" y="371"/>
                      <a:pt x="18" y="371"/>
                    </a:cubicBezTo>
                    <a:moveTo>
                      <a:pt x="225" y="589"/>
                    </a:moveTo>
                    <a:cubicBezTo>
                      <a:pt x="208" y="567"/>
                      <a:pt x="194" y="548"/>
                      <a:pt x="189" y="543"/>
                    </a:cubicBezTo>
                    <a:cubicBezTo>
                      <a:pt x="182" y="535"/>
                      <a:pt x="174" y="527"/>
                      <a:pt x="167" y="519"/>
                    </a:cubicBezTo>
                    <a:cubicBezTo>
                      <a:pt x="171" y="505"/>
                      <a:pt x="174" y="490"/>
                      <a:pt x="182" y="478"/>
                    </a:cubicBezTo>
                    <a:cubicBezTo>
                      <a:pt x="190" y="465"/>
                      <a:pt x="197" y="451"/>
                      <a:pt x="208" y="440"/>
                    </a:cubicBezTo>
                    <a:cubicBezTo>
                      <a:pt x="213" y="435"/>
                      <a:pt x="217" y="430"/>
                      <a:pt x="221" y="423"/>
                    </a:cubicBezTo>
                    <a:cubicBezTo>
                      <a:pt x="234" y="404"/>
                      <a:pt x="245" y="385"/>
                      <a:pt x="258" y="366"/>
                    </a:cubicBezTo>
                    <a:cubicBezTo>
                      <a:pt x="259" y="364"/>
                      <a:pt x="267" y="350"/>
                      <a:pt x="274" y="338"/>
                    </a:cubicBezTo>
                    <a:cubicBezTo>
                      <a:pt x="277" y="341"/>
                      <a:pt x="279" y="345"/>
                      <a:pt x="282" y="348"/>
                    </a:cubicBezTo>
                    <a:cubicBezTo>
                      <a:pt x="287" y="357"/>
                      <a:pt x="294" y="364"/>
                      <a:pt x="300" y="372"/>
                    </a:cubicBezTo>
                    <a:cubicBezTo>
                      <a:pt x="310" y="385"/>
                      <a:pt x="318" y="400"/>
                      <a:pt x="325" y="415"/>
                    </a:cubicBezTo>
                    <a:cubicBezTo>
                      <a:pt x="322" y="429"/>
                      <a:pt x="316" y="443"/>
                      <a:pt x="311" y="455"/>
                    </a:cubicBezTo>
                    <a:cubicBezTo>
                      <a:pt x="303" y="473"/>
                      <a:pt x="295" y="488"/>
                      <a:pt x="285" y="504"/>
                    </a:cubicBezTo>
                    <a:cubicBezTo>
                      <a:pt x="279" y="514"/>
                      <a:pt x="272" y="524"/>
                      <a:pt x="265" y="534"/>
                    </a:cubicBezTo>
                    <a:cubicBezTo>
                      <a:pt x="259" y="543"/>
                      <a:pt x="251" y="551"/>
                      <a:pt x="244" y="560"/>
                    </a:cubicBezTo>
                    <a:cubicBezTo>
                      <a:pt x="237" y="569"/>
                      <a:pt x="230" y="578"/>
                      <a:pt x="225" y="589"/>
                    </a:cubicBezTo>
                    <a:moveTo>
                      <a:pt x="511" y="516"/>
                    </a:moveTo>
                    <a:cubicBezTo>
                      <a:pt x="506" y="512"/>
                      <a:pt x="501" y="507"/>
                      <a:pt x="496" y="503"/>
                    </a:cubicBezTo>
                    <a:cubicBezTo>
                      <a:pt x="488" y="497"/>
                      <a:pt x="480" y="490"/>
                      <a:pt x="471" y="484"/>
                    </a:cubicBezTo>
                    <a:cubicBezTo>
                      <a:pt x="462" y="478"/>
                      <a:pt x="454" y="472"/>
                      <a:pt x="446" y="466"/>
                    </a:cubicBezTo>
                    <a:cubicBezTo>
                      <a:pt x="439" y="461"/>
                      <a:pt x="431" y="457"/>
                      <a:pt x="423" y="452"/>
                    </a:cubicBezTo>
                    <a:cubicBezTo>
                      <a:pt x="408" y="440"/>
                      <a:pt x="390" y="435"/>
                      <a:pt x="375" y="424"/>
                    </a:cubicBezTo>
                    <a:cubicBezTo>
                      <a:pt x="367" y="419"/>
                      <a:pt x="360" y="414"/>
                      <a:pt x="352" y="409"/>
                    </a:cubicBezTo>
                    <a:cubicBezTo>
                      <a:pt x="351" y="409"/>
                      <a:pt x="350" y="408"/>
                      <a:pt x="348" y="407"/>
                    </a:cubicBezTo>
                    <a:cubicBezTo>
                      <a:pt x="343" y="393"/>
                      <a:pt x="336" y="380"/>
                      <a:pt x="328" y="369"/>
                    </a:cubicBezTo>
                    <a:cubicBezTo>
                      <a:pt x="318" y="354"/>
                      <a:pt x="309" y="339"/>
                      <a:pt x="298" y="325"/>
                    </a:cubicBezTo>
                    <a:cubicBezTo>
                      <a:pt x="314" y="331"/>
                      <a:pt x="330" y="335"/>
                      <a:pt x="348" y="336"/>
                    </a:cubicBezTo>
                    <a:cubicBezTo>
                      <a:pt x="367" y="337"/>
                      <a:pt x="389" y="342"/>
                      <a:pt x="407" y="348"/>
                    </a:cubicBezTo>
                    <a:cubicBezTo>
                      <a:pt x="417" y="351"/>
                      <a:pt x="427" y="351"/>
                      <a:pt x="437" y="355"/>
                    </a:cubicBezTo>
                    <a:cubicBezTo>
                      <a:pt x="447" y="359"/>
                      <a:pt x="458" y="363"/>
                      <a:pt x="468" y="367"/>
                    </a:cubicBezTo>
                    <a:cubicBezTo>
                      <a:pt x="473" y="369"/>
                      <a:pt x="478" y="371"/>
                      <a:pt x="483" y="373"/>
                    </a:cubicBezTo>
                    <a:cubicBezTo>
                      <a:pt x="490" y="376"/>
                      <a:pt x="494" y="381"/>
                      <a:pt x="499" y="385"/>
                    </a:cubicBezTo>
                    <a:cubicBezTo>
                      <a:pt x="501" y="386"/>
                      <a:pt x="507" y="389"/>
                      <a:pt x="512" y="393"/>
                    </a:cubicBezTo>
                    <a:cubicBezTo>
                      <a:pt x="514" y="412"/>
                      <a:pt x="517" y="432"/>
                      <a:pt x="517" y="436"/>
                    </a:cubicBezTo>
                    <a:cubicBezTo>
                      <a:pt x="518" y="462"/>
                      <a:pt x="516" y="489"/>
                      <a:pt x="511" y="516"/>
                    </a:cubicBezTo>
                    <a:moveTo>
                      <a:pt x="525" y="364"/>
                    </a:moveTo>
                    <a:cubicBezTo>
                      <a:pt x="524" y="359"/>
                      <a:pt x="523" y="353"/>
                      <a:pt x="521" y="347"/>
                    </a:cubicBezTo>
                    <a:cubicBezTo>
                      <a:pt x="537" y="340"/>
                      <a:pt x="555" y="335"/>
                      <a:pt x="572" y="331"/>
                    </a:cubicBezTo>
                    <a:cubicBezTo>
                      <a:pt x="579" y="329"/>
                      <a:pt x="586" y="325"/>
                      <a:pt x="593" y="321"/>
                    </a:cubicBezTo>
                    <a:cubicBezTo>
                      <a:pt x="595" y="320"/>
                      <a:pt x="598" y="319"/>
                      <a:pt x="600" y="317"/>
                    </a:cubicBezTo>
                    <a:cubicBezTo>
                      <a:pt x="602" y="325"/>
                      <a:pt x="603" y="332"/>
                      <a:pt x="604" y="340"/>
                    </a:cubicBezTo>
                    <a:cubicBezTo>
                      <a:pt x="579" y="350"/>
                      <a:pt x="553" y="358"/>
                      <a:pt x="526" y="364"/>
                    </a:cubicBezTo>
                    <a:cubicBezTo>
                      <a:pt x="526" y="364"/>
                      <a:pt x="525" y="364"/>
                      <a:pt x="525" y="364"/>
                    </a:cubicBezTo>
                    <a:moveTo>
                      <a:pt x="28" y="339"/>
                    </a:moveTo>
                    <a:cubicBezTo>
                      <a:pt x="27" y="339"/>
                      <a:pt x="26" y="339"/>
                      <a:pt x="25" y="339"/>
                    </a:cubicBezTo>
                    <a:cubicBezTo>
                      <a:pt x="28" y="329"/>
                      <a:pt x="32" y="319"/>
                      <a:pt x="37" y="311"/>
                    </a:cubicBezTo>
                    <a:cubicBezTo>
                      <a:pt x="46" y="313"/>
                      <a:pt x="55" y="315"/>
                      <a:pt x="63" y="318"/>
                    </a:cubicBezTo>
                    <a:cubicBezTo>
                      <a:pt x="76" y="323"/>
                      <a:pt x="91" y="328"/>
                      <a:pt x="102" y="338"/>
                    </a:cubicBezTo>
                    <a:cubicBezTo>
                      <a:pt x="100" y="342"/>
                      <a:pt x="98" y="347"/>
                      <a:pt x="96" y="351"/>
                    </a:cubicBezTo>
                    <a:cubicBezTo>
                      <a:pt x="86" y="348"/>
                      <a:pt x="74" y="346"/>
                      <a:pt x="64" y="344"/>
                    </a:cubicBezTo>
                    <a:cubicBezTo>
                      <a:pt x="57" y="342"/>
                      <a:pt x="49" y="341"/>
                      <a:pt x="42" y="339"/>
                    </a:cubicBezTo>
                    <a:cubicBezTo>
                      <a:pt x="41" y="339"/>
                      <a:pt x="39" y="339"/>
                      <a:pt x="37" y="339"/>
                    </a:cubicBezTo>
                    <a:cubicBezTo>
                      <a:pt x="35" y="339"/>
                      <a:pt x="34" y="339"/>
                      <a:pt x="33" y="339"/>
                    </a:cubicBezTo>
                    <a:cubicBezTo>
                      <a:pt x="31" y="339"/>
                      <a:pt x="30" y="339"/>
                      <a:pt x="28" y="339"/>
                    </a:cubicBezTo>
                    <a:moveTo>
                      <a:pt x="162" y="513"/>
                    </a:moveTo>
                    <a:cubicBezTo>
                      <a:pt x="149" y="497"/>
                      <a:pt x="137" y="482"/>
                      <a:pt x="126" y="468"/>
                    </a:cubicBezTo>
                    <a:cubicBezTo>
                      <a:pt x="126" y="461"/>
                      <a:pt x="123" y="455"/>
                      <a:pt x="125" y="447"/>
                    </a:cubicBezTo>
                    <a:cubicBezTo>
                      <a:pt x="127" y="439"/>
                      <a:pt x="128" y="430"/>
                      <a:pt x="131" y="422"/>
                    </a:cubicBezTo>
                    <a:cubicBezTo>
                      <a:pt x="136" y="410"/>
                      <a:pt x="143" y="400"/>
                      <a:pt x="151" y="390"/>
                    </a:cubicBezTo>
                    <a:cubicBezTo>
                      <a:pt x="156" y="384"/>
                      <a:pt x="160" y="377"/>
                      <a:pt x="167" y="373"/>
                    </a:cubicBezTo>
                    <a:cubicBezTo>
                      <a:pt x="169" y="371"/>
                      <a:pt x="171" y="370"/>
                      <a:pt x="173" y="367"/>
                    </a:cubicBezTo>
                    <a:cubicBezTo>
                      <a:pt x="192" y="342"/>
                      <a:pt x="211" y="318"/>
                      <a:pt x="227" y="291"/>
                    </a:cubicBezTo>
                    <a:cubicBezTo>
                      <a:pt x="238" y="298"/>
                      <a:pt x="248" y="307"/>
                      <a:pt x="255" y="316"/>
                    </a:cubicBezTo>
                    <a:cubicBezTo>
                      <a:pt x="260" y="322"/>
                      <a:pt x="265" y="328"/>
                      <a:pt x="270" y="333"/>
                    </a:cubicBezTo>
                    <a:cubicBezTo>
                      <a:pt x="267" y="339"/>
                      <a:pt x="264" y="344"/>
                      <a:pt x="260" y="349"/>
                    </a:cubicBezTo>
                    <a:cubicBezTo>
                      <a:pt x="256" y="353"/>
                      <a:pt x="254" y="359"/>
                      <a:pt x="250" y="364"/>
                    </a:cubicBezTo>
                    <a:cubicBezTo>
                      <a:pt x="247" y="367"/>
                      <a:pt x="245" y="371"/>
                      <a:pt x="242" y="375"/>
                    </a:cubicBezTo>
                    <a:cubicBezTo>
                      <a:pt x="236" y="387"/>
                      <a:pt x="228" y="400"/>
                      <a:pt x="221" y="411"/>
                    </a:cubicBezTo>
                    <a:cubicBezTo>
                      <a:pt x="208" y="430"/>
                      <a:pt x="191" y="446"/>
                      <a:pt x="180" y="467"/>
                    </a:cubicBezTo>
                    <a:cubicBezTo>
                      <a:pt x="171" y="481"/>
                      <a:pt x="167" y="497"/>
                      <a:pt x="162" y="513"/>
                    </a:cubicBezTo>
                    <a:moveTo>
                      <a:pt x="519" y="340"/>
                    </a:moveTo>
                    <a:cubicBezTo>
                      <a:pt x="518" y="334"/>
                      <a:pt x="516" y="328"/>
                      <a:pt x="514" y="322"/>
                    </a:cubicBezTo>
                    <a:cubicBezTo>
                      <a:pt x="528" y="312"/>
                      <a:pt x="544" y="302"/>
                      <a:pt x="560" y="299"/>
                    </a:cubicBezTo>
                    <a:cubicBezTo>
                      <a:pt x="568" y="297"/>
                      <a:pt x="576" y="294"/>
                      <a:pt x="583" y="291"/>
                    </a:cubicBezTo>
                    <a:cubicBezTo>
                      <a:pt x="585" y="291"/>
                      <a:pt x="591" y="289"/>
                      <a:pt x="594" y="287"/>
                    </a:cubicBezTo>
                    <a:cubicBezTo>
                      <a:pt x="596" y="294"/>
                      <a:pt x="597" y="302"/>
                      <a:pt x="599" y="309"/>
                    </a:cubicBezTo>
                    <a:cubicBezTo>
                      <a:pt x="594" y="313"/>
                      <a:pt x="587" y="315"/>
                      <a:pt x="582" y="318"/>
                    </a:cubicBezTo>
                    <a:cubicBezTo>
                      <a:pt x="574" y="323"/>
                      <a:pt x="567" y="324"/>
                      <a:pt x="559" y="326"/>
                    </a:cubicBezTo>
                    <a:cubicBezTo>
                      <a:pt x="546" y="330"/>
                      <a:pt x="532" y="334"/>
                      <a:pt x="519" y="340"/>
                    </a:cubicBezTo>
                    <a:moveTo>
                      <a:pt x="105" y="331"/>
                    </a:moveTo>
                    <a:cubicBezTo>
                      <a:pt x="88" y="316"/>
                      <a:pt x="63" y="309"/>
                      <a:pt x="41" y="304"/>
                    </a:cubicBezTo>
                    <a:cubicBezTo>
                      <a:pt x="42" y="302"/>
                      <a:pt x="43" y="300"/>
                      <a:pt x="45" y="297"/>
                    </a:cubicBezTo>
                    <a:cubicBezTo>
                      <a:pt x="49" y="291"/>
                      <a:pt x="53" y="286"/>
                      <a:pt x="57" y="281"/>
                    </a:cubicBezTo>
                    <a:cubicBezTo>
                      <a:pt x="57" y="281"/>
                      <a:pt x="58" y="281"/>
                      <a:pt x="58" y="281"/>
                    </a:cubicBezTo>
                    <a:cubicBezTo>
                      <a:pt x="59" y="281"/>
                      <a:pt x="59" y="281"/>
                      <a:pt x="59" y="281"/>
                    </a:cubicBezTo>
                    <a:cubicBezTo>
                      <a:pt x="80" y="287"/>
                      <a:pt x="98" y="300"/>
                      <a:pt x="114" y="315"/>
                    </a:cubicBezTo>
                    <a:cubicBezTo>
                      <a:pt x="114" y="315"/>
                      <a:pt x="114" y="315"/>
                      <a:pt x="114" y="315"/>
                    </a:cubicBezTo>
                    <a:cubicBezTo>
                      <a:pt x="111" y="320"/>
                      <a:pt x="108" y="326"/>
                      <a:pt x="105" y="331"/>
                    </a:cubicBezTo>
                    <a:moveTo>
                      <a:pt x="117" y="454"/>
                    </a:moveTo>
                    <a:cubicBezTo>
                      <a:pt x="113" y="448"/>
                      <a:pt x="110" y="443"/>
                      <a:pt x="107" y="438"/>
                    </a:cubicBezTo>
                    <a:cubicBezTo>
                      <a:pt x="92" y="408"/>
                      <a:pt x="108" y="356"/>
                      <a:pt x="131" y="321"/>
                    </a:cubicBezTo>
                    <a:cubicBezTo>
                      <a:pt x="141" y="306"/>
                      <a:pt x="164" y="279"/>
                      <a:pt x="184" y="272"/>
                    </a:cubicBezTo>
                    <a:cubicBezTo>
                      <a:pt x="190" y="275"/>
                      <a:pt x="198" y="277"/>
                      <a:pt x="203" y="279"/>
                    </a:cubicBezTo>
                    <a:cubicBezTo>
                      <a:pt x="209" y="281"/>
                      <a:pt x="215" y="284"/>
                      <a:pt x="221" y="287"/>
                    </a:cubicBezTo>
                    <a:cubicBezTo>
                      <a:pt x="212" y="302"/>
                      <a:pt x="203" y="316"/>
                      <a:pt x="193" y="329"/>
                    </a:cubicBezTo>
                    <a:cubicBezTo>
                      <a:pt x="186" y="337"/>
                      <a:pt x="181" y="346"/>
                      <a:pt x="174" y="354"/>
                    </a:cubicBezTo>
                    <a:cubicBezTo>
                      <a:pt x="168" y="361"/>
                      <a:pt x="161" y="366"/>
                      <a:pt x="155" y="373"/>
                    </a:cubicBezTo>
                    <a:cubicBezTo>
                      <a:pt x="143" y="387"/>
                      <a:pt x="131" y="401"/>
                      <a:pt x="124" y="419"/>
                    </a:cubicBezTo>
                    <a:cubicBezTo>
                      <a:pt x="121" y="429"/>
                      <a:pt x="117" y="440"/>
                      <a:pt x="117" y="450"/>
                    </a:cubicBezTo>
                    <a:cubicBezTo>
                      <a:pt x="117" y="451"/>
                      <a:pt x="117" y="453"/>
                      <a:pt x="117" y="454"/>
                    </a:cubicBezTo>
                    <a:moveTo>
                      <a:pt x="512" y="315"/>
                    </a:moveTo>
                    <a:cubicBezTo>
                      <a:pt x="510" y="308"/>
                      <a:pt x="507" y="302"/>
                      <a:pt x="505" y="296"/>
                    </a:cubicBezTo>
                    <a:cubicBezTo>
                      <a:pt x="520" y="285"/>
                      <a:pt x="537" y="275"/>
                      <a:pt x="554" y="269"/>
                    </a:cubicBezTo>
                    <a:cubicBezTo>
                      <a:pt x="564" y="265"/>
                      <a:pt x="575" y="261"/>
                      <a:pt x="585" y="255"/>
                    </a:cubicBezTo>
                    <a:cubicBezTo>
                      <a:pt x="587" y="263"/>
                      <a:pt x="589" y="271"/>
                      <a:pt x="592" y="279"/>
                    </a:cubicBezTo>
                    <a:cubicBezTo>
                      <a:pt x="589" y="280"/>
                      <a:pt x="586" y="282"/>
                      <a:pt x="584" y="283"/>
                    </a:cubicBezTo>
                    <a:cubicBezTo>
                      <a:pt x="575" y="286"/>
                      <a:pt x="565" y="288"/>
                      <a:pt x="556" y="292"/>
                    </a:cubicBezTo>
                    <a:cubicBezTo>
                      <a:pt x="549" y="295"/>
                      <a:pt x="540" y="296"/>
                      <a:pt x="534" y="300"/>
                    </a:cubicBezTo>
                    <a:cubicBezTo>
                      <a:pt x="527" y="305"/>
                      <a:pt x="519" y="310"/>
                      <a:pt x="512" y="315"/>
                    </a:cubicBezTo>
                    <a:moveTo>
                      <a:pt x="151" y="274"/>
                    </a:moveTo>
                    <a:cubicBezTo>
                      <a:pt x="141" y="264"/>
                      <a:pt x="130" y="257"/>
                      <a:pt x="119" y="248"/>
                    </a:cubicBezTo>
                    <a:cubicBezTo>
                      <a:pt x="140" y="249"/>
                      <a:pt x="156" y="252"/>
                      <a:pt x="166" y="256"/>
                    </a:cubicBezTo>
                    <a:cubicBezTo>
                      <a:pt x="168" y="257"/>
                      <a:pt x="170" y="259"/>
                      <a:pt x="172" y="260"/>
                    </a:cubicBezTo>
                    <a:cubicBezTo>
                      <a:pt x="170" y="262"/>
                      <a:pt x="166" y="265"/>
                      <a:pt x="158" y="269"/>
                    </a:cubicBezTo>
                    <a:cubicBezTo>
                      <a:pt x="156" y="271"/>
                      <a:pt x="153" y="272"/>
                      <a:pt x="151" y="274"/>
                    </a:cubicBezTo>
                    <a:moveTo>
                      <a:pt x="132" y="289"/>
                    </a:moveTo>
                    <a:cubicBezTo>
                      <a:pt x="135" y="289"/>
                      <a:pt x="137" y="285"/>
                      <a:pt x="134" y="282"/>
                    </a:cubicBezTo>
                    <a:cubicBezTo>
                      <a:pt x="127" y="275"/>
                      <a:pt x="118" y="269"/>
                      <a:pt x="110" y="263"/>
                    </a:cubicBezTo>
                    <a:cubicBezTo>
                      <a:pt x="105" y="260"/>
                      <a:pt x="99" y="255"/>
                      <a:pt x="93" y="252"/>
                    </a:cubicBezTo>
                    <a:cubicBezTo>
                      <a:pt x="98" y="249"/>
                      <a:pt x="103" y="248"/>
                      <a:pt x="107" y="247"/>
                    </a:cubicBezTo>
                    <a:cubicBezTo>
                      <a:pt x="119" y="258"/>
                      <a:pt x="133" y="267"/>
                      <a:pt x="145" y="278"/>
                    </a:cubicBezTo>
                    <a:cubicBezTo>
                      <a:pt x="136" y="286"/>
                      <a:pt x="126" y="296"/>
                      <a:pt x="118" y="309"/>
                    </a:cubicBezTo>
                    <a:cubicBezTo>
                      <a:pt x="102" y="293"/>
                      <a:pt x="84" y="281"/>
                      <a:pt x="63" y="274"/>
                    </a:cubicBezTo>
                    <a:cubicBezTo>
                      <a:pt x="70" y="268"/>
                      <a:pt x="76" y="262"/>
                      <a:pt x="82" y="258"/>
                    </a:cubicBezTo>
                    <a:cubicBezTo>
                      <a:pt x="83" y="258"/>
                      <a:pt x="84" y="258"/>
                      <a:pt x="84" y="258"/>
                    </a:cubicBezTo>
                    <a:cubicBezTo>
                      <a:pt x="85" y="258"/>
                      <a:pt x="86" y="258"/>
                      <a:pt x="87" y="257"/>
                    </a:cubicBezTo>
                    <a:cubicBezTo>
                      <a:pt x="92" y="260"/>
                      <a:pt x="97" y="264"/>
                      <a:pt x="102" y="267"/>
                    </a:cubicBezTo>
                    <a:cubicBezTo>
                      <a:pt x="111" y="274"/>
                      <a:pt x="121" y="280"/>
                      <a:pt x="129" y="288"/>
                    </a:cubicBezTo>
                    <a:cubicBezTo>
                      <a:pt x="130" y="289"/>
                      <a:pt x="131" y="289"/>
                      <a:pt x="132" y="289"/>
                    </a:cubicBezTo>
                    <a:moveTo>
                      <a:pt x="346" y="245"/>
                    </a:moveTo>
                    <a:cubicBezTo>
                      <a:pt x="347" y="245"/>
                      <a:pt x="348" y="245"/>
                      <a:pt x="350" y="245"/>
                    </a:cubicBezTo>
                    <a:cubicBezTo>
                      <a:pt x="355" y="245"/>
                      <a:pt x="361" y="245"/>
                      <a:pt x="367" y="245"/>
                    </a:cubicBezTo>
                    <a:cubicBezTo>
                      <a:pt x="386" y="245"/>
                      <a:pt x="406" y="246"/>
                      <a:pt x="426" y="250"/>
                    </a:cubicBezTo>
                    <a:cubicBezTo>
                      <a:pt x="435" y="253"/>
                      <a:pt x="448" y="255"/>
                      <a:pt x="457" y="260"/>
                    </a:cubicBezTo>
                    <a:cubicBezTo>
                      <a:pt x="462" y="262"/>
                      <a:pt x="467" y="263"/>
                      <a:pt x="471" y="265"/>
                    </a:cubicBezTo>
                    <a:cubicBezTo>
                      <a:pt x="473" y="266"/>
                      <a:pt x="474" y="266"/>
                      <a:pt x="475" y="267"/>
                    </a:cubicBezTo>
                    <a:cubicBezTo>
                      <a:pt x="487" y="294"/>
                      <a:pt x="498" y="324"/>
                      <a:pt x="506" y="357"/>
                    </a:cubicBezTo>
                    <a:cubicBezTo>
                      <a:pt x="507" y="361"/>
                      <a:pt x="508" y="371"/>
                      <a:pt x="510" y="382"/>
                    </a:cubicBezTo>
                    <a:cubicBezTo>
                      <a:pt x="505" y="379"/>
                      <a:pt x="501" y="376"/>
                      <a:pt x="496" y="372"/>
                    </a:cubicBezTo>
                    <a:cubicBezTo>
                      <a:pt x="487" y="365"/>
                      <a:pt x="476" y="362"/>
                      <a:pt x="465" y="358"/>
                    </a:cubicBezTo>
                    <a:cubicBezTo>
                      <a:pt x="453" y="353"/>
                      <a:pt x="441" y="347"/>
                      <a:pt x="428" y="344"/>
                    </a:cubicBezTo>
                    <a:cubicBezTo>
                      <a:pt x="405" y="339"/>
                      <a:pt x="383" y="336"/>
                      <a:pt x="360" y="331"/>
                    </a:cubicBezTo>
                    <a:cubicBezTo>
                      <a:pt x="350" y="328"/>
                      <a:pt x="338" y="327"/>
                      <a:pt x="327" y="326"/>
                    </a:cubicBezTo>
                    <a:cubicBezTo>
                      <a:pt x="314" y="324"/>
                      <a:pt x="304" y="319"/>
                      <a:pt x="292" y="315"/>
                    </a:cubicBezTo>
                    <a:cubicBezTo>
                      <a:pt x="292" y="315"/>
                      <a:pt x="291" y="314"/>
                      <a:pt x="290" y="314"/>
                    </a:cubicBezTo>
                    <a:cubicBezTo>
                      <a:pt x="283" y="304"/>
                      <a:pt x="274" y="296"/>
                      <a:pt x="266" y="288"/>
                    </a:cubicBezTo>
                    <a:cubicBezTo>
                      <a:pt x="262" y="284"/>
                      <a:pt x="257" y="281"/>
                      <a:pt x="252" y="278"/>
                    </a:cubicBezTo>
                    <a:cubicBezTo>
                      <a:pt x="251" y="277"/>
                      <a:pt x="251" y="277"/>
                      <a:pt x="251" y="277"/>
                    </a:cubicBezTo>
                    <a:cubicBezTo>
                      <a:pt x="261" y="273"/>
                      <a:pt x="272" y="265"/>
                      <a:pt x="282" y="261"/>
                    </a:cubicBezTo>
                    <a:cubicBezTo>
                      <a:pt x="294" y="257"/>
                      <a:pt x="305" y="253"/>
                      <a:pt x="317" y="249"/>
                    </a:cubicBezTo>
                    <a:cubicBezTo>
                      <a:pt x="324" y="246"/>
                      <a:pt x="333" y="245"/>
                      <a:pt x="342" y="245"/>
                    </a:cubicBezTo>
                    <a:cubicBezTo>
                      <a:pt x="342" y="245"/>
                      <a:pt x="343" y="245"/>
                      <a:pt x="344" y="245"/>
                    </a:cubicBezTo>
                    <a:cubicBezTo>
                      <a:pt x="345" y="245"/>
                      <a:pt x="346" y="245"/>
                      <a:pt x="346" y="245"/>
                    </a:cubicBezTo>
                    <a:moveTo>
                      <a:pt x="212" y="256"/>
                    </a:moveTo>
                    <a:cubicBezTo>
                      <a:pt x="208" y="256"/>
                      <a:pt x="203" y="255"/>
                      <a:pt x="198" y="254"/>
                    </a:cubicBezTo>
                    <a:cubicBezTo>
                      <a:pt x="207" y="247"/>
                      <a:pt x="212" y="238"/>
                      <a:pt x="217" y="228"/>
                    </a:cubicBezTo>
                    <a:cubicBezTo>
                      <a:pt x="218" y="229"/>
                      <a:pt x="218" y="229"/>
                      <a:pt x="218" y="229"/>
                    </a:cubicBezTo>
                    <a:cubicBezTo>
                      <a:pt x="219" y="230"/>
                      <a:pt x="219" y="232"/>
                      <a:pt x="219" y="234"/>
                    </a:cubicBezTo>
                    <a:cubicBezTo>
                      <a:pt x="218" y="242"/>
                      <a:pt x="215" y="249"/>
                      <a:pt x="212" y="256"/>
                    </a:cubicBezTo>
                    <a:cubicBezTo>
                      <a:pt x="212" y="256"/>
                      <a:pt x="212" y="256"/>
                      <a:pt x="212" y="256"/>
                    </a:cubicBezTo>
                    <a:moveTo>
                      <a:pt x="220" y="256"/>
                    </a:moveTo>
                    <a:cubicBezTo>
                      <a:pt x="222" y="249"/>
                      <a:pt x="225" y="243"/>
                      <a:pt x="226" y="237"/>
                    </a:cubicBezTo>
                    <a:cubicBezTo>
                      <a:pt x="226" y="234"/>
                      <a:pt x="227" y="232"/>
                      <a:pt x="226" y="229"/>
                    </a:cubicBezTo>
                    <a:cubicBezTo>
                      <a:pt x="226" y="228"/>
                      <a:pt x="226" y="228"/>
                      <a:pt x="226" y="228"/>
                    </a:cubicBezTo>
                    <a:cubicBezTo>
                      <a:pt x="229" y="228"/>
                      <a:pt x="232" y="227"/>
                      <a:pt x="236" y="226"/>
                    </a:cubicBezTo>
                    <a:cubicBezTo>
                      <a:pt x="237" y="229"/>
                      <a:pt x="238" y="233"/>
                      <a:pt x="238" y="236"/>
                    </a:cubicBezTo>
                    <a:cubicBezTo>
                      <a:pt x="237" y="242"/>
                      <a:pt x="236" y="247"/>
                      <a:pt x="235" y="252"/>
                    </a:cubicBezTo>
                    <a:cubicBezTo>
                      <a:pt x="233" y="252"/>
                      <a:pt x="231" y="253"/>
                      <a:pt x="229" y="254"/>
                    </a:cubicBezTo>
                    <a:cubicBezTo>
                      <a:pt x="226" y="255"/>
                      <a:pt x="223" y="255"/>
                      <a:pt x="220" y="256"/>
                    </a:cubicBezTo>
                    <a:moveTo>
                      <a:pt x="496" y="272"/>
                    </a:moveTo>
                    <a:cubicBezTo>
                      <a:pt x="497" y="272"/>
                      <a:pt x="498" y="271"/>
                      <a:pt x="498" y="271"/>
                    </a:cubicBezTo>
                    <a:cubicBezTo>
                      <a:pt x="513" y="256"/>
                      <a:pt x="533" y="250"/>
                      <a:pt x="550" y="240"/>
                    </a:cubicBezTo>
                    <a:cubicBezTo>
                      <a:pt x="557" y="235"/>
                      <a:pt x="566" y="228"/>
                      <a:pt x="574" y="225"/>
                    </a:cubicBezTo>
                    <a:cubicBezTo>
                      <a:pt x="577" y="232"/>
                      <a:pt x="580" y="240"/>
                      <a:pt x="582" y="247"/>
                    </a:cubicBezTo>
                    <a:cubicBezTo>
                      <a:pt x="569" y="256"/>
                      <a:pt x="553" y="261"/>
                      <a:pt x="539" y="267"/>
                    </a:cubicBezTo>
                    <a:cubicBezTo>
                      <a:pt x="526" y="274"/>
                      <a:pt x="514" y="281"/>
                      <a:pt x="502" y="288"/>
                    </a:cubicBezTo>
                    <a:cubicBezTo>
                      <a:pt x="500" y="283"/>
                      <a:pt x="498" y="277"/>
                      <a:pt x="496" y="272"/>
                    </a:cubicBezTo>
                    <a:cubicBezTo>
                      <a:pt x="496" y="272"/>
                      <a:pt x="496" y="272"/>
                      <a:pt x="496" y="272"/>
                    </a:cubicBezTo>
                    <a:moveTo>
                      <a:pt x="191" y="251"/>
                    </a:moveTo>
                    <a:cubicBezTo>
                      <a:pt x="190" y="250"/>
                      <a:pt x="189" y="250"/>
                      <a:pt x="188" y="249"/>
                    </a:cubicBezTo>
                    <a:cubicBezTo>
                      <a:pt x="187" y="248"/>
                      <a:pt x="186" y="246"/>
                      <a:pt x="184" y="245"/>
                    </a:cubicBezTo>
                    <a:cubicBezTo>
                      <a:pt x="189" y="241"/>
                      <a:pt x="194" y="237"/>
                      <a:pt x="198" y="232"/>
                    </a:cubicBezTo>
                    <a:cubicBezTo>
                      <a:pt x="199" y="230"/>
                      <a:pt x="200" y="228"/>
                      <a:pt x="202" y="227"/>
                    </a:cubicBezTo>
                    <a:cubicBezTo>
                      <a:pt x="202" y="225"/>
                      <a:pt x="203" y="224"/>
                      <a:pt x="204" y="223"/>
                    </a:cubicBezTo>
                    <a:cubicBezTo>
                      <a:pt x="204" y="223"/>
                      <a:pt x="204" y="223"/>
                      <a:pt x="204" y="223"/>
                    </a:cubicBezTo>
                    <a:cubicBezTo>
                      <a:pt x="206" y="225"/>
                      <a:pt x="208" y="226"/>
                      <a:pt x="210" y="226"/>
                    </a:cubicBezTo>
                    <a:cubicBezTo>
                      <a:pt x="205" y="235"/>
                      <a:pt x="200" y="243"/>
                      <a:pt x="192" y="249"/>
                    </a:cubicBezTo>
                    <a:cubicBezTo>
                      <a:pt x="191" y="249"/>
                      <a:pt x="191" y="250"/>
                      <a:pt x="191" y="251"/>
                    </a:cubicBezTo>
                    <a:moveTo>
                      <a:pt x="243" y="248"/>
                    </a:moveTo>
                    <a:cubicBezTo>
                      <a:pt x="244" y="243"/>
                      <a:pt x="245" y="238"/>
                      <a:pt x="245" y="234"/>
                    </a:cubicBezTo>
                    <a:cubicBezTo>
                      <a:pt x="245" y="230"/>
                      <a:pt x="243" y="226"/>
                      <a:pt x="242" y="222"/>
                    </a:cubicBezTo>
                    <a:cubicBezTo>
                      <a:pt x="245" y="220"/>
                      <a:pt x="248" y="218"/>
                      <a:pt x="251" y="216"/>
                    </a:cubicBezTo>
                    <a:cubicBezTo>
                      <a:pt x="251" y="217"/>
                      <a:pt x="251" y="217"/>
                      <a:pt x="252" y="218"/>
                    </a:cubicBezTo>
                    <a:cubicBezTo>
                      <a:pt x="253" y="224"/>
                      <a:pt x="254" y="229"/>
                      <a:pt x="254" y="235"/>
                    </a:cubicBezTo>
                    <a:cubicBezTo>
                      <a:pt x="254" y="236"/>
                      <a:pt x="254" y="237"/>
                      <a:pt x="255" y="237"/>
                    </a:cubicBezTo>
                    <a:cubicBezTo>
                      <a:pt x="252" y="241"/>
                      <a:pt x="248" y="245"/>
                      <a:pt x="243" y="248"/>
                    </a:cubicBezTo>
                    <a:moveTo>
                      <a:pt x="177" y="241"/>
                    </a:moveTo>
                    <a:cubicBezTo>
                      <a:pt x="177" y="240"/>
                      <a:pt x="176" y="240"/>
                      <a:pt x="175" y="240"/>
                    </a:cubicBezTo>
                    <a:cubicBezTo>
                      <a:pt x="172" y="236"/>
                      <a:pt x="169" y="233"/>
                      <a:pt x="166" y="228"/>
                    </a:cubicBezTo>
                    <a:cubicBezTo>
                      <a:pt x="165" y="228"/>
                      <a:pt x="165" y="228"/>
                      <a:pt x="165" y="228"/>
                    </a:cubicBezTo>
                    <a:cubicBezTo>
                      <a:pt x="170" y="226"/>
                      <a:pt x="174" y="223"/>
                      <a:pt x="179" y="221"/>
                    </a:cubicBezTo>
                    <a:cubicBezTo>
                      <a:pt x="184" y="218"/>
                      <a:pt x="190" y="216"/>
                      <a:pt x="195" y="214"/>
                    </a:cubicBezTo>
                    <a:cubicBezTo>
                      <a:pt x="196" y="215"/>
                      <a:pt x="198" y="217"/>
                      <a:pt x="199" y="218"/>
                    </a:cubicBezTo>
                    <a:cubicBezTo>
                      <a:pt x="198" y="219"/>
                      <a:pt x="197" y="220"/>
                      <a:pt x="197" y="221"/>
                    </a:cubicBezTo>
                    <a:cubicBezTo>
                      <a:pt x="195" y="224"/>
                      <a:pt x="193" y="227"/>
                      <a:pt x="191" y="229"/>
                    </a:cubicBezTo>
                    <a:cubicBezTo>
                      <a:pt x="187" y="233"/>
                      <a:pt x="183" y="236"/>
                      <a:pt x="178" y="240"/>
                    </a:cubicBezTo>
                    <a:cubicBezTo>
                      <a:pt x="178" y="240"/>
                      <a:pt x="178" y="240"/>
                      <a:pt x="177" y="241"/>
                    </a:cubicBezTo>
                    <a:moveTo>
                      <a:pt x="261" y="228"/>
                    </a:moveTo>
                    <a:cubicBezTo>
                      <a:pt x="261" y="225"/>
                      <a:pt x="260" y="222"/>
                      <a:pt x="260" y="219"/>
                    </a:cubicBezTo>
                    <a:cubicBezTo>
                      <a:pt x="259" y="217"/>
                      <a:pt x="259" y="215"/>
                      <a:pt x="258" y="213"/>
                    </a:cubicBezTo>
                    <a:cubicBezTo>
                      <a:pt x="258" y="213"/>
                      <a:pt x="257" y="212"/>
                      <a:pt x="257" y="211"/>
                    </a:cubicBezTo>
                    <a:cubicBezTo>
                      <a:pt x="260" y="208"/>
                      <a:pt x="263" y="204"/>
                      <a:pt x="267" y="200"/>
                    </a:cubicBezTo>
                    <a:cubicBezTo>
                      <a:pt x="267" y="208"/>
                      <a:pt x="266" y="219"/>
                      <a:pt x="261" y="228"/>
                    </a:cubicBezTo>
                    <a:moveTo>
                      <a:pt x="161" y="221"/>
                    </a:moveTo>
                    <a:cubicBezTo>
                      <a:pt x="159" y="216"/>
                      <a:pt x="156" y="211"/>
                      <a:pt x="154" y="204"/>
                    </a:cubicBezTo>
                    <a:cubicBezTo>
                      <a:pt x="158" y="204"/>
                      <a:pt x="163" y="203"/>
                      <a:pt x="166" y="202"/>
                    </a:cubicBezTo>
                    <a:cubicBezTo>
                      <a:pt x="173" y="200"/>
                      <a:pt x="180" y="199"/>
                      <a:pt x="187" y="198"/>
                    </a:cubicBezTo>
                    <a:cubicBezTo>
                      <a:pt x="188" y="200"/>
                      <a:pt x="189" y="203"/>
                      <a:pt x="190" y="205"/>
                    </a:cubicBezTo>
                    <a:cubicBezTo>
                      <a:pt x="191" y="206"/>
                      <a:pt x="191" y="206"/>
                      <a:pt x="191" y="207"/>
                    </a:cubicBezTo>
                    <a:cubicBezTo>
                      <a:pt x="186" y="210"/>
                      <a:pt x="180" y="211"/>
                      <a:pt x="175" y="214"/>
                    </a:cubicBezTo>
                    <a:cubicBezTo>
                      <a:pt x="170" y="217"/>
                      <a:pt x="166" y="219"/>
                      <a:pt x="161" y="221"/>
                    </a:cubicBezTo>
                    <a:moveTo>
                      <a:pt x="493" y="265"/>
                    </a:moveTo>
                    <a:cubicBezTo>
                      <a:pt x="491" y="260"/>
                      <a:pt x="488" y="255"/>
                      <a:pt x="486" y="249"/>
                    </a:cubicBezTo>
                    <a:cubicBezTo>
                      <a:pt x="486" y="249"/>
                      <a:pt x="486" y="249"/>
                      <a:pt x="487" y="249"/>
                    </a:cubicBezTo>
                    <a:cubicBezTo>
                      <a:pt x="499" y="237"/>
                      <a:pt x="513" y="228"/>
                      <a:pt x="527" y="219"/>
                    </a:cubicBezTo>
                    <a:cubicBezTo>
                      <a:pt x="533" y="215"/>
                      <a:pt x="540" y="214"/>
                      <a:pt x="546" y="210"/>
                    </a:cubicBezTo>
                    <a:cubicBezTo>
                      <a:pt x="547" y="208"/>
                      <a:pt x="557" y="200"/>
                      <a:pt x="562" y="197"/>
                    </a:cubicBezTo>
                    <a:cubicBezTo>
                      <a:pt x="565" y="204"/>
                      <a:pt x="568" y="211"/>
                      <a:pt x="571" y="218"/>
                    </a:cubicBezTo>
                    <a:cubicBezTo>
                      <a:pt x="559" y="223"/>
                      <a:pt x="547" y="232"/>
                      <a:pt x="535" y="238"/>
                    </a:cubicBezTo>
                    <a:cubicBezTo>
                      <a:pt x="521" y="245"/>
                      <a:pt x="505" y="253"/>
                      <a:pt x="493" y="265"/>
                    </a:cubicBezTo>
                    <a:cubicBezTo>
                      <a:pt x="493" y="265"/>
                      <a:pt x="493" y="265"/>
                      <a:pt x="493" y="265"/>
                    </a:cubicBezTo>
                    <a:moveTo>
                      <a:pt x="164" y="180"/>
                    </a:moveTo>
                    <a:cubicBezTo>
                      <a:pt x="171" y="180"/>
                      <a:pt x="177" y="179"/>
                      <a:pt x="184" y="179"/>
                    </a:cubicBezTo>
                    <a:cubicBezTo>
                      <a:pt x="184" y="183"/>
                      <a:pt x="184" y="187"/>
                      <a:pt x="185" y="190"/>
                    </a:cubicBezTo>
                    <a:cubicBezTo>
                      <a:pt x="182" y="191"/>
                      <a:pt x="179" y="192"/>
                      <a:pt x="176" y="192"/>
                    </a:cubicBezTo>
                    <a:cubicBezTo>
                      <a:pt x="173" y="193"/>
                      <a:pt x="170" y="193"/>
                      <a:pt x="167" y="194"/>
                    </a:cubicBezTo>
                    <a:cubicBezTo>
                      <a:pt x="163" y="195"/>
                      <a:pt x="158" y="196"/>
                      <a:pt x="154" y="196"/>
                    </a:cubicBezTo>
                    <a:cubicBezTo>
                      <a:pt x="153" y="196"/>
                      <a:pt x="152" y="196"/>
                      <a:pt x="152" y="196"/>
                    </a:cubicBezTo>
                    <a:cubicBezTo>
                      <a:pt x="150" y="191"/>
                      <a:pt x="149" y="185"/>
                      <a:pt x="149" y="179"/>
                    </a:cubicBezTo>
                    <a:cubicBezTo>
                      <a:pt x="154" y="179"/>
                      <a:pt x="159" y="180"/>
                      <a:pt x="164" y="180"/>
                    </a:cubicBezTo>
                    <a:moveTo>
                      <a:pt x="482" y="243"/>
                    </a:moveTo>
                    <a:cubicBezTo>
                      <a:pt x="480" y="239"/>
                      <a:pt x="479" y="235"/>
                      <a:pt x="477" y="231"/>
                    </a:cubicBezTo>
                    <a:cubicBezTo>
                      <a:pt x="476" y="230"/>
                      <a:pt x="475" y="229"/>
                      <a:pt x="474" y="227"/>
                    </a:cubicBezTo>
                    <a:cubicBezTo>
                      <a:pt x="494" y="203"/>
                      <a:pt x="525" y="192"/>
                      <a:pt x="550" y="174"/>
                    </a:cubicBezTo>
                    <a:cubicBezTo>
                      <a:pt x="553" y="179"/>
                      <a:pt x="556" y="185"/>
                      <a:pt x="559" y="190"/>
                    </a:cubicBezTo>
                    <a:cubicBezTo>
                      <a:pt x="557" y="192"/>
                      <a:pt x="555" y="193"/>
                      <a:pt x="553" y="195"/>
                    </a:cubicBezTo>
                    <a:cubicBezTo>
                      <a:pt x="548" y="198"/>
                      <a:pt x="542" y="204"/>
                      <a:pt x="536" y="206"/>
                    </a:cubicBezTo>
                    <a:cubicBezTo>
                      <a:pt x="532" y="208"/>
                      <a:pt x="527" y="210"/>
                      <a:pt x="523" y="213"/>
                    </a:cubicBezTo>
                    <a:cubicBezTo>
                      <a:pt x="508" y="222"/>
                      <a:pt x="495" y="231"/>
                      <a:pt x="482" y="243"/>
                    </a:cubicBezTo>
                    <a:moveTo>
                      <a:pt x="347" y="159"/>
                    </a:moveTo>
                    <a:cubicBezTo>
                      <a:pt x="355" y="159"/>
                      <a:pt x="363" y="158"/>
                      <a:pt x="370" y="157"/>
                    </a:cubicBezTo>
                    <a:cubicBezTo>
                      <a:pt x="373" y="157"/>
                      <a:pt x="376" y="156"/>
                      <a:pt x="378" y="156"/>
                    </a:cubicBezTo>
                    <a:cubicBezTo>
                      <a:pt x="385" y="156"/>
                      <a:pt x="391" y="157"/>
                      <a:pt x="397" y="159"/>
                    </a:cubicBezTo>
                    <a:cubicBezTo>
                      <a:pt x="427" y="186"/>
                      <a:pt x="449" y="217"/>
                      <a:pt x="462" y="240"/>
                    </a:cubicBezTo>
                    <a:cubicBezTo>
                      <a:pt x="464" y="245"/>
                      <a:pt x="467" y="251"/>
                      <a:pt x="470" y="256"/>
                    </a:cubicBezTo>
                    <a:cubicBezTo>
                      <a:pt x="470" y="256"/>
                      <a:pt x="470" y="256"/>
                      <a:pt x="470" y="256"/>
                    </a:cubicBezTo>
                    <a:cubicBezTo>
                      <a:pt x="464" y="254"/>
                      <a:pt x="459" y="252"/>
                      <a:pt x="453" y="250"/>
                    </a:cubicBezTo>
                    <a:cubicBezTo>
                      <a:pt x="449" y="249"/>
                      <a:pt x="445" y="249"/>
                      <a:pt x="441" y="247"/>
                    </a:cubicBezTo>
                    <a:cubicBezTo>
                      <a:pt x="430" y="242"/>
                      <a:pt x="417" y="239"/>
                      <a:pt x="405" y="238"/>
                    </a:cubicBezTo>
                    <a:cubicBezTo>
                      <a:pt x="395" y="238"/>
                      <a:pt x="384" y="237"/>
                      <a:pt x="373" y="237"/>
                    </a:cubicBezTo>
                    <a:cubicBezTo>
                      <a:pt x="371" y="237"/>
                      <a:pt x="369" y="237"/>
                      <a:pt x="367" y="237"/>
                    </a:cubicBezTo>
                    <a:cubicBezTo>
                      <a:pt x="354" y="237"/>
                      <a:pt x="342" y="238"/>
                      <a:pt x="329" y="238"/>
                    </a:cubicBezTo>
                    <a:cubicBezTo>
                      <a:pt x="319" y="238"/>
                      <a:pt x="310" y="243"/>
                      <a:pt x="300" y="247"/>
                    </a:cubicBezTo>
                    <a:cubicBezTo>
                      <a:pt x="288" y="250"/>
                      <a:pt x="275" y="254"/>
                      <a:pt x="263" y="261"/>
                    </a:cubicBezTo>
                    <a:cubicBezTo>
                      <a:pt x="258" y="264"/>
                      <a:pt x="252" y="268"/>
                      <a:pt x="245" y="270"/>
                    </a:cubicBezTo>
                    <a:cubicBezTo>
                      <a:pt x="256" y="263"/>
                      <a:pt x="267" y="251"/>
                      <a:pt x="272" y="244"/>
                    </a:cubicBezTo>
                    <a:cubicBezTo>
                      <a:pt x="288" y="220"/>
                      <a:pt x="285" y="187"/>
                      <a:pt x="281" y="176"/>
                    </a:cubicBezTo>
                    <a:cubicBezTo>
                      <a:pt x="287" y="172"/>
                      <a:pt x="298" y="170"/>
                      <a:pt x="302" y="168"/>
                    </a:cubicBezTo>
                    <a:cubicBezTo>
                      <a:pt x="310" y="165"/>
                      <a:pt x="317" y="164"/>
                      <a:pt x="325" y="163"/>
                    </a:cubicBezTo>
                    <a:cubicBezTo>
                      <a:pt x="330" y="162"/>
                      <a:pt x="335" y="159"/>
                      <a:pt x="341" y="159"/>
                    </a:cubicBezTo>
                    <a:cubicBezTo>
                      <a:pt x="341" y="159"/>
                      <a:pt x="342" y="159"/>
                      <a:pt x="342" y="159"/>
                    </a:cubicBezTo>
                    <a:cubicBezTo>
                      <a:pt x="344" y="159"/>
                      <a:pt x="346" y="159"/>
                      <a:pt x="347" y="159"/>
                    </a:cubicBezTo>
                    <a:moveTo>
                      <a:pt x="165" y="172"/>
                    </a:moveTo>
                    <a:cubicBezTo>
                      <a:pt x="159" y="172"/>
                      <a:pt x="154" y="171"/>
                      <a:pt x="148" y="171"/>
                    </a:cubicBezTo>
                    <a:cubicBezTo>
                      <a:pt x="148" y="164"/>
                      <a:pt x="149" y="156"/>
                      <a:pt x="151" y="147"/>
                    </a:cubicBezTo>
                    <a:cubicBezTo>
                      <a:pt x="162" y="153"/>
                      <a:pt x="173" y="158"/>
                      <a:pt x="186" y="158"/>
                    </a:cubicBezTo>
                    <a:cubicBezTo>
                      <a:pt x="186" y="158"/>
                      <a:pt x="186" y="158"/>
                      <a:pt x="187" y="158"/>
                    </a:cubicBezTo>
                    <a:cubicBezTo>
                      <a:pt x="185" y="162"/>
                      <a:pt x="184" y="166"/>
                      <a:pt x="184" y="171"/>
                    </a:cubicBezTo>
                    <a:cubicBezTo>
                      <a:pt x="178" y="171"/>
                      <a:pt x="171" y="172"/>
                      <a:pt x="165" y="172"/>
                    </a:cubicBezTo>
                    <a:moveTo>
                      <a:pt x="470" y="220"/>
                    </a:moveTo>
                    <a:cubicBezTo>
                      <a:pt x="468" y="216"/>
                      <a:pt x="466" y="212"/>
                      <a:pt x="463" y="208"/>
                    </a:cubicBezTo>
                    <a:cubicBezTo>
                      <a:pt x="467" y="197"/>
                      <a:pt x="479" y="192"/>
                      <a:pt x="487" y="183"/>
                    </a:cubicBezTo>
                    <a:cubicBezTo>
                      <a:pt x="492" y="179"/>
                      <a:pt x="498" y="172"/>
                      <a:pt x="503" y="169"/>
                    </a:cubicBezTo>
                    <a:cubicBezTo>
                      <a:pt x="511" y="164"/>
                      <a:pt x="519" y="158"/>
                      <a:pt x="527" y="153"/>
                    </a:cubicBezTo>
                    <a:cubicBezTo>
                      <a:pt x="528" y="153"/>
                      <a:pt x="531" y="150"/>
                      <a:pt x="534" y="147"/>
                    </a:cubicBezTo>
                    <a:cubicBezTo>
                      <a:pt x="537" y="152"/>
                      <a:pt x="540" y="157"/>
                      <a:pt x="543" y="162"/>
                    </a:cubicBezTo>
                    <a:cubicBezTo>
                      <a:pt x="544" y="163"/>
                      <a:pt x="545" y="165"/>
                      <a:pt x="546" y="167"/>
                    </a:cubicBezTo>
                    <a:cubicBezTo>
                      <a:pt x="522" y="186"/>
                      <a:pt x="491" y="197"/>
                      <a:pt x="470" y="220"/>
                    </a:cubicBezTo>
                    <a:moveTo>
                      <a:pt x="458" y="201"/>
                    </a:moveTo>
                    <a:cubicBezTo>
                      <a:pt x="455" y="197"/>
                      <a:pt x="452" y="193"/>
                      <a:pt x="448" y="188"/>
                    </a:cubicBezTo>
                    <a:cubicBezTo>
                      <a:pt x="454" y="182"/>
                      <a:pt x="458" y="176"/>
                      <a:pt x="466" y="171"/>
                    </a:cubicBezTo>
                    <a:cubicBezTo>
                      <a:pt x="474" y="166"/>
                      <a:pt x="482" y="158"/>
                      <a:pt x="490" y="152"/>
                    </a:cubicBezTo>
                    <a:cubicBezTo>
                      <a:pt x="500" y="145"/>
                      <a:pt x="511" y="136"/>
                      <a:pt x="518" y="126"/>
                    </a:cubicBezTo>
                    <a:cubicBezTo>
                      <a:pt x="522" y="131"/>
                      <a:pt x="526" y="136"/>
                      <a:pt x="530" y="141"/>
                    </a:cubicBezTo>
                    <a:cubicBezTo>
                      <a:pt x="527" y="143"/>
                      <a:pt x="524" y="145"/>
                      <a:pt x="522" y="147"/>
                    </a:cubicBezTo>
                    <a:cubicBezTo>
                      <a:pt x="515" y="154"/>
                      <a:pt x="504" y="157"/>
                      <a:pt x="497" y="164"/>
                    </a:cubicBezTo>
                    <a:cubicBezTo>
                      <a:pt x="485" y="177"/>
                      <a:pt x="466" y="185"/>
                      <a:pt x="458" y="201"/>
                    </a:cubicBezTo>
                    <a:moveTo>
                      <a:pt x="186" y="150"/>
                    </a:moveTo>
                    <a:cubicBezTo>
                      <a:pt x="174" y="150"/>
                      <a:pt x="163" y="145"/>
                      <a:pt x="152" y="140"/>
                    </a:cubicBezTo>
                    <a:cubicBezTo>
                      <a:pt x="154" y="132"/>
                      <a:pt x="157" y="125"/>
                      <a:pt x="160" y="117"/>
                    </a:cubicBezTo>
                    <a:cubicBezTo>
                      <a:pt x="162" y="120"/>
                      <a:pt x="164" y="122"/>
                      <a:pt x="166" y="123"/>
                    </a:cubicBezTo>
                    <a:cubicBezTo>
                      <a:pt x="174" y="131"/>
                      <a:pt x="183" y="137"/>
                      <a:pt x="193" y="142"/>
                    </a:cubicBezTo>
                    <a:cubicBezTo>
                      <a:pt x="193" y="142"/>
                      <a:pt x="193" y="143"/>
                      <a:pt x="194" y="143"/>
                    </a:cubicBezTo>
                    <a:cubicBezTo>
                      <a:pt x="192" y="145"/>
                      <a:pt x="191" y="148"/>
                      <a:pt x="189" y="150"/>
                    </a:cubicBezTo>
                    <a:cubicBezTo>
                      <a:pt x="189" y="150"/>
                      <a:pt x="188" y="150"/>
                      <a:pt x="187" y="150"/>
                    </a:cubicBezTo>
                    <a:cubicBezTo>
                      <a:pt x="187" y="150"/>
                      <a:pt x="187" y="150"/>
                      <a:pt x="187" y="150"/>
                    </a:cubicBezTo>
                    <a:cubicBezTo>
                      <a:pt x="187" y="150"/>
                      <a:pt x="187" y="150"/>
                      <a:pt x="186" y="150"/>
                    </a:cubicBezTo>
                    <a:moveTo>
                      <a:pt x="443" y="182"/>
                    </a:moveTo>
                    <a:cubicBezTo>
                      <a:pt x="441" y="180"/>
                      <a:pt x="439" y="177"/>
                      <a:pt x="437" y="175"/>
                    </a:cubicBezTo>
                    <a:cubicBezTo>
                      <a:pt x="438" y="175"/>
                      <a:pt x="438" y="174"/>
                      <a:pt x="439" y="173"/>
                    </a:cubicBezTo>
                    <a:cubicBezTo>
                      <a:pt x="449" y="157"/>
                      <a:pt x="462" y="148"/>
                      <a:pt x="476" y="135"/>
                    </a:cubicBezTo>
                    <a:cubicBezTo>
                      <a:pt x="485" y="127"/>
                      <a:pt x="493" y="115"/>
                      <a:pt x="502" y="106"/>
                    </a:cubicBezTo>
                    <a:cubicBezTo>
                      <a:pt x="506" y="111"/>
                      <a:pt x="510" y="115"/>
                      <a:pt x="514" y="120"/>
                    </a:cubicBezTo>
                    <a:cubicBezTo>
                      <a:pt x="504" y="134"/>
                      <a:pt x="489" y="144"/>
                      <a:pt x="476" y="154"/>
                    </a:cubicBezTo>
                    <a:cubicBezTo>
                      <a:pt x="469" y="160"/>
                      <a:pt x="462" y="164"/>
                      <a:pt x="455" y="169"/>
                    </a:cubicBezTo>
                    <a:cubicBezTo>
                      <a:pt x="450" y="173"/>
                      <a:pt x="447" y="178"/>
                      <a:pt x="443" y="182"/>
                    </a:cubicBezTo>
                    <a:moveTo>
                      <a:pt x="221" y="211"/>
                    </a:moveTo>
                    <a:cubicBezTo>
                      <a:pt x="221" y="211"/>
                      <a:pt x="221" y="211"/>
                      <a:pt x="220" y="211"/>
                    </a:cubicBezTo>
                    <a:cubicBezTo>
                      <a:pt x="218" y="210"/>
                      <a:pt x="212" y="210"/>
                      <a:pt x="205" y="197"/>
                    </a:cubicBezTo>
                    <a:cubicBezTo>
                      <a:pt x="198" y="182"/>
                      <a:pt x="199" y="166"/>
                      <a:pt x="210" y="149"/>
                    </a:cubicBezTo>
                    <a:cubicBezTo>
                      <a:pt x="226" y="124"/>
                      <a:pt x="262" y="104"/>
                      <a:pt x="288" y="104"/>
                    </a:cubicBezTo>
                    <a:cubicBezTo>
                      <a:pt x="291" y="104"/>
                      <a:pt x="294" y="105"/>
                      <a:pt x="297" y="105"/>
                    </a:cubicBezTo>
                    <a:cubicBezTo>
                      <a:pt x="329" y="112"/>
                      <a:pt x="360" y="129"/>
                      <a:pt x="386" y="150"/>
                    </a:cubicBezTo>
                    <a:cubicBezTo>
                      <a:pt x="383" y="149"/>
                      <a:pt x="380" y="149"/>
                      <a:pt x="377" y="149"/>
                    </a:cubicBezTo>
                    <a:cubicBezTo>
                      <a:pt x="373" y="149"/>
                      <a:pt x="369" y="149"/>
                      <a:pt x="365" y="150"/>
                    </a:cubicBezTo>
                    <a:cubicBezTo>
                      <a:pt x="358" y="151"/>
                      <a:pt x="350" y="151"/>
                      <a:pt x="342" y="151"/>
                    </a:cubicBezTo>
                    <a:cubicBezTo>
                      <a:pt x="334" y="151"/>
                      <a:pt x="328" y="155"/>
                      <a:pt x="320" y="156"/>
                    </a:cubicBezTo>
                    <a:cubicBezTo>
                      <a:pt x="309" y="157"/>
                      <a:pt x="299" y="162"/>
                      <a:pt x="288" y="165"/>
                    </a:cubicBezTo>
                    <a:cubicBezTo>
                      <a:pt x="284" y="166"/>
                      <a:pt x="280" y="167"/>
                      <a:pt x="276" y="169"/>
                    </a:cubicBezTo>
                    <a:cubicBezTo>
                      <a:pt x="276" y="169"/>
                      <a:pt x="276" y="169"/>
                      <a:pt x="276" y="169"/>
                    </a:cubicBezTo>
                    <a:cubicBezTo>
                      <a:pt x="272" y="169"/>
                      <a:pt x="272" y="169"/>
                      <a:pt x="272" y="169"/>
                    </a:cubicBezTo>
                    <a:cubicBezTo>
                      <a:pt x="268" y="169"/>
                      <a:pt x="266" y="172"/>
                      <a:pt x="265" y="174"/>
                    </a:cubicBezTo>
                    <a:cubicBezTo>
                      <a:pt x="242" y="206"/>
                      <a:pt x="227" y="211"/>
                      <a:pt x="221" y="211"/>
                    </a:cubicBezTo>
                    <a:moveTo>
                      <a:pt x="197" y="137"/>
                    </a:moveTo>
                    <a:cubicBezTo>
                      <a:pt x="197" y="136"/>
                      <a:pt x="196" y="136"/>
                      <a:pt x="196" y="135"/>
                    </a:cubicBezTo>
                    <a:cubicBezTo>
                      <a:pt x="188" y="131"/>
                      <a:pt x="181" y="126"/>
                      <a:pt x="174" y="120"/>
                    </a:cubicBezTo>
                    <a:cubicBezTo>
                      <a:pt x="172" y="119"/>
                      <a:pt x="164" y="112"/>
                      <a:pt x="165" y="109"/>
                    </a:cubicBezTo>
                    <a:cubicBezTo>
                      <a:pt x="165" y="109"/>
                      <a:pt x="165" y="108"/>
                      <a:pt x="165" y="108"/>
                    </a:cubicBezTo>
                    <a:cubicBezTo>
                      <a:pt x="167" y="103"/>
                      <a:pt x="170" y="99"/>
                      <a:pt x="173" y="94"/>
                    </a:cubicBezTo>
                    <a:cubicBezTo>
                      <a:pt x="173" y="94"/>
                      <a:pt x="173" y="94"/>
                      <a:pt x="173" y="94"/>
                    </a:cubicBezTo>
                    <a:cubicBezTo>
                      <a:pt x="185" y="103"/>
                      <a:pt x="196" y="114"/>
                      <a:pt x="207" y="125"/>
                    </a:cubicBezTo>
                    <a:cubicBezTo>
                      <a:pt x="203" y="129"/>
                      <a:pt x="200" y="133"/>
                      <a:pt x="197" y="137"/>
                    </a:cubicBezTo>
                    <a:moveTo>
                      <a:pt x="432" y="170"/>
                    </a:moveTo>
                    <a:cubicBezTo>
                      <a:pt x="429" y="166"/>
                      <a:pt x="426" y="162"/>
                      <a:pt x="422" y="158"/>
                    </a:cubicBezTo>
                    <a:cubicBezTo>
                      <a:pt x="422" y="158"/>
                      <a:pt x="422" y="158"/>
                      <a:pt x="422" y="158"/>
                    </a:cubicBezTo>
                    <a:cubicBezTo>
                      <a:pt x="431" y="144"/>
                      <a:pt x="441" y="128"/>
                      <a:pt x="453" y="116"/>
                    </a:cubicBezTo>
                    <a:cubicBezTo>
                      <a:pt x="460" y="109"/>
                      <a:pt x="468" y="103"/>
                      <a:pt x="474" y="95"/>
                    </a:cubicBezTo>
                    <a:cubicBezTo>
                      <a:pt x="476" y="93"/>
                      <a:pt x="477" y="91"/>
                      <a:pt x="479" y="88"/>
                    </a:cubicBezTo>
                    <a:cubicBezTo>
                      <a:pt x="480" y="87"/>
                      <a:pt x="480" y="86"/>
                      <a:pt x="481" y="85"/>
                    </a:cubicBezTo>
                    <a:cubicBezTo>
                      <a:pt x="486" y="90"/>
                      <a:pt x="492" y="95"/>
                      <a:pt x="497" y="101"/>
                    </a:cubicBezTo>
                    <a:cubicBezTo>
                      <a:pt x="486" y="111"/>
                      <a:pt x="477" y="124"/>
                      <a:pt x="465" y="134"/>
                    </a:cubicBezTo>
                    <a:cubicBezTo>
                      <a:pt x="453" y="144"/>
                      <a:pt x="441" y="155"/>
                      <a:pt x="433" y="169"/>
                    </a:cubicBezTo>
                    <a:cubicBezTo>
                      <a:pt x="432" y="170"/>
                      <a:pt x="432" y="170"/>
                      <a:pt x="432" y="170"/>
                    </a:cubicBezTo>
                    <a:moveTo>
                      <a:pt x="212" y="120"/>
                    </a:moveTo>
                    <a:cubicBezTo>
                      <a:pt x="201" y="109"/>
                      <a:pt x="190" y="97"/>
                      <a:pt x="178" y="88"/>
                    </a:cubicBezTo>
                    <a:cubicBezTo>
                      <a:pt x="181" y="83"/>
                      <a:pt x="184" y="79"/>
                      <a:pt x="188" y="75"/>
                    </a:cubicBezTo>
                    <a:cubicBezTo>
                      <a:pt x="193" y="81"/>
                      <a:pt x="199" y="85"/>
                      <a:pt x="204" y="91"/>
                    </a:cubicBezTo>
                    <a:cubicBezTo>
                      <a:pt x="210" y="98"/>
                      <a:pt x="217" y="104"/>
                      <a:pt x="224" y="110"/>
                    </a:cubicBezTo>
                    <a:cubicBezTo>
                      <a:pt x="220" y="113"/>
                      <a:pt x="216" y="116"/>
                      <a:pt x="212" y="120"/>
                    </a:cubicBezTo>
                    <a:moveTo>
                      <a:pt x="416" y="153"/>
                    </a:moveTo>
                    <a:cubicBezTo>
                      <a:pt x="413" y="149"/>
                      <a:pt x="409" y="146"/>
                      <a:pt x="405" y="142"/>
                    </a:cubicBezTo>
                    <a:cubicBezTo>
                      <a:pt x="407" y="133"/>
                      <a:pt x="416" y="124"/>
                      <a:pt x="421" y="117"/>
                    </a:cubicBezTo>
                    <a:cubicBezTo>
                      <a:pt x="427" y="110"/>
                      <a:pt x="432" y="103"/>
                      <a:pt x="438" y="96"/>
                    </a:cubicBezTo>
                    <a:cubicBezTo>
                      <a:pt x="444" y="87"/>
                      <a:pt x="451" y="76"/>
                      <a:pt x="459" y="67"/>
                    </a:cubicBezTo>
                    <a:cubicBezTo>
                      <a:pt x="464" y="71"/>
                      <a:pt x="470" y="76"/>
                      <a:pt x="475" y="80"/>
                    </a:cubicBezTo>
                    <a:cubicBezTo>
                      <a:pt x="471" y="85"/>
                      <a:pt x="468" y="91"/>
                      <a:pt x="463" y="95"/>
                    </a:cubicBezTo>
                    <a:cubicBezTo>
                      <a:pt x="456" y="101"/>
                      <a:pt x="449" y="108"/>
                      <a:pt x="444" y="115"/>
                    </a:cubicBezTo>
                    <a:cubicBezTo>
                      <a:pt x="434" y="127"/>
                      <a:pt x="425" y="140"/>
                      <a:pt x="416" y="153"/>
                    </a:cubicBezTo>
                    <a:moveTo>
                      <a:pt x="230" y="106"/>
                    </a:moveTo>
                    <a:cubicBezTo>
                      <a:pt x="230" y="106"/>
                      <a:pt x="230" y="106"/>
                      <a:pt x="230" y="106"/>
                    </a:cubicBezTo>
                    <a:cubicBezTo>
                      <a:pt x="224" y="100"/>
                      <a:pt x="218" y="93"/>
                      <a:pt x="212" y="87"/>
                    </a:cubicBezTo>
                    <a:cubicBezTo>
                      <a:pt x="206" y="83"/>
                      <a:pt x="199" y="76"/>
                      <a:pt x="193" y="70"/>
                    </a:cubicBezTo>
                    <a:cubicBezTo>
                      <a:pt x="199" y="64"/>
                      <a:pt x="206" y="58"/>
                      <a:pt x="213" y="53"/>
                    </a:cubicBezTo>
                    <a:cubicBezTo>
                      <a:pt x="214" y="54"/>
                      <a:pt x="215" y="55"/>
                      <a:pt x="216" y="57"/>
                    </a:cubicBezTo>
                    <a:cubicBezTo>
                      <a:pt x="220" y="61"/>
                      <a:pt x="223" y="68"/>
                      <a:pt x="226" y="74"/>
                    </a:cubicBezTo>
                    <a:cubicBezTo>
                      <a:pt x="231" y="83"/>
                      <a:pt x="234" y="92"/>
                      <a:pt x="241" y="99"/>
                    </a:cubicBezTo>
                    <a:cubicBezTo>
                      <a:pt x="237" y="101"/>
                      <a:pt x="234" y="103"/>
                      <a:pt x="230" y="106"/>
                    </a:cubicBezTo>
                    <a:moveTo>
                      <a:pt x="398" y="137"/>
                    </a:moveTo>
                    <a:cubicBezTo>
                      <a:pt x="395" y="134"/>
                      <a:pt x="392" y="132"/>
                      <a:pt x="389" y="130"/>
                    </a:cubicBezTo>
                    <a:cubicBezTo>
                      <a:pt x="400" y="102"/>
                      <a:pt x="423" y="79"/>
                      <a:pt x="436" y="52"/>
                    </a:cubicBezTo>
                    <a:cubicBezTo>
                      <a:pt x="436" y="52"/>
                      <a:pt x="436" y="52"/>
                      <a:pt x="436" y="52"/>
                    </a:cubicBezTo>
                    <a:cubicBezTo>
                      <a:pt x="442" y="56"/>
                      <a:pt x="447" y="59"/>
                      <a:pt x="453" y="63"/>
                    </a:cubicBezTo>
                    <a:cubicBezTo>
                      <a:pt x="444" y="73"/>
                      <a:pt x="436" y="85"/>
                      <a:pt x="428" y="96"/>
                    </a:cubicBezTo>
                    <a:cubicBezTo>
                      <a:pt x="419" y="109"/>
                      <a:pt x="403" y="121"/>
                      <a:pt x="398" y="137"/>
                    </a:cubicBezTo>
                    <a:moveTo>
                      <a:pt x="248" y="96"/>
                    </a:moveTo>
                    <a:cubicBezTo>
                      <a:pt x="240" y="87"/>
                      <a:pt x="238" y="76"/>
                      <a:pt x="231" y="67"/>
                    </a:cubicBezTo>
                    <a:cubicBezTo>
                      <a:pt x="228" y="64"/>
                      <a:pt x="228" y="60"/>
                      <a:pt x="225" y="57"/>
                    </a:cubicBezTo>
                    <a:cubicBezTo>
                      <a:pt x="223" y="54"/>
                      <a:pt x="221" y="52"/>
                      <a:pt x="219" y="49"/>
                    </a:cubicBezTo>
                    <a:cubicBezTo>
                      <a:pt x="225" y="45"/>
                      <a:pt x="232" y="41"/>
                      <a:pt x="238" y="38"/>
                    </a:cubicBezTo>
                    <a:cubicBezTo>
                      <a:pt x="246" y="55"/>
                      <a:pt x="254" y="73"/>
                      <a:pt x="262" y="91"/>
                    </a:cubicBezTo>
                    <a:cubicBezTo>
                      <a:pt x="257" y="92"/>
                      <a:pt x="253" y="94"/>
                      <a:pt x="248" y="96"/>
                    </a:cubicBezTo>
                    <a:moveTo>
                      <a:pt x="383" y="125"/>
                    </a:moveTo>
                    <a:cubicBezTo>
                      <a:pt x="379" y="122"/>
                      <a:pt x="375" y="120"/>
                      <a:pt x="371" y="117"/>
                    </a:cubicBezTo>
                    <a:cubicBezTo>
                      <a:pt x="378" y="104"/>
                      <a:pt x="383" y="89"/>
                      <a:pt x="387" y="75"/>
                    </a:cubicBezTo>
                    <a:cubicBezTo>
                      <a:pt x="392" y="62"/>
                      <a:pt x="398" y="49"/>
                      <a:pt x="405" y="37"/>
                    </a:cubicBezTo>
                    <a:cubicBezTo>
                      <a:pt x="414" y="40"/>
                      <a:pt x="422" y="44"/>
                      <a:pt x="430" y="49"/>
                    </a:cubicBezTo>
                    <a:cubicBezTo>
                      <a:pt x="416" y="75"/>
                      <a:pt x="395" y="98"/>
                      <a:pt x="383" y="125"/>
                    </a:cubicBezTo>
                    <a:moveTo>
                      <a:pt x="365" y="113"/>
                    </a:moveTo>
                    <a:cubicBezTo>
                      <a:pt x="362" y="111"/>
                      <a:pt x="358" y="109"/>
                      <a:pt x="355" y="108"/>
                    </a:cubicBezTo>
                    <a:cubicBezTo>
                      <a:pt x="360" y="94"/>
                      <a:pt x="363" y="79"/>
                      <a:pt x="367" y="64"/>
                    </a:cubicBezTo>
                    <a:cubicBezTo>
                      <a:pt x="370" y="56"/>
                      <a:pt x="373" y="48"/>
                      <a:pt x="374" y="39"/>
                    </a:cubicBezTo>
                    <a:cubicBezTo>
                      <a:pt x="375" y="35"/>
                      <a:pt x="375" y="30"/>
                      <a:pt x="375" y="26"/>
                    </a:cubicBezTo>
                    <a:cubicBezTo>
                      <a:pt x="383" y="29"/>
                      <a:pt x="391" y="31"/>
                      <a:pt x="398" y="34"/>
                    </a:cubicBezTo>
                    <a:cubicBezTo>
                      <a:pt x="392" y="45"/>
                      <a:pt x="386" y="58"/>
                      <a:pt x="382" y="70"/>
                    </a:cubicBezTo>
                    <a:cubicBezTo>
                      <a:pt x="376" y="84"/>
                      <a:pt x="372" y="100"/>
                      <a:pt x="365" y="113"/>
                    </a:cubicBezTo>
                    <a:moveTo>
                      <a:pt x="269" y="89"/>
                    </a:moveTo>
                    <a:cubicBezTo>
                      <a:pt x="269" y="89"/>
                      <a:pt x="269" y="89"/>
                      <a:pt x="269" y="89"/>
                    </a:cubicBezTo>
                    <a:cubicBezTo>
                      <a:pt x="261" y="71"/>
                      <a:pt x="253" y="53"/>
                      <a:pt x="245" y="35"/>
                    </a:cubicBezTo>
                    <a:cubicBezTo>
                      <a:pt x="254" y="31"/>
                      <a:pt x="263" y="28"/>
                      <a:pt x="272" y="25"/>
                    </a:cubicBezTo>
                    <a:cubicBezTo>
                      <a:pt x="273" y="34"/>
                      <a:pt x="277" y="43"/>
                      <a:pt x="277" y="52"/>
                    </a:cubicBezTo>
                    <a:cubicBezTo>
                      <a:pt x="278" y="63"/>
                      <a:pt x="282" y="76"/>
                      <a:pt x="286" y="86"/>
                    </a:cubicBezTo>
                    <a:cubicBezTo>
                      <a:pt x="280" y="86"/>
                      <a:pt x="275" y="87"/>
                      <a:pt x="269" y="89"/>
                    </a:cubicBezTo>
                    <a:moveTo>
                      <a:pt x="348" y="104"/>
                    </a:moveTo>
                    <a:cubicBezTo>
                      <a:pt x="344" y="102"/>
                      <a:pt x="339" y="100"/>
                      <a:pt x="334" y="98"/>
                    </a:cubicBezTo>
                    <a:cubicBezTo>
                      <a:pt x="334" y="97"/>
                      <a:pt x="334" y="97"/>
                      <a:pt x="334" y="97"/>
                    </a:cubicBezTo>
                    <a:cubicBezTo>
                      <a:pt x="339" y="72"/>
                      <a:pt x="339" y="46"/>
                      <a:pt x="345" y="21"/>
                    </a:cubicBezTo>
                    <a:cubicBezTo>
                      <a:pt x="346" y="21"/>
                      <a:pt x="346" y="20"/>
                      <a:pt x="347" y="20"/>
                    </a:cubicBezTo>
                    <a:cubicBezTo>
                      <a:pt x="350" y="20"/>
                      <a:pt x="354" y="21"/>
                      <a:pt x="357" y="22"/>
                    </a:cubicBezTo>
                    <a:cubicBezTo>
                      <a:pt x="361" y="22"/>
                      <a:pt x="365" y="23"/>
                      <a:pt x="368" y="24"/>
                    </a:cubicBezTo>
                    <a:cubicBezTo>
                      <a:pt x="368" y="28"/>
                      <a:pt x="368" y="31"/>
                      <a:pt x="368" y="35"/>
                    </a:cubicBezTo>
                    <a:cubicBezTo>
                      <a:pt x="366" y="44"/>
                      <a:pt x="364" y="53"/>
                      <a:pt x="361" y="61"/>
                    </a:cubicBezTo>
                    <a:cubicBezTo>
                      <a:pt x="356" y="75"/>
                      <a:pt x="354" y="90"/>
                      <a:pt x="348" y="104"/>
                    </a:cubicBezTo>
                    <a:cubicBezTo>
                      <a:pt x="348" y="104"/>
                      <a:pt x="348" y="104"/>
                      <a:pt x="348" y="104"/>
                    </a:cubicBezTo>
                    <a:moveTo>
                      <a:pt x="303" y="88"/>
                    </a:moveTo>
                    <a:cubicBezTo>
                      <a:pt x="302" y="88"/>
                      <a:pt x="301" y="88"/>
                      <a:pt x="300" y="87"/>
                    </a:cubicBezTo>
                    <a:cubicBezTo>
                      <a:pt x="298" y="87"/>
                      <a:pt x="295" y="87"/>
                      <a:pt x="293" y="86"/>
                    </a:cubicBezTo>
                    <a:cubicBezTo>
                      <a:pt x="293" y="86"/>
                      <a:pt x="293" y="85"/>
                      <a:pt x="293" y="85"/>
                    </a:cubicBezTo>
                    <a:cubicBezTo>
                      <a:pt x="289" y="74"/>
                      <a:pt x="285" y="61"/>
                      <a:pt x="284" y="49"/>
                    </a:cubicBezTo>
                    <a:cubicBezTo>
                      <a:pt x="284" y="41"/>
                      <a:pt x="281" y="32"/>
                      <a:pt x="279" y="24"/>
                    </a:cubicBezTo>
                    <a:cubicBezTo>
                      <a:pt x="280" y="23"/>
                      <a:pt x="280" y="23"/>
                      <a:pt x="280" y="23"/>
                    </a:cubicBezTo>
                    <a:cubicBezTo>
                      <a:pt x="289" y="21"/>
                      <a:pt x="298" y="19"/>
                      <a:pt x="307" y="19"/>
                    </a:cubicBezTo>
                    <a:cubicBezTo>
                      <a:pt x="308" y="21"/>
                      <a:pt x="308" y="24"/>
                      <a:pt x="308" y="26"/>
                    </a:cubicBezTo>
                    <a:cubicBezTo>
                      <a:pt x="307" y="31"/>
                      <a:pt x="306" y="35"/>
                      <a:pt x="306" y="39"/>
                    </a:cubicBezTo>
                    <a:cubicBezTo>
                      <a:pt x="306" y="45"/>
                      <a:pt x="304" y="52"/>
                      <a:pt x="304" y="58"/>
                    </a:cubicBezTo>
                    <a:cubicBezTo>
                      <a:pt x="303" y="68"/>
                      <a:pt x="304" y="78"/>
                      <a:pt x="303" y="88"/>
                    </a:cubicBezTo>
                    <a:moveTo>
                      <a:pt x="327" y="95"/>
                    </a:moveTo>
                    <a:cubicBezTo>
                      <a:pt x="322" y="93"/>
                      <a:pt x="316" y="91"/>
                      <a:pt x="311" y="90"/>
                    </a:cubicBezTo>
                    <a:cubicBezTo>
                      <a:pt x="311" y="79"/>
                      <a:pt x="310" y="67"/>
                      <a:pt x="312" y="56"/>
                    </a:cubicBezTo>
                    <a:cubicBezTo>
                      <a:pt x="313" y="48"/>
                      <a:pt x="313" y="40"/>
                      <a:pt x="314" y="32"/>
                    </a:cubicBezTo>
                    <a:cubicBezTo>
                      <a:pt x="315" y="28"/>
                      <a:pt x="315" y="24"/>
                      <a:pt x="314" y="20"/>
                    </a:cubicBezTo>
                    <a:cubicBezTo>
                      <a:pt x="315" y="20"/>
                      <a:pt x="316" y="19"/>
                      <a:pt x="316" y="18"/>
                    </a:cubicBezTo>
                    <a:cubicBezTo>
                      <a:pt x="318" y="18"/>
                      <a:pt x="321" y="18"/>
                      <a:pt x="323" y="18"/>
                    </a:cubicBezTo>
                    <a:cubicBezTo>
                      <a:pt x="328" y="18"/>
                      <a:pt x="333" y="18"/>
                      <a:pt x="338" y="19"/>
                    </a:cubicBezTo>
                    <a:cubicBezTo>
                      <a:pt x="335" y="32"/>
                      <a:pt x="334" y="46"/>
                      <a:pt x="331" y="60"/>
                    </a:cubicBezTo>
                    <a:cubicBezTo>
                      <a:pt x="328" y="71"/>
                      <a:pt x="329" y="83"/>
                      <a:pt x="327" y="94"/>
                    </a:cubicBezTo>
                    <a:cubicBezTo>
                      <a:pt x="327" y="95"/>
                      <a:pt x="327" y="95"/>
                      <a:pt x="327" y="95"/>
                    </a:cubicBezTo>
                    <a:moveTo>
                      <a:pt x="322" y="0"/>
                    </a:moveTo>
                    <a:cubicBezTo>
                      <a:pt x="278" y="0"/>
                      <a:pt x="234" y="15"/>
                      <a:pt x="199" y="41"/>
                    </a:cubicBezTo>
                    <a:cubicBezTo>
                      <a:pt x="180" y="64"/>
                      <a:pt x="161" y="87"/>
                      <a:pt x="145" y="110"/>
                    </a:cubicBezTo>
                    <a:cubicBezTo>
                      <a:pt x="123" y="159"/>
                      <a:pt x="131" y="203"/>
                      <a:pt x="148" y="233"/>
                    </a:cubicBezTo>
                    <a:cubicBezTo>
                      <a:pt x="134" y="231"/>
                      <a:pt x="118" y="230"/>
                      <a:pt x="108" y="229"/>
                    </a:cubicBezTo>
                    <a:cubicBezTo>
                      <a:pt x="108" y="229"/>
                      <a:pt x="108" y="229"/>
                      <a:pt x="107" y="229"/>
                    </a:cubicBezTo>
                    <a:cubicBezTo>
                      <a:pt x="93" y="229"/>
                      <a:pt x="75" y="239"/>
                      <a:pt x="58" y="255"/>
                    </a:cubicBezTo>
                    <a:cubicBezTo>
                      <a:pt x="38" y="296"/>
                      <a:pt x="22" y="336"/>
                      <a:pt x="10" y="373"/>
                    </a:cubicBezTo>
                    <a:cubicBezTo>
                      <a:pt x="6" y="385"/>
                      <a:pt x="3" y="397"/>
                      <a:pt x="0" y="409"/>
                    </a:cubicBezTo>
                    <a:cubicBezTo>
                      <a:pt x="0" y="414"/>
                      <a:pt x="1" y="419"/>
                      <a:pt x="1" y="425"/>
                    </a:cubicBezTo>
                    <a:cubicBezTo>
                      <a:pt x="3" y="435"/>
                      <a:pt x="7" y="444"/>
                      <a:pt x="11" y="452"/>
                    </a:cubicBezTo>
                    <a:cubicBezTo>
                      <a:pt x="12" y="455"/>
                      <a:pt x="13" y="457"/>
                      <a:pt x="14" y="460"/>
                    </a:cubicBezTo>
                    <a:cubicBezTo>
                      <a:pt x="23" y="481"/>
                      <a:pt x="37" y="499"/>
                      <a:pt x="51" y="516"/>
                    </a:cubicBezTo>
                    <a:cubicBezTo>
                      <a:pt x="55" y="521"/>
                      <a:pt x="59" y="526"/>
                      <a:pt x="63" y="531"/>
                    </a:cubicBezTo>
                    <a:cubicBezTo>
                      <a:pt x="75" y="547"/>
                      <a:pt x="98" y="574"/>
                      <a:pt x="119" y="597"/>
                    </a:cubicBezTo>
                    <a:cubicBezTo>
                      <a:pt x="132" y="612"/>
                      <a:pt x="145" y="626"/>
                      <a:pt x="153" y="636"/>
                    </a:cubicBezTo>
                    <a:cubicBezTo>
                      <a:pt x="168" y="655"/>
                      <a:pt x="185" y="677"/>
                      <a:pt x="202" y="702"/>
                    </a:cubicBezTo>
                    <a:cubicBezTo>
                      <a:pt x="206" y="708"/>
                      <a:pt x="209" y="713"/>
                      <a:pt x="213" y="719"/>
                    </a:cubicBezTo>
                    <a:cubicBezTo>
                      <a:pt x="217" y="725"/>
                      <a:pt x="220" y="730"/>
                      <a:pt x="223" y="736"/>
                    </a:cubicBezTo>
                    <a:cubicBezTo>
                      <a:pt x="227" y="742"/>
                      <a:pt x="230" y="748"/>
                      <a:pt x="234" y="754"/>
                    </a:cubicBezTo>
                    <a:cubicBezTo>
                      <a:pt x="263" y="807"/>
                      <a:pt x="288" y="868"/>
                      <a:pt x="302" y="938"/>
                    </a:cubicBezTo>
                    <a:cubicBezTo>
                      <a:pt x="304" y="946"/>
                      <a:pt x="304" y="948"/>
                      <a:pt x="308" y="951"/>
                    </a:cubicBezTo>
                    <a:cubicBezTo>
                      <a:pt x="311" y="953"/>
                      <a:pt x="311" y="953"/>
                      <a:pt x="311" y="953"/>
                    </a:cubicBezTo>
                    <a:cubicBezTo>
                      <a:pt x="315" y="951"/>
                      <a:pt x="315" y="951"/>
                      <a:pt x="315" y="951"/>
                    </a:cubicBezTo>
                    <a:cubicBezTo>
                      <a:pt x="349" y="939"/>
                      <a:pt x="394" y="899"/>
                      <a:pt x="441" y="840"/>
                    </a:cubicBezTo>
                    <a:cubicBezTo>
                      <a:pt x="442" y="838"/>
                      <a:pt x="443" y="835"/>
                      <a:pt x="444" y="833"/>
                    </a:cubicBezTo>
                    <a:cubicBezTo>
                      <a:pt x="456" y="808"/>
                      <a:pt x="471" y="793"/>
                      <a:pt x="485" y="782"/>
                    </a:cubicBezTo>
                    <a:cubicBezTo>
                      <a:pt x="490" y="774"/>
                      <a:pt x="496" y="765"/>
                      <a:pt x="502" y="757"/>
                    </a:cubicBezTo>
                    <a:cubicBezTo>
                      <a:pt x="529" y="715"/>
                      <a:pt x="553" y="673"/>
                      <a:pt x="572" y="634"/>
                    </a:cubicBezTo>
                    <a:cubicBezTo>
                      <a:pt x="570" y="623"/>
                      <a:pt x="569" y="609"/>
                      <a:pt x="572" y="593"/>
                    </a:cubicBezTo>
                    <a:cubicBezTo>
                      <a:pt x="570" y="598"/>
                      <a:pt x="567" y="604"/>
                      <a:pt x="565" y="609"/>
                    </a:cubicBezTo>
                    <a:cubicBezTo>
                      <a:pt x="558" y="604"/>
                      <a:pt x="550" y="600"/>
                      <a:pt x="542" y="596"/>
                    </a:cubicBezTo>
                    <a:cubicBezTo>
                      <a:pt x="531" y="590"/>
                      <a:pt x="523" y="582"/>
                      <a:pt x="512" y="579"/>
                    </a:cubicBezTo>
                    <a:cubicBezTo>
                      <a:pt x="514" y="573"/>
                      <a:pt x="515" y="568"/>
                      <a:pt x="517" y="563"/>
                    </a:cubicBezTo>
                    <a:cubicBezTo>
                      <a:pt x="517" y="563"/>
                      <a:pt x="518" y="563"/>
                      <a:pt x="519" y="564"/>
                    </a:cubicBezTo>
                    <a:cubicBezTo>
                      <a:pt x="532" y="568"/>
                      <a:pt x="545" y="574"/>
                      <a:pt x="559" y="579"/>
                    </a:cubicBezTo>
                    <a:cubicBezTo>
                      <a:pt x="563" y="580"/>
                      <a:pt x="568" y="583"/>
                      <a:pt x="573" y="584"/>
                    </a:cubicBezTo>
                    <a:cubicBezTo>
                      <a:pt x="574" y="582"/>
                      <a:pt x="575" y="579"/>
                      <a:pt x="575" y="577"/>
                    </a:cubicBezTo>
                    <a:cubicBezTo>
                      <a:pt x="572" y="576"/>
                      <a:pt x="568" y="573"/>
                      <a:pt x="565" y="573"/>
                    </a:cubicBezTo>
                    <a:cubicBezTo>
                      <a:pt x="560" y="571"/>
                      <a:pt x="555" y="569"/>
                      <a:pt x="550" y="568"/>
                    </a:cubicBezTo>
                    <a:cubicBezTo>
                      <a:pt x="541" y="564"/>
                      <a:pt x="531" y="560"/>
                      <a:pt x="521" y="556"/>
                    </a:cubicBezTo>
                    <a:cubicBezTo>
                      <a:pt x="521" y="556"/>
                      <a:pt x="521" y="556"/>
                      <a:pt x="520" y="556"/>
                    </a:cubicBezTo>
                    <a:cubicBezTo>
                      <a:pt x="520" y="556"/>
                      <a:pt x="519" y="556"/>
                      <a:pt x="519" y="556"/>
                    </a:cubicBezTo>
                    <a:cubicBezTo>
                      <a:pt x="521" y="549"/>
                      <a:pt x="523" y="542"/>
                      <a:pt x="524" y="535"/>
                    </a:cubicBezTo>
                    <a:cubicBezTo>
                      <a:pt x="543" y="544"/>
                      <a:pt x="564" y="550"/>
                      <a:pt x="584" y="553"/>
                    </a:cubicBezTo>
                    <a:cubicBezTo>
                      <a:pt x="585" y="552"/>
                      <a:pt x="585" y="550"/>
                      <a:pt x="586" y="549"/>
                    </a:cubicBezTo>
                    <a:cubicBezTo>
                      <a:pt x="587" y="548"/>
                      <a:pt x="587" y="547"/>
                      <a:pt x="588" y="545"/>
                    </a:cubicBezTo>
                    <a:cubicBezTo>
                      <a:pt x="567" y="543"/>
                      <a:pt x="546" y="536"/>
                      <a:pt x="526" y="527"/>
                    </a:cubicBezTo>
                    <a:cubicBezTo>
                      <a:pt x="527" y="522"/>
                      <a:pt x="528" y="516"/>
                      <a:pt x="529" y="510"/>
                    </a:cubicBezTo>
                    <a:cubicBezTo>
                      <a:pt x="530" y="511"/>
                      <a:pt x="531" y="512"/>
                      <a:pt x="532" y="512"/>
                    </a:cubicBezTo>
                    <a:cubicBezTo>
                      <a:pt x="546" y="515"/>
                      <a:pt x="560" y="521"/>
                      <a:pt x="574" y="522"/>
                    </a:cubicBezTo>
                    <a:cubicBezTo>
                      <a:pt x="579" y="523"/>
                      <a:pt x="586" y="524"/>
                      <a:pt x="592" y="524"/>
                    </a:cubicBezTo>
                    <a:cubicBezTo>
                      <a:pt x="594" y="524"/>
                      <a:pt x="595" y="524"/>
                      <a:pt x="597" y="524"/>
                    </a:cubicBezTo>
                    <a:cubicBezTo>
                      <a:pt x="596" y="528"/>
                      <a:pt x="594" y="533"/>
                      <a:pt x="593" y="538"/>
                    </a:cubicBezTo>
                    <a:cubicBezTo>
                      <a:pt x="599" y="529"/>
                      <a:pt x="607" y="521"/>
                      <a:pt x="616" y="515"/>
                    </a:cubicBezTo>
                    <a:cubicBezTo>
                      <a:pt x="621" y="492"/>
                      <a:pt x="624" y="468"/>
                      <a:pt x="626" y="444"/>
                    </a:cubicBezTo>
                    <a:cubicBezTo>
                      <a:pt x="624" y="437"/>
                      <a:pt x="623" y="430"/>
                      <a:pt x="623" y="423"/>
                    </a:cubicBezTo>
                    <a:cubicBezTo>
                      <a:pt x="624" y="416"/>
                      <a:pt x="625" y="409"/>
                      <a:pt x="626" y="402"/>
                    </a:cubicBezTo>
                    <a:cubicBezTo>
                      <a:pt x="626" y="384"/>
                      <a:pt x="625" y="367"/>
                      <a:pt x="623" y="349"/>
                    </a:cubicBezTo>
                    <a:cubicBezTo>
                      <a:pt x="620" y="348"/>
                      <a:pt x="618" y="346"/>
                      <a:pt x="616" y="345"/>
                    </a:cubicBezTo>
                    <a:cubicBezTo>
                      <a:pt x="615" y="339"/>
                      <a:pt x="614" y="333"/>
                      <a:pt x="613" y="327"/>
                    </a:cubicBezTo>
                    <a:cubicBezTo>
                      <a:pt x="615" y="330"/>
                      <a:pt x="618" y="332"/>
                      <a:pt x="620" y="333"/>
                    </a:cubicBezTo>
                    <a:cubicBezTo>
                      <a:pt x="616" y="302"/>
                      <a:pt x="608" y="271"/>
                      <a:pt x="598" y="241"/>
                    </a:cubicBezTo>
                    <a:cubicBezTo>
                      <a:pt x="597" y="244"/>
                      <a:pt x="595" y="248"/>
                      <a:pt x="594" y="251"/>
                    </a:cubicBezTo>
                    <a:cubicBezTo>
                      <a:pt x="592" y="246"/>
                      <a:pt x="590" y="240"/>
                      <a:pt x="588" y="235"/>
                    </a:cubicBezTo>
                    <a:cubicBezTo>
                      <a:pt x="589" y="232"/>
                      <a:pt x="591" y="229"/>
                      <a:pt x="593" y="227"/>
                    </a:cubicBezTo>
                    <a:cubicBezTo>
                      <a:pt x="586" y="208"/>
                      <a:pt x="579" y="191"/>
                      <a:pt x="570" y="174"/>
                    </a:cubicBezTo>
                    <a:cubicBezTo>
                      <a:pt x="565" y="170"/>
                      <a:pt x="560" y="165"/>
                      <a:pt x="556" y="160"/>
                    </a:cubicBezTo>
                    <a:cubicBezTo>
                      <a:pt x="544" y="146"/>
                      <a:pt x="537" y="131"/>
                      <a:pt x="533" y="116"/>
                    </a:cubicBezTo>
                    <a:cubicBezTo>
                      <a:pt x="503" y="77"/>
                      <a:pt x="466" y="46"/>
                      <a:pt x="426" y="26"/>
                    </a:cubicBezTo>
                    <a:cubicBezTo>
                      <a:pt x="416" y="24"/>
                      <a:pt x="407" y="20"/>
                      <a:pt x="400" y="15"/>
                    </a:cubicBezTo>
                    <a:cubicBezTo>
                      <a:pt x="387" y="10"/>
                      <a:pt x="374" y="7"/>
                      <a:pt x="361" y="4"/>
                    </a:cubicBezTo>
                    <a:cubicBezTo>
                      <a:pt x="348" y="1"/>
                      <a:pt x="335" y="0"/>
                      <a:pt x="32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1071"/>
              <p:cNvSpPr>
                <a:spLocks noEditPoints="1"/>
              </p:cNvSpPr>
              <p:nvPr/>
            </p:nvSpPr>
            <p:spPr bwMode="auto">
              <a:xfrm>
                <a:off x="1443" y="3294"/>
                <a:ext cx="364" cy="332"/>
              </a:xfrm>
              <a:custGeom>
                <a:avLst/>
                <a:gdLst>
                  <a:gd name="T0" fmla="*/ 624 w 737"/>
                  <a:gd name="T1" fmla="*/ 545 h 671"/>
                  <a:gd name="T2" fmla="*/ 226 w 737"/>
                  <a:gd name="T3" fmla="*/ 597 h 671"/>
                  <a:gd name="T4" fmla="*/ 285 w 737"/>
                  <a:gd name="T5" fmla="*/ 558 h 671"/>
                  <a:gd name="T6" fmla="*/ 636 w 737"/>
                  <a:gd name="T7" fmla="*/ 596 h 671"/>
                  <a:gd name="T8" fmla="*/ 342 w 737"/>
                  <a:gd name="T9" fmla="*/ 540 h 671"/>
                  <a:gd name="T10" fmla="*/ 175 w 737"/>
                  <a:gd name="T11" fmla="*/ 590 h 671"/>
                  <a:gd name="T12" fmla="*/ 593 w 737"/>
                  <a:gd name="T13" fmla="*/ 606 h 671"/>
                  <a:gd name="T14" fmla="*/ 383 w 737"/>
                  <a:gd name="T15" fmla="*/ 589 h 671"/>
                  <a:gd name="T16" fmla="*/ 415 w 737"/>
                  <a:gd name="T17" fmla="*/ 587 h 671"/>
                  <a:gd name="T18" fmla="*/ 436 w 737"/>
                  <a:gd name="T19" fmla="*/ 546 h 671"/>
                  <a:gd name="T20" fmla="*/ 456 w 737"/>
                  <a:gd name="T21" fmla="*/ 534 h 671"/>
                  <a:gd name="T22" fmla="*/ 646 w 737"/>
                  <a:gd name="T23" fmla="*/ 524 h 671"/>
                  <a:gd name="T24" fmla="*/ 720 w 737"/>
                  <a:gd name="T25" fmla="*/ 567 h 671"/>
                  <a:gd name="T26" fmla="*/ 681 w 737"/>
                  <a:gd name="T27" fmla="*/ 490 h 671"/>
                  <a:gd name="T28" fmla="*/ 585 w 737"/>
                  <a:gd name="T29" fmla="*/ 490 h 671"/>
                  <a:gd name="T30" fmla="*/ 638 w 737"/>
                  <a:gd name="T31" fmla="*/ 433 h 671"/>
                  <a:gd name="T32" fmla="*/ 602 w 737"/>
                  <a:gd name="T33" fmla="*/ 466 h 671"/>
                  <a:gd name="T34" fmla="*/ 102 w 737"/>
                  <a:gd name="T35" fmla="*/ 426 h 671"/>
                  <a:gd name="T36" fmla="*/ 676 w 737"/>
                  <a:gd name="T37" fmla="*/ 392 h 671"/>
                  <a:gd name="T38" fmla="*/ 628 w 737"/>
                  <a:gd name="T39" fmla="*/ 377 h 671"/>
                  <a:gd name="T40" fmla="*/ 563 w 737"/>
                  <a:gd name="T41" fmla="*/ 423 h 671"/>
                  <a:gd name="T42" fmla="*/ 625 w 737"/>
                  <a:gd name="T43" fmla="*/ 373 h 671"/>
                  <a:gd name="T44" fmla="*/ 407 w 737"/>
                  <a:gd name="T45" fmla="*/ 461 h 671"/>
                  <a:gd name="T46" fmla="*/ 231 w 737"/>
                  <a:gd name="T47" fmla="*/ 495 h 671"/>
                  <a:gd name="T48" fmla="*/ 311 w 737"/>
                  <a:gd name="T49" fmla="*/ 333 h 671"/>
                  <a:gd name="T50" fmla="*/ 288 w 737"/>
                  <a:gd name="T51" fmla="*/ 334 h 671"/>
                  <a:gd name="T52" fmla="*/ 670 w 737"/>
                  <a:gd name="T53" fmla="*/ 321 h 671"/>
                  <a:gd name="T54" fmla="*/ 145 w 737"/>
                  <a:gd name="T55" fmla="*/ 318 h 671"/>
                  <a:gd name="T56" fmla="*/ 103 w 737"/>
                  <a:gd name="T57" fmla="*/ 316 h 671"/>
                  <a:gd name="T58" fmla="*/ 607 w 737"/>
                  <a:gd name="T59" fmla="*/ 317 h 671"/>
                  <a:gd name="T60" fmla="*/ 35 w 737"/>
                  <a:gd name="T61" fmla="*/ 292 h 671"/>
                  <a:gd name="T62" fmla="*/ 659 w 737"/>
                  <a:gd name="T63" fmla="*/ 290 h 671"/>
                  <a:gd name="T64" fmla="*/ 489 w 737"/>
                  <a:gd name="T65" fmla="*/ 355 h 671"/>
                  <a:gd name="T66" fmla="*/ 165 w 737"/>
                  <a:gd name="T67" fmla="*/ 272 h 671"/>
                  <a:gd name="T68" fmla="*/ 25 w 737"/>
                  <a:gd name="T69" fmla="*/ 261 h 671"/>
                  <a:gd name="T70" fmla="*/ 76 w 737"/>
                  <a:gd name="T71" fmla="*/ 218 h 671"/>
                  <a:gd name="T72" fmla="*/ 83 w 737"/>
                  <a:gd name="T73" fmla="*/ 197 h 671"/>
                  <a:gd name="T74" fmla="*/ 430 w 737"/>
                  <a:gd name="T75" fmla="*/ 191 h 671"/>
                  <a:gd name="T76" fmla="*/ 591 w 737"/>
                  <a:gd name="T77" fmla="*/ 182 h 671"/>
                  <a:gd name="T78" fmla="*/ 87 w 737"/>
                  <a:gd name="T79" fmla="*/ 190 h 671"/>
                  <a:gd name="T80" fmla="*/ 90 w 737"/>
                  <a:gd name="T81" fmla="*/ 272 h 671"/>
                  <a:gd name="T82" fmla="*/ 251 w 737"/>
                  <a:gd name="T83" fmla="*/ 220 h 671"/>
                  <a:gd name="T84" fmla="*/ 207 w 737"/>
                  <a:gd name="T85" fmla="*/ 316 h 671"/>
                  <a:gd name="T86" fmla="*/ 256 w 737"/>
                  <a:gd name="T87" fmla="*/ 201 h 671"/>
                  <a:gd name="T88" fmla="*/ 101 w 737"/>
                  <a:gd name="T89" fmla="*/ 170 h 671"/>
                  <a:gd name="T90" fmla="*/ 561 w 737"/>
                  <a:gd name="T91" fmla="*/ 133 h 671"/>
                  <a:gd name="T92" fmla="*/ 83 w 737"/>
                  <a:gd name="T93" fmla="*/ 94 h 671"/>
                  <a:gd name="T94" fmla="*/ 98 w 737"/>
                  <a:gd name="T95" fmla="*/ 81 h 671"/>
                  <a:gd name="T96" fmla="*/ 135 w 737"/>
                  <a:gd name="T97" fmla="*/ 99 h 671"/>
                  <a:gd name="T98" fmla="*/ 407 w 737"/>
                  <a:gd name="T99" fmla="*/ 134 h 671"/>
                  <a:gd name="T100" fmla="*/ 366 w 737"/>
                  <a:gd name="T101" fmla="*/ 121 h 671"/>
                  <a:gd name="T102" fmla="*/ 344 w 737"/>
                  <a:gd name="T103" fmla="*/ 114 h 671"/>
                  <a:gd name="T104" fmla="*/ 215 w 737"/>
                  <a:gd name="T105" fmla="*/ 116 h 671"/>
                  <a:gd name="T106" fmla="*/ 246 w 737"/>
                  <a:gd name="T107" fmla="*/ 19 h 671"/>
                  <a:gd name="T108" fmla="*/ 257 w 737"/>
                  <a:gd name="T109" fmla="*/ 56 h 671"/>
                  <a:gd name="T110" fmla="*/ 281 w 737"/>
                  <a:gd name="T111" fmla="*/ 109 h 671"/>
                  <a:gd name="T112" fmla="*/ 69 w 737"/>
                  <a:gd name="T113" fmla="*/ 483 h 671"/>
                  <a:gd name="T114" fmla="*/ 121 w 737"/>
                  <a:gd name="T115" fmla="*/ 550 h 671"/>
                  <a:gd name="T116" fmla="*/ 155 w 737"/>
                  <a:gd name="T117" fmla="*/ 583 h 671"/>
                  <a:gd name="T118" fmla="*/ 717 w 737"/>
                  <a:gd name="T119" fmla="*/ 671 h 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7" h="671">
                    <a:moveTo>
                      <a:pt x="712" y="650"/>
                    </a:moveTo>
                    <a:cubicBezTo>
                      <a:pt x="706" y="647"/>
                      <a:pt x="699" y="643"/>
                      <a:pt x="693" y="640"/>
                    </a:cubicBezTo>
                    <a:cubicBezTo>
                      <a:pt x="692" y="640"/>
                      <a:pt x="691" y="639"/>
                      <a:pt x="690" y="638"/>
                    </a:cubicBezTo>
                    <a:cubicBezTo>
                      <a:pt x="686" y="636"/>
                      <a:pt x="685" y="628"/>
                      <a:pt x="683" y="624"/>
                    </a:cubicBezTo>
                    <a:cubicBezTo>
                      <a:pt x="678" y="614"/>
                      <a:pt x="671" y="605"/>
                      <a:pt x="664" y="596"/>
                    </a:cubicBezTo>
                    <a:cubicBezTo>
                      <a:pt x="658" y="586"/>
                      <a:pt x="654" y="575"/>
                      <a:pt x="649" y="565"/>
                    </a:cubicBezTo>
                    <a:cubicBezTo>
                      <a:pt x="646" y="559"/>
                      <a:pt x="643" y="553"/>
                      <a:pt x="641" y="547"/>
                    </a:cubicBezTo>
                    <a:cubicBezTo>
                      <a:pt x="641" y="547"/>
                      <a:pt x="641" y="547"/>
                      <a:pt x="641" y="547"/>
                    </a:cubicBezTo>
                    <a:cubicBezTo>
                      <a:pt x="648" y="553"/>
                      <a:pt x="655" y="560"/>
                      <a:pt x="661" y="567"/>
                    </a:cubicBezTo>
                    <a:cubicBezTo>
                      <a:pt x="669" y="575"/>
                      <a:pt x="675" y="585"/>
                      <a:pt x="683" y="594"/>
                    </a:cubicBezTo>
                    <a:cubicBezTo>
                      <a:pt x="696" y="610"/>
                      <a:pt x="705" y="630"/>
                      <a:pt x="712" y="650"/>
                    </a:cubicBezTo>
                    <a:moveTo>
                      <a:pt x="679" y="634"/>
                    </a:moveTo>
                    <a:cubicBezTo>
                      <a:pt x="672" y="631"/>
                      <a:pt x="666" y="629"/>
                      <a:pt x="659" y="626"/>
                    </a:cubicBezTo>
                    <a:cubicBezTo>
                      <a:pt x="653" y="618"/>
                      <a:pt x="648" y="610"/>
                      <a:pt x="645" y="600"/>
                    </a:cubicBezTo>
                    <a:cubicBezTo>
                      <a:pt x="642" y="592"/>
                      <a:pt x="641" y="582"/>
                      <a:pt x="636" y="576"/>
                    </a:cubicBezTo>
                    <a:cubicBezTo>
                      <a:pt x="631" y="568"/>
                      <a:pt x="626" y="556"/>
                      <a:pt x="624" y="545"/>
                    </a:cubicBezTo>
                    <a:cubicBezTo>
                      <a:pt x="627" y="546"/>
                      <a:pt x="629" y="547"/>
                      <a:pt x="631" y="548"/>
                    </a:cubicBezTo>
                    <a:cubicBezTo>
                      <a:pt x="632" y="549"/>
                      <a:pt x="633" y="549"/>
                      <a:pt x="634" y="549"/>
                    </a:cubicBezTo>
                    <a:cubicBezTo>
                      <a:pt x="637" y="558"/>
                      <a:pt x="642" y="566"/>
                      <a:pt x="646" y="575"/>
                    </a:cubicBezTo>
                    <a:cubicBezTo>
                      <a:pt x="651" y="585"/>
                      <a:pt x="655" y="595"/>
                      <a:pt x="661" y="604"/>
                    </a:cubicBezTo>
                    <a:cubicBezTo>
                      <a:pt x="668" y="614"/>
                      <a:pt x="673" y="624"/>
                      <a:pt x="679" y="634"/>
                    </a:cubicBezTo>
                    <a:moveTo>
                      <a:pt x="226" y="597"/>
                    </a:moveTo>
                    <a:cubicBezTo>
                      <a:pt x="220" y="597"/>
                      <a:pt x="215" y="596"/>
                      <a:pt x="210" y="596"/>
                    </a:cubicBezTo>
                    <a:cubicBezTo>
                      <a:pt x="212" y="594"/>
                      <a:pt x="214" y="591"/>
                      <a:pt x="215" y="588"/>
                    </a:cubicBezTo>
                    <a:cubicBezTo>
                      <a:pt x="217" y="584"/>
                      <a:pt x="221" y="575"/>
                      <a:pt x="224" y="573"/>
                    </a:cubicBezTo>
                    <a:cubicBezTo>
                      <a:pt x="228" y="570"/>
                      <a:pt x="229" y="566"/>
                      <a:pt x="232" y="562"/>
                    </a:cubicBezTo>
                    <a:cubicBezTo>
                      <a:pt x="236" y="557"/>
                      <a:pt x="240" y="551"/>
                      <a:pt x="243" y="545"/>
                    </a:cubicBezTo>
                    <a:cubicBezTo>
                      <a:pt x="243" y="544"/>
                      <a:pt x="244" y="543"/>
                      <a:pt x="244" y="543"/>
                    </a:cubicBezTo>
                    <a:cubicBezTo>
                      <a:pt x="251" y="543"/>
                      <a:pt x="259" y="543"/>
                      <a:pt x="267" y="543"/>
                    </a:cubicBezTo>
                    <a:cubicBezTo>
                      <a:pt x="261" y="557"/>
                      <a:pt x="252" y="569"/>
                      <a:pt x="244" y="581"/>
                    </a:cubicBezTo>
                    <a:cubicBezTo>
                      <a:pt x="240" y="586"/>
                      <a:pt x="236" y="591"/>
                      <a:pt x="232" y="597"/>
                    </a:cubicBezTo>
                    <a:cubicBezTo>
                      <a:pt x="230" y="597"/>
                      <a:pt x="228" y="597"/>
                      <a:pt x="226" y="597"/>
                    </a:cubicBezTo>
                    <a:moveTo>
                      <a:pt x="241" y="596"/>
                    </a:moveTo>
                    <a:cubicBezTo>
                      <a:pt x="246" y="591"/>
                      <a:pt x="250" y="585"/>
                      <a:pt x="254" y="579"/>
                    </a:cubicBezTo>
                    <a:cubicBezTo>
                      <a:pt x="262" y="568"/>
                      <a:pt x="269" y="557"/>
                      <a:pt x="274" y="545"/>
                    </a:cubicBezTo>
                    <a:cubicBezTo>
                      <a:pt x="274" y="544"/>
                      <a:pt x="275" y="544"/>
                      <a:pt x="275" y="543"/>
                    </a:cubicBezTo>
                    <a:cubicBezTo>
                      <a:pt x="287" y="543"/>
                      <a:pt x="300" y="543"/>
                      <a:pt x="314" y="542"/>
                    </a:cubicBezTo>
                    <a:cubicBezTo>
                      <a:pt x="311" y="551"/>
                      <a:pt x="307" y="560"/>
                      <a:pt x="303" y="570"/>
                    </a:cubicBezTo>
                    <a:cubicBezTo>
                      <a:pt x="302" y="575"/>
                      <a:pt x="299" y="580"/>
                      <a:pt x="298" y="586"/>
                    </a:cubicBezTo>
                    <a:cubicBezTo>
                      <a:pt x="297" y="588"/>
                      <a:pt x="296" y="592"/>
                      <a:pt x="296" y="595"/>
                    </a:cubicBezTo>
                    <a:cubicBezTo>
                      <a:pt x="288" y="595"/>
                      <a:pt x="280" y="596"/>
                      <a:pt x="274" y="596"/>
                    </a:cubicBezTo>
                    <a:cubicBezTo>
                      <a:pt x="274" y="594"/>
                      <a:pt x="275" y="593"/>
                      <a:pt x="276" y="591"/>
                    </a:cubicBezTo>
                    <a:cubicBezTo>
                      <a:pt x="278" y="586"/>
                      <a:pt x="280" y="582"/>
                      <a:pt x="283" y="577"/>
                    </a:cubicBezTo>
                    <a:cubicBezTo>
                      <a:pt x="287" y="572"/>
                      <a:pt x="290" y="565"/>
                      <a:pt x="292" y="560"/>
                    </a:cubicBezTo>
                    <a:cubicBezTo>
                      <a:pt x="293" y="556"/>
                      <a:pt x="296" y="552"/>
                      <a:pt x="297" y="548"/>
                    </a:cubicBezTo>
                    <a:cubicBezTo>
                      <a:pt x="298" y="545"/>
                      <a:pt x="296" y="543"/>
                      <a:pt x="294" y="543"/>
                    </a:cubicBezTo>
                    <a:cubicBezTo>
                      <a:pt x="292" y="543"/>
                      <a:pt x="291" y="544"/>
                      <a:pt x="290" y="546"/>
                    </a:cubicBezTo>
                    <a:cubicBezTo>
                      <a:pt x="289" y="550"/>
                      <a:pt x="286" y="553"/>
                      <a:pt x="285" y="558"/>
                    </a:cubicBezTo>
                    <a:cubicBezTo>
                      <a:pt x="283" y="563"/>
                      <a:pt x="279" y="570"/>
                      <a:pt x="276" y="575"/>
                    </a:cubicBezTo>
                    <a:cubicBezTo>
                      <a:pt x="272" y="580"/>
                      <a:pt x="271" y="586"/>
                      <a:pt x="268" y="591"/>
                    </a:cubicBezTo>
                    <a:cubicBezTo>
                      <a:pt x="267" y="592"/>
                      <a:pt x="266" y="594"/>
                      <a:pt x="265" y="596"/>
                    </a:cubicBezTo>
                    <a:cubicBezTo>
                      <a:pt x="264" y="596"/>
                      <a:pt x="263" y="596"/>
                      <a:pt x="263" y="596"/>
                    </a:cubicBezTo>
                    <a:cubicBezTo>
                      <a:pt x="257" y="596"/>
                      <a:pt x="250" y="596"/>
                      <a:pt x="244" y="596"/>
                    </a:cubicBezTo>
                    <a:cubicBezTo>
                      <a:pt x="243" y="596"/>
                      <a:pt x="242" y="596"/>
                      <a:pt x="241" y="596"/>
                    </a:cubicBezTo>
                    <a:moveTo>
                      <a:pt x="646" y="622"/>
                    </a:moveTo>
                    <a:cubicBezTo>
                      <a:pt x="640" y="620"/>
                      <a:pt x="634" y="618"/>
                      <a:pt x="628" y="616"/>
                    </a:cubicBezTo>
                    <a:cubicBezTo>
                      <a:pt x="620" y="603"/>
                      <a:pt x="613" y="590"/>
                      <a:pt x="609" y="575"/>
                    </a:cubicBezTo>
                    <a:cubicBezTo>
                      <a:pt x="607" y="568"/>
                      <a:pt x="607" y="561"/>
                      <a:pt x="605" y="553"/>
                    </a:cubicBezTo>
                    <a:cubicBezTo>
                      <a:pt x="605" y="549"/>
                      <a:pt x="604" y="546"/>
                      <a:pt x="604" y="542"/>
                    </a:cubicBezTo>
                    <a:cubicBezTo>
                      <a:pt x="604" y="541"/>
                      <a:pt x="604" y="541"/>
                      <a:pt x="604" y="541"/>
                    </a:cubicBezTo>
                    <a:cubicBezTo>
                      <a:pt x="609" y="542"/>
                      <a:pt x="613" y="543"/>
                      <a:pt x="616" y="543"/>
                    </a:cubicBezTo>
                    <a:cubicBezTo>
                      <a:pt x="617" y="550"/>
                      <a:pt x="620" y="556"/>
                      <a:pt x="622" y="562"/>
                    </a:cubicBezTo>
                    <a:cubicBezTo>
                      <a:pt x="624" y="567"/>
                      <a:pt x="626" y="574"/>
                      <a:pt x="629" y="578"/>
                    </a:cubicBezTo>
                    <a:cubicBezTo>
                      <a:pt x="631" y="582"/>
                      <a:pt x="635" y="592"/>
                      <a:pt x="636" y="596"/>
                    </a:cubicBezTo>
                    <a:cubicBezTo>
                      <a:pt x="637" y="601"/>
                      <a:pt x="639" y="605"/>
                      <a:pt x="640" y="609"/>
                    </a:cubicBezTo>
                    <a:cubicBezTo>
                      <a:pt x="641" y="613"/>
                      <a:pt x="643" y="618"/>
                      <a:pt x="646" y="622"/>
                    </a:cubicBezTo>
                    <a:moveTo>
                      <a:pt x="328" y="545"/>
                    </a:moveTo>
                    <a:cubicBezTo>
                      <a:pt x="330" y="545"/>
                      <a:pt x="332" y="543"/>
                      <a:pt x="332" y="541"/>
                    </a:cubicBezTo>
                    <a:cubicBezTo>
                      <a:pt x="333" y="541"/>
                      <a:pt x="334" y="541"/>
                      <a:pt x="335" y="540"/>
                    </a:cubicBezTo>
                    <a:cubicBezTo>
                      <a:pt x="334" y="549"/>
                      <a:pt x="332" y="557"/>
                      <a:pt x="331" y="566"/>
                    </a:cubicBezTo>
                    <a:cubicBezTo>
                      <a:pt x="330" y="575"/>
                      <a:pt x="331" y="583"/>
                      <a:pt x="332" y="592"/>
                    </a:cubicBezTo>
                    <a:cubicBezTo>
                      <a:pt x="322" y="593"/>
                      <a:pt x="313" y="594"/>
                      <a:pt x="304" y="594"/>
                    </a:cubicBezTo>
                    <a:cubicBezTo>
                      <a:pt x="305" y="589"/>
                      <a:pt x="306" y="582"/>
                      <a:pt x="308" y="578"/>
                    </a:cubicBezTo>
                    <a:cubicBezTo>
                      <a:pt x="313" y="566"/>
                      <a:pt x="318" y="554"/>
                      <a:pt x="321" y="541"/>
                    </a:cubicBezTo>
                    <a:cubicBezTo>
                      <a:pt x="322" y="541"/>
                      <a:pt x="323" y="541"/>
                      <a:pt x="325" y="541"/>
                    </a:cubicBezTo>
                    <a:cubicBezTo>
                      <a:pt x="325" y="542"/>
                      <a:pt x="325" y="542"/>
                      <a:pt x="326" y="543"/>
                    </a:cubicBezTo>
                    <a:cubicBezTo>
                      <a:pt x="326" y="544"/>
                      <a:pt x="327" y="545"/>
                      <a:pt x="328" y="545"/>
                    </a:cubicBezTo>
                    <a:moveTo>
                      <a:pt x="339" y="592"/>
                    </a:moveTo>
                    <a:cubicBezTo>
                      <a:pt x="338" y="581"/>
                      <a:pt x="337" y="570"/>
                      <a:pt x="339" y="560"/>
                    </a:cubicBezTo>
                    <a:cubicBezTo>
                      <a:pt x="341" y="553"/>
                      <a:pt x="342" y="546"/>
                      <a:pt x="342" y="540"/>
                    </a:cubicBezTo>
                    <a:cubicBezTo>
                      <a:pt x="345" y="540"/>
                      <a:pt x="348" y="539"/>
                      <a:pt x="351" y="539"/>
                    </a:cubicBezTo>
                    <a:cubicBezTo>
                      <a:pt x="350" y="557"/>
                      <a:pt x="351" y="574"/>
                      <a:pt x="357" y="590"/>
                    </a:cubicBezTo>
                    <a:cubicBezTo>
                      <a:pt x="353" y="591"/>
                      <a:pt x="349" y="591"/>
                      <a:pt x="345" y="591"/>
                    </a:cubicBezTo>
                    <a:cubicBezTo>
                      <a:pt x="343" y="591"/>
                      <a:pt x="341" y="592"/>
                      <a:pt x="339" y="592"/>
                    </a:cubicBezTo>
                    <a:moveTo>
                      <a:pt x="618" y="613"/>
                    </a:moveTo>
                    <a:cubicBezTo>
                      <a:pt x="612" y="611"/>
                      <a:pt x="607" y="610"/>
                      <a:pt x="602" y="608"/>
                    </a:cubicBezTo>
                    <a:cubicBezTo>
                      <a:pt x="602" y="608"/>
                      <a:pt x="602" y="607"/>
                      <a:pt x="601" y="606"/>
                    </a:cubicBezTo>
                    <a:cubicBezTo>
                      <a:pt x="594" y="591"/>
                      <a:pt x="586" y="578"/>
                      <a:pt x="585" y="561"/>
                    </a:cubicBezTo>
                    <a:cubicBezTo>
                      <a:pt x="584" y="554"/>
                      <a:pt x="585" y="546"/>
                      <a:pt x="585" y="539"/>
                    </a:cubicBezTo>
                    <a:cubicBezTo>
                      <a:pt x="589" y="539"/>
                      <a:pt x="593" y="540"/>
                      <a:pt x="597" y="540"/>
                    </a:cubicBezTo>
                    <a:cubicBezTo>
                      <a:pt x="595" y="550"/>
                      <a:pt x="599" y="564"/>
                      <a:pt x="600" y="570"/>
                    </a:cubicBezTo>
                    <a:cubicBezTo>
                      <a:pt x="604" y="585"/>
                      <a:pt x="610" y="599"/>
                      <a:pt x="618" y="613"/>
                    </a:cubicBezTo>
                    <a:moveTo>
                      <a:pt x="201" y="595"/>
                    </a:moveTo>
                    <a:cubicBezTo>
                      <a:pt x="195" y="595"/>
                      <a:pt x="190" y="594"/>
                      <a:pt x="185" y="592"/>
                    </a:cubicBezTo>
                    <a:cubicBezTo>
                      <a:pt x="182" y="592"/>
                      <a:pt x="179" y="591"/>
                      <a:pt x="176" y="590"/>
                    </a:cubicBezTo>
                    <a:cubicBezTo>
                      <a:pt x="176" y="590"/>
                      <a:pt x="175" y="590"/>
                      <a:pt x="175" y="590"/>
                    </a:cubicBezTo>
                    <a:cubicBezTo>
                      <a:pt x="182" y="582"/>
                      <a:pt x="189" y="573"/>
                      <a:pt x="194" y="565"/>
                    </a:cubicBezTo>
                    <a:cubicBezTo>
                      <a:pt x="199" y="555"/>
                      <a:pt x="209" y="547"/>
                      <a:pt x="216" y="539"/>
                    </a:cubicBezTo>
                    <a:cubicBezTo>
                      <a:pt x="218" y="539"/>
                      <a:pt x="220" y="540"/>
                      <a:pt x="222" y="540"/>
                    </a:cubicBezTo>
                    <a:cubicBezTo>
                      <a:pt x="226" y="541"/>
                      <a:pt x="231" y="541"/>
                      <a:pt x="236" y="542"/>
                    </a:cubicBezTo>
                    <a:cubicBezTo>
                      <a:pt x="231" y="552"/>
                      <a:pt x="224" y="560"/>
                      <a:pt x="218" y="569"/>
                    </a:cubicBezTo>
                    <a:cubicBezTo>
                      <a:pt x="212" y="578"/>
                      <a:pt x="207" y="587"/>
                      <a:pt x="201" y="595"/>
                    </a:cubicBezTo>
                    <a:cubicBezTo>
                      <a:pt x="201" y="595"/>
                      <a:pt x="201" y="595"/>
                      <a:pt x="201" y="595"/>
                    </a:cubicBezTo>
                    <a:moveTo>
                      <a:pt x="365" y="590"/>
                    </a:moveTo>
                    <a:cubicBezTo>
                      <a:pt x="365" y="589"/>
                      <a:pt x="365" y="589"/>
                      <a:pt x="365" y="589"/>
                    </a:cubicBezTo>
                    <a:cubicBezTo>
                      <a:pt x="358" y="573"/>
                      <a:pt x="358" y="556"/>
                      <a:pt x="358" y="539"/>
                    </a:cubicBezTo>
                    <a:cubicBezTo>
                      <a:pt x="362" y="538"/>
                      <a:pt x="366" y="538"/>
                      <a:pt x="370" y="538"/>
                    </a:cubicBezTo>
                    <a:cubicBezTo>
                      <a:pt x="369" y="546"/>
                      <a:pt x="367" y="554"/>
                      <a:pt x="368" y="562"/>
                    </a:cubicBezTo>
                    <a:cubicBezTo>
                      <a:pt x="369" y="571"/>
                      <a:pt x="374" y="579"/>
                      <a:pt x="378" y="587"/>
                    </a:cubicBezTo>
                    <a:cubicBezTo>
                      <a:pt x="378" y="588"/>
                      <a:pt x="379" y="589"/>
                      <a:pt x="379" y="589"/>
                    </a:cubicBezTo>
                    <a:cubicBezTo>
                      <a:pt x="375" y="589"/>
                      <a:pt x="370" y="589"/>
                      <a:pt x="365" y="590"/>
                    </a:cubicBezTo>
                    <a:moveTo>
                      <a:pt x="593" y="606"/>
                    </a:moveTo>
                    <a:cubicBezTo>
                      <a:pt x="588" y="605"/>
                      <a:pt x="582" y="604"/>
                      <a:pt x="577" y="602"/>
                    </a:cubicBezTo>
                    <a:cubicBezTo>
                      <a:pt x="577" y="602"/>
                      <a:pt x="577" y="602"/>
                      <a:pt x="577" y="602"/>
                    </a:cubicBezTo>
                    <a:cubicBezTo>
                      <a:pt x="572" y="590"/>
                      <a:pt x="566" y="577"/>
                      <a:pt x="565" y="564"/>
                    </a:cubicBezTo>
                    <a:cubicBezTo>
                      <a:pt x="565" y="555"/>
                      <a:pt x="565" y="546"/>
                      <a:pt x="566" y="537"/>
                    </a:cubicBezTo>
                    <a:cubicBezTo>
                      <a:pt x="570" y="538"/>
                      <a:pt x="574" y="538"/>
                      <a:pt x="578" y="538"/>
                    </a:cubicBezTo>
                    <a:cubicBezTo>
                      <a:pt x="577" y="550"/>
                      <a:pt x="576" y="562"/>
                      <a:pt x="579" y="573"/>
                    </a:cubicBezTo>
                    <a:cubicBezTo>
                      <a:pt x="582" y="585"/>
                      <a:pt x="588" y="595"/>
                      <a:pt x="593" y="606"/>
                    </a:cubicBezTo>
                    <a:moveTo>
                      <a:pt x="383" y="589"/>
                    </a:moveTo>
                    <a:cubicBezTo>
                      <a:pt x="385" y="588"/>
                      <a:pt x="386" y="586"/>
                      <a:pt x="385" y="584"/>
                    </a:cubicBezTo>
                    <a:cubicBezTo>
                      <a:pt x="380" y="576"/>
                      <a:pt x="374" y="567"/>
                      <a:pt x="375" y="557"/>
                    </a:cubicBezTo>
                    <a:cubicBezTo>
                      <a:pt x="376" y="551"/>
                      <a:pt x="377" y="544"/>
                      <a:pt x="378" y="537"/>
                    </a:cubicBezTo>
                    <a:cubicBezTo>
                      <a:pt x="380" y="537"/>
                      <a:pt x="383" y="537"/>
                      <a:pt x="385" y="537"/>
                    </a:cubicBezTo>
                    <a:cubicBezTo>
                      <a:pt x="385" y="545"/>
                      <a:pt x="389" y="554"/>
                      <a:pt x="391" y="562"/>
                    </a:cubicBezTo>
                    <a:cubicBezTo>
                      <a:pt x="394" y="572"/>
                      <a:pt x="398" y="580"/>
                      <a:pt x="405" y="588"/>
                    </a:cubicBezTo>
                    <a:cubicBezTo>
                      <a:pt x="402" y="588"/>
                      <a:pt x="399" y="588"/>
                      <a:pt x="396" y="588"/>
                    </a:cubicBezTo>
                    <a:cubicBezTo>
                      <a:pt x="392" y="588"/>
                      <a:pt x="388" y="588"/>
                      <a:pt x="383" y="589"/>
                    </a:cubicBezTo>
                    <a:moveTo>
                      <a:pt x="568" y="601"/>
                    </a:moveTo>
                    <a:cubicBezTo>
                      <a:pt x="563" y="600"/>
                      <a:pt x="558" y="599"/>
                      <a:pt x="554" y="598"/>
                    </a:cubicBezTo>
                    <a:cubicBezTo>
                      <a:pt x="554" y="597"/>
                      <a:pt x="554" y="597"/>
                      <a:pt x="554" y="597"/>
                    </a:cubicBezTo>
                    <a:cubicBezTo>
                      <a:pt x="548" y="585"/>
                      <a:pt x="544" y="571"/>
                      <a:pt x="545" y="557"/>
                    </a:cubicBezTo>
                    <a:cubicBezTo>
                      <a:pt x="545" y="556"/>
                      <a:pt x="546" y="543"/>
                      <a:pt x="546" y="536"/>
                    </a:cubicBezTo>
                    <a:cubicBezTo>
                      <a:pt x="550" y="536"/>
                      <a:pt x="554" y="537"/>
                      <a:pt x="558" y="537"/>
                    </a:cubicBezTo>
                    <a:cubicBezTo>
                      <a:pt x="557" y="548"/>
                      <a:pt x="558" y="557"/>
                      <a:pt x="558" y="568"/>
                    </a:cubicBezTo>
                    <a:cubicBezTo>
                      <a:pt x="559" y="579"/>
                      <a:pt x="564" y="590"/>
                      <a:pt x="568" y="601"/>
                    </a:cubicBezTo>
                    <a:moveTo>
                      <a:pt x="415" y="587"/>
                    </a:moveTo>
                    <a:cubicBezTo>
                      <a:pt x="415" y="586"/>
                      <a:pt x="415" y="586"/>
                      <a:pt x="415" y="586"/>
                    </a:cubicBezTo>
                    <a:cubicBezTo>
                      <a:pt x="404" y="577"/>
                      <a:pt x="400" y="566"/>
                      <a:pt x="396" y="552"/>
                    </a:cubicBezTo>
                    <a:cubicBezTo>
                      <a:pt x="395" y="547"/>
                      <a:pt x="393" y="542"/>
                      <a:pt x="393" y="536"/>
                    </a:cubicBezTo>
                    <a:cubicBezTo>
                      <a:pt x="400" y="536"/>
                      <a:pt x="407" y="535"/>
                      <a:pt x="415" y="535"/>
                    </a:cubicBezTo>
                    <a:cubicBezTo>
                      <a:pt x="415" y="543"/>
                      <a:pt x="415" y="550"/>
                      <a:pt x="417" y="558"/>
                    </a:cubicBezTo>
                    <a:cubicBezTo>
                      <a:pt x="420" y="569"/>
                      <a:pt x="425" y="578"/>
                      <a:pt x="431" y="587"/>
                    </a:cubicBezTo>
                    <a:cubicBezTo>
                      <a:pt x="425" y="587"/>
                      <a:pt x="420" y="587"/>
                      <a:pt x="415" y="587"/>
                    </a:cubicBezTo>
                    <a:moveTo>
                      <a:pt x="545" y="596"/>
                    </a:moveTo>
                    <a:cubicBezTo>
                      <a:pt x="539" y="595"/>
                      <a:pt x="534" y="595"/>
                      <a:pt x="528" y="594"/>
                    </a:cubicBezTo>
                    <a:cubicBezTo>
                      <a:pt x="529" y="593"/>
                      <a:pt x="529" y="591"/>
                      <a:pt x="529" y="590"/>
                    </a:cubicBezTo>
                    <a:cubicBezTo>
                      <a:pt x="525" y="580"/>
                      <a:pt x="521" y="570"/>
                      <a:pt x="519" y="560"/>
                    </a:cubicBezTo>
                    <a:cubicBezTo>
                      <a:pt x="517" y="554"/>
                      <a:pt x="517" y="548"/>
                      <a:pt x="517" y="542"/>
                    </a:cubicBezTo>
                    <a:cubicBezTo>
                      <a:pt x="517" y="541"/>
                      <a:pt x="517" y="537"/>
                      <a:pt x="517" y="535"/>
                    </a:cubicBezTo>
                    <a:cubicBezTo>
                      <a:pt x="525" y="535"/>
                      <a:pt x="532" y="535"/>
                      <a:pt x="540" y="536"/>
                    </a:cubicBezTo>
                    <a:cubicBezTo>
                      <a:pt x="539" y="542"/>
                      <a:pt x="538" y="548"/>
                      <a:pt x="538" y="553"/>
                    </a:cubicBezTo>
                    <a:cubicBezTo>
                      <a:pt x="537" y="569"/>
                      <a:pt x="540" y="582"/>
                      <a:pt x="545" y="596"/>
                    </a:cubicBezTo>
                    <a:moveTo>
                      <a:pt x="451" y="587"/>
                    </a:moveTo>
                    <a:cubicBezTo>
                      <a:pt x="446" y="587"/>
                      <a:pt x="441" y="587"/>
                      <a:pt x="437" y="587"/>
                    </a:cubicBezTo>
                    <a:cubicBezTo>
                      <a:pt x="437" y="586"/>
                      <a:pt x="438" y="584"/>
                      <a:pt x="437" y="583"/>
                    </a:cubicBezTo>
                    <a:cubicBezTo>
                      <a:pt x="431" y="573"/>
                      <a:pt x="427" y="563"/>
                      <a:pt x="424" y="552"/>
                    </a:cubicBezTo>
                    <a:cubicBezTo>
                      <a:pt x="423" y="551"/>
                      <a:pt x="423" y="541"/>
                      <a:pt x="422" y="535"/>
                    </a:cubicBezTo>
                    <a:cubicBezTo>
                      <a:pt x="425" y="534"/>
                      <a:pt x="429" y="534"/>
                      <a:pt x="432" y="534"/>
                    </a:cubicBezTo>
                    <a:cubicBezTo>
                      <a:pt x="433" y="539"/>
                      <a:pt x="435" y="543"/>
                      <a:pt x="436" y="546"/>
                    </a:cubicBezTo>
                    <a:cubicBezTo>
                      <a:pt x="439" y="561"/>
                      <a:pt x="443" y="575"/>
                      <a:pt x="451" y="587"/>
                    </a:cubicBezTo>
                    <a:moveTo>
                      <a:pt x="522" y="593"/>
                    </a:moveTo>
                    <a:cubicBezTo>
                      <a:pt x="518" y="592"/>
                      <a:pt x="514" y="592"/>
                      <a:pt x="510" y="592"/>
                    </a:cubicBezTo>
                    <a:cubicBezTo>
                      <a:pt x="510" y="591"/>
                      <a:pt x="509" y="590"/>
                      <a:pt x="509" y="590"/>
                    </a:cubicBezTo>
                    <a:cubicBezTo>
                      <a:pt x="504" y="586"/>
                      <a:pt x="501" y="581"/>
                      <a:pt x="498" y="576"/>
                    </a:cubicBezTo>
                    <a:cubicBezTo>
                      <a:pt x="497" y="572"/>
                      <a:pt x="497" y="568"/>
                      <a:pt x="495" y="564"/>
                    </a:cubicBezTo>
                    <a:cubicBezTo>
                      <a:pt x="491" y="555"/>
                      <a:pt x="489" y="544"/>
                      <a:pt x="488" y="534"/>
                    </a:cubicBezTo>
                    <a:cubicBezTo>
                      <a:pt x="496" y="534"/>
                      <a:pt x="503" y="534"/>
                      <a:pt x="509" y="535"/>
                    </a:cubicBezTo>
                    <a:cubicBezTo>
                      <a:pt x="510" y="541"/>
                      <a:pt x="509" y="548"/>
                      <a:pt x="510" y="554"/>
                    </a:cubicBezTo>
                    <a:cubicBezTo>
                      <a:pt x="513" y="568"/>
                      <a:pt x="517" y="580"/>
                      <a:pt x="522" y="593"/>
                    </a:cubicBezTo>
                    <a:moveTo>
                      <a:pt x="473" y="588"/>
                    </a:moveTo>
                    <a:cubicBezTo>
                      <a:pt x="468" y="588"/>
                      <a:pt x="463" y="588"/>
                      <a:pt x="459" y="588"/>
                    </a:cubicBezTo>
                    <a:cubicBezTo>
                      <a:pt x="459" y="587"/>
                      <a:pt x="459" y="586"/>
                      <a:pt x="458" y="586"/>
                    </a:cubicBezTo>
                    <a:cubicBezTo>
                      <a:pt x="452" y="576"/>
                      <a:pt x="448" y="565"/>
                      <a:pt x="445" y="554"/>
                    </a:cubicBezTo>
                    <a:cubicBezTo>
                      <a:pt x="445" y="552"/>
                      <a:pt x="441" y="541"/>
                      <a:pt x="439" y="534"/>
                    </a:cubicBezTo>
                    <a:cubicBezTo>
                      <a:pt x="445" y="534"/>
                      <a:pt x="450" y="534"/>
                      <a:pt x="456" y="534"/>
                    </a:cubicBezTo>
                    <a:cubicBezTo>
                      <a:pt x="455" y="542"/>
                      <a:pt x="459" y="553"/>
                      <a:pt x="461" y="558"/>
                    </a:cubicBezTo>
                    <a:cubicBezTo>
                      <a:pt x="464" y="569"/>
                      <a:pt x="468" y="579"/>
                      <a:pt x="473" y="588"/>
                    </a:cubicBezTo>
                    <a:moveTo>
                      <a:pt x="498" y="590"/>
                    </a:moveTo>
                    <a:cubicBezTo>
                      <a:pt x="493" y="590"/>
                      <a:pt x="488" y="589"/>
                      <a:pt x="482" y="589"/>
                    </a:cubicBezTo>
                    <a:cubicBezTo>
                      <a:pt x="478" y="581"/>
                      <a:pt x="474" y="573"/>
                      <a:pt x="470" y="564"/>
                    </a:cubicBezTo>
                    <a:cubicBezTo>
                      <a:pt x="469" y="559"/>
                      <a:pt x="462" y="542"/>
                      <a:pt x="463" y="534"/>
                    </a:cubicBezTo>
                    <a:cubicBezTo>
                      <a:pt x="464" y="534"/>
                      <a:pt x="466" y="534"/>
                      <a:pt x="467" y="534"/>
                    </a:cubicBezTo>
                    <a:cubicBezTo>
                      <a:pt x="472" y="534"/>
                      <a:pt x="476" y="534"/>
                      <a:pt x="481" y="534"/>
                    </a:cubicBezTo>
                    <a:cubicBezTo>
                      <a:pt x="481" y="545"/>
                      <a:pt x="483" y="557"/>
                      <a:pt x="488" y="566"/>
                    </a:cubicBezTo>
                    <a:cubicBezTo>
                      <a:pt x="490" y="571"/>
                      <a:pt x="492" y="578"/>
                      <a:pt x="493" y="583"/>
                    </a:cubicBezTo>
                    <a:cubicBezTo>
                      <a:pt x="494" y="586"/>
                      <a:pt x="496" y="588"/>
                      <a:pt x="498" y="590"/>
                    </a:cubicBezTo>
                    <a:moveTo>
                      <a:pt x="716" y="639"/>
                    </a:moveTo>
                    <a:cubicBezTo>
                      <a:pt x="709" y="621"/>
                      <a:pt x="701" y="605"/>
                      <a:pt x="689" y="589"/>
                    </a:cubicBezTo>
                    <a:cubicBezTo>
                      <a:pt x="681" y="579"/>
                      <a:pt x="673" y="569"/>
                      <a:pt x="664" y="559"/>
                    </a:cubicBezTo>
                    <a:cubicBezTo>
                      <a:pt x="663" y="557"/>
                      <a:pt x="651" y="545"/>
                      <a:pt x="645" y="540"/>
                    </a:cubicBezTo>
                    <a:cubicBezTo>
                      <a:pt x="646" y="536"/>
                      <a:pt x="646" y="531"/>
                      <a:pt x="646" y="524"/>
                    </a:cubicBezTo>
                    <a:cubicBezTo>
                      <a:pt x="650" y="526"/>
                      <a:pt x="653" y="528"/>
                      <a:pt x="656" y="531"/>
                    </a:cubicBezTo>
                    <a:cubicBezTo>
                      <a:pt x="665" y="539"/>
                      <a:pt x="673" y="547"/>
                      <a:pt x="680" y="556"/>
                    </a:cubicBezTo>
                    <a:cubicBezTo>
                      <a:pt x="696" y="573"/>
                      <a:pt x="705" y="594"/>
                      <a:pt x="717" y="614"/>
                    </a:cubicBezTo>
                    <a:cubicBezTo>
                      <a:pt x="717" y="615"/>
                      <a:pt x="718" y="616"/>
                      <a:pt x="719" y="616"/>
                    </a:cubicBezTo>
                    <a:cubicBezTo>
                      <a:pt x="719" y="624"/>
                      <a:pt x="717" y="632"/>
                      <a:pt x="716" y="639"/>
                    </a:cubicBezTo>
                    <a:moveTo>
                      <a:pt x="720" y="605"/>
                    </a:moveTo>
                    <a:cubicBezTo>
                      <a:pt x="709" y="585"/>
                      <a:pt x="698" y="566"/>
                      <a:pt x="684" y="548"/>
                    </a:cubicBezTo>
                    <a:cubicBezTo>
                      <a:pt x="677" y="540"/>
                      <a:pt x="670" y="533"/>
                      <a:pt x="662" y="526"/>
                    </a:cubicBezTo>
                    <a:cubicBezTo>
                      <a:pt x="657" y="522"/>
                      <a:pt x="651" y="519"/>
                      <a:pt x="646" y="515"/>
                    </a:cubicBezTo>
                    <a:cubicBezTo>
                      <a:pt x="646" y="511"/>
                      <a:pt x="646" y="506"/>
                      <a:pt x="646" y="501"/>
                    </a:cubicBezTo>
                    <a:cubicBezTo>
                      <a:pt x="650" y="504"/>
                      <a:pt x="655" y="508"/>
                      <a:pt x="659" y="511"/>
                    </a:cubicBezTo>
                    <a:cubicBezTo>
                      <a:pt x="667" y="518"/>
                      <a:pt x="676" y="526"/>
                      <a:pt x="683" y="534"/>
                    </a:cubicBezTo>
                    <a:cubicBezTo>
                      <a:pt x="688" y="540"/>
                      <a:pt x="694" y="545"/>
                      <a:pt x="699" y="552"/>
                    </a:cubicBezTo>
                    <a:cubicBezTo>
                      <a:pt x="707" y="561"/>
                      <a:pt x="714" y="571"/>
                      <a:pt x="721" y="581"/>
                    </a:cubicBezTo>
                    <a:cubicBezTo>
                      <a:pt x="721" y="589"/>
                      <a:pt x="721" y="597"/>
                      <a:pt x="720" y="605"/>
                    </a:cubicBezTo>
                    <a:moveTo>
                      <a:pt x="720" y="567"/>
                    </a:moveTo>
                    <a:cubicBezTo>
                      <a:pt x="709" y="552"/>
                      <a:pt x="697" y="538"/>
                      <a:pt x="684" y="524"/>
                    </a:cubicBezTo>
                    <a:cubicBezTo>
                      <a:pt x="678" y="518"/>
                      <a:pt x="671" y="511"/>
                      <a:pt x="665" y="506"/>
                    </a:cubicBezTo>
                    <a:cubicBezTo>
                      <a:pt x="661" y="504"/>
                      <a:pt x="658" y="499"/>
                      <a:pt x="654" y="496"/>
                    </a:cubicBezTo>
                    <a:cubicBezTo>
                      <a:pt x="651" y="495"/>
                      <a:pt x="648" y="493"/>
                      <a:pt x="645" y="490"/>
                    </a:cubicBezTo>
                    <a:cubicBezTo>
                      <a:pt x="645" y="490"/>
                      <a:pt x="645" y="490"/>
                      <a:pt x="645" y="490"/>
                    </a:cubicBezTo>
                    <a:cubicBezTo>
                      <a:pt x="645" y="486"/>
                      <a:pt x="644" y="481"/>
                      <a:pt x="644" y="476"/>
                    </a:cubicBezTo>
                    <a:cubicBezTo>
                      <a:pt x="657" y="481"/>
                      <a:pt x="668" y="490"/>
                      <a:pt x="679" y="498"/>
                    </a:cubicBezTo>
                    <a:cubicBezTo>
                      <a:pt x="694" y="508"/>
                      <a:pt x="706" y="521"/>
                      <a:pt x="718" y="534"/>
                    </a:cubicBezTo>
                    <a:cubicBezTo>
                      <a:pt x="718" y="534"/>
                      <a:pt x="718" y="534"/>
                      <a:pt x="718" y="534"/>
                    </a:cubicBezTo>
                    <a:cubicBezTo>
                      <a:pt x="719" y="546"/>
                      <a:pt x="720" y="557"/>
                      <a:pt x="720" y="567"/>
                    </a:cubicBezTo>
                    <a:moveTo>
                      <a:pt x="575" y="460"/>
                    </a:moveTo>
                    <a:cubicBezTo>
                      <a:pt x="574" y="459"/>
                      <a:pt x="573" y="459"/>
                      <a:pt x="572" y="458"/>
                    </a:cubicBezTo>
                    <a:cubicBezTo>
                      <a:pt x="571" y="457"/>
                      <a:pt x="570" y="456"/>
                      <a:pt x="569" y="454"/>
                    </a:cubicBezTo>
                    <a:cubicBezTo>
                      <a:pt x="571" y="456"/>
                      <a:pt x="573" y="458"/>
                      <a:pt x="575" y="460"/>
                    </a:cubicBezTo>
                    <a:moveTo>
                      <a:pt x="717" y="522"/>
                    </a:moveTo>
                    <a:cubicBezTo>
                      <a:pt x="706" y="510"/>
                      <a:pt x="694" y="500"/>
                      <a:pt x="681" y="490"/>
                    </a:cubicBezTo>
                    <a:cubicBezTo>
                      <a:pt x="669" y="481"/>
                      <a:pt x="657" y="472"/>
                      <a:pt x="643" y="467"/>
                    </a:cubicBezTo>
                    <a:cubicBezTo>
                      <a:pt x="643" y="462"/>
                      <a:pt x="642" y="457"/>
                      <a:pt x="641" y="452"/>
                    </a:cubicBezTo>
                    <a:cubicBezTo>
                      <a:pt x="645" y="453"/>
                      <a:pt x="648" y="453"/>
                      <a:pt x="652" y="453"/>
                    </a:cubicBezTo>
                    <a:cubicBezTo>
                      <a:pt x="658" y="454"/>
                      <a:pt x="664" y="456"/>
                      <a:pt x="670" y="458"/>
                    </a:cubicBezTo>
                    <a:cubicBezTo>
                      <a:pt x="688" y="462"/>
                      <a:pt x="699" y="474"/>
                      <a:pt x="710" y="487"/>
                    </a:cubicBezTo>
                    <a:cubicBezTo>
                      <a:pt x="711" y="488"/>
                      <a:pt x="711" y="488"/>
                      <a:pt x="712" y="488"/>
                    </a:cubicBezTo>
                    <a:cubicBezTo>
                      <a:pt x="714" y="500"/>
                      <a:pt x="715" y="511"/>
                      <a:pt x="717" y="522"/>
                    </a:cubicBezTo>
                    <a:moveTo>
                      <a:pt x="612" y="524"/>
                    </a:moveTo>
                    <a:cubicBezTo>
                      <a:pt x="602" y="523"/>
                      <a:pt x="587" y="521"/>
                      <a:pt x="555" y="520"/>
                    </a:cubicBezTo>
                    <a:cubicBezTo>
                      <a:pt x="556" y="517"/>
                      <a:pt x="558" y="513"/>
                      <a:pt x="558" y="509"/>
                    </a:cubicBezTo>
                    <a:cubicBezTo>
                      <a:pt x="558" y="502"/>
                      <a:pt x="558" y="495"/>
                      <a:pt x="557" y="488"/>
                    </a:cubicBezTo>
                    <a:cubicBezTo>
                      <a:pt x="557" y="474"/>
                      <a:pt x="557" y="459"/>
                      <a:pt x="551" y="446"/>
                    </a:cubicBezTo>
                    <a:cubicBezTo>
                      <a:pt x="551" y="447"/>
                      <a:pt x="552" y="447"/>
                      <a:pt x="552" y="448"/>
                    </a:cubicBezTo>
                    <a:cubicBezTo>
                      <a:pt x="556" y="452"/>
                      <a:pt x="559" y="457"/>
                      <a:pt x="563" y="462"/>
                    </a:cubicBezTo>
                    <a:cubicBezTo>
                      <a:pt x="565" y="465"/>
                      <a:pt x="567" y="471"/>
                      <a:pt x="570" y="474"/>
                    </a:cubicBezTo>
                    <a:cubicBezTo>
                      <a:pt x="576" y="478"/>
                      <a:pt x="581" y="485"/>
                      <a:pt x="585" y="490"/>
                    </a:cubicBezTo>
                    <a:cubicBezTo>
                      <a:pt x="590" y="495"/>
                      <a:pt x="594" y="501"/>
                      <a:pt x="598" y="506"/>
                    </a:cubicBezTo>
                    <a:cubicBezTo>
                      <a:pt x="603" y="512"/>
                      <a:pt x="608" y="518"/>
                      <a:pt x="612" y="524"/>
                    </a:cubicBezTo>
                    <a:moveTo>
                      <a:pt x="87" y="496"/>
                    </a:moveTo>
                    <a:cubicBezTo>
                      <a:pt x="86" y="494"/>
                      <a:pt x="86" y="491"/>
                      <a:pt x="85" y="489"/>
                    </a:cubicBezTo>
                    <a:cubicBezTo>
                      <a:pt x="84" y="482"/>
                      <a:pt x="83" y="476"/>
                      <a:pt x="82" y="470"/>
                    </a:cubicBezTo>
                    <a:cubicBezTo>
                      <a:pt x="83" y="469"/>
                      <a:pt x="83" y="469"/>
                      <a:pt x="83" y="468"/>
                    </a:cubicBezTo>
                    <a:cubicBezTo>
                      <a:pt x="101" y="456"/>
                      <a:pt x="122" y="448"/>
                      <a:pt x="144" y="446"/>
                    </a:cubicBezTo>
                    <a:cubicBezTo>
                      <a:pt x="144" y="446"/>
                      <a:pt x="144" y="446"/>
                      <a:pt x="144" y="446"/>
                    </a:cubicBezTo>
                    <a:cubicBezTo>
                      <a:pt x="145" y="451"/>
                      <a:pt x="147" y="456"/>
                      <a:pt x="149" y="462"/>
                    </a:cubicBezTo>
                    <a:cubicBezTo>
                      <a:pt x="127" y="466"/>
                      <a:pt x="105" y="481"/>
                      <a:pt x="87" y="496"/>
                    </a:cubicBezTo>
                    <a:moveTo>
                      <a:pt x="710" y="475"/>
                    </a:moveTo>
                    <a:cubicBezTo>
                      <a:pt x="700" y="465"/>
                      <a:pt x="691" y="458"/>
                      <a:pt x="677" y="452"/>
                    </a:cubicBezTo>
                    <a:cubicBezTo>
                      <a:pt x="671" y="450"/>
                      <a:pt x="664" y="448"/>
                      <a:pt x="657" y="447"/>
                    </a:cubicBezTo>
                    <a:cubicBezTo>
                      <a:pt x="653" y="446"/>
                      <a:pt x="647" y="446"/>
                      <a:pt x="642" y="445"/>
                    </a:cubicBezTo>
                    <a:cubicBezTo>
                      <a:pt x="642" y="444"/>
                      <a:pt x="641" y="443"/>
                      <a:pt x="640" y="443"/>
                    </a:cubicBezTo>
                    <a:cubicBezTo>
                      <a:pt x="639" y="440"/>
                      <a:pt x="639" y="437"/>
                      <a:pt x="638" y="433"/>
                    </a:cubicBezTo>
                    <a:cubicBezTo>
                      <a:pt x="646" y="434"/>
                      <a:pt x="654" y="435"/>
                      <a:pt x="662" y="435"/>
                    </a:cubicBezTo>
                    <a:cubicBezTo>
                      <a:pt x="676" y="437"/>
                      <a:pt x="689" y="440"/>
                      <a:pt x="703" y="444"/>
                    </a:cubicBezTo>
                    <a:cubicBezTo>
                      <a:pt x="703" y="444"/>
                      <a:pt x="703" y="444"/>
                      <a:pt x="703" y="444"/>
                    </a:cubicBezTo>
                    <a:cubicBezTo>
                      <a:pt x="704" y="444"/>
                      <a:pt x="704" y="444"/>
                      <a:pt x="704" y="444"/>
                    </a:cubicBezTo>
                    <a:cubicBezTo>
                      <a:pt x="706" y="455"/>
                      <a:pt x="708" y="465"/>
                      <a:pt x="710" y="475"/>
                    </a:cubicBezTo>
                    <a:moveTo>
                      <a:pt x="601" y="466"/>
                    </a:moveTo>
                    <a:cubicBezTo>
                      <a:pt x="591" y="456"/>
                      <a:pt x="581" y="447"/>
                      <a:pt x="570" y="438"/>
                    </a:cubicBezTo>
                    <a:cubicBezTo>
                      <a:pt x="568" y="436"/>
                      <a:pt x="566" y="434"/>
                      <a:pt x="563" y="431"/>
                    </a:cubicBezTo>
                    <a:cubicBezTo>
                      <a:pt x="566" y="432"/>
                      <a:pt x="569" y="433"/>
                      <a:pt x="572" y="433"/>
                    </a:cubicBezTo>
                    <a:cubicBezTo>
                      <a:pt x="591" y="435"/>
                      <a:pt x="607" y="441"/>
                      <a:pt x="625" y="446"/>
                    </a:cubicBezTo>
                    <a:cubicBezTo>
                      <a:pt x="628" y="465"/>
                      <a:pt x="629" y="484"/>
                      <a:pt x="629" y="501"/>
                    </a:cubicBezTo>
                    <a:cubicBezTo>
                      <a:pt x="626" y="494"/>
                      <a:pt x="623" y="486"/>
                      <a:pt x="618" y="481"/>
                    </a:cubicBezTo>
                    <a:cubicBezTo>
                      <a:pt x="615" y="477"/>
                      <a:pt x="611" y="475"/>
                      <a:pt x="608" y="472"/>
                    </a:cubicBezTo>
                    <a:cubicBezTo>
                      <a:pt x="608" y="472"/>
                      <a:pt x="608" y="472"/>
                      <a:pt x="608" y="472"/>
                    </a:cubicBezTo>
                    <a:cubicBezTo>
                      <a:pt x="607" y="470"/>
                      <a:pt x="606" y="469"/>
                      <a:pt x="606" y="468"/>
                    </a:cubicBezTo>
                    <a:cubicBezTo>
                      <a:pt x="605" y="466"/>
                      <a:pt x="604" y="466"/>
                      <a:pt x="602" y="466"/>
                    </a:cubicBezTo>
                    <a:cubicBezTo>
                      <a:pt x="602" y="466"/>
                      <a:pt x="602" y="466"/>
                      <a:pt x="601" y="466"/>
                    </a:cubicBezTo>
                    <a:moveTo>
                      <a:pt x="702" y="436"/>
                    </a:moveTo>
                    <a:cubicBezTo>
                      <a:pt x="681" y="430"/>
                      <a:pt x="659" y="426"/>
                      <a:pt x="637" y="426"/>
                    </a:cubicBezTo>
                    <a:cubicBezTo>
                      <a:pt x="636" y="422"/>
                      <a:pt x="635" y="419"/>
                      <a:pt x="635" y="415"/>
                    </a:cubicBezTo>
                    <a:cubicBezTo>
                      <a:pt x="645" y="413"/>
                      <a:pt x="656" y="413"/>
                      <a:pt x="666" y="413"/>
                    </a:cubicBezTo>
                    <a:cubicBezTo>
                      <a:pt x="667" y="413"/>
                      <a:pt x="669" y="413"/>
                      <a:pt x="670" y="413"/>
                    </a:cubicBezTo>
                    <a:cubicBezTo>
                      <a:pt x="679" y="413"/>
                      <a:pt x="688" y="413"/>
                      <a:pt x="697" y="415"/>
                    </a:cubicBezTo>
                    <a:cubicBezTo>
                      <a:pt x="699" y="422"/>
                      <a:pt x="700" y="429"/>
                      <a:pt x="702" y="436"/>
                    </a:cubicBezTo>
                    <a:moveTo>
                      <a:pt x="85" y="424"/>
                    </a:moveTo>
                    <a:cubicBezTo>
                      <a:pt x="87" y="418"/>
                      <a:pt x="89" y="413"/>
                      <a:pt x="91" y="411"/>
                    </a:cubicBezTo>
                    <a:cubicBezTo>
                      <a:pt x="107" y="408"/>
                      <a:pt x="122" y="402"/>
                      <a:pt x="138" y="399"/>
                    </a:cubicBezTo>
                    <a:cubicBezTo>
                      <a:pt x="137" y="411"/>
                      <a:pt x="139" y="424"/>
                      <a:pt x="142" y="438"/>
                    </a:cubicBezTo>
                    <a:cubicBezTo>
                      <a:pt x="121" y="441"/>
                      <a:pt x="99" y="449"/>
                      <a:pt x="81" y="461"/>
                    </a:cubicBezTo>
                    <a:cubicBezTo>
                      <a:pt x="81" y="452"/>
                      <a:pt x="81" y="443"/>
                      <a:pt x="82" y="436"/>
                    </a:cubicBezTo>
                    <a:cubicBezTo>
                      <a:pt x="84" y="435"/>
                      <a:pt x="85" y="434"/>
                      <a:pt x="85" y="432"/>
                    </a:cubicBezTo>
                    <a:cubicBezTo>
                      <a:pt x="90" y="430"/>
                      <a:pt x="96" y="428"/>
                      <a:pt x="102" y="426"/>
                    </a:cubicBezTo>
                    <a:cubicBezTo>
                      <a:pt x="113" y="423"/>
                      <a:pt x="124" y="419"/>
                      <a:pt x="135" y="417"/>
                    </a:cubicBezTo>
                    <a:cubicBezTo>
                      <a:pt x="139" y="416"/>
                      <a:pt x="139" y="410"/>
                      <a:pt x="135" y="410"/>
                    </a:cubicBezTo>
                    <a:cubicBezTo>
                      <a:pt x="135" y="410"/>
                      <a:pt x="134" y="410"/>
                      <a:pt x="134" y="410"/>
                    </a:cubicBezTo>
                    <a:cubicBezTo>
                      <a:pt x="124" y="412"/>
                      <a:pt x="114" y="415"/>
                      <a:pt x="105" y="418"/>
                    </a:cubicBezTo>
                    <a:cubicBezTo>
                      <a:pt x="98" y="420"/>
                      <a:pt x="91" y="421"/>
                      <a:pt x="85" y="424"/>
                    </a:cubicBezTo>
                    <a:moveTo>
                      <a:pt x="676" y="392"/>
                    </a:moveTo>
                    <a:cubicBezTo>
                      <a:pt x="681" y="392"/>
                      <a:pt x="686" y="391"/>
                      <a:pt x="691" y="390"/>
                    </a:cubicBezTo>
                    <a:cubicBezTo>
                      <a:pt x="693" y="396"/>
                      <a:pt x="694" y="401"/>
                      <a:pt x="695" y="407"/>
                    </a:cubicBezTo>
                    <a:cubicBezTo>
                      <a:pt x="688" y="406"/>
                      <a:pt x="681" y="405"/>
                      <a:pt x="673" y="405"/>
                    </a:cubicBezTo>
                    <a:cubicBezTo>
                      <a:pt x="669" y="405"/>
                      <a:pt x="666" y="405"/>
                      <a:pt x="662" y="406"/>
                    </a:cubicBezTo>
                    <a:cubicBezTo>
                      <a:pt x="652" y="407"/>
                      <a:pt x="643" y="406"/>
                      <a:pt x="633" y="408"/>
                    </a:cubicBezTo>
                    <a:cubicBezTo>
                      <a:pt x="633" y="404"/>
                      <a:pt x="632" y="401"/>
                      <a:pt x="631" y="397"/>
                    </a:cubicBezTo>
                    <a:cubicBezTo>
                      <a:pt x="638" y="396"/>
                      <a:pt x="645" y="395"/>
                      <a:pt x="653" y="394"/>
                    </a:cubicBezTo>
                    <a:cubicBezTo>
                      <a:pt x="658" y="394"/>
                      <a:pt x="664" y="391"/>
                      <a:pt x="670" y="391"/>
                    </a:cubicBezTo>
                    <a:cubicBezTo>
                      <a:pt x="670" y="391"/>
                      <a:pt x="671" y="391"/>
                      <a:pt x="671" y="391"/>
                    </a:cubicBezTo>
                    <a:cubicBezTo>
                      <a:pt x="673" y="392"/>
                      <a:pt x="675" y="392"/>
                      <a:pt x="676" y="392"/>
                    </a:cubicBezTo>
                    <a:moveTo>
                      <a:pt x="493" y="519"/>
                    </a:moveTo>
                    <a:cubicBezTo>
                      <a:pt x="493" y="490"/>
                      <a:pt x="489" y="463"/>
                      <a:pt x="482" y="436"/>
                    </a:cubicBezTo>
                    <a:cubicBezTo>
                      <a:pt x="478" y="421"/>
                      <a:pt x="476" y="405"/>
                      <a:pt x="470" y="391"/>
                    </a:cubicBezTo>
                    <a:cubicBezTo>
                      <a:pt x="469" y="389"/>
                      <a:pt x="468" y="387"/>
                      <a:pt x="467" y="384"/>
                    </a:cubicBezTo>
                    <a:cubicBezTo>
                      <a:pt x="476" y="390"/>
                      <a:pt x="485" y="395"/>
                      <a:pt x="493" y="401"/>
                    </a:cubicBezTo>
                    <a:cubicBezTo>
                      <a:pt x="500" y="407"/>
                      <a:pt x="507" y="412"/>
                      <a:pt x="515" y="417"/>
                    </a:cubicBezTo>
                    <a:cubicBezTo>
                      <a:pt x="521" y="422"/>
                      <a:pt x="527" y="426"/>
                      <a:pt x="534" y="431"/>
                    </a:cubicBezTo>
                    <a:cubicBezTo>
                      <a:pt x="536" y="436"/>
                      <a:pt x="539" y="442"/>
                      <a:pt x="542" y="446"/>
                    </a:cubicBezTo>
                    <a:cubicBezTo>
                      <a:pt x="548" y="457"/>
                      <a:pt x="549" y="469"/>
                      <a:pt x="550" y="481"/>
                    </a:cubicBezTo>
                    <a:cubicBezTo>
                      <a:pt x="550" y="490"/>
                      <a:pt x="551" y="499"/>
                      <a:pt x="551" y="507"/>
                    </a:cubicBezTo>
                    <a:cubicBezTo>
                      <a:pt x="551" y="511"/>
                      <a:pt x="549" y="515"/>
                      <a:pt x="548" y="519"/>
                    </a:cubicBezTo>
                    <a:cubicBezTo>
                      <a:pt x="547" y="519"/>
                      <a:pt x="547" y="519"/>
                      <a:pt x="546" y="519"/>
                    </a:cubicBezTo>
                    <a:cubicBezTo>
                      <a:pt x="538" y="519"/>
                      <a:pt x="529" y="519"/>
                      <a:pt x="519" y="519"/>
                    </a:cubicBezTo>
                    <a:cubicBezTo>
                      <a:pt x="519" y="519"/>
                      <a:pt x="509" y="519"/>
                      <a:pt x="493" y="519"/>
                    </a:cubicBezTo>
                    <a:moveTo>
                      <a:pt x="628" y="377"/>
                    </a:moveTo>
                    <a:cubicBezTo>
                      <a:pt x="628" y="377"/>
                      <a:pt x="628" y="377"/>
                      <a:pt x="628" y="377"/>
                    </a:cubicBezTo>
                    <a:cubicBezTo>
                      <a:pt x="647" y="374"/>
                      <a:pt x="666" y="373"/>
                      <a:pt x="685" y="368"/>
                    </a:cubicBezTo>
                    <a:cubicBezTo>
                      <a:pt x="686" y="373"/>
                      <a:pt x="688" y="378"/>
                      <a:pt x="689" y="383"/>
                    </a:cubicBezTo>
                    <a:cubicBezTo>
                      <a:pt x="681" y="385"/>
                      <a:pt x="671" y="384"/>
                      <a:pt x="663" y="385"/>
                    </a:cubicBezTo>
                    <a:cubicBezTo>
                      <a:pt x="652" y="387"/>
                      <a:pt x="641" y="389"/>
                      <a:pt x="629" y="390"/>
                    </a:cubicBezTo>
                    <a:cubicBezTo>
                      <a:pt x="629" y="390"/>
                      <a:pt x="629" y="390"/>
                      <a:pt x="629" y="390"/>
                    </a:cubicBezTo>
                    <a:cubicBezTo>
                      <a:pt x="628" y="385"/>
                      <a:pt x="627" y="381"/>
                      <a:pt x="625" y="376"/>
                    </a:cubicBezTo>
                    <a:cubicBezTo>
                      <a:pt x="626" y="376"/>
                      <a:pt x="627" y="377"/>
                      <a:pt x="628" y="377"/>
                    </a:cubicBezTo>
                    <a:moveTo>
                      <a:pt x="100" y="401"/>
                    </a:moveTo>
                    <a:cubicBezTo>
                      <a:pt x="114" y="386"/>
                      <a:pt x="127" y="375"/>
                      <a:pt x="136" y="369"/>
                    </a:cubicBezTo>
                    <a:cubicBezTo>
                      <a:pt x="139" y="369"/>
                      <a:pt x="141" y="368"/>
                      <a:pt x="143" y="367"/>
                    </a:cubicBezTo>
                    <a:cubicBezTo>
                      <a:pt x="144" y="370"/>
                      <a:pt x="143" y="375"/>
                      <a:pt x="141" y="384"/>
                    </a:cubicBezTo>
                    <a:cubicBezTo>
                      <a:pt x="140" y="386"/>
                      <a:pt x="139" y="389"/>
                      <a:pt x="139" y="392"/>
                    </a:cubicBezTo>
                    <a:cubicBezTo>
                      <a:pt x="126" y="394"/>
                      <a:pt x="113" y="398"/>
                      <a:pt x="100" y="401"/>
                    </a:cubicBezTo>
                    <a:moveTo>
                      <a:pt x="623" y="438"/>
                    </a:moveTo>
                    <a:cubicBezTo>
                      <a:pt x="613" y="435"/>
                      <a:pt x="604" y="432"/>
                      <a:pt x="594" y="429"/>
                    </a:cubicBezTo>
                    <a:cubicBezTo>
                      <a:pt x="584" y="426"/>
                      <a:pt x="573" y="426"/>
                      <a:pt x="563" y="423"/>
                    </a:cubicBezTo>
                    <a:cubicBezTo>
                      <a:pt x="561" y="423"/>
                      <a:pt x="556" y="421"/>
                      <a:pt x="550" y="420"/>
                    </a:cubicBezTo>
                    <a:cubicBezTo>
                      <a:pt x="538" y="409"/>
                      <a:pt x="525" y="398"/>
                      <a:pt x="512" y="389"/>
                    </a:cubicBezTo>
                    <a:cubicBezTo>
                      <a:pt x="508" y="386"/>
                      <a:pt x="505" y="384"/>
                      <a:pt x="501" y="382"/>
                    </a:cubicBezTo>
                    <a:cubicBezTo>
                      <a:pt x="497" y="378"/>
                      <a:pt x="493" y="374"/>
                      <a:pt x="488" y="371"/>
                    </a:cubicBezTo>
                    <a:cubicBezTo>
                      <a:pt x="485" y="369"/>
                      <a:pt x="482" y="367"/>
                      <a:pt x="479" y="365"/>
                    </a:cubicBezTo>
                    <a:cubicBezTo>
                      <a:pt x="489" y="363"/>
                      <a:pt x="499" y="360"/>
                      <a:pt x="509" y="358"/>
                    </a:cubicBezTo>
                    <a:cubicBezTo>
                      <a:pt x="527" y="354"/>
                      <a:pt x="546" y="351"/>
                      <a:pt x="565" y="351"/>
                    </a:cubicBezTo>
                    <a:cubicBezTo>
                      <a:pt x="577" y="351"/>
                      <a:pt x="589" y="352"/>
                      <a:pt x="600" y="355"/>
                    </a:cubicBezTo>
                    <a:cubicBezTo>
                      <a:pt x="608" y="381"/>
                      <a:pt x="621" y="428"/>
                      <a:pt x="621" y="428"/>
                    </a:cubicBezTo>
                    <a:cubicBezTo>
                      <a:pt x="622" y="431"/>
                      <a:pt x="622" y="435"/>
                      <a:pt x="623" y="438"/>
                    </a:cubicBezTo>
                    <a:moveTo>
                      <a:pt x="625" y="373"/>
                    </a:moveTo>
                    <a:cubicBezTo>
                      <a:pt x="623" y="367"/>
                      <a:pt x="621" y="361"/>
                      <a:pt x="619" y="355"/>
                    </a:cubicBezTo>
                    <a:cubicBezTo>
                      <a:pt x="639" y="352"/>
                      <a:pt x="659" y="352"/>
                      <a:pt x="679" y="347"/>
                    </a:cubicBezTo>
                    <a:cubicBezTo>
                      <a:pt x="680" y="351"/>
                      <a:pt x="682" y="356"/>
                      <a:pt x="683" y="361"/>
                    </a:cubicBezTo>
                    <a:cubicBezTo>
                      <a:pt x="665" y="365"/>
                      <a:pt x="646" y="366"/>
                      <a:pt x="628" y="369"/>
                    </a:cubicBezTo>
                    <a:cubicBezTo>
                      <a:pt x="626" y="370"/>
                      <a:pt x="625" y="371"/>
                      <a:pt x="625" y="373"/>
                    </a:cubicBezTo>
                    <a:moveTo>
                      <a:pt x="243" y="525"/>
                    </a:moveTo>
                    <a:cubicBezTo>
                      <a:pt x="237" y="525"/>
                      <a:pt x="231" y="524"/>
                      <a:pt x="226" y="523"/>
                    </a:cubicBezTo>
                    <a:cubicBezTo>
                      <a:pt x="195" y="518"/>
                      <a:pt x="168" y="474"/>
                      <a:pt x="159" y="436"/>
                    </a:cubicBezTo>
                    <a:cubicBezTo>
                      <a:pt x="155" y="419"/>
                      <a:pt x="152" y="385"/>
                      <a:pt x="159" y="365"/>
                    </a:cubicBezTo>
                    <a:cubicBezTo>
                      <a:pt x="166" y="362"/>
                      <a:pt x="173" y="357"/>
                      <a:pt x="177" y="355"/>
                    </a:cubicBezTo>
                    <a:cubicBezTo>
                      <a:pt x="182" y="351"/>
                      <a:pt x="189" y="348"/>
                      <a:pt x="195" y="345"/>
                    </a:cubicBezTo>
                    <a:cubicBezTo>
                      <a:pt x="200" y="361"/>
                      <a:pt x="204" y="376"/>
                      <a:pt x="206" y="392"/>
                    </a:cubicBezTo>
                    <a:cubicBezTo>
                      <a:pt x="207" y="402"/>
                      <a:pt x="210" y="411"/>
                      <a:pt x="211" y="421"/>
                    </a:cubicBezTo>
                    <a:cubicBezTo>
                      <a:pt x="212" y="430"/>
                      <a:pt x="211" y="438"/>
                      <a:pt x="212" y="447"/>
                    </a:cubicBezTo>
                    <a:cubicBezTo>
                      <a:pt x="213" y="465"/>
                      <a:pt x="215" y="483"/>
                      <a:pt x="224" y="499"/>
                    </a:cubicBezTo>
                    <a:cubicBezTo>
                      <a:pt x="228" y="507"/>
                      <a:pt x="234" y="517"/>
                      <a:pt x="240" y="523"/>
                    </a:cubicBezTo>
                    <a:cubicBezTo>
                      <a:pt x="241" y="524"/>
                      <a:pt x="242" y="525"/>
                      <a:pt x="243" y="525"/>
                    </a:cubicBezTo>
                    <a:moveTo>
                      <a:pt x="419" y="520"/>
                    </a:moveTo>
                    <a:cubicBezTo>
                      <a:pt x="417" y="516"/>
                      <a:pt x="414" y="509"/>
                      <a:pt x="414" y="507"/>
                    </a:cubicBezTo>
                    <a:cubicBezTo>
                      <a:pt x="413" y="502"/>
                      <a:pt x="411" y="496"/>
                      <a:pt x="411" y="491"/>
                    </a:cubicBezTo>
                    <a:cubicBezTo>
                      <a:pt x="409" y="481"/>
                      <a:pt x="410" y="470"/>
                      <a:pt x="407" y="461"/>
                    </a:cubicBezTo>
                    <a:cubicBezTo>
                      <a:pt x="402" y="442"/>
                      <a:pt x="396" y="423"/>
                      <a:pt x="393" y="404"/>
                    </a:cubicBezTo>
                    <a:cubicBezTo>
                      <a:pt x="392" y="400"/>
                      <a:pt x="391" y="396"/>
                      <a:pt x="389" y="393"/>
                    </a:cubicBezTo>
                    <a:cubicBezTo>
                      <a:pt x="386" y="388"/>
                      <a:pt x="385" y="383"/>
                      <a:pt x="383" y="377"/>
                    </a:cubicBezTo>
                    <a:cubicBezTo>
                      <a:pt x="380" y="371"/>
                      <a:pt x="378" y="365"/>
                      <a:pt x="375" y="359"/>
                    </a:cubicBezTo>
                    <a:cubicBezTo>
                      <a:pt x="372" y="354"/>
                      <a:pt x="369" y="348"/>
                      <a:pt x="365" y="343"/>
                    </a:cubicBezTo>
                    <a:cubicBezTo>
                      <a:pt x="367" y="343"/>
                      <a:pt x="369" y="344"/>
                      <a:pt x="371" y="344"/>
                    </a:cubicBezTo>
                    <a:cubicBezTo>
                      <a:pt x="395" y="350"/>
                      <a:pt x="418" y="355"/>
                      <a:pt x="439" y="368"/>
                    </a:cubicBezTo>
                    <a:cubicBezTo>
                      <a:pt x="444" y="371"/>
                      <a:pt x="449" y="374"/>
                      <a:pt x="455" y="377"/>
                    </a:cubicBezTo>
                    <a:cubicBezTo>
                      <a:pt x="459" y="385"/>
                      <a:pt x="463" y="393"/>
                      <a:pt x="466" y="402"/>
                    </a:cubicBezTo>
                    <a:cubicBezTo>
                      <a:pt x="470" y="418"/>
                      <a:pt x="474" y="434"/>
                      <a:pt x="478" y="451"/>
                    </a:cubicBezTo>
                    <a:cubicBezTo>
                      <a:pt x="483" y="473"/>
                      <a:pt x="486" y="496"/>
                      <a:pt x="486" y="519"/>
                    </a:cubicBezTo>
                    <a:cubicBezTo>
                      <a:pt x="467" y="519"/>
                      <a:pt x="442" y="520"/>
                      <a:pt x="419" y="520"/>
                    </a:cubicBezTo>
                    <a:moveTo>
                      <a:pt x="270" y="526"/>
                    </a:moveTo>
                    <a:cubicBezTo>
                      <a:pt x="266" y="526"/>
                      <a:pt x="263" y="526"/>
                      <a:pt x="260" y="526"/>
                    </a:cubicBezTo>
                    <a:cubicBezTo>
                      <a:pt x="254" y="523"/>
                      <a:pt x="248" y="521"/>
                      <a:pt x="244" y="515"/>
                    </a:cubicBezTo>
                    <a:cubicBezTo>
                      <a:pt x="239" y="508"/>
                      <a:pt x="234" y="502"/>
                      <a:pt x="231" y="495"/>
                    </a:cubicBezTo>
                    <a:cubicBezTo>
                      <a:pt x="225" y="484"/>
                      <a:pt x="223" y="473"/>
                      <a:pt x="221" y="461"/>
                    </a:cubicBezTo>
                    <a:cubicBezTo>
                      <a:pt x="220" y="453"/>
                      <a:pt x="218" y="446"/>
                      <a:pt x="219" y="438"/>
                    </a:cubicBezTo>
                    <a:cubicBezTo>
                      <a:pt x="220" y="435"/>
                      <a:pt x="220" y="433"/>
                      <a:pt x="220" y="430"/>
                    </a:cubicBezTo>
                    <a:cubicBezTo>
                      <a:pt x="215" y="401"/>
                      <a:pt x="210" y="371"/>
                      <a:pt x="202" y="343"/>
                    </a:cubicBezTo>
                    <a:cubicBezTo>
                      <a:pt x="214" y="339"/>
                      <a:pt x="227" y="336"/>
                      <a:pt x="238" y="336"/>
                    </a:cubicBezTo>
                    <a:cubicBezTo>
                      <a:pt x="245" y="336"/>
                      <a:pt x="253" y="335"/>
                      <a:pt x="260" y="334"/>
                    </a:cubicBezTo>
                    <a:cubicBezTo>
                      <a:pt x="262" y="340"/>
                      <a:pt x="264" y="346"/>
                      <a:pt x="264" y="351"/>
                    </a:cubicBezTo>
                    <a:cubicBezTo>
                      <a:pt x="265" y="357"/>
                      <a:pt x="268" y="362"/>
                      <a:pt x="268" y="368"/>
                    </a:cubicBezTo>
                    <a:cubicBezTo>
                      <a:pt x="269" y="372"/>
                      <a:pt x="270" y="376"/>
                      <a:pt x="271" y="380"/>
                    </a:cubicBezTo>
                    <a:cubicBezTo>
                      <a:pt x="275" y="393"/>
                      <a:pt x="279" y="406"/>
                      <a:pt x="282" y="419"/>
                    </a:cubicBezTo>
                    <a:cubicBezTo>
                      <a:pt x="287" y="440"/>
                      <a:pt x="287" y="463"/>
                      <a:pt x="294" y="484"/>
                    </a:cubicBezTo>
                    <a:cubicBezTo>
                      <a:pt x="299" y="499"/>
                      <a:pt x="307" y="512"/>
                      <a:pt x="315" y="525"/>
                    </a:cubicBezTo>
                    <a:cubicBezTo>
                      <a:pt x="299" y="526"/>
                      <a:pt x="284" y="526"/>
                      <a:pt x="270" y="526"/>
                    </a:cubicBezTo>
                    <a:moveTo>
                      <a:pt x="288" y="334"/>
                    </a:moveTo>
                    <a:cubicBezTo>
                      <a:pt x="294" y="334"/>
                      <a:pt x="301" y="334"/>
                      <a:pt x="307" y="334"/>
                    </a:cubicBezTo>
                    <a:cubicBezTo>
                      <a:pt x="308" y="334"/>
                      <a:pt x="310" y="333"/>
                      <a:pt x="311" y="333"/>
                    </a:cubicBezTo>
                    <a:cubicBezTo>
                      <a:pt x="326" y="333"/>
                      <a:pt x="340" y="336"/>
                      <a:pt x="354" y="340"/>
                    </a:cubicBezTo>
                    <a:cubicBezTo>
                      <a:pt x="362" y="350"/>
                      <a:pt x="368" y="363"/>
                      <a:pt x="373" y="374"/>
                    </a:cubicBezTo>
                    <a:cubicBezTo>
                      <a:pt x="380" y="390"/>
                      <a:pt x="386" y="406"/>
                      <a:pt x="390" y="423"/>
                    </a:cubicBezTo>
                    <a:cubicBezTo>
                      <a:pt x="393" y="434"/>
                      <a:pt x="395" y="445"/>
                      <a:pt x="398" y="456"/>
                    </a:cubicBezTo>
                    <a:cubicBezTo>
                      <a:pt x="401" y="467"/>
                      <a:pt x="401" y="478"/>
                      <a:pt x="403" y="489"/>
                    </a:cubicBezTo>
                    <a:cubicBezTo>
                      <a:pt x="404" y="499"/>
                      <a:pt x="406" y="510"/>
                      <a:pt x="410" y="520"/>
                    </a:cubicBezTo>
                    <a:cubicBezTo>
                      <a:pt x="384" y="521"/>
                      <a:pt x="361" y="521"/>
                      <a:pt x="354" y="522"/>
                    </a:cubicBezTo>
                    <a:cubicBezTo>
                      <a:pt x="343" y="523"/>
                      <a:pt x="333" y="523"/>
                      <a:pt x="323" y="524"/>
                    </a:cubicBezTo>
                    <a:cubicBezTo>
                      <a:pt x="315" y="513"/>
                      <a:pt x="307" y="502"/>
                      <a:pt x="303" y="489"/>
                    </a:cubicBezTo>
                    <a:cubicBezTo>
                      <a:pt x="299" y="475"/>
                      <a:pt x="295" y="461"/>
                      <a:pt x="294" y="446"/>
                    </a:cubicBezTo>
                    <a:cubicBezTo>
                      <a:pt x="293" y="439"/>
                      <a:pt x="293" y="432"/>
                      <a:pt x="291" y="426"/>
                    </a:cubicBezTo>
                    <a:cubicBezTo>
                      <a:pt x="286" y="405"/>
                      <a:pt x="279" y="384"/>
                      <a:pt x="275" y="363"/>
                    </a:cubicBezTo>
                    <a:cubicBezTo>
                      <a:pt x="274" y="360"/>
                      <a:pt x="270" y="346"/>
                      <a:pt x="266" y="334"/>
                    </a:cubicBezTo>
                    <a:cubicBezTo>
                      <a:pt x="268" y="334"/>
                      <a:pt x="270" y="333"/>
                      <a:pt x="271" y="333"/>
                    </a:cubicBezTo>
                    <a:cubicBezTo>
                      <a:pt x="274" y="333"/>
                      <a:pt x="276" y="334"/>
                      <a:pt x="278" y="334"/>
                    </a:cubicBezTo>
                    <a:cubicBezTo>
                      <a:pt x="281" y="334"/>
                      <a:pt x="284" y="334"/>
                      <a:pt x="288" y="334"/>
                    </a:cubicBezTo>
                    <a:moveTo>
                      <a:pt x="127" y="322"/>
                    </a:moveTo>
                    <a:cubicBezTo>
                      <a:pt x="129" y="322"/>
                      <a:pt x="130" y="322"/>
                      <a:pt x="132" y="322"/>
                    </a:cubicBezTo>
                    <a:cubicBezTo>
                      <a:pt x="132" y="323"/>
                      <a:pt x="132" y="324"/>
                      <a:pt x="132" y="325"/>
                    </a:cubicBezTo>
                    <a:cubicBezTo>
                      <a:pt x="133" y="328"/>
                      <a:pt x="134" y="331"/>
                      <a:pt x="134" y="334"/>
                    </a:cubicBezTo>
                    <a:cubicBezTo>
                      <a:pt x="134" y="340"/>
                      <a:pt x="134" y="345"/>
                      <a:pt x="133" y="350"/>
                    </a:cubicBezTo>
                    <a:cubicBezTo>
                      <a:pt x="133" y="351"/>
                      <a:pt x="133" y="351"/>
                      <a:pt x="133" y="352"/>
                    </a:cubicBezTo>
                    <a:cubicBezTo>
                      <a:pt x="133" y="352"/>
                      <a:pt x="132" y="352"/>
                      <a:pt x="131" y="353"/>
                    </a:cubicBezTo>
                    <a:cubicBezTo>
                      <a:pt x="128" y="353"/>
                      <a:pt x="124" y="353"/>
                      <a:pt x="121" y="353"/>
                    </a:cubicBezTo>
                    <a:cubicBezTo>
                      <a:pt x="119" y="353"/>
                      <a:pt x="118" y="353"/>
                      <a:pt x="117" y="353"/>
                    </a:cubicBezTo>
                    <a:cubicBezTo>
                      <a:pt x="116" y="353"/>
                      <a:pt x="116" y="353"/>
                      <a:pt x="116" y="353"/>
                    </a:cubicBezTo>
                    <a:cubicBezTo>
                      <a:pt x="118" y="348"/>
                      <a:pt x="119" y="344"/>
                      <a:pt x="120" y="338"/>
                    </a:cubicBezTo>
                    <a:cubicBezTo>
                      <a:pt x="122" y="333"/>
                      <a:pt x="124" y="327"/>
                      <a:pt x="126" y="322"/>
                    </a:cubicBezTo>
                    <a:cubicBezTo>
                      <a:pt x="126" y="322"/>
                      <a:pt x="127" y="322"/>
                      <a:pt x="127" y="322"/>
                    </a:cubicBezTo>
                    <a:moveTo>
                      <a:pt x="617" y="348"/>
                    </a:moveTo>
                    <a:cubicBezTo>
                      <a:pt x="616" y="345"/>
                      <a:pt x="615" y="342"/>
                      <a:pt x="614" y="339"/>
                    </a:cubicBezTo>
                    <a:cubicBezTo>
                      <a:pt x="633" y="330"/>
                      <a:pt x="651" y="325"/>
                      <a:pt x="670" y="321"/>
                    </a:cubicBezTo>
                    <a:cubicBezTo>
                      <a:pt x="672" y="327"/>
                      <a:pt x="674" y="333"/>
                      <a:pt x="676" y="340"/>
                    </a:cubicBezTo>
                    <a:cubicBezTo>
                      <a:pt x="657" y="344"/>
                      <a:pt x="636" y="345"/>
                      <a:pt x="617" y="348"/>
                    </a:cubicBezTo>
                    <a:moveTo>
                      <a:pt x="109" y="352"/>
                    </a:moveTo>
                    <a:cubicBezTo>
                      <a:pt x="104" y="352"/>
                      <a:pt x="98" y="350"/>
                      <a:pt x="91" y="348"/>
                    </a:cubicBezTo>
                    <a:cubicBezTo>
                      <a:pt x="94" y="345"/>
                      <a:pt x="97" y="341"/>
                      <a:pt x="99" y="337"/>
                    </a:cubicBezTo>
                    <a:cubicBezTo>
                      <a:pt x="102" y="331"/>
                      <a:pt x="106" y="325"/>
                      <a:pt x="109" y="319"/>
                    </a:cubicBezTo>
                    <a:cubicBezTo>
                      <a:pt x="112" y="320"/>
                      <a:pt x="114" y="320"/>
                      <a:pt x="117" y="321"/>
                    </a:cubicBezTo>
                    <a:cubicBezTo>
                      <a:pt x="118" y="321"/>
                      <a:pt x="118" y="321"/>
                      <a:pt x="119" y="321"/>
                    </a:cubicBezTo>
                    <a:cubicBezTo>
                      <a:pt x="117" y="327"/>
                      <a:pt x="114" y="332"/>
                      <a:pt x="113" y="338"/>
                    </a:cubicBezTo>
                    <a:cubicBezTo>
                      <a:pt x="112" y="343"/>
                      <a:pt x="111" y="348"/>
                      <a:pt x="109" y="352"/>
                    </a:cubicBezTo>
                    <a:moveTo>
                      <a:pt x="141" y="349"/>
                    </a:moveTo>
                    <a:cubicBezTo>
                      <a:pt x="141" y="343"/>
                      <a:pt x="142" y="336"/>
                      <a:pt x="141" y="331"/>
                    </a:cubicBezTo>
                    <a:cubicBezTo>
                      <a:pt x="140" y="329"/>
                      <a:pt x="140" y="326"/>
                      <a:pt x="139" y="324"/>
                    </a:cubicBezTo>
                    <a:cubicBezTo>
                      <a:pt x="139" y="323"/>
                      <a:pt x="139" y="322"/>
                      <a:pt x="139" y="320"/>
                    </a:cubicBezTo>
                    <a:cubicBezTo>
                      <a:pt x="139" y="320"/>
                      <a:pt x="139" y="320"/>
                      <a:pt x="139" y="320"/>
                    </a:cubicBezTo>
                    <a:cubicBezTo>
                      <a:pt x="141" y="319"/>
                      <a:pt x="143" y="319"/>
                      <a:pt x="145" y="318"/>
                    </a:cubicBezTo>
                    <a:cubicBezTo>
                      <a:pt x="148" y="326"/>
                      <a:pt x="150" y="335"/>
                      <a:pt x="149" y="345"/>
                    </a:cubicBezTo>
                    <a:cubicBezTo>
                      <a:pt x="149" y="346"/>
                      <a:pt x="149" y="347"/>
                      <a:pt x="149" y="347"/>
                    </a:cubicBezTo>
                    <a:cubicBezTo>
                      <a:pt x="148" y="348"/>
                      <a:pt x="147" y="348"/>
                      <a:pt x="147" y="348"/>
                    </a:cubicBezTo>
                    <a:cubicBezTo>
                      <a:pt x="146" y="348"/>
                      <a:pt x="146" y="348"/>
                      <a:pt x="146" y="348"/>
                    </a:cubicBezTo>
                    <a:cubicBezTo>
                      <a:pt x="144" y="348"/>
                      <a:pt x="142" y="349"/>
                      <a:pt x="141" y="349"/>
                    </a:cubicBezTo>
                    <a:moveTo>
                      <a:pt x="156" y="343"/>
                    </a:moveTo>
                    <a:cubicBezTo>
                      <a:pt x="157" y="332"/>
                      <a:pt x="155" y="323"/>
                      <a:pt x="151" y="313"/>
                    </a:cubicBezTo>
                    <a:cubicBezTo>
                      <a:pt x="152" y="312"/>
                      <a:pt x="152" y="312"/>
                      <a:pt x="152" y="312"/>
                    </a:cubicBezTo>
                    <a:cubicBezTo>
                      <a:pt x="153" y="313"/>
                      <a:pt x="155" y="314"/>
                      <a:pt x="156" y="315"/>
                    </a:cubicBezTo>
                    <a:cubicBezTo>
                      <a:pt x="161" y="321"/>
                      <a:pt x="164" y="327"/>
                      <a:pt x="167" y="333"/>
                    </a:cubicBezTo>
                    <a:cubicBezTo>
                      <a:pt x="167" y="333"/>
                      <a:pt x="167" y="333"/>
                      <a:pt x="167" y="333"/>
                    </a:cubicBezTo>
                    <a:cubicBezTo>
                      <a:pt x="164" y="337"/>
                      <a:pt x="160" y="340"/>
                      <a:pt x="156" y="343"/>
                    </a:cubicBezTo>
                    <a:moveTo>
                      <a:pt x="84" y="345"/>
                    </a:moveTo>
                    <a:cubicBezTo>
                      <a:pt x="80" y="343"/>
                      <a:pt x="75" y="340"/>
                      <a:pt x="71" y="337"/>
                    </a:cubicBezTo>
                    <a:cubicBezTo>
                      <a:pt x="79" y="329"/>
                      <a:pt x="87" y="320"/>
                      <a:pt x="94" y="310"/>
                    </a:cubicBezTo>
                    <a:cubicBezTo>
                      <a:pt x="96" y="312"/>
                      <a:pt x="99" y="314"/>
                      <a:pt x="103" y="316"/>
                    </a:cubicBezTo>
                    <a:cubicBezTo>
                      <a:pt x="101" y="319"/>
                      <a:pt x="100" y="321"/>
                      <a:pt x="98" y="324"/>
                    </a:cubicBezTo>
                    <a:cubicBezTo>
                      <a:pt x="96" y="327"/>
                      <a:pt x="94" y="329"/>
                      <a:pt x="93" y="332"/>
                    </a:cubicBezTo>
                    <a:cubicBezTo>
                      <a:pt x="91" y="336"/>
                      <a:pt x="88" y="342"/>
                      <a:pt x="84" y="345"/>
                    </a:cubicBezTo>
                    <a:moveTo>
                      <a:pt x="172" y="327"/>
                    </a:moveTo>
                    <a:cubicBezTo>
                      <a:pt x="169" y="322"/>
                      <a:pt x="167" y="316"/>
                      <a:pt x="163" y="312"/>
                    </a:cubicBezTo>
                    <a:cubicBezTo>
                      <a:pt x="161" y="310"/>
                      <a:pt x="159" y="308"/>
                      <a:pt x="157" y="306"/>
                    </a:cubicBezTo>
                    <a:cubicBezTo>
                      <a:pt x="157" y="306"/>
                      <a:pt x="157" y="306"/>
                      <a:pt x="157" y="306"/>
                    </a:cubicBezTo>
                    <a:cubicBezTo>
                      <a:pt x="159" y="303"/>
                      <a:pt x="160" y="300"/>
                      <a:pt x="161" y="297"/>
                    </a:cubicBezTo>
                    <a:cubicBezTo>
                      <a:pt x="164" y="298"/>
                      <a:pt x="168" y="299"/>
                      <a:pt x="170" y="302"/>
                    </a:cubicBezTo>
                    <a:cubicBezTo>
                      <a:pt x="173" y="306"/>
                      <a:pt x="176" y="310"/>
                      <a:pt x="179" y="313"/>
                    </a:cubicBezTo>
                    <a:cubicBezTo>
                      <a:pt x="178" y="315"/>
                      <a:pt x="177" y="317"/>
                      <a:pt x="176" y="319"/>
                    </a:cubicBezTo>
                    <a:cubicBezTo>
                      <a:pt x="175" y="322"/>
                      <a:pt x="174" y="324"/>
                      <a:pt x="172" y="327"/>
                    </a:cubicBezTo>
                    <a:moveTo>
                      <a:pt x="612" y="332"/>
                    </a:moveTo>
                    <a:cubicBezTo>
                      <a:pt x="611" y="332"/>
                      <a:pt x="611" y="332"/>
                      <a:pt x="611" y="332"/>
                    </a:cubicBezTo>
                    <a:cubicBezTo>
                      <a:pt x="610" y="327"/>
                      <a:pt x="608" y="322"/>
                      <a:pt x="606" y="318"/>
                    </a:cubicBezTo>
                    <a:cubicBezTo>
                      <a:pt x="606" y="318"/>
                      <a:pt x="607" y="318"/>
                      <a:pt x="607" y="317"/>
                    </a:cubicBezTo>
                    <a:cubicBezTo>
                      <a:pt x="625" y="309"/>
                      <a:pt x="643" y="303"/>
                      <a:pt x="662" y="297"/>
                    </a:cubicBezTo>
                    <a:cubicBezTo>
                      <a:pt x="664" y="303"/>
                      <a:pt x="666" y="308"/>
                      <a:pt x="668" y="314"/>
                    </a:cubicBezTo>
                    <a:cubicBezTo>
                      <a:pt x="648" y="318"/>
                      <a:pt x="630" y="323"/>
                      <a:pt x="612" y="332"/>
                    </a:cubicBezTo>
                    <a:moveTo>
                      <a:pt x="65" y="333"/>
                    </a:moveTo>
                    <a:cubicBezTo>
                      <a:pt x="60" y="329"/>
                      <a:pt x="54" y="323"/>
                      <a:pt x="50" y="317"/>
                    </a:cubicBezTo>
                    <a:cubicBezTo>
                      <a:pt x="61" y="312"/>
                      <a:pt x="73" y="305"/>
                      <a:pt x="81" y="295"/>
                    </a:cubicBezTo>
                    <a:cubicBezTo>
                      <a:pt x="83" y="299"/>
                      <a:pt x="85" y="302"/>
                      <a:pt x="88" y="305"/>
                    </a:cubicBezTo>
                    <a:cubicBezTo>
                      <a:pt x="81" y="315"/>
                      <a:pt x="74" y="324"/>
                      <a:pt x="65" y="333"/>
                    </a:cubicBezTo>
                    <a:moveTo>
                      <a:pt x="37" y="292"/>
                    </a:moveTo>
                    <a:cubicBezTo>
                      <a:pt x="39" y="292"/>
                      <a:pt x="41" y="292"/>
                      <a:pt x="43" y="291"/>
                    </a:cubicBezTo>
                    <a:cubicBezTo>
                      <a:pt x="53" y="289"/>
                      <a:pt x="64" y="286"/>
                      <a:pt x="74" y="281"/>
                    </a:cubicBezTo>
                    <a:cubicBezTo>
                      <a:pt x="74" y="281"/>
                      <a:pt x="75" y="281"/>
                      <a:pt x="75" y="281"/>
                    </a:cubicBezTo>
                    <a:cubicBezTo>
                      <a:pt x="76" y="284"/>
                      <a:pt x="77" y="286"/>
                      <a:pt x="78" y="289"/>
                    </a:cubicBezTo>
                    <a:cubicBezTo>
                      <a:pt x="77" y="289"/>
                      <a:pt x="76" y="289"/>
                      <a:pt x="76" y="290"/>
                    </a:cubicBezTo>
                    <a:cubicBezTo>
                      <a:pt x="68" y="300"/>
                      <a:pt x="56" y="306"/>
                      <a:pt x="45" y="311"/>
                    </a:cubicBezTo>
                    <a:cubicBezTo>
                      <a:pt x="41" y="306"/>
                      <a:pt x="38" y="299"/>
                      <a:pt x="35" y="292"/>
                    </a:cubicBezTo>
                    <a:cubicBezTo>
                      <a:pt x="35" y="292"/>
                      <a:pt x="36" y="292"/>
                      <a:pt x="37" y="292"/>
                    </a:cubicBezTo>
                    <a:moveTo>
                      <a:pt x="182" y="304"/>
                    </a:moveTo>
                    <a:cubicBezTo>
                      <a:pt x="179" y="301"/>
                      <a:pt x="177" y="297"/>
                      <a:pt x="174" y="295"/>
                    </a:cubicBezTo>
                    <a:cubicBezTo>
                      <a:pt x="170" y="293"/>
                      <a:pt x="167" y="292"/>
                      <a:pt x="163" y="290"/>
                    </a:cubicBezTo>
                    <a:cubicBezTo>
                      <a:pt x="164" y="287"/>
                      <a:pt x="164" y="283"/>
                      <a:pt x="165" y="279"/>
                    </a:cubicBezTo>
                    <a:cubicBezTo>
                      <a:pt x="165" y="280"/>
                      <a:pt x="166" y="280"/>
                      <a:pt x="167" y="280"/>
                    </a:cubicBezTo>
                    <a:cubicBezTo>
                      <a:pt x="172" y="282"/>
                      <a:pt x="176" y="285"/>
                      <a:pt x="180" y="288"/>
                    </a:cubicBezTo>
                    <a:cubicBezTo>
                      <a:pt x="181" y="289"/>
                      <a:pt x="181" y="289"/>
                      <a:pt x="182" y="289"/>
                    </a:cubicBezTo>
                    <a:cubicBezTo>
                      <a:pt x="182" y="289"/>
                      <a:pt x="182" y="289"/>
                      <a:pt x="182" y="289"/>
                    </a:cubicBezTo>
                    <a:cubicBezTo>
                      <a:pt x="183" y="294"/>
                      <a:pt x="183" y="299"/>
                      <a:pt x="182" y="304"/>
                    </a:cubicBezTo>
                    <a:moveTo>
                      <a:pt x="603" y="311"/>
                    </a:moveTo>
                    <a:cubicBezTo>
                      <a:pt x="601" y="307"/>
                      <a:pt x="599" y="302"/>
                      <a:pt x="597" y="297"/>
                    </a:cubicBezTo>
                    <a:cubicBezTo>
                      <a:pt x="597" y="297"/>
                      <a:pt x="597" y="297"/>
                      <a:pt x="597" y="297"/>
                    </a:cubicBezTo>
                    <a:cubicBezTo>
                      <a:pt x="607" y="290"/>
                      <a:pt x="618" y="288"/>
                      <a:pt x="628" y="284"/>
                    </a:cubicBezTo>
                    <a:cubicBezTo>
                      <a:pt x="636" y="281"/>
                      <a:pt x="644" y="276"/>
                      <a:pt x="653" y="274"/>
                    </a:cubicBezTo>
                    <a:cubicBezTo>
                      <a:pt x="655" y="279"/>
                      <a:pt x="657" y="285"/>
                      <a:pt x="659" y="290"/>
                    </a:cubicBezTo>
                    <a:cubicBezTo>
                      <a:pt x="640" y="296"/>
                      <a:pt x="622" y="303"/>
                      <a:pt x="604" y="311"/>
                    </a:cubicBezTo>
                    <a:cubicBezTo>
                      <a:pt x="604" y="311"/>
                      <a:pt x="604" y="311"/>
                      <a:pt x="603" y="311"/>
                    </a:cubicBezTo>
                    <a:moveTo>
                      <a:pt x="471" y="360"/>
                    </a:moveTo>
                    <a:cubicBezTo>
                      <a:pt x="460" y="353"/>
                      <a:pt x="449" y="348"/>
                      <a:pt x="437" y="343"/>
                    </a:cubicBezTo>
                    <a:cubicBezTo>
                      <a:pt x="428" y="339"/>
                      <a:pt x="415" y="336"/>
                      <a:pt x="406" y="330"/>
                    </a:cubicBezTo>
                    <a:cubicBezTo>
                      <a:pt x="399" y="325"/>
                      <a:pt x="389" y="324"/>
                      <a:pt x="381" y="322"/>
                    </a:cubicBezTo>
                    <a:cubicBezTo>
                      <a:pt x="379" y="321"/>
                      <a:pt x="378" y="321"/>
                      <a:pt x="376" y="320"/>
                    </a:cubicBezTo>
                    <a:cubicBezTo>
                      <a:pt x="380" y="318"/>
                      <a:pt x="384" y="317"/>
                      <a:pt x="388" y="316"/>
                    </a:cubicBezTo>
                    <a:cubicBezTo>
                      <a:pt x="408" y="310"/>
                      <a:pt x="427" y="297"/>
                      <a:pt x="447" y="291"/>
                    </a:cubicBezTo>
                    <a:cubicBezTo>
                      <a:pt x="468" y="285"/>
                      <a:pt x="489" y="276"/>
                      <a:pt x="510" y="270"/>
                    </a:cubicBezTo>
                    <a:cubicBezTo>
                      <a:pt x="524" y="267"/>
                      <a:pt x="539" y="265"/>
                      <a:pt x="554" y="260"/>
                    </a:cubicBezTo>
                    <a:cubicBezTo>
                      <a:pt x="570" y="283"/>
                      <a:pt x="584" y="308"/>
                      <a:pt x="595" y="338"/>
                    </a:cubicBezTo>
                    <a:cubicBezTo>
                      <a:pt x="596" y="339"/>
                      <a:pt x="597" y="342"/>
                      <a:pt x="598" y="347"/>
                    </a:cubicBezTo>
                    <a:cubicBezTo>
                      <a:pt x="587" y="345"/>
                      <a:pt x="575" y="344"/>
                      <a:pt x="564" y="344"/>
                    </a:cubicBezTo>
                    <a:cubicBezTo>
                      <a:pt x="552" y="344"/>
                      <a:pt x="541" y="345"/>
                      <a:pt x="530" y="347"/>
                    </a:cubicBezTo>
                    <a:cubicBezTo>
                      <a:pt x="516" y="349"/>
                      <a:pt x="502" y="352"/>
                      <a:pt x="489" y="355"/>
                    </a:cubicBezTo>
                    <a:cubicBezTo>
                      <a:pt x="486" y="356"/>
                      <a:pt x="479" y="358"/>
                      <a:pt x="471" y="360"/>
                    </a:cubicBezTo>
                    <a:moveTo>
                      <a:pt x="36" y="285"/>
                    </a:moveTo>
                    <a:cubicBezTo>
                      <a:pt x="34" y="285"/>
                      <a:pt x="33" y="284"/>
                      <a:pt x="32" y="284"/>
                    </a:cubicBezTo>
                    <a:cubicBezTo>
                      <a:pt x="32" y="283"/>
                      <a:pt x="32" y="283"/>
                      <a:pt x="31" y="283"/>
                    </a:cubicBezTo>
                    <a:cubicBezTo>
                      <a:pt x="30" y="278"/>
                      <a:pt x="28" y="273"/>
                      <a:pt x="27" y="268"/>
                    </a:cubicBezTo>
                    <a:cubicBezTo>
                      <a:pt x="27" y="268"/>
                      <a:pt x="27" y="268"/>
                      <a:pt x="27" y="268"/>
                    </a:cubicBezTo>
                    <a:cubicBezTo>
                      <a:pt x="41" y="264"/>
                      <a:pt x="56" y="262"/>
                      <a:pt x="71" y="260"/>
                    </a:cubicBezTo>
                    <a:cubicBezTo>
                      <a:pt x="72" y="265"/>
                      <a:pt x="72" y="270"/>
                      <a:pt x="73" y="275"/>
                    </a:cubicBezTo>
                    <a:cubicBezTo>
                      <a:pt x="73" y="275"/>
                      <a:pt x="73" y="275"/>
                      <a:pt x="72" y="275"/>
                    </a:cubicBezTo>
                    <a:cubicBezTo>
                      <a:pt x="72" y="275"/>
                      <a:pt x="71" y="275"/>
                      <a:pt x="71" y="275"/>
                    </a:cubicBezTo>
                    <a:cubicBezTo>
                      <a:pt x="63" y="278"/>
                      <a:pt x="54" y="281"/>
                      <a:pt x="46" y="283"/>
                    </a:cubicBezTo>
                    <a:cubicBezTo>
                      <a:pt x="45" y="283"/>
                      <a:pt x="40" y="285"/>
                      <a:pt x="36" y="285"/>
                    </a:cubicBezTo>
                    <a:moveTo>
                      <a:pt x="180" y="279"/>
                    </a:moveTo>
                    <a:cubicBezTo>
                      <a:pt x="178" y="277"/>
                      <a:pt x="175" y="276"/>
                      <a:pt x="173" y="275"/>
                    </a:cubicBezTo>
                    <a:cubicBezTo>
                      <a:pt x="171" y="274"/>
                      <a:pt x="169" y="273"/>
                      <a:pt x="167" y="273"/>
                    </a:cubicBezTo>
                    <a:cubicBezTo>
                      <a:pt x="167" y="272"/>
                      <a:pt x="166" y="272"/>
                      <a:pt x="165" y="272"/>
                    </a:cubicBezTo>
                    <a:cubicBezTo>
                      <a:pt x="165" y="267"/>
                      <a:pt x="164" y="263"/>
                      <a:pt x="164" y="258"/>
                    </a:cubicBezTo>
                    <a:cubicBezTo>
                      <a:pt x="170" y="263"/>
                      <a:pt x="176" y="270"/>
                      <a:pt x="180" y="279"/>
                    </a:cubicBezTo>
                    <a:moveTo>
                      <a:pt x="593" y="291"/>
                    </a:moveTo>
                    <a:cubicBezTo>
                      <a:pt x="591" y="286"/>
                      <a:pt x="588" y="281"/>
                      <a:pt x="586" y="277"/>
                    </a:cubicBezTo>
                    <a:cubicBezTo>
                      <a:pt x="586" y="277"/>
                      <a:pt x="587" y="277"/>
                      <a:pt x="587" y="276"/>
                    </a:cubicBezTo>
                    <a:cubicBezTo>
                      <a:pt x="599" y="268"/>
                      <a:pt x="612" y="262"/>
                      <a:pt x="624" y="254"/>
                    </a:cubicBezTo>
                    <a:cubicBezTo>
                      <a:pt x="629" y="251"/>
                      <a:pt x="635" y="248"/>
                      <a:pt x="640" y="244"/>
                    </a:cubicBezTo>
                    <a:cubicBezTo>
                      <a:pt x="643" y="252"/>
                      <a:pt x="647" y="259"/>
                      <a:pt x="650" y="267"/>
                    </a:cubicBezTo>
                    <a:cubicBezTo>
                      <a:pt x="642" y="270"/>
                      <a:pt x="634" y="274"/>
                      <a:pt x="626" y="277"/>
                    </a:cubicBezTo>
                    <a:cubicBezTo>
                      <a:pt x="614" y="282"/>
                      <a:pt x="604" y="284"/>
                      <a:pt x="593" y="291"/>
                    </a:cubicBezTo>
                    <a:moveTo>
                      <a:pt x="25" y="261"/>
                    </a:moveTo>
                    <a:cubicBezTo>
                      <a:pt x="24" y="256"/>
                      <a:pt x="24" y="250"/>
                      <a:pt x="23" y="245"/>
                    </a:cubicBezTo>
                    <a:cubicBezTo>
                      <a:pt x="31" y="244"/>
                      <a:pt x="38" y="242"/>
                      <a:pt x="46" y="242"/>
                    </a:cubicBezTo>
                    <a:cubicBezTo>
                      <a:pt x="54" y="241"/>
                      <a:pt x="63" y="240"/>
                      <a:pt x="72" y="238"/>
                    </a:cubicBezTo>
                    <a:cubicBezTo>
                      <a:pt x="71" y="243"/>
                      <a:pt x="71" y="248"/>
                      <a:pt x="71" y="253"/>
                    </a:cubicBezTo>
                    <a:cubicBezTo>
                      <a:pt x="56" y="255"/>
                      <a:pt x="40" y="257"/>
                      <a:pt x="25" y="261"/>
                    </a:cubicBezTo>
                    <a:moveTo>
                      <a:pt x="582" y="272"/>
                    </a:moveTo>
                    <a:cubicBezTo>
                      <a:pt x="579" y="266"/>
                      <a:pt x="575" y="260"/>
                      <a:pt x="571" y="255"/>
                    </a:cubicBezTo>
                    <a:cubicBezTo>
                      <a:pt x="591" y="245"/>
                      <a:pt x="610" y="232"/>
                      <a:pt x="626" y="216"/>
                    </a:cubicBezTo>
                    <a:cubicBezTo>
                      <a:pt x="630" y="223"/>
                      <a:pt x="633" y="230"/>
                      <a:pt x="637" y="238"/>
                    </a:cubicBezTo>
                    <a:cubicBezTo>
                      <a:pt x="634" y="241"/>
                      <a:pt x="628" y="243"/>
                      <a:pt x="625" y="245"/>
                    </a:cubicBezTo>
                    <a:cubicBezTo>
                      <a:pt x="620" y="248"/>
                      <a:pt x="616" y="251"/>
                      <a:pt x="611" y="254"/>
                    </a:cubicBezTo>
                    <a:cubicBezTo>
                      <a:pt x="602" y="259"/>
                      <a:pt x="593" y="264"/>
                      <a:pt x="584" y="270"/>
                    </a:cubicBezTo>
                    <a:cubicBezTo>
                      <a:pt x="583" y="270"/>
                      <a:pt x="583" y="271"/>
                      <a:pt x="582" y="272"/>
                    </a:cubicBezTo>
                    <a:moveTo>
                      <a:pt x="23" y="238"/>
                    </a:moveTo>
                    <a:cubicBezTo>
                      <a:pt x="23" y="229"/>
                      <a:pt x="23" y="221"/>
                      <a:pt x="25" y="213"/>
                    </a:cubicBezTo>
                    <a:cubicBezTo>
                      <a:pt x="25" y="213"/>
                      <a:pt x="26" y="213"/>
                      <a:pt x="27" y="213"/>
                    </a:cubicBezTo>
                    <a:cubicBezTo>
                      <a:pt x="28" y="213"/>
                      <a:pt x="28" y="213"/>
                      <a:pt x="29" y="213"/>
                    </a:cubicBezTo>
                    <a:cubicBezTo>
                      <a:pt x="29" y="213"/>
                      <a:pt x="30" y="213"/>
                      <a:pt x="31" y="213"/>
                    </a:cubicBezTo>
                    <a:cubicBezTo>
                      <a:pt x="36" y="213"/>
                      <a:pt x="43" y="213"/>
                      <a:pt x="48" y="215"/>
                    </a:cubicBezTo>
                    <a:cubicBezTo>
                      <a:pt x="56" y="216"/>
                      <a:pt x="64" y="218"/>
                      <a:pt x="72" y="218"/>
                    </a:cubicBezTo>
                    <a:cubicBezTo>
                      <a:pt x="73" y="218"/>
                      <a:pt x="74" y="218"/>
                      <a:pt x="76" y="218"/>
                    </a:cubicBezTo>
                    <a:cubicBezTo>
                      <a:pt x="75" y="222"/>
                      <a:pt x="74" y="226"/>
                      <a:pt x="73" y="231"/>
                    </a:cubicBezTo>
                    <a:cubicBezTo>
                      <a:pt x="73" y="231"/>
                      <a:pt x="73" y="231"/>
                      <a:pt x="73" y="231"/>
                    </a:cubicBezTo>
                    <a:cubicBezTo>
                      <a:pt x="65" y="232"/>
                      <a:pt x="56" y="232"/>
                      <a:pt x="48" y="234"/>
                    </a:cubicBezTo>
                    <a:cubicBezTo>
                      <a:pt x="41" y="236"/>
                      <a:pt x="31" y="237"/>
                      <a:pt x="23" y="238"/>
                    </a:cubicBezTo>
                    <a:moveTo>
                      <a:pt x="558" y="236"/>
                    </a:moveTo>
                    <a:cubicBezTo>
                      <a:pt x="558" y="236"/>
                      <a:pt x="559" y="236"/>
                      <a:pt x="560" y="235"/>
                    </a:cubicBezTo>
                    <a:cubicBezTo>
                      <a:pt x="571" y="226"/>
                      <a:pt x="584" y="218"/>
                      <a:pt x="595" y="209"/>
                    </a:cubicBezTo>
                    <a:cubicBezTo>
                      <a:pt x="600" y="204"/>
                      <a:pt x="607" y="198"/>
                      <a:pt x="611" y="191"/>
                    </a:cubicBezTo>
                    <a:cubicBezTo>
                      <a:pt x="615" y="197"/>
                      <a:pt x="618" y="203"/>
                      <a:pt x="622" y="210"/>
                    </a:cubicBezTo>
                    <a:cubicBezTo>
                      <a:pt x="606" y="225"/>
                      <a:pt x="587" y="239"/>
                      <a:pt x="567" y="249"/>
                    </a:cubicBezTo>
                    <a:cubicBezTo>
                      <a:pt x="564" y="245"/>
                      <a:pt x="560" y="240"/>
                      <a:pt x="557" y="236"/>
                    </a:cubicBezTo>
                    <a:cubicBezTo>
                      <a:pt x="557" y="236"/>
                      <a:pt x="557" y="236"/>
                      <a:pt x="558" y="236"/>
                    </a:cubicBezTo>
                    <a:moveTo>
                      <a:pt x="29" y="205"/>
                    </a:moveTo>
                    <a:cubicBezTo>
                      <a:pt x="28" y="205"/>
                      <a:pt x="27" y="205"/>
                      <a:pt x="26" y="205"/>
                    </a:cubicBezTo>
                    <a:cubicBezTo>
                      <a:pt x="27" y="198"/>
                      <a:pt x="29" y="191"/>
                      <a:pt x="31" y="184"/>
                    </a:cubicBezTo>
                    <a:cubicBezTo>
                      <a:pt x="48" y="188"/>
                      <a:pt x="66" y="193"/>
                      <a:pt x="83" y="197"/>
                    </a:cubicBezTo>
                    <a:cubicBezTo>
                      <a:pt x="81" y="201"/>
                      <a:pt x="80" y="206"/>
                      <a:pt x="78" y="210"/>
                    </a:cubicBezTo>
                    <a:cubicBezTo>
                      <a:pt x="77" y="211"/>
                      <a:pt x="75" y="211"/>
                      <a:pt x="74" y="211"/>
                    </a:cubicBezTo>
                    <a:cubicBezTo>
                      <a:pt x="69" y="211"/>
                      <a:pt x="65" y="210"/>
                      <a:pt x="60" y="209"/>
                    </a:cubicBezTo>
                    <a:cubicBezTo>
                      <a:pt x="56" y="208"/>
                      <a:pt x="51" y="207"/>
                      <a:pt x="47" y="207"/>
                    </a:cubicBezTo>
                    <a:cubicBezTo>
                      <a:pt x="46" y="207"/>
                      <a:pt x="46" y="207"/>
                      <a:pt x="46" y="207"/>
                    </a:cubicBezTo>
                    <a:cubicBezTo>
                      <a:pt x="46" y="207"/>
                      <a:pt x="46" y="207"/>
                      <a:pt x="46" y="207"/>
                    </a:cubicBezTo>
                    <a:cubicBezTo>
                      <a:pt x="42" y="207"/>
                      <a:pt x="39" y="205"/>
                      <a:pt x="35" y="205"/>
                    </a:cubicBezTo>
                    <a:cubicBezTo>
                      <a:pt x="33" y="205"/>
                      <a:pt x="31" y="205"/>
                      <a:pt x="29" y="205"/>
                    </a:cubicBezTo>
                    <a:moveTo>
                      <a:pt x="364" y="317"/>
                    </a:moveTo>
                    <a:cubicBezTo>
                      <a:pt x="351" y="313"/>
                      <a:pt x="337" y="310"/>
                      <a:pt x="324" y="309"/>
                    </a:cubicBezTo>
                    <a:cubicBezTo>
                      <a:pt x="307" y="308"/>
                      <a:pt x="290" y="308"/>
                      <a:pt x="273" y="307"/>
                    </a:cubicBezTo>
                    <a:cubicBezTo>
                      <a:pt x="288" y="298"/>
                      <a:pt x="301" y="288"/>
                      <a:pt x="314" y="275"/>
                    </a:cubicBezTo>
                    <a:cubicBezTo>
                      <a:pt x="327" y="261"/>
                      <a:pt x="345" y="247"/>
                      <a:pt x="361" y="236"/>
                    </a:cubicBezTo>
                    <a:cubicBezTo>
                      <a:pt x="370" y="230"/>
                      <a:pt x="377" y="222"/>
                      <a:pt x="386" y="216"/>
                    </a:cubicBezTo>
                    <a:cubicBezTo>
                      <a:pt x="396" y="211"/>
                      <a:pt x="405" y="205"/>
                      <a:pt x="415" y="200"/>
                    </a:cubicBezTo>
                    <a:cubicBezTo>
                      <a:pt x="420" y="197"/>
                      <a:pt x="425" y="194"/>
                      <a:pt x="430" y="191"/>
                    </a:cubicBezTo>
                    <a:cubicBezTo>
                      <a:pt x="436" y="188"/>
                      <a:pt x="442" y="187"/>
                      <a:pt x="448" y="185"/>
                    </a:cubicBezTo>
                    <a:cubicBezTo>
                      <a:pt x="450" y="185"/>
                      <a:pt x="457" y="182"/>
                      <a:pt x="462" y="180"/>
                    </a:cubicBezTo>
                    <a:cubicBezTo>
                      <a:pt x="477" y="190"/>
                      <a:pt x="493" y="200"/>
                      <a:pt x="496" y="202"/>
                    </a:cubicBezTo>
                    <a:cubicBezTo>
                      <a:pt x="515" y="216"/>
                      <a:pt x="533" y="234"/>
                      <a:pt x="549" y="254"/>
                    </a:cubicBezTo>
                    <a:cubicBezTo>
                      <a:pt x="542" y="255"/>
                      <a:pt x="536" y="256"/>
                      <a:pt x="530" y="258"/>
                    </a:cubicBezTo>
                    <a:cubicBezTo>
                      <a:pt x="520" y="260"/>
                      <a:pt x="509" y="263"/>
                      <a:pt x="499" y="266"/>
                    </a:cubicBezTo>
                    <a:cubicBezTo>
                      <a:pt x="490" y="269"/>
                      <a:pt x="480" y="272"/>
                      <a:pt x="471" y="275"/>
                    </a:cubicBezTo>
                    <a:cubicBezTo>
                      <a:pt x="462" y="278"/>
                      <a:pt x="454" y="282"/>
                      <a:pt x="445" y="284"/>
                    </a:cubicBezTo>
                    <a:cubicBezTo>
                      <a:pt x="427" y="289"/>
                      <a:pt x="411" y="301"/>
                      <a:pt x="394" y="306"/>
                    </a:cubicBezTo>
                    <a:cubicBezTo>
                      <a:pt x="385" y="309"/>
                      <a:pt x="377" y="312"/>
                      <a:pt x="368" y="315"/>
                    </a:cubicBezTo>
                    <a:cubicBezTo>
                      <a:pt x="367" y="315"/>
                      <a:pt x="365" y="316"/>
                      <a:pt x="364" y="317"/>
                    </a:cubicBezTo>
                    <a:moveTo>
                      <a:pt x="554" y="233"/>
                    </a:moveTo>
                    <a:cubicBezTo>
                      <a:pt x="551" y="229"/>
                      <a:pt x="547" y="224"/>
                      <a:pt x="542" y="220"/>
                    </a:cubicBezTo>
                    <a:cubicBezTo>
                      <a:pt x="555" y="213"/>
                      <a:pt x="568" y="204"/>
                      <a:pt x="578" y="194"/>
                    </a:cubicBezTo>
                    <a:cubicBezTo>
                      <a:pt x="580" y="193"/>
                      <a:pt x="583" y="192"/>
                      <a:pt x="584" y="190"/>
                    </a:cubicBezTo>
                    <a:cubicBezTo>
                      <a:pt x="586" y="188"/>
                      <a:pt x="590" y="183"/>
                      <a:pt x="591" y="182"/>
                    </a:cubicBezTo>
                    <a:cubicBezTo>
                      <a:pt x="593" y="180"/>
                      <a:pt x="596" y="176"/>
                      <a:pt x="598" y="174"/>
                    </a:cubicBezTo>
                    <a:cubicBezTo>
                      <a:pt x="601" y="178"/>
                      <a:pt x="604" y="181"/>
                      <a:pt x="606" y="185"/>
                    </a:cubicBezTo>
                    <a:cubicBezTo>
                      <a:pt x="602" y="195"/>
                      <a:pt x="588" y="205"/>
                      <a:pt x="581" y="210"/>
                    </a:cubicBezTo>
                    <a:cubicBezTo>
                      <a:pt x="572" y="217"/>
                      <a:pt x="564" y="223"/>
                      <a:pt x="556" y="230"/>
                    </a:cubicBezTo>
                    <a:cubicBezTo>
                      <a:pt x="554" y="231"/>
                      <a:pt x="554" y="232"/>
                      <a:pt x="554" y="233"/>
                    </a:cubicBezTo>
                    <a:moveTo>
                      <a:pt x="531" y="208"/>
                    </a:moveTo>
                    <a:cubicBezTo>
                      <a:pt x="532" y="208"/>
                      <a:pt x="533" y="208"/>
                      <a:pt x="534" y="207"/>
                    </a:cubicBezTo>
                    <a:cubicBezTo>
                      <a:pt x="551" y="190"/>
                      <a:pt x="567" y="172"/>
                      <a:pt x="579" y="152"/>
                    </a:cubicBezTo>
                    <a:cubicBezTo>
                      <a:pt x="584" y="157"/>
                      <a:pt x="589" y="163"/>
                      <a:pt x="594" y="168"/>
                    </a:cubicBezTo>
                    <a:cubicBezTo>
                      <a:pt x="592" y="170"/>
                      <a:pt x="591" y="171"/>
                      <a:pt x="590" y="173"/>
                    </a:cubicBezTo>
                    <a:cubicBezTo>
                      <a:pt x="586" y="178"/>
                      <a:pt x="580" y="183"/>
                      <a:pt x="575" y="187"/>
                    </a:cubicBezTo>
                    <a:cubicBezTo>
                      <a:pt x="564" y="197"/>
                      <a:pt x="550" y="207"/>
                      <a:pt x="537" y="215"/>
                    </a:cubicBezTo>
                    <a:cubicBezTo>
                      <a:pt x="537" y="215"/>
                      <a:pt x="537" y="215"/>
                      <a:pt x="537" y="215"/>
                    </a:cubicBezTo>
                    <a:cubicBezTo>
                      <a:pt x="535" y="212"/>
                      <a:pt x="532" y="210"/>
                      <a:pt x="529" y="207"/>
                    </a:cubicBezTo>
                    <a:cubicBezTo>
                      <a:pt x="530" y="208"/>
                      <a:pt x="531" y="208"/>
                      <a:pt x="531" y="208"/>
                    </a:cubicBezTo>
                    <a:moveTo>
                      <a:pt x="87" y="190"/>
                    </a:moveTo>
                    <a:cubicBezTo>
                      <a:pt x="87" y="190"/>
                      <a:pt x="87" y="190"/>
                      <a:pt x="87" y="190"/>
                    </a:cubicBezTo>
                    <a:cubicBezTo>
                      <a:pt x="69" y="186"/>
                      <a:pt x="51" y="181"/>
                      <a:pt x="33" y="177"/>
                    </a:cubicBezTo>
                    <a:cubicBezTo>
                      <a:pt x="36" y="168"/>
                      <a:pt x="40" y="159"/>
                      <a:pt x="44" y="150"/>
                    </a:cubicBezTo>
                    <a:cubicBezTo>
                      <a:pt x="51" y="154"/>
                      <a:pt x="60" y="157"/>
                      <a:pt x="66" y="162"/>
                    </a:cubicBezTo>
                    <a:cubicBezTo>
                      <a:pt x="75" y="168"/>
                      <a:pt x="86" y="172"/>
                      <a:pt x="96" y="175"/>
                    </a:cubicBezTo>
                    <a:cubicBezTo>
                      <a:pt x="93" y="180"/>
                      <a:pt x="90" y="185"/>
                      <a:pt x="87" y="190"/>
                    </a:cubicBezTo>
                    <a:moveTo>
                      <a:pt x="529" y="207"/>
                    </a:moveTo>
                    <a:cubicBezTo>
                      <a:pt x="526" y="204"/>
                      <a:pt x="523" y="201"/>
                      <a:pt x="520" y="199"/>
                    </a:cubicBezTo>
                    <a:cubicBezTo>
                      <a:pt x="529" y="192"/>
                      <a:pt x="537" y="185"/>
                      <a:pt x="544" y="176"/>
                    </a:cubicBezTo>
                    <a:cubicBezTo>
                      <a:pt x="553" y="164"/>
                      <a:pt x="559" y="151"/>
                      <a:pt x="566" y="138"/>
                    </a:cubicBezTo>
                    <a:cubicBezTo>
                      <a:pt x="569" y="141"/>
                      <a:pt x="571" y="144"/>
                      <a:pt x="574" y="146"/>
                    </a:cubicBezTo>
                    <a:cubicBezTo>
                      <a:pt x="562" y="167"/>
                      <a:pt x="547" y="185"/>
                      <a:pt x="529" y="202"/>
                    </a:cubicBezTo>
                    <a:cubicBezTo>
                      <a:pt x="527" y="203"/>
                      <a:pt x="528" y="205"/>
                      <a:pt x="529" y="207"/>
                    </a:cubicBezTo>
                    <a:moveTo>
                      <a:pt x="128" y="305"/>
                    </a:moveTo>
                    <a:cubicBezTo>
                      <a:pt x="126" y="305"/>
                      <a:pt x="124" y="304"/>
                      <a:pt x="121" y="304"/>
                    </a:cubicBezTo>
                    <a:cubicBezTo>
                      <a:pt x="105" y="301"/>
                      <a:pt x="95" y="290"/>
                      <a:pt x="90" y="272"/>
                    </a:cubicBezTo>
                    <a:cubicBezTo>
                      <a:pt x="83" y="241"/>
                      <a:pt x="96" y="195"/>
                      <a:pt x="117" y="178"/>
                    </a:cubicBezTo>
                    <a:cubicBezTo>
                      <a:pt x="143" y="156"/>
                      <a:pt x="175" y="143"/>
                      <a:pt x="207" y="135"/>
                    </a:cubicBezTo>
                    <a:cubicBezTo>
                      <a:pt x="202" y="140"/>
                      <a:pt x="198" y="145"/>
                      <a:pt x="194" y="151"/>
                    </a:cubicBezTo>
                    <a:cubicBezTo>
                      <a:pt x="189" y="157"/>
                      <a:pt x="184" y="164"/>
                      <a:pt x="179" y="170"/>
                    </a:cubicBezTo>
                    <a:cubicBezTo>
                      <a:pt x="174" y="176"/>
                      <a:pt x="172" y="183"/>
                      <a:pt x="168" y="190"/>
                    </a:cubicBezTo>
                    <a:cubicBezTo>
                      <a:pt x="161" y="199"/>
                      <a:pt x="158" y="210"/>
                      <a:pt x="153" y="220"/>
                    </a:cubicBezTo>
                    <a:cubicBezTo>
                      <a:pt x="151" y="224"/>
                      <a:pt x="150" y="228"/>
                      <a:pt x="149" y="232"/>
                    </a:cubicBezTo>
                    <a:cubicBezTo>
                      <a:pt x="148" y="232"/>
                      <a:pt x="148" y="232"/>
                      <a:pt x="148" y="232"/>
                    </a:cubicBezTo>
                    <a:cubicBezTo>
                      <a:pt x="146" y="235"/>
                      <a:pt x="146" y="235"/>
                      <a:pt x="146" y="235"/>
                    </a:cubicBezTo>
                    <a:cubicBezTo>
                      <a:pt x="143" y="239"/>
                      <a:pt x="144" y="242"/>
                      <a:pt x="144" y="244"/>
                    </a:cubicBezTo>
                    <a:cubicBezTo>
                      <a:pt x="152" y="283"/>
                      <a:pt x="144" y="296"/>
                      <a:pt x="140" y="300"/>
                    </a:cubicBezTo>
                    <a:cubicBezTo>
                      <a:pt x="139" y="301"/>
                      <a:pt x="136" y="305"/>
                      <a:pt x="128" y="305"/>
                    </a:cubicBezTo>
                    <a:moveTo>
                      <a:pt x="207" y="316"/>
                    </a:moveTo>
                    <a:cubicBezTo>
                      <a:pt x="212" y="305"/>
                      <a:pt x="213" y="292"/>
                      <a:pt x="217" y="281"/>
                    </a:cubicBezTo>
                    <a:cubicBezTo>
                      <a:pt x="222" y="270"/>
                      <a:pt x="227" y="259"/>
                      <a:pt x="231" y="247"/>
                    </a:cubicBezTo>
                    <a:cubicBezTo>
                      <a:pt x="235" y="237"/>
                      <a:pt x="244" y="228"/>
                      <a:pt x="251" y="220"/>
                    </a:cubicBezTo>
                    <a:cubicBezTo>
                      <a:pt x="268" y="199"/>
                      <a:pt x="284" y="180"/>
                      <a:pt x="305" y="163"/>
                    </a:cubicBezTo>
                    <a:cubicBezTo>
                      <a:pt x="313" y="157"/>
                      <a:pt x="323" y="149"/>
                      <a:pt x="332" y="144"/>
                    </a:cubicBezTo>
                    <a:cubicBezTo>
                      <a:pt x="337" y="142"/>
                      <a:pt x="341" y="139"/>
                      <a:pt x="345" y="136"/>
                    </a:cubicBezTo>
                    <a:cubicBezTo>
                      <a:pt x="347" y="136"/>
                      <a:pt x="348" y="135"/>
                      <a:pt x="349" y="135"/>
                    </a:cubicBezTo>
                    <a:cubicBezTo>
                      <a:pt x="376" y="141"/>
                      <a:pt x="405" y="151"/>
                      <a:pt x="434" y="164"/>
                    </a:cubicBezTo>
                    <a:cubicBezTo>
                      <a:pt x="437" y="165"/>
                      <a:pt x="445" y="170"/>
                      <a:pt x="454" y="175"/>
                    </a:cubicBezTo>
                    <a:cubicBezTo>
                      <a:pt x="448" y="177"/>
                      <a:pt x="443" y="179"/>
                      <a:pt x="437" y="180"/>
                    </a:cubicBezTo>
                    <a:cubicBezTo>
                      <a:pt x="426" y="183"/>
                      <a:pt x="417" y="190"/>
                      <a:pt x="407" y="196"/>
                    </a:cubicBezTo>
                    <a:cubicBezTo>
                      <a:pt x="395" y="203"/>
                      <a:pt x="383" y="209"/>
                      <a:pt x="372" y="217"/>
                    </a:cubicBezTo>
                    <a:cubicBezTo>
                      <a:pt x="354" y="232"/>
                      <a:pt x="337" y="248"/>
                      <a:pt x="318" y="262"/>
                    </a:cubicBezTo>
                    <a:cubicBezTo>
                      <a:pt x="309" y="269"/>
                      <a:pt x="301" y="277"/>
                      <a:pt x="292" y="285"/>
                    </a:cubicBezTo>
                    <a:cubicBezTo>
                      <a:pt x="283" y="294"/>
                      <a:pt x="273" y="299"/>
                      <a:pt x="262" y="306"/>
                    </a:cubicBezTo>
                    <a:cubicBezTo>
                      <a:pt x="261" y="306"/>
                      <a:pt x="260" y="306"/>
                      <a:pt x="260" y="307"/>
                    </a:cubicBezTo>
                    <a:cubicBezTo>
                      <a:pt x="248" y="307"/>
                      <a:pt x="236" y="308"/>
                      <a:pt x="225" y="310"/>
                    </a:cubicBezTo>
                    <a:cubicBezTo>
                      <a:pt x="220" y="311"/>
                      <a:pt x="214" y="314"/>
                      <a:pt x="209" y="315"/>
                    </a:cubicBezTo>
                    <a:cubicBezTo>
                      <a:pt x="208" y="316"/>
                      <a:pt x="208" y="316"/>
                      <a:pt x="207" y="316"/>
                    </a:cubicBezTo>
                    <a:moveTo>
                      <a:pt x="199" y="316"/>
                    </a:moveTo>
                    <a:cubicBezTo>
                      <a:pt x="201" y="303"/>
                      <a:pt x="200" y="288"/>
                      <a:pt x="198" y="279"/>
                    </a:cubicBezTo>
                    <a:cubicBezTo>
                      <a:pt x="192" y="253"/>
                      <a:pt x="167" y="236"/>
                      <a:pt x="156" y="232"/>
                    </a:cubicBezTo>
                    <a:cubicBezTo>
                      <a:pt x="157" y="225"/>
                      <a:pt x="163" y="216"/>
                      <a:pt x="165" y="211"/>
                    </a:cubicBezTo>
                    <a:cubicBezTo>
                      <a:pt x="168" y="203"/>
                      <a:pt x="172" y="198"/>
                      <a:pt x="176" y="190"/>
                    </a:cubicBezTo>
                    <a:cubicBezTo>
                      <a:pt x="179" y="185"/>
                      <a:pt x="181" y="179"/>
                      <a:pt x="185" y="174"/>
                    </a:cubicBezTo>
                    <a:cubicBezTo>
                      <a:pt x="192" y="168"/>
                      <a:pt x="197" y="159"/>
                      <a:pt x="202" y="152"/>
                    </a:cubicBezTo>
                    <a:cubicBezTo>
                      <a:pt x="207" y="143"/>
                      <a:pt x="214" y="137"/>
                      <a:pt x="221" y="132"/>
                    </a:cubicBezTo>
                    <a:cubicBezTo>
                      <a:pt x="243" y="128"/>
                      <a:pt x="263" y="126"/>
                      <a:pt x="282" y="126"/>
                    </a:cubicBezTo>
                    <a:cubicBezTo>
                      <a:pt x="297" y="126"/>
                      <a:pt x="310" y="127"/>
                      <a:pt x="321" y="129"/>
                    </a:cubicBezTo>
                    <a:cubicBezTo>
                      <a:pt x="327" y="130"/>
                      <a:pt x="333" y="131"/>
                      <a:pt x="338" y="132"/>
                    </a:cubicBezTo>
                    <a:cubicBezTo>
                      <a:pt x="338" y="132"/>
                      <a:pt x="338" y="132"/>
                      <a:pt x="338" y="132"/>
                    </a:cubicBezTo>
                    <a:cubicBezTo>
                      <a:pt x="333" y="136"/>
                      <a:pt x="328" y="138"/>
                      <a:pt x="323" y="141"/>
                    </a:cubicBezTo>
                    <a:cubicBezTo>
                      <a:pt x="319" y="144"/>
                      <a:pt x="316" y="147"/>
                      <a:pt x="313" y="149"/>
                    </a:cubicBezTo>
                    <a:cubicBezTo>
                      <a:pt x="302" y="155"/>
                      <a:pt x="291" y="163"/>
                      <a:pt x="283" y="172"/>
                    </a:cubicBezTo>
                    <a:cubicBezTo>
                      <a:pt x="274" y="181"/>
                      <a:pt x="264" y="191"/>
                      <a:pt x="256" y="201"/>
                    </a:cubicBezTo>
                    <a:cubicBezTo>
                      <a:pt x="248" y="211"/>
                      <a:pt x="240" y="221"/>
                      <a:pt x="232" y="232"/>
                    </a:cubicBezTo>
                    <a:cubicBezTo>
                      <a:pt x="225" y="240"/>
                      <a:pt x="223" y="249"/>
                      <a:pt x="219" y="259"/>
                    </a:cubicBezTo>
                    <a:cubicBezTo>
                      <a:pt x="214" y="271"/>
                      <a:pt x="207" y="284"/>
                      <a:pt x="204" y="296"/>
                    </a:cubicBezTo>
                    <a:cubicBezTo>
                      <a:pt x="203" y="302"/>
                      <a:pt x="202" y="310"/>
                      <a:pt x="199" y="316"/>
                    </a:cubicBezTo>
                    <a:moveTo>
                      <a:pt x="101" y="170"/>
                    </a:moveTo>
                    <a:cubicBezTo>
                      <a:pt x="101" y="169"/>
                      <a:pt x="101" y="169"/>
                      <a:pt x="100" y="169"/>
                    </a:cubicBezTo>
                    <a:cubicBezTo>
                      <a:pt x="90" y="166"/>
                      <a:pt x="78" y="161"/>
                      <a:pt x="69" y="155"/>
                    </a:cubicBezTo>
                    <a:cubicBezTo>
                      <a:pt x="63" y="150"/>
                      <a:pt x="55" y="148"/>
                      <a:pt x="48" y="144"/>
                    </a:cubicBezTo>
                    <a:cubicBezTo>
                      <a:pt x="48" y="143"/>
                      <a:pt x="48" y="143"/>
                      <a:pt x="48" y="142"/>
                    </a:cubicBezTo>
                    <a:cubicBezTo>
                      <a:pt x="52" y="134"/>
                      <a:pt x="57" y="126"/>
                      <a:pt x="63" y="119"/>
                    </a:cubicBezTo>
                    <a:cubicBezTo>
                      <a:pt x="65" y="120"/>
                      <a:pt x="67" y="121"/>
                      <a:pt x="69" y="123"/>
                    </a:cubicBezTo>
                    <a:cubicBezTo>
                      <a:pt x="72" y="126"/>
                      <a:pt x="73" y="129"/>
                      <a:pt x="76" y="132"/>
                    </a:cubicBezTo>
                    <a:cubicBezTo>
                      <a:pt x="81" y="136"/>
                      <a:pt x="84" y="140"/>
                      <a:pt x="88" y="144"/>
                    </a:cubicBezTo>
                    <a:cubicBezTo>
                      <a:pt x="95" y="151"/>
                      <a:pt x="102" y="156"/>
                      <a:pt x="109" y="163"/>
                    </a:cubicBezTo>
                    <a:cubicBezTo>
                      <a:pt x="108" y="164"/>
                      <a:pt x="107" y="164"/>
                      <a:pt x="106" y="165"/>
                    </a:cubicBezTo>
                    <a:cubicBezTo>
                      <a:pt x="105" y="167"/>
                      <a:pt x="103" y="168"/>
                      <a:pt x="101" y="170"/>
                    </a:cubicBezTo>
                    <a:moveTo>
                      <a:pt x="514" y="194"/>
                    </a:moveTo>
                    <a:cubicBezTo>
                      <a:pt x="508" y="189"/>
                      <a:pt x="502" y="185"/>
                      <a:pt x="496" y="180"/>
                    </a:cubicBezTo>
                    <a:cubicBezTo>
                      <a:pt x="495" y="179"/>
                      <a:pt x="493" y="178"/>
                      <a:pt x="491" y="177"/>
                    </a:cubicBezTo>
                    <a:cubicBezTo>
                      <a:pt x="492" y="177"/>
                      <a:pt x="492" y="177"/>
                      <a:pt x="492" y="177"/>
                    </a:cubicBezTo>
                    <a:cubicBezTo>
                      <a:pt x="502" y="165"/>
                      <a:pt x="509" y="152"/>
                      <a:pt x="518" y="140"/>
                    </a:cubicBezTo>
                    <a:cubicBezTo>
                      <a:pt x="523" y="132"/>
                      <a:pt x="531" y="120"/>
                      <a:pt x="533" y="109"/>
                    </a:cubicBezTo>
                    <a:cubicBezTo>
                      <a:pt x="537" y="112"/>
                      <a:pt x="541" y="115"/>
                      <a:pt x="544" y="118"/>
                    </a:cubicBezTo>
                    <a:cubicBezTo>
                      <a:pt x="543" y="120"/>
                      <a:pt x="543" y="122"/>
                      <a:pt x="542" y="124"/>
                    </a:cubicBezTo>
                    <a:cubicBezTo>
                      <a:pt x="538" y="133"/>
                      <a:pt x="533" y="141"/>
                      <a:pt x="528" y="149"/>
                    </a:cubicBezTo>
                    <a:cubicBezTo>
                      <a:pt x="519" y="159"/>
                      <a:pt x="510" y="169"/>
                      <a:pt x="502" y="180"/>
                    </a:cubicBezTo>
                    <a:cubicBezTo>
                      <a:pt x="500" y="183"/>
                      <a:pt x="502" y="185"/>
                      <a:pt x="505" y="185"/>
                    </a:cubicBezTo>
                    <a:cubicBezTo>
                      <a:pt x="506" y="185"/>
                      <a:pt x="507" y="185"/>
                      <a:pt x="508" y="184"/>
                    </a:cubicBezTo>
                    <a:cubicBezTo>
                      <a:pt x="516" y="173"/>
                      <a:pt x="525" y="164"/>
                      <a:pt x="533" y="153"/>
                    </a:cubicBezTo>
                    <a:cubicBezTo>
                      <a:pt x="537" y="147"/>
                      <a:pt x="541" y="142"/>
                      <a:pt x="544" y="136"/>
                    </a:cubicBezTo>
                    <a:cubicBezTo>
                      <a:pt x="545" y="133"/>
                      <a:pt x="547" y="127"/>
                      <a:pt x="550" y="123"/>
                    </a:cubicBezTo>
                    <a:cubicBezTo>
                      <a:pt x="553" y="126"/>
                      <a:pt x="557" y="130"/>
                      <a:pt x="561" y="133"/>
                    </a:cubicBezTo>
                    <a:cubicBezTo>
                      <a:pt x="553" y="147"/>
                      <a:pt x="547" y="160"/>
                      <a:pt x="538" y="172"/>
                    </a:cubicBezTo>
                    <a:cubicBezTo>
                      <a:pt x="531" y="181"/>
                      <a:pt x="523" y="187"/>
                      <a:pt x="514" y="194"/>
                    </a:cubicBezTo>
                    <a:moveTo>
                      <a:pt x="486" y="173"/>
                    </a:moveTo>
                    <a:cubicBezTo>
                      <a:pt x="482" y="171"/>
                      <a:pt x="478" y="168"/>
                      <a:pt x="474" y="166"/>
                    </a:cubicBezTo>
                    <a:cubicBezTo>
                      <a:pt x="489" y="144"/>
                      <a:pt x="504" y="120"/>
                      <a:pt x="514" y="95"/>
                    </a:cubicBezTo>
                    <a:cubicBezTo>
                      <a:pt x="518" y="98"/>
                      <a:pt x="522" y="101"/>
                      <a:pt x="526" y="104"/>
                    </a:cubicBezTo>
                    <a:cubicBezTo>
                      <a:pt x="526" y="104"/>
                      <a:pt x="526" y="104"/>
                      <a:pt x="526" y="104"/>
                    </a:cubicBezTo>
                    <a:cubicBezTo>
                      <a:pt x="527" y="114"/>
                      <a:pt x="515" y="132"/>
                      <a:pt x="509" y="140"/>
                    </a:cubicBezTo>
                    <a:cubicBezTo>
                      <a:pt x="501" y="150"/>
                      <a:pt x="496" y="162"/>
                      <a:pt x="487" y="171"/>
                    </a:cubicBezTo>
                    <a:cubicBezTo>
                      <a:pt x="486" y="172"/>
                      <a:pt x="486" y="173"/>
                      <a:pt x="486" y="173"/>
                    </a:cubicBezTo>
                    <a:moveTo>
                      <a:pt x="115" y="158"/>
                    </a:moveTo>
                    <a:cubicBezTo>
                      <a:pt x="108" y="151"/>
                      <a:pt x="99" y="145"/>
                      <a:pt x="92" y="137"/>
                    </a:cubicBezTo>
                    <a:cubicBezTo>
                      <a:pt x="87" y="132"/>
                      <a:pt x="82" y="127"/>
                      <a:pt x="77" y="121"/>
                    </a:cubicBezTo>
                    <a:cubicBezTo>
                      <a:pt x="75" y="118"/>
                      <a:pt x="72" y="116"/>
                      <a:pt x="69" y="114"/>
                    </a:cubicBezTo>
                    <a:cubicBezTo>
                      <a:pt x="69" y="113"/>
                      <a:pt x="69" y="112"/>
                      <a:pt x="68" y="112"/>
                    </a:cubicBezTo>
                    <a:cubicBezTo>
                      <a:pt x="73" y="106"/>
                      <a:pt x="78" y="100"/>
                      <a:pt x="83" y="94"/>
                    </a:cubicBezTo>
                    <a:cubicBezTo>
                      <a:pt x="91" y="105"/>
                      <a:pt x="100" y="114"/>
                      <a:pt x="108" y="125"/>
                    </a:cubicBezTo>
                    <a:cubicBezTo>
                      <a:pt x="114" y="133"/>
                      <a:pt x="123" y="140"/>
                      <a:pt x="129" y="148"/>
                    </a:cubicBezTo>
                    <a:cubicBezTo>
                      <a:pt x="130" y="149"/>
                      <a:pt x="130" y="149"/>
                      <a:pt x="130" y="149"/>
                    </a:cubicBezTo>
                    <a:cubicBezTo>
                      <a:pt x="125" y="152"/>
                      <a:pt x="120" y="155"/>
                      <a:pt x="115" y="158"/>
                    </a:cubicBezTo>
                    <a:moveTo>
                      <a:pt x="468" y="162"/>
                    </a:moveTo>
                    <a:cubicBezTo>
                      <a:pt x="465" y="160"/>
                      <a:pt x="461" y="158"/>
                      <a:pt x="457" y="156"/>
                    </a:cubicBezTo>
                    <a:cubicBezTo>
                      <a:pt x="458" y="156"/>
                      <a:pt x="458" y="156"/>
                      <a:pt x="458" y="156"/>
                    </a:cubicBezTo>
                    <a:cubicBezTo>
                      <a:pt x="471" y="131"/>
                      <a:pt x="483" y="106"/>
                      <a:pt x="493" y="81"/>
                    </a:cubicBezTo>
                    <a:cubicBezTo>
                      <a:pt x="498" y="84"/>
                      <a:pt x="503" y="87"/>
                      <a:pt x="508" y="91"/>
                    </a:cubicBezTo>
                    <a:cubicBezTo>
                      <a:pt x="498" y="116"/>
                      <a:pt x="483" y="140"/>
                      <a:pt x="468" y="162"/>
                    </a:cubicBezTo>
                    <a:cubicBezTo>
                      <a:pt x="468" y="162"/>
                      <a:pt x="468" y="162"/>
                      <a:pt x="468" y="162"/>
                    </a:cubicBezTo>
                    <a:moveTo>
                      <a:pt x="136" y="145"/>
                    </a:moveTo>
                    <a:cubicBezTo>
                      <a:pt x="136" y="144"/>
                      <a:pt x="136" y="144"/>
                      <a:pt x="136" y="144"/>
                    </a:cubicBezTo>
                    <a:cubicBezTo>
                      <a:pt x="121" y="126"/>
                      <a:pt x="103" y="110"/>
                      <a:pt x="90" y="90"/>
                    </a:cubicBezTo>
                    <a:cubicBezTo>
                      <a:pt x="90" y="90"/>
                      <a:pt x="90" y="89"/>
                      <a:pt x="90" y="88"/>
                    </a:cubicBezTo>
                    <a:cubicBezTo>
                      <a:pt x="93" y="86"/>
                      <a:pt x="95" y="83"/>
                      <a:pt x="98" y="81"/>
                    </a:cubicBezTo>
                    <a:cubicBezTo>
                      <a:pt x="101" y="79"/>
                      <a:pt x="104" y="76"/>
                      <a:pt x="107" y="74"/>
                    </a:cubicBezTo>
                    <a:cubicBezTo>
                      <a:pt x="109" y="76"/>
                      <a:pt x="112" y="78"/>
                      <a:pt x="114" y="81"/>
                    </a:cubicBezTo>
                    <a:cubicBezTo>
                      <a:pt x="120" y="87"/>
                      <a:pt x="124" y="95"/>
                      <a:pt x="128" y="102"/>
                    </a:cubicBezTo>
                    <a:cubicBezTo>
                      <a:pt x="135" y="114"/>
                      <a:pt x="144" y="125"/>
                      <a:pt x="150" y="137"/>
                    </a:cubicBezTo>
                    <a:cubicBezTo>
                      <a:pt x="150" y="137"/>
                      <a:pt x="150" y="137"/>
                      <a:pt x="150" y="137"/>
                    </a:cubicBezTo>
                    <a:cubicBezTo>
                      <a:pt x="146" y="140"/>
                      <a:pt x="141" y="142"/>
                      <a:pt x="136" y="145"/>
                    </a:cubicBezTo>
                    <a:moveTo>
                      <a:pt x="451" y="153"/>
                    </a:moveTo>
                    <a:cubicBezTo>
                      <a:pt x="446" y="151"/>
                      <a:pt x="441" y="148"/>
                      <a:pt x="437" y="146"/>
                    </a:cubicBezTo>
                    <a:cubicBezTo>
                      <a:pt x="442" y="129"/>
                      <a:pt x="450" y="112"/>
                      <a:pt x="458" y="96"/>
                    </a:cubicBezTo>
                    <a:cubicBezTo>
                      <a:pt x="462" y="90"/>
                      <a:pt x="463" y="82"/>
                      <a:pt x="466" y="75"/>
                    </a:cubicBezTo>
                    <a:cubicBezTo>
                      <a:pt x="466" y="72"/>
                      <a:pt x="467" y="69"/>
                      <a:pt x="468" y="67"/>
                    </a:cubicBezTo>
                    <a:cubicBezTo>
                      <a:pt x="474" y="70"/>
                      <a:pt x="480" y="73"/>
                      <a:pt x="486" y="77"/>
                    </a:cubicBezTo>
                    <a:cubicBezTo>
                      <a:pt x="476" y="103"/>
                      <a:pt x="465" y="128"/>
                      <a:pt x="451" y="152"/>
                    </a:cubicBezTo>
                    <a:cubicBezTo>
                      <a:pt x="451" y="152"/>
                      <a:pt x="451" y="153"/>
                      <a:pt x="451" y="153"/>
                    </a:cubicBezTo>
                    <a:moveTo>
                      <a:pt x="157" y="134"/>
                    </a:moveTo>
                    <a:cubicBezTo>
                      <a:pt x="151" y="122"/>
                      <a:pt x="142" y="111"/>
                      <a:pt x="135" y="99"/>
                    </a:cubicBezTo>
                    <a:cubicBezTo>
                      <a:pt x="131" y="92"/>
                      <a:pt x="127" y="84"/>
                      <a:pt x="122" y="78"/>
                    </a:cubicBezTo>
                    <a:cubicBezTo>
                      <a:pt x="119" y="75"/>
                      <a:pt x="116" y="73"/>
                      <a:pt x="113" y="70"/>
                    </a:cubicBezTo>
                    <a:cubicBezTo>
                      <a:pt x="120" y="65"/>
                      <a:pt x="127" y="61"/>
                      <a:pt x="134" y="56"/>
                    </a:cubicBezTo>
                    <a:cubicBezTo>
                      <a:pt x="138" y="68"/>
                      <a:pt x="143" y="80"/>
                      <a:pt x="148" y="91"/>
                    </a:cubicBezTo>
                    <a:cubicBezTo>
                      <a:pt x="155" y="103"/>
                      <a:pt x="163" y="116"/>
                      <a:pt x="168" y="130"/>
                    </a:cubicBezTo>
                    <a:cubicBezTo>
                      <a:pt x="164" y="131"/>
                      <a:pt x="161" y="132"/>
                      <a:pt x="157" y="134"/>
                    </a:cubicBezTo>
                    <a:moveTo>
                      <a:pt x="430" y="143"/>
                    </a:moveTo>
                    <a:cubicBezTo>
                      <a:pt x="425" y="141"/>
                      <a:pt x="419" y="139"/>
                      <a:pt x="414" y="137"/>
                    </a:cubicBezTo>
                    <a:cubicBezTo>
                      <a:pt x="416" y="120"/>
                      <a:pt x="420" y="102"/>
                      <a:pt x="428" y="87"/>
                    </a:cubicBezTo>
                    <a:cubicBezTo>
                      <a:pt x="432" y="80"/>
                      <a:pt x="436" y="72"/>
                      <a:pt x="438" y="64"/>
                    </a:cubicBezTo>
                    <a:cubicBezTo>
                      <a:pt x="439" y="63"/>
                      <a:pt x="442" y="57"/>
                      <a:pt x="442" y="54"/>
                    </a:cubicBezTo>
                    <a:cubicBezTo>
                      <a:pt x="449" y="57"/>
                      <a:pt x="455" y="60"/>
                      <a:pt x="461" y="63"/>
                    </a:cubicBezTo>
                    <a:cubicBezTo>
                      <a:pt x="461" y="69"/>
                      <a:pt x="457" y="75"/>
                      <a:pt x="456" y="81"/>
                    </a:cubicBezTo>
                    <a:cubicBezTo>
                      <a:pt x="454" y="90"/>
                      <a:pt x="450" y="96"/>
                      <a:pt x="447" y="104"/>
                    </a:cubicBezTo>
                    <a:cubicBezTo>
                      <a:pt x="441" y="117"/>
                      <a:pt x="435" y="130"/>
                      <a:pt x="430" y="143"/>
                    </a:cubicBezTo>
                    <a:moveTo>
                      <a:pt x="407" y="134"/>
                    </a:moveTo>
                    <a:cubicBezTo>
                      <a:pt x="401" y="132"/>
                      <a:pt x="395" y="130"/>
                      <a:pt x="389" y="128"/>
                    </a:cubicBezTo>
                    <a:cubicBezTo>
                      <a:pt x="392" y="110"/>
                      <a:pt x="396" y="91"/>
                      <a:pt x="403" y="74"/>
                    </a:cubicBezTo>
                    <a:cubicBezTo>
                      <a:pt x="407" y="64"/>
                      <a:pt x="411" y="53"/>
                      <a:pt x="413" y="42"/>
                    </a:cubicBezTo>
                    <a:cubicBezTo>
                      <a:pt x="421" y="44"/>
                      <a:pt x="428" y="47"/>
                      <a:pt x="435" y="50"/>
                    </a:cubicBezTo>
                    <a:cubicBezTo>
                      <a:pt x="434" y="53"/>
                      <a:pt x="434" y="56"/>
                      <a:pt x="433" y="58"/>
                    </a:cubicBezTo>
                    <a:cubicBezTo>
                      <a:pt x="429" y="68"/>
                      <a:pt x="424" y="77"/>
                      <a:pt x="420" y="86"/>
                    </a:cubicBezTo>
                    <a:cubicBezTo>
                      <a:pt x="418" y="93"/>
                      <a:pt x="413" y="101"/>
                      <a:pt x="412" y="108"/>
                    </a:cubicBezTo>
                    <a:cubicBezTo>
                      <a:pt x="410" y="117"/>
                      <a:pt x="408" y="125"/>
                      <a:pt x="407" y="134"/>
                    </a:cubicBezTo>
                    <a:moveTo>
                      <a:pt x="175" y="127"/>
                    </a:moveTo>
                    <a:cubicBezTo>
                      <a:pt x="170" y="114"/>
                      <a:pt x="162" y="101"/>
                      <a:pt x="156" y="89"/>
                    </a:cubicBezTo>
                    <a:cubicBezTo>
                      <a:pt x="150" y="78"/>
                      <a:pt x="144" y="65"/>
                      <a:pt x="141" y="53"/>
                    </a:cubicBezTo>
                    <a:cubicBezTo>
                      <a:pt x="149" y="48"/>
                      <a:pt x="157" y="44"/>
                      <a:pt x="165" y="41"/>
                    </a:cubicBezTo>
                    <a:cubicBezTo>
                      <a:pt x="175" y="67"/>
                      <a:pt x="177" y="97"/>
                      <a:pt x="188" y="122"/>
                    </a:cubicBezTo>
                    <a:cubicBezTo>
                      <a:pt x="184" y="124"/>
                      <a:pt x="179" y="125"/>
                      <a:pt x="175" y="127"/>
                    </a:cubicBezTo>
                    <a:moveTo>
                      <a:pt x="382" y="126"/>
                    </a:moveTo>
                    <a:cubicBezTo>
                      <a:pt x="377" y="124"/>
                      <a:pt x="372" y="123"/>
                      <a:pt x="366" y="121"/>
                    </a:cubicBezTo>
                    <a:cubicBezTo>
                      <a:pt x="367" y="121"/>
                      <a:pt x="367" y="120"/>
                      <a:pt x="367" y="118"/>
                    </a:cubicBezTo>
                    <a:cubicBezTo>
                      <a:pt x="367" y="98"/>
                      <a:pt x="376" y="80"/>
                      <a:pt x="380" y="60"/>
                    </a:cubicBezTo>
                    <a:cubicBezTo>
                      <a:pt x="381" y="51"/>
                      <a:pt x="382" y="41"/>
                      <a:pt x="385" y="32"/>
                    </a:cubicBezTo>
                    <a:cubicBezTo>
                      <a:pt x="392" y="34"/>
                      <a:pt x="399" y="37"/>
                      <a:pt x="406" y="39"/>
                    </a:cubicBezTo>
                    <a:cubicBezTo>
                      <a:pt x="404" y="54"/>
                      <a:pt x="396" y="70"/>
                      <a:pt x="392" y="85"/>
                    </a:cubicBezTo>
                    <a:cubicBezTo>
                      <a:pt x="388" y="99"/>
                      <a:pt x="385" y="112"/>
                      <a:pt x="382" y="126"/>
                    </a:cubicBezTo>
                    <a:moveTo>
                      <a:pt x="195" y="120"/>
                    </a:moveTo>
                    <a:cubicBezTo>
                      <a:pt x="183" y="95"/>
                      <a:pt x="182" y="64"/>
                      <a:pt x="172" y="38"/>
                    </a:cubicBezTo>
                    <a:cubicBezTo>
                      <a:pt x="172" y="38"/>
                      <a:pt x="172" y="38"/>
                      <a:pt x="172" y="38"/>
                    </a:cubicBezTo>
                    <a:cubicBezTo>
                      <a:pt x="178" y="35"/>
                      <a:pt x="184" y="33"/>
                      <a:pt x="191" y="31"/>
                    </a:cubicBezTo>
                    <a:cubicBezTo>
                      <a:pt x="192" y="44"/>
                      <a:pt x="195" y="57"/>
                      <a:pt x="198" y="70"/>
                    </a:cubicBezTo>
                    <a:cubicBezTo>
                      <a:pt x="200" y="85"/>
                      <a:pt x="199" y="104"/>
                      <a:pt x="207" y="117"/>
                    </a:cubicBezTo>
                    <a:cubicBezTo>
                      <a:pt x="203" y="118"/>
                      <a:pt x="199" y="119"/>
                      <a:pt x="195" y="120"/>
                    </a:cubicBezTo>
                    <a:moveTo>
                      <a:pt x="360" y="120"/>
                    </a:moveTo>
                    <a:cubicBezTo>
                      <a:pt x="355" y="118"/>
                      <a:pt x="349" y="117"/>
                      <a:pt x="344" y="116"/>
                    </a:cubicBezTo>
                    <a:cubicBezTo>
                      <a:pt x="344" y="115"/>
                      <a:pt x="344" y="115"/>
                      <a:pt x="344" y="114"/>
                    </a:cubicBezTo>
                    <a:cubicBezTo>
                      <a:pt x="345" y="98"/>
                      <a:pt x="347" y="82"/>
                      <a:pt x="350" y="65"/>
                    </a:cubicBezTo>
                    <a:cubicBezTo>
                      <a:pt x="351" y="59"/>
                      <a:pt x="355" y="52"/>
                      <a:pt x="356" y="45"/>
                    </a:cubicBezTo>
                    <a:cubicBezTo>
                      <a:pt x="356" y="43"/>
                      <a:pt x="357" y="31"/>
                      <a:pt x="357" y="25"/>
                    </a:cubicBezTo>
                    <a:cubicBezTo>
                      <a:pt x="364" y="27"/>
                      <a:pt x="371" y="28"/>
                      <a:pt x="378" y="30"/>
                    </a:cubicBezTo>
                    <a:cubicBezTo>
                      <a:pt x="374" y="43"/>
                      <a:pt x="373" y="58"/>
                      <a:pt x="369" y="70"/>
                    </a:cubicBezTo>
                    <a:cubicBezTo>
                      <a:pt x="364" y="86"/>
                      <a:pt x="360" y="103"/>
                      <a:pt x="360" y="119"/>
                    </a:cubicBezTo>
                    <a:cubicBezTo>
                      <a:pt x="360" y="120"/>
                      <a:pt x="360" y="120"/>
                      <a:pt x="360" y="120"/>
                    </a:cubicBezTo>
                    <a:moveTo>
                      <a:pt x="215" y="116"/>
                    </a:moveTo>
                    <a:cubicBezTo>
                      <a:pt x="209" y="109"/>
                      <a:pt x="209" y="96"/>
                      <a:pt x="208" y="88"/>
                    </a:cubicBezTo>
                    <a:cubicBezTo>
                      <a:pt x="206" y="79"/>
                      <a:pt x="206" y="71"/>
                      <a:pt x="204" y="63"/>
                    </a:cubicBezTo>
                    <a:cubicBezTo>
                      <a:pt x="202" y="52"/>
                      <a:pt x="199" y="40"/>
                      <a:pt x="198" y="29"/>
                    </a:cubicBezTo>
                    <a:cubicBezTo>
                      <a:pt x="204" y="27"/>
                      <a:pt x="211" y="25"/>
                      <a:pt x="217" y="24"/>
                    </a:cubicBezTo>
                    <a:cubicBezTo>
                      <a:pt x="218" y="30"/>
                      <a:pt x="220" y="36"/>
                      <a:pt x="220" y="42"/>
                    </a:cubicBezTo>
                    <a:cubicBezTo>
                      <a:pt x="220" y="51"/>
                      <a:pt x="220" y="60"/>
                      <a:pt x="221" y="69"/>
                    </a:cubicBezTo>
                    <a:cubicBezTo>
                      <a:pt x="224" y="84"/>
                      <a:pt x="226" y="98"/>
                      <a:pt x="230" y="113"/>
                    </a:cubicBezTo>
                    <a:cubicBezTo>
                      <a:pt x="225" y="114"/>
                      <a:pt x="220" y="115"/>
                      <a:pt x="215" y="116"/>
                    </a:cubicBezTo>
                    <a:moveTo>
                      <a:pt x="337" y="114"/>
                    </a:moveTo>
                    <a:cubicBezTo>
                      <a:pt x="333" y="114"/>
                      <a:pt x="329" y="113"/>
                      <a:pt x="325" y="112"/>
                    </a:cubicBezTo>
                    <a:cubicBezTo>
                      <a:pt x="324" y="112"/>
                      <a:pt x="322" y="112"/>
                      <a:pt x="321" y="111"/>
                    </a:cubicBezTo>
                    <a:cubicBezTo>
                      <a:pt x="317" y="82"/>
                      <a:pt x="330" y="51"/>
                      <a:pt x="333" y="21"/>
                    </a:cubicBezTo>
                    <a:cubicBezTo>
                      <a:pt x="339" y="22"/>
                      <a:pt x="345" y="23"/>
                      <a:pt x="351" y="24"/>
                    </a:cubicBezTo>
                    <a:cubicBezTo>
                      <a:pt x="350" y="26"/>
                      <a:pt x="350" y="28"/>
                      <a:pt x="350" y="31"/>
                    </a:cubicBezTo>
                    <a:cubicBezTo>
                      <a:pt x="349" y="37"/>
                      <a:pt x="349" y="45"/>
                      <a:pt x="347" y="51"/>
                    </a:cubicBezTo>
                    <a:cubicBezTo>
                      <a:pt x="345" y="56"/>
                      <a:pt x="344" y="60"/>
                      <a:pt x="343" y="65"/>
                    </a:cubicBezTo>
                    <a:cubicBezTo>
                      <a:pt x="340" y="82"/>
                      <a:pt x="337" y="98"/>
                      <a:pt x="337" y="114"/>
                    </a:cubicBezTo>
                    <a:moveTo>
                      <a:pt x="237" y="112"/>
                    </a:moveTo>
                    <a:cubicBezTo>
                      <a:pt x="237" y="111"/>
                      <a:pt x="237" y="111"/>
                      <a:pt x="237" y="111"/>
                    </a:cubicBezTo>
                    <a:cubicBezTo>
                      <a:pt x="233" y="96"/>
                      <a:pt x="229" y="79"/>
                      <a:pt x="228" y="62"/>
                    </a:cubicBezTo>
                    <a:cubicBezTo>
                      <a:pt x="227" y="53"/>
                      <a:pt x="229" y="43"/>
                      <a:pt x="227" y="34"/>
                    </a:cubicBezTo>
                    <a:cubicBezTo>
                      <a:pt x="227" y="31"/>
                      <a:pt x="226" y="28"/>
                      <a:pt x="226" y="26"/>
                    </a:cubicBezTo>
                    <a:cubicBezTo>
                      <a:pt x="225" y="24"/>
                      <a:pt x="225" y="23"/>
                      <a:pt x="225" y="22"/>
                    </a:cubicBezTo>
                    <a:cubicBezTo>
                      <a:pt x="232" y="21"/>
                      <a:pt x="239" y="20"/>
                      <a:pt x="246" y="19"/>
                    </a:cubicBezTo>
                    <a:cubicBezTo>
                      <a:pt x="246" y="34"/>
                      <a:pt x="250" y="49"/>
                      <a:pt x="249" y="63"/>
                    </a:cubicBezTo>
                    <a:cubicBezTo>
                      <a:pt x="248" y="79"/>
                      <a:pt x="248" y="95"/>
                      <a:pt x="252" y="110"/>
                    </a:cubicBezTo>
                    <a:cubicBezTo>
                      <a:pt x="252" y="110"/>
                      <a:pt x="252" y="110"/>
                      <a:pt x="252" y="110"/>
                    </a:cubicBezTo>
                    <a:cubicBezTo>
                      <a:pt x="247" y="111"/>
                      <a:pt x="242" y="111"/>
                      <a:pt x="237" y="112"/>
                    </a:cubicBezTo>
                    <a:moveTo>
                      <a:pt x="313" y="111"/>
                    </a:moveTo>
                    <a:cubicBezTo>
                      <a:pt x="309" y="110"/>
                      <a:pt x="304" y="110"/>
                      <a:pt x="299" y="109"/>
                    </a:cubicBezTo>
                    <a:cubicBezTo>
                      <a:pt x="294" y="99"/>
                      <a:pt x="299" y="87"/>
                      <a:pt x="298" y="76"/>
                    </a:cubicBezTo>
                    <a:cubicBezTo>
                      <a:pt x="298" y="69"/>
                      <a:pt x="298" y="61"/>
                      <a:pt x="299" y="54"/>
                    </a:cubicBezTo>
                    <a:cubicBezTo>
                      <a:pt x="300" y="45"/>
                      <a:pt x="301" y="36"/>
                      <a:pt x="303" y="27"/>
                    </a:cubicBezTo>
                    <a:cubicBezTo>
                      <a:pt x="303" y="26"/>
                      <a:pt x="304" y="21"/>
                      <a:pt x="304" y="18"/>
                    </a:cubicBezTo>
                    <a:cubicBezTo>
                      <a:pt x="309" y="18"/>
                      <a:pt x="315" y="18"/>
                      <a:pt x="320" y="19"/>
                    </a:cubicBezTo>
                    <a:cubicBezTo>
                      <a:pt x="322" y="19"/>
                      <a:pt x="324" y="19"/>
                      <a:pt x="326" y="20"/>
                    </a:cubicBezTo>
                    <a:cubicBezTo>
                      <a:pt x="323" y="50"/>
                      <a:pt x="310" y="80"/>
                      <a:pt x="313" y="111"/>
                    </a:cubicBezTo>
                    <a:moveTo>
                      <a:pt x="259" y="110"/>
                    </a:moveTo>
                    <a:cubicBezTo>
                      <a:pt x="259" y="109"/>
                      <a:pt x="260" y="108"/>
                      <a:pt x="259" y="107"/>
                    </a:cubicBezTo>
                    <a:cubicBezTo>
                      <a:pt x="254" y="90"/>
                      <a:pt x="257" y="74"/>
                      <a:pt x="257" y="56"/>
                    </a:cubicBezTo>
                    <a:cubicBezTo>
                      <a:pt x="257" y="44"/>
                      <a:pt x="253" y="31"/>
                      <a:pt x="254" y="18"/>
                    </a:cubicBezTo>
                    <a:cubicBezTo>
                      <a:pt x="260" y="18"/>
                      <a:pt x="265" y="17"/>
                      <a:pt x="271" y="17"/>
                    </a:cubicBezTo>
                    <a:cubicBezTo>
                      <a:pt x="275" y="33"/>
                      <a:pt x="271" y="51"/>
                      <a:pt x="270" y="67"/>
                    </a:cubicBezTo>
                    <a:cubicBezTo>
                      <a:pt x="270" y="76"/>
                      <a:pt x="268" y="84"/>
                      <a:pt x="267" y="93"/>
                    </a:cubicBezTo>
                    <a:cubicBezTo>
                      <a:pt x="267" y="98"/>
                      <a:pt x="268" y="104"/>
                      <a:pt x="269" y="109"/>
                    </a:cubicBezTo>
                    <a:cubicBezTo>
                      <a:pt x="266" y="109"/>
                      <a:pt x="262" y="109"/>
                      <a:pt x="259" y="110"/>
                    </a:cubicBezTo>
                    <a:moveTo>
                      <a:pt x="276" y="109"/>
                    </a:moveTo>
                    <a:cubicBezTo>
                      <a:pt x="275" y="101"/>
                      <a:pt x="274" y="94"/>
                      <a:pt x="276" y="85"/>
                    </a:cubicBezTo>
                    <a:cubicBezTo>
                      <a:pt x="277" y="75"/>
                      <a:pt x="277" y="65"/>
                      <a:pt x="278" y="55"/>
                    </a:cubicBezTo>
                    <a:cubicBezTo>
                      <a:pt x="280" y="42"/>
                      <a:pt x="281" y="29"/>
                      <a:pt x="279" y="17"/>
                    </a:cubicBezTo>
                    <a:cubicBezTo>
                      <a:pt x="280" y="17"/>
                      <a:pt x="281" y="17"/>
                      <a:pt x="283" y="17"/>
                    </a:cubicBezTo>
                    <a:cubicBezTo>
                      <a:pt x="287" y="17"/>
                      <a:pt x="292" y="17"/>
                      <a:pt x="296" y="17"/>
                    </a:cubicBezTo>
                    <a:cubicBezTo>
                      <a:pt x="296" y="20"/>
                      <a:pt x="296" y="24"/>
                      <a:pt x="296" y="27"/>
                    </a:cubicBezTo>
                    <a:cubicBezTo>
                      <a:pt x="296" y="36"/>
                      <a:pt x="291" y="47"/>
                      <a:pt x="291" y="56"/>
                    </a:cubicBezTo>
                    <a:cubicBezTo>
                      <a:pt x="292" y="73"/>
                      <a:pt x="286" y="93"/>
                      <a:pt x="291" y="109"/>
                    </a:cubicBezTo>
                    <a:cubicBezTo>
                      <a:pt x="288" y="109"/>
                      <a:pt x="285" y="109"/>
                      <a:pt x="281" y="109"/>
                    </a:cubicBezTo>
                    <a:cubicBezTo>
                      <a:pt x="280" y="109"/>
                      <a:pt x="278" y="109"/>
                      <a:pt x="276" y="109"/>
                    </a:cubicBezTo>
                    <a:moveTo>
                      <a:pt x="284" y="0"/>
                    </a:moveTo>
                    <a:cubicBezTo>
                      <a:pt x="276" y="0"/>
                      <a:pt x="269" y="0"/>
                      <a:pt x="261" y="1"/>
                    </a:cubicBezTo>
                    <a:cubicBezTo>
                      <a:pt x="248" y="10"/>
                      <a:pt x="233" y="16"/>
                      <a:pt x="216" y="16"/>
                    </a:cubicBezTo>
                    <a:cubicBezTo>
                      <a:pt x="216" y="16"/>
                      <a:pt x="215" y="16"/>
                      <a:pt x="215" y="16"/>
                    </a:cubicBezTo>
                    <a:cubicBezTo>
                      <a:pt x="207" y="16"/>
                      <a:pt x="200" y="15"/>
                      <a:pt x="193" y="13"/>
                    </a:cubicBezTo>
                    <a:cubicBezTo>
                      <a:pt x="155" y="24"/>
                      <a:pt x="120" y="42"/>
                      <a:pt x="88" y="68"/>
                    </a:cubicBezTo>
                    <a:cubicBezTo>
                      <a:pt x="80" y="74"/>
                      <a:pt x="74" y="80"/>
                      <a:pt x="67" y="87"/>
                    </a:cubicBezTo>
                    <a:cubicBezTo>
                      <a:pt x="66" y="88"/>
                      <a:pt x="65" y="90"/>
                      <a:pt x="65" y="91"/>
                    </a:cubicBezTo>
                    <a:cubicBezTo>
                      <a:pt x="55" y="105"/>
                      <a:pt x="45" y="119"/>
                      <a:pt x="34" y="133"/>
                    </a:cubicBezTo>
                    <a:cubicBezTo>
                      <a:pt x="10" y="176"/>
                      <a:pt x="0" y="226"/>
                      <a:pt x="9" y="269"/>
                    </a:cubicBezTo>
                    <a:cubicBezTo>
                      <a:pt x="10" y="270"/>
                      <a:pt x="10" y="272"/>
                      <a:pt x="10" y="273"/>
                    </a:cubicBezTo>
                    <a:cubicBezTo>
                      <a:pt x="26" y="338"/>
                      <a:pt x="70" y="365"/>
                      <a:pt x="108" y="370"/>
                    </a:cubicBezTo>
                    <a:cubicBezTo>
                      <a:pt x="97" y="380"/>
                      <a:pt x="86" y="391"/>
                      <a:pt x="79" y="399"/>
                    </a:cubicBezTo>
                    <a:cubicBezTo>
                      <a:pt x="66" y="414"/>
                      <a:pt x="61" y="445"/>
                      <a:pt x="66" y="478"/>
                    </a:cubicBezTo>
                    <a:cubicBezTo>
                      <a:pt x="67" y="480"/>
                      <a:pt x="68" y="481"/>
                      <a:pt x="69" y="483"/>
                    </a:cubicBezTo>
                    <a:cubicBezTo>
                      <a:pt x="78" y="497"/>
                      <a:pt x="88" y="512"/>
                      <a:pt x="99" y="525"/>
                    </a:cubicBezTo>
                    <a:cubicBezTo>
                      <a:pt x="95" y="518"/>
                      <a:pt x="92" y="511"/>
                      <a:pt x="90" y="504"/>
                    </a:cubicBezTo>
                    <a:cubicBezTo>
                      <a:pt x="97" y="498"/>
                      <a:pt x="105" y="491"/>
                      <a:pt x="112" y="487"/>
                    </a:cubicBezTo>
                    <a:cubicBezTo>
                      <a:pt x="124" y="479"/>
                      <a:pt x="138" y="471"/>
                      <a:pt x="152" y="468"/>
                    </a:cubicBezTo>
                    <a:cubicBezTo>
                      <a:pt x="153" y="472"/>
                      <a:pt x="155" y="476"/>
                      <a:pt x="157" y="480"/>
                    </a:cubicBezTo>
                    <a:cubicBezTo>
                      <a:pt x="148" y="487"/>
                      <a:pt x="139" y="495"/>
                      <a:pt x="130" y="502"/>
                    </a:cubicBezTo>
                    <a:cubicBezTo>
                      <a:pt x="124" y="506"/>
                      <a:pt x="119" y="511"/>
                      <a:pt x="113" y="516"/>
                    </a:cubicBezTo>
                    <a:cubicBezTo>
                      <a:pt x="109" y="519"/>
                      <a:pt x="106" y="524"/>
                      <a:pt x="102" y="528"/>
                    </a:cubicBezTo>
                    <a:cubicBezTo>
                      <a:pt x="103" y="530"/>
                      <a:pt x="104" y="531"/>
                      <a:pt x="106" y="533"/>
                    </a:cubicBezTo>
                    <a:cubicBezTo>
                      <a:pt x="106" y="533"/>
                      <a:pt x="106" y="534"/>
                      <a:pt x="106" y="534"/>
                    </a:cubicBezTo>
                    <a:cubicBezTo>
                      <a:pt x="114" y="526"/>
                      <a:pt x="122" y="519"/>
                      <a:pt x="130" y="511"/>
                    </a:cubicBezTo>
                    <a:cubicBezTo>
                      <a:pt x="139" y="503"/>
                      <a:pt x="150" y="494"/>
                      <a:pt x="160" y="487"/>
                    </a:cubicBezTo>
                    <a:cubicBezTo>
                      <a:pt x="163" y="491"/>
                      <a:pt x="166" y="496"/>
                      <a:pt x="169" y="500"/>
                    </a:cubicBezTo>
                    <a:cubicBezTo>
                      <a:pt x="164" y="504"/>
                      <a:pt x="159" y="510"/>
                      <a:pt x="155" y="513"/>
                    </a:cubicBezTo>
                    <a:cubicBezTo>
                      <a:pt x="149" y="518"/>
                      <a:pt x="144" y="522"/>
                      <a:pt x="138" y="527"/>
                    </a:cubicBezTo>
                    <a:cubicBezTo>
                      <a:pt x="130" y="534"/>
                      <a:pt x="125" y="541"/>
                      <a:pt x="121" y="550"/>
                    </a:cubicBezTo>
                    <a:cubicBezTo>
                      <a:pt x="123" y="552"/>
                      <a:pt x="124" y="554"/>
                      <a:pt x="126" y="556"/>
                    </a:cubicBezTo>
                    <a:cubicBezTo>
                      <a:pt x="132" y="543"/>
                      <a:pt x="140" y="534"/>
                      <a:pt x="151" y="525"/>
                    </a:cubicBezTo>
                    <a:cubicBezTo>
                      <a:pt x="156" y="520"/>
                      <a:pt x="163" y="517"/>
                      <a:pt x="168" y="512"/>
                    </a:cubicBezTo>
                    <a:cubicBezTo>
                      <a:pt x="169" y="511"/>
                      <a:pt x="172" y="508"/>
                      <a:pt x="173" y="506"/>
                    </a:cubicBezTo>
                    <a:cubicBezTo>
                      <a:pt x="178" y="512"/>
                      <a:pt x="182" y="517"/>
                      <a:pt x="187" y="522"/>
                    </a:cubicBezTo>
                    <a:cubicBezTo>
                      <a:pt x="175" y="530"/>
                      <a:pt x="165" y="538"/>
                      <a:pt x="154" y="549"/>
                    </a:cubicBezTo>
                    <a:cubicBezTo>
                      <a:pt x="149" y="554"/>
                      <a:pt x="144" y="563"/>
                      <a:pt x="138" y="568"/>
                    </a:cubicBezTo>
                    <a:cubicBezTo>
                      <a:pt x="140" y="569"/>
                      <a:pt x="141" y="571"/>
                      <a:pt x="143" y="572"/>
                    </a:cubicBezTo>
                    <a:cubicBezTo>
                      <a:pt x="148" y="565"/>
                      <a:pt x="155" y="559"/>
                      <a:pt x="160" y="554"/>
                    </a:cubicBezTo>
                    <a:cubicBezTo>
                      <a:pt x="169" y="543"/>
                      <a:pt x="181" y="535"/>
                      <a:pt x="192" y="527"/>
                    </a:cubicBezTo>
                    <a:cubicBezTo>
                      <a:pt x="193" y="526"/>
                      <a:pt x="193" y="526"/>
                      <a:pt x="193" y="526"/>
                    </a:cubicBezTo>
                    <a:cubicBezTo>
                      <a:pt x="198" y="530"/>
                      <a:pt x="203" y="534"/>
                      <a:pt x="209" y="536"/>
                    </a:cubicBezTo>
                    <a:cubicBezTo>
                      <a:pt x="202" y="543"/>
                      <a:pt x="193" y="551"/>
                      <a:pt x="189" y="559"/>
                    </a:cubicBezTo>
                    <a:cubicBezTo>
                      <a:pt x="184" y="569"/>
                      <a:pt x="175" y="580"/>
                      <a:pt x="167" y="588"/>
                    </a:cubicBezTo>
                    <a:cubicBezTo>
                      <a:pt x="163" y="587"/>
                      <a:pt x="159" y="586"/>
                      <a:pt x="156" y="583"/>
                    </a:cubicBezTo>
                    <a:cubicBezTo>
                      <a:pt x="155" y="583"/>
                      <a:pt x="155" y="583"/>
                      <a:pt x="155" y="583"/>
                    </a:cubicBezTo>
                    <a:cubicBezTo>
                      <a:pt x="166" y="593"/>
                      <a:pt x="177" y="602"/>
                      <a:pt x="189" y="611"/>
                    </a:cubicBezTo>
                    <a:cubicBezTo>
                      <a:pt x="201" y="613"/>
                      <a:pt x="213" y="614"/>
                      <a:pt x="224" y="614"/>
                    </a:cubicBezTo>
                    <a:cubicBezTo>
                      <a:pt x="231" y="614"/>
                      <a:pt x="237" y="614"/>
                      <a:pt x="244" y="613"/>
                    </a:cubicBezTo>
                    <a:cubicBezTo>
                      <a:pt x="250" y="613"/>
                      <a:pt x="255" y="613"/>
                      <a:pt x="261" y="613"/>
                    </a:cubicBezTo>
                    <a:cubicBezTo>
                      <a:pt x="261" y="613"/>
                      <a:pt x="261" y="613"/>
                      <a:pt x="262" y="613"/>
                    </a:cubicBezTo>
                    <a:cubicBezTo>
                      <a:pt x="279" y="613"/>
                      <a:pt x="309" y="611"/>
                      <a:pt x="336" y="609"/>
                    </a:cubicBezTo>
                    <a:cubicBezTo>
                      <a:pt x="349" y="599"/>
                      <a:pt x="364" y="594"/>
                      <a:pt x="381" y="594"/>
                    </a:cubicBezTo>
                    <a:cubicBezTo>
                      <a:pt x="381" y="594"/>
                      <a:pt x="381" y="594"/>
                      <a:pt x="381" y="594"/>
                    </a:cubicBezTo>
                    <a:cubicBezTo>
                      <a:pt x="395" y="594"/>
                      <a:pt x="408" y="598"/>
                      <a:pt x="418" y="604"/>
                    </a:cubicBezTo>
                    <a:cubicBezTo>
                      <a:pt x="422" y="604"/>
                      <a:pt x="426" y="604"/>
                      <a:pt x="429" y="604"/>
                    </a:cubicBezTo>
                    <a:cubicBezTo>
                      <a:pt x="454" y="604"/>
                      <a:pt x="482" y="606"/>
                      <a:pt x="512" y="609"/>
                    </a:cubicBezTo>
                    <a:cubicBezTo>
                      <a:pt x="517" y="608"/>
                      <a:pt x="521" y="608"/>
                      <a:pt x="526" y="608"/>
                    </a:cubicBezTo>
                    <a:cubicBezTo>
                      <a:pt x="526" y="608"/>
                      <a:pt x="527" y="608"/>
                      <a:pt x="527" y="608"/>
                    </a:cubicBezTo>
                    <a:cubicBezTo>
                      <a:pt x="539" y="608"/>
                      <a:pt x="551" y="611"/>
                      <a:pt x="562" y="617"/>
                    </a:cubicBezTo>
                    <a:cubicBezTo>
                      <a:pt x="609" y="626"/>
                      <a:pt x="659" y="642"/>
                      <a:pt x="707" y="667"/>
                    </a:cubicBezTo>
                    <a:cubicBezTo>
                      <a:pt x="712" y="670"/>
                      <a:pt x="715" y="671"/>
                      <a:pt x="717" y="671"/>
                    </a:cubicBezTo>
                    <a:cubicBezTo>
                      <a:pt x="718" y="671"/>
                      <a:pt x="719" y="671"/>
                      <a:pt x="720" y="670"/>
                    </a:cubicBezTo>
                    <a:cubicBezTo>
                      <a:pt x="724" y="669"/>
                      <a:pt x="724" y="669"/>
                      <a:pt x="724" y="669"/>
                    </a:cubicBezTo>
                    <a:cubicBezTo>
                      <a:pt x="726" y="665"/>
                      <a:pt x="726" y="665"/>
                      <a:pt x="726" y="665"/>
                    </a:cubicBezTo>
                    <a:cubicBezTo>
                      <a:pt x="732" y="651"/>
                      <a:pt x="735" y="632"/>
                      <a:pt x="737" y="610"/>
                    </a:cubicBezTo>
                    <a:cubicBezTo>
                      <a:pt x="733" y="602"/>
                      <a:pt x="730" y="593"/>
                      <a:pt x="728" y="585"/>
                    </a:cubicBezTo>
                    <a:cubicBezTo>
                      <a:pt x="723" y="553"/>
                      <a:pt x="726" y="528"/>
                      <a:pt x="733" y="510"/>
                    </a:cubicBezTo>
                    <a:cubicBezTo>
                      <a:pt x="728" y="477"/>
                      <a:pt x="722" y="441"/>
                      <a:pt x="712" y="404"/>
                    </a:cubicBezTo>
                    <a:cubicBezTo>
                      <a:pt x="690" y="311"/>
                      <a:pt x="656" y="225"/>
                      <a:pt x="624" y="179"/>
                    </a:cubicBezTo>
                    <a:cubicBezTo>
                      <a:pt x="603" y="169"/>
                      <a:pt x="587" y="150"/>
                      <a:pt x="579" y="126"/>
                    </a:cubicBezTo>
                    <a:cubicBezTo>
                      <a:pt x="556" y="104"/>
                      <a:pt x="530" y="84"/>
                      <a:pt x="503" y="66"/>
                    </a:cubicBezTo>
                    <a:cubicBezTo>
                      <a:pt x="483" y="65"/>
                      <a:pt x="461" y="58"/>
                      <a:pt x="442" y="41"/>
                    </a:cubicBezTo>
                    <a:cubicBezTo>
                      <a:pt x="438" y="37"/>
                      <a:pt x="434" y="34"/>
                      <a:pt x="431" y="30"/>
                    </a:cubicBezTo>
                    <a:cubicBezTo>
                      <a:pt x="396" y="16"/>
                      <a:pt x="359" y="6"/>
                      <a:pt x="323" y="2"/>
                    </a:cubicBezTo>
                    <a:cubicBezTo>
                      <a:pt x="310" y="0"/>
                      <a:pt x="297" y="0"/>
                      <a:pt x="2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1072"/>
              <p:cNvSpPr>
                <a:spLocks noEditPoints="1"/>
              </p:cNvSpPr>
              <p:nvPr/>
            </p:nvSpPr>
            <p:spPr bwMode="auto">
              <a:xfrm>
                <a:off x="534" y="3102"/>
                <a:ext cx="314" cy="217"/>
              </a:xfrm>
              <a:custGeom>
                <a:avLst/>
                <a:gdLst>
                  <a:gd name="T0" fmla="*/ 115 w 637"/>
                  <a:gd name="T1" fmla="*/ 365 h 439"/>
                  <a:gd name="T2" fmla="*/ 79 w 637"/>
                  <a:gd name="T3" fmla="*/ 357 h 439"/>
                  <a:gd name="T4" fmla="*/ 119 w 637"/>
                  <a:gd name="T5" fmla="*/ 399 h 439"/>
                  <a:gd name="T6" fmla="*/ 182 w 637"/>
                  <a:gd name="T7" fmla="*/ 406 h 439"/>
                  <a:gd name="T8" fmla="*/ 171 w 637"/>
                  <a:gd name="T9" fmla="*/ 362 h 439"/>
                  <a:gd name="T10" fmla="*/ 214 w 637"/>
                  <a:gd name="T11" fmla="*/ 387 h 439"/>
                  <a:gd name="T12" fmla="*/ 171 w 637"/>
                  <a:gd name="T13" fmla="*/ 333 h 439"/>
                  <a:gd name="T14" fmla="*/ 251 w 637"/>
                  <a:gd name="T15" fmla="*/ 357 h 439"/>
                  <a:gd name="T16" fmla="*/ 182 w 637"/>
                  <a:gd name="T17" fmla="*/ 316 h 439"/>
                  <a:gd name="T18" fmla="*/ 31 w 637"/>
                  <a:gd name="T19" fmla="*/ 308 h 439"/>
                  <a:gd name="T20" fmla="*/ 250 w 637"/>
                  <a:gd name="T21" fmla="*/ 318 h 439"/>
                  <a:gd name="T22" fmla="*/ 254 w 637"/>
                  <a:gd name="T23" fmla="*/ 287 h 439"/>
                  <a:gd name="T24" fmla="*/ 27 w 637"/>
                  <a:gd name="T25" fmla="*/ 271 h 439"/>
                  <a:gd name="T26" fmla="*/ 28 w 637"/>
                  <a:gd name="T27" fmla="*/ 261 h 439"/>
                  <a:gd name="T28" fmla="*/ 589 w 637"/>
                  <a:gd name="T29" fmla="*/ 243 h 439"/>
                  <a:gd name="T30" fmla="*/ 15 w 637"/>
                  <a:gd name="T31" fmla="*/ 242 h 439"/>
                  <a:gd name="T32" fmla="*/ 191 w 637"/>
                  <a:gd name="T33" fmla="*/ 290 h 439"/>
                  <a:gd name="T34" fmla="*/ 334 w 637"/>
                  <a:gd name="T35" fmla="*/ 211 h 439"/>
                  <a:gd name="T36" fmla="*/ 191 w 637"/>
                  <a:gd name="T37" fmla="*/ 290 h 439"/>
                  <a:gd name="T38" fmla="*/ 580 w 637"/>
                  <a:gd name="T39" fmla="*/ 213 h 439"/>
                  <a:gd name="T40" fmla="*/ 613 w 637"/>
                  <a:gd name="T41" fmla="*/ 227 h 439"/>
                  <a:gd name="T42" fmla="*/ 32 w 637"/>
                  <a:gd name="T43" fmla="*/ 181 h 439"/>
                  <a:gd name="T44" fmla="*/ 607 w 637"/>
                  <a:gd name="T45" fmla="*/ 206 h 439"/>
                  <a:gd name="T46" fmla="*/ 615 w 637"/>
                  <a:gd name="T47" fmla="*/ 214 h 439"/>
                  <a:gd name="T48" fmla="*/ 580 w 637"/>
                  <a:gd name="T49" fmla="*/ 157 h 439"/>
                  <a:gd name="T50" fmla="*/ 39 w 637"/>
                  <a:gd name="T51" fmla="*/ 176 h 439"/>
                  <a:gd name="T52" fmla="*/ 55 w 637"/>
                  <a:gd name="T53" fmla="*/ 209 h 439"/>
                  <a:gd name="T54" fmla="*/ 216 w 637"/>
                  <a:gd name="T55" fmla="*/ 235 h 439"/>
                  <a:gd name="T56" fmla="*/ 342 w 637"/>
                  <a:gd name="T57" fmla="*/ 200 h 439"/>
                  <a:gd name="T58" fmla="*/ 602 w 637"/>
                  <a:gd name="T59" fmla="*/ 153 h 439"/>
                  <a:gd name="T60" fmla="*/ 563 w 637"/>
                  <a:gd name="T61" fmla="*/ 127 h 439"/>
                  <a:gd name="T62" fmla="*/ 558 w 637"/>
                  <a:gd name="T63" fmla="*/ 101 h 439"/>
                  <a:gd name="T64" fmla="*/ 546 w 637"/>
                  <a:gd name="T65" fmla="*/ 119 h 439"/>
                  <a:gd name="T66" fmla="*/ 62 w 637"/>
                  <a:gd name="T67" fmla="*/ 201 h 439"/>
                  <a:gd name="T68" fmla="*/ 98 w 637"/>
                  <a:gd name="T69" fmla="*/ 150 h 439"/>
                  <a:gd name="T70" fmla="*/ 187 w 637"/>
                  <a:gd name="T71" fmla="*/ 247 h 439"/>
                  <a:gd name="T72" fmla="*/ 369 w 637"/>
                  <a:gd name="T73" fmla="*/ 108 h 439"/>
                  <a:gd name="T74" fmla="*/ 499 w 637"/>
                  <a:gd name="T75" fmla="*/ 69 h 439"/>
                  <a:gd name="T76" fmla="*/ 516 w 637"/>
                  <a:gd name="T77" fmla="*/ 98 h 439"/>
                  <a:gd name="T78" fmla="*/ 362 w 637"/>
                  <a:gd name="T79" fmla="*/ 141 h 439"/>
                  <a:gd name="T80" fmla="*/ 98 w 637"/>
                  <a:gd name="T81" fmla="*/ 191 h 439"/>
                  <a:gd name="T82" fmla="*/ 182 w 637"/>
                  <a:gd name="T83" fmla="*/ 67 h 439"/>
                  <a:gd name="T84" fmla="*/ 98 w 637"/>
                  <a:gd name="T85" fmla="*/ 191 h 439"/>
                  <a:gd name="T86" fmla="*/ 280 w 637"/>
                  <a:gd name="T87" fmla="*/ 112 h 439"/>
                  <a:gd name="T88" fmla="*/ 243 w 637"/>
                  <a:gd name="T89" fmla="*/ 171 h 439"/>
                  <a:gd name="T90" fmla="*/ 139 w 637"/>
                  <a:gd name="T91" fmla="*/ 161 h 439"/>
                  <a:gd name="T92" fmla="*/ 274 w 637"/>
                  <a:gd name="T93" fmla="*/ 45 h 439"/>
                  <a:gd name="T94" fmla="*/ 164 w 637"/>
                  <a:gd name="T95" fmla="*/ 216 h 439"/>
                  <a:gd name="T96" fmla="*/ 337 w 637"/>
                  <a:gd name="T97" fmla="*/ 40 h 439"/>
                  <a:gd name="T98" fmla="*/ 164 w 637"/>
                  <a:gd name="T99" fmla="*/ 216 h 439"/>
                  <a:gd name="T100" fmla="*/ 16 w 637"/>
                  <a:gd name="T101" fmla="*/ 139 h 439"/>
                  <a:gd name="T102" fmla="*/ 46 w 637"/>
                  <a:gd name="T103" fmla="*/ 277 h 439"/>
                  <a:gd name="T104" fmla="*/ 133 w 637"/>
                  <a:gd name="T105" fmla="*/ 318 h 439"/>
                  <a:gd name="T106" fmla="*/ 325 w 637"/>
                  <a:gd name="T107" fmla="*/ 324 h 439"/>
                  <a:gd name="T108" fmla="*/ 489 w 637"/>
                  <a:gd name="T109" fmla="*/ 134 h 439"/>
                  <a:gd name="T110" fmla="*/ 585 w 637"/>
                  <a:gd name="T111" fmla="*/ 282 h 439"/>
                  <a:gd name="T112" fmla="*/ 602 w 637"/>
                  <a:gd name="T113" fmla="*/ 107 h 439"/>
                  <a:gd name="T114" fmla="*/ 546 w 637"/>
                  <a:gd name="T115" fmla="*/ 57 h 439"/>
                  <a:gd name="T116" fmla="*/ 468 w 637"/>
                  <a:gd name="T117" fmla="*/ 22 h 439"/>
                  <a:gd name="T118" fmla="*/ 275 w 637"/>
                  <a:gd name="T119" fmla="*/ 0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37" h="439">
                    <a:moveTo>
                      <a:pt x="157" y="408"/>
                    </a:moveTo>
                    <a:cubicBezTo>
                      <a:pt x="148" y="408"/>
                      <a:pt x="139" y="406"/>
                      <a:pt x="131" y="403"/>
                    </a:cubicBezTo>
                    <a:cubicBezTo>
                      <a:pt x="129" y="400"/>
                      <a:pt x="127" y="397"/>
                      <a:pt x="126" y="394"/>
                    </a:cubicBezTo>
                    <a:cubicBezTo>
                      <a:pt x="123" y="388"/>
                      <a:pt x="121" y="381"/>
                      <a:pt x="118" y="375"/>
                    </a:cubicBezTo>
                    <a:cubicBezTo>
                      <a:pt x="117" y="373"/>
                      <a:pt x="116" y="369"/>
                      <a:pt x="115" y="365"/>
                    </a:cubicBezTo>
                    <a:cubicBezTo>
                      <a:pt x="119" y="364"/>
                      <a:pt x="122" y="364"/>
                      <a:pt x="126" y="362"/>
                    </a:cubicBezTo>
                    <a:cubicBezTo>
                      <a:pt x="129" y="370"/>
                      <a:pt x="135" y="376"/>
                      <a:pt x="139" y="383"/>
                    </a:cubicBezTo>
                    <a:cubicBezTo>
                      <a:pt x="144" y="391"/>
                      <a:pt x="150" y="401"/>
                      <a:pt x="157" y="408"/>
                    </a:cubicBezTo>
                    <a:moveTo>
                      <a:pt x="119" y="399"/>
                    </a:moveTo>
                    <a:cubicBezTo>
                      <a:pt x="99" y="389"/>
                      <a:pt x="84" y="373"/>
                      <a:pt x="79" y="357"/>
                    </a:cubicBezTo>
                    <a:cubicBezTo>
                      <a:pt x="88" y="363"/>
                      <a:pt x="97" y="366"/>
                      <a:pt x="106" y="366"/>
                    </a:cubicBezTo>
                    <a:cubicBezTo>
                      <a:pt x="107" y="366"/>
                      <a:pt x="107" y="366"/>
                      <a:pt x="108" y="366"/>
                    </a:cubicBezTo>
                    <a:cubicBezTo>
                      <a:pt x="109" y="371"/>
                      <a:pt x="110" y="376"/>
                      <a:pt x="112" y="379"/>
                    </a:cubicBezTo>
                    <a:cubicBezTo>
                      <a:pt x="114" y="385"/>
                      <a:pt x="117" y="391"/>
                      <a:pt x="119" y="397"/>
                    </a:cubicBezTo>
                    <a:cubicBezTo>
                      <a:pt x="119" y="397"/>
                      <a:pt x="119" y="398"/>
                      <a:pt x="119" y="399"/>
                    </a:cubicBezTo>
                    <a:moveTo>
                      <a:pt x="169" y="408"/>
                    </a:moveTo>
                    <a:cubicBezTo>
                      <a:pt x="160" y="402"/>
                      <a:pt x="153" y="390"/>
                      <a:pt x="147" y="381"/>
                    </a:cubicBezTo>
                    <a:cubicBezTo>
                      <a:pt x="142" y="375"/>
                      <a:pt x="137" y="368"/>
                      <a:pt x="133" y="360"/>
                    </a:cubicBezTo>
                    <a:cubicBezTo>
                      <a:pt x="137" y="358"/>
                      <a:pt x="140" y="357"/>
                      <a:pt x="144" y="355"/>
                    </a:cubicBezTo>
                    <a:cubicBezTo>
                      <a:pt x="153" y="374"/>
                      <a:pt x="166" y="393"/>
                      <a:pt x="182" y="406"/>
                    </a:cubicBezTo>
                    <a:cubicBezTo>
                      <a:pt x="178" y="407"/>
                      <a:pt x="173" y="408"/>
                      <a:pt x="169" y="408"/>
                    </a:cubicBezTo>
                    <a:moveTo>
                      <a:pt x="192" y="404"/>
                    </a:moveTo>
                    <a:cubicBezTo>
                      <a:pt x="174" y="392"/>
                      <a:pt x="160" y="371"/>
                      <a:pt x="150" y="351"/>
                    </a:cubicBezTo>
                    <a:cubicBezTo>
                      <a:pt x="153" y="349"/>
                      <a:pt x="156" y="347"/>
                      <a:pt x="158" y="345"/>
                    </a:cubicBezTo>
                    <a:cubicBezTo>
                      <a:pt x="163" y="350"/>
                      <a:pt x="167" y="358"/>
                      <a:pt x="171" y="362"/>
                    </a:cubicBezTo>
                    <a:cubicBezTo>
                      <a:pt x="177" y="370"/>
                      <a:pt x="185" y="376"/>
                      <a:pt x="192" y="382"/>
                    </a:cubicBezTo>
                    <a:cubicBezTo>
                      <a:pt x="198" y="387"/>
                      <a:pt x="204" y="391"/>
                      <a:pt x="212" y="395"/>
                    </a:cubicBezTo>
                    <a:cubicBezTo>
                      <a:pt x="205" y="399"/>
                      <a:pt x="198" y="402"/>
                      <a:pt x="192" y="404"/>
                    </a:cubicBezTo>
                    <a:moveTo>
                      <a:pt x="220" y="389"/>
                    </a:moveTo>
                    <a:cubicBezTo>
                      <a:pt x="217" y="388"/>
                      <a:pt x="214" y="387"/>
                      <a:pt x="214" y="387"/>
                    </a:cubicBezTo>
                    <a:cubicBezTo>
                      <a:pt x="204" y="382"/>
                      <a:pt x="196" y="375"/>
                      <a:pt x="187" y="368"/>
                    </a:cubicBezTo>
                    <a:cubicBezTo>
                      <a:pt x="181" y="363"/>
                      <a:pt x="176" y="357"/>
                      <a:pt x="171" y="351"/>
                    </a:cubicBezTo>
                    <a:cubicBezTo>
                      <a:pt x="169" y="348"/>
                      <a:pt x="166" y="344"/>
                      <a:pt x="164" y="341"/>
                    </a:cubicBezTo>
                    <a:cubicBezTo>
                      <a:pt x="165" y="339"/>
                      <a:pt x="166" y="338"/>
                      <a:pt x="167" y="337"/>
                    </a:cubicBezTo>
                    <a:cubicBezTo>
                      <a:pt x="168" y="336"/>
                      <a:pt x="170" y="335"/>
                      <a:pt x="171" y="333"/>
                    </a:cubicBezTo>
                    <a:cubicBezTo>
                      <a:pt x="179" y="338"/>
                      <a:pt x="190" y="341"/>
                      <a:pt x="194" y="344"/>
                    </a:cubicBezTo>
                    <a:cubicBezTo>
                      <a:pt x="210" y="353"/>
                      <a:pt x="228" y="360"/>
                      <a:pt x="247" y="363"/>
                    </a:cubicBezTo>
                    <a:cubicBezTo>
                      <a:pt x="239" y="373"/>
                      <a:pt x="230" y="382"/>
                      <a:pt x="221" y="389"/>
                    </a:cubicBezTo>
                    <a:cubicBezTo>
                      <a:pt x="220" y="389"/>
                      <a:pt x="220" y="389"/>
                      <a:pt x="220" y="389"/>
                    </a:cubicBezTo>
                    <a:moveTo>
                      <a:pt x="251" y="357"/>
                    </a:moveTo>
                    <a:cubicBezTo>
                      <a:pt x="249" y="357"/>
                      <a:pt x="246" y="356"/>
                      <a:pt x="244" y="355"/>
                    </a:cubicBezTo>
                    <a:cubicBezTo>
                      <a:pt x="234" y="352"/>
                      <a:pt x="225" y="348"/>
                      <a:pt x="215" y="345"/>
                    </a:cubicBezTo>
                    <a:cubicBezTo>
                      <a:pt x="205" y="342"/>
                      <a:pt x="197" y="335"/>
                      <a:pt x="187" y="332"/>
                    </a:cubicBezTo>
                    <a:cubicBezTo>
                      <a:pt x="186" y="332"/>
                      <a:pt x="180" y="329"/>
                      <a:pt x="176" y="326"/>
                    </a:cubicBezTo>
                    <a:cubicBezTo>
                      <a:pt x="178" y="323"/>
                      <a:pt x="180" y="320"/>
                      <a:pt x="182" y="316"/>
                    </a:cubicBezTo>
                    <a:cubicBezTo>
                      <a:pt x="203" y="319"/>
                      <a:pt x="224" y="326"/>
                      <a:pt x="247" y="326"/>
                    </a:cubicBezTo>
                    <a:cubicBezTo>
                      <a:pt x="247" y="326"/>
                      <a:pt x="248" y="326"/>
                      <a:pt x="248" y="326"/>
                    </a:cubicBezTo>
                    <a:cubicBezTo>
                      <a:pt x="257" y="326"/>
                      <a:pt x="265" y="325"/>
                      <a:pt x="273" y="324"/>
                    </a:cubicBezTo>
                    <a:cubicBezTo>
                      <a:pt x="266" y="336"/>
                      <a:pt x="259" y="347"/>
                      <a:pt x="251" y="357"/>
                    </a:cubicBezTo>
                    <a:moveTo>
                      <a:pt x="31" y="308"/>
                    </a:moveTo>
                    <a:cubicBezTo>
                      <a:pt x="25" y="296"/>
                      <a:pt x="21" y="286"/>
                      <a:pt x="18" y="277"/>
                    </a:cubicBezTo>
                    <a:cubicBezTo>
                      <a:pt x="21" y="278"/>
                      <a:pt x="24" y="279"/>
                      <a:pt x="27" y="279"/>
                    </a:cubicBezTo>
                    <a:cubicBezTo>
                      <a:pt x="27" y="280"/>
                      <a:pt x="27" y="280"/>
                      <a:pt x="27" y="280"/>
                    </a:cubicBezTo>
                    <a:cubicBezTo>
                      <a:pt x="27" y="289"/>
                      <a:pt x="29" y="302"/>
                      <a:pt x="31" y="308"/>
                    </a:cubicBezTo>
                    <a:moveTo>
                      <a:pt x="250" y="318"/>
                    </a:moveTo>
                    <a:cubicBezTo>
                      <a:pt x="244" y="318"/>
                      <a:pt x="239" y="318"/>
                      <a:pt x="234" y="318"/>
                    </a:cubicBezTo>
                    <a:cubicBezTo>
                      <a:pt x="218" y="317"/>
                      <a:pt x="201" y="312"/>
                      <a:pt x="185" y="309"/>
                    </a:cubicBezTo>
                    <a:cubicBezTo>
                      <a:pt x="186" y="306"/>
                      <a:pt x="188" y="302"/>
                      <a:pt x="189" y="298"/>
                    </a:cubicBezTo>
                    <a:cubicBezTo>
                      <a:pt x="196" y="298"/>
                      <a:pt x="203" y="297"/>
                      <a:pt x="210" y="296"/>
                    </a:cubicBezTo>
                    <a:cubicBezTo>
                      <a:pt x="225" y="294"/>
                      <a:pt x="239" y="291"/>
                      <a:pt x="254" y="287"/>
                    </a:cubicBezTo>
                    <a:cubicBezTo>
                      <a:pt x="269" y="283"/>
                      <a:pt x="283" y="281"/>
                      <a:pt x="298" y="276"/>
                    </a:cubicBezTo>
                    <a:cubicBezTo>
                      <a:pt x="291" y="290"/>
                      <a:pt x="284" y="303"/>
                      <a:pt x="277" y="317"/>
                    </a:cubicBezTo>
                    <a:cubicBezTo>
                      <a:pt x="274" y="317"/>
                      <a:pt x="271" y="317"/>
                      <a:pt x="270" y="317"/>
                    </a:cubicBezTo>
                    <a:cubicBezTo>
                      <a:pt x="264" y="318"/>
                      <a:pt x="257" y="318"/>
                      <a:pt x="250" y="318"/>
                    </a:cubicBezTo>
                    <a:moveTo>
                      <a:pt x="27" y="271"/>
                    </a:moveTo>
                    <a:cubicBezTo>
                      <a:pt x="23" y="270"/>
                      <a:pt x="20" y="269"/>
                      <a:pt x="16" y="267"/>
                    </a:cubicBezTo>
                    <a:cubicBezTo>
                      <a:pt x="15" y="262"/>
                      <a:pt x="15" y="256"/>
                      <a:pt x="15" y="250"/>
                    </a:cubicBezTo>
                    <a:cubicBezTo>
                      <a:pt x="16" y="251"/>
                      <a:pt x="18" y="252"/>
                      <a:pt x="20" y="254"/>
                    </a:cubicBezTo>
                    <a:cubicBezTo>
                      <a:pt x="22" y="256"/>
                      <a:pt x="25" y="258"/>
                      <a:pt x="27" y="260"/>
                    </a:cubicBezTo>
                    <a:cubicBezTo>
                      <a:pt x="28" y="261"/>
                      <a:pt x="28" y="261"/>
                      <a:pt x="28" y="261"/>
                    </a:cubicBezTo>
                    <a:cubicBezTo>
                      <a:pt x="28" y="264"/>
                      <a:pt x="27" y="267"/>
                      <a:pt x="27" y="270"/>
                    </a:cubicBezTo>
                    <a:cubicBezTo>
                      <a:pt x="27" y="270"/>
                      <a:pt x="27" y="271"/>
                      <a:pt x="27" y="271"/>
                    </a:cubicBezTo>
                    <a:moveTo>
                      <a:pt x="590" y="253"/>
                    </a:moveTo>
                    <a:cubicBezTo>
                      <a:pt x="581" y="253"/>
                      <a:pt x="574" y="244"/>
                      <a:pt x="578" y="221"/>
                    </a:cubicBezTo>
                    <a:cubicBezTo>
                      <a:pt x="585" y="226"/>
                      <a:pt x="589" y="236"/>
                      <a:pt x="589" y="243"/>
                    </a:cubicBezTo>
                    <a:cubicBezTo>
                      <a:pt x="589" y="247"/>
                      <a:pt x="591" y="250"/>
                      <a:pt x="592" y="253"/>
                    </a:cubicBezTo>
                    <a:cubicBezTo>
                      <a:pt x="591" y="253"/>
                      <a:pt x="590" y="253"/>
                      <a:pt x="590" y="253"/>
                    </a:cubicBezTo>
                    <a:moveTo>
                      <a:pt x="29" y="252"/>
                    </a:moveTo>
                    <a:cubicBezTo>
                      <a:pt x="28" y="251"/>
                      <a:pt x="26" y="250"/>
                      <a:pt x="25" y="248"/>
                    </a:cubicBezTo>
                    <a:cubicBezTo>
                      <a:pt x="22" y="245"/>
                      <a:pt x="18" y="244"/>
                      <a:pt x="15" y="242"/>
                    </a:cubicBezTo>
                    <a:cubicBezTo>
                      <a:pt x="15" y="235"/>
                      <a:pt x="17" y="226"/>
                      <a:pt x="19" y="217"/>
                    </a:cubicBezTo>
                    <a:cubicBezTo>
                      <a:pt x="23" y="222"/>
                      <a:pt x="27" y="228"/>
                      <a:pt x="30" y="232"/>
                    </a:cubicBezTo>
                    <a:cubicBezTo>
                      <a:pt x="31" y="234"/>
                      <a:pt x="32" y="235"/>
                      <a:pt x="34" y="237"/>
                    </a:cubicBezTo>
                    <a:cubicBezTo>
                      <a:pt x="32" y="242"/>
                      <a:pt x="30" y="247"/>
                      <a:pt x="29" y="252"/>
                    </a:cubicBezTo>
                    <a:moveTo>
                      <a:pt x="191" y="290"/>
                    </a:moveTo>
                    <a:cubicBezTo>
                      <a:pt x="192" y="285"/>
                      <a:pt x="192" y="279"/>
                      <a:pt x="192" y="274"/>
                    </a:cubicBezTo>
                    <a:cubicBezTo>
                      <a:pt x="197" y="271"/>
                      <a:pt x="201" y="269"/>
                      <a:pt x="203" y="269"/>
                    </a:cubicBezTo>
                    <a:cubicBezTo>
                      <a:pt x="212" y="265"/>
                      <a:pt x="219" y="262"/>
                      <a:pt x="228" y="259"/>
                    </a:cubicBezTo>
                    <a:cubicBezTo>
                      <a:pt x="247" y="253"/>
                      <a:pt x="264" y="241"/>
                      <a:pt x="283" y="232"/>
                    </a:cubicBezTo>
                    <a:cubicBezTo>
                      <a:pt x="300" y="224"/>
                      <a:pt x="317" y="217"/>
                      <a:pt x="334" y="211"/>
                    </a:cubicBezTo>
                    <a:cubicBezTo>
                      <a:pt x="323" y="229"/>
                      <a:pt x="313" y="248"/>
                      <a:pt x="303" y="266"/>
                    </a:cubicBezTo>
                    <a:cubicBezTo>
                      <a:pt x="301" y="266"/>
                      <a:pt x="299" y="267"/>
                      <a:pt x="297" y="268"/>
                    </a:cubicBezTo>
                    <a:cubicBezTo>
                      <a:pt x="284" y="272"/>
                      <a:pt x="272" y="276"/>
                      <a:pt x="257" y="279"/>
                    </a:cubicBezTo>
                    <a:cubicBezTo>
                      <a:pt x="246" y="280"/>
                      <a:pt x="235" y="284"/>
                      <a:pt x="225" y="286"/>
                    </a:cubicBezTo>
                    <a:cubicBezTo>
                      <a:pt x="214" y="288"/>
                      <a:pt x="202" y="290"/>
                      <a:pt x="191" y="290"/>
                    </a:cubicBezTo>
                    <a:moveTo>
                      <a:pt x="598" y="251"/>
                    </a:moveTo>
                    <a:cubicBezTo>
                      <a:pt x="598" y="250"/>
                      <a:pt x="597" y="248"/>
                      <a:pt x="597" y="247"/>
                    </a:cubicBezTo>
                    <a:cubicBezTo>
                      <a:pt x="596" y="243"/>
                      <a:pt x="597" y="240"/>
                      <a:pt x="596" y="236"/>
                    </a:cubicBezTo>
                    <a:cubicBezTo>
                      <a:pt x="596" y="234"/>
                      <a:pt x="595" y="231"/>
                      <a:pt x="593" y="229"/>
                    </a:cubicBezTo>
                    <a:cubicBezTo>
                      <a:pt x="590" y="222"/>
                      <a:pt x="586" y="216"/>
                      <a:pt x="580" y="213"/>
                    </a:cubicBezTo>
                    <a:cubicBezTo>
                      <a:pt x="580" y="212"/>
                      <a:pt x="580" y="212"/>
                      <a:pt x="580" y="212"/>
                    </a:cubicBezTo>
                    <a:cubicBezTo>
                      <a:pt x="581" y="209"/>
                      <a:pt x="582" y="205"/>
                      <a:pt x="583" y="202"/>
                    </a:cubicBezTo>
                    <a:cubicBezTo>
                      <a:pt x="590" y="205"/>
                      <a:pt x="596" y="207"/>
                      <a:pt x="602" y="212"/>
                    </a:cubicBezTo>
                    <a:cubicBezTo>
                      <a:pt x="608" y="216"/>
                      <a:pt x="610" y="221"/>
                      <a:pt x="613" y="226"/>
                    </a:cubicBezTo>
                    <a:cubicBezTo>
                      <a:pt x="613" y="227"/>
                      <a:pt x="613" y="227"/>
                      <a:pt x="613" y="227"/>
                    </a:cubicBezTo>
                    <a:cubicBezTo>
                      <a:pt x="611" y="238"/>
                      <a:pt x="605" y="247"/>
                      <a:pt x="598" y="251"/>
                    </a:cubicBezTo>
                    <a:moveTo>
                      <a:pt x="37" y="229"/>
                    </a:moveTo>
                    <a:cubicBezTo>
                      <a:pt x="32" y="222"/>
                      <a:pt x="27" y="214"/>
                      <a:pt x="21" y="209"/>
                    </a:cubicBezTo>
                    <a:cubicBezTo>
                      <a:pt x="21" y="209"/>
                      <a:pt x="21" y="209"/>
                      <a:pt x="21" y="209"/>
                    </a:cubicBezTo>
                    <a:cubicBezTo>
                      <a:pt x="23" y="199"/>
                      <a:pt x="27" y="190"/>
                      <a:pt x="32" y="181"/>
                    </a:cubicBezTo>
                    <a:cubicBezTo>
                      <a:pt x="33" y="186"/>
                      <a:pt x="34" y="190"/>
                      <a:pt x="36" y="195"/>
                    </a:cubicBezTo>
                    <a:cubicBezTo>
                      <a:pt x="39" y="201"/>
                      <a:pt x="42" y="210"/>
                      <a:pt x="46" y="217"/>
                    </a:cubicBezTo>
                    <a:cubicBezTo>
                      <a:pt x="43" y="221"/>
                      <a:pt x="40" y="225"/>
                      <a:pt x="37" y="229"/>
                    </a:cubicBezTo>
                    <a:moveTo>
                      <a:pt x="615" y="214"/>
                    </a:moveTo>
                    <a:cubicBezTo>
                      <a:pt x="612" y="211"/>
                      <a:pt x="610" y="208"/>
                      <a:pt x="607" y="206"/>
                    </a:cubicBezTo>
                    <a:cubicBezTo>
                      <a:pt x="601" y="200"/>
                      <a:pt x="592" y="197"/>
                      <a:pt x="584" y="194"/>
                    </a:cubicBezTo>
                    <a:cubicBezTo>
                      <a:pt x="584" y="188"/>
                      <a:pt x="584" y="183"/>
                      <a:pt x="584" y="178"/>
                    </a:cubicBezTo>
                    <a:cubicBezTo>
                      <a:pt x="588" y="179"/>
                      <a:pt x="591" y="180"/>
                      <a:pt x="595" y="181"/>
                    </a:cubicBezTo>
                    <a:cubicBezTo>
                      <a:pt x="598" y="182"/>
                      <a:pt x="607" y="181"/>
                      <a:pt x="612" y="183"/>
                    </a:cubicBezTo>
                    <a:cubicBezTo>
                      <a:pt x="614" y="193"/>
                      <a:pt x="615" y="203"/>
                      <a:pt x="615" y="214"/>
                    </a:cubicBezTo>
                    <a:moveTo>
                      <a:pt x="610" y="175"/>
                    </a:moveTo>
                    <a:cubicBezTo>
                      <a:pt x="606" y="174"/>
                      <a:pt x="601" y="174"/>
                      <a:pt x="596" y="173"/>
                    </a:cubicBezTo>
                    <a:cubicBezTo>
                      <a:pt x="591" y="173"/>
                      <a:pt x="587" y="171"/>
                      <a:pt x="582" y="169"/>
                    </a:cubicBezTo>
                    <a:cubicBezTo>
                      <a:pt x="581" y="165"/>
                      <a:pt x="579" y="160"/>
                      <a:pt x="577" y="156"/>
                    </a:cubicBezTo>
                    <a:cubicBezTo>
                      <a:pt x="578" y="156"/>
                      <a:pt x="579" y="157"/>
                      <a:pt x="580" y="157"/>
                    </a:cubicBezTo>
                    <a:cubicBezTo>
                      <a:pt x="589" y="157"/>
                      <a:pt x="597" y="160"/>
                      <a:pt x="606" y="163"/>
                    </a:cubicBezTo>
                    <a:cubicBezTo>
                      <a:pt x="608" y="167"/>
                      <a:pt x="609" y="171"/>
                      <a:pt x="610" y="175"/>
                    </a:cubicBezTo>
                    <a:moveTo>
                      <a:pt x="52" y="212"/>
                    </a:moveTo>
                    <a:cubicBezTo>
                      <a:pt x="47" y="205"/>
                      <a:pt x="44" y="196"/>
                      <a:pt x="42" y="189"/>
                    </a:cubicBezTo>
                    <a:cubicBezTo>
                      <a:pt x="40" y="185"/>
                      <a:pt x="40" y="180"/>
                      <a:pt x="39" y="176"/>
                    </a:cubicBezTo>
                    <a:cubicBezTo>
                      <a:pt x="38" y="175"/>
                      <a:pt x="38" y="173"/>
                      <a:pt x="37" y="172"/>
                    </a:cubicBezTo>
                    <a:cubicBezTo>
                      <a:pt x="44" y="161"/>
                      <a:pt x="52" y="152"/>
                      <a:pt x="61" y="143"/>
                    </a:cubicBezTo>
                    <a:cubicBezTo>
                      <a:pt x="59" y="147"/>
                      <a:pt x="58" y="152"/>
                      <a:pt x="58" y="157"/>
                    </a:cubicBezTo>
                    <a:cubicBezTo>
                      <a:pt x="55" y="172"/>
                      <a:pt x="56" y="186"/>
                      <a:pt x="55" y="201"/>
                    </a:cubicBezTo>
                    <a:cubicBezTo>
                      <a:pt x="55" y="204"/>
                      <a:pt x="55" y="206"/>
                      <a:pt x="55" y="209"/>
                    </a:cubicBezTo>
                    <a:cubicBezTo>
                      <a:pt x="54" y="210"/>
                      <a:pt x="53" y="211"/>
                      <a:pt x="52" y="212"/>
                    </a:cubicBezTo>
                    <a:moveTo>
                      <a:pt x="191" y="265"/>
                    </a:moveTo>
                    <a:cubicBezTo>
                      <a:pt x="191" y="261"/>
                      <a:pt x="190" y="258"/>
                      <a:pt x="189" y="255"/>
                    </a:cubicBezTo>
                    <a:cubicBezTo>
                      <a:pt x="194" y="251"/>
                      <a:pt x="198" y="248"/>
                      <a:pt x="201" y="246"/>
                    </a:cubicBezTo>
                    <a:cubicBezTo>
                      <a:pt x="206" y="243"/>
                      <a:pt x="211" y="239"/>
                      <a:pt x="216" y="235"/>
                    </a:cubicBezTo>
                    <a:cubicBezTo>
                      <a:pt x="226" y="228"/>
                      <a:pt x="237" y="221"/>
                      <a:pt x="247" y="214"/>
                    </a:cubicBezTo>
                    <a:cubicBezTo>
                      <a:pt x="273" y="197"/>
                      <a:pt x="298" y="181"/>
                      <a:pt x="326" y="168"/>
                    </a:cubicBezTo>
                    <a:cubicBezTo>
                      <a:pt x="350" y="156"/>
                      <a:pt x="374" y="143"/>
                      <a:pt x="399" y="133"/>
                    </a:cubicBezTo>
                    <a:cubicBezTo>
                      <a:pt x="400" y="133"/>
                      <a:pt x="401" y="133"/>
                      <a:pt x="402" y="132"/>
                    </a:cubicBezTo>
                    <a:cubicBezTo>
                      <a:pt x="378" y="152"/>
                      <a:pt x="358" y="175"/>
                      <a:pt x="342" y="200"/>
                    </a:cubicBezTo>
                    <a:cubicBezTo>
                      <a:pt x="332" y="203"/>
                      <a:pt x="323" y="207"/>
                      <a:pt x="313" y="211"/>
                    </a:cubicBezTo>
                    <a:cubicBezTo>
                      <a:pt x="297" y="218"/>
                      <a:pt x="280" y="225"/>
                      <a:pt x="264" y="233"/>
                    </a:cubicBezTo>
                    <a:cubicBezTo>
                      <a:pt x="245" y="243"/>
                      <a:pt x="227" y="250"/>
                      <a:pt x="208" y="259"/>
                    </a:cubicBezTo>
                    <a:cubicBezTo>
                      <a:pt x="203" y="261"/>
                      <a:pt x="197" y="262"/>
                      <a:pt x="191" y="265"/>
                    </a:cubicBezTo>
                    <a:moveTo>
                      <a:pt x="602" y="153"/>
                    </a:moveTo>
                    <a:cubicBezTo>
                      <a:pt x="591" y="150"/>
                      <a:pt x="581" y="148"/>
                      <a:pt x="570" y="146"/>
                    </a:cubicBezTo>
                    <a:cubicBezTo>
                      <a:pt x="566" y="140"/>
                      <a:pt x="561" y="136"/>
                      <a:pt x="557" y="132"/>
                    </a:cubicBezTo>
                    <a:cubicBezTo>
                      <a:pt x="555" y="130"/>
                      <a:pt x="553" y="128"/>
                      <a:pt x="551" y="127"/>
                    </a:cubicBezTo>
                    <a:cubicBezTo>
                      <a:pt x="554" y="127"/>
                      <a:pt x="557" y="126"/>
                      <a:pt x="560" y="126"/>
                    </a:cubicBezTo>
                    <a:cubicBezTo>
                      <a:pt x="561" y="126"/>
                      <a:pt x="562" y="127"/>
                      <a:pt x="563" y="127"/>
                    </a:cubicBezTo>
                    <a:cubicBezTo>
                      <a:pt x="570" y="127"/>
                      <a:pt x="578" y="127"/>
                      <a:pt x="585" y="128"/>
                    </a:cubicBezTo>
                    <a:cubicBezTo>
                      <a:pt x="592" y="136"/>
                      <a:pt x="597" y="144"/>
                      <a:pt x="602" y="153"/>
                    </a:cubicBezTo>
                    <a:moveTo>
                      <a:pt x="535" y="104"/>
                    </a:moveTo>
                    <a:cubicBezTo>
                      <a:pt x="537" y="103"/>
                      <a:pt x="539" y="103"/>
                      <a:pt x="541" y="103"/>
                    </a:cubicBezTo>
                    <a:cubicBezTo>
                      <a:pt x="547" y="103"/>
                      <a:pt x="552" y="102"/>
                      <a:pt x="558" y="101"/>
                    </a:cubicBezTo>
                    <a:cubicBezTo>
                      <a:pt x="565" y="107"/>
                      <a:pt x="572" y="113"/>
                      <a:pt x="578" y="120"/>
                    </a:cubicBezTo>
                    <a:cubicBezTo>
                      <a:pt x="576" y="120"/>
                      <a:pt x="575" y="120"/>
                      <a:pt x="574" y="119"/>
                    </a:cubicBezTo>
                    <a:cubicBezTo>
                      <a:pt x="570" y="119"/>
                      <a:pt x="567" y="119"/>
                      <a:pt x="563" y="119"/>
                    </a:cubicBezTo>
                    <a:cubicBezTo>
                      <a:pt x="562" y="119"/>
                      <a:pt x="561" y="119"/>
                      <a:pt x="559" y="119"/>
                    </a:cubicBezTo>
                    <a:cubicBezTo>
                      <a:pt x="555" y="119"/>
                      <a:pt x="550" y="119"/>
                      <a:pt x="546" y="119"/>
                    </a:cubicBezTo>
                    <a:cubicBezTo>
                      <a:pt x="545" y="120"/>
                      <a:pt x="544" y="120"/>
                      <a:pt x="542" y="120"/>
                    </a:cubicBezTo>
                    <a:cubicBezTo>
                      <a:pt x="533" y="114"/>
                      <a:pt x="523" y="109"/>
                      <a:pt x="512" y="106"/>
                    </a:cubicBezTo>
                    <a:cubicBezTo>
                      <a:pt x="520" y="105"/>
                      <a:pt x="528" y="104"/>
                      <a:pt x="535" y="104"/>
                    </a:cubicBezTo>
                    <a:moveTo>
                      <a:pt x="62" y="203"/>
                    </a:moveTo>
                    <a:cubicBezTo>
                      <a:pt x="62" y="203"/>
                      <a:pt x="62" y="202"/>
                      <a:pt x="62" y="201"/>
                    </a:cubicBezTo>
                    <a:cubicBezTo>
                      <a:pt x="63" y="187"/>
                      <a:pt x="62" y="173"/>
                      <a:pt x="64" y="159"/>
                    </a:cubicBezTo>
                    <a:cubicBezTo>
                      <a:pt x="66" y="150"/>
                      <a:pt x="68" y="141"/>
                      <a:pt x="71" y="133"/>
                    </a:cubicBezTo>
                    <a:cubicBezTo>
                      <a:pt x="85" y="120"/>
                      <a:pt x="100" y="109"/>
                      <a:pt x="116" y="99"/>
                    </a:cubicBezTo>
                    <a:cubicBezTo>
                      <a:pt x="110" y="111"/>
                      <a:pt x="106" y="123"/>
                      <a:pt x="102" y="136"/>
                    </a:cubicBezTo>
                    <a:cubicBezTo>
                      <a:pt x="101" y="140"/>
                      <a:pt x="99" y="145"/>
                      <a:pt x="98" y="150"/>
                    </a:cubicBezTo>
                    <a:cubicBezTo>
                      <a:pt x="98" y="155"/>
                      <a:pt x="95" y="160"/>
                      <a:pt x="95" y="165"/>
                    </a:cubicBezTo>
                    <a:cubicBezTo>
                      <a:pt x="95" y="170"/>
                      <a:pt x="92" y="177"/>
                      <a:pt x="92" y="183"/>
                    </a:cubicBezTo>
                    <a:cubicBezTo>
                      <a:pt x="92" y="186"/>
                      <a:pt x="91" y="189"/>
                      <a:pt x="91" y="192"/>
                    </a:cubicBezTo>
                    <a:cubicBezTo>
                      <a:pt x="81" y="193"/>
                      <a:pt x="71" y="197"/>
                      <a:pt x="62" y="203"/>
                    </a:cubicBezTo>
                    <a:moveTo>
                      <a:pt x="187" y="247"/>
                    </a:moveTo>
                    <a:cubicBezTo>
                      <a:pt x="185" y="243"/>
                      <a:pt x="183" y="240"/>
                      <a:pt x="181" y="236"/>
                    </a:cubicBezTo>
                    <a:cubicBezTo>
                      <a:pt x="189" y="226"/>
                      <a:pt x="199" y="218"/>
                      <a:pt x="207" y="210"/>
                    </a:cubicBezTo>
                    <a:cubicBezTo>
                      <a:pt x="221" y="197"/>
                      <a:pt x="235" y="185"/>
                      <a:pt x="251" y="175"/>
                    </a:cubicBezTo>
                    <a:cubicBezTo>
                      <a:pt x="282" y="154"/>
                      <a:pt x="312" y="133"/>
                      <a:pt x="347" y="118"/>
                    </a:cubicBezTo>
                    <a:cubicBezTo>
                      <a:pt x="354" y="115"/>
                      <a:pt x="361" y="111"/>
                      <a:pt x="369" y="108"/>
                    </a:cubicBezTo>
                    <a:cubicBezTo>
                      <a:pt x="378" y="103"/>
                      <a:pt x="389" y="101"/>
                      <a:pt x="398" y="95"/>
                    </a:cubicBezTo>
                    <a:cubicBezTo>
                      <a:pt x="411" y="88"/>
                      <a:pt x="427" y="82"/>
                      <a:pt x="442" y="79"/>
                    </a:cubicBezTo>
                    <a:cubicBezTo>
                      <a:pt x="459" y="75"/>
                      <a:pt x="475" y="71"/>
                      <a:pt x="493" y="69"/>
                    </a:cubicBezTo>
                    <a:cubicBezTo>
                      <a:pt x="495" y="69"/>
                      <a:pt x="497" y="69"/>
                      <a:pt x="499" y="69"/>
                    </a:cubicBezTo>
                    <a:cubicBezTo>
                      <a:pt x="499" y="69"/>
                      <a:pt x="499" y="69"/>
                      <a:pt x="499" y="69"/>
                    </a:cubicBezTo>
                    <a:cubicBezTo>
                      <a:pt x="499" y="69"/>
                      <a:pt x="500" y="69"/>
                      <a:pt x="500" y="69"/>
                    </a:cubicBezTo>
                    <a:cubicBezTo>
                      <a:pt x="519" y="76"/>
                      <a:pt x="535" y="85"/>
                      <a:pt x="546" y="92"/>
                    </a:cubicBezTo>
                    <a:cubicBezTo>
                      <a:pt x="547" y="93"/>
                      <a:pt x="548" y="94"/>
                      <a:pt x="549" y="95"/>
                    </a:cubicBezTo>
                    <a:cubicBezTo>
                      <a:pt x="542" y="96"/>
                      <a:pt x="534" y="96"/>
                      <a:pt x="526" y="97"/>
                    </a:cubicBezTo>
                    <a:cubicBezTo>
                      <a:pt x="523" y="97"/>
                      <a:pt x="519" y="97"/>
                      <a:pt x="516" y="98"/>
                    </a:cubicBezTo>
                    <a:cubicBezTo>
                      <a:pt x="508" y="99"/>
                      <a:pt x="501" y="101"/>
                      <a:pt x="494" y="102"/>
                    </a:cubicBezTo>
                    <a:cubicBezTo>
                      <a:pt x="489" y="102"/>
                      <a:pt x="484" y="101"/>
                      <a:pt x="479" y="101"/>
                    </a:cubicBezTo>
                    <a:cubicBezTo>
                      <a:pt x="462" y="101"/>
                      <a:pt x="446" y="105"/>
                      <a:pt x="431" y="112"/>
                    </a:cubicBezTo>
                    <a:cubicBezTo>
                      <a:pt x="421" y="115"/>
                      <a:pt x="410" y="120"/>
                      <a:pt x="400" y="125"/>
                    </a:cubicBezTo>
                    <a:cubicBezTo>
                      <a:pt x="387" y="131"/>
                      <a:pt x="375" y="135"/>
                      <a:pt x="362" y="141"/>
                    </a:cubicBezTo>
                    <a:cubicBezTo>
                      <a:pt x="348" y="149"/>
                      <a:pt x="334" y="156"/>
                      <a:pt x="319" y="163"/>
                    </a:cubicBezTo>
                    <a:cubicBezTo>
                      <a:pt x="289" y="178"/>
                      <a:pt x="260" y="195"/>
                      <a:pt x="232" y="215"/>
                    </a:cubicBezTo>
                    <a:cubicBezTo>
                      <a:pt x="218" y="225"/>
                      <a:pt x="204" y="234"/>
                      <a:pt x="190" y="245"/>
                    </a:cubicBezTo>
                    <a:cubicBezTo>
                      <a:pt x="189" y="245"/>
                      <a:pt x="188" y="246"/>
                      <a:pt x="187" y="247"/>
                    </a:cubicBezTo>
                    <a:moveTo>
                      <a:pt x="98" y="191"/>
                    </a:moveTo>
                    <a:cubicBezTo>
                      <a:pt x="99" y="183"/>
                      <a:pt x="100" y="176"/>
                      <a:pt x="102" y="168"/>
                    </a:cubicBezTo>
                    <a:cubicBezTo>
                      <a:pt x="105" y="157"/>
                      <a:pt x="107" y="145"/>
                      <a:pt x="110" y="134"/>
                    </a:cubicBezTo>
                    <a:cubicBezTo>
                      <a:pt x="115" y="119"/>
                      <a:pt x="121" y="105"/>
                      <a:pt x="129" y="91"/>
                    </a:cubicBezTo>
                    <a:cubicBezTo>
                      <a:pt x="147" y="81"/>
                      <a:pt x="166" y="73"/>
                      <a:pt x="183" y="67"/>
                    </a:cubicBezTo>
                    <a:cubicBezTo>
                      <a:pt x="182" y="67"/>
                      <a:pt x="182" y="67"/>
                      <a:pt x="182" y="67"/>
                    </a:cubicBezTo>
                    <a:cubicBezTo>
                      <a:pt x="171" y="79"/>
                      <a:pt x="163" y="94"/>
                      <a:pt x="155" y="109"/>
                    </a:cubicBezTo>
                    <a:cubicBezTo>
                      <a:pt x="147" y="124"/>
                      <a:pt x="139" y="139"/>
                      <a:pt x="133" y="155"/>
                    </a:cubicBezTo>
                    <a:cubicBezTo>
                      <a:pt x="129" y="167"/>
                      <a:pt x="125" y="180"/>
                      <a:pt x="121" y="193"/>
                    </a:cubicBezTo>
                    <a:cubicBezTo>
                      <a:pt x="115" y="191"/>
                      <a:pt x="110" y="190"/>
                      <a:pt x="104" y="190"/>
                    </a:cubicBezTo>
                    <a:cubicBezTo>
                      <a:pt x="102" y="190"/>
                      <a:pt x="100" y="190"/>
                      <a:pt x="98" y="191"/>
                    </a:cubicBezTo>
                    <a:moveTo>
                      <a:pt x="176" y="229"/>
                    </a:moveTo>
                    <a:cubicBezTo>
                      <a:pt x="174" y="227"/>
                      <a:pt x="172" y="224"/>
                      <a:pt x="169" y="221"/>
                    </a:cubicBezTo>
                    <a:cubicBezTo>
                      <a:pt x="173" y="215"/>
                      <a:pt x="178" y="209"/>
                      <a:pt x="183" y="203"/>
                    </a:cubicBezTo>
                    <a:cubicBezTo>
                      <a:pt x="192" y="191"/>
                      <a:pt x="202" y="180"/>
                      <a:pt x="213" y="169"/>
                    </a:cubicBezTo>
                    <a:cubicBezTo>
                      <a:pt x="233" y="148"/>
                      <a:pt x="257" y="130"/>
                      <a:pt x="280" y="112"/>
                    </a:cubicBezTo>
                    <a:cubicBezTo>
                      <a:pt x="318" y="83"/>
                      <a:pt x="360" y="57"/>
                      <a:pt x="406" y="45"/>
                    </a:cubicBezTo>
                    <a:cubicBezTo>
                      <a:pt x="434" y="49"/>
                      <a:pt x="459" y="55"/>
                      <a:pt x="481" y="62"/>
                    </a:cubicBezTo>
                    <a:cubicBezTo>
                      <a:pt x="467" y="63"/>
                      <a:pt x="453" y="69"/>
                      <a:pt x="439" y="72"/>
                    </a:cubicBezTo>
                    <a:cubicBezTo>
                      <a:pt x="405" y="79"/>
                      <a:pt x="373" y="99"/>
                      <a:pt x="341" y="113"/>
                    </a:cubicBezTo>
                    <a:cubicBezTo>
                      <a:pt x="306" y="128"/>
                      <a:pt x="275" y="149"/>
                      <a:pt x="243" y="171"/>
                    </a:cubicBezTo>
                    <a:cubicBezTo>
                      <a:pt x="228" y="181"/>
                      <a:pt x="214" y="194"/>
                      <a:pt x="200" y="207"/>
                    </a:cubicBezTo>
                    <a:cubicBezTo>
                      <a:pt x="192" y="214"/>
                      <a:pt x="184" y="221"/>
                      <a:pt x="176" y="229"/>
                    </a:cubicBezTo>
                    <a:moveTo>
                      <a:pt x="148" y="204"/>
                    </a:moveTo>
                    <a:cubicBezTo>
                      <a:pt x="142" y="200"/>
                      <a:pt x="135" y="197"/>
                      <a:pt x="128" y="195"/>
                    </a:cubicBezTo>
                    <a:cubicBezTo>
                      <a:pt x="132" y="184"/>
                      <a:pt x="135" y="172"/>
                      <a:pt x="139" y="161"/>
                    </a:cubicBezTo>
                    <a:cubicBezTo>
                      <a:pt x="144" y="144"/>
                      <a:pt x="153" y="129"/>
                      <a:pt x="161" y="113"/>
                    </a:cubicBezTo>
                    <a:cubicBezTo>
                      <a:pt x="166" y="104"/>
                      <a:pt x="171" y="95"/>
                      <a:pt x="177" y="86"/>
                    </a:cubicBezTo>
                    <a:cubicBezTo>
                      <a:pt x="182" y="79"/>
                      <a:pt x="188" y="73"/>
                      <a:pt x="193" y="67"/>
                    </a:cubicBezTo>
                    <a:cubicBezTo>
                      <a:pt x="194" y="65"/>
                      <a:pt x="196" y="63"/>
                      <a:pt x="197" y="62"/>
                    </a:cubicBezTo>
                    <a:cubicBezTo>
                      <a:pt x="223" y="53"/>
                      <a:pt x="249" y="48"/>
                      <a:pt x="274" y="45"/>
                    </a:cubicBezTo>
                    <a:cubicBezTo>
                      <a:pt x="272" y="46"/>
                      <a:pt x="270" y="48"/>
                      <a:pt x="268" y="50"/>
                    </a:cubicBezTo>
                    <a:cubicBezTo>
                      <a:pt x="262" y="54"/>
                      <a:pt x="256" y="58"/>
                      <a:pt x="250" y="63"/>
                    </a:cubicBezTo>
                    <a:cubicBezTo>
                      <a:pt x="240" y="72"/>
                      <a:pt x="229" y="83"/>
                      <a:pt x="221" y="94"/>
                    </a:cubicBezTo>
                    <a:cubicBezTo>
                      <a:pt x="197" y="130"/>
                      <a:pt x="166" y="163"/>
                      <a:pt x="148" y="204"/>
                    </a:cubicBezTo>
                    <a:moveTo>
                      <a:pt x="164" y="216"/>
                    </a:moveTo>
                    <a:cubicBezTo>
                      <a:pt x="161" y="213"/>
                      <a:pt x="158" y="211"/>
                      <a:pt x="155" y="208"/>
                    </a:cubicBezTo>
                    <a:cubicBezTo>
                      <a:pt x="171" y="168"/>
                      <a:pt x="203" y="135"/>
                      <a:pt x="227" y="99"/>
                    </a:cubicBezTo>
                    <a:cubicBezTo>
                      <a:pt x="239" y="82"/>
                      <a:pt x="256" y="67"/>
                      <a:pt x="273" y="56"/>
                    </a:cubicBezTo>
                    <a:cubicBezTo>
                      <a:pt x="279" y="51"/>
                      <a:pt x="285" y="47"/>
                      <a:pt x="292" y="43"/>
                    </a:cubicBezTo>
                    <a:cubicBezTo>
                      <a:pt x="307" y="41"/>
                      <a:pt x="322" y="40"/>
                      <a:pt x="337" y="40"/>
                    </a:cubicBezTo>
                    <a:cubicBezTo>
                      <a:pt x="354" y="40"/>
                      <a:pt x="371" y="41"/>
                      <a:pt x="387" y="43"/>
                    </a:cubicBezTo>
                    <a:cubicBezTo>
                      <a:pt x="350" y="56"/>
                      <a:pt x="316" y="77"/>
                      <a:pt x="283" y="100"/>
                    </a:cubicBezTo>
                    <a:cubicBezTo>
                      <a:pt x="259" y="118"/>
                      <a:pt x="235" y="138"/>
                      <a:pt x="213" y="158"/>
                    </a:cubicBezTo>
                    <a:cubicBezTo>
                      <a:pt x="202" y="168"/>
                      <a:pt x="191" y="179"/>
                      <a:pt x="183" y="191"/>
                    </a:cubicBezTo>
                    <a:cubicBezTo>
                      <a:pt x="176" y="199"/>
                      <a:pt x="169" y="207"/>
                      <a:pt x="164" y="216"/>
                    </a:cubicBezTo>
                    <a:moveTo>
                      <a:pt x="275" y="0"/>
                    </a:moveTo>
                    <a:cubicBezTo>
                      <a:pt x="271" y="0"/>
                      <a:pt x="268" y="0"/>
                      <a:pt x="264" y="1"/>
                    </a:cubicBezTo>
                    <a:cubicBezTo>
                      <a:pt x="240" y="3"/>
                      <a:pt x="215" y="7"/>
                      <a:pt x="192" y="14"/>
                    </a:cubicBezTo>
                    <a:cubicBezTo>
                      <a:pt x="178" y="24"/>
                      <a:pt x="162" y="30"/>
                      <a:pt x="145" y="31"/>
                    </a:cubicBezTo>
                    <a:cubicBezTo>
                      <a:pt x="94" y="54"/>
                      <a:pt x="48" y="89"/>
                      <a:pt x="16" y="139"/>
                    </a:cubicBezTo>
                    <a:cubicBezTo>
                      <a:pt x="13" y="143"/>
                      <a:pt x="10" y="147"/>
                      <a:pt x="8" y="152"/>
                    </a:cubicBezTo>
                    <a:cubicBezTo>
                      <a:pt x="0" y="197"/>
                      <a:pt x="2" y="238"/>
                      <a:pt x="15" y="276"/>
                    </a:cubicBezTo>
                    <a:cubicBezTo>
                      <a:pt x="22" y="295"/>
                      <a:pt x="31" y="312"/>
                      <a:pt x="41" y="328"/>
                    </a:cubicBezTo>
                    <a:cubicBezTo>
                      <a:pt x="40" y="312"/>
                      <a:pt x="44" y="288"/>
                      <a:pt x="46" y="278"/>
                    </a:cubicBezTo>
                    <a:cubicBezTo>
                      <a:pt x="46" y="277"/>
                      <a:pt x="46" y="277"/>
                      <a:pt x="46" y="277"/>
                    </a:cubicBezTo>
                    <a:cubicBezTo>
                      <a:pt x="47" y="275"/>
                      <a:pt x="47" y="274"/>
                      <a:pt x="48" y="274"/>
                    </a:cubicBezTo>
                    <a:cubicBezTo>
                      <a:pt x="54" y="256"/>
                      <a:pt x="74" y="237"/>
                      <a:pt x="98" y="237"/>
                    </a:cubicBezTo>
                    <a:cubicBezTo>
                      <a:pt x="110" y="237"/>
                      <a:pt x="123" y="241"/>
                      <a:pt x="136" y="253"/>
                    </a:cubicBezTo>
                    <a:cubicBezTo>
                      <a:pt x="144" y="260"/>
                      <a:pt x="147" y="268"/>
                      <a:pt x="147" y="279"/>
                    </a:cubicBezTo>
                    <a:cubicBezTo>
                      <a:pt x="147" y="293"/>
                      <a:pt x="142" y="309"/>
                      <a:pt x="133" y="318"/>
                    </a:cubicBezTo>
                    <a:cubicBezTo>
                      <a:pt x="120" y="333"/>
                      <a:pt x="66" y="351"/>
                      <a:pt x="66" y="351"/>
                    </a:cubicBezTo>
                    <a:cubicBezTo>
                      <a:pt x="66" y="351"/>
                      <a:pt x="68" y="356"/>
                      <a:pt x="72" y="364"/>
                    </a:cubicBezTo>
                    <a:cubicBezTo>
                      <a:pt x="89" y="381"/>
                      <a:pt x="109" y="395"/>
                      <a:pt x="128" y="407"/>
                    </a:cubicBezTo>
                    <a:cubicBezTo>
                      <a:pt x="160" y="415"/>
                      <a:pt x="191" y="426"/>
                      <a:pt x="220" y="439"/>
                    </a:cubicBezTo>
                    <a:cubicBezTo>
                      <a:pt x="267" y="418"/>
                      <a:pt x="301" y="370"/>
                      <a:pt x="325" y="324"/>
                    </a:cubicBezTo>
                    <a:cubicBezTo>
                      <a:pt x="331" y="314"/>
                      <a:pt x="335" y="304"/>
                      <a:pt x="340" y="294"/>
                    </a:cubicBezTo>
                    <a:cubicBezTo>
                      <a:pt x="343" y="275"/>
                      <a:pt x="352" y="258"/>
                      <a:pt x="364" y="246"/>
                    </a:cubicBezTo>
                    <a:cubicBezTo>
                      <a:pt x="371" y="233"/>
                      <a:pt x="378" y="220"/>
                      <a:pt x="386" y="208"/>
                    </a:cubicBezTo>
                    <a:cubicBezTo>
                      <a:pt x="410" y="170"/>
                      <a:pt x="446" y="134"/>
                      <a:pt x="489" y="134"/>
                    </a:cubicBezTo>
                    <a:cubicBezTo>
                      <a:pt x="489" y="134"/>
                      <a:pt x="489" y="134"/>
                      <a:pt x="489" y="134"/>
                    </a:cubicBezTo>
                    <a:cubicBezTo>
                      <a:pt x="514" y="134"/>
                      <a:pt x="539" y="148"/>
                      <a:pt x="554" y="169"/>
                    </a:cubicBezTo>
                    <a:cubicBezTo>
                      <a:pt x="562" y="180"/>
                      <a:pt x="566" y="188"/>
                      <a:pt x="561" y="201"/>
                    </a:cubicBezTo>
                    <a:cubicBezTo>
                      <a:pt x="555" y="216"/>
                      <a:pt x="544" y="229"/>
                      <a:pt x="545" y="246"/>
                    </a:cubicBezTo>
                    <a:cubicBezTo>
                      <a:pt x="545" y="266"/>
                      <a:pt x="564" y="282"/>
                      <a:pt x="583" y="282"/>
                    </a:cubicBezTo>
                    <a:cubicBezTo>
                      <a:pt x="584" y="282"/>
                      <a:pt x="584" y="282"/>
                      <a:pt x="585" y="282"/>
                    </a:cubicBezTo>
                    <a:cubicBezTo>
                      <a:pt x="592" y="282"/>
                      <a:pt x="598" y="280"/>
                      <a:pt x="604" y="277"/>
                    </a:cubicBezTo>
                    <a:cubicBezTo>
                      <a:pt x="612" y="246"/>
                      <a:pt x="623" y="218"/>
                      <a:pt x="637" y="193"/>
                    </a:cubicBezTo>
                    <a:cubicBezTo>
                      <a:pt x="637" y="191"/>
                      <a:pt x="637" y="189"/>
                      <a:pt x="637" y="187"/>
                    </a:cubicBezTo>
                    <a:cubicBezTo>
                      <a:pt x="633" y="164"/>
                      <a:pt x="626" y="144"/>
                      <a:pt x="615" y="126"/>
                    </a:cubicBezTo>
                    <a:cubicBezTo>
                      <a:pt x="611" y="119"/>
                      <a:pt x="606" y="113"/>
                      <a:pt x="602" y="107"/>
                    </a:cubicBezTo>
                    <a:cubicBezTo>
                      <a:pt x="600" y="105"/>
                      <a:pt x="599" y="103"/>
                      <a:pt x="597" y="101"/>
                    </a:cubicBezTo>
                    <a:cubicBezTo>
                      <a:pt x="595" y="99"/>
                      <a:pt x="594" y="97"/>
                      <a:pt x="592" y="95"/>
                    </a:cubicBezTo>
                    <a:cubicBezTo>
                      <a:pt x="587" y="90"/>
                      <a:pt x="582" y="85"/>
                      <a:pt x="576" y="80"/>
                    </a:cubicBezTo>
                    <a:cubicBezTo>
                      <a:pt x="574" y="78"/>
                      <a:pt x="572" y="76"/>
                      <a:pt x="570" y="75"/>
                    </a:cubicBezTo>
                    <a:cubicBezTo>
                      <a:pt x="562" y="68"/>
                      <a:pt x="554" y="63"/>
                      <a:pt x="546" y="57"/>
                    </a:cubicBezTo>
                    <a:cubicBezTo>
                      <a:pt x="543" y="56"/>
                      <a:pt x="541" y="54"/>
                      <a:pt x="539" y="53"/>
                    </a:cubicBezTo>
                    <a:cubicBezTo>
                      <a:pt x="532" y="49"/>
                      <a:pt x="526" y="46"/>
                      <a:pt x="519" y="42"/>
                    </a:cubicBezTo>
                    <a:cubicBezTo>
                      <a:pt x="516" y="41"/>
                      <a:pt x="514" y="40"/>
                      <a:pt x="512" y="39"/>
                    </a:cubicBezTo>
                    <a:cubicBezTo>
                      <a:pt x="506" y="36"/>
                      <a:pt x="500" y="33"/>
                      <a:pt x="494" y="31"/>
                    </a:cubicBezTo>
                    <a:cubicBezTo>
                      <a:pt x="485" y="28"/>
                      <a:pt x="476" y="25"/>
                      <a:pt x="468" y="22"/>
                    </a:cubicBezTo>
                    <a:cubicBezTo>
                      <a:pt x="465" y="21"/>
                      <a:pt x="462" y="21"/>
                      <a:pt x="460" y="20"/>
                    </a:cubicBezTo>
                    <a:cubicBezTo>
                      <a:pt x="423" y="10"/>
                      <a:pt x="383" y="3"/>
                      <a:pt x="342" y="0"/>
                    </a:cubicBezTo>
                    <a:cubicBezTo>
                      <a:pt x="332" y="4"/>
                      <a:pt x="321" y="7"/>
                      <a:pt x="309" y="7"/>
                    </a:cubicBezTo>
                    <a:cubicBezTo>
                      <a:pt x="309" y="7"/>
                      <a:pt x="308" y="7"/>
                      <a:pt x="308" y="7"/>
                    </a:cubicBezTo>
                    <a:cubicBezTo>
                      <a:pt x="296" y="7"/>
                      <a:pt x="285" y="4"/>
                      <a:pt x="27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1073"/>
              <p:cNvSpPr>
                <a:spLocks noEditPoints="1"/>
              </p:cNvSpPr>
              <p:nvPr/>
            </p:nvSpPr>
            <p:spPr bwMode="auto">
              <a:xfrm>
                <a:off x="1700" y="2848"/>
                <a:ext cx="362" cy="209"/>
              </a:xfrm>
              <a:custGeom>
                <a:avLst/>
                <a:gdLst>
                  <a:gd name="T0" fmla="*/ 169 w 733"/>
                  <a:gd name="T1" fmla="*/ 373 h 422"/>
                  <a:gd name="T2" fmla="*/ 178 w 733"/>
                  <a:gd name="T3" fmla="*/ 354 h 422"/>
                  <a:gd name="T4" fmla="*/ 171 w 733"/>
                  <a:gd name="T5" fmla="*/ 332 h 422"/>
                  <a:gd name="T6" fmla="*/ 295 w 733"/>
                  <a:gd name="T7" fmla="*/ 339 h 422"/>
                  <a:gd name="T8" fmla="*/ 298 w 733"/>
                  <a:gd name="T9" fmla="*/ 312 h 422"/>
                  <a:gd name="T10" fmla="*/ 255 w 733"/>
                  <a:gd name="T11" fmla="*/ 278 h 422"/>
                  <a:gd name="T12" fmla="*/ 324 w 733"/>
                  <a:gd name="T13" fmla="*/ 306 h 422"/>
                  <a:gd name="T14" fmla="*/ 243 w 733"/>
                  <a:gd name="T15" fmla="*/ 279 h 422"/>
                  <a:gd name="T16" fmla="*/ 681 w 733"/>
                  <a:gd name="T17" fmla="*/ 280 h 422"/>
                  <a:gd name="T18" fmla="*/ 56 w 733"/>
                  <a:gd name="T19" fmla="*/ 270 h 422"/>
                  <a:gd name="T20" fmla="*/ 668 w 733"/>
                  <a:gd name="T21" fmla="*/ 240 h 422"/>
                  <a:gd name="T22" fmla="*/ 705 w 733"/>
                  <a:gd name="T23" fmla="*/ 257 h 422"/>
                  <a:gd name="T24" fmla="*/ 42 w 733"/>
                  <a:gd name="T25" fmla="*/ 217 h 422"/>
                  <a:gd name="T26" fmla="*/ 248 w 733"/>
                  <a:gd name="T27" fmla="*/ 272 h 422"/>
                  <a:gd name="T28" fmla="*/ 336 w 733"/>
                  <a:gd name="T29" fmla="*/ 225 h 422"/>
                  <a:gd name="T30" fmla="*/ 272 w 733"/>
                  <a:gd name="T31" fmla="*/ 271 h 422"/>
                  <a:gd name="T32" fmla="*/ 672 w 733"/>
                  <a:gd name="T33" fmla="*/ 207 h 422"/>
                  <a:gd name="T34" fmla="*/ 685 w 733"/>
                  <a:gd name="T35" fmla="*/ 204 h 422"/>
                  <a:gd name="T36" fmla="*/ 701 w 733"/>
                  <a:gd name="T37" fmla="*/ 207 h 422"/>
                  <a:gd name="T38" fmla="*/ 53 w 733"/>
                  <a:gd name="T39" fmla="*/ 197 h 422"/>
                  <a:gd name="T40" fmla="*/ 640 w 733"/>
                  <a:gd name="T41" fmla="*/ 159 h 422"/>
                  <a:gd name="T42" fmla="*/ 61 w 733"/>
                  <a:gd name="T43" fmla="*/ 195 h 422"/>
                  <a:gd name="T44" fmla="*/ 71 w 733"/>
                  <a:gd name="T45" fmla="*/ 185 h 422"/>
                  <a:gd name="T46" fmla="*/ 261 w 733"/>
                  <a:gd name="T47" fmla="*/ 221 h 422"/>
                  <a:gd name="T48" fmla="*/ 401 w 733"/>
                  <a:gd name="T49" fmla="*/ 201 h 422"/>
                  <a:gd name="T50" fmla="*/ 624 w 733"/>
                  <a:gd name="T51" fmla="*/ 146 h 422"/>
                  <a:gd name="T52" fmla="*/ 663 w 733"/>
                  <a:gd name="T53" fmla="*/ 150 h 422"/>
                  <a:gd name="T54" fmla="*/ 77 w 733"/>
                  <a:gd name="T55" fmla="*/ 180 h 422"/>
                  <a:gd name="T56" fmla="*/ 82 w 733"/>
                  <a:gd name="T57" fmla="*/ 128 h 422"/>
                  <a:gd name="T58" fmla="*/ 222 w 733"/>
                  <a:gd name="T59" fmla="*/ 217 h 422"/>
                  <a:gd name="T60" fmla="*/ 462 w 733"/>
                  <a:gd name="T61" fmla="*/ 107 h 422"/>
                  <a:gd name="T62" fmla="*/ 627 w 733"/>
                  <a:gd name="T63" fmla="*/ 120 h 422"/>
                  <a:gd name="T64" fmla="*/ 593 w 733"/>
                  <a:gd name="T65" fmla="*/ 122 h 422"/>
                  <a:gd name="T66" fmla="*/ 423 w 733"/>
                  <a:gd name="T67" fmla="*/ 147 h 422"/>
                  <a:gd name="T68" fmla="*/ 89 w 733"/>
                  <a:gd name="T69" fmla="*/ 173 h 422"/>
                  <a:gd name="T70" fmla="*/ 132 w 733"/>
                  <a:gd name="T71" fmla="*/ 112 h 422"/>
                  <a:gd name="T72" fmla="*/ 89 w 733"/>
                  <a:gd name="T73" fmla="*/ 173 h 422"/>
                  <a:gd name="T74" fmla="*/ 330 w 733"/>
                  <a:gd name="T75" fmla="*/ 110 h 422"/>
                  <a:gd name="T76" fmla="*/ 398 w 733"/>
                  <a:gd name="T77" fmla="*/ 117 h 422"/>
                  <a:gd name="T78" fmla="*/ 129 w 733"/>
                  <a:gd name="T79" fmla="*/ 165 h 422"/>
                  <a:gd name="T80" fmla="*/ 220 w 733"/>
                  <a:gd name="T81" fmla="*/ 56 h 422"/>
                  <a:gd name="T82" fmla="*/ 192 w 733"/>
                  <a:gd name="T83" fmla="*/ 188 h 422"/>
                  <a:gd name="T84" fmla="*/ 333 w 733"/>
                  <a:gd name="T85" fmla="*/ 99 h 422"/>
                  <a:gd name="T86" fmla="*/ 162 w 733"/>
                  <a:gd name="T87" fmla="*/ 172 h 422"/>
                  <a:gd name="T88" fmla="*/ 237 w 733"/>
                  <a:gd name="T89" fmla="*/ 52 h 422"/>
                  <a:gd name="T90" fmla="*/ 185 w 733"/>
                  <a:gd name="T91" fmla="*/ 184 h 422"/>
                  <a:gd name="T92" fmla="*/ 174 w 733"/>
                  <a:gd name="T93" fmla="*/ 17 h 422"/>
                  <a:gd name="T94" fmla="*/ 135 w 733"/>
                  <a:gd name="T95" fmla="*/ 34 h 422"/>
                  <a:gd name="T96" fmla="*/ 1 w 733"/>
                  <a:gd name="T97" fmla="*/ 192 h 422"/>
                  <a:gd name="T98" fmla="*/ 72 w 733"/>
                  <a:gd name="T99" fmla="*/ 243 h 422"/>
                  <a:gd name="T100" fmla="*/ 171 w 733"/>
                  <a:gd name="T101" fmla="*/ 292 h 422"/>
                  <a:gd name="T102" fmla="*/ 156 w 733"/>
                  <a:gd name="T103" fmla="*/ 365 h 422"/>
                  <a:gd name="T104" fmla="*/ 141 w 733"/>
                  <a:gd name="T105" fmla="*/ 393 h 422"/>
                  <a:gd name="T106" fmla="*/ 213 w 733"/>
                  <a:gd name="T107" fmla="*/ 338 h 422"/>
                  <a:gd name="T108" fmla="*/ 214 w 733"/>
                  <a:gd name="T109" fmla="*/ 328 h 422"/>
                  <a:gd name="T110" fmla="*/ 298 w 733"/>
                  <a:gd name="T111" fmla="*/ 348 h 422"/>
                  <a:gd name="T112" fmla="*/ 335 w 733"/>
                  <a:gd name="T113" fmla="*/ 308 h 422"/>
                  <a:gd name="T114" fmla="*/ 565 w 733"/>
                  <a:gd name="T115" fmla="*/ 154 h 422"/>
                  <a:gd name="T116" fmla="*/ 678 w 733"/>
                  <a:gd name="T117" fmla="*/ 307 h 422"/>
                  <a:gd name="T118" fmla="*/ 731 w 733"/>
                  <a:gd name="T119" fmla="*/ 221 h 422"/>
                  <a:gd name="T120" fmla="*/ 299 w 733"/>
                  <a:gd name="T121" fmla="*/ 0 h 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3" h="422">
                    <a:moveTo>
                      <a:pt x="97" y="318"/>
                    </a:moveTo>
                    <a:cubicBezTo>
                      <a:pt x="100" y="324"/>
                      <a:pt x="109" y="342"/>
                      <a:pt x="118" y="358"/>
                    </a:cubicBezTo>
                    <a:cubicBezTo>
                      <a:pt x="116" y="342"/>
                      <a:pt x="108" y="328"/>
                      <a:pt x="97" y="318"/>
                    </a:cubicBezTo>
                    <a:moveTo>
                      <a:pt x="199" y="381"/>
                    </a:moveTo>
                    <a:cubicBezTo>
                      <a:pt x="189" y="379"/>
                      <a:pt x="179" y="377"/>
                      <a:pt x="169" y="373"/>
                    </a:cubicBezTo>
                    <a:cubicBezTo>
                      <a:pt x="167" y="370"/>
                      <a:pt x="165" y="367"/>
                      <a:pt x="164" y="364"/>
                    </a:cubicBezTo>
                    <a:cubicBezTo>
                      <a:pt x="161" y="357"/>
                      <a:pt x="159" y="351"/>
                      <a:pt x="155" y="345"/>
                    </a:cubicBezTo>
                    <a:cubicBezTo>
                      <a:pt x="154" y="343"/>
                      <a:pt x="152" y="338"/>
                      <a:pt x="152" y="334"/>
                    </a:cubicBezTo>
                    <a:cubicBezTo>
                      <a:pt x="156" y="334"/>
                      <a:pt x="159" y="334"/>
                      <a:pt x="163" y="333"/>
                    </a:cubicBezTo>
                    <a:cubicBezTo>
                      <a:pt x="167" y="341"/>
                      <a:pt x="173" y="347"/>
                      <a:pt x="178" y="354"/>
                    </a:cubicBezTo>
                    <a:cubicBezTo>
                      <a:pt x="184" y="363"/>
                      <a:pt x="191" y="373"/>
                      <a:pt x="199" y="381"/>
                    </a:cubicBezTo>
                    <a:moveTo>
                      <a:pt x="217" y="382"/>
                    </a:moveTo>
                    <a:cubicBezTo>
                      <a:pt x="216" y="382"/>
                      <a:pt x="214" y="382"/>
                      <a:pt x="213" y="382"/>
                    </a:cubicBezTo>
                    <a:cubicBezTo>
                      <a:pt x="202" y="375"/>
                      <a:pt x="194" y="363"/>
                      <a:pt x="187" y="354"/>
                    </a:cubicBezTo>
                    <a:cubicBezTo>
                      <a:pt x="182" y="347"/>
                      <a:pt x="175" y="339"/>
                      <a:pt x="171" y="332"/>
                    </a:cubicBezTo>
                    <a:cubicBezTo>
                      <a:pt x="175" y="331"/>
                      <a:pt x="179" y="329"/>
                      <a:pt x="183" y="328"/>
                    </a:cubicBezTo>
                    <a:cubicBezTo>
                      <a:pt x="194" y="347"/>
                      <a:pt x="209" y="367"/>
                      <a:pt x="227" y="382"/>
                    </a:cubicBezTo>
                    <a:cubicBezTo>
                      <a:pt x="224" y="382"/>
                      <a:pt x="221" y="382"/>
                      <a:pt x="217" y="382"/>
                    </a:cubicBezTo>
                    <a:moveTo>
                      <a:pt x="303" y="342"/>
                    </a:moveTo>
                    <a:cubicBezTo>
                      <a:pt x="301" y="341"/>
                      <a:pt x="298" y="340"/>
                      <a:pt x="295" y="339"/>
                    </a:cubicBezTo>
                    <a:cubicBezTo>
                      <a:pt x="284" y="335"/>
                      <a:pt x="273" y="330"/>
                      <a:pt x="262" y="326"/>
                    </a:cubicBezTo>
                    <a:cubicBezTo>
                      <a:pt x="251" y="322"/>
                      <a:pt x="242" y="315"/>
                      <a:pt x="231" y="311"/>
                    </a:cubicBezTo>
                    <a:cubicBezTo>
                      <a:pt x="230" y="310"/>
                      <a:pt x="223" y="307"/>
                      <a:pt x="218" y="304"/>
                    </a:cubicBezTo>
                    <a:cubicBezTo>
                      <a:pt x="220" y="301"/>
                      <a:pt x="222" y="298"/>
                      <a:pt x="225" y="295"/>
                    </a:cubicBezTo>
                    <a:cubicBezTo>
                      <a:pt x="249" y="301"/>
                      <a:pt x="273" y="309"/>
                      <a:pt x="298" y="312"/>
                    </a:cubicBezTo>
                    <a:cubicBezTo>
                      <a:pt x="303" y="312"/>
                      <a:pt x="308" y="313"/>
                      <a:pt x="313" y="313"/>
                    </a:cubicBezTo>
                    <a:cubicBezTo>
                      <a:pt x="318" y="313"/>
                      <a:pt x="322" y="312"/>
                      <a:pt x="326" y="312"/>
                    </a:cubicBezTo>
                    <a:cubicBezTo>
                      <a:pt x="319" y="323"/>
                      <a:pt x="312" y="333"/>
                      <a:pt x="303" y="342"/>
                    </a:cubicBezTo>
                    <a:moveTo>
                      <a:pt x="243" y="279"/>
                    </a:moveTo>
                    <a:cubicBezTo>
                      <a:pt x="248" y="279"/>
                      <a:pt x="252" y="278"/>
                      <a:pt x="255" y="278"/>
                    </a:cubicBezTo>
                    <a:cubicBezTo>
                      <a:pt x="272" y="278"/>
                      <a:pt x="289" y="277"/>
                      <a:pt x="305" y="275"/>
                    </a:cubicBezTo>
                    <a:cubicBezTo>
                      <a:pt x="322" y="273"/>
                      <a:pt x="338" y="272"/>
                      <a:pt x="354" y="269"/>
                    </a:cubicBezTo>
                    <a:cubicBezTo>
                      <a:pt x="346" y="282"/>
                      <a:pt x="338" y="294"/>
                      <a:pt x="331" y="306"/>
                    </a:cubicBezTo>
                    <a:cubicBezTo>
                      <a:pt x="328" y="306"/>
                      <a:pt x="326" y="306"/>
                      <a:pt x="324" y="306"/>
                    </a:cubicBezTo>
                    <a:cubicBezTo>
                      <a:pt x="324" y="306"/>
                      <a:pt x="324" y="306"/>
                      <a:pt x="324" y="306"/>
                    </a:cubicBezTo>
                    <a:cubicBezTo>
                      <a:pt x="322" y="306"/>
                      <a:pt x="320" y="306"/>
                      <a:pt x="318" y="306"/>
                    </a:cubicBezTo>
                    <a:cubicBezTo>
                      <a:pt x="307" y="306"/>
                      <a:pt x="295" y="304"/>
                      <a:pt x="284" y="303"/>
                    </a:cubicBezTo>
                    <a:cubicBezTo>
                      <a:pt x="265" y="300"/>
                      <a:pt x="247" y="293"/>
                      <a:pt x="228" y="288"/>
                    </a:cubicBezTo>
                    <a:cubicBezTo>
                      <a:pt x="230" y="285"/>
                      <a:pt x="231" y="282"/>
                      <a:pt x="232" y="278"/>
                    </a:cubicBezTo>
                    <a:cubicBezTo>
                      <a:pt x="236" y="278"/>
                      <a:pt x="240" y="279"/>
                      <a:pt x="243" y="279"/>
                    </a:cubicBezTo>
                    <a:moveTo>
                      <a:pt x="681" y="280"/>
                    </a:moveTo>
                    <a:cubicBezTo>
                      <a:pt x="671" y="280"/>
                      <a:pt x="662" y="270"/>
                      <a:pt x="666" y="247"/>
                    </a:cubicBezTo>
                    <a:cubicBezTo>
                      <a:pt x="674" y="253"/>
                      <a:pt x="679" y="263"/>
                      <a:pt x="679" y="270"/>
                    </a:cubicBezTo>
                    <a:cubicBezTo>
                      <a:pt x="679" y="274"/>
                      <a:pt x="681" y="277"/>
                      <a:pt x="682" y="280"/>
                    </a:cubicBezTo>
                    <a:cubicBezTo>
                      <a:pt x="682" y="280"/>
                      <a:pt x="682" y="280"/>
                      <a:pt x="681" y="280"/>
                    </a:cubicBezTo>
                    <a:moveTo>
                      <a:pt x="56" y="270"/>
                    </a:moveTo>
                    <a:cubicBezTo>
                      <a:pt x="49" y="259"/>
                      <a:pt x="44" y="249"/>
                      <a:pt x="41" y="239"/>
                    </a:cubicBezTo>
                    <a:cubicBezTo>
                      <a:pt x="44" y="240"/>
                      <a:pt x="47" y="242"/>
                      <a:pt x="51" y="242"/>
                    </a:cubicBezTo>
                    <a:cubicBezTo>
                      <a:pt x="51" y="243"/>
                      <a:pt x="51" y="243"/>
                      <a:pt x="51" y="243"/>
                    </a:cubicBezTo>
                    <a:cubicBezTo>
                      <a:pt x="51" y="252"/>
                      <a:pt x="53" y="264"/>
                      <a:pt x="56" y="270"/>
                    </a:cubicBezTo>
                    <a:moveTo>
                      <a:pt x="689" y="278"/>
                    </a:moveTo>
                    <a:cubicBezTo>
                      <a:pt x="689" y="277"/>
                      <a:pt x="688" y="276"/>
                      <a:pt x="688" y="275"/>
                    </a:cubicBezTo>
                    <a:cubicBezTo>
                      <a:pt x="687" y="271"/>
                      <a:pt x="688" y="268"/>
                      <a:pt x="687" y="264"/>
                    </a:cubicBezTo>
                    <a:cubicBezTo>
                      <a:pt x="686" y="261"/>
                      <a:pt x="685" y="259"/>
                      <a:pt x="683" y="257"/>
                    </a:cubicBezTo>
                    <a:cubicBezTo>
                      <a:pt x="679" y="250"/>
                      <a:pt x="675" y="244"/>
                      <a:pt x="668" y="240"/>
                    </a:cubicBezTo>
                    <a:cubicBezTo>
                      <a:pt x="668" y="239"/>
                      <a:pt x="668" y="239"/>
                      <a:pt x="668" y="239"/>
                    </a:cubicBezTo>
                    <a:cubicBezTo>
                      <a:pt x="669" y="236"/>
                      <a:pt x="670" y="233"/>
                      <a:pt x="671" y="230"/>
                    </a:cubicBezTo>
                    <a:cubicBezTo>
                      <a:pt x="678" y="233"/>
                      <a:pt x="686" y="236"/>
                      <a:pt x="693" y="241"/>
                    </a:cubicBezTo>
                    <a:cubicBezTo>
                      <a:pt x="699" y="246"/>
                      <a:pt x="702" y="251"/>
                      <a:pt x="705" y="256"/>
                    </a:cubicBezTo>
                    <a:cubicBezTo>
                      <a:pt x="705" y="257"/>
                      <a:pt x="705" y="257"/>
                      <a:pt x="705" y="257"/>
                    </a:cubicBezTo>
                    <a:cubicBezTo>
                      <a:pt x="704" y="268"/>
                      <a:pt x="697" y="275"/>
                      <a:pt x="689" y="278"/>
                    </a:cubicBezTo>
                    <a:moveTo>
                      <a:pt x="51" y="235"/>
                    </a:moveTo>
                    <a:cubicBezTo>
                      <a:pt x="46" y="233"/>
                      <a:pt x="43" y="231"/>
                      <a:pt x="38" y="230"/>
                    </a:cubicBezTo>
                    <a:cubicBezTo>
                      <a:pt x="37" y="224"/>
                      <a:pt x="36" y="219"/>
                      <a:pt x="36" y="213"/>
                    </a:cubicBezTo>
                    <a:cubicBezTo>
                      <a:pt x="38" y="214"/>
                      <a:pt x="40" y="215"/>
                      <a:pt x="42" y="217"/>
                    </a:cubicBezTo>
                    <a:cubicBezTo>
                      <a:pt x="44" y="220"/>
                      <a:pt x="48" y="222"/>
                      <a:pt x="51" y="224"/>
                    </a:cubicBezTo>
                    <a:cubicBezTo>
                      <a:pt x="52" y="224"/>
                      <a:pt x="52" y="224"/>
                      <a:pt x="52" y="224"/>
                    </a:cubicBezTo>
                    <a:cubicBezTo>
                      <a:pt x="51" y="227"/>
                      <a:pt x="51" y="230"/>
                      <a:pt x="51" y="233"/>
                    </a:cubicBezTo>
                    <a:cubicBezTo>
                      <a:pt x="51" y="234"/>
                      <a:pt x="51" y="234"/>
                      <a:pt x="51" y="235"/>
                    </a:cubicBezTo>
                    <a:moveTo>
                      <a:pt x="248" y="272"/>
                    </a:moveTo>
                    <a:cubicBezTo>
                      <a:pt x="244" y="272"/>
                      <a:pt x="239" y="272"/>
                      <a:pt x="234" y="271"/>
                    </a:cubicBezTo>
                    <a:cubicBezTo>
                      <a:pt x="235" y="266"/>
                      <a:pt x="236" y="261"/>
                      <a:pt x="235" y="255"/>
                    </a:cubicBezTo>
                    <a:cubicBezTo>
                      <a:pt x="240" y="254"/>
                      <a:pt x="245" y="252"/>
                      <a:pt x="248" y="252"/>
                    </a:cubicBezTo>
                    <a:cubicBezTo>
                      <a:pt x="257" y="250"/>
                      <a:pt x="266" y="247"/>
                      <a:pt x="275" y="245"/>
                    </a:cubicBezTo>
                    <a:cubicBezTo>
                      <a:pt x="296" y="241"/>
                      <a:pt x="316" y="231"/>
                      <a:pt x="336" y="225"/>
                    </a:cubicBezTo>
                    <a:cubicBezTo>
                      <a:pt x="355" y="220"/>
                      <a:pt x="374" y="215"/>
                      <a:pt x="393" y="210"/>
                    </a:cubicBezTo>
                    <a:cubicBezTo>
                      <a:pt x="380" y="227"/>
                      <a:pt x="369" y="244"/>
                      <a:pt x="359" y="260"/>
                    </a:cubicBezTo>
                    <a:cubicBezTo>
                      <a:pt x="357" y="260"/>
                      <a:pt x="355" y="261"/>
                      <a:pt x="353" y="261"/>
                    </a:cubicBezTo>
                    <a:cubicBezTo>
                      <a:pt x="338" y="264"/>
                      <a:pt x="324" y="267"/>
                      <a:pt x="309" y="267"/>
                    </a:cubicBezTo>
                    <a:cubicBezTo>
                      <a:pt x="296" y="268"/>
                      <a:pt x="284" y="270"/>
                      <a:pt x="272" y="271"/>
                    </a:cubicBezTo>
                    <a:cubicBezTo>
                      <a:pt x="265" y="271"/>
                      <a:pt x="257" y="272"/>
                      <a:pt x="248" y="272"/>
                    </a:cubicBezTo>
                    <a:moveTo>
                      <a:pt x="707" y="244"/>
                    </a:moveTo>
                    <a:cubicBezTo>
                      <a:pt x="704" y="241"/>
                      <a:pt x="701" y="239"/>
                      <a:pt x="698" y="236"/>
                    </a:cubicBezTo>
                    <a:cubicBezTo>
                      <a:pt x="691" y="230"/>
                      <a:pt x="681" y="226"/>
                      <a:pt x="672" y="222"/>
                    </a:cubicBezTo>
                    <a:cubicBezTo>
                      <a:pt x="672" y="217"/>
                      <a:pt x="672" y="212"/>
                      <a:pt x="672" y="207"/>
                    </a:cubicBezTo>
                    <a:cubicBezTo>
                      <a:pt x="676" y="208"/>
                      <a:pt x="680" y="210"/>
                      <a:pt x="684" y="211"/>
                    </a:cubicBezTo>
                    <a:cubicBezTo>
                      <a:pt x="687" y="212"/>
                      <a:pt x="697" y="213"/>
                      <a:pt x="704" y="215"/>
                    </a:cubicBezTo>
                    <a:cubicBezTo>
                      <a:pt x="706" y="224"/>
                      <a:pt x="707" y="234"/>
                      <a:pt x="707" y="244"/>
                    </a:cubicBezTo>
                    <a:moveTo>
                      <a:pt x="701" y="207"/>
                    </a:moveTo>
                    <a:cubicBezTo>
                      <a:pt x="696" y="205"/>
                      <a:pt x="690" y="205"/>
                      <a:pt x="685" y="204"/>
                    </a:cubicBezTo>
                    <a:cubicBezTo>
                      <a:pt x="680" y="202"/>
                      <a:pt x="675" y="200"/>
                      <a:pt x="670" y="198"/>
                    </a:cubicBezTo>
                    <a:cubicBezTo>
                      <a:pt x="668" y="194"/>
                      <a:pt x="666" y="189"/>
                      <a:pt x="664" y="185"/>
                    </a:cubicBezTo>
                    <a:cubicBezTo>
                      <a:pt x="665" y="185"/>
                      <a:pt x="666" y="186"/>
                      <a:pt x="667" y="186"/>
                    </a:cubicBezTo>
                    <a:cubicBezTo>
                      <a:pt x="677" y="187"/>
                      <a:pt x="686" y="191"/>
                      <a:pt x="696" y="194"/>
                    </a:cubicBezTo>
                    <a:cubicBezTo>
                      <a:pt x="698" y="199"/>
                      <a:pt x="700" y="203"/>
                      <a:pt x="701" y="207"/>
                    </a:cubicBezTo>
                    <a:moveTo>
                      <a:pt x="53" y="216"/>
                    </a:moveTo>
                    <a:cubicBezTo>
                      <a:pt x="51" y="215"/>
                      <a:pt x="49" y="214"/>
                      <a:pt x="47" y="212"/>
                    </a:cubicBezTo>
                    <a:cubicBezTo>
                      <a:pt x="44" y="209"/>
                      <a:pt x="40" y="207"/>
                      <a:pt x="36" y="205"/>
                    </a:cubicBezTo>
                    <a:cubicBezTo>
                      <a:pt x="37" y="198"/>
                      <a:pt x="38" y="190"/>
                      <a:pt x="40" y="182"/>
                    </a:cubicBezTo>
                    <a:cubicBezTo>
                      <a:pt x="45" y="187"/>
                      <a:pt x="49" y="193"/>
                      <a:pt x="53" y="197"/>
                    </a:cubicBezTo>
                    <a:cubicBezTo>
                      <a:pt x="54" y="199"/>
                      <a:pt x="56" y="201"/>
                      <a:pt x="57" y="202"/>
                    </a:cubicBezTo>
                    <a:cubicBezTo>
                      <a:pt x="55" y="207"/>
                      <a:pt x="54" y="212"/>
                      <a:pt x="53" y="216"/>
                    </a:cubicBezTo>
                    <a:moveTo>
                      <a:pt x="691" y="185"/>
                    </a:moveTo>
                    <a:cubicBezTo>
                      <a:pt x="679" y="181"/>
                      <a:pt x="667" y="178"/>
                      <a:pt x="655" y="174"/>
                    </a:cubicBezTo>
                    <a:cubicBezTo>
                      <a:pt x="651" y="169"/>
                      <a:pt x="645" y="164"/>
                      <a:pt x="640" y="159"/>
                    </a:cubicBezTo>
                    <a:cubicBezTo>
                      <a:pt x="638" y="157"/>
                      <a:pt x="636" y="156"/>
                      <a:pt x="634" y="154"/>
                    </a:cubicBezTo>
                    <a:cubicBezTo>
                      <a:pt x="638" y="154"/>
                      <a:pt x="643" y="154"/>
                      <a:pt x="647" y="155"/>
                    </a:cubicBezTo>
                    <a:cubicBezTo>
                      <a:pt x="655" y="156"/>
                      <a:pt x="664" y="157"/>
                      <a:pt x="672" y="159"/>
                    </a:cubicBezTo>
                    <a:cubicBezTo>
                      <a:pt x="679" y="167"/>
                      <a:pt x="686" y="176"/>
                      <a:pt x="691" y="185"/>
                    </a:cubicBezTo>
                    <a:moveTo>
                      <a:pt x="61" y="195"/>
                    </a:moveTo>
                    <a:cubicBezTo>
                      <a:pt x="55" y="188"/>
                      <a:pt x="50" y="180"/>
                      <a:pt x="42" y="174"/>
                    </a:cubicBezTo>
                    <a:cubicBezTo>
                      <a:pt x="42" y="174"/>
                      <a:pt x="42" y="174"/>
                      <a:pt x="42" y="174"/>
                    </a:cubicBezTo>
                    <a:cubicBezTo>
                      <a:pt x="45" y="165"/>
                      <a:pt x="49" y="156"/>
                      <a:pt x="54" y="148"/>
                    </a:cubicBezTo>
                    <a:cubicBezTo>
                      <a:pt x="56" y="153"/>
                      <a:pt x="57" y="158"/>
                      <a:pt x="59" y="162"/>
                    </a:cubicBezTo>
                    <a:cubicBezTo>
                      <a:pt x="62" y="169"/>
                      <a:pt x="66" y="177"/>
                      <a:pt x="71" y="185"/>
                    </a:cubicBezTo>
                    <a:cubicBezTo>
                      <a:pt x="67" y="188"/>
                      <a:pt x="64" y="192"/>
                      <a:pt x="61" y="195"/>
                    </a:cubicBezTo>
                    <a:moveTo>
                      <a:pt x="234" y="247"/>
                    </a:moveTo>
                    <a:cubicBezTo>
                      <a:pt x="234" y="243"/>
                      <a:pt x="233" y="240"/>
                      <a:pt x="232" y="237"/>
                    </a:cubicBezTo>
                    <a:cubicBezTo>
                      <a:pt x="237" y="234"/>
                      <a:pt x="242" y="231"/>
                      <a:pt x="245" y="230"/>
                    </a:cubicBezTo>
                    <a:cubicBezTo>
                      <a:pt x="250" y="227"/>
                      <a:pt x="256" y="224"/>
                      <a:pt x="261" y="221"/>
                    </a:cubicBezTo>
                    <a:cubicBezTo>
                      <a:pt x="272" y="215"/>
                      <a:pt x="284" y="209"/>
                      <a:pt x="295" y="204"/>
                    </a:cubicBezTo>
                    <a:cubicBezTo>
                      <a:pt x="324" y="190"/>
                      <a:pt x="352" y="178"/>
                      <a:pt x="383" y="168"/>
                    </a:cubicBezTo>
                    <a:cubicBezTo>
                      <a:pt x="410" y="160"/>
                      <a:pt x="436" y="150"/>
                      <a:pt x="464" y="143"/>
                    </a:cubicBezTo>
                    <a:cubicBezTo>
                      <a:pt x="465" y="143"/>
                      <a:pt x="466" y="143"/>
                      <a:pt x="467" y="143"/>
                    </a:cubicBezTo>
                    <a:cubicBezTo>
                      <a:pt x="440" y="159"/>
                      <a:pt x="419" y="179"/>
                      <a:pt x="401" y="201"/>
                    </a:cubicBezTo>
                    <a:cubicBezTo>
                      <a:pt x="391" y="203"/>
                      <a:pt x="380" y="205"/>
                      <a:pt x="370" y="208"/>
                    </a:cubicBezTo>
                    <a:cubicBezTo>
                      <a:pt x="351" y="213"/>
                      <a:pt x="333" y="218"/>
                      <a:pt x="315" y="224"/>
                    </a:cubicBezTo>
                    <a:cubicBezTo>
                      <a:pt x="294" y="231"/>
                      <a:pt x="273" y="237"/>
                      <a:pt x="252" y="243"/>
                    </a:cubicBezTo>
                    <a:cubicBezTo>
                      <a:pt x="247" y="244"/>
                      <a:pt x="241" y="245"/>
                      <a:pt x="234" y="247"/>
                    </a:cubicBezTo>
                    <a:moveTo>
                      <a:pt x="624" y="146"/>
                    </a:moveTo>
                    <a:cubicBezTo>
                      <a:pt x="613" y="139"/>
                      <a:pt x="602" y="134"/>
                      <a:pt x="590" y="130"/>
                    </a:cubicBezTo>
                    <a:cubicBezTo>
                      <a:pt x="593" y="129"/>
                      <a:pt x="596" y="129"/>
                      <a:pt x="600" y="129"/>
                    </a:cubicBezTo>
                    <a:cubicBezTo>
                      <a:pt x="607" y="129"/>
                      <a:pt x="615" y="130"/>
                      <a:pt x="622" y="130"/>
                    </a:cubicBezTo>
                    <a:cubicBezTo>
                      <a:pt x="628" y="130"/>
                      <a:pt x="635" y="130"/>
                      <a:pt x="641" y="130"/>
                    </a:cubicBezTo>
                    <a:cubicBezTo>
                      <a:pt x="649" y="136"/>
                      <a:pt x="656" y="143"/>
                      <a:pt x="663" y="150"/>
                    </a:cubicBezTo>
                    <a:cubicBezTo>
                      <a:pt x="658" y="149"/>
                      <a:pt x="653" y="148"/>
                      <a:pt x="647" y="147"/>
                    </a:cubicBezTo>
                    <a:cubicBezTo>
                      <a:pt x="640" y="146"/>
                      <a:pt x="634" y="146"/>
                      <a:pt x="628" y="146"/>
                    </a:cubicBezTo>
                    <a:cubicBezTo>
                      <a:pt x="627" y="146"/>
                      <a:pt x="627" y="146"/>
                      <a:pt x="627" y="146"/>
                    </a:cubicBezTo>
                    <a:cubicBezTo>
                      <a:pt x="626" y="146"/>
                      <a:pt x="625" y="146"/>
                      <a:pt x="624" y="146"/>
                    </a:cubicBezTo>
                    <a:moveTo>
                      <a:pt x="77" y="180"/>
                    </a:moveTo>
                    <a:cubicBezTo>
                      <a:pt x="72" y="173"/>
                      <a:pt x="68" y="164"/>
                      <a:pt x="65" y="158"/>
                    </a:cubicBezTo>
                    <a:cubicBezTo>
                      <a:pt x="63" y="154"/>
                      <a:pt x="63" y="148"/>
                      <a:pt x="61" y="144"/>
                    </a:cubicBezTo>
                    <a:cubicBezTo>
                      <a:pt x="61" y="143"/>
                      <a:pt x="60" y="142"/>
                      <a:pt x="60" y="140"/>
                    </a:cubicBezTo>
                    <a:cubicBezTo>
                      <a:pt x="67" y="131"/>
                      <a:pt x="76" y="122"/>
                      <a:pt x="85" y="115"/>
                    </a:cubicBezTo>
                    <a:cubicBezTo>
                      <a:pt x="84" y="119"/>
                      <a:pt x="83" y="123"/>
                      <a:pt x="82" y="128"/>
                    </a:cubicBezTo>
                    <a:cubicBezTo>
                      <a:pt x="79" y="142"/>
                      <a:pt x="81" y="156"/>
                      <a:pt x="80" y="170"/>
                    </a:cubicBezTo>
                    <a:cubicBezTo>
                      <a:pt x="80" y="173"/>
                      <a:pt x="80" y="175"/>
                      <a:pt x="81" y="178"/>
                    </a:cubicBezTo>
                    <a:cubicBezTo>
                      <a:pt x="79" y="178"/>
                      <a:pt x="78" y="179"/>
                      <a:pt x="77" y="180"/>
                    </a:cubicBezTo>
                    <a:moveTo>
                      <a:pt x="229" y="229"/>
                    </a:moveTo>
                    <a:cubicBezTo>
                      <a:pt x="227" y="225"/>
                      <a:pt x="224" y="221"/>
                      <a:pt x="222" y="217"/>
                    </a:cubicBezTo>
                    <a:cubicBezTo>
                      <a:pt x="230" y="209"/>
                      <a:pt x="242" y="202"/>
                      <a:pt x="251" y="196"/>
                    </a:cubicBezTo>
                    <a:cubicBezTo>
                      <a:pt x="266" y="185"/>
                      <a:pt x="282" y="175"/>
                      <a:pt x="299" y="167"/>
                    </a:cubicBezTo>
                    <a:cubicBezTo>
                      <a:pt x="333" y="150"/>
                      <a:pt x="367" y="134"/>
                      <a:pt x="405" y="123"/>
                    </a:cubicBezTo>
                    <a:cubicBezTo>
                      <a:pt x="413" y="121"/>
                      <a:pt x="421" y="118"/>
                      <a:pt x="429" y="115"/>
                    </a:cubicBezTo>
                    <a:cubicBezTo>
                      <a:pt x="440" y="112"/>
                      <a:pt x="452" y="111"/>
                      <a:pt x="462" y="107"/>
                    </a:cubicBezTo>
                    <a:cubicBezTo>
                      <a:pt x="477" y="101"/>
                      <a:pt x="494" y="97"/>
                      <a:pt x="510" y="96"/>
                    </a:cubicBezTo>
                    <a:cubicBezTo>
                      <a:pt x="528" y="94"/>
                      <a:pt x="544" y="92"/>
                      <a:pt x="562" y="92"/>
                    </a:cubicBezTo>
                    <a:cubicBezTo>
                      <a:pt x="564" y="92"/>
                      <a:pt x="565" y="92"/>
                      <a:pt x="567" y="92"/>
                    </a:cubicBezTo>
                    <a:cubicBezTo>
                      <a:pt x="570" y="92"/>
                      <a:pt x="572" y="92"/>
                      <a:pt x="575" y="92"/>
                    </a:cubicBezTo>
                    <a:cubicBezTo>
                      <a:pt x="597" y="102"/>
                      <a:pt x="615" y="111"/>
                      <a:pt x="627" y="120"/>
                    </a:cubicBezTo>
                    <a:cubicBezTo>
                      <a:pt x="629" y="121"/>
                      <a:pt x="630" y="122"/>
                      <a:pt x="631" y="123"/>
                    </a:cubicBezTo>
                    <a:cubicBezTo>
                      <a:pt x="630" y="123"/>
                      <a:pt x="629" y="123"/>
                      <a:pt x="628" y="123"/>
                    </a:cubicBezTo>
                    <a:cubicBezTo>
                      <a:pt x="623" y="123"/>
                      <a:pt x="619" y="123"/>
                      <a:pt x="614" y="122"/>
                    </a:cubicBezTo>
                    <a:cubicBezTo>
                      <a:pt x="610" y="122"/>
                      <a:pt x="605" y="122"/>
                      <a:pt x="600" y="122"/>
                    </a:cubicBezTo>
                    <a:cubicBezTo>
                      <a:pt x="598" y="122"/>
                      <a:pt x="596" y="122"/>
                      <a:pt x="593" y="122"/>
                    </a:cubicBezTo>
                    <a:cubicBezTo>
                      <a:pt x="585" y="123"/>
                      <a:pt x="577" y="123"/>
                      <a:pt x="569" y="124"/>
                    </a:cubicBezTo>
                    <a:cubicBezTo>
                      <a:pt x="559" y="122"/>
                      <a:pt x="548" y="121"/>
                      <a:pt x="538" y="121"/>
                    </a:cubicBezTo>
                    <a:cubicBezTo>
                      <a:pt x="524" y="121"/>
                      <a:pt x="511" y="123"/>
                      <a:pt x="500" y="126"/>
                    </a:cubicBezTo>
                    <a:cubicBezTo>
                      <a:pt x="487" y="128"/>
                      <a:pt x="476" y="132"/>
                      <a:pt x="465" y="135"/>
                    </a:cubicBezTo>
                    <a:cubicBezTo>
                      <a:pt x="451" y="140"/>
                      <a:pt x="436" y="142"/>
                      <a:pt x="423" y="147"/>
                    </a:cubicBezTo>
                    <a:cubicBezTo>
                      <a:pt x="407" y="152"/>
                      <a:pt x="391" y="158"/>
                      <a:pt x="375" y="163"/>
                    </a:cubicBezTo>
                    <a:cubicBezTo>
                      <a:pt x="341" y="174"/>
                      <a:pt x="310" y="187"/>
                      <a:pt x="279" y="203"/>
                    </a:cubicBezTo>
                    <a:cubicBezTo>
                      <a:pt x="264" y="211"/>
                      <a:pt x="248" y="219"/>
                      <a:pt x="233" y="227"/>
                    </a:cubicBezTo>
                    <a:cubicBezTo>
                      <a:pt x="231" y="228"/>
                      <a:pt x="230" y="228"/>
                      <a:pt x="229" y="229"/>
                    </a:cubicBezTo>
                    <a:moveTo>
                      <a:pt x="89" y="173"/>
                    </a:moveTo>
                    <a:cubicBezTo>
                      <a:pt x="89" y="173"/>
                      <a:pt x="89" y="172"/>
                      <a:pt x="89" y="171"/>
                    </a:cubicBezTo>
                    <a:cubicBezTo>
                      <a:pt x="88" y="158"/>
                      <a:pt x="87" y="144"/>
                      <a:pt x="90" y="131"/>
                    </a:cubicBezTo>
                    <a:cubicBezTo>
                      <a:pt x="92" y="122"/>
                      <a:pt x="93" y="114"/>
                      <a:pt x="97" y="106"/>
                    </a:cubicBezTo>
                    <a:cubicBezTo>
                      <a:pt x="112" y="96"/>
                      <a:pt x="128" y="87"/>
                      <a:pt x="146" y="79"/>
                    </a:cubicBezTo>
                    <a:cubicBezTo>
                      <a:pt x="139" y="89"/>
                      <a:pt x="136" y="101"/>
                      <a:pt x="132" y="112"/>
                    </a:cubicBezTo>
                    <a:cubicBezTo>
                      <a:pt x="130" y="117"/>
                      <a:pt x="128" y="121"/>
                      <a:pt x="128" y="125"/>
                    </a:cubicBezTo>
                    <a:cubicBezTo>
                      <a:pt x="127" y="131"/>
                      <a:pt x="124" y="135"/>
                      <a:pt x="124" y="140"/>
                    </a:cubicBezTo>
                    <a:cubicBezTo>
                      <a:pt x="124" y="145"/>
                      <a:pt x="122" y="151"/>
                      <a:pt x="121" y="157"/>
                    </a:cubicBezTo>
                    <a:cubicBezTo>
                      <a:pt x="121" y="159"/>
                      <a:pt x="121" y="162"/>
                      <a:pt x="120" y="165"/>
                    </a:cubicBezTo>
                    <a:cubicBezTo>
                      <a:pt x="109" y="166"/>
                      <a:pt x="99" y="168"/>
                      <a:pt x="89" y="173"/>
                    </a:cubicBezTo>
                    <a:moveTo>
                      <a:pt x="217" y="211"/>
                    </a:moveTo>
                    <a:cubicBezTo>
                      <a:pt x="214" y="208"/>
                      <a:pt x="212" y="205"/>
                      <a:pt x="209" y="202"/>
                    </a:cubicBezTo>
                    <a:cubicBezTo>
                      <a:pt x="213" y="197"/>
                      <a:pt x="219" y="191"/>
                      <a:pt x="224" y="186"/>
                    </a:cubicBezTo>
                    <a:cubicBezTo>
                      <a:pt x="234" y="176"/>
                      <a:pt x="244" y="166"/>
                      <a:pt x="256" y="157"/>
                    </a:cubicBezTo>
                    <a:cubicBezTo>
                      <a:pt x="279" y="139"/>
                      <a:pt x="305" y="125"/>
                      <a:pt x="330" y="110"/>
                    </a:cubicBezTo>
                    <a:cubicBezTo>
                      <a:pt x="371" y="85"/>
                      <a:pt x="418" y="66"/>
                      <a:pt x="470" y="59"/>
                    </a:cubicBezTo>
                    <a:cubicBezTo>
                      <a:pt x="501" y="66"/>
                      <a:pt x="529" y="75"/>
                      <a:pt x="554" y="84"/>
                    </a:cubicBezTo>
                    <a:cubicBezTo>
                      <a:pt x="553" y="84"/>
                      <a:pt x="552" y="84"/>
                      <a:pt x="551" y="84"/>
                    </a:cubicBezTo>
                    <a:cubicBezTo>
                      <a:pt x="536" y="84"/>
                      <a:pt x="522" y="87"/>
                      <a:pt x="508" y="88"/>
                    </a:cubicBezTo>
                    <a:cubicBezTo>
                      <a:pt x="469" y="92"/>
                      <a:pt x="434" y="107"/>
                      <a:pt x="398" y="117"/>
                    </a:cubicBezTo>
                    <a:cubicBezTo>
                      <a:pt x="359" y="127"/>
                      <a:pt x="325" y="145"/>
                      <a:pt x="290" y="162"/>
                    </a:cubicBezTo>
                    <a:cubicBezTo>
                      <a:pt x="273" y="170"/>
                      <a:pt x="257" y="181"/>
                      <a:pt x="243" y="192"/>
                    </a:cubicBezTo>
                    <a:cubicBezTo>
                      <a:pt x="234" y="198"/>
                      <a:pt x="225" y="204"/>
                      <a:pt x="217" y="211"/>
                    </a:cubicBezTo>
                    <a:moveTo>
                      <a:pt x="154" y="169"/>
                    </a:moveTo>
                    <a:cubicBezTo>
                      <a:pt x="146" y="167"/>
                      <a:pt x="137" y="165"/>
                      <a:pt x="129" y="165"/>
                    </a:cubicBezTo>
                    <a:cubicBezTo>
                      <a:pt x="129" y="158"/>
                      <a:pt x="130" y="151"/>
                      <a:pt x="132" y="144"/>
                    </a:cubicBezTo>
                    <a:cubicBezTo>
                      <a:pt x="136" y="134"/>
                      <a:pt x="137" y="122"/>
                      <a:pt x="141" y="112"/>
                    </a:cubicBezTo>
                    <a:cubicBezTo>
                      <a:pt x="146" y="98"/>
                      <a:pt x="152" y="85"/>
                      <a:pt x="161" y="73"/>
                    </a:cubicBezTo>
                    <a:cubicBezTo>
                      <a:pt x="181" y="65"/>
                      <a:pt x="201" y="59"/>
                      <a:pt x="220" y="55"/>
                    </a:cubicBezTo>
                    <a:cubicBezTo>
                      <a:pt x="220" y="56"/>
                      <a:pt x="220" y="56"/>
                      <a:pt x="220" y="56"/>
                    </a:cubicBezTo>
                    <a:cubicBezTo>
                      <a:pt x="207" y="66"/>
                      <a:pt x="198" y="80"/>
                      <a:pt x="190" y="93"/>
                    </a:cubicBezTo>
                    <a:cubicBezTo>
                      <a:pt x="182" y="106"/>
                      <a:pt x="173" y="120"/>
                      <a:pt x="167" y="134"/>
                    </a:cubicBezTo>
                    <a:cubicBezTo>
                      <a:pt x="162" y="146"/>
                      <a:pt x="158" y="158"/>
                      <a:pt x="154" y="169"/>
                    </a:cubicBezTo>
                    <a:moveTo>
                      <a:pt x="202" y="197"/>
                    </a:moveTo>
                    <a:cubicBezTo>
                      <a:pt x="199" y="194"/>
                      <a:pt x="195" y="191"/>
                      <a:pt x="192" y="188"/>
                    </a:cubicBezTo>
                    <a:cubicBezTo>
                      <a:pt x="210" y="151"/>
                      <a:pt x="244" y="123"/>
                      <a:pt x="270" y="91"/>
                    </a:cubicBezTo>
                    <a:cubicBezTo>
                      <a:pt x="283" y="76"/>
                      <a:pt x="302" y="64"/>
                      <a:pt x="320" y="54"/>
                    </a:cubicBezTo>
                    <a:cubicBezTo>
                      <a:pt x="328" y="51"/>
                      <a:pt x="335" y="47"/>
                      <a:pt x="342" y="44"/>
                    </a:cubicBezTo>
                    <a:cubicBezTo>
                      <a:pt x="379" y="45"/>
                      <a:pt x="415" y="49"/>
                      <a:pt x="448" y="55"/>
                    </a:cubicBezTo>
                    <a:cubicBezTo>
                      <a:pt x="407" y="63"/>
                      <a:pt x="369" y="80"/>
                      <a:pt x="333" y="99"/>
                    </a:cubicBezTo>
                    <a:cubicBezTo>
                      <a:pt x="306" y="113"/>
                      <a:pt x="280" y="129"/>
                      <a:pt x="256" y="147"/>
                    </a:cubicBezTo>
                    <a:cubicBezTo>
                      <a:pt x="244" y="155"/>
                      <a:pt x="232" y="164"/>
                      <a:pt x="223" y="174"/>
                    </a:cubicBezTo>
                    <a:cubicBezTo>
                      <a:pt x="216" y="182"/>
                      <a:pt x="209" y="189"/>
                      <a:pt x="202" y="197"/>
                    </a:cubicBezTo>
                    <a:moveTo>
                      <a:pt x="185" y="184"/>
                    </a:moveTo>
                    <a:cubicBezTo>
                      <a:pt x="177" y="179"/>
                      <a:pt x="170" y="175"/>
                      <a:pt x="162" y="172"/>
                    </a:cubicBezTo>
                    <a:cubicBezTo>
                      <a:pt x="166" y="162"/>
                      <a:pt x="170" y="152"/>
                      <a:pt x="173" y="141"/>
                    </a:cubicBezTo>
                    <a:cubicBezTo>
                      <a:pt x="179" y="126"/>
                      <a:pt x="189" y="112"/>
                      <a:pt x="197" y="98"/>
                    </a:cubicBezTo>
                    <a:cubicBezTo>
                      <a:pt x="202" y="89"/>
                      <a:pt x="208" y="81"/>
                      <a:pt x="214" y="73"/>
                    </a:cubicBezTo>
                    <a:cubicBezTo>
                      <a:pt x="219" y="67"/>
                      <a:pt x="226" y="62"/>
                      <a:pt x="232" y="56"/>
                    </a:cubicBezTo>
                    <a:cubicBezTo>
                      <a:pt x="233" y="55"/>
                      <a:pt x="235" y="53"/>
                      <a:pt x="237" y="52"/>
                    </a:cubicBezTo>
                    <a:cubicBezTo>
                      <a:pt x="265" y="47"/>
                      <a:pt x="294" y="44"/>
                      <a:pt x="322" y="44"/>
                    </a:cubicBezTo>
                    <a:cubicBezTo>
                      <a:pt x="320" y="46"/>
                      <a:pt x="317" y="47"/>
                      <a:pt x="315" y="48"/>
                    </a:cubicBezTo>
                    <a:cubicBezTo>
                      <a:pt x="308" y="52"/>
                      <a:pt x="302" y="55"/>
                      <a:pt x="296" y="59"/>
                    </a:cubicBezTo>
                    <a:cubicBezTo>
                      <a:pt x="284" y="66"/>
                      <a:pt x="273" y="76"/>
                      <a:pt x="264" y="86"/>
                    </a:cubicBezTo>
                    <a:cubicBezTo>
                      <a:pt x="237" y="117"/>
                      <a:pt x="203" y="146"/>
                      <a:pt x="185" y="184"/>
                    </a:cubicBezTo>
                    <a:moveTo>
                      <a:pt x="299" y="0"/>
                    </a:moveTo>
                    <a:cubicBezTo>
                      <a:pt x="262" y="0"/>
                      <a:pt x="225" y="4"/>
                      <a:pt x="191" y="13"/>
                    </a:cubicBezTo>
                    <a:cubicBezTo>
                      <a:pt x="191" y="16"/>
                      <a:pt x="189" y="19"/>
                      <a:pt x="186" y="21"/>
                    </a:cubicBezTo>
                    <a:cubicBezTo>
                      <a:pt x="185" y="21"/>
                      <a:pt x="183" y="22"/>
                      <a:pt x="182" y="22"/>
                    </a:cubicBezTo>
                    <a:cubicBezTo>
                      <a:pt x="179" y="22"/>
                      <a:pt x="176" y="20"/>
                      <a:pt x="174" y="17"/>
                    </a:cubicBezTo>
                    <a:cubicBezTo>
                      <a:pt x="167" y="20"/>
                      <a:pt x="159" y="22"/>
                      <a:pt x="152" y="25"/>
                    </a:cubicBezTo>
                    <a:cubicBezTo>
                      <a:pt x="152" y="26"/>
                      <a:pt x="152" y="27"/>
                      <a:pt x="151" y="29"/>
                    </a:cubicBezTo>
                    <a:cubicBezTo>
                      <a:pt x="149" y="32"/>
                      <a:pt x="145" y="36"/>
                      <a:pt x="140" y="36"/>
                    </a:cubicBezTo>
                    <a:cubicBezTo>
                      <a:pt x="139" y="36"/>
                      <a:pt x="138" y="36"/>
                      <a:pt x="136" y="35"/>
                    </a:cubicBezTo>
                    <a:cubicBezTo>
                      <a:pt x="136" y="35"/>
                      <a:pt x="135" y="34"/>
                      <a:pt x="135" y="34"/>
                    </a:cubicBezTo>
                    <a:cubicBezTo>
                      <a:pt x="134" y="33"/>
                      <a:pt x="134" y="33"/>
                      <a:pt x="133" y="32"/>
                    </a:cubicBezTo>
                    <a:cubicBezTo>
                      <a:pt x="94" y="49"/>
                      <a:pt x="61" y="74"/>
                      <a:pt x="35" y="106"/>
                    </a:cubicBezTo>
                    <a:cubicBezTo>
                      <a:pt x="31" y="111"/>
                      <a:pt x="27" y="116"/>
                      <a:pt x="24" y="122"/>
                    </a:cubicBezTo>
                    <a:cubicBezTo>
                      <a:pt x="22" y="139"/>
                      <a:pt x="17" y="157"/>
                      <a:pt x="9" y="176"/>
                    </a:cubicBezTo>
                    <a:cubicBezTo>
                      <a:pt x="7" y="181"/>
                      <a:pt x="4" y="187"/>
                      <a:pt x="1" y="192"/>
                    </a:cubicBezTo>
                    <a:cubicBezTo>
                      <a:pt x="0" y="201"/>
                      <a:pt x="0" y="210"/>
                      <a:pt x="0" y="214"/>
                    </a:cubicBezTo>
                    <a:cubicBezTo>
                      <a:pt x="2" y="251"/>
                      <a:pt x="42" y="278"/>
                      <a:pt x="60" y="288"/>
                    </a:cubicBezTo>
                    <a:cubicBezTo>
                      <a:pt x="63" y="288"/>
                      <a:pt x="65" y="289"/>
                      <a:pt x="68" y="289"/>
                    </a:cubicBezTo>
                    <a:cubicBezTo>
                      <a:pt x="66" y="274"/>
                      <a:pt x="70" y="253"/>
                      <a:pt x="72" y="243"/>
                    </a:cubicBezTo>
                    <a:cubicBezTo>
                      <a:pt x="72" y="243"/>
                      <a:pt x="72" y="243"/>
                      <a:pt x="72" y="243"/>
                    </a:cubicBezTo>
                    <a:cubicBezTo>
                      <a:pt x="73" y="241"/>
                      <a:pt x="73" y="240"/>
                      <a:pt x="74" y="239"/>
                    </a:cubicBezTo>
                    <a:cubicBezTo>
                      <a:pt x="80" y="224"/>
                      <a:pt x="99" y="209"/>
                      <a:pt x="123" y="209"/>
                    </a:cubicBezTo>
                    <a:cubicBezTo>
                      <a:pt x="138" y="209"/>
                      <a:pt x="155" y="215"/>
                      <a:pt x="172" y="229"/>
                    </a:cubicBezTo>
                    <a:cubicBezTo>
                      <a:pt x="181" y="236"/>
                      <a:pt x="185" y="245"/>
                      <a:pt x="185" y="256"/>
                    </a:cubicBezTo>
                    <a:cubicBezTo>
                      <a:pt x="185" y="269"/>
                      <a:pt x="180" y="283"/>
                      <a:pt x="171" y="292"/>
                    </a:cubicBezTo>
                    <a:cubicBezTo>
                      <a:pt x="160" y="301"/>
                      <a:pt x="128" y="309"/>
                      <a:pt x="109" y="313"/>
                    </a:cubicBezTo>
                    <a:cubicBezTo>
                      <a:pt x="114" y="317"/>
                      <a:pt x="118" y="323"/>
                      <a:pt x="121" y="329"/>
                    </a:cubicBezTo>
                    <a:cubicBezTo>
                      <a:pt x="128" y="332"/>
                      <a:pt x="136" y="334"/>
                      <a:pt x="143" y="334"/>
                    </a:cubicBezTo>
                    <a:cubicBezTo>
                      <a:pt x="144" y="339"/>
                      <a:pt x="146" y="344"/>
                      <a:pt x="148" y="348"/>
                    </a:cubicBezTo>
                    <a:cubicBezTo>
                      <a:pt x="151" y="354"/>
                      <a:pt x="153" y="359"/>
                      <a:pt x="156" y="365"/>
                    </a:cubicBezTo>
                    <a:cubicBezTo>
                      <a:pt x="156" y="366"/>
                      <a:pt x="157" y="367"/>
                      <a:pt x="157" y="367"/>
                    </a:cubicBezTo>
                    <a:cubicBezTo>
                      <a:pt x="146" y="362"/>
                      <a:pt x="136" y="355"/>
                      <a:pt x="128" y="347"/>
                    </a:cubicBezTo>
                    <a:cubicBezTo>
                      <a:pt x="130" y="355"/>
                      <a:pt x="131" y="362"/>
                      <a:pt x="131" y="370"/>
                    </a:cubicBezTo>
                    <a:cubicBezTo>
                      <a:pt x="131" y="373"/>
                      <a:pt x="131" y="376"/>
                      <a:pt x="130" y="379"/>
                    </a:cubicBezTo>
                    <a:cubicBezTo>
                      <a:pt x="134" y="386"/>
                      <a:pt x="138" y="391"/>
                      <a:pt x="141" y="393"/>
                    </a:cubicBezTo>
                    <a:cubicBezTo>
                      <a:pt x="153" y="403"/>
                      <a:pt x="166" y="410"/>
                      <a:pt x="180" y="415"/>
                    </a:cubicBezTo>
                    <a:cubicBezTo>
                      <a:pt x="202" y="403"/>
                      <a:pt x="221" y="391"/>
                      <a:pt x="236" y="379"/>
                    </a:cubicBezTo>
                    <a:cubicBezTo>
                      <a:pt x="216" y="365"/>
                      <a:pt x="201" y="344"/>
                      <a:pt x="190" y="325"/>
                    </a:cubicBezTo>
                    <a:cubicBezTo>
                      <a:pt x="193" y="323"/>
                      <a:pt x="196" y="322"/>
                      <a:pt x="199" y="320"/>
                    </a:cubicBezTo>
                    <a:cubicBezTo>
                      <a:pt x="204" y="325"/>
                      <a:pt x="209" y="334"/>
                      <a:pt x="213" y="338"/>
                    </a:cubicBezTo>
                    <a:cubicBezTo>
                      <a:pt x="221" y="346"/>
                      <a:pt x="229" y="353"/>
                      <a:pt x="238" y="360"/>
                    </a:cubicBezTo>
                    <a:cubicBezTo>
                      <a:pt x="241" y="362"/>
                      <a:pt x="245" y="365"/>
                      <a:pt x="249" y="367"/>
                    </a:cubicBezTo>
                    <a:cubicBezTo>
                      <a:pt x="250" y="365"/>
                      <a:pt x="252" y="364"/>
                      <a:pt x="254" y="362"/>
                    </a:cubicBezTo>
                    <a:cubicBezTo>
                      <a:pt x="246" y="357"/>
                      <a:pt x="239" y="351"/>
                      <a:pt x="232" y="345"/>
                    </a:cubicBezTo>
                    <a:cubicBezTo>
                      <a:pt x="225" y="340"/>
                      <a:pt x="219" y="334"/>
                      <a:pt x="214" y="328"/>
                    </a:cubicBezTo>
                    <a:cubicBezTo>
                      <a:pt x="211" y="324"/>
                      <a:pt x="208" y="320"/>
                      <a:pt x="205" y="316"/>
                    </a:cubicBezTo>
                    <a:cubicBezTo>
                      <a:pt x="206" y="316"/>
                      <a:pt x="208" y="315"/>
                      <a:pt x="209" y="314"/>
                    </a:cubicBezTo>
                    <a:cubicBezTo>
                      <a:pt x="210" y="313"/>
                      <a:pt x="212" y="311"/>
                      <a:pt x="213" y="310"/>
                    </a:cubicBezTo>
                    <a:cubicBezTo>
                      <a:pt x="222" y="315"/>
                      <a:pt x="234" y="320"/>
                      <a:pt x="239" y="323"/>
                    </a:cubicBezTo>
                    <a:cubicBezTo>
                      <a:pt x="257" y="333"/>
                      <a:pt x="278" y="342"/>
                      <a:pt x="298" y="348"/>
                    </a:cubicBezTo>
                    <a:cubicBezTo>
                      <a:pt x="290" y="356"/>
                      <a:pt x="281" y="363"/>
                      <a:pt x="270" y="369"/>
                    </a:cubicBezTo>
                    <a:cubicBezTo>
                      <a:pt x="298" y="382"/>
                      <a:pt x="298" y="382"/>
                      <a:pt x="298" y="382"/>
                    </a:cubicBezTo>
                    <a:cubicBezTo>
                      <a:pt x="287" y="395"/>
                      <a:pt x="271" y="409"/>
                      <a:pt x="252" y="422"/>
                    </a:cubicBezTo>
                    <a:cubicBezTo>
                      <a:pt x="279" y="417"/>
                      <a:pt x="303" y="406"/>
                      <a:pt x="323" y="390"/>
                    </a:cubicBezTo>
                    <a:cubicBezTo>
                      <a:pt x="320" y="366"/>
                      <a:pt x="323" y="338"/>
                      <a:pt x="335" y="308"/>
                    </a:cubicBezTo>
                    <a:cubicBezTo>
                      <a:pt x="346" y="282"/>
                      <a:pt x="374" y="251"/>
                      <a:pt x="415" y="242"/>
                    </a:cubicBezTo>
                    <a:cubicBezTo>
                      <a:pt x="421" y="240"/>
                      <a:pt x="427" y="239"/>
                      <a:pt x="433" y="239"/>
                    </a:cubicBezTo>
                    <a:cubicBezTo>
                      <a:pt x="438" y="230"/>
                      <a:pt x="444" y="222"/>
                      <a:pt x="450" y="213"/>
                    </a:cubicBezTo>
                    <a:cubicBezTo>
                      <a:pt x="475" y="182"/>
                      <a:pt x="510" y="153"/>
                      <a:pt x="554" y="153"/>
                    </a:cubicBezTo>
                    <a:cubicBezTo>
                      <a:pt x="558" y="153"/>
                      <a:pt x="561" y="154"/>
                      <a:pt x="565" y="154"/>
                    </a:cubicBezTo>
                    <a:cubicBezTo>
                      <a:pt x="593" y="157"/>
                      <a:pt x="621" y="173"/>
                      <a:pt x="638" y="195"/>
                    </a:cubicBezTo>
                    <a:cubicBezTo>
                      <a:pt x="647" y="207"/>
                      <a:pt x="652" y="215"/>
                      <a:pt x="647" y="227"/>
                    </a:cubicBezTo>
                    <a:cubicBezTo>
                      <a:pt x="640" y="241"/>
                      <a:pt x="628" y="251"/>
                      <a:pt x="629" y="268"/>
                    </a:cubicBezTo>
                    <a:cubicBezTo>
                      <a:pt x="630" y="288"/>
                      <a:pt x="653" y="306"/>
                      <a:pt x="675" y="307"/>
                    </a:cubicBezTo>
                    <a:cubicBezTo>
                      <a:pt x="676" y="307"/>
                      <a:pt x="677" y="307"/>
                      <a:pt x="678" y="307"/>
                    </a:cubicBezTo>
                    <a:cubicBezTo>
                      <a:pt x="698" y="307"/>
                      <a:pt x="714" y="297"/>
                      <a:pt x="723" y="282"/>
                    </a:cubicBezTo>
                    <a:cubicBezTo>
                      <a:pt x="724" y="281"/>
                      <a:pt x="725" y="280"/>
                      <a:pt x="725" y="279"/>
                    </a:cubicBezTo>
                    <a:cubicBezTo>
                      <a:pt x="728" y="273"/>
                      <a:pt x="731" y="266"/>
                      <a:pt x="732" y="258"/>
                    </a:cubicBezTo>
                    <a:cubicBezTo>
                      <a:pt x="733" y="254"/>
                      <a:pt x="733" y="250"/>
                      <a:pt x="733" y="245"/>
                    </a:cubicBezTo>
                    <a:cubicBezTo>
                      <a:pt x="733" y="237"/>
                      <a:pt x="732" y="229"/>
                      <a:pt x="731" y="221"/>
                    </a:cubicBezTo>
                    <a:cubicBezTo>
                      <a:pt x="722" y="177"/>
                      <a:pt x="695" y="140"/>
                      <a:pt x="659" y="110"/>
                    </a:cubicBezTo>
                    <a:cubicBezTo>
                      <a:pt x="653" y="105"/>
                      <a:pt x="647" y="100"/>
                      <a:pt x="640" y="96"/>
                    </a:cubicBezTo>
                    <a:cubicBezTo>
                      <a:pt x="606" y="72"/>
                      <a:pt x="567" y="53"/>
                      <a:pt x="529" y="41"/>
                    </a:cubicBezTo>
                    <a:cubicBezTo>
                      <a:pt x="461" y="18"/>
                      <a:pt x="380" y="2"/>
                      <a:pt x="310" y="1"/>
                    </a:cubicBezTo>
                    <a:cubicBezTo>
                      <a:pt x="306" y="1"/>
                      <a:pt x="303" y="0"/>
                      <a:pt x="29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1074"/>
              <p:cNvSpPr>
                <a:spLocks noEditPoints="1"/>
              </p:cNvSpPr>
              <p:nvPr/>
            </p:nvSpPr>
            <p:spPr bwMode="auto">
              <a:xfrm>
                <a:off x="84" y="3389"/>
                <a:ext cx="319" cy="236"/>
              </a:xfrm>
              <a:custGeom>
                <a:avLst/>
                <a:gdLst>
                  <a:gd name="T0" fmla="*/ 275 w 647"/>
                  <a:gd name="T1" fmla="*/ 262 h 477"/>
                  <a:gd name="T2" fmla="*/ 499 w 647"/>
                  <a:gd name="T3" fmla="*/ 414 h 477"/>
                  <a:gd name="T4" fmla="*/ 472 w 647"/>
                  <a:gd name="T5" fmla="*/ 414 h 477"/>
                  <a:gd name="T6" fmla="*/ 477 w 647"/>
                  <a:gd name="T7" fmla="*/ 435 h 477"/>
                  <a:gd name="T8" fmla="*/ 481 w 647"/>
                  <a:gd name="T9" fmla="*/ 392 h 477"/>
                  <a:gd name="T10" fmla="*/ 420 w 647"/>
                  <a:gd name="T11" fmla="*/ 404 h 477"/>
                  <a:gd name="T12" fmla="*/ 391 w 647"/>
                  <a:gd name="T13" fmla="*/ 407 h 477"/>
                  <a:gd name="T14" fmla="*/ 450 w 647"/>
                  <a:gd name="T15" fmla="*/ 364 h 477"/>
                  <a:gd name="T16" fmla="*/ 391 w 647"/>
                  <a:gd name="T17" fmla="*/ 407 h 477"/>
                  <a:gd name="T18" fmla="*/ 416 w 647"/>
                  <a:gd name="T19" fmla="*/ 341 h 477"/>
                  <a:gd name="T20" fmla="*/ 402 w 647"/>
                  <a:gd name="T21" fmla="*/ 364 h 477"/>
                  <a:gd name="T22" fmla="*/ 589 w 647"/>
                  <a:gd name="T23" fmla="*/ 356 h 477"/>
                  <a:gd name="T24" fmla="*/ 599 w 647"/>
                  <a:gd name="T25" fmla="*/ 310 h 477"/>
                  <a:gd name="T26" fmla="*/ 598 w 647"/>
                  <a:gd name="T27" fmla="*/ 321 h 477"/>
                  <a:gd name="T28" fmla="*/ 330 w 647"/>
                  <a:gd name="T29" fmla="*/ 282 h 477"/>
                  <a:gd name="T30" fmla="*/ 400 w 647"/>
                  <a:gd name="T31" fmla="*/ 335 h 477"/>
                  <a:gd name="T32" fmla="*/ 615 w 647"/>
                  <a:gd name="T33" fmla="*/ 294 h 477"/>
                  <a:gd name="T34" fmla="*/ 600 w 647"/>
                  <a:gd name="T35" fmla="*/ 244 h 477"/>
                  <a:gd name="T36" fmla="*/ 434 w 647"/>
                  <a:gd name="T37" fmla="*/ 314 h 477"/>
                  <a:gd name="T38" fmla="*/ 303 w 647"/>
                  <a:gd name="T39" fmla="*/ 212 h 477"/>
                  <a:gd name="T40" fmla="*/ 434 w 647"/>
                  <a:gd name="T41" fmla="*/ 314 h 477"/>
                  <a:gd name="T42" fmla="*/ 584 w 647"/>
                  <a:gd name="T43" fmla="*/ 189 h 477"/>
                  <a:gd name="T44" fmla="*/ 47 w 647"/>
                  <a:gd name="T45" fmla="*/ 214 h 477"/>
                  <a:gd name="T46" fmla="*/ 37 w 647"/>
                  <a:gd name="T47" fmla="*/ 210 h 477"/>
                  <a:gd name="T48" fmla="*/ 60 w 647"/>
                  <a:gd name="T49" fmla="*/ 174 h 477"/>
                  <a:gd name="T50" fmla="*/ 37 w 647"/>
                  <a:gd name="T51" fmla="*/ 210 h 477"/>
                  <a:gd name="T52" fmla="*/ 26 w 647"/>
                  <a:gd name="T53" fmla="*/ 170 h 477"/>
                  <a:gd name="T54" fmla="*/ 546 w 647"/>
                  <a:gd name="T55" fmla="*/ 232 h 477"/>
                  <a:gd name="T56" fmla="*/ 535 w 647"/>
                  <a:gd name="T57" fmla="*/ 137 h 477"/>
                  <a:gd name="T58" fmla="*/ 437 w 647"/>
                  <a:gd name="T59" fmla="*/ 288 h 477"/>
                  <a:gd name="T60" fmla="*/ 247 w 647"/>
                  <a:gd name="T61" fmla="*/ 124 h 477"/>
                  <a:gd name="T62" fmla="*/ 430 w 647"/>
                  <a:gd name="T63" fmla="*/ 268 h 477"/>
                  <a:gd name="T64" fmla="*/ 62 w 647"/>
                  <a:gd name="T65" fmla="*/ 119 h 477"/>
                  <a:gd name="T66" fmla="*/ 50 w 647"/>
                  <a:gd name="T67" fmla="*/ 134 h 477"/>
                  <a:gd name="T68" fmla="*/ 495 w 647"/>
                  <a:gd name="T69" fmla="*/ 140 h 477"/>
                  <a:gd name="T70" fmla="*/ 539 w 647"/>
                  <a:gd name="T71" fmla="*/ 208 h 477"/>
                  <a:gd name="T72" fmla="*/ 67 w 647"/>
                  <a:gd name="T73" fmla="*/ 91 h 477"/>
                  <a:gd name="T74" fmla="*/ 47 w 647"/>
                  <a:gd name="T75" fmla="*/ 113 h 477"/>
                  <a:gd name="T76" fmla="*/ 98 w 647"/>
                  <a:gd name="T77" fmla="*/ 69 h 477"/>
                  <a:gd name="T78" fmla="*/ 432 w 647"/>
                  <a:gd name="T79" fmla="*/ 115 h 477"/>
                  <a:gd name="T80" fmla="*/ 464 w 647"/>
                  <a:gd name="T81" fmla="*/ 93 h 477"/>
                  <a:gd name="T82" fmla="*/ 488 w 647"/>
                  <a:gd name="T83" fmla="*/ 236 h 477"/>
                  <a:gd name="T84" fmla="*/ 286 w 647"/>
                  <a:gd name="T85" fmla="*/ 139 h 477"/>
                  <a:gd name="T86" fmla="*/ 107 w 647"/>
                  <a:gd name="T87" fmla="*/ 63 h 477"/>
                  <a:gd name="T88" fmla="*/ 257 w 647"/>
                  <a:gd name="T89" fmla="*/ 88 h 477"/>
                  <a:gd name="T90" fmla="*/ 452 w 647"/>
                  <a:gd name="T91" fmla="*/ 261 h 477"/>
                  <a:gd name="T92" fmla="*/ 370 w 647"/>
                  <a:gd name="T93" fmla="*/ 111 h 477"/>
                  <a:gd name="T94" fmla="*/ 481 w 647"/>
                  <a:gd name="T95" fmla="*/ 239 h 477"/>
                  <a:gd name="T96" fmla="*/ 311 w 647"/>
                  <a:gd name="T97" fmla="*/ 114 h 477"/>
                  <a:gd name="T98" fmla="*/ 371 w 647"/>
                  <a:gd name="T99" fmla="*/ 124 h 477"/>
                  <a:gd name="T100" fmla="*/ 270 w 647"/>
                  <a:gd name="T101" fmla="*/ 0 h 477"/>
                  <a:gd name="T102" fmla="*/ 45 w 647"/>
                  <a:gd name="T103" fmla="*/ 243 h 477"/>
                  <a:gd name="T104" fmla="*/ 80 w 647"/>
                  <a:gd name="T105" fmla="*/ 167 h 477"/>
                  <a:gd name="T106" fmla="*/ 239 w 647"/>
                  <a:gd name="T107" fmla="*/ 175 h 477"/>
                  <a:gd name="T108" fmla="*/ 348 w 647"/>
                  <a:gd name="T109" fmla="*/ 424 h 477"/>
                  <a:gd name="T110" fmla="*/ 546 w 647"/>
                  <a:gd name="T111" fmla="*/ 398 h 477"/>
                  <a:gd name="T112" fmla="*/ 525 w 647"/>
                  <a:gd name="T113" fmla="*/ 275 h 477"/>
                  <a:gd name="T114" fmla="*/ 580 w 647"/>
                  <a:gd name="T115" fmla="*/ 374 h 477"/>
                  <a:gd name="T116" fmla="*/ 633 w 647"/>
                  <a:gd name="T117" fmla="*/ 202 h 477"/>
                  <a:gd name="T118" fmla="*/ 270 w 647"/>
                  <a:gd name="T119" fmla="*/ 0 h 4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47" h="477">
                    <a:moveTo>
                      <a:pt x="275" y="262"/>
                    </a:moveTo>
                    <a:cubicBezTo>
                      <a:pt x="282" y="283"/>
                      <a:pt x="289" y="304"/>
                      <a:pt x="296" y="325"/>
                    </a:cubicBezTo>
                    <a:cubicBezTo>
                      <a:pt x="300" y="337"/>
                      <a:pt x="304" y="348"/>
                      <a:pt x="310" y="360"/>
                    </a:cubicBezTo>
                    <a:cubicBezTo>
                      <a:pt x="315" y="350"/>
                      <a:pt x="318" y="339"/>
                      <a:pt x="318" y="327"/>
                    </a:cubicBezTo>
                    <a:cubicBezTo>
                      <a:pt x="319" y="297"/>
                      <a:pt x="301" y="272"/>
                      <a:pt x="275" y="262"/>
                    </a:cubicBezTo>
                    <a:moveTo>
                      <a:pt x="515" y="402"/>
                    </a:moveTo>
                    <a:cubicBezTo>
                      <a:pt x="521" y="402"/>
                      <a:pt x="528" y="401"/>
                      <a:pt x="535" y="398"/>
                    </a:cubicBezTo>
                    <a:cubicBezTo>
                      <a:pt x="527" y="413"/>
                      <a:pt x="510" y="426"/>
                      <a:pt x="489" y="432"/>
                    </a:cubicBezTo>
                    <a:cubicBezTo>
                      <a:pt x="489" y="432"/>
                      <a:pt x="490" y="431"/>
                      <a:pt x="490" y="431"/>
                    </a:cubicBezTo>
                    <a:cubicBezTo>
                      <a:pt x="493" y="425"/>
                      <a:pt x="496" y="420"/>
                      <a:pt x="499" y="414"/>
                    </a:cubicBezTo>
                    <a:cubicBezTo>
                      <a:pt x="501" y="411"/>
                      <a:pt x="503" y="406"/>
                      <a:pt x="505" y="401"/>
                    </a:cubicBezTo>
                    <a:cubicBezTo>
                      <a:pt x="508" y="402"/>
                      <a:pt x="512" y="402"/>
                      <a:pt x="515" y="402"/>
                    </a:cubicBezTo>
                    <a:moveTo>
                      <a:pt x="460" y="436"/>
                    </a:moveTo>
                    <a:cubicBezTo>
                      <a:pt x="457" y="436"/>
                      <a:pt x="454" y="436"/>
                      <a:pt x="450" y="436"/>
                    </a:cubicBezTo>
                    <a:cubicBezTo>
                      <a:pt x="458" y="430"/>
                      <a:pt x="466" y="421"/>
                      <a:pt x="472" y="414"/>
                    </a:cubicBezTo>
                    <a:cubicBezTo>
                      <a:pt x="477" y="407"/>
                      <a:pt x="483" y="402"/>
                      <a:pt x="488" y="395"/>
                    </a:cubicBezTo>
                    <a:cubicBezTo>
                      <a:pt x="491" y="397"/>
                      <a:pt x="494" y="398"/>
                      <a:pt x="498" y="400"/>
                    </a:cubicBezTo>
                    <a:cubicBezTo>
                      <a:pt x="496" y="403"/>
                      <a:pt x="495" y="408"/>
                      <a:pt x="493" y="409"/>
                    </a:cubicBezTo>
                    <a:cubicBezTo>
                      <a:pt x="489" y="415"/>
                      <a:pt x="487" y="421"/>
                      <a:pt x="483" y="427"/>
                    </a:cubicBezTo>
                    <a:cubicBezTo>
                      <a:pt x="482" y="430"/>
                      <a:pt x="479" y="432"/>
                      <a:pt x="477" y="435"/>
                    </a:cubicBezTo>
                    <a:cubicBezTo>
                      <a:pt x="472" y="436"/>
                      <a:pt x="466" y="436"/>
                      <a:pt x="460" y="436"/>
                    </a:cubicBezTo>
                    <a:moveTo>
                      <a:pt x="438" y="434"/>
                    </a:moveTo>
                    <a:cubicBezTo>
                      <a:pt x="434" y="433"/>
                      <a:pt x="430" y="431"/>
                      <a:pt x="426" y="430"/>
                    </a:cubicBezTo>
                    <a:cubicBezTo>
                      <a:pt x="444" y="419"/>
                      <a:pt x="459" y="402"/>
                      <a:pt x="471" y="385"/>
                    </a:cubicBezTo>
                    <a:cubicBezTo>
                      <a:pt x="474" y="387"/>
                      <a:pt x="478" y="390"/>
                      <a:pt x="481" y="392"/>
                    </a:cubicBezTo>
                    <a:cubicBezTo>
                      <a:pt x="476" y="399"/>
                      <a:pt x="470" y="405"/>
                      <a:pt x="464" y="411"/>
                    </a:cubicBezTo>
                    <a:cubicBezTo>
                      <a:pt x="457" y="419"/>
                      <a:pt x="448" y="429"/>
                      <a:pt x="438" y="434"/>
                    </a:cubicBezTo>
                    <a:moveTo>
                      <a:pt x="417" y="426"/>
                    </a:moveTo>
                    <a:cubicBezTo>
                      <a:pt x="410" y="423"/>
                      <a:pt x="404" y="419"/>
                      <a:pt x="398" y="414"/>
                    </a:cubicBezTo>
                    <a:cubicBezTo>
                      <a:pt x="406" y="411"/>
                      <a:pt x="413" y="408"/>
                      <a:pt x="420" y="404"/>
                    </a:cubicBezTo>
                    <a:cubicBezTo>
                      <a:pt x="428" y="399"/>
                      <a:pt x="436" y="395"/>
                      <a:pt x="443" y="388"/>
                    </a:cubicBezTo>
                    <a:cubicBezTo>
                      <a:pt x="448" y="384"/>
                      <a:pt x="453" y="377"/>
                      <a:pt x="458" y="373"/>
                    </a:cubicBezTo>
                    <a:cubicBezTo>
                      <a:pt x="460" y="376"/>
                      <a:pt x="463" y="378"/>
                      <a:pt x="465" y="380"/>
                    </a:cubicBezTo>
                    <a:cubicBezTo>
                      <a:pt x="453" y="398"/>
                      <a:pt x="436" y="417"/>
                      <a:pt x="417" y="426"/>
                    </a:cubicBezTo>
                    <a:moveTo>
                      <a:pt x="391" y="407"/>
                    </a:moveTo>
                    <a:cubicBezTo>
                      <a:pt x="390" y="407"/>
                      <a:pt x="390" y="407"/>
                      <a:pt x="390" y="407"/>
                    </a:cubicBezTo>
                    <a:cubicBezTo>
                      <a:pt x="382" y="398"/>
                      <a:pt x="375" y="388"/>
                      <a:pt x="368" y="377"/>
                    </a:cubicBezTo>
                    <a:cubicBezTo>
                      <a:pt x="387" y="376"/>
                      <a:pt x="406" y="373"/>
                      <a:pt x="423" y="366"/>
                    </a:cubicBezTo>
                    <a:cubicBezTo>
                      <a:pt x="428" y="364"/>
                      <a:pt x="439" y="363"/>
                      <a:pt x="447" y="359"/>
                    </a:cubicBezTo>
                    <a:cubicBezTo>
                      <a:pt x="448" y="361"/>
                      <a:pt x="449" y="363"/>
                      <a:pt x="450" y="364"/>
                    </a:cubicBezTo>
                    <a:cubicBezTo>
                      <a:pt x="451" y="365"/>
                      <a:pt x="452" y="367"/>
                      <a:pt x="453" y="368"/>
                    </a:cubicBezTo>
                    <a:cubicBezTo>
                      <a:pt x="450" y="371"/>
                      <a:pt x="447" y="375"/>
                      <a:pt x="444" y="377"/>
                    </a:cubicBezTo>
                    <a:cubicBezTo>
                      <a:pt x="439" y="382"/>
                      <a:pt x="433" y="387"/>
                      <a:pt x="426" y="391"/>
                    </a:cubicBezTo>
                    <a:cubicBezTo>
                      <a:pt x="417" y="397"/>
                      <a:pt x="408" y="403"/>
                      <a:pt x="397" y="405"/>
                    </a:cubicBezTo>
                    <a:cubicBezTo>
                      <a:pt x="397" y="405"/>
                      <a:pt x="394" y="406"/>
                      <a:pt x="391" y="407"/>
                    </a:cubicBezTo>
                    <a:moveTo>
                      <a:pt x="364" y="370"/>
                    </a:moveTo>
                    <a:cubicBezTo>
                      <a:pt x="358" y="359"/>
                      <a:pt x="353" y="347"/>
                      <a:pt x="348" y="334"/>
                    </a:cubicBezTo>
                    <a:cubicBezTo>
                      <a:pt x="356" y="336"/>
                      <a:pt x="365" y="339"/>
                      <a:pt x="373" y="340"/>
                    </a:cubicBezTo>
                    <a:cubicBezTo>
                      <a:pt x="381" y="341"/>
                      <a:pt x="389" y="342"/>
                      <a:pt x="398" y="342"/>
                    </a:cubicBezTo>
                    <a:cubicBezTo>
                      <a:pt x="404" y="342"/>
                      <a:pt x="410" y="342"/>
                      <a:pt x="416" y="341"/>
                    </a:cubicBezTo>
                    <a:cubicBezTo>
                      <a:pt x="423" y="341"/>
                      <a:pt x="429" y="341"/>
                      <a:pt x="435" y="341"/>
                    </a:cubicBezTo>
                    <a:cubicBezTo>
                      <a:pt x="437" y="341"/>
                      <a:pt x="438" y="341"/>
                      <a:pt x="439" y="341"/>
                    </a:cubicBezTo>
                    <a:cubicBezTo>
                      <a:pt x="440" y="345"/>
                      <a:pt x="442" y="349"/>
                      <a:pt x="443" y="352"/>
                    </a:cubicBezTo>
                    <a:cubicBezTo>
                      <a:pt x="439" y="354"/>
                      <a:pt x="432" y="356"/>
                      <a:pt x="431" y="356"/>
                    </a:cubicBezTo>
                    <a:cubicBezTo>
                      <a:pt x="421" y="357"/>
                      <a:pt x="412" y="363"/>
                      <a:pt x="402" y="364"/>
                    </a:cubicBezTo>
                    <a:cubicBezTo>
                      <a:pt x="392" y="365"/>
                      <a:pt x="382" y="368"/>
                      <a:pt x="372" y="369"/>
                    </a:cubicBezTo>
                    <a:cubicBezTo>
                      <a:pt x="370" y="370"/>
                      <a:pt x="367" y="370"/>
                      <a:pt x="364" y="370"/>
                    </a:cubicBezTo>
                    <a:moveTo>
                      <a:pt x="597" y="329"/>
                    </a:moveTo>
                    <a:cubicBezTo>
                      <a:pt x="600" y="329"/>
                      <a:pt x="603" y="328"/>
                      <a:pt x="606" y="328"/>
                    </a:cubicBezTo>
                    <a:cubicBezTo>
                      <a:pt x="602" y="337"/>
                      <a:pt x="597" y="346"/>
                      <a:pt x="589" y="356"/>
                    </a:cubicBezTo>
                    <a:cubicBezTo>
                      <a:pt x="592" y="351"/>
                      <a:pt x="595" y="339"/>
                      <a:pt x="597" y="329"/>
                    </a:cubicBezTo>
                    <a:cubicBezTo>
                      <a:pt x="597" y="329"/>
                      <a:pt x="597" y="329"/>
                      <a:pt x="597" y="329"/>
                    </a:cubicBezTo>
                    <a:moveTo>
                      <a:pt x="598" y="321"/>
                    </a:moveTo>
                    <a:cubicBezTo>
                      <a:pt x="599" y="321"/>
                      <a:pt x="599" y="320"/>
                      <a:pt x="599" y="320"/>
                    </a:cubicBezTo>
                    <a:cubicBezTo>
                      <a:pt x="599" y="317"/>
                      <a:pt x="599" y="313"/>
                      <a:pt x="599" y="310"/>
                    </a:cubicBezTo>
                    <a:cubicBezTo>
                      <a:pt x="600" y="310"/>
                      <a:pt x="600" y="310"/>
                      <a:pt x="600" y="310"/>
                    </a:cubicBezTo>
                    <a:cubicBezTo>
                      <a:pt x="603" y="308"/>
                      <a:pt x="606" y="307"/>
                      <a:pt x="608" y="305"/>
                    </a:cubicBezTo>
                    <a:cubicBezTo>
                      <a:pt x="610" y="304"/>
                      <a:pt x="612" y="303"/>
                      <a:pt x="614" y="303"/>
                    </a:cubicBezTo>
                    <a:cubicBezTo>
                      <a:pt x="613" y="308"/>
                      <a:pt x="611" y="314"/>
                      <a:pt x="610" y="319"/>
                    </a:cubicBezTo>
                    <a:cubicBezTo>
                      <a:pt x="606" y="320"/>
                      <a:pt x="602" y="321"/>
                      <a:pt x="598" y="321"/>
                    </a:cubicBezTo>
                    <a:moveTo>
                      <a:pt x="400" y="335"/>
                    </a:moveTo>
                    <a:cubicBezTo>
                      <a:pt x="395" y="335"/>
                      <a:pt x="391" y="335"/>
                      <a:pt x="387" y="334"/>
                    </a:cubicBezTo>
                    <a:cubicBezTo>
                      <a:pt x="375" y="333"/>
                      <a:pt x="363" y="331"/>
                      <a:pt x="351" y="327"/>
                    </a:cubicBezTo>
                    <a:cubicBezTo>
                      <a:pt x="350" y="327"/>
                      <a:pt x="348" y="327"/>
                      <a:pt x="345" y="326"/>
                    </a:cubicBezTo>
                    <a:cubicBezTo>
                      <a:pt x="340" y="312"/>
                      <a:pt x="335" y="297"/>
                      <a:pt x="330" y="282"/>
                    </a:cubicBezTo>
                    <a:cubicBezTo>
                      <a:pt x="344" y="289"/>
                      <a:pt x="357" y="294"/>
                      <a:pt x="372" y="300"/>
                    </a:cubicBezTo>
                    <a:cubicBezTo>
                      <a:pt x="386" y="306"/>
                      <a:pt x="400" y="312"/>
                      <a:pt x="414" y="316"/>
                    </a:cubicBezTo>
                    <a:cubicBezTo>
                      <a:pt x="421" y="318"/>
                      <a:pt x="428" y="320"/>
                      <a:pt x="435" y="322"/>
                    </a:cubicBezTo>
                    <a:cubicBezTo>
                      <a:pt x="435" y="326"/>
                      <a:pt x="436" y="330"/>
                      <a:pt x="437" y="333"/>
                    </a:cubicBezTo>
                    <a:cubicBezTo>
                      <a:pt x="425" y="333"/>
                      <a:pt x="412" y="335"/>
                      <a:pt x="400" y="335"/>
                    </a:cubicBezTo>
                    <a:moveTo>
                      <a:pt x="599" y="302"/>
                    </a:moveTo>
                    <a:cubicBezTo>
                      <a:pt x="599" y="296"/>
                      <a:pt x="598" y="291"/>
                      <a:pt x="597" y="286"/>
                    </a:cubicBezTo>
                    <a:cubicBezTo>
                      <a:pt x="598" y="285"/>
                      <a:pt x="600" y="283"/>
                      <a:pt x="601" y="282"/>
                    </a:cubicBezTo>
                    <a:cubicBezTo>
                      <a:pt x="605" y="278"/>
                      <a:pt x="609" y="273"/>
                      <a:pt x="614" y="269"/>
                    </a:cubicBezTo>
                    <a:cubicBezTo>
                      <a:pt x="615" y="278"/>
                      <a:pt x="615" y="287"/>
                      <a:pt x="615" y="294"/>
                    </a:cubicBezTo>
                    <a:cubicBezTo>
                      <a:pt x="611" y="295"/>
                      <a:pt x="608" y="296"/>
                      <a:pt x="604" y="299"/>
                    </a:cubicBezTo>
                    <a:cubicBezTo>
                      <a:pt x="602" y="300"/>
                      <a:pt x="601" y="301"/>
                      <a:pt x="599" y="302"/>
                    </a:cubicBezTo>
                    <a:moveTo>
                      <a:pt x="594" y="278"/>
                    </a:moveTo>
                    <a:cubicBezTo>
                      <a:pt x="593" y="274"/>
                      <a:pt x="590" y="269"/>
                      <a:pt x="587" y="264"/>
                    </a:cubicBezTo>
                    <a:cubicBezTo>
                      <a:pt x="592" y="258"/>
                      <a:pt x="597" y="250"/>
                      <a:pt x="600" y="244"/>
                    </a:cubicBezTo>
                    <a:cubicBezTo>
                      <a:pt x="603" y="240"/>
                      <a:pt x="605" y="235"/>
                      <a:pt x="606" y="231"/>
                    </a:cubicBezTo>
                    <a:cubicBezTo>
                      <a:pt x="610" y="241"/>
                      <a:pt x="613" y="250"/>
                      <a:pt x="614" y="261"/>
                    </a:cubicBezTo>
                    <a:cubicBezTo>
                      <a:pt x="614" y="261"/>
                      <a:pt x="614" y="261"/>
                      <a:pt x="614" y="261"/>
                    </a:cubicBezTo>
                    <a:cubicBezTo>
                      <a:pt x="606" y="265"/>
                      <a:pt x="601" y="272"/>
                      <a:pt x="594" y="278"/>
                    </a:cubicBezTo>
                    <a:moveTo>
                      <a:pt x="434" y="314"/>
                    </a:moveTo>
                    <a:cubicBezTo>
                      <a:pt x="423" y="312"/>
                      <a:pt x="411" y="308"/>
                      <a:pt x="401" y="304"/>
                    </a:cubicBezTo>
                    <a:cubicBezTo>
                      <a:pt x="391" y="300"/>
                      <a:pt x="380" y="295"/>
                      <a:pt x="370" y="292"/>
                    </a:cubicBezTo>
                    <a:cubicBezTo>
                      <a:pt x="356" y="287"/>
                      <a:pt x="344" y="281"/>
                      <a:pt x="332" y="274"/>
                    </a:cubicBezTo>
                    <a:cubicBezTo>
                      <a:pt x="330" y="273"/>
                      <a:pt x="328" y="273"/>
                      <a:pt x="326" y="272"/>
                    </a:cubicBezTo>
                    <a:cubicBezTo>
                      <a:pt x="320" y="252"/>
                      <a:pt x="312" y="232"/>
                      <a:pt x="303" y="212"/>
                    </a:cubicBezTo>
                    <a:cubicBezTo>
                      <a:pt x="319" y="221"/>
                      <a:pt x="336" y="231"/>
                      <a:pt x="351" y="242"/>
                    </a:cubicBezTo>
                    <a:cubicBezTo>
                      <a:pt x="368" y="253"/>
                      <a:pt x="384" y="268"/>
                      <a:pt x="402" y="277"/>
                    </a:cubicBezTo>
                    <a:cubicBezTo>
                      <a:pt x="410" y="281"/>
                      <a:pt x="417" y="286"/>
                      <a:pt x="424" y="290"/>
                    </a:cubicBezTo>
                    <a:cubicBezTo>
                      <a:pt x="427" y="291"/>
                      <a:pt x="431" y="294"/>
                      <a:pt x="435" y="297"/>
                    </a:cubicBezTo>
                    <a:cubicBezTo>
                      <a:pt x="434" y="303"/>
                      <a:pt x="434" y="308"/>
                      <a:pt x="434" y="314"/>
                    </a:cubicBezTo>
                    <a:moveTo>
                      <a:pt x="582" y="258"/>
                    </a:moveTo>
                    <a:cubicBezTo>
                      <a:pt x="582" y="257"/>
                      <a:pt x="581" y="256"/>
                      <a:pt x="579" y="255"/>
                    </a:cubicBezTo>
                    <a:cubicBezTo>
                      <a:pt x="580" y="252"/>
                      <a:pt x="580" y="250"/>
                      <a:pt x="581" y="247"/>
                    </a:cubicBezTo>
                    <a:cubicBezTo>
                      <a:pt x="582" y="233"/>
                      <a:pt x="585" y="218"/>
                      <a:pt x="585" y="203"/>
                    </a:cubicBezTo>
                    <a:cubicBezTo>
                      <a:pt x="584" y="198"/>
                      <a:pt x="584" y="193"/>
                      <a:pt x="584" y="189"/>
                    </a:cubicBezTo>
                    <a:cubicBezTo>
                      <a:pt x="591" y="199"/>
                      <a:pt x="597" y="210"/>
                      <a:pt x="602" y="221"/>
                    </a:cubicBezTo>
                    <a:cubicBezTo>
                      <a:pt x="602" y="223"/>
                      <a:pt x="601" y="224"/>
                      <a:pt x="601" y="225"/>
                    </a:cubicBezTo>
                    <a:cubicBezTo>
                      <a:pt x="599" y="229"/>
                      <a:pt x="598" y="234"/>
                      <a:pt x="595" y="238"/>
                    </a:cubicBezTo>
                    <a:cubicBezTo>
                      <a:pt x="592" y="244"/>
                      <a:pt x="588" y="252"/>
                      <a:pt x="582" y="258"/>
                    </a:cubicBezTo>
                    <a:moveTo>
                      <a:pt x="47" y="214"/>
                    </a:moveTo>
                    <a:cubicBezTo>
                      <a:pt x="45" y="214"/>
                      <a:pt x="44" y="214"/>
                      <a:pt x="43" y="213"/>
                    </a:cubicBezTo>
                    <a:cubicBezTo>
                      <a:pt x="44" y="210"/>
                      <a:pt x="46" y="207"/>
                      <a:pt x="47" y="204"/>
                    </a:cubicBezTo>
                    <a:cubicBezTo>
                      <a:pt x="48" y="196"/>
                      <a:pt x="53" y="187"/>
                      <a:pt x="61" y="183"/>
                    </a:cubicBezTo>
                    <a:cubicBezTo>
                      <a:pt x="62" y="205"/>
                      <a:pt x="55" y="214"/>
                      <a:pt x="47" y="214"/>
                    </a:cubicBezTo>
                    <a:moveTo>
                      <a:pt x="37" y="210"/>
                    </a:moveTo>
                    <a:cubicBezTo>
                      <a:pt x="31" y="205"/>
                      <a:pt x="26" y="195"/>
                      <a:pt x="25" y="183"/>
                    </a:cubicBezTo>
                    <a:cubicBezTo>
                      <a:pt x="25" y="183"/>
                      <a:pt x="25" y="183"/>
                      <a:pt x="25" y="183"/>
                    </a:cubicBezTo>
                    <a:cubicBezTo>
                      <a:pt x="29" y="179"/>
                      <a:pt x="32" y="174"/>
                      <a:pt x="38" y="171"/>
                    </a:cubicBezTo>
                    <a:cubicBezTo>
                      <a:pt x="45" y="167"/>
                      <a:pt x="52" y="165"/>
                      <a:pt x="59" y="164"/>
                    </a:cubicBezTo>
                    <a:cubicBezTo>
                      <a:pt x="59" y="167"/>
                      <a:pt x="59" y="171"/>
                      <a:pt x="60" y="174"/>
                    </a:cubicBezTo>
                    <a:cubicBezTo>
                      <a:pt x="60" y="175"/>
                      <a:pt x="60" y="175"/>
                      <a:pt x="60" y="175"/>
                    </a:cubicBezTo>
                    <a:cubicBezTo>
                      <a:pt x="54" y="178"/>
                      <a:pt x="49" y="183"/>
                      <a:pt x="44" y="189"/>
                    </a:cubicBezTo>
                    <a:cubicBezTo>
                      <a:pt x="43" y="191"/>
                      <a:pt x="42" y="193"/>
                      <a:pt x="40" y="196"/>
                    </a:cubicBezTo>
                    <a:cubicBezTo>
                      <a:pt x="39" y="199"/>
                      <a:pt x="40" y="203"/>
                      <a:pt x="38" y="206"/>
                    </a:cubicBezTo>
                    <a:cubicBezTo>
                      <a:pt x="38" y="207"/>
                      <a:pt x="37" y="209"/>
                      <a:pt x="37" y="210"/>
                    </a:cubicBezTo>
                    <a:moveTo>
                      <a:pt x="50" y="141"/>
                    </a:moveTo>
                    <a:cubicBezTo>
                      <a:pt x="54" y="141"/>
                      <a:pt x="57" y="141"/>
                      <a:pt x="61" y="140"/>
                    </a:cubicBezTo>
                    <a:cubicBezTo>
                      <a:pt x="60" y="145"/>
                      <a:pt x="59" y="150"/>
                      <a:pt x="59" y="156"/>
                    </a:cubicBezTo>
                    <a:cubicBezTo>
                      <a:pt x="51" y="158"/>
                      <a:pt x="42" y="159"/>
                      <a:pt x="34" y="164"/>
                    </a:cubicBezTo>
                    <a:cubicBezTo>
                      <a:pt x="31" y="166"/>
                      <a:pt x="28" y="168"/>
                      <a:pt x="26" y="170"/>
                    </a:cubicBezTo>
                    <a:cubicBezTo>
                      <a:pt x="27" y="160"/>
                      <a:pt x="29" y="150"/>
                      <a:pt x="32" y="141"/>
                    </a:cubicBezTo>
                    <a:cubicBezTo>
                      <a:pt x="34" y="141"/>
                      <a:pt x="35" y="140"/>
                      <a:pt x="37" y="140"/>
                    </a:cubicBezTo>
                    <a:cubicBezTo>
                      <a:pt x="42" y="140"/>
                      <a:pt x="48" y="141"/>
                      <a:pt x="50" y="141"/>
                    </a:cubicBezTo>
                    <a:moveTo>
                      <a:pt x="573" y="248"/>
                    </a:moveTo>
                    <a:cubicBezTo>
                      <a:pt x="565" y="241"/>
                      <a:pt x="556" y="235"/>
                      <a:pt x="546" y="232"/>
                    </a:cubicBezTo>
                    <a:cubicBezTo>
                      <a:pt x="547" y="229"/>
                      <a:pt x="547" y="226"/>
                      <a:pt x="547" y="223"/>
                    </a:cubicBezTo>
                    <a:cubicBezTo>
                      <a:pt x="547" y="218"/>
                      <a:pt x="546" y="211"/>
                      <a:pt x="547" y="205"/>
                    </a:cubicBezTo>
                    <a:cubicBezTo>
                      <a:pt x="547" y="200"/>
                      <a:pt x="545" y="195"/>
                      <a:pt x="545" y="189"/>
                    </a:cubicBezTo>
                    <a:cubicBezTo>
                      <a:pt x="545" y="185"/>
                      <a:pt x="544" y="180"/>
                      <a:pt x="544" y="175"/>
                    </a:cubicBezTo>
                    <a:cubicBezTo>
                      <a:pt x="542" y="162"/>
                      <a:pt x="540" y="149"/>
                      <a:pt x="535" y="137"/>
                    </a:cubicBezTo>
                    <a:cubicBezTo>
                      <a:pt x="550" y="149"/>
                      <a:pt x="563" y="163"/>
                      <a:pt x="575" y="177"/>
                    </a:cubicBezTo>
                    <a:cubicBezTo>
                      <a:pt x="576" y="186"/>
                      <a:pt x="577" y="195"/>
                      <a:pt x="577" y="205"/>
                    </a:cubicBezTo>
                    <a:cubicBezTo>
                      <a:pt x="578" y="219"/>
                      <a:pt x="575" y="232"/>
                      <a:pt x="573" y="246"/>
                    </a:cubicBezTo>
                    <a:cubicBezTo>
                      <a:pt x="573" y="247"/>
                      <a:pt x="573" y="248"/>
                      <a:pt x="573" y="248"/>
                    </a:cubicBezTo>
                    <a:moveTo>
                      <a:pt x="437" y="288"/>
                    </a:moveTo>
                    <a:cubicBezTo>
                      <a:pt x="432" y="285"/>
                      <a:pt x="426" y="283"/>
                      <a:pt x="422" y="280"/>
                    </a:cubicBezTo>
                    <a:cubicBezTo>
                      <a:pt x="404" y="269"/>
                      <a:pt x="387" y="258"/>
                      <a:pt x="370" y="246"/>
                    </a:cubicBezTo>
                    <a:cubicBezTo>
                      <a:pt x="355" y="235"/>
                      <a:pt x="340" y="225"/>
                      <a:pt x="324" y="216"/>
                    </a:cubicBezTo>
                    <a:cubicBezTo>
                      <a:pt x="315" y="210"/>
                      <a:pt x="306" y="205"/>
                      <a:pt x="298" y="200"/>
                    </a:cubicBezTo>
                    <a:cubicBezTo>
                      <a:pt x="285" y="173"/>
                      <a:pt x="269" y="147"/>
                      <a:pt x="247" y="124"/>
                    </a:cubicBezTo>
                    <a:cubicBezTo>
                      <a:pt x="248" y="124"/>
                      <a:pt x="249" y="125"/>
                      <a:pt x="250" y="125"/>
                    </a:cubicBezTo>
                    <a:cubicBezTo>
                      <a:pt x="274" y="139"/>
                      <a:pt x="295" y="156"/>
                      <a:pt x="318" y="171"/>
                    </a:cubicBezTo>
                    <a:cubicBezTo>
                      <a:pt x="343" y="189"/>
                      <a:pt x="366" y="208"/>
                      <a:pt x="389" y="229"/>
                    </a:cubicBezTo>
                    <a:cubicBezTo>
                      <a:pt x="398" y="238"/>
                      <a:pt x="408" y="246"/>
                      <a:pt x="417" y="255"/>
                    </a:cubicBezTo>
                    <a:cubicBezTo>
                      <a:pt x="421" y="260"/>
                      <a:pt x="425" y="264"/>
                      <a:pt x="430" y="268"/>
                    </a:cubicBezTo>
                    <a:cubicBezTo>
                      <a:pt x="432" y="271"/>
                      <a:pt x="437" y="275"/>
                      <a:pt x="440" y="279"/>
                    </a:cubicBezTo>
                    <a:cubicBezTo>
                      <a:pt x="439" y="282"/>
                      <a:pt x="438" y="285"/>
                      <a:pt x="437" y="288"/>
                    </a:cubicBezTo>
                    <a:moveTo>
                      <a:pt x="35" y="133"/>
                    </a:moveTo>
                    <a:cubicBezTo>
                      <a:pt x="37" y="129"/>
                      <a:pt x="39" y="125"/>
                      <a:pt x="42" y="121"/>
                    </a:cubicBezTo>
                    <a:cubicBezTo>
                      <a:pt x="48" y="120"/>
                      <a:pt x="55" y="119"/>
                      <a:pt x="62" y="119"/>
                    </a:cubicBezTo>
                    <a:cubicBezTo>
                      <a:pt x="64" y="119"/>
                      <a:pt x="66" y="119"/>
                      <a:pt x="68" y="120"/>
                    </a:cubicBezTo>
                    <a:cubicBezTo>
                      <a:pt x="69" y="120"/>
                      <a:pt x="70" y="120"/>
                      <a:pt x="71" y="120"/>
                    </a:cubicBezTo>
                    <a:cubicBezTo>
                      <a:pt x="68" y="123"/>
                      <a:pt x="66" y="127"/>
                      <a:pt x="64" y="132"/>
                    </a:cubicBezTo>
                    <a:cubicBezTo>
                      <a:pt x="60" y="133"/>
                      <a:pt x="55" y="134"/>
                      <a:pt x="51" y="134"/>
                    </a:cubicBezTo>
                    <a:cubicBezTo>
                      <a:pt x="51" y="134"/>
                      <a:pt x="50" y="134"/>
                      <a:pt x="50" y="134"/>
                    </a:cubicBezTo>
                    <a:cubicBezTo>
                      <a:pt x="46" y="133"/>
                      <a:pt x="42" y="133"/>
                      <a:pt x="39" y="133"/>
                    </a:cubicBezTo>
                    <a:cubicBezTo>
                      <a:pt x="37" y="133"/>
                      <a:pt x="36" y="133"/>
                      <a:pt x="35" y="133"/>
                    </a:cubicBezTo>
                    <a:moveTo>
                      <a:pt x="517" y="228"/>
                    </a:moveTo>
                    <a:cubicBezTo>
                      <a:pt x="515" y="215"/>
                      <a:pt x="513" y="202"/>
                      <a:pt x="510" y="189"/>
                    </a:cubicBezTo>
                    <a:cubicBezTo>
                      <a:pt x="507" y="172"/>
                      <a:pt x="501" y="156"/>
                      <a:pt x="495" y="140"/>
                    </a:cubicBezTo>
                    <a:cubicBezTo>
                      <a:pt x="490" y="125"/>
                      <a:pt x="484" y="108"/>
                      <a:pt x="474" y="95"/>
                    </a:cubicBezTo>
                    <a:cubicBezTo>
                      <a:pt x="474" y="94"/>
                      <a:pt x="474" y="94"/>
                      <a:pt x="474" y="94"/>
                    </a:cubicBezTo>
                    <a:cubicBezTo>
                      <a:pt x="490" y="103"/>
                      <a:pt x="507" y="114"/>
                      <a:pt x="523" y="127"/>
                    </a:cubicBezTo>
                    <a:cubicBezTo>
                      <a:pt x="530" y="141"/>
                      <a:pt x="533" y="156"/>
                      <a:pt x="536" y="172"/>
                    </a:cubicBezTo>
                    <a:cubicBezTo>
                      <a:pt x="538" y="184"/>
                      <a:pt x="537" y="196"/>
                      <a:pt x="539" y="208"/>
                    </a:cubicBezTo>
                    <a:cubicBezTo>
                      <a:pt x="540" y="215"/>
                      <a:pt x="540" y="222"/>
                      <a:pt x="539" y="230"/>
                    </a:cubicBezTo>
                    <a:cubicBezTo>
                      <a:pt x="534" y="229"/>
                      <a:pt x="528" y="228"/>
                      <a:pt x="522" y="228"/>
                    </a:cubicBezTo>
                    <a:cubicBezTo>
                      <a:pt x="520" y="228"/>
                      <a:pt x="519" y="228"/>
                      <a:pt x="517" y="228"/>
                    </a:cubicBezTo>
                    <a:moveTo>
                      <a:pt x="47" y="113"/>
                    </a:moveTo>
                    <a:cubicBezTo>
                      <a:pt x="53" y="105"/>
                      <a:pt x="60" y="97"/>
                      <a:pt x="67" y="91"/>
                    </a:cubicBezTo>
                    <a:cubicBezTo>
                      <a:pt x="74" y="91"/>
                      <a:pt x="82" y="92"/>
                      <a:pt x="89" y="93"/>
                    </a:cubicBezTo>
                    <a:cubicBezTo>
                      <a:pt x="93" y="93"/>
                      <a:pt x="97" y="94"/>
                      <a:pt x="101" y="95"/>
                    </a:cubicBezTo>
                    <a:cubicBezTo>
                      <a:pt x="99" y="96"/>
                      <a:pt x="97" y="97"/>
                      <a:pt x="95" y="99"/>
                    </a:cubicBezTo>
                    <a:cubicBezTo>
                      <a:pt x="90" y="102"/>
                      <a:pt x="84" y="106"/>
                      <a:pt x="80" y="110"/>
                    </a:cubicBezTo>
                    <a:cubicBezTo>
                      <a:pt x="69" y="111"/>
                      <a:pt x="58" y="112"/>
                      <a:pt x="47" y="113"/>
                    </a:cubicBezTo>
                    <a:moveTo>
                      <a:pt x="111" y="89"/>
                    </a:moveTo>
                    <a:cubicBezTo>
                      <a:pt x="109" y="89"/>
                      <a:pt x="108" y="89"/>
                      <a:pt x="107" y="88"/>
                    </a:cubicBezTo>
                    <a:cubicBezTo>
                      <a:pt x="102" y="87"/>
                      <a:pt x="96" y="85"/>
                      <a:pt x="91" y="85"/>
                    </a:cubicBezTo>
                    <a:cubicBezTo>
                      <a:pt x="85" y="84"/>
                      <a:pt x="80" y="84"/>
                      <a:pt x="76" y="84"/>
                    </a:cubicBezTo>
                    <a:cubicBezTo>
                      <a:pt x="83" y="78"/>
                      <a:pt x="90" y="73"/>
                      <a:pt x="98" y="69"/>
                    </a:cubicBezTo>
                    <a:cubicBezTo>
                      <a:pt x="103" y="70"/>
                      <a:pt x="109" y="72"/>
                      <a:pt x="114" y="73"/>
                    </a:cubicBezTo>
                    <a:cubicBezTo>
                      <a:pt x="123" y="75"/>
                      <a:pt x="133" y="77"/>
                      <a:pt x="142" y="80"/>
                    </a:cubicBezTo>
                    <a:cubicBezTo>
                      <a:pt x="131" y="82"/>
                      <a:pt x="121" y="85"/>
                      <a:pt x="111" y="89"/>
                    </a:cubicBezTo>
                    <a:moveTo>
                      <a:pt x="488" y="236"/>
                    </a:moveTo>
                    <a:cubicBezTo>
                      <a:pt x="477" y="192"/>
                      <a:pt x="451" y="154"/>
                      <a:pt x="432" y="115"/>
                    </a:cubicBezTo>
                    <a:cubicBezTo>
                      <a:pt x="425" y="102"/>
                      <a:pt x="416" y="90"/>
                      <a:pt x="407" y="79"/>
                    </a:cubicBezTo>
                    <a:cubicBezTo>
                      <a:pt x="403" y="74"/>
                      <a:pt x="397" y="69"/>
                      <a:pt x="392" y="64"/>
                    </a:cubicBezTo>
                    <a:cubicBezTo>
                      <a:pt x="390" y="62"/>
                      <a:pt x="388" y="60"/>
                      <a:pt x="387" y="58"/>
                    </a:cubicBezTo>
                    <a:cubicBezTo>
                      <a:pt x="411" y="65"/>
                      <a:pt x="436" y="75"/>
                      <a:pt x="460" y="87"/>
                    </a:cubicBezTo>
                    <a:cubicBezTo>
                      <a:pt x="461" y="89"/>
                      <a:pt x="463" y="91"/>
                      <a:pt x="464" y="93"/>
                    </a:cubicBezTo>
                    <a:cubicBezTo>
                      <a:pt x="468" y="100"/>
                      <a:pt x="473" y="106"/>
                      <a:pt x="477" y="114"/>
                    </a:cubicBezTo>
                    <a:cubicBezTo>
                      <a:pt x="481" y="124"/>
                      <a:pt x="485" y="133"/>
                      <a:pt x="488" y="143"/>
                    </a:cubicBezTo>
                    <a:cubicBezTo>
                      <a:pt x="494" y="160"/>
                      <a:pt x="501" y="177"/>
                      <a:pt x="504" y="195"/>
                    </a:cubicBezTo>
                    <a:cubicBezTo>
                      <a:pt x="505" y="206"/>
                      <a:pt x="507" y="218"/>
                      <a:pt x="509" y="229"/>
                    </a:cubicBezTo>
                    <a:cubicBezTo>
                      <a:pt x="502" y="230"/>
                      <a:pt x="495" y="232"/>
                      <a:pt x="488" y="236"/>
                    </a:cubicBezTo>
                    <a:moveTo>
                      <a:pt x="444" y="272"/>
                    </a:moveTo>
                    <a:cubicBezTo>
                      <a:pt x="443" y="271"/>
                      <a:pt x="442" y="270"/>
                      <a:pt x="441" y="269"/>
                    </a:cubicBezTo>
                    <a:cubicBezTo>
                      <a:pt x="429" y="256"/>
                      <a:pt x="416" y="244"/>
                      <a:pt x="404" y="232"/>
                    </a:cubicBezTo>
                    <a:cubicBezTo>
                      <a:pt x="379" y="208"/>
                      <a:pt x="353" y="187"/>
                      <a:pt x="325" y="167"/>
                    </a:cubicBezTo>
                    <a:cubicBezTo>
                      <a:pt x="312" y="158"/>
                      <a:pt x="298" y="149"/>
                      <a:pt x="286" y="139"/>
                    </a:cubicBezTo>
                    <a:cubicBezTo>
                      <a:pt x="274" y="131"/>
                      <a:pt x="262" y="125"/>
                      <a:pt x="251" y="117"/>
                    </a:cubicBezTo>
                    <a:cubicBezTo>
                      <a:pt x="241" y="111"/>
                      <a:pt x="232" y="104"/>
                      <a:pt x="221" y="99"/>
                    </a:cubicBezTo>
                    <a:cubicBezTo>
                      <a:pt x="204" y="87"/>
                      <a:pt x="183" y="80"/>
                      <a:pt x="161" y="80"/>
                    </a:cubicBezTo>
                    <a:cubicBezTo>
                      <a:pt x="154" y="77"/>
                      <a:pt x="147" y="74"/>
                      <a:pt x="140" y="72"/>
                    </a:cubicBezTo>
                    <a:cubicBezTo>
                      <a:pt x="129" y="68"/>
                      <a:pt x="118" y="67"/>
                      <a:pt x="107" y="63"/>
                    </a:cubicBezTo>
                    <a:cubicBezTo>
                      <a:pt x="108" y="63"/>
                      <a:pt x="110" y="62"/>
                      <a:pt x="111" y="61"/>
                    </a:cubicBezTo>
                    <a:cubicBezTo>
                      <a:pt x="123" y="55"/>
                      <a:pt x="139" y="50"/>
                      <a:pt x="160" y="46"/>
                    </a:cubicBezTo>
                    <a:cubicBezTo>
                      <a:pt x="162" y="46"/>
                      <a:pt x="165" y="46"/>
                      <a:pt x="167" y="47"/>
                    </a:cubicBezTo>
                    <a:cubicBezTo>
                      <a:pt x="184" y="51"/>
                      <a:pt x="199" y="58"/>
                      <a:pt x="216" y="65"/>
                    </a:cubicBezTo>
                    <a:cubicBezTo>
                      <a:pt x="230" y="70"/>
                      <a:pt x="245" y="79"/>
                      <a:pt x="257" y="88"/>
                    </a:cubicBezTo>
                    <a:cubicBezTo>
                      <a:pt x="265" y="95"/>
                      <a:pt x="275" y="99"/>
                      <a:pt x="284" y="105"/>
                    </a:cubicBezTo>
                    <a:cubicBezTo>
                      <a:pt x="291" y="109"/>
                      <a:pt x="297" y="114"/>
                      <a:pt x="304" y="119"/>
                    </a:cubicBezTo>
                    <a:cubicBezTo>
                      <a:pt x="336" y="139"/>
                      <a:pt x="363" y="164"/>
                      <a:pt x="391" y="190"/>
                    </a:cubicBezTo>
                    <a:cubicBezTo>
                      <a:pt x="405" y="203"/>
                      <a:pt x="417" y="217"/>
                      <a:pt x="429" y="232"/>
                    </a:cubicBezTo>
                    <a:cubicBezTo>
                      <a:pt x="436" y="241"/>
                      <a:pt x="445" y="251"/>
                      <a:pt x="452" y="261"/>
                    </a:cubicBezTo>
                    <a:cubicBezTo>
                      <a:pt x="449" y="265"/>
                      <a:pt x="446" y="268"/>
                      <a:pt x="444" y="272"/>
                    </a:cubicBezTo>
                    <a:moveTo>
                      <a:pt x="471" y="245"/>
                    </a:moveTo>
                    <a:cubicBezTo>
                      <a:pt x="467" y="235"/>
                      <a:pt x="461" y="226"/>
                      <a:pt x="456" y="217"/>
                    </a:cubicBezTo>
                    <a:cubicBezTo>
                      <a:pt x="450" y="204"/>
                      <a:pt x="440" y="191"/>
                      <a:pt x="431" y="180"/>
                    </a:cubicBezTo>
                    <a:cubicBezTo>
                      <a:pt x="412" y="156"/>
                      <a:pt x="391" y="132"/>
                      <a:pt x="370" y="111"/>
                    </a:cubicBezTo>
                    <a:cubicBezTo>
                      <a:pt x="341" y="83"/>
                      <a:pt x="310" y="57"/>
                      <a:pt x="275" y="38"/>
                    </a:cubicBezTo>
                    <a:cubicBezTo>
                      <a:pt x="305" y="40"/>
                      <a:pt x="337" y="44"/>
                      <a:pt x="369" y="53"/>
                    </a:cubicBezTo>
                    <a:cubicBezTo>
                      <a:pt x="375" y="58"/>
                      <a:pt x="381" y="63"/>
                      <a:pt x="387" y="69"/>
                    </a:cubicBezTo>
                    <a:cubicBezTo>
                      <a:pt x="401" y="83"/>
                      <a:pt x="416" y="100"/>
                      <a:pt x="425" y="119"/>
                    </a:cubicBezTo>
                    <a:cubicBezTo>
                      <a:pt x="444" y="159"/>
                      <a:pt x="471" y="196"/>
                      <a:pt x="481" y="239"/>
                    </a:cubicBezTo>
                    <a:cubicBezTo>
                      <a:pt x="478" y="240"/>
                      <a:pt x="475" y="242"/>
                      <a:pt x="471" y="245"/>
                    </a:cubicBezTo>
                    <a:moveTo>
                      <a:pt x="457" y="256"/>
                    </a:moveTo>
                    <a:cubicBezTo>
                      <a:pt x="451" y="247"/>
                      <a:pt x="443" y="238"/>
                      <a:pt x="437" y="230"/>
                    </a:cubicBezTo>
                    <a:cubicBezTo>
                      <a:pt x="425" y="215"/>
                      <a:pt x="413" y="200"/>
                      <a:pt x="399" y="187"/>
                    </a:cubicBezTo>
                    <a:cubicBezTo>
                      <a:pt x="371" y="161"/>
                      <a:pt x="344" y="135"/>
                      <a:pt x="311" y="114"/>
                    </a:cubicBezTo>
                    <a:cubicBezTo>
                      <a:pt x="281" y="95"/>
                      <a:pt x="252" y="71"/>
                      <a:pt x="219" y="58"/>
                    </a:cubicBezTo>
                    <a:cubicBezTo>
                      <a:pt x="206" y="53"/>
                      <a:pt x="193" y="45"/>
                      <a:pt x="179" y="42"/>
                    </a:cubicBezTo>
                    <a:cubicBezTo>
                      <a:pt x="199" y="39"/>
                      <a:pt x="222" y="37"/>
                      <a:pt x="246" y="37"/>
                    </a:cubicBezTo>
                    <a:cubicBezTo>
                      <a:pt x="249" y="37"/>
                      <a:pt x="253" y="37"/>
                      <a:pt x="256" y="37"/>
                    </a:cubicBezTo>
                    <a:cubicBezTo>
                      <a:pt x="300" y="56"/>
                      <a:pt x="338" y="88"/>
                      <a:pt x="371" y="124"/>
                    </a:cubicBezTo>
                    <a:cubicBezTo>
                      <a:pt x="391" y="145"/>
                      <a:pt x="412" y="167"/>
                      <a:pt x="430" y="191"/>
                    </a:cubicBezTo>
                    <a:cubicBezTo>
                      <a:pt x="439" y="203"/>
                      <a:pt x="447" y="215"/>
                      <a:pt x="454" y="229"/>
                    </a:cubicBezTo>
                    <a:cubicBezTo>
                      <a:pt x="458" y="235"/>
                      <a:pt x="462" y="242"/>
                      <a:pt x="465" y="249"/>
                    </a:cubicBezTo>
                    <a:cubicBezTo>
                      <a:pt x="462" y="251"/>
                      <a:pt x="459" y="254"/>
                      <a:pt x="457" y="256"/>
                    </a:cubicBezTo>
                    <a:moveTo>
                      <a:pt x="270" y="0"/>
                    </a:moveTo>
                    <a:cubicBezTo>
                      <a:pt x="248" y="0"/>
                      <a:pt x="227" y="1"/>
                      <a:pt x="207" y="4"/>
                    </a:cubicBezTo>
                    <a:cubicBezTo>
                      <a:pt x="126" y="12"/>
                      <a:pt x="34" y="52"/>
                      <a:pt x="8" y="141"/>
                    </a:cubicBezTo>
                    <a:cubicBezTo>
                      <a:pt x="2" y="160"/>
                      <a:pt x="0" y="182"/>
                      <a:pt x="5" y="202"/>
                    </a:cubicBezTo>
                    <a:cubicBezTo>
                      <a:pt x="6" y="203"/>
                      <a:pt x="6" y="204"/>
                      <a:pt x="6" y="205"/>
                    </a:cubicBezTo>
                    <a:cubicBezTo>
                      <a:pt x="13" y="223"/>
                      <a:pt x="27" y="239"/>
                      <a:pt x="45" y="243"/>
                    </a:cubicBezTo>
                    <a:cubicBezTo>
                      <a:pt x="48" y="244"/>
                      <a:pt x="50" y="244"/>
                      <a:pt x="52" y="244"/>
                    </a:cubicBezTo>
                    <a:cubicBezTo>
                      <a:pt x="67" y="244"/>
                      <a:pt x="82" y="235"/>
                      <a:pt x="88" y="221"/>
                    </a:cubicBezTo>
                    <a:cubicBezTo>
                      <a:pt x="86" y="213"/>
                      <a:pt x="85" y="204"/>
                      <a:pt x="85" y="196"/>
                    </a:cubicBezTo>
                    <a:cubicBezTo>
                      <a:pt x="85" y="192"/>
                      <a:pt x="85" y="187"/>
                      <a:pt x="86" y="183"/>
                    </a:cubicBezTo>
                    <a:cubicBezTo>
                      <a:pt x="84" y="178"/>
                      <a:pt x="82" y="173"/>
                      <a:pt x="80" y="167"/>
                    </a:cubicBezTo>
                    <a:cubicBezTo>
                      <a:pt x="77" y="153"/>
                      <a:pt x="82" y="146"/>
                      <a:pt x="92" y="136"/>
                    </a:cubicBezTo>
                    <a:cubicBezTo>
                      <a:pt x="107" y="120"/>
                      <a:pt x="129" y="111"/>
                      <a:pt x="150" y="111"/>
                    </a:cubicBezTo>
                    <a:cubicBezTo>
                      <a:pt x="154" y="111"/>
                      <a:pt x="157" y="111"/>
                      <a:pt x="161" y="112"/>
                    </a:cubicBezTo>
                    <a:cubicBezTo>
                      <a:pt x="168" y="113"/>
                      <a:pt x="175" y="115"/>
                      <a:pt x="181" y="118"/>
                    </a:cubicBezTo>
                    <a:cubicBezTo>
                      <a:pt x="209" y="124"/>
                      <a:pt x="232" y="146"/>
                      <a:pt x="239" y="175"/>
                    </a:cubicBezTo>
                    <a:cubicBezTo>
                      <a:pt x="244" y="183"/>
                      <a:pt x="249" y="192"/>
                      <a:pt x="253" y="201"/>
                    </a:cubicBezTo>
                    <a:cubicBezTo>
                      <a:pt x="260" y="216"/>
                      <a:pt x="265" y="232"/>
                      <a:pt x="271" y="247"/>
                    </a:cubicBezTo>
                    <a:cubicBezTo>
                      <a:pt x="305" y="256"/>
                      <a:pt x="331" y="288"/>
                      <a:pt x="330" y="327"/>
                    </a:cubicBezTo>
                    <a:cubicBezTo>
                      <a:pt x="330" y="344"/>
                      <a:pt x="325" y="360"/>
                      <a:pt x="316" y="373"/>
                    </a:cubicBezTo>
                    <a:cubicBezTo>
                      <a:pt x="325" y="391"/>
                      <a:pt x="336" y="409"/>
                      <a:pt x="348" y="424"/>
                    </a:cubicBezTo>
                    <a:cubicBezTo>
                      <a:pt x="368" y="431"/>
                      <a:pt x="384" y="445"/>
                      <a:pt x="394" y="463"/>
                    </a:cubicBezTo>
                    <a:cubicBezTo>
                      <a:pt x="398" y="465"/>
                      <a:pt x="402" y="467"/>
                      <a:pt x="406" y="469"/>
                    </a:cubicBezTo>
                    <a:cubicBezTo>
                      <a:pt x="420" y="474"/>
                      <a:pt x="434" y="477"/>
                      <a:pt x="449" y="477"/>
                    </a:cubicBezTo>
                    <a:cubicBezTo>
                      <a:pt x="451" y="477"/>
                      <a:pt x="453" y="477"/>
                      <a:pt x="455" y="477"/>
                    </a:cubicBezTo>
                    <a:cubicBezTo>
                      <a:pt x="483" y="449"/>
                      <a:pt x="513" y="423"/>
                      <a:pt x="546" y="398"/>
                    </a:cubicBezTo>
                    <a:cubicBezTo>
                      <a:pt x="547" y="395"/>
                      <a:pt x="548" y="393"/>
                      <a:pt x="548" y="393"/>
                    </a:cubicBezTo>
                    <a:cubicBezTo>
                      <a:pt x="548" y="393"/>
                      <a:pt x="498" y="367"/>
                      <a:pt x="487" y="351"/>
                    </a:cubicBezTo>
                    <a:cubicBezTo>
                      <a:pt x="479" y="340"/>
                      <a:pt x="477" y="324"/>
                      <a:pt x="479" y="310"/>
                    </a:cubicBezTo>
                    <a:cubicBezTo>
                      <a:pt x="480" y="299"/>
                      <a:pt x="485" y="291"/>
                      <a:pt x="493" y="285"/>
                    </a:cubicBezTo>
                    <a:cubicBezTo>
                      <a:pt x="505" y="278"/>
                      <a:pt x="516" y="275"/>
                      <a:pt x="525" y="275"/>
                    </a:cubicBezTo>
                    <a:cubicBezTo>
                      <a:pt x="554" y="275"/>
                      <a:pt x="574" y="300"/>
                      <a:pt x="578" y="320"/>
                    </a:cubicBezTo>
                    <a:cubicBezTo>
                      <a:pt x="578" y="321"/>
                      <a:pt x="578" y="322"/>
                      <a:pt x="578" y="324"/>
                    </a:cubicBezTo>
                    <a:cubicBezTo>
                      <a:pt x="578" y="325"/>
                      <a:pt x="578" y="325"/>
                      <a:pt x="578" y="325"/>
                    </a:cubicBezTo>
                    <a:cubicBezTo>
                      <a:pt x="579" y="336"/>
                      <a:pt x="580" y="361"/>
                      <a:pt x="576" y="376"/>
                    </a:cubicBezTo>
                    <a:cubicBezTo>
                      <a:pt x="577" y="375"/>
                      <a:pt x="578" y="375"/>
                      <a:pt x="580" y="374"/>
                    </a:cubicBezTo>
                    <a:cubicBezTo>
                      <a:pt x="596" y="362"/>
                      <a:pt x="614" y="351"/>
                      <a:pt x="631" y="341"/>
                    </a:cubicBezTo>
                    <a:cubicBezTo>
                      <a:pt x="638" y="333"/>
                      <a:pt x="643" y="324"/>
                      <a:pt x="645" y="312"/>
                    </a:cubicBezTo>
                    <a:cubicBezTo>
                      <a:pt x="646" y="305"/>
                      <a:pt x="647" y="287"/>
                      <a:pt x="647" y="273"/>
                    </a:cubicBezTo>
                    <a:cubicBezTo>
                      <a:pt x="636" y="259"/>
                      <a:pt x="630" y="241"/>
                      <a:pt x="630" y="222"/>
                    </a:cubicBezTo>
                    <a:cubicBezTo>
                      <a:pt x="630" y="215"/>
                      <a:pt x="631" y="208"/>
                      <a:pt x="633" y="202"/>
                    </a:cubicBezTo>
                    <a:cubicBezTo>
                      <a:pt x="631" y="198"/>
                      <a:pt x="630" y="195"/>
                      <a:pt x="629" y="192"/>
                    </a:cubicBezTo>
                    <a:cubicBezTo>
                      <a:pt x="605" y="141"/>
                      <a:pt x="568" y="100"/>
                      <a:pt x="524" y="70"/>
                    </a:cubicBezTo>
                    <a:cubicBezTo>
                      <a:pt x="504" y="67"/>
                      <a:pt x="486" y="57"/>
                      <a:pt x="473" y="41"/>
                    </a:cubicBezTo>
                    <a:cubicBezTo>
                      <a:pt x="450" y="30"/>
                      <a:pt x="427" y="22"/>
                      <a:pt x="402" y="16"/>
                    </a:cubicBezTo>
                    <a:cubicBezTo>
                      <a:pt x="361" y="5"/>
                      <a:pt x="315" y="0"/>
                      <a:pt x="27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1075"/>
              <p:cNvSpPr>
                <a:spLocks noEditPoints="1"/>
              </p:cNvSpPr>
              <p:nvPr/>
            </p:nvSpPr>
            <p:spPr bwMode="auto">
              <a:xfrm>
                <a:off x="1228" y="4096"/>
                <a:ext cx="274" cy="226"/>
              </a:xfrm>
              <a:custGeom>
                <a:avLst/>
                <a:gdLst>
                  <a:gd name="T0" fmla="*/ 480 w 556"/>
                  <a:gd name="T1" fmla="*/ 414 h 459"/>
                  <a:gd name="T2" fmla="*/ 221 w 556"/>
                  <a:gd name="T3" fmla="*/ 441 h 459"/>
                  <a:gd name="T4" fmla="*/ 325 w 556"/>
                  <a:gd name="T5" fmla="*/ 440 h 459"/>
                  <a:gd name="T6" fmla="*/ 43 w 556"/>
                  <a:gd name="T7" fmla="*/ 337 h 459"/>
                  <a:gd name="T8" fmla="*/ 313 w 556"/>
                  <a:gd name="T9" fmla="*/ 409 h 459"/>
                  <a:gd name="T10" fmla="*/ 208 w 556"/>
                  <a:gd name="T11" fmla="*/ 432 h 459"/>
                  <a:gd name="T12" fmla="*/ 26 w 556"/>
                  <a:gd name="T13" fmla="*/ 318 h 459"/>
                  <a:gd name="T14" fmla="*/ 327 w 556"/>
                  <a:gd name="T15" fmla="*/ 415 h 459"/>
                  <a:gd name="T16" fmla="*/ 39 w 556"/>
                  <a:gd name="T17" fmla="*/ 316 h 459"/>
                  <a:gd name="T18" fmla="*/ 120 w 556"/>
                  <a:gd name="T19" fmla="*/ 321 h 459"/>
                  <a:gd name="T20" fmla="*/ 207 w 556"/>
                  <a:gd name="T21" fmla="*/ 406 h 459"/>
                  <a:gd name="T22" fmla="*/ 19 w 556"/>
                  <a:gd name="T23" fmla="*/ 299 h 459"/>
                  <a:gd name="T24" fmla="*/ 119 w 556"/>
                  <a:gd name="T25" fmla="*/ 278 h 459"/>
                  <a:gd name="T26" fmla="*/ 172 w 556"/>
                  <a:gd name="T27" fmla="*/ 285 h 459"/>
                  <a:gd name="T28" fmla="*/ 404 w 556"/>
                  <a:gd name="T29" fmla="*/ 261 h 459"/>
                  <a:gd name="T30" fmla="*/ 421 w 556"/>
                  <a:gd name="T31" fmla="*/ 244 h 459"/>
                  <a:gd name="T32" fmla="*/ 186 w 556"/>
                  <a:gd name="T33" fmla="*/ 233 h 459"/>
                  <a:gd name="T34" fmla="*/ 57 w 556"/>
                  <a:gd name="T35" fmla="*/ 263 h 459"/>
                  <a:gd name="T36" fmla="*/ 511 w 556"/>
                  <a:gd name="T37" fmla="*/ 210 h 459"/>
                  <a:gd name="T38" fmla="*/ 174 w 556"/>
                  <a:gd name="T39" fmla="*/ 226 h 459"/>
                  <a:gd name="T40" fmla="*/ 460 w 556"/>
                  <a:gd name="T41" fmla="*/ 244 h 459"/>
                  <a:gd name="T42" fmla="*/ 183 w 556"/>
                  <a:gd name="T43" fmla="*/ 202 h 459"/>
                  <a:gd name="T44" fmla="*/ 192 w 556"/>
                  <a:gd name="T45" fmla="*/ 192 h 459"/>
                  <a:gd name="T46" fmla="*/ 121 w 556"/>
                  <a:gd name="T47" fmla="*/ 203 h 459"/>
                  <a:gd name="T48" fmla="*/ 137 w 556"/>
                  <a:gd name="T49" fmla="*/ 214 h 459"/>
                  <a:gd name="T50" fmla="*/ 60 w 556"/>
                  <a:gd name="T51" fmla="*/ 171 h 459"/>
                  <a:gd name="T52" fmla="*/ 316 w 556"/>
                  <a:gd name="T53" fmla="*/ 354 h 459"/>
                  <a:gd name="T54" fmla="*/ 391 w 556"/>
                  <a:gd name="T55" fmla="*/ 166 h 459"/>
                  <a:gd name="T56" fmla="*/ 244 w 556"/>
                  <a:gd name="T57" fmla="*/ 344 h 459"/>
                  <a:gd name="T58" fmla="*/ 72 w 556"/>
                  <a:gd name="T59" fmla="*/ 166 h 459"/>
                  <a:gd name="T60" fmla="*/ 259 w 556"/>
                  <a:gd name="T61" fmla="*/ 221 h 459"/>
                  <a:gd name="T62" fmla="*/ 317 w 556"/>
                  <a:gd name="T63" fmla="*/ 145 h 459"/>
                  <a:gd name="T64" fmla="*/ 280 w 556"/>
                  <a:gd name="T65" fmla="*/ 172 h 459"/>
                  <a:gd name="T66" fmla="*/ 295 w 556"/>
                  <a:gd name="T67" fmla="*/ 141 h 459"/>
                  <a:gd name="T68" fmla="*/ 203 w 556"/>
                  <a:gd name="T69" fmla="*/ 141 h 459"/>
                  <a:gd name="T70" fmla="*/ 422 w 556"/>
                  <a:gd name="T71" fmla="*/ 170 h 459"/>
                  <a:gd name="T72" fmla="*/ 401 w 556"/>
                  <a:gd name="T73" fmla="*/ 137 h 459"/>
                  <a:gd name="T74" fmla="*/ 219 w 556"/>
                  <a:gd name="T75" fmla="*/ 113 h 459"/>
                  <a:gd name="T76" fmla="*/ 381 w 556"/>
                  <a:gd name="T77" fmla="*/ 121 h 459"/>
                  <a:gd name="T78" fmla="*/ 346 w 556"/>
                  <a:gd name="T79" fmla="*/ 97 h 459"/>
                  <a:gd name="T80" fmla="*/ 279 w 556"/>
                  <a:gd name="T81" fmla="*/ 85 h 459"/>
                  <a:gd name="T82" fmla="*/ 265 w 556"/>
                  <a:gd name="T83" fmla="*/ 68 h 459"/>
                  <a:gd name="T84" fmla="*/ 322 w 556"/>
                  <a:gd name="T85" fmla="*/ 87 h 459"/>
                  <a:gd name="T86" fmla="*/ 233 w 556"/>
                  <a:gd name="T87" fmla="*/ 19 h 459"/>
                  <a:gd name="T88" fmla="*/ 187 w 556"/>
                  <a:gd name="T89" fmla="*/ 104 h 459"/>
                  <a:gd name="T90" fmla="*/ 173 w 556"/>
                  <a:gd name="T91" fmla="*/ 154 h 459"/>
                  <a:gd name="T92" fmla="*/ 158 w 556"/>
                  <a:gd name="T93" fmla="*/ 188 h 459"/>
                  <a:gd name="T94" fmla="*/ 65 w 556"/>
                  <a:gd name="T95" fmla="*/ 147 h 459"/>
                  <a:gd name="T96" fmla="*/ 9 w 556"/>
                  <a:gd name="T97" fmla="*/ 227 h 459"/>
                  <a:gd name="T98" fmla="*/ 20 w 556"/>
                  <a:gd name="T99" fmla="*/ 345 h 459"/>
                  <a:gd name="T100" fmla="*/ 92 w 556"/>
                  <a:gd name="T101" fmla="*/ 416 h 459"/>
                  <a:gd name="T102" fmla="*/ 524 w 556"/>
                  <a:gd name="T103" fmla="*/ 389 h 459"/>
                  <a:gd name="T104" fmla="*/ 551 w 556"/>
                  <a:gd name="T105" fmla="*/ 356 h 459"/>
                  <a:gd name="T106" fmla="*/ 542 w 556"/>
                  <a:gd name="T107" fmla="*/ 293 h 459"/>
                  <a:gd name="T108" fmla="*/ 531 w 556"/>
                  <a:gd name="T109" fmla="*/ 236 h 459"/>
                  <a:gd name="T110" fmla="*/ 520 w 556"/>
                  <a:gd name="T111" fmla="*/ 175 h 459"/>
                  <a:gd name="T112" fmla="*/ 432 w 556"/>
                  <a:gd name="T113" fmla="*/ 204 h 459"/>
                  <a:gd name="T114" fmla="*/ 435 w 556"/>
                  <a:gd name="T115" fmla="*/ 115 h 459"/>
                  <a:gd name="T116" fmla="*/ 392 w 556"/>
                  <a:gd name="T117" fmla="*/ 41 h 459"/>
                  <a:gd name="T118" fmla="*/ 305 w 556"/>
                  <a:gd name="T119" fmla="*/ 20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56" h="459">
                    <a:moveTo>
                      <a:pt x="198" y="450"/>
                    </a:moveTo>
                    <a:cubicBezTo>
                      <a:pt x="198" y="450"/>
                      <a:pt x="198" y="450"/>
                      <a:pt x="198" y="450"/>
                    </a:cubicBezTo>
                    <a:cubicBezTo>
                      <a:pt x="183" y="450"/>
                      <a:pt x="157" y="443"/>
                      <a:pt x="135" y="423"/>
                    </a:cubicBezTo>
                    <a:cubicBezTo>
                      <a:pt x="132" y="420"/>
                      <a:pt x="128" y="417"/>
                      <a:pt x="125" y="412"/>
                    </a:cubicBezTo>
                    <a:cubicBezTo>
                      <a:pt x="133" y="420"/>
                      <a:pt x="143" y="427"/>
                      <a:pt x="153" y="433"/>
                    </a:cubicBezTo>
                    <a:cubicBezTo>
                      <a:pt x="165" y="442"/>
                      <a:pt x="179" y="446"/>
                      <a:pt x="194" y="448"/>
                    </a:cubicBezTo>
                    <a:cubicBezTo>
                      <a:pt x="198" y="449"/>
                      <a:pt x="201" y="449"/>
                      <a:pt x="205" y="449"/>
                    </a:cubicBezTo>
                    <a:cubicBezTo>
                      <a:pt x="202" y="450"/>
                      <a:pt x="200" y="450"/>
                      <a:pt x="198" y="450"/>
                    </a:cubicBezTo>
                    <a:moveTo>
                      <a:pt x="471" y="417"/>
                    </a:moveTo>
                    <a:cubicBezTo>
                      <a:pt x="473" y="415"/>
                      <a:pt x="475" y="414"/>
                      <a:pt x="477" y="412"/>
                    </a:cubicBezTo>
                    <a:cubicBezTo>
                      <a:pt x="491" y="402"/>
                      <a:pt x="505" y="382"/>
                      <a:pt x="513" y="363"/>
                    </a:cubicBezTo>
                    <a:cubicBezTo>
                      <a:pt x="515" y="367"/>
                      <a:pt x="519" y="371"/>
                      <a:pt x="521" y="374"/>
                    </a:cubicBezTo>
                    <a:cubicBezTo>
                      <a:pt x="521" y="374"/>
                      <a:pt x="521" y="374"/>
                      <a:pt x="521" y="374"/>
                    </a:cubicBezTo>
                    <a:cubicBezTo>
                      <a:pt x="518" y="378"/>
                      <a:pt x="515" y="382"/>
                      <a:pt x="512" y="385"/>
                    </a:cubicBezTo>
                    <a:cubicBezTo>
                      <a:pt x="503" y="394"/>
                      <a:pt x="492" y="410"/>
                      <a:pt x="480" y="414"/>
                    </a:cubicBezTo>
                    <a:cubicBezTo>
                      <a:pt x="477" y="415"/>
                      <a:pt x="474" y="416"/>
                      <a:pt x="471" y="417"/>
                    </a:cubicBezTo>
                    <a:moveTo>
                      <a:pt x="209" y="442"/>
                    </a:moveTo>
                    <a:cubicBezTo>
                      <a:pt x="208" y="442"/>
                      <a:pt x="206" y="442"/>
                      <a:pt x="204" y="442"/>
                    </a:cubicBezTo>
                    <a:cubicBezTo>
                      <a:pt x="192" y="440"/>
                      <a:pt x="178" y="439"/>
                      <a:pt x="166" y="433"/>
                    </a:cubicBezTo>
                    <a:cubicBezTo>
                      <a:pt x="160" y="429"/>
                      <a:pt x="156" y="424"/>
                      <a:pt x="150" y="421"/>
                    </a:cubicBezTo>
                    <a:cubicBezTo>
                      <a:pt x="144" y="418"/>
                      <a:pt x="138" y="415"/>
                      <a:pt x="134" y="410"/>
                    </a:cubicBezTo>
                    <a:cubicBezTo>
                      <a:pt x="129" y="406"/>
                      <a:pt x="123" y="401"/>
                      <a:pt x="119" y="395"/>
                    </a:cubicBezTo>
                    <a:cubicBezTo>
                      <a:pt x="117" y="393"/>
                      <a:pt x="113" y="390"/>
                      <a:pt x="111" y="386"/>
                    </a:cubicBezTo>
                    <a:cubicBezTo>
                      <a:pt x="110" y="385"/>
                      <a:pt x="109" y="383"/>
                      <a:pt x="109" y="382"/>
                    </a:cubicBezTo>
                    <a:cubicBezTo>
                      <a:pt x="109" y="381"/>
                      <a:pt x="109" y="381"/>
                      <a:pt x="109" y="381"/>
                    </a:cubicBezTo>
                    <a:cubicBezTo>
                      <a:pt x="106" y="374"/>
                      <a:pt x="103" y="367"/>
                      <a:pt x="101" y="359"/>
                    </a:cubicBezTo>
                    <a:cubicBezTo>
                      <a:pt x="115" y="372"/>
                      <a:pt x="127" y="388"/>
                      <a:pt x="141" y="401"/>
                    </a:cubicBezTo>
                    <a:cubicBezTo>
                      <a:pt x="147" y="407"/>
                      <a:pt x="155" y="412"/>
                      <a:pt x="161" y="418"/>
                    </a:cubicBezTo>
                    <a:cubicBezTo>
                      <a:pt x="167" y="423"/>
                      <a:pt x="173" y="429"/>
                      <a:pt x="180" y="432"/>
                    </a:cubicBezTo>
                    <a:cubicBezTo>
                      <a:pt x="193" y="437"/>
                      <a:pt x="207" y="440"/>
                      <a:pt x="221" y="441"/>
                    </a:cubicBezTo>
                    <a:cubicBezTo>
                      <a:pt x="217" y="441"/>
                      <a:pt x="214" y="442"/>
                      <a:pt x="209" y="442"/>
                    </a:cubicBezTo>
                    <a:moveTo>
                      <a:pt x="527" y="367"/>
                    </a:moveTo>
                    <a:cubicBezTo>
                      <a:pt x="526" y="367"/>
                      <a:pt x="526" y="367"/>
                      <a:pt x="526" y="367"/>
                    </a:cubicBezTo>
                    <a:cubicBezTo>
                      <a:pt x="523" y="363"/>
                      <a:pt x="519" y="359"/>
                      <a:pt x="521" y="358"/>
                    </a:cubicBezTo>
                    <a:cubicBezTo>
                      <a:pt x="525" y="357"/>
                      <a:pt x="532" y="354"/>
                      <a:pt x="536" y="351"/>
                    </a:cubicBezTo>
                    <a:cubicBezTo>
                      <a:pt x="534" y="356"/>
                      <a:pt x="531" y="360"/>
                      <a:pt x="529" y="363"/>
                    </a:cubicBezTo>
                    <a:cubicBezTo>
                      <a:pt x="528" y="365"/>
                      <a:pt x="527" y="366"/>
                      <a:pt x="527" y="367"/>
                    </a:cubicBezTo>
                    <a:moveTo>
                      <a:pt x="324" y="436"/>
                    </a:moveTo>
                    <a:cubicBezTo>
                      <a:pt x="331" y="436"/>
                      <a:pt x="338" y="435"/>
                      <a:pt x="346" y="433"/>
                    </a:cubicBezTo>
                    <a:cubicBezTo>
                      <a:pt x="359" y="429"/>
                      <a:pt x="374" y="421"/>
                      <a:pt x="386" y="412"/>
                    </a:cubicBezTo>
                    <a:cubicBezTo>
                      <a:pt x="402" y="400"/>
                      <a:pt x="420" y="388"/>
                      <a:pt x="433" y="372"/>
                    </a:cubicBezTo>
                    <a:cubicBezTo>
                      <a:pt x="440" y="364"/>
                      <a:pt x="450" y="356"/>
                      <a:pt x="457" y="347"/>
                    </a:cubicBezTo>
                    <a:cubicBezTo>
                      <a:pt x="455" y="372"/>
                      <a:pt x="427" y="399"/>
                      <a:pt x="409" y="415"/>
                    </a:cubicBezTo>
                    <a:cubicBezTo>
                      <a:pt x="404" y="419"/>
                      <a:pt x="377" y="444"/>
                      <a:pt x="347" y="444"/>
                    </a:cubicBezTo>
                    <a:cubicBezTo>
                      <a:pt x="340" y="444"/>
                      <a:pt x="333" y="443"/>
                      <a:pt x="325" y="440"/>
                    </a:cubicBezTo>
                    <a:cubicBezTo>
                      <a:pt x="322" y="438"/>
                      <a:pt x="319" y="437"/>
                      <a:pt x="316" y="436"/>
                    </a:cubicBezTo>
                    <a:cubicBezTo>
                      <a:pt x="319" y="436"/>
                      <a:pt x="321" y="436"/>
                      <a:pt x="324" y="436"/>
                    </a:cubicBezTo>
                    <a:moveTo>
                      <a:pt x="62" y="371"/>
                    </a:moveTo>
                    <a:cubicBezTo>
                      <a:pt x="61" y="370"/>
                      <a:pt x="61" y="370"/>
                      <a:pt x="61" y="369"/>
                    </a:cubicBezTo>
                    <a:cubicBezTo>
                      <a:pt x="54" y="362"/>
                      <a:pt x="47" y="354"/>
                      <a:pt x="41" y="345"/>
                    </a:cubicBezTo>
                    <a:cubicBezTo>
                      <a:pt x="41" y="345"/>
                      <a:pt x="41" y="345"/>
                      <a:pt x="41" y="345"/>
                    </a:cubicBezTo>
                    <a:cubicBezTo>
                      <a:pt x="45" y="346"/>
                      <a:pt x="48" y="348"/>
                      <a:pt x="52" y="349"/>
                    </a:cubicBezTo>
                    <a:cubicBezTo>
                      <a:pt x="54" y="356"/>
                      <a:pt x="58" y="363"/>
                      <a:pt x="62" y="371"/>
                    </a:cubicBezTo>
                    <a:moveTo>
                      <a:pt x="230" y="365"/>
                    </a:moveTo>
                    <a:cubicBezTo>
                      <a:pt x="225" y="356"/>
                      <a:pt x="222" y="347"/>
                      <a:pt x="219" y="337"/>
                    </a:cubicBezTo>
                    <a:cubicBezTo>
                      <a:pt x="220" y="337"/>
                      <a:pt x="221" y="336"/>
                      <a:pt x="222" y="336"/>
                    </a:cubicBezTo>
                    <a:cubicBezTo>
                      <a:pt x="224" y="343"/>
                      <a:pt x="226" y="350"/>
                      <a:pt x="228" y="358"/>
                    </a:cubicBezTo>
                    <a:cubicBezTo>
                      <a:pt x="228" y="360"/>
                      <a:pt x="229" y="363"/>
                      <a:pt x="230" y="365"/>
                    </a:cubicBezTo>
                    <a:moveTo>
                      <a:pt x="48" y="340"/>
                    </a:moveTo>
                    <a:cubicBezTo>
                      <a:pt x="47" y="339"/>
                      <a:pt x="45" y="338"/>
                      <a:pt x="43" y="337"/>
                    </a:cubicBezTo>
                    <a:cubicBezTo>
                      <a:pt x="44" y="336"/>
                      <a:pt x="46" y="335"/>
                      <a:pt x="47" y="334"/>
                    </a:cubicBezTo>
                    <a:cubicBezTo>
                      <a:pt x="47" y="336"/>
                      <a:pt x="48" y="338"/>
                      <a:pt x="48" y="340"/>
                    </a:cubicBezTo>
                    <a:moveTo>
                      <a:pt x="517" y="351"/>
                    </a:moveTo>
                    <a:cubicBezTo>
                      <a:pt x="518" y="350"/>
                      <a:pt x="518" y="349"/>
                      <a:pt x="518" y="349"/>
                    </a:cubicBezTo>
                    <a:cubicBezTo>
                      <a:pt x="519" y="344"/>
                      <a:pt x="520" y="337"/>
                      <a:pt x="521" y="330"/>
                    </a:cubicBezTo>
                    <a:cubicBezTo>
                      <a:pt x="523" y="331"/>
                      <a:pt x="524" y="332"/>
                      <a:pt x="527" y="333"/>
                    </a:cubicBezTo>
                    <a:cubicBezTo>
                      <a:pt x="532" y="336"/>
                      <a:pt x="543" y="336"/>
                      <a:pt x="535" y="342"/>
                    </a:cubicBezTo>
                    <a:cubicBezTo>
                      <a:pt x="529" y="347"/>
                      <a:pt x="523" y="348"/>
                      <a:pt x="517" y="351"/>
                    </a:cubicBezTo>
                    <a:moveTo>
                      <a:pt x="351" y="335"/>
                    </a:moveTo>
                    <a:cubicBezTo>
                      <a:pt x="352" y="335"/>
                      <a:pt x="353" y="335"/>
                      <a:pt x="354" y="334"/>
                    </a:cubicBezTo>
                    <a:cubicBezTo>
                      <a:pt x="355" y="333"/>
                      <a:pt x="358" y="331"/>
                      <a:pt x="362" y="328"/>
                    </a:cubicBezTo>
                    <a:cubicBezTo>
                      <a:pt x="359" y="332"/>
                      <a:pt x="357" y="337"/>
                      <a:pt x="355" y="341"/>
                    </a:cubicBezTo>
                    <a:cubicBezTo>
                      <a:pt x="348" y="356"/>
                      <a:pt x="339" y="369"/>
                      <a:pt x="331" y="383"/>
                    </a:cubicBezTo>
                    <a:cubicBezTo>
                      <a:pt x="326" y="391"/>
                      <a:pt x="320" y="404"/>
                      <a:pt x="311" y="412"/>
                    </a:cubicBezTo>
                    <a:cubicBezTo>
                      <a:pt x="312" y="411"/>
                      <a:pt x="312" y="410"/>
                      <a:pt x="313" y="409"/>
                    </a:cubicBezTo>
                    <a:cubicBezTo>
                      <a:pt x="317" y="396"/>
                      <a:pt x="323" y="383"/>
                      <a:pt x="330" y="371"/>
                    </a:cubicBezTo>
                    <a:cubicBezTo>
                      <a:pt x="338" y="360"/>
                      <a:pt x="343" y="347"/>
                      <a:pt x="349" y="335"/>
                    </a:cubicBezTo>
                    <a:cubicBezTo>
                      <a:pt x="349" y="335"/>
                      <a:pt x="350" y="335"/>
                      <a:pt x="351" y="335"/>
                    </a:cubicBezTo>
                    <a:moveTo>
                      <a:pt x="208" y="432"/>
                    </a:moveTo>
                    <a:cubicBezTo>
                      <a:pt x="198" y="431"/>
                      <a:pt x="188" y="428"/>
                      <a:pt x="181" y="423"/>
                    </a:cubicBezTo>
                    <a:cubicBezTo>
                      <a:pt x="169" y="416"/>
                      <a:pt x="155" y="406"/>
                      <a:pt x="145" y="395"/>
                    </a:cubicBezTo>
                    <a:cubicBezTo>
                      <a:pt x="135" y="384"/>
                      <a:pt x="125" y="374"/>
                      <a:pt x="115" y="363"/>
                    </a:cubicBezTo>
                    <a:cubicBezTo>
                      <a:pt x="111" y="358"/>
                      <a:pt x="105" y="353"/>
                      <a:pt x="101" y="348"/>
                    </a:cubicBezTo>
                    <a:cubicBezTo>
                      <a:pt x="101" y="347"/>
                      <a:pt x="100" y="346"/>
                      <a:pt x="99" y="345"/>
                    </a:cubicBezTo>
                    <a:cubicBezTo>
                      <a:pt x="98" y="337"/>
                      <a:pt x="97" y="330"/>
                      <a:pt x="98" y="323"/>
                    </a:cubicBezTo>
                    <a:cubicBezTo>
                      <a:pt x="100" y="325"/>
                      <a:pt x="101" y="327"/>
                      <a:pt x="103" y="329"/>
                    </a:cubicBezTo>
                    <a:cubicBezTo>
                      <a:pt x="108" y="336"/>
                      <a:pt x="113" y="343"/>
                      <a:pt x="118" y="349"/>
                    </a:cubicBezTo>
                    <a:cubicBezTo>
                      <a:pt x="130" y="364"/>
                      <a:pt x="143" y="377"/>
                      <a:pt x="155" y="392"/>
                    </a:cubicBezTo>
                    <a:cubicBezTo>
                      <a:pt x="169" y="407"/>
                      <a:pt x="184" y="418"/>
                      <a:pt x="201" y="428"/>
                    </a:cubicBezTo>
                    <a:cubicBezTo>
                      <a:pt x="203" y="430"/>
                      <a:pt x="206" y="431"/>
                      <a:pt x="208" y="432"/>
                    </a:cubicBezTo>
                    <a:moveTo>
                      <a:pt x="332" y="428"/>
                    </a:moveTo>
                    <a:cubicBezTo>
                      <a:pt x="341" y="425"/>
                      <a:pt x="351" y="416"/>
                      <a:pt x="357" y="411"/>
                    </a:cubicBezTo>
                    <a:cubicBezTo>
                      <a:pt x="363" y="406"/>
                      <a:pt x="368" y="402"/>
                      <a:pt x="373" y="397"/>
                    </a:cubicBezTo>
                    <a:cubicBezTo>
                      <a:pt x="379" y="390"/>
                      <a:pt x="387" y="381"/>
                      <a:pt x="394" y="377"/>
                    </a:cubicBezTo>
                    <a:cubicBezTo>
                      <a:pt x="408" y="368"/>
                      <a:pt x="422" y="351"/>
                      <a:pt x="432" y="338"/>
                    </a:cubicBezTo>
                    <a:cubicBezTo>
                      <a:pt x="437" y="332"/>
                      <a:pt x="442" y="325"/>
                      <a:pt x="447" y="318"/>
                    </a:cubicBezTo>
                    <a:cubicBezTo>
                      <a:pt x="452" y="323"/>
                      <a:pt x="455" y="329"/>
                      <a:pt x="456" y="334"/>
                    </a:cubicBezTo>
                    <a:cubicBezTo>
                      <a:pt x="453" y="339"/>
                      <a:pt x="448" y="344"/>
                      <a:pt x="445" y="348"/>
                    </a:cubicBezTo>
                    <a:cubicBezTo>
                      <a:pt x="440" y="354"/>
                      <a:pt x="434" y="361"/>
                      <a:pt x="429" y="366"/>
                    </a:cubicBezTo>
                    <a:cubicBezTo>
                      <a:pt x="416" y="379"/>
                      <a:pt x="403" y="390"/>
                      <a:pt x="389" y="401"/>
                    </a:cubicBezTo>
                    <a:cubicBezTo>
                      <a:pt x="374" y="412"/>
                      <a:pt x="358" y="421"/>
                      <a:pt x="341" y="426"/>
                    </a:cubicBezTo>
                    <a:cubicBezTo>
                      <a:pt x="338" y="427"/>
                      <a:pt x="335" y="428"/>
                      <a:pt x="332" y="428"/>
                    </a:cubicBezTo>
                    <a:moveTo>
                      <a:pt x="35" y="335"/>
                    </a:moveTo>
                    <a:cubicBezTo>
                      <a:pt x="34" y="333"/>
                      <a:pt x="33" y="330"/>
                      <a:pt x="32" y="328"/>
                    </a:cubicBezTo>
                    <a:cubicBezTo>
                      <a:pt x="30" y="324"/>
                      <a:pt x="28" y="321"/>
                      <a:pt x="26" y="318"/>
                    </a:cubicBezTo>
                    <a:cubicBezTo>
                      <a:pt x="26" y="318"/>
                      <a:pt x="26" y="318"/>
                      <a:pt x="26" y="318"/>
                    </a:cubicBezTo>
                    <a:cubicBezTo>
                      <a:pt x="29" y="320"/>
                      <a:pt x="32" y="322"/>
                      <a:pt x="36" y="323"/>
                    </a:cubicBezTo>
                    <a:cubicBezTo>
                      <a:pt x="38" y="324"/>
                      <a:pt x="41" y="325"/>
                      <a:pt x="44" y="326"/>
                    </a:cubicBezTo>
                    <a:cubicBezTo>
                      <a:pt x="44" y="326"/>
                      <a:pt x="44" y="326"/>
                      <a:pt x="44" y="326"/>
                    </a:cubicBezTo>
                    <a:cubicBezTo>
                      <a:pt x="40" y="328"/>
                      <a:pt x="37" y="331"/>
                      <a:pt x="35" y="335"/>
                    </a:cubicBezTo>
                    <a:moveTo>
                      <a:pt x="310" y="423"/>
                    </a:moveTo>
                    <a:cubicBezTo>
                      <a:pt x="316" y="418"/>
                      <a:pt x="321" y="411"/>
                      <a:pt x="326" y="405"/>
                    </a:cubicBezTo>
                    <a:cubicBezTo>
                      <a:pt x="335" y="392"/>
                      <a:pt x="342" y="377"/>
                      <a:pt x="351" y="363"/>
                    </a:cubicBezTo>
                    <a:cubicBezTo>
                      <a:pt x="361" y="349"/>
                      <a:pt x="367" y="332"/>
                      <a:pt x="378" y="320"/>
                    </a:cubicBezTo>
                    <a:cubicBezTo>
                      <a:pt x="378" y="319"/>
                      <a:pt x="379" y="318"/>
                      <a:pt x="380" y="318"/>
                    </a:cubicBezTo>
                    <a:cubicBezTo>
                      <a:pt x="389" y="313"/>
                      <a:pt x="399" y="309"/>
                      <a:pt x="409" y="307"/>
                    </a:cubicBezTo>
                    <a:cubicBezTo>
                      <a:pt x="406" y="312"/>
                      <a:pt x="403" y="317"/>
                      <a:pt x="400" y="321"/>
                    </a:cubicBezTo>
                    <a:cubicBezTo>
                      <a:pt x="390" y="336"/>
                      <a:pt x="380" y="353"/>
                      <a:pt x="368" y="367"/>
                    </a:cubicBezTo>
                    <a:cubicBezTo>
                      <a:pt x="361" y="375"/>
                      <a:pt x="355" y="384"/>
                      <a:pt x="348" y="392"/>
                    </a:cubicBezTo>
                    <a:cubicBezTo>
                      <a:pt x="341" y="399"/>
                      <a:pt x="335" y="409"/>
                      <a:pt x="327" y="415"/>
                    </a:cubicBezTo>
                    <a:cubicBezTo>
                      <a:pt x="323" y="418"/>
                      <a:pt x="318" y="421"/>
                      <a:pt x="313" y="423"/>
                    </a:cubicBezTo>
                    <a:cubicBezTo>
                      <a:pt x="312" y="423"/>
                      <a:pt x="311" y="423"/>
                      <a:pt x="310" y="423"/>
                    </a:cubicBezTo>
                    <a:moveTo>
                      <a:pt x="334" y="419"/>
                    </a:moveTo>
                    <a:cubicBezTo>
                      <a:pt x="346" y="406"/>
                      <a:pt x="357" y="392"/>
                      <a:pt x="368" y="378"/>
                    </a:cubicBezTo>
                    <a:cubicBezTo>
                      <a:pt x="379" y="365"/>
                      <a:pt x="388" y="349"/>
                      <a:pt x="399" y="335"/>
                    </a:cubicBezTo>
                    <a:cubicBezTo>
                      <a:pt x="406" y="326"/>
                      <a:pt x="412" y="315"/>
                      <a:pt x="420" y="306"/>
                    </a:cubicBezTo>
                    <a:cubicBezTo>
                      <a:pt x="420" y="306"/>
                      <a:pt x="420" y="306"/>
                      <a:pt x="420" y="306"/>
                    </a:cubicBezTo>
                    <a:cubicBezTo>
                      <a:pt x="426" y="306"/>
                      <a:pt x="432" y="307"/>
                      <a:pt x="436" y="310"/>
                    </a:cubicBezTo>
                    <a:cubicBezTo>
                      <a:pt x="438" y="312"/>
                      <a:pt x="440" y="313"/>
                      <a:pt x="442" y="314"/>
                    </a:cubicBezTo>
                    <a:cubicBezTo>
                      <a:pt x="433" y="325"/>
                      <a:pt x="418" y="342"/>
                      <a:pt x="416" y="344"/>
                    </a:cubicBezTo>
                    <a:cubicBezTo>
                      <a:pt x="407" y="355"/>
                      <a:pt x="397" y="363"/>
                      <a:pt x="387" y="372"/>
                    </a:cubicBezTo>
                    <a:cubicBezTo>
                      <a:pt x="376" y="382"/>
                      <a:pt x="366" y="396"/>
                      <a:pt x="353" y="405"/>
                    </a:cubicBezTo>
                    <a:cubicBezTo>
                      <a:pt x="346" y="409"/>
                      <a:pt x="341" y="415"/>
                      <a:pt x="334" y="419"/>
                    </a:cubicBezTo>
                    <a:moveTo>
                      <a:pt x="44" y="318"/>
                    </a:moveTo>
                    <a:cubicBezTo>
                      <a:pt x="42" y="317"/>
                      <a:pt x="41" y="317"/>
                      <a:pt x="39" y="316"/>
                    </a:cubicBezTo>
                    <a:cubicBezTo>
                      <a:pt x="35" y="314"/>
                      <a:pt x="32" y="312"/>
                      <a:pt x="28" y="310"/>
                    </a:cubicBezTo>
                    <a:cubicBezTo>
                      <a:pt x="33" y="307"/>
                      <a:pt x="40" y="305"/>
                      <a:pt x="45" y="305"/>
                    </a:cubicBezTo>
                    <a:cubicBezTo>
                      <a:pt x="44" y="309"/>
                      <a:pt x="44" y="313"/>
                      <a:pt x="44" y="318"/>
                    </a:cubicBezTo>
                    <a:moveTo>
                      <a:pt x="220" y="428"/>
                    </a:moveTo>
                    <a:cubicBezTo>
                      <a:pt x="210" y="425"/>
                      <a:pt x="200" y="419"/>
                      <a:pt x="191" y="413"/>
                    </a:cubicBezTo>
                    <a:cubicBezTo>
                      <a:pt x="182" y="407"/>
                      <a:pt x="174" y="401"/>
                      <a:pt x="166" y="393"/>
                    </a:cubicBezTo>
                    <a:cubicBezTo>
                      <a:pt x="161" y="387"/>
                      <a:pt x="156" y="379"/>
                      <a:pt x="150" y="375"/>
                    </a:cubicBezTo>
                    <a:cubicBezTo>
                      <a:pt x="143" y="369"/>
                      <a:pt x="139" y="362"/>
                      <a:pt x="133" y="356"/>
                    </a:cubicBezTo>
                    <a:cubicBezTo>
                      <a:pt x="127" y="349"/>
                      <a:pt x="120" y="342"/>
                      <a:pt x="116" y="334"/>
                    </a:cubicBezTo>
                    <a:cubicBezTo>
                      <a:pt x="111" y="327"/>
                      <a:pt x="104" y="321"/>
                      <a:pt x="99" y="313"/>
                    </a:cubicBezTo>
                    <a:cubicBezTo>
                      <a:pt x="100" y="308"/>
                      <a:pt x="102" y="303"/>
                      <a:pt x="104" y="298"/>
                    </a:cubicBezTo>
                    <a:cubicBezTo>
                      <a:pt x="104" y="298"/>
                      <a:pt x="105" y="298"/>
                      <a:pt x="105" y="298"/>
                    </a:cubicBezTo>
                    <a:cubicBezTo>
                      <a:pt x="105" y="298"/>
                      <a:pt x="105" y="298"/>
                      <a:pt x="105" y="298"/>
                    </a:cubicBezTo>
                    <a:cubicBezTo>
                      <a:pt x="103" y="298"/>
                      <a:pt x="110" y="309"/>
                      <a:pt x="111" y="310"/>
                    </a:cubicBezTo>
                    <a:cubicBezTo>
                      <a:pt x="114" y="314"/>
                      <a:pt x="116" y="317"/>
                      <a:pt x="120" y="321"/>
                    </a:cubicBezTo>
                    <a:cubicBezTo>
                      <a:pt x="125" y="327"/>
                      <a:pt x="130" y="335"/>
                      <a:pt x="136" y="340"/>
                    </a:cubicBezTo>
                    <a:cubicBezTo>
                      <a:pt x="153" y="352"/>
                      <a:pt x="164" y="373"/>
                      <a:pt x="177" y="389"/>
                    </a:cubicBezTo>
                    <a:cubicBezTo>
                      <a:pt x="185" y="399"/>
                      <a:pt x="193" y="412"/>
                      <a:pt x="203" y="418"/>
                    </a:cubicBezTo>
                    <a:cubicBezTo>
                      <a:pt x="209" y="421"/>
                      <a:pt x="214" y="425"/>
                      <a:pt x="220" y="428"/>
                    </a:cubicBezTo>
                    <a:moveTo>
                      <a:pt x="221" y="420"/>
                    </a:moveTo>
                    <a:cubicBezTo>
                      <a:pt x="217" y="418"/>
                      <a:pt x="213" y="415"/>
                      <a:pt x="209" y="413"/>
                    </a:cubicBezTo>
                    <a:cubicBezTo>
                      <a:pt x="202" y="409"/>
                      <a:pt x="200" y="402"/>
                      <a:pt x="194" y="397"/>
                    </a:cubicBezTo>
                    <a:cubicBezTo>
                      <a:pt x="188" y="392"/>
                      <a:pt x="183" y="386"/>
                      <a:pt x="179" y="379"/>
                    </a:cubicBezTo>
                    <a:cubicBezTo>
                      <a:pt x="167" y="363"/>
                      <a:pt x="154" y="348"/>
                      <a:pt x="141" y="334"/>
                    </a:cubicBezTo>
                    <a:cubicBezTo>
                      <a:pt x="130" y="323"/>
                      <a:pt x="115" y="309"/>
                      <a:pt x="110" y="294"/>
                    </a:cubicBezTo>
                    <a:cubicBezTo>
                      <a:pt x="110" y="292"/>
                      <a:pt x="109" y="291"/>
                      <a:pt x="107" y="291"/>
                    </a:cubicBezTo>
                    <a:cubicBezTo>
                      <a:pt x="109" y="288"/>
                      <a:pt x="111" y="286"/>
                      <a:pt x="113" y="283"/>
                    </a:cubicBezTo>
                    <a:cubicBezTo>
                      <a:pt x="118" y="294"/>
                      <a:pt x="131" y="300"/>
                      <a:pt x="139" y="308"/>
                    </a:cubicBezTo>
                    <a:cubicBezTo>
                      <a:pt x="154" y="326"/>
                      <a:pt x="165" y="345"/>
                      <a:pt x="178" y="366"/>
                    </a:cubicBezTo>
                    <a:cubicBezTo>
                      <a:pt x="186" y="380"/>
                      <a:pt x="197" y="394"/>
                      <a:pt x="207" y="406"/>
                    </a:cubicBezTo>
                    <a:cubicBezTo>
                      <a:pt x="212" y="411"/>
                      <a:pt x="216" y="416"/>
                      <a:pt x="221" y="420"/>
                    </a:cubicBezTo>
                    <a:moveTo>
                      <a:pt x="240" y="412"/>
                    </a:moveTo>
                    <a:cubicBezTo>
                      <a:pt x="238" y="409"/>
                      <a:pt x="236" y="406"/>
                      <a:pt x="234" y="404"/>
                    </a:cubicBezTo>
                    <a:cubicBezTo>
                      <a:pt x="229" y="397"/>
                      <a:pt x="225" y="388"/>
                      <a:pt x="221" y="380"/>
                    </a:cubicBezTo>
                    <a:cubicBezTo>
                      <a:pt x="214" y="366"/>
                      <a:pt x="208" y="351"/>
                      <a:pt x="202" y="336"/>
                    </a:cubicBezTo>
                    <a:cubicBezTo>
                      <a:pt x="197" y="323"/>
                      <a:pt x="194" y="310"/>
                      <a:pt x="187" y="297"/>
                    </a:cubicBezTo>
                    <a:cubicBezTo>
                      <a:pt x="184" y="292"/>
                      <a:pt x="181" y="285"/>
                      <a:pt x="178" y="280"/>
                    </a:cubicBezTo>
                    <a:cubicBezTo>
                      <a:pt x="184" y="284"/>
                      <a:pt x="189" y="289"/>
                      <a:pt x="191" y="292"/>
                    </a:cubicBezTo>
                    <a:cubicBezTo>
                      <a:pt x="199" y="306"/>
                      <a:pt x="204" y="315"/>
                      <a:pt x="207" y="322"/>
                    </a:cubicBezTo>
                    <a:cubicBezTo>
                      <a:pt x="208" y="326"/>
                      <a:pt x="209" y="330"/>
                      <a:pt x="210" y="333"/>
                    </a:cubicBezTo>
                    <a:cubicBezTo>
                      <a:pt x="211" y="338"/>
                      <a:pt x="213" y="342"/>
                      <a:pt x="214" y="347"/>
                    </a:cubicBezTo>
                    <a:cubicBezTo>
                      <a:pt x="217" y="357"/>
                      <a:pt x="223" y="365"/>
                      <a:pt x="226" y="374"/>
                    </a:cubicBezTo>
                    <a:cubicBezTo>
                      <a:pt x="230" y="386"/>
                      <a:pt x="234" y="399"/>
                      <a:pt x="240" y="412"/>
                    </a:cubicBezTo>
                    <a:moveTo>
                      <a:pt x="21" y="306"/>
                    </a:moveTo>
                    <a:cubicBezTo>
                      <a:pt x="21" y="304"/>
                      <a:pt x="20" y="301"/>
                      <a:pt x="19" y="299"/>
                    </a:cubicBezTo>
                    <a:cubicBezTo>
                      <a:pt x="17" y="290"/>
                      <a:pt x="13" y="282"/>
                      <a:pt x="12" y="272"/>
                    </a:cubicBezTo>
                    <a:cubicBezTo>
                      <a:pt x="15" y="276"/>
                      <a:pt x="19" y="279"/>
                      <a:pt x="22" y="281"/>
                    </a:cubicBezTo>
                    <a:cubicBezTo>
                      <a:pt x="27" y="285"/>
                      <a:pt x="32" y="289"/>
                      <a:pt x="37" y="292"/>
                    </a:cubicBezTo>
                    <a:cubicBezTo>
                      <a:pt x="40" y="294"/>
                      <a:pt x="43" y="295"/>
                      <a:pt x="46" y="297"/>
                    </a:cubicBezTo>
                    <a:cubicBezTo>
                      <a:pt x="46" y="297"/>
                      <a:pt x="46" y="297"/>
                      <a:pt x="46" y="297"/>
                    </a:cubicBezTo>
                    <a:cubicBezTo>
                      <a:pt x="44" y="297"/>
                      <a:pt x="43" y="297"/>
                      <a:pt x="42" y="297"/>
                    </a:cubicBezTo>
                    <a:cubicBezTo>
                      <a:pt x="41" y="297"/>
                      <a:pt x="41" y="297"/>
                      <a:pt x="41" y="297"/>
                    </a:cubicBezTo>
                    <a:cubicBezTo>
                      <a:pt x="37" y="298"/>
                      <a:pt x="33" y="299"/>
                      <a:pt x="29" y="301"/>
                    </a:cubicBezTo>
                    <a:cubicBezTo>
                      <a:pt x="26" y="302"/>
                      <a:pt x="24" y="303"/>
                      <a:pt x="21" y="306"/>
                    </a:cubicBezTo>
                    <a:moveTo>
                      <a:pt x="220" y="409"/>
                    </a:moveTo>
                    <a:cubicBezTo>
                      <a:pt x="216" y="405"/>
                      <a:pt x="212" y="400"/>
                      <a:pt x="208" y="395"/>
                    </a:cubicBezTo>
                    <a:cubicBezTo>
                      <a:pt x="199" y="382"/>
                      <a:pt x="188" y="369"/>
                      <a:pt x="180" y="355"/>
                    </a:cubicBezTo>
                    <a:cubicBezTo>
                      <a:pt x="173" y="341"/>
                      <a:pt x="164" y="328"/>
                      <a:pt x="155" y="315"/>
                    </a:cubicBezTo>
                    <a:cubicBezTo>
                      <a:pt x="151" y="310"/>
                      <a:pt x="146" y="304"/>
                      <a:pt x="141" y="299"/>
                    </a:cubicBezTo>
                    <a:cubicBezTo>
                      <a:pt x="135" y="295"/>
                      <a:pt x="122" y="286"/>
                      <a:pt x="119" y="278"/>
                    </a:cubicBezTo>
                    <a:cubicBezTo>
                      <a:pt x="124" y="274"/>
                      <a:pt x="130" y="272"/>
                      <a:pt x="135" y="270"/>
                    </a:cubicBezTo>
                    <a:cubicBezTo>
                      <a:pt x="139" y="274"/>
                      <a:pt x="144" y="276"/>
                      <a:pt x="147" y="280"/>
                    </a:cubicBezTo>
                    <a:cubicBezTo>
                      <a:pt x="153" y="288"/>
                      <a:pt x="159" y="297"/>
                      <a:pt x="163" y="306"/>
                    </a:cubicBezTo>
                    <a:cubicBezTo>
                      <a:pt x="168" y="314"/>
                      <a:pt x="172" y="323"/>
                      <a:pt x="176" y="332"/>
                    </a:cubicBezTo>
                    <a:cubicBezTo>
                      <a:pt x="180" y="340"/>
                      <a:pt x="185" y="348"/>
                      <a:pt x="188" y="356"/>
                    </a:cubicBezTo>
                    <a:cubicBezTo>
                      <a:pt x="192" y="364"/>
                      <a:pt x="196" y="371"/>
                      <a:pt x="200" y="378"/>
                    </a:cubicBezTo>
                    <a:cubicBezTo>
                      <a:pt x="204" y="384"/>
                      <a:pt x="207" y="391"/>
                      <a:pt x="212" y="397"/>
                    </a:cubicBezTo>
                    <a:cubicBezTo>
                      <a:pt x="214" y="401"/>
                      <a:pt x="217" y="405"/>
                      <a:pt x="220" y="409"/>
                    </a:cubicBezTo>
                    <a:moveTo>
                      <a:pt x="228" y="407"/>
                    </a:moveTo>
                    <a:cubicBezTo>
                      <a:pt x="220" y="399"/>
                      <a:pt x="214" y="388"/>
                      <a:pt x="210" y="379"/>
                    </a:cubicBezTo>
                    <a:cubicBezTo>
                      <a:pt x="203" y="364"/>
                      <a:pt x="193" y="351"/>
                      <a:pt x="186" y="336"/>
                    </a:cubicBezTo>
                    <a:cubicBezTo>
                      <a:pt x="179" y="320"/>
                      <a:pt x="170" y="305"/>
                      <a:pt x="162" y="289"/>
                    </a:cubicBezTo>
                    <a:cubicBezTo>
                      <a:pt x="158" y="282"/>
                      <a:pt x="153" y="275"/>
                      <a:pt x="147" y="270"/>
                    </a:cubicBezTo>
                    <a:cubicBezTo>
                      <a:pt x="152" y="270"/>
                      <a:pt x="157" y="271"/>
                      <a:pt x="161" y="272"/>
                    </a:cubicBezTo>
                    <a:cubicBezTo>
                      <a:pt x="165" y="276"/>
                      <a:pt x="169" y="280"/>
                      <a:pt x="172" y="285"/>
                    </a:cubicBezTo>
                    <a:cubicBezTo>
                      <a:pt x="176" y="292"/>
                      <a:pt x="180" y="299"/>
                      <a:pt x="183" y="306"/>
                    </a:cubicBezTo>
                    <a:cubicBezTo>
                      <a:pt x="190" y="321"/>
                      <a:pt x="193" y="337"/>
                      <a:pt x="200" y="351"/>
                    </a:cubicBezTo>
                    <a:cubicBezTo>
                      <a:pt x="207" y="365"/>
                      <a:pt x="214" y="380"/>
                      <a:pt x="220" y="395"/>
                    </a:cubicBezTo>
                    <a:cubicBezTo>
                      <a:pt x="222" y="399"/>
                      <a:pt x="225" y="404"/>
                      <a:pt x="228" y="407"/>
                    </a:cubicBezTo>
                    <a:moveTo>
                      <a:pt x="47" y="289"/>
                    </a:moveTo>
                    <a:cubicBezTo>
                      <a:pt x="45" y="288"/>
                      <a:pt x="43" y="287"/>
                      <a:pt x="41" y="286"/>
                    </a:cubicBezTo>
                    <a:cubicBezTo>
                      <a:pt x="35" y="281"/>
                      <a:pt x="29" y="277"/>
                      <a:pt x="24" y="272"/>
                    </a:cubicBezTo>
                    <a:cubicBezTo>
                      <a:pt x="22" y="271"/>
                      <a:pt x="19" y="269"/>
                      <a:pt x="17" y="267"/>
                    </a:cubicBezTo>
                    <a:cubicBezTo>
                      <a:pt x="26" y="267"/>
                      <a:pt x="36" y="271"/>
                      <a:pt x="44" y="272"/>
                    </a:cubicBezTo>
                    <a:cubicBezTo>
                      <a:pt x="47" y="272"/>
                      <a:pt x="50" y="273"/>
                      <a:pt x="53" y="273"/>
                    </a:cubicBezTo>
                    <a:cubicBezTo>
                      <a:pt x="51" y="279"/>
                      <a:pt x="49" y="284"/>
                      <a:pt x="47" y="289"/>
                    </a:cubicBezTo>
                    <a:moveTo>
                      <a:pt x="394" y="269"/>
                    </a:moveTo>
                    <a:cubicBezTo>
                      <a:pt x="397" y="265"/>
                      <a:pt x="400" y="260"/>
                      <a:pt x="402" y="256"/>
                    </a:cubicBezTo>
                    <a:cubicBezTo>
                      <a:pt x="403" y="255"/>
                      <a:pt x="404" y="254"/>
                      <a:pt x="405" y="253"/>
                    </a:cubicBezTo>
                    <a:cubicBezTo>
                      <a:pt x="404" y="256"/>
                      <a:pt x="404" y="259"/>
                      <a:pt x="404" y="261"/>
                    </a:cubicBezTo>
                    <a:cubicBezTo>
                      <a:pt x="401" y="264"/>
                      <a:pt x="397" y="266"/>
                      <a:pt x="394" y="269"/>
                    </a:cubicBezTo>
                    <a:moveTo>
                      <a:pt x="186" y="259"/>
                    </a:moveTo>
                    <a:cubicBezTo>
                      <a:pt x="184" y="257"/>
                      <a:pt x="183" y="256"/>
                      <a:pt x="182" y="255"/>
                    </a:cubicBezTo>
                    <a:cubicBezTo>
                      <a:pt x="182" y="253"/>
                      <a:pt x="182" y="251"/>
                      <a:pt x="183" y="249"/>
                    </a:cubicBezTo>
                    <a:cubicBezTo>
                      <a:pt x="184" y="252"/>
                      <a:pt x="185" y="255"/>
                      <a:pt x="186" y="259"/>
                    </a:cubicBezTo>
                    <a:moveTo>
                      <a:pt x="412" y="256"/>
                    </a:moveTo>
                    <a:cubicBezTo>
                      <a:pt x="412" y="253"/>
                      <a:pt x="412" y="249"/>
                      <a:pt x="413" y="246"/>
                    </a:cubicBezTo>
                    <a:cubicBezTo>
                      <a:pt x="415" y="248"/>
                      <a:pt x="418" y="251"/>
                      <a:pt x="420" y="252"/>
                    </a:cubicBezTo>
                    <a:cubicBezTo>
                      <a:pt x="417" y="253"/>
                      <a:pt x="414" y="255"/>
                      <a:pt x="412" y="256"/>
                    </a:cubicBezTo>
                    <a:moveTo>
                      <a:pt x="175" y="247"/>
                    </a:moveTo>
                    <a:cubicBezTo>
                      <a:pt x="172" y="245"/>
                      <a:pt x="170" y="243"/>
                      <a:pt x="167" y="241"/>
                    </a:cubicBezTo>
                    <a:cubicBezTo>
                      <a:pt x="170" y="239"/>
                      <a:pt x="172" y="238"/>
                      <a:pt x="174" y="236"/>
                    </a:cubicBezTo>
                    <a:cubicBezTo>
                      <a:pt x="174" y="235"/>
                      <a:pt x="174" y="235"/>
                      <a:pt x="174" y="235"/>
                    </a:cubicBezTo>
                    <a:cubicBezTo>
                      <a:pt x="174" y="239"/>
                      <a:pt x="175" y="243"/>
                      <a:pt x="175" y="247"/>
                    </a:cubicBezTo>
                    <a:moveTo>
                      <a:pt x="421" y="244"/>
                    </a:moveTo>
                    <a:cubicBezTo>
                      <a:pt x="421" y="244"/>
                      <a:pt x="419" y="240"/>
                      <a:pt x="418" y="239"/>
                    </a:cubicBezTo>
                    <a:cubicBezTo>
                      <a:pt x="417" y="238"/>
                      <a:pt x="417" y="238"/>
                      <a:pt x="417" y="238"/>
                    </a:cubicBezTo>
                    <a:cubicBezTo>
                      <a:pt x="417" y="238"/>
                      <a:pt x="418" y="237"/>
                      <a:pt x="418" y="236"/>
                    </a:cubicBezTo>
                    <a:cubicBezTo>
                      <a:pt x="420" y="234"/>
                      <a:pt x="421" y="231"/>
                      <a:pt x="423" y="229"/>
                    </a:cubicBezTo>
                    <a:cubicBezTo>
                      <a:pt x="422" y="233"/>
                      <a:pt x="422" y="238"/>
                      <a:pt x="422" y="242"/>
                    </a:cubicBezTo>
                    <a:cubicBezTo>
                      <a:pt x="422" y="243"/>
                      <a:pt x="422" y="244"/>
                      <a:pt x="421" y="244"/>
                    </a:cubicBezTo>
                    <a:moveTo>
                      <a:pt x="428" y="250"/>
                    </a:moveTo>
                    <a:cubicBezTo>
                      <a:pt x="430" y="246"/>
                      <a:pt x="430" y="238"/>
                      <a:pt x="430" y="233"/>
                    </a:cubicBezTo>
                    <a:cubicBezTo>
                      <a:pt x="431" y="230"/>
                      <a:pt x="431" y="227"/>
                      <a:pt x="432" y="225"/>
                    </a:cubicBezTo>
                    <a:cubicBezTo>
                      <a:pt x="435" y="229"/>
                      <a:pt x="438" y="233"/>
                      <a:pt x="441" y="238"/>
                    </a:cubicBezTo>
                    <a:cubicBezTo>
                      <a:pt x="443" y="240"/>
                      <a:pt x="444" y="243"/>
                      <a:pt x="445" y="246"/>
                    </a:cubicBezTo>
                    <a:cubicBezTo>
                      <a:pt x="440" y="247"/>
                      <a:pt x="434" y="248"/>
                      <a:pt x="428" y="250"/>
                    </a:cubicBezTo>
                    <a:moveTo>
                      <a:pt x="190" y="244"/>
                    </a:moveTo>
                    <a:cubicBezTo>
                      <a:pt x="189" y="241"/>
                      <a:pt x="188" y="238"/>
                      <a:pt x="186" y="235"/>
                    </a:cubicBezTo>
                    <a:cubicBezTo>
                      <a:pt x="186" y="234"/>
                      <a:pt x="186" y="234"/>
                      <a:pt x="186" y="233"/>
                    </a:cubicBezTo>
                    <a:cubicBezTo>
                      <a:pt x="185" y="229"/>
                      <a:pt x="185" y="226"/>
                      <a:pt x="185" y="222"/>
                    </a:cubicBezTo>
                    <a:cubicBezTo>
                      <a:pt x="187" y="224"/>
                      <a:pt x="188" y="225"/>
                      <a:pt x="190" y="227"/>
                    </a:cubicBezTo>
                    <a:cubicBezTo>
                      <a:pt x="190" y="233"/>
                      <a:pt x="190" y="238"/>
                      <a:pt x="190" y="244"/>
                    </a:cubicBezTo>
                    <a:moveTo>
                      <a:pt x="415" y="228"/>
                    </a:moveTo>
                    <a:cubicBezTo>
                      <a:pt x="416" y="225"/>
                      <a:pt x="416" y="223"/>
                      <a:pt x="417" y="220"/>
                    </a:cubicBezTo>
                    <a:cubicBezTo>
                      <a:pt x="418" y="221"/>
                      <a:pt x="418" y="221"/>
                      <a:pt x="419" y="222"/>
                    </a:cubicBezTo>
                    <a:cubicBezTo>
                      <a:pt x="417" y="224"/>
                      <a:pt x="416" y="226"/>
                      <a:pt x="415" y="228"/>
                    </a:cubicBezTo>
                    <a:moveTo>
                      <a:pt x="57" y="263"/>
                    </a:moveTo>
                    <a:cubicBezTo>
                      <a:pt x="57" y="262"/>
                      <a:pt x="56" y="261"/>
                      <a:pt x="56" y="260"/>
                    </a:cubicBezTo>
                    <a:cubicBezTo>
                      <a:pt x="54" y="256"/>
                      <a:pt x="51" y="253"/>
                      <a:pt x="48" y="249"/>
                    </a:cubicBezTo>
                    <a:cubicBezTo>
                      <a:pt x="42" y="243"/>
                      <a:pt x="30" y="228"/>
                      <a:pt x="27" y="216"/>
                    </a:cubicBezTo>
                    <a:cubicBezTo>
                      <a:pt x="31" y="218"/>
                      <a:pt x="35" y="220"/>
                      <a:pt x="38" y="223"/>
                    </a:cubicBezTo>
                    <a:cubicBezTo>
                      <a:pt x="43" y="226"/>
                      <a:pt x="49" y="227"/>
                      <a:pt x="54" y="230"/>
                    </a:cubicBezTo>
                    <a:cubicBezTo>
                      <a:pt x="62" y="234"/>
                      <a:pt x="68" y="239"/>
                      <a:pt x="74" y="244"/>
                    </a:cubicBezTo>
                    <a:cubicBezTo>
                      <a:pt x="68" y="249"/>
                      <a:pt x="62" y="255"/>
                      <a:pt x="57" y="263"/>
                    </a:cubicBezTo>
                    <a:moveTo>
                      <a:pt x="390" y="256"/>
                    </a:moveTo>
                    <a:cubicBezTo>
                      <a:pt x="392" y="246"/>
                      <a:pt x="393" y="237"/>
                      <a:pt x="394" y="227"/>
                    </a:cubicBezTo>
                    <a:cubicBezTo>
                      <a:pt x="397" y="224"/>
                      <a:pt x="405" y="220"/>
                      <a:pt x="411" y="216"/>
                    </a:cubicBezTo>
                    <a:cubicBezTo>
                      <a:pt x="409" y="225"/>
                      <a:pt x="406" y="235"/>
                      <a:pt x="401" y="242"/>
                    </a:cubicBezTo>
                    <a:cubicBezTo>
                      <a:pt x="397" y="247"/>
                      <a:pt x="393" y="251"/>
                      <a:pt x="390" y="256"/>
                    </a:cubicBezTo>
                    <a:moveTo>
                      <a:pt x="11" y="259"/>
                    </a:moveTo>
                    <a:cubicBezTo>
                      <a:pt x="12" y="245"/>
                      <a:pt x="15" y="229"/>
                      <a:pt x="20" y="216"/>
                    </a:cubicBezTo>
                    <a:cubicBezTo>
                      <a:pt x="21" y="229"/>
                      <a:pt x="34" y="242"/>
                      <a:pt x="41" y="252"/>
                    </a:cubicBezTo>
                    <a:cubicBezTo>
                      <a:pt x="44" y="256"/>
                      <a:pt x="47" y="260"/>
                      <a:pt x="50" y="265"/>
                    </a:cubicBezTo>
                    <a:cubicBezTo>
                      <a:pt x="39" y="263"/>
                      <a:pt x="28" y="259"/>
                      <a:pt x="17" y="259"/>
                    </a:cubicBezTo>
                    <a:cubicBezTo>
                      <a:pt x="15" y="259"/>
                      <a:pt x="13" y="259"/>
                      <a:pt x="11" y="259"/>
                    </a:cubicBezTo>
                    <a:moveTo>
                      <a:pt x="498" y="256"/>
                    </a:moveTo>
                    <a:cubicBezTo>
                      <a:pt x="492" y="253"/>
                      <a:pt x="486" y="250"/>
                      <a:pt x="480" y="247"/>
                    </a:cubicBezTo>
                    <a:cubicBezTo>
                      <a:pt x="488" y="239"/>
                      <a:pt x="494" y="227"/>
                      <a:pt x="502" y="218"/>
                    </a:cubicBezTo>
                    <a:cubicBezTo>
                      <a:pt x="505" y="216"/>
                      <a:pt x="508" y="213"/>
                      <a:pt x="511" y="210"/>
                    </a:cubicBezTo>
                    <a:cubicBezTo>
                      <a:pt x="510" y="220"/>
                      <a:pt x="509" y="229"/>
                      <a:pt x="506" y="238"/>
                    </a:cubicBezTo>
                    <a:cubicBezTo>
                      <a:pt x="504" y="244"/>
                      <a:pt x="501" y="250"/>
                      <a:pt x="498" y="256"/>
                    </a:cubicBezTo>
                    <a:moveTo>
                      <a:pt x="175" y="213"/>
                    </a:moveTo>
                    <a:cubicBezTo>
                      <a:pt x="175" y="212"/>
                      <a:pt x="174" y="210"/>
                      <a:pt x="173" y="209"/>
                    </a:cubicBezTo>
                    <a:cubicBezTo>
                      <a:pt x="173" y="209"/>
                      <a:pt x="174" y="209"/>
                      <a:pt x="174" y="209"/>
                    </a:cubicBezTo>
                    <a:cubicBezTo>
                      <a:pt x="175" y="209"/>
                      <a:pt x="175" y="209"/>
                      <a:pt x="175" y="209"/>
                    </a:cubicBezTo>
                    <a:cubicBezTo>
                      <a:pt x="175" y="210"/>
                      <a:pt x="175" y="212"/>
                      <a:pt x="175" y="213"/>
                    </a:cubicBezTo>
                    <a:moveTo>
                      <a:pt x="190" y="215"/>
                    </a:moveTo>
                    <a:cubicBezTo>
                      <a:pt x="189" y="215"/>
                      <a:pt x="189" y="214"/>
                      <a:pt x="188" y="213"/>
                    </a:cubicBezTo>
                    <a:cubicBezTo>
                      <a:pt x="185" y="212"/>
                      <a:pt x="187" y="210"/>
                      <a:pt x="191" y="208"/>
                    </a:cubicBezTo>
                    <a:cubicBezTo>
                      <a:pt x="190" y="210"/>
                      <a:pt x="190" y="213"/>
                      <a:pt x="190" y="215"/>
                    </a:cubicBezTo>
                    <a:moveTo>
                      <a:pt x="160" y="236"/>
                    </a:moveTo>
                    <a:cubicBezTo>
                      <a:pt x="160" y="236"/>
                      <a:pt x="160" y="236"/>
                      <a:pt x="160" y="236"/>
                    </a:cubicBezTo>
                    <a:cubicBezTo>
                      <a:pt x="161" y="227"/>
                      <a:pt x="163" y="217"/>
                      <a:pt x="163" y="208"/>
                    </a:cubicBezTo>
                    <a:cubicBezTo>
                      <a:pt x="167" y="214"/>
                      <a:pt x="171" y="220"/>
                      <a:pt x="174" y="226"/>
                    </a:cubicBezTo>
                    <a:cubicBezTo>
                      <a:pt x="172" y="227"/>
                      <a:pt x="171" y="229"/>
                      <a:pt x="170" y="230"/>
                    </a:cubicBezTo>
                    <a:cubicBezTo>
                      <a:pt x="167" y="232"/>
                      <a:pt x="164" y="234"/>
                      <a:pt x="160" y="236"/>
                    </a:cubicBezTo>
                    <a:moveTo>
                      <a:pt x="154" y="232"/>
                    </a:moveTo>
                    <a:cubicBezTo>
                      <a:pt x="150" y="230"/>
                      <a:pt x="146" y="228"/>
                      <a:pt x="141" y="227"/>
                    </a:cubicBezTo>
                    <a:cubicBezTo>
                      <a:pt x="146" y="220"/>
                      <a:pt x="150" y="213"/>
                      <a:pt x="155" y="207"/>
                    </a:cubicBezTo>
                    <a:cubicBezTo>
                      <a:pt x="156" y="206"/>
                      <a:pt x="156" y="206"/>
                      <a:pt x="157" y="205"/>
                    </a:cubicBezTo>
                    <a:cubicBezTo>
                      <a:pt x="156" y="210"/>
                      <a:pt x="155" y="215"/>
                      <a:pt x="155" y="217"/>
                    </a:cubicBezTo>
                    <a:cubicBezTo>
                      <a:pt x="155" y="222"/>
                      <a:pt x="154" y="227"/>
                      <a:pt x="154" y="232"/>
                    </a:cubicBezTo>
                    <a:moveTo>
                      <a:pt x="456" y="244"/>
                    </a:moveTo>
                    <a:cubicBezTo>
                      <a:pt x="457" y="242"/>
                      <a:pt x="458" y="238"/>
                      <a:pt x="459" y="236"/>
                    </a:cubicBezTo>
                    <a:cubicBezTo>
                      <a:pt x="461" y="228"/>
                      <a:pt x="462" y="220"/>
                      <a:pt x="464" y="213"/>
                    </a:cubicBezTo>
                    <a:cubicBezTo>
                      <a:pt x="465" y="211"/>
                      <a:pt x="465" y="207"/>
                      <a:pt x="466" y="204"/>
                    </a:cubicBezTo>
                    <a:cubicBezTo>
                      <a:pt x="467" y="210"/>
                      <a:pt x="467" y="219"/>
                      <a:pt x="468" y="223"/>
                    </a:cubicBezTo>
                    <a:cubicBezTo>
                      <a:pt x="470" y="230"/>
                      <a:pt x="469" y="238"/>
                      <a:pt x="470" y="245"/>
                    </a:cubicBezTo>
                    <a:cubicBezTo>
                      <a:pt x="467" y="244"/>
                      <a:pt x="463" y="244"/>
                      <a:pt x="460" y="244"/>
                    </a:cubicBezTo>
                    <a:cubicBezTo>
                      <a:pt x="459" y="244"/>
                      <a:pt x="457" y="244"/>
                      <a:pt x="456" y="244"/>
                    </a:cubicBezTo>
                    <a:moveTo>
                      <a:pt x="394" y="217"/>
                    </a:moveTo>
                    <a:cubicBezTo>
                      <a:pt x="394" y="212"/>
                      <a:pt x="394" y="206"/>
                      <a:pt x="394" y="200"/>
                    </a:cubicBezTo>
                    <a:cubicBezTo>
                      <a:pt x="398" y="202"/>
                      <a:pt x="403" y="204"/>
                      <a:pt x="406" y="205"/>
                    </a:cubicBezTo>
                    <a:cubicBezTo>
                      <a:pt x="412" y="208"/>
                      <a:pt x="402" y="213"/>
                      <a:pt x="399" y="215"/>
                    </a:cubicBezTo>
                    <a:cubicBezTo>
                      <a:pt x="397" y="216"/>
                      <a:pt x="396" y="216"/>
                      <a:pt x="394" y="217"/>
                    </a:cubicBezTo>
                    <a:moveTo>
                      <a:pt x="450" y="237"/>
                    </a:moveTo>
                    <a:cubicBezTo>
                      <a:pt x="450" y="236"/>
                      <a:pt x="449" y="236"/>
                      <a:pt x="449" y="235"/>
                    </a:cubicBezTo>
                    <a:cubicBezTo>
                      <a:pt x="444" y="229"/>
                      <a:pt x="440" y="222"/>
                      <a:pt x="434" y="216"/>
                    </a:cubicBezTo>
                    <a:cubicBezTo>
                      <a:pt x="442" y="209"/>
                      <a:pt x="451" y="203"/>
                      <a:pt x="460" y="199"/>
                    </a:cubicBezTo>
                    <a:cubicBezTo>
                      <a:pt x="459" y="200"/>
                      <a:pt x="459" y="202"/>
                      <a:pt x="459" y="204"/>
                    </a:cubicBezTo>
                    <a:cubicBezTo>
                      <a:pt x="457" y="214"/>
                      <a:pt x="455" y="224"/>
                      <a:pt x="452" y="234"/>
                    </a:cubicBezTo>
                    <a:cubicBezTo>
                      <a:pt x="451" y="235"/>
                      <a:pt x="451" y="236"/>
                      <a:pt x="450" y="237"/>
                    </a:cubicBezTo>
                    <a:moveTo>
                      <a:pt x="183" y="204"/>
                    </a:moveTo>
                    <a:cubicBezTo>
                      <a:pt x="183" y="204"/>
                      <a:pt x="183" y="203"/>
                      <a:pt x="183" y="202"/>
                    </a:cubicBezTo>
                    <a:cubicBezTo>
                      <a:pt x="183" y="201"/>
                      <a:pt x="183" y="198"/>
                      <a:pt x="183" y="196"/>
                    </a:cubicBezTo>
                    <a:cubicBezTo>
                      <a:pt x="182" y="196"/>
                      <a:pt x="182" y="196"/>
                      <a:pt x="182" y="196"/>
                    </a:cubicBezTo>
                    <a:cubicBezTo>
                      <a:pt x="194" y="197"/>
                      <a:pt x="186" y="202"/>
                      <a:pt x="183" y="204"/>
                    </a:cubicBezTo>
                    <a:moveTo>
                      <a:pt x="477" y="239"/>
                    </a:moveTo>
                    <a:cubicBezTo>
                      <a:pt x="477" y="235"/>
                      <a:pt x="477" y="232"/>
                      <a:pt x="476" y="228"/>
                    </a:cubicBezTo>
                    <a:cubicBezTo>
                      <a:pt x="475" y="222"/>
                      <a:pt x="474" y="215"/>
                      <a:pt x="473" y="209"/>
                    </a:cubicBezTo>
                    <a:cubicBezTo>
                      <a:pt x="473" y="205"/>
                      <a:pt x="473" y="201"/>
                      <a:pt x="471" y="197"/>
                    </a:cubicBezTo>
                    <a:cubicBezTo>
                      <a:pt x="473" y="197"/>
                      <a:pt x="475" y="196"/>
                      <a:pt x="476" y="194"/>
                    </a:cubicBezTo>
                    <a:cubicBezTo>
                      <a:pt x="481" y="194"/>
                      <a:pt x="486" y="193"/>
                      <a:pt x="491" y="193"/>
                    </a:cubicBezTo>
                    <a:cubicBezTo>
                      <a:pt x="498" y="193"/>
                      <a:pt x="505" y="194"/>
                      <a:pt x="512" y="196"/>
                    </a:cubicBezTo>
                    <a:cubicBezTo>
                      <a:pt x="512" y="196"/>
                      <a:pt x="512" y="196"/>
                      <a:pt x="512" y="196"/>
                    </a:cubicBezTo>
                    <a:cubicBezTo>
                      <a:pt x="511" y="199"/>
                      <a:pt x="507" y="201"/>
                      <a:pt x="505" y="204"/>
                    </a:cubicBezTo>
                    <a:cubicBezTo>
                      <a:pt x="502" y="209"/>
                      <a:pt x="497" y="214"/>
                      <a:pt x="493" y="218"/>
                    </a:cubicBezTo>
                    <a:cubicBezTo>
                      <a:pt x="487" y="224"/>
                      <a:pt x="483" y="232"/>
                      <a:pt x="477" y="239"/>
                    </a:cubicBezTo>
                    <a:moveTo>
                      <a:pt x="192" y="192"/>
                    </a:moveTo>
                    <a:cubicBezTo>
                      <a:pt x="192" y="192"/>
                      <a:pt x="191" y="191"/>
                      <a:pt x="190" y="191"/>
                    </a:cubicBezTo>
                    <a:cubicBezTo>
                      <a:pt x="191" y="190"/>
                      <a:pt x="192" y="190"/>
                      <a:pt x="192" y="189"/>
                    </a:cubicBezTo>
                    <a:cubicBezTo>
                      <a:pt x="192" y="190"/>
                      <a:pt x="192" y="191"/>
                      <a:pt x="192" y="192"/>
                    </a:cubicBezTo>
                    <a:moveTo>
                      <a:pt x="397" y="192"/>
                    </a:moveTo>
                    <a:cubicBezTo>
                      <a:pt x="401" y="192"/>
                      <a:pt x="407" y="186"/>
                      <a:pt x="410" y="185"/>
                    </a:cubicBezTo>
                    <a:cubicBezTo>
                      <a:pt x="414" y="183"/>
                      <a:pt x="418" y="181"/>
                      <a:pt x="421" y="179"/>
                    </a:cubicBezTo>
                    <a:cubicBezTo>
                      <a:pt x="419" y="185"/>
                      <a:pt x="418" y="191"/>
                      <a:pt x="416" y="197"/>
                    </a:cubicBezTo>
                    <a:cubicBezTo>
                      <a:pt x="416" y="198"/>
                      <a:pt x="416" y="198"/>
                      <a:pt x="416" y="198"/>
                    </a:cubicBezTo>
                    <a:cubicBezTo>
                      <a:pt x="415" y="199"/>
                      <a:pt x="414" y="200"/>
                      <a:pt x="414" y="201"/>
                    </a:cubicBezTo>
                    <a:cubicBezTo>
                      <a:pt x="413" y="200"/>
                      <a:pt x="412" y="200"/>
                      <a:pt x="411" y="199"/>
                    </a:cubicBezTo>
                    <a:cubicBezTo>
                      <a:pt x="406" y="197"/>
                      <a:pt x="399" y="195"/>
                      <a:pt x="395" y="191"/>
                    </a:cubicBezTo>
                    <a:cubicBezTo>
                      <a:pt x="396" y="191"/>
                      <a:pt x="397" y="192"/>
                      <a:pt x="397" y="192"/>
                    </a:cubicBezTo>
                    <a:moveTo>
                      <a:pt x="119" y="224"/>
                    </a:moveTo>
                    <a:cubicBezTo>
                      <a:pt x="119" y="222"/>
                      <a:pt x="120" y="220"/>
                      <a:pt x="120" y="218"/>
                    </a:cubicBezTo>
                    <a:cubicBezTo>
                      <a:pt x="120" y="213"/>
                      <a:pt x="120" y="207"/>
                      <a:pt x="121" y="203"/>
                    </a:cubicBezTo>
                    <a:cubicBezTo>
                      <a:pt x="122" y="195"/>
                      <a:pt x="122" y="186"/>
                      <a:pt x="123" y="178"/>
                    </a:cubicBezTo>
                    <a:cubicBezTo>
                      <a:pt x="127" y="185"/>
                      <a:pt x="129" y="211"/>
                      <a:pt x="130" y="224"/>
                    </a:cubicBezTo>
                    <a:cubicBezTo>
                      <a:pt x="128" y="224"/>
                      <a:pt x="126" y="224"/>
                      <a:pt x="125" y="224"/>
                    </a:cubicBezTo>
                    <a:cubicBezTo>
                      <a:pt x="123" y="224"/>
                      <a:pt x="121" y="224"/>
                      <a:pt x="119" y="224"/>
                    </a:cubicBezTo>
                    <a:moveTo>
                      <a:pt x="84" y="238"/>
                    </a:moveTo>
                    <a:cubicBezTo>
                      <a:pt x="83" y="236"/>
                      <a:pt x="83" y="235"/>
                      <a:pt x="82" y="233"/>
                    </a:cubicBezTo>
                    <a:cubicBezTo>
                      <a:pt x="79" y="224"/>
                      <a:pt x="77" y="214"/>
                      <a:pt x="75" y="205"/>
                    </a:cubicBezTo>
                    <a:cubicBezTo>
                      <a:pt x="73" y="197"/>
                      <a:pt x="72" y="189"/>
                      <a:pt x="69" y="182"/>
                    </a:cubicBezTo>
                    <a:cubicBezTo>
                      <a:pt x="68" y="178"/>
                      <a:pt x="67" y="175"/>
                      <a:pt x="68" y="175"/>
                    </a:cubicBezTo>
                    <a:cubicBezTo>
                      <a:pt x="68" y="175"/>
                      <a:pt x="69" y="176"/>
                      <a:pt x="71" y="178"/>
                    </a:cubicBezTo>
                    <a:cubicBezTo>
                      <a:pt x="82" y="190"/>
                      <a:pt x="94" y="205"/>
                      <a:pt x="101" y="221"/>
                    </a:cubicBezTo>
                    <a:cubicBezTo>
                      <a:pt x="102" y="223"/>
                      <a:pt x="103" y="226"/>
                      <a:pt x="104" y="228"/>
                    </a:cubicBezTo>
                    <a:cubicBezTo>
                      <a:pt x="99" y="230"/>
                      <a:pt x="91" y="233"/>
                      <a:pt x="84" y="238"/>
                    </a:cubicBezTo>
                    <a:moveTo>
                      <a:pt x="137" y="220"/>
                    </a:moveTo>
                    <a:cubicBezTo>
                      <a:pt x="137" y="218"/>
                      <a:pt x="137" y="216"/>
                      <a:pt x="137" y="214"/>
                    </a:cubicBezTo>
                    <a:cubicBezTo>
                      <a:pt x="137" y="210"/>
                      <a:pt x="136" y="205"/>
                      <a:pt x="135" y="201"/>
                    </a:cubicBezTo>
                    <a:cubicBezTo>
                      <a:pt x="134" y="195"/>
                      <a:pt x="133" y="189"/>
                      <a:pt x="132" y="184"/>
                    </a:cubicBezTo>
                    <a:cubicBezTo>
                      <a:pt x="131" y="180"/>
                      <a:pt x="130" y="176"/>
                      <a:pt x="128" y="173"/>
                    </a:cubicBezTo>
                    <a:cubicBezTo>
                      <a:pt x="132" y="175"/>
                      <a:pt x="136" y="177"/>
                      <a:pt x="139" y="180"/>
                    </a:cubicBezTo>
                    <a:cubicBezTo>
                      <a:pt x="144" y="185"/>
                      <a:pt x="149" y="190"/>
                      <a:pt x="154" y="196"/>
                    </a:cubicBezTo>
                    <a:cubicBezTo>
                      <a:pt x="151" y="202"/>
                      <a:pt x="145" y="207"/>
                      <a:pt x="142" y="213"/>
                    </a:cubicBezTo>
                    <a:cubicBezTo>
                      <a:pt x="141" y="215"/>
                      <a:pt x="139" y="218"/>
                      <a:pt x="137" y="220"/>
                    </a:cubicBezTo>
                    <a:moveTo>
                      <a:pt x="76" y="235"/>
                    </a:moveTo>
                    <a:cubicBezTo>
                      <a:pt x="75" y="234"/>
                      <a:pt x="74" y="233"/>
                      <a:pt x="73" y="232"/>
                    </a:cubicBezTo>
                    <a:cubicBezTo>
                      <a:pt x="68" y="228"/>
                      <a:pt x="61" y="225"/>
                      <a:pt x="55" y="222"/>
                    </a:cubicBezTo>
                    <a:cubicBezTo>
                      <a:pt x="50" y="219"/>
                      <a:pt x="44" y="217"/>
                      <a:pt x="39" y="214"/>
                    </a:cubicBezTo>
                    <a:cubicBezTo>
                      <a:pt x="34" y="211"/>
                      <a:pt x="30" y="209"/>
                      <a:pt x="25" y="207"/>
                    </a:cubicBezTo>
                    <a:cubicBezTo>
                      <a:pt x="24" y="207"/>
                      <a:pt x="24" y="207"/>
                      <a:pt x="23" y="207"/>
                    </a:cubicBezTo>
                    <a:cubicBezTo>
                      <a:pt x="24" y="206"/>
                      <a:pt x="24" y="206"/>
                      <a:pt x="24" y="205"/>
                    </a:cubicBezTo>
                    <a:cubicBezTo>
                      <a:pt x="32" y="191"/>
                      <a:pt x="45" y="179"/>
                      <a:pt x="60" y="171"/>
                    </a:cubicBezTo>
                    <a:cubicBezTo>
                      <a:pt x="60" y="177"/>
                      <a:pt x="63" y="186"/>
                      <a:pt x="64" y="189"/>
                    </a:cubicBezTo>
                    <a:cubicBezTo>
                      <a:pt x="66" y="199"/>
                      <a:pt x="68" y="210"/>
                      <a:pt x="71" y="220"/>
                    </a:cubicBezTo>
                    <a:cubicBezTo>
                      <a:pt x="72" y="224"/>
                      <a:pt x="74" y="230"/>
                      <a:pt x="76" y="235"/>
                    </a:cubicBezTo>
                    <a:moveTo>
                      <a:pt x="182" y="187"/>
                    </a:moveTo>
                    <a:cubicBezTo>
                      <a:pt x="182" y="184"/>
                      <a:pt x="182" y="182"/>
                      <a:pt x="182" y="179"/>
                    </a:cubicBezTo>
                    <a:cubicBezTo>
                      <a:pt x="183" y="177"/>
                      <a:pt x="183" y="175"/>
                      <a:pt x="183" y="172"/>
                    </a:cubicBezTo>
                    <a:cubicBezTo>
                      <a:pt x="183" y="172"/>
                      <a:pt x="183" y="171"/>
                      <a:pt x="183" y="170"/>
                    </a:cubicBezTo>
                    <a:cubicBezTo>
                      <a:pt x="187" y="173"/>
                      <a:pt x="191" y="176"/>
                      <a:pt x="193" y="180"/>
                    </a:cubicBezTo>
                    <a:cubicBezTo>
                      <a:pt x="190" y="181"/>
                      <a:pt x="187" y="182"/>
                      <a:pt x="185" y="183"/>
                    </a:cubicBezTo>
                    <a:cubicBezTo>
                      <a:pt x="184" y="184"/>
                      <a:pt x="183" y="186"/>
                      <a:pt x="182" y="187"/>
                    </a:cubicBezTo>
                    <a:moveTo>
                      <a:pt x="292" y="423"/>
                    </a:moveTo>
                    <a:cubicBezTo>
                      <a:pt x="292" y="423"/>
                      <a:pt x="291" y="422"/>
                      <a:pt x="291" y="422"/>
                    </a:cubicBezTo>
                    <a:cubicBezTo>
                      <a:pt x="290" y="421"/>
                      <a:pt x="289" y="421"/>
                      <a:pt x="289" y="420"/>
                    </a:cubicBezTo>
                    <a:cubicBezTo>
                      <a:pt x="297" y="409"/>
                      <a:pt x="298" y="396"/>
                      <a:pt x="304" y="384"/>
                    </a:cubicBezTo>
                    <a:cubicBezTo>
                      <a:pt x="309" y="375"/>
                      <a:pt x="312" y="364"/>
                      <a:pt x="316" y="354"/>
                    </a:cubicBezTo>
                    <a:cubicBezTo>
                      <a:pt x="320" y="343"/>
                      <a:pt x="323" y="331"/>
                      <a:pt x="327" y="320"/>
                    </a:cubicBezTo>
                    <a:cubicBezTo>
                      <a:pt x="330" y="308"/>
                      <a:pt x="335" y="295"/>
                      <a:pt x="337" y="282"/>
                    </a:cubicBezTo>
                    <a:cubicBezTo>
                      <a:pt x="341" y="258"/>
                      <a:pt x="346" y="235"/>
                      <a:pt x="348" y="211"/>
                    </a:cubicBezTo>
                    <a:cubicBezTo>
                      <a:pt x="349" y="199"/>
                      <a:pt x="349" y="187"/>
                      <a:pt x="348" y="175"/>
                    </a:cubicBezTo>
                    <a:cubicBezTo>
                      <a:pt x="348" y="173"/>
                      <a:pt x="348" y="171"/>
                      <a:pt x="348" y="169"/>
                    </a:cubicBezTo>
                    <a:cubicBezTo>
                      <a:pt x="363" y="191"/>
                      <a:pt x="364" y="224"/>
                      <a:pt x="360" y="260"/>
                    </a:cubicBezTo>
                    <a:cubicBezTo>
                      <a:pt x="357" y="281"/>
                      <a:pt x="350" y="305"/>
                      <a:pt x="346" y="319"/>
                    </a:cubicBezTo>
                    <a:cubicBezTo>
                      <a:pt x="344" y="324"/>
                      <a:pt x="343" y="330"/>
                      <a:pt x="340" y="335"/>
                    </a:cubicBezTo>
                    <a:cubicBezTo>
                      <a:pt x="335" y="346"/>
                      <a:pt x="330" y="356"/>
                      <a:pt x="324" y="367"/>
                    </a:cubicBezTo>
                    <a:cubicBezTo>
                      <a:pt x="318" y="377"/>
                      <a:pt x="315" y="388"/>
                      <a:pt x="309" y="398"/>
                    </a:cubicBezTo>
                    <a:cubicBezTo>
                      <a:pt x="306" y="406"/>
                      <a:pt x="301" y="420"/>
                      <a:pt x="293" y="423"/>
                    </a:cubicBezTo>
                    <a:cubicBezTo>
                      <a:pt x="292" y="423"/>
                      <a:pt x="292" y="423"/>
                      <a:pt x="292" y="423"/>
                    </a:cubicBezTo>
                    <a:moveTo>
                      <a:pt x="393" y="185"/>
                    </a:moveTo>
                    <a:cubicBezTo>
                      <a:pt x="393" y="183"/>
                      <a:pt x="393" y="181"/>
                      <a:pt x="393" y="179"/>
                    </a:cubicBezTo>
                    <a:cubicBezTo>
                      <a:pt x="392" y="175"/>
                      <a:pt x="391" y="170"/>
                      <a:pt x="391" y="166"/>
                    </a:cubicBezTo>
                    <a:cubicBezTo>
                      <a:pt x="398" y="169"/>
                      <a:pt x="406" y="172"/>
                      <a:pt x="414" y="175"/>
                    </a:cubicBezTo>
                    <a:cubicBezTo>
                      <a:pt x="411" y="176"/>
                      <a:pt x="408" y="176"/>
                      <a:pt x="406" y="178"/>
                    </a:cubicBezTo>
                    <a:cubicBezTo>
                      <a:pt x="403" y="180"/>
                      <a:pt x="399" y="182"/>
                      <a:pt x="395" y="184"/>
                    </a:cubicBezTo>
                    <a:cubicBezTo>
                      <a:pt x="395" y="185"/>
                      <a:pt x="394" y="185"/>
                      <a:pt x="393" y="185"/>
                    </a:cubicBezTo>
                    <a:moveTo>
                      <a:pt x="254" y="415"/>
                    </a:moveTo>
                    <a:cubicBezTo>
                      <a:pt x="248" y="407"/>
                      <a:pt x="245" y="394"/>
                      <a:pt x="243" y="388"/>
                    </a:cubicBezTo>
                    <a:cubicBezTo>
                      <a:pt x="239" y="376"/>
                      <a:pt x="236" y="364"/>
                      <a:pt x="234" y="352"/>
                    </a:cubicBezTo>
                    <a:cubicBezTo>
                      <a:pt x="232" y="345"/>
                      <a:pt x="230" y="338"/>
                      <a:pt x="228" y="331"/>
                    </a:cubicBezTo>
                    <a:cubicBezTo>
                      <a:pt x="225" y="324"/>
                      <a:pt x="225" y="316"/>
                      <a:pt x="223" y="309"/>
                    </a:cubicBezTo>
                    <a:cubicBezTo>
                      <a:pt x="222" y="303"/>
                      <a:pt x="220" y="295"/>
                      <a:pt x="219" y="287"/>
                    </a:cubicBezTo>
                    <a:cubicBezTo>
                      <a:pt x="217" y="263"/>
                      <a:pt x="215" y="238"/>
                      <a:pt x="215" y="232"/>
                    </a:cubicBezTo>
                    <a:cubicBezTo>
                      <a:pt x="215" y="225"/>
                      <a:pt x="215" y="189"/>
                      <a:pt x="235" y="164"/>
                    </a:cubicBezTo>
                    <a:cubicBezTo>
                      <a:pt x="236" y="187"/>
                      <a:pt x="239" y="209"/>
                      <a:pt x="240" y="232"/>
                    </a:cubicBezTo>
                    <a:cubicBezTo>
                      <a:pt x="241" y="255"/>
                      <a:pt x="242" y="279"/>
                      <a:pt x="243" y="303"/>
                    </a:cubicBezTo>
                    <a:cubicBezTo>
                      <a:pt x="243" y="317"/>
                      <a:pt x="244" y="330"/>
                      <a:pt x="244" y="344"/>
                    </a:cubicBezTo>
                    <a:cubicBezTo>
                      <a:pt x="244" y="355"/>
                      <a:pt x="247" y="366"/>
                      <a:pt x="247" y="378"/>
                    </a:cubicBezTo>
                    <a:cubicBezTo>
                      <a:pt x="247" y="389"/>
                      <a:pt x="250" y="399"/>
                      <a:pt x="252" y="410"/>
                    </a:cubicBezTo>
                    <a:cubicBezTo>
                      <a:pt x="253" y="412"/>
                      <a:pt x="253" y="413"/>
                      <a:pt x="254" y="415"/>
                    </a:cubicBezTo>
                    <a:moveTo>
                      <a:pt x="195" y="169"/>
                    </a:moveTo>
                    <a:cubicBezTo>
                      <a:pt x="194" y="167"/>
                      <a:pt x="192" y="165"/>
                      <a:pt x="190" y="164"/>
                    </a:cubicBezTo>
                    <a:cubicBezTo>
                      <a:pt x="192" y="164"/>
                      <a:pt x="193" y="164"/>
                      <a:pt x="195" y="164"/>
                    </a:cubicBezTo>
                    <a:cubicBezTo>
                      <a:pt x="195" y="164"/>
                      <a:pt x="195" y="164"/>
                      <a:pt x="195" y="164"/>
                    </a:cubicBezTo>
                    <a:cubicBezTo>
                      <a:pt x="196" y="164"/>
                      <a:pt x="196" y="164"/>
                      <a:pt x="196" y="164"/>
                    </a:cubicBezTo>
                    <a:cubicBezTo>
                      <a:pt x="196" y="166"/>
                      <a:pt x="196" y="167"/>
                      <a:pt x="195" y="169"/>
                    </a:cubicBezTo>
                    <a:moveTo>
                      <a:pt x="111" y="225"/>
                    </a:moveTo>
                    <a:cubicBezTo>
                      <a:pt x="108" y="221"/>
                      <a:pt x="105" y="213"/>
                      <a:pt x="103" y="210"/>
                    </a:cubicBezTo>
                    <a:cubicBezTo>
                      <a:pt x="99" y="203"/>
                      <a:pt x="95" y="196"/>
                      <a:pt x="90" y="190"/>
                    </a:cubicBezTo>
                    <a:cubicBezTo>
                      <a:pt x="85" y="182"/>
                      <a:pt x="78" y="173"/>
                      <a:pt x="71" y="167"/>
                    </a:cubicBezTo>
                    <a:cubicBezTo>
                      <a:pt x="71" y="167"/>
                      <a:pt x="71" y="167"/>
                      <a:pt x="71" y="167"/>
                    </a:cubicBezTo>
                    <a:cubicBezTo>
                      <a:pt x="72" y="166"/>
                      <a:pt x="72" y="166"/>
                      <a:pt x="72" y="166"/>
                    </a:cubicBezTo>
                    <a:cubicBezTo>
                      <a:pt x="73" y="166"/>
                      <a:pt x="73" y="165"/>
                      <a:pt x="74" y="165"/>
                    </a:cubicBezTo>
                    <a:cubicBezTo>
                      <a:pt x="82" y="163"/>
                      <a:pt x="88" y="161"/>
                      <a:pt x="95" y="161"/>
                    </a:cubicBezTo>
                    <a:cubicBezTo>
                      <a:pt x="100" y="161"/>
                      <a:pt x="105" y="162"/>
                      <a:pt x="110" y="164"/>
                    </a:cubicBezTo>
                    <a:cubicBezTo>
                      <a:pt x="113" y="165"/>
                      <a:pt x="117" y="167"/>
                      <a:pt x="121" y="169"/>
                    </a:cubicBezTo>
                    <a:cubicBezTo>
                      <a:pt x="119" y="169"/>
                      <a:pt x="118" y="170"/>
                      <a:pt x="117" y="172"/>
                    </a:cubicBezTo>
                    <a:cubicBezTo>
                      <a:pt x="114" y="181"/>
                      <a:pt x="115" y="191"/>
                      <a:pt x="113" y="200"/>
                    </a:cubicBezTo>
                    <a:cubicBezTo>
                      <a:pt x="112" y="209"/>
                      <a:pt x="112" y="217"/>
                      <a:pt x="111" y="225"/>
                    </a:cubicBezTo>
                    <a:moveTo>
                      <a:pt x="259" y="407"/>
                    </a:moveTo>
                    <a:cubicBezTo>
                      <a:pt x="258" y="403"/>
                      <a:pt x="257" y="398"/>
                      <a:pt x="257" y="396"/>
                    </a:cubicBezTo>
                    <a:cubicBezTo>
                      <a:pt x="254" y="386"/>
                      <a:pt x="254" y="375"/>
                      <a:pt x="253" y="365"/>
                    </a:cubicBezTo>
                    <a:cubicBezTo>
                      <a:pt x="251" y="341"/>
                      <a:pt x="251" y="317"/>
                      <a:pt x="250" y="293"/>
                    </a:cubicBezTo>
                    <a:cubicBezTo>
                      <a:pt x="249" y="248"/>
                      <a:pt x="245" y="203"/>
                      <a:pt x="242" y="158"/>
                    </a:cubicBezTo>
                    <a:cubicBezTo>
                      <a:pt x="242" y="158"/>
                      <a:pt x="241" y="158"/>
                      <a:pt x="241" y="157"/>
                    </a:cubicBezTo>
                    <a:cubicBezTo>
                      <a:pt x="245" y="154"/>
                      <a:pt x="249" y="151"/>
                      <a:pt x="254" y="149"/>
                    </a:cubicBezTo>
                    <a:cubicBezTo>
                      <a:pt x="255" y="173"/>
                      <a:pt x="258" y="197"/>
                      <a:pt x="259" y="221"/>
                    </a:cubicBezTo>
                    <a:cubicBezTo>
                      <a:pt x="260" y="245"/>
                      <a:pt x="258" y="269"/>
                      <a:pt x="258" y="293"/>
                    </a:cubicBezTo>
                    <a:cubicBezTo>
                      <a:pt x="259" y="313"/>
                      <a:pt x="258" y="333"/>
                      <a:pt x="257" y="353"/>
                    </a:cubicBezTo>
                    <a:cubicBezTo>
                      <a:pt x="257" y="370"/>
                      <a:pt x="256" y="389"/>
                      <a:pt x="259" y="407"/>
                    </a:cubicBezTo>
                    <a:moveTo>
                      <a:pt x="185" y="156"/>
                    </a:moveTo>
                    <a:cubicBezTo>
                      <a:pt x="185" y="155"/>
                      <a:pt x="185" y="154"/>
                      <a:pt x="185" y="153"/>
                    </a:cubicBezTo>
                    <a:cubicBezTo>
                      <a:pt x="185" y="151"/>
                      <a:pt x="185" y="150"/>
                      <a:pt x="185" y="148"/>
                    </a:cubicBezTo>
                    <a:cubicBezTo>
                      <a:pt x="188" y="151"/>
                      <a:pt x="190" y="154"/>
                      <a:pt x="192" y="157"/>
                    </a:cubicBezTo>
                    <a:cubicBezTo>
                      <a:pt x="190" y="157"/>
                      <a:pt x="188" y="156"/>
                      <a:pt x="185" y="156"/>
                    </a:cubicBezTo>
                    <a:cubicBezTo>
                      <a:pt x="185" y="156"/>
                      <a:pt x="185" y="156"/>
                      <a:pt x="185" y="156"/>
                    </a:cubicBezTo>
                    <a:moveTo>
                      <a:pt x="283" y="415"/>
                    </a:moveTo>
                    <a:cubicBezTo>
                      <a:pt x="281" y="414"/>
                      <a:pt x="280" y="413"/>
                      <a:pt x="278" y="412"/>
                    </a:cubicBezTo>
                    <a:cubicBezTo>
                      <a:pt x="286" y="394"/>
                      <a:pt x="290" y="374"/>
                      <a:pt x="294" y="355"/>
                    </a:cubicBezTo>
                    <a:cubicBezTo>
                      <a:pt x="299" y="326"/>
                      <a:pt x="305" y="297"/>
                      <a:pt x="309" y="267"/>
                    </a:cubicBezTo>
                    <a:cubicBezTo>
                      <a:pt x="312" y="244"/>
                      <a:pt x="314" y="221"/>
                      <a:pt x="315" y="198"/>
                    </a:cubicBezTo>
                    <a:cubicBezTo>
                      <a:pt x="315" y="180"/>
                      <a:pt x="317" y="163"/>
                      <a:pt x="317" y="145"/>
                    </a:cubicBezTo>
                    <a:cubicBezTo>
                      <a:pt x="326" y="148"/>
                      <a:pt x="334" y="153"/>
                      <a:pt x="340" y="160"/>
                    </a:cubicBezTo>
                    <a:cubicBezTo>
                      <a:pt x="341" y="165"/>
                      <a:pt x="341" y="171"/>
                      <a:pt x="341" y="176"/>
                    </a:cubicBezTo>
                    <a:cubicBezTo>
                      <a:pt x="341" y="188"/>
                      <a:pt x="341" y="201"/>
                      <a:pt x="340" y="213"/>
                    </a:cubicBezTo>
                    <a:cubicBezTo>
                      <a:pt x="338" y="235"/>
                      <a:pt x="332" y="257"/>
                      <a:pt x="330" y="279"/>
                    </a:cubicBezTo>
                    <a:cubicBezTo>
                      <a:pt x="329" y="291"/>
                      <a:pt x="324" y="305"/>
                      <a:pt x="320" y="317"/>
                    </a:cubicBezTo>
                    <a:cubicBezTo>
                      <a:pt x="316" y="330"/>
                      <a:pt x="312" y="342"/>
                      <a:pt x="308" y="355"/>
                    </a:cubicBezTo>
                    <a:cubicBezTo>
                      <a:pt x="304" y="365"/>
                      <a:pt x="300" y="374"/>
                      <a:pt x="296" y="384"/>
                    </a:cubicBezTo>
                    <a:cubicBezTo>
                      <a:pt x="292" y="395"/>
                      <a:pt x="290" y="406"/>
                      <a:pt x="283" y="415"/>
                    </a:cubicBezTo>
                    <a:moveTo>
                      <a:pt x="265" y="394"/>
                    </a:moveTo>
                    <a:cubicBezTo>
                      <a:pt x="264" y="377"/>
                      <a:pt x="266" y="359"/>
                      <a:pt x="265" y="343"/>
                    </a:cubicBezTo>
                    <a:cubicBezTo>
                      <a:pt x="264" y="324"/>
                      <a:pt x="266" y="304"/>
                      <a:pt x="266" y="285"/>
                    </a:cubicBezTo>
                    <a:cubicBezTo>
                      <a:pt x="267" y="261"/>
                      <a:pt x="267" y="237"/>
                      <a:pt x="266" y="213"/>
                    </a:cubicBezTo>
                    <a:cubicBezTo>
                      <a:pt x="265" y="190"/>
                      <a:pt x="262" y="168"/>
                      <a:pt x="261" y="145"/>
                    </a:cubicBezTo>
                    <a:cubicBezTo>
                      <a:pt x="266" y="143"/>
                      <a:pt x="272" y="142"/>
                      <a:pt x="278" y="141"/>
                    </a:cubicBezTo>
                    <a:cubicBezTo>
                      <a:pt x="279" y="152"/>
                      <a:pt x="279" y="163"/>
                      <a:pt x="280" y="172"/>
                    </a:cubicBezTo>
                    <a:cubicBezTo>
                      <a:pt x="280" y="184"/>
                      <a:pt x="280" y="196"/>
                      <a:pt x="281" y="208"/>
                    </a:cubicBezTo>
                    <a:cubicBezTo>
                      <a:pt x="281" y="230"/>
                      <a:pt x="282" y="252"/>
                      <a:pt x="279" y="274"/>
                    </a:cubicBezTo>
                    <a:cubicBezTo>
                      <a:pt x="277" y="299"/>
                      <a:pt x="273" y="324"/>
                      <a:pt x="271" y="349"/>
                    </a:cubicBezTo>
                    <a:cubicBezTo>
                      <a:pt x="269" y="363"/>
                      <a:pt x="267" y="377"/>
                      <a:pt x="265" y="391"/>
                    </a:cubicBezTo>
                    <a:cubicBezTo>
                      <a:pt x="265" y="392"/>
                      <a:pt x="265" y="393"/>
                      <a:pt x="265" y="394"/>
                    </a:cubicBezTo>
                    <a:moveTo>
                      <a:pt x="270" y="412"/>
                    </a:moveTo>
                    <a:cubicBezTo>
                      <a:pt x="270" y="407"/>
                      <a:pt x="272" y="402"/>
                      <a:pt x="272" y="397"/>
                    </a:cubicBezTo>
                    <a:cubicBezTo>
                      <a:pt x="273" y="389"/>
                      <a:pt x="274" y="381"/>
                      <a:pt x="275" y="373"/>
                    </a:cubicBezTo>
                    <a:cubicBezTo>
                      <a:pt x="277" y="360"/>
                      <a:pt x="278" y="346"/>
                      <a:pt x="280" y="333"/>
                    </a:cubicBezTo>
                    <a:cubicBezTo>
                      <a:pt x="284" y="312"/>
                      <a:pt x="287" y="289"/>
                      <a:pt x="287" y="267"/>
                    </a:cubicBezTo>
                    <a:cubicBezTo>
                      <a:pt x="288" y="245"/>
                      <a:pt x="289" y="223"/>
                      <a:pt x="288" y="200"/>
                    </a:cubicBezTo>
                    <a:cubicBezTo>
                      <a:pt x="287" y="186"/>
                      <a:pt x="288" y="171"/>
                      <a:pt x="286" y="157"/>
                    </a:cubicBezTo>
                    <a:cubicBezTo>
                      <a:pt x="285" y="152"/>
                      <a:pt x="285" y="146"/>
                      <a:pt x="285" y="141"/>
                    </a:cubicBezTo>
                    <a:cubicBezTo>
                      <a:pt x="286" y="141"/>
                      <a:pt x="287" y="141"/>
                      <a:pt x="288" y="141"/>
                    </a:cubicBezTo>
                    <a:cubicBezTo>
                      <a:pt x="291" y="141"/>
                      <a:pt x="293" y="141"/>
                      <a:pt x="295" y="141"/>
                    </a:cubicBezTo>
                    <a:cubicBezTo>
                      <a:pt x="300" y="141"/>
                      <a:pt x="304" y="142"/>
                      <a:pt x="309" y="143"/>
                    </a:cubicBezTo>
                    <a:cubicBezTo>
                      <a:pt x="309" y="145"/>
                      <a:pt x="309" y="146"/>
                      <a:pt x="309" y="147"/>
                    </a:cubicBezTo>
                    <a:cubicBezTo>
                      <a:pt x="309" y="153"/>
                      <a:pt x="309" y="159"/>
                      <a:pt x="309" y="165"/>
                    </a:cubicBezTo>
                    <a:cubicBezTo>
                      <a:pt x="309" y="176"/>
                      <a:pt x="308" y="187"/>
                      <a:pt x="307" y="197"/>
                    </a:cubicBezTo>
                    <a:cubicBezTo>
                      <a:pt x="307" y="219"/>
                      <a:pt x="305" y="240"/>
                      <a:pt x="302" y="261"/>
                    </a:cubicBezTo>
                    <a:cubicBezTo>
                      <a:pt x="298" y="291"/>
                      <a:pt x="294" y="321"/>
                      <a:pt x="287" y="350"/>
                    </a:cubicBezTo>
                    <a:cubicBezTo>
                      <a:pt x="282" y="371"/>
                      <a:pt x="279" y="391"/>
                      <a:pt x="271" y="410"/>
                    </a:cubicBezTo>
                    <a:cubicBezTo>
                      <a:pt x="270" y="411"/>
                      <a:pt x="270" y="412"/>
                      <a:pt x="270" y="412"/>
                    </a:cubicBezTo>
                    <a:cubicBezTo>
                      <a:pt x="270" y="412"/>
                      <a:pt x="270" y="412"/>
                      <a:pt x="270" y="412"/>
                    </a:cubicBezTo>
                    <a:moveTo>
                      <a:pt x="199" y="153"/>
                    </a:moveTo>
                    <a:cubicBezTo>
                      <a:pt x="196" y="149"/>
                      <a:pt x="192" y="145"/>
                      <a:pt x="189" y="141"/>
                    </a:cubicBezTo>
                    <a:cubicBezTo>
                      <a:pt x="189" y="141"/>
                      <a:pt x="190" y="141"/>
                      <a:pt x="191" y="141"/>
                    </a:cubicBezTo>
                    <a:cubicBezTo>
                      <a:pt x="192" y="141"/>
                      <a:pt x="194" y="141"/>
                      <a:pt x="195" y="141"/>
                    </a:cubicBezTo>
                    <a:cubicBezTo>
                      <a:pt x="197" y="142"/>
                      <a:pt x="199" y="142"/>
                      <a:pt x="200" y="142"/>
                    </a:cubicBezTo>
                    <a:cubicBezTo>
                      <a:pt x="201" y="142"/>
                      <a:pt x="202" y="142"/>
                      <a:pt x="203" y="141"/>
                    </a:cubicBezTo>
                    <a:cubicBezTo>
                      <a:pt x="201" y="145"/>
                      <a:pt x="200" y="149"/>
                      <a:pt x="199" y="153"/>
                    </a:cubicBezTo>
                    <a:moveTo>
                      <a:pt x="186" y="135"/>
                    </a:moveTo>
                    <a:cubicBezTo>
                      <a:pt x="187" y="131"/>
                      <a:pt x="188" y="127"/>
                      <a:pt x="188" y="124"/>
                    </a:cubicBezTo>
                    <a:cubicBezTo>
                      <a:pt x="189" y="123"/>
                      <a:pt x="189" y="123"/>
                      <a:pt x="189" y="123"/>
                    </a:cubicBezTo>
                    <a:cubicBezTo>
                      <a:pt x="190" y="124"/>
                      <a:pt x="190" y="124"/>
                      <a:pt x="191" y="125"/>
                    </a:cubicBezTo>
                    <a:cubicBezTo>
                      <a:pt x="193" y="128"/>
                      <a:pt x="195" y="131"/>
                      <a:pt x="198" y="134"/>
                    </a:cubicBezTo>
                    <a:cubicBezTo>
                      <a:pt x="199" y="136"/>
                      <a:pt x="200" y="136"/>
                      <a:pt x="200" y="136"/>
                    </a:cubicBezTo>
                    <a:cubicBezTo>
                      <a:pt x="199" y="136"/>
                      <a:pt x="198" y="136"/>
                      <a:pt x="197" y="134"/>
                    </a:cubicBezTo>
                    <a:cubicBezTo>
                      <a:pt x="195" y="134"/>
                      <a:pt x="193" y="134"/>
                      <a:pt x="191" y="134"/>
                    </a:cubicBezTo>
                    <a:cubicBezTo>
                      <a:pt x="190" y="134"/>
                      <a:pt x="188" y="134"/>
                      <a:pt x="186" y="135"/>
                    </a:cubicBezTo>
                    <a:moveTo>
                      <a:pt x="207" y="133"/>
                    </a:moveTo>
                    <a:cubicBezTo>
                      <a:pt x="205" y="129"/>
                      <a:pt x="200" y="124"/>
                      <a:pt x="196" y="120"/>
                    </a:cubicBezTo>
                    <a:cubicBezTo>
                      <a:pt x="201" y="121"/>
                      <a:pt x="207" y="122"/>
                      <a:pt x="212" y="123"/>
                    </a:cubicBezTo>
                    <a:cubicBezTo>
                      <a:pt x="210" y="126"/>
                      <a:pt x="208" y="129"/>
                      <a:pt x="207" y="133"/>
                    </a:cubicBezTo>
                    <a:moveTo>
                      <a:pt x="422" y="170"/>
                    </a:moveTo>
                    <a:cubicBezTo>
                      <a:pt x="421" y="170"/>
                      <a:pt x="421" y="170"/>
                      <a:pt x="421" y="170"/>
                    </a:cubicBezTo>
                    <a:cubicBezTo>
                      <a:pt x="411" y="165"/>
                      <a:pt x="400" y="162"/>
                      <a:pt x="390" y="157"/>
                    </a:cubicBezTo>
                    <a:cubicBezTo>
                      <a:pt x="393" y="155"/>
                      <a:pt x="396" y="154"/>
                      <a:pt x="399" y="151"/>
                    </a:cubicBezTo>
                    <a:cubicBezTo>
                      <a:pt x="404" y="146"/>
                      <a:pt x="409" y="140"/>
                      <a:pt x="414" y="134"/>
                    </a:cubicBezTo>
                    <a:cubicBezTo>
                      <a:pt x="419" y="129"/>
                      <a:pt x="424" y="122"/>
                      <a:pt x="428" y="115"/>
                    </a:cubicBezTo>
                    <a:cubicBezTo>
                      <a:pt x="428" y="117"/>
                      <a:pt x="428" y="120"/>
                      <a:pt x="428" y="122"/>
                    </a:cubicBezTo>
                    <a:cubicBezTo>
                      <a:pt x="427" y="137"/>
                      <a:pt x="425" y="152"/>
                      <a:pt x="423" y="167"/>
                    </a:cubicBezTo>
                    <a:cubicBezTo>
                      <a:pt x="422" y="168"/>
                      <a:pt x="422" y="169"/>
                      <a:pt x="422" y="170"/>
                    </a:cubicBezTo>
                    <a:moveTo>
                      <a:pt x="387" y="151"/>
                    </a:moveTo>
                    <a:cubicBezTo>
                      <a:pt x="385" y="146"/>
                      <a:pt x="384" y="142"/>
                      <a:pt x="382" y="138"/>
                    </a:cubicBezTo>
                    <a:cubicBezTo>
                      <a:pt x="381" y="136"/>
                      <a:pt x="379" y="133"/>
                      <a:pt x="378" y="130"/>
                    </a:cubicBezTo>
                    <a:cubicBezTo>
                      <a:pt x="385" y="128"/>
                      <a:pt x="392" y="125"/>
                      <a:pt x="398" y="122"/>
                    </a:cubicBezTo>
                    <a:cubicBezTo>
                      <a:pt x="404" y="120"/>
                      <a:pt x="412" y="115"/>
                      <a:pt x="419" y="113"/>
                    </a:cubicBezTo>
                    <a:cubicBezTo>
                      <a:pt x="418" y="115"/>
                      <a:pt x="416" y="117"/>
                      <a:pt x="415" y="119"/>
                    </a:cubicBezTo>
                    <a:cubicBezTo>
                      <a:pt x="411" y="125"/>
                      <a:pt x="407" y="131"/>
                      <a:pt x="401" y="137"/>
                    </a:cubicBezTo>
                    <a:cubicBezTo>
                      <a:pt x="397" y="142"/>
                      <a:pt x="392" y="148"/>
                      <a:pt x="387" y="151"/>
                    </a:cubicBezTo>
                    <a:moveTo>
                      <a:pt x="212" y="115"/>
                    </a:moveTo>
                    <a:cubicBezTo>
                      <a:pt x="205" y="114"/>
                      <a:pt x="199" y="112"/>
                      <a:pt x="192" y="112"/>
                    </a:cubicBezTo>
                    <a:cubicBezTo>
                      <a:pt x="194" y="104"/>
                      <a:pt x="198" y="96"/>
                      <a:pt x="201" y="88"/>
                    </a:cubicBezTo>
                    <a:cubicBezTo>
                      <a:pt x="202" y="90"/>
                      <a:pt x="203" y="92"/>
                      <a:pt x="204" y="94"/>
                    </a:cubicBezTo>
                    <a:cubicBezTo>
                      <a:pt x="206" y="99"/>
                      <a:pt x="209" y="105"/>
                      <a:pt x="211" y="111"/>
                    </a:cubicBezTo>
                    <a:cubicBezTo>
                      <a:pt x="211" y="112"/>
                      <a:pt x="212" y="114"/>
                      <a:pt x="212" y="115"/>
                    </a:cubicBezTo>
                    <a:moveTo>
                      <a:pt x="219" y="113"/>
                    </a:moveTo>
                    <a:cubicBezTo>
                      <a:pt x="217" y="108"/>
                      <a:pt x="215" y="101"/>
                      <a:pt x="215" y="101"/>
                    </a:cubicBezTo>
                    <a:cubicBezTo>
                      <a:pt x="213" y="96"/>
                      <a:pt x="209" y="90"/>
                      <a:pt x="208" y="85"/>
                    </a:cubicBezTo>
                    <a:cubicBezTo>
                      <a:pt x="208" y="85"/>
                      <a:pt x="209" y="86"/>
                      <a:pt x="210" y="87"/>
                    </a:cubicBezTo>
                    <a:cubicBezTo>
                      <a:pt x="212" y="88"/>
                      <a:pt x="215" y="90"/>
                      <a:pt x="217" y="91"/>
                    </a:cubicBezTo>
                    <a:cubicBezTo>
                      <a:pt x="222" y="93"/>
                      <a:pt x="227" y="97"/>
                      <a:pt x="231" y="100"/>
                    </a:cubicBezTo>
                    <a:cubicBezTo>
                      <a:pt x="228" y="102"/>
                      <a:pt x="225" y="105"/>
                      <a:pt x="222" y="108"/>
                    </a:cubicBezTo>
                    <a:cubicBezTo>
                      <a:pt x="221" y="110"/>
                      <a:pt x="220" y="111"/>
                      <a:pt x="219" y="113"/>
                    </a:cubicBezTo>
                    <a:moveTo>
                      <a:pt x="372" y="120"/>
                    </a:moveTo>
                    <a:cubicBezTo>
                      <a:pt x="369" y="115"/>
                      <a:pt x="365" y="111"/>
                      <a:pt x="362" y="107"/>
                    </a:cubicBezTo>
                    <a:cubicBezTo>
                      <a:pt x="361" y="107"/>
                      <a:pt x="360" y="106"/>
                      <a:pt x="360" y="106"/>
                    </a:cubicBezTo>
                    <a:cubicBezTo>
                      <a:pt x="362" y="104"/>
                      <a:pt x="365" y="101"/>
                      <a:pt x="368" y="99"/>
                    </a:cubicBezTo>
                    <a:cubicBezTo>
                      <a:pt x="373" y="95"/>
                      <a:pt x="378" y="90"/>
                      <a:pt x="383" y="86"/>
                    </a:cubicBezTo>
                    <a:cubicBezTo>
                      <a:pt x="386" y="82"/>
                      <a:pt x="390" y="79"/>
                      <a:pt x="393" y="75"/>
                    </a:cubicBezTo>
                    <a:cubicBezTo>
                      <a:pt x="390" y="92"/>
                      <a:pt x="384" y="107"/>
                      <a:pt x="372" y="120"/>
                    </a:cubicBezTo>
                    <a:moveTo>
                      <a:pt x="381" y="121"/>
                    </a:moveTo>
                    <a:cubicBezTo>
                      <a:pt x="393" y="105"/>
                      <a:pt x="399" y="87"/>
                      <a:pt x="403" y="66"/>
                    </a:cubicBezTo>
                    <a:cubicBezTo>
                      <a:pt x="403" y="65"/>
                      <a:pt x="404" y="64"/>
                      <a:pt x="404" y="62"/>
                    </a:cubicBezTo>
                    <a:cubicBezTo>
                      <a:pt x="408" y="67"/>
                      <a:pt x="411" y="72"/>
                      <a:pt x="414" y="76"/>
                    </a:cubicBezTo>
                    <a:cubicBezTo>
                      <a:pt x="419" y="84"/>
                      <a:pt x="424" y="94"/>
                      <a:pt x="426" y="105"/>
                    </a:cubicBezTo>
                    <a:cubicBezTo>
                      <a:pt x="426" y="105"/>
                      <a:pt x="426" y="105"/>
                      <a:pt x="426" y="105"/>
                    </a:cubicBezTo>
                    <a:cubicBezTo>
                      <a:pt x="417" y="105"/>
                      <a:pt x="407" y="110"/>
                      <a:pt x="399" y="113"/>
                    </a:cubicBezTo>
                    <a:cubicBezTo>
                      <a:pt x="393" y="116"/>
                      <a:pt x="387" y="119"/>
                      <a:pt x="381" y="121"/>
                    </a:cubicBezTo>
                    <a:moveTo>
                      <a:pt x="233" y="92"/>
                    </a:moveTo>
                    <a:cubicBezTo>
                      <a:pt x="226" y="87"/>
                      <a:pt x="215" y="79"/>
                      <a:pt x="208" y="77"/>
                    </a:cubicBezTo>
                    <a:cubicBezTo>
                      <a:pt x="208" y="75"/>
                      <a:pt x="209" y="74"/>
                      <a:pt x="210" y="73"/>
                    </a:cubicBezTo>
                    <a:cubicBezTo>
                      <a:pt x="214" y="67"/>
                      <a:pt x="218" y="62"/>
                      <a:pt x="222" y="56"/>
                    </a:cubicBezTo>
                    <a:cubicBezTo>
                      <a:pt x="225" y="53"/>
                      <a:pt x="228" y="51"/>
                      <a:pt x="231" y="49"/>
                    </a:cubicBezTo>
                    <a:cubicBezTo>
                      <a:pt x="231" y="57"/>
                      <a:pt x="232" y="65"/>
                      <a:pt x="231" y="72"/>
                    </a:cubicBezTo>
                    <a:cubicBezTo>
                      <a:pt x="231" y="79"/>
                      <a:pt x="232" y="86"/>
                      <a:pt x="233" y="92"/>
                    </a:cubicBezTo>
                    <a:moveTo>
                      <a:pt x="240" y="94"/>
                    </a:moveTo>
                    <a:cubicBezTo>
                      <a:pt x="240" y="85"/>
                      <a:pt x="239" y="77"/>
                      <a:pt x="239" y="68"/>
                    </a:cubicBezTo>
                    <a:cubicBezTo>
                      <a:pt x="239" y="61"/>
                      <a:pt x="237" y="54"/>
                      <a:pt x="238" y="46"/>
                    </a:cubicBezTo>
                    <a:cubicBezTo>
                      <a:pt x="242" y="50"/>
                      <a:pt x="246" y="56"/>
                      <a:pt x="249" y="60"/>
                    </a:cubicBezTo>
                    <a:cubicBezTo>
                      <a:pt x="253" y="65"/>
                      <a:pt x="258" y="70"/>
                      <a:pt x="261" y="75"/>
                    </a:cubicBezTo>
                    <a:cubicBezTo>
                      <a:pt x="264" y="79"/>
                      <a:pt x="265" y="83"/>
                      <a:pt x="267" y="86"/>
                    </a:cubicBezTo>
                    <a:cubicBezTo>
                      <a:pt x="258" y="88"/>
                      <a:pt x="249" y="90"/>
                      <a:pt x="240" y="94"/>
                    </a:cubicBezTo>
                    <a:moveTo>
                      <a:pt x="346" y="97"/>
                    </a:moveTo>
                    <a:cubicBezTo>
                      <a:pt x="341" y="94"/>
                      <a:pt x="335" y="92"/>
                      <a:pt x="329" y="90"/>
                    </a:cubicBezTo>
                    <a:cubicBezTo>
                      <a:pt x="333" y="82"/>
                      <a:pt x="335" y="72"/>
                      <a:pt x="338" y="65"/>
                    </a:cubicBezTo>
                    <a:cubicBezTo>
                      <a:pt x="341" y="58"/>
                      <a:pt x="344" y="51"/>
                      <a:pt x="346" y="44"/>
                    </a:cubicBezTo>
                    <a:cubicBezTo>
                      <a:pt x="346" y="42"/>
                      <a:pt x="347" y="40"/>
                      <a:pt x="347" y="38"/>
                    </a:cubicBezTo>
                    <a:cubicBezTo>
                      <a:pt x="348" y="36"/>
                      <a:pt x="348" y="36"/>
                      <a:pt x="348" y="36"/>
                    </a:cubicBezTo>
                    <a:cubicBezTo>
                      <a:pt x="348" y="36"/>
                      <a:pt x="348" y="37"/>
                      <a:pt x="348" y="39"/>
                    </a:cubicBezTo>
                    <a:cubicBezTo>
                      <a:pt x="352" y="55"/>
                      <a:pt x="349" y="69"/>
                      <a:pt x="348" y="85"/>
                    </a:cubicBezTo>
                    <a:cubicBezTo>
                      <a:pt x="348" y="89"/>
                      <a:pt x="347" y="93"/>
                      <a:pt x="346" y="97"/>
                    </a:cubicBezTo>
                    <a:moveTo>
                      <a:pt x="279" y="85"/>
                    </a:moveTo>
                    <a:cubicBezTo>
                      <a:pt x="282" y="68"/>
                      <a:pt x="289" y="52"/>
                      <a:pt x="292" y="35"/>
                    </a:cubicBezTo>
                    <a:cubicBezTo>
                      <a:pt x="297" y="42"/>
                      <a:pt x="307" y="66"/>
                      <a:pt x="308" y="68"/>
                    </a:cubicBezTo>
                    <a:cubicBezTo>
                      <a:pt x="309" y="74"/>
                      <a:pt x="311" y="80"/>
                      <a:pt x="314" y="86"/>
                    </a:cubicBezTo>
                    <a:cubicBezTo>
                      <a:pt x="308" y="85"/>
                      <a:pt x="302" y="84"/>
                      <a:pt x="297" y="84"/>
                    </a:cubicBezTo>
                    <a:cubicBezTo>
                      <a:pt x="296" y="84"/>
                      <a:pt x="294" y="84"/>
                      <a:pt x="293" y="85"/>
                    </a:cubicBezTo>
                    <a:cubicBezTo>
                      <a:pt x="288" y="85"/>
                      <a:pt x="283" y="85"/>
                      <a:pt x="279" y="85"/>
                    </a:cubicBezTo>
                    <a:moveTo>
                      <a:pt x="354" y="101"/>
                    </a:moveTo>
                    <a:cubicBezTo>
                      <a:pt x="354" y="101"/>
                      <a:pt x="354" y="101"/>
                      <a:pt x="354" y="101"/>
                    </a:cubicBezTo>
                    <a:cubicBezTo>
                      <a:pt x="353" y="96"/>
                      <a:pt x="355" y="85"/>
                      <a:pt x="356" y="82"/>
                    </a:cubicBezTo>
                    <a:cubicBezTo>
                      <a:pt x="358" y="73"/>
                      <a:pt x="358" y="62"/>
                      <a:pt x="358" y="52"/>
                    </a:cubicBezTo>
                    <a:cubicBezTo>
                      <a:pt x="358" y="48"/>
                      <a:pt x="357" y="38"/>
                      <a:pt x="354" y="32"/>
                    </a:cubicBezTo>
                    <a:cubicBezTo>
                      <a:pt x="368" y="34"/>
                      <a:pt x="378" y="42"/>
                      <a:pt x="391" y="51"/>
                    </a:cubicBezTo>
                    <a:cubicBezTo>
                      <a:pt x="394" y="52"/>
                      <a:pt x="396" y="55"/>
                      <a:pt x="399" y="57"/>
                    </a:cubicBezTo>
                    <a:cubicBezTo>
                      <a:pt x="398" y="58"/>
                      <a:pt x="397" y="59"/>
                      <a:pt x="396" y="60"/>
                    </a:cubicBezTo>
                    <a:cubicBezTo>
                      <a:pt x="396" y="61"/>
                      <a:pt x="396" y="62"/>
                      <a:pt x="396" y="62"/>
                    </a:cubicBezTo>
                    <a:cubicBezTo>
                      <a:pt x="395" y="65"/>
                      <a:pt x="389" y="68"/>
                      <a:pt x="387" y="70"/>
                    </a:cubicBezTo>
                    <a:cubicBezTo>
                      <a:pt x="384" y="74"/>
                      <a:pt x="381" y="77"/>
                      <a:pt x="377" y="80"/>
                    </a:cubicBezTo>
                    <a:cubicBezTo>
                      <a:pt x="372" y="86"/>
                      <a:pt x="367" y="90"/>
                      <a:pt x="361" y="94"/>
                    </a:cubicBezTo>
                    <a:cubicBezTo>
                      <a:pt x="358" y="97"/>
                      <a:pt x="356" y="99"/>
                      <a:pt x="354" y="101"/>
                    </a:cubicBezTo>
                    <a:moveTo>
                      <a:pt x="272" y="80"/>
                    </a:moveTo>
                    <a:cubicBezTo>
                      <a:pt x="270" y="75"/>
                      <a:pt x="266" y="69"/>
                      <a:pt x="265" y="68"/>
                    </a:cubicBezTo>
                    <a:cubicBezTo>
                      <a:pt x="261" y="63"/>
                      <a:pt x="256" y="58"/>
                      <a:pt x="252" y="52"/>
                    </a:cubicBezTo>
                    <a:cubicBezTo>
                      <a:pt x="249" y="48"/>
                      <a:pt x="246" y="43"/>
                      <a:pt x="242" y="40"/>
                    </a:cubicBezTo>
                    <a:cubicBezTo>
                      <a:pt x="255" y="31"/>
                      <a:pt x="271" y="28"/>
                      <a:pt x="286" y="28"/>
                    </a:cubicBezTo>
                    <a:cubicBezTo>
                      <a:pt x="286" y="28"/>
                      <a:pt x="286" y="28"/>
                      <a:pt x="286" y="28"/>
                    </a:cubicBezTo>
                    <a:cubicBezTo>
                      <a:pt x="284" y="46"/>
                      <a:pt x="276" y="62"/>
                      <a:pt x="272" y="80"/>
                    </a:cubicBezTo>
                    <a:moveTo>
                      <a:pt x="322" y="87"/>
                    </a:moveTo>
                    <a:cubicBezTo>
                      <a:pt x="319" y="81"/>
                      <a:pt x="317" y="72"/>
                      <a:pt x="315" y="66"/>
                    </a:cubicBezTo>
                    <a:cubicBezTo>
                      <a:pt x="312" y="59"/>
                      <a:pt x="309" y="54"/>
                      <a:pt x="306" y="48"/>
                    </a:cubicBezTo>
                    <a:cubicBezTo>
                      <a:pt x="303" y="42"/>
                      <a:pt x="301" y="33"/>
                      <a:pt x="296" y="28"/>
                    </a:cubicBezTo>
                    <a:cubicBezTo>
                      <a:pt x="297" y="28"/>
                      <a:pt x="297" y="28"/>
                      <a:pt x="298" y="28"/>
                    </a:cubicBezTo>
                    <a:cubicBezTo>
                      <a:pt x="301" y="28"/>
                      <a:pt x="304" y="28"/>
                      <a:pt x="308" y="28"/>
                    </a:cubicBezTo>
                    <a:cubicBezTo>
                      <a:pt x="319" y="28"/>
                      <a:pt x="330" y="30"/>
                      <a:pt x="342" y="31"/>
                    </a:cubicBezTo>
                    <a:cubicBezTo>
                      <a:pt x="342" y="31"/>
                      <a:pt x="342" y="31"/>
                      <a:pt x="341" y="32"/>
                    </a:cubicBezTo>
                    <a:cubicBezTo>
                      <a:pt x="339" y="37"/>
                      <a:pt x="337" y="43"/>
                      <a:pt x="336" y="49"/>
                    </a:cubicBezTo>
                    <a:cubicBezTo>
                      <a:pt x="332" y="60"/>
                      <a:pt x="329" y="76"/>
                      <a:pt x="322" y="87"/>
                    </a:cubicBezTo>
                    <a:moveTo>
                      <a:pt x="291" y="0"/>
                    </a:moveTo>
                    <a:cubicBezTo>
                      <a:pt x="289" y="0"/>
                      <a:pt x="288" y="1"/>
                      <a:pt x="286" y="2"/>
                    </a:cubicBezTo>
                    <a:cubicBezTo>
                      <a:pt x="285" y="3"/>
                      <a:pt x="284" y="5"/>
                      <a:pt x="284" y="6"/>
                    </a:cubicBezTo>
                    <a:cubicBezTo>
                      <a:pt x="284" y="7"/>
                      <a:pt x="284" y="7"/>
                      <a:pt x="284" y="7"/>
                    </a:cubicBezTo>
                    <a:cubicBezTo>
                      <a:pt x="282" y="10"/>
                      <a:pt x="282" y="14"/>
                      <a:pt x="283" y="18"/>
                    </a:cubicBezTo>
                    <a:cubicBezTo>
                      <a:pt x="283" y="18"/>
                      <a:pt x="284" y="19"/>
                      <a:pt x="284" y="20"/>
                    </a:cubicBezTo>
                    <a:cubicBezTo>
                      <a:pt x="284" y="20"/>
                      <a:pt x="284" y="20"/>
                      <a:pt x="284" y="20"/>
                    </a:cubicBezTo>
                    <a:cubicBezTo>
                      <a:pt x="270" y="21"/>
                      <a:pt x="257" y="23"/>
                      <a:pt x="244" y="30"/>
                    </a:cubicBezTo>
                    <a:cubicBezTo>
                      <a:pt x="243" y="30"/>
                      <a:pt x="242" y="31"/>
                      <a:pt x="241" y="32"/>
                    </a:cubicBezTo>
                    <a:cubicBezTo>
                      <a:pt x="240" y="31"/>
                      <a:pt x="240" y="31"/>
                      <a:pt x="240" y="31"/>
                    </a:cubicBezTo>
                    <a:cubicBezTo>
                      <a:pt x="240" y="30"/>
                      <a:pt x="240" y="30"/>
                      <a:pt x="240" y="30"/>
                    </a:cubicBezTo>
                    <a:cubicBezTo>
                      <a:pt x="240" y="29"/>
                      <a:pt x="240" y="29"/>
                      <a:pt x="240" y="29"/>
                    </a:cubicBezTo>
                    <a:cubicBezTo>
                      <a:pt x="241" y="26"/>
                      <a:pt x="240" y="23"/>
                      <a:pt x="238" y="21"/>
                    </a:cubicBezTo>
                    <a:cubicBezTo>
                      <a:pt x="237" y="20"/>
                      <a:pt x="235" y="20"/>
                      <a:pt x="234" y="19"/>
                    </a:cubicBezTo>
                    <a:cubicBezTo>
                      <a:pt x="233" y="19"/>
                      <a:pt x="233" y="19"/>
                      <a:pt x="233" y="19"/>
                    </a:cubicBezTo>
                    <a:cubicBezTo>
                      <a:pt x="232" y="19"/>
                      <a:pt x="231" y="19"/>
                      <a:pt x="231" y="19"/>
                    </a:cubicBezTo>
                    <a:cubicBezTo>
                      <a:pt x="227" y="19"/>
                      <a:pt x="223" y="21"/>
                      <a:pt x="221" y="25"/>
                    </a:cubicBezTo>
                    <a:cubicBezTo>
                      <a:pt x="220" y="27"/>
                      <a:pt x="219" y="29"/>
                      <a:pt x="219" y="31"/>
                    </a:cubicBezTo>
                    <a:cubicBezTo>
                      <a:pt x="219" y="35"/>
                      <a:pt x="222" y="40"/>
                      <a:pt x="226" y="42"/>
                    </a:cubicBezTo>
                    <a:cubicBezTo>
                      <a:pt x="218" y="49"/>
                      <a:pt x="211" y="57"/>
                      <a:pt x="205" y="67"/>
                    </a:cubicBezTo>
                    <a:cubicBezTo>
                      <a:pt x="204" y="66"/>
                      <a:pt x="203" y="65"/>
                      <a:pt x="202" y="65"/>
                    </a:cubicBezTo>
                    <a:cubicBezTo>
                      <a:pt x="201" y="64"/>
                      <a:pt x="199" y="63"/>
                      <a:pt x="197" y="63"/>
                    </a:cubicBezTo>
                    <a:cubicBezTo>
                      <a:pt x="197" y="63"/>
                      <a:pt x="197" y="63"/>
                      <a:pt x="197" y="63"/>
                    </a:cubicBezTo>
                    <a:cubicBezTo>
                      <a:pt x="195" y="63"/>
                      <a:pt x="194" y="64"/>
                      <a:pt x="193" y="65"/>
                    </a:cubicBezTo>
                    <a:cubicBezTo>
                      <a:pt x="191" y="65"/>
                      <a:pt x="188" y="66"/>
                      <a:pt x="187" y="69"/>
                    </a:cubicBezTo>
                    <a:cubicBezTo>
                      <a:pt x="185" y="72"/>
                      <a:pt x="185" y="77"/>
                      <a:pt x="187" y="80"/>
                    </a:cubicBezTo>
                    <a:cubicBezTo>
                      <a:pt x="188" y="83"/>
                      <a:pt x="191" y="83"/>
                      <a:pt x="193" y="84"/>
                    </a:cubicBezTo>
                    <a:cubicBezTo>
                      <a:pt x="194" y="84"/>
                      <a:pt x="194" y="84"/>
                      <a:pt x="195" y="84"/>
                    </a:cubicBezTo>
                    <a:cubicBezTo>
                      <a:pt x="194" y="86"/>
                      <a:pt x="192" y="88"/>
                      <a:pt x="192" y="91"/>
                    </a:cubicBezTo>
                    <a:cubicBezTo>
                      <a:pt x="190" y="95"/>
                      <a:pt x="188" y="100"/>
                      <a:pt x="187" y="104"/>
                    </a:cubicBezTo>
                    <a:cubicBezTo>
                      <a:pt x="186" y="104"/>
                      <a:pt x="186" y="104"/>
                      <a:pt x="186" y="104"/>
                    </a:cubicBezTo>
                    <a:cubicBezTo>
                      <a:pt x="185" y="104"/>
                      <a:pt x="184" y="104"/>
                      <a:pt x="183" y="104"/>
                    </a:cubicBezTo>
                    <a:cubicBezTo>
                      <a:pt x="183" y="104"/>
                      <a:pt x="183" y="104"/>
                      <a:pt x="183" y="104"/>
                    </a:cubicBezTo>
                    <a:cubicBezTo>
                      <a:pt x="182" y="104"/>
                      <a:pt x="181" y="103"/>
                      <a:pt x="181" y="103"/>
                    </a:cubicBezTo>
                    <a:cubicBezTo>
                      <a:pt x="179" y="103"/>
                      <a:pt x="177" y="104"/>
                      <a:pt x="176" y="105"/>
                    </a:cubicBezTo>
                    <a:cubicBezTo>
                      <a:pt x="175" y="106"/>
                      <a:pt x="175" y="106"/>
                      <a:pt x="175" y="106"/>
                    </a:cubicBezTo>
                    <a:cubicBezTo>
                      <a:pt x="174" y="106"/>
                      <a:pt x="174" y="106"/>
                      <a:pt x="174" y="106"/>
                    </a:cubicBezTo>
                    <a:cubicBezTo>
                      <a:pt x="171" y="109"/>
                      <a:pt x="169" y="115"/>
                      <a:pt x="172" y="119"/>
                    </a:cubicBezTo>
                    <a:cubicBezTo>
                      <a:pt x="173" y="122"/>
                      <a:pt x="177" y="125"/>
                      <a:pt x="181" y="125"/>
                    </a:cubicBezTo>
                    <a:cubicBezTo>
                      <a:pt x="181" y="128"/>
                      <a:pt x="180" y="131"/>
                      <a:pt x="180" y="134"/>
                    </a:cubicBezTo>
                    <a:cubicBezTo>
                      <a:pt x="178" y="133"/>
                      <a:pt x="177" y="133"/>
                      <a:pt x="176" y="133"/>
                    </a:cubicBezTo>
                    <a:cubicBezTo>
                      <a:pt x="173" y="133"/>
                      <a:pt x="171" y="134"/>
                      <a:pt x="169" y="136"/>
                    </a:cubicBezTo>
                    <a:cubicBezTo>
                      <a:pt x="166" y="138"/>
                      <a:pt x="163" y="141"/>
                      <a:pt x="163" y="146"/>
                    </a:cubicBezTo>
                    <a:cubicBezTo>
                      <a:pt x="163" y="149"/>
                      <a:pt x="165" y="151"/>
                      <a:pt x="167" y="152"/>
                    </a:cubicBezTo>
                    <a:cubicBezTo>
                      <a:pt x="169" y="153"/>
                      <a:pt x="171" y="154"/>
                      <a:pt x="173" y="154"/>
                    </a:cubicBezTo>
                    <a:cubicBezTo>
                      <a:pt x="174" y="154"/>
                      <a:pt x="176" y="154"/>
                      <a:pt x="177" y="153"/>
                    </a:cubicBezTo>
                    <a:cubicBezTo>
                      <a:pt x="177" y="156"/>
                      <a:pt x="177" y="160"/>
                      <a:pt x="176" y="163"/>
                    </a:cubicBezTo>
                    <a:cubicBezTo>
                      <a:pt x="175" y="163"/>
                      <a:pt x="175" y="163"/>
                      <a:pt x="175" y="163"/>
                    </a:cubicBezTo>
                    <a:cubicBezTo>
                      <a:pt x="175" y="163"/>
                      <a:pt x="175" y="163"/>
                      <a:pt x="175" y="163"/>
                    </a:cubicBezTo>
                    <a:cubicBezTo>
                      <a:pt x="175" y="163"/>
                      <a:pt x="175" y="163"/>
                      <a:pt x="175" y="163"/>
                    </a:cubicBezTo>
                    <a:cubicBezTo>
                      <a:pt x="174" y="163"/>
                      <a:pt x="174" y="163"/>
                      <a:pt x="174" y="163"/>
                    </a:cubicBezTo>
                    <a:cubicBezTo>
                      <a:pt x="172" y="163"/>
                      <a:pt x="169" y="165"/>
                      <a:pt x="167" y="167"/>
                    </a:cubicBezTo>
                    <a:cubicBezTo>
                      <a:pt x="166" y="169"/>
                      <a:pt x="166" y="171"/>
                      <a:pt x="166" y="174"/>
                    </a:cubicBezTo>
                    <a:cubicBezTo>
                      <a:pt x="166" y="174"/>
                      <a:pt x="166" y="175"/>
                      <a:pt x="166" y="176"/>
                    </a:cubicBezTo>
                    <a:cubicBezTo>
                      <a:pt x="165" y="177"/>
                      <a:pt x="166" y="179"/>
                      <a:pt x="167" y="181"/>
                    </a:cubicBezTo>
                    <a:cubicBezTo>
                      <a:pt x="166" y="181"/>
                      <a:pt x="166" y="181"/>
                      <a:pt x="166" y="181"/>
                    </a:cubicBezTo>
                    <a:cubicBezTo>
                      <a:pt x="166" y="181"/>
                      <a:pt x="165" y="181"/>
                      <a:pt x="165" y="181"/>
                    </a:cubicBezTo>
                    <a:cubicBezTo>
                      <a:pt x="165" y="181"/>
                      <a:pt x="165" y="181"/>
                      <a:pt x="164" y="181"/>
                    </a:cubicBezTo>
                    <a:cubicBezTo>
                      <a:pt x="162" y="181"/>
                      <a:pt x="159" y="183"/>
                      <a:pt x="158" y="187"/>
                    </a:cubicBezTo>
                    <a:cubicBezTo>
                      <a:pt x="158" y="187"/>
                      <a:pt x="158" y="188"/>
                      <a:pt x="158" y="188"/>
                    </a:cubicBezTo>
                    <a:cubicBezTo>
                      <a:pt x="153" y="182"/>
                      <a:pt x="147" y="176"/>
                      <a:pt x="141" y="172"/>
                    </a:cubicBezTo>
                    <a:cubicBezTo>
                      <a:pt x="142" y="171"/>
                      <a:pt x="143" y="169"/>
                      <a:pt x="143" y="168"/>
                    </a:cubicBezTo>
                    <a:cubicBezTo>
                      <a:pt x="146" y="165"/>
                      <a:pt x="146" y="160"/>
                      <a:pt x="144" y="157"/>
                    </a:cubicBezTo>
                    <a:cubicBezTo>
                      <a:pt x="144" y="155"/>
                      <a:pt x="143" y="154"/>
                      <a:pt x="142" y="152"/>
                    </a:cubicBezTo>
                    <a:cubicBezTo>
                      <a:pt x="141" y="151"/>
                      <a:pt x="140" y="150"/>
                      <a:pt x="138" y="149"/>
                    </a:cubicBezTo>
                    <a:cubicBezTo>
                      <a:pt x="137" y="148"/>
                      <a:pt x="136" y="147"/>
                      <a:pt x="133" y="147"/>
                    </a:cubicBezTo>
                    <a:cubicBezTo>
                      <a:pt x="133" y="147"/>
                      <a:pt x="133" y="147"/>
                      <a:pt x="133" y="147"/>
                    </a:cubicBezTo>
                    <a:cubicBezTo>
                      <a:pt x="131" y="147"/>
                      <a:pt x="129" y="148"/>
                      <a:pt x="128" y="149"/>
                    </a:cubicBezTo>
                    <a:cubicBezTo>
                      <a:pt x="126" y="150"/>
                      <a:pt x="125" y="151"/>
                      <a:pt x="125" y="152"/>
                    </a:cubicBezTo>
                    <a:cubicBezTo>
                      <a:pt x="123" y="155"/>
                      <a:pt x="123" y="157"/>
                      <a:pt x="123" y="160"/>
                    </a:cubicBezTo>
                    <a:cubicBezTo>
                      <a:pt x="123" y="161"/>
                      <a:pt x="123" y="161"/>
                      <a:pt x="123" y="161"/>
                    </a:cubicBezTo>
                    <a:cubicBezTo>
                      <a:pt x="122" y="160"/>
                      <a:pt x="121" y="160"/>
                      <a:pt x="119" y="159"/>
                    </a:cubicBezTo>
                    <a:cubicBezTo>
                      <a:pt x="110" y="155"/>
                      <a:pt x="101" y="153"/>
                      <a:pt x="92" y="153"/>
                    </a:cubicBezTo>
                    <a:cubicBezTo>
                      <a:pt x="85" y="153"/>
                      <a:pt x="79" y="155"/>
                      <a:pt x="72" y="157"/>
                    </a:cubicBezTo>
                    <a:cubicBezTo>
                      <a:pt x="71" y="153"/>
                      <a:pt x="70" y="148"/>
                      <a:pt x="65" y="147"/>
                    </a:cubicBezTo>
                    <a:cubicBezTo>
                      <a:pt x="64" y="147"/>
                      <a:pt x="63" y="147"/>
                      <a:pt x="63" y="146"/>
                    </a:cubicBezTo>
                    <a:cubicBezTo>
                      <a:pt x="62" y="146"/>
                      <a:pt x="61" y="146"/>
                      <a:pt x="60" y="146"/>
                    </a:cubicBezTo>
                    <a:cubicBezTo>
                      <a:pt x="56" y="146"/>
                      <a:pt x="53" y="149"/>
                      <a:pt x="51" y="153"/>
                    </a:cubicBezTo>
                    <a:cubicBezTo>
                      <a:pt x="51" y="153"/>
                      <a:pt x="51" y="154"/>
                      <a:pt x="51" y="154"/>
                    </a:cubicBezTo>
                    <a:cubicBezTo>
                      <a:pt x="49" y="158"/>
                      <a:pt x="50" y="164"/>
                      <a:pt x="53" y="167"/>
                    </a:cubicBezTo>
                    <a:cubicBezTo>
                      <a:pt x="40" y="174"/>
                      <a:pt x="28" y="183"/>
                      <a:pt x="20" y="197"/>
                    </a:cubicBezTo>
                    <a:cubicBezTo>
                      <a:pt x="20" y="196"/>
                      <a:pt x="20" y="195"/>
                      <a:pt x="19" y="195"/>
                    </a:cubicBezTo>
                    <a:cubicBezTo>
                      <a:pt x="17" y="193"/>
                      <a:pt x="15" y="192"/>
                      <a:pt x="12" y="192"/>
                    </a:cubicBezTo>
                    <a:cubicBezTo>
                      <a:pt x="8" y="192"/>
                      <a:pt x="4" y="194"/>
                      <a:pt x="1" y="197"/>
                    </a:cubicBezTo>
                    <a:cubicBezTo>
                      <a:pt x="1" y="197"/>
                      <a:pt x="1" y="197"/>
                      <a:pt x="1" y="197"/>
                    </a:cubicBezTo>
                    <a:cubicBezTo>
                      <a:pt x="1" y="198"/>
                      <a:pt x="0" y="198"/>
                      <a:pt x="0" y="199"/>
                    </a:cubicBezTo>
                    <a:cubicBezTo>
                      <a:pt x="1" y="204"/>
                      <a:pt x="3" y="210"/>
                      <a:pt x="4" y="216"/>
                    </a:cubicBezTo>
                    <a:cubicBezTo>
                      <a:pt x="5" y="216"/>
                      <a:pt x="7" y="216"/>
                      <a:pt x="8" y="216"/>
                    </a:cubicBezTo>
                    <a:cubicBezTo>
                      <a:pt x="10" y="216"/>
                      <a:pt x="11" y="216"/>
                      <a:pt x="12" y="216"/>
                    </a:cubicBezTo>
                    <a:cubicBezTo>
                      <a:pt x="11" y="219"/>
                      <a:pt x="10" y="223"/>
                      <a:pt x="9" y="227"/>
                    </a:cubicBezTo>
                    <a:cubicBezTo>
                      <a:pt x="9" y="229"/>
                      <a:pt x="8" y="232"/>
                      <a:pt x="7" y="235"/>
                    </a:cubicBezTo>
                    <a:cubicBezTo>
                      <a:pt x="11" y="255"/>
                      <a:pt x="12" y="275"/>
                      <a:pt x="11" y="295"/>
                    </a:cubicBezTo>
                    <a:cubicBezTo>
                      <a:pt x="12" y="298"/>
                      <a:pt x="12" y="302"/>
                      <a:pt x="13" y="305"/>
                    </a:cubicBezTo>
                    <a:cubicBezTo>
                      <a:pt x="12" y="305"/>
                      <a:pt x="10" y="306"/>
                      <a:pt x="9" y="307"/>
                    </a:cubicBezTo>
                    <a:cubicBezTo>
                      <a:pt x="9" y="313"/>
                      <a:pt x="8" y="318"/>
                      <a:pt x="6" y="323"/>
                    </a:cubicBezTo>
                    <a:cubicBezTo>
                      <a:pt x="7" y="326"/>
                      <a:pt x="9" y="328"/>
                      <a:pt x="12" y="329"/>
                    </a:cubicBezTo>
                    <a:cubicBezTo>
                      <a:pt x="12" y="329"/>
                      <a:pt x="13" y="329"/>
                      <a:pt x="14" y="329"/>
                    </a:cubicBezTo>
                    <a:cubicBezTo>
                      <a:pt x="14" y="329"/>
                      <a:pt x="15" y="329"/>
                      <a:pt x="15" y="329"/>
                    </a:cubicBezTo>
                    <a:cubicBezTo>
                      <a:pt x="15" y="329"/>
                      <a:pt x="16" y="329"/>
                      <a:pt x="16" y="329"/>
                    </a:cubicBezTo>
                    <a:cubicBezTo>
                      <a:pt x="18" y="329"/>
                      <a:pt x="20" y="329"/>
                      <a:pt x="21" y="327"/>
                    </a:cubicBezTo>
                    <a:cubicBezTo>
                      <a:pt x="22" y="326"/>
                      <a:pt x="22" y="326"/>
                      <a:pt x="22" y="326"/>
                    </a:cubicBezTo>
                    <a:cubicBezTo>
                      <a:pt x="24" y="330"/>
                      <a:pt x="26" y="333"/>
                      <a:pt x="28" y="337"/>
                    </a:cubicBezTo>
                    <a:cubicBezTo>
                      <a:pt x="26" y="338"/>
                      <a:pt x="24" y="340"/>
                      <a:pt x="23" y="342"/>
                    </a:cubicBezTo>
                    <a:cubicBezTo>
                      <a:pt x="22" y="343"/>
                      <a:pt x="22" y="343"/>
                      <a:pt x="22" y="343"/>
                    </a:cubicBezTo>
                    <a:cubicBezTo>
                      <a:pt x="21" y="343"/>
                      <a:pt x="21" y="344"/>
                      <a:pt x="20" y="345"/>
                    </a:cubicBezTo>
                    <a:cubicBezTo>
                      <a:pt x="17" y="350"/>
                      <a:pt x="20" y="358"/>
                      <a:pt x="25" y="361"/>
                    </a:cubicBezTo>
                    <a:cubicBezTo>
                      <a:pt x="26" y="362"/>
                      <a:pt x="29" y="362"/>
                      <a:pt x="31" y="362"/>
                    </a:cubicBezTo>
                    <a:cubicBezTo>
                      <a:pt x="32" y="362"/>
                      <a:pt x="32" y="362"/>
                      <a:pt x="32" y="362"/>
                    </a:cubicBezTo>
                    <a:cubicBezTo>
                      <a:pt x="32" y="362"/>
                      <a:pt x="33" y="362"/>
                      <a:pt x="33" y="362"/>
                    </a:cubicBezTo>
                    <a:cubicBezTo>
                      <a:pt x="33" y="362"/>
                      <a:pt x="33" y="362"/>
                      <a:pt x="33" y="362"/>
                    </a:cubicBezTo>
                    <a:cubicBezTo>
                      <a:pt x="34" y="362"/>
                      <a:pt x="34" y="362"/>
                      <a:pt x="34" y="362"/>
                    </a:cubicBezTo>
                    <a:cubicBezTo>
                      <a:pt x="35" y="363"/>
                      <a:pt x="35" y="363"/>
                      <a:pt x="35" y="363"/>
                    </a:cubicBezTo>
                    <a:cubicBezTo>
                      <a:pt x="35" y="363"/>
                      <a:pt x="35" y="363"/>
                      <a:pt x="35" y="363"/>
                    </a:cubicBezTo>
                    <a:cubicBezTo>
                      <a:pt x="36" y="363"/>
                      <a:pt x="36" y="362"/>
                      <a:pt x="37" y="362"/>
                    </a:cubicBezTo>
                    <a:cubicBezTo>
                      <a:pt x="39" y="362"/>
                      <a:pt x="40" y="361"/>
                      <a:pt x="41" y="360"/>
                    </a:cubicBezTo>
                    <a:cubicBezTo>
                      <a:pt x="42" y="360"/>
                      <a:pt x="42" y="359"/>
                      <a:pt x="43" y="359"/>
                    </a:cubicBezTo>
                    <a:cubicBezTo>
                      <a:pt x="47" y="365"/>
                      <a:pt x="53" y="371"/>
                      <a:pt x="57" y="377"/>
                    </a:cubicBezTo>
                    <a:cubicBezTo>
                      <a:pt x="60" y="380"/>
                      <a:pt x="61" y="384"/>
                      <a:pt x="63" y="387"/>
                    </a:cubicBezTo>
                    <a:cubicBezTo>
                      <a:pt x="66" y="390"/>
                      <a:pt x="71" y="393"/>
                      <a:pt x="74" y="396"/>
                    </a:cubicBezTo>
                    <a:cubicBezTo>
                      <a:pt x="79" y="402"/>
                      <a:pt x="85" y="412"/>
                      <a:pt x="92" y="416"/>
                    </a:cubicBezTo>
                    <a:cubicBezTo>
                      <a:pt x="102" y="429"/>
                      <a:pt x="112" y="439"/>
                      <a:pt x="120" y="447"/>
                    </a:cubicBezTo>
                    <a:cubicBezTo>
                      <a:pt x="158" y="452"/>
                      <a:pt x="195" y="455"/>
                      <a:pt x="232" y="457"/>
                    </a:cubicBezTo>
                    <a:cubicBezTo>
                      <a:pt x="236" y="454"/>
                      <a:pt x="240" y="451"/>
                      <a:pt x="243" y="449"/>
                    </a:cubicBezTo>
                    <a:cubicBezTo>
                      <a:pt x="250" y="444"/>
                      <a:pt x="264" y="427"/>
                      <a:pt x="274" y="427"/>
                    </a:cubicBezTo>
                    <a:cubicBezTo>
                      <a:pt x="276" y="427"/>
                      <a:pt x="278" y="428"/>
                      <a:pt x="280" y="429"/>
                    </a:cubicBezTo>
                    <a:cubicBezTo>
                      <a:pt x="291" y="439"/>
                      <a:pt x="303" y="449"/>
                      <a:pt x="317" y="454"/>
                    </a:cubicBezTo>
                    <a:cubicBezTo>
                      <a:pt x="321" y="456"/>
                      <a:pt x="325" y="457"/>
                      <a:pt x="329" y="459"/>
                    </a:cubicBezTo>
                    <a:cubicBezTo>
                      <a:pt x="356" y="459"/>
                      <a:pt x="383" y="457"/>
                      <a:pt x="408" y="456"/>
                    </a:cubicBezTo>
                    <a:cubicBezTo>
                      <a:pt x="417" y="452"/>
                      <a:pt x="426" y="447"/>
                      <a:pt x="435" y="441"/>
                    </a:cubicBezTo>
                    <a:cubicBezTo>
                      <a:pt x="438" y="440"/>
                      <a:pt x="441" y="438"/>
                      <a:pt x="444" y="437"/>
                    </a:cubicBezTo>
                    <a:cubicBezTo>
                      <a:pt x="451" y="434"/>
                      <a:pt x="459" y="432"/>
                      <a:pt x="466" y="429"/>
                    </a:cubicBezTo>
                    <a:cubicBezTo>
                      <a:pt x="473" y="425"/>
                      <a:pt x="483" y="423"/>
                      <a:pt x="489" y="418"/>
                    </a:cubicBezTo>
                    <a:cubicBezTo>
                      <a:pt x="498" y="412"/>
                      <a:pt x="505" y="402"/>
                      <a:pt x="513" y="394"/>
                    </a:cubicBezTo>
                    <a:cubicBezTo>
                      <a:pt x="516" y="391"/>
                      <a:pt x="519" y="389"/>
                      <a:pt x="521" y="386"/>
                    </a:cubicBezTo>
                    <a:cubicBezTo>
                      <a:pt x="522" y="387"/>
                      <a:pt x="523" y="388"/>
                      <a:pt x="524" y="389"/>
                    </a:cubicBezTo>
                    <a:cubicBezTo>
                      <a:pt x="525" y="390"/>
                      <a:pt x="526" y="391"/>
                      <a:pt x="527" y="391"/>
                    </a:cubicBezTo>
                    <a:cubicBezTo>
                      <a:pt x="528" y="392"/>
                      <a:pt x="530" y="392"/>
                      <a:pt x="531" y="392"/>
                    </a:cubicBezTo>
                    <a:cubicBezTo>
                      <a:pt x="531" y="392"/>
                      <a:pt x="531" y="392"/>
                      <a:pt x="532" y="392"/>
                    </a:cubicBezTo>
                    <a:cubicBezTo>
                      <a:pt x="535" y="392"/>
                      <a:pt x="537" y="391"/>
                      <a:pt x="538" y="387"/>
                    </a:cubicBezTo>
                    <a:cubicBezTo>
                      <a:pt x="538" y="387"/>
                      <a:pt x="538" y="387"/>
                      <a:pt x="538" y="387"/>
                    </a:cubicBezTo>
                    <a:cubicBezTo>
                      <a:pt x="539" y="387"/>
                      <a:pt x="539" y="387"/>
                      <a:pt x="539" y="387"/>
                    </a:cubicBezTo>
                    <a:cubicBezTo>
                      <a:pt x="540" y="384"/>
                      <a:pt x="541" y="380"/>
                      <a:pt x="539" y="377"/>
                    </a:cubicBezTo>
                    <a:cubicBezTo>
                      <a:pt x="539" y="376"/>
                      <a:pt x="538" y="375"/>
                      <a:pt x="538" y="375"/>
                    </a:cubicBezTo>
                    <a:cubicBezTo>
                      <a:pt x="537" y="374"/>
                      <a:pt x="537" y="374"/>
                      <a:pt x="537" y="374"/>
                    </a:cubicBezTo>
                    <a:cubicBezTo>
                      <a:pt x="536" y="372"/>
                      <a:pt x="535" y="371"/>
                      <a:pt x="533" y="370"/>
                    </a:cubicBezTo>
                    <a:cubicBezTo>
                      <a:pt x="535" y="368"/>
                      <a:pt x="536" y="366"/>
                      <a:pt x="537" y="364"/>
                    </a:cubicBezTo>
                    <a:cubicBezTo>
                      <a:pt x="539" y="361"/>
                      <a:pt x="541" y="357"/>
                      <a:pt x="543" y="353"/>
                    </a:cubicBezTo>
                    <a:cubicBezTo>
                      <a:pt x="545" y="355"/>
                      <a:pt x="546" y="356"/>
                      <a:pt x="548" y="356"/>
                    </a:cubicBezTo>
                    <a:cubicBezTo>
                      <a:pt x="549" y="356"/>
                      <a:pt x="549" y="356"/>
                      <a:pt x="549" y="356"/>
                    </a:cubicBezTo>
                    <a:cubicBezTo>
                      <a:pt x="550" y="356"/>
                      <a:pt x="550" y="356"/>
                      <a:pt x="551" y="356"/>
                    </a:cubicBezTo>
                    <a:cubicBezTo>
                      <a:pt x="551" y="356"/>
                      <a:pt x="552" y="356"/>
                      <a:pt x="552" y="356"/>
                    </a:cubicBezTo>
                    <a:cubicBezTo>
                      <a:pt x="553" y="356"/>
                      <a:pt x="555" y="356"/>
                      <a:pt x="555" y="355"/>
                    </a:cubicBezTo>
                    <a:cubicBezTo>
                      <a:pt x="556" y="355"/>
                      <a:pt x="556" y="355"/>
                      <a:pt x="556" y="354"/>
                    </a:cubicBezTo>
                    <a:cubicBezTo>
                      <a:pt x="552" y="345"/>
                      <a:pt x="549" y="336"/>
                      <a:pt x="547" y="326"/>
                    </a:cubicBezTo>
                    <a:cubicBezTo>
                      <a:pt x="546" y="328"/>
                      <a:pt x="545" y="330"/>
                      <a:pt x="545" y="332"/>
                    </a:cubicBezTo>
                    <a:cubicBezTo>
                      <a:pt x="544" y="332"/>
                      <a:pt x="544" y="332"/>
                      <a:pt x="544" y="332"/>
                    </a:cubicBezTo>
                    <a:cubicBezTo>
                      <a:pt x="544" y="332"/>
                      <a:pt x="544" y="333"/>
                      <a:pt x="543" y="333"/>
                    </a:cubicBezTo>
                    <a:cubicBezTo>
                      <a:pt x="539" y="329"/>
                      <a:pt x="531" y="327"/>
                      <a:pt x="527" y="325"/>
                    </a:cubicBezTo>
                    <a:cubicBezTo>
                      <a:pt x="520" y="320"/>
                      <a:pt x="528" y="320"/>
                      <a:pt x="532" y="317"/>
                    </a:cubicBezTo>
                    <a:cubicBezTo>
                      <a:pt x="535" y="315"/>
                      <a:pt x="538" y="314"/>
                      <a:pt x="541" y="312"/>
                    </a:cubicBezTo>
                    <a:cubicBezTo>
                      <a:pt x="542" y="312"/>
                      <a:pt x="543" y="311"/>
                      <a:pt x="544" y="310"/>
                    </a:cubicBezTo>
                    <a:cubicBezTo>
                      <a:pt x="544" y="307"/>
                      <a:pt x="543" y="304"/>
                      <a:pt x="543" y="301"/>
                    </a:cubicBezTo>
                    <a:cubicBezTo>
                      <a:pt x="536" y="305"/>
                      <a:pt x="529" y="310"/>
                      <a:pt x="522" y="315"/>
                    </a:cubicBezTo>
                    <a:cubicBezTo>
                      <a:pt x="522" y="308"/>
                      <a:pt x="521" y="302"/>
                      <a:pt x="520" y="294"/>
                    </a:cubicBezTo>
                    <a:cubicBezTo>
                      <a:pt x="527" y="294"/>
                      <a:pt x="535" y="293"/>
                      <a:pt x="542" y="293"/>
                    </a:cubicBezTo>
                    <a:cubicBezTo>
                      <a:pt x="542" y="291"/>
                      <a:pt x="542" y="288"/>
                      <a:pt x="542" y="286"/>
                    </a:cubicBezTo>
                    <a:cubicBezTo>
                      <a:pt x="536" y="286"/>
                      <a:pt x="530" y="286"/>
                      <a:pt x="524" y="286"/>
                    </a:cubicBezTo>
                    <a:cubicBezTo>
                      <a:pt x="527" y="284"/>
                      <a:pt x="530" y="282"/>
                      <a:pt x="532" y="279"/>
                    </a:cubicBezTo>
                    <a:cubicBezTo>
                      <a:pt x="537" y="274"/>
                      <a:pt x="539" y="267"/>
                      <a:pt x="543" y="261"/>
                    </a:cubicBezTo>
                    <a:cubicBezTo>
                      <a:pt x="543" y="255"/>
                      <a:pt x="544" y="248"/>
                      <a:pt x="545" y="242"/>
                    </a:cubicBezTo>
                    <a:cubicBezTo>
                      <a:pt x="545" y="242"/>
                      <a:pt x="545" y="242"/>
                      <a:pt x="545" y="243"/>
                    </a:cubicBezTo>
                    <a:cubicBezTo>
                      <a:pt x="542" y="249"/>
                      <a:pt x="538" y="255"/>
                      <a:pt x="535" y="261"/>
                    </a:cubicBezTo>
                    <a:cubicBezTo>
                      <a:pt x="531" y="268"/>
                      <a:pt x="527" y="276"/>
                      <a:pt x="521" y="280"/>
                    </a:cubicBezTo>
                    <a:cubicBezTo>
                      <a:pt x="520" y="281"/>
                      <a:pt x="519" y="282"/>
                      <a:pt x="517" y="283"/>
                    </a:cubicBezTo>
                    <a:cubicBezTo>
                      <a:pt x="517" y="280"/>
                      <a:pt x="516" y="278"/>
                      <a:pt x="515" y="276"/>
                    </a:cubicBezTo>
                    <a:cubicBezTo>
                      <a:pt x="514" y="272"/>
                      <a:pt x="512" y="269"/>
                      <a:pt x="509" y="265"/>
                    </a:cubicBezTo>
                    <a:cubicBezTo>
                      <a:pt x="516" y="260"/>
                      <a:pt x="523" y="252"/>
                      <a:pt x="530" y="247"/>
                    </a:cubicBezTo>
                    <a:cubicBezTo>
                      <a:pt x="535" y="244"/>
                      <a:pt x="541" y="238"/>
                      <a:pt x="546" y="234"/>
                    </a:cubicBezTo>
                    <a:cubicBezTo>
                      <a:pt x="547" y="230"/>
                      <a:pt x="548" y="227"/>
                      <a:pt x="548" y="223"/>
                    </a:cubicBezTo>
                    <a:cubicBezTo>
                      <a:pt x="542" y="227"/>
                      <a:pt x="535" y="232"/>
                      <a:pt x="531" y="236"/>
                    </a:cubicBezTo>
                    <a:cubicBezTo>
                      <a:pt x="526" y="241"/>
                      <a:pt x="519" y="245"/>
                      <a:pt x="513" y="250"/>
                    </a:cubicBezTo>
                    <a:cubicBezTo>
                      <a:pt x="511" y="252"/>
                      <a:pt x="509" y="255"/>
                      <a:pt x="506" y="258"/>
                    </a:cubicBezTo>
                    <a:cubicBezTo>
                      <a:pt x="509" y="249"/>
                      <a:pt x="513" y="241"/>
                      <a:pt x="515" y="232"/>
                    </a:cubicBezTo>
                    <a:cubicBezTo>
                      <a:pt x="518" y="222"/>
                      <a:pt x="518" y="211"/>
                      <a:pt x="519" y="201"/>
                    </a:cubicBezTo>
                    <a:cubicBezTo>
                      <a:pt x="521" y="202"/>
                      <a:pt x="523" y="202"/>
                      <a:pt x="525" y="202"/>
                    </a:cubicBezTo>
                    <a:cubicBezTo>
                      <a:pt x="525" y="202"/>
                      <a:pt x="526" y="202"/>
                      <a:pt x="526" y="202"/>
                    </a:cubicBezTo>
                    <a:cubicBezTo>
                      <a:pt x="534" y="206"/>
                      <a:pt x="542" y="212"/>
                      <a:pt x="549" y="219"/>
                    </a:cubicBezTo>
                    <a:cubicBezTo>
                      <a:pt x="550" y="216"/>
                      <a:pt x="550" y="213"/>
                      <a:pt x="551" y="211"/>
                    </a:cubicBezTo>
                    <a:cubicBezTo>
                      <a:pt x="545" y="205"/>
                      <a:pt x="539" y="200"/>
                      <a:pt x="531" y="196"/>
                    </a:cubicBezTo>
                    <a:cubicBezTo>
                      <a:pt x="531" y="195"/>
                      <a:pt x="531" y="195"/>
                      <a:pt x="531" y="195"/>
                    </a:cubicBezTo>
                    <a:cubicBezTo>
                      <a:pt x="532" y="194"/>
                      <a:pt x="532" y="193"/>
                      <a:pt x="532" y="192"/>
                    </a:cubicBezTo>
                    <a:cubicBezTo>
                      <a:pt x="532" y="191"/>
                      <a:pt x="532" y="189"/>
                      <a:pt x="532" y="188"/>
                    </a:cubicBezTo>
                    <a:cubicBezTo>
                      <a:pt x="532" y="187"/>
                      <a:pt x="531" y="186"/>
                      <a:pt x="531" y="184"/>
                    </a:cubicBezTo>
                    <a:cubicBezTo>
                      <a:pt x="530" y="181"/>
                      <a:pt x="528" y="178"/>
                      <a:pt x="524" y="176"/>
                    </a:cubicBezTo>
                    <a:cubicBezTo>
                      <a:pt x="523" y="175"/>
                      <a:pt x="522" y="175"/>
                      <a:pt x="520" y="175"/>
                    </a:cubicBezTo>
                    <a:cubicBezTo>
                      <a:pt x="520" y="175"/>
                      <a:pt x="520" y="175"/>
                      <a:pt x="519" y="175"/>
                    </a:cubicBezTo>
                    <a:cubicBezTo>
                      <a:pt x="519" y="175"/>
                      <a:pt x="518" y="175"/>
                      <a:pt x="518" y="175"/>
                    </a:cubicBezTo>
                    <a:cubicBezTo>
                      <a:pt x="515" y="175"/>
                      <a:pt x="512" y="177"/>
                      <a:pt x="511" y="181"/>
                    </a:cubicBezTo>
                    <a:cubicBezTo>
                      <a:pt x="511" y="181"/>
                      <a:pt x="511" y="182"/>
                      <a:pt x="511" y="182"/>
                    </a:cubicBezTo>
                    <a:cubicBezTo>
                      <a:pt x="510" y="184"/>
                      <a:pt x="509" y="185"/>
                      <a:pt x="509" y="187"/>
                    </a:cubicBezTo>
                    <a:cubicBezTo>
                      <a:pt x="503" y="186"/>
                      <a:pt x="496" y="185"/>
                      <a:pt x="489" y="185"/>
                    </a:cubicBezTo>
                    <a:cubicBezTo>
                      <a:pt x="485" y="185"/>
                      <a:pt x="482" y="185"/>
                      <a:pt x="478" y="186"/>
                    </a:cubicBezTo>
                    <a:cubicBezTo>
                      <a:pt x="478" y="182"/>
                      <a:pt x="476" y="178"/>
                      <a:pt x="473" y="176"/>
                    </a:cubicBezTo>
                    <a:cubicBezTo>
                      <a:pt x="471" y="174"/>
                      <a:pt x="468" y="172"/>
                      <a:pt x="466" y="172"/>
                    </a:cubicBezTo>
                    <a:cubicBezTo>
                      <a:pt x="465" y="172"/>
                      <a:pt x="464" y="173"/>
                      <a:pt x="463" y="173"/>
                    </a:cubicBezTo>
                    <a:cubicBezTo>
                      <a:pt x="461" y="174"/>
                      <a:pt x="460" y="176"/>
                      <a:pt x="459" y="177"/>
                    </a:cubicBezTo>
                    <a:cubicBezTo>
                      <a:pt x="456" y="181"/>
                      <a:pt x="456" y="187"/>
                      <a:pt x="458" y="191"/>
                    </a:cubicBezTo>
                    <a:cubicBezTo>
                      <a:pt x="457" y="192"/>
                      <a:pt x="457" y="192"/>
                      <a:pt x="457" y="192"/>
                    </a:cubicBezTo>
                    <a:cubicBezTo>
                      <a:pt x="449" y="195"/>
                      <a:pt x="441" y="201"/>
                      <a:pt x="434" y="207"/>
                    </a:cubicBezTo>
                    <a:cubicBezTo>
                      <a:pt x="433" y="206"/>
                      <a:pt x="433" y="205"/>
                      <a:pt x="432" y="204"/>
                    </a:cubicBezTo>
                    <a:cubicBezTo>
                      <a:pt x="431" y="200"/>
                      <a:pt x="429" y="197"/>
                      <a:pt x="426" y="195"/>
                    </a:cubicBezTo>
                    <a:cubicBezTo>
                      <a:pt x="426" y="195"/>
                      <a:pt x="425" y="195"/>
                      <a:pt x="425" y="195"/>
                    </a:cubicBezTo>
                    <a:cubicBezTo>
                      <a:pt x="425" y="191"/>
                      <a:pt x="426" y="188"/>
                      <a:pt x="427" y="185"/>
                    </a:cubicBezTo>
                    <a:cubicBezTo>
                      <a:pt x="428" y="185"/>
                      <a:pt x="429" y="186"/>
                      <a:pt x="429" y="186"/>
                    </a:cubicBezTo>
                    <a:cubicBezTo>
                      <a:pt x="430" y="186"/>
                      <a:pt x="430" y="185"/>
                      <a:pt x="431" y="185"/>
                    </a:cubicBezTo>
                    <a:cubicBezTo>
                      <a:pt x="431" y="185"/>
                      <a:pt x="432" y="185"/>
                      <a:pt x="432" y="185"/>
                    </a:cubicBezTo>
                    <a:cubicBezTo>
                      <a:pt x="433" y="185"/>
                      <a:pt x="435" y="185"/>
                      <a:pt x="436" y="185"/>
                    </a:cubicBezTo>
                    <a:cubicBezTo>
                      <a:pt x="436" y="185"/>
                      <a:pt x="436" y="185"/>
                      <a:pt x="436" y="185"/>
                    </a:cubicBezTo>
                    <a:cubicBezTo>
                      <a:pt x="437" y="185"/>
                      <a:pt x="437" y="185"/>
                      <a:pt x="437" y="185"/>
                    </a:cubicBezTo>
                    <a:cubicBezTo>
                      <a:pt x="438" y="185"/>
                      <a:pt x="439" y="185"/>
                      <a:pt x="440" y="185"/>
                    </a:cubicBezTo>
                    <a:cubicBezTo>
                      <a:pt x="443" y="185"/>
                      <a:pt x="444" y="181"/>
                      <a:pt x="444" y="178"/>
                    </a:cubicBezTo>
                    <a:cubicBezTo>
                      <a:pt x="444" y="173"/>
                      <a:pt x="441" y="165"/>
                      <a:pt x="436" y="163"/>
                    </a:cubicBezTo>
                    <a:cubicBezTo>
                      <a:pt x="435" y="162"/>
                      <a:pt x="433" y="161"/>
                      <a:pt x="431" y="160"/>
                    </a:cubicBezTo>
                    <a:cubicBezTo>
                      <a:pt x="433" y="151"/>
                      <a:pt x="434" y="141"/>
                      <a:pt x="435" y="131"/>
                    </a:cubicBezTo>
                    <a:cubicBezTo>
                      <a:pt x="435" y="126"/>
                      <a:pt x="435" y="121"/>
                      <a:pt x="435" y="115"/>
                    </a:cubicBezTo>
                    <a:cubicBezTo>
                      <a:pt x="436" y="116"/>
                      <a:pt x="437" y="116"/>
                      <a:pt x="438" y="116"/>
                    </a:cubicBezTo>
                    <a:cubicBezTo>
                      <a:pt x="441" y="116"/>
                      <a:pt x="443" y="115"/>
                      <a:pt x="444" y="114"/>
                    </a:cubicBezTo>
                    <a:cubicBezTo>
                      <a:pt x="450" y="110"/>
                      <a:pt x="449" y="99"/>
                      <a:pt x="444" y="95"/>
                    </a:cubicBezTo>
                    <a:cubicBezTo>
                      <a:pt x="443" y="94"/>
                      <a:pt x="442" y="93"/>
                      <a:pt x="441" y="93"/>
                    </a:cubicBezTo>
                    <a:cubicBezTo>
                      <a:pt x="440" y="92"/>
                      <a:pt x="438" y="91"/>
                      <a:pt x="436" y="91"/>
                    </a:cubicBezTo>
                    <a:cubicBezTo>
                      <a:pt x="435" y="91"/>
                      <a:pt x="435" y="91"/>
                      <a:pt x="434" y="91"/>
                    </a:cubicBezTo>
                    <a:cubicBezTo>
                      <a:pt x="432" y="92"/>
                      <a:pt x="431" y="93"/>
                      <a:pt x="430" y="94"/>
                    </a:cubicBezTo>
                    <a:cubicBezTo>
                      <a:pt x="427" y="83"/>
                      <a:pt x="422" y="72"/>
                      <a:pt x="415" y="64"/>
                    </a:cubicBezTo>
                    <a:cubicBezTo>
                      <a:pt x="416" y="63"/>
                      <a:pt x="417" y="63"/>
                      <a:pt x="418" y="62"/>
                    </a:cubicBezTo>
                    <a:cubicBezTo>
                      <a:pt x="422" y="59"/>
                      <a:pt x="422" y="52"/>
                      <a:pt x="418" y="48"/>
                    </a:cubicBezTo>
                    <a:cubicBezTo>
                      <a:pt x="418" y="43"/>
                      <a:pt x="415" y="38"/>
                      <a:pt x="410" y="38"/>
                    </a:cubicBezTo>
                    <a:cubicBezTo>
                      <a:pt x="410" y="38"/>
                      <a:pt x="409" y="38"/>
                      <a:pt x="409" y="38"/>
                    </a:cubicBezTo>
                    <a:cubicBezTo>
                      <a:pt x="405" y="38"/>
                      <a:pt x="402" y="41"/>
                      <a:pt x="401" y="45"/>
                    </a:cubicBezTo>
                    <a:cubicBezTo>
                      <a:pt x="400" y="46"/>
                      <a:pt x="399" y="47"/>
                      <a:pt x="399" y="48"/>
                    </a:cubicBezTo>
                    <a:cubicBezTo>
                      <a:pt x="397" y="46"/>
                      <a:pt x="394" y="44"/>
                      <a:pt x="392" y="41"/>
                    </a:cubicBezTo>
                    <a:cubicBezTo>
                      <a:pt x="386" y="37"/>
                      <a:pt x="380" y="31"/>
                      <a:pt x="373" y="28"/>
                    </a:cubicBezTo>
                    <a:cubicBezTo>
                      <a:pt x="370" y="27"/>
                      <a:pt x="366" y="26"/>
                      <a:pt x="363" y="25"/>
                    </a:cubicBezTo>
                    <a:cubicBezTo>
                      <a:pt x="363" y="23"/>
                      <a:pt x="364" y="20"/>
                      <a:pt x="363" y="18"/>
                    </a:cubicBezTo>
                    <a:cubicBezTo>
                      <a:pt x="364" y="16"/>
                      <a:pt x="364" y="13"/>
                      <a:pt x="363" y="11"/>
                    </a:cubicBezTo>
                    <a:cubicBezTo>
                      <a:pt x="363" y="8"/>
                      <a:pt x="358" y="5"/>
                      <a:pt x="355" y="4"/>
                    </a:cubicBezTo>
                    <a:cubicBezTo>
                      <a:pt x="355" y="4"/>
                      <a:pt x="354" y="4"/>
                      <a:pt x="354" y="4"/>
                    </a:cubicBezTo>
                    <a:cubicBezTo>
                      <a:pt x="353" y="4"/>
                      <a:pt x="351" y="5"/>
                      <a:pt x="350" y="6"/>
                    </a:cubicBezTo>
                    <a:cubicBezTo>
                      <a:pt x="350" y="5"/>
                      <a:pt x="349" y="5"/>
                      <a:pt x="348" y="5"/>
                    </a:cubicBezTo>
                    <a:cubicBezTo>
                      <a:pt x="348" y="5"/>
                      <a:pt x="348" y="5"/>
                      <a:pt x="348" y="5"/>
                    </a:cubicBezTo>
                    <a:cubicBezTo>
                      <a:pt x="343" y="5"/>
                      <a:pt x="341" y="10"/>
                      <a:pt x="341" y="14"/>
                    </a:cubicBezTo>
                    <a:cubicBezTo>
                      <a:pt x="341" y="15"/>
                      <a:pt x="341" y="17"/>
                      <a:pt x="341" y="18"/>
                    </a:cubicBezTo>
                    <a:cubicBezTo>
                      <a:pt x="341" y="19"/>
                      <a:pt x="341" y="21"/>
                      <a:pt x="342" y="22"/>
                    </a:cubicBezTo>
                    <a:cubicBezTo>
                      <a:pt x="342" y="22"/>
                      <a:pt x="342" y="22"/>
                      <a:pt x="342" y="22"/>
                    </a:cubicBezTo>
                    <a:cubicBezTo>
                      <a:pt x="338" y="22"/>
                      <a:pt x="334" y="22"/>
                      <a:pt x="330" y="21"/>
                    </a:cubicBezTo>
                    <a:cubicBezTo>
                      <a:pt x="322" y="21"/>
                      <a:pt x="313" y="20"/>
                      <a:pt x="305" y="20"/>
                    </a:cubicBezTo>
                    <a:cubicBezTo>
                      <a:pt x="305" y="15"/>
                      <a:pt x="303" y="9"/>
                      <a:pt x="301" y="6"/>
                    </a:cubicBezTo>
                    <a:cubicBezTo>
                      <a:pt x="298" y="3"/>
                      <a:pt x="294" y="0"/>
                      <a:pt x="29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1076"/>
              <p:cNvSpPr>
                <a:spLocks noEditPoints="1"/>
              </p:cNvSpPr>
              <p:nvPr/>
            </p:nvSpPr>
            <p:spPr bwMode="auto">
              <a:xfrm>
                <a:off x="1207" y="3858"/>
                <a:ext cx="292" cy="237"/>
              </a:xfrm>
              <a:custGeom>
                <a:avLst/>
                <a:gdLst>
                  <a:gd name="T0" fmla="*/ 304 w 592"/>
                  <a:gd name="T1" fmla="*/ 433 h 480"/>
                  <a:gd name="T2" fmla="*/ 345 w 592"/>
                  <a:gd name="T3" fmla="*/ 446 h 480"/>
                  <a:gd name="T4" fmla="*/ 236 w 592"/>
                  <a:gd name="T5" fmla="*/ 430 h 480"/>
                  <a:gd name="T6" fmla="*/ 395 w 592"/>
                  <a:gd name="T7" fmla="*/ 424 h 480"/>
                  <a:gd name="T8" fmla="*/ 401 w 592"/>
                  <a:gd name="T9" fmla="*/ 374 h 480"/>
                  <a:gd name="T10" fmla="*/ 205 w 592"/>
                  <a:gd name="T11" fmla="*/ 381 h 480"/>
                  <a:gd name="T12" fmla="*/ 190 w 592"/>
                  <a:gd name="T13" fmla="*/ 339 h 480"/>
                  <a:gd name="T14" fmla="*/ 199 w 592"/>
                  <a:gd name="T15" fmla="*/ 333 h 480"/>
                  <a:gd name="T16" fmla="*/ 194 w 592"/>
                  <a:gd name="T17" fmla="*/ 317 h 480"/>
                  <a:gd name="T18" fmla="*/ 395 w 592"/>
                  <a:gd name="T19" fmla="*/ 321 h 480"/>
                  <a:gd name="T20" fmla="*/ 198 w 592"/>
                  <a:gd name="T21" fmla="*/ 294 h 480"/>
                  <a:gd name="T22" fmla="*/ 189 w 592"/>
                  <a:gd name="T23" fmla="*/ 277 h 480"/>
                  <a:gd name="T24" fmla="*/ 482 w 592"/>
                  <a:gd name="T25" fmla="*/ 298 h 480"/>
                  <a:gd name="T26" fmla="*/ 465 w 592"/>
                  <a:gd name="T27" fmla="*/ 287 h 480"/>
                  <a:gd name="T28" fmla="*/ 473 w 592"/>
                  <a:gd name="T29" fmla="*/ 247 h 480"/>
                  <a:gd name="T30" fmla="*/ 136 w 592"/>
                  <a:gd name="T31" fmla="*/ 246 h 480"/>
                  <a:gd name="T32" fmla="*/ 518 w 592"/>
                  <a:gd name="T33" fmla="*/ 284 h 480"/>
                  <a:gd name="T34" fmla="*/ 525 w 592"/>
                  <a:gd name="T35" fmla="*/ 294 h 480"/>
                  <a:gd name="T36" fmla="*/ 82 w 592"/>
                  <a:gd name="T37" fmla="*/ 234 h 480"/>
                  <a:gd name="T38" fmla="*/ 195 w 592"/>
                  <a:gd name="T39" fmla="*/ 239 h 480"/>
                  <a:gd name="T40" fmla="*/ 177 w 592"/>
                  <a:gd name="T41" fmla="*/ 231 h 480"/>
                  <a:gd name="T42" fmla="*/ 526 w 592"/>
                  <a:gd name="T43" fmla="*/ 219 h 480"/>
                  <a:gd name="T44" fmla="*/ 35 w 592"/>
                  <a:gd name="T45" fmla="*/ 247 h 480"/>
                  <a:gd name="T46" fmla="*/ 532 w 592"/>
                  <a:gd name="T47" fmla="*/ 201 h 480"/>
                  <a:gd name="T48" fmla="*/ 540 w 592"/>
                  <a:gd name="T49" fmla="*/ 171 h 480"/>
                  <a:gd name="T50" fmla="*/ 23 w 592"/>
                  <a:gd name="T51" fmla="*/ 190 h 480"/>
                  <a:gd name="T52" fmla="*/ 50 w 592"/>
                  <a:gd name="T53" fmla="*/ 129 h 480"/>
                  <a:gd name="T54" fmla="*/ 62 w 592"/>
                  <a:gd name="T55" fmla="*/ 131 h 480"/>
                  <a:gd name="T56" fmla="*/ 278 w 592"/>
                  <a:gd name="T57" fmla="*/ 194 h 480"/>
                  <a:gd name="T58" fmla="*/ 278 w 592"/>
                  <a:gd name="T59" fmla="*/ 72 h 480"/>
                  <a:gd name="T60" fmla="*/ 158 w 592"/>
                  <a:gd name="T61" fmla="*/ 202 h 480"/>
                  <a:gd name="T62" fmla="*/ 169 w 592"/>
                  <a:gd name="T63" fmla="*/ 156 h 480"/>
                  <a:gd name="T64" fmla="*/ 253 w 592"/>
                  <a:gd name="T65" fmla="*/ 73 h 480"/>
                  <a:gd name="T66" fmla="*/ 431 w 592"/>
                  <a:gd name="T67" fmla="*/ 144 h 480"/>
                  <a:gd name="T68" fmla="*/ 256 w 592"/>
                  <a:gd name="T69" fmla="*/ 174 h 480"/>
                  <a:gd name="T70" fmla="*/ 125 w 592"/>
                  <a:gd name="T71" fmla="*/ 186 h 480"/>
                  <a:gd name="T72" fmla="*/ 391 w 592"/>
                  <a:gd name="T73" fmla="*/ 89 h 480"/>
                  <a:gd name="T74" fmla="*/ 210 w 592"/>
                  <a:gd name="T75" fmla="*/ 62 h 480"/>
                  <a:gd name="T76" fmla="*/ 201 w 592"/>
                  <a:gd name="T77" fmla="*/ 50 h 480"/>
                  <a:gd name="T78" fmla="*/ 338 w 592"/>
                  <a:gd name="T79" fmla="*/ 47 h 480"/>
                  <a:gd name="T80" fmla="*/ 181 w 592"/>
                  <a:gd name="T81" fmla="*/ 54 h 480"/>
                  <a:gd name="T82" fmla="*/ 81 w 592"/>
                  <a:gd name="T83" fmla="*/ 79 h 480"/>
                  <a:gd name="T84" fmla="*/ 36 w 592"/>
                  <a:gd name="T85" fmla="*/ 136 h 480"/>
                  <a:gd name="T86" fmla="*/ 11 w 592"/>
                  <a:gd name="T87" fmla="*/ 206 h 480"/>
                  <a:gd name="T88" fmla="*/ 77 w 592"/>
                  <a:gd name="T89" fmla="*/ 300 h 480"/>
                  <a:gd name="T90" fmla="*/ 128 w 592"/>
                  <a:gd name="T91" fmla="*/ 312 h 480"/>
                  <a:gd name="T92" fmla="*/ 180 w 592"/>
                  <a:gd name="T93" fmla="*/ 310 h 480"/>
                  <a:gd name="T94" fmla="*/ 197 w 592"/>
                  <a:gd name="T95" fmla="*/ 411 h 480"/>
                  <a:gd name="T96" fmla="*/ 280 w 592"/>
                  <a:gd name="T97" fmla="*/ 460 h 480"/>
                  <a:gd name="T98" fmla="*/ 343 w 592"/>
                  <a:gd name="T99" fmla="*/ 478 h 480"/>
                  <a:gd name="T100" fmla="*/ 414 w 592"/>
                  <a:gd name="T101" fmla="*/ 424 h 480"/>
                  <a:gd name="T102" fmla="*/ 442 w 592"/>
                  <a:gd name="T103" fmla="*/ 304 h 480"/>
                  <a:gd name="T104" fmla="*/ 478 w 592"/>
                  <a:gd name="T105" fmla="*/ 317 h 480"/>
                  <a:gd name="T106" fmla="*/ 581 w 592"/>
                  <a:gd name="T107" fmla="*/ 220 h 480"/>
                  <a:gd name="T108" fmla="*/ 573 w 592"/>
                  <a:gd name="T109" fmla="*/ 145 h 480"/>
                  <a:gd name="T110" fmla="*/ 529 w 592"/>
                  <a:gd name="T111" fmla="*/ 110 h 480"/>
                  <a:gd name="T112" fmla="*/ 391 w 592"/>
                  <a:gd name="T113" fmla="*/ 20 h 480"/>
                  <a:gd name="T114" fmla="*/ 353 w 592"/>
                  <a:gd name="T115" fmla="*/ 315 h 480"/>
                  <a:gd name="T116" fmla="*/ 345 w 592"/>
                  <a:gd name="T117" fmla="*/ 324 h 480"/>
                  <a:gd name="T118" fmla="*/ 289 w 592"/>
                  <a:gd name="T119" fmla="*/ 339 h 480"/>
                  <a:gd name="T120" fmla="*/ 194 w 592"/>
                  <a:gd name="T121" fmla="*/ 0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92" h="480">
                    <a:moveTo>
                      <a:pt x="553" y="105"/>
                    </a:moveTo>
                    <a:cubicBezTo>
                      <a:pt x="553" y="106"/>
                      <a:pt x="554" y="107"/>
                      <a:pt x="555" y="108"/>
                    </a:cubicBezTo>
                    <a:cubicBezTo>
                      <a:pt x="554" y="107"/>
                      <a:pt x="553" y="106"/>
                      <a:pt x="553" y="105"/>
                    </a:cubicBezTo>
                    <a:moveTo>
                      <a:pt x="283" y="452"/>
                    </a:moveTo>
                    <a:cubicBezTo>
                      <a:pt x="267" y="450"/>
                      <a:pt x="252" y="447"/>
                      <a:pt x="240" y="437"/>
                    </a:cubicBezTo>
                    <a:cubicBezTo>
                      <a:pt x="244" y="434"/>
                      <a:pt x="248" y="429"/>
                      <a:pt x="251" y="425"/>
                    </a:cubicBezTo>
                    <a:cubicBezTo>
                      <a:pt x="255" y="420"/>
                      <a:pt x="260" y="416"/>
                      <a:pt x="264" y="411"/>
                    </a:cubicBezTo>
                    <a:cubicBezTo>
                      <a:pt x="265" y="410"/>
                      <a:pt x="269" y="403"/>
                      <a:pt x="272" y="399"/>
                    </a:cubicBezTo>
                    <a:cubicBezTo>
                      <a:pt x="275" y="417"/>
                      <a:pt x="282" y="433"/>
                      <a:pt x="283" y="451"/>
                    </a:cubicBezTo>
                    <a:cubicBezTo>
                      <a:pt x="283" y="452"/>
                      <a:pt x="283" y="452"/>
                      <a:pt x="283" y="452"/>
                    </a:cubicBezTo>
                    <a:moveTo>
                      <a:pt x="312" y="453"/>
                    </a:moveTo>
                    <a:cubicBezTo>
                      <a:pt x="310" y="453"/>
                      <a:pt x="307" y="453"/>
                      <a:pt x="305" y="453"/>
                    </a:cubicBezTo>
                    <a:cubicBezTo>
                      <a:pt x="301" y="453"/>
                      <a:pt x="298" y="453"/>
                      <a:pt x="295" y="453"/>
                    </a:cubicBezTo>
                    <a:cubicBezTo>
                      <a:pt x="294" y="453"/>
                      <a:pt x="293" y="453"/>
                      <a:pt x="293" y="453"/>
                    </a:cubicBezTo>
                    <a:cubicBezTo>
                      <a:pt x="298" y="448"/>
                      <a:pt x="301" y="438"/>
                      <a:pt x="304" y="433"/>
                    </a:cubicBezTo>
                    <a:cubicBezTo>
                      <a:pt x="308" y="428"/>
                      <a:pt x="311" y="422"/>
                      <a:pt x="314" y="416"/>
                    </a:cubicBezTo>
                    <a:cubicBezTo>
                      <a:pt x="316" y="410"/>
                      <a:pt x="318" y="401"/>
                      <a:pt x="322" y="396"/>
                    </a:cubicBezTo>
                    <a:cubicBezTo>
                      <a:pt x="328" y="407"/>
                      <a:pt x="331" y="423"/>
                      <a:pt x="334" y="434"/>
                    </a:cubicBezTo>
                    <a:cubicBezTo>
                      <a:pt x="335" y="440"/>
                      <a:pt x="337" y="446"/>
                      <a:pt x="338" y="452"/>
                    </a:cubicBezTo>
                    <a:cubicBezTo>
                      <a:pt x="338" y="452"/>
                      <a:pt x="339" y="452"/>
                      <a:pt x="339" y="453"/>
                    </a:cubicBezTo>
                    <a:cubicBezTo>
                      <a:pt x="330" y="453"/>
                      <a:pt x="321" y="453"/>
                      <a:pt x="312" y="453"/>
                    </a:cubicBezTo>
                    <a:moveTo>
                      <a:pt x="289" y="445"/>
                    </a:moveTo>
                    <a:cubicBezTo>
                      <a:pt x="287" y="428"/>
                      <a:pt x="281" y="411"/>
                      <a:pt x="279" y="394"/>
                    </a:cubicBezTo>
                    <a:cubicBezTo>
                      <a:pt x="284" y="395"/>
                      <a:pt x="288" y="395"/>
                      <a:pt x="293" y="396"/>
                    </a:cubicBezTo>
                    <a:cubicBezTo>
                      <a:pt x="296" y="396"/>
                      <a:pt x="299" y="396"/>
                      <a:pt x="302" y="396"/>
                    </a:cubicBezTo>
                    <a:cubicBezTo>
                      <a:pt x="306" y="396"/>
                      <a:pt x="310" y="396"/>
                      <a:pt x="314" y="396"/>
                    </a:cubicBezTo>
                    <a:cubicBezTo>
                      <a:pt x="311" y="401"/>
                      <a:pt x="309" y="407"/>
                      <a:pt x="307" y="413"/>
                    </a:cubicBezTo>
                    <a:cubicBezTo>
                      <a:pt x="306" y="415"/>
                      <a:pt x="295" y="438"/>
                      <a:pt x="289" y="445"/>
                    </a:cubicBezTo>
                    <a:moveTo>
                      <a:pt x="345" y="448"/>
                    </a:moveTo>
                    <a:cubicBezTo>
                      <a:pt x="345" y="448"/>
                      <a:pt x="345" y="447"/>
                      <a:pt x="345" y="446"/>
                    </a:cubicBezTo>
                    <a:cubicBezTo>
                      <a:pt x="344" y="444"/>
                      <a:pt x="344" y="442"/>
                      <a:pt x="344" y="440"/>
                    </a:cubicBezTo>
                    <a:cubicBezTo>
                      <a:pt x="342" y="433"/>
                      <a:pt x="339" y="425"/>
                      <a:pt x="337" y="418"/>
                    </a:cubicBezTo>
                    <a:cubicBezTo>
                      <a:pt x="335" y="410"/>
                      <a:pt x="333" y="401"/>
                      <a:pt x="329" y="393"/>
                    </a:cubicBezTo>
                    <a:cubicBezTo>
                      <a:pt x="335" y="391"/>
                      <a:pt x="341" y="389"/>
                      <a:pt x="347" y="386"/>
                    </a:cubicBezTo>
                    <a:cubicBezTo>
                      <a:pt x="347" y="391"/>
                      <a:pt x="348" y="395"/>
                      <a:pt x="348" y="399"/>
                    </a:cubicBezTo>
                    <a:cubicBezTo>
                      <a:pt x="348" y="415"/>
                      <a:pt x="350" y="429"/>
                      <a:pt x="345" y="445"/>
                    </a:cubicBezTo>
                    <a:cubicBezTo>
                      <a:pt x="345" y="447"/>
                      <a:pt x="345" y="448"/>
                      <a:pt x="345" y="448"/>
                    </a:cubicBezTo>
                    <a:moveTo>
                      <a:pt x="229" y="427"/>
                    </a:moveTo>
                    <a:cubicBezTo>
                      <a:pt x="226" y="425"/>
                      <a:pt x="223" y="422"/>
                      <a:pt x="221" y="419"/>
                    </a:cubicBezTo>
                    <a:cubicBezTo>
                      <a:pt x="217" y="413"/>
                      <a:pt x="213" y="408"/>
                      <a:pt x="209" y="402"/>
                    </a:cubicBezTo>
                    <a:cubicBezTo>
                      <a:pt x="209" y="400"/>
                      <a:pt x="208" y="399"/>
                      <a:pt x="207" y="398"/>
                    </a:cubicBezTo>
                    <a:cubicBezTo>
                      <a:pt x="215" y="396"/>
                      <a:pt x="226" y="389"/>
                      <a:pt x="233" y="384"/>
                    </a:cubicBezTo>
                    <a:cubicBezTo>
                      <a:pt x="232" y="391"/>
                      <a:pt x="230" y="397"/>
                      <a:pt x="231" y="404"/>
                    </a:cubicBezTo>
                    <a:cubicBezTo>
                      <a:pt x="231" y="412"/>
                      <a:pt x="229" y="419"/>
                      <a:pt x="229" y="427"/>
                    </a:cubicBezTo>
                    <a:moveTo>
                      <a:pt x="236" y="430"/>
                    </a:moveTo>
                    <a:cubicBezTo>
                      <a:pt x="236" y="423"/>
                      <a:pt x="238" y="416"/>
                      <a:pt x="238" y="408"/>
                    </a:cubicBezTo>
                    <a:cubicBezTo>
                      <a:pt x="238" y="400"/>
                      <a:pt x="240" y="391"/>
                      <a:pt x="241" y="383"/>
                    </a:cubicBezTo>
                    <a:cubicBezTo>
                      <a:pt x="249" y="388"/>
                      <a:pt x="258" y="390"/>
                      <a:pt x="268" y="392"/>
                    </a:cubicBezTo>
                    <a:cubicBezTo>
                      <a:pt x="265" y="395"/>
                      <a:pt x="263" y="400"/>
                      <a:pt x="261" y="403"/>
                    </a:cubicBezTo>
                    <a:cubicBezTo>
                      <a:pt x="257" y="408"/>
                      <a:pt x="252" y="413"/>
                      <a:pt x="247" y="418"/>
                    </a:cubicBezTo>
                    <a:cubicBezTo>
                      <a:pt x="245" y="421"/>
                      <a:pt x="240" y="427"/>
                      <a:pt x="236" y="430"/>
                    </a:cubicBezTo>
                    <a:moveTo>
                      <a:pt x="351" y="452"/>
                    </a:moveTo>
                    <a:cubicBezTo>
                      <a:pt x="354" y="446"/>
                      <a:pt x="356" y="437"/>
                      <a:pt x="356" y="432"/>
                    </a:cubicBezTo>
                    <a:cubicBezTo>
                      <a:pt x="357" y="422"/>
                      <a:pt x="357" y="412"/>
                      <a:pt x="356" y="402"/>
                    </a:cubicBezTo>
                    <a:cubicBezTo>
                      <a:pt x="355" y="399"/>
                      <a:pt x="354" y="389"/>
                      <a:pt x="354" y="383"/>
                    </a:cubicBezTo>
                    <a:cubicBezTo>
                      <a:pt x="355" y="383"/>
                      <a:pt x="355" y="383"/>
                      <a:pt x="355" y="383"/>
                    </a:cubicBezTo>
                    <a:cubicBezTo>
                      <a:pt x="357" y="385"/>
                      <a:pt x="359" y="388"/>
                      <a:pt x="362" y="390"/>
                    </a:cubicBezTo>
                    <a:cubicBezTo>
                      <a:pt x="367" y="395"/>
                      <a:pt x="372" y="400"/>
                      <a:pt x="377" y="405"/>
                    </a:cubicBezTo>
                    <a:cubicBezTo>
                      <a:pt x="380" y="409"/>
                      <a:pt x="384" y="412"/>
                      <a:pt x="386" y="416"/>
                    </a:cubicBezTo>
                    <a:cubicBezTo>
                      <a:pt x="388" y="418"/>
                      <a:pt x="393" y="422"/>
                      <a:pt x="395" y="424"/>
                    </a:cubicBezTo>
                    <a:cubicBezTo>
                      <a:pt x="395" y="425"/>
                      <a:pt x="395" y="426"/>
                      <a:pt x="395" y="427"/>
                    </a:cubicBezTo>
                    <a:cubicBezTo>
                      <a:pt x="395" y="428"/>
                      <a:pt x="396" y="429"/>
                      <a:pt x="397" y="430"/>
                    </a:cubicBezTo>
                    <a:cubicBezTo>
                      <a:pt x="395" y="432"/>
                      <a:pt x="392" y="434"/>
                      <a:pt x="389" y="436"/>
                    </a:cubicBezTo>
                    <a:cubicBezTo>
                      <a:pt x="376" y="444"/>
                      <a:pt x="365" y="451"/>
                      <a:pt x="351" y="452"/>
                    </a:cubicBezTo>
                    <a:moveTo>
                      <a:pt x="393" y="411"/>
                    </a:moveTo>
                    <a:cubicBezTo>
                      <a:pt x="389" y="408"/>
                      <a:pt x="386" y="404"/>
                      <a:pt x="383" y="400"/>
                    </a:cubicBezTo>
                    <a:cubicBezTo>
                      <a:pt x="378" y="395"/>
                      <a:pt x="374" y="391"/>
                      <a:pt x="369" y="386"/>
                    </a:cubicBezTo>
                    <a:cubicBezTo>
                      <a:pt x="366" y="384"/>
                      <a:pt x="364" y="381"/>
                      <a:pt x="361" y="379"/>
                    </a:cubicBezTo>
                    <a:cubicBezTo>
                      <a:pt x="362" y="378"/>
                      <a:pt x="362" y="378"/>
                      <a:pt x="363" y="377"/>
                    </a:cubicBezTo>
                    <a:cubicBezTo>
                      <a:pt x="367" y="374"/>
                      <a:pt x="371" y="370"/>
                      <a:pt x="374" y="366"/>
                    </a:cubicBezTo>
                    <a:cubicBezTo>
                      <a:pt x="385" y="379"/>
                      <a:pt x="390" y="394"/>
                      <a:pt x="393" y="411"/>
                    </a:cubicBezTo>
                    <a:moveTo>
                      <a:pt x="402" y="425"/>
                    </a:moveTo>
                    <a:cubicBezTo>
                      <a:pt x="402" y="424"/>
                      <a:pt x="402" y="423"/>
                      <a:pt x="402" y="421"/>
                    </a:cubicBezTo>
                    <a:cubicBezTo>
                      <a:pt x="399" y="401"/>
                      <a:pt x="394" y="381"/>
                      <a:pt x="383" y="365"/>
                    </a:cubicBezTo>
                    <a:cubicBezTo>
                      <a:pt x="389" y="368"/>
                      <a:pt x="395" y="371"/>
                      <a:pt x="401" y="374"/>
                    </a:cubicBezTo>
                    <a:cubicBezTo>
                      <a:pt x="408" y="377"/>
                      <a:pt x="419" y="384"/>
                      <a:pt x="427" y="384"/>
                    </a:cubicBezTo>
                    <a:cubicBezTo>
                      <a:pt x="424" y="394"/>
                      <a:pt x="418" y="405"/>
                      <a:pt x="413" y="412"/>
                    </a:cubicBezTo>
                    <a:cubicBezTo>
                      <a:pt x="410" y="416"/>
                      <a:pt x="406" y="421"/>
                      <a:pt x="402" y="425"/>
                    </a:cubicBezTo>
                    <a:moveTo>
                      <a:pt x="208" y="390"/>
                    </a:moveTo>
                    <a:cubicBezTo>
                      <a:pt x="210" y="385"/>
                      <a:pt x="214" y="380"/>
                      <a:pt x="216" y="374"/>
                    </a:cubicBezTo>
                    <a:cubicBezTo>
                      <a:pt x="216" y="374"/>
                      <a:pt x="218" y="367"/>
                      <a:pt x="220" y="363"/>
                    </a:cubicBezTo>
                    <a:cubicBezTo>
                      <a:pt x="222" y="364"/>
                      <a:pt x="223" y="366"/>
                      <a:pt x="224" y="367"/>
                    </a:cubicBezTo>
                    <a:cubicBezTo>
                      <a:pt x="226" y="371"/>
                      <a:pt x="229" y="374"/>
                      <a:pt x="232" y="376"/>
                    </a:cubicBezTo>
                    <a:cubicBezTo>
                      <a:pt x="227" y="379"/>
                      <a:pt x="223" y="382"/>
                      <a:pt x="218" y="384"/>
                    </a:cubicBezTo>
                    <a:cubicBezTo>
                      <a:pt x="215" y="385"/>
                      <a:pt x="213" y="387"/>
                      <a:pt x="210" y="388"/>
                    </a:cubicBezTo>
                    <a:cubicBezTo>
                      <a:pt x="210" y="389"/>
                      <a:pt x="209" y="389"/>
                      <a:pt x="208" y="390"/>
                    </a:cubicBezTo>
                    <a:moveTo>
                      <a:pt x="196" y="362"/>
                    </a:moveTo>
                    <a:cubicBezTo>
                      <a:pt x="202" y="362"/>
                      <a:pt x="208" y="360"/>
                      <a:pt x="214" y="360"/>
                    </a:cubicBezTo>
                    <a:cubicBezTo>
                      <a:pt x="214" y="361"/>
                      <a:pt x="213" y="363"/>
                      <a:pt x="213" y="364"/>
                    </a:cubicBezTo>
                    <a:cubicBezTo>
                      <a:pt x="210" y="370"/>
                      <a:pt x="207" y="375"/>
                      <a:pt x="205" y="381"/>
                    </a:cubicBezTo>
                    <a:cubicBezTo>
                      <a:pt x="204" y="383"/>
                      <a:pt x="203" y="385"/>
                      <a:pt x="202" y="386"/>
                    </a:cubicBezTo>
                    <a:cubicBezTo>
                      <a:pt x="198" y="378"/>
                      <a:pt x="196" y="370"/>
                      <a:pt x="194" y="362"/>
                    </a:cubicBezTo>
                    <a:cubicBezTo>
                      <a:pt x="194" y="362"/>
                      <a:pt x="195" y="362"/>
                      <a:pt x="196" y="362"/>
                    </a:cubicBezTo>
                    <a:moveTo>
                      <a:pt x="198" y="354"/>
                    </a:moveTo>
                    <a:cubicBezTo>
                      <a:pt x="202" y="350"/>
                      <a:pt x="208" y="346"/>
                      <a:pt x="210" y="342"/>
                    </a:cubicBezTo>
                    <a:cubicBezTo>
                      <a:pt x="211" y="346"/>
                      <a:pt x="213" y="349"/>
                      <a:pt x="214" y="352"/>
                    </a:cubicBezTo>
                    <a:cubicBezTo>
                      <a:pt x="209" y="353"/>
                      <a:pt x="204" y="354"/>
                      <a:pt x="198" y="354"/>
                    </a:cubicBezTo>
                    <a:moveTo>
                      <a:pt x="197" y="340"/>
                    </a:moveTo>
                    <a:cubicBezTo>
                      <a:pt x="198" y="340"/>
                      <a:pt x="199" y="340"/>
                      <a:pt x="200" y="340"/>
                    </a:cubicBezTo>
                    <a:cubicBezTo>
                      <a:pt x="202" y="339"/>
                      <a:pt x="203" y="338"/>
                      <a:pt x="203" y="338"/>
                    </a:cubicBezTo>
                    <a:cubicBezTo>
                      <a:pt x="203" y="338"/>
                      <a:pt x="202" y="339"/>
                      <a:pt x="201" y="340"/>
                    </a:cubicBezTo>
                    <a:cubicBezTo>
                      <a:pt x="198" y="343"/>
                      <a:pt x="196" y="346"/>
                      <a:pt x="194" y="349"/>
                    </a:cubicBezTo>
                    <a:cubicBezTo>
                      <a:pt x="193" y="349"/>
                      <a:pt x="192" y="350"/>
                      <a:pt x="192" y="351"/>
                    </a:cubicBezTo>
                    <a:cubicBezTo>
                      <a:pt x="192" y="350"/>
                      <a:pt x="191" y="350"/>
                      <a:pt x="191" y="350"/>
                    </a:cubicBezTo>
                    <a:cubicBezTo>
                      <a:pt x="190" y="346"/>
                      <a:pt x="190" y="343"/>
                      <a:pt x="190" y="339"/>
                    </a:cubicBezTo>
                    <a:cubicBezTo>
                      <a:pt x="192" y="340"/>
                      <a:pt x="194" y="340"/>
                      <a:pt x="197" y="340"/>
                    </a:cubicBezTo>
                    <a:moveTo>
                      <a:pt x="421" y="375"/>
                    </a:moveTo>
                    <a:cubicBezTo>
                      <a:pt x="414" y="373"/>
                      <a:pt x="406" y="368"/>
                      <a:pt x="400" y="365"/>
                    </a:cubicBezTo>
                    <a:cubicBezTo>
                      <a:pt x="394" y="362"/>
                      <a:pt x="387" y="359"/>
                      <a:pt x="380" y="356"/>
                    </a:cubicBezTo>
                    <a:cubicBezTo>
                      <a:pt x="382" y="353"/>
                      <a:pt x="384" y="350"/>
                      <a:pt x="385" y="348"/>
                    </a:cubicBezTo>
                    <a:cubicBezTo>
                      <a:pt x="387" y="344"/>
                      <a:pt x="389" y="340"/>
                      <a:pt x="391" y="336"/>
                    </a:cubicBezTo>
                    <a:cubicBezTo>
                      <a:pt x="396" y="338"/>
                      <a:pt x="400" y="345"/>
                      <a:pt x="404" y="350"/>
                    </a:cubicBezTo>
                    <a:cubicBezTo>
                      <a:pt x="409" y="356"/>
                      <a:pt x="413" y="362"/>
                      <a:pt x="417" y="370"/>
                    </a:cubicBezTo>
                    <a:cubicBezTo>
                      <a:pt x="418" y="371"/>
                      <a:pt x="419" y="373"/>
                      <a:pt x="421" y="375"/>
                    </a:cubicBezTo>
                    <a:moveTo>
                      <a:pt x="195" y="333"/>
                    </a:moveTo>
                    <a:cubicBezTo>
                      <a:pt x="194" y="333"/>
                      <a:pt x="193" y="333"/>
                      <a:pt x="192" y="333"/>
                    </a:cubicBezTo>
                    <a:cubicBezTo>
                      <a:pt x="196" y="329"/>
                      <a:pt x="200" y="325"/>
                      <a:pt x="203" y="321"/>
                    </a:cubicBezTo>
                    <a:cubicBezTo>
                      <a:pt x="204" y="325"/>
                      <a:pt x="205" y="329"/>
                      <a:pt x="207" y="333"/>
                    </a:cubicBezTo>
                    <a:cubicBezTo>
                      <a:pt x="205" y="333"/>
                      <a:pt x="204" y="333"/>
                      <a:pt x="203" y="333"/>
                    </a:cubicBezTo>
                    <a:cubicBezTo>
                      <a:pt x="201" y="333"/>
                      <a:pt x="200" y="333"/>
                      <a:pt x="199" y="333"/>
                    </a:cubicBezTo>
                    <a:cubicBezTo>
                      <a:pt x="198" y="333"/>
                      <a:pt x="196" y="333"/>
                      <a:pt x="195" y="333"/>
                    </a:cubicBezTo>
                    <a:moveTo>
                      <a:pt x="430" y="374"/>
                    </a:moveTo>
                    <a:cubicBezTo>
                      <a:pt x="426" y="367"/>
                      <a:pt x="421" y="359"/>
                      <a:pt x="417" y="354"/>
                    </a:cubicBezTo>
                    <a:cubicBezTo>
                      <a:pt x="412" y="348"/>
                      <a:pt x="407" y="341"/>
                      <a:pt x="402" y="336"/>
                    </a:cubicBezTo>
                    <a:cubicBezTo>
                      <a:pt x="400" y="333"/>
                      <a:pt x="397" y="331"/>
                      <a:pt x="394" y="329"/>
                    </a:cubicBezTo>
                    <a:cubicBezTo>
                      <a:pt x="404" y="325"/>
                      <a:pt x="416" y="323"/>
                      <a:pt x="426" y="319"/>
                    </a:cubicBezTo>
                    <a:cubicBezTo>
                      <a:pt x="427" y="319"/>
                      <a:pt x="427" y="319"/>
                      <a:pt x="427" y="319"/>
                    </a:cubicBezTo>
                    <a:cubicBezTo>
                      <a:pt x="427" y="320"/>
                      <a:pt x="427" y="321"/>
                      <a:pt x="427" y="322"/>
                    </a:cubicBezTo>
                    <a:cubicBezTo>
                      <a:pt x="429" y="337"/>
                      <a:pt x="429" y="352"/>
                      <a:pt x="430" y="367"/>
                    </a:cubicBezTo>
                    <a:cubicBezTo>
                      <a:pt x="430" y="369"/>
                      <a:pt x="430" y="372"/>
                      <a:pt x="430" y="374"/>
                    </a:cubicBezTo>
                    <a:moveTo>
                      <a:pt x="189" y="325"/>
                    </a:moveTo>
                    <a:cubicBezTo>
                      <a:pt x="189" y="324"/>
                      <a:pt x="189" y="322"/>
                      <a:pt x="189" y="321"/>
                    </a:cubicBezTo>
                    <a:cubicBezTo>
                      <a:pt x="189" y="320"/>
                      <a:pt x="189" y="318"/>
                      <a:pt x="189" y="317"/>
                    </a:cubicBezTo>
                    <a:cubicBezTo>
                      <a:pt x="190" y="317"/>
                      <a:pt x="191" y="317"/>
                      <a:pt x="192" y="317"/>
                    </a:cubicBezTo>
                    <a:cubicBezTo>
                      <a:pt x="192" y="317"/>
                      <a:pt x="193" y="317"/>
                      <a:pt x="194" y="317"/>
                    </a:cubicBezTo>
                    <a:cubicBezTo>
                      <a:pt x="195" y="317"/>
                      <a:pt x="195" y="317"/>
                      <a:pt x="196" y="317"/>
                    </a:cubicBezTo>
                    <a:cubicBezTo>
                      <a:pt x="196" y="317"/>
                      <a:pt x="197" y="317"/>
                      <a:pt x="197" y="317"/>
                    </a:cubicBezTo>
                    <a:cubicBezTo>
                      <a:pt x="194" y="320"/>
                      <a:pt x="192" y="322"/>
                      <a:pt x="189" y="325"/>
                    </a:cubicBezTo>
                    <a:moveTo>
                      <a:pt x="195" y="310"/>
                    </a:moveTo>
                    <a:cubicBezTo>
                      <a:pt x="197" y="309"/>
                      <a:pt x="199" y="307"/>
                      <a:pt x="200" y="305"/>
                    </a:cubicBezTo>
                    <a:cubicBezTo>
                      <a:pt x="201" y="307"/>
                      <a:pt x="201" y="308"/>
                      <a:pt x="201" y="310"/>
                    </a:cubicBezTo>
                    <a:cubicBezTo>
                      <a:pt x="201" y="310"/>
                      <a:pt x="200" y="310"/>
                      <a:pt x="200" y="310"/>
                    </a:cubicBezTo>
                    <a:cubicBezTo>
                      <a:pt x="198" y="310"/>
                      <a:pt x="197" y="310"/>
                      <a:pt x="195" y="310"/>
                    </a:cubicBezTo>
                    <a:moveTo>
                      <a:pt x="395" y="321"/>
                    </a:moveTo>
                    <a:cubicBezTo>
                      <a:pt x="396" y="316"/>
                      <a:pt x="397" y="312"/>
                      <a:pt x="398" y="308"/>
                    </a:cubicBezTo>
                    <a:cubicBezTo>
                      <a:pt x="398" y="306"/>
                      <a:pt x="399" y="304"/>
                      <a:pt x="399" y="302"/>
                    </a:cubicBezTo>
                    <a:cubicBezTo>
                      <a:pt x="400" y="302"/>
                      <a:pt x="400" y="302"/>
                      <a:pt x="401" y="303"/>
                    </a:cubicBezTo>
                    <a:cubicBezTo>
                      <a:pt x="404" y="305"/>
                      <a:pt x="408" y="308"/>
                      <a:pt x="412" y="310"/>
                    </a:cubicBezTo>
                    <a:cubicBezTo>
                      <a:pt x="414" y="311"/>
                      <a:pt x="416" y="312"/>
                      <a:pt x="419" y="314"/>
                    </a:cubicBezTo>
                    <a:cubicBezTo>
                      <a:pt x="411" y="316"/>
                      <a:pt x="403" y="318"/>
                      <a:pt x="395" y="321"/>
                    </a:cubicBezTo>
                    <a:moveTo>
                      <a:pt x="402" y="296"/>
                    </a:moveTo>
                    <a:cubicBezTo>
                      <a:pt x="406" y="292"/>
                      <a:pt x="412" y="291"/>
                      <a:pt x="417" y="289"/>
                    </a:cubicBezTo>
                    <a:cubicBezTo>
                      <a:pt x="419" y="288"/>
                      <a:pt x="420" y="288"/>
                      <a:pt x="420" y="287"/>
                    </a:cubicBezTo>
                    <a:cubicBezTo>
                      <a:pt x="421" y="289"/>
                      <a:pt x="421" y="290"/>
                      <a:pt x="422" y="291"/>
                    </a:cubicBezTo>
                    <a:cubicBezTo>
                      <a:pt x="423" y="291"/>
                      <a:pt x="423" y="291"/>
                      <a:pt x="423" y="291"/>
                    </a:cubicBezTo>
                    <a:cubicBezTo>
                      <a:pt x="424" y="297"/>
                      <a:pt x="425" y="304"/>
                      <a:pt x="426" y="310"/>
                    </a:cubicBezTo>
                    <a:cubicBezTo>
                      <a:pt x="423" y="307"/>
                      <a:pt x="419" y="306"/>
                      <a:pt x="415" y="303"/>
                    </a:cubicBezTo>
                    <a:cubicBezTo>
                      <a:pt x="413" y="302"/>
                      <a:pt x="407" y="296"/>
                      <a:pt x="403" y="296"/>
                    </a:cubicBezTo>
                    <a:cubicBezTo>
                      <a:pt x="402" y="296"/>
                      <a:pt x="402" y="296"/>
                      <a:pt x="402" y="296"/>
                    </a:cubicBezTo>
                    <a:moveTo>
                      <a:pt x="189" y="303"/>
                    </a:moveTo>
                    <a:cubicBezTo>
                      <a:pt x="189" y="302"/>
                      <a:pt x="189" y="302"/>
                      <a:pt x="189" y="301"/>
                    </a:cubicBezTo>
                    <a:cubicBezTo>
                      <a:pt x="189" y="299"/>
                      <a:pt x="189" y="297"/>
                      <a:pt x="188" y="294"/>
                    </a:cubicBezTo>
                    <a:cubicBezTo>
                      <a:pt x="188" y="292"/>
                      <a:pt x="188" y="289"/>
                      <a:pt x="188" y="286"/>
                    </a:cubicBezTo>
                    <a:cubicBezTo>
                      <a:pt x="189" y="287"/>
                      <a:pt x="190" y="289"/>
                      <a:pt x="191" y="290"/>
                    </a:cubicBezTo>
                    <a:cubicBezTo>
                      <a:pt x="193" y="292"/>
                      <a:pt x="196" y="293"/>
                      <a:pt x="198" y="294"/>
                    </a:cubicBezTo>
                    <a:cubicBezTo>
                      <a:pt x="196" y="298"/>
                      <a:pt x="192" y="300"/>
                      <a:pt x="189" y="303"/>
                    </a:cubicBezTo>
                    <a:moveTo>
                      <a:pt x="199" y="285"/>
                    </a:moveTo>
                    <a:cubicBezTo>
                      <a:pt x="198" y="284"/>
                      <a:pt x="197" y="284"/>
                      <a:pt x="197" y="283"/>
                    </a:cubicBezTo>
                    <a:cubicBezTo>
                      <a:pt x="197" y="283"/>
                      <a:pt x="198" y="282"/>
                      <a:pt x="199" y="282"/>
                    </a:cubicBezTo>
                    <a:cubicBezTo>
                      <a:pt x="199" y="283"/>
                      <a:pt x="199" y="284"/>
                      <a:pt x="199" y="285"/>
                    </a:cubicBezTo>
                    <a:moveTo>
                      <a:pt x="401" y="287"/>
                    </a:moveTo>
                    <a:cubicBezTo>
                      <a:pt x="401" y="281"/>
                      <a:pt x="402" y="276"/>
                      <a:pt x="402" y="270"/>
                    </a:cubicBezTo>
                    <a:cubicBezTo>
                      <a:pt x="403" y="271"/>
                      <a:pt x="405" y="272"/>
                      <a:pt x="406" y="273"/>
                    </a:cubicBezTo>
                    <a:cubicBezTo>
                      <a:pt x="410" y="275"/>
                      <a:pt x="419" y="280"/>
                      <a:pt x="413" y="282"/>
                    </a:cubicBezTo>
                    <a:cubicBezTo>
                      <a:pt x="410" y="284"/>
                      <a:pt x="405" y="285"/>
                      <a:pt x="401" y="287"/>
                    </a:cubicBezTo>
                    <a:moveTo>
                      <a:pt x="189" y="277"/>
                    </a:moveTo>
                    <a:cubicBezTo>
                      <a:pt x="189" y="277"/>
                      <a:pt x="189" y="277"/>
                      <a:pt x="189" y="277"/>
                    </a:cubicBezTo>
                    <a:cubicBezTo>
                      <a:pt x="190" y="275"/>
                      <a:pt x="190" y="273"/>
                      <a:pt x="190" y="271"/>
                    </a:cubicBezTo>
                    <a:cubicBezTo>
                      <a:pt x="190" y="270"/>
                      <a:pt x="190" y="270"/>
                      <a:pt x="190" y="269"/>
                    </a:cubicBezTo>
                    <a:cubicBezTo>
                      <a:pt x="193" y="272"/>
                      <a:pt x="200" y="277"/>
                      <a:pt x="189" y="277"/>
                    </a:cubicBezTo>
                    <a:moveTo>
                      <a:pt x="425" y="268"/>
                    </a:moveTo>
                    <a:cubicBezTo>
                      <a:pt x="424" y="266"/>
                      <a:pt x="423" y="263"/>
                      <a:pt x="423" y="261"/>
                    </a:cubicBezTo>
                    <a:cubicBezTo>
                      <a:pt x="424" y="263"/>
                      <a:pt x="425" y="265"/>
                      <a:pt x="427" y="267"/>
                    </a:cubicBezTo>
                    <a:cubicBezTo>
                      <a:pt x="426" y="267"/>
                      <a:pt x="425" y="268"/>
                      <a:pt x="425" y="268"/>
                    </a:cubicBezTo>
                    <a:moveTo>
                      <a:pt x="180" y="264"/>
                    </a:moveTo>
                    <a:cubicBezTo>
                      <a:pt x="181" y="263"/>
                      <a:pt x="182" y="261"/>
                      <a:pt x="183" y="260"/>
                    </a:cubicBezTo>
                    <a:cubicBezTo>
                      <a:pt x="183" y="261"/>
                      <a:pt x="183" y="263"/>
                      <a:pt x="182" y="264"/>
                    </a:cubicBezTo>
                    <a:cubicBezTo>
                      <a:pt x="182" y="264"/>
                      <a:pt x="182" y="264"/>
                      <a:pt x="181" y="264"/>
                    </a:cubicBezTo>
                    <a:cubicBezTo>
                      <a:pt x="181" y="264"/>
                      <a:pt x="180" y="264"/>
                      <a:pt x="180" y="264"/>
                    </a:cubicBezTo>
                    <a:moveTo>
                      <a:pt x="198" y="266"/>
                    </a:moveTo>
                    <a:cubicBezTo>
                      <a:pt x="195" y="264"/>
                      <a:pt x="192" y="262"/>
                      <a:pt x="196" y="260"/>
                    </a:cubicBezTo>
                    <a:cubicBezTo>
                      <a:pt x="196" y="260"/>
                      <a:pt x="197" y="259"/>
                      <a:pt x="198" y="259"/>
                    </a:cubicBezTo>
                    <a:cubicBezTo>
                      <a:pt x="198" y="261"/>
                      <a:pt x="198" y="264"/>
                      <a:pt x="198" y="266"/>
                    </a:cubicBezTo>
                    <a:moveTo>
                      <a:pt x="503" y="300"/>
                    </a:moveTo>
                    <a:cubicBezTo>
                      <a:pt x="496" y="300"/>
                      <a:pt x="489" y="299"/>
                      <a:pt x="482" y="298"/>
                    </a:cubicBezTo>
                    <a:cubicBezTo>
                      <a:pt x="481" y="296"/>
                      <a:pt x="479" y="295"/>
                      <a:pt x="478" y="295"/>
                    </a:cubicBezTo>
                    <a:cubicBezTo>
                      <a:pt x="479" y="291"/>
                      <a:pt x="480" y="287"/>
                      <a:pt x="480" y="283"/>
                    </a:cubicBezTo>
                    <a:cubicBezTo>
                      <a:pt x="481" y="277"/>
                      <a:pt x="483" y="271"/>
                      <a:pt x="484" y="264"/>
                    </a:cubicBezTo>
                    <a:cubicBezTo>
                      <a:pt x="485" y="261"/>
                      <a:pt x="486" y="257"/>
                      <a:pt x="486" y="254"/>
                    </a:cubicBezTo>
                    <a:cubicBezTo>
                      <a:pt x="491" y="261"/>
                      <a:pt x="495" y="269"/>
                      <a:pt x="501" y="276"/>
                    </a:cubicBezTo>
                    <a:cubicBezTo>
                      <a:pt x="504" y="280"/>
                      <a:pt x="509" y="285"/>
                      <a:pt x="512" y="290"/>
                    </a:cubicBezTo>
                    <a:cubicBezTo>
                      <a:pt x="513" y="294"/>
                      <a:pt x="517" y="295"/>
                      <a:pt x="518" y="298"/>
                    </a:cubicBezTo>
                    <a:cubicBezTo>
                      <a:pt x="518" y="299"/>
                      <a:pt x="518" y="299"/>
                      <a:pt x="518" y="299"/>
                    </a:cubicBezTo>
                    <a:cubicBezTo>
                      <a:pt x="513" y="300"/>
                      <a:pt x="508" y="300"/>
                      <a:pt x="503" y="300"/>
                    </a:cubicBezTo>
                    <a:moveTo>
                      <a:pt x="466" y="292"/>
                    </a:moveTo>
                    <a:cubicBezTo>
                      <a:pt x="458" y="288"/>
                      <a:pt x="449" y="281"/>
                      <a:pt x="442" y="273"/>
                    </a:cubicBezTo>
                    <a:cubicBezTo>
                      <a:pt x="448" y="268"/>
                      <a:pt x="452" y="261"/>
                      <a:pt x="457" y="256"/>
                    </a:cubicBezTo>
                    <a:cubicBezTo>
                      <a:pt x="458" y="255"/>
                      <a:pt x="458" y="254"/>
                      <a:pt x="459" y="254"/>
                    </a:cubicBezTo>
                    <a:cubicBezTo>
                      <a:pt x="459" y="255"/>
                      <a:pt x="460" y="256"/>
                      <a:pt x="460" y="257"/>
                    </a:cubicBezTo>
                    <a:cubicBezTo>
                      <a:pt x="463" y="267"/>
                      <a:pt x="464" y="277"/>
                      <a:pt x="465" y="287"/>
                    </a:cubicBezTo>
                    <a:cubicBezTo>
                      <a:pt x="466" y="289"/>
                      <a:pt x="466" y="291"/>
                      <a:pt x="466" y="292"/>
                    </a:cubicBezTo>
                    <a:moveTo>
                      <a:pt x="134" y="297"/>
                    </a:moveTo>
                    <a:cubicBezTo>
                      <a:pt x="136" y="294"/>
                      <a:pt x="137" y="290"/>
                      <a:pt x="138" y="286"/>
                    </a:cubicBezTo>
                    <a:cubicBezTo>
                      <a:pt x="140" y="281"/>
                      <a:pt x="141" y="275"/>
                      <a:pt x="142" y="269"/>
                    </a:cubicBezTo>
                    <a:cubicBezTo>
                      <a:pt x="143" y="265"/>
                      <a:pt x="144" y="260"/>
                      <a:pt x="145" y="256"/>
                    </a:cubicBezTo>
                    <a:cubicBezTo>
                      <a:pt x="145" y="254"/>
                      <a:pt x="145" y="252"/>
                      <a:pt x="145" y="250"/>
                    </a:cubicBezTo>
                    <a:cubicBezTo>
                      <a:pt x="147" y="253"/>
                      <a:pt x="148" y="255"/>
                      <a:pt x="150" y="258"/>
                    </a:cubicBezTo>
                    <a:cubicBezTo>
                      <a:pt x="153" y="264"/>
                      <a:pt x="158" y="270"/>
                      <a:pt x="161" y="276"/>
                    </a:cubicBezTo>
                    <a:cubicBezTo>
                      <a:pt x="156" y="281"/>
                      <a:pt x="151" y="286"/>
                      <a:pt x="145" y="290"/>
                    </a:cubicBezTo>
                    <a:cubicBezTo>
                      <a:pt x="141" y="293"/>
                      <a:pt x="138" y="295"/>
                      <a:pt x="134" y="297"/>
                    </a:cubicBezTo>
                    <a:moveTo>
                      <a:pt x="473" y="288"/>
                    </a:moveTo>
                    <a:cubicBezTo>
                      <a:pt x="472" y="285"/>
                      <a:pt x="472" y="281"/>
                      <a:pt x="471" y="279"/>
                    </a:cubicBezTo>
                    <a:cubicBezTo>
                      <a:pt x="470" y="271"/>
                      <a:pt x="469" y="263"/>
                      <a:pt x="467" y="256"/>
                    </a:cubicBezTo>
                    <a:cubicBezTo>
                      <a:pt x="467" y="253"/>
                      <a:pt x="466" y="249"/>
                      <a:pt x="465" y="247"/>
                    </a:cubicBezTo>
                    <a:cubicBezTo>
                      <a:pt x="467" y="247"/>
                      <a:pt x="470" y="247"/>
                      <a:pt x="473" y="247"/>
                    </a:cubicBezTo>
                    <a:cubicBezTo>
                      <a:pt x="475" y="247"/>
                      <a:pt x="477" y="247"/>
                      <a:pt x="479" y="247"/>
                    </a:cubicBezTo>
                    <a:cubicBezTo>
                      <a:pt x="478" y="254"/>
                      <a:pt x="478" y="262"/>
                      <a:pt x="476" y="269"/>
                    </a:cubicBezTo>
                    <a:cubicBezTo>
                      <a:pt x="475" y="273"/>
                      <a:pt x="474" y="282"/>
                      <a:pt x="473" y="288"/>
                    </a:cubicBezTo>
                    <a:moveTo>
                      <a:pt x="431" y="260"/>
                    </a:moveTo>
                    <a:cubicBezTo>
                      <a:pt x="430" y="257"/>
                      <a:pt x="428" y="255"/>
                      <a:pt x="427" y="253"/>
                    </a:cubicBezTo>
                    <a:cubicBezTo>
                      <a:pt x="427" y="252"/>
                      <a:pt x="426" y="251"/>
                      <a:pt x="426" y="250"/>
                    </a:cubicBezTo>
                    <a:cubicBezTo>
                      <a:pt x="426" y="250"/>
                      <a:pt x="426" y="250"/>
                      <a:pt x="426" y="250"/>
                    </a:cubicBezTo>
                    <a:cubicBezTo>
                      <a:pt x="428" y="248"/>
                      <a:pt x="430" y="245"/>
                      <a:pt x="430" y="245"/>
                    </a:cubicBezTo>
                    <a:cubicBezTo>
                      <a:pt x="431" y="245"/>
                      <a:pt x="431" y="246"/>
                      <a:pt x="431" y="247"/>
                    </a:cubicBezTo>
                    <a:cubicBezTo>
                      <a:pt x="430" y="251"/>
                      <a:pt x="431" y="255"/>
                      <a:pt x="431" y="260"/>
                    </a:cubicBezTo>
                    <a:moveTo>
                      <a:pt x="129" y="292"/>
                    </a:moveTo>
                    <a:cubicBezTo>
                      <a:pt x="128" y="283"/>
                      <a:pt x="129" y="275"/>
                      <a:pt x="128" y="267"/>
                    </a:cubicBezTo>
                    <a:cubicBezTo>
                      <a:pt x="127" y="262"/>
                      <a:pt x="128" y="257"/>
                      <a:pt x="128" y="252"/>
                    </a:cubicBezTo>
                    <a:cubicBezTo>
                      <a:pt x="128" y="249"/>
                      <a:pt x="128" y="247"/>
                      <a:pt x="127" y="245"/>
                    </a:cubicBezTo>
                    <a:cubicBezTo>
                      <a:pt x="130" y="245"/>
                      <a:pt x="133" y="246"/>
                      <a:pt x="136" y="246"/>
                    </a:cubicBezTo>
                    <a:cubicBezTo>
                      <a:pt x="137" y="246"/>
                      <a:pt x="138" y="246"/>
                      <a:pt x="139" y="246"/>
                    </a:cubicBezTo>
                    <a:cubicBezTo>
                      <a:pt x="137" y="259"/>
                      <a:pt x="133" y="285"/>
                      <a:pt x="129" y="292"/>
                    </a:cubicBezTo>
                    <a:moveTo>
                      <a:pt x="164" y="267"/>
                    </a:moveTo>
                    <a:cubicBezTo>
                      <a:pt x="164" y="266"/>
                      <a:pt x="163" y="265"/>
                      <a:pt x="162" y="264"/>
                    </a:cubicBezTo>
                    <a:cubicBezTo>
                      <a:pt x="158" y="258"/>
                      <a:pt x="154" y="251"/>
                      <a:pt x="150" y="244"/>
                    </a:cubicBezTo>
                    <a:cubicBezTo>
                      <a:pt x="154" y="243"/>
                      <a:pt x="158" y="241"/>
                      <a:pt x="162" y="239"/>
                    </a:cubicBezTo>
                    <a:cubicBezTo>
                      <a:pt x="163" y="244"/>
                      <a:pt x="163" y="250"/>
                      <a:pt x="163" y="255"/>
                    </a:cubicBezTo>
                    <a:cubicBezTo>
                      <a:pt x="163" y="257"/>
                      <a:pt x="164" y="262"/>
                      <a:pt x="164" y="267"/>
                    </a:cubicBezTo>
                    <a:moveTo>
                      <a:pt x="439" y="265"/>
                    </a:moveTo>
                    <a:cubicBezTo>
                      <a:pt x="439" y="262"/>
                      <a:pt x="439" y="259"/>
                      <a:pt x="439" y="256"/>
                    </a:cubicBezTo>
                    <a:cubicBezTo>
                      <a:pt x="439" y="252"/>
                      <a:pt x="440" y="244"/>
                      <a:pt x="438" y="239"/>
                    </a:cubicBezTo>
                    <a:cubicBezTo>
                      <a:pt x="443" y="241"/>
                      <a:pt x="449" y="243"/>
                      <a:pt x="455" y="245"/>
                    </a:cubicBezTo>
                    <a:cubicBezTo>
                      <a:pt x="453" y="247"/>
                      <a:pt x="452" y="250"/>
                      <a:pt x="450" y="253"/>
                    </a:cubicBezTo>
                    <a:cubicBezTo>
                      <a:pt x="446" y="257"/>
                      <a:pt x="443" y="261"/>
                      <a:pt x="439" y="265"/>
                    </a:cubicBezTo>
                    <a:moveTo>
                      <a:pt x="518" y="284"/>
                    </a:moveTo>
                    <a:cubicBezTo>
                      <a:pt x="515" y="281"/>
                      <a:pt x="512" y="278"/>
                      <a:pt x="510" y="275"/>
                    </a:cubicBezTo>
                    <a:cubicBezTo>
                      <a:pt x="502" y="266"/>
                      <a:pt x="496" y="255"/>
                      <a:pt x="489" y="245"/>
                    </a:cubicBezTo>
                    <a:cubicBezTo>
                      <a:pt x="495" y="243"/>
                      <a:pt x="502" y="241"/>
                      <a:pt x="508" y="237"/>
                    </a:cubicBezTo>
                    <a:cubicBezTo>
                      <a:pt x="510" y="244"/>
                      <a:pt x="512" y="250"/>
                      <a:pt x="514" y="256"/>
                    </a:cubicBezTo>
                    <a:cubicBezTo>
                      <a:pt x="517" y="265"/>
                      <a:pt x="518" y="275"/>
                      <a:pt x="518" y="284"/>
                    </a:cubicBezTo>
                    <a:moveTo>
                      <a:pt x="525" y="294"/>
                    </a:moveTo>
                    <a:cubicBezTo>
                      <a:pt x="525" y="284"/>
                      <a:pt x="525" y="273"/>
                      <a:pt x="523" y="262"/>
                    </a:cubicBezTo>
                    <a:cubicBezTo>
                      <a:pt x="522" y="254"/>
                      <a:pt x="518" y="245"/>
                      <a:pt x="515" y="236"/>
                    </a:cubicBezTo>
                    <a:cubicBezTo>
                      <a:pt x="518" y="239"/>
                      <a:pt x="521" y="242"/>
                      <a:pt x="523" y="244"/>
                    </a:cubicBezTo>
                    <a:cubicBezTo>
                      <a:pt x="528" y="250"/>
                      <a:pt x="534" y="254"/>
                      <a:pt x="539" y="260"/>
                    </a:cubicBezTo>
                    <a:cubicBezTo>
                      <a:pt x="544" y="265"/>
                      <a:pt x="552" y="272"/>
                      <a:pt x="559" y="275"/>
                    </a:cubicBezTo>
                    <a:cubicBezTo>
                      <a:pt x="559" y="275"/>
                      <a:pt x="559" y="275"/>
                      <a:pt x="559" y="275"/>
                    </a:cubicBezTo>
                    <a:cubicBezTo>
                      <a:pt x="551" y="283"/>
                      <a:pt x="541" y="289"/>
                      <a:pt x="533" y="294"/>
                    </a:cubicBezTo>
                    <a:cubicBezTo>
                      <a:pt x="532" y="293"/>
                      <a:pt x="531" y="293"/>
                      <a:pt x="530" y="293"/>
                    </a:cubicBezTo>
                    <a:cubicBezTo>
                      <a:pt x="529" y="293"/>
                      <a:pt x="527" y="294"/>
                      <a:pt x="525" y="294"/>
                    </a:cubicBezTo>
                    <a:moveTo>
                      <a:pt x="171" y="264"/>
                    </a:moveTo>
                    <a:cubicBezTo>
                      <a:pt x="171" y="255"/>
                      <a:pt x="169" y="245"/>
                      <a:pt x="169" y="236"/>
                    </a:cubicBezTo>
                    <a:cubicBezTo>
                      <a:pt x="170" y="236"/>
                      <a:pt x="170" y="236"/>
                      <a:pt x="170" y="236"/>
                    </a:cubicBezTo>
                    <a:cubicBezTo>
                      <a:pt x="173" y="238"/>
                      <a:pt x="176" y="240"/>
                      <a:pt x="178" y="243"/>
                    </a:cubicBezTo>
                    <a:cubicBezTo>
                      <a:pt x="179" y="244"/>
                      <a:pt x="181" y="246"/>
                      <a:pt x="183" y="247"/>
                    </a:cubicBezTo>
                    <a:cubicBezTo>
                      <a:pt x="179" y="253"/>
                      <a:pt x="175" y="259"/>
                      <a:pt x="171" y="264"/>
                    </a:cubicBezTo>
                    <a:moveTo>
                      <a:pt x="422" y="242"/>
                    </a:moveTo>
                    <a:cubicBezTo>
                      <a:pt x="422" y="239"/>
                      <a:pt x="422" y="235"/>
                      <a:pt x="421" y="232"/>
                    </a:cubicBezTo>
                    <a:cubicBezTo>
                      <a:pt x="424" y="234"/>
                      <a:pt x="427" y="235"/>
                      <a:pt x="430" y="236"/>
                    </a:cubicBezTo>
                    <a:cubicBezTo>
                      <a:pt x="427" y="238"/>
                      <a:pt x="425" y="241"/>
                      <a:pt x="422" y="242"/>
                    </a:cubicBezTo>
                    <a:moveTo>
                      <a:pt x="31" y="256"/>
                    </a:moveTo>
                    <a:cubicBezTo>
                      <a:pt x="32" y="256"/>
                      <a:pt x="32" y="256"/>
                      <a:pt x="32" y="256"/>
                    </a:cubicBezTo>
                    <a:cubicBezTo>
                      <a:pt x="37" y="255"/>
                      <a:pt x="42" y="253"/>
                      <a:pt x="47" y="250"/>
                    </a:cubicBezTo>
                    <a:cubicBezTo>
                      <a:pt x="53" y="247"/>
                      <a:pt x="59" y="246"/>
                      <a:pt x="64" y="243"/>
                    </a:cubicBezTo>
                    <a:cubicBezTo>
                      <a:pt x="70" y="240"/>
                      <a:pt x="76" y="238"/>
                      <a:pt x="82" y="234"/>
                    </a:cubicBezTo>
                    <a:cubicBezTo>
                      <a:pt x="83" y="233"/>
                      <a:pt x="84" y="232"/>
                      <a:pt x="85" y="232"/>
                    </a:cubicBezTo>
                    <a:cubicBezTo>
                      <a:pt x="83" y="237"/>
                      <a:pt x="80" y="242"/>
                      <a:pt x="79" y="246"/>
                    </a:cubicBezTo>
                    <a:cubicBezTo>
                      <a:pt x="76" y="256"/>
                      <a:pt x="74" y="266"/>
                      <a:pt x="70" y="276"/>
                    </a:cubicBezTo>
                    <a:cubicBezTo>
                      <a:pt x="69" y="279"/>
                      <a:pt x="65" y="288"/>
                      <a:pt x="65" y="294"/>
                    </a:cubicBezTo>
                    <a:cubicBezTo>
                      <a:pt x="51" y="286"/>
                      <a:pt x="38" y="273"/>
                      <a:pt x="32" y="258"/>
                    </a:cubicBezTo>
                    <a:cubicBezTo>
                      <a:pt x="31" y="257"/>
                      <a:pt x="31" y="257"/>
                      <a:pt x="31" y="256"/>
                    </a:cubicBezTo>
                    <a:cubicBezTo>
                      <a:pt x="31" y="256"/>
                      <a:pt x="31" y="256"/>
                      <a:pt x="31" y="256"/>
                    </a:cubicBezTo>
                    <a:moveTo>
                      <a:pt x="419" y="272"/>
                    </a:moveTo>
                    <a:cubicBezTo>
                      <a:pt x="413" y="267"/>
                      <a:pt x="405" y="263"/>
                      <a:pt x="402" y="260"/>
                    </a:cubicBezTo>
                    <a:cubicBezTo>
                      <a:pt x="402" y="250"/>
                      <a:pt x="401" y="240"/>
                      <a:pt x="400" y="231"/>
                    </a:cubicBezTo>
                    <a:cubicBezTo>
                      <a:pt x="402" y="236"/>
                      <a:pt x="407" y="240"/>
                      <a:pt x="410" y="245"/>
                    </a:cubicBezTo>
                    <a:cubicBezTo>
                      <a:pt x="414" y="253"/>
                      <a:pt x="417" y="263"/>
                      <a:pt x="419" y="272"/>
                    </a:cubicBezTo>
                    <a:moveTo>
                      <a:pt x="193" y="251"/>
                    </a:moveTo>
                    <a:cubicBezTo>
                      <a:pt x="194" y="248"/>
                      <a:pt x="194" y="244"/>
                      <a:pt x="195" y="241"/>
                    </a:cubicBezTo>
                    <a:cubicBezTo>
                      <a:pt x="195" y="240"/>
                      <a:pt x="195" y="239"/>
                      <a:pt x="195" y="239"/>
                    </a:cubicBezTo>
                    <a:cubicBezTo>
                      <a:pt x="197" y="236"/>
                      <a:pt x="198" y="233"/>
                      <a:pt x="200" y="230"/>
                    </a:cubicBezTo>
                    <a:cubicBezTo>
                      <a:pt x="199" y="236"/>
                      <a:pt x="199" y="241"/>
                      <a:pt x="198" y="247"/>
                    </a:cubicBezTo>
                    <a:cubicBezTo>
                      <a:pt x="197" y="249"/>
                      <a:pt x="195" y="250"/>
                      <a:pt x="193" y="251"/>
                    </a:cubicBezTo>
                    <a:moveTo>
                      <a:pt x="73" y="291"/>
                    </a:moveTo>
                    <a:cubicBezTo>
                      <a:pt x="73" y="291"/>
                      <a:pt x="74" y="288"/>
                      <a:pt x="76" y="284"/>
                    </a:cubicBezTo>
                    <a:cubicBezTo>
                      <a:pt x="78" y="277"/>
                      <a:pt x="80" y="269"/>
                      <a:pt x="82" y="262"/>
                    </a:cubicBezTo>
                    <a:cubicBezTo>
                      <a:pt x="85" y="252"/>
                      <a:pt x="87" y="243"/>
                      <a:pt x="91" y="234"/>
                    </a:cubicBezTo>
                    <a:cubicBezTo>
                      <a:pt x="92" y="232"/>
                      <a:pt x="93" y="231"/>
                      <a:pt x="93" y="230"/>
                    </a:cubicBezTo>
                    <a:cubicBezTo>
                      <a:pt x="100" y="234"/>
                      <a:pt x="108" y="238"/>
                      <a:pt x="113" y="240"/>
                    </a:cubicBezTo>
                    <a:cubicBezTo>
                      <a:pt x="112" y="243"/>
                      <a:pt x="110" y="245"/>
                      <a:pt x="109" y="247"/>
                    </a:cubicBezTo>
                    <a:cubicBezTo>
                      <a:pt x="101" y="263"/>
                      <a:pt x="88" y="276"/>
                      <a:pt x="77" y="288"/>
                    </a:cubicBezTo>
                    <a:cubicBezTo>
                      <a:pt x="75" y="290"/>
                      <a:pt x="74" y="291"/>
                      <a:pt x="73" y="291"/>
                    </a:cubicBezTo>
                    <a:moveTo>
                      <a:pt x="184" y="238"/>
                    </a:moveTo>
                    <a:cubicBezTo>
                      <a:pt x="183" y="237"/>
                      <a:pt x="183" y="237"/>
                      <a:pt x="183" y="237"/>
                    </a:cubicBezTo>
                    <a:cubicBezTo>
                      <a:pt x="181" y="235"/>
                      <a:pt x="179" y="233"/>
                      <a:pt x="177" y="231"/>
                    </a:cubicBezTo>
                    <a:cubicBezTo>
                      <a:pt x="179" y="230"/>
                      <a:pt x="182" y="228"/>
                      <a:pt x="184" y="226"/>
                    </a:cubicBezTo>
                    <a:cubicBezTo>
                      <a:pt x="184" y="230"/>
                      <a:pt x="184" y="234"/>
                      <a:pt x="184" y="238"/>
                    </a:cubicBezTo>
                    <a:moveTo>
                      <a:pt x="414" y="235"/>
                    </a:moveTo>
                    <a:cubicBezTo>
                      <a:pt x="413" y="234"/>
                      <a:pt x="413" y="233"/>
                      <a:pt x="412" y="232"/>
                    </a:cubicBezTo>
                    <a:cubicBezTo>
                      <a:pt x="410" y="227"/>
                      <a:pt x="407" y="223"/>
                      <a:pt x="405" y="218"/>
                    </a:cubicBezTo>
                    <a:cubicBezTo>
                      <a:pt x="408" y="221"/>
                      <a:pt x="411" y="224"/>
                      <a:pt x="414" y="226"/>
                    </a:cubicBezTo>
                    <a:cubicBezTo>
                      <a:pt x="414" y="229"/>
                      <a:pt x="414" y="232"/>
                      <a:pt x="414" y="235"/>
                    </a:cubicBezTo>
                    <a:moveTo>
                      <a:pt x="192" y="225"/>
                    </a:moveTo>
                    <a:cubicBezTo>
                      <a:pt x="192" y="223"/>
                      <a:pt x="192" y="220"/>
                      <a:pt x="192" y="219"/>
                    </a:cubicBezTo>
                    <a:cubicBezTo>
                      <a:pt x="193" y="218"/>
                      <a:pt x="195" y="216"/>
                      <a:pt x="196" y="215"/>
                    </a:cubicBezTo>
                    <a:cubicBezTo>
                      <a:pt x="195" y="218"/>
                      <a:pt x="194" y="222"/>
                      <a:pt x="192" y="225"/>
                    </a:cubicBezTo>
                    <a:moveTo>
                      <a:pt x="559" y="266"/>
                    </a:moveTo>
                    <a:cubicBezTo>
                      <a:pt x="552" y="261"/>
                      <a:pt x="545" y="253"/>
                      <a:pt x="539" y="249"/>
                    </a:cubicBezTo>
                    <a:cubicBezTo>
                      <a:pt x="532" y="243"/>
                      <a:pt x="526" y="235"/>
                      <a:pt x="519" y="229"/>
                    </a:cubicBezTo>
                    <a:cubicBezTo>
                      <a:pt x="522" y="226"/>
                      <a:pt x="525" y="223"/>
                      <a:pt x="526" y="219"/>
                    </a:cubicBezTo>
                    <a:cubicBezTo>
                      <a:pt x="527" y="217"/>
                      <a:pt x="528" y="215"/>
                      <a:pt x="529" y="213"/>
                    </a:cubicBezTo>
                    <a:cubicBezTo>
                      <a:pt x="530" y="214"/>
                      <a:pt x="531" y="214"/>
                      <a:pt x="532" y="215"/>
                    </a:cubicBezTo>
                    <a:cubicBezTo>
                      <a:pt x="538" y="220"/>
                      <a:pt x="541" y="228"/>
                      <a:pt x="545" y="235"/>
                    </a:cubicBezTo>
                    <a:cubicBezTo>
                      <a:pt x="547" y="242"/>
                      <a:pt x="551" y="248"/>
                      <a:pt x="553" y="254"/>
                    </a:cubicBezTo>
                    <a:cubicBezTo>
                      <a:pt x="555" y="258"/>
                      <a:pt x="557" y="262"/>
                      <a:pt x="559" y="266"/>
                    </a:cubicBezTo>
                    <a:moveTo>
                      <a:pt x="567" y="266"/>
                    </a:moveTo>
                    <a:cubicBezTo>
                      <a:pt x="564" y="256"/>
                      <a:pt x="557" y="244"/>
                      <a:pt x="553" y="236"/>
                    </a:cubicBezTo>
                    <a:cubicBezTo>
                      <a:pt x="550" y="229"/>
                      <a:pt x="547" y="223"/>
                      <a:pt x="543" y="217"/>
                    </a:cubicBezTo>
                    <a:cubicBezTo>
                      <a:pt x="541" y="214"/>
                      <a:pt x="538" y="212"/>
                      <a:pt x="536" y="209"/>
                    </a:cubicBezTo>
                    <a:cubicBezTo>
                      <a:pt x="544" y="210"/>
                      <a:pt x="553" y="211"/>
                      <a:pt x="562" y="211"/>
                    </a:cubicBezTo>
                    <a:cubicBezTo>
                      <a:pt x="565" y="211"/>
                      <a:pt x="567" y="211"/>
                      <a:pt x="570" y="211"/>
                    </a:cubicBezTo>
                    <a:cubicBezTo>
                      <a:pt x="570" y="213"/>
                      <a:pt x="571" y="214"/>
                      <a:pt x="572" y="215"/>
                    </a:cubicBezTo>
                    <a:cubicBezTo>
                      <a:pt x="573" y="226"/>
                      <a:pt x="573" y="236"/>
                      <a:pt x="573" y="247"/>
                    </a:cubicBezTo>
                    <a:cubicBezTo>
                      <a:pt x="573" y="254"/>
                      <a:pt x="570" y="260"/>
                      <a:pt x="567" y="266"/>
                    </a:cubicBezTo>
                    <a:moveTo>
                      <a:pt x="35" y="247"/>
                    </a:moveTo>
                    <a:cubicBezTo>
                      <a:pt x="38" y="236"/>
                      <a:pt x="52" y="222"/>
                      <a:pt x="58" y="215"/>
                    </a:cubicBezTo>
                    <a:cubicBezTo>
                      <a:pt x="62" y="212"/>
                      <a:pt x="64" y="209"/>
                      <a:pt x="67" y="205"/>
                    </a:cubicBezTo>
                    <a:cubicBezTo>
                      <a:pt x="67" y="205"/>
                      <a:pt x="67" y="204"/>
                      <a:pt x="68" y="203"/>
                    </a:cubicBezTo>
                    <a:cubicBezTo>
                      <a:pt x="72" y="211"/>
                      <a:pt x="78" y="217"/>
                      <a:pt x="83" y="222"/>
                    </a:cubicBezTo>
                    <a:cubicBezTo>
                      <a:pt x="77" y="227"/>
                      <a:pt x="71" y="231"/>
                      <a:pt x="63" y="235"/>
                    </a:cubicBezTo>
                    <a:cubicBezTo>
                      <a:pt x="58" y="238"/>
                      <a:pt x="52" y="238"/>
                      <a:pt x="47" y="241"/>
                    </a:cubicBezTo>
                    <a:cubicBezTo>
                      <a:pt x="43" y="244"/>
                      <a:pt x="39" y="246"/>
                      <a:pt x="35" y="247"/>
                    </a:cubicBezTo>
                    <a:moveTo>
                      <a:pt x="31" y="204"/>
                    </a:moveTo>
                    <a:cubicBezTo>
                      <a:pt x="41" y="204"/>
                      <a:pt x="51" y="201"/>
                      <a:pt x="61" y="200"/>
                    </a:cubicBezTo>
                    <a:cubicBezTo>
                      <a:pt x="58" y="204"/>
                      <a:pt x="54" y="208"/>
                      <a:pt x="51" y="212"/>
                    </a:cubicBezTo>
                    <a:cubicBezTo>
                      <a:pt x="43" y="221"/>
                      <a:pt x="30" y="234"/>
                      <a:pt x="28" y="247"/>
                    </a:cubicBezTo>
                    <a:cubicBezTo>
                      <a:pt x="24" y="234"/>
                      <a:pt x="22" y="218"/>
                      <a:pt x="22" y="203"/>
                    </a:cubicBezTo>
                    <a:cubicBezTo>
                      <a:pt x="25" y="204"/>
                      <a:pt x="28" y="204"/>
                      <a:pt x="31" y="204"/>
                    </a:cubicBezTo>
                    <a:moveTo>
                      <a:pt x="562" y="204"/>
                    </a:moveTo>
                    <a:cubicBezTo>
                      <a:pt x="552" y="204"/>
                      <a:pt x="542" y="202"/>
                      <a:pt x="532" y="201"/>
                    </a:cubicBezTo>
                    <a:cubicBezTo>
                      <a:pt x="534" y="194"/>
                      <a:pt x="534" y="187"/>
                      <a:pt x="535" y="181"/>
                    </a:cubicBezTo>
                    <a:cubicBezTo>
                      <a:pt x="544" y="189"/>
                      <a:pt x="555" y="195"/>
                      <a:pt x="564" y="204"/>
                    </a:cubicBezTo>
                    <a:cubicBezTo>
                      <a:pt x="563" y="204"/>
                      <a:pt x="562" y="204"/>
                      <a:pt x="562" y="204"/>
                    </a:cubicBezTo>
                    <a:moveTo>
                      <a:pt x="29" y="196"/>
                    </a:moveTo>
                    <a:cubicBezTo>
                      <a:pt x="29" y="196"/>
                      <a:pt x="28" y="196"/>
                      <a:pt x="28" y="196"/>
                    </a:cubicBezTo>
                    <a:cubicBezTo>
                      <a:pt x="30" y="194"/>
                      <a:pt x="34" y="192"/>
                      <a:pt x="35" y="191"/>
                    </a:cubicBezTo>
                    <a:cubicBezTo>
                      <a:pt x="41" y="187"/>
                      <a:pt x="47" y="183"/>
                      <a:pt x="53" y="179"/>
                    </a:cubicBezTo>
                    <a:cubicBezTo>
                      <a:pt x="55" y="178"/>
                      <a:pt x="58" y="177"/>
                      <a:pt x="60" y="175"/>
                    </a:cubicBezTo>
                    <a:cubicBezTo>
                      <a:pt x="61" y="181"/>
                      <a:pt x="62" y="187"/>
                      <a:pt x="64" y="192"/>
                    </a:cubicBezTo>
                    <a:cubicBezTo>
                      <a:pt x="61" y="192"/>
                      <a:pt x="59" y="192"/>
                      <a:pt x="56" y="193"/>
                    </a:cubicBezTo>
                    <a:cubicBezTo>
                      <a:pt x="47" y="193"/>
                      <a:pt x="38" y="196"/>
                      <a:pt x="29" y="196"/>
                    </a:cubicBezTo>
                    <a:moveTo>
                      <a:pt x="568" y="196"/>
                    </a:moveTo>
                    <a:cubicBezTo>
                      <a:pt x="563" y="192"/>
                      <a:pt x="558" y="187"/>
                      <a:pt x="553" y="184"/>
                    </a:cubicBezTo>
                    <a:cubicBezTo>
                      <a:pt x="550" y="183"/>
                      <a:pt x="548" y="181"/>
                      <a:pt x="545" y="179"/>
                    </a:cubicBezTo>
                    <a:cubicBezTo>
                      <a:pt x="542" y="176"/>
                      <a:pt x="534" y="175"/>
                      <a:pt x="540" y="171"/>
                    </a:cubicBezTo>
                    <a:cubicBezTo>
                      <a:pt x="544" y="169"/>
                      <a:pt x="552" y="167"/>
                      <a:pt x="557" y="164"/>
                    </a:cubicBezTo>
                    <a:cubicBezTo>
                      <a:pt x="558" y="164"/>
                      <a:pt x="558" y="165"/>
                      <a:pt x="558" y="165"/>
                    </a:cubicBezTo>
                    <a:cubicBezTo>
                      <a:pt x="558" y="165"/>
                      <a:pt x="558" y="165"/>
                      <a:pt x="558" y="165"/>
                    </a:cubicBezTo>
                    <a:cubicBezTo>
                      <a:pt x="561" y="172"/>
                      <a:pt x="563" y="180"/>
                      <a:pt x="565" y="188"/>
                    </a:cubicBezTo>
                    <a:cubicBezTo>
                      <a:pt x="566" y="191"/>
                      <a:pt x="567" y="194"/>
                      <a:pt x="568" y="196"/>
                    </a:cubicBezTo>
                    <a:moveTo>
                      <a:pt x="23" y="190"/>
                    </a:moveTo>
                    <a:cubicBezTo>
                      <a:pt x="25" y="181"/>
                      <a:pt x="29" y="173"/>
                      <a:pt x="32" y="164"/>
                    </a:cubicBezTo>
                    <a:cubicBezTo>
                      <a:pt x="33" y="162"/>
                      <a:pt x="34" y="160"/>
                      <a:pt x="35" y="157"/>
                    </a:cubicBezTo>
                    <a:cubicBezTo>
                      <a:pt x="37" y="160"/>
                      <a:pt x="39" y="162"/>
                      <a:pt x="42" y="163"/>
                    </a:cubicBezTo>
                    <a:cubicBezTo>
                      <a:pt x="46" y="165"/>
                      <a:pt x="50" y="166"/>
                      <a:pt x="54" y="167"/>
                    </a:cubicBezTo>
                    <a:cubicBezTo>
                      <a:pt x="54" y="167"/>
                      <a:pt x="56" y="167"/>
                      <a:pt x="58" y="167"/>
                    </a:cubicBezTo>
                    <a:cubicBezTo>
                      <a:pt x="58" y="168"/>
                      <a:pt x="58" y="168"/>
                      <a:pt x="58" y="168"/>
                    </a:cubicBezTo>
                    <a:cubicBezTo>
                      <a:pt x="56" y="169"/>
                      <a:pt x="52" y="170"/>
                      <a:pt x="50" y="172"/>
                    </a:cubicBezTo>
                    <a:cubicBezTo>
                      <a:pt x="45" y="175"/>
                      <a:pt x="39" y="179"/>
                      <a:pt x="34" y="182"/>
                    </a:cubicBezTo>
                    <a:cubicBezTo>
                      <a:pt x="31" y="184"/>
                      <a:pt x="27" y="187"/>
                      <a:pt x="23" y="190"/>
                    </a:cubicBezTo>
                    <a:moveTo>
                      <a:pt x="58" y="160"/>
                    </a:moveTo>
                    <a:cubicBezTo>
                      <a:pt x="53" y="159"/>
                      <a:pt x="46" y="157"/>
                      <a:pt x="42" y="154"/>
                    </a:cubicBezTo>
                    <a:cubicBezTo>
                      <a:pt x="45" y="152"/>
                      <a:pt x="49" y="150"/>
                      <a:pt x="53" y="148"/>
                    </a:cubicBezTo>
                    <a:cubicBezTo>
                      <a:pt x="54" y="148"/>
                      <a:pt x="56" y="147"/>
                      <a:pt x="58" y="147"/>
                    </a:cubicBezTo>
                    <a:cubicBezTo>
                      <a:pt x="58" y="151"/>
                      <a:pt x="58" y="156"/>
                      <a:pt x="58" y="160"/>
                    </a:cubicBezTo>
                    <a:moveTo>
                      <a:pt x="535" y="166"/>
                    </a:moveTo>
                    <a:cubicBezTo>
                      <a:pt x="534" y="158"/>
                      <a:pt x="533" y="151"/>
                      <a:pt x="533" y="147"/>
                    </a:cubicBezTo>
                    <a:cubicBezTo>
                      <a:pt x="533" y="146"/>
                      <a:pt x="533" y="145"/>
                      <a:pt x="532" y="145"/>
                    </a:cubicBezTo>
                    <a:cubicBezTo>
                      <a:pt x="538" y="148"/>
                      <a:pt x="544" y="149"/>
                      <a:pt x="550" y="154"/>
                    </a:cubicBezTo>
                    <a:cubicBezTo>
                      <a:pt x="557" y="160"/>
                      <a:pt x="546" y="160"/>
                      <a:pt x="541" y="163"/>
                    </a:cubicBezTo>
                    <a:cubicBezTo>
                      <a:pt x="538" y="164"/>
                      <a:pt x="536" y="165"/>
                      <a:pt x="535" y="166"/>
                    </a:cubicBezTo>
                    <a:moveTo>
                      <a:pt x="40" y="146"/>
                    </a:moveTo>
                    <a:cubicBezTo>
                      <a:pt x="40" y="146"/>
                      <a:pt x="40" y="146"/>
                      <a:pt x="40" y="146"/>
                    </a:cubicBezTo>
                    <a:cubicBezTo>
                      <a:pt x="42" y="143"/>
                      <a:pt x="44" y="139"/>
                      <a:pt x="46" y="136"/>
                    </a:cubicBezTo>
                    <a:cubicBezTo>
                      <a:pt x="47" y="134"/>
                      <a:pt x="49" y="131"/>
                      <a:pt x="50" y="129"/>
                    </a:cubicBezTo>
                    <a:cubicBezTo>
                      <a:pt x="52" y="133"/>
                      <a:pt x="55" y="136"/>
                      <a:pt x="58" y="139"/>
                    </a:cubicBezTo>
                    <a:cubicBezTo>
                      <a:pt x="58" y="139"/>
                      <a:pt x="58" y="139"/>
                      <a:pt x="58" y="139"/>
                    </a:cubicBezTo>
                    <a:cubicBezTo>
                      <a:pt x="56" y="140"/>
                      <a:pt x="53" y="140"/>
                      <a:pt x="50" y="141"/>
                    </a:cubicBezTo>
                    <a:cubicBezTo>
                      <a:pt x="47" y="142"/>
                      <a:pt x="44" y="144"/>
                      <a:pt x="40" y="146"/>
                    </a:cubicBezTo>
                    <a:moveTo>
                      <a:pt x="542" y="129"/>
                    </a:moveTo>
                    <a:cubicBezTo>
                      <a:pt x="542" y="129"/>
                      <a:pt x="542" y="129"/>
                      <a:pt x="543" y="129"/>
                    </a:cubicBezTo>
                    <a:cubicBezTo>
                      <a:pt x="543" y="130"/>
                      <a:pt x="544" y="131"/>
                      <a:pt x="545" y="132"/>
                    </a:cubicBezTo>
                    <a:cubicBezTo>
                      <a:pt x="547" y="137"/>
                      <a:pt x="549" y="141"/>
                      <a:pt x="551" y="145"/>
                    </a:cubicBezTo>
                    <a:cubicBezTo>
                      <a:pt x="547" y="142"/>
                      <a:pt x="540" y="138"/>
                      <a:pt x="537" y="137"/>
                    </a:cubicBezTo>
                    <a:cubicBezTo>
                      <a:pt x="535" y="137"/>
                      <a:pt x="539" y="132"/>
                      <a:pt x="542" y="129"/>
                    </a:cubicBezTo>
                    <a:cubicBezTo>
                      <a:pt x="542" y="129"/>
                      <a:pt x="542" y="129"/>
                      <a:pt x="542" y="129"/>
                    </a:cubicBezTo>
                    <a:moveTo>
                      <a:pt x="62" y="131"/>
                    </a:moveTo>
                    <a:cubicBezTo>
                      <a:pt x="61" y="130"/>
                      <a:pt x="59" y="129"/>
                      <a:pt x="58" y="127"/>
                    </a:cubicBezTo>
                    <a:cubicBezTo>
                      <a:pt x="60" y="127"/>
                      <a:pt x="62" y="126"/>
                      <a:pt x="64" y="125"/>
                    </a:cubicBezTo>
                    <a:cubicBezTo>
                      <a:pt x="63" y="127"/>
                      <a:pt x="62" y="129"/>
                      <a:pt x="62" y="131"/>
                    </a:cubicBezTo>
                    <a:moveTo>
                      <a:pt x="236" y="141"/>
                    </a:moveTo>
                    <a:cubicBezTo>
                      <a:pt x="236" y="140"/>
                      <a:pt x="235" y="139"/>
                      <a:pt x="234" y="139"/>
                    </a:cubicBezTo>
                    <a:cubicBezTo>
                      <a:pt x="237" y="129"/>
                      <a:pt x="241" y="120"/>
                      <a:pt x="246" y="112"/>
                    </a:cubicBezTo>
                    <a:cubicBezTo>
                      <a:pt x="245" y="114"/>
                      <a:pt x="244" y="117"/>
                      <a:pt x="244" y="119"/>
                    </a:cubicBezTo>
                    <a:cubicBezTo>
                      <a:pt x="241" y="126"/>
                      <a:pt x="239" y="133"/>
                      <a:pt x="236" y="141"/>
                    </a:cubicBezTo>
                    <a:moveTo>
                      <a:pt x="57" y="120"/>
                    </a:moveTo>
                    <a:cubicBezTo>
                      <a:pt x="57" y="120"/>
                      <a:pt x="57" y="120"/>
                      <a:pt x="57" y="120"/>
                    </a:cubicBezTo>
                    <a:cubicBezTo>
                      <a:pt x="63" y="111"/>
                      <a:pt x="70" y="103"/>
                      <a:pt x="78" y="96"/>
                    </a:cubicBezTo>
                    <a:cubicBezTo>
                      <a:pt x="78" y="96"/>
                      <a:pt x="78" y="96"/>
                      <a:pt x="79" y="95"/>
                    </a:cubicBezTo>
                    <a:cubicBezTo>
                      <a:pt x="74" y="103"/>
                      <a:pt x="70" y="110"/>
                      <a:pt x="67" y="116"/>
                    </a:cubicBezTo>
                    <a:cubicBezTo>
                      <a:pt x="64" y="117"/>
                      <a:pt x="60" y="118"/>
                      <a:pt x="57" y="120"/>
                    </a:cubicBezTo>
                    <a:moveTo>
                      <a:pt x="282" y="338"/>
                    </a:moveTo>
                    <a:cubicBezTo>
                      <a:pt x="275" y="337"/>
                      <a:pt x="270" y="335"/>
                      <a:pt x="264" y="333"/>
                    </a:cubicBezTo>
                    <a:cubicBezTo>
                      <a:pt x="267" y="310"/>
                      <a:pt x="271" y="288"/>
                      <a:pt x="274" y="266"/>
                    </a:cubicBezTo>
                    <a:cubicBezTo>
                      <a:pt x="276" y="242"/>
                      <a:pt x="277" y="218"/>
                      <a:pt x="278" y="194"/>
                    </a:cubicBezTo>
                    <a:cubicBezTo>
                      <a:pt x="278" y="175"/>
                      <a:pt x="278" y="155"/>
                      <a:pt x="280" y="136"/>
                    </a:cubicBezTo>
                    <a:cubicBezTo>
                      <a:pt x="281" y="120"/>
                      <a:pt x="281" y="102"/>
                      <a:pt x="283" y="85"/>
                    </a:cubicBezTo>
                    <a:cubicBezTo>
                      <a:pt x="283" y="86"/>
                      <a:pt x="283" y="87"/>
                      <a:pt x="283" y="88"/>
                    </a:cubicBezTo>
                    <a:cubicBezTo>
                      <a:pt x="284" y="102"/>
                      <a:pt x="285" y="116"/>
                      <a:pt x="286" y="130"/>
                    </a:cubicBezTo>
                    <a:cubicBezTo>
                      <a:pt x="287" y="155"/>
                      <a:pt x="289" y="180"/>
                      <a:pt x="291" y="205"/>
                    </a:cubicBezTo>
                    <a:cubicBezTo>
                      <a:pt x="291" y="227"/>
                      <a:pt x="290" y="250"/>
                      <a:pt x="288" y="272"/>
                    </a:cubicBezTo>
                    <a:cubicBezTo>
                      <a:pt x="287" y="284"/>
                      <a:pt x="286" y="295"/>
                      <a:pt x="285" y="307"/>
                    </a:cubicBezTo>
                    <a:cubicBezTo>
                      <a:pt x="284" y="317"/>
                      <a:pt x="283" y="328"/>
                      <a:pt x="282" y="338"/>
                    </a:cubicBezTo>
                    <a:moveTo>
                      <a:pt x="257" y="329"/>
                    </a:moveTo>
                    <a:cubicBezTo>
                      <a:pt x="253" y="327"/>
                      <a:pt x="249" y="323"/>
                      <a:pt x="246" y="320"/>
                    </a:cubicBezTo>
                    <a:cubicBezTo>
                      <a:pt x="246" y="319"/>
                      <a:pt x="246" y="319"/>
                      <a:pt x="246" y="319"/>
                    </a:cubicBezTo>
                    <a:cubicBezTo>
                      <a:pt x="252" y="274"/>
                      <a:pt x="258" y="230"/>
                      <a:pt x="262" y="185"/>
                    </a:cubicBezTo>
                    <a:cubicBezTo>
                      <a:pt x="264" y="161"/>
                      <a:pt x="266" y="137"/>
                      <a:pt x="270" y="113"/>
                    </a:cubicBezTo>
                    <a:cubicBezTo>
                      <a:pt x="271" y="103"/>
                      <a:pt x="272" y="92"/>
                      <a:pt x="275" y="83"/>
                    </a:cubicBezTo>
                    <a:cubicBezTo>
                      <a:pt x="276" y="80"/>
                      <a:pt x="276" y="76"/>
                      <a:pt x="278" y="72"/>
                    </a:cubicBezTo>
                    <a:cubicBezTo>
                      <a:pt x="274" y="89"/>
                      <a:pt x="273" y="108"/>
                      <a:pt x="273" y="126"/>
                    </a:cubicBezTo>
                    <a:cubicBezTo>
                      <a:pt x="272" y="145"/>
                      <a:pt x="272" y="165"/>
                      <a:pt x="271" y="185"/>
                    </a:cubicBezTo>
                    <a:cubicBezTo>
                      <a:pt x="269" y="209"/>
                      <a:pt x="269" y="233"/>
                      <a:pt x="267" y="257"/>
                    </a:cubicBezTo>
                    <a:cubicBezTo>
                      <a:pt x="265" y="281"/>
                      <a:pt x="260" y="305"/>
                      <a:pt x="257" y="329"/>
                    </a:cubicBezTo>
                    <a:moveTo>
                      <a:pt x="363" y="150"/>
                    </a:moveTo>
                    <a:cubicBezTo>
                      <a:pt x="358" y="137"/>
                      <a:pt x="354" y="124"/>
                      <a:pt x="347" y="112"/>
                    </a:cubicBezTo>
                    <a:cubicBezTo>
                      <a:pt x="340" y="100"/>
                      <a:pt x="335" y="86"/>
                      <a:pt x="331" y="73"/>
                    </a:cubicBezTo>
                    <a:cubicBezTo>
                      <a:pt x="331" y="72"/>
                      <a:pt x="331" y="71"/>
                      <a:pt x="330" y="70"/>
                    </a:cubicBezTo>
                    <a:cubicBezTo>
                      <a:pt x="338" y="79"/>
                      <a:pt x="344" y="92"/>
                      <a:pt x="348" y="100"/>
                    </a:cubicBezTo>
                    <a:cubicBezTo>
                      <a:pt x="355" y="114"/>
                      <a:pt x="364" y="129"/>
                      <a:pt x="369" y="143"/>
                    </a:cubicBezTo>
                    <a:cubicBezTo>
                      <a:pt x="371" y="148"/>
                      <a:pt x="374" y="153"/>
                      <a:pt x="376" y="157"/>
                    </a:cubicBezTo>
                    <a:cubicBezTo>
                      <a:pt x="372" y="154"/>
                      <a:pt x="370" y="152"/>
                      <a:pt x="368" y="151"/>
                    </a:cubicBezTo>
                    <a:cubicBezTo>
                      <a:pt x="367" y="150"/>
                      <a:pt x="366" y="149"/>
                      <a:pt x="365" y="149"/>
                    </a:cubicBezTo>
                    <a:cubicBezTo>
                      <a:pt x="364" y="149"/>
                      <a:pt x="364" y="150"/>
                      <a:pt x="363" y="150"/>
                    </a:cubicBezTo>
                    <a:moveTo>
                      <a:pt x="158" y="202"/>
                    </a:moveTo>
                    <a:cubicBezTo>
                      <a:pt x="158" y="202"/>
                      <a:pt x="158" y="202"/>
                      <a:pt x="158" y="202"/>
                    </a:cubicBezTo>
                    <a:cubicBezTo>
                      <a:pt x="164" y="196"/>
                      <a:pt x="169" y="190"/>
                      <a:pt x="174" y="183"/>
                    </a:cubicBezTo>
                    <a:cubicBezTo>
                      <a:pt x="183" y="168"/>
                      <a:pt x="193" y="154"/>
                      <a:pt x="201" y="138"/>
                    </a:cubicBezTo>
                    <a:cubicBezTo>
                      <a:pt x="208" y="123"/>
                      <a:pt x="219" y="111"/>
                      <a:pt x="227" y="96"/>
                    </a:cubicBezTo>
                    <a:cubicBezTo>
                      <a:pt x="231" y="87"/>
                      <a:pt x="238" y="78"/>
                      <a:pt x="247" y="69"/>
                    </a:cubicBezTo>
                    <a:cubicBezTo>
                      <a:pt x="243" y="73"/>
                      <a:pt x="240" y="77"/>
                      <a:pt x="238" y="81"/>
                    </a:cubicBezTo>
                    <a:cubicBezTo>
                      <a:pt x="231" y="96"/>
                      <a:pt x="223" y="110"/>
                      <a:pt x="216" y="124"/>
                    </a:cubicBezTo>
                    <a:cubicBezTo>
                      <a:pt x="208" y="138"/>
                      <a:pt x="204" y="153"/>
                      <a:pt x="196" y="167"/>
                    </a:cubicBezTo>
                    <a:cubicBezTo>
                      <a:pt x="192" y="174"/>
                      <a:pt x="188" y="181"/>
                      <a:pt x="184" y="188"/>
                    </a:cubicBezTo>
                    <a:cubicBezTo>
                      <a:pt x="181" y="193"/>
                      <a:pt x="177" y="196"/>
                      <a:pt x="173" y="200"/>
                    </a:cubicBezTo>
                    <a:cubicBezTo>
                      <a:pt x="168" y="201"/>
                      <a:pt x="163" y="202"/>
                      <a:pt x="158" y="202"/>
                    </a:cubicBezTo>
                    <a:moveTo>
                      <a:pt x="146" y="200"/>
                    </a:moveTo>
                    <a:cubicBezTo>
                      <a:pt x="141" y="199"/>
                      <a:pt x="136" y="196"/>
                      <a:pt x="131" y="192"/>
                    </a:cubicBezTo>
                    <a:cubicBezTo>
                      <a:pt x="134" y="183"/>
                      <a:pt x="148" y="176"/>
                      <a:pt x="154" y="171"/>
                    </a:cubicBezTo>
                    <a:cubicBezTo>
                      <a:pt x="159" y="167"/>
                      <a:pt x="164" y="162"/>
                      <a:pt x="169" y="156"/>
                    </a:cubicBezTo>
                    <a:cubicBezTo>
                      <a:pt x="179" y="144"/>
                      <a:pt x="188" y="132"/>
                      <a:pt x="196" y="119"/>
                    </a:cubicBezTo>
                    <a:cubicBezTo>
                      <a:pt x="204" y="105"/>
                      <a:pt x="216" y="93"/>
                      <a:pt x="227" y="80"/>
                    </a:cubicBezTo>
                    <a:cubicBezTo>
                      <a:pt x="230" y="75"/>
                      <a:pt x="235" y="71"/>
                      <a:pt x="239" y="67"/>
                    </a:cubicBezTo>
                    <a:cubicBezTo>
                      <a:pt x="236" y="71"/>
                      <a:pt x="233" y="74"/>
                      <a:pt x="230" y="78"/>
                    </a:cubicBezTo>
                    <a:cubicBezTo>
                      <a:pt x="225" y="84"/>
                      <a:pt x="222" y="91"/>
                      <a:pt x="218" y="97"/>
                    </a:cubicBezTo>
                    <a:cubicBezTo>
                      <a:pt x="213" y="104"/>
                      <a:pt x="208" y="111"/>
                      <a:pt x="204" y="118"/>
                    </a:cubicBezTo>
                    <a:cubicBezTo>
                      <a:pt x="200" y="126"/>
                      <a:pt x="195" y="133"/>
                      <a:pt x="191" y="142"/>
                    </a:cubicBezTo>
                    <a:cubicBezTo>
                      <a:pt x="186" y="150"/>
                      <a:pt x="181" y="158"/>
                      <a:pt x="176" y="167"/>
                    </a:cubicBezTo>
                    <a:cubicBezTo>
                      <a:pt x="171" y="175"/>
                      <a:pt x="165" y="183"/>
                      <a:pt x="159" y="191"/>
                    </a:cubicBezTo>
                    <a:cubicBezTo>
                      <a:pt x="156" y="195"/>
                      <a:pt x="151" y="197"/>
                      <a:pt x="146" y="200"/>
                    </a:cubicBezTo>
                    <a:moveTo>
                      <a:pt x="190" y="193"/>
                    </a:moveTo>
                    <a:cubicBezTo>
                      <a:pt x="193" y="188"/>
                      <a:pt x="196" y="182"/>
                      <a:pt x="199" y="177"/>
                    </a:cubicBezTo>
                    <a:cubicBezTo>
                      <a:pt x="207" y="165"/>
                      <a:pt x="211" y="152"/>
                      <a:pt x="217" y="139"/>
                    </a:cubicBezTo>
                    <a:cubicBezTo>
                      <a:pt x="224" y="124"/>
                      <a:pt x="231" y="110"/>
                      <a:pt x="238" y="96"/>
                    </a:cubicBezTo>
                    <a:cubicBezTo>
                      <a:pt x="242" y="88"/>
                      <a:pt x="247" y="80"/>
                      <a:pt x="253" y="73"/>
                    </a:cubicBezTo>
                    <a:cubicBezTo>
                      <a:pt x="255" y="71"/>
                      <a:pt x="257" y="68"/>
                      <a:pt x="259" y="66"/>
                    </a:cubicBezTo>
                    <a:cubicBezTo>
                      <a:pt x="252" y="78"/>
                      <a:pt x="247" y="91"/>
                      <a:pt x="243" y="103"/>
                    </a:cubicBezTo>
                    <a:cubicBezTo>
                      <a:pt x="239" y="112"/>
                      <a:pt x="233" y="119"/>
                      <a:pt x="230" y="128"/>
                    </a:cubicBezTo>
                    <a:cubicBezTo>
                      <a:pt x="228" y="133"/>
                      <a:pt x="226" y="138"/>
                      <a:pt x="224" y="143"/>
                    </a:cubicBezTo>
                    <a:cubicBezTo>
                      <a:pt x="223" y="146"/>
                      <a:pt x="222" y="150"/>
                      <a:pt x="221" y="153"/>
                    </a:cubicBezTo>
                    <a:cubicBezTo>
                      <a:pt x="218" y="160"/>
                      <a:pt x="212" y="169"/>
                      <a:pt x="203" y="183"/>
                    </a:cubicBezTo>
                    <a:cubicBezTo>
                      <a:pt x="201" y="185"/>
                      <a:pt x="196" y="189"/>
                      <a:pt x="190" y="193"/>
                    </a:cubicBezTo>
                    <a:moveTo>
                      <a:pt x="435" y="183"/>
                    </a:moveTo>
                    <a:cubicBezTo>
                      <a:pt x="434" y="183"/>
                      <a:pt x="433" y="183"/>
                      <a:pt x="432" y="183"/>
                    </a:cubicBezTo>
                    <a:cubicBezTo>
                      <a:pt x="426" y="173"/>
                      <a:pt x="420" y="162"/>
                      <a:pt x="413" y="152"/>
                    </a:cubicBezTo>
                    <a:cubicBezTo>
                      <a:pt x="403" y="138"/>
                      <a:pt x="396" y="122"/>
                      <a:pt x="385" y="108"/>
                    </a:cubicBezTo>
                    <a:cubicBezTo>
                      <a:pt x="375" y="93"/>
                      <a:pt x="365" y="78"/>
                      <a:pt x="353" y="65"/>
                    </a:cubicBezTo>
                    <a:cubicBezTo>
                      <a:pt x="360" y="69"/>
                      <a:pt x="365" y="76"/>
                      <a:pt x="371" y="80"/>
                    </a:cubicBezTo>
                    <a:cubicBezTo>
                      <a:pt x="384" y="89"/>
                      <a:pt x="393" y="104"/>
                      <a:pt x="404" y="115"/>
                    </a:cubicBezTo>
                    <a:cubicBezTo>
                      <a:pt x="413" y="124"/>
                      <a:pt x="423" y="133"/>
                      <a:pt x="431" y="144"/>
                    </a:cubicBezTo>
                    <a:cubicBezTo>
                      <a:pt x="433" y="147"/>
                      <a:pt x="447" y="165"/>
                      <a:pt x="455" y="176"/>
                    </a:cubicBezTo>
                    <a:cubicBezTo>
                      <a:pt x="453" y="177"/>
                      <a:pt x="451" y="179"/>
                      <a:pt x="449" y="180"/>
                    </a:cubicBezTo>
                    <a:cubicBezTo>
                      <a:pt x="445" y="182"/>
                      <a:pt x="440" y="183"/>
                      <a:pt x="435" y="183"/>
                    </a:cubicBezTo>
                    <a:moveTo>
                      <a:pt x="239" y="312"/>
                    </a:moveTo>
                    <a:cubicBezTo>
                      <a:pt x="221" y="287"/>
                      <a:pt x="223" y="251"/>
                      <a:pt x="224" y="244"/>
                    </a:cubicBezTo>
                    <a:cubicBezTo>
                      <a:pt x="224" y="238"/>
                      <a:pt x="227" y="212"/>
                      <a:pt x="231" y="189"/>
                    </a:cubicBezTo>
                    <a:cubicBezTo>
                      <a:pt x="232" y="181"/>
                      <a:pt x="234" y="173"/>
                      <a:pt x="236" y="167"/>
                    </a:cubicBezTo>
                    <a:cubicBezTo>
                      <a:pt x="239" y="160"/>
                      <a:pt x="239" y="152"/>
                      <a:pt x="242" y="145"/>
                    </a:cubicBezTo>
                    <a:cubicBezTo>
                      <a:pt x="245" y="138"/>
                      <a:pt x="248" y="132"/>
                      <a:pt x="249" y="125"/>
                    </a:cubicBezTo>
                    <a:cubicBezTo>
                      <a:pt x="252" y="113"/>
                      <a:pt x="256" y="101"/>
                      <a:pt x="261" y="90"/>
                    </a:cubicBezTo>
                    <a:cubicBezTo>
                      <a:pt x="263" y="84"/>
                      <a:pt x="267" y="71"/>
                      <a:pt x="273" y="63"/>
                    </a:cubicBezTo>
                    <a:cubicBezTo>
                      <a:pt x="272" y="65"/>
                      <a:pt x="272" y="67"/>
                      <a:pt x="271" y="68"/>
                    </a:cubicBezTo>
                    <a:cubicBezTo>
                      <a:pt x="268" y="79"/>
                      <a:pt x="265" y="89"/>
                      <a:pt x="264" y="100"/>
                    </a:cubicBezTo>
                    <a:cubicBezTo>
                      <a:pt x="263" y="111"/>
                      <a:pt x="260" y="122"/>
                      <a:pt x="259" y="134"/>
                    </a:cubicBezTo>
                    <a:cubicBezTo>
                      <a:pt x="259" y="147"/>
                      <a:pt x="257" y="161"/>
                      <a:pt x="256" y="174"/>
                    </a:cubicBezTo>
                    <a:cubicBezTo>
                      <a:pt x="254" y="198"/>
                      <a:pt x="251" y="222"/>
                      <a:pt x="249" y="246"/>
                    </a:cubicBezTo>
                    <a:cubicBezTo>
                      <a:pt x="246" y="268"/>
                      <a:pt x="242" y="290"/>
                      <a:pt x="239" y="312"/>
                    </a:cubicBezTo>
                    <a:moveTo>
                      <a:pt x="422" y="181"/>
                    </a:moveTo>
                    <a:cubicBezTo>
                      <a:pt x="412" y="179"/>
                      <a:pt x="402" y="174"/>
                      <a:pt x="393" y="168"/>
                    </a:cubicBezTo>
                    <a:cubicBezTo>
                      <a:pt x="392" y="168"/>
                      <a:pt x="392" y="167"/>
                      <a:pt x="391" y="167"/>
                    </a:cubicBezTo>
                    <a:cubicBezTo>
                      <a:pt x="381" y="153"/>
                      <a:pt x="376" y="136"/>
                      <a:pt x="367" y="122"/>
                    </a:cubicBezTo>
                    <a:cubicBezTo>
                      <a:pt x="359" y="107"/>
                      <a:pt x="353" y="92"/>
                      <a:pt x="344" y="78"/>
                    </a:cubicBezTo>
                    <a:cubicBezTo>
                      <a:pt x="340" y="71"/>
                      <a:pt x="335" y="64"/>
                      <a:pt x="329" y="59"/>
                    </a:cubicBezTo>
                    <a:cubicBezTo>
                      <a:pt x="330" y="59"/>
                      <a:pt x="331" y="59"/>
                      <a:pt x="332" y="59"/>
                    </a:cubicBezTo>
                    <a:cubicBezTo>
                      <a:pt x="337" y="61"/>
                      <a:pt x="342" y="64"/>
                      <a:pt x="346" y="68"/>
                    </a:cubicBezTo>
                    <a:cubicBezTo>
                      <a:pt x="353" y="74"/>
                      <a:pt x="359" y="85"/>
                      <a:pt x="366" y="93"/>
                    </a:cubicBezTo>
                    <a:cubicBezTo>
                      <a:pt x="373" y="101"/>
                      <a:pt x="377" y="110"/>
                      <a:pt x="384" y="118"/>
                    </a:cubicBezTo>
                    <a:cubicBezTo>
                      <a:pt x="395" y="133"/>
                      <a:pt x="404" y="151"/>
                      <a:pt x="413" y="167"/>
                    </a:cubicBezTo>
                    <a:cubicBezTo>
                      <a:pt x="416" y="171"/>
                      <a:pt x="419" y="176"/>
                      <a:pt x="422" y="181"/>
                    </a:cubicBezTo>
                    <a:moveTo>
                      <a:pt x="125" y="186"/>
                    </a:moveTo>
                    <a:cubicBezTo>
                      <a:pt x="123" y="183"/>
                      <a:pt x="121" y="181"/>
                      <a:pt x="120" y="178"/>
                    </a:cubicBezTo>
                    <a:cubicBezTo>
                      <a:pt x="121" y="177"/>
                      <a:pt x="122" y="177"/>
                      <a:pt x="122" y="175"/>
                    </a:cubicBezTo>
                    <a:cubicBezTo>
                      <a:pt x="128" y="161"/>
                      <a:pt x="144" y="148"/>
                      <a:pt x="156" y="137"/>
                    </a:cubicBezTo>
                    <a:cubicBezTo>
                      <a:pt x="170" y="124"/>
                      <a:pt x="184" y="110"/>
                      <a:pt x="196" y="94"/>
                    </a:cubicBezTo>
                    <a:cubicBezTo>
                      <a:pt x="201" y="88"/>
                      <a:pt x="206" y="82"/>
                      <a:pt x="212" y="77"/>
                    </a:cubicBezTo>
                    <a:cubicBezTo>
                      <a:pt x="219" y="73"/>
                      <a:pt x="221" y="66"/>
                      <a:pt x="228" y="63"/>
                    </a:cubicBezTo>
                    <a:cubicBezTo>
                      <a:pt x="232" y="60"/>
                      <a:pt x="237" y="59"/>
                      <a:pt x="241" y="56"/>
                    </a:cubicBezTo>
                    <a:cubicBezTo>
                      <a:pt x="236" y="60"/>
                      <a:pt x="231" y="65"/>
                      <a:pt x="226" y="70"/>
                    </a:cubicBezTo>
                    <a:cubicBezTo>
                      <a:pt x="215" y="81"/>
                      <a:pt x="204" y="94"/>
                      <a:pt x="194" y="108"/>
                    </a:cubicBezTo>
                    <a:cubicBezTo>
                      <a:pt x="181" y="127"/>
                      <a:pt x="169" y="146"/>
                      <a:pt x="152" y="163"/>
                    </a:cubicBezTo>
                    <a:cubicBezTo>
                      <a:pt x="144" y="170"/>
                      <a:pt x="131" y="176"/>
                      <a:pt x="125" y="186"/>
                    </a:cubicBezTo>
                    <a:moveTo>
                      <a:pt x="460" y="172"/>
                    </a:moveTo>
                    <a:cubicBezTo>
                      <a:pt x="455" y="165"/>
                      <a:pt x="451" y="158"/>
                      <a:pt x="446" y="152"/>
                    </a:cubicBezTo>
                    <a:cubicBezTo>
                      <a:pt x="437" y="138"/>
                      <a:pt x="424" y="120"/>
                      <a:pt x="411" y="111"/>
                    </a:cubicBezTo>
                    <a:cubicBezTo>
                      <a:pt x="404" y="106"/>
                      <a:pt x="397" y="96"/>
                      <a:pt x="391" y="89"/>
                    </a:cubicBezTo>
                    <a:cubicBezTo>
                      <a:pt x="386" y="84"/>
                      <a:pt x="381" y="79"/>
                      <a:pt x="376" y="74"/>
                    </a:cubicBezTo>
                    <a:cubicBezTo>
                      <a:pt x="370" y="68"/>
                      <a:pt x="361" y="59"/>
                      <a:pt x="352" y="55"/>
                    </a:cubicBezTo>
                    <a:cubicBezTo>
                      <a:pt x="355" y="56"/>
                      <a:pt x="358" y="56"/>
                      <a:pt x="361" y="58"/>
                    </a:cubicBezTo>
                    <a:cubicBezTo>
                      <a:pt x="378" y="64"/>
                      <a:pt x="393" y="74"/>
                      <a:pt x="407" y="86"/>
                    </a:cubicBezTo>
                    <a:cubicBezTo>
                      <a:pt x="420" y="98"/>
                      <a:pt x="433" y="110"/>
                      <a:pt x="445" y="123"/>
                    </a:cubicBezTo>
                    <a:cubicBezTo>
                      <a:pt x="450" y="129"/>
                      <a:pt x="455" y="136"/>
                      <a:pt x="460" y="142"/>
                    </a:cubicBezTo>
                    <a:cubicBezTo>
                      <a:pt x="463" y="147"/>
                      <a:pt x="467" y="152"/>
                      <a:pt x="470" y="157"/>
                    </a:cubicBezTo>
                    <a:cubicBezTo>
                      <a:pt x="468" y="162"/>
                      <a:pt x="465" y="168"/>
                      <a:pt x="460" y="172"/>
                    </a:cubicBezTo>
                    <a:moveTo>
                      <a:pt x="117" y="171"/>
                    </a:moveTo>
                    <a:cubicBezTo>
                      <a:pt x="115" y="165"/>
                      <a:pt x="113" y="160"/>
                      <a:pt x="113" y="155"/>
                    </a:cubicBezTo>
                    <a:cubicBezTo>
                      <a:pt x="118" y="148"/>
                      <a:pt x="125" y="142"/>
                      <a:pt x="131" y="135"/>
                    </a:cubicBezTo>
                    <a:cubicBezTo>
                      <a:pt x="136" y="128"/>
                      <a:pt x="143" y="121"/>
                      <a:pt x="149" y="115"/>
                    </a:cubicBezTo>
                    <a:cubicBezTo>
                      <a:pt x="155" y="109"/>
                      <a:pt x="160" y="102"/>
                      <a:pt x="167" y="97"/>
                    </a:cubicBezTo>
                    <a:cubicBezTo>
                      <a:pt x="174" y="93"/>
                      <a:pt x="179" y="85"/>
                      <a:pt x="185" y="80"/>
                    </a:cubicBezTo>
                    <a:cubicBezTo>
                      <a:pt x="192" y="72"/>
                      <a:pt x="201" y="67"/>
                      <a:pt x="210" y="62"/>
                    </a:cubicBezTo>
                    <a:cubicBezTo>
                      <a:pt x="220" y="56"/>
                      <a:pt x="230" y="50"/>
                      <a:pt x="240" y="48"/>
                    </a:cubicBezTo>
                    <a:cubicBezTo>
                      <a:pt x="234" y="51"/>
                      <a:pt x="228" y="54"/>
                      <a:pt x="223" y="57"/>
                    </a:cubicBezTo>
                    <a:cubicBezTo>
                      <a:pt x="212" y="62"/>
                      <a:pt x="203" y="75"/>
                      <a:pt x="195" y="84"/>
                    </a:cubicBezTo>
                    <a:cubicBezTo>
                      <a:pt x="181" y="99"/>
                      <a:pt x="169" y="119"/>
                      <a:pt x="151" y="131"/>
                    </a:cubicBezTo>
                    <a:cubicBezTo>
                      <a:pt x="145" y="135"/>
                      <a:pt x="139" y="143"/>
                      <a:pt x="134" y="148"/>
                    </a:cubicBezTo>
                    <a:cubicBezTo>
                      <a:pt x="130" y="152"/>
                      <a:pt x="127" y="155"/>
                      <a:pt x="124" y="159"/>
                    </a:cubicBezTo>
                    <a:cubicBezTo>
                      <a:pt x="124" y="160"/>
                      <a:pt x="116" y="170"/>
                      <a:pt x="118" y="170"/>
                    </a:cubicBezTo>
                    <a:cubicBezTo>
                      <a:pt x="118" y="170"/>
                      <a:pt x="118" y="170"/>
                      <a:pt x="118" y="170"/>
                    </a:cubicBezTo>
                    <a:cubicBezTo>
                      <a:pt x="117" y="170"/>
                      <a:pt x="117" y="170"/>
                      <a:pt x="117" y="171"/>
                    </a:cubicBezTo>
                    <a:moveTo>
                      <a:pt x="112" y="145"/>
                    </a:moveTo>
                    <a:cubicBezTo>
                      <a:pt x="112" y="138"/>
                      <a:pt x="113" y="131"/>
                      <a:pt x="114" y="124"/>
                    </a:cubicBezTo>
                    <a:cubicBezTo>
                      <a:pt x="115" y="122"/>
                      <a:pt x="116" y="121"/>
                      <a:pt x="117" y="120"/>
                    </a:cubicBezTo>
                    <a:cubicBezTo>
                      <a:pt x="121" y="115"/>
                      <a:pt x="127" y="111"/>
                      <a:pt x="132" y="106"/>
                    </a:cubicBezTo>
                    <a:cubicBezTo>
                      <a:pt x="142" y="96"/>
                      <a:pt x="153" y="86"/>
                      <a:pt x="164" y="76"/>
                    </a:cubicBezTo>
                    <a:cubicBezTo>
                      <a:pt x="174" y="66"/>
                      <a:pt x="188" y="57"/>
                      <a:pt x="201" y="50"/>
                    </a:cubicBezTo>
                    <a:cubicBezTo>
                      <a:pt x="208" y="46"/>
                      <a:pt x="218" y="44"/>
                      <a:pt x="228" y="43"/>
                    </a:cubicBezTo>
                    <a:cubicBezTo>
                      <a:pt x="226" y="44"/>
                      <a:pt x="223" y="45"/>
                      <a:pt x="221" y="47"/>
                    </a:cubicBezTo>
                    <a:cubicBezTo>
                      <a:pt x="203" y="56"/>
                      <a:pt x="188" y="66"/>
                      <a:pt x="174" y="80"/>
                    </a:cubicBezTo>
                    <a:cubicBezTo>
                      <a:pt x="160" y="94"/>
                      <a:pt x="146" y="106"/>
                      <a:pt x="134" y="120"/>
                    </a:cubicBezTo>
                    <a:cubicBezTo>
                      <a:pt x="128" y="126"/>
                      <a:pt x="123" y="133"/>
                      <a:pt x="117" y="139"/>
                    </a:cubicBezTo>
                    <a:cubicBezTo>
                      <a:pt x="116" y="141"/>
                      <a:pt x="114" y="143"/>
                      <a:pt x="112" y="145"/>
                    </a:cubicBezTo>
                    <a:moveTo>
                      <a:pt x="336" y="47"/>
                    </a:moveTo>
                    <a:cubicBezTo>
                      <a:pt x="339" y="45"/>
                      <a:pt x="343" y="44"/>
                      <a:pt x="346" y="43"/>
                    </a:cubicBezTo>
                    <a:cubicBezTo>
                      <a:pt x="352" y="41"/>
                      <a:pt x="358" y="40"/>
                      <a:pt x="364" y="40"/>
                    </a:cubicBezTo>
                    <a:cubicBezTo>
                      <a:pt x="396" y="40"/>
                      <a:pt x="423" y="69"/>
                      <a:pt x="428" y="74"/>
                    </a:cubicBezTo>
                    <a:cubicBezTo>
                      <a:pt x="445" y="91"/>
                      <a:pt x="471" y="119"/>
                      <a:pt x="472" y="144"/>
                    </a:cubicBezTo>
                    <a:cubicBezTo>
                      <a:pt x="465" y="135"/>
                      <a:pt x="456" y="126"/>
                      <a:pt x="450" y="118"/>
                    </a:cubicBezTo>
                    <a:cubicBezTo>
                      <a:pt x="437" y="101"/>
                      <a:pt x="420" y="88"/>
                      <a:pt x="405" y="74"/>
                    </a:cubicBezTo>
                    <a:cubicBezTo>
                      <a:pt x="394" y="65"/>
                      <a:pt x="379" y="56"/>
                      <a:pt x="366" y="51"/>
                    </a:cubicBezTo>
                    <a:cubicBezTo>
                      <a:pt x="356" y="48"/>
                      <a:pt x="347" y="47"/>
                      <a:pt x="338" y="47"/>
                    </a:cubicBezTo>
                    <a:cubicBezTo>
                      <a:pt x="338" y="47"/>
                      <a:pt x="337" y="47"/>
                      <a:pt x="336" y="47"/>
                    </a:cubicBezTo>
                    <a:moveTo>
                      <a:pt x="118" y="109"/>
                    </a:moveTo>
                    <a:cubicBezTo>
                      <a:pt x="120" y="102"/>
                      <a:pt x="123" y="94"/>
                      <a:pt x="126" y="88"/>
                    </a:cubicBezTo>
                    <a:cubicBezTo>
                      <a:pt x="126" y="87"/>
                      <a:pt x="126" y="87"/>
                      <a:pt x="126" y="87"/>
                    </a:cubicBezTo>
                    <a:cubicBezTo>
                      <a:pt x="127" y="86"/>
                      <a:pt x="128" y="84"/>
                      <a:pt x="129" y="83"/>
                    </a:cubicBezTo>
                    <a:cubicBezTo>
                      <a:pt x="131" y="80"/>
                      <a:pt x="135" y="77"/>
                      <a:pt x="137" y="74"/>
                    </a:cubicBezTo>
                    <a:cubicBezTo>
                      <a:pt x="142" y="69"/>
                      <a:pt x="148" y="65"/>
                      <a:pt x="153" y="60"/>
                    </a:cubicBezTo>
                    <a:cubicBezTo>
                      <a:pt x="158" y="56"/>
                      <a:pt x="164" y="53"/>
                      <a:pt x="170" y="51"/>
                    </a:cubicBezTo>
                    <a:cubicBezTo>
                      <a:pt x="175" y="48"/>
                      <a:pt x="181" y="43"/>
                      <a:pt x="187" y="40"/>
                    </a:cubicBezTo>
                    <a:cubicBezTo>
                      <a:pt x="199" y="35"/>
                      <a:pt x="212" y="35"/>
                      <a:pt x="225" y="34"/>
                    </a:cubicBezTo>
                    <a:cubicBezTo>
                      <a:pt x="226" y="33"/>
                      <a:pt x="227" y="33"/>
                      <a:pt x="228" y="33"/>
                    </a:cubicBezTo>
                    <a:cubicBezTo>
                      <a:pt x="233" y="33"/>
                      <a:pt x="238" y="34"/>
                      <a:pt x="242" y="36"/>
                    </a:cubicBezTo>
                    <a:cubicBezTo>
                      <a:pt x="241" y="36"/>
                      <a:pt x="240" y="36"/>
                      <a:pt x="239" y="36"/>
                    </a:cubicBezTo>
                    <a:cubicBezTo>
                      <a:pt x="226" y="36"/>
                      <a:pt x="213" y="38"/>
                      <a:pt x="201" y="42"/>
                    </a:cubicBezTo>
                    <a:cubicBezTo>
                      <a:pt x="194" y="44"/>
                      <a:pt x="187" y="50"/>
                      <a:pt x="181" y="54"/>
                    </a:cubicBezTo>
                    <a:cubicBezTo>
                      <a:pt x="174" y="60"/>
                      <a:pt x="166" y="64"/>
                      <a:pt x="159" y="70"/>
                    </a:cubicBezTo>
                    <a:cubicBezTo>
                      <a:pt x="145" y="82"/>
                      <a:pt x="132" y="97"/>
                      <a:pt x="118" y="109"/>
                    </a:cubicBezTo>
                    <a:moveTo>
                      <a:pt x="144" y="58"/>
                    </a:moveTo>
                    <a:cubicBezTo>
                      <a:pt x="148" y="54"/>
                      <a:pt x="151" y="50"/>
                      <a:pt x="154" y="48"/>
                    </a:cubicBezTo>
                    <a:cubicBezTo>
                      <a:pt x="177" y="30"/>
                      <a:pt x="202" y="25"/>
                      <a:pt x="216" y="25"/>
                    </a:cubicBezTo>
                    <a:cubicBezTo>
                      <a:pt x="217" y="25"/>
                      <a:pt x="218" y="25"/>
                      <a:pt x="219" y="25"/>
                    </a:cubicBezTo>
                    <a:cubicBezTo>
                      <a:pt x="221" y="25"/>
                      <a:pt x="223" y="25"/>
                      <a:pt x="226" y="26"/>
                    </a:cubicBezTo>
                    <a:cubicBezTo>
                      <a:pt x="224" y="26"/>
                      <a:pt x="223" y="26"/>
                      <a:pt x="221" y="26"/>
                    </a:cubicBezTo>
                    <a:cubicBezTo>
                      <a:pt x="219" y="26"/>
                      <a:pt x="217" y="26"/>
                      <a:pt x="215" y="26"/>
                    </a:cubicBezTo>
                    <a:cubicBezTo>
                      <a:pt x="200" y="28"/>
                      <a:pt x="186" y="31"/>
                      <a:pt x="173" y="39"/>
                    </a:cubicBezTo>
                    <a:cubicBezTo>
                      <a:pt x="163" y="44"/>
                      <a:pt x="153" y="50"/>
                      <a:pt x="144" y="58"/>
                    </a:cubicBezTo>
                    <a:moveTo>
                      <a:pt x="194" y="0"/>
                    </a:moveTo>
                    <a:cubicBezTo>
                      <a:pt x="174" y="0"/>
                      <a:pt x="149" y="10"/>
                      <a:pt x="112" y="52"/>
                    </a:cubicBezTo>
                    <a:cubicBezTo>
                      <a:pt x="104" y="56"/>
                      <a:pt x="98" y="65"/>
                      <a:pt x="93" y="70"/>
                    </a:cubicBezTo>
                    <a:cubicBezTo>
                      <a:pt x="89" y="74"/>
                      <a:pt x="85" y="76"/>
                      <a:pt x="81" y="79"/>
                    </a:cubicBezTo>
                    <a:cubicBezTo>
                      <a:pt x="79" y="82"/>
                      <a:pt x="77" y="86"/>
                      <a:pt x="75" y="88"/>
                    </a:cubicBezTo>
                    <a:cubicBezTo>
                      <a:pt x="70" y="95"/>
                      <a:pt x="64" y="100"/>
                      <a:pt x="59" y="106"/>
                    </a:cubicBezTo>
                    <a:cubicBezTo>
                      <a:pt x="59" y="105"/>
                      <a:pt x="58" y="105"/>
                      <a:pt x="58" y="105"/>
                    </a:cubicBezTo>
                    <a:cubicBezTo>
                      <a:pt x="57" y="103"/>
                      <a:pt x="55" y="103"/>
                      <a:pt x="53" y="102"/>
                    </a:cubicBezTo>
                    <a:cubicBezTo>
                      <a:pt x="53" y="102"/>
                      <a:pt x="52" y="102"/>
                      <a:pt x="51" y="102"/>
                    </a:cubicBezTo>
                    <a:cubicBezTo>
                      <a:pt x="50" y="102"/>
                      <a:pt x="50" y="102"/>
                      <a:pt x="50" y="102"/>
                    </a:cubicBezTo>
                    <a:cubicBezTo>
                      <a:pt x="50" y="102"/>
                      <a:pt x="50" y="102"/>
                      <a:pt x="50" y="102"/>
                    </a:cubicBezTo>
                    <a:cubicBezTo>
                      <a:pt x="49" y="102"/>
                      <a:pt x="47" y="101"/>
                      <a:pt x="46" y="101"/>
                    </a:cubicBezTo>
                    <a:cubicBezTo>
                      <a:pt x="44" y="101"/>
                      <a:pt x="42" y="102"/>
                      <a:pt x="41" y="102"/>
                    </a:cubicBezTo>
                    <a:cubicBezTo>
                      <a:pt x="36" y="105"/>
                      <a:pt x="33" y="113"/>
                      <a:pt x="36" y="118"/>
                    </a:cubicBezTo>
                    <a:cubicBezTo>
                      <a:pt x="36" y="119"/>
                      <a:pt x="37" y="120"/>
                      <a:pt x="38" y="121"/>
                    </a:cubicBezTo>
                    <a:cubicBezTo>
                      <a:pt x="38" y="121"/>
                      <a:pt x="38" y="121"/>
                      <a:pt x="38" y="121"/>
                    </a:cubicBezTo>
                    <a:cubicBezTo>
                      <a:pt x="39" y="124"/>
                      <a:pt x="41" y="126"/>
                      <a:pt x="43" y="127"/>
                    </a:cubicBezTo>
                    <a:cubicBezTo>
                      <a:pt x="41" y="130"/>
                      <a:pt x="39" y="134"/>
                      <a:pt x="36" y="137"/>
                    </a:cubicBezTo>
                    <a:cubicBezTo>
                      <a:pt x="36" y="136"/>
                      <a:pt x="36" y="136"/>
                      <a:pt x="36" y="136"/>
                    </a:cubicBezTo>
                    <a:cubicBezTo>
                      <a:pt x="34" y="134"/>
                      <a:pt x="32" y="133"/>
                      <a:pt x="30" y="133"/>
                    </a:cubicBezTo>
                    <a:cubicBezTo>
                      <a:pt x="30" y="133"/>
                      <a:pt x="30" y="133"/>
                      <a:pt x="29" y="133"/>
                    </a:cubicBezTo>
                    <a:cubicBezTo>
                      <a:pt x="29" y="133"/>
                      <a:pt x="29" y="133"/>
                      <a:pt x="28" y="134"/>
                    </a:cubicBezTo>
                    <a:cubicBezTo>
                      <a:pt x="28" y="134"/>
                      <a:pt x="27" y="134"/>
                      <a:pt x="27" y="134"/>
                    </a:cubicBezTo>
                    <a:cubicBezTo>
                      <a:pt x="21" y="136"/>
                      <a:pt x="19" y="141"/>
                      <a:pt x="19" y="147"/>
                    </a:cubicBezTo>
                    <a:cubicBezTo>
                      <a:pt x="19" y="152"/>
                      <a:pt x="22" y="157"/>
                      <a:pt x="27" y="157"/>
                    </a:cubicBezTo>
                    <a:cubicBezTo>
                      <a:pt x="25" y="161"/>
                      <a:pt x="24" y="165"/>
                      <a:pt x="23" y="168"/>
                    </a:cubicBezTo>
                    <a:cubicBezTo>
                      <a:pt x="21" y="174"/>
                      <a:pt x="19" y="180"/>
                      <a:pt x="17" y="185"/>
                    </a:cubicBezTo>
                    <a:cubicBezTo>
                      <a:pt x="17" y="185"/>
                      <a:pt x="17" y="185"/>
                      <a:pt x="17" y="185"/>
                    </a:cubicBezTo>
                    <a:cubicBezTo>
                      <a:pt x="15" y="184"/>
                      <a:pt x="13" y="183"/>
                      <a:pt x="11" y="183"/>
                    </a:cubicBezTo>
                    <a:cubicBezTo>
                      <a:pt x="9" y="183"/>
                      <a:pt x="7" y="184"/>
                      <a:pt x="5" y="185"/>
                    </a:cubicBezTo>
                    <a:cubicBezTo>
                      <a:pt x="2" y="187"/>
                      <a:pt x="0" y="190"/>
                      <a:pt x="0" y="194"/>
                    </a:cubicBezTo>
                    <a:cubicBezTo>
                      <a:pt x="0" y="198"/>
                      <a:pt x="0" y="201"/>
                      <a:pt x="2" y="204"/>
                    </a:cubicBezTo>
                    <a:cubicBezTo>
                      <a:pt x="4" y="205"/>
                      <a:pt x="6" y="206"/>
                      <a:pt x="9" y="206"/>
                    </a:cubicBezTo>
                    <a:cubicBezTo>
                      <a:pt x="9" y="206"/>
                      <a:pt x="10" y="206"/>
                      <a:pt x="11" y="206"/>
                    </a:cubicBezTo>
                    <a:cubicBezTo>
                      <a:pt x="12" y="206"/>
                      <a:pt x="13" y="206"/>
                      <a:pt x="14" y="206"/>
                    </a:cubicBezTo>
                    <a:cubicBezTo>
                      <a:pt x="14" y="206"/>
                      <a:pt x="14" y="206"/>
                      <a:pt x="15" y="206"/>
                    </a:cubicBezTo>
                    <a:cubicBezTo>
                      <a:pt x="15" y="216"/>
                      <a:pt x="16" y="226"/>
                      <a:pt x="18" y="235"/>
                    </a:cubicBezTo>
                    <a:cubicBezTo>
                      <a:pt x="19" y="239"/>
                      <a:pt x="19" y="243"/>
                      <a:pt x="20" y="247"/>
                    </a:cubicBezTo>
                    <a:cubicBezTo>
                      <a:pt x="19" y="246"/>
                      <a:pt x="17" y="246"/>
                      <a:pt x="16" y="246"/>
                    </a:cubicBezTo>
                    <a:cubicBezTo>
                      <a:pt x="14" y="246"/>
                      <a:pt x="12" y="246"/>
                      <a:pt x="10" y="247"/>
                    </a:cubicBezTo>
                    <a:cubicBezTo>
                      <a:pt x="10" y="247"/>
                      <a:pt x="10" y="247"/>
                      <a:pt x="10" y="247"/>
                    </a:cubicBezTo>
                    <a:cubicBezTo>
                      <a:pt x="13" y="255"/>
                      <a:pt x="15" y="263"/>
                      <a:pt x="16" y="270"/>
                    </a:cubicBezTo>
                    <a:cubicBezTo>
                      <a:pt x="17" y="270"/>
                      <a:pt x="18" y="270"/>
                      <a:pt x="19" y="270"/>
                    </a:cubicBezTo>
                    <a:cubicBezTo>
                      <a:pt x="22" y="270"/>
                      <a:pt x="24" y="270"/>
                      <a:pt x="26" y="268"/>
                    </a:cubicBezTo>
                    <a:cubicBezTo>
                      <a:pt x="27" y="267"/>
                      <a:pt x="27" y="267"/>
                      <a:pt x="27" y="266"/>
                    </a:cubicBezTo>
                    <a:cubicBezTo>
                      <a:pt x="34" y="280"/>
                      <a:pt x="46" y="290"/>
                      <a:pt x="58" y="298"/>
                    </a:cubicBezTo>
                    <a:cubicBezTo>
                      <a:pt x="58" y="299"/>
                      <a:pt x="57" y="299"/>
                      <a:pt x="57" y="300"/>
                    </a:cubicBezTo>
                    <a:cubicBezTo>
                      <a:pt x="60" y="300"/>
                      <a:pt x="63" y="300"/>
                      <a:pt x="66" y="300"/>
                    </a:cubicBezTo>
                    <a:cubicBezTo>
                      <a:pt x="70" y="300"/>
                      <a:pt x="73" y="300"/>
                      <a:pt x="77" y="300"/>
                    </a:cubicBezTo>
                    <a:cubicBezTo>
                      <a:pt x="76" y="299"/>
                      <a:pt x="76" y="299"/>
                      <a:pt x="76" y="299"/>
                    </a:cubicBezTo>
                    <a:cubicBezTo>
                      <a:pt x="76" y="299"/>
                      <a:pt x="76" y="299"/>
                      <a:pt x="76" y="299"/>
                    </a:cubicBezTo>
                    <a:cubicBezTo>
                      <a:pt x="84" y="293"/>
                      <a:pt x="91" y="285"/>
                      <a:pt x="97" y="278"/>
                    </a:cubicBezTo>
                    <a:cubicBezTo>
                      <a:pt x="102" y="272"/>
                      <a:pt x="106" y="265"/>
                      <a:pt x="111" y="258"/>
                    </a:cubicBezTo>
                    <a:cubicBezTo>
                      <a:pt x="113" y="256"/>
                      <a:pt x="116" y="248"/>
                      <a:pt x="120" y="243"/>
                    </a:cubicBezTo>
                    <a:cubicBezTo>
                      <a:pt x="120" y="252"/>
                      <a:pt x="120" y="260"/>
                      <a:pt x="121" y="268"/>
                    </a:cubicBezTo>
                    <a:cubicBezTo>
                      <a:pt x="121" y="278"/>
                      <a:pt x="120" y="288"/>
                      <a:pt x="123" y="298"/>
                    </a:cubicBezTo>
                    <a:cubicBezTo>
                      <a:pt x="123" y="299"/>
                      <a:pt x="124" y="301"/>
                      <a:pt x="126" y="301"/>
                    </a:cubicBezTo>
                    <a:cubicBezTo>
                      <a:pt x="122" y="302"/>
                      <a:pt x="118" y="304"/>
                      <a:pt x="115" y="305"/>
                    </a:cubicBezTo>
                    <a:cubicBezTo>
                      <a:pt x="113" y="305"/>
                      <a:pt x="112" y="306"/>
                      <a:pt x="111" y="306"/>
                    </a:cubicBezTo>
                    <a:cubicBezTo>
                      <a:pt x="115" y="307"/>
                      <a:pt x="119" y="309"/>
                      <a:pt x="124" y="310"/>
                    </a:cubicBezTo>
                    <a:cubicBezTo>
                      <a:pt x="124" y="310"/>
                      <a:pt x="124" y="310"/>
                      <a:pt x="124" y="310"/>
                    </a:cubicBezTo>
                    <a:cubicBezTo>
                      <a:pt x="125" y="310"/>
                      <a:pt x="127" y="309"/>
                      <a:pt x="128" y="309"/>
                    </a:cubicBezTo>
                    <a:cubicBezTo>
                      <a:pt x="128" y="309"/>
                      <a:pt x="128" y="309"/>
                      <a:pt x="128" y="309"/>
                    </a:cubicBezTo>
                    <a:cubicBezTo>
                      <a:pt x="128" y="310"/>
                      <a:pt x="128" y="311"/>
                      <a:pt x="128" y="312"/>
                    </a:cubicBezTo>
                    <a:cubicBezTo>
                      <a:pt x="133" y="314"/>
                      <a:pt x="139" y="317"/>
                      <a:pt x="144" y="320"/>
                    </a:cubicBezTo>
                    <a:cubicBezTo>
                      <a:pt x="145" y="320"/>
                      <a:pt x="146" y="319"/>
                      <a:pt x="146" y="318"/>
                    </a:cubicBezTo>
                    <a:cubicBezTo>
                      <a:pt x="147" y="317"/>
                      <a:pt x="148" y="316"/>
                      <a:pt x="148" y="314"/>
                    </a:cubicBezTo>
                    <a:cubicBezTo>
                      <a:pt x="150" y="311"/>
                      <a:pt x="151" y="306"/>
                      <a:pt x="149" y="303"/>
                    </a:cubicBezTo>
                    <a:cubicBezTo>
                      <a:pt x="148" y="302"/>
                      <a:pt x="147" y="300"/>
                      <a:pt x="146" y="299"/>
                    </a:cubicBezTo>
                    <a:cubicBezTo>
                      <a:pt x="152" y="295"/>
                      <a:pt x="159" y="289"/>
                      <a:pt x="164" y="284"/>
                    </a:cubicBezTo>
                    <a:cubicBezTo>
                      <a:pt x="164" y="284"/>
                      <a:pt x="164" y="285"/>
                      <a:pt x="164" y="285"/>
                    </a:cubicBezTo>
                    <a:cubicBezTo>
                      <a:pt x="165" y="289"/>
                      <a:pt x="168" y="291"/>
                      <a:pt x="171" y="291"/>
                    </a:cubicBezTo>
                    <a:cubicBezTo>
                      <a:pt x="171" y="291"/>
                      <a:pt x="172" y="291"/>
                      <a:pt x="172" y="292"/>
                    </a:cubicBezTo>
                    <a:cubicBezTo>
                      <a:pt x="173" y="292"/>
                      <a:pt x="173" y="292"/>
                      <a:pt x="173" y="292"/>
                    </a:cubicBezTo>
                    <a:cubicBezTo>
                      <a:pt x="172" y="293"/>
                      <a:pt x="171" y="295"/>
                      <a:pt x="171" y="297"/>
                    </a:cubicBezTo>
                    <a:cubicBezTo>
                      <a:pt x="171" y="297"/>
                      <a:pt x="171" y="298"/>
                      <a:pt x="171" y="299"/>
                    </a:cubicBezTo>
                    <a:cubicBezTo>
                      <a:pt x="171" y="301"/>
                      <a:pt x="171" y="303"/>
                      <a:pt x="173" y="305"/>
                    </a:cubicBezTo>
                    <a:cubicBezTo>
                      <a:pt x="174" y="307"/>
                      <a:pt x="177" y="309"/>
                      <a:pt x="179" y="310"/>
                    </a:cubicBezTo>
                    <a:cubicBezTo>
                      <a:pt x="180" y="310"/>
                      <a:pt x="180" y="310"/>
                      <a:pt x="180" y="310"/>
                    </a:cubicBezTo>
                    <a:cubicBezTo>
                      <a:pt x="180" y="310"/>
                      <a:pt x="180" y="310"/>
                      <a:pt x="180" y="310"/>
                    </a:cubicBezTo>
                    <a:cubicBezTo>
                      <a:pt x="180" y="310"/>
                      <a:pt x="180" y="310"/>
                      <a:pt x="180" y="310"/>
                    </a:cubicBezTo>
                    <a:cubicBezTo>
                      <a:pt x="181" y="310"/>
                      <a:pt x="181" y="310"/>
                      <a:pt x="181" y="310"/>
                    </a:cubicBezTo>
                    <a:cubicBezTo>
                      <a:pt x="181" y="313"/>
                      <a:pt x="181" y="317"/>
                      <a:pt x="181" y="320"/>
                    </a:cubicBezTo>
                    <a:cubicBezTo>
                      <a:pt x="180" y="319"/>
                      <a:pt x="178" y="319"/>
                      <a:pt x="177" y="319"/>
                    </a:cubicBezTo>
                    <a:cubicBezTo>
                      <a:pt x="175" y="319"/>
                      <a:pt x="173" y="319"/>
                      <a:pt x="171" y="320"/>
                    </a:cubicBezTo>
                    <a:cubicBezTo>
                      <a:pt x="169" y="321"/>
                      <a:pt x="167" y="323"/>
                      <a:pt x="167" y="326"/>
                    </a:cubicBezTo>
                    <a:cubicBezTo>
                      <a:pt x="166" y="331"/>
                      <a:pt x="169" y="335"/>
                      <a:pt x="173" y="337"/>
                    </a:cubicBezTo>
                    <a:cubicBezTo>
                      <a:pt x="174" y="339"/>
                      <a:pt x="177" y="340"/>
                      <a:pt x="179" y="340"/>
                    </a:cubicBezTo>
                    <a:cubicBezTo>
                      <a:pt x="180" y="340"/>
                      <a:pt x="182" y="340"/>
                      <a:pt x="183" y="339"/>
                    </a:cubicBezTo>
                    <a:cubicBezTo>
                      <a:pt x="183" y="342"/>
                      <a:pt x="183" y="345"/>
                      <a:pt x="184" y="348"/>
                    </a:cubicBezTo>
                    <a:cubicBezTo>
                      <a:pt x="182" y="348"/>
                      <a:pt x="181" y="349"/>
                      <a:pt x="179" y="349"/>
                    </a:cubicBezTo>
                    <a:cubicBezTo>
                      <a:pt x="186" y="357"/>
                      <a:pt x="191" y="366"/>
                      <a:pt x="195" y="375"/>
                    </a:cubicBezTo>
                    <a:cubicBezTo>
                      <a:pt x="195" y="376"/>
                      <a:pt x="195" y="378"/>
                      <a:pt x="196" y="379"/>
                    </a:cubicBezTo>
                    <a:cubicBezTo>
                      <a:pt x="199" y="389"/>
                      <a:pt x="200" y="401"/>
                      <a:pt x="197" y="411"/>
                    </a:cubicBezTo>
                    <a:cubicBezTo>
                      <a:pt x="199" y="411"/>
                      <a:pt x="200" y="410"/>
                      <a:pt x="201" y="409"/>
                    </a:cubicBezTo>
                    <a:cubicBezTo>
                      <a:pt x="202" y="409"/>
                      <a:pt x="203" y="409"/>
                      <a:pt x="204" y="408"/>
                    </a:cubicBezTo>
                    <a:cubicBezTo>
                      <a:pt x="209" y="418"/>
                      <a:pt x="216" y="427"/>
                      <a:pt x="224" y="434"/>
                    </a:cubicBezTo>
                    <a:cubicBezTo>
                      <a:pt x="220" y="436"/>
                      <a:pt x="217" y="440"/>
                      <a:pt x="216" y="444"/>
                    </a:cubicBezTo>
                    <a:cubicBezTo>
                      <a:pt x="216" y="447"/>
                      <a:pt x="217" y="449"/>
                      <a:pt x="218" y="450"/>
                    </a:cubicBezTo>
                    <a:cubicBezTo>
                      <a:pt x="220" y="455"/>
                      <a:pt x="223" y="457"/>
                      <a:pt x="228" y="457"/>
                    </a:cubicBezTo>
                    <a:cubicBezTo>
                      <a:pt x="228" y="457"/>
                      <a:pt x="229" y="457"/>
                      <a:pt x="229" y="457"/>
                    </a:cubicBezTo>
                    <a:cubicBezTo>
                      <a:pt x="230" y="457"/>
                      <a:pt x="230" y="457"/>
                      <a:pt x="230" y="457"/>
                    </a:cubicBezTo>
                    <a:cubicBezTo>
                      <a:pt x="232" y="457"/>
                      <a:pt x="233" y="456"/>
                      <a:pt x="235" y="455"/>
                    </a:cubicBezTo>
                    <a:cubicBezTo>
                      <a:pt x="237" y="454"/>
                      <a:pt x="237" y="450"/>
                      <a:pt x="237" y="448"/>
                    </a:cubicBezTo>
                    <a:cubicBezTo>
                      <a:pt x="237" y="447"/>
                      <a:pt x="237" y="447"/>
                      <a:pt x="237" y="447"/>
                    </a:cubicBezTo>
                    <a:cubicBezTo>
                      <a:pt x="238" y="446"/>
                      <a:pt x="238" y="446"/>
                      <a:pt x="238" y="446"/>
                    </a:cubicBezTo>
                    <a:cubicBezTo>
                      <a:pt x="238" y="446"/>
                      <a:pt x="238" y="446"/>
                      <a:pt x="238" y="445"/>
                    </a:cubicBezTo>
                    <a:cubicBezTo>
                      <a:pt x="239" y="446"/>
                      <a:pt x="240" y="447"/>
                      <a:pt x="241" y="447"/>
                    </a:cubicBezTo>
                    <a:cubicBezTo>
                      <a:pt x="253" y="454"/>
                      <a:pt x="267" y="458"/>
                      <a:pt x="280" y="460"/>
                    </a:cubicBezTo>
                    <a:cubicBezTo>
                      <a:pt x="280" y="460"/>
                      <a:pt x="280" y="460"/>
                      <a:pt x="280" y="460"/>
                    </a:cubicBezTo>
                    <a:cubicBezTo>
                      <a:pt x="280" y="461"/>
                      <a:pt x="280" y="461"/>
                      <a:pt x="280" y="462"/>
                    </a:cubicBezTo>
                    <a:cubicBezTo>
                      <a:pt x="278" y="465"/>
                      <a:pt x="278" y="469"/>
                      <a:pt x="280" y="473"/>
                    </a:cubicBezTo>
                    <a:cubicBezTo>
                      <a:pt x="280" y="473"/>
                      <a:pt x="280" y="473"/>
                      <a:pt x="280" y="473"/>
                    </a:cubicBezTo>
                    <a:cubicBezTo>
                      <a:pt x="280" y="475"/>
                      <a:pt x="280" y="476"/>
                      <a:pt x="281" y="477"/>
                    </a:cubicBezTo>
                    <a:cubicBezTo>
                      <a:pt x="283" y="479"/>
                      <a:pt x="285" y="480"/>
                      <a:pt x="286" y="480"/>
                    </a:cubicBezTo>
                    <a:cubicBezTo>
                      <a:pt x="290" y="480"/>
                      <a:pt x="294" y="477"/>
                      <a:pt x="296" y="474"/>
                    </a:cubicBezTo>
                    <a:cubicBezTo>
                      <a:pt x="299" y="472"/>
                      <a:pt x="301" y="466"/>
                      <a:pt x="301" y="461"/>
                    </a:cubicBezTo>
                    <a:cubicBezTo>
                      <a:pt x="305" y="461"/>
                      <a:pt x="309" y="461"/>
                      <a:pt x="313" y="461"/>
                    </a:cubicBezTo>
                    <a:cubicBezTo>
                      <a:pt x="318" y="461"/>
                      <a:pt x="322" y="461"/>
                      <a:pt x="327" y="461"/>
                    </a:cubicBezTo>
                    <a:cubicBezTo>
                      <a:pt x="330" y="461"/>
                      <a:pt x="334" y="461"/>
                      <a:pt x="338" y="461"/>
                    </a:cubicBezTo>
                    <a:cubicBezTo>
                      <a:pt x="338" y="462"/>
                      <a:pt x="338" y="462"/>
                      <a:pt x="338" y="462"/>
                    </a:cubicBezTo>
                    <a:cubicBezTo>
                      <a:pt x="338" y="463"/>
                      <a:pt x="337" y="464"/>
                      <a:pt x="337" y="465"/>
                    </a:cubicBezTo>
                    <a:cubicBezTo>
                      <a:pt x="337" y="466"/>
                      <a:pt x="337" y="468"/>
                      <a:pt x="337" y="469"/>
                    </a:cubicBezTo>
                    <a:cubicBezTo>
                      <a:pt x="337" y="474"/>
                      <a:pt x="339" y="478"/>
                      <a:pt x="343" y="478"/>
                    </a:cubicBezTo>
                    <a:cubicBezTo>
                      <a:pt x="344" y="478"/>
                      <a:pt x="345" y="478"/>
                      <a:pt x="346" y="478"/>
                    </a:cubicBezTo>
                    <a:cubicBezTo>
                      <a:pt x="347" y="479"/>
                      <a:pt x="348" y="480"/>
                      <a:pt x="350" y="480"/>
                    </a:cubicBezTo>
                    <a:cubicBezTo>
                      <a:pt x="350" y="480"/>
                      <a:pt x="350" y="480"/>
                      <a:pt x="350" y="480"/>
                    </a:cubicBezTo>
                    <a:cubicBezTo>
                      <a:pt x="353" y="480"/>
                      <a:pt x="358" y="477"/>
                      <a:pt x="359" y="474"/>
                    </a:cubicBezTo>
                    <a:cubicBezTo>
                      <a:pt x="359" y="472"/>
                      <a:pt x="360" y="469"/>
                      <a:pt x="359" y="467"/>
                    </a:cubicBezTo>
                    <a:cubicBezTo>
                      <a:pt x="360" y="464"/>
                      <a:pt x="360" y="462"/>
                      <a:pt x="359" y="459"/>
                    </a:cubicBezTo>
                    <a:cubicBezTo>
                      <a:pt x="363" y="459"/>
                      <a:pt x="366" y="458"/>
                      <a:pt x="370" y="457"/>
                    </a:cubicBezTo>
                    <a:cubicBezTo>
                      <a:pt x="377" y="454"/>
                      <a:pt x="383" y="449"/>
                      <a:pt x="389" y="445"/>
                    </a:cubicBezTo>
                    <a:cubicBezTo>
                      <a:pt x="392" y="443"/>
                      <a:pt x="394" y="441"/>
                      <a:pt x="397" y="439"/>
                    </a:cubicBezTo>
                    <a:cubicBezTo>
                      <a:pt x="397" y="440"/>
                      <a:pt x="398" y="441"/>
                      <a:pt x="398" y="442"/>
                    </a:cubicBezTo>
                    <a:cubicBezTo>
                      <a:pt x="400" y="447"/>
                      <a:pt x="402" y="450"/>
                      <a:pt x="407" y="450"/>
                    </a:cubicBezTo>
                    <a:cubicBezTo>
                      <a:pt x="407" y="450"/>
                      <a:pt x="407" y="450"/>
                      <a:pt x="407" y="450"/>
                    </a:cubicBezTo>
                    <a:cubicBezTo>
                      <a:pt x="412" y="450"/>
                      <a:pt x="415" y="445"/>
                      <a:pt x="416" y="440"/>
                    </a:cubicBezTo>
                    <a:cubicBezTo>
                      <a:pt x="420" y="436"/>
                      <a:pt x="421" y="430"/>
                      <a:pt x="416" y="426"/>
                    </a:cubicBezTo>
                    <a:cubicBezTo>
                      <a:pt x="416" y="425"/>
                      <a:pt x="415" y="425"/>
                      <a:pt x="414" y="424"/>
                    </a:cubicBezTo>
                    <a:cubicBezTo>
                      <a:pt x="421" y="416"/>
                      <a:pt x="427" y="406"/>
                      <a:pt x="431" y="395"/>
                    </a:cubicBezTo>
                    <a:cubicBezTo>
                      <a:pt x="431" y="396"/>
                      <a:pt x="433" y="397"/>
                      <a:pt x="434" y="398"/>
                    </a:cubicBezTo>
                    <a:cubicBezTo>
                      <a:pt x="435" y="399"/>
                      <a:pt x="436" y="399"/>
                      <a:pt x="437" y="399"/>
                    </a:cubicBezTo>
                    <a:cubicBezTo>
                      <a:pt x="437" y="399"/>
                      <a:pt x="438" y="399"/>
                      <a:pt x="439" y="399"/>
                    </a:cubicBezTo>
                    <a:cubicBezTo>
                      <a:pt x="439" y="393"/>
                      <a:pt x="440" y="387"/>
                      <a:pt x="442" y="382"/>
                    </a:cubicBezTo>
                    <a:cubicBezTo>
                      <a:pt x="442" y="380"/>
                      <a:pt x="442" y="379"/>
                      <a:pt x="443" y="378"/>
                    </a:cubicBezTo>
                    <a:cubicBezTo>
                      <a:pt x="443" y="377"/>
                      <a:pt x="444" y="376"/>
                      <a:pt x="444" y="375"/>
                    </a:cubicBezTo>
                    <a:cubicBezTo>
                      <a:pt x="443" y="374"/>
                      <a:pt x="441" y="374"/>
                      <a:pt x="439" y="374"/>
                    </a:cubicBezTo>
                    <a:cubicBezTo>
                      <a:pt x="438" y="374"/>
                      <a:pt x="437" y="374"/>
                      <a:pt x="436" y="374"/>
                    </a:cubicBezTo>
                    <a:cubicBezTo>
                      <a:pt x="437" y="369"/>
                      <a:pt x="437" y="364"/>
                      <a:pt x="437" y="359"/>
                    </a:cubicBezTo>
                    <a:cubicBezTo>
                      <a:pt x="437" y="349"/>
                      <a:pt x="436" y="339"/>
                      <a:pt x="436" y="329"/>
                    </a:cubicBezTo>
                    <a:cubicBezTo>
                      <a:pt x="437" y="329"/>
                      <a:pt x="439" y="328"/>
                      <a:pt x="440" y="327"/>
                    </a:cubicBezTo>
                    <a:cubicBezTo>
                      <a:pt x="446" y="325"/>
                      <a:pt x="449" y="318"/>
                      <a:pt x="449" y="312"/>
                    </a:cubicBezTo>
                    <a:cubicBezTo>
                      <a:pt x="449" y="309"/>
                      <a:pt x="448" y="305"/>
                      <a:pt x="445" y="305"/>
                    </a:cubicBezTo>
                    <a:cubicBezTo>
                      <a:pt x="444" y="304"/>
                      <a:pt x="443" y="304"/>
                      <a:pt x="442" y="304"/>
                    </a:cubicBezTo>
                    <a:cubicBezTo>
                      <a:pt x="441" y="304"/>
                      <a:pt x="441" y="304"/>
                      <a:pt x="441" y="304"/>
                    </a:cubicBezTo>
                    <a:cubicBezTo>
                      <a:pt x="440" y="304"/>
                      <a:pt x="439" y="304"/>
                      <a:pt x="438" y="305"/>
                    </a:cubicBezTo>
                    <a:cubicBezTo>
                      <a:pt x="437" y="304"/>
                      <a:pt x="437" y="304"/>
                      <a:pt x="436" y="304"/>
                    </a:cubicBezTo>
                    <a:cubicBezTo>
                      <a:pt x="436" y="304"/>
                      <a:pt x="435" y="304"/>
                      <a:pt x="435" y="304"/>
                    </a:cubicBezTo>
                    <a:cubicBezTo>
                      <a:pt x="434" y="304"/>
                      <a:pt x="433" y="304"/>
                      <a:pt x="433" y="304"/>
                    </a:cubicBezTo>
                    <a:cubicBezTo>
                      <a:pt x="432" y="301"/>
                      <a:pt x="431" y="298"/>
                      <a:pt x="431" y="294"/>
                    </a:cubicBezTo>
                    <a:cubicBezTo>
                      <a:pt x="431" y="294"/>
                      <a:pt x="432" y="294"/>
                      <a:pt x="433" y="294"/>
                    </a:cubicBezTo>
                    <a:cubicBezTo>
                      <a:pt x="436" y="292"/>
                      <a:pt x="438" y="289"/>
                      <a:pt x="439" y="285"/>
                    </a:cubicBezTo>
                    <a:cubicBezTo>
                      <a:pt x="440" y="285"/>
                      <a:pt x="440" y="284"/>
                      <a:pt x="440" y="283"/>
                    </a:cubicBezTo>
                    <a:cubicBezTo>
                      <a:pt x="448" y="289"/>
                      <a:pt x="456" y="295"/>
                      <a:pt x="463" y="299"/>
                    </a:cubicBezTo>
                    <a:cubicBezTo>
                      <a:pt x="464" y="300"/>
                      <a:pt x="464" y="300"/>
                      <a:pt x="464" y="300"/>
                    </a:cubicBezTo>
                    <a:cubicBezTo>
                      <a:pt x="462" y="304"/>
                      <a:pt x="462" y="310"/>
                      <a:pt x="464" y="314"/>
                    </a:cubicBezTo>
                    <a:cubicBezTo>
                      <a:pt x="465" y="316"/>
                      <a:pt x="466" y="317"/>
                      <a:pt x="468" y="318"/>
                    </a:cubicBezTo>
                    <a:cubicBezTo>
                      <a:pt x="469" y="319"/>
                      <a:pt x="470" y="319"/>
                      <a:pt x="471" y="319"/>
                    </a:cubicBezTo>
                    <a:cubicBezTo>
                      <a:pt x="474" y="319"/>
                      <a:pt x="476" y="318"/>
                      <a:pt x="478" y="317"/>
                    </a:cubicBezTo>
                    <a:cubicBezTo>
                      <a:pt x="481" y="314"/>
                      <a:pt x="483" y="311"/>
                      <a:pt x="483" y="306"/>
                    </a:cubicBezTo>
                    <a:cubicBezTo>
                      <a:pt x="489" y="308"/>
                      <a:pt x="495" y="308"/>
                      <a:pt x="500" y="308"/>
                    </a:cubicBezTo>
                    <a:cubicBezTo>
                      <a:pt x="505" y="308"/>
                      <a:pt x="510" y="308"/>
                      <a:pt x="515" y="307"/>
                    </a:cubicBezTo>
                    <a:cubicBezTo>
                      <a:pt x="515" y="309"/>
                      <a:pt x="515" y="311"/>
                      <a:pt x="516" y="312"/>
                    </a:cubicBezTo>
                    <a:cubicBezTo>
                      <a:pt x="523" y="310"/>
                      <a:pt x="530" y="307"/>
                      <a:pt x="538" y="306"/>
                    </a:cubicBezTo>
                    <a:cubicBezTo>
                      <a:pt x="538" y="305"/>
                      <a:pt x="538" y="305"/>
                      <a:pt x="537" y="304"/>
                    </a:cubicBezTo>
                    <a:cubicBezTo>
                      <a:pt x="537" y="303"/>
                      <a:pt x="537" y="302"/>
                      <a:pt x="537" y="300"/>
                    </a:cubicBezTo>
                    <a:cubicBezTo>
                      <a:pt x="537" y="300"/>
                      <a:pt x="537" y="300"/>
                      <a:pt x="537" y="300"/>
                    </a:cubicBezTo>
                    <a:cubicBezTo>
                      <a:pt x="546" y="296"/>
                      <a:pt x="553" y="291"/>
                      <a:pt x="560" y="285"/>
                    </a:cubicBezTo>
                    <a:cubicBezTo>
                      <a:pt x="561" y="287"/>
                      <a:pt x="562" y="288"/>
                      <a:pt x="564" y="288"/>
                    </a:cubicBezTo>
                    <a:cubicBezTo>
                      <a:pt x="565" y="290"/>
                      <a:pt x="567" y="290"/>
                      <a:pt x="569" y="290"/>
                    </a:cubicBezTo>
                    <a:cubicBezTo>
                      <a:pt x="569" y="290"/>
                      <a:pt x="569" y="290"/>
                      <a:pt x="569" y="290"/>
                    </a:cubicBezTo>
                    <a:cubicBezTo>
                      <a:pt x="569" y="273"/>
                      <a:pt x="572" y="252"/>
                      <a:pt x="580" y="232"/>
                    </a:cubicBezTo>
                    <a:cubicBezTo>
                      <a:pt x="580" y="228"/>
                      <a:pt x="580" y="224"/>
                      <a:pt x="580" y="220"/>
                    </a:cubicBezTo>
                    <a:cubicBezTo>
                      <a:pt x="580" y="220"/>
                      <a:pt x="580" y="220"/>
                      <a:pt x="581" y="220"/>
                    </a:cubicBezTo>
                    <a:cubicBezTo>
                      <a:pt x="583" y="220"/>
                      <a:pt x="585" y="220"/>
                      <a:pt x="587" y="218"/>
                    </a:cubicBezTo>
                    <a:cubicBezTo>
                      <a:pt x="588" y="215"/>
                      <a:pt x="590" y="212"/>
                      <a:pt x="592" y="209"/>
                    </a:cubicBezTo>
                    <a:cubicBezTo>
                      <a:pt x="592" y="205"/>
                      <a:pt x="592" y="200"/>
                      <a:pt x="588" y="197"/>
                    </a:cubicBezTo>
                    <a:cubicBezTo>
                      <a:pt x="587" y="197"/>
                      <a:pt x="587" y="197"/>
                      <a:pt x="587" y="197"/>
                    </a:cubicBezTo>
                    <a:cubicBezTo>
                      <a:pt x="586" y="195"/>
                      <a:pt x="584" y="194"/>
                      <a:pt x="582" y="194"/>
                    </a:cubicBezTo>
                    <a:cubicBezTo>
                      <a:pt x="581" y="194"/>
                      <a:pt x="581" y="194"/>
                      <a:pt x="580" y="195"/>
                    </a:cubicBezTo>
                    <a:cubicBezTo>
                      <a:pt x="579" y="194"/>
                      <a:pt x="578" y="194"/>
                      <a:pt x="577" y="194"/>
                    </a:cubicBezTo>
                    <a:cubicBezTo>
                      <a:pt x="577" y="194"/>
                      <a:pt x="576" y="194"/>
                      <a:pt x="575" y="194"/>
                    </a:cubicBezTo>
                    <a:cubicBezTo>
                      <a:pt x="575" y="194"/>
                      <a:pt x="575" y="194"/>
                      <a:pt x="575" y="194"/>
                    </a:cubicBezTo>
                    <a:cubicBezTo>
                      <a:pt x="574" y="184"/>
                      <a:pt x="571" y="175"/>
                      <a:pt x="567" y="165"/>
                    </a:cubicBezTo>
                    <a:cubicBezTo>
                      <a:pt x="568" y="165"/>
                      <a:pt x="568" y="165"/>
                      <a:pt x="568" y="165"/>
                    </a:cubicBezTo>
                    <a:cubicBezTo>
                      <a:pt x="570" y="164"/>
                      <a:pt x="571" y="163"/>
                      <a:pt x="572" y="161"/>
                    </a:cubicBezTo>
                    <a:cubicBezTo>
                      <a:pt x="573" y="160"/>
                      <a:pt x="574" y="158"/>
                      <a:pt x="575" y="157"/>
                    </a:cubicBezTo>
                    <a:cubicBezTo>
                      <a:pt x="577" y="154"/>
                      <a:pt x="577" y="151"/>
                      <a:pt x="576" y="148"/>
                    </a:cubicBezTo>
                    <a:cubicBezTo>
                      <a:pt x="575" y="147"/>
                      <a:pt x="574" y="146"/>
                      <a:pt x="573" y="145"/>
                    </a:cubicBezTo>
                    <a:cubicBezTo>
                      <a:pt x="572" y="144"/>
                      <a:pt x="572" y="143"/>
                      <a:pt x="571" y="143"/>
                    </a:cubicBezTo>
                    <a:cubicBezTo>
                      <a:pt x="570" y="142"/>
                      <a:pt x="569" y="141"/>
                      <a:pt x="567" y="141"/>
                    </a:cubicBezTo>
                    <a:cubicBezTo>
                      <a:pt x="567" y="141"/>
                      <a:pt x="566" y="141"/>
                      <a:pt x="566" y="141"/>
                    </a:cubicBezTo>
                    <a:cubicBezTo>
                      <a:pt x="565" y="141"/>
                      <a:pt x="565" y="141"/>
                      <a:pt x="564" y="141"/>
                    </a:cubicBezTo>
                    <a:cubicBezTo>
                      <a:pt x="563" y="141"/>
                      <a:pt x="563" y="141"/>
                      <a:pt x="563" y="141"/>
                    </a:cubicBezTo>
                    <a:cubicBezTo>
                      <a:pt x="561" y="141"/>
                      <a:pt x="560" y="142"/>
                      <a:pt x="559" y="144"/>
                    </a:cubicBezTo>
                    <a:cubicBezTo>
                      <a:pt x="557" y="140"/>
                      <a:pt x="555" y="136"/>
                      <a:pt x="553" y="132"/>
                    </a:cubicBezTo>
                    <a:cubicBezTo>
                      <a:pt x="552" y="130"/>
                      <a:pt x="551" y="128"/>
                      <a:pt x="550" y="126"/>
                    </a:cubicBezTo>
                    <a:cubicBezTo>
                      <a:pt x="551" y="125"/>
                      <a:pt x="553" y="124"/>
                      <a:pt x="554" y="123"/>
                    </a:cubicBezTo>
                    <a:cubicBezTo>
                      <a:pt x="548" y="119"/>
                      <a:pt x="543" y="114"/>
                      <a:pt x="539" y="108"/>
                    </a:cubicBezTo>
                    <a:cubicBezTo>
                      <a:pt x="539" y="109"/>
                      <a:pt x="539" y="109"/>
                      <a:pt x="538" y="110"/>
                    </a:cubicBezTo>
                    <a:cubicBezTo>
                      <a:pt x="536" y="107"/>
                      <a:pt x="533" y="104"/>
                      <a:pt x="531" y="101"/>
                    </a:cubicBezTo>
                    <a:cubicBezTo>
                      <a:pt x="525" y="94"/>
                      <a:pt x="520" y="86"/>
                      <a:pt x="513" y="80"/>
                    </a:cubicBezTo>
                    <a:cubicBezTo>
                      <a:pt x="512" y="82"/>
                      <a:pt x="510" y="84"/>
                      <a:pt x="508" y="85"/>
                    </a:cubicBezTo>
                    <a:cubicBezTo>
                      <a:pt x="516" y="92"/>
                      <a:pt x="523" y="103"/>
                      <a:pt x="529" y="110"/>
                    </a:cubicBezTo>
                    <a:cubicBezTo>
                      <a:pt x="532" y="113"/>
                      <a:pt x="535" y="117"/>
                      <a:pt x="537" y="121"/>
                    </a:cubicBezTo>
                    <a:cubicBezTo>
                      <a:pt x="538" y="122"/>
                      <a:pt x="538" y="122"/>
                      <a:pt x="538" y="122"/>
                    </a:cubicBezTo>
                    <a:cubicBezTo>
                      <a:pt x="535" y="124"/>
                      <a:pt x="531" y="128"/>
                      <a:pt x="529" y="132"/>
                    </a:cubicBezTo>
                    <a:cubicBezTo>
                      <a:pt x="524" y="117"/>
                      <a:pt x="514" y="101"/>
                      <a:pt x="504" y="89"/>
                    </a:cubicBezTo>
                    <a:cubicBezTo>
                      <a:pt x="501" y="92"/>
                      <a:pt x="498" y="95"/>
                      <a:pt x="494" y="97"/>
                    </a:cubicBezTo>
                    <a:cubicBezTo>
                      <a:pt x="494" y="97"/>
                      <a:pt x="494" y="97"/>
                      <a:pt x="494" y="97"/>
                    </a:cubicBezTo>
                    <a:cubicBezTo>
                      <a:pt x="493" y="92"/>
                      <a:pt x="491" y="89"/>
                      <a:pt x="488" y="86"/>
                    </a:cubicBezTo>
                    <a:cubicBezTo>
                      <a:pt x="491" y="84"/>
                      <a:pt x="493" y="82"/>
                      <a:pt x="496" y="80"/>
                    </a:cubicBezTo>
                    <a:cubicBezTo>
                      <a:pt x="494" y="79"/>
                      <a:pt x="492" y="77"/>
                      <a:pt x="490" y="75"/>
                    </a:cubicBezTo>
                    <a:cubicBezTo>
                      <a:pt x="492" y="76"/>
                      <a:pt x="495" y="78"/>
                      <a:pt x="498" y="79"/>
                    </a:cubicBezTo>
                    <a:cubicBezTo>
                      <a:pt x="500" y="77"/>
                      <a:pt x="502" y="75"/>
                      <a:pt x="504" y="72"/>
                    </a:cubicBezTo>
                    <a:cubicBezTo>
                      <a:pt x="498" y="69"/>
                      <a:pt x="491" y="67"/>
                      <a:pt x="485" y="63"/>
                    </a:cubicBezTo>
                    <a:cubicBezTo>
                      <a:pt x="478" y="59"/>
                      <a:pt x="471" y="57"/>
                      <a:pt x="464" y="54"/>
                    </a:cubicBezTo>
                    <a:cubicBezTo>
                      <a:pt x="461" y="52"/>
                      <a:pt x="458" y="50"/>
                      <a:pt x="456" y="49"/>
                    </a:cubicBezTo>
                    <a:cubicBezTo>
                      <a:pt x="433" y="33"/>
                      <a:pt x="412" y="23"/>
                      <a:pt x="391" y="20"/>
                    </a:cubicBezTo>
                    <a:cubicBezTo>
                      <a:pt x="391" y="22"/>
                      <a:pt x="391" y="24"/>
                      <a:pt x="391" y="26"/>
                    </a:cubicBezTo>
                    <a:cubicBezTo>
                      <a:pt x="391" y="29"/>
                      <a:pt x="391" y="31"/>
                      <a:pt x="391" y="34"/>
                    </a:cubicBezTo>
                    <a:cubicBezTo>
                      <a:pt x="389" y="32"/>
                      <a:pt x="388" y="32"/>
                      <a:pt x="386" y="32"/>
                    </a:cubicBezTo>
                    <a:cubicBezTo>
                      <a:pt x="383" y="32"/>
                      <a:pt x="381" y="33"/>
                      <a:pt x="379" y="35"/>
                    </a:cubicBezTo>
                    <a:cubicBezTo>
                      <a:pt x="379" y="32"/>
                      <a:pt x="379" y="29"/>
                      <a:pt x="379" y="26"/>
                    </a:cubicBezTo>
                    <a:cubicBezTo>
                      <a:pt x="379" y="24"/>
                      <a:pt x="379" y="22"/>
                      <a:pt x="379" y="19"/>
                    </a:cubicBezTo>
                    <a:cubicBezTo>
                      <a:pt x="365" y="20"/>
                      <a:pt x="352" y="24"/>
                      <a:pt x="338" y="28"/>
                    </a:cubicBezTo>
                    <a:cubicBezTo>
                      <a:pt x="334" y="30"/>
                      <a:pt x="330" y="32"/>
                      <a:pt x="325" y="34"/>
                    </a:cubicBezTo>
                    <a:cubicBezTo>
                      <a:pt x="323" y="44"/>
                      <a:pt x="321" y="54"/>
                      <a:pt x="319" y="64"/>
                    </a:cubicBezTo>
                    <a:cubicBezTo>
                      <a:pt x="323" y="70"/>
                      <a:pt x="325" y="78"/>
                      <a:pt x="328" y="83"/>
                    </a:cubicBezTo>
                    <a:cubicBezTo>
                      <a:pt x="333" y="94"/>
                      <a:pt x="335" y="105"/>
                      <a:pt x="340" y="116"/>
                    </a:cubicBezTo>
                    <a:cubicBezTo>
                      <a:pt x="346" y="127"/>
                      <a:pt x="350" y="138"/>
                      <a:pt x="355" y="149"/>
                    </a:cubicBezTo>
                    <a:cubicBezTo>
                      <a:pt x="357" y="154"/>
                      <a:pt x="358" y="160"/>
                      <a:pt x="360" y="165"/>
                    </a:cubicBezTo>
                    <a:cubicBezTo>
                      <a:pt x="362" y="179"/>
                      <a:pt x="368" y="203"/>
                      <a:pt x="370" y="225"/>
                    </a:cubicBezTo>
                    <a:cubicBezTo>
                      <a:pt x="372" y="261"/>
                      <a:pt x="369" y="294"/>
                      <a:pt x="353" y="315"/>
                    </a:cubicBezTo>
                    <a:cubicBezTo>
                      <a:pt x="353" y="313"/>
                      <a:pt x="353" y="311"/>
                      <a:pt x="353" y="309"/>
                    </a:cubicBezTo>
                    <a:cubicBezTo>
                      <a:pt x="355" y="297"/>
                      <a:pt x="355" y="285"/>
                      <a:pt x="355" y="274"/>
                    </a:cubicBezTo>
                    <a:cubicBezTo>
                      <a:pt x="354" y="249"/>
                      <a:pt x="351" y="225"/>
                      <a:pt x="348" y="201"/>
                    </a:cubicBezTo>
                    <a:cubicBezTo>
                      <a:pt x="347" y="188"/>
                      <a:pt x="343" y="176"/>
                      <a:pt x="340" y="163"/>
                    </a:cubicBezTo>
                    <a:cubicBezTo>
                      <a:pt x="337" y="151"/>
                      <a:pt x="335" y="139"/>
                      <a:pt x="331" y="128"/>
                    </a:cubicBezTo>
                    <a:cubicBezTo>
                      <a:pt x="328" y="118"/>
                      <a:pt x="326" y="107"/>
                      <a:pt x="322" y="97"/>
                    </a:cubicBezTo>
                    <a:cubicBezTo>
                      <a:pt x="318" y="90"/>
                      <a:pt x="316" y="81"/>
                      <a:pt x="314" y="73"/>
                    </a:cubicBezTo>
                    <a:cubicBezTo>
                      <a:pt x="306" y="72"/>
                      <a:pt x="306" y="72"/>
                      <a:pt x="306" y="72"/>
                    </a:cubicBezTo>
                    <a:cubicBezTo>
                      <a:pt x="309" y="80"/>
                      <a:pt x="311" y="89"/>
                      <a:pt x="313" y="97"/>
                    </a:cubicBezTo>
                    <a:cubicBezTo>
                      <a:pt x="316" y="107"/>
                      <a:pt x="320" y="117"/>
                      <a:pt x="323" y="127"/>
                    </a:cubicBezTo>
                    <a:cubicBezTo>
                      <a:pt x="327" y="140"/>
                      <a:pt x="330" y="153"/>
                      <a:pt x="333" y="165"/>
                    </a:cubicBezTo>
                    <a:cubicBezTo>
                      <a:pt x="336" y="177"/>
                      <a:pt x="341" y="192"/>
                      <a:pt x="341" y="204"/>
                    </a:cubicBezTo>
                    <a:cubicBezTo>
                      <a:pt x="342" y="227"/>
                      <a:pt x="347" y="248"/>
                      <a:pt x="348" y="271"/>
                    </a:cubicBezTo>
                    <a:cubicBezTo>
                      <a:pt x="348" y="283"/>
                      <a:pt x="347" y="295"/>
                      <a:pt x="346" y="307"/>
                    </a:cubicBezTo>
                    <a:cubicBezTo>
                      <a:pt x="346" y="313"/>
                      <a:pt x="345" y="318"/>
                      <a:pt x="345" y="324"/>
                    </a:cubicBezTo>
                    <a:cubicBezTo>
                      <a:pt x="338" y="330"/>
                      <a:pt x="330" y="334"/>
                      <a:pt x="321" y="337"/>
                    </a:cubicBezTo>
                    <a:cubicBezTo>
                      <a:pt x="322" y="319"/>
                      <a:pt x="321" y="301"/>
                      <a:pt x="321" y="284"/>
                    </a:cubicBezTo>
                    <a:cubicBezTo>
                      <a:pt x="322" y="261"/>
                      <a:pt x="321" y="238"/>
                      <a:pt x="320" y="215"/>
                    </a:cubicBezTo>
                    <a:cubicBezTo>
                      <a:pt x="317" y="185"/>
                      <a:pt x="313" y="156"/>
                      <a:pt x="310" y="126"/>
                    </a:cubicBezTo>
                    <a:cubicBezTo>
                      <a:pt x="307" y="107"/>
                      <a:pt x="304" y="88"/>
                      <a:pt x="298" y="70"/>
                    </a:cubicBezTo>
                    <a:cubicBezTo>
                      <a:pt x="289" y="69"/>
                      <a:pt x="289" y="69"/>
                      <a:pt x="289" y="69"/>
                    </a:cubicBezTo>
                    <a:cubicBezTo>
                      <a:pt x="289" y="69"/>
                      <a:pt x="289" y="69"/>
                      <a:pt x="289" y="69"/>
                    </a:cubicBezTo>
                    <a:cubicBezTo>
                      <a:pt x="297" y="89"/>
                      <a:pt x="299" y="109"/>
                      <a:pt x="303" y="130"/>
                    </a:cubicBezTo>
                    <a:cubicBezTo>
                      <a:pt x="308" y="160"/>
                      <a:pt x="310" y="190"/>
                      <a:pt x="312" y="220"/>
                    </a:cubicBezTo>
                    <a:cubicBezTo>
                      <a:pt x="314" y="242"/>
                      <a:pt x="314" y="263"/>
                      <a:pt x="314" y="284"/>
                    </a:cubicBezTo>
                    <a:cubicBezTo>
                      <a:pt x="314" y="295"/>
                      <a:pt x="314" y="306"/>
                      <a:pt x="314" y="316"/>
                    </a:cubicBezTo>
                    <a:cubicBezTo>
                      <a:pt x="313" y="323"/>
                      <a:pt x="313" y="328"/>
                      <a:pt x="313" y="335"/>
                    </a:cubicBezTo>
                    <a:cubicBezTo>
                      <a:pt x="313" y="335"/>
                      <a:pt x="312" y="337"/>
                      <a:pt x="312" y="338"/>
                    </a:cubicBezTo>
                    <a:cubicBezTo>
                      <a:pt x="308" y="339"/>
                      <a:pt x="303" y="339"/>
                      <a:pt x="299" y="339"/>
                    </a:cubicBezTo>
                    <a:cubicBezTo>
                      <a:pt x="295" y="339"/>
                      <a:pt x="292" y="339"/>
                      <a:pt x="289" y="339"/>
                    </a:cubicBezTo>
                    <a:cubicBezTo>
                      <a:pt x="289" y="334"/>
                      <a:pt x="289" y="328"/>
                      <a:pt x="290" y="323"/>
                    </a:cubicBezTo>
                    <a:cubicBezTo>
                      <a:pt x="293" y="309"/>
                      <a:pt x="293" y="294"/>
                      <a:pt x="295" y="280"/>
                    </a:cubicBezTo>
                    <a:cubicBezTo>
                      <a:pt x="297" y="258"/>
                      <a:pt x="297" y="235"/>
                      <a:pt x="298" y="213"/>
                    </a:cubicBezTo>
                    <a:cubicBezTo>
                      <a:pt x="299" y="191"/>
                      <a:pt x="297" y="168"/>
                      <a:pt x="294" y="146"/>
                    </a:cubicBezTo>
                    <a:cubicBezTo>
                      <a:pt x="293" y="133"/>
                      <a:pt x="293" y="120"/>
                      <a:pt x="292" y="107"/>
                    </a:cubicBezTo>
                    <a:cubicBezTo>
                      <a:pt x="291" y="99"/>
                      <a:pt x="291" y="91"/>
                      <a:pt x="290" y="83"/>
                    </a:cubicBezTo>
                    <a:cubicBezTo>
                      <a:pt x="290" y="78"/>
                      <a:pt x="289" y="73"/>
                      <a:pt x="289" y="68"/>
                    </a:cubicBezTo>
                    <a:cubicBezTo>
                      <a:pt x="278" y="66"/>
                      <a:pt x="278" y="66"/>
                      <a:pt x="278" y="66"/>
                    </a:cubicBezTo>
                    <a:cubicBezTo>
                      <a:pt x="279" y="59"/>
                      <a:pt x="280" y="53"/>
                      <a:pt x="282" y="46"/>
                    </a:cubicBezTo>
                    <a:cubicBezTo>
                      <a:pt x="275" y="40"/>
                      <a:pt x="268" y="32"/>
                      <a:pt x="264" y="29"/>
                    </a:cubicBezTo>
                    <a:cubicBezTo>
                      <a:pt x="260" y="25"/>
                      <a:pt x="254" y="20"/>
                      <a:pt x="248" y="16"/>
                    </a:cubicBezTo>
                    <a:cubicBezTo>
                      <a:pt x="247" y="16"/>
                      <a:pt x="247" y="16"/>
                      <a:pt x="246" y="16"/>
                    </a:cubicBezTo>
                    <a:cubicBezTo>
                      <a:pt x="246" y="16"/>
                      <a:pt x="246" y="16"/>
                      <a:pt x="246" y="16"/>
                    </a:cubicBezTo>
                    <a:cubicBezTo>
                      <a:pt x="229" y="16"/>
                      <a:pt x="214" y="10"/>
                      <a:pt x="202" y="1"/>
                    </a:cubicBezTo>
                    <a:cubicBezTo>
                      <a:pt x="199" y="0"/>
                      <a:pt x="197" y="0"/>
                      <a:pt x="19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1077"/>
              <p:cNvSpPr>
                <a:spLocks noEditPoints="1"/>
              </p:cNvSpPr>
              <p:nvPr/>
            </p:nvSpPr>
            <p:spPr bwMode="auto">
              <a:xfrm>
                <a:off x="1423" y="4008"/>
                <a:ext cx="252" cy="296"/>
              </a:xfrm>
              <a:custGeom>
                <a:avLst/>
                <a:gdLst>
                  <a:gd name="T0" fmla="*/ 452 w 509"/>
                  <a:gd name="T1" fmla="*/ 559 h 599"/>
                  <a:gd name="T2" fmla="*/ 467 w 509"/>
                  <a:gd name="T3" fmla="*/ 551 h 599"/>
                  <a:gd name="T4" fmla="*/ 483 w 509"/>
                  <a:gd name="T5" fmla="*/ 523 h 599"/>
                  <a:gd name="T6" fmla="*/ 509 w 509"/>
                  <a:gd name="T7" fmla="*/ 419 h 599"/>
                  <a:gd name="T8" fmla="*/ 504 w 509"/>
                  <a:gd name="T9" fmla="*/ 397 h 599"/>
                  <a:gd name="T10" fmla="*/ 505 w 509"/>
                  <a:gd name="T11" fmla="*/ 382 h 599"/>
                  <a:gd name="T12" fmla="*/ 504 w 509"/>
                  <a:gd name="T13" fmla="*/ 356 h 599"/>
                  <a:gd name="T14" fmla="*/ 460 w 509"/>
                  <a:gd name="T15" fmla="*/ 321 h 599"/>
                  <a:gd name="T16" fmla="*/ 347 w 509"/>
                  <a:gd name="T17" fmla="*/ 106 h 599"/>
                  <a:gd name="T18" fmla="*/ 357 w 509"/>
                  <a:gd name="T19" fmla="*/ 110 h 599"/>
                  <a:gd name="T20" fmla="*/ 143 w 509"/>
                  <a:gd name="T21" fmla="*/ 0 h 599"/>
                  <a:gd name="T22" fmla="*/ 287 w 509"/>
                  <a:gd name="T23" fmla="*/ 577 h 599"/>
                  <a:gd name="T24" fmla="*/ 223 w 509"/>
                  <a:gd name="T25" fmla="*/ 548 h 599"/>
                  <a:gd name="T26" fmla="*/ 220 w 509"/>
                  <a:gd name="T27" fmla="*/ 548 h 599"/>
                  <a:gd name="T28" fmla="*/ 212 w 509"/>
                  <a:gd name="T29" fmla="*/ 539 h 599"/>
                  <a:gd name="T30" fmla="*/ 240 w 509"/>
                  <a:gd name="T31" fmla="*/ 506 h 599"/>
                  <a:gd name="T32" fmla="*/ 428 w 509"/>
                  <a:gd name="T33" fmla="*/ 501 h 599"/>
                  <a:gd name="T34" fmla="*/ 240 w 509"/>
                  <a:gd name="T35" fmla="*/ 498 h 599"/>
                  <a:gd name="T36" fmla="*/ 263 w 509"/>
                  <a:gd name="T37" fmla="*/ 486 h 599"/>
                  <a:gd name="T38" fmla="*/ 433 w 509"/>
                  <a:gd name="T39" fmla="*/ 484 h 599"/>
                  <a:gd name="T40" fmla="*/ 264 w 509"/>
                  <a:gd name="T41" fmla="*/ 477 h 599"/>
                  <a:gd name="T42" fmla="*/ 267 w 509"/>
                  <a:gd name="T43" fmla="*/ 466 h 599"/>
                  <a:gd name="T44" fmla="*/ 446 w 509"/>
                  <a:gd name="T45" fmla="*/ 402 h 599"/>
                  <a:gd name="T46" fmla="*/ 229 w 509"/>
                  <a:gd name="T47" fmla="*/ 427 h 599"/>
                  <a:gd name="T48" fmla="*/ 269 w 509"/>
                  <a:gd name="T49" fmla="*/ 458 h 599"/>
                  <a:gd name="T50" fmla="*/ 457 w 509"/>
                  <a:gd name="T51" fmla="*/ 351 h 599"/>
                  <a:gd name="T52" fmla="*/ 220 w 509"/>
                  <a:gd name="T53" fmla="*/ 344 h 599"/>
                  <a:gd name="T54" fmla="*/ 278 w 509"/>
                  <a:gd name="T55" fmla="*/ 441 h 599"/>
                  <a:gd name="T56" fmla="*/ 431 w 509"/>
                  <a:gd name="T57" fmla="*/ 279 h 599"/>
                  <a:gd name="T58" fmla="*/ 288 w 509"/>
                  <a:gd name="T59" fmla="*/ 406 h 599"/>
                  <a:gd name="T60" fmla="*/ 292 w 509"/>
                  <a:gd name="T61" fmla="*/ 345 h 599"/>
                  <a:gd name="T62" fmla="*/ 352 w 509"/>
                  <a:gd name="T63" fmla="*/ 379 h 599"/>
                  <a:gd name="T64" fmla="*/ 359 w 509"/>
                  <a:gd name="T65" fmla="*/ 412 h 599"/>
                  <a:gd name="T66" fmla="*/ 25 w 509"/>
                  <a:gd name="T67" fmla="*/ 102 h 599"/>
                  <a:gd name="T68" fmla="*/ 63 w 509"/>
                  <a:gd name="T69" fmla="*/ 90 h 599"/>
                  <a:gd name="T70" fmla="*/ 329 w 509"/>
                  <a:gd name="T71" fmla="*/ 377 h 599"/>
                  <a:gd name="T72" fmla="*/ 346 w 509"/>
                  <a:gd name="T73" fmla="*/ 341 h 599"/>
                  <a:gd name="T74" fmla="*/ 75 w 509"/>
                  <a:gd name="T75" fmla="*/ 56 h 599"/>
                  <a:gd name="T76" fmla="*/ 80 w 509"/>
                  <a:gd name="T77" fmla="*/ 50 h 599"/>
                  <a:gd name="T78" fmla="*/ 310 w 509"/>
                  <a:gd name="T79" fmla="*/ 410 h 599"/>
                  <a:gd name="T80" fmla="*/ 187 w 509"/>
                  <a:gd name="T81" fmla="*/ 60 h 599"/>
                  <a:gd name="T82" fmla="*/ 281 w 509"/>
                  <a:gd name="T83" fmla="*/ 179 h 599"/>
                  <a:gd name="T84" fmla="*/ 89 w 509"/>
                  <a:gd name="T85" fmla="*/ 32 h 599"/>
                  <a:gd name="T86" fmla="*/ 183 w 509"/>
                  <a:gd name="T87" fmla="*/ 68 h 599"/>
                  <a:gd name="T88" fmla="*/ 183 w 509"/>
                  <a:gd name="T89" fmla="*/ 68 h 599"/>
                  <a:gd name="T90" fmla="*/ 4 w 509"/>
                  <a:gd name="T91" fmla="*/ 79 h 599"/>
                  <a:gd name="T92" fmla="*/ 121 w 509"/>
                  <a:gd name="T93" fmla="*/ 79 h 599"/>
                  <a:gd name="T94" fmla="*/ 150 w 509"/>
                  <a:gd name="T95" fmla="*/ 412 h 599"/>
                  <a:gd name="T96" fmla="*/ 151 w 509"/>
                  <a:gd name="T97" fmla="*/ 504 h 599"/>
                  <a:gd name="T98" fmla="*/ 338 w 509"/>
                  <a:gd name="T99" fmla="*/ 457 h 599"/>
                  <a:gd name="T100" fmla="*/ 411 w 509"/>
                  <a:gd name="T101" fmla="*/ 545 h 599"/>
                  <a:gd name="T102" fmla="*/ 444 w 509"/>
                  <a:gd name="T103" fmla="*/ 522 h 599"/>
                  <a:gd name="T104" fmla="*/ 490 w 509"/>
                  <a:gd name="T105" fmla="*/ 511 h 599"/>
                  <a:gd name="T106" fmla="*/ 476 w 509"/>
                  <a:gd name="T107" fmla="*/ 384 h 599"/>
                  <a:gd name="T108" fmla="*/ 485 w 509"/>
                  <a:gd name="T109" fmla="*/ 373 h 599"/>
                  <a:gd name="T110" fmla="*/ 493 w 509"/>
                  <a:gd name="T111" fmla="*/ 353 h 599"/>
                  <a:gd name="T112" fmla="*/ 453 w 509"/>
                  <a:gd name="T113" fmla="*/ 325 h 599"/>
                  <a:gd name="T114" fmla="*/ 360 w 509"/>
                  <a:gd name="T115" fmla="*/ 131 h 599"/>
                  <a:gd name="T116" fmla="*/ 168 w 509"/>
                  <a:gd name="T117" fmla="*/ 3 h 5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09" h="599">
                    <a:moveTo>
                      <a:pt x="438" y="578"/>
                    </a:moveTo>
                    <a:cubicBezTo>
                      <a:pt x="436" y="580"/>
                      <a:pt x="435" y="581"/>
                      <a:pt x="433" y="583"/>
                    </a:cubicBezTo>
                    <a:cubicBezTo>
                      <a:pt x="434" y="583"/>
                      <a:pt x="435" y="584"/>
                      <a:pt x="436" y="584"/>
                    </a:cubicBezTo>
                    <a:cubicBezTo>
                      <a:pt x="436" y="584"/>
                      <a:pt x="436" y="584"/>
                      <a:pt x="437" y="583"/>
                    </a:cubicBezTo>
                    <a:cubicBezTo>
                      <a:pt x="437" y="582"/>
                      <a:pt x="437" y="580"/>
                      <a:pt x="438" y="578"/>
                    </a:cubicBezTo>
                    <a:moveTo>
                      <a:pt x="454" y="557"/>
                    </a:moveTo>
                    <a:cubicBezTo>
                      <a:pt x="452" y="559"/>
                      <a:pt x="452" y="559"/>
                      <a:pt x="452" y="559"/>
                    </a:cubicBezTo>
                    <a:cubicBezTo>
                      <a:pt x="450" y="564"/>
                      <a:pt x="449" y="569"/>
                      <a:pt x="448" y="574"/>
                    </a:cubicBezTo>
                    <a:cubicBezTo>
                      <a:pt x="451" y="571"/>
                      <a:pt x="455" y="567"/>
                      <a:pt x="459" y="562"/>
                    </a:cubicBezTo>
                    <a:cubicBezTo>
                      <a:pt x="457" y="560"/>
                      <a:pt x="456" y="559"/>
                      <a:pt x="454" y="557"/>
                    </a:cubicBezTo>
                    <a:moveTo>
                      <a:pt x="467" y="551"/>
                    </a:moveTo>
                    <a:cubicBezTo>
                      <a:pt x="465" y="552"/>
                      <a:pt x="463" y="552"/>
                      <a:pt x="461" y="553"/>
                    </a:cubicBezTo>
                    <a:cubicBezTo>
                      <a:pt x="461" y="554"/>
                      <a:pt x="463" y="555"/>
                      <a:pt x="464" y="556"/>
                    </a:cubicBezTo>
                    <a:cubicBezTo>
                      <a:pt x="465" y="554"/>
                      <a:pt x="466" y="553"/>
                      <a:pt x="467" y="551"/>
                    </a:cubicBezTo>
                    <a:moveTo>
                      <a:pt x="474" y="534"/>
                    </a:moveTo>
                    <a:cubicBezTo>
                      <a:pt x="465" y="544"/>
                      <a:pt x="465" y="544"/>
                      <a:pt x="465" y="544"/>
                    </a:cubicBezTo>
                    <a:cubicBezTo>
                      <a:pt x="469" y="543"/>
                      <a:pt x="472" y="542"/>
                      <a:pt x="475" y="541"/>
                    </a:cubicBezTo>
                    <a:cubicBezTo>
                      <a:pt x="475" y="540"/>
                      <a:pt x="476" y="539"/>
                      <a:pt x="476" y="539"/>
                    </a:cubicBezTo>
                    <a:cubicBezTo>
                      <a:pt x="476" y="537"/>
                      <a:pt x="475" y="535"/>
                      <a:pt x="474" y="534"/>
                    </a:cubicBezTo>
                    <a:moveTo>
                      <a:pt x="485" y="521"/>
                    </a:moveTo>
                    <a:cubicBezTo>
                      <a:pt x="484" y="522"/>
                      <a:pt x="484" y="522"/>
                      <a:pt x="483" y="523"/>
                    </a:cubicBezTo>
                    <a:cubicBezTo>
                      <a:pt x="479" y="528"/>
                      <a:pt x="479" y="528"/>
                      <a:pt x="479" y="528"/>
                    </a:cubicBezTo>
                    <a:cubicBezTo>
                      <a:pt x="479" y="529"/>
                      <a:pt x="480" y="530"/>
                      <a:pt x="481" y="531"/>
                    </a:cubicBezTo>
                    <a:cubicBezTo>
                      <a:pt x="482" y="528"/>
                      <a:pt x="484" y="525"/>
                      <a:pt x="485" y="521"/>
                    </a:cubicBezTo>
                    <a:moveTo>
                      <a:pt x="497" y="401"/>
                    </a:moveTo>
                    <a:cubicBezTo>
                      <a:pt x="497" y="409"/>
                      <a:pt x="499" y="416"/>
                      <a:pt x="502" y="423"/>
                    </a:cubicBezTo>
                    <a:cubicBezTo>
                      <a:pt x="502" y="425"/>
                      <a:pt x="503" y="426"/>
                      <a:pt x="503" y="427"/>
                    </a:cubicBezTo>
                    <a:cubicBezTo>
                      <a:pt x="505" y="424"/>
                      <a:pt x="507" y="421"/>
                      <a:pt x="509" y="419"/>
                    </a:cubicBezTo>
                    <a:cubicBezTo>
                      <a:pt x="509" y="417"/>
                      <a:pt x="509" y="415"/>
                      <a:pt x="509" y="413"/>
                    </a:cubicBezTo>
                    <a:cubicBezTo>
                      <a:pt x="508" y="412"/>
                      <a:pt x="507" y="412"/>
                      <a:pt x="506" y="411"/>
                    </a:cubicBezTo>
                    <a:cubicBezTo>
                      <a:pt x="503" y="408"/>
                      <a:pt x="500" y="405"/>
                      <a:pt x="497" y="401"/>
                    </a:cubicBezTo>
                    <a:moveTo>
                      <a:pt x="504" y="397"/>
                    </a:moveTo>
                    <a:cubicBezTo>
                      <a:pt x="505" y="399"/>
                      <a:pt x="507" y="401"/>
                      <a:pt x="508" y="403"/>
                    </a:cubicBezTo>
                    <a:cubicBezTo>
                      <a:pt x="508" y="401"/>
                      <a:pt x="508" y="400"/>
                      <a:pt x="508" y="398"/>
                    </a:cubicBezTo>
                    <a:cubicBezTo>
                      <a:pt x="507" y="398"/>
                      <a:pt x="505" y="398"/>
                      <a:pt x="504" y="397"/>
                    </a:cubicBezTo>
                    <a:moveTo>
                      <a:pt x="498" y="374"/>
                    </a:moveTo>
                    <a:cubicBezTo>
                      <a:pt x="498" y="375"/>
                      <a:pt x="497" y="377"/>
                      <a:pt x="497" y="378"/>
                    </a:cubicBezTo>
                    <a:cubicBezTo>
                      <a:pt x="497" y="382"/>
                      <a:pt x="497" y="386"/>
                      <a:pt x="497" y="389"/>
                    </a:cubicBezTo>
                    <a:cubicBezTo>
                      <a:pt x="499" y="389"/>
                      <a:pt x="500" y="389"/>
                      <a:pt x="502" y="389"/>
                    </a:cubicBezTo>
                    <a:cubicBezTo>
                      <a:pt x="504" y="389"/>
                      <a:pt x="506" y="389"/>
                      <a:pt x="508" y="389"/>
                    </a:cubicBezTo>
                    <a:cubicBezTo>
                      <a:pt x="508" y="387"/>
                      <a:pt x="507" y="385"/>
                      <a:pt x="507" y="383"/>
                    </a:cubicBezTo>
                    <a:cubicBezTo>
                      <a:pt x="507" y="383"/>
                      <a:pt x="506" y="382"/>
                      <a:pt x="505" y="382"/>
                    </a:cubicBezTo>
                    <a:cubicBezTo>
                      <a:pt x="503" y="379"/>
                      <a:pt x="500" y="377"/>
                      <a:pt x="498" y="374"/>
                    </a:cubicBezTo>
                    <a:moveTo>
                      <a:pt x="505" y="369"/>
                    </a:moveTo>
                    <a:cubicBezTo>
                      <a:pt x="504" y="369"/>
                      <a:pt x="504" y="369"/>
                      <a:pt x="503" y="369"/>
                    </a:cubicBezTo>
                    <a:cubicBezTo>
                      <a:pt x="504" y="370"/>
                      <a:pt x="505" y="371"/>
                      <a:pt x="506" y="372"/>
                    </a:cubicBezTo>
                    <a:cubicBezTo>
                      <a:pt x="506" y="371"/>
                      <a:pt x="506" y="370"/>
                      <a:pt x="506" y="369"/>
                    </a:cubicBezTo>
                    <a:cubicBezTo>
                      <a:pt x="505" y="369"/>
                      <a:pt x="505" y="369"/>
                      <a:pt x="505" y="369"/>
                    </a:cubicBezTo>
                    <a:moveTo>
                      <a:pt x="504" y="356"/>
                    </a:moveTo>
                    <a:cubicBezTo>
                      <a:pt x="503" y="358"/>
                      <a:pt x="502" y="360"/>
                      <a:pt x="501" y="362"/>
                    </a:cubicBezTo>
                    <a:cubicBezTo>
                      <a:pt x="502" y="361"/>
                      <a:pt x="502" y="361"/>
                      <a:pt x="503" y="361"/>
                    </a:cubicBezTo>
                    <a:cubicBezTo>
                      <a:pt x="504" y="361"/>
                      <a:pt x="504" y="361"/>
                      <a:pt x="505" y="361"/>
                    </a:cubicBezTo>
                    <a:cubicBezTo>
                      <a:pt x="504" y="360"/>
                      <a:pt x="504" y="358"/>
                      <a:pt x="504" y="356"/>
                    </a:cubicBezTo>
                    <a:moveTo>
                      <a:pt x="472" y="307"/>
                    </a:moveTo>
                    <a:cubicBezTo>
                      <a:pt x="471" y="307"/>
                      <a:pt x="469" y="307"/>
                      <a:pt x="468" y="308"/>
                    </a:cubicBezTo>
                    <a:cubicBezTo>
                      <a:pt x="465" y="310"/>
                      <a:pt x="461" y="316"/>
                      <a:pt x="460" y="321"/>
                    </a:cubicBezTo>
                    <a:cubicBezTo>
                      <a:pt x="466" y="319"/>
                      <a:pt x="473" y="316"/>
                      <a:pt x="479" y="312"/>
                    </a:cubicBezTo>
                    <a:cubicBezTo>
                      <a:pt x="477" y="309"/>
                      <a:pt x="475" y="307"/>
                      <a:pt x="472" y="307"/>
                    </a:cubicBezTo>
                    <a:moveTo>
                      <a:pt x="487" y="296"/>
                    </a:moveTo>
                    <a:cubicBezTo>
                      <a:pt x="486" y="299"/>
                      <a:pt x="486" y="304"/>
                      <a:pt x="486" y="308"/>
                    </a:cubicBezTo>
                    <a:cubicBezTo>
                      <a:pt x="488" y="307"/>
                      <a:pt x="489" y="306"/>
                      <a:pt x="490" y="305"/>
                    </a:cubicBezTo>
                    <a:cubicBezTo>
                      <a:pt x="489" y="302"/>
                      <a:pt x="488" y="299"/>
                      <a:pt x="487" y="296"/>
                    </a:cubicBezTo>
                    <a:moveTo>
                      <a:pt x="347" y="106"/>
                    </a:moveTo>
                    <a:cubicBezTo>
                      <a:pt x="342" y="111"/>
                      <a:pt x="338" y="117"/>
                      <a:pt x="335" y="123"/>
                    </a:cubicBezTo>
                    <a:cubicBezTo>
                      <a:pt x="336" y="124"/>
                      <a:pt x="336" y="125"/>
                      <a:pt x="336" y="126"/>
                    </a:cubicBezTo>
                    <a:cubicBezTo>
                      <a:pt x="338" y="129"/>
                      <a:pt x="340" y="130"/>
                      <a:pt x="342" y="130"/>
                    </a:cubicBezTo>
                    <a:cubicBezTo>
                      <a:pt x="343" y="130"/>
                      <a:pt x="344" y="130"/>
                      <a:pt x="345" y="129"/>
                    </a:cubicBezTo>
                    <a:cubicBezTo>
                      <a:pt x="352" y="128"/>
                      <a:pt x="358" y="124"/>
                      <a:pt x="359" y="114"/>
                    </a:cubicBezTo>
                    <a:cubicBezTo>
                      <a:pt x="359" y="113"/>
                      <a:pt x="359" y="113"/>
                      <a:pt x="359" y="112"/>
                    </a:cubicBezTo>
                    <a:cubicBezTo>
                      <a:pt x="358" y="111"/>
                      <a:pt x="358" y="111"/>
                      <a:pt x="357" y="110"/>
                    </a:cubicBezTo>
                    <a:cubicBezTo>
                      <a:pt x="357" y="110"/>
                      <a:pt x="357" y="111"/>
                      <a:pt x="357" y="111"/>
                    </a:cubicBezTo>
                    <a:cubicBezTo>
                      <a:pt x="356" y="111"/>
                      <a:pt x="356" y="111"/>
                      <a:pt x="355" y="111"/>
                    </a:cubicBezTo>
                    <a:cubicBezTo>
                      <a:pt x="354" y="111"/>
                      <a:pt x="354" y="111"/>
                      <a:pt x="353" y="111"/>
                    </a:cubicBezTo>
                    <a:cubicBezTo>
                      <a:pt x="353" y="111"/>
                      <a:pt x="353" y="111"/>
                      <a:pt x="352" y="111"/>
                    </a:cubicBezTo>
                    <a:cubicBezTo>
                      <a:pt x="351" y="111"/>
                      <a:pt x="350" y="111"/>
                      <a:pt x="349" y="110"/>
                    </a:cubicBezTo>
                    <a:cubicBezTo>
                      <a:pt x="348" y="109"/>
                      <a:pt x="347" y="108"/>
                      <a:pt x="347" y="106"/>
                    </a:cubicBezTo>
                    <a:moveTo>
                      <a:pt x="143" y="0"/>
                    </a:moveTo>
                    <a:cubicBezTo>
                      <a:pt x="142" y="5"/>
                      <a:pt x="142" y="11"/>
                      <a:pt x="143" y="17"/>
                    </a:cubicBezTo>
                    <a:cubicBezTo>
                      <a:pt x="144" y="17"/>
                      <a:pt x="145" y="18"/>
                      <a:pt x="146" y="19"/>
                    </a:cubicBezTo>
                    <a:cubicBezTo>
                      <a:pt x="147" y="19"/>
                      <a:pt x="148" y="19"/>
                      <a:pt x="149" y="19"/>
                    </a:cubicBezTo>
                    <a:cubicBezTo>
                      <a:pt x="152" y="19"/>
                      <a:pt x="154" y="18"/>
                      <a:pt x="154" y="16"/>
                    </a:cubicBezTo>
                    <a:cubicBezTo>
                      <a:pt x="158" y="11"/>
                      <a:pt x="161" y="7"/>
                      <a:pt x="160" y="1"/>
                    </a:cubicBezTo>
                    <a:cubicBezTo>
                      <a:pt x="154" y="1"/>
                      <a:pt x="149" y="0"/>
                      <a:pt x="143" y="0"/>
                    </a:cubicBezTo>
                    <a:moveTo>
                      <a:pt x="287" y="577"/>
                    </a:moveTo>
                    <a:cubicBezTo>
                      <a:pt x="276" y="577"/>
                      <a:pt x="264" y="575"/>
                      <a:pt x="253" y="570"/>
                    </a:cubicBezTo>
                    <a:cubicBezTo>
                      <a:pt x="254" y="570"/>
                      <a:pt x="254" y="570"/>
                      <a:pt x="255" y="570"/>
                    </a:cubicBezTo>
                    <a:cubicBezTo>
                      <a:pt x="260" y="567"/>
                      <a:pt x="266" y="565"/>
                      <a:pt x="272" y="563"/>
                    </a:cubicBezTo>
                    <a:cubicBezTo>
                      <a:pt x="275" y="561"/>
                      <a:pt x="280" y="559"/>
                      <a:pt x="284" y="556"/>
                    </a:cubicBezTo>
                    <a:cubicBezTo>
                      <a:pt x="290" y="564"/>
                      <a:pt x="298" y="570"/>
                      <a:pt x="309" y="573"/>
                    </a:cubicBezTo>
                    <a:cubicBezTo>
                      <a:pt x="303" y="576"/>
                      <a:pt x="295" y="577"/>
                      <a:pt x="287" y="577"/>
                    </a:cubicBezTo>
                    <a:moveTo>
                      <a:pt x="223" y="548"/>
                    </a:moveTo>
                    <a:cubicBezTo>
                      <a:pt x="233" y="548"/>
                      <a:pt x="242" y="546"/>
                      <a:pt x="250" y="545"/>
                    </a:cubicBezTo>
                    <a:cubicBezTo>
                      <a:pt x="258" y="543"/>
                      <a:pt x="266" y="543"/>
                      <a:pt x="273" y="540"/>
                    </a:cubicBezTo>
                    <a:cubicBezTo>
                      <a:pt x="275" y="544"/>
                      <a:pt x="277" y="547"/>
                      <a:pt x="279" y="550"/>
                    </a:cubicBezTo>
                    <a:cubicBezTo>
                      <a:pt x="276" y="552"/>
                      <a:pt x="272" y="554"/>
                      <a:pt x="270" y="555"/>
                    </a:cubicBezTo>
                    <a:cubicBezTo>
                      <a:pt x="263" y="557"/>
                      <a:pt x="258" y="560"/>
                      <a:pt x="252" y="562"/>
                    </a:cubicBezTo>
                    <a:cubicBezTo>
                      <a:pt x="249" y="564"/>
                      <a:pt x="246" y="564"/>
                      <a:pt x="242" y="565"/>
                    </a:cubicBezTo>
                    <a:cubicBezTo>
                      <a:pt x="234" y="560"/>
                      <a:pt x="227" y="555"/>
                      <a:pt x="220" y="548"/>
                    </a:cubicBezTo>
                    <a:cubicBezTo>
                      <a:pt x="221" y="548"/>
                      <a:pt x="222" y="548"/>
                      <a:pt x="223" y="548"/>
                    </a:cubicBezTo>
                    <a:moveTo>
                      <a:pt x="222" y="529"/>
                    </a:moveTo>
                    <a:cubicBezTo>
                      <a:pt x="237" y="529"/>
                      <a:pt x="252" y="526"/>
                      <a:pt x="266" y="521"/>
                    </a:cubicBezTo>
                    <a:cubicBezTo>
                      <a:pt x="267" y="525"/>
                      <a:pt x="269" y="529"/>
                      <a:pt x="270" y="533"/>
                    </a:cubicBezTo>
                    <a:cubicBezTo>
                      <a:pt x="263" y="536"/>
                      <a:pt x="254" y="536"/>
                      <a:pt x="246" y="537"/>
                    </a:cubicBezTo>
                    <a:cubicBezTo>
                      <a:pt x="239" y="538"/>
                      <a:pt x="231" y="540"/>
                      <a:pt x="223" y="540"/>
                    </a:cubicBezTo>
                    <a:cubicBezTo>
                      <a:pt x="219" y="540"/>
                      <a:pt x="215" y="540"/>
                      <a:pt x="212" y="539"/>
                    </a:cubicBezTo>
                    <a:cubicBezTo>
                      <a:pt x="209" y="535"/>
                      <a:pt x="207" y="531"/>
                      <a:pt x="204" y="527"/>
                    </a:cubicBezTo>
                    <a:cubicBezTo>
                      <a:pt x="210" y="528"/>
                      <a:pt x="216" y="529"/>
                      <a:pt x="222" y="529"/>
                    </a:cubicBezTo>
                    <a:moveTo>
                      <a:pt x="222" y="521"/>
                    </a:moveTo>
                    <a:cubicBezTo>
                      <a:pt x="214" y="521"/>
                      <a:pt x="207" y="520"/>
                      <a:pt x="200" y="519"/>
                    </a:cubicBezTo>
                    <a:cubicBezTo>
                      <a:pt x="197" y="512"/>
                      <a:pt x="194" y="505"/>
                      <a:pt x="192" y="497"/>
                    </a:cubicBezTo>
                    <a:cubicBezTo>
                      <a:pt x="200" y="500"/>
                      <a:pt x="207" y="502"/>
                      <a:pt x="214" y="503"/>
                    </a:cubicBezTo>
                    <a:cubicBezTo>
                      <a:pt x="223" y="505"/>
                      <a:pt x="231" y="506"/>
                      <a:pt x="240" y="506"/>
                    </a:cubicBezTo>
                    <a:cubicBezTo>
                      <a:pt x="241" y="506"/>
                      <a:pt x="242" y="506"/>
                      <a:pt x="242" y="506"/>
                    </a:cubicBezTo>
                    <a:cubicBezTo>
                      <a:pt x="248" y="506"/>
                      <a:pt x="256" y="504"/>
                      <a:pt x="262" y="504"/>
                    </a:cubicBezTo>
                    <a:cubicBezTo>
                      <a:pt x="262" y="504"/>
                      <a:pt x="263" y="504"/>
                      <a:pt x="263" y="504"/>
                    </a:cubicBezTo>
                    <a:cubicBezTo>
                      <a:pt x="263" y="507"/>
                      <a:pt x="264" y="510"/>
                      <a:pt x="265" y="514"/>
                    </a:cubicBezTo>
                    <a:cubicBezTo>
                      <a:pt x="251" y="518"/>
                      <a:pt x="236" y="521"/>
                      <a:pt x="222" y="521"/>
                    </a:cubicBezTo>
                    <a:moveTo>
                      <a:pt x="426" y="517"/>
                    </a:moveTo>
                    <a:cubicBezTo>
                      <a:pt x="427" y="512"/>
                      <a:pt x="428" y="507"/>
                      <a:pt x="428" y="501"/>
                    </a:cubicBezTo>
                    <a:cubicBezTo>
                      <a:pt x="436" y="500"/>
                      <a:pt x="444" y="496"/>
                      <a:pt x="450" y="494"/>
                    </a:cubicBezTo>
                    <a:cubicBezTo>
                      <a:pt x="455" y="492"/>
                      <a:pt x="459" y="490"/>
                      <a:pt x="463" y="487"/>
                    </a:cubicBezTo>
                    <a:cubicBezTo>
                      <a:pt x="460" y="497"/>
                      <a:pt x="456" y="507"/>
                      <a:pt x="451" y="515"/>
                    </a:cubicBezTo>
                    <a:cubicBezTo>
                      <a:pt x="451" y="515"/>
                      <a:pt x="451" y="515"/>
                      <a:pt x="451" y="515"/>
                    </a:cubicBezTo>
                    <a:cubicBezTo>
                      <a:pt x="449" y="515"/>
                      <a:pt x="447" y="515"/>
                      <a:pt x="445" y="515"/>
                    </a:cubicBezTo>
                    <a:cubicBezTo>
                      <a:pt x="438" y="515"/>
                      <a:pt x="432" y="516"/>
                      <a:pt x="426" y="517"/>
                    </a:cubicBezTo>
                    <a:moveTo>
                      <a:pt x="240" y="498"/>
                    </a:moveTo>
                    <a:cubicBezTo>
                      <a:pt x="236" y="498"/>
                      <a:pt x="231" y="498"/>
                      <a:pt x="227" y="497"/>
                    </a:cubicBezTo>
                    <a:cubicBezTo>
                      <a:pt x="217" y="496"/>
                      <a:pt x="206" y="494"/>
                      <a:pt x="196" y="490"/>
                    </a:cubicBezTo>
                    <a:cubicBezTo>
                      <a:pt x="196" y="489"/>
                      <a:pt x="193" y="488"/>
                      <a:pt x="190" y="487"/>
                    </a:cubicBezTo>
                    <a:cubicBezTo>
                      <a:pt x="190" y="486"/>
                      <a:pt x="190" y="486"/>
                      <a:pt x="190" y="486"/>
                    </a:cubicBezTo>
                    <a:cubicBezTo>
                      <a:pt x="188" y="474"/>
                      <a:pt x="188" y="462"/>
                      <a:pt x="190" y="449"/>
                    </a:cubicBezTo>
                    <a:cubicBezTo>
                      <a:pt x="205" y="460"/>
                      <a:pt x="222" y="470"/>
                      <a:pt x="239" y="475"/>
                    </a:cubicBezTo>
                    <a:cubicBezTo>
                      <a:pt x="244" y="477"/>
                      <a:pt x="254" y="483"/>
                      <a:pt x="263" y="486"/>
                    </a:cubicBezTo>
                    <a:cubicBezTo>
                      <a:pt x="262" y="488"/>
                      <a:pt x="262" y="490"/>
                      <a:pt x="262" y="492"/>
                    </a:cubicBezTo>
                    <a:cubicBezTo>
                      <a:pt x="262" y="493"/>
                      <a:pt x="262" y="495"/>
                      <a:pt x="262" y="496"/>
                    </a:cubicBezTo>
                    <a:cubicBezTo>
                      <a:pt x="258" y="497"/>
                      <a:pt x="254" y="498"/>
                      <a:pt x="250" y="498"/>
                    </a:cubicBezTo>
                    <a:cubicBezTo>
                      <a:pt x="246" y="498"/>
                      <a:pt x="243" y="498"/>
                      <a:pt x="240" y="498"/>
                    </a:cubicBezTo>
                    <a:moveTo>
                      <a:pt x="428" y="493"/>
                    </a:moveTo>
                    <a:cubicBezTo>
                      <a:pt x="428" y="492"/>
                      <a:pt x="428" y="490"/>
                      <a:pt x="428" y="489"/>
                    </a:cubicBezTo>
                    <a:cubicBezTo>
                      <a:pt x="429" y="487"/>
                      <a:pt x="431" y="486"/>
                      <a:pt x="433" y="484"/>
                    </a:cubicBezTo>
                    <a:cubicBezTo>
                      <a:pt x="443" y="473"/>
                      <a:pt x="453" y="464"/>
                      <a:pt x="462" y="451"/>
                    </a:cubicBezTo>
                    <a:cubicBezTo>
                      <a:pt x="464" y="447"/>
                      <a:pt x="467" y="443"/>
                      <a:pt x="469" y="439"/>
                    </a:cubicBezTo>
                    <a:cubicBezTo>
                      <a:pt x="469" y="452"/>
                      <a:pt x="468" y="465"/>
                      <a:pt x="465" y="477"/>
                    </a:cubicBezTo>
                    <a:cubicBezTo>
                      <a:pt x="464" y="478"/>
                      <a:pt x="462" y="478"/>
                      <a:pt x="462" y="479"/>
                    </a:cubicBezTo>
                    <a:cubicBezTo>
                      <a:pt x="458" y="481"/>
                      <a:pt x="454" y="484"/>
                      <a:pt x="450" y="486"/>
                    </a:cubicBezTo>
                    <a:cubicBezTo>
                      <a:pt x="444" y="488"/>
                      <a:pt x="436" y="492"/>
                      <a:pt x="428" y="493"/>
                    </a:cubicBezTo>
                    <a:moveTo>
                      <a:pt x="264" y="477"/>
                    </a:moveTo>
                    <a:cubicBezTo>
                      <a:pt x="259" y="476"/>
                      <a:pt x="253" y="473"/>
                      <a:pt x="252" y="473"/>
                    </a:cubicBezTo>
                    <a:cubicBezTo>
                      <a:pt x="243" y="467"/>
                      <a:pt x="233" y="466"/>
                      <a:pt x="224" y="460"/>
                    </a:cubicBezTo>
                    <a:cubicBezTo>
                      <a:pt x="215" y="455"/>
                      <a:pt x="206" y="450"/>
                      <a:pt x="197" y="445"/>
                    </a:cubicBezTo>
                    <a:cubicBezTo>
                      <a:pt x="195" y="444"/>
                      <a:pt x="193" y="442"/>
                      <a:pt x="191" y="441"/>
                    </a:cubicBezTo>
                    <a:cubicBezTo>
                      <a:pt x="192" y="428"/>
                      <a:pt x="195" y="415"/>
                      <a:pt x="199" y="402"/>
                    </a:cubicBezTo>
                    <a:cubicBezTo>
                      <a:pt x="204" y="409"/>
                      <a:pt x="209" y="416"/>
                      <a:pt x="215" y="423"/>
                    </a:cubicBezTo>
                    <a:cubicBezTo>
                      <a:pt x="231" y="440"/>
                      <a:pt x="249" y="451"/>
                      <a:pt x="267" y="466"/>
                    </a:cubicBezTo>
                    <a:cubicBezTo>
                      <a:pt x="265" y="470"/>
                      <a:pt x="264" y="474"/>
                      <a:pt x="264" y="477"/>
                    </a:cubicBezTo>
                    <a:moveTo>
                      <a:pt x="426" y="480"/>
                    </a:moveTo>
                    <a:cubicBezTo>
                      <a:pt x="424" y="468"/>
                      <a:pt x="420" y="458"/>
                      <a:pt x="415" y="449"/>
                    </a:cubicBezTo>
                    <a:cubicBezTo>
                      <a:pt x="416" y="447"/>
                      <a:pt x="418" y="445"/>
                      <a:pt x="420" y="443"/>
                    </a:cubicBezTo>
                    <a:cubicBezTo>
                      <a:pt x="424" y="438"/>
                      <a:pt x="426" y="432"/>
                      <a:pt x="430" y="428"/>
                    </a:cubicBezTo>
                    <a:cubicBezTo>
                      <a:pt x="434" y="425"/>
                      <a:pt x="435" y="419"/>
                      <a:pt x="438" y="415"/>
                    </a:cubicBezTo>
                    <a:cubicBezTo>
                      <a:pt x="441" y="411"/>
                      <a:pt x="443" y="407"/>
                      <a:pt x="446" y="402"/>
                    </a:cubicBezTo>
                    <a:cubicBezTo>
                      <a:pt x="451" y="391"/>
                      <a:pt x="457" y="379"/>
                      <a:pt x="461" y="367"/>
                    </a:cubicBezTo>
                    <a:cubicBezTo>
                      <a:pt x="465" y="386"/>
                      <a:pt x="468" y="405"/>
                      <a:pt x="469" y="424"/>
                    </a:cubicBezTo>
                    <a:cubicBezTo>
                      <a:pt x="465" y="432"/>
                      <a:pt x="460" y="440"/>
                      <a:pt x="455" y="448"/>
                    </a:cubicBezTo>
                    <a:cubicBezTo>
                      <a:pt x="447" y="459"/>
                      <a:pt x="437" y="468"/>
                      <a:pt x="428" y="478"/>
                    </a:cubicBezTo>
                    <a:cubicBezTo>
                      <a:pt x="427" y="479"/>
                      <a:pt x="427" y="479"/>
                      <a:pt x="426" y="480"/>
                    </a:cubicBezTo>
                    <a:moveTo>
                      <a:pt x="269" y="458"/>
                    </a:moveTo>
                    <a:cubicBezTo>
                      <a:pt x="256" y="448"/>
                      <a:pt x="241" y="439"/>
                      <a:pt x="229" y="427"/>
                    </a:cubicBezTo>
                    <a:cubicBezTo>
                      <a:pt x="221" y="418"/>
                      <a:pt x="212" y="409"/>
                      <a:pt x="205" y="398"/>
                    </a:cubicBezTo>
                    <a:cubicBezTo>
                      <a:pt x="205" y="398"/>
                      <a:pt x="203" y="396"/>
                      <a:pt x="201" y="393"/>
                    </a:cubicBezTo>
                    <a:cubicBezTo>
                      <a:pt x="205" y="379"/>
                      <a:pt x="210" y="364"/>
                      <a:pt x="215" y="349"/>
                    </a:cubicBezTo>
                    <a:cubicBezTo>
                      <a:pt x="221" y="363"/>
                      <a:pt x="229" y="376"/>
                      <a:pt x="237" y="390"/>
                    </a:cubicBezTo>
                    <a:cubicBezTo>
                      <a:pt x="245" y="404"/>
                      <a:pt x="253" y="417"/>
                      <a:pt x="262" y="430"/>
                    </a:cubicBezTo>
                    <a:cubicBezTo>
                      <a:pt x="265" y="436"/>
                      <a:pt x="270" y="442"/>
                      <a:pt x="274" y="448"/>
                    </a:cubicBezTo>
                    <a:cubicBezTo>
                      <a:pt x="272" y="451"/>
                      <a:pt x="271" y="455"/>
                      <a:pt x="269" y="458"/>
                    </a:cubicBezTo>
                    <a:moveTo>
                      <a:pt x="410" y="443"/>
                    </a:moveTo>
                    <a:cubicBezTo>
                      <a:pt x="405" y="437"/>
                      <a:pt x="400" y="432"/>
                      <a:pt x="393" y="427"/>
                    </a:cubicBezTo>
                    <a:cubicBezTo>
                      <a:pt x="399" y="415"/>
                      <a:pt x="406" y="404"/>
                      <a:pt x="411" y="392"/>
                    </a:cubicBezTo>
                    <a:cubicBezTo>
                      <a:pt x="418" y="376"/>
                      <a:pt x="422" y="360"/>
                      <a:pt x="427" y="344"/>
                    </a:cubicBezTo>
                    <a:cubicBezTo>
                      <a:pt x="432" y="328"/>
                      <a:pt x="437" y="311"/>
                      <a:pt x="437" y="294"/>
                    </a:cubicBezTo>
                    <a:cubicBezTo>
                      <a:pt x="437" y="293"/>
                      <a:pt x="437" y="293"/>
                      <a:pt x="437" y="293"/>
                    </a:cubicBezTo>
                    <a:cubicBezTo>
                      <a:pt x="445" y="311"/>
                      <a:pt x="452" y="330"/>
                      <a:pt x="457" y="351"/>
                    </a:cubicBezTo>
                    <a:cubicBezTo>
                      <a:pt x="454" y="367"/>
                      <a:pt x="448" y="381"/>
                      <a:pt x="441" y="395"/>
                    </a:cubicBezTo>
                    <a:cubicBezTo>
                      <a:pt x="436" y="406"/>
                      <a:pt x="428" y="415"/>
                      <a:pt x="423" y="425"/>
                    </a:cubicBezTo>
                    <a:cubicBezTo>
                      <a:pt x="420" y="432"/>
                      <a:pt x="415" y="437"/>
                      <a:pt x="410" y="443"/>
                    </a:cubicBezTo>
                    <a:moveTo>
                      <a:pt x="278" y="441"/>
                    </a:moveTo>
                    <a:cubicBezTo>
                      <a:pt x="270" y="432"/>
                      <a:pt x="263" y="421"/>
                      <a:pt x="258" y="412"/>
                    </a:cubicBezTo>
                    <a:cubicBezTo>
                      <a:pt x="252" y="402"/>
                      <a:pt x="247" y="391"/>
                      <a:pt x="240" y="382"/>
                    </a:cubicBezTo>
                    <a:cubicBezTo>
                      <a:pt x="232" y="370"/>
                      <a:pt x="227" y="357"/>
                      <a:pt x="220" y="344"/>
                    </a:cubicBezTo>
                    <a:cubicBezTo>
                      <a:pt x="220" y="342"/>
                      <a:pt x="219" y="340"/>
                      <a:pt x="218" y="338"/>
                    </a:cubicBezTo>
                    <a:cubicBezTo>
                      <a:pt x="224" y="318"/>
                      <a:pt x="230" y="298"/>
                      <a:pt x="234" y="276"/>
                    </a:cubicBezTo>
                    <a:cubicBezTo>
                      <a:pt x="241" y="294"/>
                      <a:pt x="249" y="312"/>
                      <a:pt x="255" y="331"/>
                    </a:cubicBezTo>
                    <a:cubicBezTo>
                      <a:pt x="262" y="350"/>
                      <a:pt x="265" y="372"/>
                      <a:pt x="274" y="391"/>
                    </a:cubicBezTo>
                    <a:cubicBezTo>
                      <a:pt x="278" y="399"/>
                      <a:pt x="281" y="408"/>
                      <a:pt x="284" y="416"/>
                    </a:cubicBezTo>
                    <a:cubicBezTo>
                      <a:pt x="285" y="419"/>
                      <a:pt x="287" y="424"/>
                      <a:pt x="289" y="429"/>
                    </a:cubicBezTo>
                    <a:cubicBezTo>
                      <a:pt x="285" y="432"/>
                      <a:pt x="281" y="437"/>
                      <a:pt x="278" y="441"/>
                    </a:cubicBezTo>
                    <a:moveTo>
                      <a:pt x="387" y="423"/>
                    </a:moveTo>
                    <a:cubicBezTo>
                      <a:pt x="381" y="419"/>
                      <a:pt x="374" y="416"/>
                      <a:pt x="367" y="414"/>
                    </a:cubicBezTo>
                    <a:cubicBezTo>
                      <a:pt x="383" y="373"/>
                      <a:pt x="385" y="326"/>
                      <a:pt x="392" y="282"/>
                    </a:cubicBezTo>
                    <a:cubicBezTo>
                      <a:pt x="394" y="268"/>
                      <a:pt x="394" y="253"/>
                      <a:pt x="393" y="239"/>
                    </a:cubicBezTo>
                    <a:cubicBezTo>
                      <a:pt x="393" y="231"/>
                      <a:pt x="392" y="224"/>
                      <a:pt x="390" y="216"/>
                    </a:cubicBezTo>
                    <a:cubicBezTo>
                      <a:pt x="390" y="214"/>
                      <a:pt x="390" y="211"/>
                      <a:pt x="390" y="208"/>
                    </a:cubicBezTo>
                    <a:cubicBezTo>
                      <a:pt x="405" y="230"/>
                      <a:pt x="419" y="253"/>
                      <a:pt x="431" y="279"/>
                    </a:cubicBezTo>
                    <a:cubicBezTo>
                      <a:pt x="431" y="281"/>
                      <a:pt x="430" y="283"/>
                      <a:pt x="430" y="286"/>
                    </a:cubicBezTo>
                    <a:cubicBezTo>
                      <a:pt x="429" y="294"/>
                      <a:pt x="430" y="303"/>
                      <a:pt x="428" y="311"/>
                    </a:cubicBezTo>
                    <a:cubicBezTo>
                      <a:pt x="426" y="321"/>
                      <a:pt x="423" y="332"/>
                      <a:pt x="420" y="342"/>
                    </a:cubicBezTo>
                    <a:cubicBezTo>
                      <a:pt x="415" y="359"/>
                      <a:pt x="411" y="376"/>
                      <a:pt x="403" y="392"/>
                    </a:cubicBezTo>
                    <a:cubicBezTo>
                      <a:pt x="397" y="402"/>
                      <a:pt x="392" y="413"/>
                      <a:pt x="387" y="423"/>
                    </a:cubicBezTo>
                    <a:moveTo>
                      <a:pt x="295" y="423"/>
                    </a:moveTo>
                    <a:cubicBezTo>
                      <a:pt x="293" y="417"/>
                      <a:pt x="290" y="411"/>
                      <a:pt x="288" y="406"/>
                    </a:cubicBezTo>
                    <a:cubicBezTo>
                      <a:pt x="281" y="386"/>
                      <a:pt x="273" y="366"/>
                      <a:pt x="267" y="346"/>
                    </a:cubicBezTo>
                    <a:cubicBezTo>
                      <a:pt x="262" y="327"/>
                      <a:pt x="255" y="310"/>
                      <a:pt x="248" y="292"/>
                    </a:cubicBezTo>
                    <a:cubicBezTo>
                      <a:pt x="245" y="282"/>
                      <a:pt x="240" y="273"/>
                      <a:pt x="237" y="263"/>
                    </a:cubicBezTo>
                    <a:cubicBezTo>
                      <a:pt x="242" y="234"/>
                      <a:pt x="244" y="203"/>
                      <a:pt x="241" y="170"/>
                    </a:cubicBezTo>
                    <a:cubicBezTo>
                      <a:pt x="242" y="171"/>
                      <a:pt x="242" y="172"/>
                      <a:pt x="242" y="173"/>
                    </a:cubicBezTo>
                    <a:cubicBezTo>
                      <a:pt x="253" y="200"/>
                      <a:pt x="260" y="226"/>
                      <a:pt x="269" y="254"/>
                    </a:cubicBezTo>
                    <a:cubicBezTo>
                      <a:pt x="279" y="284"/>
                      <a:pt x="286" y="314"/>
                      <a:pt x="292" y="345"/>
                    </a:cubicBezTo>
                    <a:cubicBezTo>
                      <a:pt x="294" y="358"/>
                      <a:pt x="297" y="371"/>
                      <a:pt x="299" y="384"/>
                    </a:cubicBezTo>
                    <a:cubicBezTo>
                      <a:pt x="300" y="390"/>
                      <a:pt x="300" y="396"/>
                      <a:pt x="301" y="403"/>
                    </a:cubicBezTo>
                    <a:cubicBezTo>
                      <a:pt x="302" y="406"/>
                      <a:pt x="303" y="412"/>
                      <a:pt x="304" y="418"/>
                    </a:cubicBezTo>
                    <a:cubicBezTo>
                      <a:pt x="301" y="419"/>
                      <a:pt x="298" y="421"/>
                      <a:pt x="295" y="423"/>
                    </a:cubicBezTo>
                    <a:moveTo>
                      <a:pt x="359" y="412"/>
                    </a:moveTo>
                    <a:cubicBezTo>
                      <a:pt x="356" y="412"/>
                      <a:pt x="352" y="411"/>
                      <a:pt x="348" y="411"/>
                    </a:cubicBezTo>
                    <a:cubicBezTo>
                      <a:pt x="350" y="400"/>
                      <a:pt x="351" y="389"/>
                      <a:pt x="352" y="379"/>
                    </a:cubicBezTo>
                    <a:cubicBezTo>
                      <a:pt x="354" y="364"/>
                      <a:pt x="354" y="348"/>
                      <a:pt x="354" y="333"/>
                    </a:cubicBezTo>
                    <a:cubicBezTo>
                      <a:pt x="353" y="302"/>
                      <a:pt x="350" y="270"/>
                      <a:pt x="345" y="239"/>
                    </a:cubicBezTo>
                    <a:cubicBezTo>
                      <a:pt x="339" y="198"/>
                      <a:pt x="330" y="158"/>
                      <a:pt x="313" y="120"/>
                    </a:cubicBezTo>
                    <a:cubicBezTo>
                      <a:pt x="335" y="141"/>
                      <a:pt x="358" y="165"/>
                      <a:pt x="379" y="193"/>
                    </a:cubicBezTo>
                    <a:cubicBezTo>
                      <a:pt x="380" y="201"/>
                      <a:pt x="382" y="209"/>
                      <a:pt x="383" y="217"/>
                    </a:cubicBezTo>
                    <a:cubicBezTo>
                      <a:pt x="386" y="237"/>
                      <a:pt x="389" y="261"/>
                      <a:pt x="385" y="282"/>
                    </a:cubicBezTo>
                    <a:cubicBezTo>
                      <a:pt x="376" y="325"/>
                      <a:pt x="376" y="371"/>
                      <a:pt x="359" y="412"/>
                    </a:cubicBezTo>
                    <a:moveTo>
                      <a:pt x="37" y="114"/>
                    </a:moveTo>
                    <a:cubicBezTo>
                      <a:pt x="33" y="114"/>
                      <a:pt x="30" y="112"/>
                      <a:pt x="28" y="109"/>
                    </a:cubicBezTo>
                    <a:cubicBezTo>
                      <a:pt x="30" y="107"/>
                      <a:pt x="34" y="106"/>
                      <a:pt x="36" y="103"/>
                    </a:cubicBezTo>
                    <a:cubicBezTo>
                      <a:pt x="41" y="99"/>
                      <a:pt x="48" y="96"/>
                      <a:pt x="55" y="96"/>
                    </a:cubicBezTo>
                    <a:cubicBezTo>
                      <a:pt x="57" y="96"/>
                      <a:pt x="58" y="96"/>
                      <a:pt x="59" y="96"/>
                    </a:cubicBezTo>
                    <a:cubicBezTo>
                      <a:pt x="51" y="109"/>
                      <a:pt x="43" y="114"/>
                      <a:pt x="37" y="114"/>
                    </a:cubicBezTo>
                    <a:moveTo>
                      <a:pt x="25" y="102"/>
                    </a:moveTo>
                    <a:cubicBezTo>
                      <a:pt x="23" y="94"/>
                      <a:pt x="24" y="83"/>
                      <a:pt x="31" y="74"/>
                    </a:cubicBezTo>
                    <a:cubicBezTo>
                      <a:pt x="31" y="73"/>
                      <a:pt x="31" y="73"/>
                      <a:pt x="31" y="73"/>
                    </a:cubicBezTo>
                    <a:cubicBezTo>
                      <a:pt x="36" y="73"/>
                      <a:pt x="40" y="71"/>
                      <a:pt x="44" y="71"/>
                    </a:cubicBezTo>
                    <a:cubicBezTo>
                      <a:pt x="46" y="71"/>
                      <a:pt x="47" y="72"/>
                      <a:pt x="49" y="72"/>
                    </a:cubicBezTo>
                    <a:cubicBezTo>
                      <a:pt x="56" y="73"/>
                      <a:pt x="62" y="77"/>
                      <a:pt x="69" y="80"/>
                    </a:cubicBezTo>
                    <a:cubicBezTo>
                      <a:pt x="67" y="83"/>
                      <a:pt x="65" y="86"/>
                      <a:pt x="64" y="89"/>
                    </a:cubicBezTo>
                    <a:cubicBezTo>
                      <a:pt x="63" y="90"/>
                      <a:pt x="63" y="90"/>
                      <a:pt x="63" y="90"/>
                    </a:cubicBezTo>
                    <a:cubicBezTo>
                      <a:pt x="61" y="89"/>
                      <a:pt x="58" y="88"/>
                      <a:pt x="56" y="88"/>
                    </a:cubicBezTo>
                    <a:cubicBezTo>
                      <a:pt x="52" y="88"/>
                      <a:pt x="47" y="89"/>
                      <a:pt x="43" y="90"/>
                    </a:cubicBezTo>
                    <a:cubicBezTo>
                      <a:pt x="40" y="91"/>
                      <a:pt x="38" y="92"/>
                      <a:pt x="36" y="93"/>
                    </a:cubicBezTo>
                    <a:cubicBezTo>
                      <a:pt x="33" y="95"/>
                      <a:pt x="31" y="98"/>
                      <a:pt x="28" y="100"/>
                    </a:cubicBezTo>
                    <a:cubicBezTo>
                      <a:pt x="27" y="101"/>
                      <a:pt x="26" y="101"/>
                      <a:pt x="25" y="102"/>
                    </a:cubicBezTo>
                    <a:moveTo>
                      <a:pt x="330" y="410"/>
                    </a:moveTo>
                    <a:cubicBezTo>
                      <a:pt x="331" y="399"/>
                      <a:pt x="330" y="387"/>
                      <a:pt x="329" y="377"/>
                    </a:cubicBezTo>
                    <a:cubicBezTo>
                      <a:pt x="329" y="357"/>
                      <a:pt x="328" y="338"/>
                      <a:pt x="324" y="319"/>
                    </a:cubicBezTo>
                    <a:cubicBezTo>
                      <a:pt x="317" y="280"/>
                      <a:pt x="311" y="241"/>
                      <a:pt x="297" y="204"/>
                    </a:cubicBezTo>
                    <a:cubicBezTo>
                      <a:pt x="284" y="169"/>
                      <a:pt x="276" y="132"/>
                      <a:pt x="257" y="100"/>
                    </a:cubicBezTo>
                    <a:cubicBezTo>
                      <a:pt x="249" y="87"/>
                      <a:pt x="244" y="73"/>
                      <a:pt x="235" y="62"/>
                    </a:cubicBezTo>
                    <a:cubicBezTo>
                      <a:pt x="255" y="73"/>
                      <a:pt x="276" y="89"/>
                      <a:pt x="298" y="107"/>
                    </a:cubicBezTo>
                    <a:cubicBezTo>
                      <a:pt x="322" y="151"/>
                      <a:pt x="334" y="201"/>
                      <a:pt x="339" y="250"/>
                    </a:cubicBezTo>
                    <a:cubicBezTo>
                      <a:pt x="343" y="280"/>
                      <a:pt x="346" y="311"/>
                      <a:pt x="346" y="341"/>
                    </a:cubicBezTo>
                    <a:cubicBezTo>
                      <a:pt x="346" y="357"/>
                      <a:pt x="346" y="371"/>
                      <a:pt x="344" y="387"/>
                    </a:cubicBezTo>
                    <a:cubicBezTo>
                      <a:pt x="343" y="394"/>
                      <a:pt x="342" y="402"/>
                      <a:pt x="340" y="410"/>
                    </a:cubicBezTo>
                    <a:cubicBezTo>
                      <a:pt x="339" y="410"/>
                      <a:pt x="338" y="410"/>
                      <a:pt x="337" y="410"/>
                    </a:cubicBezTo>
                    <a:cubicBezTo>
                      <a:pt x="335" y="410"/>
                      <a:pt x="332" y="410"/>
                      <a:pt x="330" y="410"/>
                    </a:cubicBezTo>
                    <a:moveTo>
                      <a:pt x="39" y="64"/>
                    </a:moveTo>
                    <a:cubicBezTo>
                      <a:pt x="46" y="56"/>
                      <a:pt x="53" y="50"/>
                      <a:pt x="61" y="45"/>
                    </a:cubicBezTo>
                    <a:cubicBezTo>
                      <a:pt x="67" y="48"/>
                      <a:pt x="73" y="54"/>
                      <a:pt x="75" y="56"/>
                    </a:cubicBezTo>
                    <a:cubicBezTo>
                      <a:pt x="78" y="59"/>
                      <a:pt x="81" y="61"/>
                      <a:pt x="85" y="63"/>
                    </a:cubicBezTo>
                    <a:cubicBezTo>
                      <a:pt x="81" y="66"/>
                      <a:pt x="77" y="69"/>
                      <a:pt x="73" y="74"/>
                    </a:cubicBezTo>
                    <a:cubicBezTo>
                      <a:pt x="66" y="70"/>
                      <a:pt x="58" y="65"/>
                      <a:pt x="49" y="64"/>
                    </a:cubicBezTo>
                    <a:cubicBezTo>
                      <a:pt x="47" y="64"/>
                      <a:pt x="44" y="64"/>
                      <a:pt x="42" y="64"/>
                    </a:cubicBezTo>
                    <a:cubicBezTo>
                      <a:pt x="41" y="64"/>
                      <a:pt x="40" y="64"/>
                      <a:pt x="39" y="64"/>
                    </a:cubicBezTo>
                    <a:moveTo>
                      <a:pt x="92" y="58"/>
                    </a:moveTo>
                    <a:cubicBezTo>
                      <a:pt x="87" y="56"/>
                      <a:pt x="83" y="53"/>
                      <a:pt x="80" y="50"/>
                    </a:cubicBezTo>
                    <a:cubicBezTo>
                      <a:pt x="76" y="47"/>
                      <a:pt x="72" y="43"/>
                      <a:pt x="68" y="41"/>
                    </a:cubicBezTo>
                    <a:cubicBezTo>
                      <a:pt x="72" y="38"/>
                      <a:pt x="76" y="37"/>
                      <a:pt x="80" y="35"/>
                    </a:cubicBezTo>
                    <a:cubicBezTo>
                      <a:pt x="88" y="40"/>
                      <a:pt x="95" y="44"/>
                      <a:pt x="102" y="51"/>
                    </a:cubicBezTo>
                    <a:cubicBezTo>
                      <a:pt x="103" y="52"/>
                      <a:pt x="103" y="52"/>
                      <a:pt x="104" y="53"/>
                    </a:cubicBezTo>
                    <a:cubicBezTo>
                      <a:pt x="100" y="54"/>
                      <a:pt x="96" y="56"/>
                      <a:pt x="92" y="58"/>
                    </a:cubicBezTo>
                    <a:moveTo>
                      <a:pt x="311" y="414"/>
                    </a:moveTo>
                    <a:cubicBezTo>
                      <a:pt x="310" y="413"/>
                      <a:pt x="310" y="411"/>
                      <a:pt x="310" y="410"/>
                    </a:cubicBezTo>
                    <a:cubicBezTo>
                      <a:pt x="308" y="392"/>
                      <a:pt x="304" y="375"/>
                      <a:pt x="302" y="357"/>
                    </a:cubicBezTo>
                    <a:cubicBezTo>
                      <a:pt x="296" y="322"/>
                      <a:pt x="288" y="288"/>
                      <a:pt x="277" y="255"/>
                    </a:cubicBezTo>
                    <a:cubicBezTo>
                      <a:pt x="272" y="239"/>
                      <a:pt x="267" y="223"/>
                      <a:pt x="263" y="207"/>
                    </a:cubicBezTo>
                    <a:cubicBezTo>
                      <a:pt x="259" y="193"/>
                      <a:pt x="252" y="181"/>
                      <a:pt x="248" y="167"/>
                    </a:cubicBezTo>
                    <a:cubicBezTo>
                      <a:pt x="244" y="156"/>
                      <a:pt x="240" y="145"/>
                      <a:pt x="235" y="134"/>
                    </a:cubicBezTo>
                    <a:cubicBezTo>
                      <a:pt x="228" y="114"/>
                      <a:pt x="215" y="94"/>
                      <a:pt x="199" y="79"/>
                    </a:cubicBezTo>
                    <a:cubicBezTo>
                      <a:pt x="195" y="73"/>
                      <a:pt x="191" y="66"/>
                      <a:pt x="187" y="60"/>
                    </a:cubicBezTo>
                    <a:cubicBezTo>
                      <a:pt x="180" y="50"/>
                      <a:pt x="172" y="41"/>
                      <a:pt x="165" y="32"/>
                    </a:cubicBezTo>
                    <a:cubicBezTo>
                      <a:pt x="167" y="32"/>
                      <a:pt x="168" y="32"/>
                      <a:pt x="169" y="33"/>
                    </a:cubicBezTo>
                    <a:cubicBezTo>
                      <a:pt x="182" y="36"/>
                      <a:pt x="199" y="42"/>
                      <a:pt x="217" y="52"/>
                    </a:cubicBezTo>
                    <a:cubicBezTo>
                      <a:pt x="219" y="54"/>
                      <a:pt x="221" y="56"/>
                      <a:pt x="222" y="57"/>
                    </a:cubicBezTo>
                    <a:cubicBezTo>
                      <a:pt x="233" y="72"/>
                      <a:pt x="241" y="88"/>
                      <a:pt x="250" y="103"/>
                    </a:cubicBezTo>
                    <a:cubicBezTo>
                      <a:pt x="258" y="117"/>
                      <a:pt x="265" y="133"/>
                      <a:pt x="269" y="148"/>
                    </a:cubicBezTo>
                    <a:cubicBezTo>
                      <a:pt x="272" y="158"/>
                      <a:pt x="278" y="169"/>
                      <a:pt x="281" y="179"/>
                    </a:cubicBezTo>
                    <a:cubicBezTo>
                      <a:pt x="284" y="187"/>
                      <a:pt x="286" y="195"/>
                      <a:pt x="289" y="203"/>
                    </a:cubicBezTo>
                    <a:cubicBezTo>
                      <a:pt x="302" y="240"/>
                      <a:pt x="309" y="277"/>
                      <a:pt x="316" y="316"/>
                    </a:cubicBezTo>
                    <a:cubicBezTo>
                      <a:pt x="320" y="335"/>
                      <a:pt x="321" y="354"/>
                      <a:pt x="322" y="373"/>
                    </a:cubicBezTo>
                    <a:cubicBezTo>
                      <a:pt x="322" y="385"/>
                      <a:pt x="324" y="399"/>
                      <a:pt x="323" y="411"/>
                    </a:cubicBezTo>
                    <a:cubicBezTo>
                      <a:pt x="318" y="412"/>
                      <a:pt x="314" y="413"/>
                      <a:pt x="311" y="414"/>
                    </a:cubicBezTo>
                    <a:moveTo>
                      <a:pt x="116" y="51"/>
                    </a:moveTo>
                    <a:cubicBezTo>
                      <a:pt x="107" y="45"/>
                      <a:pt x="99" y="38"/>
                      <a:pt x="89" y="32"/>
                    </a:cubicBezTo>
                    <a:cubicBezTo>
                      <a:pt x="99" y="29"/>
                      <a:pt x="108" y="28"/>
                      <a:pt x="118" y="28"/>
                    </a:cubicBezTo>
                    <a:cubicBezTo>
                      <a:pt x="123" y="32"/>
                      <a:pt x="129" y="38"/>
                      <a:pt x="134" y="43"/>
                    </a:cubicBezTo>
                    <a:cubicBezTo>
                      <a:pt x="137" y="46"/>
                      <a:pt x="140" y="49"/>
                      <a:pt x="142" y="52"/>
                    </a:cubicBezTo>
                    <a:cubicBezTo>
                      <a:pt x="140" y="52"/>
                      <a:pt x="137" y="52"/>
                      <a:pt x="135" y="51"/>
                    </a:cubicBezTo>
                    <a:cubicBezTo>
                      <a:pt x="131" y="51"/>
                      <a:pt x="126" y="51"/>
                      <a:pt x="121" y="51"/>
                    </a:cubicBezTo>
                    <a:cubicBezTo>
                      <a:pt x="120" y="51"/>
                      <a:pt x="118" y="51"/>
                      <a:pt x="116" y="51"/>
                    </a:cubicBezTo>
                    <a:moveTo>
                      <a:pt x="183" y="68"/>
                    </a:moveTo>
                    <a:cubicBezTo>
                      <a:pt x="174" y="62"/>
                      <a:pt x="164" y="57"/>
                      <a:pt x="153" y="55"/>
                    </a:cubicBezTo>
                    <a:cubicBezTo>
                      <a:pt x="152" y="53"/>
                      <a:pt x="152" y="52"/>
                      <a:pt x="151" y="51"/>
                    </a:cubicBezTo>
                    <a:cubicBezTo>
                      <a:pt x="147" y="47"/>
                      <a:pt x="144" y="42"/>
                      <a:pt x="140" y="38"/>
                    </a:cubicBezTo>
                    <a:cubicBezTo>
                      <a:pt x="136" y="34"/>
                      <a:pt x="132" y="31"/>
                      <a:pt x="129" y="27"/>
                    </a:cubicBezTo>
                    <a:cubicBezTo>
                      <a:pt x="138" y="28"/>
                      <a:pt x="146" y="28"/>
                      <a:pt x="155" y="30"/>
                    </a:cubicBezTo>
                    <a:cubicBezTo>
                      <a:pt x="159" y="34"/>
                      <a:pt x="162" y="39"/>
                      <a:pt x="165" y="44"/>
                    </a:cubicBezTo>
                    <a:cubicBezTo>
                      <a:pt x="171" y="52"/>
                      <a:pt x="178" y="59"/>
                      <a:pt x="183" y="68"/>
                    </a:cubicBezTo>
                    <a:moveTo>
                      <a:pt x="131" y="0"/>
                    </a:moveTo>
                    <a:cubicBezTo>
                      <a:pt x="121" y="0"/>
                      <a:pt x="110" y="1"/>
                      <a:pt x="100" y="3"/>
                    </a:cubicBezTo>
                    <a:cubicBezTo>
                      <a:pt x="92" y="4"/>
                      <a:pt x="85" y="7"/>
                      <a:pt x="78" y="9"/>
                    </a:cubicBezTo>
                    <a:cubicBezTo>
                      <a:pt x="66" y="14"/>
                      <a:pt x="54" y="20"/>
                      <a:pt x="42" y="29"/>
                    </a:cubicBezTo>
                    <a:cubicBezTo>
                      <a:pt x="27" y="40"/>
                      <a:pt x="13" y="54"/>
                      <a:pt x="6" y="72"/>
                    </a:cubicBezTo>
                    <a:cubicBezTo>
                      <a:pt x="6" y="73"/>
                      <a:pt x="5" y="74"/>
                      <a:pt x="5" y="75"/>
                    </a:cubicBezTo>
                    <a:cubicBezTo>
                      <a:pt x="4" y="76"/>
                      <a:pt x="4" y="77"/>
                      <a:pt x="4" y="79"/>
                    </a:cubicBezTo>
                    <a:cubicBezTo>
                      <a:pt x="2" y="84"/>
                      <a:pt x="1" y="90"/>
                      <a:pt x="1" y="96"/>
                    </a:cubicBezTo>
                    <a:cubicBezTo>
                      <a:pt x="0" y="109"/>
                      <a:pt x="4" y="123"/>
                      <a:pt x="12" y="134"/>
                    </a:cubicBezTo>
                    <a:cubicBezTo>
                      <a:pt x="20" y="143"/>
                      <a:pt x="32" y="148"/>
                      <a:pt x="43" y="148"/>
                    </a:cubicBezTo>
                    <a:cubicBezTo>
                      <a:pt x="51" y="148"/>
                      <a:pt x="59" y="145"/>
                      <a:pt x="65" y="140"/>
                    </a:cubicBezTo>
                    <a:cubicBezTo>
                      <a:pt x="77" y="128"/>
                      <a:pt x="78" y="111"/>
                      <a:pt x="84" y="96"/>
                    </a:cubicBezTo>
                    <a:cubicBezTo>
                      <a:pt x="90" y="83"/>
                      <a:pt x="98" y="81"/>
                      <a:pt x="111" y="79"/>
                    </a:cubicBezTo>
                    <a:cubicBezTo>
                      <a:pt x="115" y="79"/>
                      <a:pt x="118" y="79"/>
                      <a:pt x="121" y="79"/>
                    </a:cubicBezTo>
                    <a:cubicBezTo>
                      <a:pt x="143" y="79"/>
                      <a:pt x="165" y="88"/>
                      <a:pt x="180" y="105"/>
                    </a:cubicBezTo>
                    <a:cubicBezTo>
                      <a:pt x="210" y="138"/>
                      <a:pt x="210" y="190"/>
                      <a:pt x="201" y="235"/>
                    </a:cubicBezTo>
                    <a:cubicBezTo>
                      <a:pt x="191" y="278"/>
                      <a:pt x="175" y="319"/>
                      <a:pt x="163" y="361"/>
                    </a:cubicBezTo>
                    <a:cubicBezTo>
                      <a:pt x="160" y="370"/>
                      <a:pt x="157" y="379"/>
                      <a:pt x="155" y="389"/>
                    </a:cubicBezTo>
                    <a:cubicBezTo>
                      <a:pt x="154" y="391"/>
                      <a:pt x="154" y="394"/>
                      <a:pt x="153" y="397"/>
                    </a:cubicBezTo>
                    <a:cubicBezTo>
                      <a:pt x="153" y="399"/>
                      <a:pt x="153" y="400"/>
                      <a:pt x="152" y="401"/>
                    </a:cubicBezTo>
                    <a:cubicBezTo>
                      <a:pt x="152" y="405"/>
                      <a:pt x="151" y="408"/>
                      <a:pt x="150" y="412"/>
                    </a:cubicBezTo>
                    <a:cubicBezTo>
                      <a:pt x="150" y="414"/>
                      <a:pt x="150" y="417"/>
                      <a:pt x="149" y="420"/>
                    </a:cubicBezTo>
                    <a:cubicBezTo>
                      <a:pt x="148" y="426"/>
                      <a:pt x="147" y="433"/>
                      <a:pt x="147" y="439"/>
                    </a:cubicBezTo>
                    <a:cubicBezTo>
                      <a:pt x="146" y="447"/>
                      <a:pt x="146" y="456"/>
                      <a:pt x="146" y="464"/>
                    </a:cubicBezTo>
                    <a:cubicBezTo>
                      <a:pt x="146" y="466"/>
                      <a:pt x="146" y="469"/>
                      <a:pt x="146" y="471"/>
                    </a:cubicBezTo>
                    <a:cubicBezTo>
                      <a:pt x="147" y="474"/>
                      <a:pt x="147" y="476"/>
                      <a:pt x="147" y="479"/>
                    </a:cubicBezTo>
                    <a:cubicBezTo>
                      <a:pt x="147" y="482"/>
                      <a:pt x="148" y="485"/>
                      <a:pt x="148" y="488"/>
                    </a:cubicBezTo>
                    <a:cubicBezTo>
                      <a:pt x="149" y="494"/>
                      <a:pt x="150" y="499"/>
                      <a:pt x="151" y="504"/>
                    </a:cubicBezTo>
                    <a:cubicBezTo>
                      <a:pt x="153" y="514"/>
                      <a:pt x="156" y="523"/>
                      <a:pt x="160" y="532"/>
                    </a:cubicBezTo>
                    <a:cubicBezTo>
                      <a:pt x="162" y="537"/>
                      <a:pt x="164" y="541"/>
                      <a:pt x="167" y="546"/>
                    </a:cubicBezTo>
                    <a:cubicBezTo>
                      <a:pt x="182" y="573"/>
                      <a:pt x="208" y="592"/>
                      <a:pt x="236" y="599"/>
                    </a:cubicBezTo>
                    <a:cubicBezTo>
                      <a:pt x="268" y="592"/>
                      <a:pt x="297" y="584"/>
                      <a:pt x="322" y="576"/>
                    </a:cubicBezTo>
                    <a:cubicBezTo>
                      <a:pt x="318" y="567"/>
                      <a:pt x="298" y="523"/>
                      <a:pt x="298" y="504"/>
                    </a:cubicBezTo>
                    <a:cubicBezTo>
                      <a:pt x="299" y="491"/>
                      <a:pt x="307" y="477"/>
                      <a:pt x="316" y="467"/>
                    </a:cubicBezTo>
                    <a:cubicBezTo>
                      <a:pt x="323" y="460"/>
                      <a:pt x="329" y="457"/>
                      <a:pt x="338" y="457"/>
                    </a:cubicBezTo>
                    <a:cubicBezTo>
                      <a:pt x="339" y="457"/>
                      <a:pt x="340" y="457"/>
                      <a:pt x="342" y="457"/>
                    </a:cubicBezTo>
                    <a:cubicBezTo>
                      <a:pt x="393" y="464"/>
                      <a:pt x="400" y="514"/>
                      <a:pt x="388" y="539"/>
                    </a:cubicBezTo>
                    <a:cubicBezTo>
                      <a:pt x="388" y="540"/>
                      <a:pt x="387" y="541"/>
                      <a:pt x="386" y="543"/>
                    </a:cubicBezTo>
                    <a:cubicBezTo>
                      <a:pt x="386" y="543"/>
                      <a:pt x="386" y="543"/>
                      <a:pt x="386" y="543"/>
                    </a:cubicBezTo>
                    <a:cubicBezTo>
                      <a:pt x="384" y="547"/>
                      <a:pt x="380" y="553"/>
                      <a:pt x="376" y="559"/>
                    </a:cubicBezTo>
                    <a:cubicBezTo>
                      <a:pt x="389" y="554"/>
                      <a:pt x="401" y="549"/>
                      <a:pt x="410" y="546"/>
                    </a:cubicBezTo>
                    <a:cubicBezTo>
                      <a:pt x="410" y="546"/>
                      <a:pt x="410" y="545"/>
                      <a:pt x="411" y="545"/>
                    </a:cubicBezTo>
                    <a:cubicBezTo>
                      <a:pt x="411" y="545"/>
                      <a:pt x="411" y="545"/>
                      <a:pt x="411" y="545"/>
                    </a:cubicBezTo>
                    <a:cubicBezTo>
                      <a:pt x="416" y="543"/>
                      <a:pt x="421" y="541"/>
                      <a:pt x="425" y="540"/>
                    </a:cubicBezTo>
                    <a:cubicBezTo>
                      <a:pt x="424" y="540"/>
                      <a:pt x="423" y="539"/>
                      <a:pt x="422" y="539"/>
                    </a:cubicBezTo>
                    <a:cubicBezTo>
                      <a:pt x="420" y="539"/>
                      <a:pt x="418" y="539"/>
                      <a:pt x="416" y="538"/>
                    </a:cubicBezTo>
                    <a:cubicBezTo>
                      <a:pt x="419" y="534"/>
                      <a:pt x="421" y="530"/>
                      <a:pt x="423" y="525"/>
                    </a:cubicBezTo>
                    <a:cubicBezTo>
                      <a:pt x="425" y="524"/>
                      <a:pt x="427" y="524"/>
                      <a:pt x="429" y="524"/>
                    </a:cubicBezTo>
                    <a:cubicBezTo>
                      <a:pt x="433" y="523"/>
                      <a:pt x="439" y="522"/>
                      <a:pt x="444" y="522"/>
                    </a:cubicBezTo>
                    <a:cubicBezTo>
                      <a:pt x="445" y="522"/>
                      <a:pt x="446" y="523"/>
                      <a:pt x="447" y="523"/>
                    </a:cubicBezTo>
                    <a:cubicBezTo>
                      <a:pt x="445" y="525"/>
                      <a:pt x="444" y="528"/>
                      <a:pt x="442" y="530"/>
                    </a:cubicBezTo>
                    <a:cubicBezTo>
                      <a:pt x="444" y="530"/>
                      <a:pt x="446" y="529"/>
                      <a:pt x="448" y="529"/>
                    </a:cubicBezTo>
                    <a:cubicBezTo>
                      <a:pt x="448" y="529"/>
                      <a:pt x="448" y="529"/>
                      <a:pt x="448" y="529"/>
                    </a:cubicBezTo>
                    <a:cubicBezTo>
                      <a:pt x="474" y="518"/>
                      <a:pt x="474" y="518"/>
                      <a:pt x="474" y="518"/>
                    </a:cubicBezTo>
                    <a:cubicBezTo>
                      <a:pt x="477" y="516"/>
                      <a:pt x="483" y="514"/>
                      <a:pt x="488" y="512"/>
                    </a:cubicBezTo>
                    <a:cubicBezTo>
                      <a:pt x="490" y="511"/>
                      <a:pt x="490" y="511"/>
                      <a:pt x="490" y="511"/>
                    </a:cubicBezTo>
                    <a:cubicBezTo>
                      <a:pt x="495" y="498"/>
                      <a:pt x="500" y="484"/>
                      <a:pt x="503" y="471"/>
                    </a:cubicBezTo>
                    <a:cubicBezTo>
                      <a:pt x="503" y="470"/>
                      <a:pt x="503" y="470"/>
                      <a:pt x="503" y="469"/>
                    </a:cubicBezTo>
                    <a:cubicBezTo>
                      <a:pt x="497" y="457"/>
                      <a:pt x="489" y="435"/>
                      <a:pt x="487" y="406"/>
                    </a:cubicBezTo>
                    <a:cubicBezTo>
                      <a:pt x="485" y="407"/>
                      <a:pt x="484" y="408"/>
                      <a:pt x="482" y="408"/>
                    </a:cubicBezTo>
                    <a:cubicBezTo>
                      <a:pt x="481" y="408"/>
                      <a:pt x="480" y="408"/>
                      <a:pt x="479" y="407"/>
                    </a:cubicBezTo>
                    <a:cubicBezTo>
                      <a:pt x="473" y="405"/>
                      <a:pt x="469" y="397"/>
                      <a:pt x="470" y="390"/>
                    </a:cubicBezTo>
                    <a:cubicBezTo>
                      <a:pt x="470" y="386"/>
                      <a:pt x="473" y="384"/>
                      <a:pt x="476" y="384"/>
                    </a:cubicBezTo>
                    <a:cubicBezTo>
                      <a:pt x="479" y="384"/>
                      <a:pt x="481" y="385"/>
                      <a:pt x="483" y="387"/>
                    </a:cubicBezTo>
                    <a:cubicBezTo>
                      <a:pt x="484" y="388"/>
                      <a:pt x="485" y="389"/>
                      <a:pt x="485" y="390"/>
                    </a:cubicBezTo>
                    <a:cubicBezTo>
                      <a:pt x="486" y="391"/>
                      <a:pt x="486" y="391"/>
                      <a:pt x="486" y="391"/>
                    </a:cubicBezTo>
                    <a:cubicBezTo>
                      <a:pt x="486" y="390"/>
                      <a:pt x="486" y="390"/>
                      <a:pt x="486" y="389"/>
                    </a:cubicBezTo>
                    <a:cubicBezTo>
                      <a:pt x="486" y="384"/>
                      <a:pt x="487" y="378"/>
                      <a:pt x="488" y="373"/>
                    </a:cubicBezTo>
                    <a:cubicBezTo>
                      <a:pt x="487" y="373"/>
                      <a:pt x="487" y="373"/>
                      <a:pt x="486" y="373"/>
                    </a:cubicBezTo>
                    <a:cubicBezTo>
                      <a:pt x="486" y="373"/>
                      <a:pt x="486" y="373"/>
                      <a:pt x="485" y="373"/>
                    </a:cubicBezTo>
                    <a:cubicBezTo>
                      <a:pt x="485" y="373"/>
                      <a:pt x="484" y="373"/>
                      <a:pt x="484" y="373"/>
                    </a:cubicBezTo>
                    <a:cubicBezTo>
                      <a:pt x="478" y="372"/>
                      <a:pt x="475" y="363"/>
                      <a:pt x="476" y="357"/>
                    </a:cubicBezTo>
                    <a:cubicBezTo>
                      <a:pt x="477" y="354"/>
                      <a:pt x="479" y="353"/>
                      <a:pt x="482" y="352"/>
                    </a:cubicBezTo>
                    <a:cubicBezTo>
                      <a:pt x="483" y="352"/>
                      <a:pt x="483" y="352"/>
                      <a:pt x="483" y="352"/>
                    </a:cubicBezTo>
                    <a:cubicBezTo>
                      <a:pt x="483" y="350"/>
                      <a:pt x="484" y="349"/>
                      <a:pt x="486" y="349"/>
                    </a:cubicBezTo>
                    <a:cubicBezTo>
                      <a:pt x="487" y="349"/>
                      <a:pt x="488" y="350"/>
                      <a:pt x="489" y="351"/>
                    </a:cubicBezTo>
                    <a:cubicBezTo>
                      <a:pt x="490" y="351"/>
                      <a:pt x="492" y="352"/>
                      <a:pt x="493" y="353"/>
                    </a:cubicBezTo>
                    <a:cubicBezTo>
                      <a:pt x="495" y="349"/>
                      <a:pt x="497" y="345"/>
                      <a:pt x="499" y="342"/>
                    </a:cubicBezTo>
                    <a:cubicBezTo>
                      <a:pt x="499" y="341"/>
                      <a:pt x="500" y="340"/>
                      <a:pt x="500" y="339"/>
                    </a:cubicBezTo>
                    <a:cubicBezTo>
                      <a:pt x="499" y="334"/>
                      <a:pt x="498" y="329"/>
                      <a:pt x="497" y="325"/>
                    </a:cubicBezTo>
                    <a:cubicBezTo>
                      <a:pt x="478" y="330"/>
                      <a:pt x="464" y="329"/>
                      <a:pt x="459" y="330"/>
                    </a:cubicBezTo>
                    <a:cubicBezTo>
                      <a:pt x="459" y="330"/>
                      <a:pt x="459" y="330"/>
                      <a:pt x="459" y="330"/>
                    </a:cubicBezTo>
                    <a:cubicBezTo>
                      <a:pt x="457" y="330"/>
                      <a:pt x="457" y="329"/>
                      <a:pt x="456" y="328"/>
                    </a:cubicBezTo>
                    <a:cubicBezTo>
                      <a:pt x="455" y="328"/>
                      <a:pt x="454" y="327"/>
                      <a:pt x="453" y="325"/>
                    </a:cubicBezTo>
                    <a:cubicBezTo>
                      <a:pt x="452" y="315"/>
                      <a:pt x="457" y="306"/>
                      <a:pt x="464" y="301"/>
                    </a:cubicBezTo>
                    <a:cubicBezTo>
                      <a:pt x="468" y="298"/>
                      <a:pt x="471" y="296"/>
                      <a:pt x="474" y="296"/>
                    </a:cubicBezTo>
                    <a:cubicBezTo>
                      <a:pt x="476" y="296"/>
                      <a:pt x="478" y="297"/>
                      <a:pt x="479" y="299"/>
                    </a:cubicBezTo>
                    <a:cubicBezTo>
                      <a:pt x="480" y="294"/>
                      <a:pt x="481" y="290"/>
                      <a:pt x="484" y="287"/>
                    </a:cubicBezTo>
                    <a:cubicBezTo>
                      <a:pt x="470" y="250"/>
                      <a:pt x="450" y="216"/>
                      <a:pt x="426" y="185"/>
                    </a:cubicBezTo>
                    <a:cubicBezTo>
                      <a:pt x="409" y="162"/>
                      <a:pt x="388" y="139"/>
                      <a:pt x="366" y="118"/>
                    </a:cubicBezTo>
                    <a:cubicBezTo>
                      <a:pt x="365" y="123"/>
                      <a:pt x="363" y="128"/>
                      <a:pt x="360" y="131"/>
                    </a:cubicBezTo>
                    <a:cubicBezTo>
                      <a:pt x="356" y="136"/>
                      <a:pt x="350" y="139"/>
                      <a:pt x="344" y="139"/>
                    </a:cubicBezTo>
                    <a:cubicBezTo>
                      <a:pt x="338" y="139"/>
                      <a:pt x="333" y="136"/>
                      <a:pt x="330" y="130"/>
                    </a:cubicBezTo>
                    <a:cubicBezTo>
                      <a:pt x="329" y="130"/>
                      <a:pt x="329" y="130"/>
                      <a:pt x="329" y="130"/>
                    </a:cubicBezTo>
                    <a:cubicBezTo>
                      <a:pt x="327" y="130"/>
                      <a:pt x="325" y="129"/>
                      <a:pt x="325" y="125"/>
                    </a:cubicBezTo>
                    <a:cubicBezTo>
                      <a:pt x="326" y="119"/>
                      <a:pt x="331" y="108"/>
                      <a:pt x="339" y="95"/>
                    </a:cubicBezTo>
                    <a:cubicBezTo>
                      <a:pt x="320" y="78"/>
                      <a:pt x="299" y="62"/>
                      <a:pt x="279" y="49"/>
                    </a:cubicBezTo>
                    <a:cubicBezTo>
                      <a:pt x="246" y="27"/>
                      <a:pt x="207" y="10"/>
                      <a:pt x="168" y="3"/>
                    </a:cubicBezTo>
                    <a:cubicBezTo>
                      <a:pt x="168" y="4"/>
                      <a:pt x="168" y="6"/>
                      <a:pt x="168" y="8"/>
                    </a:cubicBezTo>
                    <a:cubicBezTo>
                      <a:pt x="167" y="19"/>
                      <a:pt x="159" y="28"/>
                      <a:pt x="150" y="28"/>
                    </a:cubicBezTo>
                    <a:cubicBezTo>
                      <a:pt x="147" y="28"/>
                      <a:pt x="145" y="27"/>
                      <a:pt x="143" y="26"/>
                    </a:cubicBezTo>
                    <a:cubicBezTo>
                      <a:pt x="142" y="27"/>
                      <a:pt x="141" y="27"/>
                      <a:pt x="140" y="27"/>
                    </a:cubicBezTo>
                    <a:cubicBezTo>
                      <a:pt x="139" y="27"/>
                      <a:pt x="137" y="27"/>
                      <a:pt x="136" y="25"/>
                    </a:cubicBezTo>
                    <a:cubicBezTo>
                      <a:pt x="134" y="20"/>
                      <a:pt x="132" y="11"/>
                      <a:pt x="1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1078"/>
              <p:cNvSpPr>
                <a:spLocks noEditPoints="1"/>
              </p:cNvSpPr>
              <p:nvPr/>
            </p:nvSpPr>
            <p:spPr bwMode="auto">
              <a:xfrm>
                <a:off x="1055" y="4006"/>
                <a:ext cx="251" cy="295"/>
              </a:xfrm>
              <a:custGeom>
                <a:avLst/>
                <a:gdLst>
                  <a:gd name="T0" fmla="*/ 8 w 509"/>
                  <a:gd name="T1" fmla="*/ 341 h 597"/>
                  <a:gd name="T2" fmla="*/ 124 w 509"/>
                  <a:gd name="T3" fmla="*/ 146 h 597"/>
                  <a:gd name="T4" fmla="*/ 306 w 509"/>
                  <a:gd name="T5" fmla="*/ 21 h 597"/>
                  <a:gd name="T6" fmla="*/ 199 w 509"/>
                  <a:gd name="T7" fmla="*/ 573 h 597"/>
                  <a:gd name="T8" fmla="*/ 266 w 509"/>
                  <a:gd name="T9" fmla="*/ 565 h 597"/>
                  <a:gd name="T10" fmla="*/ 285 w 509"/>
                  <a:gd name="T11" fmla="*/ 548 h 597"/>
                  <a:gd name="T12" fmla="*/ 79 w 509"/>
                  <a:gd name="T13" fmla="*/ 524 h 597"/>
                  <a:gd name="T14" fmla="*/ 262 w 509"/>
                  <a:gd name="T15" fmla="*/ 537 h 597"/>
                  <a:gd name="T16" fmla="*/ 286 w 509"/>
                  <a:gd name="T17" fmla="*/ 540 h 597"/>
                  <a:gd name="T18" fmla="*/ 244 w 509"/>
                  <a:gd name="T19" fmla="*/ 514 h 597"/>
                  <a:gd name="T20" fmla="*/ 57 w 509"/>
                  <a:gd name="T21" fmla="*/ 515 h 597"/>
                  <a:gd name="T22" fmla="*/ 57 w 509"/>
                  <a:gd name="T23" fmla="*/ 516 h 597"/>
                  <a:gd name="T24" fmla="*/ 269 w 509"/>
                  <a:gd name="T25" fmla="*/ 475 h 597"/>
                  <a:gd name="T26" fmla="*/ 269 w 509"/>
                  <a:gd name="T27" fmla="*/ 498 h 597"/>
                  <a:gd name="T28" fmla="*/ 47 w 509"/>
                  <a:gd name="T29" fmla="*/ 451 h 597"/>
                  <a:gd name="T30" fmla="*/ 293 w 509"/>
                  <a:gd name="T31" fmla="*/ 423 h 597"/>
                  <a:gd name="T32" fmla="*/ 244 w 509"/>
                  <a:gd name="T33" fmla="*/ 477 h 597"/>
                  <a:gd name="T34" fmla="*/ 63 w 509"/>
                  <a:gd name="T35" fmla="*/ 403 h 597"/>
                  <a:gd name="T36" fmla="*/ 239 w 509"/>
                  <a:gd name="T37" fmla="*/ 458 h 597"/>
                  <a:gd name="T38" fmla="*/ 303 w 509"/>
                  <a:gd name="T39" fmla="*/ 399 h 597"/>
                  <a:gd name="T40" fmla="*/ 51 w 509"/>
                  <a:gd name="T41" fmla="*/ 351 h 597"/>
                  <a:gd name="T42" fmla="*/ 98 w 509"/>
                  <a:gd name="T43" fmla="*/ 443 h 597"/>
                  <a:gd name="T44" fmla="*/ 274 w 509"/>
                  <a:gd name="T45" fmla="*/ 276 h 597"/>
                  <a:gd name="T46" fmla="*/ 121 w 509"/>
                  <a:gd name="T47" fmla="*/ 423 h 597"/>
                  <a:gd name="T48" fmla="*/ 119 w 509"/>
                  <a:gd name="T49" fmla="*/ 208 h 597"/>
                  <a:gd name="T50" fmla="*/ 213 w 509"/>
                  <a:gd name="T51" fmla="*/ 423 h 597"/>
                  <a:gd name="T52" fmla="*/ 266 w 509"/>
                  <a:gd name="T53" fmla="*/ 173 h 597"/>
                  <a:gd name="T54" fmla="*/ 213 w 509"/>
                  <a:gd name="T55" fmla="*/ 423 h 597"/>
                  <a:gd name="T56" fmla="*/ 163 w 509"/>
                  <a:gd name="T57" fmla="*/ 239 h 597"/>
                  <a:gd name="T58" fmla="*/ 449 w 509"/>
                  <a:gd name="T59" fmla="*/ 96 h 597"/>
                  <a:gd name="T60" fmla="*/ 445 w 509"/>
                  <a:gd name="T61" fmla="*/ 89 h 597"/>
                  <a:gd name="T62" fmla="*/ 484 w 509"/>
                  <a:gd name="T63" fmla="*/ 102 h 597"/>
                  <a:gd name="T64" fmla="*/ 168 w 509"/>
                  <a:gd name="T65" fmla="*/ 410 h 597"/>
                  <a:gd name="T66" fmla="*/ 251 w 509"/>
                  <a:gd name="T67" fmla="*/ 100 h 597"/>
                  <a:gd name="T68" fmla="*/ 168 w 509"/>
                  <a:gd name="T69" fmla="*/ 410 h 597"/>
                  <a:gd name="T70" fmla="*/ 467 w 509"/>
                  <a:gd name="T71" fmla="*/ 64 h 597"/>
                  <a:gd name="T72" fmla="*/ 428 w 509"/>
                  <a:gd name="T73" fmla="*/ 35 h 597"/>
                  <a:gd name="T74" fmla="*/ 186 w 509"/>
                  <a:gd name="T75" fmla="*/ 374 h 597"/>
                  <a:gd name="T76" fmla="*/ 286 w 509"/>
                  <a:gd name="T77" fmla="*/ 58 h 597"/>
                  <a:gd name="T78" fmla="*/ 273 w 509"/>
                  <a:gd name="T79" fmla="*/ 134 h 597"/>
                  <a:gd name="T80" fmla="*/ 198 w 509"/>
                  <a:gd name="T81" fmla="*/ 415 h 597"/>
                  <a:gd name="T82" fmla="*/ 387 w 509"/>
                  <a:gd name="T83" fmla="*/ 51 h 597"/>
                  <a:gd name="T84" fmla="*/ 379 w 509"/>
                  <a:gd name="T85" fmla="*/ 27 h 597"/>
                  <a:gd name="T86" fmla="*/ 366 w 509"/>
                  <a:gd name="T87" fmla="*/ 0 h 597"/>
                  <a:gd name="T88" fmla="*/ 292 w 509"/>
                  <a:gd name="T89" fmla="*/ 16 h 597"/>
                  <a:gd name="T90" fmla="*/ 122 w 509"/>
                  <a:gd name="T91" fmla="*/ 155 h 597"/>
                  <a:gd name="T92" fmla="*/ 17 w 509"/>
                  <a:gd name="T93" fmla="*/ 352 h 597"/>
                  <a:gd name="T94" fmla="*/ 0 w 509"/>
                  <a:gd name="T95" fmla="*/ 390 h 597"/>
                  <a:gd name="T96" fmla="*/ 9 w 509"/>
                  <a:gd name="T97" fmla="*/ 411 h 597"/>
                  <a:gd name="T98" fmla="*/ 8 w 509"/>
                  <a:gd name="T99" fmla="*/ 428 h 597"/>
                  <a:gd name="T100" fmla="*/ 6 w 509"/>
                  <a:gd name="T101" fmla="*/ 444 h 597"/>
                  <a:gd name="T102" fmla="*/ 54 w 509"/>
                  <a:gd name="T103" fmla="*/ 537 h 597"/>
                  <a:gd name="T104" fmla="*/ 98 w 509"/>
                  <a:gd name="T105" fmla="*/ 545 h 597"/>
                  <a:gd name="T106" fmla="*/ 167 w 509"/>
                  <a:gd name="T107" fmla="*/ 457 h 597"/>
                  <a:gd name="T108" fmla="*/ 341 w 509"/>
                  <a:gd name="T109" fmla="*/ 546 h 597"/>
                  <a:gd name="T110" fmla="*/ 351 w 509"/>
                  <a:gd name="T111" fmla="*/ 380 h 597"/>
                  <a:gd name="T112" fmla="*/ 424 w 509"/>
                  <a:gd name="T113" fmla="*/ 96 h 597"/>
                  <a:gd name="T114" fmla="*/ 504 w 509"/>
                  <a:gd name="T115" fmla="*/ 75 h 597"/>
                  <a:gd name="T116" fmla="*/ 420 w 509"/>
                  <a:gd name="T117" fmla="*/ 6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09" h="597">
                    <a:moveTo>
                      <a:pt x="101" y="592"/>
                    </a:moveTo>
                    <a:cubicBezTo>
                      <a:pt x="101" y="592"/>
                      <a:pt x="101" y="592"/>
                      <a:pt x="102" y="592"/>
                    </a:cubicBezTo>
                    <a:cubicBezTo>
                      <a:pt x="102" y="592"/>
                      <a:pt x="103" y="593"/>
                      <a:pt x="104" y="593"/>
                    </a:cubicBezTo>
                    <a:cubicBezTo>
                      <a:pt x="103" y="592"/>
                      <a:pt x="102" y="592"/>
                      <a:pt x="101" y="592"/>
                    </a:cubicBezTo>
                    <a:moveTo>
                      <a:pt x="10" y="333"/>
                    </a:moveTo>
                    <a:cubicBezTo>
                      <a:pt x="9" y="335"/>
                      <a:pt x="8" y="338"/>
                      <a:pt x="8" y="341"/>
                    </a:cubicBezTo>
                    <a:cubicBezTo>
                      <a:pt x="10" y="341"/>
                      <a:pt x="13" y="342"/>
                      <a:pt x="15" y="343"/>
                    </a:cubicBezTo>
                    <a:cubicBezTo>
                      <a:pt x="15" y="339"/>
                      <a:pt x="12" y="335"/>
                      <a:pt x="10" y="333"/>
                    </a:cubicBezTo>
                    <a:moveTo>
                      <a:pt x="127" y="133"/>
                    </a:moveTo>
                    <a:cubicBezTo>
                      <a:pt x="124" y="137"/>
                      <a:pt x="120" y="140"/>
                      <a:pt x="117" y="144"/>
                    </a:cubicBezTo>
                    <a:cubicBezTo>
                      <a:pt x="118" y="145"/>
                      <a:pt x="119" y="145"/>
                      <a:pt x="121" y="145"/>
                    </a:cubicBezTo>
                    <a:cubicBezTo>
                      <a:pt x="122" y="146"/>
                      <a:pt x="123" y="146"/>
                      <a:pt x="124" y="146"/>
                    </a:cubicBezTo>
                    <a:cubicBezTo>
                      <a:pt x="126" y="146"/>
                      <a:pt x="128" y="144"/>
                      <a:pt x="130" y="142"/>
                    </a:cubicBezTo>
                    <a:cubicBezTo>
                      <a:pt x="130" y="140"/>
                      <a:pt x="130" y="139"/>
                      <a:pt x="131" y="138"/>
                    </a:cubicBezTo>
                    <a:cubicBezTo>
                      <a:pt x="130" y="136"/>
                      <a:pt x="129" y="135"/>
                      <a:pt x="127" y="133"/>
                    </a:cubicBezTo>
                    <a:moveTo>
                      <a:pt x="317" y="8"/>
                    </a:moveTo>
                    <a:cubicBezTo>
                      <a:pt x="311" y="10"/>
                      <a:pt x="306" y="12"/>
                      <a:pt x="300" y="13"/>
                    </a:cubicBezTo>
                    <a:cubicBezTo>
                      <a:pt x="301" y="16"/>
                      <a:pt x="303" y="19"/>
                      <a:pt x="306" y="21"/>
                    </a:cubicBezTo>
                    <a:cubicBezTo>
                      <a:pt x="307" y="24"/>
                      <a:pt x="308" y="25"/>
                      <a:pt x="311" y="25"/>
                    </a:cubicBezTo>
                    <a:cubicBezTo>
                      <a:pt x="312" y="25"/>
                      <a:pt x="313" y="24"/>
                      <a:pt x="315" y="24"/>
                    </a:cubicBezTo>
                    <a:cubicBezTo>
                      <a:pt x="315" y="23"/>
                      <a:pt x="316" y="22"/>
                      <a:pt x="317" y="21"/>
                    </a:cubicBezTo>
                    <a:cubicBezTo>
                      <a:pt x="318" y="17"/>
                      <a:pt x="317" y="13"/>
                      <a:pt x="317" y="8"/>
                    </a:cubicBezTo>
                    <a:moveTo>
                      <a:pt x="222" y="578"/>
                    </a:moveTo>
                    <a:cubicBezTo>
                      <a:pt x="213" y="578"/>
                      <a:pt x="206" y="576"/>
                      <a:pt x="199" y="573"/>
                    </a:cubicBezTo>
                    <a:cubicBezTo>
                      <a:pt x="210" y="570"/>
                      <a:pt x="218" y="564"/>
                      <a:pt x="225" y="556"/>
                    </a:cubicBezTo>
                    <a:cubicBezTo>
                      <a:pt x="229" y="559"/>
                      <a:pt x="233" y="561"/>
                      <a:pt x="237" y="563"/>
                    </a:cubicBezTo>
                    <a:cubicBezTo>
                      <a:pt x="242" y="565"/>
                      <a:pt x="248" y="567"/>
                      <a:pt x="254" y="570"/>
                    </a:cubicBezTo>
                    <a:cubicBezTo>
                      <a:pt x="254" y="570"/>
                      <a:pt x="255" y="570"/>
                      <a:pt x="255" y="570"/>
                    </a:cubicBezTo>
                    <a:cubicBezTo>
                      <a:pt x="244" y="575"/>
                      <a:pt x="232" y="578"/>
                      <a:pt x="222" y="578"/>
                    </a:cubicBezTo>
                    <a:moveTo>
                      <a:pt x="266" y="565"/>
                    </a:moveTo>
                    <a:cubicBezTo>
                      <a:pt x="263" y="564"/>
                      <a:pt x="259" y="564"/>
                      <a:pt x="257" y="563"/>
                    </a:cubicBezTo>
                    <a:cubicBezTo>
                      <a:pt x="251" y="560"/>
                      <a:pt x="245" y="557"/>
                      <a:pt x="239" y="555"/>
                    </a:cubicBezTo>
                    <a:cubicBezTo>
                      <a:pt x="236" y="555"/>
                      <a:pt x="233" y="552"/>
                      <a:pt x="229" y="550"/>
                    </a:cubicBezTo>
                    <a:cubicBezTo>
                      <a:pt x="231" y="547"/>
                      <a:pt x="233" y="544"/>
                      <a:pt x="235" y="540"/>
                    </a:cubicBezTo>
                    <a:cubicBezTo>
                      <a:pt x="242" y="543"/>
                      <a:pt x="250" y="543"/>
                      <a:pt x="258" y="545"/>
                    </a:cubicBezTo>
                    <a:cubicBezTo>
                      <a:pt x="266" y="546"/>
                      <a:pt x="276" y="548"/>
                      <a:pt x="285" y="548"/>
                    </a:cubicBezTo>
                    <a:cubicBezTo>
                      <a:pt x="286" y="548"/>
                      <a:pt x="287" y="548"/>
                      <a:pt x="288" y="548"/>
                    </a:cubicBezTo>
                    <a:cubicBezTo>
                      <a:pt x="281" y="555"/>
                      <a:pt x="274" y="560"/>
                      <a:pt x="266" y="565"/>
                    </a:cubicBezTo>
                    <a:moveTo>
                      <a:pt x="76" y="543"/>
                    </a:moveTo>
                    <a:cubicBezTo>
                      <a:pt x="71" y="537"/>
                      <a:pt x="66" y="531"/>
                      <a:pt x="61" y="523"/>
                    </a:cubicBezTo>
                    <a:cubicBezTo>
                      <a:pt x="62" y="523"/>
                      <a:pt x="63" y="523"/>
                      <a:pt x="64" y="523"/>
                    </a:cubicBezTo>
                    <a:cubicBezTo>
                      <a:pt x="70" y="523"/>
                      <a:pt x="75" y="524"/>
                      <a:pt x="79" y="524"/>
                    </a:cubicBezTo>
                    <a:cubicBezTo>
                      <a:pt x="81" y="524"/>
                      <a:pt x="83" y="524"/>
                      <a:pt x="85" y="525"/>
                    </a:cubicBezTo>
                    <a:cubicBezTo>
                      <a:pt x="87" y="530"/>
                      <a:pt x="90" y="534"/>
                      <a:pt x="93" y="538"/>
                    </a:cubicBezTo>
                    <a:cubicBezTo>
                      <a:pt x="91" y="539"/>
                      <a:pt x="89" y="539"/>
                      <a:pt x="87" y="539"/>
                    </a:cubicBezTo>
                    <a:cubicBezTo>
                      <a:pt x="83" y="540"/>
                      <a:pt x="79" y="541"/>
                      <a:pt x="76" y="543"/>
                    </a:cubicBezTo>
                    <a:moveTo>
                      <a:pt x="286" y="540"/>
                    </a:moveTo>
                    <a:cubicBezTo>
                      <a:pt x="278" y="540"/>
                      <a:pt x="269" y="538"/>
                      <a:pt x="262" y="537"/>
                    </a:cubicBezTo>
                    <a:cubicBezTo>
                      <a:pt x="254" y="536"/>
                      <a:pt x="246" y="536"/>
                      <a:pt x="238" y="533"/>
                    </a:cubicBezTo>
                    <a:cubicBezTo>
                      <a:pt x="240" y="529"/>
                      <a:pt x="241" y="525"/>
                      <a:pt x="242" y="521"/>
                    </a:cubicBezTo>
                    <a:cubicBezTo>
                      <a:pt x="256" y="526"/>
                      <a:pt x="271" y="529"/>
                      <a:pt x="286" y="529"/>
                    </a:cubicBezTo>
                    <a:cubicBezTo>
                      <a:pt x="292" y="529"/>
                      <a:pt x="298" y="529"/>
                      <a:pt x="304" y="527"/>
                    </a:cubicBezTo>
                    <a:cubicBezTo>
                      <a:pt x="301" y="532"/>
                      <a:pt x="299" y="535"/>
                      <a:pt x="296" y="539"/>
                    </a:cubicBezTo>
                    <a:cubicBezTo>
                      <a:pt x="293" y="540"/>
                      <a:pt x="289" y="540"/>
                      <a:pt x="286" y="540"/>
                    </a:cubicBezTo>
                    <a:moveTo>
                      <a:pt x="268" y="506"/>
                    </a:moveTo>
                    <a:cubicBezTo>
                      <a:pt x="277" y="506"/>
                      <a:pt x="285" y="505"/>
                      <a:pt x="294" y="503"/>
                    </a:cubicBezTo>
                    <a:cubicBezTo>
                      <a:pt x="301" y="502"/>
                      <a:pt x="309" y="500"/>
                      <a:pt x="316" y="497"/>
                    </a:cubicBezTo>
                    <a:cubicBezTo>
                      <a:pt x="314" y="505"/>
                      <a:pt x="312" y="512"/>
                      <a:pt x="309" y="519"/>
                    </a:cubicBezTo>
                    <a:cubicBezTo>
                      <a:pt x="302" y="520"/>
                      <a:pt x="294" y="521"/>
                      <a:pt x="287" y="521"/>
                    </a:cubicBezTo>
                    <a:cubicBezTo>
                      <a:pt x="272" y="521"/>
                      <a:pt x="257" y="518"/>
                      <a:pt x="244" y="514"/>
                    </a:cubicBezTo>
                    <a:cubicBezTo>
                      <a:pt x="244" y="510"/>
                      <a:pt x="245" y="507"/>
                      <a:pt x="245" y="504"/>
                    </a:cubicBezTo>
                    <a:cubicBezTo>
                      <a:pt x="246" y="504"/>
                      <a:pt x="246" y="504"/>
                      <a:pt x="246" y="504"/>
                    </a:cubicBezTo>
                    <a:cubicBezTo>
                      <a:pt x="253" y="504"/>
                      <a:pt x="260" y="506"/>
                      <a:pt x="266" y="506"/>
                    </a:cubicBezTo>
                    <a:cubicBezTo>
                      <a:pt x="267" y="506"/>
                      <a:pt x="268" y="506"/>
                      <a:pt x="268" y="506"/>
                    </a:cubicBezTo>
                    <a:moveTo>
                      <a:pt x="57" y="516"/>
                    </a:moveTo>
                    <a:cubicBezTo>
                      <a:pt x="57" y="515"/>
                      <a:pt x="57" y="515"/>
                      <a:pt x="57" y="515"/>
                    </a:cubicBezTo>
                    <a:cubicBezTo>
                      <a:pt x="52" y="507"/>
                      <a:pt x="48" y="497"/>
                      <a:pt x="45" y="487"/>
                    </a:cubicBezTo>
                    <a:cubicBezTo>
                      <a:pt x="50" y="490"/>
                      <a:pt x="54" y="492"/>
                      <a:pt x="58" y="494"/>
                    </a:cubicBezTo>
                    <a:cubicBezTo>
                      <a:pt x="64" y="496"/>
                      <a:pt x="72" y="500"/>
                      <a:pt x="80" y="501"/>
                    </a:cubicBezTo>
                    <a:cubicBezTo>
                      <a:pt x="80" y="507"/>
                      <a:pt x="81" y="512"/>
                      <a:pt x="82" y="517"/>
                    </a:cubicBezTo>
                    <a:cubicBezTo>
                      <a:pt x="76" y="516"/>
                      <a:pt x="70" y="515"/>
                      <a:pt x="64" y="515"/>
                    </a:cubicBezTo>
                    <a:cubicBezTo>
                      <a:pt x="61" y="515"/>
                      <a:pt x="59" y="515"/>
                      <a:pt x="57" y="516"/>
                    </a:cubicBezTo>
                    <a:moveTo>
                      <a:pt x="269" y="498"/>
                    </a:moveTo>
                    <a:cubicBezTo>
                      <a:pt x="265" y="498"/>
                      <a:pt x="262" y="498"/>
                      <a:pt x="258" y="498"/>
                    </a:cubicBezTo>
                    <a:cubicBezTo>
                      <a:pt x="255" y="498"/>
                      <a:pt x="250" y="497"/>
                      <a:pt x="246" y="497"/>
                    </a:cubicBezTo>
                    <a:cubicBezTo>
                      <a:pt x="246" y="495"/>
                      <a:pt x="246" y="493"/>
                      <a:pt x="246" y="492"/>
                    </a:cubicBezTo>
                    <a:cubicBezTo>
                      <a:pt x="246" y="490"/>
                      <a:pt x="246" y="488"/>
                      <a:pt x="246" y="486"/>
                    </a:cubicBezTo>
                    <a:cubicBezTo>
                      <a:pt x="254" y="483"/>
                      <a:pt x="264" y="477"/>
                      <a:pt x="269" y="475"/>
                    </a:cubicBezTo>
                    <a:cubicBezTo>
                      <a:pt x="286" y="470"/>
                      <a:pt x="304" y="460"/>
                      <a:pt x="319" y="449"/>
                    </a:cubicBezTo>
                    <a:cubicBezTo>
                      <a:pt x="320" y="462"/>
                      <a:pt x="320" y="474"/>
                      <a:pt x="318" y="486"/>
                    </a:cubicBezTo>
                    <a:cubicBezTo>
                      <a:pt x="318" y="487"/>
                      <a:pt x="318" y="487"/>
                      <a:pt x="318" y="487"/>
                    </a:cubicBezTo>
                    <a:cubicBezTo>
                      <a:pt x="315" y="488"/>
                      <a:pt x="313" y="489"/>
                      <a:pt x="312" y="490"/>
                    </a:cubicBezTo>
                    <a:cubicBezTo>
                      <a:pt x="302" y="494"/>
                      <a:pt x="292" y="496"/>
                      <a:pt x="281" y="498"/>
                    </a:cubicBezTo>
                    <a:cubicBezTo>
                      <a:pt x="277" y="498"/>
                      <a:pt x="273" y="498"/>
                      <a:pt x="269" y="498"/>
                    </a:cubicBezTo>
                    <a:moveTo>
                      <a:pt x="80" y="494"/>
                    </a:moveTo>
                    <a:cubicBezTo>
                      <a:pt x="73" y="492"/>
                      <a:pt x="64" y="488"/>
                      <a:pt x="58" y="486"/>
                    </a:cubicBezTo>
                    <a:cubicBezTo>
                      <a:pt x="54" y="484"/>
                      <a:pt x="51" y="481"/>
                      <a:pt x="47" y="479"/>
                    </a:cubicBezTo>
                    <a:cubicBezTo>
                      <a:pt x="46" y="478"/>
                      <a:pt x="44" y="478"/>
                      <a:pt x="43" y="477"/>
                    </a:cubicBezTo>
                    <a:cubicBezTo>
                      <a:pt x="40" y="465"/>
                      <a:pt x="39" y="452"/>
                      <a:pt x="39" y="439"/>
                    </a:cubicBezTo>
                    <a:cubicBezTo>
                      <a:pt x="41" y="443"/>
                      <a:pt x="44" y="447"/>
                      <a:pt x="47" y="451"/>
                    </a:cubicBezTo>
                    <a:cubicBezTo>
                      <a:pt x="55" y="464"/>
                      <a:pt x="66" y="473"/>
                      <a:pt x="75" y="484"/>
                    </a:cubicBezTo>
                    <a:cubicBezTo>
                      <a:pt x="77" y="486"/>
                      <a:pt x="79" y="487"/>
                      <a:pt x="81" y="489"/>
                    </a:cubicBezTo>
                    <a:cubicBezTo>
                      <a:pt x="81" y="490"/>
                      <a:pt x="80" y="492"/>
                      <a:pt x="80" y="494"/>
                    </a:cubicBezTo>
                    <a:moveTo>
                      <a:pt x="244" y="477"/>
                    </a:moveTo>
                    <a:cubicBezTo>
                      <a:pt x="244" y="474"/>
                      <a:pt x="243" y="470"/>
                      <a:pt x="242" y="466"/>
                    </a:cubicBezTo>
                    <a:cubicBezTo>
                      <a:pt x="259" y="452"/>
                      <a:pt x="278" y="440"/>
                      <a:pt x="293" y="423"/>
                    </a:cubicBezTo>
                    <a:cubicBezTo>
                      <a:pt x="299" y="416"/>
                      <a:pt x="304" y="409"/>
                      <a:pt x="309" y="402"/>
                    </a:cubicBezTo>
                    <a:cubicBezTo>
                      <a:pt x="313" y="415"/>
                      <a:pt x="316" y="428"/>
                      <a:pt x="318" y="441"/>
                    </a:cubicBezTo>
                    <a:cubicBezTo>
                      <a:pt x="316" y="442"/>
                      <a:pt x="313" y="444"/>
                      <a:pt x="311" y="445"/>
                    </a:cubicBezTo>
                    <a:cubicBezTo>
                      <a:pt x="302" y="450"/>
                      <a:pt x="293" y="455"/>
                      <a:pt x="284" y="460"/>
                    </a:cubicBezTo>
                    <a:cubicBezTo>
                      <a:pt x="275" y="466"/>
                      <a:pt x="265" y="468"/>
                      <a:pt x="256" y="473"/>
                    </a:cubicBezTo>
                    <a:cubicBezTo>
                      <a:pt x="255" y="473"/>
                      <a:pt x="249" y="476"/>
                      <a:pt x="244" y="477"/>
                    </a:cubicBezTo>
                    <a:moveTo>
                      <a:pt x="82" y="480"/>
                    </a:moveTo>
                    <a:cubicBezTo>
                      <a:pt x="82" y="479"/>
                      <a:pt x="81" y="479"/>
                      <a:pt x="80" y="478"/>
                    </a:cubicBezTo>
                    <a:cubicBezTo>
                      <a:pt x="71" y="468"/>
                      <a:pt x="61" y="459"/>
                      <a:pt x="53" y="448"/>
                    </a:cubicBezTo>
                    <a:cubicBezTo>
                      <a:pt x="48" y="440"/>
                      <a:pt x="43" y="432"/>
                      <a:pt x="39" y="424"/>
                    </a:cubicBezTo>
                    <a:cubicBezTo>
                      <a:pt x="40" y="405"/>
                      <a:pt x="43" y="386"/>
                      <a:pt x="47" y="367"/>
                    </a:cubicBezTo>
                    <a:cubicBezTo>
                      <a:pt x="51" y="380"/>
                      <a:pt x="57" y="391"/>
                      <a:pt x="63" y="403"/>
                    </a:cubicBezTo>
                    <a:cubicBezTo>
                      <a:pt x="65" y="407"/>
                      <a:pt x="67" y="411"/>
                      <a:pt x="70" y="415"/>
                    </a:cubicBezTo>
                    <a:cubicBezTo>
                      <a:pt x="73" y="419"/>
                      <a:pt x="74" y="425"/>
                      <a:pt x="78" y="428"/>
                    </a:cubicBezTo>
                    <a:cubicBezTo>
                      <a:pt x="82" y="432"/>
                      <a:pt x="85" y="438"/>
                      <a:pt x="88" y="443"/>
                    </a:cubicBezTo>
                    <a:cubicBezTo>
                      <a:pt x="90" y="445"/>
                      <a:pt x="92" y="447"/>
                      <a:pt x="94" y="449"/>
                    </a:cubicBezTo>
                    <a:cubicBezTo>
                      <a:pt x="88" y="458"/>
                      <a:pt x="84" y="468"/>
                      <a:pt x="82" y="480"/>
                    </a:cubicBezTo>
                    <a:moveTo>
                      <a:pt x="239" y="458"/>
                    </a:moveTo>
                    <a:cubicBezTo>
                      <a:pt x="237" y="455"/>
                      <a:pt x="236" y="451"/>
                      <a:pt x="234" y="448"/>
                    </a:cubicBezTo>
                    <a:cubicBezTo>
                      <a:pt x="239" y="442"/>
                      <a:pt x="243" y="436"/>
                      <a:pt x="247" y="430"/>
                    </a:cubicBezTo>
                    <a:cubicBezTo>
                      <a:pt x="256" y="417"/>
                      <a:pt x="264" y="404"/>
                      <a:pt x="271" y="390"/>
                    </a:cubicBezTo>
                    <a:cubicBezTo>
                      <a:pt x="279" y="376"/>
                      <a:pt x="287" y="364"/>
                      <a:pt x="294" y="349"/>
                    </a:cubicBezTo>
                    <a:cubicBezTo>
                      <a:pt x="298" y="364"/>
                      <a:pt x="303" y="379"/>
                      <a:pt x="307" y="393"/>
                    </a:cubicBezTo>
                    <a:cubicBezTo>
                      <a:pt x="305" y="396"/>
                      <a:pt x="304" y="398"/>
                      <a:pt x="303" y="399"/>
                    </a:cubicBezTo>
                    <a:cubicBezTo>
                      <a:pt x="296" y="409"/>
                      <a:pt x="288" y="418"/>
                      <a:pt x="279" y="427"/>
                    </a:cubicBezTo>
                    <a:cubicBezTo>
                      <a:pt x="267" y="439"/>
                      <a:pt x="252" y="448"/>
                      <a:pt x="239" y="458"/>
                    </a:cubicBezTo>
                    <a:moveTo>
                      <a:pt x="98" y="443"/>
                    </a:moveTo>
                    <a:cubicBezTo>
                      <a:pt x="93" y="438"/>
                      <a:pt x="89" y="432"/>
                      <a:pt x="85" y="425"/>
                    </a:cubicBezTo>
                    <a:cubicBezTo>
                      <a:pt x="80" y="415"/>
                      <a:pt x="73" y="406"/>
                      <a:pt x="67" y="395"/>
                    </a:cubicBezTo>
                    <a:cubicBezTo>
                      <a:pt x="60" y="381"/>
                      <a:pt x="54" y="367"/>
                      <a:pt x="51" y="351"/>
                    </a:cubicBezTo>
                    <a:cubicBezTo>
                      <a:pt x="57" y="330"/>
                      <a:pt x="64" y="311"/>
                      <a:pt x="71" y="293"/>
                    </a:cubicBezTo>
                    <a:cubicBezTo>
                      <a:pt x="71" y="294"/>
                      <a:pt x="71" y="294"/>
                      <a:pt x="71" y="294"/>
                    </a:cubicBezTo>
                    <a:cubicBezTo>
                      <a:pt x="71" y="311"/>
                      <a:pt x="76" y="328"/>
                      <a:pt x="81" y="344"/>
                    </a:cubicBezTo>
                    <a:cubicBezTo>
                      <a:pt x="86" y="360"/>
                      <a:pt x="90" y="376"/>
                      <a:pt x="97" y="392"/>
                    </a:cubicBezTo>
                    <a:cubicBezTo>
                      <a:pt x="103" y="404"/>
                      <a:pt x="109" y="415"/>
                      <a:pt x="115" y="427"/>
                    </a:cubicBezTo>
                    <a:cubicBezTo>
                      <a:pt x="108" y="432"/>
                      <a:pt x="103" y="437"/>
                      <a:pt x="98" y="443"/>
                    </a:cubicBezTo>
                    <a:moveTo>
                      <a:pt x="230" y="441"/>
                    </a:moveTo>
                    <a:cubicBezTo>
                      <a:pt x="227" y="437"/>
                      <a:pt x="224" y="433"/>
                      <a:pt x="220" y="429"/>
                    </a:cubicBezTo>
                    <a:cubicBezTo>
                      <a:pt x="221" y="424"/>
                      <a:pt x="223" y="419"/>
                      <a:pt x="224" y="416"/>
                    </a:cubicBezTo>
                    <a:cubicBezTo>
                      <a:pt x="227" y="408"/>
                      <a:pt x="230" y="400"/>
                      <a:pt x="234" y="391"/>
                    </a:cubicBezTo>
                    <a:cubicBezTo>
                      <a:pt x="243" y="373"/>
                      <a:pt x="247" y="350"/>
                      <a:pt x="253" y="331"/>
                    </a:cubicBezTo>
                    <a:cubicBezTo>
                      <a:pt x="260" y="312"/>
                      <a:pt x="267" y="294"/>
                      <a:pt x="274" y="276"/>
                    </a:cubicBezTo>
                    <a:cubicBezTo>
                      <a:pt x="279" y="298"/>
                      <a:pt x="285" y="318"/>
                      <a:pt x="291" y="338"/>
                    </a:cubicBezTo>
                    <a:cubicBezTo>
                      <a:pt x="290" y="340"/>
                      <a:pt x="289" y="342"/>
                      <a:pt x="288" y="344"/>
                    </a:cubicBezTo>
                    <a:cubicBezTo>
                      <a:pt x="282" y="357"/>
                      <a:pt x="276" y="370"/>
                      <a:pt x="268" y="382"/>
                    </a:cubicBezTo>
                    <a:cubicBezTo>
                      <a:pt x="261" y="392"/>
                      <a:pt x="256" y="402"/>
                      <a:pt x="250" y="412"/>
                    </a:cubicBezTo>
                    <a:cubicBezTo>
                      <a:pt x="245" y="421"/>
                      <a:pt x="238" y="432"/>
                      <a:pt x="230" y="441"/>
                    </a:cubicBezTo>
                    <a:moveTo>
                      <a:pt x="121" y="423"/>
                    </a:moveTo>
                    <a:cubicBezTo>
                      <a:pt x="116" y="413"/>
                      <a:pt x="111" y="402"/>
                      <a:pt x="106" y="392"/>
                    </a:cubicBezTo>
                    <a:cubicBezTo>
                      <a:pt x="98" y="376"/>
                      <a:pt x="93" y="359"/>
                      <a:pt x="88" y="342"/>
                    </a:cubicBezTo>
                    <a:cubicBezTo>
                      <a:pt x="85" y="332"/>
                      <a:pt x="82" y="322"/>
                      <a:pt x="80" y="311"/>
                    </a:cubicBezTo>
                    <a:cubicBezTo>
                      <a:pt x="78" y="303"/>
                      <a:pt x="79" y="294"/>
                      <a:pt x="78" y="286"/>
                    </a:cubicBezTo>
                    <a:cubicBezTo>
                      <a:pt x="78" y="283"/>
                      <a:pt x="78" y="281"/>
                      <a:pt x="78" y="279"/>
                    </a:cubicBezTo>
                    <a:cubicBezTo>
                      <a:pt x="90" y="253"/>
                      <a:pt x="104" y="230"/>
                      <a:pt x="119" y="208"/>
                    </a:cubicBezTo>
                    <a:cubicBezTo>
                      <a:pt x="118" y="211"/>
                      <a:pt x="118" y="214"/>
                      <a:pt x="118" y="216"/>
                    </a:cubicBezTo>
                    <a:cubicBezTo>
                      <a:pt x="117" y="224"/>
                      <a:pt x="116" y="231"/>
                      <a:pt x="115" y="239"/>
                    </a:cubicBezTo>
                    <a:cubicBezTo>
                      <a:pt x="114" y="253"/>
                      <a:pt x="114" y="269"/>
                      <a:pt x="116" y="282"/>
                    </a:cubicBezTo>
                    <a:cubicBezTo>
                      <a:pt x="124" y="326"/>
                      <a:pt x="126" y="373"/>
                      <a:pt x="142" y="414"/>
                    </a:cubicBezTo>
                    <a:cubicBezTo>
                      <a:pt x="134" y="417"/>
                      <a:pt x="128" y="419"/>
                      <a:pt x="121" y="423"/>
                    </a:cubicBezTo>
                    <a:moveTo>
                      <a:pt x="213" y="423"/>
                    </a:moveTo>
                    <a:cubicBezTo>
                      <a:pt x="210" y="421"/>
                      <a:pt x="208" y="419"/>
                      <a:pt x="205" y="418"/>
                    </a:cubicBezTo>
                    <a:cubicBezTo>
                      <a:pt x="205" y="412"/>
                      <a:pt x="206" y="406"/>
                      <a:pt x="207" y="403"/>
                    </a:cubicBezTo>
                    <a:cubicBezTo>
                      <a:pt x="208" y="396"/>
                      <a:pt x="209" y="390"/>
                      <a:pt x="209" y="384"/>
                    </a:cubicBezTo>
                    <a:cubicBezTo>
                      <a:pt x="211" y="371"/>
                      <a:pt x="214" y="358"/>
                      <a:pt x="216" y="345"/>
                    </a:cubicBezTo>
                    <a:cubicBezTo>
                      <a:pt x="222" y="314"/>
                      <a:pt x="229" y="284"/>
                      <a:pt x="239" y="254"/>
                    </a:cubicBezTo>
                    <a:cubicBezTo>
                      <a:pt x="248" y="226"/>
                      <a:pt x="255" y="200"/>
                      <a:pt x="266" y="173"/>
                    </a:cubicBezTo>
                    <a:cubicBezTo>
                      <a:pt x="266" y="172"/>
                      <a:pt x="267" y="171"/>
                      <a:pt x="267" y="170"/>
                    </a:cubicBezTo>
                    <a:cubicBezTo>
                      <a:pt x="264" y="203"/>
                      <a:pt x="266" y="234"/>
                      <a:pt x="272" y="263"/>
                    </a:cubicBezTo>
                    <a:cubicBezTo>
                      <a:pt x="268" y="273"/>
                      <a:pt x="264" y="283"/>
                      <a:pt x="260" y="292"/>
                    </a:cubicBezTo>
                    <a:cubicBezTo>
                      <a:pt x="253" y="310"/>
                      <a:pt x="247" y="328"/>
                      <a:pt x="241" y="346"/>
                    </a:cubicBezTo>
                    <a:cubicBezTo>
                      <a:pt x="235" y="366"/>
                      <a:pt x="227" y="386"/>
                      <a:pt x="220" y="406"/>
                    </a:cubicBezTo>
                    <a:cubicBezTo>
                      <a:pt x="218" y="411"/>
                      <a:pt x="215" y="417"/>
                      <a:pt x="213" y="423"/>
                    </a:cubicBezTo>
                    <a:moveTo>
                      <a:pt x="149" y="413"/>
                    </a:moveTo>
                    <a:cubicBezTo>
                      <a:pt x="132" y="371"/>
                      <a:pt x="132" y="325"/>
                      <a:pt x="124" y="282"/>
                    </a:cubicBezTo>
                    <a:cubicBezTo>
                      <a:pt x="120" y="261"/>
                      <a:pt x="122" y="237"/>
                      <a:pt x="125" y="217"/>
                    </a:cubicBezTo>
                    <a:cubicBezTo>
                      <a:pt x="127" y="209"/>
                      <a:pt x="128" y="201"/>
                      <a:pt x="130" y="193"/>
                    </a:cubicBezTo>
                    <a:cubicBezTo>
                      <a:pt x="150" y="165"/>
                      <a:pt x="173" y="141"/>
                      <a:pt x="195" y="121"/>
                    </a:cubicBezTo>
                    <a:cubicBezTo>
                      <a:pt x="178" y="158"/>
                      <a:pt x="170" y="198"/>
                      <a:pt x="163" y="239"/>
                    </a:cubicBezTo>
                    <a:cubicBezTo>
                      <a:pt x="158" y="270"/>
                      <a:pt x="155" y="302"/>
                      <a:pt x="154" y="333"/>
                    </a:cubicBezTo>
                    <a:cubicBezTo>
                      <a:pt x="154" y="348"/>
                      <a:pt x="154" y="364"/>
                      <a:pt x="156" y="379"/>
                    </a:cubicBezTo>
                    <a:cubicBezTo>
                      <a:pt x="158" y="389"/>
                      <a:pt x="158" y="400"/>
                      <a:pt x="160" y="411"/>
                    </a:cubicBezTo>
                    <a:cubicBezTo>
                      <a:pt x="156" y="411"/>
                      <a:pt x="153" y="412"/>
                      <a:pt x="149" y="413"/>
                    </a:cubicBezTo>
                    <a:moveTo>
                      <a:pt x="471" y="114"/>
                    </a:moveTo>
                    <a:cubicBezTo>
                      <a:pt x="465" y="114"/>
                      <a:pt x="458" y="109"/>
                      <a:pt x="449" y="96"/>
                    </a:cubicBezTo>
                    <a:cubicBezTo>
                      <a:pt x="450" y="96"/>
                      <a:pt x="452" y="96"/>
                      <a:pt x="453" y="96"/>
                    </a:cubicBezTo>
                    <a:cubicBezTo>
                      <a:pt x="460" y="96"/>
                      <a:pt x="468" y="99"/>
                      <a:pt x="472" y="103"/>
                    </a:cubicBezTo>
                    <a:cubicBezTo>
                      <a:pt x="475" y="106"/>
                      <a:pt x="478" y="107"/>
                      <a:pt x="481" y="109"/>
                    </a:cubicBezTo>
                    <a:cubicBezTo>
                      <a:pt x="478" y="112"/>
                      <a:pt x="475" y="114"/>
                      <a:pt x="471" y="114"/>
                    </a:cubicBezTo>
                    <a:moveTo>
                      <a:pt x="445" y="90"/>
                    </a:moveTo>
                    <a:cubicBezTo>
                      <a:pt x="445" y="89"/>
                      <a:pt x="445" y="89"/>
                      <a:pt x="445" y="89"/>
                    </a:cubicBezTo>
                    <a:cubicBezTo>
                      <a:pt x="443" y="86"/>
                      <a:pt x="441" y="83"/>
                      <a:pt x="439" y="80"/>
                    </a:cubicBezTo>
                    <a:cubicBezTo>
                      <a:pt x="446" y="77"/>
                      <a:pt x="452" y="73"/>
                      <a:pt x="459" y="72"/>
                    </a:cubicBezTo>
                    <a:cubicBezTo>
                      <a:pt x="461" y="72"/>
                      <a:pt x="462" y="71"/>
                      <a:pt x="464" y="71"/>
                    </a:cubicBezTo>
                    <a:cubicBezTo>
                      <a:pt x="469" y="71"/>
                      <a:pt x="473" y="73"/>
                      <a:pt x="477" y="74"/>
                    </a:cubicBezTo>
                    <a:cubicBezTo>
                      <a:pt x="477" y="74"/>
                      <a:pt x="477" y="74"/>
                      <a:pt x="477" y="74"/>
                    </a:cubicBezTo>
                    <a:cubicBezTo>
                      <a:pt x="484" y="83"/>
                      <a:pt x="485" y="94"/>
                      <a:pt x="484" y="102"/>
                    </a:cubicBezTo>
                    <a:cubicBezTo>
                      <a:pt x="482" y="101"/>
                      <a:pt x="481" y="101"/>
                      <a:pt x="480" y="100"/>
                    </a:cubicBezTo>
                    <a:cubicBezTo>
                      <a:pt x="477" y="98"/>
                      <a:pt x="475" y="95"/>
                      <a:pt x="472" y="93"/>
                    </a:cubicBezTo>
                    <a:cubicBezTo>
                      <a:pt x="470" y="92"/>
                      <a:pt x="468" y="91"/>
                      <a:pt x="465" y="90"/>
                    </a:cubicBezTo>
                    <a:cubicBezTo>
                      <a:pt x="461" y="89"/>
                      <a:pt x="457" y="89"/>
                      <a:pt x="452" y="89"/>
                    </a:cubicBezTo>
                    <a:cubicBezTo>
                      <a:pt x="450" y="89"/>
                      <a:pt x="447" y="89"/>
                      <a:pt x="445" y="90"/>
                    </a:cubicBezTo>
                    <a:moveTo>
                      <a:pt x="168" y="410"/>
                    </a:moveTo>
                    <a:cubicBezTo>
                      <a:pt x="166" y="402"/>
                      <a:pt x="166" y="395"/>
                      <a:pt x="165" y="387"/>
                    </a:cubicBezTo>
                    <a:cubicBezTo>
                      <a:pt x="163" y="372"/>
                      <a:pt x="162" y="357"/>
                      <a:pt x="162" y="341"/>
                    </a:cubicBezTo>
                    <a:cubicBezTo>
                      <a:pt x="162" y="311"/>
                      <a:pt x="166" y="280"/>
                      <a:pt x="169" y="250"/>
                    </a:cubicBezTo>
                    <a:cubicBezTo>
                      <a:pt x="175" y="201"/>
                      <a:pt x="186" y="151"/>
                      <a:pt x="210" y="108"/>
                    </a:cubicBezTo>
                    <a:cubicBezTo>
                      <a:pt x="232" y="89"/>
                      <a:pt x="254" y="74"/>
                      <a:pt x="274" y="62"/>
                    </a:cubicBezTo>
                    <a:cubicBezTo>
                      <a:pt x="264" y="73"/>
                      <a:pt x="259" y="87"/>
                      <a:pt x="251" y="100"/>
                    </a:cubicBezTo>
                    <a:cubicBezTo>
                      <a:pt x="232" y="132"/>
                      <a:pt x="224" y="170"/>
                      <a:pt x="211" y="204"/>
                    </a:cubicBezTo>
                    <a:cubicBezTo>
                      <a:pt x="197" y="241"/>
                      <a:pt x="191" y="280"/>
                      <a:pt x="184" y="319"/>
                    </a:cubicBezTo>
                    <a:cubicBezTo>
                      <a:pt x="181" y="338"/>
                      <a:pt x="179" y="357"/>
                      <a:pt x="179" y="377"/>
                    </a:cubicBezTo>
                    <a:cubicBezTo>
                      <a:pt x="179" y="387"/>
                      <a:pt x="178" y="399"/>
                      <a:pt x="178" y="410"/>
                    </a:cubicBezTo>
                    <a:cubicBezTo>
                      <a:pt x="176" y="410"/>
                      <a:pt x="174" y="410"/>
                      <a:pt x="171" y="410"/>
                    </a:cubicBezTo>
                    <a:cubicBezTo>
                      <a:pt x="170" y="410"/>
                      <a:pt x="169" y="410"/>
                      <a:pt x="168" y="410"/>
                    </a:cubicBezTo>
                    <a:moveTo>
                      <a:pt x="435" y="74"/>
                    </a:moveTo>
                    <a:cubicBezTo>
                      <a:pt x="431" y="70"/>
                      <a:pt x="427" y="66"/>
                      <a:pt x="424" y="63"/>
                    </a:cubicBezTo>
                    <a:cubicBezTo>
                      <a:pt x="427" y="61"/>
                      <a:pt x="430" y="59"/>
                      <a:pt x="433" y="56"/>
                    </a:cubicBezTo>
                    <a:cubicBezTo>
                      <a:pt x="436" y="54"/>
                      <a:pt x="442" y="48"/>
                      <a:pt x="447" y="45"/>
                    </a:cubicBezTo>
                    <a:cubicBezTo>
                      <a:pt x="455" y="50"/>
                      <a:pt x="462" y="56"/>
                      <a:pt x="469" y="64"/>
                    </a:cubicBezTo>
                    <a:cubicBezTo>
                      <a:pt x="468" y="64"/>
                      <a:pt x="467" y="64"/>
                      <a:pt x="467" y="64"/>
                    </a:cubicBezTo>
                    <a:cubicBezTo>
                      <a:pt x="464" y="64"/>
                      <a:pt x="461" y="64"/>
                      <a:pt x="459" y="64"/>
                    </a:cubicBezTo>
                    <a:cubicBezTo>
                      <a:pt x="450" y="65"/>
                      <a:pt x="442" y="70"/>
                      <a:pt x="435" y="74"/>
                    </a:cubicBezTo>
                    <a:moveTo>
                      <a:pt x="417" y="58"/>
                    </a:moveTo>
                    <a:cubicBezTo>
                      <a:pt x="413" y="56"/>
                      <a:pt x="408" y="54"/>
                      <a:pt x="404" y="53"/>
                    </a:cubicBezTo>
                    <a:cubicBezTo>
                      <a:pt x="405" y="52"/>
                      <a:pt x="406" y="52"/>
                      <a:pt x="406" y="51"/>
                    </a:cubicBezTo>
                    <a:cubicBezTo>
                      <a:pt x="413" y="44"/>
                      <a:pt x="420" y="40"/>
                      <a:pt x="428" y="35"/>
                    </a:cubicBezTo>
                    <a:cubicBezTo>
                      <a:pt x="432" y="37"/>
                      <a:pt x="436" y="39"/>
                      <a:pt x="440" y="41"/>
                    </a:cubicBezTo>
                    <a:cubicBezTo>
                      <a:pt x="436" y="43"/>
                      <a:pt x="432" y="47"/>
                      <a:pt x="429" y="50"/>
                    </a:cubicBezTo>
                    <a:cubicBezTo>
                      <a:pt x="425" y="53"/>
                      <a:pt x="421" y="56"/>
                      <a:pt x="417" y="58"/>
                    </a:cubicBezTo>
                    <a:moveTo>
                      <a:pt x="198" y="415"/>
                    </a:moveTo>
                    <a:cubicBezTo>
                      <a:pt x="194" y="413"/>
                      <a:pt x="190" y="412"/>
                      <a:pt x="186" y="411"/>
                    </a:cubicBezTo>
                    <a:cubicBezTo>
                      <a:pt x="184" y="399"/>
                      <a:pt x="186" y="385"/>
                      <a:pt x="186" y="374"/>
                    </a:cubicBezTo>
                    <a:cubicBezTo>
                      <a:pt x="187" y="354"/>
                      <a:pt x="189" y="335"/>
                      <a:pt x="192" y="316"/>
                    </a:cubicBezTo>
                    <a:cubicBezTo>
                      <a:pt x="199" y="277"/>
                      <a:pt x="206" y="240"/>
                      <a:pt x="219" y="203"/>
                    </a:cubicBezTo>
                    <a:cubicBezTo>
                      <a:pt x="222" y="195"/>
                      <a:pt x="224" y="187"/>
                      <a:pt x="227" y="179"/>
                    </a:cubicBezTo>
                    <a:cubicBezTo>
                      <a:pt x="231" y="169"/>
                      <a:pt x="236" y="158"/>
                      <a:pt x="239" y="148"/>
                    </a:cubicBezTo>
                    <a:cubicBezTo>
                      <a:pt x="243" y="133"/>
                      <a:pt x="250" y="117"/>
                      <a:pt x="258" y="104"/>
                    </a:cubicBezTo>
                    <a:cubicBezTo>
                      <a:pt x="267" y="88"/>
                      <a:pt x="275" y="72"/>
                      <a:pt x="286" y="58"/>
                    </a:cubicBezTo>
                    <a:cubicBezTo>
                      <a:pt x="288" y="56"/>
                      <a:pt x="289" y="54"/>
                      <a:pt x="291" y="52"/>
                    </a:cubicBezTo>
                    <a:cubicBezTo>
                      <a:pt x="309" y="42"/>
                      <a:pt x="326" y="36"/>
                      <a:pt x="339" y="33"/>
                    </a:cubicBezTo>
                    <a:cubicBezTo>
                      <a:pt x="340" y="32"/>
                      <a:pt x="341" y="32"/>
                      <a:pt x="343" y="32"/>
                    </a:cubicBezTo>
                    <a:cubicBezTo>
                      <a:pt x="336" y="42"/>
                      <a:pt x="328" y="50"/>
                      <a:pt x="322" y="60"/>
                    </a:cubicBezTo>
                    <a:cubicBezTo>
                      <a:pt x="318" y="67"/>
                      <a:pt x="314" y="73"/>
                      <a:pt x="310" y="79"/>
                    </a:cubicBezTo>
                    <a:cubicBezTo>
                      <a:pt x="293" y="94"/>
                      <a:pt x="280" y="114"/>
                      <a:pt x="273" y="134"/>
                    </a:cubicBezTo>
                    <a:cubicBezTo>
                      <a:pt x="268" y="145"/>
                      <a:pt x="264" y="156"/>
                      <a:pt x="261" y="167"/>
                    </a:cubicBezTo>
                    <a:cubicBezTo>
                      <a:pt x="256" y="181"/>
                      <a:pt x="250" y="193"/>
                      <a:pt x="246" y="207"/>
                    </a:cubicBezTo>
                    <a:cubicBezTo>
                      <a:pt x="241" y="223"/>
                      <a:pt x="236" y="239"/>
                      <a:pt x="231" y="255"/>
                    </a:cubicBezTo>
                    <a:cubicBezTo>
                      <a:pt x="220" y="288"/>
                      <a:pt x="212" y="322"/>
                      <a:pt x="207" y="357"/>
                    </a:cubicBezTo>
                    <a:cubicBezTo>
                      <a:pt x="204" y="375"/>
                      <a:pt x="201" y="392"/>
                      <a:pt x="198" y="410"/>
                    </a:cubicBezTo>
                    <a:cubicBezTo>
                      <a:pt x="198" y="411"/>
                      <a:pt x="198" y="413"/>
                      <a:pt x="198" y="415"/>
                    </a:cubicBezTo>
                    <a:moveTo>
                      <a:pt x="366" y="52"/>
                    </a:moveTo>
                    <a:cubicBezTo>
                      <a:pt x="369" y="49"/>
                      <a:pt x="371" y="46"/>
                      <a:pt x="374" y="43"/>
                    </a:cubicBezTo>
                    <a:cubicBezTo>
                      <a:pt x="379" y="38"/>
                      <a:pt x="385" y="33"/>
                      <a:pt x="390" y="28"/>
                    </a:cubicBezTo>
                    <a:cubicBezTo>
                      <a:pt x="400" y="28"/>
                      <a:pt x="410" y="30"/>
                      <a:pt x="419" y="32"/>
                    </a:cubicBezTo>
                    <a:cubicBezTo>
                      <a:pt x="410" y="38"/>
                      <a:pt x="401" y="45"/>
                      <a:pt x="392" y="51"/>
                    </a:cubicBezTo>
                    <a:cubicBezTo>
                      <a:pt x="390" y="51"/>
                      <a:pt x="389" y="51"/>
                      <a:pt x="387" y="51"/>
                    </a:cubicBezTo>
                    <a:cubicBezTo>
                      <a:pt x="382" y="51"/>
                      <a:pt x="378" y="51"/>
                      <a:pt x="373" y="52"/>
                    </a:cubicBezTo>
                    <a:cubicBezTo>
                      <a:pt x="371" y="52"/>
                      <a:pt x="368" y="52"/>
                      <a:pt x="366" y="52"/>
                    </a:cubicBezTo>
                    <a:moveTo>
                      <a:pt x="325" y="68"/>
                    </a:moveTo>
                    <a:cubicBezTo>
                      <a:pt x="331" y="60"/>
                      <a:pt x="337" y="52"/>
                      <a:pt x="343" y="44"/>
                    </a:cubicBezTo>
                    <a:cubicBezTo>
                      <a:pt x="346" y="39"/>
                      <a:pt x="350" y="34"/>
                      <a:pt x="353" y="30"/>
                    </a:cubicBezTo>
                    <a:cubicBezTo>
                      <a:pt x="362" y="28"/>
                      <a:pt x="371" y="28"/>
                      <a:pt x="379" y="27"/>
                    </a:cubicBezTo>
                    <a:cubicBezTo>
                      <a:pt x="376" y="31"/>
                      <a:pt x="372" y="34"/>
                      <a:pt x="368" y="38"/>
                    </a:cubicBezTo>
                    <a:cubicBezTo>
                      <a:pt x="364" y="42"/>
                      <a:pt x="361" y="47"/>
                      <a:pt x="357" y="52"/>
                    </a:cubicBezTo>
                    <a:cubicBezTo>
                      <a:pt x="357" y="52"/>
                      <a:pt x="356" y="54"/>
                      <a:pt x="355" y="55"/>
                    </a:cubicBezTo>
                    <a:cubicBezTo>
                      <a:pt x="344" y="57"/>
                      <a:pt x="334" y="62"/>
                      <a:pt x="325" y="68"/>
                    </a:cubicBezTo>
                    <a:moveTo>
                      <a:pt x="375" y="0"/>
                    </a:moveTo>
                    <a:cubicBezTo>
                      <a:pt x="372" y="0"/>
                      <a:pt x="369" y="0"/>
                      <a:pt x="366" y="0"/>
                    </a:cubicBezTo>
                    <a:cubicBezTo>
                      <a:pt x="353" y="1"/>
                      <a:pt x="340" y="2"/>
                      <a:pt x="328" y="5"/>
                    </a:cubicBezTo>
                    <a:cubicBezTo>
                      <a:pt x="328" y="16"/>
                      <a:pt x="326" y="25"/>
                      <a:pt x="324" y="29"/>
                    </a:cubicBezTo>
                    <a:cubicBezTo>
                      <a:pt x="323" y="31"/>
                      <a:pt x="322" y="32"/>
                      <a:pt x="321" y="32"/>
                    </a:cubicBezTo>
                    <a:cubicBezTo>
                      <a:pt x="320" y="32"/>
                      <a:pt x="319" y="32"/>
                      <a:pt x="318" y="31"/>
                    </a:cubicBezTo>
                    <a:cubicBezTo>
                      <a:pt x="315" y="33"/>
                      <a:pt x="313" y="33"/>
                      <a:pt x="310" y="33"/>
                    </a:cubicBezTo>
                    <a:cubicBezTo>
                      <a:pt x="302" y="33"/>
                      <a:pt x="295" y="26"/>
                      <a:pt x="292" y="16"/>
                    </a:cubicBezTo>
                    <a:cubicBezTo>
                      <a:pt x="270" y="25"/>
                      <a:pt x="249" y="36"/>
                      <a:pt x="229" y="49"/>
                    </a:cubicBezTo>
                    <a:cubicBezTo>
                      <a:pt x="197" y="70"/>
                      <a:pt x="164" y="97"/>
                      <a:pt x="135" y="126"/>
                    </a:cubicBezTo>
                    <a:cubicBezTo>
                      <a:pt x="138" y="132"/>
                      <a:pt x="140" y="137"/>
                      <a:pt x="141" y="140"/>
                    </a:cubicBezTo>
                    <a:cubicBezTo>
                      <a:pt x="141" y="143"/>
                      <a:pt x="139" y="145"/>
                      <a:pt x="137" y="145"/>
                    </a:cubicBezTo>
                    <a:cubicBezTo>
                      <a:pt x="137" y="145"/>
                      <a:pt x="137" y="145"/>
                      <a:pt x="136" y="145"/>
                    </a:cubicBezTo>
                    <a:cubicBezTo>
                      <a:pt x="133" y="152"/>
                      <a:pt x="128" y="155"/>
                      <a:pt x="122" y="155"/>
                    </a:cubicBezTo>
                    <a:cubicBezTo>
                      <a:pt x="118" y="155"/>
                      <a:pt x="114" y="154"/>
                      <a:pt x="110" y="151"/>
                    </a:cubicBezTo>
                    <a:cubicBezTo>
                      <a:pt x="100" y="162"/>
                      <a:pt x="90" y="174"/>
                      <a:pt x="82" y="185"/>
                    </a:cubicBezTo>
                    <a:cubicBezTo>
                      <a:pt x="51" y="226"/>
                      <a:pt x="26" y="274"/>
                      <a:pt x="12" y="324"/>
                    </a:cubicBezTo>
                    <a:cubicBezTo>
                      <a:pt x="18" y="329"/>
                      <a:pt x="24" y="337"/>
                      <a:pt x="23" y="346"/>
                    </a:cubicBezTo>
                    <a:cubicBezTo>
                      <a:pt x="22" y="348"/>
                      <a:pt x="21" y="349"/>
                      <a:pt x="20" y="349"/>
                    </a:cubicBezTo>
                    <a:cubicBezTo>
                      <a:pt x="19" y="351"/>
                      <a:pt x="18" y="352"/>
                      <a:pt x="17" y="352"/>
                    </a:cubicBezTo>
                    <a:cubicBezTo>
                      <a:pt x="17" y="352"/>
                      <a:pt x="17" y="352"/>
                      <a:pt x="17" y="352"/>
                    </a:cubicBezTo>
                    <a:cubicBezTo>
                      <a:pt x="17" y="352"/>
                      <a:pt x="17" y="352"/>
                      <a:pt x="17" y="352"/>
                    </a:cubicBezTo>
                    <a:cubicBezTo>
                      <a:pt x="16" y="352"/>
                      <a:pt x="14" y="352"/>
                      <a:pt x="12" y="352"/>
                    </a:cubicBezTo>
                    <a:cubicBezTo>
                      <a:pt x="10" y="352"/>
                      <a:pt x="8" y="352"/>
                      <a:pt x="6" y="352"/>
                    </a:cubicBezTo>
                    <a:cubicBezTo>
                      <a:pt x="6" y="352"/>
                      <a:pt x="6" y="352"/>
                      <a:pt x="5" y="352"/>
                    </a:cubicBezTo>
                    <a:cubicBezTo>
                      <a:pt x="3" y="365"/>
                      <a:pt x="1" y="377"/>
                      <a:pt x="0" y="390"/>
                    </a:cubicBezTo>
                    <a:cubicBezTo>
                      <a:pt x="2" y="389"/>
                      <a:pt x="3" y="389"/>
                      <a:pt x="5" y="388"/>
                    </a:cubicBezTo>
                    <a:cubicBezTo>
                      <a:pt x="5" y="388"/>
                      <a:pt x="6" y="387"/>
                      <a:pt x="7" y="387"/>
                    </a:cubicBezTo>
                    <a:cubicBezTo>
                      <a:pt x="9" y="387"/>
                      <a:pt x="10" y="388"/>
                      <a:pt x="10" y="389"/>
                    </a:cubicBezTo>
                    <a:cubicBezTo>
                      <a:pt x="11" y="390"/>
                      <a:pt x="11" y="390"/>
                      <a:pt x="11" y="390"/>
                    </a:cubicBezTo>
                    <a:cubicBezTo>
                      <a:pt x="14" y="391"/>
                      <a:pt x="16" y="392"/>
                      <a:pt x="17" y="395"/>
                    </a:cubicBezTo>
                    <a:cubicBezTo>
                      <a:pt x="18" y="400"/>
                      <a:pt x="15" y="410"/>
                      <a:pt x="9" y="411"/>
                    </a:cubicBezTo>
                    <a:cubicBezTo>
                      <a:pt x="9" y="411"/>
                      <a:pt x="8" y="411"/>
                      <a:pt x="8" y="411"/>
                    </a:cubicBezTo>
                    <a:cubicBezTo>
                      <a:pt x="8" y="411"/>
                      <a:pt x="7" y="411"/>
                      <a:pt x="7" y="411"/>
                    </a:cubicBezTo>
                    <a:cubicBezTo>
                      <a:pt x="6" y="411"/>
                      <a:pt x="6" y="411"/>
                      <a:pt x="5" y="411"/>
                    </a:cubicBezTo>
                    <a:cubicBezTo>
                      <a:pt x="6" y="416"/>
                      <a:pt x="7" y="421"/>
                      <a:pt x="7" y="427"/>
                    </a:cubicBezTo>
                    <a:cubicBezTo>
                      <a:pt x="7" y="427"/>
                      <a:pt x="7" y="428"/>
                      <a:pt x="7" y="429"/>
                    </a:cubicBezTo>
                    <a:cubicBezTo>
                      <a:pt x="8" y="428"/>
                      <a:pt x="8" y="428"/>
                      <a:pt x="8" y="428"/>
                    </a:cubicBezTo>
                    <a:cubicBezTo>
                      <a:pt x="8" y="427"/>
                      <a:pt x="9" y="425"/>
                      <a:pt x="10" y="424"/>
                    </a:cubicBezTo>
                    <a:cubicBezTo>
                      <a:pt x="12" y="423"/>
                      <a:pt x="14" y="422"/>
                      <a:pt x="17" y="422"/>
                    </a:cubicBezTo>
                    <a:cubicBezTo>
                      <a:pt x="20" y="422"/>
                      <a:pt x="23" y="424"/>
                      <a:pt x="23" y="428"/>
                    </a:cubicBezTo>
                    <a:cubicBezTo>
                      <a:pt x="24" y="435"/>
                      <a:pt x="21" y="443"/>
                      <a:pt x="14" y="445"/>
                    </a:cubicBezTo>
                    <a:cubicBezTo>
                      <a:pt x="13" y="445"/>
                      <a:pt x="12" y="446"/>
                      <a:pt x="12" y="446"/>
                    </a:cubicBezTo>
                    <a:cubicBezTo>
                      <a:pt x="10" y="446"/>
                      <a:pt x="8" y="445"/>
                      <a:pt x="6" y="444"/>
                    </a:cubicBezTo>
                    <a:cubicBezTo>
                      <a:pt x="6" y="450"/>
                      <a:pt x="5" y="457"/>
                      <a:pt x="4" y="463"/>
                    </a:cubicBezTo>
                    <a:cubicBezTo>
                      <a:pt x="4" y="466"/>
                      <a:pt x="5" y="468"/>
                      <a:pt x="5" y="471"/>
                    </a:cubicBezTo>
                    <a:cubicBezTo>
                      <a:pt x="10" y="491"/>
                      <a:pt x="19" y="515"/>
                      <a:pt x="28" y="533"/>
                    </a:cubicBezTo>
                    <a:cubicBezTo>
                      <a:pt x="28" y="533"/>
                      <a:pt x="28" y="533"/>
                      <a:pt x="29" y="533"/>
                    </a:cubicBezTo>
                    <a:cubicBezTo>
                      <a:pt x="52" y="538"/>
                      <a:pt x="52" y="538"/>
                      <a:pt x="52" y="538"/>
                    </a:cubicBezTo>
                    <a:cubicBezTo>
                      <a:pt x="52" y="538"/>
                      <a:pt x="53" y="537"/>
                      <a:pt x="54" y="537"/>
                    </a:cubicBezTo>
                    <a:cubicBezTo>
                      <a:pt x="57" y="537"/>
                      <a:pt x="59" y="538"/>
                      <a:pt x="62" y="540"/>
                    </a:cubicBezTo>
                    <a:cubicBezTo>
                      <a:pt x="65" y="540"/>
                      <a:pt x="70" y="542"/>
                      <a:pt x="79" y="545"/>
                    </a:cubicBezTo>
                    <a:cubicBezTo>
                      <a:pt x="82" y="546"/>
                      <a:pt x="84" y="546"/>
                      <a:pt x="87" y="547"/>
                    </a:cubicBezTo>
                    <a:cubicBezTo>
                      <a:pt x="87" y="547"/>
                      <a:pt x="87" y="547"/>
                      <a:pt x="87" y="547"/>
                    </a:cubicBezTo>
                    <a:cubicBezTo>
                      <a:pt x="90" y="547"/>
                      <a:pt x="94" y="546"/>
                      <a:pt x="97" y="545"/>
                    </a:cubicBezTo>
                    <a:cubicBezTo>
                      <a:pt x="98" y="545"/>
                      <a:pt x="98" y="545"/>
                      <a:pt x="98" y="545"/>
                    </a:cubicBezTo>
                    <a:cubicBezTo>
                      <a:pt x="99" y="547"/>
                      <a:pt x="101" y="550"/>
                      <a:pt x="103" y="552"/>
                    </a:cubicBezTo>
                    <a:cubicBezTo>
                      <a:pt x="113" y="555"/>
                      <a:pt x="124" y="558"/>
                      <a:pt x="134" y="561"/>
                    </a:cubicBezTo>
                    <a:cubicBezTo>
                      <a:pt x="129" y="554"/>
                      <a:pt x="125" y="548"/>
                      <a:pt x="122" y="543"/>
                    </a:cubicBezTo>
                    <a:cubicBezTo>
                      <a:pt x="122" y="543"/>
                      <a:pt x="122" y="543"/>
                      <a:pt x="122" y="543"/>
                    </a:cubicBezTo>
                    <a:cubicBezTo>
                      <a:pt x="121" y="541"/>
                      <a:pt x="120" y="540"/>
                      <a:pt x="120" y="539"/>
                    </a:cubicBezTo>
                    <a:cubicBezTo>
                      <a:pt x="108" y="514"/>
                      <a:pt x="115" y="464"/>
                      <a:pt x="167" y="457"/>
                    </a:cubicBezTo>
                    <a:cubicBezTo>
                      <a:pt x="168" y="457"/>
                      <a:pt x="169" y="457"/>
                      <a:pt x="171" y="457"/>
                    </a:cubicBezTo>
                    <a:cubicBezTo>
                      <a:pt x="179" y="457"/>
                      <a:pt x="186" y="461"/>
                      <a:pt x="192" y="467"/>
                    </a:cubicBezTo>
                    <a:cubicBezTo>
                      <a:pt x="202" y="477"/>
                      <a:pt x="209" y="491"/>
                      <a:pt x="210" y="504"/>
                    </a:cubicBezTo>
                    <a:cubicBezTo>
                      <a:pt x="211" y="522"/>
                      <a:pt x="192" y="565"/>
                      <a:pt x="187" y="576"/>
                    </a:cubicBezTo>
                    <a:cubicBezTo>
                      <a:pt x="217" y="584"/>
                      <a:pt x="248" y="591"/>
                      <a:pt x="279" y="597"/>
                    </a:cubicBezTo>
                    <a:cubicBezTo>
                      <a:pt x="305" y="588"/>
                      <a:pt x="328" y="570"/>
                      <a:pt x="341" y="546"/>
                    </a:cubicBezTo>
                    <a:cubicBezTo>
                      <a:pt x="349" y="533"/>
                      <a:pt x="354" y="519"/>
                      <a:pt x="357" y="504"/>
                    </a:cubicBezTo>
                    <a:cubicBezTo>
                      <a:pt x="359" y="499"/>
                      <a:pt x="360" y="494"/>
                      <a:pt x="360" y="488"/>
                    </a:cubicBezTo>
                    <a:cubicBezTo>
                      <a:pt x="361" y="484"/>
                      <a:pt x="361" y="480"/>
                      <a:pt x="362" y="476"/>
                    </a:cubicBezTo>
                    <a:cubicBezTo>
                      <a:pt x="363" y="456"/>
                      <a:pt x="362" y="436"/>
                      <a:pt x="358" y="416"/>
                    </a:cubicBezTo>
                    <a:cubicBezTo>
                      <a:pt x="357" y="409"/>
                      <a:pt x="356" y="403"/>
                      <a:pt x="355" y="397"/>
                    </a:cubicBezTo>
                    <a:cubicBezTo>
                      <a:pt x="354" y="391"/>
                      <a:pt x="352" y="385"/>
                      <a:pt x="351" y="380"/>
                    </a:cubicBezTo>
                    <a:cubicBezTo>
                      <a:pt x="349" y="373"/>
                      <a:pt x="348" y="367"/>
                      <a:pt x="346" y="361"/>
                    </a:cubicBezTo>
                    <a:cubicBezTo>
                      <a:pt x="333" y="319"/>
                      <a:pt x="317" y="278"/>
                      <a:pt x="308" y="235"/>
                    </a:cubicBezTo>
                    <a:cubicBezTo>
                      <a:pt x="298" y="190"/>
                      <a:pt x="298" y="138"/>
                      <a:pt x="328" y="105"/>
                    </a:cubicBezTo>
                    <a:cubicBezTo>
                      <a:pt x="343" y="88"/>
                      <a:pt x="365" y="79"/>
                      <a:pt x="387" y="79"/>
                    </a:cubicBezTo>
                    <a:cubicBezTo>
                      <a:pt x="390" y="79"/>
                      <a:pt x="394" y="79"/>
                      <a:pt x="397" y="79"/>
                    </a:cubicBezTo>
                    <a:cubicBezTo>
                      <a:pt x="410" y="81"/>
                      <a:pt x="419" y="83"/>
                      <a:pt x="424" y="96"/>
                    </a:cubicBezTo>
                    <a:cubicBezTo>
                      <a:pt x="430" y="111"/>
                      <a:pt x="431" y="128"/>
                      <a:pt x="443" y="140"/>
                    </a:cubicBezTo>
                    <a:cubicBezTo>
                      <a:pt x="449" y="145"/>
                      <a:pt x="457" y="148"/>
                      <a:pt x="465" y="148"/>
                    </a:cubicBezTo>
                    <a:cubicBezTo>
                      <a:pt x="477" y="148"/>
                      <a:pt x="488" y="143"/>
                      <a:pt x="496" y="134"/>
                    </a:cubicBezTo>
                    <a:cubicBezTo>
                      <a:pt x="501" y="127"/>
                      <a:pt x="505" y="120"/>
                      <a:pt x="506" y="111"/>
                    </a:cubicBezTo>
                    <a:cubicBezTo>
                      <a:pt x="509" y="101"/>
                      <a:pt x="508" y="89"/>
                      <a:pt x="505" y="79"/>
                    </a:cubicBezTo>
                    <a:cubicBezTo>
                      <a:pt x="504" y="78"/>
                      <a:pt x="504" y="76"/>
                      <a:pt x="504" y="75"/>
                    </a:cubicBezTo>
                    <a:cubicBezTo>
                      <a:pt x="500" y="66"/>
                      <a:pt x="495" y="57"/>
                      <a:pt x="488" y="49"/>
                    </a:cubicBezTo>
                    <a:cubicBezTo>
                      <a:pt x="482" y="41"/>
                      <a:pt x="474" y="35"/>
                      <a:pt x="466" y="29"/>
                    </a:cubicBezTo>
                    <a:cubicBezTo>
                      <a:pt x="462" y="26"/>
                      <a:pt x="458" y="23"/>
                      <a:pt x="453" y="20"/>
                    </a:cubicBezTo>
                    <a:cubicBezTo>
                      <a:pt x="448" y="17"/>
                      <a:pt x="442" y="14"/>
                      <a:pt x="437" y="12"/>
                    </a:cubicBezTo>
                    <a:cubicBezTo>
                      <a:pt x="435" y="11"/>
                      <a:pt x="434" y="11"/>
                      <a:pt x="433" y="10"/>
                    </a:cubicBezTo>
                    <a:cubicBezTo>
                      <a:pt x="428" y="9"/>
                      <a:pt x="424" y="7"/>
                      <a:pt x="420" y="6"/>
                    </a:cubicBezTo>
                    <a:cubicBezTo>
                      <a:pt x="409" y="3"/>
                      <a:pt x="397" y="1"/>
                      <a:pt x="386" y="0"/>
                    </a:cubicBezTo>
                    <a:cubicBezTo>
                      <a:pt x="382" y="0"/>
                      <a:pt x="379" y="0"/>
                      <a:pt x="37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1079"/>
              <p:cNvSpPr>
                <a:spLocks noEditPoints="1"/>
              </p:cNvSpPr>
              <p:nvPr/>
            </p:nvSpPr>
            <p:spPr bwMode="auto">
              <a:xfrm>
                <a:off x="723" y="4148"/>
                <a:ext cx="369" cy="279"/>
              </a:xfrm>
              <a:custGeom>
                <a:avLst/>
                <a:gdLst>
                  <a:gd name="T0" fmla="*/ 22 w 747"/>
                  <a:gd name="T1" fmla="*/ 134 h 566"/>
                  <a:gd name="T2" fmla="*/ 312 w 747"/>
                  <a:gd name="T3" fmla="*/ 533 h 566"/>
                  <a:gd name="T4" fmla="*/ 457 w 747"/>
                  <a:gd name="T5" fmla="*/ 496 h 566"/>
                  <a:gd name="T6" fmla="*/ 357 w 747"/>
                  <a:gd name="T7" fmla="*/ 524 h 566"/>
                  <a:gd name="T8" fmla="*/ 311 w 747"/>
                  <a:gd name="T9" fmla="*/ 474 h 566"/>
                  <a:gd name="T10" fmla="*/ 577 w 747"/>
                  <a:gd name="T11" fmla="*/ 518 h 566"/>
                  <a:gd name="T12" fmla="*/ 263 w 747"/>
                  <a:gd name="T13" fmla="*/ 494 h 566"/>
                  <a:gd name="T14" fmla="*/ 202 w 747"/>
                  <a:gd name="T15" fmla="*/ 471 h 566"/>
                  <a:gd name="T16" fmla="*/ 679 w 747"/>
                  <a:gd name="T17" fmla="*/ 423 h 566"/>
                  <a:gd name="T18" fmla="*/ 154 w 747"/>
                  <a:gd name="T19" fmla="*/ 438 h 566"/>
                  <a:gd name="T20" fmla="*/ 589 w 747"/>
                  <a:gd name="T21" fmla="*/ 413 h 566"/>
                  <a:gd name="T22" fmla="*/ 518 w 747"/>
                  <a:gd name="T23" fmla="*/ 386 h 566"/>
                  <a:gd name="T24" fmla="*/ 70 w 747"/>
                  <a:gd name="T25" fmla="*/ 357 h 566"/>
                  <a:gd name="T26" fmla="*/ 652 w 747"/>
                  <a:gd name="T27" fmla="*/ 342 h 566"/>
                  <a:gd name="T28" fmla="*/ 703 w 747"/>
                  <a:gd name="T29" fmla="*/ 347 h 566"/>
                  <a:gd name="T30" fmla="*/ 243 w 747"/>
                  <a:gd name="T31" fmla="*/ 390 h 566"/>
                  <a:gd name="T32" fmla="*/ 79 w 747"/>
                  <a:gd name="T33" fmla="*/ 330 h 566"/>
                  <a:gd name="T34" fmla="*/ 265 w 747"/>
                  <a:gd name="T35" fmla="*/ 383 h 566"/>
                  <a:gd name="T36" fmla="*/ 113 w 747"/>
                  <a:gd name="T37" fmla="*/ 282 h 566"/>
                  <a:gd name="T38" fmla="*/ 307 w 747"/>
                  <a:gd name="T39" fmla="*/ 336 h 566"/>
                  <a:gd name="T40" fmla="*/ 66 w 747"/>
                  <a:gd name="T41" fmla="*/ 275 h 566"/>
                  <a:gd name="T42" fmla="*/ 261 w 747"/>
                  <a:gd name="T43" fmla="*/ 301 h 566"/>
                  <a:gd name="T44" fmla="*/ 165 w 747"/>
                  <a:gd name="T45" fmla="*/ 257 h 566"/>
                  <a:gd name="T46" fmla="*/ 29 w 747"/>
                  <a:gd name="T47" fmla="*/ 260 h 566"/>
                  <a:gd name="T48" fmla="*/ 222 w 747"/>
                  <a:gd name="T49" fmla="*/ 212 h 566"/>
                  <a:gd name="T50" fmla="*/ 136 w 747"/>
                  <a:gd name="T51" fmla="*/ 217 h 566"/>
                  <a:gd name="T52" fmla="*/ 143 w 747"/>
                  <a:gd name="T53" fmla="*/ 209 h 566"/>
                  <a:gd name="T54" fmla="*/ 497 w 747"/>
                  <a:gd name="T55" fmla="*/ 225 h 566"/>
                  <a:gd name="T56" fmla="*/ 302 w 747"/>
                  <a:gd name="T57" fmla="*/ 234 h 566"/>
                  <a:gd name="T58" fmla="*/ 171 w 747"/>
                  <a:gd name="T59" fmla="*/ 191 h 566"/>
                  <a:gd name="T60" fmla="*/ 184 w 747"/>
                  <a:gd name="T61" fmla="*/ 166 h 566"/>
                  <a:gd name="T62" fmla="*/ 609 w 747"/>
                  <a:gd name="T63" fmla="*/ 198 h 566"/>
                  <a:gd name="T64" fmla="*/ 520 w 747"/>
                  <a:gd name="T65" fmla="*/ 134 h 566"/>
                  <a:gd name="T66" fmla="*/ 571 w 747"/>
                  <a:gd name="T67" fmla="*/ 197 h 566"/>
                  <a:gd name="T68" fmla="*/ 667 w 747"/>
                  <a:gd name="T69" fmla="*/ 126 h 566"/>
                  <a:gd name="T70" fmla="*/ 662 w 747"/>
                  <a:gd name="T71" fmla="*/ 121 h 566"/>
                  <a:gd name="T72" fmla="*/ 340 w 747"/>
                  <a:gd name="T73" fmla="*/ 117 h 566"/>
                  <a:gd name="T74" fmla="*/ 648 w 747"/>
                  <a:gd name="T75" fmla="*/ 115 h 566"/>
                  <a:gd name="T76" fmla="*/ 216 w 747"/>
                  <a:gd name="T77" fmla="*/ 114 h 566"/>
                  <a:gd name="T78" fmla="*/ 128 w 747"/>
                  <a:gd name="T79" fmla="*/ 88 h 566"/>
                  <a:gd name="T80" fmla="*/ 149 w 747"/>
                  <a:gd name="T81" fmla="*/ 51 h 566"/>
                  <a:gd name="T82" fmla="*/ 605 w 747"/>
                  <a:gd name="T83" fmla="*/ 99 h 566"/>
                  <a:gd name="T84" fmla="*/ 464 w 747"/>
                  <a:gd name="T85" fmla="*/ 36 h 566"/>
                  <a:gd name="T86" fmla="*/ 541 w 747"/>
                  <a:gd name="T87" fmla="*/ 88 h 566"/>
                  <a:gd name="T88" fmla="*/ 531 w 747"/>
                  <a:gd name="T89" fmla="*/ 73 h 566"/>
                  <a:gd name="T90" fmla="*/ 500 w 747"/>
                  <a:gd name="T91" fmla="*/ 19 h 566"/>
                  <a:gd name="T92" fmla="*/ 369 w 747"/>
                  <a:gd name="T93" fmla="*/ 61 h 566"/>
                  <a:gd name="T94" fmla="*/ 280 w 747"/>
                  <a:gd name="T95" fmla="*/ 163 h 566"/>
                  <a:gd name="T96" fmla="*/ 202 w 747"/>
                  <a:gd name="T97" fmla="*/ 195 h 566"/>
                  <a:gd name="T98" fmla="*/ 219 w 747"/>
                  <a:gd name="T99" fmla="*/ 89 h 566"/>
                  <a:gd name="T100" fmla="*/ 129 w 747"/>
                  <a:gd name="T101" fmla="*/ 41 h 566"/>
                  <a:gd name="T102" fmla="*/ 61 w 747"/>
                  <a:gd name="T103" fmla="*/ 139 h 566"/>
                  <a:gd name="T104" fmla="*/ 15 w 747"/>
                  <a:gd name="T105" fmla="*/ 259 h 566"/>
                  <a:gd name="T106" fmla="*/ 50 w 747"/>
                  <a:gd name="T107" fmla="*/ 366 h 566"/>
                  <a:gd name="T108" fmla="*/ 142 w 747"/>
                  <a:gd name="T109" fmla="*/ 468 h 566"/>
                  <a:gd name="T110" fmla="*/ 247 w 747"/>
                  <a:gd name="T111" fmla="*/ 524 h 566"/>
                  <a:gd name="T112" fmla="*/ 397 w 747"/>
                  <a:gd name="T113" fmla="*/ 540 h 566"/>
                  <a:gd name="T114" fmla="*/ 518 w 747"/>
                  <a:gd name="T115" fmla="*/ 560 h 566"/>
                  <a:gd name="T116" fmla="*/ 652 w 747"/>
                  <a:gd name="T117" fmla="*/ 519 h 566"/>
                  <a:gd name="T118" fmla="*/ 729 w 747"/>
                  <a:gd name="T119" fmla="*/ 356 h 566"/>
                  <a:gd name="T120" fmla="*/ 653 w 747"/>
                  <a:gd name="T121" fmla="*/ 232 h 566"/>
                  <a:gd name="T122" fmla="*/ 679 w 747"/>
                  <a:gd name="T123" fmla="*/ 101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47" h="566">
                    <a:moveTo>
                      <a:pt x="20" y="144"/>
                    </a:moveTo>
                    <a:cubicBezTo>
                      <a:pt x="14" y="146"/>
                      <a:pt x="9" y="149"/>
                      <a:pt x="3" y="151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4" y="154"/>
                      <a:pt x="5" y="156"/>
                      <a:pt x="8" y="157"/>
                    </a:cubicBezTo>
                    <a:cubicBezTo>
                      <a:pt x="8" y="157"/>
                      <a:pt x="9" y="157"/>
                      <a:pt x="9" y="157"/>
                    </a:cubicBezTo>
                    <a:cubicBezTo>
                      <a:pt x="10" y="157"/>
                      <a:pt x="11" y="157"/>
                      <a:pt x="12" y="156"/>
                    </a:cubicBezTo>
                    <a:cubicBezTo>
                      <a:pt x="12" y="159"/>
                      <a:pt x="12" y="162"/>
                      <a:pt x="11" y="164"/>
                    </a:cubicBezTo>
                    <a:cubicBezTo>
                      <a:pt x="15" y="158"/>
                      <a:pt x="18" y="151"/>
                      <a:pt x="20" y="144"/>
                    </a:cubicBezTo>
                    <a:moveTo>
                      <a:pt x="25" y="120"/>
                    </a:moveTo>
                    <a:cubicBezTo>
                      <a:pt x="24" y="121"/>
                      <a:pt x="23" y="121"/>
                      <a:pt x="22" y="122"/>
                    </a:cubicBezTo>
                    <a:cubicBezTo>
                      <a:pt x="20" y="125"/>
                      <a:pt x="19" y="128"/>
                      <a:pt x="18" y="131"/>
                    </a:cubicBezTo>
                    <a:cubicBezTo>
                      <a:pt x="18" y="131"/>
                      <a:pt x="18" y="131"/>
                      <a:pt x="18" y="131"/>
                    </a:cubicBezTo>
                    <a:cubicBezTo>
                      <a:pt x="17" y="129"/>
                      <a:pt x="15" y="128"/>
                      <a:pt x="13" y="128"/>
                    </a:cubicBezTo>
                    <a:cubicBezTo>
                      <a:pt x="13" y="128"/>
                      <a:pt x="13" y="128"/>
                      <a:pt x="13" y="128"/>
                    </a:cubicBezTo>
                    <a:cubicBezTo>
                      <a:pt x="12" y="128"/>
                      <a:pt x="12" y="128"/>
                      <a:pt x="11" y="128"/>
                    </a:cubicBezTo>
                    <a:cubicBezTo>
                      <a:pt x="9" y="128"/>
                      <a:pt x="7" y="129"/>
                      <a:pt x="5" y="131"/>
                    </a:cubicBezTo>
                    <a:cubicBezTo>
                      <a:pt x="1" y="133"/>
                      <a:pt x="0" y="140"/>
                      <a:pt x="0" y="143"/>
                    </a:cubicBezTo>
                    <a:cubicBezTo>
                      <a:pt x="0" y="143"/>
                      <a:pt x="0" y="144"/>
                      <a:pt x="0" y="144"/>
                    </a:cubicBezTo>
                    <a:cubicBezTo>
                      <a:pt x="8" y="142"/>
                      <a:pt x="15" y="138"/>
                      <a:pt x="22" y="134"/>
                    </a:cubicBezTo>
                    <a:cubicBezTo>
                      <a:pt x="23" y="129"/>
                      <a:pt x="24" y="125"/>
                      <a:pt x="25" y="120"/>
                    </a:cubicBezTo>
                    <a:moveTo>
                      <a:pt x="25" y="112"/>
                    </a:moveTo>
                    <a:cubicBezTo>
                      <a:pt x="25" y="112"/>
                      <a:pt x="25" y="112"/>
                      <a:pt x="25" y="112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25" y="112"/>
                      <a:pt x="25" y="112"/>
                      <a:pt x="25" y="112"/>
                    </a:cubicBezTo>
                    <a:moveTo>
                      <a:pt x="422" y="24"/>
                    </a:moveTo>
                    <a:cubicBezTo>
                      <a:pt x="421" y="24"/>
                      <a:pt x="419" y="24"/>
                      <a:pt x="418" y="25"/>
                    </a:cubicBezTo>
                    <a:cubicBezTo>
                      <a:pt x="418" y="25"/>
                      <a:pt x="418" y="25"/>
                      <a:pt x="418" y="25"/>
                    </a:cubicBezTo>
                    <a:cubicBezTo>
                      <a:pt x="419" y="25"/>
                      <a:pt x="421" y="24"/>
                      <a:pt x="422" y="24"/>
                    </a:cubicBezTo>
                    <a:cubicBezTo>
                      <a:pt x="422" y="24"/>
                      <a:pt x="422" y="24"/>
                      <a:pt x="422" y="24"/>
                    </a:cubicBezTo>
                    <a:moveTo>
                      <a:pt x="311" y="533"/>
                    </a:moveTo>
                    <a:cubicBezTo>
                      <a:pt x="310" y="533"/>
                      <a:pt x="310" y="533"/>
                      <a:pt x="309" y="533"/>
                    </a:cubicBezTo>
                    <a:cubicBezTo>
                      <a:pt x="309" y="533"/>
                      <a:pt x="309" y="533"/>
                      <a:pt x="309" y="533"/>
                    </a:cubicBezTo>
                    <a:cubicBezTo>
                      <a:pt x="309" y="532"/>
                      <a:pt x="309" y="532"/>
                      <a:pt x="309" y="531"/>
                    </a:cubicBezTo>
                    <a:cubicBezTo>
                      <a:pt x="309" y="530"/>
                      <a:pt x="309" y="530"/>
                      <a:pt x="309" y="530"/>
                    </a:cubicBezTo>
                    <a:cubicBezTo>
                      <a:pt x="309" y="530"/>
                      <a:pt x="309" y="530"/>
                      <a:pt x="309" y="530"/>
                    </a:cubicBezTo>
                    <a:cubicBezTo>
                      <a:pt x="310" y="531"/>
                      <a:pt x="310" y="531"/>
                      <a:pt x="310" y="531"/>
                    </a:cubicBezTo>
                    <a:cubicBezTo>
                      <a:pt x="310" y="532"/>
                      <a:pt x="311" y="533"/>
                      <a:pt x="312" y="533"/>
                    </a:cubicBezTo>
                    <a:cubicBezTo>
                      <a:pt x="312" y="533"/>
                      <a:pt x="312" y="533"/>
                      <a:pt x="312" y="533"/>
                    </a:cubicBezTo>
                    <a:cubicBezTo>
                      <a:pt x="312" y="533"/>
                      <a:pt x="312" y="533"/>
                      <a:pt x="312" y="533"/>
                    </a:cubicBezTo>
                    <a:cubicBezTo>
                      <a:pt x="312" y="533"/>
                      <a:pt x="311" y="533"/>
                      <a:pt x="311" y="533"/>
                    </a:cubicBezTo>
                    <a:moveTo>
                      <a:pt x="467" y="538"/>
                    </a:moveTo>
                    <a:cubicBezTo>
                      <a:pt x="451" y="538"/>
                      <a:pt x="433" y="537"/>
                      <a:pt x="412" y="534"/>
                    </a:cubicBezTo>
                    <a:cubicBezTo>
                      <a:pt x="418" y="529"/>
                      <a:pt x="425" y="525"/>
                      <a:pt x="430" y="519"/>
                    </a:cubicBezTo>
                    <a:cubicBezTo>
                      <a:pt x="435" y="514"/>
                      <a:pt x="440" y="509"/>
                      <a:pt x="444" y="503"/>
                    </a:cubicBezTo>
                    <a:cubicBezTo>
                      <a:pt x="453" y="514"/>
                      <a:pt x="458" y="527"/>
                      <a:pt x="467" y="538"/>
                    </a:cubicBezTo>
                    <a:moveTo>
                      <a:pt x="476" y="538"/>
                    </a:moveTo>
                    <a:cubicBezTo>
                      <a:pt x="483" y="529"/>
                      <a:pt x="490" y="515"/>
                      <a:pt x="493" y="502"/>
                    </a:cubicBezTo>
                    <a:cubicBezTo>
                      <a:pt x="496" y="507"/>
                      <a:pt x="500" y="515"/>
                      <a:pt x="502" y="518"/>
                    </a:cubicBezTo>
                    <a:cubicBezTo>
                      <a:pt x="506" y="524"/>
                      <a:pt x="511" y="531"/>
                      <a:pt x="516" y="536"/>
                    </a:cubicBezTo>
                    <a:cubicBezTo>
                      <a:pt x="506" y="537"/>
                      <a:pt x="492" y="538"/>
                      <a:pt x="476" y="538"/>
                    </a:cubicBezTo>
                    <a:moveTo>
                      <a:pt x="402" y="533"/>
                    </a:moveTo>
                    <a:cubicBezTo>
                      <a:pt x="397" y="532"/>
                      <a:pt x="391" y="531"/>
                      <a:pt x="386" y="530"/>
                    </a:cubicBezTo>
                    <a:cubicBezTo>
                      <a:pt x="379" y="529"/>
                      <a:pt x="372" y="527"/>
                      <a:pt x="365" y="526"/>
                    </a:cubicBezTo>
                    <a:cubicBezTo>
                      <a:pt x="375" y="515"/>
                      <a:pt x="389" y="507"/>
                      <a:pt x="400" y="497"/>
                    </a:cubicBezTo>
                    <a:cubicBezTo>
                      <a:pt x="401" y="497"/>
                      <a:pt x="401" y="497"/>
                      <a:pt x="402" y="497"/>
                    </a:cubicBezTo>
                    <a:cubicBezTo>
                      <a:pt x="402" y="509"/>
                      <a:pt x="402" y="521"/>
                      <a:pt x="402" y="533"/>
                    </a:cubicBezTo>
                    <a:moveTo>
                      <a:pt x="457" y="496"/>
                    </a:moveTo>
                    <a:cubicBezTo>
                      <a:pt x="467" y="496"/>
                      <a:pt x="477" y="496"/>
                      <a:pt x="486" y="495"/>
                    </a:cubicBezTo>
                    <a:cubicBezTo>
                      <a:pt x="486" y="506"/>
                      <a:pt x="478" y="522"/>
                      <a:pt x="471" y="532"/>
                    </a:cubicBezTo>
                    <a:cubicBezTo>
                      <a:pt x="468" y="526"/>
                      <a:pt x="465" y="519"/>
                      <a:pt x="461" y="514"/>
                    </a:cubicBezTo>
                    <a:cubicBezTo>
                      <a:pt x="457" y="507"/>
                      <a:pt x="453" y="502"/>
                      <a:pt x="449" y="496"/>
                    </a:cubicBezTo>
                    <a:cubicBezTo>
                      <a:pt x="452" y="496"/>
                      <a:pt x="454" y="496"/>
                      <a:pt x="457" y="496"/>
                    </a:cubicBezTo>
                    <a:moveTo>
                      <a:pt x="409" y="527"/>
                    </a:moveTo>
                    <a:cubicBezTo>
                      <a:pt x="409" y="515"/>
                      <a:pt x="409" y="504"/>
                      <a:pt x="409" y="493"/>
                    </a:cubicBezTo>
                    <a:cubicBezTo>
                      <a:pt x="419" y="494"/>
                      <a:pt x="430" y="495"/>
                      <a:pt x="440" y="496"/>
                    </a:cubicBezTo>
                    <a:cubicBezTo>
                      <a:pt x="434" y="504"/>
                      <a:pt x="428" y="512"/>
                      <a:pt x="420" y="518"/>
                    </a:cubicBezTo>
                    <a:cubicBezTo>
                      <a:pt x="416" y="521"/>
                      <a:pt x="413" y="524"/>
                      <a:pt x="409" y="527"/>
                    </a:cubicBezTo>
                    <a:moveTo>
                      <a:pt x="529" y="534"/>
                    </a:moveTo>
                    <a:cubicBezTo>
                      <a:pt x="530" y="531"/>
                      <a:pt x="532" y="527"/>
                      <a:pt x="533" y="524"/>
                    </a:cubicBezTo>
                    <a:cubicBezTo>
                      <a:pt x="537" y="516"/>
                      <a:pt x="541" y="509"/>
                      <a:pt x="545" y="502"/>
                    </a:cubicBezTo>
                    <a:cubicBezTo>
                      <a:pt x="547" y="499"/>
                      <a:pt x="550" y="494"/>
                      <a:pt x="552" y="489"/>
                    </a:cubicBezTo>
                    <a:cubicBezTo>
                      <a:pt x="556" y="495"/>
                      <a:pt x="561" y="501"/>
                      <a:pt x="563" y="507"/>
                    </a:cubicBezTo>
                    <a:cubicBezTo>
                      <a:pt x="566" y="512"/>
                      <a:pt x="568" y="520"/>
                      <a:pt x="572" y="525"/>
                    </a:cubicBezTo>
                    <a:cubicBezTo>
                      <a:pt x="561" y="528"/>
                      <a:pt x="549" y="531"/>
                      <a:pt x="537" y="532"/>
                    </a:cubicBezTo>
                    <a:cubicBezTo>
                      <a:pt x="535" y="533"/>
                      <a:pt x="532" y="533"/>
                      <a:pt x="529" y="534"/>
                    </a:cubicBezTo>
                    <a:moveTo>
                      <a:pt x="357" y="524"/>
                    </a:moveTo>
                    <a:cubicBezTo>
                      <a:pt x="345" y="522"/>
                      <a:pt x="334" y="519"/>
                      <a:pt x="323" y="516"/>
                    </a:cubicBezTo>
                    <a:cubicBezTo>
                      <a:pt x="327" y="513"/>
                      <a:pt x="332" y="509"/>
                      <a:pt x="335" y="506"/>
                    </a:cubicBezTo>
                    <a:cubicBezTo>
                      <a:pt x="339" y="503"/>
                      <a:pt x="342" y="499"/>
                      <a:pt x="346" y="496"/>
                    </a:cubicBezTo>
                    <a:cubicBezTo>
                      <a:pt x="348" y="493"/>
                      <a:pt x="350" y="490"/>
                      <a:pt x="353" y="487"/>
                    </a:cubicBezTo>
                    <a:cubicBezTo>
                      <a:pt x="356" y="498"/>
                      <a:pt x="357" y="513"/>
                      <a:pt x="357" y="524"/>
                    </a:cubicBezTo>
                    <a:cubicBezTo>
                      <a:pt x="357" y="524"/>
                      <a:pt x="357" y="524"/>
                      <a:pt x="357" y="524"/>
                    </a:cubicBezTo>
                    <a:moveTo>
                      <a:pt x="522" y="531"/>
                    </a:moveTo>
                    <a:cubicBezTo>
                      <a:pt x="515" y="526"/>
                      <a:pt x="510" y="516"/>
                      <a:pt x="506" y="510"/>
                    </a:cubicBezTo>
                    <a:cubicBezTo>
                      <a:pt x="502" y="506"/>
                      <a:pt x="500" y="499"/>
                      <a:pt x="496" y="494"/>
                    </a:cubicBezTo>
                    <a:cubicBezTo>
                      <a:pt x="513" y="492"/>
                      <a:pt x="529" y="489"/>
                      <a:pt x="545" y="484"/>
                    </a:cubicBezTo>
                    <a:cubicBezTo>
                      <a:pt x="546" y="484"/>
                      <a:pt x="546" y="485"/>
                      <a:pt x="546" y="485"/>
                    </a:cubicBezTo>
                    <a:cubicBezTo>
                      <a:pt x="543" y="488"/>
                      <a:pt x="527" y="521"/>
                      <a:pt x="522" y="531"/>
                    </a:cubicBezTo>
                    <a:moveTo>
                      <a:pt x="364" y="516"/>
                    </a:moveTo>
                    <a:cubicBezTo>
                      <a:pt x="364" y="505"/>
                      <a:pt x="363" y="493"/>
                      <a:pt x="359" y="483"/>
                    </a:cubicBezTo>
                    <a:cubicBezTo>
                      <a:pt x="371" y="486"/>
                      <a:pt x="384" y="489"/>
                      <a:pt x="396" y="491"/>
                    </a:cubicBezTo>
                    <a:cubicBezTo>
                      <a:pt x="386" y="500"/>
                      <a:pt x="374" y="507"/>
                      <a:pt x="364" y="516"/>
                    </a:cubicBezTo>
                    <a:moveTo>
                      <a:pt x="312" y="513"/>
                    </a:moveTo>
                    <a:cubicBezTo>
                      <a:pt x="295" y="509"/>
                      <a:pt x="281" y="504"/>
                      <a:pt x="269" y="500"/>
                    </a:cubicBezTo>
                    <a:cubicBezTo>
                      <a:pt x="284" y="493"/>
                      <a:pt x="297" y="483"/>
                      <a:pt x="311" y="474"/>
                    </a:cubicBezTo>
                    <a:cubicBezTo>
                      <a:pt x="312" y="473"/>
                      <a:pt x="312" y="473"/>
                      <a:pt x="313" y="472"/>
                    </a:cubicBezTo>
                    <a:cubicBezTo>
                      <a:pt x="313" y="473"/>
                      <a:pt x="313" y="473"/>
                      <a:pt x="313" y="474"/>
                    </a:cubicBezTo>
                    <a:cubicBezTo>
                      <a:pt x="313" y="479"/>
                      <a:pt x="313" y="484"/>
                      <a:pt x="313" y="489"/>
                    </a:cubicBezTo>
                    <a:cubicBezTo>
                      <a:pt x="313" y="497"/>
                      <a:pt x="311" y="505"/>
                      <a:pt x="312" y="513"/>
                    </a:cubicBezTo>
                    <a:moveTo>
                      <a:pt x="319" y="510"/>
                    </a:moveTo>
                    <a:cubicBezTo>
                      <a:pt x="319" y="501"/>
                      <a:pt x="321" y="492"/>
                      <a:pt x="321" y="483"/>
                    </a:cubicBezTo>
                    <a:cubicBezTo>
                      <a:pt x="321" y="480"/>
                      <a:pt x="322" y="475"/>
                      <a:pt x="321" y="470"/>
                    </a:cubicBezTo>
                    <a:cubicBezTo>
                      <a:pt x="328" y="473"/>
                      <a:pt x="335" y="475"/>
                      <a:pt x="342" y="478"/>
                    </a:cubicBezTo>
                    <a:cubicBezTo>
                      <a:pt x="344" y="478"/>
                      <a:pt x="347" y="479"/>
                      <a:pt x="349" y="480"/>
                    </a:cubicBezTo>
                    <a:cubicBezTo>
                      <a:pt x="344" y="484"/>
                      <a:pt x="341" y="490"/>
                      <a:pt x="335" y="495"/>
                    </a:cubicBezTo>
                    <a:cubicBezTo>
                      <a:pt x="330" y="499"/>
                      <a:pt x="325" y="505"/>
                      <a:pt x="319" y="510"/>
                    </a:cubicBezTo>
                    <a:moveTo>
                      <a:pt x="583" y="522"/>
                    </a:moveTo>
                    <a:cubicBezTo>
                      <a:pt x="586" y="515"/>
                      <a:pt x="589" y="507"/>
                      <a:pt x="592" y="499"/>
                    </a:cubicBezTo>
                    <a:cubicBezTo>
                      <a:pt x="594" y="493"/>
                      <a:pt x="596" y="486"/>
                      <a:pt x="598" y="479"/>
                    </a:cubicBezTo>
                    <a:cubicBezTo>
                      <a:pt x="599" y="475"/>
                      <a:pt x="598" y="470"/>
                      <a:pt x="599" y="466"/>
                    </a:cubicBezTo>
                    <a:cubicBezTo>
                      <a:pt x="613" y="473"/>
                      <a:pt x="627" y="485"/>
                      <a:pt x="641" y="495"/>
                    </a:cubicBezTo>
                    <a:cubicBezTo>
                      <a:pt x="625" y="506"/>
                      <a:pt x="608" y="515"/>
                      <a:pt x="590" y="520"/>
                    </a:cubicBezTo>
                    <a:cubicBezTo>
                      <a:pt x="588" y="521"/>
                      <a:pt x="585" y="522"/>
                      <a:pt x="583" y="522"/>
                    </a:cubicBezTo>
                    <a:moveTo>
                      <a:pt x="577" y="518"/>
                    </a:moveTo>
                    <a:cubicBezTo>
                      <a:pt x="576" y="516"/>
                      <a:pt x="575" y="514"/>
                      <a:pt x="575" y="513"/>
                    </a:cubicBezTo>
                    <a:cubicBezTo>
                      <a:pt x="572" y="508"/>
                      <a:pt x="570" y="502"/>
                      <a:pt x="567" y="497"/>
                    </a:cubicBezTo>
                    <a:cubicBezTo>
                      <a:pt x="564" y="492"/>
                      <a:pt x="559" y="486"/>
                      <a:pt x="556" y="480"/>
                    </a:cubicBezTo>
                    <a:cubicBezTo>
                      <a:pt x="568" y="476"/>
                      <a:pt x="580" y="471"/>
                      <a:pt x="592" y="465"/>
                    </a:cubicBezTo>
                    <a:cubicBezTo>
                      <a:pt x="592" y="465"/>
                      <a:pt x="592" y="466"/>
                      <a:pt x="592" y="466"/>
                    </a:cubicBezTo>
                    <a:cubicBezTo>
                      <a:pt x="591" y="474"/>
                      <a:pt x="590" y="481"/>
                      <a:pt x="588" y="489"/>
                    </a:cubicBezTo>
                    <a:cubicBezTo>
                      <a:pt x="584" y="499"/>
                      <a:pt x="581" y="509"/>
                      <a:pt x="577" y="518"/>
                    </a:cubicBezTo>
                    <a:moveTo>
                      <a:pt x="256" y="495"/>
                    </a:moveTo>
                    <a:cubicBezTo>
                      <a:pt x="234" y="487"/>
                      <a:pt x="219" y="479"/>
                      <a:pt x="211" y="475"/>
                    </a:cubicBezTo>
                    <a:cubicBezTo>
                      <a:pt x="215" y="474"/>
                      <a:pt x="219" y="472"/>
                      <a:pt x="223" y="470"/>
                    </a:cubicBezTo>
                    <a:cubicBezTo>
                      <a:pt x="228" y="468"/>
                      <a:pt x="232" y="464"/>
                      <a:pt x="236" y="462"/>
                    </a:cubicBezTo>
                    <a:cubicBezTo>
                      <a:pt x="241" y="460"/>
                      <a:pt x="254" y="451"/>
                      <a:pt x="254" y="446"/>
                    </a:cubicBezTo>
                    <a:cubicBezTo>
                      <a:pt x="256" y="462"/>
                      <a:pt x="254" y="479"/>
                      <a:pt x="256" y="495"/>
                    </a:cubicBezTo>
                    <a:moveTo>
                      <a:pt x="263" y="494"/>
                    </a:moveTo>
                    <a:cubicBezTo>
                      <a:pt x="262" y="482"/>
                      <a:pt x="262" y="469"/>
                      <a:pt x="262" y="457"/>
                    </a:cubicBezTo>
                    <a:cubicBezTo>
                      <a:pt x="262" y="452"/>
                      <a:pt x="262" y="446"/>
                      <a:pt x="260" y="442"/>
                    </a:cubicBezTo>
                    <a:cubicBezTo>
                      <a:pt x="276" y="451"/>
                      <a:pt x="293" y="459"/>
                      <a:pt x="309" y="465"/>
                    </a:cubicBezTo>
                    <a:cubicBezTo>
                      <a:pt x="303" y="469"/>
                      <a:pt x="298" y="474"/>
                      <a:pt x="293" y="478"/>
                    </a:cubicBezTo>
                    <a:cubicBezTo>
                      <a:pt x="284" y="484"/>
                      <a:pt x="273" y="490"/>
                      <a:pt x="263" y="494"/>
                    </a:cubicBezTo>
                    <a:moveTo>
                      <a:pt x="643" y="488"/>
                    </a:moveTo>
                    <a:cubicBezTo>
                      <a:pt x="638" y="483"/>
                      <a:pt x="632" y="478"/>
                      <a:pt x="626" y="475"/>
                    </a:cubicBezTo>
                    <a:cubicBezTo>
                      <a:pt x="618" y="470"/>
                      <a:pt x="611" y="464"/>
                      <a:pt x="602" y="459"/>
                    </a:cubicBezTo>
                    <a:cubicBezTo>
                      <a:pt x="609" y="455"/>
                      <a:pt x="615" y="451"/>
                      <a:pt x="622" y="447"/>
                    </a:cubicBezTo>
                    <a:cubicBezTo>
                      <a:pt x="627" y="443"/>
                      <a:pt x="632" y="439"/>
                      <a:pt x="637" y="434"/>
                    </a:cubicBezTo>
                    <a:cubicBezTo>
                      <a:pt x="637" y="435"/>
                      <a:pt x="637" y="436"/>
                      <a:pt x="637" y="437"/>
                    </a:cubicBezTo>
                    <a:cubicBezTo>
                      <a:pt x="637" y="443"/>
                      <a:pt x="639" y="451"/>
                      <a:pt x="640" y="457"/>
                    </a:cubicBezTo>
                    <a:cubicBezTo>
                      <a:pt x="641" y="463"/>
                      <a:pt x="642" y="470"/>
                      <a:pt x="642" y="476"/>
                    </a:cubicBezTo>
                    <a:cubicBezTo>
                      <a:pt x="643" y="478"/>
                      <a:pt x="643" y="484"/>
                      <a:pt x="643" y="488"/>
                    </a:cubicBezTo>
                    <a:moveTo>
                      <a:pt x="651" y="488"/>
                    </a:moveTo>
                    <a:cubicBezTo>
                      <a:pt x="651" y="480"/>
                      <a:pt x="649" y="471"/>
                      <a:pt x="649" y="465"/>
                    </a:cubicBezTo>
                    <a:cubicBezTo>
                      <a:pt x="649" y="459"/>
                      <a:pt x="647" y="453"/>
                      <a:pt x="646" y="447"/>
                    </a:cubicBezTo>
                    <a:cubicBezTo>
                      <a:pt x="646" y="442"/>
                      <a:pt x="644" y="437"/>
                      <a:pt x="643" y="432"/>
                    </a:cubicBezTo>
                    <a:cubicBezTo>
                      <a:pt x="646" y="434"/>
                      <a:pt x="650" y="435"/>
                      <a:pt x="653" y="437"/>
                    </a:cubicBezTo>
                    <a:cubicBezTo>
                      <a:pt x="657" y="439"/>
                      <a:pt x="660" y="443"/>
                      <a:pt x="665" y="446"/>
                    </a:cubicBezTo>
                    <a:cubicBezTo>
                      <a:pt x="670" y="449"/>
                      <a:pt x="674" y="455"/>
                      <a:pt x="679" y="458"/>
                    </a:cubicBezTo>
                    <a:cubicBezTo>
                      <a:pt x="679" y="458"/>
                      <a:pt x="679" y="459"/>
                      <a:pt x="678" y="459"/>
                    </a:cubicBezTo>
                    <a:cubicBezTo>
                      <a:pt x="670" y="470"/>
                      <a:pt x="661" y="479"/>
                      <a:pt x="651" y="488"/>
                    </a:cubicBezTo>
                    <a:moveTo>
                      <a:pt x="202" y="471"/>
                    </a:moveTo>
                    <a:cubicBezTo>
                      <a:pt x="193" y="467"/>
                      <a:pt x="176" y="459"/>
                      <a:pt x="155" y="445"/>
                    </a:cubicBezTo>
                    <a:cubicBezTo>
                      <a:pt x="165" y="440"/>
                      <a:pt x="175" y="434"/>
                      <a:pt x="186" y="430"/>
                    </a:cubicBezTo>
                    <a:cubicBezTo>
                      <a:pt x="192" y="428"/>
                      <a:pt x="199" y="424"/>
                      <a:pt x="206" y="420"/>
                    </a:cubicBezTo>
                    <a:cubicBezTo>
                      <a:pt x="205" y="423"/>
                      <a:pt x="205" y="427"/>
                      <a:pt x="205" y="431"/>
                    </a:cubicBezTo>
                    <a:cubicBezTo>
                      <a:pt x="203" y="444"/>
                      <a:pt x="202" y="457"/>
                      <a:pt x="202" y="471"/>
                    </a:cubicBezTo>
                    <a:moveTo>
                      <a:pt x="209" y="467"/>
                    </a:moveTo>
                    <a:cubicBezTo>
                      <a:pt x="209" y="460"/>
                      <a:pt x="209" y="451"/>
                      <a:pt x="210" y="444"/>
                    </a:cubicBezTo>
                    <a:cubicBezTo>
                      <a:pt x="212" y="435"/>
                      <a:pt x="212" y="425"/>
                      <a:pt x="214" y="416"/>
                    </a:cubicBezTo>
                    <a:cubicBezTo>
                      <a:pt x="227" y="424"/>
                      <a:pt x="241" y="432"/>
                      <a:pt x="254" y="439"/>
                    </a:cubicBezTo>
                    <a:cubicBezTo>
                      <a:pt x="253" y="440"/>
                      <a:pt x="252" y="441"/>
                      <a:pt x="251" y="441"/>
                    </a:cubicBezTo>
                    <a:cubicBezTo>
                      <a:pt x="246" y="444"/>
                      <a:pt x="241" y="449"/>
                      <a:pt x="236" y="452"/>
                    </a:cubicBezTo>
                    <a:cubicBezTo>
                      <a:pt x="227" y="458"/>
                      <a:pt x="219" y="463"/>
                      <a:pt x="209" y="467"/>
                    </a:cubicBezTo>
                    <a:moveTo>
                      <a:pt x="681" y="449"/>
                    </a:moveTo>
                    <a:cubicBezTo>
                      <a:pt x="681" y="449"/>
                      <a:pt x="681" y="449"/>
                      <a:pt x="680" y="448"/>
                    </a:cubicBezTo>
                    <a:cubicBezTo>
                      <a:pt x="670" y="439"/>
                      <a:pt x="659" y="431"/>
                      <a:pt x="647" y="425"/>
                    </a:cubicBezTo>
                    <a:cubicBezTo>
                      <a:pt x="654" y="417"/>
                      <a:pt x="662" y="409"/>
                      <a:pt x="668" y="401"/>
                    </a:cubicBezTo>
                    <a:cubicBezTo>
                      <a:pt x="668" y="401"/>
                      <a:pt x="669" y="400"/>
                      <a:pt x="669" y="399"/>
                    </a:cubicBezTo>
                    <a:cubicBezTo>
                      <a:pt x="669" y="400"/>
                      <a:pt x="670" y="401"/>
                      <a:pt x="670" y="401"/>
                    </a:cubicBezTo>
                    <a:cubicBezTo>
                      <a:pt x="676" y="407"/>
                      <a:pt x="678" y="415"/>
                      <a:pt x="679" y="423"/>
                    </a:cubicBezTo>
                    <a:cubicBezTo>
                      <a:pt x="681" y="430"/>
                      <a:pt x="680" y="437"/>
                      <a:pt x="680" y="444"/>
                    </a:cubicBezTo>
                    <a:cubicBezTo>
                      <a:pt x="680" y="448"/>
                      <a:pt x="681" y="449"/>
                      <a:pt x="681" y="449"/>
                    </a:cubicBezTo>
                    <a:moveTo>
                      <a:pt x="688" y="445"/>
                    </a:moveTo>
                    <a:cubicBezTo>
                      <a:pt x="688" y="438"/>
                      <a:pt x="687" y="431"/>
                      <a:pt x="687" y="426"/>
                    </a:cubicBezTo>
                    <a:cubicBezTo>
                      <a:pt x="687" y="421"/>
                      <a:pt x="685" y="415"/>
                      <a:pt x="684" y="410"/>
                    </a:cubicBezTo>
                    <a:cubicBezTo>
                      <a:pt x="682" y="406"/>
                      <a:pt x="679" y="402"/>
                      <a:pt x="677" y="399"/>
                    </a:cubicBezTo>
                    <a:cubicBezTo>
                      <a:pt x="678" y="398"/>
                      <a:pt x="679" y="398"/>
                      <a:pt x="679" y="398"/>
                    </a:cubicBezTo>
                    <a:cubicBezTo>
                      <a:pt x="683" y="398"/>
                      <a:pt x="687" y="399"/>
                      <a:pt x="689" y="399"/>
                    </a:cubicBezTo>
                    <a:cubicBezTo>
                      <a:pt x="696" y="399"/>
                      <a:pt x="703" y="401"/>
                      <a:pt x="710" y="402"/>
                    </a:cubicBezTo>
                    <a:cubicBezTo>
                      <a:pt x="709" y="403"/>
                      <a:pt x="709" y="405"/>
                      <a:pt x="708" y="406"/>
                    </a:cubicBezTo>
                    <a:cubicBezTo>
                      <a:pt x="703" y="419"/>
                      <a:pt x="696" y="432"/>
                      <a:pt x="688" y="445"/>
                    </a:cubicBezTo>
                    <a:moveTo>
                      <a:pt x="147" y="439"/>
                    </a:moveTo>
                    <a:cubicBezTo>
                      <a:pt x="133" y="430"/>
                      <a:pt x="118" y="417"/>
                      <a:pt x="104" y="402"/>
                    </a:cubicBezTo>
                    <a:cubicBezTo>
                      <a:pt x="104" y="401"/>
                      <a:pt x="103" y="401"/>
                      <a:pt x="103" y="400"/>
                    </a:cubicBezTo>
                    <a:cubicBezTo>
                      <a:pt x="110" y="399"/>
                      <a:pt x="117" y="396"/>
                      <a:pt x="123" y="395"/>
                    </a:cubicBezTo>
                    <a:cubicBezTo>
                      <a:pt x="129" y="393"/>
                      <a:pt x="134" y="392"/>
                      <a:pt x="139" y="390"/>
                    </a:cubicBezTo>
                    <a:cubicBezTo>
                      <a:pt x="145" y="387"/>
                      <a:pt x="149" y="383"/>
                      <a:pt x="155" y="382"/>
                    </a:cubicBezTo>
                    <a:cubicBezTo>
                      <a:pt x="155" y="402"/>
                      <a:pt x="146" y="420"/>
                      <a:pt x="147" y="439"/>
                    </a:cubicBezTo>
                    <a:moveTo>
                      <a:pt x="154" y="438"/>
                    </a:moveTo>
                    <a:cubicBezTo>
                      <a:pt x="154" y="418"/>
                      <a:pt x="163" y="399"/>
                      <a:pt x="162" y="379"/>
                    </a:cubicBezTo>
                    <a:cubicBezTo>
                      <a:pt x="164" y="380"/>
                      <a:pt x="166" y="382"/>
                      <a:pt x="168" y="383"/>
                    </a:cubicBezTo>
                    <a:cubicBezTo>
                      <a:pt x="180" y="392"/>
                      <a:pt x="193" y="402"/>
                      <a:pt x="206" y="410"/>
                    </a:cubicBezTo>
                    <a:cubicBezTo>
                      <a:pt x="199" y="417"/>
                      <a:pt x="187" y="418"/>
                      <a:pt x="180" y="424"/>
                    </a:cubicBezTo>
                    <a:cubicBezTo>
                      <a:pt x="173" y="430"/>
                      <a:pt x="163" y="434"/>
                      <a:pt x="154" y="438"/>
                    </a:cubicBezTo>
                    <a:moveTo>
                      <a:pt x="515" y="444"/>
                    </a:moveTo>
                    <a:cubicBezTo>
                      <a:pt x="524" y="436"/>
                      <a:pt x="532" y="426"/>
                      <a:pt x="540" y="416"/>
                    </a:cubicBezTo>
                    <a:cubicBezTo>
                      <a:pt x="543" y="412"/>
                      <a:pt x="546" y="408"/>
                      <a:pt x="549" y="404"/>
                    </a:cubicBezTo>
                    <a:cubicBezTo>
                      <a:pt x="551" y="400"/>
                      <a:pt x="556" y="396"/>
                      <a:pt x="557" y="391"/>
                    </a:cubicBezTo>
                    <a:cubicBezTo>
                      <a:pt x="559" y="386"/>
                      <a:pt x="564" y="381"/>
                      <a:pt x="566" y="376"/>
                    </a:cubicBezTo>
                    <a:cubicBezTo>
                      <a:pt x="567" y="373"/>
                      <a:pt x="569" y="371"/>
                      <a:pt x="570" y="368"/>
                    </a:cubicBezTo>
                    <a:cubicBezTo>
                      <a:pt x="575" y="369"/>
                      <a:pt x="581" y="370"/>
                      <a:pt x="586" y="370"/>
                    </a:cubicBezTo>
                    <a:cubicBezTo>
                      <a:pt x="591" y="370"/>
                      <a:pt x="596" y="369"/>
                      <a:pt x="601" y="368"/>
                    </a:cubicBezTo>
                    <a:cubicBezTo>
                      <a:pt x="601" y="369"/>
                      <a:pt x="601" y="370"/>
                      <a:pt x="600" y="370"/>
                    </a:cubicBezTo>
                    <a:cubicBezTo>
                      <a:pt x="595" y="383"/>
                      <a:pt x="591" y="397"/>
                      <a:pt x="584" y="408"/>
                    </a:cubicBezTo>
                    <a:cubicBezTo>
                      <a:pt x="579" y="416"/>
                      <a:pt x="574" y="424"/>
                      <a:pt x="568" y="431"/>
                    </a:cubicBezTo>
                    <a:cubicBezTo>
                      <a:pt x="551" y="437"/>
                      <a:pt x="533" y="441"/>
                      <a:pt x="515" y="444"/>
                    </a:cubicBezTo>
                    <a:moveTo>
                      <a:pt x="581" y="426"/>
                    </a:moveTo>
                    <a:cubicBezTo>
                      <a:pt x="584" y="422"/>
                      <a:pt x="587" y="418"/>
                      <a:pt x="589" y="413"/>
                    </a:cubicBezTo>
                    <a:cubicBezTo>
                      <a:pt x="597" y="401"/>
                      <a:pt x="601" y="387"/>
                      <a:pt x="607" y="373"/>
                    </a:cubicBezTo>
                    <a:cubicBezTo>
                      <a:pt x="608" y="371"/>
                      <a:pt x="609" y="369"/>
                      <a:pt x="610" y="366"/>
                    </a:cubicBezTo>
                    <a:cubicBezTo>
                      <a:pt x="611" y="366"/>
                      <a:pt x="612" y="365"/>
                      <a:pt x="614" y="365"/>
                    </a:cubicBezTo>
                    <a:cubicBezTo>
                      <a:pt x="615" y="373"/>
                      <a:pt x="615" y="383"/>
                      <a:pt x="615" y="389"/>
                    </a:cubicBezTo>
                    <a:cubicBezTo>
                      <a:pt x="615" y="394"/>
                      <a:pt x="614" y="399"/>
                      <a:pt x="613" y="403"/>
                    </a:cubicBezTo>
                    <a:cubicBezTo>
                      <a:pt x="613" y="404"/>
                      <a:pt x="613" y="406"/>
                      <a:pt x="613" y="408"/>
                    </a:cubicBezTo>
                    <a:cubicBezTo>
                      <a:pt x="603" y="415"/>
                      <a:pt x="593" y="421"/>
                      <a:pt x="581" y="426"/>
                    </a:cubicBezTo>
                    <a:moveTo>
                      <a:pt x="674" y="391"/>
                    </a:moveTo>
                    <a:cubicBezTo>
                      <a:pt x="679" y="383"/>
                      <a:pt x="685" y="372"/>
                      <a:pt x="689" y="363"/>
                    </a:cubicBezTo>
                    <a:cubicBezTo>
                      <a:pt x="692" y="367"/>
                      <a:pt x="695" y="371"/>
                      <a:pt x="698" y="374"/>
                    </a:cubicBezTo>
                    <a:cubicBezTo>
                      <a:pt x="702" y="380"/>
                      <a:pt x="704" y="387"/>
                      <a:pt x="706" y="394"/>
                    </a:cubicBezTo>
                    <a:cubicBezTo>
                      <a:pt x="701" y="393"/>
                      <a:pt x="695" y="392"/>
                      <a:pt x="689" y="391"/>
                    </a:cubicBezTo>
                    <a:cubicBezTo>
                      <a:pt x="687" y="391"/>
                      <a:pt x="683" y="391"/>
                      <a:pt x="680" y="391"/>
                    </a:cubicBezTo>
                    <a:cubicBezTo>
                      <a:pt x="678" y="391"/>
                      <a:pt x="676" y="391"/>
                      <a:pt x="674" y="391"/>
                    </a:cubicBezTo>
                    <a:moveTo>
                      <a:pt x="458" y="448"/>
                    </a:moveTo>
                    <a:cubicBezTo>
                      <a:pt x="452" y="448"/>
                      <a:pt x="447" y="448"/>
                      <a:pt x="441" y="448"/>
                    </a:cubicBezTo>
                    <a:cubicBezTo>
                      <a:pt x="442" y="448"/>
                      <a:pt x="442" y="448"/>
                      <a:pt x="442" y="448"/>
                    </a:cubicBezTo>
                    <a:cubicBezTo>
                      <a:pt x="457" y="442"/>
                      <a:pt x="470" y="430"/>
                      <a:pt x="482" y="420"/>
                    </a:cubicBezTo>
                    <a:cubicBezTo>
                      <a:pt x="494" y="409"/>
                      <a:pt x="507" y="398"/>
                      <a:pt x="518" y="386"/>
                    </a:cubicBezTo>
                    <a:cubicBezTo>
                      <a:pt x="527" y="376"/>
                      <a:pt x="535" y="366"/>
                      <a:pt x="543" y="355"/>
                    </a:cubicBezTo>
                    <a:cubicBezTo>
                      <a:pt x="549" y="360"/>
                      <a:pt x="556" y="364"/>
                      <a:pt x="563" y="366"/>
                    </a:cubicBezTo>
                    <a:cubicBezTo>
                      <a:pt x="560" y="373"/>
                      <a:pt x="556" y="379"/>
                      <a:pt x="552" y="385"/>
                    </a:cubicBezTo>
                    <a:cubicBezTo>
                      <a:pt x="545" y="394"/>
                      <a:pt x="539" y="405"/>
                      <a:pt x="532" y="414"/>
                    </a:cubicBezTo>
                    <a:cubicBezTo>
                      <a:pt x="522" y="426"/>
                      <a:pt x="512" y="437"/>
                      <a:pt x="499" y="446"/>
                    </a:cubicBezTo>
                    <a:cubicBezTo>
                      <a:pt x="485" y="448"/>
                      <a:pt x="471" y="448"/>
                      <a:pt x="458" y="448"/>
                    </a:cubicBezTo>
                    <a:moveTo>
                      <a:pt x="621" y="401"/>
                    </a:moveTo>
                    <a:cubicBezTo>
                      <a:pt x="622" y="396"/>
                      <a:pt x="623" y="392"/>
                      <a:pt x="622" y="387"/>
                    </a:cubicBezTo>
                    <a:cubicBezTo>
                      <a:pt x="622" y="380"/>
                      <a:pt x="622" y="370"/>
                      <a:pt x="621" y="362"/>
                    </a:cubicBezTo>
                    <a:cubicBezTo>
                      <a:pt x="626" y="360"/>
                      <a:pt x="630" y="357"/>
                      <a:pt x="634" y="354"/>
                    </a:cubicBezTo>
                    <a:cubicBezTo>
                      <a:pt x="636" y="363"/>
                      <a:pt x="637" y="372"/>
                      <a:pt x="642" y="380"/>
                    </a:cubicBezTo>
                    <a:cubicBezTo>
                      <a:pt x="642" y="380"/>
                      <a:pt x="642" y="380"/>
                      <a:pt x="642" y="380"/>
                    </a:cubicBezTo>
                    <a:cubicBezTo>
                      <a:pt x="636" y="388"/>
                      <a:pt x="629" y="395"/>
                      <a:pt x="621" y="401"/>
                    </a:cubicBezTo>
                    <a:moveTo>
                      <a:pt x="713" y="391"/>
                    </a:moveTo>
                    <a:cubicBezTo>
                      <a:pt x="712" y="386"/>
                      <a:pt x="711" y="381"/>
                      <a:pt x="708" y="376"/>
                    </a:cubicBezTo>
                    <a:cubicBezTo>
                      <a:pt x="704" y="370"/>
                      <a:pt x="700" y="365"/>
                      <a:pt x="695" y="359"/>
                    </a:cubicBezTo>
                    <a:cubicBezTo>
                      <a:pt x="703" y="355"/>
                      <a:pt x="711" y="353"/>
                      <a:pt x="719" y="349"/>
                    </a:cubicBezTo>
                    <a:cubicBezTo>
                      <a:pt x="719" y="365"/>
                      <a:pt x="717" y="379"/>
                      <a:pt x="713" y="391"/>
                    </a:cubicBezTo>
                    <a:moveTo>
                      <a:pt x="70" y="357"/>
                    </a:moveTo>
                    <a:cubicBezTo>
                      <a:pt x="74" y="357"/>
                      <a:pt x="79" y="355"/>
                      <a:pt x="82" y="354"/>
                    </a:cubicBezTo>
                    <a:cubicBezTo>
                      <a:pt x="94" y="351"/>
                      <a:pt x="106" y="347"/>
                      <a:pt x="118" y="346"/>
                    </a:cubicBezTo>
                    <a:cubicBezTo>
                      <a:pt x="116" y="354"/>
                      <a:pt x="113" y="361"/>
                      <a:pt x="109" y="369"/>
                    </a:cubicBezTo>
                    <a:cubicBezTo>
                      <a:pt x="106" y="377"/>
                      <a:pt x="99" y="385"/>
                      <a:pt x="96" y="393"/>
                    </a:cubicBezTo>
                    <a:cubicBezTo>
                      <a:pt x="86" y="382"/>
                      <a:pt x="77" y="370"/>
                      <a:pt x="69" y="356"/>
                    </a:cubicBezTo>
                    <a:cubicBezTo>
                      <a:pt x="69" y="357"/>
                      <a:pt x="70" y="357"/>
                      <a:pt x="70" y="357"/>
                    </a:cubicBezTo>
                    <a:moveTo>
                      <a:pt x="106" y="391"/>
                    </a:moveTo>
                    <a:cubicBezTo>
                      <a:pt x="110" y="386"/>
                      <a:pt x="112" y="381"/>
                      <a:pt x="115" y="375"/>
                    </a:cubicBezTo>
                    <a:cubicBezTo>
                      <a:pt x="119" y="365"/>
                      <a:pt x="123" y="356"/>
                      <a:pt x="126" y="345"/>
                    </a:cubicBezTo>
                    <a:cubicBezTo>
                      <a:pt x="136" y="356"/>
                      <a:pt x="146" y="365"/>
                      <a:pt x="157" y="374"/>
                    </a:cubicBezTo>
                    <a:cubicBezTo>
                      <a:pt x="147" y="375"/>
                      <a:pt x="137" y="382"/>
                      <a:pt x="128" y="385"/>
                    </a:cubicBezTo>
                    <a:cubicBezTo>
                      <a:pt x="122" y="387"/>
                      <a:pt x="113" y="391"/>
                      <a:pt x="105" y="392"/>
                    </a:cubicBezTo>
                    <a:cubicBezTo>
                      <a:pt x="106" y="391"/>
                      <a:pt x="106" y="391"/>
                      <a:pt x="106" y="391"/>
                    </a:cubicBezTo>
                    <a:cubicBezTo>
                      <a:pt x="106" y="391"/>
                      <a:pt x="106" y="391"/>
                      <a:pt x="106" y="391"/>
                    </a:cubicBezTo>
                    <a:moveTo>
                      <a:pt x="647" y="373"/>
                    </a:moveTo>
                    <a:cubicBezTo>
                      <a:pt x="644" y="367"/>
                      <a:pt x="642" y="360"/>
                      <a:pt x="641" y="354"/>
                    </a:cubicBezTo>
                    <a:cubicBezTo>
                      <a:pt x="641" y="353"/>
                      <a:pt x="640" y="351"/>
                      <a:pt x="639" y="349"/>
                    </a:cubicBezTo>
                    <a:cubicBezTo>
                      <a:pt x="643" y="345"/>
                      <a:pt x="646" y="341"/>
                      <a:pt x="649" y="336"/>
                    </a:cubicBezTo>
                    <a:cubicBezTo>
                      <a:pt x="650" y="338"/>
                      <a:pt x="651" y="340"/>
                      <a:pt x="652" y="342"/>
                    </a:cubicBezTo>
                    <a:cubicBezTo>
                      <a:pt x="654" y="346"/>
                      <a:pt x="656" y="348"/>
                      <a:pt x="659" y="351"/>
                    </a:cubicBezTo>
                    <a:cubicBezTo>
                      <a:pt x="656" y="358"/>
                      <a:pt x="652" y="365"/>
                      <a:pt x="647" y="373"/>
                    </a:cubicBezTo>
                    <a:moveTo>
                      <a:pt x="426" y="447"/>
                    </a:moveTo>
                    <a:cubicBezTo>
                      <a:pt x="399" y="445"/>
                      <a:pt x="373" y="440"/>
                      <a:pt x="349" y="433"/>
                    </a:cubicBezTo>
                    <a:cubicBezTo>
                      <a:pt x="351" y="432"/>
                      <a:pt x="354" y="431"/>
                      <a:pt x="356" y="431"/>
                    </a:cubicBezTo>
                    <a:cubicBezTo>
                      <a:pt x="363" y="429"/>
                      <a:pt x="370" y="427"/>
                      <a:pt x="377" y="425"/>
                    </a:cubicBezTo>
                    <a:cubicBezTo>
                      <a:pt x="390" y="421"/>
                      <a:pt x="403" y="415"/>
                      <a:pt x="415" y="408"/>
                    </a:cubicBezTo>
                    <a:cubicBezTo>
                      <a:pt x="451" y="384"/>
                      <a:pt x="491" y="365"/>
                      <a:pt x="522" y="334"/>
                    </a:cubicBezTo>
                    <a:cubicBezTo>
                      <a:pt x="526" y="340"/>
                      <a:pt x="531" y="346"/>
                      <a:pt x="537" y="351"/>
                    </a:cubicBezTo>
                    <a:cubicBezTo>
                      <a:pt x="529" y="360"/>
                      <a:pt x="522" y="369"/>
                      <a:pt x="515" y="378"/>
                    </a:cubicBezTo>
                    <a:cubicBezTo>
                      <a:pt x="505" y="391"/>
                      <a:pt x="490" y="402"/>
                      <a:pt x="477" y="413"/>
                    </a:cubicBezTo>
                    <a:cubicBezTo>
                      <a:pt x="470" y="420"/>
                      <a:pt x="462" y="427"/>
                      <a:pt x="453" y="433"/>
                    </a:cubicBezTo>
                    <a:cubicBezTo>
                      <a:pt x="447" y="437"/>
                      <a:pt x="439" y="440"/>
                      <a:pt x="432" y="444"/>
                    </a:cubicBezTo>
                    <a:cubicBezTo>
                      <a:pt x="430" y="445"/>
                      <a:pt x="428" y="446"/>
                      <a:pt x="426" y="447"/>
                    </a:cubicBezTo>
                    <a:moveTo>
                      <a:pt x="694" y="351"/>
                    </a:moveTo>
                    <a:cubicBezTo>
                      <a:pt x="696" y="344"/>
                      <a:pt x="697" y="338"/>
                      <a:pt x="697" y="331"/>
                    </a:cubicBezTo>
                    <a:cubicBezTo>
                      <a:pt x="703" y="334"/>
                      <a:pt x="708" y="337"/>
                      <a:pt x="714" y="341"/>
                    </a:cubicBezTo>
                    <a:cubicBezTo>
                      <a:pt x="718" y="342"/>
                      <a:pt x="717" y="343"/>
                      <a:pt x="711" y="344"/>
                    </a:cubicBezTo>
                    <a:cubicBezTo>
                      <a:pt x="708" y="345"/>
                      <a:pt x="705" y="346"/>
                      <a:pt x="703" y="347"/>
                    </a:cubicBezTo>
                    <a:cubicBezTo>
                      <a:pt x="700" y="349"/>
                      <a:pt x="697" y="350"/>
                      <a:pt x="694" y="351"/>
                    </a:cubicBezTo>
                    <a:moveTo>
                      <a:pt x="662" y="343"/>
                    </a:moveTo>
                    <a:cubicBezTo>
                      <a:pt x="661" y="342"/>
                      <a:pt x="659" y="340"/>
                      <a:pt x="658" y="338"/>
                    </a:cubicBezTo>
                    <a:cubicBezTo>
                      <a:pt x="657" y="335"/>
                      <a:pt x="655" y="332"/>
                      <a:pt x="653" y="330"/>
                    </a:cubicBezTo>
                    <a:cubicBezTo>
                      <a:pt x="653" y="329"/>
                      <a:pt x="653" y="329"/>
                      <a:pt x="653" y="329"/>
                    </a:cubicBezTo>
                    <a:cubicBezTo>
                      <a:pt x="654" y="326"/>
                      <a:pt x="656" y="323"/>
                      <a:pt x="657" y="320"/>
                    </a:cubicBezTo>
                    <a:cubicBezTo>
                      <a:pt x="657" y="320"/>
                      <a:pt x="658" y="320"/>
                      <a:pt x="658" y="319"/>
                    </a:cubicBezTo>
                    <a:cubicBezTo>
                      <a:pt x="661" y="322"/>
                      <a:pt x="663" y="324"/>
                      <a:pt x="666" y="327"/>
                    </a:cubicBezTo>
                    <a:cubicBezTo>
                      <a:pt x="665" y="333"/>
                      <a:pt x="664" y="338"/>
                      <a:pt x="662" y="343"/>
                    </a:cubicBezTo>
                    <a:moveTo>
                      <a:pt x="262" y="391"/>
                    </a:moveTo>
                    <a:cubicBezTo>
                      <a:pt x="294" y="391"/>
                      <a:pt x="327" y="385"/>
                      <a:pt x="360" y="378"/>
                    </a:cubicBezTo>
                    <a:cubicBezTo>
                      <a:pt x="389" y="371"/>
                      <a:pt x="418" y="362"/>
                      <a:pt x="446" y="351"/>
                    </a:cubicBezTo>
                    <a:cubicBezTo>
                      <a:pt x="459" y="346"/>
                      <a:pt x="473" y="341"/>
                      <a:pt x="485" y="333"/>
                    </a:cubicBezTo>
                    <a:cubicBezTo>
                      <a:pt x="494" y="328"/>
                      <a:pt x="503" y="323"/>
                      <a:pt x="511" y="317"/>
                    </a:cubicBezTo>
                    <a:cubicBezTo>
                      <a:pt x="513" y="321"/>
                      <a:pt x="515" y="324"/>
                      <a:pt x="517" y="328"/>
                    </a:cubicBezTo>
                    <a:cubicBezTo>
                      <a:pt x="487" y="359"/>
                      <a:pt x="446" y="377"/>
                      <a:pt x="411" y="401"/>
                    </a:cubicBezTo>
                    <a:cubicBezTo>
                      <a:pt x="395" y="412"/>
                      <a:pt x="373" y="419"/>
                      <a:pt x="354" y="423"/>
                    </a:cubicBezTo>
                    <a:cubicBezTo>
                      <a:pt x="346" y="425"/>
                      <a:pt x="339" y="427"/>
                      <a:pt x="331" y="428"/>
                    </a:cubicBezTo>
                    <a:cubicBezTo>
                      <a:pt x="299" y="418"/>
                      <a:pt x="270" y="405"/>
                      <a:pt x="243" y="390"/>
                    </a:cubicBezTo>
                    <a:cubicBezTo>
                      <a:pt x="249" y="391"/>
                      <a:pt x="256" y="391"/>
                      <a:pt x="262" y="391"/>
                    </a:cubicBezTo>
                    <a:moveTo>
                      <a:pt x="48" y="313"/>
                    </a:moveTo>
                    <a:cubicBezTo>
                      <a:pt x="56" y="313"/>
                      <a:pt x="65" y="310"/>
                      <a:pt x="73" y="309"/>
                    </a:cubicBezTo>
                    <a:cubicBezTo>
                      <a:pt x="75" y="309"/>
                      <a:pt x="77" y="309"/>
                      <a:pt x="79" y="308"/>
                    </a:cubicBezTo>
                    <a:cubicBezTo>
                      <a:pt x="76" y="315"/>
                      <a:pt x="75" y="323"/>
                      <a:pt x="71" y="330"/>
                    </a:cubicBezTo>
                    <a:cubicBezTo>
                      <a:pt x="69" y="335"/>
                      <a:pt x="67" y="341"/>
                      <a:pt x="64" y="345"/>
                    </a:cubicBezTo>
                    <a:cubicBezTo>
                      <a:pt x="63" y="346"/>
                      <a:pt x="63" y="346"/>
                      <a:pt x="63" y="346"/>
                    </a:cubicBezTo>
                    <a:cubicBezTo>
                      <a:pt x="62" y="343"/>
                      <a:pt x="60" y="340"/>
                      <a:pt x="59" y="338"/>
                    </a:cubicBezTo>
                    <a:cubicBezTo>
                      <a:pt x="55" y="329"/>
                      <a:pt x="51" y="321"/>
                      <a:pt x="47" y="313"/>
                    </a:cubicBezTo>
                    <a:cubicBezTo>
                      <a:pt x="47" y="313"/>
                      <a:pt x="47" y="313"/>
                      <a:pt x="48" y="313"/>
                    </a:cubicBezTo>
                    <a:moveTo>
                      <a:pt x="718" y="334"/>
                    </a:moveTo>
                    <a:cubicBezTo>
                      <a:pt x="712" y="330"/>
                      <a:pt x="698" y="322"/>
                      <a:pt x="699" y="321"/>
                    </a:cubicBezTo>
                    <a:cubicBezTo>
                      <a:pt x="703" y="317"/>
                      <a:pt x="708" y="313"/>
                      <a:pt x="712" y="307"/>
                    </a:cubicBezTo>
                    <a:cubicBezTo>
                      <a:pt x="712" y="308"/>
                      <a:pt x="712" y="309"/>
                      <a:pt x="713" y="309"/>
                    </a:cubicBezTo>
                    <a:cubicBezTo>
                      <a:pt x="715" y="318"/>
                      <a:pt x="717" y="326"/>
                      <a:pt x="718" y="334"/>
                    </a:cubicBezTo>
                    <a:moveTo>
                      <a:pt x="71" y="348"/>
                    </a:moveTo>
                    <a:cubicBezTo>
                      <a:pt x="71" y="348"/>
                      <a:pt x="71" y="348"/>
                      <a:pt x="71" y="348"/>
                    </a:cubicBezTo>
                    <a:cubicBezTo>
                      <a:pt x="72" y="347"/>
                      <a:pt x="73" y="346"/>
                      <a:pt x="73" y="344"/>
                    </a:cubicBezTo>
                    <a:cubicBezTo>
                      <a:pt x="76" y="340"/>
                      <a:pt x="77" y="335"/>
                      <a:pt x="79" y="330"/>
                    </a:cubicBezTo>
                    <a:cubicBezTo>
                      <a:pt x="83" y="323"/>
                      <a:pt x="84" y="314"/>
                      <a:pt x="88" y="307"/>
                    </a:cubicBezTo>
                    <a:cubicBezTo>
                      <a:pt x="89" y="307"/>
                      <a:pt x="89" y="307"/>
                      <a:pt x="89" y="307"/>
                    </a:cubicBezTo>
                    <a:cubicBezTo>
                      <a:pt x="91" y="307"/>
                      <a:pt x="93" y="307"/>
                      <a:pt x="95" y="305"/>
                    </a:cubicBezTo>
                    <a:cubicBezTo>
                      <a:pt x="102" y="317"/>
                      <a:pt x="111" y="328"/>
                      <a:pt x="120" y="338"/>
                    </a:cubicBezTo>
                    <a:cubicBezTo>
                      <a:pt x="103" y="340"/>
                      <a:pt x="88" y="347"/>
                      <a:pt x="71" y="348"/>
                    </a:cubicBezTo>
                    <a:moveTo>
                      <a:pt x="695" y="314"/>
                    </a:moveTo>
                    <a:cubicBezTo>
                      <a:pt x="694" y="309"/>
                      <a:pt x="692" y="305"/>
                      <a:pt x="691" y="301"/>
                    </a:cubicBezTo>
                    <a:cubicBezTo>
                      <a:pt x="695" y="303"/>
                      <a:pt x="700" y="304"/>
                      <a:pt x="705" y="304"/>
                    </a:cubicBezTo>
                    <a:cubicBezTo>
                      <a:pt x="702" y="307"/>
                      <a:pt x="698" y="310"/>
                      <a:pt x="695" y="314"/>
                    </a:cubicBezTo>
                    <a:moveTo>
                      <a:pt x="243" y="346"/>
                    </a:moveTo>
                    <a:cubicBezTo>
                      <a:pt x="266" y="346"/>
                      <a:pt x="289" y="344"/>
                      <a:pt x="311" y="344"/>
                    </a:cubicBezTo>
                    <a:cubicBezTo>
                      <a:pt x="349" y="343"/>
                      <a:pt x="385" y="335"/>
                      <a:pt x="422" y="328"/>
                    </a:cubicBezTo>
                    <a:cubicBezTo>
                      <a:pt x="440" y="324"/>
                      <a:pt x="457" y="318"/>
                      <a:pt x="474" y="311"/>
                    </a:cubicBezTo>
                    <a:cubicBezTo>
                      <a:pt x="484" y="308"/>
                      <a:pt x="495" y="304"/>
                      <a:pt x="504" y="300"/>
                    </a:cubicBezTo>
                    <a:cubicBezTo>
                      <a:pt x="505" y="303"/>
                      <a:pt x="507" y="306"/>
                      <a:pt x="508" y="310"/>
                    </a:cubicBezTo>
                    <a:cubicBezTo>
                      <a:pt x="502" y="314"/>
                      <a:pt x="495" y="318"/>
                      <a:pt x="489" y="322"/>
                    </a:cubicBezTo>
                    <a:cubicBezTo>
                      <a:pt x="476" y="329"/>
                      <a:pt x="463" y="335"/>
                      <a:pt x="450" y="341"/>
                    </a:cubicBezTo>
                    <a:cubicBezTo>
                      <a:pt x="423" y="353"/>
                      <a:pt x="395" y="360"/>
                      <a:pt x="367" y="368"/>
                    </a:cubicBezTo>
                    <a:cubicBezTo>
                      <a:pt x="334" y="377"/>
                      <a:pt x="299" y="383"/>
                      <a:pt x="265" y="383"/>
                    </a:cubicBezTo>
                    <a:cubicBezTo>
                      <a:pt x="252" y="383"/>
                      <a:pt x="239" y="382"/>
                      <a:pt x="226" y="381"/>
                    </a:cubicBezTo>
                    <a:cubicBezTo>
                      <a:pt x="202" y="366"/>
                      <a:pt x="180" y="350"/>
                      <a:pt x="162" y="335"/>
                    </a:cubicBezTo>
                    <a:cubicBezTo>
                      <a:pt x="176" y="340"/>
                      <a:pt x="190" y="340"/>
                      <a:pt x="205" y="343"/>
                    </a:cubicBezTo>
                    <a:cubicBezTo>
                      <a:pt x="217" y="345"/>
                      <a:pt x="230" y="346"/>
                      <a:pt x="243" y="346"/>
                    </a:cubicBezTo>
                    <a:moveTo>
                      <a:pt x="668" y="318"/>
                    </a:moveTo>
                    <a:cubicBezTo>
                      <a:pt x="666" y="316"/>
                      <a:pt x="663" y="313"/>
                      <a:pt x="661" y="312"/>
                    </a:cubicBezTo>
                    <a:cubicBezTo>
                      <a:pt x="661" y="312"/>
                      <a:pt x="661" y="312"/>
                      <a:pt x="661" y="312"/>
                    </a:cubicBezTo>
                    <a:cubicBezTo>
                      <a:pt x="664" y="303"/>
                      <a:pt x="667" y="290"/>
                      <a:pt x="667" y="284"/>
                    </a:cubicBezTo>
                    <a:cubicBezTo>
                      <a:pt x="668" y="297"/>
                      <a:pt x="669" y="308"/>
                      <a:pt x="668" y="318"/>
                    </a:cubicBezTo>
                    <a:moveTo>
                      <a:pt x="705" y="297"/>
                    </a:moveTo>
                    <a:cubicBezTo>
                      <a:pt x="699" y="296"/>
                      <a:pt x="693" y="294"/>
                      <a:pt x="688" y="291"/>
                    </a:cubicBezTo>
                    <a:cubicBezTo>
                      <a:pt x="690" y="288"/>
                      <a:pt x="691" y="286"/>
                      <a:pt x="693" y="283"/>
                    </a:cubicBezTo>
                    <a:cubicBezTo>
                      <a:pt x="695" y="285"/>
                      <a:pt x="696" y="286"/>
                      <a:pt x="697" y="287"/>
                    </a:cubicBezTo>
                    <a:cubicBezTo>
                      <a:pt x="700" y="290"/>
                      <a:pt x="703" y="293"/>
                      <a:pt x="705" y="297"/>
                    </a:cubicBezTo>
                    <a:moveTo>
                      <a:pt x="235" y="338"/>
                    </a:moveTo>
                    <a:cubicBezTo>
                      <a:pt x="225" y="338"/>
                      <a:pt x="215" y="337"/>
                      <a:pt x="205" y="335"/>
                    </a:cubicBezTo>
                    <a:cubicBezTo>
                      <a:pt x="188" y="332"/>
                      <a:pt x="171" y="330"/>
                      <a:pt x="154" y="324"/>
                    </a:cubicBezTo>
                    <a:cubicBezTo>
                      <a:pt x="152" y="324"/>
                      <a:pt x="150" y="323"/>
                      <a:pt x="147" y="322"/>
                    </a:cubicBezTo>
                    <a:cubicBezTo>
                      <a:pt x="132" y="307"/>
                      <a:pt x="120" y="293"/>
                      <a:pt x="113" y="282"/>
                    </a:cubicBezTo>
                    <a:cubicBezTo>
                      <a:pt x="112" y="281"/>
                      <a:pt x="111" y="280"/>
                      <a:pt x="111" y="278"/>
                    </a:cubicBezTo>
                    <a:cubicBezTo>
                      <a:pt x="122" y="281"/>
                      <a:pt x="132" y="286"/>
                      <a:pt x="143" y="289"/>
                    </a:cubicBezTo>
                    <a:cubicBezTo>
                      <a:pt x="150" y="290"/>
                      <a:pt x="157" y="292"/>
                      <a:pt x="165" y="293"/>
                    </a:cubicBezTo>
                    <a:cubicBezTo>
                      <a:pt x="182" y="303"/>
                      <a:pt x="201" y="309"/>
                      <a:pt x="220" y="309"/>
                    </a:cubicBezTo>
                    <a:cubicBezTo>
                      <a:pt x="222" y="309"/>
                      <a:pt x="224" y="309"/>
                      <a:pt x="226" y="308"/>
                    </a:cubicBezTo>
                    <a:cubicBezTo>
                      <a:pt x="232" y="309"/>
                      <a:pt x="238" y="309"/>
                      <a:pt x="244" y="309"/>
                    </a:cubicBezTo>
                    <a:cubicBezTo>
                      <a:pt x="249" y="309"/>
                      <a:pt x="255" y="309"/>
                      <a:pt x="260" y="309"/>
                    </a:cubicBezTo>
                    <a:cubicBezTo>
                      <a:pt x="262" y="309"/>
                      <a:pt x="265" y="309"/>
                      <a:pt x="267" y="309"/>
                    </a:cubicBezTo>
                    <a:cubicBezTo>
                      <a:pt x="271" y="309"/>
                      <a:pt x="274" y="309"/>
                      <a:pt x="278" y="309"/>
                    </a:cubicBezTo>
                    <a:cubicBezTo>
                      <a:pt x="281" y="309"/>
                      <a:pt x="285" y="309"/>
                      <a:pt x="288" y="309"/>
                    </a:cubicBezTo>
                    <a:cubicBezTo>
                      <a:pt x="292" y="309"/>
                      <a:pt x="297" y="309"/>
                      <a:pt x="301" y="309"/>
                    </a:cubicBezTo>
                    <a:cubicBezTo>
                      <a:pt x="316" y="307"/>
                      <a:pt x="332" y="306"/>
                      <a:pt x="348" y="306"/>
                    </a:cubicBezTo>
                    <a:cubicBezTo>
                      <a:pt x="382" y="304"/>
                      <a:pt x="414" y="299"/>
                      <a:pt x="447" y="291"/>
                    </a:cubicBezTo>
                    <a:cubicBezTo>
                      <a:pt x="464" y="288"/>
                      <a:pt x="480" y="284"/>
                      <a:pt x="497" y="280"/>
                    </a:cubicBezTo>
                    <a:cubicBezTo>
                      <a:pt x="498" y="280"/>
                      <a:pt x="500" y="279"/>
                      <a:pt x="501" y="279"/>
                    </a:cubicBezTo>
                    <a:cubicBezTo>
                      <a:pt x="501" y="283"/>
                      <a:pt x="502" y="288"/>
                      <a:pt x="503" y="292"/>
                    </a:cubicBezTo>
                    <a:cubicBezTo>
                      <a:pt x="492" y="298"/>
                      <a:pt x="479" y="301"/>
                      <a:pt x="469" y="305"/>
                    </a:cubicBezTo>
                    <a:cubicBezTo>
                      <a:pt x="452" y="312"/>
                      <a:pt x="434" y="317"/>
                      <a:pt x="416" y="321"/>
                    </a:cubicBezTo>
                    <a:cubicBezTo>
                      <a:pt x="380" y="329"/>
                      <a:pt x="344" y="335"/>
                      <a:pt x="307" y="336"/>
                    </a:cubicBezTo>
                    <a:cubicBezTo>
                      <a:pt x="299" y="336"/>
                      <a:pt x="291" y="337"/>
                      <a:pt x="283" y="337"/>
                    </a:cubicBezTo>
                    <a:cubicBezTo>
                      <a:pt x="282" y="337"/>
                      <a:pt x="280" y="337"/>
                      <a:pt x="279" y="337"/>
                    </a:cubicBezTo>
                    <a:cubicBezTo>
                      <a:pt x="276" y="337"/>
                      <a:pt x="272" y="337"/>
                      <a:pt x="269" y="337"/>
                    </a:cubicBezTo>
                    <a:cubicBezTo>
                      <a:pt x="265" y="337"/>
                      <a:pt x="262" y="337"/>
                      <a:pt x="259" y="337"/>
                    </a:cubicBezTo>
                    <a:cubicBezTo>
                      <a:pt x="256" y="337"/>
                      <a:pt x="254" y="337"/>
                      <a:pt x="251" y="337"/>
                    </a:cubicBezTo>
                    <a:cubicBezTo>
                      <a:pt x="246" y="338"/>
                      <a:pt x="240" y="338"/>
                      <a:pt x="235" y="338"/>
                    </a:cubicBezTo>
                    <a:moveTo>
                      <a:pt x="51" y="305"/>
                    </a:moveTo>
                    <a:cubicBezTo>
                      <a:pt x="53" y="301"/>
                      <a:pt x="56" y="297"/>
                      <a:pt x="58" y="295"/>
                    </a:cubicBezTo>
                    <a:cubicBezTo>
                      <a:pt x="65" y="288"/>
                      <a:pt x="71" y="281"/>
                      <a:pt x="76" y="273"/>
                    </a:cubicBezTo>
                    <a:cubicBezTo>
                      <a:pt x="80" y="281"/>
                      <a:pt x="84" y="289"/>
                      <a:pt x="89" y="296"/>
                    </a:cubicBezTo>
                    <a:cubicBezTo>
                      <a:pt x="88" y="296"/>
                      <a:pt x="87" y="296"/>
                      <a:pt x="87" y="297"/>
                    </a:cubicBezTo>
                    <a:cubicBezTo>
                      <a:pt x="86" y="298"/>
                      <a:pt x="85" y="299"/>
                      <a:pt x="84" y="300"/>
                    </a:cubicBezTo>
                    <a:cubicBezTo>
                      <a:pt x="80" y="300"/>
                      <a:pt x="75" y="301"/>
                      <a:pt x="75" y="301"/>
                    </a:cubicBezTo>
                    <a:cubicBezTo>
                      <a:pt x="70" y="302"/>
                      <a:pt x="64" y="302"/>
                      <a:pt x="60" y="303"/>
                    </a:cubicBezTo>
                    <a:cubicBezTo>
                      <a:pt x="56" y="303"/>
                      <a:pt x="54" y="304"/>
                      <a:pt x="51" y="305"/>
                    </a:cubicBezTo>
                    <a:moveTo>
                      <a:pt x="43" y="302"/>
                    </a:moveTo>
                    <a:cubicBezTo>
                      <a:pt x="39" y="292"/>
                      <a:pt x="35" y="282"/>
                      <a:pt x="32" y="272"/>
                    </a:cubicBezTo>
                    <a:cubicBezTo>
                      <a:pt x="39" y="274"/>
                      <a:pt x="46" y="275"/>
                      <a:pt x="53" y="275"/>
                    </a:cubicBezTo>
                    <a:cubicBezTo>
                      <a:pt x="57" y="275"/>
                      <a:pt x="61" y="275"/>
                      <a:pt x="66" y="275"/>
                    </a:cubicBezTo>
                    <a:cubicBezTo>
                      <a:pt x="58" y="283"/>
                      <a:pt x="49" y="292"/>
                      <a:pt x="43" y="302"/>
                    </a:cubicBezTo>
                    <a:moveTo>
                      <a:pt x="683" y="285"/>
                    </a:moveTo>
                    <a:cubicBezTo>
                      <a:pt x="680" y="279"/>
                      <a:pt x="676" y="274"/>
                      <a:pt x="673" y="270"/>
                    </a:cubicBezTo>
                    <a:cubicBezTo>
                      <a:pt x="675" y="271"/>
                      <a:pt x="676" y="271"/>
                      <a:pt x="678" y="272"/>
                    </a:cubicBezTo>
                    <a:cubicBezTo>
                      <a:pt x="681" y="274"/>
                      <a:pt x="684" y="276"/>
                      <a:pt x="687" y="278"/>
                    </a:cubicBezTo>
                    <a:cubicBezTo>
                      <a:pt x="686" y="280"/>
                      <a:pt x="684" y="282"/>
                      <a:pt x="683" y="285"/>
                    </a:cubicBezTo>
                    <a:moveTo>
                      <a:pt x="377" y="263"/>
                    </a:moveTo>
                    <a:cubicBezTo>
                      <a:pt x="393" y="263"/>
                      <a:pt x="409" y="263"/>
                      <a:pt x="424" y="262"/>
                    </a:cubicBezTo>
                    <a:cubicBezTo>
                      <a:pt x="445" y="260"/>
                      <a:pt x="465" y="260"/>
                      <a:pt x="486" y="260"/>
                    </a:cubicBezTo>
                    <a:cubicBezTo>
                      <a:pt x="486" y="260"/>
                      <a:pt x="486" y="260"/>
                      <a:pt x="486" y="260"/>
                    </a:cubicBezTo>
                    <a:cubicBezTo>
                      <a:pt x="491" y="260"/>
                      <a:pt x="497" y="261"/>
                      <a:pt x="503" y="261"/>
                    </a:cubicBezTo>
                    <a:cubicBezTo>
                      <a:pt x="502" y="264"/>
                      <a:pt x="501" y="268"/>
                      <a:pt x="501" y="271"/>
                    </a:cubicBezTo>
                    <a:cubicBezTo>
                      <a:pt x="496" y="273"/>
                      <a:pt x="490" y="274"/>
                      <a:pt x="487" y="274"/>
                    </a:cubicBezTo>
                    <a:cubicBezTo>
                      <a:pt x="481" y="276"/>
                      <a:pt x="476" y="277"/>
                      <a:pt x="470" y="279"/>
                    </a:cubicBezTo>
                    <a:cubicBezTo>
                      <a:pt x="458" y="282"/>
                      <a:pt x="445" y="284"/>
                      <a:pt x="433" y="286"/>
                    </a:cubicBezTo>
                    <a:cubicBezTo>
                      <a:pt x="403" y="292"/>
                      <a:pt x="374" y="296"/>
                      <a:pt x="344" y="298"/>
                    </a:cubicBezTo>
                    <a:cubicBezTo>
                      <a:pt x="320" y="299"/>
                      <a:pt x="297" y="301"/>
                      <a:pt x="273" y="301"/>
                    </a:cubicBezTo>
                    <a:cubicBezTo>
                      <a:pt x="270" y="301"/>
                      <a:pt x="266" y="301"/>
                      <a:pt x="263" y="301"/>
                    </a:cubicBezTo>
                    <a:cubicBezTo>
                      <a:pt x="262" y="301"/>
                      <a:pt x="262" y="301"/>
                      <a:pt x="261" y="301"/>
                    </a:cubicBezTo>
                    <a:cubicBezTo>
                      <a:pt x="290" y="292"/>
                      <a:pt x="317" y="279"/>
                      <a:pt x="340" y="263"/>
                    </a:cubicBezTo>
                    <a:cubicBezTo>
                      <a:pt x="350" y="263"/>
                      <a:pt x="360" y="263"/>
                      <a:pt x="370" y="263"/>
                    </a:cubicBezTo>
                    <a:cubicBezTo>
                      <a:pt x="373" y="263"/>
                      <a:pt x="375" y="263"/>
                      <a:pt x="377" y="263"/>
                    </a:cubicBezTo>
                    <a:moveTo>
                      <a:pt x="149" y="282"/>
                    </a:moveTo>
                    <a:cubicBezTo>
                      <a:pt x="139" y="280"/>
                      <a:pt x="130" y="277"/>
                      <a:pt x="121" y="274"/>
                    </a:cubicBezTo>
                    <a:cubicBezTo>
                      <a:pt x="116" y="272"/>
                      <a:pt x="110" y="271"/>
                      <a:pt x="105" y="269"/>
                    </a:cubicBezTo>
                    <a:cubicBezTo>
                      <a:pt x="101" y="261"/>
                      <a:pt x="97" y="253"/>
                      <a:pt x="93" y="244"/>
                    </a:cubicBezTo>
                    <a:cubicBezTo>
                      <a:pt x="97" y="246"/>
                      <a:pt x="102" y="248"/>
                      <a:pt x="107" y="251"/>
                    </a:cubicBezTo>
                    <a:cubicBezTo>
                      <a:pt x="112" y="253"/>
                      <a:pt x="117" y="255"/>
                      <a:pt x="123" y="257"/>
                    </a:cubicBezTo>
                    <a:cubicBezTo>
                      <a:pt x="124" y="257"/>
                      <a:pt x="125" y="257"/>
                      <a:pt x="126" y="258"/>
                    </a:cubicBezTo>
                    <a:cubicBezTo>
                      <a:pt x="132" y="267"/>
                      <a:pt x="140" y="275"/>
                      <a:pt x="149" y="282"/>
                    </a:cubicBezTo>
                    <a:moveTo>
                      <a:pt x="53" y="267"/>
                    </a:moveTo>
                    <a:cubicBezTo>
                      <a:pt x="47" y="267"/>
                      <a:pt x="40" y="267"/>
                      <a:pt x="34" y="265"/>
                    </a:cubicBezTo>
                    <a:cubicBezTo>
                      <a:pt x="43" y="255"/>
                      <a:pt x="55" y="248"/>
                      <a:pt x="64" y="239"/>
                    </a:cubicBezTo>
                    <a:cubicBezTo>
                      <a:pt x="66" y="248"/>
                      <a:pt x="70" y="257"/>
                      <a:pt x="73" y="266"/>
                    </a:cubicBezTo>
                    <a:cubicBezTo>
                      <a:pt x="68" y="267"/>
                      <a:pt x="60" y="267"/>
                      <a:pt x="53" y="267"/>
                    </a:cubicBezTo>
                    <a:moveTo>
                      <a:pt x="198" y="271"/>
                    </a:moveTo>
                    <a:cubicBezTo>
                      <a:pt x="192" y="270"/>
                      <a:pt x="186" y="268"/>
                      <a:pt x="180" y="265"/>
                    </a:cubicBezTo>
                    <a:cubicBezTo>
                      <a:pt x="175" y="263"/>
                      <a:pt x="170" y="260"/>
                      <a:pt x="165" y="257"/>
                    </a:cubicBezTo>
                    <a:cubicBezTo>
                      <a:pt x="171" y="253"/>
                      <a:pt x="177" y="246"/>
                      <a:pt x="182" y="241"/>
                    </a:cubicBezTo>
                    <a:cubicBezTo>
                      <a:pt x="188" y="233"/>
                      <a:pt x="195" y="226"/>
                      <a:pt x="202" y="219"/>
                    </a:cubicBezTo>
                    <a:cubicBezTo>
                      <a:pt x="201" y="225"/>
                      <a:pt x="199" y="231"/>
                      <a:pt x="199" y="238"/>
                    </a:cubicBezTo>
                    <a:cubicBezTo>
                      <a:pt x="198" y="249"/>
                      <a:pt x="198" y="260"/>
                      <a:pt x="198" y="271"/>
                    </a:cubicBezTo>
                    <a:moveTo>
                      <a:pt x="383" y="256"/>
                    </a:moveTo>
                    <a:cubicBezTo>
                      <a:pt x="372" y="256"/>
                      <a:pt x="362" y="256"/>
                      <a:pt x="351" y="255"/>
                    </a:cubicBezTo>
                    <a:cubicBezTo>
                      <a:pt x="368" y="243"/>
                      <a:pt x="384" y="229"/>
                      <a:pt x="400" y="216"/>
                    </a:cubicBezTo>
                    <a:cubicBezTo>
                      <a:pt x="402" y="216"/>
                      <a:pt x="403" y="217"/>
                      <a:pt x="405" y="217"/>
                    </a:cubicBezTo>
                    <a:cubicBezTo>
                      <a:pt x="419" y="218"/>
                      <a:pt x="432" y="219"/>
                      <a:pt x="446" y="222"/>
                    </a:cubicBezTo>
                    <a:cubicBezTo>
                      <a:pt x="457" y="225"/>
                      <a:pt x="469" y="226"/>
                      <a:pt x="479" y="228"/>
                    </a:cubicBezTo>
                    <a:cubicBezTo>
                      <a:pt x="490" y="230"/>
                      <a:pt x="502" y="233"/>
                      <a:pt x="513" y="237"/>
                    </a:cubicBezTo>
                    <a:cubicBezTo>
                      <a:pt x="510" y="242"/>
                      <a:pt x="507" y="247"/>
                      <a:pt x="505" y="252"/>
                    </a:cubicBezTo>
                    <a:cubicBezTo>
                      <a:pt x="501" y="253"/>
                      <a:pt x="498" y="253"/>
                      <a:pt x="495" y="253"/>
                    </a:cubicBezTo>
                    <a:cubicBezTo>
                      <a:pt x="494" y="253"/>
                      <a:pt x="494" y="253"/>
                      <a:pt x="493" y="253"/>
                    </a:cubicBezTo>
                    <a:cubicBezTo>
                      <a:pt x="484" y="252"/>
                      <a:pt x="476" y="253"/>
                      <a:pt x="467" y="252"/>
                    </a:cubicBezTo>
                    <a:cubicBezTo>
                      <a:pt x="464" y="252"/>
                      <a:pt x="461" y="251"/>
                      <a:pt x="457" y="251"/>
                    </a:cubicBezTo>
                    <a:cubicBezTo>
                      <a:pt x="440" y="251"/>
                      <a:pt x="423" y="255"/>
                      <a:pt x="407" y="255"/>
                    </a:cubicBezTo>
                    <a:cubicBezTo>
                      <a:pt x="399" y="256"/>
                      <a:pt x="391" y="256"/>
                      <a:pt x="383" y="256"/>
                    </a:cubicBezTo>
                    <a:moveTo>
                      <a:pt x="29" y="260"/>
                    </a:moveTo>
                    <a:cubicBezTo>
                      <a:pt x="24" y="244"/>
                      <a:pt x="21" y="229"/>
                      <a:pt x="20" y="215"/>
                    </a:cubicBezTo>
                    <a:cubicBezTo>
                      <a:pt x="27" y="217"/>
                      <a:pt x="35" y="219"/>
                      <a:pt x="42" y="223"/>
                    </a:cubicBezTo>
                    <a:cubicBezTo>
                      <a:pt x="46" y="226"/>
                      <a:pt x="51" y="229"/>
                      <a:pt x="56" y="232"/>
                    </a:cubicBezTo>
                    <a:cubicBezTo>
                      <a:pt x="57" y="233"/>
                      <a:pt x="58" y="233"/>
                      <a:pt x="59" y="233"/>
                    </a:cubicBezTo>
                    <a:cubicBezTo>
                      <a:pt x="50" y="243"/>
                      <a:pt x="37" y="249"/>
                      <a:pt x="29" y="260"/>
                    </a:cubicBezTo>
                    <a:moveTo>
                      <a:pt x="213" y="272"/>
                    </a:moveTo>
                    <a:cubicBezTo>
                      <a:pt x="213" y="272"/>
                      <a:pt x="212" y="272"/>
                      <a:pt x="212" y="272"/>
                    </a:cubicBezTo>
                    <a:cubicBezTo>
                      <a:pt x="214" y="267"/>
                      <a:pt x="215" y="261"/>
                      <a:pt x="216" y="257"/>
                    </a:cubicBezTo>
                    <a:cubicBezTo>
                      <a:pt x="219" y="247"/>
                      <a:pt x="221" y="237"/>
                      <a:pt x="225" y="228"/>
                    </a:cubicBezTo>
                    <a:cubicBezTo>
                      <a:pt x="226" y="225"/>
                      <a:pt x="227" y="218"/>
                      <a:pt x="229" y="214"/>
                    </a:cubicBezTo>
                    <a:cubicBezTo>
                      <a:pt x="232" y="219"/>
                      <a:pt x="233" y="228"/>
                      <a:pt x="234" y="232"/>
                    </a:cubicBezTo>
                    <a:cubicBezTo>
                      <a:pt x="236" y="238"/>
                      <a:pt x="238" y="245"/>
                      <a:pt x="241" y="251"/>
                    </a:cubicBezTo>
                    <a:cubicBezTo>
                      <a:pt x="244" y="255"/>
                      <a:pt x="246" y="261"/>
                      <a:pt x="250" y="266"/>
                    </a:cubicBezTo>
                    <a:cubicBezTo>
                      <a:pt x="238" y="270"/>
                      <a:pt x="225" y="272"/>
                      <a:pt x="213" y="272"/>
                    </a:cubicBezTo>
                    <a:moveTo>
                      <a:pt x="205" y="268"/>
                    </a:moveTo>
                    <a:cubicBezTo>
                      <a:pt x="205" y="259"/>
                      <a:pt x="206" y="250"/>
                      <a:pt x="206" y="242"/>
                    </a:cubicBezTo>
                    <a:cubicBezTo>
                      <a:pt x="206" y="231"/>
                      <a:pt x="209" y="221"/>
                      <a:pt x="210" y="211"/>
                    </a:cubicBezTo>
                    <a:cubicBezTo>
                      <a:pt x="211" y="211"/>
                      <a:pt x="211" y="211"/>
                      <a:pt x="211" y="211"/>
                    </a:cubicBezTo>
                    <a:cubicBezTo>
                      <a:pt x="215" y="211"/>
                      <a:pt x="218" y="212"/>
                      <a:pt x="222" y="212"/>
                    </a:cubicBezTo>
                    <a:cubicBezTo>
                      <a:pt x="219" y="219"/>
                      <a:pt x="217" y="227"/>
                      <a:pt x="215" y="232"/>
                    </a:cubicBezTo>
                    <a:cubicBezTo>
                      <a:pt x="213" y="238"/>
                      <a:pt x="212" y="245"/>
                      <a:pt x="210" y="252"/>
                    </a:cubicBezTo>
                    <a:cubicBezTo>
                      <a:pt x="210" y="255"/>
                      <a:pt x="208" y="262"/>
                      <a:pt x="205" y="268"/>
                    </a:cubicBezTo>
                    <a:moveTo>
                      <a:pt x="263" y="260"/>
                    </a:moveTo>
                    <a:cubicBezTo>
                      <a:pt x="264" y="252"/>
                      <a:pt x="264" y="243"/>
                      <a:pt x="262" y="235"/>
                    </a:cubicBezTo>
                    <a:cubicBezTo>
                      <a:pt x="260" y="227"/>
                      <a:pt x="259" y="216"/>
                      <a:pt x="258" y="207"/>
                    </a:cubicBezTo>
                    <a:cubicBezTo>
                      <a:pt x="262" y="212"/>
                      <a:pt x="268" y="217"/>
                      <a:pt x="273" y="220"/>
                    </a:cubicBezTo>
                    <a:cubicBezTo>
                      <a:pt x="282" y="226"/>
                      <a:pt x="290" y="234"/>
                      <a:pt x="298" y="241"/>
                    </a:cubicBezTo>
                    <a:cubicBezTo>
                      <a:pt x="287" y="248"/>
                      <a:pt x="276" y="255"/>
                      <a:pt x="263" y="260"/>
                    </a:cubicBezTo>
                    <a:moveTo>
                      <a:pt x="136" y="217"/>
                    </a:moveTo>
                    <a:cubicBezTo>
                      <a:pt x="143" y="217"/>
                      <a:pt x="151" y="215"/>
                      <a:pt x="159" y="214"/>
                    </a:cubicBezTo>
                    <a:cubicBezTo>
                      <a:pt x="165" y="213"/>
                      <a:pt x="170" y="212"/>
                      <a:pt x="175" y="210"/>
                    </a:cubicBezTo>
                    <a:cubicBezTo>
                      <a:pt x="178" y="209"/>
                      <a:pt x="182" y="206"/>
                      <a:pt x="186" y="205"/>
                    </a:cubicBezTo>
                    <a:cubicBezTo>
                      <a:pt x="184" y="207"/>
                      <a:pt x="183" y="209"/>
                      <a:pt x="182" y="210"/>
                    </a:cubicBezTo>
                    <a:cubicBezTo>
                      <a:pt x="178" y="216"/>
                      <a:pt x="173" y="223"/>
                      <a:pt x="168" y="229"/>
                    </a:cubicBezTo>
                    <a:cubicBezTo>
                      <a:pt x="164" y="233"/>
                      <a:pt x="161" y="240"/>
                      <a:pt x="158" y="245"/>
                    </a:cubicBezTo>
                    <a:cubicBezTo>
                      <a:pt x="157" y="246"/>
                      <a:pt x="156" y="248"/>
                      <a:pt x="156" y="249"/>
                    </a:cubicBezTo>
                    <a:cubicBezTo>
                      <a:pt x="147" y="240"/>
                      <a:pt x="140" y="229"/>
                      <a:pt x="135" y="217"/>
                    </a:cubicBezTo>
                    <a:cubicBezTo>
                      <a:pt x="135" y="217"/>
                      <a:pt x="136" y="217"/>
                      <a:pt x="136" y="217"/>
                    </a:cubicBezTo>
                    <a:moveTo>
                      <a:pt x="163" y="249"/>
                    </a:moveTo>
                    <a:cubicBezTo>
                      <a:pt x="167" y="243"/>
                      <a:pt x="173" y="236"/>
                      <a:pt x="176" y="231"/>
                    </a:cubicBezTo>
                    <a:cubicBezTo>
                      <a:pt x="180" y="221"/>
                      <a:pt x="191" y="214"/>
                      <a:pt x="196" y="204"/>
                    </a:cubicBezTo>
                    <a:cubicBezTo>
                      <a:pt x="197" y="205"/>
                      <a:pt x="199" y="206"/>
                      <a:pt x="201" y="207"/>
                    </a:cubicBezTo>
                    <a:cubicBezTo>
                      <a:pt x="195" y="216"/>
                      <a:pt x="188" y="223"/>
                      <a:pt x="181" y="230"/>
                    </a:cubicBezTo>
                    <a:cubicBezTo>
                      <a:pt x="176" y="236"/>
                      <a:pt x="170" y="244"/>
                      <a:pt x="163" y="249"/>
                    </a:cubicBezTo>
                    <a:moveTo>
                      <a:pt x="120" y="248"/>
                    </a:moveTo>
                    <a:cubicBezTo>
                      <a:pt x="116" y="247"/>
                      <a:pt x="113" y="245"/>
                      <a:pt x="109" y="244"/>
                    </a:cubicBezTo>
                    <a:cubicBezTo>
                      <a:pt x="102" y="240"/>
                      <a:pt x="96" y="237"/>
                      <a:pt x="89" y="233"/>
                    </a:cubicBezTo>
                    <a:cubicBezTo>
                      <a:pt x="86" y="223"/>
                      <a:pt x="84" y="213"/>
                      <a:pt x="83" y="203"/>
                    </a:cubicBezTo>
                    <a:cubicBezTo>
                      <a:pt x="91" y="210"/>
                      <a:pt x="101" y="216"/>
                      <a:pt x="109" y="223"/>
                    </a:cubicBezTo>
                    <a:cubicBezTo>
                      <a:pt x="111" y="229"/>
                      <a:pt x="114" y="235"/>
                      <a:pt x="117" y="241"/>
                    </a:cubicBezTo>
                    <a:cubicBezTo>
                      <a:pt x="118" y="243"/>
                      <a:pt x="119" y="246"/>
                      <a:pt x="120" y="248"/>
                    </a:cubicBezTo>
                    <a:moveTo>
                      <a:pt x="256" y="262"/>
                    </a:moveTo>
                    <a:cubicBezTo>
                      <a:pt x="250" y="255"/>
                      <a:pt x="246" y="243"/>
                      <a:pt x="243" y="236"/>
                    </a:cubicBezTo>
                    <a:cubicBezTo>
                      <a:pt x="241" y="230"/>
                      <a:pt x="240" y="218"/>
                      <a:pt x="236" y="210"/>
                    </a:cubicBezTo>
                    <a:cubicBezTo>
                      <a:pt x="240" y="208"/>
                      <a:pt x="245" y="206"/>
                      <a:pt x="250" y="202"/>
                    </a:cubicBezTo>
                    <a:cubicBezTo>
                      <a:pt x="250" y="222"/>
                      <a:pt x="257" y="241"/>
                      <a:pt x="256" y="262"/>
                    </a:cubicBezTo>
                    <a:moveTo>
                      <a:pt x="143" y="209"/>
                    </a:moveTo>
                    <a:cubicBezTo>
                      <a:pt x="149" y="206"/>
                      <a:pt x="154" y="204"/>
                      <a:pt x="159" y="203"/>
                    </a:cubicBezTo>
                    <a:cubicBezTo>
                      <a:pt x="168" y="199"/>
                      <a:pt x="180" y="199"/>
                      <a:pt x="188" y="194"/>
                    </a:cubicBezTo>
                    <a:cubicBezTo>
                      <a:pt x="189" y="194"/>
                      <a:pt x="189" y="195"/>
                      <a:pt x="189" y="195"/>
                    </a:cubicBezTo>
                    <a:cubicBezTo>
                      <a:pt x="181" y="197"/>
                      <a:pt x="172" y="203"/>
                      <a:pt x="165" y="205"/>
                    </a:cubicBezTo>
                    <a:cubicBezTo>
                      <a:pt x="159" y="207"/>
                      <a:pt x="151" y="208"/>
                      <a:pt x="143" y="209"/>
                    </a:cubicBezTo>
                    <a:moveTo>
                      <a:pt x="61" y="226"/>
                    </a:moveTo>
                    <a:cubicBezTo>
                      <a:pt x="57" y="225"/>
                      <a:pt x="49" y="218"/>
                      <a:pt x="45" y="216"/>
                    </a:cubicBezTo>
                    <a:cubicBezTo>
                      <a:pt x="38" y="211"/>
                      <a:pt x="28" y="210"/>
                      <a:pt x="20" y="206"/>
                    </a:cubicBezTo>
                    <a:cubicBezTo>
                      <a:pt x="31" y="197"/>
                      <a:pt x="47" y="194"/>
                      <a:pt x="58" y="185"/>
                    </a:cubicBezTo>
                    <a:cubicBezTo>
                      <a:pt x="58" y="199"/>
                      <a:pt x="59" y="212"/>
                      <a:pt x="61" y="226"/>
                    </a:cubicBezTo>
                    <a:moveTo>
                      <a:pt x="106" y="210"/>
                    </a:moveTo>
                    <a:cubicBezTo>
                      <a:pt x="105" y="210"/>
                      <a:pt x="105" y="209"/>
                      <a:pt x="104" y="209"/>
                    </a:cubicBezTo>
                    <a:cubicBezTo>
                      <a:pt x="96" y="205"/>
                      <a:pt x="89" y="199"/>
                      <a:pt x="82" y="193"/>
                    </a:cubicBezTo>
                    <a:cubicBezTo>
                      <a:pt x="82" y="189"/>
                      <a:pt x="82" y="184"/>
                      <a:pt x="82" y="180"/>
                    </a:cubicBezTo>
                    <a:cubicBezTo>
                      <a:pt x="86" y="183"/>
                      <a:pt x="91" y="185"/>
                      <a:pt x="95" y="187"/>
                    </a:cubicBezTo>
                    <a:cubicBezTo>
                      <a:pt x="99" y="190"/>
                      <a:pt x="103" y="193"/>
                      <a:pt x="106" y="196"/>
                    </a:cubicBezTo>
                    <a:cubicBezTo>
                      <a:pt x="106" y="201"/>
                      <a:pt x="106" y="206"/>
                      <a:pt x="106" y="210"/>
                    </a:cubicBezTo>
                    <a:moveTo>
                      <a:pt x="517" y="231"/>
                    </a:moveTo>
                    <a:cubicBezTo>
                      <a:pt x="510" y="229"/>
                      <a:pt x="503" y="227"/>
                      <a:pt x="497" y="225"/>
                    </a:cubicBezTo>
                    <a:cubicBezTo>
                      <a:pt x="482" y="221"/>
                      <a:pt x="467" y="218"/>
                      <a:pt x="452" y="216"/>
                    </a:cubicBezTo>
                    <a:cubicBezTo>
                      <a:pt x="437" y="213"/>
                      <a:pt x="423" y="210"/>
                      <a:pt x="408" y="209"/>
                    </a:cubicBezTo>
                    <a:cubicBezTo>
                      <a:pt x="419" y="199"/>
                      <a:pt x="431" y="189"/>
                      <a:pt x="442" y="179"/>
                    </a:cubicBezTo>
                    <a:cubicBezTo>
                      <a:pt x="445" y="180"/>
                      <a:pt x="447" y="181"/>
                      <a:pt x="448" y="181"/>
                    </a:cubicBezTo>
                    <a:cubicBezTo>
                      <a:pt x="459" y="184"/>
                      <a:pt x="471" y="189"/>
                      <a:pt x="482" y="195"/>
                    </a:cubicBezTo>
                    <a:cubicBezTo>
                      <a:pt x="497" y="202"/>
                      <a:pt x="510" y="213"/>
                      <a:pt x="524" y="222"/>
                    </a:cubicBezTo>
                    <a:cubicBezTo>
                      <a:pt x="522" y="225"/>
                      <a:pt x="519" y="228"/>
                      <a:pt x="517" y="231"/>
                    </a:cubicBezTo>
                    <a:moveTo>
                      <a:pt x="187" y="184"/>
                    </a:moveTo>
                    <a:cubicBezTo>
                      <a:pt x="183" y="179"/>
                      <a:pt x="179" y="174"/>
                      <a:pt x="174" y="170"/>
                    </a:cubicBezTo>
                    <a:cubicBezTo>
                      <a:pt x="178" y="171"/>
                      <a:pt x="181" y="174"/>
                      <a:pt x="185" y="175"/>
                    </a:cubicBezTo>
                    <a:cubicBezTo>
                      <a:pt x="186" y="175"/>
                      <a:pt x="187" y="175"/>
                      <a:pt x="188" y="175"/>
                    </a:cubicBezTo>
                    <a:cubicBezTo>
                      <a:pt x="188" y="175"/>
                      <a:pt x="189" y="175"/>
                      <a:pt x="189" y="175"/>
                    </a:cubicBezTo>
                    <a:cubicBezTo>
                      <a:pt x="188" y="178"/>
                      <a:pt x="187" y="181"/>
                      <a:pt x="187" y="184"/>
                    </a:cubicBezTo>
                    <a:moveTo>
                      <a:pt x="302" y="234"/>
                    </a:moveTo>
                    <a:cubicBezTo>
                      <a:pt x="295" y="229"/>
                      <a:pt x="289" y="223"/>
                      <a:pt x="282" y="218"/>
                    </a:cubicBezTo>
                    <a:cubicBezTo>
                      <a:pt x="274" y="211"/>
                      <a:pt x="265" y="204"/>
                      <a:pt x="259" y="195"/>
                    </a:cubicBezTo>
                    <a:cubicBezTo>
                      <a:pt x="266" y="189"/>
                      <a:pt x="275" y="180"/>
                      <a:pt x="287" y="169"/>
                    </a:cubicBezTo>
                    <a:cubicBezTo>
                      <a:pt x="288" y="177"/>
                      <a:pt x="293" y="187"/>
                      <a:pt x="296" y="194"/>
                    </a:cubicBezTo>
                    <a:cubicBezTo>
                      <a:pt x="301" y="207"/>
                      <a:pt x="303" y="220"/>
                      <a:pt x="302" y="234"/>
                    </a:cubicBezTo>
                    <a:moveTo>
                      <a:pt x="310" y="232"/>
                    </a:moveTo>
                    <a:cubicBezTo>
                      <a:pt x="310" y="221"/>
                      <a:pt x="308" y="210"/>
                      <a:pt x="305" y="199"/>
                    </a:cubicBezTo>
                    <a:cubicBezTo>
                      <a:pt x="302" y="189"/>
                      <a:pt x="295" y="177"/>
                      <a:pt x="294" y="166"/>
                    </a:cubicBezTo>
                    <a:cubicBezTo>
                      <a:pt x="296" y="167"/>
                      <a:pt x="300" y="170"/>
                      <a:pt x="302" y="170"/>
                    </a:cubicBezTo>
                    <a:cubicBezTo>
                      <a:pt x="309" y="174"/>
                      <a:pt x="316" y="178"/>
                      <a:pt x="323" y="182"/>
                    </a:cubicBezTo>
                    <a:cubicBezTo>
                      <a:pt x="331" y="187"/>
                      <a:pt x="340" y="195"/>
                      <a:pt x="350" y="198"/>
                    </a:cubicBezTo>
                    <a:cubicBezTo>
                      <a:pt x="337" y="210"/>
                      <a:pt x="323" y="222"/>
                      <a:pt x="310" y="232"/>
                    </a:cubicBezTo>
                    <a:moveTo>
                      <a:pt x="640" y="219"/>
                    </a:moveTo>
                    <a:cubicBezTo>
                      <a:pt x="633" y="209"/>
                      <a:pt x="625" y="204"/>
                      <a:pt x="616" y="200"/>
                    </a:cubicBezTo>
                    <a:cubicBezTo>
                      <a:pt x="617" y="195"/>
                      <a:pt x="617" y="190"/>
                      <a:pt x="617" y="186"/>
                    </a:cubicBezTo>
                    <a:cubicBezTo>
                      <a:pt x="617" y="179"/>
                      <a:pt x="617" y="173"/>
                      <a:pt x="617" y="167"/>
                    </a:cubicBezTo>
                    <a:cubicBezTo>
                      <a:pt x="617" y="166"/>
                      <a:pt x="617" y="166"/>
                      <a:pt x="617" y="165"/>
                    </a:cubicBezTo>
                    <a:cubicBezTo>
                      <a:pt x="632" y="182"/>
                      <a:pt x="641" y="202"/>
                      <a:pt x="640" y="219"/>
                    </a:cubicBezTo>
                    <a:moveTo>
                      <a:pt x="132" y="206"/>
                    </a:moveTo>
                    <a:cubicBezTo>
                      <a:pt x="129" y="193"/>
                      <a:pt x="128" y="185"/>
                      <a:pt x="137" y="175"/>
                    </a:cubicBezTo>
                    <a:cubicBezTo>
                      <a:pt x="141" y="171"/>
                      <a:pt x="145" y="167"/>
                      <a:pt x="149" y="164"/>
                    </a:cubicBezTo>
                    <a:cubicBezTo>
                      <a:pt x="149" y="165"/>
                      <a:pt x="150" y="165"/>
                      <a:pt x="151" y="165"/>
                    </a:cubicBezTo>
                    <a:cubicBezTo>
                      <a:pt x="163" y="166"/>
                      <a:pt x="173" y="179"/>
                      <a:pt x="181" y="189"/>
                    </a:cubicBezTo>
                    <a:cubicBezTo>
                      <a:pt x="178" y="189"/>
                      <a:pt x="174" y="190"/>
                      <a:pt x="171" y="191"/>
                    </a:cubicBezTo>
                    <a:cubicBezTo>
                      <a:pt x="165" y="192"/>
                      <a:pt x="159" y="194"/>
                      <a:pt x="153" y="197"/>
                    </a:cubicBezTo>
                    <a:cubicBezTo>
                      <a:pt x="146" y="199"/>
                      <a:pt x="138" y="202"/>
                      <a:pt x="132" y="206"/>
                    </a:cubicBezTo>
                    <a:moveTo>
                      <a:pt x="662" y="179"/>
                    </a:moveTo>
                    <a:cubicBezTo>
                      <a:pt x="660" y="174"/>
                      <a:pt x="656" y="169"/>
                      <a:pt x="653" y="167"/>
                    </a:cubicBezTo>
                    <a:cubicBezTo>
                      <a:pt x="653" y="167"/>
                      <a:pt x="653" y="167"/>
                      <a:pt x="653" y="167"/>
                    </a:cubicBezTo>
                    <a:cubicBezTo>
                      <a:pt x="655" y="166"/>
                      <a:pt x="657" y="165"/>
                      <a:pt x="659" y="163"/>
                    </a:cubicBezTo>
                    <a:cubicBezTo>
                      <a:pt x="662" y="160"/>
                      <a:pt x="665" y="157"/>
                      <a:pt x="668" y="153"/>
                    </a:cubicBezTo>
                    <a:cubicBezTo>
                      <a:pt x="668" y="161"/>
                      <a:pt x="667" y="168"/>
                      <a:pt x="664" y="175"/>
                    </a:cubicBezTo>
                    <a:cubicBezTo>
                      <a:pt x="663" y="176"/>
                      <a:pt x="662" y="177"/>
                      <a:pt x="662" y="179"/>
                    </a:cubicBezTo>
                    <a:moveTo>
                      <a:pt x="530" y="217"/>
                    </a:moveTo>
                    <a:cubicBezTo>
                      <a:pt x="511" y="205"/>
                      <a:pt x="493" y="191"/>
                      <a:pt x="473" y="182"/>
                    </a:cubicBezTo>
                    <a:cubicBezTo>
                      <a:pt x="465" y="179"/>
                      <a:pt x="457" y="177"/>
                      <a:pt x="448" y="174"/>
                    </a:cubicBezTo>
                    <a:cubicBezTo>
                      <a:pt x="459" y="166"/>
                      <a:pt x="469" y="158"/>
                      <a:pt x="480" y="152"/>
                    </a:cubicBezTo>
                    <a:cubicBezTo>
                      <a:pt x="482" y="153"/>
                      <a:pt x="484" y="155"/>
                      <a:pt x="486" y="157"/>
                    </a:cubicBezTo>
                    <a:cubicBezTo>
                      <a:pt x="494" y="163"/>
                      <a:pt x="501" y="171"/>
                      <a:pt x="509" y="177"/>
                    </a:cubicBezTo>
                    <a:cubicBezTo>
                      <a:pt x="517" y="184"/>
                      <a:pt x="523" y="193"/>
                      <a:pt x="530" y="200"/>
                    </a:cubicBezTo>
                    <a:cubicBezTo>
                      <a:pt x="531" y="201"/>
                      <a:pt x="536" y="206"/>
                      <a:pt x="539" y="210"/>
                    </a:cubicBezTo>
                    <a:cubicBezTo>
                      <a:pt x="536" y="212"/>
                      <a:pt x="533" y="214"/>
                      <a:pt x="530" y="217"/>
                    </a:cubicBezTo>
                    <a:moveTo>
                      <a:pt x="184" y="166"/>
                    </a:moveTo>
                    <a:cubicBezTo>
                      <a:pt x="181" y="165"/>
                      <a:pt x="178" y="163"/>
                      <a:pt x="175" y="162"/>
                    </a:cubicBezTo>
                    <a:cubicBezTo>
                      <a:pt x="169" y="160"/>
                      <a:pt x="162" y="159"/>
                      <a:pt x="156" y="158"/>
                    </a:cubicBezTo>
                    <a:cubicBezTo>
                      <a:pt x="158" y="156"/>
                      <a:pt x="160" y="153"/>
                      <a:pt x="162" y="151"/>
                    </a:cubicBezTo>
                    <a:cubicBezTo>
                      <a:pt x="163" y="152"/>
                      <a:pt x="164" y="153"/>
                      <a:pt x="166" y="153"/>
                    </a:cubicBezTo>
                    <a:cubicBezTo>
                      <a:pt x="173" y="156"/>
                      <a:pt x="179" y="158"/>
                      <a:pt x="184" y="166"/>
                    </a:cubicBezTo>
                    <a:cubicBezTo>
                      <a:pt x="184" y="166"/>
                      <a:pt x="184" y="166"/>
                      <a:pt x="184" y="166"/>
                    </a:cubicBezTo>
                    <a:moveTo>
                      <a:pt x="650" y="160"/>
                    </a:moveTo>
                    <a:cubicBezTo>
                      <a:pt x="649" y="158"/>
                      <a:pt x="648" y="156"/>
                      <a:pt x="647" y="154"/>
                    </a:cubicBezTo>
                    <a:cubicBezTo>
                      <a:pt x="652" y="152"/>
                      <a:pt x="656" y="150"/>
                      <a:pt x="662" y="149"/>
                    </a:cubicBezTo>
                    <a:cubicBezTo>
                      <a:pt x="658" y="153"/>
                      <a:pt x="655" y="156"/>
                      <a:pt x="652" y="159"/>
                    </a:cubicBezTo>
                    <a:cubicBezTo>
                      <a:pt x="651" y="160"/>
                      <a:pt x="651" y="160"/>
                      <a:pt x="650" y="160"/>
                    </a:cubicBezTo>
                    <a:moveTo>
                      <a:pt x="108" y="188"/>
                    </a:moveTo>
                    <a:cubicBezTo>
                      <a:pt x="105" y="185"/>
                      <a:pt x="102" y="182"/>
                      <a:pt x="99" y="180"/>
                    </a:cubicBezTo>
                    <a:cubicBezTo>
                      <a:pt x="96" y="179"/>
                      <a:pt x="88" y="175"/>
                      <a:pt x="83" y="171"/>
                    </a:cubicBezTo>
                    <a:cubicBezTo>
                      <a:pt x="85" y="162"/>
                      <a:pt x="88" y="152"/>
                      <a:pt x="92" y="142"/>
                    </a:cubicBezTo>
                    <a:cubicBezTo>
                      <a:pt x="93" y="146"/>
                      <a:pt x="94" y="149"/>
                      <a:pt x="96" y="152"/>
                    </a:cubicBezTo>
                    <a:cubicBezTo>
                      <a:pt x="100" y="161"/>
                      <a:pt x="107" y="167"/>
                      <a:pt x="114" y="172"/>
                    </a:cubicBezTo>
                    <a:cubicBezTo>
                      <a:pt x="111" y="178"/>
                      <a:pt x="109" y="183"/>
                      <a:pt x="108" y="188"/>
                    </a:cubicBezTo>
                    <a:moveTo>
                      <a:pt x="609" y="198"/>
                    </a:moveTo>
                    <a:cubicBezTo>
                      <a:pt x="605" y="197"/>
                      <a:pt x="602" y="196"/>
                      <a:pt x="598" y="196"/>
                    </a:cubicBezTo>
                    <a:cubicBezTo>
                      <a:pt x="597" y="188"/>
                      <a:pt x="595" y="180"/>
                      <a:pt x="593" y="172"/>
                    </a:cubicBezTo>
                    <a:cubicBezTo>
                      <a:pt x="591" y="162"/>
                      <a:pt x="589" y="151"/>
                      <a:pt x="585" y="141"/>
                    </a:cubicBezTo>
                    <a:cubicBezTo>
                      <a:pt x="593" y="145"/>
                      <a:pt x="601" y="150"/>
                      <a:pt x="608" y="156"/>
                    </a:cubicBezTo>
                    <a:cubicBezTo>
                      <a:pt x="609" y="160"/>
                      <a:pt x="609" y="163"/>
                      <a:pt x="609" y="166"/>
                    </a:cubicBezTo>
                    <a:cubicBezTo>
                      <a:pt x="609" y="173"/>
                      <a:pt x="609" y="180"/>
                      <a:pt x="610" y="187"/>
                    </a:cubicBezTo>
                    <a:cubicBezTo>
                      <a:pt x="610" y="189"/>
                      <a:pt x="609" y="194"/>
                      <a:pt x="609" y="198"/>
                    </a:cubicBezTo>
                    <a:moveTo>
                      <a:pt x="193" y="166"/>
                    </a:moveTo>
                    <a:cubicBezTo>
                      <a:pt x="190" y="161"/>
                      <a:pt x="187" y="156"/>
                      <a:pt x="182" y="153"/>
                    </a:cubicBezTo>
                    <a:cubicBezTo>
                      <a:pt x="182" y="153"/>
                      <a:pt x="179" y="151"/>
                      <a:pt x="176" y="149"/>
                    </a:cubicBezTo>
                    <a:cubicBezTo>
                      <a:pt x="184" y="148"/>
                      <a:pt x="192" y="147"/>
                      <a:pt x="200" y="144"/>
                    </a:cubicBezTo>
                    <a:cubicBezTo>
                      <a:pt x="203" y="142"/>
                      <a:pt x="207" y="141"/>
                      <a:pt x="210" y="138"/>
                    </a:cubicBezTo>
                    <a:cubicBezTo>
                      <a:pt x="210" y="139"/>
                      <a:pt x="209" y="140"/>
                      <a:pt x="209" y="140"/>
                    </a:cubicBezTo>
                    <a:cubicBezTo>
                      <a:pt x="206" y="145"/>
                      <a:pt x="198" y="155"/>
                      <a:pt x="193" y="166"/>
                    </a:cubicBezTo>
                    <a:moveTo>
                      <a:pt x="546" y="206"/>
                    </a:moveTo>
                    <a:cubicBezTo>
                      <a:pt x="540" y="198"/>
                      <a:pt x="531" y="191"/>
                      <a:pt x="528" y="187"/>
                    </a:cubicBezTo>
                    <a:cubicBezTo>
                      <a:pt x="517" y="172"/>
                      <a:pt x="502" y="158"/>
                      <a:pt x="486" y="148"/>
                    </a:cubicBezTo>
                    <a:cubicBezTo>
                      <a:pt x="497" y="142"/>
                      <a:pt x="508" y="137"/>
                      <a:pt x="519" y="134"/>
                    </a:cubicBezTo>
                    <a:cubicBezTo>
                      <a:pt x="520" y="134"/>
                      <a:pt x="520" y="134"/>
                      <a:pt x="520" y="134"/>
                    </a:cubicBezTo>
                    <a:cubicBezTo>
                      <a:pt x="522" y="136"/>
                      <a:pt x="524" y="139"/>
                      <a:pt x="525" y="139"/>
                    </a:cubicBezTo>
                    <a:cubicBezTo>
                      <a:pt x="533" y="147"/>
                      <a:pt x="538" y="157"/>
                      <a:pt x="543" y="167"/>
                    </a:cubicBezTo>
                    <a:cubicBezTo>
                      <a:pt x="547" y="174"/>
                      <a:pt x="549" y="181"/>
                      <a:pt x="552" y="188"/>
                    </a:cubicBezTo>
                    <a:cubicBezTo>
                      <a:pt x="553" y="192"/>
                      <a:pt x="554" y="197"/>
                      <a:pt x="555" y="201"/>
                    </a:cubicBezTo>
                    <a:cubicBezTo>
                      <a:pt x="554" y="202"/>
                      <a:pt x="552" y="202"/>
                      <a:pt x="551" y="203"/>
                    </a:cubicBezTo>
                    <a:cubicBezTo>
                      <a:pt x="549" y="204"/>
                      <a:pt x="548" y="204"/>
                      <a:pt x="546" y="206"/>
                    </a:cubicBezTo>
                    <a:moveTo>
                      <a:pt x="579" y="196"/>
                    </a:moveTo>
                    <a:cubicBezTo>
                      <a:pt x="577" y="175"/>
                      <a:pt x="572" y="152"/>
                      <a:pt x="561" y="133"/>
                    </a:cubicBezTo>
                    <a:cubicBezTo>
                      <a:pt x="565" y="134"/>
                      <a:pt x="570" y="135"/>
                      <a:pt x="574" y="136"/>
                    </a:cubicBezTo>
                    <a:cubicBezTo>
                      <a:pt x="580" y="146"/>
                      <a:pt x="583" y="160"/>
                      <a:pt x="585" y="170"/>
                    </a:cubicBezTo>
                    <a:cubicBezTo>
                      <a:pt x="587" y="178"/>
                      <a:pt x="590" y="187"/>
                      <a:pt x="591" y="195"/>
                    </a:cubicBezTo>
                    <a:cubicBezTo>
                      <a:pt x="586" y="195"/>
                      <a:pt x="582" y="196"/>
                      <a:pt x="579" y="196"/>
                    </a:cubicBezTo>
                    <a:moveTo>
                      <a:pt x="562" y="199"/>
                    </a:moveTo>
                    <a:cubicBezTo>
                      <a:pt x="559" y="193"/>
                      <a:pt x="558" y="184"/>
                      <a:pt x="556" y="178"/>
                    </a:cubicBezTo>
                    <a:cubicBezTo>
                      <a:pt x="553" y="169"/>
                      <a:pt x="548" y="160"/>
                      <a:pt x="544" y="152"/>
                    </a:cubicBezTo>
                    <a:cubicBezTo>
                      <a:pt x="540" y="145"/>
                      <a:pt x="535" y="138"/>
                      <a:pt x="530" y="132"/>
                    </a:cubicBezTo>
                    <a:cubicBezTo>
                      <a:pt x="534" y="132"/>
                      <a:pt x="539" y="131"/>
                      <a:pt x="543" y="131"/>
                    </a:cubicBezTo>
                    <a:cubicBezTo>
                      <a:pt x="546" y="131"/>
                      <a:pt x="549" y="131"/>
                      <a:pt x="551" y="132"/>
                    </a:cubicBezTo>
                    <a:cubicBezTo>
                      <a:pt x="564" y="150"/>
                      <a:pt x="570" y="175"/>
                      <a:pt x="571" y="197"/>
                    </a:cubicBezTo>
                    <a:cubicBezTo>
                      <a:pt x="568" y="198"/>
                      <a:pt x="565" y="198"/>
                      <a:pt x="562" y="199"/>
                    </a:cubicBezTo>
                    <a:moveTo>
                      <a:pt x="177" y="130"/>
                    </a:moveTo>
                    <a:cubicBezTo>
                      <a:pt x="182" y="130"/>
                      <a:pt x="187" y="130"/>
                      <a:pt x="192" y="130"/>
                    </a:cubicBezTo>
                    <a:cubicBezTo>
                      <a:pt x="197" y="129"/>
                      <a:pt x="203" y="129"/>
                      <a:pt x="208" y="129"/>
                    </a:cubicBezTo>
                    <a:cubicBezTo>
                      <a:pt x="208" y="129"/>
                      <a:pt x="209" y="129"/>
                      <a:pt x="210" y="129"/>
                    </a:cubicBezTo>
                    <a:cubicBezTo>
                      <a:pt x="205" y="134"/>
                      <a:pt x="197" y="137"/>
                      <a:pt x="192" y="138"/>
                    </a:cubicBezTo>
                    <a:cubicBezTo>
                      <a:pt x="184" y="140"/>
                      <a:pt x="175" y="141"/>
                      <a:pt x="167" y="143"/>
                    </a:cubicBezTo>
                    <a:cubicBezTo>
                      <a:pt x="168" y="142"/>
                      <a:pt x="168" y="141"/>
                      <a:pt x="168" y="140"/>
                    </a:cubicBezTo>
                    <a:cubicBezTo>
                      <a:pt x="169" y="137"/>
                      <a:pt x="170" y="133"/>
                      <a:pt x="170" y="130"/>
                    </a:cubicBezTo>
                    <a:cubicBezTo>
                      <a:pt x="172" y="130"/>
                      <a:pt x="175" y="130"/>
                      <a:pt x="177" y="130"/>
                    </a:cubicBezTo>
                    <a:moveTo>
                      <a:pt x="359" y="190"/>
                    </a:moveTo>
                    <a:cubicBezTo>
                      <a:pt x="358" y="183"/>
                      <a:pt x="353" y="174"/>
                      <a:pt x="352" y="169"/>
                    </a:cubicBezTo>
                    <a:cubicBezTo>
                      <a:pt x="348" y="155"/>
                      <a:pt x="344" y="141"/>
                      <a:pt x="341" y="126"/>
                    </a:cubicBezTo>
                    <a:cubicBezTo>
                      <a:pt x="346" y="133"/>
                      <a:pt x="358" y="147"/>
                      <a:pt x="360" y="149"/>
                    </a:cubicBezTo>
                    <a:cubicBezTo>
                      <a:pt x="366" y="157"/>
                      <a:pt x="372" y="165"/>
                      <a:pt x="380" y="171"/>
                    </a:cubicBezTo>
                    <a:cubicBezTo>
                      <a:pt x="373" y="177"/>
                      <a:pt x="366" y="184"/>
                      <a:pt x="359" y="190"/>
                    </a:cubicBezTo>
                    <a:moveTo>
                      <a:pt x="650" y="142"/>
                    </a:moveTo>
                    <a:cubicBezTo>
                      <a:pt x="653" y="139"/>
                      <a:pt x="657" y="136"/>
                      <a:pt x="660" y="133"/>
                    </a:cubicBezTo>
                    <a:cubicBezTo>
                      <a:pt x="662" y="131"/>
                      <a:pt x="665" y="129"/>
                      <a:pt x="667" y="126"/>
                    </a:cubicBezTo>
                    <a:cubicBezTo>
                      <a:pt x="668" y="127"/>
                      <a:pt x="668" y="129"/>
                      <a:pt x="668" y="130"/>
                    </a:cubicBezTo>
                    <a:cubicBezTo>
                      <a:pt x="668" y="134"/>
                      <a:pt x="668" y="138"/>
                      <a:pt x="668" y="141"/>
                    </a:cubicBezTo>
                    <a:cubicBezTo>
                      <a:pt x="666" y="141"/>
                      <a:pt x="665" y="141"/>
                      <a:pt x="663" y="141"/>
                    </a:cubicBezTo>
                    <a:cubicBezTo>
                      <a:pt x="660" y="141"/>
                      <a:pt x="657" y="141"/>
                      <a:pt x="654" y="141"/>
                    </a:cubicBezTo>
                    <a:cubicBezTo>
                      <a:pt x="653" y="142"/>
                      <a:pt x="651" y="142"/>
                      <a:pt x="650" y="142"/>
                    </a:cubicBezTo>
                    <a:moveTo>
                      <a:pt x="351" y="190"/>
                    </a:moveTo>
                    <a:cubicBezTo>
                      <a:pt x="350" y="189"/>
                      <a:pt x="350" y="189"/>
                      <a:pt x="350" y="189"/>
                    </a:cubicBezTo>
                    <a:cubicBezTo>
                      <a:pt x="337" y="181"/>
                      <a:pt x="324" y="174"/>
                      <a:pt x="310" y="167"/>
                    </a:cubicBezTo>
                    <a:cubicBezTo>
                      <a:pt x="306" y="165"/>
                      <a:pt x="301" y="161"/>
                      <a:pt x="296" y="159"/>
                    </a:cubicBezTo>
                    <a:cubicBezTo>
                      <a:pt x="309" y="146"/>
                      <a:pt x="321" y="134"/>
                      <a:pt x="332" y="124"/>
                    </a:cubicBezTo>
                    <a:cubicBezTo>
                      <a:pt x="336" y="136"/>
                      <a:pt x="339" y="148"/>
                      <a:pt x="341" y="160"/>
                    </a:cubicBezTo>
                    <a:cubicBezTo>
                      <a:pt x="343" y="168"/>
                      <a:pt x="346" y="176"/>
                      <a:pt x="349" y="183"/>
                    </a:cubicBezTo>
                    <a:cubicBezTo>
                      <a:pt x="350" y="185"/>
                      <a:pt x="350" y="187"/>
                      <a:pt x="351" y="189"/>
                    </a:cubicBezTo>
                    <a:cubicBezTo>
                      <a:pt x="351" y="190"/>
                      <a:pt x="351" y="190"/>
                      <a:pt x="351" y="190"/>
                    </a:cubicBezTo>
                    <a:moveTo>
                      <a:pt x="639" y="143"/>
                    </a:moveTo>
                    <a:cubicBezTo>
                      <a:pt x="636" y="139"/>
                      <a:pt x="633" y="135"/>
                      <a:pt x="630" y="131"/>
                    </a:cubicBezTo>
                    <a:cubicBezTo>
                      <a:pt x="633" y="129"/>
                      <a:pt x="637" y="126"/>
                      <a:pt x="639" y="125"/>
                    </a:cubicBezTo>
                    <a:cubicBezTo>
                      <a:pt x="644" y="123"/>
                      <a:pt x="653" y="121"/>
                      <a:pt x="661" y="121"/>
                    </a:cubicBezTo>
                    <a:cubicBezTo>
                      <a:pt x="661" y="121"/>
                      <a:pt x="662" y="121"/>
                      <a:pt x="662" y="121"/>
                    </a:cubicBezTo>
                    <a:cubicBezTo>
                      <a:pt x="660" y="124"/>
                      <a:pt x="656" y="127"/>
                      <a:pt x="654" y="128"/>
                    </a:cubicBezTo>
                    <a:cubicBezTo>
                      <a:pt x="649" y="133"/>
                      <a:pt x="644" y="138"/>
                      <a:pt x="639" y="143"/>
                    </a:cubicBezTo>
                    <a:moveTo>
                      <a:pt x="128" y="150"/>
                    </a:moveTo>
                    <a:cubicBezTo>
                      <a:pt x="124" y="143"/>
                      <a:pt x="123" y="132"/>
                      <a:pt x="126" y="125"/>
                    </a:cubicBezTo>
                    <a:cubicBezTo>
                      <a:pt x="127" y="121"/>
                      <a:pt x="127" y="118"/>
                      <a:pt x="127" y="115"/>
                    </a:cubicBezTo>
                    <a:cubicBezTo>
                      <a:pt x="137" y="117"/>
                      <a:pt x="141" y="129"/>
                      <a:pt x="128" y="150"/>
                    </a:cubicBezTo>
                    <a:moveTo>
                      <a:pt x="117" y="166"/>
                    </a:moveTo>
                    <a:cubicBezTo>
                      <a:pt x="112" y="161"/>
                      <a:pt x="107" y="156"/>
                      <a:pt x="103" y="149"/>
                    </a:cubicBezTo>
                    <a:cubicBezTo>
                      <a:pt x="99" y="143"/>
                      <a:pt x="99" y="137"/>
                      <a:pt x="98" y="131"/>
                    </a:cubicBezTo>
                    <a:cubicBezTo>
                      <a:pt x="98" y="131"/>
                      <a:pt x="98" y="131"/>
                      <a:pt x="98" y="131"/>
                    </a:cubicBezTo>
                    <a:cubicBezTo>
                      <a:pt x="104" y="121"/>
                      <a:pt x="112" y="115"/>
                      <a:pt x="120" y="114"/>
                    </a:cubicBezTo>
                    <a:cubicBezTo>
                      <a:pt x="120" y="116"/>
                      <a:pt x="120" y="117"/>
                      <a:pt x="120" y="118"/>
                    </a:cubicBezTo>
                    <a:cubicBezTo>
                      <a:pt x="119" y="122"/>
                      <a:pt x="117" y="125"/>
                      <a:pt x="117" y="129"/>
                    </a:cubicBezTo>
                    <a:cubicBezTo>
                      <a:pt x="116" y="131"/>
                      <a:pt x="116" y="134"/>
                      <a:pt x="117" y="136"/>
                    </a:cubicBezTo>
                    <a:cubicBezTo>
                      <a:pt x="118" y="144"/>
                      <a:pt x="119" y="151"/>
                      <a:pt x="124" y="157"/>
                    </a:cubicBezTo>
                    <a:cubicBezTo>
                      <a:pt x="123" y="157"/>
                      <a:pt x="123" y="157"/>
                      <a:pt x="123" y="157"/>
                    </a:cubicBezTo>
                    <a:cubicBezTo>
                      <a:pt x="121" y="160"/>
                      <a:pt x="119" y="163"/>
                      <a:pt x="117" y="166"/>
                    </a:cubicBezTo>
                    <a:moveTo>
                      <a:pt x="380" y="161"/>
                    </a:moveTo>
                    <a:cubicBezTo>
                      <a:pt x="366" y="148"/>
                      <a:pt x="357" y="128"/>
                      <a:pt x="340" y="117"/>
                    </a:cubicBezTo>
                    <a:cubicBezTo>
                      <a:pt x="352" y="106"/>
                      <a:pt x="363" y="97"/>
                      <a:pt x="373" y="90"/>
                    </a:cubicBezTo>
                    <a:cubicBezTo>
                      <a:pt x="373" y="100"/>
                      <a:pt x="374" y="110"/>
                      <a:pt x="375" y="121"/>
                    </a:cubicBezTo>
                    <a:cubicBezTo>
                      <a:pt x="375" y="130"/>
                      <a:pt x="377" y="138"/>
                      <a:pt x="378" y="147"/>
                    </a:cubicBezTo>
                    <a:cubicBezTo>
                      <a:pt x="378" y="152"/>
                      <a:pt x="380" y="157"/>
                      <a:pt x="380" y="161"/>
                    </a:cubicBezTo>
                    <a:moveTo>
                      <a:pt x="388" y="163"/>
                    </a:moveTo>
                    <a:cubicBezTo>
                      <a:pt x="388" y="151"/>
                      <a:pt x="384" y="139"/>
                      <a:pt x="383" y="128"/>
                    </a:cubicBezTo>
                    <a:cubicBezTo>
                      <a:pt x="381" y="114"/>
                      <a:pt x="379" y="100"/>
                      <a:pt x="380" y="86"/>
                    </a:cubicBezTo>
                    <a:cubicBezTo>
                      <a:pt x="384" y="89"/>
                      <a:pt x="388" y="95"/>
                      <a:pt x="390" y="98"/>
                    </a:cubicBezTo>
                    <a:cubicBezTo>
                      <a:pt x="395" y="103"/>
                      <a:pt x="400" y="109"/>
                      <a:pt x="405" y="114"/>
                    </a:cubicBezTo>
                    <a:cubicBezTo>
                      <a:pt x="411" y="121"/>
                      <a:pt x="417" y="128"/>
                      <a:pt x="425" y="133"/>
                    </a:cubicBezTo>
                    <a:cubicBezTo>
                      <a:pt x="416" y="140"/>
                      <a:pt x="407" y="147"/>
                      <a:pt x="399" y="154"/>
                    </a:cubicBezTo>
                    <a:cubicBezTo>
                      <a:pt x="395" y="157"/>
                      <a:pt x="392" y="160"/>
                      <a:pt x="388" y="163"/>
                    </a:cubicBezTo>
                    <a:moveTo>
                      <a:pt x="628" y="123"/>
                    </a:moveTo>
                    <a:cubicBezTo>
                      <a:pt x="631" y="116"/>
                      <a:pt x="635" y="110"/>
                      <a:pt x="639" y="104"/>
                    </a:cubicBezTo>
                    <a:cubicBezTo>
                      <a:pt x="643" y="98"/>
                      <a:pt x="646" y="91"/>
                      <a:pt x="650" y="85"/>
                    </a:cubicBezTo>
                    <a:cubicBezTo>
                      <a:pt x="651" y="87"/>
                      <a:pt x="652" y="88"/>
                      <a:pt x="652" y="90"/>
                    </a:cubicBezTo>
                    <a:cubicBezTo>
                      <a:pt x="657" y="98"/>
                      <a:pt x="661" y="105"/>
                      <a:pt x="664" y="113"/>
                    </a:cubicBezTo>
                    <a:cubicBezTo>
                      <a:pt x="663" y="113"/>
                      <a:pt x="663" y="113"/>
                      <a:pt x="662" y="113"/>
                    </a:cubicBezTo>
                    <a:cubicBezTo>
                      <a:pt x="657" y="113"/>
                      <a:pt x="652" y="115"/>
                      <a:pt x="648" y="115"/>
                    </a:cubicBezTo>
                    <a:cubicBezTo>
                      <a:pt x="644" y="116"/>
                      <a:pt x="640" y="117"/>
                      <a:pt x="636" y="118"/>
                    </a:cubicBezTo>
                    <a:cubicBezTo>
                      <a:pt x="635" y="118"/>
                      <a:pt x="631" y="121"/>
                      <a:pt x="628" y="123"/>
                    </a:cubicBezTo>
                    <a:moveTo>
                      <a:pt x="621" y="121"/>
                    </a:moveTo>
                    <a:cubicBezTo>
                      <a:pt x="616" y="117"/>
                      <a:pt x="611" y="112"/>
                      <a:pt x="606" y="109"/>
                    </a:cubicBezTo>
                    <a:cubicBezTo>
                      <a:pt x="611" y="107"/>
                      <a:pt x="615" y="102"/>
                      <a:pt x="618" y="100"/>
                    </a:cubicBezTo>
                    <a:cubicBezTo>
                      <a:pt x="625" y="94"/>
                      <a:pt x="633" y="87"/>
                      <a:pt x="641" y="84"/>
                    </a:cubicBezTo>
                    <a:cubicBezTo>
                      <a:pt x="638" y="89"/>
                      <a:pt x="636" y="95"/>
                      <a:pt x="633" y="100"/>
                    </a:cubicBezTo>
                    <a:cubicBezTo>
                      <a:pt x="628" y="107"/>
                      <a:pt x="624" y="114"/>
                      <a:pt x="621" y="121"/>
                    </a:cubicBezTo>
                    <a:moveTo>
                      <a:pt x="168" y="116"/>
                    </a:moveTo>
                    <a:cubicBezTo>
                      <a:pt x="166" y="110"/>
                      <a:pt x="162" y="104"/>
                      <a:pt x="158" y="100"/>
                    </a:cubicBezTo>
                    <a:cubicBezTo>
                      <a:pt x="169" y="91"/>
                      <a:pt x="179" y="81"/>
                      <a:pt x="189" y="71"/>
                    </a:cubicBezTo>
                    <a:cubicBezTo>
                      <a:pt x="186" y="82"/>
                      <a:pt x="181" y="93"/>
                      <a:pt x="176" y="102"/>
                    </a:cubicBezTo>
                    <a:cubicBezTo>
                      <a:pt x="174" y="105"/>
                      <a:pt x="170" y="110"/>
                      <a:pt x="168" y="116"/>
                    </a:cubicBezTo>
                    <a:moveTo>
                      <a:pt x="174" y="122"/>
                    </a:moveTo>
                    <a:cubicBezTo>
                      <a:pt x="174" y="122"/>
                      <a:pt x="174" y="122"/>
                      <a:pt x="174" y="121"/>
                    </a:cubicBezTo>
                    <a:cubicBezTo>
                      <a:pt x="175" y="119"/>
                      <a:pt x="177" y="116"/>
                      <a:pt x="179" y="114"/>
                    </a:cubicBezTo>
                    <a:cubicBezTo>
                      <a:pt x="187" y="100"/>
                      <a:pt x="194" y="82"/>
                      <a:pt x="198" y="66"/>
                    </a:cubicBezTo>
                    <a:cubicBezTo>
                      <a:pt x="200" y="67"/>
                      <a:pt x="201" y="69"/>
                      <a:pt x="203" y="71"/>
                    </a:cubicBezTo>
                    <a:cubicBezTo>
                      <a:pt x="212" y="83"/>
                      <a:pt x="215" y="99"/>
                      <a:pt x="216" y="114"/>
                    </a:cubicBezTo>
                    <a:cubicBezTo>
                      <a:pt x="216" y="117"/>
                      <a:pt x="216" y="119"/>
                      <a:pt x="215" y="121"/>
                    </a:cubicBezTo>
                    <a:cubicBezTo>
                      <a:pt x="212" y="121"/>
                      <a:pt x="209" y="121"/>
                      <a:pt x="206" y="121"/>
                    </a:cubicBezTo>
                    <a:cubicBezTo>
                      <a:pt x="199" y="121"/>
                      <a:pt x="192" y="121"/>
                      <a:pt x="186" y="121"/>
                    </a:cubicBezTo>
                    <a:cubicBezTo>
                      <a:pt x="182" y="121"/>
                      <a:pt x="178" y="122"/>
                      <a:pt x="174" y="122"/>
                    </a:cubicBezTo>
                    <a:moveTo>
                      <a:pt x="434" y="126"/>
                    </a:moveTo>
                    <a:cubicBezTo>
                      <a:pt x="434" y="123"/>
                      <a:pt x="434" y="119"/>
                      <a:pt x="434" y="115"/>
                    </a:cubicBezTo>
                    <a:cubicBezTo>
                      <a:pt x="433" y="107"/>
                      <a:pt x="433" y="99"/>
                      <a:pt x="432" y="91"/>
                    </a:cubicBezTo>
                    <a:cubicBezTo>
                      <a:pt x="431" y="82"/>
                      <a:pt x="430" y="72"/>
                      <a:pt x="431" y="62"/>
                    </a:cubicBezTo>
                    <a:cubicBezTo>
                      <a:pt x="431" y="63"/>
                      <a:pt x="432" y="64"/>
                      <a:pt x="432" y="64"/>
                    </a:cubicBezTo>
                    <a:cubicBezTo>
                      <a:pt x="436" y="70"/>
                      <a:pt x="439" y="77"/>
                      <a:pt x="443" y="83"/>
                    </a:cubicBezTo>
                    <a:cubicBezTo>
                      <a:pt x="449" y="92"/>
                      <a:pt x="455" y="102"/>
                      <a:pt x="461" y="110"/>
                    </a:cubicBezTo>
                    <a:cubicBezTo>
                      <a:pt x="452" y="115"/>
                      <a:pt x="443" y="120"/>
                      <a:pt x="434" y="126"/>
                    </a:cubicBezTo>
                    <a:moveTo>
                      <a:pt x="95" y="100"/>
                    </a:moveTo>
                    <a:cubicBezTo>
                      <a:pt x="95" y="93"/>
                      <a:pt x="94" y="87"/>
                      <a:pt x="94" y="81"/>
                    </a:cubicBezTo>
                    <a:cubicBezTo>
                      <a:pt x="94" y="74"/>
                      <a:pt x="94" y="67"/>
                      <a:pt x="95" y="60"/>
                    </a:cubicBezTo>
                    <a:cubicBezTo>
                      <a:pt x="99" y="64"/>
                      <a:pt x="104" y="74"/>
                      <a:pt x="106" y="77"/>
                    </a:cubicBezTo>
                    <a:cubicBezTo>
                      <a:pt x="109" y="81"/>
                      <a:pt x="111" y="85"/>
                      <a:pt x="115" y="90"/>
                    </a:cubicBezTo>
                    <a:cubicBezTo>
                      <a:pt x="107" y="92"/>
                      <a:pt x="101" y="95"/>
                      <a:pt x="95" y="100"/>
                    </a:cubicBezTo>
                    <a:moveTo>
                      <a:pt x="128" y="88"/>
                    </a:moveTo>
                    <a:cubicBezTo>
                      <a:pt x="128" y="87"/>
                      <a:pt x="128" y="87"/>
                      <a:pt x="128" y="86"/>
                    </a:cubicBezTo>
                    <a:cubicBezTo>
                      <a:pt x="129" y="81"/>
                      <a:pt x="132" y="78"/>
                      <a:pt x="134" y="74"/>
                    </a:cubicBezTo>
                    <a:cubicBezTo>
                      <a:pt x="137" y="68"/>
                      <a:pt x="140" y="63"/>
                      <a:pt x="143" y="58"/>
                    </a:cubicBezTo>
                    <a:cubicBezTo>
                      <a:pt x="143" y="63"/>
                      <a:pt x="143" y="67"/>
                      <a:pt x="144" y="71"/>
                    </a:cubicBezTo>
                    <a:cubicBezTo>
                      <a:pt x="144" y="74"/>
                      <a:pt x="145" y="77"/>
                      <a:pt x="146" y="80"/>
                    </a:cubicBezTo>
                    <a:cubicBezTo>
                      <a:pt x="146" y="84"/>
                      <a:pt x="145" y="88"/>
                      <a:pt x="146" y="91"/>
                    </a:cubicBezTo>
                    <a:cubicBezTo>
                      <a:pt x="145" y="91"/>
                      <a:pt x="144" y="91"/>
                      <a:pt x="144" y="90"/>
                    </a:cubicBezTo>
                    <a:cubicBezTo>
                      <a:pt x="139" y="88"/>
                      <a:pt x="134" y="88"/>
                      <a:pt x="129" y="88"/>
                    </a:cubicBezTo>
                    <a:cubicBezTo>
                      <a:pt x="128" y="88"/>
                      <a:pt x="128" y="88"/>
                      <a:pt x="128" y="88"/>
                    </a:cubicBezTo>
                    <a:moveTo>
                      <a:pt x="427" y="126"/>
                    </a:moveTo>
                    <a:cubicBezTo>
                      <a:pt x="416" y="119"/>
                      <a:pt x="410" y="107"/>
                      <a:pt x="401" y="98"/>
                    </a:cubicBezTo>
                    <a:cubicBezTo>
                      <a:pt x="396" y="93"/>
                      <a:pt x="391" y="85"/>
                      <a:pt x="385" y="80"/>
                    </a:cubicBezTo>
                    <a:cubicBezTo>
                      <a:pt x="401" y="68"/>
                      <a:pt x="414" y="60"/>
                      <a:pt x="424" y="54"/>
                    </a:cubicBezTo>
                    <a:cubicBezTo>
                      <a:pt x="423" y="65"/>
                      <a:pt x="424" y="76"/>
                      <a:pt x="424" y="87"/>
                    </a:cubicBezTo>
                    <a:cubicBezTo>
                      <a:pt x="424" y="100"/>
                      <a:pt x="427" y="113"/>
                      <a:pt x="427" y="126"/>
                    </a:cubicBezTo>
                    <a:moveTo>
                      <a:pt x="153" y="94"/>
                    </a:moveTo>
                    <a:cubicBezTo>
                      <a:pt x="153" y="91"/>
                      <a:pt x="153" y="87"/>
                      <a:pt x="153" y="85"/>
                    </a:cubicBezTo>
                    <a:cubicBezTo>
                      <a:pt x="153" y="80"/>
                      <a:pt x="152" y="75"/>
                      <a:pt x="151" y="70"/>
                    </a:cubicBezTo>
                    <a:cubicBezTo>
                      <a:pt x="150" y="64"/>
                      <a:pt x="149" y="57"/>
                      <a:pt x="149" y="51"/>
                    </a:cubicBezTo>
                    <a:cubicBezTo>
                      <a:pt x="150" y="51"/>
                      <a:pt x="150" y="51"/>
                      <a:pt x="151" y="51"/>
                    </a:cubicBezTo>
                    <a:cubicBezTo>
                      <a:pt x="166" y="51"/>
                      <a:pt x="179" y="52"/>
                      <a:pt x="190" y="59"/>
                    </a:cubicBezTo>
                    <a:cubicBezTo>
                      <a:pt x="178" y="71"/>
                      <a:pt x="166" y="83"/>
                      <a:pt x="153" y="94"/>
                    </a:cubicBezTo>
                    <a:moveTo>
                      <a:pt x="121" y="86"/>
                    </a:moveTo>
                    <a:cubicBezTo>
                      <a:pt x="116" y="80"/>
                      <a:pt x="112" y="73"/>
                      <a:pt x="108" y="67"/>
                    </a:cubicBezTo>
                    <a:cubicBezTo>
                      <a:pt x="106" y="64"/>
                      <a:pt x="104" y="60"/>
                      <a:pt x="101" y="56"/>
                    </a:cubicBezTo>
                    <a:cubicBezTo>
                      <a:pt x="102" y="56"/>
                      <a:pt x="102" y="56"/>
                      <a:pt x="103" y="56"/>
                    </a:cubicBezTo>
                    <a:cubicBezTo>
                      <a:pt x="117" y="52"/>
                      <a:pt x="129" y="51"/>
                      <a:pt x="139" y="50"/>
                    </a:cubicBezTo>
                    <a:cubicBezTo>
                      <a:pt x="136" y="56"/>
                      <a:pt x="132" y="61"/>
                      <a:pt x="129" y="67"/>
                    </a:cubicBezTo>
                    <a:cubicBezTo>
                      <a:pt x="127" y="71"/>
                      <a:pt x="125" y="75"/>
                      <a:pt x="123" y="80"/>
                    </a:cubicBezTo>
                    <a:cubicBezTo>
                      <a:pt x="122" y="82"/>
                      <a:pt x="121" y="84"/>
                      <a:pt x="121" y="86"/>
                    </a:cubicBezTo>
                    <a:moveTo>
                      <a:pt x="597" y="103"/>
                    </a:moveTo>
                    <a:cubicBezTo>
                      <a:pt x="590" y="98"/>
                      <a:pt x="582" y="95"/>
                      <a:pt x="574" y="92"/>
                    </a:cubicBezTo>
                    <a:cubicBezTo>
                      <a:pt x="579" y="88"/>
                      <a:pt x="583" y="81"/>
                      <a:pt x="586" y="77"/>
                    </a:cubicBezTo>
                    <a:cubicBezTo>
                      <a:pt x="592" y="69"/>
                      <a:pt x="599" y="62"/>
                      <a:pt x="605" y="54"/>
                    </a:cubicBezTo>
                    <a:cubicBezTo>
                      <a:pt x="606" y="53"/>
                      <a:pt x="607" y="51"/>
                      <a:pt x="609" y="49"/>
                    </a:cubicBezTo>
                    <a:cubicBezTo>
                      <a:pt x="607" y="59"/>
                      <a:pt x="604" y="70"/>
                      <a:pt x="602" y="79"/>
                    </a:cubicBezTo>
                    <a:cubicBezTo>
                      <a:pt x="601" y="86"/>
                      <a:pt x="598" y="95"/>
                      <a:pt x="597" y="103"/>
                    </a:cubicBezTo>
                    <a:moveTo>
                      <a:pt x="605" y="99"/>
                    </a:moveTo>
                    <a:cubicBezTo>
                      <a:pt x="605" y="99"/>
                      <a:pt x="605" y="99"/>
                      <a:pt x="605" y="99"/>
                    </a:cubicBezTo>
                    <a:cubicBezTo>
                      <a:pt x="606" y="97"/>
                      <a:pt x="606" y="95"/>
                      <a:pt x="607" y="93"/>
                    </a:cubicBezTo>
                    <a:cubicBezTo>
                      <a:pt x="608" y="87"/>
                      <a:pt x="609" y="82"/>
                      <a:pt x="610" y="76"/>
                    </a:cubicBezTo>
                    <a:cubicBezTo>
                      <a:pt x="612" y="67"/>
                      <a:pt x="615" y="57"/>
                      <a:pt x="616" y="48"/>
                    </a:cubicBezTo>
                    <a:cubicBezTo>
                      <a:pt x="628" y="56"/>
                      <a:pt x="637" y="67"/>
                      <a:pt x="644" y="76"/>
                    </a:cubicBezTo>
                    <a:cubicBezTo>
                      <a:pt x="630" y="78"/>
                      <a:pt x="616" y="90"/>
                      <a:pt x="605" y="99"/>
                    </a:cubicBezTo>
                    <a:moveTo>
                      <a:pt x="469" y="106"/>
                    </a:moveTo>
                    <a:cubicBezTo>
                      <a:pt x="470" y="95"/>
                      <a:pt x="468" y="85"/>
                      <a:pt x="470" y="75"/>
                    </a:cubicBezTo>
                    <a:cubicBezTo>
                      <a:pt x="471" y="64"/>
                      <a:pt x="470" y="51"/>
                      <a:pt x="471" y="40"/>
                    </a:cubicBezTo>
                    <a:cubicBezTo>
                      <a:pt x="475" y="48"/>
                      <a:pt x="482" y="68"/>
                      <a:pt x="483" y="71"/>
                    </a:cubicBezTo>
                    <a:cubicBezTo>
                      <a:pt x="485" y="76"/>
                      <a:pt x="488" y="81"/>
                      <a:pt x="491" y="86"/>
                    </a:cubicBezTo>
                    <a:cubicBezTo>
                      <a:pt x="492" y="89"/>
                      <a:pt x="494" y="92"/>
                      <a:pt x="496" y="95"/>
                    </a:cubicBezTo>
                    <a:cubicBezTo>
                      <a:pt x="487" y="98"/>
                      <a:pt x="478" y="102"/>
                      <a:pt x="469" y="106"/>
                    </a:cubicBezTo>
                    <a:moveTo>
                      <a:pt x="462" y="99"/>
                    </a:moveTo>
                    <a:cubicBezTo>
                      <a:pt x="457" y="92"/>
                      <a:pt x="452" y="84"/>
                      <a:pt x="448" y="77"/>
                    </a:cubicBezTo>
                    <a:cubicBezTo>
                      <a:pt x="444" y="70"/>
                      <a:pt x="440" y="64"/>
                      <a:pt x="437" y="57"/>
                    </a:cubicBezTo>
                    <a:cubicBezTo>
                      <a:pt x="436" y="54"/>
                      <a:pt x="435" y="51"/>
                      <a:pt x="433" y="49"/>
                    </a:cubicBezTo>
                    <a:cubicBezTo>
                      <a:pt x="434" y="49"/>
                      <a:pt x="435" y="48"/>
                      <a:pt x="435" y="48"/>
                    </a:cubicBezTo>
                    <a:cubicBezTo>
                      <a:pt x="445" y="43"/>
                      <a:pt x="454" y="39"/>
                      <a:pt x="464" y="36"/>
                    </a:cubicBezTo>
                    <a:cubicBezTo>
                      <a:pt x="462" y="45"/>
                      <a:pt x="463" y="57"/>
                      <a:pt x="463" y="66"/>
                    </a:cubicBezTo>
                    <a:cubicBezTo>
                      <a:pt x="463" y="72"/>
                      <a:pt x="462" y="78"/>
                      <a:pt x="462" y="84"/>
                    </a:cubicBezTo>
                    <a:cubicBezTo>
                      <a:pt x="462" y="89"/>
                      <a:pt x="462" y="94"/>
                      <a:pt x="462" y="99"/>
                    </a:cubicBezTo>
                    <a:moveTo>
                      <a:pt x="504" y="93"/>
                    </a:moveTo>
                    <a:cubicBezTo>
                      <a:pt x="505" y="89"/>
                      <a:pt x="504" y="85"/>
                      <a:pt x="504" y="80"/>
                    </a:cubicBezTo>
                    <a:cubicBezTo>
                      <a:pt x="504" y="71"/>
                      <a:pt x="507" y="62"/>
                      <a:pt x="509" y="53"/>
                    </a:cubicBezTo>
                    <a:cubicBezTo>
                      <a:pt x="510" y="46"/>
                      <a:pt x="512" y="40"/>
                      <a:pt x="513" y="33"/>
                    </a:cubicBezTo>
                    <a:cubicBezTo>
                      <a:pt x="514" y="37"/>
                      <a:pt x="516" y="41"/>
                      <a:pt x="517" y="45"/>
                    </a:cubicBezTo>
                    <a:cubicBezTo>
                      <a:pt x="518" y="52"/>
                      <a:pt x="521" y="59"/>
                      <a:pt x="522" y="66"/>
                    </a:cubicBezTo>
                    <a:cubicBezTo>
                      <a:pt x="523" y="73"/>
                      <a:pt x="523" y="82"/>
                      <a:pt x="526" y="89"/>
                    </a:cubicBezTo>
                    <a:cubicBezTo>
                      <a:pt x="518" y="89"/>
                      <a:pt x="511" y="91"/>
                      <a:pt x="504" y="93"/>
                    </a:cubicBezTo>
                    <a:moveTo>
                      <a:pt x="537" y="88"/>
                    </a:moveTo>
                    <a:cubicBezTo>
                      <a:pt x="541" y="81"/>
                      <a:pt x="543" y="72"/>
                      <a:pt x="546" y="65"/>
                    </a:cubicBezTo>
                    <a:cubicBezTo>
                      <a:pt x="549" y="57"/>
                      <a:pt x="552" y="50"/>
                      <a:pt x="554" y="42"/>
                    </a:cubicBezTo>
                    <a:cubicBezTo>
                      <a:pt x="555" y="39"/>
                      <a:pt x="556" y="35"/>
                      <a:pt x="558" y="30"/>
                    </a:cubicBezTo>
                    <a:cubicBezTo>
                      <a:pt x="558" y="42"/>
                      <a:pt x="559" y="53"/>
                      <a:pt x="561" y="65"/>
                    </a:cubicBezTo>
                    <a:cubicBezTo>
                      <a:pt x="561" y="69"/>
                      <a:pt x="561" y="82"/>
                      <a:pt x="564" y="90"/>
                    </a:cubicBezTo>
                    <a:cubicBezTo>
                      <a:pt x="563" y="89"/>
                      <a:pt x="563" y="89"/>
                      <a:pt x="563" y="89"/>
                    </a:cubicBezTo>
                    <a:cubicBezTo>
                      <a:pt x="556" y="88"/>
                      <a:pt x="549" y="88"/>
                      <a:pt x="541" y="88"/>
                    </a:cubicBezTo>
                    <a:cubicBezTo>
                      <a:pt x="540" y="88"/>
                      <a:pt x="539" y="88"/>
                      <a:pt x="537" y="88"/>
                    </a:cubicBezTo>
                    <a:moveTo>
                      <a:pt x="571" y="84"/>
                    </a:moveTo>
                    <a:cubicBezTo>
                      <a:pt x="571" y="83"/>
                      <a:pt x="570" y="82"/>
                      <a:pt x="570" y="79"/>
                    </a:cubicBezTo>
                    <a:cubicBezTo>
                      <a:pt x="569" y="72"/>
                      <a:pt x="568" y="66"/>
                      <a:pt x="567" y="59"/>
                    </a:cubicBezTo>
                    <a:cubicBezTo>
                      <a:pt x="566" y="49"/>
                      <a:pt x="566" y="37"/>
                      <a:pt x="565" y="26"/>
                    </a:cubicBezTo>
                    <a:cubicBezTo>
                      <a:pt x="581" y="29"/>
                      <a:pt x="595" y="35"/>
                      <a:pt x="606" y="41"/>
                    </a:cubicBezTo>
                    <a:cubicBezTo>
                      <a:pt x="602" y="45"/>
                      <a:pt x="599" y="50"/>
                      <a:pt x="595" y="54"/>
                    </a:cubicBezTo>
                    <a:cubicBezTo>
                      <a:pt x="588" y="64"/>
                      <a:pt x="579" y="73"/>
                      <a:pt x="572" y="82"/>
                    </a:cubicBezTo>
                    <a:cubicBezTo>
                      <a:pt x="571" y="83"/>
                      <a:pt x="571" y="84"/>
                      <a:pt x="571" y="84"/>
                    </a:cubicBezTo>
                    <a:moveTo>
                      <a:pt x="497" y="83"/>
                    </a:moveTo>
                    <a:cubicBezTo>
                      <a:pt x="496" y="81"/>
                      <a:pt x="496" y="79"/>
                      <a:pt x="495" y="77"/>
                    </a:cubicBezTo>
                    <a:cubicBezTo>
                      <a:pt x="491" y="70"/>
                      <a:pt x="488" y="64"/>
                      <a:pt x="485" y="58"/>
                    </a:cubicBezTo>
                    <a:cubicBezTo>
                      <a:pt x="482" y="52"/>
                      <a:pt x="480" y="39"/>
                      <a:pt x="475" y="32"/>
                    </a:cubicBezTo>
                    <a:cubicBezTo>
                      <a:pt x="486" y="29"/>
                      <a:pt x="496" y="27"/>
                      <a:pt x="507" y="26"/>
                    </a:cubicBezTo>
                    <a:cubicBezTo>
                      <a:pt x="507" y="30"/>
                      <a:pt x="504" y="40"/>
                      <a:pt x="503" y="42"/>
                    </a:cubicBezTo>
                    <a:cubicBezTo>
                      <a:pt x="502" y="49"/>
                      <a:pt x="500" y="57"/>
                      <a:pt x="499" y="65"/>
                    </a:cubicBezTo>
                    <a:cubicBezTo>
                      <a:pt x="497" y="71"/>
                      <a:pt x="497" y="77"/>
                      <a:pt x="497" y="83"/>
                    </a:cubicBezTo>
                    <a:moveTo>
                      <a:pt x="532" y="80"/>
                    </a:moveTo>
                    <a:cubicBezTo>
                      <a:pt x="532" y="77"/>
                      <a:pt x="532" y="75"/>
                      <a:pt x="531" y="73"/>
                    </a:cubicBezTo>
                    <a:cubicBezTo>
                      <a:pt x="529" y="67"/>
                      <a:pt x="529" y="61"/>
                      <a:pt x="527" y="55"/>
                    </a:cubicBezTo>
                    <a:cubicBezTo>
                      <a:pt x="526" y="50"/>
                      <a:pt x="524" y="44"/>
                      <a:pt x="523" y="39"/>
                    </a:cubicBezTo>
                    <a:cubicBezTo>
                      <a:pt x="522" y="34"/>
                      <a:pt x="519" y="29"/>
                      <a:pt x="518" y="25"/>
                    </a:cubicBezTo>
                    <a:cubicBezTo>
                      <a:pt x="524" y="24"/>
                      <a:pt x="530" y="24"/>
                      <a:pt x="536" y="24"/>
                    </a:cubicBezTo>
                    <a:cubicBezTo>
                      <a:pt x="541" y="24"/>
                      <a:pt x="547" y="24"/>
                      <a:pt x="552" y="25"/>
                    </a:cubicBezTo>
                    <a:cubicBezTo>
                      <a:pt x="549" y="32"/>
                      <a:pt x="547" y="42"/>
                      <a:pt x="545" y="48"/>
                    </a:cubicBezTo>
                    <a:cubicBezTo>
                      <a:pt x="542" y="57"/>
                      <a:pt x="537" y="66"/>
                      <a:pt x="534" y="75"/>
                    </a:cubicBezTo>
                    <a:cubicBezTo>
                      <a:pt x="533" y="76"/>
                      <a:pt x="533" y="78"/>
                      <a:pt x="532" y="80"/>
                    </a:cubicBezTo>
                    <a:moveTo>
                      <a:pt x="560" y="0"/>
                    </a:moveTo>
                    <a:cubicBezTo>
                      <a:pt x="557" y="0"/>
                      <a:pt x="554" y="1"/>
                      <a:pt x="552" y="2"/>
                    </a:cubicBezTo>
                    <a:cubicBezTo>
                      <a:pt x="548" y="4"/>
                      <a:pt x="544" y="9"/>
                      <a:pt x="544" y="14"/>
                    </a:cubicBezTo>
                    <a:cubicBezTo>
                      <a:pt x="534" y="15"/>
                      <a:pt x="525" y="16"/>
                      <a:pt x="516" y="17"/>
                    </a:cubicBezTo>
                    <a:cubicBezTo>
                      <a:pt x="518" y="14"/>
                      <a:pt x="520" y="10"/>
                      <a:pt x="518" y="5"/>
                    </a:cubicBezTo>
                    <a:cubicBezTo>
                      <a:pt x="516" y="2"/>
                      <a:pt x="513" y="0"/>
                      <a:pt x="509" y="0"/>
                    </a:cubicBezTo>
                    <a:cubicBezTo>
                      <a:pt x="507" y="0"/>
                      <a:pt x="505" y="1"/>
                      <a:pt x="503" y="1"/>
                    </a:cubicBezTo>
                    <a:cubicBezTo>
                      <a:pt x="502" y="2"/>
                      <a:pt x="500" y="3"/>
                      <a:pt x="499" y="4"/>
                    </a:cubicBezTo>
                    <a:cubicBezTo>
                      <a:pt x="497" y="5"/>
                      <a:pt x="496" y="7"/>
                      <a:pt x="496" y="11"/>
                    </a:cubicBezTo>
                    <a:cubicBezTo>
                      <a:pt x="496" y="13"/>
                      <a:pt x="497" y="15"/>
                      <a:pt x="498" y="16"/>
                    </a:cubicBezTo>
                    <a:cubicBezTo>
                      <a:pt x="499" y="17"/>
                      <a:pt x="499" y="18"/>
                      <a:pt x="500" y="19"/>
                    </a:cubicBezTo>
                    <a:cubicBezTo>
                      <a:pt x="491" y="20"/>
                      <a:pt x="482" y="22"/>
                      <a:pt x="473" y="24"/>
                    </a:cubicBezTo>
                    <a:cubicBezTo>
                      <a:pt x="474" y="21"/>
                      <a:pt x="474" y="17"/>
                      <a:pt x="472" y="15"/>
                    </a:cubicBezTo>
                    <a:cubicBezTo>
                      <a:pt x="472" y="13"/>
                      <a:pt x="471" y="12"/>
                      <a:pt x="469" y="12"/>
                    </a:cubicBezTo>
                    <a:cubicBezTo>
                      <a:pt x="469" y="11"/>
                      <a:pt x="468" y="11"/>
                      <a:pt x="468" y="10"/>
                    </a:cubicBezTo>
                    <a:cubicBezTo>
                      <a:pt x="467" y="10"/>
                      <a:pt x="466" y="9"/>
                      <a:pt x="465" y="9"/>
                    </a:cubicBezTo>
                    <a:cubicBezTo>
                      <a:pt x="461" y="14"/>
                      <a:pt x="457" y="18"/>
                      <a:pt x="452" y="22"/>
                    </a:cubicBezTo>
                    <a:cubicBezTo>
                      <a:pt x="452" y="25"/>
                      <a:pt x="454" y="27"/>
                      <a:pt x="456" y="28"/>
                    </a:cubicBezTo>
                    <a:cubicBezTo>
                      <a:pt x="456" y="29"/>
                      <a:pt x="456" y="29"/>
                      <a:pt x="456" y="29"/>
                    </a:cubicBezTo>
                    <a:cubicBezTo>
                      <a:pt x="450" y="31"/>
                      <a:pt x="442" y="34"/>
                      <a:pt x="430" y="40"/>
                    </a:cubicBezTo>
                    <a:cubicBezTo>
                      <a:pt x="431" y="38"/>
                      <a:pt x="431" y="36"/>
                      <a:pt x="431" y="34"/>
                    </a:cubicBezTo>
                    <a:cubicBezTo>
                      <a:pt x="431" y="34"/>
                      <a:pt x="431" y="34"/>
                      <a:pt x="431" y="34"/>
                    </a:cubicBezTo>
                    <a:cubicBezTo>
                      <a:pt x="425" y="36"/>
                      <a:pt x="419" y="38"/>
                      <a:pt x="413" y="38"/>
                    </a:cubicBezTo>
                    <a:cubicBezTo>
                      <a:pt x="413" y="39"/>
                      <a:pt x="413" y="39"/>
                      <a:pt x="413" y="40"/>
                    </a:cubicBezTo>
                    <a:cubicBezTo>
                      <a:pt x="414" y="43"/>
                      <a:pt x="416" y="45"/>
                      <a:pt x="419" y="45"/>
                    </a:cubicBezTo>
                    <a:cubicBezTo>
                      <a:pt x="409" y="51"/>
                      <a:pt x="397" y="59"/>
                      <a:pt x="383" y="69"/>
                    </a:cubicBezTo>
                    <a:cubicBezTo>
                      <a:pt x="382" y="66"/>
                      <a:pt x="379" y="64"/>
                      <a:pt x="376" y="63"/>
                    </a:cubicBezTo>
                    <a:cubicBezTo>
                      <a:pt x="376" y="62"/>
                      <a:pt x="375" y="62"/>
                      <a:pt x="374" y="62"/>
                    </a:cubicBezTo>
                    <a:cubicBezTo>
                      <a:pt x="373" y="62"/>
                      <a:pt x="371" y="61"/>
                      <a:pt x="369" y="61"/>
                    </a:cubicBezTo>
                    <a:cubicBezTo>
                      <a:pt x="369" y="61"/>
                      <a:pt x="369" y="61"/>
                      <a:pt x="369" y="61"/>
                    </a:cubicBezTo>
                    <a:cubicBezTo>
                      <a:pt x="362" y="61"/>
                      <a:pt x="357" y="65"/>
                      <a:pt x="357" y="73"/>
                    </a:cubicBezTo>
                    <a:cubicBezTo>
                      <a:pt x="357" y="75"/>
                      <a:pt x="358" y="78"/>
                      <a:pt x="360" y="79"/>
                    </a:cubicBezTo>
                    <a:cubicBezTo>
                      <a:pt x="361" y="80"/>
                      <a:pt x="362" y="81"/>
                      <a:pt x="363" y="82"/>
                    </a:cubicBezTo>
                    <a:cubicBezTo>
                      <a:pt x="364" y="82"/>
                      <a:pt x="365" y="83"/>
                      <a:pt x="365" y="83"/>
                    </a:cubicBezTo>
                    <a:cubicBezTo>
                      <a:pt x="357" y="90"/>
                      <a:pt x="348" y="97"/>
                      <a:pt x="339" y="106"/>
                    </a:cubicBezTo>
                    <a:cubicBezTo>
                      <a:pt x="339" y="104"/>
                      <a:pt x="339" y="103"/>
                      <a:pt x="338" y="102"/>
                    </a:cubicBezTo>
                    <a:cubicBezTo>
                      <a:pt x="338" y="101"/>
                      <a:pt x="337" y="100"/>
                      <a:pt x="336" y="99"/>
                    </a:cubicBezTo>
                    <a:cubicBezTo>
                      <a:pt x="331" y="104"/>
                      <a:pt x="325" y="109"/>
                      <a:pt x="319" y="113"/>
                    </a:cubicBezTo>
                    <a:cubicBezTo>
                      <a:pt x="319" y="114"/>
                      <a:pt x="320" y="116"/>
                      <a:pt x="321" y="117"/>
                    </a:cubicBezTo>
                    <a:cubicBezTo>
                      <a:pt x="322" y="118"/>
                      <a:pt x="323" y="118"/>
                      <a:pt x="324" y="119"/>
                    </a:cubicBezTo>
                    <a:cubicBezTo>
                      <a:pt x="320" y="123"/>
                      <a:pt x="315" y="128"/>
                      <a:pt x="310" y="132"/>
                    </a:cubicBezTo>
                    <a:cubicBezTo>
                      <a:pt x="307" y="136"/>
                      <a:pt x="301" y="142"/>
                      <a:pt x="295" y="149"/>
                    </a:cubicBezTo>
                    <a:cubicBezTo>
                      <a:pt x="294" y="147"/>
                      <a:pt x="293" y="145"/>
                      <a:pt x="291" y="144"/>
                    </a:cubicBezTo>
                    <a:cubicBezTo>
                      <a:pt x="290" y="143"/>
                      <a:pt x="288" y="142"/>
                      <a:pt x="286" y="142"/>
                    </a:cubicBezTo>
                    <a:cubicBezTo>
                      <a:pt x="284" y="142"/>
                      <a:pt x="283" y="143"/>
                      <a:pt x="281" y="144"/>
                    </a:cubicBezTo>
                    <a:cubicBezTo>
                      <a:pt x="280" y="144"/>
                      <a:pt x="279" y="144"/>
                      <a:pt x="279" y="144"/>
                    </a:cubicBezTo>
                    <a:cubicBezTo>
                      <a:pt x="274" y="146"/>
                      <a:pt x="273" y="152"/>
                      <a:pt x="275" y="157"/>
                    </a:cubicBezTo>
                    <a:cubicBezTo>
                      <a:pt x="275" y="159"/>
                      <a:pt x="276" y="161"/>
                      <a:pt x="278" y="162"/>
                    </a:cubicBezTo>
                    <a:cubicBezTo>
                      <a:pt x="278" y="162"/>
                      <a:pt x="279" y="163"/>
                      <a:pt x="280" y="163"/>
                    </a:cubicBezTo>
                    <a:cubicBezTo>
                      <a:pt x="280" y="164"/>
                      <a:pt x="280" y="164"/>
                      <a:pt x="280" y="164"/>
                    </a:cubicBezTo>
                    <a:cubicBezTo>
                      <a:pt x="275" y="169"/>
                      <a:pt x="271" y="173"/>
                      <a:pt x="268" y="176"/>
                    </a:cubicBezTo>
                    <a:cubicBezTo>
                      <a:pt x="265" y="179"/>
                      <a:pt x="263" y="181"/>
                      <a:pt x="261" y="183"/>
                    </a:cubicBezTo>
                    <a:cubicBezTo>
                      <a:pt x="261" y="177"/>
                      <a:pt x="257" y="172"/>
                      <a:pt x="252" y="172"/>
                    </a:cubicBezTo>
                    <a:cubicBezTo>
                      <a:pt x="252" y="172"/>
                      <a:pt x="251" y="172"/>
                      <a:pt x="251" y="172"/>
                    </a:cubicBezTo>
                    <a:cubicBezTo>
                      <a:pt x="248" y="172"/>
                      <a:pt x="246" y="174"/>
                      <a:pt x="244" y="176"/>
                    </a:cubicBezTo>
                    <a:cubicBezTo>
                      <a:pt x="243" y="178"/>
                      <a:pt x="243" y="180"/>
                      <a:pt x="243" y="182"/>
                    </a:cubicBezTo>
                    <a:cubicBezTo>
                      <a:pt x="243" y="183"/>
                      <a:pt x="243" y="183"/>
                      <a:pt x="243" y="183"/>
                    </a:cubicBezTo>
                    <a:cubicBezTo>
                      <a:pt x="243" y="183"/>
                      <a:pt x="243" y="183"/>
                      <a:pt x="243" y="183"/>
                    </a:cubicBezTo>
                    <a:cubicBezTo>
                      <a:pt x="240" y="187"/>
                      <a:pt x="243" y="192"/>
                      <a:pt x="247" y="194"/>
                    </a:cubicBezTo>
                    <a:cubicBezTo>
                      <a:pt x="239" y="198"/>
                      <a:pt x="232" y="200"/>
                      <a:pt x="223" y="200"/>
                    </a:cubicBezTo>
                    <a:cubicBezTo>
                      <a:pt x="223" y="200"/>
                      <a:pt x="222" y="200"/>
                      <a:pt x="222" y="200"/>
                    </a:cubicBezTo>
                    <a:cubicBezTo>
                      <a:pt x="222" y="200"/>
                      <a:pt x="222" y="199"/>
                      <a:pt x="222" y="199"/>
                    </a:cubicBezTo>
                    <a:cubicBezTo>
                      <a:pt x="223" y="194"/>
                      <a:pt x="222" y="186"/>
                      <a:pt x="216" y="185"/>
                    </a:cubicBezTo>
                    <a:cubicBezTo>
                      <a:pt x="216" y="185"/>
                      <a:pt x="216" y="185"/>
                      <a:pt x="215" y="185"/>
                    </a:cubicBezTo>
                    <a:cubicBezTo>
                      <a:pt x="213" y="185"/>
                      <a:pt x="211" y="186"/>
                      <a:pt x="210" y="188"/>
                    </a:cubicBezTo>
                    <a:cubicBezTo>
                      <a:pt x="209" y="189"/>
                      <a:pt x="209" y="189"/>
                      <a:pt x="208" y="189"/>
                    </a:cubicBezTo>
                    <a:cubicBezTo>
                      <a:pt x="207" y="189"/>
                      <a:pt x="205" y="190"/>
                      <a:pt x="204" y="191"/>
                    </a:cubicBezTo>
                    <a:cubicBezTo>
                      <a:pt x="203" y="192"/>
                      <a:pt x="202" y="193"/>
                      <a:pt x="202" y="195"/>
                    </a:cubicBezTo>
                    <a:cubicBezTo>
                      <a:pt x="199" y="192"/>
                      <a:pt x="197" y="189"/>
                      <a:pt x="196" y="185"/>
                    </a:cubicBezTo>
                    <a:cubicBezTo>
                      <a:pt x="196" y="185"/>
                      <a:pt x="197" y="185"/>
                      <a:pt x="198" y="185"/>
                    </a:cubicBezTo>
                    <a:cubicBezTo>
                      <a:pt x="200" y="185"/>
                      <a:pt x="202" y="185"/>
                      <a:pt x="204" y="184"/>
                    </a:cubicBezTo>
                    <a:cubicBezTo>
                      <a:pt x="204" y="184"/>
                      <a:pt x="205" y="183"/>
                      <a:pt x="206" y="183"/>
                    </a:cubicBezTo>
                    <a:cubicBezTo>
                      <a:pt x="209" y="181"/>
                      <a:pt x="211" y="179"/>
                      <a:pt x="211" y="176"/>
                    </a:cubicBezTo>
                    <a:cubicBezTo>
                      <a:pt x="212" y="173"/>
                      <a:pt x="211" y="170"/>
                      <a:pt x="208" y="168"/>
                    </a:cubicBezTo>
                    <a:cubicBezTo>
                      <a:pt x="208" y="167"/>
                      <a:pt x="208" y="167"/>
                      <a:pt x="207" y="166"/>
                    </a:cubicBezTo>
                    <a:cubicBezTo>
                      <a:pt x="206" y="165"/>
                      <a:pt x="204" y="164"/>
                      <a:pt x="203" y="164"/>
                    </a:cubicBezTo>
                    <a:cubicBezTo>
                      <a:pt x="202" y="164"/>
                      <a:pt x="202" y="164"/>
                      <a:pt x="202" y="164"/>
                    </a:cubicBezTo>
                    <a:cubicBezTo>
                      <a:pt x="207" y="156"/>
                      <a:pt x="213" y="148"/>
                      <a:pt x="216" y="144"/>
                    </a:cubicBezTo>
                    <a:cubicBezTo>
                      <a:pt x="217" y="141"/>
                      <a:pt x="218" y="139"/>
                      <a:pt x="219" y="137"/>
                    </a:cubicBezTo>
                    <a:cubicBezTo>
                      <a:pt x="220" y="138"/>
                      <a:pt x="222" y="139"/>
                      <a:pt x="223" y="139"/>
                    </a:cubicBezTo>
                    <a:cubicBezTo>
                      <a:pt x="225" y="140"/>
                      <a:pt x="227" y="141"/>
                      <a:pt x="228" y="141"/>
                    </a:cubicBezTo>
                    <a:cubicBezTo>
                      <a:pt x="232" y="141"/>
                      <a:pt x="235" y="139"/>
                      <a:pt x="236" y="135"/>
                    </a:cubicBezTo>
                    <a:cubicBezTo>
                      <a:pt x="238" y="132"/>
                      <a:pt x="239" y="129"/>
                      <a:pt x="238" y="126"/>
                    </a:cubicBezTo>
                    <a:cubicBezTo>
                      <a:pt x="238" y="121"/>
                      <a:pt x="234" y="119"/>
                      <a:pt x="230" y="119"/>
                    </a:cubicBezTo>
                    <a:cubicBezTo>
                      <a:pt x="227" y="119"/>
                      <a:pt x="225" y="120"/>
                      <a:pt x="223" y="121"/>
                    </a:cubicBezTo>
                    <a:cubicBezTo>
                      <a:pt x="223" y="121"/>
                      <a:pt x="223" y="121"/>
                      <a:pt x="223" y="121"/>
                    </a:cubicBezTo>
                    <a:cubicBezTo>
                      <a:pt x="224" y="111"/>
                      <a:pt x="223" y="100"/>
                      <a:pt x="219" y="89"/>
                    </a:cubicBezTo>
                    <a:cubicBezTo>
                      <a:pt x="215" y="82"/>
                      <a:pt x="211" y="74"/>
                      <a:pt x="208" y="66"/>
                    </a:cubicBezTo>
                    <a:cubicBezTo>
                      <a:pt x="207" y="65"/>
                      <a:pt x="206" y="63"/>
                      <a:pt x="205" y="62"/>
                    </a:cubicBezTo>
                    <a:cubicBezTo>
                      <a:pt x="206" y="62"/>
                      <a:pt x="206" y="61"/>
                      <a:pt x="207" y="61"/>
                    </a:cubicBezTo>
                    <a:cubicBezTo>
                      <a:pt x="206" y="54"/>
                      <a:pt x="205" y="48"/>
                      <a:pt x="205" y="41"/>
                    </a:cubicBezTo>
                    <a:cubicBezTo>
                      <a:pt x="205" y="40"/>
                      <a:pt x="205" y="39"/>
                      <a:pt x="205" y="38"/>
                    </a:cubicBezTo>
                    <a:cubicBezTo>
                      <a:pt x="205" y="37"/>
                      <a:pt x="205" y="37"/>
                      <a:pt x="205" y="37"/>
                    </a:cubicBezTo>
                    <a:cubicBezTo>
                      <a:pt x="204" y="37"/>
                      <a:pt x="204" y="37"/>
                      <a:pt x="204" y="37"/>
                    </a:cubicBezTo>
                    <a:cubicBezTo>
                      <a:pt x="200" y="37"/>
                      <a:pt x="197" y="40"/>
                      <a:pt x="194" y="42"/>
                    </a:cubicBezTo>
                    <a:cubicBezTo>
                      <a:pt x="194" y="43"/>
                      <a:pt x="193" y="44"/>
                      <a:pt x="193" y="45"/>
                    </a:cubicBezTo>
                    <a:cubicBezTo>
                      <a:pt x="192" y="45"/>
                      <a:pt x="192" y="46"/>
                      <a:pt x="191" y="47"/>
                    </a:cubicBezTo>
                    <a:cubicBezTo>
                      <a:pt x="191" y="47"/>
                      <a:pt x="191" y="48"/>
                      <a:pt x="191" y="49"/>
                    </a:cubicBezTo>
                    <a:cubicBezTo>
                      <a:pt x="190" y="49"/>
                      <a:pt x="190" y="49"/>
                      <a:pt x="190" y="50"/>
                    </a:cubicBezTo>
                    <a:cubicBezTo>
                      <a:pt x="180" y="44"/>
                      <a:pt x="168" y="41"/>
                      <a:pt x="157" y="40"/>
                    </a:cubicBezTo>
                    <a:cubicBezTo>
                      <a:pt x="157" y="39"/>
                      <a:pt x="157" y="38"/>
                      <a:pt x="157" y="37"/>
                    </a:cubicBezTo>
                    <a:cubicBezTo>
                      <a:pt x="158" y="31"/>
                      <a:pt x="153" y="28"/>
                      <a:pt x="149" y="28"/>
                    </a:cubicBezTo>
                    <a:cubicBezTo>
                      <a:pt x="148" y="27"/>
                      <a:pt x="147" y="27"/>
                      <a:pt x="146" y="27"/>
                    </a:cubicBezTo>
                    <a:cubicBezTo>
                      <a:pt x="142" y="27"/>
                      <a:pt x="137" y="30"/>
                      <a:pt x="134" y="35"/>
                    </a:cubicBezTo>
                    <a:cubicBezTo>
                      <a:pt x="134" y="36"/>
                      <a:pt x="133" y="38"/>
                      <a:pt x="134" y="40"/>
                    </a:cubicBezTo>
                    <a:cubicBezTo>
                      <a:pt x="132" y="40"/>
                      <a:pt x="131" y="41"/>
                      <a:pt x="129" y="41"/>
                    </a:cubicBezTo>
                    <a:cubicBezTo>
                      <a:pt x="125" y="42"/>
                      <a:pt x="121" y="42"/>
                      <a:pt x="117" y="43"/>
                    </a:cubicBezTo>
                    <a:cubicBezTo>
                      <a:pt x="108" y="49"/>
                      <a:pt x="97" y="53"/>
                      <a:pt x="85" y="55"/>
                    </a:cubicBezTo>
                    <a:cubicBezTo>
                      <a:pt x="82" y="56"/>
                      <a:pt x="80" y="56"/>
                      <a:pt x="77" y="56"/>
                    </a:cubicBezTo>
                    <a:cubicBezTo>
                      <a:pt x="64" y="63"/>
                      <a:pt x="54" y="70"/>
                      <a:pt x="46" y="79"/>
                    </a:cubicBezTo>
                    <a:cubicBezTo>
                      <a:pt x="46" y="83"/>
                      <a:pt x="47" y="86"/>
                      <a:pt x="47" y="90"/>
                    </a:cubicBezTo>
                    <a:cubicBezTo>
                      <a:pt x="58" y="77"/>
                      <a:pt x="71" y="68"/>
                      <a:pt x="88" y="61"/>
                    </a:cubicBezTo>
                    <a:cubicBezTo>
                      <a:pt x="87" y="67"/>
                      <a:pt x="86" y="72"/>
                      <a:pt x="86" y="78"/>
                    </a:cubicBezTo>
                    <a:cubicBezTo>
                      <a:pt x="86" y="86"/>
                      <a:pt x="88" y="95"/>
                      <a:pt x="87" y="103"/>
                    </a:cubicBezTo>
                    <a:cubicBezTo>
                      <a:pt x="80" y="103"/>
                      <a:pt x="71" y="99"/>
                      <a:pt x="66" y="96"/>
                    </a:cubicBezTo>
                    <a:cubicBezTo>
                      <a:pt x="60" y="92"/>
                      <a:pt x="54" y="91"/>
                      <a:pt x="48" y="90"/>
                    </a:cubicBezTo>
                    <a:cubicBezTo>
                      <a:pt x="48" y="93"/>
                      <a:pt x="48" y="96"/>
                      <a:pt x="48" y="98"/>
                    </a:cubicBezTo>
                    <a:cubicBezTo>
                      <a:pt x="60" y="100"/>
                      <a:pt x="72" y="109"/>
                      <a:pt x="84" y="111"/>
                    </a:cubicBezTo>
                    <a:cubicBezTo>
                      <a:pt x="77" y="118"/>
                      <a:pt x="72" y="128"/>
                      <a:pt x="68" y="137"/>
                    </a:cubicBezTo>
                    <a:cubicBezTo>
                      <a:pt x="68" y="137"/>
                      <a:pt x="68" y="136"/>
                      <a:pt x="67" y="135"/>
                    </a:cubicBezTo>
                    <a:cubicBezTo>
                      <a:pt x="63" y="130"/>
                      <a:pt x="61" y="124"/>
                      <a:pt x="57" y="118"/>
                    </a:cubicBezTo>
                    <a:cubicBezTo>
                      <a:pt x="54" y="113"/>
                      <a:pt x="51" y="109"/>
                      <a:pt x="48" y="104"/>
                    </a:cubicBezTo>
                    <a:cubicBezTo>
                      <a:pt x="48" y="104"/>
                      <a:pt x="48" y="104"/>
                      <a:pt x="48" y="104"/>
                    </a:cubicBezTo>
                    <a:cubicBezTo>
                      <a:pt x="49" y="109"/>
                      <a:pt x="49" y="114"/>
                      <a:pt x="48" y="118"/>
                    </a:cubicBezTo>
                    <a:cubicBezTo>
                      <a:pt x="52" y="125"/>
                      <a:pt x="56" y="134"/>
                      <a:pt x="61" y="139"/>
                    </a:cubicBezTo>
                    <a:cubicBezTo>
                      <a:pt x="60" y="139"/>
                      <a:pt x="60" y="139"/>
                      <a:pt x="60" y="139"/>
                    </a:cubicBezTo>
                    <a:cubicBezTo>
                      <a:pt x="57" y="139"/>
                      <a:pt x="50" y="141"/>
                      <a:pt x="45" y="142"/>
                    </a:cubicBezTo>
                    <a:cubicBezTo>
                      <a:pt x="44" y="145"/>
                      <a:pt x="44" y="148"/>
                      <a:pt x="43" y="151"/>
                    </a:cubicBezTo>
                    <a:cubicBezTo>
                      <a:pt x="50" y="150"/>
                      <a:pt x="60" y="149"/>
                      <a:pt x="65" y="146"/>
                    </a:cubicBezTo>
                    <a:cubicBezTo>
                      <a:pt x="64" y="150"/>
                      <a:pt x="63" y="154"/>
                      <a:pt x="62" y="158"/>
                    </a:cubicBezTo>
                    <a:cubicBezTo>
                      <a:pt x="61" y="164"/>
                      <a:pt x="60" y="170"/>
                      <a:pt x="59" y="175"/>
                    </a:cubicBezTo>
                    <a:cubicBezTo>
                      <a:pt x="57" y="174"/>
                      <a:pt x="56" y="174"/>
                      <a:pt x="53" y="172"/>
                    </a:cubicBezTo>
                    <a:cubicBezTo>
                      <a:pt x="49" y="171"/>
                      <a:pt x="47" y="167"/>
                      <a:pt x="43" y="165"/>
                    </a:cubicBezTo>
                    <a:cubicBezTo>
                      <a:pt x="42" y="164"/>
                      <a:pt x="41" y="163"/>
                      <a:pt x="39" y="163"/>
                    </a:cubicBezTo>
                    <a:cubicBezTo>
                      <a:pt x="39" y="165"/>
                      <a:pt x="38" y="167"/>
                      <a:pt x="37" y="170"/>
                    </a:cubicBezTo>
                    <a:cubicBezTo>
                      <a:pt x="39" y="172"/>
                      <a:pt x="42" y="174"/>
                      <a:pt x="45" y="176"/>
                    </a:cubicBezTo>
                    <a:cubicBezTo>
                      <a:pt x="47" y="178"/>
                      <a:pt x="50" y="179"/>
                      <a:pt x="52" y="180"/>
                    </a:cubicBezTo>
                    <a:cubicBezTo>
                      <a:pt x="44" y="186"/>
                      <a:pt x="34" y="189"/>
                      <a:pt x="25" y="194"/>
                    </a:cubicBezTo>
                    <a:cubicBezTo>
                      <a:pt x="20" y="202"/>
                      <a:pt x="15" y="210"/>
                      <a:pt x="10" y="217"/>
                    </a:cubicBezTo>
                    <a:cubicBezTo>
                      <a:pt x="11" y="216"/>
                      <a:pt x="12" y="216"/>
                      <a:pt x="13" y="215"/>
                    </a:cubicBezTo>
                    <a:cubicBezTo>
                      <a:pt x="14" y="229"/>
                      <a:pt x="17" y="243"/>
                      <a:pt x="21" y="256"/>
                    </a:cubicBezTo>
                    <a:cubicBezTo>
                      <a:pt x="20" y="256"/>
                      <a:pt x="20" y="256"/>
                      <a:pt x="20" y="256"/>
                    </a:cubicBezTo>
                    <a:cubicBezTo>
                      <a:pt x="19" y="256"/>
                      <a:pt x="18" y="257"/>
                      <a:pt x="17" y="257"/>
                    </a:cubicBezTo>
                    <a:cubicBezTo>
                      <a:pt x="17" y="257"/>
                      <a:pt x="16" y="258"/>
                      <a:pt x="15" y="259"/>
                    </a:cubicBezTo>
                    <a:cubicBezTo>
                      <a:pt x="14" y="259"/>
                      <a:pt x="13" y="259"/>
                      <a:pt x="12" y="260"/>
                    </a:cubicBezTo>
                    <a:cubicBezTo>
                      <a:pt x="7" y="261"/>
                      <a:pt x="7" y="269"/>
                      <a:pt x="8" y="274"/>
                    </a:cubicBezTo>
                    <a:cubicBezTo>
                      <a:pt x="9" y="277"/>
                      <a:pt x="11" y="279"/>
                      <a:pt x="15" y="280"/>
                    </a:cubicBezTo>
                    <a:cubicBezTo>
                      <a:pt x="15" y="280"/>
                      <a:pt x="15" y="280"/>
                      <a:pt x="16" y="280"/>
                    </a:cubicBezTo>
                    <a:cubicBezTo>
                      <a:pt x="17" y="280"/>
                      <a:pt x="18" y="280"/>
                      <a:pt x="19" y="279"/>
                    </a:cubicBezTo>
                    <a:cubicBezTo>
                      <a:pt x="22" y="278"/>
                      <a:pt x="24" y="276"/>
                      <a:pt x="25" y="274"/>
                    </a:cubicBezTo>
                    <a:cubicBezTo>
                      <a:pt x="25" y="273"/>
                      <a:pt x="25" y="273"/>
                      <a:pt x="25" y="273"/>
                    </a:cubicBezTo>
                    <a:cubicBezTo>
                      <a:pt x="25" y="273"/>
                      <a:pt x="25" y="273"/>
                      <a:pt x="25" y="273"/>
                    </a:cubicBezTo>
                    <a:cubicBezTo>
                      <a:pt x="28" y="283"/>
                      <a:pt x="31" y="293"/>
                      <a:pt x="35" y="303"/>
                    </a:cubicBezTo>
                    <a:cubicBezTo>
                      <a:pt x="34" y="303"/>
                      <a:pt x="34" y="303"/>
                      <a:pt x="34" y="303"/>
                    </a:cubicBezTo>
                    <a:cubicBezTo>
                      <a:pt x="34" y="303"/>
                      <a:pt x="34" y="303"/>
                      <a:pt x="34" y="303"/>
                    </a:cubicBezTo>
                    <a:cubicBezTo>
                      <a:pt x="28" y="303"/>
                      <a:pt x="25" y="307"/>
                      <a:pt x="25" y="312"/>
                    </a:cubicBezTo>
                    <a:cubicBezTo>
                      <a:pt x="24" y="317"/>
                      <a:pt x="26" y="322"/>
                      <a:pt x="30" y="325"/>
                    </a:cubicBezTo>
                    <a:cubicBezTo>
                      <a:pt x="31" y="326"/>
                      <a:pt x="33" y="327"/>
                      <a:pt x="35" y="327"/>
                    </a:cubicBezTo>
                    <a:cubicBezTo>
                      <a:pt x="38" y="327"/>
                      <a:pt x="41" y="325"/>
                      <a:pt x="42" y="322"/>
                    </a:cubicBezTo>
                    <a:cubicBezTo>
                      <a:pt x="46" y="331"/>
                      <a:pt x="50" y="339"/>
                      <a:pt x="54" y="347"/>
                    </a:cubicBezTo>
                    <a:cubicBezTo>
                      <a:pt x="52" y="347"/>
                      <a:pt x="49" y="347"/>
                      <a:pt x="47" y="349"/>
                    </a:cubicBezTo>
                    <a:cubicBezTo>
                      <a:pt x="45" y="352"/>
                      <a:pt x="44" y="356"/>
                      <a:pt x="45" y="360"/>
                    </a:cubicBezTo>
                    <a:cubicBezTo>
                      <a:pt x="45" y="363"/>
                      <a:pt x="47" y="365"/>
                      <a:pt x="50" y="366"/>
                    </a:cubicBezTo>
                    <a:cubicBezTo>
                      <a:pt x="50" y="368"/>
                      <a:pt x="52" y="369"/>
                      <a:pt x="53" y="370"/>
                    </a:cubicBezTo>
                    <a:cubicBezTo>
                      <a:pt x="54" y="370"/>
                      <a:pt x="55" y="370"/>
                      <a:pt x="56" y="370"/>
                    </a:cubicBezTo>
                    <a:cubicBezTo>
                      <a:pt x="59" y="370"/>
                      <a:pt x="61" y="369"/>
                      <a:pt x="63" y="367"/>
                    </a:cubicBezTo>
                    <a:cubicBezTo>
                      <a:pt x="64" y="366"/>
                      <a:pt x="64" y="366"/>
                      <a:pt x="65" y="365"/>
                    </a:cubicBezTo>
                    <a:cubicBezTo>
                      <a:pt x="67" y="369"/>
                      <a:pt x="69" y="372"/>
                      <a:pt x="71" y="374"/>
                    </a:cubicBezTo>
                    <a:cubicBezTo>
                      <a:pt x="76" y="382"/>
                      <a:pt x="82" y="389"/>
                      <a:pt x="88" y="396"/>
                    </a:cubicBezTo>
                    <a:cubicBezTo>
                      <a:pt x="87" y="397"/>
                      <a:pt x="86" y="397"/>
                      <a:pt x="85" y="397"/>
                    </a:cubicBezTo>
                    <a:cubicBezTo>
                      <a:pt x="84" y="398"/>
                      <a:pt x="82" y="399"/>
                      <a:pt x="80" y="400"/>
                    </a:cubicBezTo>
                    <a:cubicBezTo>
                      <a:pt x="75" y="406"/>
                      <a:pt x="74" y="417"/>
                      <a:pt x="82" y="421"/>
                    </a:cubicBezTo>
                    <a:cubicBezTo>
                      <a:pt x="84" y="422"/>
                      <a:pt x="86" y="422"/>
                      <a:pt x="87" y="422"/>
                    </a:cubicBezTo>
                    <a:cubicBezTo>
                      <a:pt x="93" y="422"/>
                      <a:pt x="99" y="418"/>
                      <a:pt x="102" y="412"/>
                    </a:cubicBezTo>
                    <a:cubicBezTo>
                      <a:pt x="102" y="412"/>
                      <a:pt x="102" y="412"/>
                      <a:pt x="102" y="412"/>
                    </a:cubicBezTo>
                    <a:cubicBezTo>
                      <a:pt x="102" y="412"/>
                      <a:pt x="102" y="412"/>
                      <a:pt x="102" y="412"/>
                    </a:cubicBezTo>
                    <a:cubicBezTo>
                      <a:pt x="102" y="412"/>
                      <a:pt x="102" y="412"/>
                      <a:pt x="102" y="412"/>
                    </a:cubicBezTo>
                    <a:cubicBezTo>
                      <a:pt x="114" y="424"/>
                      <a:pt x="127" y="435"/>
                      <a:pt x="138" y="444"/>
                    </a:cubicBezTo>
                    <a:cubicBezTo>
                      <a:pt x="137" y="444"/>
                      <a:pt x="135" y="446"/>
                      <a:pt x="134" y="448"/>
                    </a:cubicBezTo>
                    <a:cubicBezTo>
                      <a:pt x="134" y="448"/>
                      <a:pt x="134" y="448"/>
                      <a:pt x="134" y="448"/>
                    </a:cubicBezTo>
                    <a:cubicBezTo>
                      <a:pt x="130" y="451"/>
                      <a:pt x="129" y="456"/>
                      <a:pt x="131" y="461"/>
                    </a:cubicBezTo>
                    <a:cubicBezTo>
                      <a:pt x="133" y="465"/>
                      <a:pt x="137" y="468"/>
                      <a:pt x="142" y="468"/>
                    </a:cubicBezTo>
                    <a:cubicBezTo>
                      <a:pt x="143" y="468"/>
                      <a:pt x="145" y="468"/>
                      <a:pt x="146" y="467"/>
                    </a:cubicBezTo>
                    <a:cubicBezTo>
                      <a:pt x="147" y="466"/>
                      <a:pt x="148" y="466"/>
                      <a:pt x="148" y="465"/>
                    </a:cubicBezTo>
                    <a:cubicBezTo>
                      <a:pt x="150" y="463"/>
                      <a:pt x="152" y="460"/>
                      <a:pt x="152" y="456"/>
                    </a:cubicBezTo>
                    <a:cubicBezTo>
                      <a:pt x="152" y="456"/>
                      <a:pt x="152" y="456"/>
                      <a:pt x="152" y="456"/>
                    </a:cubicBezTo>
                    <a:cubicBezTo>
                      <a:pt x="152" y="455"/>
                      <a:pt x="152" y="454"/>
                      <a:pt x="152" y="454"/>
                    </a:cubicBezTo>
                    <a:cubicBezTo>
                      <a:pt x="170" y="466"/>
                      <a:pt x="186" y="475"/>
                      <a:pt x="197" y="480"/>
                    </a:cubicBezTo>
                    <a:cubicBezTo>
                      <a:pt x="196" y="480"/>
                      <a:pt x="195" y="480"/>
                      <a:pt x="194" y="481"/>
                    </a:cubicBezTo>
                    <a:cubicBezTo>
                      <a:pt x="192" y="481"/>
                      <a:pt x="191" y="482"/>
                      <a:pt x="190" y="483"/>
                    </a:cubicBezTo>
                    <a:cubicBezTo>
                      <a:pt x="189" y="485"/>
                      <a:pt x="188" y="486"/>
                      <a:pt x="188" y="488"/>
                    </a:cubicBezTo>
                    <a:cubicBezTo>
                      <a:pt x="188" y="489"/>
                      <a:pt x="188" y="490"/>
                      <a:pt x="188" y="491"/>
                    </a:cubicBezTo>
                    <a:cubicBezTo>
                      <a:pt x="188" y="496"/>
                      <a:pt x="191" y="498"/>
                      <a:pt x="194" y="499"/>
                    </a:cubicBezTo>
                    <a:cubicBezTo>
                      <a:pt x="196" y="500"/>
                      <a:pt x="198" y="501"/>
                      <a:pt x="199" y="501"/>
                    </a:cubicBezTo>
                    <a:cubicBezTo>
                      <a:pt x="200" y="501"/>
                      <a:pt x="202" y="500"/>
                      <a:pt x="203" y="500"/>
                    </a:cubicBezTo>
                    <a:cubicBezTo>
                      <a:pt x="206" y="498"/>
                      <a:pt x="208" y="495"/>
                      <a:pt x="208" y="492"/>
                    </a:cubicBezTo>
                    <a:cubicBezTo>
                      <a:pt x="209" y="490"/>
                      <a:pt x="209" y="488"/>
                      <a:pt x="209" y="486"/>
                    </a:cubicBezTo>
                    <a:cubicBezTo>
                      <a:pt x="220" y="492"/>
                      <a:pt x="235" y="499"/>
                      <a:pt x="247" y="504"/>
                    </a:cubicBezTo>
                    <a:cubicBezTo>
                      <a:pt x="245" y="506"/>
                      <a:pt x="243" y="508"/>
                      <a:pt x="243" y="511"/>
                    </a:cubicBezTo>
                    <a:cubicBezTo>
                      <a:pt x="243" y="512"/>
                      <a:pt x="242" y="513"/>
                      <a:pt x="242" y="514"/>
                    </a:cubicBezTo>
                    <a:cubicBezTo>
                      <a:pt x="241" y="518"/>
                      <a:pt x="244" y="522"/>
                      <a:pt x="247" y="524"/>
                    </a:cubicBezTo>
                    <a:cubicBezTo>
                      <a:pt x="249" y="525"/>
                      <a:pt x="252" y="526"/>
                      <a:pt x="255" y="526"/>
                    </a:cubicBezTo>
                    <a:cubicBezTo>
                      <a:pt x="256" y="526"/>
                      <a:pt x="257" y="525"/>
                      <a:pt x="259" y="525"/>
                    </a:cubicBezTo>
                    <a:cubicBezTo>
                      <a:pt x="264" y="524"/>
                      <a:pt x="267" y="517"/>
                      <a:pt x="266" y="511"/>
                    </a:cubicBezTo>
                    <a:cubicBezTo>
                      <a:pt x="279" y="516"/>
                      <a:pt x="292" y="520"/>
                      <a:pt x="304" y="523"/>
                    </a:cubicBezTo>
                    <a:cubicBezTo>
                      <a:pt x="304" y="523"/>
                      <a:pt x="303" y="524"/>
                      <a:pt x="303" y="524"/>
                    </a:cubicBezTo>
                    <a:cubicBezTo>
                      <a:pt x="295" y="528"/>
                      <a:pt x="298" y="538"/>
                      <a:pt x="304" y="542"/>
                    </a:cubicBezTo>
                    <a:cubicBezTo>
                      <a:pt x="306" y="543"/>
                      <a:pt x="308" y="543"/>
                      <a:pt x="309" y="543"/>
                    </a:cubicBezTo>
                    <a:cubicBezTo>
                      <a:pt x="313" y="543"/>
                      <a:pt x="316" y="541"/>
                      <a:pt x="318" y="538"/>
                    </a:cubicBezTo>
                    <a:cubicBezTo>
                      <a:pt x="320" y="535"/>
                      <a:pt x="321" y="531"/>
                      <a:pt x="320" y="528"/>
                    </a:cubicBezTo>
                    <a:cubicBezTo>
                      <a:pt x="320" y="528"/>
                      <a:pt x="320" y="528"/>
                      <a:pt x="320" y="528"/>
                    </a:cubicBezTo>
                    <a:cubicBezTo>
                      <a:pt x="320" y="527"/>
                      <a:pt x="320" y="527"/>
                      <a:pt x="320" y="527"/>
                    </a:cubicBezTo>
                    <a:cubicBezTo>
                      <a:pt x="332" y="529"/>
                      <a:pt x="342" y="532"/>
                      <a:pt x="353" y="533"/>
                    </a:cubicBezTo>
                    <a:cubicBezTo>
                      <a:pt x="348" y="535"/>
                      <a:pt x="345" y="540"/>
                      <a:pt x="347" y="545"/>
                    </a:cubicBezTo>
                    <a:cubicBezTo>
                      <a:pt x="349" y="550"/>
                      <a:pt x="354" y="553"/>
                      <a:pt x="359" y="553"/>
                    </a:cubicBezTo>
                    <a:cubicBezTo>
                      <a:pt x="361" y="553"/>
                      <a:pt x="363" y="552"/>
                      <a:pt x="365" y="551"/>
                    </a:cubicBezTo>
                    <a:cubicBezTo>
                      <a:pt x="367" y="549"/>
                      <a:pt x="368" y="546"/>
                      <a:pt x="369" y="543"/>
                    </a:cubicBezTo>
                    <a:cubicBezTo>
                      <a:pt x="370" y="543"/>
                      <a:pt x="370" y="543"/>
                      <a:pt x="370" y="543"/>
                    </a:cubicBezTo>
                    <a:cubicBezTo>
                      <a:pt x="371" y="541"/>
                      <a:pt x="371" y="539"/>
                      <a:pt x="371" y="536"/>
                    </a:cubicBezTo>
                    <a:cubicBezTo>
                      <a:pt x="380" y="538"/>
                      <a:pt x="388" y="539"/>
                      <a:pt x="397" y="540"/>
                    </a:cubicBezTo>
                    <a:cubicBezTo>
                      <a:pt x="396" y="542"/>
                      <a:pt x="395" y="544"/>
                      <a:pt x="395" y="546"/>
                    </a:cubicBezTo>
                    <a:cubicBezTo>
                      <a:pt x="394" y="548"/>
                      <a:pt x="395" y="550"/>
                      <a:pt x="395" y="552"/>
                    </a:cubicBezTo>
                    <a:cubicBezTo>
                      <a:pt x="396" y="555"/>
                      <a:pt x="399" y="557"/>
                      <a:pt x="401" y="558"/>
                    </a:cubicBezTo>
                    <a:cubicBezTo>
                      <a:pt x="402" y="559"/>
                      <a:pt x="403" y="559"/>
                      <a:pt x="404" y="559"/>
                    </a:cubicBezTo>
                    <a:cubicBezTo>
                      <a:pt x="407" y="559"/>
                      <a:pt x="409" y="557"/>
                      <a:pt x="411" y="555"/>
                    </a:cubicBezTo>
                    <a:cubicBezTo>
                      <a:pt x="413" y="552"/>
                      <a:pt x="414" y="546"/>
                      <a:pt x="413" y="542"/>
                    </a:cubicBezTo>
                    <a:cubicBezTo>
                      <a:pt x="434" y="544"/>
                      <a:pt x="453" y="545"/>
                      <a:pt x="468" y="545"/>
                    </a:cubicBezTo>
                    <a:cubicBezTo>
                      <a:pt x="468" y="546"/>
                      <a:pt x="468" y="546"/>
                      <a:pt x="468" y="546"/>
                    </a:cubicBezTo>
                    <a:cubicBezTo>
                      <a:pt x="465" y="547"/>
                      <a:pt x="463" y="552"/>
                      <a:pt x="465" y="555"/>
                    </a:cubicBezTo>
                    <a:cubicBezTo>
                      <a:pt x="465" y="556"/>
                      <a:pt x="465" y="556"/>
                      <a:pt x="465" y="556"/>
                    </a:cubicBezTo>
                    <a:cubicBezTo>
                      <a:pt x="466" y="558"/>
                      <a:pt x="466" y="561"/>
                      <a:pt x="468" y="562"/>
                    </a:cubicBezTo>
                    <a:cubicBezTo>
                      <a:pt x="470" y="565"/>
                      <a:pt x="472" y="566"/>
                      <a:pt x="474" y="566"/>
                    </a:cubicBezTo>
                    <a:cubicBezTo>
                      <a:pt x="478" y="566"/>
                      <a:pt x="481" y="563"/>
                      <a:pt x="483" y="559"/>
                    </a:cubicBezTo>
                    <a:cubicBezTo>
                      <a:pt x="484" y="556"/>
                      <a:pt x="483" y="552"/>
                      <a:pt x="482" y="550"/>
                    </a:cubicBezTo>
                    <a:cubicBezTo>
                      <a:pt x="482" y="548"/>
                      <a:pt x="482" y="547"/>
                      <a:pt x="481" y="545"/>
                    </a:cubicBezTo>
                    <a:cubicBezTo>
                      <a:pt x="495" y="545"/>
                      <a:pt x="507" y="544"/>
                      <a:pt x="516" y="543"/>
                    </a:cubicBezTo>
                    <a:cubicBezTo>
                      <a:pt x="516" y="544"/>
                      <a:pt x="516" y="544"/>
                      <a:pt x="516" y="544"/>
                    </a:cubicBezTo>
                    <a:cubicBezTo>
                      <a:pt x="515" y="545"/>
                      <a:pt x="515" y="546"/>
                      <a:pt x="514" y="547"/>
                    </a:cubicBezTo>
                    <a:cubicBezTo>
                      <a:pt x="513" y="552"/>
                      <a:pt x="514" y="558"/>
                      <a:pt x="518" y="560"/>
                    </a:cubicBezTo>
                    <a:cubicBezTo>
                      <a:pt x="518" y="560"/>
                      <a:pt x="518" y="560"/>
                      <a:pt x="518" y="560"/>
                    </a:cubicBezTo>
                    <a:cubicBezTo>
                      <a:pt x="520" y="562"/>
                      <a:pt x="522" y="562"/>
                      <a:pt x="525" y="562"/>
                    </a:cubicBezTo>
                    <a:cubicBezTo>
                      <a:pt x="525" y="562"/>
                      <a:pt x="525" y="562"/>
                      <a:pt x="525" y="562"/>
                    </a:cubicBezTo>
                    <a:cubicBezTo>
                      <a:pt x="532" y="562"/>
                      <a:pt x="537" y="554"/>
                      <a:pt x="534" y="547"/>
                    </a:cubicBezTo>
                    <a:cubicBezTo>
                      <a:pt x="534" y="544"/>
                      <a:pt x="532" y="543"/>
                      <a:pt x="531" y="542"/>
                    </a:cubicBezTo>
                    <a:cubicBezTo>
                      <a:pt x="537" y="541"/>
                      <a:pt x="541" y="540"/>
                      <a:pt x="543" y="540"/>
                    </a:cubicBezTo>
                    <a:cubicBezTo>
                      <a:pt x="555" y="538"/>
                      <a:pt x="567" y="535"/>
                      <a:pt x="579" y="532"/>
                    </a:cubicBezTo>
                    <a:cubicBezTo>
                      <a:pt x="578" y="532"/>
                      <a:pt x="578" y="532"/>
                      <a:pt x="578" y="532"/>
                    </a:cubicBezTo>
                    <a:cubicBezTo>
                      <a:pt x="577" y="533"/>
                      <a:pt x="577" y="533"/>
                      <a:pt x="576" y="534"/>
                    </a:cubicBezTo>
                    <a:cubicBezTo>
                      <a:pt x="572" y="537"/>
                      <a:pt x="571" y="544"/>
                      <a:pt x="575" y="547"/>
                    </a:cubicBezTo>
                    <a:cubicBezTo>
                      <a:pt x="576" y="550"/>
                      <a:pt x="580" y="552"/>
                      <a:pt x="583" y="552"/>
                    </a:cubicBezTo>
                    <a:cubicBezTo>
                      <a:pt x="585" y="552"/>
                      <a:pt x="586" y="551"/>
                      <a:pt x="588" y="551"/>
                    </a:cubicBezTo>
                    <a:cubicBezTo>
                      <a:pt x="595" y="547"/>
                      <a:pt x="597" y="536"/>
                      <a:pt x="593" y="531"/>
                    </a:cubicBezTo>
                    <a:cubicBezTo>
                      <a:pt x="593" y="531"/>
                      <a:pt x="593" y="530"/>
                      <a:pt x="593" y="529"/>
                    </a:cubicBezTo>
                    <a:cubicBezTo>
                      <a:pt x="593" y="529"/>
                      <a:pt x="592" y="528"/>
                      <a:pt x="592" y="528"/>
                    </a:cubicBezTo>
                    <a:cubicBezTo>
                      <a:pt x="609" y="522"/>
                      <a:pt x="625" y="514"/>
                      <a:pt x="640" y="505"/>
                    </a:cubicBezTo>
                    <a:cubicBezTo>
                      <a:pt x="639" y="509"/>
                      <a:pt x="640" y="515"/>
                      <a:pt x="644" y="517"/>
                    </a:cubicBezTo>
                    <a:cubicBezTo>
                      <a:pt x="645" y="517"/>
                      <a:pt x="646" y="517"/>
                      <a:pt x="646" y="518"/>
                    </a:cubicBezTo>
                    <a:cubicBezTo>
                      <a:pt x="648" y="519"/>
                      <a:pt x="650" y="519"/>
                      <a:pt x="652" y="519"/>
                    </a:cubicBezTo>
                    <a:cubicBezTo>
                      <a:pt x="652" y="519"/>
                      <a:pt x="652" y="519"/>
                      <a:pt x="653" y="519"/>
                    </a:cubicBezTo>
                    <a:cubicBezTo>
                      <a:pt x="656" y="519"/>
                      <a:pt x="659" y="518"/>
                      <a:pt x="660" y="515"/>
                    </a:cubicBezTo>
                    <a:cubicBezTo>
                      <a:pt x="662" y="513"/>
                      <a:pt x="662" y="510"/>
                      <a:pt x="662" y="508"/>
                    </a:cubicBezTo>
                    <a:cubicBezTo>
                      <a:pt x="662" y="506"/>
                      <a:pt x="662" y="505"/>
                      <a:pt x="662" y="504"/>
                    </a:cubicBezTo>
                    <a:cubicBezTo>
                      <a:pt x="662" y="504"/>
                      <a:pt x="662" y="504"/>
                      <a:pt x="662" y="504"/>
                    </a:cubicBezTo>
                    <a:cubicBezTo>
                      <a:pt x="662" y="503"/>
                      <a:pt x="662" y="503"/>
                      <a:pt x="662" y="503"/>
                    </a:cubicBezTo>
                    <a:cubicBezTo>
                      <a:pt x="660" y="499"/>
                      <a:pt x="657" y="497"/>
                      <a:pt x="653" y="497"/>
                    </a:cubicBezTo>
                    <a:cubicBezTo>
                      <a:pt x="663" y="489"/>
                      <a:pt x="673" y="481"/>
                      <a:pt x="681" y="472"/>
                    </a:cubicBezTo>
                    <a:cubicBezTo>
                      <a:pt x="681" y="472"/>
                      <a:pt x="681" y="472"/>
                      <a:pt x="681" y="472"/>
                    </a:cubicBezTo>
                    <a:cubicBezTo>
                      <a:pt x="683" y="475"/>
                      <a:pt x="686" y="476"/>
                      <a:pt x="689" y="476"/>
                    </a:cubicBezTo>
                    <a:cubicBezTo>
                      <a:pt x="691" y="476"/>
                      <a:pt x="693" y="476"/>
                      <a:pt x="694" y="475"/>
                    </a:cubicBezTo>
                    <a:cubicBezTo>
                      <a:pt x="695" y="474"/>
                      <a:pt x="695" y="474"/>
                      <a:pt x="695" y="474"/>
                    </a:cubicBezTo>
                    <a:cubicBezTo>
                      <a:pt x="702" y="472"/>
                      <a:pt x="703" y="464"/>
                      <a:pt x="702" y="458"/>
                    </a:cubicBezTo>
                    <a:cubicBezTo>
                      <a:pt x="702" y="454"/>
                      <a:pt x="700" y="452"/>
                      <a:pt x="697" y="452"/>
                    </a:cubicBezTo>
                    <a:cubicBezTo>
                      <a:pt x="700" y="447"/>
                      <a:pt x="702" y="443"/>
                      <a:pt x="705" y="438"/>
                    </a:cubicBezTo>
                    <a:cubicBezTo>
                      <a:pt x="706" y="436"/>
                      <a:pt x="707" y="434"/>
                      <a:pt x="709" y="431"/>
                    </a:cubicBezTo>
                    <a:cubicBezTo>
                      <a:pt x="712" y="415"/>
                      <a:pt x="718" y="400"/>
                      <a:pt x="725" y="388"/>
                    </a:cubicBezTo>
                    <a:cubicBezTo>
                      <a:pt x="726" y="383"/>
                      <a:pt x="727" y="378"/>
                      <a:pt x="728" y="374"/>
                    </a:cubicBezTo>
                    <a:cubicBezTo>
                      <a:pt x="728" y="367"/>
                      <a:pt x="729" y="362"/>
                      <a:pt x="729" y="356"/>
                    </a:cubicBezTo>
                    <a:cubicBezTo>
                      <a:pt x="730" y="357"/>
                      <a:pt x="731" y="357"/>
                      <a:pt x="732" y="357"/>
                    </a:cubicBezTo>
                    <a:cubicBezTo>
                      <a:pt x="733" y="357"/>
                      <a:pt x="734" y="357"/>
                      <a:pt x="734" y="357"/>
                    </a:cubicBezTo>
                    <a:cubicBezTo>
                      <a:pt x="741" y="357"/>
                      <a:pt x="747" y="353"/>
                      <a:pt x="747" y="346"/>
                    </a:cubicBezTo>
                    <a:cubicBezTo>
                      <a:pt x="747" y="339"/>
                      <a:pt x="743" y="334"/>
                      <a:pt x="737" y="334"/>
                    </a:cubicBezTo>
                    <a:cubicBezTo>
                      <a:pt x="736" y="334"/>
                      <a:pt x="735" y="334"/>
                      <a:pt x="734" y="334"/>
                    </a:cubicBezTo>
                    <a:cubicBezTo>
                      <a:pt x="734" y="335"/>
                      <a:pt x="734" y="335"/>
                      <a:pt x="734" y="335"/>
                    </a:cubicBezTo>
                    <a:cubicBezTo>
                      <a:pt x="732" y="335"/>
                      <a:pt x="730" y="335"/>
                      <a:pt x="729" y="336"/>
                    </a:cubicBezTo>
                    <a:cubicBezTo>
                      <a:pt x="728" y="336"/>
                      <a:pt x="728" y="336"/>
                      <a:pt x="728" y="336"/>
                    </a:cubicBezTo>
                    <a:cubicBezTo>
                      <a:pt x="724" y="291"/>
                      <a:pt x="698" y="276"/>
                      <a:pt x="694" y="272"/>
                    </a:cubicBezTo>
                    <a:cubicBezTo>
                      <a:pt x="689" y="267"/>
                      <a:pt x="665" y="259"/>
                      <a:pt x="665" y="259"/>
                    </a:cubicBezTo>
                    <a:cubicBezTo>
                      <a:pt x="665" y="259"/>
                      <a:pt x="665" y="259"/>
                      <a:pt x="665" y="259"/>
                    </a:cubicBezTo>
                    <a:cubicBezTo>
                      <a:pt x="662" y="275"/>
                      <a:pt x="656" y="292"/>
                      <a:pt x="650" y="301"/>
                    </a:cubicBezTo>
                    <a:cubicBezTo>
                      <a:pt x="642" y="312"/>
                      <a:pt x="642" y="312"/>
                      <a:pt x="642" y="312"/>
                    </a:cubicBezTo>
                    <a:cubicBezTo>
                      <a:pt x="628" y="332"/>
                      <a:pt x="607" y="343"/>
                      <a:pt x="587" y="343"/>
                    </a:cubicBezTo>
                    <a:cubicBezTo>
                      <a:pt x="567" y="343"/>
                      <a:pt x="548" y="332"/>
                      <a:pt x="537" y="308"/>
                    </a:cubicBezTo>
                    <a:cubicBezTo>
                      <a:pt x="528" y="290"/>
                      <a:pt x="530" y="271"/>
                      <a:pt x="534" y="261"/>
                    </a:cubicBezTo>
                    <a:cubicBezTo>
                      <a:pt x="539" y="248"/>
                      <a:pt x="550" y="234"/>
                      <a:pt x="572" y="224"/>
                    </a:cubicBezTo>
                    <a:cubicBezTo>
                      <a:pt x="580" y="221"/>
                      <a:pt x="589" y="219"/>
                      <a:pt x="597" y="219"/>
                    </a:cubicBezTo>
                    <a:cubicBezTo>
                      <a:pt x="618" y="219"/>
                      <a:pt x="637" y="229"/>
                      <a:pt x="653" y="232"/>
                    </a:cubicBezTo>
                    <a:cubicBezTo>
                      <a:pt x="653" y="232"/>
                      <a:pt x="653" y="232"/>
                      <a:pt x="653" y="232"/>
                    </a:cubicBezTo>
                    <a:cubicBezTo>
                      <a:pt x="656" y="232"/>
                      <a:pt x="670" y="213"/>
                      <a:pt x="676" y="177"/>
                    </a:cubicBezTo>
                    <a:cubicBezTo>
                      <a:pt x="677" y="171"/>
                      <a:pt x="678" y="164"/>
                      <a:pt x="678" y="158"/>
                    </a:cubicBezTo>
                    <a:cubicBezTo>
                      <a:pt x="680" y="159"/>
                      <a:pt x="682" y="160"/>
                      <a:pt x="684" y="160"/>
                    </a:cubicBezTo>
                    <a:cubicBezTo>
                      <a:pt x="684" y="160"/>
                      <a:pt x="685" y="159"/>
                      <a:pt x="686" y="159"/>
                    </a:cubicBezTo>
                    <a:cubicBezTo>
                      <a:pt x="693" y="157"/>
                      <a:pt x="696" y="149"/>
                      <a:pt x="695" y="142"/>
                    </a:cubicBezTo>
                    <a:cubicBezTo>
                      <a:pt x="695" y="138"/>
                      <a:pt x="692" y="136"/>
                      <a:pt x="689" y="136"/>
                    </a:cubicBezTo>
                    <a:cubicBezTo>
                      <a:pt x="686" y="136"/>
                      <a:pt x="684" y="137"/>
                      <a:pt x="682" y="138"/>
                    </a:cubicBezTo>
                    <a:cubicBezTo>
                      <a:pt x="681" y="139"/>
                      <a:pt x="680" y="141"/>
                      <a:pt x="680" y="142"/>
                    </a:cubicBezTo>
                    <a:cubicBezTo>
                      <a:pt x="679" y="143"/>
                      <a:pt x="679" y="143"/>
                      <a:pt x="679" y="143"/>
                    </a:cubicBezTo>
                    <a:cubicBezTo>
                      <a:pt x="679" y="142"/>
                      <a:pt x="679" y="141"/>
                      <a:pt x="679" y="141"/>
                    </a:cubicBezTo>
                    <a:cubicBezTo>
                      <a:pt x="679" y="135"/>
                      <a:pt x="678" y="130"/>
                      <a:pt x="677" y="125"/>
                    </a:cubicBezTo>
                    <a:cubicBezTo>
                      <a:pt x="678" y="125"/>
                      <a:pt x="678" y="125"/>
                      <a:pt x="679" y="125"/>
                    </a:cubicBezTo>
                    <a:cubicBezTo>
                      <a:pt x="679" y="125"/>
                      <a:pt x="680" y="125"/>
                      <a:pt x="680" y="125"/>
                    </a:cubicBezTo>
                    <a:cubicBezTo>
                      <a:pt x="680" y="125"/>
                      <a:pt x="681" y="125"/>
                      <a:pt x="681" y="125"/>
                    </a:cubicBezTo>
                    <a:cubicBezTo>
                      <a:pt x="687" y="124"/>
                      <a:pt x="690" y="114"/>
                      <a:pt x="689" y="109"/>
                    </a:cubicBezTo>
                    <a:cubicBezTo>
                      <a:pt x="688" y="106"/>
                      <a:pt x="686" y="105"/>
                      <a:pt x="683" y="104"/>
                    </a:cubicBezTo>
                    <a:cubicBezTo>
                      <a:pt x="682" y="103"/>
                      <a:pt x="682" y="103"/>
                      <a:pt x="682" y="103"/>
                    </a:cubicBezTo>
                    <a:cubicBezTo>
                      <a:pt x="682" y="102"/>
                      <a:pt x="681" y="101"/>
                      <a:pt x="679" y="101"/>
                    </a:cubicBezTo>
                    <a:cubicBezTo>
                      <a:pt x="678" y="101"/>
                      <a:pt x="677" y="102"/>
                      <a:pt x="677" y="102"/>
                    </a:cubicBezTo>
                    <a:cubicBezTo>
                      <a:pt x="675" y="103"/>
                      <a:pt x="674" y="103"/>
                      <a:pt x="672" y="104"/>
                    </a:cubicBezTo>
                    <a:cubicBezTo>
                      <a:pt x="672" y="104"/>
                      <a:pt x="672" y="105"/>
                      <a:pt x="672" y="105"/>
                    </a:cubicBezTo>
                    <a:cubicBezTo>
                      <a:pt x="670" y="101"/>
                      <a:pt x="668" y="97"/>
                      <a:pt x="666" y="93"/>
                    </a:cubicBezTo>
                    <a:cubicBezTo>
                      <a:pt x="664" y="90"/>
                      <a:pt x="662" y="85"/>
                      <a:pt x="660" y="80"/>
                    </a:cubicBezTo>
                    <a:cubicBezTo>
                      <a:pt x="663" y="80"/>
                      <a:pt x="664" y="78"/>
                      <a:pt x="666" y="75"/>
                    </a:cubicBezTo>
                    <a:cubicBezTo>
                      <a:pt x="668" y="72"/>
                      <a:pt x="668" y="70"/>
                      <a:pt x="668" y="66"/>
                    </a:cubicBezTo>
                    <a:cubicBezTo>
                      <a:pt x="668" y="66"/>
                      <a:pt x="668" y="66"/>
                      <a:pt x="668" y="65"/>
                    </a:cubicBezTo>
                    <a:cubicBezTo>
                      <a:pt x="663" y="65"/>
                      <a:pt x="657" y="64"/>
                      <a:pt x="650" y="62"/>
                    </a:cubicBezTo>
                    <a:cubicBezTo>
                      <a:pt x="650" y="63"/>
                      <a:pt x="649" y="63"/>
                      <a:pt x="649" y="63"/>
                    </a:cubicBezTo>
                    <a:cubicBezTo>
                      <a:pt x="649" y="63"/>
                      <a:pt x="648" y="62"/>
                      <a:pt x="648" y="62"/>
                    </a:cubicBezTo>
                    <a:cubicBezTo>
                      <a:pt x="630" y="56"/>
                      <a:pt x="608" y="45"/>
                      <a:pt x="586" y="19"/>
                    </a:cubicBezTo>
                    <a:cubicBezTo>
                      <a:pt x="580" y="18"/>
                      <a:pt x="574" y="16"/>
                      <a:pt x="568" y="15"/>
                    </a:cubicBezTo>
                    <a:cubicBezTo>
                      <a:pt x="571" y="12"/>
                      <a:pt x="571" y="7"/>
                      <a:pt x="569" y="3"/>
                    </a:cubicBezTo>
                    <a:cubicBezTo>
                      <a:pt x="567" y="1"/>
                      <a:pt x="563" y="0"/>
                      <a:pt x="56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1080"/>
              <p:cNvSpPr>
                <a:spLocks noEditPoints="1"/>
              </p:cNvSpPr>
              <p:nvPr/>
            </p:nvSpPr>
            <p:spPr bwMode="auto">
              <a:xfrm>
                <a:off x="1631" y="4130"/>
                <a:ext cx="370" cy="280"/>
              </a:xfrm>
              <a:custGeom>
                <a:avLst/>
                <a:gdLst>
                  <a:gd name="T0" fmla="*/ 436 w 750"/>
                  <a:gd name="T1" fmla="*/ 533 h 566"/>
                  <a:gd name="T2" fmla="*/ 274 w 750"/>
                  <a:gd name="T3" fmla="*/ 532 h 566"/>
                  <a:gd name="T4" fmla="*/ 388 w 750"/>
                  <a:gd name="T5" fmla="*/ 524 h 566"/>
                  <a:gd name="T6" fmla="*/ 434 w 750"/>
                  <a:gd name="T7" fmla="*/ 474 h 566"/>
                  <a:gd name="T8" fmla="*/ 154 w 750"/>
                  <a:gd name="T9" fmla="*/ 465 h 566"/>
                  <a:gd name="T10" fmla="*/ 108 w 750"/>
                  <a:gd name="T11" fmla="*/ 437 h 566"/>
                  <a:gd name="T12" fmla="*/ 543 w 750"/>
                  <a:gd name="T13" fmla="*/ 471 h 566"/>
                  <a:gd name="T14" fmla="*/ 56 w 750"/>
                  <a:gd name="T15" fmla="*/ 399 h 566"/>
                  <a:gd name="T16" fmla="*/ 175 w 750"/>
                  <a:gd name="T17" fmla="*/ 368 h 566"/>
                  <a:gd name="T18" fmla="*/ 39 w 750"/>
                  <a:gd name="T19" fmla="*/ 394 h 566"/>
                  <a:gd name="T20" fmla="*/ 103 w 750"/>
                  <a:gd name="T21" fmla="*/ 380 h 566"/>
                  <a:gd name="T22" fmla="*/ 619 w 750"/>
                  <a:gd name="T23" fmla="*/ 346 h 566"/>
                  <a:gd name="T24" fmla="*/ 368 w 750"/>
                  <a:gd name="T25" fmla="*/ 425 h 566"/>
                  <a:gd name="T26" fmla="*/ 334 w 750"/>
                  <a:gd name="T27" fmla="*/ 401 h 566"/>
                  <a:gd name="T28" fmla="*/ 651 w 750"/>
                  <a:gd name="T29" fmla="*/ 306 h 566"/>
                  <a:gd name="T30" fmla="*/ 323 w 750"/>
                  <a:gd name="T31" fmla="*/ 328 h 566"/>
                  <a:gd name="T32" fmla="*/ 511 w 750"/>
                  <a:gd name="T33" fmla="*/ 338 h 566"/>
                  <a:gd name="T34" fmla="*/ 519 w 750"/>
                  <a:gd name="T35" fmla="*/ 309 h 566"/>
                  <a:gd name="T36" fmla="*/ 258 w 750"/>
                  <a:gd name="T37" fmla="*/ 275 h 566"/>
                  <a:gd name="T38" fmla="*/ 596 w 750"/>
                  <a:gd name="T39" fmla="*/ 283 h 566"/>
                  <a:gd name="T40" fmla="*/ 394 w 750"/>
                  <a:gd name="T41" fmla="*/ 255 h 566"/>
                  <a:gd name="T42" fmla="*/ 534 w 750"/>
                  <a:gd name="T43" fmla="*/ 272 h 566"/>
                  <a:gd name="T44" fmla="*/ 560 w 750"/>
                  <a:gd name="T45" fmla="*/ 205 h 566"/>
                  <a:gd name="T46" fmla="*/ 495 w 750"/>
                  <a:gd name="T47" fmla="*/ 202 h 566"/>
                  <a:gd name="T48" fmla="*/ 641 w 750"/>
                  <a:gd name="T49" fmla="*/ 209 h 566"/>
                  <a:gd name="T50" fmla="*/ 487 w 750"/>
                  <a:gd name="T51" fmla="*/ 195 h 566"/>
                  <a:gd name="T52" fmla="*/ 594 w 750"/>
                  <a:gd name="T53" fmla="*/ 166 h 566"/>
                  <a:gd name="T54" fmla="*/ 206 w 750"/>
                  <a:gd name="T55" fmla="*/ 210 h 566"/>
                  <a:gd name="T56" fmla="*/ 88 w 750"/>
                  <a:gd name="T57" fmla="*/ 155 h 566"/>
                  <a:gd name="T58" fmla="*/ 137 w 750"/>
                  <a:gd name="T59" fmla="*/ 157 h 566"/>
                  <a:gd name="T60" fmla="*/ 259 w 750"/>
                  <a:gd name="T61" fmla="*/ 148 h 566"/>
                  <a:gd name="T62" fmla="*/ 535 w 750"/>
                  <a:gd name="T63" fmla="*/ 129 h 566"/>
                  <a:gd name="T64" fmla="*/ 88 w 750"/>
                  <a:gd name="T65" fmla="*/ 141 h 566"/>
                  <a:gd name="T66" fmla="*/ 86 w 750"/>
                  <a:gd name="T67" fmla="*/ 124 h 566"/>
                  <a:gd name="T68" fmla="*/ 723 w 750"/>
                  <a:gd name="T69" fmla="*/ 146 h 566"/>
                  <a:gd name="T70" fmla="*/ 355 w 750"/>
                  <a:gd name="T71" fmla="*/ 98 h 566"/>
                  <a:gd name="T72" fmla="*/ 124 w 750"/>
                  <a:gd name="T73" fmla="*/ 121 h 566"/>
                  <a:gd name="T74" fmla="*/ 314 w 750"/>
                  <a:gd name="T75" fmla="*/ 62 h 566"/>
                  <a:gd name="T76" fmla="*/ 611 w 750"/>
                  <a:gd name="T77" fmla="*/ 74 h 566"/>
                  <a:gd name="T78" fmla="*/ 623 w 750"/>
                  <a:gd name="T79" fmla="*/ 80 h 566"/>
                  <a:gd name="T80" fmla="*/ 140 w 750"/>
                  <a:gd name="T81" fmla="*/ 99 h 566"/>
                  <a:gd name="T82" fmla="*/ 228 w 750"/>
                  <a:gd name="T83" fmla="*/ 45 h 566"/>
                  <a:gd name="T84" fmla="*/ 175 w 750"/>
                  <a:gd name="T85" fmla="*/ 79 h 566"/>
                  <a:gd name="T86" fmla="*/ 185 w 750"/>
                  <a:gd name="T87" fmla="*/ 0 h 566"/>
                  <a:gd name="T88" fmla="*/ 65 w 750"/>
                  <a:gd name="T89" fmla="*/ 142 h 566"/>
                  <a:gd name="T90" fmla="*/ 63 w 750"/>
                  <a:gd name="T91" fmla="*/ 275 h 566"/>
                  <a:gd name="T92" fmla="*/ 17 w 750"/>
                  <a:gd name="T93" fmla="*/ 335 h 566"/>
                  <a:gd name="T94" fmla="*/ 56 w 750"/>
                  <a:gd name="T95" fmla="*/ 476 h 566"/>
                  <a:gd name="T96" fmla="*/ 169 w 750"/>
                  <a:gd name="T97" fmla="*/ 534 h 566"/>
                  <a:gd name="T98" fmla="*/ 277 w 750"/>
                  <a:gd name="T99" fmla="*/ 546 h 566"/>
                  <a:gd name="T100" fmla="*/ 441 w 750"/>
                  <a:gd name="T101" fmla="*/ 542 h 566"/>
                  <a:gd name="T102" fmla="*/ 593 w 750"/>
                  <a:gd name="T103" fmla="*/ 454 h 566"/>
                  <a:gd name="T104" fmla="*/ 681 w 750"/>
                  <a:gd name="T105" fmla="*/ 366 h 566"/>
                  <a:gd name="T106" fmla="*/ 730 w 750"/>
                  <a:gd name="T107" fmla="*/ 280 h 566"/>
                  <a:gd name="T108" fmla="*/ 742 w 750"/>
                  <a:gd name="T109" fmla="*/ 152 h 566"/>
                  <a:gd name="T110" fmla="*/ 663 w 750"/>
                  <a:gd name="T111" fmla="*/ 41 h 566"/>
                  <a:gd name="T112" fmla="*/ 540 w 750"/>
                  <a:gd name="T113" fmla="*/ 62 h 566"/>
                  <a:gd name="T114" fmla="*/ 549 w 750"/>
                  <a:gd name="T115" fmla="*/ 185 h 566"/>
                  <a:gd name="T116" fmla="*/ 466 w 750"/>
                  <a:gd name="T117" fmla="*/ 163 h 566"/>
                  <a:gd name="T118" fmla="*/ 376 w 750"/>
                  <a:gd name="T119" fmla="*/ 61 h 566"/>
                  <a:gd name="T120" fmla="*/ 245 w 750"/>
                  <a:gd name="T121" fmla="*/ 19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50" h="566">
                    <a:moveTo>
                      <a:pt x="68" y="264"/>
                    </a:moveTo>
                    <a:cubicBezTo>
                      <a:pt x="63" y="266"/>
                      <a:pt x="57" y="268"/>
                      <a:pt x="54" y="270"/>
                    </a:cubicBezTo>
                    <a:cubicBezTo>
                      <a:pt x="68" y="264"/>
                      <a:pt x="68" y="264"/>
                      <a:pt x="68" y="264"/>
                    </a:cubicBezTo>
                    <a:moveTo>
                      <a:pt x="599" y="27"/>
                    </a:moveTo>
                    <a:cubicBezTo>
                      <a:pt x="598" y="27"/>
                      <a:pt x="597" y="28"/>
                      <a:pt x="596" y="28"/>
                    </a:cubicBezTo>
                    <a:cubicBezTo>
                      <a:pt x="596" y="28"/>
                      <a:pt x="596" y="28"/>
                      <a:pt x="596" y="28"/>
                    </a:cubicBezTo>
                    <a:cubicBezTo>
                      <a:pt x="595" y="28"/>
                      <a:pt x="593" y="29"/>
                      <a:pt x="591" y="29"/>
                    </a:cubicBezTo>
                    <a:cubicBezTo>
                      <a:pt x="597" y="32"/>
                      <a:pt x="603" y="33"/>
                      <a:pt x="610" y="33"/>
                    </a:cubicBezTo>
                    <a:cubicBezTo>
                      <a:pt x="607" y="30"/>
                      <a:pt x="603" y="27"/>
                      <a:pt x="599" y="27"/>
                    </a:cubicBezTo>
                    <a:moveTo>
                      <a:pt x="433" y="533"/>
                    </a:moveTo>
                    <a:cubicBezTo>
                      <a:pt x="433" y="533"/>
                      <a:pt x="433" y="533"/>
                      <a:pt x="433" y="533"/>
                    </a:cubicBezTo>
                    <a:cubicBezTo>
                      <a:pt x="433" y="533"/>
                      <a:pt x="433" y="533"/>
                      <a:pt x="433" y="533"/>
                    </a:cubicBezTo>
                    <a:cubicBezTo>
                      <a:pt x="433" y="533"/>
                      <a:pt x="433" y="533"/>
                      <a:pt x="433" y="533"/>
                    </a:cubicBezTo>
                    <a:moveTo>
                      <a:pt x="433" y="533"/>
                    </a:moveTo>
                    <a:cubicBezTo>
                      <a:pt x="434" y="533"/>
                      <a:pt x="435" y="532"/>
                      <a:pt x="435" y="532"/>
                    </a:cubicBezTo>
                    <a:cubicBezTo>
                      <a:pt x="435" y="531"/>
                      <a:pt x="436" y="531"/>
                      <a:pt x="436" y="531"/>
                    </a:cubicBezTo>
                    <a:cubicBezTo>
                      <a:pt x="436" y="531"/>
                      <a:pt x="436" y="531"/>
                      <a:pt x="436" y="531"/>
                    </a:cubicBezTo>
                    <a:cubicBezTo>
                      <a:pt x="436" y="531"/>
                      <a:pt x="436" y="531"/>
                      <a:pt x="436" y="531"/>
                    </a:cubicBezTo>
                    <a:cubicBezTo>
                      <a:pt x="436" y="532"/>
                      <a:pt x="436" y="532"/>
                      <a:pt x="436" y="533"/>
                    </a:cubicBezTo>
                    <a:cubicBezTo>
                      <a:pt x="436" y="533"/>
                      <a:pt x="436" y="533"/>
                      <a:pt x="436" y="533"/>
                    </a:cubicBezTo>
                    <a:cubicBezTo>
                      <a:pt x="435" y="533"/>
                      <a:pt x="435" y="534"/>
                      <a:pt x="434" y="534"/>
                    </a:cubicBezTo>
                    <a:cubicBezTo>
                      <a:pt x="434" y="534"/>
                      <a:pt x="433" y="534"/>
                      <a:pt x="433" y="533"/>
                    </a:cubicBezTo>
                    <a:cubicBezTo>
                      <a:pt x="433" y="533"/>
                      <a:pt x="433" y="533"/>
                      <a:pt x="433" y="533"/>
                    </a:cubicBezTo>
                    <a:moveTo>
                      <a:pt x="278" y="539"/>
                    </a:moveTo>
                    <a:cubicBezTo>
                      <a:pt x="287" y="528"/>
                      <a:pt x="293" y="514"/>
                      <a:pt x="301" y="503"/>
                    </a:cubicBezTo>
                    <a:cubicBezTo>
                      <a:pt x="305" y="509"/>
                      <a:pt x="310" y="514"/>
                      <a:pt x="315" y="519"/>
                    </a:cubicBezTo>
                    <a:cubicBezTo>
                      <a:pt x="320" y="525"/>
                      <a:pt x="327" y="529"/>
                      <a:pt x="333" y="534"/>
                    </a:cubicBezTo>
                    <a:cubicBezTo>
                      <a:pt x="312" y="537"/>
                      <a:pt x="294" y="538"/>
                      <a:pt x="278" y="539"/>
                    </a:cubicBezTo>
                    <a:moveTo>
                      <a:pt x="269" y="539"/>
                    </a:moveTo>
                    <a:cubicBezTo>
                      <a:pt x="253" y="539"/>
                      <a:pt x="240" y="537"/>
                      <a:pt x="229" y="536"/>
                    </a:cubicBezTo>
                    <a:cubicBezTo>
                      <a:pt x="234" y="531"/>
                      <a:pt x="239" y="524"/>
                      <a:pt x="243" y="518"/>
                    </a:cubicBezTo>
                    <a:cubicBezTo>
                      <a:pt x="245" y="515"/>
                      <a:pt x="249" y="508"/>
                      <a:pt x="252" y="502"/>
                    </a:cubicBezTo>
                    <a:cubicBezTo>
                      <a:pt x="255" y="515"/>
                      <a:pt x="262" y="529"/>
                      <a:pt x="269" y="539"/>
                    </a:cubicBezTo>
                    <a:moveTo>
                      <a:pt x="344" y="533"/>
                    </a:moveTo>
                    <a:cubicBezTo>
                      <a:pt x="343" y="521"/>
                      <a:pt x="343" y="509"/>
                      <a:pt x="344" y="497"/>
                    </a:cubicBezTo>
                    <a:cubicBezTo>
                      <a:pt x="344" y="497"/>
                      <a:pt x="344" y="497"/>
                      <a:pt x="345" y="497"/>
                    </a:cubicBezTo>
                    <a:cubicBezTo>
                      <a:pt x="356" y="507"/>
                      <a:pt x="370" y="516"/>
                      <a:pt x="380" y="526"/>
                    </a:cubicBezTo>
                    <a:cubicBezTo>
                      <a:pt x="374" y="528"/>
                      <a:pt x="366" y="529"/>
                      <a:pt x="359" y="530"/>
                    </a:cubicBezTo>
                    <a:cubicBezTo>
                      <a:pt x="354" y="531"/>
                      <a:pt x="349" y="532"/>
                      <a:pt x="344" y="533"/>
                    </a:cubicBezTo>
                    <a:moveTo>
                      <a:pt x="274" y="532"/>
                    </a:moveTo>
                    <a:cubicBezTo>
                      <a:pt x="267" y="522"/>
                      <a:pt x="259" y="506"/>
                      <a:pt x="259" y="495"/>
                    </a:cubicBezTo>
                    <a:cubicBezTo>
                      <a:pt x="268" y="496"/>
                      <a:pt x="278" y="497"/>
                      <a:pt x="288" y="497"/>
                    </a:cubicBezTo>
                    <a:cubicBezTo>
                      <a:pt x="291" y="497"/>
                      <a:pt x="293" y="496"/>
                      <a:pt x="296" y="496"/>
                    </a:cubicBezTo>
                    <a:cubicBezTo>
                      <a:pt x="292" y="502"/>
                      <a:pt x="288" y="508"/>
                      <a:pt x="284" y="514"/>
                    </a:cubicBezTo>
                    <a:cubicBezTo>
                      <a:pt x="280" y="520"/>
                      <a:pt x="278" y="526"/>
                      <a:pt x="274" y="532"/>
                    </a:cubicBezTo>
                    <a:moveTo>
                      <a:pt x="336" y="527"/>
                    </a:moveTo>
                    <a:cubicBezTo>
                      <a:pt x="333" y="524"/>
                      <a:pt x="329" y="521"/>
                      <a:pt x="325" y="519"/>
                    </a:cubicBezTo>
                    <a:cubicBezTo>
                      <a:pt x="318" y="512"/>
                      <a:pt x="311" y="505"/>
                      <a:pt x="305" y="496"/>
                    </a:cubicBezTo>
                    <a:cubicBezTo>
                      <a:pt x="316" y="496"/>
                      <a:pt x="326" y="495"/>
                      <a:pt x="336" y="493"/>
                    </a:cubicBezTo>
                    <a:cubicBezTo>
                      <a:pt x="336" y="504"/>
                      <a:pt x="336" y="516"/>
                      <a:pt x="336" y="527"/>
                    </a:cubicBezTo>
                    <a:moveTo>
                      <a:pt x="216" y="534"/>
                    </a:moveTo>
                    <a:cubicBezTo>
                      <a:pt x="213" y="534"/>
                      <a:pt x="210" y="533"/>
                      <a:pt x="208" y="533"/>
                    </a:cubicBezTo>
                    <a:cubicBezTo>
                      <a:pt x="196" y="531"/>
                      <a:pt x="184" y="529"/>
                      <a:pt x="173" y="526"/>
                    </a:cubicBezTo>
                    <a:cubicBezTo>
                      <a:pt x="177" y="521"/>
                      <a:pt x="179" y="513"/>
                      <a:pt x="182" y="508"/>
                    </a:cubicBezTo>
                    <a:cubicBezTo>
                      <a:pt x="185" y="501"/>
                      <a:pt x="189" y="495"/>
                      <a:pt x="193" y="489"/>
                    </a:cubicBezTo>
                    <a:cubicBezTo>
                      <a:pt x="195" y="494"/>
                      <a:pt x="198" y="499"/>
                      <a:pt x="200" y="502"/>
                    </a:cubicBezTo>
                    <a:cubicBezTo>
                      <a:pt x="204" y="509"/>
                      <a:pt x="208" y="517"/>
                      <a:pt x="212" y="524"/>
                    </a:cubicBezTo>
                    <a:cubicBezTo>
                      <a:pt x="213" y="527"/>
                      <a:pt x="215" y="531"/>
                      <a:pt x="216" y="534"/>
                    </a:cubicBezTo>
                    <a:moveTo>
                      <a:pt x="388" y="525"/>
                    </a:moveTo>
                    <a:cubicBezTo>
                      <a:pt x="388" y="524"/>
                      <a:pt x="388" y="524"/>
                      <a:pt x="388" y="524"/>
                    </a:cubicBezTo>
                    <a:cubicBezTo>
                      <a:pt x="389" y="513"/>
                      <a:pt x="389" y="498"/>
                      <a:pt x="392" y="487"/>
                    </a:cubicBezTo>
                    <a:cubicBezTo>
                      <a:pt x="395" y="490"/>
                      <a:pt x="397" y="493"/>
                      <a:pt x="400" y="496"/>
                    </a:cubicBezTo>
                    <a:cubicBezTo>
                      <a:pt x="403" y="499"/>
                      <a:pt x="406" y="503"/>
                      <a:pt x="410" y="506"/>
                    </a:cubicBezTo>
                    <a:cubicBezTo>
                      <a:pt x="413" y="510"/>
                      <a:pt x="418" y="514"/>
                      <a:pt x="422" y="517"/>
                    </a:cubicBezTo>
                    <a:cubicBezTo>
                      <a:pt x="412" y="519"/>
                      <a:pt x="400" y="522"/>
                      <a:pt x="388" y="525"/>
                    </a:cubicBezTo>
                    <a:moveTo>
                      <a:pt x="224" y="531"/>
                    </a:moveTo>
                    <a:cubicBezTo>
                      <a:pt x="218" y="521"/>
                      <a:pt x="202" y="488"/>
                      <a:pt x="199" y="485"/>
                    </a:cubicBezTo>
                    <a:cubicBezTo>
                      <a:pt x="199" y="485"/>
                      <a:pt x="200" y="484"/>
                      <a:pt x="200" y="484"/>
                    </a:cubicBezTo>
                    <a:cubicBezTo>
                      <a:pt x="216" y="489"/>
                      <a:pt x="233" y="492"/>
                      <a:pt x="249" y="494"/>
                    </a:cubicBezTo>
                    <a:cubicBezTo>
                      <a:pt x="245" y="499"/>
                      <a:pt x="243" y="506"/>
                      <a:pt x="240" y="510"/>
                    </a:cubicBezTo>
                    <a:cubicBezTo>
                      <a:pt x="236" y="516"/>
                      <a:pt x="230" y="526"/>
                      <a:pt x="224" y="531"/>
                    </a:cubicBezTo>
                    <a:moveTo>
                      <a:pt x="381" y="516"/>
                    </a:moveTo>
                    <a:cubicBezTo>
                      <a:pt x="371" y="507"/>
                      <a:pt x="359" y="500"/>
                      <a:pt x="349" y="491"/>
                    </a:cubicBezTo>
                    <a:cubicBezTo>
                      <a:pt x="362" y="489"/>
                      <a:pt x="374" y="486"/>
                      <a:pt x="386" y="483"/>
                    </a:cubicBezTo>
                    <a:cubicBezTo>
                      <a:pt x="383" y="493"/>
                      <a:pt x="382" y="505"/>
                      <a:pt x="381" y="516"/>
                    </a:cubicBezTo>
                    <a:moveTo>
                      <a:pt x="433" y="514"/>
                    </a:moveTo>
                    <a:cubicBezTo>
                      <a:pt x="434" y="505"/>
                      <a:pt x="432" y="497"/>
                      <a:pt x="432" y="489"/>
                    </a:cubicBezTo>
                    <a:cubicBezTo>
                      <a:pt x="432" y="484"/>
                      <a:pt x="432" y="479"/>
                      <a:pt x="432" y="474"/>
                    </a:cubicBezTo>
                    <a:cubicBezTo>
                      <a:pt x="432" y="474"/>
                      <a:pt x="432" y="473"/>
                      <a:pt x="432" y="472"/>
                    </a:cubicBezTo>
                    <a:cubicBezTo>
                      <a:pt x="433" y="473"/>
                      <a:pt x="433" y="473"/>
                      <a:pt x="434" y="474"/>
                    </a:cubicBezTo>
                    <a:cubicBezTo>
                      <a:pt x="448" y="483"/>
                      <a:pt x="461" y="493"/>
                      <a:pt x="477" y="500"/>
                    </a:cubicBezTo>
                    <a:cubicBezTo>
                      <a:pt x="464" y="504"/>
                      <a:pt x="450" y="509"/>
                      <a:pt x="433" y="514"/>
                    </a:cubicBezTo>
                    <a:moveTo>
                      <a:pt x="426" y="510"/>
                    </a:moveTo>
                    <a:cubicBezTo>
                      <a:pt x="420" y="506"/>
                      <a:pt x="415" y="499"/>
                      <a:pt x="410" y="495"/>
                    </a:cubicBezTo>
                    <a:cubicBezTo>
                      <a:pt x="404" y="491"/>
                      <a:pt x="401" y="485"/>
                      <a:pt x="396" y="480"/>
                    </a:cubicBezTo>
                    <a:cubicBezTo>
                      <a:pt x="399" y="479"/>
                      <a:pt x="401" y="479"/>
                      <a:pt x="403" y="478"/>
                    </a:cubicBezTo>
                    <a:cubicBezTo>
                      <a:pt x="410" y="476"/>
                      <a:pt x="417" y="473"/>
                      <a:pt x="424" y="470"/>
                    </a:cubicBezTo>
                    <a:cubicBezTo>
                      <a:pt x="424" y="475"/>
                      <a:pt x="425" y="480"/>
                      <a:pt x="425" y="484"/>
                    </a:cubicBezTo>
                    <a:cubicBezTo>
                      <a:pt x="424" y="492"/>
                      <a:pt x="426" y="501"/>
                      <a:pt x="426" y="510"/>
                    </a:cubicBezTo>
                    <a:moveTo>
                      <a:pt x="162" y="523"/>
                    </a:moveTo>
                    <a:cubicBezTo>
                      <a:pt x="160" y="522"/>
                      <a:pt x="157" y="521"/>
                      <a:pt x="155" y="521"/>
                    </a:cubicBezTo>
                    <a:cubicBezTo>
                      <a:pt x="138" y="515"/>
                      <a:pt x="120" y="506"/>
                      <a:pt x="104" y="496"/>
                    </a:cubicBezTo>
                    <a:cubicBezTo>
                      <a:pt x="118" y="485"/>
                      <a:pt x="132" y="474"/>
                      <a:pt x="146" y="466"/>
                    </a:cubicBezTo>
                    <a:cubicBezTo>
                      <a:pt x="147" y="470"/>
                      <a:pt x="146" y="475"/>
                      <a:pt x="147" y="479"/>
                    </a:cubicBezTo>
                    <a:cubicBezTo>
                      <a:pt x="149" y="486"/>
                      <a:pt x="151" y="493"/>
                      <a:pt x="153" y="500"/>
                    </a:cubicBezTo>
                    <a:cubicBezTo>
                      <a:pt x="156" y="507"/>
                      <a:pt x="159" y="515"/>
                      <a:pt x="162" y="523"/>
                    </a:cubicBezTo>
                    <a:moveTo>
                      <a:pt x="168" y="518"/>
                    </a:moveTo>
                    <a:cubicBezTo>
                      <a:pt x="164" y="509"/>
                      <a:pt x="161" y="499"/>
                      <a:pt x="158" y="489"/>
                    </a:cubicBezTo>
                    <a:cubicBezTo>
                      <a:pt x="155" y="481"/>
                      <a:pt x="154" y="474"/>
                      <a:pt x="154" y="466"/>
                    </a:cubicBezTo>
                    <a:cubicBezTo>
                      <a:pt x="154" y="466"/>
                      <a:pt x="154" y="466"/>
                      <a:pt x="154" y="465"/>
                    </a:cubicBezTo>
                    <a:cubicBezTo>
                      <a:pt x="165" y="471"/>
                      <a:pt x="177" y="476"/>
                      <a:pt x="189" y="481"/>
                    </a:cubicBezTo>
                    <a:cubicBezTo>
                      <a:pt x="186" y="486"/>
                      <a:pt x="181" y="492"/>
                      <a:pt x="178" y="497"/>
                    </a:cubicBezTo>
                    <a:cubicBezTo>
                      <a:pt x="175" y="502"/>
                      <a:pt x="173" y="508"/>
                      <a:pt x="170" y="513"/>
                    </a:cubicBezTo>
                    <a:cubicBezTo>
                      <a:pt x="170" y="514"/>
                      <a:pt x="169" y="516"/>
                      <a:pt x="168" y="518"/>
                    </a:cubicBezTo>
                    <a:moveTo>
                      <a:pt x="489" y="495"/>
                    </a:moveTo>
                    <a:cubicBezTo>
                      <a:pt x="491" y="479"/>
                      <a:pt x="490" y="463"/>
                      <a:pt x="491" y="446"/>
                    </a:cubicBezTo>
                    <a:cubicBezTo>
                      <a:pt x="491" y="452"/>
                      <a:pt x="505" y="460"/>
                      <a:pt x="509" y="462"/>
                    </a:cubicBezTo>
                    <a:cubicBezTo>
                      <a:pt x="513" y="464"/>
                      <a:pt x="517" y="468"/>
                      <a:pt x="522" y="470"/>
                    </a:cubicBezTo>
                    <a:cubicBezTo>
                      <a:pt x="526" y="472"/>
                      <a:pt x="530" y="474"/>
                      <a:pt x="534" y="475"/>
                    </a:cubicBezTo>
                    <a:cubicBezTo>
                      <a:pt x="526" y="479"/>
                      <a:pt x="512" y="487"/>
                      <a:pt x="489" y="495"/>
                    </a:cubicBezTo>
                    <a:moveTo>
                      <a:pt x="482" y="494"/>
                    </a:moveTo>
                    <a:cubicBezTo>
                      <a:pt x="472" y="490"/>
                      <a:pt x="461" y="485"/>
                      <a:pt x="453" y="478"/>
                    </a:cubicBezTo>
                    <a:cubicBezTo>
                      <a:pt x="447" y="474"/>
                      <a:pt x="442" y="469"/>
                      <a:pt x="436" y="466"/>
                    </a:cubicBezTo>
                    <a:cubicBezTo>
                      <a:pt x="453" y="459"/>
                      <a:pt x="469" y="451"/>
                      <a:pt x="485" y="443"/>
                    </a:cubicBezTo>
                    <a:cubicBezTo>
                      <a:pt x="483" y="446"/>
                      <a:pt x="483" y="453"/>
                      <a:pt x="483" y="457"/>
                    </a:cubicBezTo>
                    <a:cubicBezTo>
                      <a:pt x="483" y="469"/>
                      <a:pt x="483" y="482"/>
                      <a:pt x="482" y="494"/>
                    </a:cubicBezTo>
                    <a:moveTo>
                      <a:pt x="102" y="488"/>
                    </a:moveTo>
                    <a:cubicBezTo>
                      <a:pt x="102" y="484"/>
                      <a:pt x="103" y="479"/>
                      <a:pt x="103" y="476"/>
                    </a:cubicBezTo>
                    <a:cubicBezTo>
                      <a:pt x="103" y="470"/>
                      <a:pt x="104" y="463"/>
                      <a:pt x="105" y="457"/>
                    </a:cubicBezTo>
                    <a:cubicBezTo>
                      <a:pt x="106" y="451"/>
                      <a:pt x="108" y="444"/>
                      <a:pt x="108" y="437"/>
                    </a:cubicBezTo>
                    <a:cubicBezTo>
                      <a:pt x="108" y="436"/>
                      <a:pt x="108" y="435"/>
                      <a:pt x="108" y="434"/>
                    </a:cubicBezTo>
                    <a:cubicBezTo>
                      <a:pt x="113" y="439"/>
                      <a:pt x="118" y="443"/>
                      <a:pt x="124" y="447"/>
                    </a:cubicBezTo>
                    <a:cubicBezTo>
                      <a:pt x="130" y="451"/>
                      <a:pt x="136" y="455"/>
                      <a:pt x="143" y="459"/>
                    </a:cubicBezTo>
                    <a:cubicBezTo>
                      <a:pt x="135" y="464"/>
                      <a:pt x="127" y="470"/>
                      <a:pt x="119" y="475"/>
                    </a:cubicBezTo>
                    <a:cubicBezTo>
                      <a:pt x="113" y="479"/>
                      <a:pt x="108" y="483"/>
                      <a:pt x="102" y="488"/>
                    </a:cubicBezTo>
                    <a:moveTo>
                      <a:pt x="94" y="488"/>
                    </a:moveTo>
                    <a:cubicBezTo>
                      <a:pt x="84" y="479"/>
                      <a:pt x="75" y="470"/>
                      <a:pt x="67" y="459"/>
                    </a:cubicBezTo>
                    <a:cubicBezTo>
                      <a:pt x="66" y="459"/>
                      <a:pt x="66" y="458"/>
                      <a:pt x="66" y="458"/>
                    </a:cubicBezTo>
                    <a:cubicBezTo>
                      <a:pt x="71" y="455"/>
                      <a:pt x="75" y="449"/>
                      <a:pt x="81" y="446"/>
                    </a:cubicBezTo>
                    <a:cubicBezTo>
                      <a:pt x="85" y="444"/>
                      <a:pt x="88" y="440"/>
                      <a:pt x="92" y="437"/>
                    </a:cubicBezTo>
                    <a:cubicBezTo>
                      <a:pt x="95" y="435"/>
                      <a:pt x="99" y="434"/>
                      <a:pt x="102" y="432"/>
                    </a:cubicBezTo>
                    <a:cubicBezTo>
                      <a:pt x="101" y="437"/>
                      <a:pt x="99" y="442"/>
                      <a:pt x="99" y="447"/>
                    </a:cubicBezTo>
                    <a:cubicBezTo>
                      <a:pt x="99" y="453"/>
                      <a:pt x="97" y="459"/>
                      <a:pt x="96" y="465"/>
                    </a:cubicBezTo>
                    <a:cubicBezTo>
                      <a:pt x="96" y="471"/>
                      <a:pt x="94" y="480"/>
                      <a:pt x="94" y="488"/>
                    </a:cubicBezTo>
                    <a:moveTo>
                      <a:pt x="543" y="471"/>
                    </a:moveTo>
                    <a:cubicBezTo>
                      <a:pt x="544" y="457"/>
                      <a:pt x="542" y="445"/>
                      <a:pt x="541" y="431"/>
                    </a:cubicBezTo>
                    <a:cubicBezTo>
                      <a:pt x="540" y="427"/>
                      <a:pt x="540" y="424"/>
                      <a:pt x="539" y="420"/>
                    </a:cubicBezTo>
                    <a:cubicBezTo>
                      <a:pt x="546" y="424"/>
                      <a:pt x="554" y="428"/>
                      <a:pt x="560" y="430"/>
                    </a:cubicBezTo>
                    <a:cubicBezTo>
                      <a:pt x="570" y="434"/>
                      <a:pt x="580" y="441"/>
                      <a:pt x="590" y="446"/>
                    </a:cubicBezTo>
                    <a:cubicBezTo>
                      <a:pt x="569" y="459"/>
                      <a:pt x="552" y="467"/>
                      <a:pt x="543" y="471"/>
                    </a:cubicBezTo>
                    <a:moveTo>
                      <a:pt x="536" y="468"/>
                    </a:moveTo>
                    <a:cubicBezTo>
                      <a:pt x="526" y="464"/>
                      <a:pt x="518" y="458"/>
                      <a:pt x="509" y="453"/>
                    </a:cubicBezTo>
                    <a:cubicBezTo>
                      <a:pt x="504" y="449"/>
                      <a:pt x="499" y="444"/>
                      <a:pt x="494" y="441"/>
                    </a:cubicBezTo>
                    <a:cubicBezTo>
                      <a:pt x="493" y="441"/>
                      <a:pt x="492" y="440"/>
                      <a:pt x="491" y="440"/>
                    </a:cubicBezTo>
                    <a:cubicBezTo>
                      <a:pt x="504" y="432"/>
                      <a:pt x="518" y="424"/>
                      <a:pt x="531" y="416"/>
                    </a:cubicBezTo>
                    <a:cubicBezTo>
                      <a:pt x="533" y="425"/>
                      <a:pt x="533" y="435"/>
                      <a:pt x="535" y="444"/>
                    </a:cubicBezTo>
                    <a:cubicBezTo>
                      <a:pt x="536" y="451"/>
                      <a:pt x="536" y="460"/>
                      <a:pt x="536" y="468"/>
                    </a:cubicBezTo>
                    <a:moveTo>
                      <a:pt x="64" y="450"/>
                    </a:moveTo>
                    <a:cubicBezTo>
                      <a:pt x="64" y="450"/>
                      <a:pt x="65" y="448"/>
                      <a:pt x="65" y="444"/>
                    </a:cubicBezTo>
                    <a:cubicBezTo>
                      <a:pt x="65" y="437"/>
                      <a:pt x="65" y="430"/>
                      <a:pt x="66" y="423"/>
                    </a:cubicBezTo>
                    <a:cubicBezTo>
                      <a:pt x="67" y="416"/>
                      <a:pt x="69" y="408"/>
                      <a:pt x="75" y="402"/>
                    </a:cubicBezTo>
                    <a:cubicBezTo>
                      <a:pt x="75" y="401"/>
                      <a:pt x="76" y="400"/>
                      <a:pt x="76" y="399"/>
                    </a:cubicBezTo>
                    <a:cubicBezTo>
                      <a:pt x="76" y="400"/>
                      <a:pt x="77" y="401"/>
                      <a:pt x="77" y="401"/>
                    </a:cubicBezTo>
                    <a:cubicBezTo>
                      <a:pt x="84" y="409"/>
                      <a:pt x="91" y="418"/>
                      <a:pt x="99" y="425"/>
                    </a:cubicBezTo>
                    <a:cubicBezTo>
                      <a:pt x="86" y="432"/>
                      <a:pt x="76" y="439"/>
                      <a:pt x="65" y="448"/>
                    </a:cubicBezTo>
                    <a:cubicBezTo>
                      <a:pt x="65" y="449"/>
                      <a:pt x="64" y="450"/>
                      <a:pt x="64" y="450"/>
                    </a:cubicBezTo>
                    <a:moveTo>
                      <a:pt x="57" y="445"/>
                    </a:moveTo>
                    <a:cubicBezTo>
                      <a:pt x="49" y="433"/>
                      <a:pt x="42" y="419"/>
                      <a:pt x="37" y="406"/>
                    </a:cubicBezTo>
                    <a:cubicBezTo>
                      <a:pt x="36" y="405"/>
                      <a:pt x="36" y="403"/>
                      <a:pt x="35" y="402"/>
                    </a:cubicBezTo>
                    <a:cubicBezTo>
                      <a:pt x="42" y="401"/>
                      <a:pt x="49" y="400"/>
                      <a:pt x="56" y="399"/>
                    </a:cubicBezTo>
                    <a:cubicBezTo>
                      <a:pt x="58" y="399"/>
                      <a:pt x="62" y="399"/>
                      <a:pt x="66" y="399"/>
                    </a:cubicBezTo>
                    <a:cubicBezTo>
                      <a:pt x="66" y="399"/>
                      <a:pt x="67" y="399"/>
                      <a:pt x="68" y="399"/>
                    </a:cubicBezTo>
                    <a:cubicBezTo>
                      <a:pt x="66" y="403"/>
                      <a:pt x="63" y="406"/>
                      <a:pt x="61" y="410"/>
                    </a:cubicBezTo>
                    <a:cubicBezTo>
                      <a:pt x="60" y="415"/>
                      <a:pt x="58" y="421"/>
                      <a:pt x="58" y="426"/>
                    </a:cubicBezTo>
                    <a:cubicBezTo>
                      <a:pt x="58" y="432"/>
                      <a:pt x="57" y="438"/>
                      <a:pt x="57" y="445"/>
                    </a:cubicBezTo>
                    <a:moveTo>
                      <a:pt x="598" y="440"/>
                    </a:moveTo>
                    <a:cubicBezTo>
                      <a:pt x="599" y="420"/>
                      <a:pt x="590" y="402"/>
                      <a:pt x="590" y="383"/>
                    </a:cubicBezTo>
                    <a:cubicBezTo>
                      <a:pt x="596" y="384"/>
                      <a:pt x="601" y="388"/>
                      <a:pt x="606" y="390"/>
                    </a:cubicBezTo>
                    <a:cubicBezTo>
                      <a:pt x="611" y="392"/>
                      <a:pt x="616" y="393"/>
                      <a:pt x="622" y="395"/>
                    </a:cubicBezTo>
                    <a:cubicBezTo>
                      <a:pt x="628" y="397"/>
                      <a:pt x="635" y="399"/>
                      <a:pt x="642" y="400"/>
                    </a:cubicBezTo>
                    <a:cubicBezTo>
                      <a:pt x="642" y="401"/>
                      <a:pt x="642" y="402"/>
                      <a:pt x="642" y="402"/>
                    </a:cubicBezTo>
                    <a:cubicBezTo>
                      <a:pt x="627" y="417"/>
                      <a:pt x="612" y="430"/>
                      <a:pt x="598" y="440"/>
                    </a:cubicBezTo>
                    <a:moveTo>
                      <a:pt x="591" y="438"/>
                    </a:moveTo>
                    <a:cubicBezTo>
                      <a:pt x="582" y="434"/>
                      <a:pt x="572" y="430"/>
                      <a:pt x="565" y="424"/>
                    </a:cubicBezTo>
                    <a:cubicBezTo>
                      <a:pt x="558" y="418"/>
                      <a:pt x="547" y="417"/>
                      <a:pt x="539" y="411"/>
                    </a:cubicBezTo>
                    <a:cubicBezTo>
                      <a:pt x="553" y="402"/>
                      <a:pt x="565" y="393"/>
                      <a:pt x="578" y="383"/>
                    </a:cubicBezTo>
                    <a:cubicBezTo>
                      <a:pt x="579" y="382"/>
                      <a:pt x="581" y="380"/>
                      <a:pt x="583" y="379"/>
                    </a:cubicBezTo>
                    <a:cubicBezTo>
                      <a:pt x="582" y="399"/>
                      <a:pt x="591" y="418"/>
                      <a:pt x="591" y="438"/>
                    </a:cubicBezTo>
                    <a:moveTo>
                      <a:pt x="159" y="370"/>
                    </a:moveTo>
                    <a:cubicBezTo>
                      <a:pt x="164" y="370"/>
                      <a:pt x="170" y="370"/>
                      <a:pt x="175" y="368"/>
                    </a:cubicBezTo>
                    <a:cubicBezTo>
                      <a:pt x="176" y="371"/>
                      <a:pt x="178" y="374"/>
                      <a:pt x="179" y="376"/>
                    </a:cubicBezTo>
                    <a:cubicBezTo>
                      <a:pt x="181" y="381"/>
                      <a:pt x="186" y="386"/>
                      <a:pt x="188" y="392"/>
                    </a:cubicBezTo>
                    <a:cubicBezTo>
                      <a:pt x="190" y="397"/>
                      <a:pt x="194" y="400"/>
                      <a:pt x="196" y="405"/>
                    </a:cubicBezTo>
                    <a:cubicBezTo>
                      <a:pt x="199" y="409"/>
                      <a:pt x="202" y="412"/>
                      <a:pt x="205" y="416"/>
                    </a:cubicBezTo>
                    <a:cubicBezTo>
                      <a:pt x="213" y="426"/>
                      <a:pt x="221" y="436"/>
                      <a:pt x="230" y="444"/>
                    </a:cubicBezTo>
                    <a:cubicBezTo>
                      <a:pt x="212" y="441"/>
                      <a:pt x="194" y="437"/>
                      <a:pt x="177" y="431"/>
                    </a:cubicBezTo>
                    <a:cubicBezTo>
                      <a:pt x="171" y="424"/>
                      <a:pt x="166" y="417"/>
                      <a:pt x="162" y="409"/>
                    </a:cubicBezTo>
                    <a:cubicBezTo>
                      <a:pt x="154" y="397"/>
                      <a:pt x="150" y="384"/>
                      <a:pt x="145" y="371"/>
                    </a:cubicBezTo>
                    <a:cubicBezTo>
                      <a:pt x="145" y="370"/>
                      <a:pt x="144" y="369"/>
                      <a:pt x="144" y="369"/>
                    </a:cubicBezTo>
                    <a:cubicBezTo>
                      <a:pt x="149" y="370"/>
                      <a:pt x="154" y="370"/>
                      <a:pt x="159" y="370"/>
                    </a:cubicBezTo>
                    <a:moveTo>
                      <a:pt x="164" y="426"/>
                    </a:moveTo>
                    <a:cubicBezTo>
                      <a:pt x="152" y="421"/>
                      <a:pt x="142" y="415"/>
                      <a:pt x="132" y="408"/>
                    </a:cubicBezTo>
                    <a:cubicBezTo>
                      <a:pt x="132" y="406"/>
                      <a:pt x="132" y="405"/>
                      <a:pt x="132" y="403"/>
                    </a:cubicBezTo>
                    <a:cubicBezTo>
                      <a:pt x="132" y="399"/>
                      <a:pt x="130" y="394"/>
                      <a:pt x="130" y="390"/>
                    </a:cubicBezTo>
                    <a:cubicBezTo>
                      <a:pt x="130" y="383"/>
                      <a:pt x="130" y="373"/>
                      <a:pt x="131" y="365"/>
                    </a:cubicBezTo>
                    <a:cubicBezTo>
                      <a:pt x="133" y="365"/>
                      <a:pt x="134" y="366"/>
                      <a:pt x="136" y="366"/>
                    </a:cubicBezTo>
                    <a:cubicBezTo>
                      <a:pt x="136" y="369"/>
                      <a:pt x="137" y="371"/>
                      <a:pt x="138" y="374"/>
                    </a:cubicBezTo>
                    <a:cubicBezTo>
                      <a:pt x="144" y="387"/>
                      <a:pt x="148" y="401"/>
                      <a:pt x="156" y="414"/>
                    </a:cubicBezTo>
                    <a:cubicBezTo>
                      <a:pt x="159" y="418"/>
                      <a:pt x="161" y="422"/>
                      <a:pt x="164" y="426"/>
                    </a:cubicBezTo>
                    <a:moveTo>
                      <a:pt x="39" y="394"/>
                    </a:moveTo>
                    <a:cubicBezTo>
                      <a:pt x="41" y="387"/>
                      <a:pt x="43" y="381"/>
                      <a:pt x="47" y="375"/>
                    </a:cubicBezTo>
                    <a:cubicBezTo>
                      <a:pt x="50" y="371"/>
                      <a:pt x="53" y="367"/>
                      <a:pt x="56" y="364"/>
                    </a:cubicBezTo>
                    <a:cubicBezTo>
                      <a:pt x="61" y="372"/>
                      <a:pt x="66" y="383"/>
                      <a:pt x="71" y="391"/>
                    </a:cubicBezTo>
                    <a:cubicBezTo>
                      <a:pt x="69" y="391"/>
                      <a:pt x="67" y="391"/>
                      <a:pt x="66" y="391"/>
                    </a:cubicBezTo>
                    <a:cubicBezTo>
                      <a:pt x="62" y="391"/>
                      <a:pt x="59" y="391"/>
                      <a:pt x="56" y="392"/>
                    </a:cubicBezTo>
                    <a:cubicBezTo>
                      <a:pt x="50" y="392"/>
                      <a:pt x="45" y="394"/>
                      <a:pt x="39" y="394"/>
                    </a:cubicBezTo>
                    <a:moveTo>
                      <a:pt x="287" y="449"/>
                    </a:moveTo>
                    <a:cubicBezTo>
                      <a:pt x="274" y="449"/>
                      <a:pt x="260" y="448"/>
                      <a:pt x="246" y="446"/>
                    </a:cubicBezTo>
                    <a:cubicBezTo>
                      <a:pt x="233" y="438"/>
                      <a:pt x="223" y="427"/>
                      <a:pt x="213" y="414"/>
                    </a:cubicBezTo>
                    <a:cubicBezTo>
                      <a:pt x="206" y="405"/>
                      <a:pt x="200" y="395"/>
                      <a:pt x="193" y="386"/>
                    </a:cubicBezTo>
                    <a:cubicBezTo>
                      <a:pt x="189" y="380"/>
                      <a:pt x="185" y="373"/>
                      <a:pt x="182" y="366"/>
                    </a:cubicBezTo>
                    <a:cubicBezTo>
                      <a:pt x="189" y="364"/>
                      <a:pt x="196" y="360"/>
                      <a:pt x="203" y="356"/>
                    </a:cubicBezTo>
                    <a:cubicBezTo>
                      <a:pt x="211" y="366"/>
                      <a:pt x="218" y="376"/>
                      <a:pt x="227" y="386"/>
                    </a:cubicBezTo>
                    <a:cubicBezTo>
                      <a:pt x="238" y="399"/>
                      <a:pt x="251" y="409"/>
                      <a:pt x="263" y="420"/>
                    </a:cubicBezTo>
                    <a:cubicBezTo>
                      <a:pt x="276" y="430"/>
                      <a:pt x="288" y="442"/>
                      <a:pt x="303" y="448"/>
                    </a:cubicBezTo>
                    <a:cubicBezTo>
                      <a:pt x="304" y="448"/>
                      <a:pt x="304" y="448"/>
                      <a:pt x="304" y="448"/>
                    </a:cubicBezTo>
                    <a:cubicBezTo>
                      <a:pt x="299" y="449"/>
                      <a:pt x="293" y="449"/>
                      <a:pt x="287" y="449"/>
                    </a:cubicBezTo>
                    <a:moveTo>
                      <a:pt x="124" y="402"/>
                    </a:moveTo>
                    <a:cubicBezTo>
                      <a:pt x="116" y="395"/>
                      <a:pt x="109" y="388"/>
                      <a:pt x="103" y="380"/>
                    </a:cubicBezTo>
                    <a:cubicBezTo>
                      <a:pt x="103" y="380"/>
                      <a:pt x="103" y="380"/>
                      <a:pt x="103" y="380"/>
                    </a:cubicBezTo>
                    <a:cubicBezTo>
                      <a:pt x="108" y="372"/>
                      <a:pt x="109" y="363"/>
                      <a:pt x="112" y="354"/>
                    </a:cubicBezTo>
                    <a:cubicBezTo>
                      <a:pt x="115" y="357"/>
                      <a:pt x="119" y="360"/>
                      <a:pt x="124" y="362"/>
                    </a:cubicBezTo>
                    <a:cubicBezTo>
                      <a:pt x="123" y="371"/>
                      <a:pt x="123" y="380"/>
                      <a:pt x="123" y="387"/>
                    </a:cubicBezTo>
                    <a:cubicBezTo>
                      <a:pt x="123" y="392"/>
                      <a:pt x="123" y="397"/>
                      <a:pt x="124" y="402"/>
                    </a:cubicBezTo>
                    <a:moveTo>
                      <a:pt x="32" y="391"/>
                    </a:moveTo>
                    <a:cubicBezTo>
                      <a:pt x="28" y="379"/>
                      <a:pt x="26" y="365"/>
                      <a:pt x="26" y="349"/>
                    </a:cubicBezTo>
                    <a:cubicBezTo>
                      <a:pt x="34" y="353"/>
                      <a:pt x="42" y="356"/>
                      <a:pt x="50" y="360"/>
                    </a:cubicBezTo>
                    <a:cubicBezTo>
                      <a:pt x="46" y="365"/>
                      <a:pt x="41" y="370"/>
                      <a:pt x="37" y="376"/>
                    </a:cubicBezTo>
                    <a:cubicBezTo>
                      <a:pt x="35" y="381"/>
                      <a:pt x="33" y="386"/>
                      <a:pt x="32" y="391"/>
                    </a:cubicBezTo>
                    <a:moveTo>
                      <a:pt x="649" y="393"/>
                    </a:moveTo>
                    <a:cubicBezTo>
                      <a:pt x="646" y="385"/>
                      <a:pt x="639" y="378"/>
                      <a:pt x="636" y="369"/>
                    </a:cubicBezTo>
                    <a:cubicBezTo>
                      <a:pt x="632" y="361"/>
                      <a:pt x="629" y="354"/>
                      <a:pt x="627" y="346"/>
                    </a:cubicBezTo>
                    <a:cubicBezTo>
                      <a:pt x="639" y="348"/>
                      <a:pt x="651" y="351"/>
                      <a:pt x="663" y="354"/>
                    </a:cubicBezTo>
                    <a:cubicBezTo>
                      <a:pt x="666" y="355"/>
                      <a:pt x="671" y="357"/>
                      <a:pt x="675" y="357"/>
                    </a:cubicBezTo>
                    <a:cubicBezTo>
                      <a:pt x="675" y="357"/>
                      <a:pt x="676" y="357"/>
                      <a:pt x="676" y="357"/>
                    </a:cubicBezTo>
                    <a:cubicBezTo>
                      <a:pt x="668" y="370"/>
                      <a:pt x="659" y="383"/>
                      <a:pt x="649" y="393"/>
                    </a:cubicBezTo>
                    <a:moveTo>
                      <a:pt x="640" y="393"/>
                    </a:moveTo>
                    <a:cubicBezTo>
                      <a:pt x="632" y="391"/>
                      <a:pt x="623" y="387"/>
                      <a:pt x="617" y="385"/>
                    </a:cubicBezTo>
                    <a:cubicBezTo>
                      <a:pt x="608" y="383"/>
                      <a:pt x="598" y="375"/>
                      <a:pt x="588" y="374"/>
                    </a:cubicBezTo>
                    <a:cubicBezTo>
                      <a:pt x="599" y="366"/>
                      <a:pt x="609" y="356"/>
                      <a:pt x="619" y="346"/>
                    </a:cubicBezTo>
                    <a:cubicBezTo>
                      <a:pt x="622" y="356"/>
                      <a:pt x="626" y="365"/>
                      <a:pt x="630" y="375"/>
                    </a:cubicBezTo>
                    <a:cubicBezTo>
                      <a:pt x="633" y="381"/>
                      <a:pt x="635" y="386"/>
                      <a:pt x="639" y="391"/>
                    </a:cubicBezTo>
                    <a:cubicBezTo>
                      <a:pt x="639" y="391"/>
                      <a:pt x="639" y="391"/>
                      <a:pt x="639" y="391"/>
                    </a:cubicBezTo>
                    <a:cubicBezTo>
                      <a:pt x="639" y="391"/>
                      <a:pt x="639" y="392"/>
                      <a:pt x="640" y="393"/>
                    </a:cubicBezTo>
                    <a:moveTo>
                      <a:pt x="99" y="373"/>
                    </a:moveTo>
                    <a:cubicBezTo>
                      <a:pt x="93" y="365"/>
                      <a:pt x="89" y="358"/>
                      <a:pt x="86" y="351"/>
                    </a:cubicBezTo>
                    <a:cubicBezTo>
                      <a:pt x="89" y="348"/>
                      <a:pt x="91" y="346"/>
                      <a:pt x="93" y="342"/>
                    </a:cubicBezTo>
                    <a:cubicBezTo>
                      <a:pt x="94" y="340"/>
                      <a:pt x="95" y="338"/>
                      <a:pt x="96" y="336"/>
                    </a:cubicBezTo>
                    <a:cubicBezTo>
                      <a:pt x="99" y="341"/>
                      <a:pt x="102" y="345"/>
                      <a:pt x="106" y="349"/>
                    </a:cubicBezTo>
                    <a:cubicBezTo>
                      <a:pt x="105" y="351"/>
                      <a:pt x="104" y="353"/>
                      <a:pt x="104" y="355"/>
                    </a:cubicBezTo>
                    <a:cubicBezTo>
                      <a:pt x="103" y="360"/>
                      <a:pt x="101" y="367"/>
                      <a:pt x="99" y="373"/>
                    </a:cubicBezTo>
                    <a:moveTo>
                      <a:pt x="319" y="447"/>
                    </a:moveTo>
                    <a:cubicBezTo>
                      <a:pt x="317" y="446"/>
                      <a:pt x="315" y="445"/>
                      <a:pt x="313" y="444"/>
                    </a:cubicBezTo>
                    <a:cubicBezTo>
                      <a:pt x="306" y="440"/>
                      <a:pt x="299" y="438"/>
                      <a:pt x="292" y="433"/>
                    </a:cubicBezTo>
                    <a:cubicBezTo>
                      <a:pt x="283" y="427"/>
                      <a:pt x="275" y="420"/>
                      <a:pt x="268" y="414"/>
                    </a:cubicBezTo>
                    <a:cubicBezTo>
                      <a:pt x="255" y="402"/>
                      <a:pt x="241" y="392"/>
                      <a:pt x="230" y="378"/>
                    </a:cubicBezTo>
                    <a:cubicBezTo>
                      <a:pt x="223" y="369"/>
                      <a:pt x="216" y="360"/>
                      <a:pt x="209" y="351"/>
                    </a:cubicBezTo>
                    <a:cubicBezTo>
                      <a:pt x="214" y="346"/>
                      <a:pt x="219" y="341"/>
                      <a:pt x="224" y="334"/>
                    </a:cubicBezTo>
                    <a:cubicBezTo>
                      <a:pt x="254" y="365"/>
                      <a:pt x="295" y="385"/>
                      <a:pt x="330" y="408"/>
                    </a:cubicBezTo>
                    <a:cubicBezTo>
                      <a:pt x="342" y="415"/>
                      <a:pt x="355" y="421"/>
                      <a:pt x="368" y="425"/>
                    </a:cubicBezTo>
                    <a:cubicBezTo>
                      <a:pt x="375" y="428"/>
                      <a:pt x="382" y="429"/>
                      <a:pt x="389" y="431"/>
                    </a:cubicBezTo>
                    <a:cubicBezTo>
                      <a:pt x="391" y="431"/>
                      <a:pt x="394" y="432"/>
                      <a:pt x="396" y="433"/>
                    </a:cubicBezTo>
                    <a:cubicBezTo>
                      <a:pt x="372" y="440"/>
                      <a:pt x="346" y="445"/>
                      <a:pt x="319" y="447"/>
                    </a:cubicBezTo>
                    <a:moveTo>
                      <a:pt x="51" y="352"/>
                    </a:moveTo>
                    <a:cubicBezTo>
                      <a:pt x="48" y="350"/>
                      <a:pt x="45" y="349"/>
                      <a:pt x="42" y="348"/>
                    </a:cubicBezTo>
                    <a:cubicBezTo>
                      <a:pt x="40" y="347"/>
                      <a:pt x="37" y="345"/>
                      <a:pt x="35" y="344"/>
                    </a:cubicBezTo>
                    <a:cubicBezTo>
                      <a:pt x="28" y="343"/>
                      <a:pt x="27" y="342"/>
                      <a:pt x="32" y="341"/>
                    </a:cubicBezTo>
                    <a:cubicBezTo>
                      <a:pt x="37" y="338"/>
                      <a:pt x="43" y="334"/>
                      <a:pt x="48" y="331"/>
                    </a:cubicBezTo>
                    <a:cubicBezTo>
                      <a:pt x="48" y="338"/>
                      <a:pt x="49" y="345"/>
                      <a:pt x="51" y="352"/>
                    </a:cubicBezTo>
                    <a:moveTo>
                      <a:pt x="83" y="344"/>
                    </a:moveTo>
                    <a:cubicBezTo>
                      <a:pt x="81" y="338"/>
                      <a:pt x="80" y="333"/>
                      <a:pt x="79" y="327"/>
                    </a:cubicBezTo>
                    <a:cubicBezTo>
                      <a:pt x="82" y="325"/>
                      <a:pt x="84" y="322"/>
                      <a:pt x="87" y="320"/>
                    </a:cubicBezTo>
                    <a:cubicBezTo>
                      <a:pt x="88" y="320"/>
                      <a:pt x="88" y="320"/>
                      <a:pt x="88" y="321"/>
                    </a:cubicBezTo>
                    <a:cubicBezTo>
                      <a:pt x="89" y="324"/>
                      <a:pt x="91" y="326"/>
                      <a:pt x="92" y="329"/>
                    </a:cubicBezTo>
                    <a:cubicBezTo>
                      <a:pt x="92" y="330"/>
                      <a:pt x="92" y="330"/>
                      <a:pt x="92" y="330"/>
                    </a:cubicBezTo>
                    <a:cubicBezTo>
                      <a:pt x="90" y="333"/>
                      <a:pt x="88" y="336"/>
                      <a:pt x="87" y="339"/>
                    </a:cubicBezTo>
                    <a:cubicBezTo>
                      <a:pt x="86" y="341"/>
                      <a:pt x="85" y="342"/>
                      <a:pt x="83" y="344"/>
                    </a:cubicBezTo>
                    <a:moveTo>
                      <a:pt x="414" y="428"/>
                    </a:moveTo>
                    <a:cubicBezTo>
                      <a:pt x="406" y="427"/>
                      <a:pt x="399" y="425"/>
                      <a:pt x="391" y="424"/>
                    </a:cubicBezTo>
                    <a:cubicBezTo>
                      <a:pt x="372" y="419"/>
                      <a:pt x="350" y="413"/>
                      <a:pt x="334" y="401"/>
                    </a:cubicBezTo>
                    <a:cubicBezTo>
                      <a:pt x="299" y="377"/>
                      <a:pt x="258" y="359"/>
                      <a:pt x="228" y="328"/>
                    </a:cubicBezTo>
                    <a:cubicBezTo>
                      <a:pt x="230" y="324"/>
                      <a:pt x="232" y="321"/>
                      <a:pt x="234" y="317"/>
                    </a:cubicBezTo>
                    <a:cubicBezTo>
                      <a:pt x="242" y="323"/>
                      <a:pt x="252" y="328"/>
                      <a:pt x="260" y="333"/>
                    </a:cubicBezTo>
                    <a:cubicBezTo>
                      <a:pt x="272" y="341"/>
                      <a:pt x="287" y="347"/>
                      <a:pt x="300" y="352"/>
                    </a:cubicBezTo>
                    <a:cubicBezTo>
                      <a:pt x="327" y="362"/>
                      <a:pt x="357" y="371"/>
                      <a:pt x="385" y="378"/>
                    </a:cubicBezTo>
                    <a:cubicBezTo>
                      <a:pt x="418" y="385"/>
                      <a:pt x="450" y="391"/>
                      <a:pt x="483" y="391"/>
                    </a:cubicBezTo>
                    <a:cubicBezTo>
                      <a:pt x="489" y="391"/>
                      <a:pt x="496" y="391"/>
                      <a:pt x="502" y="390"/>
                    </a:cubicBezTo>
                    <a:cubicBezTo>
                      <a:pt x="475" y="405"/>
                      <a:pt x="446" y="418"/>
                      <a:pt x="414" y="428"/>
                    </a:cubicBezTo>
                    <a:moveTo>
                      <a:pt x="682" y="346"/>
                    </a:moveTo>
                    <a:cubicBezTo>
                      <a:pt x="681" y="345"/>
                      <a:pt x="681" y="345"/>
                      <a:pt x="681" y="345"/>
                    </a:cubicBezTo>
                    <a:cubicBezTo>
                      <a:pt x="678" y="341"/>
                      <a:pt x="676" y="335"/>
                      <a:pt x="674" y="330"/>
                    </a:cubicBezTo>
                    <a:cubicBezTo>
                      <a:pt x="671" y="323"/>
                      <a:pt x="669" y="315"/>
                      <a:pt x="666" y="308"/>
                    </a:cubicBezTo>
                    <a:cubicBezTo>
                      <a:pt x="668" y="309"/>
                      <a:pt x="670" y="309"/>
                      <a:pt x="672" y="309"/>
                    </a:cubicBezTo>
                    <a:cubicBezTo>
                      <a:pt x="680" y="310"/>
                      <a:pt x="689" y="313"/>
                      <a:pt x="697" y="313"/>
                    </a:cubicBezTo>
                    <a:cubicBezTo>
                      <a:pt x="697" y="313"/>
                      <a:pt x="698" y="313"/>
                      <a:pt x="698" y="313"/>
                    </a:cubicBezTo>
                    <a:cubicBezTo>
                      <a:pt x="694" y="321"/>
                      <a:pt x="690" y="330"/>
                      <a:pt x="686" y="338"/>
                    </a:cubicBezTo>
                    <a:cubicBezTo>
                      <a:pt x="685" y="341"/>
                      <a:pt x="683" y="344"/>
                      <a:pt x="682" y="346"/>
                    </a:cubicBezTo>
                    <a:moveTo>
                      <a:pt x="674" y="348"/>
                    </a:moveTo>
                    <a:cubicBezTo>
                      <a:pt x="658" y="347"/>
                      <a:pt x="642" y="340"/>
                      <a:pt x="625" y="338"/>
                    </a:cubicBezTo>
                    <a:cubicBezTo>
                      <a:pt x="635" y="328"/>
                      <a:pt x="643" y="317"/>
                      <a:pt x="651" y="306"/>
                    </a:cubicBezTo>
                    <a:cubicBezTo>
                      <a:pt x="652" y="307"/>
                      <a:pt x="654" y="307"/>
                      <a:pt x="656" y="307"/>
                    </a:cubicBezTo>
                    <a:cubicBezTo>
                      <a:pt x="657" y="307"/>
                      <a:pt x="657" y="307"/>
                      <a:pt x="657" y="307"/>
                    </a:cubicBezTo>
                    <a:cubicBezTo>
                      <a:pt x="661" y="315"/>
                      <a:pt x="663" y="323"/>
                      <a:pt x="666" y="331"/>
                    </a:cubicBezTo>
                    <a:cubicBezTo>
                      <a:pt x="668" y="335"/>
                      <a:pt x="670" y="340"/>
                      <a:pt x="672" y="344"/>
                    </a:cubicBezTo>
                    <a:cubicBezTo>
                      <a:pt x="673" y="346"/>
                      <a:pt x="673" y="347"/>
                      <a:pt x="674" y="348"/>
                    </a:cubicBezTo>
                    <a:cubicBezTo>
                      <a:pt x="674" y="348"/>
                      <a:pt x="674" y="348"/>
                      <a:pt x="674" y="348"/>
                    </a:cubicBezTo>
                    <a:moveTo>
                      <a:pt x="47" y="303"/>
                    </a:moveTo>
                    <a:cubicBezTo>
                      <a:pt x="50" y="303"/>
                      <a:pt x="52" y="302"/>
                      <a:pt x="54" y="301"/>
                    </a:cubicBezTo>
                    <a:cubicBezTo>
                      <a:pt x="53" y="305"/>
                      <a:pt x="51" y="310"/>
                      <a:pt x="50" y="314"/>
                    </a:cubicBezTo>
                    <a:cubicBezTo>
                      <a:pt x="48" y="312"/>
                      <a:pt x="46" y="310"/>
                      <a:pt x="44" y="308"/>
                    </a:cubicBezTo>
                    <a:cubicBezTo>
                      <a:pt x="43" y="307"/>
                      <a:pt x="41" y="306"/>
                      <a:pt x="41" y="305"/>
                    </a:cubicBezTo>
                    <a:cubicBezTo>
                      <a:pt x="43" y="304"/>
                      <a:pt x="45" y="304"/>
                      <a:pt x="47" y="303"/>
                    </a:cubicBezTo>
                    <a:moveTo>
                      <a:pt x="480" y="384"/>
                    </a:moveTo>
                    <a:cubicBezTo>
                      <a:pt x="446" y="384"/>
                      <a:pt x="411" y="377"/>
                      <a:pt x="378" y="368"/>
                    </a:cubicBezTo>
                    <a:cubicBezTo>
                      <a:pt x="350" y="360"/>
                      <a:pt x="322" y="353"/>
                      <a:pt x="296" y="341"/>
                    </a:cubicBezTo>
                    <a:cubicBezTo>
                      <a:pt x="282" y="336"/>
                      <a:pt x="269" y="329"/>
                      <a:pt x="256" y="322"/>
                    </a:cubicBezTo>
                    <a:cubicBezTo>
                      <a:pt x="250" y="318"/>
                      <a:pt x="243" y="314"/>
                      <a:pt x="237" y="310"/>
                    </a:cubicBezTo>
                    <a:cubicBezTo>
                      <a:pt x="239" y="307"/>
                      <a:pt x="240" y="303"/>
                      <a:pt x="241" y="300"/>
                    </a:cubicBezTo>
                    <a:cubicBezTo>
                      <a:pt x="250" y="305"/>
                      <a:pt x="261" y="308"/>
                      <a:pt x="271" y="312"/>
                    </a:cubicBezTo>
                    <a:cubicBezTo>
                      <a:pt x="288" y="318"/>
                      <a:pt x="305" y="324"/>
                      <a:pt x="323" y="328"/>
                    </a:cubicBezTo>
                    <a:cubicBezTo>
                      <a:pt x="360" y="336"/>
                      <a:pt x="397" y="344"/>
                      <a:pt x="434" y="344"/>
                    </a:cubicBezTo>
                    <a:cubicBezTo>
                      <a:pt x="457" y="344"/>
                      <a:pt x="479" y="346"/>
                      <a:pt x="502" y="346"/>
                    </a:cubicBezTo>
                    <a:cubicBezTo>
                      <a:pt x="515" y="346"/>
                      <a:pt x="528" y="346"/>
                      <a:pt x="541" y="343"/>
                    </a:cubicBezTo>
                    <a:cubicBezTo>
                      <a:pt x="555" y="340"/>
                      <a:pt x="569" y="340"/>
                      <a:pt x="583" y="335"/>
                    </a:cubicBezTo>
                    <a:cubicBezTo>
                      <a:pt x="565" y="351"/>
                      <a:pt x="543" y="366"/>
                      <a:pt x="519" y="381"/>
                    </a:cubicBezTo>
                    <a:cubicBezTo>
                      <a:pt x="506" y="383"/>
                      <a:pt x="493" y="384"/>
                      <a:pt x="480" y="384"/>
                    </a:cubicBezTo>
                    <a:moveTo>
                      <a:pt x="77" y="318"/>
                    </a:moveTo>
                    <a:cubicBezTo>
                      <a:pt x="76" y="308"/>
                      <a:pt x="77" y="297"/>
                      <a:pt x="78" y="284"/>
                    </a:cubicBezTo>
                    <a:cubicBezTo>
                      <a:pt x="78" y="290"/>
                      <a:pt x="82" y="303"/>
                      <a:pt x="85" y="312"/>
                    </a:cubicBezTo>
                    <a:cubicBezTo>
                      <a:pt x="84" y="312"/>
                      <a:pt x="84" y="312"/>
                      <a:pt x="84" y="312"/>
                    </a:cubicBezTo>
                    <a:cubicBezTo>
                      <a:pt x="82" y="314"/>
                      <a:pt x="80" y="316"/>
                      <a:pt x="77" y="318"/>
                    </a:cubicBezTo>
                    <a:moveTo>
                      <a:pt x="525" y="309"/>
                    </a:moveTo>
                    <a:cubicBezTo>
                      <a:pt x="544" y="309"/>
                      <a:pt x="563" y="303"/>
                      <a:pt x="581" y="293"/>
                    </a:cubicBezTo>
                    <a:cubicBezTo>
                      <a:pt x="588" y="292"/>
                      <a:pt x="595" y="290"/>
                      <a:pt x="602" y="289"/>
                    </a:cubicBezTo>
                    <a:cubicBezTo>
                      <a:pt x="613" y="286"/>
                      <a:pt x="624" y="281"/>
                      <a:pt x="635" y="279"/>
                    </a:cubicBezTo>
                    <a:cubicBezTo>
                      <a:pt x="634" y="280"/>
                      <a:pt x="633" y="281"/>
                      <a:pt x="632" y="282"/>
                    </a:cubicBezTo>
                    <a:cubicBezTo>
                      <a:pt x="625" y="294"/>
                      <a:pt x="613" y="307"/>
                      <a:pt x="598" y="322"/>
                    </a:cubicBezTo>
                    <a:cubicBezTo>
                      <a:pt x="595" y="323"/>
                      <a:pt x="593" y="324"/>
                      <a:pt x="591" y="325"/>
                    </a:cubicBezTo>
                    <a:cubicBezTo>
                      <a:pt x="574" y="330"/>
                      <a:pt x="557" y="332"/>
                      <a:pt x="540" y="335"/>
                    </a:cubicBezTo>
                    <a:cubicBezTo>
                      <a:pt x="531" y="337"/>
                      <a:pt x="521" y="338"/>
                      <a:pt x="511" y="338"/>
                    </a:cubicBezTo>
                    <a:cubicBezTo>
                      <a:pt x="505" y="338"/>
                      <a:pt x="499" y="338"/>
                      <a:pt x="494" y="337"/>
                    </a:cubicBezTo>
                    <a:cubicBezTo>
                      <a:pt x="492" y="337"/>
                      <a:pt x="489" y="337"/>
                      <a:pt x="487" y="337"/>
                    </a:cubicBezTo>
                    <a:cubicBezTo>
                      <a:pt x="483" y="337"/>
                      <a:pt x="480" y="337"/>
                      <a:pt x="476" y="337"/>
                    </a:cubicBezTo>
                    <a:cubicBezTo>
                      <a:pt x="473" y="337"/>
                      <a:pt x="469" y="338"/>
                      <a:pt x="466" y="338"/>
                    </a:cubicBezTo>
                    <a:cubicBezTo>
                      <a:pt x="465" y="338"/>
                      <a:pt x="464" y="338"/>
                      <a:pt x="462" y="338"/>
                    </a:cubicBezTo>
                    <a:cubicBezTo>
                      <a:pt x="454" y="337"/>
                      <a:pt x="446" y="336"/>
                      <a:pt x="438" y="336"/>
                    </a:cubicBezTo>
                    <a:cubicBezTo>
                      <a:pt x="401" y="336"/>
                      <a:pt x="365" y="329"/>
                      <a:pt x="329" y="321"/>
                    </a:cubicBezTo>
                    <a:cubicBezTo>
                      <a:pt x="311" y="318"/>
                      <a:pt x="293" y="312"/>
                      <a:pt x="276" y="305"/>
                    </a:cubicBezTo>
                    <a:cubicBezTo>
                      <a:pt x="266" y="302"/>
                      <a:pt x="253" y="298"/>
                      <a:pt x="243" y="292"/>
                    </a:cubicBezTo>
                    <a:cubicBezTo>
                      <a:pt x="244" y="288"/>
                      <a:pt x="244" y="283"/>
                      <a:pt x="244" y="279"/>
                    </a:cubicBezTo>
                    <a:cubicBezTo>
                      <a:pt x="246" y="280"/>
                      <a:pt x="247" y="280"/>
                      <a:pt x="248" y="280"/>
                    </a:cubicBezTo>
                    <a:cubicBezTo>
                      <a:pt x="265" y="285"/>
                      <a:pt x="281" y="288"/>
                      <a:pt x="298" y="292"/>
                    </a:cubicBezTo>
                    <a:cubicBezTo>
                      <a:pt x="331" y="299"/>
                      <a:pt x="364" y="304"/>
                      <a:pt x="397" y="306"/>
                    </a:cubicBezTo>
                    <a:cubicBezTo>
                      <a:pt x="413" y="307"/>
                      <a:pt x="429" y="307"/>
                      <a:pt x="444" y="309"/>
                    </a:cubicBezTo>
                    <a:cubicBezTo>
                      <a:pt x="449" y="309"/>
                      <a:pt x="453" y="309"/>
                      <a:pt x="457" y="309"/>
                    </a:cubicBezTo>
                    <a:cubicBezTo>
                      <a:pt x="460" y="309"/>
                      <a:pt x="464" y="309"/>
                      <a:pt x="467" y="309"/>
                    </a:cubicBezTo>
                    <a:cubicBezTo>
                      <a:pt x="471" y="309"/>
                      <a:pt x="475" y="309"/>
                      <a:pt x="478" y="309"/>
                    </a:cubicBezTo>
                    <a:cubicBezTo>
                      <a:pt x="480" y="309"/>
                      <a:pt x="483" y="309"/>
                      <a:pt x="485" y="309"/>
                    </a:cubicBezTo>
                    <a:cubicBezTo>
                      <a:pt x="490" y="309"/>
                      <a:pt x="496" y="310"/>
                      <a:pt x="501" y="310"/>
                    </a:cubicBezTo>
                    <a:cubicBezTo>
                      <a:pt x="507" y="310"/>
                      <a:pt x="513" y="309"/>
                      <a:pt x="519" y="309"/>
                    </a:cubicBezTo>
                    <a:cubicBezTo>
                      <a:pt x="521" y="309"/>
                      <a:pt x="523" y="309"/>
                      <a:pt x="525" y="309"/>
                    </a:cubicBezTo>
                    <a:moveTo>
                      <a:pt x="695" y="305"/>
                    </a:moveTo>
                    <a:cubicBezTo>
                      <a:pt x="692" y="304"/>
                      <a:pt x="689" y="303"/>
                      <a:pt x="685" y="303"/>
                    </a:cubicBezTo>
                    <a:cubicBezTo>
                      <a:pt x="681" y="303"/>
                      <a:pt x="675" y="302"/>
                      <a:pt x="670" y="301"/>
                    </a:cubicBezTo>
                    <a:cubicBezTo>
                      <a:pt x="670" y="301"/>
                      <a:pt x="665" y="300"/>
                      <a:pt x="661" y="300"/>
                    </a:cubicBezTo>
                    <a:cubicBezTo>
                      <a:pt x="660" y="299"/>
                      <a:pt x="659" y="298"/>
                      <a:pt x="658" y="297"/>
                    </a:cubicBezTo>
                    <a:cubicBezTo>
                      <a:pt x="658" y="296"/>
                      <a:pt x="657" y="296"/>
                      <a:pt x="657" y="296"/>
                    </a:cubicBezTo>
                    <a:cubicBezTo>
                      <a:pt x="661" y="289"/>
                      <a:pt x="665" y="281"/>
                      <a:pt x="669" y="273"/>
                    </a:cubicBezTo>
                    <a:cubicBezTo>
                      <a:pt x="675" y="281"/>
                      <a:pt x="680" y="288"/>
                      <a:pt x="687" y="295"/>
                    </a:cubicBezTo>
                    <a:cubicBezTo>
                      <a:pt x="689" y="298"/>
                      <a:pt x="692" y="301"/>
                      <a:pt x="695" y="305"/>
                    </a:cubicBezTo>
                    <a:moveTo>
                      <a:pt x="692" y="275"/>
                    </a:moveTo>
                    <a:cubicBezTo>
                      <a:pt x="699" y="275"/>
                      <a:pt x="706" y="275"/>
                      <a:pt x="713" y="273"/>
                    </a:cubicBezTo>
                    <a:cubicBezTo>
                      <a:pt x="710" y="283"/>
                      <a:pt x="706" y="292"/>
                      <a:pt x="702" y="303"/>
                    </a:cubicBezTo>
                    <a:cubicBezTo>
                      <a:pt x="696" y="293"/>
                      <a:pt x="687" y="284"/>
                      <a:pt x="680" y="275"/>
                    </a:cubicBezTo>
                    <a:cubicBezTo>
                      <a:pt x="684" y="275"/>
                      <a:pt x="688" y="275"/>
                      <a:pt x="692" y="275"/>
                    </a:cubicBezTo>
                    <a:moveTo>
                      <a:pt x="473" y="302"/>
                    </a:moveTo>
                    <a:cubicBezTo>
                      <a:pt x="449" y="302"/>
                      <a:pt x="425" y="300"/>
                      <a:pt x="401" y="298"/>
                    </a:cubicBezTo>
                    <a:cubicBezTo>
                      <a:pt x="371" y="297"/>
                      <a:pt x="342" y="292"/>
                      <a:pt x="312" y="287"/>
                    </a:cubicBezTo>
                    <a:cubicBezTo>
                      <a:pt x="300" y="284"/>
                      <a:pt x="287" y="282"/>
                      <a:pt x="275" y="279"/>
                    </a:cubicBezTo>
                    <a:cubicBezTo>
                      <a:pt x="269" y="277"/>
                      <a:pt x="264" y="276"/>
                      <a:pt x="258" y="275"/>
                    </a:cubicBezTo>
                    <a:cubicBezTo>
                      <a:pt x="255" y="274"/>
                      <a:pt x="249" y="273"/>
                      <a:pt x="244" y="271"/>
                    </a:cubicBezTo>
                    <a:cubicBezTo>
                      <a:pt x="244" y="268"/>
                      <a:pt x="243" y="264"/>
                      <a:pt x="242" y="261"/>
                    </a:cubicBezTo>
                    <a:cubicBezTo>
                      <a:pt x="248" y="261"/>
                      <a:pt x="254" y="260"/>
                      <a:pt x="259" y="260"/>
                    </a:cubicBezTo>
                    <a:cubicBezTo>
                      <a:pt x="259" y="260"/>
                      <a:pt x="259" y="260"/>
                      <a:pt x="260" y="260"/>
                    </a:cubicBezTo>
                    <a:cubicBezTo>
                      <a:pt x="280" y="261"/>
                      <a:pt x="300" y="261"/>
                      <a:pt x="321" y="262"/>
                    </a:cubicBezTo>
                    <a:cubicBezTo>
                      <a:pt x="336" y="263"/>
                      <a:pt x="352" y="263"/>
                      <a:pt x="368" y="263"/>
                    </a:cubicBezTo>
                    <a:cubicBezTo>
                      <a:pt x="370" y="263"/>
                      <a:pt x="372" y="263"/>
                      <a:pt x="375" y="263"/>
                    </a:cubicBezTo>
                    <a:cubicBezTo>
                      <a:pt x="384" y="263"/>
                      <a:pt x="394" y="263"/>
                      <a:pt x="404" y="263"/>
                    </a:cubicBezTo>
                    <a:cubicBezTo>
                      <a:pt x="404" y="263"/>
                      <a:pt x="405" y="263"/>
                      <a:pt x="405" y="263"/>
                    </a:cubicBezTo>
                    <a:cubicBezTo>
                      <a:pt x="429" y="279"/>
                      <a:pt x="455" y="293"/>
                      <a:pt x="485" y="301"/>
                    </a:cubicBezTo>
                    <a:cubicBezTo>
                      <a:pt x="484" y="302"/>
                      <a:pt x="483" y="302"/>
                      <a:pt x="482" y="302"/>
                    </a:cubicBezTo>
                    <a:cubicBezTo>
                      <a:pt x="479" y="302"/>
                      <a:pt x="476" y="302"/>
                      <a:pt x="473" y="302"/>
                    </a:cubicBezTo>
                    <a:moveTo>
                      <a:pt x="596" y="283"/>
                    </a:moveTo>
                    <a:cubicBezTo>
                      <a:pt x="605" y="276"/>
                      <a:pt x="613" y="267"/>
                      <a:pt x="619" y="258"/>
                    </a:cubicBezTo>
                    <a:cubicBezTo>
                      <a:pt x="620" y="258"/>
                      <a:pt x="622" y="257"/>
                      <a:pt x="623" y="257"/>
                    </a:cubicBezTo>
                    <a:cubicBezTo>
                      <a:pt x="628" y="255"/>
                      <a:pt x="633" y="254"/>
                      <a:pt x="639" y="251"/>
                    </a:cubicBezTo>
                    <a:cubicBezTo>
                      <a:pt x="643" y="249"/>
                      <a:pt x="648" y="246"/>
                      <a:pt x="652" y="244"/>
                    </a:cubicBezTo>
                    <a:cubicBezTo>
                      <a:pt x="649" y="253"/>
                      <a:pt x="645" y="261"/>
                      <a:pt x="640" y="269"/>
                    </a:cubicBezTo>
                    <a:cubicBezTo>
                      <a:pt x="635" y="271"/>
                      <a:pt x="629" y="272"/>
                      <a:pt x="624" y="274"/>
                    </a:cubicBezTo>
                    <a:cubicBezTo>
                      <a:pt x="615" y="277"/>
                      <a:pt x="606" y="280"/>
                      <a:pt x="596" y="283"/>
                    </a:cubicBezTo>
                    <a:moveTo>
                      <a:pt x="692" y="268"/>
                    </a:moveTo>
                    <a:cubicBezTo>
                      <a:pt x="685" y="268"/>
                      <a:pt x="677" y="267"/>
                      <a:pt x="672" y="266"/>
                    </a:cubicBezTo>
                    <a:cubicBezTo>
                      <a:pt x="675" y="257"/>
                      <a:pt x="679" y="248"/>
                      <a:pt x="681" y="239"/>
                    </a:cubicBezTo>
                    <a:cubicBezTo>
                      <a:pt x="690" y="248"/>
                      <a:pt x="702" y="255"/>
                      <a:pt x="711" y="265"/>
                    </a:cubicBezTo>
                    <a:cubicBezTo>
                      <a:pt x="705" y="267"/>
                      <a:pt x="699" y="268"/>
                      <a:pt x="692" y="268"/>
                    </a:cubicBezTo>
                    <a:moveTo>
                      <a:pt x="547" y="271"/>
                    </a:moveTo>
                    <a:cubicBezTo>
                      <a:pt x="548" y="260"/>
                      <a:pt x="547" y="249"/>
                      <a:pt x="546" y="238"/>
                    </a:cubicBezTo>
                    <a:cubicBezTo>
                      <a:pt x="546" y="232"/>
                      <a:pt x="545" y="225"/>
                      <a:pt x="543" y="219"/>
                    </a:cubicBezTo>
                    <a:cubicBezTo>
                      <a:pt x="550" y="226"/>
                      <a:pt x="557" y="233"/>
                      <a:pt x="563" y="241"/>
                    </a:cubicBezTo>
                    <a:cubicBezTo>
                      <a:pt x="568" y="246"/>
                      <a:pt x="574" y="253"/>
                      <a:pt x="580" y="257"/>
                    </a:cubicBezTo>
                    <a:cubicBezTo>
                      <a:pt x="575" y="260"/>
                      <a:pt x="570" y="263"/>
                      <a:pt x="565" y="266"/>
                    </a:cubicBezTo>
                    <a:cubicBezTo>
                      <a:pt x="559" y="268"/>
                      <a:pt x="553" y="270"/>
                      <a:pt x="547" y="271"/>
                    </a:cubicBezTo>
                    <a:moveTo>
                      <a:pt x="250" y="253"/>
                    </a:moveTo>
                    <a:cubicBezTo>
                      <a:pt x="247" y="253"/>
                      <a:pt x="243" y="253"/>
                      <a:pt x="240" y="253"/>
                    </a:cubicBezTo>
                    <a:cubicBezTo>
                      <a:pt x="238" y="247"/>
                      <a:pt x="235" y="242"/>
                      <a:pt x="233" y="238"/>
                    </a:cubicBezTo>
                    <a:cubicBezTo>
                      <a:pt x="243" y="233"/>
                      <a:pt x="256" y="230"/>
                      <a:pt x="266" y="228"/>
                    </a:cubicBezTo>
                    <a:cubicBezTo>
                      <a:pt x="277" y="226"/>
                      <a:pt x="288" y="225"/>
                      <a:pt x="299" y="222"/>
                    </a:cubicBezTo>
                    <a:cubicBezTo>
                      <a:pt x="313" y="219"/>
                      <a:pt x="326" y="218"/>
                      <a:pt x="340" y="217"/>
                    </a:cubicBezTo>
                    <a:cubicBezTo>
                      <a:pt x="342" y="217"/>
                      <a:pt x="344" y="217"/>
                      <a:pt x="346" y="216"/>
                    </a:cubicBezTo>
                    <a:cubicBezTo>
                      <a:pt x="361" y="230"/>
                      <a:pt x="377" y="243"/>
                      <a:pt x="394" y="255"/>
                    </a:cubicBezTo>
                    <a:cubicBezTo>
                      <a:pt x="384" y="256"/>
                      <a:pt x="373" y="256"/>
                      <a:pt x="363" y="256"/>
                    </a:cubicBezTo>
                    <a:cubicBezTo>
                      <a:pt x="355" y="256"/>
                      <a:pt x="347" y="256"/>
                      <a:pt x="339" y="256"/>
                    </a:cubicBezTo>
                    <a:cubicBezTo>
                      <a:pt x="322" y="255"/>
                      <a:pt x="305" y="252"/>
                      <a:pt x="288" y="252"/>
                    </a:cubicBezTo>
                    <a:cubicBezTo>
                      <a:pt x="284" y="252"/>
                      <a:pt x="281" y="252"/>
                      <a:pt x="278" y="252"/>
                    </a:cubicBezTo>
                    <a:cubicBezTo>
                      <a:pt x="269" y="253"/>
                      <a:pt x="261" y="252"/>
                      <a:pt x="252" y="253"/>
                    </a:cubicBezTo>
                    <a:cubicBezTo>
                      <a:pt x="251" y="253"/>
                      <a:pt x="251" y="253"/>
                      <a:pt x="250" y="253"/>
                    </a:cubicBezTo>
                    <a:moveTo>
                      <a:pt x="717" y="260"/>
                    </a:moveTo>
                    <a:cubicBezTo>
                      <a:pt x="708" y="250"/>
                      <a:pt x="695" y="243"/>
                      <a:pt x="686" y="233"/>
                    </a:cubicBezTo>
                    <a:cubicBezTo>
                      <a:pt x="687" y="233"/>
                      <a:pt x="688" y="233"/>
                      <a:pt x="689" y="232"/>
                    </a:cubicBezTo>
                    <a:cubicBezTo>
                      <a:pt x="694" y="229"/>
                      <a:pt x="699" y="226"/>
                      <a:pt x="704" y="223"/>
                    </a:cubicBezTo>
                    <a:cubicBezTo>
                      <a:pt x="710" y="219"/>
                      <a:pt x="718" y="217"/>
                      <a:pt x="725" y="215"/>
                    </a:cubicBezTo>
                    <a:cubicBezTo>
                      <a:pt x="724" y="230"/>
                      <a:pt x="721" y="245"/>
                      <a:pt x="717" y="260"/>
                    </a:cubicBezTo>
                    <a:moveTo>
                      <a:pt x="532" y="272"/>
                    </a:moveTo>
                    <a:cubicBezTo>
                      <a:pt x="520" y="272"/>
                      <a:pt x="508" y="270"/>
                      <a:pt x="496" y="266"/>
                    </a:cubicBezTo>
                    <a:cubicBezTo>
                      <a:pt x="499" y="261"/>
                      <a:pt x="501" y="256"/>
                      <a:pt x="504" y="251"/>
                    </a:cubicBezTo>
                    <a:cubicBezTo>
                      <a:pt x="507" y="245"/>
                      <a:pt x="509" y="238"/>
                      <a:pt x="511" y="232"/>
                    </a:cubicBezTo>
                    <a:cubicBezTo>
                      <a:pt x="513" y="228"/>
                      <a:pt x="513" y="220"/>
                      <a:pt x="516" y="214"/>
                    </a:cubicBezTo>
                    <a:cubicBezTo>
                      <a:pt x="518" y="219"/>
                      <a:pt x="519" y="225"/>
                      <a:pt x="520" y="228"/>
                    </a:cubicBezTo>
                    <a:cubicBezTo>
                      <a:pt x="524" y="238"/>
                      <a:pt x="526" y="247"/>
                      <a:pt x="529" y="257"/>
                    </a:cubicBezTo>
                    <a:cubicBezTo>
                      <a:pt x="530" y="262"/>
                      <a:pt x="531" y="267"/>
                      <a:pt x="534" y="272"/>
                    </a:cubicBezTo>
                    <a:cubicBezTo>
                      <a:pt x="533" y="272"/>
                      <a:pt x="532" y="272"/>
                      <a:pt x="532" y="272"/>
                    </a:cubicBezTo>
                    <a:moveTo>
                      <a:pt x="540" y="268"/>
                    </a:moveTo>
                    <a:cubicBezTo>
                      <a:pt x="537" y="262"/>
                      <a:pt x="536" y="255"/>
                      <a:pt x="535" y="252"/>
                    </a:cubicBezTo>
                    <a:cubicBezTo>
                      <a:pt x="533" y="245"/>
                      <a:pt x="532" y="239"/>
                      <a:pt x="530" y="233"/>
                    </a:cubicBezTo>
                    <a:cubicBezTo>
                      <a:pt x="528" y="227"/>
                      <a:pt x="526" y="219"/>
                      <a:pt x="523" y="213"/>
                    </a:cubicBezTo>
                    <a:cubicBezTo>
                      <a:pt x="527" y="212"/>
                      <a:pt x="530" y="212"/>
                      <a:pt x="534" y="211"/>
                    </a:cubicBezTo>
                    <a:cubicBezTo>
                      <a:pt x="535" y="211"/>
                      <a:pt x="535" y="211"/>
                      <a:pt x="535" y="211"/>
                    </a:cubicBezTo>
                    <a:cubicBezTo>
                      <a:pt x="536" y="221"/>
                      <a:pt x="539" y="231"/>
                      <a:pt x="539" y="242"/>
                    </a:cubicBezTo>
                    <a:cubicBezTo>
                      <a:pt x="539" y="250"/>
                      <a:pt x="540" y="259"/>
                      <a:pt x="540" y="268"/>
                    </a:cubicBezTo>
                    <a:moveTo>
                      <a:pt x="482" y="261"/>
                    </a:moveTo>
                    <a:cubicBezTo>
                      <a:pt x="470" y="255"/>
                      <a:pt x="458" y="248"/>
                      <a:pt x="447" y="241"/>
                    </a:cubicBezTo>
                    <a:cubicBezTo>
                      <a:pt x="455" y="235"/>
                      <a:pt x="463" y="226"/>
                      <a:pt x="472" y="221"/>
                    </a:cubicBezTo>
                    <a:cubicBezTo>
                      <a:pt x="477" y="217"/>
                      <a:pt x="483" y="212"/>
                      <a:pt x="487" y="207"/>
                    </a:cubicBezTo>
                    <a:cubicBezTo>
                      <a:pt x="487" y="217"/>
                      <a:pt x="485" y="227"/>
                      <a:pt x="483" y="236"/>
                    </a:cubicBezTo>
                    <a:cubicBezTo>
                      <a:pt x="482" y="243"/>
                      <a:pt x="481" y="252"/>
                      <a:pt x="482" y="261"/>
                    </a:cubicBezTo>
                    <a:moveTo>
                      <a:pt x="589" y="249"/>
                    </a:moveTo>
                    <a:cubicBezTo>
                      <a:pt x="589" y="248"/>
                      <a:pt x="588" y="247"/>
                      <a:pt x="587" y="245"/>
                    </a:cubicBezTo>
                    <a:cubicBezTo>
                      <a:pt x="584" y="240"/>
                      <a:pt x="581" y="234"/>
                      <a:pt x="577" y="229"/>
                    </a:cubicBezTo>
                    <a:cubicBezTo>
                      <a:pt x="572" y="224"/>
                      <a:pt x="567" y="216"/>
                      <a:pt x="563" y="210"/>
                    </a:cubicBezTo>
                    <a:cubicBezTo>
                      <a:pt x="563" y="209"/>
                      <a:pt x="561" y="207"/>
                      <a:pt x="560" y="205"/>
                    </a:cubicBezTo>
                    <a:cubicBezTo>
                      <a:pt x="563" y="207"/>
                      <a:pt x="567" y="209"/>
                      <a:pt x="570" y="210"/>
                    </a:cubicBezTo>
                    <a:cubicBezTo>
                      <a:pt x="575" y="212"/>
                      <a:pt x="581" y="213"/>
                      <a:pt x="586" y="214"/>
                    </a:cubicBezTo>
                    <a:cubicBezTo>
                      <a:pt x="594" y="215"/>
                      <a:pt x="602" y="217"/>
                      <a:pt x="609" y="217"/>
                    </a:cubicBezTo>
                    <a:cubicBezTo>
                      <a:pt x="610" y="217"/>
                      <a:pt x="610" y="217"/>
                      <a:pt x="610" y="217"/>
                    </a:cubicBezTo>
                    <a:cubicBezTo>
                      <a:pt x="606" y="229"/>
                      <a:pt x="598" y="240"/>
                      <a:pt x="589" y="249"/>
                    </a:cubicBezTo>
                    <a:moveTo>
                      <a:pt x="582" y="249"/>
                    </a:moveTo>
                    <a:cubicBezTo>
                      <a:pt x="575" y="244"/>
                      <a:pt x="569" y="236"/>
                      <a:pt x="564" y="231"/>
                    </a:cubicBezTo>
                    <a:cubicBezTo>
                      <a:pt x="557" y="223"/>
                      <a:pt x="550" y="216"/>
                      <a:pt x="544" y="207"/>
                    </a:cubicBezTo>
                    <a:cubicBezTo>
                      <a:pt x="546" y="206"/>
                      <a:pt x="548" y="205"/>
                      <a:pt x="549" y="204"/>
                    </a:cubicBezTo>
                    <a:cubicBezTo>
                      <a:pt x="554" y="214"/>
                      <a:pt x="565" y="221"/>
                      <a:pt x="569" y="231"/>
                    </a:cubicBezTo>
                    <a:cubicBezTo>
                      <a:pt x="572" y="237"/>
                      <a:pt x="578" y="243"/>
                      <a:pt x="582" y="249"/>
                    </a:cubicBezTo>
                    <a:moveTo>
                      <a:pt x="625" y="248"/>
                    </a:moveTo>
                    <a:cubicBezTo>
                      <a:pt x="626" y="246"/>
                      <a:pt x="627" y="244"/>
                      <a:pt x="628" y="241"/>
                    </a:cubicBezTo>
                    <a:cubicBezTo>
                      <a:pt x="631" y="236"/>
                      <a:pt x="634" y="230"/>
                      <a:pt x="636" y="223"/>
                    </a:cubicBezTo>
                    <a:cubicBezTo>
                      <a:pt x="645" y="216"/>
                      <a:pt x="654" y="211"/>
                      <a:pt x="662" y="204"/>
                    </a:cubicBezTo>
                    <a:cubicBezTo>
                      <a:pt x="661" y="214"/>
                      <a:pt x="659" y="224"/>
                      <a:pt x="656" y="233"/>
                    </a:cubicBezTo>
                    <a:cubicBezTo>
                      <a:pt x="649" y="237"/>
                      <a:pt x="643" y="241"/>
                      <a:pt x="636" y="244"/>
                    </a:cubicBezTo>
                    <a:cubicBezTo>
                      <a:pt x="632" y="245"/>
                      <a:pt x="629" y="247"/>
                      <a:pt x="625" y="248"/>
                    </a:cubicBezTo>
                    <a:moveTo>
                      <a:pt x="489" y="262"/>
                    </a:moveTo>
                    <a:cubicBezTo>
                      <a:pt x="488" y="242"/>
                      <a:pt x="495" y="222"/>
                      <a:pt x="495" y="202"/>
                    </a:cubicBezTo>
                    <a:cubicBezTo>
                      <a:pt x="500" y="206"/>
                      <a:pt x="505" y="209"/>
                      <a:pt x="509" y="210"/>
                    </a:cubicBezTo>
                    <a:cubicBezTo>
                      <a:pt x="505" y="218"/>
                      <a:pt x="505" y="230"/>
                      <a:pt x="502" y="236"/>
                    </a:cubicBezTo>
                    <a:cubicBezTo>
                      <a:pt x="499" y="243"/>
                      <a:pt x="495" y="255"/>
                      <a:pt x="489" y="262"/>
                    </a:cubicBezTo>
                    <a:moveTo>
                      <a:pt x="602" y="209"/>
                    </a:moveTo>
                    <a:cubicBezTo>
                      <a:pt x="594" y="209"/>
                      <a:pt x="586" y="207"/>
                      <a:pt x="580" y="205"/>
                    </a:cubicBezTo>
                    <a:cubicBezTo>
                      <a:pt x="573" y="203"/>
                      <a:pt x="564" y="197"/>
                      <a:pt x="556" y="195"/>
                    </a:cubicBezTo>
                    <a:cubicBezTo>
                      <a:pt x="556" y="195"/>
                      <a:pt x="557" y="195"/>
                      <a:pt x="557" y="194"/>
                    </a:cubicBezTo>
                    <a:cubicBezTo>
                      <a:pt x="566" y="199"/>
                      <a:pt x="577" y="199"/>
                      <a:pt x="586" y="203"/>
                    </a:cubicBezTo>
                    <a:cubicBezTo>
                      <a:pt x="591" y="205"/>
                      <a:pt x="597" y="207"/>
                      <a:pt x="602" y="209"/>
                    </a:cubicBezTo>
                    <a:moveTo>
                      <a:pt x="684" y="226"/>
                    </a:moveTo>
                    <a:cubicBezTo>
                      <a:pt x="686" y="213"/>
                      <a:pt x="687" y="199"/>
                      <a:pt x="687" y="185"/>
                    </a:cubicBezTo>
                    <a:cubicBezTo>
                      <a:pt x="698" y="194"/>
                      <a:pt x="714" y="197"/>
                      <a:pt x="725" y="206"/>
                    </a:cubicBezTo>
                    <a:cubicBezTo>
                      <a:pt x="717" y="210"/>
                      <a:pt x="707" y="211"/>
                      <a:pt x="700" y="216"/>
                    </a:cubicBezTo>
                    <a:cubicBezTo>
                      <a:pt x="696" y="219"/>
                      <a:pt x="689" y="225"/>
                      <a:pt x="684" y="226"/>
                    </a:cubicBezTo>
                    <a:moveTo>
                      <a:pt x="639" y="211"/>
                    </a:moveTo>
                    <a:cubicBezTo>
                      <a:pt x="639" y="206"/>
                      <a:pt x="639" y="201"/>
                      <a:pt x="639" y="196"/>
                    </a:cubicBezTo>
                    <a:cubicBezTo>
                      <a:pt x="642" y="193"/>
                      <a:pt x="646" y="190"/>
                      <a:pt x="650" y="187"/>
                    </a:cubicBezTo>
                    <a:cubicBezTo>
                      <a:pt x="654" y="185"/>
                      <a:pt x="659" y="183"/>
                      <a:pt x="663" y="180"/>
                    </a:cubicBezTo>
                    <a:cubicBezTo>
                      <a:pt x="663" y="184"/>
                      <a:pt x="663" y="189"/>
                      <a:pt x="663" y="193"/>
                    </a:cubicBezTo>
                    <a:cubicBezTo>
                      <a:pt x="656" y="199"/>
                      <a:pt x="650" y="205"/>
                      <a:pt x="641" y="209"/>
                    </a:cubicBezTo>
                    <a:cubicBezTo>
                      <a:pt x="640" y="209"/>
                      <a:pt x="640" y="210"/>
                      <a:pt x="639" y="211"/>
                    </a:cubicBezTo>
                    <a:moveTo>
                      <a:pt x="228" y="231"/>
                    </a:moveTo>
                    <a:cubicBezTo>
                      <a:pt x="226" y="228"/>
                      <a:pt x="223" y="225"/>
                      <a:pt x="221" y="223"/>
                    </a:cubicBezTo>
                    <a:cubicBezTo>
                      <a:pt x="235" y="213"/>
                      <a:pt x="248" y="202"/>
                      <a:pt x="263" y="195"/>
                    </a:cubicBezTo>
                    <a:cubicBezTo>
                      <a:pt x="274" y="190"/>
                      <a:pt x="286" y="185"/>
                      <a:pt x="297" y="182"/>
                    </a:cubicBezTo>
                    <a:cubicBezTo>
                      <a:pt x="298" y="181"/>
                      <a:pt x="301" y="181"/>
                      <a:pt x="303" y="180"/>
                    </a:cubicBezTo>
                    <a:cubicBezTo>
                      <a:pt x="314" y="189"/>
                      <a:pt x="326" y="199"/>
                      <a:pt x="338" y="209"/>
                    </a:cubicBezTo>
                    <a:cubicBezTo>
                      <a:pt x="322" y="210"/>
                      <a:pt x="308" y="214"/>
                      <a:pt x="293" y="216"/>
                    </a:cubicBezTo>
                    <a:cubicBezTo>
                      <a:pt x="278" y="218"/>
                      <a:pt x="263" y="221"/>
                      <a:pt x="248" y="225"/>
                    </a:cubicBezTo>
                    <a:cubicBezTo>
                      <a:pt x="242" y="227"/>
                      <a:pt x="235" y="229"/>
                      <a:pt x="228" y="231"/>
                    </a:cubicBezTo>
                    <a:moveTo>
                      <a:pt x="557" y="175"/>
                    </a:moveTo>
                    <a:cubicBezTo>
                      <a:pt x="558" y="175"/>
                      <a:pt x="559" y="175"/>
                      <a:pt x="561" y="175"/>
                    </a:cubicBezTo>
                    <a:cubicBezTo>
                      <a:pt x="564" y="174"/>
                      <a:pt x="567" y="172"/>
                      <a:pt x="571" y="170"/>
                    </a:cubicBezTo>
                    <a:cubicBezTo>
                      <a:pt x="566" y="175"/>
                      <a:pt x="562" y="180"/>
                      <a:pt x="558" y="184"/>
                    </a:cubicBezTo>
                    <a:cubicBezTo>
                      <a:pt x="558" y="181"/>
                      <a:pt x="557" y="178"/>
                      <a:pt x="556" y="175"/>
                    </a:cubicBezTo>
                    <a:cubicBezTo>
                      <a:pt x="556" y="175"/>
                      <a:pt x="557" y="175"/>
                      <a:pt x="557" y="175"/>
                    </a:cubicBezTo>
                    <a:moveTo>
                      <a:pt x="443" y="234"/>
                    </a:moveTo>
                    <a:cubicBezTo>
                      <a:pt x="442" y="221"/>
                      <a:pt x="445" y="207"/>
                      <a:pt x="449" y="195"/>
                    </a:cubicBezTo>
                    <a:cubicBezTo>
                      <a:pt x="452" y="187"/>
                      <a:pt x="457" y="178"/>
                      <a:pt x="458" y="169"/>
                    </a:cubicBezTo>
                    <a:cubicBezTo>
                      <a:pt x="470" y="180"/>
                      <a:pt x="479" y="189"/>
                      <a:pt x="487" y="195"/>
                    </a:cubicBezTo>
                    <a:cubicBezTo>
                      <a:pt x="480" y="204"/>
                      <a:pt x="471" y="212"/>
                      <a:pt x="463" y="218"/>
                    </a:cubicBezTo>
                    <a:cubicBezTo>
                      <a:pt x="456" y="223"/>
                      <a:pt x="450" y="229"/>
                      <a:pt x="443" y="234"/>
                    </a:cubicBezTo>
                    <a:moveTo>
                      <a:pt x="436" y="232"/>
                    </a:moveTo>
                    <a:cubicBezTo>
                      <a:pt x="422" y="222"/>
                      <a:pt x="408" y="210"/>
                      <a:pt x="395" y="198"/>
                    </a:cubicBezTo>
                    <a:cubicBezTo>
                      <a:pt x="405" y="195"/>
                      <a:pt x="414" y="187"/>
                      <a:pt x="422" y="182"/>
                    </a:cubicBezTo>
                    <a:cubicBezTo>
                      <a:pt x="429" y="178"/>
                      <a:pt x="436" y="174"/>
                      <a:pt x="444" y="171"/>
                    </a:cubicBezTo>
                    <a:cubicBezTo>
                      <a:pt x="445" y="170"/>
                      <a:pt x="449" y="168"/>
                      <a:pt x="451" y="167"/>
                    </a:cubicBezTo>
                    <a:cubicBezTo>
                      <a:pt x="450" y="178"/>
                      <a:pt x="443" y="189"/>
                      <a:pt x="440" y="199"/>
                    </a:cubicBezTo>
                    <a:cubicBezTo>
                      <a:pt x="437" y="210"/>
                      <a:pt x="435" y="221"/>
                      <a:pt x="436" y="232"/>
                    </a:cubicBezTo>
                    <a:moveTo>
                      <a:pt x="105" y="219"/>
                    </a:moveTo>
                    <a:cubicBezTo>
                      <a:pt x="105" y="203"/>
                      <a:pt x="113" y="182"/>
                      <a:pt x="129" y="165"/>
                    </a:cubicBezTo>
                    <a:cubicBezTo>
                      <a:pt x="128" y="166"/>
                      <a:pt x="128" y="166"/>
                      <a:pt x="128" y="167"/>
                    </a:cubicBezTo>
                    <a:cubicBezTo>
                      <a:pt x="129" y="173"/>
                      <a:pt x="128" y="180"/>
                      <a:pt x="128" y="186"/>
                    </a:cubicBezTo>
                    <a:cubicBezTo>
                      <a:pt x="128" y="190"/>
                      <a:pt x="128" y="195"/>
                      <a:pt x="129" y="200"/>
                    </a:cubicBezTo>
                    <a:cubicBezTo>
                      <a:pt x="120" y="204"/>
                      <a:pt x="112" y="210"/>
                      <a:pt x="105" y="219"/>
                    </a:cubicBezTo>
                    <a:moveTo>
                      <a:pt x="613" y="206"/>
                    </a:moveTo>
                    <a:cubicBezTo>
                      <a:pt x="607" y="203"/>
                      <a:pt x="599" y="199"/>
                      <a:pt x="593" y="197"/>
                    </a:cubicBezTo>
                    <a:cubicBezTo>
                      <a:pt x="586" y="194"/>
                      <a:pt x="580" y="192"/>
                      <a:pt x="574" y="191"/>
                    </a:cubicBezTo>
                    <a:cubicBezTo>
                      <a:pt x="571" y="190"/>
                      <a:pt x="567" y="190"/>
                      <a:pt x="564" y="189"/>
                    </a:cubicBezTo>
                    <a:cubicBezTo>
                      <a:pt x="572" y="179"/>
                      <a:pt x="583" y="167"/>
                      <a:pt x="594" y="166"/>
                    </a:cubicBezTo>
                    <a:cubicBezTo>
                      <a:pt x="595" y="166"/>
                      <a:pt x="596" y="165"/>
                      <a:pt x="596" y="164"/>
                    </a:cubicBezTo>
                    <a:cubicBezTo>
                      <a:pt x="600" y="168"/>
                      <a:pt x="604" y="171"/>
                      <a:pt x="608" y="175"/>
                    </a:cubicBezTo>
                    <a:cubicBezTo>
                      <a:pt x="617" y="185"/>
                      <a:pt x="616" y="193"/>
                      <a:pt x="613" y="206"/>
                    </a:cubicBezTo>
                    <a:moveTo>
                      <a:pt x="727" y="198"/>
                    </a:moveTo>
                    <a:cubicBezTo>
                      <a:pt x="716" y="191"/>
                      <a:pt x="703" y="188"/>
                      <a:pt x="693" y="180"/>
                    </a:cubicBezTo>
                    <a:cubicBezTo>
                      <a:pt x="696" y="179"/>
                      <a:pt x="698" y="178"/>
                      <a:pt x="701" y="176"/>
                    </a:cubicBezTo>
                    <a:cubicBezTo>
                      <a:pt x="705" y="173"/>
                      <a:pt x="710" y="169"/>
                      <a:pt x="714" y="166"/>
                    </a:cubicBezTo>
                    <a:cubicBezTo>
                      <a:pt x="717" y="163"/>
                      <a:pt x="722" y="161"/>
                      <a:pt x="725" y="158"/>
                    </a:cubicBezTo>
                    <a:cubicBezTo>
                      <a:pt x="727" y="171"/>
                      <a:pt x="727" y="185"/>
                      <a:pt x="727" y="198"/>
                    </a:cubicBezTo>
                    <a:moveTo>
                      <a:pt x="83" y="179"/>
                    </a:moveTo>
                    <a:cubicBezTo>
                      <a:pt x="83" y="178"/>
                      <a:pt x="82" y="177"/>
                      <a:pt x="82" y="175"/>
                    </a:cubicBezTo>
                    <a:cubicBezTo>
                      <a:pt x="79" y="168"/>
                      <a:pt x="77" y="161"/>
                      <a:pt x="77" y="153"/>
                    </a:cubicBezTo>
                    <a:cubicBezTo>
                      <a:pt x="80" y="157"/>
                      <a:pt x="83" y="160"/>
                      <a:pt x="86" y="163"/>
                    </a:cubicBezTo>
                    <a:cubicBezTo>
                      <a:pt x="87" y="164"/>
                      <a:pt x="88" y="164"/>
                      <a:pt x="89" y="165"/>
                    </a:cubicBezTo>
                    <a:cubicBezTo>
                      <a:pt x="90" y="166"/>
                      <a:pt x="91" y="167"/>
                      <a:pt x="92" y="167"/>
                    </a:cubicBezTo>
                    <a:cubicBezTo>
                      <a:pt x="92" y="168"/>
                      <a:pt x="92" y="168"/>
                      <a:pt x="92" y="168"/>
                    </a:cubicBezTo>
                    <a:cubicBezTo>
                      <a:pt x="91" y="168"/>
                      <a:pt x="90" y="169"/>
                      <a:pt x="89" y="171"/>
                    </a:cubicBezTo>
                    <a:cubicBezTo>
                      <a:pt x="87" y="173"/>
                      <a:pt x="85" y="176"/>
                      <a:pt x="83" y="179"/>
                    </a:cubicBezTo>
                    <a:moveTo>
                      <a:pt x="215" y="217"/>
                    </a:moveTo>
                    <a:cubicBezTo>
                      <a:pt x="212" y="214"/>
                      <a:pt x="209" y="212"/>
                      <a:pt x="206" y="210"/>
                    </a:cubicBezTo>
                    <a:cubicBezTo>
                      <a:pt x="209" y="206"/>
                      <a:pt x="214" y="201"/>
                      <a:pt x="215" y="200"/>
                    </a:cubicBezTo>
                    <a:cubicBezTo>
                      <a:pt x="223" y="193"/>
                      <a:pt x="228" y="184"/>
                      <a:pt x="236" y="177"/>
                    </a:cubicBezTo>
                    <a:cubicBezTo>
                      <a:pt x="244" y="171"/>
                      <a:pt x="251" y="164"/>
                      <a:pt x="259" y="157"/>
                    </a:cubicBezTo>
                    <a:cubicBezTo>
                      <a:pt x="261" y="155"/>
                      <a:pt x="263" y="153"/>
                      <a:pt x="265" y="152"/>
                    </a:cubicBezTo>
                    <a:cubicBezTo>
                      <a:pt x="276" y="158"/>
                      <a:pt x="286" y="166"/>
                      <a:pt x="297" y="174"/>
                    </a:cubicBezTo>
                    <a:cubicBezTo>
                      <a:pt x="289" y="177"/>
                      <a:pt x="280" y="179"/>
                      <a:pt x="272" y="182"/>
                    </a:cubicBezTo>
                    <a:cubicBezTo>
                      <a:pt x="252" y="192"/>
                      <a:pt x="234" y="206"/>
                      <a:pt x="215" y="217"/>
                    </a:cubicBezTo>
                    <a:moveTo>
                      <a:pt x="561" y="166"/>
                    </a:moveTo>
                    <a:cubicBezTo>
                      <a:pt x="566" y="159"/>
                      <a:pt x="572" y="156"/>
                      <a:pt x="579" y="153"/>
                    </a:cubicBezTo>
                    <a:cubicBezTo>
                      <a:pt x="581" y="153"/>
                      <a:pt x="582" y="152"/>
                      <a:pt x="583" y="151"/>
                    </a:cubicBezTo>
                    <a:cubicBezTo>
                      <a:pt x="585" y="154"/>
                      <a:pt x="587" y="156"/>
                      <a:pt x="589" y="158"/>
                    </a:cubicBezTo>
                    <a:cubicBezTo>
                      <a:pt x="583" y="159"/>
                      <a:pt x="576" y="160"/>
                      <a:pt x="570" y="162"/>
                    </a:cubicBezTo>
                    <a:cubicBezTo>
                      <a:pt x="567" y="163"/>
                      <a:pt x="564" y="165"/>
                      <a:pt x="561" y="166"/>
                    </a:cubicBezTo>
                    <a:moveTo>
                      <a:pt x="88" y="155"/>
                    </a:moveTo>
                    <a:cubicBezTo>
                      <a:pt x="87" y="153"/>
                      <a:pt x="85" y="151"/>
                      <a:pt x="84" y="149"/>
                    </a:cubicBezTo>
                    <a:cubicBezTo>
                      <a:pt x="85" y="150"/>
                      <a:pt x="87" y="150"/>
                      <a:pt x="88" y="150"/>
                    </a:cubicBezTo>
                    <a:cubicBezTo>
                      <a:pt x="92" y="152"/>
                      <a:pt x="95" y="153"/>
                      <a:pt x="99" y="154"/>
                    </a:cubicBezTo>
                    <a:cubicBezTo>
                      <a:pt x="97" y="156"/>
                      <a:pt x="96" y="158"/>
                      <a:pt x="95" y="161"/>
                    </a:cubicBezTo>
                    <a:cubicBezTo>
                      <a:pt x="95" y="160"/>
                      <a:pt x="94" y="160"/>
                      <a:pt x="94" y="159"/>
                    </a:cubicBezTo>
                    <a:cubicBezTo>
                      <a:pt x="92" y="158"/>
                      <a:pt x="90" y="156"/>
                      <a:pt x="88" y="155"/>
                    </a:cubicBezTo>
                    <a:moveTo>
                      <a:pt x="686" y="175"/>
                    </a:moveTo>
                    <a:cubicBezTo>
                      <a:pt x="685" y="170"/>
                      <a:pt x="684" y="164"/>
                      <a:pt x="683" y="159"/>
                    </a:cubicBezTo>
                    <a:cubicBezTo>
                      <a:pt x="682" y="154"/>
                      <a:pt x="681" y="150"/>
                      <a:pt x="680" y="146"/>
                    </a:cubicBezTo>
                    <a:cubicBezTo>
                      <a:pt x="686" y="150"/>
                      <a:pt x="697" y="150"/>
                      <a:pt x="704" y="151"/>
                    </a:cubicBezTo>
                    <a:cubicBezTo>
                      <a:pt x="709" y="151"/>
                      <a:pt x="714" y="152"/>
                      <a:pt x="718" y="153"/>
                    </a:cubicBezTo>
                    <a:cubicBezTo>
                      <a:pt x="717" y="154"/>
                      <a:pt x="716" y="155"/>
                      <a:pt x="715" y="155"/>
                    </a:cubicBezTo>
                    <a:cubicBezTo>
                      <a:pt x="711" y="158"/>
                      <a:pt x="707" y="163"/>
                      <a:pt x="702" y="165"/>
                    </a:cubicBezTo>
                    <a:cubicBezTo>
                      <a:pt x="698" y="167"/>
                      <a:pt x="696" y="171"/>
                      <a:pt x="692" y="173"/>
                    </a:cubicBezTo>
                    <a:cubicBezTo>
                      <a:pt x="689" y="174"/>
                      <a:pt x="688" y="174"/>
                      <a:pt x="686" y="175"/>
                    </a:cubicBezTo>
                    <a:moveTo>
                      <a:pt x="637" y="188"/>
                    </a:moveTo>
                    <a:cubicBezTo>
                      <a:pt x="636" y="183"/>
                      <a:pt x="634" y="178"/>
                      <a:pt x="631" y="173"/>
                    </a:cubicBezTo>
                    <a:cubicBezTo>
                      <a:pt x="638" y="167"/>
                      <a:pt x="645" y="161"/>
                      <a:pt x="649" y="153"/>
                    </a:cubicBezTo>
                    <a:cubicBezTo>
                      <a:pt x="651" y="149"/>
                      <a:pt x="652" y="146"/>
                      <a:pt x="653" y="143"/>
                    </a:cubicBezTo>
                    <a:cubicBezTo>
                      <a:pt x="658" y="152"/>
                      <a:pt x="660" y="162"/>
                      <a:pt x="662" y="172"/>
                    </a:cubicBezTo>
                    <a:cubicBezTo>
                      <a:pt x="657" y="176"/>
                      <a:pt x="649" y="179"/>
                      <a:pt x="646" y="181"/>
                    </a:cubicBezTo>
                    <a:cubicBezTo>
                      <a:pt x="643" y="183"/>
                      <a:pt x="640" y="185"/>
                      <a:pt x="637" y="188"/>
                    </a:cubicBezTo>
                    <a:moveTo>
                      <a:pt x="137" y="198"/>
                    </a:moveTo>
                    <a:cubicBezTo>
                      <a:pt x="136" y="194"/>
                      <a:pt x="135" y="189"/>
                      <a:pt x="136" y="187"/>
                    </a:cubicBezTo>
                    <a:cubicBezTo>
                      <a:pt x="136" y="180"/>
                      <a:pt x="136" y="173"/>
                      <a:pt x="136" y="167"/>
                    </a:cubicBezTo>
                    <a:cubicBezTo>
                      <a:pt x="136" y="164"/>
                      <a:pt x="137" y="160"/>
                      <a:pt x="137" y="157"/>
                    </a:cubicBezTo>
                    <a:cubicBezTo>
                      <a:pt x="144" y="151"/>
                      <a:pt x="152" y="145"/>
                      <a:pt x="160" y="141"/>
                    </a:cubicBezTo>
                    <a:cubicBezTo>
                      <a:pt x="156" y="151"/>
                      <a:pt x="154" y="163"/>
                      <a:pt x="152" y="172"/>
                    </a:cubicBezTo>
                    <a:cubicBezTo>
                      <a:pt x="150" y="180"/>
                      <a:pt x="148" y="188"/>
                      <a:pt x="147" y="196"/>
                    </a:cubicBezTo>
                    <a:cubicBezTo>
                      <a:pt x="144" y="196"/>
                      <a:pt x="140" y="197"/>
                      <a:pt x="137" y="198"/>
                    </a:cubicBezTo>
                    <a:moveTo>
                      <a:pt x="553" y="166"/>
                    </a:moveTo>
                    <a:cubicBezTo>
                      <a:pt x="547" y="155"/>
                      <a:pt x="539" y="145"/>
                      <a:pt x="536" y="140"/>
                    </a:cubicBezTo>
                    <a:cubicBezTo>
                      <a:pt x="536" y="140"/>
                      <a:pt x="535" y="139"/>
                      <a:pt x="535" y="139"/>
                    </a:cubicBezTo>
                    <a:cubicBezTo>
                      <a:pt x="539" y="141"/>
                      <a:pt x="542" y="142"/>
                      <a:pt x="545" y="144"/>
                    </a:cubicBezTo>
                    <a:cubicBezTo>
                      <a:pt x="553" y="147"/>
                      <a:pt x="561" y="148"/>
                      <a:pt x="569" y="149"/>
                    </a:cubicBezTo>
                    <a:cubicBezTo>
                      <a:pt x="566" y="151"/>
                      <a:pt x="563" y="153"/>
                      <a:pt x="563" y="153"/>
                    </a:cubicBezTo>
                    <a:cubicBezTo>
                      <a:pt x="558" y="156"/>
                      <a:pt x="555" y="161"/>
                      <a:pt x="553" y="166"/>
                    </a:cubicBezTo>
                    <a:moveTo>
                      <a:pt x="199" y="206"/>
                    </a:moveTo>
                    <a:cubicBezTo>
                      <a:pt x="197" y="205"/>
                      <a:pt x="196" y="204"/>
                      <a:pt x="194" y="203"/>
                    </a:cubicBezTo>
                    <a:cubicBezTo>
                      <a:pt x="193" y="203"/>
                      <a:pt x="191" y="202"/>
                      <a:pt x="190" y="202"/>
                    </a:cubicBezTo>
                    <a:cubicBezTo>
                      <a:pt x="191" y="197"/>
                      <a:pt x="192" y="192"/>
                      <a:pt x="193" y="189"/>
                    </a:cubicBezTo>
                    <a:cubicBezTo>
                      <a:pt x="196" y="181"/>
                      <a:pt x="198" y="174"/>
                      <a:pt x="202" y="167"/>
                    </a:cubicBezTo>
                    <a:cubicBezTo>
                      <a:pt x="207" y="157"/>
                      <a:pt x="212" y="147"/>
                      <a:pt x="220" y="139"/>
                    </a:cubicBezTo>
                    <a:cubicBezTo>
                      <a:pt x="221" y="139"/>
                      <a:pt x="223" y="137"/>
                      <a:pt x="225" y="134"/>
                    </a:cubicBezTo>
                    <a:cubicBezTo>
                      <a:pt x="226" y="134"/>
                      <a:pt x="226" y="134"/>
                      <a:pt x="226" y="134"/>
                    </a:cubicBezTo>
                    <a:cubicBezTo>
                      <a:pt x="237" y="137"/>
                      <a:pt x="248" y="142"/>
                      <a:pt x="259" y="148"/>
                    </a:cubicBezTo>
                    <a:cubicBezTo>
                      <a:pt x="243" y="159"/>
                      <a:pt x="228" y="172"/>
                      <a:pt x="217" y="187"/>
                    </a:cubicBezTo>
                    <a:cubicBezTo>
                      <a:pt x="214" y="191"/>
                      <a:pt x="205" y="198"/>
                      <a:pt x="199" y="206"/>
                    </a:cubicBezTo>
                    <a:moveTo>
                      <a:pt x="155" y="196"/>
                    </a:moveTo>
                    <a:cubicBezTo>
                      <a:pt x="155" y="187"/>
                      <a:pt x="158" y="178"/>
                      <a:pt x="160" y="170"/>
                    </a:cubicBezTo>
                    <a:cubicBezTo>
                      <a:pt x="163" y="160"/>
                      <a:pt x="165" y="146"/>
                      <a:pt x="171" y="137"/>
                    </a:cubicBezTo>
                    <a:cubicBezTo>
                      <a:pt x="175" y="135"/>
                      <a:pt x="180" y="134"/>
                      <a:pt x="184" y="133"/>
                    </a:cubicBezTo>
                    <a:cubicBezTo>
                      <a:pt x="173" y="152"/>
                      <a:pt x="168" y="175"/>
                      <a:pt x="167" y="196"/>
                    </a:cubicBezTo>
                    <a:cubicBezTo>
                      <a:pt x="163" y="196"/>
                      <a:pt x="160" y="196"/>
                      <a:pt x="156" y="196"/>
                    </a:cubicBezTo>
                    <a:cubicBezTo>
                      <a:pt x="156" y="196"/>
                      <a:pt x="155" y="196"/>
                      <a:pt x="155" y="196"/>
                    </a:cubicBezTo>
                    <a:moveTo>
                      <a:pt x="183" y="199"/>
                    </a:moveTo>
                    <a:cubicBezTo>
                      <a:pt x="180" y="199"/>
                      <a:pt x="177" y="198"/>
                      <a:pt x="174" y="197"/>
                    </a:cubicBezTo>
                    <a:cubicBezTo>
                      <a:pt x="175" y="175"/>
                      <a:pt x="181" y="150"/>
                      <a:pt x="194" y="132"/>
                    </a:cubicBezTo>
                    <a:cubicBezTo>
                      <a:pt x="196" y="132"/>
                      <a:pt x="199" y="132"/>
                      <a:pt x="202" y="132"/>
                    </a:cubicBezTo>
                    <a:cubicBezTo>
                      <a:pt x="206" y="132"/>
                      <a:pt x="211" y="132"/>
                      <a:pt x="215" y="132"/>
                    </a:cubicBezTo>
                    <a:cubicBezTo>
                      <a:pt x="210" y="139"/>
                      <a:pt x="205" y="145"/>
                      <a:pt x="202" y="152"/>
                    </a:cubicBezTo>
                    <a:cubicBezTo>
                      <a:pt x="197" y="161"/>
                      <a:pt x="192" y="169"/>
                      <a:pt x="189" y="179"/>
                    </a:cubicBezTo>
                    <a:cubicBezTo>
                      <a:pt x="187" y="184"/>
                      <a:pt x="186" y="193"/>
                      <a:pt x="183" y="199"/>
                    </a:cubicBezTo>
                    <a:moveTo>
                      <a:pt x="578" y="143"/>
                    </a:moveTo>
                    <a:cubicBezTo>
                      <a:pt x="570" y="141"/>
                      <a:pt x="561" y="140"/>
                      <a:pt x="553" y="138"/>
                    </a:cubicBezTo>
                    <a:cubicBezTo>
                      <a:pt x="548" y="137"/>
                      <a:pt x="540" y="134"/>
                      <a:pt x="535" y="129"/>
                    </a:cubicBezTo>
                    <a:cubicBezTo>
                      <a:pt x="536" y="129"/>
                      <a:pt x="536" y="129"/>
                      <a:pt x="537" y="129"/>
                    </a:cubicBezTo>
                    <a:cubicBezTo>
                      <a:pt x="542" y="129"/>
                      <a:pt x="547" y="129"/>
                      <a:pt x="552" y="130"/>
                    </a:cubicBezTo>
                    <a:cubicBezTo>
                      <a:pt x="558" y="130"/>
                      <a:pt x="563" y="130"/>
                      <a:pt x="568" y="130"/>
                    </a:cubicBezTo>
                    <a:cubicBezTo>
                      <a:pt x="570" y="130"/>
                      <a:pt x="573" y="130"/>
                      <a:pt x="575" y="130"/>
                    </a:cubicBezTo>
                    <a:cubicBezTo>
                      <a:pt x="575" y="133"/>
                      <a:pt x="576" y="137"/>
                      <a:pt x="577" y="140"/>
                    </a:cubicBezTo>
                    <a:cubicBezTo>
                      <a:pt x="577" y="141"/>
                      <a:pt x="578" y="142"/>
                      <a:pt x="578" y="143"/>
                    </a:cubicBezTo>
                    <a:moveTo>
                      <a:pt x="386" y="190"/>
                    </a:moveTo>
                    <a:cubicBezTo>
                      <a:pt x="379" y="184"/>
                      <a:pt x="372" y="177"/>
                      <a:pt x="365" y="171"/>
                    </a:cubicBezTo>
                    <a:cubicBezTo>
                      <a:pt x="373" y="165"/>
                      <a:pt x="379" y="157"/>
                      <a:pt x="385" y="150"/>
                    </a:cubicBezTo>
                    <a:cubicBezTo>
                      <a:pt x="387" y="147"/>
                      <a:pt x="399" y="133"/>
                      <a:pt x="404" y="127"/>
                    </a:cubicBezTo>
                    <a:cubicBezTo>
                      <a:pt x="401" y="141"/>
                      <a:pt x="398" y="155"/>
                      <a:pt x="393" y="169"/>
                    </a:cubicBezTo>
                    <a:cubicBezTo>
                      <a:pt x="392" y="174"/>
                      <a:pt x="387" y="183"/>
                      <a:pt x="386" y="190"/>
                    </a:cubicBezTo>
                    <a:moveTo>
                      <a:pt x="77" y="141"/>
                    </a:moveTo>
                    <a:cubicBezTo>
                      <a:pt x="77" y="138"/>
                      <a:pt x="77" y="134"/>
                      <a:pt x="77" y="130"/>
                    </a:cubicBezTo>
                    <a:cubicBezTo>
                      <a:pt x="77" y="129"/>
                      <a:pt x="78" y="127"/>
                      <a:pt x="78" y="126"/>
                    </a:cubicBezTo>
                    <a:cubicBezTo>
                      <a:pt x="80" y="129"/>
                      <a:pt x="83" y="131"/>
                      <a:pt x="85" y="134"/>
                    </a:cubicBezTo>
                    <a:cubicBezTo>
                      <a:pt x="86" y="134"/>
                      <a:pt x="87" y="135"/>
                      <a:pt x="87" y="135"/>
                    </a:cubicBezTo>
                    <a:cubicBezTo>
                      <a:pt x="90" y="138"/>
                      <a:pt x="92" y="140"/>
                      <a:pt x="95" y="142"/>
                    </a:cubicBezTo>
                    <a:cubicBezTo>
                      <a:pt x="94" y="142"/>
                      <a:pt x="93" y="142"/>
                      <a:pt x="91" y="142"/>
                    </a:cubicBezTo>
                    <a:cubicBezTo>
                      <a:pt x="90" y="142"/>
                      <a:pt x="89" y="141"/>
                      <a:pt x="88" y="141"/>
                    </a:cubicBezTo>
                    <a:cubicBezTo>
                      <a:pt x="86" y="141"/>
                      <a:pt x="84" y="141"/>
                      <a:pt x="82" y="141"/>
                    </a:cubicBezTo>
                    <a:cubicBezTo>
                      <a:pt x="80" y="141"/>
                      <a:pt x="79" y="141"/>
                      <a:pt x="77" y="141"/>
                    </a:cubicBezTo>
                    <a:moveTo>
                      <a:pt x="394" y="190"/>
                    </a:moveTo>
                    <a:cubicBezTo>
                      <a:pt x="394" y="189"/>
                      <a:pt x="394" y="189"/>
                      <a:pt x="394" y="189"/>
                    </a:cubicBezTo>
                    <a:cubicBezTo>
                      <a:pt x="395" y="187"/>
                      <a:pt x="396" y="185"/>
                      <a:pt x="396" y="183"/>
                    </a:cubicBezTo>
                    <a:cubicBezTo>
                      <a:pt x="399" y="176"/>
                      <a:pt x="402" y="168"/>
                      <a:pt x="404" y="160"/>
                    </a:cubicBezTo>
                    <a:cubicBezTo>
                      <a:pt x="406" y="148"/>
                      <a:pt x="410" y="136"/>
                      <a:pt x="413" y="124"/>
                    </a:cubicBezTo>
                    <a:cubicBezTo>
                      <a:pt x="424" y="134"/>
                      <a:pt x="436" y="146"/>
                      <a:pt x="449" y="159"/>
                    </a:cubicBezTo>
                    <a:cubicBezTo>
                      <a:pt x="444" y="161"/>
                      <a:pt x="439" y="165"/>
                      <a:pt x="435" y="167"/>
                    </a:cubicBezTo>
                    <a:cubicBezTo>
                      <a:pt x="421" y="174"/>
                      <a:pt x="408" y="181"/>
                      <a:pt x="395" y="189"/>
                    </a:cubicBezTo>
                    <a:cubicBezTo>
                      <a:pt x="394" y="190"/>
                      <a:pt x="394" y="190"/>
                      <a:pt x="394" y="190"/>
                    </a:cubicBezTo>
                    <a:moveTo>
                      <a:pt x="86" y="124"/>
                    </a:moveTo>
                    <a:cubicBezTo>
                      <a:pt x="85" y="123"/>
                      <a:pt x="84" y="122"/>
                      <a:pt x="83" y="121"/>
                    </a:cubicBezTo>
                    <a:cubicBezTo>
                      <a:pt x="84" y="121"/>
                      <a:pt x="84" y="121"/>
                      <a:pt x="85" y="121"/>
                    </a:cubicBezTo>
                    <a:cubicBezTo>
                      <a:pt x="85" y="121"/>
                      <a:pt x="85" y="121"/>
                      <a:pt x="86" y="121"/>
                    </a:cubicBezTo>
                    <a:cubicBezTo>
                      <a:pt x="93" y="121"/>
                      <a:pt x="101" y="123"/>
                      <a:pt x="106" y="125"/>
                    </a:cubicBezTo>
                    <a:cubicBezTo>
                      <a:pt x="108" y="127"/>
                      <a:pt x="112" y="129"/>
                      <a:pt x="115" y="131"/>
                    </a:cubicBezTo>
                    <a:cubicBezTo>
                      <a:pt x="112" y="135"/>
                      <a:pt x="109" y="139"/>
                      <a:pt x="106" y="143"/>
                    </a:cubicBezTo>
                    <a:cubicBezTo>
                      <a:pt x="101" y="138"/>
                      <a:pt x="96" y="133"/>
                      <a:pt x="91" y="128"/>
                    </a:cubicBezTo>
                    <a:cubicBezTo>
                      <a:pt x="90" y="128"/>
                      <a:pt x="88" y="126"/>
                      <a:pt x="86" y="124"/>
                    </a:cubicBezTo>
                    <a:moveTo>
                      <a:pt x="617" y="150"/>
                    </a:moveTo>
                    <a:cubicBezTo>
                      <a:pt x="604" y="129"/>
                      <a:pt x="608" y="117"/>
                      <a:pt x="618" y="115"/>
                    </a:cubicBezTo>
                    <a:cubicBezTo>
                      <a:pt x="618" y="118"/>
                      <a:pt x="618" y="122"/>
                      <a:pt x="619" y="125"/>
                    </a:cubicBezTo>
                    <a:cubicBezTo>
                      <a:pt x="622" y="132"/>
                      <a:pt x="621" y="143"/>
                      <a:pt x="617" y="150"/>
                    </a:cubicBezTo>
                    <a:moveTo>
                      <a:pt x="628" y="166"/>
                    </a:moveTo>
                    <a:cubicBezTo>
                      <a:pt x="626" y="163"/>
                      <a:pt x="624" y="160"/>
                      <a:pt x="622" y="157"/>
                    </a:cubicBezTo>
                    <a:cubicBezTo>
                      <a:pt x="622" y="157"/>
                      <a:pt x="622" y="157"/>
                      <a:pt x="622" y="157"/>
                    </a:cubicBezTo>
                    <a:cubicBezTo>
                      <a:pt x="626" y="151"/>
                      <a:pt x="627" y="144"/>
                      <a:pt x="628" y="137"/>
                    </a:cubicBezTo>
                    <a:cubicBezTo>
                      <a:pt x="629" y="134"/>
                      <a:pt x="629" y="131"/>
                      <a:pt x="628" y="129"/>
                    </a:cubicBezTo>
                    <a:cubicBezTo>
                      <a:pt x="628" y="125"/>
                      <a:pt x="626" y="122"/>
                      <a:pt x="625" y="119"/>
                    </a:cubicBezTo>
                    <a:cubicBezTo>
                      <a:pt x="625" y="117"/>
                      <a:pt x="625" y="116"/>
                      <a:pt x="625" y="114"/>
                    </a:cubicBezTo>
                    <a:cubicBezTo>
                      <a:pt x="633" y="116"/>
                      <a:pt x="642" y="121"/>
                      <a:pt x="647" y="131"/>
                    </a:cubicBezTo>
                    <a:cubicBezTo>
                      <a:pt x="648" y="131"/>
                      <a:pt x="648" y="131"/>
                      <a:pt x="648" y="131"/>
                    </a:cubicBezTo>
                    <a:cubicBezTo>
                      <a:pt x="646" y="137"/>
                      <a:pt x="646" y="143"/>
                      <a:pt x="643" y="149"/>
                    </a:cubicBezTo>
                    <a:cubicBezTo>
                      <a:pt x="639" y="156"/>
                      <a:pt x="633" y="161"/>
                      <a:pt x="628" y="166"/>
                    </a:cubicBezTo>
                    <a:moveTo>
                      <a:pt x="685" y="140"/>
                    </a:moveTo>
                    <a:cubicBezTo>
                      <a:pt x="690" y="133"/>
                      <a:pt x="694" y="123"/>
                      <a:pt x="698" y="116"/>
                    </a:cubicBezTo>
                    <a:cubicBezTo>
                      <a:pt x="701" y="111"/>
                      <a:pt x="704" y="106"/>
                      <a:pt x="706" y="101"/>
                    </a:cubicBezTo>
                    <a:cubicBezTo>
                      <a:pt x="712" y="110"/>
                      <a:pt x="716" y="120"/>
                      <a:pt x="719" y="131"/>
                    </a:cubicBezTo>
                    <a:cubicBezTo>
                      <a:pt x="721" y="136"/>
                      <a:pt x="722" y="141"/>
                      <a:pt x="723" y="146"/>
                    </a:cubicBezTo>
                    <a:cubicBezTo>
                      <a:pt x="718" y="145"/>
                      <a:pt x="712" y="144"/>
                      <a:pt x="707" y="144"/>
                    </a:cubicBezTo>
                    <a:cubicBezTo>
                      <a:pt x="704" y="143"/>
                      <a:pt x="689" y="139"/>
                      <a:pt x="685" y="139"/>
                    </a:cubicBezTo>
                    <a:cubicBezTo>
                      <a:pt x="685" y="139"/>
                      <a:pt x="685" y="139"/>
                      <a:pt x="685" y="140"/>
                    </a:cubicBezTo>
                    <a:moveTo>
                      <a:pt x="677" y="138"/>
                    </a:moveTo>
                    <a:cubicBezTo>
                      <a:pt x="673" y="128"/>
                      <a:pt x="668" y="119"/>
                      <a:pt x="661" y="111"/>
                    </a:cubicBezTo>
                    <a:cubicBezTo>
                      <a:pt x="674" y="109"/>
                      <a:pt x="686" y="99"/>
                      <a:pt x="699" y="98"/>
                    </a:cubicBezTo>
                    <a:cubicBezTo>
                      <a:pt x="696" y="106"/>
                      <a:pt x="692" y="111"/>
                      <a:pt x="688" y="118"/>
                    </a:cubicBezTo>
                    <a:cubicBezTo>
                      <a:pt x="684" y="124"/>
                      <a:pt x="682" y="130"/>
                      <a:pt x="678" y="135"/>
                    </a:cubicBezTo>
                    <a:cubicBezTo>
                      <a:pt x="677" y="136"/>
                      <a:pt x="677" y="137"/>
                      <a:pt x="677" y="138"/>
                    </a:cubicBezTo>
                    <a:moveTo>
                      <a:pt x="365" y="162"/>
                    </a:moveTo>
                    <a:cubicBezTo>
                      <a:pt x="366" y="157"/>
                      <a:pt x="367" y="152"/>
                      <a:pt x="367" y="147"/>
                    </a:cubicBezTo>
                    <a:cubicBezTo>
                      <a:pt x="368" y="139"/>
                      <a:pt x="370" y="130"/>
                      <a:pt x="371" y="121"/>
                    </a:cubicBezTo>
                    <a:cubicBezTo>
                      <a:pt x="371" y="110"/>
                      <a:pt x="373" y="100"/>
                      <a:pt x="372" y="90"/>
                    </a:cubicBezTo>
                    <a:cubicBezTo>
                      <a:pt x="382" y="98"/>
                      <a:pt x="393" y="107"/>
                      <a:pt x="405" y="117"/>
                    </a:cubicBezTo>
                    <a:cubicBezTo>
                      <a:pt x="388" y="128"/>
                      <a:pt x="379" y="148"/>
                      <a:pt x="365" y="162"/>
                    </a:cubicBezTo>
                    <a:moveTo>
                      <a:pt x="357" y="163"/>
                    </a:moveTo>
                    <a:cubicBezTo>
                      <a:pt x="353" y="160"/>
                      <a:pt x="350" y="157"/>
                      <a:pt x="346" y="154"/>
                    </a:cubicBezTo>
                    <a:cubicBezTo>
                      <a:pt x="338" y="147"/>
                      <a:pt x="329" y="140"/>
                      <a:pt x="320" y="133"/>
                    </a:cubicBezTo>
                    <a:cubicBezTo>
                      <a:pt x="328" y="128"/>
                      <a:pt x="334" y="121"/>
                      <a:pt x="340" y="114"/>
                    </a:cubicBezTo>
                    <a:cubicBezTo>
                      <a:pt x="345" y="109"/>
                      <a:pt x="350" y="104"/>
                      <a:pt x="355" y="98"/>
                    </a:cubicBezTo>
                    <a:cubicBezTo>
                      <a:pt x="358" y="95"/>
                      <a:pt x="361" y="89"/>
                      <a:pt x="365" y="87"/>
                    </a:cubicBezTo>
                    <a:cubicBezTo>
                      <a:pt x="366" y="100"/>
                      <a:pt x="364" y="114"/>
                      <a:pt x="362" y="128"/>
                    </a:cubicBezTo>
                    <a:cubicBezTo>
                      <a:pt x="361" y="139"/>
                      <a:pt x="358" y="152"/>
                      <a:pt x="357" y="163"/>
                    </a:cubicBezTo>
                    <a:moveTo>
                      <a:pt x="84" y="108"/>
                    </a:moveTo>
                    <a:cubicBezTo>
                      <a:pt x="86" y="102"/>
                      <a:pt x="90" y="96"/>
                      <a:pt x="93" y="90"/>
                    </a:cubicBezTo>
                    <a:cubicBezTo>
                      <a:pt x="94" y="89"/>
                      <a:pt x="95" y="87"/>
                      <a:pt x="96" y="85"/>
                    </a:cubicBezTo>
                    <a:cubicBezTo>
                      <a:pt x="99" y="91"/>
                      <a:pt x="102" y="98"/>
                      <a:pt x="106" y="104"/>
                    </a:cubicBezTo>
                    <a:cubicBezTo>
                      <a:pt x="110" y="110"/>
                      <a:pt x="114" y="117"/>
                      <a:pt x="117" y="123"/>
                    </a:cubicBezTo>
                    <a:cubicBezTo>
                      <a:pt x="114" y="121"/>
                      <a:pt x="110" y="119"/>
                      <a:pt x="109" y="118"/>
                    </a:cubicBezTo>
                    <a:cubicBezTo>
                      <a:pt x="105" y="117"/>
                      <a:pt x="101" y="116"/>
                      <a:pt x="97" y="116"/>
                    </a:cubicBezTo>
                    <a:cubicBezTo>
                      <a:pt x="93" y="115"/>
                      <a:pt x="89" y="114"/>
                      <a:pt x="85" y="113"/>
                    </a:cubicBezTo>
                    <a:cubicBezTo>
                      <a:pt x="84" y="113"/>
                      <a:pt x="84" y="113"/>
                      <a:pt x="83" y="113"/>
                    </a:cubicBezTo>
                    <a:cubicBezTo>
                      <a:pt x="82" y="113"/>
                      <a:pt x="82" y="113"/>
                      <a:pt x="81" y="114"/>
                    </a:cubicBezTo>
                    <a:cubicBezTo>
                      <a:pt x="82" y="112"/>
                      <a:pt x="83" y="110"/>
                      <a:pt x="84" y="108"/>
                    </a:cubicBezTo>
                    <a:moveTo>
                      <a:pt x="124" y="121"/>
                    </a:moveTo>
                    <a:cubicBezTo>
                      <a:pt x="121" y="114"/>
                      <a:pt x="117" y="107"/>
                      <a:pt x="112" y="100"/>
                    </a:cubicBezTo>
                    <a:cubicBezTo>
                      <a:pt x="109" y="95"/>
                      <a:pt x="107" y="89"/>
                      <a:pt x="104" y="84"/>
                    </a:cubicBezTo>
                    <a:cubicBezTo>
                      <a:pt x="112" y="87"/>
                      <a:pt x="120" y="94"/>
                      <a:pt x="127" y="100"/>
                    </a:cubicBezTo>
                    <a:cubicBezTo>
                      <a:pt x="130" y="102"/>
                      <a:pt x="134" y="107"/>
                      <a:pt x="139" y="109"/>
                    </a:cubicBezTo>
                    <a:cubicBezTo>
                      <a:pt x="134" y="113"/>
                      <a:pt x="129" y="117"/>
                      <a:pt x="124" y="121"/>
                    </a:cubicBezTo>
                    <a:moveTo>
                      <a:pt x="577" y="116"/>
                    </a:moveTo>
                    <a:cubicBezTo>
                      <a:pt x="575" y="111"/>
                      <a:pt x="571" y="106"/>
                      <a:pt x="569" y="102"/>
                    </a:cubicBezTo>
                    <a:cubicBezTo>
                      <a:pt x="564" y="93"/>
                      <a:pt x="559" y="82"/>
                      <a:pt x="556" y="71"/>
                    </a:cubicBezTo>
                    <a:cubicBezTo>
                      <a:pt x="566" y="81"/>
                      <a:pt x="576" y="91"/>
                      <a:pt x="587" y="100"/>
                    </a:cubicBezTo>
                    <a:cubicBezTo>
                      <a:pt x="583" y="105"/>
                      <a:pt x="580" y="110"/>
                      <a:pt x="577" y="116"/>
                    </a:cubicBezTo>
                    <a:moveTo>
                      <a:pt x="530" y="122"/>
                    </a:moveTo>
                    <a:cubicBezTo>
                      <a:pt x="530" y="119"/>
                      <a:pt x="529" y="117"/>
                      <a:pt x="529" y="115"/>
                    </a:cubicBezTo>
                    <a:cubicBezTo>
                      <a:pt x="530" y="99"/>
                      <a:pt x="533" y="84"/>
                      <a:pt x="542" y="71"/>
                    </a:cubicBezTo>
                    <a:cubicBezTo>
                      <a:pt x="544" y="69"/>
                      <a:pt x="545" y="67"/>
                      <a:pt x="547" y="66"/>
                    </a:cubicBezTo>
                    <a:cubicBezTo>
                      <a:pt x="551" y="83"/>
                      <a:pt x="558" y="100"/>
                      <a:pt x="567" y="114"/>
                    </a:cubicBezTo>
                    <a:cubicBezTo>
                      <a:pt x="568" y="116"/>
                      <a:pt x="570" y="119"/>
                      <a:pt x="571" y="121"/>
                    </a:cubicBezTo>
                    <a:cubicBezTo>
                      <a:pt x="571" y="122"/>
                      <a:pt x="571" y="122"/>
                      <a:pt x="571" y="122"/>
                    </a:cubicBezTo>
                    <a:cubicBezTo>
                      <a:pt x="567" y="122"/>
                      <a:pt x="563" y="122"/>
                      <a:pt x="559" y="122"/>
                    </a:cubicBezTo>
                    <a:cubicBezTo>
                      <a:pt x="553" y="122"/>
                      <a:pt x="546" y="121"/>
                      <a:pt x="539" y="121"/>
                    </a:cubicBezTo>
                    <a:cubicBezTo>
                      <a:pt x="536" y="121"/>
                      <a:pt x="533" y="121"/>
                      <a:pt x="530" y="122"/>
                    </a:cubicBezTo>
                    <a:moveTo>
                      <a:pt x="311" y="126"/>
                    </a:moveTo>
                    <a:cubicBezTo>
                      <a:pt x="302" y="121"/>
                      <a:pt x="293" y="115"/>
                      <a:pt x="284" y="110"/>
                    </a:cubicBezTo>
                    <a:cubicBezTo>
                      <a:pt x="290" y="102"/>
                      <a:pt x="297" y="93"/>
                      <a:pt x="302" y="83"/>
                    </a:cubicBezTo>
                    <a:cubicBezTo>
                      <a:pt x="306" y="77"/>
                      <a:pt x="309" y="71"/>
                      <a:pt x="313" y="65"/>
                    </a:cubicBezTo>
                    <a:cubicBezTo>
                      <a:pt x="313" y="64"/>
                      <a:pt x="314" y="63"/>
                      <a:pt x="314" y="62"/>
                    </a:cubicBezTo>
                    <a:cubicBezTo>
                      <a:pt x="315" y="72"/>
                      <a:pt x="314" y="82"/>
                      <a:pt x="313" y="91"/>
                    </a:cubicBezTo>
                    <a:cubicBezTo>
                      <a:pt x="312" y="99"/>
                      <a:pt x="312" y="107"/>
                      <a:pt x="311" y="115"/>
                    </a:cubicBezTo>
                    <a:cubicBezTo>
                      <a:pt x="311" y="119"/>
                      <a:pt x="311" y="123"/>
                      <a:pt x="311" y="126"/>
                    </a:cubicBezTo>
                    <a:moveTo>
                      <a:pt x="658" y="104"/>
                    </a:moveTo>
                    <a:cubicBezTo>
                      <a:pt x="657" y="95"/>
                      <a:pt x="659" y="86"/>
                      <a:pt x="659" y="78"/>
                    </a:cubicBezTo>
                    <a:cubicBezTo>
                      <a:pt x="659" y="73"/>
                      <a:pt x="658" y="67"/>
                      <a:pt x="657" y="62"/>
                    </a:cubicBezTo>
                    <a:cubicBezTo>
                      <a:pt x="674" y="68"/>
                      <a:pt x="688" y="78"/>
                      <a:pt x="698" y="90"/>
                    </a:cubicBezTo>
                    <a:cubicBezTo>
                      <a:pt x="692" y="91"/>
                      <a:pt x="685" y="93"/>
                      <a:pt x="679" y="96"/>
                    </a:cubicBezTo>
                    <a:cubicBezTo>
                      <a:pt x="674" y="99"/>
                      <a:pt x="665" y="103"/>
                      <a:pt x="658" y="104"/>
                    </a:cubicBezTo>
                    <a:moveTo>
                      <a:pt x="650" y="100"/>
                    </a:moveTo>
                    <a:cubicBezTo>
                      <a:pt x="644" y="95"/>
                      <a:pt x="638" y="92"/>
                      <a:pt x="631" y="90"/>
                    </a:cubicBezTo>
                    <a:cubicBezTo>
                      <a:pt x="634" y="86"/>
                      <a:pt x="636" y="81"/>
                      <a:pt x="639" y="77"/>
                    </a:cubicBezTo>
                    <a:cubicBezTo>
                      <a:pt x="642" y="74"/>
                      <a:pt x="646" y="64"/>
                      <a:pt x="650" y="60"/>
                    </a:cubicBezTo>
                    <a:cubicBezTo>
                      <a:pt x="651" y="67"/>
                      <a:pt x="652" y="74"/>
                      <a:pt x="652" y="81"/>
                    </a:cubicBezTo>
                    <a:cubicBezTo>
                      <a:pt x="652" y="87"/>
                      <a:pt x="651" y="94"/>
                      <a:pt x="650" y="100"/>
                    </a:cubicBezTo>
                    <a:moveTo>
                      <a:pt x="599" y="91"/>
                    </a:moveTo>
                    <a:cubicBezTo>
                      <a:pt x="600" y="88"/>
                      <a:pt x="599" y="84"/>
                      <a:pt x="600" y="81"/>
                    </a:cubicBezTo>
                    <a:cubicBezTo>
                      <a:pt x="600" y="78"/>
                      <a:pt x="601" y="75"/>
                      <a:pt x="601" y="72"/>
                    </a:cubicBezTo>
                    <a:cubicBezTo>
                      <a:pt x="602" y="67"/>
                      <a:pt x="602" y="63"/>
                      <a:pt x="603" y="59"/>
                    </a:cubicBezTo>
                    <a:cubicBezTo>
                      <a:pt x="605" y="64"/>
                      <a:pt x="608" y="69"/>
                      <a:pt x="611" y="74"/>
                    </a:cubicBezTo>
                    <a:cubicBezTo>
                      <a:pt x="613" y="78"/>
                      <a:pt x="616" y="82"/>
                      <a:pt x="617" y="86"/>
                    </a:cubicBezTo>
                    <a:cubicBezTo>
                      <a:pt x="617" y="87"/>
                      <a:pt x="617" y="87"/>
                      <a:pt x="617" y="88"/>
                    </a:cubicBezTo>
                    <a:cubicBezTo>
                      <a:pt x="617" y="88"/>
                      <a:pt x="617" y="88"/>
                      <a:pt x="617" y="88"/>
                    </a:cubicBezTo>
                    <a:cubicBezTo>
                      <a:pt x="612" y="88"/>
                      <a:pt x="606" y="89"/>
                      <a:pt x="601" y="91"/>
                    </a:cubicBezTo>
                    <a:cubicBezTo>
                      <a:pt x="601" y="91"/>
                      <a:pt x="600" y="91"/>
                      <a:pt x="599" y="91"/>
                    </a:cubicBezTo>
                    <a:moveTo>
                      <a:pt x="318" y="126"/>
                    </a:moveTo>
                    <a:cubicBezTo>
                      <a:pt x="318" y="113"/>
                      <a:pt x="321" y="100"/>
                      <a:pt x="321" y="87"/>
                    </a:cubicBezTo>
                    <a:cubicBezTo>
                      <a:pt x="321" y="76"/>
                      <a:pt x="322" y="65"/>
                      <a:pt x="321" y="54"/>
                    </a:cubicBezTo>
                    <a:cubicBezTo>
                      <a:pt x="331" y="60"/>
                      <a:pt x="344" y="69"/>
                      <a:pt x="361" y="81"/>
                    </a:cubicBezTo>
                    <a:cubicBezTo>
                      <a:pt x="354" y="85"/>
                      <a:pt x="350" y="93"/>
                      <a:pt x="344" y="98"/>
                    </a:cubicBezTo>
                    <a:cubicBezTo>
                      <a:pt x="335" y="107"/>
                      <a:pt x="329" y="119"/>
                      <a:pt x="318" y="126"/>
                    </a:cubicBezTo>
                    <a:moveTo>
                      <a:pt x="592" y="94"/>
                    </a:moveTo>
                    <a:cubicBezTo>
                      <a:pt x="579" y="83"/>
                      <a:pt x="567" y="71"/>
                      <a:pt x="555" y="59"/>
                    </a:cubicBezTo>
                    <a:cubicBezTo>
                      <a:pt x="566" y="52"/>
                      <a:pt x="579" y="52"/>
                      <a:pt x="594" y="51"/>
                    </a:cubicBezTo>
                    <a:cubicBezTo>
                      <a:pt x="595" y="51"/>
                      <a:pt x="595" y="51"/>
                      <a:pt x="596" y="51"/>
                    </a:cubicBezTo>
                    <a:cubicBezTo>
                      <a:pt x="596" y="57"/>
                      <a:pt x="595" y="65"/>
                      <a:pt x="594" y="70"/>
                    </a:cubicBezTo>
                    <a:cubicBezTo>
                      <a:pt x="593" y="75"/>
                      <a:pt x="592" y="80"/>
                      <a:pt x="592" y="85"/>
                    </a:cubicBezTo>
                    <a:cubicBezTo>
                      <a:pt x="592" y="87"/>
                      <a:pt x="592" y="91"/>
                      <a:pt x="592" y="94"/>
                    </a:cubicBezTo>
                    <a:moveTo>
                      <a:pt x="624" y="86"/>
                    </a:moveTo>
                    <a:cubicBezTo>
                      <a:pt x="624" y="84"/>
                      <a:pt x="624" y="82"/>
                      <a:pt x="623" y="80"/>
                    </a:cubicBezTo>
                    <a:cubicBezTo>
                      <a:pt x="621" y="76"/>
                      <a:pt x="618" y="71"/>
                      <a:pt x="616" y="67"/>
                    </a:cubicBezTo>
                    <a:cubicBezTo>
                      <a:pt x="613" y="62"/>
                      <a:pt x="610" y="56"/>
                      <a:pt x="607" y="51"/>
                    </a:cubicBezTo>
                    <a:cubicBezTo>
                      <a:pt x="616" y="51"/>
                      <a:pt x="628" y="52"/>
                      <a:pt x="642" y="56"/>
                    </a:cubicBezTo>
                    <a:cubicBezTo>
                      <a:pt x="643" y="56"/>
                      <a:pt x="643" y="57"/>
                      <a:pt x="644" y="57"/>
                    </a:cubicBezTo>
                    <a:cubicBezTo>
                      <a:pt x="641" y="60"/>
                      <a:pt x="639" y="64"/>
                      <a:pt x="637" y="67"/>
                    </a:cubicBezTo>
                    <a:cubicBezTo>
                      <a:pt x="633" y="73"/>
                      <a:pt x="629" y="81"/>
                      <a:pt x="624" y="86"/>
                    </a:cubicBezTo>
                    <a:moveTo>
                      <a:pt x="148" y="103"/>
                    </a:moveTo>
                    <a:cubicBezTo>
                      <a:pt x="147" y="95"/>
                      <a:pt x="144" y="87"/>
                      <a:pt x="143" y="79"/>
                    </a:cubicBezTo>
                    <a:cubicBezTo>
                      <a:pt x="141" y="70"/>
                      <a:pt x="138" y="59"/>
                      <a:pt x="136" y="50"/>
                    </a:cubicBezTo>
                    <a:cubicBezTo>
                      <a:pt x="138" y="51"/>
                      <a:pt x="139" y="53"/>
                      <a:pt x="140" y="54"/>
                    </a:cubicBezTo>
                    <a:cubicBezTo>
                      <a:pt x="146" y="62"/>
                      <a:pt x="153" y="70"/>
                      <a:pt x="159" y="77"/>
                    </a:cubicBezTo>
                    <a:cubicBezTo>
                      <a:pt x="162" y="81"/>
                      <a:pt x="166" y="89"/>
                      <a:pt x="171" y="92"/>
                    </a:cubicBezTo>
                    <a:cubicBezTo>
                      <a:pt x="163" y="95"/>
                      <a:pt x="155" y="98"/>
                      <a:pt x="148" y="103"/>
                    </a:cubicBezTo>
                    <a:moveTo>
                      <a:pt x="140" y="99"/>
                    </a:moveTo>
                    <a:cubicBezTo>
                      <a:pt x="129" y="90"/>
                      <a:pt x="115" y="79"/>
                      <a:pt x="102" y="76"/>
                    </a:cubicBezTo>
                    <a:cubicBezTo>
                      <a:pt x="108" y="67"/>
                      <a:pt x="117" y="57"/>
                      <a:pt x="129" y="48"/>
                    </a:cubicBezTo>
                    <a:cubicBezTo>
                      <a:pt x="130" y="57"/>
                      <a:pt x="133" y="67"/>
                      <a:pt x="135" y="76"/>
                    </a:cubicBezTo>
                    <a:cubicBezTo>
                      <a:pt x="136" y="82"/>
                      <a:pt x="137" y="88"/>
                      <a:pt x="138" y="93"/>
                    </a:cubicBezTo>
                    <a:cubicBezTo>
                      <a:pt x="139" y="95"/>
                      <a:pt x="139" y="97"/>
                      <a:pt x="140" y="99"/>
                    </a:cubicBezTo>
                    <a:cubicBezTo>
                      <a:pt x="140" y="99"/>
                      <a:pt x="140" y="99"/>
                      <a:pt x="140" y="99"/>
                    </a:cubicBezTo>
                    <a:moveTo>
                      <a:pt x="276" y="106"/>
                    </a:moveTo>
                    <a:cubicBezTo>
                      <a:pt x="267" y="102"/>
                      <a:pt x="258" y="98"/>
                      <a:pt x="249" y="95"/>
                    </a:cubicBezTo>
                    <a:cubicBezTo>
                      <a:pt x="251" y="93"/>
                      <a:pt x="253" y="89"/>
                      <a:pt x="254" y="86"/>
                    </a:cubicBezTo>
                    <a:cubicBezTo>
                      <a:pt x="257" y="81"/>
                      <a:pt x="261" y="77"/>
                      <a:pt x="262" y="71"/>
                    </a:cubicBezTo>
                    <a:cubicBezTo>
                      <a:pt x="264" y="68"/>
                      <a:pt x="270" y="48"/>
                      <a:pt x="274" y="40"/>
                    </a:cubicBezTo>
                    <a:cubicBezTo>
                      <a:pt x="275" y="52"/>
                      <a:pt x="274" y="64"/>
                      <a:pt x="276" y="75"/>
                    </a:cubicBezTo>
                    <a:cubicBezTo>
                      <a:pt x="277" y="85"/>
                      <a:pt x="275" y="96"/>
                      <a:pt x="276" y="106"/>
                    </a:cubicBezTo>
                    <a:moveTo>
                      <a:pt x="283" y="99"/>
                    </a:moveTo>
                    <a:cubicBezTo>
                      <a:pt x="283" y="94"/>
                      <a:pt x="283" y="89"/>
                      <a:pt x="283" y="84"/>
                    </a:cubicBezTo>
                    <a:cubicBezTo>
                      <a:pt x="283" y="78"/>
                      <a:pt x="282" y="72"/>
                      <a:pt x="282" y="66"/>
                    </a:cubicBezTo>
                    <a:cubicBezTo>
                      <a:pt x="283" y="57"/>
                      <a:pt x="283" y="45"/>
                      <a:pt x="281" y="36"/>
                    </a:cubicBezTo>
                    <a:cubicBezTo>
                      <a:pt x="291" y="39"/>
                      <a:pt x="301" y="43"/>
                      <a:pt x="310" y="48"/>
                    </a:cubicBezTo>
                    <a:cubicBezTo>
                      <a:pt x="311" y="48"/>
                      <a:pt x="311" y="49"/>
                      <a:pt x="312" y="49"/>
                    </a:cubicBezTo>
                    <a:cubicBezTo>
                      <a:pt x="310" y="52"/>
                      <a:pt x="309" y="54"/>
                      <a:pt x="308" y="57"/>
                    </a:cubicBezTo>
                    <a:cubicBezTo>
                      <a:pt x="305" y="64"/>
                      <a:pt x="301" y="71"/>
                      <a:pt x="297" y="77"/>
                    </a:cubicBezTo>
                    <a:cubicBezTo>
                      <a:pt x="293" y="84"/>
                      <a:pt x="288" y="92"/>
                      <a:pt x="283" y="99"/>
                    </a:cubicBezTo>
                    <a:moveTo>
                      <a:pt x="241" y="93"/>
                    </a:moveTo>
                    <a:cubicBezTo>
                      <a:pt x="234" y="91"/>
                      <a:pt x="227" y="90"/>
                      <a:pt x="220" y="89"/>
                    </a:cubicBezTo>
                    <a:cubicBezTo>
                      <a:pt x="222" y="82"/>
                      <a:pt x="222" y="73"/>
                      <a:pt x="223" y="67"/>
                    </a:cubicBezTo>
                    <a:cubicBezTo>
                      <a:pt x="224" y="59"/>
                      <a:pt x="227" y="52"/>
                      <a:pt x="228" y="45"/>
                    </a:cubicBezTo>
                    <a:cubicBezTo>
                      <a:pt x="229" y="41"/>
                      <a:pt x="231" y="37"/>
                      <a:pt x="232" y="33"/>
                    </a:cubicBezTo>
                    <a:cubicBezTo>
                      <a:pt x="234" y="40"/>
                      <a:pt x="235" y="47"/>
                      <a:pt x="236" y="53"/>
                    </a:cubicBezTo>
                    <a:cubicBezTo>
                      <a:pt x="238" y="62"/>
                      <a:pt x="241" y="71"/>
                      <a:pt x="241" y="81"/>
                    </a:cubicBezTo>
                    <a:cubicBezTo>
                      <a:pt x="241" y="85"/>
                      <a:pt x="241" y="89"/>
                      <a:pt x="241" y="93"/>
                    </a:cubicBezTo>
                    <a:moveTo>
                      <a:pt x="181" y="90"/>
                    </a:moveTo>
                    <a:cubicBezTo>
                      <a:pt x="184" y="83"/>
                      <a:pt x="184" y="69"/>
                      <a:pt x="185" y="65"/>
                    </a:cubicBezTo>
                    <a:cubicBezTo>
                      <a:pt x="186" y="54"/>
                      <a:pt x="187" y="42"/>
                      <a:pt x="187" y="30"/>
                    </a:cubicBezTo>
                    <a:cubicBezTo>
                      <a:pt x="189" y="35"/>
                      <a:pt x="190" y="40"/>
                      <a:pt x="191" y="43"/>
                    </a:cubicBezTo>
                    <a:cubicBezTo>
                      <a:pt x="193" y="50"/>
                      <a:pt x="196" y="58"/>
                      <a:pt x="199" y="65"/>
                    </a:cubicBezTo>
                    <a:cubicBezTo>
                      <a:pt x="202" y="72"/>
                      <a:pt x="204" y="81"/>
                      <a:pt x="208" y="88"/>
                    </a:cubicBezTo>
                    <a:cubicBezTo>
                      <a:pt x="206" y="88"/>
                      <a:pt x="205" y="88"/>
                      <a:pt x="203" y="88"/>
                    </a:cubicBezTo>
                    <a:cubicBezTo>
                      <a:pt x="196" y="88"/>
                      <a:pt x="189" y="88"/>
                      <a:pt x="182" y="90"/>
                    </a:cubicBezTo>
                    <a:cubicBezTo>
                      <a:pt x="182" y="90"/>
                      <a:pt x="181" y="90"/>
                      <a:pt x="181" y="90"/>
                    </a:cubicBezTo>
                    <a:moveTo>
                      <a:pt x="174" y="85"/>
                    </a:moveTo>
                    <a:cubicBezTo>
                      <a:pt x="174" y="84"/>
                      <a:pt x="174" y="83"/>
                      <a:pt x="173" y="83"/>
                    </a:cubicBezTo>
                    <a:cubicBezTo>
                      <a:pt x="166" y="73"/>
                      <a:pt x="158" y="64"/>
                      <a:pt x="150" y="55"/>
                    </a:cubicBezTo>
                    <a:cubicBezTo>
                      <a:pt x="146" y="51"/>
                      <a:pt x="143" y="45"/>
                      <a:pt x="139" y="41"/>
                    </a:cubicBezTo>
                    <a:cubicBezTo>
                      <a:pt x="151" y="35"/>
                      <a:pt x="164" y="30"/>
                      <a:pt x="180" y="27"/>
                    </a:cubicBezTo>
                    <a:cubicBezTo>
                      <a:pt x="180" y="38"/>
                      <a:pt x="179" y="49"/>
                      <a:pt x="178" y="60"/>
                    </a:cubicBezTo>
                    <a:cubicBezTo>
                      <a:pt x="177" y="66"/>
                      <a:pt x="177" y="72"/>
                      <a:pt x="175" y="79"/>
                    </a:cubicBezTo>
                    <a:cubicBezTo>
                      <a:pt x="175" y="82"/>
                      <a:pt x="174" y="84"/>
                      <a:pt x="174" y="85"/>
                    </a:cubicBezTo>
                    <a:moveTo>
                      <a:pt x="248" y="83"/>
                    </a:moveTo>
                    <a:cubicBezTo>
                      <a:pt x="248" y="77"/>
                      <a:pt x="248" y="71"/>
                      <a:pt x="246" y="65"/>
                    </a:cubicBezTo>
                    <a:cubicBezTo>
                      <a:pt x="245" y="57"/>
                      <a:pt x="243" y="50"/>
                      <a:pt x="242" y="42"/>
                    </a:cubicBezTo>
                    <a:cubicBezTo>
                      <a:pt x="241" y="40"/>
                      <a:pt x="238" y="31"/>
                      <a:pt x="238" y="26"/>
                    </a:cubicBezTo>
                    <a:cubicBezTo>
                      <a:pt x="249" y="28"/>
                      <a:pt x="260" y="30"/>
                      <a:pt x="270" y="33"/>
                    </a:cubicBezTo>
                    <a:cubicBezTo>
                      <a:pt x="265" y="39"/>
                      <a:pt x="263" y="52"/>
                      <a:pt x="260" y="58"/>
                    </a:cubicBezTo>
                    <a:cubicBezTo>
                      <a:pt x="257" y="64"/>
                      <a:pt x="254" y="71"/>
                      <a:pt x="250" y="77"/>
                    </a:cubicBezTo>
                    <a:cubicBezTo>
                      <a:pt x="250" y="79"/>
                      <a:pt x="249" y="81"/>
                      <a:pt x="248" y="83"/>
                    </a:cubicBezTo>
                    <a:moveTo>
                      <a:pt x="213" y="80"/>
                    </a:moveTo>
                    <a:cubicBezTo>
                      <a:pt x="212" y="78"/>
                      <a:pt x="212" y="76"/>
                      <a:pt x="211" y="75"/>
                    </a:cubicBezTo>
                    <a:cubicBezTo>
                      <a:pt x="208" y="66"/>
                      <a:pt x="204" y="57"/>
                      <a:pt x="201" y="48"/>
                    </a:cubicBezTo>
                    <a:cubicBezTo>
                      <a:pt x="198" y="42"/>
                      <a:pt x="196" y="32"/>
                      <a:pt x="193" y="25"/>
                    </a:cubicBezTo>
                    <a:cubicBezTo>
                      <a:pt x="198" y="24"/>
                      <a:pt x="204" y="24"/>
                      <a:pt x="210" y="24"/>
                    </a:cubicBezTo>
                    <a:cubicBezTo>
                      <a:pt x="215" y="24"/>
                      <a:pt x="221" y="24"/>
                      <a:pt x="227" y="25"/>
                    </a:cubicBezTo>
                    <a:cubicBezTo>
                      <a:pt x="226" y="30"/>
                      <a:pt x="223" y="34"/>
                      <a:pt x="222" y="39"/>
                    </a:cubicBezTo>
                    <a:cubicBezTo>
                      <a:pt x="221" y="44"/>
                      <a:pt x="219" y="50"/>
                      <a:pt x="218" y="55"/>
                    </a:cubicBezTo>
                    <a:cubicBezTo>
                      <a:pt x="217" y="61"/>
                      <a:pt x="216" y="68"/>
                      <a:pt x="214" y="74"/>
                    </a:cubicBezTo>
                    <a:cubicBezTo>
                      <a:pt x="213" y="75"/>
                      <a:pt x="213" y="78"/>
                      <a:pt x="213" y="80"/>
                    </a:cubicBezTo>
                    <a:moveTo>
                      <a:pt x="185" y="0"/>
                    </a:moveTo>
                    <a:cubicBezTo>
                      <a:pt x="182" y="0"/>
                      <a:pt x="178" y="1"/>
                      <a:pt x="177" y="4"/>
                    </a:cubicBezTo>
                    <a:cubicBezTo>
                      <a:pt x="174" y="7"/>
                      <a:pt x="175" y="12"/>
                      <a:pt x="177" y="15"/>
                    </a:cubicBezTo>
                    <a:cubicBezTo>
                      <a:pt x="165" y="17"/>
                      <a:pt x="152" y="21"/>
                      <a:pt x="143" y="25"/>
                    </a:cubicBezTo>
                    <a:cubicBezTo>
                      <a:pt x="121" y="55"/>
                      <a:pt x="98" y="69"/>
                      <a:pt x="80" y="76"/>
                    </a:cubicBezTo>
                    <a:cubicBezTo>
                      <a:pt x="81" y="78"/>
                      <a:pt x="83" y="80"/>
                      <a:pt x="85" y="80"/>
                    </a:cubicBezTo>
                    <a:cubicBezTo>
                      <a:pt x="83" y="84"/>
                      <a:pt x="82" y="88"/>
                      <a:pt x="80" y="91"/>
                    </a:cubicBezTo>
                    <a:cubicBezTo>
                      <a:pt x="80" y="92"/>
                      <a:pt x="79" y="93"/>
                      <a:pt x="79" y="94"/>
                    </a:cubicBezTo>
                    <a:cubicBezTo>
                      <a:pt x="77" y="97"/>
                      <a:pt x="75" y="101"/>
                      <a:pt x="73" y="105"/>
                    </a:cubicBezTo>
                    <a:cubicBezTo>
                      <a:pt x="72" y="104"/>
                      <a:pt x="70" y="103"/>
                      <a:pt x="69" y="103"/>
                    </a:cubicBezTo>
                    <a:cubicBezTo>
                      <a:pt x="68" y="102"/>
                      <a:pt x="67" y="101"/>
                      <a:pt x="66" y="101"/>
                    </a:cubicBezTo>
                    <a:cubicBezTo>
                      <a:pt x="64" y="101"/>
                      <a:pt x="63" y="102"/>
                      <a:pt x="63" y="104"/>
                    </a:cubicBezTo>
                    <a:cubicBezTo>
                      <a:pt x="62" y="104"/>
                      <a:pt x="62" y="104"/>
                      <a:pt x="62" y="104"/>
                    </a:cubicBezTo>
                    <a:cubicBezTo>
                      <a:pt x="59" y="105"/>
                      <a:pt x="57" y="106"/>
                      <a:pt x="56" y="109"/>
                    </a:cubicBezTo>
                    <a:cubicBezTo>
                      <a:pt x="55" y="115"/>
                      <a:pt x="58" y="124"/>
                      <a:pt x="64" y="125"/>
                    </a:cubicBezTo>
                    <a:cubicBezTo>
                      <a:pt x="64" y="125"/>
                      <a:pt x="65" y="125"/>
                      <a:pt x="65" y="125"/>
                    </a:cubicBezTo>
                    <a:cubicBezTo>
                      <a:pt x="66" y="125"/>
                      <a:pt x="66" y="125"/>
                      <a:pt x="66" y="125"/>
                    </a:cubicBezTo>
                    <a:cubicBezTo>
                      <a:pt x="67" y="125"/>
                      <a:pt x="67" y="125"/>
                      <a:pt x="68" y="125"/>
                    </a:cubicBezTo>
                    <a:cubicBezTo>
                      <a:pt x="67" y="130"/>
                      <a:pt x="66" y="136"/>
                      <a:pt x="66" y="141"/>
                    </a:cubicBezTo>
                    <a:cubicBezTo>
                      <a:pt x="66" y="142"/>
                      <a:pt x="66" y="142"/>
                      <a:pt x="66" y="143"/>
                    </a:cubicBezTo>
                    <a:cubicBezTo>
                      <a:pt x="65" y="142"/>
                      <a:pt x="65" y="142"/>
                      <a:pt x="65" y="142"/>
                    </a:cubicBezTo>
                    <a:cubicBezTo>
                      <a:pt x="65" y="141"/>
                      <a:pt x="64" y="140"/>
                      <a:pt x="63" y="139"/>
                    </a:cubicBezTo>
                    <a:cubicBezTo>
                      <a:pt x="61" y="137"/>
                      <a:pt x="59" y="136"/>
                      <a:pt x="56" y="136"/>
                    </a:cubicBezTo>
                    <a:cubicBezTo>
                      <a:pt x="53" y="136"/>
                      <a:pt x="50" y="138"/>
                      <a:pt x="50" y="142"/>
                    </a:cubicBezTo>
                    <a:cubicBezTo>
                      <a:pt x="49" y="149"/>
                      <a:pt x="53" y="157"/>
                      <a:pt x="59" y="159"/>
                    </a:cubicBezTo>
                    <a:cubicBezTo>
                      <a:pt x="60" y="160"/>
                      <a:pt x="61" y="160"/>
                      <a:pt x="62" y="160"/>
                    </a:cubicBezTo>
                    <a:cubicBezTo>
                      <a:pt x="64" y="160"/>
                      <a:pt x="65" y="159"/>
                      <a:pt x="67" y="158"/>
                    </a:cubicBezTo>
                    <a:cubicBezTo>
                      <a:pt x="69" y="187"/>
                      <a:pt x="77" y="209"/>
                      <a:pt x="83" y="221"/>
                    </a:cubicBezTo>
                    <a:cubicBezTo>
                      <a:pt x="87" y="229"/>
                      <a:pt x="91" y="233"/>
                      <a:pt x="92" y="233"/>
                    </a:cubicBezTo>
                    <a:cubicBezTo>
                      <a:pt x="92" y="233"/>
                      <a:pt x="92" y="233"/>
                      <a:pt x="93" y="232"/>
                    </a:cubicBezTo>
                    <a:cubicBezTo>
                      <a:pt x="108" y="229"/>
                      <a:pt x="127" y="219"/>
                      <a:pt x="148" y="219"/>
                    </a:cubicBezTo>
                    <a:cubicBezTo>
                      <a:pt x="156" y="219"/>
                      <a:pt x="165" y="221"/>
                      <a:pt x="173" y="225"/>
                    </a:cubicBezTo>
                    <a:cubicBezTo>
                      <a:pt x="195" y="234"/>
                      <a:pt x="206" y="248"/>
                      <a:pt x="211" y="261"/>
                    </a:cubicBezTo>
                    <a:cubicBezTo>
                      <a:pt x="215" y="271"/>
                      <a:pt x="217" y="290"/>
                      <a:pt x="208" y="308"/>
                    </a:cubicBezTo>
                    <a:cubicBezTo>
                      <a:pt x="198" y="333"/>
                      <a:pt x="178" y="343"/>
                      <a:pt x="158" y="343"/>
                    </a:cubicBezTo>
                    <a:cubicBezTo>
                      <a:pt x="138" y="343"/>
                      <a:pt x="117" y="332"/>
                      <a:pt x="103" y="313"/>
                    </a:cubicBezTo>
                    <a:cubicBezTo>
                      <a:pt x="95" y="301"/>
                      <a:pt x="95" y="301"/>
                      <a:pt x="95" y="301"/>
                    </a:cubicBezTo>
                    <a:cubicBezTo>
                      <a:pt x="89" y="292"/>
                      <a:pt x="84" y="275"/>
                      <a:pt x="80" y="260"/>
                    </a:cubicBezTo>
                    <a:cubicBezTo>
                      <a:pt x="80" y="260"/>
                      <a:pt x="80" y="260"/>
                      <a:pt x="80" y="260"/>
                    </a:cubicBezTo>
                    <a:cubicBezTo>
                      <a:pt x="80" y="260"/>
                      <a:pt x="78" y="260"/>
                      <a:pt x="74" y="262"/>
                    </a:cubicBezTo>
                    <a:cubicBezTo>
                      <a:pt x="63" y="275"/>
                      <a:pt x="63" y="275"/>
                      <a:pt x="63" y="275"/>
                    </a:cubicBezTo>
                    <a:cubicBezTo>
                      <a:pt x="64" y="274"/>
                      <a:pt x="64" y="274"/>
                      <a:pt x="65" y="273"/>
                    </a:cubicBezTo>
                    <a:cubicBezTo>
                      <a:pt x="66" y="273"/>
                      <a:pt x="67" y="273"/>
                      <a:pt x="68" y="272"/>
                    </a:cubicBezTo>
                    <a:cubicBezTo>
                      <a:pt x="69" y="272"/>
                      <a:pt x="70" y="271"/>
                      <a:pt x="72" y="270"/>
                    </a:cubicBezTo>
                    <a:cubicBezTo>
                      <a:pt x="69" y="274"/>
                      <a:pt x="65" y="279"/>
                      <a:pt x="62" y="285"/>
                    </a:cubicBezTo>
                    <a:cubicBezTo>
                      <a:pt x="62" y="284"/>
                      <a:pt x="61" y="284"/>
                      <a:pt x="61" y="283"/>
                    </a:cubicBezTo>
                    <a:cubicBezTo>
                      <a:pt x="60" y="282"/>
                      <a:pt x="59" y="281"/>
                      <a:pt x="59" y="280"/>
                    </a:cubicBezTo>
                    <a:cubicBezTo>
                      <a:pt x="54" y="286"/>
                      <a:pt x="54" y="286"/>
                      <a:pt x="54" y="286"/>
                    </a:cubicBezTo>
                    <a:cubicBezTo>
                      <a:pt x="55" y="287"/>
                      <a:pt x="56" y="289"/>
                      <a:pt x="56" y="291"/>
                    </a:cubicBezTo>
                    <a:cubicBezTo>
                      <a:pt x="57" y="291"/>
                      <a:pt x="57" y="291"/>
                      <a:pt x="57" y="292"/>
                    </a:cubicBezTo>
                    <a:cubicBezTo>
                      <a:pt x="56" y="292"/>
                      <a:pt x="56" y="292"/>
                      <a:pt x="55" y="293"/>
                    </a:cubicBezTo>
                    <a:cubicBezTo>
                      <a:pt x="52" y="294"/>
                      <a:pt x="49" y="295"/>
                      <a:pt x="45" y="296"/>
                    </a:cubicBezTo>
                    <a:cubicBezTo>
                      <a:pt x="34" y="309"/>
                      <a:pt x="34" y="309"/>
                      <a:pt x="34" y="309"/>
                    </a:cubicBezTo>
                    <a:cubicBezTo>
                      <a:pt x="36" y="311"/>
                      <a:pt x="37" y="312"/>
                      <a:pt x="39" y="314"/>
                    </a:cubicBezTo>
                    <a:cubicBezTo>
                      <a:pt x="42" y="316"/>
                      <a:pt x="44" y="319"/>
                      <a:pt x="47" y="321"/>
                    </a:cubicBezTo>
                    <a:cubicBezTo>
                      <a:pt x="47" y="322"/>
                      <a:pt x="33" y="330"/>
                      <a:pt x="27" y="334"/>
                    </a:cubicBezTo>
                    <a:cubicBezTo>
                      <a:pt x="28" y="332"/>
                      <a:pt x="28" y="329"/>
                      <a:pt x="28" y="326"/>
                    </a:cubicBezTo>
                    <a:cubicBezTo>
                      <a:pt x="29" y="321"/>
                      <a:pt x="30" y="316"/>
                      <a:pt x="32" y="311"/>
                    </a:cubicBezTo>
                    <a:cubicBezTo>
                      <a:pt x="30" y="314"/>
                      <a:pt x="30" y="314"/>
                      <a:pt x="30" y="314"/>
                    </a:cubicBezTo>
                    <a:cubicBezTo>
                      <a:pt x="26" y="319"/>
                      <a:pt x="22" y="324"/>
                      <a:pt x="18" y="330"/>
                    </a:cubicBezTo>
                    <a:cubicBezTo>
                      <a:pt x="17" y="332"/>
                      <a:pt x="17" y="334"/>
                      <a:pt x="17" y="335"/>
                    </a:cubicBezTo>
                    <a:cubicBezTo>
                      <a:pt x="17" y="336"/>
                      <a:pt x="17" y="336"/>
                      <a:pt x="17" y="337"/>
                    </a:cubicBezTo>
                    <a:cubicBezTo>
                      <a:pt x="16" y="336"/>
                      <a:pt x="16" y="336"/>
                      <a:pt x="16" y="336"/>
                    </a:cubicBezTo>
                    <a:cubicBezTo>
                      <a:pt x="16" y="336"/>
                      <a:pt x="16" y="336"/>
                      <a:pt x="16" y="336"/>
                    </a:cubicBezTo>
                    <a:cubicBezTo>
                      <a:pt x="15" y="336"/>
                      <a:pt x="14" y="335"/>
                      <a:pt x="13" y="335"/>
                    </a:cubicBezTo>
                    <a:cubicBezTo>
                      <a:pt x="9" y="340"/>
                      <a:pt x="5" y="346"/>
                      <a:pt x="0" y="351"/>
                    </a:cubicBezTo>
                    <a:cubicBezTo>
                      <a:pt x="2" y="355"/>
                      <a:pt x="6" y="358"/>
                      <a:pt x="11" y="358"/>
                    </a:cubicBezTo>
                    <a:cubicBezTo>
                      <a:pt x="11" y="358"/>
                      <a:pt x="12" y="358"/>
                      <a:pt x="13" y="357"/>
                    </a:cubicBezTo>
                    <a:cubicBezTo>
                      <a:pt x="14" y="357"/>
                      <a:pt x="15" y="357"/>
                      <a:pt x="16" y="356"/>
                    </a:cubicBezTo>
                    <a:cubicBezTo>
                      <a:pt x="16" y="362"/>
                      <a:pt x="17" y="368"/>
                      <a:pt x="17" y="374"/>
                    </a:cubicBezTo>
                    <a:cubicBezTo>
                      <a:pt x="18" y="380"/>
                      <a:pt x="20" y="387"/>
                      <a:pt x="22" y="395"/>
                    </a:cubicBezTo>
                    <a:cubicBezTo>
                      <a:pt x="22" y="395"/>
                      <a:pt x="21" y="395"/>
                      <a:pt x="20" y="395"/>
                    </a:cubicBezTo>
                    <a:cubicBezTo>
                      <a:pt x="19" y="395"/>
                      <a:pt x="18" y="395"/>
                      <a:pt x="17" y="395"/>
                    </a:cubicBezTo>
                    <a:cubicBezTo>
                      <a:pt x="26" y="406"/>
                      <a:pt x="33" y="420"/>
                      <a:pt x="39" y="435"/>
                    </a:cubicBezTo>
                    <a:cubicBezTo>
                      <a:pt x="39" y="437"/>
                      <a:pt x="40" y="438"/>
                      <a:pt x="40" y="439"/>
                    </a:cubicBezTo>
                    <a:cubicBezTo>
                      <a:pt x="43" y="443"/>
                      <a:pt x="46" y="448"/>
                      <a:pt x="48" y="452"/>
                    </a:cubicBezTo>
                    <a:cubicBezTo>
                      <a:pt x="47" y="452"/>
                      <a:pt x="45" y="453"/>
                      <a:pt x="44" y="455"/>
                    </a:cubicBezTo>
                    <a:cubicBezTo>
                      <a:pt x="45" y="461"/>
                      <a:pt x="46" y="467"/>
                      <a:pt x="47" y="473"/>
                    </a:cubicBezTo>
                    <a:cubicBezTo>
                      <a:pt x="48" y="474"/>
                      <a:pt x="49" y="474"/>
                      <a:pt x="50" y="475"/>
                    </a:cubicBezTo>
                    <a:cubicBezTo>
                      <a:pt x="51" y="475"/>
                      <a:pt x="51" y="475"/>
                      <a:pt x="51" y="475"/>
                    </a:cubicBezTo>
                    <a:cubicBezTo>
                      <a:pt x="52" y="476"/>
                      <a:pt x="54" y="476"/>
                      <a:pt x="56" y="476"/>
                    </a:cubicBezTo>
                    <a:cubicBezTo>
                      <a:pt x="59" y="476"/>
                      <a:pt x="62" y="475"/>
                      <a:pt x="64" y="472"/>
                    </a:cubicBezTo>
                    <a:cubicBezTo>
                      <a:pt x="64" y="472"/>
                      <a:pt x="64" y="472"/>
                      <a:pt x="64" y="472"/>
                    </a:cubicBezTo>
                    <a:cubicBezTo>
                      <a:pt x="72" y="481"/>
                      <a:pt x="82" y="490"/>
                      <a:pt x="92" y="497"/>
                    </a:cubicBezTo>
                    <a:cubicBezTo>
                      <a:pt x="88" y="497"/>
                      <a:pt x="85" y="499"/>
                      <a:pt x="83" y="503"/>
                    </a:cubicBezTo>
                    <a:cubicBezTo>
                      <a:pt x="83" y="504"/>
                      <a:pt x="83" y="504"/>
                      <a:pt x="83" y="504"/>
                    </a:cubicBezTo>
                    <a:cubicBezTo>
                      <a:pt x="83" y="504"/>
                      <a:pt x="83" y="504"/>
                      <a:pt x="83" y="504"/>
                    </a:cubicBezTo>
                    <a:cubicBezTo>
                      <a:pt x="83" y="505"/>
                      <a:pt x="83" y="507"/>
                      <a:pt x="83" y="508"/>
                    </a:cubicBezTo>
                    <a:cubicBezTo>
                      <a:pt x="83" y="511"/>
                      <a:pt x="83" y="513"/>
                      <a:pt x="85" y="516"/>
                    </a:cubicBezTo>
                    <a:cubicBezTo>
                      <a:pt x="87" y="518"/>
                      <a:pt x="90" y="519"/>
                      <a:pt x="92" y="519"/>
                    </a:cubicBezTo>
                    <a:cubicBezTo>
                      <a:pt x="93" y="519"/>
                      <a:pt x="93" y="519"/>
                      <a:pt x="93" y="519"/>
                    </a:cubicBezTo>
                    <a:cubicBezTo>
                      <a:pt x="95" y="519"/>
                      <a:pt x="97" y="519"/>
                      <a:pt x="99" y="518"/>
                    </a:cubicBezTo>
                    <a:cubicBezTo>
                      <a:pt x="100" y="518"/>
                      <a:pt x="100" y="517"/>
                      <a:pt x="101" y="517"/>
                    </a:cubicBezTo>
                    <a:cubicBezTo>
                      <a:pt x="105" y="515"/>
                      <a:pt x="106" y="510"/>
                      <a:pt x="105" y="505"/>
                    </a:cubicBezTo>
                    <a:cubicBezTo>
                      <a:pt x="120" y="515"/>
                      <a:pt x="137" y="522"/>
                      <a:pt x="153" y="528"/>
                    </a:cubicBezTo>
                    <a:cubicBezTo>
                      <a:pt x="153" y="528"/>
                      <a:pt x="152" y="529"/>
                      <a:pt x="152" y="530"/>
                    </a:cubicBezTo>
                    <a:cubicBezTo>
                      <a:pt x="152" y="530"/>
                      <a:pt x="152" y="531"/>
                      <a:pt x="152" y="531"/>
                    </a:cubicBezTo>
                    <a:cubicBezTo>
                      <a:pt x="148" y="537"/>
                      <a:pt x="150" y="548"/>
                      <a:pt x="157" y="551"/>
                    </a:cubicBezTo>
                    <a:cubicBezTo>
                      <a:pt x="159" y="551"/>
                      <a:pt x="161" y="552"/>
                      <a:pt x="162" y="552"/>
                    </a:cubicBezTo>
                    <a:cubicBezTo>
                      <a:pt x="166" y="552"/>
                      <a:pt x="169" y="551"/>
                      <a:pt x="170" y="547"/>
                    </a:cubicBezTo>
                    <a:cubicBezTo>
                      <a:pt x="174" y="544"/>
                      <a:pt x="173" y="537"/>
                      <a:pt x="169" y="534"/>
                    </a:cubicBezTo>
                    <a:cubicBezTo>
                      <a:pt x="169" y="533"/>
                      <a:pt x="168" y="533"/>
                      <a:pt x="167" y="533"/>
                    </a:cubicBezTo>
                    <a:cubicBezTo>
                      <a:pt x="166" y="532"/>
                      <a:pt x="166" y="532"/>
                      <a:pt x="166" y="532"/>
                    </a:cubicBezTo>
                    <a:cubicBezTo>
                      <a:pt x="178" y="535"/>
                      <a:pt x="190" y="538"/>
                      <a:pt x="203" y="540"/>
                    </a:cubicBezTo>
                    <a:cubicBezTo>
                      <a:pt x="204" y="540"/>
                      <a:pt x="208" y="541"/>
                      <a:pt x="214" y="542"/>
                    </a:cubicBezTo>
                    <a:cubicBezTo>
                      <a:pt x="213" y="543"/>
                      <a:pt x="211" y="545"/>
                      <a:pt x="211" y="547"/>
                    </a:cubicBezTo>
                    <a:cubicBezTo>
                      <a:pt x="209" y="554"/>
                      <a:pt x="213" y="562"/>
                      <a:pt x="220" y="562"/>
                    </a:cubicBezTo>
                    <a:cubicBezTo>
                      <a:pt x="223" y="562"/>
                      <a:pt x="225" y="562"/>
                      <a:pt x="227" y="560"/>
                    </a:cubicBezTo>
                    <a:cubicBezTo>
                      <a:pt x="227" y="560"/>
                      <a:pt x="227" y="560"/>
                      <a:pt x="227" y="560"/>
                    </a:cubicBezTo>
                    <a:cubicBezTo>
                      <a:pt x="231" y="558"/>
                      <a:pt x="232" y="552"/>
                      <a:pt x="231" y="547"/>
                    </a:cubicBezTo>
                    <a:cubicBezTo>
                      <a:pt x="230" y="546"/>
                      <a:pt x="230" y="546"/>
                      <a:pt x="229" y="545"/>
                    </a:cubicBezTo>
                    <a:cubicBezTo>
                      <a:pt x="229" y="544"/>
                      <a:pt x="229" y="544"/>
                      <a:pt x="229" y="544"/>
                    </a:cubicBezTo>
                    <a:cubicBezTo>
                      <a:pt x="238" y="545"/>
                      <a:pt x="250" y="545"/>
                      <a:pt x="264" y="546"/>
                    </a:cubicBezTo>
                    <a:cubicBezTo>
                      <a:pt x="263" y="547"/>
                      <a:pt x="263" y="548"/>
                      <a:pt x="263" y="550"/>
                    </a:cubicBezTo>
                    <a:cubicBezTo>
                      <a:pt x="262" y="553"/>
                      <a:pt x="261" y="556"/>
                      <a:pt x="262" y="559"/>
                    </a:cubicBezTo>
                    <a:cubicBezTo>
                      <a:pt x="264" y="563"/>
                      <a:pt x="267" y="566"/>
                      <a:pt x="271" y="566"/>
                    </a:cubicBezTo>
                    <a:cubicBezTo>
                      <a:pt x="273" y="566"/>
                      <a:pt x="275" y="565"/>
                      <a:pt x="277" y="563"/>
                    </a:cubicBezTo>
                    <a:cubicBezTo>
                      <a:pt x="279" y="561"/>
                      <a:pt x="279" y="559"/>
                      <a:pt x="280" y="556"/>
                    </a:cubicBezTo>
                    <a:cubicBezTo>
                      <a:pt x="280" y="555"/>
                      <a:pt x="280" y="555"/>
                      <a:pt x="280" y="555"/>
                    </a:cubicBezTo>
                    <a:cubicBezTo>
                      <a:pt x="282" y="552"/>
                      <a:pt x="281" y="548"/>
                      <a:pt x="277" y="546"/>
                    </a:cubicBezTo>
                    <a:cubicBezTo>
                      <a:pt x="277" y="546"/>
                      <a:pt x="277" y="546"/>
                      <a:pt x="277" y="546"/>
                    </a:cubicBezTo>
                    <a:cubicBezTo>
                      <a:pt x="293" y="545"/>
                      <a:pt x="311" y="544"/>
                      <a:pt x="332" y="542"/>
                    </a:cubicBezTo>
                    <a:cubicBezTo>
                      <a:pt x="331" y="546"/>
                      <a:pt x="332" y="552"/>
                      <a:pt x="334" y="555"/>
                    </a:cubicBezTo>
                    <a:cubicBezTo>
                      <a:pt x="336" y="557"/>
                      <a:pt x="338" y="559"/>
                      <a:pt x="341" y="559"/>
                    </a:cubicBezTo>
                    <a:cubicBezTo>
                      <a:pt x="342" y="559"/>
                      <a:pt x="343" y="559"/>
                      <a:pt x="344" y="558"/>
                    </a:cubicBezTo>
                    <a:cubicBezTo>
                      <a:pt x="347" y="557"/>
                      <a:pt x="349" y="555"/>
                      <a:pt x="350" y="552"/>
                    </a:cubicBezTo>
                    <a:cubicBezTo>
                      <a:pt x="351" y="550"/>
                      <a:pt x="351" y="548"/>
                      <a:pt x="350" y="546"/>
                    </a:cubicBezTo>
                    <a:cubicBezTo>
                      <a:pt x="350" y="544"/>
                      <a:pt x="350" y="542"/>
                      <a:pt x="348" y="540"/>
                    </a:cubicBezTo>
                    <a:cubicBezTo>
                      <a:pt x="357" y="539"/>
                      <a:pt x="365" y="538"/>
                      <a:pt x="375" y="537"/>
                    </a:cubicBezTo>
                    <a:cubicBezTo>
                      <a:pt x="374" y="539"/>
                      <a:pt x="374" y="541"/>
                      <a:pt x="375" y="543"/>
                    </a:cubicBezTo>
                    <a:cubicBezTo>
                      <a:pt x="376" y="543"/>
                      <a:pt x="376" y="543"/>
                      <a:pt x="376" y="543"/>
                    </a:cubicBezTo>
                    <a:cubicBezTo>
                      <a:pt x="377" y="546"/>
                      <a:pt x="378" y="549"/>
                      <a:pt x="381" y="551"/>
                    </a:cubicBezTo>
                    <a:cubicBezTo>
                      <a:pt x="382" y="552"/>
                      <a:pt x="384" y="553"/>
                      <a:pt x="386" y="553"/>
                    </a:cubicBezTo>
                    <a:cubicBezTo>
                      <a:pt x="391" y="553"/>
                      <a:pt x="396" y="550"/>
                      <a:pt x="398" y="546"/>
                    </a:cubicBezTo>
                    <a:cubicBezTo>
                      <a:pt x="400" y="540"/>
                      <a:pt x="397" y="535"/>
                      <a:pt x="392" y="534"/>
                    </a:cubicBezTo>
                    <a:cubicBezTo>
                      <a:pt x="403" y="532"/>
                      <a:pt x="413" y="530"/>
                      <a:pt x="425" y="527"/>
                    </a:cubicBezTo>
                    <a:cubicBezTo>
                      <a:pt x="425" y="528"/>
                      <a:pt x="425" y="528"/>
                      <a:pt x="425" y="528"/>
                    </a:cubicBezTo>
                    <a:cubicBezTo>
                      <a:pt x="425" y="528"/>
                      <a:pt x="425" y="528"/>
                      <a:pt x="425" y="528"/>
                    </a:cubicBezTo>
                    <a:cubicBezTo>
                      <a:pt x="424" y="532"/>
                      <a:pt x="425" y="536"/>
                      <a:pt x="427" y="538"/>
                    </a:cubicBezTo>
                    <a:cubicBezTo>
                      <a:pt x="429" y="541"/>
                      <a:pt x="432" y="544"/>
                      <a:pt x="436" y="544"/>
                    </a:cubicBezTo>
                    <a:cubicBezTo>
                      <a:pt x="437" y="544"/>
                      <a:pt x="439" y="543"/>
                      <a:pt x="441" y="542"/>
                    </a:cubicBezTo>
                    <a:cubicBezTo>
                      <a:pt x="447" y="538"/>
                      <a:pt x="450" y="528"/>
                      <a:pt x="443" y="524"/>
                    </a:cubicBezTo>
                    <a:cubicBezTo>
                      <a:pt x="442" y="524"/>
                      <a:pt x="441" y="524"/>
                      <a:pt x="441" y="524"/>
                    </a:cubicBezTo>
                    <a:cubicBezTo>
                      <a:pt x="453" y="520"/>
                      <a:pt x="467" y="516"/>
                      <a:pt x="479" y="511"/>
                    </a:cubicBezTo>
                    <a:cubicBezTo>
                      <a:pt x="478" y="517"/>
                      <a:pt x="481" y="525"/>
                      <a:pt x="487" y="526"/>
                    </a:cubicBezTo>
                    <a:cubicBezTo>
                      <a:pt x="488" y="526"/>
                      <a:pt x="489" y="526"/>
                      <a:pt x="490" y="526"/>
                    </a:cubicBezTo>
                    <a:cubicBezTo>
                      <a:pt x="493" y="526"/>
                      <a:pt x="496" y="525"/>
                      <a:pt x="498" y="524"/>
                    </a:cubicBezTo>
                    <a:cubicBezTo>
                      <a:pt x="502" y="523"/>
                      <a:pt x="505" y="518"/>
                      <a:pt x="503" y="514"/>
                    </a:cubicBezTo>
                    <a:cubicBezTo>
                      <a:pt x="503" y="513"/>
                      <a:pt x="502" y="512"/>
                      <a:pt x="502" y="512"/>
                    </a:cubicBezTo>
                    <a:cubicBezTo>
                      <a:pt x="502" y="509"/>
                      <a:pt x="500" y="506"/>
                      <a:pt x="498" y="504"/>
                    </a:cubicBezTo>
                    <a:cubicBezTo>
                      <a:pt x="510" y="499"/>
                      <a:pt x="525" y="492"/>
                      <a:pt x="536" y="486"/>
                    </a:cubicBezTo>
                    <a:cubicBezTo>
                      <a:pt x="536" y="488"/>
                      <a:pt x="536" y="490"/>
                      <a:pt x="537" y="492"/>
                    </a:cubicBezTo>
                    <a:cubicBezTo>
                      <a:pt x="538" y="495"/>
                      <a:pt x="539" y="499"/>
                      <a:pt x="542" y="500"/>
                    </a:cubicBezTo>
                    <a:cubicBezTo>
                      <a:pt x="544" y="501"/>
                      <a:pt x="545" y="501"/>
                      <a:pt x="546" y="501"/>
                    </a:cubicBezTo>
                    <a:cubicBezTo>
                      <a:pt x="548" y="501"/>
                      <a:pt x="549" y="500"/>
                      <a:pt x="551" y="499"/>
                    </a:cubicBezTo>
                    <a:cubicBezTo>
                      <a:pt x="554" y="498"/>
                      <a:pt x="557" y="496"/>
                      <a:pt x="557" y="491"/>
                    </a:cubicBezTo>
                    <a:cubicBezTo>
                      <a:pt x="558" y="490"/>
                      <a:pt x="557" y="489"/>
                      <a:pt x="557" y="488"/>
                    </a:cubicBezTo>
                    <a:cubicBezTo>
                      <a:pt x="557" y="486"/>
                      <a:pt x="557" y="485"/>
                      <a:pt x="555" y="484"/>
                    </a:cubicBezTo>
                    <a:cubicBezTo>
                      <a:pt x="554" y="482"/>
                      <a:pt x="553" y="482"/>
                      <a:pt x="551" y="481"/>
                    </a:cubicBezTo>
                    <a:cubicBezTo>
                      <a:pt x="551" y="481"/>
                      <a:pt x="550" y="480"/>
                      <a:pt x="549" y="480"/>
                    </a:cubicBezTo>
                    <a:cubicBezTo>
                      <a:pt x="559" y="475"/>
                      <a:pt x="575" y="467"/>
                      <a:pt x="593" y="454"/>
                    </a:cubicBezTo>
                    <a:cubicBezTo>
                      <a:pt x="593" y="455"/>
                      <a:pt x="593" y="455"/>
                      <a:pt x="593" y="456"/>
                    </a:cubicBezTo>
                    <a:cubicBezTo>
                      <a:pt x="594" y="456"/>
                      <a:pt x="594" y="456"/>
                      <a:pt x="594" y="456"/>
                    </a:cubicBezTo>
                    <a:cubicBezTo>
                      <a:pt x="594" y="460"/>
                      <a:pt x="595" y="463"/>
                      <a:pt x="597" y="465"/>
                    </a:cubicBezTo>
                    <a:cubicBezTo>
                      <a:pt x="598" y="466"/>
                      <a:pt x="598" y="467"/>
                      <a:pt x="599" y="467"/>
                    </a:cubicBezTo>
                    <a:cubicBezTo>
                      <a:pt x="600" y="468"/>
                      <a:pt x="602" y="468"/>
                      <a:pt x="603" y="468"/>
                    </a:cubicBezTo>
                    <a:cubicBezTo>
                      <a:pt x="608" y="468"/>
                      <a:pt x="612" y="465"/>
                      <a:pt x="614" y="461"/>
                    </a:cubicBezTo>
                    <a:cubicBezTo>
                      <a:pt x="616" y="456"/>
                      <a:pt x="615" y="451"/>
                      <a:pt x="611" y="448"/>
                    </a:cubicBezTo>
                    <a:cubicBezTo>
                      <a:pt x="611" y="448"/>
                      <a:pt x="611" y="448"/>
                      <a:pt x="611" y="448"/>
                    </a:cubicBezTo>
                    <a:cubicBezTo>
                      <a:pt x="610" y="446"/>
                      <a:pt x="609" y="445"/>
                      <a:pt x="607" y="444"/>
                    </a:cubicBezTo>
                    <a:cubicBezTo>
                      <a:pt x="618" y="435"/>
                      <a:pt x="631" y="425"/>
                      <a:pt x="643" y="412"/>
                    </a:cubicBezTo>
                    <a:cubicBezTo>
                      <a:pt x="643" y="412"/>
                      <a:pt x="643" y="412"/>
                      <a:pt x="643" y="412"/>
                    </a:cubicBezTo>
                    <a:cubicBezTo>
                      <a:pt x="643" y="413"/>
                      <a:pt x="643" y="413"/>
                      <a:pt x="643" y="413"/>
                    </a:cubicBezTo>
                    <a:cubicBezTo>
                      <a:pt x="643" y="413"/>
                      <a:pt x="643" y="413"/>
                      <a:pt x="643" y="413"/>
                    </a:cubicBezTo>
                    <a:cubicBezTo>
                      <a:pt x="646" y="418"/>
                      <a:pt x="652" y="422"/>
                      <a:pt x="658" y="422"/>
                    </a:cubicBezTo>
                    <a:cubicBezTo>
                      <a:pt x="660" y="422"/>
                      <a:pt x="661" y="422"/>
                      <a:pt x="663" y="421"/>
                    </a:cubicBezTo>
                    <a:cubicBezTo>
                      <a:pt x="671" y="417"/>
                      <a:pt x="670" y="406"/>
                      <a:pt x="665" y="400"/>
                    </a:cubicBezTo>
                    <a:cubicBezTo>
                      <a:pt x="663" y="399"/>
                      <a:pt x="662" y="398"/>
                      <a:pt x="660" y="398"/>
                    </a:cubicBezTo>
                    <a:cubicBezTo>
                      <a:pt x="659" y="397"/>
                      <a:pt x="658" y="397"/>
                      <a:pt x="657" y="397"/>
                    </a:cubicBezTo>
                    <a:cubicBezTo>
                      <a:pt x="663" y="390"/>
                      <a:pt x="669" y="382"/>
                      <a:pt x="674" y="375"/>
                    </a:cubicBezTo>
                    <a:cubicBezTo>
                      <a:pt x="676" y="372"/>
                      <a:pt x="678" y="369"/>
                      <a:pt x="681" y="366"/>
                    </a:cubicBezTo>
                    <a:cubicBezTo>
                      <a:pt x="681" y="366"/>
                      <a:pt x="681" y="366"/>
                      <a:pt x="682" y="367"/>
                    </a:cubicBezTo>
                    <a:cubicBezTo>
                      <a:pt x="682" y="367"/>
                      <a:pt x="682" y="367"/>
                      <a:pt x="682" y="367"/>
                    </a:cubicBezTo>
                    <a:cubicBezTo>
                      <a:pt x="684" y="369"/>
                      <a:pt x="686" y="371"/>
                      <a:pt x="689" y="371"/>
                    </a:cubicBezTo>
                    <a:cubicBezTo>
                      <a:pt x="690" y="371"/>
                      <a:pt x="691" y="370"/>
                      <a:pt x="692" y="370"/>
                    </a:cubicBezTo>
                    <a:cubicBezTo>
                      <a:pt x="694" y="369"/>
                      <a:pt x="695" y="368"/>
                      <a:pt x="696" y="367"/>
                    </a:cubicBezTo>
                    <a:cubicBezTo>
                      <a:pt x="698" y="365"/>
                      <a:pt x="700" y="363"/>
                      <a:pt x="700" y="360"/>
                    </a:cubicBezTo>
                    <a:cubicBezTo>
                      <a:pt x="701" y="356"/>
                      <a:pt x="700" y="352"/>
                      <a:pt x="698" y="349"/>
                    </a:cubicBezTo>
                    <a:cubicBezTo>
                      <a:pt x="696" y="348"/>
                      <a:pt x="694" y="347"/>
                      <a:pt x="691" y="347"/>
                    </a:cubicBezTo>
                    <a:cubicBezTo>
                      <a:pt x="695" y="339"/>
                      <a:pt x="699" y="331"/>
                      <a:pt x="703" y="322"/>
                    </a:cubicBezTo>
                    <a:cubicBezTo>
                      <a:pt x="705" y="325"/>
                      <a:pt x="707" y="327"/>
                      <a:pt x="710" y="327"/>
                    </a:cubicBezTo>
                    <a:cubicBezTo>
                      <a:pt x="712" y="327"/>
                      <a:pt x="714" y="326"/>
                      <a:pt x="715" y="325"/>
                    </a:cubicBezTo>
                    <a:cubicBezTo>
                      <a:pt x="719" y="323"/>
                      <a:pt x="721" y="317"/>
                      <a:pt x="721" y="313"/>
                    </a:cubicBezTo>
                    <a:cubicBezTo>
                      <a:pt x="720" y="307"/>
                      <a:pt x="717" y="303"/>
                      <a:pt x="711" y="303"/>
                    </a:cubicBezTo>
                    <a:cubicBezTo>
                      <a:pt x="711" y="303"/>
                      <a:pt x="711" y="303"/>
                      <a:pt x="711" y="303"/>
                    </a:cubicBezTo>
                    <a:cubicBezTo>
                      <a:pt x="710" y="303"/>
                      <a:pt x="710" y="303"/>
                      <a:pt x="710" y="303"/>
                    </a:cubicBezTo>
                    <a:cubicBezTo>
                      <a:pt x="714" y="293"/>
                      <a:pt x="717" y="283"/>
                      <a:pt x="720" y="273"/>
                    </a:cubicBezTo>
                    <a:cubicBezTo>
                      <a:pt x="720" y="273"/>
                      <a:pt x="720" y="273"/>
                      <a:pt x="720" y="273"/>
                    </a:cubicBezTo>
                    <a:cubicBezTo>
                      <a:pt x="721" y="274"/>
                      <a:pt x="721" y="274"/>
                      <a:pt x="721" y="274"/>
                    </a:cubicBezTo>
                    <a:cubicBezTo>
                      <a:pt x="721" y="277"/>
                      <a:pt x="724" y="279"/>
                      <a:pt x="726" y="279"/>
                    </a:cubicBezTo>
                    <a:cubicBezTo>
                      <a:pt x="727" y="280"/>
                      <a:pt x="728" y="280"/>
                      <a:pt x="730" y="280"/>
                    </a:cubicBezTo>
                    <a:cubicBezTo>
                      <a:pt x="730" y="280"/>
                      <a:pt x="730" y="280"/>
                      <a:pt x="730" y="280"/>
                    </a:cubicBezTo>
                    <a:cubicBezTo>
                      <a:pt x="734" y="280"/>
                      <a:pt x="736" y="277"/>
                      <a:pt x="737" y="274"/>
                    </a:cubicBezTo>
                    <a:cubicBezTo>
                      <a:pt x="739" y="269"/>
                      <a:pt x="738" y="262"/>
                      <a:pt x="733" y="260"/>
                    </a:cubicBezTo>
                    <a:cubicBezTo>
                      <a:pt x="732" y="259"/>
                      <a:pt x="731" y="259"/>
                      <a:pt x="730" y="259"/>
                    </a:cubicBezTo>
                    <a:cubicBezTo>
                      <a:pt x="729" y="258"/>
                      <a:pt x="729" y="258"/>
                      <a:pt x="728" y="257"/>
                    </a:cubicBezTo>
                    <a:cubicBezTo>
                      <a:pt x="727" y="257"/>
                      <a:pt x="726" y="257"/>
                      <a:pt x="725" y="257"/>
                    </a:cubicBezTo>
                    <a:cubicBezTo>
                      <a:pt x="725" y="257"/>
                      <a:pt x="725" y="257"/>
                      <a:pt x="725" y="257"/>
                    </a:cubicBezTo>
                    <a:cubicBezTo>
                      <a:pt x="728" y="243"/>
                      <a:pt x="731" y="229"/>
                      <a:pt x="732" y="215"/>
                    </a:cubicBezTo>
                    <a:cubicBezTo>
                      <a:pt x="735" y="217"/>
                      <a:pt x="738" y="218"/>
                      <a:pt x="741" y="218"/>
                    </a:cubicBezTo>
                    <a:cubicBezTo>
                      <a:pt x="743" y="218"/>
                      <a:pt x="745" y="218"/>
                      <a:pt x="746" y="216"/>
                    </a:cubicBezTo>
                    <a:cubicBezTo>
                      <a:pt x="749" y="214"/>
                      <a:pt x="750" y="209"/>
                      <a:pt x="749" y="206"/>
                    </a:cubicBezTo>
                    <a:cubicBezTo>
                      <a:pt x="749" y="202"/>
                      <a:pt x="748" y="198"/>
                      <a:pt x="745" y="195"/>
                    </a:cubicBezTo>
                    <a:cubicBezTo>
                      <a:pt x="744" y="194"/>
                      <a:pt x="743" y="193"/>
                      <a:pt x="741" y="192"/>
                    </a:cubicBezTo>
                    <a:cubicBezTo>
                      <a:pt x="740" y="192"/>
                      <a:pt x="739" y="192"/>
                      <a:pt x="738" y="192"/>
                    </a:cubicBezTo>
                    <a:cubicBezTo>
                      <a:pt x="737" y="192"/>
                      <a:pt x="737" y="192"/>
                      <a:pt x="736" y="192"/>
                    </a:cubicBezTo>
                    <a:cubicBezTo>
                      <a:pt x="735" y="192"/>
                      <a:pt x="735" y="192"/>
                      <a:pt x="734" y="192"/>
                    </a:cubicBezTo>
                    <a:cubicBezTo>
                      <a:pt x="735" y="180"/>
                      <a:pt x="734" y="168"/>
                      <a:pt x="733" y="156"/>
                    </a:cubicBezTo>
                    <a:cubicBezTo>
                      <a:pt x="734" y="157"/>
                      <a:pt x="735" y="157"/>
                      <a:pt x="736" y="157"/>
                    </a:cubicBezTo>
                    <a:cubicBezTo>
                      <a:pt x="736" y="157"/>
                      <a:pt x="737" y="157"/>
                      <a:pt x="737" y="157"/>
                    </a:cubicBezTo>
                    <a:cubicBezTo>
                      <a:pt x="740" y="156"/>
                      <a:pt x="741" y="154"/>
                      <a:pt x="742" y="152"/>
                    </a:cubicBezTo>
                    <a:cubicBezTo>
                      <a:pt x="744" y="150"/>
                      <a:pt x="745" y="147"/>
                      <a:pt x="745" y="143"/>
                    </a:cubicBezTo>
                    <a:cubicBezTo>
                      <a:pt x="745" y="140"/>
                      <a:pt x="744" y="133"/>
                      <a:pt x="740" y="131"/>
                    </a:cubicBezTo>
                    <a:cubicBezTo>
                      <a:pt x="739" y="129"/>
                      <a:pt x="736" y="128"/>
                      <a:pt x="734" y="128"/>
                    </a:cubicBezTo>
                    <a:cubicBezTo>
                      <a:pt x="734" y="128"/>
                      <a:pt x="733" y="128"/>
                      <a:pt x="732" y="129"/>
                    </a:cubicBezTo>
                    <a:cubicBezTo>
                      <a:pt x="732" y="129"/>
                      <a:pt x="732" y="129"/>
                      <a:pt x="732" y="129"/>
                    </a:cubicBezTo>
                    <a:cubicBezTo>
                      <a:pt x="730" y="129"/>
                      <a:pt x="728" y="130"/>
                      <a:pt x="727" y="131"/>
                    </a:cubicBezTo>
                    <a:cubicBezTo>
                      <a:pt x="727" y="132"/>
                      <a:pt x="727" y="132"/>
                      <a:pt x="727" y="132"/>
                    </a:cubicBezTo>
                    <a:cubicBezTo>
                      <a:pt x="723" y="119"/>
                      <a:pt x="719" y="108"/>
                      <a:pt x="713" y="98"/>
                    </a:cubicBezTo>
                    <a:cubicBezTo>
                      <a:pt x="714" y="98"/>
                      <a:pt x="714" y="98"/>
                      <a:pt x="715" y="97"/>
                    </a:cubicBezTo>
                    <a:cubicBezTo>
                      <a:pt x="716" y="97"/>
                      <a:pt x="716" y="97"/>
                      <a:pt x="716" y="97"/>
                    </a:cubicBezTo>
                    <a:cubicBezTo>
                      <a:pt x="717" y="97"/>
                      <a:pt x="718" y="96"/>
                      <a:pt x="719" y="95"/>
                    </a:cubicBezTo>
                    <a:cubicBezTo>
                      <a:pt x="719" y="93"/>
                      <a:pt x="719" y="92"/>
                      <a:pt x="719" y="91"/>
                    </a:cubicBezTo>
                    <a:cubicBezTo>
                      <a:pt x="719" y="88"/>
                      <a:pt x="719" y="85"/>
                      <a:pt x="718" y="83"/>
                    </a:cubicBezTo>
                    <a:cubicBezTo>
                      <a:pt x="717" y="81"/>
                      <a:pt x="716" y="80"/>
                      <a:pt x="714" y="79"/>
                    </a:cubicBezTo>
                    <a:cubicBezTo>
                      <a:pt x="712" y="78"/>
                      <a:pt x="711" y="77"/>
                      <a:pt x="709" y="77"/>
                    </a:cubicBezTo>
                    <a:cubicBezTo>
                      <a:pt x="708" y="77"/>
                      <a:pt x="708" y="77"/>
                      <a:pt x="707" y="77"/>
                    </a:cubicBezTo>
                    <a:cubicBezTo>
                      <a:pt x="704" y="77"/>
                      <a:pt x="702" y="79"/>
                      <a:pt x="701" y="81"/>
                    </a:cubicBezTo>
                    <a:cubicBezTo>
                      <a:pt x="691" y="70"/>
                      <a:pt x="678" y="61"/>
                      <a:pt x="661" y="53"/>
                    </a:cubicBezTo>
                    <a:cubicBezTo>
                      <a:pt x="662" y="52"/>
                      <a:pt x="662" y="51"/>
                      <a:pt x="663" y="50"/>
                    </a:cubicBezTo>
                    <a:cubicBezTo>
                      <a:pt x="664" y="47"/>
                      <a:pt x="664" y="43"/>
                      <a:pt x="663" y="41"/>
                    </a:cubicBezTo>
                    <a:cubicBezTo>
                      <a:pt x="661" y="37"/>
                      <a:pt x="657" y="35"/>
                      <a:pt x="653" y="35"/>
                    </a:cubicBezTo>
                    <a:cubicBezTo>
                      <a:pt x="653" y="35"/>
                      <a:pt x="653" y="35"/>
                      <a:pt x="653" y="35"/>
                    </a:cubicBezTo>
                    <a:cubicBezTo>
                      <a:pt x="652" y="35"/>
                      <a:pt x="652" y="35"/>
                      <a:pt x="652" y="35"/>
                    </a:cubicBezTo>
                    <a:cubicBezTo>
                      <a:pt x="650" y="36"/>
                      <a:pt x="648" y="37"/>
                      <a:pt x="646" y="38"/>
                    </a:cubicBezTo>
                    <a:cubicBezTo>
                      <a:pt x="644" y="40"/>
                      <a:pt x="644" y="43"/>
                      <a:pt x="644" y="46"/>
                    </a:cubicBezTo>
                    <a:cubicBezTo>
                      <a:pt x="644" y="46"/>
                      <a:pt x="644" y="47"/>
                      <a:pt x="644" y="48"/>
                    </a:cubicBezTo>
                    <a:cubicBezTo>
                      <a:pt x="640" y="46"/>
                      <a:pt x="635" y="45"/>
                      <a:pt x="630" y="44"/>
                    </a:cubicBezTo>
                    <a:cubicBezTo>
                      <a:pt x="625" y="45"/>
                      <a:pt x="619" y="46"/>
                      <a:pt x="613" y="46"/>
                    </a:cubicBezTo>
                    <a:cubicBezTo>
                      <a:pt x="613" y="46"/>
                      <a:pt x="613" y="46"/>
                      <a:pt x="612" y="46"/>
                    </a:cubicBezTo>
                    <a:cubicBezTo>
                      <a:pt x="603" y="46"/>
                      <a:pt x="594" y="44"/>
                      <a:pt x="585" y="40"/>
                    </a:cubicBezTo>
                    <a:cubicBezTo>
                      <a:pt x="575" y="42"/>
                      <a:pt x="564" y="45"/>
                      <a:pt x="555" y="50"/>
                    </a:cubicBezTo>
                    <a:cubicBezTo>
                      <a:pt x="555" y="50"/>
                      <a:pt x="555" y="49"/>
                      <a:pt x="555" y="49"/>
                    </a:cubicBezTo>
                    <a:cubicBezTo>
                      <a:pt x="555" y="48"/>
                      <a:pt x="554" y="47"/>
                      <a:pt x="554" y="47"/>
                    </a:cubicBezTo>
                    <a:cubicBezTo>
                      <a:pt x="553" y="46"/>
                      <a:pt x="553" y="46"/>
                      <a:pt x="553" y="45"/>
                    </a:cubicBezTo>
                    <a:cubicBezTo>
                      <a:pt x="552" y="44"/>
                      <a:pt x="552" y="43"/>
                      <a:pt x="551" y="43"/>
                    </a:cubicBezTo>
                    <a:cubicBezTo>
                      <a:pt x="548" y="40"/>
                      <a:pt x="545" y="38"/>
                      <a:pt x="541" y="38"/>
                    </a:cubicBezTo>
                    <a:cubicBezTo>
                      <a:pt x="541" y="38"/>
                      <a:pt x="541" y="38"/>
                      <a:pt x="541" y="38"/>
                    </a:cubicBezTo>
                    <a:cubicBezTo>
                      <a:pt x="541" y="41"/>
                      <a:pt x="541" y="44"/>
                      <a:pt x="541" y="47"/>
                    </a:cubicBezTo>
                    <a:cubicBezTo>
                      <a:pt x="541" y="52"/>
                      <a:pt x="541" y="57"/>
                      <a:pt x="540" y="62"/>
                    </a:cubicBezTo>
                    <a:cubicBezTo>
                      <a:pt x="540" y="62"/>
                      <a:pt x="540" y="62"/>
                      <a:pt x="540" y="62"/>
                    </a:cubicBezTo>
                    <a:cubicBezTo>
                      <a:pt x="540" y="62"/>
                      <a:pt x="540" y="62"/>
                      <a:pt x="540" y="62"/>
                    </a:cubicBezTo>
                    <a:cubicBezTo>
                      <a:pt x="537" y="76"/>
                      <a:pt x="531" y="88"/>
                      <a:pt x="524" y="98"/>
                    </a:cubicBezTo>
                    <a:cubicBezTo>
                      <a:pt x="522" y="106"/>
                      <a:pt x="521" y="114"/>
                      <a:pt x="522" y="122"/>
                    </a:cubicBezTo>
                    <a:cubicBezTo>
                      <a:pt x="522" y="121"/>
                      <a:pt x="522" y="121"/>
                      <a:pt x="522" y="121"/>
                    </a:cubicBezTo>
                    <a:cubicBezTo>
                      <a:pt x="520" y="120"/>
                      <a:pt x="518" y="119"/>
                      <a:pt x="515" y="119"/>
                    </a:cubicBezTo>
                    <a:cubicBezTo>
                      <a:pt x="511" y="119"/>
                      <a:pt x="508" y="121"/>
                      <a:pt x="507" y="126"/>
                    </a:cubicBezTo>
                    <a:cubicBezTo>
                      <a:pt x="506" y="130"/>
                      <a:pt x="507" y="133"/>
                      <a:pt x="509" y="135"/>
                    </a:cubicBezTo>
                    <a:cubicBezTo>
                      <a:pt x="510" y="139"/>
                      <a:pt x="513" y="141"/>
                      <a:pt x="517" y="141"/>
                    </a:cubicBezTo>
                    <a:cubicBezTo>
                      <a:pt x="518" y="141"/>
                      <a:pt x="520" y="141"/>
                      <a:pt x="522" y="139"/>
                    </a:cubicBezTo>
                    <a:cubicBezTo>
                      <a:pt x="523" y="139"/>
                      <a:pt x="525" y="138"/>
                      <a:pt x="526" y="137"/>
                    </a:cubicBezTo>
                    <a:cubicBezTo>
                      <a:pt x="527" y="139"/>
                      <a:pt x="528" y="142"/>
                      <a:pt x="529" y="144"/>
                    </a:cubicBezTo>
                    <a:cubicBezTo>
                      <a:pt x="532" y="148"/>
                      <a:pt x="538" y="157"/>
                      <a:pt x="543" y="164"/>
                    </a:cubicBezTo>
                    <a:cubicBezTo>
                      <a:pt x="543" y="164"/>
                      <a:pt x="543" y="164"/>
                      <a:pt x="543" y="164"/>
                    </a:cubicBezTo>
                    <a:cubicBezTo>
                      <a:pt x="541" y="164"/>
                      <a:pt x="539" y="165"/>
                      <a:pt x="538" y="166"/>
                    </a:cubicBezTo>
                    <a:cubicBezTo>
                      <a:pt x="537" y="167"/>
                      <a:pt x="537" y="167"/>
                      <a:pt x="537" y="168"/>
                    </a:cubicBezTo>
                    <a:cubicBezTo>
                      <a:pt x="534" y="170"/>
                      <a:pt x="533" y="173"/>
                      <a:pt x="534" y="177"/>
                    </a:cubicBezTo>
                    <a:cubicBezTo>
                      <a:pt x="534" y="179"/>
                      <a:pt x="537" y="182"/>
                      <a:pt x="539" y="183"/>
                    </a:cubicBezTo>
                    <a:cubicBezTo>
                      <a:pt x="540" y="184"/>
                      <a:pt x="541" y="184"/>
                      <a:pt x="542" y="185"/>
                    </a:cubicBezTo>
                    <a:cubicBezTo>
                      <a:pt x="543" y="185"/>
                      <a:pt x="545" y="185"/>
                      <a:pt x="547" y="185"/>
                    </a:cubicBezTo>
                    <a:cubicBezTo>
                      <a:pt x="548" y="185"/>
                      <a:pt x="549" y="185"/>
                      <a:pt x="549" y="185"/>
                    </a:cubicBezTo>
                    <a:cubicBezTo>
                      <a:pt x="549" y="189"/>
                      <a:pt x="546" y="193"/>
                      <a:pt x="543" y="195"/>
                    </a:cubicBezTo>
                    <a:cubicBezTo>
                      <a:pt x="543" y="193"/>
                      <a:pt x="542" y="192"/>
                      <a:pt x="541" y="191"/>
                    </a:cubicBezTo>
                    <a:cubicBezTo>
                      <a:pt x="540" y="190"/>
                      <a:pt x="538" y="189"/>
                      <a:pt x="537" y="189"/>
                    </a:cubicBezTo>
                    <a:cubicBezTo>
                      <a:pt x="536" y="189"/>
                      <a:pt x="536" y="189"/>
                      <a:pt x="535" y="189"/>
                    </a:cubicBezTo>
                    <a:cubicBezTo>
                      <a:pt x="534" y="186"/>
                      <a:pt x="532" y="186"/>
                      <a:pt x="530" y="186"/>
                    </a:cubicBezTo>
                    <a:cubicBezTo>
                      <a:pt x="529" y="186"/>
                      <a:pt x="529" y="186"/>
                      <a:pt x="529" y="186"/>
                    </a:cubicBezTo>
                    <a:cubicBezTo>
                      <a:pt x="523" y="186"/>
                      <a:pt x="522" y="194"/>
                      <a:pt x="523" y="199"/>
                    </a:cubicBezTo>
                    <a:cubicBezTo>
                      <a:pt x="523" y="199"/>
                      <a:pt x="523" y="200"/>
                      <a:pt x="523" y="201"/>
                    </a:cubicBezTo>
                    <a:cubicBezTo>
                      <a:pt x="523" y="201"/>
                      <a:pt x="522" y="201"/>
                      <a:pt x="522" y="201"/>
                    </a:cubicBezTo>
                    <a:cubicBezTo>
                      <a:pt x="513" y="200"/>
                      <a:pt x="506" y="199"/>
                      <a:pt x="498" y="194"/>
                    </a:cubicBezTo>
                    <a:cubicBezTo>
                      <a:pt x="502" y="192"/>
                      <a:pt x="505" y="188"/>
                      <a:pt x="502" y="183"/>
                    </a:cubicBezTo>
                    <a:cubicBezTo>
                      <a:pt x="502" y="183"/>
                      <a:pt x="502" y="183"/>
                      <a:pt x="502" y="183"/>
                    </a:cubicBezTo>
                    <a:cubicBezTo>
                      <a:pt x="502" y="182"/>
                      <a:pt x="502" y="182"/>
                      <a:pt x="502" y="182"/>
                    </a:cubicBezTo>
                    <a:cubicBezTo>
                      <a:pt x="503" y="180"/>
                      <a:pt x="502" y="178"/>
                      <a:pt x="501" y="176"/>
                    </a:cubicBezTo>
                    <a:cubicBezTo>
                      <a:pt x="499" y="174"/>
                      <a:pt x="497" y="172"/>
                      <a:pt x="494" y="172"/>
                    </a:cubicBezTo>
                    <a:cubicBezTo>
                      <a:pt x="494" y="172"/>
                      <a:pt x="493" y="172"/>
                      <a:pt x="493" y="172"/>
                    </a:cubicBezTo>
                    <a:cubicBezTo>
                      <a:pt x="488" y="172"/>
                      <a:pt x="484" y="178"/>
                      <a:pt x="484" y="183"/>
                    </a:cubicBezTo>
                    <a:cubicBezTo>
                      <a:pt x="482" y="181"/>
                      <a:pt x="480" y="179"/>
                      <a:pt x="477" y="176"/>
                    </a:cubicBezTo>
                    <a:cubicBezTo>
                      <a:pt x="474" y="173"/>
                      <a:pt x="470" y="169"/>
                      <a:pt x="465" y="164"/>
                    </a:cubicBezTo>
                    <a:cubicBezTo>
                      <a:pt x="466" y="163"/>
                      <a:pt x="466" y="163"/>
                      <a:pt x="466" y="163"/>
                    </a:cubicBezTo>
                    <a:cubicBezTo>
                      <a:pt x="466" y="163"/>
                      <a:pt x="467" y="163"/>
                      <a:pt x="468" y="162"/>
                    </a:cubicBezTo>
                    <a:cubicBezTo>
                      <a:pt x="469" y="161"/>
                      <a:pt x="471" y="159"/>
                      <a:pt x="470" y="157"/>
                    </a:cubicBezTo>
                    <a:cubicBezTo>
                      <a:pt x="472" y="152"/>
                      <a:pt x="471" y="147"/>
                      <a:pt x="466" y="145"/>
                    </a:cubicBezTo>
                    <a:cubicBezTo>
                      <a:pt x="466" y="144"/>
                      <a:pt x="465" y="144"/>
                      <a:pt x="464" y="144"/>
                    </a:cubicBezTo>
                    <a:cubicBezTo>
                      <a:pt x="462" y="143"/>
                      <a:pt x="461" y="143"/>
                      <a:pt x="459" y="143"/>
                    </a:cubicBezTo>
                    <a:cubicBezTo>
                      <a:pt x="457" y="143"/>
                      <a:pt x="455" y="143"/>
                      <a:pt x="454" y="144"/>
                    </a:cubicBezTo>
                    <a:cubicBezTo>
                      <a:pt x="452" y="145"/>
                      <a:pt x="451" y="147"/>
                      <a:pt x="451" y="149"/>
                    </a:cubicBezTo>
                    <a:cubicBezTo>
                      <a:pt x="444" y="142"/>
                      <a:pt x="438" y="136"/>
                      <a:pt x="435" y="132"/>
                    </a:cubicBezTo>
                    <a:cubicBezTo>
                      <a:pt x="430" y="128"/>
                      <a:pt x="426" y="123"/>
                      <a:pt x="421" y="119"/>
                    </a:cubicBezTo>
                    <a:cubicBezTo>
                      <a:pt x="422" y="119"/>
                      <a:pt x="423" y="118"/>
                      <a:pt x="424" y="117"/>
                    </a:cubicBezTo>
                    <a:cubicBezTo>
                      <a:pt x="424" y="116"/>
                      <a:pt x="425" y="116"/>
                      <a:pt x="425" y="115"/>
                    </a:cubicBezTo>
                    <a:cubicBezTo>
                      <a:pt x="419" y="111"/>
                      <a:pt x="413" y="106"/>
                      <a:pt x="408" y="100"/>
                    </a:cubicBezTo>
                    <a:cubicBezTo>
                      <a:pt x="407" y="101"/>
                      <a:pt x="407" y="101"/>
                      <a:pt x="407" y="102"/>
                    </a:cubicBezTo>
                    <a:cubicBezTo>
                      <a:pt x="407" y="103"/>
                      <a:pt x="407" y="105"/>
                      <a:pt x="407" y="106"/>
                    </a:cubicBezTo>
                    <a:cubicBezTo>
                      <a:pt x="397" y="97"/>
                      <a:pt x="388" y="90"/>
                      <a:pt x="380" y="83"/>
                    </a:cubicBezTo>
                    <a:cubicBezTo>
                      <a:pt x="381" y="83"/>
                      <a:pt x="381" y="83"/>
                      <a:pt x="382" y="82"/>
                    </a:cubicBezTo>
                    <a:cubicBezTo>
                      <a:pt x="383" y="82"/>
                      <a:pt x="384" y="81"/>
                      <a:pt x="385" y="79"/>
                    </a:cubicBezTo>
                    <a:cubicBezTo>
                      <a:pt x="387" y="78"/>
                      <a:pt x="388" y="76"/>
                      <a:pt x="388" y="73"/>
                    </a:cubicBezTo>
                    <a:cubicBezTo>
                      <a:pt x="389" y="66"/>
                      <a:pt x="383" y="61"/>
                      <a:pt x="377" y="61"/>
                    </a:cubicBezTo>
                    <a:cubicBezTo>
                      <a:pt x="376" y="61"/>
                      <a:pt x="376" y="61"/>
                      <a:pt x="376" y="61"/>
                    </a:cubicBezTo>
                    <a:cubicBezTo>
                      <a:pt x="374" y="61"/>
                      <a:pt x="372" y="62"/>
                      <a:pt x="371" y="63"/>
                    </a:cubicBezTo>
                    <a:cubicBezTo>
                      <a:pt x="370" y="63"/>
                      <a:pt x="370" y="63"/>
                      <a:pt x="369" y="63"/>
                    </a:cubicBezTo>
                    <a:cubicBezTo>
                      <a:pt x="366" y="64"/>
                      <a:pt x="363" y="66"/>
                      <a:pt x="362" y="69"/>
                    </a:cubicBezTo>
                    <a:cubicBezTo>
                      <a:pt x="348" y="59"/>
                      <a:pt x="336" y="51"/>
                      <a:pt x="326" y="45"/>
                    </a:cubicBezTo>
                    <a:cubicBezTo>
                      <a:pt x="329" y="45"/>
                      <a:pt x="331" y="43"/>
                      <a:pt x="332" y="40"/>
                    </a:cubicBezTo>
                    <a:cubicBezTo>
                      <a:pt x="332" y="39"/>
                      <a:pt x="332" y="37"/>
                      <a:pt x="332" y="36"/>
                    </a:cubicBezTo>
                    <a:cubicBezTo>
                      <a:pt x="332" y="36"/>
                      <a:pt x="332" y="36"/>
                      <a:pt x="332" y="36"/>
                    </a:cubicBezTo>
                    <a:cubicBezTo>
                      <a:pt x="326" y="35"/>
                      <a:pt x="320" y="33"/>
                      <a:pt x="315" y="31"/>
                    </a:cubicBezTo>
                    <a:cubicBezTo>
                      <a:pt x="315" y="32"/>
                      <a:pt x="314" y="33"/>
                      <a:pt x="315" y="34"/>
                    </a:cubicBezTo>
                    <a:cubicBezTo>
                      <a:pt x="315" y="34"/>
                      <a:pt x="315" y="34"/>
                      <a:pt x="315" y="34"/>
                    </a:cubicBezTo>
                    <a:cubicBezTo>
                      <a:pt x="314" y="36"/>
                      <a:pt x="315" y="38"/>
                      <a:pt x="315" y="40"/>
                    </a:cubicBezTo>
                    <a:cubicBezTo>
                      <a:pt x="303" y="34"/>
                      <a:pt x="295" y="31"/>
                      <a:pt x="289" y="30"/>
                    </a:cubicBezTo>
                    <a:cubicBezTo>
                      <a:pt x="290" y="29"/>
                      <a:pt x="290" y="29"/>
                      <a:pt x="290" y="29"/>
                    </a:cubicBezTo>
                    <a:cubicBezTo>
                      <a:pt x="293" y="26"/>
                      <a:pt x="294" y="21"/>
                      <a:pt x="292" y="17"/>
                    </a:cubicBezTo>
                    <a:cubicBezTo>
                      <a:pt x="290" y="13"/>
                      <a:pt x="286" y="9"/>
                      <a:pt x="281" y="9"/>
                    </a:cubicBezTo>
                    <a:cubicBezTo>
                      <a:pt x="280" y="9"/>
                      <a:pt x="279" y="10"/>
                      <a:pt x="277" y="11"/>
                    </a:cubicBezTo>
                    <a:cubicBezTo>
                      <a:pt x="277" y="11"/>
                      <a:pt x="276" y="11"/>
                      <a:pt x="276" y="12"/>
                    </a:cubicBezTo>
                    <a:cubicBezTo>
                      <a:pt x="275" y="13"/>
                      <a:pt x="274" y="14"/>
                      <a:pt x="273" y="15"/>
                    </a:cubicBezTo>
                    <a:cubicBezTo>
                      <a:pt x="272" y="18"/>
                      <a:pt x="271" y="22"/>
                      <a:pt x="272" y="25"/>
                    </a:cubicBezTo>
                    <a:cubicBezTo>
                      <a:pt x="263" y="22"/>
                      <a:pt x="254" y="20"/>
                      <a:pt x="245" y="19"/>
                    </a:cubicBezTo>
                    <a:cubicBezTo>
                      <a:pt x="246" y="18"/>
                      <a:pt x="246" y="17"/>
                      <a:pt x="247" y="16"/>
                    </a:cubicBezTo>
                    <a:cubicBezTo>
                      <a:pt x="248" y="15"/>
                      <a:pt x="249" y="13"/>
                      <a:pt x="249" y="11"/>
                    </a:cubicBezTo>
                    <a:cubicBezTo>
                      <a:pt x="249" y="8"/>
                      <a:pt x="248" y="5"/>
                      <a:pt x="246" y="4"/>
                    </a:cubicBezTo>
                    <a:cubicBezTo>
                      <a:pt x="245" y="3"/>
                      <a:pt x="244" y="2"/>
                      <a:pt x="242" y="1"/>
                    </a:cubicBezTo>
                    <a:cubicBezTo>
                      <a:pt x="240" y="1"/>
                      <a:pt x="238" y="0"/>
                      <a:pt x="236" y="0"/>
                    </a:cubicBezTo>
                    <a:cubicBezTo>
                      <a:pt x="232" y="0"/>
                      <a:pt x="229" y="2"/>
                      <a:pt x="227" y="6"/>
                    </a:cubicBezTo>
                    <a:cubicBezTo>
                      <a:pt x="225" y="10"/>
                      <a:pt x="227" y="14"/>
                      <a:pt x="230" y="17"/>
                    </a:cubicBezTo>
                    <a:cubicBezTo>
                      <a:pt x="220" y="16"/>
                      <a:pt x="211" y="15"/>
                      <a:pt x="201" y="14"/>
                    </a:cubicBezTo>
                    <a:cubicBezTo>
                      <a:pt x="201" y="9"/>
                      <a:pt x="197" y="4"/>
                      <a:pt x="193" y="2"/>
                    </a:cubicBezTo>
                    <a:cubicBezTo>
                      <a:pt x="191" y="1"/>
                      <a:pt x="188" y="0"/>
                      <a:pt x="18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1081"/>
              <p:cNvSpPr>
                <a:spLocks noEditPoints="1"/>
              </p:cNvSpPr>
              <p:nvPr/>
            </p:nvSpPr>
            <p:spPr bwMode="auto">
              <a:xfrm>
                <a:off x="1526" y="4310"/>
                <a:ext cx="128" cy="129"/>
              </a:xfrm>
              <a:custGeom>
                <a:avLst/>
                <a:gdLst>
                  <a:gd name="T0" fmla="*/ 170 w 261"/>
                  <a:gd name="T1" fmla="*/ 223 h 260"/>
                  <a:gd name="T2" fmla="*/ 164 w 261"/>
                  <a:gd name="T3" fmla="*/ 231 h 260"/>
                  <a:gd name="T4" fmla="*/ 176 w 261"/>
                  <a:gd name="T5" fmla="*/ 249 h 260"/>
                  <a:gd name="T6" fmla="*/ 173 w 261"/>
                  <a:gd name="T7" fmla="*/ 222 h 260"/>
                  <a:gd name="T8" fmla="*/ 13 w 261"/>
                  <a:gd name="T9" fmla="*/ 184 h 260"/>
                  <a:gd name="T10" fmla="*/ 16 w 261"/>
                  <a:gd name="T11" fmla="*/ 182 h 260"/>
                  <a:gd name="T12" fmla="*/ 0 w 261"/>
                  <a:gd name="T13" fmla="*/ 139 h 260"/>
                  <a:gd name="T14" fmla="*/ 14 w 261"/>
                  <a:gd name="T15" fmla="*/ 172 h 260"/>
                  <a:gd name="T16" fmla="*/ 114 w 261"/>
                  <a:gd name="T17" fmla="*/ 206 h 260"/>
                  <a:gd name="T18" fmla="*/ 133 w 261"/>
                  <a:gd name="T19" fmla="*/ 186 h 260"/>
                  <a:gd name="T20" fmla="*/ 114 w 261"/>
                  <a:gd name="T21" fmla="*/ 206 h 260"/>
                  <a:gd name="T22" fmla="*/ 70 w 261"/>
                  <a:gd name="T23" fmla="*/ 196 h 260"/>
                  <a:gd name="T24" fmla="*/ 93 w 261"/>
                  <a:gd name="T25" fmla="*/ 187 h 260"/>
                  <a:gd name="T26" fmla="*/ 62 w 261"/>
                  <a:gd name="T27" fmla="*/ 192 h 260"/>
                  <a:gd name="T28" fmla="*/ 45 w 261"/>
                  <a:gd name="T29" fmla="*/ 167 h 260"/>
                  <a:gd name="T30" fmla="*/ 62 w 261"/>
                  <a:gd name="T31" fmla="*/ 192 h 260"/>
                  <a:gd name="T32" fmla="*/ 170 w 261"/>
                  <a:gd name="T33" fmla="*/ 163 h 260"/>
                  <a:gd name="T34" fmla="*/ 187 w 261"/>
                  <a:gd name="T35" fmla="*/ 170 h 260"/>
                  <a:gd name="T36" fmla="*/ 157 w 261"/>
                  <a:gd name="T37" fmla="*/ 193 h 260"/>
                  <a:gd name="T38" fmla="*/ 17 w 261"/>
                  <a:gd name="T39" fmla="*/ 138 h 260"/>
                  <a:gd name="T40" fmla="*/ 31 w 261"/>
                  <a:gd name="T41" fmla="*/ 162 h 260"/>
                  <a:gd name="T42" fmla="*/ 200 w 261"/>
                  <a:gd name="T43" fmla="*/ 132 h 260"/>
                  <a:gd name="T44" fmla="*/ 215 w 261"/>
                  <a:gd name="T45" fmla="*/ 130 h 260"/>
                  <a:gd name="T46" fmla="*/ 219 w 261"/>
                  <a:gd name="T47" fmla="*/ 122 h 260"/>
                  <a:gd name="T48" fmla="*/ 206 w 261"/>
                  <a:gd name="T49" fmla="*/ 101 h 260"/>
                  <a:gd name="T50" fmla="*/ 219 w 261"/>
                  <a:gd name="T51" fmla="*/ 85 h 260"/>
                  <a:gd name="T52" fmla="*/ 219 w 261"/>
                  <a:gd name="T53" fmla="*/ 122 h 260"/>
                  <a:gd name="T54" fmla="*/ 214 w 261"/>
                  <a:gd name="T55" fmla="*/ 61 h 260"/>
                  <a:gd name="T56" fmla="*/ 225 w 261"/>
                  <a:gd name="T57" fmla="*/ 71 h 260"/>
                  <a:gd name="T58" fmla="*/ 194 w 261"/>
                  <a:gd name="T59" fmla="*/ 7 h 260"/>
                  <a:gd name="T60" fmla="*/ 210 w 261"/>
                  <a:gd name="T61" fmla="*/ 33 h 260"/>
                  <a:gd name="T62" fmla="*/ 185 w 261"/>
                  <a:gd name="T63" fmla="*/ 16 h 260"/>
                  <a:gd name="T64" fmla="*/ 182 w 261"/>
                  <a:gd name="T65" fmla="*/ 30 h 260"/>
                  <a:gd name="T66" fmla="*/ 205 w 261"/>
                  <a:gd name="T67" fmla="*/ 60 h 260"/>
                  <a:gd name="T68" fmla="*/ 217 w 261"/>
                  <a:gd name="T69" fmla="*/ 77 h 260"/>
                  <a:gd name="T70" fmla="*/ 197 w 261"/>
                  <a:gd name="T71" fmla="*/ 105 h 260"/>
                  <a:gd name="T72" fmla="*/ 193 w 261"/>
                  <a:gd name="T73" fmla="*/ 127 h 260"/>
                  <a:gd name="T74" fmla="*/ 176 w 261"/>
                  <a:gd name="T75" fmla="*/ 156 h 260"/>
                  <a:gd name="T76" fmla="*/ 156 w 261"/>
                  <a:gd name="T77" fmla="*/ 161 h 260"/>
                  <a:gd name="T78" fmla="*/ 133 w 261"/>
                  <a:gd name="T79" fmla="*/ 179 h 260"/>
                  <a:gd name="T80" fmla="*/ 111 w 261"/>
                  <a:gd name="T81" fmla="*/ 196 h 260"/>
                  <a:gd name="T82" fmla="*/ 89 w 261"/>
                  <a:gd name="T83" fmla="*/ 178 h 260"/>
                  <a:gd name="T84" fmla="*/ 61 w 261"/>
                  <a:gd name="T85" fmla="*/ 165 h 260"/>
                  <a:gd name="T86" fmla="*/ 43 w 261"/>
                  <a:gd name="T87" fmla="*/ 159 h 260"/>
                  <a:gd name="T88" fmla="*/ 25 w 261"/>
                  <a:gd name="T89" fmla="*/ 132 h 260"/>
                  <a:gd name="T90" fmla="*/ 9 w 261"/>
                  <a:gd name="T91" fmla="*/ 135 h 260"/>
                  <a:gd name="T92" fmla="*/ 45 w 261"/>
                  <a:gd name="T93" fmla="*/ 230 h 260"/>
                  <a:gd name="T94" fmla="*/ 166 w 261"/>
                  <a:gd name="T95" fmla="*/ 253 h 260"/>
                  <a:gd name="T96" fmla="*/ 167 w 261"/>
                  <a:gd name="T97" fmla="*/ 215 h 260"/>
                  <a:gd name="T98" fmla="*/ 172 w 261"/>
                  <a:gd name="T99" fmla="*/ 212 h 260"/>
                  <a:gd name="T100" fmla="*/ 252 w 261"/>
                  <a:gd name="T101" fmla="*/ 174 h 260"/>
                  <a:gd name="T102" fmla="*/ 257 w 261"/>
                  <a:gd name="T103" fmla="*/ 91 h 260"/>
                  <a:gd name="T104" fmla="*/ 230 w 261"/>
                  <a:gd name="T105" fmla="*/ 31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1" h="260">
                    <a:moveTo>
                      <a:pt x="173" y="222"/>
                    </a:moveTo>
                    <a:cubicBezTo>
                      <a:pt x="172" y="223"/>
                      <a:pt x="171" y="223"/>
                      <a:pt x="170" y="223"/>
                    </a:cubicBezTo>
                    <a:cubicBezTo>
                      <a:pt x="170" y="223"/>
                      <a:pt x="169" y="223"/>
                      <a:pt x="169" y="223"/>
                    </a:cubicBezTo>
                    <a:cubicBezTo>
                      <a:pt x="165" y="225"/>
                      <a:pt x="163" y="228"/>
                      <a:pt x="164" y="231"/>
                    </a:cubicBezTo>
                    <a:cubicBezTo>
                      <a:pt x="164" y="239"/>
                      <a:pt x="165" y="245"/>
                      <a:pt x="175" y="249"/>
                    </a:cubicBezTo>
                    <a:cubicBezTo>
                      <a:pt x="175" y="249"/>
                      <a:pt x="176" y="249"/>
                      <a:pt x="176" y="249"/>
                    </a:cubicBezTo>
                    <a:cubicBezTo>
                      <a:pt x="180" y="248"/>
                      <a:pt x="184" y="246"/>
                      <a:pt x="188" y="244"/>
                    </a:cubicBezTo>
                    <a:cubicBezTo>
                      <a:pt x="184" y="236"/>
                      <a:pt x="179" y="228"/>
                      <a:pt x="173" y="222"/>
                    </a:cubicBezTo>
                    <a:moveTo>
                      <a:pt x="16" y="182"/>
                    </a:moveTo>
                    <a:cubicBezTo>
                      <a:pt x="15" y="183"/>
                      <a:pt x="14" y="184"/>
                      <a:pt x="13" y="184"/>
                    </a:cubicBezTo>
                    <a:cubicBezTo>
                      <a:pt x="14" y="187"/>
                      <a:pt x="16" y="190"/>
                      <a:pt x="17" y="192"/>
                    </a:cubicBezTo>
                    <a:cubicBezTo>
                      <a:pt x="17" y="189"/>
                      <a:pt x="17" y="185"/>
                      <a:pt x="16" y="182"/>
                    </a:cubicBezTo>
                    <a:moveTo>
                      <a:pt x="0" y="139"/>
                    </a:moveTo>
                    <a:cubicBezTo>
                      <a:pt x="0" y="139"/>
                      <a:pt x="0" y="139"/>
                      <a:pt x="0" y="139"/>
                    </a:cubicBezTo>
                    <a:cubicBezTo>
                      <a:pt x="1" y="148"/>
                      <a:pt x="3" y="159"/>
                      <a:pt x="7" y="170"/>
                    </a:cubicBezTo>
                    <a:cubicBezTo>
                      <a:pt x="9" y="171"/>
                      <a:pt x="12" y="172"/>
                      <a:pt x="14" y="172"/>
                    </a:cubicBezTo>
                    <a:cubicBezTo>
                      <a:pt x="12" y="160"/>
                      <a:pt x="7" y="148"/>
                      <a:pt x="0" y="139"/>
                    </a:cubicBezTo>
                    <a:moveTo>
                      <a:pt x="114" y="206"/>
                    </a:moveTo>
                    <a:cubicBezTo>
                      <a:pt x="118" y="198"/>
                      <a:pt x="123" y="186"/>
                      <a:pt x="132" y="186"/>
                    </a:cubicBezTo>
                    <a:cubicBezTo>
                      <a:pt x="132" y="186"/>
                      <a:pt x="133" y="186"/>
                      <a:pt x="133" y="186"/>
                    </a:cubicBezTo>
                    <a:cubicBezTo>
                      <a:pt x="140" y="187"/>
                      <a:pt x="145" y="191"/>
                      <a:pt x="148" y="197"/>
                    </a:cubicBezTo>
                    <a:cubicBezTo>
                      <a:pt x="137" y="203"/>
                      <a:pt x="125" y="206"/>
                      <a:pt x="114" y="206"/>
                    </a:cubicBezTo>
                    <a:moveTo>
                      <a:pt x="106" y="206"/>
                    </a:moveTo>
                    <a:cubicBezTo>
                      <a:pt x="93" y="206"/>
                      <a:pt x="81" y="202"/>
                      <a:pt x="70" y="196"/>
                    </a:cubicBezTo>
                    <a:cubicBezTo>
                      <a:pt x="74" y="190"/>
                      <a:pt x="81" y="186"/>
                      <a:pt x="89" y="186"/>
                    </a:cubicBezTo>
                    <a:cubicBezTo>
                      <a:pt x="90" y="186"/>
                      <a:pt x="91" y="186"/>
                      <a:pt x="93" y="187"/>
                    </a:cubicBezTo>
                    <a:cubicBezTo>
                      <a:pt x="96" y="187"/>
                      <a:pt x="108" y="200"/>
                      <a:pt x="106" y="206"/>
                    </a:cubicBezTo>
                    <a:moveTo>
                      <a:pt x="62" y="192"/>
                    </a:moveTo>
                    <a:cubicBezTo>
                      <a:pt x="53" y="186"/>
                      <a:pt x="44" y="178"/>
                      <a:pt x="36" y="169"/>
                    </a:cubicBezTo>
                    <a:cubicBezTo>
                      <a:pt x="39" y="168"/>
                      <a:pt x="42" y="167"/>
                      <a:pt x="45" y="167"/>
                    </a:cubicBezTo>
                    <a:cubicBezTo>
                      <a:pt x="48" y="167"/>
                      <a:pt x="51" y="168"/>
                      <a:pt x="53" y="170"/>
                    </a:cubicBezTo>
                    <a:cubicBezTo>
                      <a:pt x="62" y="177"/>
                      <a:pt x="65" y="183"/>
                      <a:pt x="62" y="192"/>
                    </a:cubicBezTo>
                    <a:moveTo>
                      <a:pt x="157" y="193"/>
                    </a:moveTo>
                    <a:cubicBezTo>
                      <a:pt x="155" y="180"/>
                      <a:pt x="158" y="163"/>
                      <a:pt x="170" y="163"/>
                    </a:cubicBezTo>
                    <a:cubicBezTo>
                      <a:pt x="173" y="163"/>
                      <a:pt x="176" y="164"/>
                      <a:pt x="180" y="166"/>
                    </a:cubicBezTo>
                    <a:cubicBezTo>
                      <a:pt x="182" y="167"/>
                      <a:pt x="184" y="169"/>
                      <a:pt x="187" y="170"/>
                    </a:cubicBezTo>
                    <a:cubicBezTo>
                      <a:pt x="180" y="176"/>
                      <a:pt x="172" y="183"/>
                      <a:pt x="163" y="189"/>
                    </a:cubicBezTo>
                    <a:cubicBezTo>
                      <a:pt x="161" y="190"/>
                      <a:pt x="159" y="191"/>
                      <a:pt x="157" y="193"/>
                    </a:cubicBezTo>
                    <a:moveTo>
                      <a:pt x="31" y="162"/>
                    </a:moveTo>
                    <a:cubicBezTo>
                      <a:pt x="26" y="155"/>
                      <a:pt x="21" y="146"/>
                      <a:pt x="17" y="138"/>
                    </a:cubicBezTo>
                    <a:cubicBezTo>
                      <a:pt x="22" y="138"/>
                      <a:pt x="28" y="140"/>
                      <a:pt x="31" y="145"/>
                    </a:cubicBezTo>
                    <a:cubicBezTo>
                      <a:pt x="35" y="151"/>
                      <a:pt x="37" y="158"/>
                      <a:pt x="31" y="162"/>
                    </a:cubicBezTo>
                    <a:moveTo>
                      <a:pt x="196" y="160"/>
                    </a:moveTo>
                    <a:cubicBezTo>
                      <a:pt x="193" y="150"/>
                      <a:pt x="191" y="136"/>
                      <a:pt x="200" y="132"/>
                    </a:cubicBezTo>
                    <a:cubicBezTo>
                      <a:pt x="203" y="131"/>
                      <a:pt x="208" y="129"/>
                      <a:pt x="212" y="128"/>
                    </a:cubicBezTo>
                    <a:cubicBezTo>
                      <a:pt x="213" y="129"/>
                      <a:pt x="214" y="130"/>
                      <a:pt x="215" y="130"/>
                    </a:cubicBezTo>
                    <a:cubicBezTo>
                      <a:pt x="211" y="140"/>
                      <a:pt x="204" y="150"/>
                      <a:pt x="196" y="160"/>
                    </a:cubicBezTo>
                    <a:moveTo>
                      <a:pt x="219" y="122"/>
                    </a:moveTo>
                    <a:cubicBezTo>
                      <a:pt x="217" y="122"/>
                      <a:pt x="216" y="121"/>
                      <a:pt x="215" y="121"/>
                    </a:cubicBezTo>
                    <a:cubicBezTo>
                      <a:pt x="209" y="116"/>
                      <a:pt x="203" y="106"/>
                      <a:pt x="206" y="101"/>
                    </a:cubicBezTo>
                    <a:cubicBezTo>
                      <a:pt x="206" y="99"/>
                      <a:pt x="207" y="97"/>
                      <a:pt x="207" y="96"/>
                    </a:cubicBezTo>
                    <a:cubicBezTo>
                      <a:pt x="209" y="90"/>
                      <a:pt x="213" y="86"/>
                      <a:pt x="219" y="85"/>
                    </a:cubicBezTo>
                    <a:cubicBezTo>
                      <a:pt x="221" y="84"/>
                      <a:pt x="223" y="83"/>
                      <a:pt x="225" y="82"/>
                    </a:cubicBezTo>
                    <a:cubicBezTo>
                      <a:pt x="226" y="95"/>
                      <a:pt x="223" y="109"/>
                      <a:pt x="219" y="122"/>
                    </a:cubicBezTo>
                    <a:moveTo>
                      <a:pt x="225" y="71"/>
                    </a:moveTo>
                    <a:cubicBezTo>
                      <a:pt x="220" y="69"/>
                      <a:pt x="216" y="68"/>
                      <a:pt x="214" y="61"/>
                    </a:cubicBezTo>
                    <a:cubicBezTo>
                      <a:pt x="211" y="53"/>
                      <a:pt x="213" y="48"/>
                      <a:pt x="217" y="42"/>
                    </a:cubicBezTo>
                    <a:cubicBezTo>
                      <a:pt x="221" y="51"/>
                      <a:pt x="223" y="61"/>
                      <a:pt x="225" y="71"/>
                    </a:cubicBezTo>
                    <a:moveTo>
                      <a:pt x="201" y="0"/>
                    </a:moveTo>
                    <a:cubicBezTo>
                      <a:pt x="199" y="3"/>
                      <a:pt x="197" y="5"/>
                      <a:pt x="194" y="7"/>
                    </a:cubicBezTo>
                    <a:cubicBezTo>
                      <a:pt x="202" y="14"/>
                      <a:pt x="208" y="23"/>
                      <a:pt x="213" y="33"/>
                    </a:cubicBezTo>
                    <a:cubicBezTo>
                      <a:pt x="212" y="33"/>
                      <a:pt x="211" y="33"/>
                      <a:pt x="210" y="33"/>
                    </a:cubicBezTo>
                    <a:cubicBezTo>
                      <a:pt x="205" y="33"/>
                      <a:pt x="201" y="32"/>
                      <a:pt x="197" y="31"/>
                    </a:cubicBezTo>
                    <a:cubicBezTo>
                      <a:pt x="189" y="29"/>
                      <a:pt x="186" y="23"/>
                      <a:pt x="185" y="16"/>
                    </a:cubicBezTo>
                    <a:cubicBezTo>
                      <a:pt x="183" y="18"/>
                      <a:pt x="181" y="21"/>
                      <a:pt x="178" y="23"/>
                    </a:cubicBezTo>
                    <a:cubicBezTo>
                      <a:pt x="179" y="25"/>
                      <a:pt x="181" y="28"/>
                      <a:pt x="182" y="30"/>
                    </a:cubicBezTo>
                    <a:cubicBezTo>
                      <a:pt x="188" y="37"/>
                      <a:pt x="199" y="41"/>
                      <a:pt x="208" y="41"/>
                    </a:cubicBezTo>
                    <a:cubicBezTo>
                      <a:pt x="205" y="47"/>
                      <a:pt x="203" y="53"/>
                      <a:pt x="205" y="60"/>
                    </a:cubicBezTo>
                    <a:cubicBezTo>
                      <a:pt x="207" y="64"/>
                      <a:pt x="208" y="71"/>
                      <a:pt x="212" y="74"/>
                    </a:cubicBezTo>
                    <a:cubicBezTo>
                      <a:pt x="213" y="76"/>
                      <a:pt x="215" y="77"/>
                      <a:pt x="217" y="77"/>
                    </a:cubicBezTo>
                    <a:cubicBezTo>
                      <a:pt x="212" y="80"/>
                      <a:pt x="207" y="81"/>
                      <a:pt x="202" y="86"/>
                    </a:cubicBezTo>
                    <a:cubicBezTo>
                      <a:pt x="199" y="90"/>
                      <a:pt x="196" y="101"/>
                      <a:pt x="197" y="105"/>
                    </a:cubicBezTo>
                    <a:cubicBezTo>
                      <a:pt x="199" y="110"/>
                      <a:pt x="201" y="117"/>
                      <a:pt x="205" y="122"/>
                    </a:cubicBezTo>
                    <a:cubicBezTo>
                      <a:pt x="201" y="123"/>
                      <a:pt x="196" y="125"/>
                      <a:pt x="193" y="127"/>
                    </a:cubicBezTo>
                    <a:cubicBezTo>
                      <a:pt x="183" y="135"/>
                      <a:pt x="185" y="151"/>
                      <a:pt x="189" y="163"/>
                    </a:cubicBezTo>
                    <a:cubicBezTo>
                      <a:pt x="185" y="161"/>
                      <a:pt x="180" y="157"/>
                      <a:pt x="176" y="156"/>
                    </a:cubicBezTo>
                    <a:cubicBezTo>
                      <a:pt x="175" y="155"/>
                      <a:pt x="173" y="155"/>
                      <a:pt x="172" y="155"/>
                    </a:cubicBezTo>
                    <a:cubicBezTo>
                      <a:pt x="167" y="155"/>
                      <a:pt x="160" y="158"/>
                      <a:pt x="156" y="161"/>
                    </a:cubicBezTo>
                    <a:cubicBezTo>
                      <a:pt x="150" y="165"/>
                      <a:pt x="148" y="176"/>
                      <a:pt x="149" y="186"/>
                    </a:cubicBezTo>
                    <a:cubicBezTo>
                      <a:pt x="144" y="182"/>
                      <a:pt x="139" y="179"/>
                      <a:pt x="133" y="179"/>
                    </a:cubicBezTo>
                    <a:cubicBezTo>
                      <a:pt x="132" y="179"/>
                      <a:pt x="131" y="179"/>
                      <a:pt x="130" y="179"/>
                    </a:cubicBezTo>
                    <a:cubicBezTo>
                      <a:pt x="121" y="180"/>
                      <a:pt x="115" y="188"/>
                      <a:pt x="111" y="196"/>
                    </a:cubicBezTo>
                    <a:cubicBezTo>
                      <a:pt x="108" y="189"/>
                      <a:pt x="102" y="183"/>
                      <a:pt x="98" y="180"/>
                    </a:cubicBezTo>
                    <a:cubicBezTo>
                      <a:pt x="95" y="178"/>
                      <a:pt x="92" y="178"/>
                      <a:pt x="89" y="178"/>
                    </a:cubicBezTo>
                    <a:cubicBezTo>
                      <a:pt x="83" y="178"/>
                      <a:pt x="76" y="181"/>
                      <a:pt x="71" y="185"/>
                    </a:cubicBezTo>
                    <a:cubicBezTo>
                      <a:pt x="70" y="178"/>
                      <a:pt x="67" y="172"/>
                      <a:pt x="61" y="165"/>
                    </a:cubicBezTo>
                    <a:cubicBezTo>
                      <a:pt x="56" y="161"/>
                      <a:pt x="51" y="159"/>
                      <a:pt x="46" y="159"/>
                    </a:cubicBezTo>
                    <a:cubicBezTo>
                      <a:pt x="45" y="159"/>
                      <a:pt x="44" y="159"/>
                      <a:pt x="43" y="159"/>
                    </a:cubicBezTo>
                    <a:cubicBezTo>
                      <a:pt x="44" y="156"/>
                      <a:pt x="43" y="151"/>
                      <a:pt x="41" y="146"/>
                    </a:cubicBezTo>
                    <a:cubicBezTo>
                      <a:pt x="37" y="139"/>
                      <a:pt x="32" y="134"/>
                      <a:pt x="25" y="132"/>
                    </a:cubicBezTo>
                    <a:cubicBezTo>
                      <a:pt x="27" y="130"/>
                      <a:pt x="28" y="128"/>
                      <a:pt x="28" y="126"/>
                    </a:cubicBezTo>
                    <a:cubicBezTo>
                      <a:pt x="22" y="129"/>
                      <a:pt x="15" y="132"/>
                      <a:pt x="9" y="135"/>
                    </a:cubicBezTo>
                    <a:cubicBezTo>
                      <a:pt x="22" y="150"/>
                      <a:pt x="41" y="184"/>
                      <a:pt x="43" y="227"/>
                    </a:cubicBezTo>
                    <a:cubicBezTo>
                      <a:pt x="43" y="228"/>
                      <a:pt x="44" y="229"/>
                      <a:pt x="45" y="230"/>
                    </a:cubicBezTo>
                    <a:cubicBezTo>
                      <a:pt x="63" y="248"/>
                      <a:pt x="90" y="260"/>
                      <a:pt x="123" y="260"/>
                    </a:cubicBezTo>
                    <a:cubicBezTo>
                      <a:pt x="136" y="260"/>
                      <a:pt x="151" y="258"/>
                      <a:pt x="166" y="253"/>
                    </a:cubicBezTo>
                    <a:cubicBezTo>
                      <a:pt x="163" y="251"/>
                      <a:pt x="161" y="249"/>
                      <a:pt x="159" y="246"/>
                    </a:cubicBezTo>
                    <a:cubicBezTo>
                      <a:pt x="151" y="235"/>
                      <a:pt x="154" y="219"/>
                      <a:pt x="167" y="215"/>
                    </a:cubicBezTo>
                    <a:cubicBezTo>
                      <a:pt x="167" y="213"/>
                      <a:pt x="168" y="211"/>
                      <a:pt x="170" y="211"/>
                    </a:cubicBezTo>
                    <a:cubicBezTo>
                      <a:pt x="171" y="211"/>
                      <a:pt x="172" y="211"/>
                      <a:pt x="172" y="212"/>
                    </a:cubicBezTo>
                    <a:cubicBezTo>
                      <a:pt x="178" y="214"/>
                      <a:pt x="189" y="223"/>
                      <a:pt x="200" y="237"/>
                    </a:cubicBezTo>
                    <a:cubicBezTo>
                      <a:pt x="228" y="219"/>
                      <a:pt x="245" y="194"/>
                      <a:pt x="252" y="174"/>
                    </a:cubicBezTo>
                    <a:cubicBezTo>
                      <a:pt x="259" y="150"/>
                      <a:pt x="261" y="128"/>
                      <a:pt x="260" y="109"/>
                    </a:cubicBezTo>
                    <a:cubicBezTo>
                      <a:pt x="259" y="103"/>
                      <a:pt x="258" y="97"/>
                      <a:pt x="257" y="91"/>
                    </a:cubicBezTo>
                    <a:cubicBezTo>
                      <a:pt x="256" y="84"/>
                      <a:pt x="254" y="78"/>
                      <a:pt x="252" y="71"/>
                    </a:cubicBezTo>
                    <a:cubicBezTo>
                      <a:pt x="246" y="56"/>
                      <a:pt x="239" y="42"/>
                      <a:pt x="230" y="31"/>
                    </a:cubicBezTo>
                    <a:cubicBezTo>
                      <a:pt x="220" y="17"/>
                      <a:pt x="209" y="6"/>
                      <a:pt x="20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1082"/>
              <p:cNvSpPr>
                <a:spLocks noEditPoints="1"/>
              </p:cNvSpPr>
              <p:nvPr/>
            </p:nvSpPr>
            <p:spPr bwMode="auto">
              <a:xfrm>
                <a:off x="1418" y="4377"/>
                <a:ext cx="129" cy="117"/>
              </a:xfrm>
              <a:custGeom>
                <a:avLst/>
                <a:gdLst>
                  <a:gd name="T0" fmla="*/ 132 w 261"/>
                  <a:gd name="T1" fmla="*/ 211 h 237"/>
                  <a:gd name="T2" fmla="*/ 145 w 261"/>
                  <a:gd name="T3" fmla="*/ 236 h 237"/>
                  <a:gd name="T4" fmla="*/ 142 w 261"/>
                  <a:gd name="T5" fmla="*/ 205 h 237"/>
                  <a:gd name="T6" fmla="*/ 138 w 261"/>
                  <a:gd name="T7" fmla="*/ 205 h 237"/>
                  <a:gd name="T8" fmla="*/ 192 w 261"/>
                  <a:gd name="T9" fmla="*/ 221 h 237"/>
                  <a:gd name="T10" fmla="*/ 196 w 261"/>
                  <a:gd name="T11" fmla="*/ 206 h 237"/>
                  <a:gd name="T12" fmla="*/ 175 w 261"/>
                  <a:gd name="T13" fmla="*/ 167 h 237"/>
                  <a:gd name="T14" fmla="*/ 185 w 261"/>
                  <a:gd name="T15" fmla="*/ 178 h 237"/>
                  <a:gd name="T16" fmla="*/ 111 w 261"/>
                  <a:gd name="T17" fmla="*/ 180 h 237"/>
                  <a:gd name="T18" fmla="*/ 113 w 261"/>
                  <a:gd name="T19" fmla="*/ 163 h 237"/>
                  <a:gd name="T20" fmla="*/ 129 w 261"/>
                  <a:gd name="T21" fmla="*/ 178 h 237"/>
                  <a:gd name="T22" fmla="*/ 86 w 261"/>
                  <a:gd name="T23" fmla="*/ 176 h 237"/>
                  <a:gd name="T24" fmla="*/ 68 w 261"/>
                  <a:gd name="T25" fmla="*/ 151 h 237"/>
                  <a:gd name="T26" fmla="*/ 86 w 261"/>
                  <a:gd name="T27" fmla="*/ 176 h 237"/>
                  <a:gd name="T28" fmla="*/ 194 w 261"/>
                  <a:gd name="T29" fmla="*/ 130 h 237"/>
                  <a:gd name="T30" fmla="*/ 207 w 261"/>
                  <a:gd name="T31" fmla="*/ 129 h 237"/>
                  <a:gd name="T32" fmla="*/ 184 w 261"/>
                  <a:gd name="T33" fmla="*/ 155 h 237"/>
                  <a:gd name="T34" fmla="*/ 27 w 261"/>
                  <a:gd name="T35" fmla="*/ 121 h 237"/>
                  <a:gd name="T36" fmla="*/ 43 w 261"/>
                  <a:gd name="T37" fmla="*/ 126 h 237"/>
                  <a:gd name="T38" fmla="*/ 224 w 261"/>
                  <a:gd name="T39" fmla="*/ 89 h 237"/>
                  <a:gd name="T40" fmla="*/ 215 w 261"/>
                  <a:gd name="T41" fmla="*/ 125 h 237"/>
                  <a:gd name="T42" fmla="*/ 208 w 261"/>
                  <a:gd name="T43" fmla="*/ 100 h 237"/>
                  <a:gd name="T44" fmla="*/ 224 w 261"/>
                  <a:gd name="T45" fmla="*/ 89 h 237"/>
                  <a:gd name="T46" fmla="*/ 24 w 261"/>
                  <a:gd name="T47" fmla="*/ 113 h 237"/>
                  <a:gd name="T48" fmla="*/ 28 w 261"/>
                  <a:gd name="T49" fmla="*/ 96 h 237"/>
                  <a:gd name="T50" fmla="*/ 230 w 261"/>
                  <a:gd name="T51" fmla="*/ 49 h 237"/>
                  <a:gd name="T52" fmla="*/ 234 w 261"/>
                  <a:gd name="T53" fmla="*/ 57 h 237"/>
                  <a:gd name="T54" fmla="*/ 225 w 261"/>
                  <a:gd name="T55" fmla="*/ 65 h 237"/>
                  <a:gd name="T56" fmla="*/ 226 w 261"/>
                  <a:gd name="T57" fmla="*/ 0 h 237"/>
                  <a:gd name="T58" fmla="*/ 217 w 261"/>
                  <a:gd name="T59" fmla="*/ 4 h 237"/>
                  <a:gd name="T60" fmla="*/ 231 w 261"/>
                  <a:gd name="T61" fmla="*/ 37 h 237"/>
                  <a:gd name="T62" fmla="*/ 216 w 261"/>
                  <a:gd name="T63" fmla="*/ 30 h 237"/>
                  <a:gd name="T64" fmla="*/ 209 w 261"/>
                  <a:gd name="T65" fmla="*/ 8 h 237"/>
                  <a:gd name="T66" fmla="*/ 202 w 261"/>
                  <a:gd name="T67" fmla="*/ 26 h 237"/>
                  <a:gd name="T68" fmla="*/ 217 w 261"/>
                  <a:gd name="T69" fmla="*/ 61 h 237"/>
                  <a:gd name="T70" fmla="*/ 224 w 261"/>
                  <a:gd name="T71" fmla="*/ 81 h 237"/>
                  <a:gd name="T72" fmla="*/ 198 w 261"/>
                  <a:gd name="T73" fmla="*/ 102 h 237"/>
                  <a:gd name="T74" fmla="*/ 201 w 261"/>
                  <a:gd name="T75" fmla="*/ 121 h 237"/>
                  <a:gd name="T76" fmla="*/ 176 w 261"/>
                  <a:gd name="T77" fmla="*/ 156 h 237"/>
                  <a:gd name="T78" fmla="*/ 157 w 261"/>
                  <a:gd name="T79" fmla="*/ 143 h 237"/>
                  <a:gd name="T80" fmla="*/ 132 w 261"/>
                  <a:gd name="T81" fmla="*/ 167 h 237"/>
                  <a:gd name="T82" fmla="*/ 113 w 261"/>
                  <a:gd name="T83" fmla="*/ 156 h 237"/>
                  <a:gd name="T84" fmla="*/ 84 w 261"/>
                  <a:gd name="T85" fmla="*/ 148 h 237"/>
                  <a:gd name="T86" fmla="*/ 56 w 261"/>
                  <a:gd name="T87" fmla="*/ 145 h 237"/>
                  <a:gd name="T88" fmla="*/ 36 w 261"/>
                  <a:gd name="T89" fmla="*/ 113 h 237"/>
                  <a:gd name="T90" fmla="*/ 25 w 261"/>
                  <a:gd name="T91" fmla="*/ 82 h 237"/>
                  <a:gd name="T92" fmla="*/ 28 w 261"/>
                  <a:gd name="T93" fmla="*/ 61 h 237"/>
                  <a:gd name="T94" fmla="*/ 22 w 261"/>
                  <a:gd name="T95" fmla="*/ 67 h 237"/>
                  <a:gd name="T96" fmla="*/ 14 w 261"/>
                  <a:gd name="T97" fmla="*/ 63 h 237"/>
                  <a:gd name="T98" fmla="*/ 0 w 261"/>
                  <a:gd name="T99" fmla="*/ 80 h 237"/>
                  <a:gd name="T100" fmla="*/ 21 w 261"/>
                  <a:gd name="T101" fmla="*/ 182 h 237"/>
                  <a:gd name="T102" fmla="*/ 132 w 261"/>
                  <a:gd name="T103" fmla="*/ 237 h 237"/>
                  <a:gd name="T104" fmla="*/ 138 w 261"/>
                  <a:gd name="T105" fmla="*/ 197 h 237"/>
                  <a:gd name="T106" fmla="*/ 144 w 261"/>
                  <a:gd name="T107" fmla="*/ 195 h 237"/>
                  <a:gd name="T108" fmla="*/ 167 w 261"/>
                  <a:gd name="T109" fmla="*/ 165 h 237"/>
                  <a:gd name="T110" fmla="*/ 138 w 261"/>
                  <a:gd name="T111" fmla="*/ 176 h 237"/>
                  <a:gd name="T112" fmla="*/ 167 w 261"/>
                  <a:gd name="T113" fmla="*/ 157 h 237"/>
                  <a:gd name="T114" fmla="*/ 173 w 261"/>
                  <a:gd name="T115" fmla="*/ 159 h 237"/>
                  <a:gd name="T116" fmla="*/ 193 w 261"/>
                  <a:gd name="T117" fmla="*/ 176 h 237"/>
                  <a:gd name="T118" fmla="*/ 206 w 261"/>
                  <a:gd name="T119" fmla="*/ 208 h 237"/>
                  <a:gd name="T120" fmla="*/ 234 w 261"/>
                  <a:gd name="T121" fmla="*/ 183 h 237"/>
                  <a:gd name="T122" fmla="*/ 226 w 261"/>
                  <a:gd name="T123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1" h="237">
                    <a:moveTo>
                      <a:pt x="138" y="205"/>
                    </a:moveTo>
                    <a:cubicBezTo>
                      <a:pt x="134" y="206"/>
                      <a:pt x="132" y="208"/>
                      <a:pt x="132" y="211"/>
                    </a:cubicBezTo>
                    <a:cubicBezTo>
                      <a:pt x="129" y="219"/>
                      <a:pt x="130" y="226"/>
                      <a:pt x="138" y="231"/>
                    </a:cubicBezTo>
                    <a:cubicBezTo>
                      <a:pt x="140" y="233"/>
                      <a:pt x="142" y="234"/>
                      <a:pt x="145" y="236"/>
                    </a:cubicBezTo>
                    <a:cubicBezTo>
                      <a:pt x="147" y="236"/>
                      <a:pt x="150" y="235"/>
                      <a:pt x="153" y="235"/>
                    </a:cubicBezTo>
                    <a:cubicBezTo>
                      <a:pt x="151" y="224"/>
                      <a:pt x="147" y="214"/>
                      <a:pt x="142" y="205"/>
                    </a:cubicBezTo>
                    <a:cubicBezTo>
                      <a:pt x="142" y="205"/>
                      <a:pt x="141" y="205"/>
                      <a:pt x="141" y="205"/>
                    </a:cubicBezTo>
                    <a:cubicBezTo>
                      <a:pt x="140" y="205"/>
                      <a:pt x="139" y="205"/>
                      <a:pt x="138" y="205"/>
                    </a:cubicBezTo>
                    <a:moveTo>
                      <a:pt x="181" y="197"/>
                    </a:moveTo>
                    <a:cubicBezTo>
                      <a:pt x="184" y="205"/>
                      <a:pt x="188" y="213"/>
                      <a:pt x="192" y="221"/>
                    </a:cubicBezTo>
                    <a:cubicBezTo>
                      <a:pt x="194" y="220"/>
                      <a:pt x="196" y="219"/>
                      <a:pt x="199" y="217"/>
                    </a:cubicBezTo>
                    <a:cubicBezTo>
                      <a:pt x="199" y="214"/>
                      <a:pt x="198" y="210"/>
                      <a:pt x="196" y="206"/>
                    </a:cubicBezTo>
                    <a:cubicBezTo>
                      <a:pt x="193" y="200"/>
                      <a:pt x="187" y="198"/>
                      <a:pt x="181" y="197"/>
                    </a:cubicBezTo>
                    <a:moveTo>
                      <a:pt x="175" y="167"/>
                    </a:moveTo>
                    <a:cubicBezTo>
                      <a:pt x="175" y="174"/>
                      <a:pt x="176" y="181"/>
                      <a:pt x="178" y="189"/>
                    </a:cubicBezTo>
                    <a:cubicBezTo>
                      <a:pt x="183" y="187"/>
                      <a:pt x="187" y="184"/>
                      <a:pt x="185" y="178"/>
                    </a:cubicBezTo>
                    <a:cubicBezTo>
                      <a:pt x="184" y="175"/>
                      <a:pt x="179" y="169"/>
                      <a:pt x="175" y="167"/>
                    </a:cubicBezTo>
                    <a:moveTo>
                      <a:pt x="111" y="180"/>
                    </a:moveTo>
                    <a:cubicBezTo>
                      <a:pt x="105" y="180"/>
                      <a:pt x="99" y="179"/>
                      <a:pt x="93" y="178"/>
                    </a:cubicBezTo>
                    <a:cubicBezTo>
                      <a:pt x="98" y="171"/>
                      <a:pt x="105" y="163"/>
                      <a:pt x="113" y="163"/>
                    </a:cubicBezTo>
                    <a:cubicBezTo>
                      <a:pt x="114" y="163"/>
                      <a:pt x="115" y="163"/>
                      <a:pt x="116" y="164"/>
                    </a:cubicBezTo>
                    <a:cubicBezTo>
                      <a:pt x="123" y="166"/>
                      <a:pt x="127" y="172"/>
                      <a:pt x="129" y="178"/>
                    </a:cubicBezTo>
                    <a:cubicBezTo>
                      <a:pt x="123" y="179"/>
                      <a:pt x="117" y="180"/>
                      <a:pt x="111" y="180"/>
                    </a:cubicBezTo>
                    <a:moveTo>
                      <a:pt x="86" y="176"/>
                    </a:moveTo>
                    <a:cubicBezTo>
                      <a:pt x="73" y="172"/>
                      <a:pt x="62" y="165"/>
                      <a:pt x="53" y="156"/>
                    </a:cubicBezTo>
                    <a:cubicBezTo>
                      <a:pt x="57" y="153"/>
                      <a:pt x="62" y="151"/>
                      <a:pt x="68" y="151"/>
                    </a:cubicBezTo>
                    <a:cubicBezTo>
                      <a:pt x="71" y="151"/>
                      <a:pt x="74" y="151"/>
                      <a:pt x="77" y="153"/>
                    </a:cubicBezTo>
                    <a:cubicBezTo>
                      <a:pt x="80" y="155"/>
                      <a:pt x="89" y="170"/>
                      <a:pt x="86" y="176"/>
                    </a:cubicBezTo>
                    <a:moveTo>
                      <a:pt x="184" y="155"/>
                    </a:moveTo>
                    <a:cubicBezTo>
                      <a:pt x="183" y="145"/>
                      <a:pt x="185" y="131"/>
                      <a:pt x="194" y="130"/>
                    </a:cubicBezTo>
                    <a:cubicBezTo>
                      <a:pt x="196" y="129"/>
                      <a:pt x="199" y="129"/>
                      <a:pt x="202" y="129"/>
                    </a:cubicBezTo>
                    <a:cubicBezTo>
                      <a:pt x="204" y="129"/>
                      <a:pt x="206" y="129"/>
                      <a:pt x="207" y="129"/>
                    </a:cubicBezTo>
                    <a:cubicBezTo>
                      <a:pt x="208" y="130"/>
                      <a:pt x="209" y="131"/>
                      <a:pt x="210" y="131"/>
                    </a:cubicBezTo>
                    <a:cubicBezTo>
                      <a:pt x="203" y="140"/>
                      <a:pt x="194" y="148"/>
                      <a:pt x="184" y="155"/>
                    </a:cubicBezTo>
                    <a:moveTo>
                      <a:pt x="47" y="150"/>
                    </a:moveTo>
                    <a:cubicBezTo>
                      <a:pt x="39" y="141"/>
                      <a:pt x="32" y="131"/>
                      <a:pt x="27" y="121"/>
                    </a:cubicBezTo>
                    <a:cubicBezTo>
                      <a:pt x="29" y="120"/>
                      <a:pt x="30" y="120"/>
                      <a:pt x="31" y="120"/>
                    </a:cubicBezTo>
                    <a:cubicBezTo>
                      <a:pt x="36" y="120"/>
                      <a:pt x="40" y="122"/>
                      <a:pt x="43" y="126"/>
                    </a:cubicBezTo>
                    <a:cubicBezTo>
                      <a:pt x="50" y="135"/>
                      <a:pt x="51" y="142"/>
                      <a:pt x="47" y="150"/>
                    </a:cubicBezTo>
                    <a:moveTo>
                      <a:pt x="224" y="89"/>
                    </a:moveTo>
                    <a:cubicBezTo>
                      <a:pt x="227" y="88"/>
                      <a:pt x="229" y="88"/>
                      <a:pt x="231" y="87"/>
                    </a:cubicBezTo>
                    <a:cubicBezTo>
                      <a:pt x="228" y="100"/>
                      <a:pt x="223" y="113"/>
                      <a:pt x="215" y="125"/>
                    </a:cubicBezTo>
                    <a:cubicBezTo>
                      <a:pt x="214" y="124"/>
                      <a:pt x="213" y="123"/>
                      <a:pt x="211" y="123"/>
                    </a:cubicBezTo>
                    <a:cubicBezTo>
                      <a:pt x="207" y="116"/>
                      <a:pt x="204" y="105"/>
                      <a:pt x="208" y="100"/>
                    </a:cubicBezTo>
                    <a:cubicBezTo>
                      <a:pt x="209" y="99"/>
                      <a:pt x="209" y="98"/>
                      <a:pt x="210" y="96"/>
                    </a:cubicBezTo>
                    <a:cubicBezTo>
                      <a:pt x="214" y="91"/>
                      <a:pt x="218" y="89"/>
                      <a:pt x="224" y="89"/>
                    </a:cubicBezTo>
                    <a:cubicBezTo>
                      <a:pt x="224" y="89"/>
                      <a:pt x="224" y="89"/>
                      <a:pt x="224" y="89"/>
                    </a:cubicBezTo>
                    <a:moveTo>
                      <a:pt x="24" y="113"/>
                    </a:moveTo>
                    <a:cubicBezTo>
                      <a:pt x="20" y="104"/>
                      <a:pt x="18" y="95"/>
                      <a:pt x="16" y="86"/>
                    </a:cubicBezTo>
                    <a:cubicBezTo>
                      <a:pt x="21" y="87"/>
                      <a:pt x="26" y="90"/>
                      <a:pt x="28" y="96"/>
                    </a:cubicBezTo>
                    <a:cubicBezTo>
                      <a:pt x="30" y="103"/>
                      <a:pt x="31" y="110"/>
                      <a:pt x="24" y="113"/>
                    </a:cubicBezTo>
                    <a:moveTo>
                      <a:pt x="230" y="49"/>
                    </a:moveTo>
                    <a:cubicBezTo>
                      <a:pt x="231" y="49"/>
                      <a:pt x="232" y="48"/>
                      <a:pt x="233" y="47"/>
                    </a:cubicBezTo>
                    <a:cubicBezTo>
                      <a:pt x="234" y="50"/>
                      <a:pt x="234" y="54"/>
                      <a:pt x="234" y="57"/>
                    </a:cubicBezTo>
                    <a:cubicBezTo>
                      <a:pt x="234" y="64"/>
                      <a:pt x="234" y="70"/>
                      <a:pt x="233" y="77"/>
                    </a:cubicBezTo>
                    <a:cubicBezTo>
                      <a:pt x="229" y="74"/>
                      <a:pt x="225" y="72"/>
                      <a:pt x="225" y="65"/>
                    </a:cubicBezTo>
                    <a:cubicBezTo>
                      <a:pt x="224" y="57"/>
                      <a:pt x="226" y="53"/>
                      <a:pt x="230" y="49"/>
                    </a:cubicBezTo>
                    <a:moveTo>
                      <a:pt x="226" y="0"/>
                    </a:moveTo>
                    <a:cubicBezTo>
                      <a:pt x="223" y="2"/>
                      <a:pt x="220" y="3"/>
                      <a:pt x="217" y="4"/>
                    </a:cubicBezTo>
                    <a:cubicBezTo>
                      <a:pt x="217" y="4"/>
                      <a:pt x="217" y="4"/>
                      <a:pt x="217" y="4"/>
                    </a:cubicBezTo>
                    <a:cubicBezTo>
                      <a:pt x="217" y="4"/>
                      <a:pt x="217" y="4"/>
                      <a:pt x="217" y="4"/>
                    </a:cubicBezTo>
                    <a:cubicBezTo>
                      <a:pt x="224" y="13"/>
                      <a:pt x="229" y="25"/>
                      <a:pt x="231" y="37"/>
                    </a:cubicBezTo>
                    <a:cubicBezTo>
                      <a:pt x="229" y="37"/>
                      <a:pt x="226" y="36"/>
                      <a:pt x="224" y="35"/>
                    </a:cubicBezTo>
                    <a:cubicBezTo>
                      <a:pt x="221" y="34"/>
                      <a:pt x="218" y="32"/>
                      <a:pt x="216" y="30"/>
                    </a:cubicBezTo>
                    <a:cubicBezTo>
                      <a:pt x="208" y="26"/>
                      <a:pt x="207" y="19"/>
                      <a:pt x="209" y="11"/>
                    </a:cubicBezTo>
                    <a:cubicBezTo>
                      <a:pt x="208" y="10"/>
                      <a:pt x="209" y="9"/>
                      <a:pt x="209" y="8"/>
                    </a:cubicBezTo>
                    <a:cubicBezTo>
                      <a:pt x="206" y="9"/>
                      <a:pt x="203" y="10"/>
                      <a:pt x="200" y="12"/>
                    </a:cubicBezTo>
                    <a:cubicBezTo>
                      <a:pt x="199" y="16"/>
                      <a:pt x="200" y="21"/>
                      <a:pt x="202" y="26"/>
                    </a:cubicBezTo>
                    <a:cubicBezTo>
                      <a:pt x="206" y="34"/>
                      <a:pt x="215" y="41"/>
                      <a:pt x="225" y="44"/>
                    </a:cubicBezTo>
                    <a:cubicBezTo>
                      <a:pt x="220" y="48"/>
                      <a:pt x="216" y="53"/>
                      <a:pt x="217" y="61"/>
                    </a:cubicBezTo>
                    <a:cubicBezTo>
                      <a:pt x="217" y="65"/>
                      <a:pt x="217" y="73"/>
                      <a:pt x="220" y="77"/>
                    </a:cubicBezTo>
                    <a:cubicBezTo>
                      <a:pt x="221" y="79"/>
                      <a:pt x="223" y="80"/>
                      <a:pt x="224" y="81"/>
                    </a:cubicBezTo>
                    <a:cubicBezTo>
                      <a:pt x="218" y="82"/>
                      <a:pt x="213" y="82"/>
                      <a:pt x="208" y="86"/>
                    </a:cubicBezTo>
                    <a:cubicBezTo>
                      <a:pt x="204" y="88"/>
                      <a:pt x="198" y="98"/>
                      <a:pt x="198" y="102"/>
                    </a:cubicBezTo>
                    <a:cubicBezTo>
                      <a:pt x="198" y="108"/>
                      <a:pt x="200" y="115"/>
                      <a:pt x="202" y="121"/>
                    </a:cubicBezTo>
                    <a:cubicBezTo>
                      <a:pt x="202" y="121"/>
                      <a:pt x="201" y="121"/>
                      <a:pt x="201" y="121"/>
                    </a:cubicBezTo>
                    <a:cubicBezTo>
                      <a:pt x="196" y="121"/>
                      <a:pt x="192" y="122"/>
                      <a:pt x="189" y="123"/>
                    </a:cubicBezTo>
                    <a:cubicBezTo>
                      <a:pt x="177" y="128"/>
                      <a:pt x="176" y="144"/>
                      <a:pt x="176" y="156"/>
                    </a:cubicBezTo>
                    <a:cubicBezTo>
                      <a:pt x="172" y="153"/>
                      <a:pt x="169" y="148"/>
                      <a:pt x="166" y="146"/>
                    </a:cubicBezTo>
                    <a:cubicBezTo>
                      <a:pt x="163" y="144"/>
                      <a:pt x="160" y="143"/>
                      <a:pt x="157" y="143"/>
                    </a:cubicBezTo>
                    <a:cubicBezTo>
                      <a:pt x="153" y="143"/>
                      <a:pt x="148" y="144"/>
                      <a:pt x="145" y="145"/>
                    </a:cubicBezTo>
                    <a:cubicBezTo>
                      <a:pt x="138" y="147"/>
                      <a:pt x="134" y="157"/>
                      <a:pt x="132" y="167"/>
                    </a:cubicBezTo>
                    <a:cubicBezTo>
                      <a:pt x="128" y="161"/>
                      <a:pt x="122" y="157"/>
                      <a:pt x="115" y="156"/>
                    </a:cubicBezTo>
                    <a:cubicBezTo>
                      <a:pt x="114" y="156"/>
                      <a:pt x="113" y="156"/>
                      <a:pt x="113" y="156"/>
                    </a:cubicBezTo>
                    <a:cubicBezTo>
                      <a:pt x="105" y="156"/>
                      <a:pt x="98" y="161"/>
                      <a:pt x="93" y="167"/>
                    </a:cubicBezTo>
                    <a:cubicBezTo>
                      <a:pt x="91" y="159"/>
                      <a:pt x="87" y="152"/>
                      <a:pt x="84" y="148"/>
                    </a:cubicBezTo>
                    <a:cubicBezTo>
                      <a:pt x="81" y="144"/>
                      <a:pt x="75" y="142"/>
                      <a:pt x="70" y="142"/>
                    </a:cubicBezTo>
                    <a:cubicBezTo>
                      <a:pt x="65" y="142"/>
                      <a:pt x="61" y="143"/>
                      <a:pt x="56" y="145"/>
                    </a:cubicBezTo>
                    <a:cubicBezTo>
                      <a:pt x="58" y="138"/>
                      <a:pt x="56" y="131"/>
                      <a:pt x="52" y="124"/>
                    </a:cubicBezTo>
                    <a:cubicBezTo>
                      <a:pt x="48" y="117"/>
                      <a:pt x="42" y="114"/>
                      <a:pt x="36" y="113"/>
                    </a:cubicBezTo>
                    <a:cubicBezTo>
                      <a:pt x="38" y="110"/>
                      <a:pt x="38" y="105"/>
                      <a:pt x="37" y="100"/>
                    </a:cubicBezTo>
                    <a:cubicBezTo>
                      <a:pt x="35" y="92"/>
                      <a:pt x="31" y="86"/>
                      <a:pt x="25" y="82"/>
                    </a:cubicBezTo>
                    <a:cubicBezTo>
                      <a:pt x="30" y="79"/>
                      <a:pt x="31" y="75"/>
                      <a:pt x="29" y="66"/>
                    </a:cubicBezTo>
                    <a:cubicBezTo>
                      <a:pt x="29" y="65"/>
                      <a:pt x="29" y="63"/>
                      <a:pt x="28" y="61"/>
                    </a:cubicBezTo>
                    <a:cubicBezTo>
                      <a:pt x="25" y="61"/>
                      <a:pt x="23" y="62"/>
                      <a:pt x="20" y="62"/>
                    </a:cubicBezTo>
                    <a:cubicBezTo>
                      <a:pt x="21" y="64"/>
                      <a:pt x="22" y="66"/>
                      <a:pt x="22" y="67"/>
                    </a:cubicBezTo>
                    <a:cubicBezTo>
                      <a:pt x="23" y="73"/>
                      <a:pt x="19" y="76"/>
                      <a:pt x="15" y="77"/>
                    </a:cubicBezTo>
                    <a:cubicBezTo>
                      <a:pt x="14" y="72"/>
                      <a:pt x="14" y="68"/>
                      <a:pt x="14" y="63"/>
                    </a:cubicBezTo>
                    <a:cubicBezTo>
                      <a:pt x="11" y="64"/>
                      <a:pt x="7" y="64"/>
                      <a:pt x="3" y="65"/>
                    </a:cubicBezTo>
                    <a:cubicBezTo>
                      <a:pt x="2" y="69"/>
                      <a:pt x="1" y="74"/>
                      <a:pt x="0" y="80"/>
                    </a:cubicBezTo>
                    <a:cubicBezTo>
                      <a:pt x="8" y="94"/>
                      <a:pt x="18" y="128"/>
                      <a:pt x="14" y="168"/>
                    </a:cubicBezTo>
                    <a:cubicBezTo>
                      <a:pt x="16" y="172"/>
                      <a:pt x="18" y="177"/>
                      <a:pt x="21" y="182"/>
                    </a:cubicBezTo>
                    <a:cubicBezTo>
                      <a:pt x="38" y="212"/>
                      <a:pt x="77" y="237"/>
                      <a:pt x="128" y="237"/>
                    </a:cubicBezTo>
                    <a:cubicBezTo>
                      <a:pt x="129" y="237"/>
                      <a:pt x="130" y="237"/>
                      <a:pt x="132" y="237"/>
                    </a:cubicBezTo>
                    <a:cubicBezTo>
                      <a:pt x="128" y="233"/>
                      <a:pt x="125" y="229"/>
                      <a:pt x="123" y="225"/>
                    </a:cubicBezTo>
                    <a:cubicBezTo>
                      <a:pt x="119" y="212"/>
                      <a:pt x="125" y="197"/>
                      <a:pt x="138" y="197"/>
                    </a:cubicBezTo>
                    <a:cubicBezTo>
                      <a:pt x="139" y="195"/>
                      <a:pt x="140" y="194"/>
                      <a:pt x="142" y="194"/>
                    </a:cubicBezTo>
                    <a:cubicBezTo>
                      <a:pt x="142" y="194"/>
                      <a:pt x="143" y="194"/>
                      <a:pt x="144" y="195"/>
                    </a:cubicBezTo>
                    <a:cubicBezTo>
                      <a:pt x="150" y="199"/>
                      <a:pt x="159" y="213"/>
                      <a:pt x="167" y="231"/>
                    </a:cubicBezTo>
                    <a:cubicBezTo>
                      <a:pt x="158" y="198"/>
                      <a:pt x="165" y="173"/>
                      <a:pt x="167" y="165"/>
                    </a:cubicBezTo>
                    <a:cubicBezTo>
                      <a:pt x="160" y="168"/>
                      <a:pt x="153" y="171"/>
                      <a:pt x="145" y="174"/>
                    </a:cubicBezTo>
                    <a:cubicBezTo>
                      <a:pt x="143" y="175"/>
                      <a:pt x="140" y="175"/>
                      <a:pt x="138" y="176"/>
                    </a:cubicBezTo>
                    <a:cubicBezTo>
                      <a:pt x="139" y="165"/>
                      <a:pt x="145" y="151"/>
                      <a:pt x="155" y="151"/>
                    </a:cubicBezTo>
                    <a:cubicBezTo>
                      <a:pt x="159" y="151"/>
                      <a:pt x="163" y="153"/>
                      <a:pt x="167" y="157"/>
                    </a:cubicBezTo>
                    <a:cubicBezTo>
                      <a:pt x="168" y="158"/>
                      <a:pt x="169" y="159"/>
                      <a:pt x="170" y="160"/>
                    </a:cubicBezTo>
                    <a:cubicBezTo>
                      <a:pt x="171" y="160"/>
                      <a:pt x="172" y="159"/>
                      <a:pt x="173" y="159"/>
                    </a:cubicBezTo>
                    <a:cubicBezTo>
                      <a:pt x="173" y="159"/>
                      <a:pt x="173" y="159"/>
                      <a:pt x="173" y="159"/>
                    </a:cubicBezTo>
                    <a:cubicBezTo>
                      <a:pt x="183" y="160"/>
                      <a:pt x="190" y="168"/>
                      <a:pt x="193" y="176"/>
                    </a:cubicBezTo>
                    <a:cubicBezTo>
                      <a:pt x="196" y="185"/>
                      <a:pt x="195" y="189"/>
                      <a:pt x="191" y="192"/>
                    </a:cubicBezTo>
                    <a:cubicBezTo>
                      <a:pt x="198" y="195"/>
                      <a:pt x="203" y="200"/>
                      <a:pt x="206" y="208"/>
                    </a:cubicBezTo>
                    <a:cubicBezTo>
                      <a:pt x="206" y="210"/>
                      <a:pt x="207" y="211"/>
                      <a:pt x="207" y="212"/>
                    </a:cubicBezTo>
                    <a:cubicBezTo>
                      <a:pt x="219" y="203"/>
                      <a:pt x="228" y="193"/>
                      <a:pt x="234" y="183"/>
                    </a:cubicBezTo>
                    <a:cubicBezTo>
                      <a:pt x="254" y="151"/>
                      <a:pt x="261" y="120"/>
                      <a:pt x="260" y="92"/>
                    </a:cubicBezTo>
                    <a:cubicBezTo>
                      <a:pt x="258" y="49"/>
                      <a:pt x="239" y="15"/>
                      <a:pt x="22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1083"/>
              <p:cNvSpPr>
                <a:spLocks noEditPoints="1"/>
              </p:cNvSpPr>
              <p:nvPr/>
            </p:nvSpPr>
            <p:spPr bwMode="auto">
              <a:xfrm>
                <a:off x="1496" y="4414"/>
                <a:ext cx="154" cy="127"/>
              </a:xfrm>
              <a:custGeom>
                <a:avLst/>
                <a:gdLst>
                  <a:gd name="T0" fmla="*/ 121 w 311"/>
                  <a:gd name="T1" fmla="*/ 201 h 257"/>
                  <a:gd name="T2" fmla="*/ 144 w 311"/>
                  <a:gd name="T3" fmla="*/ 184 h 257"/>
                  <a:gd name="T4" fmla="*/ 127 w 311"/>
                  <a:gd name="T5" fmla="*/ 202 h 257"/>
                  <a:gd name="T6" fmla="*/ 73 w 311"/>
                  <a:gd name="T7" fmla="*/ 186 h 257"/>
                  <a:gd name="T8" fmla="*/ 100 w 311"/>
                  <a:gd name="T9" fmla="*/ 179 h 257"/>
                  <a:gd name="T10" fmla="*/ 170 w 311"/>
                  <a:gd name="T11" fmla="*/ 193 h 257"/>
                  <a:gd name="T12" fmla="*/ 199 w 311"/>
                  <a:gd name="T13" fmla="*/ 170 h 257"/>
                  <a:gd name="T14" fmla="*/ 177 w 311"/>
                  <a:gd name="T15" fmla="*/ 190 h 257"/>
                  <a:gd name="T16" fmla="*/ 66 w 311"/>
                  <a:gd name="T17" fmla="*/ 181 h 257"/>
                  <a:gd name="T18" fmla="*/ 48 w 311"/>
                  <a:gd name="T19" fmla="*/ 153 h 257"/>
                  <a:gd name="T20" fmla="*/ 66 w 311"/>
                  <a:gd name="T21" fmla="*/ 181 h 257"/>
                  <a:gd name="T22" fmla="*/ 224 w 311"/>
                  <a:gd name="T23" fmla="*/ 139 h 257"/>
                  <a:gd name="T24" fmla="*/ 239 w 311"/>
                  <a:gd name="T25" fmla="*/ 137 h 257"/>
                  <a:gd name="T26" fmla="*/ 217 w 311"/>
                  <a:gd name="T27" fmla="*/ 166 h 257"/>
                  <a:gd name="T28" fmla="*/ 23 w 311"/>
                  <a:gd name="T29" fmla="*/ 121 h 257"/>
                  <a:gd name="T30" fmla="*/ 41 w 311"/>
                  <a:gd name="T31" fmla="*/ 141 h 257"/>
                  <a:gd name="T32" fmla="*/ 34 w 311"/>
                  <a:gd name="T33" fmla="*/ 145 h 257"/>
                  <a:gd name="T34" fmla="*/ 242 w 311"/>
                  <a:gd name="T35" fmla="*/ 130 h 257"/>
                  <a:gd name="T36" fmla="*/ 236 w 311"/>
                  <a:gd name="T37" fmla="*/ 104 h 257"/>
                  <a:gd name="T38" fmla="*/ 259 w 311"/>
                  <a:gd name="T39" fmla="*/ 92 h 257"/>
                  <a:gd name="T40" fmla="*/ 20 w 311"/>
                  <a:gd name="T41" fmla="*/ 113 h 257"/>
                  <a:gd name="T42" fmla="*/ 27 w 311"/>
                  <a:gd name="T43" fmla="*/ 102 h 257"/>
                  <a:gd name="T44" fmla="*/ 259 w 311"/>
                  <a:gd name="T45" fmla="*/ 81 h 257"/>
                  <a:gd name="T46" fmla="*/ 255 w 311"/>
                  <a:gd name="T47" fmla="*/ 51 h 257"/>
                  <a:gd name="T48" fmla="*/ 229 w 311"/>
                  <a:gd name="T49" fmla="*/ 12 h 257"/>
                  <a:gd name="T50" fmla="*/ 247 w 311"/>
                  <a:gd name="T51" fmla="*/ 33 h 257"/>
                  <a:gd name="T52" fmla="*/ 251 w 311"/>
                  <a:gd name="T53" fmla="*/ 42 h 257"/>
                  <a:gd name="T54" fmla="*/ 234 w 311"/>
                  <a:gd name="T55" fmla="*/ 38 h 257"/>
                  <a:gd name="T56" fmla="*/ 228 w 311"/>
                  <a:gd name="T57" fmla="*/ 12 h 257"/>
                  <a:gd name="T58" fmla="*/ 229 w 311"/>
                  <a:gd name="T59" fmla="*/ 0 h 257"/>
                  <a:gd name="T60" fmla="*/ 218 w 311"/>
                  <a:gd name="T61" fmla="*/ 35 h 257"/>
                  <a:gd name="T62" fmla="*/ 245 w 311"/>
                  <a:gd name="T63" fmla="*/ 50 h 257"/>
                  <a:gd name="T64" fmla="*/ 245 w 311"/>
                  <a:gd name="T65" fmla="*/ 83 h 257"/>
                  <a:gd name="T66" fmla="*/ 233 w 311"/>
                  <a:gd name="T67" fmla="*/ 94 h 257"/>
                  <a:gd name="T68" fmla="*/ 232 w 311"/>
                  <a:gd name="T69" fmla="*/ 129 h 257"/>
                  <a:gd name="T70" fmla="*/ 209 w 311"/>
                  <a:gd name="T71" fmla="*/ 168 h 257"/>
                  <a:gd name="T72" fmla="*/ 189 w 311"/>
                  <a:gd name="T73" fmla="*/ 158 h 257"/>
                  <a:gd name="T74" fmla="*/ 162 w 311"/>
                  <a:gd name="T75" fmla="*/ 185 h 257"/>
                  <a:gd name="T76" fmla="*/ 142 w 311"/>
                  <a:gd name="T77" fmla="*/ 176 h 257"/>
                  <a:gd name="T78" fmla="*/ 107 w 311"/>
                  <a:gd name="T79" fmla="*/ 173 h 257"/>
                  <a:gd name="T80" fmla="*/ 76 w 311"/>
                  <a:gd name="T81" fmla="*/ 174 h 257"/>
                  <a:gd name="T82" fmla="*/ 49 w 311"/>
                  <a:gd name="T83" fmla="*/ 146 h 257"/>
                  <a:gd name="T84" fmla="*/ 48 w 311"/>
                  <a:gd name="T85" fmla="*/ 132 h 257"/>
                  <a:gd name="T86" fmla="*/ 35 w 311"/>
                  <a:gd name="T87" fmla="*/ 100 h 257"/>
                  <a:gd name="T88" fmla="*/ 15 w 311"/>
                  <a:gd name="T89" fmla="*/ 83 h 257"/>
                  <a:gd name="T90" fmla="*/ 12 w 311"/>
                  <a:gd name="T91" fmla="*/ 85 h 257"/>
                  <a:gd name="T92" fmla="*/ 9 w 311"/>
                  <a:gd name="T93" fmla="*/ 89 h 257"/>
                  <a:gd name="T94" fmla="*/ 15 w 311"/>
                  <a:gd name="T95" fmla="*/ 173 h 257"/>
                  <a:gd name="T96" fmla="*/ 143 w 311"/>
                  <a:gd name="T97" fmla="*/ 257 h 257"/>
                  <a:gd name="T98" fmla="*/ 276 w 311"/>
                  <a:gd name="T99" fmla="*/ 187 h 257"/>
                  <a:gd name="T100" fmla="*/ 231 w 311"/>
                  <a:gd name="T101" fmla="*/ 1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11" h="257">
                    <a:moveTo>
                      <a:pt x="127" y="202"/>
                    </a:moveTo>
                    <a:cubicBezTo>
                      <a:pt x="125" y="202"/>
                      <a:pt x="123" y="202"/>
                      <a:pt x="121" y="201"/>
                    </a:cubicBezTo>
                    <a:cubicBezTo>
                      <a:pt x="126" y="194"/>
                      <a:pt x="132" y="184"/>
                      <a:pt x="142" y="184"/>
                    </a:cubicBezTo>
                    <a:cubicBezTo>
                      <a:pt x="143" y="184"/>
                      <a:pt x="143" y="184"/>
                      <a:pt x="144" y="184"/>
                    </a:cubicBezTo>
                    <a:cubicBezTo>
                      <a:pt x="151" y="185"/>
                      <a:pt x="157" y="190"/>
                      <a:pt x="160" y="197"/>
                    </a:cubicBezTo>
                    <a:cubicBezTo>
                      <a:pt x="148" y="200"/>
                      <a:pt x="137" y="202"/>
                      <a:pt x="127" y="202"/>
                    </a:cubicBezTo>
                    <a:moveTo>
                      <a:pt x="112" y="201"/>
                    </a:moveTo>
                    <a:cubicBezTo>
                      <a:pt x="98" y="198"/>
                      <a:pt x="85" y="193"/>
                      <a:pt x="73" y="186"/>
                    </a:cubicBezTo>
                    <a:cubicBezTo>
                      <a:pt x="78" y="181"/>
                      <a:pt x="86" y="178"/>
                      <a:pt x="93" y="178"/>
                    </a:cubicBezTo>
                    <a:cubicBezTo>
                      <a:pt x="95" y="178"/>
                      <a:pt x="98" y="178"/>
                      <a:pt x="100" y="179"/>
                    </a:cubicBezTo>
                    <a:cubicBezTo>
                      <a:pt x="103" y="180"/>
                      <a:pt x="115" y="194"/>
                      <a:pt x="112" y="201"/>
                    </a:cubicBezTo>
                    <a:moveTo>
                      <a:pt x="170" y="193"/>
                    </a:moveTo>
                    <a:cubicBezTo>
                      <a:pt x="170" y="181"/>
                      <a:pt x="175" y="166"/>
                      <a:pt x="186" y="166"/>
                    </a:cubicBezTo>
                    <a:cubicBezTo>
                      <a:pt x="190" y="166"/>
                      <a:pt x="194" y="167"/>
                      <a:pt x="199" y="170"/>
                    </a:cubicBezTo>
                    <a:cubicBezTo>
                      <a:pt x="201" y="171"/>
                      <a:pt x="203" y="173"/>
                      <a:pt x="205" y="175"/>
                    </a:cubicBezTo>
                    <a:cubicBezTo>
                      <a:pt x="197" y="180"/>
                      <a:pt x="187" y="185"/>
                      <a:pt x="177" y="190"/>
                    </a:cubicBezTo>
                    <a:cubicBezTo>
                      <a:pt x="174" y="191"/>
                      <a:pt x="172" y="192"/>
                      <a:pt x="170" y="193"/>
                    </a:cubicBezTo>
                    <a:moveTo>
                      <a:pt x="66" y="181"/>
                    </a:moveTo>
                    <a:cubicBezTo>
                      <a:pt x="56" y="173"/>
                      <a:pt x="47" y="164"/>
                      <a:pt x="40" y="154"/>
                    </a:cubicBezTo>
                    <a:cubicBezTo>
                      <a:pt x="43" y="154"/>
                      <a:pt x="45" y="153"/>
                      <a:pt x="48" y="153"/>
                    </a:cubicBezTo>
                    <a:cubicBezTo>
                      <a:pt x="52" y="153"/>
                      <a:pt x="55" y="154"/>
                      <a:pt x="59" y="158"/>
                    </a:cubicBezTo>
                    <a:cubicBezTo>
                      <a:pt x="67" y="166"/>
                      <a:pt x="70" y="172"/>
                      <a:pt x="66" y="181"/>
                    </a:cubicBezTo>
                    <a:moveTo>
                      <a:pt x="217" y="166"/>
                    </a:moveTo>
                    <a:cubicBezTo>
                      <a:pt x="215" y="156"/>
                      <a:pt x="214" y="142"/>
                      <a:pt x="224" y="139"/>
                    </a:cubicBezTo>
                    <a:cubicBezTo>
                      <a:pt x="227" y="138"/>
                      <a:pt x="232" y="137"/>
                      <a:pt x="237" y="137"/>
                    </a:cubicBezTo>
                    <a:cubicBezTo>
                      <a:pt x="238" y="137"/>
                      <a:pt x="238" y="137"/>
                      <a:pt x="239" y="137"/>
                    </a:cubicBezTo>
                    <a:cubicBezTo>
                      <a:pt x="240" y="137"/>
                      <a:pt x="241" y="138"/>
                      <a:pt x="242" y="139"/>
                    </a:cubicBezTo>
                    <a:cubicBezTo>
                      <a:pt x="235" y="148"/>
                      <a:pt x="227" y="157"/>
                      <a:pt x="217" y="166"/>
                    </a:cubicBezTo>
                    <a:moveTo>
                      <a:pt x="34" y="145"/>
                    </a:moveTo>
                    <a:cubicBezTo>
                      <a:pt x="30" y="137"/>
                      <a:pt x="26" y="129"/>
                      <a:pt x="23" y="121"/>
                    </a:cubicBezTo>
                    <a:cubicBezTo>
                      <a:pt x="29" y="122"/>
                      <a:pt x="35" y="124"/>
                      <a:pt x="38" y="130"/>
                    </a:cubicBezTo>
                    <a:cubicBezTo>
                      <a:pt x="40" y="134"/>
                      <a:pt x="41" y="138"/>
                      <a:pt x="41" y="141"/>
                    </a:cubicBezTo>
                    <a:cubicBezTo>
                      <a:pt x="40" y="144"/>
                      <a:pt x="38" y="146"/>
                      <a:pt x="36" y="147"/>
                    </a:cubicBezTo>
                    <a:cubicBezTo>
                      <a:pt x="35" y="146"/>
                      <a:pt x="35" y="146"/>
                      <a:pt x="34" y="145"/>
                    </a:cubicBezTo>
                    <a:moveTo>
                      <a:pt x="246" y="131"/>
                    </a:moveTo>
                    <a:cubicBezTo>
                      <a:pt x="245" y="131"/>
                      <a:pt x="244" y="130"/>
                      <a:pt x="242" y="130"/>
                    </a:cubicBezTo>
                    <a:cubicBezTo>
                      <a:pt x="236" y="124"/>
                      <a:pt x="231" y="114"/>
                      <a:pt x="235" y="108"/>
                    </a:cubicBezTo>
                    <a:cubicBezTo>
                      <a:pt x="236" y="107"/>
                      <a:pt x="236" y="105"/>
                      <a:pt x="236" y="104"/>
                    </a:cubicBezTo>
                    <a:cubicBezTo>
                      <a:pt x="240" y="98"/>
                      <a:pt x="245" y="95"/>
                      <a:pt x="251" y="94"/>
                    </a:cubicBezTo>
                    <a:cubicBezTo>
                      <a:pt x="254" y="94"/>
                      <a:pt x="256" y="93"/>
                      <a:pt x="259" y="92"/>
                    </a:cubicBezTo>
                    <a:cubicBezTo>
                      <a:pt x="257" y="105"/>
                      <a:pt x="253" y="118"/>
                      <a:pt x="246" y="131"/>
                    </a:cubicBezTo>
                    <a:moveTo>
                      <a:pt x="20" y="113"/>
                    </a:moveTo>
                    <a:cubicBezTo>
                      <a:pt x="18" y="105"/>
                      <a:pt x="17" y="98"/>
                      <a:pt x="17" y="91"/>
                    </a:cubicBezTo>
                    <a:cubicBezTo>
                      <a:pt x="21" y="93"/>
                      <a:pt x="26" y="99"/>
                      <a:pt x="27" y="102"/>
                    </a:cubicBezTo>
                    <a:cubicBezTo>
                      <a:pt x="29" y="108"/>
                      <a:pt x="25" y="111"/>
                      <a:pt x="20" y="113"/>
                    </a:cubicBezTo>
                    <a:moveTo>
                      <a:pt x="259" y="81"/>
                    </a:moveTo>
                    <a:cubicBezTo>
                      <a:pt x="254" y="79"/>
                      <a:pt x="250" y="77"/>
                      <a:pt x="248" y="70"/>
                    </a:cubicBezTo>
                    <a:cubicBezTo>
                      <a:pt x="246" y="61"/>
                      <a:pt x="249" y="57"/>
                      <a:pt x="255" y="51"/>
                    </a:cubicBezTo>
                    <a:cubicBezTo>
                      <a:pt x="258" y="61"/>
                      <a:pt x="259" y="71"/>
                      <a:pt x="259" y="81"/>
                    </a:cubicBezTo>
                    <a:moveTo>
                      <a:pt x="229" y="12"/>
                    </a:moveTo>
                    <a:cubicBezTo>
                      <a:pt x="230" y="12"/>
                      <a:pt x="231" y="12"/>
                      <a:pt x="232" y="11"/>
                    </a:cubicBezTo>
                    <a:cubicBezTo>
                      <a:pt x="238" y="17"/>
                      <a:pt x="243" y="25"/>
                      <a:pt x="247" y="33"/>
                    </a:cubicBezTo>
                    <a:cubicBezTo>
                      <a:pt x="249" y="36"/>
                      <a:pt x="250" y="39"/>
                      <a:pt x="252" y="42"/>
                    </a:cubicBezTo>
                    <a:cubicBezTo>
                      <a:pt x="251" y="42"/>
                      <a:pt x="251" y="42"/>
                      <a:pt x="251" y="42"/>
                    </a:cubicBezTo>
                    <a:cubicBezTo>
                      <a:pt x="245" y="42"/>
                      <a:pt x="240" y="40"/>
                      <a:pt x="235" y="38"/>
                    </a:cubicBezTo>
                    <a:cubicBezTo>
                      <a:pt x="235" y="38"/>
                      <a:pt x="234" y="38"/>
                      <a:pt x="234" y="38"/>
                    </a:cubicBezTo>
                    <a:cubicBezTo>
                      <a:pt x="224" y="34"/>
                      <a:pt x="223" y="28"/>
                      <a:pt x="223" y="20"/>
                    </a:cubicBezTo>
                    <a:cubicBezTo>
                      <a:pt x="222" y="17"/>
                      <a:pt x="224" y="14"/>
                      <a:pt x="228" y="12"/>
                    </a:cubicBezTo>
                    <a:cubicBezTo>
                      <a:pt x="228" y="12"/>
                      <a:pt x="229" y="12"/>
                      <a:pt x="229" y="12"/>
                    </a:cubicBezTo>
                    <a:moveTo>
                      <a:pt x="229" y="0"/>
                    </a:moveTo>
                    <a:cubicBezTo>
                      <a:pt x="227" y="0"/>
                      <a:pt x="226" y="2"/>
                      <a:pt x="226" y="4"/>
                    </a:cubicBezTo>
                    <a:cubicBezTo>
                      <a:pt x="213" y="8"/>
                      <a:pt x="210" y="24"/>
                      <a:pt x="218" y="35"/>
                    </a:cubicBezTo>
                    <a:cubicBezTo>
                      <a:pt x="220" y="38"/>
                      <a:pt x="222" y="40"/>
                      <a:pt x="225" y="42"/>
                    </a:cubicBezTo>
                    <a:cubicBezTo>
                      <a:pt x="231" y="46"/>
                      <a:pt x="238" y="49"/>
                      <a:pt x="245" y="50"/>
                    </a:cubicBezTo>
                    <a:cubicBezTo>
                      <a:pt x="241" y="55"/>
                      <a:pt x="238" y="60"/>
                      <a:pt x="239" y="68"/>
                    </a:cubicBezTo>
                    <a:cubicBezTo>
                      <a:pt x="241" y="72"/>
                      <a:pt x="241" y="80"/>
                      <a:pt x="245" y="83"/>
                    </a:cubicBezTo>
                    <a:cubicBezTo>
                      <a:pt x="246" y="85"/>
                      <a:pt x="248" y="86"/>
                      <a:pt x="250" y="87"/>
                    </a:cubicBezTo>
                    <a:cubicBezTo>
                      <a:pt x="244" y="88"/>
                      <a:pt x="238" y="89"/>
                      <a:pt x="233" y="94"/>
                    </a:cubicBezTo>
                    <a:cubicBezTo>
                      <a:pt x="229" y="97"/>
                      <a:pt x="224" y="108"/>
                      <a:pt x="225" y="112"/>
                    </a:cubicBezTo>
                    <a:cubicBezTo>
                      <a:pt x="226" y="117"/>
                      <a:pt x="228" y="124"/>
                      <a:pt x="232" y="129"/>
                    </a:cubicBezTo>
                    <a:cubicBezTo>
                      <a:pt x="227" y="130"/>
                      <a:pt x="221" y="131"/>
                      <a:pt x="218" y="133"/>
                    </a:cubicBezTo>
                    <a:cubicBezTo>
                      <a:pt x="205" y="140"/>
                      <a:pt x="206" y="156"/>
                      <a:pt x="209" y="168"/>
                    </a:cubicBezTo>
                    <a:cubicBezTo>
                      <a:pt x="204" y="165"/>
                      <a:pt x="199" y="161"/>
                      <a:pt x="195" y="159"/>
                    </a:cubicBezTo>
                    <a:cubicBezTo>
                      <a:pt x="193" y="158"/>
                      <a:pt x="191" y="158"/>
                      <a:pt x="189" y="158"/>
                    </a:cubicBezTo>
                    <a:cubicBezTo>
                      <a:pt x="183" y="158"/>
                      <a:pt x="177" y="160"/>
                      <a:pt x="173" y="162"/>
                    </a:cubicBezTo>
                    <a:cubicBezTo>
                      <a:pt x="165" y="165"/>
                      <a:pt x="162" y="175"/>
                      <a:pt x="162" y="185"/>
                    </a:cubicBezTo>
                    <a:cubicBezTo>
                      <a:pt x="157" y="180"/>
                      <a:pt x="150" y="176"/>
                      <a:pt x="142" y="176"/>
                    </a:cubicBezTo>
                    <a:cubicBezTo>
                      <a:pt x="142" y="176"/>
                      <a:pt x="142" y="176"/>
                      <a:pt x="142" y="176"/>
                    </a:cubicBezTo>
                    <a:cubicBezTo>
                      <a:pt x="132" y="177"/>
                      <a:pt x="125" y="183"/>
                      <a:pt x="119" y="190"/>
                    </a:cubicBezTo>
                    <a:cubicBezTo>
                      <a:pt x="116" y="183"/>
                      <a:pt x="111" y="176"/>
                      <a:pt x="107" y="173"/>
                    </a:cubicBezTo>
                    <a:cubicBezTo>
                      <a:pt x="103" y="171"/>
                      <a:pt x="99" y="169"/>
                      <a:pt x="94" y="169"/>
                    </a:cubicBezTo>
                    <a:cubicBezTo>
                      <a:pt x="88" y="169"/>
                      <a:pt x="81" y="171"/>
                      <a:pt x="76" y="174"/>
                    </a:cubicBezTo>
                    <a:cubicBezTo>
                      <a:pt x="76" y="167"/>
                      <a:pt x="74" y="161"/>
                      <a:pt x="68" y="154"/>
                    </a:cubicBezTo>
                    <a:cubicBezTo>
                      <a:pt x="62" y="148"/>
                      <a:pt x="56" y="146"/>
                      <a:pt x="49" y="146"/>
                    </a:cubicBezTo>
                    <a:cubicBezTo>
                      <a:pt x="50" y="143"/>
                      <a:pt x="50" y="139"/>
                      <a:pt x="49" y="136"/>
                    </a:cubicBezTo>
                    <a:cubicBezTo>
                      <a:pt x="49" y="135"/>
                      <a:pt x="48" y="134"/>
                      <a:pt x="48" y="132"/>
                    </a:cubicBezTo>
                    <a:cubicBezTo>
                      <a:pt x="45" y="124"/>
                      <a:pt x="40" y="119"/>
                      <a:pt x="33" y="116"/>
                    </a:cubicBezTo>
                    <a:cubicBezTo>
                      <a:pt x="37" y="113"/>
                      <a:pt x="38" y="109"/>
                      <a:pt x="35" y="100"/>
                    </a:cubicBezTo>
                    <a:cubicBezTo>
                      <a:pt x="32" y="92"/>
                      <a:pt x="25" y="84"/>
                      <a:pt x="15" y="83"/>
                    </a:cubicBezTo>
                    <a:cubicBezTo>
                      <a:pt x="15" y="83"/>
                      <a:pt x="15" y="83"/>
                      <a:pt x="15" y="83"/>
                    </a:cubicBezTo>
                    <a:cubicBezTo>
                      <a:pt x="14" y="83"/>
                      <a:pt x="13" y="84"/>
                      <a:pt x="12" y="84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10" y="86"/>
                      <a:pt x="9" y="86"/>
                      <a:pt x="9" y="88"/>
                    </a:cubicBezTo>
                    <a:cubicBezTo>
                      <a:pt x="9" y="88"/>
                      <a:pt x="9" y="89"/>
                      <a:pt x="9" y="89"/>
                    </a:cubicBezTo>
                    <a:cubicBezTo>
                      <a:pt x="7" y="97"/>
                      <a:pt x="0" y="122"/>
                      <a:pt x="9" y="155"/>
                    </a:cubicBezTo>
                    <a:cubicBezTo>
                      <a:pt x="11" y="161"/>
                      <a:pt x="13" y="166"/>
                      <a:pt x="15" y="173"/>
                    </a:cubicBezTo>
                    <a:cubicBezTo>
                      <a:pt x="21" y="186"/>
                      <a:pt x="30" y="201"/>
                      <a:pt x="42" y="216"/>
                    </a:cubicBezTo>
                    <a:cubicBezTo>
                      <a:pt x="62" y="240"/>
                      <a:pt x="99" y="257"/>
                      <a:pt x="143" y="257"/>
                    </a:cubicBezTo>
                    <a:cubicBezTo>
                      <a:pt x="155" y="257"/>
                      <a:pt x="166" y="255"/>
                      <a:pt x="178" y="253"/>
                    </a:cubicBezTo>
                    <a:cubicBezTo>
                      <a:pt x="229" y="244"/>
                      <a:pt x="263" y="212"/>
                      <a:pt x="276" y="187"/>
                    </a:cubicBezTo>
                    <a:cubicBezTo>
                      <a:pt x="311" y="117"/>
                      <a:pt x="285" y="58"/>
                      <a:pt x="259" y="26"/>
                    </a:cubicBezTo>
                    <a:cubicBezTo>
                      <a:pt x="248" y="12"/>
                      <a:pt x="237" y="3"/>
                      <a:pt x="231" y="1"/>
                    </a:cubicBezTo>
                    <a:cubicBezTo>
                      <a:pt x="231" y="0"/>
                      <a:pt x="230" y="0"/>
                      <a:pt x="2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1084"/>
              <p:cNvSpPr>
                <a:spLocks noEditPoints="1"/>
              </p:cNvSpPr>
              <p:nvPr/>
            </p:nvSpPr>
            <p:spPr bwMode="auto">
              <a:xfrm>
                <a:off x="1367" y="4473"/>
                <a:ext cx="143" cy="114"/>
              </a:xfrm>
              <a:custGeom>
                <a:avLst/>
                <a:gdLst>
                  <a:gd name="T0" fmla="*/ 111 w 290"/>
                  <a:gd name="T1" fmla="*/ 219 h 232"/>
                  <a:gd name="T2" fmla="*/ 127 w 290"/>
                  <a:gd name="T3" fmla="*/ 230 h 232"/>
                  <a:gd name="T4" fmla="*/ 122 w 290"/>
                  <a:gd name="T5" fmla="*/ 214 h 232"/>
                  <a:gd name="T6" fmla="*/ 14 w 290"/>
                  <a:gd name="T7" fmla="*/ 31 h 232"/>
                  <a:gd name="T8" fmla="*/ 14 w 290"/>
                  <a:gd name="T9" fmla="*/ 31 h 232"/>
                  <a:gd name="T10" fmla="*/ 27 w 290"/>
                  <a:gd name="T11" fmla="*/ 27 h 232"/>
                  <a:gd name="T12" fmla="*/ 28 w 290"/>
                  <a:gd name="T13" fmla="*/ 27 h 232"/>
                  <a:gd name="T14" fmla="*/ 20 w 290"/>
                  <a:gd name="T15" fmla="*/ 25 h 232"/>
                  <a:gd name="T16" fmla="*/ 18 w 290"/>
                  <a:gd name="T17" fmla="*/ 26 h 232"/>
                  <a:gd name="T18" fmla="*/ 20 w 290"/>
                  <a:gd name="T19" fmla="*/ 25 h 232"/>
                  <a:gd name="T20" fmla="*/ 96 w 290"/>
                  <a:gd name="T21" fmla="*/ 167 h 232"/>
                  <a:gd name="T22" fmla="*/ 122 w 290"/>
                  <a:gd name="T23" fmla="*/ 156 h 232"/>
                  <a:gd name="T24" fmla="*/ 131 w 290"/>
                  <a:gd name="T25" fmla="*/ 172 h 232"/>
                  <a:gd name="T26" fmla="*/ 164 w 290"/>
                  <a:gd name="T27" fmla="*/ 148 h 232"/>
                  <a:gd name="T28" fmla="*/ 183 w 290"/>
                  <a:gd name="T29" fmla="*/ 162 h 232"/>
                  <a:gd name="T30" fmla="*/ 145 w 290"/>
                  <a:gd name="T31" fmla="*/ 171 h 232"/>
                  <a:gd name="T32" fmla="*/ 54 w 290"/>
                  <a:gd name="T33" fmla="*/ 139 h 232"/>
                  <a:gd name="T34" fmla="*/ 81 w 290"/>
                  <a:gd name="T35" fmla="*/ 139 h 232"/>
                  <a:gd name="T36" fmla="*/ 196 w 290"/>
                  <a:gd name="T37" fmla="*/ 157 h 232"/>
                  <a:gd name="T38" fmla="*/ 212 w 290"/>
                  <a:gd name="T39" fmla="*/ 133 h 232"/>
                  <a:gd name="T40" fmla="*/ 226 w 290"/>
                  <a:gd name="T41" fmla="*/ 137 h 232"/>
                  <a:gd name="T42" fmla="*/ 48 w 290"/>
                  <a:gd name="T43" fmla="*/ 132 h 232"/>
                  <a:gd name="T44" fmla="*/ 47 w 290"/>
                  <a:gd name="T45" fmla="*/ 108 h 232"/>
                  <a:gd name="T46" fmla="*/ 233 w 290"/>
                  <a:gd name="T47" fmla="*/ 131 h 232"/>
                  <a:gd name="T48" fmla="*/ 227 w 290"/>
                  <a:gd name="T49" fmla="*/ 106 h 232"/>
                  <a:gd name="T50" fmla="*/ 243 w 290"/>
                  <a:gd name="T51" fmla="*/ 96 h 232"/>
                  <a:gd name="T52" fmla="*/ 249 w 290"/>
                  <a:gd name="T53" fmla="*/ 97 h 232"/>
                  <a:gd name="T54" fmla="*/ 233 w 290"/>
                  <a:gd name="T55" fmla="*/ 131 h 232"/>
                  <a:gd name="T56" fmla="*/ 249 w 290"/>
                  <a:gd name="T57" fmla="*/ 73 h 232"/>
                  <a:gd name="T58" fmla="*/ 257 w 290"/>
                  <a:gd name="T59" fmla="*/ 86 h 232"/>
                  <a:gd name="T60" fmla="*/ 243 w 290"/>
                  <a:gd name="T61" fmla="*/ 37 h 232"/>
                  <a:gd name="T62" fmla="*/ 243 w 290"/>
                  <a:gd name="T63" fmla="*/ 11 h 232"/>
                  <a:gd name="T64" fmla="*/ 247 w 290"/>
                  <a:gd name="T65" fmla="*/ 11 h 232"/>
                  <a:gd name="T66" fmla="*/ 259 w 290"/>
                  <a:gd name="T67" fmla="*/ 46 h 232"/>
                  <a:gd name="T68" fmla="*/ 247 w 290"/>
                  <a:gd name="T69" fmla="*/ 0 h 232"/>
                  <a:gd name="T70" fmla="*/ 228 w 290"/>
                  <a:gd name="T71" fmla="*/ 31 h 232"/>
                  <a:gd name="T72" fmla="*/ 251 w 290"/>
                  <a:gd name="T73" fmla="*/ 52 h 232"/>
                  <a:gd name="T74" fmla="*/ 243 w 290"/>
                  <a:gd name="T75" fmla="*/ 84 h 232"/>
                  <a:gd name="T76" fmla="*/ 242 w 290"/>
                  <a:gd name="T77" fmla="*/ 89 h 232"/>
                  <a:gd name="T78" fmla="*/ 217 w 290"/>
                  <a:gd name="T79" fmla="*/ 107 h 232"/>
                  <a:gd name="T80" fmla="*/ 212 w 290"/>
                  <a:gd name="T81" fmla="*/ 125 h 232"/>
                  <a:gd name="T82" fmla="*/ 188 w 290"/>
                  <a:gd name="T83" fmla="*/ 157 h 232"/>
                  <a:gd name="T84" fmla="*/ 163 w 290"/>
                  <a:gd name="T85" fmla="*/ 141 h 232"/>
                  <a:gd name="T86" fmla="*/ 139 w 290"/>
                  <a:gd name="T87" fmla="*/ 162 h 232"/>
                  <a:gd name="T88" fmla="*/ 116 w 290"/>
                  <a:gd name="T89" fmla="*/ 147 h 232"/>
                  <a:gd name="T90" fmla="*/ 89 w 290"/>
                  <a:gd name="T91" fmla="*/ 136 h 232"/>
                  <a:gd name="T92" fmla="*/ 59 w 290"/>
                  <a:gd name="T93" fmla="*/ 129 h 232"/>
                  <a:gd name="T94" fmla="*/ 40 w 290"/>
                  <a:gd name="T95" fmla="*/ 94 h 232"/>
                  <a:gd name="T96" fmla="*/ 30 w 290"/>
                  <a:gd name="T97" fmla="*/ 90 h 232"/>
                  <a:gd name="T98" fmla="*/ 27 w 290"/>
                  <a:gd name="T99" fmla="*/ 91 h 232"/>
                  <a:gd name="T100" fmla="*/ 17 w 290"/>
                  <a:gd name="T101" fmla="*/ 160 h 232"/>
                  <a:gd name="T102" fmla="*/ 117 w 290"/>
                  <a:gd name="T103" fmla="*/ 205 h 232"/>
                  <a:gd name="T104" fmla="*/ 123 w 290"/>
                  <a:gd name="T105" fmla="*/ 203 h 232"/>
                  <a:gd name="T106" fmla="*/ 140 w 290"/>
                  <a:gd name="T107" fmla="*/ 232 h 232"/>
                  <a:gd name="T108" fmla="*/ 248 w 290"/>
                  <a:gd name="T109" fmla="*/ 193 h 232"/>
                  <a:gd name="T110" fmla="*/ 272 w 290"/>
                  <a:gd name="T111" fmla="*/ 37 h 232"/>
                  <a:gd name="T112" fmla="*/ 247 w 290"/>
                  <a:gd name="T113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0" h="232">
                    <a:moveTo>
                      <a:pt x="119" y="213"/>
                    </a:moveTo>
                    <a:cubicBezTo>
                      <a:pt x="114" y="213"/>
                      <a:pt x="111" y="215"/>
                      <a:pt x="111" y="219"/>
                    </a:cubicBezTo>
                    <a:cubicBezTo>
                      <a:pt x="110" y="221"/>
                      <a:pt x="109" y="224"/>
                      <a:pt x="109" y="227"/>
                    </a:cubicBezTo>
                    <a:cubicBezTo>
                      <a:pt x="115" y="228"/>
                      <a:pt x="121" y="229"/>
                      <a:pt x="127" y="230"/>
                    </a:cubicBezTo>
                    <a:cubicBezTo>
                      <a:pt x="126" y="225"/>
                      <a:pt x="124" y="219"/>
                      <a:pt x="122" y="214"/>
                    </a:cubicBezTo>
                    <a:cubicBezTo>
                      <a:pt x="122" y="214"/>
                      <a:pt x="122" y="214"/>
                      <a:pt x="122" y="214"/>
                    </a:cubicBezTo>
                    <a:cubicBezTo>
                      <a:pt x="121" y="214"/>
                      <a:pt x="119" y="214"/>
                      <a:pt x="119" y="213"/>
                    </a:cubicBezTo>
                    <a:moveTo>
                      <a:pt x="14" y="31"/>
                    </a:moveTo>
                    <a:cubicBezTo>
                      <a:pt x="14" y="31"/>
                      <a:pt x="14" y="31"/>
                      <a:pt x="14" y="3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4" y="31"/>
                      <a:pt x="14" y="31"/>
                      <a:pt x="14" y="31"/>
                    </a:cubicBezTo>
                    <a:moveTo>
                      <a:pt x="27" y="27"/>
                    </a:moveTo>
                    <a:cubicBezTo>
                      <a:pt x="27" y="27"/>
                      <a:pt x="27" y="28"/>
                      <a:pt x="27" y="28"/>
                    </a:cubicBezTo>
                    <a:cubicBezTo>
                      <a:pt x="27" y="28"/>
                      <a:pt x="27" y="28"/>
                      <a:pt x="28" y="27"/>
                    </a:cubicBezTo>
                    <a:cubicBezTo>
                      <a:pt x="27" y="27"/>
                      <a:pt x="27" y="27"/>
                      <a:pt x="27" y="27"/>
                    </a:cubicBezTo>
                    <a:moveTo>
                      <a:pt x="20" y="25"/>
                    </a:moveTo>
                    <a:cubicBezTo>
                      <a:pt x="19" y="25"/>
                      <a:pt x="19" y="25"/>
                      <a:pt x="18" y="2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9" y="26"/>
                      <a:pt x="19" y="26"/>
                      <a:pt x="19" y="27"/>
                    </a:cubicBezTo>
                    <a:cubicBezTo>
                      <a:pt x="19" y="26"/>
                      <a:pt x="19" y="25"/>
                      <a:pt x="20" y="25"/>
                    </a:cubicBezTo>
                    <a:moveTo>
                      <a:pt x="131" y="172"/>
                    </a:moveTo>
                    <a:cubicBezTo>
                      <a:pt x="118" y="172"/>
                      <a:pt x="106" y="170"/>
                      <a:pt x="96" y="167"/>
                    </a:cubicBezTo>
                    <a:cubicBezTo>
                      <a:pt x="101" y="161"/>
                      <a:pt x="109" y="155"/>
                      <a:pt x="117" y="155"/>
                    </a:cubicBezTo>
                    <a:cubicBezTo>
                      <a:pt x="118" y="155"/>
                      <a:pt x="120" y="155"/>
                      <a:pt x="122" y="156"/>
                    </a:cubicBezTo>
                    <a:cubicBezTo>
                      <a:pt x="129" y="159"/>
                      <a:pt x="133" y="165"/>
                      <a:pt x="134" y="172"/>
                    </a:cubicBezTo>
                    <a:cubicBezTo>
                      <a:pt x="133" y="172"/>
                      <a:pt x="132" y="172"/>
                      <a:pt x="131" y="172"/>
                    </a:cubicBezTo>
                    <a:moveTo>
                      <a:pt x="145" y="171"/>
                    </a:moveTo>
                    <a:cubicBezTo>
                      <a:pt x="147" y="161"/>
                      <a:pt x="154" y="148"/>
                      <a:pt x="164" y="148"/>
                    </a:cubicBezTo>
                    <a:cubicBezTo>
                      <a:pt x="168" y="148"/>
                      <a:pt x="173" y="151"/>
                      <a:pt x="178" y="156"/>
                    </a:cubicBezTo>
                    <a:cubicBezTo>
                      <a:pt x="179" y="158"/>
                      <a:pt x="181" y="160"/>
                      <a:pt x="183" y="162"/>
                    </a:cubicBezTo>
                    <a:cubicBezTo>
                      <a:pt x="174" y="166"/>
                      <a:pt x="164" y="168"/>
                      <a:pt x="152" y="170"/>
                    </a:cubicBezTo>
                    <a:cubicBezTo>
                      <a:pt x="150" y="171"/>
                      <a:pt x="147" y="171"/>
                      <a:pt x="145" y="171"/>
                    </a:cubicBezTo>
                    <a:moveTo>
                      <a:pt x="88" y="163"/>
                    </a:moveTo>
                    <a:cubicBezTo>
                      <a:pt x="74" y="158"/>
                      <a:pt x="63" y="149"/>
                      <a:pt x="54" y="139"/>
                    </a:cubicBezTo>
                    <a:cubicBezTo>
                      <a:pt x="58" y="137"/>
                      <a:pt x="62" y="136"/>
                      <a:pt x="67" y="136"/>
                    </a:cubicBezTo>
                    <a:cubicBezTo>
                      <a:pt x="72" y="136"/>
                      <a:pt x="77" y="137"/>
                      <a:pt x="81" y="139"/>
                    </a:cubicBezTo>
                    <a:cubicBezTo>
                      <a:pt x="84" y="141"/>
                      <a:pt x="92" y="158"/>
                      <a:pt x="88" y="163"/>
                    </a:cubicBezTo>
                    <a:moveTo>
                      <a:pt x="196" y="157"/>
                    </a:moveTo>
                    <a:cubicBezTo>
                      <a:pt x="197" y="147"/>
                      <a:pt x="200" y="133"/>
                      <a:pt x="210" y="133"/>
                    </a:cubicBezTo>
                    <a:cubicBezTo>
                      <a:pt x="210" y="133"/>
                      <a:pt x="211" y="133"/>
                      <a:pt x="212" y="133"/>
                    </a:cubicBezTo>
                    <a:cubicBezTo>
                      <a:pt x="216" y="133"/>
                      <a:pt x="221" y="133"/>
                      <a:pt x="224" y="135"/>
                    </a:cubicBezTo>
                    <a:cubicBezTo>
                      <a:pt x="225" y="135"/>
                      <a:pt x="226" y="136"/>
                      <a:pt x="226" y="137"/>
                    </a:cubicBezTo>
                    <a:cubicBezTo>
                      <a:pt x="218" y="145"/>
                      <a:pt x="208" y="152"/>
                      <a:pt x="196" y="157"/>
                    </a:cubicBezTo>
                    <a:moveTo>
                      <a:pt x="48" y="132"/>
                    </a:moveTo>
                    <a:cubicBezTo>
                      <a:pt x="40" y="122"/>
                      <a:pt x="34" y="111"/>
                      <a:pt x="30" y="100"/>
                    </a:cubicBezTo>
                    <a:cubicBezTo>
                      <a:pt x="36" y="100"/>
                      <a:pt x="43" y="101"/>
                      <a:pt x="47" y="108"/>
                    </a:cubicBezTo>
                    <a:cubicBezTo>
                      <a:pt x="53" y="118"/>
                      <a:pt x="54" y="125"/>
                      <a:pt x="48" y="132"/>
                    </a:cubicBezTo>
                    <a:moveTo>
                      <a:pt x="233" y="131"/>
                    </a:moveTo>
                    <a:cubicBezTo>
                      <a:pt x="232" y="130"/>
                      <a:pt x="231" y="129"/>
                      <a:pt x="229" y="129"/>
                    </a:cubicBezTo>
                    <a:cubicBezTo>
                      <a:pt x="225" y="122"/>
                      <a:pt x="223" y="110"/>
                      <a:pt x="227" y="106"/>
                    </a:cubicBezTo>
                    <a:cubicBezTo>
                      <a:pt x="228" y="105"/>
                      <a:pt x="229" y="103"/>
                      <a:pt x="230" y="102"/>
                    </a:cubicBezTo>
                    <a:cubicBezTo>
                      <a:pt x="234" y="98"/>
                      <a:pt x="238" y="96"/>
                      <a:pt x="243" y="96"/>
                    </a:cubicBezTo>
                    <a:cubicBezTo>
                      <a:pt x="244" y="96"/>
                      <a:pt x="245" y="96"/>
                      <a:pt x="246" y="97"/>
                    </a:cubicBezTo>
                    <a:cubicBezTo>
                      <a:pt x="247" y="97"/>
                      <a:pt x="248" y="97"/>
                      <a:pt x="249" y="97"/>
                    </a:cubicBezTo>
                    <a:cubicBezTo>
                      <a:pt x="251" y="97"/>
                      <a:pt x="252" y="97"/>
                      <a:pt x="254" y="96"/>
                    </a:cubicBezTo>
                    <a:cubicBezTo>
                      <a:pt x="249" y="109"/>
                      <a:pt x="242" y="121"/>
                      <a:pt x="233" y="131"/>
                    </a:cubicBezTo>
                    <a:moveTo>
                      <a:pt x="257" y="86"/>
                    </a:moveTo>
                    <a:cubicBezTo>
                      <a:pt x="253" y="83"/>
                      <a:pt x="249" y="80"/>
                      <a:pt x="249" y="73"/>
                    </a:cubicBezTo>
                    <a:cubicBezTo>
                      <a:pt x="249" y="64"/>
                      <a:pt x="253" y="60"/>
                      <a:pt x="260" y="56"/>
                    </a:cubicBezTo>
                    <a:cubicBezTo>
                      <a:pt x="260" y="66"/>
                      <a:pt x="259" y="76"/>
                      <a:pt x="257" y="86"/>
                    </a:cubicBezTo>
                    <a:moveTo>
                      <a:pt x="250" y="42"/>
                    </a:moveTo>
                    <a:cubicBezTo>
                      <a:pt x="247" y="40"/>
                      <a:pt x="245" y="39"/>
                      <a:pt x="243" y="37"/>
                    </a:cubicBezTo>
                    <a:cubicBezTo>
                      <a:pt x="235" y="32"/>
                      <a:pt x="234" y="25"/>
                      <a:pt x="237" y="17"/>
                    </a:cubicBezTo>
                    <a:cubicBezTo>
                      <a:pt x="237" y="14"/>
                      <a:pt x="239" y="12"/>
                      <a:pt x="243" y="11"/>
                    </a:cubicBezTo>
                    <a:cubicBezTo>
                      <a:pt x="244" y="11"/>
                      <a:pt x="245" y="11"/>
                      <a:pt x="246" y="11"/>
                    </a:cubicBezTo>
                    <a:cubicBezTo>
                      <a:pt x="246" y="11"/>
                      <a:pt x="247" y="11"/>
                      <a:pt x="247" y="11"/>
                    </a:cubicBezTo>
                    <a:cubicBezTo>
                      <a:pt x="252" y="20"/>
                      <a:pt x="256" y="30"/>
                      <a:pt x="258" y="41"/>
                    </a:cubicBezTo>
                    <a:cubicBezTo>
                      <a:pt x="258" y="42"/>
                      <a:pt x="259" y="44"/>
                      <a:pt x="259" y="46"/>
                    </a:cubicBezTo>
                    <a:cubicBezTo>
                      <a:pt x="256" y="45"/>
                      <a:pt x="253" y="44"/>
                      <a:pt x="250" y="42"/>
                    </a:cubicBezTo>
                    <a:moveTo>
                      <a:pt x="247" y="0"/>
                    </a:moveTo>
                    <a:cubicBezTo>
                      <a:pt x="245" y="0"/>
                      <a:pt x="244" y="1"/>
                      <a:pt x="243" y="3"/>
                    </a:cubicBezTo>
                    <a:cubicBezTo>
                      <a:pt x="230" y="3"/>
                      <a:pt x="224" y="18"/>
                      <a:pt x="228" y="31"/>
                    </a:cubicBezTo>
                    <a:cubicBezTo>
                      <a:pt x="230" y="35"/>
                      <a:pt x="233" y="39"/>
                      <a:pt x="237" y="43"/>
                    </a:cubicBezTo>
                    <a:cubicBezTo>
                      <a:pt x="241" y="47"/>
                      <a:pt x="246" y="50"/>
                      <a:pt x="251" y="52"/>
                    </a:cubicBezTo>
                    <a:cubicBezTo>
                      <a:pt x="245" y="56"/>
                      <a:pt x="241" y="60"/>
                      <a:pt x="241" y="68"/>
                    </a:cubicBezTo>
                    <a:cubicBezTo>
                      <a:pt x="241" y="72"/>
                      <a:pt x="240" y="80"/>
                      <a:pt x="243" y="84"/>
                    </a:cubicBezTo>
                    <a:cubicBezTo>
                      <a:pt x="244" y="86"/>
                      <a:pt x="245" y="88"/>
                      <a:pt x="247" y="89"/>
                    </a:cubicBezTo>
                    <a:cubicBezTo>
                      <a:pt x="245" y="89"/>
                      <a:pt x="244" y="89"/>
                      <a:pt x="242" y="89"/>
                    </a:cubicBezTo>
                    <a:cubicBezTo>
                      <a:pt x="238" y="89"/>
                      <a:pt x="233" y="89"/>
                      <a:pt x="229" y="91"/>
                    </a:cubicBezTo>
                    <a:cubicBezTo>
                      <a:pt x="224" y="93"/>
                      <a:pt x="217" y="103"/>
                      <a:pt x="217" y="107"/>
                    </a:cubicBezTo>
                    <a:cubicBezTo>
                      <a:pt x="216" y="112"/>
                      <a:pt x="217" y="119"/>
                      <a:pt x="219" y="125"/>
                    </a:cubicBezTo>
                    <a:cubicBezTo>
                      <a:pt x="217" y="125"/>
                      <a:pt x="215" y="125"/>
                      <a:pt x="212" y="125"/>
                    </a:cubicBezTo>
                    <a:cubicBezTo>
                      <a:pt x="210" y="125"/>
                      <a:pt x="207" y="125"/>
                      <a:pt x="205" y="126"/>
                    </a:cubicBezTo>
                    <a:cubicBezTo>
                      <a:pt x="192" y="129"/>
                      <a:pt x="188" y="144"/>
                      <a:pt x="188" y="157"/>
                    </a:cubicBezTo>
                    <a:cubicBezTo>
                      <a:pt x="184" y="153"/>
                      <a:pt x="180" y="148"/>
                      <a:pt x="177" y="145"/>
                    </a:cubicBezTo>
                    <a:cubicBezTo>
                      <a:pt x="174" y="142"/>
                      <a:pt x="168" y="141"/>
                      <a:pt x="163" y="141"/>
                    </a:cubicBezTo>
                    <a:cubicBezTo>
                      <a:pt x="160" y="141"/>
                      <a:pt x="157" y="141"/>
                      <a:pt x="155" y="141"/>
                    </a:cubicBezTo>
                    <a:cubicBezTo>
                      <a:pt x="147" y="142"/>
                      <a:pt x="142" y="152"/>
                      <a:pt x="139" y="162"/>
                    </a:cubicBezTo>
                    <a:cubicBezTo>
                      <a:pt x="135" y="155"/>
                      <a:pt x="130" y="150"/>
                      <a:pt x="122" y="148"/>
                    </a:cubicBezTo>
                    <a:cubicBezTo>
                      <a:pt x="120" y="147"/>
                      <a:pt x="118" y="147"/>
                      <a:pt x="116" y="147"/>
                    </a:cubicBezTo>
                    <a:cubicBezTo>
                      <a:pt x="109" y="147"/>
                      <a:pt x="102" y="151"/>
                      <a:pt x="97" y="155"/>
                    </a:cubicBezTo>
                    <a:cubicBezTo>
                      <a:pt x="96" y="148"/>
                      <a:pt x="92" y="140"/>
                      <a:pt x="89" y="136"/>
                    </a:cubicBezTo>
                    <a:cubicBezTo>
                      <a:pt x="84" y="130"/>
                      <a:pt x="77" y="127"/>
                      <a:pt x="69" y="127"/>
                    </a:cubicBezTo>
                    <a:cubicBezTo>
                      <a:pt x="66" y="127"/>
                      <a:pt x="62" y="128"/>
                      <a:pt x="59" y="129"/>
                    </a:cubicBezTo>
                    <a:cubicBezTo>
                      <a:pt x="61" y="122"/>
                      <a:pt x="60" y="115"/>
                      <a:pt x="56" y="107"/>
                    </a:cubicBezTo>
                    <a:cubicBezTo>
                      <a:pt x="52" y="99"/>
                      <a:pt x="46" y="95"/>
                      <a:pt x="40" y="94"/>
                    </a:cubicBezTo>
                    <a:cubicBezTo>
                      <a:pt x="41" y="91"/>
                      <a:pt x="42" y="89"/>
                      <a:pt x="42" y="86"/>
                    </a:cubicBezTo>
                    <a:cubicBezTo>
                      <a:pt x="39" y="87"/>
                      <a:pt x="35" y="89"/>
                      <a:pt x="30" y="90"/>
                    </a:cubicBezTo>
                    <a:cubicBezTo>
                      <a:pt x="29" y="91"/>
                      <a:pt x="28" y="91"/>
                      <a:pt x="27" y="92"/>
                    </a:cubicBezTo>
                    <a:cubicBezTo>
                      <a:pt x="27" y="92"/>
                      <a:pt x="27" y="91"/>
                      <a:pt x="27" y="91"/>
                    </a:cubicBezTo>
                    <a:cubicBezTo>
                      <a:pt x="18" y="94"/>
                      <a:pt x="9" y="95"/>
                      <a:pt x="0" y="96"/>
                    </a:cubicBezTo>
                    <a:cubicBezTo>
                      <a:pt x="1" y="114"/>
                      <a:pt x="5" y="135"/>
                      <a:pt x="17" y="160"/>
                    </a:cubicBezTo>
                    <a:cubicBezTo>
                      <a:pt x="30" y="187"/>
                      <a:pt x="60" y="212"/>
                      <a:pt x="100" y="225"/>
                    </a:cubicBezTo>
                    <a:cubicBezTo>
                      <a:pt x="100" y="214"/>
                      <a:pt x="107" y="205"/>
                      <a:pt x="117" y="205"/>
                    </a:cubicBezTo>
                    <a:cubicBezTo>
                      <a:pt x="118" y="205"/>
                      <a:pt x="119" y="205"/>
                      <a:pt x="119" y="205"/>
                    </a:cubicBezTo>
                    <a:cubicBezTo>
                      <a:pt x="120" y="204"/>
                      <a:pt x="121" y="203"/>
                      <a:pt x="123" y="203"/>
                    </a:cubicBezTo>
                    <a:cubicBezTo>
                      <a:pt x="124" y="203"/>
                      <a:pt x="125" y="203"/>
                      <a:pt x="126" y="204"/>
                    </a:cubicBezTo>
                    <a:cubicBezTo>
                      <a:pt x="130" y="208"/>
                      <a:pt x="135" y="218"/>
                      <a:pt x="140" y="232"/>
                    </a:cubicBezTo>
                    <a:cubicBezTo>
                      <a:pt x="143" y="232"/>
                      <a:pt x="147" y="232"/>
                      <a:pt x="150" y="232"/>
                    </a:cubicBezTo>
                    <a:cubicBezTo>
                      <a:pt x="196" y="232"/>
                      <a:pt x="231" y="212"/>
                      <a:pt x="248" y="193"/>
                    </a:cubicBezTo>
                    <a:cubicBezTo>
                      <a:pt x="290" y="144"/>
                      <a:pt x="289" y="92"/>
                      <a:pt x="278" y="55"/>
                    </a:cubicBezTo>
                    <a:cubicBezTo>
                      <a:pt x="276" y="48"/>
                      <a:pt x="274" y="43"/>
                      <a:pt x="272" y="37"/>
                    </a:cubicBezTo>
                    <a:cubicBezTo>
                      <a:pt x="264" y="19"/>
                      <a:pt x="255" y="5"/>
                      <a:pt x="249" y="1"/>
                    </a:cubicBezTo>
                    <a:cubicBezTo>
                      <a:pt x="248" y="0"/>
                      <a:pt x="247" y="0"/>
                      <a:pt x="2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1085"/>
              <p:cNvSpPr>
                <a:spLocks noEditPoints="1"/>
              </p:cNvSpPr>
              <p:nvPr/>
            </p:nvSpPr>
            <p:spPr bwMode="auto">
              <a:xfrm>
                <a:off x="1584" y="4023"/>
                <a:ext cx="132" cy="148"/>
              </a:xfrm>
              <a:custGeom>
                <a:avLst/>
                <a:gdLst>
                  <a:gd name="T0" fmla="*/ 0 w 267"/>
                  <a:gd name="T1" fmla="*/ 95 h 300"/>
                  <a:gd name="T2" fmla="*/ 19 w 267"/>
                  <a:gd name="T3" fmla="*/ 109 h 300"/>
                  <a:gd name="T4" fmla="*/ 42 w 267"/>
                  <a:gd name="T5" fmla="*/ 73 h 300"/>
                  <a:gd name="T6" fmla="*/ 34 w 267"/>
                  <a:gd name="T7" fmla="*/ 84 h 300"/>
                  <a:gd name="T8" fmla="*/ 11 w 267"/>
                  <a:gd name="T9" fmla="*/ 96 h 300"/>
                  <a:gd name="T10" fmla="*/ 19 w 267"/>
                  <a:gd name="T11" fmla="*/ 57 h 300"/>
                  <a:gd name="T12" fmla="*/ 27 w 267"/>
                  <a:gd name="T13" fmla="*/ 70 h 300"/>
                  <a:gd name="T14" fmla="*/ 39 w 267"/>
                  <a:gd name="T15" fmla="*/ 54 h 300"/>
                  <a:gd name="T16" fmla="*/ 31 w 267"/>
                  <a:gd name="T17" fmla="*/ 43 h 300"/>
                  <a:gd name="T18" fmla="*/ 47 w 267"/>
                  <a:gd name="T19" fmla="*/ 28 h 300"/>
                  <a:gd name="T20" fmla="*/ 47 w 267"/>
                  <a:gd name="T21" fmla="*/ 28 h 300"/>
                  <a:gd name="T22" fmla="*/ 147 w 267"/>
                  <a:gd name="T23" fmla="*/ 277 h 300"/>
                  <a:gd name="T24" fmla="*/ 162 w 267"/>
                  <a:gd name="T25" fmla="*/ 266 h 300"/>
                  <a:gd name="T26" fmla="*/ 182 w 267"/>
                  <a:gd name="T27" fmla="*/ 259 h 300"/>
                  <a:gd name="T28" fmla="*/ 162 w 267"/>
                  <a:gd name="T29" fmla="*/ 266 h 300"/>
                  <a:gd name="T30" fmla="*/ 202 w 267"/>
                  <a:gd name="T31" fmla="*/ 219 h 300"/>
                  <a:gd name="T32" fmla="*/ 209 w 267"/>
                  <a:gd name="T33" fmla="*/ 211 h 300"/>
                  <a:gd name="T34" fmla="*/ 213 w 267"/>
                  <a:gd name="T35" fmla="*/ 168 h 300"/>
                  <a:gd name="T36" fmla="*/ 190 w 267"/>
                  <a:gd name="T37" fmla="*/ 139 h 300"/>
                  <a:gd name="T38" fmla="*/ 182 w 267"/>
                  <a:gd name="T39" fmla="*/ 113 h 300"/>
                  <a:gd name="T40" fmla="*/ 187 w 267"/>
                  <a:gd name="T41" fmla="*/ 105 h 300"/>
                  <a:gd name="T42" fmla="*/ 140 w 267"/>
                  <a:gd name="T43" fmla="*/ 75 h 300"/>
                  <a:gd name="T44" fmla="*/ 125 w 267"/>
                  <a:gd name="T45" fmla="*/ 52 h 300"/>
                  <a:gd name="T46" fmla="*/ 94 w 267"/>
                  <a:gd name="T47" fmla="*/ 65 h 300"/>
                  <a:gd name="T48" fmla="*/ 90 w 267"/>
                  <a:gd name="T49" fmla="*/ 45 h 300"/>
                  <a:gd name="T50" fmla="*/ 100 w 267"/>
                  <a:gd name="T51" fmla="*/ 66 h 300"/>
                  <a:gd name="T52" fmla="*/ 94 w 267"/>
                  <a:gd name="T53" fmla="*/ 65 h 300"/>
                  <a:gd name="T54" fmla="*/ 64 w 267"/>
                  <a:gd name="T55" fmla="*/ 49 h 300"/>
                  <a:gd name="T56" fmla="*/ 52 w 267"/>
                  <a:gd name="T57" fmla="*/ 64 h 300"/>
                  <a:gd name="T58" fmla="*/ 53 w 267"/>
                  <a:gd name="T59" fmla="*/ 73 h 300"/>
                  <a:gd name="T60" fmla="*/ 75 w 267"/>
                  <a:gd name="T61" fmla="*/ 55 h 300"/>
                  <a:gd name="T62" fmla="*/ 104 w 267"/>
                  <a:gd name="T63" fmla="*/ 75 h 300"/>
                  <a:gd name="T64" fmla="*/ 140 w 267"/>
                  <a:gd name="T65" fmla="*/ 84 h 300"/>
                  <a:gd name="T66" fmla="*/ 162 w 267"/>
                  <a:gd name="T67" fmla="*/ 116 h 300"/>
                  <a:gd name="T68" fmla="*/ 183 w 267"/>
                  <a:gd name="T69" fmla="*/ 144 h 300"/>
                  <a:gd name="T70" fmla="*/ 197 w 267"/>
                  <a:gd name="T71" fmla="*/ 211 h 300"/>
                  <a:gd name="T72" fmla="*/ 175 w 267"/>
                  <a:gd name="T73" fmla="*/ 246 h 300"/>
                  <a:gd name="T74" fmla="*/ 154 w 267"/>
                  <a:gd name="T75" fmla="*/ 269 h 300"/>
                  <a:gd name="T76" fmla="*/ 128 w 267"/>
                  <a:gd name="T77" fmla="*/ 295 h 300"/>
                  <a:gd name="T78" fmla="*/ 134 w 267"/>
                  <a:gd name="T79" fmla="*/ 300 h 300"/>
                  <a:gd name="T80" fmla="*/ 238 w 267"/>
                  <a:gd name="T81" fmla="*/ 243 h 300"/>
                  <a:gd name="T82" fmla="*/ 240 w 267"/>
                  <a:gd name="T83" fmla="*/ 78 h 300"/>
                  <a:gd name="T84" fmla="*/ 160 w 267"/>
                  <a:gd name="T85" fmla="*/ 5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7" h="300">
                    <a:moveTo>
                      <a:pt x="19" y="57"/>
                    </a:moveTo>
                    <a:cubicBezTo>
                      <a:pt x="18" y="60"/>
                      <a:pt x="16" y="62"/>
                      <a:pt x="14" y="65"/>
                    </a:cubicBezTo>
                    <a:cubicBezTo>
                      <a:pt x="6" y="78"/>
                      <a:pt x="1" y="89"/>
                      <a:pt x="0" y="95"/>
                    </a:cubicBezTo>
                    <a:cubicBezTo>
                      <a:pt x="0" y="99"/>
                      <a:pt x="2" y="100"/>
                      <a:pt x="4" y="100"/>
                    </a:cubicBezTo>
                    <a:cubicBezTo>
                      <a:pt x="4" y="100"/>
                      <a:pt x="4" y="100"/>
                      <a:pt x="5" y="100"/>
                    </a:cubicBezTo>
                    <a:cubicBezTo>
                      <a:pt x="8" y="106"/>
                      <a:pt x="13" y="109"/>
                      <a:pt x="19" y="109"/>
                    </a:cubicBezTo>
                    <a:cubicBezTo>
                      <a:pt x="25" y="109"/>
                      <a:pt x="31" y="106"/>
                      <a:pt x="35" y="101"/>
                    </a:cubicBezTo>
                    <a:cubicBezTo>
                      <a:pt x="38" y="98"/>
                      <a:pt x="40" y="93"/>
                      <a:pt x="41" y="88"/>
                    </a:cubicBezTo>
                    <a:cubicBezTo>
                      <a:pt x="42" y="83"/>
                      <a:pt x="42" y="78"/>
                      <a:pt x="42" y="73"/>
                    </a:cubicBezTo>
                    <a:cubicBezTo>
                      <a:pt x="39" y="75"/>
                      <a:pt x="36" y="78"/>
                      <a:pt x="34" y="79"/>
                    </a:cubicBezTo>
                    <a:cubicBezTo>
                      <a:pt x="34" y="80"/>
                      <a:pt x="34" y="81"/>
                      <a:pt x="34" y="82"/>
                    </a:cubicBezTo>
                    <a:cubicBezTo>
                      <a:pt x="34" y="83"/>
                      <a:pt x="34" y="83"/>
                      <a:pt x="34" y="84"/>
                    </a:cubicBezTo>
                    <a:cubicBezTo>
                      <a:pt x="33" y="94"/>
                      <a:pt x="27" y="98"/>
                      <a:pt x="20" y="99"/>
                    </a:cubicBezTo>
                    <a:cubicBezTo>
                      <a:pt x="19" y="100"/>
                      <a:pt x="18" y="100"/>
                      <a:pt x="17" y="100"/>
                    </a:cubicBezTo>
                    <a:cubicBezTo>
                      <a:pt x="15" y="100"/>
                      <a:pt x="13" y="99"/>
                      <a:pt x="11" y="96"/>
                    </a:cubicBezTo>
                    <a:cubicBezTo>
                      <a:pt x="11" y="95"/>
                      <a:pt x="11" y="94"/>
                      <a:pt x="10" y="93"/>
                    </a:cubicBezTo>
                    <a:cubicBezTo>
                      <a:pt x="13" y="87"/>
                      <a:pt x="17" y="81"/>
                      <a:pt x="22" y="76"/>
                    </a:cubicBezTo>
                    <a:cubicBezTo>
                      <a:pt x="18" y="71"/>
                      <a:pt x="18" y="64"/>
                      <a:pt x="19" y="57"/>
                    </a:cubicBezTo>
                    <a:moveTo>
                      <a:pt x="34" y="53"/>
                    </a:moveTo>
                    <a:cubicBezTo>
                      <a:pt x="31" y="53"/>
                      <a:pt x="29" y="54"/>
                      <a:pt x="27" y="58"/>
                    </a:cubicBezTo>
                    <a:cubicBezTo>
                      <a:pt x="26" y="60"/>
                      <a:pt x="26" y="66"/>
                      <a:pt x="27" y="70"/>
                    </a:cubicBezTo>
                    <a:cubicBezTo>
                      <a:pt x="29" y="68"/>
                      <a:pt x="31" y="67"/>
                      <a:pt x="33" y="65"/>
                    </a:cubicBezTo>
                    <a:cubicBezTo>
                      <a:pt x="33" y="65"/>
                      <a:pt x="33" y="65"/>
                      <a:pt x="33" y="65"/>
                    </a:cubicBezTo>
                    <a:cubicBezTo>
                      <a:pt x="35" y="62"/>
                      <a:pt x="37" y="58"/>
                      <a:pt x="39" y="54"/>
                    </a:cubicBezTo>
                    <a:cubicBezTo>
                      <a:pt x="37" y="54"/>
                      <a:pt x="35" y="53"/>
                      <a:pt x="34" y="53"/>
                    </a:cubicBezTo>
                    <a:moveTo>
                      <a:pt x="31" y="43"/>
                    </a:moveTo>
                    <a:cubicBezTo>
                      <a:pt x="31" y="43"/>
                      <a:pt x="31" y="43"/>
                      <a:pt x="31" y="43"/>
                    </a:cubicBezTo>
                    <a:cubicBezTo>
                      <a:pt x="31" y="43"/>
                      <a:pt x="31" y="43"/>
                      <a:pt x="32" y="43"/>
                    </a:cubicBezTo>
                    <a:cubicBezTo>
                      <a:pt x="32" y="43"/>
                      <a:pt x="32" y="43"/>
                      <a:pt x="31" y="43"/>
                    </a:cubicBezTo>
                    <a:moveTo>
                      <a:pt x="47" y="28"/>
                    </a:moveTo>
                    <a:cubicBezTo>
                      <a:pt x="44" y="31"/>
                      <a:pt x="40" y="34"/>
                      <a:pt x="37" y="37"/>
                    </a:cubicBezTo>
                    <a:cubicBezTo>
                      <a:pt x="38" y="40"/>
                      <a:pt x="40" y="43"/>
                      <a:pt x="42" y="46"/>
                    </a:cubicBezTo>
                    <a:cubicBezTo>
                      <a:pt x="44" y="40"/>
                      <a:pt x="46" y="34"/>
                      <a:pt x="47" y="28"/>
                    </a:cubicBezTo>
                    <a:moveTo>
                      <a:pt x="135" y="291"/>
                    </a:moveTo>
                    <a:cubicBezTo>
                      <a:pt x="136" y="286"/>
                      <a:pt x="140" y="280"/>
                      <a:pt x="143" y="278"/>
                    </a:cubicBezTo>
                    <a:cubicBezTo>
                      <a:pt x="144" y="277"/>
                      <a:pt x="146" y="277"/>
                      <a:pt x="147" y="277"/>
                    </a:cubicBezTo>
                    <a:cubicBezTo>
                      <a:pt x="150" y="277"/>
                      <a:pt x="152" y="279"/>
                      <a:pt x="154" y="282"/>
                    </a:cubicBezTo>
                    <a:cubicBezTo>
                      <a:pt x="148" y="286"/>
                      <a:pt x="141" y="289"/>
                      <a:pt x="135" y="291"/>
                    </a:cubicBezTo>
                    <a:moveTo>
                      <a:pt x="162" y="266"/>
                    </a:moveTo>
                    <a:cubicBezTo>
                      <a:pt x="163" y="264"/>
                      <a:pt x="164" y="262"/>
                      <a:pt x="165" y="260"/>
                    </a:cubicBezTo>
                    <a:cubicBezTo>
                      <a:pt x="169" y="257"/>
                      <a:pt x="172" y="255"/>
                      <a:pt x="176" y="255"/>
                    </a:cubicBezTo>
                    <a:cubicBezTo>
                      <a:pt x="178" y="255"/>
                      <a:pt x="180" y="256"/>
                      <a:pt x="182" y="259"/>
                    </a:cubicBezTo>
                    <a:cubicBezTo>
                      <a:pt x="177" y="265"/>
                      <a:pt x="171" y="270"/>
                      <a:pt x="165" y="275"/>
                    </a:cubicBezTo>
                    <a:cubicBezTo>
                      <a:pt x="164" y="276"/>
                      <a:pt x="163" y="277"/>
                      <a:pt x="161" y="278"/>
                    </a:cubicBezTo>
                    <a:cubicBezTo>
                      <a:pt x="161" y="274"/>
                      <a:pt x="161" y="269"/>
                      <a:pt x="162" y="266"/>
                    </a:cubicBezTo>
                    <a:moveTo>
                      <a:pt x="187" y="252"/>
                    </a:moveTo>
                    <a:cubicBezTo>
                      <a:pt x="184" y="246"/>
                      <a:pt x="182" y="239"/>
                      <a:pt x="186" y="232"/>
                    </a:cubicBezTo>
                    <a:cubicBezTo>
                      <a:pt x="191" y="223"/>
                      <a:pt x="195" y="219"/>
                      <a:pt x="202" y="219"/>
                    </a:cubicBezTo>
                    <a:cubicBezTo>
                      <a:pt x="203" y="219"/>
                      <a:pt x="204" y="219"/>
                      <a:pt x="206" y="219"/>
                    </a:cubicBezTo>
                    <a:cubicBezTo>
                      <a:pt x="201" y="231"/>
                      <a:pt x="195" y="242"/>
                      <a:pt x="187" y="252"/>
                    </a:cubicBezTo>
                    <a:moveTo>
                      <a:pt x="209" y="211"/>
                    </a:moveTo>
                    <a:cubicBezTo>
                      <a:pt x="201" y="206"/>
                      <a:pt x="195" y="195"/>
                      <a:pt x="196" y="186"/>
                    </a:cubicBezTo>
                    <a:cubicBezTo>
                      <a:pt x="196" y="182"/>
                      <a:pt x="206" y="168"/>
                      <a:pt x="212" y="168"/>
                    </a:cubicBezTo>
                    <a:cubicBezTo>
                      <a:pt x="212" y="168"/>
                      <a:pt x="212" y="168"/>
                      <a:pt x="213" y="168"/>
                    </a:cubicBezTo>
                    <a:cubicBezTo>
                      <a:pt x="214" y="183"/>
                      <a:pt x="212" y="197"/>
                      <a:pt x="209" y="211"/>
                    </a:cubicBezTo>
                    <a:moveTo>
                      <a:pt x="211" y="158"/>
                    </a:moveTo>
                    <a:cubicBezTo>
                      <a:pt x="202" y="156"/>
                      <a:pt x="191" y="151"/>
                      <a:pt x="190" y="139"/>
                    </a:cubicBezTo>
                    <a:cubicBezTo>
                      <a:pt x="189" y="132"/>
                      <a:pt x="193" y="125"/>
                      <a:pt x="197" y="120"/>
                    </a:cubicBezTo>
                    <a:cubicBezTo>
                      <a:pt x="205" y="133"/>
                      <a:pt x="209" y="146"/>
                      <a:pt x="211" y="158"/>
                    </a:cubicBezTo>
                    <a:moveTo>
                      <a:pt x="182" y="113"/>
                    </a:moveTo>
                    <a:cubicBezTo>
                      <a:pt x="170" y="113"/>
                      <a:pt x="158" y="107"/>
                      <a:pt x="164" y="88"/>
                    </a:cubicBezTo>
                    <a:cubicBezTo>
                      <a:pt x="164" y="85"/>
                      <a:pt x="165" y="83"/>
                      <a:pt x="166" y="80"/>
                    </a:cubicBezTo>
                    <a:cubicBezTo>
                      <a:pt x="174" y="87"/>
                      <a:pt x="181" y="95"/>
                      <a:pt x="187" y="105"/>
                    </a:cubicBezTo>
                    <a:cubicBezTo>
                      <a:pt x="189" y="107"/>
                      <a:pt x="191" y="109"/>
                      <a:pt x="192" y="111"/>
                    </a:cubicBezTo>
                    <a:cubicBezTo>
                      <a:pt x="189" y="112"/>
                      <a:pt x="185" y="113"/>
                      <a:pt x="182" y="113"/>
                    </a:cubicBezTo>
                    <a:moveTo>
                      <a:pt x="140" y="75"/>
                    </a:moveTo>
                    <a:cubicBezTo>
                      <a:pt x="135" y="75"/>
                      <a:pt x="131" y="73"/>
                      <a:pt x="129" y="69"/>
                    </a:cubicBezTo>
                    <a:cubicBezTo>
                      <a:pt x="127" y="66"/>
                      <a:pt x="124" y="60"/>
                      <a:pt x="123" y="55"/>
                    </a:cubicBezTo>
                    <a:cubicBezTo>
                      <a:pt x="124" y="54"/>
                      <a:pt x="124" y="53"/>
                      <a:pt x="125" y="52"/>
                    </a:cubicBezTo>
                    <a:cubicBezTo>
                      <a:pt x="135" y="56"/>
                      <a:pt x="145" y="62"/>
                      <a:pt x="156" y="70"/>
                    </a:cubicBezTo>
                    <a:cubicBezTo>
                      <a:pt x="151" y="73"/>
                      <a:pt x="145" y="75"/>
                      <a:pt x="140" y="75"/>
                    </a:cubicBezTo>
                    <a:moveTo>
                      <a:pt x="94" y="65"/>
                    </a:moveTo>
                    <a:cubicBezTo>
                      <a:pt x="88" y="63"/>
                      <a:pt x="83" y="59"/>
                      <a:pt x="81" y="52"/>
                    </a:cubicBezTo>
                    <a:cubicBezTo>
                      <a:pt x="80" y="50"/>
                      <a:pt x="79" y="48"/>
                      <a:pt x="78" y="46"/>
                    </a:cubicBezTo>
                    <a:cubicBezTo>
                      <a:pt x="82" y="45"/>
                      <a:pt x="86" y="45"/>
                      <a:pt x="90" y="45"/>
                    </a:cubicBezTo>
                    <a:cubicBezTo>
                      <a:pt x="98" y="45"/>
                      <a:pt x="107" y="46"/>
                      <a:pt x="117" y="49"/>
                    </a:cubicBezTo>
                    <a:cubicBezTo>
                      <a:pt x="116" y="50"/>
                      <a:pt x="116" y="52"/>
                      <a:pt x="116" y="53"/>
                    </a:cubicBezTo>
                    <a:cubicBezTo>
                      <a:pt x="113" y="60"/>
                      <a:pt x="106" y="66"/>
                      <a:pt x="100" y="66"/>
                    </a:cubicBezTo>
                    <a:cubicBezTo>
                      <a:pt x="100" y="66"/>
                      <a:pt x="99" y="66"/>
                      <a:pt x="98" y="66"/>
                    </a:cubicBezTo>
                    <a:cubicBezTo>
                      <a:pt x="97" y="65"/>
                      <a:pt x="96" y="65"/>
                      <a:pt x="95" y="65"/>
                    </a:cubicBezTo>
                    <a:cubicBezTo>
                      <a:pt x="95" y="65"/>
                      <a:pt x="94" y="65"/>
                      <a:pt x="94" y="65"/>
                    </a:cubicBezTo>
                    <a:moveTo>
                      <a:pt x="125" y="0"/>
                    </a:moveTo>
                    <a:cubicBezTo>
                      <a:pt x="109" y="0"/>
                      <a:pt x="94" y="3"/>
                      <a:pt x="81" y="8"/>
                    </a:cubicBezTo>
                    <a:cubicBezTo>
                      <a:pt x="77" y="25"/>
                      <a:pt x="70" y="38"/>
                      <a:pt x="64" y="49"/>
                    </a:cubicBezTo>
                    <a:cubicBezTo>
                      <a:pt x="65" y="48"/>
                      <a:pt x="66" y="48"/>
                      <a:pt x="68" y="48"/>
                    </a:cubicBezTo>
                    <a:cubicBezTo>
                      <a:pt x="67" y="53"/>
                      <a:pt x="66" y="58"/>
                      <a:pt x="60" y="61"/>
                    </a:cubicBezTo>
                    <a:cubicBezTo>
                      <a:pt x="57" y="63"/>
                      <a:pt x="55" y="64"/>
                      <a:pt x="52" y="64"/>
                    </a:cubicBezTo>
                    <a:cubicBezTo>
                      <a:pt x="52" y="64"/>
                      <a:pt x="52" y="64"/>
                      <a:pt x="52" y="64"/>
                    </a:cubicBezTo>
                    <a:cubicBezTo>
                      <a:pt x="49" y="66"/>
                      <a:pt x="47" y="69"/>
                      <a:pt x="44" y="71"/>
                    </a:cubicBezTo>
                    <a:cubicBezTo>
                      <a:pt x="47" y="72"/>
                      <a:pt x="50" y="73"/>
                      <a:pt x="53" y="73"/>
                    </a:cubicBezTo>
                    <a:cubicBezTo>
                      <a:pt x="55" y="73"/>
                      <a:pt x="58" y="72"/>
                      <a:pt x="60" y="71"/>
                    </a:cubicBezTo>
                    <a:cubicBezTo>
                      <a:pt x="64" y="69"/>
                      <a:pt x="70" y="66"/>
                      <a:pt x="73" y="62"/>
                    </a:cubicBezTo>
                    <a:cubicBezTo>
                      <a:pt x="74" y="60"/>
                      <a:pt x="74" y="58"/>
                      <a:pt x="75" y="55"/>
                    </a:cubicBezTo>
                    <a:cubicBezTo>
                      <a:pt x="78" y="61"/>
                      <a:pt x="80" y="67"/>
                      <a:pt x="85" y="72"/>
                    </a:cubicBezTo>
                    <a:cubicBezTo>
                      <a:pt x="88" y="74"/>
                      <a:pt x="95" y="76"/>
                      <a:pt x="100" y="76"/>
                    </a:cubicBezTo>
                    <a:cubicBezTo>
                      <a:pt x="102" y="76"/>
                      <a:pt x="103" y="75"/>
                      <a:pt x="104" y="75"/>
                    </a:cubicBezTo>
                    <a:cubicBezTo>
                      <a:pt x="109" y="73"/>
                      <a:pt x="114" y="69"/>
                      <a:pt x="118" y="64"/>
                    </a:cubicBezTo>
                    <a:cubicBezTo>
                      <a:pt x="120" y="69"/>
                      <a:pt x="123" y="74"/>
                      <a:pt x="125" y="77"/>
                    </a:cubicBezTo>
                    <a:cubicBezTo>
                      <a:pt x="129" y="82"/>
                      <a:pt x="134" y="84"/>
                      <a:pt x="140" y="84"/>
                    </a:cubicBezTo>
                    <a:cubicBezTo>
                      <a:pt x="146" y="84"/>
                      <a:pt x="154" y="81"/>
                      <a:pt x="160" y="78"/>
                    </a:cubicBezTo>
                    <a:cubicBezTo>
                      <a:pt x="158" y="83"/>
                      <a:pt x="155" y="89"/>
                      <a:pt x="155" y="93"/>
                    </a:cubicBezTo>
                    <a:cubicBezTo>
                      <a:pt x="153" y="101"/>
                      <a:pt x="158" y="110"/>
                      <a:pt x="162" y="116"/>
                    </a:cubicBezTo>
                    <a:cubicBezTo>
                      <a:pt x="165" y="121"/>
                      <a:pt x="171" y="122"/>
                      <a:pt x="178" y="122"/>
                    </a:cubicBezTo>
                    <a:cubicBezTo>
                      <a:pt x="181" y="122"/>
                      <a:pt x="184" y="122"/>
                      <a:pt x="187" y="121"/>
                    </a:cubicBezTo>
                    <a:cubicBezTo>
                      <a:pt x="183" y="128"/>
                      <a:pt x="181" y="135"/>
                      <a:pt x="183" y="144"/>
                    </a:cubicBezTo>
                    <a:cubicBezTo>
                      <a:pt x="186" y="154"/>
                      <a:pt x="193" y="160"/>
                      <a:pt x="202" y="163"/>
                    </a:cubicBezTo>
                    <a:cubicBezTo>
                      <a:pt x="196" y="168"/>
                      <a:pt x="191" y="175"/>
                      <a:pt x="189" y="180"/>
                    </a:cubicBezTo>
                    <a:cubicBezTo>
                      <a:pt x="185" y="190"/>
                      <a:pt x="190" y="202"/>
                      <a:pt x="197" y="211"/>
                    </a:cubicBezTo>
                    <a:cubicBezTo>
                      <a:pt x="191" y="212"/>
                      <a:pt x="185" y="217"/>
                      <a:pt x="181" y="224"/>
                    </a:cubicBezTo>
                    <a:cubicBezTo>
                      <a:pt x="176" y="231"/>
                      <a:pt x="176" y="239"/>
                      <a:pt x="178" y="246"/>
                    </a:cubicBezTo>
                    <a:cubicBezTo>
                      <a:pt x="177" y="246"/>
                      <a:pt x="176" y="246"/>
                      <a:pt x="175" y="246"/>
                    </a:cubicBezTo>
                    <a:cubicBezTo>
                      <a:pt x="172" y="246"/>
                      <a:pt x="169" y="247"/>
                      <a:pt x="166" y="249"/>
                    </a:cubicBezTo>
                    <a:cubicBezTo>
                      <a:pt x="163" y="252"/>
                      <a:pt x="161" y="254"/>
                      <a:pt x="159" y="257"/>
                    </a:cubicBezTo>
                    <a:cubicBezTo>
                      <a:pt x="156" y="260"/>
                      <a:pt x="155" y="264"/>
                      <a:pt x="154" y="269"/>
                    </a:cubicBezTo>
                    <a:cubicBezTo>
                      <a:pt x="153" y="267"/>
                      <a:pt x="151" y="266"/>
                      <a:pt x="149" y="266"/>
                    </a:cubicBezTo>
                    <a:cubicBezTo>
                      <a:pt x="146" y="266"/>
                      <a:pt x="143" y="268"/>
                      <a:pt x="139" y="271"/>
                    </a:cubicBezTo>
                    <a:cubicBezTo>
                      <a:pt x="132" y="276"/>
                      <a:pt x="127" y="285"/>
                      <a:pt x="128" y="295"/>
                    </a:cubicBezTo>
                    <a:cubicBezTo>
                      <a:pt x="129" y="297"/>
                      <a:pt x="130" y="298"/>
                      <a:pt x="131" y="298"/>
                    </a:cubicBezTo>
                    <a:cubicBezTo>
                      <a:pt x="132" y="299"/>
                      <a:pt x="132" y="300"/>
                      <a:pt x="134" y="300"/>
                    </a:cubicBezTo>
                    <a:cubicBezTo>
                      <a:pt x="134" y="300"/>
                      <a:pt x="134" y="300"/>
                      <a:pt x="134" y="300"/>
                    </a:cubicBezTo>
                    <a:cubicBezTo>
                      <a:pt x="139" y="299"/>
                      <a:pt x="153" y="300"/>
                      <a:pt x="172" y="295"/>
                    </a:cubicBezTo>
                    <a:cubicBezTo>
                      <a:pt x="173" y="294"/>
                      <a:pt x="174" y="294"/>
                      <a:pt x="175" y="294"/>
                    </a:cubicBezTo>
                    <a:cubicBezTo>
                      <a:pt x="193" y="287"/>
                      <a:pt x="216" y="273"/>
                      <a:pt x="238" y="243"/>
                    </a:cubicBezTo>
                    <a:cubicBezTo>
                      <a:pt x="240" y="241"/>
                      <a:pt x="242" y="238"/>
                      <a:pt x="243" y="235"/>
                    </a:cubicBezTo>
                    <a:cubicBezTo>
                      <a:pt x="260" y="210"/>
                      <a:pt x="267" y="170"/>
                      <a:pt x="257" y="127"/>
                    </a:cubicBezTo>
                    <a:cubicBezTo>
                      <a:pt x="246" y="111"/>
                      <a:pt x="241" y="94"/>
                      <a:pt x="240" y="78"/>
                    </a:cubicBezTo>
                    <a:cubicBezTo>
                      <a:pt x="226" y="49"/>
                      <a:pt x="205" y="28"/>
                      <a:pt x="186" y="16"/>
                    </a:cubicBezTo>
                    <a:cubicBezTo>
                      <a:pt x="179" y="14"/>
                      <a:pt x="173" y="11"/>
                      <a:pt x="166" y="7"/>
                    </a:cubicBezTo>
                    <a:cubicBezTo>
                      <a:pt x="164" y="6"/>
                      <a:pt x="162" y="5"/>
                      <a:pt x="160" y="5"/>
                    </a:cubicBezTo>
                    <a:cubicBezTo>
                      <a:pt x="148" y="2"/>
                      <a:pt x="136" y="0"/>
                      <a:pt x="12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1086"/>
              <p:cNvSpPr>
                <a:spLocks noEditPoints="1"/>
              </p:cNvSpPr>
              <p:nvPr/>
            </p:nvSpPr>
            <p:spPr bwMode="auto">
              <a:xfrm>
                <a:off x="1488" y="3932"/>
                <a:ext cx="138" cy="131"/>
              </a:xfrm>
              <a:custGeom>
                <a:avLst/>
                <a:gdLst>
                  <a:gd name="T0" fmla="*/ 221 w 280"/>
                  <a:gd name="T1" fmla="*/ 241 h 264"/>
                  <a:gd name="T2" fmla="*/ 233 w 280"/>
                  <a:gd name="T3" fmla="*/ 237 h 264"/>
                  <a:gd name="T4" fmla="*/ 222 w 280"/>
                  <a:gd name="T5" fmla="*/ 256 h 264"/>
                  <a:gd name="T6" fmla="*/ 231 w 280"/>
                  <a:gd name="T7" fmla="*/ 220 h 264"/>
                  <a:gd name="T8" fmla="*/ 240 w 280"/>
                  <a:gd name="T9" fmla="*/ 200 h 264"/>
                  <a:gd name="T10" fmla="*/ 241 w 280"/>
                  <a:gd name="T11" fmla="*/ 211 h 264"/>
                  <a:gd name="T12" fmla="*/ 231 w 280"/>
                  <a:gd name="T13" fmla="*/ 220 h 264"/>
                  <a:gd name="T14" fmla="*/ 232 w 280"/>
                  <a:gd name="T15" fmla="*/ 177 h 264"/>
                  <a:gd name="T16" fmla="*/ 244 w 280"/>
                  <a:gd name="T17" fmla="*/ 192 h 264"/>
                  <a:gd name="T18" fmla="*/ 16 w 280"/>
                  <a:gd name="T19" fmla="*/ 133 h 264"/>
                  <a:gd name="T20" fmla="*/ 29 w 280"/>
                  <a:gd name="T21" fmla="*/ 154 h 264"/>
                  <a:gd name="T22" fmla="*/ 18 w 280"/>
                  <a:gd name="T23" fmla="*/ 172 h 264"/>
                  <a:gd name="T24" fmla="*/ 12 w 280"/>
                  <a:gd name="T25" fmla="*/ 170 h 264"/>
                  <a:gd name="T26" fmla="*/ 237 w 280"/>
                  <a:gd name="T27" fmla="*/ 146 h 264"/>
                  <a:gd name="T28" fmla="*/ 218 w 280"/>
                  <a:gd name="T29" fmla="*/ 108 h 264"/>
                  <a:gd name="T30" fmla="*/ 237 w 280"/>
                  <a:gd name="T31" fmla="*/ 146 h 264"/>
                  <a:gd name="T32" fmla="*/ 34 w 280"/>
                  <a:gd name="T33" fmla="*/ 98 h 264"/>
                  <a:gd name="T34" fmla="*/ 19 w 280"/>
                  <a:gd name="T35" fmla="*/ 123 h 264"/>
                  <a:gd name="T36" fmla="*/ 184 w 280"/>
                  <a:gd name="T37" fmla="*/ 99 h 264"/>
                  <a:gd name="T38" fmla="*/ 212 w 280"/>
                  <a:gd name="T39" fmla="*/ 101 h 264"/>
                  <a:gd name="T40" fmla="*/ 60 w 280"/>
                  <a:gd name="T41" fmla="*/ 97 h 264"/>
                  <a:gd name="T42" fmla="*/ 41 w 280"/>
                  <a:gd name="T43" fmla="*/ 90 h 264"/>
                  <a:gd name="T44" fmla="*/ 77 w 280"/>
                  <a:gd name="T45" fmla="*/ 73 h 264"/>
                  <a:gd name="T46" fmla="*/ 65 w 280"/>
                  <a:gd name="T47" fmla="*/ 96 h 264"/>
                  <a:gd name="T48" fmla="*/ 150 w 280"/>
                  <a:gd name="T49" fmla="*/ 87 h 264"/>
                  <a:gd name="T50" fmla="*/ 133 w 280"/>
                  <a:gd name="T51" fmla="*/ 64 h 264"/>
                  <a:gd name="T52" fmla="*/ 171 w 280"/>
                  <a:gd name="T53" fmla="*/ 74 h 264"/>
                  <a:gd name="T54" fmla="*/ 101 w 280"/>
                  <a:gd name="T55" fmla="*/ 79 h 264"/>
                  <a:gd name="T56" fmla="*/ 84 w 280"/>
                  <a:gd name="T57" fmla="*/ 70 h 264"/>
                  <a:gd name="T58" fmla="*/ 113 w 280"/>
                  <a:gd name="T59" fmla="*/ 63 h 264"/>
                  <a:gd name="T60" fmla="*/ 101 w 280"/>
                  <a:gd name="T61" fmla="*/ 79 h 264"/>
                  <a:gd name="T62" fmla="*/ 87 w 280"/>
                  <a:gd name="T63" fmla="*/ 7 h 264"/>
                  <a:gd name="T64" fmla="*/ 18 w 280"/>
                  <a:gd name="T65" fmla="*/ 68 h 264"/>
                  <a:gd name="T66" fmla="*/ 0 w 280"/>
                  <a:gd name="T67" fmla="*/ 140 h 264"/>
                  <a:gd name="T68" fmla="*/ 5 w 280"/>
                  <a:gd name="T69" fmla="*/ 178 h 264"/>
                  <a:gd name="T70" fmla="*/ 12 w 280"/>
                  <a:gd name="T71" fmla="*/ 179 h 264"/>
                  <a:gd name="T72" fmla="*/ 37 w 280"/>
                  <a:gd name="T73" fmla="*/ 161 h 264"/>
                  <a:gd name="T74" fmla="*/ 25 w 280"/>
                  <a:gd name="T75" fmla="*/ 131 h 264"/>
                  <a:gd name="T76" fmla="*/ 46 w 280"/>
                  <a:gd name="T77" fmla="*/ 106 h 264"/>
                  <a:gd name="T78" fmla="*/ 62 w 280"/>
                  <a:gd name="T79" fmla="*/ 107 h 264"/>
                  <a:gd name="T80" fmla="*/ 79 w 280"/>
                  <a:gd name="T81" fmla="*/ 98 h 264"/>
                  <a:gd name="T82" fmla="*/ 98 w 280"/>
                  <a:gd name="T83" fmla="*/ 87 h 264"/>
                  <a:gd name="T84" fmla="*/ 126 w 280"/>
                  <a:gd name="T85" fmla="*/ 67 h 264"/>
                  <a:gd name="T86" fmla="*/ 149 w 280"/>
                  <a:gd name="T87" fmla="*/ 96 h 264"/>
                  <a:gd name="T88" fmla="*/ 172 w 280"/>
                  <a:gd name="T89" fmla="*/ 86 h 264"/>
                  <a:gd name="T90" fmla="*/ 198 w 280"/>
                  <a:gd name="T91" fmla="*/ 112 h 264"/>
                  <a:gd name="T92" fmla="*/ 206 w 280"/>
                  <a:gd name="T93" fmla="*/ 132 h 264"/>
                  <a:gd name="T94" fmla="*/ 223 w 280"/>
                  <a:gd name="T95" fmla="*/ 174 h 264"/>
                  <a:gd name="T96" fmla="*/ 224 w 280"/>
                  <a:gd name="T97" fmla="*/ 203 h 264"/>
                  <a:gd name="T98" fmla="*/ 226 w 280"/>
                  <a:gd name="T99" fmla="*/ 226 h 264"/>
                  <a:gd name="T100" fmla="*/ 224 w 280"/>
                  <a:gd name="T101" fmla="*/ 226 h 264"/>
                  <a:gd name="T102" fmla="*/ 213 w 280"/>
                  <a:gd name="T103" fmla="*/ 240 h 264"/>
                  <a:gd name="T104" fmla="*/ 218 w 280"/>
                  <a:gd name="T105" fmla="*/ 263 h 264"/>
                  <a:gd name="T106" fmla="*/ 222 w 280"/>
                  <a:gd name="T107" fmla="*/ 264 h 264"/>
                  <a:gd name="T108" fmla="*/ 226 w 280"/>
                  <a:gd name="T109" fmla="*/ 264 h 264"/>
                  <a:gd name="T110" fmla="*/ 228 w 280"/>
                  <a:gd name="T111" fmla="*/ 262 h 264"/>
                  <a:gd name="T112" fmla="*/ 238 w 280"/>
                  <a:gd name="T113" fmla="*/ 254 h 264"/>
                  <a:gd name="T114" fmla="*/ 258 w 280"/>
                  <a:gd name="T115" fmla="*/ 232 h 264"/>
                  <a:gd name="T116" fmla="*/ 280 w 280"/>
                  <a:gd name="T117" fmla="*/ 144 h 264"/>
                  <a:gd name="T118" fmla="*/ 247 w 280"/>
                  <a:gd name="T119" fmla="*/ 71 h 264"/>
                  <a:gd name="T120" fmla="*/ 242 w 280"/>
                  <a:gd name="T121" fmla="*/ 71 h 264"/>
                  <a:gd name="T122" fmla="*/ 191 w 280"/>
                  <a:gd name="T123" fmla="*/ 17 h 264"/>
                  <a:gd name="T124" fmla="*/ 148 w 280"/>
                  <a:gd name="T125" fmla="*/ 2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0" h="264">
                    <a:moveTo>
                      <a:pt x="221" y="253"/>
                    </a:moveTo>
                    <a:cubicBezTo>
                      <a:pt x="220" y="249"/>
                      <a:pt x="220" y="243"/>
                      <a:pt x="221" y="241"/>
                    </a:cubicBezTo>
                    <a:cubicBezTo>
                      <a:pt x="223" y="237"/>
                      <a:pt x="225" y="236"/>
                      <a:pt x="228" y="236"/>
                    </a:cubicBezTo>
                    <a:cubicBezTo>
                      <a:pt x="229" y="236"/>
                      <a:pt x="231" y="237"/>
                      <a:pt x="233" y="237"/>
                    </a:cubicBezTo>
                    <a:cubicBezTo>
                      <a:pt x="231" y="241"/>
                      <a:pt x="229" y="245"/>
                      <a:pt x="227" y="248"/>
                    </a:cubicBezTo>
                    <a:cubicBezTo>
                      <a:pt x="226" y="251"/>
                      <a:pt x="224" y="253"/>
                      <a:pt x="222" y="256"/>
                    </a:cubicBezTo>
                    <a:cubicBezTo>
                      <a:pt x="222" y="255"/>
                      <a:pt x="222" y="254"/>
                      <a:pt x="221" y="253"/>
                    </a:cubicBezTo>
                    <a:moveTo>
                      <a:pt x="231" y="220"/>
                    </a:moveTo>
                    <a:cubicBezTo>
                      <a:pt x="230" y="218"/>
                      <a:pt x="230" y="215"/>
                      <a:pt x="230" y="213"/>
                    </a:cubicBezTo>
                    <a:cubicBezTo>
                      <a:pt x="232" y="206"/>
                      <a:pt x="234" y="200"/>
                      <a:pt x="240" y="200"/>
                    </a:cubicBezTo>
                    <a:cubicBezTo>
                      <a:pt x="241" y="200"/>
                      <a:pt x="242" y="201"/>
                      <a:pt x="243" y="201"/>
                    </a:cubicBezTo>
                    <a:cubicBezTo>
                      <a:pt x="242" y="204"/>
                      <a:pt x="242" y="208"/>
                      <a:pt x="241" y="211"/>
                    </a:cubicBezTo>
                    <a:cubicBezTo>
                      <a:pt x="240" y="217"/>
                      <a:pt x="238" y="223"/>
                      <a:pt x="236" y="229"/>
                    </a:cubicBezTo>
                    <a:cubicBezTo>
                      <a:pt x="234" y="226"/>
                      <a:pt x="232" y="223"/>
                      <a:pt x="231" y="220"/>
                    </a:cubicBezTo>
                    <a:moveTo>
                      <a:pt x="244" y="192"/>
                    </a:moveTo>
                    <a:cubicBezTo>
                      <a:pt x="238" y="189"/>
                      <a:pt x="233" y="185"/>
                      <a:pt x="232" y="177"/>
                    </a:cubicBezTo>
                    <a:cubicBezTo>
                      <a:pt x="231" y="165"/>
                      <a:pt x="233" y="159"/>
                      <a:pt x="241" y="155"/>
                    </a:cubicBezTo>
                    <a:cubicBezTo>
                      <a:pt x="244" y="167"/>
                      <a:pt x="245" y="180"/>
                      <a:pt x="244" y="192"/>
                    </a:cubicBezTo>
                    <a:moveTo>
                      <a:pt x="12" y="153"/>
                    </a:moveTo>
                    <a:cubicBezTo>
                      <a:pt x="12" y="146"/>
                      <a:pt x="14" y="139"/>
                      <a:pt x="16" y="133"/>
                    </a:cubicBezTo>
                    <a:cubicBezTo>
                      <a:pt x="20" y="137"/>
                      <a:pt x="24" y="143"/>
                      <a:pt x="27" y="148"/>
                    </a:cubicBezTo>
                    <a:cubicBezTo>
                      <a:pt x="28" y="151"/>
                      <a:pt x="29" y="153"/>
                      <a:pt x="29" y="154"/>
                    </a:cubicBezTo>
                    <a:cubicBezTo>
                      <a:pt x="30" y="160"/>
                      <a:pt x="27" y="164"/>
                      <a:pt x="23" y="169"/>
                    </a:cubicBezTo>
                    <a:cubicBezTo>
                      <a:pt x="23" y="171"/>
                      <a:pt x="21" y="172"/>
                      <a:pt x="18" y="172"/>
                    </a:cubicBezTo>
                    <a:cubicBezTo>
                      <a:pt x="17" y="172"/>
                      <a:pt x="16" y="172"/>
                      <a:pt x="15" y="172"/>
                    </a:cubicBezTo>
                    <a:cubicBezTo>
                      <a:pt x="14" y="171"/>
                      <a:pt x="13" y="170"/>
                      <a:pt x="12" y="170"/>
                    </a:cubicBezTo>
                    <a:cubicBezTo>
                      <a:pt x="11" y="164"/>
                      <a:pt x="11" y="158"/>
                      <a:pt x="12" y="153"/>
                    </a:cubicBezTo>
                    <a:moveTo>
                      <a:pt x="237" y="146"/>
                    </a:moveTo>
                    <a:cubicBezTo>
                      <a:pt x="229" y="146"/>
                      <a:pt x="219" y="140"/>
                      <a:pt x="215" y="133"/>
                    </a:cubicBezTo>
                    <a:cubicBezTo>
                      <a:pt x="213" y="129"/>
                      <a:pt x="213" y="111"/>
                      <a:pt x="218" y="108"/>
                    </a:cubicBezTo>
                    <a:cubicBezTo>
                      <a:pt x="228" y="119"/>
                      <a:pt x="234" y="132"/>
                      <a:pt x="239" y="146"/>
                    </a:cubicBezTo>
                    <a:cubicBezTo>
                      <a:pt x="238" y="146"/>
                      <a:pt x="238" y="146"/>
                      <a:pt x="237" y="146"/>
                    </a:cubicBezTo>
                    <a:moveTo>
                      <a:pt x="19" y="123"/>
                    </a:moveTo>
                    <a:cubicBezTo>
                      <a:pt x="23" y="114"/>
                      <a:pt x="28" y="105"/>
                      <a:pt x="34" y="98"/>
                    </a:cubicBezTo>
                    <a:cubicBezTo>
                      <a:pt x="37" y="103"/>
                      <a:pt x="39" y="107"/>
                      <a:pt x="36" y="114"/>
                    </a:cubicBezTo>
                    <a:cubicBezTo>
                      <a:pt x="32" y="122"/>
                      <a:pt x="27" y="123"/>
                      <a:pt x="19" y="123"/>
                    </a:cubicBezTo>
                    <a:moveTo>
                      <a:pt x="197" y="104"/>
                    </a:moveTo>
                    <a:cubicBezTo>
                      <a:pt x="192" y="104"/>
                      <a:pt x="188" y="103"/>
                      <a:pt x="184" y="99"/>
                    </a:cubicBezTo>
                    <a:cubicBezTo>
                      <a:pt x="180" y="93"/>
                      <a:pt x="179" y="85"/>
                      <a:pt x="180" y="78"/>
                    </a:cubicBezTo>
                    <a:cubicBezTo>
                      <a:pt x="193" y="85"/>
                      <a:pt x="204" y="93"/>
                      <a:pt x="212" y="101"/>
                    </a:cubicBezTo>
                    <a:cubicBezTo>
                      <a:pt x="208" y="103"/>
                      <a:pt x="202" y="104"/>
                      <a:pt x="197" y="104"/>
                    </a:cubicBezTo>
                    <a:moveTo>
                      <a:pt x="60" y="97"/>
                    </a:moveTo>
                    <a:cubicBezTo>
                      <a:pt x="56" y="97"/>
                      <a:pt x="52" y="96"/>
                      <a:pt x="48" y="93"/>
                    </a:cubicBezTo>
                    <a:cubicBezTo>
                      <a:pt x="46" y="92"/>
                      <a:pt x="44" y="91"/>
                      <a:pt x="41" y="90"/>
                    </a:cubicBezTo>
                    <a:cubicBezTo>
                      <a:pt x="51" y="81"/>
                      <a:pt x="62" y="74"/>
                      <a:pt x="75" y="69"/>
                    </a:cubicBezTo>
                    <a:cubicBezTo>
                      <a:pt x="76" y="70"/>
                      <a:pt x="76" y="71"/>
                      <a:pt x="77" y="73"/>
                    </a:cubicBezTo>
                    <a:cubicBezTo>
                      <a:pt x="78" y="81"/>
                      <a:pt x="75" y="92"/>
                      <a:pt x="69" y="94"/>
                    </a:cubicBezTo>
                    <a:cubicBezTo>
                      <a:pt x="68" y="95"/>
                      <a:pt x="67" y="95"/>
                      <a:pt x="65" y="96"/>
                    </a:cubicBezTo>
                    <a:cubicBezTo>
                      <a:pt x="63" y="97"/>
                      <a:pt x="61" y="97"/>
                      <a:pt x="60" y="97"/>
                    </a:cubicBezTo>
                    <a:moveTo>
                      <a:pt x="150" y="87"/>
                    </a:moveTo>
                    <a:cubicBezTo>
                      <a:pt x="144" y="87"/>
                      <a:pt x="138" y="83"/>
                      <a:pt x="135" y="72"/>
                    </a:cubicBezTo>
                    <a:cubicBezTo>
                      <a:pt x="134" y="70"/>
                      <a:pt x="134" y="67"/>
                      <a:pt x="133" y="64"/>
                    </a:cubicBezTo>
                    <a:cubicBezTo>
                      <a:pt x="142" y="66"/>
                      <a:pt x="153" y="68"/>
                      <a:pt x="163" y="72"/>
                    </a:cubicBezTo>
                    <a:cubicBezTo>
                      <a:pt x="166" y="73"/>
                      <a:pt x="169" y="73"/>
                      <a:pt x="171" y="74"/>
                    </a:cubicBezTo>
                    <a:cubicBezTo>
                      <a:pt x="166" y="81"/>
                      <a:pt x="157" y="87"/>
                      <a:pt x="150" y="87"/>
                    </a:cubicBezTo>
                    <a:moveTo>
                      <a:pt x="101" y="79"/>
                    </a:moveTo>
                    <a:cubicBezTo>
                      <a:pt x="99" y="79"/>
                      <a:pt x="98" y="79"/>
                      <a:pt x="96" y="78"/>
                    </a:cubicBezTo>
                    <a:cubicBezTo>
                      <a:pt x="93" y="76"/>
                      <a:pt x="88" y="74"/>
                      <a:pt x="84" y="70"/>
                    </a:cubicBezTo>
                    <a:cubicBezTo>
                      <a:pt x="84" y="69"/>
                      <a:pt x="84" y="68"/>
                      <a:pt x="83" y="66"/>
                    </a:cubicBezTo>
                    <a:cubicBezTo>
                      <a:pt x="92" y="64"/>
                      <a:pt x="102" y="63"/>
                      <a:pt x="113" y="63"/>
                    </a:cubicBezTo>
                    <a:cubicBezTo>
                      <a:pt x="115" y="63"/>
                      <a:pt x="117" y="63"/>
                      <a:pt x="119" y="63"/>
                    </a:cubicBezTo>
                    <a:cubicBezTo>
                      <a:pt x="115" y="70"/>
                      <a:pt x="108" y="79"/>
                      <a:pt x="101" y="79"/>
                    </a:cubicBezTo>
                    <a:moveTo>
                      <a:pt x="124" y="0"/>
                    </a:moveTo>
                    <a:cubicBezTo>
                      <a:pt x="110" y="0"/>
                      <a:pt x="97" y="2"/>
                      <a:pt x="87" y="7"/>
                    </a:cubicBezTo>
                    <a:cubicBezTo>
                      <a:pt x="56" y="19"/>
                      <a:pt x="36" y="38"/>
                      <a:pt x="23" y="59"/>
                    </a:cubicBezTo>
                    <a:cubicBezTo>
                      <a:pt x="21" y="62"/>
                      <a:pt x="19" y="65"/>
                      <a:pt x="18" y="68"/>
                    </a:cubicBezTo>
                    <a:cubicBezTo>
                      <a:pt x="15" y="73"/>
                      <a:pt x="13" y="77"/>
                      <a:pt x="11" y="82"/>
                    </a:cubicBezTo>
                    <a:cubicBezTo>
                      <a:pt x="3" y="102"/>
                      <a:pt x="0" y="123"/>
                      <a:pt x="0" y="140"/>
                    </a:cubicBezTo>
                    <a:cubicBezTo>
                      <a:pt x="0" y="145"/>
                      <a:pt x="0" y="149"/>
                      <a:pt x="0" y="153"/>
                    </a:cubicBezTo>
                    <a:cubicBezTo>
                      <a:pt x="1" y="164"/>
                      <a:pt x="3" y="173"/>
                      <a:pt x="5" y="178"/>
                    </a:cubicBezTo>
                    <a:cubicBezTo>
                      <a:pt x="6" y="180"/>
                      <a:pt x="8" y="180"/>
                      <a:pt x="9" y="180"/>
                    </a:cubicBezTo>
                    <a:cubicBezTo>
                      <a:pt x="10" y="180"/>
                      <a:pt x="11" y="180"/>
                      <a:pt x="12" y="179"/>
                    </a:cubicBezTo>
                    <a:cubicBezTo>
                      <a:pt x="14" y="180"/>
                      <a:pt x="16" y="181"/>
                      <a:pt x="19" y="181"/>
                    </a:cubicBezTo>
                    <a:cubicBezTo>
                      <a:pt x="28" y="181"/>
                      <a:pt x="36" y="172"/>
                      <a:pt x="37" y="161"/>
                    </a:cubicBezTo>
                    <a:cubicBezTo>
                      <a:pt x="37" y="159"/>
                      <a:pt x="37" y="157"/>
                      <a:pt x="37" y="156"/>
                    </a:cubicBezTo>
                    <a:cubicBezTo>
                      <a:pt x="36" y="147"/>
                      <a:pt x="31" y="138"/>
                      <a:pt x="25" y="131"/>
                    </a:cubicBezTo>
                    <a:cubicBezTo>
                      <a:pt x="32" y="131"/>
                      <a:pt x="38" y="128"/>
                      <a:pt x="41" y="121"/>
                    </a:cubicBezTo>
                    <a:cubicBezTo>
                      <a:pt x="43" y="117"/>
                      <a:pt x="47" y="111"/>
                      <a:pt x="46" y="106"/>
                    </a:cubicBezTo>
                    <a:cubicBezTo>
                      <a:pt x="46" y="104"/>
                      <a:pt x="45" y="102"/>
                      <a:pt x="44" y="100"/>
                    </a:cubicBezTo>
                    <a:cubicBezTo>
                      <a:pt x="50" y="103"/>
                      <a:pt x="55" y="106"/>
                      <a:pt x="62" y="107"/>
                    </a:cubicBezTo>
                    <a:cubicBezTo>
                      <a:pt x="62" y="107"/>
                      <a:pt x="62" y="107"/>
                      <a:pt x="62" y="107"/>
                    </a:cubicBezTo>
                    <a:cubicBezTo>
                      <a:pt x="67" y="107"/>
                      <a:pt x="77" y="102"/>
                      <a:pt x="79" y="98"/>
                    </a:cubicBezTo>
                    <a:cubicBezTo>
                      <a:pt x="82" y="94"/>
                      <a:pt x="84" y="87"/>
                      <a:pt x="85" y="80"/>
                    </a:cubicBezTo>
                    <a:cubicBezTo>
                      <a:pt x="89" y="83"/>
                      <a:pt x="94" y="86"/>
                      <a:pt x="98" y="87"/>
                    </a:cubicBezTo>
                    <a:cubicBezTo>
                      <a:pt x="99" y="87"/>
                      <a:pt x="101" y="88"/>
                      <a:pt x="102" y="88"/>
                    </a:cubicBezTo>
                    <a:cubicBezTo>
                      <a:pt x="113" y="88"/>
                      <a:pt x="121" y="77"/>
                      <a:pt x="126" y="67"/>
                    </a:cubicBezTo>
                    <a:cubicBezTo>
                      <a:pt x="128" y="72"/>
                      <a:pt x="129" y="79"/>
                      <a:pt x="130" y="83"/>
                    </a:cubicBezTo>
                    <a:cubicBezTo>
                      <a:pt x="134" y="89"/>
                      <a:pt x="143" y="94"/>
                      <a:pt x="149" y="96"/>
                    </a:cubicBezTo>
                    <a:cubicBezTo>
                      <a:pt x="150" y="97"/>
                      <a:pt x="152" y="97"/>
                      <a:pt x="153" y="97"/>
                    </a:cubicBezTo>
                    <a:cubicBezTo>
                      <a:pt x="160" y="97"/>
                      <a:pt x="167" y="92"/>
                      <a:pt x="172" y="86"/>
                    </a:cubicBezTo>
                    <a:cubicBezTo>
                      <a:pt x="173" y="93"/>
                      <a:pt x="175" y="101"/>
                      <a:pt x="182" y="106"/>
                    </a:cubicBezTo>
                    <a:cubicBezTo>
                      <a:pt x="186" y="111"/>
                      <a:pt x="192" y="112"/>
                      <a:pt x="198" y="112"/>
                    </a:cubicBezTo>
                    <a:cubicBezTo>
                      <a:pt x="201" y="112"/>
                      <a:pt x="204" y="112"/>
                      <a:pt x="207" y="111"/>
                    </a:cubicBezTo>
                    <a:cubicBezTo>
                      <a:pt x="205" y="118"/>
                      <a:pt x="205" y="127"/>
                      <a:pt x="206" y="132"/>
                    </a:cubicBezTo>
                    <a:cubicBezTo>
                      <a:pt x="208" y="143"/>
                      <a:pt x="219" y="150"/>
                      <a:pt x="230" y="153"/>
                    </a:cubicBezTo>
                    <a:cubicBezTo>
                      <a:pt x="225" y="158"/>
                      <a:pt x="223" y="165"/>
                      <a:pt x="223" y="174"/>
                    </a:cubicBezTo>
                    <a:cubicBezTo>
                      <a:pt x="223" y="182"/>
                      <a:pt x="227" y="188"/>
                      <a:pt x="232" y="193"/>
                    </a:cubicBezTo>
                    <a:cubicBezTo>
                      <a:pt x="229" y="195"/>
                      <a:pt x="226" y="198"/>
                      <a:pt x="224" y="203"/>
                    </a:cubicBezTo>
                    <a:cubicBezTo>
                      <a:pt x="222" y="212"/>
                      <a:pt x="222" y="219"/>
                      <a:pt x="225" y="226"/>
                    </a:cubicBezTo>
                    <a:cubicBezTo>
                      <a:pt x="226" y="226"/>
                      <a:pt x="226" y="226"/>
                      <a:pt x="226" y="226"/>
                    </a:cubicBezTo>
                    <a:cubicBezTo>
                      <a:pt x="225" y="226"/>
                      <a:pt x="225" y="226"/>
                      <a:pt x="225" y="226"/>
                    </a:cubicBezTo>
                    <a:cubicBezTo>
                      <a:pt x="225" y="226"/>
                      <a:pt x="224" y="226"/>
                      <a:pt x="224" y="226"/>
                    </a:cubicBezTo>
                    <a:cubicBezTo>
                      <a:pt x="220" y="226"/>
                      <a:pt x="217" y="229"/>
                      <a:pt x="214" y="237"/>
                    </a:cubicBezTo>
                    <a:cubicBezTo>
                      <a:pt x="214" y="238"/>
                      <a:pt x="214" y="239"/>
                      <a:pt x="213" y="240"/>
                    </a:cubicBezTo>
                    <a:cubicBezTo>
                      <a:pt x="212" y="247"/>
                      <a:pt x="212" y="254"/>
                      <a:pt x="216" y="259"/>
                    </a:cubicBezTo>
                    <a:cubicBezTo>
                      <a:pt x="216" y="261"/>
                      <a:pt x="217" y="262"/>
                      <a:pt x="218" y="263"/>
                    </a:cubicBezTo>
                    <a:cubicBezTo>
                      <a:pt x="219" y="264"/>
                      <a:pt x="220" y="264"/>
                      <a:pt x="221" y="264"/>
                    </a:cubicBezTo>
                    <a:cubicBezTo>
                      <a:pt x="222" y="264"/>
                      <a:pt x="222" y="264"/>
                      <a:pt x="222" y="264"/>
                    </a:cubicBezTo>
                    <a:cubicBezTo>
                      <a:pt x="223" y="264"/>
                      <a:pt x="223" y="264"/>
                      <a:pt x="224" y="264"/>
                    </a:cubicBezTo>
                    <a:cubicBezTo>
                      <a:pt x="225" y="264"/>
                      <a:pt x="225" y="264"/>
                      <a:pt x="226" y="264"/>
                    </a:cubicBezTo>
                    <a:cubicBezTo>
                      <a:pt x="226" y="264"/>
                      <a:pt x="226" y="263"/>
                      <a:pt x="226" y="263"/>
                    </a:cubicBezTo>
                    <a:cubicBezTo>
                      <a:pt x="227" y="263"/>
                      <a:pt x="227" y="263"/>
                      <a:pt x="228" y="262"/>
                    </a:cubicBezTo>
                    <a:cubicBezTo>
                      <a:pt x="230" y="261"/>
                      <a:pt x="233" y="258"/>
                      <a:pt x="236" y="256"/>
                    </a:cubicBezTo>
                    <a:cubicBezTo>
                      <a:pt x="237" y="255"/>
                      <a:pt x="238" y="255"/>
                      <a:pt x="238" y="254"/>
                    </a:cubicBezTo>
                    <a:cubicBezTo>
                      <a:pt x="241" y="252"/>
                      <a:pt x="243" y="249"/>
                      <a:pt x="246" y="247"/>
                    </a:cubicBezTo>
                    <a:cubicBezTo>
                      <a:pt x="249" y="243"/>
                      <a:pt x="254" y="238"/>
                      <a:pt x="258" y="232"/>
                    </a:cubicBezTo>
                    <a:cubicBezTo>
                      <a:pt x="264" y="221"/>
                      <a:pt x="271" y="208"/>
                      <a:pt x="275" y="191"/>
                    </a:cubicBezTo>
                    <a:cubicBezTo>
                      <a:pt x="278" y="178"/>
                      <a:pt x="280" y="163"/>
                      <a:pt x="280" y="144"/>
                    </a:cubicBezTo>
                    <a:cubicBezTo>
                      <a:pt x="280" y="121"/>
                      <a:pt x="271" y="95"/>
                      <a:pt x="253" y="70"/>
                    </a:cubicBezTo>
                    <a:cubicBezTo>
                      <a:pt x="251" y="70"/>
                      <a:pt x="249" y="71"/>
                      <a:pt x="247" y="71"/>
                    </a:cubicBezTo>
                    <a:cubicBezTo>
                      <a:pt x="246" y="71"/>
                      <a:pt x="245" y="71"/>
                      <a:pt x="244" y="71"/>
                    </a:cubicBezTo>
                    <a:cubicBezTo>
                      <a:pt x="244" y="71"/>
                      <a:pt x="243" y="71"/>
                      <a:pt x="242" y="71"/>
                    </a:cubicBezTo>
                    <a:cubicBezTo>
                      <a:pt x="224" y="71"/>
                      <a:pt x="206" y="63"/>
                      <a:pt x="196" y="47"/>
                    </a:cubicBezTo>
                    <a:cubicBezTo>
                      <a:pt x="191" y="38"/>
                      <a:pt x="189" y="27"/>
                      <a:pt x="191" y="17"/>
                    </a:cubicBezTo>
                    <a:cubicBezTo>
                      <a:pt x="180" y="12"/>
                      <a:pt x="170" y="8"/>
                      <a:pt x="160" y="5"/>
                    </a:cubicBezTo>
                    <a:cubicBezTo>
                      <a:pt x="156" y="4"/>
                      <a:pt x="152" y="3"/>
                      <a:pt x="148" y="2"/>
                    </a:cubicBezTo>
                    <a:cubicBezTo>
                      <a:pt x="140" y="1"/>
                      <a:pt x="132" y="0"/>
                      <a:pt x="1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1087"/>
              <p:cNvSpPr>
                <a:spLocks noEditPoints="1"/>
              </p:cNvSpPr>
              <p:nvPr/>
            </p:nvSpPr>
            <p:spPr bwMode="auto">
              <a:xfrm>
                <a:off x="995" y="4032"/>
                <a:ext cx="129" cy="148"/>
              </a:xfrm>
              <a:custGeom>
                <a:avLst/>
                <a:gdLst>
                  <a:gd name="T0" fmla="*/ 9 w 262"/>
                  <a:gd name="T1" fmla="*/ 121 h 300"/>
                  <a:gd name="T2" fmla="*/ 239 w 262"/>
                  <a:gd name="T3" fmla="*/ 70 h 300"/>
                  <a:gd name="T4" fmla="*/ 251 w 262"/>
                  <a:gd name="T5" fmla="*/ 90 h 300"/>
                  <a:gd name="T6" fmla="*/ 238 w 262"/>
                  <a:gd name="T7" fmla="*/ 92 h 300"/>
                  <a:gd name="T8" fmla="*/ 219 w 262"/>
                  <a:gd name="T9" fmla="*/ 68 h 300"/>
                  <a:gd name="T10" fmla="*/ 243 w 262"/>
                  <a:gd name="T11" fmla="*/ 103 h 300"/>
                  <a:gd name="T12" fmla="*/ 262 w 262"/>
                  <a:gd name="T13" fmla="*/ 88 h 300"/>
                  <a:gd name="T14" fmla="*/ 227 w 262"/>
                  <a:gd name="T15" fmla="*/ 48 h 300"/>
                  <a:gd name="T16" fmla="*/ 227 w 262"/>
                  <a:gd name="T17" fmla="*/ 60 h 300"/>
                  <a:gd name="T18" fmla="*/ 227 w 262"/>
                  <a:gd name="T19" fmla="*/ 48 h 300"/>
                  <a:gd name="T20" fmla="*/ 228 w 262"/>
                  <a:gd name="T21" fmla="*/ 38 h 300"/>
                  <a:gd name="T22" fmla="*/ 217 w 262"/>
                  <a:gd name="T23" fmla="*/ 41 h 300"/>
                  <a:gd name="T24" fmla="*/ 129 w 262"/>
                  <a:gd name="T25" fmla="*/ 289 h 300"/>
                  <a:gd name="T26" fmla="*/ 128 w 262"/>
                  <a:gd name="T27" fmla="*/ 279 h 300"/>
                  <a:gd name="T28" fmla="*/ 129 w 262"/>
                  <a:gd name="T29" fmla="*/ 289 h 300"/>
                  <a:gd name="T30" fmla="*/ 95 w 262"/>
                  <a:gd name="T31" fmla="*/ 257 h 300"/>
                  <a:gd name="T32" fmla="*/ 82 w 262"/>
                  <a:gd name="T33" fmla="*/ 255 h 300"/>
                  <a:gd name="T34" fmla="*/ 83 w 262"/>
                  <a:gd name="T35" fmla="*/ 235 h 300"/>
                  <a:gd name="T36" fmla="*/ 53 w 262"/>
                  <a:gd name="T37" fmla="*/ 172 h 300"/>
                  <a:gd name="T38" fmla="*/ 59 w 262"/>
                  <a:gd name="T39" fmla="*/ 215 h 300"/>
                  <a:gd name="T40" fmla="*/ 74 w 262"/>
                  <a:gd name="T41" fmla="*/ 143 h 300"/>
                  <a:gd name="T42" fmla="*/ 71 w 262"/>
                  <a:gd name="T43" fmla="*/ 115 h 300"/>
                  <a:gd name="T44" fmla="*/ 98 w 262"/>
                  <a:gd name="T45" fmla="*/ 89 h 300"/>
                  <a:gd name="T46" fmla="*/ 105 w 262"/>
                  <a:gd name="T47" fmla="*/ 72 h 300"/>
                  <a:gd name="T48" fmla="*/ 132 w 262"/>
                  <a:gd name="T49" fmla="*/ 69 h 300"/>
                  <a:gd name="T50" fmla="*/ 144 w 262"/>
                  <a:gd name="T51" fmla="*/ 52 h 300"/>
                  <a:gd name="T52" fmla="*/ 182 w 262"/>
                  <a:gd name="T53" fmla="*/ 43 h 300"/>
                  <a:gd name="T54" fmla="*/ 166 w 262"/>
                  <a:gd name="T55" fmla="*/ 63 h 300"/>
                  <a:gd name="T56" fmla="*/ 139 w 262"/>
                  <a:gd name="T57" fmla="*/ 0 h 300"/>
                  <a:gd name="T58" fmla="*/ 34 w 262"/>
                  <a:gd name="T59" fmla="*/ 74 h 300"/>
                  <a:gd name="T60" fmla="*/ 5 w 262"/>
                  <a:gd name="T61" fmla="*/ 144 h 300"/>
                  <a:gd name="T62" fmla="*/ 97 w 262"/>
                  <a:gd name="T63" fmla="*/ 296 h 300"/>
                  <a:gd name="T64" fmla="*/ 126 w 262"/>
                  <a:gd name="T65" fmla="*/ 300 h 300"/>
                  <a:gd name="T66" fmla="*/ 138 w 262"/>
                  <a:gd name="T67" fmla="*/ 300 h 300"/>
                  <a:gd name="T68" fmla="*/ 141 w 262"/>
                  <a:gd name="T69" fmla="*/ 297 h 300"/>
                  <a:gd name="T70" fmla="*/ 131 w 262"/>
                  <a:gd name="T71" fmla="*/ 271 h 300"/>
                  <a:gd name="T72" fmla="*/ 104 w 262"/>
                  <a:gd name="T73" fmla="*/ 251 h 300"/>
                  <a:gd name="T74" fmla="*/ 88 w 262"/>
                  <a:gd name="T75" fmla="*/ 227 h 300"/>
                  <a:gd name="T76" fmla="*/ 64 w 262"/>
                  <a:gd name="T77" fmla="*/ 167 h 300"/>
                  <a:gd name="T78" fmla="*/ 83 w 262"/>
                  <a:gd name="T79" fmla="*/ 125 h 300"/>
                  <a:gd name="T80" fmla="*/ 101 w 262"/>
                  <a:gd name="T81" fmla="*/ 79 h 300"/>
                  <a:gd name="T82" fmla="*/ 142 w 262"/>
                  <a:gd name="T83" fmla="*/ 63 h 300"/>
                  <a:gd name="T84" fmla="*/ 175 w 262"/>
                  <a:gd name="T85" fmla="*/ 69 h 300"/>
                  <a:gd name="T86" fmla="*/ 201 w 262"/>
                  <a:gd name="T87" fmla="*/ 67 h 300"/>
                  <a:gd name="T88" fmla="*/ 209 w 262"/>
                  <a:gd name="T89" fmla="*/ 59 h 300"/>
                  <a:gd name="T90" fmla="*/ 192 w 262"/>
                  <a:gd name="T91" fmla="*/ 44 h 300"/>
                  <a:gd name="T92" fmla="*/ 139 w 262"/>
                  <a:gd name="T93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300">
                    <a:moveTo>
                      <a:pt x="21" y="84"/>
                    </a:moveTo>
                    <a:cubicBezTo>
                      <a:pt x="19" y="87"/>
                      <a:pt x="18" y="91"/>
                      <a:pt x="17" y="94"/>
                    </a:cubicBezTo>
                    <a:cubicBezTo>
                      <a:pt x="13" y="103"/>
                      <a:pt x="11" y="112"/>
                      <a:pt x="9" y="121"/>
                    </a:cubicBezTo>
                    <a:cubicBezTo>
                      <a:pt x="16" y="111"/>
                      <a:pt x="20" y="98"/>
                      <a:pt x="21" y="84"/>
                    </a:cubicBezTo>
                    <a:moveTo>
                      <a:pt x="241" y="51"/>
                    </a:moveTo>
                    <a:cubicBezTo>
                      <a:pt x="242" y="57"/>
                      <a:pt x="242" y="64"/>
                      <a:pt x="239" y="70"/>
                    </a:cubicBezTo>
                    <a:cubicBezTo>
                      <a:pt x="243" y="74"/>
                      <a:pt x="246" y="77"/>
                      <a:pt x="248" y="81"/>
                    </a:cubicBezTo>
                    <a:cubicBezTo>
                      <a:pt x="250" y="83"/>
                      <a:pt x="251" y="84"/>
                      <a:pt x="252" y="86"/>
                    </a:cubicBezTo>
                    <a:cubicBezTo>
                      <a:pt x="251" y="87"/>
                      <a:pt x="251" y="88"/>
                      <a:pt x="251" y="90"/>
                    </a:cubicBezTo>
                    <a:cubicBezTo>
                      <a:pt x="249" y="92"/>
                      <a:pt x="247" y="94"/>
                      <a:pt x="245" y="94"/>
                    </a:cubicBezTo>
                    <a:cubicBezTo>
                      <a:pt x="244" y="94"/>
                      <a:pt x="243" y="94"/>
                      <a:pt x="242" y="93"/>
                    </a:cubicBezTo>
                    <a:cubicBezTo>
                      <a:pt x="240" y="93"/>
                      <a:pt x="239" y="93"/>
                      <a:pt x="238" y="92"/>
                    </a:cubicBezTo>
                    <a:cubicBezTo>
                      <a:pt x="232" y="90"/>
                      <a:pt x="229" y="87"/>
                      <a:pt x="228" y="79"/>
                    </a:cubicBezTo>
                    <a:cubicBezTo>
                      <a:pt x="227" y="77"/>
                      <a:pt x="227" y="75"/>
                      <a:pt x="227" y="74"/>
                    </a:cubicBezTo>
                    <a:cubicBezTo>
                      <a:pt x="225" y="72"/>
                      <a:pt x="222" y="70"/>
                      <a:pt x="219" y="68"/>
                    </a:cubicBezTo>
                    <a:cubicBezTo>
                      <a:pt x="218" y="78"/>
                      <a:pt x="222" y="89"/>
                      <a:pt x="227" y="95"/>
                    </a:cubicBezTo>
                    <a:cubicBezTo>
                      <a:pt x="228" y="97"/>
                      <a:pt x="230" y="98"/>
                      <a:pt x="231" y="99"/>
                    </a:cubicBezTo>
                    <a:cubicBezTo>
                      <a:pt x="235" y="102"/>
                      <a:pt x="239" y="103"/>
                      <a:pt x="243" y="103"/>
                    </a:cubicBezTo>
                    <a:cubicBezTo>
                      <a:pt x="249" y="103"/>
                      <a:pt x="254" y="100"/>
                      <a:pt x="257" y="93"/>
                    </a:cubicBezTo>
                    <a:cubicBezTo>
                      <a:pt x="258" y="93"/>
                      <a:pt x="258" y="93"/>
                      <a:pt x="258" y="93"/>
                    </a:cubicBezTo>
                    <a:cubicBezTo>
                      <a:pt x="260" y="93"/>
                      <a:pt x="262" y="91"/>
                      <a:pt x="262" y="88"/>
                    </a:cubicBezTo>
                    <a:cubicBezTo>
                      <a:pt x="261" y="85"/>
                      <a:pt x="259" y="80"/>
                      <a:pt x="256" y="74"/>
                    </a:cubicBezTo>
                    <a:cubicBezTo>
                      <a:pt x="252" y="67"/>
                      <a:pt x="247" y="59"/>
                      <a:pt x="241" y="51"/>
                    </a:cubicBezTo>
                    <a:moveTo>
                      <a:pt x="227" y="48"/>
                    </a:moveTo>
                    <a:cubicBezTo>
                      <a:pt x="225" y="48"/>
                      <a:pt x="223" y="48"/>
                      <a:pt x="221" y="49"/>
                    </a:cubicBezTo>
                    <a:cubicBezTo>
                      <a:pt x="223" y="53"/>
                      <a:pt x="225" y="57"/>
                      <a:pt x="227" y="60"/>
                    </a:cubicBezTo>
                    <a:cubicBezTo>
                      <a:pt x="227" y="60"/>
                      <a:pt x="227" y="60"/>
                      <a:pt x="227" y="60"/>
                    </a:cubicBezTo>
                    <a:cubicBezTo>
                      <a:pt x="229" y="61"/>
                      <a:pt x="231" y="63"/>
                      <a:pt x="233" y="64"/>
                    </a:cubicBezTo>
                    <a:cubicBezTo>
                      <a:pt x="234" y="60"/>
                      <a:pt x="234" y="55"/>
                      <a:pt x="233" y="52"/>
                    </a:cubicBezTo>
                    <a:cubicBezTo>
                      <a:pt x="231" y="49"/>
                      <a:pt x="229" y="48"/>
                      <a:pt x="227" y="48"/>
                    </a:cubicBezTo>
                    <a:moveTo>
                      <a:pt x="228" y="37"/>
                    </a:moveTo>
                    <a:cubicBezTo>
                      <a:pt x="228" y="38"/>
                      <a:pt x="228" y="38"/>
                      <a:pt x="228" y="38"/>
                    </a:cubicBezTo>
                    <a:cubicBezTo>
                      <a:pt x="228" y="38"/>
                      <a:pt x="228" y="38"/>
                      <a:pt x="228" y="38"/>
                    </a:cubicBezTo>
                    <a:cubicBezTo>
                      <a:pt x="228" y="38"/>
                      <a:pt x="228" y="37"/>
                      <a:pt x="228" y="37"/>
                    </a:cubicBezTo>
                    <a:moveTo>
                      <a:pt x="211" y="24"/>
                    </a:moveTo>
                    <a:cubicBezTo>
                      <a:pt x="213" y="30"/>
                      <a:pt x="215" y="36"/>
                      <a:pt x="217" y="41"/>
                    </a:cubicBezTo>
                    <a:cubicBezTo>
                      <a:pt x="219" y="38"/>
                      <a:pt x="221" y="35"/>
                      <a:pt x="222" y="32"/>
                    </a:cubicBezTo>
                    <a:cubicBezTo>
                      <a:pt x="219" y="29"/>
                      <a:pt x="215" y="26"/>
                      <a:pt x="211" y="24"/>
                    </a:cubicBezTo>
                    <a:moveTo>
                      <a:pt x="129" y="289"/>
                    </a:moveTo>
                    <a:cubicBezTo>
                      <a:pt x="125" y="287"/>
                      <a:pt x="121" y="285"/>
                      <a:pt x="117" y="283"/>
                    </a:cubicBezTo>
                    <a:cubicBezTo>
                      <a:pt x="119" y="280"/>
                      <a:pt x="121" y="277"/>
                      <a:pt x="124" y="277"/>
                    </a:cubicBezTo>
                    <a:cubicBezTo>
                      <a:pt x="126" y="277"/>
                      <a:pt x="127" y="278"/>
                      <a:pt x="128" y="279"/>
                    </a:cubicBezTo>
                    <a:cubicBezTo>
                      <a:pt x="129" y="279"/>
                      <a:pt x="130" y="280"/>
                      <a:pt x="131" y="281"/>
                    </a:cubicBezTo>
                    <a:cubicBezTo>
                      <a:pt x="133" y="283"/>
                      <a:pt x="136" y="287"/>
                      <a:pt x="136" y="291"/>
                    </a:cubicBezTo>
                    <a:cubicBezTo>
                      <a:pt x="134" y="290"/>
                      <a:pt x="131" y="289"/>
                      <a:pt x="129" y="289"/>
                    </a:cubicBezTo>
                    <a:moveTo>
                      <a:pt x="110" y="279"/>
                    </a:moveTo>
                    <a:cubicBezTo>
                      <a:pt x="102" y="274"/>
                      <a:pt x="95" y="268"/>
                      <a:pt x="88" y="261"/>
                    </a:cubicBezTo>
                    <a:cubicBezTo>
                      <a:pt x="90" y="258"/>
                      <a:pt x="92" y="257"/>
                      <a:pt x="95" y="257"/>
                    </a:cubicBezTo>
                    <a:cubicBezTo>
                      <a:pt x="98" y="257"/>
                      <a:pt x="102" y="259"/>
                      <a:pt x="105" y="262"/>
                    </a:cubicBezTo>
                    <a:cubicBezTo>
                      <a:pt x="109" y="266"/>
                      <a:pt x="110" y="273"/>
                      <a:pt x="110" y="279"/>
                    </a:cubicBezTo>
                    <a:moveTo>
                      <a:pt x="82" y="255"/>
                    </a:moveTo>
                    <a:cubicBezTo>
                      <a:pt x="74" y="246"/>
                      <a:pt x="68" y="235"/>
                      <a:pt x="62" y="223"/>
                    </a:cubicBezTo>
                    <a:cubicBezTo>
                      <a:pt x="64" y="223"/>
                      <a:pt x="66" y="223"/>
                      <a:pt x="67" y="223"/>
                    </a:cubicBezTo>
                    <a:cubicBezTo>
                      <a:pt x="73" y="223"/>
                      <a:pt x="78" y="227"/>
                      <a:pt x="83" y="235"/>
                    </a:cubicBezTo>
                    <a:cubicBezTo>
                      <a:pt x="87" y="242"/>
                      <a:pt x="85" y="248"/>
                      <a:pt x="82" y="255"/>
                    </a:cubicBezTo>
                    <a:moveTo>
                      <a:pt x="59" y="215"/>
                    </a:moveTo>
                    <a:cubicBezTo>
                      <a:pt x="55" y="202"/>
                      <a:pt x="52" y="187"/>
                      <a:pt x="53" y="172"/>
                    </a:cubicBezTo>
                    <a:cubicBezTo>
                      <a:pt x="53" y="172"/>
                      <a:pt x="54" y="172"/>
                      <a:pt x="54" y="172"/>
                    </a:cubicBezTo>
                    <a:cubicBezTo>
                      <a:pt x="60" y="172"/>
                      <a:pt x="70" y="185"/>
                      <a:pt x="71" y="189"/>
                    </a:cubicBezTo>
                    <a:cubicBezTo>
                      <a:pt x="72" y="198"/>
                      <a:pt x="66" y="210"/>
                      <a:pt x="59" y="215"/>
                    </a:cubicBezTo>
                    <a:moveTo>
                      <a:pt x="54" y="163"/>
                    </a:moveTo>
                    <a:cubicBezTo>
                      <a:pt x="56" y="150"/>
                      <a:pt x="59" y="137"/>
                      <a:pt x="66" y="124"/>
                    </a:cubicBezTo>
                    <a:cubicBezTo>
                      <a:pt x="71" y="128"/>
                      <a:pt x="75" y="135"/>
                      <a:pt x="74" y="143"/>
                    </a:cubicBezTo>
                    <a:cubicBezTo>
                      <a:pt x="74" y="154"/>
                      <a:pt x="63" y="159"/>
                      <a:pt x="54" y="163"/>
                    </a:cubicBezTo>
                    <a:moveTo>
                      <a:pt x="79" y="115"/>
                    </a:moveTo>
                    <a:cubicBezTo>
                      <a:pt x="76" y="115"/>
                      <a:pt x="73" y="115"/>
                      <a:pt x="71" y="115"/>
                    </a:cubicBezTo>
                    <a:cubicBezTo>
                      <a:pt x="72" y="112"/>
                      <a:pt x="74" y="110"/>
                      <a:pt x="75" y="108"/>
                    </a:cubicBezTo>
                    <a:cubicBezTo>
                      <a:pt x="81" y="98"/>
                      <a:pt x="88" y="89"/>
                      <a:pt x="95" y="82"/>
                    </a:cubicBezTo>
                    <a:cubicBezTo>
                      <a:pt x="96" y="84"/>
                      <a:pt x="97" y="87"/>
                      <a:pt x="98" y="89"/>
                    </a:cubicBezTo>
                    <a:cubicBezTo>
                      <a:pt x="105" y="109"/>
                      <a:pt x="92" y="115"/>
                      <a:pt x="79" y="115"/>
                    </a:cubicBezTo>
                    <a:moveTo>
                      <a:pt x="120" y="75"/>
                    </a:moveTo>
                    <a:cubicBezTo>
                      <a:pt x="115" y="75"/>
                      <a:pt x="110" y="74"/>
                      <a:pt x="105" y="72"/>
                    </a:cubicBezTo>
                    <a:cubicBezTo>
                      <a:pt x="115" y="63"/>
                      <a:pt x="125" y="56"/>
                      <a:pt x="135" y="51"/>
                    </a:cubicBezTo>
                    <a:cubicBezTo>
                      <a:pt x="136" y="52"/>
                      <a:pt x="136" y="54"/>
                      <a:pt x="136" y="55"/>
                    </a:cubicBezTo>
                    <a:cubicBezTo>
                      <a:pt x="136" y="60"/>
                      <a:pt x="133" y="66"/>
                      <a:pt x="132" y="69"/>
                    </a:cubicBezTo>
                    <a:cubicBezTo>
                      <a:pt x="129" y="74"/>
                      <a:pt x="125" y="75"/>
                      <a:pt x="120" y="75"/>
                    </a:cubicBezTo>
                    <a:moveTo>
                      <a:pt x="160" y="64"/>
                    </a:moveTo>
                    <a:cubicBezTo>
                      <a:pt x="154" y="64"/>
                      <a:pt x="147" y="59"/>
                      <a:pt x="144" y="52"/>
                    </a:cubicBezTo>
                    <a:cubicBezTo>
                      <a:pt x="144" y="51"/>
                      <a:pt x="143" y="49"/>
                      <a:pt x="143" y="48"/>
                    </a:cubicBezTo>
                    <a:cubicBezTo>
                      <a:pt x="154" y="44"/>
                      <a:pt x="164" y="42"/>
                      <a:pt x="174" y="42"/>
                    </a:cubicBezTo>
                    <a:cubicBezTo>
                      <a:pt x="177" y="42"/>
                      <a:pt x="179" y="42"/>
                      <a:pt x="182" y="43"/>
                    </a:cubicBezTo>
                    <a:cubicBezTo>
                      <a:pt x="181" y="45"/>
                      <a:pt x="180" y="47"/>
                      <a:pt x="179" y="50"/>
                    </a:cubicBezTo>
                    <a:cubicBezTo>
                      <a:pt x="177" y="56"/>
                      <a:pt x="173" y="61"/>
                      <a:pt x="167" y="63"/>
                    </a:cubicBezTo>
                    <a:cubicBezTo>
                      <a:pt x="167" y="63"/>
                      <a:pt x="166" y="63"/>
                      <a:pt x="166" y="63"/>
                    </a:cubicBezTo>
                    <a:cubicBezTo>
                      <a:pt x="165" y="63"/>
                      <a:pt x="164" y="63"/>
                      <a:pt x="162" y="64"/>
                    </a:cubicBezTo>
                    <a:cubicBezTo>
                      <a:pt x="161" y="64"/>
                      <a:pt x="161" y="64"/>
                      <a:pt x="160" y="64"/>
                    </a:cubicBezTo>
                    <a:moveTo>
                      <a:pt x="139" y="0"/>
                    </a:moveTo>
                    <a:cubicBezTo>
                      <a:pt x="126" y="0"/>
                      <a:pt x="112" y="2"/>
                      <a:pt x="97" y="7"/>
                    </a:cubicBezTo>
                    <a:cubicBezTo>
                      <a:pt x="92" y="8"/>
                      <a:pt x="87" y="11"/>
                      <a:pt x="81" y="14"/>
                    </a:cubicBezTo>
                    <a:cubicBezTo>
                      <a:pt x="75" y="34"/>
                      <a:pt x="60" y="58"/>
                      <a:pt x="34" y="74"/>
                    </a:cubicBezTo>
                    <a:cubicBezTo>
                      <a:pt x="33" y="74"/>
                      <a:pt x="33" y="74"/>
                      <a:pt x="33" y="74"/>
                    </a:cubicBezTo>
                    <a:cubicBezTo>
                      <a:pt x="33" y="77"/>
                      <a:pt x="33" y="79"/>
                      <a:pt x="33" y="82"/>
                    </a:cubicBezTo>
                    <a:cubicBezTo>
                      <a:pt x="33" y="107"/>
                      <a:pt x="22" y="129"/>
                      <a:pt x="5" y="144"/>
                    </a:cubicBezTo>
                    <a:cubicBezTo>
                      <a:pt x="0" y="183"/>
                      <a:pt x="9" y="218"/>
                      <a:pt x="26" y="241"/>
                    </a:cubicBezTo>
                    <a:cubicBezTo>
                      <a:pt x="29" y="245"/>
                      <a:pt x="32" y="249"/>
                      <a:pt x="35" y="253"/>
                    </a:cubicBezTo>
                    <a:cubicBezTo>
                      <a:pt x="57" y="279"/>
                      <a:pt x="79" y="290"/>
                      <a:pt x="97" y="296"/>
                    </a:cubicBezTo>
                    <a:cubicBezTo>
                      <a:pt x="97" y="296"/>
                      <a:pt x="98" y="296"/>
                      <a:pt x="99" y="296"/>
                    </a:cubicBezTo>
                    <a:cubicBezTo>
                      <a:pt x="106" y="298"/>
                      <a:pt x="112" y="299"/>
                      <a:pt x="117" y="299"/>
                    </a:cubicBezTo>
                    <a:cubicBezTo>
                      <a:pt x="120" y="300"/>
                      <a:pt x="124" y="300"/>
                      <a:pt x="126" y="300"/>
                    </a:cubicBezTo>
                    <a:cubicBezTo>
                      <a:pt x="127" y="300"/>
                      <a:pt x="127" y="300"/>
                      <a:pt x="127" y="300"/>
                    </a:cubicBezTo>
                    <a:cubicBezTo>
                      <a:pt x="129" y="300"/>
                      <a:pt x="131" y="300"/>
                      <a:pt x="133" y="300"/>
                    </a:cubicBezTo>
                    <a:cubicBezTo>
                      <a:pt x="135" y="300"/>
                      <a:pt x="137" y="300"/>
                      <a:pt x="138" y="300"/>
                    </a:cubicBezTo>
                    <a:cubicBezTo>
                      <a:pt x="138" y="300"/>
                      <a:pt x="138" y="300"/>
                      <a:pt x="138" y="300"/>
                    </a:cubicBezTo>
                    <a:cubicBezTo>
                      <a:pt x="138" y="300"/>
                      <a:pt x="138" y="300"/>
                      <a:pt x="138" y="300"/>
                    </a:cubicBezTo>
                    <a:cubicBezTo>
                      <a:pt x="139" y="300"/>
                      <a:pt x="140" y="299"/>
                      <a:pt x="141" y="297"/>
                    </a:cubicBezTo>
                    <a:cubicBezTo>
                      <a:pt x="142" y="297"/>
                      <a:pt x="143" y="296"/>
                      <a:pt x="144" y="294"/>
                    </a:cubicBezTo>
                    <a:cubicBezTo>
                      <a:pt x="145" y="285"/>
                      <a:pt x="139" y="277"/>
                      <a:pt x="133" y="272"/>
                    </a:cubicBezTo>
                    <a:cubicBezTo>
                      <a:pt x="132" y="271"/>
                      <a:pt x="132" y="271"/>
                      <a:pt x="131" y="271"/>
                    </a:cubicBezTo>
                    <a:cubicBezTo>
                      <a:pt x="128" y="268"/>
                      <a:pt x="125" y="267"/>
                      <a:pt x="122" y="267"/>
                    </a:cubicBezTo>
                    <a:cubicBezTo>
                      <a:pt x="120" y="267"/>
                      <a:pt x="118" y="268"/>
                      <a:pt x="116" y="270"/>
                    </a:cubicBezTo>
                    <a:cubicBezTo>
                      <a:pt x="115" y="262"/>
                      <a:pt x="111" y="256"/>
                      <a:pt x="104" y="251"/>
                    </a:cubicBezTo>
                    <a:cubicBezTo>
                      <a:pt x="101" y="249"/>
                      <a:pt x="98" y="248"/>
                      <a:pt x="95" y="248"/>
                    </a:cubicBezTo>
                    <a:cubicBezTo>
                      <a:pt x="94" y="248"/>
                      <a:pt x="93" y="248"/>
                      <a:pt x="92" y="248"/>
                    </a:cubicBezTo>
                    <a:cubicBezTo>
                      <a:pt x="93" y="241"/>
                      <a:pt x="92" y="234"/>
                      <a:pt x="88" y="227"/>
                    </a:cubicBezTo>
                    <a:cubicBezTo>
                      <a:pt x="83" y="219"/>
                      <a:pt x="77" y="215"/>
                      <a:pt x="70" y="214"/>
                    </a:cubicBezTo>
                    <a:cubicBezTo>
                      <a:pt x="77" y="205"/>
                      <a:pt x="82" y="193"/>
                      <a:pt x="77" y="183"/>
                    </a:cubicBezTo>
                    <a:cubicBezTo>
                      <a:pt x="75" y="178"/>
                      <a:pt x="70" y="171"/>
                      <a:pt x="64" y="167"/>
                    </a:cubicBezTo>
                    <a:cubicBezTo>
                      <a:pt x="72" y="163"/>
                      <a:pt x="79" y="157"/>
                      <a:pt x="81" y="147"/>
                    </a:cubicBezTo>
                    <a:cubicBezTo>
                      <a:pt x="83" y="138"/>
                      <a:pt x="81" y="131"/>
                      <a:pt x="77" y="124"/>
                    </a:cubicBezTo>
                    <a:cubicBezTo>
                      <a:pt x="79" y="125"/>
                      <a:pt x="81" y="125"/>
                      <a:pt x="83" y="125"/>
                    </a:cubicBezTo>
                    <a:cubicBezTo>
                      <a:pt x="91" y="125"/>
                      <a:pt x="97" y="123"/>
                      <a:pt x="101" y="117"/>
                    </a:cubicBezTo>
                    <a:cubicBezTo>
                      <a:pt x="104" y="111"/>
                      <a:pt x="109" y="102"/>
                      <a:pt x="107" y="95"/>
                    </a:cubicBezTo>
                    <a:cubicBezTo>
                      <a:pt x="107" y="91"/>
                      <a:pt x="103" y="85"/>
                      <a:pt x="101" y="79"/>
                    </a:cubicBezTo>
                    <a:cubicBezTo>
                      <a:pt x="107" y="82"/>
                      <a:pt x="114" y="84"/>
                      <a:pt x="120" y="84"/>
                    </a:cubicBezTo>
                    <a:cubicBezTo>
                      <a:pt x="126" y="84"/>
                      <a:pt x="132" y="82"/>
                      <a:pt x="136" y="77"/>
                    </a:cubicBezTo>
                    <a:cubicBezTo>
                      <a:pt x="138" y="73"/>
                      <a:pt x="141" y="68"/>
                      <a:pt x="142" y="63"/>
                    </a:cubicBezTo>
                    <a:cubicBezTo>
                      <a:pt x="147" y="68"/>
                      <a:pt x="152" y="72"/>
                      <a:pt x="157" y="74"/>
                    </a:cubicBezTo>
                    <a:cubicBezTo>
                      <a:pt x="158" y="74"/>
                      <a:pt x="159" y="74"/>
                      <a:pt x="160" y="74"/>
                    </a:cubicBezTo>
                    <a:cubicBezTo>
                      <a:pt x="165" y="74"/>
                      <a:pt x="173" y="72"/>
                      <a:pt x="175" y="69"/>
                    </a:cubicBezTo>
                    <a:cubicBezTo>
                      <a:pt x="180" y="64"/>
                      <a:pt x="183" y="58"/>
                      <a:pt x="185" y="52"/>
                    </a:cubicBezTo>
                    <a:cubicBezTo>
                      <a:pt x="186" y="55"/>
                      <a:pt x="186" y="57"/>
                      <a:pt x="188" y="59"/>
                    </a:cubicBezTo>
                    <a:cubicBezTo>
                      <a:pt x="190" y="63"/>
                      <a:pt x="197" y="65"/>
                      <a:pt x="201" y="67"/>
                    </a:cubicBezTo>
                    <a:cubicBezTo>
                      <a:pt x="203" y="68"/>
                      <a:pt x="205" y="69"/>
                      <a:pt x="207" y="69"/>
                    </a:cubicBezTo>
                    <a:cubicBezTo>
                      <a:pt x="211" y="69"/>
                      <a:pt x="213" y="68"/>
                      <a:pt x="216" y="66"/>
                    </a:cubicBezTo>
                    <a:cubicBezTo>
                      <a:pt x="214" y="64"/>
                      <a:pt x="211" y="62"/>
                      <a:pt x="209" y="59"/>
                    </a:cubicBezTo>
                    <a:cubicBezTo>
                      <a:pt x="208" y="59"/>
                      <a:pt x="208" y="59"/>
                      <a:pt x="208" y="59"/>
                    </a:cubicBezTo>
                    <a:cubicBezTo>
                      <a:pt x="205" y="59"/>
                      <a:pt x="203" y="59"/>
                      <a:pt x="200" y="57"/>
                    </a:cubicBezTo>
                    <a:cubicBezTo>
                      <a:pt x="194" y="54"/>
                      <a:pt x="193" y="50"/>
                      <a:pt x="192" y="44"/>
                    </a:cubicBezTo>
                    <a:cubicBezTo>
                      <a:pt x="193" y="44"/>
                      <a:pt x="195" y="45"/>
                      <a:pt x="196" y="45"/>
                    </a:cubicBezTo>
                    <a:cubicBezTo>
                      <a:pt x="189" y="35"/>
                      <a:pt x="182" y="22"/>
                      <a:pt x="177" y="6"/>
                    </a:cubicBezTo>
                    <a:cubicBezTo>
                      <a:pt x="165" y="2"/>
                      <a:pt x="153" y="0"/>
                      <a:pt x="13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1088"/>
              <p:cNvSpPr>
                <a:spLocks noEditPoints="1"/>
              </p:cNvSpPr>
              <p:nvPr/>
            </p:nvSpPr>
            <p:spPr bwMode="auto">
              <a:xfrm>
                <a:off x="1078" y="3936"/>
                <a:ext cx="139" cy="134"/>
              </a:xfrm>
              <a:custGeom>
                <a:avLst/>
                <a:gdLst>
                  <a:gd name="T0" fmla="*/ 9 w 280"/>
                  <a:gd name="T1" fmla="*/ 106 h 270"/>
                  <a:gd name="T2" fmla="*/ 58 w 280"/>
                  <a:gd name="T3" fmla="*/ 254 h 270"/>
                  <a:gd name="T4" fmla="*/ 58 w 280"/>
                  <a:gd name="T5" fmla="*/ 242 h 270"/>
                  <a:gd name="T6" fmla="*/ 64 w 280"/>
                  <a:gd name="T7" fmla="*/ 258 h 270"/>
                  <a:gd name="T8" fmla="*/ 58 w 280"/>
                  <a:gd name="T9" fmla="*/ 254 h 270"/>
                  <a:gd name="T10" fmla="*/ 40 w 280"/>
                  <a:gd name="T11" fmla="*/ 207 h 270"/>
                  <a:gd name="T12" fmla="*/ 53 w 280"/>
                  <a:gd name="T13" fmla="*/ 218 h 270"/>
                  <a:gd name="T14" fmla="*/ 48 w 280"/>
                  <a:gd name="T15" fmla="*/ 235 h 270"/>
                  <a:gd name="T16" fmla="*/ 39 w 280"/>
                  <a:gd name="T17" fmla="*/ 199 h 270"/>
                  <a:gd name="T18" fmla="*/ 50 w 280"/>
                  <a:gd name="T19" fmla="*/ 183 h 270"/>
                  <a:gd name="T20" fmla="*/ 252 w 280"/>
                  <a:gd name="T21" fmla="*/ 155 h 270"/>
                  <a:gd name="T22" fmla="*/ 264 w 280"/>
                  <a:gd name="T23" fmla="*/ 127 h 270"/>
                  <a:gd name="T24" fmla="*/ 269 w 280"/>
                  <a:gd name="T25" fmla="*/ 163 h 270"/>
                  <a:gd name="T26" fmla="*/ 263 w 280"/>
                  <a:gd name="T27" fmla="*/ 167 h 270"/>
                  <a:gd name="T28" fmla="*/ 252 w 280"/>
                  <a:gd name="T29" fmla="*/ 155 h 270"/>
                  <a:gd name="T30" fmla="*/ 42 w 280"/>
                  <a:gd name="T31" fmla="*/ 152 h 270"/>
                  <a:gd name="T32" fmla="*/ 65 w 280"/>
                  <a:gd name="T33" fmla="*/ 138 h 270"/>
                  <a:gd name="T34" fmla="*/ 258 w 280"/>
                  <a:gd name="T35" fmla="*/ 118 h 270"/>
                  <a:gd name="T36" fmla="*/ 243 w 280"/>
                  <a:gd name="T37" fmla="*/ 93 h 270"/>
                  <a:gd name="T38" fmla="*/ 258 w 280"/>
                  <a:gd name="T39" fmla="*/ 118 h 270"/>
                  <a:gd name="T40" fmla="*/ 66 w 280"/>
                  <a:gd name="T41" fmla="*/ 106 h 270"/>
                  <a:gd name="T42" fmla="*/ 93 w 280"/>
                  <a:gd name="T43" fmla="*/ 102 h 270"/>
                  <a:gd name="T44" fmla="*/ 217 w 280"/>
                  <a:gd name="T45" fmla="*/ 94 h 270"/>
                  <a:gd name="T46" fmla="*/ 208 w 280"/>
                  <a:gd name="T47" fmla="*/ 91 h 270"/>
                  <a:gd name="T48" fmla="*/ 201 w 280"/>
                  <a:gd name="T49" fmla="*/ 66 h 270"/>
                  <a:gd name="T50" fmla="*/ 229 w 280"/>
                  <a:gd name="T51" fmla="*/ 89 h 270"/>
                  <a:gd name="T52" fmla="*/ 127 w 280"/>
                  <a:gd name="T53" fmla="*/ 89 h 270"/>
                  <a:gd name="T54" fmla="*/ 113 w 280"/>
                  <a:gd name="T55" fmla="*/ 74 h 270"/>
                  <a:gd name="T56" fmla="*/ 142 w 280"/>
                  <a:gd name="T57" fmla="*/ 73 h 270"/>
                  <a:gd name="T58" fmla="*/ 176 w 280"/>
                  <a:gd name="T59" fmla="*/ 78 h 270"/>
                  <a:gd name="T60" fmla="*/ 170 w 280"/>
                  <a:gd name="T61" fmla="*/ 62 h 270"/>
                  <a:gd name="T62" fmla="*/ 192 w 280"/>
                  <a:gd name="T63" fmla="*/ 68 h 270"/>
                  <a:gd name="T64" fmla="*/ 176 w 280"/>
                  <a:gd name="T65" fmla="*/ 78 h 270"/>
                  <a:gd name="T66" fmla="*/ 149 w 280"/>
                  <a:gd name="T67" fmla="*/ 0 h 270"/>
                  <a:gd name="T68" fmla="*/ 73 w 280"/>
                  <a:gd name="T69" fmla="*/ 28 h 270"/>
                  <a:gd name="T70" fmla="*/ 30 w 280"/>
                  <a:gd name="T71" fmla="*/ 71 h 270"/>
                  <a:gd name="T72" fmla="*/ 0 w 280"/>
                  <a:gd name="T73" fmla="*/ 153 h 270"/>
                  <a:gd name="T74" fmla="*/ 27 w 280"/>
                  <a:gd name="T75" fmla="*/ 239 h 270"/>
                  <a:gd name="T76" fmla="*/ 47 w 280"/>
                  <a:gd name="T77" fmla="*/ 260 h 270"/>
                  <a:gd name="T78" fmla="*/ 58 w 280"/>
                  <a:gd name="T79" fmla="*/ 268 h 270"/>
                  <a:gd name="T80" fmla="*/ 62 w 280"/>
                  <a:gd name="T81" fmla="*/ 270 h 270"/>
                  <a:gd name="T82" fmla="*/ 65 w 280"/>
                  <a:gd name="T83" fmla="*/ 270 h 270"/>
                  <a:gd name="T84" fmla="*/ 70 w 280"/>
                  <a:gd name="T85" fmla="*/ 264 h 270"/>
                  <a:gd name="T86" fmla="*/ 70 w 280"/>
                  <a:gd name="T87" fmla="*/ 242 h 270"/>
                  <a:gd name="T88" fmla="*/ 59 w 280"/>
                  <a:gd name="T89" fmla="*/ 232 h 270"/>
                  <a:gd name="T90" fmla="*/ 59 w 280"/>
                  <a:gd name="T91" fmla="*/ 231 h 270"/>
                  <a:gd name="T92" fmla="*/ 50 w 280"/>
                  <a:gd name="T93" fmla="*/ 199 h 270"/>
                  <a:gd name="T94" fmla="*/ 51 w 280"/>
                  <a:gd name="T95" fmla="*/ 159 h 270"/>
                  <a:gd name="T96" fmla="*/ 71 w 280"/>
                  <a:gd name="T97" fmla="*/ 116 h 270"/>
                  <a:gd name="T98" fmla="*/ 97 w 280"/>
                  <a:gd name="T99" fmla="*/ 110 h 270"/>
                  <a:gd name="T100" fmla="*/ 124 w 280"/>
                  <a:gd name="T101" fmla="*/ 99 h 270"/>
                  <a:gd name="T102" fmla="*/ 147 w 280"/>
                  <a:gd name="T103" fmla="*/ 83 h 270"/>
                  <a:gd name="T104" fmla="*/ 174 w 280"/>
                  <a:gd name="T105" fmla="*/ 87 h 270"/>
                  <a:gd name="T106" fmla="*/ 192 w 280"/>
                  <a:gd name="T107" fmla="*/ 78 h 270"/>
                  <a:gd name="T108" fmla="*/ 215 w 280"/>
                  <a:gd name="T109" fmla="*/ 103 h 270"/>
                  <a:gd name="T110" fmla="*/ 233 w 280"/>
                  <a:gd name="T111" fmla="*/ 96 h 270"/>
                  <a:gd name="T112" fmla="*/ 238 w 280"/>
                  <a:gd name="T113" fmla="*/ 117 h 270"/>
                  <a:gd name="T114" fmla="*/ 244 w 280"/>
                  <a:gd name="T115" fmla="*/ 156 h 270"/>
                  <a:gd name="T116" fmla="*/ 262 w 280"/>
                  <a:gd name="T117" fmla="*/ 175 h 270"/>
                  <a:gd name="T118" fmla="*/ 273 w 280"/>
                  <a:gd name="T119" fmla="*/ 174 h 270"/>
                  <a:gd name="T120" fmla="*/ 280 w 280"/>
                  <a:gd name="T121" fmla="*/ 147 h 270"/>
                  <a:gd name="T122" fmla="*/ 271 w 280"/>
                  <a:gd name="T123" fmla="*/ 89 h 270"/>
                  <a:gd name="T124" fmla="*/ 156 w 280"/>
                  <a:gd name="T125" fmla="*/ 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0" h="270">
                    <a:moveTo>
                      <a:pt x="15" y="92"/>
                    </a:moveTo>
                    <a:cubicBezTo>
                      <a:pt x="13" y="97"/>
                      <a:pt x="10" y="102"/>
                      <a:pt x="9" y="106"/>
                    </a:cubicBezTo>
                    <a:cubicBezTo>
                      <a:pt x="11" y="102"/>
                      <a:pt x="14" y="97"/>
                      <a:pt x="15" y="92"/>
                    </a:cubicBezTo>
                    <a:moveTo>
                      <a:pt x="58" y="254"/>
                    </a:moveTo>
                    <a:cubicBezTo>
                      <a:pt x="56" y="251"/>
                      <a:pt x="54" y="247"/>
                      <a:pt x="52" y="243"/>
                    </a:cubicBezTo>
                    <a:cubicBezTo>
                      <a:pt x="54" y="242"/>
                      <a:pt x="56" y="242"/>
                      <a:pt x="58" y="242"/>
                    </a:cubicBezTo>
                    <a:cubicBezTo>
                      <a:pt x="60" y="242"/>
                      <a:pt x="62" y="243"/>
                      <a:pt x="64" y="246"/>
                    </a:cubicBezTo>
                    <a:cubicBezTo>
                      <a:pt x="65" y="249"/>
                      <a:pt x="65" y="254"/>
                      <a:pt x="64" y="258"/>
                    </a:cubicBezTo>
                    <a:cubicBezTo>
                      <a:pt x="64" y="259"/>
                      <a:pt x="64" y="260"/>
                      <a:pt x="63" y="261"/>
                    </a:cubicBezTo>
                    <a:cubicBezTo>
                      <a:pt x="62" y="259"/>
                      <a:pt x="60" y="256"/>
                      <a:pt x="58" y="254"/>
                    </a:cubicBezTo>
                    <a:moveTo>
                      <a:pt x="42" y="218"/>
                    </a:moveTo>
                    <a:cubicBezTo>
                      <a:pt x="41" y="214"/>
                      <a:pt x="41" y="211"/>
                      <a:pt x="40" y="207"/>
                    </a:cubicBezTo>
                    <a:cubicBezTo>
                      <a:pt x="41" y="207"/>
                      <a:pt x="42" y="207"/>
                      <a:pt x="43" y="207"/>
                    </a:cubicBezTo>
                    <a:cubicBezTo>
                      <a:pt x="49" y="207"/>
                      <a:pt x="52" y="212"/>
                      <a:pt x="53" y="218"/>
                    </a:cubicBezTo>
                    <a:cubicBezTo>
                      <a:pt x="54" y="221"/>
                      <a:pt x="54" y="224"/>
                      <a:pt x="53" y="226"/>
                    </a:cubicBezTo>
                    <a:cubicBezTo>
                      <a:pt x="52" y="229"/>
                      <a:pt x="50" y="232"/>
                      <a:pt x="48" y="235"/>
                    </a:cubicBezTo>
                    <a:cubicBezTo>
                      <a:pt x="46" y="230"/>
                      <a:pt x="44" y="224"/>
                      <a:pt x="42" y="218"/>
                    </a:cubicBezTo>
                    <a:moveTo>
                      <a:pt x="39" y="199"/>
                    </a:moveTo>
                    <a:cubicBezTo>
                      <a:pt x="37" y="187"/>
                      <a:pt x="38" y="174"/>
                      <a:pt x="40" y="161"/>
                    </a:cubicBezTo>
                    <a:cubicBezTo>
                      <a:pt x="48" y="165"/>
                      <a:pt x="51" y="171"/>
                      <a:pt x="50" y="183"/>
                    </a:cubicBezTo>
                    <a:cubicBezTo>
                      <a:pt x="50" y="191"/>
                      <a:pt x="45" y="195"/>
                      <a:pt x="39" y="199"/>
                    </a:cubicBezTo>
                    <a:moveTo>
                      <a:pt x="252" y="155"/>
                    </a:moveTo>
                    <a:cubicBezTo>
                      <a:pt x="251" y="152"/>
                      <a:pt x="251" y="148"/>
                      <a:pt x="253" y="143"/>
                    </a:cubicBezTo>
                    <a:cubicBezTo>
                      <a:pt x="256" y="138"/>
                      <a:pt x="259" y="131"/>
                      <a:pt x="264" y="127"/>
                    </a:cubicBezTo>
                    <a:cubicBezTo>
                      <a:pt x="266" y="135"/>
                      <a:pt x="268" y="142"/>
                      <a:pt x="269" y="150"/>
                    </a:cubicBezTo>
                    <a:cubicBezTo>
                      <a:pt x="269" y="155"/>
                      <a:pt x="270" y="159"/>
                      <a:pt x="269" y="163"/>
                    </a:cubicBezTo>
                    <a:cubicBezTo>
                      <a:pt x="268" y="164"/>
                      <a:pt x="267" y="165"/>
                      <a:pt x="267" y="166"/>
                    </a:cubicBezTo>
                    <a:cubicBezTo>
                      <a:pt x="265" y="166"/>
                      <a:pt x="264" y="167"/>
                      <a:pt x="263" y="167"/>
                    </a:cubicBezTo>
                    <a:cubicBezTo>
                      <a:pt x="260" y="167"/>
                      <a:pt x="259" y="166"/>
                      <a:pt x="258" y="163"/>
                    </a:cubicBezTo>
                    <a:cubicBezTo>
                      <a:pt x="255" y="161"/>
                      <a:pt x="253" y="158"/>
                      <a:pt x="252" y="155"/>
                    </a:cubicBezTo>
                    <a:moveTo>
                      <a:pt x="42" y="152"/>
                    </a:moveTo>
                    <a:cubicBezTo>
                      <a:pt x="42" y="152"/>
                      <a:pt x="42" y="152"/>
                      <a:pt x="42" y="152"/>
                    </a:cubicBezTo>
                    <a:cubicBezTo>
                      <a:pt x="45" y="139"/>
                      <a:pt x="51" y="125"/>
                      <a:pt x="60" y="113"/>
                    </a:cubicBezTo>
                    <a:cubicBezTo>
                      <a:pt x="66" y="116"/>
                      <a:pt x="67" y="134"/>
                      <a:pt x="65" y="138"/>
                    </a:cubicBezTo>
                    <a:cubicBezTo>
                      <a:pt x="61" y="146"/>
                      <a:pt x="51" y="152"/>
                      <a:pt x="42" y="152"/>
                    </a:cubicBezTo>
                    <a:moveTo>
                      <a:pt x="258" y="118"/>
                    </a:moveTo>
                    <a:cubicBezTo>
                      <a:pt x="251" y="118"/>
                      <a:pt x="247" y="116"/>
                      <a:pt x="243" y="109"/>
                    </a:cubicBezTo>
                    <a:cubicBezTo>
                      <a:pt x="239" y="102"/>
                      <a:pt x="241" y="98"/>
                      <a:pt x="243" y="93"/>
                    </a:cubicBezTo>
                    <a:cubicBezTo>
                      <a:pt x="250" y="100"/>
                      <a:pt x="256" y="109"/>
                      <a:pt x="260" y="118"/>
                    </a:cubicBezTo>
                    <a:cubicBezTo>
                      <a:pt x="259" y="118"/>
                      <a:pt x="259" y="118"/>
                      <a:pt x="258" y="118"/>
                    </a:cubicBezTo>
                    <a:moveTo>
                      <a:pt x="79" y="109"/>
                    </a:moveTo>
                    <a:cubicBezTo>
                      <a:pt x="75" y="109"/>
                      <a:pt x="70" y="107"/>
                      <a:pt x="66" y="106"/>
                    </a:cubicBezTo>
                    <a:cubicBezTo>
                      <a:pt x="74" y="97"/>
                      <a:pt x="84" y="89"/>
                      <a:pt x="97" y="82"/>
                    </a:cubicBezTo>
                    <a:cubicBezTo>
                      <a:pt x="98" y="89"/>
                      <a:pt x="98" y="96"/>
                      <a:pt x="93" y="102"/>
                    </a:cubicBezTo>
                    <a:cubicBezTo>
                      <a:pt x="90" y="107"/>
                      <a:pt x="85" y="109"/>
                      <a:pt x="79" y="109"/>
                    </a:cubicBezTo>
                    <a:moveTo>
                      <a:pt x="217" y="94"/>
                    </a:moveTo>
                    <a:cubicBezTo>
                      <a:pt x="215" y="94"/>
                      <a:pt x="214" y="94"/>
                      <a:pt x="212" y="93"/>
                    </a:cubicBezTo>
                    <a:cubicBezTo>
                      <a:pt x="211" y="92"/>
                      <a:pt x="210" y="92"/>
                      <a:pt x="208" y="91"/>
                    </a:cubicBezTo>
                    <a:cubicBezTo>
                      <a:pt x="202" y="90"/>
                      <a:pt x="199" y="79"/>
                      <a:pt x="199" y="70"/>
                    </a:cubicBezTo>
                    <a:cubicBezTo>
                      <a:pt x="200" y="69"/>
                      <a:pt x="201" y="68"/>
                      <a:pt x="201" y="66"/>
                    </a:cubicBezTo>
                    <a:cubicBezTo>
                      <a:pt x="215" y="71"/>
                      <a:pt x="226" y="77"/>
                      <a:pt x="236" y="86"/>
                    </a:cubicBezTo>
                    <a:cubicBezTo>
                      <a:pt x="234" y="87"/>
                      <a:pt x="232" y="88"/>
                      <a:pt x="229" y="89"/>
                    </a:cubicBezTo>
                    <a:cubicBezTo>
                      <a:pt x="226" y="92"/>
                      <a:pt x="222" y="94"/>
                      <a:pt x="217" y="94"/>
                    </a:cubicBezTo>
                    <a:moveTo>
                      <a:pt x="127" y="89"/>
                    </a:moveTo>
                    <a:cubicBezTo>
                      <a:pt x="120" y="89"/>
                      <a:pt x="111" y="83"/>
                      <a:pt x="106" y="77"/>
                    </a:cubicBezTo>
                    <a:cubicBezTo>
                      <a:pt x="108" y="76"/>
                      <a:pt x="111" y="75"/>
                      <a:pt x="113" y="74"/>
                    </a:cubicBezTo>
                    <a:cubicBezTo>
                      <a:pt x="124" y="70"/>
                      <a:pt x="134" y="67"/>
                      <a:pt x="143" y="65"/>
                    </a:cubicBezTo>
                    <a:cubicBezTo>
                      <a:pt x="143" y="68"/>
                      <a:pt x="142" y="70"/>
                      <a:pt x="142" y="73"/>
                    </a:cubicBezTo>
                    <a:cubicBezTo>
                      <a:pt x="139" y="85"/>
                      <a:pt x="133" y="89"/>
                      <a:pt x="127" y="89"/>
                    </a:cubicBezTo>
                    <a:moveTo>
                      <a:pt x="176" y="78"/>
                    </a:moveTo>
                    <a:cubicBezTo>
                      <a:pt x="168" y="78"/>
                      <a:pt x="162" y="70"/>
                      <a:pt x="157" y="63"/>
                    </a:cubicBezTo>
                    <a:cubicBezTo>
                      <a:pt x="162" y="62"/>
                      <a:pt x="166" y="62"/>
                      <a:pt x="170" y="62"/>
                    </a:cubicBezTo>
                    <a:cubicBezTo>
                      <a:pt x="178" y="62"/>
                      <a:pt x="186" y="63"/>
                      <a:pt x="193" y="64"/>
                    </a:cubicBezTo>
                    <a:cubicBezTo>
                      <a:pt x="193" y="66"/>
                      <a:pt x="192" y="67"/>
                      <a:pt x="192" y="68"/>
                    </a:cubicBezTo>
                    <a:cubicBezTo>
                      <a:pt x="189" y="72"/>
                      <a:pt x="184" y="75"/>
                      <a:pt x="180" y="77"/>
                    </a:cubicBezTo>
                    <a:cubicBezTo>
                      <a:pt x="179" y="78"/>
                      <a:pt x="177" y="78"/>
                      <a:pt x="176" y="78"/>
                    </a:cubicBezTo>
                    <a:moveTo>
                      <a:pt x="156" y="0"/>
                    </a:moveTo>
                    <a:cubicBezTo>
                      <a:pt x="154" y="0"/>
                      <a:pt x="151" y="0"/>
                      <a:pt x="149" y="0"/>
                    </a:cubicBezTo>
                    <a:cubicBezTo>
                      <a:pt x="133" y="1"/>
                      <a:pt x="115" y="5"/>
                      <a:pt x="97" y="14"/>
                    </a:cubicBezTo>
                    <a:cubicBezTo>
                      <a:pt x="89" y="17"/>
                      <a:pt x="81" y="22"/>
                      <a:pt x="73" y="28"/>
                    </a:cubicBezTo>
                    <a:cubicBezTo>
                      <a:pt x="55" y="40"/>
                      <a:pt x="41" y="53"/>
                      <a:pt x="30" y="68"/>
                    </a:cubicBezTo>
                    <a:cubicBezTo>
                      <a:pt x="30" y="69"/>
                      <a:pt x="30" y="70"/>
                      <a:pt x="30" y="71"/>
                    </a:cubicBezTo>
                    <a:cubicBezTo>
                      <a:pt x="30" y="96"/>
                      <a:pt x="19" y="119"/>
                      <a:pt x="1" y="133"/>
                    </a:cubicBezTo>
                    <a:cubicBezTo>
                      <a:pt x="0" y="140"/>
                      <a:pt x="0" y="147"/>
                      <a:pt x="0" y="153"/>
                    </a:cubicBezTo>
                    <a:cubicBezTo>
                      <a:pt x="1" y="171"/>
                      <a:pt x="4" y="187"/>
                      <a:pt x="8" y="200"/>
                    </a:cubicBezTo>
                    <a:cubicBezTo>
                      <a:pt x="13" y="216"/>
                      <a:pt x="20" y="229"/>
                      <a:pt x="27" y="239"/>
                    </a:cubicBezTo>
                    <a:cubicBezTo>
                      <a:pt x="31" y="245"/>
                      <a:pt x="36" y="249"/>
                      <a:pt x="40" y="253"/>
                    </a:cubicBezTo>
                    <a:cubicBezTo>
                      <a:pt x="42" y="256"/>
                      <a:pt x="45" y="258"/>
                      <a:pt x="47" y="260"/>
                    </a:cubicBezTo>
                    <a:cubicBezTo>
                      <a:pt x="48" y="261"/>
                      <a:pt x="49" y="261"/>
                      <a:pt x="50" y="262"/>
                    </a:cubicBezTo>
                    <a:cubicBezTo>
                      <a:pt x="53" y="264"/>
                      <a:pt x="56" y="266"/>
                      <a:pt x="58" y="268"/>
                    </a:cubicBezTo>
                    <a:cubicBezTo>
                      <a:pt x="59" y="268"/>
                      <a:pt x="59" y="269"/>
                      <a:pt x="60" y="269"/>
                    </a:cubicBezTo>
                    <a:cubicBezTo>
                      <a:pt x="61" y="270"/>
                      <a:pt x="61" y="270"/>
                      <a:pt x="62" y="270"/>
                    </a:cubicBezTo>
                    <a:cubicBezTo>
                      <a:pt x="63" y="270"/>
                      <a:pt x="63" y="270"/>
                      <a:pt x="64" y="269"/>
                    </a:cubicBezTo>
                    <a:cubicBezTo>
                      <a:pt x="64" y="270"/>
                      <a:pt x="64" y="270"/>
                      <a:pt x="65" y="270"/>
                    </a:cubicBezTo>
                    <a:cubicBezTo>
                      <a:pt x="66" y="270"/>
                      <a:pt x="67" y="269"/>
                      <a:pt x="68" y="268"/>
                    </a:cubicBezTo>
                    <a:cubicBezTo>
                      <a:pt x="69" y="267"/>
                      <a:pt x="70" y="266"/>
                      <a:pt x="70" y="264"/>
                    </a:cubicBezTo>
                    <a:cubicBezTo>
                      <a:pt x="73" y="258"/>
                      <a:pt x="73" y="251"/>
                      <a:pt x="72" y="245"/>
                    </a:cubicBezTo>
                    <a:cubicBezTo>
                      <a:pt x="71" y="244"/>
                      <a:pt x="71" y="243"/>
                      <a:pt x="70" y="242"/>
                    </a:cubicBezTo>
                    <a:cubicBezTo>
                      <a:pt x="68" y="235"/>
                      <a:pt x="64" y="232"/>
                      <a:pt x="61" y="232"/>
                    </a:cubicBezTo>
                    <a:cubicBezTo>
                      <a:pt x="60" y="232"/>
                      <a:pt x="60" y="232"/>
                      <a:pt x="59" y="232"/>
                    </a:cubicBezTo>
                    <a:cubicBezTo>
                      <a:pt x="59" y="232"/>
                      <a:pt x="59" y="232"/>
                      <a:pt x="59" y="232"/>
                    </a:cubicBezTo>
                    <a:cubicBezTo>
                      <a:pt x="59" y="232"/>
                      <a:pt x="59" y="232"/>
                      <a:pt x="59" y="231"/>
                    </a:cubicBezTo>
                    <a:cubicBezTo>
                      <a:pt x="61" y="224"/>
                      <a:pt x="62" y="217"/>
                      <a:pt x="59" y="209"/>
                    </a:cubicBezTo>
                    <a:cubicBezTo>
                      <a:pt x="57" y="204"/>
                      <a:pt x="54" y="201"/>
                      <a:pt x="50" y="199"/>
                    </a:cubicBezTo>
                    <a:cubicBezTo>
                      <a:pt x="55" y="194"/>
                      <a:pt x="59" y="188"/>
                      <a:pt x="59" y="179"/>
                    </a:cubicBezTo>
                    <a:cubicBezTo>
                      <a:pt x="58" y="170"/>
                      <a:pt x="56" y="163"/>
                      <a:pt x="51" y="159"/>
                    </a:cubicBezTo>
                    <a:cubicBezTo>
                      <a:pt x="62" y="155"/>
                      <a:pt x="72" y="147"/>
                      <a:pt x="74" y="137"/>
                    </a:cubicBezTo>
                    <a:cubicBezTo>
                      <a:pt x="75" y="132"/>
                      <a:pt x="74" y="123"/>
                      <a:pt x="71" y="116"/>
                    </a:cubicBezTo>
                    <a:cubicBezTo>
                      <a:pt x="74" y="116"/>
                      <a:pt x="76" y="116"/>
                      <a:pt x="79" y="116"/>
                    </a:cubicBezTo>
                    <a:cubicBezTo>
                      <a:pt x="85" y="116"/>
                      <a:pt x="92" y="115"/>
                      <a:pt x="97" y="110"/>
                    </a:cubicBezTo>
                    <a:cubicBezTo>
                      <a:pt x="103" y="104"/>
                      <a:pt x="105" y="96"/>
                      <a:pt x="105" y="89"/>
                    </a:cubicBezTo>
                    <a:cubicBezTo>
                      <a:pt x="111" y="94"/>
                      <a:pt x="118" y="99"/>
                      <a:pt x="124" y="99"/>
                    </a:cubicBezTo>
                    <a:cubicBezTo>
                      <a:pt x="126" y="99"/>
                      <a:pt x="127" y="98"/>
                      <a:pt x="129" y="98"/>
                    </a:cubicBezTo>
                    <a:cubicBezTo>
                      <a:pt x="135" y="95"/>
                      <a:pt x="144" y="90"/>
                      <a:pt x="147" y="83"/>
                    </a:cubicBezTo>
                    <a:cubicBezTo>
                      <a:pt x="148" y="79"/>
                      <a:pt x="149" y="72"/>
                      <a:pt x="150" y="67"/>
                    </a:cubicBezTo>
                    <a:cubicBezTo>
                      <a:pt x="156" y="76"/>
                      <a:pt x="164" y="87"/>
                      <a:pt x="174" y="87"/>
                    </a:cubicBezTo>
                    <a:cubicBezTo>
                      <a:pt x="176" y="87"/>
                      <a:pt x="178" y="86"/>
                      <a:pt x="179" y="86"/>
                    </a:cubicBezTo>
                    <a:cubicBezTo>
                      <a:pt x="183" y="84"/>
                      <a:pt x="188" y="82"/>
                      <a:pt x="192" y="78"/>
                    </a:cubicBezTo>
                    <a:cubicBezTo>
                      <a:pt x="193" y="85"/>
                      <a:pt x="196" y="91"/>
                      <a:pt x="199" y="96"/>
                    </a:cubicBezTo>
                    <a:cubicBezTo>
                      <a:pt x="201" y="99"/>
                      <a:pt x="211" y="103"/>
                      <a:pt x="215" y="103"/>
                    </a:cubicBezTo>
                    <a:cubicBezTo>
                      <a:pt x="216" y="103"/>
                      <a:pt x="216" y="103"/>
                      <a:pt x="216" y="103"/>
                    </a:cubicBezTo>
                    <a:cubicBezTo>
                      <a:pt x="223" y="103"/>
                      <a:pt x="228" y="99"/>
                      <a:pt x="233" y="96"/>
                    </a:cubicBezTo>
                    <a:cubicBezTo>
                      <a:pt x="233" y="98"/>
                      <a:pt x="232" y="100"/>
                      <a:pt x="232" y="102"/>
                    </a:cubicBezTo>
                    <a:cubicBezTo>
                      <a:pt x="231" y="107"/>
                      <a:pt x="236" y="113"/>
                      <a:pt x="238" y="117"/>
                    </a:cubicBezTo>
                    <a:cubicBezTo>
                      <a:pt x="241" y="124"/>
                      <a:pt x="247" y="126"/>
                      <a:pt x="254" y="126"/>
                    </a:cubicBezTo>
                    <a:cubicBezTo>
                      <a:pt x="247" y="135"/>
                      <a:pt x="243" y="147"/>
                      <a:pt x="244" y="156"/>
                    </a:cubicBezTo>
                    <a:cubicBezTo>
                      <a:pt x="244" y="157"/>
                      <a:pt x="244" y="158"/>
                      <a:pt x="244" y="158"/>
                    </a:cubicBezTo>
                    <a:cubicBezTo>
                      <a:pt x="247" y="168"/>
                      <a:pt x="254" y="175"/>
                      <a:pt x="262" y="175"/>
                    </a:cubicBezTo>
                    <a:cubicBezTo>
                      <a:pt x="265" y="175"/>
                      <a:pt x="267" y="175"/>
                      <a:pt x="270" y="173"/>
                    </a:cubicBezTo>
                    <a:cubicBezTo>
                      <a:pt x="271" y="174"/>
                      <a:pt x="272" y="174"/>
                      <a:pt x="273" y="174"/>
                    </a:cubicBezTo>
                    <a:cubicBezTo>
                      <a:pt x="274" y="174"/>
                      <a:pt x="275" y="173"/>
                      <a:pt x="276" y="171"/>
                    </a:cubicBezTo>
                    <a:cubicBezTo>
                      <a:pt x="278" y="167"/>
                      <a:pt x="280" y="158"/>
                      <a:pt x="280" y="147"/>
                    </a:cubicBezTo>
                    <a:cubicBezTo>
                      <a:pt x="280" y="137"/>
                      <a:pt x="279" y="125"/>
                      <a:pt x="277" y="112"/>
                    </a:cubicBezTo>
                    <a:cubicBezTo>
                      <a:pt x="276" y="105"/>
                      <a:pt x="274" y="97"/>
                      <a:pt x="271" y="89"/>
                    </a:cubicBezTo>
                    <a:cubicBezTo>
                      <a:pt x="259" y="56"/>
                      <a:pt x="235" y="22"/>
                      <a:pt x="186" y="5"/>
                    </a:cubicBezTo>
                    <a:cubicBezTo>
                      <a:pt x="178" y="2"/>
                      <a:pt x="167" y="0"/>
                      <a:pt x="15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1089"/>
              <p:cNvSpPr>
                <a:spLocks noEditPoints="1"/>
              </p:cNvSpPr>
              <p:nvPr/>
            </p:nvSpPr>
            <p:spPr bwMode="auto">
              <a:xfrm>
                <a:off x="1300" y="4573"/>
                <a:ext cx="146" cy="107"/>
              </a:xfrm>
              <a:custGeom>
                <a:avLst/>
                <a:gdLst>
                  <a:gd name="T0" fmla="*/ 135 w 296"/>
                  <a:gd name="T1" fmla="*/ 154 h 217"/>
                  <a:gd name="T2" fmla="*/ 170 w 296"/>
                  <a:gd name="T3" fmla="*/ 145 h 217"/>
                  <a:gd name="T4" fmla="*/ 143 w 296"/>
                  <a:gd name="T5" fmla="*/ 155 h 217"/>
                  <a:gd name="T6" fmla="*/ 125 w 296"/>
                  <a:gd name="T7" fmla="*/ 154 h 217"/>
                  <a:gd name="T8" fmla="*/ 108 w 296"/>
                  <a:gd name="T9" fmla="*/ 134 h 217"/>
                  <a:gd name="T10" fmla="*/ 125 w 296"/>
                  <a:gd name="T11" fmla="*/ 154 h 217"/>
                  <a:gd name="T12" fmla="*/ 204 w 296"/>
                  <a:gd name="T13" fmla="*/ 126 h 217"/>
                  <a:gd name="T14" fmla="*/ 219 w 296"/>
                  <a:gd name="T15" fmla="*/ 130 h 217"/>
                  <a:gd name="T16" fmla="*/ 188 w 296"/>
                  <a:gd name="T17" fmla="*/ 148 h 217"/>
                  <a:gd name="T18" fmla="*/ 50 w 296"/>
                  <a:gd name="T19" fmla="*/ 109 h 217"/>
                  <a:gd name="T20" fmla="*/ 77 w 296"/>
                  <a:gd name="T21" fmla="*/ 114 h 217"/>
                  <a:gd name="T22" fmla="*/ 228 w 296"/>
                  <a:gd name="T23" fmla="*/ 128 h 217"/>
                  <a:gd name="T24" fmla="*/ 226 w 296"/>
                  <a:gd name="T25" fmla="*/ 102 h 217"/>
                  <a:gd name="T26" fmla="*/ 240 w 296"/>
                  <a:gd name="T27" fmla="*/ 95 h 217"/>
                  <a:gd name="T28" fmla="*/ 254 w 296"/>
                  <a:gd name="T29" fmla="*/ 96 h 217"/>
                  <a:gd name="T30" fmla="*/ 45 w 296"/>
                  <a:gd name="T31" fmla="*/ 102 h 217"/>
                  <a:gd name="T32" fmla="*/ 47 w 296"/>
                  <a:gd name="T33" fmla="*/ 77 h 217"/>
                  <a:gd name="T34" fmla="*/ 258 w 296"/>
                  <a:gd name="T35" fmla="*/ 87 h 217"/>
                  <a:gd name="T36" fmla="*/ 265 w 296"/>
                  <a:gd name="T37" fmla="*/ 57 h 217"/>
                  <a:gd name="T38" fmla="*/ 245 w 296"/>
                  <a:gd name="T39" fmla="*/ 24 h 217"/>
                  <a:gd name="T40" fmla="*/ 255 w 296"/>
                  <a:gd name="T41" fmla="*/ 10 h 217"/>
                  <a:gd name="T42" fmla="*/ 258 w 296"/>
                  <a:gd name="T43" fmla="*/ 11 h 217"/>
                  <a:gd name="T44" fmla="*/ 265 w 296"/>
                  <a:gd name="T45" fmla="*/ 47 h 217"/>
                  <a:gd name="T46" fmla="*/ 245 w 296"/>
                  <a:gd name="T47" fmla="*/ 24 h 217"/>
                  <a:gd name="T48" fmla="*/ 255 w 296"/>
                  <a:gd name="T49" fmla="*/ 2 h 217"/>
                  <a:gd name="T50" fmla="*/ 236 w 296"/>
                  <a:gd name="T51" fmla="*/ 22 h 217"/>
                  <a:gd name="T52" fmla="*/ 257 w 296"/>
                  <a:gd name="T53" fmla="*/ 52 h 217"/>
                  <a:gd name="T54" fmla="*/ 244 w 296"/>
                  <a:gd name="T55" fmla="*/ 82 h 217"/>
                  <a:gd name="T56" fmla="*/ 236 w 296"/>
                  <a:gd name="T57" fmla="*/ 87 h 217"/>
                  <a:gd name="T58" fmla="*/ 216 w 296"/>
                  <a:gd name="T59" fmla="*/ 101 h 217"/>
                  <a:gd name="T60" fmla="*/ 203 w 296"/>
                  <a:gd name="T61" fmla="*/ 118 h 217"/>
                  <a:gd name="T62" fmla="*/ 180 w 296"/>
                  <a:gd name="T63" fmla="*/ 147 h 217"/>
                  <a:gd name="T64" fmla="*/ 150 w 296"/>
                  <a:gd name="T65" fmla="*/ 127 h 217"/>
                  <a:gd name="T66" fmla="*/ 131 w 296"/>
                  <a:gd name="T67" fmla="*/ 144 h 217"/>
                  <a:gd name="T68" fmla="*/ 107 w 296"/>
                  <a:gd name="T69" fmla="*/ 126 h 217"/>
                  <a:gd name="T70" fmla="*/ 85 w 296"/>
                  <a:gd name="T71" fmla="*/ 111 h 217"/>
                  <a:gd name="T72" fmla="*/ 56 w 296"/>
                  <a:gd name="T73" fmla="*/ 100 h 217"/>
                  <a:gd name="T74" fmla="*/ 42 w 296"/>
                  <a:gd name="T75" fmla="*/ 62 h 217"/>
                  <a:gd name="T76" fmla="*/ 45 w 296"/>
                  <a:gd name="T77" fmla="*/ 43 h 217"/>
                  <a:gd name="T78" fmla="*/ 29 w 296"/>
                  <a:gd name="T79" fmla="*/ 58 h 217"/>
                  <a:gd name="T80" fmla="*/ 3 w 296"/>
                  <a:gd name="T81" fmla="*/ 51 h 217"/>
                  <a:gd name="T82" fmla="*/ 122 w 296"/>
                  <a:gd name="T83" fmla="*/ 213 h 217"/>
                  <a:gd name="T84" fmla="*/ 235 w 296"/>
                  <a:gd name="T85" fmla="*/ 191 h 217"/>
                  <a:gd name="T86" fmla="*/ 262 w 296"/>
                  <a:gd name="T87" fmla="*/ 1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96" h="217">
                    <a:moveTo>
                      <a:pt x="141" y="155"/>
                    </a:moveTo>
                    <a:cubicBezTo>
                      <a:pt x="139" y="155"/>
                      <a:pt x="137" y="154"/>
                      <a:pt x="135" y="154"/>
                    </a:cubicBezTo>
                    <a:cubicBezTo>
                      <a:pt x="139" y="145"/>
                      <a:pt x="147" y="135"/>
                      <a:pt x="156" y="135"/>
                    </a:cubicBezTo>
                    <a:cubicBezTo>
                      <a:pt x="161" y="135"/>
                      <a:pt x="166" y="137"/>
                      <a:pt x="170" y="145"/>
                    </a:cubicBezTo>
                    <a:cubicBezTo>
                      <a:pt x="172" y="147"/>
                      <a:pt x="173" y="149"/>
                      <a:pt x="175" y="151"/>
                    </a:cubicBezTo>
                    <a:cubicBezTo>
                      <a:pt x="165" y="153"/>
                      <a:pt x="155" y="154"/>
                      <a:pt x="143" y="155"/>
                    </a:cubicBezTo>
                    <a:cubicBezTo>
                      <a:pt x="143" y="155"/>
                      <a:pt x="142" y="155"/>
                      <a:pt x="141" y="155"/>
                    </a:cubicBezTo>
                    <a:moveTo>
                      <a:pt x="125" y="154"/>
                    </a:moveTo>
                    <a:cubicBezTo>
                      <a:pt x="111" y="152"/>
                      <a:pt x="99" y="148"/>
                      <a:pt x="88" y="143"/>
                    </a:cubicBezTo>
                    <a:cubicBezTo>
                      <a:pt x="94" y="139"/>
                      <a:pt x="101" y="134"/>
                      <a:pt x="108" y="134"/>
                    </a:cubicBezTo>
                    <a:cubicBezTo>
                      <a:pt x="110" y="134"/>
                      <a:pt x="113" y="134"/>
                      <a:pt x="115" y="136"/>
                    </a:cubicBezTo>
                    <a:cubicBezTo>
                      <a:pt x="122" y="140"/>
                      <a:pt x="125" y="147"/>
                      <a:pt x="125" y="154"/>
                    </a:cubicBezTo>
                    <a:moveTo>
                      <a:pt x="188" y="148"/>
                    </a:moveTo>
                    <a:cubicBezTo>
                      <a:pt x="190" y="139"/>
                      <a:pt x="195" y="126"/>
                      <a:pt x="204" y="126"/>
                    </a:cubicBezTo>
                    <a:cubicBezTo>
                      <a:pt x="204" y="126"/>
                      <a:pt x="205" y="126"/>
                      <a:pt x="205" y="126"/>
                    </a:cubicBezTo>
                    <a:cubicBezTo>
                      <a:pt x="209" y="127"/>
                      <a:pt x="215" y="127"/>
                      <a:pt x="219" y="130"/>
                    </a:cubicBezTo>
                    <a:cubicBezTo>
                      <a:pt x="220" y="131"/>
                      <a:pt x="220" y="132"/>
                      <a:pt x="221" y="133"/>
                    </a:cubicBezTo>
                    <a:cubicBezTo>
                      <a:pt x="212" y="139"/>
                      <a:pt x="201" y="144"/>
                      <a:pt x="188" y="148"/>
                    </a:cubicBezTo>
                    <a:moveTo>
                      <a:pt x="80" y="138"/>
                    </a:moveTo>
                    <a:cubicBezTo>
                      <a:pt x="68" y="131"/>
                      <a:pt x="58" y="121"/>
                      <a:pt x="50" y="109"/>
                    </a:cubicBezTo>
                    <a:cubicBezTo>
                      <a:pt x="53" y="108"/>
                      <a:pt x="56" y="107"/>
                      <a:pt x="59" y="107"/>
                    </a:cubicBezTo>
                    <a:cubicBezTo>
                      <a:pt x="66" y="107"/>
                      <a:pt x="72" y="110"/>
                      <a:pt x="77" y="114"/>
                    </a:cubicBezTo>
                    <a:cubicBezTo>
                      <a:pt x="79" y="116"/>
                      <a:pt x="85" y="133"/>
                      <a:pt x="80" y="138"/>
                    </a:cubicBezTo>
                    <a:moveTo>
                      <a:pt x="228" y="128"/>
                    </a:moveTo>
                    <a:cubicBezTo>
                      <a:pt x="227" y="127"/>
                      <a:pt x="226" y="126"/>
                      <a:pt x="225" y="125"/>
                    </a:cubicBezTo>
                    <a:cubicBezTo>
                      <a:pt x="221" y="117"/>
                      <a:pt x="221" y="106"/>
                      <a:pt x="226" y="102"/>
                    </a:cubicBezTo>
                    <a:cubicBezTo>
                      <a:pt x="227" y="101"/>
                      <a:pt x="228" y="100"/>
                      <a:pt x="229" y="98"/>
                    </a:cubicBezTo>
                    <a:cubicBezTo>
                      <a:pt x="233" y="96"/>
                      <a:pt x="236" y="95"/>
                      <a:pt x="240" y="95"/>
                    </a:cubicBezTo>
                    <a:cubicBezTo>
                      <a:pt x="242" y="95"/>
                      <a:pt x="244" y="95"/>
                      <a:pt x="246" y="95"/>
                    </a:cubicBezTo>
                    <a:cubicBezTo>
                      <a:pt x="249" y="96"/>
                      <a:pt x="251" y="96"/>
                      <a:pt x="254" y="96"/>
                    </a:cubicBezTo>
                    <a:cubicBezTo>
                      <a:pt x="248" y="108"/>
                      <a:pt x="239" y="119"/>
                      <a:pt x="228" y="128"/>
                    </a:cubicBezTo>
                    <a:moveTo>
                      <a:pt x="45" y="102"/>
                    </a:moveTo>
                    <a:cubicBezTo>
                      <a:pt x="39" y="91"/>
                      <a:pt x="34" y="79"/>
                      <a:pt x="31" y="67"/>
                    </a:cubicBezTo>
                    <a:cubicBezTo>
                      <a:pt x="38" y="68"/>
                      <a:pt x="44" y="70"/>
                      <a:pt x="47" y="77"/>
                    </a:cubicBezTo>
                    <a:cubicBezTo>
                      <a:pt x="52" y="88"/>
                      <a:pt x="52" y="95"/>
                      <a:pt x="45" y="102"/>
                    </a:cubicBezTo>
                    <a:moveTo>
                      <a:pt x="258" y="87"/>
                    </a:moveTo>
                    <a:cubicBezTo>
                      <a:pt x="254" y="83"/>
                      <a:pt x="251" y="79"/>
                      <a:pt x="252" y="72"/>
                    </a:cubicBezTo>
                    <a:cubicBezTo>
                      <a:pt x="253" y="63"/>
                      <a:pt x="258" y="60"/>
                      <a:pt x="265" y="57"/>
                    </a:cubicBezTo>
                    <a:cubicBezTo>
                      <a:pt x="264" y="67"/>
                      <a:pt x="262" y="77"/>
                      <a:pt x="258" y="87"/>
                    </a:cubicBezTo>
                    <a:moveTo>
                      <a:pt x="245" y="24"/>
                    </a:moveTo>
                    <a:cubicBezTo>
                      <a:pt x="245" y="21"/>
                      <a:pt x="246" y="18"/>
                      <a:pt x="247" y="16"/>
                    </a:cubicBezTo>
                    <a:cubicBezTo>
                      <a:pt x="247" y="12"/>
                      <a:pt x="250" y="10"/>
                      <a:pt x="255" y="10"/>
                    </a:cubicBezTo>
                    <a:cubicBezTo>
                      <a:pt x="255" y="11"/>
                      <a:pt x="257" y="11"/>
                      <a:pt x="258" y="11"/>
                    </a:cubicBezTo>
                    <a:cubicBezTo>
                      <a:pt x="258" y="11"/>
                      <a:pt x="258" y="11"/>
                      <a:pt x="258" y="11"/>
                    </a:cubicBezTo>
                    <a:cubicBezTo>
                      <a:pt x="260" y="16"/>
                      <a:pt x="262" y="22"/>
                      <a:pt x="263" y="27"/>
                    </a:cubicBezTo>
                    <a:cubicBezTo>
                      <a:pt x="264" y="34"/>
                      <a:pt x="265" y="40"/>
                      <a:pt x="265" y="47"/>
                    </a:cubicBezTo>
                    <a:cubicBezTo>
                      <a:pt x="260" y="45"/>
                      <a:pt x="254" y="40"/>
                      <a:pt x="250" y="36"/>
                    </a:cubicBezTo>
                    <a:cubicBezTo>
                      <a:pt x="246" y="32"/>
                      <a:pt x="244" y="28"/>
                      <a:pt x="245" y="24"/>
                    </a:cubicBezTo>
                    <a:moveTo>
                      <a:pt x="259" y="0"/>
                    </a:moveTo>
                    <a:cubicBezTo>
                      <a:pt x="257" y="0"/>
                      <a:pt x="256" y="1"/>
                      <a:pt x="255" y="2"/>
                    </a:cubicBezTo>
                    <a:cubicBezTo>
                      <a:pt x="255" y="2"/>
                      <a:pt x="254" y="2"/>
                      <a:pt x="253" y="2"/>
                    </a:cubicBezTo>
                    <a:cubicBezTo>
                      <a:pt x="243" y="2"/>
                      <a:pt x="236" y="11"/>
                      <a:pt x="236" y="22"/>
                    </a:cubicBezTo>
                    <a:cubicBezTo>
                      <a:pt x="236" y="24"/>
                      <a:pt x="236" y="26"/>
                      <a:pt x="237" y="28"/>
                    </a:cubicBezTo>
                    <a:cubicBezTo>
                      <a:pt x="239" y="37"/>
                      <a:pt x="247" y="46"/>
                      <a:pt x="257" y="52"/>
                    </a:cubicBezTo>
                    <a:cubicBezTo>
                      <a:pt x="251" y="55"/>
                      <a:pt x="246" y="59"/>
                      <a:pt x="245" y="67"/>
                    </a:cubicBezTo>
                    <a:cubicBezTo>
                      <a:pt x="244" y="71"/>
                      <a:pt x="242" y="78"/>
                      <a:pt x="244" y="82"/>
                    </a:cubicBezTo>
                    <a:cubicBezTo>
                      <a:pt x="245" y="85"/>
                      <a:pt x="246" y="87"/>
                      <a:pt x="248" y="88"/>
                    </a:cubicBezTo>
                    <a:cubicBezTo>
                      <a:pt x="244" y="87"/>
                      <a:pt x="240" y="87"/>
                      <a:pt x="236" y="87"/>
                    </a:cubicBezTo>
                    <a:cubicBezTo>
                      <a:pt x="234" y="87"/>
                      <a:pt x="232" y="87"/>
                      <a:pt x="229" y="88"/>
                    </a:cubicBezTo>
                    <a:cubicBezTo>
                      <a:pt x="225" y="89"/>
                      <a:pt x="216" y="97"/>
                      <a:pt x="216" y="101"/>
                    </a:cubicBezTo>
                    <a:cubicBezTo>
                      <a:pt x="214" y="107"/>
                      <a:pt x="214" y="113"/>
                      <a:pt x="216" y="120"/>
                    </a:cubicBezTo>
                    <a:cubicBezTo>
                      <a:pt x="211" y="119"/>
                      <a:pt x="207" y="118"/>
                      <a:pt x="203" y="118"/>
                    </a:cubicBezTo>
                    <a:cubicBezTo>
                      <a:pt x="202" y="118"/>
                      <a:pt x="202" y="118"/>
                      <a:pt x="201" y="118"/>
                    </a:cubicBezTo>
                    <a:cubicBezTo>
                      <a:pt x="188" y="119"/>
                      <a:pt x="182" y="134"/>
                      <a:pt x="180" y="147"/>
                    </a:cubicBezTo>
                    <a:cubicBezTo>
                      <a:pt x="177" y="143"/>
                      <a:pt x="174" y="136"/>
                      <a:pt x="171" y="133"/>
                    </a:cubicBezTo>
                    <a:cubicBezTo>
                      <a:pt x="166" y="128"/>
                      <a:pt x="157" y="127"/>
                      <a:pt x="150" y="127"/>
                    </a:cubicBezTo>
                    <a:cubicBezTo>
                      <a:pt x="150" y="127"/>
                      <a:pt x="150" y="127"/>
                      <a:pt x="150" y="127"/>
                    </a:cubicBezTo>
                    <a:cubicBezTo>
                      <a:pt x="142" y="127"/>
                      <a:pt x="135" y="135"/>
                      <a:pt x="131" y="144"/>
                    </a:cubicBezTo>
                    <a:cubicBezTo>
                      <a:pt x="128" y="137"/>
                      <a:pt x="124" y="131"/>
                      <a:pt x="116" y="128"/>
                    </a:cubicBezTo>
                    <a:cubicBezTo>
                      <a:pt x="113" y="127"/>
                      <a:pt x="110" y="126"/>
                      <a:pt x="107" y="126"/>
                    </a:cubicBezTo>
                    <a:cubicBezTo>
                      <a:pt x="101" y="126"/>
                      <a:pt x="95" y="128"/>
                      <a:pt x="90" y="132"/>
                    </a:cubicBezTo>
                    <a:cubicBezTo>
                      <a:pt x="90" y="124"/>
                      <a:pt x="88" y="115"/>
                      <a:pt x="85" y="111"/>
                    </a:cubicBezTo>
                    <a:cubicBezTo>
                      <a:pt x="80" y="103"/>
                      <a:pt x="70" y="100"/>
                      <a:pt x="60" y="100"/>
                    </a:cubicBezTo>
                    <a:cubicBezTo>
                      <a:pt x="59" y="100"/>
                      <a:pt x="58" y="100"/>
                      <a:pt x="56" y="100"/>
                    </a:cubicBezTo>
                    <a:cubicBezTo>
                      <a:pt x="59" y="94"/>
                      <a:pt x="59" y="86"/>
                      <a:pt x="56" y="78"/>
                    </a:cubicBezTo>
                    <a:cubicBezTo>
                      <a:pt x="53" y="70"/>
                      <a:pt x="48" y="65"/>
                      <a:pt x="42" y="62"/>
                    </a:cubicBezTo>
                    <a:cubicBezTo>
                      <a:pt x="45" y="59"/>
                      <a:pt x="46" y="55"/>
                      <a:pt x="46" y="50"/>
                    </a:cubicBezTo>
                    <a:cubicBezTo>
                      <a:pt x="46" y="47"/>
                      <a:pt x="46" y="45"/>
                      <a:pt x="45" y="43"/>
                    </a:cubicBezTo>
                    <a:cubicBezTo>
                      <a:pt x="43" y="44"/>
                      <a:pt x="41" y="45"/>
                      <a:pt x="38" y="46"/>
                    </a:cubicBezTo>
                    <a:cubicBezTo>
                      <a:pt x="38" y="52"/>
                      <a:pt x="37" y="58"/>
                      <a:pt x="29" y="58"/>
                    </a:cubicBezTo>
                    <a:cubicBezTo>
                      <a:pt x="29" y="55"/>
                      <a:pt x="28" y="51"/>
                      <a:pt x="28" y="48"/>
                    </a:cubicBezTo>
                    <a:cubicBezTo>
                      <a:pt x="20" y="50"/>
                      <a:pt x="12" y="50"/>
                      <a:pt x="3" y="51"/>
                    </a:cubicBezTo>
                    <a:cubicBezTo>
                      <a:pt x="0" y="70"/>
                      <a:pt x="1" y="95"/>
                      <a:pt x="11" y="125"/>
                    </a:cubicBezTo>
                    <a:cubicBezTo>
                      <a:pt x="23" y="162"/>
                      <a:pt x="63" y="200"/>
                      <a:pt x="122" y="213"/>
                    </a:cubicBezTo>
                    <a:cubicBezTo>
                      <a:pt x="133" y="216"/>
                      <a:pt x="145" y="217"/>
                      <a:pt x="156" y="217"/>
                    </a:cubicBezTo>
                    <a:cubicBezTo>
                      <a:pt x="191" y="217"/>
                      <a:pt x="219" y="205"/>
                      <a:pt x="235" y="191"/>
                    </a:cubicBezTo>
                    <a:cubicBezTo>
                      <a:pt x="296" y="137"/>
                      <a:pt x="289" y="68"/>
                      <a:pt x="276" y="29"/>
                    </a:cubicBezTo>
                    <a:cubicBezTo>
                      <a:pt x="271" y="15"/>
                      <a:pt x="266" y="5"/>
                      <a:pt x="262" y="1"/>
                    </a:cubicBezTo>
                    <a:cubicBezTo>
                      <a:pt x="261" y="0"/>
                      <a:pt x="260" y="0"/>
                      <a:pt x="25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1090"/>
              <p:cNvSpPr>
                <a:spLocks noEditPoints="1"/>
              </p:cNvSpPr>
              <p:nvPr/>
            </p:nvSpPr>
            <p:spPr bwMode="auto">
              <a:xfrm>
                <a:off x="1218" y="4497"/>
                <a:ext cx="146" cy="101"/>
              </a:xfrm>
              <a:custGeom>
                <a:avLst/>
                <a:gdLst>
                  <a:gd name="T0" fmla="*/ 137 w 295"/>
                  <a:gd name="T1" fmla="*/ 137 h 204"/>
                  <a:gd name="T2" fmla="*/ 150 w 295"/>
                  <a:gd name="T3" fmla="*/ 119 h 204"/>
                  <a:gd name="T4" fmla="*/ 170 w 295"/>
                  <a:gd name="T5" fmla="*/ 139 h 204"/>
                  <a:gd name="T6" fmla="*/ 184 w 295"/>
                  <a:gd name="T7" fmla="*/ 138 h 204"/>
                  <a:gd name="T8" fmla="*/ 203 w 295"/>
                  <a:gd name="T9" fmla="*/ 118 h 204"/>
                  <a:gd name="T10" fmla="*/ 219 w 295"/>
                  <a:gd name="T11" fmla="*/ 127 h 204"/>
                  <a:gd name="T12" fmla="*/ 119 w 295"/>
                  <a:gd name="T13" fmla="*/ 134 h 204"/>
                  <a:gd name="T14" fmla="*/ 100 w 295"/>
                  <a:gd name="T15" fmla="*/ 111 h 204"/>
                  <a:gd name="T16" fmla="*/ 119 w 295"/>
                  <a:gd name="T17" fmla="*/ 134 h 204"/>
                  <a:gd name="T18" fmla="*/ 224 w 295"/>
                  <a:gd name="T19" fmla="*/ 120 h 204"/>
                  <a:gd name="T20" fmla="*/ 231 w 295"/>
                  <a:gd name="T21" fmla="*/ 94 h 204"/>
                  <a:gd name="T22" fmla="*/ 249 w 295"/>
                  <a:gd name="T23" fmla="*/ 94 h 204"/>
                  <a:gd name="T24" fmla="*/ 227 w 295"/>
                  <a:gd name="T25" fmla="*/ 123 h 204"/>
                  <a:gd name="T26" fmla="*/ 46 w 295"/>
                  <a:gd name="T27" fmla="*/ 78 h 204"/>
                  <a:gd name="T28" fmla="*/ 73 w 295"/>
                  <a:gd name="T29" fmla="*/ 86 h 204"/>
                  <a:gd name="T30" fmla="*/ 262 w 295"/>
                  <a:gd name="T31" fmla="*/ 87 h 204"/>
                  <a:gd name="T32" fmla="*/ 272 w 295"/>
                  <a:gd name="T33" fmla="*/ 59 h 204"/>
                  <a:gd name="T34" fmla="*/ 42 w 295"/>
                  <a:gd name="T35" fmla="*/ 70 h 204"/>
                  <a:gd name="T36" fmla="*/ 46 w 295"/>
                  <a:gd name="T37" fmla="*/ 45 h 204"/>
                  <a:gd name="T38" fmla="*/ 16 w 295"/>
                  <a:gd name="T39" fmla="*/ 0 h 204"/>
                  <a:gd name="T40" fmla="*/ 5 w 295"/>
                  <a:gd name="T41" fmla="*/ 87 h 204"/>
                  <a:gd name="T42" fmla="*/ 166 w 295"/>
                  <a:gd name="T43" fmla="*/ 204 h 204"/>
                  <a:gd name="T44" fmla="*/ 193 w 295"/>
                  <a:gd name="T45" fmla="*/ 201 h 204"/>
                  <a:gd name="T46" fmla="*/ 210 w 295"/>
                  <a:gd name="T47" fmla="*/ 196 h 204"/>
                  <a:gd name="T48" fmla="*/ 289 w 295"/>
                  <a:gd name="T49" fmla="*/ 46 h 204"/>
                  <a:gd name="T50" fmla="*/ 273 w 295"/>
                  <a:gd name="T51" fmla="*/ 49 h 204"/>
                  <a:gd name="T52" fmla="*/ 262 w 295"/>
                  <a:gd name="T53" fmla="*/ 43 h 204"/>
                  <a:gd name="T54" fmla="*/ 264 w 295"/>
                  <a:gd name="T55" fmla="*/ 52 h 204"/>
                  <a:gd name="T56" fmla="*/ 248 w 295"/>
                  <a:gd name="T57" fmla="*/ 81 h 204"/>
                  <a:gd name="T58" fmla="*/ 235 w 295"/>
                  <a:gd name="T59" fmla="*/ 83 h 204"/>
                  <a:gd name="T60" fmla="*/ 217 w 295"/>
                  <a:gd name="T61" fmla="*/ 95 h 204"/>
                  <a:gd name="T62" fmla="*/ 200 w 295"/>
                  <a:gd name="T63" fmla="*/ 110 h 204"/>
                  <a:gd name="T64" fmla="*/ 176 w 295"/>
                  <a:gd name="T65" fmla="*/ 135 h 204"/>
                  <a:gd name="T66" fmla="*/ 147 w 295"/>
                  <a:gd name="T67" fmla="*/ 110 h 204"/>
                  <a:gd name="T68" fmla="*/ 125 w 295"/>
                  <a:gd name="T69" fmla="*/ 125 h 204"/>
                  <a:gd name="T70" fmla="*/ 99 w 295"/>
                  <a:gd name="T71" fmla="*/ 103 h 204"/>
                  <a:gd name="T72" fmla="*/ 82 w 295"/>
                  <a:gd name="T73" fmla="*/ 85 h 204"/>
                  <a:gd name="T74" fmla="*/ 56 w 295"/>
                  <a:gd name="T75" fmla="*/ 47 h 204"/>
                  <a:gd name="T76" fmla="*/ 49 w 295"/>
                  <a:gd name="T77" fmla="*/ 18 h 204"/>
                  <a:gd name="T78" fmla="*/ 42 w 295"/>
                  <a:gd name="T79" fmla="*/ 4 h 204"/>
                  <a:gd name="T80" fmla="*/ 41 w 295"/>
                  <a:gd name="T81" fmla="*/ 10 h 204"/>
                  <a:gd name="T82" fmla="*/ 31 w 295"/>
                  <a:gd name="T83" fmla="*/ 24 h 204"/>
                  <a:gd name="T84" fmla="*/ 16 w 295"/>
                  <a:gd name="T85" fmla="*/ 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95" h="204">
                    <a:moveTo>
                      <a:pt x="162" y="139"/>
                    </a:moveTo>
                    <a:cubicBezTo>
                      <a:pt x="154" y="139"/>
                      <a:pt x="146" y="139"/>
                      <a:pt x="137" y="137"/>
                    </a:cubicBezTo>
                    <a:cubicBezTo>
                      <a:pt x="134" y="137"/>
                      <a:pt x="132" y="137"/>
                      <a:pt x="129" y="136"/>
                    </a:cubicBezTo>
                    <a:cubicBezTo>
                      <a:pt x="134" y="128"/>
                      <a:pt x="142" y="119"/>
                      <a:pt x="150" y="119"/>
                    </a:cubicBezTo>
                    <a:cubicBezTo>
                      <a:pt x="156" y="119"/>
                      <a:pt x="161" y="123"/>
                      <a:pt x="166" y="132"/>
                    </a:cubicBezTo>
                    <a:cubicBezTo>
                      <a:pt x="167" y="134"/>
                      <a:pt x="168" y="136"/>
                      <a:pt x="170" y="139"/>
                    </a:cubicBezTo>
                    <a:cubicBezTo>
                      <a:pt x="167" y="139"/>
                      <a:pt x="165" y="139"/>
                      <a:pt x="162" y="139"/>
                    </a:cubicBezTo>
                    <a:moveTo>
                      <a:pt x="184" y="138"/>
                    </a:moveTo>
                    <a:cubicBezTo>
                      <a:pt x="187" y="129"/>
                      <a:pt x="192" y="118"/>
                      <a:pt x="200" y="118"/>
                    </a:cubicBezTo>
                    <a:cubicBezTo>
                      <a:pt x="201" y="118"/>
                      <a:pt x="202" y="118"/>
                      <a:pt x="203" y="118"/>
                    </a:cubicBezTo>
                    <a:cubicBezTo>
                      <a:pt x="207" y="119"/>
                      <a:pt x="213" y="121"/>
                      <a:pt x="217" y="124"/>
                    </a:cubicBezTo>
                    <a:cubicBezTo>
                      <a:pt x="218" y="125"/>
                      <a:pt x="218" y="126"/>
                      <a:pt x="219" y="127"/>
                    </a:cubicBezTo>
                    <a:cubicBezTo>
                      <a:pt x="209" y="132"/>
                      <a:pt x="197" y="136"/>
                      <a:pt x="184" y="138"/>
                    </a:cubicBezTo>
                    <a:moveTo>
                      <a:pt x="119" y="134"/>
                    </a:moveTo>
                    <a:cubicBezTo>
                      <a:pt x="104" y="130"/>
                      <a:pt x="92" y="124"/>
                      <a:pt x="82" y="117"/>
                    </a:cubicBezTo>
                    <a:cubicBezTo>
                      <a:pt x="87" y="114"/>
                      <a:pt x="94" y="111"/>
                      <a:pt x="100" y="111"/>
                    </a:cubicBezTo>
                    <a:cubicBezTo>
                      <a:pt x="104" y="111"/>
                      <a:pt x="107" y="112"/>
                      <a:pt x="110" y="114"/>
                    </a:cubicBezTo>
                    <a:cubicBezTo>
                      <a:pt x="116" y="119"/>
                      <a:pt x="119" y="127"/>
                      <a:pt x="119" y="134"/>
                    </a:cubicBezTo>
                    <a:moveTo>
                      <a:pt x="227" y="123"/>
                    </a:moveTo>
                    <a:cubicBezTo>
                      <a:pt x="226" y="122"/>
                      <a:pt x="225" y="121"/>
                      <a:pt x="224" y="120"/>
                    </a:cubicBezTo>
                    <a:cubicBezTo>
                      <a:pt x="221" y="112"/>
                      <a:pt x="222" y="100"/>
                      <a:pt x="227" y="97"/>
                    </a:cubicBezTo>
                    <a:cubicBezTo>
                      <a:pt x="229" y="97"/>
                      <a:pt x="230" y="95"/>
                      <a:pt x="231" y="94"/>
                    </a:cubicBezTo>
                    <a:cubicBezTo>
                      <a:pt x="234" y="93"/>
                      <a:pt x="237" y="92"/>
                      <a:pt x="240" y="92"/>
                    </a:cubicBezTo>
                    <a:cubicBezTo>
                      <a:pt x="243" y="92"/>
                      <a:pt x="246" y="93"/>
                      <a:pt x="249" y="94"/>
                    </a:cubicBezTo>
                    <a:cubicBezTo>
                      <a:pt x="251" y="95"/>
                      <a:pt x="254" y="96"/>
                      <a:pt x="256" y="96"/>
                    </a:cubicBezTo>
                    <a:cubicBezTo>
                      <a:pt x="249" y="107"/>
                      <a:pt x="239" y="116"/>
                      <a:pt x="227" y="123"/>
                    </a:cubicBezTo>
                    <a:moveTo>
                      <a:pt x="74" y="112"/>
                    </a:moveTo>
                    <a:cubicBezTo>
                      <a:pt x="62" y="102"/>
                      <a:pt x="53" y="90"/>
                      <a:pt x="46" y="78"/>
                    </a:cubicBezTo>
                    <a:cubicBezTo>
                      <a:pt x="48" y="77"/>
                      <a:pt x="50" y="77"/>
                      <a:pt x="52" y="77"/>
                    </a:cubicBezTo>
                    <a:cubicBezTo>
                      <a:pt x="60" y="77"/>
                      <a:pt x="68" y="81"/>
                      <a:pt x="73" y="86"/>
                    </a:cubicBezTo>
                    <a:cubicBezTo>
                      <a:pt x="76" y="89"/>
                      <a:pt x="79" y="107"/>
                      <a:pt x="74" y="112"/>
                    </a:cubicBezTo>
                    <a:moveTo>
                      <a:pt x="262" y="87"/>
                    </a:moveTo>
                    <a:cubicBezTo>
                      <a:pt x="258" y="82"/>
                      <a:pt x="255" y="79"/>
                      <a:pt x="257" y="72"/>
                    </a:cubicBezTo>
                    <a:cubicBezTo>
                      <a:pt x="259" y="63"/>
                      <a:pt x="264" y="60"/>
                      <a:pt x="272" y="59"/>
                    </a:cubicBezTo>
                    <a:cubicBezTo>
                      <a:pt x="270" y="69"/>
                      <a:pt x="267" y="78"/>
                      <a:pt x="262" y="87"/>
                    </a:cubicBezTo>
                    <a:moveTo>
                      <a:pt x="42" y="70"/>
                    </a:moveTo>
                    <a:cubicBezTo>
                      <a:pt x="37" y="58"/>
                      <a:pt x="33" y="45"/>
                      <a:pt x="31" y="33"/>
                    </a:cubicBezTo>
                    <a:cubicBezTo>
                      <a:pt x="38" y="35"/>
                      <a:pt x="44" y="38"/>
                      <a:pt x="46" y="45"/>
                    </a:cubicBezTo>
                    <a:cubicBezTo>
                      <a:pt x="50" y="57"/>
                      <a:pt x="50" y="64"/>
                      <a:pt x="42" y="70"/>
                    </a:cubicBezTo>
                    <a:moveTo>
                      <a:pt x="16" y="0"/>
                    </a:moveTo>
                    <a:cubicBezTo>
                      <a:pt x="13" y="15"/>
                      <a:pt x="8" y="32"/>
                      <a:pt x="0" y="48"/>
                    </a:cubicBezTo>
                    <a:cubicBezTo>
                      <a:pt x="0" y="60"/>
                      <a:pt x="1" y="73"/>
                      <a:pt x="5" y="87"/>
                    </a:cubicBezTo>
                    <a:cubicBezTo>
                      <a:pt x="13" y="127"/>
                      <a:pt x="50" y="170"/>
                      <a:pt x="109" y="193"/>
                    </a:cubicBezTo>
                    <a:cubicBezTo>
                      <a:pt x="129" y="200"/>
                      <a:pt x="148" y="204"/>
                      <a:pt x="166" y="204"/>
                    </a:cubicBezTo>
                    <a:cubicBezTo>
                      <a:pt x="166" y="204"/>
                      <a:pt x="167" y="204"/>
                      <a:pt x="168" y="204"/>
                    </a:cubicBezTo>
                    <a:cubicBezTo>
                      <a:pt x="177" y="203"/>
                      <a:pt x="185" y="203"/>
                      <a:pt x="193" y="201"/>
                    </a:cubicBezTo>
                    <a:cubicBezTo>
                      <a:pt x="196" y="200"/>
                      <a:pt x="200" y="199"/>
                      <a:pt x="203" y="199"/>
                    </a:cubicBezTo>
                    <a:cubicBezTo>
                      <a:pt x="206" y="198"/>
                      <a:pt x="208" y="197"/>
                      <a:pt x="210" y="196"/>
                    </a:cubicBezTo>
                    <a:cubicBezTo>
                      <a:pt x="217" y="194"/>
                      <a:pt x="223" y="191"/>
                      <a:pt x="227" y="188"/>
                    </a:cubicBezTo>
                    <a:cubicBezTo>
                      <a:pt x="288" y="148"/>
                      <a:pt x="295" y="88"/>
                      <a:pt x="289" y="46"/>
                    </a:cubicBezTo>
                    <a:cubicBezTo>
                      <a:pt x="284" y="46"/>
                      <a:pt x="279" y="46"/>
                      <a:pt x="274" y="45"/>
                    </a:cubicBezTo>
                    <a:cubicBezTo>
                      <a:pt x="273" y="46"/>
                      <a:pt x="273" y="47"/>
                      <a:pt x="273" y="49"/>
                    </a:cubicBezTo>
                    <a:cubicBezTo>
                      <a:pt x="271" y="47"/>
                      <a:pt x="269" y="46"/>
                      <a:pt x="267" y="44"/>
                    </a:cubicBezTo>
                    <a:cubicBezTo>
                      <a:pt x="265" y="43"/>
                      <a:pt x="264" y="43"/>
                      <a:pt x="262" y="43"/>
                    </a:cubicBezTo>
                    <a:cubicBezTo>
                      <a:pt x="259" y="42"/>
                      <a:pt x="256" y="41"/>
                      <a:pt x="253" y="40"/>
                    </a:cubicBezTo>
                    <a:cubicBezTo>
                      <a:pt x="256" y="45"/>
                      <a:pt x="260" y="49"/>
                      <a:pt x="264" y="52"/>
                    </a:cubicBezTo>
                    <a:cubicBezTo>
                      <a:pt x="257" y="54"/>
                      <a:pt x="252" y="57"/>
                      <a:pt x="250" y="65"/>
                    </a:cubicBezTo>
                    <a:cubicBezTo>
                      <a:pt x="249" y="69"/>
                      <a:pt x="246" y="76"/>
                      <a:pt x="248" y="81"/>
                    </a:cubicBezTo>
                    <a:cubicBezTo>
                      <a:pt x="249" y="83"/>
                      <a:pt x="250" y="85"/>
                      <a:pt x="251" y="87"/>
                    </a:cubicBezTo>
                    <a:cubicBezTo>
                      <a:pt x="246" y="85"/>
                      <a:pt x="241" y="83"/>
                      <a:pt x="235" y="83"/>
                    </a:cubicBezTo>
                    <a:cubicBezTo>
                      <a:pt x="234" y="83"/>
                      <a:pt x="233" y="83"/>
                      <a:pt x="232" y="84"/>
                    </a:cubicBezTo>
                    <a:cubicBezTo>
                      <a:pt x="228" y="84"/>
                      <a:pt x="218" y="91"/>
                      <a:pt x="217" y="95"/>
                    </a:cubicBezTo>
                    <a:cubicBezTo>
                      <a:pt x="215" y="100"/>
                      <a:pt x="214" y="107"/>
                      <a:pt x="215" y="114"/>
                    </a:cubicBezTo>
                    <a:cubicBezTo>
                      <a:pt x="210" y="112"/>
                      <a:pt x="204" y="110"/>
                      <a:pt x="200" y="110"/>
                    </a:cubicBezTo>
                    <a:cubicBezTo>
                      <a:pt x="200" y="110"/>
                      <a:pt x="199" y="110"/>
                      <a:pt x="199" y="110"/>
                    </a:cubicBezTo>
                    <a:cubicBezTo>
                      <a:pt x="186" y="110"/>
                      <a:pt x="179" y="123"/>
                      <a:pt x="176" y="135"/>
                    </a:cubicBezTo>
                    <a:cubicBezTo>
                      <a:pt x="173" y="131"/>
                      <a:pt x="171" y="124"/>
                      <a:pt x="168" y="120"/>
                    </a:cubicBezTo>
                    <a:cubicBezTo>
                      <a:pt x="163" y="114"/>
                      <a:pt x="154" y="112"/>
                      <a:pt x="147" y="110"/>
                    </a:cubicBezTo>
                    <a:cubicBezTo>
                      <a:pt x="146" y="110"/>
                      <a:pt x="145" y="110"/>
                      <a:pt x="145" y="110"/>
                    </a:cubicBezTo>
                    <a:cubicBezTo>
                      <a:pt x="137" y="110"/>
                      <a:pt x="130" y="117"/>
                      <a:pt x="125" y="125"/>
                    </a:cubicBezTo>
                    <a:cubicBezTo>
                      <a:pt x="124" y="118"/>
                      <a:pt x="119" y="111"/>
                      <a:pt x="112" y="106"/>
                    </a:cubicBezTo>
                    <a:cubicBezTo>
                      <a:pt x="108" y="104"/>
                      <a:pt x="104" y="103"/>
                      <a:pt x="99" y="103"/>
                    </a:cubicBezTo>
                    <a:cubicBezTo>
                      <a:pt x="94" y="103"/>
                      <a:pt x="90" y="104"/>
                      <a:pt x="85" y="106"/>
                    </a:cubicBezTo>
                    <a:cubicBezTo>
                      <a:pt x="86" y="99"/>
                      <a:pt x="84" y="90"/>
                      <a:pt x="82" y="85"/>
                    </a:cubicBezTo>
                    <a:cubicBezTo>
                      <a:pt x="78" y="75"/>
                      <a:pt x="65" y="70"/>
                      <a:pt x="54" y="69"/>
                    </a:cubicBezTo>
                    <a:cubicBezTo>
                      <a:pt x="58" y="64"/>
                      <a:pt x="58" y="56"/>
                      <a:pt x="56" y="47"/>
                    </a:cubicBezTo>
                    <a:cubicBezTo>
                      <a:pt x="54" y="39"/>
                      <a:pt x="49" y="33"/>
                      <a:pt x="43" y="30"/>
                    </a:cubicBezTo>
                    <a:cubicBezTo>
                      <a:pt x="46" y="27"/>
                      <a:pt x="48" y="23"/>
                      <a:pt x="49" y="18"/>
                    </a:cubicBezTo>
                    <a:cubicBezTo>
                      <a:pt x="49" y="13"/>
                      <a:pt x="49" y="9"/>
                      <a:pt x="47" y="4"/>
                    </a:cubicBezTo>
                    <a:cubicBezTo>
                      <a:pt x="45" y="4"/>
                      <a:pt x="44" y="4"/>
                      <a:pt x="42" y="4"/>
                    </a:cubicBezTo>
                    <a:cubicBezTo>
                      <a:pt x="41" y="4"/>
                      <a:pt x="40" y="4"/>
                      <a:pt x="39" y="4"/>
                    </a:cubicBezTo>
                    <a:cubicBezTo>
                      <a:pt x="40" y="6"/>
                      <a:pt x="41" y="8"/>
                      <a:pt x="41" y="10"/>
                    </a:cubicBezTo>
                    <a:cubicBezTo>
                      <a:pt x="41" y="17"/>
                      <a:pt x="39" y="24"/>
                      <a:pt x="32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0" y="17"/>
                      <a:pt x="30" y="10"/>
                      <a:pt x="31" y="3"/>
                    </a:cubicBezTo>
                    <a:cubicBezTo>
                      <a:pt x="25" y="2"/>
                      <a:pt x="21" y="1"/>
                      <a:pt x="1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1091"/>
              <p:cNvSpPr>
                <a:spLocks noEditPoints="1"/>
              </p:cNvSpPr>
              <p:nvPr/>
            </p:nvSpPr>
            <p:spPr bwMode="auto">
              <a:xfrm>
                <a:off x="1091" y="4438"/>
                <a:ext cx="135" cy="119"/>
              </a:xfrm>
              <a:custGeom>
                <a:avLst/>
                <a:gdLst>
                  <a:gd name="T0" fmla="*/ 153 w 274"/>
                  <a:gd name="T1" fmla="*/ 180 h 241"/>
                  <a:gd name="T2" fmla="*/ 176 w 274"/>
                  <a:gd name="T3" fmla="*/ 166 h 241"/>
                  <a:gd name="T4" fmla="*/ 188 w 274"/>
                  <a:gd name="T5" fmla="*/ 178 h 241"/>
                  <a:gd name="T6" fmla="*/ 140 w 274"/>
                  <a:gd name="T7" fmla="*/ 178 h 241"/>
                  <a:gd name="T8" fmla="*/ 103 w 274"/>
                  <a:gd name="T9" fmla="*/ 166 h 241"/>
                  <a:gd name="T10" fmla="*/ 139 w 274"/>
                  <a:gd name="T11" fmla="*/ 170 h 241"/>
                  <a:gd name="T12" fmla="*/ 197 w 274"/>
                  <a:gd name="T13" fmla="*/ 176 h 241"/>
                  <a:gd name="T14" fmla="*/ 204 w 274"/>
                  <a:gd name="T15" fmla="*/ 151 h 241"/>
                  <a:gd name="T16" fmla="*/ 213 w 274"/>
                  <a:gd name="T17" fmla="*/ 149 h 241"/>
                  <a:gd name="T18" fmla="*/ 231 w 274"/>
                  <a:gd name="T19" fmla="*/ 157 h 241"/>
                  <a:gd name="T20" fmla="*/ 95 w 274"/>
                  <a:gd name="T21" fmla="*/ 162 h 241"/>
                  <a:gd name="T22" fmla="*/ 79 w 274"/>
                  <a:gd name="T23" fmla="*/ 136 h 241"/>
                  <a:gd name="T24" fmla="*/ 95 w 274"/>
                  <a:gd name="T25" fmla="*/ 162 h 241"/>
                  <a:gd name="T26" fmla="*/ 238 w 274"/>
                  <a:gd name="T27" fmla="*/ 134 h 241"/>
                  <a:gd name="T28" fmla="*/ 255 w 274"/>
                  <a:gd name="T29" fmla="*/ 125 h 241"/>
                  <a:gd name="T30" fmla="*/ 60 w 274"/>
                  <a:gd name="T31" fmla="*/ 131 h 241"/>
                  <a:gd name="T32" fmla="*/ 44 w 274"/>
                  <a:gd name="T33" fmla="*/ 93 h 241"/>
                  <a:gd name="T34" fmla="*/ 60 w 274"/>
                  <a:gd name="T35" fmla="*/ 131 h 241"/>
                  <a:gd name="T36" fmla="*/ 42 w 274"/>
                  <a:gd name="T37" fmla="*/ 48 h 241"/>
                  <a:gd name="T38" fmla="*/ 41 w 274"/>
                  <a:gd name="T39" fmla="*/ 85 h 241"/>
                  <a:gd name="T40" fmla="*/ 43 w 274"/>
                  <a:gd name="T41" fmla="*/ 39 h 241"/>
                  <a:gd name="T42" fmla="*/ 56 w 274"/>
                  <a:gd name="T43" fmla="*/ 28 h 241"/>
                  <a:gd name="T44" fmla="*/ 38 w 274"/>
                  <a:gd name="T45" fmla="*/ 0 h 241"/>
                  <a:gd name="T46" fmla="*/ 69 w 274"/>
                  <a:gd name="T47" fmla="*/ 215 h 241"/>
                  <a:gd name="T48" fmla="*/ 180 w 274"/>
                  <a:gd name="T49" fmla="*/ 236 h 241"/>
                  <a:gd name="T50" fmla="*/ 274 w 274"/>
                  <a:gd name="T51" fmla="*/ 121 h 241"/>
                  <a:gd name="T52" fmla="*/ 250 w 274"/>
                  <a:gd name="T53" fmla="*/ 117 h 241"/>
                  <a:gd name="T54" fmla="*/ 227 w 274"/>
                  <a:gd name="T55" fmla="*/ 140 h 241"/>
                  <a:gd name="T56" fmla="*/ 212 w 274"/>
                  <a:gd name="T57" fmla="*/ 139 h 241"/>
                  <a:gd name="T58" fmla="*/ 195 w 274"/>
                  <a:gd name="T59" fmla="*/ 147 h 241"/>
                  <a:gd name="T60" fmla="*/ 176 w 274"/>
                  <a:gd name="T61" fmla="*/ 157 h 241"/>
                  <a:gd name="T62" fmla="*/ 146 w 274"/>
                  <a:gd name="T63" fmla="*/ 176 h 241"/>
                  <a:gd name="T64" fmla="*/ 127 w 274"/>
                  <a:gd name="T65" fmla="*/ 146 h 241"/>
                  <a:gd name="T66" fmla="*/ 103 w 274"/>
                  <a:gd name="T67" fmla="*/ 155 h 241"/>
                  <a:gd name="T68" fmla="*/ 78 w 274"/>
                  <a:gd name="T69" fmla="*/ 128 h 241"/>
                  <a:gd name="T70" fmla="*/ 74 w 274"/>
                  <a:gd name="T71" fmla="*/ 108 h 241"/>
                  <a:gd name="T72" fmla="*/ 60 w 274"/>
                  <a:gd name="T73" fmla="*/ 67 h 241"/>
                  <a:gd name="T74" fmla="*/ 61 w 274"/>
                  <a:gd name="T75" fmla="*/ 38 h 241"/>
                  <a:gd name="T76" fmla="*/ 64 w 274"/>
                  <a:gd name="T77" fmla="*/ 15 h 241"/>
                  <a:gd name="T78" fmla="*/ 49 w 274"/>
                  <a:gd name="T79" fmla="*/ 5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74" h="241">
                    <a:moveTo>
                      <a:pt x="165" y="180"/>
                    </a:moveTo>
                    <a:cubicBezTo>
                      <a:pt x="161" y="180"/>
                      <a:pt x="157" y="180"/>
                      <a:pt x="153" y="180"/>
                    </a:cubicBezTo>
                    <a:cubicBezTo>
                      <a:pt x="158" y="173"/>
                      <a:pt x="165" y="165"/>
                      <a:pt x="172" y="165"/>
                    </a:cubicBezTo>
                    <a:cubicBezTo>
                      <a:pt x="173" y="165"/>
                      <a:pt x="175" y="165"/>
                      <a:pt x="176" y="166"/>
                    </a:cubicBezTo>
                    <a:cubicBezTo>
                      <a:pt x="179" y="168"/>
                      <a:pt x="185" y="171"/>
                      <a:pt x="188" y="174"/>
                    </a:cubicBezTo>
                    <a:cubicBezTo>
                      <a:pt x="188" y="176"/>
                      <a:pt x="188" y="177"/>
                      <a:pt x="188" y="178"/>
                    </a:cubicBezTo>
                    <a:cubicBezTo>
                      <a:pt x="181" y="179"/>
                      <a:pt x="173" y="180"/>
                      <a:pt x="165" y="180"/>
                    </a:cubicBezTo>
                    <a:moveTo>
                      <a:pt x="140" y="178"/>
                    </a:moveTo>
                    <a:cubicBezTo>
                      <a:pt x="131" y="176"/>
                      <a:pt x="121" y="173"/>
                      <a:pt x="110" y="169"/>
                    </a:cubicBezTo>
                    <a:cubicBezTo>
                      <a:pt x="108" y="168"/>
                      <a:pt x="106" y="167"/>
                      <a:pt x="103" y="166"/>
                    </a:cubicBezTo>
                    <a:cubicBezTo>
                      <a:pt x="109" y="160"/>
                      <a:pt x="117" y="155"/>
                      <a:pt x="125" y="155"/>
                    </a:cubicBezTo>
                    <a:cubicBezTo>
                      <a:pt x="131" y="155"/>
                      <a:pt x="136" y="159"/>
                      <a:pt x="139" y="170"/>
                    </a:cubicBezTo>
                    <a:cubicBezTo>
                      <a:pt x="139" y="172"/>
                      <a:pt x="139" y="175"/>
                      <a:pt x="140" y="178"/>
                    </a:cubicBezTo>
                    <a:moveTo>
                      <a:pt x="197" y="176"/>
                    </a:moveTo>
                    <a:cubicBezTo>
                      <a:pt x="196" y="174"/>
                      <a:pt x="196" y="173"/>
                      <a:pt x="195" y="172"/>
                    </a:cubicBezTo>
                    <a:cubicBezTo>
                      <a:pt x="194" y="164"/>
                      <a:pt x="198" y="153"/>
                      <a:pt x="204" y="151"/>
                    </a:cubicBezTo>
                    <a:cubicBezTo>
                      <a:pt x="206" y="151"/>
                      <a:pt x="207" y="150"/>
                      <a:pt x="208" y="149"/>
                    </a:cubicBezTo>
                    <a:cubicBezTo>
                      <a:pt x="210" y="149"/>
                      <a:pt x="212" y="149"/>
                      <a:pt x="213" y="149"/>
                    </a:cubicBezTo>
                    <a:cubicBezTo>
                      <a:pt x="217" y="149"/>
                      <a:pt x="221" y="150"/>
                      <a:pt x="225" y="153"/>
                    </a:cubicBezTo>
                    <a:cubicBezTo>
                      <a:pt x="227" y="154"/>
                      <a:pt x="229" y="155"/>
                      <a:pt x="231" y="157"/>
                    </a:cubicBezTo>
                    <a:cubicBezTo>
                      <a:pt x="221" y="165"/>
                      <a:pt x="210" y="172"/>
                      <a:pt x="197" y="176"/>
                    </a:cubicBezTo>
                    <a:moveTo>
                      <a:pt x="95" y="162"/>
                    </a:moveTo>
                    <a:cubicBezTo>
                      <a:pt x="83" y="155"/>
                      <a:pt x="73" y="147"/>
                      <a:pt x="65" y="138"/>
                    </a:cubicBezTo>
                    <a:cubicBezTo>
                      <a:pt x="69" y="137"/>
                      <a:pt x="74" y="136"/>
                      <a:pt x="79" y="136"/>
                    </a:cubicBezTo>
                    <a:cubicBezTo>
                      <a:pt x="84" y="136"/>
                      <a:pt x="89" y="137"/>
                      <a:pt x="92" y="142"/>
                    </a:cubicBezTo>
                    <a:cubicBezTo>
                      <a:pt x="96" y="148"/>
                      <a:pt x="96" y="155"/>
                      <a:pt x="95" y="162"/>
                    </a:cubicBezTo>
                    <a:moveTo>
                      <a:pt x="239" y="149"/>
                    </a:moveTo>
                    <a:cubicBezTo>
                      <a:pt x="236" y="144"/>
                      <a:pt x="235" y="140"/>
                      <a:pt x="238" y="134"/>
                    </a:cubicBezTo>
                    <a:cubicBezTo>
                      <a:pt x="243" y="126"/>
                      <a:pt x="247" y="125"/>
                      <a:pt x="254" y="125"/>
                    </a:cubicBezTo>
                    <a:cubicBezTo>
                      <a:pt x="255" y="125"/>
                      <a:pt x="255" y="125"/>
                      <a:pt x="255" y="125"/>
                    </a:cubicBezTo>
                    <a:cubicBezTo>
                      <a:pt x="251" y="134"/>
                      <a:pt x="245" y="142"/>
                      <a:pt x="239" y="149"/>
                    </a:cubicBezTo>
                    <a:moveTo>
                      <a:pt x="60" y="131"/>
                    </a:moveTo>
                    <a:cubicBezTo>
                      <a:pt x="51" y="120"/>
                      <a:pt x="46" y="107"/>
                      <a:pt x="43" y="93"/>
                    </a:cubicBezTo>
                    <a:cubicBezTo>
                      <a:pt x="43" y="93"/>
                      <a:pt x="43" y="93"/>
                      <a:pt x="44" y="93"/>
                    </a:cubicBezTo>
                    <a:cubicBezTo>
                      <a:pt x="52" y="93"/>
                      <a:pt x="62" y="99"/>
                      <a:pt x="65" y="107"/>
                    </a:cubicBezTo>
                    <a:cubicBezTo>
                      <a:pt x="67" y="110"/>
                      <a:pt x="66" y="128"/>
                      <a:pt x="60" y="131"/>
                    </a:cubicBezTo>
                    <a:moveTo>
                      <a:pt x="41" y="85"/>
                    </a:moveTo>
                    <a:cubicBezTo>
                      <a:pt x="40" y="72"/>
                      <a:pt x="40" y="60"/>
                      <a:pt x="42" y="48"/>
                    </a:cubicBezTo>
                    <a:cubicBezTo>
                      <a:pt x="47" y="51"/>
                      <a:pt x="52" y="55"/>
                      <a:pt x="52" y="63"/>
                    </a:cubicBezTo>
                    <a:cubicBezTo>
                      <a:pt x="52" y="75"/>
                      <a:pt x="50" y="81"/>
                      <a:pt x="41" y="85"/>
                    </a:cubicBezTo>
                    <a:moveTo>
                      <a:pt x="46" y="40"/>
                    </a:moveTo>
                    <a:cubicBezTo>
                      <a:pt x="45" y="40"/>
                      <a:pt x="44" y="40"/>
                      <a:pt x="43" y="39"/>
                    </a:cubicBezTo>
                    <a:cubicBezTo>
                      <a:pt x="45" y="29"/>
                      <a:pt x="48" y="20"/>
                      <a:pt x="52" y="12"/>
                    </a:cubicBezTo>
                    <a:cubicBezTo>
                      <a:pt x="55" y="17"/>
                      <a:pt x="58" y="22"/>
                      <a:pt x="56" y="28"/>
                    </a:cubicBezTo>
                    <a:cubicBezTo>
                      <a:pt x="55" y="34"/>
                      <a:pt x="52" y="40"/>
                      <a:pt x="46" y="40"/>
                    </a:cubicBezTo>
                    <a:moveTo>
                      <a:pt x="38" y="0"/>
                    </a:moveTo>
                    <a:cubicBezTo>
                      <a:pt x="22" y="17"/>
                      <a:pt x="6" y="46"/>
                      <a:pt x="2" y="93"/>
                    </a:cubicBezTo>
                    <a:cubicBezTo>
                      <a:pt x="0" y="132"/>
                      <a:pt x="21" y="181"/>
                      <a:pt x="69" y="215"/>
                    </a:cubicBezTo>
                    <a:cubicBezTo>
                      <a:pt x="96" y="234"/>
                      <a:pt x="125" y="241"/>
                      <a:pt x="149" y="241"/>
                    </a:cubicBezTo>
                    <a:cubicBezTo>
                      <a:pt x="161" y="241"/>
                      <a:pt x="171" y="239"/>
                      <a:pt x="180" y="236"/>
                    </a:cubicBezTo>
                    <a:cubicBezTo>
                      <a:pt x="220" y="222"/>
                      <a:pt x="244" y="196"/>
                      <a:pt x="258" y="169"/>
                    </a:cubicBezTo>
                    <a:cubicBezTo>
                      <a:pt x="266" y="153"/>
                      <a:pt x="271" y="136"/>
                      <a:pt x="274" y="121"/>
                    </a:cubicBezTo>
                    <a:cubicBezTo>
                      <a:pt x="264" y="118"/>
                      <a:pt x="254" y="114"/>
                      <a:pt x="246" y="110"/>
                    </a:cubicBezTo>
                    <a:cubicBezTo>
                      <a:pt x="247" y="112"/>
                      <a:pt x="248" y="115"/>
                      <a:pt x="250" y="117"/>
                    </a:cubicBezTo>
                    <a:cubicBezTo>
                      <a:pt x="244" y="117"/>
                      <a:pt x="238" y="119"/>
                      <a:pt x="234" y="126"/>
                    </a:cubicBezTo>
                    <a:cubicBezTo>
                      <a:pt x="232" y="130"/>
                      <a:pt x="227" y="135"/>
                      <a:pt x="227" y="140"/>
                    </a:cubicBezTo>
                    <a:cubicBezTo>
                      <a:pt x="228" y="143"/>
                      <a:pt x="228" y="145"/>
                      <a:pt x="229" y="147"/>
                    </a:cubicBezTo>
                    <a:cubicBezTo>
                      <a:pt x="224" y="144"/>
                      <a:pt x="219" y="140"/>
                      <a:pt x="212" y="139"/>
                    </a:cubicBezTo>
                    <a:cubicBezTo>
                      <a:pt x="212" y="139"/>
                      <a:pt x="212" y="139"/>
                      <a:pt x="212" y="139"/>
                    </a:cubicBezTo>
                    <a:cubicBezTo>
                      <a:pt x="207" y="139"/>
                      <a:pt x="197" y="144"/>
                      <a:pt x="195" y="147"/>
                    </a:cubicBezTo>
                    <a:cubicBezTo>
                      <a:pt x="192" y="151"/>
                      <a:pt x="189" y="158"/>
                      <a:pt x="188" y="164"/>
                    </a:cubicBezTo>
                    <a:cubicBezTo>
                      <a:pt x="184" y="161"/>
                      <a:pt x="180" y="158"/>
                      <a:pt x="176" y="157"/>
                    </a:cubicBezTo>
                    <a:cubicBezTo>
                      <a:pt x="174" y="156"/>
                      <a:pt x="172" y="156"/>
                      <a:pt x="171" y="156"/>
                    </a:cubicBezTo>
                    <a:cubicBezTo>
                      <a:pt x="161" y="156"/>
                      <a:pt x="152" y="166"/>
                      <a:pt x="146" y="176"/>
                    </a:cubicBezTo>
                    <a:cubicBezTo>
                      <a:pt x="145" y="170"/>
                      <a:pt x="145" y="164"/>
                      <a:pt x="144" y="160"/>
                    </a:cubicBezTo>
                    <a:cubicBezTo>
                      <a:pt x="141" y="153"/>
                      <a:pt x="133" y="149"/>
                      <a:pt x="127" y="146"/>
                    </a:cubicBezTo>
                    <a:cubicBezTo>
                      <a:pt x="125" y="145"/>
                      <a:pt x="124" y="145"/>
                      <a:pt x="122" y="145"/>
                    </a:cubicBezTo>
                    <a:cubicBezTo>
                      <a:pt x="116" y="145"/>
                      <a:pt x="109" y="150"/>
                      <a:pt x="103" y="155"/>
                    </a:cubicBezTo>
                    <a:cubicBezTo>
                      <a:pt x="103" y="148"/>
                      <a:pt x="101" y="140"/>
                      <a:pt x="96" y="135"/>
                    </a:cubicBezTo>
                    <a:cubicBezTo>
                      <a:pt x="91" y="130"/>
                      <a:pt x="85" y="128"/>
                      <a:pt x="78" y="128"/>
                    </a:cubicBezTo>
                    <a:cubicBezTo>
                      <a:pt x="76" y="128"/>
                      <a:pt x="73" y="128"/>
                      <a:pt x="71" y="129"/>
                    </a:cubicBezTo>
                    <a:cubicBezTo>
                      <a:pt x="74" y="122"/>
                      <a:pt x="75" y="113"/>
                      <a:pt x="74" y="108"/>
                    </a:cubicBezTo>
                    <a:cubicBezTo>
                      <a:pt x="73" y="98"/>
                      <a:pt x="63" y="90"/>
                      <a:pt x="52" y="87"/>
                    </a:cubicBezTo>
                    <a:cubicBezTo>
                      <a:pt x="57" y="82"/>
                      <a:pt x="60" y="76"/>
                      <a:pt x="60" y="67"/>
                    </a:cubicBezTo>
                    <a:cubicBezTo>
                      <a:pt x="61" y="58"/>
                      <a:pt x="58" y="52"/>
                      <a:pt x="53" y="47"/>
                    </a:cubicBezTo>
                    <a:cubicBezTo>
                      <a:pt x="56" y="46"/>
                      <a:pt x="59" y="43"/>
                      <a:pt x="61" y="38"/>
                    </a:cubicBezTo>
                    <a:cubicBezTo>
                      <a:pt x="64" y="29"/>
                      <a:pt x="65" y="22"/>
                      <a:pt x="62" y="15"/>
                    </a:cubicBezTo>
                    <a:cubicBezTo>
                      <a:pt x="63" y="15"/>
                      <a:pt x="63" y="15"/>
                      <a:pt x="64" y="15"/>
                    </a:cubicBezTo>
                    <a:cubicBezTo>
                      <a:pt x="66" y="15"/>
                      <a:pt x="69" y="14"/>
                      <a:pt x="71" y="11"/>
                    </a:cubicBezTo>
                    <a:cubicBezTo>
                      <a:pt x="64" y="9"/>
                      <a:pt x="57" y="7"/>
                      <a:pt x="49" y="5"/>
                    </a:cubicBezTo>
                    <a:cubicBezTo>
                      <a:pt x="45" y="3"/>
                      <a:pt x="42" y="2"/>
                      <a:pt x="3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1092"/>
              <p:cNvSpPr>
                <a:spLocks noEditPoints="1"/>
              </p:cNvSpPr>
              <p:nvPr/>
            </p:nvSpPr>
            <p:spPr bwMode="auto">
              <a:xfrm>
                <a:off x="1070" y="4319"/>
                <a:ext cx="129" cy="125"/>
              </a:xfrm>
              <a:custGeom>
                <a:avLst/>
                <a:gdLst>
                  <a:gd name="T0" fmla="*/ 245 w 262"/>
                  <a:gd name="T1" fmla="*/ 187 h 254"/>
                  <a:gd name="T2" fmla="*/ 246 w 262"/>
                  <a:gd name="T3" fmla="*/ 176 h 254"/>
                  <a:gd name="T4" fmla="*/ 248 w 262"/>
                  <a:gd name="T5" fmla="*/ 167 h 254"/>
                  <a:gd name="T6" fmla="*/ 262 w 262"/>
                  <a:gd name="T7" fmla="*/ 135 h 254"/>
                  <a:gd name="T8" fmla="*/ 148 w 262"/>
                  <a:gd name="T9" fmla="*/ 201 h 254"/>
                  <a:gd name="T10" fmla="*/ 130 w 262"/>
                  <a:gd name="T11" fmla="*/ 181 h 254"/>
                  <a:gd name="T12" fmla="*/ 148 w 262"/>
                  <a:gd name="T13" fmla="*/ 201 h 254"/>
                  <a:gd name="T14" fmla="*/ 170 w 262"/>
                  <a:gd name="T15" fmla="*/ 181 h 254"/>
                  <a:gd name="T16" fmla="*/ 193 w 262"/>
                  <a:gd name="T17" fmla="*/ 191 h 254"/>
                  <a:gd name="T18" fmla="*/ 200 w 262"/>
                  <a:gd name="T19" fmla="*/ 187 h 254"/>
                  <a:gd name="T20" fmla="*/ 218 w 262"/>
                  <a:gd name="T21" fmla="*/ 161 h 254"/>
                  <a:gd name="T22" fmla="*/ 200 w 262"/>
                  <a:gd name="T23" fmla="*/ 187 h 254"/>
                  <a:gd name="T24" fmla="*/ 99 w 262"/>
                  <a:gd name="T25" fmla="*/ 183 h 254"/>
                  <a:gd name="T26" fmla="*/ 82 w 262"/>
                  <a:gd name="T27" fmla="*/ 161 h 254"/>
                  <a:gd name="T28" fmla="*/ 106 w 262"/>
                  <a:gd name="T29" fmla="*/ 187 h 254"/>
                  <a:gd name="T30" fmla="*/ 231 w 262"/>
                  <a:gd name="T31" fmla="*/ 139 h 254"/>
                  <a:gd name="T32" fmla="*/ 231 w 262"/>
                  <a:gd name="T33" fmla="*/ 157 h 254"/>
                  <a:gd name="T34" fmla="*/ 47 w 262"/>
                  <a:gd name="T35" fmla="*/ 125 h 254"/>
                  <a:gd name="T36" fmla="*/ 63 w 262"/>
                  <a:gd name="T37" fmla="*/ 127 h 254"/>
                  <a:gd name="T38" fmla="*/ 44 w 262"/>
                  <a:gd name="T39" fmla="*/ 117 h 254"/>
                  <a:gd name="T40" fmla="*/ 43 w 262"/>
                  <a:gd name="T41" fmla="*/ 79 h 254"/>
                  <a:gd name="T42" fmla="*/ 57 w 262"/>
                  <a:gd name="T43" fmla="*/ 95 h 254"/>
                  <a:gd name="T44" fmla="*/ 44 w 262"/>
                  <a:gd name="T45" fmla="*/ 117 h 254"/>
                  <a:gd name="T46" fmla="*/ 45 w 262"/>
                  <a:gd name="T47" fmla="*/ 36 h 254"/>
                  <a:gd name="T48" fmla="*/ 38 w 262"/>
                  <a:gd name="T49" fmla="*/ 66 h 254"/>
                  <a:gd name="T50" fmla="*/ 22 w 262"/>
                  <a:gd name="T51" fmla="*/ 42 h 254"/>
                  <a:gd name="T52" fmla="*/ 11 w 262"/>
                  <a:gd name="T53" fmla="*/ 168 h 254"/>
                  <a:gd name="T54" fmla="*/ 91 w 262"/>
                  <a:gd name="T55" fmla="*/ 246 h 254"/>
                  <a:gd name="T56" fmla="*/ 140 w 262"/>
                  <a:gd name="T57" fmla="*/ 254 h 254"/>
                  <a:gd name="T58" fmla="*/ 220 w 262"/>
                  <a:gd name="T59" fmla="*/ 222 h 254"/>
                  <a:gd name="T60" fmla="*/ 236 w 262"/>
                  <a:gd name="T61" fmla="*/ 124 h 254"/>
                  <a:gd name="T62" fmla="*/ 222 w 262"/>
                  <a:gd name="T63" fmla="*/ 141 h 254"/>
                  <a:gd name="T64" fmla="*/ 216 w 262"/>
                  <a:gd name="T65" fmla="*/ 154 h 254"/>
                  <a:gd name="T66" fmla="*/ 192 w 262"/>
                  <a:gd name="T67" fmla="*/ 179 h 254"/>
                  <a:gd name="T68" fmla="*/ 164 w 262"/>
                  <a:gd name="T69" fmla="*/ 175 h 254"/>
                  <a:gd name="T70" fmla="*/ 133 w 262"/>
                  <a:gd name="T71" fmla="*/ 174 h 254"/>
                  <a:gd name="T72" fmla="*/ 114 w 262"/>
                  <a:gd name="T73" fmla="*/ 180 h 254"/>
                  <a:gd name="T74" fmla="*/ 90 w 262"/>
                  <a:gd name="T75" fmla="*/ 150 h 254"/>
                  <a:gd name="T76" fmla="*/ 73 w 262"/>
                  <a:gd name="T77" fmla="*/ 158 h 254"/>
                  <a:gd name="T78" fmla="*/ 57 w 262"/>
                  <a:gd name="T79" fmla="*/ 116 h 254"/>
                  <a:gd name="T80" fmla="*/ 60 w 262"/>
                  <a:gd name="T81" fmla="*/ 81 h 254"/>
                  <a:gd name="T82" fmla="*/ 51 w 262"/>
                  <a:gd name="T83" fmla="*/ 69 h 254"/>
                  <a:gd name="T84" fmla="*/ 54 w 262"/>
                  <a:gd name="T85" fmla="*/ 36 h 254"/>
                  <a:gd name="T86" fmla="*/ 74 w 262"/>
                  <a:gd name="T87" fmla="*/ 20 h 254"/>
                  <a:gd name="T88" fmla="*/ 53 w 262"/>
                  <a:gd name="T89" fmla="*/ 28 h 254"/>
                  <a:gd name="T90" fmla="*/ 62 w 262"/>
                  <a:gd name="T91" fmla="*/ 8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2" h="254">
                    <a:moveTo>
                      <a:pt x="246" y="176"/>
                    </a:moveTo>
                    <a:cubicBezTo>
                      <a:pt x="246" y="180"/>
                      <a:pt x="246" y="183"/>
                      <a:pt x="245" y="187"/>
                    </a:cubicBezTo>
                    <a:cubicBezTo>
                      <a:pt x="247" y="184"/>
                      <a:pt x="248" y="182"/>
                      <a:pt x="249" y="179"/>
                    </a:cubicBezTo>
                    <a:cubicBezTo>
                      <a:pt x="249" y="178"/>
                      <a:pt x="248" y="177"/>
                      <a:pt x="246" y="176"/>
                    </a:cubicBezTo>
                    <a:moveTo>
                      <a:pt x="261" y="135"/>
                    </a:moveTo>
                    <a:cubicBezTo>
                      <a:pt x="255" y="144"/>
                      <a:pt x="251" y="155"/>
                      <a:pt x="248" y="167"/>
                    </a:cubicBezTo>
                    <a:cubicBezTo>
                      <a:pt x="251" y="166"/>
                      <a:pt x="253" y="166"/>
                      <a:pt x="255" y="164"/>
                    </a:cubicBezTo>
                    <a:cubicBezTo>
                      <a:pt x="259" y="154"/>
                      <a:pt x="261" y="144"/>
                      <a:pt x="262" y="135"/>
                    </a:cubicBezTo>
                    <a:cubicBezTo>
                      <a:pt x="262" y="135"/>
                      <a:pt x="262" y="135"/>
                      <a:pt x="261" y="135"/>
                    </a:cubicBezTo>
                    <a:moveTo>
                      <a:pt x="148" y="201"/>
                    </a:moveTo>
                    <a:cubicBezTo>
                      <a:pt x="137" y="200"/>
                      <a:pt x="126" y="197"/>
                      <a:pt x="114" y="192"/>
                    </a:cubicBezTo>
                    <a:cubicBezTo>
                      <a:pt x="118" y="186"/>
                      <a:pt x="123" y="181"/>
                      <a:pt x="130" y="181"/>
                    </a:cubicBezTo>
                    <a:cubicBezTo>
                      <a:pt x="130" y="181"/>
                      <a:pt x="130" y="181"/>
                      <a:pt x="130" y="181"/>
                    </a:cubicBezTo>
                    <a:cubicBezTo>
                      <a:pt x="140" y="181"/>
                      <a:pt x="145" y="192"/>
                      <a:pt x="148" y="201"/>
                    </a:cubicBezTo>
                    <a:moveTo>
                      <a:pt x="156" y="201"/>
                    </a:moveTo>
                    <a:cubicBezTo>
                      <a:pt x="155" y="194"/>
                      <a:pt x="167" y="182"/>
                      <a:pt x="170" y="181"/>
                    </a:cubicBezTo>
                    <a:cubicBezTo>
                      <a:pt x="171" y="181"/>
                      <a:pt x="173" y="181"/>
                      <a:pt x="174" y="181"/>
                    </a:cubicBezTo>
                    <a:cubicBezTo>
                      <a:pt x="181" y="181"/>
                      <a:pt x="189" y="185"/>
                      <a:pt x="193" y="191"/>
                    </a:cubicBezTo>
                    <a:cubicBezTo>
                      <a:pt x="182" y="197"/>
                      <a:pt x="169" y="201"/>
                      <a:pt x="156" y="201"/>
                    </a:cubicBezTo>
                    <a:moveTo>
                      <a:pt x="200" y="187"/>
                    </a:moveTo>
                    <a:cubicBezTo>
                      <a:pt x="198" y="178"/>
                      <a:pt x="201" y="172"/>
                      <a:pt x="209" y="165"/>
                    </a:cubicBezTo>
                    <a:cubicBezTo>
                      <a:pt x="212" y="162"/>
                      <a:pt x="215" y="161"/>
                      <a:pt x="218" y="161"/>
                    </a:cubicBezTo>
                    <a:cubicBezTo>
                      <a:pt x="220" y="161"/>
                      <a:pt x="223" y="162"/>
                      <a:pt x="226" y="164"/>
                    </a:cubicBezTo>
                    <a:cubicBezTo>
                      <a:pt x="219" y="173"/>
                      <a:pt x="210" y="181"/>
                      <a:pt x="200" y="187"/>
                    </a:cubicBezTo>
                    <a:moveTo>
                      <a:pt x="106" y="187"/>
                    </a:moveTo>
                    <a:cubicBezTo>
                      <a:pt x="104" y="186"/>
                      <a:pt x="101" y="185"/>
                      <a:pt x="99" y="183"/>
                    </a:cubicBezTo>
                    <a:cubicBezTo>
                      <a:pt x="90" y="177"/>
                      <a:pt x="83" y="171"/>
                      <a:pt x="76" y="165"/>
                    </a:cubicBezTo>
                    <a:cubicBezTo>
                      <a:pt x="78" y="163"/>
                      <a:pt x="80" y="162"/>
                      <a:pt x="82" y="161"/>
                    </a:cubicBezTo>
                    <a:cubicBezTo>
                      <a:pt x="86" y="159"/>
                      <a:pt x="89" y="158"/>
                      <a:pt x="92" y="158"/>
                    </a:cubicBezTo>
                    <a:cubicBezTo>
                      <a:pt x="104" y="158"/>
                      <a:pt x="107" y="175"/>
                      <a:pt x="106" y="187"/>
                    </a:cubicBezTo>
                    <a:moveTo>
                      <a:pt x="231" y="157"/>
                    </a:moveTo>
                    <a:cubicBezTo>
                      <a:pt x="225" y="153"/>
                      <a:pt x="227" y="146"/>
                      <a:pt x="231" y="139"/>
                    </a:cubicBezTo>
                    <a:cubicBezTo>
                      <a:pt x="234" y="134"/>
                      <a:pt x="240" y="133"/>
                      <a:pt x="245" y="133"/>
                    </a:cubicBezTo>
                    <a:cubicBezTo>
                      <a:pt x="242" y="141"/>
                      <a:pt x="237" y="149"/>
                      <a:pt x="231" y="157"/>
                    </a:cubicBezTo>
                    <a:moveTo>
                      <a:pt x="67" y="155"/>
                    </a:moveTo>
                    <a:cubicBezTo>
                      <a:pt x="58" y="145"/>
                      <a:pt x="52" y="135"/>
                      <a:pt x="47" y="125"/>
                    </a:cubicBezTo>
                    <a:cubicBezTo>
                      <a:pt x="48" y="124"/>
                      <a:pt x="49" y="124"/>
                      <a:pt x="50" y="123"/>
                    </a:cubicBezTo>
                    <a:cubicBezTo>
                      <a:pt x="55" y="123"/>
                      <a:pt x="60" y="126"/>
                      <a:pt x="63" y="127"/>
                    </a:cubicBezTo>
                    <a:cubicBezTo>
                      <a:pt x="71" y="131"/>
                      <a:pt x="69" y="145"/>
                      <a:pt x="67" y="155"/>
                    </a:cubicBezTo>
                    <a:moveTo>
                      <a:pt x="44" y="117"/>
                    </a:moveTo>
                    <a:cubicBezTo>
                      <a:pt x="39" y="103"/>
                      <a:pt x="37" y="89"/>
                      <a:pt x="37" y="76"/>
                    </a:cubicBezTo>
                    <a:cubicBezTo>
                      <a:pt x="39" y="77"/>
                      <a:pt x="41" y="78"/>
                      <a:pt x="43" y="79"/>
                    </a:cubicBezTo>
                    <a:cubicBezTo>
                      <a:pt x="49" y="81"/>
                      <a:pt x="53" y="84"/>
                      <a:pt x="56" y="91"/>
                    </a:cubicBezTo>
                    <a:cubicBezTo>
                      <a:pt x="56" y="92"/>
                      <a:pt x="56" y="94"/>
                      <a:pt x="57" y="95"/>
                    </a:cubicBezTo>
                    <a:cubicBezTo>
                      <a:pt x="59" y="101"/>
                      <a:pt x="54" y="111"/>
                      <a:pt x="48" y="116"/>
                    </a:cubicBezTo>
                    <a:cubicBezTo>
                      <a:pt x="46" y="116"/>
                      <a:pt x="45" y="116"/>
                      <a:pt x="44" y="117"/>
                    </a:cubicBezTo>
                    <a:moveTo>
                      <a:pt x="38" y="66"/>
                    </a:moveTo>
                    <a:cubicBezTo>
                      <a:pt x="39" y="55"/>
                      <a:pt x="41" y="46"/>
                      <a:pt x="45" y="36"/>
                    </a:cubicBezTo>
                    <a:cubicBezTo>
                      <a:pt x="50" y="42"/>
                      <a:pt x="52" y="47"/>
                      <a:pt x="49" y="56"/>
                    </a:cubicBezTo>
                    <a:cubicBezTo>
                      <a:pt x="47" y="63"/>
                      <a:pt x="43" y="64"/>
                      <a:pt x="38" y="66"/>
                    </a:cubicBezTo>
                    <a:moveTo>
                      <a:pt x="55" y="0"/>
                    </a:moveTo>
                    <a:cubicBezTo>
                      <a:pt x="45" y="9"/>
                      <a:pt x="32" y="23"/>
                      <a:pt x="22" y="42"/>
                    </a:cubicBezTo>
                    <a:cubicBezTo>
                      <a:pt x="15" y="54"/>
                      <a:pt x="9" y="69"/>
                      <a:pt x="6" y="85"/>
                    </a:cubicBezTo>
                    <a:cubicBezTo>
                      <a:pt x="0" y="109"/>
                      <a:pt x="1" y="137"/>
                      <a:pt x="11" y="168"/>
                    </a:cubicBezTo>
                    <a:cubicBezTo>
                      <a:pt x="19" y="193"/>
                      <a:pt x="42" y="224"/>
                      <a:pt x="80" y="241"/>
                    </a:cubicBezTo>
                    <a:cubicBezTo>
                      <a:pt x="84" y="243"/>
                      <a:pt x="87" y="244"/>
                      <a:pt x="91" y="246"/>
                    </a:cubicBezTo>
                    <a:cubicBezTo>
                      <a:pt x="99" y="248"/>
                      <a:pt x="106" y="250"/>
                      <a:pt x="113" y="252"/>
                    </a:cubicBezTo>
                    <a:cubicBezTo>
                      <a:pt x="122" y="253"/>
                      <a:pt x="131" y="254"/>
                      <a:pt x="140" y="254"/>
                    </a:cubicBezTo>
                    <a:cubicBezTo>
                      <a:pt x="172" y="254"/>
                      <a:pt x="200" y="242"/>
                      <a:pt x="217" y="224"/>
                    </a:cubicBezTo>
                    <a:cubicBezTo>
                      <a:pt x="218" y="223"/>
                      <a:pt x="219" y="223"/>
                      <a:pt x="220" y="222"/>
                    </a:cubicBezTo>
                    <a:cubicBezTo>
                      <a:pt x="222" y="180"/>
                      <a:pt x="240" y="147"/>
                      <a:pt x="253" y="131"/>
                    </a:cubicBezTo>
                    <a:cubicBezTo>
                      <a:pt x="247" y="129"/>
                      <a:pt x="241" y="127"/>
                      <a:pt x="236" y="124"/>
                    </a:cubicBezTo>
                    <a:cubicBezTo>
                      <a:pt x="236" y="125"/>
                      <a:pt x="237" y="126"/>
                      <a:pt x="237" y="126"/>
                    </a:cubicBezTo>
                    <a:cubicBezTo>
                      <a:pt x="231" y="129"/>
                      <a:pt x="226" y="133"/>
                      <a:pt x="222" y="141"/>
                    </a:cubicBezTo>
                    <a:cubicBezTo>
                      <a:pt x="219" y="146"/>
                      <a:pt x="219" y="150"/>
                      <a:pt x="220" y="154"/>
                    </a:cubicBezTo>
                    <a:cubicBezTo>
                      <a:pt x="219" y="154"/>
                      <a:pt x="218" y="154"/>
                      <a:pt x="216" y="154"/>
                    </a:cubicBezTo>
                    <a:cubicBezTo>
                      <a:pt x="211" y="154"/>
                      <a:pt x="206" y="156"/>
                      <a:pt x="202" y="160"/>
                    </a:cubicBezTo>
                    <a:cubicBezTo>
                      <a:pt x="196" y="166"/>
                      <a:pt x="192" y="172"/>
                      <a:pt x="192" y="179"/>
                    </a:cubicBezTo>
                    <a:cubicBezTo>
                      <a:pt x="186" y="175"/>
                      <a:pt x="180" y="172"/>
                      <a:pt x="173" y="172"/>
                    </a:cubicBezTo>
                    <a:cubicBezTo>
                      <a:pt x="170" y="172"/>
                      <a:pt x="167" y="173"/>
                      <a:pt x="164" y="175"/>
                    </a:cubicBezTo>
                    <a:cubicBezTo>
                      <a:pt x="160" y="177"/>
                      <a:pt x="155" y="184"/>
                      <a:pt x="151" y="190"/>
                    </a:cubicBezTo>
                    <a:cubicBezTo>
                      <a:pt x="147" y="182"/>
                      <a:pt x="142" y="175"/>
                      <a:pt x="133" y="174"/>
                    </a:cubicBezTo>
                    <a:cubicBezTo>
                      <a:pt x="132" y="174"/>
                      <a:pt x="131" y="174"/>
                      <a:pt x="130" y="174"/>
                    </a:cubicBezTo>
                    <a:cubicBezTo>
                      <a:pt x="124" y="174"/>
                      <a:pt x="118" y="176"/>
                      <a:pt x="114" y="180"/>
                    </a:cubicBezTo>
                    <a:cubicBezTo>
                      <a:pt x="114" y="170"/>
                      <a:pt x="113" y="159"/>
                      <a:pt x="106" y="155"/>
                    </a:cubicBezTo>
                    <a:cubicBezTo>
                      <a:pt x="102" y="153"/>
                      <a:pt x="96" y="150"/>
                      <a:pt x="90" y="150"/>
                    </a:cubicBezTo>
                    <a:cubicBezTo>
                      <a:pt x="89" y="150"/>
                      <a:pt x="88" y="150"/>
                      <a:pt x="86" y="150"/>
                    </a:cubicBezTo>
                    <a:cubicBezTo>
                      <a:pt x="83" y="152"/>
                      <a:pt x="78" y="156"/>
                      <a:pt x="73" y="158"/>
                    </a:cubicBezTo>
                    <a:cubicBezTo>
                      <a:pt x="77" y="146"/>
                      <a:pt x="80" y="130"/>
                      <a:pt x="69" y="122"/>
                    </a:cubicBezTo>
                    <a:cubicBezTo>
                      <a:pt x="66" y="120"/>
                      <a:pt x="62" y="118"/>
                      <a:pt x="57" y="116"/>
                    </a:cubicBezTo>
                    <a:cubicBezTo>
                      <a:pt x="61" y="111"/>
                      <a:pt x="64" y="105"/>
                      <a:pt x="65" y="100"/>
                    </a:cubicBezTo>
                    <a:cubicBezTo>
                      <a:pt x="66" y="96"/>
                      <a:pt x="63" y="84"/>
                      <a:pt x="60" y="81"/>
                    </a:cubicBezTo>
                    <a:cubicBezTo>
                      <a:pt x="56" y="76"/>
                      <a:pt x="51" y="74"/>
                      <a:pt x="45" y="72"/>
                    </a:cubicBezTo>
                    <a:cubicBezTo>
                      <a:pt x="47" y="71"/>
                      <a:pt x="49" y="71"/>
                      <a:pt x="51" y="69"/>
                    </a:cubicBezTo>
                    <a:cubicBezTo>
                      <a:pt x="54" y="66"/>
                      <a:pt x="56" y="59"/>
                      <a:pt x="57" y="55"/>
                    </a:cubicBezTo>
                    <a:cubicBezTo>
                      <a:pt x="60" y="47"/>
                      <a:pt x="58" y="41"/>
                      <a:pt x="54" y="36"/>
                    </a:cubicBezTo>
                    <a:cubicBezTo>
                      <a:pt x="64" y="36"/>
                      <a:pt x="74" y="32"/>
                      <a:pt x="80" y="25"/>
                    </a:cubicBezTo>
                    <a:cubicBezTo>
                      <a:pt x="78" y="23"/>
                      <a:pt x="76" y="21"/>
                      <a:pt x="74" y="20"/>
                    </a:cubicBezTo>
                    <a:cubicBezTo>
                      <a:pt x="73" y="22"/>
                      <a:pt x="70" y="24"/>
                      <a:pt x="66" y="25"/>
                    </a:cubicBezTo>
                    <a:cubicBezTo>
                      <a:pt x="62" y="26"/>
                      <a:pt x="57" y="28"/>
                      <a:pt x="53" y="28"/>
                    </a:cubicBezTo>
                    <a:cubicBezTo>
                      <a:pt x="51" y="28"/>
                      <a:pt x="50" y="28"/>
                      <a:pt x="49" y="27"/>
                    </a:cubicBezTo>
                    <a:cubicBezTo>
                      <a:pt x="53" y="20"/>
                      <a:pt x="57" y="13"/>
                      <a:pt x="62" y="8"/>
                    </a:cubicBezTo>
                    <a:cubicBezTo>
                      <a:pt x="60" y="5"/>
                      <a:pt x="57" y="2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1093"/>
              <p:cNvSpPr>
                <a:spLocks noEditPoints="1"/>
              </p:cNvSpPr>
              <p:nvPr/>
            </p:nvSpPr>
            <p:spPr bwMode="auto">
              <a:xfrm>
                <a:off x="1178" y="4383"/>
                <a:ext cx="128" cy="117"/>
              </a:xfrm>
              <a:custGeom>
                <a:avLst/>
                <a:gdLst>
                  <a:gd name="T0" fmla="*/ 132 w 259"/>
                  <a:gd name="T1" fmla="*/ 177 h 236"/>
                  <a:gd name="T2" fmla="*/ 148 w 259"/>
                  <a:gd name="T3" fmla="*/ 162 h 236"/>
                  <a:gd name="T4" fmla="*/ 149 w 259"/>
                  <a:gd name="T5" fmla="*/ 178 h 236"/>
                  <a:gd name="T6" fmla="*/ 116 w 259"/>
                  <a:gd name="T7" fmla="*/ 173 h 236"/>
                  <a:gd name="T8" fmla="*/ 94 w 259"/>
                  <a:gd name="T9" fmla="*/ 155 h 236"/>
                  <a:gd name="T10" fmla="*/ 123 w 259"/>
                  <a:gd name="T11" fmla="*/ 175 h 236"/>
                  <a:gd name="T12" fmla="*/ 183 w 259"/>
                  <a:gd name="T13" fmla="*/ 152 h 236"/>
                  <a:gd name="T14" fmla="*/ 208 w 259"/>
                  <a:gd name="T15" fmla="*/ 155 h 236"/>
                  <a:gd name="T16" fmla="*/ 77 w 259"/>
                  <a:gd name="T17" fmla="*/ 154 h 236"/>
                  <a:gd name="T18" fmla="*/ 53 w 259"/>
                  <a:gd name="T19" fmla="*/ 128 h 236"/>
                  <a:gd name="T20" fmla="*/ 67 w 259"/>
                  <a:gd name="T21" fmla="*/ 128 h 236"/>
                  <a:gd name="T22" fmla="*/ 214 w 259"/>
                  <a:gd name="T23" fmla="*/ 149 h 236"/>
                  <a:gd name="T24" fmla="*/ 229 w 259"/>
                  <a:gd name="T25" fmla="*/ 119 h 236"/>
                  <a:gd name="T26" fmla="*/ 214 w 259"/>
                  <a:gd name="T27" fmla="*/ 149 h 236"/>
                  <a:gd name="T28" fmla="*/ 29 w 259"/>
                  <a:gd name="T29" fmla="*/ 86 h 236"/>
                  <a:gd name="T30" fmla="*/ 37 w 259"/>
                  <a:gd name="T31" fmla="*/ 87 h 236"/>
                  <a:gd name="T32" fmla="*/ 53 w 259"/>
                  <a:gd name="T33" fmla="*/ 99 h 236"/>
                  <a:gd name="T34" fmla="*/ 46 w 259"/>
                  <a:gd name="T35" fmla="*/ 123 h 236"/>
                  <a:gd name="T36" fmla="*/ 232 w 259"/>
                  <a:gd name="T37" fmla="*/ 94 h 236"/>
                  <a:gd name="T38" fmla="*/ 237 w 259"/>
                  <a:gd name="T39" fmla="*/ 112 h 236"/>
                  <a:gd name="T40" fmla="*/ 238 w 259"/>
                  <a:gd name="T41" fmla="*/ 66 h 236"/>
                  <a:gd name="T42" fmla="*/ 246 w 259"/>
                  <a:gd name="T43" fmla="*/ 75 h 236"/>
                  <a:gd name="T44" fmla="*/ 27 w 259"/>
                  <a:gd name="T45" fmla="*/ 45 h 236"/>
                  <a:gd name="T46" fmla="*/ 36 w 259"/>
                  <a:gd name="T47" fmla="*/ 63 h 236"/>
                  <a:gd name="T48" fmla="*/ 26 w 259"/>
                  <a:gd name="T49" fmla="*/ 56 h 236"/>
                  <a:gd name="T50" fmla="*/ 1 w 259"/>
                  <a:gd name="T51" fmla="*/ 91 h 236"/>
                  <a:gd name="T52" fmla="*/ 69 w 259"/>
                  <a:gd name="T53" fmla="*/ 220 h 236"/>
                  <a:gd name="T54" fmla="*/ 112 w 259"/>
                  <a:gd name="T55" fmla="*/ 234 h 236"/>
                  <a:gd name="T56" fmla="*/ 123 w 259"/>
                  <a:gd name="T57" fmla="*/ 235 h 236"/>
                  <a:gd name="T58" fmla="*/ 133 w 259"/>
                  <a:gd name="T59" fmla="*/ 236 h 236"/>
                  <a:gd name="T60" fmla="*/ 243 w 259"/>
                  <a:gd name="T61" fmla="*/ 175 h 236"/>
                  <a:gd name="T62" fmla="*/ 254 w 259"/>
                  <a:gd name="T63" fmla="*/ 53 h 236"/>
                  <a:gd name="T64" fmla="*/ 231 w 259"/>
                  <a:gd name="T65" fmla="*/ 65 h 236"/>
                  <a:gd name="T66" fmla="*/ 224 w 259"/>
                  <a:gd name="T67" fmla="*/ 99 h 236"/>
                  <a:gd name="T68" fmla="*/ 209 w 259"/>
                  <a:gd name="T69" fmla="*/ 122 h 236"/>
                  <a:gd name="T70" fmla="*/ 191 w 259"/>
                  <a:gd name="T71" fmla="*/ 141 h 236"/>
                  <a:gd name="T72" fmla="*/ 168 w 259"/>
                  <a:gd name="T73" fmla="*/ 165 h 236"/>
                  <a:gd name="T74" fmla="*/ 145 w 259"/>
                  <a:gd name="T75" fmla="*/ 154 h 236"/>
                  <a:gd name="T76" fmla="*/ 115 w 259"/>
                  <a:gd name="T77" fmla="*/ 144 h 236"/>
                  <a:gd name="T78" fmla="*/ 95 w 259"/>
                  <a:gd name="T79" fmla="*/ 144 h 236"/>
                  <a:gd name="T80" fmla="*/ 72 w 259"/>
                  <a:gd name="T81" fmla="*/ 122 h 236"/>
                  <a:gd name="T82" fmla="*/ 58 w 259"/>
                  <a:gd name="T83" fmla="*/ 119 h 236"/>
                  <a:gd name="T84" fmla="*/ 53 w 259"/>
                  <a:gd name="T85" fmla="*/ 84 h 236"/>
                  <a:gd name="T86" fmla="*/ 41 w 259"/>
                  <a:gd name="T87" fmla="*/ 75 h 236"/>
                  <a:gd name="T88" fmla="*/ 36 w 259"/>
                  <a:gd name="T89" fmla="*/ 42 h 236"/>
                  <a:gd name="T90" fmla="*/ 61 w 259"/>
                  <a:gd name="T91" fmla="*/ 10 h 236"/>
                  <a:gd name="T92" fmla="*/ 52 w 259"/>
                  <a:gd name="T93" fmla="*/ 10 h 236"/>
                  <a:gd name="T94" fmla="*/ 36 w 259"/>
                  <a:gd name="T95" fmla="*/ 33 h 236"/>
                  <a:gd name="T96" fmla="*/ 42 w 259"/>
                  <a:gd name="T97" fmla="*/ 4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9" h="236">
                    <a:moveTo>
                      <a:pt x="149" y="178"/>
                    </a:moveTo>
                    <a:cubicBezTo>
                      <a:pt x="144" y="178"/>
                      <a:pt x="138" y="178"/>
                      <a:pt x="132" y="177"/>
                    </a:cubicBezTo>
                    <a:cubicBezTo>
                      <a:pt x="134" y="170"/>
                      <a:pt x="138" y="165"/>
                      <a:pt x="144" y="162"/>
                    </a:cubicBezTo>
                    <a:cubicBezTo>
                      <a:pt x="145" y="162"/>
                      <a:pt x="147" y="162"/>
                      <a:pt x="148" y="162"/>
                    </a:cubicBezTo>
                    <a:cubicBezTo>
                      <a:pt x="156" y="162"/>
                      <a:pt x="162" y="170"/>
                      <a:pt x="167" y="176"/>
                    </a:cubicBezTo>
                    <a:cubicBezTo>
                      <a:pt x="161" y="178"/>
                      <a:pt x="156" y="178"/>
                      <a:pt x="149" y="178"/>
                    </a:cubicBezTo>
                    <a:moveTo>
                      <a:pt x="123" y="175"/>
                    </a:moveTo>
                    <a:cubicBezTo>
                      <a:pt x="120" y="174"/>
                      <a:pt x="118" y="173"/>
                      <a:pt x="116" y="173"/>
                    </a:cubicBezTo>
                    <a:cubicBezTo>
                      <a:pt x="105" y="169"/>
                      <a:pt x="96" y="165"/>
                      <a:pt x="88" y="161"/>
                    </a:cubicBezTo>
                    <a:cubicBezTo>
                      <a:pt x="90" y="159"/>
                      <a:pt x="92" y="157"/>
                      <a:pt x="94" y="155"/>
                    </a:cubicBezTo>
                    <a:cubicBezTo>
                      <a:pt x="98" y="151"/>
                      <a:pt x="102" y="149"/>
                      <a:pt x="105" y="149"/>
                    </a:cubicBezTo>
                    <a:cubicBezTo>
                      <a:pt x="115" y="149"/>
                      <a:pt x="121" y="163"/>
                      <a:pt x="123" y="175"/>
                    </a:cubicBezTo>
                    <a:moveTo>
                      <a:pt x="175" y="174"/>
                    </a:moveTo>
                    <a:cubicBezTo>
                      <a:pt x="172" y="168"/>
                      <a:pt x="180" y="153"/>
                      <a:pt x="183" y="152"/>
                    </a:cubicBezTo>
                    <a:cubicBezTo>
                      <a:pt x="186" y="150"/>
                      <a:pt x="189" y="149"/>
                      <a:pt x="193" y="149"/>
                    </a:cubicBezTo>
                    <a:cubicBezTo>
                      <a:pt x="198" y="149"/>
                      <a:pt x="204" y="151"/>
                      <a:pt x="208" y="155"/>
                    </a:cubicBezTo>
                    <a:cubicBezTo>
                      <a:pt x="199" y="164"/>
                      <a:pt x="187" y="170"/>
                      <a:pt x="175" y="174"/>
                    </a:cubicBezTo>
                    <a:moveTo>
                      <a:pt x="77" y="154"/>
                    </a:moveTo>
                    <a:cubicBezTo>
                      <a:pt x="66" y="147"/>
                      <a:pt x="58" y="139"/>
                      <a:pt x="51" y="130"/>
                    </a:cubicBezTo>
                    <a:cubicBezTo>
                      <a:pt x="52" y="129"/>
                      <a:pt x="52" y="129"/>
                      <a:pt x="53" y="128"/>
                    </a:cubicBezTo>
                    <a:cubicBezTo>
                      <a:pt x="55" y="127"/>
                      <a:pt x="56" y="127"/>
                      <a:pt x="58" y="127"/>
                    </a:cubicBezTo>
                    <a:cubicBezTo>
                      <a:pt x="61" y="127"/>
                      <a:pt x="64" y="128"/>
                      <a:pt x="67" y="128"/>
                    </a:cubicBezTo>
                    <a:cubicBezTo>
                      <a:pt x="76" y="130"/>
                      <a:pt x="77" y="144"/>
                      <a:pt x="77" y="154"/>
                    </a:cubicBezTo>
                    <a:moveTo>
                      <a:pt x="214" y="149"/>
                    </a:moveTo>
                    <a:cubicBezTo>
                      <a:pt x="209" y="141"/>
                      <a:pt x="211" y="134"/>
                      <a:pt x="217" y="125"/>
                    </a:cubicBezTo>
                    <a:cubicBezTo>
                      <a:pt x="220" y="120"/>
                      <a:pt x="225" y="119"/>
                      <a:pt x="229" y="119"/>
                    </a:cubicBezTo>
                    <a:cubicBezTo>
                      <a:pt x="230" y="119"/>
                      <a:pt x="232" y="119"/>
                      <a:pt x="233" y="119"/>
                    </a:cubicBezTo>
                    <a:cubicBezTo>
                      <a:pt x="228" y="130"/>
                      <a:pt x="222" y="140"/>
                      <a:pt x="214" y="149"/>
                    </a:cubicBezTo>
                    <a:moveTo>
                      <a:pt x="46" y="123"/>
                    </a:moveTo>
                    <a:cubicBezTo>
                      <a:pt x="38" y="112"/>
                      <a:pt x="32" y="99"/>
                      <a:pt x="29" y="86"/>
                    </a:cubicBezTo>
                    <a:cubicBezTo>
                      <a:pt x="32" y="87"/>
                      <a:pt x="34" y="87"/>
                      <a:pt x="36" y="87"/>
                    </a:cubicBezTo>
                    <a:cubicBezTo>
                      <a:pt x="36" y="87"/>
                      <a:pt x="37" y="87"/>
                      <a:pt x="37" y="87"/>
                    </a:cubicBezTo>
                    <a:cubicBezTo>
                      <a:pt x="42" y="87"/>
                      <a:pt x="47" y="90"/>
                      <a:pt x="51" y="95"/>
                    </a:cubicBezTo>
                    <a:cubicBezTo>
                      <a:pt x="51" y="96"/>
                      <a:pt x="52" y="98"/>
                      <a:pt x="53" y="99"/>
                    </a:cubicBezTo>
                    <a:cubicBezTo>
                      <a:pt x="57" y="104"/>
                      <a:pt x="54" y="115"/>
                      <a:pt x="49" y="121"/>
                    </a:cubicBezTo>
                    <a:cubicBezTo>
                      <a:pt x="48" y="122"/>
                      <a:pt x="47" y="123"/>
                      <a:pt x="46" y="123"/>
                    </a:cubicBezTo>
                    <a:moveTo>
                      <a:pt x="237" y="112"/>
                    </a:moveTo>
                    <a:cubicBezTo>
                      <a:pt x="230" y="109"/>
                      <a:pt x="230" y="101"/>
                      <a:pt x="232" y="94"/>
                    </a:cubicBezTo>
                    <a:cubicBezTo>
                      <a:pt x="234" y="89"/>
                      <a:pt x="239" y="86"/>
                      <a:pt x="244" y="84"/>
                    </a:cubicBezTo>
                    <a:cubicBezTo>
                      <a:pt x="243" y="93"/>
                      <a:pt x="240" y="103"/>
                      <a:pt x="237" y="112"/>
                    </a:cubicBezTo>
                    <a:moveTo>
                      <a:pt x="246" y="75"/>
                    </a:moveTo>
                    <a:cubicBezTo>
                      <a:pt x="241" y="74"/>
                      <a:pt x="238" y="72"/>
                      <a:pt x="238" y="66"/>
                    </a:cubicBezTo>
                    <a:cubicBezTo>
                      <a:pt x="239" y="63"/>
                      <a:pt x="242" y="56"/>
                      <a:pt x="246" y="54"/>
                    </a:cubicBezTo>
                    <a:cubicBezTo>
                      <a:pt x="247" y="61"/>
                      <a:pt x="247" y="68"/>
                      <a:pt x="246" y="75"/>
                    </a:cubicBezTo>
                    <a:moveTo>
                      <a:pt x="26" y="56"/>
                    </a:moveTo>
                    <a:cubicBezTo>
                      <a:pt x="27" y="52"/>
                      <a:pt x="27" y="49"/>
                      <a:pt x="27" y="45"/>
                    </a:cubicBezTo>
                    <a:cubicBezTo>
                      <a:pt x="29" y="46"/>
                      <a:pt x="30" y="47"/>
                      <a:pt x="30" y="48"/>
                    </a:cubicBezTo>
                    <a:cubicBezTo>
                      <a:pt x="34" y="52"/>
                      <a:pt x="36" y="56"/>
                      <a:pt x="36" y="63"/>
                    </a:cubicBezTo>
                    <a:cubicBezTo>
                      <a:pt x="35" y="71"/>
                      <a:pt x="32" y="73"/>
                      <a:pt x="27" y="76"/>
                    </a:cubicBezTo>
                    <a:cubicBezTo>
                      <a:pt x="27" y="69"/>
                      <a:pt x="26" y="62"/>
                      <a:pt x="26" y="56"/>
                    </a:cubicBezTo>
                    <a:moveTo>
                      <a:pt x="34" y="0"/>
                    </a:moveTo>
                    <a:cubicBezTo>
                      <a:pt x="21" y="16"/>
                      <a:pt x="3" y="49"/>
                      <a:pt x="1" y="91"/>
                    </a:cubicBezTo>
                    <a:cubicBezTo>
                      <a:pt x="0" y="118"/>
                      <a:pt x="6" y="150"/>
                      <a:pt x="26" y="182"/>
                    </a:cubicBezTo>
                    <a:cubicBezTo>
                      <a:pt x="35" y="195"/>
                      <a:pt x="49" y="209"/>
                      <a:pt x="69" y="220"/>
                    </a:cubicBezTo>
                    <a:cubicBezTo>
                      <a:pt x="77" y="224"/>
                      <a:pt x="87" y="228"/>
                      <a:pt x="97" y="231"/>
                    </a:cubicBezTo>
                    <a:cubicBezTo>
                      <a:pt x="102" y="232"/>
                      <a:pt x="106" y="233"/>
                      <a:pt x="112" y="234"/>
                    </a:cubicBezTo>
                    <a:cubicBezTo>
                      <a:pt x="114" y="234"/>
                      <a:pt x="117" y="235"/>
                      <a:pt x="120" y="235"/>
                    </a:cubicBezTo>
                    <a:cubicBezTo>
                      <a:pt x="121" y="235"/>
                      <a:pt x="122" y="235"/>
                      <a:pt x="123" y="235"/>
                    </a:cubicBezTo>
                    <a:cubicBezTo>
                      <a:pt x="125" y="235"/>
                      <a:pt x="126" y="235"/>
                      <a:pt x="128" y="235"/>
                    </a:cubicBezTo>
                    <a:cubicBezTo>
                      <a:pt x="130" y="235"/>
                      <a:pt x="131" y="236"/>
                      <a:pt x="133" y="236"/>
                    </a:cubicBezTo>
                    <a:cubicBezTo>
                      <a:pt x="183" y="236"/>
                      <a:pt x="222" y="211"/>
                      <a:pt x="240" y="180"/>
                    </a:cubicBezTo>
                    <a:cubicBezTo>
                      <a:pt x="241" y="178"/>
                      <a:pt x="242" y="177"/>
                      <a:pt x="243" y="175"/>
                    </a:cubicBezTo>
                    <a:cubicBezTo>
                      <a:pt x="232" y="122"/>
                      <a:pt x="248" y="87"/>
                      <a:pt x="259" y="70"/>
                    </a:cubicBezTo>
                    <a:cubicBezTo>
                      <a:pt x="257" y="62"/>
                      <a:pt x="255" y="56"/>
                      <a:pt x="254" y="53"/>
                    </a:cubicBezTo>
                    <a:cubicBezTo>
                      <a:pt x="248" y="52"/>
                      <a:pt x="243" y="51"/>
                      <a:pt x="238" y="51"/>
                    </a:cubicBezTo>
                    <a:cubicBezTo>
                      <a:pt x="234" y="55"/>
                      <a:pt x="232" y="60"/>
                      <a:pt x="231" y="65"/>
                    </a:cubicBezTo>
                    <a:cubicBezTo>
                      <a:pt x="229" y="74"/>
                      <a:pt x="231" y="78"/>
                      <a:pt x="235" y="80"/>
                    </a:cubicBezTo>
                    <a:cubicBezTo>
                      <a:pt x="229" y="84"/>
                      <a:pt x="225" y="90"/>
                      <a:pt x="224" y="99"/>
                    </a:cubicBezTo>
                    <a:cubicBezTo>
                      <a:pt x="222" y="104"/>
                      <a:pt x="223" y="108"/>
                      <a:pt x="225" y="112"/>
                    </a:cubicBezTo>
                    <a:cubicBezTo>
                      <a:pt x="218" y="113"/>
                      <a:pt x="213" y="116"/>
                      <a:pt x="209" y="122"/>
                    </a:cubicBezTo>
                    <a:cubicBezTo>
                      <a:pt x="204" y="130"/>
                      <a:pt x="203" y="137"/>
                      <a:pt x="204" y="144"/>
                    </a:cubicBezTo>
                    <a:cubicBezTo>
                      <a:pt x="200" y="142"/>
                      <a:pt x="195" y="141"/>
                      <a:pt x="191" y="141"/>
                    </a:cubicBezTo>
                    <a:cubicBezTo>
                      <a:pt x="185" y="141"/>
                      <a:pt x="180" y="143"/>
                      <a:pt x="176" y="147"/>
                    </a:cubicBezTo>
                    <a:cubicBezTo>
                      <a:pt x="173" y="150"/>
                      <a:pt x="169" y="158"/>
                      <a:pt x="168" y="165"/>
                    </a:cubicBezTo>
                    <a:cubicBezTo>
                      <a:pt x="162" y="159"/>
                      <a:pt x="156" y="154"/>
                      <a:pt x="148" y="154"/>
                    </a:cubicBezTo>
                    <a:cubicBezTo>
                      <a:pt x="147" y="154"/>
                      <a:pt x="146" y="154"/>
                      <a:pt x="145" y="154"/>
                    </a:cubicBezTo>
                    <a:cubicBezTo>
                      <a:pt x="138" y="155"/>
                      <a:pt x="132" y="160"/>
                      <a:pt x="129" y="166"/>
                    </a:cubicBezTo>
                    <a:cubicBezTo>
                      <a:pt x="127" y="156"/>
                      <a:pt x="123" y="146"/>
                      <a:pt x="115" y="144"/>
                    </a:cubicBezTo>
                    <a:cubicBezTo>
                      <a:pt x="112" y="143"/>
                      <a:pt x="108" y="142"/>
                      <a:pt x="104" y="142"/>
                    </a:cubicBezTo>
                    <a:cubicBezTo>
                      <a:pt x="101" y="142"/>
                      <a:pt x="97" y="143"/>
                      <a:pt x="95" y="144"/>
                    </a:cubicBezTo>
                    <a:cubicBezTo>
                      <a:pt x="92" y="146"/>
                      <a:pt x="88" y="152"/>
                      <a:pt x="84" y="155"/>
                    </a:cubicBezTo>
                    <a:cubicBezTo>
                      <a:pt x="85" y="142"/>
                      <a:pt x="83" y="126"/>
                      <a:pt x="72" y="122"/>
                    </a:cubicBezTo>
                    <a:cubicBezTo>
                      <a:pt x="68" y="120"/>
                      <a:pt x="64" y="119"/>
                      <a:pt x="60" y="119"/>
                    </a:cubicBezTo>
                    <a:cubicBezTo>
                      <a:pt x="59" y="119"/>
                      <a:pt x="59" y="119"/>
                      <a:pt x="58" y="119"/>
                    </a:cubicBezTo>
                    <a:cubicBezTo>
                      <a:pt x="61" y="113"/>
                      <a:pt x="62" y="107"/>
                      <a:pt x="62" y="101"/>
                    </a:cubicBezTo>
                    <a:cubicBezTo>
                      <a:pt x="62" y="97"/>
                      <a:pt x="57" y="87"/>
                      <a:pt x="53" y="84"/>
                    </a:cubicBezTo>
                    <a:cubicBezTo>
                      <a:pt x="47" y="81"/>
                      <a:pt x="42" y="80"/>
                      <a:pt x="36" y="80"/>
                    </a:cubicBezTo>
                    <a:cubicBezTo>
                      <a:pt x="38" y="79"/>
                      <a:pt x="39" y="77"/>
                      <a:pt x="41" y="75"/>
                    </a:cubicBezTo>
                    <a:cubicBezTo>
                      <a:pt x="43" y="72"/>
                      <a:pt x="43" y="64"/>
                      <a:pt x="43" y="60"/>
                    </a:cubicBezTo>
                    <a:cubicBezTo>
                      <a:pt x="44" y="52"/>
                      <a:pt x="41" y="47"/>
                      <a:pt x="36" y="42"/>
                    </a:cubicBezTo>
                    <a:cubicBezTo>
                      <a:pt x="45" y="40"/>
                      <a:pt x="55" y="33"/>
                      <a:pt x="58" y="24"/>
                    </a:cubicBezTo>
                    <a:cubicBezTo>
                      <a:pt x="60" y="20"/>
                      <a:pt x="61" y="15"/>
                      <a:pt x="61" y="10"/>
                    </a:cubicBezTo>
                    <a:cubicBezTo>
                      <a:pt x="58" y="9"/>
                      <a:pt x="55" y="8"/>
                      <a:pt x="52" y="7"/>
                    </a:cubicBezTo>
                    <a:cubicBezTo>
                      <a:pt x="52" y="8"/>
                      <a:pt x="52" y="9"/>
                      <a:pt x="52" y="10"/>
                    </a:cubicBezTo>
                    <a:cubicBezTo>
                      <a:pt x="53" y="18"/>
                      <a:pt x="53" y="24"/>
                      <a:pt x="45" y="29"/>
                    </a:cubicBezTo>
                    <a:cubicBezTo>
                      <a:pt x="42" y="31"/>
                      <a:pt x="39" y="32"/>
                      <a:pt x="36" y="33"/>
                    </a:cubicBezTo>
                    <a:cubicBezTo>
                      <a:pt x="34" y="35"/>
                      <a:pt x="32" y="35"/>
                      <a:pt x="29" y="36"/>
                    </a:cubicBezTo>
                    <a:cubicBezTo>
                      <a:pt x="32" y="24"/>
                      <a:pt x="36" y="13"/>
                      <a:pt x="42" y="4"/>
                    </a:cubicBezTo>
                    <a:cubicBezTo>
                      <a:pt x="39" y="3"/>
                      <a:pt x="36" y="1"/>
                      <a:pt x="3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1094"/>
              <p:cNvSpPr>
                <a:spLocks noEditPoints="1"/>
              </p:cNvSpPr>
              <p:nvPr/>
            </p:nvSpPr>
            <p:spPr bwMode="auto">
              <a:xfrm>
                <a:off x="1293" y="4410"/>
                <a:ext cx="134" cy="110"/>
              </a:xfrm>
              <a:custGeom>
                <a:avLst/>
                <a:gdLst>
                  <a:gd name="T0" fmla="*/ 127 w 273"/>
                  <a:gd name="T1" fmla="*/ 161 h 222"/>
                  <a:gd name="T2" fmla="*/ 160 w 273"/>
                  <a:gd name="T3" fmla="*/ 151 h 222"/>
                  <a:gd name="T4" fmla="*/ 164 w 273"/>
                  <a:gd name="T5" fmla="*/ 157 h 222"/>
                  <a:gd name="T6" fmla="*/ 135 w 273"/>
                  <a:gd name="T7" fmla="*/ 161 h 222"/>
                  <a:gd name="T8" fmla="*/ 118 w 273"/>
                  <a:gd name="T9" fmla="*/ 160 h 222"/>
                  <a:gd name="T10" fmla="*/ 103 w 273"/>
                  <a:gd name="T11" fmla="*/ 140 h 222"/>
                  <a:gd name="T12" fmla="*/ 118 w 273"/>
                  <a:gd name="T13" fmla="*/ 160 h 222"/>
                  <a:gd name="T14" fmla="*/ 192 w 273"/>
                  <a:gd name="T15" fmla="*/ 132 h 222"/>
                  <a:gd name="T16" fmla="*/ 206 w 273"/>
                  <a:gd name="T17" fmla="*/ 136 h 222"/>
                  <a:gd name="T18" fmla="*/ 178 w 273"/>
                  <a:gd name="T19" fmla="*/ 153 h 222"/>
                  <a:gd name="T20" fmla="*/ 177 w 273"/>
                  <a:gd name="T21" fmla="*/ 153 h 222"/>
                  <a:gd name="T22" fmla="*/ 50 w 273"/>
                  <a:gd name="T23" fmla="*/ 117 h 222"/>
                  <a:gd name="T24" fmla="*/ 75 w 273"/>
                  <a:gd name="T25" fmla="*/ 121 h 222"/>
                  <a:gd name="T26" fmla="*/ 215 w 273"/>
                  <a:gd name="T27" fmla="*/ 133 h 222"/>
                  <a:gd name="T28" fmla="*/ 214 w 273"/>
                  <a:gd name="T29" fmla="*/ 108 h 222"/>
                  <a:gd name="T30" fmla="*/ 228 w 273"/>
                  <a:gd name="T31" fmla="*/ 101 h 222"/>
                  <a:gd name="T32" fmla="*/ 240 w 273"/>
                  <a:gd name="T33" fmla="*/ 102 h 222"/>
                  <a:gd name="T34" fmla="*/ 46 w 273"/>
                  <a:gd name="T35" fmla="*/ 109 h 222"/>
                  <a:gd name="T36" fmla="*/ 49 w 273"/>
                  <a:gd name="T37" fmla="*/ 85 h 222"/>
                  <a:gd name="T38" fmla="*/ 244 w 273"/>
                  <a:gd name="T39" fmla="*/ 93 h 222"/>
                  <a:gd name="T40" fmla="*/ 252 w 273"/>
                  <a:gd name="T41" fmla="*/ 64 h 222"/>
                  <a:gd name="T42" fmla="*/ 34 w 273"/>
                  <a:gd name="T43" fmla="*/ 67 h 222"/>
                  <a:gd name="T44" fmla="*/ 43 w 273"/>
                  <a:gd name="T45" fmla="*/ 52 h 222"/>
                  <a:gd name="T46" fmla="*/ 253 w 273"/>
                  <a:gd name="T47" fmla="*/ 54 h 222"/>
                  <a:gd name="T48" fmla="*/ 238 w 273"/>
                  <a:gd name="T49" fmla="*/ 23 h 222"/>
                  <a:gd name="T50" fmla="*/ 248 w 273"/>
                  <a:gd name="T51" fmla="*/ 18 h 222"/>
                  <a:gd name="T52" fmla="*/ 253 w 273"/>
                  <a:gd name="T53" fmla="*/ 54 h 222"/>
                  <a:gd name="T54" fmla="*/ 35 w 273"/>
                  <a:gd name="T55" fmla="*/ 29 h 222"/>
                  <a:gd name="T56" fmla="*/ 44 w 273"/>
                  <a:gd name="T57" fmla="*/ 22 h 222"/>
                  <a:gd name="T58" fmla="*/ 40 w 273"/>
                  <a:gd name="T59" fmla="*/ 0 h 222"/>
                  <a:gd name="T60" fmla="*/ 37 w 273"/>
                  <a:gd name="T61" fmla="*/ 1 h 222"/>
                  <a:gd name="T62" fmla="*/ 27 w 273"/>
                  <a:gd name="T63" fmla="*/ 15 h 222"/>
                  <a:gd name="T64" fmla="*/ 13 w 273"/>
                  <a:gd name="T65" fmla="*/ 132 h 222"/>
                  <a:gd name="T66" fmla="*/ 111 w 273"/>
                  <a:gd name="T67" fmla="*/ 219 h 222"/>
                  <a:gd name="T68" fmla="*/ 123 w 273"/>
                  <a:gd name="T69" fmla="*/ 221 h 222"/>
                  <a:gd name="T70" fmla="*/ 141 w 273"/>
                  <a:gd name="T71" fmla="*/ 222 h 222"/>
                  <a:gd name="T72" fmla="*/ 177 w 273"/>
                  <a:gd name="T73" fmla="*/ 217 h 222"/>
                  <a:gd name="T74" fmla="*/ 192 w 273"/>
                  <a:gd name="T75" fmla="*/ 212 h 222"/>
                  <a:gd name="T76" fmla="*/ 269 w 273"/>
                  <a:gd name="T77" fmla="*/ 100 h 222"/>
                  <a:gd name="T78" fmla="*/ 252 w 273"/>
                  <a:gd name="T79" fmla="*/ 8 h 222"/>
                  <a:gd name="T80" fmla="*/ 246 w 273"/>
                  <a:gd name="T81" fmla="*/ 9 h 222"/>
                  <a:gd name="T82" fmla="*/ 228 w 273"/>
                  <a:gd name="T83" fmla="*/ 35 h 222"/>
                  <a:gd name="T84" fmla="*/ 233 w 273"/>
                  <a:gd name="T85" fmla="*/ 73 h 222"/>
                  <a:gd name="T86" fmla="*/ 235 w 273"/>
                  <a:gd name="T87" fmla="*/ 94 h 222"/>
                  <a:gd name="T88" fmla="*/ 218 w 273"/>
                  <a:gd name="T89" fmla="*/ 94 h 222"/>
                  <a:gd name="T90" fmla="*/ 203 w 273"/>
                  <a:gd name="T91" fmla="*/ 126 h 222"/>
                  <a:gd name="T92" fmla="*/ 190 w 273"/>
                  <a:gd name="T93" fmla="*/ 124 h 222"/>
                  <a:gd name="T94" fmla="*/ 169 w 273"/>
                  <a:gd name="T95" fmla="*/ 153 h 222"/>
                  <a:gd name="T96" fmla="*/ 162 w 273"/>
                  <a:gd name="T97" fmla="*/ 139 h 222"/>
                  <a:gd name="T98" fmla="*/ 142 w 273"/>
                  <a:gd name="T99" fmla="*/ 133 h 222"/>
                  <a:gd name="T100" fmla="*/ 111 w 273"/>
                  <a:gd name="T101" fmla="*/ 134 h 222"/>
                  <a:gd name="T102" fmla="*/ 86 w 273"/>
                  <a:gd name="T103" fmla="*/ 138 h 222"/>
                  <a:gd name="T104" fmla="*/ 61 w 273"/>
                  <a:gd name="T105" fmla="*/ 107 h 222"/>
                  <a:gd name="T106" fmla="*/ 58 w 273"/>
                  <a:gd name="T107" fmla="*/ 85 h 222"/>
                  <a:gd name="T108" fmla="*/ 50 w 273"/>
                  <a:gd name="T109" fmla="*/ 58 h 222"/>
                  <a:gd name="T110" fmla="*/ 51 w 273"/>
                  <a:gd name="T111" fmla="*/ 24 h 222"/>
                  <a:gd name="T112" fmla="*/ 40 w 273"/>
                  <a:gd name="T113" fmla="*/ 0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3" h="222">
                    <a:moveTo>
                      <a:pt x="132" y="161"/>
                    </a:moveTo>
                    <a:cubicBezTo>
                      <a:pt x="130" y="161"/>
                      <a:pt x="129" y="161"/>
                      <a:pt x="127" y="161"/>
                    </a:cubicBezTo>
                    <a:cubicBezTo>
                      <a:pt x="131" y="151"/>
                      <a:pt x="139" y="141"/>
                      <a:pt x="148" y="141"/>
                    </a:cubicBezTo>
                    <a:cubicBezTo>
                      <a:pt x="152" y="141"/>
                      <a:pt x="156" y="144"/>
                      <a:pt x="160" y="151"/>
                    </a:cubicBezTo>
                    <a:cubicBezTo>
                      <a:pt x="161" y="152"/>
                      <a:pt x="162" y="155"/>
                      <a:pt x="164" y="157"/>
                    </a:cubicBezTo>
                    <a:cubicBezTo>
                      <a:pt x="164" y="157"/>
                      <a:pt x="164" y="157"/>
                      <a:pt x="164" y="157"/>
                    </a:cubicBezTo>
                    <a:cubicBezTo>
                      <a:pt x="164" y="157"/>
                      <a:pt x="164" y="157"/>
                      <a:pt x="164" y="157"/>
                    </a:cubicBezTo>
                    <a:cubicBezTo>
                      <a:pt x="155" y="159"/>
                      <a:pt x="145" y="160"/>
                      <a:pt x="135" y="161"/>
                    </a:cubicBezTo>
                    <a:cubicBezTo>
                      <a:pt x="134" y="161"/>
                      <a:pt x="133" y="161"/>
                      <a:pt x="132" y="161"/>
                    </a:cubicBezTo>
                    <a:moveTo>
                      <a:pt x="118" y="160"/>
                    </a:moveTo>
                    <a:cubicBezTo>
                      <a:pt x="105" y="158"/>
                      <a:pt x="94" y="155"/>
                      <a:pt x="84" y="149"/>
                    </a:cubicBezTo>
                    <a:cubicBezTo>
                      <a:pt x="89" y="145"/>
                      <a:pt x="96" y="140"/>
                      <a:pt x="103" y="140"/>
                    </a:cubicBezTo>
                    <a:cubicBezTo>
                      <a:pt x="105" y="140"/>
                      <a:pt x="107" y="141"/>
                      <a:pt x="110" y="142"/>
                    </a:cubicBezTo>
                    <a:cubicBezTo>
                      <a:pt x="115" y="146"/>
                      <a:pt x="118" y="153"/>
                      <a:pt x="118" y="160"/>
                    </a:cubicBezTo>
                    <a:moveTo>
                      <a:pt x="177" y="153"/>
                    </a:moveTo>
                    <a:cubicBezTo>
                      <a:pt x="179" y="144"/>
                      <a:pt x="184" y="132"/>
                      <a:pt x="192" y="132"/>
                    </a:cubicBezTo>
                    <a:cubicBezTo>
                      <a:pt x="192" y="132"/>
                      <a:pt x="193" y="132"/>
                      <a:pt x="193" y="132"/>
                    </a:cubicBezTo>
                    <a:cubicBezTo>
                      <a:pt x="197" y="132"/>
                      <a:pt x="202" y="133"/>
                      <a:pt x="206" y="136"/>
                    </a:cubicBezTo>
                    <a:cubicBezTo>
                      <a:pt x="207" y="137"/>
                      <a:pt x="207" y="138"/>
                      <a:pt x="208" y="138"/>
                    </a:cubicBezTo>
                    <a:cubicBezTo>
                      <a:pt x="199" y="145"/>
                      <a:pt x="189" y="150"/>
                      <a:pt x="178" y="153"/>
                    </a:cubicBezTo>
                    <a:cubicBezTo>
                      <a:pt x="177" y="154"/>
                      <a:pt x="177" y="154"/>
                      <a:pt x="177" y="154"/>
                    </a:cubicBezTo>
                    <a:cubicBezTo>
                      <a:pt x="177" y="154"/>
                      <a:pt x="177" y="153"/>
                      <a:pt x="177" y="153"/>
                    </a:cubicBezTo>
                    <a:moveTo>
                      <a:pt x="77" y="145"/>
                    </a:moveTo>
                    <a:cubicBezTo>
                      <a:pt x="66" y="138"/>
                      <a:pt x="57" y="128"/>
                      <a:pt x="50" y="117"/>
                    </a:cubicBezTo>
                    <a:cubicBezTo>
                      <a:pt x="53" y="116"/>
                      <a:pt x="56" y="115"/>
                      <a:pt x="59" y="115"/>
                    </a:cubicBezTo>
                    <a:cubicBezTo>
                      <a:pt x="65" y="115"/>
                      <a:pt x="71" y="117"/>
                      <a:pt x="75" y="121"/>
                    </a:cubicBezTo>
                    <a:cubicBezTo>
                      <a:pt x="77" y="123"/>
                      <a:pt x="82" y="140"/>
                      <a:pt x="77" y="145"/>
                    </a:cubicBezTo>
                    <a:moveTo>
                      <a:pt x="215" y="133"/>
                    </a:moveTo>
                    <a:cubicBezTo>
                      <a:pt x="214" y="132"/>
                      <a:pt x="213" y="131"/>
                      <a:pt x="212" y="131"/>
                    </a:cubicBezTo>
                    <a:cubicBezTo>
                      <a:pt x="209" y="123"/>
                      <a:pt x="209" y="112"/>
                      <a:pt x="214" y="108"/>
                    </a:cubicBezTo>
                    <a:cubicBezTo>
                      <a:pt x="215" y="107"/>
                      <a:pt x="216" y="106"/>
                      <a:pt x="217" y="104"/>
                    </a:cubicBezTo>
                    <a:cubicBezTo>
                      <a:pt x="220" y="102"/>
                      <a:pt x="224" y="101"/>
                      <a:pt x="228" y="101"/>
                    </a:cubicBezTo>
                    <a:cubicBezTo>
                      <a:pt x="229" y="101"/>
                      <a:pt x="231" y="101"/>
                      <a:pt x="233" y="102"/>
                    </a:cubicBezTo>
                    <a:cubicBezTo>
                      <a:pt x="235" y="102"/>
                      <a:pt x="238" y="102"/>
                      <a:pt x="240" y="102"/>
                    </a:cubicBezTo>
                    <a:cubicBezTo>
                      <a:pt x="234" y="114"/>
                      <a:pt x="225" y="124"/>
                      <a:pt x="215" y="133"/>
                    </a:cubicBezTo>
                    <a:moveTo>
                      <a:pt x="46" y="109"/>
                    </a:moveTo>
                    <a:cubicBezTo>
                      <a:pt x="41" y="99"/>
                      <a:pt x="37" y="87"/>
                      <a:pt x="35" y="75"/>
                    </a:cubicBezTo>
                    <a:cubicBezTo>
                      <a:pt x="41" y="76"/>
                      <a:pt x="47" y="78"/>
                      <a:pt x="49" y="85"/>
                    </a:cubicBezTo>
                    <a:cubicBezTo>
                      <a:pt x="53" y="96"/>
                      <a:pt x="53" y="103"/>
                      <a:pt x="46" y="109"/>
                    </a:cubicBezTo>
                    <a:moveTo>
                      <a:pt x="244" y="93"/>
                    </a:moveTo>
                    <a:cubicBezTo>
                      <a:pt x="241" y="89"/>
                      <a:pt x="238" y="86"/>
                      <a:pt x="240" y="78"/>
                    </a:cubicBezTo>
                    <a:cubicBezTo>
                      <a:pt x="241" y="70"/>
                      <a:pt x="246" y="66"/>
                      <a:pt x="252" y="64"/>
                    </a:cubicBezTo>
                    <a:cubicBezTo>
                      <a:pt x="251" y="74"/>
                      <a:pt x="248" y="83"/>
                      <a:pt x="244" y="93"/>
                    </a:cubicBezTo>
                    <a:moveTo>
                      <a:pt x="34" y="67"/>
                    </a:moveTo>
                    <a:cubicBezTo>
                      <a:pt x="33" y="57"/>
                      <a:pt x="33" y="47"/>
                      <a:pt x="34" y="38"/>
                    </a:cubicBezTo>
                    <a:cubicBezTo>
                      <a:pt x="38" y="41"/>
                      <a:pt x="42" y="46"/>
                      <a:pt x="43" y="52"/>
                    </a:cubicBezTo>
                    <a:cubicBezTo>
                      <a:pt x="43" y="59"/>
                      <a:pt x="41" y="66"/>
                      <a:pt x="34" y="67"/>
                    </a:cubicBezTo>
                    <a:moveTo>
                      <a:pt x="253" y="54"/>
                    </a:moveTo>
                    <a:cubicBezTo>
                      <a:pt x="248" y="52"/>
                      <a:pt x="244" y="47"/>
                      <a:pt x="240" y="43"/>
                    </a:cubicBezTo>
                    <a:cubicBezTo>
                      <a:pt x="234" y="36"/>
                      <a:pt x="235" y="30"/>
                      <a:pt x="238" y="23"/>
                    </a:cubicBezTo>
                    <a:cubicBezTo>
                      <a:pt x="238" y="19"/>
                      <a:pt x="241" y="17"/>
                      <a:pt x="245" y="17"/>
                    </a:cubicBezTo>
                    <a:cubicBezTo>
                      <a:pt x="246" y="18"/>
                      <a:pt x="247" y="18"/>
                      <a:pt x="248" y="18"/>
                    </a:cubicBezTo>
                    <a:cubicBezTo>
                      <a:pt x="248" y="18"/>
                      <a:pt x="248" y="18"/>
                      <a:pt x="248" y="18"/>
                    </a:cubicBezTo>
                    <a:cubicBezTo>
                      <a:pt x="252" y="29"/>
                      <a:pt x="254" y="41"/>
                      <a:pt x="253" y="54"/>
                    </a:cubicBezTo>
                    <a:moveTo>
                      <a:pt x="36" y="29"/>
                    </a:moveTo>
                    <a:cubicBezTo>
                      <a:pt x="35" y="29"/>
                      <a:pt x="35" y="29"/>
                      <a:pt x="35" y="29"/>
                    </a:cubicBezTo>
                    <a:cubicBezTo>
                      <a:pt x="36" y="22"/>
                      <a:pt x="38" y="15"/>
                      <a:pt x="40" y="9"/>
                    </a:cubicBezTo>
                    <a:cubicBezTo>
                      <a:pt x="43" y="12"/>
                      <a:pt x="45" y="19"/>
                      <a:pt x="44" y="22"/>
                    </a:cubicBezTo>
                    <a:cubicBezTo>
                      <a:pt x="43" y="28"/>
                      <a:pt x="40" y="29"/>
                      <a:pt x="36" y="29"/>
                    </a:cubicBezTo>
                    <a:moveTo>
                      <a:pt x="40" y="0"/>
                    </a:moveTo>
                    <a:cubicBezTo>
                      <a:pt x="39" y="0"/>
                      <a:pt x="38" y="1"/>
                      <a:pt x="38" y="1"/>
                    </a:cubicBezTo>
                    <a:cubicBezTo>
                      <a:pt x="38" y="1"/>
                      <a:pt x="38" y="1"/>
                      <a:pt x="37" y="1"/>
                    </a:cubicBezTo>
                    <a:cubicBezTo>
                      <a:pt x="36" y="1"/>
                      <a:pt x="35" y="2"/>
                      <a:pt x="35" y="3"/>
                    </a:cubicBezTo>
                    <a:cubicBezTo>
                      <a:pt x="33" y="5"/>
                      <a:pt x="30" y="9"/>
                      <a:pt x="27" y="15"/>
                    </a:cubicBezTo>
                    <a:cubicBezTo>
                      <a:pt x="16" y="32"/>
                      <a:pt x="0" y="67"/>
                      <a:pt x="11" y="120"/>
                    </a:cubicBezTo>
                    <a:cubicBezTo>
                      <a:pt x="11" y="124"/>
                      <a:pt x="12" y="128"/>
                      <a:pt x="13" y="132"/>
                    </a:cubicBezTo>
                    <a:cubicBezTo>
                      <a:pt x="22" y="167"/>
                      <a:pt x="53" y="202"/>
                      <a:pt x="102" y="216"/>
                    </a:cubicBezTo>
                    <a:cubicBezTo>
                      <a:pt x="105" y="217"/>
                      <a:pt x="108" y="218"/>
                      <a:pt x="111" y="219"/>
                    </a:cubicBezTo>
                    <a:cubicBezTo>
                      <a:pt x="113" y="219"/>
                      <a:pt x="114" y="219"/>
                      <a:pt x="116" y="220"/>
                    </a:cubicBezTo>
                    <a:cubicBezTo>
                      <a:pt x="118" y="220"/>
                      <a:pt x="120" y="221"/>
                      <a:pt x="123" y="221"/>
                    </a:cubicBezTo>
                    <a:cubicBezTo>
                      <a:pt x="128" y="222"/>
                      <a:pt x="133" y="222"/>
                      <a:pt x="138" y="222"/>
                    </a:cubicBezTo>
                    <a:cubicBezTo>
                      <a:pt x="139" y="222"/>
                      <a:pt x="140" y="222"/>
                      <a:pt x="141" y="222"/>
                    </a:cubicBezTo>
                    <a:cubicBezTo>
                      <a:pt x="144" y="222"/>
                      <a:pt x="147" y="222"/>
                      <a:pt x="150" y="222"/>
                    </a:cubicBezTo>
                    <a:cubicBezTo>
                      <a:pt x="159" y="221"/>
                      <a:pt x="168" y="220"/>
                      <a:pt x="177" y="217"/>
                    </a:cubicBezTo>
                    <a:cubicBezTo>
                      <a:pt x="178" y="217"/>
                      <a:pt x="179" y="217"/>
                      <a:pt x="180" y="216"/>
                    </a:cubicBezTo>
                    <a:cubicBezTo>
                      <a:pt x="185" y="215"/>
                      <a:pt x="189" y="213"/>
                      <a:pt x="192" y="212"/>
                    </a:cubicBezTo>
                    <a:cubicBezTo>
                      <a:pt x="203" y="207"/>
                      <a:pt x="211" y="201"/>
                      <a:pt x="218" y="196"/>
                    </a:cubicBezTo>
                    <a:cubicBezTo>
                      <a:pt x="251" y="166"/>
                      <a:pt x="265" y="131"/>
                      <a:pt x="269" y="100"/>
                    </a:cubicBezTo>
                    <a:cubicBezTo>
                      <a:pt x="273" y="60"/>
                      <a:pt x="263" y="26"/>
                      <a:pt x="255" y="12"/>
                    </a:cubicBezTo>
                    <a:cubicBezTo>
                      <a:pt x="254" y="11"/>
                      <a:pt x="253" y="9"/>
                      <a:pt x="252" y="8"/>
                    </a:cubicBezTo>
                    <a:cubicBezTo>
                      <a:pt x="251" y="7"/>
                      <a:pt x="250" y="7"/>
                      <a:pt x="250" y="7"/>
                    </a:cubicBezTo>
                    <a:cubicBezTo>
                      <a:pt x="248" y="7"/>
                      <a:pt x="247" y="8"/>
                      <a:pt x="246" y="9"/>
                    </a:cubicBezTo>
                    <a:cubicBezTo>
                      <a:pt x="246" y="9"/>
                      <a:pt x="245" y="9"/>
                      <a:pt x="245" y="9"/>
                    </a:cubicBezTo>
                    <a:cubicBezTo>
                      <a:pt x="233" y="9"/>
                      <a:pt x="226" y="22"/>
                      <a:pt x="228" y="35"/>
                    </a:cubicBezTo>
                    <a:cubicBezTo>
                      <a:pt x="229" y="43"/>
                      <a:pt x="237" y="53"/>
                      <a:pt x="245" y="58"/>
                    </a:cubicBezTo>
                    <a:cubicBezTo>
                      <a:pt x="239" y="61"/>
                      <a:pt x="234" y="65"/>
                      <a:pt x="233" y="73"/>
                    </a:cubicBezTo>
                    <a:cubicBezTo>
                      <a:pt x="232" y="77"/>
                      <a:pt x="230" y="84"/>
                      <a:pt x="232" y="89"/>
                    </a:cubicBezTo>
                    <a:cubicBezTo>
                      <a:pt x="232" y="91"/>
                      <a:pt x="234" y="93"/>
                      <a:pt x="235" y="94"/>
                    </a:cubicBezTo>
                    <a:cubicBezTo>
                      <a:pt x="231" y="94"/>
                      <a:pt x="228" y="93"/>
                      <a:pt x="224" y="93"/>
                    </a:cubicBezTo>
                    <a:cubicBezTo>
                      <a:pt x="222" y="93"/>
                      <a:pt x="220" y="93"/>
                      <a:pt x="218" y="94"/>
                    </a:cubicBezTo>
                    <a:cubicBezTo>
                      <a:pt x="214" y="95"/>
                      <a:pt x="205" y="103"/>
                      <a:pt x="204" y="107"/>
                    </a:cubicBezTo>
                    <a:cubicBezTo>
                      <a:pt x="203" y="113"/>
                      <a:pt x="202" y="120"/>
                      <a:pt x="203" y="126"/>
                    </a:cubicBezTo>
                    <a:cubicBezTo>
                      <a:pt x="200" y="125"/>
                      <a:pt x="196" y="124"/>
                      <a:pt x="192" y="124"/>
                    </a:cubicBezTo>
                    <a:cubicBezTo>
                      <a:pt x="191" y="124"/>
                      <a:pt x="191" y="124"/>
                      <a:pt x="190" y="124"/>
                    </a:cubicBezTo>
                    <a:cubicBezTo>
                      <a:pt x="178" y="125"/>
                      <a:pt x="173" y="139"/>
                      <a:pt x="170" y="151"/>
                    </a:cubicBezTo>
                    <a:cubicBezTo>
                      <a:pt x="169" y="151"/>
                      <a:pt x="169" y="152"/>
                      <a:pt x="169" y="153"/>
                    </a:cubicBezTo>
                    <a:cubicBezTo>
                      <a:pt x="169" y="152"/>
                      <a:pt x="169" y="152"/>
                      <a:pt x="168" y="152"/>
                    </a:cubicBezTo>
                    <a:cubicBezTo>
                      <a:pt x="166" y="147"/>
                      <a:pt x="164" y="142"/>
                      <a:pt x="162" y="139"/>
                    </a:cubicBezTo>
                    <a:cubicBezTo>
                      <a:pt x="157" y="134"/>
                      <a:pt x="148" y="133"/>
                      <a:pt x="142" y="133"/>
                    </a:cubicBezTo>
                    <a:cubicBezTo>
                      <a:pt x="142" y="133"/>
                      <a:pt x="142" y="133"/>
                      <a:pt x="142" y="133"/>
                    </a:cubicBezTo>
                    <a:cubicBezTo>
                      <a:pt x="134" y="133"/>
                      <a:pt x="128" y="142"/>
                      <a:pt x="124" y="150"/>
                    </a:cubicBezTo>
                    <a:cubicBezTo>
                      <a:pt x="122" y="143"/>
                      <a:pt x="117" y="138"/>
                      <a:pt x="111" y="134"/>
                    </a:cubicBezTo>
                    <a:cubicBezTo>
                      <a:pt x="108" y="133"/>
                      <a:pt x="105" y="133"/>
                      <a:pt x="103" y="133"/>
                    </a:cubicBezTo>
                    <a:cubicBezTo>
                      <a:pt x="97" y="133"/>
                      <a:pt x="92" y="135"/>
                      <a:pt x="86" y="138"/>
                    </a:cubicBezTo>
                    <a:cubicBezTo>
                      <a:pt x="87" y="131"/>
                      <a:pt x="85" y="123"/>
                      <a:pt x="83" y="118"/>
                    </a:cubicBezTo>
                    <a:cubicBezTo>
                      <a:pt x="79" y="111"/>
                      <a:pt x="70" y="107"/>
                      <a:pt x="61" y="107"/>
                    </a:cubicBezTo>
                    <a:cubicBezTo>
                      <a:pt x="60" y="107"/>
                      <a:pt x="58" y="107"/>
                      <a:pt x="57" y="107"/>
                    </a:cubicBezTo>
                    <a:cubicBezTo>
                      <a:pt x="60" y="101"/>
                      <a:pt x="60" y="94"/>
                      <a:pt x="58" y="85"/>
                    </a:cubicBezTo>
                    <a:cubicBezTo>
                      <a:pt x="56" y="78"/>
                      <a:pt x="51" y="73"/>
                      <a:pt x="45" y="70"/>
                    </a:cubicBezTo>
                    <a:cubicBezTo>
                      <a:pt x="48" y="68"/>
                      <a:pt x="50" y="64"/>
                      <a:pt x="50" y="58"/>
                    </a:cubicBezTo>
                    <a:cubicBezTo>
                      <a:pt x="50" y="50"/>
                      <a:pt x="48" y="43"/>
                      <a:pt x="44" y="37"/>
                    </a:cubicBezTo>
                    <a:cubicBezTo>
                      <a:pt x="48" y="36"/>
                      <a:pt x="51" y="33"/>
                      <a:pt x="51" y="24"/>
                    </a:cubicBezTo>
                    <a:cubicBezTo>
                      <a:pt x="52" y="15"/>
                      <a:pt x="49" y="5"/>
                      <a:pt x="42" y="1"/>
                    </a:cubicBezTo>
                    <a:cubicBezTo>
                      <a:pt x="41" y="0"/>
                      <a:pt x="41" y="0"/>
                      <a:pt x="4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1095"/>
              <p:cNvSpPr>
                <a:spLocks noEditPoints="1"/>
              </p:cNvSpPr>
              <p:nvPr/>
            </p:nvSpPr>
            <p:spPr bwMode="auto">
              <a:xfrm>
                <a:off x="1055" y="4259"/>
                <a:ext cx="613" cy="153"/>
              </a:xfrm>
              <a:custGeom>
                <a:avLst/>
                <a:gdLst>
                  <a:gd name="T0" fmla="*/ 536 w 1241"/>
                  <a:gd name="T1" fmla="*/ 182 h 310"/>
                  <a:gd name="T2" fmla="*/ 592 w 1241"/>
                  <a:gd name="T3" fmla="*/ 271 h 310"/>
                  <a:gd name="T4" fmla="*/ 635 w 1241"/>
                  <a:gd name="T5" fmla="*/ 167 h 310"/>
                  <a:gd name="T6" fmla="*/ 623 w 1241"/>
                  <a:gd name="T7" fmla="*/ 272 h 310"/>
                  <a:gd name="T8" fmla="*/ 686 w 1241"/>
                  <a:gd name="T9" fmla="*/ 269 h 310"/>
                  <a:gd name="T10" fmla="*/ 695 w 1241"/>
                  <a:gd name="T11" fmla="*/ 269 h 310"/>
                  <a:gd name="T12" fmla="*/ 756 w 1241"/>
                  <a:gd name="T13" fmla="*/ 216 h 310"/>
                  <a:gd name="T14" fmla="*/ 539 w 1241"/>
                  <a:gd name="T15" fmla="*/ 171 h 310"/>
                  <a:gd name="T16" fmla="*/ 594 w 1241"/>
                  <a:gd name="T17" fmla="*/ 246 h 310"/>
                  <a:gd name="T18" fmla="*/ 818 w 1241"/>
                  <a:gd name="T19" fmla="*/ 160 h 310"/>
                  <a:gd name="T20" fmla="*/ 779 w 1241"/>
                  <a:gd name="T21" fmla="*/ 257 h 310"/>
                  <a:gd name="T22" fmla="*/ 797 w 1241"/>
                  <a:gd name="T23" fmla="*/ 209 h 310"/>
                  <a:gd name="T24" fmla="*/ 402 w 1241"/>
                  <a:gd name="T25" fmla="*/ 237 h 310"/>
                  <a:gd name="T26" fmla="*/ 461 w 1241"/>
                  <a:gd name="T27" fmla="*/ 186 h 310"/>
                  <a:gd name="T28" fmla="*/ 476 w 1241"/>
                  <a:gd name="T29" fmla="*/ 234 h 310"/>
                  <a:gd name="T30" fmla="*/ 498 w 1241"/>
                  <a:gd name="T31" fmla="*/ 216 h 310"/>
                  <a:gd name="T32" fmla="*/ 889 w 1241"/>
                  <a:gd name="T33" fmla="*/ 151 h 310"/>
                  <a:gd name="T34" fmla="*/ 851 w 1241"/>
                  <a:gd name="T35" fmla="*/ 202 h 310"/>
                  <a:gd name="T36" fmla="*/ 381 w 1241"/>
                  <a:gd name="T37" fmla="*/ 243 h 310"/>
                  <a:gd name="T38" fmla="*/ 357 w 1241"/>
                  <a:gd name="T39" fmla="*/ 167 h 310"/>
                  <a:gd name="T40" fmla="*/ 940 w 1241"/>
                  <a:gd name="T41" fmla="*/ 185 h 310"/>
                  <a:gd name="T42" fmla="*/ 929 w 1241"/>
                  <a:gd name="T43" fmla="*/ 207 h 310"/>
                  <a:gd name="T44" fmla="*/ 930 w 1241"/>
                  <a:gd name="T45" fmla="*/ 195 h 310"/>
                  <a:gd name="T46" fmla="*/ 360 w 1241"/>
                  <a:gd name="T47" fmla="*/ 153 h 310"/>
                  <a:gd name="T48" fmla="*/ 390 w 1241"/>
                  <a:gd name="T49" fmla="*/ 241 h 310"/>
                  <a:gd name="T50" fmla="*/ 279 w 1241"/>
                  <a:gd name="T51" fmla="*/ 155 h 310"/>
                  <a:gd name="T52" fmla="*/ 951 w 1241"/>
                  <a:gd name="T53" fmla="*/ 137 h 310"/>
                  <a:gd name="T54" fmla="*/ 1005 w 1241"/>
                  <a:gd name="T55" fmla="*/ 151 h 310"/>
                  <a:gd name="T56" fmla="*/ 996 w 1241"/>
                  <a:gd name="T57" fmla="*/ 178 h 310"/>
                  <a:gd name="T58" fmla="*/ 343 w 1241"/>
                  <a:gd name="T59" fmla="*/ 137 h 310"/>
                  <a:gd name="T60" fmla="*/ 1040 w 1241"/>
                  <a:gd name="T61" fmla="*/ 151 h 310"/>
                  <a:gd name="T62" fmla="*/ 1040 w 1241"/>
                  <a:gd name="T63" fmla="*/ 151 h 310"/>
                  <a:gd name="T64" fmla="*/ 266 w 1241"/>
                  <a:gd name="T65" fmla="*/ 122 h 310"/>
                  <a:gd name="T66" fmla="*/ 210 w 1241"/>
                  <a:gd name="T67" fmla="*/ 173 h 310"/>
                  <a:gd name="T68" fmla="*/ 202 w 1241"/>
                  <a:gd name="T69" fmla="*/ 108 h 310"/>
                  <a:gd name="T70" fmla="*/ 164 w 1241"/>
                  <a:gd name="T71" fmla="*/ 141 h 310"/>
                  <a:gd name="T72" fmla="*/ 166 w 1241"/>
                  <a:gd name="T73" fmla="*/ 143 h 310"/>
                  <a:gd name="T74" fmla="*/ 156 w 1241"/>
                  <a:gd name="T75" fmla="*/ 115 h 310"/>
                  <a:gd name="T76" fmla="*/ 1068 w 1241"/>
                  <a:gd name="T77" fmla="*/ 108 h 310"/>
                  <a:gd name="T78" fmla="*/ 119 w 1241"/>
                  <a:gd name="T79" fmla="*/ 85 h 310"/>
                  <a:gd name="T80" fmla="*/ 110 w 1241"/>
                  <a:gd name="T81" fmla="*/ 83 h 310"/>
                  <a:gd name="T82" fmla="*/ 1220 w 1241"/>
                  <a:gd name="T83" fmla="*/ 9 h 310"/>
                  <a:gd name="T84" fmla="*/ 1157 w 1241"/>
                  <a:gd name="T85" fmla="*/ 36 h 310"/>
                  <a:gd name="T86" fmla="*/ 679 w 1241"/>
                  <a:gd name="T87" fmla="*/ 128 h 310"/>
                  <a:gd name="T88" fmla="*/ 278 w 1241"/>
                  <a:gd name="T89" fmla="*/ 85 h 310"/>
                  <a:gd name="T90" fmla="*/ 61 w 1241"/>
                  <a:gd name="T91" fmla="*/ 28 h 310"/>
                  <a:gd name="T92" fmla="*/ 42 w 1241"/>
                  <a:gd name="T93" fmla="*/ 61 h 310"/>
                  <a:gd name="T94" fmla="*/ 266 w 1241"/>
                  <a:gd name="T95" fmla="*/ 244 h 310"/>
                  <a:gd name="T96" fmla="*/ 487 w 1241"/>
                  <a:gd name="T97" fmla="*/ 302 h 310"/>
                  <a:gd name="T98" fmla="*/ 756 w 1241"/>
                  <a:gd name="T99" fmla="*/ 300 h 310"/>
                  <a:gd name="T100" fmla="*/ 981 w 1241"/>
                  <a:gd name="T101" fmla="*/ 229 h 310"/>
                  <a:gd name="T102" fmla="*/ 1166 w 1241"/>
                  <a:gd name="T103" fmla="*/ 90 h 310"/>
                  <a:gd name="T104" fmla="*/ 1211 w 1241"/>
                  <a:gd name="T105" fmla="*/ 35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41" h="310">
                    <a:moveTo>
                      <a:pt x="578" y="270"/>
                    </a:moveTo>
                    <a:cubicBezTo>
                      <a:pt x="544" y="269"/>
                      <a:pt x="512" y="266"/>
                      <a:pt x="481" y="262"/>
                    </a:cubicBezTo>
                    <a:cubicBezTo>
                      <a:pt x="484" y="258"/>
                      <a:pt x="486" y="253"/>
                      <a:pt x="488" y="249"/>
                    </a:cubicBezTo>
                    <a:cubicBezTo>
                      <a:pt x="493" y="240"/>
                      <a:pt x="498" y="232"/>
                      <a:pt x="502" y="224"/>
                    </a:cubicBezTo>
                    <a:cubicBezTo>
                      <a:pt x="512" y="206"/>
                      <a:pt x="521" y="188"/>
                      <a:pt x="530" y="170"/>
                    </a:cubicBezTo>
                    <a:cubicBezTo>
                      <a:pt x="533" y="174"/>
                      <a:pt x="534" y="179"/>
                      <a:pt x="536" y="182"/>
                    </a:cubicBezTo>
                    <a:cubicBezTo>
                      <a:pt x="539" y="188"/>
                      <a:pt x="541" y="193"/>
                      <a:pt x="544" y="198"/>
                    </a:cubicBezTo>
                    <a:cubicBezTo>
                      <a:pt x="548" y="208"/>
                      <a:pt x="553" y="218"/>
                      <a:pt x="557" y="228"/>
                    </a:cubicBezTo>
                    <a:cubicBezTo>
                      <a:pt x="562" y="237"/>
                      <a:pt x="565" y="247"/>
                      <a:pt x="570" y="256"/>
                    </a:cubicBezTo>
                    <a:cubicBezTo>
                      <a:pt x="572" y="260"/>
                      <a:pt x="576" y="265"/>
                      <a:pt x="578" y="270"/>
                    </a:cubicBezTo>
                    <a:moveTo>
                      <a:pt x="623" y="272"/>
                    </a:moveTo>
                    <a:cubicBezTo>
                      <a:pt x="612" y="271"/>
                      <a:pt x="602" y="271"/>
                      <a:pt x="592" y="271"/>
                    </a:cubicBezTo>
                    <a:cubicBezTo>
                      <a:pt x="592" y="269"/>
                      <a:pt x="593" y="267"/>
                      <a:pt x="593" y="265"/>
                    </a:cubicBezTo>
                    <a:cubicBezTo>
                      <a:pt x="594" y="259"/>
                      <a:pt x="597" y="255"/>
                      <a:pt x="600" y="250"/>
                    </a:cubicBezTo>
                    <a:cubicBezTo>
                      <a:pt x="605" y="238"/>
                      <a:pt x="610" y="226"/>
                      <a:pt x="616" y="214"/>
                    </a:cubicBezTo>
                    <a:cubicBezTo>
                      <a:pt x="620" y="206"/>
                      <a:pt x="626" y="197"/>
                      <a:pt x="628" y="187"/>
                    </a:cubicBezTo>
                    <a:cubicBezTo>
                      <a:pt x="629" y="183"/>
                      <a:pt x="630" y="173"/>
                      <a:pt x="632" y="166"/>
                    </a:cubicBezTo>
                    <a:cubicBezTo>
                      <a:pt x="633" y="167"/>
                      <a:pt x="634" y="167"/>
                      <a:pt x="635" y="167"/>
                    </a:cubicBezTo>
                    <a:cubicBezTo>
                      <a:pt x="636" y="170"/>
                      <a:pt x="637" y="174"/>
                      <a:pt x="639" y="178"/>
                    </a:cubicBezTo>
                    <a:cubicBezTo>
                      <a:pt x="642" y="183"/>
                      <a:pt x="645" y="189"/>
                      <a:pt x="648" y="195"/>
                    </a:cubicBezTo>
                    <a:cubicBezTo>
                      <a:pt x="654" y="206"/>
                      <a:pt x="661" y="218"/>
                      <a:pt x="665" y="231"/>
                    </a:cubicBezTo>
                    <a:cubicBezTo>
                      <a:pt x="670" y="244"/>
                      <a:pt x="675" y="256"/>
                      <a:pt x="678" y="270"/>
                    </a:cubicBezTo>
                    <a:cubicBezTo>
                      <a:pt x="662" y="271"/>
                      <a:pt x="645" y="272"/>
                      <a:pt x="628" y="272"/>
                    </a:cubicBezTo>
                    <a:cubicBezTo>
                      <a:pt x="626" y="272"/>
                      <a:pt x="624" y="272"/>
                      <a:pt x="623" y="272"/>
                    </a:cubicBezTo>
                    <a:moveTo>
                      <a:pt x="661" y="167"/>
                    </a:moveTo>
                    <a:cubicBezTo>
                      <a:pt x="683" y="167"/>
                      <a:pt x="704" y="166"/>
                      <a:pt x="724" y="165"/>
                    </a:cubicBezTo>
                    <a:cubicBezTo>
                      <a:pt x="720" y="189"/>
                      <a:pt x="712" y="210"/>
                      <a:pt x="703" y="232"/>
                    </a:cubicBezTo>
                    <a:cubicBezTo>
                      <a:pt x="700" y="241"/>
                      <a:pt x="693" y="250"/>
                      <a:pt x="690" y="259"/>
                    </a:cubicBezTo>
                    <a:cubicBezTo>
                      <a:pt x="689" y="262"/>
                      <a:pt x="688" y="266"/>
                      <a:pt x="687" y="269"/>
                    </a:cubicBezTo>
                    <a:cubicBezTo>
                      <a:pt x="686" y="269"/>
                      <a:pt x="686" y="269"/>
                      <a:pt x="686" y="269"/>
                    </a:cubicBezTo>
                    <a:cubicBezTo>
                      <a:pt x="686" y="268"/>
                      <a:pt x="683" y="260"/>
                      <a:pt x="683" y="259"/>
                    </a:cubicBezTo>
                    <a:cubicBezTo>
                      <a:pt x="677" y="240"/>
                      <a:pt x="670" y="222"/>
                      <a:pt x="661" y="205"/>
                    </a:cubicBezTo>
                    <a:cubicBezTo>
                      <a:pt x="657" y="195"/>
                      <a:pt x="651" y="187"/>
                      <a:pt x="647" y="177"/>
                    </a:cubicBezTo>
                    <a:cubicBezTo>
                      <a:pt x="645" y="174"/>
                      <a:pt x="644" y="170"/>
                      <a:pt x="643" y="167"/>
                    </a:cubicBezTo>
                    <a:cubicBezTo>
                      <a:pt x="649" y="167"/>
                      <a:pt x="655" y="167"/>
                      <a:pt x="661" y="167"/>
                    </a:cubicBezTo>
                    <a:moveTo>
                      <a:pt x="695" y="269"/>
                    </a:moveTo>
                    <a:cubicBezTo>
                      <a:pt x="696" y="264"/>
                      <a:pt x="697" y="260"/>
                      <a:pt x="699" y="256"/>
                    </a:cubicBezTo>
                    <a:cubicBezTo>
                      <a:pt x="706" y="246"/>
                      <a:pt x="710" y="234"/>
                      <a:pt x="715" y="223"/>
                    </a:cubicBezTo>
                    <a:cubicBezTo>
                      <a:pt x="724" y="205"/>
                      <a:pt x="728" y="185"/>
                      <a:pt x="732" y="165"/>
                    </a:cubicBezTo>
                    <a:cubicBezTo>
                      <a:pt x="733" y="165"/>
                      <a:pt x="733" y="165"/>
                      <a:pt x="733" y="165"/>
                    </a:cubicBezTo>
                    <a:cubicBezTo>
                      <a:pt x="736" y="171"/>
                      <a:pt x="739" y="178"/>
                      <a:pt x="742" y="184"/>
                    </a:cubicBezTo>
                    <a:cubicBezTo>
                      <a:pt x="747" y="195"/>
                      <a:pt x="752" y="205"/>
                      <a:pt x="756" y="216"/>
                    </a:cubicBezTo>
                    <a:cubicBezTo>
                      <a:pt x="761" y="229"/>
                      <a:pt x="764" y="245"/>
                      <a:pt x="771" y="258"/>
                    </a:cubicBezTo>
                    <a:cubicBezTo>
                      <a:pt x="747" y="263"/>
                      <a:pt x="721" y="266"/>
                      <a:pt x="695" y="269"/>
                    </a:cubicBezTo>
                    <a:moveTo>
                      <a:pt x="585" y="268"/>
                    </a:moveTo>
                    <a:cubicBezTo>
                      <a:pt x="583" y="256"/>
                      <a:pt x="573" y="244"/>
                      <a:pt x="568" y="232"/>
                    </a:cubicBezTo>
                    <a:cubicBezTo>
                      <a:pt x="563" y="221"/>
                      <a:pt x="557" y="210"/>
                      <a:pt x="552" y="199"/>
                    </a:cubicBezTo>
                    <a:cubicBezTo>
                      <a:pt x="548" y="190"/>
                      <a:pt x="543" y="180"/>
                      <a:pt x="539" y="171"/>
                    </a:cubicBezTo>
                    <a:cubicBezTo>
                      <a:pt x="537" y="167"/>
                      <a:pt x="536" y="164"/>
                      <a:pt x="533" y="161"/>
                    </a:cubicBezTo>
                    <a:cubicBezTo>
                      <a:pt x="556" y="163"/>
                      <a:pt x="578" y="164"/>
                      <a:pt x="600" y="166"/>
                    </a:cubicBezTo>
                    <a:cubicBezTo>
                      <a:pt x="609" y="166"/>
                      <a:pt x="617" y="166"/>
                      <a:pt x="625" y="166"/>
                    </a:cubicBezTo>
                    <a:cubicBezTo>
                      <a:pt x="625" y="167"/>
                      <a:pt x="625" y="167"/>
                      <a:pt x="625" y="167"/>
                    </a:cubicBezTo>
                    <a:cubicBezTo>
                      <a:pt x="621" y="182"/>
                      <a:pt x="618" y="194"/>
                      <a:pt x="611" y="208"/>
                    </a:cubicBezTo>
                    <a:cubicBezTo>
                      <a:pt x="605" y="220"/>
                      <a:pt x="600" y="234"/>
                      <a:pt x="594" y="246"/>
                    </a:cubicBezTo>
                    <a:cubicBezTo>
                      <a:pt x="591" y="250"/>
                      <a:pt x="588" y="254"/>
                      <a:pt x="587" y="259"/>
                    </a:cubicBezTo>
                    <a:cubicBezTo>
                      <a:pt x="586" y="262"/>
                      <a:pt x="586" y="266"/>
                      <a:pt x="585" y="268"/>
                    </a:cubicBezTo>
                    <a:moveTo>
                      <a:pt x="790" y="255"/>
                    </a:moveTo>
                    <a:cubicBezTo>
                      <a:pt x="794" y="245"/>
                      <a:pt x="796" y="233"/>
                      <a:pt x="799" y="224"/>
                    </a:cubicBezTo>
                    <a:cubicBezTo>
                      <a:pt x="806" y="207"/>
                      <a:pt x="812" y="188"/>
                      <a:pt x="817" y="170"/>
                    </a:cubicBezTo>
                    <a:cubicBezTo>
                      <a:pt x="817" y="167"/>
                      <a:pt x="817" y="163"/>
                      <a:pt x="818" y="160"/>
                    </a:cubicBezTo>
                    <a:cubicBezTo>
                      <a:pt x="823" y="167"/>
                      <a:pt x="823" y="167"/>
                      <a:pt x="823" y="167"/>
                    </a:cubicBezTo>
                    <a:cubicBezTo>
                      <a:pt x="829" y="176"/>
                      <a:pt x="835" y="185"/>
                      <a:pt x="839" y="194"/>
                    </a:cubicBezTo>
                    <a:cubicBezTo>
                      <a:pt x="844" y="204"/>
                      <a:pt x="848" y="214"/>
                      <a:pt x="852" y="224"/>
                    </a:cubicBezTo>
                    <a:cubicBezTo>
                      <a:pt x="854" y="228"/>
                      <a:pt x="855" y="233"/>
                      <a:pt x="858" y="237"/>
                    </a:cubicBezTo>
                    <a:cubicBezTo>
                      <a:pt x="836" y="244"/>
                      <a:pt x="814" y="250"/>
                      <a:pt x="790" y="255"/>
                    </a:cubicBezTo>
                    <a:moveTo>
                      <a:pt x="779" y="257"/>
                    </a:moveTo>
                    <a:cubicBezTo>
                      <a:pt x="770" y="242"/>
                      <a:pt x="766" y="221"/>
                      <a:pt x="760" y="205"/>
                    </a:cubicBezTo>
                    <a:cubicBezTo>
                      <a:pt x="756" y="194"/>
                      <a:pt x="750" y="185"/>
                      <a:pt x="745" y="174"/>
                    </a:cubicBezTo>
                    <a:cubicBezTo>
                      <a:pt x="744" y="171"/>
                      <a:pt x="742" y="168"/>
                      <a:pt x="741" y="165"/>
                    </a:cubicBezTo>
                    <a:cubicBezTo>
                      <a:pt x="765" y="163"/>
                      <a:pt x="788" y="161"/>
                      <a:pt x="810" y="159"/>
                    </a:cubicBezTo>
                    <a:cubicBezTo>
                      <a:pt x="808" y="165"/>
                      <a:pt x="807" y="174"/>
                      <a:pt x="806" y="180"/>
                    </a:cubicBezTo>
                    <a:cubicBezTo>
                      <a:pt x="804" y="189"/>
                      <a:pt x="801" y="201"/>
                      <a:pt x="797" y="209"/>
                    </a:cubicBezTo>
                    <a:cubicBezTo>
                      <a:pt x="794" y="218"/>
                      <a:pt x="790" y="227"/>
                      <a:pt x="787" y="237"/>
                    </a:cubicBezTo>
                    <a:cubicBezTo>
                      <a:pt x="785" y="242"/>
                      <a:pt x="784" y="251"/>
                      <a:pt x="781" y="256"/>
                    </a:cubicBezTo>
                    <a:cubicBezTo>
                      <a:pt x="780" y="257"/>
                      <a:pt x="779" y="257"/>
                      <a:pt x="779" y="257"/>
                    </a:cubicBezTo>
                    <a:moveTo>
                      <a:pt x="470" y="260"/>
                    </a:moveTo>
                    <a:cubicBezTo>
                      <a:pt x="445" y="257"/>
                      <a:pt x="420" y="252"/>
                      <a:pt x="396" y="246"/>
                    </a:cubicBezTo>
                    <a:cubicBezTo>
                      <a:pt x="398" y="243"/>
                      <a:pt x="400" y="240"/>
                      <a:pt x="402" y="237"/>
                    </a:cubicBezTo>
                    <a:cubicBezTo>
                      <a:pt x="409" y="231"/>
                      <a:pt x="415" y="224"/>
                      <a:pt x="421" y="217"/>
                    </a:cubicBezTo>
                    <a:cubicBezTo>
                      <a:pt x="433" y="204"/>
                      <a:pt x="441" y="190"/>
                      <a:pt x="446" y="173"/>
                    </a:cubicBezTo>
                    <a:cubicBezTo>
                      <a:pt x="447" y="169"/>
                      <a:pt x="448" y="163"/>
                      <a:pt x="451" y="159"/>
                    </a:cubicBezTo>
                    <a:cubicBezTo>
                      <a:pt x="452" y="158"/>
                      <a:pt x="453" y="157"/>
                      <a:pt x="454" y="157"/>
                    </a:cubicBezTo>
                    <a:cubicBezTo>
                      <a:pt x="455" y="157"/>
                      <a:pt x="454" y="161"/>
                      <a:pt x="455" y="163"/>
                    </a:cubicBezTo>
                    <a:cubicBezTo>
                      <a:pt x="457" y="171"/>
                      <a:pt x="459" y="179"/>
                      <a:pt x="461" y="186"/>
                    </a:cubicBezTo>
                    <a:cubicBezTo>
                      <a:pt x="463" y="196"/>
                      <a:pt x="466" y="206"/>
                      <a:pt x="467" y="215"/>
                    </a:cubicBezTo>
                    <a:cubicBezTo>
                      <a:pt x="469" y="223"/>
                      <a:pt x="468" y="231"/>
                      <a:pt x="469" y="239"/>
                    </a:cubicBezTo>
                    <a:cubicBezTo>
                      <a:pt x="470" y="245"/>
                      <a:pt x="468" y="254"/>
                      <a:pt x="470" y="260"/>
                    </a:cubicBezTo>
                    <a:moveTo>
                      <a:pt x="477" y="255"/>
                    </a:moveTo>
                    <a:cubicBezTo>
                      <a:pt x="477" y="253"/>
                      <a:pt x="477" y="250"/>
                      <a:pt x="477" y="249"/>
                    </a:cubicBezTo>
                    <a:cubicBezTo>
                      <a:pt x="477" y="244"/>
                      <a:pt x="476" y="239"/>
                      <a:pt x="476" y="234"/>
                    </a:cubicBezTo>
                    <a:cubicBezTo>
                      <a:pt x="475" y="221"/>
                      <a:pt x="474" y="210"/>
                      <a:pt x="471" y="198"/>
                    </a:cubicBezTo>
                    <a:cubicBezTo>
                      <a:pt x="468" y="186"/>
                      <a:pt x="465" y="174"/>
                      <a:pt x="462" y="162"/>
                    </a:cubicBezTo>
                    <a:cubicBezTo>
                      <a:pt x="462" y="159"/>
                      <a:pt x="461" y="157"/>
                      <a:pt x="460" y="154"/>
                    </a:cubicBezTo>
                    <a:cubicBezTo>
                      <a:pt x="482" y="157"/>
                      <a:pt x="505" y="159"/>
                      <a:pt x="527" y="161"/>
                    </a:cubicBezTo>
                    <a:cubicBezTo>
                      <a:pt x="527" y="161"/>
                      <a:pt x="527" y="161"/>
                      <a:pt x="527" y="161"/>
                    </a:cubicBezTo>
                    <a:cubicBezTo>
                      <a:pt x="517" y="179"/>
                      <a:pt x="508" y="198"/>
                      <a:pt x="498" y="216"/>
                    </a:cubicBezTo>
                    <a:cubicBezTo>
                      <a:pt x="494" y="225"/>
                      <a:pt x="488" y="232"/>
                      <a:pt x="484" y="241"/>
                    </a:cubicBezTo>
                    <a:cubicBezTo>
                      <a:pt x="482" y="245"/>
                      <a:pt x="480" y="251"/>
                      <a:pt x="477" y="255"/>
                    </a:cubicBezTo>
                    <a:moveTo>
                      <a:pt x="870" y="233"/>
                    </a:moveTo>
                    <a:cubicBezTo>
                      <a:pt x="874" y="221"/>
                      <a:pt x="876" y="208"/>
                      <a:pt x="878" y="196"/>
                    </a:cubicBezTo>
                    <a:cubicBezTo>
                      <a:pt x="881" y="187"/>
                      <a:pt x="884" y="179"/>
                      <a:pt x="885" y="170"/>
                    </a:cubicBezTo>
                    <a:cubicBezTo>
                      <a:pt x="887" y="164"/>
                      <a:pt x="888" y="157"/>
                      <a:pt x="889" y="151"/>
                    </a:cubicBezTo>
                    <a:cubicBezTo>
                      <a:pt x="896" y="160"/>
                      <a:pt x="901" y="172"/>
                      <a:pt x="907" y="181"/>
                    </a:cubicBezTo>
                    <a:cubicBezTo>
                      <a:pt x="912" y="188"/>
                      <a:pt x="917" y="196"/>
                      <a:pt x="920" y="205"/>
                    </a:cubicBezTo>
                    <a:cubicBezTo>
                      <a:pt x="921" y="208"/>
                      <a:pt x="922" y="211"/>
                      <a:pt x="923" y="213"/>
                    </a:cubicBezTo>
                    <a:cubicBezTo>
                      <a:pt x="907" y="220"/>
                      <a:pt x="889" y="227"/>
                      <a:pt x="870" y="233"/>
                    </a:cubicBezTo>
                    <a:moveTo>
                      <a:pt x="863" y="232"/>
                    </a:moveTo>
                    <a:cubicBezTo>
                      <a:pt x="857" y="224"/>
                      <a:pt x="855" y="210"/>
                      <a:pt x="851" y="202"/>
                    </a:cubicBezTo>
                    <a:cubicBezTo>
                      <a:pt x="847" y="194"/>
                      <a:pt x="844" y="187"/>
                      <a:pt x="840" y="180"/>
                    </a:cubicBezTo>
                    <a:cubicBezTo>
                      <a:pt x="838" y="178"/>
                      <a:pt x="832" y="165"/>
                      <a:pt x="826" y="157"/>
                    </a:cubicBezTo>
                    <a:cubicBezTo>
                      <a:pt x="845" y="155"/>
                      <a:pt x="864" y="152"/>
                      <a:pt x="882" y="149"/>
                    </a:cubicBezTo>
                    <a:cubicBezTo>
                      <a:pt x="879" y="162"/>
                      <a:pt x="877" y="174"/>
                      <a:pt x="874" y="186"/>
                    </a:cubicBezTo>
                    <a:cubicBezTo>
                      <a:pt x="869" y="201"/>
                      <a:pt x="869" y="218"/>
                      <a:pt x="863" y="232"/>
                    </a:cubicBezTo>
                    <a:moveTo>
                      <a:pt x="381" y="243"/>
                    </a:moveTo>
                    <a:cubicBezTo>
                      <a:pt x="354" y="236"/>
                      <a:pt x="328" y="228"/>
                      <a:pt x="303" y="218"/>
                    </a:cubicBezTo>
                    <a:cubicBezTo>
                      <a:pt x="306" y="215"/>
                      <a:pt x="308" y="211"/>
                      <a:pt x="310" y="208"/>
                    </a:cubicBezTo>
                    <a:cubicBezTo>
                      <a:pt x="316" y="201"/>
                      <a:pt x="321" y="193"/>
                      <a:pt x="326" y="186"/>
                    </a:cubicBezTo>
                    <a:cubicBezTo>
                      <a:pt x="331" y="178"/>
                      <a:pt x="337" y="170"/>
                      <a:pt x="342" y="162"/>
                    </a:cubicBezTo>
                    <a:cubicBezTo>
                      <a:pt x="345" y="157"/>
                      <a:pt x="346" y="149"/>
                      <a:pt x="348" y="144"/>
                    </a:cubicBezTo>
                    <a:cubicBezTo>
                      <a:pt x="352" y="150"/>
                      <a:pt x="355" y="160"/>
                      <a:pt x="357" y="167"/>
                    </a:cubicBezTo>
                    <a:cubicBezTo>
                      <a:pt x="359" y="175"/>
                      <a:pt x="362" y="182"/>
                      <a:pt x="365" y="190"/>
                    </a:cubicBezTo>
                    <a:cubicBezTo>
                      <a:pt x="370" y="206"/>
                      <a:pt x="376" y="223"/>
                      <a:pt x="380" y="239"/>
                    </a:cubicBezTo>
                    <a:cubicBezTo>
                      <a:pt x="381" y="240"/>
                      <a:pt x="381" y="241"/>
                      <a:pt x="381" y="243"/>
                    </a:cubicBezTo>
                    <a:moveTo>
                      <a:pt x="936" y="208"/>
                    </a:moveTo>
                    <a:cubicBezTo>
                      <a:pt x="936" y="207"/>
                      <a:pt x="936" y="207"/>
                      <a:pt x="936" y="206"/>
                    </a:cubicBezTo>
                    <a:cubicBezTo>
                      <a:pt x="937" y="199"/>
                      <a:pt x="939" y="192"/>
                      <a:pt x="940" y="185"/>
                    </a:cubicBezTo>
                    <a:cubicBezTo>
                      <a:pt x="942" y="171"/>
                      <a:pt x="945" y="157"/>
                      <a:pt x="946" y="143"/>
                    </a:cubicBezTo>
                    <a:cubicBezTo>
                      <a:pt x="952" y="149"/>
                      <a:pt x="960" y="154"/>
                      <a:pt x="964" y="162"/>
                    </a:cubicBezTo>
                    <a:cubicBezTo>
                      <a:pt x="967" y="168"/>
                      <a:pt x="974" y="171"/>
                      <a:pt x="977" y="176"/>
                    </a:cubicBezTo>
                    <a:cubicBezTo>
                      <a:pt x="979" y="179"/>
                      <a:pt x="981" y="182"/>
                      <a:pt x="983" y="185"/>
                    </a:cubicBezTo>
                    <a:cubicBezTo>
                      <a:pt x="968" y="193"/>
                      <a:pt x="953" y="200"/>
                      <a:pt x="936" y="208"/>
                    </a:cubicBezTo>
                    <a:moveTo>
                      <a:pt x="929" y="207"/>
                    </a:moveTo>
                    <a:cubicBezTo>
                      <a:pt x="926" y="203"/>
                      <a:pt x="925" y="197"/>
                      <a:pt x="922" y="192"/>
                    </a:cubicBezTo>
                    <a:cubicBezTo>
                      <a:pt x="918" y="184"/>
                      <a:pt x="913" y="177"/>
                      <a:pt x="909" y="169"/>
                    </a:cubicBezTo>
                    <a:cubicBezTo>
                      <a:pt x="905" y="162"/>
                      <a:pt x="900" y="154"/>
                      <a:pt x="896" y="147"/>
                    </a:cubicBezTo>
                    <a:cubicBezTo>
                      <a:pt x="910" y="145"/>
                      <a:pt x="925" y="142"/>
                      <a:pt x="939" y="139"/>
                    </a:cubicBezTo>
                    <a:cubicBezTo>
                      <a:pt x="938" y="151"/>
                      <a:pt x="936" y="163"/>
                      <a:pt x="934" y="175"/>
                    </a:cubicBezTo>
                    <a:cubicBezTo>
                      <a:pt x="933" y="181"/>
                      <a:pt x="930" y="188"/>
                      <a:pt x="930" y="195"/>
                    </a:cubicBezTo>
                    <a:cubicBezTo>
                      <a:pt x="929" y="199"/>
                      <a:pt x="929" y="203"/>
                      <a:pt x="929" y="207"/>
                    </a:cubicBezTo>
                    <a:moveTo>
                      <a:pt x="390" y="241"/>
                    </a:moveTo>
                    <a:cubicBezTo>
                      <a:pt x="389" y="241"/>
                      <a:pt x="386" y="233"/>
                      <a:pt x="386" y="233"/>
                    </a:cubicBezTo>
                    <a:cubicBezTo>
                      <a:pt x="384" y="228"/>
                      <a:pt x="383" y="223"/>
                      <a:pt x="381" y="219"/>
                    </a:cubicBezTo>
                    <a:cubicBezTo>
                      <a:pt x="378" y="207"/>
                      <a:pt x="374" y="195"/>
                      <a:pt x="370" y="183"/>
                    </a:cubicBezTo>
                    <a:cubicBezTo>
                      <a:pt x="366" y="173"/>
                      <a:pt x="364" y="163"/>
                      <a:pt x="360" y="153"/>
                    </a:cubicBezTo>
                    <a:cubicBezTo>
                      <a:pt x="358" y="148"/>
                      <a:pt x="357" y="143"/>
                      <a:pt x="354" y="139"/>
                    </a:cubicBezTo>
                    <a:cubicBezTo>
                      <a:pt x="385" y="144"/>
                      <a:pt x="416" y="149"/>
                      <a:pt x="447" y="153"/>
                    </a:cubicBezTo>
                    <a:cubicBezTo>
                      <a:pt x="439" y="162"/>
                      <a:pt x="438" y="177"/>
                      <a:pt x="432" y="188"/>
                    </a:cubicBezTo>
                    <a:cubicBezTo>
                      <a:pt x="427" y="200"/>
                      <a:pt x="419" y="209"/>
                      <a:pt x="410" y="218"/>
                    </a:cubicBezTo>
                    <a:cubicBezTo>
                      <a:pt x="404" y="225"/>
                      <a:pt x="395" y="232"/>
                      <a:pt x="390" y="241"/>
                    </a:cubicBezTo>
                    <a:cubicBezTo>
                      <a:pt x="390" y="241"/>
                      <a:pt x="390" y="241"/>
                      <a:pt x="390" y="241"/>
                    </a:cubicBezTo>
                    <a:moveTo>
                      <a:pt x="289" y="212"/>
                    </a:moveTo>
                    <a:cubicBezTo>
                      <a:pt x="270" y="205"/>
                      <a:pt x="252" y="196"/>
                      <a:pt x="235" y="187"/>
                    </a:cubicBezTo>
                    <a:cubicBezTo>
                      <a:pt x="240" y="181"/>
                      <a:pt x="244" y="174"/>
                      <a:pt x="249" y="168"/>
                    </a:cubicBezTo>
                    <a:cubicBezTo>
                      <a:pt x="255" y="162"/>
                      <a:pt x="258" y="155"/>
                      <a:pt x="262" y="147"/>
                    </a:cubicBezTo>
                    <a:cubicBezTo>
                      <a:pt x="263" y="145"/>
                      <a:pt x="266" y="135"/>
                      <a:pt x="269" y="130"/>
                    </a:cubicBezTo>
                    <a:cubicBezTo>
                      <a:pt x="274" y="137"/>
                      <a:pt x="277" y="148"/>
                      <a:pt x="279" y="155"/>
                    </a:cubicBezTo>
                    <a:cubicBezTo>
                      <a:pt x="282" y="163"/>
                      <a:pt x="283" y="174"/>
                      <a:pt x="284" y="183"/>
                    </a:cubicBezTo>
                    <a:cubicBezTo>
                      <a:pt x="285" y="187"/>
                      <a:pt x="286" y="202"/>
                      <a:pt x="289" y="212"/>
                    </a:cubicBezTo>
                    <a:moveTo>
                      <a:pt x="988" y="180"/>
                    </a:moveTo>
                    <a:cubicBezTo>
                      <a:pt x="986" y="176"/>
                      <a:pt x="984" y="171"/>
                      <a:pt x="980" y="168"/>
                    </a:cubicBezTo>
                    <a:cubicBezTo>
                      <a:pt x="975" y="163"/>
                      <a:pt x="970" y="159"/>
                      <a:pt x="967" y="152"/>
                    </a:cubicBezTo>
                    <a:cubicBezTo>
                      <a:pt x="965" y="145"/>
                      <a:pt x="957" y="142"/>
                      <a:pt x="951" y="137"/>
                    </a:cubicBezTo>
                    <a:cubicBezTo>
                      <a:pt x="969" y="133"/>
                      <a:pt x="987" y="129"/>
                      <a:pt x="1003" y="125"/>
                    </a:cubicBezTo>
                    <a:cubicBezTo>
                      <a:pt x="1003" y="128"/>
                      <a:pt x="1003" y="130"/>
                      <a:pt x="1003" y="134"/>
                    </a:cubicBezTo>
                    <a:cubicBezTo>
                      <a:pt x="1002" y="141"/>
                      <a:pt x="998" y="148"/>
                      <a:pt x="995" y="155"/>
                    </a:cubicBezTo>
                    <a:cubicBezTo>
                      <a:pt x="993" y="163"/>
                      <a:pt x="990" y="172"/>
                      <a:pt x="988" y="180"/>
                    </a:cubicBezTo>
                    <a:moveTo>
                      <a:pt x="996" y="178"/>
                    </a:moveTo>
                    <a:cubicBezTo>
                      <a:pt x="999" y="168"/>
                      <a:pt x="1001" y="159"/>
                      <a:pt x="1005" y="151"/>
                    </a:cubicBezTo>
                    <a:cubicBezTo>
                      <a:pt x="1009" y="141"/>
                      <a:pt x="1009" y="133"/>
                      <a:pt x="1011" y="124"/>
                    </a:cubicBezTo>
                    <a:cubicBezTo>
                      <a:pt x="1014" y="127"/>
                      <a:pt x="1016" y="134"/>
                      <a:pt x="1018" y="136"/>
                    </a:cubicBezTo>
                    <a:cubicBezTo>
                      <a:pt x="1021" y="140"/>
                      <a:pt x="1024" y="144"/>
                      <a:pt x="1027" y="148"/>
                    </a:cubicBezTo>
                    <a:cubicBezTo>
                      <a:pt x="1030" y="150"/>
                      <a:pt x="1032" y="153"/>
                      <a:pt x="1034" y="155"/>
                    </a:cubicBezTo>
                    <a:cubicBezTo>
                      <a:pt x="1025" y="161"/>
                      <a:pt x="1015" y="167"/>
                      <a:pt x="1005" y="173"/>
                    </a:cubicBezTo>
                    <a:cubicBezTo>
                      <a:pt x="1002" y="174"/>
                      <a:pt x="999" y="176"/>
                      <a:pt x="996" y="178"/>
                    </a:cubicBezTo>
                    <a:moveTo>
                      <a:pt x="298" y="212"/>
                    </a:moveTo>
                    <a:cubicBezTo>
                      <a:pt x="297" y="212"/>
                      <a:pt x="296" y="210"/>
                      <a:pt x="295" y="207"/>
                    </a:cubicBezTo>
                    <a:cubicBezTo>
                      <a:pt x="293" y="190"/>
                      <a:pt x="291" y="173"/>
                      <a:pt x="287" y="156"/>
                    </a:cubicBezTo>
                    <a:cubicBezTo>
                      <a:pt x="286" y="149"/>
                      <a:pt x="282" y="142"/>
                      <a:pt x="280" y="137"/>
                    </a:cubicBezTo>
                    <a:cubicBezTo>
                      <a:pt x="278" y="132"/>
                      <a:pt x="277" y="128"/>
                      <a:pt x="274" y="124"/>
                    </a:cubicBezTo>
                    <a:cubicBezTo>
                      <a:pt x="297" y="129"/>
                      <a:pt x="320" y="133"/>
                      <a:pt x="343" y="137"/>
                    </a:cubicBezTo>
                    <a:cubicBezTo>
                      <a:pt x="341" y="143"/>
                      <a:pt x="341" y="149"/>
                      <a:pt x="338" y="155"/>
                    </a:cubicBezTo>
                    <a:cubicBezTo>
                      <a:pt x="334" y="162"/>
                      <a:pt x="329" y="168"/>
                      <a:pt x="324" y="175"/>
                    </a:cubicBezTo>
                    <a:cubicBezTo>
                      <a:pt x="320" y="181"/>
                      <a:pt x="315" y="187"/>
                      <a:pt x="311" y="194"/>
                    </a:cubicBezTo>
                    <a:cubicBezTo>
                      <a:pt x="309" y="198"/>
                      <a:pt x="305" y="202"/>
                      <a:pt x="302" y="206"/>
                    </a:cubicBezTo>
                    <a:cubicBezTo>
                      <a:pt x="302" y="207"/>
                      <a:pt x="299" y="212"/>
                      <a:pt x="298" y="212"/>
                    </a:cubicBezTo>
                    <a:moveTo>
                      <a:pt x="1040" y="151"/>
                    </a:moveTo>
                    <a:cubicBezTo>
                      <a:pt x="1033" y="144"/>
                      <a:pt x="1026" y="135"/>
                      <a:pt x="1021" y="127"/>
                    </a:cubicBezTo>
                    <a:cubicBezTo>
                      <a:pt x="1020" y="125"/>
                      <a:pt x="1019" y="123"/>
                      <a:pt x="1018" y="122"/>
                    </a:cubicBezTo>
                    <a:cubicBezTo>
                      <a:pt x="1033" y="118"/>
                      <a:pt x="1047" y="114"/>
                      <a:pt x="1060" y="110"/>
                    </a:cubicBezTo>
                    <a:cubicBezTo>
                      <a:pt x="1059" y="114"/>
                      <a:pt x="1059" y="118"/>
                      <a:pt x="1058" y="120"/>
                    </a:cubicBezTo>
                    <a:cubicBezTo>
                      <a:pt x="1055" y="128"/>
                      <a:pt x="1054" y="136"/>
                      <a:pt x="1051" y="144"/>
                    </a:cubicBezTo>
                    <a:cubicBezTo>
                      <a:pt x="1048" y="146"/>
                      <a:pt x="1044" y="149"/>
                      <a:pt x="1040" y="151"/>
                    </a:cubicBezTo>
                    <a:moveTo>
                      <a:pt x="229" y="184"/>
                    </a:moveTo>
                    <a:cubicBezTo>
                      <a:pt x="227" y="182"/>
                      <a:pt x="224" y="181"/>
                      <a:pt x="222" y="180"/>
                    </a:cubicBezTo>
                    <a:cubicBezTo>
                      <a:pt x="222" y="175"/>
                      <a:pt x="222" y="170"/>
                      <a:pt x="221" y="165"/>
                    </a:cubicBezTo>
                    <a:cubicBezTo>
                      <a:pt x="218" y="153"/>
                      <a:pt x="218" y="141"/>
                      <a:pt x="215" y="130"/>
                    </a:cubicBezTo>
                    <a:cubicBezTo>
                      <a:pt x="214" y="123"/>
                      <a:pt x="211" y="116"/>
                      <a:pt x="209" y="109"/>
                    </a:cubicBezTo>
                    <a:cubicBezTo>
                      <a:pt x="228" y="114"/>
                      <a:pt x="247" y="118"/>
                      <a:pt x="266" y="122"/>
                    </a:cubicBezTo>
                    <a:cubicBezTo>
                      <a:pt x="263" y="125"/>
                      <a:pt x="263" y="129"/>
                      <a:pt x="260" y="134"/>
                    </a:cubicBezTo>
                    <a:cubicBezTo>
                      <a:pt x="257" y="140"/>
                      <a:pt x="254" y="148"/>
                      <a:pt x="250" y="154"/>
                    </a:cubicBezTo>
                    <a:cubicBezTo>
                      <a:pt x="246" y="160"/>
                      <a:pt x="240" y="165"/>
                      <a:pt x="237" y="172"/>
                    </a:cubicBezTo>
                    <a:cubicBezTo>
                      <a:pt x="235" y="176"/>
                      <a:pt x="232" y="180"/>
                      <a:pt x="229" y="184"/>
                    </a:cubicBezTo>
                    <a:moveTo>
                      <a:pt x="215" y="176"/>
                    </a:moveTo>
                    <a:cubicBezTo>
                      <a:pt x="213" y="175"/>
                      <a:pt x="211" y="174"/>
                      <a:pt x="210" y="173"/>
                    </a:cubicBezTo>
                    <a:cubicBezTo>
                      <a:pt x="196" y="164"/>
                      <a:pt x="183" y="156"/>
                      <a:pt x="172" y="147"/>
                    </a:cubicBezTo>
                    <a:cubicBezTo>
                      <a:pt x="173" y="146"/>
                      <a:pt x="174" y="145"/>
                      <a:pt x="176" y="144"/>
                    </a:cubicBezTo>
                    <a:cubicBezTo>
                      <a:pt x="180" y="141"/>
                      <a:pt x="185" y="139"/>
                      <a:pt x="188" y="134"/>
                    </a:cubicBezTo>
                    <a:cubicBezTo>
                      <a:pt x="191" y="128"/>
                      <a:pt x="194" y="122"/>
                      <a:pt x="197" y="115"/>
                    </a:cubicBezTo>
                    <a:cubicBezTo>
                      <a:pt x="198" y="113"/>
                      <a:pt x="198" y="110"/>
                      <a:pt x="199" y="107"/>
                    </a:cubicBezTo>
                    <a:cubicBezTo>
                      <a:pt x="200" y="107"/>
                      <a:pt x="201" y="107"/>
                      <a:pt x="202" y="108"/>
                    </a:cubicBezTo>
                    <a:cubicBezTo>
                      <a:pt x="203" y="111"/>
                      <a:pt x="204" y="115"/>
                      <a:pt x="205" y="117"/>
                    </a:cubicBezTo>
                    <a:cubicBezTo>
                      <a:pt x="208" y="127"/>
                      <a:pt x="209" y="138"/>
                      <a:pt x="210" y="148"/>
                    </a:cubicBezTo>
                    <a:cubicBezTo>
                      <a:pt x="211" y="157"/>
                      <a:pt x="215" y="167"/>
                      <a:pt x="215" y="176"/>
                    </a:cubicBezTo>
                    <a:moveTo>
                      <a:pt x="166" y="143"/>
                    </a:moveTo>
                    <a:cubicBezTo>
                      <a:pt x="166" y="142"/>
                      <a:pt x="165" y="142"/>
                      <a:pt x="164" y="141"/>
                    </a:cubicBezTo>
                    <a:cubicBezTo>
                      <a:pt x="164" y="141"/>
                      <a:pt x="164" y="141"/>
                      <a:pt x="164" y="141"/>
                    </a:cubicBezTo>
                    <a:cubicBezTo>
                      <a:pt x="164" y="134"/>
                      <a:pt x="165" y="126"/>
                      <a:pt x="164" y="119"/>
                    </a:cubicBezTo>
                    <a:cubicBezTo>
                      <a:pt x="164" y="111"/>
                      <a:pt x="161" y="104"/>
                      <a:pt x="158" y="96"/>
                    </a:cubicBezTo>
                    <a:cubicBezTo>
                      <a:pt x="169" y="99"/>
                      <a:pt x="180" y="102"/>
                      <a:pt x="192" y="105"/>
                    </a:cubicBezTo>
                    <a:cubicBezTo>
                      <a:pt x="190" y="110"/>
                      <a:pt x="189" y="116"/>
                      <a:pt x="187" y="120"/>
                    </a:cubicBezTo>
                    <a:cubicBezTo>
                      <a:pt x="182" y="130"/>
                      <a:pt x="176" y="133"/>
                      <a:pt x="168" y="140"/>
                    </a:cubicBezTo>
                    <a:cubicBezTo>
                      <a:pt x="168" y="141"/>
                      <a:pt x="167" y="142"/>
                      <a:pt x="166" y="143"/>
                    </a:cubicBezTo>
                    <a:moveTo>
                      <a:pt x="157" y="135"/>
                    </a:moveTo>
                    <a:cubicBezTo>
                      <a:pt x="150" y="130"/>
                      <a:pt x="143" y="124"/>
                      <a:pt x="137" y="118"/>
                    </a:cubicBezTo>
                    <a:cubicBezTo>
                      <a:pt x="142" y="111"/>
                      <a:pt x="146" y="102"/>
                      <a:pt x="150" y="94"/>
                    </a:cubicBezTo>
                    <a:cubicBezTo>
                      <a:pt x="150" y="94"/>
                      <a:pt x="150" y="94"/>
                      <a:pt x="150" y="94"/>
                    </a:cubicBezTo>
                    <a:cubicBezTo>
                      <a:pt x="151" y="96"/>
                      <a:pt x="151" y="97"/>
                      <a:pt x="152" y="99"/>
                    </a:cubicBezTo>
                    <a:cubicBezTo>
                      <a:pt x="154" y="104"/>
                      <a:pt x="153" y="111"/>
                      <a:pt x="156" y="115"/>
                    </a:cubicBezTo>
                    <a:cubicBezTo>
                      <a:pt x="159" y="120"/>
                      <a:pt x="156" y="130"/>
                      <a:pt x="157" y="135"/>
                    </a:cubicBezTo>
                    <a:cubicBezTo>
                      <a:pt x="157" y="135"/>
                      <a:pt x="157" y="135"/>
                      <a:pt x="157" y="135"/>
                    </a:cubicBezTo>
                    <a:moveTo>
                      <a:pt x="1060" y="138"/>
                    </a:moveTo>
                    <a:cubicBezTo>
                      <a:pt x="1060" y="136"/>
                      <a:pt x="1061" y="135"/>
                      <a:pt x="1061" y="133"/>
                    </a:cubicBezTo>
                    <a:cubicBezTo>
                      <a:pt x="1064" y="125"/>
                      <a:pt x="1067" y="118"/>
                      <a:pt x="1068" y="109"/>
                    </a:cubicBezTo>
                    <a:cubicBezTo>
                      <a:pt x="1068" y="109"/>
                      <a:pt x="1068" y="108"/>
                      <a:pt x="1068" y="108"/>
                    </a:cubicBezTo>
                    <a:cubicBezTo>
                      <a:pt x="1087" y="102"/>
                      <a:pt x="1104" y="97"/>
                      <a:pt x="1118" y="92"/>
                    </a:cubicBezTo>
                    <a:cubicBezTo>
                      <a:pt x="1102" y="106"/>
                      <a:pt x="1083" y="122"/>
                      <a:pt x="1060" y="138"/>
                    </a:cubicBezTo>
                    <a:moveTo>
                      <a:pt x="131" y="113"/>
                    </a:moveTo>
                    <a:cubicBezTo>
                      <a:pt x="128" y="110"/>
                      <a:pt x="125" y="108"/>
                      <a:pt x="123" y="105"/>
                    </a:cubicBezTo>
                    <a:cubicBezTo>
                      <a:pt x="122" y="101"/>
                      <a:pt x="121" y="98"/>
                      <a:pt x="121" y="97"/>
                    </a:cubicBezTo>
                    <a:cubicBezTo>
                      <a:pt x="120" y="93"/>
                      <a:pt x="120" y="89"/>
                      <a:pt x="119" y="85"/>
                    </a:cubicBezTo>
                    <a:cubicBezTo>
                      <a:pt x="127" y="88"/>
                      <a:pt x="135" y="90"/>
                      <a:pt x="143" y="92"/>
                    </a:cubicBezTo>
                    <a:cubicBezTo>
                      <a:pt x="140" y="99"/>
                      <a:pt x="136" y="107"/>
                      <a:pt x="131" y="113"/>
                    </a:cubicBezTo>
                    <a:moveTo>
                      <a:pt x="101" y="80"/>
                    </a:moveTo>
                    <a:cubicBezTo>
                      <a:pt x="100" y="80"/>
                      <a:pt x="100" y="80"/>
                      <a:pt x="100" y="80"/>
                    </a:cubicBezTo>
                    <a:cubicBezTo>
                      <a:pt x="101" y="80"/>
                      <a:pt x="102" y="80"/>
                      <a:pt x="103" y="81"/>
                    </a:cubicBezTo>
                    <a:cubicBezTo>
                      <a:pt x="105" y="81"/>
                      <a:pt x="108" y="82"/>
                      <a:pt x="110" y="83"/>
                    </a:cubicBezTo>
                    <a:cubicBezTo>
                      <a:pt x="111" y="87"/>
                      <a:pt x="112" y="91"/>
                      <a:pt x="113" y="95"/>
                    </a:cubicBezTo>
                    <a:cubicBezTo>
                      <a:pt x="108" y="90"/>
                      <a:pt x="104" y="85"/>
                      <a:pt x="101" y="80"/>
                    </a:cubicBezTo>
                    <a:moveTo>
                      <a:pt x="1241" y="0"/>
                    </a:moveTo>
                    <a:cubicBezTo>
                      <a:pt x="1236" y="2"/>
                      <a:pt x="1236" y="2"/>
                      <a:pt x="1236" y="2"/>
                    </a:cubicBezTo>
                    <a:cubicBezTo>
                      <a:pt x="1234" y="3"/>
                      <a:pt x="1234" y="3"/>
                      <a:pt x="1234" y="3"/>
                    </a:cubicBezTo>
                    <a:cubicBezTo>
                      <a:pt x="1220" y="9"/>
                      <a:pt x="1220" y="9"/>
                      <a:pt x="1220" y="9"/>
                    </a:cubicBezTo>
                    <a:cubicBezTo>
                      <a:pt x="1194" y="20"/>
                      <a:pt x="1194" y="20"/>
                      <a:pt x="1194" y="20"/>
                    </a:cubicBezTo>
                    <a:cubicBezTo>
                      <a:pt x="1194" y="20"/>
                      <a:pt x="1194" y="20"/>
                      <a:pt x="1194" y="20"/>
                    </a:cubicBezTo>
                    <a:cubicBezTo>
                      <a:pt x="1192" y="20"/>
                      <a:pt x="1190" y="21"/>
                      <a:pt x="1188" y="21"/>
                    </a:cubicBezTo>
                    <a:cubicBezTo>
                      <a:pt x="1184" y="22"/>
                      <a:pt x="1180" y="25"/>
                      <a:pt x="1177" y="28"/>
                    </a:cubicBezTo>
                    <a:cubicBezTo>
                      <a:pt x="1175" y="29"/>
                      <a:pt x="1173" y="30"/>
                      <a:pt x="1171" y="31"/>
                    </a:cubicBezTo>
                    <a:cubicBezTo>
                      <a:pt x="1167" y="32"/>
                      <a:pt x="1162" y="34"/>
                      <a:pt x="1157" y="36"/>
                    </a:cubicBezTo>
                    <a:cubicBezTo>
                      <a:pt x="1157" y="36"/>
                      <a:pt x="1157" y="37"/>
                      <a:pt x="1156" y="37"/>
                    </a:cubicBezTo>
                    <a:cubicBezTo>
                      <a:pt x="1147" y="40"/>
                      <a:pt x="1135" y="45"/>
                      <a:pt x="1122" y="50"/>
                    </a:cubicBezTo>
                    <a:cubicBezTo>
                      <a:pt x="1106" y="55"/>
                      <a:pt x="1088" y="61"/>
                      <a:pt x="1068" y="67"/>
                    </a:cubicBezTo>
                    <a:cubicBezTo>
                      <a:pt x="1043" y="75"/>
                      <a:pt x="1014" y="83"/>
                      <a:pt x="982" y="90"/>
                    </a:cubicBezTo>
                    <a:cubicBezTo>
                      <a:pt x="919" y="105"/>
                      <a:pt x="843" y="119"/>
                      <a:pt x="758" y="125"/>
                    </a:cubicBezTo>
                    <a:cubicBezTo>
                      <a:pt x="733" y="126"/>
                      <a:pt x="706" y="128"/>
                      <a:pt x="679" y="128"/>
                    </a:cubicBezTo>
                    <a:cubicBezTo>
                      <a:pt x="673" y="128"/>
                      <a:pt x="667" y="128"/>
                      <a:pt x="661" y="128"/>
                    </a:cubicBezTo>
                    <a:cubicBezTo>
                      <a:pt x="661" y="128"/>
                      <a:pt x="661" y="128"/>
                      <a:pt x="661" y="128"/>
                    </a:cubicBezTo>
                    <a:cubicBezTo>
                      <a:pt x="642" y="128"/>
                      <a:pt x="622" y="128"/>
                      <a:pt x="602" y="127"/>
                    </a:cubicBezTo>
                    <a:cubicBezTo>
                      <a:pt x="595" y="126"/>
                      <a:pt x="589" y="126"/>
                      <a:pt x="582" y="126"/>
                    </a:cubicBezTo>
                    <a:cubicBezTo>
                      <a:pt x="545" y="124"/>
                      <a:pt x="508" y="121"/>
                      <a:pt x="470" y="116"/>
                    </a:cubicBezTo>
                    <a:cubicBezTo>
                      <a:pt x="406" y="109"/>
                      <a:pt x="342" y="99"/>
                      <a:pt x="278" y="85"/>
                    </a:cubicBezTo>
                    <a:cubicBezTo>
                      <a:pt x="247" y="79"/>
                      <a:pt x="216" y="72"/>
                      <a:pt x="186" y="64"/>
                    </a:cubicBezTo>
                    <a:cubicBezTo>
                      <a:pt x="168" y="59"/>
                      <a:pt x="151" y="54"/>
                      <a:pt x="133" y="49"/>
                    </a:cubicBezTo>
                    <a:cubicBezTo>
                      <a:pt x="123" y="46"/>
                      <a:pt x="112" y="43"/>
                      <a:pt x="102" y="40"/>
                    </a:cubicBezTo>
                    <a:cubicBezTo>
                      <a:pt x="97" y="38"/>
                      <a:pt x="91" y="37"/>
                      <a:pt x="86" y="35"/>
                    </a:cubicBezTo>
                    <a:cubicBezTo>
                      <a:pt x="83" y="34"/>
                      <a:pt x="81" y="34"/>
                      <a:pt x="78" y="33"/>
                    </a:cubicBezTo>
                    <a:cubicBezTo>
                      <a:pt x="69" y="30"/>
                      <a:pt x="64" y="28"/>
                      <a:pt x="61" y="28"/>
                    </a:cubicBezTo>
                    <a:cubicBezTo>
                      <a:pt x="58" y="26"/>
                      <a:pt x="56" y="25"/>
                      <a:pt x="53" y="25"/>
                    </a:cubicBezTo>
                    <a:cubicBezTo>
                      <a:pt x="52" y="25"/>
                      <a:pt x="51" y="26"/>
                      <a:pt x="51" y="26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6" y="54"/>
                      <a:pt x="36" y="54"/>
                      <a:pt x="36" y="54"/>
                    </a:cubicBezTo>
                    <a:cubicBezTo>
                      <a:pt x="37" y="57"/>
                      <a:pt x="39" y="59"/>
                      <a:pt x="42" y="61"/>
                    </a:cubicBezTo>
                    <a:cubicBezTo>
                      <a:pt x="48" y="72"/>
                      <a:pt x="62" y="94"/>
                      <a:pt x="85" y="120"/>
                    </a:cubicBezTo>
                    <a:cubicBezTo>
                      <a:pt x="87" y="122"/>
                      <a:pt x="90" y="125"/>
                      <a:pt x="92" y="128"/>
                    </a:cubicBezTo>
                    <a:cubicBezTo>
                      <a:pt x="96" y="132"/>
                      <a:pt x="100" y="136"/>
                      <a:pt x="104" y="140"/>
                    </a:cubicBezTo>
                    <a:cubicBezTo>
                      <a:pt x="106" y="141"/>
                      <a:pt x="108" y="143"/>
                      <a:pt x="110" y="145"/>
                    </a:cubicBezTo>
                    <a:cubicBezTo>
                      <a:pt x="131" y="165"/>
                      <a:pt x="158" y="186"/>
                      <a:pt x="191" y="206"/>
                    </a:cubicBezTo>
                    <a:cubicBezTo>
                      <a:pt x="215" y="220"/>
                      <a:pt x="239" y="233"/>
                      <a:pt x="266" y="244"/>
                    </a:cubicBezTo>
                    <a:cubicBezTo>
                      <a:pt x="271" y="247"/>
                      <a:pt x="277" y="249"/>
                      <a:pt x="283" y="251"/>
                    </a:cubicBezTo>
                    <a:cubicBezTo>
                      <a:pt x="285" y="252"/>
                      <a:pt x="288" y="254"/>
                      <a:pt x="291" y="255"/>
                    </a:cubicBezTo>
                    <a:cubicBezTo>
                      <a:pt x="292" y="255"/>
                      <a:pt x="292" y="255"/>
                      <a:pt x="292" y="255"/>
                    </a:cubicBezTo>
                    <a:cubicBezTo>
                      <a:pt x="295" y="256"/>
                      <a:pt x="298" y="257"/>
                      <a:pt x="301" y="258"/>
                    </a:cubicBezTo>
                    <a:cubicBezTo>
                      <a:pt x="304" y="259"/>
                      <a:pt x="307" y="260"/>
                      <a:pt x="310" y="261"/>
                    </a:cubicBezTo>
                    <a:cubicBezTo>
                      <a:pt x="363" y="280"/>
                      <a:pt x="423" y="294"/>
                      <a:pt x="487" y="302"/>
                    </a:cubicBezTo>
                    <a:cubicBezTo>
                      <a:pt x="492" y="302"/>
                      <a:pt x="497" y="303"/>
                      <a:pt x="503" y="304"/>
                    </a:cubicBezTo>
                    <a:cubicBezTo>
                      <a:pt x="541" y="308"/>
                      <a:pt x="581" y="310"/>
                      <a:pt x="622" y="310"/>
                    </a:cubicBezTo>
                    <a:cubicBezTo>
                      <a:pt x="624" y="310"/>
                      <a:pt x="626" y="310"/>
                      <a:pt x="628" y="310"/>
                    </a:cubicBezTo>
                    <a:cubicBezTo>
                      <a:pt x="666" y="310"/>
                      <a:pt x="703" y="308"/>
                      <a:pt x="739" y="303"/>
                    </a:cubicBezTo>
                    <a:cubicBezTo>
                      <a:pt x="743" y="302"/>
                      <a:pt x="747" y="302"/>
                      <a:pt x="750" y="301"/>
                    </a:cubicBezTo>
                    <a:cubicBezTo>
                      <a:pt x="752" y="301"/>
                      <a:pt x="754" y="301"/>
                      <a:pt x="756" y="300"/>
                    </a:cubicBezTo>
                    <a:cubicBezTo>
                      <a:pt x="759" y="300"/>
                      <a:pt x="761" y="299"/>
                      <a:pt x="764" y="299"/>
                    </a:cubicBezTo>
                    <a:cubicBezTo>
                      <a:pt x="823" y="289"/>
                      <a:pt x="881" y="272"/>
                      <a:pt x="936" y="250"/>
                    </a:cubicBezTo>
                    <a:cubicBezTo>
                      <a:pt x="939" y="248"/>
                      <a:pt x="942" y="247"/>
                      <a:pt x="945" y="246"/>
                    </a:cubicBezTo>
                    <a:cubicBezTo>
                      <a:pt x="948" y="244"/>
                      <a:pt x="951" y="243"/>
                      <a:pt x="953" y="242"/>
                    </a:cubicBezTo>
                    <a:cubicBezTo>
                      <a:pt x="956" y="241"/>
                      <a:pt x="959" y="240"/>
                      <a:pt x="962" y="238"/>
                    </a:cubicBezTo>
                    <a:cubicBezTo>
                      <a:pt x="968" y="235"/>
                      <a:pt x="975" y="232"/>
                      <a:pt x="981" y="229"/>
                    </a:cubicBezTo>
                    <a:cubicBezTo>
                      <a:pt x="995" y="222"/>
                      <a:pt x="1009" y="215"/>
                      <a:pt x="1023" y="207"/>
                    </a:cubicBezTo>
                    <a:cubicBezTo>
                      <a:pt x="1068" y="181"/>
                      <a:pt x="1104" y="152"/>
                      <a:pt x="1131" y="126"/>
                    </a:cubicBezTo>
                    <a:cubicBezTo>
                      <a:pt x="1134" y="124"/>
                      <a:pt x="1136" y="121"/>
                      <a:pt x="1138" y="119"/>
                    </a:cubicBezTo>
                    <a:cubicBezTo>
                      <a:pt x="1141" y="116"/>
                      <a:pt x="1144" y="113"/>
                      <a:pt x="1147" y="110"/>
                    </a:cubicBezTo>
                    <a:cubicBezTo>
                      <a:pt x="1150" y="108"/>
                      <a:pt x="1152" y="106"/>
                      <a:pt x="1154" y="103"/>
                    </a:cubicBezTo>
                    <a:cubicBezTo>
                      <a:pt x="1158" y="99"/>
                      <a:pt x="1162" y="94"/>
                      <a:pt x="1166" y="90"/>
                    </a:cubicBezTo>
                    <a:cubicBezTo>
                      <a:pt x="1171" y="85"/>
                      <a:pt x="1175" y="79"/>
                      <a:pt x="1179" y="74"/>
                    </a:cubicBezTo>
                    <a:cubicBezTo>
                      <a:pt x="1181" y="72"/>
                      <a:pt x="1182" y="71"/>
                      <a:pt x="1184" y="69"/>
                    </a:cubicBezTo>
                    <a:cubicBezTo>
                      <a:pt x="1188" y="63"/>
                      <a:pt x="1192" y="58"/>
                      <a:pt x="1196" y="53"/>
                    </a:cubicBezTo>
                    <a:cubicBezTo>
                      <a:pt x="1198" y="50"/>
                      <a:pt x="1198" y="50"/>
                      <a:pt x="1198" y="50"/>
                    </a:cubicBezTo>
                    <a:cubicBezTo>
                      <a:pt x="1200" y="48"/>
                      <a:pt x="1200" y="48"/>
                      <a:pt x="1200" y="48"/>
                    </a:cubicBezTo>
                    <a:cubicBezTo>
                      <a:pt x="1211" y="35"/>
                      <a:pt x="1211" y="35"/>
                      <a:pt x="1211" y="35"/>
                    </a:cubicBezTo>
                    <a:cubicBezTo>
                      <a:pt x="1220" y="25"/>
                      <a:pt x="1220" y="25"/>
                      <a:pt x="1220" y="25"/>
                    </a:cubicBezTo>
                    <a:cubicBezTo>
                      <a:pt x="1225" y="19"/>
                      <a:pt x="1225" y="19"/>
                      <a:pt x="1225" y="19"/>
                    </a:cubicBezTo>
                    <a:cubicBezTo>
                      <a:pt x="1229" y="14"/>
                      <a:pt x="1229" y="14"/>
                      <a:pt x="1229" y="14"/>
                    </a:cubicBezTo>
                    <a:cubicBezTo>
                      <a:pt x="1240" y="1"/>
                      <a:pt x="1240" y="1"/>
                      <a:pt x="1240" y="1"/>
                    </a:cubicBezTo>
                    <a:cubicBezTo>
                      <a:pt x="1241" y="0"/>
                      <a:pt x="1241" y="0"/>
                      <a:pt x="12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1096"/>
              <p:cNvSpPr>
                <a:spLocks noEditPoints="1"/>
              </p:cNvSpPr>
              <p:nvPr/>
            </p:nvSpPr>
            <p:spPr bwMode="auto">
              <a:xfrm>
                <a:off x="1406" y="3663"/>
                <a:ext cx="262" cy="304"/>
              </a:xfrm>
              <a:custGeom>
                <a:avLst/>
                <a:gdLst>
                  <a:gd name="T0" fmla="*/ 347 w 531"/>
                  <a:gd name="T1" fmla="*/ 64 h 616"/>
                  <a:gd name="T2" fmla="*/ 284 w 531"/>
                  <a:gd name="T3" fmla="*/ 50 h 616"/>
                  <a:gd name="T4" fmla="*/ 398 w 531"/>
                  <a:gd name="T5" fmla="*/ 576 h 616"/>
                  <a:gd name="T6" fmla="*/ 407 w 531"/>
                  <a:gd name="T7" fmla="*/ 579 h 616"/>
                  <a:gd name="T8" fmla="*/ 430 w 531"/>
                  <a:gd name="T9" fmla="*/ 572 h 616"/>
                  <a:gd name="T10" fmla="*/ 437 w 531"/>
                  <a:gd name="T11" fmla="*/ 574 h 616"/>
                  <a:gd name="T12" fmla="*/ 435 w 531"/>
                  <a:gd name="T13" fmla="*/ 584 h 616"/>
                  <a:gd name="T14" fmla="*/ 464 w 531"/>
                  <a:gd name="T15" fmla="*/ 524 h 616"/>
                  <a:gd name="T16" fmla="*/ 472 w 531"/>
                  <a:gd name="T17" fmla="*/ 490 h 616"/>
                  <a:gd name="T18" fmla="*/ 493 w 531"/>
                  <a:gd name="T19" fmla="*/ 503 h 616"/>
                  <a:gd name="T20" fmla="*/ 488 w 531"/>
                  <a:gd name="T21" fmla="*/ 462 h 616"/>
                  <a:gd name="T22" fmla="*/ 132 w 531"/>
                  <a:gd name="T23" fmla="*/ 317 h 616"/>
                  <a:gd name="T24" fmla="*/ 132 w 531"/>
                  <a:gd name="T25" fmla="*/ 241 h 616"/>
                  <a:gd name="T26" fmla="*/ 157 w 531"/>
                  <a:gd name="T27" fmla="*/ 290 h 616"/>
                  <a:gd name="T28" fmla="*/ 224 w 531"/>
                  <a:gd name="T29" fmla="*/ 327 h 616"/>
                  <a:gd name="T30" fmla="*/ 91 w 531"/>
                  <a:gd name="T31" fmla="*/ 306 h 616"/>
                  <a:gd name="T32" fmla="*/ 113 w 531"/>
                  <a:gd name="T33" fmla="*/ 240 h 616"/>
                  <a:gd name="T34" fmla="*/ 88 w 531"/>
                  <a:gd name="T35" fmla="*/ 230 h 616"/>
                  <a:gd name="T36" fmla="*/ 235 w 531"/>
                  <a:gd name="T37" fmla="*/ 326 h 616"/>
                  <a:gd name="T38" fmla="*/ 172 w 531"/>
                  <a:gd name="T39" fmla="*/ 229 h 616"/>
                  <a:gd name="T40" fmla="*/ 260 w 531"/>
                  <a:gd name="T41" fmla="*/ 326 h 616"/>
                  <a:gd name="T42" fmla="*/ 72 w 531"/>
                  <a:gd name="T43" fmla="*/ 219 h 616"/>
                  <a:gd name="T44" fmla="*/ 285 w 531"/>
                  <a:gd name="T45" fmla="*/ 308 h 616"/>
                  <a:gd name="T46" fmla="*/ 199 w 531"/>
                  <a:gd name="T47" fmla="*/ 223 h 616"/>
                  <a:gd name="T48" fmla="*/ 394 w 531"/>
                  <a:gd name="T49" fmla="*/ 349 h 616"/>
                  <a:gd name="T50" fmla="*/ 59 w 531"/>
                  <a:gd name="T51" fmla="*/ 205 h 616"/>
                  <a:gd name="T52" fmla="*/ 479 w 531"/>
                  <a:gd name="T53" fmla="*/ 435 h 616"/>
                  <a:gd name="T54" fmla="*/ 327 w 531"/>
                  <a:gd name="T55" fmla="*/ 289 h 616"/>
                  <a:gd name="T56" fmla="*/ 232 w 531"/>
                  <a:gd name="T57" fmla="*/ 211 h 616"/>
                  <a:gd name="T58" fmla="*/ 457 w 531"/>
                  <a:gd name="T59" fmla="*/ 359 h 616"/>
                  <a:gd name="T60" fmla="*/ 491 w 531"/>
                  <a:gd name="T61" fmla="*/ 386 h 616"/>
                  <a:gd name="T62" fmla="*/ 201 w 531"/>
                  <a:gd name="T63" fmla="*/ 192 h 616"/>
                  <a:gd name="T64" fmla="*/ 467 w 531"/>
                  <a:gd name="T65" fmla="*/ 309 h 616"/>
                  <a:gd name="T66" fmla="*/ 46 w 531"/>
                  <a:gd name="T67" fmla="*/ 209 h 616"/>
                  <a:gd name="T68" fmla="*/ 277 w 531"/>
                  <a:gd name="T69" fmla="*/ 190 h 616"/>
                  <a:gd name="T70" fmla="*/ 333 w 531"/>
                  <a:gd name="T71" fmla="*/ 173 h 616"/>
                  <a:gd name="T72" fmla="*/ 205 w 531"/>
                  <a:gd name="T73" fmla="*/ 131 h 616"/>
                  <a:gd name="T74" fmla="*/ 342 w 531"/>
                  <a:gd name="T75" fmla="*/ 126 h 616"/>
                  <a:gd name="T76" fmla="*/ 334 w 531"/>
                  <a:gd name="T77" fmla="*/ 165 h 616"/>
                  <a:gd name="T78" fmla="*/ 213 w 531"/>
                  <a:gd name="T79" fmla="*/ 94 h 616"/>
                  <a:gd name="T80" fmla="*/ 336 w 531"/>
                  <a:gd name="T81" fmla="*/ 116 h 616"/>
                  <a:gd name="T82" fmla="*/ 63 w 531"/>
                  <a:gd name="T83" fmla="*/ 99 h 616"/>
                  <a:gd name="T84" fmla="*/ 91 w 531"/>
                  <a:gd name="T85" fmla="*/ 77 h 616"/>
                  <a:gd name="T86" fmla="*/ 100 w 531"/>
                  <a:gd name="T87" fmla="*/ 73 h 616"/>
                  <a:gd name="T88" fmla="*/ 166 w 531"/>
                  <a:gd name="T89" fmla="*/ 74 h 616"/>
                  <a:gd name="T90" fmla="*/ 227 w 531"/>
                  <a:gd name="T91" fmla="*/ 81 h 616"/>
                  <a:gd name="T92" fmla="*/ 109 w 531"/>
                  <a:gd name="T93" fmla="*/ 63 h 616"/>
                  <a:gd name="T94" fmla="*/ 108 w 531"/>
                  <a:gd name="T95" fmla="*/ 70 h 616"/>
                  <a:gd name="T96" fmla="*/ 178 w 531"/>
                  <a:gd name="T97" fmla="*/ 37 h 616"/>
                  <a:gd name="T98" fmla="*/ 145 w 531"/>
                  <a:gd name="T99" fmla="*/ 68 h 616"/>
                  <a:gd name="T100" fmla="*/ 158 w 531"/>
                  <a:gd name="T101" fmla="*/ 47 h 616"/>
                  <a:gd name="T102" fmla="*/ 71 w 531"/>
                  <a:gd name="T103" fmla="*/ 83 h 616"/>
                  <a:gd name="T104" fmla="*/ 107 w 531"/>
                  <a:gd name="T105" fmla="*/ 97 h 616"/>
                  <a:gd name="T106" fmla="*/ 46 w 531"/>
                  <a:gd name="T107" fmla="*/ 153 h 616"/>
                  <a:gd name="T108" fmla="*/ 32 w 531"/>
                  <a:gd name="T109" fmla="*/ 320 h 616"/>
                  <a:gd name="T110" fmla="*/ 198 w 531"/>
                  <a:gd name="T111" fmla="*/ 372 h 616"/>
                  <a:gd name="T112" fmla="*/ 356 w 531"/>
                  <a:gd name="T113" fmla="*/ 377 h 616"/>
                  <a:gd name="T114" fmla="*/ 365 w 531"/>
                  <a:gd name="T115" fmla="*/ 544 h 616"/>
                  <a:gd name="T116" fmla="*/ 414 w 531"/>
                  <a:gd name="T117" fmla="*/ 616 h 616"/>
                  <a:gd name="T118" fmla="*/ 521 w 531"/>
                  <a:gd name="T119" fmla="*/ 374 h 616"/>
                  <a:gd name="T120" fmla="*/ 413 w 531"/>
                  <a:gd name="T121" fmla="*/ 131 h 616"/>
                  <a:gd name="T122" fmla="*/ 284 w 531"/>
                  <a:gd name="T123" fmla="*/ 62 h 6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31" h="616">
                    <a:moveTo>
                      <a:pt x="436" y="162"/>
                    </a:moveTo>
                    <a:cubicBezTo>
                      <a:pt x="435" y="167"/>
                      <a:pt x="434" y="171"/>
                      <a:pt x="434" y="176"/>
                    </a:cubicBezTo>
                    <a:cubicBezTo>
                      <a:pt x="434" y="206"/>
                      <a:pt x="452" y="231"/>
                      <a:pt x="478" y="241"/>
                    </a:cubicBezTo>
                    <a:cubicBezTo>
                      <a:pt x="465" y="213"/>
                      <a:pt x="451" y="186"/>
                      <a:pt x="436" y="162"/>
                    </a:cubicBezTo>
                    <a:moveTo>
                      <a:pt x="347" y="64"/>
                    </a:moveTo>
                    <a:cubicBezTo>
                      <a:pt x="353" y="92"/>
                      <a:pt x="375" y="115"/>
                      <a:pt x="403" y="118"/>
                    </a:cubicBezTo>
                    <a:cubicBezTo>
                      <a:pt x="386" y="98"/>
                      <a:pt x="368" y="80"/>
                      <a:pt x="347" y="64"/>
                    </a:cubicBezTo>
                    <a:moveTo>
                      <a:pt x="222" y="4"/>
                    </a:moveTo>
                    <a:cubicBezTo>
                      <a:pt x="231" y="31"/>
                      <a:pt x="255" y="50"/>
                      <a:pt x="283" y="50"/>
                    </a:cubicBezTo>
                    <a:cubicBezTo>
                      <a:pt x="283" y="50"/>
                      <a:pt x="283" y="50"/>
                      <a:pt x="284" y="50"/>
                    </a:cubicBezTo>
                    <a:cubicBezTo>
                      <a:pt x="295" y="50"/>
                      <a:pt x="306" y="47"/>
                      <a:pt x="315" y="41"/>
                    </a:cubicBezTo>
                    <a:cubicBezTo>
                      <a:pt x="287" y="24"/>
                      <a:pt x="255" y="11"/>
                      <a:pt x="222" y="4"/>
                    </a:cubicBezTo>
                    <a:moveTo>
                      <a:pt x="391" y="583"/>
                    </a:moveTo>
                    <a:cubicBezTo>
                      <a:pt x="384" y="575"/>
                      <a:pt x="388" y="563"/>
                      <a:pt x="410" y="555"/>
                    </a:cubicBezTo>
                    <a:cubicBezTo>
                      <a:pt x="409" y="563"/>
                      <a:pt x="404" y="572"/>
                      <a:pt x="398" y="576"/>
                    </a:cubicBezTo>
                    <a:cubicBezTo>
                      <a:pt x="395" y="578"/>
                      <a:pt x="393" y="581"/>
                      <a:pt x="391" y="583"/>
                    </a:cubicBezTo>
                    <a:moveTo>
                      <a:pt x="411" y="592"/>
                    </a:moveTo>
                    <a:cubicBezTo>
                      <a:pt x="405" y="592"/>
                      <a:pt x="400" y="590"/>
                      <a:pt x="396" y="588"/>
                    </a:cubicBezTo>
                    <a:cubicBezTo>
                      <a:pt x="397" y="587"/>
                      <a:pt x="397" y="586"/>
                      <a:pt x="398" y="585"/>
                    </a:cubicBezTo>
                    <a:cubicBezTo>
                      <a:pt x="401" y="582"/>
                      <a:pt x="405" y="582"/>
                      <a:pt x="407" y="579"/>
                    </a:cubicBezTo>
                    <a:cubicBezTo>
                      <a:pt x="409" y="577"/>
                      <a:pt x="410" y="575"/>
                      <a:pt x="411" y="573"/>
                    </a:cubicBezTo>
                    <a:cubicBezTo>
                      <a:pt x="415" y="566"/>
                      <a:pt x="418" y="559"/>
                      <a:pt x="418" y="552"/>
                    </a:cubicBezTo>
                    <a:cubicBezTo>
                      <a:pt x="418" y="552"/>
                      <a:pt x="418" y="552"/>
                      <a:pt x="418" y="552"/>
                    </a:cubicBezTo>
                    <a:cubicBezTo>
                      <a:pt x="422" y="551"/>
                      <a:pt x="425" y="550"/>
                      <a:pt x="428" y="549"/>
                    </a:cubicBezTo>
                    <a:cubicBezTo>
                      <a:pt x="429" y="557"/>
                      <a:pt x="431" y="564"/>
                      <a:pt x="430" y="572"/>
                    </a:cubicBezTo>
                    <a:cubicBezTo>
                      <a:pt x="429" y="579"/>
                      <a:pt x="426" y="584"/>
                      <a:pt x="423" y="589"/>
                    </a:cubicBezTo>
                    <a:cubicBezTo>
                      <a:pt x="423" y="589"/>
                      <a:pt x="423" y="589"/>
                      <a:pt x="423" y="589"/>
                    </a:cubicBezTo>
                    <a:cubicBezTo>
                      <a:pt x="419" y="591"/>
                      <a:pt x="415" y="592"/>
                      <a:pt x="411" y="592"/>
                    </a:cubicBezTo>
                    <a:moveTo>
                      <a:pt x="435" y="584"/>
                    </a:moveTo>
                    <a:cubicBezTo>
                      <a:pt x="436" y="581"/>
                      <a:pt x="436" y="577"/>
                      <a:pt x="437" y="574"/>
                    </a:cubicBezTo>
                    <a:cubicBezTo>
                      <a:pt x="439" y="564"/>
                      <a:pt x="437" y="555"/>
                      <a:pt x="435" y="546"/>
                    </a:cubicBezTo>
                    <a:cubicBezTo>
                      <a:pt x="440" y="544"/>
                      <a:pt x="444" y="541"/>
                      <a:pt x="448" y="538"/>
                    </a:cubicBezTo>
                    <a:cubicBezTo>
                      <a:pt x="449" y="542"/>
                      <a:pt x="450" y="546"/>
                      <a:pt x="451" y="550"/>
                    </a:cubicBezTo>
                    <a:cubicBezTo>
                      <a:pt x="452" y="553"/>
                      <a:pt x="457" y="561"/>
                      <a:pt x="458" y="567"/>
                    </a:cubicBezTo>
                    <a:cubicBezTo>
                      <a:pt x="451" y="574"/>
                      <a:pt x="444" y="579"/>
                      <a:pt x="435" y="584"/>
                    </a:cubicBezTo>
                    <a:moveTo>
                      <a:pt x="464" y="561"/>
                    </a:moveTo>
                    <a:cubicBezTo>
                      <a:pt x="462" y="556"/>
                      <a:pt x="460" y="551"/>
                      <a:pt x="458" y="547"/>
                    </a:cubicBezTo>
                    <a:cubicBezTo>
                      <a:pt x="456" y="542"/>
                      <a:pt x="455" y="537"/>
                      <a:pt x="454" y="532"/>
                    </a:cubicBezTo>
                    <a:cubicBezTo>
                      <a:pt x="458" y="529"/>
                      <a:pt x="460" y="525"/>
                      <a:pt x="463" y="521"/>
                    </a:cubicBezTo>
                    <a:cubicBezTo>
                      <a:pt x="463" y="522"/>
                      <a:pt x="463" y="523"/>
                      <a:pt x="464" y="524"/>
                    </a:cubicBezTo>
                    <a:cubicBezTo>
                      <a:pt x="468" y="533"/>
                      <a:pt x="470" y="541"/>
                      <a:pt x="472" y="551"/>
                    </a:cubicBezTo>
                    <a:cubicBezTo>
                      <a:pt x="469" y="554"/>
                      <a:pt x="467" y="558"/>
                      <a:pt x="464" y="561"/>
                    </a:cubicBezTo>
                    <a:moveTo>
                      <a:pt x="477" y="542"/>
                    </a:moveTo>
                    <a:cubicBezTo>
                      <a:pt x="474" y="531"/>
                      <a:pt x="471" y="520"/>
                      <a:pt x="468" y="509"/>
                    </a:cubicBezTo>
                    <a:cubicBezTo>
                      <a:pt x="470" y="503"/>
                      <a:pt x="471" y="496"/>
                      <a:pt x="472" y="490"/>
                    </a:cubicBezTo>
                    <a:cubicBezTo>
                      <a:pt x="473" y="488"/>
                      <a:pt x="473" y="485"/>
                      <a:pt x="474" y="483"/>
                    </a:cubicBezTo>
                    <a:cubicBezTo>
                      <a:pt x="476" y="486"/>
                      <a:pt x="478" y="490"/>
                      <a:pt x="480" y="493"/>
                    </a:cubicBezTo>
                    <a:cubicBezTo>
                      <a:pt x="483" y="500"/>
                      <a:pt x="486" y="507"/>
                      <a:pt x="489" y="514"/>
                    </a:cubicBezTo>
                    <a:cubicBezTo>
                      <a:pt x="486" y="524"/>
                      <a:pt x="482" y="533"/>
                      <a:pt x="477" y="542"/>
                    </a:cubicBezTo>
                    <a:moveTo>
                      <a:pt x="493" y="503"/>
                    </a:moveTo>
                    <a:cubicBezTo>
                      <a:pt x="491" y="499"/>
                      <a:pt x="488" y="494"/>
                      <a:pt x="486" y="489"/>
                    </a:cubicBezTo>
                    <a:cubicBezTo>
                      <a:pt x="483" y="484"/>
                      <a:pt x="480" y="479"/>
                      <a:pt x="477" y="474"/>
                    </a:cubicBezTo>
                    <a:cubicBezTo>
                      <a:pt x="476" y="473"/>
                      <a:pt x="475" y="472"/>
                      <a:pt x="475" y="471"/>
                    </a:cubicBezTo>
                    <a:cubicBezTo>
                      <a:pt x="475" y="459"/>
                      <a:pt x="474" y="448"/>
                      <a:pt x="471" y="437"/>
                    </a:cubicBezTo>
                    <a:cubicBezTo>
                      <a:pt x="477" y="445"/>
                      <a:pt x="483" y="453"/>
                      <a:pt x="488" y="462"/>
                    </a:cubicBezTo>
                    <a:cubicBezTo>
                      <a:pt x="491" y="466"/>
                      <a:pt x="495" y="471"/>
                      <a:pt x="498" y="476"/>
                    </a:cubicBezTo>
                    <a:cubicBezTo>
                      <a:pt x="497" y="485"/>
                      <a:pt x="495" y="494"/>
                      <a:pt x="493" y="503"/>
                    </a:cubicBezTo>
                    <a:moveTo>
                      <a:pt x="172" y="328"/>
                    </a:moveTo>
                    <a:cubicBezTo>
                      <a:pt x="159" y="328"/>
                      <a:pt x="146" y="327"/>
                      <a:pt x="134" y="325"/>
                    </a:cubicBezTo>
                    <a:cubicBezTo>
                      <a:pt x="133" y="323"/>
                      <a:pt x="132" y="320"/>
                      <a:pt x="132" y="317"/>
                    </a:cubicBezTo>
                    <a:cubicBezTo>
                      <a:pt x="130" y="307"/>
                      <a:pt x="128" y="296"/>
                      <a:pt x="125" y="286"/>
                    </a:cubicBezTo>
                    <a:cubicBezTo>
                      <a:pt x="123" y="276"/>
                      <a:pt x="124" y="265"/>
                      <a:pt x="122" y="254"/>
                    </a:cubicBezTo>
                    <a:cubicBezTo>
                      <a:pt x="122" y="253"/>
                      <a:pt x="121" y="246"/>
                      <a:pt x="121" y="241"/>
                    </a:cubicBezTo>
                    <a:cubicBezTo>
                      <a:pt x="123" y="241"/>
                      <a:pt x="126" y="241"/>
                      <a:pt x="128" y="241"/>
                    </a:cubicBezTo>
                    <a:cubicBezTo>
                      <a:pt x="130" y="241"/>
                      <a:pt x="131" y="241"/>
                      <a:pt x="132" y="241"/>
                    </a:cubicBezTo>
                    <a:cubicBezTo>
                      <a:pt x="141" y="263"/>
                      <a:pt x="146" y="285"/>
                      <a:pt x="157" y="306"/>
                    </a:cubicBezTo>
                    <a:cubicBezTo>
                      <a:pt x="161" y="314"/>
                      <a:pt x="167" y="321"/>
                      <a:pt x="172" y="328"/>
                    </a:cubicBezTo>
                    <a:moveTo>
                      <a:pt x="180" y="328"/>
                    </a:moveTo>
                    <a:cubicBezTo>
                      <a:pt x="178" y="325"/>
                      <a:pt x="177" y="323"/>
                      <a:pt x="176" y="322"/>
                    </a:cubicBezTo>
                    <a:cubicBezTo>
                      <a:pt x="169" y="313"/>
                      <a:pt x="163" y="301"/>
                      <a:pt x="157" y="290"/>
                    </a:cubicBezTo>
                    <a:cubicBezTo>
                      <a:pt x="150" y="274"/>
                      <a:pt x="146" y="257"/>
                      <a:pt x="140" y="240"/>
                    </a:cubicBezTo>
                    <a:cubicBezTo>
                      <a:pt x="143" y="240"/>
                      <a:pt x="147" y="239"/>
                      <a:pt x="151" y="238"/>
                    </a:cubicBezTo>
                    <a:cubicBezTo>
                      <a:pt x="155" y="245"/>
                      <a:pt x="159" y="251"/>
                      <a:pt x="163" y="256"/>
                    </a:cubicBezTo>
                    <a:cubicBezTo>
                      <a:pt x="172" y="269"/>
                      <a:pt x="182" y="281"/>
                      <a:pt x="193" y="292"/>
                    </a:cubicBezTo>
                    <a:cubicBezTo>
                      <a:pt x="203" y="304"/>
                      <a:pt x="213" y="316"/>
                      <a:pt x="224" y="327"/>
                    </a:cubicBezTo>
                    <a:cubicBezTo>
                      <a:pt x="209" y="327"/>
                      <a:pt x="194" y="328"/>
                      <a:pt x="180" y="328"/>
                    </a:cubicBezTo>
                    <a:moveTo>
                      <a:pt x="126" y="324"/>
                    </a:moveTo>
                    <a:cubicBezTo>
                      <a:pt x="114" y="322"/>
                      <a:pt x="103" y="318"/>
                      <a:pt x="92" y="313"/>
                    </a:cubicBezTo>
                    <a:cubicBezTo>
                      <a:pt x="92" y="313"/>
                      <a:pt x="92" y="313"/>
                      <a:pt x="92" y="313"/>
                    </a:cubicBezTo>
                    <a:cubicBezTo>
                      <a:pt x="91" y="309"/>
                      <a:pt x="91" y="307"/>
                      <a:pt x="91" y="306"/>
                    </a:cubicBezTo>
                    <a:cubicBezTo>
                      <a:pt x="89" y="294"/>
                      <a:pt x="91" y="283"/>
                      <a:pt x="93" y="272"/>
                    </a:cubicBezTo>
                    <a:cubicBezTo>
                      <a:pt x="94" y="264"/>
                      <a:pt x="96" y="257"/>
                      <a:pt x="98" y="249"/>
                    </a:cubicBezTo>
                    <a:cubicBezTo>
                      <a:pt x="100" y="245"/>
                      <a:pt x="102" y="241"/>
                      <a:pt x="103" y="237"/>
                    </a:cubicBezTo>
                    <a:cubicBezTo>
                      <a:pt x="105" y="238"/>
                      <a:pt x="106" y="238"/>
                      <a:pt x="108" y="238"/>
                    </a:cubicBezTo>
                    <a:cubicBezTo>
                      <a:pt x="109" y="239"/>
                      <a:pt x="111" y="239"/>
                      <a:pt x="113" y="240"/>
                    </a:cubicBezTo>
                    <a:cubicBezTo>
                      <a:pt x="113" y="249"/>
                      <a:pt x="116" y="261"/>
                      <a:pt x="116" y="266"/>
                    </a:cubicBezTo>
                    <a:cubicBezTo>
                      <a:pt x="116" y="285"/>
                      <a:pt x="120" y="306"/>
                      <a:pt x="126" y="324"/>
                    </a:cubicBezTo>
                    <a:moveTo>
                      <a:pt x="83" y="308"/>
                    </a:moveTo>
                    <a:cubicBezTo>
                      <a:pt x="77" y="304"/>
                      <a:pt x="71" y="299"/>
                      <a:pt x="66" y="294"/>
                    </a:cubicBezTo>
                    <a:cubicBezTo>
                      <a:pt x="67" y="272"/>
                      <a:pt x="77" y="248"/>
                      <a:pt x="88" y="230"/>
                    </a:cubicBezTo>
                    <a:cubicBezTo>
                      <a:pt x="91" y="231"/>
                      <a:pt x="94" y="233"/>
                      <a:pt x="97" y="234"/>
                    </a:cubicBezTo>
                    <a:cubicBezTo>
                      <a:pt x="95" y="241"/>
                      <a:pt x="91" y="249"/>
                      <a:pt x="89" y="254"/>
                    </a:cubicBezTo>
                    <a:cubicBezTo>
                      <a:pt x="86" y="264"/>
                      <a:pt x="85" y="274"/>
                      <a:pt x="84" y="284"/>
                    </a:cubicBezTo>
                    <a:cubicBezTo>
                      <a:pt x="83" y="291"/>
                      <a:pt x="82" y="300"/>
                      <a:pt x="83" y="308"/>
                    </a:cubicBezTo>
                    <a:moveTo>
                      <a:pt x="235" y="326"/>
                    </a:moveTo>
                    <a:cubicBezTo>
                      <a:pt x="233" y="325"/>
                      <a:pt x="232" y="323"/>
                      <a:pt x="231" y="322"/>
                    </a:cubicBezTo>
                    <a:cubicBezTo>
                      <a:pt x="220" y="312"/>
                      <a:pt x="210" y="303"/>
                      <a:pt x="201" y="291"/>
                    </a:cubicBezTo>
                    <a:cubicBezTo>
                      <a:pt x="194" y="282"/>
                      <a:pt x="186" y="274"/>
                      <a:pt x="179" y="265"/>
                    </a:cubicBezTo>
                    <a:cubicBezTo>
                      <a:pt x="172" y="257"/>
                      <a:pt x="164" y="247"/>
                      <a:pt x="158" y="236"/>
                    </a:cubicBezTo>
                    <a:cubicBezTo>
                      <a:pt x="163" y="234"/>
                      <a:pt x="168" y="232"/>
                      <a:pt x="172" y="229"/>
                    </a:cubicBezTo>
                    <a:cubicBezTo>
                      <a:pt x="176" y="232"/>
                      <a:pt x="180" y="235"/>
                      <a:pt x="182" y="237"/>
                    </a:cubicBezTo>
                    <a:cubicBezTo>
                      <a:pt x="189" y="243"/>
                      <a:pt x="196" y="248"/>
                      <a:pt x="202" y="254"/>
                    </a:cubicBezTo>
                    <a:cubicBezTo>
                      <a:pt x="217" y="269"/>
                      <a:pt x="236" y="278"/>
                      <a:pt x="252" y="291"/>
                    </a:cubicBezTo>
                    <a:cubicBezTo>
                      <a:pt x="267" y="302"/>
                      <a:pt x="281" y="315"/>
                      <a:pt x="296" y="327"/>
                    </a:cubicBezTo>
                    <a:cubicBezTo>
                      <a:pt x="284" y="326"/>
                      <a:pt x="272" y="326"/>
                      <a:pt x="260" y="326"/>
                    </a:cubicBezTo>
                    <a:cubicBezTo>
                      <a:pt x="252" y="326"/>
                      <a:pt x="243" y="326"/>
                      <a:pt x="235" y="326"/>
                    </a:cubicBezTo>
                    <a:moveTo>
                      <a:pt x="59" y="287"/>
                    </a:moveTo>
                    <a:cubicBezTo>
                      <a:pt x="56" y="284"/>
                      <a:pt x="53" y="280"/>
                      <a:pt x="51" y="276"/>
                    </a:cubicBezTo>
                    <a:cubicBezTo>
                      <a:pt x="51" y="264"/>
                      <a:pt x="57" y="252"/>
                      <a:pt x="62" y="242"/>
                    </a:cubicBezTo>
                    <a:cubicBezTo>
                      <a:pt x="65" y="235"/>
                      <a:pt x="68" y="226"/>
                      <a:pt x="72" y="219"/>
                    </a:cubicBezTo>
                    <a:cubicBezTo>
                      <a:pt x="75" y="221"/>
                      <a:pt x="78" y="224"/>
                      <a:pt x="82" y="226"/>
                    </a:cubicBezTo>
                    <a:cubicBezTo>
                      <a:pt x="71" y="244"/>
                      <a:pt x="61" y="265"/>
                      <a:pt x="59" y="287"/>
                    </a:cubicBezTo>
                    <a:moveTo>
                      <a:pt x="394" y="349"/>
                    </a:moveTo>
                    <a:cubicBezTo>
                      <a:pt x="365" y="337"/>
                      <a:pt x="336" y="331"/>
                      <a:pt x="308" y="328"/>
                    </a:cubicBezTo>
                    <a:cubicBezTo>
                      <a:pt x="300" y="322"/>
                      <a:pt x="293" y="315"/>
                      <a:pt x="285" y="308"/>
                    </a:cubicBezTo>
                    <a:cubicBezTo>
                      <a:pt x="271" y="296"/>
                      <a:pt x="257" y="285"/>
                      <a:pt x="242" y="274"/>
                    </a:cubicBezTo>
                    <a:cubicBezTo>
                      <a:pt x="225" y="262"/>
                      <a:pt x="209" y="249"/>
                      <a:pt x="192" y="236"/>
                    </a:cubicBezTo>
                    <a:cubicBezTo>
                      <a:pt x="188" y="232"/>
                      <a:pt x="184" y="228"/>
                      <a:pt x="179" y="224"/>
                    </a:cubicBezTo>
                    <a:cubicBezTo>
                      <a:pt x="182" y="222"/>
                      <a:pt x="184" y="220"/>
                      <a:pt x="186" y="217"/>
                    </a:cubicBezTo>
                    <a:cubicBezTo>
                      <a:pt x="192" y="219"/>
                      <a:pt x="197" y="222"/>
                      <a:pt x="199" y="223"/>
                    </a:cubicBezTo>
                    <a:cubicBezTo>
                      <a:pt x="205" y="226"/>
                      <a:pt x="210" y="229"/>
                      <a:pt x="216" y="231"/>
                    </a:cubicBezTo>
                    <a:cubicBezTo>
                      <a:pt x="227" y="237"/>
                      <a:pt x="238" y="243"/>
                      <a:pt x="249" y="249"/>
                    </a:cubicBezTo>
                    <a:cubicBezTo>
                      <a:pt x="276" y="264"/>
                      <a:pt x="301" y="279"/>
                      <a:pt x="326" y="298"/>
                    </a:cubicBezTo>
                    <a:cubicBezTo>
                      <a:pt x="348" y="314"/>
                      <a:pt x="371" y="329"/>
                      <a:pt x="392" y="347"/>
                    </a:cubicBezTo>
                    <a:cubicBezTo>
                      <a:pt x="392" y="348"/>
                      <a:pt x="393" y="349"/>
                      <a:pt x="394" y="349"/>
                    </a:cubicBezTo>
                    <a:moveTo>
                      <a:pt x="45" y="265"/>
                    </a:moveTo>
                    <a:cubicBezTo>
                      <a:pt x="40" y="257"/>
                      <a:pt x="37" y="247"/>
                      <a:pt x="36" y="238"/>
                    </a:cubicBezTo>
                    <a:cubicBezTo>
                      <a:pt x="37" y="235"/>
                      <a:pt x="38" y="232"/>
                      <a:pt x="40" y="229"/>
                    </a:cubicBezTo>
                    <a:cubicBezTo>
                      <a:pt x="44" y="224"/>
                      <a:pt x="49" y="219"/>
                      <a:pt x="52" y="213"/>
                    </a:cubicBezTo>
                    <a:cubicBezTo>
                      <a:pt x="53" y="211"/>
                      <a:pt x="56" y="208"/>
                      <a:pt x="59" y="205"/>
                    </a:cubicBezTo>
                    <a:cubicBezTo>
                      <a:pt x="61" y="208"/>
                      <a:pt x="64" y="211"/>
                      <a:pt x="66" y="214"/>
                    </a:cubicBezTo>
                    <a:cubicBezTo>
                      <a:pt x="62" y="220"/>
                      <a:pt x="60" y="228"/>
                      <a:pt x="56" y="236"/>
                    </a:cubicBezTo>
                    <a:cubicBezTo>
                      <a:pt x="52" y="244"/>
                      <a:pt x="47" y="255"/>
                      <a:pt x="45" y="265"/>
                    </a:cubicBezTo>
                    <a:moveTo>
                      <a:pt x="499" y="465"/>
                    </a:moveTo>
                    <a:cubicBezTo>
                      <a:pt x="492" y="455"/>
                      <a:pt x="486" y="445"/>
                      <a:pt x="479" y="435"/>
                    </a:cubicBezTo>
                    <a:cubicBezTo>
                      <a:pt x="474" y="430"/>
                      <a:pt x="470" y="424"/>
                      <a:pt x="465" y="418"/>
                    </a:cubicBezTo>
                    <a:cubicBezTo>
                      <a:pt x="456" y="397"/>
                      <a:pt x="442" y="378"/>
                      <a:pt x="425" y="366"/>
                    </a:cubicBezTo>
                    <a:cubicBezTo>
                      <a:pt x="417" y="358"/>
                      <a:pt x="408" y="351"/>
                      <a:pt x="399" y="344"/>
                    </a:cubicBezTo>
                    <a:cubicBezTo>
                      <a:pt x="388" y="335"/>
                      <a:pt x="378" y="325"/>
                      <a:pt x="367" y="318"/>
                    </a:cubicBezTo>
                    <a:cubicBezTo>
                      <a:pt x="353" y="309"/>
                      <a:pt x="340" y="299"/>
                      <a:pt x="327" y="289"/>
                    </a:cubicBezTo>
                    <a:cubicBezTo>
                      <a:pt x="300" y="269"/>
                      <a:pt x="271" y="251"/>
                      <a:pt x="241" y="236"/>
                    </a:cubicBezTo>
                    <a:cubicBezTo>
                      <a:pt x="226" y="228"/>
                      <a:pt x="211" y="220"/>
                      <a:pt x="195" y="213"/>
                    </a:cubicBezTo>
                    <a:cubicBezTo>
                      <a:pt x="194" y="212"/>
                      <a:pt x="193" y="212"/>
                      <a:pt x="191" y="211"/>
                    </a:cubicBezTo>
                    <a:cubicBezTo>
                      <a:pt x="194" y="207"/>
                      <a:pt x="196" y="204"/>
                      <a:pt x="198" y="200"/>
                    </a:cubicBezTo>
                    <a:cubicBezTo>
                      <a:pt x="209" y="202"/>
                      <a:pt x="221" y="207"/>
                      <a:pt x="232" y="211"/>
                    </a:cubicBezTo>
                    <a:cubicBezTo>
                      <a:pt x="249" y="217"/>
                      <a:pt x="266" y="224"/>
                      <a:pt x="283" y="233"/>
                    </a:cubicBezTo>
                    <a:cubicBezTo>
                      <a:pt x="316" y="250"/>
                      <a:pt x="348" y="268"/>
                      <a:pt x="377" y="292"/>
                    </a:cubicBezTo>
                    <a:cubicBezTo>
                      <a:pt x="384" y="297"/>
                      <a:pt x="391" y="302"/>
                      <a:pt x="397" y="306"/>
                    </a:cubicBezTo>
                    <a:cubicBezTo>
                      <a:pt x="406" y="313"/>
                      <a:pt x="413" y="322"/>
                      <a:pt x="422" y="327"/>
                    </a:cubicBezTo>
                    <a:cubicBezTo>
                      <a:pt x="435" y="336"/>
                      <a:pt x="447" y="347"/>
                      <a:pt x="457" y="359"/>
                    </a:cubicBezTo>
                    <a:cubicBezTo>
                      <a:pt x="469" y="372"/>
                      <a:pt x="481" y="385"/>
                      <a:pt x="491" y="400"/>
                    </a:cubicBezTo>
                    <a:cubicBezTo>
                      <a:pt x="493" y="402"/>
                      <a:pt x="494" y="404"/>
                      <a:pt x="495" y="407"/>
                    </a:cubicBezTo>
                    <a:cubicBezTo>
                      <a:pt x="499" y="428"/>
                      <a:pt x="500" y="447"/>
                      <a:pt x="499" y="460"/>
                    </a:cubicBezTo>
                    <a:cubicBezTo>
                      <a:pt x="499" y="462"/>
                      <a:pt x="499" y="463"/>
                      <a:pt x="499" y="465"/>
                    </a:cubicBezTo>
                    <a:moveTo>
                      <a:pt x="491" y="386"/>
                    </a:moveTo>
                    <a:cubicBezTo>
                      <a:pt x="483" y="374"/>
                      <a:pt x="472" y="364"/>
                      <a:pt x="462" y="353"/>
                    </a:cubicBezTo>
                    <a:cubicBezTo>
                      <a:pt x="439" y="325"/>
                      <a:pt x="407" y="306"/>
                      <a:pt x="379" y="283"/>
                    </a:cubicBezTo>
                    <a:cubicBezTo>
                      <a:pt x="349" y="259"/>
                      <a:pt x="316" y="242"/>
                      <a:pt x="282" y="224"/>
                    </a:cubicBezTo>
                    <a:cubicBezTo>
                      <a:pt x="266" y="215"/>
                      <a:pt x="248" y="208"/>
                      <a:pt x="231" y="203"/>
                    </a:cubicBezTo>
                    <a:cubicBezTo>
                      <a:pt x="222" y="199"/>
                      <a:pt x="211" y="195"/>
                      <a:pt x="201" y="192"/>
                    </a:cubicBezTo>
                    <a:cubicBezTo>
                      <a:pt x="202" y="189"/>
                      <a:pt x="203" y="186"/>
                      <a:pt x="204" y="182"/>
                    </a:cubicBezTo>
                    <a:cubicBezTo>
                      <a:pt x="211" y="182"/>
                      <a:pt x="218" y="184"/>
                      <a:pt x="226" y="185"/>
                    </a:cubicBezTo>
                    <a:cubicBezTo>
                      <a:pt x="240" y="187"/>
                      <a:pt x="254" y="191"/>
                      <a:pt x="268" y="195"/>
                    </a:cubicBezTo>
                    <a:cubicBezTo>
                      <a:pt x="296" y="204"/>
                      <a:pt x="322" y="216"/>
                      <a:pt x="349" y="228"/>
                    </a:cubicBezTo>
                    <a:cubicBezTo>
                      <a:pt x="392" y="247"/>
                      <a:pt x="434" y="273"/>
                      <a:pt x="467" y="309"/>
                    </a:cubicBezTo>
                    <a:cubicBezTo>
                      <a:pt x="478" y="336"/>
                      <a:pt x="486" y="363"/>
                      <a:pt x="491" y="386"/>
                    </a:cubicBezTo>
                    <a:moveTo>
                      <a:pt x="34" y="226"/>
                    </a:moveTo>
                    <a:cubicBezTo>
                      <a:pt x="31" y="203"/>
                      <a:pt x="36" y="181"/>
                      <a:pt x="47" y="168"/>
                    </a:cubicBezTo>
                    <a:cubicBezTo>
                      <a:pt x="46" y="180"/>
                      <a:pt x="50" y="190"/>
                      <a:pt x="55" y="199"/>
                    </a:cubicBezTo>
                    <a:cubicBezTo>
                      <a:pt x="51" y="202"/>
                      <a:pt x="48" y="206"/>
                      <a:pt x="46" y="209"/>
                    </a:cubicBezTo>
                    <a:cubicBezTo>
                      <a:pt x="42" y="214"/>
                      <a:pt x="39" y="219"/>
                      <a:pt x="35" y="224"/>
                    </a:cubicBezTo>
                    <a:cubicBezTo>
                      <a:pt x="34" y="225"/>
                      <a:pt x="34" y="225"/>
                      <a:pt x="34" y="226"/>
                    </a:cubicBezTo>
                    <a:moveTo>
                      <a:pt x="459" y="290"/>
                    </a:moveTo>
                    <a:cubicBezTo>
                      <a:pt x="430" y="263"/>
                      <a:pt x="396" y="243"/>
                      <a:pt x="360" y="225"/>
                    </a:cubicBezTo>
                    <a:cubicBezTo>
                      <a:pt x="334" y="211"/>
                      <a:pt x="305" y="199"/>
                      <a:pt x="277" y="190"/>
                    </a:cubicBezTo>
                    <a:cubicBezTo>
                      <a:pt x="264" y="185"/>
                      <a:pt x="249" y="180"/>
                      <a:pt x="235" y="179"/>
                    </a:cubicBezTo>
                    <a:cubicBezTo>
                      <a:pt x="225" y="177"/>
                      <a:pt x="215" y="175"/>
                      <a:pt x="205" y="174"/>
                    </a:cubicBezTo>
                    <a:cubicBezTo>
                      <a:pt x="206" y="170"/>
                      <a:pt x="206" y="166"/>
                      <a:pt x="207" y="162"/>
                    </a:cubicBezTo>
                    <a:cubicBezTo>
                      <a:pt x="214" y="161"/>
                      <a:pt x="221" y="161"/>
                      <a:pt x="228" y="161"/>
                    </a:cubicBezTo>
                    <a:cubicBezTo>
                      <a:pt x="263" y="161"/>
                      <a:pt x="298" y="170"/>
                      <a:pt x="333" y="173"/>
                    </a:cubicBezTo>
                    <a:cubicBezTo>
                      <a:pt x="353" y="175"/>
                      <a:pt x="374" y="183"/>
                      <a:pt x="391" y="193"/>
                    </a:cubicBezTo>
                    <a:cubicBezTo>
                      <a:pt x="398" y="196"/>
                      <a:pt x="405" y="200"/>
                      <a:pt x="412" y="204"/>
                    </a:cubicBezTo>
                    <a:cubicBezTo>
                      <a:pt x="431" y="232"/>
                      <a:pt x="447" y="262"/>
                      <a:pt x="459" y="290"/>
                    </a:cubicBezTo>
                    <a:moveTo>
                      <a:pt x="207" y="154"/>
                    </a:moveTo>
                    <a:cubicBezTo>
                      <a:pt x="207" y="146"/>
                      <a:pt x="206" y="138"/>
                      <a:pt x="205" y="131"/>
                    </a:cubicBezTo>
                    <a:cubicBezTo>
                      <a:pt x="216" y="129"/>
                      <a:pt x="227" y="126"/>
                      <a:pt x="237" y="124"/>
                    </a:cubicBezTo>
                    <a:cubicBezTo>
                      <a:pt x="254" y="120"/>
                      <a:pt x="271" y="121"/>
                      <a:pt x="288" y="120"/>
                    </a:cubicBezTo>
                    <a:cubicBezTo>
                      <a:pt x="292" y="120"/>
                      <a:pt x="296" y="120"/>
                      <a:pt x="301" y="120"/>
                    </a:cubicBezTo>
                    <a:cubicBezTo>
                      <a:pt x="306" y="120"/>
                      <a:pt x="312" y="120"/>
                      <a:pt x="318" y="121"/>
                    </a:cubicBezTo>
                    <a:cubicBezTo>
                      <a:pt x="326" y="121"/>
                      <a:pt x="334" y="124"/>
                      <a:pt x="342" y="126"/>
                    </a:cubicBezTo>
                    <a:cubicBezTo>
                      <a:pt x="344" y="126"/>
                      <a:pt x="346" y="127"/>
                      <a:pt x="348" y="127"/>
                    </a:cubicBezTo>
                    <a:cubicBezTo>
                      <a:pt x="368" y="146"/>
                      <a:pt x="386" y="167"/>
                      <a:pt x="401" y="188"/>
                    </a:cubicBezTo>
                    <a:cubicBezTo>
                      <a:pt x="399" y="187"/>
                      <a:pt x="396" y="186"/>
                      <a:pt x="394" y="185"/>
                    </a:cubicBezTo>
                    <a:cubicBezTo>
                      <a:pt x="387" y="182"/>
                      <a:pt x="381" y="179"/>
                      <a:pt x="374" y="176"/>
                    </a:cubicBezTo>
                    <a:cubicBezTo>
                      <a:pt x="362" y="171"/>
                      <a:pt x="347" y="167"/>
                      <a:pt x="334" y="165"/>
                    </a:cubicBezTo>
                    <a:cubicBezTo>
                      <a:pt x="300" y="161"/>
                      <a:pt x="264" y="153"/>
                      <a:pt x="229" y="153"/>
                    </a:cubicBezTo>
                    <a:cubicBezTo>
                      <a:pt x="222" y="153"/>
                      <a:pt x="214" y="153"/>
                      <a:pt x="207" y="154"/>
                    </a:cubicBezTo>
                    <a:moveTo>
                      <a:pt x="203" y="124"/>
                    </a:moveTo>
                    <a:cubicBezTo>
                      <a:pt x="201" y="116"/>
                      <a:pt x="197" y="108"/>
                      <a:pt x="193" y="102"/>
                    </a:cubicBezTo>
                    <a:cubicBezTo>
                      <a:pt x="199" y="99"/>
                      <a:pt x="206" y="96"/>
                      <a:pt x="213" y="94"/>
                    </a:cubicBezTo>
                    <a:cubicBezTo>
                      <a:pt x="224" y="91"/>
                      <a:pt x="234" y="87"/>
                      <a:pt x="245" y="84"/>
                    </a:cubicBezTo>
                    <a:cubicBezTo>
                      <a:pt x="257" y="82"/>
                      <a:pt x="269" y="80"/>
                      <a:pt x="281" y="80"/>
                    </a:cubicBezTo>
                    <a:cubicBezTo>
                      <a:pt x="284" y="80"/>
                      <a:pt x="287" y="80"/>
                      <a:pt x="290" y="80"/>
                    </a:cubicBezTo>
                    <a:cubicBezTo>
                      <a:pt x="307" y="91"/>
                      <a:pt x="323" y="104"/>
                      <a:pt x="337" y="116"/>
                    </a:cubicBezTo>
                    <a:cubicBezTo>
                      <a:pt x="336" y="116"/>
                      <a:pt x="336" y="116"/>
                      <a:pt x="336" y="116"/>
                    </a:cubicBezTo>
                    <a:cubicBezTo>
                      <a:pt x="325" y="113"/>
                      <a:pt x="314" y="112"/>
                      <a:pt x="303" y="112"/>
                    </a:cubicBezTo>
                    <a:cubicBezTo>
                      <a:pt x="298" y="112"/>
                      <a:pt x="293" y="112"/>
                      <a:pt x="288" y="112"/>
                    </a:cubicBezTo>
                    <a:cubicBezTo>
                      <a:pt x="272" y="113"/>
                      <a:pt x="256" y="113"/>
                      <a:pt x="240" y="115"/>
                    </a:cubicBezTo>
                    <a:cubicBezTo>
                      <a:pt x="228" y="118"/>
                      <a:pt x="215" y="121"/>
                      <a:pt x="203" y="124"/>
                    </a:cubicBezTo>
                    <a:moveTo>
                      <a:pt x="63" y="99"/>
                    </a:moveTo>
                    <a:cubicBezTo>
                      <a:pt x="70" y="88"/>
                      <a:pt x="76" y="80"/>
                      <a:pt x="82" y="72"/>
                    </a:cubicBezTo>
                    <a:cubicBezTo>
                      <a:pt x="83" y="75"/>
                      <a:pt x="83" y="78"/>
                      <a:pt x="84" y="81"/>
                    </a:cubicBezTo>
                    <a:cubicBezTo>
                      <a:pt x="84" y="82"/>
                      <a:pt x="84" y="82"/>
                      <a:pt x="84" y="82"/>
                    </a:cubicBezTo>
                    <a:cubicBezTo>
                      <a:pt x="77" y="87"/>
                      <a:pt x="67" y="95"/>
                      <a:pt x="63" y="99"/>
                    </a:cubicBezTo>
                    <a:moveTo>
                      <a:pt x="91" y="77"/>
                    </a:moveTo>
                    <a:cubicBezTo>
                      <a:pt x="90" y="74"/>
                      <a:pt x="89" y="70"/>
                      <a:pt x="89" y="66"/>
                    </a:cubicBezTo>
                    <a:cubicBezTo>
                      <a:pt x="93" y="62"/>
                      <a:pt x="97" y="59"/>
                      <a:pt x="102" y="56"/>
                    </a:cubicBezTo>
                    <a:cubicBezTo>
                      <a:pt x="102" y="58"/>
                      <a:pt x="102" y="60"/>
                      <a:pt x="102" y="62"/>
                    </a:cubicBezTo>
                    <a:cubicBezTo>
                      <a:pt x="101" y="65"/>
                      <a:pt x="101" y="69"/>
                      <a:pt x="100" y="72"/>
                    </a:cubicBezTo>
                    <a:cubicBezTo>
                      <a:pt x="100" y="73"/>
                      <a:pt x="100" y="73"/>
                      <a:pt x="100" y="73"/>
                    </a:cubicBezTo>
                    <a:cubicBezTo>
                      <a:pt x="98" y="74"/>
                      <a:pt x="95" y="75"/>
                      <a:pt x="92" y="77"/>
                    </a:cubicBezTo>
                    <a:cubicBezTo>
                      <a:pt x="92" y="77"/>
                      <a:pt x="91" y="77"/>
                      <a:pt x="91" y="77"/>
                    </a:cubicBezTo>
                    <a:moveTo>
                      <a:pt x="189" y="96"/>
                    </a:moveTo>
                    <a:cubicBezTo>
                      <a:pt x="182" y="87"/>
                      <a:pt x="174" y="81"/>
                      <a:pt x="164" y="75"/>
                    </a:cubicBezTo>
                    <a:cubicBezTo>
                      <a:pt x="165" y="75"/>
                      <a:pt x="166" y="75"/>
                      <a:pt x="166" y="74"/>
                    </a:cubicBezTo>
                    <a:cubicBezTo>
                      <a:pt x="178" y="67"/>
                      <a:pt x="189" y="60"/>
                      <a:pt x="201" y="55"/>
                    </a:cubicBezTo>
                    <a:cubicBezTo>
                      <a:pt x="210" y="52"/>
                      <a:pt x="218" y="49"/>
                      <a:pt x="227" y="48"/>
                    </a:cubicBezTo>
                    <a:cubicBezTo>
                      <a:pt x="243" y="54"/>
                      <a:pt x="260" y="62"/>
                      <a:pt x="276" y="72"/>
                    </a:cubicBezTo>
                    <a:cubicBezTo>
                      <a:pt x="264" y="72"/>
                      <a:pt x="252" y="75"/>
                      <a:pt x="240" y="77"/>
                    </a:cubicBezTo>
                    <a:cubicBezTo>
                      <a:pt x="235" y="78"/>
                      <a:pt x="231" y="79"/>
                      <a:pt x="227" y="81"/>
                    </a:cubicBezTo>
                    <a:cubicBezTo>
                      <a:pt x="222" y="83"/>
                      <a:pt x="217" y="83"/>
                      <a:pt x="212" y="86"/>
                    </a:cubicBezTo>
                    <a:cubicBezTo>
                      <a:pt x="208" y="89"/>
                      <a:pt x="201" y="90"/>
                      <a:pt x="196" y="92"/>
                    </a:cubicBezTo>
                    <a:cubicBezTo>
                      <a:pt x="194" y="93"/>
                      <a:pt x="191" y="94"/>
                      <a:pt x="189" y="96"/>
                    </a:cubicBezTo>
                    <a:moveTo>
                      <a:pt x="108" y="70"/>
                    </a:moveTo>
                    <a:cubicBezTo>
                      <a:pt x="108" y="68"/>
                      <a:pt x="108" y="66"/>
                      <a:pt x="109" y="63"/>
                    </a:cubicBezTo>
                    <a:cubicBezTo>
                      <a:pt x="110" y="59"/>
                      <a:pt x="109" y="56"/>
                      <a:pt x="108" y="52"/>
                    </a:cubicBezTo>
                    <a:cubicBezTo>
                      <a:pt x="115" y="48"/>
                      <a:pt x="122" y="45"/>
                      <a:pt x="131" y="43"/>
                    </a:cubicBezTo>
                    <a:cubicBezTo>
                      <a:pt x="130" y="49"/>
                      <a:pt x="127" y="55"/>
                      <a:pt x="125" y="61"/>
                    </a:cubicBezTo>
                    <a:cubicBezTo>
                      <a:pt x="124" y="62"/>
                      <a:pt x="123" y="64"/>
                      <a:pt x="123" y="66"/>
                    </a:cubicBezTo>
                    <a:cubicBezTo>
                      <a:pt x="117" y="67"/>
                      <a:pt x="113" y="68"/>
                      <a:pt x="108" y="70"/>
                    </a:cubicBezTo>
                    <a:moveTo>
                      <a:pt x="156" y="72"/>
                    </a:moveTo>
                    <a:cubicBezTo>
                      <a:pt x="155" y="71"/>
                      <a:pt x="153" y="70"/>
                      <a:pt x="152" y="70"/>
                    </a:cubicBezTo>
                    <a:cubicBezTo>
                      <a:pt x="156" y="62"/>
                      <a:pt x="162" y="55"/>
                      <a:pt x="165" y="50"/>
                    </a:cubicBezTo>
                    <a:cubicBezTo>
                      <a:pt x="168" y="46"/>
                      <a:pt x="172" y="43"/>
                      <a:pt x="175" y="40"/>
                    </a:cubicBezTo>
                    <a:cubicBezTo>
                      <a:pt x="176" y="39"/>
                      <a:pt x="177" y="38"/>
                      <a:pt x="178" y="37"/>
                    </a:cubicBezTo>
                    <a:cubicBezTo>
                      <a:pt x="189" y="37"/>
                      <a:pt x="201" y="40"/>
                      <a:pt x="213" y="43"/>
                    </a:cubicBezTo>
                    <a:cubicBezTo>
                      <a:pt x="209" y="44"/>
                      <a:pt x="204" y="46"/>
                      <a:pt x="200" y="48"/>
                    </a:cubicBezTo>
                    <a:cubicBezTo>
                      <a:pt x="186" y="52"/>
                      <a:pt x="175" y="61"/>
                      <a:pt x="162" y="68"/>
                    </a:cubicBezTo>
                    <a:cubicBezTo>
                      <a:pt x="160" y="69"/>
                      <a:pt x="158" y="70"/>
                      <a:pt x="156" y="72"/>
                    </a:cubicBezTo>
                    <a:moveTo>
                      <a:pt x="145" y="68"/>
                    </a:moveTo>
                    <a:cubicBezTo>
                      <a:pt x="140" y="66"/>
                      <a:pt x="135" y="66"/>
                      <a:pt x="130" y="66"/>
                    </a:cubicBezTo>
                    <a:cubicBezTo>
                      <a:pt x="134" y="57"/>
                      <a:pt x="138" y="49"/>
                      <a:pt x="139" y="40"/>
                    </a:cubicBezTo>
                    <a:cubicBezTo>
                      <a:pt x="139" y="40"/>
                      <a:pt x="139" y="40"/>
                      <a:pt x="139" y="40"/>
                    </a:cubicBezTo>
                    <a:cubicBezTo>
                      <a:pt x="148" y="38"/>
                      <a:pt x="158" y="36"/>
                      <a:pt x="168" y="36"/>
                    </a:cubicBezTo>
                    <a:cubicBezTo>
                      <a:pt x="164" y="40"/>
                      <a:pt x="161" y="43"/>
                      <a:pt x="158" y="47"/>
                    </a:cubicBezTo>
                    <a:cubicBezTo>
                      <a:pt x="154" y="53"/>
                      <a:pt x="149" y="60"/>
                      <a:pt x="145" y="68"/>
                    </a:cubicBezTo>
                    <a:moveTo>
                      <a:pt x="183" y="0"/>
                    </a:moveTo>
                    <a:cubicBezTo>
                      <a:pt x="166" y="0"/>
                      <a:pt x="147" y="3"/>
                      <a:pt x="131" y="6"/>
                    </a:cubicBezTo>
                    <a:cubicBezTo>
                      <a:pt x="125" y="8"/>
                      <a:pt x="108" y="15"/>
                      <a:pt x="95" y="21"/>
                    </a:cubicBezTo>
                    <a:cubicBezTo>
                      <a:pt x="88" y="41"/>
                      <a:pt x="80" y="62"/>
                      <a:pt x="71" y="83"/>
                    </a:cubicBezTo>
                    <a:cubicBezTo>
                      <a:pt x="66" y="94"/>
                      <a:pt x="61" y="105"/>
                      <a:pt x="55" y="117"/>
                    </a:cubicBezTo>
                    <a:cubicBezTo>
                      <a:pt x="68" y="108"/>
                      <a:pt x="86" y="101"/>
                      <a:pt x="95" y="98"/>
                    </a:cubicBezTo>
                    <a:cubicBezTo>
                      <a:pt x="96" y="98"/>
                      <a:pt x="96" y="98"/>
                      <a:pt x="96" y="98"/>
                    </a:cubicBezTo>
                    <a:cubicBezTo>
                      <a:pt x="98" y="98"/>
                      <a:pt x="99" y="97"/>
                      <a:pt x="100" y="97"/>
                    </a:cubicBezTo>
                    <a:cubicBezTo>
                      <a:pt x="102" y="97"/>
                      <a:pt x="104" y="97"/>
                      <a:pt x="107" y="97"/>
                    </a:cubicBezTo>
                    <a:cubicBezTo>
                      <a:pt x="133" y="97"/>
                      <a:pt x="169" y="119"/>
                      <a:pt x="161" y="168"/>
                    </a:cubicBezTo>
                    <a:cubicBezTo>
                      <a:pt x="160" y="178"/>
                      <a:pt x="154" y="185"/>
                      <a:pt x="145" y="191"/>
                    </a:cubicBezTo>
                    <a:cubicBezTo>
                      <a:pt x="136" y="196"/>
                      <a:pt x="126" y="199"/>
                      <a:pt x="116" y="199"/>
                    </a:cubicBezTo>
                    <a:cubicBezTo>
                      <a:pt x="112" y="199"/>
                      <a:pt x="109" y="199"/>
                      <a:pt x="106" y="198"/>
                    </a:cubicBezTo>
                    <a:cubicBezTo>
                      <a:pt x="87" y="193"/>
                      <a:pt x="46" y="153"/>
                      <a:pt x="46" y="153"/>
                    </a:cubicBezTo>
                    <a:cubicBezTo>
                      <a:pt x="46" y="153"/>
                      <a:pt x="42" y="154"/>
                      <a:pt x="36" y="158"/>
                    </a:cubicBezTo>
                    <a:cubicBezTo>
                      <a:pt x="30" y="169"/>
                      <a:pt x="25" y="179"/>
                      <a:pt x="20" y="190"/>
                    </a:cubicBezTo>
                    <a:cubicBezTo>
                      <a:pt x="14" y="202"/>
                      <a:pt x="9" y="213"/>
                      <a:pt x="3" y="225"/>
                    </a:cubicBezTo>
                    <a:cubicBezTo>
                      <a:pt x="3" y="226"/>
                      <a:pt x="3" y="226"/>
                      <a:pt x="3" y="227"/>
                    </a:cubicBezTo>
                    <a:cubicBezTo>
                      <a:pt x="0" y="261"/>
                      <a:pt x="10" y="295"/>
                      <a:pt x="32" y="320"/>
                    </a:cubicBezTo>
                    <a:cubicBezTo>
                      <a:pt x="39" y="328"/>
                      <a:pt x="46" y="335"/>
                      <a:pt x="54" y="341"/>
                    </a:cubicBezTo>
                    <a:cubicBezTo>
                      <a:pt x="76" y="341"/>
                      <a:pt x="96" y="351"/>
                      <a:pt x="110" y="367"/>
                    </a:cubicBezTo>
                    <a:cubicBezTo>
                      <a:pt x="130" y="372"/>
                      <a:pt x="152" y="375"/>
                      <a:pt x="173" y="376"/>
                    </a:cubicBezTo>
                    <a:cubicBezTo>
                      <a:pt x="180" y="373"/>
                      <a:pt x="189" y="372"/>
                      <a:pt x="197" y="372"/>
                    </a:cubicBezTo>
                    <a:cubicBezTo>
                      <a:pt x="197" y="372"/>
                      <a:pt x="198" y="372"/>
                      <a:pt x="198" y="372"/>
                    </a:cubicBezTo>
                    <a:cubicBezTo>
                      <a:pt x="206" y="372"/>
                      <a:pt x="213" y="373"/>
                      <a:pt x="220" y="375"/>
                    </a:cubicBezTo>
                    <a:cubicBezTo>
                      <a:pt x="246" y="374"/>
                      <a:pt x="272" y="372"/>
                      <a:pt x="299" y="372"/>
                    </a:cubicBezTo>
                    <a:cubicBezTo>
                      <a:pt x="307" y="372"/>
                      <a:pt x="315" y="372"/>
                      <a:pt x="324" y="372"/>
                    </a:cubicBezTo>
                    <a:cubicBezTo>
                      <a:pt x="328" y="373"/>
                      <a:pt x="333" y="373"/>
                      <a:pt x="338" y="374"/>
                    </a:cubicBezTo>
                    <a:cubicBezTo>
                      <a:pt x="344" y="374"/>
                      <a:pt x="351" y="375"/>
                      <a:pt x="356" y="377"/>
                    </a:cubicBezTo>
                    <a:cubicBezTo>
                      <a:pt x="389" y="384"/>
                      <a:pt x="420" y="400"/>
                      <a:pt x="437" y="430"/>
                    </a:cubicBezTo>
                    <a:cubicBezTo>
                      <a:pt x="449" y="453"/>
                      <a:pt x="450" y="482"/>
                      <a:pt x="441" y="506"/>
                    </a:cubicBezTo>
                    <a:cubicBezTo>
                      <a:pt x="435" y="520"/>
                      <a:pt x="431" y="527"/>
                      <a:pt x="418" y="529"/>
                    </a:cubicBezTo>
                    <a:cubicBezTo>
                      <a:pt x="406" y="531"/>
                      <a:pt x="394" y="529"/>
                      <a:pt x="383" y="532"/>
                    </a:cubicBezTo>
                    <a:cubicBezTo>
                      <a:pt x="377" y="537"/>
                      <a:pt x="371" y="541"/>
                      <a:pt x="365" y="544"/>
                    </a:cubicBezTo>
                    <a:cubicBezTo>
                      <a:pt x="361" y="549"/>
                      <a:pt x="359" y="555"/>
                      <a:pt x="358" y="562"/>
                    </a:cubicBezTo>
                    <a:cubicBezTo>
                      <a:pt x="356" y="572"/>
                      <a:pt x="358" y="583"/>
                      <a:pt x="363" y="592"/>
                    </a:cubicBezTo>
                    <a:cubicBezTo>
                      <a:pt x="373" y="608"/>
                      <a:pt x="391" y="616"/>
                      <a:pt x="409" y="616"/>
                    </a:cubicBezTo>
                    <a:cubicBezTo>
                      <a:pt x="410" y="616"/>
                      <a:pt x="411" y="616"/>
                      <a:pt x="411" y="616"/>
                    </a:cubicBezTo>
                    <a:cubicBezTo>
                      <a:pt x="412" y="616"/>
                      <a:pt x="413" y="616"/>
                      <a:pt x="414" y="616"/>
                    </a:cubicBezTo>
                    <a:cubicBezTo>
                      <a:pt x="416" y="616"/>
                      <a:pt x="418" y="615"/>
                      <a:pt x="420" y="615"/>
                    </a:cubicBezTo>
                    <a:cubicBezTo>
                      <a:pt x="437" y="612"/>
                      <a:pt x="453" y="603"/>
                      <a:pt x="467" y="591"/>
                    </a:cubicBezTo>
                    <a:cubicBezTo>
                      <a:pt x="516" y="549"/>
                      <a:pt x="531" y="484"/>
                      <a:pt x="527" y="420"/>
                    </a:cubicBezTo>
                    <a:cubicBezTo>
                      <a:pt x="523" y="409"/>
                      <a:pt x="520" y="398"/>
                      <a:pt x="520" y="386"/>
                    </a:cubicBezTo>
                    <a:cubicBezTo>
                      <a:pt x="520" y="382"/>
                      <a:pt x="521" y="378"/>
                      <a:pt x="521" y="374"/>
                    </a:cubicBezTo>
                    <a:cubicBezTo>
                      <a:pt x="520" y="364"/>
                      <a:pt x="517" y="354"/>
                      <a:pt x="515" y="345"/>
                    </a:cubicBezTo>
                    <a:cubicBezTo>
                      <a:pt x="507" y="316"/>
                      <a:pt x="497" y="285"/>
                      <a:pt x="484" y="256"/>
                    </a:cubicBezTo>
                    <a:cubicBezTo>
                      <a:pt x="449" y="248"/>
                      <a:pt x="422" y="215"/>
                      <a:pt x="422" y="175"/>
                    </a:cubicBezTo>
                    <a:cubicBezTo>
                      <a:pt x="423" y="166"/>
                      <a:pt x="424" y="158"/>
                      <a:pt x="427" y="149"/>
                    </a:cubicBezTo>
                    <a:cubicBezTo>
                      <a:pt x="422" y="143"/>
                      <a:pt x="418" y="137"/>
                      <a:pt x="413" y="131"/>
                    </a:cubicBezTo>
                    <a:cubicBezTo>
                      <a:pt x="413" y="131"/>
                      <a:pt x="412" y="131"/>
                      <a:pt x="411" y="131"/>
                    </a:cubicBezTo>
                    <a:cubicBezTo>
                      <a:pt x="411" y="131"/>
                      <a:pt x="411" y="131"/>
                      <a:pt x="410" y="131"/>
                    </a:cubicBezTo>
                    <a:cubicBezTo>
                      <a:pt x="369" y="131"/>
                      <a:pt x="336" y="97"/>
                      <a:pt x="334" y="54"/>
                    </a:cubicBezTo>
                    <a:cubicBezTo>
                      <a:pt x="332" y="52"/>
                      <a:pt x="329" y="50"/>
                      <a:pt x="327" y="49"/>
                    </a:cubicBezTo>
                    <a:cubicBezTo>
                      <a:pt x="314" y="57"/>
                      <a:pt x="299" y="62"/>
                      <a:pt x="284" y="62"/>
                    </a:cubicBezTo>
                    <a:cubicBezTo>
                      <a:pt x="283" y="62"/>
                      <a:pt x="283" y="62"/>
                      <a:pt x="283" y="62"/>
                    </a:cubicBezTo>
                    <a:cubicBezTo>
                      <a:pt x="248" y="62"/>
                      <a:pt x="218" y="36"/>
                      <a:pt x="209" y="2"/>
                    </a:cubicBezTo>
                    <a:cubicBezTo>
                      <a:pt x="204" y="1"/>
                      <a:pt x="199" y="1"/>
                      <a:pt x="194" y="0"/>
                    </a:cubicBezTo>
                    <a:cubicBezTo>
                      <a:pt x="190" y="0"/>
                      <a:pt x="187" y="0"/>
                      <a:pt x="18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1097"/>
              <p:cNvSpPr>
                <a:spLocks noEditPoints="1"/>
              </p:cNvSpPr>
              <p:nvPr/>
            </p:nvSpPr>
            <p:spPr bwMode="auto">
              <a:xfrm>
                <a:off x="423" y="4113"/>
                <a:ext cx="324" cy="212"/>
              </a:xfrm>
              <a:custGeom>
                <a:avLst/>
                <a:gdLst>
                  <a:gd name="T0" fmla="*/ 358 w 657"/>
                  <a:gd name="T1" fmla="*/ 409 h 430"/>
                  <a:gd name="T2" fmla="*/ 376 w 657"/>
                  <a:gd name="T3" fmla="*/ 408 h 430"/>
                  <a:gd name="T4" fmla="*/ 143 w 657"/>
                  <a:gd name="T5" fmla="*/ 388 h 430"/>
                  <a:gd name="T6" fmla="*/ 577 w 657"/>
                  <a:gd name="T7" fmla="*/ 311 h 430"/>
                  <a:gd name="T8" fmla="*/ 563 w 657"/>
                  <a:gd name="T9" fmla="*/ 302 h 430"/>
                  <a:gd name="T10" fmla="*/ 548 w 657"/>
                  <a:gd name="T11" fmla="*/ 275 h 430"/>
                  <a:gd name="T12" fmla="*/ 555 w 657"/>
                  <a:gd name="T13" fmla="*/ 278 h 430"/>
                  <a:gd name="T14" fmla="*/ 2 w 657"/>
                  <a:gd name="T15" fmla="*/ 228 h 430"/>
                  <a:gd name="T16" fmla="*/ 89 w 657"/>
                  <a:gd name="T17" fmla="*/ 268 h 430"/>
                  <a:gd name="T18" fmla="*/ 133 w 657"/>
                  <a:gd name="T19" fmla="*/ 312 h 430"/>
                  <a:gd name="T20" fmla="*/ 133 w 657"/>
                  <a:gd name="T21" fmla="*/ 293 h 430"/>
                  <a:gd name="T22" fmla="*/ 230 w 657"/>
                  <a:gd name="T23" fmla="*/ 378 h 430"/>
                  <a:gd name="T24" fmla="*/ 81 w 657"/>
                  <a:gd name="T25" fmla="*/ 262 h 430"/>
                  <a:gd name="T26" fmla="*/ 240 w 657"/>
                  <a:gd name="T27" fmla="*/ 376 h 430"/>
                  <a:gd name="T28" fmla="*/ 263 w 657"/>
                  <a:gd name="T29" fmla="*/ 344 h 430"/>
                  <a:gd name="T30" fmla="*/ 46 w 657"/>
                  <a:gd name="T31" fmla="*/ 268 h 430"/>
                  <a:gd name="T32" fmla="*/ 43 w 657"/>
                  <a:gd name="T33" fmla="*/ 260 h 430"/>
                  <a:gd name="T34" fmla="*/ 43 w 657"/>
                  <a:gd name="T35" fmla="*/ 260 h 430"/>
                  <a:gd name="T36" fmla="*/ 196 w 657"/>
                  <a:gd name="T37" fmla="*/ 219 h 430"/>
                  <a:gd name="T38" fmla="*/ 524 w 657"/>
                  <a:gd name="T39" fmla="*/ 327 h 430"/>
                  <a:gd name="T40" fmla="*/ 594 w 657"/>
                  <a:gd name="T41" fmla="*/ 248 h 430"/>
                  <a:gd name="T42" fmla="*/ 633 w 657"/>
                  <a:gd name="T43" fmla="*/ 191 h 430"/>
                  <a:gd name="T44" fmla="*/ 619 w 657"/>
                  <a:gd name="T45" fmla="*/ 196 h 430"/>
                  <a:gd name="T46" fmla="*/ 234 w 657"/>
                  <a:gd name="T47" fmla="*/ 206 h 430"/>
                  <a:gd name="T48" fmla="*/ 334 w 657"/>
                  <a:gd name="T49" fmla="*/ 212 h 430"/>
                  <a:gd name="T50" fmla="*/ 41 w 657"/>
                  <a:gd name="T51" fmla="*/ 197 h 430"/>
                  <a:gd name="T52" fmla="*/ 205 w 657"/>
                  <a:gd name="T53" fmla="*/ 172 h 430"/>
                  <a:gd name="T54" fmla="*/ 273 w 657"/>
                  <a:gd name="T55" fmla="*/ 155 h 430"/>
                  <a:gd name="T56" fmla="*/ 624 w 657"/>
                  <a:gd name="T57" fmla="*/ 162 h 430"/>
                  <a:gd name="T58" fmla="*/ 606 w 657"/>
                  <a:gd name="T59" fmla="*/ 194 h 430"/>
                  <a:gd name="T60" fmla="*/ 608 w 657"/>
                  <a:gd name="T61" fmla="*/ 123 h 430"/>
                  <a:gd name="T62" fmla="*/ 594 w 657"/>
                  <a:gd name="T63" fmla="*/ 153 h 430"/>
                  <a:gd name="T64" fmla="*/ 239 w 657"/>
                  <a:gd name="T65" fmla="*/ 121 h 430"/>
                  <a:gd name="T66" fmla="*/ 218 w 657"/>
                  <a:gd name="T67" fmla="*/ 148 h 430"/>
                  <a:gd name="T68" fmla="*/ 242 w 657"/>
                  <a:gd name="T69" fmla="*/ 83 h 430"/>
                  <a:gd name="T70" fmla="*/ 112 w 657"/>
                  <a:gd name="T71" fmla="*/ 63 h 430"/>
                  <a:gd name="T72" fmla="*/ 169 w 657"/>
                  <a:gd name="T73" fmla="*/ 114 h 430"/>
                  <a:gd name="T74" fmla="*/ 213 w 657"/>
                  <a:gd name="T75" fmla="*/ 54 h 430"/>
                  <a:gd name="T76" fmla="*/ 119 w 657"/>
                  <a:gd name="T77" fmla="*/ 66 h 430"/>
                  <a:gd name="T78" fmla="*/ 114 w 657"/>
                  <a:gd name="T79" fmla="*/ 97 h 430"/>
                  <a:gd name="T80" fmla="*/ 169 w 657"/>
                  <a:gd name="T81" fmla="*/ 89 h 430"/>
                  <a:gd name="T82" fmla="*/ 170 w 657"/>
                  <a:gd name="T83" fmla="*/ 44 h 430"/>
                  <a:gd name="T84" fmla="*/ 68 w 657"/>
                  <a:gd name="T85" fmla="*/ 120 h 430"/>
                  <a:gd name="T86" fmla="*/ 61 w 657"/>
                  <a:gd name="T87" fmla="*/ 196 h 430"/>
                  <a:gd name="T88" fmla="*/ 42 w 657"/>
                  <a:gd name="T89" fmla="*/ 205 h 430"/>
                  <a:gd name="T90" fmla="*/ 35 w 657"/>
                  <a:gd name="T91" fmla="*/ 230 h 430"/>
                  <a:gd name="T92" fmla="*/ 142 w 657"/>
                  <a:gd name="T93" fmla="*/ 379 h 430"/>
                  <a:gd name="T94" fmla="*/ 343 w 657"/>
                  <a:gd name="T95" fmla="*/ 425 h 430"/>
                  <a:gd name="T96" fmla="*/ 320 w 657"/>
                  <a:gd name="T97" fmla="*/ 372 h 430"/>
                  <a:gd name="T98" fmla="*/ 323 w 657"/>
                  <a:gd name="T99" fmla="*/ 326 h 430"/>
                  <a:gd name="T100" fmla="*/ 510 w 657"/>
                  <a:gd name="T101" fmla="*/ 372 h 430"/>
                  <a:gd name="T102" fmla="*/ 535 w 657"/>
                  <a:gd name="T103" fmla="*/ 318 h 430"/>
                  <a:gd name="T104" fmla="*/ 279 w 657"/>
                  <a:gd name="T105" fmla="*/ 259 h 430"/>
                  <a:gd name="T106" fmla="*/ 348 w 657"/>
                  <a:gd name="T107" fmla="*/ 258 h 430"/>
                  <a:gd name="T108" fmla="*/ 536 w 657"/>
                  <a:gd name="T109" fmla="*/ 285 h 430"/>
                  <a:gd name="T110" fmla="*/ 579 w 657"/>
                  <a:gd name="T111" fmla="*/ 258 h 430"/>
                  <a:gd name="T112" fmla="*/ 575 w 657"/>
                  <a:gd name="T113" fmla="*/ 283 h 430"/>
                  <a:gd name="T114" fmla="*/ 633 w 657"/>
                  <a:gd name="T115" fmla="*/ 265 h 430"/>
                  <a:gd name="T116" fmla="*/ 656 w 657"/>
                  <a:gd name="T117" fmla="*/ 175 h 430"/>
                  <a:gd name="T118" fmla="*/ 644 w 657"/>
                  <a:gd name="T119" fmla="*/ 122 h 430"/>
                  <a:gd name="T120" fmla="*/ 580 w 657"/>
                  <a:gd name="T121" fmla="*/ 175 h 430"/>
                  <a:gd name="T122" fmla="*/ 406 w 657"/>
                  <a:gd name="T123" fmla="*/ 201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57" h="430">
                    <a:moveTo>
                      <a:pt x="357" y="409"/>
                    </a:moveTo>
                    <a:cubicBezTo>
                      <a:pt x="353" y="410"/>
                      <a:pt x="351" y="413"/>
                      <a:pt x="351" y="416"/>
                    </a:cubicBezTo>
                    <a:cubicBezTo>
                      <a:pt x="351" y="419"/>
                      <a:pt x="350" y="422"/>
                      <a:pt x="351" y="424"/>
                    </a:cubicBezTo>
                    <a:cubicBezTo>
                      <a:pt x="354" y="423"/>
                      <a:pt x="358" y="423"/>
                      <a:pt x="362" y="422"/>
                    </a:cubicBezTo>
                    <a:cubicBezTo>
                      <a:pt x="361" y="417"/>
                      <a:pt x="360" y="413"/>
                      <a:pt x="360" y="409"/>
                    </a:cubicBezTo>
                    <a:cubicBezTo>
                      <a:pt x="359" y="409"/>
                      <a:pt x="359" y="409"/>
                      <a:pt x="358" y="409"/>
                    </a:cubicBezTo>
                    <a:cubicBezTo>
                      <a:pt x="358" y="409"/>
                      <a:pt x="357" y="409"/>
                      <a:pt x="357" y="409"/>
                    </a:cubicBezTo>
                    <a:moveTo>
                      <a:pt x="376" y="408"/>
                    </a:moveTo>
                    <a:cubicBezTo>
                      <a:pt x="378" y="411"/>
                      <a:pt x="380" y="414"/>
                      <a:pt x="382" y="418"/>
                    </a:cubicBezTo>
                    <a:cubicBezTo>
                      <a:pt x="385" y="417"/>
                      <a:pt x="388" y="416"/>
                      <a:pt x="391" y="415"/>
                    </a:cubicBezTo>
                    <a:cubicBezTo>
                      <a:pt x="391" y="415"/>
                      <a:pt x="391" y="415"/>
                      <a:pt x="391" y="414"/>
                    </a:cubicBezTo>
                    <a:cubicBezTo>
                      <a:pt x="388" y="409"/>
                      <a:pt x="382" y="408"/>
                      <a:pt x="376" y="408"/>
                    </a:cubicBezTo>
                    <a:moveTo>
                      <a:pt x="140" y="387"/>
                    </a:moveTo>
                    <a:cubicBezTo>
                      <a:pt x="135" y="387"/>
                      <a:pt x="132" y="389"/>
                      <a:pt x="132" y="392"/>
                    </a:cubicBezTo>
                    <a:cubicBezTo>
                      <a:pt x="131" y="393"/>
                      <a:pt x="131" y="394"/>
                      <a:pt x="130" y="395"/>
                    </a:cubicBezTo>
                    <a:cubicBezTo>
                      <a:pt x="136" y="398"/>
                      <a:pt x="142" y="401"/>
                      <a:pt x="148" y="404"/>
                    </a:cubicBezTo>
                    <a:cubicBezTo>
                      <a:pt x="147" y="398"/>
                      <a:pt x="145" y="393"/>
                      <a:pt x="144" y="388"/>
                    </a:cubicBezTo>
                    <a:cubicBezTo>
                      <a:pt x="143" y="388"/>
                      <a:pt x="143" y="388"/>
                      <a:pt x="143" y="388"/>
                    </a:cubicBezTo>
                    <a:cubicBezTo>
                      <a:pt x="142" y="388"/>
                      <a:pt x="141" y="387"/>
                      <a:pt x="140" y="387"/>
                    </a:cubicBezTo>
                    <a:moveTo>
                      <a:pt x="368" y="379"/>
                    </a:moveTo>
                    <a:cubicBezTo>
                      <a:pt x="369" y="385"/>
                      <a:pt x="371" y="392"/>
                      <a:pt x="373" y="399"/>
                    </a:cubicBezTo>
                    <a:cubicBezTo>
                      <a:pt x="377" y="397"/>
                      <a:pt x="380" y="394"/>
                      <a:pt x="378" y="388"/>
                    </a:cubicBezTo>
                    <a:cubicBezTo>
                      <a:pt x="377" y="385"/>
                      <a:pt x="372" y="380"/>
                      <a:pt x="368" y="379"/>
                    </a:cubicBezTo>
                    <a:moveTo>
                      <a:pt x="577" y="311"/>
                    </a:moveTo>
                    <a:cubicBezTo>
                      <a:pt x="572" y="317"/>
                      <a:pt x="570" y="322"/>
                      <a:pt x="573" y="331"/>
                    </a:cubicBezTo>
                    <a:cubicBezTo>
                      <a:pt x="573" y="332"/>
                      <a:pt x="573" y="332"/>
                      <a:pt x="574" y="333"/>
                    </a:cubicBezTo>
                    <a:cubicBezTo>
                      <a:pt x="576" y="330"/>
                      <a:pt x="579" y="328"/>
                      <a:pt x="582" y="326"/>
                    </a:cubicBezTo>
                    <a:cubicBezTo>
                      <a:pt x="580" y="321"/>
                      <a:pt x="579" y="316"/>
                      <a:pt x="577" y="311"/>
                    </a:cubicBezTo>
                    <a:moveTo>
                      <a:pt x="570" y="297"/>
                    </a:moveTo>
                    <a:cubicBezTo>
                      <a:pt x="568" y="299"/>
                      <a:pt x="566" y="300"/>
                      <a:pt x="563" y="302"/>
                    </a:cubicBezTo>
                    <a:cubicBezTo>
                      <a:pt x="565" y="302"/>
                      <a:pt x="567" y="303"/>
                      <a:pt x="569" y="303"/>
                    </a:cubicBezTo>
                    <a:cubicBezTo>
                      <a:pt x="571" y="303"/>
                      <a:pt x="572" y="303"/>
                      <a:pt x="573" y="302"/>
                    </a:cubicBezTo>
                    <a:cubicBezTo>
                      <a:pt x="572" y="301"/>
                      <a:pt x="571" y="299"/>
                      <a:pt x="570" y="297"/>
                    </a:cubicBezTo>
                    <a:moveTo>
                      <a:pt x="551" y="274"/>
                    </a:moveTo>
                    <a:cubicBezTo>
                      <a:pt x="551" y="275"/>
                      <a:pt x="550" y="275"/>
                      <a:pt x="549" y="275"/>
                    </a:cubicBezTo>
                    <a:cubicBezTo>
                      <a:pt x="549" y="275"/>
                      <a:pt x="548" y="275"/>
                      <a:pt x="548" y="275"/>
                    </a:cubicBezTo>
                    <a:cubicBezTo>
                      <a:pt x="545" y="278"/>
                      <a:pt x="543" y="281"/>
                      <a:pt x="545" y="284"/>
                    </a:cubicBezTo>
                    <a:cubicBezTo>
                      <a:pt x="545" y="284"/>
                      <a:pt x="545" y="285"/>
                      <a:pt x="545" y="285"/>
                    </a:cubicBezTo>
                    <a:cubicBezTo>
                      <a:pt x="547" y="285"/>
                      <a:pt x="550" y="285"/>
                      <a:pt x="552" y="285"/>
                    </a:cubicBezTo>
                    <a:cubicBezTo>
                      <a:pt x="552" y="285"/>
                      <a:pt x="552" y="285"/>
                      <a:pt x="553" y="285"/>
                    </a:cubicBezTo>
                    <a:cubicBezTo>
                      <a:pt x="555" y="285"/>
                      <a:pt x="558" y="285"/>
                      <a:pt x="561" y="285"/>
                    </a:cubicBezTo>
                    <a:cubicBezTo>
                      <a:pt x="559" y="282"/>
                      <a:pt x="557" y="280"/>
                      <a:pt x="555" y="278"/>
                    </a:cubicBezTo>
                    <a:cubicBezTo>
                      <a:pt x="552" y="278"/>
                      <a:pt x="550" y="278"/>
                      <a:pt x="548" y="278"/>
                    </a:cubicBezTo>
                    <a:cubicBezTo>
                      <a:pt x="549" y="277"/>
                      <a:pt x="551" y="276"/>
                      <a:pt x="552" y="275"/>
                    </a:cubicBezTo>
                    <a:cubicBezTo>
                      <a:pt x="552" y="275"/>
                      <a:pt x="552" y="275"/>
                      <a:pt x="551" y="274"/>
                    </a:cubicBezTo>
                    <a:moveTo>
                      <a:pt x="1" y="210"/>
                    </a:moveTo>
                    <a:cubicBezTo>
                      <a:pt x="0" y="215"/>
                      <a:pt x="0" y="221"/>
                      <a:pt x="1" y="227"/>
                    </a:cubicBezTo>
                    <a:cubicBezTo>
                      <a:pt x="1" y="227"/>
                      <a:pt x="2" y="228"/>
                      <a:pt x="2" y="228"/>
                    </a:cubicBezTo>
                    <a:cubicBezTo>
                      <a:pt x="3" y="223"/>
                      <a:pt x="4" y="217"/>
                      <a:pt x="4" y="211"/>
                    </a:cubicBezTo>
                    <a:cubicBezTo>
                      <a:pt x="3" y="211"/>
                      <a:pt x="2" y="210"/>
                      <a:pt x="1" y="210"/>
                    </a:cubicBezTo>
                    <a:moveTo>
                      <a:pt x="158" y="358"/>
                    </a:moveTo>
                    <a:cubicBezTo>
                      <a:pt x="141" y="351"/>
                      <a:pt x="124" y="343"/>
                      <a:pt x="109" y="334"/>
                    </a:cubicBezTo>
                    <a:cubicBezTo>
                      <a:pt x="104" y="326"/>
                      <a:pt x="101" y="317"/>
                      <a:pt x="98" y="309"/>
                    </a:cubicBezTo>
                    <a:cubicBezTo>
                      <a:pt x="93" y="296"/>
                      <a:pt x="91" y="282"/>
                      <a:pt x="89" y="268"/>
                    </a:cubicBezTo>
                    <a:cubicBezTo>
                      <a:pt x="89" y="267"/>
                      <a:pt x="89" y="266"/>
                      <a:pt x="89" y="266"/>
                    </a:cubicBezTo>
                    <a:cubicBezTo>
                      <a:pt x="98" y="270"/>
                      <a:pt x="108" y="272"/>
                      <a:pt x="118" y="272"/>
                    </a:cubicBezTo>
                    <a:cubicBezTo>
                      <a:pt x="118" y="272"/>
                      <a:pt x="119" y="272"/>
                      <a:pt x="119" y="272"/>
                    </a:cubicBezTo>
                    <a:cubicBezTo>
                      <a:pt x="120" y="275"/>
                      <a:pt x="120" y="278"/>
                      <a:pt x="121" y="281"/>
                    </a:cubicBezTo>
                    <a:cubicBezTo>
                      <a:pt x="123" y="286"/>
                      <a:pt x="126" y="292"/>
                      <a:pt x="127" y="297"/>
                    </a:cubicBezTo>
                    <a:cubicBezTo>
                      <a:pt x="128" y="303"/>
                      <a:pt x="131" y="307"/>
                      <a:pt x="133" y="312"/>
                    </a:cubicBezTo>
                    <a:cubicBezTo>
                      <a:pt x="135" y="317"/>
                      <a:pt x="137" y="321"/>
                      <a:pt x="139" y="325"/>
                    </a:cubicBezTo>
                    <a:cubicBezTo>
                      <a:pt x="145" y="336"/>
                      <a:pt x="151" y="348"/>
                      <a:pt x="158" y="358"/>
                    </a:cubicBezTo>
                    <a:moveTo>
                      <a:pt x="230" y="378"/>
                    </a:moveTo>
                    <a:cubicBezTo>
                      <a:pt x="212" y="375"/>
                      <a:pt x="193" y="370"/>
                      <a:pt x="173" y="364"/>
                    </a:cubicBezTo>
                    <a:cubicBezTo>
                      <a:pt x="162" y="352"/>
                      <a:pt x="155" y="339"/>
                      <a:pt x="147" y="325"/>
                    </a:cubicBezTo>
                    <a:cubicBezTo>
                      <a:pt x="142" y="315"/>
                      <a:pt x="139" y="303"/>
                      <a:pt x="133" y="293"/>
                    </a:cubicBezTo>
                    <a:cubicBezTo>
                      <a:pt x="130" y="286"/>
                      <a:pt x="128" y="279"/>
                      <a:pt x="126" y="272"/>
                    </a:cubicBezTo>
                    <a:cubicBezTo>
                      <a:pt x="134" y="271"/>
                      <a:pt x="141" y="269"/>
                      <a:pt x="148" y="265"/>
                    </a:cubicBezTo>
                    <a:cubicBezTo>
                      <a:pt x="154" y="277"/>
                      <a:pt x="160" y="289"/>
                      <a:pt x="166" y="301"/>
                    </a:cubicBezTo>
                    <a:cubicBezTo>
                      <a:pt x="175" y="315"/>
                      <a:pt x="185" y="328"/>
                      <a:pt x="195" y="341"/>
                    </a:cubicBezTo>
                    <a:cubicBezTo>
                      <a:pt x="205" y="354"/>
                      <a:pt x="216" y="368"/>
                      <a:pt x="229" y="377"/>
                    </a:cubicBezTo>
                    <a:cubicBezTo>
                      <a:pt x="230" y="378"/>
                      <a:pt x="230" y="378"/>
                      <a:pt x="230" y="378"/>
                    </a:cubicBezTo>
                    <a:moveTo>
                      <a:pt x="97" y="326"/>
                    </a:moveTo>
                    <a:cubicBezTo>
                      <a:pt x="87" y="319"/>
                      <a:pt x="77" y="310"/>
                      <a:pt x="69" y="302"/>
                    </a:cubicBezTo>
                    <a:cubicBezTo>
                      <a:pt x="69" y="300"/>
                      <a:pt x="69" y="298"/>
                      <a:pt x="70" y="297"/>
                    </a:cubicBezTo>
                    <a:cubicBezTo>
                      <a:pt x="70" y="293"/>
                      <a:pt x="70" y="288"/>
                      <a:pt x="71" y="283"/>
                    </a:cubicBezTo>
                    <a:cubicBezTo>
                      <a:pt x="72" y="277"/>
                      <a:pt x="74" y="267"/>
                      <a:pt x="77" y="259"/>
                    </a:cubicBezTo>
                    <a:cubicBezTo>
                      <a:pt x="78" y="260"/>
                      <a:pt x="79" y="261"/>
                      <a:pt x="81" y="262"/>
                    </a:cubicBezTo>
                    <a:cubicBezTo>
                      <a:pt x="81" y="264"/>
                      <a:pt x="81" y="267"/>
                      <a:pt x="82" y="269"/>
                    </a:cubicBezTo>
                    <a:cubicBezTo>
                      <a:pt x="85" y="284"/>
                      <a:pt x="86" y="298"/>
                      <a:pt x="91" y="312"/>
                    </a:cubicBezTo>
                    <a:cubicBezTo>
                      <a:pt x="93" y="317"/>
                      <a:pt x="95" y="321"/>
                      <a:pt x="97" y="326"/>
                    </a:cubicBezTo>
                    <a:moveTo>
                      <a:pt x="299" y="383"/>
                    </a:moveTo>
                    <a:cubicBezTo>
                      <a:pt x="281" y="383"/>
                      <a:pt x="263" y="382"/>
                      <a:pt x="245" y="380"/>
                    </a:cubicBezTo>
                    <a:cubicBezTo>
                      <a:pt x="243" y="379"/>
                      <a:pt x="241" y="377"/>
                      <a:pt x="240" y="376"/>
                    </a:cubicBezTo>
                    <a:cubicBezTo>
                      <a:pt x="234" y="370"/>
                      <a:pt x="227" y="366"/>
                      <a:pt x="221" y="360"/>
                    </a:cubicBezTo>
                    <a:cubicBezTo>
                      <a:pt x="214" y="352"/>
                      <a:pt x="207" y="344"/>
                      <a:pt x="201" y="336"/>
                    </a:cubicBezTo>
                    <a:cubicBezTo>
                      <a:pt x="190" y="322"/>
                      <a:pt x="179" y="309"/>
                      <a:pt x="171" y="293"/>
                    </a:cubicBezTo>
                    <a:cubicBezTo>
                      <a:pt x="166" y="283"/>
                      <a:pt x="160" y="272"/>
                      <a:pt x="155" y="262"/>
                    </a:cubicBezTo>
                    <a:cubicBezTo>
                      <a:pt x="161" y="259"/>
                      <a:pt x="167" y="254"/>
                      <a:pt x="173" y="249"/>
                    </a:cubicBezTo>
                    <a:cubicBezTo>
                      <a:pt x="197" y="286"/>
                      <a:pt x="233" y="313"/>
                      <a:pt x="263" y="344"/>
                    </a:cubicBezTo>
                    <a:cubicBezTo>
                      <a:pt x="273" y="354"/>
                      <a:pt x="285" y="362"/>
                      <a:pt x="297" y="369"/>
                    </a:cubicBezTo>
                    <a:cubicBezTo>
                      <a:pt x="303" y="373"/>
                      <a:pt x="310" y="376"/>
                      <a:pt x="316" y="379"/>
                    </a:cubicBezTo>
                    <a:cubicBezTo>
                      <a:pt x="319" y="380"/>
                      <a:pt x="321" y="381"/>
                      <a:pt x="323" y="383"/>
                    </a:cubicBezTo>
                    <a:cubicBezTo>
                      <a:pt x="315" y="383"/>
                      <a:pt x="307" y="383"/>
                      <a:pt x="299" y="383"/>
                    </a:cubicBezTo>
                    <a:moveTo>
                      <a:pt x="62" y="294"/>
                    </a:moveTo>
                    <a:cubicBezTo>
                      <a:pt x="56" y="286"/>
                      <a:pt x="51" y="277"/>
                      <a:pt x="46" y="268"/>
                    </a:cubicBezTo>
                    <a:cubicBezTo>
                      <a:pt x="46" y="268"/>
                      <a:pt x="46" y="268"/>
                      <a:pt x="46" y="268"/>
                    </a:cubicBezTo>
                    <a:cubicBezTo>
                      <a:pt x="52" y="262"/>
                      <a:pt x="55" y="253"/>
                      <a:pt x="59" y="245"/>
                    </a:cubicBezTo>
                    <a:cubicBezTo>
                      <a:pt x="62" y="249"/>
                      <a:pt x="66" y="252"/>
                      <a:pt x="71" y="255"/>
                    </a:cubicBezTo>
                    <a:cubicBezTo>
                      <a:pt x="67" y="263"/>
                      <a:pt x="66" y="272"/>
                      <a:pt x="64" y="279"/>
                    </a:cubicBezTo>
                    <a:cubicBezTo>
                      <a:pt x="63" y="284"/>
                      <a:pt x="63" y="289"/>
                      <a:pt x="62" y="294"/>
                    </a:cubicBezTo>
                    <a:moveTo>
                      <a:pt x="43" y="260"/>
                    </a:moveTo>
                    <a:cubicBezTo>
                      <a:pt x="40" y="252"/>
                      <a:pt x="37" y="244"/>
                      <a:pt x="35" y="236"/>
                    </a:cubicBezTo>
                    <a:cubicBezTo>
                      <a:pt x="38" y="234"/>
                      <a:pt x="41" y="232"/>
                      <a:pt x="44" y="229"/>
                    </a:cubicBezTo>
                    <a:cubicBezTo>
                      <a:pt x="45" y="227"/>
                      <a:pt x="46" y="225"/>
                      <a:pt x="48" y="224"/>
                    </a:cubicBezTo>
                    <a:cubicBezTo>
                      <a:pt x="50" y="229"/>
                      <a:pt x="52" y="234"/>
                      <a:pt x="55" y="238"/>
                    </a:cubicBezTo>
                    <a:cubicBezTo>
                      <a:pt x="54" y="240"/>
                      <a:pt x="53" y="242"/>
                      <a:pt x="52" y="243"/>
                    </a:cubicBezTo>
                    <a:cubicBezTo>
                      <a:pt x="50" y="248"/>
                      <a:pt x="47" y="255"/>
                      <a:pt x="43" y="260"/>
                    </a:cubicBezTo>
                    <a:moveTo>
                      <a:pt x="453" y="357"/>
                    </a:moveTo>
                    <a:cubicBezTo>
                      <a:pt x="406" y="354"/>
                      <a:pt x="360" y="337"/>
                      <a:pt x="318" y="315"/>
                    </a:cubicBezTo>
                    <a:cubicBezTo>
                      <a:pt x="292" y="301"/>
                      <a:pt x="266" y="288"/>
                      <a:pt x="242" y="271"/>
                    </a:cubicBezTo>
                    <a:cubicBezTo>
                      <a:pt x="230" y="263"/>
                      <a:pt x="218" y="254"/>
                      <a:pt x="207" y="244"/>
                    </a:cubicBezTo>
                    <a:cubicBezTo>
                      <a:pt x="202" y="239"/>
                      <a:pt x="196" y="234"/>
                      <a:pt x="191" y="228"/>
                    </a:cubicBezTo>
                    <a:cubicBezTo>
                      <a:pt x="193" y="225"/>
                      <a:pt x="195" y="222"/>
                      <a:pt x="196" y="219"/>
                    </a:cubicBezTo>
                    <a:cubicBezTo>
                      <a:pt x="205" y="226"/>
                      <a:pt x="215" y="231"/>
                      <a:pt x="223" y="237"/>
                    </a:cubicBezTo>
                    <a:cubicBezTo>
                      <a:pt x="239" y="247"/>
                      <a:pt x="255" y="257"/>
                      <a:pt x="272" y="264"/>
                    </a:cubicBezTo>
                    <a:cubicBezTo>
                      <a:pt x="306" y="279"/>
                      <a:pt x="341" y="295"/>
                      <a:pt x="378" y="303"/>
                    </a:cubicBezTo>
                    <a:cubicBezTo>
                      <a:pt x="412" y="311"/>
                      <a:pt x="446" y="325"/>
                      <a:pt x="482" y="325"/>
                    </a:cubicBezTo>
                    <a:cubicBezTo>
                      <a:pt x="493" y="326"/>
                      <a:pt x="504" y="327"/>
                      <a:pt x="515" y="327"/>
                    </a:cubicBezTo>
                    <a:cubicBezTo>
                      <a:pt x="518" y="327"/>
                      <a:pt x="521" y="327"/>
                      <a:pt x="524" y="327"/>
                    </a:cubicBezTo>
                    <a:cubicBezTo>
                      <a:pt x="504" y="338"/>
                      <a:pt x="480" y="348"/>
                      <a:pt x="453" y="357"/>
                    </a:cubicBezTo>
                    <a:moveTo>
                      <a:pt x="611" y="222"/>
                    </a:moveTo>
                    <a:cubicBezTo>
                      <a:pt x="617" y="220"/>
                      <a:pt x="622" y="217"/>
                      <a:pt x="628" y="215"/>
                    </a:cubicBezTo>
                    <a:cubicBezTo>
                      <a:pt x="626" y="222"/>
                      <a:pt x="623" y="229"/>
                      <a:pt x="619" y="235"/>
                    </a:cubicBezTo>
                    <a:cubicBezTo>
                      <a:pt x="618" y="238"/>
                      <a:pt x="617" y="240"/>
                      <a:pt x="616" y="242"/>
                    </a:cubicBezTo>
                    <a:cubicBezTo>
                      <a:pt x="609" y="245"/>
                      <a:pt x="601" y="247"/>
                      <a:pt x="594" y="248"/>
                    </a:cubicBezTo>
                    <a:cubicBezTo>
                      <a:pt x="590" y="249"/>
                      <a:pt x="587" y="250"/>
                      <a:pt x="583" y="250"/>
                    </a:cubicBezTo>
                    <a:cubicBezTo>
                      <a:pt x="584" y="248"/>
                      <a:pt x="586" y="246"/>
                      <a:pt x="587" y="244"/>
                    </a:cubicBezTo>
                    <a:cubicBezTo>
                      <a:pt x="591" y="239"/>
                      <a:pt x="595" y="234"/>
                      <a:pt x="598" y="228"/>
                    </a:cubicBezTo>
                    <a:cubicBezTo>
                      <a:pt x="602" y="226"/>
                      <a:pt x="607" y="224"/>
                      <a:pt x="611" y="222"/>
                    </a:cubicBezTo>
                    <a:moveTo>
                      <a:pt x="630" y="193"/>
                    </a:moveTo>
                    <a:cubicBezTo>
                      <a:pt x="631" y="192"/>
                      <a:pt x="632" y="192"/>
                      <a:pt x="633" y="191"/>
                    </a:cubicBezTo>
                    <a:cubicBezTo>
                      <a:pt x="632" y="196"/>
                      <a:pt x="631" y="200"/>
                      <a:pt x="630" y="205"/>
                    </a:cubicBezTo>
                    <a:cubicBezTo>
                      <a:pt x="623" y="209"/>
                      <a:pt x="616" y="213"/>
                      <a:pt x="608" y="215"/>
                    </a:cubicBezTo>
                    <a:cubicBezTo>
                      <a:pt x="607" y="215"/>
                      <a:pt x="607" y="215"/>
                      <a:pt x="606" y="215"/>
                    </a:cubicBezTo>
                    <a:cubicBezTo>
                      <a:pt x="605" y="216"/>
                      <a:pt x="604" y="216"/>
                      <a:pt x="603" y="216"/>
                    </a:cubicBezTo>
                    <a:cubicBezTo>
                      <a:pt x="605" y="212"/>
                      <a:pt x="606" y="207"/>
                      <a:pt x="606" y="203"/>
                    </a:cubicBezTo>
                    <a:cubicBezTo>
                      <a:pt x="610" y="200"/>
                      <a:pt x="614" y="198"/>
                      <a:pt x="619" y="196"/>
                    </a:cubicBezTo>
                    <a:cubicBezTo>
                      <a:pt x="622" y="195"/>
                      <a:pt x="626" y="194"/>
                      <a:pt x="630" y="193"/>
                    </a:cubicBezTo>
                    <a:moveTo>
                      <a:pt x="435" y="273"/>
                    </a:moveTo>
                    <a:cubicBezTo>
                      <a:pt x="434" y="272"/>
                      <a:pt x="433" y="272"/>
                      <a:pt x="432" y="272"/>
                    </a:cubicBezTo>
                    <a:cubicBezTo>
                      <a:pt x="405" y="267"/>
                      <a:pt x="380" y="259"/>
                      <a:pt x="354" y="252"/>
                    </a:cubicBezTo>
                    <a:cubicBezTo>
                      <a:pt x="324" y="243"/>
                      <a:pt x="297" y="233"/>
                      <a:pt x="268" y="221"/>
                    </a:cubicBezTo>
                    <a:cubicBezTo>
                      <a:pt x="257" y="216"/>
                      <a:pt x="245" y="211"/>
                      <a:pt x="234" y="206"/>
                    </a:cubicBezTo>
                    <a:cubicBezTo>
                      <a:pt x="229" y="203"/>
                      <a:pt x="224" y="200"/>
                      <a:pt x="218" y="198"/>
                    </a:cubicBezTo>
                    <a:cubicBezTo>
                      <a:pt x="215" y="197"/>
                      <a:pt x="210" y="194"/>
                      <a:pt x="205" y="192"/>
                    </a:cubicBezTo>
                    <a:cubicBezTo>
                      <a:pt x="205" y="188"/>
                      <a:pt x="205" y="185"/>
                      <a:pt x="205" y="181"/>
                    </a:cubicBezTo>
                    <a:cubicBezTo>
                      <a:pt x="211" y="183"/>
                      <a:pt x="217" y="183"/>
                      <a:pt x="222" y="184"/>
                    </a:cubicBezTo>
                    <a:cubicBezTo>
                      <a:pt x="242" y="189"/>
                      <a:pt x="262" y="193"/>
                      <a:pt x="282" y="199"/>
                    </a:cubicBezTo>
                    <a:cubicBezTo>
                      <a:pt x="299" y="204"/>
                      <a:pt x="317" y="208"/>
                      <a:pt x="334" y="212"/>
                    </a:cubicBezTo>
                    <a:cubicBezTo>
                      <a:pt x="344" y="214"/>
                      <a:pt x="354" y="215"/>
                      <a:pt x="364" y="218"/>
                    </a:cubicBezTo>
                    <a:cubicBezTo>
                      <a:pt x="384" y="238"/>
                      <a:pt x="407" y="258"/>
                      <a:pt x="435" y="273"/>
                    </a:cubicBezTo>
                    <a:moveTo>
                      <a:pt x="33" y="202"/>
                    </a:moveTo>
                    <a:cubicBezTo>
                      <a:pt x="34" y="192"/>
                      <a:pt x="36" y="181"/>
                      <a:pt x="40" y="169"/>
                    </a:cubicBezTo>
                    <a:cubicBezTo>
                      <a:pt x="39" y="175"/>
                      <a:pt x="40" y="188"/>
                      <a:pt x="41" y="197"/>
                    </a:cubicBezTo>
                    <a:cubicBezTo>
                      <a:pt x="41" y="197"/>
                      <a:pt x="41" y="197"/>
                      <a:pt x="41" y="197"/>
                    </a:cubicBezTo>
                    <a:cubicBezTo>
                      <a:pt x="38" y="199"/>
                      <a:pt x="35" y="200"/>
                      <a:pt x="33" y="202"/>
                    </a:cubicBezTo>
                    <a:moveTo>
                      <a:pt x="355" y="208"/>
                    </a:moveTo>
                    <a:cubicBezTo>
                      <a:pt x="337" y="205"/>
                      <a:pt x="319" y="201"/>
                      <a:pt x="301" y="196"/>
                    </a:cubicBezTo>
                    <a:cubicBezTo>
                      <a:pt x="281" y="192"/>
                      <a:pt x="262" y="183"/>
                      <a:pt x="242" y="180"/>
                    </a:cubicBezTo>
                    <a:cubicBezTo>
                      <a:pt x="233" y="179"/>
                      <a:pt x="225" y="177"/>
                      <a:pt x="216" y="175"/>
                    </a:cubicBezTo>
                    <a:cubicBezTo>
                      <a:pt x="214" y="175"/>
                      <a:pt x="209" y="174"/>
                      <a:pt x="205" y="172"/>
                    </a:cubicBezTo>
                    <a:cubicBezTo>
                      <a:pt x="204" y="167"/>
                      <a:pt x="202" y="161"/>
                      <a:pt x="200" y="156"/>
                    </a:cubicBezTo>
                    <a:cubicBezTo>
                      <a:pt x="209" y="155"/>
                      <a:pt x="218" y="154"/>
                      <a:pt x="227" y="154"/>
                    </a:cubicBezTo>
                    <a:cubicBezTo>
                      <a:pt x="229" y="154"/>
                      <a:pt x="232" y="154"/>
                      <a:pt x="234" y="154"/>
                    </a:cubicBezTo>
                    <a:cubicBezTo>
                      <a:pt x="244" y="155"/>
                      <a:pt x="254" y="156"/>
                      <a:pt x="263" y="156"/>
                    </a:cubicBezTo>
                    <a:cubicBezTo>
                      <a:pt x="265" y="156"/>
                      <a:pt x="266" y="156"/>
                      <a:pt x="268" y="155"/>
                    </a:cubicBezTo>
                    <a:cubicBezTo>
                      <a:pt x="270" y="155"/>
                      <a:pt x="271" y="155"/>
                      <a:pt x="273" y="155"/>
                    </a:cubicBezTo>
                    <a:cubicBezTo>
                      <a:pt x="285" y="155"/>
                      <a:pt x="297" y="157"/>
                      <a:pt x="309" y="159"/>
                    </a:cubicBezTo>
                    <a:cubicBezTo>
                      <a:pt x="311" y="159"/>
                      <a:pt x="313" y="159"/>
                      <a:pt x="315" y="159"/>
                    </a:cubicBezTo>
                    <a:cubicBezTo>
                      <a:pt x="327" y="176"/>
                      <a:pt x="341" y="192"/>
                      <a:pt x="355" y="208"/>
                    </a:cubicBezTo>
                    <a:moveTo>
                      <a:pt x="606" y="194"/>
                    </a:moveTo>
                    <a:cubicBezTo>
                      <a:pt x="606" y="189"/>
                      <a:pt x="605" y="183"/>
                      <a:pt x="603" y="178"/>
                    </a:cubicBezTo>
                    <a:cubicBezTo>
                      <a:pt x="611" y="173"/>
                      <a:pt x="619" y="169"/>
                      <a:pt x="624" y="162"/>
                    </a:cubicBezTo>
                    <a:cubicBezTo>
                      <a:pt x="627" y="159"/>
                      <a:pt x="629" y="156"/>
                      <a:pt x="630" y="153"/>
                    </a:cubicBezTo>
                    <a:cubicBezTo>
                      <a:pt x="633" y="163"/>
                      <a:pt x="634" y="173"/>
                      <a:pt x="633" y="183"/>
                    </a:cubicBezTo>
                    <a:cubicBezTo>
                      <a:pt x="633" y="183"/>
                      <a:pt x="633" y="183"/>
                      <a:pt x="633" y="183"/>
                    </a:cubicBezTo>
                    <a:cubicBezTo>
                      <a:pt x="633" y="183"/>
                      <a:pt x="633" y="183"/>
                      <a:pt x="633" y="183"/>
                    </a:cubicBezTo>
                    <a:cubicBezTo>
                      <a:pt x="628" y="186"/>
                      <a:pt x="619" y="188"/>
                      <a:pt x="616" y="189"/>
                    </a:cubicBezTo>
                    <a:cubicBezTo>
                      <a:pt x="613" y="190"/>
                      <a:pt x="610" y="192"/>
                      <a:pt x="606" y="194"/>
                    </a:cubicBezTo>
                    <a:moveTo>
                      <a:pt x="601" y="170"/>
                    </a:moveTo>
                    <a:cubicBezTo>
                      <a:pt x="600" y="167"/>
                      <a:pt x="598" y="164"/>
                      <a:pt x="597" y="161"/>
                    </a:cubicBezTo>
                    <a:cubicBezTo>
                      <a:pt x="597" y="160"/>
                      <a:pt x="597" y="160"/>
                      <a:pt x="597" y="160"/>
                    </a:cubicBezTo>
                    <a:cubicBezTo>
                      <a:pt x="602" y="156"/>
                      <a:pt x="605" y="149"/>
                      <a:pt x="607" y="142"/>
                    </a:cubicBezTo>
                    <a:cubicBezTo>
                      <a:pt x="608" y="139"/>
                      <a:pt x="609" y="137"/>
                      <a:pt x="609" y="134"/>
                    </a:cubicBezTo>
                    <a:cubicBezTo>
                      <a:pt x="609" y="130"/>
                      <a:pt x="607" y="127"/>
                      <a:pt x="608" y="123"/>
                    </a:cubicBezTo>
                    <a:cubicBezTo>
                      <a:pt x="608" y="122"/>
                      <a:pt x="608" y="121"/>
                      <a:pt x="608" y="119"/>
                    </a:cubicBezTo>
                    <a:cubicBezTo>
                      <a:pt x="615" y="122"/>
                      <a:pt x="623" y="129"/>
                      <a:pt x="627" y="140"/>
                    </a:cubicBezTo>
                    <a:cubicBezTo>
                      <a:pt x="627" y="141"/>
                      <a:pt x="627" y="141"/>
                      <a:pt x="627" y="141"/>
                    </a:cubicBezTo>
                    <a:cubicBezTo>
                      <a:pt x="625" y="146"/>
                      <a:pt x="623" y="152"/>
                      <a:pt x="619" y="157"/>
                    </a:cubicBezTo>
                    <a:cubicBezTo>
                      <a:pt x="614" y="163"/>
                      <a:pt x="607" y="166"/>
                      <a:pt x="601" y="170"/>
                    </a:cubicBezTo>
                    <a:moveTo>
                      <a:pt x="594" y="153"/>
                    </a:moveTo>
                    <a:cubicBezTo>
                      <a:pt x="585" y="129"/>
                      <a:pt x="591" y="118"/>
                      <a:pt x="601" y="118"/>
                    </a:cubicBezTo>
                    <a:cubicBezTo>
                      <a:pt x="601" y="122"/>
                      <a:pt x="600" y="125"/>
                      <a:pt x="601" y="129"/>
                    </a:cubicBezTo>
                    <a:cubicBezTo>
                      <a:pt x="602" y="136"/>
                      <a:pt x="599" y="146"/>
                      <a:pt x="594" y="153"/>
                    </a:cubicBezTo>
                    <a:moveTo>
                      <a:pt x="197" y="149"/>
                    </a:moveTo>
                    <a:cubicBezTo>
                      <a:pt x="195" y="146"/>
                      <a:pt x="194" y="142"/>
                      <a:pt x="192" y="139"/>
                    </a:cubicBezTo>
                    <a:cubicBezTo>
                      <a:pt x="207" y="133"/>
                      <a:pt x="222" y="125"/>
                      <a:pt x="239" y="121"/>
                    </a:cubicBezTo>
                    <a:cubicBezTo>
                      <a:pt x="250" y="118"/>
                      <a:pt x="262" y="116"/>
                      <a:pt x="274" y="115"/>
                    </a:cubicBezTo>
                    <a:cubicBezTo>
                      <a:pt x="275" y="115"/>
                      <a:pt x="278" y="115"/>
                      <a:pt x="280" y="114"/>
                    </a:cubicBezTo>
                    <a:cubicBezTo>
                      <a:pt x="290" y="126"/>
                      <a:pt x="299" y="138"/>
                      <a:pt x="308" y="151"/>
                    </a:cubicBezTo>
                    <a:cubicBezTo>
                      <a:pt x="293" y="149"/>
                      <a:pt x="279" y="149"/>
                      <a:pt x="263" y="148"/>
                    </a:cubicBezTo>
                    <a:cubicBezTo>
                      <a:pt x="255" y="147"/>
                      <a:pt x="246" y="147"/>
                      <a:pt x="238" y="147"/>
                    </a:cubicBezTo>
                    <a:cubicBezTo>
                      <a:pt x="231" y="147"/>
                      <a:pt x="225" y="147"/>
                      <a:pt x="218" y="148"/>
                    </a:cubicBezTo>
                    <a:cubicBezTo>
                      <a:pt x="212" y="148"/>
                      <a:pt x="204" y="148"/>
                      <a:pt x="197" y="149"/>
                    </a:cubicBezTo>
                    <a:moveTo>
                      <a:pt x="187" y="132"/>
                    </a:moveTo>
                    <a:cubicBezTo>
                      <a:pt x="185" y="129"/>
                      <a:pt x="182" y="126"/>
                      <a:pt x="180" y="124"/>
                    </a:cubicBezTo>
                    <a:cubicBezTo>
                      <a:pt x="184" y="120"/>
                      <a:pt x="189" y="116"/>
                      <a:pt x="190" y="116"/>
                    </a:cubicBezTo>
                    <a:cubicBezTo>
                      <a:pt x="199" y="111"/>
                      <a:pt x="206" y="103"/>
                      <a:pt x="215" y="98"/>
                    </a:cubicBezTo>
                    <a:cubicBezTo>
                      <a:pt x="224" y="93"/>
                      <a:pt x="233" y="88"/>
                      <a:pt x="242" y="83"/>
                    </a:cubicBezTo>
                    <a:cubicBezTo>
                      <a:pt x="244" y="81"/>
                      <a:pt x="246" y="80"/>
                      <a:pt x="249" y="79"/>
                    </a:cubicBezTo>
                    <a:cubicBezTo>
                      <a:pt x="258" y="88"/>
                      <a:pt x="267" y="98"/>
                      <a:pt x="275" y="108"/>
                    </a:cubicBezTo>
                    <a:cubicBezTo>
                      <a:pt x="267" y="109"/>
                      <a:pt x="258" y="109"/>
                      <a:pt x="250" y="111"/>
                    </a:cubicBezTo>
                    <a:cubicBezTo>
                      <a:pt x="228" y="115"/>
                      <a:pt x="208" y="125"/>
                      <a:pt x="187" y="132"/>
                    </a:cubicBezTo>
                    <a:moveTo>
                      <a:pt x="79" y="111"/>
                    </a:moveTo>
                    <a:cubicBezTo>
                      <a:pt x="82" y="95"/>
                      <a:pt x="94" y="76"/>
                      <a:pt x="112" y="63"/>
                    </a:cubicBezTo>
                    <a:cubicBezTo>
                      <a:pt x="112" y="64"/>
                      <a:pt x="112" y="64"/>
                      <a:pt x="112" y="65"/>
                    </a:cubicBezTo>
                    <a:cubicBezTo>
                      <a:pt x="111" y="71"/>
                      <a:pt x="109" y="77"/>
                      <a:pt x="108" y="84"/>
                    </a:cubicBezTo>
                    <a:cubicBezTo>
                      <a:pt x="107" y="87"/>
                      <a:pt x="106" y="93"/>
                      <a:pt x="106" y="98"/>
                    </a:cubicBezTo>
                    <a:cubicBezTo>
                      <a:pt x="97" y="99"/>
                      <a:pt x="87" y="103"/>
                      <a:pt x="79" y="111"/>
                    </a:cubicBezTo>
                    <a:moveTo>
                      <a:pt x="174" y="118"/>
                    </a:moveTo>
                    <a:cubicBezTo>
                      <a:pt x="172" y="117"/>
                      <a:pt x="171" y="115"/>
                      <a:pt x="169" y="114"/>
                    </a:cubicBezTo>
                    <a:cubicBezTo>
                      <a:pt x="168" y="114"/>
                      <a:pt x="167" y="113"/>
                      <a:pt x="165" y="112"/>
                    </a:cubicBezTo>
                    <a:cubicBezTo>
                      <a:pt x="167" y="108"/>
                      <a:pt x="169" y="103"/>
                      <a:pt x="171" y="100"/>
                    </a:cubicBezTo>
                    <a:cubicBezTo>
                      <a:pt x="175" y="93"/>
                      <a:pt x="179" y="86"/>
                      <a:pt x="184" y="80"/>
                    </a:cubicBezTo>
                    <a:cubicBezTo>
                      <a:pt x="191" y="72"/>
                      <a:pt x="198" y="63"/>
                      <a:pt x="207" y="57"/>
                    </a:cubicBezTo>
                    <a:cubicBezTo>
                      <a:pt x="208" y="57"/>
                      <a:pt x="210" y="55"/>
                      <a:pt x="213" y="53"/>
                    </a:cubicBezTo>
                    <a:cubicBezTo>
                      <a:pt x="213" y="54"/>
                      <a:pt x="213" y="54"/>
                      <a:pt x="213" y="54"/>
                    </a:cubicBezTo>
                    <a:cubicBezTo>
                      <a:pt x="224" y="59"/>
                      <a:pt x="234" y="66"/>
                      <a:pt x="243" y="74"/>
                    </a:cubicBezTo>
                    <a:cubicBezTo>
                      <a:pt x="226" y="81"/>
                      <a:pt x="209" y="91"/>
                      <a:pt x="195" y="103"/>
                    </a:cubicBezTo>
                    <a:cubicBezTo>
                      <a:pt x="191" y="107"/>
                      <a:pt x="180" y="112"/>
                      <a:pt x="174" y="118"/>
                    </a:cubicBezTo>
                    <a:moveTo>
                      <a:pt x="114" y="97"/>
                    </a:moveTo>
                    <a:cubicBezTo>
                      <a:pt x="114" y="93"/>
                      <a:pt x="114" y="88"/>
                      <a:pt x="115" y="86"/>
                    </a:cubicBezTo>
                    <a:cubicBezTo>
                      <a:pt x="117" y="79"/>
                      <a:pt x="118" y="73"/>
                      <a:pt x="119" y="66"/>
                    </a:cubicBezTo>
                    <a:cubicBezTo>
                      <a:pt x="120" y="63"/>
                      <a:pt x="121" y="60"/>
                      <a:pt x="122" y="56"/>
                    </a:cubicBezTo>
                    <a:cubicBezTo>
                      <a:pt x="130" y="52"/>
                      <a:pt x="139" y="49"/>
                      <a:pt x="148" y="46"/>
                    </a:cubicBezTo>
                    <a:cubicBezTo>
                      <a:pt x="142" y="55"/>
                      <a:pt x="137" y="66"/>
                      <a:pt x="134" y="75"/>
                    </a:cubicBezTo>
                    <a:cubicBezTo>
                      <a:pt x="131" y="82"/>
                      <a:pt x="127" y="89"/>
                      <a:pt x="124" y="97"/>
                    </a:cubicBezTo>
                    <a:cubicBezTo>
                      <a:pt x="122" y="97"/>
                      <a:pt x="119" y="97"/>
                      <a:pt x="116" y="97"/>
                    </a:cubicBezTo>
                    <a:cubicBezTo>
                      <a:pt x="115" y="97"/>
                      <a:pt x="114" y="97"/>
                      <a:pt x="114" y="97"/>
                    </a:cubicBezTo>
                    <a:moveTo>
                      <a:pt x="159" y="108"/>
                    </a:moveTo>
                    <a:cubicBezTo>
                      <a:pt x="156" y="107"/>
                      <a:pt x="153" y="106"/>
                      <a:pt x="150" y="104"/>
                    </a:cubicBezTo>
                    <a:cubicBezTo>
                      <a:pt x="156" y="83"/>
                      <a:pt x="167" y="60"/>
                      <a:pt x="182" y="44"/>
                    </a:cubicBezTo>
                    <a:cubicBezTo>
                      <a:pt x="189" y="45"/>
                      <a:pt x="196" y="47"/>
                      <a:pt x="203" y="50"/>
                    </a:cubicBezTo>
                    <a:cubicBezTo>
                      <a:pt x="197" y="54"/>
                      <a:pt x="191" y="60"/>
                      <a:pt x="186" y="66"/>
                    </a:cubicBezTo>
                    <a:cubicBezTo>
                      <a:pt x="180" y="73"/>
                      <a:pt x="174" y="81"/>
                      <a:pt x="169" y="89"/>
                    </a:cubicBezTo>
                    <a:cubicBezTo>
                      <a:pt x="166" y="94"/>
                      <a:pt x="163" y="103"/>
                      <a:pt x="159" y="108"/>
                    </a:cubicBezTo>
                    <a:moveTo>
                      <a:pt x="143" y="102"/>
                    </a:moveTo>
                    <a:cubicBezTo>
                      <a:pt x="140" y="100"/>
                      <a:pt x="136" y="99"/>
                      <a:pt x="132" y="99"/>
                    </a:cubicBezTo>
                    <a:cubicBezTo>
                      <a:pt x="134" y="90"/>
                      <a:pt x="139" y="82"/>
                      <a:pt x="142" y="75"/>
                    </a:cubicBezTo>
                    <a:cubicBezTo>
                      <a:pt x="147" y="65"/>
                      <a:pt x="151" y="52"/>
                      <a:pt x="159" y="44"/>
                    </a:cubicBezTo>
                    <a:cubicBezTo>
                      <a:pt x="163" y="44"/>
                      <a:pt x="167" y="44"/>
                      <a:pt x="170" y="44"/>
                    </a:cubicBezTo>
                    <a:cubicBezTo>
                      <a:pt x="171" y="44"/>
                      <a:pt x="172" y="44"/>
                      <a:pt x="173" y="44"/>
                    </a:cubicBezTo>
                    <a:cubicBezTo>
                      <a:pt x="159" y="60"/>
                      <a:pt x="149" y="81"/>
                      <a:pt x="143" y="102"/>
                    </a:cubicBezTo>
                    <a:moveTo>
                      <a:pt x="174" y="0"/>
                    </a:moveTo>
                    <a:cubicBezTo>
                      <a:pt x="171" y="0"/>
                      <a:pt x="168" y="1"/>
                      <a:pt x="165" y="1"/>
                    </a:cubicBezTo>
                    <a:cubicBezTo>
                      <a:pt x="148" y="18"/>
                      <a:pt x="124" y="34"/>
                      <a:pt x="92" y="38"/>
                    </a:cubicBezTo>
                    <a:cubicBezTo>
                      <a:pt x="51" y="84"/>
                      <a:pt x="68" y="120"/>
                      <a:pt x="68" y="120"/>
                    </a:cubicBezTo>
                    <a:cubicBezTo>
                      <a:pt x="68" y="120"/>
                      <a:pt x="124" y="127"/>
                      <a:pt x="139" y="139"/>
                    </a:cubicBezTo>
                    <a:cubicBezTo>
                      <a:pt x="150" y="147"/>
                      <a:pt x="157" y="162"/>
                      <a:pt x="159" y="175"/>
                    </a:cubicBezTo>
                    <a:cubicBezTo>
                      <a:pt x="161" y="186"/>
                      <a:pt x="159" y="195"/>
                      <a:pt x="153" y="203"/>
                    </a:cubicBezTo>
                    <a:cubicBezTo>
                      <a:pt x="139" y="220"/>
                      <a:pt x="124" y="227"/>
                      <a:pt x="109" y="227"/>
                    </a:cubicBezTo>
                    <a:cubicBezTo>
                      <a:pt x="89" y="227"/>
                      <a:pt x="70" y="214"/>
                      <a:pt x="62" y="199"/>
                    </a:cubicBezTo>
                    <a:cubicBezTo>
                      <a:pt x="62" y="199"/>
                      <a:pt x="61" y="198"/>
                      <a:pt x="61" y="196"/>
                    </a:cubicBezTo>
                    <a:cubicBezTo>
                      <a:pt x="60" y="195"/>
                      <a:pt x="60" y="195"/>
                      <a:pt x="60" y="195"/>
                    </a:cubicBezTo>
                    <a:cubicBezTo>
                      <a:pt x="56" y="185"/>
                      <a:pt x="47" y="161"/>
                      <a:pt x="47" y="145"/>
                    </a:cubicBezTo>
                    <a:cubicBezTo>
                      <a:pt x="47" y="145"/>
                      <a:pt x="47" y="145"/>
                      <a:pt x="47" y="145"/>
                    </a:cubicBezTo>
                    <a:cubicBezTo>
                      <a:pt x="46" y="145"/>
                      <a:pt x="31" y="156"/>
                      <a:pt x="18" y="174"/>
                    </a:cubicBezTo>
                    <a:cubicBezTo>
                      <a:pt x="25" y="184"/>
                      <a:pt x="32" y="196"/>
                      <a:pt x="34" y="210"/>
                    </a:cubicBezTo>
                    <a:cubicBezTo>
                      <a:pt x="37" y="208"/>
                      <a:pt x="40" y="207"/>
                      <a:pt x="42" y="205"/>
                    </a:cubicBezTo>
                    <a:cubicBezTo>
                      <a:pt x="42" y="206"/>
                      <a:pt x="43" y="206"/>
                      <a:pt x="43" y="207"/>
                    </a:cubicBezTo>
                    <a:cubicBezTo>
                      <a:pt x="44" y="210"/>
                      <a:pt x="44" y="213"/>
                      <a:pt x="45" y="216"/>
                    </a:cubicBezTo>
                    <a:cubicBezTo>
                      <a:pt x="45" y="216"/>
                      <a:pt x="45" y="216"/>
                      <a:pt x="45" y="216"/>
                    </a:cubicBezTo>
                    <a:cubicBezTo>
                      <a:pt x="42" y="219"/>
                      <a:pt x="40" y="221"/>
                      <a:pt x="38" y="224"/>
                    </a:cubicBezTo>
                    <a:cubicBezTo>
                      <a:pt x="37" y="225"/>
                      <a:pt x="36" y="226"/>
                      <a:pt x="35" y="227"/>
                    </a:cubicBezTo>
                    <a:cubicBezTo>
                      <a:pt x="35" y="228"/>
                      <a:pt x="35" y="229"/>
                      <a:pt x="35" y="230"/>
                    </a:cubicBezTo>
                    <a:cubicBezTo>
                      <a:pt x="34" y="241"/>
                      <a:pt x="23" y="276"/>
                      <a:pt x="19" y="284"/>
                    </a:cubicBezTo>
                    <a:cubicBezTo>
                      <a:pt x="19" y="284"/>
                      <a:pt x="18" y="285"/>
                      <a:pt x="18" y="286"/>
                    </a:cubicBezTo>
                    <a:cubicBezTo>
                      <a:pt x="27" y="303"/>
                      <a:pt x="40" y="324"/>
                      <a:pt x="53" y="338"/>
                    </a:cubicBezTo>
                    <a:cubicBezTo>
                      <a:pt x="74" y="360"/>
                      <a:pt x="97" y="377"/>
                      <a:pt x="122" y="391"/>
                    </a:cubicBezTo>
                    <a:cubicBezTo>
                      <a:pt x="125" y="384"/>
                      <a:pt x="131" y="379"/>
                      <a:pt x="140" y="379"/>
                    </a:cubicBezTo>
                    <a:cubicBezTo>
                      <a:pt x="140" y="379"/>
                      <a:pt x="141" y="379"/>
                      <a:pt x="142" y="379"/>
                    </a:cubicBezTo>
                    <a:cubicBezTo>
                      <a:pt x="142" y="377"/>
                      <a:pt x="144" y="376"/>
                      <a:pt x="145" y="376"/>
                    </a:cubicBezTo>
                    <a:cubicBezTo>
                      <a:pt x="146" y="376"/>
                      <a:pt x="147" y="377"/>
                      <a:pt x="148" y="378"/>
                    </a:cubicBezTo>
                    <a:cubicBezTo>
                      <a:pt x="152" y="382"/>
                      <a:pt x="158" y="394"/>
                      <a:pt x="162" y="409"/>
                    </a:cubicBezTo>
                    <a:cubicBezTo>
                      <a:pt x="201" y="423"/>
                      <a:pt x="242" y="430"/>
                      <a:pt x="282" y="430"/>
                    </a:cubicBezTo>
                    <a:cubicBezTo>
                      <a:pt x="295" y="430"/>
                      <a:pt x="308" y="429"/>
                      <a:pt x="321" y="428"/>
                    </a:cubicBezTo>
                    <a:cubicBezTo>
                      <a:pt x="328" y="427"/>
                      <a:pt x="336" y="426"/>
                      <a:pt x="343" y="425"/>
                    </a:cubicBezTo>
                    <a:cubicBezTo>
                      <a:pt x="341" y="414"/>
                      <a:pt x="345" y="402"/>
                      <a:pt x="356" y="401"/>
                    </a:cubicBezTo>
                    <a:cubicBezTo>
                      <a:pt x="356" y="399"/>
                      <a:pt x="357" y="397"/>
                      <a:pt x="359" y="397"/>
                    </a:cubicBezTo>
                    <a:cubicBezTo>
                      <a:pt x="359" y="397"/>
                      <a:pt x="359" y="397"/>
                      <a:pt x="359" y="397"/>
                    </a:cubicBezTo>
                    <a:cubicBezTo>
                      <a:pt x="359" y="389"/>
                      <a:pt x="360" y="383"/>
                      <a:pt x="360" y="379"/>
                    </a:cubicBezTo>
                    <a:cubicBezTo>
                      <a:pt x="354" y="380"/>
                      <a:pt x="348" y="381"/>
                      <a:pt x="341" y="381"/>
                    </a:cubicBezTo>
                    <a:cubicBezTo>
                      <a:pt x="334" y="379"/>
                      <a:pt x="327" y="375"/>
                      <a:pt x="320" y="372"/>
                    </a:cubicBezTo>
                    <a:cubicBezTo>
                      <a:pt x="302" y="364"/>
                      <a:pt x="282" y="353"/>
                      <a:pt x="268" y="338"/>
                    </a:cubicBezTo>
                    <a:cubicBezTo>
                      <a:pt x="238" y="307"/>
                      <a:pt x="202" y="281"/>
                      <a:pt x="178" y="244"/>
                    </a:cubicBezTo>
                    <a:cubicBezTo>
                      <a:pt x="181" y="241"/>
                      <a:pt x="184" y="238"/>
                      <a:pt x="186" y="235"/>
                    </a:cubicBezTo>
                    <a:cubicBezTo>
                      <a:pt x="193" y="242"/>
                      <a:pt x="202" y="249"/>
                      <a:pt x="209" y="256"/>
                    </a:cubicBezTo>
                    <a:cubicBezTo>
                      <a:pt x="219" y="266"/>
                      <a:pt x="232" y="274"/>
                      <a:pt x="244" y="282"/>
                    </a:cubicBezTo>
                    <a:cubicBezTo>
                      <a:pt x="269" y="298"/>
                      <a:pt x="296" y="314"/>
                      <a:pt x="323" y="326"/>
                    </a:cubicBezTo>
                    <a:cubicBezTo>
                      <a:pt x="359" y="343"/>
                      <a:pt x="396" y="358"/>
                      <a:pt x="435" y="363"/>
                    </a:cubicBezTo>
                    <a:cubicBezTo>
                      <a:pt x="417" y="369"/>
                      <a:pt x="398" y="373"/>
                      <a:pt x="378" y="376"/>
                    </a:cubicBezTo>
                    <a:cubicBezTo>
                      <a:pt x="381" y="379"/>
                      <a:pt x="383" y="382"/>
                      <a:pt x="385" y="385"/>
                    </a:cubicBezTo>
                    <a:cubicBezTo>
                      <a:pt x="389" y="394"/>
                      <a:pt x="388" y="398"/>
                      <a:pt x="385" y="401"/>
                    </a:cubicBezTo>
                    <a:cubicBezTo>
                      <a:pt x="390" y="403"/>
                      <a:pt x="395" y="407"/>
                      <a:pt x="399" y="414"/>
                    </a:cubicBezTo>
                    <a:cubicBezTo>
                      <a:pt x="438" y="403"/>
                      <a:pt x="476" y="389"/>
                      <a:pt x="510" y="372"/>
                    </a:cubicBezTo>
                    <a:cubicBezTo>
                      <a:pt x="530" y="363"/>
                      <a:pt x="549" y="351"/>
                      <a:pt x="567" y="338"/>
                    </a:cubicBezTo>
                    <a:cubicBezTo>
                      <a:pt x="566" y="335"/>
                      <a:pt x="566" y="332"/>
                      <a:pt x="565" y="330"/>
                    </a:cubicBezTo>
                    <a:cubicBezTo>
                      <a:pt x="562" y="322"/>
                      <a:pt x="564" y="316"/>
                      <a:pt x="568" y="311"/>
                    </a:cubicBezTo>
                    <a:cubicBezTo>
                      <a:pt x="564" y="311"/>
                      <a:pt x="559" y="310"/>
                      <a:pt x="555" y="308"/>
                    </a:cubicBezTo>
                    <a:cubicBezTo>
                      <a:pt x="551" y="311"/>
                      <a:pt x="546" y="314"/>
                      <a:pt x="542" y="317"/>
                    </a:cubicBezTo>
                    <a:cubicBezTo>
                      <a:pt x="539" y="317"/>
                      <a:pt x="537" y="318"/>
                      <a:pt x="535" y="318"/>
                    </a:cubicBezTo>
                    <a:cubicBezTo>
                      <a:pt x="528" y="319"/>
                      <a:pt x="522" y="319"/>
                      <a:pt x="516" y="319"/>
                    </a:cubicBezTo>
                    <a:cubicBezTo>
                      <a:pt x="505" y="319"/>
                      <a:pt x="494" y="318"/>
                      <a:pt x="483" y="318"/>
                    </a:cubicBezTo>
                    <a:cubicBezTo>
                      <a:pt x="468" y="317"/>
                      <a:pt x="451" y="314"/>
                      <a:pt x="437" y="309"/>
                    </a:cubicBezTo>
                    <a:cubicBezTo>
                      <a:pt x="427" y="306"/>
                      <a:pt x="416" y="306"/>
                      <a:pt x="406" y="303"/>
                    </a:cubicBezTo>
                    <a:cubicBezTo>
                      <a:pt x="398" y="301"/>
                      <a:pt x="391" y="299"/>
                      <a:pt x="383" y="297"/>
                    </a:cubicBezTo>
                    <a:cubicBezTo>
                      <a:pt x="346" y="288"/>
                      <a:pt x="313" y="274"/>
                      <a:pt x="279" y="259"/>
                    </a:cubicBezTo>
                    <a:cubicBezTo>
                      <a:pt x="262" y="251"/>
                      <a:pt x="246" y="242"/>
                      <a:pt x="230" y="232"/>
                    </a:cubicBezTo>
                    <a:cubicBezTo>
                      <a:pt x="221" y="226"/>
                      <a:pt x="209" y="220"/>
                      <a:pt x="200" y="212"/>
                    </a:cubicBezTo>
                    <a:cubicBezTo>
                      <a:pt x="201" y="208"/>
                      <a:pt x="203" y="204"/>
                      <a:pt x="204" y="199"/>
                    </a:cubicBezTo>
                    <a:cubicBezTo>
                      <a:pt x="205" y="200"/>
                      <a:pt x="206" y="201"/>
                      <a:pt x="207" y="201"/>
                    </a:cubicBezTo>
                    <a:cubicBezTo>
                      <a:pt x="223" y="209"/>
                      <a:pt x="238" y="216"/>
                      <a:pt x="254" y="223"/>
                    </a:cubicBezTo>
                    <a:cubicBezTo>
                      <a:pt x="285" y="238"/>
                      <a:pt x="316" y="249"/>
                      <a:pt x="348" y="258"/>
                    </a:cubicBezTo>
                    <a:cubicBezTo>
                      <a:pt x="364" y="262"/>
                      <a:pt x="379" y="266"/>
                      <a:pt x="394" y="271"/>
                    </a:cubicBezTo>
                    <a:cubicBezTo>
                      <a:pt x="407" y="275"/>
                      <a:pt x="421" y="277"/>
                      <a:pt x="434" y="280"/>
                    </a:cubicBezTo>
                    <a:cubicBezTo>
                      <a:pt x="445" y="283"/>
                      <a:pt x="456" y="286"/>
                      <a:pt x="467" y="287"/>
                    </a:cubicBezTo>
                    <a:cubicBezTo>
                      <a:pt x="476" y="289"/>
                      <a:pt x="485" y="291"/>
                      <a:pt x="495" y="291"/>
                    </a:cubicBezTo>
                    <a:cubicBezTo>
                      <a:pt x="507" y="291"/>
                      <a:pt x="519" y="289"/>
                      <a:pt x="530" y="285"/>
                    </a:cubicBezTo>
                    <a:cubicBezTo>
                      <a:pt x="532" y="285"/>
                      <a:pt x="534" y="285"/>
                      <a:pt x="536" y="285"/>
                    </a:cubicBezTo>
                    <a:cubicBezTo>
                      <a:pt x="536" y="278"/>
                      <a:pt x="539" y="271"/>
                      <a:pt x="545" y="268"/>
                    </a:cubicBezTo>
                    <a:cubicBezTo>
                      <a:pt x="545" y="266"/>
                      <a:pt x="546" y="264"/>
                      <a:pt x="549" y="264"/>
                    </a:cubicBezTo>
                    <a:cubicBezTo>
                      <a:pt x="549" y="264"/>
                      <a:pt x="549" y="264"/>
                      <a:pt x="550" y="264"/>
                    </a:cubicBezTo>
                    <a:cubicBezTo>
                      <a:pt x="553" y="265"/>
                      <a:pt x="556" y="267"/>
                      <a:pt x="561" y="270"/>
                    </a:cubicBezTo>
                    <a:cubicBezTo>
                      <a:pt x="566" y="267"/>
                      <a:pt x="570" y="263"/>
                      <a:pt x="575" y="259"/>
                    </a:cubicBezTo>
                    <a:cubicBezTo>
                      <a:pt x="576" y="259"/>
                      <a:pt x="577" y="259"/>
                      <a:pt x="579" y="258"/>
                    </a:cubicBezTo>
                    <a:cubicBezTo>
                      <a:pt x="584" y="258"/>
                      <a:pt x="590" y="257"/>
                      <a:pt x="595" y="256"/>
                    </a:cubicBezTo>
                    <a:cubicBezTo>
                      <a:pt x="600" y="255"/>
                      <a:pt x="605" y="253"/>
                      <a:pt x="610" y="252"/>
                    </a:cubicBezTo>
                    <a:cubicBezTo>
                      <a:pt x="605" y="260"/>
                      <a:pt x="599" y="267"/>
                      <a:pt x="593" y="274"/>
                    </a:cubicBezTo>
                    <a:cubicBezTo>
                      <a:pt x="588" y="275"/>
                      <a:pt x="582" y="275"/>
                      <a:pt x="577" y="275"/>
                    </a:cubicBezTo>
                    <a:cubicBezTo>
                      <a:pt x="574" y="276"/>
                      <a:pt x="571" y="276"/>
                      <a:pt x="568" y="276"/>
                    </a:cubicBezTo>
                    <a:cubicBezTo>
                      <a:pt x="571" y="278"/>
                      <a:pt x="573" y="281"/>
                      <a:pt x="575" y="283"/>
                    </a:cubicBezTo>
                    <a:cubicBezTo>
                      <a:pt x="579" y="283"/>
                      <a:pt x="583" y="282"/>
                      <a:pt x="586" y="282"/>
                    </a:cubicBezTo>
                    <a:cubicBezTo>
                      <a:pt x="585" y="283"/>
                      <a:pt x="584" y="284"/>
                      <a:pt x="583" y="285"/>
                    </a:cubicBezTo>
                    <a:cubicBezTo>
                      <a:pt x="582" y="286"/>
                      <a:pt x="581" y="287"/>
                      <a:pt x="580" y="288"/>
                    </a:cubicBezTo>
                    <a:cubicBezTo>
                      <a:pt x="586" y="295"/>
                      <a:pt x="592" y="303"/>
                      <a:pt x="597" y="311"/>
                    </a:cubicBezTo>
                    <a:cubicBezTo>
                      <a:pt x="605" y="304"/>
                      <a:pt x="611" y="296"/>
                      <a:pt x="618" y="288"/>
                    </a:cubicBezTo>
                    <a:cubicBezTo>
                      <a:pt x="623" y="281"/>
                      <a:pt x="628" y="273"/>
                      <a:pt x="633" y="265"/>
                    </a:cubicBezTo>
                    <a:cubicBezTo>
                      <a:pt x="637" y="257"/>
                      <a:pt x="641" y="249"/>
                      <a:pt x="645" y="241"/>
                    </a:cubicBezTo>
                    <a:cubicBezTo>
                      <a:pt x="646" y="238"/>
                      <a:pt x="647" y="236"/>
                      <a:pt x="647" y="234"/>
                    </a:cubicBezTo>
                    <a:cubicBezTo>
                      <a:pt x="649" y="230"/>
                      <a:pt x="650" y="226"/>
                      <a:pt x="651" y="222"/>
                    </a:cubicBezTo>
                    <a:cubicBezTo>
                      <a:pt x="652" y="219"/>
                      <a:pt x="652" y="216"/>
                      <a:pt x="653" y="213"/>
                    </a:cubicBezTo>
                    <a:cubicBezTo>
                      <a:pt x="655" y="205"/>
                      <a:pt x="656" y="197"/>
                      <a:pt x="656" y="189"/>
                    </a:cubicBezTo>
                    <a:cubicBezTo>
                      <a:pt x="657" y="185"/>
                      <a:pt x="657" y="180"/>
                      <a:pt x="656" y="175"/>
                    </a:cubicBezTo>
                    <a:cubicBezTo>
                      <a:pt x="656" y="175"/>
                      <a:pt x="656" y="175"/>
                      <a:pt x="656" y="175"/>
                    </a:cubicBezTo>
                    <a:cubicBezTo>
                      <a:pt x="656" y="173"/>
                      <a:pt x="656" y="171"/>
                      <a:pt x="656" y="169"/>
                    </a:cubicBezTo>
                    <a:cubicBezTo>
                      <a:pt x="656" y="167"/>
                      <a:pt x="656" y="164"/>
                      <a:pt x="656" y="161"/>
                    </a:cubicBezTo>
                    <a:cubicBezTo>
                      <a:pt x="655" y="161"/>
                      <a:pt x="655" y="161"/>
                      <a:pt x="655" y="161"/>
                    </a:cubicBezTo>
                    <a:cubicBezTo>
                      <a:pt x="655" y="157"/>
                      <a:pt x="654" y="154"/>
                      <a:pt x="654" y="150"/>
                    </a:cubicBezTo>
                    <a:cubicBezTo>
                      <a:pt x="652" y="140"/>
                      <a:pt x="649" y="131"/>
                      <a:pt x="644" y="122"/>
                    </a:cubicBezTo>
                    <a:cubicBezTo>
                      <a:pt x="628" y="116"/>
                      <a:pt x="615" y="105"/>
                      <a:pt x="607" y="92"/>
                    </a:cubicBezTo>
                    <a:cubicBezTo>
                      <a:pt x="603" y="91"/>
                      <a:pt x="599" y="90"/>
                      <a:pt x="596" y="90"/>
                    </a:cubicBezTo>
                    <a:cubicBezTo>
                      <a:pt x="594" y="90"/>
                      <a:pt x="592" y="91"/>
                      <a:pt x="590" y="91"/>
                    </a:cubicBezTo>
                    <a:cubicBezTo>
                      <a:pt x="576" y="93"/>
                      <a:pt x="563" y="104"/>
                      <a:pt x="558" y="118"/>
                    </a:cubicBezTo>
                    <a:cubicBezTo>
                      <a:pt x="563" y="129"/>
                      <a:pt x="566" y="142"/>
                      <a:pt x="566" y="156"/>
                    </a:cubicBezTo>
                    <a:cubicBezTo>
                      <a:pt x="571" y="162"/>
                      <a:pt x="576" y="168"/>
                      <a:pt x="580" y="175"/>
                    </a:cubicBezTo>
                    <a:cubicBezTo>
                      <a:pt x="587" y="187"/>
                      <a:pt x="584" y="195"/>
                      <a:pt x="578" y="208"/>
                    </a:cubicBezTo>
                    <a:cubicBezTo>
                      <a:pt x="567" y="232"/>
                      <a:pt x="545" y="250"/>
                      <a:pt x="520" y="255"/>
                    </a:cubicBezTo>
                    <a:cubicBezTo>
                      <a:pt x="515" y="256"/>
                      <a:pt x="510" y="256"/>
                      <a:pt x="505" y="256"/>
                    </a:cubicBezTo>
                    <a:cubicBezTo>
                      <a:pt x="486" y="256"/>
                      <a:pt x="468" y="250"/>
                      <a:pt x="451" y="240"/>
                    </a:cubicBezTo>
                    <a:cubicBezTo>
                      <a:pt x="436" y="233"/>
                      <a:pt x="422" y="222"/>
                      <a:pt x="412" y="208"/>
                    </a:cubicBezTo>
                    <a:cubicBezTo>
                      <a:pt x="410" y="206"/>
                      <a:pt x="408" y="203"/>
                      <a:pt x="406" y="201"/>
                    </a:cubicBezTo>
                    <a:cubicBezTo>
                      <a:pt x="378" y="171"/>
                      <a:pt x="356" y="136"/>
                      <a:pt x="331" y="103"/>
                    </a:cubicBezTo>
                    <a:cubicBezTo>
                      <a:pt x="317" y="94"/>
                      <a:pt x="305" y="81"/>
                      <a:pt x="299" y="65"/>
                    </a:cubicBezTo>
                    <a:cubicBezTo>
                      <a:pt x="266" y="30"/>
                      <a:pt x="226" y="3"/>
                      <a:pt x="179" y="1"/>
                    </a:cubicBezTo>
                    <a:cubicBezTo>
                      <a:pt x="177" y="0"/>
                      <a:pt x="176" y="0"/>
                      <a:pt x="17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1098"/>
              <p:cNvSpPr>
                <a:spLocks noEditPoints="1"/>
              </p:cNvSpPr>
              <p:nvPr/>
            </p:nvSpPr>
            <p:spPr bwMode="auto">
              <a:xfrm>
                <a:off x="116" y="4113"/>
                <a:ext cx="325" cy="212"/>
              </a:xfrm>
              <a:custGeom>
                <a:avLst/>
                <a:gdLst>
                  <a:gd name="T0" fmla="*/ 324 w 658"/>
                  <a:gd name="T1" fmla="*/ 420 h 430"/>
                  <a:gd name="T2" fmla="*/ 303 w 658"/>
                  <a:gd name="T3" fmla="*/ 400 h 430"/>
                  <a:gd name="T4" fmla="*/ 529 w 658"/>
                  <a:gd name="T5" fmla="*/ 382 h 430"/>
                  <a:gd name="T6" fmla="*/ 109 w 658"/>
                  <a:gd name="T7" fmla="*/ 312 h 430"/>
                  <a:gd name="T8" fmla="*/ 332 w 658"/>
                  <a:gd name="T9" fmla="*/ 96 h 430"/>
                  <a:gd name="T10" fmla="*/ 549 w 658"/>
                  <a:gd name="T11" fmla="*/ 334 h 430"/>
                  <a:gd name="T12" fmla="*/ 539 w 658"/>
                  <a:gd name="T13" fmla="*/ 272 h 430"/>
                  <a:gd name="T14" fmla="*/ 510 w 658"/>
                  <a:gd name="T15" fmla="*/ 265 h 430"/>
                  <a:gd name="T16" fmla="*/ 561 w 658"/>
                  <a:gd name="T17" fmla="*/ 326 h 430"/>
                  <a:gd name="T18" fmla="*/ 588 w 658"/>
                  <a:gd name="T19" fmla="*/ 297 h 430"/>
                  <a:gd name="T20" fmla="*/ 48 w 658"/>
                  <a:gd name="T21" fmla="*/ 252 h 430"/>
                  <a:gd name="T22" fmla="*/ 335 w 658"/>
                  <a:gd name="T23" fmla="*/ 383 h 430"/>
                  <a:gd name="T24" fmla="*/ 487 w 658"/>
                  <a:gd name="T25" fmla="*/ 293 h 430"/>
                  <a:gd name="T26" fmla="*/ 596 w 658"/>
                  <a:gd name="T27" fmla="*/ 294 h 430"/>
                  <a:gd name="T28" fmla="*/ 596 w 658"/>
                  <a:gd name="T29" fmla="*/ 294 h 430"/>
                  <a:gd name="T30" fmla="*/ 472 w 658"/>
                  <a:gd name="T31" fmla="*/ 235 h 430"/>
                  <a:gd name="T32" fmla="*/ 606 w 658"/>
                  <a:gd name="T33" fmla="*/ 243 h 430"/>
                  <a:gd name="T34" fmla="*/ 143 w 658"/>
                  <a:gd name="T35" fmla="*/ 327 h 430"/>
                  <a:gd name="T36" fmla="*/ 467 w 658"/>
                  <a:gd name="T37" fmla="*/ 228 h 430"/>
                  <a:gd name="T38" fmla="*/ 143 w 658"/>
                  <a:gd name="T39" fmla="*/ 327 h 430"/>
                  <a:gd name="T40" fmla="*/ 71 w 658"/>
                  <a:gd name="T41" fmla="*/ 244 h 430"/>
                  <a:gd name="T42" fmla="*/ 615 w 658"/>
                  <a:gd name="T43" fmla="*/ 207 h 430"/>
                  <a:gd name="T44" fmla="*/ 55 w 658"/>
                  <a:gd name="T45" fmla="*/ 216 h 430"/>
                  <a:gd name="T46" fmla="*/ 55 w 658"/>
                  <a:gd name="T47" fmla="*/ 216 h 430"/>
                  <a:gd name="T48" fmla="*/ 453 w 658"/>
                  <a:gd name="T49" fmla="*/ 181 h 430"/>
                  <a:gd name="T50" fmla="*/ 226 w 658"/>
                  <a:gd name="T51" fmla="*/ 272 h 430"/>
                  <a:gd name="T52" fmla="*/ 625 w 658"/>
                  <a:gd name="T53" fmla="*/ 202 h 430"/>
                  <a:gd name="T54" fmla="*/ 441 w 658"/>
                  <a:gd name="T55" fmla="*/ 175 h 430"/>
                  <a:gd name="T56" fmla="*/ 385 w 658"/>
                  <a:gd name="T57" fmla="*/ 155 h 430"/>
                  <a:gd name="T58" fmla="*/ 27 w 658"/>
                  <a:gd name="T59" fmla="*/ 153 h 430"/>
                  <a:gd name="T60" fmla="*/ 31 w 658"/>
                  <a:gd name="T61" fmla="*/ 141 h 430"/>
                  <a:gd name="T62" fmla="*/ 61 w 658"/>
                  <a:gd name="T63" fmla="*/ 160 h 430"/>
                  <a:gd name="T64" fmla="*/ 64 w 658"/>
                  <a:gd name="T65" fmla="*/ 153 h 430"/>
                  <a:gd name="T66" fmla="*/ 461 w 658"/>
                  <a:gd name="T67" fmla="*/ 149 h 430"/>
                  <a:gd name="T68" fmla="*/ 408 w 658"/>
                  <a:gd name="T69" fmla="*/ 111 h 430"/>
                  <a:gd name="T70" fmla="*/ 478 w 658"/>
                  <a:gd name="T71" fmla="*/ 124 h 430"/>
                  <a:gd name="T72" fmla="*/ 546 w 658"/>
                  <a:gd name="T73" fmla="*/ 63 h 430"/>
                  <a:gd name="T74" fmla="*/ 445 w 658"/>
                  <a:gd name="T75" fmla="*/ 53 h 430"/>
                  <a:gd name="T76" fmla="*/ 484 w 658"/>
                  <a:gd name="T77" fmla="*/ 118 h 430"/>
                  <a:gd name="T78" fmla="*/ 543 w 658"/>
                  <a:gd name="T79" fmla="*/ 86 h 430"/>
                  <a:gd name="T80" fmla="*/ 472 w 658"/>
                  <a:gd name="T81" fmla="*/ 66 h 430"/>
                  <a:gd name="T82" fmla="*/ 485 w 658"/>
                  <a:gd name="T83" fmla="*/ 44 h 430"/>
                  <a:gd name="T84" fmla="*/ 484 w 658"/>
                  <a:gd name="T85" fmla="*/ 0 h 430"/>
                  <a:gd name="T86" fmla="*/ 188 w 658"/>
                  <a:gd name="T87" fmla="*/ 249 h 430"/>
                  <a:gd name="T88" fmla="*/ 102 w 658"/>
                  <a:gd name="T89" fmla="*/ 129 h 430"/>
                  <a:gd name="T90" fmla="*/ 18 w 658"/>
                  <a:gd name="T91" fmla="*/ 116 h 430"/>
                  <a:gd name="T92" fmla="*/ 105 w 658"/>
                  <a:gd name="T93" fmla="*/ 285 h 430"/>
                  <a:gd name="T94" fmla="*/ 135 w 658"/>
                  <a:gd name="T95" fmla="*/ 279 h 430"/>
                  <a:gd name="T96" fmla="*/ 310 w 658"/>
                  <a:gd name="T97" fmla="*/ 258 h 430"/>
                  <a:gd name="T98" fmla="*/ 379 w 658"/>
                  <a:gd name="T99" fmla="*/ 259 h 430"/>
                  <a:gd name="T100" fmla="*/ 129 w 658"/>
                  <a:gd name="T101" fmla="*/ 318 h 430"/>
                  <a:gd name="T102" fmla="*/ 296 w 658"/>
                  <a:gd name="T103" fmla="*/ 413 h 430"/>
                  <a:gd name="T104" fmla="*/ 321 w 658"/>
                  <a:gd name="T105" fmla="*/ 409 h 430"/>
                  <a:gd name="T106" fmla="*/ 524 w 658"/>
                  <a:gd name="T107" fmla="*/ 376 h 430"/>
                  <a:gd name="T108" fmla="*/ 605 w 658"/>
                  <a:gd name="T109" fmla="*/ 338 h 430"/>
                  <a:gd name="T110" fmla="*/ 640 w 658"/>
                  <a:gd name="T111" fmla="*/ 174 h 430"/>
                  <a:gd name="T112" fmla="*/ 549 w 658"/>
                  <a:gd name="T113" fmla="*/ 227 h 430"/>
                  <a:gd name="T114" fmla="*/ 484 w 658"/>
                  <a:gd name="T115" fmla="*/ 0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58" h="430">
                    <a:moveTo>
                      <a:pt x="324" y="420"/>
                    </a:moveTo>
                    <a:cubicBezTo>
                      <a:pt x="323" y="420"/>
                      <a:pt x="323" y="421"/>
                      <a:pt x="322" y="421"/>
                    </a:cubicBezTo>
                    <a:cubicBezTo>
                      <a:pt x="322" y="421"/>
                      <a:pt x="321" y="421"/>
                      <a:pt x="321" y="420"/>
                    </a:cubicBezTo>
                    <a:cubicBezTo>
                      <a:pt x="320" y="422"/>
                      <a:pt x="320" y="424"/>
                      <a:pt x="320" y="426"/>
                    </a:cubicBezTo>
                    <a:cubicBezTo>
                      <a:pt x="323" y="426"/>
                      <a:pt x="326" y="427"/>
                      <a:pt x="329" y="427"/>
                    </a:cubicBezTo>
                    <a:cubicBezTo>
                      <a:pt x="329" y="424"/>
                      <a:pt x="328" y="422"/>
                      <a:pt x="324" y="420"/>
                    </a:cubicBezTo>
                    <a:moveTo>
                      <a:pt x="304" y="419"/>
                    </a:moveTo>
                    <a:cubicBezTo>
                      <a:pt x="301" y="419"/>
                      <a:pt x="297" y="420"/>
                      <a:pt x="294" y="422"/>
                    </a:cubicBezTo>
                    <a:cubicBezTo>
                      <a:pt x="297" y="422"/>
                      <a:pt x="300" y="423"/>
                      <a:pt x="302" y="423"/>
                    </a:cubicBezTo>
                    <a:cubicBezTo>
                      <a:pt x="303" y="422"/>
                      <a:pt x="303" y="421"/>
                      <a:pt x="304" y="419"/>
                    </a:cubicBezTo>
                    <a:moveTo>
                      <a:pt x="313" y="391"/>
                    </a:moveTo>
                    <a:cubicBezTo>
                      <a:pt x="309" y="392"/>
                      <a:pt x="304" y="397"/>
                      <a:pt x="303" y="400"/>
                    </a:cubicBezTo>
                    <a:cubicBezTo>
                      <a:pt x="300" y="406"/>
                      <a:pt x="303" y="409"/>
                      <a:pt x="307" y="411"/>
                    </a:cubicBezTo>
                    <a:cubicBezTo>
                      <a:pt x="310" y="404"/>
                      <a:pt x="312" y="397"/>
                      <a:pt x="313" y="391"/>
                    </a:cubicBezTo>
                    <a:moveTo>
                      <a:pt x="529" y="382"/>
                    </a:moveTo>
                    <a:cubicBezTo>
                      <a:pt x="527" y="387"/>
                      <a:pt x="526" y="392"/>
                      <a:pt x="524" y="397"/>
                    </a:cubicBezTo>
                    <a:cubicBezTo>
                      <a:pt x="527" y="396"/>
                      <a:pt x="531" y="394"/>
                      <a:pt x="534" y="392"/>
                    </a:cubicBezTo>
                    <a:cubicBezTo>
                      <a:pt x="533" y="389"/>
                      <a:pt x="532" y="384"/>
                      <a:pt x="529" y="382"/>
                    </a:cubicBezTo>
                    <a:moveTo>
                      <a:pt x="104" y="323"/>
                    </a:moveTo>
                    <a:cubicBezTo>
                      <a:pt x="101" y="329"/>
                      <a:pt x="99" y="336"/>
                      <a:pt x="98" y="343"/>
                    </a:cubicBezTo>
                    <a:cubicBezTo>
                      <a:pt x="100" y="345"/>
                      <a:pt x="102" y="346"/>
                      <a:pt x="105" y="348"/>
                    </a:cubicBezTo>
                    <a:cubicBezTo>
                      <a:pt x="106" y="346"/>
                      <a:pt x="107" y="345"/>
                      <a:pt x="107" y="343"/>
                    </a:cubicBezTo>
                    <a:cubicBezTo>
                      <a:pt x="110" y="334"/>
                      <a:pt x="108" y="329"/>
                      <a:pt x="104" y="323"/>
                    </a:cubicBezTo>
                    <a:moveTo>
                      <a:pt x="109" y="312"/>
                    </a:moveTo>
                    <a:cubicBezTo>
                      <a:pt x="108" y="313"/>
                      <a:pt x="108" y="313"/>
                      <a:pt x="108" y="314"/>
                    </a:cubicBezTo>
                    <a:cubicBezTo>
                      <a:pt x="109" y="314"/>
                      <a:pt x="110" y="314"/>
                      <a:pt x="111" y="314"/>
                    </a:cubicBezTo>
                    <a:cubicBezTo>
                      <a:pt x="111" y="314"/>
                      <a:pt x="112" y="314"/>
                      <a:pt x="112" y="314"/>
                    </a:cubicBezTo>
                    <a:cubicBezTo>
                      <a:pt x="111" y="314"/>
                      <a:pt x="110" y="313"/>
                      <a:pt x="109" y="312"/>
                    </a:cubicBezTo>
                    <a:moveTo>
                      <a:pt x="379" y="46"/>
                    </a:moveTo>
                    <a:cubicBezTo>
                      <a:pt x="362" y="61"/>
                      <a:pt x="346" y="78"/>
                      <a:pt x="332" y="96"/>
                    </a:cubicBezTo>
                    <a:cubicBezTo>
                      <a:pt x="355" y="89"/>
                      <a:pt x="374" y="70"/>
                      <a:pt x="379" y="46"/>
                    </a:cubicBezTo>
                    <a:moveTo>
                      <a:pt x="540" y="272"/>
                    </a:moveTo>
                    <a:cubicBezTo>
                      <a:pt x="550" y="272"/>
                      <a:pt x="560" y="270"/>
                      <a:pt x="569" y="266"/>
                    </a:cubicBezTo>
                    <a:cubicBezTo>
                      <a:pt x="569" y="266"/>
                      <a:pt x="569" y="267"/>
                      <a:pt x="569" y="268"/>
                    </a:cubicBezTo>
                    <a:cubicBezTo>
                      <a:pt x="567" y="282"/>
                      <a:pt x="565" y="296"/>
                      <a:pt x="560" y="309"/>
                    </a:cubicBezTo>
                    <a:cubicBezTo>
                      <a:pt x="557" y="317"/>
                      <a:pt x="553" y="326"/>
                      <a:pt x="549" y="334"/>
                    </a:cubicBezTo>
                    <a:cubicBezTo>
                      <a:pt x="534" y="343"/>
                      <a:pt x="517" y="351"/>
                      <a:pt x="500" y="358"/>
                    </a:cubicBezTo>
                    <a:cubicBezTo>
                      <a:pt x="507" y="348"/>
                      <a:pt x="513" y="336"/>
                      <a:pt x="519" y="325"/>
                    </a:cubicBezTo>
                    <a:cubicBezTo>
                      <a:pt x="521" y="321"/>
                      <a:pt x="523" y="317"/>
                      <a:pt x="525" y="312"/>
                    </a:cubicBezTo>
                    <a:cubicBezTo>
                      <a:pt x="527" y="307"/>
                      <a:pt x="530" y="303"/>
                      <a:pt x="531" y="297"/>
                    </a:cubicBezTo>
                    <a:cubicBezTo>
                      <a:pt x="532" y="292"/>
                      <a:pt x="535" y="286"/>
                      <a:pt x="537" y="281"/>
                    </a:cubicBezTo>
                    <a:cubicBezTo>
                      <a:pt x="537" y="278"/>
                      <a:pt x="538" y="275"/>
                      <a:pt x="539" y="272"/>
                    </a:cubicBezTo>
                    <a:cubicBezTo>
                      <a:pt x="539" y="272"/>
                      <a:pt x="539" y="272"/>
                      <a:pt x="540" y="272"/>
                    </a:cubicBezTo>
                    <a:moveTo>
                      <a:pt x="428" y="378"/>
                    </a:moveTo>
                    <a:cubicBezTo>
                      <a:pt x="429" y="377"/>
                      <a:pt x="429" y="377"/>
                      <a:pt x="429" y="377"/>
                    </a:cubicBezTo>
                    <a:cubicBezTo>
                      <a:pt x="442" y="368"/>
                      <a:pt x="453" y="354"/>
                      <a:pt x="462" y="341"/>
                    </a:cubicBezTo>
                    <a:cubicBezTo>
                      <a:pt x="473" y="328"/>
                      <a:pt x="483" y="315"/>
                      <a:pt x="492" y="301"/>
                    </a:cubicBezTo>
                    <a:cubicBezTo>
                      <a:pt x="498" y="289"/>
                      <a:pt x="504" y="277"/>
                      <a:pt x="510" y="265"/>
                    </a:cubicBezTo>
                    <a:cubicBezTo>
                      <a:pt x="517" y="269"/>
                      <a:pt x="524" y="271"/>
                      <a:pt x="532" y="272"/>
                    </a:cubicBezTo>
                    <a:cubicBezTo>
                      <a:pt x="530" y="279"/>
                      <a:pt x="528" y="286"/>
                      <a:pt x="525" y="293"/>
                    </a:cubicBezTo>
                    <a:cubicBezTo>
                      <a:pt x="519" y="303"/>
                      <a:pt x="516" y="315"/>
                      <a:pt x="511" y="325"/>
                    </a:cubicBezTo>
                    <a:cubicBezTo>
                      <a:pt x="503" y="339"/>
                      <a:pt x="496" y="352"/>
                      <a:pt x="485" y="364"/>
                    </a:cubicBezTo>
                    <a:cubicBezTo>
                      <a:pt x="465" y="370"/>
                      <a:pt x="446" y="375"/>
                      <a:pt x="428" y="378"/>
                    </a:cubicBezTo>
                    <a:moveTo>
                      <a:pt x="561" y="326"/>
                    </a:moveTo>
                    <a:cubicBezTo>
                      <a:pt x="563" y="321"/>
                      <a:pt x="565" y="317"/>
                      <a:pt x="566" y="312"/>
                    </a:cubicBezTo>
                    <a:cubicBezTo>
                      <a:pt x="572" y="298"/>
                      <a:pt x="573" y="284"/>
                      <a:pt x="576" y="269"/>
                    </a:cubicBezTo>
                    <a:cubicBezTo>
                      <a:pt x="577" y="267"/>
                      <a:pt x="577" y="264"/>
                      <a:pt x="577" y="262"/>
                    </a:cubicBezTo>
                    <a:cubicBezTo>
                      <a:pt x="579" y="261"/>
                      <a:pt x="580" y="260"/>
                      <a:pt x="581" y="259"/>
                    </a:cubicBezTo>
                    <a:cubicBezTo>
                      <a:pt x="584" y="267"/>
                      <a:pt x="586" y="277"/>
                      <a:pt x="587" y="283"/>
                    </a:cubicBezTo>
                    <a:cubicBezTo>
                      <a:pt x="588" y="288"/>
                      <a:pt x="588" y="293"/>
                      <a:pt x="588" y="297"/>
                    </a:cubicBezTo>
                    <a:cubicBezTo>
                      <a:pt x="588" y="298"/>
                      <a:pt x="589" y="300"/>
                      <a:pt x="589" y="302"/>
                    </a:cubicBezTo>
                    <a:cubicBezTo>
                      <a:pt x="581" y="310"/>
                      <a:pt x="571" y="319"/>
                      <a:pt x="561" y="326"/>
                    </a:cubicBezTo>
                    <a:moveTo>
                      <a:pt x="110" y="278"/>
                    </a:moveTo>
                    <a:cubicBezTo>
                      <a:pt x="100" y="278"/>
                      <a:pt x="91" y="276"/>
                      <a:pt x="81" y="275"/>
                    </a:cubicBezTo>
                    <a:cubicBezTo>
                      <a:pt x="76" y="275"/>
                      <a:pt x="70" y="275"/>
                      <a:pt x="65" y="274"/>
                    </a:cubicBezTo>
                    <a:cubicBezTo>
                      <a:pt x="59" y="267"/>
                      <a:pt x="53" y="260"/>
                      <a:pt x="48" y="252"/>
                    </a:cubicBezTo>
                    <a:cubicBezTo>
                      <a:pt x="53" y="253"/>
                      <a:pt x="58" y="255"/>
                      <a:pt x="63" y="256"/>
                    </a:cubicBezTo>
                    <a:cubicBezTo>
                      <a:pt x="68" y="257"/>
                      <a:pt x="74" y="258"/>
                      <a:pt x="79" y="258"/>
                    </a:cubicBezTo>
                    <a:cubicBezTo>
                      <a:pt x="81" y="259"/>
                      <a:pt x="82" y="259"/>
                      <a:pt x="83" y="259"/>
                    </a:cubicBezTo>
                    <a:cubicBezTo>
                      <a:pt x="91" y="266"/>
                      <a:pt x="100" y="273"/>
                      <a:pt x="110" y="278"/>
                    </a:cubicBezTo>
                    <a:moveTo>
                      <a:pt x="359" y="383"/>
                    </a:moveTo>
                    <a:cubicBezTo>
                      <a:pt x="351" y="383"/>
                      <a:pt x="343" y="383"/>
                      <a:pt x="335" y="383"/>
                    </a:cubicBezTo>
                    <a:cubicBezTo>
                      <a:pt x="337" y="381"/>
                      <a:pt x="339" y="380"/>
                      <a:pt x="341" y="379"/>
                    </a:cubicBezTo>
                    <a:cubicBezTo>
                      <a:pt x="348" y="376"/>
                      <a:pt x="355" y="373"/>
                      <a:pt x="361" y="369"/>
                    </a:cubicBezTo>
                    <a:cubicBezTo>
                      <a:pt x="373" y="362"/>
                      <a:pt x="385" y="354"/>
                      <a:pt x="395" y="344"/>
                    </a:cubicBezTo>
                    <a:cubicBezTo>
                      <a:pt x="425" y="313"/>
                      <a:pt x="461" y="286"/>
                      <a:pt x="485" y="249"/>
                    </a:cubicBezTo>
                    <a:cubicBezTo>
                      <a:pt x="491" y="254"/>
                      <a:pt x="497" y="259"/>
                      <a:pt x="503" y="262"/>
                    </a:cubicBezTo>
                    <a:cubicBezTo>
                      <a:pt x="498" y="272"/>
                      <a:pt x="492" y="283"/>
                      <a:pt x="487" y="293"/>
                    </a:cubicBezTo>
                    <a:cubicBezTo>
                      <a:pt x="479" y="309"/>
                      <a:pt x="468" y="322"/>
                      <a:pt x="457" y="336"/>
                    </a:cubicBezTo>
                    <a:cubicBezTo>
                      <a:pt x="451" y="344"/>
                      <a:pt x="444" y="352"/>
                      <a:pt x="437" y="360"/>
                    </a:cubicBezTo>
                    <a:cubicBezTo>
                      <a:pt x="431" y="366"/>
                      <a:pt x="424" y="370"/>
                      <a:pt x="418" y="376"/>
                    </a:cubicBezTo>
                    <a:cubicBezTo>
                      <a:pt x="416" y="377"/>
                      <a:pt x="415" y="379"/>
                      <a:pt x="413" y="380"/>
                    </a:cubicBezTo>
                    <a:cubicBezTo>
                      <a:pt x="395" y="382"/>
                      <a:pt x="377" y="383"/>
                      <a:pt x="359" y="383"/>
                    </a:cubicBezTo>
                    <a:moveTo>
                      <a:pt x="596" y="294"/>
                    </a:moveTo>
                    <a:cubicBezTo>
                      <a:pt x="595" y="289"/>
                      <a:pt x="595" y="284"/>
                      <a:pt x="594" y="279"/>
                    </a:cubicBezTo>
                    <a:cubicBezTo>
                      <a:pt x="592" y="272"/>
                      <a:pt x="591" y="263"/>
                      <a:pt x="587" y="255"/>
                    </a:cubicBezTo>
                    <a:cubicBezTo>
                      <a:pt x="592" y="252"/>
                      <a:pt x="595" y="249"/>
                      <a:pt x="598" y="245"/>
                    </a:cubicBezTo>
                    <a:cubicBezTo>
                      <a:pt x="603" y="253"/>
                      <a:pt x="606" y="262"/>
                      <a:pt x="611" y="268"/>
                    </a:cubicBezTo>
                    <a:cubicBezTo>
                      <a:pt x="611" y="268"/>
                      <a:pt x="611" y="268"/>
                      <a:pt x="611" y="268"/>
                    </a:cubicBezTo>
                    <a:cubicBezTo>
                      <a:pt x="607" y="277"/>
                      <a:pt x="602" y="286"/>
                      <a:pt x="596" y="294"/>
                    </a:cubicBezTo>
                    <a:moveTo>
                      <a:pt x="316" y="381"/>
                    </a:moveTo>
                    <a:cubicBezTo>
                      <a:pt x="283" y="378"/>
                      <a:pt x="252" y="372"/>
                      <a:pt x="223" y="363"/>
                    </a:cubicBezTo>
                    <a:cubicBezTo>
                      <a:pt x="262" y="358"/>
                      <a:pt x="299" y="343"/>
                      <a:pt x="335" y="326"/>
                    </a:cubicBezTo>
                    <a:cubicBezTo>
                      <a:pt x="362" y="314"/>
                      <a:pt x="389" y="298"/>
                      <a:pt x="414" y="282"/>
                    </a:cubicBezTo>
                    <a:cubicBezTo>
                      <a:pt x="426" y="274"/>
                      <a:pt x="439" y="266"/>
                      <a:pt x="449" y="256"/>
                    </a:cubicBezTo>
                    <a:cubicBezTo>
                      <a:pt x="456" y="249"/>
                      <a:pt x="465" y="242"/>
                      <a:pt x="472" y="235"/>
                    </a:cubicBezTo>
                    <a:cubicBezTo>
                      <a:pt x="474" y="238"/>
                      <a:pt x="477" y="241"/>
                      <a:pt x="480" y="244"/>
                    </a:cubicBezTo>
                    <a:cubicBezTo>
                      <a:pt x="456" y="281"/>
                      <a:pt x="420" y="307"/>
                      <a:pt x="390" y="338"/>
                    </a:cubicBezTo>
                    <a:cubicBezTo>
                      <a:pt x="376" y="353"/>
                      <a:pt x="356" y="364"/>
                      <a:pt x="338" y="372"/>
                    </a:cubicBezTo>
                    <a:cubicBezTo>
                      <a:pt x="331" y="375"/>
                      <a:pt x="324" y="379"/>
                      <a:pt x="316" y="381"/>
                    </a:cubicBezTo>
                    <a:moveTo>
                      <a:pt x="615" y="260"/>
                    </a:moveTo>
                    <a:cubicBezTo>
                      <a:pt x="611" y="255"/>
                      <a:pt x="608" y="248"/>
                      <a:pt x="606" y="243"/>
                    </a:cubicBezTo>
                    <a:cubicBezTo>
                      <a:pt x="605" y="242"/>
                      <a:pt x="604" y="240"/>
                      <a:pt x="603" y="238"/>
                    </a:cubicBezTo>
                    <a:cubicBezTo>
                      <a:pt x="606" y="234"/>
                      <a:pt x="608" y="229"/>
                      <a:pt x="610" y="224"/>
                    </a:cubicBezTo>
                    <a:cubicBezTo>
                      <a:pt x="611" y="225"/>
                      <a:pt x="613" y="227"/>
                      <a:pt x="614" y="229"/>
                    </a:cubicBezTo>
                    <a:cubicBezTo>
                      <a:pt x="617" y="232"/>
                      <a:pt x="619" y="234"/>
                      <a:pt x="623" y="236"/>
                    </a:cubicBezTo>
                    <a:cubicBezTo>
                      <a:pt x="621" y="244"/>
                      <a:pt x="618" y="252"/>
                      <a:pt x="615" y="260"/>
                    </a:cubicBezTo>
                    <a:moveTo>
                      <a:pt x="143" y="327"/>
                    </a:moveTo>
                    <a:cubicBezTo>
                      <a:pt x="154" y="327"/>
                      <a:pt x="165" y="326"/>
                      <a:pt x="176" y="325"/>
                    </a:cubicBezTo>
                    <a:cubicBezTo>
                      <a:pt x="211" y="325"/>
                      <a:pt x="246" y="311"/>
                      <a:pt x="280" y="303"/>
                    </a:cubicBezTo>
                    <a:cubicBezTo>
                      <a:pt x="317" y="295"/>
                      <a:pt x="352" y="279"/>
                      <a:pt x="386" y="264"/>
                    </a:cubicBezTo>
                    <a:cubicBezTo>
                      <a:pt x="403" y="257"/>
                      <a:pt x="419" y="247"/>
                      <a:pt x="435" y="237"/>
                    </a:cubicBezTo>
                    <a:cubicBezTo>
                      <a:pt x="443" y="231"/>
                      <a:pt x="453" y="226"/>
                      <a:pt x="462" y="219"/>
                    </a:cubicBezTo>
                    <a:cubicBezTo>
                      <a:pt x="463" y="222"/>
                      <a:pt x="465" y="225"/>
                      <a:pt x="467" y="228"/>
                    </a:cubicBezTo>
                    <a:cubicBezTo>
                      <a:pt x="462" y="234"/>
                      <a:pt x="456" y="239"/>
                      <a:pt x="451" y="244"/>
                    </a:cubicBezTo>
                    <a:cubicBezTo>
                      <a:pt x="439" y="254"/>
                      <a:pt x="428" y="263"/>
                      <a:pt x="416" y="271"/>
                    </a:cubicBezTo>
                    <a:cubicBezTo>
                      <a:pt x="392" y="288"/>
                      <a:pt x="366" y="301"/>
                      <a:pt x="340" y="315"/>
                    </a:cubicBezTo>
                    <a:cubicBezTo>
                      <a:pt x="298" y="337"/>
                      <a:pt x="252" y="354"/>
                      <a:pt x="205" y="357"/>
                    </a:cubicBezTo>
                    <a:cubicBezTo>
                      <a:pt x="178" y="348"/>
                      <a:pt x="154" y="338"/>
                      <a:pt x="133" y="327"/>
                    </a:cubicBezTo>
                    <a:cubicBezTo>
                      <a:pt x="137" y="327"/>
                      <a:pt x="140" y="327"/>
                      <a:pt x="143" y="327"/>
                    </a:cubicBezTo>
                    <a:moveTo>
                      <a:pt x="75" y="250"/>
                    </a:moveTo>
                    <a:cubicBezTo>
                      <a:pt x="71" y="250"/>
                      <a:pt x="68" y="249"/>
                      <a:pt x="64" y="248"/>
                    </a:cubicBezTo>
                    <a:cubicBezTo>
                      <a:pt x="56" y="247"/>
                      <a:pt x="49" y="245"/>
                      <a:pt x="42" y="242"/>
                    </a:cubicBezTo>
                    <a:cubicBezTo>
                      <a:pt x="37" y="234"/>
                      <a:pt x="33" y="224"/>
                      <a:pt x="30" y="215"/>
                    </a:cubicBezTo>
                    <a:cubicBezTo>
                      <a:pt x="40" y="220"/>
                      <a:pt x="50" y="223"/>
                      <a:pt x="60" y="228"/>
                    </a:cubicBezTo>
                    <a:cubicBezTo>
                      <a:pt x="63" y="234"/>
                      <a:pt x="67" y="239"/>
                      <a:pt x="71" y="244"/>
                    </a:cubicBezTo>
                    <a:cubicBezTo>
                      <a:pt x="72" y="246"/>
                      <a:pt x="74" y="248"/>
                      <a:pt x="75" y="250"/>
                    </a:cubicBezTo>
                    <a:moveTo>
                      <a:pt x="623" y="227"/>
                    </a:moveTo>
                    <a:cubicBezTo>
                      <a:pt x="622" y="226"/>
                      <a:pt x="621" y="225"/>
                      <a:pt x="620" y="224"/>
                    </a:cubicBezTo>
                    <a:cubicBezTo>
                      <a:pt x="618" y="221"/>
                      <a:pt x="616" y="219"/>
                      <a:pt x="613" y="216"/>
                    </a:cubicBezTo>
                    <a:cubicBezTo>
                      <a:pt x="613" y="216"/>
                      <a:pt x="613" y="216"/>
                      <a:pt x="613" y="216"/>
                    </a:cubicBezTo>
                    <a:cubicBezTo>
                      <a:pt x="614" y="213"/>
                      <a:pt x="614" y="210"/>
                      <a:pt x="615" y="207"/>
                    </a:cubicBezTo>
                    <a:cubicBezTo>
                      <a:pt x="615" y="206"/>
                      <a:pt x="615" y="206"/>
                      <a:pt x="616" y="205"/>
                    </a:cubicBezTo>
                    <a:cubicBezTo>
                      <a:pt x="618" y="207"/>
                      <a:pt x="621" y="208"/>
                      <a:pt x="623" y="210"/>
                    </a:cubicBezTo>
                    <a:cubicBezTo>
                      <a:pt x="624" y="210"/>
                      <a:pt x="625" y="211"/>
                      <a:pt x="626" y="211"/>
                    </a:cubicBezTo>
                    <a:cubicBezTo>
                      <a:pt x="626" y="217"/>
                      <a:pt x="625" y="223"/>
                      <a:pt x="624" y="228"/>
                    </a:cubicBezTo>
                    <a:cubicBezTo>
                      <a:pt x="624" y="228"/>
                      <a:pt x="623" y="227"/>
                      <a:pt x="623" y="227"/>
                    </a:cubicBezTo>
                    <a:moveTo>
                      <a:pt x="55" y="216"/>
                    </a:moveTo>
                    <a:cubicBezTo>
                      <a:pt x="54" y="216"/>
                      <a:pt x="53" y="216"/>
                      <a:pt x="52" y="215"/>
                    </a:cubicBezTo>
                    <a:cubicBezTo>
                      <a:pt x="43" y="213"/>
                      <a:pt x="35" y="209"/>
                      <a:pt x="27" y="205"/>
                    </a:cubicBezTo>
                    <a:cubicBezTo>
                      <a:pt x="26" y="200"/>
                      <a:pt x="26" y="196"/>
                      <a:pt x="25" y="191"/>
                    </a:cubicBezTo>
                    <a:cubicBezTo>
                      <a:pt x="30" y="193"/>
                      <a:pt x="35" y="195"/>
                      <a:pt x="39" y="196"/>
                    </a:cubicBezTo>
                    <a:cubicBezTo>
                      <a:pt x="44" y="198"/>
                      <a:pt x="48" y="200"/>
                      <a:pt x="52" y="203"/>
                    </a:cubicBezTo>
                    <a:cubicBezTo>
                      <a:pt x="52" y="207"/>
                      <a:pt x="53" y="212"/>
                      <a:pt x="55" y="216"/>
                    </a:cubicBezTo>
                    <a:moveTo>
                      <a:pt x="223" y="273"/>
                    </a:moveTo>
                    <a:cubicBezTo>
                      <a:pt x="251" y="258"/>
                      <a:pt x="274" y="238"/>
                      <a:pt x="294" y="218"/>
                    </a:cubicBezTo>
                    <a:cubicBezTo>
                      <a:pt x="304" y="215"/>
                      <a:pt x="314" y="214"/>
                      <a:pt x="323" y="212"/>
                    </a:cubicBezTo>
                    <a:cubicBezTo>
                      <a:pt x="341" y="208"/>
                      <a:pt x="359" y="204"/>
                      <a:pt x="376" y="199"/>
                    </a:cubicBezTo>
                    <a:cubicBezTo>
                      <a:pt x="396" y="193"/>
                      <a:pt x="416" y="189"/>
                      <a:pt x="436" y="184"/>
                    </a:cubicBezTo>
                    <a:cubicBezTo>
                      <a:pt x="441" y="183"/>
                      <a:pt x="447" y="183"/>
                      <a:pt x="453" y="181"/>
                    </a:cubicBezTo>
                    <a:cubicBezTo>
                      <a:pt x="452" y="185"/>
                      <a:pt x="453" y="188"/>
                      <a:pt x="453" y="192"/>
                    </a:cubicBezTo>
                    <a:cubicBezTo>
                      <a:pt x="448" y="194"/>
                      <a:pt x="443" y="197"/>
                      <a:pt x="440" y="198"/>
                    </a:cubicBezTo>
                    <a:cubicBezTo>
                      <a:pt x="434" y="200"/>
                      <a:pt x="429" y="203"/>
                      <a:pt x="424" y="206"/>
                    </a:cubicBezTo>
                    <a:cubicBezTo>
                      <a:pt x="413" y="211"/>
                      <a:pt x="401" y="216"/>
                      <a:pt x="389" y="221"/>
                    </a:cubicBezTo>
                    <a:cubicBezTo>
                      <a:pt x="361" y="233"/>
                      <a:pt x="334" y="243"/>
                      <a:pt x="304" y="252"/>
                    </a:cubicBezTo>
                    <a:cubicBezTo>
                      <a:pt x="278" y="259"/>
                      <a:pt x="253" y="267"/>
                      <a:pt x="226" y="272"/>
                    </a:cubicBezTo>
                    <a:cubicBezTo>
                      <a:pt x="225" y="272"/>
                      <a:pt x="224" y="272"/>
                      <a:pt x="223" y="273"/>
                    </a:cubicBezTo>
                    <a:moveTo>
                      <a:pt x="625" y="202"/>
                    </a:moveTo>
                    <a:cubicBezTo>
                      <a:pt x="622" y="200"/>
                      <a:pt x="620" y="199"/>
                      <a:pt x="617" y="197"/>
                    </a:cubicBezTo>
                    <a:cubicBezTo>
                      <a:pt x="617" y="197"/>
                      <a:pt x="617" y="197"/>
                      <a:pt x="617" y="197"/>
                    </a:cubicBezTo>
                    <a:cubicBezTo>
                      <a:pt x="618" y="188"/>
                      <a:pt x="619" y="175"/>
                      <a:pt x="618" y="169"/>
                    </a:cubicBezTo>
                    <a:cubicBezTo>
                      <a:pt x="622" y="181"/>
                      <a:pt x="624" y="192"/>
                      <a:pt x="625" y="202"/>
                    </a:cubicBezTo>
                    <a:moveTo>
                      <a:pt x="395" y="156"/>
                    </a:moveTo>
                    <a:cubicBezTo>
                      <a:pt x="404" y="156"/>
                      <a:pt x="414" y="155"/>
                      <a:pt x="423" y="154"/>
                    </a:cubicBezTo>
                    <a:cubicBezTo>
                      <a:pt x="426" y="154"/>
                      <a:pt x="429" y="154"/>
                      <a:pt x="431" y="154"/>
                    </a:cubicBezTo>
                    <a:cubicBezTo>
                      <a:pt x="440" y="154"/>
                      <a:pt x="449" y="155"/>
                      <a:pt x="458" y="156"/>
                    </a:cubicBezTo>
                    <a:cubicBezTo>
                      <a:pt x="456" y="161"/>
                      <a:pt x="454" y="167"/>
                      <a:pt x="453" y="172"/>
                    </a:cubicBezTo>
                    <a:cubicBezTo>
                      <a:pt x="449" y="174"/>
                      <a:pt x="444" y="175"/>
                      <a:pt x="441" y="175"/>
                    </a:cubicBezTo>
                    <a:cubicBezTo>
                      <a:pt x="433" y="177"/>
                      <a:pt x="425" y="179"/>
                      <a:pt x="416" y="180"/>
                    </a:cubicBezTo>
                    <a:cubicBezTo>
                      <a:pt x="396" y="183"/>
                      <a:pt x="377" y="192"/>
                      <a:pt x="357" y="196"/>
                    </a:cubicBezTo>
                    <a:cubicBezTo>
                      <a:pt x="339" y="201"/>
                      <a:pt x="321" y="205"/>
                      <a:pt x="303" y="208"/>
                    </a:cubicBezTo>
                    <a:cubicBezTo>
                      <a:pt x="317" y="192"/>
                      <a:pt x="331" y="176"/>
                      <a:pt x="343" y="159"/>
                    </a:cubicBezTo>
                    <a:cubicBezTo>
                      <a:pt x="345" y="159"/>
                      <a:pt x="347" y="159"/>
                      <a:pt x="349" y="159"/>
                    </a:cubicBezTo>
                    <a:cubicBezTo>
                      <a:pt x="361" y="157"/>
                      <a:pt x="373" y="155"/>
                      <a:pt x="385" y="155"/>
                    </a:cubicBezTo>
                    <a:cubicBezTo>
                      <a:pt x="387" y="155"/>
                      <a:pt x="388" y="155"/>
                      <a:pt x="390" y="155"/>
                    </a:cubicBezTo>
                    <a:cubicBezTo>
                      <a:pt x="392" y="156"/>
                      <a:pt x="393" y="156"/>
                      <a:pt x="395" y="156"/>
                    </a:cubicBezTo>
                    <a:moveTo>
                      <a:pt x="52" y="194"/>
                    </a:moveTo>
                    <a:cubicBezTo>
                      <a:pt x="48" y="192"/>
                      <a:pt x="45" y="190"/>
                      <a:pt x="41" y="189"/>
                    </a:cubicBezTo>
                    <a:cubicBezTo>
                      <a:pt x="39" y="188"/>
                      <a:pt x="30" y="186"/>
                      <a:pt x="25" y="183"/>
                    </a:cubicBezTo>
                    <a:cubicBezTo>
                      <a:pt x="24" y="173"/>
                      <a:pt x="25" y="163"/>
                      <a:pt x="27" y="153"/>
                    </a:cubicBezTo>
                    <a:cubicBezTo>
                      <a:pt x="29" y="156"/>
                      <a:pt x="31" y="159"/>
                      <a:pt x="33" y="162"/>
                    </a:cubicBezTo>
                    <a:cubicBezTo>
                      <a:pt x="39" y="169"/>
                      <a:pt x="47" y="173"/>
                      <a:pt x="55" y="178"/>
                    </a:cubicBezTo>
                    <a:cubicBezTo>
                      <a:pt x="53" y="183"/>
                      <a:pt x="52" y="189"/>
                      <a:pt x="52" y="194"/>
                    </a:cubicBezTo>
                    <a:moveTo>
                      <a:pt x="57" y="170"/>
                    </a:moveTo>
                    <a:cubicBezTo>
                      <a:pt x="51" y="166"/>
                      <a:pt x="44" y="163"/>
                      <a:pt x="39" y="157"/>
                    </a:cubicBezTo>
                    <a:cubicBezTo>
                      <a:pt x="35" y="152"/>
                      <a:pt x="33" y="146"/>
                      <a:pt x="31" y="141"/>
                    </a:cubicBezTo>
                    <a:cubicBezTo>
                      <a:pt x="31" y="140"/>
                      <a:pt x="31" y="140"/>
                      <a:pt x="31" y="140"/>
                    </a:cubicBezTo>
                    <a:cubicBezTo>
                      <a:pt x="35" y="129"/>
                      <a:pt x="42" y="122"/>
                      <a:pt x="50" y="119"/>
                    </a:cubicBezTo>
                    <a:cubicBezTo>
                      <a:pt x="50" y="121"/>
                      <a:pt x="50" y="122"/>
                      <a:pt x="50" y="123"/>
                    </a:cubicBezTo>
                    <a:cubicBezTo>
                      <a:pt x="51" y="127"/>
                      <a:pt x="49" y="130"/>
                      <a:pt x="49" y="134"/>
                    </a:cubicBezTo>
                    <a:cubicBezTo>
                      <a:pt x="49" y="137"/>
                      <a:pt x="50" y="139"/>
                      <a:pt x="51" y="142"/>
                    </a:cubicBezTo>
                    <a:cubicBezTo>
                      <a:pt x="53" y="149"/>
                      <a:pt x="56" y="156"/>
                      <a:pt x="61" y="160"/>
                    </a:cubicBezTo>
                    <a:cubicBezTo>
                      <a:pt x="61" y="161"/>
                      <a:pt x="61" y="161"/>
                      <a:pt x="61" y="161"/>
                    </a:cubicBezTo>
                    <a:cubicBezTo>
                      <a:pt x="59" y="164"/>
                      <a:pt x="58" y="167"/>
                      <a:pt x="57" y="170"/>
                    </a:cubicBezTo>
                    <a:moveTo>
                      <a:pt x="64" y="153"/>
                    </a:moveTo>
                    <a:cubicBezTo>
                      <a:pt x="59" y="146"/>
                      <a:pt x="56" y="136"/>
                      <a:pt x="57" y="129"/>
                    </a:cubicBezTo>
                    <a:cubicBezTo>
                      <a:pt x="58" y="125"/>
                      <a:pt x="57" y="122"/>
                      <a:pt x="57" y="118"/>
                    </a:cubicBezTo>
                    <a:cubicBezTo>
                      <a:pt x="67" y="118"/>
                      <a:pt x="73" y="129"/>
                      <a:pt x="64" y="153"/>
                    </a:cubicBezTo>
                    <a:moveTo>
                      <a:pt x="349" y="151"/>
                    </a:moveTo>
                    <a:cubicBezTo>
                      <a:pt x="359" y="138"/>
                      <a:pt x="368" y="126"/>
                      <a:pt x="377" y="114"/>
                    </a:cubicBezTo>
                    <a:cubicBezTo>
                      <a:pt x="380" y="115"/>
                      <a:pt x="383" y="115"/>
                      <a:pt x="384" y="115"/>
                    </a:cubicBezTo>
                    <a:cubicBezTo>
                      <a:pt x="396" y="116"/>
                      <a:pt x="408" y="118"/>
                      <a:pt x="419" y="121"/>
                    </a:cubicBezTo>
                    <a:cubicBezTo>
                      <a:pt x="435" y="125"/>
                      <a:pt x="451" y="133"/>
                      <a:pt x="466" y="139"/>
                    </a:cubicBezTo>
                    <a:cubicBezTo>
                      <a:pt x="464" y="142"/>
                      <a:pt x="462" y="146"/>
                      <a:pt x="461" y="149"/>
                    </a:cubicBezTo>
                    <a:cubicBezTo>
                      <a:pt x="454" y="148"/>
                      <a:pt x="446" y="148"/>
                      <a:pt x="440" y="148"/>
                    </a:cubicBezTo>
                    <a:cubicBezTo>
                      <a:pt x="433" y="147"/>
                      <a:pt x="427" y="147"/>
                      <a:pt x="420" y="147"/>
                    </a:cubicBezTo>
                    <a:cubicBezTo>
                      <a:pt x="412" y="147"/>
                      <a:pt x="403" y="147"/>
                      <a:pt x="395" y="148"/>
                    </a:cubicBezTo>
                    <a:cubicBezTo>
                      <a:pt x="379" y="149"/>
                      <a:pt x="365" y="149"/>
                      <a:pt x="349" y="151"/>
                    </a:cubicBezTo>
                    <a:moveTo>
                      <a:pt x="471" y="132"/>
                    </a:moveTo>
                    <a:cubicBezTo>
                      <a:pt x="450" y="125"/>
                      <a:pt x="430" y="115"/>
                      <a:pt x="408" y="111"/>
                    </a:cubicBezTo>
                    <a:cubicBezTo>
                      <a:pt x="400" y="109"/>
                      <a:pt x="391" y="109"/>
                      <a:pt x="383" y="108"/>
                    </a:cubicBezTo>
                    <a:cubicBezTo>
                      <a:pt x="391" y="98"/>
                      <a:pt x="400" y="88"/>
                      <a:pt x="409" y="79"/>
                    </a:cubicBezTo>
                    <a:cubicBezTo>
                      <a:pt x="411" y="80"/>
                      <a:pt x="414" y="81"/>
                      <a:pt x="416" y="83"/>
                    </a:cubicBezTo>
                    <a:cubicBezTo>
                      <a:pt x="425" y="88"/>
                      <a:pt x="434" y="93"/>
                      <a:pt x="443" y="98"/>
                    </a:cubicBezTo>
                    <a:cubicBezTo>
                      <a:pt x="452" y="103"/>
                      <a:pt x="459" y="111"/>
                      <a:pt x="468" y="116"/>
                    </a:cubicBezTo>
                    <a:cubicBezTo>
                      <a:pt x="469" y="116"/>
                      <a:pt x="474" y="120"/>
                      <a:pt x="478" y="124"/>
                    </a:cubicBezTo>
                    <a:cubicBezTo>
                      <a:pt x="476" y="126"/>
                      <a:pt x="473" y="129"/>
                      <a:pt x="471" y="132"/>
                    </a:cubicBezTo>
                    <a:moveTo>
                      <a:pt x="579" y="111"/>
                    </a:moveTo>
                    <a:cubicBezTo>
                      <a:pt x="571" y="103"/>
                      <a:pt x="561" y="99"/>
                      <a:pt x="552" y="98"/>
                    </a:cubicBezTo>
                    <a:cubicBezTo>
                      <a:pt x="552" y="93"/>
                      <a:pt x="551" y="87"/>
                      <a:pt x="550" y="84"/>
                    </a:cubicBezTo>
                    <a:cubicBezTo>
                      <a:pt x="549" y="77"/>
                      <a:pt x="547" y="71"/>
                      <a:pt x="546" y="65"/>
                    </a:cubicBezTo>
                    <a:cubicBezTo>
                      <a:pt x="546" y="64"/>
                      <a:pt x="546" y="64"/>
                      <a:pt x="546" y="63"/>
                    </a:cubicBezTo>
                    <a:cubicBezTo>
                      <a:pt x="564" y="76"/>
                      <a:pt x="576" y="95"/>
                      <a:pt x="579" y="111"/>
                    </a:cubicBezTo>
                    <a:moveTo>
                      <a:pt x="484" y="118"/>
                    </a:moveTo>
                    <a:cubicBezTo>
                      <a:pt x="477" y="112"/>
                      <a:pt x="467" y="107"/>
                      <a:pt x="463" y="103"/>
                    </a:cubicBezTo>
                    <a:cubicBezTo>
                      <a:pt x="449" y="91"/>
                      <a:pt x="432" y="81"/>
                      <a:pt x="415" y="74"/>
                    </a:cubicBezTo>
                    <a:cubicBezTo>
                      <a:pt x="424" y="66"/>
                      <a:pt x="434" y="59"/>
                      <a:pt x="445" y="54"/>
                    </a:cubicBezTo>
                    <a:cubicBezTo>
                      <a:pt x="445" y="53"/>
                      <a:pt x="445" y="53"/>
                      <a:pt x="445" y="53"/>
                    </a:cubicBezTo>
                    <a:cubicBezTo>
                      <a:pt x="448" y="55"/>
                      <a:pt x="450" y="57"/>
                      <a:pt x="451" y="57"/>
                    </a:cubicBezTo>
                    <a:cubicBezTo>
                      <a:pt x="460" y="63"/>
                      <a:pt x="467" y="72"/>
                      <a:pt x="474" y="80"/>
                    </a:cubicBezTo>
                    <a:cubicBezTo>
                      <a:pt x="479" y="86"/>
                      <a:pt x="483" y="93"/>
                      <a:pt x="487" y="100"/>
                    </a:cubicBezTo>
                    <a:cubicBezTo>
                      <a:pt x="489" y="103"/>
                      <a:pt x="491" y="108"/>
                      <a:pt x="493" y="112"/>
                    </a:cubicBezTo>
                    <a:cubicBezTo>
                      <a:pt x="491" y="113"/>
                      <a:pt x="490" y="114"/>
                      <a:pt x="489" y="114"/>
                    </a:cubicBezTo>
                    <a:cubicBezTo>
                      <a:pt x="487" y="115"/>
                      <a:pt x="486" y="117"/>
                      <a:pt x="484" y="118"/>
                    </a:cubicBezTo>
                    <a:moveTo>
                      <a:pt x="533" y="97"/>
                    </a:moveTo>
                    <a:cubicBezTo>
                      <a:pt x="531" y="89"/>
                      <a:pt x="527" y="82"/>
                      <a:pt x="524" y="75"/>
                    </a:cubicBezTo>
                    <a:cubicBezTo>
                      <a:pt x="521" y="66"/>
                      <a:pt x="516" y="55"/>
                      <a:pt x="510" y="46"/>
                    </a:cubicBezTo>
                    <a:cubicBezTo>
                      <a:pt x="519" y="49"/>
                      <a:pt x="528" y="52"/>
                      <a:pt x="536" y="56"/>
                    </a:cubicBezTo>
                    <a:cubicBezTo>
                      <a:pt x="537" y="60"/>
                      <a:pt x="538" y="63"/>
                      <a:pt x="539" y="66"/>
                    </a:cubicBezTo>
                    <a:cubicBezTo>
                      <a:pt x="540" y="73"/>
                      <a:pt x="541" y="79"/>
                      <a:pt x="543" y="86"/>
                    </a:cubicBezTo>
                    <a:cubicBezTo>
                      <a:pt x="544" y="88"/>
                      <a:pt x="544" y="93"/>
                      <a:pt x="544" y="97"/>
                    </a:cubicBezTo>
                    <a:cubicBezTo>
                      <a:pt x="543" y="97"/>
                      <a:pt x="543" y="97"/>
                      <a:pt x="542" y="97"/>
                    </a:cubicBezTo>
                    <a:cubicBezTo>
                      <a:pt x="539" y="97"/>
                      <a:pt x="536" y="97"/>
                      <a:pt x="533" y="97"/>
                    </a:cubicBezTo>
                    <a:moveTo>
                      <a:pt x="499" y="108"/>
                    </a:moveTo>
                    <a:cubicBezTo>
                      <a:pt x="495" y="103"/>
                      <a:pt x="492" y="94"/>
                      <a:pt x="489" y="89"/>
                    </a:cubicBezTo>
                    <a:cubicBezTo>
                      <a:pt x="484" y="81"/>
                      <a:pt x="478" y="73"/>
                      <a:pt x="472" y="66"/>
                    </a:cubicBezTo>
                    <a:cubicBezTo>
                      <a:pt x="467" y="60"/>
                      <a:pt x="461" y="54"/>
                      <a:pt x="454" y="50"/>
                    </a:cubicBezTo>
                    <a:cubicBezTo>
                      <a:pt x="462" y="47"/>
                      <a:pt x="469" y="45"/>
                      <a:pt x="476" y="44"/>
                    </a:cubicBezTo>
                    <a:cubicBezTo>
                      <a:pt x="491" y="60"/>
                      <a:pt x="502" y="83"/>
                      <a:pt x="508" y="104"/>
                    </a:cubicBezTo>
                    <a:cubicBezTo>
                      <a:pt x="504" y="106"/>
                      <a:pt x="502" y="107"/>
                      <a:pt x="499" y="108"/>
                    </a:cubicBezTo>
                    <a:moveTo>
                      <a:pt x="514" y="102"/>
                    </a:moveTo>
                    <a:cubicBezTo>
                      <a:pt x="509" y="81"/>
                      <a:pt x="499" y="60"/>
                      <a:pt x="485" y="44"/>
                    </a:cubicBezTo>
                    <a:cubicBezTo>
                      <a:pt x="486" y="44"/>
                      <a:pt x="487" y="44"/>
                      <a:pt x="488" y="44"/>
                    </a:cubicBezTo>
                    <a:cubicBezTo>
                      <a:pt x="491" y="44"/>
                      <a:pt x="495" y="44"/>
                      <a:pt x="498" y="44"/>
                    </a:cubicBezTo>
                    <a:cubicBezTo>
                      <a:pt x="507" y="52"/>
                      <a:pt x="511" y="65"/>
                      <a:pt x="516" y="75"/>
                    </a:cubicBezTo>
                    <a:cubicBezTo>
                      <a:pt x="519" y="82"/>
                      <a:pt x="524" y="90"/>
                      <a:pt x="526" y="99"/>
                    </a:cubicBezTo>
                    <a:cubicBezTo>
                      <a:pt x="522" y="99"/>
                      <a:pt x="518" y="100"/>
                      <a:pt x="514" y="102"/>
                    </a:cubicBezTo>
                    <a:moveTo>
                      <a:pt x="484" y="0"/>
                    </a:moveTo>
                    <a:cubicBezTo>
                      <a:pt x="482" y="0"/>
                      <a:pt x="480" y="0"/>
                      <a:pt x="479" y="1"/>
                    </a:cubicBezTo>
                    <a:cubicBezTo>
                      <a:pt x="447" y="2"/>
                      <a:pt x="418" y="15"/>
                      <a:pt x="393" y="35"/>
                    </a:cubicBezTo>
                    <a:cubicBezTo>
                      <a:pt x="391" y="75"/>
                      <a:pt x="360" y="107"/>
                      <a:pt x="321" y="111"/>
                    </a:cubicBezTo>
                    <a:cubicBezTo>
                      <a:pt x="298" y="141"/>
                      <a:pt x="277" y="173"/>
                      <a:pt x="252" y="201"/>
                    </a:cubicBezTo>
                    <a:cubicBezTo>
                      <a:pt x="245" y="208"/>
                      <a:pt x="238" y="215"/>
                      <a:pt x="231" y="222"/>
                    </a:cubicBezTo>
                    <a:cubicBezTo>
                      <a:pt x="220" y="235"/>
                      <a:pt x="205" y="245"/>
                      <a:pt x="188" y="249"/>
                    </a:cubicBezTo>
                    <a:cubicBezTo>
                      <a:pt x="176" y="253"/>
                      <a:pt x="165" y="256"/>
                      <a:pt x="153" y="256"/>
                    </a:cubicBezTo>
                    <a:cubicBezTo>
                      <a:pt x="148" y="256"/>
                      <a:pt x="143" y="256"/>
                      <a:pt x="137" y="255"/>
                    </a:cubicBezTo>
                    <a:cubicBezTo>
                      <a:pt x="113" y="250"/>
                      <a:pt x="91" y="232"/>
                      <a:pt x="80" y="208"/>
                    </a:cubicBezTo>
                    <a:cubicBezTo>
                      <a:pt x="74" y="195"/>
                      <a:pt x="71" y="187"/>
                      <a:pt x="78" y="175"/>
                    </a:cubicBezTo>
                    <a:cubicBezTo>
                      <a:pt x="82" y="168"/>
                      <a:pt x="88" y="162"/>
                      <a:pt x="93" y="155"/>
                    </a:cubicBezTo>
                    <a:cubicBezTo>
                      <a:pt x="95" y="146"/>
                      <a:pt x="98" y="137"/>
                      <a:pt x="102" y="129"/>
                    </a:cubicBezTo>
                    <a:cubicBezTo>
                      <a:pt x="102" y="117"/>
                      <a:pt x="95" y="106"/>
                      <a:pt x="86" y="98"/>
                    </a:cubicBezTo>
                    <a:cubicBezTo>
                      <a:pt x="81" y="95"/>
                      <a:pt x="77" y="93"/>
                      <a:pt x="71" y="91"/>
                    </a:cubicBezTo>
                    <a:cubicBezTo>
                      <a:pt x="70" y="91"/>
                      <a:pt x="69" y="91"/>
                      <a:pt x="68" y="91"/>
                    </a:cubicBezTo>
                    <a:cubicBezTo>
                      <a:pt x="66" y="91"/>
                      <a:pt x="64" y="90"/>
                      <a:pt x="62" y="90"/>
                    </a:cubicBezTo>
                    <a:cubicBezTo>
                      <a:pt x="46" y="90"/>
                      <a:pt x="30" y="100"/>
                      <a:pt x="20" y="114"/>
                    </a:cubicBezTo>
                    <a:cubicBezTo>
                      <a:pt x="19" y="114"/>
                      <a:pt x="18" y="115"/>
                      <a:pt x="18" y="116"/>
                    </a:cubicBezTo>
                    <a:cubicBezTo>
                      <a:pt x="6" y="133"/>
                      <a:pt x="2" y="154"/>
                      <a:pt x="1" y="175"/>
                    </a:cubicBezTo>
                    <a:cubicBezTo>
                      <a:pt x="0" y="239"/>
                      <a:pt x="34" y="291"/>
                      <a:pt x="80" y="329"/>
                    </a:cubicBezTo>
                    <a:cubicBezTo>
                      <a:pt x="85" y="319"/>
                      <a:pt x="91" y="311"/>
                      <a:pt x="97" y="304"/>
                    </a:cubicBezTo>
                    <a:cubicBezTo>
                      <a:pt x="88" y="297"/>
                      <a:pt x="80" y="291"/>
                      <a:pt x="75" y="285"/>
                    </a:cubicBezTo>
                    <a:cubicBezTo>
                      <a:pt x="74" y="284"/>
                      <a:pt x="73" y="283"/>
                      <a:pt x="72" y="282"/>
                    </a:cubicBezTo>
                    <a:cubicBezTo>
                      <a:pt x="83" y="283"/>
                      <a:pt x="94" y="285"/>
                      <a:pt x="105" y="285"/>
                    </a:cubicBezTo>
                    <a:cubicBezTo>
                      <a:pt x="105" y="285"/>
                      <a:pt x="106" y="285"/>
                      <a:pt x="106" y="285"/>
                    </a:cubicBezTo>
                    <a:cubicBezTo>
                      <a:pt x="107" y="285"/>
                      <a:pt x="109" y="285"/>
                      <a:pt x="110" y="285"/>
                    </a:cubicBezTo>
                    <a:cubicBezTo>
                      <a:pt x="112" y="285"/>
                      <a:pt x="114" y="285"/>
                      <a:pt x="115" y="285"/>
                    </a:cubicBezTo>
                    <a:cubicBezTo>
                      <a:pt x="122" y="280"/>
                      <a:pt x="127" y="277"/>
                      <a:pt x="131" y="275"/>
                    </a:cubicBezTo>
                    <a:cubicBezTo>
                      <a:pt x="131" y="275"/>
                      <a:pt x="131" y="275"/>
                      <a:pt x="132" y="275"/>
                    </a:cubicBezTo>
                    <a:cubicBezTo>
                      <a:pt x="134" y="275"/>
                      <a:pt x="135" y="277"/>
                      <a:pt x="135" y="279"/>
                    </a:cubicBezTo>
                    <a:cubicBezTo>
                      <a:pt x="139" y="281"/>
                      <a:pt x="142" y="285"/>
                      <a:pt x="143" y="289"/>
                    </a:cubicBezTo>
                    <a:cubicBezTo>
                      <a:pt x="150" y="290"/>
                      <a:pt x="157" y="291"/>
                      <a:pt x="163" y="291"/>
                    </a:cubicBezTo>
                    <a:cubicBezTo>
                      <a:pt x="173" y="291"/>
                      <a:pt x="182" y="289"/>
                      <a:pt x="191" y="287"/>
                    </a:cubicBezTo>
                    <a:cubicBezTo>
                      <a:pt x="202" y="286"/>
                      <a:pt x="213" y="283"/>
                      <a:pt x="224" y="280"/>
                    </a:cubicBezTo>
                    <a:cubicBezTo>
                      <a:pt x="237" y="277"/>
                      <a:pt x="251" y="275"/>
                      <a:pt x="264" y="271"/>
                    </a:cubicBezTo>
                    <a:cubicBezTo>
                      <a:pt x="279" y="266"/>
                      <a:pt x="294" y="262"/>
                      <a:pt x="310" y="258"/>
                    </a:cubicBezTo>
                    <a:cubicBezTo>
                      <a:pt x="342" y="249"/>
                      <a:pt x="373" y="238"/>
                      <a:pt x="404" y="223"/>
                    </a:cubicBezTo>
                    <a:cubicBezTo>
                      <a:pt x="419" y="216"/>
                      <a:pt x="435" y="209"/>
                      <a:pt x="450" y="201"/>
                    </a:cubicBezTo>
                    <a:cubicBezTo>
                      <a:pt x="452" y="201"/>
                      <a:pt x="453" y="200"/>
                      <a:pt x="454" y="199"/>
                    </a:cubicBezTo>
                    <a:cubicBezTo>
                      <a:pt x="455" y="204"/>
                      <a:pt x="457" y="208"/>
                      <a:pt x="458" y="212"/>
                    </a:cubicBezTo>
                    <a:cubicBezTo>
                      <a:pt x="449" y="220"/>
                      <a:pt x="437" y="226"/>
                      <a:pt x="428" y="232"/>
                    </a:cubicBezTo>
                    <a:cubicBezTo>
                      <a:pt x="412" y="242"/>
                      <a:pt x="396" y="251"/>
                      <a:pt x="379" y="259"/>
                    </a:cubicBezTo>
                    <a:cubicBezTo>
                      <a:pt x="345" y="274"/>
                      <a:pt x="312" y="288"/>
                      <a:pt x="275" y="297"/>
                    </a:cubicBezTo>
                    <a:cubicBezTo>
                      <a:pt x="267" y="299"/>
                      <a:pt x="260" y="301"/>
                      <a:pt x="252" y="303"/>
                    </a:cubicBezTo>
                    <a:cubicBezTo>
                      <a:pt x="242" y="306"/>
                      <a:pt x="231" y="306"/>
                      <a:pt x="221" y="309"/>
                    </a:cubicBezTo>
                    <a:cubicBezTo>
                      <a:pt x="207" y="314"/>
                      <a:pt x="190" y="317"/>
                      <a:pt x="175" y="318"/>
                    </a:cubicBezTo>
                    <a:cubicBezTo>
                      <a:pt x="164" y="318"/>
                      <a:pt x="153" y="319"/>
                      <a:pt x="142" y="319"/>
                    </a:cubicBezTo>
                    <a:cubicBezTo>
                      <a:pt x="137" y="319"/>
                      <a:pt x="133" y="319"/>
                      <a:pt x="129" y="318"/>
                    </a:cubicBezTo>
                    <a:cubicBezTo>
                      <a:pt x="124" y="321"/>
                      <a:pt x="118" y="322"/>
                      <a:pt x="112" y="322"/>
                    </a:cubicBezTo>
                    <a:cubicBezTo>
                      <a:pt x="116" y="328"/>
                      <a:pt x="118" y="334"/>
                      <a:pt x="116" y="341"/>
                    </a:cubicBezTo>
                    <a:cubicBezTo>
                      <a:pt x="115" y="344"/>
                      <a:pt x="114" y="349"/>
                      <a:pt x="112" y="352"/>
                    </a:cubicBezTo>
                    <a:cubicBezTo>
                      <a:pt x="124" y="360"/>
                      <a:pt x="136" y="367"/>
                      <a:pt x="148" y="372"/>
                    </a:cubicBezTo>
                    <a:cubicBezTo>
                      <a:pt x="189" y="393"/>
                      <a:pt x="238" y="410"/>
                      <a:pt x="286" y="420"/>
                    </a:cubicBezTo>
                    <a:cubicBezTo>
                      <a:pt x="289" y="417"/>
                      <a:pt x="292" y="414"/>
                      <a:pt x="296" y="413"/>
                    </a:cubicBezTo>
                    <a:cubicBezTo>
                      <a:pt x="292" y="410"/>
                      <a:pt x="292" y="405"/>
                      <a:pt x="296" y="397"/>
                    </a:cubicBezTo>
                    <a:cubicBezTo>
                      <a:pt x="299" y="389"/>
                      <a:pt x="306" y="383"/>
                      <a:pt x="315" y="383"/>
                    </a:cubicBezTo>
                    <a:cubicBezTo>
                      <a:pt x="315" y="383"/>
                      <a:pt x="315" y="383"/>
                      <a:pt x="315" y="383"/>
                    </a:cubicBezTo>
                    <a:cubicBezTo>
                      <a:pt x="317" y="383"/>
                      <a:pt x="318" y="384"/>
                      <a:pt x="318" y="385"/>
                    </a:cubicBezTo>
                    <a:cubicBezTo>
                      <a:pt x="319" y="385"/>
                      <a:pt x="320" y="386"/>
                      <a:pt x="320" y="388"/>
                    </a:cubicBezTo>
                    <a:cubicBezTo>
                      <a:pt x="320" y="392"/>
                      <a:pt x="321" y="399"/>
                      <a:pt x="321" y="409"/>
                    </a:cubicBezTo>
                    <a:cubicBezTo>
                      <a:pt x="321" y="409"/>
                      <a:pt x="321" y="409"/>
                      <a:pt x="322" y="409"/>
                    </a:cubicBezTo>
                    <a:cubicBezTo>
                      <a:pt x="323" y="409"/>
                      <a:pt x="325" y="410"/>
                      <a:pt x="325" y="412"/>
                    </a:cubicBezTo>
                    <a:cubicBezTo>
                      <a:pt x="332" y="414"/>
                      <a:pt x="337" y="420"/>
                      <a:pt x="338" y="428"/>
                    </a:cubicBezTo>
                    <a:cubicBezTo>
                      <a:pt x="350" y="429"/>
                      <a:pt x="363" y="430"/>
                      <a:pt x="375" y="430"/>
                    </a:cubicBezTo>
                    <a:cubicBezTo>
                      <a:pt x="419" y="430"/>
                      <a:pt x="463" y="422"/>
                      <a:pt x="504" y="406"/>
                    </a:cubicBezTo>
                    <a:cubicBezTo>
                      <a:pt x="512" y="390"/>
                      <a:pt x="521" y="380"/>
                      <a:pt x="524" y="376"/>
                    </a:cubicBezTo>
                    <a:cubicBezTo>
                      <a:pt x="524" y="375"/>
                      <a:pt x="525" y="374"/>
                      <a:pt x="527" y="374"/>
                    </a:cubicBezTo>
                    <a:cubicBezTo>
                      <a:pt x="527" y="374"/>
                      <a:pt x="527" y="374"/>
                      <a:pt x="527" y="374"/>
                    </a:cubicBezTo>
                    <a:cubicBezTo>
                      <a:pt x="528" y="374"/>
                      <a:pt x="529" y="373"/>
                      <a:pt x="530" y="373"/>
                    </a:cubicBezTo>
                    <a:cubicBezTo>
                      <a:pt x="530" y="373"/>
                      <a:pt x="531" y="374"/>
                      <a:pt x="532" y="374"/>
                    </a:cubicBezTo>
                    <a:cubicBezTo>
                      <a:pt x="537" y="377"/>
                      <a:pt x="540" y="382"/>
                      <a:pt x="542" y="388"/>
                    </a:cubicBezTo>
                    <a:cubicBezTo>
                      <a:pt x="564" y="375"/>
                      <a:pt x="586" y="358"/>
                      <a:pt x="605" y="338"/>
                    </a:cubicBezTo>
                    <a:cubicBezTo>
                      <a:pt x="618" y="324"/>
                      <a:pt x="631" y="303"/>
                      <a:pt x="640" y="286"/>
                    </a:cubicBezTo>
                    <a:cubicBezTo>
                      <a:pt x="640" y="285"/>
                      <a:pt x="641" y="284"/>
                      <a:pt x="641" y="284"/>
                    </a:cubicBezTo>
                    <a:cubicBezTo>
                      <a:pt x="645" y="276"/>
                      <a:pt x="656" y="241"/>
                      <a:pt x="657" y="230"/>
                    </a:cubicBezTo>
                    <a:cubicBezTo>
                      <a:pt x="657" y="229"/>
                      <a:pt x="657" y="228"/>
                      <a:pt x="657" y="227"/>
                    </a:cubicBezTo>
                    <a:cubicBezTo>
                      <a:pt x="658" y="221"/>
                      <a:pt x="657" y="215"/>
                      <a:pt x="656" y="210"/>
                    </a:cubicBezTo>
                    <a:cubicBezTo>
                      <a:pt x="654" y="196"/>
                      <a:pt x="647" y="184"/>
                      <a:pt x="640" y="174"/>
                    </a:cubicBezTo>
                    <a:cubicBezTo>
                      <a:pt x="627" y="156"/>
                      <a:pt x="611" y="145"/>
                      <a:pt x="611" y="145"/>
                    </a:cubicBezTo>
                    <a:cubicBezTo>
                      <a:pt x="611" y="145"/>
                      <a:pt x="611" y="145"/>
                      <a:pt x="611" y="145"/>
                    </a:cubicBezTo>
                    <a:cubicBezTo>
                      <a:pt x="611" y="161"/>
                      <a:pt x="602" y="185"/>
                      <a:pt x="598" y="195"/>
                    </a:cubicBezTo>
                    <a:cubicBezTo>
                      <a:pt x="597" y="196"/>
                      <a:pt x="597" y="196"/>
                      <a:pt x="597" y="196"/>
                    </a:cubicBezTo>
                    <a:cubicBezTo>
                      <a:pt x="597" y="198"/>
                      <a:pt x="596" y="199"/>
                      <a:pt x="596" y="199"/>
                    </a:cubicBezTo>
                    <a:cubicBezTo>
                      <a:pt x="588" y="214"/>
                      <a:pt x="569" y="227"/>
                      <a:pt x="549" y="227"/>
                    </a:cubicBezTo>
                    <a:cubicBezTo>
                      <a:pt x="534" y="227"/>
                      <a:pt x="519" y="220"/>
                      <a:pt x="505" y="203"/>
                    </a:cubicBezTo>
                    <a:cubicBezTo>
                      <a:pt x="498" y="195"/>
                      <a:pt x="497" y="186"/>
                      <a:pt x="499" y="175"/>
                    </a:cubicBezTo>
                    <a:cubicBezTo>
                      <a:pt x="501" y="162"/>
                      <a:pt x="508" y="147"/>
                      <a:pt x="519" y="139"/>
                    </a:cubicBezTo>
                    <a:cubicBezTo>
                      <a:pt x="534" y="127"/>
                      <a:pt x="590" y="120"/>
                      <a:pt x="590" y="120"/>
                    </a:cubicBezTo>
                    <a:cubicBezTo>
                      <a:pt x="590" y="120"/>
                      <a:pt x="607" y="83"/>
                      <a:pt x="565" y="38"/>
                    </a:cubicBezTo>
                    <a:cubicBezTo>
                      <a:pt x="544" y="14"/>
                      <a:pt x="514" y="0"/>
                      <a:pt x="48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1099"/>
              <p:cNvSpPr>
                <a:spLocks noEditPoints="1"/>
              </p:cNvSpPr>
              <p:nvPr/>
            </p:nvSpPr>
            <p:spPr bwMode="auto">
              <a:xfrm>
                <a:off x="600" y="4243"/>
                <a:ext cx="133" cy="131"/>
              </a:xfrm>
              <a:custGeom>
                <a:avLst/>
                <a:gdLst>
                  <a:gd name="T0" fmla="*/ 13 w 270"/>
                  <a:gd name="T1" fmla="*/ 190 h 265"/>
                  <a:gd name="T2" fmla="*/ 17 w 270"/>
                  <a:gd name="T3" fmla="*/ 187 h 265"/>
                  <a:gd name="T4" fmla="*/ 1 w 270"/>
                  <a:gd name="T5" fmla="*/ 145 h 265"/>
                  <a:gd name="T6" fmla="*/ 8 w 270"/>
                  <a:gd name="T7" fmla="*/ 175 h 265"/>
                  <a:gd name="T8" fmla="*/ 1 w 270"/>
                  <a:gd name="T9" fmla="*/ 145 h 265"/>
                  <a:gd name="T10" fmla="*/ 133 w 270"/>
                  <a:gd name="T11" fmla="*/ 192 h 265"/>
                  <a:gd name="T12" fmla="*/ 149 w 270"/>
                  <a:gd name="T13" fmla="*/ 203 h 265"/>
                  <a:gd name="T14" fmla="*/ 107 w 270"/>
                  <a:gd name="T15" fmla="*/ 212 h 265"/>
                  <a:gd name="T16" fmla="*/ 89 w 270"/>
                  <a:gd name="T17" fmla="*/ 192 h 265"/>
                  <a:gd name="T18" fmla="*/ 107 w 270"/>
                  <a:gd name="T19" fmla="*/ 212 h 265"/>
                  <a:gd name="T20" fmla="*/ 37 w 270"/>
                  <a:gd name="T21" fmla="*/ 175 h 265"/>
                  <a:gd name="T22" fmla="*/ 54 w 270"/>
                  <a:gd name="T23" fmla="*/ 176 h 265"/>
                  <a:gd name="T24" fmla="*/ 157 w 270"/>
                  <a:gd name="T25" fmla="*/ 198 h 265"/>
                  <a:gd name="T26" fmla="*/ 181 w 270"/>
                  <a:gd name="T27" fmla="*/ 172 h 265"/>
                  <a:gd name="T28" fmla="*/ 164 w 270"/>
                  <a:gd name="T29" fmla="*/ 194 h 265"/>
                  <a:gd name="T30" fmla="*/ 23 w 270"/>
                  <a:gd name="T31" fmla="*/ 154 h 265"/>
                  <a:gd name="T32" fmla="*/ 32 w 270"/>
                  <a:gd name="T33" fmla="*/ 150 h 265"/>
                  <a:gd name="T34" fmla="*/ 32 w 270"/>
                  <a:gd name="T35" fmla="*/ 168 h 265"/>
                  <a:gd name="T36" fmla="*/ 196 w 270"/>
                  <a:gd name="T37" fmla="*/ 166 h 265"/>
                  <a:gd name="T38" fmla="*/ 213 w 270"/>
                  <a:gd name="T39" fmla="*/ 134 h 265"/>
                  <a:gd name="T40" fmla="*/ 196 w 270"/>
                  <a:gd name="T41" fmla="*/ 166 h 265"/>
                  <a:gd name="T42" fmla="*/ 9 w 270"/>
                  <a:gd name="T43" fmla="*/ 115 h 265"/>
                  <a:gd name="T44" fmla="*/ 14 w 270"/>
                  <a:gd name="T45" fmla="*/ 135 h 265"/>
                  <a:gd name="T46" fmla="*/ 215 w 270"/>
                  <a:gd name="T47" fmla="*/ 127 h 265"/>
                  <a:gd name="T48" fmla="*/ 207 w 270"/>
                  <a:gd name="T49" fmla="*/ 102 h 265"/>
                  <a:gd name="T50" fmla="*/ 226 w 270"/>
                  <a:gd name="T51" fmla="*/ 87 h 265"/>
                  <a:gd name="T52" fmla="*/ 215 w 270"/>
                  <a:gd name="T53" fmla="*/ 69 h 265"/>
                  <a:gd name="T54" fmla="*/ 218 w 270"/>
                  <a:gd name="T55" fmla="*/ 47 h 265"/>
                  <a:gd name="T56" fmla="*/ 225 w 270"/>
                  <a:gd name="T57" fmla="*/ 77 h 265"/>
                  <a:gd name="T58" fmla="*/ 190 w 270"/>
                  <a:gd name="T59" fmla="*/ 11 h 265"/>
                  <a:gd name="T60" fmla="*/ 193 w 270"/>
                  <a:gd name="T61" fmla="*/ 11 h 265"/>
                  <a:gd name="T62" fmla="*/ 202 w 270"/>
                  <a:gd name="T63" fmla="*/ 21 h 265"/>
                  <a:gd name="T64" fmla="*/ 214 w 270"/>
                  <a:gd name="T65" fmla="*/ 38 h 265"/>
                  <a:gd name="T66" fmla="*/ 204 w 270"/>
                  <a:gd name="T67" fmla="*/ 38 h 265"/>
                  <a:gd name="T68" fmla="*/ 186 w 270"/>
                  <a:gd name="T69" fmla="*/ 21 h 265"/>
                  <a:gd name="T70" fmla="*/ 189 w 270"/>
                  <a:gd name="T71" fmla="*/ 11 h 265"/>
                  <a:gd name="T72" fmla="*/ 190 w 270"/>
                  <a:gd name="T73" fmla="*/ 0 h 265"/>
                  <a:gd name="T74" fmla="*/ 177 w 270"/>
                  <a:gd name="T75" fmla="*/ 21 h 265"/>
                  <a:gd name="T76" fmla="*/ 196 w 270"/>
                  <a:gd name="T77" fmla="*/ 44 h 265"/>
                  <a:gd name="T78" fmla="*/ 206 w 270"/>
                  <a:gd name="T79" fmla="*/ 66 h 265"/>
                  <a:gd name="T80" fmla="*/ 212 w 270"/>
                  <a:gd name="T81" fmla="*/ 80 h 265"/>
                  <a:gd name="T82" fmla="*/ 203 w 270"/>
                  <a:gd name="T83" fmla="*/ 92 h 265"/>
                  <a:gd name="T84" fmla="*/ 206 w 270"/>
                  <a:gd name="T85" fmla="*/ 127 h 265"/>
                  <a:gd name="T86" fmla="*/ 189 w 270"/>
                  <a:gd name="T87" fmla="*/ 169 h 265"/>
                  <a:gd name="T88" fmla="*/ 173 w 270"/>
                  <a:gd name="T89" fmla="*/ 161 h 265"/>
                  <a:gd name="T90" fmla="*/ 149 w 270"/>
                  <a:gd name="T91" fmla="*/ 191 h 265"/>
                  <a:gd name="T92" fmla="*/ 130 w 270"/>
                  <a:gd name="T93" fmla="*/ 185 h 265"/>
                  <a:gd name="T94" fmla="*/ 99 w 270"/>
                  <a:gd name="T95" fmla="*/ 186 h 265"/>
                  <a:gd name="T96" fmla="*/ 71 w 270"/>
                  <a:gd name="T97" fmla="*/ 190 h 265"/>
                  <a:gd name="T98" fmla="*/ 46 w 270"/>
                  <a:gd name="T99" fmla="*/ 165 h 265"/>
                  <a:gd name="T100" fmla="*/ 41 w 270"/>
                  <a:gd name="T101" fmla="*/ 152 h 265"/>
                  <a:gd name="T102" fmla="*/ 26 w 270"/>
                  <a:gd name="T103" fmla="*/ 137 h 265"/>
                  <a:gd name="T104" fmla="*/ 19 w 270"/>
                  <a:gd name="T105" fmla="*/ 112 h 265"/>
                  <a:gd name="T106" fmla="*/ 6 w 270"/>
                  <a:gd name="T107" fmla="*/ 107 h 265"/>
                  <a:gd name="T108" fmla="*/ 1 w 270"/>
                  <a:gd name="T109" fmla="*/ 113 h 265"/>
                  <a:gd name="T110" fmla="*/ 0 w 270"/>
                  <a:gd name="T111" fmla="*/ 133 h 265"/>
                  <a:gd name="T112" fmla="*/ 43 w 270"/>
                  <a:gd name="T113" fmla="*/ 233 h 265"/>
                  <a:gd name="T114" fmla="*/ 123 w 270"/>
                  <a:gd name="T115" fmla="*/ 265 h 265"/>
                  <a:gd name="T116" fmla="*/ 252 w 270"/>
                  <a:gd name="T117" fmla="*/ 179 h 265"/>
                  <a:gd name="T118" fmla="*/ 221 w 270"/>
                  <a:gd name="T119" fmla="*/ 24 h 265"/>
                  <a:gd name="T120" fmla="*/ 209 w 270"/>
                  <a:gd name="T121" fmla="*/ 12 h 265"/>
                  <a:gd name="T122" fmla="*/ 191 w 270"/>
                  <a:gd name="T123" fmla="*/ 0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0" h="265">
                    <a:moveTo>
                      <a:pt x="17" y="187"/>
                    </a:moveTo>
                    <a:cubicBezTo>
                      <a:pt x="15" y="188"/>
                      <a:pt x="14" y="189"/>
                      <a:pt x="13" y="190"/>
                    </a:cubicBezTo>
                    <a:cubicBezTo>
                      <a:pt x="15" y="193"/>
                      <a:pt x="16" y="195"/>
                      <a:pt x="17" y="198"/>
                    </a:cubicBezTo>
                    <a:cubicBezTo>
                      <a:pt x="17" y="194"/>
                      <a:pt x="17" y="191"/>
                      <a:pt x="17" y="187"/>
                    </a:cubicBezTo>
                    <a:moveTo>
                      <a:pt x="1" y="145"/>
                    </a:moveTo>
                    <a:cubicBezTo>
                      <a:pt x="1" y="145"/>
                      <a:pt x="1" y="145"/>
                      <a:pt x="1" y="145"/>
                    </a:cubicBezTo>
                    <a:cubicBezTo>
                      <a:pt x="1" y="149"/>
                      <a:pt x="2" y="153"/>
                      <a:pt x="3" y="158"/>
                    </a:cubicBezTo>
                    <a:cubicBezTo>
                      <a:pt x="4" y="163"/>
                      <a:pt x="5" y="169"/>
                      <a:pt x="8" y="175"/>
                    </a:cubicBezTo>
                    <a:cubicBezTo>
                      <a:pt x="10" y="176"/>
                      <a:pt x="12" y="177"/>
                      <a:pt x="15" y="178"/>
                    </a:cubicBezTo>
                    <a:cubicBezTo>
                      <a:pt x="12" y="165"/>
                      <a:pt x="7" y="154"/>
                      <a:pt x="1" y="145"/>
                    </a:cubicBezTo>
                    <a:moveTo>
                      <a:pt x="115" y="212"/>
                    </a:moveTo>
                    <a:cubicBezTo>
                      <a:pt x="118" y="203"/>
                      <a:pt x="123" y="192"/>
                      <a:pt x="133" y="192"/>
                    </a:cubicBezTo>
                    <a:cubicBezTo>
                      <a:pt x="133" y="192"/>
                      <a:pt x="133" y="192"/>
                      <a:pt x="133" y="192"/>
                    </a:cubicBezTo>
                    <a:cubicBezTo>
                      <a:pt x="140" y="192"/>
                      <a:pt x="145" y="197"/>
                      <a:pt x="149" y="203"/>
                    </a:cubicBezTo>
                    <a:cubicBezTo>
                      <a:pt x="137" y="208"/>
                      <a:pt x="126" y="211"/>
                      <a:pt x="115" y="212"/>
                    </a:cubicBezTo>
                    <a:moveTo>
                      <a:pt x="107" y="212"/>
                    </a:moveTo>
                    <a:cubicBezTo>
                      <a:pt x="94" y="212"/>
                      <a:pt x="81" y="208"/>
                      <a:pt x="70" y="202"/>
                    </a:cubicBezTo>
                    <a:cubicBezTo>
                      <a:pt x="74" y="196"/>
                      <a:pt x="82" y="192"/>
                      <a:pt x="89" y="192"/>
                    </a:cubicBezTo>
                    <a:cubicBezTo>
                      <a:pt x="90" y="192"/>
                      <a:pt x="92" y="192"/>
                      <a:pt x="93" y="192"/>
                    </a:cubicBezTo>
                    <a:cubicBezTo>
                      <a:pt x="96" y="193"/>
                      <a:pt x="108" y="205"/>
                      <a:pt x="107" y="212"/>
                    </a:cubicBezTo>
                    <a:moveTo>
                      <a:pt x="63" y="198"/>
                    </a:moveTo>
                    <a:cubicBezTo>
                      <a:pt x="53" y="192"/>
                      <a:pt x="44" y="184"/>
                      <a:pt x="37" y="175"/>
                    </a:cubicBezTo>
                    <a:cubicBezTo>
                      <a:pt x="40" y="173"/>
                      <a:pt x="43" y="172"/>
                      <a:pt x="45" y="172"/>
                    </a:cubicBezTo>
                    <a:cubicBezTo>
                      <a:pt x="48" y="172"/>
                      <a:pt x="51" y="173"/>
                      <a:pt x="54" y="176"/>
                    </a:cubicBezTo>
                    <a:cubicBezTo>
                      <a:pt x="62" y="183"/>
                      <a:pt x="65" y="189"/>
                      <a:pt x="63" y="198"/>
                    </a:cubicBezTo>
                    <a:moveTo>
                      <a:pt x="157" y="198"/>
                    </a:moveTo>
                    <a:cubicBezTo>
                      <a:pt x="156" y="186"/>
                      <a:pt x="159" y="169"/>
                      <a:pt x="171" y="169"/>
                    </a:cubicBezTo>
                    <a:cubicBezTo>
                      <a:pt x="174" y="169"/>
                      <a:pt x="177" y="170"/>
                      <a:pt x="181" y="172"/>
                    </a:cubicBezTo>
                    <a:cubicBezTo>
                      <a:pt x="183" y="173"/>
                      <a:pt x="185" y="174"/>
                      <a:pt x="187" y="176"/>
                    </a:cubicBezTo>
                    <a:cubicBezTo>
                      <a:pt x="180" y="182"/>
                      <a:pt x="172" y="188"/>
                      <a:pt x="164" y="194"/>
                    </a:cubicBezTo>
                    <a:cubicBezTo>
                      <a:pt x="161" y="196"/>
                      <a:pt x="159" y="197"/>
                      <a:pt x="157" y="198"/>
                    </a:cubicBezTo>
                    <a:moveTo>
                      <a:pt x="23" y="154"/>
                    </a:moveTo>
                    <a:cubicBezTo>
                      <a:pt x="21" y="150"/>
                      <a:pt x="19" y="147"/>
                      <a:pt x="17" y="144"/>
                    </a:cubicBezTo>
                    <a:cubicBezTo>
                      <a:pt x="23" y="144"/>
                      <a:pt x="29" y="145"/>
                      <a:pt x="32" y="150"/>
                    </a:cubicBezTo>
                    <a:cubicBezTo>
                      <a:pt x="32" y="151"/>
                      <a:pt x="32" y="151"/>
                      <a:pt x="32" y="151"/>
                    </a:cubicBezTo>
                    <a:cubicBezTo>
                      <a:pt x="36" y="157"/>
                      <a:pt x="38" y="164"/>
                      <a:pt x="32" y="168"/>
                    </a:cubicBezTo>
                    <a:cubicBezTo>
                      <a:pt x="28" y="163"/>
                      <a:pt x="25" y="159"/>
                      <a:pt x="23" y="154"/>
                    </a:cubicBezTo>
                    <a:moveTo>
                      <a:pt x="196" y="166"/>
                    </a:moveTo>
                    <a:cubicBezTo>
                      <a:pt x="194" y="156"/>
                      <a:pt x="192" y="142"/>
                      <a:pt x="200" y="138"/>
                    </a:cubicBezTo>
                    <a:cubicBezTo>
                      <a:pt x="203" y="137"/>
                      <a:pt x="208" y="134"/>
                      <a:pt x="213" y="134"/>
                    </a:cubicBezTo>
                    <a:cubicBezTo>
                      <a:pt x="214" y="135"/>
                      <a:pt x="215" y="135"/>
                      <a:pt x="216" y="136"/>
                    </a:cubicBezTo>
                    <a:cubicBezTo>
                      <a:pt x="211" y="146"/>
                      <a:pt x="205" y="156"/>
                      <a:pt x="196" y="166"/>
                    </a:cubicBezTo>
                    <a:moveTo>
                      <a:pt x="14" y="135"/>
                    </a:moveTo>
                    <a:cubicBezTo>
                      <a:pt x="12" y="128"/>
                      <a:pt x="10" y="121"/>
                      <a:pt x="9" y="115"/>
                    </a:cubicBezTo>
                    <a:cubicBezTo>
                      <a:pt x="13" y="116"/>
                      <a:pt x="18" y="121"/>
                      <a:pt x="19" y="124"/>
                    </a:cubicBezTo>
                    <a:cubicBezTo>
                      <a:pt x="21" y="130"/>
                      <a:pt x="18" y="133"/>
                      <a:pt x="14" y="135"/>
                    </a:cubicBezTo>
                    <a:moveTo>
                      <a:pt x="219" y="128"/>
                    </a:moveTo>
                    <a:cubicBezTo>
                      <a:pt x="218" y="127"/>
                      <a:pt x="217" y="127"/>
                      <a:pt x="215" y="127"/>
                    </a:cubicBezTo>
                    <a:cubicBezTo>
                      <a:pt x="209" y="122"/>
                      <a:pt x="204" y="112"/>
                      <a:pt x="206" y="106"/>
                    </a:cubicBezTo>
                    <a:cubicBezTo>
                      <a:pt x="207" y="105"/>
                      <a:pt x="207" y="103"/>
                      <a:pt x="207" y="102"/>
                    </a:cubicBezTo>
                    <a:cubicBezTo>
                      <a:pt x="210" y="95"/>
                      <a:pt x="214" y="92"/>
                      <a:pt x="220" y="90"/>
                    </a:cubicBezTo>
                    <a:cubicBezTo>
                      <a:pt x="222" y="89"/>
                      <a:pt x="224" y="88"/>
                      <a:pt x="226" y="87"/>
                    </a:cubicBezTo>
                    <a:cubicBezTo>
                      <a:pt x="226" y="100"/>
                      <a:pt x="224" y="114"/>
                      <a:pt x="219" y="128"/>
                    </a:cubicBezTo>
                    <a:moveTo>
                      <a:pt x="215" y="69"/>
                    </a:moveTo>
                    <a:cubicBezTo>
                      <a:pt x="214" y="68"/>
                      <a:pt x="214" y="68"/>
                      <a:pt x="214" y="67"/>
                    </a:cubicBezTo>
                    <a:cubicBezTo>
                      <a:pt x="211" y="58"/>
                      <a:pt x="213" y="53"/>
                      <a:pt x="218" y="47"/>
                    </a:cubicBezTo>
                    <a:cubicBezTo>
                      <a:pt x="220" y="52"/>
                      <a:pt x="221" y="57"/>
                      <a:pt x="223" y="62"/>
                    </a:cubicBezTo>
                    <a:cubicBezTo>
                      <a:pt x="224" y="67"/>
                      <a:pt x="225" y="72"/>
                      <a:pt x="225" y="77"/>
                    </a:cubicBezTo>
                    <a:cubicBezTo>
                      <a:pt x="221" y="75"/>
                      <a:pt x="217" y="74"/>
                      <a:pt x="215" y="69"/>
                    </a:cubicBezTo>
                    <a:moveTo>
                      <a:pt x="190" y="11"/>
                    </a:moveTo>
                    <a:cubicBezTo>
                      <a:pt x="191" y="11"/>
                      <a:pt x="192" y="11"/>
                      <a:pt x="192" y="10"/>
                    </a:cubicBezTo>
                    <a:cubicBezTo>
                      <a:pt x="193" y="11"/>
                      <a:pt x="193" y="11"/>
                      <a:pt x="193" y="11"/>
                    </a:cubicBezTo>
                    <a:cubicBezTo>
                      <a:pt x="194" y="12"/>
                      <a:pt x="195" y="13"/>
                      <a:pt x="196" y="14"/>
                    </a:cubicBezTo>
                    <a:cubicBezTo>
                      <a:pt x="198" y="16"/>
                      <a:pt x="200" y="18"/>
                      <a:pt x="202" y="21"/>
                    </a:cubicBezTo>
                    <a:cubicBezTo>
                      <a:pt x="205" y="25"/>
                      <a:pt x="208" y="29"/>
                      <a:pt x="211" y="33"/>
                    </a:cubicBezTo>
                    <a:cubicBezTo>
                      <a:pt x="212" y="35"/>
                      <a:pt x="213" y="37"/>
                      <a:pt x="214" y="38"/>
                    </a:cubicBezTo>
                    <a:cubicBezTo>
                      <a:pt x="213" y="39"/>
                      <a:pt x="212" y="39"/>
                      <a:pt x="210" y="39"/>
                    </a:cubicBezTo>
                    <a:cubicBezTo>
                      <a:pt x="208" y="39"/>
                      <a:pt x="206" y="38"/>
                      <a:pt x="204" y="38"/>
                    </a:cubicBezTo>
                    <a:cubicBezTo>
                      <a:pt x="202" y="38"/>
                      <a:pt x="199" y="37"/>
                      <a:pt x="197" y="36"/>
                    </a:cubicBezTo>
                    <a:cubicBezTo>
                      <a:pt x="189" y="34"/>
                      <a:pt x="187" y="29"/>
                      <a:pt x="186" y="21"/>
                    </a:cubicBezTo>
                    <a:cubicBezTo>
                      <a:pt x="186" y="21"/>
                      <a:pt x="186" y="20"/>
                      <a:pt x="186" y="20"/>
                    </a:cubicBezTo>
                    <a:cubicBezTo>
                      <a:pt x="184" y="17"/>
                      <a:pt x="186" y="14"/>
                      <a:pt x="189" y="11"/>
                    </a:cubicBezTo>
                    <a:cubicBezTo>
                      <a:pt x="189" y="11"/>
                      <a:pt x="190" y="11"/>
                      <a:pt x="190" y="11"/>
                    </a:cubicBezTo>
                    <a:moveTo>
                      <a:pt x="190" y="0"/>
                    </a:moveTo>
                    <a:cubicBezTo>
                      <a:pt x="187" y="0"/>
                      <a:pt x="186" y="2"/>
                      <a:pt x="186" y="4"/>
                    </a:cubicBezTo>
                    <a:cubicBezTo>
                      <a:pt x="180" y="7"/>
                      <a:pt x="177" y="14"/>
                      <a:pt x="177" y="21"/>
                    </a:cubicBezTo>
                    <a:cubicBezTo>
                      <a:pt x="178" y="26"/>
                      <a:pt x="179" y="31"/>
                      <a:pt x="183" y="36"/>
                    </a:cubicBezTo>
                    <a:cubicBezTo>
                      <a:pt x="186" y="39"/>
                      <a:pt x="190" y="42"/>
                      <a:pt x="196" y="44"/>
                    </a:cubicBezTo>
                    <a:cubicBezTo>
                      <a:pt x="200" y="46"/>
                      <a:pt x="205" y="47"/>
                      <a:pt x="209" y="47"/>
                    </a:cubicBezTo>
                    <a:cubicBezTo>
                      <a:pt x="205" y="52"/>
                      <a:pt x="203" y="58"/>
                      <a:pt x="206" y="66"/>
                    </a:cubicBezTo>
                    <a:cubicBezTo>
                      <a:pt x="207" y="68"/>
                      <a:pt x="207" y="71"/>
                      <a:pt x="208" y="74"/>
                    </a:cubicBezTo>
                    <a:cubicBezTo>
                      <a:pt x="209" y="76"/>
                      <a:pt x="210" y="79"/>
                      <a:pt x="212" y="80"/>
                    </a:cubicBezTo>
                    <a:cubicBezTo>
                      <a:pt x="214" y="82"/>
                      <a:pt x="216" y="82"/>
                      <a:pt x="218" y="83"/>
                    </a:cubicBezTo>
                    <a:cubicBezTo>
                      <a:pt x="212" y="85"/>
                      <a:pt x="207" y="87"/>
                      <a:pt x="203" y="92"/>
                    </a:cubicBezTo>
                    <a:cubicBezTo>
                      <a:pt x="200" y="95"/>
                      <a:pt x="197" y="107"/>
                      <a:pt x="198" y="111"/>
                    </a:cubicBezTo>
                    <a:cubicBezTo>
                      <a:pt x="199" y="116"/>
                      <a:pt x="202" y="122"/>
                      <a:pt x="206" y="127"/>
                    </a:cubicBezTo>
                    <a:cubicBezTo>
                      <a:pt x="201" y="129"/>
                      <a:pt x="197" y="131"/>
                      <a:pt x="194" y="133"/>
                    </a:cubicBezTo>
                    <a:cubicBezTo>
                      <a:pt x="183" y="141"/>
                      <a:pt x="186" y="157"/>
                      <a:pt x="189" y="169"/>
                    </a:cubicBezTo>
                    <a:cubicBezTo>
                      <a:pt x="185" y="167"/>
                      <a:pt x="180" y="163"/>
                      <a:pt x="177" y="161"/>
                    </a:cubicBezTo>
                    <a:cubicBezTo>
                      <a:pt x="175" y="161"/>
                      <a:pt x="174" y="161"/>
                      <a:pt x="173" y="161"/>
                    </a:cubicBezTo>
                    <a:cubicBezTo>
                      <a:pt x="167" y="161"/>
                      <a:pt x="161" y="164"/>
                      <a:pt x="157" y="166"/>
                    </a:cubicBezTo>
                    <a:cubicBezTo>
                      <a:pt x="150" y="170"/>
                      <a:pt x="149" y="181"/>
                      <a:pt x="149" y="191"/>
                    </a:cubicBezTo>
                    <a:cubicBezTo>
                      <a:pt x="145" y="187"/>
                      <a:pt x="139" y="185"/>
                      <a:pt x="133" y="185"/>
                    </a:cubicBezTo>
                    <a:cubicBezTo>
                      <a:pt x="132" y="185"/>
                      <a:pt x="131" y="185"/>
                      <a:pt x="130" y="185"/>
                    </a:cubicBezTo>
                    <a:cubicBezTo>
                      <a:pt x="121" y="186"/>
                      <a:pt x="116" y="193"/>
                      <a:pt x="111" y="201"/>
                    </a:cubicBezTo>
                    <a:cubicBezTo>
                      <a:pt x="108" y="195"/>
                      <a:pt x="103" y="188"/>
                      <a:pt x="99" y="186"/>
                    </a:cubicBezTo>
                    <a:cubicBezTo>
                      <a:pt x="96" y="184"/>
                      <a:pt x="93" y="183"/>
                      <a:pt x="90" y="183"/>
                    </a:cubicBezTo>
                    <a:cubicBezTo>
                      <a:pt x="83" y="183"/>
                      <a:pt x="76" y="186"/>
                      <a:pt x="71" y="190"/>
                    </a:cubicBezTo>
                    <a:cubicBezTo>
                      <a:pt x="71" y="183"/>
                      <a:pt x="67" y="177"/>
                      <a:pt x="61" y="171"/>
                    </a:cubicBezTo>
                    <a:cubicBezTo>
                      <a:pt x="57" y="167"/>
                      <a:pt x="52" y="165"/>
                      <a:pt x="46" y="165"/>
                    </a:cubicBezTo>
                    <a:cubicBezTo>
                      <a:pt x="45" y="165"/>
                      <a:pt x="44" y="165"/>
                      <a:pt x="43" y="165"/>
                    </a:cubicBezTo>
                    <a:cubicBezTo>
                      <a:pt x="44" y="161"/>
                      <a:pt x="44" y="157"/>
                      <a:pt x="41" y="152"/>
                    </a:cubicBezTo>
                    <a:cubicBezTo>
                      <a:pt x="41" y="151"/>
                      <a:pt x="40" y="150"/>
                      <a:pt x="40" y="150"/>
                    </a:cubicBezTo>
                    <a:cubicBezTo>
                      <a:pt x="36" y="143"/>
                      <a:pt x="31" y="139"/>
                      <a:pt x="26" y="137"/>
                    </a:cubicBezTo>
                    <a:cubicBezTo>
                      <a:pt x="29" y="134"/>
                      <a:pt x="30" y="130"/>
                      <a:pt x="26" y="121"/>
                    </a:cubicBezTo>
                    <a:cubicBezTo>
                      <a:pt x="24" y="118"/>
                      <a:pt x="22" y="115"/>
                      <a:pt x="19" y="112"/>
                    </a:cubicBezTo>
                    <a:cubicBezTo>
                      <a:pt x="16" y="109"/>
                      <a:pt x="12" y="107"/>
                      <a:pt x="7" y="107"/>
                    </a:cubicBezTo>
                    <a:cubicBezTo>
                      <a:pt x="7" y="107"/>
                      <a:pt x="7" y="107"/>
                      <a:pt x="6" y="107"/>
                    </a:cubicBezTo>
                    <a:cubicBezTo>
                      <a:pt x="5" y="107"/>
                      <a:pt x="4" y="108"/>
                      <a:pt x="3" y="109"/>
                    </a:cubicBezTo>
                    <a:cubicBezTo>
                      <a:pt x="2" y="110"/>
                      <a:pt x="1" y="111"/>
                      <a:pt x="1" y="113"/>
                    </a:cubicBezTo>
                    <a:cubicBezTo>
                      <a:pt x="1" y="113"/>
                      <a:pt x="1" y="114"/>
                      <a:pt x="1" y="115"/>
                    </a:cubicBezTo>
                    <a:cubicBezTo>
                      <a:pt x="1" y="119"/>
                      <a:pt x="0" y="125"/>
                      <a:pt x="0" y="133"/>
                    </a:cubicBezTo>
                    <a:cubicBezTo>
                      <a:pt x="1" y="133"/>
                      <a:pt x="1" y="134"/>
                      <a:pt x="2" y="134"/>
                    </a:cubicBezTo>
                    <a:cubicBezTo>
                      <a:pt x="13" y="142"/>
                      <a:pt x="41" y="181"/>
                      <a:pt x="43" y="233"/>
                    </a:cubicBezTo>
                    <a:cubicBezTo>
                      <a:pt x="44" y="234"/>
                      <a:pt x="45" y="234"/>
                      <a:pt x="46" y="235"/>
                    </a:cubicBezTo>
                    <a:cubicBezTo>
                      <a:pt x="63" y="253"/>
                      <a:pt x="91" y="265"/>
                      <a:pt x="123" y="265"/>
                    </a:cubicBezTo>
                    <a:cubicBezTo>
                      <a:pt x="139" y="265"/>
                      <a:pt x="155" y="263"/>
                      <a:pt x="172" y="257"/>
                    </a:cubicBezTo>
                    <a:cubicBezTo>
                      <a:pt x="216" y="241"/>
                      <a:pt x="244" y="206"/>
                      <a:pt x="252" y="179"/>
                    </a:cubicBezTo>
                    <a:cubicBezTo>
                      <a:pt x="270" y="124"/>
                      <a:pt x="257" y="79"/>
                      <a:pt x="238" y="47"/>
                    </a:cubicBezTo>
                    <a:cubicBezTo>
                      <a:pt x="233" y="39"/>
                      <a:pt x="227" y="31"/>
                      <a:pt x="221" y="24"/>
                    </a:cubicBezTo>
                    <a:cubicBezTo>
                      <a:pt x="219" y="22"/>
                      <a:pt x="218" y="21"/>
                      <a:pt x="216" y="19"/>
                    </a:cubicBezTo>
                    <a:cubicBezTo>
                      <a:pt x="214" y="17"/>
                      <a:pt x="212" y="14"/>
                      <a:pt x="209" y="12"/>
                    </a:cubicBezTo>
                    <a:cubicBezTo>
                      <a:pt x="207" y="10"/>
                      <a:pt x="204" y="8"/>
                      <a:pt x="202" y="6"/>
                    </a:cubicBezTo>
                    <a:cubicBezTo>
                      <a:pt x="197" y="3"/>
                      <a:pt x="194" y="1"/>
                      <a:pt x="191" y="0"/>
                    </a:cubicBezTo>
                    <a:cubicBezTo>
                      <a:pt x="190" y="0"/>
                      <a:pt x="190" y="0"/>
                      <a:pt x="19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1100"/>
              <p:cNvSpPr>
                <a:spLocks noEditPoints="1"/>
              </p:cNvSpPr>
              <p:nvPr/>
            </p:nvSpPr>
            <p:spPr bwMode="auto">
              <a:xfrm>
                <a:off x="493" y="4309"/>
                <a:ext cx="129" cy="121"/>
              </a:xfrm>
              <a:custGeom>
                <a:avLst/>
                <a:gdLst>
                  <a:gd name="T0" fmla="*/ 94 w 261"/>
                  <a:gd name="T1" fmla="*/ 186 h 245"/>
                  <a:gd name="T2" fmla="*/ 117 w 261"/>
                  <a:gd name="T3" fmla="*/ 171 h 245"/>
                  <a:gd name="T4" fmla="*/ 112 w 261"/>
                  <a:gd name="T5" fmla="*/ 187 h 245"/>
                  <a:gd name="T6" fmla="*/ 156 w 261"/>
                  <a:gd name="T7" fmla="*/ 158 h 245"/>
                  <a:gd name="T8" fmla="*/ 173 w 261"/>
                  <a:gd name="T9" fmla="*/ 170 h 245"/>
                  <a:gd name="T10" fmla="*/ 138 w 261"/>
                  <a:gd name="T11" fmla="*/ 184 h 245"/>
                  <a:gd name="T12" fmla="*/ 53 w 261"/>
                  <a:gd name="T13" fmla="*/ 164 h 245"/>
                  <a:gd name="T14" fmla="*/ 78 w 261"/>
                  <a:gd name="T15" fmla="*/ 161 h 245"/>
                  <a:gd name="T16" fmla="*/ 184 w 261"/>
                  <a:gd name="T17" fmla="*/ 163 h 245"/>
                  <a:gd name="T18" fmla="*/ 203 w 261"/>
                  <a:gd name="T19" fmla="*/ 136 h 245"/>
                  <a:gd name="T20" fmla="*/ 210 w 261"/>
                  <a:gd name="T21" fmla="*/ 139 h 245"/>
                  <a:gd name="T22" fmla="*/ 47 w 261"/>
                  <a:gd name="T23" fmla="*/ 158 h 245"/>
                  <a:gd name="T24" fmla="*/ 32 w 261"/>
                  <a:gd name="T25" fmla="*/ 128 h 245"/>
                  <a:gd name="T26" fmla="*/ 47 w 261"/>
                  <a:gd name="T27" fmla="*/ 158 h 245"/>
                  <a:gd name="T28" fmla="*/ 232 w 261"/>
                  <a:gd name="T29" fmla="*/ 95 h 245"/>
                  <a:gd name="T30" fmla="*/ 212 w 261"/>
                  <a:gd name="T31" fmla="*/ 130 h 245"/>
                  <a:gd name="T32" fmla="*/ 210 w 261"/>
                  <a:gd name="T33" fmla="*/ 104 h 245"/>
                  <a:gd name="T34" fmla="*/ 225 w 261"/>
                  <a:gd name="T35" fmla="*/ 96 h 245"/>
                  <a:gd name="T36" fmla="*/ 234 w 261"/>
                  <a:gd name="T37" fmla="*/ 54 h 245"/>
                  <a:gd name="T38" fmla="*/ 234 w 261"/>
                  <a:gd name="T39" fmla="*/ 85 h 245"/>
                  <a:gd name="T40" fmla="*/ 230 w 261"/>
                  <a:gd name="T41" fmla="*/ 57 h 245"/>
                  <a:gd name="T42" fmla="*/ 209 w 261"/>
                  <a:gd name="T43" fmla="*/ 19 h 245"/>
                  <a:gd name="T44" fmla="*/ 216 w 261"/>
                  <a:gd name="T45" fmla="*/ 12 h 245"/>
                  <a:gd name="T46" fmla="*/ 218 w 261"/>
                  <a:gd name="T47" fmla="*/ 12 h 245"/>
                  <a:gd name="T48" fmla="*/ 225 w 261"/>
                  <a:gd name="T49" fmla="*/ 42 h 245"/>
                  <a:gd name="T50" fmla="*/ 209 w 261"/>
                  <a:gd name="T51" fmla="*/ 27 h 245"/>
                  <a:gd name="T52" fmla="*/ 214 w 261"/>
                  <a:gd name="T53" fmla="*/ 4 h 245"/>
                  <a:gd name="T54" fmla="*/ 203 w 261"/>
                  <a:gd name="T55" fmla="*/ 33 h 245"/>
                  <a:gd name="T56" fmla="*/ 218 w 261"/>
                  <a:gd name="T57" fmla="*/ 69 h 245"/>
                  <a:gd name="T58" fmla="*/ 225 w 261"/>
                  <a:gd name="T59" fmla="*/ 89 h 245"/>
                  <a:gd name="T60" fmla="*/ 199 w 261"/>
                  <a:gd name="T61" fmla="*/ 110 h 245"/>
                  <a:gd name="T62" fmla="*/ 201 w 261"/>
                  <a:gd name="T63" fmla="*/ 128 h 245"/>
                  <a:gd name="T64" fmla="*/ 177 w 261"/>
                  <a:gd name="T65" fmla="*/ 164 h 245"/>
                  <a:gd name="T66" fmla="*/ 157 w 261"/>
                  <a:gd name="T67" fmla="*/ 151 h 245"/>
                  <a:gd name="T68" fmla="*/ 132 w 261"/>
                  <a:gd name="T69" fmla="*/ 175 h 245"/>
                  <a:gd name="T70" fmla="*/ 113 w 261"/>
                  <a:gd name="T71" fmla="*/ 163 h 245"/>
                  <a:gd name="T72" fmla="*/ 85 w 261"/>
                  <a:gd name="T73" fmla="*/ 156 h 245"/>
                  <a:gd name="T74" fmla="*/ 57 w 261"/>
                  <a:gd name="T75" fmla="*/ 153 h 245"/>
                  <a:gd name="T76" fmla="*/ 36 w 261"/>
                  <a:gd name="T77" fmla="*/ 121 h 245"/>
                  <a:gd name="T78" fmla="*/ 26 w 261"/>
                  <a:gd name="T79" fmla="*/ 89 h 245"/>
                  <a:gd name="T80" fmla="*/ 25 w 261"/>
                  <a:gd name="T81" fmla="*/ 61 h 245"/>
                  <a:gd name="T82" fmla="*/ 22 w 261"/>
                  <a:gd name="T83" fmla="*/ 80 h 245"/>
                  <a:gd name="T84" fmla="*/ 29 w 261"/>
                  <a:gd name="T85" fmla="*/ 104 h 245"/>
                  <a:gd name="T86" fmla="*/ 17 w 261"/>
                  <a:gd name="T87" fmla="*/ 97 h 245"/>
                  <a:gd name="T88" fmla="*/ 4 w 261"/>
                  <a:gd name="T89" fmla="*/ 148 h 245"/>
                  <a:gd name="T90" fmla="*/ 21 w 261"/>
                  <a:gd name="T91" fmla="*/ 189 h 245"/>
                  <a:gd name="T92" fmla="*/ 138 w 261"/>
                  <a:gd name="T93" fmla="*/ 244 h 245"/>
                  <a:gd name="T94" fmla="*/ 260 w 261"/>
                  <a:gd name="T95" fmla="*/ 100 h 245"/>
                  <a:gd name="T96" fmla="*/ 217 w 261"/>
                  <a:gd name="T97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1" h="245">
                    <a:moveTo>
                      <a:pt x="112" y="187"/>
                    </a:moveTo>
                    <a:cubicBezTo>
                      <a:pt x="105" y="187"/>
                      <a:pt x="100" y="187"/>
                      <a:pt x="94" y="186"/>
                    </a:cubicBezTo>
                    <a:cubicBezTo>
                      <a:pt x="99" y="179"/>
                      <a:pt x="105" y="171"/>
                      <a:pt x="113" y="171"/>
                    </a:cubicBezTo>
                    <a:cubicBezTo>
                      <a:pt x="114" y="171"/>
                      <a:pt x="115" y="171"/>
                      <a:pt x="117" y="171"/>
                    </a:cubicBezTo>
                    <a:cubicBezTo>
                      <a:pt x="123" y="173"/>
                      <a:pt x="127" y="179"/>
                      <a:pt x="129" y="186"/>
                    </a:cubicBezTo>
                    <a:cubicBezTo>
                      <a:pt x="123" y="187"/>
                      <a:pt x="117" y="187"/>
                      <a:pt x="112" y="187"/>
                    </a:cubicBezTo>
                    <a:moveTo>
                      <a:pt x="138" y="184"/>
                    </a:moveTo>
                    <a:cubicBezTo>
                      <a:pt x="140" y="172"/>
                      <a:pt x="146" y="158"/>
                      <a:pt x="156" y="158"/>
                    </a:cubicBezTo>
                    <a:cubicBezTo>
                      <a:pt x="159" y="158"/>
                      <a:pt x="163" y="160"/>
                      <a:pt x="167" y="164"/>
                    </a:cubicBezTo>
                    <a:cubicBezTo>
                      <a:pt x="169" y="166"/>
                      <a:pt x="171" y="168"/>
                      <a:pt x="173" y="170"/>
                    </a:cubicBezTo>
                    <a:cubicBezTo>
                      <a:pt x="165" y="174"/>
                      <a:pt x="155" y="178"/>
                      <a:pt x="145" y="182"/>
                    </a:cubicBezTo>
                    <a:cubicBezTo>
                      <a:pt x="143" y="182"/>
                      <a:pt x="141" y="183"/>
                      <a:pt x="138" y="184"/>
                    </a:cubicBezTo>
                    <a:moveTo>
                      <a:pt x="86" y="183"/>
                    </a:moveTo>
                    <a:cubicBezTo>
                      <a:pt x="73" y="179"/>
                      <a:pt x="62" y="173"/>
                      <a:pt x="53" y="164"/>
                    </a:cubicBezTo>
                    <a:cubicBezTo>
                      <a:pt x="57" y="160"/>
                      <a:pt x="63" y="158"/>
                      <a:pt x="68" y="158"/>
                    </a:cubicBezTo>
                    <a:cubicBezTo>
                      <a:pt x="72" y="158"/>
                      <a:pt x="75" y="159"/>
                      <a:pt x="78" y="161"/>
                    </a:cubicBezTo>
                    <a:cubicBezTo>
                      <a:pt x="81" y="162"/>
                      <a:pt x="89" y="177"/>
                      <a:pt x="86" y="183"/>
                    </a:cubicBezTo>
                    <a:moveTo>
                      <a:pt x="184" y="163"/>
                    </a:moveTo>
                    <a:cubicBezTo>
                      <a:pt x="184" y="153"/>
                      <a:pt x="185" y="139"/>
                      <a:pt x="194" y="137"/>
                    </a:cubicBezTo>
                    <a:cubicBezTo>
                      <a:pt x="197" y="137"/>
                      <a:pt x="200" y="136"/>
                      <a:pt x="203" y="136"/>
                    </a:cubicBezTo>
                    <a:cubicBezTo>
                      <a:pt x="205" y="136"/>
                      <a:pt x="206" y="136"/>
                      <a:pt x="208" y="137"/>
                    </a:cubicBezTo>
                    <a:cubicBezTo>
                      <a:pt x="209" y="138"/>
                      <a:pt x="209" y="138"/>
                      <a:pt x="210" y="139"/>
                    </a:cubicBezTo>
                    <a:cubicBezTo>
                      <a:pt x="203" y="148"/>
                      <a:pt x="194" y="156"/>
                      <a:pt x="184" y="163"/>
                    </a:cubicBezTo>
                    <a:moveTo>
                      <a:pt x="47" y="158"/>
                    </a:moveTo>
                    <a:cubicBezTo>
                      <a:pt x="39" y="149"/>
                      <a:pt x="33" y="139"/>
                      <a:pt x="28" y="128"/>
                    </a:cubicBezTo>
                    <a:cubicBezTo>
                      <a:pt x="29" y="128"/>
                      <a:pt x="30" y="128"/>
                      <a:pt x="32" y="128"/>
                    </a:cubicBezTo>
                    <a:cubicBezTo>
                      <a:pt x="36" y="128"/>
                      <a:pt x="41" y="129"/>
                      <a:pt x="44" y="134"/>
                    </a:cubicBezTo>
                    <a:cubicBezTo>
                      <a:pt x="50" y="143"/>
                      <a:pt x="52" y="150"/>
                      <a:pt x="47" y="158"/>
                    </a:cubicBezTo>
                    <a:moveTo>
                      <a:pt x="225" y="96"/>
                    </a:moveTo>
                    <a:cubicBezTo>
                      <a:pt x="227" y="96"/>
                      <a:pt x="229" y="96"/>
                      <a:pt x="232" y="95"/>
                    </a:cubicBezTo>
                    <a:cubicBezTo>
                      <a:pt x="229" y="108"/>
                      <a:pt x="223" y="120"/>
                      <a:pt x="215" y="132"/>
                    </a:cubicBezTo>
                    <a:cubicBezTo>
                      <a:pt x="214" y="131"/>
                      <a:pt x="213" y="131"/>
                      <a:pt x="212" y="130"/>
                    </a:cubicBezTo>
                    <a:cubicBezTo>
                      <a:pt x="207" y="124"/>
                      <a:pt x="204" y="113"/>
                      <a:pt x="208" y="108"/>
                    </a:cubicBezTo>
                    <a:cubicBezTo>
                      <a:pt x="209" y="107"/>
                      <a:pt x="210" y="105"/>
                      <a:pt x="210" y="104"/>
                    </a:cubicBezTo>
                    <a:cubicBezTo>
                      <a:pt x="214" y="99"/>
                      <a:pt x="219" y="96"/>
                      <a:pt x="224" y="96"/>
                    </a:cubicBezTo>
                    <a:cubicBezTo>
                      <a:pt x="224" y="96"/>
                      <a:pt x="225" y="96"/>
                      <a:pt x="225" y="96"/>
                    </a:cubicBezTo>
                    <a:moveTo>
                      <a:pt x="230" y="57"/>
                    </a:moveTo>
                    <a:cubicBezTo>
                      <a:pt x="231" y="56"/>
                      <a:pt x="232" y="55"/>
                      <a:pt x="234" y="54"/>
                    </a:cubicBezTo>
                    <a:cubicBezTo>
                      <a:pt x="234" y="58"/>
                      <a:pt x="234" y="61"/>
                      <a:pt x="234" y="65"/>
                    </a:cubicBezTo>
                    <a:cubicBezTo>
                      <a:pt x="235" y="71"/>
                      <a:pt x="234" y="78"/>
                      <a:pt x="234" y="85"/>
                    </a:cubicBezTo>
                    <a:cubicBezTo>
                      <a:pt x="229" y="82"/>
                      <a:pt x="226" y="80"/>
                      <a:pt x="225" y="72"/>
                    </a:cubicBezTo>
                    <a:cubicBezTo>
                      <a:pt x="225" y="65"/>
                      <a:pt x="227" y="61"/>
                      <a:pt x="230" y="57"/>
                    </a:cubicBezTo>
                    <a:moveTo>
                      <a:pt x="209" y="27"/>
                    </a:moveTo>
                    <a:cubicBezTo>
                      <a:pt x="208" y="25"/>
                      <a:pt x="209" y="22"/>
                      <a:pt x="209" y="19"/>
                    </a:cubicBezTo>
                    <a:cubicBezTo>
                      <a:pt x="209" y="16"/>
                      <a:pt x="211" y="13"/>
                      <a:pt x="215" y="12"/>
                    </a:cubicBezTo>
                    <a:cubicBezTo>
                      <a:pt x="215" y="12"/>
                      <a:pt x="216" y="12"/>
                      <a:pt x="216" y="12"/>
                    </a:cubicBezTo>
                    <a:cubicBezTo>
                      <a:pt x="217" y="12"/>
                      <a:pt x="217" y="12"/>
                      <a:pt x="218" y="12"/>
                    </a:cubicBezTo>
                    <a:cubicBezTo>
                      <a:pt x="218" y="12"/>
                      <a:pt x="218" y="12"/>
                      <a:pt x="218" y="12"/>
                    </a:cubicBezTo>
                    <a:cubicBezTo>
                      <a:pt x="224" y="21"/>
                      <a:pt x="229" y="32"/>
                      <a:pt x="232" y="45"/>
                    </a:cubicBezTo>
                    <a:cubicBezTo>
                      <a:pt x="229" y="44"/>
                      <a:pt x="227" y="43"/>
                      <a:pt x="225" y="42"/>
                    </a:cubicBezTo>
                    <a:cubicBezTo>
                      <a:pt x="222" y="41"/>
                      <a:pt x="219" y="40"/>
                      <a:pt x="216" y="38"/>
                    </a:cubicBezTo>
                    <a:cubicBezTo>
                      <a:pt x="211" y="35"/>
                      <a:pt x="209" y="31"/>
                      <a:pt x="209" y="27"/>
                    </a:cubicBezTo>
                    <a:moveTo>
                      <a:pt x="217" y="0"/>
                    </a:moveTo>
                    <a:cubicBezTo>
                      <a:pt x="215" y="0"/>
                      <a:pt x="214" y="2"/>
                      <a:pt x="214" y="4"/>
                    </a:cubicBezTo>
                    <a:cubicBezTo>
                      <a:pt x="203" y="5"/>
                      <a:pt x="199" y="17"/>
                      <a:pt x="201" y="28"/>
                    </a:cubicBezTo>
                    <a:cubicBezTo>
                      <a:pt x="201" y="30"/>
                      <a:pt x="202" y="32"/>
                      <a:pt x="203" y="33"/>
                    </a:cubicBezTo>
                    <a:cubicBezTo>
                      <a:pt x="206" y="42"/>
                      <a:pt x="216" y="49"/>
                      <a:pt x="225" y="51"/>
                    </a:cubicBezTo>
                    <a:cubicBezTo>
                      <a:pt x="220" y="56"/>
                      <a:pt x="217" y="61"/>
                      <a:pt x="218" y="69"/>
                    </a:cubicBezTo>
                    <a:cubicBezTo>
                      <a:pt x="218" y="73"/>
                      <a:pt x="218" y="81"/>
                      <a:pt x="220" y="84"/>
                    </a:cubicBezTo>
                    <a:cubicBezTo>
                      <a:pt x="222" y="86"/>
                      <a:pt x="223" y="88"/>
                      <a:pt x="225" y="89"/>
                    </a:cubicBezTo>
                    <a:cubicBezTo>
                      <a:pt x="219" y="89"/>
                      <a:pt x="213" y="90"/>
                      <a:pt x="208" y="93"/>
                    </a:cubicBezTo>
                    <a:cubicBezTo>
                      <a:pt x="204" y="96"/>
                      <a:pt x="199" y="106"/>
                      <a:pt x="199" y="110"/>
                    </a:cubicBezTo>
                    <a:cubicBezTo>
                      <a:pt x="199" y="116"/>
                      <a:pt x="200" y="122"/>
                      <a:pt x="203" y="128"/>
                    </a:cubicBezTo>
                    <a:cubicBezTo>
                      <a:pt x="202" y="128"/>
                      <a:pt x="202" y="128"/>
                      <a:pt x="201" y="128"/>
                    </a:cubicBezTo>
                    <a:cubicBezTo>
                      <a:pt x="197" y="128"/>
                      <a:pt x="193" y="129"/>
                      <a:pt x="189" y="131"/>
                    </a:cubicBezTo>
                    <a:cubicBezTo>
                      <a:pt x="178" y="135"/>
                      <a:pt x="176" y="151"/>
                      <a:pt x="177" y="164"/>
                    </a:cubicBezTo>
                    <a:cubicBezTo>
                      <a:pt x="173" y="161"/>
                      <a:pt x="169" y="155"/>
                      <a:pt x="166" y="153"/>
                    </a:cubicBezTo>
                    <a:cubicBezTo>
                      <a:pt x="164" y="152"/>
                      <a:pt x="160" y="151"/>
                      <a:pt x="157" y="151"/>
                    </a:cubicBezTo>
                    <a:cubicBezTo>
                      <a:pt x="153" y="151"/>
                      <a:pt x="149" y="152"/>
                      <a:pt x="146" y="153"/>
                    </a:cubicBezTo>
                    <a:cubicBezTo>
                      <a:pt x="138" y="155"/>
                      <a:pt x="134" y="165"/>
                      <a:pt x="132" y="175"/>
                    </a:cubicBezTo>
                    <a:cubicBezTo>
                      <a:pt x="128" y="169"/>
                      <a:pt x="123" y="164"/>
                      <a:pt x="115" y="163"/>
                    </a:cubicBezTo>
                    <a:cubicBezTo>
                      <a:pt x="115" y="163"/>
                      <a:pt x="114" y="163"/>
                      <a:pt x="113" y="163"/>
                    </a:cubicBezTo>
                    <a:cubicBezTo>
                      <a:pt x="105" y="163"/>
                      <a:pt x="99" y="168"/>
                      <a:pt x="93" y="174"/>
                    </a:cubicBezTo>
                    <a:cubicBezTo>
                      <a:pt x="92" y="167"/>
                      <a:pt x="88" y="159"/>
                      <a:pt x="85" y="156"/>
                    </a:cubicBezTo>
                    <a:cubicBezTo>
                      <a:pt x="81" y="152"/>
                      <a:pt x="76" y="150"/>
                      <a:pt x="70" y="150"/>
                    </a:cubicBezTo>
                    <a:cubicBezTo>
                      <a:pt x="66" y="150"/>
                      <a:pt x="61" y="151"/>
                      <a:pt x="57" y="153"/>
                    </a:cubicBezTo>
                    <a:cubicBezTo>
                      <a:pt x="58" y="146"/>
                      <a:pt x="57" y="139"/>
                      <a:pt x="52" y="131"/>
                    </a:cubicBezTo>
                    <a:cubicBezTo>
                      <a:pt x="48" y="125"/>
                      <a:pt x="42" y="122"/>
                      <a:pt x="36" y="121"/>
                    </a:cubicBezTo>
                    <a:cubicBezTo>
                      <a:pt x="38" y="117"/>
                      <a:pt x="39" y="113"/>
                      <a:pt x="37" y="108"/>
                    </a:cubicBezTo>
                    <a:cubicBezTo>
                      <a:pt x="36" y="99"/>
                      <a:pt x="32" y="93"/>
                      <a:pt x="26" y="89"/>
                    </a:cubicBezTo>
                    <a:cubicBezTo>
                      <a:pt x="30" y="87"/>
                      <a:pt x="32" y="83"/>
                      <a:pt x="30" y="74"/>
                    </a:cubicBezTo>
                    <a:cubicBezTo>
                      <a:pt x="29" y="69"/>
                      <a:pt x="27" y="65"/>
                      <a:pt x="25" y="61"/>
                    </a:cubicBezTo>
                    <a:cubicBezTo>
                      <a:pt x="24" y="66"/>
                      <a:pt x="24" y="71"/>
                      <a:pt x="23" y="75"/>
                    </a:cubicBezTo>
                    <a:cubicBezTo>
                      <a:pt x="23" y="78"/>
                      <a:pt x="23" y="79"/>
                      <a:pt x="22" y="80"/>
                    </a:cubicBezTo>
                    <a:cubicBezTo>
                      <a:pt x="21" y="85"/>
                      <a:pt x="20" y="89"/>
                      <a:pt x="18" y="94"/>
                    </a:cubicBezTo>
                    <a:cubicBezTo>
                      <a:pt x="23" y="95"/>
                      <a:pt x="27" y="98"/>
                      <a:pt x="29" y="104"/>
                    </a:cubicBezTo>
                    <a:cubicBezTo>
                      <a:pt x="31" y="110"/>
                      <a:pt x="31" y="118"/>
                      <a:pt x="24" y="121"/>
                    </a:cubicBezTo>
                    <a:cubicBezTo>
                      <a:pt x="21" y="113"/>
                      <a:pt x="19" y="105"/>
                      <a:pt x="17" y="97"/>
                    </a:cubicBezTo>
                    <a:cubicBezTo>
                      <a:pt x="13" y="108"/>
                      <a:pt x="8" y="119"/>
                      <a:pt x="0" y="130"/>
                    </a:cubicBezTo>
                    <a:cubicBezTo>
                      <a:pt x="1" y="136"/>
                      <a:pt x="2" y="142"/>
                      <a:pt x="4" y="148"/>
                    </a:cubicBezTo>
                    <a:cubicBezTo>
                      <a:pt x="8" y="153"/>
                      <a:pt x="12" y="164"/>
                      <a:pt x="16" y="179"/>
                    </a:cubicBezTo>
                    <a:cubicBezTo>
                      <a:pt x="18" y="182"/>
                      <a:pt x="19" y="186"/>
                      <a:pt x="21" y="189"/>
                    </a:cubicBezTo>
                    <a:cubicBezTo>
                      <a:pt x="39" y="220"/>
                      <a:pt x="78" y="245"/>
                      <a:pt x="128" y="245"/>
                    </a:cubicBezTo>
                    <a:cubicBezTo>
                      <a:pt x="131" y="245"/>
                      <a:pt x="135" y="244"/>
                      <a:pt x="138" y="244"/>
                    </a:cubicBezTo>
                    <a:cubicBezTo>
                      <a:pt x="185" y="241"/>
                      <a:pt x="220" y="215"/>
                      <a:pt x="235" y="191"/>
                    </a:cubicBezTo>
                    <a:cubicBezTo>
                      <a:pt x="255" y="159"/>
                      <a:pt x="261" y="127"/>
                      <a:pt x="260" y="100"/>
                    </a:cubicBezTo>
                    <a:cubicBezTo>
                      <a:pt x="258" y="48"/>
                      <a:pt x="230" y="9"/>
                      <a:pt x="219" y="1"/>
                    </a:cubicBezTo>
                    <a:cubicBezTo>
                      <a:pt x="218" y="1"/>
                      <a:pt x="218" y="0"/>
                      <a:pt x="217" y="0"/>
                    </a:cubicBezTo>
                    <a:cubicBezTo>
                      <a:pt x="217" y="0"/>
                      <a:pt x="217" y="0"/>
                      <a:pt x="2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1101"/>
              <p:cNvSpPr>
                <a:spLocks noEditPoints="1"/>
              </p:cNvSpPr>
              <p:nvPr/>
            </p:nvSpPr>
            <p:spPr bwMode="auto">
              <a:xfrm>
                <a:off x="142" y="4248"/>
                <a:ext cx="132" cy="132"/>
              </a:xfrm>
              <a:custGeom>
                <a:avLst/>
                <a:gdLst>
                  <a:gd name="T0" fmla="*/ 251 w 268"/>
                  <a:gd name="T1" fmla="*/ 198 h 266"/>
                  <a:gd name="T2" fmla="*/ 252 w 268"/>
                  <a:gd name="T3" fmla="*/ 188 h 266"/>
                  <a:gd name="T4" fmla="*/ 254 w 268"/>
                  <a:gd name="T5" fmla="*/ 178 h 266"/>
                  <a:gd name="T6" fmla="*/ 267 w 268"/>
                  <a:gd name="T7" fmla="*/ 151 h 266"/>
                  <a:gd name="T8" fmla="*/ 268 w 268"/>
                  <a:gd name="T9" fmla="*/ 145 h 266"/>
                  <a:gd name="T10" fmla="*/ 120 w 268"/>
                  <a:gd name="T11" fmla="*/ 203 h 266"/>
                  <a:gd name="T12" fmla="*/ 136 w 268"/>
                  <a:gd name="T13" fmla="*/ 193 h 266"/>
                  <a:gd name="T14" fmla="*/ 162 w 268"/>
                  <a:gd name="T15" fmla="*/ 213 h 266"/>
                  <a:gd name="T16" fmla="*/ 179 w 268"/>
                  <a:gd name="T17" fmla="*/ 193 h 266"/>
                  <a:gd name="T18" fmla="*/ 162 w 268"/>
                  <a:gd name="T19" fmla="*/ 213 h 266"/>
                  <a:gd name="T20" fmla="*/ 215 w 268"/>
                  <a:gd name="T21" fmla="*/ 176 h 266"/>
                  <a:gd name="T22" fmla="*/ 232 w 268"/>
                  <a:gd name="T23" fmla="*/ 175 h 266"/>
                  <a:gd name="T24" fmla="*/ 111 w 268"/>
                  <a:gd name="T25" fmla="*/ 199 h 266"/>
                  <a:gd name="T26" fmla="*/ 81 w 268"/>
                  <a:gd name="T27" fmla="*/ 176 h 266"/>
                  <a:gd name="T28" fmla="*/ 98 w 268"/>
                  <a:gd name="T29" fmla="*/ 169 h 266"/>
                  <a:gd name="T30" fmla="*/ 241 w 268"/>
                  <a:gd name="T31" fmla="*/ 147 h 266"/>
                  <a:gd name="T32" fmla="*/ 249 w 268"/>
                  <a:gd name="T33" fmla="*/ 148 h 266"/>
                  <a:gd name="T34" fmla="*/ 237 w 268"/>
                  <a:gd name="T35" fmla="*/ 151 h 266"/>
                  <a:gd name="T36" fmla="*/ 72 w 268"/>
                  <a:gd name="T37" fmla="*/ 166 h 266"/>
                  <a:gd name="T38" fmla="*/ 56 w 268"/>
                  <a:gd name="T39" fmla="*/ 135 h 266"/>
                  <a:gd name="T40" fmla="*/ 72 w 268"/>
                  <a:gd name="T41" fmla="*/ 166 h 266"/>
                  <a:gd name="T42" fmla="*/ 250 w 268"/>
                  <a:gd name="T43" fmla="*/ 125 h 266"/>
                  <a:gd name="T44" fmla="*/ 254 w 268"/>
                  <a:gd name="T45" fmla="*/ 136 h 266"/>
                  <a:gd name="T46" fmla="*/ 43 w 268"/>
                  <a:gd name="T47" fmla="*/ 88 h 266"/>
                  <a:gd name="T48" fmla="*/ 61 w 268"/>
                  <a:gd name="T49" fmla="*/ 102 h 266"/>
                  <a:gd name="T50" fmla="*/ 53 w 268"/>
                  <a:gd name="T51" fmla="*/ 127 h 266"/>
                  <a:gd name="T52" fmla="*/ 45 w 268"/>
                  <a:gd name="T53" fmla="*/ 68 h 266"/>
                  <a:gd name="T54" fmla="*/ 54 w 268"/>
                  <a:gd name="T55" fmla="*/ 68 h 266"/>
                  <a:gd name="T56" fmla="*/ 43 w 268"/>
                  <a:gd name="T57" fmla="*/ 77 h 266"/>
                  <a:gd name="T58" fmla="*/ 56 w 268"/>
                  <a:gd name="T59" fmla="*/ 37 h 266"/>
                  <a:gd name="T60" fmla="*/ 79 w 268"/>
                  <a:gd name="T61" fmla="*/ 12 h 266"/>
                  <a:gd name="T62" fmla="*/ 83 w 268"/>
                  <a:gd name="T63" fmla="*/ 21 h 266"/>
                  <a:gd name="T64" fmla="*/ 59 w 268"/>
                  <a:gd name="T65" fmla="*/ 39 h 266"/>
                  <a:gd name="T66" fmla="*/ 55 w 268"/>
                  <a:gd name="T67" fmla="*/ 39 h 266"/>
                  <a:gd name="T68" fmla="*/ 79 w 268"/>
                  <a:gd name="T69" fmla="*/ 0 h 266"/>
                  <a:gd name="T70" fmla="*/ 62 w 268"/>
                  <a:gd name="T71" fmla="*/ 10 h 266"/>
                  <a:gd name="T72" fmla="*/ 27 w 268"/>
                  <a:gd name="T73" fmla="*/ 54 h 266"/>
                  <a:gd name="T74" fmla="*/ 97 w 268"/>
                  <a:gd name="T75" fmla="*/ 257 h 266"/>
                  <a:gd name="T76" fmla="*/ 223 w 268"/>
                  <a:gd name="T77" fmla="*/ 236 h 266"/>
                  <a:gd name="T78" fmla="*/ 266 w 268"/>
                  <a:gd name="T79" fmla="*/ 135 h 266"/>
                  <a:gd name="T80" fmla="*/ 267 w 268"/>
                  <a:gd name="T81" fmla="*/ 113 h 266"/>
                  <a:gd name="T82" fmla="*/ 262 w 268"/>
                  <a:gd name="T83" fmla="*/ 108 h 266"/>
                  <a:gd name="T84" fmla="*/ 243 w 268"/>
                  <a:gd name="T85" fmla="*/ 122 h 266"/>
                  <a:gd name="T86" fmla="*/ 233 w 268"/>
                  <a:gd name="T87" fmla="*/ 145 h 266"/>
                  <a:gd name="T88" fmla="*/ 225 w 268"/>
                  <a:gd name="T89" fmla="*/ 166 h 266"/>
                  <a:gd name="T90" fmla="*/ 207 w 268"/>
                  <a:gd name="T91" fmla="*/ 172 h 266"/>
                  <a:gd name="T92" fmla="*/ 179 w 268"/>
                  <a:gd name="T93" fmla="*/ 184 h 266"/>
                  <a:gd name="T94" fmla="*/ 157 w 268"/>
                  <a:gd name="T95" fmla="*/ 202 h 266"/>
                  <a:gd name="T96" fmla="*/ 135 w 268"/>
                  <a:gd name="T97" fmla="*/ 185 h 266"/>
                  <a:gd name="T98" fmla="*/ 112 w 268"/>
                  <a:gd name="T99" fmla="*/ 167 h 266"/>
                  <a:gd name="T100" fmla="*/ 92 w 268"/>
                  <a:gd name="T101" fmla="*/ 162 h 266"/>
                  <a:gd name="T102" fmla="*/ 75 w 268"/>
                  <a:gd name="T103" fmla="*/ 134 h 266"/>
                  <a:gd name="T104" fmla="*/ 71 w 268"/>
                  <a:gd name="T105" fmla="*/ 111 h 266"/>
                  <a:gd name="T106" fmla="*/ 51 w 268"/>
                  <a:gd name="T107" fmla="*/ 84 h 266"/>
                  <a:gd name="T108" fmla="*/ 59 w 268"/>
                  <a:gd name="T109" fmla="*/ 77 h 266"/>
                  <a:gd name="T110" fmla="*/ 59 w 268"/>
                  <a:gd name="T111" fmla="*/ 47 h 266"/>
                  <a:gd name="T112" fmla="*/ 86 w 268"/>
                  <a:gd name="T113" fmla="*/ 36 h 266"/>
                  <a:gd name="T114" fmla="*/ 82 w 268"/>
                  <a:gd name="T115" fmla="*/ 4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68" h="266">
                    <a:moveTo>
                      <a:pt x="252" y="188"/>
                    </a:moveTo>
                    <a:cubicBezTo>
                      <a:pt x="251" y="191"/>
                      <a:pt x="251" y="195"/>
                      <a:pt x="251" y="198"/>
                    </a:cubicBezTo>
                    <a:cubicBezTo>
                      <a:pt x="252" y="196"/>
                      <a:pt x="254" y="193"/>
                      <a:pt x="255" y="191"/>
                    </a:cubicBezTo>
                    <a:cubicBezTo>
                      <a:pt x="254" y="190"/>
                      <a:pt x="253" y="189"/>
                      <a:pt x="252" y="188"/>
                    </a:cubicBezTo>
                    <a:moveTo>
                      <a:pt x="268" y="145"/>
                    </a:moveTo>
                    <a:cubicBezTo>
                      <a:pt x="261" y="155"/>
                      <a:pt x="256" y="166"/>
                      <a:pt x="254" y="178"/>
                    </a:cubicBezTo>
                    <a:cubicBezTo>
                      <a:pt x="256" y="178"/>
                      <a:pt x="259" y="177"/>
                      <a:pt x="261" y="176"/>
                    </a:cubicBezTo>
                    <a:cubicBezTo>
                      <a:pt x="264" y="167"/>
                      <a:pt x="266" y="159"/>
                      <a:pt x="267" y="151"/>
                    </a:cubicBezTo>
                    <a:cubicBezTo>
                      <a:pt x="267" y="149"/>
                      <a:pt x="267" y="147"/>
                      <a:pt x="268" y="145"/>
                    </a:cubicBezTo>
                    <a:cubicBezTo>
                      <a:pt x="268" y="145"/>
                      <a:pt x="268" y="145"/>
                      <a:pt x="268" y="145"/>
                    </a:cubicBezTo>
                    <a:moveTo>
                      <a:pt x="154" y="213"/>
                    </a:moveTo>
                    <a:cubicBezTo>
                      <a:pt x="143" y="212"/>
                      <a:pt x="131" y="209"/>
                      <a:pt x="120" y="203"/>
                    </a:cubicBezTo>
                    <a:cubicBezTo>
                      <a:pt x="123" y="198"/>
                      <a:pt x="128" y="193"/>
                      <a:pt x="135" y="193"/>
                    </a:cubicBezTo>
                    <a:cubicBezTo>
                      <a:pt x="135" y="193"/>
                      <a:pt x="136" y="193"/>
                      <a:pt x="136" y="193"/>
                    </a:cubicBezTo>
                    <a:cubicBezTo>
                      <a:pt x="145" y="193"/>
                      <a:pt x="150" y="204"/>
                      <a:pt x="154" y="213"/>
                    </a:cubicBezTo>
                    <a:moveTo>
                      <a:pt x="162" y="213"/>
                    </a:moveTo>
                    <a:cubicBezTo>
                      <a:pt x="160" y="206"/>
                      <a:pt x="172" y="194"/>
                      <a:pt x="175" y="193"/>
                    </a:cubicBezTo>
                    <a:cubicBezTo>
                      <a:pt x="177" y="193"/>
                      <a:pt x="178" y="193"/>
                      <a:pt x="179" y="193"/>
                    </a:cubicBezTo>
                    <a:cubicBezTo>
                      <a:pt x="187" y="193"/>
                      <a:pt x="194" y="197"/>
                      <a:pt x="198" y="203"/>
                    </a:cubicBezTo>
                    <a:cubicBezTo>
                      <a:pt x="187" y="209"/>
                      <a:pt x="175" y="212"/>
                      <a:pt x="162" y="213"/>
                    </a:cubicBezTo>
                    <a:moveTo>
                      <a:pt x="206" y="199"/>
                    </a:moveTo>
                    <a:cubicBezTo>
                      <a:pt x="203" y="189"/>
                      <a:pt x="206" y="183"/>
                      <a:pt x="215" y="176"/>
                    </a:cubicBezTo>
                    <a:cubicBezTo>
                      <a:pt x="217" y="174"/>
                      <a:pt x="220" y="173"/>
                      <a:pt x="223" y="173"/>
                    </a:cubicBezTo>
                    <a:cubicBezTo>
                      <a:pt x="226" y="173"/>
                      <a:pt x="229" y="174"/>
                      <a:pt x="232" y="175"/>
                    </a:cubicBezTo>
                    <a:cubicBezTo>
                      <a:pt x="224" y="184"/>
                      <a:pt x="215" y="192"/>
                      <a:pt x="206" y="199"/>
                    </a:cubicBezTo>
                    <a:moveTo>
                      <a:pt x="111" y="199"/>
                    </a:moveTo>
                    <a:cubicBezTo>
                      <a:pt x="109" y="198"/>
                      <a:pt x="107" y="196"/>
                      <a:pt x="105" y="195"/>
                    </a:cubicBezTo>
                    <a:cubicBezTo>
                      <a:pt x="96" y="189"/>
                      <a:pt x="88" y="183"/>
                      <a:pt x="81" y="176"/>
                    </a:cubicBezTo>
                    <a:cubicBezTo>
                      <a:pt x="84" y="175"/>
                      <a:pt x="86" y="173"/>
                      <a:pt x="88" y="172"/>
                    </a:cubicBezTo>
                    <a:cubicBezTo>
                      <a:pt x="92" y="170"/>
                      <a:pt x="95" y="169"/>
                      <a:pt x="98" y="169"/>
                    </a:cubicBezTo>
                    <a:cubicBezTo>
                      <a:pt x="110" y="169"/>
                      <a:pt x="113" y="186"/>
                      <a:pt x="111" y="199"/>
                    </a:cubicBezTo>
                    <a:moveTo>
                      <a:pt x="241" y="147"/>
                    </a:moveTo>
                    <a:cubicBezTo>
                      <a:pt x="244" y="145"/>
                      <a:pt x="248" y="144"/>
                      <a:pt x="251" y="144"/>
                    </a:cubicBezTo>
                    <a:cubicBezTo>
                      <a:pt x="250" y="146"/>
                      <a:pt x="250" y="147"/>
                      <a:pt x="249" y="148"/>
                    </a:cubicBezTo>
                    <a:cubicBezTo>
                      <a:pt x="246" y="155"/>
                      <a:pt x="242" y="162"/>
                      <a:pt x="237" y="169"/>
                    </a:cubicBezTo>
                    <a:cubicBezTo>
                      <a:pt x="231" y="164"/>
                      <a:pt x="233" y="157"/>
                      <a:pt x="237" y="151"/>
                    </a:cubicBezTo>
                    <a:cubicBezTo>
                      <a:pt x="238" y="149"/>
                      <a:pt x="240" y="148"/>
                      <a:pt x="241" y="147"/>
                    </a:cubicBezTo>
                    <a:moveTo>
                      <a:pt x="72" y="166"/>
                    </a:moveTo>
                    <a:cubicBezTo>
                      <a:pt x="64" y="157"/>
                      <a:pt x="57" y="147"/>
                      <a:pt x="53" y="136"/>
                    </a:cubicBezTo>
                    <a:cubicBezTo>
                      <a:pt x="54" y="136"/>
                      <a:pt x="55" y="135"/>
                      <a:pt x="56" y="135"/>
                    </a:cubicBezTo>
                    <a:cubicBezTo>
                      <a:pt x="60" y="135"/>
                      <a:pt x="65" y="137"/>
                      <a:pt x="68" y="139"/>
                    </a:cubicBezTo>
                    <a:cubicBezTo>
                      <a:pt x="77" y="143"/>
                      <a:pt x="75" y="157"/>
                      <a:pt x="72" y="166"/>
                    </a:cubicBezTo>
                    <a:moveTo>
                      <a:pt x="254" y="136"/>
                    </a:moveTo>
                    <a:cubicBezTo>
                      <a:pt x="250" y="134"/>
                      <a:pt x="247" y="131"/>
                      <a:pt x="250" y="125"/>
                    </a:cubicBezTo>
                    <a:cubicBezTo>
                      <a:pt x="251" y="122"/>
                      <a:pt x="256" y="117"/>
                      <a:pt x="260" y="116"/>
                    </a:cubicBezTo>
                    <a:cubicBezTo>
                      <a:pt x="259" y="122"/>
                      <a:pt x="257" y="129"/>
                      <a:pt x="254" y="136"/>
                    </a:cubicBezTo>
                    <a:moveTo>
                      <a:pt x="49" y="128"/>
                    </a:moveTo>
                    <a:cubicBezTo>
                      <a:pt x="45" y="115"/>
                      <a:pt x="42" y="101"/>
                      <a:pt x="43" y="88"/>
                    </a:cubicBezTo>
                    <a:cubicBezTo>
                      <a:pt x="45" y="89"/>
                      <a:pt x="47" y="90"/>
                      <a:pt x="49" y="91"/>
                    </a:cubicBezTo>
                    <a:cubicBezTo>
                      <a:pt x="55" y="92"/>
                      <a:pt x="59" y="96"/>
                      <a:pt x="61" y="102"/>
                    </a:cubicBezTo>
                    <a:cubicBezTo>
                      <a:pt x="61" y="104"/>
                      <a:pt x="62" y="105"/>
                      <a:pt x="62" y="107"/>
                    </a:cubicBezTo>
                    <a:cubicBezTo>
                      <a:pt x="65" y="113"/>
                      <a:pt x="59" y="123"/>
                      <a:pt x="53" y="127"/>
                    </a:cubicBezTo>
                    <a:cubicBezTo>
                      <a:pt x="52" y="128"/>
                      <a:pt x="51" y="128"/>
                      <a:pt x="49" y="128"/>
                    </a:cubicBezTo>
                    <a:moveTo>
                      <a:pt x="45" y="68"/>
                    </a:moveTo>
                    <a:cubicBezTo>
                      <a:pt x="46" y="61"/>
                      <a:pt x="48" y="54"/>
                      <a:pt x="51" y="48"/>
                    </a:cubicBezTo>
                    <a:cubicBezTo>
                      <a:pt x="55" y="54"/>
                      <a:pt x="57" y="59"/>
                      <a:pt x="54" y="68"/>
                    </a:cubicBezTo>
                    <a:cubicBezTo>
                      <a:pt x="54" y="70"/>
                      <a:pt x="53" y="71"/>
                      <a:pt x="52" y="73"/>
                    </a:cubicBezTo>
                    <a:cubicBezTo>
                      <a:pt x="49" y="75"/>
                      <a:pt x="47" y="76"/>
                      <a:pt x="43" y="77"/>
                    </a:cubicBezTo>
                    <a:cubicBezTo>
                      <a:pt x="44" y="74"/>
                      <a:pt x="44" y="71"/>
                      <a:pt x="45" y="68"/>
                    </a:cubicBezTo>
                    <a:moveTo>
                      <a:pt x="56" y="37"/>
                    </a:moveTo>
                    <a:cubicBezTo>
                      <a:pt x="61" y="27"/>
                      <a:pt x="68" y="18"/>
                      <a:pt x="76" y="11"/>
                    </a:cubicBezTo>
                    <a:cubicBezTo>
                      <a:pt x="77" y="12"/>
                      <a:pt x="78" y="12"/>
                      <a:pt x="79" y="12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83" y="14"/>
                      <a:pt x="84" y="17"/>
                      <a:pt x="83" y="21"/>
                    </a:cubicBezTo>
                    <a:cubicBezTo>
                      <a:pt x="82" y="29"/>
                      <a:pt x="80" y="35"/>
                      <a:pt x="71" y="37"/>
                    </a:cubicBezTo>
                    <a:cubicBezTo>
                      <a:pt x="68" y="38"/>
                      <a:pt x="63" y="39"/>
                      <a:pt x="59" y="39"/>
                    </a:cubicBezTo>
                    <a:cubicBezTo>
                      <a:pt x="59" y="39"/>
                      <a:pt x="58" y="39"/>
                      <a:pt x="58" y="39"/>
                    </a:cubicBezTo>
                    <a:cubicBezTo>
                      <a:pt x="57" y="39"/>
                      <a:pt x="56" y="39"/>
                      <a:pt x="55" y="39"/>
                    </a:cubicBezTo>
                    <a:cubicBezTo>
                      <a:pt x="55" y="38"/>
                      <a:pt x="55" y="38"/>
                      <a:pt x="56" y="37"/>
                    </a:cubicBezTo>
                    <a:moveTo>
                      <a:pt x="79" y="0"/>
                    </a:moveTo>
                    <a:cubicBezTo>
                      <a:pt x="78" y="0"/>
                      <a:pt x="78" y="0"/>
                      <a:pt x="78" y="0"/>
                    </a:cubicBezTo>
                    <a:cubicBezTo>
                      <a:pt x="74" y="2"/>
                      <a:pt x="69" y="5"/>
                      <a:pt x="62" y="10"/>
                    </a:cubicBezTo>
                    <a:cubicBezTo>
                      <a:pt x="57" y="15"/>
                      <a:pt x="50" y="21"/>
                      <a:pt x="44" y="29"/>
                    </a:cubicBezTo>
                    <a:cubicBezTo>
                      <a:pt x="38" y="36"/>
                      <a:pt x="32" y="44"/>
                      <a:pt x="27" y="54"/>
                    </a:cubicBezTo>
                    <a:cubicBezTo>
                      <a:pt x="10" y="85"/>
                      <a:pt x="0" y="128"/>
                      <a:pt x="16" y="180"/>
                    </a:cubicBezTo>
                    <a:cubicBezTo>
                      <a:pt x="25" y="207"/>
                      <a:pt x="52" y="242"/>
                      <a:pt x="97" y="257"/>
                    </a:cubicBezTo>
                    <a:cubicBezTo>
                      <a:pt x="114" y="263"/>
                      <a:pt x="130" y="266"/>
                      <a:pt x="145" y="266"/>
                    </a:cubicBezTo>
                    <a:cubicBezTo>
                      <a:pt x="178" y="266"/>
                      <a:pt x="205" y="254"/>
                      <a:pt x="223" y="236"/>
                    </a:cubicBezTo>
                    <a:cubicBezTo>
                      <a:pt x="224" y="235"/>
                      <a:pt x="225" y="234"/>
                      <a:pt x="225" y="233"/>
                    </a:cubicBezTo>
                    <a:cubicBezTo>
                      <a:pt x="228" y="182"/>
                      <a:pt x="255" y="142"/>
                      <a:pt x="266" y="135"/>
                    </a:cubicBezTo>
                    <a:cubicBezTo>
                      <a:pt x="267" y="134"/>
                      <a:pt x="268" y="134"/>
                      <a:pt x="268" y="134"/>
                    </a:cubicBezTo>
                    <a:cubicBezTo>
                      <a:pt x="268" y="124"/>
                      <a:pt x="267" y="117"/>
                      <a:pt x="267" y="113"/>
                    </a:cubicBezTo>
                    <a:cubicBezTo>
                      <a:pt x="267" y="111"/>
                      <a:pt x="266" y="110"/>
                      <a:pt x="265" y="110"/>
                    </a:cubicBezTo>
                    <a:cubicBezTo>
                      <a:pt x="265" y="109"/>
                      <a:pt x="264" y="108"/>
                      <a:pt x="262" y="108"/>
                    </a:cubicBezTo>
                    <a:cubicBezTo>
                      <a:pt x="262" y="108"/>
                      <a:pt x="262" y="108"/>
                      <a:pt x="262" y="108"/>
                    </a:cubicBezTo>
                    <a:cubicBezTo>
                      <a:pt x="253" y="108"/>
                      <a:pt x="246" y="114"/>
                      <a:pt x="243" y="122"/>
                    </a:cubicBezTo>
                    <a:cubicBezTo>
                      <a:pt x="239" y="130"/>
                      <a:pt x="239" y="135"/>
                      <a:pt x="243" y="138"/>
                    </a:cubicBezTo>
                    <a:cubicBezTo>
                      <a:pt x="239" y="139"/>
                      <a:pt x="236" y="142"/>
                      <a:pt x="233" y="145"/>
                    </a:cubicBezTo>
                    <a:cubicBezTo>
                      <a:pt x="231" y="147"/>
                      <a:pt x="229" y="150"/>
                      <a:pt x="227" y="153"/>
                    </a:cubicBezTo>
                    <a:cubicBezTo>
                      <a:pt x="225" y="157"/>
                      <a:pt x="224" y="162"/>
                      <a:pt x="225" y="166"/>
                    </a:cubicBezTo>
                    <a:cubicBezTo>
                      <a:pt x="224" y="166"/>
                      <a:pt x="223" y="165"/>
                      <a:pt x="222" y="165"/>
                    </a:cubicBezTo>
                    <a:cubicBezTo>
                      <a:pt x="217" y="165"/>
                      <a:pt x="212" y="167"/>
                      <a:pt x="207" y="172"/>
                    </a:cubicBezTo>
                    <a:cubicBezTo>
                      <a:pt x="201" y="178"/>
                      <a:pt x="198" y="184"/>
                      <a:pt x="197" y="191"/>
                    </a:cubicBezTo>
                    <a:cubicBezTo>
                      <a:pt x="192" y="187"/>
                      <a:pt x="185" y="184"/>
                      <a:pt x="179" y="184"/>
                    </a:cubicBezTo>
                    <a:cubicBezTo>
                      <a:pt x="176" y="184"/>
                      <a:pt x="173" y="185"/>
                      <a:pt x="170" y="186"/>
                    </a:cubicBezTo>
                    <a:cubicBezTo>
                      <a:pt x="166" y="189"/>
                      <a:pt x="160" y="195"/>
                      <a:pt x="157" y="202"/>
                    </a:cubicBezTo>
                    <a:cubicBezTo>
                      <a:pt x="153" y="194"/>
                      <a:pt x="147" y="187"/>
                      <a:pt x="138" y="185"/>
                    </a:cubicBezTo>
                    <a:cubicBezTo>
                      <a:pt x="137" y="185"/>
                      <a:pt x="136" y="185"/>
                      <a:pt x="135" y="185"/>
                    </a:cubicBezTo>
                    <a:cubicBezTo>
                      <a:pt x="129" y="185"/>
                      <a:pt x="124" y="188"/>
                      <a:pt x="119" y="192"/>
                    </a:cubicBezTo>
                    <a:cubicBezTo>
                      <a:pt x="120" y="182"/>
                      <a:pt x="118" y="171"/>
                      <a:pt x="112" y="167"/>
                    </a:cubicBezTo>
                    <a:cubicBezTo>
                      <a:pt x="107" y="165"/>
                      <a:pt x="101" y="161"/>
                      <a:pt x="96" y="161"/>
                    </a:cubicBezTo>
                    <a:cubicBezTo>
                      <a:pt x="94" y="161"/>
                      <a:pt x="93" y="162"/>
                      <a:pt x="92" y="162"/>
                    </a:cubicBezTo>
                    <a:cubicBezTo>
                      <a:pt x="88" y="163"/>
                      <a:pt x="83" y="167"/>
                      <a:pt x="79" y="169"/>
                    </a:cubicBezTo>
                    <a:cubicBezTo>
                      <a:pt x="83" y="157"/>
                      <a:pt x="85" y="141"/>
                      <a:pt x="75" y="134"/>
                    </a:cubicBezTo>
                    <a:cubicBezTo>
                      <a:pt x="72" y="131"/>
                      <a:pt x="67" y="129"/>
                      <a:pt x="63" y="128"/>
                    </a:cubicBezTo>
                    <a:cubicBezTo>
                      <a:pt x="66" y="123"/>
                      <a:pt x="69" y="117"/>
                      <a:pt x="71" y="111"/>
                    </a:cubicBezTo>
                    <a:cubicBezTo>
                      <a:pt x="72" y="108"/>
                      <a:pt x="69" y="96"/>
                      <a:pt x="66" y="93"/>
                    </a:cubicBezTo>
                    <a:cubicBezTo>
                      <a:pt x="61" y="88"/>
                      <a:pt x="56" y="86"/>
                      <a:pt x="51" y="84"/>
                    </a:cubicBezTo>
                    <a:cubicBezTo>
                      <a:pt x="53" y="83"/>
                      <a:pt x="54" y="82"/>
                      <a:pt x="56" y="81"/>
                    </a:cubicBezTo>
                    <a:cubicBezTo>
                      <a:pt x="57" y="80"/>
                      <a:pt x="58" y="79"/>
                      <a:pt x="59" y="77"/>
                    </a:cubicBezTo>
                    <a:cubicBezTo>
                      <a:pt x="61" y="74"/>
                      <a:pt x="62" y="69"/>
                      <a:pt x="63" y="66"/>
                    </a:cubicBezTo>
                    <a:cubicBezTo>
                      <a:pt x="65" y="59"/>
                      <a:pt x="63" y="53"/>
                      <a:pt x="59" y="47"/>
                    </a:cubicBezTo>
                    <a:cubicBezTo>
                      <a:pt x="65" y="47"/>
                      <a:pt x="71" y="46"/>
                      <a:pt x="76" y="43"/>
                    </a:cubicBezTo>
                    <a:cubicBezTo>
                      <a:pt x="80" y="42"/>
                      <a:pt x="83" y="39"/>
                      <a:pt x="86" y="36"/>
                    </a:cubicBezTo>
                    <a:cubicBezTo>
                      <a:pt x="91" y="30"/>
                      <a:pt x="93" y="21"/>
                      <a:pt x="90" y="14"/>
                    </a:cubicBezTo>
                    <a:cubicBezTo>
                      <a:pt x="89" y="10"/>
                      <a:pt x="86" y="6"/>
                      <a:pt x="82" y="4"/>
                    </a:cubicBezTo>
                    <a:cubicBezTo>
                      <a:pt x="82" y="2"/>
                      <a:pt x="81" y="0"/>
                      <a:pt x="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1102"/>
              <p:cNvSpPr>
                <a:spLocks noEditPoints="1"/>
              </p:cNvSpPr>
              <p:nvPr/>
            </p:nvSpPr>
            <p:spPr bwMode="auto">
              <a:xfrm>
                <a:off x="253" y="4315"/>
                <a:ext cx="127" cy="120"/>
              </a:xfrm>
              <a:custGeom>
                <a:avLst/>
                <a:gdLst>
                  <a:gd name="T0" fmla="*/ 258 w 258"/>
                  <a:gd name="T1" fmla="*/ 74 h 244"/>
                  <a:gd name="T2" fmla="*/ 253 w 258"/>
                  <a:gd name="T3" fmla="*/ 58 h 244"/>
                  <a:gd name="T4" fmla="*/ 250 w 258"/>
                  <a:gd name="T5" fmla="*/ 55 h 244"/>
                  <a:gd name="T6" fmla="*/ 132 w 258"/>
                  <a:gd name="T7" fmla="*/ 185 h 244"/>
                  <a:gd name="T8" fmla="*/ 148 w 258"/>
                  <a:gd name="T9" fmla="*/ 170 h 244"/>
                  <a:gd name="T10" fmla="*/ 150 w 258"/>
                  <a:gd name="T11" fmla="*/ 187 h 244"/>
                  <a:gd name="T12" fmla="*/ 116 w 258"/>
                  <a:gd name="T13" fmla="*/ 181 h 244"/>
                  <a:gd name="T14" fmla="*/ 94 w 258"/>
                  <a:gd name="T15" fmla="*/ 164 h 244"/>
                  <a:gd name="T16" fmla="*/ 123 w 258"/>
                  <a:gd name="T17" fmla="*/ 183 h 244"/>
                  <a:gd name="T18" fmla="*/ 184 w 258"/>
                  <a:gd name="T19" fmla="*/ 160 h 244"/>
                  <a:gd name="T20" fmla="*/ 208 w 258"/>
                  <a:gd name="T21" fmla="*/ 163 h 244"/>
                  <a:gd name="T22" fmla="*/ 77 w 258"/>
                  <a:gd name="T23" fmla="*/ 163 h 244"/>
                  <a:gd name="T24" fmla="*/ 54 w 258"/>
                  <a:gd name="T25" fmla="*/ 136 h 244"/>
                  <a:gd name="T26" fmla="*/ 67 w 258"/>
                  <a:gd name="T27" fmla="*/ 137 h 244"/>
                  <a:gd name="T28" fmla="*/ 214 w 258"/>
                  <a:gd name="T29" fmla="*/ 158 h 244"/>
                  <a:gd name="T30" fmla="*/ 230 w 258"/>
                  <a:gd name="T31" fmla="*/ 128 h 244"/>
                  <a:gd name="T32" fmla="*/ 214 w 258"/>
                  <a:gd name="T33" fmla="*/ 158 h 244"/>
                  <a:gd name="T34" fmla="*/ 30 w 258"/>
                  <a:gd name="T35" fmla="*/ 95 h 244"/>
                  <a:gd name="T36" fmla="*/ 37 w 258"/>
                  <a:gd name="T37" fmla="*/ 96 h 244"/>
                  <a:gd name="T38" fmla="*/ 53 w 258"/>
                  <a:gd name="T39" fmla="*/ 108 h 244"/>
                  <a:gd name="T40" fmla="*/ 46 w 258"/>
                  <a:gd name="T41" fmla="*/ 132 h 244"/>
                  <a:gd name="T42" fmla="*/ 28 w 258"/>
                  <a:gd name="T43" fmla="*/ 54 h 244"/>
                  <a:gd name="T44" fmla="*/ 36 w 258"/>
                  <a:gd name="T45" fmla="*/ 72 h 244"/>
                  <a:gd name="T46" fmla="*/ 27 w 258"/>
                  <a:gd name="T47" fmla="*/ 64 h 244"/>
                  <a:gd name="T48" fmla="*/ 47 w 258"/>
                  <a:gd name="T49" fmla="*/ 11 h 244"/>
                  <a:gd name="T50" fmla="*/ 52 w 258"/>
                  <a:gd name="T51" fmla="*/ 19 h 244"/>
                  <a:gd name="T52" fmla="*/ 37 w 258"/>
                  <a:gd name="T53" fmla="*/ 42 h 244"/>
                  <a:gd name="T54" fmla="*/ 44 w 258"/>
                  <a:gd name="T55" fmla="*/ 11 h 244"/>
                  <a:gd name="T56" fmla="*/ 45 w 258"/>
                  <a:gd name="T57" fmla="*/ 12 h 244"/>
                  <a:gd name="T58" fmla="*/ 44 w 258"/>
                  <a:gd name="T59" fmla="*/ 0 h 244"/>
                  <a:gd name="T60" fmla="*/ 1 w 258"/>
                  <a:gd name="T61" fmla="*/ 99 h 244"/>
                  <a:gd name="T62" fmla="*/ 123 w 258"/>
                  <a:gd name="T63" fmla="*/ 244 h 244"/>
                  <a:gd name="T64" fmla="*/ 240 w 258"/>
                  <a:gd name="T65" fmla="*/ 189 h 244"/>
                  <a:gd name="T66" fmla="*/ 224 w 258"/>
                  <a:gd name="T67" fmla="*/ 108 h 244"/>
                  <a:gd name="T68" fmla="*/ 209 w 258"/>
                  <a:gd name="T69" fmla="*/ 131 h 244"/>
                  <a:gd name="T70" fmla="*/ 191 w 258"/>
                  <a:gd name="T71" fmla="*/ 150 h 244"/>
                  <a:gd name="T72" fmla="*/ 168 w 258"/>
                  <a:gd name="T73" fmla="*/ 174 h 244"/>
                  <a:gd name="T74" fmla="*/ 146 w 258"/>
                  <a:gd name="T75" fmla="*/ 163 h 244"/>
                  <a:gd name="T76" fmla="*/ 116 w 258"/>
                  <a:gd name="T77" fmla="*/ 152 h 244"/>
                  <a:gd name="T78" fmla="*/ 95 w 258"/>
                  <a:gd name="T79" fmla="*/ 153 h 244"/>
                  <a:gd name="T80" fmla="*/ 72 w 258"/>
                  <a:gd name="T81" fmla="*/ 130 h 244"/>
                  <a:gd name="T82" fmla="*/ 59 w 258"/>
                  <a:gd name="T83" fmla="*/ 128 h 244"/>
                  <a:gd name="T84" fmla="*/ 53 w 258"/>
                  <a:gd name="T85" fmla="*/ 93 h 244"/>
                  <a:gd name="T86" fmla="*/ 41 w 258"/>
                  <a:gd name="T87" fmla="*/ 84 h 244"/>
                  <a:gd name="T88" fmla="*/ 36 w 258"/>
                  <a:gd name="T89" fmla="*/ 51 h 244"/>
                  <a:gd name="T90" fmla="*/ 61 w 258"/>
                  <a:gd name="T91" fmla="*/ 19 h 244"/>
                  <a:gd name="T92" fmla="*/ 45 w 258"/>
                  <a:gd name="T93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8" h="244">
                    <a:moveTo>
                      <a:pt x="250" y="55"/>
                    </a:moveTo>
                    <a:cubicBezTo>
                      <a:pt x="252" y="61"/>
                      <a:pt x="255" y="68"/>
                      <a:pt x="258" y="74"/>
                    </a:cubicBezTo>
                    <a:cubicBezTo>
                      <a:pt x="258" y="74"/>
                      <a:pt x="258" y="74"/>
                      <a:pt x="258" y="74"/>
                    </a:cubicBezTo>
                    <a:cubicBezTo>
                      <a:pt x="256" y="66"/>
                      <a:pt x="254" y="61"/>
                      <a:pt x="253" y="58"/>
                    </a:cubicBezTo>
                    <a:cubicBezTo>
                      <a:pt x="252" y="57"/>
                      <a:pt x="251" y="56"/>
                      <a:pt x="250" y="56"/>
                    </a:cubicBezTo>
                    <a:cubicBezTo>
                      <a:pt x="250" y="55"/>
                      <a:pt x="250" y="55"/>
                      <a:pt x="250" y="55"/>
                    </a:cubicBezTo>
                    <a:moveTo>
                      <a:pt x="150" y="187"/>
                    </a:moveTo>
                    <a:cubicBezTo>
                      <a:pt x="144" y="187"/>
                      <a:pt x="138" y="186"/>
                      <a:pt x="132" y="185"/>
                    </a:cubicBezTo>
                    <a:cubicBezTo>
                      <a:pt x="134" y="179"/>
                      <a:pt x="138" y="173"/>
                      <a:pt x="145" y="171"/>
                    </a:cubicBezTo>
                    <a:cubicBezTo>
                      <a:pt x="146" y="171"/>
                      <a:pt x="147" y="170"/>
                      <a:pt x="148" y="170"/>
                    </a:cubicBezTo>
                    <a:cubicBezTo>
                      <a:pt x="156" y="170"/>
                      <a:pt x="163" y="178"/>
                      <a:pt x="168" y="185"/>
                    </a:cubicBezTo>
                    <a:cubicBezTo>
                      <a:pt x="162" y="186"/>
                      <a:pt x="156" y="187"/>
                      <a:pt x="150" y="187"/>
                    </a:cubicBezTo>
                    <a:moveTo>
                      <a:pt x="123" y="183"/>
                    </a:moveTo>
                    <a:cubicBezTo>
                      <a:pt x="121" y="183"/>
                      <a:pt x="118" y="182"/>
                      <a:pt x="116" y="181"/>
                    </a:cubicBezTo>
                    <a:cubicBezTo>
                      <a:pt x="106" y="178"/>
                      <a:pt x="97" y="174"/>
                      <a:pt x="89" y="170"/>
                    </a:cubicBezTo>
                    <a:cubicBezTo>
                      <a:pt x="91" y="168"/>
                      <a:pt x="92" y="166"/>
                      <a:pt x="94" y="164"/>
                    </a:cubicBezTo>
                    <a:cubicBezTo>
                      <a:pt x="98" y="160"/>
                      <a:pt x="102" y="158"/>
                      <a:pt x="106" y="158"/>
                    </a:cubicBezTo>
                    <a:cubicBezTo>
                      <a:pt x="116" y="158"/>
                      <a:pt x="122" y="172"/>
                      <a:pt x="123" y="183"/>
                    </a:cubicBezTo>
                    <a:moveTo>
                      <a:pt x="175" y="183"/>
                    </a:moveTo>
                    <a:cubicBezTo>
                      <a:pt x="172" y="177"/>
                      <a:pt x="181" y="162"/>
                      <a:pt x="184" y="160"/>
                    </a:cubicBezTo>
                    <a:cubicBezTo>
                      <a:pt x="187" y="159"/>
                      <a:pt x="190" y="158"/>
                      <a:pt x="193" y="158"/>
                    </a:cubicBezTo>
                    <a:cubicBezTo>
                      <a:pt x="199" y="158"/>
                      <a:pt x="204" y="160"/>
                      <a:pt x="208" y="163"/>
                    </a:cubicBezTo>
                    <a:cubicBezTo>
                      <a:pt x="199" y="172"/>
                      <a:pt x="188" y="179"/>
                      <a:pt x="175" y="183"/>
                    </a:cubicBezTo>
                    <a:moveTo>
                      <a:pt x="77" y="163"/>
                    </a:moveTo>
                    <a:cubicBezTo>
                      <a:pt x="67" y="155"/>
                      <a:pt x="58" y="147"/>
                      <a:pt x="51" y="139"/>
                    </a:cubicBezTo>
                    <a:cubicBezTo>
                      <a:pt x="52" y="138"/>
                      <a:pt x="53" y="137"/>
                      <a:pt x="54" y="136"/>
                    </a:cubicBezTo>
                    <a:cubicBezTo>
                      <a:pt x="55" y="136"/>
                      <a:pt x="57" y="136"/>
                      <a:pt x="58" y="136"/>
                    </a:cubicBezTo>
                    <a:cubicBezTo>
                      <a:pt x="62" y="136"/>
                      <a:pt x="65" y="136"/>
                      <a:pt x="67" y="137"/>
                    </a:cubicBezTo>
                    <a:cubicBezTo>
                      <a:pt x="76" y="138"/>
                      <a:pt x="78" y="152"/>
                      <a:pt x="77" y="163"/>
                    </a:cubicBezTo>
                    <a:moveTo>
                      <a:pt x="214" y="158"/>
                    </a:moveTo>
                    <a:cubicBezTo>
                      <a:pt x="210" y="149"/>
                      <a:pt x="211" y="143"/>
                      <a:pt x="218" y="134"/>
                    </a:cubicBezTo>
                    <a:cubicBezTo>
                      <a:pt x="221" y="129"/>
                      <a:pt x="225" y="128"/>
                      <a:pt x="230" y="128"/>
                    </a:cubicBezTo>
                    <a:cubicBezTo>
                      <a:pt x="231" y="128"/>
                      <a:pt x="232" y="128"/>
                      <a:pt x="234" y="128"/>
                    </a:cubicBezTo>
                    <a:cubicBezTo>
                      <a:pt x="229" y="139"/>
                      <a:pt x="222" y="149"/>
                      <a:pt x="214" y="158"/>
                    </a:cubicBezTo>
                    <a:moveTo>
                      <a:pt x="46" y="132"/>
                    </a:moveTo>
                    <a:cubicBezTo>
                      <a:pt x="38" y="120"/>
                      <a:pt x="33" y="108"/>
                      <a:pt x="30" y="95"/>
                    </a:cubicBezTo>
                    <a:cubicBezTo>
                      <a:pt x="32" y="95"/>
                      <a:pt x="34" y="96"/>
                      <a:pt x="37" y="96"/>
                    </a:cubicBezTo>
                    <a:cubicBezTo>
                      <a:pt x="37" y="96"/>
                      <a:pt x="37" y="96"/>
                      <a:pt x="37" y="96"/>
                    </a:cubicBezTo>
                    <a:cubicBezTo>
                      <a:pt x="43" y="96"/>
                      <a:pt x="47" y="98"/>
                      <a:pt x="51" y="103"/>
                    </a:cubicBezTo>
                    <a:cubicBezTo>
                      <a:pt x="52" y="105"/>
                      <a:pt x="52" y="106"/>
                      <a:pt x="53" y="108"/>
                    </a:cubicBezTo>
                    <a:cubicBezTo>
                      <a:pt x="57" y="113"/>
                      <a:pt x="54" y="124"/>
                      <a:pt x="49" y="130"/>
                    </a:cubicBezTo>
                    <a:cubicBezTo>
                      <a:pt x="48" y="131"/>
                      <a:pt x="47" y="131"/>
                      <a:pt x="46" y="132"/>
                    </a:cubicBezTo>
                    <a:moveTo>
                      <a:pt x="27" y="64"/>
                    </a:moveTo>
                    <a:cubicBezTo>
                      <a:pt x="27" y="61"/>
                      <a:pt x="27" y="57"/>
                      <a:pt x="28" y="54"/>
                    </a:cubicBezTo>
                    <a:cubicBezTo>
                      <a:pt x="29" y="55"/>
                      <a:pt x="30" y="56"/>
                      <a:pt x="31" y="57"/>
                    </a:cubicBezTo>
                    <a:cubicBezTo>
                      <a:pt x="35" y="60"/>
                      <a:pt x="37" y="65"/>
                      <a:pt x="36" y="72"/>
                    </a:cubicBezTo>
                    <a:cubicBezTo>
                      <a:pt x="36" y="79"/>
                      <a:pt x="32" y="81"/>
                      <a:pt x="28" y="84"/>
                    </a:cubicBezTo>
                    <a:cubicBezTo>
                      <a:pt x="27" y="78"/>
                      <a:pt x="27" y="71"/>
                      <a:pt x="27" y="64"/>
                    </a:cubicBezTo>
                    <a:moveTo>
                      <a:pt x="45" y="12"/>
                    </a:moveTo>
                    <a:cubicBezTo>
                      <a:pt x="46" y="12"/>
                      <a:pt x="46" y="11"/>
                      <a:pt x="47" y="11"/>
                    </a:cubicBezTo>
                    <a:cubicBezTo>
                      <a:pt x="51" y="13"/>
                      <a:pt x="52" y="15"/>
                      <a:pt x="52" y="18"/>
                    </a:cubicBezTo>
                    <a:cubicBezTo>
                      <a:pt x="52" y="18"/>
                      <a:pt x="52" y="19"/>
                      <a:pt x="52" y="19"/>
                    </a:cubicBezTo>
                    <a:cubicBezTo>
                      <a:pt x="54" y="27"/>
                      <a:pt x="53" y="33"/>
                      <a:pt x="45" y="38"/>
                    </a:cubicBezTo>
                    <a:cubicBezTo>
                      <a:pt x="43" y="39"/>
                      <a:pt x="40" y="41"/>
                      <a:pt x="37" y="42"/>
                    </a:cubicBezTo>
                    <a:cubicBezTo>
                      <a:pt x="35" y="43"/>
                      <a:pt x="32" y="44"/>
                      <a:pt x="30" y="44"/>
                    </a:cubicBezTo>
                    <a:cubicBezTo>
                      <a:pt x="32" y="32"/>
                      <a:pt x="37" y="21"/>
                      <a:pt x="44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2"/>
                      <a:pt x="45" y="12"/>
                      <a:pt x="45" y="12"/>
                    </a:cubicBezTo>
                    <a:moveTo>
                      <a:pt x="45" y="0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43" y="0"/>
                      <a:pt x="42" y="1"/>
                    </a:cubicBezTo>
                    <a:cubicBezTo>
                      <a:pt x="31" y="8"/>
                      <a:pt x="4" y="48"/>
                      <a:pt x="1" y="99"/>
                    </a:cubicBezTo>
                    <a:cubicBezTo>
                      <a:pt x="0" y="127"/>
                      <a:pt x="7" y="159"/>
                      <a:pt x="27" y="191"/>
                    </a:cubicBezTo>
                    <a:cubicBezTo>
                      <a:pt x="42" y="214"/>
                      <a:pt x="77" y="241"/>
                      <a:pt x="123" y="244"/>
                    </a:cubicBezTo>
                    <a:cubicBezTo>
                      <a:pt x="127" y="244"/>
                      <a:pt x="130" y="244"/>
                      <a:pt x="133" y="244"/>
                    </a:cubicBezTo>
                    <a:cubicBezTo>
                      <a:pt x="184" y="244"/>
                      <a:pt x="223" y="220"/>
                      <a:pt x="240" y="189"/>
                    </a:cubicBezTo>
                    <a:cubicBezTo>
                      <a:pt x="248" y="175"/>
                      <a:pt x="253" y="162"/>
                      <a:pt x="257" y="150"/>
                    </a:cubicBezTo>
                    <a:cubicBezTo>
                      <a:pt x="241" y="138"/>
                      <a:pt x="230" y="123"/>
                      <a:pt x="224" y="108"/>
                    </a:cubicBezTo>
                    <a:cubicBezTo>
                      <a:pt x="223" y="113"/>
                      <a:pt x="223" y="117"/>
                      <a:pt x="225" y="120"/>
                    </a:cubicBezTo>
                    <a:cubicBezTo>
                      <a:pt x="219" y="121"/>
                      <a:pt x="213" y="124"/>
                      <a:pt x="209" y="131"/>
                    </a:cubicBezTo>
                    <a:cubicBezTo>
                      <a:pt x="205" y="139"/>
                      <a:pt x="203" y="146"/>
                      <a:pt x="205" y="152"/>
                    </a:cubicBezTo>
                    <a:cubicBezTo>
                      <a:pt x="200" y="151"/>
                      <a:pt x="196" y="150"/>
                      <a:pt x="191" y="150"/>
                    </a:cubicBezTo>
                    <a:cubicBezTo>
                      <a:pt x="186" y="150"/>
                      <a:pt x="180" y="151"/>
                      <a:pt x="177" y="155"/>
                    </a:cubicBezTo>
                    <a:cubicBezTo>
                      <a:pt x="174" y="159"/>
                      <a:pt x="170" y="166"/>
                      <a:pt x="168" y="174"/>
                    </a:cubicBezTo>
                    <a:cubicBezTo>
                      <a:pt x="163" y="168"/>
                      <a:pt x="156" y="163"/>
                      <a:pt x="149" y="163"/>
                    </a:cubicBezTo>
                    <a:cubicBezTo>
                      <a:pt x="148" y="163"/>
                      <a:pt x="147" y="163"/>
                      <a:pt x="146" y="163"/>
                    </a:cubicBezTo>
                    <a:cubicBezTo>
                      <a:pt x="139" y="164"/>
                      <a:pt x="133" y="169"/>
                      <a:pt x="129" y="175"/>
                    </a:cubicBezTo>
                    <a:cubicBezTo>
                      <a:pt x="127" y="165"/>
                      <a:pt x="123" y="154"/>
                      <a:pt x="116" y="152"/>
                    </a:cubicBezTo>
                    <a:cubicBezTo>
                      <a:pt x="113" y="152"/>
                      <a:pt x="108" y="151"/>
                      <a:pt x="104" y="151"/>
                    </a:cubicBezTo>
                    <a:cubicBezTo>
                      <a:pt x="101" y="151"/>
                      <a:pt x="98" y="151"/>
                      <a:pt x="95" y="153"/>
                    </a:cubicBezTo>
                    <a:cubicBezTo>
                      <a:pt x="92" y="155"/>
                      <a:pt x="89" y="160"/>
                      <a:pt x="85" y="164"/>
                    </a:cubicBezTo>
                    <a:cubicBezTo>
                      <a:pt x="85" y="151"/>
                      <a:pt x="84" y="135"/>
                      <a:pt x="72" y="130"/>
                    </a:cubicBezTo>
                    <a:cubicBezTo>
                      <a:pt x="69" y="129"/>
                      <a:pt x="64" y="128"/>
                      <a:pt x="60" y="128"/>
                    </a:cubicBezTo>
                    <a:cubicBezTo>
                      <a:pt x="60" y="128"/>
                      <a:pt x="59" y="128"/>
                      <a:pt x="59" y="128"/>
                    </a:cubicBezTo>
                    <a:cubicBezTo>
                      <a:pt x="61" y="122"/>
                      <a:pt x="63" y="115"/>
                      <a:pt x="63" y="110"/>
                    </a:cubicBezTo>
                    <a:cubicBezTo>
                      <a:pt x="63" y="106"/>
                      <a:pt x="57" y="95"/>
                      <a:pt x="53" y="93"/>
                    </a:cubicBezTo>
                    <a:cubicBezTo>
                      <a:pt x="48" y="89"/>
                      <a:pt x="42" y="89"/>
                      <a:pt x="37" y="88"/>
                    </a:cubicBezTo>
                    <a:cubicBezTo>
                      <a:pt x="38" y="87"/>
                      <a:pt x="40" y="86"/>
                      <a:pt x="41" y="84"/>
                    </a:cubicBezTo>
                    <a:cubicBezTo>
                      <a:pt x="44" y="80"/>
                      <a:pt x="44" y="73"/>
                      <a:pt x="44" y="68"/>
                    </a:cubicBezTo>
                    <a:cubicBezTo>
                      <a:pt x="45" y="61"/>
                      <a:pt x="41" y="55"/>
                      <a:pt x="36" y="51"/>
                    </a:cubicBezTo>
                    <a:cubicBezTo>
                      <a:pt x="46" y="48"/>
                      <a:pt x="55" y="41"/>
                      <a:pt x="59" y="33"/>
                    </a:cubicBezTo>
                    <a:cubicBezTo>
                      <a:pt x="61" y="29"/>
                      <a:pt x="62" y="24"/>
                      <a:pt x="61" y="19"/>
                    </a:cubicBezTo>
                    <a:cubicBezTo>
                      <a:pt x="60" y="11"/>
                      <a:pt x="55" y="5"/>
                      <a:pt x="48" y="3"/>
                    </a:cubicBezTo>
                    <a:cubicBezTo>
                      <a:pt x="48" y="1"/>
                      <a:pt x="46" y="0"/>
                      <a:pt x="4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1103"/>
              <p:cNvSpPr>
                <a:spLocks noEditPoints="1"/>
              </p:cNvSpPr>
              <p:nvPr/>
            </p:nvSpPr>
            <p:spPr bwMode="auto">
              <a:xfrm>
                <a:off x="370" y="4380"/>
                <a:ext cx="135" cy="106"/>
              </a:xfrm>
              <a:custGeom>
                <a:avLst/>
                <a:gdLst>
                  <a:gd name="T0" fmla="*/ 127 w 274"/>
                  <a:gd name="T1" fmla="*/ 153 h 215"/>
                  <a:gd name="T2" fmla="*/ 160 w 274"/>
                  <a:gd name="T3" fmla="*/ 143 h 215"/>
                  <a:gd name="T4" fmla="*/ 134 w 274"/>
                  <a:gd name="T5" fmla="*/ 153 h 215"/>
                  <a:gd name="T6" fmla="*/ 117 w 274"/>
                  <a:gd name="T7" fmla="*/ 153 h 215"/>
                  <a:gd name="T8" fmla="*/ 102 w 274"/>
                  <a:gd name="T9" fmla="*/ 133 h 215"/>
                  <a:gd name="T10" fmla="*/ 117 w 274"/>
                  <a:gd name="T11" fmla="*/ 153 h 215"/>
                  <a:gd name="T12" fmla="*/ 191 w 274"/>
                  <a:gd name="T13" fmla="*/ 125 h 215"/>
                  <a:gd name="T14" fmla="*/ 206 w 274"/>
                  <a:gd name="T15" fmla="*/ 128 h 215"/>
                  <a:gd name="T16" fmla="*/ 176 w 274"/>
                  <a:gd name="T17" fmla="*/ 147 h 215"/>
                  <a:gd name="T18" fmla="*/ 50 w 274"/>
                  <a:gd name="T19" fmla="*/ 110 h 215"/>
                  <a:gd name="T20" fmla="*/ 74 w 274"/>
                  <a:gd name="T21" fmla="*/ 114 h 215"/>
                  <a:gd name="T22" fmla="*/ 214 w 274"/>
                  <a:gd name="T23" fmla="*/ 126 h 215"/>
                  <a:gd name="T24" fmla="*/ 213 w 274"/>
                  <a:gd name="T25" fmla="*/ 101 h 215"/>
                  <a:gd name="T26" fmla="*/ 227 w 274"/>
                  <a:gd name="T27" fmla="*/ 93 h 215"/>
                  <a:gd name="T28" fmla="*/ 239 w 274"/>
                  <a:gd name="T29" fmla="*/ 95 h 215"/>
                  <a:gd name="T30" fmla="*/ 46 w 274"/>
                  <a:gd name="T31" fmla="*/ 102 h 215"/>
                  <a:gd name="T32" fmla="*/ 49 w 274"/>
                  <a:gd name="T33" fmla="*/ 78 h 215"/>
                  <a:gd name="T34" fmla="*/ 244 w 274"/>
                  <a:gd name="T35" fmla="*/ 86 h 215"/>
                  <a:gd name="T36" fmla="*/ 252 w 274"/>
                  <a:gd name="T37" fmla="*/ 56 h 215"/>
                  <a:gd name="T38" fmla="*/ 33 w 274"/>
                  <a:gd name="T39" fmla="*/ 60 h 215"/>
                  <a:gd name="T40" fmla="*/ 42 w 274"/>
                  <a:gd name="T41" fmla="*/ 44 h 215"/>
                  <a:gd name="T42" fmla="*/ 253 w 274"/>
                  <a:gd name="T43" fmla="*/ 46 h 215"/>
                  <a:gd name="T44" fmla="*/ 237 w 274"/>
                  <a:gd name="T45" fmla="*/ 15 h 215"/>
                  <a:gd name="T46" fmla="*/ 248 w 274"/>
                  <a:gd name="T47" fmla="*/ 11 h 215"/>
                  <a:gd name="T48" fmla="*/ 253 w 274"/>
                  <a:gd name="T49" fmla="*/ 46 h 215"/>
                  <a:gd name="T50" fmla="*/ 246 w 274"/>
                  <a:gd name="T51" fmla="*/ 2 h 215"/>
                  <a:gd name="T52" fmla="*/ 227 w 274"/>
                  <a:gd name="T53" fmla="*/ 27 h 215"/>
                  <a:gd name="T54" fmla="*/ 233 w 274"/>
                  <a:gd name="T55" fmla="*/ 66 h 215"/>
                  <a:gd name="T56" fmla="*/ 234 w 274"/>
                  <a:gd name="T57" fmla="*/ 87 h 215"/>
                  <a:gd name="T58" fmla="*/ 217 w 274"/>
                  <a:gd name="T59" fmla="*/ 87 h 215"/>
                  <a:gd name="T60" fmla="*/ 203 w 274"/>
                  <a:gd name="T61" fmla="*/ 119 h 215"/>
                  <a:gd name="T62" fmla="*/ 189 w 274"/>
                  <a:gd name="T63" fmla="*/ 117 h 215"/>
                  <a:gd name="T64" fmla="*/ 161 w 274"/>
                  <a:gd name="T65" fmla="*/ 132 h 215"/>
                  <a:gd name="T66" fmla="*/ 141 w 274"/>
                  <a:gd name="T67" fmla="*/ 126 h 215"/>
                  <a:gd name="T68" fmla="*/ 110 w 274"/>
                  <a:gd name="T69" fmla="*/ 127 h 215"/>
                  <a:gd name="T70" fmla="*/ 86 w 274"/>
                  <a:gd name="T71" fmla="*/ 131 h 215"/>
                  <a:gd name="T72" fmla="*/ 60 w 274"/>
                  <a:gd name="T73" fmla="*/ 100 h 215"/>
                  <a:gd name="T74" fmla="*/ 57 w 274"/>
                  <a:gd name="T75" fmla="*/ 78 h 215"/>
                  <a:gd name="T76" fmla="*/ 49 w 274"/>
                  <a:gd name="T77" fmla="*/ 51 h 215"/>
                  <a:gd name="T78" fmla="*/ 20 w 274"/>
                  <a:gd name="T79" fmla="*/ 18 h 215"/>
                  <a:gd name="T80" fmla="*/ 111 w 274"/>
                  <a:gd name="T81" fmla="*/ 211 h 215"/>
                  <a:gd name="T82" fmla="*/ 217 w 274"/>
                  <a:gd name="T83" fmla="*/ 188 h 215"/>
                  <a:gd name="T84" fmla="*/ 253 w 274"/>
                  <a:gd name="T85" fmla="*/ 3 h 215"/>
                  <a:gd name="T86" fmla="*/ 249 w 274"/>
                  <a:gd name="T87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74" h="215">
                    <a:moveTo>
                      <a:pt x="132" y="153"/>
                    </a:moveTo>
                    <a:cubicBezTo>
                      <a:pt x="130" y="153"/>
                      <a:pt x="128" y="153"/>
                      <a:pt x="127" y="153"/>
                    </a:cubicBezTo>
                    <a:cubicBezTo>
                      <a:pt x="131" y="144"/>
                      <a:pt x="139" y="134"/>
                      <a:pt x="147" y="134"/>
                    </a:cubicBezTo>
                    <a:cubicBezTo>
                      <a:pt x="151" y="134"/>
                      <a:pt x="156" y="136"/>
                      <a:pt x="160" y="143"/>
                    </a:cubicBezTo>
                    <a:cubicBezTo>
                      <a:pt x="161" y="145"/>
                      <a:pt x="162" y="148"/>
                      <a:pt x="163" y="150"/>
                    </a:cubicBezTo>
                    <a:cubicBezTo>
                      <a:pt x="154" y="152"/>
                      <a:pt x="144" y="153"/>
                      <a:pt x="134" y="153"/>
                    </a:cubicBezTo>
                    <a:cubicBezTo>
                      <a:pt x="133" y="153"/>
                      <a:pt x="132" y="153"/>
                      <a:pt x="132" y="153"/>
                    </a:cubicBezTo>
                    <a:moveTo>
                      <a:pt x="117" y="153"/>
                    </a:moveTo>
                    <a:cubicBezTo>
                      <a:pt x="104" y="151"/>
                      <a:pt x="93" y="147"/>
                      <a:pt x="83" y="142"/>
                    </a:cubicBezTo>
                    <a:cubicBezTo>
                      <a:pt x="89" y="138"/>
                      <a:pt x="96" y="133"/>
                      <a:pt x="102" y="133"/>
                    </a:cubicBezTo>
                    <a:cubicBezTo>
                      <a:pt x="105" y="133"/>
                      <a:pt x="107" y="134"/>
                      <a:pt x="109" y="135"/>
                    </a:cubicBezTo>
                    <a:cubicBezTo>
                      <a:pt x="115" y="139"/>
                      <a:pt x="117" y="146"/>
                      <a:pt x="117" y="153"/>
                    </a:cubicBezTo>
                    <a:moveTo>
                      <a:pt x="176" y="147"/>
                    </a:moveTo>
                    <a:cubicBezTo>
                      <a:pt x="178" y="137"/>
                      <a:pt x="183" y="125"/>
                      <a:pt x="191" y="125"/>
                    </a:cubicBezTo>
                    <a:cubicBezTo>
                      <a:pt x="192" y="125"/>
                      <a:pt x="192" y="125"/>
                      <a:pt x="193" y="125"/>
                    </a:cubicBezTo>
                    <a:cubicBezTo>
                      <a:pt x="196" y="125"/>
                      <a:pt x="202" y="126"/>
                      <a:pt x="206" y="128"/>
                    </a:cubicBezTo>
                    <a:cubicBezTo>
                      <a:pt x="206" y="129"/>
                      <a:pt x="207" y="130"/>
                      <a:pt x="207" y="131"/>
                    </a:cubicBezTo>
                    <a:cubicBezTo>
                      <a:pt x="198" y="137"/>
                      <a:pt x="188" y="143"/>
                      <a:pt x="176" y="147"/>
                    </a:cubicBezTo>
                    <a:moveTo>
                      <a:pt x="76" y="138"/>
                    </a:moveTo>
                    <a:cubicBezTo>
                      <a:pt x="65" y="130"/>
                      <a:pt x="57" y="121"/>
                      <a:pt x="50" y="110"/>
                    </a:cubicBezTo>
                    <a:cubicBezTo>
                      <a:pt x="53" y="108"/>
                      <a:pt x="56" y="108"/>
                      <a:pt x="59" y="108"/>
                    </a:cubicBezTo>
                    <a:cubicBezTo>
                      <a:pt x="65" y="108"/>
                      <a:pt x="70" y="110"/>
                      <a:pt x="74" y="114"/>
                    </a:cubicBezTo>
                    <a:cubicBezTo>
                      <a:pt x="77" y="116"/>
                      <a:pt x="81" y="133"/>
                      <a:pt x="76" y="138"/>
                    </a:cubicBezTo>
                    <a:moveTo>
                      <a:pt x="214" y="126"/>
                    </a:moveTo>
                    <a:cubicBezTo>
                      <a:pt x="213" y="125"/>
                      <a:pt x="212" y="124"/>
                      <a:pt x="211" y="123"/>
                    </a:cubicBezTo>
                    <a:cubicBezTo>
                      <a:pt x="208" y="116"/>
                      <a:pt x="208" y="104"/>
                      <a:pt x="213" y="101"/>
                    </a:cubicBezTo>
                    <a:cubicBezTo>
                      <a:pt x="215" y="100"/>
                      <a:pt x="215" y="99"/>
                      <a:pt x="216" y="97"/>
                    </a:cubicBezTo>
                    <a:cubicBezTo>
                      <a:pt x="220" y="95"/>
                      <a:pt x="223" y="93"/>
                      <a:pt x="227" y="93"/>
                    </a:cubicBezTo>
                    <a:cubicBezTo>
                      <a:pt x="229" y="93"/>
                      <a:pt x="231" y="94"/>
                      <a:pt x="232" y="94"/>
                    </a:cubicBezTo>
                    <a:cubicBezTo>
                      <a:pt x="235" y="95"/>
                      <a:pt x="237" y="95"/>
                      <a:pt x="239" y="95"/>
                    </a:cubicBezTo>
                    <a:cubicBezTo>
                      <a:pt x="233" y="106"/>
                      <a:pt x="225" y="117"/>
                      <a:pt x="214" y="126"/>
                    </a:cubicBezTo>
                    <a:moveTo>
                      <a:pt x="46" y="102"/>
                    </a:moveTo>
                    <a:cubicBezTo>
                      <a:pt x="40" y="91"/>
                      <a:pt x="37" y="80"/>
                      <a:pt x="35" y="68"/>
                    </a:cubicBezTo>
                    <a:cubicBezTo>
                      <a:pt x="41" y="69"/>
                      <a:pt x="46" y="71"/>
                      <a:pt x="49" y="78"/>
                    </a:cubicBezTo>
                    <a:cubicBezTo>
                      <a:pt x="53" y="89"/>
                      <a:pt x="52" y="96"/>
                      <a:pt x="46" y="102"/>
                    </a:cubicBezTo>
                    <a:moveTo>
                      <a:pt x="244" y="86"/>
                    </a:moveTo>
                    <a:cubicBezTo>
                      <a:pt x="240" y="82"/>
                      <a:pt x="238" y="78"/>
                      <a:pt x="239" y="71"/>
                    </a:cubicBezTo>
                    <a:cubicBezTo>
                      <a:pt x="241" y="62"/>
                      <a:pt x="245" y="59"/>
                      <a:pt x="252" y="56"/>
                    </a:cubicBezTo>
                    <a:cubicBezTo>
                      <a:pt x="250" y="66"/>
                      <a:pt x="248" y="76"/>
                      <a:pt x="244" y="86"/>
                    </a:cubicBezTo>
                    <a:moveTo>
                      <a:pt x="33" y="60"/>
                    </a:moveTo>
                    <a:cubicBezTo>
                      <a:pt x="32" y="50"/>
                      <a:pt x="32" y="40"/>
                      <a:pt x="33" y="31"/>
                    </a:cubicBezTo>
                    <a:cubicBezTo>
                      <a:pt x="37" y="34"/>
                      <a:pt x="42" y="38"/>
                      <a:pt x="42" y="44"/>
                    </a:cubicBezTo>
                    <a:cubicBezTo>
                      <a:pt x="42" y="52"/>
                      <a:pt x="41" y="59"/>
                      <a:pt x="33" y="60"/>
                    </a:cubicBezTo>
                    <a:moveTo>
                      <a:pt x="253" y="46"/>
                    </a:moveTo>
                    <a:cubicBezTo>
                      <a:pt x="247" y="44"/>
                      <a:pt x="243" y="40"/>
                      <a:pt x="239" y="36"/>
                    </a:cubicBezTo>
                    <a:cubicBezTo>
                      <a:pt x="233" y="29"/>
                      <a:pt x="234" y="23"/>
                      <a:pt x="237" y="15"/>
                    </a:cubicBezTo>
                    <a:cubicBezTo>
                      <a:pt x="238" y="12"/>
                      <a:pt x="240" y="10"/>
                      <a:pt x="245" y="10"/>
                    </a:cubicBezTo>
                    <a:cubicBezTo>
                      <a:pt x="245" y="11"/>
                      <a:pt x="246" y="11"/>
                      <a:pt x="248" y="11"/>
                    </a:cubicBezTo>
                    <a:cubicBezTo>
                      <a:pt x="248" y="11"/>
                      <a:pt x="248" y="11"/>
                      <a:pt x="248" y="11"/>
                    </a:cubicBezTo>
                    <a:cubicBezTo>
                      <a:pt x="251" y="22"/>
                      <a:pt x="253" y="34"/>
                      <a:pt x="253" y="46"/>
                    </a:cubicBezTo>
                    <a:moveTo>
                      <a:pt x="249" y="0"/>
                    </a:moveTo>
                    <a:cubicBezTo>
                      <a:pt x="248" y="0"/>
                      <a:pt x="246" y="1"/>
                      <a:pt x="246" y="2"/>
                    </a:cubicBezTo>
                    <a:cubicBezTo>
                      <a:pt x="245" y="2"/>
                      <a:pt x="245" y="2"/>
                      <a:pt x="244" y="2"/>
                    </a:cubicBezTo>
                    <a:cubicBezTo>
                      <a:pt x="233" y="2"/>
                      <a:pt x="225" y="15"/>
                      <a:pt x="227" y="27"/>
                    </a:cubicBezTo>
                    <a:cubicBezTo>
                      <a:pt x="229" y="36"/>
                      <a:pt x="236" y="46"/>
                      <a:pt x="244" y="51"/>
                    </a:cubicBezTo>
                    <a:cubicBezTo>
                      <a:pt x="239" y="54"/>
                      <a:pt x="234" y="58"/>
                      <a:pt x="233" y="66"/>
                    </a:cubicBezTo>
                    <a:cubicBezTo>
                      <a:pt x="232" y="70"/>
                      <a:pt x="229" y="77"/>
                      <a:pt x="231" y="81"/>
                    </a:cubicBezTo>
                    <a:cubicBezTo>
                      <a:pt x="232" y="84"/>
                      <a:pt x="233" y="85"/>
                      <a:pt x="234" y="87"/>
                    </a:cubicBezTo>
                    <a:cubicBezTo>
                      <a:pt x="231" y="86"/>
                      <a:pt x="227" y="86"/>
                      <a:pt x="224" y="86"/>
                    </a:cubicBezTo>
                    <a:cubicBezTo>
                      <a:pt x="222" y="86"/>
                      <a:pt x="219" y="86"/>
                      <a:pt x="217" y="87"/>
                    </a:cubicBezTo>
                    <a:cubicBezTo>
                      <a:pt x="213" y="88"/>
                      <a:pt x="205" y="96"/>
                      <a:pt x="204" y="100"/>
                    </a:cubicBezTo>
                    <a:cubicBezTo>
                      <a:pt x="202" y="105"/>
                      <a:pt x="202" y="112"/>
                      <a:pt x="203" y="119"/>
                    </a:cubicBezTo>
                    <a:cubicBezTo>
                      <a:pt x="199" y="117"/>
                      <a:pt x="195" y="117"/>
                      <a:pt x="192" y="117"/>
                    </a:cubicBezTo>
                    <a:cubicBezTo>
                      <a:pt x="191" y="117"/>
                      <a:pt x="190" y="117"/>
                      <a:pt x="189" y="117"/>
                    </a:cubicBezTo>
                    <a:cubicBezTo>
                      <a:pt x="177" y="118"/>
                      <a:pt x="171" y="133"/>
                      <a:pt x="169" y="145"/>
                    </a:cubicBezTo>
                    <a:cubicBezTo>
                      <a:pt x="166" y="141"/>
                      <a:pt x="164" y="135"/>
                      <a:pt x="161" y="132"/>
                    </a:cubicBezTo>
                    <a:cubicBezTo>
                      <a:pt x="157" y="127"/>
                      <a:pt x="148" y="126"/>
                      <a:pt x="142" y="126"/>
                    </a:cubicBezTo>
                    <a:cubicBezTo>
                      <a:pt x="141" y="126"/>
                      <a:pt x="141" y="126"/>
                      <a:pt x="141" y="126"/>
                    </a:cubicBezTo>
                    <a:cubicBezTo>
                      <a:pt x="134" y="126"/>
                      <a:pt x="127" y="134"/>
                      <a:pt x="123" y="143"/>
                    </a:cubicBezTo>
                    <a:cubicBezTo>
                      <a:pt x="121" y="136"/>
                      <a:pt x="117" y="130"/>
                      <a:pt x="110" y="127"/>
                    </a:cubicBezTo>
                    <a:cubicBezTo>
                      <a:pt x="107" y="126"/>
                      <a:pt x="105" y="126"/>
                      <a:pt x="102" y="126"/>
                    </a:cubicBezTo>
                    <a:cubicBezTo>
                      <a:pt x="97" y="126"/>
                      <a:pt x="91" y="128"/>
                      <a:pt x="86" y="131"/>
                    </a:cubicBezTo>
                    <a:cubicBezTo>
                      <a:pt x="86" y="124"/>
                      <a:pt x="84" y="115"/>
                      <a:pt x="82" y="111"/>
                    </a:cubicBezTo>
                    <a:cubicBezTo>
                      <a:pt x="78" y="103"/>
                      <a:pt x="69" y="100"/>
                      <a:pt x="60" y="100"/>
                    </a:cubicBezTo>
                    <a:cubicBezTo>
                      <a:pt x="59" y="100"/>
                      <a:pt x="58" y="100"/>
                      <a:pt x="56" y="100"/>
                    </a:cubicBezTo>
                    <a:cubicBezTo>
                      <a:pt x="59" y="94"/>
                      <a:pt x="60" y="87"/>
                      <a:pt x="57" y="78"/>
                    </a:cubicBezTo>
                    <a:cubicBezTo>
                      <a:pt x="55" y="70"/>
                      <a:pt x="50" y="66"/>
                      <a:pt x="45" y="63"/>
                    </a:cubicBezTo>
                    <a:cubicBezTo>
                      <a:pt x="47" y="60"/>
                      <a:pt x="49" y="56"/>
                      <a:pt x="49" y="51"/>
                    </a:cubicBezTo>
                    <a:cubicBezTo>
                      <a:pt x="50" y="44"/>
                      <a:pt x="48" y="39"/>
                      <a:pt x="46" y="34"/>
                    </a:cubicBezTo>
                    <a:cubicBezTo>
                      <a:pt x="36" y="29"/>
                      <a:pt x="28" y="24"/>
                      <a:pt x="20" y="18"/>
                    </a:cubicBezTo>
                    <a:cubicBezTo>
                      <a:pt x="10" y="39"/>
                      <a:pt x="0" y="75"/>
                      <a:pt x="13" y="125"/>
                    </a:cubicBezTo>
                    <a:cubicBezTo>
                      <a:pt x="22" y="162"/>
                      <a:pt x="57" y="199"/>
                      <a:pt x="111" y="211"/>
                    </a:cubicBezTo>
                    <a:cubicBezTo>
                      <a:pt x="121" y="214"/>
                      <a:pt x="131" y="215"/>
                      <a:pt x="141" y="215"/>
                    </a:cubicBezTo>
                    <a:cubicBezTo>
                      <a:pt x="174" y="215"/>
                      <a:pt x="202" y="202"/>
                      <a:pt x="217" y="188"/>
                    </a:cubicBezTo>
                    <a:cubicBezTo>
                      <a:pt x="274" y="138"/>
                      <a:pt x="274" y="73"/>
                      <a:pt x="265" y="34"/>
                    </a:cubicBezTo>
                    <a:cubicBezTo>
                      <a:pt x="261" y="19"/>
                      <a:pt x="257" y="8"/>
                      <a:pt x="253" y="3"/>
                    </a:cubicBezTo>
                    <a:cubicBezTo>
                      <a:pt x="253" y="2"/>
                      <a:pt x="252" y="2"/>
                      <a:pt x="252" y="1"/>
                    </a:cubicBezTo>
                    <a:cubicBezTo>
                      <a:pt x="251" y="0"/>
                      <a:pt x="250" y="0"/>
                      <a:pt x="2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1104"/>
              <p:cNvSpPr>
                <a:spLocks noEditPoints="1"/>
              </p:cNvSpPr>
              <p:nvPr/>
            </p:nvSpPr>
            <p:spPr bwMode="auto">
              <a:xfrm>
                <a:off x="355" y="4297"/>
                <a:ext cx="151" cy="109"/>
              </a:xfrm>
              <a:custGeom>
                <a:avLst/>
                <a:gdLst>
                  <a:gd name="T0" fmla="*/ 92 w 305"/>
                  <a:gd name="T1" fmla="*/ 149 h 221"/>
                  <a:gd name="T2" fmla="*/ 121 w 305"/>
                  <a:gd name="T3" fmla="*/ 142 h 221"/>
                  <a:gd name="T4" fmla="*/ 144 w 305"/>
                  <a:gd name="T5" fmla="*/ 160 h 221"/>
                  <a:gd name="T6" fmla="*/ 164 w 305"/>
                  <a:gd name="T7" fmla="*/ 139 h 221"/>
                  <a:gd name="T8" fmla="*/ 182 w 305"/>
                  <a:gd name="T9" fmla="*/ 156 h 221"/>
                  <a:gd name="T10" fmla="*/ 144 w 305"/>
                  <a:gd name="T11" fmla="*/ 160 h 221"/>
                  <a:gd name="T12" fmla="*/ 215 w 305"/>
                  <a:gd name="T13" fmla="*/ 130 h 221"/>
                  <a:gd name="T14" fmla="*/ 231 w 305"/>
                  <a:gd name="T15" fmla="*/ 133 h 221"/>
                  <a:gd name="T16" fmla="*/ 197 w 305"/>
                  <a:gd name="T17" fmla="*/ 152 h 221"/>
                  <a:gd name="T18" fmla="*/ 54 w 305"/>
                  <a:gd name="T19" fmla="*/ 117 h 221"/>
                  <a:gd name="T20" fmla="*/ 82 w 305"/>
                  <a:gd name="T21" fmla="*/ 121 h 221"/>
                  <a:gd name="T22" fmla="*/ 240 w 305"/>
                  <a:gd name="T23" fmla="*/ 131 h 221"/>
                  <a:gd name="T24" fmla="*/ 240 w 305"/>
                  <a:gd name="T25" fmla="*/ 105 h 221"/>
                  <a:gd name="T26" fmla="*/ 256 w 305"/>
                  <a:gd name="T27" fmla="*/ 98 h 221"/>
                  <a:gd name="T28" fmla="*/ 270 w 305"/>
                  <a:gd name="T29" fmla="*/ 99 h 221"/>
                  <a:gd name="T30" fmla="*/ 42 w 305"/>
                  <a:gd name="T31" fmla="*/ 91 h 221"/>
                  <a:gd name="T32" fmla="*/ 54 w 305"/>
                  <a:gd name="T33" fmla="*/ 86 h 221"/>
                  <a:gd name="T34" fmla="*/ 50 w 305"/>
                  <a:gd name="T35" fmla="*/ 110 h 221"/>
                  <a:gd name="T36" fmla="*/ 275 w 305"/>
                  <a:gd name="T37" fmla="*/ 90 h 221"/>
                  <a:gd name="T38" fmla="*/ 284 w 305"/>
                  <a:gd name="T39" fmla="*/ 60 h 221"/>
                  <a:gd name="T40" fmla="*/ 37 w 305"/>
                  <a:gd name="T41" fmla="*/ 67 h 221"/>
                  <a:gd name="T42" fmla="*/ 47 w 305"/>
                  <a:gd name="T43" fmla="*/ 52 h 221"/>
                  <a:gd name="T44" fmla="*/ 267 w 305"/>
                  <a:gd name="T45" fmla="*/ 22 h 221"/>
                  <a:gd name="T46" fmla="*/ 277 w 305"/>
                  <a:gd name="T47" fmla="*/ 14 h 221"/>
                  <a:gd name="T48" fmla="*/ 281 w 305"/>
                  <a:gd name="T49" fmla="*/ 15 h 221"/>
                  <a:gd name="T50" fmla="*/ 285 w 305"/>
                  <a:gd name="T51" fmla="*/ 50 h 221"/>
                  <a:gd name="T52" fmla="*/ 267 w 305"/>
                  <a:gd name="T53" fmla="*/ 22 h 221"/>
                  <a:gd name="T54" fmla="*/ 44 w 305"/>
                  <a:gd name="T55" fmla="*/ 9 h 221"/>
                  <a:gd name="T56" fmla="*/ 49 w 305"/>
                  <a:gd name="T57" fmla="*/ 23 h 221"/>
                  <a:gd name="T58" fmla="*/ 38 w 305"/>
                  <a:gd name="T59" fmla="*/ 30 h 221"/>
                  <a:gd name="T60" fmla="*/ 45 w 305"/>
                  <a:gd name="T61" fmla="*/ 0 h 221"/>
                  <a:gd name="T62" fmla="*/ 42 w 305"/>
                  <a:gd name="T63" fmla="*/ 1 h 221"/>
                  <a:gd name="T64" fmla="*/ 19 w 305"/>
                  <a:gd name="T65" fmla="*/ 33 h 221"/>
                  <a:gd name="T66" fmla="*/ 16 w 305"/>
                  <a:gd name="T67" fmla="*/ 144 h 221"/>
                  <a:gd name="T68" fmla="*/ 50 w 305"/>
                  <a:gd name="T69" fmla="*/ 187 h 221"/>
                  <a:gd name="T70" fmla="*/ 122 w 305"/>
                  <a:gd name="T71" fmla="*/ 218 h 221"/>
                  <a:gd name="T72" fmla="*/ 243 w 305"/>
                  <a:gd name="T73" fmla="*/ 193 h 221"/>
                  <a:gd name="T74" fmla="*/ 296 w 305"/>
                  <a:gd name="T75" fmla="*/ 121 h 221"/>
                  <a:gd name="T76" fmla="*/ 301 w 305"/>
                  <a:gd name="T77" fmla="*/ 104 h 221"/>
                  <a:gd name="T78" fmla="*/ 304 w 305"/>
                  <a:gd name="T79" fmla="*/ 85 h 221"/>
                  <a:gd name="T80" fmla="*/ 285 w 305"/>
                  <a:gd name="T81" fmla="*/ 5 h 221"/>
                  <a:gd name="T82" fmla="*/ 279 w 305"/>
                  <a:gd name="T83" fmla="*/ 6 h 221"/>
                  <a:gd name="T84" fmla="*/ 259 w 305"/>
                  <a:gd name="T85" fmla="*/ 18 h 221"/>
                  <a:gd name="T86" fmla="*/ 276 w 305"/>
                  <a:gd name="T87" fmla="*/ 55 h 221"/>
                  <a:gd name="T88" fmla="*/ 260 w 305"/>
                  <a:gd name="T89" fmla="*/ 86 h 221"/>
                  <a:gd name="T90" fmla="*/ 253 w 305"/>
                  <a:gd name="T91" fmla="*/ 90 h 221"/>
                  <a:gd name="T92" fmla="*/ 229 w 305"/>
                  <a:gd name="T93" fmla="*/ 105 h 221"/>
                  <a:gd name="T94" fmla="*/ 216 w 305"/>
                  <a:gd name="T95" fmla="*/ 122 h 221"/>
                  <a:gd name="T96" fmla="*/ 189 w 305"/>
                  <a:gd name="T97" fmla="*/ 151 h 221"/>
                  <a:gd name="T98" fmla="*/ 158 w 305"/>
                  <a:gd name="T99" fmla="*/ 132 h 221"/>
                  <a:gd name="T100" fmla="*/ 137 w 305"/>
                  <a:gd name="T101" fmla="*/ 149 h 221"/>
                  <a:gd name="T102" fmla="*/ 114 w 305"/>
                  <a:gd name="T103" fmla="*/ 132 h 221"/>
                  <a:gd name="T104" fmla="*/ 91 w 305"/>
                  <a:gd name="T105" fmla="*/ 118 h 221"/>
                  <a:gd name="T106" fmla="*/ 62 w 305"/>
                  <a:gd name="T107" fmla="*/ 108 h 221"/>
                  <a:gd name="T108" fmla="*/ 49 w 305"/>
                  <a:gd name="T109" fmla="*/ 71 h 221"/>
                  <a:gd name="T110" fmla="*/ 48 w 305"/>
                  <a:gd name="T111" fmla="*/ 38 h 221"/>
                  <a:gd name="T112" fmla="*/ 57 w 305"/>
                  <a:gd name="T113" fmla="*/ 15 h 221"/>
                  <a:gd name="T114" fmla="*/ 45 w 305"/>
                  <a:gd name="T115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05" h="221">
                    <a:moveTo>
                      <a:pt x="130" y="159"/>
                    </a:moveTo>
                    <a:cubicBezTo>
                      <a:pt x="116" y="158"/>
                      <a:pt x="103" y="154"/>
                      <a:pt x="92" y="149"/>
                    </a:cubicBezTo>
                    <a:cubicBezTo>
                      <a:pt x="98" y="145"/>
                      <a:pt x="106" y="140"/>
                      <a:pt x="114" y="140"/>
                    </a:cubicBezTo>
                    <a:cubicBezTo>
                      <a:pt x="116" y="140"/>
                      <a:pt x="119" y="140"/>
                      <a:pt x="121" y="142"/>
                    </a:cubicBezTo>
                    <a:cubicBezTo>
                      <a:pt x="128" y="146"/>
                      <a:pt x="130" y="152"/>
                      <a:pt x="130" y="159"/>
                    </a:cubicBezTo>
                    <a:moveTo>
                      <a:pt x="144" y="160"/>
                    </a:moveTo>
                    <a:cubicBezTo>
                      <a:pt x="143" y="160"/>
                      <a:pt x="142" y="160"/>
                      <a:pt x="141" y="160"/>
                    </a:cubicBezTo>
                    <a:cubicBezTo>
                      <a:pt x="146" y="150"/>
                      <a:pt x="155" y="139"/>
                      <a:pt x="164" y="139"/>
                    </a:cubicBezTo>
                    <a:cubicBezTo>
                      <a:pt x="169" y="139"/>
                      <a:pt x="174" y="142"/>
                      <a:pt x="178" y="149"/>
                    </a:cubicBezTo>
                    <a:cubicBezTo>
                      <a:pt x="180" y="151"/>
                      <a:pt x="181" y="153"/>
                      <a:pt x="182" y="156"/>
                    </a:cubicBezTo>
                    <a:cubicBezTo>
                      <a:pt x="172" y="158"/>
                      <a:pt x="161" y="159"/>
                      <a:pt x="149" y="159"/>
                    </a:cubicBezTo>
                    <a:cubicBezTo>
                      <a:pt x="147" y="160"/>
                      <a:pt x="145" y="160"/>
                      <a:pt x="144" y="160"/>
                    </a:cubicBezTo>
                    <a:moveTo>
                      <a:pt x="197" y="152"/>
                    </a:moveTo>
                    <a:cubicBezTo>
                      <a:pt x="200" y="142"/>
                      <a:pt x="205" y="130"/>
                      <a:pt x="215" y="130"/>
                    </a:cubicBezTo>
                    <a:cubicBezTo>
                      <a:pt x="215" y="130"/>
                      <a:pt x="216" y="130"/>
                      <a:pt x="216" y="130"/>
                    </a:cubicBezTo>
                    <a:cubicBezTo>
                      <a:pt x="220" y="130"/>
                      <a:pt x="226" y="131"/>
                      <a:pt x="231" y="133"/>
                    </a:cubicBezTo>
                    <a:cubicBezTo>
                      <a:pt x="231" y="134"/>
                      <a:pt x="232" y="135"/>
                      <a:pt x="233" y="136"/>
                    </a:cubicBezTo>
                    <a:cubicBezTo>
                      <a:pt x="222" y="142"/>
                      <a:pt x="210" y="148"/>
                      <a:pt x="197" y="152"/>
                    </a:cubicBezTo>
                    <a:moveTo>
                      <a:pt x="84" y="145"/>
                    </a:moveTo>
                    <a:cubicBezTo>
                      <a:pt x="72" y="138"/>
                      <a:pt x="62" y="128"/>
                      <a:pt x="54" y="117"/>
                    </a:cubicBezTo>
                    <a:cubicBezTo>
                      <a:pt x="58" y="116"/>
                      <a:pt x="61" y="115"/>
                      <a:pt x="65" y="115"/>
                    </a:cubicBezTo>
                    <a:cubicBezTo>
                      <a:pt x="71" y="115"/>
                      <a:pt x="78" y="117"/>
                      <a:pt x="82" y="121"/>
                    </a:cubicBezTo>
                    <a:cubicBezTo>
                      <a:pt x="85" y="123"/>
                      <a:pt x="89" y="140"/>
                      <a:pt x="84" y="145"/>
                    </a:cubicBezTo>
                    <a:moveTo>
                      <a:pt x="240" y="131"/>
                    </a:moveTo>
                    <a:cubicBezTo>
                      <a:pt x="239" y="130"/>
                      <a:pt x="238" y="129"/>
                      <a:pt x="237" y="128"/>
                    </a:cubicBezTo>
                    <a:cubicBezTo>
                      <a:pt x="234" y="121"/>
                      <a:pt x="234" y="109"/>
                      <a:pt x="240" y="105"/>
                    </a:cubicBezTo>
                    <a:cubicBezTo>
                      <a:pt x="241" y="104"/>
                      <a:pt x="243" y="103"/>
                      <a:pt x="243" y="102"/>
                    </a:cubicBezTo>
                    <a:cubicBezTo>
                      <a:pt x="248" y="99"/>
                      <a:pt x="252" y="98"/>
                      <a:pt x="256" y="98"/>
                    </a:cubicBezTo>
                    <a:cubicBezTo>
                      <a:pt x="258" y="98"/>
                      <a:pt x="260" y="98"/>
                      <a:pt x="262" y="98"/>
                    </a:cubicBezTo>
                    <a:cubicBezTo>
                      <a:pt x="265" y="99"/>
                      <a:pt x="267" y="99"/>
                      <a:pt x="270" y="99"/>
                    </a:cubicBezTo>
                    <a:cubicBezTo>
                      <a:pt x="262" y="111"/>
                      <a:pt x="253" y="121"/>
                      <a:pt x="240" y="131"/>
                    </a:cubicBezTo>
                    <a:moveTo>
                      <a:pt x="42" y="91"/>
                    </a:moveTo>
                    <a:cubicBezTo>
                      <a:pt x="40" y="86"/>
                      <a:pt x="39" y="81"/>
                      <a:pt x="38" y="76"/>
                    </a:cubicBezTo>
                    <a:cubicBezTo>
                      <a:pt x="45" y="77"/>
                      <a:pt x="51" y="79"/>
                      <a:pt x="54" y="86"/>
                    </a:cubicBezTo>
                    <a:cubicBezTo>
                      <a:pt x="58" y="96"/>
                      <a:pt x="57" y="103"/>
                      <a:pt x="50" y="110"/>
                    </a:cubicBezTo>
                    <a:cubicBezTo>
                      <a:pt x="50" y="110"/>
                      <a:pt x="50" y="110"/>
                      <a:pt x="50" y="110"/>
                    </a:cubicBezTo>
                    <a:cubicBezTo>
                      <a:pt x="47" y="104"/>
                      <a:pt x="44" y="97"/>
                      <a:pt x="42" y="91"/>
                    </a:cubicBezTo>
                    <a:moveTo>
                      <a:pt x="275" y="90"/>
                    </a:moveTo>
                    <a:cubicBezTo>
                      <a:pt x="271" y="86"/>
                      <a:pt x="268" y="83"/>
                      <a:pt x="270" y="75"/>
                    </a:cubicBezTo>
                    <a:cubicBezTo>
                      <a:pt x="272" y="66"/>
                      <a:pt x="277" y="63"/>
                      <a:pt x="284" y="60"/>
                    </a:cubicBezTo>
                    <a:cubicBezTo>
                      <a:pt x="283" y="70"/>
                      <a:pt x="280" y="80"/>
                      <a:pt x="275" y="90"/>
                    </a:cubicBezTo>
                    <a:moveTo>
                      <a:pt x="37" y="67"/>
                    </a:moveTo>
                    <a:cubicBezTo>
                      <a:pt x="35" y="58"/>
                      <a:pt x="36" y="48"/>
                      <a:pt x="37" y="39"/>
                    </a:cubicBezTo>
                    <a:cubicBezTo>
                      <a:pt x="42" y="42"/>
                      <a:pt x="46" y="46"/>
                      <a:pt x="47" y="52"/>
                    </a:cubicBezTo>
                    <a:cubicBezTo>
                      <a:pt x="47" y="59"/>
                      <a:pt x="45" y="67"/>
                      <a:pt x="37" y="67"/>
                    </a:cubicBezTo>
                    <a:moveTo>
                      <a:pt x="267" y="22"/>
                    </a:moveTo>
                    <a:cubicBezTo>
                      <a:pt x="268" y="21"/>
                      <a:pt x="268" y="20"/>
                      <a:pt x="269" y="19"/>
                    </a:cubicBezTo>
                    <a:cubicBezTo>
                      <a:pt x="269" y="16"/>
                      <a:pt x="272" y="14"/>
                      <a:pt x="277" y="14"/>
                    </a:cubicBezTo>
                    <a:cubicBezTo>
                      <a:pt x="278" y="14"/>
                      <a:pt x="279" y="15"/>
                      <a:pt x="280" y="15"/>
                    </a:cubicBezTo>
                    <a:cubicBezTo>
                      <a:pt x="280" y="15"/>
                      <a:pt x="280" y="15"/>
                      <a:pt x="281" y="15"/>
                    </a:cubicBezTo>
                    <a:cubicBezTo>
                      <a:pt x="282" y="20"/>
                      <a:pt x="284" y="25"/>
                      <a:pt x="285" y="31"/>
                    </a:cubicBezTo>
                    <a:cubicBezTo>
                      <a:pt x="286" y="37"/>
                      <a:pt x="286" y="43"/>
                      <a:pt x="285" y="50"/>
                    </a:cubicBezTo>
                    <a:cubicBezTo>
                      <a:pt x="280" y="48"/>
                      <a:pt x="275" y="44"/>
                      <a:pt x="271" y="40"/>
                    </a:cubicBezTo>
                    <a:cubicBezTo>
                      <a:pt x="265" y="34"/>
                      <a:pt x="265" y="29"/>
                      <a:pt x="267" y="22"/>
                    </a:cubicBezTo>
                    <a:moveTo>
                      <a:pt x="39" y="24"/>
                    </a:moveTo>
                    <a:cubicBezTo>
                      <a:pt x="41" y="19"/>
                      <a:pt x="42" y="14"/>
                      <a:pt x="44" y="9"/>
                    </a:cubicBezTo>
                    <a:cubicBezTo>
                      <a:pt x="47" y="11"/>
                      <a:pt x="48" y="16"/>
                      <a:pt x="49" y="19"/>
                    </a:cubicBezTo>
                    <a:cubicBezTo>
                      <a:pt x="49" y="21"/>
                      <a:pt x="49" y="22"/>
                      <a:pt x="49" y="23"/>
                    </a:cubicBezTo>
                    <a:cubicBezTo>
                      <a:pt x="48" y="28"/>
                      <a:pt x="44" y="30"/>
                      <a:pt x="39" y="30"/>
                    </a:cubicBezTo>
                    <a:cubicBezTo>
                      <a:pt x="39" y="30"/>
                      <a:pt x="38" y="30"/>
                      <a:pt x="38" y="30"/>
                    </a:cubicBezTo>
                    <a:cubicBezTo>
                      <a:pt x="38" y="28"/>
                      <a:pt x="39" y="26"/>
                      <a:pt x="39" y="24"/>
                    </a:cubicBezTo>
                    <a:moveTo>
                      <a:pt x="45" y="0"/>
                    </a:moveTo>
                    <a:cubicBezTo>
                      <a:pt x="44" y="0"/>
                      <a:pt x="43" y="1"/>
                      <a:pt x="42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9" y="3"/>
                    </a:cubicBezTo>
                    <a:cubicBezTo>
                      <a:pt x="36" y="7"/>
                      <a:pt x="27" y="17"/>
                      <a:pt x="19" y="33"/>
                    </a:cubicBezTo>
                    <a:cubicBezTo>
                      <a:pt x="8" y="55"/>
                      <a:pt x="0" y="88"/>
                      <a:pt x="12" y="133"/>
                    </a:cubicBezTo>
                    <a:cubicBezTo>
                      <a:pt x="13" y="137"/>
                      <a:pt x="14" y="140"/>
                      <a:pt x="16" y="144"/>
                    </a:cubicBezTo>
                    <a:cubicBezTo>
                      <a:pt x="22" y="159"/>
                      <a:pt x="33" y="174"/>
                      <a:pt x="49" y="186"/>
                    </a:cubicBezTo>
                    <a:cubicBezTo>
                      <a:pt x="49" y="186"/>
                      <a:pt x="50" y="187"/>
                      <a:pt x="50" y="187"/>
                    </a:cubicBezTo>
                    <a:cubicBezTo>
                      <a:pt x="58" y="193"/>
                      <a:pt x="66" y="198"/>
                      <a:pt x="76" y="203"/>
                    </a:cubicBezTo>
                    <a:cubicBezTo>
                      <a:pt x="89" y="210"/>
                      <a:pt x="105" y="215"/>
                      <a:pt x="122" y="218"/>
                    </a:cubicBezTo>
                    <a:cubicBezTo>
                      <a:pt x="133" y="220"/>
                      <a:pt x="143" y="221"/>
                      <a:pt x="153" y="221"/>
                    </a:cubicBezTo>
                    <a:cubicBezTo>
                      <a:pt x="192" y="221"/>
                      <a:pt x="225" y="208"/>
                      <a:pt x="243" y="193"/>
                    </a:cubicBezTo>
                    <a:cubicBezTo>
                      <a:pt x="259" y="181"/>
                      <a:pt x="270" y="168"/>
                      <a:pt x="279" y="154"/>
                    </a:cubicBezTo>
                    <a:cubicBezTo>
                      <a:pt x="287" y="143"/>
                      <a:pt x="292" y="132"/>
                      <a:pt x="296" y="121"/>
                    </a:cubicBezTo>
                    <a:cubicBezTo>
                      <a:pt x="297" y="120"/>
                      <a:pt x="297" y="119"/>
                      <a:pt x="297" y="118"/>
                    </a:cubicBezTo>
                    <a:cubicBezTo>
                      <a:pt x="299" y="113"/>
                      <a:pt x="300" y="109"/>
                      <a:pt x="301" y="104"/>
                    </a:cubicBezTo>
                    <a:cubicBezTo>
                      <a:pt x="301" y="103"/>
                      <a:pt x="301" y="101"/>
                      <a:pt x="302" y="99"/>
                    </a:cubicBezTo>
                    <a:cubicBezTo>
                      <a:pt x="303" y="95"/>
                      <a:pt x="303" y="90"/>
                      <a:pt x="304" y="85"/>
                    </a:cubicBezTo>
                    <a:cubicBezTo>
                      <a:pt x="305" y="67"/>
                      <a:pt x="303" y="50"/>
                      <a:pt x="299" y="36"/>
                    </a:cubicBezTo>
                    <a:cubicBezTo>
                      <a:pt x="295" y="21"/>
                      <a:pt x="289" y="9"/>
                      <a:pt x="285" y="5"/>
                    </a:cubicBezTo>
                    <a:cubicBezTo>
                      <a:pt x="284" y="4"/>
                      <a:pt x="283" y="3"/>
                      <a:pt x="282" y="3"/>
                    </a:cubicBezTo>
                    <a:cubicBezTo>
                      <a:pt x="281" y="3"/>
                      <a:pt x="279" y="4"/>
                      <a:pt x="279" y="6"/>
                    </a:cubicBezTo>
                    <a:cubicBezTo>
                      <a:pt x="278" y="6"/>
                      <a:pt x="277" y="6"/>
                      <a:pt x="277" y="6"/>
                    </a:cubicBezTo>
                    <a:cubicBezTo>
                      <a:pt x="268" y="6"/>
                      <a:pt x="262" y="11"/>
                      <a:pt x="259" y="18"/>
                    </a:cubicBezTo>
                    <a:cubicBezTo>
                      <a:pt x="257" y="22"/>
                      <a:pt x="256" y="27"/>
                      <a:pt x="257" y="32"/>
                    </a:cubicBezTo>
                    <a:cubicBezTo>
                      <a:pt x="259" y="40"/>
                      <a:pt x="267" y="50"/>
                      <a:pt x="276" y="55"/>
                    </a:cubicBezTo>
                    <a:cubicBezTo>
                      <a:pt x="270" y="58"/>
                      <a:pt x="264" y="62"/>
                      <a:pt x="262" y="70"/>
                    </a:cubicBezTo>
                    <a:cubicBezTo>
                      <a:pt x="262" y="74"/>
                      <a:pt x="259" y="81"/>
                      <a:pt x="260" y="86"/>
                    </a:cubicBezTo>
                    <a:cubicBezTo>
                      <a:pt x="261" y="88"/>
                      <a:pt x="263" y="90"/>
                      <a:pt x="264" y="91"/>
                    </a:cubicBezTo>
                    <a:cubicBezTo>
                      <a:pt x="260" y="91"/>
                      <a:pt x="257" y="90"/>
                      <a:pt x="253" y="90"/>
                    </a:cubicBezTo>
                    <a:cubicBezTo>
                      <a:pt x="250" y="90"/>
                      <a:pt x="247" y="90"/>
                      <a:pt x="245" y="91"/>
                    </a:cubicBezTo>
                    <a:cubicBezTo>
                      <a:pt x="240" y="92"/>
                      <a:pt x="230" y="101"/>
                      <a:pt x="229" y="105"/>
                    </a:cubicBezTo>
                    <a:cubicBezTo>
                      <a:pt x="228" y="110"/>
                      <a:pt x="227" y="117"/>
                      <a:pt x="228" y="124"/>
                    </a:cubicBezTo>
                    <a:cubicBezTo>
                      <a:pt x="224" y="122"/>
                      <a:pt x="220" y="122"/>
                      <a:pt x="216" y="122"/>
                    </a:cubicBezTo>
                    <a:cubicBezTo>
                      <a:pt x="215" y="122"/>
                      <a:pt x="214" y="122"/>
                      <a:pt x="213" y="122"/>
                    </a:cubicBezTo>
                    <a:cubicBezTo>
                      <a:pt x="198" y="123"/>
                      <a:pt x="192" y="138"/>
                      <a:pt x="189" y="151"/>
                    </a:cubicBezTo>
                    <a:cubicBezTo>
                      <a:pt x="185" y="147"/>
                      <a:pt x="183" y="141"/>
                      <a:pt x="180" y="138"/>
                    </a:cubicBezTo>
                    <a:cubicBezTo>
                      <a:pt x="175" y="132"/>
                      <a:pt x="165" y="132"/>
                      <a:pt x="158" y="132"/>
                    </a:cubicBezTo>
                    <a:cubicBezTo>
                      <a:pt x="158" y="132"/>
                      <a:pt x="158" y="132"/>
                      <a:pt x="158" y="132"/>
                    </a:cubicBezTo>
                    <a:cubicBezTo>
                      <a:pt x="150" y="132"/>
                      <a:pt x="142" y="140"/>
                      <a:pt x="137" y="149"/>
                    </a:cubicBezTo>
                    <a:cubicBezTo>
                      <a:pt x="135" y="143"/>
                      <a:pt x="130" y="137"/>
                      <a:pt x="122" y="134"/>
                    </a:cubicBezTo>
                    <a:cubicBezTo>
                      <a:pt x="120" y="133"/>
                      <a:pt x="117" y="132"/>
                      <a:pt x="114" y="132"/>
                    </a:cubicBezTo>
                    <a:cubicBezTo>
                      <a:pt x="107" y="132"/>
                      <a:pt x="101" y="135"/>
                      <a:pt x="95" y="138"/>
                    </a:cubicBezTo>
                    <a:cubicBezTo>
                      <a:pt x="95" y="131"/>
                      <a:pt x="94" y="122"/>
                      <a:pt x="91" y="118"/>
                    </a:cubicBezTo>
                    <a:cubicBezTo>
                      <a:pt x="87" y="110"/>
                      <a:pt x="77" y="107"/>
                      <a:pt x="67" y="107"/>
                    </a:cubicBezTo>
                    <a:cubicBezTo>
                      <a:pt x="66" y="107"/>
                      <a:pt x="64" y="107"/>
                      <a:pt x="62" y="108"/>
                    </a:cubicBezTo>
                    <a:cubicBezTo>
                      <a:pt x="65" y="101"/>
                      <a:pt x="66" y="94"/>
                      <a:pt x="63" y="86"/>
                    </a:cubicBezTo>
                    <a:cubicBezTo>
                      <a:pt x="61" y="78"/>
                      <a:pt x="56" y="73"/>
                      <a:pt x="49" y="71"/>
                    </a:cubicBezTo>
                    <a:cubicBezTo>
                      <a:pt x="53" y="68"/>
                      <a:pt x="55" y="64"/>
                      <a:pt x="55" y="58"/>
                    </a:cubicBezTo>
                    <a:cubicBezTo>
                      <a:pt x="55" y="50"/>
                      <a:pt x="53" y="43"/>
                      <a:pt x="48" y="38"/>
                    </a:cubicBezTo>
                    <a:cubicBezTo>
                      <a:pt x="53" y="37"/>
                      <a:pt x="56" y="33"/>
                      <a:pt x="57" y="24"/>
                    </a:cubicBezTo>
                    <a:cubicBezTo>
                      <a:pt x="57" y="21"/>
                      <a:pt x="57" y="18"/>
                      <a:pt x="57" y="15"/>
                    </a:cubicBezTo>
                    <a:cubicBezTo>
                      <a:pt x="55" y="9"/>
                      <a:pt x="52" y="4"/>
                      <a:pt x="47" y="1"/>
                    </a:cubicBezTo>
                    <a:cubicBezTo>
                      <a:pt x="46" y="1"/>
                      <a:pt x="45" y="0"/>
                      <a:pt x="4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1105"/>
              <p:cNvSpPr>
                <a:spLocks noEditPoints="1"/>
              </p:cNvSpPr>
              <p:nvPr/>
            </p:nvSpPr>
            <p:spPr bwMode="auto">
              <a:xfrm>
                <a:off x="403" y="2653"/>
                <a:ext cx="324" cy="212"/>
              </a:xfrm>
              <a:custGeom>
                <a:avLst/>
                <a:gdLst>
                  <a:gd name="T0" fmla="*/ 189 w 656"/>
                  <a:gd name="T1" fmla="*/ 429 h 429"/>
                  <a:gd name="T2" fmla="*/ 158 w 656"/>
                  <a:gd name="T3" fmla="*/ 419 h 429"/>
                  <a:gd name="T4" fmla="*/ 177 w 656"/>
                  <a:gd name="T5" fmla="*/ 424 h 429"/>
                  <a:gd name="T6" fmla="*/ 3 w 656"/>
                  <a:gd name="T7" fmla="*/ 219 h 429"/>
                  <a:gd name="T8" fmla="*/ 549 w 656"/>
                  <a:gd name="T9" fmla="*/ 155 h 429"/>
                  <a:gd name="T10" fmla="*/ 569 w 656"/>
                  <a:gd name="T11" fmla="*/ 127 h 429"/>
                  <a:gd name="T12" fmla="*/ 577 w 656"/>
                  <a:gd name="T13" fmla="*/ 119 h 429"/>
                  <a:gd name="T14" fmla="*/ 147 w 656"/>
                  <a:gd name="T15" fmla="*/ 26 h 429"/>
                  <a:gd name="T16" fmla="*/ 381 w 656"/>
                  <a:gd name="T17" fmla="*/ 12 h 429"/>
                  <a:gd name="T18" fmla="*/ 356 w 656"/>
                  <a:gd name="T19" fmla="*/ 21 h 429"/>
                  <a:gd name="T20" fmla="*/ 134 w 656"/>
                  <a:gd name="T21" fmla="*/ 355 h 429"/>
                  <a:gd name="T22" fmla="*/ 170 w 656"/>
                  <a:gd name="T23" fmla="*/ 386 h 429"/>
                  <a:gd name="T24" fmla="*/ 182 w 656"/>
                  <a:gd name="T25" fmla="*/ 386 h 429"/>
                  <a:gd name="T26" fmla="*/ 112 w 656"/>
                  <a:gd name="T27" fmla="*/ 367 h 429"/>
                  <a:gd name="T28" fmla="*/ 207 w 656"/>
                  <a:gd name="T29" fmla="*/ 373 h 429"/>
                  <a:gd name="T30" fmla="*/ 243 w 656"/>
                  <a:gd name="T31" fmla="*/ 356 h 429"/>
                  <a:gd name="T32" fmla="*/ 179 w 656"/>
                  <a:gd name="T33" fmla="*/ 306 h 429"/>
                  <a:gd name="T34" fmla="*/ 308 w 656"/>
                  <a:gd name="T35" fmla="*/ 279 h 429"/>
                  <a:gd name="T36" fmla="*/ 238 w 656"/>
                  <a:gd name="T37" fmla="*/ 283 h 429"/>
                  <a:gd name="T38" fmla="*/ 608 w 656"/>
                  <a:gd name="T39" fmla="*/ 296 h 429"/>
                  <a:gd name="T40" fmla="*/ 627 w 656"/>
                  <a:gd name="T41" fmla="*/ 290 h 429"/>
                  <a:gd name="T42" fmla="*/ 633 w 656"/>
                  <a:gd name="T43" fmla="*/ 247 h 429"/>
                  <a:gd name="T44" fmla="*/ 226 w 656"/>
                  <a:gd name="T45" fmla="*/ 276 h 429"/>
                  <a:gd name="T46" fmla="*/ 315 w 656"/>
                  <a:gd name="T47" fmla="*/ 271 h 429"/>
                  <a:gd name="T48" fmla="*/ 632 w 656"/>
                  <a:gd name="T49" fmla="*/ 239 h 429"/>
                  <a:gd name="T50" fmla="*/ 627 w 656"/>
                  <a:gd name="T51" fmla="*/ 215 h 429"/>
                  <a:gd name="T52" fmla="*/ 48 w 656"/>
                  <a:gd name="T53" fmla="*/ 206 h 429"/>
                  <a:gd name="T54" fmla="*/ 205 w 656"/>
                  <a:gd name="T55" fmla="*/ 249 h 429"/>
                  <a:gd name="T56" fmla="*/ 434 w 656"/>
                  <a:gd name="T57" fmla="*/ 157 h 429"/>
                  <a:gd name="T58" fmla="*/ 46 w 656"/>
                  <a:gd name="T59" fmla="*/ 162 h 429"/>
                  <a:gd name="T60" fmla="*/ 70 w 656"/>
                  <a:gd name="T61" fmla="*/ 147 h 429"/>
                  <a:gd name="T62" fmla="*/ 76 w 656"/>
                  <a:gd name="T63" fmla="*/ 171 h 429"/>
                  <a:gd name="T64" fmla="*/ 524 w 656"/>
                  <a:gd name="T65" fmla="*/ 103 h 429"/>
                  <a:gd name="T66" fmla="*/ 88 w 656"/>
                  <a:gd name="T67" fmla="*/ 164 h 429"/>
                  <a:gd name="T68" fmla="*/ 127 w 656"/>
                  <a:gd name="T69" fmla="*/ 133 h 429"/>
                  <a:gd name="T70" fmla="*/ 133 w 656"/>
                  <a:gd name="T71" fmla="*/ 137 h 429"/>
                  <a:gd name="T72" fmla="*/ 148 w 656"/>
                  <a:gd name="T73" fmla="*/ 164 h 429"/>
                  <a:gd name="T74" fmla="*/ 245 w 656"/>
                  <a:gd name="T75" fmla="*/ 50 h 429"/>
                  <a:gd name="T76" fmla="*/ 282 w 656"/>
                  <a:gd name="T77" fmla="*/ 0 h 429"/>
                  <a:gd name="T78" fmla="*/ 53 w 656"/>
                  <a:gd name="T79" fmla="*/ 92 h 429"/>
                  <a:gd name="T80" fmla="*/ 45 w 656"/>
                  <a:gd name="T81" fmla="*/ 214 h 429"/>
                  <a:gd name="T82" fmla="*/ 60 w 656"/>
                  <a:gd name="T83" fmla="*/ 235 h 429"/>
                  <a:gd name="T84" fmla="*/ 67 w 656"/>
                  <a:gd name="T85" fmla="*/ 310 h 429"/>
                  <a:gd name="T86" fmla="*/ 378 w 656"/>
                  <a:gd name="T87" fmla="*/ 262 h 429"/>
                  <a:gd name="T88" fmla="*/ 563 w 656"/>
                  <a:gd name="T89" fmla="*/ 322 h 429"/>
                  <a:gd name="T90" fmla="*/ 651 w 656"/>
                  <a:gd name="T91" fmla="*/ 253 h 429"/>
                  <a:gd name="T92" fmla="*/ 597 w 656"/>
                  <a:gd name="T93" fmla="*/ 119 h 429"/>
                  <a:gd name="T94" fmla="*/ 593 w 656"/>
                  <a:gd name="T95" fmla="*/ 156 h 429"/>
                  <a:gd name="T96" fmla="*/ 548 w 656"/>
                  <a:gd name="T97" fmla="*/ 166 h 429"/>
                  <a:gd name="T98" fmla="*/ 394 w 656"/>
                  <a:gd name="T99" fmla="*/ 159 h 429"/>
                  <a:gd name="T100" fmla="*/ 278 w 656"/>
                  <a:gd name="T101" fmla="*/ 171 h 429"/>
                  <a:gd name="T102" fmla="*/ 541 w 656"/>
                  <a:gd name="T103" fmla="*/ 113 h 429"/>
                  <a:gd name="T104" fmla="*/ 384 w 656"/>
                  <a:gd name="T105" fmla="*/ 29 h 429"/>
                  <a:gd name="T106" fmla="*/ 186 w 656"/>
                  <a:gd name="T107" fmla="*/ 195 h 429"/>
                  <a:gd name="T108" fmla="*/ 359 w 656"/>
                  <a:gd name="T109" fmla="*/ 33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56" h="429">
                    <a:moveTo>
                      <a:pt x="163" y="425"/>
                    </a:moveTo>
                    <a:cubicBezTo>
                      <a:pt x="163" y="426"/>
                      <a:pt x="163" y="428"/>
                      <a:pt x="163" y="429"/>
                    </a:cubicBezTo>
                    <a:cubicBezTo>
                      <a:pt x="165" y="429"/>
                      <a:pt x="166" y="429"/>
                      <a:pt x="168" y="429"/>
                    </a:cubicBezTo>
                    <a:cubicBezTo>
                      <a:pt x="168" y="429"/>
                      <a:pt x="167" y="429"/>
                      <a:pt x="167" y="429"/>
                    </a:cubicBezTo>
                    <a:cubicBezTo>
                      <a:pt x="165" y="428"/>
                      <a:pt x="164" y="426"/>
                      <a:pt x="163" y="425"/>
                    </a:cubicBezTo>
                    <a:moveTo>
                      <a:pt x="194" y="424"/>
                    </a:moveTo>
                    <a:cubicBezTo>
                      <a:pt x="193" y="426"/>
                      <a:pt x="191" y="427"/>
                      <a:pt x="189" y="429"/>
                    </a:cubicBezTo>
                    <a:cubicBezTo>
                      <a:pt x="191" y="428"/>
                      <a:pt x="193" y="428"/>
                      <a:pt x="196" y="428"/>
                    </a:cubicBezTo>
                    <a:cubicBezTo>
                      <a:pt x="195" y="426"/>
                      <a:pt x="195" y="425"/>
                      <a:pt x="194" y="424"/>
                    </a:cubicBezTo>
                    <a:moveTo>
                      <a:pt x="158" y="419"/>
                    </a:moveTo>
                    <a:cubicBezTo>
                      <a:pt x="153" y="420"/>
                      <a:pt x="148" y="422"/>
                      <a:pt x="143" y="425"/>
                    </a:cubicBezTo>
                    <a:cubicBezTo>
                      <a:pt x="147" y="426"/>
                      <a:pt x="152" y="427"/>
                      <a:pt x="157" y="428"/>
                    </a:cubicBezTo>
                    <a:cubicBezTo>
                      <a:pt x="157" y="427"/>
                      <a:pt x="157" y="426"/>
                      <a:pt x="157" y="425"/>
                    </a:cubicBezTo>
                    <a:cubicBezTo>
                      <a:pt x="157" y="423"/>
                      <a:pt x="158" y="421"/>
                      <a:pt x="158" y="419"/>
                    </a:cubicBezTo>
                    <a:moveTo>
                      <a:pt x="200" y="418"/>
                    </a:moveTo>
                    <a:cubicBezTo>
                      <a:pt x="200" y="420"/>
                      <a:pt x="201" y="423"/>
                      <a:pt x="202" y="426"/>
                    </a:cubicBezTo>
                    <a:cubicBezTo>
                      <a:pt x="207" y="425"/>
                      <a:pt x="211" y="424"/>
                      <a:pt x="215" y="422"/>
                    </a:cubicBezTo>
                    <a:cubicBezTo>
                      <a:pt x="210" y="420"/>
                      <a:pt x="205" y="419"/>
                      <a:pt x="200" y="418"/>
                    </a:cubicBezTo>
                    <a:moveTo>
                      <a:pt x="182" y="416"/>
                    </a:moveTo>
                    <a:cubicBezTo>
                      <a:pt x="177" y="416"/>
                      <a:pt x="172" y="416"/>
                      <a:pt x="167" y="417"/>
                    </a:cubicBezTo>
                    <a:cubicBezTo>
                      <a:pt x="169" y="421"/>
                      <a:pt x="171" y="424"/>
                      <a:pt x="177" y="424"/>
                    </a:cubicBezTo>
                    <a:cubicBezTo>
                      <a:pt x="177" y="424"/>
                      <a:pt x="178" y="424"/>
                      <a:pt x="178" y="424"/>
                    </a:cubicBezTo>
                    <a:cubicBezTo>
                      <a:pt x="185" y="424"/>
                      <a:pt x="188" y="421"/>
                      <a:pt x="192" y="416"/>
                    </a:cubicBezTo>
                    <a:cubicBezTo>
                      <a:pt x="188" y="416"/>
                      <a:pt x="185" y="416"/>
                      <a:pt x="182" y="416"/>
                    </a:cubicBezTo>
                    <a:moveTo>
                      <a:pt x="2" y="202"/>
                    </a:moveTo>
                    <a:cubicBezTo>
                      <a:pt x="1" y="202"/>
                      <a:pt x="1" y="203"/>
                      <a:pt x="0" y="203"/>
                    </a:cubicBezTo>
                    <a:cubicBezTo>
                      <a:pt x="0" y="209"/>
                      <a:pt x="0" y="215"/>
                      <a:pt x="1" y="220"/>
                    </a:cubicBezTo>
                    <a:cubicBezTo>
                      <a:pt x="2" y="220"/>
                      <a:pt x="3" y="219"/>
                      <a:pt x="3" y="219"/>
                    </a:cubicBezTo>
                    <a:cubicBezTo>
                      <a:pt x="3" y="213"/>
                      <a:pt x="3" y="207"/>
                      <a:pt x="2" y="202"/>
                    </a:cubicBezTo>
                    <a:moveTo>
                      <a:pt x="552" y="145"/>
                    </a:moveTo>
                    <a:cubicBezTo>
                      <a:pt x="552" y="145"/>
                      <a:pt x="552" y="145"/>
                      <a:pt x="552" y="145"/>
                    </a:cubicBezTo>
                    <a:cubicBezTo>
                      <a:pt x="549" y="145"/>
                      <a:pt x="547" y="145"/>
                      <a:pt x="544" y="145"/>
                    </a:cubicBezTo>
                    <a:cubicBezTo>
                      <a:pt x="544" y="145"/>
                      <a:pt x="544" y="146"/>
                      <a:pt x="544" y="146"/>
                    </a:cubicBezTo>
                    <a:cubicBezTo>
                      <a:pt x="543" y="149"/>
                      <a:pt x="544" y="152"/>
                      <a:pt x="548" y="155"/>
                    </a:cubicBezTo>
                    <a:cubicBezTo>
                      <a:pt x="548" y="155"/>
                      <a:pt x="548" y="155"/>
                      <a:pt x="549" y="155"/>
                    </a:cubicBezTo>
                    <a:cubicBezTo>
                      <a:pt x="549" y="155"/>
                      <a:pt x="550" y="155"/>
                      <a:pt x="551" y="156"/>
                    </a:cubicBezTo>
                    <a:cubicBezTo>
                      <a:pt x="551" y="155"/>
                      <a:pt x="552" y="155"/>
                      <a:pt x="552" y="155"/>
                    </a:cubicBezTo>
                    <a:cubicBezTo>
                      <a:pt x="551" y="154"/>
                      <a:pt x="549" y="153"/>
                      <a:pt x="547" y="152"/>
                    </a:cubicBezTo>
                    <a:cubicBezTo>
                      <a:pt x="550" y="152"/>
                      <a:pt x="552" y="152"/>
                      <a:pt x="554" y="152"/>
                    </a:cubicBezTo>
                    <a:cubicBezTo>
                      <a:pt x="557" y="150"/>
                      <a:pt x="559" y="148"/>
                      <a:pt x="561" y="145"/>
                    </a:cubicBezTo>
                    <a:cubicBezTo>
                      <a:pt x="558" y="145"/>
                      <a:pt x="555" y="145"/>
                      <a:pt x="552" y="145"/>
                    </a:cubicBezTo>
                    <a:moveTo>
                      <a:pt x="569" y="127"/>
                    </a:moveTo>
                    <a:cubicBezTo>
                      <a:pt x="567" y="127"/>
                      <a:pt x="565" y="128"/>
                      <a:pt x="563" y="128"/>
                    </a:cubicBezTo>
                    <a:cubicBezTo>
                      <a:pt x="565" y="130"/>
                      <a:pt x="568" y="131"/>
                      <a:pt x="570" y="133"/>
                    </a:cubicBezTo>
                    <a:cubicBezTo>
                      <a:pt x="571" y="131"/>
                      <a:pt x="572" y="129"/>
                      <a:pt x="572" y="128"/>
                    </a:cubicBezTo>
                    <a:cubicBezTo>
                      <a:pt x="571" y="127"/>
                      <a:pt x="570" y="127"/>
                      <a:pt x="569" y="127"/>
                    </a:cubicBezTo>
                    <a:moveTo>
                      <a:pt x="573" y="97"/>
                    </a:moveTo>
                    <a:cubicBezTo>
                      <a:pt x="573" y="98"/>
                      <a:pt x="573" y="98"/>
                      <a:pt x="573" y="99"/>
                    </a:cubicBezTo>
                    <a:cubicBezTo>
                      <a:pt x="570" y="108"/>
                      <a:pt x="572" y="113"/>
                      <a:pt x="577" y="119"/>
                    </a:cubicBezTo>
                    <a:cubicBezTo>
                      <a:pt x="578" y="114"/>
                      <a:pt x="580" y="109"/>
                      <a:pt x="581" y="104"/>
                    </a:cubicBezTo>
                    <a:cubicBezTo>
                      <a:pt x="579" y="102"/>
                      <a:pt x="576" y="100"/>
                      <a:pt x="573" y="97"/>
                    </a:cubicBezTo>
                    <a:moveTo>
                      <a:pt x="373" y="31"/>
                    </a:moveTo>
                    <a:cubicBezTo>
                      <a:pt x="370" y="38"/>
                      <a:pt x="368" y="45"/>
                      <a:pt x="367" y="51"/>
                    </a:cubicBezTo>
                    <a:cubicBezTo>
                      <a:pt x="371" y="50"/>
                      <a:pt x="376" y="45"/>
                      <a:pt x="378" y="42"/>
                    </a:cubicBezTo>
                    <a:cubicBezTo>
                      <a:pt x="380" y="36"/>
                      <a:pt x="377" y="33"/>
                      <a:pt x="373" y="31"/>
                    </a:cubicBezTo>
                    <a:moveTo>
                      <a:pt x="147" y="26"/>
                    </a:moveTo>
                    <a:cubicBezTo>
                      <a:pt x="141" y="29"/>
                      <a:pt x="136" y="32"/>
                      <a:pt x="130" y="35"/>
                    </a:cubicBezTo>
                    <a:cubicBezTo>
                      <a:pt x="130" y="36"/>
                      <a:pt x="131" y="37"/>
                      <a:pt x="131" y="38"/>
                    </a:cubicBezTo>
                    <a:cubicBezTo>
                      <a:pt x="132" y="41"/>
                      <a:pt x="135" y="43"/>
                      <a:pt x="140" y="43"/>
                    </a:cubicBezTo>
                    <a:cubicBezTo>
                      <a:pt x="141" y="43"/>
                      <a:pt x="142" y="42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ubicBezTo>
                      <a:pt x="145" y="37"/>
                      <a:pt x="146" y="32"/>
                      <a:pt x="147" y="26"/>
                    </a:cubicBezTo>
                    <a:moveTo>
                      <a:pt x="381" y="12"/>
                    </a:moveTo>
                    <a:cubicBezTo>
                      <a:pt x="379" y="16"/>
                      <a:pt x="378" y="19"/>
                      <a:pt x="376" y="22"/>
                    </a:cubicBezTo>
                    <a:cubicBezTo>
                      <a:pt x="382" y="22"/>
                      <a:pt x="387" y="21"/>
                      <a:pt x="391" y="16"/>
                    </a:cubicBezTo>
                    <a:cubicBezTo>
                      <a:pt x="391" y="15"/>
                      <a:pt x="391" y="15"/>
                      <a:pt x="391" y="15"/>
                    </a:cubicBezTo>
                    <a:cubicBezTo>
                      <a:pt x="388" y="14"/>
                      <a:pt x="385" y="13"/>
                      <a:pt x="381" y="12"/>
                    </a:cubicBezTo>
                    <a:moveTo>
                      <a:pt x="350" y="6"/>
                    </a:moveTo>
                    <a:cubicBezTo>
                      <a:pt x="350" y="8"/>
                      <a:pt x="350" y="11"/>
                      <a:pt x="351" y="14"/>
                    </a:cubicBezTo>
                    <a:cubicBezTo>
                      <a:pt x="350" y="17"/>
                      <a:pt x="352" y="20"/>
                      <a:pt x="356" y="21"/>
                    </a:cubicBezTo>
                    <a:cubicBezTo>
                      <a:pt x="357" y="21"/>
                      <a:pt x="358" y="21"/>
                      <a:pt x="358" y="21"/>
                    </a:cubicBezTo>
                    <a:cubicBezTo>
                      <a:pt x="359" y="21"/>
                      <a:pt x="359" y="21"/>
                      <a:pt x="359" y="21"/>
                    </a:cubicBezTo>
                    <a:cubicBezTo>
                      <a:pt x="360" y="17"/>
                      <a:pt x="361" y="13"/>
                      <a:pt x="361" y="8"/>
                    </a:cubicBezTo>
                    <a:cubicBezTo>
                      <a:pt x="358" y="7"/>
                      <a:pt x="354" y="7"/>
                      <a:pt x="350" y="6"/>
                    </a:cubicBezTo>
                    <a:moveTo>
                      <a:pt x="116" y="333"/>
                    </a:moveTo>
                    <a:cubicBezTo>
                      <a:pt x="119" y="333"/>
                      <a:pt x="121" y="333"/>
                      <a:pt x="124" y="333"/>
                    </a:cubicBezTo>
                    <a:cubicBezTo>
                      <a:pt x="126" y="341"/>
                      <a:pt x="131" y="348"/>
                      <a:pt x="134" y="355"/>
                    </a:cubicBezTo>
                    <a:cubicBezTo>
                      <a:pt x="137" y="364"/>
                      <a:pt x="141" y="375"/>
                      <a:pt x="147" y="384"/>
                    </a:cubicBezTo>
                    <a:cubicBezTo>
                      <a:pt x="138" y="381"/>
                      <a:pt x="130" y="378"/>
                      <a:pt x="122" y="374"/>
                    </a:cubicBezTo>
                    <a:cubicBezTo>
                      <a:pt x="121" y="370"/>
                      <a:pt x="119" y="367"/>
                      <a:pt x="119" y="364"/>
                    </a:cubicBezTo>
                    <a:cubicBezTo>
                      <a:pt x="117" y="357"/>
                      <a:pt x="117" y="351"/>
                      <a:pt x="115" y="344"/>
                    </a:cubicBezTo>
                    <a:cubicBezTo>
                      <a:pt x="114" y="342"/>
                      <a:pt x="113" y="337"/>
                      <a:pt x="113" y="333"/>
                    </a:cubicBezTo>
                    <a:cubicBezTo>
                      <a:pt x="114" y="333"/>
                      <a:pt x="115" y="333"/>
                      <a:pt x="116" y="333"/>
                    </a:cubicBezTo>
                    <a:moveTo>
                      <a:pt x="170" y="386"/>
                    </a:moveTo>
                    <a:cubicBezTo>
                      <a:pt x="166" y="386"/>
                      <a:pt x="163" y="386"/>
                      <a:pt x="159" y="386"/>
                    </a:cubicBezTo>
                    <a:cubicBezTo>
                      <a:pt x="151" y="378"/>
                      <a:pt x="146" y="365"/>
                      <a:pt x="142" y="355"/>
                    </a:cubicBezTo>
                    <a:cubicBezTo>
                      <a:pt x="138" y="348"/>
                      <a:pt x="134" y="340"/>
                      <a:pt x="132" y="331"/>
                    </a:cubicBezTo>
                    <a:cubicBezTo>
                      <a:pt x="136" y="331"/>
                      <a:pt x="139" y="330"/>
                      <a:pt x="143" y="328"/>
                    </a:cubicBezTo>
                    <a:cubicBezTo>
                      <a:pt x="149" y="349"/>
                      <a:pt x="158" y="370"/>
                      <a:pt x="172" y="386"/>
                    </a:cubicBezTo>
                    <a:cubicBezTo>
                      <a:pt x="172" y="386"/>
                      <a:pt x="171" y="386"/>
                      <a:pt x="170" y="386"/>
                    </a:cubicBezTo>
                    <a:moveTo>
                      <a:pt x="182" y="386"/>
                    </a:moveTo>
                    <a:cubicBezTo>
                      <a:pt x="166" y="370"/>
                      <a:pt x="156" y="347"/>
                      <a:pt x="150" y="326"/>
                    </a:cubicBezTo>
                    <a:cubicBezTo>
                      <a:pt x="153" y="324"/>
                      <a:pt x="156" y="323"/>
                      <a:pt x="159" y="322"/>
                    </a:cubicBezTo>
                    <a:cubicBezTo>
                      <a:pt x="162" y="327"/>
                      <a:pt x="165" y="336"/>
                      <a:pt x="168" y="341"/>
                    </a:cubicBezTo>
                    <a:cubicBezTo>
                      <a:pt x="173" y="349"/>
                      <a:pt x="180" y="357"/>
                      <a:pt x="186" y="364"/>
                    </a:cubicBezTo>
                    <a:cubicBezTo>
                      <a:pt x="191" y="370"/>
                      <a:pt x="197" y="376"/>
                      <a:pt x="203" y="380"/>
                    </a:cubicBezTo>
                    <a:cubicBezTo>
                      <a:pt x="196" y="383"/>
                      <a:pt x="189" y="385"/>
                      <a:pt x="182" y="386"/>
                    </a:cubicBezTo>
                    <a:moveTo>
                      <a:pt x="112" y="367"/>
                    </a:moveTo>
                    <a:cubicBezTo>
                      <a:pt x="94" y="354"/>
                      <a:pt x="81" y="335"/>
                      <a:pt x="79" y="319"/>
                    </a:cubicBezTo>
                    <a:cubicBezTo>
                      <a:pt x="87" y="327"/>
                      <a:pt x="96" y="331"/>
                      <a:pt x="106" y="332"/>
                    </a:cubicBezTo>
                    <a:cubicBezTo>
                      <a:pt x="106" y="337"/>
                      <a:pt x="107" y="343"/>
                      <a:pt x="108" y="346"/>
                    </a:cubicBezTo>
                    <a:cubicBezTo>
                      <a:pt x="109" y="353"/>
                      <a:pt x="110" y="359"/>
                      <a:pt x="111" y="365"/>
                    </a:cubicBezTo>
                    <a:cubicBezTo>
                      <a:pt x="112" y="366"/>
                      <a:pt x="112" y="366"/>
                      <a:pt x="112" y="367"/>
                    </a:cubicBezTo>
                    <a:moveTo>
                      <a:pt x="212" y="377"/>
                    </a:moveTo>
                    <a:cubicBezTo>
                      <a:pt x="210" y="375"/>
                      <a:pt x="207" y="373"/>
                      <a:pt x="207" y="373"/>
                    </a:cubicBezTo>
                    <a:cubicBezTo>
                      <a:pt x="198" y="367"/>
                      <a:pt x="191" y="358"/>
                      <a:pt x="183" y="350"/>
                    </a:cubicBezTo>
                    <a:cubicBezTo>
                      <a:pt x="178" y="344"/>
                      <a:pt x="175" y="337"/>
                      <a:pt x="171" y="330"/>
                    </a:cubicBezTo>
                    <a:cubicBezTo>
                      <a:pt x="169" y="327"/>
                      <a:pt x="167" y="322"/>
                      <a:pt x="165" y="318"/>
                    </a:cubicBezTo>
                    <a:cubicBezTo>
                      <a:pt x="166" y="317"/>
                      <a:pt x="168" y="316"/>
                      <a:pt x="169" y="316"/>
                    </a:cubicBezTo>
                    <a:cubicBezTo>
                      <a:pt x="170" y="315"/>
                      <a:pt x="172" y="313"/>
                      <a:pt x="174" y="312"/>
                    </a:cubicBezTo>
                    <a:cubicBezTo>
                      <a:pt x="180" y="318"/>
                      <a:pt x="190" y="324"/>
                      <a:pt x="194" y="327"/>
                    </a:cubicBezTo>
                    <a:cubicBezTo>
                      <a:pt x="208" y="339"/>
                      <a:pt x="225" y="349"/>
                      <a:pt x="243" y="356"/>
                    </a:cubicBezTo>
                    <a:cubicBezTo>
                      <a:pt x="233" y="364"/>
                      <a:pt x="223" y="371"/>
                      <a:pt x="213" y="376"/>
                    </a:cubicBezTo>
                    <a:cubicBezTo>
                      <a:pt x="212" y="377"/>
                      <a:pt x="212" y="377"/>
                      <a:pt x="212" y="377"/>
                    </a:cubicBezTo>
                    <a:moveTo>
                      <a:pt x="249" y="351"/>
                    </a:moveTo>
                    <a:cubicBezTo>
                      <a:pt x="246" y="350"/>
                      <a:pt x="244" y="348"/>
                      <a:pt x="241" y="347"/>
                    </a:cubicBezTo>
                    <a:cubicBezTo>
                      <a:pt x="233" y="342"/>
                      <a:pt x="224" y="337"/>
                      <a:pt x="215" y="332"/>
                    </a:cubicBezTo>
                    <a:cubicBezTo>
                      <a:pt x="206" y="327"/>
                      <a:pt x="199" y="319"/>
                      <a:pt x="190" y="314"/>
                    </a:cubicBezTo>
                    <a:cubicBezTo>
                      <a:pt x="189" y="314"/>
                      <a:pt x="183" y="310"/>
                      <a:pt x="179" y="306"/>
                    </a:cubicBezTo>
                    <a:cubicBezTo>
                      <a:pt x="182" y="304"/>
                      <a:pt x="184" y="301"/>
                      <a:pt x="187" y="298"/>
                    </a:cubicBezTo>
                    <a:cubicBezTo>
                      <a:pt x="208" y="305"/>
                      <a:pt x="227" y="315"/>
                      <a:pt x="249" y="319"/>
                    </a:cubicBezTo>
                    <a:cubicBezTo>
                      <a:pt x="258" y="321"/>
                      <a:pt x="266" y="321"/>
                      <a:pt x="275" y="322"/>
                    </a:cubicBezTo>
                    <a:cubicBezTo>
                      <a:pt x="266" y="332"/>
                      <a:pt x="258" y="342"/>
                      <a:pt x="249" y="351"/>
                    </a:cubicBezTo>
                    <a:moveTo>
                      <a:pt x="238" y="283"/>
                    </a:moveTo>
                    <a:cubicBezTo>
                      <a:pt x="246" y="283"/>
                      <a:pt x="255" y="283"/>
                      <a:pt x="263" y="282"/>
                    </a:cubicBezTo>
                    <a:cubicBezTo>
                      <a:pt x="278" y="281"/>
                      <a:pt x="293" y="281"/>
                      <a:pt x="308" y="279"/>
                    </a:cubicBezTo>
                    <a:cubicBezTo>
                      <a:pt x="299" y="292"/>
                      <a:pt x="289" y="304"/>
                      <a:pt x="280" y="316"/>
                    </a:cubicBezTo>
                    <a:cubicBezTo>
                      <a:pt x="277" y="315"/>
                      <a:pt x="275" y="315"/>
                      <a:pt x="274" y="315"/>
                    </a:cubicBezTo>
                    <a:cubicBezTo>
                      <a:pt x="262" y="314"/>
                      <a:pt x="250" y="312"/>
                      <a:pt x="238" y="309"/>
                    </a:cubicBezTo>
                    <a:cubicBezTo>
                      <a:pt x="222" y="305"/>
                      <a:pt x="207" y="297"/>
                      <a:pt x="191" y="291"/>
                    </a:cubicBezTo>
                    <a:cubicBezTo>
                      <a:pt x="193" y="288"/>
                      <a:pt x="195" y="284"/>
                      <a:pt x="197" y="281"/>
                    </a:cubicBezTo>
                    <a:cubicBezTo>
                      <a:pt x="204" y="282"/>
                      <a:pt x="211" y="282"/>
                      <a:pt x="218" y="282"/>
                    </a:cubicBezTo>
                    <a:cubicBezTo>
                      <a:pt x="224" y="283"/>
                      <a:pt x="231" y="283"/>
                      <a:pt x="238" y="283"/>
                    </a:cubicBezTo>
                    <a:moveTo>
                      <a:pt x="601" y="312"/>
                    </a:moveTo>
                    <a:cubicBezTo>
                      <a:pt x="591" y="312"/>
                      <a:pt x="584" y="301"/>
                      <a:pt x="593" y="277"/>
                    </a:cubicBezTo>
                    <a:cubicBezTo>
                      <a:pt x="599" y="284"/>
                      <a:pt x="601" y="294"/>
                      <a:pt x="600" y="301"/>
                    </a:cubicBezTo>
                    <a:cubicBezTo>
                      <a:pt x="600" y="305"/>
                      <a:pt x="600" y="308"/>
                      <a:pt x="601" y="312"/>
                    </a:cubicBezTo>
                    <a:moveTo>
                      <a:pt x="608" y="311"/>
                    </a:moveTo>
                    <a:cubicBezTo>
                      <a:pt x="607" y="309"/>
                      <a:pt x="607" y="308"/>
                      <a:pt x="607" y="307"/>
                    </a:cubicBezTo>
                    <a:cubicBezTo>
                      <a:pt x="607" y="303"/>
                      <a:pt x="609" y="300"/>
                      <a:pt x="608" y="296"/>
                    </a:cubicBezTo>
                    <a:cubicBezTo>
                      <a:pt x="608" y="293"/>
                      <a:pt x="608" y="291"/>
                      <a:pt x="607" y="288"/>
                    </a:cubicBezTo>
                    <a:cubicBezTo>
                      <a:pt x="604" y="281"/>
                      <a:pt x="601" y="275"/>
                      <a:pt x="596" y="270"/>
                    </a:cubicBezTo>
                    <a:cubicBezTo>
                      <a:pt x="597" y="269"/>
                      <a:pt x="597" y="269"/>
                      <a:pt x="597" y="269"/>
                    </a:cubicBezTo>
                    <a:cubicBezTo>
                      <a:pt x="598" y="266"/>
                      <a:pt x="599" y="263"/>
                      <a:pt x="601" y="260"/>
                    </a:cubicBezTo>
                    <a:cubicBezTo>
                      <a:pt x="607" y="264"/>
                      <a:pt x="613" y="267"/>
                      <a:pt x="618" y="273"/>
                    </a:cubicBezTo>
                    <a:cubicBezTo>
                      <a:pt x="623" y="278"/>
                      <a:pt x="624" y="284"/>
                      <a:pt x="627" y="289"/>
                    </a:cubicBezTo>
                    <a:cubicBezTo>
                      <a:pt x="627" y="290"/>
                      <a:pt x="627" y="290"/>
                      <a:pt x="627" y="290"/>
                    </a:cubicBezTo>
                    <a:cubicBezTo>
                      <a:pt x="623" y="301"/>
                      <a:pt x="615" y="308"/>
                      <a:pt x="608" y="311"/>
                    </a:cubicBezTo>
                    <a:moveTo>
                      <a:pt x="630" y="277"/>
                    </a:moveTo>
                    <a:cubicBezTo>
                      <a:pt x="628" y="274"/>
                      <a:pt x="626" y="271"/>
                      <a:pt x="624" y="268"/>
                    </a:cubicBezTo>
                    <a:cubicBezTo>
                      <a:pt x="619" y="261"/>
                      <a:pt x="611" y="257"/>
                      <a:pt x="603" y="252"/>
                    </a:cubicBezTo>
                    <a:cubicBezTo>
                      <a:pt x="605" y="247"/>
                      <a:pt x="606" y="241"/>
                      <a:pt x="606" y="236"/>
                    </a:cubicBezTo>
                    <a:cubicBezTo>
                      <a:pt x="609" y="238"/>
                      <a:pt x="613" y="240"/>
                      <a:pt x="616" y="241"/>
                    </a:cubicBezTo>
                    <a:cubicBezTo>
                      <a:pt x="619" y="242"/>
                      <a:pt x="628" y="244"/>
                      <a:pt x="633" y="247"/>
                    </a:cubicBezTo>
                    <a:cubicBezTo>
                      <a:pt x="633" y="257"/>
                      <a:pt x="632" y="267"/>
                      <a:pt x="630" y="277"/>
                    </a:cubicBezTo>
                    <a:moveTo>
                      <a:pt x="40" y="261"/>
                    </a:moveTo>
                    <a:cubicBezTo>
                      <a:pt x="36" y="249"/>
                      <a:pt x="34" y="238"/>
                      <a:pt x="33" y="228"/>
                    </a:cubicBezTo>
                    <a:cubicBezTo>
                      <a:pt x="35" y="230"/>
                      <a:pt x="38" y="231"/>
                      <a:pt x="41" y="233"/>
                    </a:cubicBezTo>
                    <a:cubicBezTo>
                      <a:pt x="41" y="233"/>
                      <a:pt x="41" y="233"/>
                      <a:pt x="41" y="233"/>
                    </a:cubicBezTo>
                    <a:cubicBezTo>
                      <a:pt x="40" y="242"/>
                      <a:pt x="39" y="255"/>
                      <a:pt x="40" y="261"/>
                    </a:cubicBezTo>
                    <a:moveTo>
                      <a:pt x="226" y="276"/>
                    </a:moveTo>
                    <a:cubicBezTo>
                      <a:pt x="218" y="276"/>
                      <a:pt x="208" y="275"/>
                      <a:pt x="200" y="274"/>
                    </a:cubicBezTo>
                    <a:cubicBezTo>
                      <a:pt x="202" y="269"/>
                      <a:pt x="203" y="263"/>
                      <a:pt x="204" y="258"/>
                    </a:cubicBezTo>
                    <a:cubicBezTo>
                      <a:pt x="209" y="256"/>
                      <a:pt x="214" y="255"/>
                      <a:pt x="216" y="255"/>
                    </a:cubicBezTo>
                    <a:cubicBezTo>
                      <a:pt x="225" y="253"/>
                      <a:pt x="233" y="251"/>
                      <a:pt x="242" y="250"/>
                    </a:cubicBezTo>
                    <a:cubicBezTo>
                      <a:pt x="261" y="247"/>
                      <a:pt x="281" y="238"/>
                      <a:pt x="300" y="234"/>
                    </a:cubicBezTo>
                    <a:cubicBezTo>
                      <a:pt x="318" y="229"/>
                      <a:pt x="337" y="225"/>
                      <a:pt x="355" y="222"/>
                    </a:cubicBezTo>
                    <a:cubicBezTo>
                      <a:pt x="340" y="238"/>
                      <a:pt x="327" y="254"/>
                      <a:pt x="315" y="271"/>
                    </a:cubicBezTo>
                    <a:cubicBezTo>
                      <a:pt x="313" y="271"/>
                      <a:pt x="311" y="271"/>
                      <a:pt x="309" y="271"/>
                    </a:cubicBezTo>
                    <a:cubicBezTo>
                      <a:pt x="296" y="273"/>
                      <a:pt x="285" y="275"/>
                      <a:pt x="272" y="275"/>
                    </a:cubicBezTo>
                    <a:cubicBezTo>
                      <a:pt x="271" y="275"/>
                      <a:pt x="269" y="275"/>
                      <a:pt x="268" y="275"/>
                    </a:cubicBezTo>
                    <a:cubicBezTo>
                      <a:pt x="266" y="274"/>
                      <a:pt x="265" y="274"/>
                      <a:pt x="263" y="274"/>
                    </a:cubicBezTo>
                    <a:cubicBezTo>
                      <a:pt x="254" y="274"/>
                      <a:pt x="244" y="275"/>
                      <a:pt x="234" y="276"/>
                    </a:cubicBezTo>
                    <a:cubicBezTo>
                      <a:pt x="232" y="276"/>
                      <a:pt x="229" y="276"/>
                      <a:pt x="226" y="276"/>
                    </a:cubicBezTo>
                    <a:moveTo>
                      <a:pt x="632" y="239"/>
                    </a:moveTo>
                    <a:cubicBezTo>
                      <a:pt x="628" y="237"/>
                      <a:pt x="623" y="235"/>
                      <a:pt x="618" y="234"/>
                    </a:cubicBezTo>
                    <a:cubicBezTo>
                      <a:pt x="614" y="232"/>
                      <a:pt x="610" y="230"/>
                      <a:pt x="606" y="227"/>
                    </a:cubicBezTo>
                    <a:cubicBezTo>
                      <a:pt x="605" y="223"/>
                      <a:pt x="604" y="218"/>
                      <a:pt x="603" y="214"/>
                    </a:cubicBezTo>
                    <a:cubicBezTo>
                      <a:pt x="604" y="214"/>
                      <a:pt x="605" y="214"/>
                      <a:pt x="606" y="215"/>
                    </a:cubicBezTo>
                    <a:cubicBezTo>
                      <a:pt x="615" y="217"/>
                      <a:pt x="622" y="221"/>
                      <a:pt x="630" y="225"/>
                    </a:cubicBezTo>
                    <a:cubicBezTo>
                      <a:pt x="631" y="230"/>
                      <a:pt x="632" y="234"/>
                      <a:pt x="632" y="239"/>
                    </a:cubicBezTo>
                    <a:moveTo>
                      <a:pt x="627" y="215"/>
                    </a:moveTo>
                    <a:cubicBezTo>
                      <a:pt x="618" y="210"/>
                      <a:pt x="607" y="207"/>
                      <a:pt x="598" y="202"/>
                    </a:cubicBezTo>
                    <a:cubicBezTo>
                      <a:pt x="594" y="196"/>
                      <a:pt x="591" y="191"/>
                      <a:pt x="587" y="186"/>
                    </a:cubicBezTo>
                    <a:cubicBezTo>
                      <a:pt x="585" y="184"/>
                      <a:pt x="584" y="182"/>
                      <a:pt x="582" y="180"/>
                    </a:cubicBezTo>
                    <a:cubicBezTo>
                      <a:pt x="586" y="180"/>
                      <a:pt x="590" y="181"/>
                      <a:pt x="594" y="182"/>
                    </a:cubicBezTo>
                    <a:cubicBezTo>
                      <a:pt x="601" y="183"/>
                      <a:pt x="608" y="185"/>
                      <a:pt x="615" y="188"/>
                    </a:cubicBezTo>
                    <a:cubicBezTo>
                      <a:pt x="620" y="196"/>
                      <a:pt x="624" y="206"/>
                      <a:pt x="627" y="215"/>
                    </a:cubicBezTo>
                    <a:moveTo>
                      <a:pt x="48" y="206"/>
                    </a:moveTo>
                    <a:cubicBezTo>
                      <a:pt x="46" y="205"/>
                      <a:pt x="45" y="203"/>
                      <a:pt x="43" y="201"/>
                    </a:cubicBezTo>
                    <a:cubicBezTo>
                      <a:pt x="41" y="198"/>
                      <a:pt x="38" y="196"/>
                      <a:pt x="35" y="194"/>
                    </a:cubicBezTo>
                    <a:cubicBezTo>
                      <a:pt x="37" y="186"/>
                      <a:pt x="39" y="178"/>
                      <a:pt x="43" y="170"/>
                    </a:cubicBezTo>
                    <a:cubicBezTo>
                      <a:pt x="47" y="175"/>
                      <a:pt x="49" y="182"/>
                      <a:pt x="52" y="187"/>
                    </a:cubicBezTo>
                    <a:cubicBezTo>
                      <a:pt x="52" y="188"/>
                      <a:pt x="53" y="190"/>
                      <a:pt x="54" y="192"/>
                    </a:cubicBezTo>
                    <a:cubicBezTo>
                      <a:pt x="51" y="196"/>
                      <a:pt x="49" y="201"/>
                      <a:pt x="48" y="206"/>
                    </a:cubicBezTo>
                    <a:moveTo>
                      <a:pt x="205" y="249"/>
                    </a:moveTo>
                    <a:cubicBezTo>
                      <a:pt x="205" y="245"/>
                      <a:pt x="205" y="242"/>
                      <a:pt x="205" y="238"/>
                    </a:cubicBezTo>
                    <a:cubicBezTo>
                      <a:pt x="210" y="236"/>
                      <a:pt x="215" y="233"/>
                      <a:pt x="218" y="232"/>
                    </a:cubicBezTo>
                    <a:cubicBezTo>
                      <a:pt x="223" y="230"/>
                      <a:pt x="228" y="227"/>
                      <a:pt x="234" y="224"/>
                    </a:cubicBezTo>
                    <a:cubicBezTo>
                      <a:pt x="245" y="219"/>
                      <a:pt x="257" y="214"/>
                      <a:pt x="268" y="209"/>
                    </a:cubicBezTo>
                    <a:cubicBezTo>
                      <a:pt x="296" y="197"/>
                      <a:pt x="324" y="187"/>
                      <a:pt x="353" y="178"/>
                    </a:cubicBezTo>
                    <a:cubicBezTo>
                      <a:pt x="380" y="171"/>
                      <a:pt x="405" y="163"/>
                      <a:pt x="432" y="158"/>
                    </a:cubicBezTo>
                    <a:cubicBezTo>
                      <a:pt x="433" y="158"/>
                      <a:pt x="434" y="158"/>
                      <a:pt x="434" y="157"/>
                    </a:cubicBezTo>
                    <a:cubicBezTo>
                      <a:pt x="407" y="173"/>
                      <a:pt x="384" y="192"/>
                      <a:pt x="364" y="212"/>
                    </a:cubicBezTo>
                    <a:cubicBezTo>
                      <a:pt x="354" y="215"/>
                      <a:pt x="344" y="216"/>
                      <a:pt x="334" y="218"/>
                    </a:cubicBezTo>
                    <a:cubicBezTo>
                      <a:pt x="316" y="222"/>
                      <a:pt x="299" y="226"/>
                      <a:pt x="282" y="231"/>
                    </a:cubicBezTo>
                    <a:cubicBezTo>
                      <a:pt x="262" y="237"/>
                      <a:pt x="242" y="241"/>
                      <a:pt x="222" y="246"/>
                    </a:cubicBezTo>
                    <a:cubicBezTo>
                      <a:pt x="217" y="247"/>
                      <a:pt x="211" y="247"/>
                      <a:pt x="205" y="249"/>
                    </a:cubicBezTo>
                    <a:moveTo>
                      <a:pt x="59" y="185"/>
                    </a:moveTo>
                    <a:cubicBezTo>
                      <a:pt x="55" y="177"/>
                      <a:pt x="52" y="168"/>
                      <a:pt x="46" y="162"/>
                    </a:cubicBezTo>
                    <a:cubicBezTo>
                      <a:pt x="46" y="162"/>
                      <a:pt x="46" y="162"/>
                      <a:pt x="46" y="162"/>
                    </a:cubicBezTo>
                    <a:cubicBezTo>
                      <a:pt x="50" y="153"/>
                      <a:pt x="56" y="144"/>
                      <a:pt x="62" y="136"/>
                    </a:cubicBezTo>
                    <a:cubicBezTo>
                      <a:pt x="62" y="141"/>
                      <a:pt x="63" y="146"/>
                      <a:pt x="64" y="151"/>
                    </a:cubicBezTo>
                    <a:cubicBezTo>
                      <a:pt x="65" y="158"/>
                      <a:pt x="67" y="167"/>
                      <a:pt x="70" y="175"/>
                    </a:cubicBezTo>
                    <a:cubicBezTo>
                      <a:pt x="66" y="178"/>
                      <a:pt x="62" y="182"/>
                      <a:pt x="59" y="185"/>
                    </a:cubicBezTo>
                    <a:moveTo>
                      <a:pt x="76" y="171"/>
                    </a:moveTo>
                    <a:cubicBezTo>
                      <a:pt x="73" y="163"/>
                      <a:pt x="72" y="153"/>
                      <a:pt x="70" y="147"/>
                    </a:cubicBezTo>
                    <a:cubicBezTo>
                      <a:pt x="69" y="142"/>
                      <a:pt x="70" y="137"/>
                      <a:pt x="69" y="133"/>
                    </a:cubicBezTo>
                    <a:cubicBezTo>
                      <a:pt x="69" y="132"/>
                      <a:pt x="69" y="130"/>
                      <a:pt x="69" y="128"/>
                    </a:cubicBezTo>
                    <a:cubicBezTo>
                      <a:pt x="77" y="120"/>
                      <a:pt x="86" y="111"/>
                      <a:pt x="97" y="104"/>
                    </a:cubicBezTo>
                    <a:cubicBezTo>
                      <a:pt x="95" y="109"/>
                      <a:pt x="93" y="113"/>
                      <a:pt x="91" y="118"/>
                    </a:cubicBezTo>
                    <a:cubicBezTo>
                      <a:pt x="86" y="132"/>
                      <a:pt x="85" y="146"/>
                      <a:pt x="81" y="161"/>
                    </a:cubicBezTo>
                    <a:cubicBezTo>
                      <a:pt x="81" y="163"/>
                      <a:pt x="80" y="166"/>
                      <a:pt x="80" y="168"/>
                    </a:cubicBezTo>
                    <a:cubicBezTo>
                      <a:pt x="79" y="169"/>
                      <a:pt x="78" y="170"/>
                      <a:pt x="76" y="171"/>
                    </a:cubicBezTo>
                    <a:moveTo>
                      <a:pt x="196" y="211"/>
                    </a:moveTo>
                    <a:cubicBezTo>
                      <a:pt x="194" y="208"/>
                      <a:pt x="193" y="205"/>
                      <a:pt x="190" y="202"/>
                    </a:cubicBezTo>
                    <a:cubicBezTo>
                      <a:pt x="196" y="196"/>
                      <a:pt x="202" y="191"/>
                      <a:pt x="207" y="186"/>
                    </a:cubicBezTo>
                    <a:cubicBezTo>
                      <a:pt x="218" y="176"/>
                      <a:pt x="230" y="167"/>
                      <a:pt x="242" y="159"/>
                    </a:cubicBezTo>
                    <a:cubicBezTo>
                      <a:pt x="266" y="142"/>
                      <a:pt x="292" y="129"/>
                      <a:pt x="318" y="115"/>
                    </a:cubicBezTo>
                    <a:cubicBezTo>
                      <a:pt x="360" y="93"/>
                      <a:pt x="406" y="76"/>
                      <a:pt x="453" y="73"/>
                    </a:cubicBezTo>
                    <a:cubicBezTo>
                      <a:pt x="480" y="82"/>
                      <a:pt x="504" y="92"/>
                      <a:pt x="524" y="103"/>
                    </a:cubicBezTo>
                    <a:cubicBezTo>
                      <a:pt x="521" y="103"/>
                      <a:pt x="518" y="103"/>
                      <a:pt x="514" y="103"/>
                    </a:cubicBezTo>
                    <a:cubicBezTo>
                      <a:pt x="503" y="103"/>
                      <a:pt x="492" y="104"/>
                      <a:pt x="481" y="105"/>
                    </a:cubicBezTo>
                    <a:cubicBezTo>
                      <a:pt x="446" y="105"/>
                      <a:pt x="411" y="119"/>
                      <a:pt x="377" y="127"/>
                    </a:cubicBezTo>
                    <a:cubicBezTo>
                      <a:pt x="340" y="135"/>
                      <a:pt x="306" y="151"/>
                      <a:pt x="271" y="166"/>
                    </a:cubicBezTo>
                    <a:cubicBezTo>
                      <a:pt x="255" y="173"/>
                      <a:pt x="239" y="183"/>
                      <a:pt x="223" y="193"/>
                    </a:cubicBezTo>
                    <a:cubicBezTo>
                      <a:pt x="215" y="199"/>
                      <a:pt x="205" y="204"/>
                      <a:pt x="196" y="211"/>
                    </a:cubicBezTo>
                    <a:moveTo>
                      <a:pt x="88" y="164"/>
                    </a:moveTo>
                    <a:cubicBezTo>
                      <a:pt x="88" y="164"/>
                      <a:pt x="88" y="163"/>
                      <a:pt x="89" y="162"/>
                    </a:cubicBezTo>
                    <a:cubicBezTo>
                      <a:pt x="91" y="148"/>
                      <a:pt x="93" y="134"/>
                      <a:pt x="98" y="121"/>
                    </a:cubicBezTo>
                    <a:cubicBezTo>
                      <a:pt x="101" y="113"/>
                      <a:pt x="104" y="104"/>
                      <a:pt x="108" y="96"/>
                    </a:cubicBezTo>
                    <a:cubicBezTo>
                      <a:pt x="124" y="87"/>
                      <a:pt x="141" y="79"/>
                      <a:pt x="158" y="72"/>
                    </a:cubicBezTo>
                    <a:cubicBezTo>
                      <a:pt x="150" y="82"/>
                      <a:pt x="144" y="94"/>
                      <a:pt x="139" y="105"/>
                    </a:cubicBezTo>
                    <a:cubicBezTo>
                      <a:pt x="136" y="109"/>
                      <a:pt x="134" y="113"/>
                      <a:pt x="133" y="118"/>
                    </a:cubicBezTo>
                    <a:cubicBezTo>
                      <a:pt x="131" y="123"/>
                      <a:pt x="127" y="127"/>
                      <a:pt x="127" y="133"/>
                    </a:cubicBezTo>
                    <a:cubicBezTo>
                      <a:pt x="126" y="138"/>
                      <a:pt x="122" y="144"/>
                      <a:pt x="121" y="149"/>
                    </a:cubicBezTo>
                    <a:cubicBezTo>
                      <a:pt x="120" y="152"/>
                      <a:pt x="119" y="155"/>
                      <a:pt x="118" y="158"/>
                    </a:cubicBezTo>
                    <a:cubicBezTo>
                      <a:pt x="118" y="158"/>
                      <a:pt x="118" y="158"/>
                      <a:pt x="118" y="158"/>
                    </a:cubicBezTo>
                    <a:cubicBezTo>
                      <a:pt x="108" y="158"/>
                      <a:pt x="98" y="160"/>
                      <a:pt x="88" y="164"/>
                    </a:cubicBezTo>
                    <a:moveTo>
                      <a:pt x="148" y="164"/>
                    </a:moveTo>
                    <a:cubicBezTo>
                      <a:pt x="141" y="161"/>
                      <a:pt x="133" y="159"/>
                      <a:pt x="126" y="158"/>
                    </a:cubicBezTo>
                    <a:cubicBezTo>
                      <a:pt x="128" y="151"/>
                      <a:pt x="130" y="144"/>
                      <a:pt x="133" y="137"/>
                    </a:cubicBezTo>
                    <a:cubicBezTo>
                      <a:pt x="138" y="127"/>
                      <a:pt x="142" y="115"/>
                      <a:pt x="147" y="105"/>
                    </a:cubicBezTo>
                    <a:cubicBezTo>
                      <a:pt x="154" y="91"/>
                      <a:pt x="162" y="78"/>
                      <a:pt x="173" y="66"/>
                    </a:cubicBezTo>
                    <a:cubicBezTo>
                      <a:pt x="192" y="60"/>
                      <a:pt x="212" y="55"/>
                      <a:pt x="230" y="52"/>
                    </a:cubicBezTo>
                    <a:cubicBezTo>
                      <a:pt x="229" y="53"/>
                      <a:pt x="229" y="53"/>
                      <a:pt x="229" y="53"/>
                    </a:cubicBezTo>
                    <a:cubicBezTo>
                      <a:pt x="215" y="62"/>
                      <a:pt x="205" y="76"/>
                      <a:pt x="195" y="89"/>
                    </a:cubicBezTo>
                    <a:cubicBezTo>
                      <a:pt x="185" y="102"/>
                      <a:pt x="174" y="115"/>
                      <a:pt x="166" y="129"/>
                    </a:cubicBezTo>
                    <a:cubicBezTo>
                      <a:pt x="159" y="141"/>
                      <a:pt x="154" y="153"/>
                      <a:pt x="148" y="164"/>
                    </a:cubicBezTo>
                    <a:moveTo>
                      <a:pt x="173" y="181"/>
                    </a:moveTo>
                    <a:cubicBezTo>
                      <a:pt x="167" y="176"/>
                      <a:pt x="161" y="171"/>
                      <a:pt x="155" y="168"/>
                    </a:cubicBezTo>
                    <a:cubicBezTo>
                      <a:pt x="160" y="158"/>
                      <a:pt x="165" y="147"/>
                      <a:pt x="170" y="137"/>
                    </a:cubicBezTo>
                    <a:cubicBezTo>
                      <a:pt x="178" y="121"/>
                      <a:pt x="190" y="108"/>
                      <a:pt x="201" y="94"/>
                    </a:cubicBezTo>
                    <a:cubicBezTo>
                      <a:pt x="207" y="86"/>
                      <a:pt x="213" y="78"/>
                      <a:pt x="220" y="70"/>
                    </a:cubicBezTo>
                    <a:cubicBezTo>
                      <a:pt x="226" y="64"/>
                      <a:pt x="233" y="60"/>
                      <a:pt x="240" y="54"/>
                    </a:cubicBezTo>
                    <a:cubicBezTo>
                      <a:pt x="241" y="53"/>
                      <a:pt x="243" y="51"/>
                      <a:pt x="245" y="50"/>
                    </a:cubicBezTo>
                    <a:cubicBezTo>
                      <a:pt x="263" y="48"/>
                      <a:pt x="281" y="47"/>
                      <a:pt x="298" y="47"/>
                    </a:cubicBezTo>
                    <a:cubicBezTo>
                      <a:pt x="307" y="47"/>
                      <a:pt x="315" y="47"/>
                      <a:pt x="323" y="47"/>
                    </a:cubicBezTo>
                    <a:cubicBezTo>
                      <a:pt x="321" y="49"/>
                      <a:pt x="318" y="50"/>
                      <a:pt x="316" y="51"/>
                    </a:cubicBezTo>
                    <a:cubicBezTo>
                      <a:pt x="310" y="54"/>
                      <a:pt x="303" y="57"/>
                      <a:pt x="297" y="61"/>
                    </a:cubicBezTo>
                    <a:cubicBezTo>
                      <a:pt x="285" y="68"/>
                      <a:pt x="273" y="76"/>
                      <a:pt x="263" y="86"/>
                    </a:cubicBezTo>
                    <a:cubicBezTo>
                      <a:pt x="233" y="117"/>
                      <a:pt x="197" y="144"/>
                      <a:pt x="173" y="181"/>
                    </a:cubicBezTo>
                    <a:moveTo>
                      <a:pt x="282" y="0"/>
                    </a:moveTo>
                    <a:cubicBezTo>
                      <a:pt x="241" y="0"/>
                      <a:pt x="200" y="7"/>
                      <a:pt x="162" y="21"/>
                    </a:cubicBezTo>
                    <a:cubicBezTo>
                      <a:pt x="158" y="36"/>
                      <a:pt x="152" y="48"/>
                      <a:pt x="148" y="52"/>
                    </a:cubicBezTo>
                    <a:cubicBezTo>
                      <a:pt x="147" y="53"/>
                      <a:pt x="146" y="54"/>
                      <a:pt x="145" y="54"/>
                    </a:cubicBezTo>
                    <a:cubicBezTo>
                      <a:pt x="143" y="54"/>
                      <a:pt x="142" y="53"/>
                      <a:pt x="141" y="51"/>
                    </a:cubicBezTo>
                    <a:cubicBezTo>
                      <a:pt x="141" y="51"/>
                      <a:pt x="140" y="51"/>
                      <a:pt x="139" y="51"/>
                    </a:cubicBezTo>
                    <a:cubicBezTo>
                      <a:pt x="131" y="51"/>
                      <a:pt x="125" y="46"/>
                      <a:pt x="122" y="39"/>
                    </a:cubicBezTo>
                    <a:cubicBezTo>
                      <a:pt x="97" y="53"/>
                      <a:pt x="73" y="70"/>
                      <a:pt x="53" y="92"/>
                    </a:cubicBezTo>
                    <a:cubicBezTo>
                      <a:pt x="40" y="106"/>
                      <a:pt x="27" y="127"/>
                      <a:pt x="18" y="144"/>
                    </a:cubicBezTo>
                    <a:cubicBezTo>
                      <a:pt x="18" y="145"/>
                      <a:pt x="18" y="146"/>
                      <a:pt x="19" y="146"/>
                    </a:cubicBezTo>
                    <a:cubicBezTo>
                      <a:pt x="23" y="154"/>
                      <a:pt x="33" y="189"/>
                      <a:pt x="35" y="200"/>
                    </a:cubicBezTo>
                    <a:cubicBezTo>
                      <a:pt x="35" y="201"/>
                      <a:pt x="35" y="202"/>
                      <a:pt x="35" y="203"/>
                    </a:cubicBezTo>
                    <a:cubicBezTo>
                      <a:pt x="36" y="204"/>
                      <a:pt x="37" y="205"/>
                      <a:pt x="38" y="206"/>
                    </a:cubicBezTo>
                    <a:cubicBezTo>
                      <a:pt x="39" y="209"/>
                      <a:pt x="42" y="211"/>
                      <a:pt x="44" y="214"/>
                    </a:cubicBezTo>
                    <a:cubicBezTo>
                      <a:pt x="45" y="214"/>
                      <a:pt x="45" y="214"/>
                      <a:pt x="45" y="214"/>
                    </a:cubicBezTo>
                    <a:cubicBezTo>
                      <a:pt x="44" y="217"/>
                      <a:pt x="43" y="220"/>
                      <a:pt x="42" y="223"/>
                    </a:cubicBezTo>
                    <a:cubicBezTo>
                      <a:pt x="42" y="224"/>
                      <a:pt x="42" y="224"/>
                      <a:pt x="42" y="225"/>
                    </a:cubicBezTo>
                    <a:cubicBezTo>
                      <a:pt x="39" y="223"/>
                      <a:pt x="37" y="222"/>
                      <a:pt x="34" y="220"/>
                    </a:cubicBezTo>
                    <a:cubicBezTo>
                      <a:pt x="32" y="234"/>
                      <a:pt x="25" y="246"/>
                      <a:pt x="18" y="256"/>
                    </a:cubicBezTo>
                    <a:cubicBezTo>
                      <a:pt x="31" y="274"/>
                      <a:pt x="46" y="285"/>
                      <a:pt x="47" y="285"/>
                    </a:cubicBezTo>
                    <a:cubicBezTo>
                      <a:pt x="47" y="285"/>
                      <a:pt x="47" y="285"/>
                      <a:pt x="47" y="285"/>
                    </a:cubicBezTo>
                    <a:cubicBezTo>
                      <a:pt x="47" y="269"/>
                      <a:pt x="56" y="245"/>
                      <a:pt x="60" y="235"/>
                    </a:cubicBezTo>
                    <a:cubicBezTo>
                      <a:pt x="60" y="234"/>
                      <a:pt x="60" y="234"/>
                      <a:pt x="60" y="234"/>
                    </a:cubicBezTo>
                    <a:cubicBezTo>
                      <a:pt x="61" y="232"/>
                      <a:pt x="62" y="231"/>
                      <a:pt x="62" y="231"/>
                    </a:cubicBezTo>
                    <a:cubicBezTo>
                      <a:pt x="70" y="216"/>
                      <a:pt x="88" y="203"/>
                      <a:pt x="109" y="203"/>
                    </a:cubicBezTo>
                    <a:cubicBezTo>
                      <a:pt x="123" y="203"/>
                      <a:pt x="139" y="210"/>
                      <a:pt x="153" y="227"/>
                    </a:cubicBezTo>
                    <a:cubicBezTo>
                      <a:pt x="159" y="235"/>
                      <a:pt x="161" y="244"/>
                      <a:pt x="159" y="255"/>
                    </a:cubicBezTo>
                    <a:cubicBezTo>
                      <a:pt x="156" y="268"/>
                      <a:pt x="149" y="283"/>
                      <a:pt x="139" y="291"/>
                    </a:cubicBezTo>
                    <a:cubicBezTo>
                      <a:pt x="123" y="303"/>
                      <a:pt x="67" y="310"/>
                      <a:pt x="67" y="310"/>
                    </a:cubicBezTo>
                    <a:cubicBezTo>
                      <a:pt x="67" y="310"/>
                      <a:pt x="50" y="347"/>
                      <a:pt x="93" y="392"/>
                    </a:cubicBezTo>
                    <a:cubicBezTo>
                      <a:pt x="96" y="397"/>
                      <a:pt x="100" y="400"/>
                      <a:pt x="105" y="404"/>
                    </a:cubicBezTo>
                    <a:cubicBezTo>
                      <a:pt x="121" y="397"/>
                      <a:pt x="137" y="394"/>
                      <a:pt x="152" y="394"/>
                    </a:cubicBezTo>
                    <a:cubicBezTo>
                      <a:pt x="184" y="394"/>
                      <a:pt x="210" y="407"/>
                      <a:pt x="225" y="417"/>
                    </a:cubicBezTo>
                    <a:cubicBezTo>
                      <a:pt x="239" y="385"/>
                      <a:pt x="267" y="348"/>
                      <a:pt x="320" y="333"/>
                    </a:cubicBezTo>
                    <a:cubicBezTo>
                      <a:pt x="322" y="332"/>
                      <a:pt x="325" y="331"/>
                      <a:pt x="328" y="331"/>
                    </a:cubicBezTo>
                    <a:cubicBezTo>
                      <a:pt x="345" y="309"/>
                      <a:pt x="361" y="285"/>
                      <a:pt x="378" y="262"/>
                    </a:cubicBezTo>
                    <a:cubicBezTo>
                      <a:pt x="385" y="239"/>
                      <a:pt x="402" y="221"/>
                      <a:pt x="423" y="212"/>
                    </a:cubicBezTo>
                    <a:cubicBezTo>
                      <a:pt x="447" y="190"/>
                      <a:pt x="475" y="174"/>
                      <a:pt x="505" y="174"/>
                    </a:cubicBezTo>
                    <a:cubicBezTo>
                      <a:pt x="510" y="174"/>
                      <a:pt x="515" y="174"/>
                      <a:pt x="520" y="175"/>
                    </a:cubicBezTo>
                    <a:cubicBezTo>
                      <a:pt x="545" y="180"/>
                      <a:pt x="567" y="198"/>
                      <a:pt x="578" y="222"/>
                    </a:cubicBezTo>
                    <a:cubicBezTo>
                      <a:pt x="584" y="235"/>
                      <a:pt x="587" y="243"/>
                      <a:pt x="580" y="255"/>
                    </a:cubicBezTo>
                    <a:cubicBezTo>
                      <a:pt x="571" y="269"/>
                      <a:pt x="558" y="279"/>
                      <a:pt x="556" y="296"/>
                    </a:cubicBezTo>
                    <a:cubicBezTo>
                      <a:pt x="554" y="305"/>
                      <a:pt x="557" y="315"/>
                      <a:pt x="563" y="322"/>
                    </a:cubicBezTo>
                    <a:cubicBezTo>
                      <a:pt x="577" y="324"/>
                      <a:pt x="590" y="330"/>
                      <a:pt x="600" y="339"/>
                    </a:cubicBezTo>
                    <a:cubicBezTo>
                      <a:pt x="615" y="338"/>
                      <a:pt x="629" y="329"/>
                      <a:pt x="638" y="317"/>
                    </a:cubicBezTo>
                    <a:cubicBezTo>
                      <a:pt x="639" y="316"/>
                      <a:pt x="639" y="315"/>
                      <a:pt x="640" y="314"/>
                    </a:cubicBezTo>
                    <a:cubicBezTo>
                      <a:pt x="648" y="302"/>
                      <a:pt x="652" y="289"/>
                      <a:pt x="654" y="275"/>
                    </a:cubicBezTo>
                    <a:cubicBezTo>
                      <a:pt x="654" y="275"/>
                      <a:pt x="653" y="275"/>
                      <a:pt x="653" y="274"/>
                    </a:cubicBezTo>
                    <a:cubicBezTo>
                      <a:pt x="649" y="272"/>
                      <a:pt x="648" y="265"/>
                      <a:pt x="648" y="262"/>
                    </a:cubicBezTo>
                    <a:cubicBezTo>
                      <a:pt x="648" y="258"/>
                      <a:pt x="649" y="255"/>
                      <a:pt x="651" y="253"/>
                    </a:cubicBezTo>
                    <a:cubicBezTo>
                      <a:pt x="652" y="251"/>
                      <a:pt x="653" y="248"/>
                      <a:pt x="656" y="248"/>
                    </a:cubicBezTo>
                    <a:cubicBezTo>
                      <a:pt x="656" y="248"/>
                      <a:pt x="656" y="248"/>
                      <a:pt x="656" y="248"/>
                    </a:cubicBezTo>
                    <a:cubicBezTo>
                      <a:pt x="656" y="236"/>
                      <a:pt x="654" y="224"/>
                      <a:pt x="652" y="213"/>
                    </a:cubicBezTo>
                    <a:cubicBezTo>
                      <a:pt x="650" y="212"/>
                      <a:pt x="649" y="211"/>
                      <a:pt x="648" y="210"/>
                    </a:cubicBezTo>
                    <a:cubicBezTo>
                      <a:pt x="645" y="207"/>
                      <a:pt x="644" y="203"/>
                      <a:pt x="644" y="199"/>
                    </a:cubicBezTo>
                    <a:cubicBezTo>
                      <a:pt x="644" y="196"/>
                      <a:pt x="644" y="193"/>
                      <a:pt x="645" y="191"/>
                    </a:cubicBezTo>
                    <a:cubicBezTo>
                      <a:pt x="635" y="164"/>
                      <a:pt x="618" y="139"/>
                      <a:pt x="597" y="119"/>
                    </a:cubicBezTo>
                    <a:cubicBezTo>
                      <a:pt x="591" y="127"/>
                      <a:pt x="586" y="135"/>
                      <a:pt x="580" y="142"/>
                    </a:cubicBezTo>
                    <a:cubicBezTo>
                      <a:pt x="581" y="143"/>
                      <a:pt x="582" y="144"/>
                      <a:pt x="583" y="145"/>
                    </a:cubicBezTo>
                    <a:cubicBezTo>
                      <a:pt x="584" y="146"/>
                      <a:pt x="585" y="147"/>
                      <a:pt x="586" y="148"/>
                    </a:cubicBezTo>
                    <a:cubicBezTo>
                      <a:pt x="582" y="148"/>
                      <a:pt x="579" y="147"/>
                      <a:pt x="575" y="147"/>
                    </a:cubicBezTo>
                    <a:cubicBezTo>
                      <a:pt x="573" y="149"/>
                      <a:pt x="570" y="152"/>
                      <a:pt x="568" y="154"/>
                    </a:cubicBezTo>
                    <a:cubicBezTo>
                      <a:pt x="571" y="154"/>
                      <a:pt x="574" y="154"/>
                      <a:pt x="577" y="155"/>
                    </a:cubicBezTo>
                    <a:cubicBezTo>
                      <a:pt x="582" y="155"/>
                      <a:pt x="588" y="155"/>
                      <a:pt x="593" y="156"/>
                    </a:cubicBezTo>
                    <a:cubicBezTo>
                      <a:pt x="599" y="163"/>
                      <a:pt x="604" y="170"/>
                      <a:pt x="609" y="178"/>
                    </a:cubicBezTo>
                    <a:cubicBezTo>
                      <a:pt x="605" y="177"/>
                      <a:pt x="600" y="175"/>
                      <a:pt x="595" y="174"/>
                    </a:cubicBezTo>
                    <a:cubicBezTo>
                      <a:pt x="589" y="173"/>
                      <a:pt x="584" y="172"/>
                      <a:pt x="578" y="172"/>
                    </a:cubicBezTo>
                    <a:cubicBezTo>
                      <a:pt x="577" y="171"/>
                      <a:pt x="576" y="171"/>
                      <a:pt x="575" y="171"/>
                    </a:cubicBezTo>
                    <a:cubicBezTo>
                      <a:pt x="570" y="167"/>
                      <a:pt x="565" y="163"/>
                      <a:pt x="560" y="160"/>
                    </a:cubicBezTo>
                    <a:cubicBezTo>
                      <a:pt x="556" y="163"/>
                      <a:pt x="552" y="165"/>
                      <a:pt x="550" y="166"/>
                    </a:cubicBezTo>
                    <a:cubicBezTo>
                      <a:pt x="549" y="166"/>
                      <a:pt x="549" y="166"/>
                      <a:pt x="548" y="166"/>
                    </a:cubicBezTo>
                    <a:cubicBezTo>
                      <a:pt x="546" y="166"/>
                      <a:pt x="545" y="164"/>
                      <a:pt x="545" y="162"/>
                    </a:cubicBezTo>
                    <a:cubicBezTo>
                      <a:pt x="538" y="159"/>
                      <a:pt x="535" y="152"/>
                      <a:pt x="536" y="145"/>
                    </a:cubicBezTo>
                    <a:cubicBezTo>
                      <a:pt x="534" y="145"/>
                      <a:pt x="532" y="145"/>
                      <a:pt x="530" y="145"/>
                    </a:cubicBezTo>
                    <a:cubicBezTo>
                      <a:pt x="518" y="141"/>
                      <a:pt x="506" y="139"/>
                      <a:pt x="495" y="139"/>
                    </a:cubicBezTo>
                    <a:cubicBezTo>
                      <a:pt x="485" y="139"/>
                      <a:pt x="476" y="141"/>
                      <a:pt x="467" y="143"/>
                    </a:cubicBezTo>
                    <a:cubicBezTo>
                      <a:pt x="456" y="144"/>
                      <a:pt x="444" y="147"/>
                      <a:pt x="434" y="150"/>
                    </a:cubicBezTo>
                    <a:cubicBezTo>
                      <a:pt x="420" y="153"/>
                      <a:pt x="407" y="155"/>
                      <a:pt x="394" y="159"/>
                    </a:cubicBezTo>
                    <a:cubicBezTo>
                      <a:pt x="379" y="164"/>
                      <a:pt x="363" y="168"/>
                      <a:pt x="348" y="172"/>
                    </a:cubicBezTo>
                    <a:cubicBezTo>
                      <a:pt x="316" y="181"/>
                      <a:pt x="284" y="192"/>
                      <a:pt x="254" y="207"/>
                    </a:cubicBezTo>
                    <a:cubicBezTo>
                      <a:pt x="238" y="214"/>
                      <a:pt x="222" y="221"/>
                      <a:pt x="207" y="229"/>
                    </a:cubicBezTo>
                    <a:cubicBezTo>
                      <a:pt x="206" y="229"/>
                      <a:pt x="205" y="230"/>
                      <a:pt x="203" y="231"/>
                    </a:cubicBezTo>
                    <a:cubicBezTo>
                      <a:pt x="202" y="226"/>
                      <a:pt x="201" y="222"/>
                      <a:pt x="199" y="218"/>
                    </a:cubicBezTo>
                    <a:cubicBezTo>
                      <a:pt x="209" y="210"/>
                      <a:pt x="220" y="204"/>
                      <a:pt x="230" y="198"/>
                    </a:cubicBezTo>
                    <a:cubicBezTo>
                      <a:pt x="245" y="188"/>
                      <a:pt x="261" y="179"/>
                      <a:pt x="278" y="171"/>
                    </a:cubicBezTo>
                    <a:cubicBezTo>
                      <a:pt x="312" y="156"/>
                      <a:pt x="346" y="142"/>
                      <a:pt x="382" y="133"/>
                    </a:cubicBezTo>
                    <a:cubicBezTo>
                      <a:pt x="390" y="131"/>
                      <a:pt x="398" y="129"/>
                      <a:pt x="406" y="127"/>
                    </a:cubicBezTo>
                    <a:cubicBezTo>
                      <a:pt x="416" y="124"/>
                      <a:pt x="427" y="124"/>
                      <a:pt x="437" y="120"/>
                    </a:cubicBezTo>
                    <a:cubicBezTo>
                      <a:pt x="451" y="116"/>
                      <a:pt x="467" y="113"/>
                      <a:pt x="482" y="112"/>
                    </a:cubicBezTo>
                    <a:cubicBezTo>
                      <a:pt x="494" y="112"/>
                      <a:pt x="505" y="111"/>
                      <a:pt x="516" y="111"/>
                    </a:cubicBezTo>
                    <a:cubicBezTo>
                      <a:pt x="522" y="111"/>
                      <a:pt x="528" y="111"/>
                      <a:pt x="534" y="112"/>
                    </a:cubicBezTo>
                    <a:cubicBezTo>
                      <a:pt x="537" y="112"/>
                      <a:pt x="539" y="113"/>
                      <a:pt x="541" y="113"/>
                    </a:cubicBezTo>
                    <a:cubicBezTo>
                      <a:pt x="546" y="116"/>
                      <a:pt x="550" y="119"/>
                      <a:pt x="554" y="122"/>
                    </a:cubicBezTo>
                    <a:cubicBezTo>
                      <a:pt x="559" y="120"/>
                      <a:pt x="563" y="119"/>
                      <a:pt x="568" y="119"/>
                    </a:cubicBezTo>
                    <a:cubicBezTo>
                      <a:pt x="564" y="114"/>
                      <a:pt x="562" y="108"/>
                      <a:pt x="565" y="100"/>
                    </a:cubicBezTo>
                    <a:cubicBezTo>
                      <a:pt x="565" y="98"/>
                      <a:pt x="566" y="95"/>
                      <a:pt x="567" y="92"/>
                    </a:cubicBezTo>
                    <a:cubicBezTo>
                      <a:pt x="549" y="79"/>
                      <a:pt x="529" y="67"/>
                      <a:pt x="510" y="58"/>
                    </a:cubicBezTo>
                    <a:cubicBezTo>
                      <a:pt x="476" y="41"/>
                      <a:pt x="437" y="27"/>
                      <a:pt x="399" y="16"/>
                    </a:cubicBezTo>
                    <a:cubicBezTo>
                      <a:pt x="395" y="23"/>
                      <a:pt x="390" y="27"/>
                      <a:pt x="384" y="29"/>
                    </a:cubicBezTo>
                    <a:cubicBezTo>
                      <a:pt x="388" y="32"/>
                      <a:pt x="388" y="36"/>
                      <a:pt x="384" y="45"/>
                    </a:cubicBezTo>
                    <a:cubicBezTo>
                      <a:pt x="383" y="48"/>
                      <a:pt x="381" y="51"/>
                      <a:pt x="378" y="54"/>
                    </a:cubicBezTo>
                    <a:cubicBezTo>
                      <a:pt x="398" y="57"/>
                      <a:pt x="417" y="62"/>
                      <a:pt x="435" y="67"/>
                    </a:cubicBezTo>
                    <a:cubicBezTo>
                      <a:pt x="396" y="72"/>
                      <a:pt x="359" y="87"/>
                      <a:pt x="323" y="104"/>
                    </a:cubicBezTo>
                    <a:cubicBezTo>
                      <a:pt x="296" y="116"/>
                      <a:pt x="269" y="132"/>
                      <a:pt x="244" y="148"/>
                    </a:cubicBezTo>
                    <a:cubicBezTo>
                      <a:pt x="232" y="156"/>
                      <a:pt x="219" y="164"/>
                      <a:pt x="209" y="174"/>
                    </a:cubicBezTo>
                    <a:cubicBezTo>
                      <a:pt x="201" y="181"/>
                      <a:pt x="193" y="188"/>
                      <a:pt x="186" y="195"/>
                    </a:cubicBezTo>
                    <a:cubicBezTo>
                      <a:pt x="183" y="192"/>
                      <a:pt x="181" y="189"/>
                      <a:pt x="178" y="186"/>
                    </a:cubicBezTo>
                    <a:cubicBezTo>
                      <a:pt x="201" y="149"/>
                      <a:pt x="238" y="123"/>
                      <a:pt x="268" y="92"/>
                    </a:cubicBezTo>
                    <a:cubicBezTo>
                      <a:pt x="282" y="77"/>
                      <a:pt x="302" y="66"/>
                      <a:pt x="320" y="58"/>
                    </a:cubicBezTo>
                    <a:cubicBezTo>
                      <a:pt x="327" y="55"/>
                      <a:pt x="334" y="51"/>
                      <a:pt x="341" y="49"/>
                    </a:cubicBezTo>
                    <a:cubicBezTo>
                      <a:pt x="347" y="49"/>
                      <a:pt x="354" y="50"/>
                      <a:pt x="360" y="51"/>
                    </a:cubicBezTo>
                    <a:cubicBezTo>
                      <a:pt x="359" y="47"/>
                      <a:pt x="359" y="41"/>
                      <a:pt x="359" y="33"/>
                    </a:cubicBezTo>
                    <a:cubicBezTo>
                      <a:pt x="359" y="33"/>
                      <a:pt x="359" y="33"/>
                      <a:pt x="359" y="33"/>
                    </a:cubicBezTo>
                    <a:cubicBezTo>
                      <a:pt x="357" y="33"/>
                      <a:pt x="356" y="31"/>
                      <a:pt x="355" y="29"/>
                    </a:cubicBezTo>
                    <a:cubicBezTo>
                      <a:pt x="345" y="28"/>
                      <a:pt x="340" y="16"/>
                      <a:pt x="343" y="5"/>
                    </a:cubicBezTo>
                    <a:cubicBezTo>
                      <a:pt x="335" y="4"/>
                      <a:pt x="328" y="3"/>
                      <a:pt x="321" y="2"/>
                    </a:cubicBezTo>
                    <a:cubicBezTo>
                      <a:pt x="308" y="1"/>
                      <a:pt x="295" y="0"/>
                      <a:pt x="28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1106"/>
              <p:cNvSpPr>
                <a:spLocks noEditPoints="1"/>
              </p:cNvSpPr>
              <p:nvPr/>
            </p:nvSpPr>
            <p:spPr bwMode="auto">
              <a:xfrm>
                <a:off x="96" y="2653"/>
                <a:ext cx="324" cy="213"/>
              </a:xfrm>
              <a:custGeom>
                <a:avLst/>
                <a:gdLst>
                  <a:gd name="T0" fmla="*/ 108 w 658"/>
                  <a:gd name="T1" fmla="*/ 116 h 430"/>
                  <a:gd name="T2" fmla="*/ 104 w 658"/>
                  <a:gd name="T3" fmla="*/ 107 h 430"/>
                  <a:gd name="T4" fmla="*/ 525 w 658"/>
                  <a:gd name="T5" fmla="*/ 33 h 430"/>
                  <a:gd name="T6" fmla="*/ 295 w 658"/>
                  <a:gd name="T7" fmla="*/ 8 h 430"/>
                  <a:gd name="T8" fmla="*/ 323 w 658"/>
                  <a:gd name="T9" fmla="*/ 9 h 430"/>
                  <a:gd name="T10" fmla="*/ 543 w 658"/>
                  <a:gd name="T11" fmla="*/ 333 h 430"/>
                  <a:gd name="T12" fmla="*/ 488 w 658"/>
                  <a:gd name="T13" fmla="*/ 386 h 430"/>
                  <a:gd name="T14" fmla="*/ 488 w 658"/>
                  <a:gd name="T15" fmla="*/ 386 h 430"/>
                  <a:gd name="T16" fmla="*/ 508 w 658"/>
                  <a:gd name="T17" fmla="*/ 326 h 430"/>
                  <a:gd name="T18" fmla="*/ 579 w 658"/>
                  <a:gd name="T19" fmla="*/ 319 h 430"/>
                  <a:gd name="T20" fmla="*/ 485 w 658"/>
                  <a:gd name="T21" fmla="*/ 312 h 430"/>
                  <a:gd name="T22" fmla="*/ 446 w 658"/>
                  <a:gd name="T23" fmla="*/ 377 h 430"/>
                  <a:gd name="T24" fmla="*/ 469 w 658"/>
                  <a:gd name="T25" fmla="*/ 314 h 430"/>
                  <a:gd name="T26" fmla="*/ 395 w 658"/>
                  <a:gd name="T27" fmla="*/ 282 h 430"/>
                  <a:gd name="T28" fmla="*/ 384 w 658"/>
                  <a:gd name="T29" fmla="*/ 315 h 430"/>
                  <a:gd name="T30" fmla="*/ 51 w 658"/>
                  <a:gd name="T31" fmla="*/ 311 h 430"/>
                  <a:gd name="T32" fmla="*/ 62 w 658"/>
                  <a:gd name="T33" fmla="*/ 270 h 430"/>
                  <a:gd name="T34" fmla="*/ 25 w 658"/>
                  <a:gd name="T35" fmla="*/ 247 h 430"/>
                  <a:gd name="T36" fmla="*/ 618 w 658"/>
                  <a:gd name="T37" fmla="*/ 261 h 430"/>
                  <a:gd name="T38" fmla="*/ 349 w 658"/>
                  <a:gd name="T39" fmla="*/ 271 h 430"/>
                  <a:gd name="T40" fmla="*/ 454 w 658"/>
                  <a:gd name="T41" fmla="*/ 258 h 430"/>
                  <a:gd name="T42" fmla="*/ 386 w 658"/>
                  <a:gd name="T43" fmla="*/ 275 h 430"/>
                  <a:gd name="T44" fmla="*/ 40 w 658"/>
                  <a:gd name="T45" fmla="*/ 234 h 430"/>
                  <a:gd name="T46" fmla="*/ 616 w 658"/>
                  <a:gd name="T47" fmla="*/ 225 h 430"/>
                  <a:gd name="T48" fmla="*/ 31 w 658"/>
                  <a:gd name="T49" fmla="*/ 215 h 430"/>
                  <a:gd name="T50" fmla="*/ 31 w 658"/>
                  <a:gd name="T51" fmla="*/ 215 h 430"/>
                  <a:gd name="T52" fmla="*/ 615 w 658"/>
                  <a:gd name="T53" fmla="*/ 201 h 430"/>
                  <a:gd name="T54" fmla="*/ 295 w 658"/>
                  <a:gd name="T55" fmla="*/ 212 h 430"/>
                  <a:gd name="T56" fmla="*/ 441 w 658"/>
                  <a:gd name="T57" fmla="*/ 232 h 430"/>
                  <a:gd name="T58" fmla="*/ 111 w 658"/>
                  <a:gd name="T59" fmla="*/ 152 h 430"/>
                  <a:gd name="T60" fmla="*/ 588 w 658"/>
                  <a:gd name="T61" fmla="*/ 175 h 430"/>
                  <a:gd name="T62" fmla="*/ 582 w 658"/>
                  <a:gd name="T63" fmla="*/ 171 h 430"/>
                  <a:gd name="T64" fmla="*/ 589 w 658"/>
                  <a:gd name="T65" fmla="*/ 133 h 430"/>
                  <a:gd name="T66" fmla="*/ 417 w 658"/>
                  <a:gd name="T67" fmla="*/ 159 h 430"/>
                  <a:gd name="T68" fmla="*/ 281 w 658"/>
                  <a:gd name="T69" fmla="*/ 127 h 430"/>
                  <a:gd name="T70" fmla="*/ 532 w 658"/>
                  <a:gd name="T71" fmla="*/ 133 h 430"/>
                  <a:gd name="T72" fmla="*/ 570 w 658"/>
                  <a:gd name="T73" fmla="*/ 162 h 430"/>
                  <a:gd name="T74" fmla="*/ 463 w 658"/>
                  <a:gd name="T75" fmla="*/ 89 h 430"/>
                  <a:gd name="T76" fmla="*/ 533 w 658"/>
                  <a:gd name="T77" fmla="*/ 158 h 430"/>
                  <a:gd name="T78" fmla="*/ 224 w 658"/>
                  <a:gd name="T79" fmla="*/ 67 h 430"/>
                  <a:gd name="T80" fmla="*/ 486 w 658"/>
                  <a:gd name="T81" fmla="*/ 181 h 430"/>
                  <a:gd name="T82" fmla="*/ 413 w 658"/>
                  <a:gd name="T83" fmla="*/ 50 h 430"/>
                  <a:gd name="T84" fmla="*/ 486 w 658"/>
                  <a:gd name="T85" fmla="*/ 181 h 430"/>
                  <a:gd name="T86" fmla="*/ 321 w 658"/>
                  <a:gd name="T87" fmla="*/ 42 h 430"/>
                  <a:gd name="T88" fmla="*/ 286 w 658"/>
                  <a:gd name="T89" fmla="*/ 10 h 430"/>
                  <a:gd name="T90" fmla="*/ 142 w 658"/>
                  <a:gd name="T91" fmla="*/ 111 h 430"/>
                  <a:gd name="T92" fmla="*/ 429 w 658"/>
                  <a:gd name="T93" fmla="*/ 198 h 430"/>
                  <a:gd name="T94" fmla="*/ 264 w 658"/>
                  <a:gd name="T95" fmla="*/ 159 h 430"/>
                  <a:gd name="T96" fmla="*/ 133 w 658"/>
                  <a:gd name="T97" fmla="*/ 155 h 430"/>
                  <a:gd name="T98" fmla="*/ 75 w 658"/>
                  <a:gd name="T99" fmla="*/ 145 h 430"/>
                  <a:gd name="T100" fmla="*/ 63 w 658"/>
                  <a:gd name="T101" fmla="*/ 340 h 430"/>
                  <a:gd name="T102" fmla="*/ 138 w 658"/>
                  <a:gd name="T103" fmla="*/ 175 h 430"/>
                  <a:gd name="T104" fmla="*/ 382 w 658"/>
                  <a:gd name="T105" fmla="*/ 386 h 430"/>
                  <a:gd name="T106" fmla="*/ 480 w 658"/>
                  <a:gd name="T107" fmla="*/ 429 h 430"/>
                  <a:gd name="T108" fmla="*/ 500 w 658"/>
                  <a:gd name="T109" fmla="*/ 255 h 430"/>
                  <a:gd name="T110" fmla="*/ 612 w 658"/>
                  <a:gd name="T111" fmla="*/ 285 h 430"/>
                  <a:gd name="T112" fmla="*/ 642 w 658"/>
                  <a:gd name="T113" fmla="*/ 146 h 430"/>
                  <a:gd name="T114" fmla="*/ 528 w 658"/>
                  <a:gd name="T115" fmla="*/ 56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58" h="430">
                    <a:moveTo>
                      <a:pt x="326" y="325"/>
                    </a:moveTo>
                    <a:cubicBezTo>
                      <a:pt x="328" y="327"/>
                      <a:pt x="330" y="330"/>
                      <a:pt x="331" y="332"/>
                    </a:cubicBezTo>
                    <a:cubicBezTo>
                      <a:pt x="342" y="345"/>
                      <a:pt x="353" y="359"/>
                      <a:pt x="366" y="372"/>
                    </a:cubicBezTo>
                    <a:cubicBezTo>
                      <a:pt x="360" y="351"/>
                      <a:pt x="345" y="334"/>
                      <a:pt x="326" y="325"/>
                    </a:cubicBezTo>
                    <a:moveTo>
                      <a:pt x="112" y="116"/>
                    </a:moveTo>
                    <a:cubicBezTo>
                      <a:pt x="111" y="116"/>
                      <a:pt x="110" y="116"/>
                      <a:pt x="108" y="116"/>
                    </a:cubicBezTo>
                    <a:cubicBezTo>
                      <a:pt x="109" y="117"/>
                      <a:pt x="109" y="117"/>
                      <a:pt x="109" y="118"/>
                    </a:cubicBezTo>
                    <a:cubicBezTo>
                      <a:pt x="111" y="117"/>
                      <a:pt x="112" y="116"/>
                      <a:pt x="113" y="116"/>
                    </a:cubicBezTo>
                    <a:cubicBezTo>
                      <a:pt x="113" y="116"/>
                      <a:pt x="112" y="116"/>
                      <a:pt x="112" y="116"/>
                    </a:cubicBezTo>
                    <a:moveTo>
                      <a:pt x="105" y="82"/>
                    </a:moveTo>
                    <a:cubicBezTo>
                      <a:pt x="103" y="84"/>
                      <a:pt x="101" y="85"/>
                      <a:pt x="98" y="87"/>
                    </a:cubicBezTo>
                    <a:cubicBezTo>
                      <a:pt x="100" y="94"/>
                      <a:pt x="102" y="101"/>
                      <a:pt x="104" y="107"/>
                    </a:cubicBezTo>
                    <a:cubicBezTo>
                      <a:pt x="109" y="101"/>
                      <a:pt x="111" y="96"/>
                      <a:pt x="108" y="87"/>
                    </a:cubicBezTo>
                    <a:cubicBezTo>
                      <a:pt x="107" y="85"/>
                      <a:pt x="106" y="84"/>
                      <a:pt x="105" y="82"/>
                    </a:cubicBezTo>
                    <a:moveTo>
                      <a:pt x="525" y="33"/>
                    </a:moveTo>
                    <a:cubicBezTo>
                      <a:pt x="526" y="38"/>
                      <a:pt x="528" y="43"/>
                      <a:pt x="530" y="48"/>
                    </a:cubicBezTo>
                    <a:cubicBezTo>
                      <a:pt x="532" y="46"/>
                      <a:pt x="534" y="41"/>
                      <a:pt x="535" y="38"/>
                    </a:cubicBezTo>
                    <a:cubicBezTo>
                      <a:pt x="531" y="36"/>
                      <a:pt x="528" y="34"/>
                      <a:pt x="525" y="33"/>
                    </a:cubicBezTo>
                    <a:moveTo>
                      <a:pt x="308" y="19"/>
                    </a:moveTo>
                    <a:cubicBezTo>
                      <a:pt x="304" y="21"/>
                      <a:pt x="301" y="24"/>
                      <a:pt x="303" y="30"/>
                    </a:cubicBezTo>
                    <a:cubicBezTo>
                      <a:pt x="304" y="33"/>
                      <a:pt x="309" y="38"/>
                      <a:pt x="313" y="40"/>
                    </a:cubicBezTo>
                    <a:cubicBezTo>
                      <a:pt x="312" y="33"/>
                      <a:pt x="311" y="26"/>
                      <a:pt x="308" y="19"/>
                    </a:cubicBezTo>
                    <a:moveTo>
                      <a:pt x="303" y="7"/>
                    </a:moveTo>
                    <a:cubicBezTo>
                      <a:pt x="300" y="7"/>
                      <a:pt x="298" y="8"/>
                      <a:pt x="295" y="8"/>
                    </a:cubicBezTo>
                    <a:cubicBezTo>
                      <a:pt x="298" y="10"/>
                      <a:pt x="301" y="11"/>
                      <a:pt x="305" y="11"/>
                    </a:cubicBezTo>
                    <a:cubicBezTo>
                      <a:pt x="304" y="9"/>
                      <a:pt x="304" y="8"/>
                      <a:pt x="303" y="7"/>
                    </a:cubicBezTo>
                    <a:moveTo>
                      <a:pt x="330" y="3"/>
                    </a:moveTo>
                    <a:cubicBezTo>
                      <a:pt x="327" y="3"/>
                      <a:pt x="324" y="4"/>
                      <a:pt x="321" y="4"/>
                    </a:cubicBezTo>
                    <a:cubicBezTo>
                      <a:pt x="321" y="6"/>
                      <a:pt x="321" y="8"/>
                      <a:pt x="321" y="10"/>
                    </a:cubicBezTo>
                    <a:cubicBezTo>
                      <a:pt x="322" y="10"/>
                      <a:pt x="322" y="9"/>
                      <a:pt x="323" y="9"/>
                    </a:cubicBezTo>
                    <a:cubicBezTo>
                      <a:pt x="323" y="9"/>
                      <a:pt x="324" y="10"/>
                      <a:pt x="324" y="10"/>
                    </a:cubicBezTo>
                    <a:cubicBezTo>
                      <a:pt x="328" y="8"/>
                      <a:pt x="330" y="6"/>
                      <a:pt x="330" y="3"/>
                    </a:cubicBezTo>
                    <a:moveTo>
                      <a:pt x="511" y="384"/>
                    </a:moveTo>
                    <a:cubicBezTo>
                      <a:pt x="517" y="375"/>
                      <a:pt x="521" y="364"/>
                      <a:pt x="525" y="355"/>
                    </a:cubicBezTo>
                    <a:cubicBezTo>
                      <a:pt x="528" y="348"/>
                      <a:pt x="532" y="341"/>
                      <a:pt x="534" y="333"/>
                    </a:cubicBezTo>
                    <a:cubicBezTo>
                      <a:pt x="537" y="333"/>
                      <a:pt x="540" y="333"/>
                      <a:pt x="543" y="333"/>
                    </a:cubicBezTo>
                    <a:cubicBezTo>
                      <a:pt x="543" y="333"/>
                      <a:pt x="544" y="333"/>
                      <a:pt x="545" y="333"/>
                    </a:cubicBezTo>
                    <a:cubicBezTo>
                      <a:pt x="545" y="337"/>
                      <a:pt x="544" y="342"/>
                      <a:pt x="544" y="344"/>
                    </a:cubicBezTo>
                    <a:cubicBezTo>
                      <a:pt x="542" y="351"/>
                      <a:pt x="541" y="357"/>
                      <a:pt x="540" y="364"/>
                    </a:cubicBezTo>
                    <a:cubicBezTo>
                      <a:pt x="539" y="367"/>
                      <a:pt x="538" y="370"/>
                      <a:pt x="536" y="374"/>
                    </a:cubicBezTo>
                    <a:cubicBezTo>
                      <a:pt x="528" y="378"/>
                      <a:pt x="520" y="381"/>
                      <a:pt x="511" y="384"/>
                    </a:cubicBezTo>
                    <a:moveTo>
                      <a:pt x="488" y="386"/>
                    </a:moveTo>
                    <a:cubicBezTo>
                      <a:pt x="488" y="386"/>
                      <a:pt x="487" y="386"/>
                      <a:pt x="486" y="386"/>
                    </a:cubicBezTo>
                    <a:cubicBezTo>
                      <a:pt x="500" y="370"/>
                      <a:pt x="509" y="349"/>
                      <a:pt x="515" y="328"/>
                    </a:cubicBezTo>
                    <a:cubicBezTo>
                      <a:pt x="519" y="330"/>
                      <a:pt x="523" y="331"/>
                      <a:pt x="527" y="331"/>
                    </a:cubicBezTo>
                    <a:cubicBezTo>
                      <a:pt x="524" y="340"/>
                      <a:pt x="520" y="348"/>
                      <a:pt x="517" y="355"/>
                    </a:cubicBezTo>
                    <a:cubicBezTo>
                      <a:pt x="512" y="365"/>
                      <a:pt x="507" y="378"/>
                      <a:pt x="499" y="386"/>
                    </a:cubicBezTo>
                    <a:cubicBezTo>
                      <a:pt x="496" y="386"/>
                      <a:pt x="492" y="386"/>
                      <a:pt x="488" y="386"/>
                    </a:cubicBezTo>
                    <a:moveTo>
                      <a:pt x="476" y="386"/>
                    </a:moveTo>
                    <a:cubicBezTo>
                      <a:pt x="469" y="385"/>
                      <a:pt x="462" y="383"/>
                      <a:pt x="455" y="380"/>
                    </a:cubicBezTo>
                    <a:cubicBezTo>
                      <a:pt x="462" y="376"/>
                      <a:pt x="468" y="370"/>
                      <a:pt x="472" y="364"/>
                    </a:cubicBezTo>
                    <a:cubicBezTo>
                      <a:pt x="479" y="357"/>
                      <a:pt x="485" y="349"/>
                      <a:pt x="490" y="341"/>
                    </a:cubicBezTo>
                    <a:cubicBezTo>
                      <a:pt x="493" y="336"/>
                      <a:pt x="496" y="327"/>
                      <a:pt x="500" y="322"/>
                    </a:cubicBezTo>
                    <a:cubicBezTo>
                      <a:pt x="502" y="323"/>
                      <a:pt x="505" y="324"/>
                      <a:pt x="508" y="326"/>
                    </a:cubicBezTo>
                    <a:cubicBezTo>
                      <a:pt x="502" y="347"/>
                      <a:pt x="492" y="370"/>
                      <a:pt x="476" y="386"/>
                    </a:cubicBezTo>
                    <a:moveTo>
                      <a:pt x="546" y="367"/>
                    </a:moveTo>
                    <a:cubicBezTo>
                      <a:pt x="547" y="366"/>
                      <a:pt x="547" y="366"/>
                      <a:pt x="547" y="365"/>
                    </a:cubicBezTo>
                    <a:cubicBezTo>
                      <a:pt x="548" y="359"/>
                      <a:pt x="549" y="353"/>
                      <a:pt x="551" y="346"/>
                    </a:cubicBezTo>
                    <a:cubicBezTo>
                      <a:pt x="551" y="343"/>
                      <a:pt x="552" y="337"/>
                      <a:pt x="552" y="332"/>
                    </a:cubicBezTo>
                    <a:cubicBezTo>
                      <a:pt x="562" y="331"/>
                      <a:pt x="571" y="327"/>
                      <a:pt x="579" y="319"/>
                    </a:cubicBezTo>
                    <a:cubicBezTo>
                      <a:pt x="577" y="335"/>
                      <a:pt x="565" y="354"/>
                      <a:pt x="546" y="367"/>
                    </a:cubicBezTo>
                    <a:moveTo>
                      <a:pt x="446" y="377"/>
                    </a:moveTo>
                    <a:cubicBezTo>
                      <a:pt x="445" y="376"/>
                      <a:pt x="445" y="376"/>
                      <a:pt x="445" y="376"/>
                    </a:cubicBezTo>
                    <a:cubicBezTo>
                      <a:pt x="435" y="371"/>
                      <a:pt x="425" y="364"/>
                      <a:pt x="415" y="356"/>
                    </a:cubicBezTo>
                    <a:cubicBezTo>
                      <a:pt x="433" y="349"/>
                      <a:pt x="450" y="339"/>
                      <a:pt x="464" y="327"/>
                    </a:cubicBezTo>
                    <a:cubicBezTo>
                      <a:pt x="468" y="324"/>
                      <a:pt x="478" y="318"/>
                      <a:pt x="485" y="312"/>
                    </a:cubicBezTo>
                    <a:cubicBezTo>
                      <a:pt x="486" y="313"/>
                      <a:pt x="488" y="315"/>
                      <a:pt x="489" y="316"/>
                    </a:cubicBezTo>
                    <a:cubicBezTo>
                      <a:pt x="490" y="316"/>
                      <a:pt x="492" y="317"/>
                      <a:pt x="493" y="318"/>
                    </a:cubicBezTo>
                    <a:cubicBezTo>
                      <a:pt x="491" y="322"/>
                      <a:pt x="490" y="327"/>
                      <a:pt x="488" y="330"/>
                    </a:cubicBezTo>
                    <a:cubicBezTo>
                      <a:pt x="484" y="337"/>
                      <a:pt x="480" y="344"/>
                      <a:pt x="475" y="350"/>
                    </a:cubicBezTo>
                    <a:cubicBezTo>
                      <a:pt x="468" y="358"/>
                      <a:pt x="461" y="367"/>
                      <a:pt x="452" y="373"/>
                    </a:cubicBezTo>
                    <a:cubicBezTo>
                      <a:pt x="451" y="373"/>
                      <a:pt x="449" y="375"/>
                      <a:pt x="446" y="377"/>
                    </a:cubicBezTo>
                    <a:moveTo>
                      <a:pt x="410" y="351"/>
                    </a:moveTo>
                    <a:cubicBezTo>
                      <a:pt x="401" y="342"/>
                      <a:pt x="392" y="332"/>
                      <a:pt x="383" y="322"/>
                    </a:cubicBezTo>
                    <a:cubicBezTo>
                      <a:pt x="392" y="321"/>
                      <a:pt x="400" y="321"/>
                      <a:pt x="409" y="319"/>
                    </a:cubicBezTo>
                    <a:cubicBezTo>
                      <a:pt x="431" y="315"/>
                      <a:pt x="451" y="305"/>
                      <a:pt x="472" y="298"/>
                    </a:cubicBezTo>
                    <a:cubicBezTo>
                      <a:pt x="474" y="301"/>
                      <a:pt x="477" y="304"/>
                      <a:pt x="479" y="306"/>
                    </a:cubicBezTo>
                    <a:cubicBezTo>
                      <a:pt x="475" y="310"/>
                      <a:pt x="470" y="314"/>
                      <a:pt x="469" y="314"/>
                    </a:cubicBezTo>
                    <a:cubicBezTo>
                      <a:pt x="460" y="319"/>
                      <a:pt x="453" y="327"/>
                      <a:pt x="444" y="332"/>
                    </a:cubicBezTo>
                    <a:cubicBezTo>
                      <a:pt x="435" y="337"/>
                      <a:pt x="426" y="342"/>
                      <a:pt x="417" y="347"/>
                    </a:cubicBezTo>
                    <a:cubicBezTo>
                      <a:pt x="414" y="348"/>
                      <a:pt x="412" y="350"/>
                      <a:pt x="410" y="351"/>
                    </a:cubicBezTo>
                    <a:moveTo>
                      <a:pt x="378" y="316"/>
                    </a:moveTo>
                    <a:cubicBezTo>
                      <a:pt x="369" y="304"/>
                      <a:pt x="360" y="292"/>
                      <a:pt x="350" y="279"/>
                    </a:cubicBezTo>
                    <a:cubicBezTo>
                      <a:pt x="365" y="281"/>
                      <a:pt x="380" y="281"/>
                      <a:pt x="395" y="282"/>
                    </a:cubicBezTo>
                    <a:cubicBezTo>
                      <a:pt x="404" y="283"/>
                      <a:pt x="412" y="283"/>
                      <a:pt x="420" y="283"/>
                    </a:cubicBezTo>
                    <a:cubicBezTo>
                      <a:pt x="427" y="283"/>
                      <a:pt x="434" y="283"/>
                      <a:pt x="441" y="282"/>
                    </a:cubicBezTo>
                    <a:cubicBezTo>
                      <a:pt x="447" y="282"/>
                      <a:pt x="454" y="282"/>
                      <a:pt x="461" y="281"/>
                    </a:cubicBezTo>
                    <a:cubicBezTo>
                      <a:pt x="463" y="284"/>
                      <a:pt x="465" y="288"/>
                      <a:pt x="467" y="291"/>
                    </a:cubicBezTo>
                    <a:cubicBezTo>
                      <a:pt x="451" y="297"/>
                      <a:pt x="436" y="305"/>
                      <a:pt x="420" y="309"/>
                    </a:cubicBezTo>
                    <a:cubicBezTo>
                      <a:pt x="408" y="312"/>
                      <a:pt x="396" y="314"/>
                      <a:pt x="384" y="315"/>
                    </a:cubicBezTo>
                    <a:cubicBezTo>
                      <a:pt x="383" y="315"/>
                      <a:pt x="381" y="315"/>
                      <a:pt x="378" y="316"/>
                    </a:cubicBezTo>
                    <a:moveTo>
                      <a:pt x="57" y="312"/>
                    </a:moveTo>
                    <a:cubicBezTo>
                      <a:pt x="58" y="308"/>
                      <a:pt x="59" y="305"/>
                      <a:pt x="58" y="301"/>
                    </a:cubicBezTo>
                    <a:cubicBezTo>
                      <a:pt x="57" y="294"/>
                      <a:pt x="60" y="284"/>
                      <a:pt x="65" y="277"/>
                    </a:cubicBezTo>
                    <a:cubicBezTo>
                      <a:pt x="74" y="301"/>
                      <a:pt x="67" y="312"/>
                      <a:pt x="57" y="312"/>
                    </a:cubicBezTo>
                    <a:moveTo>
                      <a:pt x="51" y="311"/>
                    </a:moveTo>
                    <a:cubicBezTo>
                      <a:pt x="43" y="308"/>
                      <a:pt x="35" y="301"/>
                      <a:pt x="32" y="290"/>
                    </a:cubicBezTo>
                    <a:cubicBezTo>
                      <a:pt x="32" y="289"/>
                      <a:pt x="32" y="289"/>
                      <a:pt x="32" y="289"/>
                    </a:cubicBezTo>
                    <a:cubicBezTo>
                      <a:pt x="34" y="284"/>
                      <a:pt x="35" y="278"/>
                      <a:pt x="40" y="273"/>
                    </a:cubicBezTo>
                    <a:cubicBezTo>
                      <a:pt x="45" y="267"/>
                      <a:pt x="51" y="264"/>
                      <a:pt x="58" y="260"/>
                    </a:cubicBezTo>
                    <a:cubicBezTo>
                      <a:pt x="59" y="263"/>
                      <a:pt x="60" y="266"/>
                      <a:pt x="62" y="269"/>
                    </a:cubicBezTo>
                    <a:cubicBezTo>
                      <a:pt x="62" y="270"/>
                      <a:pt x="62" y="270"/>
                      <a:pt x="62" y="270"/>
                    </a:cubicBezTo>
                    <a:cubicBezTo>
                      <a:pt x="57" y="275"/>
                      <a:pt x="54" y="281"/>
                      <a:pt x="51" y="288"/>
                    </a:cubicBezTo>
                    <a:cubicBezTo>
                      <a:pt x="51" y="291"/>
                      <a:pt x="50" y="293"/>
                      <a:pt x="50" y="296"/>
                    </a:cubicBezTo>
                    <a:cubicBezTo>
                      <a:pt x="49" y="300"/>
                      <a:pt x="51" y="303"/>
                      <a:pt x="51" y="307"/>
                    </a:cubicBezTo>
                    <a:cubicBezTo>
                      <a:pt x="51" y="308"/>
                      <a:pt x="51" y="309"/>
                      <a:pt x="51" y="311"/>
                    </a:cubicBezTo>
                    <a:moveTo>
                      <a:pt x="28" y="277"/>
                    </a:moveTo>
                    <a:cubicBezTo>
                      <a:pt x="26" y="267"/>
                      <a:pt x="25" y="257"/>
                      <a:pt x="25" y="247"/>
                    </a:cubicBezTo>
                    <a:cubicBezTo>
                      <a:pt x="31" y="244"/>
                      <a:pt x="39" y="242"/>
                      <a:pt x="42" y="241"/>
                    </a:cubicBezTo>
                    <a:cubicBezTo>
                      <a:pt x="46" y="240"/>
                      <a:pt x="49" y="238"/>
                      <a:pt x="52" y="236"/>
                    </a:cubicBezTo>
                    <a:cubicBezTo>
                      <a:pt x="53" y="241"/>
                      <a:pt x="54" y="247"/>
                      <a:pt x="55" y="252"/>
                    </a:cubicBezTo>
                    <a:cubicBezTo>
                      <a:pt x="48" y="257"/>
                      <a:pt x="40" y="261"/>
                      <a:pt x="34" y="268"/>
                    </a:cubicBezTo>
                    <a:cubicBezTo>
                      <a:pt x="32" y="271"/>
                      <a:pt x="30" y="274"/>
                      <a:pt x="28" y="277"/>
                    </a:cubicBezTo>
                    <a:moveTo>
                      <a:pt x="618" y="261"/>
                    </a:moveTo>
                    <a:cubicBezTo>
                      <a:pt x="619" y="255"/>
                      <a:pt x="619" y="242"/>
                      <a:pt x="618" y="233"/>
                    </a:cubicBezTo>
                    <a:cubicBezTo>
                      <a:pt x="618" y="233"/>
                      <a:pt x="618" y="233"/>
                      <a:pt x="618" y="233"/>
                    </a:cubicBezTo>
                    <a:cubicBezTo>
                      <a:pt x="621" y="231"/>
                      <a:pt x="623" y="230"/>
                      <a:pt x="626" y="228"/>
                    </a:cubicBezTo>
                    <a:cubicBezTo>
                      <a:pt x="625" y="238"/>
                      <a:pt x="622" y="249"/>
                      <a:pt x="618" y="261"/>
                    </a:cubicBezTo>
                    <a:moveTo>
                      <a:pt x="386" y="275"/>
                    </a:moveTo>
                    <a:cubicBezTo>
                      <a:pt x="373" y="275"/>
                      <a:pt x="362" y="273"/>
                      <a:pt x="349" y="271"/>
                    </a:cubicBezTo>
                    <a:cubicBezTo>
                      <a:pt x="348" y="271"/>
                      <a:pt x="346" y="271"/>
                      <a:pt x="344" y="271"/>
                    </a:cubicBezTo>
                    <a:cubicBezTo>
                      <a:pt x="331" y="254"/>
                      <a:pt x="318" y="238"/>
                      <a:pt x="304" y="222"/>
                    </a:cubicBezTo>
                    <a:cubicBezTo>
                      <a:pt x="322" y="225"/>
                      <a:pt x="340" y="229"/>
                      <a:pt x="358" y="234"/>
                    </a:cubicBezTo>
                    <a:cubicBezTo>
                      <a:pt x="377" y="238"/>
                      <a:pt x="397" y="247"/>
                      <a:pt x="417" y="250"/>
                    </a:cubicBezTo>
                    <a:cubicBezTo>
                      <a:pt x="425" y="251"/>
                      <a:pt x="434" y="253"/>
                      <a:pt x="442" y="255"/>
                    </a:cubicBezTo>
                    <a:cubicBezTo>
                      <a:pt x="444" y="255"/>
                      <a:pt x="449" y="256"/>
                      <a:pt x="454" y="258"/>
                    </a:cubicBezTo>
                    <a:cubicBezTo>
                      <a:pt x="455" y="263"/>
                      <a:pt x="456" y="269"/>
                      <a:pt x="458" y="274"/>
                    </a:cubicBezTo>
                    <a:cubicBezTo>
                      <a:pt x="450" y="275"/>
                      <a:pt x="441" y="276"/>
                      <a:pt x="432" y="276"/>
                    </a:cubicBezTo>
                    <a:cubicBezTo>
                      <a:pt x="429" y="276"/>
                      <a:pt x="427" y="276"/>
                      <a:pt x="424" y="276"/>
                    </a:cubicBezTo>
                    <a:cubicBezTo>
                      <a:pt x="415" y="275"/>
                      <a:pt x="405" y="274"/>
                      <a:pt x="395" y="274"/>
                    </a:cubicBezTo>
                    <a:cubicBezTo>
                      <a:pt x="394" y="274"/>
                      <a:pt x="392" y="274"/>
                      <a:pt x="391" y="275"/>
                    </a:cubicBezTo>
                    <a:cubicBezTo>
                      <a:pt x="389" y="275"/>
                      <a:pt x="387" y="275"/>
                      <a:pt x="386" y="275"/>
                    </a:cubicBezTo>
                    <a:moveTo>
                      <a:pt x="26" y="239"/>
                    </a:moveTo>
                    <a:cubicBezTo>
                      <a:pt x="26" y="234"/>
                      <a:pt x="27" y="230"/>
                      <a:pt x="28" y="225"/>
                    </a:cubicBezTo>
                    <a:cubicBezTo>
                      <a:pt x="36" y="221"/>
                      <a:pt x="44" y="217"/>
                      <a:pt x="53" y="215"/>
                    </a:cubicBezTo>
                    <a:cubicBezTo>
                      <a:pt x="53" y="214"/>
                      <a:pt x="54" y="214"/>
                      <a:pt x="55" y="214"/>
                    </a:cubicBezTo>
                    <a:cubicBezTo>
                      <a:pt x="54" y="218"/>
                      <a:pt x="53" y="223"/>
                      <a:pt x="52" y="227"/>
                    </a:cubicBezTo>
                    <a:cubicBezTo>
                      <a:pt x="48" y="230"/>
                      <a:pt x="44" y="232"/>
                      <a:pt x="40" y="234"/>
                    </a:cubicBezTo>
                    <a:cubicBezTo>
                      <a:pt x="35" y="235"/>
                      <a:pt x="30" y="237"/>
                      <a:pt x="26" y="239"/>
                    </a:cubicBezTo>
                    <a:moveTo>
                      <a:pt x="623" y="203"/>
                    </a:moveTo>
                    <a:cubicBezTo>
                      <a:pt x="624" y="203"/>
                      <a:pt x="624" y="202"/>
                      <a:pt x="625" y="202"/>
                    </a:cubicBezTo>
                    <a:cubicBezTo>
                      <a:pt x="626" y="207"/>
                      <a:pt x="626" y="213"/>
                      <a:pt x="626" y="219"/>
                    </a:cubicBezTo>
                    <a:cubicBezTo>
                      <a:pt x="626" y="219"/>
                      <a:pt x="625" y="220"/>
                      <a:pt x="624" y="220"/>
                    </a:cubicBezTo>
                    <a:cubicBezTo>
                      <a:pt x="622" y="222"/>
                      <a:pt x="619" y="223"/>
                      <a:pt x="616" y="225"/>
                    </a:cubicBezTo>
                    <a:cubicBezTo>
                      <a:pt x="616" y="224"/>
                      <a:pt x="616" y="224"/>
                      <a:pt x="616" y="223"/>
                    </a:cubicBezTo>
                    <a:cubicBezTo>
                      <a:pt x="615" y="220"/>
                      <a:pt x="614" y="217"/>
                      <a:pt x="613" y="214"/>
                    </a:cubicBezTo>
                    <a:cubicBezTo>
                      <a:pt x="614" y="214"/>
                      <a:pt x="614" y="214"/>
                      <a:pt x="614" y="214"/>
                    </a:cubicBezTo>
                    <a:cubicBezTo>
                      <a:pt x="616" y="211"/>
                      <a:pt x="619" y="209"/>
                      <a:pt x="621" y="206"/>
                    </a:cubicBezTo>
                    <a:cubicBezTo>
                      <a:pt x="621" y="205"/>
                      <a:pt x="622" y="204"/>
                      <a:pt x="623" y="203"/>
                    </a:cubicBezTo>
                    <a:moveTo>
                      <a:pt x="31" y="215"/>
                    </a:moveTo>
                    <a:cubicBezTo>
                      <a:pt x="34" y="206"/>
                      <a:pt x="38" y="196"/>
                      <a:pt x="43" y="188"/>
                    </a:cubicBezTo>
                    <a:cubicBezTo>
                      <a:pt x="50" y="185"/>
                      <a:pt x="57" y="183"/>
                      <a:pt x="65" y="182"/>
                    </a:cubicBezTo>
                    <a:cubicBezTo>
                      <a:pt x="68" y="181"/>
                      <a:pt x="72" y="180"/>
                      <a:pt x="76" y="180"/>
                    </a:cubicBezTo>
                    <a:cubicBezTo>
                      <a:pt x="74" y="182"/>
                      <a:pt x="73" y="184"/>
                      <a:pt x="71" y="186"/>
                    </a:cubicBezTo>
                    <a:cubicBezTo>
                      <a:pt x="68" y="191"/>
                      <a:pt x="64" y="196"/>
                      <a:pt x="61" y="202"/>
                    </a:cubicBezTo>
                    <a:cubicBezTo>
                      <a:pt x="51" y="207"/>
                      <a:pt x="41" y="211"/>
                      <a:pt x="31" y="215"/>
                    </a:cubicBezTo>
                    <a:moveTo>
                      <a:pt x="611" y="206"/>
                    </a:moveTo>
                    <a:cubicBezTo>
                      <a:pt x="609" y="201"/>
                      <a:pt x="607" y="196"/>
                      <a:pt x="604" y="192"/>
                    </a:cubicBezTo>
                    <a:cubicBezTo>
                      <a:pt x="605" y="190"/>
                      <a:pt x="606" y="188"/>
                      <a:pt x="607" y="187"/>
                    </a:cubicBezTo>
                    <a:cubicBezTo>
                      <a:pt x="609" y="182"/>
                      <a:pt x="612" y="175"/>
                      <a:pt x="615" y="170"/>
                    </a:cubicBezTo>
                    <a:cubicBezTo>
                      <a:pt x="619" y="178"/>
                      <a:pt x="622" y="186"/>
                      <a:pt x="623" y="194"/>
                    </a:cubicBezTo>
                    <a:cubicBezTo>
                      <a:pt x="620" y="196"/>
                      <a:pt x="617" y="198"/>
                      <a:pt x="615" y="201"/>
                    </a:cubicBezTo>
                    <a:cubicBezTo>
                      <a:pt x="613" y="203"/>
                      <a:pt x="612" y="205"/>
                      <a:pt x="611" y="206"/>
                    </a:cubicBezTo>
                    <a:moveTo>
                      <a:pt x="453" y="249"/>
                    </a:moveTo>
                    <a:cubicBezTo>
                      <a:pt x="447" y="247"/>
                      <a:pt x="441" y="247"/>
                      <a:pt x="436" y="246"/>
                    </a:cubicBezTo>
                    <a:cubicBezTo>
                      <a:pt x="416" y="241"/>
                      <a:pt x="397" y="237"/>
                      <a:pt x="377" y="231"/>
                    </a:cubicBezTo>
                    <a:cubicBezTo>
                      <a:pt x="359" y="226"/>
                      <a:pt x="342" y="222"/>
                      <a:pt x="324" y="218"/>
                    </a:cubicBezTo>
                    <a:cubicBezTo>
                      <a:pt x="314" y="216"/>
                      <a:pt x="304" y="215"/>
                      <a:pt x="295" y="212"/>
                    </a:cubicBezTo>
                    <a:cubicBezTo>
                      <a:pt x="274" y="192"/>
                      <a:pt x="251" y="173"/>
                      <a:pt x="224" y="157"/>
                    </a:cubicBezTo>
                    <a:cubicBezTo>
                      <a:pt x="225" y="158"/>
                      <a:pt x="226" y="158"/>
                      <a:pt x="227" y="158"/>
                    </a:cubicBezTo>
                    <a:cubicBezTo>
                      <a:pt x="253" y="163"/>
                      <a:pt x="279" y="171"/>
                      <a:pt x="305" y="178"/>
                    </a:cubicBezTo>
                    <a:cubicBezTo>
                      <a:pt x="334" y="187"/>
                      <a:pt x="362" y="197"/>
                      <a:pt x="390" y="209"/>
                    </a:cubicBezTo>
                    <a:cubicBezTo>
                      <a:pt x="401" y="214"/>
                      <a:pt x="413" y="219"/>
                      <a:pt x="424" y="224"/>
                    </a:cubicBezTo>
                    <a:cubicBezTo>
                      <a:pt x="430" y="227"/>
                      <a:pt x="435" y="230"/>
                      <a:pt x="441" y="232"/>
                    </a:cubicBezTo>
                    <a:cubicBezTo>
                      <a:pt x="444" y="233"/>
                      <a:pt x="449" y="236"/>
                      <a:pt x="454" y="238"/>
                    </a:cubicBezTo>
                    <a:cubicBezTo>
                      <a:pt x="453" y="242"/>
                      <a:pt x="453" y="245"/>
                      <a:pt x="453" y="249"/>
                    </a:cubicBezTo>
                    <a:moveTo>
                      <a:pt x="49" y="178"/>
                    </a:moveTo>
                    <a:cubicBezTo>
                      <a:pt x="54" y="170"/>
                      <a:pt x="59" y="163"/>
                      <a:pt x="65" y="156"/>
                    </a:cubicBezTo>
                    <a:cubicBezTo>
                      <a:pt x="71" y="155"/>
                      <a:pt x="76" y="155"/>
                      <a:pt x="82" y="155"/>
                    </a:cubicBezTo>
                    <a:cubicBezTo>
                      <a:pt x="91" y="154"/>
                      <a:pt x="101" y="152"/>
                      <a:pt x="111" y="152"/>
                    </a:cubicBezTo>
                    <a:cubicBezTo>
                      <a:pt x="101" y="157"/>
                      <a:pt x="92" y="164"/>
                      <a:pt x="84" y="171"/>
                    </a:cubicBezTo>
                    <a:cubicBezTo>
                      <a:pt x="82" y="171"/>
                      <a:pt x="81" y="171"/>
                      <a:pt x="80" y="172"/>
                    </a:cubicBezTo>
                    <a:cubicBezTo>
                      <a:pt x="74" y="172"/>
                      <a:pt x="69" y="173"/>
                      <a:pt x="63" y="174"/>
                    </a:cubicBezTo>
                    <a:cubicBezTo>
                      <a:pt x="58" y="175"/>
                      <a:pt x="53" y="177"/>
                      <a:pt x="49" y="178"/>
                    </a:cubicBezTo>
                    <a:moveTo>
                      <a:pt x="599" y="185"/>
                    </a:moveTo>
                    <a:cubicBezTo>
                      <a:pt x="596" y="182"/>
                      <a:pt x="593" y="178"/>
                      <a:pt x="588" y="175"/>
                    </a:cubicBezTo>
                    <a:cubicBezTo>
                      <a:pt x="591" y="167"/>
                      <a:pt x="593" y="158"/>
                      <a:pt x="594" y="151"/>
                    </a:cubicBezTo>
                    <a:cubicBezTo>
                      <a:pt x="596" y="146"/>
                      <a:pt x="596" y="141"/>
                      <a:pt x="596" y="136"/>
                    </a:cubicBezTo>
                    <a:cubicBezTo>
                      <a:pt x="603" y="144"/>
                      <a:pt x="608" y="153"/>
                      <a:pt x="612" y="162"/>
                    </a:cubicBezTo>
                    <a:cubicBezTo>
                      <a:pt x="612" y="162"/>
                      <a:pt x="612" y="162"/>
                      <a:pt x="612" y="162"/>
                    </a:cubicBezTo>
                    <a:cubicBezTo>
                      <a:pt x="606" y="168"/>
                      <a:pt x="603" y="177"/>
                      <a:pt x="599" y="185"/>
                    </a:cubicBezTo>
                    <a:moveTo>
                      <a:pt x="582" y="171"/>
                    </a:moveTo>
                    <a:cubicBezTo>
                      <a:pt x="581" y="170"/>
                      <a:pt x="579" y="169"/>
                      <a:pt x="578" y="168"/>
                    </a:cubicBezTo>
                    <a:cubicBezTo>
                      <a:pt x="578" y="166"/>
                      <a:pt x="577" y="163"/>
                      <a:pt x="577" y="161"/>
                    </a:cubicBezTo>
                    <a:cubicBezTo>
                      <a:pt x="574" y="146"/>
                      <a:pt x="573" y="132"/>
                      <a:pt x="567" y="118"/>
                    </a:cubicBezTo>
                    <a:cubicBezTo>
                      <a:pt x="565" y="113"/>
                      <a:pt x="564" y="109"/>
                      <a:pt x="562" y="104"/>
                    </a:cubicBezTo>
                    <a:cubicBezTo>
                      <a:pt x="572" y="111"/>
                      <a:pt x="581" y="120"/>
                      <a:pt x="589" y="128"/>
                    </a:cubicBezTo>
                    <a:cubicBezTo>
                      <a:pt x="589" y="130"/>
                      <a:pt x="589" y="132"/>
                      <a:pt x="589" y="133"/>
                    </a:cubicBezTo>
                    <a:cubicBezTo>
                      <a:pt x="588" y="137"/>
                      <a:pt x="589" y="142"/>
                      <a:pt x="588" y="147"/>
                    </a:cubicBezTo>
                    <a:cubicBezTo>
                      <a:pt x="586" y="153"/>
                      <a:pt x="585" y="163"/>
                      <a:pt x="582" y="171"/>
                    </a:cubicBezTo>
                    <a:moveTo>
                      <a:pt x="134" y="103"/>
                    </a:moveTo>
                    <a:cubicBezTo>
                      <a:pt x="155" y="92"/>
                      <a:pt x="179" y="82"/>
                      <a:pt x="205" y="73"/>
                    </a:cubicBezTo>
                    <a:cubicBezTo>
                      <a:pt x="253" y="76"/>
                      <a:pt x="299" y="93"/>
                      <a:pt x="341" y="115"/>
                    </a:cubicBezTo>
                    <a:cubicBezTo>
                      <a:pt x="366" y="129"/>
                      <a:pt x="393" y="142"/>
                      <a:pt x="417" y="159"/>
                    </a:cubicBezTo>
                    <a:cubicBezTo>
                      <a:pt x="429" y="167"/>
                      <a:pt x="440" y="176"/>
                      <a:pt x="451" y="186"/>
                    </a:cubicBezTo>
                    <a:cubicBezTo>
                      <a:pt x="457" y="191"/>
                      <a:pt x="463" y="196"/>
                      <a:pt x="468" y="202"/>
                    </a:cubicBezTo>
                    <a:cubicBezTo>
                      <a:pt x="466" y="205"/>
                      <a:pt x="464" y="208"/>
                      <a:pt x="462" y="211"/>
                    </a:cubicBezTo>
                    <a:cubicBezTo>
                      <a:pt x="454" y="204"/>
                      <a:pt x="444" y="199"/>
                      <a:pt x="435" y="193"/>
                    </a:cubicBezTo>
                    <a:cubicBezTo>
                      <a:pt x="420" y="183"/>
                      <a:pt x="404" y="173"/>
                      <a:pt x="387" y="166"/>
                    </a:cubicBezTo>
                    <a:cubicBezTo>
                      <a:pt x="352" y="151"/>
                      <a:pt x="318" y="135"/>
                      <a:pt x="281" y="127"/>
                    </a:cubicBezTo>
                    <a:cubicBezTo>
                      <a:pt x="247" y="119"/>
                      <a:pt x="212" y="105"/>
                      <a:pt x="177" y="105"/>
                    </a:cubicBezTo>
                    <a:cubicBezTo>
                      <a:pt x="166" y="104"/>
                      <a:pt x="155" y="103"/>
                      <a:pt x="144" y="103"/>
                    </a:cubicBezTo>
                    <a:cubicBezTo>
                      <a:pt x="141" y="103"/>
                      <a:pt x="137" y="103"/>
                      <a:pt x="134" y="103"/>
                    </a:cubicBezTo>
                    <a:moveTo>
                      <a:pt x="540" y="158"/>
                    </a:moveTo>
                    <a:cubicBezTo>
                      <a:pt x="539" y="155"/>
                      <a:pt x="538" y="152"/>
                      <a:pt x="537" y="149"/>
                    </a:cubicBezTo>
                    <a:cubicBezTo>
                      <a:pt x="536" y="144"/>
                      <a:pt x="533" y="138"/>
                      <a:pt x="532" y="133"/>
                    </a:cubicBezTo>
                    <a:cubicBezTo>
                      <a:pt x="531" y="127"/>
                      <a:pt x="527" y="123"/>
                      <a:pt x="526" y="118"/>
                    </a:cubicBezTo>
                    <a:cubicBezTo>
                      <a:pt x="524" y="113"/>
                      <a:pt x="522" y="109"/>
                      <a:pt x="520" y="105"/>
                    </a:cubicBezTo>
                    <a:cubicBezTo>
                      <a:pt x="514" y="94"/>
                      <a:pt x="508" y="82"/>
                      <a:pt x="500" y="72"/>
                    </a:cubicBezTo>
                    <a:cubicBezTo>
                      <a:pt x="518" y="79"/>
                      <a:pt x="534" y="87"/>
                      <a:pt x="550" y="96"/>
                    </a:cubicBezTo>
                    <a:cubicBezTo>
                      <a:pt x="554" y="104"/>
                      <a:pt x="557" y="113"/>
                      <a:pt x="561" y="121"/>
                    </a:cubicBezTo>
                    <a:cubicBezTo>
                      <a:pt x="565" y="134"/>
                      <a:pt x="567" y="148"/>
                      <a:pt x="570" y="162"/>
                    </a:cubicBezTo>
                    <a:cubicBezTo>
                      <a:pt x="570" y="163"/>
                      <a:pt x="570" y="164"/>
                      <a:pt x="570" y="164"/>
                    </a:cubicBezTo>
                    <a:cubicBezTo>
                      <a:pt x="560" y="160"/>
                      <a:pt x="550" y="158"/>
                      <a:pt x="540" y="158"/>
                    </a:cubicBezTo>
                    <a:cubicBezTo>
                      <a:pt x="540" y="158"/>
                      <a:pt x="540" y="158"/>
                      <a:pt x="540" y="158"/>
                    </a:cubicBezTo>
                    <a:moveTo>
                      <a:pt x="510" y="164"/>
                    </a:moveTo>
                    <a:cubicBezTo>
                      <a:pt x="505" y="153"/>
                      <a:pt x="499" y="141"/>
                      <a:pt x="492" y="129"/>
                    </a:cubicBezTo>
                    <a:cubicBezTo>
                      <a:pt x="484" y="115"/>
                      <a:pt x="473" y="102"/>
                      <a:pt x="463" y="89"/>
                    </a:cubicBezTo>
                    <a:cubicBezTo>
                      <a:pt x="453" y="76"/>
                      <a:pt x="443" y="62"/>
                      <a:pt x="429" y="53"/>
                    </a:cubicBezTo>
                    <a:cubicBezTo>
                      <a:pt x="429" y="52"/>
                      <a:pt x="429" y="52"/>
                      <a:pt x="429" y="52"/>
                    </a:cubicBezTo>
                    <a:cubicBezTo>
                      <a:pt x="447" y="55"/>
                      <a:pt x="466" y="60"/>
                      <a:pt x="485" y="66"/>
                    </a:cubicBezTo>
                    <a:cubicBezTo>
                      <a:pt x="496" y="78"/>
                      <a:pt x="504" y="91"/>
                      <a:pt x="511" y="105"/>
                    </a:cubicBezTo>
                    <a:cubicBezTo>
                      <a:pt x="517" y="115"/>
                      <a:pt x="520" y="127"/>
                      <a:pt x="525" y="137"/>
                    </a:cubicBezTo>
                    <a:cubicBezTo>
                      <a:pt x="529" y="144"/>
                      <a:pt x="531" y="151"/>
                      <a:pt x="533" y="158"/>
                    </a:cubicBezTo>
                    <a:cubicBezTo>
                      <a:pt x="525" y="159"/>
                      <a:pt x="518" y="161"/>
                      <a:pt x="510" y="164"/>
                    </a:cubicBezTo>
                    <a:moveTo>
                      <a:pt x="472" y="195"/>
                    </a:moveTo>
                    <a:cubicBezTo>
                      <a:pt x="465" y="188"/>
                      <a:pt x="457" y="181"/>
                      <a:pt x="450" y="174"/>
                    </a:cubicBezTo>
                    <a:cubicBezTo>
                      <a:pt x="439" y="164"/>
                      <a:pt x="426" y="156"/>
                      <a:pt x="415" y="148"/>
                    </a:cubicBezTo>
                    <a:cubicBezTo>
                      <a:pt x="389" y="132"/>
                      <a:pt x="362" y="116"/>
                      <a:pt x="336" y="104"/>
                    </a:cubicBezTo>
                    <a:cubicBezTo>
                      <a:pt x="299" y="87"/>
                      <a:pt x="262" y="72"/>
                      <a:pt x="224" y="67"/>
                    </a:cubicBezTo>
                    <a:cubicBezTo>
                      <a:pt x="253" y="58"/>
                      <a:pt x="284" y="52"/>
                      <a:pt x="317" y="49"/>
                    </a:cubicBezTo>
                    <a:cubicBezTo>
                      <a:pt x="324" y="51"/>
                      <a:pt x="331" y="55"/>
                      <a:pt x="338" y="58"/>
                    </a:cubicBezTo>
                    <a:cubicBezTo>
                      <a:pt x="357" y="66"/>
                      <a:pt x="376" y="77"/>
                      <a:pt x="391" y="92"/>
                    </a:cubicBezTo>
                    <a:cubicBezTo>
                      <a:pt x="420" y="123"/>
                      <a:pt x="457" y="149"/>
                      <a:pt x="480" y="186"/>
                    </a:cubicBezTo>
                    <a:cubicBezTo>
                      <a:pt x="478" y="189"/>
                      <a:pt x="475" y="192"/>
                      <a:pt x="472" y="195"/>
                    </a:cubicBezTo>
                    <a:moveTo>
                      <a:pt x="486" y="181"/>
                    </a:moveTo>
                    <a:cubicBezTo>
                      <a:pt x="462" y="144"/>
                      <a:pt x="426" y="117"/>
                      <a:pt x="395" y="86"/>
                    </a:cubicBezTo>
                    <a:cubicBezTo>
                      <a:pt x="386" y="76"/>
                      <a:pt x="373" y="68"/>
                      <a:pt x="362" y="61"/>
                    </a:cubicBezTo>
                    <a:cubicBezTo>
                      <a:pt x="355" y="57"/>
                      <a:pt x="349" y="54"/>
                      <a:pt x="342" y="51"/>
                    </a:cubicBezTo>
                    <a:cubicBezTo>
                      <a:pt x="340" y="50"/>
                      <a:pt x="338" y="49"/>
                      <a:pt x="335" y="47"/>
                    </a:cubicBezTo>
                    <a:cubicBezTo>
                      <a:pt x="343" y="47"/>
                      <a:pt x="352" y="47"/>
                      <a:pt x="360" y="47"/>
                    </a:cubicBezTo>
                    <a:cubicBezTo>
                      <a:pt x="377" y="47"/>
                      <a:pt x="395" y="48"/>
                      <a:pt x="413" y="50"/>
                    </a:cubicBezTo>
                    <a:cubicBezTo>
                      <a:pt x="415" y="51"/>
                      <a:pt x="417" y="53"/>
                      <a:pt x="419" y="54"/>
                    </a:cubicBezTo>
                    <a:cubicBezTo>
                      <a:pt x="425" y="60"/>
                      <a:pt x="432" y="64"/>
                      <a:pt x="438" y="70"/>
                    </a:cubicBezTo>
                    <a:cubicBezTo>
                      <a:pt x="445" y="78"/>
                      <a:pt x="451" y="86"/>
                      <a:pt x="458" y="94"/>
                    </a:cubicBezTo>
                    <a:cubicBezTo>
                      <a:pt x="468" y="108"/>
                      <a:pt x="480" y="121"/>
                      <a:pt x="488" y="137"/>
                    </a:cubicBezTo>
                    <a:cubicBezTo>
                      <a:pt x="493" y="147"/>
                      <a:pt x="498" y="158"/>
                      <a:pt x="504" y="168"/>
                    </a:cubicBezTo>
                    <a:cubicBezTo>
                      <a:pt x="497" y="171"/>
                      <a:pt x="491" y="176"/>
                      <a:pt x="486" y="181"/>
                    </a:cubicBezTo>
                    <a:moveTo>
                      <a:pt x="376" y="0"/>
                    </a:moveTo>
                    <a:cubicBezTo>
                      <a:pt x="364" y="0"/>
                      <a:pt x="351" y="1"/>
                      <a:pt x="339" y="2"/>
                    </a:cubicBezTo>
                    <a:cubicBezTo>
                      <a:pt x="338" y="10"/>
                      <a:pt x="333" y="16"/>
                      <a:pt x="325" y="18"/>
                    </a:cubicBezTo>
                    <a:cubicBezTo>
                      <a:pt x="325" y="20"/>
                      <a:pt x="324" y="21"/>
                      <a:pt x="322" y="21"/>
                    </a:cubicBezTo>
                    <a:cubicBezTo>
                      <a:pt x="322" y="21"/>
                      <a:pt x="322" y="21"/>
                      <a:pt x="322" y="21"/>
                    </a:cubicBezTo>
                    <a:cubicBezTo>
                      <a:pt x="322" y="31"/>
                      <a:pt x="321" y="38"/>
                      <a:pt x="321" y="42"/>
                    </a:cubicBezTo>
                    <a:cubicBezTo>
                      <a:pt x="321" y="44"/>
                      <a:pt x="320" y="45"/>
                      <a:pt x="319" y="45"/>
                    </a:cubicBezTo>
                    <a:cubicBezTo>
                      <a:pt x="319" y="46"/>
                      <a:pt x="318" y="47"/>
                      <a:pt x="316" y="47"/>
                    </a:cubicBezTo>
                    <a:cubicBezTo>
                      <a:pt x="316" y="47"/>
                      <a:pt x="315" y="47"/>
                      <a:pt x="315" y="47"/>
                    </a:cubicBezTo>
                    <a:cubicBezTo>
                      <a:pt x="307" y="47"/>
                      <a:pt x="300" y="41"/>
                      <a:pt x="296" y="33"/>
                    </a:cubicBezTo>
                    <a:cubicBezTo>
                      <a:pt x="293" y="25"/>
                      <a:pt x="293" y="20"/>
                      <a:pt x="297" y="17"/>
                    </a:cubicBezTo>
                    <a:cubicBezTo>
                      <a:pt x="293" y="16"/>
                      <a:pt x="289" y="13"/>
                      <a:pt x="286" y="10"/>
                    </a:cubicBezTo>
                    <a:cubicBezTo>
                      <a:pt x="239" y="20"/>
                      <a:pt x="190" y="37"/>
                      <a:pt x="148" y="58"/>
                    </a:cubicBezTo>
                    <a:cubicBezTo>
                      <a:pt x="136" y="63"/>
                      <a:pt x="124" y="70"/>
                      <a:pt x="112" y="78"/>
                    </a:cubicBezTo>
                    <a:cubicBezTo>
                      <a:pt x="114" y="81"/>
                      <a:pt x="115" y="86"/>
                      <a:pt x="116" y="89"/>
                    </a:cubicBezTo>
                    <a:cubicBezTo>
                      <a:pt x="119" y="96"/>
                      <a:pt x="117" y="102"/>
                      <a:pt x="113" y="108"/>
                    </a:cubicBezTo>
                    <a:cubicBezTo>
                      <a:pt x="119" y="108"/>
                      <a:pt x="125" y="109"/>
                      <a:pt x="130" y="112"/>
                    </a:cubicBezTo>
                    <a:cubicBezTo>
                      <a:pt x="134" y="111"/>
                      <a:pt x="138" y="111"/>
                      <a:pt x="142" y="111"/>
                    </a:cubicBezTo>
                    <a:cubicBezTo>
                      <a:pt x="153" y="111"/>
                      <a:pt x="164" y="112"/>
                      <a:pt x="176" y="112"/>
                    </a:cubicBezTo>
                    <a:cubicBezTo>
                      <a:pt x="191" y="113"/>
                      <a:pt x="207" y="116"/>
                      <a:pt x="221" y="120"/>
                    </a:cubicBezTo>
                    <a:cubicBezTo>
                      <a:pt x="231" y="124"/>
                      <a:pt x="242" y="124"/>
                      <a:pt x="252" y="127"/>
                    </a:cubicBezTo>
                    <a:cubicBezTo>
                      <a:pt x="260" y="129"/>
                      <a:pt x="268" y="131"/>
                      <a:pt x="276" y="133"/>
                    </a:cubicBezTo>
                    <a:cubicBezTo>
                      <a:pt x="312" y="142"/>
                      <a:pt x="346" y="156"/>
                      <a:pt x="380" y="171"/>
                    </a:cubicBezTo>
                    <a:cubicBezTo>
                      <a:pt x="397" y="179"/>
                      <a:pt x="413" y="188"/>
                      <a:pt x="429" y="198"/>
                    </a:cubicBezTo>
                    <a:cubicBezTo>
                      <a:pt x="438" y="204"/>
                      <a:pt x="450" y="210"/>
                      <a:pt x="459" y="218"/>
                    </a:cubicBezTo>
                    <a:cubicBezTo>
                      <a:pt x="457" y="222"/>
                      <a:pt x="456" y="226"/>
                      <a:pt x="455" y="231"/>
                    </a:cubicBezTo>
                    <a:cubicBezTo>
                      <a:pt x="454" y="230"/>
                      <a:pt x="452" y="229"/>
                      <a:pt x="451" y="229"/>
                    </a:cubicBezTo>
                    <a:cubicBezTo>
                      <a:pt x="436" y="221"/>
                      <a:pt x="420" y="214"/>
                      <a:pt x="405" y="207"/>
                    </a:cubicBezTo>
                    <a:cubicBezTo>
                      <a:pt x="374" y="192"/>
                      <a:pt x="343" y="181"/>
                      <a:pt x="310" y="172"/>
                    </a:cubicBezTo>
                    <a:cubicBezTo>
                      <a:pt x="295" y="168"/>
                      <a:pt x="279" y="164"/>
                      <a:pt x="264" y="159"/>
                    </a:cubicBezTo>
                    <a:cubicBezTo>
                      <a:pt x="251" y="155"/>
                      <a:pt x="238" y="153"/>
                      <a:pt x="225" y="150"/>
                    </a:cubicBezTo>
                    <a:cubicBezTo>
                      <a:pt x="214" y="147"/>
                      <a:pt x="203" y="144"/>
                      <a:pt x="192" y="143"/>
                    </a:cubicBezTo>
                    <a:cubicBezTo>
                      <a:pt x="183" y="141"/>
                      <a:pt x="173" y="139"/>
                      <a:pt x="164" y="139"/>
                    </a:cubicBezTo>
                    <a:cubicBezTo>
                      <a:pt x="157" y="139"/>
                      <a:pt x="151" y="140"/>
                      <a:pt x="144" y="141"/>
                    </a:cubicBezTo>
                    <a:cubicBezTo>
                      <a:pt x="143" y="145"/>
                      <a:pt x="140" y="149"/>
                      <a:pt x="136" y="151"/>
                    </a:cubicBezTo>
                    <a:cubicBezTo>
                      <a:pt x="136" y="153"/>
                      <a:pt x="135" y="155"/>
                      <a:pt x="133" y="155"/>
                    </a:cubicBezTo>
                    <a:cubicBezTo>
                      <a:pt x="132" y="155"/>
                      <a:pt x="132" y="155"/>
                      <a:pt x="131" y="155"/>
                    </a:cubicBezTo>
                    <a:cubicBezTo>
                      <a:pt x="128" y="153"/>
                      <a:pt x="122" y="150"/>
                      <a:pt x="116" y="145"/>
                    </a:cubicBezTo>
                    <a:cubicBezTo>
                      <a:pt x="113" y="145"/>
                      <a:pt x="110" y="145"/>
                      <a:pt x="106" y="145"/>
                    </a:cubicBezTo>
                    <a:cubicBezTo>
                      <a:pt x="106" y="145"/>
                      <a:pt x="106" y="145"/>
                      <a:pt x="106" y="145"/>
                    </a:cubicBezTo>
                    <a:cubicBezTo>
                      <a:pt x="95" y="145"/>
                      <a:pt x="84" y="147"/>
                      <a:pt x="72" y="148"/>
                    </a:cubicBezTo>
                    <a:cubicBezTo>
                      <a:pt x="73" y="147"/>
                      <a:pt x="74" y="146"/>
                      <a:pt x="75" y="145"/>
                    </a:cubicBezTo>
                    <a:cubicBezTo>
                      <a:pt x="81" y="139"/>
                      <a:pt x="89" y="133"/>
                      <a:pt x="98" y="126"/>
                    </a:cubicBezTo>
                    <a:cubicBezTo>
                      <a:pt x="92" y="119"/>
                      <a:pt x="86" y="111"/>
                      <a:pt x="81" y="101"/>
                    </a:cubicBezTo>
                    <a:cubicBezTo>
                      <a:pt x="35" y="139"/>
                      <a:pt x="0" y="191"/>
                      <a:pt x="2" y="255"/>
                    </a:cubicBezTo>
                    <a:cubicBezTo>
                      <a:pt x="3" y="276"/>
                      <a:pt x="7" y="297"/>
                      <a:pt x="18" y="314"/>
                    </a:cubicBezTo>
                    <a:cubicBezTo>
                      <a:pt x="19" y="315"/>
                      <a:pt x="20" y="316"/>
                      <a:pt x="20" y="317"/>
                    </a:cubicBezTo>
                    <a:cubicBezTo>
                      <a:pt x="31" y="330"/>
                      <a:pt x="47" y="340"/>
                      <a:pt x="63" y="340"/>
                    </a:cubicBezTo>
                    <a:cubicBezTo>
                      <a:pt x="65" y="340"/>
                      <a:pt x="67" y="339"/>
                      <a:pt x="69" y="339"/>
                    </a:cubicBezTo>
                    <a:cubicBezTo>
                      <a:pt x="85" y="337"/>
                      <a:pt x="100" y="322"/>
                      <a:pt x="102" y="305"/>
                    </a:cubicBezTo>
                    <a:cubicBezTo>
                      <a:pt x="99" y="297"/>
                      <a:pt x="97" y="289"/>
                      <a:pt x="97" y="280"/>
                    </a:cubicBezTo>
                    <a:cubicBezTo>
                      <a:pt x="91" y="271"/>
                      <a:pt x="84" y="264"/>
                      <a:pt x="79" y="255"/>
                    </a:cubicBezTo>
                    <a:cubicBezTo>
                      <a:pt x="71" y="243"/>
                      <a:pt x="74" y="235"/>
                      <a:pt x="80" y="222"/>
                    </a:cubicBezTo>
                    <a:cubicBezTo>
                      <a:pt x="91" y="198"/>
                      <a:pt x="114" y="180"/>
                      <a:pt x="138" y="175"/>
                    </a:cubicBezTo>
                    <a:cubicBezTo>
                      <a:pt x="143" y="174"/>
                      <a:pt x="148" y="174"/>
                      <a:pt x="153" y="174"/>
                    </a:cubicBezTo>
                    <a:cubicBezTo>
                      <a:pt x="173" y="174"/>
                      <a:pt x="193" y="181"/>
                      <a:pt x="211" y="193"/>
                    </a:cubicBezTo>
                    <a:cubicBezTo>
                      <a:pt x="228" y="200"/>
                      <a:pt x="242" y="212"/>
                      <a:pt x="252" y="228"/>
                    </a:cubicBezTo>
                    <a:cubicBezTo>
                      <a:pt x="252" y="228"/>
                      <a:pt x="252" y="228"/>
                      <a:pt x="253" y="229"/>
                    </a:cubicBezTo>
                    <a:cubicBezTo>
                      <a:pt x="275" y="253"/>
                      <a:pt x="294" y="280"/>
                      <a:pt x="313" y="307"/>
                    </a:cubicBezTo>
                    <a:cubicBezTo>
                      <a:pt x="350" y="314"/>
                      <a:pt x="379" y="347"/>
                      <a:pt x="382" y="386"/>
                    </a:cubicBezTo>
                    <a:cubicBezTo>
                      <a:pt x="396" y="398"/>
                      <a:pt x="411" y="408"/>
                      <a:pt x="427" y="416"/>
                    </a:cubicBezTo>
                    <a:cubicBezTo>
                      <a:pt x="433" y="419"/>
                      <a:pt x="440" y="422"/>
                      <a:pt x="447" y="424"/>
                    </a:cubicBezTo>
                    <a:cubicBezTo>
                      <a:pt x="447" y="424"/>
                      <a:pt x="447" y="424"/>
                      <a:pt x="447" y="424"/>
                    </a:cubicBezTo>
                    <a:cubicBezTo>
                      <a:pt x="456" y="427"/>
                      <a:pt x="466" y="428"/>
                      <a:pt x="475" y="429"/>
                    </a:cubicBezTo>
                    <a:cubicBezTo>
                      <a:pt x="476" y="429"/>
                      <a:pt x="478" y="429"/>
                      <a:pt x="479" y="429"/>
                    </a:cubicBezTo>
                    <a:cubicBezTo>
                      <a:pt x="479" y="429"/>
                      <a:pt x="479" y="429"/>
                      <a:pt x="480" y="429"/>
                    </a:cubicBezTo>
                    <a:cubicBezTo>
                      <a:pt x="481" y="430"/>
                      <a:pt x="483" y="430"/>
                      <a:pt x="484" y="430"/>
                    </a:cubicBezTo>
                    <a:cubicBezTo>
                      <a:pt x="494" y="430"/>
                      <a:pt x="504" y="428"/>
                      <a:pt x="513" y="425"/>
                    </a:cubicBezTo>
                    <a:cubicBezTo>
                      <a:pt x="533" y="420"/>
                      <a:pt x="551" y="408"/>
                      <a:pt x="566" y="392"/>
                    </a:cubicBezTo>
                    <a:cubicBezTo>
                      <a:pt x="608" y="347"/>
                      <a:pt x="591" y="310"/>
                      <a:pt x="591" y="310"/>
                    </a:cubicBezTo>
                    <a:cubicBezTo>
                      <a:pt x="591" y="310"/>
                      <a:pt x="535" y="303"/>
                      <a:pt x="519" y="291"/>
                    </a:cubicBezTo>
                    <a:cubicBezTo>
                      <a:pt x="509" y="283"/>
                      <a:pt x="502" y="268"/>
                      <a:pt x="500" y="255"/>
                    </a:cubicBezTo>
                    <a:cubicBezTo>
                      <a:pt x="498" y="244"/>
                      <a:pt x="499" y="235"/>
                      <a:pt x="506" y="227"/>
                    </a:cubicBezTo>
                    <a:cubicBezTo>
                      <a:pt x="519" y="210"/>
                      <a:pt x="535" y="203"/>
                      <a:pt x="549" y="203"/>
                    </a:cubicBezTo>
                    <a:cubicBezTo>
                      <a:pt x="570" y="203"/>
                      <a:pt x="588" y="216"/>
                      <a:pt x="596" y="231"/>
                    </a:cubicBezTo>
                    <a:cubicBezTo>
                      <a:pt x="597" y="231"/>
                      <a:pt x="597" y="232"/>
                      <a:pt x="598" y="234"/>
                    </a:cubicBezTo>
                    <a:cubicBezTo>
                      <a:pt x="598" y="235"/>
                      <a:pt x="598" y="235"/>
                      <a:pt x="598" y="235"/>
                    </a:cubicBezTo>
                    <a:cubicBezTo>
                      <a:pt x="603" y="245"/>
                      <a:pt x="611" y="269"/>
                      <a:pt x="612" y="285"/>
                    </a:cubicBezTo>
                    <a:cubicBezTo>
                      <a:pt x="612" y="285"/>
                      <a:pt x="612" y="285"/>
                      <a:pt x="612" y="285"/>
                    </a:cubicBezTo>
                    <a:cubicBezTo>
                      <a:pt x="612" y="285"/>
                      <a:pt x="628" y="274"/>
                      <a:pt x="641" y="256"/>
                    </a:cubicBezTo>
                    <a:cubicBezTo>
                      <a:pt x="648" y="246"/>
                      <a:pt x="655" y="234"/>
                      <a:pt x="657" y="220"/>
                    </a:cubicBezTo>
                    <a:cubicBezTo>
                      <a:pt x="658" y="215"/>
                      <a:pt x="658" y="209"/>
                      <a:pt x="658" y="203"/>
                    </a:cubicBezTo>
                    <a:cubicBezTo>
                      <a:pt x="658" y="202"/>
                      <a:pt x="658" y="201"/>
                      <a:pt x="658" y="200"/>
                    </a:cubicBezTo>
                    <a:cubicBezTo>
                      <a:pt x="656" y="189"/>
                      <a:pt x="646" y="154"/>
                      <a:pt x="642" y="146"/>
                    </a:cubicBezTo>
                    <a:cubicBezTo>
                      <a:pt x="641" y="146"/>
                      <a:pt x="641" y="145"/>
                      <a:pt x="641" y="144"/>
                    </a:cubicBezTo>
                    <a:cubicBezTo>
                      <a:pt x="631" y="127"/>
                      <a:pt x="619" y="106"/>
                      <a:pt x="605" y="92"/>
                    </a:cubicBezTo>
                    <a:cubicBezTo>
                      <a:pt x="586" y="72"/>
                      <a:pt x="565" y="55"/>
                      <a:pt x="542" y="42"/>
                    </a:cubicBezTo>
                    <a:cubicBezTo>
                      <a:pt x="541" y="48"/>
                      <a:pt x="538" y="53"/>
                      <a:pt x="532" y="56"/>
                    </a:cubicBezTo>
                    <a:cubicBezTo>
                      <a:pt x="532" y="56"/>
                      <a:pt x="531" y="57"/>
                      <a:pt x="530" y="57"/>
                    </a:cubicBezTo>
                    <a:cubicBezTo>
                      <a:pt x="529" y="57"/>
                      <a:pt x="529" y="56"/>
                      <a:pt x="528" y="56"/>
                    </a:cubicBezTo>
                    <a:cubicBezTo>
                      <a:pt x="528" y="56"/>
                      <a:pt x="527" y="56"/>
                      <a:pt x="527" y="56"/>
                    </a:cubicBezTo>
                    <a:cubicBezTo>
                      <a:pt x="526" y="56"/>
                      <a:pt x="525" y="55"/>
                      <a:pt x="524" y="54"/>
                    </a:cubicBezTo>
                    <a:cubicBezTo>
                      <a:pt x="521" y="50"/>
                      <a:pt x="512" y="40"/>
                      <a:pt x="504" y="24"/>
                    </a:cubicBezTo>
                    <a:cubicBezTo>
                      <a:pt x="464" y="8"/>
                      <a:pt x="420" y="0"/>
                      <a:pt x="3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1107"/>
              <p:cNvSpPr>
                <a:spLocks noEditPoints="1"/>
              </p:cNvSpPr>
              <p:nvPr/>
            </p:nvSpPr>
            <p:spPr bwMode="auto">
              <a:xfrm>
                <a:off x="580" y="2605"/>
                <a:ext cx="134" cy="130"/>
              </a:xfrm>
              <a:custGeom>
                <a:avLst/>
                <a:gdLst>
                  <a:gd name="T0" fmla="*/ 7 w 270"/>
                  <a:gd name="T1" fmla="*/ 90 h 265"/>
                  <a:gd name="T2" fmla="*/ 0 w 270"/>
                  <a:gd name="T3" fmla="*/ 120 h 265"/>
                  <a:gd name="T4" fmla="*/ 14 w 270"/>
                  <a:gd name="T5" fmla="*/ 87 h 265"/>
                  <a:gd name="T6" fmla="*/ 13 w 270"/>
                  <a:gd name="T7" fmla="*/ 75 h 265"/>
                  <a:gd name="T8" fmla="*/ 17 w 270"/>
                  <a:gd name="T9" fmla="*/ 67 h 265"/>
                  <a:gd name="T10" fmla="*/ 210 w 270"/>
                  <a:gd name="T11" fmla="*/ 226 h 265"/>
                  <a:gd name="T12" fmla="*/ 211 w 270"/>
                  <a:gd name="T13" fmla="*/ 232 h 265"/>
                  <a:gd name="T14" fmla="*/ 195 w 270"/>
                  <a:gd name="T15" fmla="*/ 251 h 265"/>
                  <a:gd name="T16" fmla="*/ 192 w 270"/>
                  <a:gd name="T17" fmla="*/ 255 h 265"/>
                  <a:gd name="T18" fmla="*/ 189 w 270"/>
                  <a:gd name="T19" fmla="*/ 254 h 265"/>
                  <a:gd name="T20" fmla="*/ 185 w 270"/>
                  <a:gd name="T21" fmla="*/ 244 h 265"/>
                  <a:gd name="T22" fmla="*/ 204 w 270"/>
                  <a:gd name="T23" fmla="*/ 227 h 265"/>
                  <a:gd name="T24" fmla="*/ 225 w 270"/>
                  <a:gd name="T25" fmla="*/ 188 h 265"/>
                  <a:gd name="T26" fmla="*/ 218 w 270"/>
                  <a:gd name="T27" fmla="*/ 218 h 265"/>
                  <a:gd name="T28" fmla="*/ 214 w 270"/>
                  <a:gd name="T29" fmla="*/ 196 h 265"/>
                  <a:gd name="T30" fmla="*/ 219 w 270"/>
                  <a:gd name="T31" fmla="*/ 175 h 265"/>
                  <a:gd name="T32" fmla="*/ 206 w 270"/>
                  <a:gd name="T33" fmla="*/ 159 h 265"/>
                  <a:gd name="T34" fmla="*/ 219 w 270"/>
                  <a:gd name="T35" fmla="*/ 137 h 265"/>
                  <a:gd name="T36" fmla="*/ 8 w 270"/>
                  <a:gd name="T37" fmla="*/ 150 h 265"/>
                  <a:gd name="T38" fmla="*/ 19 w 270"/>
                  <a:gd name="T39" fmla="*/ 141 h 265"/>
                  <a:gd name="T40" fmla="*/ 213 w 270"/>
                  <a:gd name="T41" fmla="*/ 131 h 265"/>
                  <a:gd name="T42" fmla="*/ 196 w 270"/>
                  <a:gd name="T43" fmla="*/ 99 h 265"/>
                  <a:gd name="T44" fmla="*/ 213 w 270"/>
                  <a:gd name="T45" fmla="*/ 131 h 265"/>
                  <a:gd name="T46" fmla="*/ 31 w 270"/>
                  <a:gd name="T47" fmla="*/ 97 h 265"/>
                  <a:gd name="T48" fmla="*/ 32 w 270"/>
                  <a:gd name="T49" fmla="*/ 115 h 265"/>
                  <a:gd name="T50" fmla="*/ 22 w 270"/>
                  <a:gd name="T51" fmla="*/ 111 h 265"/>
                  <a:gd name="T52" fmla="*/ 36 w 270"/>
                  <a:gd name="T53" fmla="*/ 90 h 265"/>
                  <a:gd name="T54" fmla="*/ 53 w 270"/>
                  <a:gd name="T55" fmla="*/ 89 h 265"/>
                  <a:gd name="T56" fmla="*/ 171 w 270"/>
                  <a:gd name="T57" fmla="*/ 96 h 265"/>
                  <a:gd name="T58" fmla="*/ 163 w 270"/>
                  <a:gd name="T59" fmla="*/ 71 h 265"/>
                  <a:gd name="T60" fmla="*/ 180 w 270"/>
                  <a:gd name="T61" fmla="*/ 93 h 265"/>
                  <a:gd name="T62" fmla="*/ 132 w 270"/>
                  <a:gd name="T63" fmla="*/ 73 h 265"/>
                  <a:gd name="T64" fmla="*/ 149 w 270"/>
                  <a:gd name="T65" fmla="*/ 62 h 265"/>
                  <a:gd name="T66" fmla="*/ 132 w 270"/>
                  <a:gd name="T67" fmla="*/ 73 h 265"/>
                  <a:gd name="T68" fmla="*/ 70 w 270"/>
                  <a:gd name="T69" fmla="*/ 63 h 265"/>
                  <a:gd name="T70" fmla="*/ 93 w 270"/>
                  <a:gd name="T71" fmla="*/ 73 h 265"/>
                  <a:gd name="T72" fmla="*/ 123 w 270"/>
                  <a:gd name="T73" fmla="*/ 0 h 265"/>
                  <a:gd name="T74" fmla="*/ 43 w 270"/>
                  <a:gd name="T75" fmla="*/ 32 h 265"/>
                  <a:gd name="T76" fmla="*/ 0 w 270"/>
                  <a:gd name="T77" fmla="*/ 132 h 265"/>
                  <a:gd name="T78" fmla="*/ 1 w 270"/>
                  <a:gd name="T79" fmla="*/ 152 h 265"/>
                  <a:gd name="T80" fmla="*/ 6 w 270"/>
                  <a:gd name="T81" fmla="*/ 158 h 265"/>
                  <a:gd name="T82" fmla="*/ 19 w 270"/>
                  <a:gd name="T83" fmla="*/ 153 h 265"/>
                  <a:gd name="T84" fmla="*/ 25 w 270"/>
                  <a:gd name="T85" fmla="*/ 128 h 265"/>
                  <a:gd name="T86" fmla="*/ 41 w 270"/>
                  <a:gd name="T87" fmla="*/ 113 h 265"/>
                  <a:gd name="T88" fmla="*/ 46 w 270"/>
                  <a:gd name="T89" fmla="*/ 100 h 265"/>
                  <a:gd name="T90" fmla="*/ 71 w 270"/>
                  <a:gd name="T91" fmla="*/ 75 h 265"/>
                  <a:gd name="T92" fmla="*/ 98 w 270"/>
                  <a:gd name="T93" fmla="*/ 79 h 265"/>
                  <a:gd name="T94" fmla="*/ 130 w 270"/>
                  <a:gd name="T95" fmla="*/ 80 h 265"/>
                  <a:gd name="T96" fmla="*/ 149 w 270"/>
                  <a:gd name="T97" fmla="*/ 74 h 265"/>
                  <a:gd name="T98" fmla="*/ 172 w 270"/>
                  <a:gd name="T99" fmla="*/ 104 h 265"/>
                  <a:gd name="T100" fmla="*/ 189 w 270"/>
                  <a:gd name="T101" fmla="*/ 96 h 265"/>
                  <a:gd name="T102" fmla="*/ 206 w 270"/>
                  <a:gd name="T103" fmla="*/ 138 h 265"/>
                  <a:gd name="T104" fmla="*/ 202 w 270"/>
                  <a:gd name="T105" fmla="*/ 173 h 265"/>
                  <a:gd name="T106" fmla="*/ 212 w 270"/>
                  <a:gd name="T107" fmla="*/ 185 h 265"/>
                  <a:gd name="T108" fmla="*/ 206 w 270"/>
                  <a:gd name="T109" fmla="*/ 199 h 265"/>
                  <a:gd name="T110" fmla="*/ 195 w 270"/>
                  <a:gd name="T111" fmla="*/ 221 h 265"/>
                  <a:gd name="T112" fmla="*/ 177 w 270"/>
                  <a:gd name="T113" fmla="*/ 244 h 265"/>
                  <a:gd name="T114" fmla="*/ 189 w 270"/>
                  <a:gd name="T115" fmla="*/ 265 h 265"/>
                  <a:gd name="T116" fmla="*/ 201 w 270"/>
                  <a:gd name="T117" fmla="*/ 259 h 265"/>
                  <a:gd name="T118" fmla="*/ 216 w 270"/>
                  <a:gd name="T119" fmla="*/ 246 h 265"/>
                  <a:gd name="T120" fmla="*/ 238 w 270"/>
                  <a:gd name="T121" fmla="*/ 218 h 265"/>
                  <a:gd name="T122" fmla="*/ 171 w 270"/>
                  <a:gd name="T123" fmla="*/ 8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0" h="265">
                    <a:moveTo>
                      <a:pt x="14" y="87"/>
                    </a:moveTo>
                    <a:cubicBezTo>
                      <a:pt x="12" y="88"/>
                      <a:pt x="10" y="88"/>
                      <a:pt x="7" y="90"/>
                    </a:cubicBezTo>
                    <a:cubicBezTo>
                      <a:pt x="5" y="96"/>
                      <a:pt x="4" y="102"/>
                      <a:pt x="2" y="107"/>
                    </a:cubicBezTo>
                    <a:cubicBezTo>
                      <a:pt x="2" y="112"/>
                      <a:pt x="1" y="116"/>
                      <a:pt x="0" y="120"/>
                    </a:cubicBezTo>
                    <a:cubicBezTo>
                      <a:pt x="1" y="120"/>
                      <a:pt x="1" y="120"/>
                      <a:pt x="1" y="120"/>
                    </a:cubicBezTo>
                    <a:cubicBezTo>
                      <a:pt x="7" y="111"/>
                      <a:pt x="12" y="100"/>
                      <a:pt x="14" y="87"/>
                    </a:cubicBezTo>
                    <a:moveTo>
                      <a:pt x="17" y="67"/>
                    </a:moveTo>
                    <a:cubicBezTo>
                      <a:pt x="16" y="70"/>
                      <a:pt x="14" y="72"/>
                      <a:pt x="13" y="75"/>
                    </a:cubicBezTo>
                    <a:cubicBezTo>
                      <a:pt x="14" y="76"/>
                      <a:pt x="15" y="77"/>
                      <a:pt x="16" y="78"/>
                    </a:cubicBezTo>
                    <a:cubicBezTo>
                      <a:pt x="17" y="74"/>
                      <a:pt x="17" y="71"/>
                      <a:pt x="17" y="67"/>
                    </a:cubicBezTo>
                    <a:moveTo>
                      <a:pt x="204" y="227"/>
                    </a:moveTo>
                    <a:cubicBezTo>
                      <a:pt x="206" y="227"/>
                      <a:pt x="208" y="226"/>
                      <a:pt x="210" y="226"/>
                    </a:cubicBezTo>
                    <a:cubicBezTo>
                      <a:pt x="211" y="226"/>
                      <a:pt x="212" y="226"/>
                      <a:pt x="213" y="227"/>
                    </a:cubicBezTo>
                    <a:cubicBezTo>
                      <a:pt x="213" y="228"/>
                      <a:pt x="212" y="230"/>
                      <a:pt x="211" y="232"/>
                    </a:cubicBezTo>
                    <a:cubicBezTo>
                      <a:pt x="208" y="236"/>
                      <a:pt x="205" y="240"/>
                      <a:pt x="202" y="244"/>
                    </a:cubicBezTo>
                    <a:cubicBezTo>
                      <a:pt x="200" y="247"/>
                      <a:pt x="198" y="249"/>
                      <a:pt x="195" y="251"/>
                    </a:cubicBezTo>
                    <a:cubicBezTo>
                      <a:pt x="195" y="252"/>
                      <a:pt x="194" y="253"/>
                      <a:pt x="193" y="254"/>
                    </a:cubicBezTo>
                    <a:cubicBezTo>
                      <a:pt x="193" y="254"/>
                      <a:pt x="192" y="254"/>
                      <a:pt x="192" y="255"/>
                    </a:cubicBezTo>
                    <a:cubicBezTo>
                      <a:pt x="191" y="254"/>
                      <a:pt x="190" y="254"/>
                      <a:pt x="190" y="254"/>
                    </a:cubicBezTo>
                    <a:cubicBezTo>
                      <a:pt x="189" y="254"/>
                      <a:pt x="189" y="254"/>
                      <a:pt x="189" y="254"/>
                    </a:cubicBezTo>
                    <a:cubicBezTo>
                      <a:pt x="185" y="251"/>
                      <a:pt x="184" y="248"/>
                      <a:pt x="185" y="245"/>
                    </a:cubicBezTo>
                    <a:cubicBezTo>
                      <a:pt x="185" y="245"/>
                      <a:pt x="185" y="244"/>
                      <a:pt x="185" y="244"/>
                    </a:cubicBezTo>
                    <a:cubicBezTo>
                      <a:pt x="186" y="236"/>
                      <a:pt x="189" y="231"/>
                      <a:pt x="197" y="229"/>
                    </a:cubicBezTo>
                    <a:cubicBezTo>
                      <a:pt x="199" y="228"/>
                      <a:pt x="202" y="227"/>
                      <a:pt x="204" y="227"/>
                    </a:cubicBezTo>
                    <a:moveTo>
                      <a:pt x="214" y="196"/>
                    </a:moveTo>
                    <a:cubicBezTo>
                      <a:pt x="217" y="191"/>
                      <a:pt x="220" y="190"/>
                      <a:pt x="225" y="188"/>
                    </a:cubicBezTo>
                    <a:cubicBezTo>
                      <a:pt x="224" y="193"/>
                      <a:pt x="223" y="198"/>
                      <a:pt x="222" y="203"/>
                    </a:cubicBezTo>
                    <a:cubicBezTo>
                      <a:pt x="221" y="208"/>
                      <a:pt x="219" y="213"/>
                      <a:pt x="218" y="218"/>
                    </a:cubicBezTo>
                    <a:cubicBezTo>
                      <a:pt x="213" y="212"/>
                      <a:pt x="211" y="207"/>
                      <a:pt x="214" y="198"/>
                    </a:cubicBezTo>
                    <a:cubicBezTo>
                      <a:pt x="214" y="197"/>
                      <a:pt x="214" y="197"/>
                      <a:pt x="214" y="196"/>
                    </a:cubicBezTo>
                    <a:moveTo>
                      <a:pt x="225" y="178"/>
                    </a:moveTo>
                    <a:cubicBezTo>
                      <a:pt x="224" y="177"/>
                      <a:pt x="221" y="176"/>
                      <a:pt x="219" y="175"/>
                    </a:cubicBezTo>
                    <a:cubicBezTo>
                      <a:pt x="214" y="173"/>
                      <a:pt x="209" y="170"/>
                      <a:pt x="207" y="164"/>
                    </a:cubicBezTo>
                    <a:cubicBezTo>
                      <a:pt x="207" y="162"/>
                      <a:pt x="206" y="160"/>
                      <a:pt x="206" y="159"/>
                    </a:cubicBezTo>
                    <a:cubicBezTo>
                      <a:pt x="203" y="153"/>
                      <a:pt x="209" y="143"/>
                      <a:pt x="215" y="138"/>
                    </a:cubicBezTo>
                    <a:cubicBezTo>
                      <a:pt x="216" y="138"/>
                      <a:pt x="218" y="138"/>
                      <a:pt x="219" y="137"/>
                    </a:cubicBezTo>
                    <a:cubicBezTo>
                      <a:pt x="224" y="151"/>
                      <a:pt x="226" y="165"/>
                      <a:pt x="225" y="178"/>
                    </a:cubicBezTo>
                    <a:moveTo>
                      <a:pt x="8" y="150"/>
                    </a:moveTo>
                    <a:cubicBezTo>
                      <a:pt x="9" y="144"/>
                      <a:pt x="11" y="137"/>
                      <a:pt x="14" y="130"/>
                    </a:cubicBezTo>
                    <a:cubicBezTo>
                      <a:pt x="18" y="132"/>
                      <a:pt x="21" y="135"/>
                      <a:pt x="19" y="141"/>
                    </a:cubicBezTo>
                    <a:cubicBezTo>
                      <a:pt x="17" y="144"/>
                      <a:pt x="12" y="149"/>
                      <a:pt x="8" y="150"/>
                    </a:cubicBezTo>
                    <a:moveTo>
                      <a:pt x="213" y="131"/>
                    </a:moveTo>
                    <a:cubicBezTo>
                      <a:pt x="208" y="131"/>
                      <a:pt x="203" y="128"/>
                      <a:pt x="200" y="127"/>
                    </a:cubicBezTo>
                    <a:cubicBezTo>
                      <a:pt x="191" y="123"/>
                      <a:pt x="193" y="109"/>
                      <a:pt x="196" y="99"/>
                    </a:cubicBezTo>
                    <a:cubicBezTo>
                      <a:pt x="204" y="109"/>
                      <a:pt x="211" y="119"/>
                      <a:pt x="215" y="129"/>
                    </a:cubicBezTo>
                    <a:cubicBezTo>
                      <a:pt x="214" y="130"/>
                      <a:pt x="214" y="130"/>
                      <a:pt x="213" y="131"/>
                    </a:cubicBezTo>
                    <a:moveTo>
                      <a:pt x="22" y="111"/>
                    </a:moveTo>
                    <a:cubicBezTo>
                      <a:pt x="25" y="106"/>
                      <a:pt x="28" y="102"/>
                      <a:pt x="31" y="97"/>
                    </a:cubicBezTo>
                    <a:cubicBezTo>
                      <a:pt x="37" y="101"/>
                      <a:pt x="36" y="108"/>
                      <a:pt x="32" y="114"/>
                    </a:cubicBezTo>
                    <a:cubicBezTo>
                      <a:pt x="32" y="114"/>
                      <a:pt x="32" y="114"/>
                      <a:pt x="32" y="115"/>
                    </a:cubicBezTo>
                    <a:cubicBezTo>
                      <a:pt x="28" y="120"/>
                      <a:pt x="23" y="121"/>
                      <a:pt x="17" y="121"/>
                    </a:cubicBezTo>
                    <a:cubicBezTo>
                      <a:pt x="19" y="118"/>
                      <a:pt x="20" y="115"/>
                      <a:pt x="22" y="111"/>
                    </a:cubicBezTo>
                    <a:moveTo>
                      <a:pt x="45" y="93"/>
                    </a:moveTo>
                    <a:cubicBezTo>
                      <a:pt x="42" y="93"/>
                      <a:pt x="39" y="92"/>
                      <a:pt x="36" y="90"/>
                    </a:cubicBezTo>
                    <a:cubicBezTo>
                      <a:pt x="44" y="81"/>
                      <a:pt x="53" y="73"/>
                      <a:pt x="63" y="67"/>
                    </a:cubicBezTo>
                    <a:cubicBezTo>
                      <a:pt x="65" y="76"/>
                      <a:pt x="62" y="82"/>
                      <a:pt x="53" y="89"/>
                    </a:cubicBezTo>
                    <a:cubicBezTo>
                      <a:pt x="51" y="92"/>
                      <a:pt x="48" y="93"/>
                      <a:pt x="45" y="93"/>
                    </a:cubicBezTo>
                    <a:moveTo>
                      <a:pt x="171" y="96"/>
                    </a:moveTo>
                    <a:cubicBezTo>
                      <a:pt x="159" y="96"/>
                      <a:pt x="156" y="79"/>
                      <a:pt x="157" y="67"/>
                    </a:cubicBezTo>
                    <a:cubicBezTo>
                      <a:pt x="159" y="68"/>
                      <a:pt x="161" y="69"/>
                      <a:pt x="163" y="71"/>
                    </a:cubicBezTo>
                    <a:cubicBezTo>
                      <a:pt x="172" y="77"/>
                      <a:pt x="180" y="83"/>
                      <a:pt x="187" y="89"/>
                    </a:cubicBezTo>
                    <a:cubicBezTo>
                      <a:pt x="185" y="91"/>
                      <a:pt x="182" y="92"/>
                      <a:pt x="180" y="93"/>
                    </a:cubicBezTo>
                    <a:cubicBezTo>
                      <a:pt x="177" y="95"/>
                      <a:pt x="173" y="96"/>
                      <a:pt x="171" y="96"/>
                    </a:cubicBezTo>
                    <a:moveTo>
                      <a:pt x="132" y="73"/>
                    </a:moveTo>
                    <a:cubicBezTo>
                      <a:pt x="123" y="73"/>
                      <a:pt x="118" y="62"/>
                      <a:pt x="114" y="53"/>
                    </a:cubicBezTo>
                    <a:cubicBezTo>
                      <a:pt x="125" y="54"/>
                      <a:pt x="137" y="57"/>
                      <a:pt x="149" y="62"/>
                    </a:cubicBezTo>
                    <a:cubicBezTo>
                      <a:pt x="145" y="68"/>
                      <a:pt x="140" y="73"/>
                      <a:pt x="133" y="73"/>
                    </a:cubicBezTo>
                    <a:cubicBezTo>
                      <a:pt x="133" y="73"/>
                      <a:pt x="133" y="73"/>
                      <a:pt x="132" y="73"/>
                    </a:cubicBezTo>
                    <a:moveTo>
                      <a:pt x="89" y="73"/>
                    </a:moveTo>
                    <a:cubicBezTo>
                      <a:pt x="82" y="73"/>
                      <a:pt x="74" y="69"/>
                      <a:pt x="70" y="63"/>
                    </a:cubicBezTo>
                    <a:cubicBezTo>
                      <a:pt x="81" y="57"/>
                      <a:pt x="93" y="53"/>
                      <a:pt x="106" y="53"/>
                    </a:cubicBezTo>
                    <a:cubicBezTo>
                      <a:pt x="108" y="60"/>
                      <a:pt x="96" y="72"/>
                      <a:pt x="93" y="73"/>
                    </a:cubicBezTo>
                    <a:cubicBezTo>
                      <a:pt x="91" y="73"/>
                      <a:pt x="90" y="73"/>
                      <a:pt x="89" y="73"/>
                    </a:cubicBezTo>
                    <a:moveTo>
                      <a:pt x="123" y="0"/>
                    </a:moveTo>
                    <a:cubicBezTo>
                      <a:pt x="91" y="0"/>
                      <a:pt x="63" y="12"/>
                      <a:pt x="45" y="30"/>
                    </a:cubicBezTo>
                    <a:cubicBezTo>
                      <a:pt x="44" y="31"/>
                      <a:pt x="44" y="32"/>
                      <a:pt x="43" y="32"/>
                    </a:cubicBezTo>
                    <a:cubicBezTo>
                      <a:pt x="41" y="84"/>
                      <a:pt x="13" y="123"/>
                      <a:pt x="2" y="131"/>
                    </a:cubicBezTo>
                    <a:cubicBezTo>
                      <a:pt x="1" y="131"/>
                      <a:pt x="1" y="132"/>
                      <a:pt x="0" y="132"/>
                    </a:cubicBezTo>
                    <a:cubicBezTo>
                      <a:pt x="0" y="140"/>
                      <a:pt x="0" y="146"/>
                      <a:pt x="1" y="150"/>
                    </a:cubicBezTo>
                    <a:cubicBezTo>
                      <a:pt x="1" y="151"/>
                      <a:pt x="1" y="152"/>
                      <a:pt x="1" y="152"/>
                    </a:cubicBezTo>
                    <a:cubicBezTo>
                      <a:pt x="1" y="154"/>
                      <a:pt x="2" y="155"/>
                      <a:pt x="3" y="156"/>
                    </a:cubicBezTo>
                    <a:cubicBezTo>
                      <a:pt x="3" y="157"/>
                      <a:pt x="4" y="158"/>
                      <a:pt x="6" y="158"/>
                    </a:cubicBezTo>
                    <a:cubicBezTo>
                      <a:pt x="6" y="158"/>
                      <a:pt x="6" y="158"/>
                      <a:pt x="7" y="158"/>
                    </a:cubicBezTo>
                    <a:cubicBezTo>
                      <a:pt x="11" y="158"/>
                      <a:pt x="16" y="156"/>
                      <a:pt x="19" y="153"/>
                    </a:cubicBezTo>
                    <a:cubicBezTo>
                      <a:pt x="22" y="150"/>
                      <a:pt x="24" y="147"/>
                      <a:pt x="25" y="144"/>
                    </a:cubicBezTo>
                    <a:cubicBezTo>
                      <a:pt x="29" y="135"/>
                      <a:pt x="29" y="131"/>
                      <a:pt x="25" y="128"/>
                    </a:cubicBezTo>
                    <a:cubicBezTo>
                      <a:pt x="31" y="126"/>
                      <a:pt x="36" y="122"/>
                      <a:pt x="40" y="115"/>
                    </a:cubicBezTo>
                    <a:cubicBezTo>
                      <a:pt x="40" y="115"/>
                      <a:pt x="40" y="114"/>
                      <a:pt x="41" y="113"/>
                    </a:cubicBezTo>
                    <a:cubicBezTo>
                      <a:pt x="43" y="108"/>
                      <a:pt x="44" y="104"/>
                      <a:pt x="43" y="100"/>
                    </a:cubicBezTo>
                    <a:cubicBezTo>
                      <a:pt x="44" y="100"/>
                      <a:pt x="45" y="100"/>
                      <a:pt x="46" y="100"/>
                    </a:cubicBezTo>
                    <a:cubicBezTo>
                      <a:pt x="51" y="100"/>
                      <a:pt x="56" y="98"/>
                      <a:pt x="61" y="94"/>
                    </a:cubicBezTo>
                    <a:cubicBezTo>
                      <a:pt x="67" y="88"/>
                      <a:pt x="70" y="82"/>
                      <a:pt x="71" y="75"/>
                    </a:cubicBezTo>
                    <a:cubicBezTo>
                      <a:pt x="76" y="79"/>
                      <a:pt x="83" y="82"/>
                      <a:pt x="89" y="82"/>
                    </a:cubicBezTo>
                    <a:cubicBezTo>
                      <a:pt x="92" y="82"/>
                      <a:pt x="96" y="81"/>
                      <a:pt x="98" y="79"/>
                    </a:cubicBezTo>
                    <a:cubicBezTo>
                      <a:pt x="102" y="77"/>
                      <a:pt x="108" y="70"/>
                      <a:pt x="111" y="64"/>
                    </a:cubicBezTo>
                    <a:cubicBezTo>
                      <a:pt x="115" y="72"/>
                      <a:pt x="121" y="79"/>
                      <a:pt x="130" y="80"/>
                    </a:cubicBezTo>
                    <a:cubicBezTo>
                      <a:pt x="131" y="80"/>
                      <a:pt x="132" y="80"/>
                      <a:pt x="133" y="80"/>
                    </a:cubicBezTo>
                    <a:cubicBezTo>
                      <a:pt x="139" y="80"/>
                      <a:pt x="144" y="78"/>
                      <a:pt x="149" y="74"/>
                    </a:cubicBezTo>
                    <a:cubicBezTo>
                      <a:pt x="148" y="84"/>
                      <a:pt x="150" y="95"/>
                      <a:pt x="156" y="99"/>
                    </a:cubicBezTo>
                    <a:cubicBezTo>
                      <a:pt x="161" y="101"/>
                      <a:pt x="167" y="104"/>
                      <a:pt x="172" y="104"/>
                    </a:cubicBezTo>
                    <a:cubicBezTo>
                      <a:pt x="174" y="104"/>
                      <a:pt x="175" y="104"/>
                      <a:pt x="176" y="104"/>
                    </a:cubicBezTo>
                    <a:cubicBezTo>
                      <a:pt x="180" y="102"/>
                      <a:pt x="185" y="98"/>
                      <a:pt x="189" y="96"/>
                    </a:cubicBezTo>
                    <a:cubicBezTo>
                      <a:pt x="185" y="108"/>
                      <a:pt x="183" y="124"/>
                      <a:pt x="193" y="132"/>
                    </a:cubicBezTo>
                    <a:cubicBezTo>
                      <a:pt x="196" y="134"/>
                      <a:pt x="201" y="137"/>
                      <a:pt x="206" y="138"/>
                    </a:cubicBezTo>
                    <a:cubicBezTo>
                      <a:pt x="202" y="143"/>
                      <a:pt x="199" y="149"/>
                      <a:pt x="197" y="154"/>
                    </a:cubicBezTo>
                    <a:cubicBezTo>
                      <a:pt x="196" y="158"/>
                      <a:pt x="199" y="170"/>
                      <a:pt x="202" y="173"/>
                    </a:cubicBezTo>
                    <a:cubicBezTo>
                      <a:pt x="207" y="178"/>
                      <a:pt x="212" y="180"/>
                      <a:pt x="217" y="182"/>
                    </a:cubicBezTo>
                    <a:cubicBezTo>
                      <a:pt x="215" y="183"/>
                      <a:pt x="214" y="183"/>
                      <a:pt x="212" y="185"/>
                    </a:cubicBezTo>
                    <a:cubicBezTo>
                      <a:pt x="210" y="186"/>
                      <a:pt x="209" y="189"/>
                      <a:pt x="208" y="191"/>
                    </a:cubicBezTo>
                    <a:cubicBezTo>
                      <a:pt x="207" y="194"/>
                      <a:pt x="206" y="197"/>
                      <a:pt x="206" y="199"/>
                    </a:cubicBezTo>
                    <a:cubicBezTo>
                      <a:pt x="203" y="207"/>
                      <a:pt x="205" y="213"/>
                      <a:pt x="209" y="218"/>
                    </a:cubicBezTo>
                    <a:cubicBezTo>
                      <a:pt x="204" y="218"/>
                      <a:pt x="200" y="219"/>
                      <a:pt x="195" y="221"/>
                    </a:cubicBezTo>
                    <a:cubicBezTo>
                      <a:pt x="190" y="223"/>
                      <a:pt x="185" y="226"/>
                      <a:pt x="182" y="229"/>
                    </a:cubicBezTo>
                    <a:cubicBezTo>
                      <a:pt x="179" y="234"/>
                      <a:pt x="177" y="239"/>
                      <a:pt x="177" y="244"/>
                    </a:cubicBezTo>
                    <a:cubicBezTo>
                      <a:pt x="176" y="251"/>
                      <a:pt x="179" y="258"/>
                      <a:pt x="186" y="261"/>
                    </a:cubicBezTo>
                    <a:cubicBezTo>
                      <a:pt x="186" y="263"/>
                      <a:pt x="187" y="265"/>
                      <a:pt x="189" y="265"/>
                    </a:cubicBezTo>
                    <a:cubicBezTo>
                      <a:pt x="190" y="265"/>
                      <a:pt x="190" y="265"/>
                      <a:pt x="191" y="265"/>
                    </a:cubicBezTo>
                    <a:cubicBezTo>
                      <a:pt x="193" y="264"/>
                      <a:pt x="197" y="262"/>
                      <a:pt x="201" y="259"/>
                    </a:cubicBezTo>
                    <a:cubicBezTo>
                      <a:pt x="204" y="257"/>
                      <a:pt x="206" y="255"/>
                      <a:pt x="209" y="253"/>
                    </a:cubicBezTo>
                    <a:cubicBezTo>
                      <a:pt x="211" y="251"/>
                      <a:pt x="214" y="248"/>
                      <a:pt x="216" y="246"/>
                    </a:cubicBezTo>
                    <a:cubicBezTo>
                      <a:pt x="218" y="244"/>
                      <a:pt x="219" y="243"/>
                      <a:pt x="221" y="241"/>
                    </a:cubicBezTo>
                    <a:cubicBezTo>
                      <a:pt x="227" y="234"/>
                      <a:pt x="232" y="226"/>
                      <a:pt x="238" y="218"/>
                    </a:cubicBezTo>
                    <a:cubicBezTo>
                      <a:pt x="257" y="186"/>
                      <a:pt x="270" y="141"/>
                      <a:pt x="252" y="86"/>
                    </a:cubicBezTo>
                    <a:cubicBezTo>
                      <a:pt x="243" y="59"/>
                      <a:pt x="216" y="24"/>
                      <a:pt x="171" y="8"/>
                    </a:cubicBezTo>
                    <a:cubicBezTo>
                      <a:pt x="155" y="2"/>
                      <a:pt x="138" y="0"/>
                      <a:pt x="1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1108"/>
              <p:cNvSpPr>
                <a:spLocks noEditPoints="1"/>
              </p:cNvSpPr>
              <p:nvPr/>
            </p:nvSpPr>
            <p:spPr bwMode="auto">
              <a:xfrm>
                <a:off x="473" y="2549"/>
                <a:ext cx="129" cy="121"/>
              </a:xfrm>
              <a:custGeom>
                <a:avLst/>
                <a:gdLst>
                  <a:gd name="T0" fmla="*/ 231 w 261"/>
                  <a:gd name="T1" fmla="*/ 200 h 245"/>
                  <a:gd name="T2" fmla="*/ 217 w 261"/>
                  <a:gd name="T3" fmla="*/ 233 h 245"/>
                  <a:gd name="T4" fmla="*/ 214 w 261"/>
                  <a:gd name="T5" fmla="*/ 233 h 245"/>
                  <a:gd name="T6" fmla="*/ 208 w 261"/>
                  <a:gd name="T7" fmla="*/ 218 h 245"/>
                  <a:gd name="T8" fmla="*/ 224 w 261"/>
                  <a:gd name="T9" fmla="*/ 203 h 245"/>
                  <a:gd name="T10" fmla="*/ 225 w 261"/>
                  <a:gd name="T11" fmla="*/ 173 h 245"/>
                  <a:gd name="T12" fmla="*/ 234 w 261"/>
                  <a:gd name="T13" fmla="*/ 180 h 245"/>
                  <a:gd name="T14" fmla="*/ 230 w 261"/>
                  <a:gd name="T15" fmla="*/ 188 h 245"/>
                  <a:gd name="T16" fmla="*/ 210 w 261"/>
                  <a:gd name="T17" fmla="*/ 141 h 245"/>
                  <a:gd name="T18" fmla="*/ 212 w 261"/>
                  <a:gd name="T19" fmla="*/ 115 h 245"/>
                  <a:gd name="T20" fmla="*/ 231 w 261"/>
                  <a:gd name="T21" fmla="*/ 150 h 245"/>
                  <a:gd name="T22" fmla="*/ 224 w 261"/>
                  <a:gd name="T23" fmla="*/ 149 h 245"/>
                  <a:gd name="T24" fmla="*/ 27 w 261"/>
                  <a:gd name="T25" fmla="*/ 117 h 245"/>
                  <a:gd name="T26" fmla="*/ 44 w 261"/>
                  <a:gd name="T27" fmla="*/ 111 h 245"/>
                  <a:gd name="T28" fmla="*/ 203 w 261"/>
                  <a:gd name="T29" fmla="*/ 109 h 245"/>
                  <a:gd name="T30" fmla="*/ 184 w 261"/>
                  <a:gd name="T31" fmla="*/ 82 h 245"/>
                  <a:gd name="T32" fmla="*/ 207 w 261"/>
                  <a:gd name="T33" fmla="*/ 108 h 245"/>
                  <a:gd name="T34" fmla="*/ 68 w 261"/>
                  <a:gd name="T35" fmla="*/ 87 h 245"/>
                  <a:gd name="T36" fmla="*/ 86 w 261"/>
                  <a:gd name="T37" fmla="*/ 62 h 245"/>
                  <a:gd name="T38" fmla="*/ 68 w 261"/>
                  <a:gd name="T39" fmla="*/ 87 h 245"/>
                  <a:gd name="T40" fmla="*/ 138 w 261"/>
                  <a:gd name="T41" fmla="*/ 61 h 245"/>
                  <a:gd name="T42" fmla="*/ 172 w 261"/>
                  <a:gd name="T43" fmla="*/ 75 h 245"/>
                  <a:gd name="T44" fmla="*/ 155 w 261"/>
                  <a:gd name="T45" fmla="*/ 87 h 245"/>
                  <a:gd name="T46" fmla="*/ 94 w 261"/>
                  <a:gd name="T47" fmla="*/ 60 h 245"/>
                  <a:gd name="T48" fmla="*/ 129 w 261"/>
                  <a:gd name="T49" fmla="*/ 59 h 245"/>
                  <a:gd name="T50" fmla="*/ 113 w 261"/>
                  <a:gd name="T51" fmla="*/ 74 h 245"/>
                  <a:gd name="T52" fmla="*/ 21 w 261"/>
                  <a:gd name="T53" fmla="*/ 56 h 245"/>
                  <a:gd name="T54" fmla="*/ 4 w 261"/>
                  <a:gd name="T55" fmla="*/ 97 h 245"/>
                  <a:gd name="T56" fmla="*/ 17 w 261"/>
                  <a:gd name="T57" fmla="*/ 148 h 245"/>
                  <a:gd name="T58" fmla="*/ 28 w 261"/>
                  <a:gd name="T59" fmla="*/ 142 h 245"/>
                  <a:gd name="T60" fmla="*/ 21 w 261"/>
                  <a:gd name="T61" fmla="*/ 165 h 245"/>
                  <a:gd name="T62" fmla="*/ 24 w 261"/>
                  <a:gd name="T63" fmla="*/ 184 h 245"/>
                  <a:gd name="T64" fmla="*/ 26 w 261"/>
                  <a:gd name="T65" fmla="*/ 156 h 245"/>
                  <a:gd name="T66" fmla="*/ 36 w 261"/>
                  <a:gd name="T67" fmla="*/ 124 h 245"/>
                  <a:gd name="T68" fmla="*/ 57 w 261"/>
                  <a:gd name="T69" fmla="*/ 92 h 245"/>
                  <a:gd name="T70" fmla="*/ 84 w 261"/>
                  <a:gd name="T71" fmla="*/ 89 h 245"/>
                  <a:gd name="T72" fmla="*/ 113 w 261"/>
                  <a:gd name="T73" fmla="*/ 82 h 245"/>
                  <a:gd name="T74" fmla="*/ 132 w 261"/>
                  <a:gd name="T75" fmla="*/ 70 h 245"/>
                  <a:gd name="T76" fmla="*/ 157 w 261"/>
                  <a:gd name="T77" fmla="*/ 94 h 245"/>
                  <a:gd name="T78" fmla="*/ 176 w 261"/>
                  <a:gd name="T79" fmla="*/ 81 h 245"/>
                  <a:gd name="T80" fmla="*/ 201 w 261"/>
                  <a:gd name="T81" fmla="*/ 117 h 245"/>
                  <a:gd name="T82" fmla="*/ 198 w 261"/>
                  <a:gd name="T83" fmla="*/ 135 h 245"/>
                  <a:gd name="T84" fmla="*/ 224 w 261"/>
                  <a:gd name="T85" fmla="*/ 156 h 245"/>
                  <a:gd name="T86" fmla="*/ 217 w 261"/>
                  <a:gd name="T87" fmla="*/ 176 h 245"/>
                  <a:gd name="T88" fmla="*/ 202 w 261"/>
                  <a:gd name="T89" fmla="*/ 212 h 245"/>
                  <a:gd name="T90" fmla="*/ 213 w 261"/>
                  <a:gd name="T91" fmla="*/ 241 h 245"/>
                  <a:gd name="T92" fmla="*/ 217 w 261"/>
                  <a:gd name="T93" fmla="*/ 245 h 245"/>
                  <a:gd name="T94" fmla="*/ 260 w 261"/>
                  <a:gd name="T95" fmla="*/ 145 h 245"/>
                  <a:gd name="T96" fmla="*/ 138 w 261"/>
                  <a:gd name="T97" fmla="*/ 1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1" h="245">
                    <a:moveTo>
                      <a:pt x="224" y="203"/>
                    </a:moveTo>
                    <a:cubicBezTo>
                      <a:pt x="227" y="201"/>
                      <a:pt x="229" y="201"/>
                      <a:pt x="231" y="200"/>
                    </a:cubicBezTo>
                    <a:cubicBezTo>
                      <a:pt x="229" y="213"/>
                      <a:pt x="224" y="224"/>
                      <a:pt x="218" y="233"/>
                    </a:cubicBezTo>
                    <a:cubicBezTo>
                      <a:pt x="218" y="233"/>
                      <a:pt x="218" y="233"/>
                      <a:pt x="217" y="233"/>
                    </a:cubicBezTo>
                    <a:cubicBezTo>
                      <a:pt x="217" y="233"/>
                      <a:pt x="217" y="233"/>
                      <a:pt x="216" y="233"/>
                    </a:cubicBezTo>
                    <a:cubicBezTo>
                      <a:pt x="216" y="233"/>
                      <a:pt x="215" y="233"/>
                      <a:pt x="214" y="233"/>
                    </a:cubicBezTo>
                    <a:cubicBezTo>
                      <a:pt x="210" y="232"/>
                      <a:pt x="208" y="229"/>
                      <a:pt x="209" y="226"/>
                    </a:cubicBezTo>
                    <a:cubicBezTo>
                      <a:pt x="208" y="223"/>
                      <a:pt x="208" y="220"/>
                      <a:pt x="208" y="218"/>
                    </a:cubicBezTo>
                    <a:cubicBezTo>
                      <a:pt x="209" y="214"/>
                      <a:pt x="211" y="210"/>
                      <a:pt x="216" y="207"/>
                    </a:cubicBezTo>
                    <a:cubicBezTo>
                      <a:pt x="218" y="205"/>
                      <a:pt x="221" y="204"/>
                      <a:pt x="224" y="203"/>
                    </a:cubicBezTo>
                    <a:moveTo>
                      <a:pt x="230" y="188"/>
                    </a:moveTo>
                    <a:cubicBezTo>
                      <a:pt x="226" y="184"/>
                      <a:pt x="224" y="180"/>
                      <a:pt x="225" y="173"/>
                    </a:cubicBezTo>
                    <a:cubicBezTo>
                      <a:pt x="225" y="165"/>
                      <a:pt x="229" y="163"/>
                      <a:pt x="233" y="160"/>
                    </a:cubicBezTo>
                    <a:cubicBezTo>
                      <a:pt x="234" y="167"/>
                      <a:pt x="234" y="174"/>
                      <a:pt x="234" y="180"/>
                    </a:cubicBezTo>
                    <a:cubicBezTo>
                      <a:pt x="234" y="184"/>
                      <a:pt x="234" y="187"/>
                      <a:pt x="233" y="191"/>
                    </a:cubicBezTo>
                    <a:cubicBezTo>
                      <a:pt x="232" y="190"/>
                      <a:pt x="231" y="189"/>
                      <a:pt x="230" y="188"/>
                    </a:cubicBezTo>
                    <a:moveTo>
                      <a:pt x="224" y="149"/>
                    </a:moveTo>
                    <a:cubicBezTo>
                      <a:pt x="218" y="149"/>
                      <a:pt x="214" y="146"/>
                      <a:pt x="210" y="141"/>
                    </a:cubicBezTo>
                    <a:cubicBezTo>
                      <a:pt x="209" y="140"/>
                      <a:pt x="209" y="138"/>
                      <a:pt x="208" y="137"/>
                    </a:cubicBezTo>
                    <a:cubicBezTo>
                      <a:pt x="204" y="132"/>
                      <a:pt x="207" y="121"/>
                      <a:pt x="212" y="115"/>
                    </a:cubicBezTo>
                    <a:cubicBezTo>
                      <a:pt x="213" y="114"/>
                      <a:pt x="214" y="113"/>
                      <a:pt x="215" y="113"/>
                    </a:cubicBezTo>
                    <a:cubicBezTo>
                      <a:pt x="223" y="124"/>
                      <a:pt x="228" y="137"/>
                      <a:pt x="231" y="150"/>
                    </a:cubicBezTo>
                    <a:cubicBezTo>
                      <a:pt x="229" y="149"/>
                      <a:pt x="227" y="149"/>
                      <a:pt x="224" y="149"/>
                    </a:cubicBezTo>
                    <a:cubicBezTo>
                      <a:pt x="224" y="149"/>
                      <a:pt x="224" y="149"/>
                      <a:pt x="224" y="149"/>
                    </a:cubicBezTo>
                    <a:moveTo>
                      <a:pt x="32" y="117"/>
                    </a:moveTo>
                    <a:cubicBezTo>
                      <a:pt x="30" y="117"/>
                      <a:pt x="29" y="117"/>
                      <a:pt x="27" y="117"/>
                    </a:cubicBezTo>
                    <a:cubicBezTo>
                      <a:pt x="32" y="106"/>
                      <a:pt x="39" y="96"/>
                      <a:pt x="47" y="87"/>
                    </a:cubicBezTo>
                    <a:cubicBezTo>
                      <a:pt x="52" y="95"/>
                      <a:pt x="50" y="102"/>
                      <a:pt x="44" y="111"/>
                    </a:cubicBezTo>
                    <a:cubicBezTo>
                      <a:pt x="40" y="116"/>
                      <a:pt x="36" y="117"/>
                      <a:pt x="32" y="117"/>
                    </a:cubicBezTo>
                    <a:moveTo>
                      <a:pt x="203" y="109"/>
                    </a:moveTo>
                    <a:cubicBezTo>
                      <a:pt x="200" y="109"/>
                      <a:pt x="196" y="108"/>
                      <a:pt x="194" y="108"/>
                    </a:cubicBezTo>
                    <a:cubicBezTo>
                      <a:pt x="185" y="106"/>
                      <a:pt x="184" y="92"/>
                      <a:pt x="184" y="82"/>
                    </a:cubicBezTo>
                    <a:cubicBezTo>
                      <a:pt x="194" y="89"/>
                      <a:pt x="203" y="97"/>
                      <a:pt x="210" y="106"/>
                    </a:cubicBezTo>
                    <a:cubicBezTo>
                      <a:pt x="209" y="107"/>
                      <a:pt x="208" y="107"/>
                      <a:pt x="207" y="108"/>
                    </a:cubicBezTo>
                    <a:cubicBezTo>
                      <a:pt x="206" y="109"/>
                      <a:pt x="204" y="109"/>
                      <a:pt x="203" y="109"/>
                    </a:cubicBezTo>
                    <a:moveTo>
                      <a:pt x="68" y="87"/>
                    </a:moveTo>
                    <a:cubicBezTo>
                      <a:pt x="62" y="87"/>
                      <a:pt x="57" y="85"/>
                      <a:pt x="53" y="81"/>
                    </a:cubicBezTo>
                    <a:cubicBezTo>
                      <a:pt x="62" y="72"/>
                      <a:pt x="73" y="66"/>
                      <a:pt x="86" y="62"/>
                    </a:cubicBezTo>
                    <a:cubicBezTo>
                      <a:pt x="89" y="68"/>
                      <a:pt x="80" y="83"/>
                      <a:pt x="77" y="84"/>
                    </a:cubicBezTo>
                    <a:cubicBezTo>
                      <a:pt x="75" y="86"/>
                      <a:pt x="71" y="87"/>
                      <a:pt x="68" y="87"/>
                    </a:cubicBezTo>
                    <a:moveTo>
                      <a:pt x="155" y="87"/>
                    </a:moveTo>
                    <a:cubicBezTo>
                      <a:pt x="146" y="87"/>
                      <a:pt x="140" y="73"/>
                      <a:pt x="138" y="61"/>
                    </a:cubicBezTo>
                    <a:cubicBezTo>
                      <a:pt x="140" y="62"/>
                      <a:pt x="143" y="63"/>
                      <a:pt x="145" y="63"/>
                    </a:cubicBezTo>
                    <a:cubicBezTo>
                      <a:pt x="155" y="67"/>
                      <a:pt x="164" y="71"/>
                      <a:pt x="172" y="75"/>
                    </a:cubicBezTo>
                    <a:cubicBezTo>
                      <a:pt x="171" y="77"/>
                      <a:pt x="169" y="79"/>
                      <a:pt x="167" y="81"/>
                    </a:cubicBezTo>
                    <a:cubicBezTo>
                      <a:pt x="163" y="85"/>
                      <a:pt x="159" y="87"/>
                      <a:pt x="155" y="87"/>
                    </a:cubicBezTo>
                    <a:moveTo>
                      <a:pt x="113" y="74"/>
                    </a:moveTo>
                    <a:cubicBezTo>
                      <a:pt x="105" y="74"/>
                      <a:pt x="98" y="66"/>
                      <a:pt x="94" y="60"/>
                    </a:cubicBezTo>
                    <a:cubicBezTo>
                      <a:pt x="99" y="58"/>
                      <a:pt x="105" y="58"/>
                      <a:pt x="111" y="58"/>
                    </a:cubicBezTo>
                    <a:cubicBezTo>
                      <a:pt x="117" y="58"/>
                      <a:pt x="123" y="58"/>
                      <a:pt x="129" y="59"/>
                    </a:cubicBezTo>
                    <a:cubicBezTo>
                      <a:pt x="127" y="66"/>
                      <a:pt x="123" y="72"/>
                      <a:pt x="116" y="74"/>
                    </a:cubicBezTo>
                    <a:cubicBezTo>
                      <a:pt x="115" y="74"/>
                      <a:pt x="114" y="74"/>
                      <a:pt x="113" y="74"/>
                    </a:cubicBezTo>
                    <a:moveTo>
                      <a:pt x="128" y="0"/>
                    </a:moveTo>
                    <a:cubicBezTo>
                      <a:pt x="77" y="0"/>
                      <a:pt x="39" y="25"/>
                      <a:pt x="21" y="56"/>
                    </a:cubicBezTo>
                    <a:cubicBezTo>
                      <a:pt x="19" y="59"/>
                      <a:pt x="17" y="63"/>
                      <a:pt x="15" y="66"/>
                    </a:cubicBezTo>
                    <a:cubicBezTo>
                      <a:pt x="12" y="81"/>
                      <a:pt x="7" y="92"/>
                      <a:pt x="4" y="97"/>
                    </a:cubicBezTo>
                    <a:cubicBezTo>
                      <a:pt x="2" y="103"/>
                      <a:pt x="1" y="109"/>
                      <a:pt x="0" y="115"/>
                    </a:cubicBezTo>
                    <a:cubicBezTo>
                      <a:pt x="7" y="126"/>
                      <a:pt x="13" y="137"/>
                      <a:pt x="17" y="148"/>
                    </a:cubicBezTo>
                    <a:cubicBezTo>
                      <a:pt x="18" y="140"/>
                      <a:pt x="21" y="132"/>
                      <a:pt x="24" y="124"/>
                    </a:cubicBezTo>
                    <a:cubicBezTo>
                      <a:pt x="31" y="127"/>
                      <a:pt x="31" y="135"/>
                      <a:pt x="28" y="142"/>
                    </a:cubicBezTo>
                    <a:cubicBezTo>
                      <a:pt x="27" y="147"/>
                      <a:pt x="22" y="150"/>
                      <a:pt x="18" y="151"/>
                    </a:cubicBezTo>
                    <a:cubicBezTo>
                      <a:pt x="19" y="156"/>
                      <a:pt x="20" y="160"/>
                      <a:pt x="21" y="165"/>
                    </a:cubicBezTo>
                    <a:cubicBezTo>
                      <a:pt x="22" y="166"/>
                      <a:pt x="23" y="167"/>
                      <a:pt x="22" y="170"/>
                    </a:cubicBezTo>
                    <a:cubicBezTo>
                      <a:pt x="23" y="174"/>
                      <a:pt x="24" y="179"/>
                      <a:pt x="24" y="184"/>
                    </a:cubicBezTo>
                    <a:cubicBezTo>
                      <a:pt x="27" y="180"/>
                      <a:pt x="29" y="176"/>
                      <a:pt x="30" y="171"/>
                    </a:cubicBezTo>
                    <a:cubicBezTo>
                      <a:pt x="31" y="162"/>
                      <a:pt x="30" y="158"/>
                      <a:pt x="26" y="156"/>
                    </a:cubicBezTo>
                    <a:cubicBezTo>
                      <a:pt x="31" y="152"/>
                      <a:pt x="35" y="146"/>
                      <a:pt x="37" y="137"/>
                    </a:cubicBezTo>
                    <a:cubicBezTo>
                      <a:pt x="38" y="132"/>
                      <a:pt x="38" y="128"/>
                      <a:pt x="36" y="124"/>
                    </a:cubicBezTo>
                    <a:cubicBezTo>
                      <a:pt x="42" y="123"/>
                      <a:pt x="48" y="120"/>
                      <a:pt x="52" y="114"/>
                    </a:cubicBezTo>
                    <a:cubicBezTo>
                      <a:pt x="56" y="106"/>
                      <a:pt x="58" y="99"/>
                      <a:pt x="57" y="92"/>
                    </a:cubicBezTo>
                    <a:cubicBezTo>
                      <a:pt x="61" y="94"/>
                      <a:pt x="65" y="95"/>
                      <a:pt x="70" y="95"/>
                    </a:cubicBezTo>
                    <a:cubicBezTo>
                      <a:pt x="75" y="95"/>
                      <a:pt x="81" y="93"/>
                      <a:pt x="84" y="89"/>
                    </a:cubicBezTo>
                    <a:cubicBezTo>
                      <a:pt x="88" y="86"/>
                      <a:pt x="91" y="78"/>
                      <a:pt x="93" y="71"/>
                    </a:cubicBezTo>
                    <a:cubicBezTo>
                      <a:pt x="98" y="77"/>
                      <a:pt x="105" y="82"/>
                      <a:pt x="113" y="82"/>
                    </a:cubicBezTo>
                    <a:cubicBezTo>
                      <a:pt x="113" y="82"/>
                      <a:pt x="114" y="82"/>
                      <a:pt x="115" y="82"/>
                    </a:cubicBezTo>
                    <a:cubicBezTo>
                      <a:pt x="123" y="81"/>
                      <a:pt x="128" y="76"/>
                      <a:pt x="132" y="70"/>
                    </a:cubicBezTo>
                    <a:cubicBezTo>
                      <a:pt x="134" y="80"/>
                      <a:pt x="138" y="90"/>
                      <a:pt x="145" y="92"/>
                    </a:cubicBezTo>
                    <a:cubicBezTo>
                      <a:pt x="149" y="93"/>
                      <a:pt x="153" y="94"/>
                      <a:pt x="157" y="94"/>
                    </a:cubicBezTo>
                    <a:cubicBezTo>
                      <a:pt x="160" y="94"/>
                      <a:pt x="163" y="93"/>
                      <a:pt x="166" y="92"/>
                    </a:cubicBezTo>
                    <a:cubicBezTo>
                      <a:pt x="169" y="90"/>
                      <a:pt x="173" y="84"/>
                      <a:pt x="176" y="81"/>
                    </a:cubicBezTo>
                    <a:cubicBezTo>
                      <a:pt x="176" y="94"/>
                      <a:pt x="177" y="110"/>
                      <a:pt x="189" y="114"/>
                    </a:cubicBezTo>
                    <a:cubicBezTo>
                      <a:pt x="192" y="116"/>
                      <a:pt x="197" y="117"/>
                      <a:pt x="201" y="117"/>
                    </a:cubicBezTo>
                    <a:cubicBezTo>
                      <a:pt x="201" y="117"/>
                      <a:pt x="202" y="117"/>
                      <a:pt x="202" y="117"/>
                    </a:cubicBezTo>
                    <a:cubicBezTo>
                      <a:pt x="200" y="123"/>
                      <a:pt x="198" y="129"/>
                      <a:pt x="198" y="135"/>
                    </a:cubicBezTo>
                    <a:cubicBezTo>
                      <a:pt x="198" y="139"/>
                      <a:pt x="204" y="149"/>
                      <a:pt x="208" y="152"/>
                    </a:cubicBezTo>
                    <a:cubicBezTo>
                      <a:pt x="213" y="155"/>
                      <a:pt x="219" y="156"/>
                      <a:pt x="224" y="156"/>
                    </a:cubicBezTo>
                    <a:cubicBezTo>
                      <a:pt x="223" y="157"/>
                      <a:pt x="221" y="159"/>
                      <a:pt x="220" y="161"/>
                    </a:cubicBezTo>
                    <a:cubicBezTo>
                      <a:pt x="217" y="164"/>
                      <a:pt x="218" y="172"/>
                      <a:pt x="217" y="176"/>
                    </a:cubicBezTo>
                    <a:cubicBezTo>
                      <a:pt x="216" y="184"/>
                      <a:pt x="220" y="189"/>
                      <a:pt x="225" y="194"/>
                    </a:cubicBezTo>
                    <a:cubicBezTo>
                      <a:pt x="215" y="196"/>
                      <a:pt x="206" y="203"/>
                      <a:pt x="202" y="212"/>
                    </a:cubicBezTo>
                    <a:cubicBezTo>
                      <a:pt x="202" y="213"/>
                      <a:pt x="201" y="215"/>
                      <a:pt x="201" y="217"/>
                    </a:cubicBezTo>
                    <a:cubicBezTo>
                      <a:pt x="198" y="228"/>
                      <a:pt x="203" y="240"/>
                      <a:pt x="213" y="241"/>
                    </a:cubicBezTo>
                    <a:cubicBezTo>
                      <a:pt x="214" y="243"/>
                      <a:pt x="215" y="245"/>
                      <a:pt x="217" y="245"/>
                    </a:cubicBezTo>
                    <a:cubicBezTo>
                      <a:pt x="217" y="245"/>
                      <a:pt x="217" y="245"/>
                      <a:pt x="217" y="245"/>
                    </a:cubicBezTo>
                    <a:cubicBezTo>
                      <a:pt x="218" y="245"/>
                      <a:pt x="218" y="244"/>
                      <a:pt x="219" y="244"/>
                    </a:cubicBezTo>
                    <a:cubicBezTo>
                      <a:pt x="230" y="236"/>
                      <a:pt x="258" y="197"/>
                      <a:pt x="260" y="145"/>
                    </a:cubicBezTo>
                    <a:cubicBezTo>
                      <a:pt x="261" y="118"/>
                      <a:pt x="255" y="86"/>
                      <a:pt x="234" y="54"/>
                    </a:cubicBezTo>
                    <a:cubicBezTo>
                      <a:pt x="220" y="30"/>
                      <a:pt x="185" y="4"/>
                      <a:pt x="138" y="1"/>
                    </a:cubicBezTo>
                    <a:cubicBezTo>
                      <a:pt x="134" y="1"/>
                      <a:pt x="131" y="0"/>
                      <a:pt x="12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1109"/>
              <p:cNvSpPr>
                <a:spLocks noEditPoints="1"/>
              </p:cNvSpPr>
              <p:nvPr/>
            </p:nvSpPr>
            <p:spPr bwMode="auto">
              <a:xfrm>
                <a:off x="122" y="2599"/>
                <a:ext cx="133" cy="131"/>
              </a:xfrm>
              <a:custGeom>
                <a:avLst/>
                <a:gdLst>
                  <a:gd name="T0" fmla="*/ 268 w 269"/>
                  <a:gd name="T1" fmla="*/ 121 h 266"/>
                  <a:gd name="T2" fmla="*/ 268 w 269"/>
                  <a:gd name="T3" fmla="*/ 115 h 266"/>
                  <a:gd name="T4" fmla="*/ 254 w 269"/>
                  <a:gd name="T5" fmla="*/ 88 h 266"/>
                  <a:gd name="T6" fmla="*/ 253 w 269"/>
                  <a:gd name="T7" fmla="*/ 78 h 266"/>
                  <a:gd name="T8" fmla="*/ 252 w 269"/>
                  <a:gd name="T9" fmla="*/ 68 h 266"/>
                  <a:gd name="T10" fmla="*/ 55 w 269"/>
                  <a:gd name="T11" fmla="*/ 227 h 266"/>
                  <a:gd name="T12" fmla="*/ 60 w 269"/>
                  <a:gd name="T13" fmla="*/ 227 h 266"/>
                  <a:gd name="T14" fmla="*/ 83 w 269"/>
                  <a:gd name="T15" fmla="*/ 245 h 266"/>
                  <a:gd name="T16" fmla="*/ 79 w 269"/>
                  <a:gd name="T17" fmla="*/ 254 h 266"/>
                  <a:gd name="T18" fmla="*/ 56 w 269"/>
                  <a:gd name="T19" fmla="*/ 229 h 266"/>
                  <a:gd name="T20" fmla="*/ 44 w 269"/>
                  <a:gd name="T21" fmla="*/ 189 h 266"/>
                  <a:gd name="T22" fmla="*/ 55 w 269"/>
                  <a:gd name="T23" fmla="*/ 198 h 266"/>
                  <a:gd name="T24" fmla="*/ 45 w 269"/>
                  <a:gd name="T25" fmla="*/ 198 h 266"/>
                  <a:gd name="T26" fmla="*/ 50 w 269"/>
                  <a:gd name="T27" fmla="*/ 138 h 266"/>
                  <a:gd name="T28" fmla="*/ 63 w 269"/>
                  <a:gd name="T29" fmla="*/ 159 h 266"/>
                  <a:gd name="T30" fmla="*/ 50 w 269"/>
                  <a:gd name="T31" fmla="*/ 175 h 266"/>
                  <a:gd name="T32" fmla="*/ 260 w 269"/>
                  <a:gd name="T33" fmla="*/ 151 h 266"/>
                  <a:gd name="T34" fmla="*/ 255 w 269"/>
                  <a:gd name="T35" fmla="*/ 130 h 266"/>
                  <a:gd name="T36" fmla="*/ 56 w 269"/>
                  <a:gd name="T37" fmla="*/ 131 h 266"/>
                  <a:gd name="T38" fmla="*/ 73 w 269"/>
                  <a:gd name="T39" fmla="*/ 100 h 266"/>
                  <a:gd name="T40" fmla="*/ 56 w 269"/>
                  <a:gd name="T41" fmla="*/ 131 h 266"/>
                  <a:gd name="T42" fmla="*/ 237 w 269"/>
                  <a:gd name="T43" fmla="*/ 115 h 266"/>
                  <a:gd name="T44" fmla="*/ 250 w 269"/>
                  <a:gd name="T45" fmla="*/ 118 h 266"/>
                  <a:gd name="T46" fmla="*/ 242 w 269"/>
                  <a:gd name="T47" fmla="*/ 119 h 266"/>
                  <a:gd name="T48" fmla="*/ 215 w 269"/>
                  <a:gd name="T49" fmla="*/ 90 h 266"/>
                  <a:gd name="T50" fmla="*/ 232 w 269"/>
                  <a:gd name="T51" fmla="*/ 91 h 266"/>
                  <a:gd name="T52" fmla="*/ 98 w 269"/>
                  <a:gd name="T53" fmla="*/ 97 h 266"/>
                  <a:gd name="T54" fmla="*/ 82 w 269"/>
                  <a:gd name="T55" fmla="*/ 90 h 266"/>
                  <a:gd name="T56" fmla="*/ 112 w 269"/>
                  <a:gd name="T57" fmla="*/ 67 h 266"/>
                  <a:gd name="T58" fmla="*/ 136 w 269"/>
                  <a:gd name="T59" fmla="*/ 73 h 266"/>
                  <a:gd name="T60" fmla="*/ 120 w 269"/>
                  <a:gd name="T61" fmla="*/ 63 h 266"/>
                  <a:gd name="T62" fmla="*/ 136 w 269"/>
                  <a:gd name="T63" fmla="*/ 73 h 266"/>
                  <a:gd name="T64" fmla="*/ 176 w 269"/>
                  <a:gd name="T65" fmla="*/ 73 h 266"/>
                  <a:gd name="T66" fmla="*/ 199 w 269"/>
                  <a:gd name="T67" fmla="*/ 63 h 266"/>
                  <a:gd name="T68" fmla="*/ 146 w 269"/>
                  <a:gd name="T69" fmla="*/ 0 h 266"/>
                  <a:gd name="T70" fmla="*/ 17 w 269"/>
                  <a:gd name="T71" fmla="*/ 86 h 266"/>
                  <a:gd name="T72" fmla="*/ 45 w 269"/>
                  <a:gd name="T73" fmla="*/ 237 h 266"/>
                  <a:gd name="T74" fmla="*/ 78 w 269"/>
                  <a:gd name="T75" fmla="*/ 266 h 266"/>
                  <a:gd name="T76" fmla="*/ 83 w 269"/>
                  <a:gd name="T77" fmla="*/ 262 h 266"/>
                  <a:gd name="T78" fmla="*/ 86 w 269"/>
                  <a:gd name="T79" fmla="*/ 230 h 266"/>
                  <a:gd name="T80" fmla="*/ 60 w 269"/>
                  <a:gd name="T81" fmla="*/ 219 h 266"/>
                  <a:gd name="T82" fmla="*/ 59 w 269"/>
                  <a:gd name="T83" fmla="*/ 189 h 266"/>
                  <a:gd name="T84" fmla="*/ 52 w 269"/>
                  <a:gd name="T85" fmla="*/ 182 h 266"/>
                  <a:gd name="T86" fmla="*/ 71 w 269"/>
                  <a:gd name="T87" fmla="*/ 155 h 266"/>
                  <a:gd name="T88" fmla="*/ 76 w 269"/>
                  <a:gd name="T89" fmla="*/ 132 h 266"/>
                  <a:gd name="T90" fmla="*/ 93 w 269"/>
                  <a:gd name="T91" fmla="*/ 104 h 266"/>
                  <a:gd name="T92" fmla="*/ 112 w 269"/>
                  <a:gd name="T93" fmla="*/ 99 h 266"/>
                  <a:gd name="T94" fmla="*/ 136 w 269"/>
                  <a:gd name="T95" fmla="*/ 81 h 266"/>
                  <a:gd name="T96" fmla="*/ 158 w 269"/>
                  <a:gd name="T97" fmla="*/ 64 h 266"/>
                  <a:gd name="T98" fmla="*/ 180 w 269"/>
                  <a:gd name="T99" fmla="*/ 82 h 266"/>
                  <a:gd name="T100" fmla="*/ 208 w 269"/>
                  <a:gd name="T101" fmla="*/ 94 h 266"/>
                  <a:gd name="T102" fmla="*/ 226 w 269"/>
                  <a:gd name="T103" fmla="*/ 100 h 266"/>
                  <a:gd name="T104" fmla="*/ 233 w 269"/>
                  <a:gd name="T105" fmla="*/ 121 h 266"/>
                  <a:gd name="T106" fmla="*/ 243 w 269"/>
                  <a:gd name="T107" fmla="*/ 144 h 266"/>
                  <a:gd name="T108" fmla="*/ 263 w 269"/>
                  <a:gd name="T109" fmla="*/ 158 h 266"/>
                  <a:gd name="T110" fmla="*/ 268 w 269"/>
                  <a:gd name="T111" fmla="*/ 153 h 266"/>
                  <a:gd name="T112" fmla="*/ 267 w 269"/>
                  <a:gd name="T113" fmla="*/ 131 h 266"/>
                  <a:gd name="T114" fmla="*/ 224 w 269"/>
                  <a:gd name="T115" fmla="*/ 3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69" h="266">
                    <a:moveTo>
                      <a:pt x="254" y="88"/>
                    </a:moveTo>
                    <a:cubicBezTo>
                      <a:pt x="257" y="100"/>
                      <a:pt x="262" y="111"/>
                      <a:pt x="268" y="121"/>
                    </a:cubicBezTo>
                    <a:cubicBezTo>
                      <a:pt x="268" y="121"/>
                      <a:pt x="268" y="121"/>
                      <a:pt x="268" y="121"/>
                    </a:cubicBezTo>
                    <a:cubicBezTo>
                      <a:pt x="268" y="119"/>
                      <a:pt x="268" y="117"/>
                      <a:pt x="268" y="115"/>
                    </a:cubicBezTo>
                    <a:cubicBezTo>
                      <a:pt x="267" y="107"/>
                      <a:pt x="265" y="99"/>
                      <a:pt x="262" y="90"/>
                    </a:cubicBezTo>
                    <a:cubicBezTo>
                      <a:pt x="259" y="89"/>
                      <a:pt x="257" y="88"/>
                      <a:pt x="254" y="88"/>
                    </a:cubicBezTo>
                    <a:moveTo>
                      <a:pt x="252" y="68"/>
                    </a:moveTo>
                    <a:cubicBezTo>
                      <a:pt x="252" y="71"/>
                      <a:pt x="252" y="75"/>
                      <a:pt x="253" y="78"/>
                    </a:cubicBezTo>
                    <a:cubicBezTo>
                      <a:pt x="254" y="77"/>
                      <a:pt x="255" y="76"/>
                      <a:pt x="256" y="75"/>
                    </a:cubicBezTo>
                    <a:cubicBezTo>
                      <a:pt x="254" y="73"/>
                      <a:pt x="253" y="70"/>
                      <a:pt x="252" y="68"/>
                    </a:cubicBezTo>
                    <a:moveTo>
                      <a:pt x="56" y="229"/>
                    </a:moveTo>
                    <a:cubicBezTo>
                      <a:pt x="56" y="228"/>
                      <a:pt x="56" y="228"/>
                      <a:pt x="55" y="227"/>
                    </a:cubicBezTo>
                    <a:cubicBezTo>
                      <a:pt x="57" y="227"/>
                      <a:pt x="58" y="227"/>
                      <a:pt x="59" y="227"/>
                    </a:cubicBezTo>
                    <a:cubicBezTo>
                      <a:pt x="59" y="227"/>
                      <a:pt x="60" y="227"/>
                      <a:pt x="60" y="227"/>
                    </a:cubicBezTo>
                    <a:cubicBezTo>
                      <a:pt x="64" y="227"/>
                      <a:pt x="68" y="228"/>
                      <a:pt x="72" y="229"/>
                    </a:cubicBezTo>
                    <a:cubicBezTo>
                      <a:pt x="81" y="231"/>
                      <a:pt x="83" y="237"/>
                      <a:pt x="83" y="245"/>
                    </a:cubicBezTo>
                    <a:cubicBezTo>
                      <a:pt x="85" y="249"/>
                      <a:pt x="84" y="252"/>
                      <a:pt x="80" y="254"/>
                    </a:cubicBezTo>
                    <a:cubicBezTo>
                      <a:pt x="80" y="254"/>
                      <a:pt x="80" y="254"/>
                      <a:pt x="79" y="254"/>
                    </a:cubicBezTo>
                    <a:cubicBezTo>
                      <a:pt x="78" y="254"/>
                      <a:pt x="78" y="254"/>
                      <a:pt x="77" y="255"/>
                    </a:cubicBezTo>
                    <a:cubicBezTo>
                      <a:pt x="69" y="248"/>
                      <a:pt x="62" y="239"/>
                      <a:pt x="56" y="229"/>
                    </a:cubicBezTo>
                    <a:moveTo>
                      <a:pt x="45" y="198"/>
                    </a:moveTo>
                    <a:cubicBezTo>
                      <a:pt x="45" y="195"/>
                      <a:pt x="44" y="192"/>
                      <a:pt x="44" y="189"/>
                    </a:cubicBezTo>
                    <a:cubicBezTo>
                      <a:pt x="47" y="190"/>
                      <a:pt x="50" y="191"/>
                      <a:pt x="52" y="193"/>
                    </a:cubicBezTo>
                    <a:cubicBezTo>
                      <a:pt x="53" y="195"/>
                      <a:pt x="54" y="196"/>
                      <a:pt x="55" y="198"/>
                    </a:cubicBezTo>
                    <a:cubicBezTo>
                      <a:pt x="58" y="207"/>
                      <a:pt x="56" y="212"/>
                      <a:pt x="51" y="218"/>
                    </a:cubicBezTo>
                    <a:cubicBezTo>
                      <a:pt x="49" y="212"/>
                      <a:pt x="47" y="205"/>
                      <a:pt x="45" y="198"/>
                    </a:cubicBezTo>
                    <a:moveTo>
                      <a:pt x="43" y="178"/>
                    </a:moveTo>
                    <a:cubicBezTo>
                      <a:pt x="43" y="165"/>
                      <a:pt x="45" y="151"/>
                      <a:pt x="50" y="138"/>
                    </a:cubicBezTo>
                    <a:cubicBezTo>
                      <a:pt x="51" y="138"/>
                      <a:pt x="52" y="138"/>
                      <a:pt x="54" y="139"/>
                    </a:cubicBezTo>
                    <a:cubicBezTo>
                      <a:pt x="60" y="143"/>
                      <a:pt x="65" y="153"/>
                      <a:pt x="63" y="159"/>
                    </a:cubicBezTo>
                    <a:cubicBezTo>
                      <a:pt x="62" y="161"/>
                      <a:pt x="62" y="162"/>
                      <a:pt x="62" y="164"/>
                    </a:cubicBezTo>
                    <a:cubicBezTo>
                      <a:pt x="59" y="170"/>
                      <a:pt x="55" y="174"/>
                      <a:pt x="50" y="175"/>
                    </a:cubicBezTo>
                    <a:cubicBezTo>
                      <a:pt x="47" y="176"/>
                      <a:pt x="45" y="177"/>
                      <a:pt x="43" y="178"/>
                    </a:cubicBezTo>
                    <a:moveTo>
                      <a:pt x="260" y="151"/>
                    </a:moveTo>
                    <a:cubicBezTo>
                      <a:pt x="256" y="149"/>
                      <a:pt x="251" y="144"/>
                      <a:pt x="250" y="141"/>
                    </a:cubicBezTo>
                    <a:cubicBezTo>
                      <a:pt x="248" y="135"/>
                      <a:pt x="251" y="132"/>
                      <a:pt x="255" y="130"/>
                    </a:cubicBezTo>
                    <a:cubicBezTo>
                      <a:pt x="258" y="137"/>
                      <a:pt x="259" y="144"/>
                      <a:pt x="260" y="151"/>
                    </a:cubicBezTo>
                    <a:moveTo>
                      <a:pt x="56" y="131"/>
                    </a:moveTo>
                    <a:cubicBezTo>
                      <a:pt x="55" y="131"/>
                      <a:pt x="54" y="130"/>
                      <a:pt x="53" y="130"/>
                    </a:cubicBezTo>
                    <a:cubicBezTo>
                      <a:pt x="58" y="119"/>
                      <a:pt x="64" y="109"/>
                      <a:pt x="73" y="100"/>
                    </a:cubicBezTo>
                    <a:cubicBezTo>
                      <a:pt x="75" y="109"/>
                      <a:pt x="77" y="123"/>
                      <a:pt x="69" y="127"/>
                    </a:cubicBezTo>
                    <a:cubicBezTo>
                      <a:pt x="66" y="129"/>
                      <a:pt x="61" y="131"/>
                      <a:pt x="56" y="131"/>
                    </a:cubicBezTo>
                    <a:moveTo>
                      <a:pt x="242" y="119"/>
                    </a:moveTo>
                    <a:cubicBezTo>
                      <a:pt x="240" y="118"/>
                      <a:pt x="239" y="117"/>
                      <a:pt x="237" y="115"/>
                    </a:cubicBezTo>
                    <a:cubicBezTo>
                      <a:pt x="234" y="109"/>
                      <a:pt x="231" y="102"/>
                      <a:pt x="237" y="97"/>
                    </a:cubicBezTo>
                    <a:cubicBezTo>
                      <a:pt x="242" y="104"/>
                      <a:pt x="246" y="111"/>
                      <a:pt x="250" y="118"/>
                    </a:cubicBezTo>
                    <a:cubicBezTo>
                      <a:pt x="251" y="119"/>
                      <a:pt x="251" y="120"/>
                      <a:pt x="252" y="122"/>
                    </a:cubicBezTo>
                    <a:cubicBezTo>
                      <a:pt x="248" y="122"/>
                      <a:pt x="245" y="121"/>
                      <a:pt x="242" y="119"/>
                    </a:cubicBezTo>
                    <a:moveTo>
                      <a:pt x="224" y="93"/>
                    </a:moveTo>
                    <a:cubicBezTo>
                      <a:pt x="221" y="93"/>
                      <a:pt x="218" y="92"/>
                      <a:pt x="215" y="90"/>
                    </a:cubicBezTo>
                    <a:cubicBezTo>
                      <a:pt x="207" y="83"/>
                      <a:pt x="204" y="77"/>
                      <a:pt x="206" y="67"/>
                    </a:cubicBezTo>
                    <a:cubicBezTo>
                      <a:pt x="216" y="74"/>
                      <a:pt x="225" y="82"/>
                      <a:pt x="232" y="91"/>
                    </a:cubicBezTo>
                    <a:cubicBezTo>
                      <a:pt x="229" y="92"/>
                      <a:pt x="227" y="93"/>
                      <a:pt x="224" y="93"/>
                    </a:cubicBezTo>
                    <a:moveTo>
                      <a:pt x="98" y="97"/>
                    </a:moveTo>
                    <a:cubicBezTo>
                      <a:pt x="96" y="97"/>
                      <a:pt x="92" y="96"/>
                      <a:pt x="88" y="94"/>
                    </a:cubicBezTo>
                    <a:cubicBezTo>
                      <a:pt x="86" y="93"/>
                      <a:pt x="84" y="91"/>
                      <a:pt x="82" y="90"/>
                    </a:cubicBezTo>
                    <a:cubicBezTo>
                      <a:pt x="89" y="83"/>
                      <a:pt x="97" y="77"/>
                      <a:pt x="106" y="71"/>
                    </a:cubicBezTo>
                    <a:cubicBezTo>
                      <a:pt x="108" y="70"/>
                      <a:pt x="110" y="68"/>
                      <a:pt x="112" y="67"/>
                    </a:cubicBezTo>
                    <a:cubicBezTo>
                      <a:pt x="113" y="80"/>
                      <a:pt x="110" y="97"/>
                      <a:pt x="98" y="97"/>
                    </a:cubicBezTo>
                    <a:moveTo>
                      <a:pt x="136" y="73"/>
                    </a:moveTo>
                    <a:cubicBezTo>
                      <a:pt x="136" y="73"/>
                      <a:pt x="136" y="73"/>
                      <a:pt x="136" y="73"/>
                    </a:cubicBezTo>
                    <a:cubicBezTo>
                      <a:pt x="129" y="73"/>
                      <a:pt x="124" y="68"/>
                      <a:pt x="120" y="63"/>
                    </a:cubicBezTo>
                    <a:cubicBezTo>
                      <a:pt x="132" y="57"/>
                      <a:pt x="144" y="54"/>
                      <a:pt x="154" y="53"/>
                    </a:cubicBezTo>
                    <a:cubicBezTo>
                      <a:pt x="151" y="62"/>
                      <a:pt x="146" y="73"/>
                      <a:pt x="136" y="73"/>
                    </a:cubicBezTo>
                    <a:moveTo>
                      <a:pt x="180" y="73"/>
                    </a:moveTo>
                    <a:cubicBezTo>
                      <a:pt x="179" y="73"/>
                      <a:pt x="177" y="73"/>
                      <a:pt x="176" y="73"/>
                    </a:cubicBezTo>
                    <a:cubicBezTo>
                      <a:pt x="173" y="72"/>
                      <a:pt x="161" y="60"/>
                      <a:pt x="162" y="53"/>
                    </a:cubicBezTo>
                    <a:cubicBezTo>
                      <a:pt x="176" y="54"/>
                      <a:pt x="188" y="57"/>
                      <a:pt x="199" y="63"/>
                    </a:cubicBezTo>
                    <a:cubicBezTo>
                      <a:pt x="195" y="69"/>
                      <a:pt x="187" y="73"/>
                      <a:pt x="180" y="73"/>
                    </a:cubicBezTo>
                    <a:moveTo>
                      <a:pt x="146" y="0"/>
                    </a:moveTo>
                    <a:cubicBezTo>
                      <a:pt x="131" y="0"/>
                      <a:pt x="114" y="3"/>
                      <a:pt x="97" y="9"/>
                    </a:cubicBezTo>
                    <a:cubicBezTo>
                      <a:pt x="53" y="24"/>
                      <a:pt x="26" y="59"/>
                      <a:pt x="17" y="86"/>
                    </a:cubicBezTo>
                    <a:cubicBezTo>
                      <a:pt x="0" y="138"/>
                      <a:pt x="11" y="181"/>
                      <a:pt x="28" y="212"/>
                    </a:cubicBezTo>
                    <a:cubicBezTo>
                      <a:pt x="33" y="222"/>
                      <a:pt x="39" y="230"/>
                      <a:pt x="45" y="237"/>
                    </a:cubicBezTo>
                    <a:cubicBezTo>
                      <a:pt x="51" y="245"/>
                      <a:pt x="57" y="251"/>
                      <a:pt x="63" y="256"/>
                    </a:cubicBezTo>
                    <a:cubicBezTo>
                      <a:pt x="69" y="261"/>
                      <a:pt x="75" y="264"/>
                      <a:pt x="78" y="266"/>
                    </a:cubicBezTo>
                    <a:cubicBezTo>
                      <a:pt x="79" y="266"/>
                      <a:pt x="79" y="266"/>
                      <a:pt x="80" y="266"/>
                    </a:cubicBezTo>
                    <a:cubicBezTo>
                      <a:pt x="82" y="266"/>
                      <a:pt x="83" y="264"/>
                      <a:pt x="83" y="262"/>
                    </a:cubicBezTo>
                    <a:cubicBezTo>
                      <a:pt x="87" y="260"/>
                      <a:pt x="90" y="256"/>
                      <a:pt x="91" y="252"/>
                    </a:cubicBezTo>
                    <a:cubicBezTo>
                      <a:pt x="93" y="245"/>
                      <a:pt x="91" y="236"/>
                      <a:pt x="86" y="230"/>
                    </a:cubicBezTo>
                    <a:cubicBezTo>
                      <a:pt x="84" y="227"/>
                      <a:pt x="81" y="224"/>
                      <a:pt x="77" y="223"/>
                    </a:cubicBezTo>
                    <a:cubicBezTo>
                      <a:pt x="72" y="220"/>
                      <a:pt x="66" y="219"/>
                      <a:pt x="60" y="219"/>
                    </a:cubicBezTo>
                    <a:cubicBezTo>
                      <a:pt x="64" y="213"/>
                      <a:pt x="66" y="207"/>
                      <a:pt x="63" y="200"/>
                    </a:cubicBezTo>
                    <a:cubicBezTo>
                      <a:pt x="62" y="197"/>
                      <a:pt x="61" y="192"/>
                      <a:pt x="59" y="189"/>
                    </a:cubicBezTo>
                    <a:cubicBezTo>
                      <a:pt x="59" y="187"/>
                      <a:pt x="58" y="186"/>
                      <a:pt x="57" y="185"/>
                    </a:cubicBezTo>
                    <a:cubicBezTo>
                      <a:pt x="55" y="184"/>
                      <a:pt x="53" y="183"/>
                      <a:pt x="52" y="182"/>
                    </a:cubicBezTo>
                    <a:cubicBezTo>
                      <a:pt x="57" y="180"/>
                      <a:pt x="62" y="178"/>
                      <a:pt x="67" y="173"/>
                    </a:cubicBezTo>
                    <a:cubicBezTo>
                      <a:pt x="69" y="170"/>
                      <a:pt x="72" y="158"/>
                      <a:pt x="71" y="155"/>
                    </a:cubicBezTo>
                    <a:cubicBezTo>
                      <a:pt x="70" y="149"/>
                      <a:pt x="67" y="143"/>
                      <a:pt x="63" y="138"/>
                    </a:cubicBezTo>
                    <a:cubicBezTo>
                      <a:pt x="68" y="137"/>
                      <a:pt x="72" y="135"/>
                      <a:pt x="76" y="132"/>
                    </a:cubicBezTo>
                    <a:cubicBezTo>
                      <a:pt x="86" y="125"/>
                      <a:pt x="83" y="109"/>
                      <a:pt x="80" y="97"/>
                    </a:cubicBezTo>
                    <a:cubicBezTo>
                      <a:pt x="84" y="99"/>
                      <a:pt x="89" y="103"/>
                      <a:pt x="93" y="104"/>
                    </a:cubicBezTo>
                    <a:cubicBezTo>
                      <a:pt x="94" y="105"/>
                      <a:pt x="95" y="105"/>
                      <a:pt x="97" y="105"/>
                    </a:cubicBezTo>
                    <a:cubicBezTo>
                      <a:pt x="102" y="105"/>
                      <a:pt x="108" y="102"/>
                      <a:pt x="112" y="99"/>
                    </a:cubicBezTo>
                    <a:cubicBezTo>
                      <a:pt x="119" y="95"/>
                      <a:pt x="120" y="84"/>
                      <a:pt x="120" y="74"/>
                    </a:cubicBezTo>
                    <a:cubicBezTo>
                      <a:pt x="124" y="78"/>
                      <a:pt x="130" y="81"/>
                      <a:pt x="136" y="81"/>
                    </a:cubicBezTo>
                    <a:cubicBezTo>
                      <a:pt x="137" y="81"/>
                      <a:pt x="138" y="81"/>
                      <a:pt x="139" y="81"/>
                    </a:cubicBezTo>
                    <a:cubicBezTo>
                      <a:pt x="148" y="79"/>
                      <a:pt x="154" y="72"/>
                      <a:pt x="158" y="64"/>
                    </a:cubicBezTo>
                    <a:cubicBezTo>
                      <a:pt x="161" y="71"/>
                      <a:pt x="167" y="77"/>
                      <a:pt x="170" y="80"/>
                    </a:cubicBezTo>
                    <a:cubicBezTo>
                      <a:pt x="173" y="81"/>
                      <a:pt x="176" y="82"/>
                      <a:pt x="180" y="82"/>
                    </a:cubicBezTo>
                    <a:cubicBezTo>
                      <a:pt x="186" y="82"/>
                      <a:pt x="193" y="79"/>
                      <a:pt x="198" y="75"/>
                    </a:cubicBezTo>
                    <a:cubicBezTo>
                      <a:pt x="199" y="82"/>
                      <a:pt x="202" y="88"/>
                      <a:pt x="208" y="94"/>
                    </a:cubicBezTo>
                    <a:cubicBezTo>
                      <a:pt x="213" y="99"/>
                      <a:pt x="218" y="101"/>
                      <a:pt x="223" y="101"/>
                    </a:cubicBezTo>
                    <a:cubicBezTo>
                      <a:pt x="224" y="101"/>
                      <a:pt x="225" y="101"/>
                      <a:pt x="226" y="100"/>
                    </a:cubicBezTo>
                    <a:cubicBezTo>
                      <a:pt x="225" y="104"/>
                      <a:pt x="225" y="109"/>
                      <a:pt x="228" y="113"/>
                    </a:cubicBezTo>
                    <a:cubicBezTo>
                      <a:pt x="229" y="116"/>
                      <a:pt x="231" y="119"/>
                      <a:pt x="233" y="121"/>
                    </a:cubicBezTo>
                    <a:cubicBezTo>
                      <a:pt x="236" y="124"/>
                      <a:pt x="240" y="127"/>
                      <a:pt x="244" y="128"/>
                    </a:cubicBezTo>
                    <a:cubicBezTo>
                      <a:pt x="240" y="131"/>
                      <a:pt x="240" y="136"/>
                      <a:pt x="243" y="144"/>
                    </a:cubicBezTo>
                    <a:cubicBezTo>
                      <a:pt x="247" y="152"/>
                      <a:pt x="254" y="158"/>
                      <a:pt x="262" y="158"/>
                    </a:cubicBezTo>
                    <a:cubicBezTo>
                      <a:pt x="262" y="158"/>
                      <a:pt x="263" y="158"/>
                      <a:pt x="263" y="158"/>
                    </a:cubicBezTo>
                    <a:cubicBezTo>
                      <a:pt x="265" y="158"/>
                      <a:pt x="266" y="157"/>
                      <a:pt x="266" y="156"/>
                    </a:cubicBezTo>
                    <a:cubicBezTo>
                      <a:pt x="267" y="156"/>
                      <a:pt x="268" y="155"/>
                      <a:pt x="268" y="153"/>
                    </a:cubicBezTo>
                    <a:cubicBezTo>
                      <a:pt x="268" y="149"/>
                      <a:pt x="269" y="142"/>
                      <a:pt x="269" y="132"/>
                    </a:cubicBezTo>
                    <a:cubicBezTo>
                      <a:pt x="268" y="132"/>
                      <a:pt x="268" y="132"/>
                      <a:pt x="267" y="131"/>
                    </a:cubicBezTo>
                    <a:cubicBezTo>
                      <a:pt x="256" y="124"/>
                      <a:pt x="228" y="84"/>
                      <a:pt x="226" y="33"/>
                    </a:cubicBezTo>
                    <a:cubicBezTo>
                      <a:pt x="225" y="32"/>
                      <a:pt x="224" y="31"/>
                      <a:pt x="224" y="30"/>
                    </a:cubicBezTo>
                    <a:cubicBezTo>
                      <a:pt x="206" y="12"/>
                      <a:pt x="178" y="0"/>
                      <a:pt x="14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1110"/>
              <p:cNvSpPr>
                <a:spLocks noEditPoints="1"/>
              </p:cNvSpPr>
              <p:nvPr/>
            </p:nvSpPr>
            <p:spPr bwMode="auto">
              <a:xfrm>
                <a:off x="233" y="2543"/>
                <a:ext cx="127" cy="121"/>
              </a:xfrm>
              <a:custGeom>
                <a:avLst/>
                <a:gdLst>
                  <a:gd name="T0" fmla="*/ 249 w 258"/>
                  <a:gd name="T1" fmla="*/ 189 h 244"/>
                  <a:gd name="T2" fmla="*/ 253 w 258"/>
                  <a:gd name="T3" fmla="*/ 186 h 244"/>
                  <a:gd name="T4" fmla="*/ 258 w 258"/>
                  <a:gd name="T5" fmla="*/ 170 h 244"/>
                  <a:gd name="T6" fmla="*/ 29 w 258"/>
                  <a:gd name="T7" fmla="*/ 200 h 244"/>
                  <a:gd name="T8" fmla="*/ 45 w 258"/>
                  <a:gd name="T9" fmla="*/ 206 h 244"/>
                  <a:gd name="T10" fmla="*/ 52 w 258"/>
                  <a:gd name="T11" fmla="*/ 226 h 244"/>
                  <a:gd name="T12" fmla="*/ 45 w 258"/>
                  <a:gd name="T13" fmla="*/ 232 h 244"/>
                  <a:gd name="T14" fmla="*/ 43 w 258"/>
                  <a:gd name="T15" fmla="*/ 233 h 244"/>
                  <a:gd name="T16" fmla="*/ 28 w 258"/>
                  <a:gd name="T17" fmla="*/ 160 h 244"/>
                  <a:gd name="T18" fmla="*/ 31 w 258"/>
                  <a:gd name="T19" fmla="*/ 187 h 244"/>
                  <a:gd name="T20" fmla="*/ 27 w 258"/>
                  <a:gd name="T21" fmla="*/ 180 h 244"/>
                  <a:gd name="T22" fmla="*/ 46 w 258"/>
                  <a:gd name="T23" fmla="*/ 112 h 244"/>
                  <a:gd name="T24" fmla="*/ 53 w 258"/>
                  <a:gd name="T25" fmla="*/ 136 h 244"/>
                  <a:gd name="T26" fmla="*/ 37 w 258"/>
                  <a:gd name="T27" fmla="*/ 148 h 244"/>
                  <a:gd name="T28" fmla="*/ 30 w 258"/>
                  <a:gd name="T29" fmla="*/ 149 h 244"/>
                  <a:gd name="T30" fmla="*/ 217 w 258"/>
                  <a:gd name="T31" fmla="*/ 111 h 244"/>
                  <a:gd name="T32" fmla="*/ 233 w 258"/>
                  <a:gd name="T33" fmla="*/ 116 h 244"/>
                  <a:gd name="T34" fmla="*/ 58 w 258"/>
                  <a:gd name="T35" fmla="*/ 108 h 244"/>
                  <a:gd name="T36" fmla="*/ 51 w 258"/>
                  <a:gd name="T37" fmla="*/ 105 h 244"/>
                  <a:gd name="T38" fmla="*/ 67 w 258"/>
                  <a:gd name="T39" fmla="*/ 107 h 244"/>
                  <a:gd name="T40" fmla="*/ 193 w 258"/>
                  <a:gd name="T41" fmla="*/ 86 h 244"/>
                  <a:gd name="T42" fmla="*/ 175 w 258"/>
                  <a:gd name="T43" fmla="*/ 61 h 244"/>
                  <a:gd name="T44" fmla="*/ 193 w 258"/>
                  <a:gd name="T45" fmla="*/ 86 h 244"/>
                  <a:gd name="T46" fmla="*/ 94 w 258"/>
                  <a:gd name="T47" fmla="*/ 80 h 244"/>
                  <a:gd name="T48" fmla="*/ 116 w 258"/>
                  <a:gd name="T49" fmla="*/ 63 h 244"/>
                  <a:gd name="T50" fmla="*/ 106 w 258"/>
                  <a:gd name="T51" fmla="*/ 86 h 244"/>
                  <a:gd name="T52" fmla="*/ 144 w 258"/>
                  <a:gd name="T53" fmla="*/ 73 h 244"/>
                  <a:gd name="T54" fmla="*/ 150 w 258"/>
                  <a:gd name="T55" fmla="*/ 57 h 244"/>
                  <a:gd name="T56" fmla="*/ 148 w 258"/>
                  <a:gd name="T57" fmla="*/ 74 h 244"/>
                  <a:gd name="T58" fmla="*/ 123 w 258"/>
                  <a:gd name="T59" fmla="*/ 0 h 244"/>
                  <a:gd name="T60" fmla="*/ 1 w 258"/>
                  <a:gd name="T61" fmla="*/ 145 h 244"/>
                  <a:gd name="T62" fmla="*/ 44 w 258"/>
                  <a:gd name="T63" fmla="*/ 244 h 244"/>
                  <a:gd name="T64" fmla="*/ 47 w 258"/>
                  <a:gd name="T65" fmla="*/ 241 h 244"/>
                  <a:gd name="T66" fmla="*/ 59 w 258"/>
                  <a:gd name="T67" fmla="*/ 211 h 244"/>
                  <a:gd name="T68" fmla="*/ 44 w 258"/>
                  <a:gd name="T69" fmla="*/ 176 h 244"/>
                  <a:gd name="T70" fmla="*/ 36 w 258"/>
                  <a:gd name="T71" fmla="*/ 156 h 244"/>
                  <a:gd name="T72" fmla="*/ 62 w 258"/>
                  <a:gd name="T73" fmla="*/ 134 h 244"/>
                  <a:gd name="T74" fmla="*/ 60 w 258"/>
                  <a:gd name="T75" fmla="*/ 116 h 244"/>
                  <a:gd name="T76" fmla="*/ 85 w 258"/>
                  <a:gd name="T77" fmla="*/ 80 h 244"/>
                  <a:gd name="T78" fmla="*/ 104 w 258"/>
                  <a:gd name="T79" fmla="*/ 93 h 244"/>
                  <a:gd name="T80" fmla="*/ 129 w 258"/>
                  <a:gd name="T81" fmla="*/ 69 h 244"/>
                  <a:gd name="T82" fmla="*/ 148 w 258"/>
                  <a:gd name="T83" fmla="*/ 81 h 244"/>
                  <a:gd name="T84" fmla="*/ 176 w 258"/>
                  <a:gd name="T85" fmla="*/ 89 h 244"/>
                  <a:gd name="T86" fmla="*/ 204 w 258"/>
                  <a:gd name="T87" fmla="*/ 92 h 244"/>
                  <a:gd name="T88" fmla="*/ 225 w 258"/>
                  <a:gd name="T89" fmla="*/ 124 h 244"/>
                  <a:gd name="T90" fmla="*/ 256 w 258"/>
                  <a:gd name="T91" fmla="*/ 94 h 244"/>
                  <a:gd name="T92" fmla="*/ 133 w 258"/>
                  <a:gd name="T93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8" h="244">
                    <a:moveTo>
                      <a:pt x="258" y="170"/>
                    </a:moveTo>
                    <a:cubicBezTo>
                      <a:pt x="254" y="176"/>
                      <a:pt x="252" y="183"/>
                      <a:pt x="249" y="189"/>
                    </a:cubicBezTo>
                    <a:cubicBezTo>
                      <a:pt x="250" y="189"/>
                      <a:pt x="250" y="189"/>
                      <a:pt x="250" y="188"/>
                    </a:cubicBezTo>
                    <a:cubicBezTo>
                      <a:pt x="251" y="188"/>
                      <a:pt x="252" y="187"/>
                      <a:pt x="253" y="186"/>
                    </a:cubicBezTo>
                    <a:cubicBezTo>
                      <a:pt x="254" y="183"/>
                      <a:pt x="256" y="178"/>
                      <a:pt x="258" y="170"/>
                    </a:cubicBezTo>
                    <a:cubicBezTo>
                      <a:pt x="258" y="170"/>
                      <a:pt x="258" y="170"/>
                      <a:pt x="258" y="170"/>
                    </a:cubicBezTo>
                    <a:moveTo>
                      <a:pt x="43" y="233"/>
                    </a:moveTo>
                    <a:cubicBezTo>
                      <a:pt x="37" y="223"/>
                      <a:pt x="32" y="212"/>
                      <a:pt x="29" y="200"/>
                    </a:cubicBezTo>
                    <a:cubicBezTo>
                      <a:pt x="32" y="200"/>
                      <a:pt x="34" y="201"/>
                      <a:pt x="37" y="202"/>
                    </a:cubicBezTo>
                    <a:cubicBezTo>
                      <a:pt x="40" y="203"/>
                      <a:pt x="42" y="205"/>
                      <a:pt x="45" y="206"/>
                    </a:cubicBezTo>
                    <a:cubicBezTo>
                      <a:pt x="53" y="211"/>
                      <a:pt x="53" y="217"/>
                      <a:pt x="52" y="225"/>
                    </a:cubicBezTo>
                    <a:cubicBezTo>
                      <a:pt x="52" y="226"/>
                      <a:pt x="52" y="226"/>
                      <a:pt x="52" y="226"/>
                    </a:cubicBezTo>
                    <a:cubicBezTo>
                      <a:pt x="52" y="229"/>
                      <a:pt x="50" y="231"/>
                      <a:pt x="46" y="233"/>
                    </a:cubicBezTo>
                    <a:cubicBezTo>
                      <a:pt x="46" y="233"/>
                      <a:pt x="45" y="232"/>
                      <a:pt x="45" y="232"/>
                    </a:cubicBezTo>
                    <a:cubicBezTo>
                      <a:pt x="44" y="232"/>
                      <a:pt x="44" y="233"/>
                      <a:pt x="43" y="233"/>
                    </a:cubicBezTo>
                    <a:cubicBezTo>
                      <a:pt x="43" y="233"/>
                      <a:pt x="43" y="233"/>
                      <a:pt x="43" y="233"/>
                    </a:cubicBezTo>
                    <a:moveTo>
                      <a:pt x="27" y="180"/>
                    </a:moveTo>
                    <a:cubicBezTo>
                      <a:pt x="26" y="173"/>
                      <a:pt x="27" y="166"/>
                      <a:pt x="28" y="160"/>
                    </a:cubicBezTo>
                    <a:cubicBezTo>
                      <a:pt x="32" y="163"/>
                      <a:pt x="35" y="165"/>
                      <a:pt x="36" y="172"/>
                    </a:cubicBezTo>
                    <a:cubicBezTo>
                      <a:pt x="37" y="179"/>
                      <a:pt x="35" y="184"/>
                      <a:pt x="31" y="187"/>
                    </a:cubicBezTo>
                    <a:cubicBezTo>
                      <a:pt x="30" y="188"/>
                      <a:pt x="29" y="189"/>
                      <a:pt x="28" y="190"/>
                    </a:cubicBezTo>
                    <a:cubicBezTo>
                      <a:pt x="27" y="187"/>
                      <a:pt x="27" y="183"/>
                      <a:pt x="27" y="180"/>
                    </a:cubicBezTo>
                    <a:moveTo>
                      <a:pt x="30" y="149"/>
                    </a:moveTo>
                    <a:cubicBezTo>
                      <a:pt x="33" y="136"/>
                      <a:pt x="38" y="124"/>
                      <a:pt x="46" y="112"/>
                    </a:cubicBezTo>
                    <a:cubicBezTo>
                      <a:pt x="47" y="113"/>
                      <a:pt x="48" y="113"/>
                      <a:pt x="49" y="114"/>
                    </a:cubicBezTo>
                    <a:cubicBezTo>
                      <a:pt x="54" y="120"/>
                      <a:pt x="57" y="131"/>
                      <a:pt x="53" y="136"/>
                    </a:cubicBezTo>
                    <a:cubicBezTo>
                      <a:pt x="52" y="138"/>
                      <a:pt x="52" y="139"/>
                      <a:pt x="51" y="141"/>
                    </a:cubicBezTo>
                    <a:cubicBezTo>
                      <a:pt x="47" y="146"/>
                      <a:pt x="42" y="148"/>
                      <a:pt x="37" y="148"/>
                    </a:cubicBezTo>
                    <a:cubicBezTo>
                      <a:pt x="37" y="148"/>
                      <a:pt x="37" y="148"/>
                      <a:pt x="36" y="148"/>
                    </a:cubicBezTo>
                    <a:cubicBezTo>
                      <a:pt x="34" y="148"/>
                      <a:pt x="32" y="149"/>
                      <a:pt x="30" y="149"/>
                    </a:cubicBezTo>
                    <a:moveTo>
                      <a:pt x="229" y="116"/>
                    </a:moveTo>
                    <a:cubicBezTo>
                      <a:pt x="225" y="116"/>
                      <a:pt x="221" y="115"/>
                      <a:pt x="217" y="111"/>
                    </a:cubicBezTo>
                    <a:cubicBezTo>
                      <a:pt x="211" y="101"/>
                      <a:pt x="209" y="95"/>
                      <a:pt x="214" y="86"/>
                    </a:cubicBezTo>
                    <a:cubicBezTo>
                      <a:pt x="222" y="95"/>
                      <a:pt x="228" y="105"/>
                      <a:pt x="233" y="116"/>
                    </a:cubicBezTo>
                    <a:cubicBezTo>
                      <a:pt x="232" y="116"/>
                      <a:pt x="231" y="116"/>
                      <a:pt x="229" y="116"/>
                    </a:cubicBezTo>
                    <a:moveTo>
                      <a:pt x="58" y="108"/>
                    </a:moveTo>
                    <a:cubicBezTo>
                      <a:pt x="56" y="108"/>
                      <a:pt x="55" y="108"/>
                      <a:pt x="53" y="108"/>
                    </a:cubicBezTo>
                    <a:cubicBezTo>
                      <a:pt x="53" y="107"/>
                      <a:pt x="52" y="106"/>
                      <a:pt x="51" y="105"/>
                    </a:cubicBezTo>
                    <a:cubicBezTo>
                      <a:pt x="58" y="97"/>
                      <a:pt x="67" y="89"/>
                      <a:pt x="77" y="81"/>
                    </a:cubicBezTo>
                    <a:cubicBezTo>
                      <a:pt x="77" y="92"/>
                      <a:pt x="76" y="106"/>
                      <a:pt x="67" y="107"/>
                    </a:cubicBezTo>
                    <a:cubicBezTo>
                      <a:pt x="65" y="108"/>
                      <a:pt x="61" y="108"/>
                      <a:pt x="58" y="108"/>
                    </a:cubicBezTo>
                    <a:moveTo>
                      <a:pt x="193" y="86"/>
                    </a:moveTo>
                    <a:cubicBezTo>
                      <a:pt x="189" y="86"/>
                      <a:pt x="186" y="85"/>
                      <a:pt x="183" y="84"/>
                    </a:cubicBezTo>
                    <a:cubicBezTo>
                      <a:pt x="180" y="82"/>
                      <a:pt x="172" y="67"/>
                      <a:pt x="175" y="61"/>
                    </a:cubicBezTo>
                    <a:cubicBezTo>
                      <a:pt x="188" y="65"/>
                      <a:pt x="199" y="72"/>
                      <a:pt x="208" y="81"/>
                    </a:cubicBezTo>
                    <a:cubicBezTo>
                      <a:pt x="204" y="84"/>
                      <a:pt x="198" y="86"/>
                      <a:pt x="193" y="86"/>
                    </a:cubicBezTo>
                    <a:moveTo>
                      <a:pt x="106" y="86"/>
                    </a:moveTo>
                    <a:cubicBezTo>
                      <a:pt x="102" y="86"/>
                      <a:pt x="98" y="84"/>
                      <a:pt x="94" y="80"/>
                    </a:cubicBezTo>
                    <a:cubicBezTo>
                      <a:pt x="92" y="78"/>
                      <a:pt x="90" y="76"/>
                      <a:pt x="88" y="75"/>
                    </a:cubicBezTo>
                    <a:cubicBezTo>
                      <a:pt x="97" y="70"/>
                      <a:pt x="106" y="66"/>
                      <a:pt x="116" y="63"/>
                    </a:cubicBezTo>
                    <a:cubicBezTo>
                      <a:pt x="118" y="62"/>
                      <a:pt x="120" y="61"/>
                      <a:pt x="123" y="61"/>
                    </a:cubicBezTo>
                    <a:cubicBezTo>
                      <a:pt x="121" y="72"/>
                      <a:pt x="115" y="86"/>
                      <a:pt x="106" y="86"/>
                    </a:cubicBezTo>
                    <a:moveTo>
                      <a:pt x="148" y="74"/>
                    </a:moveTo>
                    <a:cubicBezTo>
                      <a:pt x="147" y="74"/>
                      <a:pt x="146" y="73"/>
                      <a:pt x="144" y="73"/>
                    </a:cubicBezTo>
                    <a:cubicBezTo>
                      <a:pt x="138" y="71"/>
                      <a:pt x="134" y="65"/>
                      <a:pt x="132" y="59"/>
                    </a:cubicBezTo>
                    <a:cubicBezTo>
                      <a:pt x="138" y="58"/>
                      <a:pt x="144" y="57"/>
                      <a:pt x="150" y="57"/>
                    </a:cubicBezTo>
                    <a:cubicBezTo>
                      <a:pt x="156" y="57"/>
                      <a:pt x="162" y="58"/>
                      <a:pt x="167" y="59"/>
                    </a:cubicBezTo>
                    <a:cubicBezTo>
                      <a:pt x="162" y="66"/>
                      <a:pt x="156" y="74"/>
                      <a:pt x="148" y="74"/>
                    </a:cubicBezTo>
                    <a:moveTo>
                      <a:pt x="133" y="0"/>
                    </a:moveTo>
                    <a:cubicBezTo>
                      <a:pt x="130" y="0"/>
                      <a:pt x="126" y="0"/>
                      <a:pt x="123" y="0"/>
                    </a:cubicBezTo>
                    <a:cubicBezTo>
                      <a:pt x="76" y="3"/>
                      <a:pt x="41" y="30"/>
                      <a:pt x="26" y="53"/>
                    </a:cubicBezTo>
                    <a:cubicBezTo>
                      <a:pt x="6" y="85"/>
                      <a:pt x="0" y="117"/>
                      <a:pt x="1" y="145"/>
                    </a:cubicBezTo>
                    <a:cubicBezTo>
                      <a:pt x="3" y="196"/>
                      <a:pt x="31" y="236"/>
                      <a:pt x="42" y="243"/>
                    </a:cubicBezTo>
                    <a:cubicBezTo>
                      <a:pt x="43" y="244"/>
                      <a:pt x="43" y="244"/>
                      <a:pt x="44" y="244"/>
                    </a:cubicBezTo>
                    <a:cubicBezTo>
                      <a:pt x="44" y="244"/>
                      <a:pt x="44" y="244"/>
                      <a:pt x="44" y="244"/>
                    </a:cubicBezTo>
                    <a:cubicBezTo>
                      <a:pt x="46" y="244"/>
                      <a:pt x="47" y="243"/>
                      <a:pt x="47" y="241"/>
                    </a:cubicBezTo>
                    <a:cubicBezTo>
                      <a:pt x="55" y="239"/>
                      <a:pt x="60" y="233"/>
                      <a:pt x="61" y="225"/>
                    </a:cubicBezTo>
                    <a:cubicBezTo>
                      <a:pt x="61" y="220"/>
                      <a:pt x="61" y="215"/>
                      <a:pt x="59" y="211"/>
                    </a:cubicBezTo>
                    <a:cubicBezTo>
                      <a:pt x="55" y="203"/>
                      <a:pt x="45" y="196"/>
                      <a:pt x="36" y="193"/>
                    </a:cubicBezTo>
                    <a:cubicBezTo>
                      <a:pt x="41" y="189"/>
                      <a:pt x="44" y="183"/>
                      <a:pt x="44" y="176"/>
                    </a:cubicBezTo>
                    <a:cubicBezTo>
                      <a:pt x="43" y="171"/>
                      <a:pt x="44" y="164"/>
                      <a:pt x="41" y="160"/>
                    </a:cubicBezTo>
                    <a:cubicBezTo>
                      <a:pt x="40" y="158"/>
                      <a:pt x="38" y="157"/>
                      <a:pt x="36" y="156"/>
                    </a:cubicBezTo>
                    <a:cubicBezTo>
                      <a:pt x="42" y="155"/>
                      <a:pt x="48" y="155"/>
                      <a:pt x="53" y="151"/>
                    </a:cubicBezTo>
                    <a:cubicBezTo>
                      <a:pt x="57" y="149"/>
                      <a:pt x="62" y="138"/>
                      <a:pt x="62" y="134"/>
                    </a:cubicBezTo>
                    <a:cubicBezTo>
                      <a:pt x="62" y="129"/>
                      <a:pt x="61" y="122"/>
                      <a:pt x="59" y="116"/>
                    </a:cubicBezTo>
                    <a:cubicBezTo>
                      <a:pt x="59" y="116"/>
                      <a:pt x="60" y="116"/>
                      <a:pt x="60" y="116"/>
                    </a:cubicBezTo>
                    <a:cubicBezTo>
                      <a:pt x="64" y="116"/>
                      <a:pt x="69" y="115"/>
                      <a:pt x="72" y="114"/>
                    </a:cubicBezTo>
                    <a:cubicBezTo>
                      <a:pt x="84" y="109"/>
                      <a:pt x="85" y="93"/>
                      <a:pt x="85" y="80"/>
                    </a:cubicBezTo>
                    <a:cubicBezTo>
                      <a:pt x="88" y="84"/>
                      <a:pt x="92" y="89"/>
                      <a:pt x="95" y="91"/>
                    </a:cubicBezTo>
                    <a:cubicBezTo>
                      <a:pt x="98" y="93"/>
                      <a:pt x="101" y="93"/>
                      <a:pt x="104" y="93"/>
                    </a:cubicBezTo>
                    <a:cubicBezTo>
                      <a:pt x="108" y="93"/>
                      <a:pt x="112" y="92"/>
                      <a:pt x="116" y="92"/>
                    </a:cubicBezTo>
                    <a:cubicBezTo>
                      <a:pt x="123" y="90"/>
                      <a:pt x="127" y="79"/>
                      <a:pt x="129" y="69"/>
                    </a:cubicBezTo>
                    <a:cubicBezTo>
                      <a:pt x="133" y="75"/>
                      <a:pt x="138" y="80"/>
                      <a:pt x="146" y="81"/>
                    </a:cubicBezTo>
                    <a:cubicBezTo>
                      <a:pt x="147" y="81"/>
                      <a:pt x="147" y="81"/>
                      <a:pt x="148" y="81"/>
                    </a:cubicBezTo>
                    <a:cubicBezTo>
                      <a:pt x="156" y="81"/>
                      <a:pt x="162" y="76"/>
                      <a:pt x="168" y="70"/>
                    </a:cubicBezTo>
                    <a:cubicBezTo>
                      <a:pt x="169" y="78"/>
                      <a:pt x="173" y="85"/>
                      <a:pt x="176" y="89"/>
                    </a:cubicBezTo>
                    <a:cubicBezTo>
                      <a:pt x="180" y="93"/>
                      <a:pt x="185" y="94"/>
                      <a:pt x="191" y="94"/>
                    </a:cubicBezTo>
                    <a:cubicBezTo>
                      <a:pt x="195" y="94"/>
                      <a:pt x="200" y="93"/>
                      <a:pt x="204" y="92"/>
                    </a:cubicBezTo>
                    <a:cubicBezTo>
                      <a:pt x="203" y="98"/>
                      <a:pt x="205" y="105"/>
                      <a:pt x="209" y="113"/>
                    </a:cubicBezTo>
                    <a:cubicBezTo>
                      <a:pt x="213" y="120"/>
                      <a:pt x="219" y="123"/>
                      <a:pt x="225" y="124"/>
                    </a:cubicBezTo>
                    <a:cubicBezTo>
                      <a:pt x="223" y="127"/>
                      <a:pt x="223" y="131"/>
                      <a:pt x="224" y="136"/>
                    </a:cubicBezTo>
                    <a:cubicBezTo>
                      <a:pt x="230" y="121"/>
                      <a:pt x="241" y="107"/>
                      <a:pt x="256" y="94"/>
                    </a:cubicBezTo>
                    <a:cubicBezTo>
                      <a:pt x="253" y="82"/>
                      <a:pt x="248" y="69"/>
                      <a:pt x="240" y="55"/>
                    </a:cubicBezTo>
                    <a:cubicBezTo>
                      <a:pt x="222" y="24"/>
                      <a:pt x="183" y="0"/>
                      <a:pt x="1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1111"/>
              <p:cNvSpPr>
                <a:spLocks noEditPoints="1"/>
              </p:cNvSpPr>
              <p:nvPr/>
            </p:nvSpPr>
            <p:spPr bwMode="auto">
              <a:xfrm>
                <a:off x="350" y="2492"/>
                <a:ext cx="136" cy="106"/>
              </a:xfrm>
              <a:custGeom>
                <a:avLst/>
                <a:gdLst>
                  <a:gd name="T0" fmla="*/ 237 w 274"/>
                  <a:gd name="T1" fmla="*/ 200 h 215"/>
                  <a:gd name="T2" fmla="*/ 252 w 274"/>
                  <a:gd name="T3" fmla="*/ 169 h 215"/>
                  <a:gd name="T4" fmla="*/ 247 w 274"/>
                  <a:gd name="T5" fmla="*/ 204 h 215"/>
                  <a:gd name="T6" fmla="*/ 33 w 274"/>
                  <a:gd name="T7" fmla="*/ 184 h 215"/>
                  <a:gd name="T8" fmla="*/ 42 w 274"/>
                  <a:gd name="T9" fmla="*/ 171 h 215"/>
                  <a:gd name="T10" fmla="*/ 251 w 274"/>
                  <a:gd name="T11" fmla="*/ 159 h 215"/>
                  <a:gd name="T12" fmla="*/ 244 w 274"/>
                  <a:gd name="T13" fmla="*/ 129 h 215"/>
                  <a:gd name="T14" fmla="*/ 34 w 274"/>
                  <a:gd name="T15" fmla="*/ 147 h 215"/>
                  <a:gd name="T16" fmla="*/ 48 w 274"/>
                  <a:gd name="T17" fmla="*/ 137 h 215"/>
                  <a:gd name="T18" fmla="*/ 227 w 274"/>
                  <a:gd name="T19" fmla="*/ 122 h 215"/>
                  <a:gd name="T20" fmla="*/ 213 w 274"/>
                  <a:gd name="T21" fmla="*/ 114 h 215"/>
                  <a:gd name="T22" fmla="*/ 214 w 274"/>
                  <a:gd name="T23" fmla="*/ 89 h 215"/>
                  <a:gd name="T24" fmla="*/ 232 w 274"/>
                  <a:gd name="T25" fmla="*/ 121 h 215"/>
                  <a:gd name="T26" fmla="*/ 58 w 274"/>
                  <a:gd name="T27" fmla="*/ 107 h 215"/>
                  <a:gd name="T28" fmla="*/ 76 w 274"/>
                  <a:gd name="T29" fmla="*/ 77 h 215"/>
                  <a:gd name="T30" fmla="*/ 58 w 274"/>
                  <a:gd name="T31" fmla="*/ 107 h 215"/>
                  <a:gd name="T32" fmla="*/ 176 w 274"/>
                  <a:gd name="T33" fmla="*/ 68 h 215"/>
                  <a:gd name="T34" fmla="*/ 205 w 274"/>
                  <a:gd name="T35" fmla="*/ 87 h 215"/>
                  <a:gd name="T36" fmla="*/ 191 w 274"/>
                  <a:gd name="T37" fmla="*/ 90 h 215"/>
                  <a:gd name="T38" fmla="*/ 83 w 274"/>
                  <a:gd name="T39" fmla="*/ 73 h 215"/>
                  <a:gd name="T40" fmla="*/ 109 w 274"/>
                  <a:gd name="T41" fmla="*/ 80 h 215"/>
                  <a:gd name="T42" fmla="*/ 147 w 274"/>
                  <a:gd name="T43" fmla="*/ 81 h 215"/>
                  <a:gd name="T44" fmla="*/ 130 w 274"/>
                  <a:gd name="T45" fmla="*/ 62 h 215"/>
                  <a:gd name="T46" fmla="*/ 163 w 274"/>
                  <a:gd name="T47" fmla="*/ 65 h 215"/>
                  <a:gd name="T48" fmla="*/ 147 w 274"/>
                  <a:gd name="T49" fmla="*/ 81 h 215"/>
                  <a:gd name="T50" fmla="*/ 110 w 274"/>
                  <a:gd name="T51" fmla="*/ 4 h 215"/>
                  <a:gd name="T52" fmla="*/ 20 w 274"/>
                  <a:gd name="T53" fmla="*/ 197 h 215"/>
                  <a:gd name="T54" fmla="*/ 49 w 274"/>
                  <a:gd name="T55" fmla="*/ 164 h 215"/>
                  <a:gd name="T56" fmla="*/ 57 w 274"/>
                  <a:gd name="T57" fmla="*/ 137 h 215"/>
                  <a:gd name="T58" fmla="*/ 60 w 274"/>
                  <a:gd name="T59" fmla="*/ 115 h 215"/>
                  <a:gd name="T60" fmla="*/ 86 w 274"/>
                  <a:gd name="T61" fmla="*/ 84 h 215"/>
                  <a:gd name="T62" fmla="*/ 110 w 274"/>
                  <a:gd name="T63" fmla="*/ 88 h 215"/>
                  <a:gd name="T64" fmla="*/ 141 w 274"/>
                  <a:gd name="T65" fmla="*/ 89 h 215"/>
                  <a:gd name="T66" fmla="*/ 161 w 274"/>
                  <a:gd name="T67" fmla="*/ 83 h 215"/>
                  <a:gd name="T68" fmla="*/ 189 w 274"/>
                  <a:gd name="T69" fmla="*/ 98 h 215"/>
                  <a:gd name="T70" fmla="*/ 202 w 274"/>
                  <a:gd name="T71" fmla="*/ 96 h 215"/>
                  <a:gd name="T72" fmla="*/ 217 w 274"/>
                  <a:gd name="T73" fmla="*/ 128 h 215"/>
                  <a:gd name="T74" fmla="*/ 234 w 274"/>
                  <a:gd name="T75" fmla="*/ 128 h 215"/>
                  <a:gd name="T76" fmla="*/ 232 w 274"/>
                  <a:gd name="T77" fmla="*/ 149 h 215"/>
                  <a:gd name="T78" fmla="*/ 227 w 274"/>
                  <a:gd name="T79" fmla="*/ 188 h 215"/>
                  <a:gd name="T80" fmla="*/ 245 w 274"/>
                  <a:gd name="T81" fmla="*/ 213 h 215"/>
                  <a:gd name="T82" fmla="*/ 251 w 274"/>
                  <a:gd name="T83" fmla="*/ 214 h 215"/>
                  <a:gd name="T84" fmla="*/ 264 w 274"/>
                  <a:gd name="T85" fmla="*/ 181 h 215"/>
                  <a:gd name="T86" fmla="*/ 141 w 274"/>
                  <a:gd name="T87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74" h="215">
                    <a:moveTo>
                      <a:pt x="244" y="205"/>
                    </a:moveTo>
                    <a:cubicBezTo>
                      <a:pt x="240" y="205"/>
                      <a:pt x="238" y="203"/>
                      <a:pt x="237" y="200"/>
                    </a:cubicBezTo>
                    <a:cubicBezTo>
                      <a:pt x="234" y="192"/>
                      <a:pt x="233" y="186"/>
                      <a:pt x="239" y="179"/>
                    </a:cubicBezTo>
                    <a:cubicBezTo>
                      <a:pt x="243" y="175"/>
                      <a:pt x="247" y="171"/>
                      <a:pt x="252" y="169"/>
                    </a:cubicBezTo>
                    <a:cubicBezTo>
                      <a:pt x="253" y="181"/>
                      <a:pt x="251" y="193"/>
                      <a:pt x="247" y="204"/>
                    </a:cubicBezTo>
                    <a:cubicBezTo>
                      <a:pt x="247" y="204"/>
                      <a:pt x="247" y="204"/>
                      <a:pt x="247" y="204"/>
                    </a:cubicBezTo>
                    <a:cubicBezTo>
                      <a:pt x="246" y="204"/>
                      <a:pt x="245" y="205"/>
                      <a:pt x="244" y="205"/>
                    </a:cubicBezTo>
                    <a:moveTo>
                      <a:pt x="33" y="184"/>
                    </a:moveTo>
                    <a:cubicBezTo>
                      <a:pt x="32" y="175"/>
                      <a:pt x="32" y="165"/>
                      <a:pt x="33" y="155"/>
                    </a:cubicBezTo>
                    <a:cubicBezTo>
                      <a:pt x="41" y="156"/>
                      <a:pt x="42" y="163"/>
                      <a:pt x="42" y="171"/>
                    </a:cubicBezTo>
                    <a:cubicBezTo>
                      <a:pt x="41" y="177"/>
                      <a:pt x="37" y="181"/>
                      <a:pt x="33" y="184"/>
                    </a:cubicBezTo>
                    <a:moveTo>
                      <a:pt x="251" y="159"/>
                    </a:moveTo>
                    <a:cubicBezTo>
                      <a:pt x="245" y="156"/>
                      <a:pt x="240" y="153"/>
                      <a:pt x="239" y="144"/>
                    </a:cubicBezTo>
                    <a:cubicBezTo>
                      <a:pt x="237" y="137"/>
                      <a:pt x="240" y="133"/>
                      <a:pt x="244" y="129"/>
                    </a:cubicBezTo>
                    <a:cubicBezTo>
                      <a:pt x="247" y="139"/>
                      <a:pt x="250" y="149"/>
                      <a:pt x="251" y="159"/>
                    </a:cubicBezTo>
                    <a:moveTo>
                      <a:pt x="34" y="147"/>
                    </a:moveTo>
                    <a:cubicBezTo>
                      <a:pt x="36" y="135"/>
                      <a:pt x="40" y="124"/>
                      <a:pt x="45" y="113"/>
                    </a:cubicBezTo>
                    <a:cubicBezTo>
                      <a:pt x="52" y="119"/>
                      <a:pt x="52" y="126"/>
                      <a:pt x="48" y="137"/>
                    </a:cubicBezTo>
                    <a:cubicBezTo>
                      <a:pt x="46" y="144"/>
                      <a:pt x="40" y="146"/>
                      <a:pt x="34" y="147"/>
                    </a:cubicBezTo>
                    <a:moveTo>
                      <a:pt x="227" y="122"/>
                    </a:moveTo>
                    <a:cubicBezTo>
                      <a:pt x="223" y="122"/>
                      <a:pt x="220" y="120"/>
                      <a:pt x="216" y="118"/>
                    </a:cubicBezTo>
                    <a:cubicBezTo>
                      <a:pt x="215" y="116"/>
                      <a:pt x="214" y="115"/>
                      <a:pt x="213" y="114"/>
                    </a:cubicBezTo>
                    <a:cubicBezTo>
                      <a:pt x="208" y="111"/>
                      <a:pt x="208" y="99"/>
                      <a:pt x="211" y="92"/>
                    </a:cubicBezTo>
                    <a:cubicBezTo>
                      <a:pt x="212" y="91"/>
                      <a:pt x="213" y="90"/>
                      <a:pt x="214" y="89"/>
                    </a:cubicBezTo>
                    <a:cubicBezTo>
                      <a:pt x="224" y="98"/>
                      <a:pt x="233" y="109"/>
                      <a:pt x="239" y="120"/>
                    </a:cubicBezTo>
                    <a:cubicBezTo>
                      <a:pt x="237" y="120"/>
                      <a:pt x="234" y="120"/>
                      <a:pt x="232" y="121"/>
                    </a:cubicBezTo>
                    <a:cubicBezTo>
                      <a:pt x="230" y="121"/>
                      <a:pt x="229" y="122"/>
                      <a:pt x="227" y="122"/>
                    </a:cubicBezTo>
                    <a:moveTo>
                      <a:pt x="58" y="107"/>
                    </a:moveTo>
                    <a:cubicBezTo>
                      <a:pt x="55" y="107"/>
                      <a:pt x="52" y="107"/>
                      <a:pt x="49" y="105"/>
                    </a:cubicBezTo>
                    <a:cubicBezTo>
                      <a:pt x="56" y="94"/>
                      <a:pt x="65" y="85"/>
                      <a:pt x="76" y="77"/>
                    </a:cubicBezTo>
                    <a:cubicBezTo>
                      <a:pt x="81" y="82"/>
                      <a:pt x="76" y="99"/>
                      <a:pt x="74" y="101"/>
                    </a:cubicBezTo>
                    <a:cubicBezTo>
                      <a:pt x="70" y="105"/>
                      <a:pt x="64" y="107"/>
                      <a:pt x="58" y="107"/>
                    </a:cubicBezTo>
                    <a:moveTo>
                      <a:pt x="191" y="90"/>
                    </a:moveTo>
                    <a:cubicBezTo>
                      <a:pt x="183" y="90"/>
                      <a:pt x="178" y="78"/>
                      <a:pt x="176" y="68"/>
                    </a:cubicBezTo>
                    <a:cubicBezTo>
                      <a:pt x="188" y="72"/>
                      <a:pt x="198" y="78"/>
                      <a:pt x="207" y="84"/>
                    </a:cubicBezTo>
                    <a:cubicBezTo>
                      <a:pt x="206" y="85"/>
                      <a:pt x="206" y="86"/>
                      <a:pt x="205" y="87"/>
                    </a:cubicBezTo>
                    <a:cubicBezTo>
                      <a:pt x="201" y="89"/>
                      <a:pt x="196" y="90"/>
                      <a:pt x="192" y="90"/>
                    </a:cubicBezTo>
                    <a:cubicBezTo>
                      <a:pt x="192" y="90"/>
                      <a:pt x="192" y="90"/>
                      <a:pt x="191" y="90"/>
                    </a:cubicBezTo>
                    <a:moveTo>
                      <a:pt x="102" y="82"/>
                    </a:moveTo>
                    <a:cubicBezTo>
                      <a:pt x="95" y="82"/>
                      <a:pt x="88" y="77"/>
                      <a:pt x="83" y="73"/>
                    </a:cubicBezTo>
                    <a:cubicBezTo>
                      <a:pt x="93" y="68"/>
                      <a:pt x="104" y="64"/>
                      <a:pt x="117" y="62"/>
                    </a:cubicBezTo>
                    <a:cubicBezTo>
                      <a:pt x="117" y="69"/>
                      <a:pt x="114" y="76"/>
                      <a:pt x="109" y="80"/>
                    </a:cubicBezTo>
                    <a:cubicBezTo>
                      <a:pt x="107" y="81"/>
                      <a:pt x="104" y="82"/>
                      <a:pt x="102" y="82"/>
                    </a:cubicBezTo>
                    <a:moveTo>
                      <a:pt x="147" y="81"/>
                    </a:moveTo>
                    <a:cubicBezTo>
                      <a:pt x="138" y="81"/>
                      <a:pt x="130" y="71"/>
                      <a:pt x="126" y="62"/>
                    </a:cubicBezTo>
                    <a:cubicBezTo>
                      <a:pt x="128" y="62"/>
                      <a:pt x="129" y="62"/>
                      <a:pt x="130" y="62"/>
                    </a:cubicBezTo>
                    <a:cubicBezTo>
                      <a:pt x="131" y="62"/>
                      <a:pt x="132" y="62"/>
                      <a:pt x="134" y="62"/>
                    </a:cubicBezTo>
                    <a:cubicBezTo>
                      <a:pt x="144" y="62"/>
                      <a:pt x="154" y="63"/>
                      <a:pt x="163" y="65"/>
                    </a:cubicBezTo>
                    <a:cubicBezTo>
                      <a:pt x="162" y="67"/>
                      <a:pt x="160" y="70"/>
                      <a:pt x="159" y="72"/>
                    </a:cubicBezTo>
                    <a:cubicBezTo>
                      <a:pt x="155" y="79"/>
                      <a:pt x="151" y="81"/>
                      <a:pt x="147" y="81"/>
                    </a:cubicBezTo>
                    <a:moveTo>
                      <a:pt x="141" y="0"/>
                    </a:moveTo>
                    <a:cubicBezTo>
                      <a:pt x="131" y="0"/>
                      <a:pt x="121" y="1"/>
                      <a:pt x="110" y="4"/>
                    </a:cubicBezTo>
                    <a:cubicBezTo>
                      <a:pt x="56" y="16"/>
                      <a:pt x="22" y="53"/>
                      <a:pt x="12" y="90"/>
                    </a:cubicBezTo>
                    <a:cubicBezTo>
                      <a:pt x="0" y="140"/>
                      <a:pt x="10" y="176"/>
                      <a:pt x="20" y="197"/>
                    </a:cubicBezTo>
                    <a:cubicBezTo>
                      <a:pt x="27" y="191"/>
                      <a:pt x="36" y="186"/>
                      <a:pt x="45" y="181"/>
                    </a:cubicBezTo>
                    <a:cubicBezTo>
                      <a:pt x="48" y="176"/>
                      <a:pt x="49" y="171"/>
                      <a:pt x="49" y="164"/>
                    </a:cubicBezTo>
                    <a:cubicBezTo>
                      <a:pt x="49" y="159"/>
                      <a:pt x="47" y="155"/>
                      <a:pt x="44" y="152"/>
                    </a:cubicBezTo>
                    <a:cubicBezTo>
                      <a:pt x="50" y="149"/>
                      <a:pt x="55" y="145"/>
                      <a:pt x="57" y="137"/>
                    </a:cubicBezTo>
                    <a:cubicBezTo>
                      <a:pt x="59" y="128"/>
                      <a:pt x="59" y="121"/>
                      <a:pt x="56" y="115"/>
                    </a:cubicBezTo>
                    <a:cubicBezTo>
                      <a:pt x="57" y="115"/>
                      <a:pt x="59" y="115"/>
                      <a:pt x="60" y="115"/>
                    </a:cubicBezTo>
                    <a:cubicBezTo>
                      <a:pt x="69" y="115"/>
                      <a:pt x="78" y="112"/>
                      <a:pt x="82" y="104"/>
                    </a:cubicBezTo>
                    <a:cubicBezTo>
                      <a:pt x="84" y="100"/>
                      <a:pt x="86" y="91"/>
                      <a:pt x="86" y="84"/>
                    </a:cubicBezTo>
                    <a:cubicBezTo>
                      <a:pt x="91" y="87"/>
                      <a:pt x="96" y="89"/>
                      <a:pt x="102" y="89"/>
                    </a:cubicBezTo>
                    <a:cubicBezTo>
                      <a:pt x="104" y="89"/>
                      <a:pt x="107" y="89"/>
                      <a:pt x="110" y="88"/>
                    </a:cubicBezTo>
                    <a:cubicBezTo>
                      <a:pt x="116" y="85"/>
                      <a:pt x="121" y="79"/>
                      <a:pt x="123" y="72"/>
                    </a:cubicBezTo>
                    <a:cubicBezTo>
                      <a:pt x="127" y="81"/>
                      <a:pt x="133" y="89"/>
                      <a:pt x="141" y="89"/>
                    </a:cubicBezTo>
                    <a:cubicBezTo>
                      <a:pt x="141" y="89"/>
                      <a:pt x="141" y="89"/>
                      <a:pt x="141" y="89"/>
                    </a:cubicBezTo>
                    <a:cubicBezTo>
                      <a:pt x="147" y="89"/>
                      <a:pt x="156" y="88"/>
                      <a:pt x="161" y="83"/>
                    </a:cubicBezTo>
                    <a:cubicBezTo>
                      <a:pt x="163" y="80"/>
                      <a:pt x="165" y="74"/>
                      <a:pt x="168" y="70"/>
                    </a:cubicBezTo>
                    <a:cubicBezTo>
                      <a:pt x="171" y="82"/>
                      <a:pt x="177" y="97"/>
                      <a:pt x="189" y="98"/>
                    </a:cubicBezTo>
                    <a:cubicBezTo>
                      <a:pt x="190" y="98"/>
                      <a:pt x="191" y="98"/>
                      <a:pt x="191" y="98"/>
                    </a:cubicBezTo>
                    <a:cubicBezTo>
                      <a:pt x="195" y="98"/>
                      <a:pt x="199" y="98"/>
                      <a:pt x="202" y="96"/>
                    </a:cubicBezTo>
                    <a:cubicBezTo>
                      <a:pt x="201" y="103"/>
                      <a:pt x="202" y="110"/>
                      <a:pt x="203" y="115"/>
                    </a:cubicBezTo>
                    <a:cubicBezTo>
                      <a:pt x="204" y="119"/>
                      <a:pt x="213" y="127"/>
                      <a:pt x="217" y="128"/>
                    </a:cubicBezTo>
                    <a:cubicBezTo>
                      <a:pt x="219" y="129"/>
                      <a:pt x="221" y="129"/>
                      <a:pt x="223" y="129"/>
                    </a:cubicBezTo>
                    <a:cubicBezTo>
                      <a:pt x="227" y="129"/>
                      <a:pt x="230" y="129"/>
                      <a:pt x="234" y="128"/>
                    </a:cubicBezTo>
                    <a:cubicBezTo>
                      <a:pt x="233" y="130"/>
                      <a:pt x="232" y="131"/>
                      <a:pt x="231" y="134"/>
                    </a:cubicBezTo>
                    <a:cubicBezTo>
                      <a:pt x="229" y="138"/>
                      <a:pt x="232" y="145"/>
                      <a:pt x="232" y="149"/>
                    </a:cubicBezTo>
                    <a:cubicBezTo>
                      <a:pt x="234" y="157"/>
                      <a:pt x="238" y="161"/>
                      <a:pt x="244" y="164"/>
                    </a:cubicBezTo>
                    <a:cubicBezTo>
                      <a:pt x="236" y="169"/>
                      <a:pt x="228" y="179"/>
                      <a:pt x="227" y="188"/>
                    </a:cubicBezTo>
                    <a:cubicBezTo>
                      <a:pt x="225" y="200"/>
                      <a:pt x="232" y="213"/>
                      <a:pt x="244" y="213"/>
                    </a:cubicBezTo>
                    <a:cubicBezTo>
                      <a:pt x="244" y="213"/>
                      <a:pt x="245" y="213"/>
                      <a:pt x="245" y="213"/>
                    </a:cubicBezTo>
                    <a:cubicBezTo>
                      <a:pt x="246" y="215"/>
                      <a:pt x="247" y="215"/>
                      <a:pt x="249" y="215"/>
                    </a:cubicBezTo>
                    <a:cubicBezTo>
                      <a:pt x="250" y="215"/>
                      <a:pt x="251" y="215"/>
                      <a:pt x="251" y="214"/>
                    </a:cubicBezTo>
                    <a:cubicBezTo>
                      <a:pt x="252" y="213"/>
                      <a:pt x="252" y="213"/>
                      <a:pt x="253" y="212"/>
                    </a:cubicBezTo>
                    <a:cubicBezTo>
                      <a:pt x="256" y="207"/>
                      <a:pt x="261" y="196"/>
                      <a:pt x="264" y="181"/>
                    </a:cubicBezTo>
                    <a:cubicBezTo>
                      <a:pt x="274" y="142"/>
                      <a:pt x="273" y="77"/>
                      <a:pt x="217" y="27"/>
                    </a:cubicBezTo>
                    <a:cubicBezTo>
                      <a:pt x="201" y="13"/>
                      <a:pt x="174" y="0"/>
                      <a:pt x="1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1112"/>
              <p:cNvSpPr>
                <a:spLocks noEditPoints="1"/>
              </p:cNvSpPr>
              <p:nvPr/>
            </p:nvSpPr>
            <p:spPr bwMode="auto">
              <a:xfrm>
                <a:off x="335" y="2572"/>
                <a:ext cx="151" cy="110"/>
              </a:xfrm>
              <a:custGeom>
                <a:avLst/>
                <a:gdLst>
                  <a:gd name="T0" fmla="*/ 39 w 306"/>
                  <a:gd name="T1" fmla="*/ 191 h 221"/>
                  <a:gd name="T2" fmla="*/ 50 w 306"/>
                  <a:gd name="T3" fmla="*/ 198 h 221"/>
                  <a:gd name="T4" fmla="*/ 45 w 306"/>
                  <a:gd name="T5" fmla="*/ 212 h 221"/>
                  <a:gd name="T6" fmla="*/ 268 w 306"/>
                  <a:gd name="T7" fmla="*/ 199 h 221"/>
                  <a:gd name="T8" fmla="*/ 286 w 306"/>
                  <a:gd name="T9" fmla="*/ 171 h 221"/>
                  <a:gd name="T10" fmla="*/ 281 w 306"/>
                  <a:gd name="T11" fmla="*/ 206 h 221"/>
                  <a:gd name="T12" fmla="*/ 278 w 306"/>
                  <a:gd name="T13" fmla="*/ 207 h 221"/>
                  <a:gd name="T14" fmla="*/ 268 w 306"/>
                  <a:gd name="T15" fmla="*/ 199 h 221"/>
                  <a:gd name="T16" fmla="*/ 37 w 306"/>
                  <a:gd name="T17" fmla="*/ 154 h 221"/>
                  <a:gd name="T18" fmla="*/ 37 w 306"/>
                  <a:gd name="T19" fmla="*/ 182 h 221"/>
                  <a:gd name="T20" fmla="*/ 270 w 306"/>
                  <a:gd name="T21" fmla="*/ 146 h 221"/>
                  <a:gd name="T22" fmla="*/ 285 w 306"/>
                  <a:gd name="T23" fmla="*/ 161 h 221"/>
                  <a:gd name="T24" fmla="*/ 51 w 306"/>
                  <a:gd name="T25" fmla="*/ 111 h 221"/>
                  <a:gd name="T26" fmla="*/ 54 w 306"/>
                  <a:gd name="T27" fmla="*/ 135 h 221"/>
                  <a:gd name="T28" fmla="*/ 42 w 306"/>
                  <a:gd name="T29" fmla="*/ 130 h 221"/>
                  <a:gd name="T30" fmla="*/ 244 w 306"/>
                  <a:gd name="T31" fmla="*/ 119 h 221"/>
                  <a:gd name="T32" fmla="*/ 238 w 306"/>
                  <a:gd name="T33" fmla="*/ 93 h 221"/>
                  <a:gd name="T34" fmla="*/ 270 w 306"/>
                  <a:gd name="T35" fmla="*/ 122 h 221"/>
                  <a:gd name="T36" fmla="*/ 257 w 306"/>
                  <a:gd name="T37" fmla="*/ 123 h 221"/>
                  <a:gd name="T38" fmla="*/ 55 w 306"/>
                  <a:gd name="T39" fmla="*/ 104 h 221"/>
                  <a:gd name="T40" fmla="*/ 83 w 306"/>
                  <a:gd name="T41" fmla="*/ 100 h 221"/>
                  <a:gd name="T42" fmla="*/ 216 w 306"/>
                  <a:gd name="T43" fmla="*/ 91 h 221"/>
                  <a:gd name="T44" fmla="*/ 233 w 306"/>
                  <a:gd name="T45" fmla="*/ 85 h 221"/>
                  <a:gd name="T46" fmla="*/ 217 w 306"/>
                  <a:gd name="T47" fmla="*/ 91 h 221"/>
                  <a:gd name="T48" fmla="*/ 114 w 306"/>
                  <a:gd name="T49" fmla="*/ 81 h 221"/>
                  <a:gd name="T50" fmla="*/ 131 w 306"/>
                  <a:gd name="T51" fmla="*/ 62 h 221"/>
                  <a:gd name="T52" fmla="*/ 114 w 306"/>
                  <a:gd name="T53" fmla="*/ 81 h 221"/>
                  <a:gd name="T54" fmla="*/ 142 w 306"/>
                  <a:gd name="T55" fmla="*/ 61 h 221"/>
                  <a:gd name="T56" fmla="*/ 150 w 306"/>
                  <a:gd name="T57" fmla="*/ 62 h 221"/>
                  <a:gd name="T58" fmla="*/ 179 w 306"/>
                  <a:gd name="T59" fmla="*/ 72 h 221"/>
                  <a:gd name="T60" fmla="*/ 154 w 306"/>
                  <a:gd name="T61" fmla="*/ 0 h 221"/>
                  <a:gd name="T62" fmla="*/ 76 w 306"/>
                  <a:gd name="T63" fmla="*/ 18 h 221"/>
                  <a:gd name="T64" fmla="*/ 49 w 306"/>
                  <a:gd name="T65" fmla="*/ 35 h 221"/>
                  <a:gd name="T66" fmla="*/ 13 w 306"/>
                  <a:gd name="T67" fmla="*/ 88 h 221"/>
                  <a:gd name="T68" fmla="*/ 39 w 306"/>
                  <a:gd name="T69" fmla="*/ 218 h 221"/>
                  <a:gd name="T70" fmla="*/ 43 w 306"/>
                  <a:gd name="T71" fmla="*/ 220 h 221"/>
                  <a:gd name="T72" fmla="*/ 47 w 306"/>
                  <a:gd name="T73" fmla="*/ 220 h 221"/>
                  <a:gd name="T74" fmla="*/ 58 w 306"/>
                  <a:gd name="T75" fmla="*/ 197 h 221"/>
                  <a:gd name="T76" fmla="*/ 55 w 306"/>
                  <a:gd name="T77" fmla="*/ 163 h 221"/>
                  <a:gd name="T78" fmla="*/ 64 w 306"/>
                  <a:gd name="T79" fmla="*/ 135 h 221"/>
                  <a:gd name="T80" fmla="*/ 68 w 306"/>
                  <a:gd name="T81" fmla="*/ 114 h 221"/>
                  <a:gd name="T82" fmla="*/ 96 w 306"/>
                  <a:gd name="T83" fmla="*/ 83 h 221"/>
                  <a:gd name="T84" fmla="*/ 123 w 306"/>
                  <a:gd name="T85" fmla="*/ 87 h 221"/>
                  <a:gd name="T86" fmla="*/ 159 w 306"/>
                  <a:gd name="T87" fmla="*/ 89 h 221"/>
                  <a:gd name="T88" fmla="*/ 181 w 306"/>
                  <a:gd name="T89" fmla="*/ 83 h 221"/>
                  <a:gd name="T90" fmla="*/ 213 w 306"/>
                  <a:gd name="T91" fmla="*/ 99 h 221"/>
                  <a:gd name="T92" fmla="*/ 228 w 306"/>
                  <a:gd name="T93" fmla="*/ 97 h 221"/>
                  <a:gd name="T94" fmla="*/ 245 w 306"/>
                  <a:gd name="T95" fmla="*/ 130 h 221"/>
                  <a:gd name="T96" fmla="*/ 265 w 306"/>
                  <a:gd name="T97" fmla="*/ 130 h 221"/>
                  <a:gd name="T98" fmla="*/ 263 w 306"/>
                  <a:gd name="T99" fmla="*/ 151 h 221"/>
                  <a:gd name="T100" fmla="*/ 258 w 306"/>
                  <a:gd name="T101" fmla="*/ 190 h 221"/>
                  <a:gd name="T102" fmla="*/ 277 w 306"/>
                  <a:gd name="T103" fmla="*/ 215 h 221"/>
                  <a:gd name="T104" fmla="*/ 283 w 306"/>
                  <a:gd name="T105" fmla="*/ 218 h 221"/>
                  <a:gd name="T106" fmla="*/ 300 w 306"/>
                  <a:gd name="T107" fmla="*/ 185 h 221"/>
                  <a:gd name="T108" fmla="*/ 302 w 306"/>
                  <a:gd name="T109" fmla="*/ 122 h 221"/>
                  <a:gd name="T110" fmla="*/ 298 w 306"/>
                  <a:gd name="T111" fmla="*/ 103 h 221"/>
                  <a:gd name="T112" fmla="*/ 280 w 306"/>
                  <a:gd name="T113" fmla="*/ 67 h 221"/>
                  <a:gd name="T114" fmla="*/ 154 w 306"/>
                  <a:gd name="T115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06" h="221">
                    <a:moveTo>
                      <a:pt x="40" y="197"/>
                    </a:moveTo>
                    <a:cubicBezTo>
                      <a:pt x="39" y="195"/>
                      <a:pt x="39" y="193"/>
                      <a:pt x="39" y="191"/>
                    </a:cubicBezTo>
                    <a:cubicBezTo>
                      <a:pt x="39" y="191"/>
                      <a:pt x="39" y="191"/>
                      <a:pt x="40" y="191"/>
                    </a:cubicBezTo>
                    <a:cubicBezTo>
                      <a:pt x="45" y="191"/>
                      <a:pt x="49" y="193"/>
                      <a:pt x="50" y="198"/>
                    </a:cubicBezTo>
                    <a:cubicBezTo>
                      <a:pt x="50" y="199"/>
                      <a:pt x="50" y="200"/>
                      <a:pt x="50" y="202"/>
                    </a:cubicBezTo>
                    <a:cubicBezTo>
                      <a:pt x="49" y="205"/>
                      <a:pt x="47" y="210"/>
                      <a:pt x="45" y="212"/>
                    </a:cubicBezTo>
                    <a:cubicBezTo>
                      <a:pt x="43" y="207"/>
                      <a:pt x="41" y="202"/>
                      <a:pt x="40" y="197"/>
                    </a:cubicBezTo>
                    <a:moveTo>
                      <a:pt x="268" y="199"/>
                    </a:moveTo>
                    <a:cubicBezTo>
                      <a:pt x="265" y="192"/>
                      <a:pt x="265" y="187"/>
                      <a:pt x="271" y="181"/>
                    </a:cubicBezTo>
                    <a:cubicBezTo>
                      <a:pt x="275" y="177"/>
                      <a:pt x="280" y="173"/>
                      <a:pt x="286" y="171"/>
                    </a:cubicBezTo>
                    <a:cubicBezTo>
                      <a:pt x="287" y="178"/>
                      <a:pt x="286" y="184"/>
                      <a:pt x="285" y="190"/>
                    </a:cubicBezTo>
                    <a:cubicBezTo>
                      <a:pt x="284" y="196"/>
                      <a:pt x="283" y="201"/>
                      <a:pt x="281" y="206"/>
                    </a:cubicBezTo>
                    <a:cubicBezTo>
                      <a:pt x="281" y="206"/>
                      <a:pt x="281" y="206"/>
                      <a:pt x="281" y="206"/>
                    </a:cubicBezTo>
                    <a:cubicBezTo>
                      <a:pt x="280" y="206"/>
                      <a:pt x="279" y="207"/>
                      <a:pt x="278" y="207"/>
                    </a:cubicBezTo>
                    <a:cubicBezTo>
                      <a:pt x="273" y="207"/>
                      <a:pt x="270" y="205"/>
                      <a:pt x="269" y="202"/>
                    </a:cubicBezTo>
                    <a:cubicBezTo>
                      <a:pt x="269" y="201"/>
                      <a:pt x="268" y="200"/>
                      <a:pt x="268" y="199"/>
                    </a:cubicBezTo>
                    <a:moveTo>
                      <a:pt x="37" y="182"/>
                    </a:moveTo>
                    <a:cubicBezTo>
                      <a:pt x="36" y="173"/>
                      <a:pt x="36" y="163"/>
                      <a:pt x="37" y="154"/>
                    </a:cubicBezTo>
                    <a:cubicBezTo>
                      <a:pt x="46" y="154"/>
                      <a:pt x="48" y="162"/>
                      <a:pt x="47" y="169"/>
                    </a:cubicBezTo>
                    <a:cubicBezTo>
                      <a:pt x="47" y="175"/>
                      <a:pt x="42" y="179"/>
                      <a:pt x="37" y="182"/>
                    </a:cubicBezTo>
                    <a:moveTo>
                      <a:pt x="285" y="161"/>
                    </a:moveTo>
                    <a:cubicBezTo>
                      <a:pt x="277" y="158"/>
                      <a:pt x="272" y="155"/>
                      <a:pt x="270" y="146"/>
                    </a:cubicBezTo>
                    <a:cubicBezTo>
                      <a:pt x="269" y="138"/>
                      <a:pt x="272" y="135"/>
                      <a:pt x="276" y="131"/>
                    </a:cubicBezTo>
                    <a:cubicBezTo>
                      <a:pt x="280" y="141"/>
                      <a:pt x="283" y="151"/>
                      <a:pt x="285" y="161"/>
                    </a:cubicBezTo>
                    <a:moveTo>
                      <a:pt x="42" y="130"/>
                    </a:moveTo>
                    <a:cubicBezTo>
                      <a:pt x="45" y="124"/>
                      <a:pt x="47" y="117"/>
                      <a:pt x="51" y="111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58" y="118"/>
                      <a:pt x="59" y="125"/>
                      <a:pt x="54" y="135"/>
                    </a:cubicBezTo>
                    <a:cubicBezTo>
                      <a:pt x="52" y="142"/>
                      <a:pt x="46" y="144"/>
                      <a:pt x="39" y="145"/>
                    </a:cubicBezTo>
                    <a:cubicBezTo>
                      <a:pt x="39" y="140"/>
                      <a:pt x="41" y="135"/>
                      <a:pt x="42" y="130"/>
                    </a:cubicBezTo>
                    <a:moveTo>
                      <a:pt x="257" y="123"/>
                    </a:moveTo>
                    <a:cubicBezTo>
                      <a:pt x="253" y="123"/>
                      <a:pt x="248" y="122"/>
                      <a:pt x="244" y="119"/>
                    </a:cubicBezTo>
                    <a:cubicBezTo>
                      <a:pt x="243" y="118"/>
                      <a:pt x="242" y="117"/>
                      <a:pt x="241" y="116"/>
                    </a:cubicBezTo>
                    <a:cubicBezTo>
                      <a:pt x="235" y="112"/>
                      <a:pt x="235" y="100"/>
                      <a:pt x="238" y="93"/>
                    </a:cubicBezTo>
                    <a:cubicBezTo>
                      <a:pt x="239" y="92"/>
                      <a:pt x="240" y="91"/>
                      <a:pt x="241" y="90"/>
                    </a:cubicBezTo>
                    <a:cubicBezTo>
                      <a:pt x="253" y="100"/>
                      <a:pt x="263" y="110"/>
                      <a:pt x="270" y="122"/>
                    </a:cubicBezTo>
                    <a:cubicBezTo>
                      <a:pt x="268" y="122"/>
                      <a:pt x="265" y="122"/>
                      <a:pt x="263" y="123"/>
                    </a:cubicBezTo>
                    <a:cubicBezTo>
                      <a:pt x="261" y="123"/>
                      <a:pt x="259" y="123"/>
                      <a:pt x="257" y="123"/>
                    </a:cubicBezTo>
                    <a:moveTo>
                      <a:pt x="66" y="106"/>
                    </a:moveTo>
                    <a:cubicBezTo>
                      <a:pt x="62" y="106"/>
                      <a:pt x="58" y="105"/>
                      <a:pt x="55" y="104"/>
                    </a:cubicBezTo>
                    <a:cubicBezTo>
                      <a:pt x="63" y="93"/>
                      <a:pt x="72" y="83"/>
                      <a:pt x="85" y="76"/>
                    </a:cubicBezTo>
                    <a:cubicBezTo>
                      <a:pt x="90" y="81"/>
                      <a:pt x="86" y="98"/>
                      <a:pt x="83" y="100"/>
                    </a:cubicBezTo>
                    <a:cubicBezTo>
                      <a:pt x="79" y="104"/>
                      <a:pt x="72" y="106"/>
                      <a:pt x="66" y="106"/>
                    </a:cubicBezTo>
                    <a:moveTo>
                      <a:pt x="216" y="91"/>
                    </a:moveTo>
                    <a:cubicBezTo>
                      <a:pt x="206" y="91"/>
                      <a:pt x="200" y="79"/>
                      <a:pt x="198" y="69"/>
                    </a:cubicBezTo>
                    <a:cubicBezTo>
                      <a:pt x="211" y="73"/>
                      <a:pt x="223" y="79"/>
                      <a:pt x="233" y="85"/>
                    </a:cubicBezTo>
                    <a:cubicBezTo>
                      <a:pt x="233" y="86"/>
                      <a:pt x="232" y="87"/>
                      <a:pt x="231" y="88"/>
                    </a:cubicBezTo>
                    <a:cubicBezTo>
                      <a:pt x="227" y="90"/>
                      <a:pt x="221" y="91"/>
                      <a:pt x="217" y="91"/>
                    </a:cubicBezTo>
                    <a:cubicBezTo>
                      <a:pt x="216" y="91"/>
                      <a:pt x="216" y="91"/>
                      <a:pt x="216" y="91"/>
                    </a:cubicBezTo>
                    <a:moveTo>
                      <a:pt x="114" y="81"/>
                    </a:moveTo>
                    <a:cubicBezTo>
                      <a:pt x="107" y="81"/>
                      <a:pt x="99" y="76"/>
                      <a:pt x="93" y="72"/>
                    </a:cubicBezTo>
                    <a:cubicBezTo>
                      <a:pt x="104" y="67"/>
                      <a:pt x="116" y="63"/>
                      <a:pt x="131" y="62"/>
                    </a:cubicBezTo>
                    <a:cubicBezTo>
                      <a:pt x="131" y="69"/>
                      <a:pt x="128" y="75"/>
                      <a:pt x="122" y="79"/>
                    </a:cubicBezTo>
                    <a:cubicBezTo>
                      <a:pt x="120" y="81"/>
                      <a:pt x="117" y="81"/>
                      <a:pt x="114" y="81"/>
                    </a:cubicBezTo>
                    <a:moveTo>
                      <a:pt x="165" y="82"/>
                    </a:moveTo>
                    <a:cubicBezTo>
                      <a:pt x="156" y="82"/>
                      <a:pt x="146" y="71"/>
                      <a:pt x="142" y="61"/>
                    </a:cubicBezTo>
                    <a:cubicBezTo>
                      <a:pt x="142" y="61"/>
                      <a:pt x="143" y="61"/>
                      <a:pt x="144" y="61"/>
                    </a:cubicBezTo>
                    <a:cubicBezTo>
                      <a:pt x="146" y="61"/>
                      <a:pt x="148" y="61"/>
                      <a:pt x="150" y="62"/>
                    </a:cubicBezTo>
                    <a:cubicBezTo>
                      <a:pt x="162" y="62"/>
                      <a:pt x="173" y="63"/>
                      <a:pt x="183" y="65"/>
                    </a:cubicBezTo>
                    <a:cubicBezTo>
                      <a:pt x="182" y="68"/>
                      <a:pt x="180" y="70"/>
                      <a:pt x="179" y="72"/>
                    </a:cubicBezTo>
                    <a:cubicBezTo>
                      <a:pt x="175" y="79"/>
                      <a:pt x="170" y="82"/>
                      <a:pt x="165" y="82"/>
                    </a:cubicBezTo>
                    <a:moveTo>
                      <a:pt x="154" y="0"/>
                    </a:moveTo>
                    <a:cubicBezTo>
                      <a:pt x="144" y="0"/>
                      <a:pt x="133" y="1"/>
                      <a:pt x="123" y="3"/>
                    </a:cubicBezTo>
                    <a:cubicBezTo>
                      <a:pt x="105" y="6"/>
                      <a:pt x="90" y="11"/>
                      <a:pt x="76" y="18"/>
                    </a:cubicBezTo>
                    <a:cubicBezTo>
                      <a:pt x="67" y="23"/>
                      <a:pt x="58" y="28"/>
                      <a:pt x="51" y="34"/>
                    </a:cubicBezTo>
                    <a:cubicBezTo>
                      <a:pt x="50" y="34"/>
                      <a:pt x="50" y="35"/>
                      <a:pt x="49" y="35"/>
                    </a:cubicBezTo>
                    <a:cubicBezTo>
                      <a:pt x="34" y="48"/>
                      <a:pt x="23" y="62"/>
                      <a:pt x="17" y="77"/>
                    </a:cubicBezTo>
                    <a:cubicBezTo>
                      <a:pt x="15" y="81"/>
                      <a:pt x="14" y="84"/>
                      <a:pt x="13" y="88"/>
                    </a:cubicBezTo>
                    <a:cubicBezTo>
                      <a:pt x="0" y="133"/>
                      <a:pt x="9" y="166"/>
                      <a:pt x="19" y="188"/>
                    </a:cubicBezTo>
                    <a:cubicBezTo>
                      <a:pt x="27" y="204"/>
                      <a:pt x="36" y="214"/>
                      <a:pt x="39" y="218"/>
                    </a:cubicBezTo>
                    <a:cubicBezTo>
                      <a:pt x="40" y="219"/>
                      <a:pt x="41" y="220"/>
                      <a:pt x="42" y="220"/>
                    </a:cubicBezTo>
                    <a:cubicBezTo>
                      <a:pt x="42" y="220"/>
                      <a:pt x="43" y="220"/>
                      <a:pt x="43" y="220"/>
                    </a:cubicBezTo>
                    <a:cubicBezTo>
                      <a:pt x="44" y="220"/>
                      <a:pt x="44" y="221"/>
                      <a:pt x="45" y="221"/>
                    </a:cubicBezTo>
                    <a:cubicBezTo>
                      <a:pt x="46" y="221"/>
                      <a:pt x="47" y="220"/>
                      <a:pt x="47" y="220"/>
                    </a:cubicBezTo>
                    <a:cubicBezTo>
                      <a:pt x="53" y="217"/>
                      <a:pt x="56" y="212"/>
                      <a:pt x="57" y="206"/>
                    </a:cubicBezTo>
                    <a:cubicBezTo>
                      <a:pt x="58" y="203"/>
                      <a:pt x="58" y="200"/>
                      <a:pt x="58" y="197"/>
                    </a:cubicBezTo>
                    <a:cubicBezTo>
                      <a:pt x="57" y="188"/>
                      <a:pt x="54" y="185"/>
                      <a:pt x="49" y="183"/>
                    </a:cubicBezTo>
                    <a:cubicBezTo>
                      <a:pt x="54" y="178"/>
                      <a:pt x="56" y="171"/>
                      <a:pt x="55" y="163"/>
                    </a:cubicBezTo>
                    <a:cubicBezTo>
                      <a:pt x="55" y="157"/>
                      <a:pt x="53" y="153"/>
                      <a:pt x="50" y="150"/>
                    </a:cubicBezTo>
                    <a:cubicBezTo>
                      <a:pt x="57" y="148"/>
                      <a:pt x="62" y="143"/>
                      <a:pt x="64" y="135"/>
                    </a:cubicBezTo>
                    <a:cubicBezTo>
                      <a:pt x="67" y="127"/>
                      <a:pt x="66" y="120"/>
                      <a:pt x="63" y="113"/>
                    </a:cubicBezTo>
                    <a:cubicBezTo>
                      <a:pt x="64" y="114"/>
                      <a:pt x="66" y="114"/>
                      <a:pt x="68" y="114"/>
                    </a:cubicBezTo>
                    <a:cubicBezTo>
                      <a:pt x="78" y="114"/>
                      <a:pt x="88" y="111"/>
                      <a:pt x="92" y="103"/>
                    </a:cubicBezTo>
                    <a:cubicBezTo>
                      <a:pt x="94" y="99"/>
                      <a:pt x="96" y="90"/>
                      <a:pt x="96" y="83"/>
                    </a:cubicBezTo>
                    <a:cubicBezTo>
                      <a:pt x="102" y="86"/>
                      <a:pt x="108" y="89"/>
                      <a:pt x="115" y="89"/>
                    </a:cubicBezTo>
                    <a:cubicBezTo>
                      <a:pt x="118" y="89"/>
                      <a:pt x="120" y="88"/>
                      <a:pt x="123" y="87"/>
                    </a:cubicBezTo>
                    <a:cubicBezTo>
                      <a:pt x="131" y="84"/>
                      <a:pt x="135" y="78"/>
                      <a:pt x="138" y="72"/>
                    </a:cubicBezTo>
                    <a:cubicBezTo>
                      <a:pt x="143" y="81"/>
                      <a:pt x="150" y="89"/>
                      <a:pt x="159" y="89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66" y="89"/>
                      <a:pt x="176" y="89"/>
                      <a:pt x="181" y="83"/>
                    </a:cubicBezTo>
                    <a:cubicBezTo>
                      <a:pt x="184" y="80"/>
                      <a:pt x="186" y="74"/>
                      <a:pt x="189" y="70"/>
                    </a:cubicBezTo>
                    <a:cubicBezTo>
                      <a:pt x="192" y="83"/>
                      <a:pt x="199" y="98"/>
                      <a:pt x="213" y="99"/>
                    </a:cubicBezTo>
                    <a:cubicBezTo>
                      <a:pt x="214" y="99"/>
                      <a:pt x="215" y="99"/>
                      <a:pt x="216" y="99"/>
                    </a:cubicBezTo>
                    <a:cubicBezTo>
                      <a:pt x="220" y="99"/>
                      <a:pt x="224" y="99"/>
                      <a:pt x="228" y="97"/>
                    </a:cubicBezTo>
                    <a:cubicBezTo>
                      <a:pt x="227" y="104"/>
                      <a:pt x="228" y="111"/>
                      <a:pt x="230" y="116"/>
                    </a:cubicBezTo>
                    <a:cubicBezTo>
                      <a:pt x="231" y="120"/>
                      <a:pt x="241" y="129"/>
                      <a:pt x="245" y="130"/>
                    </a:cubicBezTo>
                    <a:cubicBezTo>
                      <a:pt x="248" y="131"/>
                      <a:pt x="251" y="131"/>
                      <a:pt x="253" y="131"/>
                    </a:cubicBezTo>
                    <a:cubicBezTo>
                      <a:pt x="257" y="131"/>
                      <a:pt x="261" y="130"/>
                      <a:pt x="265" y="130"/>
                    </a:cubicBezTo>
                    <a:cubicBezTo>
                      <a:pt x="263" y="131"/>
                      <a:pt x="262" y="133"/>
                      <a:pt x="261" y="135"/>
                    </a:cubicBezTo>
                    <a:cubicBezTo>
                      <a:pt x="259" y="140"/>
                      <a:pt x="262" y="147"/>
                      <a:pt x="263" y="151"/>
                    </a:cubicBezTo>
                    <a:cubicBezTo>
                      <a:pt x="265" y="159"/>
                      <a:pt x="270" y="163"/>
                      <a:pt x="277" y="166"/>
                    </a:cubicBezTo>
                    <a:cubicBezTo>
                      <a:pt x="267" y="171"/>
                      <a:pt x="259" y="181"/>
                      <a:pt x="258" y="190"/>
                    </a:cubicBezTo>
                    <a:cubicBezTo>
                      <a:pt x="257" y="194"/>
                      <a:pt x="258" y="199"/>
                      <a:pt x="260" y="203"/>
                    </a:cubicBezTo>
                    <a:cubicBezTo>
                      <a:pt x="263" y="210"/>
                      <a:pt x="269" y="215"/>
                      <a:pt x="277" y="215"/>
                    </a:cubicBezTo>
                    <a:cubicBezTo>
                      <a:pt x="278" y="215"/>
                      <a:pt x="279" y="215"/>
                      <a:pt x="279" y="215"/>
                    </a:cubicBezTo>
                    <a:cubicBezTo>
                      <a:pt x="280" y="217"/>
                      <a:pt x="281" y="218"/>
                      <a:pt x="283" y="218"/>
                    </a:cubicBezTo>
                    <a:cubicBezTo>
                      <a:pt x="284" y="218"/>
                      <a:pt x="285" y="217"/>
                      <a:pt x="286" y="216"/>
                    </a:cubicBezTo>
                    <a:cubicBezTo>
                      <a:pt x="290" y="212"/>
                      <a:pt x="296" y="200"/>
                      <a:pt x="300" y="185"/>
                    </a:cubicBezTo>
                    <a:cubicBezTo>
                      <a:pt x="304" y="171"/>
                      <a:pt x="306" y="154"/>
                      <a:pt x="304" y="136"/>
                    </a:cubicBezTo>
                    <a:cubicBezTo>
                      <a:pt x="304" y="131"/>
                      <a:pt x="303" y="126"/>
                      <a:pt x="302" y="122"/>
                    </a:cubicBezTo>
                    <a:cubicBezTo>
                      <a:pt x="302" y="120"/>
                      <a:pt x="302" y="118"/>
                      <a:pt x="301" y="117"/>
                    </a:cubicBezTo>
                    <a:cubicBezTo>
                      <a:pt x="300" y="112"/>
                      <a:pt x="299" y="108"/>
                      <a:pt x="298" y="103"/>
                    </a:cubicBezTo>
                    <a:cubicBezTo>
                      <a:pt x="298" y="102"/>
                      <a:pt x="297" y="101"/>
                      <a:pt x="297" y="100"/>
                    </a:cubicBezTo>
                    <a:cubicBezTo>
                      <a:pt x="293" y="89"/>
                      <a:pt x="287" y="78"/>
                      <a:pt x="280" y="67"/>
                    </a:cubicBezTo>
                    <a:cubicBezTo>
                      <a:pt x="271" y="53"/>
                      <a:pt x="259" y="40"/>
                      <a:pt x="244" y="28"/>
                    </a:cubicBezTo>
                    <a:cubicBezTo>
                      <a:pt x="225" y="13"/>
                      <a:pt x="192" y="0"/>
                      <a:pt x="15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1113"/>
              <p:cNvSpPr>
                <a:spLocks noEditPoints="1"/>
              </p:cNvSpPr>
              <p:nvPr/>
            </p:nvSpPr>
            <p:spPr bwMode="auto">
              <a:xfrm>
                <a:off x="1228" y="2679"/>
                <a:ext cx="274" cy="226"/>
              </a:xfrm>
              <a:custGeom>
                <a:avLst/>
                <a:gdLst>
                  <a:gd name="T0" fmla="*/ 234 w 556"/>
                  <a:gd name="T1" fmla="*/ 439 h 459"/>
                  <a:gd name="T2" fmla="*/ 308 w 556"/>
                  <a:gd name="T3" fmla="*/ 390 h 459"/>
                  <a:gd name="T4" fmla="*/ 296 w 556"/>
                  <a:gd name="T5" fmla="*/ 431 h 459"/>
                  <a:gd name="T6" fmla="*/ 348 w 556"/>
                  <a:gd name="T7" fmla="*/ 423 h 459"/>
                  <a:gd name="T8" fmla="*/ 377 w 556"/>
                  <a:gd name="T9" fmla="*/ 378 h 459"/>
                  <a:gd name="T10" fmla="*/ 201 w 556"/>
                  <a:gd name="T11" fmla="*/ 371 h 459"/>
                  <a:gd name="T12" fmla="*/ 381 w 556"/>
                  <a:gd name="T13" fmla="*/ 338 h 459"/>
                  <a:gd name="T14" fmla="*/ 189 w 556"/>
                  <a:gd name="T15" fmla="*/ 336 h 459"/>
                  <a:gd name="T16" fmla="*/ 203 w 556"/>
                  <a:gd name="T17" fmla="*/ 317 h 459"/>
                  <a:gd name="T18" fmla="*/ 190 w 556"/>
                  <a:gd name="T19" fmla="*/ 295 h 459"/>
                  <a:gd name="T20" fmla="*/ 414 w 556"/>
                  <a:gd name="T21" fmla="*/ 284 h 459"/>
                  <a:gd name="T22" fmla="*/ 414 w 556"/>
                  <a:gd name="T23" fmla="*/ 258 h 459"/>
                  <a:gd name="T24" fmla="*/ 174 w 556"/>
                  <a:gd name="T25" fmla="*/ 250 h 459"/>
                  <a:gd name="T26" fmla="*/ 137 w 556"/>
                  <a:gd name="T27" fmla="*/ 238 h 459"/>
                  <a:gd name="T28" fmla="*/ 71 w 556"/>
                  <a:gd name="T29" fmla="*/ 292 h 459"/>
                  <a:gd name="T30" fmla="*/ 155 w 556"/>
                  <a:gd name="T31" fmla="*/ 251 h 459"/>
                  <a:gd name="T32" fmla="*/ 60 w 556"/>
                  <a:gd name="T33" fmla="*/ 288 h 459"/>
                  <a:gd name="T34" fmla="*/ 69 w 556"/>
                  <a:gd name="T35" fmla="*/ 277 h 459"/>
                  <a:gd name="T36" fmla="*/ 505 w 556"/>
                  <a:gd name="T37" fmla="*/ 255 h 459"/>
                  <a:gd name="T38" fmla="*/ 422 w 556"/>
                  <a:gd name="T39" fmla="*/ 217 h 459"/>
                  <a:gd name="T40" fmla="*/ 432 w 556"/>
                  <a:gd name="T41" fmla="*/ 234 h 459"/>
                  <a:gd name="T42" fmla="*/ 511 w 556"/>
                  <a:gd name="T43" fmla="*/ 249 h 459"/>
                  <a:gd name="T44" fmla="*/ 54 w 556"/>
                  <a:gd name="T45" fmla="*/ 229 h 459"/>
                  <a:gd name="T46" fmla="*/ 24 w 556"/>
                  <a:gd name="T47" fmla="*/ 187 h 459"/>
                  <a:gd name="T48" fmla="*/ 22 w 556"/>
                  <a:gd name="T49" fmla="*/ 178 h 459"/>
                  <a:gd name="T50" fmla="*/ 47 w 556"/>
                  <a:gd name="T51" fmla="*/ 125 h 459"/>
                  <a:gd name="T52" fmla="*/ 536 w 556"/>
                  <a:gd name="T53" fmla="*/ 107 h 459"/>
                  <a:gd name="T54" fmla="*/ 266 w 556"/>
                  <a:gd name="T55" fmla="*/ 173 h 459"/>
                  <a:gd name="T56" fmla="*/ 259 w 556"/>
                  <a:gd name="T57" fmla="*/ 52 h 459"/>
                  <a:gd name="T58" fmla="*/ 147 w 556"/>
                  <a:gd name="T59" fmla="*/ 189 h 459"/>
                  <a:gd name="T60" fmla="*/ 178 w 556"/>
                  <a:gd name="T61" fmla="*/ 178 h 459"/>
                  <a:gd name="T62" fmla="*/ 288 w 556"/>
                  <a:gd name="T63" fmla="*/ 259 h 459"/>
                  <a:gd name="T64" fmla="*/ 289 w 556"/>
                  <a:gd name="T65" fmla="*/ 318 h 459"/>
                  <a:gd name="T66" fmla="*/ 228 w 556"/>
                  <a:gd name="T67" fmla="*/ 127 h 459"/>
                  <a:gd name="T68" fmla="*/ 283 w 556"/>
                  <a:gd name="T69" fmla="*/ 44 h 459"/>
                  <a:gd name="T70" fmla="*/ 521 w 556"/>
                  <a:gd name="T71" fmla="*/ 85 h 459"/>
                  <a:gd name="T72" fmla="*/ 141 w 556"/>
                  <a:gd name="T73" fmla="*/ 125 h 459"/>
                  <a:gd name="T74" fmla="*/ 313 w 556"/>
                  <a:gd name="T75" fmla="*/ 35 h 459"/>
                  <a:gd name="T76" fmla="*/ 292 w 556"/>
                  <a:gd name="T77" fmla="*/ 35 h 459"/>
                  <a:gd name="T78" fmla="*/ 220 w 556"/>
                  <a:gd name="T79" fmla="*/ 31 h 459"/>
                  <a:gd name="T80" fmla="*/ 341 w 556"/>
                  <a:gd name="T81" fmla="*/ 32 h 459"/>
                  <a:gd name="T82" fmla="*/ 118 w 556"/>
                  <a:gd name="T83" fmla="*/ 109 h 459"/>
                  <a:gd name="T84" fmla="*/ 161 w 556"/>
                  <a:gd name="T85" fmla="*/ 41 h 459"/>
                  <a:gd name="T86" fmla="*/ 198 w 556"/>
                  <a:gd name="T87" fmla="*/ 9 h 459"/>
                  <a:gd name="T88" fmla="*/ 63 w 556"/>
                  <a:gd name="T89" fmla="*/ 72 h 459"/>
                  <a:gd name="T90" fmla="*/ 22 w 556"/>
                  <a:gd name="T91" fmla="*/ 132 h 459"/>
                  <a:gd name="T92" fmla="*/ 0 w 556"/>
                  <a:gd name="T93" fmla="*/ 260 h 459"/>
                  <a:gd name="T94" fmla="*/ 112 w 556"/>
                  <a:gd name="T95" fmla="*/ 302 h 459"/>
                  <a:gd name="T96" fmla="*/ 166 w 556"/>
                  <a:gd name="T97" fmla="*/ 283 h 459"/>
                  <a:gd name="T98" fmla="*/ 177 w 556"/>
                  <a:gd name="T99" fmla="*/ 335 h 459"/>
                  <a:gd name="T100" fmla="*/ 226 w 556"/>
                  <a:gd name="T101" fmla="*/ 416 h 459"/>
                  <a:gd name="T102" fmla="*/ 341 w 556"/>
                  <a:gd name="T103" fmla="*/ 441 h 459"/>
                  <a:gd name="T104" fmla="*/ 436 w 556"/>
                  <a:gd name="T105" fmla="*/ 368 h 459"/>
                  <a:gd name="T106" fmla="*/ 431 w 556"/>
                  <a:gd name="T107" fmla="*/ 273 h 459"/>
                  <a:gd name="T108" fmla="*/ 509 w 556"/>
                  <a:gd name="T109" fmla="*/ 271 h 459"/>
                  <a:gd name="T110" fmla="*/ 525 w 556"/>
                  <a:gd name="T111" fmla="*/ 257 h 459"/>
                  <a:gd name="T112" fmla="*/ 545 w 556"/>
                  <a:gd name="T113" fmla="*/ 217 h 459"/>
                  <a:gd name="T114" fmla="*/ 545 w 556"/>
                  <a:gd name="T115" fmla="*/ 127 h 459"/>
                  <a:gd name="T116" fmla="*/ 538 w 556"/>
                  <a:gd name="T117" fmla="*/ 72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56" h="459">
                    <a:moveTo>
                      <a:pt x="363" y="448"/>
                    </a:moveTo>
                    <a:cubicBezTo>
                      <a:pt x="357" y="448"/>
                      <a:pt x="351" y="450"/>
                      <a:pt x="345" y="453"/>
                    </a:cubicBezTo>
                    <a:cubicBezTo>
                      <a:pt x="346" y="453"/>
                      <a:pt x="347" y="454"/>
                      <a:pt x="348" y="454"/>
                    </a:cubicBezTo>
                    <a:cubicBezTo>
                      <a:pt x="348" y="454"/>
                      <a:pt x="348" y="454"/>
                      <a:pt x="348" y="454"/>
                    </a:cubicBezTo>
                    <a:cubicBezTo>
                      <a:pt x="349" y="454"/>
                      <a:pt x="350" y="453"/>
                      <a:pt x="350" y="453"/>
                    </a:cubicBezTo>
                    <a:cubicBezTo>
                      <a:pt x="352" y="454"/>
                      <a:pt x="353" y="454"/>
                      <a:pt x="354" y="454"/>
                    </a:cubicBezTo>
                    <a:cubicBezTo>
                      <a:pt x="355" y="454"/>
                      <a:pt x="355" y="454"/>
                      <a:pt x="355" y="454"/>
                    </a:cubicBezTo>
                    <a:cubicBezTo>
                      <a:pt x="358" y="454"/>
                      <a:pt x="363" y="451"/>
                      <a:pt x="363" y="448"/>
                    </a:cubicBezTo>
                    <a:cubicBezTo>
                      <a:pt x="363" y="448"/>
                      <a:pt x="363" y="448"/>
                      <a:pt x="363" y="448"/>
                    </a:cubicBezTo>
                    <a:moveTo>
                      <a:pt x="219" y="426"/>
                    </a:moveTo>
                    <a:cubicBezTo>
                      <a:pt x="219" y="426"/>
                      <a:pt x="219" y="427"/>
                      <a:pt x="219" y="428"/>
                    </a:cubicBezTo>
                    <a:cubicBezTo>
                      <a:pt x="219" y="430"/>
                      <a:pt x="220" y="432"/>
                      <a:pt x="221" y="434"/>
                    </a:cubicBezTo>
                    <a:cubicBezTo>
                      <a:pt x="223" y="437"/>
                      <a:pt x="227" y="440"/>
                      <a:pt x="231" y="440"/>
                    </a:cubicBezTo>
                    <a:cubicBezTo>
                      <a:pt x="231" y="440"/>
                      <a:pt x="232" y="440"/>
                      <a:pt x="233" y="440"/>
                    </a:cubicBezTo>
                    <a:cubicBezTo>
                      <a:pt x="233" y="440"/>
                      <a:pt x="233" y="439"/>
                      <a:pt x="234" y="439"/>
                    </a:cubicBezTo>
                    <a:cubicBezTo>
                      <a:pt x="235" y="439"/>
                      <a:pt x="236" y="439"/>
                      <a:pt x="237" y="438"/>
                    </a:cubicBezTo>
                    <a:cubicBezTo>
                      <a:pt x="232" y="433"/>
                      <a:pt x="226" y="429"/>
                      <a:pt x="219" y="426"/>
                    </a:cubicBezTo>
                    <a:moveTo>
                      <a:pt x="171" y="345"/>
                    </a:moveTo>
                    <a:cubicBezTo>
                      <a:pt x="171" y="347"/>
                      <a:pt x="172" y="350"/>
                      <a:pt x="173" y="351"/>
                    </a:cubicBezTo>
                    <a:cubicBezTo>
                      <a:pt x="172" y="349"/>
                      <a:pt x="172" y="347"/>
                      <a:pt x="171" y="345"/>
                    </a:cubicBezTo>
                    <a:moveTo>
                      <a:pt x="286" y="431"/>
                    </a:moveTo>
                    <a:cubicBezTo>
                      <a:pt x="271" y="430"/>
                      <a:pt x="255" y="428"/>
                      <a:pt x="242" y="419"/>
                    </a:cubicBezTo>
                    <a:cubicBezTo>
                      <a:pt x="246" y="415"/>
                      <a:pt x="249" y="410"/>
                      <a:pt x="252" y="406"/>
                    </a:cubicBezTo>
                    <a:cubicBezTo>
                      <a:pt x="256" y="401"/>
                      <a:pt x="261" y="396"/>
                      <a:pt x="265" y="391"/>
                    </a:cubicBezTo>
                    <a:cubicBezTo>
                      <a:pt x="266" y="390"/>
                      <a:pt x="270" y="383"/>
                      <a:pt x="272" y="379"/>
                    </a:cubicBezTo>
                    <a:cubicBezTo>
                      <a:pt x="276" y="396"/>
                      <a:pt x="284" y="412"/>
                      <a:pt x="286" y="430"/>
                    </a:cubicBezTo>
                    <a:cubicBezTo>
                      <a:pt x="286" y="431"/>
                      <a:pt x="286" y="431"/>
                      <a:pt x="286" y="431"/>
                    </a:cubicBezTo>
                    <a:moveTo>
                      <a:pt x="296" y="374"/>
                    </a:moveTo>
                    <a:cubicBezTo>
                      <a:pt x="302" y="374"/>
                      <a:pt x="308" y="374"/>
                      <a:pt x="314" y="373"/>
                    </a:cubicBezTo>
                    <a:cubicBezTo>
                      <a:pt x="311" y="378"/>
                      <a:pt x="309" y="385"/>
                      <a:pt x="308" y="390"/>
                    </a:cubicBezTo>
                    <a:cubicBezTo>
                      <a:pt x="307" y="393"/>
                      <a:pt x="297" y="416"/>
                      <a:pt x="292" y="424"/>
                    </a:cubicBezTo>
                    <a:cubicBezTo>
                      <a:pt x="289" y="407"/>
                      <a:pt x="282" y="391"/>
                      <a:pt x="279" y="373"/>
                    </a:cubicBezTo>
                    <a:cubicBezTo>
                      <a:pt x="283" y="374"/>
                      <a:pt x="288" y="374"/>
                      <a:pt x="293" y="374"/>
                    </a:cubicBezTo>
                    <a:cubicBezTo>
                      <a:pt x="294" y="374"/>
                      <a:pt x="295" y="374"/>
                      <a:pt x="296" y="374"/>
                    </a:cubicBezTo>
                    <a:moveTo>
                      <a:pt x="296" y="431"/>
                    </a:moveTo>
                    <a:cubicBezTo>
                      <a:pt x="301" y="426"/>
                      <a:pt x="303" y="416"/>
                      <a:pt x="306" y="411"/>
                    </a:cubicBezTo>
                    <a:cubicBezTo>
                      <a:pt x="309" y="405"/>
                      <a:pt x="312" y="399"/>
                      <a:pt x="315" y="393"/>
                    </a:cubicBezTo>
                    <a:cubicBezTo>
                      <a:pt x="317" y="387"/>
                      <a:pt x="319" y="378"/>
                      <a:pt x="322" y="372"/>
                    </a:cubicBezTo>
                    <a:cubicBezTo>
                      <a:pt x="329" y="383"/>
                      <a:pt x="332" y="399"/>
                      <a:pt x="336" y="410"/>
                    </a:cubicBezTo>
                    <a:cubicBezTo>
                      <a:pt x="337" y="416"/>
                      <a:pt x="339" y="421"/>
                      <a:pt x="341" y="427"/>
                    </a:cubicBezTo>
                    <a:cubicBezTo>
                      <a:pt x="342" y="427"/>
                      <a:pt x="342" y="428"/>
                      <a:pt x="342" y="428"/>
                    </a:cubicBezTo>
                    <a:cubicBezTo>
                      <a:pt x="330" y="429"/>
                      <a:pt x="319" y="430"/>
                      <a:pt x="308" y="431"/>
                    </a:cubicBezTo>
                    <a:cubicBezTo>
                      <a:pt x="304" y="431"/>
                      <a:pt x="301" y="431"/>
                      <a:pt x="298" y="431"/>
                    </a:cubicBezTo>
                    <a:cubicBezTo>
                      <a:pt x="297" y="431"/>
                      <a:pt x="297" y="431"/>
                      <a:pt x="297" y="431"/>
                    </a:cubicBezTo>
                    <a:cubicBezTo>
                      <a:pt x="296" y="431"/>
                      <a:pt x="296" y="431"/>
                      <a:pt x="296" y="431"/>
                    </a:cubicBezTo>
                    <a:moveTo>
                      <a:pt x="231" y="409"/>
                    </a:moveTo>
                    <a:cubicBezTo>
                      <a:pt x="228" y="407"/>
                      <a:pt x="225" y="405"/>
                      <a:pt x="222" y="402"/>
                    </a:cubicBezTo>
                    <a:cubicBezTo>
                      <a:pt x="218" y="397"/>
                      <a:pt x="214" y="392"/>
                      <a:pt x="210" y="386"/>
                    </a:cubicBezTo>
                    <a:cubicBezTo>
                      <a:pt x="209" y="384"/>
                      <a:pt x="208" y="383"/>
                      <a:pt x="208" y="382"/>
                    </a:cubicBezTo>
                    <a:cubicBezTo>
                      <a:pt x="215" y="379"/>
                      <a:pt x="226" y="372"/>
                      <a:pt x="233" y="367"/>
                    </a:cubicBezTo>
                    <a:cubicBezTo>
                      <a:pt x="232" y="373"/>
                      <a:pt x="231" y="380"/>
                      <a:pt x="231" y="386"/>
                    </a:cubicBezTo>
                    <a:cubicBezTo>
                      <a:pt x="232" y="394"/>
                      <a:pt x="231" y="402"/>
                      <a:pt x="231" y="409"/>
                    </a:cubicBezTo>
                    <a:moveTo>
                      <a:pt x="238" y="413"/>
                    </a:moveTo>
                    <a:cubicBezTo>
                      <a:pt x="237" y="405"/>
                      <a:pt x="239" y="398"/>
                      <a:pt x="239" y="390"/>
                    </a:cubicBezTo>
                    <a:cubicBezTo>
                      <a:pt x="239" y="382"/>
                      <a:pt x="240" y="373"/>
                      <a:pt x="240" y="365"/>
                    </a:cubicBezTo>
                    <a:cubicBezTo>
                      <a:pt x="249" y="369"/>
                      <a:pt x="258" y="371"/>
                      <a:pt x="267" y="372"/>
                    </a:cubicBezTo>
                    <a:cubicBezTo>
                      <a:pt x="265" y="376"/>
                      <a:pt x="264" y="380"/>
                      <a:pt x="261" y="384"/>
                    </a:cubicBezTo>
                    <a:cubicBezTo>
                      <a:pt x="258" y="389"/>
                      <a:pt x="253" y="394"/>
                      <a:pt x="249" y="399"/>
                    </a:cubicBezTo>
                    <a:cubicBezTo>
                      <a:pt x="246" y="402"/>
                      <a:pt x="242" y="409"/>
                      <a:pt x="238" y="413"/>
                    </a:cubicBezTo>
                    <a:moveTo>
                      <a:pt x="348" y="423"/>
                    </a:moveTo>
                    <a:cubicBezTo>
                      <a:pt x="348" y="423"/>
                      <a:pt x="348" y="422"/>
                      <a:pt x="347" y="421"/>
                    </a:cubicBezTo>
                    <a:cubicBezTo>
                      <a:pt x="347" y="419"/>
                      <a:pt x="346" y="417"/>
                      <a:pt x="346" y="415"/>
                    </a:cubicBezTo>
                    <a:cubicBezTo>
                      <a:pt x="344" y="408"/>
                      <a:pt x="341" y="401"/>
                      <a:pt x="338" y="394"/>
                    </a:cubicBezTo>
                    <a:cubicBezTo>
                      <a:pt x="335" y="386"/>
                      <a:pt x="333" y="377"/>
                      <a:pt x="329" y="369"/>
                    </a:cubicBezTo>
                    <a:cubicBezTo>
                      <a:pt x="335" y="367"/>
                      <a:pt x="341" y="364"/>
                      <a:pt x="346" y="361"/>
                    </a:cubicBezTo>
                    <a:cubicBezTo>
                      <a:pt x="347" y="366"/>
                      <a:pt x="348" y="370"/>
                      <a:pt x="348" y="374"/>
                    </a:cubicBezTo>
                    <a:cubicBezTo>
                      <a:pt x="349" y="390"/>
                      <a:pt x="352" y="404"/>
                      <a:pt x="348" y="420"/>
                    </a:cubicBezTo>
                    <a:cubicBezTo>
                      <a:pt x="348" y="422"/>
                      <a:pt x="348" y="423"/>
                      <a:pt x="348" y="423"/>
                    </a:cubicBezTo>
                    <a:moveTo>
                      <a:pt x="354" y="427"/>
                    </a:moveTo>
                    <a:cubicBezTo>
                      <a:pt x="357" y="421"/>
                      <a:pt x="358" y="411"/>
                      <a:pt x="358" y="406"/>
                    </a:cubicBezTo>
                    <a:cubicBezTo>
                      <a:pt x="358" y="396"/>
                      <a:pt x="358" y="386"/>
                      <a:pt x="356" y="376"/>
                    </a:cubicBezTo>
                    <a:cubicBezTo>
                      <a:pt x="355" y="374"/>
                      <a:pt x="353" y="363"/>
                      <a:pt x="354" y="357"/>
                    </a:cubicBezTo>
                    <a:cubicBezTo>
                      <a:pt x="354" y="357"/>
                      <a:pt x="354" y="357"/>
                      <a:pt x="354" y="357"/>
                    </a:cubicBezTo>
                    <a:cubicBezTo>
                      <a:pt x="356" y="359"/>
                      <a:pt x="358" y="362"/>
                      <a:pt x="361" y="364"/>
                    </a:cubicBezTo>
                    <a:cubicBezTo>
                      <a:pt x="367" y="369"/>
                      <a:pt x="372" y="373"/>
                      <a:pt x="377" y="378"/>
                    </a:cubicBezTo>
                    <a:cubicBezTo>
                      <a:pt x="381" y="382"/>
                      <a:pt x="384" y="385"/>
                      <a:pt x="387" y="388"/>
                    </a:cubicBezTo>
                    <a:cubicBezTo>
                      <a:pt x="389" y="391"/>
                      <a:pt x="395" y="394"/>
                      <a:pt x="396" y="396"/>
                    </a:cubicBezTo>
                    <a:cubicBezTo>
                      <a:pt x="396" y="397"/>
                      <a:pt x="396" y="398"/>
                      <a:pt x="396" y="398"/>
                    </a:cubicBezTo>
                    <a:cubicBezTo>
                      <a:pt x="397" y="400"/>
                      <a:pt x="398" y="401"/>
                      <a:pt x="399" y="401"/>
                    </a:cubicBezTo>
                    <a:cubicBezTo>
                      <a:pt x="396" y="404"/>
                      <a:pt x="394" y="406"/>
                      <a:pt x="391" y="408"/>
                    </a:cubicBezTo>
                    <a:cubicBezTo>
                      <a:pt x="378" y="417"/>
                      <a:pt x="368" y="425"/>
                      <a:pt x="354" y="427"/>
                    </a:cubicBezTo>
                    <a:moveTo>
                      <a:pt x="208" y="374"/>
                    </a:moveTo>
                    <a:cubicBezTo>
                      <a:pt x="209" y="369"/>
                      <a:pt x="213" y="363"/>
                      <a:pt x="215" y="358"/>
                    </a:cubicBezTo>
                    <a:cubicBezTo>
                      <a:pt x="215" y="357"/>
                      <a:pt x="217" y="351"/>
                      <a:pt x="219" y="346"/>
                    </a:cubicBezTo>
                    <a:cubicBezTo>
                      <a:pt x="220" y="348"/>
                      <a:pt x="221" y="349"/>
                      <a:pt x="222" y="350"/>
                    </a:cubicBezTo>
                    <a:cubicBezTo>
                      <a:pt x="225" y="354"/>
                      <a:pt x="228" y="356"/>
                      <a:pt x="231" y="359"/>
                    </a:cubicBezTo>
                    <a:cubicBezTo>
                      <a:pt x="227" y="362"/>
                      <a:pt x="222" y="365"/>
                      <a:pt x="217" y="368"/>
                    </a:cubicBezTo>
                    <a:cubicBezTo>
                      <a:pt x="215" y="369"/>
                      <a:pt x="212" y="371"/>
                      <a:pt x="210" y="372"/>
                    </a:cubicBezTo>
                    <a:cubicBezTo>
                      <a:pt x="209" y="373"/>
                      <a:pt x="208" y="373"/>
                      <a:pt x="208" y="374"/>
                    </a:cubicBezTo>
                    <a:moveTo>
                      <a:pt x="201" y="371"/>
                    </a:moveTo>
                    <a:cubicBezTo>
                      <a:pt x="198" y="363"/>
                      <a:pt x="194" y="355"/>
                      <a:pt x="192" y="347"/>
                    </a:cubicBezTo>
                    <a:cubicBezTo>
                      <a:pt x="199" y="347"/>
                      <a:pt x="205" y="345"/>
                      <a:pt x="212" y="344"/>
                    </a:cubicBezTo>
                    <a:cubicBezTo>
                      <a:pt x="212" y="345"/>
                      <a:pt x="211" y="346"/>
                      <a:pt x="211" y="348"/>
                    </a:cubicBezTo>
                    <a:cubicBezTo>
                      <a:pt x="209" y="354"/>
                      <a:pt x="206" y="359"/>
                      <a:pt x="204" y="365"/>
                    </a:cubicBezTo>
                    <a:cubicBezTo>
                      <a:pt x="203" y="367"/>
                      <a:pt x="202" y="369"/>
                      <a:pt x="201" y="371"/>
                    </a:cubicBezTo>
                    <a:moveTo>
                      <a:pt x="393" y="383"/>
                    </a:moveTo>
                    <a:cubicBezTo>
                      <a:pt x="390" y="380"/>
                      <a:pt x="386" y="377"/>
                      <a:pt x="383" y="373"/>
                    </a:cubicBezTo>
                    <a:cubicBezTo>
                      <a:pt x="378" y="368"/>
                      <a:pt x="373" y="364"/>
                      <a:pt x="368" y="360"/>
                    </a:cubicBezTo>
                    <a:cubicBezTo>
                      <a:pt x="365" y="358"/>
                      <a:pt x="362" y="355"/>
                      <a:pt x="360" y="353"/>
                    </a:cubicBezTo>
                    <a:cubicBezTo>
                      <a:pt x="360" y="352"/>
                      <a:pt x="361" y="352"/>
                      <a:pt x="362" y="351"/>
                    </a:cubicBezTo>
                    <a:cubicBezTo>
                      <a:pt x="365" y="348"/>
                      <a:pt x="369" y="344"/>
                      <a:pt x="372" y="339"/>
                    </a:cubicBezTo>
                    <a:cubicBezTo>
                      <a:pt x="384" y="351"/>
                      <a:pt x="390" y="367"/>
                      <a:pt x="393" y="383"/>
                    </a:cubicBezTo>
                    <a:moveTo>
                      <a:pt x="404" y="397"/>
                    </a:moveTo>
                    <a:cubicBezTo>
                      <a:pt x="404" y="395"/>
                      <a:pt x="403" y="394"/>
                      <a:pt x="403" y="393"/>
                    </a:cubicBezTo>
                    <a:cubicBezTo>
                      <a:pt x="399" y="372"/>
                      <a:pt x="393" y="353"/>
                      <a:pt x="381" y="338"/>
                    </a:cubicBezTo>
                    <a:cubicBezTo>
                      <a:pt x="387" y="340"/>
                      <a:pt x="393" y="343"/>
                      <a:pt x="399" y="345"/>
                    </a:cubicBezTo>
                    <a:cubicBezTo>
                      <a:pt x="407" y="348"/>
                      <a:pt x="417" y="354"/>
                      <a:pt x="426" y="354"/>
                    </a:cubicBezTo>
                    <a:cubicBezTo>
                      <a:pt x="426" y="354"/>
                      <a:pt x="426" y="354"/>
                      <a:pt x="426" y="354"/>
                    </a:cubicBezTo>
                    <a:cubicBezTo>
                      <a:pt x="424" y="364"/>
                      <a:pt x="419" y="375"/>
                      <a:pt x="414" y="382"/>
                    </a:cubicBezTo>
                    <a:cubicBezTo>
                      <a:pt x="411" y="387"/>
                      <a:pt x="408" y="392"/>
                      <a:pt x="404" y="397"/>
                    </a:cubicBezTo>
                    <a:moveTo>
                      <a:pt x="196" y="339"/>
                    </a:moveTo>
                    <a:cubicBezTo>
                      <a:pt x="200" y="335"/>
                      <a:pt x="205" y="330"/>
                      <a:pt x="207" y="326"/>
                    </a:cubicBezTo>
                    <a:cubicBezTo>
                      <a:pt x="208" y="329"/>
                      <a:pt x="210" y="333"/>
                      <a:pt x="212" y="336"/>
                    </a:cubicBezTo>
                    <a:cubicBezTo>
                      <a:pt x="207" y="337"/>
                      <a:pt x="201" y="338"/>
                      <a:pt x="196" y="339"/>
                    </a:cubicBezTo>
                    <a:moveTo>
                      <a:pt x="191" y="325"/>
                    </a:moveTo>
                    <a:cubicBezTo>
                      <a:pt x="193" y="325"/>
                      <a:pt x="195" y="324"/>
                      <a:pt x="197" y="324"/>
                    </a:cubicBezTo>
                    <a:cubicBezTo>
                      <a:pt x="198" y="323"/>
                      <a:pt x="199" y="323"/>
                      <a:pt x="200" y="323"/>
                    </a:cubicBezTo>
                    <a:cubicBezTo>
                      <a:pt x="200" y="323"/>
                      <a:pt x="199" y="323"/>
                      <a:pt x="198" y="324"/>
                    </a:cubicBezTo>
                    <a:cubicBezTo>
                      <a:pt x="195" y="327"/>
                      <a:pt x="193" y="330"/>
                      <a:pt x="191" y="334"/>
                    </a:cubicBezTo>
                    <a:cubicBezTo>
                      <a:pt x="190" y="334"/>
                      <a:pt x="190" y="335"/>
                      <a:pt x="189" y="336"/>
                    </a:cubicBezTo>
                    <a:cubicBezTo>
                      <a:pt x="188" y="335"/>
                      <a:pt x="188" y="335"/>
                      <a:pt x="188" y="335"/>
                    </a:cubicBezTo>
                    <a:cubicBezTo>
                      <a:pt x="188" y="331"/>
                      <a:pt x="187" y="328"/>
                      <a:pt x="186" y="324"/>
                    </a:cubicBezTo>
                    <a:cubicBezTo>
                      <a:pt x="188" y="325"/>
                      <a:pt x="190" y="325"/>
                      <a:pt x="191" y="325"/>
                    </a:cubicBezTo>
                    <a:moveTo>
                      <a:pt x="419" y="345"/>
                    </a:moveTo>
                    <a:cubicBezTo>
                      <a:pt x="412" y="343"/>
                      <a:pt x="404" y="339"/>
                      <a:pt x="398" y="337"/>
                    </a:cubicBezTo>
                    <a:cubicBezTo>
                      <a:pt x="392" y="334"/>
                      <a:pt x="385" y="331"/>
                      <a:pt x="378" y="329"/>
                    </a:cubicBezTo>
                    <a:cubicBezTo>
                      <a:pt x="379" y="326"/>
                      <a:pt x="381" y="323"/>
                      <a:pt x="382" y="321"/>
                    </a:cubicBezTo>
                    <a:cubicBezTo>
                      <a:pt x="384" y="317"/>
                      <a:pt x="385" y="312"/>
                      <a:pt x="387" y="308"/>
                    </a:cubicBezTo>
                    <a:cubicBezTo>
                      <a:pt x="392" y="310"/>
                      <a:pt x="397" y="317"/>
                      <a:pt x="401" y="321"/>
                    </a:cubicBezTo>
                    <a:cubicBezTo>
                      <a:pt x="407" y="327"/>
                      <a:pt x="411" y="333"/>
                      <a:pt x="415" y="340"/>
                    </a:cubicBezTo>
                    <a:cubicBezTo>
                      <a:pt x="416" y="342"/>
                      <a:pt x="418" y="343"/>
                      <a:pt x="419" y="345"/>
                    </a:cubicBezTo>
                    <a:moveTo>
                      <a:pt x="191" y="318"/>
                    </a:moveTo>
                    <a:cubicBezTo>
                      <a:pt x="190" y="318"/>
                      <a:pt x="189" y="318"/>
                      <a:pt x="189" y="318"/>
                    </a:cubicBezTo>
                    <a:cubicBezTo>
                      <a:pt x="192" y="314"/>
                      <a:pt x="196" y="310"/>
                      <a:pt x="199" y="306"/>
                    </a:cubicBezTo>
                    <a:cubicBezTo>
                      <a:pt x="200" y="310"/>
                      <a:pt x="201" y="313"/>
                      <a:pt x="203" y="317"/>
                    </a:cubicBezTo>
                    <a:cubicBezTo>
                      <a:pt x="202" y="317"/>
                      <a:pt x="201" y="317"/>
                      <a:pt x="200" y="317"/>
                    </a:cubicBezTo>
                    <a:cubicBezTo>
                      <a:pt x="199" y="317"/>
                      <a:pt x="197" y="317"/>
                      <a:pt x="195" y="317"/>
                    </a:cubicBezTo>
                    <a:cubicBezTo>
                      <a:pt x="194" y="318"/>
                      <a:pt x="192" y="318"/>
                      <a:pt x="191" y="318"/>
                    </a:cubicBezTo>
                    <a:moveTo>
                      <a:pt x="185" y="302"/>
                    </a:moveTo>
                    <a:cubicBezTo>
                      <a:pt x="188" y="302"/>
                      <a:pt x="190" y="302"/>
                      <a:pt x="192" y="302"/>
                    </a:cubicBezTo>
                    <a:cubicBezTo>
                      <a:pt x="190" y="305"/>
                      <a:pt x="188" y="307"/>
                      <a:pt x="185" y="310"/>
                    </a:cubicBezTo>
                    <a:cubicBezTo>
                      <a:pt x="185" y="309"/>
                      <a:pt x="185" y="307"/>
                      <a:pt x="185" y="306"/>
                    </a:cubicBezTo>
                    <a:cubicBezTo>
                      <a:pt x="185" y="305"/>
                      <a:pt x="185" y="304"/>
                      <a:pt x="185" y="302"/>
                    </a:cubicBezTo>
                    <a:cubicBezTo>
                      <a:pt x="185" y="302"/>
                      <a:pt x="185" y="302"/>
                      <a:pt x="185" y="302"/>
                    </a:cubicBezTo>
                    <a:moveTo>
                      <a:pt x="190" y="295"/>
                    </a:moveTo>
                    <a:cubicBezTo>
                      <a:pt x="192" y="294"/>
                      <a:pt x="194" y="292"/>
                      <a:pt x="195" y="290"/>
                    </a:cubicBezTo>
                    <a:cubicBezTo>
                      <a:pt x="196" y="291"/>
                      <a:pt x="196" y="293"/>
                      <a:pt x="196" y="295"/>
                    </a:cubicBezTo>
                    <a:cubicBezTo>
                      <a:pt x="196" y="295"/>
                      <a:pt x="196" y="294"/>
                      <a:pt x="195" y="294"/>
                    </a:cubicBezTo>
                    <a:cubicBezTo>
                      <a:pt x="195" y="294"/>
                      <a:pt x="195" y="295"/>
                      <a:pt x="195" y="295"/>
                    </a:cubicBezTo>
                    <a:cubicBezTo>
                      <a:pt x="193" y="295"/>
                      <a:pt x="192" y="295"/>
                      <a:pt x="190" y="295"/>
                    </a:cubicBezTo>
                    <a:moveTo>
                      <a:pt x="428" y="344"/>
                    </a:moveTo>
                    <a:cubicBezTo>
                      <a:pt x="424" y="337"/>
                      <a:pt x="419" y="330"/>
                      <a:pt x="414" y="324"/>
                    </a:cubicBezTo>
                    <a:cubicBezTo>
                      <a:pt x="409" y="319"/>
                      <a:pt x="404" y="313"/>
                      <a:pt x="399" y="307"/>
                    </a:cubicBezTo>
                    <a:cubicBezTo>
                      <a:pt x="396" y="305"/>
                      <a:pt x="393" y="303"/>
                      <a:pt x="390" y="301"/>
                    </a:cubicBezTo>
                    <a:cubicBezTo>
                      <a:pt x="400" y="297"/>
                      <a:pt x="411" y="294"/>
                      <a:pt x="421" y="289"/>
                    </a:cubicBezTo>
                    <a:cubicBezTo>
                      <a:pt x="422" y="289"/>
                      <a:pt x="422" y="289"/>
                      <a:pt x="422" y="289"/>
                    </a:cubicBezTo>
                    <a:cubicBezTo>
                      <a:pt x="422" y="290"/>
                      <a:pt x="422" y="291"/>
                      <a:pt x="423" y="292"/>
                    </a:cubicBezTo>
                    <a:cubicBezTo>
                      <a:pt x="425" y="306"/>
                      <a:pt x="427" y="321"/>
                      <a:pt x="428" y="337"/>
                    </a:cubicBezTo>
                    <a:cubicBezTo>
                      <a:pt x="428" y="339"/>
                      <a:pt x="428" y="341"/>
                      <a:pt x="428" y="344"/>
                    </a:cubicBezTo>
                    <a:moveTo>
                      <a:pt x="391" y="293"/>
                    </a:moveTo>
                    <a:cubicBezTo>
                      <a:pt x="391" y="288"/>
                      <a:pt x="392" y="284"/>
                      <a:pt x="393" y="280"/>
                    </a:cubicBezTo>
                    <a:cubicBezTo>
                      <a:pt x="393" y="278"/>
                      <a:pt x="393" y="276"/>
                      <a:pt x="393" y="274"/>
                    </a:cubicBezTo>
                    <a:cubicBezTo>
                      <a:pt x="394" y="274"/>
                      <a:pt x="395" y="274"/>
                      <a:pt x="395" y="274"/>
                    </a:cubicBezTo>
                    <a:cubicBezTo>
                      <a:pt x="399" y="276"/>
                      <a:pt x="403" y="279"/>
                      <a:pt x="406" y="281"/>
                    </a:cubicBezTo>
                    <a:cubicBezTo>
                      <a:pt x="408" y="282"/>
                      <a:pt x="411" y="283"/>
                      <a:pt x="414" y="284"/>
                    </a:cubicBezTo>
                    <a:cubicBezTo>
                      <a:pt x="406" y="287"/>
                      <a:pt x="398" y="290"/>
                      <a:pt x="391" y="293"/>
                    </a:cubicBezTo>
                    <a:moveTo>
                      <a:pt x="183" y="288"/>
                    </a:moveTo>
                    <a:cubicBezTo>
                      <a:pt x="183" y="288"/>
                      <a:pt x="183" y="287"/>
                      <a:pt x="183" y="287"/>
                    </a:cubicBezTo>
                    <a:cubicBezTo>
                      <a:pt x="183" y="284"/>
                      <a:pt x="183" y="282"/>
                      <a:pt x="182" y="280"/>
                    </a:cubicBezTo>
                    <a:cubicBezTo>
                      <a:pt x="182" y="277"/>
                      <a:pt x="182" y="274"/>
                      <a:pt x="182" y="271"/>
                    </a:cubicBezTo>
                    <a:cubicBezTo>
                      <a:pt x="183" y="273"/>
                      <a:pt x="184" y="274"/>
                      <a:pt x="185" y="275"/>
                    </a:cubicBezTo>
                    <a:cubicBezTo>
                      <a:pt x="187" y="277"/>
                      <a:pt x="190" y="278"/>
                      <a:pt x="193" y="279"/>
                    </a:cubicBezTo>
                    <a:cubicBezTo>
                      <a:pt x="191" y="283"/>
                      <a:pt x="187" y="286"/>
                      <a:pt x="183" y="288"/>
                    </a:cubicBezTo>
                    <a:moveTo>
                      <a:pt x="192" y="270"/>
                    </a:moveTo>
                    <a:cubicBezTo>
                      <a:pt x="192" y="269"/>
                      <a:pt x="191" y="268"/>
                      <a:pt x="190" y="268"/>
                    </a:cubicBezTo>
                    <a:cubicBezTo>
                      <a:pt x="191" y="268"/>
                      <a:pt x="192" y="267"/>
                      <a:pt x="192" y="267"/>
                    </a:cubicBezTo>
                    <a:cubicBezTo>
                      <a:pt x="192" y="268"/>
                      <a:pt x="192" y="269"/>
                      <a:pt x="192" y="270"/>
                    </a:cubicBezTo>
                    <a:moveTo>
                      <a:pt x="395" y="268"/>
                    </a:moveTo>
                    <a:cubicBezTo>
                      <a:pt x="399" y="264"/>
                      <a:pt x="406" y="262"/>
                      <a:pt x="411" y="260"/>
                    </a:cubicBezTo>
                    <a:cubicBezTo>
                      <a:pt x="412" y="259"/>
                      <a:pt x="413" y="258"/>
                      <a:pt x="414" y="258"/>
                    </a:cubicBezTo>
                    <a:cubicBezTo>
                      <a:pt x="414" y="259"/>
                      <a:pt x="415" y="260"/>
                      <a:pt x="416" y="261"/>
                    </a:cubicBezTo>
                    <a:cubicBezTo>
                      <a:pt x="416" y="261"/>
                      <a:pt x="416" y="261"/>
                      <a:pt x="416" y="261"/>
                    </a:cubicBezTo>
                    <a:cubicBezTo>
                      <a:pt x="418" y="268"/>
                      <a:pt x="419" y="274"/>
                      <a:pt x="421" y="280"/>
                    </a:cubicBezTo>
                    <a:cubicBezTo>
                      <a:pt x="418" y="277"/>
                      <a:pt x="414" y="276"/>
                      <a:pt x="410" y="274"/>
                    </a:cubicBezTo>
                    <a:cubicBezTo>
                      <a:pt x="407" y="273"/>
                      <a:pt x="401" y="267"/>
                      <a:pt x="397" y="267"/>
                    </a:cubicBezTo>
                    <a:cubicBezTo>
                      <a:pt x="397" y="267"/>
                      <a:pt x="396" y="267"/>
                      <a:pt x="395" y="268"/>
                    </a:cubicBezTo>
                    <a:moveTo>
                      <a:pt x="182" y="263"/>
                    </a:moveTo>
                    <a:cubicBezTo>
                      <a:pt x="183" y="262"/>
                      <a:pt x="183" y="262"/>
                      <a:pt x="183" y="262"/>
                    </a:cubicBezTo>
                    <a:cubicBezTo>
                      <a:pt x="183" y="260"/>
                      <a:pt x="183" y="258"/>
                      <a:pt x="183" y="256"/>
                    </a:cubicBezTo>
                    <a:cubicBezTo>
                      <a:pt x="183" y="256"/>
                      <a:pt x="183" y="255"/>
                      <a:pt x="183" y="255"/>
                    </a:cubicBezTo>
                    <a:cubicBezTo>
                      <a:pt x="186" y="257"/>
                      <a:pt x="194" y="262"/>
                      <a:pt x="182" y="263"/>
                    </a:cubicBezTo>
                    <a:moveTo>
                      <a:pt x="173" y="250"/>
                    </a:moveTo>
                    <a:cubicBezTo>
                      <a:pt x="174" y="249"/>
                      <a:pt x="175" y="247"/>
                      <a:pt x="175" y="246"/>
                    </a:cubicBezTo>
                    <a:cubicBezTo>
                      <a:pt x="175" y="247"/>
                      <a:pt x="175" y="249"/>
                      <a:pt x="175" y="250"/>
                    </a:cubicBezTo>
                    <a:cubicBezTo>
                      <a:pt x="175" y="250"/>
                      <a:pt x="175" y="250"/>
                      <a:pt x="174" y="250"/>
                    </a:cubicBezTo>
                    <a:cubicBezTo>
                      <a:pt x="174" y="250"/>
                      <a:pt x="173" y="250"/>
                      <a:pt x="173" y="250"/>
                    </a:cubicBezTo>
                    <a:moveTo>
                      <a:pt x="191" y="251"/>
                    </a:moveTo>
                    <a:cubicBezTo>
                      <a:pt x="187" y="249"/>
                      <a:pt x="185" y="247"/>
                      <a:pt x="188" y="245"/>
                    </a:cubicBezTo>
                    <a:cubicBezTo>
                      <a:pt x="189" y="245"/>
                      <a:pt x="189" y="244"/>
                      <a:pt x="190" y="243"/>
                    </a:cubicBezTo>
                    <a:cubicBezTo>
                      <a:pt x="190" y="246"/>
                      <a:pt x="190" y="248"/>
                      <a:pt x="191" y="251"/>
                    </a:cubicBezTo>
                    <a:moveTo>
                      <a:pt x="394" y="259"/>
                    </a:moveTo>
                    <a:cubicBezTo>
                      <a:pt x="394" y="253"/>
                      <a:pt x="394" y="247"/>
                      <a:pt x="394" y="241"/>
                    </a:cubicBezTo>
                    <a:cubicBezTo>
                      <a:pt x="396" y="242"/>
                      <a:pt x="397" y="243"/>
                      <a:pt x="399" y="244"/>
                    </a:cubicBezTo>
                    <a:cubicBezTo>
                      <a:pt x="402" y="246"/>
                      <a:pt x="412" y="251"/>
                      <a:pt x="406" y="253"/>
                    </a:cubicBezTo>
                    <a:cubicBezTo>
                      <a:pt x="403" y="255"/>
                      <a:pt x="398" y="257"/>
                      <a:pt x="394" y="259"/>
                    </a:cubicBezTo>
                    <a:moveTo>
                      <a:pt x="128" y="286"/>
                    </a:moveTo>
                    <a:cubicBezTo>
                      <a:pt x="130" y="283"/>
                      <a:pt x="131" y="279"/>
                      <a:pt x="132" y="275"/>
                    </a:cubicBezTo>
                    <a:cubicBezTo>
                      <a:pt x="133" y="269"/>
                      <a:pt x="134" y="264"/>
                      <a:pt x="135" y="258"/>
                    </a:cubicBezTo>
                    <a:cubicBezTo>
                      <a:pt x="136" y="253"/>
                      <a:pt x="137" y="249"/>
                      <a:pt x="137" y="244"/>
                    </a:cubicBezTo>
                    <a:cubicBezTo>
                      <a:pt x="137" y="243"/>
                      <a:pt x="137" y="241"/>
                      <a:pt x="137" y="238"/>
                    </a:cubicBezTo>
                    <a:cubicBezTo>
                      <a:pt x="139" y="241"/>
                      <a:pt x="141" y="243"/>
                      <a:pt x="142" y="246"/>
                    </a:cubicBezTo>
                    <a:cubicBezTo>
                      <a:pt x="145" y="252"/>
                      <a:pt x="151" y="257"/>
                      <a:pt x="154" y="263"/>
                    </a:cubicBezTo>
                    <a:cubicBezTo>
                      <a:pt x="149" y="269"/>
                      <a:pt x="144" y="274"/>
                      <a:pt x="139" y="278"/>
                    </a:cubicBezTo>
                    <a:cubicBezTo>
                      <a:pt x="136" y="281"/>
                      <a:pt x="132" y="284"/>
                      <a:pt x="128" y="286"/>
                    </a:cubicBezTo>
                    <a:moveTo>
                      <a:pt x="124" y="235"/>
                    </a:moveTo>
                    <a:cubicBezTo>
                      <a:pt x="126" y="235"/>
                      <a:pt x="128" y="234"/>
                      <a:pt x="130" y="234"/>
                    </a:cubicBezTo>
                    <a:cubicBezTo>
                      <a:pt x="129" y="248"/>
                      <a:pt x="127" y="274"/>
                      <a:pt x="123" y="281"/>
                    </a:cubicBezTo>
                    <a:cubicBezTo>
                      <a:pt x="122" y="273"/>
                      <a:pt x="122" y="264"/>
                      <a:pt x="121" y="256"/>
                    </a:cubicBezTo>
                    <a:cubicBezTo>
                      <a:pt x="120" y="251"/>
                      <a:pt x="120" y="246"/>
                      <a:pt x="120" y="241"/>
                    </a:cubicBezTo>
                    <a:cubicBezTo>
                      <a:pt x="120" y="239"/>
                      <a:pt x="119" y="237"/>
                      <a:pt x="119" y="234"/>
                    </a:cubicBezTo>
                    <a:cubicBezTo>
                      <a:pt x="121" y="234"/>
                      <a:pt x="123" y="235"/>
                      <a:pt x="124" y="235"/>
                    </a:cubicBezTo>
                    <a:moveTo>
                      <a:pt x="95" y="298"/>
                    </a:moveTo>
                    <a:cubicBezTo>
                      <a:pt x="88" y="298"/>
                      <a:pt x="82" y="296"/>
                      <a:pt x="74" y="294"/>
                    </a:cubicBezTo>
                    <a:cubicBezTo>
                      <a:pt x="73" y="293"/>
                      <a:pt x="73" y="293"/>
                      <a:pt x="72" y="293"/>
                    </a:cubicBezTo>
                    <a:cubicBezTo>
                      <a:pt x="71" y="292"/>
                      <a:pt x="71" y="292"/>
                      <a:pt x="71" y="292"/>
                    </a:cubicBezTo>
                    <a:cubicBezTo>
                      <a:pt x="71" y="292"/>
                      <a:pt x="71" y="292"/>
                      <a:pt x="71" y="292"/>
                    </a:cubicBezTo>
                    <a:cubicBezTo>
                      <a:pt x="78" y="285"/>
                      <a:pt x="85" y="277"/>
                      <a:pt x="90" y="269"/>
                    </a:cubicBezTo>
                    <a:cubicBezTo>
                      <a:pt x="95" y="263"/>
                      <a:pt x="99" y="255"/>
                      <a:pt x="103" y="249"/>
                    </a:cubicBezTo>
                    <a:cubicBezTo>
                      <a:pt x="105" y="246"/>
                      <a:pt x="108" y="238"/>
                      <a:pt x="111" y="233"/>
                    </a:cubicBezTo>
                    <a:cubicBezTo>
                      <a:pt x="112" y="242"/>
                      <a:pt x="112" y="250"/>
                      <a:pt x="113" y="258"/>
                    </a:cubicBezTo>
                    <a:cubicBezTo>
                      <a:pt x="115" y="268"/>
                      <a:pt x="114" y="278"/>
                      <a:pt x="117" y="287"/>
                    </a:cubicBezTo>
                    <a:cubicBezTo>
                      <a:pt x="118" y="289"/>
                      <a:pt x="119" y="290"/>
                      <a:pt x="121" y="290"/>
                    </a:cubicBezTo>
                    <a:cubicBezTo>
                      <a:pt x="117" y="292"/>
                      <a:pt x="113" y="294"/>
                      <a:pt x="110" y="295"/>
                    </a:cubicBezTo>
                    <a:cubicBezTo>
                      <a:pt x="105" y="297"/>
                      <a:pt x="100" y="298"/>
                      <a:pt x="95" y="298"/>
                    </a:cubicBezTo>
                    <a:moveTo>
                      <a:pt x="417" y="238"/>
                    </a:moveTo>
                    <a:cubicBezTo>
                      <a:pt x="416" y="236"/>
                      <a:pt x="416" y="233"/>
                      <a:pt x="415" y="231"/>
                    </a:cubicBezTo>
                    <a:cubicBezTo>
                      <a:pt x="416" y="233"/>
                      <a:pt x="417" y="235"/>
                      <a:pt x="419" y="237"/>
                    </a:cubicBezTo>
                    <a:cubicBezTo>
                      <a:pt x="418" y="238"/>
                      <a:pt x="418" y="238"/>
                      <a:pt x="417" y="238"/>
                    </a:cubicBezTo>
                    <a:moveTo>
                      <a:pt x="157" y="254"/>
                    </a:moveTo>
                    <a:cubicBezTo>
                      <a:pt x="156" y="253"/>
                      <a:pt x="156" y="252"/>
                      <a:pt x="155" y="251"/>
                    </a:cubicBezTo>
                    <a:cubicBezTo>
                      <a:pt x="150" y="246"/>
                      <a:pt x="146" y="238"/>
                      <a:pt x="141" y="232"/>
                    </a:cubicBezTo>
                    <a:cubicBezTo>
                      <a:pt x="146" y="230"/>
                      <a:pt x="150" y="229"/>
                      <a:pt x="154" y="227"/>
                    </a:cubicBezTo>
                    <a:cubicBezTo>
                      <a:pt x="154" y="232"/>
                      <a:pt x="155" y="237"/>
                      <a:pt x="155" y="242"/>
                    </a:cubicBezTo>
                    <a:cubicBezTo>
                      <a:pt x="155" y="244"/>
                      <a:pt x="156" y="249"/>
                      <a:pt x="157" y="254"/>
                    </a:cubicBezTo>
                    <a:moveTo>
                      <a:pt x="60" y="288"/>
                    </a:moveTo>
                    <a:cubicBezTo>
                      <a:pt x="45" y="280"/>
                      <a:pt x="32" y="268"/>
                      <a:pt x="24" y="253"/>
                    </a:cubicBezTo>
                    <a:cubicBezTo>
                      <a:pt x="24" y="253"/>
                      <a:pt x="24" y="252"/>
                      <a:pt x="23" y="252"/>
                    </a:cubicBezTo>
                    <a:cubicBezTo>
                      <a:pt x="24" y="252"/>
                      <a:pt x="24" y="252"/>
                      <a:pt x="25" y="252"/>
                    </a:cubicBezTo>
                    <a:cubicBezTo>
                      <a:pt x="30" y="250"/>
                      <a:pt x="34" y="247"/>
                      <a:pt x="39" y="245"/>
                    </a:cubicBezTo>
                    <a:cubicBezTo>
                      <a:pt x="44" y="242"/>
                      <a:pt x="50" y="240"/>
                      <a:pt x="55" y="237"/>
                    </a:cubicBezTo>
                    <a:cubicBezTo>
                      <a:pt x="61" y="233"/>
                      <a:pt x="68" y="231"/>
                      <a:pt x="73" y="226"/>
                    </a:cubicBezTo>
                    <a:cubicBezTo>
                      <a:pt x="74" y="226"/>
                      <a:pt x="75" y="225"/>
                      <a:pt x="76" y="224"/>
                    </a:cubicBezTo>
                    <a:cubicBezTo>
                      <a:pt x="74" y="229"/>
                      <a:pt x="72" y="235"/>
                      <a:pt x="71" y="239"/>
                    </a:cubicBezTo>
                    <a:cubicBezTo>
                      <a:pt x="68" y="249"/>
                      <a:pt x="66" y="259"/>
                      <a:pt x="64" y="269"/>
                    </a:cubicBezTo>
                    <a:cubicBezTo>
                      <a:pt x="63" y="272"/>
                      <a:pt x="60" y="281"/>
                      <a:pt x="60" y="288"/>
                    </a:cubicBezTo>
                    <a:moveTo>
                      <a:pt x="163" y="251"/>
                    </a:moveTo>
                    <a:cubicBezTo>
                      <a:pt x="163" y="242"/>
                      <a:pt x="161" y="232"/>
                      <a:pt x="160" y="223"/>
                    </a:cubicBezTo>
                    <a:cubicBezTo>
                      <a:pt x="160" y="222"/>
                      <a:pt x="160" y="222"/>
                      <a:pt x="160" y="222"/>
                    </a:cubicBezTo>
                    <a:cubicBezTo>
                      <a:pt x="164" y="225"/>
                      <a:pt x="167" y="227"/>
                      <a:pt x="170" y="229"/>
                    </a:cubicBezTo>
                    <a:cubicBezTo>
                      <a:pt x="171" y="230"/>
                      <a:pt x="172" y="232"/>
                      <a:pt x="174" y="233"/>
                    </a:cubicBezTo>
                    <a:cubicBezTo>
                      <a:pt x="171" y="239"/>
                      <a:pt x="167" y="245"/>
                      <a:pt x="163" y="251"/>
                    </a:cubicBezTo>
                    <a:moveTo>
                      <a:pt x="460" y="260"/>
                    </a:moveTo>
                    <a:cubicBezTo>
                      <a:pt x="451" y="256"/>
                      <a:pt x="442" y="250"/>
                      <a:pt x="434" y="242"/>
                    </a:cubicBezTo>
                    <a:cubicBezTo>
                      <a:pt x="440" y="237"/>
                      <a:pt x="444" y="230"/>
                      <a:pt x="449" y="224"/>
                    </a:cubicBezTo>
                    <a:cubicBezTo>
                      <a:pt x="449" y="223"/>
                      <a:pt x="450" y="222"/>
                      <a:pt x="450" y="222"/>
                    </a:cubicBezTo>
                    <a:cubicBezTo>
                      <a:pt x="451" y="223"/>
                      <a:pt x="451" y="224"/>
                      <a:pt x="452" y="225"/>
                    </a:cubicBezTo>
                    <a:cubicBezTo>
                      <a:pt x="455" y="235"/>
                      <a:pt x="457" y="245"/>
                      <a:pt x="459" y="255"/>
                    </a:cubicBezTo>
                    <a:cubicBezTo>
                      <a:pt x="459" y="257"/>
                      <a:pt x="459" y="258"/>
                      <a:pt x="460" y="260"/>
                    </a:cubicBezTo>
                    <a:moveTo>
                      <a:pt x="68" y="284"/>
                    </a:moveTo>
                    <a:cubicBezTo>
                      <a:pt x="67" y="284"/>
                      <a:pt x="68" y="280"/>
                      <a:pt x="69" y="277"/>
                    </a:cubicBezTo>
                    <a:cubicBezTo>
                      <a:pt x="72" y="269"/>
                      <a:pt x="73" y="262"/>
                      <a:pt x="75" y="254"/>
                    </a:cubicBezTo>
                    <a:cubicBezTo>
                      <a:pt x="77" y="244"/>
                      <a:pt x="79" y="235"/>
                      <a:pt x="82" y="226"/>
                    </a:cubicBezTo>
                    <a:cubicBezTo>
                      <a:pt x="83" y="224"/>
                      <a:pt x="83" y="223"/>
                      <a:pt x="84" y="221"/>
                    </a:cubicBezTo>
                    <a:cubicBezTo>
                      <a:pt x="91" y="225"/>
                      <a:pt x="99" y="228"/>
                      <a:pt x="104" y="231"/>
                    </a:cubicBezTo>
                    <a:cubicBezTo>
                      <a:pt x="103" y="233"/>
                      <a:pt x="102" y="236"/>
                      <a:pt x="101" y="238"/>
                    </a:cubicBezTo>
                    <a:cubicBezTo>
                      <a:pt x="94" y="254"/>
                      <a:pt x="82" y="268"/>
                      <a:pt x="71" y="281"/>
                    </a:cubicBezTo>
                    <a:cubicBezTo>
                      <a:pt x="69" y="283"/>
                      <a:pt x="68" y="284"/>
                      <a:pt x="68" y="284"/>
                    </a:cubicBezTo>
                    <a:moveTo>
                      <a:pt x="491" y="266"/>
                    </a:moveTo>
                    <a:cubicBezTo>
                      <a:pt x="486" y="266"/>
                      <a:pt x="481" y="265"/>
                      <a:pt x="476" y="264"/>
                    </a:cubicBezTo>
                    <a:cubicBezTo>
                      <a:pt x="475" y="263"/>
                      <a:pt x="473" y="262"/>
                      <a:pt x="471" y="262"/>
                    </a:cubicBezTo>
                    <a:cubicBezTo>
                      <a:pt x="473" y="258"/>
                      <a:pt x="473" y="254"/>
                      <a:pt x="473" y="250"/>
                    </a:cubicBezTo>
                    <a:cubicBezTo>
                      <a:pt x="474" y="244"/>
                      <a:pt x="475" y="237"/>
                      <a:pt x="476" y="231"/>
                    </a:cubicBezTo>
                    <a:cubicBezTo>
                      <a:pt x="477" y="227"/>
                      <a:pt x="477" y="224"/>
                      <a:pt x="477" y="220"/>
                    </a:cubicBezTo>
                    <a:cubicBezTo>
                      <a:pt x="483" y="227"/>
                      <a:pt x="487" y="235"/>
                      <a:pt x="493" y="241"/>
                    </a:cubicBezTo>
                    <a:cubicBezTo>
                      <a:pt x="497" y="245"/>
                      <a:pt x="502" y="250"/>
                      <a:pt x="505" y="255"/>
                    </a:cubicBezTo>
                    <a:cubicBezTo>
                      <a:pt x="507" y="258"/>
                      <a:pt x="511" y="260"/>
                      <a:pt x="512" y="263"/>
                    </a:cubicBezTo>
                    <a:cubicBezTo>
                      <a:pt x="512" y="263"/>
                      <a:pt x="512" y="263"/>
                      <a:pt x="512" y="263"/>
                    </a:cubicBezTo>
                    <a:cubicBezTo>
                      <a:pt x="505" y="265"/>
                      <a:pt x="498" y="266"/>
                      <a:pt x="491" y="266"/>
                    </a:cubicBezTo>
                    <a:moveTo>
                      <a:pt x="185" y="237"/>
                    </a:moveTo>
                    <a:cubicBezTo>
                      <a:pt x="185" y="233"/>
                      <a:pt x="185" y="229"/>
                      <a:pt x="186" y="226"/>
                    </a:cubicBezTo>
                    <a:cubicBezTo>
                      <a:pt x="186" y="225"/>
                      <a:pt x="186" y="224"/>
                      <a:pt x="186" y="224"/>
                    </a:cubicBezTo>
                    <a:cubicBezTo>
                      <a:pt x="188" y="221"/>
                      <a:pt x="189" y="218"/>
                      <a:pt x="190" y="215"/>
                    </a:cubicBezTo>
                    <a:cubicBezTo>
                      <a:pt x="190" y="221"/>
                      <a:pt x="190" y="226"/>
                      <a:pt x="190" y="232"/>
                    </a:cubicBezTo>
                    <a:cubicBezTo>
                      <a:pt x="188" y="234"/>
                      <a:pt x="187" y="235"/>
                      <a:pt x="185" y="237"/>
                    </a:cubicBezTo>
                    <a:moveTo>
                      <a:pt x="423" y="230"/>
                    </a:moveTo>
                    <a:cubicBezTo>
                      <a:pt x="421" y="227"/>
                      <a:pt x="420" y="225"/>
                      <a:pt x="418" y="223"/>
                    </a:cubicBezTo>
                    <a:cubicBezTo>
                      <a:pt x="418" y="222"/>
                      <a:pt x="417" y="221"/>
                      <a:pt x="417" y="220"/>
                    </a:cubicBezTo>
                    <a:cubicBezTo>
                      <a:pt x="418" y="220"/>
                      <a:pt x="418" y="220"/>
                      <a:pt x="418" y="220"/>
                    </a:cubicBezTo>
                    <a:cubicBezTo>
                      <a:pt x="419" y="218"/>
                      <a:pt x="421" y="215"/>
                      <a:pt x="421" y="215"/>
                    </a:cubicBezTo>
                    <a:cubicBezTo>
                      <a:pt x="422" y="215"/>
                      <a:pt x="422" y="216"/>
                      <a:pt x="422" y="217"/>
                    </a:cubicBezTo>
                    <a:cubicBezTo>
                      <a:pt x="422" y="221"/>
                      <a:pt x="422" y="225"/>
                      <a:pt x="423" y="230"/>
                    </a:cubicBezTo>
                    <a:moveTo>
                      <a:pt x="460" y="215"/>
                    </a:moveTo>
                    <a:cubicBezTo>
                      <a:pt x="464" y="215"/>
                      <a:pt x="467" y="214"/>
                      <a:pt x="470" y="214"/>
                    </a:cubicBezTo>
                    <a:cubicBezTo>
                      <a:pt x="469" y="221"/>
                      <a:pt x="470" y="228"/>
                      <a:pt x="468" y="236"/>
                    </a:cubicBezTo>
                    <a:cubicBezTo>
                      <a:pt x="467" y="240"/>
                      <a:pt x="467" y="249"/>
                      <a:pt x="466" y="255"/>
                    </a:cubicBezTo>
                    <a:cubicBezTo>
                      <a:pt x="465" y="252"/>
                      <a:pt x="465" y="248"/>
                      <a:pt x="464" y="246"/>
                    </a:cubicBezTo>
                    <a:cubicBezTo>
                      <a:pt x="462" y="238"/>
                      <a:pt x="461" y="231"/>
                      <a:pt x="459" y="223"/>
                    </a:cubicBezTo>
                    <a:cubicBezTo>
                      <a:pt x="458" y="220"/>
                      <a:pt x="457" y="217"/>
                      <a:pt x="456" y="214"/>
                    </a:cubicBezTo>
                    <a:cubicBezTo>
                      <a:pt x="457" y="215"/>
                      <a:pt x="459" y="215"/>
                      <a:pt x="460" y="215"/>
                    </a:cubicBezTo>
                    <a:moveTo>
                      <a:pt x="174" y="223"/>
                    </a:moveTo>
                    <a:cubicBezTo>
                      <a:pt x="174" y="223"/>
                      <a:pt x="174" y="223"/>
                      <a:pt x="174" y="223"/>
                    </a:cubicBezTo>
                    <a:cubicBezTo>
                      <a:pt x="172" y="221"/>
                      <a:pt x="170" y="219"/>
                      <a:pt x="167" y="218"/>
                    </a:cubicBezTo>
                    <a:cubicBezTo>
                      <a:pt x="170" y="216"/>
                      <a:pt x="172" y="214"/>
                      <a:pt x="175" y="212"/>
                    </a:cubicBezTo>
                    <a:cubicBezTo>
                      <a:pt x="175" y="216"/>
                      <a:pt x="174" y="220"/>
                      <a:pt x="174" y="223"/>
                    </a:cubicBezTo>
                    <a:moveTo>
                      <a:pt x="432" y="234"/>
                    </a:moveTo>
                    <a:cubicBezTo>
                      <a:pt x="431" y="231"/>
                      <a:pt x="431" y="228"/>
                      <a:pt x="431" y="226"/>
                    </a:cubicBezTo>
                    <a:cubicBezTo>
                      <a:pt x="430" y="221"/>
                      <a:pt x="430" y="213"/>
                      <a:pt x="428" y="209"/>
                    </a:cubicBezTo>
                    <a:cubicBezTo>
                      <a:pt x="434" y="210"/>
                      <a:pt x="440" y="212"/>
                      <a:pt x="445" y="213"/>
                    </a:cubicBezTo>
                    <a:cubicBezTo>
                      <a:pt x="444" y="216"/>
                      <a:pt x="443" y="219"/>
                      <a:pt x="441" y="221"/>
                    </a:cubicBezTo>
                    <a:cubicBezTo>
                      <a:pt x="438" y="225"/>
                      <a:pt x="435" y="230"/>
                      <a:pt x="432" y="234"/>
                    </a:cubicBezTo>
                    <a:moveTo>
                      <a:pt x="411" y="243"/>
                    </a:moveTo>
                    <a:cubicBezTo>
                      <a:pt x="405" y="238"/>
                      <a:pt x="397" y="235"/>
                      <a:pt x="394" y="232"/>
                    </a:cubicBezTo>
                    <a:cubicBezTo>
                      <a:pt x="393" y="222"/>
                      <a:pt x="392" y="212"/>
                      <a:pt x="390" y="203"/>
                    </a:cubicBezTo>
                    <a:cubicBezTo>
                      <a:pt x="393" y="208"/>
                      <a:pt x="397" y="212"/>
                      <a:pt x="401" y="217"/>
                    </a:cubicBezTo>
                    <a:cubicBezTo>
                      <a:pt x="406" y="224"/>
                      <a:pt x="409" y="234"/>
                      <a:pt x="411" y="243"/>
                    </a:cubicBezTo>
                    <a:moveTo>
                      <a:pt x="413" y="213"/>
                    </a:moveTo>
                    <a:cubicBezTo>
                      <a:pt x="412" y="210"/>
                      <a:pt x="412" y="206"/>
                      <a:pt x="412" y="202"/>
                    </a:cubicBezTo>
                    <a:cubicBezTo>
                      <a:pt x="414" y="204"/>
                      <a:pt x="417" y="205"/>
                      <a:pt x="420" y="206"/>
                    </a:cubicBezTo>
                    <a:cubicBezTo>
                      <a:pt x="418" y="208"/>
                      <a:pt x="415" y="211"/>
                      <a:pt x="413" y="213"/>
                    </a:cubicBezTo>
                    <a:moveTo>
                      <a:pt x="511" y="249"/>
                    </a:moveTo>
                    <a:cubicBezTo>
                      <a:pt x="508" y="246"/>
                      <a:pt x="505" y="243"/>
                      <a:pt x="502" y="240"/>
                    </a:cubicBezTo>
                    <a:cubicBezTo>
                      <a:pt x="494" y="232"/>
                      <a:pt x="488" y="220"/>
                      <a:pt x="480" y="211"/>
                    </a:cubicBezTo>
                    <a:cubicBezTo>
                      <a:pt x="486" y="209"/>
                      <a:pt x="492" y="206"/>
                      <a:pt x="498" y="202"/>
                    </a:cubicBezTo>
                    <a:cubicBezTo>
                      <a:pt x="501" y="209"/>
                      <a:pt x="504" y="215"/>
                      <a:pt x="506" y="221"/>
                    </a:cubicBezTo>
                    <a:cubicBezTo>
                      <a:pt x="509" y="230"/>
                      <a:pt x="510" y="239"/>
                      <a:pt x="511" y="249"/>
                    </a:cubicBezTo>
                    <a:moveTo>
                      <a:pt x="183" y="210"/>
                    </a:moveTo>
                    <a:cubicBezTo>
                      <a:pt x="182" y="208"/>
                      <a:pt x="182" y="206"/>
                      <a:pt x="182" y="204"/>
                    </a:cubicBezTo>
                    <a:cubicBezTo>
                      <a:pt x="183" y="203"/>
                      <a:pt x="184" y="201"/>
                      <a:pt x="186" y="200"/>
                    </a:cubicBezTo>
                    <a:cubicBezTo>
                      <a:pt x="185" y="204"/>
                      <a:pt x="184" y="207"/>
                      <a:pt x="183" y="210"/>
                    </a:cubicBezTo>
                    <a:moveTo>
                      <a:pt x="27" y="242"/>
                    </a:moveTo>
                    <a:cubicBezTo>
                      <a:pt x="30" y="231"/>
                      <a:pt x="42" y="216"/>
                      <a:pt x="48" y="209"/>
                    </a:cubicBezTo>
                    <a:cubicBezTo>
                      <a:pt x="51" y="206"/>
                      <a:pt x="54" y="202"/>
                      <a:pt x="56" y="198"/>
                    </a:cubicBezTo>
                    <a:cubicBezTo>
                      <a:pt x="56" y="198"/>
                      <a:pt x="57" y="197"/>
                      <a:pt x="57" y="196"/>
                    </a:cubicBezTo>
                    <a:cubicBezTo>
                      <a:pt x="62" y="204"/>
                      <a:pt x="68" y="210"/>
                      <a:pt x="74" y="215"/>
                    </a:cubicBezTo>
                    <a:cubicBezTo>
                      <a:pt x="68" y="220"/>
                      <a:pt x="62" y="224"/>
                      <a:pt x="54" y="229"/>
                    </a:cubicBezTo>
                    <a:cubicBezTo>
                      <a:pt x="49" y="232"/>
                      <a:pt x="43" y="232"/>
                      <a:pt x="38" y="236"/>
                    </a:cubicBezTo>
                    <a:cubicBezTo>
                      <a:pt x="35" y="238"/>
                      <a:pt x="31" y="241"/>
                      <a:pt x="27" y="242"/>
                    </a:cubicBezTo>
                    <a:moveTo>
                      <a:pt x="17" y="200"/>
                    </a:moveTo>
                    <a:cubicBezTo>
                      <a:pt x="28" y="200"/>
                      <a:pt x="39" y="196"/>
                      <a:pt x="50" y="194"/>
                    </a:cubicBezTo>
                    <a:cubicBezTo>
                      <a:pt x="47" y="198"/>
                      <a:pt x="44" y="203"/>
                      <a:pt x="41" y="207"/>
                    </a:cubicBezTo>
                    <a:cubicBezTo>
                      <a:pt x="34" y="216"/>
                      <a:pt x="21" y="230"/>
                      <a:pt x="20" y="243"/>
                    </a:cubicBezTo>
                    <a:cubicBezTo>
                      <a:pt x="15" y="230"/>
                      <a:pt x="12" y="214"/>
                      <a:pt x="11" y="200"/>
                    </a:cubicBezTo>
                    <a:cubicBezTo>
                      <a:pt x="13" y="200"/>
                      <a:pt x="15" y="200"/>
                      <a:pt x="17" y="200"/>
                    </a:cubicBezTo>
                    <a:moveTo>
                      <a:pt x="405" y="206"/>
                    </a:moveTo>
                    <a:cubicBezTo>
                      <a:pt x="404" y="205"/>
                      <a:pt x="403" y="204"/>
                      <a:pt x="402" y="203"/>
                    </a:cubicBezTo>
                    <a:cubicBezTo>
                      <a:pt x="400" y="198"/>
                      <a:pt x="397" y="194"/>
                      <a:pt x="394" y="189"/>
                    </a:cubicBezTo>
                    <a:cubicBezTo>
                      <a:pt x="397" y="192"/>
                      <a:pt x="401" y="195"/>
                      <a:pt x="404" y="197"/>
                    </a:cubicBezTo>
                    <a:cubicBezTo>
                      <a:pt x="404" y="200"/>
                      <a:pt x="404" y="203"/>
                      <a:pt x="405" y="206"/>
                    </a:cubicBezTo>
                    <a:moveTo>
                      <a:pt x="17" y="192"/>
                    </a:moveTo>
                    <a:cubicBezTo>
                      <a:pt x="19" y="190"/>
                      <a:pt x="22" y="188"/>
                      <a:pt x="24" y="187"/>
                    </a:cubicBezTo>
                    <a:cubicBezTo>
                      <a:pt x="29" y="182"/>
                      <a:pt x="35" y="177"/>
                      <a:pt x="41" y="173"/>
                    </a:cubicBezTo>
                    <a:cubicBezTo>
                      <a:pt x="43" y="172"/>
                      <a:pt x="45" y="171"/>
                      <a:pt x="47" y="169"/>
                    </a:cubicBezTo>
                    <a:cubicBezTo>
                      <a:pt x="49" y="175"/>
                      <a:pt x="51" y="180"/>
                      <a:pt x="53" y="186"/>
                    </a:cubicBezTo>
                    <a:cubicBezTo>
                      <a:pt x="50" y="186"/>
                      <a:pt x="47" y="186"/>
                      <a:pt x="44" y="187"/>
                    </a:cubicBezTo>
                    <a:cubicBezTo>
                      <a:pt x="36" y="188"/>
                      <a:pt x="26" y="192"/>
                      <a:pt x="17" y="192"/>
                    </a:cubicBezTo>
                    <a:moveTo>
                      <a:pt x="12" y="186"/>
                    </a:moveTo>
                    <a:cubicBezTo>
                      <a:pt x="13" y="177"/>
                      <a:pt x="17" y="169"/>
                      <a:pt x="19" y="160"/>
                    </a:cubicBezTo>
                    <a:cubicBezTo>
                      <a:pt x="20" y="157"/>
                      <a:pt x="21" y="155"/>
                      <a:pt x="21" y="153"/>
                    </a:cubicBezTo>
                    <a:cubicBezTo>
                      <a:pt x="24" y="155"/>
                      <a:pt x="26" y="157"/>
                      <a:pt x="29" y="158"/>
                    </a:cubicBezTo>
                    <a:cubicBezTo>
                      <a:pt x="33" y="159"/>
                      <a:pt x="37" y="161"/>
                      <a:pt x="41" y="162"/>
                    </a:cubicBezTo>
                    <a:cubicBezTo>
                      <a:pt x="41" y="162"/>
                      <a:pt x="41" y="162"/>
                      <a:pt x="42" y="162"/>
                    </a:cubicBezTo>
                    <a:cubicBezTo>
                      <a:pt x="43" y="162"/>
                      <a:pt x="44" y="161"/>
                      <a:pt x="46" y="161"/>
                    </a:cubicBezTo>
                    <a:cubicBezTo>
                      <a:pt x="46" y="162"/>
                      <a:pt x="46" y="162"/>
                      <a:pt x="46" y="162"/>
                    </a:cubicBezTo>
                    <a:cubicBezTo>
                      <a:pt x="43" y="163"/>
                      <a:pt x="40" y="165"/>
                      <a:pt x="37" y="167"/>
                    </a:cubicBezTo>
                    <a:cubicBezTo>
                      <a:pt x="32" y="170"/>
                      <a:pt x="27" y="174"/>
                      <a:pt x="22" y="178"/>
                    </a:cubicBezTo>
                    <a:cubicBezTo>
                      <a:pt x="19" y="180"/>
                      <a:pt x="15" y="183"/>
                      <a:pt x="12" y="186"/>
                    </a:cubicBezTo>
                    <a:moveTo>
                      <a:pt x="45" y="154"/>
                    </a:moveTo>
                    <a:cubicBezTo>
                      <a:pt x="40" y="154"/>
                      <a:pt x="33" y="152"/>
                      <a:pt x="28" y="149"/>
                    </a:cubicBezTo>
                    <a:cubicBezTo>
                      <a:pt x="32" y="147"/>
                      <a:pt x="35" y="144"/>
                      <a:pt x="39" y="143"/>
                    </a:cubicBezTo>
                    <a:cubicBezTo>
                      <a:pt x="41" y="142"/>
                      <a:pt x="42" y="141"/>
                      <a:pt x="44" y="141"/>
                    </a:cubicBezTo>
                    <a:cubicBezTo>
                      <a:pt x="44" y="145"/>
                      <a:pt x="44" y="150"/>
                      <a:pt x="45" y="154"/>
                    </a:cubicBezTo>
                    <a:moveTo>
                      <a:pt x="26" y="141"/>
                    </a:moveTo>
                    <a:cubicBezTo>
                      <a:pt x="26" y="141"/>
                      <a:pt x="26" y="141"/>
                      <a:pt x="26" y="141"/>
                    </a:cubicBezTo>
                    <a:cubicBezTo>
                      <a:pt x="28" y="138"/>
                      <a:pt x="30" y="134"/>
                      <a:pt x="32" y="131"/>
                    </a:cubicBezTo>
                    <a:cubicBezTo>
                      <a:pt x="33" y="128"/>
                      <a:pt x="34" y="126"/>
                      <a:pt x="35" y="124"/>
                    </a:cubicBezTo>
                    <a:cubicBezTo>
                      <a:pt x="37" y="128"/>
                      <a:pt x="40" y="131"/>
                      <a:pt x="44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1" y="134"/>
                      <a:pt x="38" y="135"/>
                      <a:pt x="36" y="135"/>
                    </a:cubicBezTo>
                    <a:cubicBezTo>
                      <a:pt x="32" y="137"/>
                      <a:pt x="29" y="139"/>
                      <a:pt x="26" y="141"/>
                    </a:cubicBezTo>
                    <a:moveTo>
                      <a:pt x="47" y="125"/>
                    </a:moveTo>
                    <a:cubicBezTo>
                      <a:pt x="46" y="124"/>
                      <a:pt x="44" y="123"/>
                      <a:pt x="43" y="122"/>
                    </a:cubicBezTo>
                    <a:cubicBezTo>
                      <a:pt x="45" y="121"/>
                      <a:pt x="47" y="120"/>
                      <a:pt x="48" y="119"/>
                    </a:cubicBezTo>
                    <a:cubicBezTo>
                      <a:pt x="48" y="121"/>
                      <a:pt x="47" y="123"/>
                      <a:pt x="47" y="125"/>
                    </a:cubicBezTo>
                    <a:moveTo>
                      <a:pt x="521" y="129"/>
                    </a:moveTo>
                    <a:cubicBezTo>
                      <a:pt x="520" y="121"/>
                      <a:pt x="519" y="115"/>
                      <a:pt x="518" y="110"/>
                    </a:cubicBezTo>
                    <a:cubicBezTo>
                      <a:pt x="518" y="109"/>
                      <a:pt x="518" y="109"/>
                      <a:pt x="517" y="108"/>
                    </a:cubicBezTo>
                    <a:cubicBezTo>
                      <a:pt x="523" y="111"/>
                      <a:pt x="529" y="112"/>
                      <a:pt x="535" y="116"/>
                    </a:cubicBezTo>
                    <a:cubicBezTo>
                      <a:pt x="543" y="122"/>
                      <a:pt x="532" y="122"/>
                      <a:pt x="527" y="126"/>
                    </a:cubicBezTo>
                    <a:cubicBezTo>
                      <a:pt x="524" y="127"/>
                      <a:pt x="523" y="128"/>
                      <a:pt x="521" y="129"/>
                    </a:cubicBezTo>
                    <a:moveTo>
                      <a:pt x="222" y="123"/>
                    </a:moveTo>
                    <a:cubicBezTo>
                      <a:pt x="221" y="122"/>
                      <a:pt x="220" y="122"/>
                      <a:pt x="219" y="121"/>
                    </a:cubicBezTo>
                    <a:cubicBezTo>
                      <a:pt x="222" y="112"/>
                      <a:pt x="225" y="103"/>
                      <a:pt x="230" y="94"/>
                    </a:cubicBezTo>
                    <a:cubicBezTo>
                      <a:pt x="229" y="96"/>
                      <a:pt x="228" y="99"/>
                      <a:pt x="228" y="101"/>
                    </a:cubicBezTo>
                    <a:cubicBezTo>
                      <a:pt x="226" y="109"/>
                      <a:pt x="224" y="116"/>
                      <a:pt x="222" y="123"/>
                    </a:cubicBezTo>
                    <a:moveTo>
                      <a:pt x="536" y="107"/>
                    </a:moveTo>
                    <a:cubicBezTo>
                      <a:pt x="532" y="104"/>
                      <a:pt x="525" y="101"/>
                      <a:pt x="521" y="101"/>
                    </a:cubicBezTo>
                    <a:cubicBezTo>
                      <a:pt x="519" y="100"/>
                      <a:pt x="523" y="95"/>
                      <a:pt x="526" y="92"/>
                    </a:cubicBezTo>
                    <a:cubicBezTo>
                      <a:pt x="526" y="92"/>
                      <a:pt x="526" y="92"/>
                      <a:pt x="527" y="92"/>
                    </a:cubicBezTo>
                    <a:cubicBezTo>
                      <a:pt x="527" y="93"/>
                      <a:pt x="528" y="94"/>
                      <a:pt x="529" y="95"/>
                    </a:cubicBezTo>
                    <a:cubicBezTo>
                      <a:pt x="531" y="99"/>
                      <a:pt x="534" y="103"/>
                      <a:pt x="536" y="107"/>
                    </a:cubicBezTo>
                    <a:moveTo>
                      <a:pt x="41" y="114"/>
                    </a:moveTo>
                    <a:cubicBezTo>
                      <a:pt x="41" y="114"/>
                      <a:pt x="41" y="114"/>
                      <a:pt x="41" y="114"/>
                    </a:cubicBezTo>
                    <a:cubicBezTo>
                      <a:pt x="47" y="105"/>
                      <a:pt x="54" y="97"/>
                      <a:pt x="61" y="89"/>
                    </a:cubicBezTo>
                    <a:cubicBezTo>
                      <a:pt x="61" y="89"/>
                      <a:pt x="61" y="88"/>
                      <a:pt x="62" y="88"/>
                    </a:cubicBezTo>
                    <a:cubicBezTo>
                      <a:pt x="58" y="96"/>
                      <a:pt x="54" y="103"/>
                      <a:pt x="52" y="110"/>
                    </a:cubicBezTo>
                    <a:cubicBezTo>
                      <a:pt x="48" y="111"/>
                      <a:pt x="45" y="112"/>
                      <a:pt x="41" y="114"/>
                    </a:cubicBezTo>
                    <a:moveTo>
                      <a:pt x="278" y="317"/>
                    </a:moveTo>
                    <a:cubicBezTo>
                      <a:pt x="272" y="317"/>
                      <a:pt x="266" y="315"/>
                      <a:pt x="261" y="313"/>
                    </a:cubicBezTo>
                    <a:cubicBezTo>
                      <a:pt x="262" y="291"/>
                      <a:pt x="265" y="268"/>
                      <a:pt x="266" y="246"/>
                    </a:cubicBezTo>
                    <a:cubicBezTo>
                      <a:pt x="267" y="222"/>
                      <a:pt x="267" y="198"/>
                      <a:pt x="266" y="173"/>
                    </a:cubicBezTo>
                    <a:cubicBezTo>
                      <a:pt x="266" y="154"/>
                      <a:pt x="264" y="135"/>
                      <a:pt x="265" y="116"/>
                    </a:cubicBezTo>
                    <a:cubicBezTo>
                      <a:pt x="266" y="99"/>
                      <a:pt x="264" y="82"/>
                      <a:pt x="265" y="65"/>
                    </a:cubicBezTo>
                    <a:cubicBezTo>
                      <a:pt x="265" y="66"/>
                      <a:pt x="265" y="67"/>
                      <a:pt x="265" y="67"/>
                    </a:cubicBezTo>
                    <a:cubicBezTo>
                      <a:pt x="267" y="81"/>
                      <a:pt x="269" y="95"/>
                      <a:pt x="271" y="109"/>
                    </a:cubicBezTo>
                    <a:cubicBezTo>
                      <a:pt x="273" y="134"/>
                      <a:pt x="277" y="159"/>
                      <a:pt x="279" y="184"/>
                    </a:cubicBezTo>
                    <a:cubicBezTo>
                      <a:pt x="282" y="206"/>
                      <a:pt x="281" y="229"/>
                      <a:pt x="281" y="251"/>
                    </a:cubicBezTo>
                    <a:cubicBezTo>
                      <a:pt x="280" y="263"/>
                      <a:pt x="280" y="275"/>
                      <a:pt x="280" y="286"/>
                    </a:cubicBezTo>
                    <a:cubicBezTo>
                      <a:pt x="279" y="296"/>
                      <a:pt x="279" y="307"/>
                      <a:pt x="278" y="317"/>
                    </a:cubicBezTo>
                    <a:moveTo>
                      <a:pt x="254" y="310"/>
                    </a:moveTo>
                    <a:cubicBezTo>
                      <a:pt x="249" y="308"/>
                      <a:pt x="245" y="305"/>
                      <a:pt x="241" y="302"/>
                    </a:cubicBezTo>
                    <a:cubicBezTo>
                      <a:pt x="241" y="301"/>
                      <a:pt x="242" y="301"/>
                      <a:pt x="242" y="300"/>
                    </a:cubicBezTo>
                    <a:cubicBezTo>
                      <a:pt x="245" y="255"/>
                      <a:pt x="249" y="211"/>
                      <a:pt x="250" y="166"/>
                    </a:cubicBezTo>
                    <a:cubicBezTo>
                      <a:pt x="251" y="142"/>
                      <a:pt x="251" y="118"/>
                      <a:pt x="253" y="94"/>
                    </a:cubicBezTo>
                    <a:cubicBezTo>
                      <a:pt x="254" y="84"/>
                      <a:pt x="254" y="73"/>
                      <a:pt x="257" y="63"/>
                    </a:cubicBezTo>
                    <a:cubicBezTo>
                      <a:pt x="257" y="61"/>
                      <a:pt x="258" y="56"/>
                      <a:pt x="259" y="52"/>
                    </a:cubicBezTo>
                    <a:cubicBezTo>
                      <a:pt x="256" y="69"/>
                      <a:pt x="257" y="89"/>
                      <a:pt x="257" y="106"/>
                    </a:cubicBezTo>
                    <a:cubicBezTo>
                      <a:pt x="258" y="126"/>
                      <a:pt x="259" y="146"/>
                      <a:pt x="258" y="165"/>
                    </a:cubicBezTo>
                    <a:cubicBezTo>
                      <a:pt x="258" y="189"/>
                      <a:pt x="260" y="213"/>
                      <a:pt x="259" y="237"/>
                    </a:cubicBezTo>
                    <a:cubicBezTo>
                      <a:pt x="258" y="262"/>
                      <a:pt x="255" y="286"/>
                      <a:pt x="254" y="310"/>
                    </a:cubicBezTo>
                    <a:moveTo>
                      <a:pt x="147" y="189"/>
                    </a:moveTo>
                    <a:cubicBezTo>
                      <a:pt x="153" y="183"/>
                      <a:pt x="158" y="177"/>
                      <a:pt x="162" y="170"/>
                    </a:cubicBezTo>
                    <a:cubicBezTo>
                      <a:pt x="170" y="154"/>
                      <a:pt x="179" y="139"/>
                      <a:pt x="186" y="123"/>
                    </a:cubicBezTo>
                    <a:cubicBezTo>
                      <a:pt x="193" y="108"/>
                      <a:pt x="203" y="95"/>
                      <a:pt x="210" y="80"/>
                    </a:cubicBezTo>
                    <a:cubicBezTo>
                      <a:pt x="214" y="71"/>
                      <a:pt x="220" y="60"/>
                      <a:pt x="228" y="51"/>
                    </a:cubicBezTo>
                    <a:cubicBezTo>
                      <a:pt x="225" y="55"/>
                      <a:pt x="222" y="59"/>
                      <a:pt x="220" y="64"/>
                    </a:cubicBezTo>
                    <a:cubicBezTo>
                      <a:pt x="214" y="79"/>
                      <a:pt x="207" y="94"/>
                      <a:pt x="200" y="108"/>
                    </a:cubicBezTo>
                    <a:cubicBezTo>
                      <a:pt x="193" y="122"/>
                      <a:pt x="190" y="138"/>
                      <a:pt x="183" y="152"/>
                    </a:cubicBezTo>
                    <a:cubicBezTo>
                      <a:pt x="180" y="160"/>
                      <a:pt x="176" y="167"/>
                      <a:pt x="172" y="174"/>
                    </a:cubicBezTo>
                    <a:cubicBezTo>
                      <a:pt x="169" y="179"/>
                      <a:pt x="165" y="182"/>
                      <a:pt x="161" y="186"/>
                    </a:cubicBezTo>
                    <a:cubicBezTo>
                      <a:pt x="157" y="188"/>
                      <a:pt x="152" y="189"/>
                      <a:pt x="147" y="189"/>
                    </a:cubicBezTo>
                    <a:moveTo>
                      <a:pt x="135" y="188"/>
                    </a:moveTo>
                    <a:cubicBezTo>
                      <a:pt x="130" y="187"/>
                      <a:pt x="124" y="185"/>
                      <a:pt x="119" y="181"/>
                    </a:cubicBezTo>
                    <a:cubicBezTo>
                      <a:pt x="122" y="172"/>
                      <a:pt x="135" y="164"/>
                      <a:pt x="141" y="159"/>
                    </a:cubicBezTo>
                    <a:cubicBezTo>
                      <a:pt x="146" y="155"/>
                      <a:pt x="151" y="149"/>
                      <a:pt x="155" y="143"/>
                    </a:cubicBezTo>
                    <a:cubicBezTo>
                      <a:pt x="164" y="131"/>
                      <a:pt x="173" y="118"/>
                      <a:pt x="180" y="104"/>
                    </a:cubicBezTo>
                    <a:cubicBezTo>
                      <a:pt x="188" y="89"/>
                      <a:pt x="199" y="77"/>
                      <a:pt x="208" y="63"/>
                    </a:cubicBezTo>
                    <a:cubicBezTo>
                      <a:pt x="212" y="59"/>
                      <a:pt x="216" y="54"/>
                      <a:pt x="220" y="50"/>
                    </a:cubicBezTo>
                    <a:cubicBezTo>
                      <a:pt x="217" y="53"/>
                      <a:pt x="214" y="57"/>
                      <a:pt x="212" y="61"/>
                    </a:cubicBezTo>
                    <a:cubicBezTo>
                      <a:pt x="207" y="67"/>
                      <a:pt x="204" y="75"/>
                      <a:pt x="200" y="81"/>
                    </a:cubicBezTo>
                    <a:cubicBezTo>
                      <a:pt x="196" y="88"/>
                      <a:pt x="192" y="95"/>
                      <a:pt x="188" y="103"/>
                    </a:cubicBezTo>
                    <a:cubicBezTo>
                      <a:pt x="185" y="111"/>
                      <a:pt x="180" y="119"/>
                      <a:pt x="176" y="127"/>
                    </a:cubicBezTo>
                    <a:cubicBezTo>
                      <a:pt x="172" y="136"/>
                      <a:pt x="168" y="145"/>
                      <a:pt x="163" y="153"/>
                    </a:cubicBezTo>
                    <a:cubicBezTo>
                      <a:pt x="159" y="162"/>
                      <a:pt x="153" y="171"/>
                      <a:pt x="147" y="178"/>
                    </a:cubicBezTo>
                    <a:cubicBezTo>
                      <a:pt x="144" y="183"/>
                      <a:pt x="139" y="185"/>
                      <a:pt x="135" y="188"/>
                    </a:cubicBezTo>
                    <a:moveTo>
                      <a:pt x="178" y="178"/>
                    </a:moveTo>
                    <a:cubicBezTo>
                      <a:pt x="181" y="173"/>
                      <a:pt x="184" y="167"/>
                      <a:pt x="187" y="162"/>
                    </a:cubicBezTo>
                    <a:cubicBezTo>
                      <a:pt x="194" y="149"/>
                      <a:pt x="197" y="136"/>
                      <a:pt x="202" y="123"/>
                    </a:cubicBezTo>
                    <a:cubicBezTo>
                      <a:pt x="208" y="108"/>
                      <a:pt x="214" y="93"/>
                      <a:pt x="221" y="79"/>
                    </a:cubicBezTo>
                    <a:cubicBezTo>
                      <a:pt x="225" y="70"/>
                      <a:pt x="229" y="62"/>
                      <a:pt x="234" y="55"/>
                    </a:cubicBezTo>
                    <a:cubicBezTo>
                      <a:pt x="236" y="53"/>
                      <a:pt x="238" y="50"/>
                      <a:pt x="240" y="47"/>
                    </a:cubicBezTo>
                    <a:cubicBezTo>
                      <a:pt x="234" y="59"/>
                      <a:pt x="230" y="73"/>
                      <a:pt x="226" y="85"/>
                    </a:cubicBezTo>
                    <a:cubicBezTo>
                      <a:pt x="223" y="94"/>
                      <a:pt x="217" y="102"/>
                      <a:pt x="214" y="111"/>
                    </a:cubicBezTo>
                    <a:cubicBezTo>
                      <a:pt x="213" y="116"/>
                      <a:pt x="211" y="121"/>
                      <a:pt x="210" y="126"/>
                    </a:cubicBezTo>
                    <a:cubicBezTo>
                      <a:pt x="209" y="129"/>
                      <a:pt x="208" y="133"/>
                      <a:pt x="207" y="137"/>
                    </a:cubicBezTo>
                    <a:cubicBezTo>
                      <a:pt x="204" y="143"/>
                      <a:pt x="199" y="153"/>
                      <a:pt x="191" y="167"/>
                    </a:cubicBezTo>
                    <a:cubicBezTo>
                      <a:pt x="189" y="170"/>
                      <a:pt x="184" y="175"/>
                      <a:pt x="178" y="178"/>
                    </a:cubicBezTo>
                    <a:moveTo>
                      <a:pt x="289" y="318"/>
                    </a:moveTo>
                    <a:cubicBezTo>
                      <a:pt x="287" y="318"/>
                      <a:pt x="286" y="318"/>
                      <a:pt x="285" y="318"/>
                    </a:cubicBezTo>
                    <a:cubicBezTo>
                      <a:pt x="285" y="312"/>
                      <a:pt x="285" y="307"/>
                      <a:pt x="286" y="301"/>
                    </a:cubicBezTo>
                    <a:cubicBezTo>
                      <a:pt x="288" y="287"/>
                      <a:pt x="287" y="273"/>
                      <a:pt x="288" y="259"/>
                    </a:cubicBezTo>
                    <a:cubicBezTo>
                      <a:pt x="289" y="236"/>
                      <a:pt x="288" y="214"/>
                      <a:pt x="287" y="192"/>
                    </a:cubicBezTo>
                    <a:cubicBezTo>
                      <a:pt x="287" y="170"/>
                      <a:pt x="284" y="147"/>
                      <a:pt x="280" y="125"/>
                    </a:cubicBezTo>
                    <a:cubicBezTo>
                      <a:pt x="278" y="112"/>
                      <a:pt x="277" y="99"/>
                      <a:pt x="275" y="86"/>
                    </a:cubicBezTo>
                    <a:cubicBezTo>
                      <a:pt x="274" y="78"/>
                      <a:pt x="273" y="70"/>
                      <a:pt x="272" y="62"/>
                    </a:cubicBezTo>
                    <a:cubicBezTo>
                      <a:pt x="272" y="57"/>
                      <a:pt x="270" y="51"/>
                      <a:pt x="270" y="46"/>
                    </a:cubicBezTo>
                    <a:cubicBezTo>
                      <a:pt x="270" y="47"/>
                      <a:pt x="270" y="47"/>
                      <a:pt x="270" y="47"/>
                    </a:cubicBezTo>
                    <a:cubicBezTo>
                      <a:pt x="270" y="47"/>
                      <a:pt x="270" y="48"/>
                      <a:pt x="271" y="48"/>
                    </a:cubicBezTo>
                    <a:cubicBezTo>
                      <a:pt x="279" y="67"/>
                      <a:pt x="282" y="88"/>
                      <a:pt x="287" y="108"/>
                    </a:cubicBezTo>
                    <a:cubicBezTo>
                      <a:pt x="294" y="138"/>
                      <a:pt x="298" y="167"/>
                      <a:pt x="302" y="197"/>
                    </a:cubicBezTo>
                    <a:cubicBezTo>
                      <a:pt x="305" y="219"/>
                      <a:pt x="307" y="240"/>
                      <a:pt x="307" y="262"/>
                    </a:cubicBezTo>
                    <a:cubicBezTo>
                      <a:pt x="308" y="272"/>
                      <a:pt x="309" y="283"/>
                      <a:pt x="309" y="294"/>
                    </a:cubicBezTo>
                    <a:cubicBezTo>
                      <a:pt x="309" y="300"/>
                      <a:pt x="309" y="306"/>
                      <a:pt x="309" y="312"/>
                    </a:cubicBezTo>
                    <a:cubicBezTo>
                      <a:pt x="309" y="313"/>
                      <a:pt x="309" y="314"/>
                      <a:pt x="309" y="316"/>
                    </a:cubicBezTo>
                    <a:cubicBezTo>
                      <a:pt x="304" y="317"/>
                      <a:pt x="300" y="317"/>
                      <a:pt x="295" y="318"/>
                    </a:cubicBezTo>
                    <a:cubicBezTo>
                      <a:pt x="293" y="318"/>
                      <a:pt x="291" y="318"/>
                      <a:pt x="289" y="318"/>
                    </a:cubicBezTo>
                    <a:moveTo>
                      <a:pt x="349" y="124"/>
                    </a:moveTo>
                    <a:cubicBezTo>
                      <a:pt x="343" y="112"/>
                      <a:pt x="338" y="99"/>
                      <a:pt x="330" y="87"/>
                    </a:cubicBezTo>
                    <a:cubicBezTo>
                      <a:pt x="323" y="76"/>
                      <a:pt x="317" y="62"/>
                      <a:pt x="313" y="50"/>
                    </a:cubicBezTo>
                    <a:cubicBezTo>
                      <a:pt x="312" y="49"/>
                      <a:pt x="312" y="47"/>
                      <a:pt x="311" y="46"/>
                    </a:cubicBezTo>
                    <a:cubicBezTo>
                      <a:pt x="320" y="55"/>
                      <a:pt x="326" y="67"/>
                      <a:pt x="331" y="76"/>
                    </a:cubicBezTo>
                    <a:cubicBezTo>
                      <a:pt x="339" y="90"/>
                      <a:pt x="348" y="103"/>
                      <a:pt x="355" y="117"/>
                    </a:cubicBezTo>
                    <a:cubicBezTo>
                      <a:pt x="357" y="122"/>
                      <a:pt x="359" y="126"/>
                      <a:pt x="362" y="131"/>
                    </a:cubicBezTo>
                    <a:cubicBezTo>
                      <a:pt x="358" y="128"/>
                      <a:pt x="355" y="126"/>
                      <a:pt x="354" y="125"/>
                    </a:cubicBezTo>
                    <a:cubicBezTo>
                      <a:pt x="353" y="124"/>
                      <a:pt x="352" y="124"/>
                      <a:pt x="351" y="124"/>
                    </a:cubicBezTo>
                    <a:cubicBezTo>
                      <a:pt x="350" y="124"/>
                      <a:pt x="349" y="124"/>
                      <a:pt x="349" y="124"/>
                    </a:cubicBezTo>
                    <a:moveTo>
                      <a:pt x="235" y="294"/>
                    </a:moveTo>
                    <a:cubicBezTo>
                      <a:pt x="215" y="270"/>
                      <a:pt x="215" y="234"/>
                      <a:pt x="215" y="227"/>
                    </a:cubicBezTo>
                    <a:cubicBezTo>
                      <a:pt x="215" y="221"/>
                      <a:pt x="217" y="196"/>
                      <a:pt x="219" y="172"/>
                    </a:cubicBezTo>
                    <a:cubicBezTo>
                      <a:pt x="220" y="164"/>
                      <a:pt x="222" y="156"/>
                      <a:pt x="223" y="150"/>
                    </a:cubicBezTo>
                    <a:cubicBezTo>
                      <a:pt x="225" y="142"/>
                      <a:pt x="225" y="135"/>
                      <a:pt x="228" y="127"/>
                    </a:cubicBezTo>
                    <a:cubicBezTo>
                      <a:pt x="230" y="120"/>
                      <a:pt x="232" y="114"/>
                      <a:pt x="234" y="107"/>
                    </a:cubicBezTo>
                    <a:cubicBezTo>
                      <a:pt x="236" y="95"/>
                      <a:pt x="239" y="83"/>
                      <a:pt x="243" y="71"/>
                    </a:cubicBezTo>
                    <a:cubicBezTo>
                      <a:pt x="245" y="65"/>
                      <a:pt x="248" y="52"/>
                      <a:pt x="254" y="44"/>
                    </a:cubicBezTo>
                    <a:cubicBezTo>
                      <a:pt x="253" y="45"/>
                      <a:pt x="253" y="47"/>
                      <a:pt x="252" y="49"/>
                    </a:cubicBezTo>
                    <a:cubicBezTo>
                      <a:pt x="250" y="59"/>
                      <a:pt x="247" y="70"/>
                      <a:pt x="247" y="81"/>
                    </a:cubicBezTo>
                    <a:cubicBezTo>
                      <a:pt x="247" y="92"/>
                      <a:pt x="244" y="103"/>
                      <a:pt x="244" y="115"/>
                    </a:cubicBezTo>
                    <a:cubicBezTo>
                      <a:pt x="244" y="129"/>
                      <a:pt x="243" y="142"/>
                      <a:pt x="243" y="156"/>
                    </a:cubicBezTo>
                    <a:cubicBezTo>
                      <a:pt x="242" y="180"/>
                      <a:pt x="241" y="203"/>
                      <a:pt x="240" y="227"/>
                    </a:cubicBezTo>
                    <a:cubicBezTo>
                      <a:pt x="239" y="250"/>
                      <a:pt x="236" y="272"/>
                      <a:pt x="235" y="294"/>
                    </a:cubicBezTo>
                    <a:moveTo>
                      <a:pt x="317" y="313"/>
                    </a:moveTo>
                    <a:cubicBezTo>
                      <a:pt x="317" y="296"/>
                      <a:pt x="315" y="278"/>
                      <a:pt x="315" y="261"/>
                    </a:cubicBezTo>
                    <a:cubicBezTo>
                      <a:pt x="314" y="238"/>
                      <a:pt x="312" y="215"/>
                      <a:pt x="309" y="192"/>
                    </a:cubicBezTo>
                    <a:cubicBezTo>
                      <a:pt x="305" y="162"/>
                      <a:pt x="299" y="133"/>
                      <a:pt x="294" y="104"/>
                    </a:cubicBezTo>
                    <a:cubicBezTo>
                      <a:pt x="290" y="84"/>
                      <a:pt x="286" y="64"/>
                      <a:pt x="278" y="47"/>
                    </a:cubicBezTo>
                    <a:cubicBezTo>
                      <a:pt x="280" y="46"/>
                      <a:pt x="281" y="45"/>
                      <a:pt x="283" y="44"/>
                    </a:cubicBezTo>
                    <a:cubicBezTo>
                      <a:pt x="290" y="53"/>
                      <a:pt x="292" y="64"/>
                      <a:pt x="296" y="75"/>
                    </a:cubicBezTo>
                    <a:cubicBezTo>
                      <a:pt x="300" y="84"/>
                      <a:pt x="304" y="94"/>
                      <a:pt x="308" y="104"/>
                    </a:cubicBezTo>
                    <a:cubicBezTo>
                      <a:pt x="312" y="116"/>
                      <a:pt x="316" y="129"/>
                      <a:pt x="320" y="142"/>
                    </a:cubicBezTo>
                    <a:cubicBezTo>
                      <a:pt x="324" y="154"/>
                      <a:pt x="329" y="168"/>
                      <a:pt x="330" y="180"/>
                    </a:cubicBezTo>
                    <a:cubicBezTo>
                      <a:pt x="332" y="202"/>
                      <a:pt x="338" y="223"/>
                      <a:pt x="340" y="246"/>
                    </a:cubicBezTo>
                    <a:cubicBezTo>
                      <a:pt x="341" y="258"/>
                      <a:pt x="341" y="271"/>
                      <a:pt x="341" y="283"/>
                    </a:cubicBezTo>
                    <a:cubicBezTo>
                      <a:pt x="341" y="288"/>
                      <a:pt x="341" y="294"/>
                      <a:pt x="340" y="299"/>
                    </a:cubicBezTo>
                    <a:cubicBezTo>
                      <a:pt x="334" y="305"/>
                      <a:pt x="326" y="310"/>
                      <a:pt x="317" y="313"/>
                    </a:cubicBezTo>
                    <a:moveTo>
                      <a:pt x="513" y="95"/>
                    </a:moveTo>
                    <a:cubicBezTo>
                      <a:pt x="505" y="77"/>
                      <a:pt x="491" y="56"/>
                      <a:pt x="477" y="47"/>
                    </a:cubicBezTo>
                    <a:cubicBezTo>
                      <a:pt x="475" y="45"/>
                      <a:pt x="473" y="43"/>
                      <a:pt x="471" y="42"/>
                    </a:cubicBezTo>
                    <a:cubicBezTo>
                      <a:pt x="474" y="43"/>
                      <a:pt x="477" y="44"/>
                      <a:pt x="480" y="45"/>
                    </a:cubicBezTo>
                    <a:cubicBezTo>
                      <a:pt x="492" y="49"/>
                      <a:pt x="503" y="64"/>
                      <a:pt x="512" y="74"/>
                    </a:cubicBezTo>
                    <a:cubicBezTo>
                      <a:pt x="515" y="77"/>
                      <a:pt x="518" y="80"/>
                      <a:pt x="521" y="84"/>
                    </a:cubicBezTo>
                    <a:cubicBezTo>
                      <a:pt x="521" y="85"/>
                      <a:pt x="521" y="85"/>
                      <a:pt x="521" y="85"/>
                    </a:cubicBezTo>
                    <a:cubicBezTo>
                      <a:pt x="519" y="87"/>
                      <a:pt x="515" y="91"/>
                      <a:pt x="513" y="95"/>
                    </a:cubicBezTo>
                    <a:moveTo>
                      <a:pt x="420" y="153"/>
                    </a:moveTo>
                    <a:cubicBezTo>
                      <a:pt x="412" y="143"/>
                      <a:pt x="406" y="132"/>
                      <a:pt x="399" y="123"/>
                    </a:cubicBezTo>
                    <a:cubicBezTo>
                      <a:pt x="388" y="110"/>
                      <a:pt x="379" y="94"/>
                      <a:pt x="368" y="81"/>
                    </a:cubicBezTo>
                    <a:cubicBezTo>
                      <a:pt x="357" y="67"/>
                      <a:pt x="346" y="53"/>
                      <a:pt x="334" y="40"/>
                    </a:cubicBezTo>
                    <a:cubicBezTo>
                      <a:pt x="341" y="44"/>
                      <a:pt x="346" y="50"/>
                      <a:pt x="353" y="54"/>
                    </a:cubicBezTo>
                    <a:cubicBezTo>
                      <a:pt x="366" y="62"/>
                      <a:pt x="376" y="77"/>
                      <a:pt x="387" y="87"/>
                    </a:cubicBezTo>
                    <a:cubicBezTo>
                      <a:pt x="397" y="96"/>
                      <a:pt x="407" y="104"/>
                      <a:pt x="416" y="114"/>
                    </a:cubicBezTo>
                    <a:cubicBezTo>
                      <a:pt x="418" y="117"/>
                      <a:pt x="433" y="134"/>
                      <a:pt x="442" y="145"/>
                    </a:cubicBezTo>
                    <a:cubicBezTo>
                      <a:pt x="440" y="146"/>
                      <a:pt x="438" y="147"/>
                      <a:pt x="436" y="149"/>
                    </a:cubicBezTo>
                    <a:cubicBezTo>
                      <a:pt x="432" y="152"/>
                      <a:pt x="426" y="153"/>
                      <a:pt x="420" y="153"/>
                    </a:cubicBezTo>
                    <a:moveTo>
                      <a:pt x="113" y="175"/>
                    </a:moveTo>
                    <a:cubicBezTo>
                      <a:pt x="111" y="173"/>
                      <a:pt x="109" y="171"/>
                      <a:pt x="107" y="168"/>
                    </a:cubicBezTo>
                    <a:cubicBezTo>
                      <a:pt x="109" y="167"/>
                      <a:pt x="110" y="166"/>
                      <a:pt x="110" y="165"/>
                    </a:cubicBezTo>
                    <a:cubicBezTo>
                      <a:pt x="115" y="150"/>
                      <a:pt x="130" y="136"/>
                      <a:pt x="141" y="125"/>
                    </a:cubicBezTo>
                    <a:cubicBezTo>
                      <a:pt x="154" y="111"/>
                      <a:pt x="167" y="96"/>
                      <a:pt x="179" y="79"/>
                    </a:cubicBezTo>
                    <a:cubicBezTo>
                      <a:pt x="183" y="73"/>
                      <a:pt x="188" y="66"/>
                      <a:pt x="194" y="61"/>
                    </a:cubicBezTo>
                    <a:cubicBezTo>
                      <a:pt x="200" y="56"/>
                      <a:pt x="202" y="50"/>
                      <a:pt x="209" y="46"/>
                    </a:cubicBezTo>
                    <a:cubicBezTo>
                      <a:pt x="213" y="43"/>
                      <a:pt x="217" y="41"/>
                      <a:pt x="221" y="39"/>
                    </a:cubicBezTo>
                    <a:cubicBezTo>
                      <a:pt x="216" y="43"/>
                      <a:pt x="212" y="48"/>
                      <a:pt x="207" y="53"/>
                    </a:cubicBezTo>
                    <a:cubicBezTo>
                      <a:pt x="197" y="65"/>
                      <a:pt x="186" y="79"/>
                      <a:pt x="178" y="93"/>
                    </a:cubicBezTo>
                    <a:cubicBezTo>
                      <a:pt x="165" y="113"/>
                      <a:pt x="154" y="133"/>
                      <a:pt x="139" y="151"/>
                    </a:cubicBezTo>
                    <a:cubicBezTo>
                      <a:pt x="131" y="159"/>
                      <a:pt x="118" y="165"/>
                      <a:pt x="113" y="175"/>
                    </a:cubicBezTo>
                    <a:moveTo>
                      <a:pt x="409" y="152"/>
                    </a:moveTo>
                    <a:cubicBezTo>
                      <a:pt x="399" y="150"/>
                      <a:pt x="389" y="146"/>
                      <a:pt x="380" y="141"/>
                    </a:cubicBezTo>
                    <a:cubicBezTo>
                      <a:pt x="379" y="140"/>
                      <a:pt x="378" y="140"/>
                      <a:pt x="378" y="139"/>
                    </a:cubicBezTo>
                    <a:cubicBezTo>
                      <a:pt x="367" y="126"/>
                      <a:pt x="361" y="110"/>
                      <a:pt x="351" y="96"/>
                    </a:cubicBezTo>
                    <a:cubicBezTo>
                      <a:pt x="342" y="82"/>
                      <a:pt x="335" y="67"/>
                      <a:pt x="326" y="54"/>
                    </a:cubicBezTo>
                    <a:cubicBezTo>
                      <a:pt x="321" y="47"/>
                      <a:pt x="316" y="40"/>
                      <a:pt x="310" y="35"/>
                    </a:cubicBezTo>
                    <a:cubicBezTo>
                      <a:pt x="311" y="35"/>
                      <a:pt x="312" y="35"/>
                      <a:pt x="313" y="35"/>
                    </a:cubicBezTo>
                    <a:cubicBezTo>
                      <a:pt x="318" y="37"/>
                      <a:pt x="323" y="40"/>
                      <a:pt x="327" y="44"/>
                    </a:cubicBezTo>
                    <a:cubicBezTo>
                      <a:pt x="335" y="50"/>
                      <a:pt x="341" y="60"/>
                      <a:pt x="348" y="67"/>
                    </a:cubicBezTo>
                    <a:cubicBezTo>
                      <a:pt x="355" y="74"/>
                      <a:pt x="361" y="84"/>
                      <a:pt x="368" y="92"/>
                    </a:cubicBezTo>
                    <a:cubicBezTo>
                      <a:pt x="380" y="105"/>
                      <a:pt x="390" y="122"/>
                      <a:pt x="400" y="138"/>
                    </a:cubicBezTo>
                    <a:cubicBezTo>
                      <a:pt x="403" y="142"/>
                      <a:pt x="406" y="147"/>
                      <a:pt x="409" y="152"/>
                    </a:cubicBezTo>
                    <a:moveTo>
                      <a:pt x="348" y="290"/>
                    </a:moveTo>
                    <a:cubicBezTo>
                      <a:pt x="348" y="288"/>
                      <a:pt x="348" y="286"/>
                      <a:pt x="348" y="284"/>
                    </a:cubicBezTo>
                    <a:cubicBezTo>
                      <a:pt x="349" y="272"/>
                      <a:pt x="349" y="260"/>
                      <a:pt x="348" y="248"/>
                    </a:cubicBezTo>
                    <a:cubicBezTo>
                      <a:pt x="346" y="224"/>
                      <a:pt x="341" y="200"/>
                      <a:pt x="337" y="176"/>
                    </a:cubicBezTo>
                    <a:cubicBezTo>
                      <a:pt x="335" y="164"/>
                      <a:pt x="330" y="151"/>
                      <a:pt x="327" y="139"/>
                    </a:cubicBezTo>
                    <a:cubicBezTo>
                      <a:pt x="323" y="127"/>
                      <a:pt x="320" y="116"/>
                      <a:pt x="316" y="104"/>
                    </a:cubicBezTo>
                    <a:cubicBezTo>
                      <a:pt x="312" y="95"/>
                      <a:pt x="309" y="84"/>
                      <a:pt x="304" y="75"/>
                    </a:cubicBezTo>
                    <a:cubicBezTo>
                      <a:pt x="298" y="63"/>
                      <a:pt x="297" y="49"/>
                      <a:pt x="289" y="38"/>
                    </a:cubicBezTo>
                    <a:cubicBezTo>
                      <a:pt x="289" y="38"/>
                      <a:pt x="290" y="37"/>
                      <a:pt x="291" y="37"/>
                    </a:cubicBezTo>
                    <a:cubicBezTo>
                      <a:pt x="291" y="36"/>
                      <a:pt x="292" y="36"/>
                      <a:pt x="292" y="35"/>
                    </a:cubicBezTo>
                    <a:cubicBezTo>
                      <a:pt x="293" y="36"/>
                      <a:pt x="293" y="36"/>
                      <a:pt x="293" y="36"/>
                    </a:cubicBezTo>
                    <a:cubicBezTo>
                      <a:pt x="301" y="39"/>
                      <a:pt x="306" y="53"/>
                      <a:pt x="309" y="60"/>
                    </a:cubicBezTo>
                    <a:cubicBezTo>
                      <a:pt x="315" y="70"/>
                      <a:pt x="318" y="82"/>
                      <a:pt x="324" y="92"/>
                    </a:cubicBezTo>
                    <a:cubicBezTo>
                      <a:pt x="330" y="102"/>
                      <a:pt x="335" y="113"/>
                      <a:pt x="340" y="124"/>
                    </a:cubicBezTo>
                    <a:cubicBezTo>
                      <a:pt x="343" y="129"/>
                      <a:pt x="344" y="135"/>
                      <a:pt x="346" y="140"/>
                    </a:cubicBezTo>
                    <a:cubicBezTo>
                      <a:pt x="350" y="154"/>
                      <a:pt x="357" y="177"/>
                      <a:pt x="360" y="199"/>
                    </a:cubicBezTo>
                    <a:cubicBezTo>
                      <a:pt x="364" y="235"/>
                      <a:pt x="363" y="267"/>
                      <a:pt x="348" y="290"/>
                    </a:cubicBezTo>
                    <a:moveTo>
                      <a:pt x="104" y="161"/>
                    </a:moveTo>
                    <a:cubicBezTo>
                      <a:pt x="102" y="156"/>
                      <a:pt x="100" y="151"/>
                      <a:pt x="99" y="145"/>
                    </a:cubicBezTo>
                    <a:cubicBezTo>
                      <a:pt x="104" y="138"/>
                      <a:pt x="111" y="132"/>
                      <a:pt x="116" y="124"/>
                    </a:cubicBezTo>
                    <a:cubicBezTo>
                      <a:pt x="120" y="117"/>
                      <a:pt x="127" y="110"/>
                      <a:pt x="133" y="103"/>
                    </a:cubicBezTo>
                    <a:cubicBezTo>
                      <a:pt x="139" y="97"/>
                      <a:pt x="143" y="89"/>
                      <a:pt x="150" y="84"/>
                    </a:cubicBezTo>
                    <a:cubicBezTo>
                      <a:pt x="156" y="80"/>
                      <a:pt x="161" y="72"/>
                      <a:pt x="166" y="66"/>
                    </a:cubicBezTo>
                    <a:cubicBezTo>
                      <a:pt x="174" y="58"/>
                      <a:pt x="182" y="52"/>
                      <a:pt x="191" y="46"/>
                    </a:cubicBezTo>
                    <a:cubicBezTo>
                      <a:pt x="200" y="40"/>
                      <a:pt x="210" y="33"/>
                      <a:pt x="220" y="31"/>
                    </a:cubicBezTo>
                    <a:cubicBezTo>
                      <a:pt x="214" y="34"/>
                      <a:pt x="209" y="37"/>
                      <a:pt x="203" y="40"/>
                    </a:cubicBezTo>
                    <a:cubicBezTo>
                      <a:pt x="193" y="47"/>
                      <a:pt x="185" y="60"/>
                      <a:pt x="177" y="69"/>
                    </a:cubicBezTo>
                    <a:cubicBezTo>
                      <a:pt x="164" y="85"/>
                      <a:pt x="153" y="106"/>
                      <a:pt x="136" y="119"/>
                    </a:cubicBezTo>
                    <a:cubicBezTo>
                      <a:pt x="130" y="124"/>
                      <a:pt x="125" y="132"/>
                      <a:pt x="120" y="138"/>
                    </a:cubicBezTo>
                    <a:cubicBezTo>
                      <a:pt x="116" y="141"/>
                      <a:pt x="114" y="145"/>
                      <a:pt x="111" y="149"/>
                    </a:cubicBezTo>
                    <a:cubicBezTo>
                      <a:pt x="110" y="150"/>
                      <a:pt x="103" y="160"/>
                      <a:pt x="105" y="160"/>
                    </a:cubicBezTo>
                    <a:cubicBezTo>
                      <a:pt x="105" y="160"/>
                      <a:pt x="105" y="160"/>
                      <a:pt x="105" y="160"/>
                    </a:cubicBezTo>
                    <a:cubicBezTo>
                      <a:pt x="105" y="160"/>
                      <a:pt x="104" y="161"/>
                      <a:pt x="104" y="161"/>
                    </a:cubicBezTo>
                    <a:moveTo>
                      <a:pt x="447" y="140"/>
                    </a:moveTo>
                    <a:cubicBezTo>
                      <a:pt x="442" y="134"/>
                      <a:pt x="437" y="127"/>
                      <a:pt x="432" y="121"/>
                    </a:cubicBezTo>
                    <a:cubicBezTo>
                      <a:pt x="422" y="108"/>
                      <a:pt x="408" y="90"/>
                      <a:pt x="394" y="82"/>
                    </a:cubicBezTo>
                    <a:cubicBezTo>
                      <a:pt x="387" y="78"/>
                      <a:pt x="379" y="69"/>
                      <a:pt x="373" y="62"/>
                    </a:cubicBezTo>
                    <a:cubicBezTo>
                      <a:pt x="368" y="57"/>
                      <a:pt x="363" y="52"/>
                      <a:pt x="357" y="48"/>
                    </a:cubicBezTo>
                    <a:cubicBezTo>
                      <a:pt x="351" y="43"/>
                      <a:pt x="341" y="34"/>
                      <a:pt x="332" y="30"/>
                    </a:cubicBezTo>
                    <a:cubicBezTo>
                      <a:pt x="335" y="31"/>
                      <a:pt x="338" y="31"/>
                      <a:pt x="341" y="32"/>
                    </a:cubicBezTo>
                    <a:cubicBezTo>
                      <a:pt x="358" y="38"/>
                      <a:pt x="374" y="47"/>
                      <a:pt x="389" y="58"/>
                    </a:cubicBezTo>
                    <a:cubicBezTo>
                      <a:pt x="403" y="69"/>
                      <a:pt x="416" y="80"/>
                      <a:pt x="429" y="93"/>
                    </a:cubicBezTo>
                    <a:cubicBezTo>
                      <a:pt x="434" y="98"/>
                      <a:pt x="440" y="104"/>
                      <a:pt x="445" y="111"/>
                    </a:cubicBezTo>
                    <a:cubicBezTo>
                      <a:pt x="448" y="115"/>
                      <a:pt x="453" y="119"/>
                      <a:pt x="456" y="125"/>
                    </a:cubicBezTo>
                    <a:cubicBezTo>
                      <a:pt x="455" y="130"/>
                      <a:pt x="452" y="135"/>
                      <a:pt x="447" y="140"/>
                    </a:cubicBezTo>
                    <a:moveTo>
                      <a:pt x="98" y="136"/>
                    </a:moveTo>
                    <a:cubicBezTo>
                      <a:pt x="97" y="129"/>
                      <a:pt x="98" y="121"/>
                      <a:pt x="99" y="114"/>
                    </a:cubicBezTo>
                    <a:cubicBezTo>
                      <a:pt x="100" y="113"/>
                      <a:pt x="101" y="112"/>
                      <a:pt x="101" y="111"/>
                    </a:cubicBezTo>
                    <a:cubicBezTo>
                      <a:pt x="105" y="105"/>
                      <a:pt x="111" y="100"/>
                      <a:pt x="115" y="95"/>
                    </a:cubicBezTo>
                    <a:cubicBezTo>
                      <a:pt x="125" y="84"/>
                      <a:pt x="135" y="74"/>
                      <a:pt x="145" y="64"/>
                    </a:cubicBezTo>
                    <a:cubicBezTo>
                      <a:pt x="155" y="53"/>
                      <a:pt x="169" y="43"/>
                      <a:pt x="181" y="35"/>
                    </a:cubicBezTo>
                    <a:cubicBezTo>
                      <a:pt x="188" y="30"/>
                      <a:pt x="198" y="28"/>
                      <a:pt x="208" y="27"/>
                    </a:cubicBezTo>
                    <a:cubicBezTo>
                      <a:pt x="206" y="28"/>
                      <a:pt x="203" y="29"/>
                      <a:pt x="201" y="30"/>
                    </a:cubicBezTo>
                    <a:cubicBezTo>
                      <a:pt x="184" y="41"/>
                      <a:pt x="169" y="51"/>
                      <a:pt x="155" y="67"/>
                    </a:cubicBezTo>
                    <a:cubicBezTo>
                      <a:pt x="143" y="81"/>
                      <a:pt x="130" y="94"/>
                      <a:pt x="118" y="109"/>
                    </a:cubicBezTo>
                    <a:cubicBezTo>
                      <a:pt x="113" y="116"/>
                      <a:pt x="108" y="123"/>
                      <a:pt x="103" y="129"/>
                    </a:cubicBezTo>
                    <a:cubicBezTo>
                      <a:pt x="101" y="131"/>
                      <a:pt x="100" y="134"/>
                      <a:pt x="98" y="136"/>
                    </a:cubicBezTo>
                    <a:moveTo>
                      <a:pt x="101" y="99"/>
                    </a:moveTo>
                    <a:cubicBezTo>
                      <a:pt x="103" y="92"/>
                      <a:pt x="106" y="84"/>
                      <a:pt x="109" y="77"/>
                    </a:cubicBezTo>
                    <a:cubicBezTo>
                      <a:pt x="109" y="77"/>
                      <a:pt x="109" y="77"/>
                      <a:pt x="109" y="77"/>
                    </a:cubicBezTo>
                    <a:cubicBezTo>
                      <a:pt x="109" y="75"/>
                      <a:pt x="110" y="74"/>
                      <a:pt x="111" y="73"/>
                    </a:cubicBezTo>
                    <a:cubicBezTo>
                      <a:pt x="113" y="69"/>
                      <a:pt x="117" y="66"/>
                      <a:pt x="119" y="63"/>
                    </a:cubicBezTo>
                    <a:cubicBezTo>
                      <a:pt x="123" y="58"/>
                      <a:pt x="129" y="53"/>
                      <a:pt x="134" y="48"/>
                    </a:cubicBezTo>
                    <a:cubicBezTo>
                      <a:pt x="138" y="44"/>
                      <a:pt x="144" y="41"/>
                      <a:pt x="150" y="38"/>
                    </a:cubicBezTo>
                    <a:cubicBezTo>
                      <a:pt x="156" y="35"/>
                      <a:pt x="160" y="29"/>
                      <a:pt x="166" y="26"/>
                    </a:cubicBezTo>
                    <a:cubicBezTo>
                      <a:pt x="178" y="20"/>
                      <a:pt x="192" y="19"/>
                      <a:pt x="204" y="17"/>
                    </a:cubicBezTo>
                    <a:cubicBezTo>
                      <a:pt x="206" y="17"/>
                      <a:pt x="208" y="17"/>
                      <a:pt x="209" y="17"/>
                    </a:cubicBezTo>
                    <a:cubicBezTo>
                      <a:pt x="213" y="17"/>
                      <a:pt x="217" y="17"/>
                      <a:pt x="221" y="18"/>
                    </a:cubicBezTo>
                    <a:cubicBezTo>
                      <a:pt x="207" y="19"/>
                      <a:pt x="193" y="21"/>
                      <a:pt x="180" y="27"/>
                    </a:cubicBezTo>
                    <a:cubicBezTo>
                      <a:pt x="173" y="30"/>
                      <a:pt x="167" y="36"/>
                      <a:pt x="161" y="41"/>
                    </a:cubicBezTo>
                    <a:cubicBezTo>
                      <a:pt x="155" y="47"/>
                      <a:pt x="147" y="52"/>
                      <a:pt x="141" y="58"/>
                    </a:cubicBezTo>
                    <a:cubicBezTo>
                      <a:pt x="127" y="71"/>
                      <a:pt x="115" y="87"/>
                      <a:pt x="101" y="99"/>
                    </a:cubicBezTo>
                    <a:moveTo>
                      <a:pt x="316" y="23"/>
                    </a:moveTo>
                    <a:cubicBezTo>
                      <a:pt x="319" y="22"/>
                      <a:pt x="322" y="20"/>
                      <a:pt x="325" y="19"/>
                    </a:cubicBezTo>
                    <a:cubicBezTo>
                      <a:pt x="333" y="16"/>
                      <a:pt x="340" y="15"/>
                      <a:pt x="347" y="15"/>
                    </a:cubicBezTo>
                    <a:cubicBezTo>
                      <a:pt x="377" y="15"/>
                      <a:pt x="404" y="39"/>
                      <a:pt x="409" y="44"/>
                    </a:cubicBezTo>
                    <a:cubicBezTo>
                      <a:pt x="427" y="60"/>
                      <a:pt x="455" y="86"/>
                      <a:pt x="457" y="112"/>
                    </a:cubicBezTo>
                    <a:cubicBezTo>
                      <a:pt x="450" y="103"/>
                      <a:pt x="440" y="94"/>
                      <a:pt x="433" y="87"/>
                    </a:cubicBezTo>
                    <a:cubicBezTo>
                      <a:pt x="420" y="71"/>
                      <a:pt x="402" y="58"/>
                      <a:pt x="386" y="46"/>
                    </a:cubicBezTo>
                    <a:cubicBezTo>
                      <a:pt x="374" y="38"/>
                      <a:pt x="359" y="30"/>
                      <a:pt x="346" y="26"/>
                    </a:cubicBezTo>
                    <a:cubicBezTo>
                      <a:pt x="338" y="23"/>
                      <a:pt x="331" y="23"/>
                      <a:pt x="324" y="23"/>
                    </a:cubicBezTo>
                    <a:cubicBezTo>
                      <a:pt x="321" y="23"/>
                      <a:pt x="319" y="23"/>
                      <a:pt x="316" y="23"/>
                    </a:cubicBezTo>
                    <a:moveTo>
                      <a:pt x="125" y="47"/>
                    </a:moveTo>
                    <a:cubicBezTo>
                      <a:pt x="128" y="42"/>
                      <a:pt x="132" y="38"/>
                      <a:pt x="135" y="36"/>
                    </a:cubicBezTo>
                    <a:cubicBezTo>
                      <a:pt x="157" y="15"/>
                      <a:pt x="183" y="9"/>
                      <a:pt x="198" y="9"/>
                    </a:cubicBezTo>
                    <a:cubicBezTo>
                      <a:pt x="198" y="9"/>
                      <a:pt x="198" y="9"/>
                      <a:pt x="198" y="9"/>
                    </a:cubicBezTo>
                    <a:cubicBezTo>
                      <a:pt x="200" y="9"/>
                      <a:pt x="202" y="9"/>
                      <a:pt x="205" y="10"/>
                    </a:cubicBezTo>
                    <a:cubicBezTo>
                      <a:pt x="201" y="10"/>
                      <a:pt x="198" y="10"/>
                      <a:pt x="194" y="10"/>
                    </a:cubicBezTo>
                    <a:cubicBezTo>
                      <a:pt x="179" y="13"/>
                      <a:pt x="165" y="17"/>
                      <a:pt x="153" y="25"/>
                    </a:cubicBezTo>
                    <a:cubicBezTo>
                      <a:pt x="143" y="32"/>
                      <a:pt x="133" y="39"/>
                      <a:pt x="125" y="47"/>
                    </a:cubicBezTo>
                    <a:moveTo>
                      <a:pt x="329" y="0"/>
                    </a:moveTo>
                    <a:cubicBezTo>
                      <a:pt x="325" y="1"/>
                      <a:pt x="321" y="3"/>
                      <a:pt x="317" y="4"/>
                    </a:cubicBezTo>
                    <a:cubicBezTo>
                      <a:pt x="303" y="10"/>
                      <a:pt x="291" y="20"/>
                      <a:pt x="280" y="29"/>
                    </a:cubicBezTo>
                    <a:cubicBezTo>
                      <a:pt x="278" y="31"/>
                      <a:pt x="276" y="31"/>
                      <a:pt x="275" y="31"/>
                    </a:cubicBezTo>
                    <a:cubicBezTo>
                      <a:pt x="264" y="31"/>
                      <a:pt x="250" y="15"/>
                      <a:pt x="243" y="10"/>
                    </a:cubicBezTo>
                    <a:cubicBezTo>
                      <a:pt x="240" y="7"/>
                      <a:pt x="236" y="5"/>
                      <a:pt x="232" y="2"/>
                    </a:cubicBezTo>
                    <a:cubicBezTo>
                      <a:pt x="195" y="4"/>
                      <a:pt x="158" y="7"/>
                      <a:pt x="120" y="11"/>
                    </a:cubicBezTo>
                    <a:cubicBezTo>
                      <a:pt x="112" y="19"/>
                      <a:pt x="102" y="30"/>
                      <a:pt x="92" y="43"/>
                    </a:cubicBezTo>
                    <a:cubicBezTo>
                      <a:pt x="85" y="47"/>
                      <a:pt x="79" y="56"/>
                      <a:pt x="74" y="62"/>
                    </a:cubicBezTo>
                    <a:cubicBezTo>
                      <a:pt x="71" y="66"/>
                      <a:pt x="66" y="68"/>
                      <a:pt x="63" y="72"/>
                    </a:cubicBezTo>
                    <a:cubicBezTo>
                      <a:pt x="61" y="75"/>
                      <a:pt x="60" y="79"/>
                      <a:pt x="57" y="82"/>
                    </a:cubicBezTo>
                    <a:cubicBezTo>
                      <a:pt x="53" y="88"/>
                      <a:pt x="47" y="94"/>
                      <a:pt x="43" y="100"/>
                    </a:cubicBezTo>
                    <a:cubicBezTo>
                      <a:pt x="42" y="99"/>
                      <a:pt x="42" y="99"/>
                      <a:pt x="41" y="99"/>
                    </a:cubicBezTo>
                    <a:cubicBezTo>
                      <a:pt x="40" y="98"/>
                      <a:pt x="39" y="97"/>
                      <a:pt x="37" y="97"/>
                    </a:cubicBezTo>
                    <a:cubicBezTo>
                      <a:pt x="36" y="96"/>
                      <a:pt x="35" y="96"/>
                      <a:pt x="35" y="96"/>
                    </a:cubicBezTo>
                    <a:cubicBezTo>
                      <a:pt x="34" y="96"/>
                      <a:pt x="34" y="96"/>
                      <a:pt x="34" y="96"/>
                    </a:cubicBezTo>
                    <a:cubicBezTo>
                      <a:pt x="33" y="96"/>
                      <a:pt x="33" y="96"/>
                      <a:pt x="33" y="96"/>
                    </a:cubicBezTo>
                    <a:cubicBezTo>
                      <a:pt x="33" y="96"/>
                      <a:pt x="33" y="96"/>
                      <a:pt x="32" y="96"/>
                    </a:cubicBezTo>
                    <a:cubicBezTo>
                      <a:pt x="32" y="96"/>
                      <a:pt x="32" y="96"/>
                      <a:pt x="32" y="96"/>
                    </a:cubicBezTo>
                    <a:cubicBezTo>
                      <a:pt x="29" y="96"/>
                      <a:pt x="27" y="96"/>
                      <a:pt x="25" y="97"/>
                    </a:cubicBezTo>
                    <a:cubicBezTo>
                      <a:pt x="20" y="100"/>
                      <a:pt x="17" y="109"/>
                      <a:pt x="20" y="114"/>
                    </a:cubicBezTo>
                    <a:cubicBezTo>
                      <a:pt x="21" y="115"/>
                      <a:pt x="21" y="116"/>
                      <a:pt x="22" y="116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4" y="119"/>
                      <a:pt x="26" y="121"/>
                      <a:pt x="28" y="122"/>
                    </a:cubicBezTo>
                    <a:cubicBezTo>
                      <a:pt x="26" y="126"/>
                      <a:pt x="24" y="129"/>
                      <a:pt x="22" y="132"/>
                    </a:cubicBezTo>
                    <a:cubicBezTo>
                      <a:pt x="21" y="132"/>
                      <a:pt x="21" y="132"/>
                      <a:pt x="21" y="132"/>
                    </a:cubicBezTo>
                    <a:cubicBezTo>
                      <a:pt x="20" y="130"/>
                      <a:pt x="18" y="129"/>
                      <a:pt x="16" y="129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5" y="129"/>
                      <a:pt x="14" y="129"/>
                      <a:pt x="14" y="130"/>
                    </a:cubicBezTo>
                    <a:cubicBezTo>
                      <a:pt x="13" y="130"/>
                      <a:pt x="12" y="130"/>
                      <a:pt x="12" y="130"/>
                    </a:cubicBezTo>
                    <a:cubicBezTo>
                      <a:pt x="9" y="131"/>
                      <a:pt x="7" y="133"/>
                      <a:pt x="6" y="135"/>
                    </a:cubicBezTo>
                    <a:cubicBezTo>
                      <a:pt x="8" y="141"/>
                      <a:pt x="9" y="146"/>
                      <a:pt x="9" y="152"/>
                    </a:cubicBezTo>
                    <a:cubicBezTo>
                      <a:pt x="10" y="153"/>
                      <a:pt x="12" y="153"/>
                      <a:pt x="13" y="153"/>
                    </a:cubicBezTo>
                    <a:cubicBezTo>
                      <a:pt x="12" y="157"/>
                      <a:pt x="12" y="160"/>
                      <a:pt x="11" y="164"/>
                    </a:cubicBezTo>
                    <a:cubicBezTo>
                      <a:pt x="12" y="184"/>
                      <a:pt x="11" y="204"/>
                      <a:pt x="7" y="224"/>
                    </a:cubicBezTo>
                    <a:cubicBezTo>
                      <a:pt x="8" y="227"/>
                      <a:pt x="9" y="229"/>
                      <a:pt x="9" y="232"/>
                    </a:cubicBezTo>
                    <a:cubicBezTo>
                      <a:pt x="10" y="236"/>
                      <a:pt x="11" y="239"/>
                      <a:pt x="12" y="243"/>
                    </a:cubicBezTo>
                    <a:cubicBezTo>
                      <a:pt x="11" y="243"/>
                      <a:pt x="10" y="242"/>
                      <a:pt x="8" y="242"/>
                    </a:cubicBezTo>
                    <a:cubicBezTo>
                      <a:pt x="7" y="242"/>
                      <a:pt x="5" y="243"/>
                      <a:pt x="4" y="243"/>
                    </a:cubicBezTo>
                    <a:cubicBezTo>
                      <a:pt x="3" y="249"/>
                      <a:pt x="1" y="255"/>
                      <a:pt x="0" y="260"/>
                    </a:cubicBezTo>
                    <a:cubicBezTo>
                      <a:pt x="0" y="261"/>
                      <a:pt x="1" y="261"/>
                      <a:pt x="1" y="262"/>
                    </a:cubicBezTo>
                    <a:cubicBezTo>
                      <a:pt x="1" y="262"/>
                      <a:pt x="1" y="262"/>
                      <a:pt x="1" y="262"/>
                    </a:cubicBezTo>
                    <a:cubicBezTo>
                      <a:pt x="4" y="265"/>
                      <a:pt x="8" y="267"/>
                      <a:pt x="12" y="267"/>
                    </a:cubicBezTo>
                    <a:cubicBezTo>
                      <a:pt x="15" y="267"/>
                      <a:pt x="17" y="266"/>
                      <a:pt x="19" y="264"/>
                    </a:cubicBezTo>
                    <a:cubicBezTo>
                      <a:pt x="20" y="263"/>
                      <a:pt x="20" y="263"/>
                      <a:pt x="20" y="262"/>
                    </a:cubicBezTo>
                    <a:cubicBezTo>
                      <a:pt x="28" y="276"/>
                      <a:pt x="40" y="285"/>
                      <a:pt x="53" y="292"/>
                    </a:cubicBezTo>
                    <a:cubicBezTo>
                      <a:pt x="50" y="295"/>
                      <a:pt x="49" y="300"/>
                      <a:pt x="51" y="304"/>
                    </a:cubicBezTo>
                    <a:cubicBezTo>
                      <a:pt x="51" y="305"/>
                      <a:pt x="51" y="305"/>
                      <a:pt x="51" y="306"/>
                    </a:cubicBezTo>
                    <a:cubicBezTo>
                      <a:pt x="53" y="310"/>
                      <a:pt x="56" y="313"/>
                      <a:pt x="60" y="313"/>
                    </a:cubicBezTo>
                    <a:cubicBezTo>
                      <a:pt x="61" y="313"/>
                      <a:pt x="62" y="313"/>
                      <a:pt x="63" y="312"/>
                    </a:cubicBezTo>
                    <a:cubicBezTo>
                      <a:pt x="63" y="312"/>
                      <a:pt x="64" y="312"/>
                      <a:pt x="65" y="311"/>
                    </a:cubicBezTo>
                    <a:cubicBezTo>
                      <a:pt x="70" y="311"/>
                      <a:pt x="71" y="306"/>
                      <a:pt x="72" y="301"/>
                    </a:cubicBezTo>
                    <a:cubicBezTo>
                      <a:pt x="79" y="304"/>
                      <a:pt x="85" y="305"/>
                      <a:pt x="92" y="305"/>
                    </a:cubicBezTo>
                    <a:cubicBezTo>
                      <a:pt x="94" y="305"/>
                      <a:pt x="96" y="305"/>
                      <a:pt x="99" y="305"/>
                    </a:cubicBezTo>
                    <a:cubicBezTo>
                      <a:pt x="103" y="304"/>
                      <a:pt x="107" y="303"/>
                      <a:pt x="112" y="302"/>
                    </a:cubicBezTo>
                    <a:cubicBezTo>
                      <a:pt x="114" y="301"/>
                      <a:pt x="117" y="300"/>
                      <a:pt x="119" y="299"/>
                    </a:cubicBezTo>
                    <a:cubicBezTo>
                      <a:pt x="121" y="299"/>
                      <a:pt x="122" y="298"/>
                      <a:pt x="123" y="298"/>
                    </a:cubicBezTo>
                    <a:cubicBezTo>
                      <a:pt x="123" y="298"/>
                      <a:pt x="123" y="298"/>
                      <a:pt x="123" y="298"/>
                    </a:cubicBezTo>
                    <a:cubicBezTo>
                      <a:pt x="123" y="299"/>
                      <a:pt x="123" y="301"/>
                      <a:pt x="123" y="302"/>
                    </a:cubicBezTo>
                    <a:cubicBezTo>
                      <a:pt x="130" y="302"/>
                      <a:pt x="136" y="304"/>
                      <a:pt x="143" y="306"/>
                    </a:cubicBezTo>
                    <a:cubicBezTo>
                      <a:pt x="143" y="305"/>
                      <a:pt x="144" y="303"/>
                      <a:pt x="144" y="302"/>
                    </a:cubicBezTo>
                    <a:cubicBezTo>
                      <a:pt x="146" y="299"/>
                      <a:pt x="146" y="294"/>
                      <a:pt x="143" y="291"/>
                    </a:cubicBezTo>
                    <a:cubicBezTo>
                      <a:pt x="143" y="290"/>
                      <a:pt x="142" y="288"/>
                      <a:pt x="141" y="287"/>
                    </a:cubicBezTo>
                    <a:cubicBezTo>
                      <a:pt x="147" y="282"/>
                      <a:pt x="153" y="277"/>
                      <a:pt x="158" y="271"/>
                    </a:cubicBezTo>
                    <a:cubicBezTo>
                      <a:pt x="158" y="271"/>
                      <a:pt x="158" y="272"/>
                      <a:pt x="158" y="272"/>
                    </a:cubicBezTo>
                    <a:cubicBezTo>
                      <a:pt x="159" y="276"/>
                      <a:pt x="162" y="277"/>
                      <a:pt x="165" y="277"/>
                    </a:cubicBezTo>
                    <a:cubicBezTo>
                      <a:pt x="165" y="277"/>
                      <a:pt x="165" y="277"/>
                      <a:pt x="165" y="277"/>
                    </a:cubicBezTo>
                    <a:cubicBezTo>
                      <a:pt x="165" y="278"/>
                      <a:pt x="166" y="278"/>
                      <a:pt x="166" y="278"/>
                    </a:cubicBezTo>
                    <a:cubicBezTo>
                      <a:pt x="167" y="278"/>
                      <a:pt x="167" y="278"/>
                      <a:pt x="167" y="278"/>
                    </a:cubicBezTo>
                    <a:cubicBezTo>
                      <a:pt x="166" y="280"/>
                      <a:pt x="165" y="281"/>
                      <a:pt x="166" y="283"/>
                    </a:cubicBezTo>
                    <a:cubicBezTo>
                      <a:pt x="166" y="284"/>
                      <a:pt x="166" y="284"/>
                      <a:pt x="166" y="285"/>
                    </a:cubicBezTo>
                    <a:cubicBezTo>
                      <a:pt x="166" y="287"/>
                      <a:pt x="166" y="289"/>
                      <a:pt x="167" y="291"/>
                    </a:cubicBezTo>
                    <a:cubicBezTo>
                      <a:pt x="169" y="294"/>
                      <a:pt x="172" y="295"/>
                      <a:pt x="174" y="296"/>
                    </a:cubicBezTo>
                    <a:cubicBezTo>
                      <a:pt x="175" y="296"/>
                      <a:pt x="175" y="296"/>
                      <a:pt x="175" y="296"/>
                    </a:cubicBezTo>
                    <a:cubicBezTo>
                      <a:pt x="175" y="296"/>
                      <a:pt x="175" y="296"/>
                      <a:pt x="175" y="296"/>
                    </a:cubicBezTo>
                    <a:cubicBezTo>
                      <a:pt x="176" y="296"/>
                      <a:pt x="176" y="296"/>
                      <a:pt x="176" y="296"/>
                    </a:cubicBezTo>
                    <a:cubicBezTo>
                      <a:pt x="177" y="299"/>
                      <a:pt x="177" y="302"/>
                      <a:pt x="177" y="306"/>
                    </a:cubicBezTo>
                    <a:cubicBezTo>
                      <a:pt x="176" y="305"/>
                      <a:pt x="174" y="305"/>
                      <a:pt x="173" y="305"/>
                    </a:cubicBezTo>
                    <a:cubicBezTo>
                      <a:pt x="171" y="305"/>
                      <a:pt x="169" y="305"/>
                      <a:pt x="167" y="307"/>
                    </a:cubicBezTo>
                    <a:cubicBezTo>
                      <a:pt x="165" y="308"/>
                      <a:pt x="163" y="310"/>
                      <a:pt x="163" y="313"/>
                    </a:cubicBezTo>
                    <a:cubicBezTo>
                      <a:pt x="163" y="318"/>
                      <a:pt x="166" y="321"/>
                      <a:pt x="169" y="323"/>
                    </a:cubicBezTo>
                    <a:cubicBezTo>
                      <a:pt x="171" y="325"/>
                      <a:pt x="173" y="326"/>
                      <a:pt x="176" y="326"/>
                    </a:cubicBezTo>
                    <a:cubicBezTo>
                      <a:pt x="177" y="326"/>
                      <a:pt x="178" y="325"/>
                      <a:pt x="180" y="325"/>
                    </a:cubicBezTo>
                    <a:cubicBezTo>
                      <a:pt x="180" y="328"/>
                      <a:pt x="181" y="331"/>
                      <a:pt x="181" y="334"/>
                    </a:cubicBezTo>
                    <a:cubicBezTo>
                      <a:pt x="180" y="334"/>
                      <a:pt x="178" y="334"/>
                      <a:pt x="177" y="335"/>
                    </a:cubicBezTo>
                    <a:cubicBezTo>
                      <a:pt x="181" y="341"/>
                      <a:pt x="184" y="348"/>
                      <a:pt x="185" y="355"/>
                    </a:cubicBezTo>
                    <a:cubicBezTo>
                      <a:pt x="186" y="355"/>
                      <a:pt x="186" y="355"/>
                      <a:pt x="186" y="355"/>
                    </a:cubicBezTo>
                    <a:cubicBezTo>
                      <a:pt x="187" y="355"/>
                      <a:pt x="187" y="355"/>
                      <a:pt x="187" y="355"/>
                    </a:cubicBezTo>
                    <a:cubicBezTo>
                      <a:pt x="188" y="359"/>
                      <a:pt x="190" y="364"/>
                      <a:pt x="192" y="368"/>
                    </a:cubicBezTo>
                    <a:cubicBezTo>
                      <a:pt x="192" y="370"/>
                      <a:pt x="194" y="373"/>
                      <a:pt x="195" y="375"/>
                    </a:cubicBezTo>
                    <a:cubicBezTo>
                      <a:pt x="194" y="375"/>
                      <a:pt x="194" y="375"/>
                      <a:pt x="193" y="375"/>
                    </a:cubicBezTo>
                    <a:cubicBezTo>
                      <a:pt x="191" y="375"/>
                      <a:pt x="189" y="376"/>
                      <a:pt x="188" y="377"/>
                    </a:cubicBezTo>
                    <a:cubicBezTo>
                      <a:pt x="188" y="381"/>
                      <a:pt x="187" y="385"/>
                      <a:pt x="186" y="389"/>
                    </a:cubicBezTo>
                    <a:cubicBezTo>
                      <a:pt x="186" y="389"/>
                      <a:pt x="187" y="389"/>
                      <a:pt x="187" y="389"/>
                    </a:cubicBezTo>
                    <a:cubicBezTo>
                      <a:pt x="188" y="393"/>
                      <a:pt x="191" y="394"/>
                      <a:pt x="193" y="394"/>
                    </a:cubicBezTo>
                    <a:cubicBezTo>
                      <a:pt x="194" y="395"/>
                      <a:pt x="195" y="396"/>
                      <a:pt x="197" y="396"/>
                    </a:cubicBezTo>
                    <a:cubicBezTo>
                      <a:pt x="197" y="396"/>
                      <a:pt x="197" y="396"/>
                      <a:pt x="197" y="396"/>
                    </a:cubicBezTo>
                    <a:cubicBezTo>
                      <a:pt x="199" y="396"/>
                      <a:pt x="201" y="395"/>
                      <a:pt x="202" y="394"/>
                    </a:cubicBezTo>
                    <a:cubicBezTo>
                      <a:pt x="203" y="393"/>
                      <a:pt x="204" y="393"/>
                      <a:pt x="205" y="392"/>
                    </a:cubicBezTo>
                    <a:cubicBezTo>
                      <a:pt x="211" y="401"/>
                      <a:pt x="218" y="410"/>
                      <a:pt x="226" y="416"/>
                    </a:cubicBezTo>
                    <a:cubicBezTo>
                      <a:pt x="232" y="420"/>
                      <a:pt x="238" y="424"/>
                      <a:pt x="243" y="429"/>
                    </a:cubicBezTo>
                    <a:cubicBezTo>
                      <a:pt x="244" y="429"/>
                      <a:pt x="244" y="429"/>
                      <a:pt x="244" y="429"/>
                    </a:cubicBezTo>
                    <a:cubicBezTo>
                      <a:pt x="257" y="435"/>
                      <a:pt x="270" y="438"/>
                      <a:pt x="284" y="439"/>
                    </a:cubicBezTo>
                    <a:cubicBezTo>
                      <a:pt x="284" y="439"/>
                      <a:pt x="284" y="439"/>
                      <a:pt x="284" y="439"/>
                    </a:cubicBezTo>
                    <a:cubicBezTo>
                      <a:pt x="284" y="440"/>
                      <a:pt x="283" y="440"/>
                      <a:pt x="283" y="441"/>
                    </a:cubicBezTo>
                    <a:cubicBezTo>
                      <a:pt x="282" y="445"/>
                      <a:pt x="282" y="449"/>
                      <a:pt x="284" y="452"/>
                    </a:cubicBezTo>
                    <a:cubicBezTo>
                      <a:pt x="284" y="452"/>
                      <a:pt x="284" y="452"/>
                      <a:pt x="284" y="452"/>
                    </a:cubicBezTo>
                    <a:cubicBezTo>
                      <a:pt x="284" y="454"/>
                      <a:pt x="285" y="456"/>
                      <a:pt x="286" y="457"/>
                    </a:cubicBezTo>
                    <a:cubicBezTo>
                      <a:pt x="288" y="458"/>
                      <a:pt x="289" y="459"/>
                      <a:pt x="291" y="459"/>
                    </a:cubicBezTo>
                    <a:cubicBezTo>
                      <a:pt x="294" y="459"/>
                      <a:pt x="298" y="456"/>
                      <a:pt x="301" y="453"/>
                    </a:cubicBezTo>
                    <a:cubicBezTo>
                      <a:pt x="303" y="450"/>
                      <a:pt x="305" y="444"/>
                      <a:pt x="305" y="439"/>
                    </a:cubicBezTo>
                    <a:cubicBezTo>
                      <a:pt x="313" y="439"/>
                      <a:pt x="322" y="438"/>
                      <a:pt x="330" y="437"/>
                    </a:cubicBezTo>
                    <a:cubicBezTo>
                      <a:pt x="334" y="437"/>
                      <a:pt x="338" y="437"/>
                      <a:pt x="342" y="437"/>
                    </a:cubicBezTo>
                    <a:cubicBezTo>
                      <a:pt x="342" y="437"/>
                      <a:pt x="342" y="437"/>
                      <a:pt x="342" y="437"/>
                    </a:cubicBezTo>
                    <a:cubicBezTo>
                      <a:pt x="341" y="438"/>
                      <a:pt x="341" y="439"/>
                      <a:pt x="341" y="441"/>
                    </a:cubicBezTo>
                    <a:cubicBezTo>
                      <a:pt x="341" y="441"/>
                      <a:pt x="341" y="442"/>
                      <a:pt x="341" y="443"/>
                    </a:cubicBezTo>
                    <a:cubicBezTo>
                      <a:pt x="348" y="439"/>
                      <a:pt x="355" y="437"/>
                      <a:pt x="363" y="436"/>
                    </a:cubicBezTo>
                    <a:cubicBezTo>
                      <a:pt x="363" y="435"/>
                      <a:pt x="363" y="434"/>
                      <a:pt x="363" y="434"/>
                    </a:cubicBezTo>
                    <a:cubicBezTo>
                      <a:pt x="366" y="433"/>
                      <a:pt x="370" y="432"/>
                      <a:pt x="373" y="430"/>
                    </a:cubicBezTo>
                    <a:cubicBezTo>
                      <a:pt x="380" y="427"/>
                      <a:pt x="386" y="422"/>
                      <a:pt x="392" y="417"/>
                    </a:cubicBezTo>
                    <a:cubicBezTo>
                      <a:pt x="394" y="415"/>
                      <a:pt x="397" y="413"/>
                      <a:pt x="399" y="411"/>
                    </a:cubicBezTo>
                    <a:cubicBezTo>
                      <a:pt x="399" y="412"/>
                      <a:pt x="400" y="413"/>
                      <a:pt x="401" y="414"/>
                    </a:cubicBezTo>
                    <a:cubicBezTo>
                      <a:pt x="402" y="418"/>
                      <a:pt x="405" y="421"/>
                      <a:pt x="409" y="421"/>
                    </a:cubicBezTo>
                    <a:cubicBezTo>
                      <a:pt x="410" y="421"/>
                      <a:pt x="410" y="421"/>
                      <a:pt x="410" y="421"/>
                    </a:cubicBezTo>
                    <a:cubicBezTo>
                      <a:pt x="415" y="420"/>
                      <a:pt x="418" y="416"/>
                      <a:pt x="418" y="411"/>
                    </a:cubicBezTo>
                    <a:cubicBezTo>
                      <a:pt x="422" y="406"/>
                      <a:pt x="422" y="400"/>
                      <a:pt x="418" y="397"/>
                    </a:cubicBezTo>
                    <a:cubicBezTo>
                      <a:pt x="417" y="396"/>
                      <a:pt x="416" y="395"/>
                      <a:pt x="415" y="395"/>
                    </a:cubicBezTo>
                    <a:cubicBezTo>
                      <a:pt x="422" y="387"/>
                      <a:pt x="427" y="376"/>
                      <a:pt x="430" y="365"/>
                    </a:cubicBezTo>
                    <a:cubicBezTo>
                      <a:pt x="431" y="366"/>
                      <a:pt x="432" y="367"/>
                      <a:pt x="434" y="368"/>
                    </a:cubicBezTo>
                    <a:cubicBezTo>
                      <a:pt x="435" y="368"/>
                      <a:pt x="435" y="368"/>
                      <a:pt x="436" y="368"/>
                    </a:cubicBezTo>
                    <a:cubicBezTo>
                      <a:pt x="437" y="368"/>
                      <a:pt x="439" y="368"/>
                      <a:pt x="440" y="367"/>
                    </a:cubicBezTo>
                    <a:cubicBezTo>
                      <a:pt x="439" y="365"/>
                      <a:pt x="439" y="363"/>
                      <a:pt x="439" y="361"/>
                    </a:cubicBezTo>
                    <a:cubicBezTo>
                      <a:pt x="440" y="355"/>
                      <a:pt x="440" y="349"/>
                      <a:pt x="441" y="343"/>
                    </a:cubicBezTo>
                    <a:cubicBezTo>
                      <a:pt x="441" y="343"/>
                      <a:pt x="440" y="343"/>
                      <a:pt x="438" y="343"/>
                    </a:cubicBezTo>
                    <a:cubicBezTo>
                      <a:pt x="437" y="343"/>
                      <a:pt x="436" y="343"/>
                      <a:pt x="435" y="344"/>
                    </a:cubicBezTo>
                    <a:cubicBezTo>
                      <a:pt x="435" y="338"/>
                      <a:pt x="435" y="333"/>
                      <a:pt x="435" y="328"/>
                    </a:cubicBezTo>
                    <a:cubicBezTo>
                      <a:pt x="434" y="318"/>
                      <a:pt x="433" y="308"/>
                      <a:pt x="431" y="298"/>
                    </a:cubicBezTo>
                    <a:cubicBezTo>
                      <a:pt x="433" y="298"/>
                      <a:pt x="435" y="297"/>
                      <a:pt x="436" y="296"/>
                    </a:cubicBezTo>
                    <a:cubicBezTo>
                      <a:pt x="441" y="294"/>
                      <a:pt x="444" y="286"/>
                      <a:pt x="444" y="281"/>
                    </a:cubicBezTo>
                    <a:cubicBezTo>
                      <a:pt x="444" y="278"/>
                      <a:pt x="443" y="274"/>
                      <a:pt x="440" y="273"/>
                    </a:cubicBezTo>
                    <a:cubicBezTo>
                      <a:pt x="439" y="273"/>
                      <a:pt x="438" y="273"/>
                      <a:pt x="437" y="273"/>
                    </a:cubicBezTo>
                    <a:cubicBezTo>
                      <a:pt x="437" y="273"/>
                      <a:pt x="437" y="273"/>
                      <a:pt x="436" y="273"/>
                    </a:cubicBezTo>
                    <a:cubicBezTo>
                      <a:pt x="436" y="273"/>
                      <a:pt x="436" y="273"/>
                      <a:pt x="436" y="273"/>
                    </a:cubicBezTo>
                    <a:cubicBezTo>
                      <a:pt x="435" y="273"/>
                      <a:pt x="433" y="274"/>
                      <a:pt x="432" y="274"/>
                    </a:cubicBezTo>
                    <a:cubicBezTo>
                      <a:pt x="432" y="274"/>
                      <a:pt x="431" y="274"/>
                      <a:pt x="431" y="273"/>
                    </a:cubicBezTo>
                    <a:cubicBezTo>
                      <a:pt x="430" y="273"/>
                      <a:pt x="430" y="273"/>
                      <a:pt x="429" y="273"/>
                    </a:cubicBezTo>
                    <a:cubicBezTo>
                      <a:pt x="429" y="273"/>
                      <a:pt x="428" y="273"/>
                      <a:pt x="427" y="274"/>
                    </a:cubicBezTo>
                    <a:cubicBezTo>
                      <a:pt x="426" y="271"/>
                      <a:pt x="425" y="267"/>
                      <a:pt x="425" y="264"/>
                    </a:cubicBezTo>
                    <a:cubicBezTo>
                      <a:pt x="425" y="264"/>
                      <a:pt x="426" y="264"/>
                      <a:pt x="426" y="264"/>
                    </a:cubicBezTo>
                    <a:cubicBezTo>
                      <a:pt x="429" y="262"/>
                      <a:pt x="431" y="258"/>
                      <a:pt x="432" y="255"/>
                    </a:cubicBezTo>
                    <a:cubicBezTo>
                      <a:pt x="433" y="254"/>
                      <a:pt x="433" y="253"/>
                      <a:pt x="434" y="252"/>
                    </a:cubicBezTo>
                    <a:cubicBezTo>
                      <a:pt x="441" y="258"/>
                      <a:pt x="449" y="263"/>
                      <a:pt x="457" y="267"/>
                    </a:cubicBezTo>
                    <a:cubicBezTo>
                      <a:pt x="458" y="267"/>
                      <a:pt x="458" y="267"/>
                      <a:pt x="458" y="267"/>
                    </a:cubicBezTo>
                    <a:cubicBezTo>
                      <a:pt x="456" y="272"/>
                      <a:pt x="456" y="278"/>
                      <a:pt x="459" y="282"/>
                    </a:cubicBezTo>
                    <a:cubicBezTo>
                      <a:pt x="460" y="283"/>
                      <a:pt x="461" y="284"/>
                      <a:pt x="463" y="285"/>
                    </a:cubicBezTo>
                    <a:cubicBezTo>
                      <a:pt x="464" y="286"/>
                      <a:pt x="465" y="286"/>
                      <a:pt x="466" y="286"/>
                    </a:cubicBezTo>
                    <a:cubicBezTo>
                      <a:pt x="468" y="286"/>
                      <a:pt x="471" y="285"/>
                      <a:pt x="473" y="283"/>
                    </a:cubicBezTo>
                    <a:cubicBezTo>
                      <a:pt x="476" y="281"/>
                      <a:pt x="478" y="277"/>
                      <a:pt x="478" y="273"/>
                    </a:cubicBezTo>
                    <a:cubicBezTo>
                      <a:pt x="482" y="273"/>
                      <a:pt x="485" y="274"/>
                      <a:pt x="489" y="274"/>
                    </a:cubicBezTo>
                    <a:cubicBezTo>
                      <a:pt x="496" y="274"/>
                      <a:pt x="503" y="273"/>
                      <a:pt x="509" y="271"/>
                    </a:cubicBezTo>
                    <a:cubicBezTo>
                      <a:pt x="509" y="273"/>
                      <a:pt x="510" y="275"/>
                      <a:pt x="511" y="277"/>
                    </a:cubicBezTo>
                    <a:cubicBezTo>
                      <a:pt x="511" y="277"/>
                      <a:pt x="511" y="277"/>
                      <a:pt x="511" y="278"/>
                    </a:cubicBezTo>
                    <a:cubicBezTo>
                      <a:pt x="511" y="279"/>
                      <a:pt x="512" y="280"/>
                      <a:pt x="512" y="281"/>
                    </a:cubicBezTo>
                    <a:cubicBezTo>
                      <a:pt x="514" y="281"/>
                      <a:pt x="515" y="281"/>
                      <a:pt x="516" y="281"/>
                    </a:cubicBezTo>
                    <a:cubicBezTo>
                      <a:pt x="516" y="281"/>
                      <a:pt x="517" y="281"/>
                      <a:pt x="517" y="281"/>
                    </a:cubicBezTo>
                    <a:cubicBezTo>
                      <a:pt x="520" y="281"/>
                      <a:pt x="523" y="281"/>
                      <a:pt x="526" y="282"/>
                    </a:cubicBezTo>
                    <a:cubicBezTo>
                      <a:pt x="529" y="280"/>
                      <a:pt x="530" y="277"/>
                      <a:pt x="531" y="275"/>
                    </a:cubicBezTo>
                    <a:cubicBezTo>
                      <a:pt x="531" y="273"/>
                      <a:pt x="532" y="272"/>
                      <a:pt x="532" y="271"/>
                    </a:cubicBezTo>
                    <a:cubicBezTo>
                      <a:pt x="532" y="269"/>
                      <a:pt x="532" y="268"/>
                      <a:pt x="532" y="267"/>
                    </a:cubicBezTo>
                    <a:cubicBezTo>
                      <a:pt x="532" y="266"/>
                      <a:pt x="532" y="265"/>
                      <a:pt x="531" y="263"/>
                    </a:cubicBezTo>
                    <a:cubicBezTo>
                      <a:pt x="531" y="263"/>
                      <a:pt x="531" y="263"/>
                      <a:pt x="531" y="263"/>
                    </a:cubicBezTo>
                    <a:cubicBezTo>
                      <a:pt x="539" y="259"/>
                      <a:pt x="545" y="254"/>
                      <a:pt x="551" y="248"/>
                    </a:cubicBezTo>
                    <a:cubicBezTo>
                      <a:pt x="550" y="245"/>
                      <a:pt x="550" y="242"/>
                      <a:pt x="549" y="239"/>
                    </a:cubicBezTo>
                    <a:cubicBezTo>
                      <a:pt x="542" y="247"/>
                      <a:pt x="534" y="253"/>
                      <a:pt x="526" y="257"/>
                    </a:cubicBezTo>
                    <a:cubicBezTo>
                      <a:pt x="526" y="257"/>
                      <a:pt x="525" y="257"/>
                      <a:pt x="525" y="257"/>
                    </a:cubicBezTo>
                    <a:cubicBezTo>
                      <a:pt x="523" y="257"/>
                      <a:pt x="521" y="257"/>
                      <a:pt x="519" y="258"/>
                    </a:cubicBezTo>
                    <a:cubicBezTo>
                      <a:pt x="518" y="247"/>
                      <a:pt x="518" y="237"/>
                      <a:pt x="515" y="226"/>
                    </a:cubicBezTo>
                    <a:cubicBezTo>
                      <a:pt x="513" y="218"/>
                      <a:pt x="509" y="209"/>
                      <a:pt x="506" y="201"/>
                    </a:cubicBezTo>
                    <a:cubicBezTo>
                      <a:pt x="509" y="203"/>
                      <a:pt x="511" y="206"/>
                      <a:pt x="513" y="208"/>
                    </a:cubicBezTo>
                    <a:cubicBezTo>
                      <a:pt x="519" y="214"/>
                      <a:pt x="526" y="217"/>
                      <a:pt x="531" y="223"/>
                    </a:cubicBezTo>
                    <a:cubicBezTo>
                      <a:pt x="535" y="227"/>
                      <a:pt x="542" y="232"/>
                      <a:pt x="548" y="235"/>
                    </a:cubicBezTo>
                    <a:cubicBezTo>
                      <a:pt x="548" y="232"/>
                      <a:pt x="547" y="228"/>
                      <a:pt x="546" y="225"/>
                    </a:cubicBezTo>
                    <a:cubicBezTo>
                      <a:pt x="541" y="221"/>
                      <a:pt x="535" y="215"/>
                      <a:pt x="530" y="211"/>
                    </a:cubicBezTo>
                    <a:cubicBezTo>
                      <a:pt x="523" y="207"/>
                      <a:pt x="516" y="199"/>
                      <a:pt x="509" y="193"/>
                    </a:cubicBezTo>
                    <a:cubicBezTo>
                      <a:pt x="512" y="190"/>
                      <a:pt x="514" y="186"/>
                      <a:pt x="515" y="182"/>
                    </a:cubicBezTo>
                    <a:cubicBezTo>
                      <a:pt x="516" y="180"/>
                      <a:pt x="517" y="178"/>
                      <a:pt x="517" y="176"/>
                    </a:cubicBezTo>
                    <a:cubicBezTo>
                      <a:pt x="519" y="177"/>
                      <a:pt x="520" y="178"/>
                      <a:pt x="521" y="179"/>
                    </a:cubicBezTo>
                    <a:cubicBezTo>
                      <a:pt x="527" y="183"/>
                      <a:pt x="531" y="191"/>
                      <a:pt x="535" y="198"/>
                    </a:cubicBezTo>
                    <a:cubicBezTo>
                      <a:pt x="538" y="204"/>
                      <a:pt x="542" y="210"/>
                      <a:pt x="545" y="216"/>
                    </a:cubicBezTo>
                    <a:cubicBezTo>
                      <a:pt x="545" y="216"/>
                      <a:pt x="545" y="217"/>
                      <a:pt x="545" y="217"/>
                    </a:cubicBezTo>
                    <a:cubicBezTo>
                      <a:pt x="544" y="211"/>
                      <a:pt x="543" y="204"/>
                      <a:pt x="543" y="197"/>
                    </a:cubicBezTo>
                    <a:cubicBezTo>
                      <a:pt x="539" y="191"/>
                      <a:pt x="537" y="185"/>
                      <a:pt x="532" y="180"/>
                    </a:cubicBezTo>
                    <a:cubicBezTo>
                      <a:pt x="530" y="177"/>
                      <a:pt x="527" y="175"/>
                      <a:pt x="524" y="172"/>
                    </a:cubicBezTo>
                    <a:cubicBezTo>
                      <a:pt x="530" y="173"/>
                      <a:pt x="536" y="173"/>
                      <a:pt x="542" y="173"/>
                    </a:cubicBezTo>
                    <a:cubicBezTo>
                      <a:pt x="542" y="171"/>
                      <a:pt x="542" y="168"/>
                      <a:pt x="542" y="165"/>
                    </a:cubicBezTo>
                    <a:cubicBezTo>
                      <a:pt x="535" y="165"/>
                      <a:pt x="527" y="165"/>
                      <a:pt x="520" y="164"/>
                    </a:cubicBezTo>
                    <a:cubicBezTo>
                      <a:pt x="521" y="157"/>
                      <a:pt x="522" y="150"/>
                      <a:pt x="522" y="144"/>
                    </a:cubicBezTo>
                    <a:cubicBezTo>
                      <a:pt x="529" y="149"/>
                      <a:pt x="536" y="153"/>
                      <a:pt x="543" y="158"/>
                    </a:cubicBezTo>
                    <a:cubicBezTo>
                      <a:pt x="543" y="155"/>
                      <a:pt x="544" y="152"/>
                      <a:pt x="544" y="148"/>
                    </a:cubicBezTo>
                    <a:cubicBezTo>
                      <a:pt x="543" y="148"/>
                      <a:pt x="542" y="147"/>
                      <a:pt x="541" y="146"/>
                    </a:cubicBezTo>
                    <a:cubicBezTo>
                      <a:pt x="538" y="145"/>
                      <a:pt x="535" y="143"/>
                      <a:pt x="532" y="141"/>
                    </a:cubicBezTo>
                    <a:cubicBezTo>
                      <a:pt x="528" y="139"/>
                      <a:pt x="520" y="138"/>
                      <a:pt x="527" y="134"/>
                    </a:cubicBezTo>
                    <a:cubicBezTo>
                      <a:pt x="531" y="132"/>
                      <a:pt x="539" y="130"/>
                      <a:pt x="543" y="126"/>
                    </a:cubicBezTo>
                    <a:cubicBezTo>
                      <a:pt x="544" y="126"/>
                      <a:pt x="544" y="126"/>
                      <a:pt x="544" y="127"/>
                    </a:cubicBezTo>
                    <a:cubicBezTo>
                      <a:pt x="545" y="127"/>
                      <a:pt x="545" y="127"/>
                      <a:pt x="545" y="127"/>
                    </a:cubicBezTo>
                    <a:cubicBezTo>
                      <a:pt x="545" y="129"/>
                      <a:pt x="546" y="131"/>
                      <a:pt x="547" y="133"/>
                    </a:cubicBezTo>
                    <a:cubicBezTo>
                      <a:pt x="549" y="123"/>
                      <a:pt x="552" y="113"/>
                      <a:pt x="556" y="104"/>
                    </a:cubicBezTo>
                    <a:cubicBezTo>
                      <a:pt x="556" y="104"/>
                      <a:pt x="556" y="104"/>
                      <a:pt x="555" y="104"/>
                    </a:cubicBezTo>
                    <a:cubicBezTo>
                      <a:pt x="555" y="103"/>
                      <a:pt x="553" y="103"/>
                      <a:pt x="552" y="102"/>
                    </a:cubicBezTo>
                    <a:cubicBezTo>
                      <a:pt x="552" y="102"/>
                      <a:pt x="551" y="102"/>
                      <a:pt x="551" y="102"/>
                    </a:cubicBezTo>
                    <a:cubicBezTo>
                      <a:pt x="550" y="102"/>
                      <a:pt x="550" y="102"/>
                      <a:pt x="549" y="103"/>
                    </a:cubicBezTo>
                    <a:cubicBezTo>
                      <a:pt x="548" y="103"/>
                      <a:pt x="548" y="103"/>
                      <a:pt x="548" y="103"/>
                    </a:cubicBezTo>
                    <a:cubicBezTo>
                      <a:pt x="546" y="103"/>
                      <a:pt x="545" y="104"/>
                      <a:pt x="543" y="106"/>
                    </a:cubicBezTo>
                    <a:cubicBezTo>
                      <a:pt x="541" y="102"/>
                      <a:pt x="539" y="98"/>
                      <a:pt x="537" y="95"/>
                    </a:cubicBezTo>
                    <a:cubicBezTo>
                      <a:pt x="536" y="92"/>
                      <a:pt x="535" y="90"/>
                      <a:pt x="533" y="89"/>
                    </a:cubicBezTo>
                    <a:cubicBezTo>
                      <a:pt x="535" y="88"/>
                      <a:pt x="536" y="87"/>
                      <a:pt x="537" y="85"/>
                    </a:cubicBezTo>
                    <a:cubicBezTo>
                      <a:pt x="538" y="84"/>
                      <a:pt x="538" y="84"/>
                      <a:pt x="538" y="84"/>
                    </a:cubicBezTo>
                    <a:cubicBezTo>
                      <a:pt x="538" y="83"/>
                      <a:pt x="539" y="82"/>
                      <a:pt x="539" y="81"/>
                    </a:cubicBezTo>
                    <a:cubicBezTo>
                      <a:pt x="541" y="78"/>
                      <a:pt x="540" y="75"/>
                      <a:pt x="539" y="72"/>
                    </a:cubicBezTo>
                    <a:cubicBezTo>
                      <a:pt x="538" y="72"/>
                      <a:pt x="538" y="72"/>
                      <a:pt x="538" y="72"/>
                    </a:cubicBezTo>
                    <a:cubicBezTo>
                      <a:pt x="538" y="71"/>
                      <a:pt x="538" y="71"/>
                      <a:pt x="538" y="71"/>
                    </a:cubicBezTo>
                    <a:cubicBezTo>
                      <a:pt x="537" y="68"/>
                      <a:pt x="535" y="67"/>
                      <a:pt x="532" y="67"/>
                    </a:cubicBezTo>
                    <a:cubicBezTo>
                      <a:pt x="531" y="67"/>
                      <a:pt x="531" y="67"/>
                      <a:pt x="531" y="67"/>
                    </a:cubicBezTo>
                    <a:cubicBezTo>
                      <a:pt x="530" y="67"/>
                      <a:pt x="528" y="67"/>
                      <a:pt x="527" y="68"/>
                    </a:cubicBezTo>
                    <a:cubicBezTo>
                      <a:pt x="526" y="68"/>
                      <a:pt x="525" y="69"/>
                      <a:pt x="524" y="69"/>
                    </a:cubicBezTo>
                    <a:cubicBezTo>
                      <a:pt x="523" y="70"/>
                      <a:pt x="522" y="72"/>
                      <a:pt x="521" y="73"/>
                    </a:cubicBezTo>
                    <a:cubicBezTo>
                      <a:pt x="519" y="70"/>
                      <a:pt x="516" y="67"/>
                      <a:pt x="513" y="64"/>
                    </a:cubicBezTo>
                    <a:cubicBezTo>
                      <a:pt x="505" y="56"/>
                      <a:pt x="498" y="47"/>
                      <a:pt x="489" y="40"/>
                    </a:cubicBezTo>
                    <a:cubicBezTo>
                      <a:pt x="483" y="36"/>
                      <a:pt x="473" y="34"/>
                      <a:pt x="466" y="30"/>
                    </a:cubicBezTo>
                    <a:cubicBezTo>
                      <a:pt x="459" y="27"/>
                      <a:pt x="451" y="25"/>
                      <a:pt x="444" y="22"/>
                    </a:cubicBezTo>
                    <a:cubicBezTo>
                      <a:pt x="441" y="21"/>
                      <a:pt x="438" y="19"/>
                      <a:pt x="435" y="17"/>
                    </a:cubicBezTo>
                    <a:cubicBezTo>
                      <a:pt x="426" y="12"/>
                      <a:pt x="417" y="7"/>
                      <a:pt x="408" y="3"/>
                    </a:cubicBezTo>
                    <a:cubicBezTo>
                      <a:pt x="383" y="1"/>
                      <a:pt x="356" y="0"/>
                      <a:pt x="3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1114"/>
              <p:cNvSpPr>
                <a:spLocks noEditPoints="1"/>
              </p:cNvSpPr>
              <p:nvPr/>
            </p:nvSpPr>
            <p:spPr bwMode="auto">
              <a:xfrm>
                <a:off x="1422" y="2697"/>
                <a:ext cx="253" cy="296"/>
              </a:xfrm>
              <a:custGeom>
                <a:avLst/>
                <a:gdLst>
                  <a:gd name="T0" fmla="*/ 151 w 511"/>
                  <a:gd name="T1" fmla="*/ 580 h 600"/>
                  <a:gd name="T2" fmla="*/ 355 w 511"/>
                  <a:gd name="T3" fmla="*/ 489 h 600"/>
                  <a:gd name="T4" fmla="*/ 344 w 511"/>
                  <a:gd name="T5" fmla="*/ 470 h 600"/>
                  <a:gd name="T6" fmla="*/ 474 w 511"/>
                  <a:gd name="T7" fmla="*/ 293 h 600"/>
                  <a:gd name="T8" fmla="*/ 503 w 511"/>
                  <a:gd name="T9" fmla="*/ 238 h 600"/>
                  <a:gd name="T10" fmla="*/ 499 w 511"/>
                  <a:gd name="T11" fmla="*/ 221 h 600"/>
                  <a:gd name="T12" fmla="*/ 510 w 511"/>
                  <a:gd name="T13" fmla="*/ 197 h 600"/>
                  <a:gd name="T14" fmla="*/ 508 w 511"/>
                  <a:gd name="T15" fmla="*/ 189 h 600"/>
                  <a:gd name="T16" fmla="*/ 487 w 511"/>
                  <a:gd name="T17" fmla="*/ 78 h 600"/>
                  <a:gd name="T18" fmla="*/ 466 w 511"/>
                  <a:gd name="T19" fmla="*/ 44 h 600"/>
                  <a:gd name="T20" fmla="*/ 461 w 511"/>
                  <a:gd name="T21" fmla="*/ 38 h 600"/>
                  <a:gd name="T22" fmla="*/ 124 w 511"/>
                  <a:gd name="T23" fmla="*/ 549 h 600"/>
                  <a:gd name="T24" fmla="*/ 124 w 511"/>
                  <a:gd name="T25" fmla="*/ 549 h 600"/>
                  <a:gd name="T26" fmla="*/ 82 w 511"/>
                  <a:gd name="T27" fmla="*/ 565 h 600"/>
                  <a:gd name="T28" fmla="*/ 157 w 511"/>
                  <a:gd name="T29" fmla="*/ 570 h 600"/>
                  <a:gd name="T30" fmla="*/ 63 w 511"/>
                  <a:gd name="T31" fmla="*/ 555 h 600"/>
                  <a:gd name="T32" fmla="*/ 30 w 511"/>
                  <a:gd name="T33" fmla="*/ 500 h 600"/>
                  <a:gd name="T34" fmla="*/ 51 w 511"/>
                  <a:gd name="T35" fmla="*/ 528 h 600"/>
                  <a:gd name="T36" fmla="*/ 39 w 511"/>
                  <a:gd name="T37" fmla="*/ 497 h 600"/>
                  <a:gd name="T38" fmla="*/ 299 w 511"/>
                  <a:gd name="T39" fmla="*/ 396 h 600"/>
                  <a:gd name="T40" fmla="*/ 348 w 511"/>
                  <a:gd name="T41" fmla="*/ 259 h 600"/>
                  <a:gd name="T42" fmla="*/ 354 w 511"/>
                  <a:gd name="T43" fmla="*/ 221 h 600"/>
                  <a:gd name="T44" fmla="*/ 167 w 511"/>
                  <a:gd name="T45" fmla="*/ 568 h 600"/>
                  <a:gd name="T46" fmla="*/ 304 w 511"/>
                  <a:gd name="T47" fmla="*/ 243 h 600"/>
                  <a:gd name="T48" fmla="*/ 283 w 511"/>
                  <a:gd name="T49" fmla="*/ 421 h 600"/>
                  <a:gd name="T50" fmla="*/ 392 w 511"/>
                  <a:gd name="T51" fmla="*/ 392 h 600"/>
                  <a:gd name="T52" fmla="*/ 422 w 511"/>
                  <a:gd name="T53" fmla="*/ 258 h 600"/>
                  <a:gd name="T54" fmla="*/ 250 w 511"/>
                  <a:gd name="T55" fmla="*/ 307 h 600"/>
                  <a:gd name="T56" fmla="*/ 294 w 511"/>
                  <a:gd name="T57" fmla="*/ 254 h 600"/>
                  <a:gd name="T58" fmla="*/ 242 w 511"/>
                  <a:gd name="T59" fmla="*/ 218 h 600"/>
                  <a:gd name="T60" fmla="*/ 236 w 511"/>
                  <a:gd name="T61" fmla="*/ 324 h 600"/>
                  <a:gd name="T62" fmla="*/ 425 w 511"/>
                  <a:gd name="T63" fmla="*/ 175 h 600"/>
                  <a:gd name="T64" fmla="*/ 231 w 511"/>
                  <a:gd name="T65" fmla="*/ 173 h 600"/>
                  <a:gd name="T66" fmla="*/ 193 w 511"/>
                  <a:gd name="T67" fmla="*/ 159 h 600"/>
                  <a:gd name="T68" fmla="*/ 201 w 511"/>
                  <a:gd name="T69" fmla="*/ 198 h 600"/>
                  <a:gd name="T70" fmla="*/ 428 w 511"/>
                  <a:gd name="T71" fmla="*/ 120 h 600"/>
                  <a:gd name="T72" fmla="*/ 435 w 511"/>
                  <a:gd name="T73" fmla="*/ 116 h 600"/>
                  <a:gd name="T74" fmla="*/ 192 w 511"/>
                  <a:gd name="T75" fmla="*/ 151 h 600"/>
                  <a:gd name="T76" fmla="*/ 264 w 511"/>
                  <a:gd name="T77" fmla="*/ 103 h 600"/>
                  <a:gd name="T78" fmla="*/ 430 w 511"/>
                  <a:gd name="T79" fmla="*/ 99 h 600"/>
                  <a:gd name="T80" fmla="*/ 202 w 511"/>
                  <a:gd name="T81" fmla="*/ 81 h 600"/>
                  <a:gd name="T82" fmla="*/ 216 w 511"/>
                  <a:gd name="T83" fmla="*/ 96 h 600"/>
                  <a:gd name="T84" fmla="*/ 268 w 511"/>
                  <a:gd name="T85" fmla="*/ 78 h 600"/>
                  <a:gd name="T86" fmla="*/ 281 w 511"/>
                  <a:gd name="T87" fmla="*/ 50 h 600"/>
                  <a:gd name="T88" fmla="*/ 257 w 511"/>
                  <a:gd name="T89" fmla="*/ 30 h 600"/>
                  <a:gd name="T90" fmla="*/ 162 w 511"/>
                  <a:gd name="T91" fmla="*/ 67 h 600"/>
                  <a:gd name="T92" fmla="*/ 151 w 511"/>
                  <a:gd name="T93" fmla="*/ 180 h 600"/>
                  <a:gd name="T94" fmla="*/ 199 w 511"/>
                  <a:gd name="T95" fmla="*/ 326 h 600"/>
                  <a:gd name="T96" fmla="*/ 199 w 511"/>
                  <a:gd name="T97" fmla="*/ 467 h 600"/>
                  <a:gd name="T98" fmla="*/ 71 w 511"/>
                  <a:gd name="T99" fmla="*/ 488 h 600"/>
                  <a:gd name="T100" fmla="*/ 41 w 511"/>
                  <a:gd name="T101" fmla="*/ 467 h 600"/>
                  <a:gd name="T102" fmla="*/ 23 w 511"/>
                  <a:gd name="T103" fmla="*/ 552 h 600"/>
                  <a:gd name="T104" fmla="*/ 138 w 511"/>
                  <a:gd name="T105" fmla="*/ 575 h 600"/>
                  <a:gd name="T106" fmla="*/ 341 w 511"/>
                  <a:gd name="T107" fmla="*/ 505 h 600"/>
                  <a:gd name="T108" fmla="*/ 428 w 511"/>
                  <a:gd name="T109" fmla="*/ 415 h 600"/>
                  <a:gd name="T110" fmla="*/ 461 w 511"/>
                  <a:gd name="T111" fmla="*/ 270 h 600"/>
                  <a:gd name="T112" fmla="*/ 488 w 511"/>
                  <a:gd name="T113" fmla="*/ 250 h 600"/>
                  <a:gd name="T114" fmla="*/ 490 w 511"/>
                  <a:gd name="T115" fmla="*/ 227 h 600"/>
                  <a:gd name="T116" fmla="*/ 481 w 511"/>
                  <a:gd name="T117" fmla="*/ 192 h 600"/>
                  <a:gd name="T118" fmla="*/ 476 w 511"/>
                  <a:gd name="T119" fmla="*/ 82 h 600"/>
                  <a:gd name="T120" fmla="*/ 425 w 511"/>
                  <a:gd name="T121" fmla="*/ 75 h 600"/>
                  <a:gd name="T122" fmla="*/ 378 w 511"/>
                  <a:gd name="T123" fmla="*/ 41 h 600"/>
                  <a:gd name="T124" fmla="*/ 300 w 511"/>
                  <a:gd name="T125" fmla="*/ 95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11" h="600">
                    <a:moveTo>
                      <a:pt x="151" y="580"/>
                    </a:moveTo>
                    <a:cubicBezTo>
                      <a:pt x="150" y="580"/>
                      <a:pt x="149" y="581"/>
                      <a:pt x="148" y="581"/>
                    </a:cubicBezTo>
                    <a:cubicBezTo>
                      <a:pt x="147" y="582"/>
                      <a:pt x="146" y="583"/>
                      <a:pt x="145" y="583"/>
                    </a:cubicBezTo>
                    <a:cubicBezTo>
                      <a:pt x="144" y="589"/>
                      <a:pt x="144" y="594"/>
                      <a:pt x="145" y="600"/>
                    </a:cubicBezTo>
                    <a:cubicBezTo>
                      <a:pt x="151" y="600"/>
                      <a:pt x="156" y="599"/>
                      <a:pt x="162" y="598"/>
                    </a:cubicBezTo>
                    <a:cubicBezTo>
                      <a:pt x="163" y="593"/>
                      <a:pt x="160" y="588"/>
                      <a:pt x="156" y="584"/>
                    </a:cubicBezTo>
                    <a:cubicBezTo>
                      <a:pt x="156" y="582"/>
                      <a:pt x="154" y="580"/>
                      <a:pt x="151" y="580"/>
                    </a:cubicBezTo>
                    <a:moveTo>
                      <a:pt x="344" y="470"/>
                    </a:moveTo>
                    <a:cubicBezTo>
                      <a:pt x="342" y="470"/>
                      <a:pt x="340" y="471"/>
                      <a:pt x="338" y="474"/>
                    </a:cubicBezTo>
                    <a:cubicBezTo>
                      <a:pt x="338" y="475"/>
                      <a:pt x="338" y="476"/>
                      <a:pt x="337" y="477"/>
                    </a:cubicBezTo>
                    <a:cubicBezTo>
                      <a:pt x="340" y="483"/>
                      <a:pt x="344" y="488"/>
                      <a:pt x="349" y="494"/>
                    </a:cubicBezTo>
                    <a:cubicBezTo>
                      <a:pt x="349" y="492"/>
                      <a:pt x="350" y="491"/>
                      <a:pt x="351" y="490"/>
                    </a:cubicBezTo>
                    <a:cubicBezTo>
                      <a:pt x="352" y="489"/>
                      <a:pt x="353" y="488"/>
                      <a:pt x="354" y="488"/>
                    </a:cubicBezTo>
                    <a:cubicBezTo>
                      <a:pt x="355" y="488"/>
                      <a:pt x="355" y="489"/>
                      <a:pt x="355" y="489"/>
                    </a:cubicBezTo>
                    <a:cubicBezTo>
                      <a:pt x="356" y="488"/>
                      <a:pt x="356" y="488"/>
                      <a:pt x="357" y="488"/>
                    </a:cubicBezTo>
                    <a:cubicBezTo>
                      <a:pt x="358" y="488"/>
                      <a:pt x="358" y="489"/>
                      <a:pt x="359" y="489"/>
                    </a:cubicBezTo>
                    <a:cubicBezTo>
                      <a:pt x="359" y="489"/>
                      <a:pt x="359" y="489"/>
                      <a:pt x="359" y="489"/>
                    </a:cubicBezTo>
                    <a:cubicBezTo>
                      <a:pt x="360" y="489"/>
                      <a:pt x="360" y="488"/>
                      <a:pt x="361" y="488"/>
                    </a:cubicBezTo>
                    <a:cubicBezTo>
                      <a:pt x="361" y="487"/>
                      <a:pt x="361" y="486"/>
                      <a:pt x="361" y="485"/>
                    </a:cubicBezTo>
                    <a:cubicBezTo>
                      <a:pt x="360" y="475"/>
                      <a:pt x="354" y="472"/>
                      <a:pt x="347" y="471"/>
                    </a:cubicBezTo>
                    <a:cubicBezTo>
                      <a:pt x="346" y="470"/>
                      <a:pt x="345" y="470"/>
                      <a:pt x="344" y="470"/>
                    </a:cubicBezTo>
                    <a:moveTo>
                      <a:pt x="488" y="292"/>
                    </a:moveTo>
                    <a:cubicBezTo>
                      <a:pt x="488" y="296"/>
                      <a:pt x="488" y="300"/>
                      <a:pt x="489" y="304"/>
                    </a:cubicBezTo>
                    <a:cubicBezTo>
                      <a:pt x="490" y="301"/>
                      <a:pt x="491" y="298"/>
                      <a:pt x="492" y="295"/>
                    </a:cubicBezTo>
                    <a:cubicBezTo>
                      <a:pt x="491" y="294"/>
                      <a:pt x="490" y="293"/>
                      <a:pt x="488" y="292"/>
                    </a:cubicBezTo>
                    <a:moveTo>
                      <a:pt x="462" y="279"/>
                    </a:moveTo>
                    <a:cubicBezTo>
                      <a:pt x="463" y="284"/>
                      <a:pt x="467" y="290"/>
                      <a:pt x="470" y="292"/>
                    </a:cubicBezTo>
                    <a:cubicBezTo>
                      <a:pt x="471" y="293"/>
                      <a:pt x="473" y="293"/>
                      <a:pt x="474" y="293"/>
                    </a:cubicBezTo>
                    <a:cubicBezTo>
                      <a:pt x="477" y="293"/>
                      <a:pt x="479" y="291"/>
                      <a:pt x="481" y="287"/>
                    </a:cubicBezTo>
                    <a:cubicBezTo>
                      <a:pt x="475" y="284"/>
                      <a:pt x="468" y="281"/>
                      <a:pt x="462" y="279"/>
                    </a:cubicBezTo>
                    <a:moveTo>
                      <a:pt x="503" y="238"/>
                    </a:moveTo>
                    <a:cubicBezTo>
                      <a:pt x="504" y="240"/>
                      <a:pt x="505" y="242"/>
                      <a:pt x="506" y="244"/>
                    </a:cubicBezTo>
                    <a:cubicBezTo>
                      <a:pt x="506" y="242"/>
                      <a:pt x="506" y="240"/>
                      <a:pt x="507" y="238"/>
                    </a:cubicBezTo>
                    <a:cubicBezTo>
                      <a:pt x="506" y="238"/>
                      <a:pt x="505" y="238"/>
                      <a:pt x="505" y="238"/>
                    </a:cubicBezTo>
                    <a:cubicBezTo>
                      <a:pt x="504" y="238"/>
                      <a:pt x="504" y="238"/>
                      <a:pt x="503" y="238"/>
                    </a:cubicBezTo>
                    <a:moveTo>
                      <a:pt x="508" y="227"/>
                    </a:moveTo>
                    <a:cubicBezTo>
                      <a:pt x="507" y="228"/>
                      <a:pt x="506" y="230"/>
                      <a:pt x="505" y="231"/>
                    </a:cubicBezTo>
                    <a:cubicBezTo>
                      <a:pt x="506" y="231"/>
                      <a:pt x="506" y="231"/>
                      <a:pt x="507" y="231"/>
                    </a:cubicBezTo>
                    <a:cubicBezTo>
                      <a:pt x="507" y="231"/>
                      <a:pt x="507" y="231"/>
                      <a:pt x="508" y="231"/>
                    </a:cubicBezTo>
                    <a:cubicBezTo>
                      <a:pt x="508" y="230"/>
                      <a:pt x="508" y="228"/>
                      <a:pt x="508" y="227"/>
                    </a:cubicBezTo>
                    <a:moveTo>
                      <a:pt x="499" y="210"/>
                    </a:moveTo>
                    <a:cubicBezTo>
                      <a:pt x="499" y="214"/>
                      <a:pt x="499" y="218"/>
                      <a:pt x="499" y="221"/>
                    </a:cubicBezTo>
                    <a:cubicBezTo>
                      <a:pt x="499" y="223"/>
                      <a:pt x="500" y="224"/>
                      <a:pt x="500" y="226"/>
                    </a:cubicBezTo>
                    <a:cubicBezTo>
                      <a:pt x="502" y="223"/>
                      <a:pt x="505" y="220"/>
                      <a:pt x="507" y="218"/>
                    </a:cubicBezTo>
                    <a:cubicBezTo>
                      <a:pt x="508" y="217"/>
                      <a:pt x="509" y="217"/>
                      <a:pt x="509" y="216"/>
                    </a:cubicBezTo>
                    <a:cubicBezTo>
                      <a:pt x="509" y="214"/>
                      <a:pt x="510" y="212"/>
                      <a:pt x="510" y="210"/>
                    </a:cubicBezTo>
                    <a:cubicBezTo>
                      <a:pt x="508" y="210"/>
                      <a:pt x="506" y="210"/>
                      <a:pt x="504" y="210"/>
                    </a:cubicBezTo>
                    <a:cubicBezTo>
                      <a:pt x="502" y="210"/>
                      <a:pt x="501" y="210"/>
                      <a:pt x="499" y="210"/>
                    </a:cubicBezTo>
                    <a:moveTo>
                      <a:pt x="510" y="197"/>
                    </a:moveTo>
                    <a:cubicBezTo>
                      <a:pt x="509" y="199"/>
                      <a:pt x="507" y="201"/>
                      <a:pt x="506" y="202"/>
                    </a:cubicBezTo>
                    <a:cubicBezTo>
                      <a:pt x="507" y="202"/>
                      <a:pt x="509" y="202"/>
                      <a:pt x="510" y="201"/>
                    </a:cubicBezTo>
                    <a:cubicBezTo>
                      <a:pt x="510" y="200"/>
                      <a:pt x="510" y="199"/>
                      <a:pt x="510" y="197"/>
                    </a:cubicBezTo>
                    <a:moveTo>
                      <a:pt x="505" y="173"/>
                    </a:moveTo>
                    <a:cubicBezTo>
                      <a:pt x="505" y="174"/>
                      <a:pt x="504" y="175"/>
                      <a:pt x="504" y="176"/>
                    </a:cubicBezTo>
                    <a:cubicBezTo>
                      <a:pt x="501" y="184"/>
                      <a:pt x="499" y="191"/>
                      <a:pt x="499" y="198"/>
                    </a:cubicBezTo>
                    <a:cubicBezTo>
                      <a:pt x="502" y="195"/>
                      <a:pt x="505" y="191"/>
                      <a:pt x="508" y="189"/>
                    </a:cubicBezTo>
                    <a:cubicBezTo>
                      <a:pt x="509" y="188"/>
                      <a:pt x="510" y="187"/>
                      <a:pt x="511" y="187"/>
                    </a:cubicBezTo>
                    <a:cubicBezTo>
                      <a:pt x="511" y="185"/>
                      <a:pt x="511" y="183"/>
                      <a:pt x="511" y="181"/>
                    </a:cubicBezTo>
                    <a:cubicBezTo>
                      <a:pt x="509" y="179"/>
                      <a:pt x="507" y="176"/>
                      <a:pt x="505" y="173"/>
                    </a:cubicBezTo>
                    <a:moveTo>
                      <a:pt x="483" y="69"/>
                    </a:moveTo>
                    <a:cubicBezTo>
                      <a:pt x="482" y="70"/>
                      <a:pt x="481" y="71"/>
                      <a:pt x="481" y="72"/>
                    </a:cubicBezTo>
                    <a:cubicBezTo>
                      <a:pt x="485" y="77"/>
                      <a:pt x="485" y="77"/>
                      <a:pt x="485" y="77"/>
                    </a:cubicBezTo>
                    <a:cubicBezTo>
                      <a:pt x="486" y="77"/>
                      <a:pt x="486" y="78"/>
                      <a:pt x="487" y="78"/>
                    </a:cubicBezTo>
                    <a:cubicBezTo>
                      <a:pt x="486" y="75"/>
                      <a:pt x="484" y="72"/>
                      <a:pt x="483" y="69"/>
                    </a:cubicBezTo>
                    <a:moveTo>
                      <a:pt x="467" y="56"/>
                    </a:moveTo>
                    <a:cubicBezTo>
                      <a:pt x="476" y="66"/>
                      <a:pt x="476" y="66"/>
                      <a:pt x="476" y="66"/>
                    </a:cubicBezTo>
                    <a:cubicBezTo>
                      <a:pt x="477" y="65"/>
                      <a:pt x="478" y="63"/>
                      <a:pt x="478" y="61"/>
                    </a:cubicBezTo>
                    <a:cubicBezTo>
                      <a:pt x="478" y="61"/>
                      <a:pt x="477" y="60"/>
                      <a:pt x="477" y="59"/>
                    </a:cubicBezTo>
                    <a:cubicBezTo>
                      <a:pt x="474" y="58"/>
                      <a:pt x="470" y="57"/>
                      <a:pt x="467" y="56"/>
                    </a:cubicBezTo>
                    <a:moveTo>
                      <a:pt x="466" y="44"/>
                    </a:moveTo>
                    <a:cubicBezTo>
                      <a:pt x="465" y="45"/>
                      <a:pt x="463" y="46"/>
                      <a:pt x="463" y="47"/>
                    </a:cubicBezTo>
                    <a:cubicBezTo>
                      <a:pt x="465" y="48"/>
                      <a:pt x="467" y="48"/>
                      <a:pt x="469" y="48"/>
                    </a:cubicBezTo>
                    <a:cubicBezTo>
                      <a:pt x="468" y="47"/>
                      <a:pt x="467" y="45"/>
                      <a:pt x="466" y="44"/>
                    </a:cubicBezTo>
                    <a:moveTo>
                      <a:pt x="450" y="26"/>
                    </a:moveTo>
                    <a:cubicBezTo>
                      <a:pt x="451" y="30"/>
                      <a:pt x="452" y="35"/>
                      <a:pt x="454" y="41"/>
                    </a:cubicBezTo>
                    <a:cubicBezTo>
                      <a:pt x="456" y="43"/>
                      <a:pt x="456" y="43"/>
                      <a:pt x="456" y="43"/>
                    </a:cubicBezTo>
                    <a:cubicBezTo>
                      <a:pt x="458" y="41"/>
                      <a:pt x="459" y="39"/>
                      <a:pt x="461" y="38"/>
                    </a:cubicBezTo>
                    <a:cubicBezTo>
                      <a:pt x="457" y="33"/>
                      <a:pt x="453" y="29"/>
                      <a:pt x="450" y="26"/>
                    </a:cubicBezTo>
                    <a:moveTo>
                      <a:pt x="438" y="16"/>
                    </a:moveTo>
                    <a:cubicBezTo>
                      <a:pt x="437" y="16"/>
                      <a:pt x="436" y="16"/>
                      <a:pt x="435" y="17"/>
                    </a:cubicBezTo>
                    <a:cubicBezTo>
                      <a:pt x="437" y="18"/>
                      <a:pt x="438" y="20"/>
                      <a:pt x="440" y="22"/>
                    </a:cubicBezTo>
                    <a:cubicBezTo>
                      <a:pt x="439" y="20"/>
                      <a:pt x="439" y="18"/>
                      <a:pt x="439" y="16"/>
                    </a:cubicBezTo>
                    <a:cubicBezTo>
                      <a:pt x="438" y="16"/>
                      <a:pt x="438" y="16"/>
                      <a:pt x="438" y="16"/>
                    </a:cubicBezTo>
                    <a:moveTo>
                      <a:pt x="124" y="549"/>
                    </a:moveTo>
                    <a:cubicBezTo>
                      <a:pt x="128" y="549"/>
                      <a:pt x="133" y="549"/>
                      <a:pt x="137" y="548"/>
                    </a:cubicBezTo>
                    <a:cubicBezTo>
                      <a:pt x="139" y="548"/>
                      <a:pt x="142" y="548"/>
                      <a:pt x="144" y="547"/>
                    </a:cubicBezTo>
                    <a:cubicBezTo>
                      <a:pt x="142" y="551"/>
                      <a:pt x="139" y="554"/>
                      <a:pt x="136" y="556"/>
                    </a:cubicBezTo>
                    <a:cubicBezTo>
                      <a:pt x="131" y="562"/>
                      <a:pt x="125" y="567"/>
                      <a:pt x="120" y="572"/>
                    </a:cubicBezTo>
                    <a:cubicBezTo>
                      <a:pt x="110" y="572"/>
                      <a:pt x="101" y="570"/>
                      <a:pt x="91" y="568"/>
                    </a:cubicBezTo>
                    <a:cubicBezTo>
                      <a:pt x="101" y="562"/>
                      <a:pt x="109" y="555"/>
                      <a:pt x="118" y="549"/>
                    </a:cubicBezTo>
                    <a:cubicBezTo>
                      <a:pt x="120" y="549"/>
                      <a:pt x="122" y="549"/>
                      <a:pt x="124" y="549"/>
                    </a:cubicBezTo>
                    <a:moveTo>
                      <a:pt x="82" y="565"/>
                    </a:moveTo>
                    <a:cubicBezTo>
                      <a:pt x="78" y="563"/>
                      <a:pt x="74" y="561"/>
                      <a:pt x="70" y="559"/>
                    </a:cubicBezTo>
                    <a:cubicBezTo>
                      <a:pt x="74" y="556"/>
                      <a:pt x="78" y="553"/>
                      <a:pt x="82" y="549"/>
                    </a:cubicBezTo>
                    <a:cubicBezTo>
                      <a:pt x="85" y="546"/>
                      <a:pt x="89" y="544"/>
                      <a:pt x="94" y="542"/>
                    </a:cubicBezTo>
                    <a:cubicBezTo>
                      <a:pt x="98" y="544"/>
                      <a:pt x="102" y="546"/>
                      <a:pt x="106" y="547"/>
                    </a:cubicBezTo>
                    <a:cubicBezTo>
                      <a:pt x="105" y="548"/>
                      <a:pt x="105" y="548"/>
                      <a:pt x="104" y="549"/>
                    </a:cubicBezTo>
                    <a:cubicBezTo>
                      <a:pt x="97" y="555"/>
                      <a:pt x="90" y="560"/>
                      <a:pt x="82" y="565"/>
                    </a:cubicBezTo>
                    <a:moveTo>
                      <a:pt x="131" y="572"/>
                    </a:moveTo>
                    <a:cubicBezTo>
                      <a:pt x="134" y="569"/>
                      <a:pt x="138" y="566"/>
                      <a:pt x="142" y="562"/>
                    </a:cubicBezTo>
                    <a:cubicBezTo>
                      <a:pt x="146" y="558"/>
                      <a:pt x="149" y="553"/>
                      <a:pt x="153" y="548"/>
                    </a:cubicBezTo>
                    <a:cubicBezTo>
                      <a:pt x="154" y="547"/>
                      <a:pt x="154" y="546"/>
                      <a:pt x="155" y="545"/>
                    </a:cubicBezTo>
                    <a:cubicBezTo>
                      <a:pt x="166" y="542"/>
                      <a:pt x="176" y="538"/>
                      <a:pt x="185" y="532"/>
                    </a:cubicBezTo>
                    <a:cubicBezTo>
                      <a:pt x="180" y="540"/>
                      <a:pt x="173" y="548"/>
                      <a:pt x="167" y="556"/>
                    </a:cubicBezTo>
                    <a:cubicBezTo>
                      <a:pt x="164" y="561"/>
                      <a:pt x="161" y="565"/>
                      <a:pt x="157" y="570"/>
                    </a:cubicBezTo>
                    <a:cubicBezTo>
                      <a:pt x="148" y="571"/>
                      <a:pt x="140" y="572"/>
                      <a:pt x="131" y="572"/>
                    </a:cubicBezTo>
                    <a:moveTo>
                      <a:pt x="44" y="536"/>
                    </a:moveTo>
                    <a:cubicBezTo>
                      <a:pt x="46" y="536"/>
                      <a:pt x="49" y="536"/>
                      <a:pt x="51" y="536"/>
                    </a:cubicBezTo>
                    <a:cubicBezTo>
                      <a:pt x="60" y="535"/>
                      <a:pt x="68" y="530"/>
                      <a:pt x="75" y="526"/>
                    </a:cubicBezTo>
                    <a:cubicBezTo>
                      <a:pt x="79" y="530"/>
                      <a:pt x="83" y="534"/>
                      <a:pt x="87" y="537"/>
                    </a:cubicBezTo>
                    <a:cubicBezTo>
                      <a:pt x="83" y="539"/>
                      <a:pt x="80" y="541"/>
                      <a:pt x="77" y="543"/>
                    </a:cubicBezTo>
                    <a:cubicBezTo>
                      <a:pt x="75" y="545"/>
                      <a:pt x="69" y="552"/>
                      <a:pt x="63" y="555"/>
                    </a:cubicBezTo>
                    <a:cubicBezTo>
                      <a:pt x="55" y="550"/>
                      <a:pt x="48" y="544"/>
                      <a:pt x="41" y="536"/>
                    </a:cubicBezTo>
                    <a:cubicBezTo>
                      <a:pt x="42" y="536"/>
                      <a:pt x="43" y="536"/>
                      <a:pt x="44" y="536"/>
                    </a:cubicBezTo>
                    <a:moveTo>
                      <a:pt x="46" y="528"/>
                    </a:moveTo>
                    <a:cubicBezTo>
                      <a:pt x="42" y="528"/>
                      <a:pt x="38" y="527"/>
                      <a:pt x="33" y="526"/>
                    </a:cubicBezTo>
                    <a:cubicBezTo>
                      <a:pt x="33" y="526"/>
                      <a:pt x="33" y="526"/>
                      <a:pt x="33" y="526"/>
                    </a:cubicBezTo>
                    <a:cubicBezTo>
                      <a:pt x="26" y="517"/>
                      <a:pt x="25" y="506"/>
                      <a:pt x="27" y="498"/>
                    </a:cubicBezTo>
                    <a:cubicBezTo>
                      <a:pt x="28" y="498"/>
                      <a:pt x="29" y="499"/>
                      <a:pt x="30" y="500"/>
                    </a:cubicBezTo>
                    <a:cubicBezTo>
                      <a:pt x="33" y="501"/>
                      <a:pt x="35" y="505"/>
                      <a:pt x="38" y="507"/>
                    </a:cubicBezTo>
                    <a:cubicBezTo>
                      <a:pt x="40" y="508"/>
                      <a:pt x="42" y="509"/>
                      <a:pt x="45" y="509"/>
                    </a:cubicBezTo>
                    <a:cubicBezTo>
                      <a:pt x="49" y="510"/>
                      <a:pt x="54" y="511"/>
                      <a:pt x="58" y="511"/>
                    </a:cubicBezTo>
                    <a:cubicBezTo>
                      <a:pt x="60" y="511"/>
                      <a:pt x="63" y="511"/>
                      <a:pt x="65" y="510"/>
                    </a:cubicBezTo>
                    <a:cubicBezTo>
                      <a:pt x="66" y="511"/>
                      <a:pt x="66" y="511"/>
                      <a:pt x="66" y="511"/>
                    </a:cubicBezTo>
                    <a:cubicBezTo>
                      <a:pt x="67" y="514"/>
                      <a:pt x="69" y="517"/>
                      <a:pt x="71" y="519"/>
                    </a:cubicBezTo>
                    <a:cubicBezTo>
                      <a:pt x="64" y="523"/>
                      <a:pt x="58" y="527"/>
                      <a:pt x="51" y="528"/>
                    </a:cubicBezTo>
                    <a:cubicBezTo>
                      <a:pt x="49" y="528"/>
                      <a:pt x="48" y="528"/>
                      <a:pt x="46" y="528"/>
                    </a:cubicBezTo>
                    <a:moveTo>
                      <a:pt x="35" y="494"/>
                    </a:moveTo>
                    <a:cubicBezTo>
                      <a:pt x="34" y="493"/>
                      <a:pt x="32" y="492"/>
                      <a:pt x="30" y="491"/>
                    </a:cubicBezTo>
                    <a:cubicBezTo>
                      <a:pt x="32" y="488"/>
                      <a:pt x="35" y="486"/>
                      <a:pt x="39" y="486"/>
                    </a:cubicBezTo>
                    <a:cubicBezTo>
                      <a:pt x="45" y="486"/>
                      <a:pt x="53" y="491"/>
                      <a:pt x="61" y="503"/>
                    </a:cubicBezTo>
                    <a:cubicBezTo>
                      <a:pt x="60" y="504"/>
                      <a:pt x="59" y="504"/>
                      <a:pt x="57" y="504"/>
                    </a:cubicBezTo>
                    <a:cubicBezTo>
                      <a:pt x="51" y="504"/>
                      <a:pt x="44" y="501"/>
                      <a:pt x="39" y="497"/>
                    </a:cubicBezTo>
                    <a:cubicBezTo>
                      <a:pt x="39" y="499"/>
                      <a:pt x="38" y="501"/>
                      <a:pt x="37" y="503"/>
                    </a:cubicBezTo>
                    <a:cubicBezTo>
                      <a:pt x="37" y="502"/>
                      <a:pt x="37" y="502"/>
                      <a:pt x="37" y="501"/>
                    </a:cubicBezTo>
                    <a:cubicBezTo>
                      <a:pt x="37" y="499"/>
                      <a:pt x="36" y="497"/>
                      <a:pt x="35" y="496"/>
                    </a:cubicBezTo>
                    <a:cubicBezTo>
                      <a:pt x="35" y="495"/>
                      <a:pt x="35" y="495"/>
                      <a:pt x="35" y="494"/>
                    </a:cubicBezTo>
                    <a:moveTo>
                      <a:pt x="237" y="538"/>
                    </a:moveTo>
                    <a:cubicBezTo>
                      <a:pt x="246" y="526"/>
                      <a:pt x="252" y="512"/>
                      <a:pt x="259" y="500"/>
                    </a:cubicBezTo>
                    <a:cubicBezTo>
                      <a:pt x="278" y="468"/>
                      <a:pt x="286" y="430"/>
                      <a:pt x="299" y="396"/>
                    </a:cubicBezTo>
                    <a:cubicBezTo>
                      <a:pt x="313" y="359"/>
                      <a:pt x="319" y="320"/>
                      <a:pt x="326" y="281"/>
                    </a:cubicBezTo>
                    <a:cubicBezTo>
                      <a:pt x="330" y="262"/>
                      <a:pt x="331" y="242"/>
                      <a:pt x="331" y="223"/>
                    </a:cubicBezTo>
                    <a:cubicBezTo>
                      <a:pt x="332" y="213"/>
                      <a:pt x="333" y="201"/>
                      <a:pt x="332" y="189"/>
                    </a:cubicBezTo>
                    <a:cubicBezTo>
                      <a:pt x="334" y="190"/>
                      <a:pt x="337" y="190"/>
                      <a:pt x="339" y="190"/>
                    </a:cubicBezTo>
                    <a:cubicBezTo>
                      <a:pt x="340" y="190"/>
                      <a:pt x="341" y="190"/>
                      <a:pt x="342" y="190"/>
                    </a:cubicBezTo>
                    <a:cubicBezTo>
                      <a:pt x="344" y="197"/>
                      <a:pt x="345" y="205"/>
                      <a:pt x="346" y="213"/>
                    </a:cubicBezTo>
                    <a:cubicBezTo>
                      <a:pt x="348" y="228"/>
                      <a:pt x="348" y="243"/>
                      <a:pt x="348" y="259"/>
                    </a:cubicBezTo>
                    <a:cubicBezTo>
                      <a:pt x="348" y="289"/>
                      <a:pt x="345" y="319"/>
                      <a:pt x="341" y="350"/>
                    </a:cubicBezTo>
                    <a:cubicBezTo>
                      <a:pt x="336" y="399"/>
                      <a:pt x="324" y="449"/>
                      <a:pt x="300" y="492"/>
                    </a:cubicBezTo>
                    <a:cubicBezTo>
                      <a:pt x="278" y="511"/>
                      <a:pt x="257" y="526"/>
                      <a:pt x="237" y="538"/>
                    </a:cubicBezTo>
                    <a:moveTo>
                      <a:pt x="315" y="479"/>
                    </a:moveTo>
                    <a:cubicBezTo>
                      <a:pt x="332" y="442"/>
                      <a:pt x="341" y="402"/>
                      <a:pt x="347" y="360"/>
                    </a:cubicBezTo>
                    <a:cubicBezTo>
                      <a:pt x="352" y="330"/>
                      <a:pt x="355" y="298"/>
                      <a:pt x="356" y="266"/>
                    </a:cubicBezTo>
                    <a:cubicBezTo>
                      <a:pt x="356" y="252"/>
                      <a:pt x="356" y="235"/>
                      <a:pt x="354" y="221"/>
                    </a:cubicBezTo>
                    <a:cubicBezTo>
                      <a:pt x="353" y="211"/>
                      <a:pt x="352" y="200"/>
                      <a:pt x="350" y="189"/>
                    </a:cubicBezTo>
                    <a:cubicBezTo>
                      <a:pt x="354" y="189"/>
                      <a:pt x="358" y="188"/>
                      <a:pt x="361" y="187"/>
                    </a:cubicBezTo>
                    <a:cubicBezTo>
                      <a:pt x="378" y="228"/>
                      <a:pt x="378" y="275"/>
                      <a:pt x="387" y="318"/>
                    </a:cubicBezTo>
                    <a:cubicBezTo>
                      <a:pt x="391" y="339"/>
                      <a:pt x="388" y="362"/>
                      <a:pt x="385" y="383"/>
                    </a:cubicBezTo>
                    <a:cubicBezTo>
                      <a:pt x="384" y="391"/>
                      <a:pt x="382" y="399"/>
                      <a:pt x="381" y="407"/>
                    </a:cubicBezTo>
                    <a:cubicBezTo>
                      <a:pt x="360" y="434"/>
                      <a:pt x="337" y="459"/>
                      <a:pt x="315" y="479"/>
                    </a:cubicBezTo>
                    <a:moveTo>
                      <a:pt x="167" y="568"/>
                    </a:moveTo>
                    <a:cubicBezTo>
                      <a:pt x="174" y="558"/>
                      <a:pt x="182" y="550"/>
                      <a:pt x="189" y="540"/>
                    </a:cubicBezTo>
                    <a:cubicBezTo>
                      <a:pt x="193" y="533"/>
                      <a:pt x="197" y="527"/>
                      <a:pt x="201" y="520"/>
                    </a:cubicBezTo>
                    <a:cubicBezTo>
                      <a:pt x="217" y="506"/>
                      <a:pt x="230" y="486"/>
                      <a:pt x="237" y="466"/>
                    </a:cubicBezTo>
                    <a:cubicBezTo>
                      <a:pt x="242" y="455"/>
                      <a:pt x="246" y="444"/>
                      <a:pt x="250" y="433"/>
                    </a:cubicBezTo>
                    <a:cubicBezTo>
                      <a:pt x="254" y="419"/>
                      <a:pt x="261" y="407"/>
                      <a:pt x="265" y="393"/>
                    </a:cubicBezTo>
                    <a:cubicBezTo>
                      <a:pt x="269" y="377"/>
                      <a:pt x="274" y="361"/>
                      <a:pt x="279" y="345"/>
                    </a:cubicBezTo>
                    <a:cubicBezTo>
                      <a:pt x="290" y="312"/>
                      <a:pt x="298" y="278"/>
                      <a:pt x="304" y="243"/>
                    </a:cubicBezTo>
                    <a:cubicBezTo>
                      <a:pt x="306" y="225"/>
                      <a:pt x="310" y="207"/>
                      <a:pt x="312" y="190"/>
                    </a:cubicBezTo>
                    <a:cubicBezTo>
                      <a:pt x="312" y="188"/>
                      <a:pt x="312" y="187"/>
                      <a:pt x="313" y="185"/>
                    </a:cubicBezTo>
                    <a:cubicBezTo>
                      <a:pt x="316" y="187"/>
                      <a:pt x="320" y="188"/>
                      <a:pt x="325" y="189"/>
                    </a:cubicBezTo>
                    <a:cubicBezTo>
                      <a:pt x="326" y="201"/>
                      <a:pt x="324" y="215"/>
                      <a:pt x="324" y="226"/>
                    </a:cubicBezTo>
                    <a:cubicBezTo>
                      <a:pt x="323" y="246"/>
                      <a:pt x="322" y="265"/>
                      <a:pt x="318" y="284"/>
                    </a:cubicBezTo>
                    <a:cubicBezTo>
                      <a:pt x="311" y="322"/>
                      <a:pt x="304" y="360"/>
                      <a:pt x="291" y="397"/>
                    </a:cubicBezTo>
                    <a:cubicBezTo>
                      <a:pt x="288" y="405"/>
                      <a:pt x="286" y="413"/>
                      <a:pt x="283" y="421"/>
                    </a:cubicBezTo>
                    <a:cubicBezTo>
                      <a:pt x="280" y="431"/>
                      <a:pt x="274" y="441"/>
                      <a:pt x="271" y="452"/>
                    </a:cubicBezTo>
                    <a:cubicBezTo>
                      <a:pt x="267" y="467"/>
                      <a:pt x="260" y="483"/>
                      <a:pt x="253" y="496"/>
                    </a:cubicBezTo>
                    <a:cubicBezTo>
                      <a:pt x="243" y="512"/>
                      <a:pt x="235" y="528"/>
                      <a:pt x="224" y="542"/>
                    </a:cubicBezTo>
                    <a:cubicBezTo>
                      <a:pt x="223" y="544"/>
                      <a:pt x="221" y="546"/>
                      <a:pt x="219" y="548"/>
                    </a:cubicBezTo>
                    <a:cubicBezTo>
                      <a:pt x="201" y="558"/>
                      <a:pt x="184" y="564"/>
                      <a:pt x="171" y="567"/>
                    </a:cubicBezTo>
                    <a:cubicBezTo>
                      <a:pt x="170" y="567"/>
                      <a:pt x="169" y="568"/>
                      <a:pt x="167" y="568"/>
                    </a:cubicBezTo>
                    <a:moveTo>
                      <a:pt x="392" y="392"/>
                    </a:moveTo>
                    <a:cubicBezTo>
                      <a:pt x="392" y="389"/>
                      <a:pt x="392" y="386"/>
                      <a:pt x="392" y="383"/>
                    </a:cubicBezTo>
                    <a:cubicBezTo>
                      <a:pt x="394" y="376"/>
                      <a:pt x="395" y="369"/>
                      <a:pt x="395" y="361"/>
                    </a:cubicBezTo>
                    <a:cubicBezTo>
                      <a:pt x="396" y="347"/>
                      <a:pt x="396" y="331"/>
                      <a:pt x="394" y="317"/>
                    </a:cubicBezTo>
                    <a:cubicBezTo>
                      <a:pt x="387" y="274"/>
                      <a:pt x="385" y="227"/>
                      <a:pt x="369" y="185"/>
                    </a:cubicBezTo>
                    <a:cubicBezTo>
                      <a:pt x="376" y="183"/>
                      <a:pt x="383" y="180"/>
                      <a:pt x="389" y="177"/>
                    </a:cubicBezTo>
                    <a:cubicBezTo>
                      <a:pt x="394" y="187"/>
                      <a:pt x="399" y="197"/>
                      <a:pt x="405" y="208"/>
                    </a:cubicBezTo>
                    <a:cubicBezTo>
                      <a:pt x="413" y="223"/>
                      <a:pt x="417" y="241"/>
                      <a:pt x="422" y="258"/>
                    </a:cubicBezTo>
                    <a:cubicBezTo>
                      <a:pt x="425" y="268"/>
                      <a:pt x="428" y="278"/>
                      <a:pt x="430" y="289"/>
                    </a:cubicBezTo>
                    <a:cubicBezTo>
                      <a:pt x="432" y="297"/>
                      <a:pt x="431" y="306"/>
                      <a:pt x="432" y="314"/>
                    </a:cubicBezTo>
                    <a:cubicBezTo>
                      <a:pt x="432" y="316"/>
                      <a:pt x="433" y="319"/>
                      <a:pt x="433" y="321"/>
                    </a:cubicBezTo>
                    <a:cubicBezTo>
                      <a:pt x="421" y="347"/>
                      <a:pt x="407" y="370"/>
                      <a:pt x="392" y="392"/>
                    </a:cubicBezTo>
                    <a:moveTo>
                      <a:pt x="243" y="429"/>
                    </a:moveTo>
                    <a:cubicBezTo>
                      <a:pt x="246" y="397"/>
                      <a:pt x="244" y="366"/>
                      <a:pt x="239" y="337"/>
                    </a:cubicBezTo>
                    <a:cubicBezTo>
                      <a:pt x="242" y="327"/>
                      <a:pt x="247" y="317"/>
                      <a:pt x="250" y="307"/>
                    </a:cubicBezTo>
                    <a:cubicBezTo>
                      <a:pt x="257" y="290"/>
                      <a:pt x="264" y="272"/>
                      <a:pt x="269" y="254"/>
                    </a:cubicBezTo>
                    <a:cubicBezTo>
                      <a:pt x="275" y="233"/>
                      <a:pt x="283" y="214"/>
                      <a:pt x="290" y="193"/>
                    </a:cubicBezTo>
                    <a:cubicBezTo>
                      <a:pt x="292" y="188"/>
                      <a:pt x="295" y="183"/>
                      <a:pt x="297" y="177"/>
                    </a:cubicBezTo>
                    <a:cubicBezTo>
                      <a:pt x="300" y="179"/>
                      <a:pt x="303" y="181"/>
                      <a:pt x="306" y="182"/>
                    </a:cubicBezTo>
                    <a:cubicBezTo>
                      <a:pt x="305" y="188"/>
                      <a:pt x="304" y="194"/>
                      <a:pt x="303" y="197"/>
                    </a:cubicBezTo>
                    <a:cubicBezTo>
                      <a:pt x="302" y="203"/>
                      <a:pt x="302" y="209"/>
                      <a:pt x="301" y="216"/>
                    </a:cubicBezTo>
                    <a:cubicBezTo>
                      <a:pt x="299" y="228"/>
                      <a:pt x="296" y="242"/>
                      <a:pt x="294" y="254"/>
                    </a:cubicBezTo>
                    <a:cubicBezTo>
                      <a:pt x="288" y="286"/>
                      <a:pt x="281" y="316"/>
                      <a:pt x="271" y="346"/>
                    </a:cubicBezTo>
                    <a:cubicBezTo>
                      <a:pt x="262" y="373"/>
                      <a:pt x="255" y="400"/>
                      <a:pt x="244" y="427"/>
                    </a:cubicBezTo>
                    <a:cubicBezTo>
                      <a:pt x="244" y="427"/>
                      <a:pt x="244" y="428"/>
                      <a:pt x="243" y="429"/>
                    </a:cubicBezTo>
                    <a:moveTo>
                      <a:pt x="236" y="324"/>
                    </a:moveTo>
                    <a:cubicBezTo>
                      <a:pt x="232" y="302"/>
                      <a:pt x="226" y="281"/>
                      <a:pt x="220" y="261"/>
                    </a:cubicBezTo>
                    <a:cubicBezTo>
                      <a:pt x="221" y="260"/>
                      <a:pt x="222" y="258"/>
                      <a:pt x="222" y="256"/>
                    </a:cubicBezTo>
                    <a:cubicBezTo>
                      <a:pt x="229" y="243"/>
                      <a:pt x="234" y="230"/>
                      <a:pt x="242" y="218"/>
                    </a:cubicBezTo>
                    <a:cubicBezTo>
                      <a:pt x="249" y="208"/>
                      <a:pt x="254" y="198"/>
                      <a:pt x="260" y="188"/>
                    </a:cubicBezTo>
                    <a:cubicBezTo>
                      <a:pt x="265" y="178"/>
                      <a:pt x="272" y="167"/>
                      <a:pt x="280" y="159"/>
                    </a:cubicBezTo>
                    <a:cubicBezTo>
                      <a:pt x="283" y="163"/>
                      <a:pt x="287" y="167"/>
                      <a:pt x="291" y="171"/>
                    </a:cubicBezTo>
                    <a:cubicBezTo>
                      <a:pt x="289" y="176"/>
                      <a:pt x="287" y="181"/>
                      <a:pt x="286" y="183"/>
                    </a:cubicBezTo>
                    <a:cubicBezTo>
                      <a:pt x="283" y="192"/>
                      <a:pt x="280" y="200"/>
                      <a:pt x="276" y="208"/>
                    </a:cubicBezTo>
                    <a:cubicBezTo>
                      <a:pt x="267" y="227"/>
                      <a:pt x="264" y="249"/>
                      <a:pt x="257" y="269"/>
                    </a:cubicBezTo>
                    <a:cubicBezTo>
                      <a:pt x="251" y="287"/>
                      <a:pt x="243" y="306"/>
                      <a:pt x="236" y="324"/>
                    </a:cubicBezTo>
                    <a:moveTo>
                      <a:pt x="439" y="307"/>
                    </a:moveTo>
                    <a:cubicBezTo>
                      <a:pt x="439" y="306"/>
                      <a:pt x="439" y="306"/>
                      <a:pt x="439" y="306"/>
                    </a:cubicBezTo>
                    <a:cubicBezTo>
                      <a:pt x="439" y="289"/>
                      <a:pt x="434" y="272"/>
                      <a:pt x="429" y="256"/>
                    </a:cubicBezTo>
                    <a:cubicBezTo>
                      <a:pt x="424" y="240"/>
                      <a:pt x="420" y="223"/>
                      <a:pt x="413" y="208"/>
                    </a:cubicBezTo>
                    <a:cubicBezTo>
                      <a:pt x="408" y="196"/>
                      <a:pt x="401" y="184"/>
                      <a:pt x="395" y="173"/>
                    </a:cubicBezTo>
                    <a:cubicBezTo>
                      <a:pt x="402" y="168"/>
                      <a:pt x="407" y="163"/>
                      <a:pt x="412" y="157"/>
                    </a:cubicBezTo>
                    <a:cubicBezTo>
                      <a:pt x="417" y="162"/>
                      <a:pt x="422" y="168"/>
                      <a:pt x="425" y="175"/>
                    </a:cubicBezTo>
                    <a:cubicBezTo>
                      <a:pt x="430" y="185"/>
                      <a:pt x="438" y="194"/>
                      <a:pt x="443" y="205"/>
                    </a:cubicBezTo>
                    <a:cubicBezTo>
                      <a:pt x="450" y="219"/>
                      <a:pt x="456" y="233"/>
                      <a:pt x="459" y="249"/>
                    </a:cubicBezTo>
                    <a:cubicBezTo>
                      <a:pt x="454" y="269"/>
                      <a:pt x="447" y="289"/>
                      <a:pt x="439" y="307"/>
                    </a:cubicBezTo>
                    <a:moveTo>
                      <a:pt x="217" y="251"/>
                    </a:moveTo>
                    <a:cubicBezTo>
                      <a:pt x="212" y="236"/>
                      <a:pt x="207" y="221"/>
                      <a:pt x="203" y="206"/>
                    </a:cubicBezTo>
                    <a:cubicBezTo>
                      <a:pt x="205" y="204"/>
                      <a:pt x="207" y="202"/>
                      <a:pt x="207" y="201"/>
                    </a:cubicBezTo>
                    <a:cubicBezTo>
                      <a:pt x="214" y="191"/>
                      <a:pt x="223" y="182"/>
                      <a:pt x="231" y="173"/>
                    </a:cubicBezTo>
                    <a:cubicBezTo>
                      <a:pt x="243" y="161"/>
                      <a:pt x="258" y="152"/>
                      <a:pt x="271" y="141"/>
                    </a:cubicBezTo>
                    <a:cubicBezTo>
                      <a:pt x="273" y="145"/>
                      <a:pt x="274" y="148"/>
                      <a:pt x="276" y="152"/>
                    </a:cubicBezTo>
                    <a:cubicBezTo>
                      <a:pt x="272" y="158"/>
                      <a:pt x="267" y="164"/>
                      <a:pt x="264" y="169"/>
                    </a:cubicBezTo>
                    <a:cubicBezTo>
                      <a:pt x="255" y="182"/>
                      <a:pt x="247" y="196"/>
                      <a:pt x="239" y="210"/>
                    </a:cubicBezTo>
                    <a:cubicBezTo>
                      <a:pt x="231" y="224"/>
                      <a:pt x="223" y="236"/>
                      <a:pt x="217" y="251"/>
                    </a:cubicBezTo>
                    <a:moveTo>
                      <a:pt x="201" y="198"/>
                    </a:moveTo>
                    <a:cubicBezTo>
                      <a:pt x="197" y="185"/>
                      <a:pt x="194" y="172"/>
                      <a:pt x="193" y="159"/>
                    </a:cubicBezTo>
                    <a:cubicBezTo>
                      <a:pt x="195" y="157"/>
                      <a:pt x="197" y="156"/>
                      <a:pt x="199" y="155"/>
                    </a:cubicBezTo>
                    <a:cubicBezTo>
                      <a:pt x="208" y="150"/>
                      <a:pt x="217" y="145"/>
                      <a:pt x="226" y="139"/>
                    </a:cubicBezTo>
                    <a:cubicBezTo>
                      <a:pt x="235" y="134"/>
                      <a:pt x="245" y="132"/>
                      <a:pt x="254" y="127"/>
                    </a:cubicBezTo>
                    <a:cubicBezTo>
                      <a:pt x="255" y="127"/>
                      <a:pt x="261" y="124"/>
                      <a:pt x="266" y="122"/>
                    </a:cubicBezTo>
                    <a:cubicBezTo>
                      <a:pt x="266" y="126"/>
                      <a:pt x="267" y="130"/>
                      <a:pt x="269" y="134"/>
                    </a:cubicBezTo>
                    <a:cubicBezTo>
                      <a:pt x="251" y="148"/>
                      <a:pt x="233" y="160"/>
                      <a:pt x="217" y="177"/>
                    </a:cubicBezTo>
                    <a:cubicBezTo>
                      <a:pt x="211" y="183"/>
                      <a:pt x="206" y="191"/>
                      <a:pt x="201" y="198"/>
                    </a:cubicBezTo>
                    <a:moveTo>
                      <a:pt x="463" y="233"/>
                    </a:moveTo>
                    <a:cubicBezTo>
                      <a:pt x="459" y="220"/>
                      <a:pt x="453" y="209"/>
                      <a:pt x="448" y="197"/>
                    </a:cubicBezTo>
                    <a:cubicBezTo>
                      <a:pt x="445" y="193"/>
                      <a:pt x="443" y="189"/>
                      <a:pt x="440" y="185"/>
                    </a:cubicBezTo>
                    <a:cubicBezTo>
                      <a:pt x="437" y="181"/>
                      <a:pt x="436" y="175"/>
                      <a:pt x="432" y="172"/>
                    </a:cubicBezTo>
                    <a:cubicBezTo>
                      <a:pt x="428" y="168"/>
                      <a:pt x="426" y="161"/>
                      <a:pt x="422" y="157"/>
                    </a:cubicBezTo>
                    <a:cubicBezTo>
                      <a:pt x="420" y="155"/>
                      <a:pt x="418" y="153"/>
                      <a:pt x="417" y="150"/>
                    </a:cubicBezTo>
                    <a:cubicBezTo>
                      <a:pt x="422" y="141"/>
                      <a:pt x="426" y="131"/>
                      <a:pt x="428" y="120"/>
                    </a:cubicBezTo>
                    <a:cubicBezTo>
                      <a:pt x="429" y="121"/>
                      <a:pt x="429" y="121"/>
                      <a:pt x="430" y="122"/>
                    </a:cubicBezTo>
                    <a:cubicBezTo>
                      <a:pt x="439" y="131"/>
                      <a:pt x="449" y="141"/>
                      <a:pt x="457" y="152"/>
                    </a:cubicBezTo>
                    <a:cubicBezTo>
                      <a:pt x="462" y="160"/>
                      <a:pt x="467" y="167"/>
                      <a:pt x="471" y="176"/>
                    </a:cubicBezTo>
                    <a:cubicBezTo>
                      <a:pt x="470" y="194"/>
                      <a:pt x="467" y="214"/>
                      <a:pt x="463" y="233"/>
                    </a:cubicBezTo>
                    <a:moveTo>
                      <a:pt x="471" y="161"/>
                    </a:moveTo>
                    <a:cubicBezTo>
                      <a:pt x="469" y="157"/>
                      <a:pt x="466" y="153"/>
                      <a:pt x="464" y="148"/>
                    </a:cubicBezTo>
                    <a:cubicBezTo>
                      <a:pt x="455" y="136"/>
                      <a:pt x="445" y="127"/>
                      <a:pt x="435" y="116"/>
                    </a:cubicBezTo>
                    <a:cubicBezTo>
                      <a:pt x="433" y="114"/>
                      <a:pt x="431" y="112"/>
                      <a:pt x="430" y="111"/>
                    </a:cubicBezTo>
                    <a:cubicBezTo>
                      <a:pt x="430" y="109"/>
                      <a:pt x="430" y="108"/>
                      <a:pt x="430" y="106"/>
                    </a:cubicBezTo>
                    <a:cubicBezTo>
                      <a:pt x="438" y="108"/>
                      <a:pt x="446" y="112"/>
                      <a:pt x="452" y="114"/>
                    </a:cubicBezTo>
                    <a:cubicBezTo>
                      <a:pt x="456" y="116"/>
                      <a:pt x="460" y="119"/>
                      <a:pt x="464" y="121"/>
                    </a:cubicBezTo>
                    <a:cubicBezTo>
                      <a:pt x="464" y="121"/>
                      <a:pt x="466" y="122"/>
                      <a:pt x="467" y="123"/>
                    </a:cubicBezTo>
                    <a:cubicBezTo>
                      <a:pt x="470" y="135"/>
                      <a:pt x="471" y="148"/>
                      <a:pt x="471" y="161"/>
                    </a:cubicBezTo>
                    <a:moveTo>
                      <a:pt x="192" y="151"/>
                    </a:moveTo>
                    <a:cubicBezTo>
                      <a:pt x="190" y="138"/>
                      <a:pt x="190" y="126"/>
                      <a:pt x="192" y="114"/>
                    </a:cubicBezTo>
                    <a:cubicBezTo>
                      <a:pt x="192" y="113"/>
                      <a:pt x="192" y="113"/>
                      <a:pt x="192" y="113"/>
                    </a:cubicBezTo>
                    <a:cubicBezTo>
                      <a:pt x="195" y="111"/>
                      <a:pt x="198" y="110"/>
                      <a:pt x="198" y="110"/>
                    </a:cubicBezTo>
                    <a:cubicBezTo>
                      <a:pt x="208" y="105"/>
                      <a:pt x="219" y="104"/>
                      <a:pt x="229" y="102"/>
                    </a:cubicBezTo>
                    <a:cubicBezTo>
                      <a:pt x="233" y="102"/>
                      <a:pt x="237" y="101"/>
                      <a:pt x="241" y="101"/>
                    </a:cubicBezTo>
                    <a:cubicBezTo>
                      <a:pt x="245" y="101"/>
                      <a:pt x="248" y="102"/>
                      <a:pt x="252" y="102"/>
                    </a:cubicBezTo>
                    <a:cubicBezTo>
                      <a:pt x="256" y="102"/>
                      <a:pt x="260" y="103"/>
                      <a:pt x="264" y="103"/>
                    </a:cubicBezTo>
                    <a:cubicBezTo>
                      <a:pt x="264" y="105"/>
                      <a:pt x="264" y="107"/>
                      <a:pt x="264" y="108"/>
                    </a:cubicBezTo>
                    <a:cubicBezTo>
                      <a:pt x="264" y="110"/>
                      <a:pt x="264" y="112"/>
                      <a:pt x="265" y="114"/>
                    </a:cubicBezTo>
                    <a:cubicBezTo>
                      <a:pt x="256" y="117"/>
                      <a:pt x="246" y="123"/>
                      <a:pt x="241" y="124"/>
                    </a:cubicBezTo>
                    <a:cubicBezTo>
                      <a:pt x="224" y="130"/>
                      <a:pt x="207" y="140"/>
                      <a:pt x="192" y="151"/>
                    </a:cubicBezTo>
                    <a:moveTo>
                      <a:pt x="465" y="113"/>
                    </a:moveTo>
                    <a:cubicBezTo>
                      <a:pt x="461" y="110"/>
                      <a:pt x="457" y="108"/>
                      <a:pt x="452" y="106"/>
                    </a:cubicBezTo>
                    <a:cubicBezTo>
                      <a:pt x="446" y="104"/>
                      <a:pt x="438" y="100"/>
                      <a:pt x="430" y="99"/>
                    </a:cubicBezTo>
                    <a:cubicBezTo>
                      <a:pt x="430" y="93"/>
                      <a:pt x="429" y="88"/>
                      <a:pt x="428" y="83"/>
                    </a:cubicBezTo>
                    <a:cubicBezTo>
                      <a:pt x="434" y="84"/>
                      <a:pt x="440" y="85"/>
                      <a:pt x="447" y="85"/>
                    </a:cubicBezTo>
                    <a:cubicBezTo>
                      <a:pt x="449" y="85"/>
                      <a:pt x="451" y="85"/>
                      <a:pt x="453" y="84"/>
                    </a:cubicBezTo>
                    <a:cubicBezTo>
                      <a:pt x="453" y="84"/>
                      <a:pt x="453" y="84"/>
                      <a:pt x="453" y="84"/>
                    </a:cubicBezTo>
                    <a:cubicBezTo>
                      <a:pt x="458" y="93"/>
                      <a:pt x="462" y="103"/>
                      <a:pt x="465" y="113"/>
                    </a:cubicBezTo>
                    <a:moveTo>
                      <a:pt x="194" y="103"/>
                    </a:moveTo>
                    <a:cubicBezTo>
                      <a:pt x="196" y="95"/>
                      <a:pt x="199" y="88"/>
                      <a:pt x="202" y="81"/>
                    </a:cubicBezTo>
                    <a:cubicBezTo>
                      <a:pt x="209" y="79"/>
                      <a:pt x="216" y="79"/>
                      <a:pt x="224" y="79"/>
                    </a:cubicBezTo>
                    <a:cubicBezTo>
                      <a:pt x="238" y="79"/>
                      <a:pt x="253" y="82"/>
                      <a:pt x="267" y="86"/>
                    </a:cubicBezTo>
                    <a:cubicBezTo>
                      <a:pt x="266" y="89"/>
                      <a:pt x="265" y="93"/>
                      <a:pt x="265" y="96"/>
                    </a:cubicBezTo>
                    <a:cubicBezTo>
                      <a:pt x="265" y="96"/>
                      <a:pt x="264" y="96"/>
                      <a:pt x="264" y="96"/>
                    </a:cubicBezTo>
                    <a:cubicBezTo>
                      <a:pt x="258" y="96"/>
                      <a:pt x="250" y="94"/>
                      <a:pt x="244" y="94"/>
                    </a:cubicBezTo>
                    <a:cubicBezTo>
                      <a:pt x="244" y="94"/>
                      <a:pt x="243" y="94"/>
                      <a:pt x="242" y="94"/>
                    </a:cubicBezTo>
                    <a:cubicBezTo>
                      <a:pt x="233" y="94"/>
                      <a:pt x="225" y="95"/>
                      <a:pt x="216" y="96"/>
                    </a:cubicBezTo>
                    <a:cubicBezTo>
                      <a:pt x="209" y="97"/>
                      <a:pt x="202" y="100"/>
                      <a:pt x="194" y="103"/>
                    </a:cubicBezTo>
                    <a:moveTo>
                      <a:pt x="206" y="72"/>
                    </a:moveTo>
                    <a:cubicBezTo>
                      <a:pt x="209" y="68"/>
                      <a:pt x="211" y="64"/>
                      <a:pt x="214" y="61"/>
                    </a:cubicBezTo>
                    <a:cubicBezTo>
                      <a:pt x="217" y="60"/>
                      <a:pt x="221" y="60"/>
                      <a:pt x="224" y="60"/>
                    </a:cubicBezTo>
                    <a:cubicBezTo>
                      <a:pt x="232" y="60"/>
                      <a:pt x="241" y="61"/>
                      <a:pt x="248" y="62"/>
                    </a:cubicBezTo>
                    <a:cubicBezTo>
                      <a:pt x="256" y="63"/>
                      <a:pt x="265" y="64"/>
                      <a:pt x="272" y="66"/>
                    </a:cubicBezTo>
                    <a:cubicBezTo>
                      <a:pt x="271" y="70"/>
                      <a:pt x="269" y="74"/>
                      <a:pt x="268" y="78"/>
                    </a:cubicBezTo>
                    <a:cubicBezTo>
                      <a:pt x="254" y="74"/>
                      <a:pt x="239" y="71"/>
                      <a:pt x="224" y="71"/>
                    </a:cubicBezTo>
                    <a:cubicBezTo>
                      <a:pt x="218" y="71"/>
                      <a:pt x="212" y="71"/>
                      <a:pt x="206" y="72"/>
                    </a:cubicBezTo>
                    <a:moveTo>
                      <a:pt x="222" y="52"/>
                    </a:moveTo>
                    <a:cubicBezTo>
                      <a:pt x="229" y="45"/>
                      <a:pt x="236" y="39"/>
                      <a:pt x="244" y="35"/>
                    </a:cubicBezTo>
                    <a:cubicBezTo>
                      <a:pt x="248" y="36"/>
                      <a:pt x="251" y="36"/>
                      <a:pt x="254" y="37"/>
                    </a:cubicBezTo>
                    <a:cubicBezTo>
                      <a:pt x="260" y="40"/>
                      <a:pt x="265" y="43"/>
                      <a:pt x="272" y="45"/>
                    </a:cubicBezTo>
                    <a:cubicBezTo>
                      <a:pt x="274" y="45"/>
                      <a:pt x="278" y="47"/>
                      <a:pt x="281" y="50"/>
                    </a:cubicBezTo>
                    <a:cubicBezTo>
                      <a:pt x="279" y="53"/>
                      <a:pt x="277" y="56"/>
                      <a:pt x="275" y="59"/>
                    </a:cubicBezTo>
                    <a:cubicBezTo>
                      <a:pt x="268" y="57"/>
                      <a:pt x="260" y="57"/>
                      <a:pt x="252" y="55"/>
                    </a:cubicBezTo>
                    <a:cubicBezTo>
                      <a:pt x="244" y="54"/>
                      <a:pt x="235" y="52"/>
                      <a:pt x="225" y="52"/>
                    </a:cubicBezTo>
                    <a:cubicBezTo>
                      <a:pt x="224" y="52"/>
                      <a:pt x="223" y="52"/>
                      <a:pt x="222" y="52"/>
                    </a:cubicBezTo>
                    <a:moveTo>
                      <a:pt x="286" y="43"/>
                    </a:moveTo>
                    <a:cubicBezTo>
                      <a:pt x="282" y="41"/>
                      <a:pt x="277" y="38"/>
                      <a:pt x="274" y="37"/>
                    </a:cubicBezTo>
                    <a:cubicBezTo>
                      <a:pt x="268" y="35"/>
                      <a:pt x="262" y="33"/>
                      <a:pt x="257" y="30"/>
                    </a:cubicBezTo>
                    <a:cubicBezTo>
                      <a:pt x="256" y="30"/>
                      <a:pt x="256" y="30"/>
                      <a:pt x="255" y="30"/>
                    </a:cubicBezTo>
                    <a:cubicBezTo>
                      <a:pt x="266" y="25"/>
                      <a:pt x="278" y="22"/>
                      <a:pt x="289" y="22"/>
                    </a:cubicBezTo>
                    <a:cubicBezTo>
                      <a:pt x="297" y="22"/>
                      <a:pt x="305" y="24"/>
                      <a:pt x="311" y="27"/>
                    </a:cubicBezTo>
                    <a:cubicBezTo>
                      <a:pt x="300" y="30"/>
                      <a:pt x="292" y="36"/>
                      <a:pt x="286" y="43"/>
                    </a:cubicBezTo>
                    <a:moveTo>
                      <a:pt x="238" y="0"/>
                    </a:moveTo>
                    <a:cubicBezTo>
                      <a:pt x="210" y="8"/>
                      <a:pt x="184" y="27"/>
                      <a:pt x="169" y="54"/>
                    </a:cubicBezTo>
                    <a:cubicBezTo>
                      <a:pt x="166" y="58"/>
                      <a:pt x="164" y="63"/>
                      <a:pt x="162" y="67"/>
                    </a:cubicBezTo>
                    <a:cubicBezTo>
                      <a:pt x="158" y="76"/>
                      <a:pt x="155" y="86"/>
                      <a:pt x="153" y="96"/>
                    </a:cubicBezTo>
                    <a:cubicBezTo>
                      <a:pt x="152" y="101"/>
                      <a:pt x="151" y="106"/>
                      <a:pt x="150" y="111"/>
                    </a:cubicBezTo>
                    <a:cubicBezTo>
                      <a:pt x="150" y="115"/>
                      <a:pt x="149" y="118"/>
                      <a:pt x="149" y="121"/>
                    </a:cubicBezTo>
                    <a:cubicBezTo>
                      <a:pt x="149" y="124"/>
                      <a:pt x="149" y="126"/>
                      <a:pt x="148" y="128"/>
                    </a:cubicBezTo>
                    <a:cubicBezTo>
                      <a:pt x="148" y="131"/>
                      <a:pt x="148" y="134"/>
                      <a:pt x="148" y="136"/>
                    </a:cubicBezTo>
                    <a:cubicBezTo>
                      <a:pt x="148" y="144"/>
                      <a:pt x="148" y="152"/>
                      <a:pt x="149" y="160"/>
                    </a:cubicBezTo>
                    <a:cubicBezTo>
                      <a:pt x="149" y="167"/>
                      <a:pt x="150" y="174"/>
                      <a:pt x="151" y="180"/>
                    </a:cubicBezTo>
                    <a:cubicBezTo>
                      <a:pt x="152" y="183"/>
                      <a:pt x="152" y="185"/>
                      <a:pt x="152" y="188"/>
                    </a:cubicBezTo>
                    <a:cubicBezTo>
                      <a:pt x="153" y="191"/>
                      <a:pt x="154" y="195"/>
                      <a:pt x="154" y="198"/>
                    </a:cubicBezTo>
                    <a:cubicBezTo>
                      <a:pt x="155" y="200"/>
                      <a:pt x="155" y="201"/>
                      <a:pt x="155" y="202"/>
                    </a:cubicBezTo>
                    <a:cubicBezTo>
                      <a:pt x="156" y="205"/>
                      <a:pt x="156" y="208"/>
                      <a:pt x="157" y="211"/>
                    </a:cubicBezTo>
                    <a:cubicBezTo>
                      <a:pt x="159" y="221"/>
                      <a:pt x="162" y="230"/>
                      <a:pt x="165" y="239"/>
                    </a:cubicBezTo>
                    <a:cubicBezTo>
                      <a:pt x="167" y="247"/>
                      <a:pt x="170" y="255"/>
                      <a:pt x="172" y="264"/>
                    </a:cubicBezTo>
                    <a:cubicBezTo>
                      <a:pt x="189" y="279"/>
                      <a:pt x="199" y="301"/>
                      <a:pt x="199" y="326"/>
                    </a:cubicBezTo>
                    <a:cubicBezTo>
                      <a:pt x="199" y="331"/>
                      <a:pt x="198" y="337"/>
                      <a:pt x="197" y="342"/>
                    </a:cubicBezTo>
                    <a:cubicBezTo>
                      <a:pt x="199" y="350"/>
                      <a:pt x="201" y="357"/>
                      <a:pt x="203" y="365"/>
                    </a:cubicBezTo>
                    <a:cubicBezTo>
                      <a:pt x="208" y="391"/>
                      <a:pt x="211" y="420"/>
                      <a:pt x="205" y="446"/>
                    </a:cubicBezTo>
                    <a:cubicBezTo>
                      <a:pt x="210" y="455"/>
                      <a:pt x="212" y="466"/>
                      <a:pt x="212" y="478"/>
                    </a:cubicBezTo>
                    <a:cubicBezTo>
                      <a:pt x="208" y="482"/>
                      <a:pt x="203" y="487"/>
                      <a:pt x="199" y="491"/>
                    </a:cubicBezTo>
                    <a:cubicBezTo>
                      <a:pt x="200" y="487"/>
                      <a:pt x="200" y="483"/>
                      <a:pt x="200" y="479"/>
                    </a:cubicBezTo>
                    <a:cubicBezTo>
                      <a:pt x="200" y="475"/>
                      <a:pt x="200" y="471"/>
                      <a:pt x="199" y="467"/>
                    </a:cubicBezTo>
                    <a:cubicBezTo>
                      <a:pt x="195" y="477"/>
                      <a:pt x="190" y="487"/>
                      <a:pt x="182" y="495"/>
                    </a:cubicBezTo>
                    <a:cubicBezTo>
                      <a:pt x="167" y="512"/>
                      <a:pt x="145" y="521"/>
                      <a:pt x="123" y="521"/>
                    </a:cubicBezTo>
                    <a:cubicBezTo>
                      <a:pt x="120" y="521"/>
                      <a:pt x="117" y="521"/>
                      <a:pt x="113" y="521"/>
                    </a:cubicBezTo>
                    <a:cubicBezTo>
                      <a:pt x="100" y="519"/>
                      <a:pt x="92" y="517"/>
                      <a:pt x="86" y="504"/>
                    </a:cubicBezTo>
                    <a:cubicBezTo>
                      <a:pt x="81" y="491"/>
                      <a:pt x="80" y="476"/>
                      <a:pt x="72" y="465"/>
                    </a:cubicBezTo>
                    <a:cubicBezTo>
                      <a:pt x="71" y="469"/>
                      <a:pt x="70" y="473"/>
                      <a:pt x="70" y="478"/>
                    </a:cubicBezTo>
                    <a:cubicBezTo>
                      <a:pt x="70" y="481"/>
                      <a:pt x="71" y="485"/>
                      <a:pt x="71" y="488"/>
                    </a:cubicBezTo>
                    <a:cubicBezTo>
                      <a:pt x="68" y="484"/>
                      <a:pt x="63" y="481"/>
                      <a:pt x="59" y="478"/>
                    </a:cubicBezTo>
                    <a:cubicBezTo>
                      <a:pt x="59" y="478"/>
                      <a:pt x="59" y="478"/>
                      <a:pt x="59" y="478"/>
                    </a:cubicBezTo>
                    <a:cubicBezTo>
                      <a:pt x="59" y="470"/>
                      <a:pt x="60" y="463"/>
                      <a:pt x="62" y="456"/>
                    </a:cubicBezTo>
                    <a:cubicBezTo>
                      <a:pt x="56" y="453"/>
                      <a:pt x="51" y="452"/>
                      <a:pt x="45" y="452"/>
                    </a:cubicBezTo>
                    <a:cubicBezTo>
                      <a:pt x="44" y="452"/>
                      <a:pt x="42" y="452"/>
                      <a:pt x="41" y="452"/>
                    </a:cubicBezTo>
                    <a:cubicBezTo>
                      <a:pt x="43" y="457"/>
                      <a:pt x="43" y="462"/>
                      <a:pt x="44" y="467"/>
                    </a:cubicBezTo>
                    <a:cubicBezTo>
                      <a:pt x="43" y="467"/>
                      <a:pt x="42" y="467"/>
                      <a:pt x="41" y="467"/>
                    </a:cubicBezTo>
                    <a:cubicBezTo>
                      <a:pt x="38" y="467"/>
                      <a:pt x="36" y="468"/>
                      <a:pt x="33" y="470"/>
                    </a:cubicBezTo>
                    <a:cubicBezTo>
                      <a:pt x="33" y="465"/>
                      <a:pt x="32" y="459"/>
                      <a:pt x="31" y="454"/>
                    </a:cubicBezTo>
                    <a:cubicBezTo>
                      <a:pt x="25" y="457"/>
                      <a:pt x="19" y="461"/>
                      <a:pt x="14" y="466"/>
                    </a:cubicBezTo>
                    <a:cubicBezTo>
                      <a:pt x="3" y="480"/>
                      <a:pt x="0" y="500"/>
                      <a:pt x="5" y="517"/>
                    </a:cubicBezTo>
                    <a:cubicBezTo>
                      <a:pt x="5" y="519"/>
                      <a:pt x="5" y="520"/>
                      <a:pt x="6" y="521"/>
                    </a:cubicBezTo>
                    <a:cubicBezTo>
                      <a:pt x="6" y="522"/>
                      <a:pt x="6" y="523"/>
                      <a:pt x="7" y="524"/>
                    </a:cubicBezTo>
                    <a:cubicBezTo>
                      <a:pt x="10" y="535"/>
                      <a:pt x="16" y="544"/>
                      <a:pt x="23" y="552"/>
                    </a:cubicBezTo>
                    <a:cubicBezTo>
                      <a:pt x="28" y="558"/>
                      <a:pt x="34" y="563"/>
                      <a:pt x="39" y="567"/>
                    </a:cubicBezTo>
                    <a:cubicBezTo>
                      <a:pt x="41" y="569"/>
                      <a:pt x="42" y="570"/>
                      <a:pt x="44" y="571"/>
                    </a:cubicBezTo>
                    <a:cubicBezTo>
                      <a:pt x="44" y="571"/>
                      <a:pt x="45" y="572"/>
                      <a:pt x="45" y="572"/>
                    </a:cubicBezTo>
                    <a:cubicBezTo>
                      <a:pt x="47" y="573"/>
                      <a:pt x="48" y="574"/>
                      <a:pt x="50" y="575"/>
                    </a:cubicBezTo>
                    <a:cubicBezTo>
                      <a:pt x="60" y="582"/>
                      <a:pt x="72" y="588"/>
                      <a:pt x="84" y="592"/>
                    </a:cubicBezTo>
                    <a:cubicBezTo>
                      <a:pt x="100" y="597"/>
                      <a:pt x="117" y="600"/>
                      <a:pt x="133" y="600"/>
                    </a:cubicBezTo>
                    <a:cubicBezTo>
                      <a:pt x="134" y="589"/>
                      <a:pt x="136" y="580"/>
                      <a:pt x="138" y="575"/>
                    </a:cubicBezTo>
                    <a:cubicBezTo>
                      <a:pt x="139" y="573"/>
                      <a:pt x="141" y="572"/>
                      <a:pt x="142" y="572"/>
                    </a:cubicBezTo>
                    <a:cubicBezTo>
                      <a:pt x="143" y="572"/>
                      <a:pt x="144" y="573"/>
                      <a:pt x="145" y="574"/>
                    </a:cubicBezTo>
                    <a:cubicBezTo>
                      <a:pt x="147" y="572"/>
                      <a:pt x="149" y="572"/>
                      <a:pt x="152" y="572"/>
                    </a:cubicBezTo>
                    <a:cubicBezTo>
                      <a:pt x="161" y="572"/>
                      <a:pt x="169" y="581"/>
                      <a:pt x="170" y="592"/>
                    </a:cubicBezTo>
                    <a:cubicBezTo>
                      <a:pt x="170" y="594"/>
                      <a:pt x="170" y="595"/>
                      <a:pt x="170" y="597"/>
                    </a:cubicBezTo>
                    <a:cubicBezTo>
                      <a:pt x="209" y="590"/>
                      <a:pt x="248" y="573"/>
                      <a:pt x="281" y="551"/>
                    </a:cubicBezTo>
                    <a:cubicBezTo>
                      <a:pt x="301" y="537"/>
                      <a:pt x="322" y="522"/>
                      <a:pt x="341" y="505"/>
                    </a:cubicBezTo>
                    <a:cubicBezTo>
                      <a:pt x="333" y="492"/>
                      <a:pt x="328" y="481"/>
                      <a:pt x="327" y="474"/>
                    </a:cubicBezTo>
                    <a:cubicBezTo>
                      <a:pt x="327" y="471"/>
                      <a:pt x="329" y="469"/>
                      <a:pt x="331" y="469"/>
                    </a:cubicBezTo>
                    <a:cubicBezTo>
                      <a:pt x="331" y="469"/>
                      <a:pt x="331" y="469"/>
                      <a:pt x="332" y="469"/>
                    </a:cubicBezTo>
                    <a:cubicBezTo>
                      <a:pt x="335" y="463"/>
                      <a:pt x="340" y="461"/>
                      <a:pt x="346" y="461"/>
                    </a:cubicBezTo>
                    <a:cubicBezTo>
                      <a:pt x="352" y="461"/>
                      <a:pt x="358" y="464"/>
                      <a:pt x="362" y="469"/>
                    </a:cubicBezTo>
                    <a:cubicBezTo>
                      <a:pt x="365" y="472"/>
                      <a:pt x="367" y="477"/>
                      <a:pt x="368" y="482"/>
                    </a:cubicBezTo>
                    <a:cubicBezTo>
                      <a:pt x="390" y="460"/>
                      <a:pt x="411" y="438"/>
                      <a:pt x="428" y="415"/>
                    </a:cubicBezTo>
                    <a:cubicBezTo>
                      <a:pt x="452" y="384"/>
                      <a:pt x="472" y="349"/>
                      <a:pt x="486" y="313"/>
                    </a:cubicBezTo>
                    <a:cubicBezTo>
                      <a:pt x="483" y="309"/>
                      <a:pt x="482" y="305"/>
                      <a:pt x="481" y="301"/>
                    </a:cubicBezTo>
                    <a:cubicBezTo>
                      <a:pt x="479" y="302"/>
                      <a:pt x="478" y="303"/>
                      <a:pt x="476" y="303"/>
                    </a:cubicBezTo>
                    <a:cubicBezTo>
                      <a:pt x="473" y="303"/>
                      <a:pt x="470" y="302"/>
                      <a:pt x="466" y="299"/>
                    </a:cubicBezTo>
                    <a:cubicBezTo>
                      <a:pt x="459" y="294"/>
                      <a:pt x="454" y="285"/>
                      <a:pt x="455" y="275"/>
                    </a:cubicBezTo>
                    <a:cubicBezTo>
                      <a:pt x="456" y="273"/>
                      <a:pt x="457" y="272"/>
                      <a:pt x="458" y="272"/>
                    </a:cubicBezTo>
                    <a:cubicBezTo>
                      <a:pt x="459" y="271"/>
                      <a:pt x="460" y="270"/>
                      <a:pt x="461" y="270"/>
                    </a:cubicBezTo>
                    <a:cubicBezTo>
                      <a:pt x="461" y="270"/>
                      <a:pt x="461" y="270"/>
                      <a:pt x="461" y="270"/>
                    </a:cubicBezTo>
                    <a:cubicBezTo>
                      <a:pt x="466" y="270"/>
                      <a:pt x="480" y="269"/>
                      <a:pt x="499" y="275"/>
                    </a:cubicBezTo>
                    <a:cubicBezTo>
                      <a:pt x="500" y="270"/>
                      <a:pt x="501" y="266"/>
                      <a:pt x="502" y="261"/>
                    </a:cubicBezTo>
                    <a:cubicBezTo>
                      <a:pt x="502" y="260"/>
                      <a:pt x="501" y="259"/>
                      <a:pt x="501" y="258"/>
                    </a:cubicBezTo>
                    <a:cubicBezTo>
                      <a:pt x="499" y="254"/>
                      <a:pt x="497" y="251"/>
                      <a:pt x="495" y="247"/>
                    </a:cubicBezTo>
                    <a:cubicBezTo>
                      <a:pt x="494" y="248"/>
                      <a:pt x="492" y="249"/>
                      <a:pt x="491" y="249"/>
                    </a:cubicBezTo>
                    <a:cubicBezTo>
                      <a:pt x="490" y="250"/>
                      <a:pt x="489" y="250"/>
                      <a:pt x="488" y="250"/>
                    </a:cubicBezTo>
                    <a:cubicBezTo>
                      <a:pt x="486" y="250"/>
                      <a:pt x="485" y="250"/>
                      <a:pt x="485" y="248"/>
                    </a:cubicBezTo>
                    <a:cubicBezTo>
                      <a:pt x="484" y="248"/>
                      <a:pt x="484" y="248"/>
                      <a:pt x="484" y="248"/>
                    </a:cubicBezTo>
                    <a:cubicBezTo>
                      <a:pt x="481" y="247"/>
                      <a:pt x="479" y="245"/>
                      <a:pt x="478" y="243"/>
                    </a:cubicBezTo>
                    <a:cubicBezTo>
                      <a:pt x="477" y="237"/>
                      <a:pt x="480" y="228"/>
                      <a:pt x="486" y="227"/>
                    </a:cubicBezTo>
                    <a:cubicBezTo>
                      <a:pt x="486" y="227"/>
                      <a:pt x="487" y="227"/>
                      <a:pt x="487" y="227"/>
                    </a:cubicBezTo>
                    <a:cubicBezTo>
                      <a:pt x="488" y="227"/>
                      <a:pt x="488" y="227"/>
                      <a:pt x="488" y="227"/>
                    </a:cubicBezTo>
                    <a:cubicBezTo>
                      <a:pt x="489" y="227"/>
                      <a:pt x="489" y="227"/>
                      <a:pt x="490" y="227"/>
                    </a:cubicBezTo>
                    <a:cubicBezTo>
                      <a:pt x="489" y="221"/>
                      <a:pt x="488" y="216"/>
                      <a:pt x="488" y="211"/>
                    </a:cubicBezTo>
                    <a:cubicBezTo>
                      <a:pt x="488" y="210"/>
                      <a:pt x="488" y="209"/>
                      <a:pt x="488" y="209"/>
                    </a:cubicBezTo>
                    <a:cubicBezTo>
                      <a:pt x="487" y="209"/>
                      <a:pt x="487" y="209"/>
                      <a:pt x="487" y="209"/>
                    </a:cubicBezTo>
                    <a:cubicBezTo>
                      <a:pt x="487" y="211"/>
                      <a:pt x="486" y="212"/>
                      <a:pt x="485" y="213"/>
                    </a:cubicBezTo>
                    <a:cubicBezTo>
                      <a:pt x="483" y="215"/>
                      <a:pt x="481" y="216"/>
                      <a:pt x="478" y="216"/>
                    </a:cubicBezTo>
                    <a:cubicBezTo>
                      <a:pt x="475" y="216"/>
                      <a:pt x="472" y="214"/>
                      <a:pt x="472" y="209"/>
                    </a:cubicBezTo>
                    <a:cubicBezTo>
                      <a:pt x="471" y="203"/>
                      <a:pt x="475" y="194"/>
                      <a:pt x="481" y="192"/>
                    </a:cubicBezTo>
                    <a:cubicBezTo>
                      <a:pt x="482" y="192"/>
                      <a:pt x="483" y="192"/>
                      <a:pt x="484" y="192"/>
                    </a:cubicBezTo>
                    <a:cubicBezTo>
                      <a:pt x="486" y="192"/>
                      <a:pt x="487" y="193"/>
                      <a:pt x="489" y="194"/>
                    </a:cubicBezTo>
                    <a:cubicBezTo>
                      <a:pt x="491" y="164"/>
                      <a:pt x="499" y="143"/>
                      <a:pt x="505" y="131"/>
                    </a:cubicBezTo>
                    <a:cubicBezTo>
                      <a:pt x="505" y="130"/>
                      <a:pt x="505" y="130"/>
                      <a:pt x="505" y="129"/>
                    </a:cubicBezTo>
                    <a:cubicBezTo>
                      <a:pt x="502" y="116"/>
                      <a:pt x="497" y="102"/>
                      <a:pt x="492" y="89"/>
                    </a:cubicBezTo>
                    <a:cubicBezTo>
                      <a:pt x="489" y="88"/>
                      <a:pt x="489" y="88"/>
                      <a:pt x="489" y="88"/>
                    </a:cubicBezTo>
                    <a:cubicBezTo>
                      <a:pt x="484" y="86"/>
                      <a:pt x="479" y="84"/>
                      <a:pt x="476" y="82"/>
                    </a:cubicBezTo>
                    <a:cubicBezTo>
                      <a:pt x="450" y="70"/>
                      <a:pt x="450" y="70"/>
                      <a:pt x="450" y="70"/>
                    </a:cubicBezTo>
                    <a:cubicBezTo>
                      <a:pt x="450" y="70"/>
                      <a:pt x="450" y="70"/>
                      <a:pt x="450" y="70"/>
                    </a:cubicBezTo>
                    <a:cubicBezTo>
                      <a:pt x="448" y="70"/>
                      <a:pt x="446" y="70"/>
                      <a:pt x="444" y="70"/>
                    </a:cubicBezTo>
                    <a:cubicBezTo>
                      <a:pt x="446" y="72"/>
                      <a:pt x="447" y="74"/>
                      <a:pt x="449" y="77"/>
                    </a:cubicBezTo>
                    <a:cubicBezTo>
                      <a:pt x="448" y="77"/>
                      <a:pt x="447" y="77"/>
                      <a:pt x="446" y="77"/>
                    </a:cubicBezTo>
                    <a:cubicBezTo>
                      <a:pt x="441" y="77"/>
                      <a:pt x="435" y="76"/>
                      <a:pt x="431" y="76"/>
                    </a:cubicBezTo>
                    <a:cubicBezTo>
                      <a:pt x="429" y="75"/>
                      <a:pt x="427" y="75"/>
                      <a:pt x="425" y="75"/>
                    </a:cubicBezTo>
                    <a:cubicBezTo>
                      <a:pt x="423" y="70"/>
                      <a:pt x="421" y="66"/>
                      <a:pt x="418" y="61"/>
                    </a:cubicBezTo>
                    <a:cubicBezTo>
                      <a:pt x="420" y="61"/>
                      <a:pt x="422" y="61"/>
                      <a:pt x="424" y="60"/>
                    </a:cubicBezTo>
                    <a:cubicBezTo>
                      <a:pt x="425" y="60"/>
                      <a:pt x="426" y="60"/>
                      <a:pt x="427" y="60"/>
                    </a:cubicBezTo>
                    <a:cubicBezTo>
                      <a:pt x="423" y="58"/>
                      <a:pt x="418" y="57"/>
                      <a:pt x="413" y="54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413" y="54"/>
                      <a:pt x="412" y="54"/>
                      <a:pt x="412" y="54"/>
                    </a:cubicBezTo>
                    <a:cubicBezTo>
                      <a:pt x="403" y="50"/>
                      <a:pt x="391" y="46"/>
                      <a:pt x="378" y="41"/>
                    </a:cubicBezTo>
                    <a:cubicBezTo>
                      <a:pt x="382" y="47"/>
                      <a:pt x="386" y="53"/>
                      <a:pt x="388" y="56"/>
                    </a:cubicBezTo>
                    <a:cubicBezTo>
                      <a:pt x="388" y="57"/>
                      <a:pt x="388" y="57"/>
                      <a:pt x="388" y="57"/>
                    </a:cubicBezTo>
                    <a:cubicBezTo>
                      <a:pt x="389" y="59"/>
                      <a:pt x="390" y="60"/>
                      <a:pt x="390" y="61"/>
                    </a:cubicBezTo>
                    <a:cubicBezTo>
                      <a:pt x="402" y="86"/>
                      <a:pt x="395" y="136"/>
                      <a:pt x="344" y="143"/>
                    </a:cubicBezTo>
                    <a:cubicBezTo>
                      <a:pt x="342" y="143"/>
                      <a:pt x="341" y="143"/>
                      <a:pt x="340" y="143"/>
                    </a:cubicBezTo>
                    <a:cubicBezTo>
                      <a:pt x="332" y="143"/>
                      <a:pt x="325" y="139"/>
                      <a:pt x="318" y="133"/>
                    </a:cubicBezTo>
                    <a:cubicBezTo>
                      <a:pt x="309" y="123"/>
                      <a:pt x="301" y="109"/>
                      <a:pt x="300" y="95"/>
                    </a:cubicBezTo>
                    <a:cubicBezTo>
                      <a:pt x="300" y="77"/>
                      <a:pt x="320" y="32"/>
                      <a:pt x="324" y="23"/>
                    </a:cubicBezTo>
                    <a:cubicBezTo>
                      <a:pt x="299" y="16"/>
                      <a:pt x="270" y="8"/>
                      <a:pt x="23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1115"/>
              <p:cNvSpPr>
                <a:spLocks noEditPoints="1"/>
              </p:cNvSpPr>
              <p:nvPr/>
            </p:nvSpPr>
            <p:spPr bwMode="auto">
              <a:xfrm>
                <a:off x="1055" y="2699"/>
                <a:ext cx="250" cy="296"/>
              </a:xfrm>
              <a:custGeom>
                <a:avLst/>
                <a:gdLst>
                  <a:gd name="T0" fmla="*/ 315 w 508"/>
                  <a:gd name="T1" fmla="*/ 574 h 598"/>
                  <a:gd name="T2" fmla="*/ 124 w 508"/>
                  <a:gd name="T3" fmla="*/ 452 h 598"/>
                  <a:gd name="T4" fmla="*/ 124 w 508"/>
                  <a:gd name="T5" fmla="*/ 452 h 598"/>
                  <a:gd name="T6" fmla="*/ 102 w 508"/>
                  <a:gd name="T7" fmla="*/ 5 h 598"/>
                  <a:gd name="T8" fmla="*/ 373 w 508"/>
                  <a:gd name="T9" fmla="*/ 546 h 598"/>
                  <a:gd name="T10" fmla="*/ 406 w 508"/>
                  <a:gd name="T11" fmla="*/ 547 h 598"/>
                  <a:gd name="T12" fmla="*/ 379 w 508"/>
                  <a:gd name="T13" fmla="*/ 570 h 598"/>
                  <a:gd name="T14" fmla="*/ 368 w 508"/>
                  <a:gd name="T15" fmla="*/ 560 h 598"/>
                  <a:gd name="T16" fmla="*/ 459 w 508"/>
                  <a:gd name="T17" fmla="*/ 534 h 598"/>
                  <a:gd name="T18" fmla="*/ 472 w 508"/>
                  <a:gd name="T19" fmla="*/ 505 h 598"/>
                  <a:gd name="T20" fmla="*/ 459 w 508"/>
                  <a:gd name="T21" fmla="*/ 526 h 598"/>
                  <a:gd name="T22" fmla="*/ 449 w 508"/>
                  <a:gd name="T23" fmla="*/ 501 h 598"/>
                  <a:gd name="T24" fmla="*/ 178 w 508"/>
                  <a:gd name="T25" fmla="*/ 187 h 598"/>
                  <a:gd name="T26" fmla="*/ 210 w 508"/>
                  <a:gd name="T27" fmla="*/ 490 h 598"/>
                  <a:gd name="T28" fmla="*/ 195 w 508"/>
                  <a:gd name="T29" fmla="*/ 477 h 598"/>
                  <a:gd name="T30" fmla="*/ 156 w 508"/>
                  <a:gd name="T31" fmla="*/ 219 h 598"/>
                  <a:gd name="T32" fmla="*/ 291 w 508"/>
                  <a:gd name="T33" fmla="*/ 546 h 598"/>
                  <a:gd name="T34" fmla="*/ 192 w 508"/>
                  <a:gd name="T35" fmla="*/ 282 h 598"/>
                  <a:gd name="T36" fmla="*/ 231 w 508"/>
                  <a:gd name="T37" fmla="*/ 343 h 598"/>
                  <a:gd name="T38" fmla="*/ 343 w 508"/>
                  <a:gd name="T39" fmla="*/ 566 h 598"/>
                  <a:gd name="T40" fmla="*/ 207 w 508"/>
                  <a:gd name="T41" fmla="*/ 195 h 598"/>
                  <a:gd name="T42" fmla="*/ 272 w 508"/>
                  <a:gd name="T43" fmla="*/ 335 h 598"/>
                  <a:gd name="T44" fmla="*/ 88 w 508"/>
                  <a:gd name="T45" fmla="*/ 256 h 598"/>
                  <a:gd name="T46" fmla="*/ 118 w 508"/>
                  <a:gd name="T47" fmla="*/ 381 h 598"/>
                  <a:gd name="T48" fmla="*/ 220 w 508"/>
                  <a:gd name="T49" fmla="*/ 169 h 598"/>
                  <a:gd name="T50" fmla="*/ 274 w 508"/>
                  <a:gd name="T51" fmla="*/ 322 h 598"/>
                  <a:gd name="T52" fmla="*/ 115 w 508"/>
                  <a:gd name="T53" fmla="*/ 171 h 598"/>
                  <a:gd name="T54" fmla="*/ 271 w 508"/>
                  <a:gd name="T55" fmla="*/ 207 h 598"/>
                  <a:gd name="T56" fmla="*/ 307 w 508"/>
                  <a:gd name="T57" fmla="*/ 204 h 598"/>
                  <a:gd name="T58" fmla="*/ 256 w 508"/>
                  <a:gd name="T59" fmla="*/ 125 h 598"/>
                  <a:gd name="T60" fmla="*/ 39 w 508"/>
                  <a:gd name="T61" fmla="*/ 173 h 598"/>
                  <a:gd name="T62" fmla="*/ 78 w 508"/>
                  <a:gd name="T63" fmla="*/ 169 h 598"/>
                  <a:gd name="T64" fmla="*/ 47 w 508"/>
                  <a:gd name="T65" fmla="*/ 119 h 598"/>
                  <a:gd name="T66" fmla="*/ 39 w 508"/>
                  <a:gd name="T67" fmla="*/ 159 h 598"/>
                  <a:gd name="T68" fmla="*/ 258 w 508"/>
                  <a:gd name="T69" fmla="*/ 100 h 598"/>
                  <a:gd name="T70" fmla="*/ 319 w 508"/>
                  <a:gd name="T71" fmla="*/ 149 h 598"/>
                  <a:gd name="T72" fmla="*/ 57 w 508"/>
                  <a:gd name="T73" fmla="*/ 82 h 598"/>
                  <a:gd name="T74" fmla="*/ 287 w 508"/>
                  <a:gd name="T75" fmla="*/ 76 h 598"/>
                  <a:gd name="T76" fmla="*/ 246 w 508"/>
                  <a:gd name="T77" fmla="*/ 94 h 598"/>
                  <a:gd name="T78" fmla="*/ 304 w 508"/>
                  <a:gd name="T79" fmla="*/ 70 h 598"/>
                  <a:gd name="T80" fmla="*/ 87 w 508"/>
                  <a:gd name="T81" fmla="*/ 58 h 598"/>
                  <a:gd name="T82" fmla="*/ 229 w 508"/>
                  <a:gd name="T83" fmla="*/ 48 h 598"/>
                  <a:gd name="T84" fmla="*/ 258 w 508"/>
                  <a:gd name="T85" fmla="*/ 53 h 598"/>
                  <a:gd name="T86" fmla="*/ 254 w 508"/>
                  <a:gd name="T87" fmla="*/ 28 h 598"/>
                  <a:gd name="T88" fmla="*/ 192 w 508"/>
                  <a:gd name="T89" fmla="*/ 131 h 598"/>
                  <a:gd name="T90" fmla="*/ 134 w 508"/>
                  <a:gd name="T91" fmla="*/ 36 h 598"/>
                  <a:gd name="T92" fmla="*/ 79 w 508"/>
                  <a:gd name="T93" fmla="*/ 53 h 598"/>
                  <a:gd name="T94" fmla="*/ 5 w 508"/>
                  <a:gd name="T95" fmla="*/ 127 h 598"/>
                  <a:gd name="T96" fmla="*/ 17 w 508"/>
                  <a:gd name="T97" fmla="*/ 176 h 598"/>
                  <a:gd name="T98" fmla="*/ 7 w 508"/>
                  <a:gd name="T99" fmla="*/ 187 h 598"/>
                  <a:gd name="T100" fmla="*/ 8 w 508"/>
                  <a:gd name="T101" fmla="*/ 211 h 598"/>
                  <a:gd name="T102" fmla="*/ 17 w 508"/>
                  <a:gd name="T103" fmla="*/ 246 h 598"/>
                  <a:gd name="T104" fmla="*/ 82 w 508"/>
                  <a:gd name="T105" fmla="*/ 413 h 598"/>
                  <a:gd name="T106" fmla="*/ 135 w 508"/>
                  <a:gd name="T107" fmla="*/ 472 h 598"/>
                  <a:gd name="T108" fmla="*/ 324 w 508"/>
                  <a:gd name="T109" fmla="*/ 568 h 598"/>
                  <a:gd name="T110" fmla="*/ 450 w 508"/>
                  <a:gd name="T111" fmla="*/ 580 h 598"/>
                  <a:gd name="T112" fmla="*/ 481 w 508"/>
                  <a:gd name="T113" fmla="*/ 453 h 598"/>
                  <a:gd name="T114" fmla="*/ 387 w 508"/>
                  <a:gd name="T115" fmla="*/ 519 h 598"/>
                  <a:gd name="T116" fmla="*/ 351 w 508"/>
                  <a:gd name="T117" fmla="*/ 218 h 598"/>
                  <a:gd name="T118" fmla="*/ 341 w 508"/>
                  <a:gd name="T119" fmla="*/ 52 h 5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8" h="598">
                    <a:moveTo>
                      <a:pt x="311" y="573"/>
                    </a:moveTo>
                    <a:cubicBezTo>
                      <a:pt x="308" y="573"/>
                      <a:pt x="307" y="574"/>
                      <a:pt x="306" y="576"/>
                    </a:cubicBezTo>
                    <a:cubicBezTo>
                      <a:pt x="303" y="579"/>
                      <a:pt x="301" y="581"/>
                      <a:pt x="300" y="584"/>
                    </a:cubicBezTo>
                    <a:cubicBezTo>
                      <a:pt x="306" y="586"/>
                      <a:pt x="311" y="588"/>
                      <a:pt x="317" y="590"/>
                    </a:cubicBezTo>
                    <a:cubicBezTo>
                      <a:pt x="317" y="585"/>
                      <a:pt x="318" y="581"/>
                      <a:pt x="317" y="576"/>
                    </a:cubicBezTo>
                    <a:cubicBezTo>
                      <a:pt x="316" y="576"/>
                      <a:pt x="315" y="575"/>
                      <a:pt x="315" y="574"/>
                    </a:cubicBezTo>
                    <a:cubicBezTo>
                      <a:pt x="313" y="573"/>
                      <a:pt x="312" y="573"/>
                      <a:pt x="311" y="573"/>
                    </a:cubicBezTo>
                    <a:moveTo>
                      <a:pt x="494" y="462"/>
                    </a:moveTo>
                    <a:cubicBezTo>
                      <a:pt x="497" y="469"/>
                      <a:pt x="500" y="475"/>
                      <a:pt x="505" y="481"/>
                    </a:cubicBezTo>
                    <a:cubicBezTo>
                      <a:pt x="503" y="475"/>
                      <a:pt x="500" y="469"/>
                      <a:pt x="496" y="464"/>
                    </a:cubicBezTo>
                    <a:cubicBezTo>
                      <a:pt x="495" y="463"/>
                      <a:pt x="495" y="463"/>
                      <a:pt x="494" y="462"/>
                    </a:cubicBezTo>
                    <a:moveTo>
                      <a:pt x="124" y="452"/>
                    </a:moveTo>
                    <a:cubicBezTo>
                      <a:pt x="123" y="452"/>
                      <a:pt x="122" y="452"/>
                      <a:pt x="121" y="453"/>
                    </a:cubicBezTo>
                    <a:cubicBezTo>
                      <a:pt x="119" y="453"/>
                      <a:pt x="118" y="453"/>
                      <a:pt x="117" y="454"/>
                    </a:cubicBezTo>
                    <a:cubicBezTo>
                      <a:pt x="120" y="457"/>
                      <a:pt x="124" y="461"/>
                      <a:pt x="127" y="465"/>
                    </a:cubicBezTo>
                    <a:cubicBezTo>
                      <a:pt x="129" y="463"/>
                      <a:pt x="130" y="461"/>
                      <a:pt x="131" y="460"/>
                    </a:cubicBezTo>
                    <a:cubicBezTo>
                      <a:pt x="130" y="459"/>
                      <a:pt x="130" y="457"/>
                      <a:pt x="130" y="456"/>
                    </a:cubicBezTo>
                    <a:cubicBezTo>
                      <a:pt x="128" y="453"/>
                      <a:pt x="126" y="452"/>
                      <a:pt x="124" y="452"/>
                    </a:cubicBezTo>
                    <a:moveTo>
                      <a:pt x="15" y="255"/>
                    </a:moveTo>
                    <a:cubicBezTo>
                      <a:pt x="13" y="256"/>
                      <a:pt x="10" y="256"/>
                      <a:pt x="8" y="257"/>
                    </a:cubicBezTo>
                    <a:cubicBezTo>
                      <a:pt x="8" y="260"/>
                      <a:pt x="9" y="262"/>
                      <a:pt x="10" y="265"/>
                    </a:cubicBezTo>
                    <a:cubicBezTo>
                      <a:pt x="12" y="263"/>
                      <a:pt x="15" y="258"/>
                      <a:pt x="15" y="255"/>
                    </a:cubicBezTo>
                    <a:moveTo>
                      <a:pt x="103" y="5"/>
                    </a:moveTo>
                    <a:cubicBezTo>
                      <a:pt x="103" y="5"/>
                      <a:pt x="102" y="5"/>
                      <a:pt x="102" y="5"/>
                    </a:cubicBezTo>
                    <a:cubicBezTo>
                      <a:pt x="101" y="5"/>
                      <a:pt x="101" y="6"/>
                      <a:pt x="101" y="6"/>
                    </a:cubicBezTo>
                    <a:cubicBezTo>
                      <a:pt x="102" y="6"/>
                      <a:pt x="103" y="5"/>
                      <a:pt x="103" y="5"/>
                    </a:cubicBezTo>
                    <a:moveTo>
                      <a:pt x="390" y="570"/>
                    </a:moveTo>
                    <a:cubicBezTo>
                      <a:pt x="385" y="565"/>
                      <a:pt x="379" y="560"/>
                      <a:pt x="374" y="554"/>
                    </a:cubicBezTo>
                    <a:cubicBezTo>
                      <a:pt x="371" y="551"/>
                      <a:pt x="369" y="549"/>
                      <a:pt x="366" y="545"/>
                    </a:cubicBezTo>
                    <a:cubicBezTo>
                      <a:pt x="368" y="546"/>
                      <a:pt x="371" y="546"/>
                      <a:pt x="373" y="546"/>
                    </a:cubicBezTo>
                    <a:cubicBezTo>
                      <a:pt x="378" y="547"/>
                      <a:pt x="382" y="547"/>
                      <a:pt x="387" y="547"/>
                    </a:cubicBezTo>
                    <a:cubicBezTo>
                      <a:pt x="388" y="547"/>
                      <a:pt x="390" y="547"/>
                      <a:pt x="392" y="547"/>
                    </a:cubicBezTo>
                    <a:cubicBezTo>
                      <a:pt x="401" y="553"/>
                      <a:pt x="410" y="560"/>
                      <a:pt x="419" y="566"/>
                    </a:cubicBezTo>
                    <a:cubicBezTo>
                      <a:pt x="410" y="568"/>
                      <a:pt x="400" y="570"/>
                      <a:pt x="390" y="570"/>
                    </a:cubicBezTo>
                    <a:moveTo>
                      <a:pt x="428" y="562"/>
                    </a:moveTo>
                    <a:cubicBezTo>
                      <a:pt x="420" y="558"/>
                      <a:pt x="413" y="553"/>
                      <a:pt x="406" y="547"/>
                    </a:cubicBezTo>
                    <a:cubicBezTo>
                      <a:pt x="406" y="546"/>
                      <a:pt x="405" y="546"/>
                      <a:pt x="404" y="545"/>
                    </a:cubicBezTo>
                    <a:cubicBezTo>
                      <a:pt x="408" y="544"/>
                      <a:pt x="413" y="542"/>
                      <a:pt x="417" y="540"/>
                    </a:cubicBezTo>
                    <a:cubicBezTo>
                      <a:pt x="421" y="542"/>
                      <a:pt x="425" y="544"/>
                      <a:pt x="429" y="547"/>
                    </a:cubicBezTo>
                    <a:cubicBezTo>
                      <a:pt x="432" y="551"/>
                      <a:pt x="436" y="554"/>
                      <a:pt x="440" y="557"/>
                    </a:cubicBezTo>
                    <a:cubicBezTo>
                      <a:pt x="436" y="559"/>
                      <a:pt x="432" y="561"/>
                      <a:pt x="428" y="562"/>
                    </a:cubicBezTo>
                    <a:moveTo>
                      <a:pt x="379" y="570"/>
                    </a:moveTo>
                    <a:cubicBezTo>
                      <a:pt x="371" y="570"/>
                      <a:pt x="362" y="569"/>
                      <a:pt x="353" y="568"/>
                    </a:cubicBezTo>
                    <a:cubicBezTo>
                      <a:pt x="350" y="563"/>
                      <a:pt x="346" y="559"/>
                      <a:pt x="343" y="554"/>
                    </a:cubicBezTo>
                    <a:cubicBezTo>
                      <a:pt x="337" y="546"/>
                      <a:pt x="331" y="538"/>
                      <a:pt x="325" y="530"/>
                    </a:cubicBezTo>
                    <a:cubicBezTo>
                      <a:pt x="334" y="536"/>
                      <a:pt x="344" y="540"/>
                      <a:pt x="355" y="543"/>
                    </a:cubicBezTo>
                    <a:cubicBezTo>
                      <a:pt x="356" y="544"/>
                      <a:pt x="357" y="545"/>
                      <a:pt x="357" y="546"/>
                    </a:cubicBezTo>
                    <a:cubicBezTo>
                      <a:pt x="361" y="551"/>
                      <a:pt x="364" y="556"/>
                      <a:pt x="368" y="560"/>
                    </a:cubicBezTo>
                    <a:cubicBezTo>
                      <a:pt x="372" y="563"/>
                      <a:pt x="376" y="567"/>
                      <a:pt x="379" y="570"/>
                    </a:cubicBezTo>
                    <a:moveTo>
                      <a:pt x="447" y="553"/>
                    </a:moveTo>
                    <a:cubicBezTo>
                      <a:pt x="442" y="550"/>
                      <a:pt x="436" y="543"/>
                      <a:pt x="433" y="541"/>
                    </a:cubicBezTo>
                    <a:cubicBezTo>
                      <a:pt x="430" y="539"/>
                      <a:pt x="427" y="537"/>
                      <a:pt x="424" y="535"/>
                    </a:cubicBezTo>
                    <a:cubicBezTo>
                      <a:pt x="427" y="532"/>
                      <a:pt x="431" y="528"/>
                      <a:pt x="435" y="524"/>
                    </a:cubicBezTo>
                    <a:cubicBezTo>
                      <a:pt x="442" y="528"/>
                      <a:pt x="450" y="533"/>
                      <a:pt x="459" y="534"/>
                    </a:cubicBezTo>
                    <a:cubicBezTo>
                      <a:pt x="461" y="534"/>
                      <a:pt x="464" y="534"/>
                      <a:pt x="466" y="534"/>
                    </a:cubicBezTo>
                    <a:cubicBezTo>
                      <a:pt x="467" y="534"/>
                      <a:pt x="468" y="534"/>
                      <a:pt x="469" y="534"/>
                    </a:cubicBezTo>
                    <a:cubicBezTo>
                      <a:pt x="462" y="542"/>
                      <a:pt x="455" y="548"/>
                      <a:pt x="447" y="553"/>
                    </a:cubicBezTo>
                    <a:moveTo>
                      <a:pt x="452" y="509"/>
                    </a:moveTo>
                    <a:cubicBezTo>
                      <a:pt x="457" y="509"/>
                      <a:pt x="461" y="508"/>
                      <a:pt x="465" y="507"/>
                    </a:cubicBezTo>
                    <a:cubicBezTo>
                      <a:pt x="468" y="507"/>
                      <a:pt x="470" y="506"/>
                      <a:pt x="472" y="505"/>
                    </a:cubicBezTo>
                    <a:cubicBezTo>
                      <a:pt x="475" y="503"/>
                      <a:pt x="477" y="499"/>
                      <a:pt x="480" y="498"/>
                    </a:cubicBezTo>
                    <a:cubicBezTo>
                      <a:pt x="481" y="497"/>
                      <a:pt x="482" y="496"/>
                      <a:pt x="484" y="496"/>
                    </a:cubicBezTo>
                    <a:cubicBezTo>
                      <a:pt x="485" y="504"/>
                      <a:pt x="484" y="515"/>
                      <a:pt x="477" y="524"/>
                    </a:cubicBezTo>
                    <a:cubicBezTo>
                      <a:pt x="477" y="524"/>
                      <a:pt x="477" y="524"/>
                      <a:pt x="477" y="524"/>
                    </a:cubicBezTo>
                    <a:cubicBezTo>
                      <a:pt x="473" y="525"/>
                      <a:pt x="469" y="526"/>
                      <a:pt x="464" y="526"/>
                    </a:cubicBezTo>
                    <a:cubicBezTo>
                      <a:pt x="463" y="526"/>
                      <a:pt x="461" y="526"/>
                      <a:pt x="459" y="526"/>
                    </a:cubicBezTo>
                    <a:cubicBezTo>
                      <a:pt x="452" y="524"/>
                      <a:pt x="446" y="521"/>
                      <a:pt x="439" y="517"/>
                    </a:cubicBezTo>
                    <a:cubicBezTo>
                      <a:pt x="441" y="515"/>
                      <a:pt x="443" y="512"/>
                      <a:pt x="445" y="509"/>
                    </a:cubicBezTo>
                    <a:cubicBezTo>
                      <a:pt x="445" y="508"/>
                      <a:pt x="445" y="508"/>
                      <a:pt x="445" y="508"/>
                    </a:cubicBezTo>
                    <a:cubicBezTo>
                      <a:pt x="447" y="509"/>
                      <a:pt x="450" y="509"/>
                      <a:pt x="452" y="509"/>
                    </a:cubicBezTo>
                    <a:moveTo>
                      <a:pt x="453" y="502"/>
                    </a:moveTo>
                    <a:cubicBezTo>
                      <a:pt x="452" y="502"/>
                      <a:pt x="450" y="501"/>
                      <a:pt x="449" y="501"/>
                    </a:cubicBezTo>
                    <a:cubicBezTo>
                      <a:pt x="458" y="489"/>
                      <a:pt x="465" y="484"/>
                      <a:pt x="471" y="484"/>
                    </a:cubicBezTo>
                    <a:cubicBezTo>
                      <a:pt x="475" y="484"/>
                      <a:pt x="478" y="486"/>
                      <a:pt x="481" y="489"/>
                    </a:cubicBezTo>
                    <a:cubicBezTo>
                      <a:pt x="478" y="491"/>
                      <a:pt x="475" y="492"/>
                      <a:pt x="472" y="494"/>
                    </a:cubicBezTo>
                    <a:cubicBezTo>
                      <a:pt x="468" y="499"/>
                      <a:pt x="460" y="502"/>
                      <a:pt x="453" y="502"/>
                    </a:cubicBezTo>
                    <a:moveTo>
                      <a:pt x="171" y="188"/>
                    </a:moveTo>
                    <a:cubicBezTo>
                      <a:pt x="174" y="188"/>
                      <a:pt x="176" y="188"/>
                      <a:pt x="178" y="187"/>
                    </a:cubicBezTo>
                    <a:cubicBezTo>
                      <a:pt x="178" y="199"/>
                      <a:pt x="179" y="211"/>
                      <a:pt x="179" y="221"/>
                    </a:cubicBezTo>
                    <a:cubicBezTo>
                      <a:pt x="179" y="240"/>
                      <a:pt x="181" y="260"/>
                      <a:pt x="184" y="279"/>
                    </a:cubicBezTo>
                    <a:cubicBezTo>
                      <a:pt x="191" y="318"/>
                      <a:pt x="197" y="357"/>
                      <a:pt x="211" y="394"/>
                    </a:cubicBezTo>
                    <a:cubicBezTo>
                      <a:pt x="224" y="428"/>
                      <a:pt x="232" y="466"/>
                      <a:pt x="251" y="498"/>
                    </a:cubicBezTo>
                    <a:cubicBezTo>
                      <a:pt x="259" y="510"/>
                      <a:pt x="264" y="524"/>
                      <a:pt x="274" y="536"/>
                    </a:cubicBezTo>
                    <a:cubicBezTo>
                      <a:pt x="254" y="524"/>
                      <a:pt x="232" y="509"/>
                      <a:pt x="210" y="490"/>
                    </a:cubicBezTo>
                    <a:cubicBezTo>
                      <a:pt x="186" y="447"/>
                      <a:pt x="175" y="397"/>
                      <a:pt x="169" y="347"/>
                    </a:cubicBezTo>
                    <a:cubicBezTo>
                      <a:pt x="166" y="317"/>
                      <a:pt x="162" y="287"/>
                      <a:pt x="162" y="257"/>
                    </a:cubicBezTo>
                    <a:cubicBezTo>
                      <a:pt x="162" y="241"/>
                      <a:pt x="163" y="226"/>
                      <a:pt x="165" y="211"/>
                    </a:cubicBezTo>
                    <a:cubicBezTo>
                      <a:pt x="166" y="203"/>
                      <a:pt x="166" y="195"/>
                      <a:pt x="168" y="188"/>
                    </a:cubicBezTo>
                    <a:cubicBezTo>
                      <a:pt x="169" y="188"/>
                      <a:pt x="170" y="188"/>
                      <a:pt x="171" y="188"/>
                    </a:cubicBezTo>
                    <a:moveTo>
                      <a:pt x="195" y="477"/>
                    </a:moveTo>
                    <a:cubicBezTo>
                      <a:pt x="173" y="457"/>
                      <a:pt x="150" y="432"/>
                      <a:pt x="130" y="405"/>
                    </a:cubicBezTo>
                    <a:cubicBezTo>
                      <a:pt x="128" y="397"/>
                      <a:pt x="127" y="389"/>
                      <a:pt x="125" y="381"/>
                    </a:cubicBezTo>
                    <a:cubicBezTo>
                      <a:pt x="122" y="360"/>
                      <a:pt x="120" y="337"/>
                      <a:pt x="124" y="316"/>
                    </a:cubicBezTo>
                    <a:cubicBezTo>
                      <a:pt x="132" y="273"/>
                      <a:pt x="132" y="226"/>
                      <a:pt x="149" y="185"/>
                    </a:cubicBezTo>
                    <a:cubicBezTo>
                      <a:pt x="153" y="186"/>
                      <a:pt x="156" y="187"/>
                      <a:pt x="160" y="187"/>
                    </a:cubicBezTo>
                    <a:cubicBezTo>
                      <a:pt x="158" y="198"/>
                      <a:pt x="158" y="208"/>
                      <a:pt x="156" y="219"/>
                    </a:cubicBezTo>
                    <a:cubicBezTo>
                      <a:pt x="154" y="233"/>
                      <a:pt x="154" y="250"/>
                      <a:pt x="155" y="264"/>
                    </a:cubicBezTo>
                    <a:cubicBezTo>
                      <a:pt x="155" y="295"/>
                      <a:pt x="158" y="328"/>
                      <a:pt x="163" y="358"/>
                    </a:cubicBezTo>
                    <a:cubicBezTo>
                      <a:pt x="170" y="399"/>
                      <a:pt x="178" y="440"/>
                      <a:pt x="195" y="477"/>
                    </a:cubicBezTo>
                    <a:moveTo>
                      <a:pt x="343" y="566"/>
                    </a:moveTo>
                    <a:cubicBezTo>
                      <a:pt x="341" y="566"/>
                      <a:pt x="340" y="565"/>
                      <a:pt x="339" y="565"/>
                    </a:cubicBezTo>
                    <a:cubicBezTo>
                      <a:pt x="326" y="562"/>
                      <a:pt x="309" y="556"/>
                      <a:pt x="291" y="546"/>
                    </a:cubicBezTo>
                    <a:cubicBezTo>
                      <a:pt x="289" y="544"/>
                      <a:pt x="288" y="542"/>
                      <a:pt x="286" y="540"/>
                    </a:cubicBezTo>
                    <a:cubicBezTo>
                      <a:pt x="275" y="526"/>
                      <a:pt x="267" y="510"/>
                      <a:pt x="258" y="494"/>
                    </a:cubicBezTo>
                    <a:cubicBezTo>
                      <a:pt x="250" y="481"/>
                      <a:pt x="243" y="465"/>
                      <a:pt x="239" y="450"/>
                    </a:cubicBezTo>
                    <a:cubicBezTo>
                      <a:pt x="236" y="439"/>
                      <a:pt x="231" y="429"/>
                      <a:pt x="227" y="419"/>
                    </a:cubicBezTo>
                    <a:cubicBezTo>
                      <a:pt x="224" y="411"/>
                      <a:pt x="222" y="403"/>
                      <a:pt x="219" y="395"/>
                    </a:cubicBezTo>
                    <a:cubicBezTo>
                      <a:pt x="206" y="358"/>
                      <a:pt x="199" y="320"/>
                      <a:pt x="192" y="282"/>
                    </a:cubicBezTo>
                    <a:cubicBezTo>
                      <a:pt x="189" y="263"/>
                      <a:pt x="187" y="244"/>
                      <a:pt x="186" y="224"/>
                    </a:cubicBezTo>
                    <a:cubicBezTo>
                      <a:pt x="186" y="213"/>
                      <a:pt x="184" y="199"/>
                      <a:pt x="186" y="187"/>
                    </a:cubicBezTo>
                    <a:cubicBezTo>
                      <a:pt x="190" y="186"/>
                      <a:pt x="194" y="185"/>
                      <a:pt x="198" y="183"/>
                    </a:cubicBezTo>
                    <a:cubicBezTo>
                      <a:pt x="198" y="185"/>
                      <a:pt x="198" y="186"/>
                      <a:pt x="198" y="188"/>
                    </a:cubicBezTo>
                    <a:cubicBezTo>
                      <a:pt x="201" y="205"/>
                      <a:pt x="204" y="223"/>
                      <a:pt x="207" y="241"/>
                    </a:cubicBezTo>
                    <a:cubicBezTo>
                      <a:pt x="212" y="276"/>
                      <a:pt x="220" y="309"/>
                      <a:pt x="231" y="343"/>
                    </a:cubicBezTo>
                    <a:cubicBezTo>
                      <a:pt x="236" y="359"/>
                      <a:pt x="241" y="375"/>
                      <a:pt x="246" y="391"/>
                    </a:cubicBezTo>
                    <a:cubicBezTo>
                      <a:pt x="250" y="405"/>
                      <a:pt x="256" y="417"/>
                      <a:pt x="261" y="431"/>
                    </a:cubicBezTo>
                    <a:cubicBezTo>
                      <a:pt x="264" y="442"/>
                      <a:pt x="268" y="453"/>
                      <a:pt x="273" y="464"/>
                    </a:cubicBezTo>
                    <a:cubicBezTo>
                      <a:pt x="280" y="484"/>
                      <a:pt x="293" y="504"/>
                      <a:pt x="310" y="518"/>
                    </a:cubicBezTo>
                    <a:cubicBezTo>
                      <a:pt x="314" y="525"/>
                      <a:pt x="318" y="531"/>
                      <a:pt x="322" y="538"/>
                    </a:cubicBezTo>
                    <a:cubicBezTo>
                      <a:pt x="328" y="548"/>
                      <a:pt x="336" y="556"/>
                      <a:pt x="343" y="566"/>
                    </a:cubicBezTo>
                    <a:moveTo>
                      <a:pt x="267" y="427"/>
                    </a:moveTo>
                    <a:cubicBezTo>
                      <a:pt x="267" y="426"/>
                      <a:pt x="266" y="425"/>
                      <a:pt x="266" y="425"/>
                    </a:cubicBezTo>
                    <a:cubicBezTo>
                      <a:pt x="255" y="398"/>
                      <a:pt x="248" y="371"/>
                      <a:pt x="239" y="344"/>
                    </a:cubicBezTo>
                    <a:cubicBezTo>
                      <a:pt x="229" y="314"/>
                      <a:pt x="222" y="284"/>
                      <a:pt x="216" y="252"/>
                    </a:cubicBezTo>
                    <a:cubicBezTo>
                      <a:pt x="214" y="240"/>
                      <a:pt x="211" y="226"/>
                      <a:pt x="209" y="214"/>
                    </a:cubicBezTo>
                    <a:cubicBezTo>
                      <a:pt x="209" y="207"/>
                      <a:pt x="208" y="201"/>
                      <a:pt x="207" y="195"/>
                    </a:cubicBezTo>
                    <a:cubicBezTo>
                      <a:pt x="206" y="192"/>
                      <a:pt x="205" y="186"/>
                      <a:pt x="205" y="180"/>
                    </a:cubicBezTo>
                    <a:cubicBezTo>
                      <a:pt x="208" y="178"/>
                      <a:pt x="210" y="177"/>
                      <a:pt x="213" y="175"/>
                    </a:cubicBezTo>
                    <a:cubicBezTo>
                      <a:pt x="215" y="181"/>
                      <a:pt x="218" y="186"/>
                      <a:pt x="220" y="191"/>
                    </a:cubicBezTo>
                    <a:cubicBezTo>
                      <a:pt x="227" y="212"/>
                      <a:pt x="235" y="231"/>
                      <a:pt x="241" y="252"/>
                    </a:cubicBezTo>
                    <a:cubicBezTo>
                      <a:pt x="247" y="270"/>
                      <a:pt x="253" y="288"/>
                      <a:pt x="260" y="305"/>
                    </a:cubicBezTo>
                    <a:cubicBezTo>
                      <a:pt x="264" y="315"/>
                      <a:pt x="268" y="325"/>
                      <a:pt x="272" y="335"/>
                    </a:cubicBezTo>
                    <a:cubicBezTo>
                      <a:pt x="266" y="364"/>
                      <a:pt x="264" y="395"/>
                      <a:pt x="267" y="427"/>
                    </a:cubicBezTo>
                    <a:moveTo>
                      <a:pt x="119" y="389"/>
                    </a:moveTo>
                    <a:cubicBezTo>
                      <a:pt x="104" y="368"/>
                      <a:pt x="90" y="344"/>
                      <a:pt x="78" y="319"/>
                    </a:cubicBezTo>
                    <a:cubicBezTo>
                      <a:pt x="78" y="317"/>
                      <a:pt x="78" y="314"/>
                      <a:pt x="78" y="312"/>
                    </a:cubicBezTo>
                    <a:cubicBezTo>
                      <a:pt x="79" y="304"/>
                      <a:pt x="78" y="295"/>
                      <a:pt x="80" y="287"/>
                    </a:cubicBezTo>
                    <a:cubicBezTo>
                      <a:pt x="82" y="276"/>
                      <a:pt x="85" y="266"/>
                      <a:pt x="88" y="256"/>
                    </a:cubicBezTo>
                    <a:cubicBezTo>
                      <a:pt x="93" y="239"/>
                      <a:pt x="98" y="221"/>
                      <a:pt x="106" y="206"/>
                    </a:cubicBezTo>
                    <a:cubicBezTo>
                      <a:pt x="111" y="195"/>
                      <a:pt x="116" y="185"/>
                      <a:pt x="121" y="175"/>
                    </a:cubicBezTo>
                    <a:cubicBezTo>
                      <a:pt x="128" y="178"/>
                      <a:pt x="134" y="181"/>
                      <a:pt x="142" y="183"/>
                    </a:cubicBezTo>
                    <a:cubicBezTo>
                      <a:pt x="126" y="225"/>
                      <a:pt x="124" y="272"/>
                      <a:pt x="116" y="315"/>
                    </a:cubicBezTo>
                    <a:cubicBezTo>
                      <a:pt x="114" y="329"/>
                      <a:pt x="114" y="345"/>
                      <a:pt x="115" y="359"/>
                    </a:cubicBezTo>
                    <a:cubicBezTo>
                      <a:pt x="116" y="366"/>
                      <a:pt x="117" y="374"/>
                      <a:pt x="118" y="381"/>
                    </a:cubicBezTo>
                    <a:cubicBezTo>
                      <a:pt x="118" y="384"/>
                      <a:pt x="118" y="387"/>
                      <a:pt x="119" y="389"/>
                    </a:cubicBezTo>
                    <a:moveTo>
                      <a:pt x="274" y="322"/>
                    </a:moveTo>
                    <a:cubicBezTo>
                      <a:pt x="267" y="304"/>
                      <a:pt x="260" y="285"/>
                      <a:pt x="253" y="267"/>
                    </a:cubicBezTo>
                    <a:cubicBezTo>
                      <a:pt x="247" y="247"/>
                      <a:pt x="243" y="225"/>
                      <a:pt x="234" y="206"/>
                    </a:cubicBezTo>
                    <a:cubicBezTo>
                      <a:pt x="230" y="198"/>
                      <a:pt x="227" y="190"/>
                      <a:pt x="224" y="181"/>
                    </a:cubicBezTo>
                    <a:cubicBezTo>
                      <a:pt x="223" y="179"/>
                      <a:pt x="221" y="174"/>
                      <a:pt x="220" y="169"/>
                    </a:cubicBezTo>
                    <a:cubicBezTo>
                      <a:pt x="224" y="165"/>
                      <a:pt x="227" y="161"/>
                      <a:pt x="230" y="156"/>
                    </a:cubicBezTo>
                    <a:cubicBezTo>
                      <a:pt x="238" y="165"/>
                      <a:pt x="245" y="176"/>
                      <a:pt x="250" y="185"/>
                    </a:cubicBezTo>
                    <a:cubicBezTo>
                      <a:pt x="256" y="195"/>
                      <a:pt x="261" y="206"/>
                      <a:pt x="268" y="216"/>
                    </a:cubicBezTo>
                    <a:cubicBezTo>
                      <a:pt x="276" y="228"/>
                      <a:pt x="282" y="241"/>
                      <a:pt x="288" y="254"/>
                    </a:cubicBezTo>
                    <a:cubicBezTo>
                      <a:pt x="289" y="256"/>
                      <a:pt x="290" y="257"/>
                      <a:pt x="291" y="259"/>
                    </a:cubicBezTo>
                    <a:cubicBezTo>
                      <a:pt x="285" y="279"/>
                      <a:pt x="279" y="300"/>
                      <a:pt x="274" y="322"/>
                    </a:cubicBezTo>
                    <a:moveTo>
                      <a:pt x="71" y="304"/>
                    </a:moveTo>
                    <a:cubicBezTo>
                      <a:pt x="64" y="287"/>
                      <a:pt x="57" y="267"/>
                      <a:pt x="51" y="247"/>
                    </a:cubicBezTo>
                    <a:cubicBezTo>
                      <a:pt x="54" y="231"/>
                      <a:pt x="60" y="217"/>
                      <a:pt x="67" y="203"/>
                    </a:cubicBezTo>
                    <a:cubicBezTo>
                      <a:pt x="73" y="192"/>
                      <a:pt x="80" y="183"/>
                      <a:pt x="85" y="173"/>
                    </a:cubicBezTo>
                    <a:cubicBezTo>
                      <a:pt x="89" y="166"/>
                      <a:pt x="93" y="160"/>
                      <a:pt x="98" y="155"/>
                    </a:cubicBezTo>
                    <a:cubicBezTo>
                      <a:pt x="103" y="161"/>
                      <a:pt x="108" y="166"/>
                      <a:pt x="115" y="171"/>
                    </a:cubicBezTo>
                    <a:cubicBezTo>
                      <a:pt x="109" y="182"/>
                      <a:pt x="103" y="194"/>
                      <a:pt x="97" y="206"/>
                    </a:cubicBezTo>
                    <a:cubicBezTo>
                      <a:pt x="90" y="221"/>
                      <a:pt x="86" y="238"/>
                      <a:pt x="81" y="254"/>
                    </a:cubicBezTo>
                    <a:cubicBezTo>
                      <a:pt x="76" y="270"/>
                      <a:pt x="71" y="287"/>
                      <a:pt x="71" y="304"/>
                    </a:cubicBezTo>
                    <a:cubicBezTo>
                      <a:pt x="71" y="304"/>
                      <a:pt x="71" y="304"/>
                      <a:pt x="71" y="304"/>
                    </a:cubicBezTo>
                    <a:moveTo>
                      <a:pt x="294" y="249"/>
                    </a:moveTo>
                    <a:cubicBezTo>
                      <a:pt x="287" y="234"/>
                      <a:pt x="279" y="222"/>
                      <a:pt x="271" y="207"/>
                    </a:cubicBezTo>
                    <a:cubicBezTo>
                      <a:pt x="264" y="193"/>
                      <a:pt x="256" y="180"/>
                      <a:pt x="247" y="167"/>
                    </a:cubicBezTo>
                    <a:cubicBezTo>
                      <a:pt x="243" y="162"/>
                      <a:pt x="239" y="155"/>
                      <a:pt x="234" y="150"/>
                    </a:cubicBezTo>
                    <a:cubicBezTo>
                      <a:pt x="236" y="146"/>
                      <a:pt x="237" y="143"/>
                      <a:pt x="239" y="139"/>
                    </a:cubicBezTo>
                    <a:cubicBezTo>
                      <a:pt x="252" y="150"/>
                      <a:pt x="267" y="159"/>
                      <a:pt x="279" y="171"/>
                    </a:cubicBezTo>
                    <a:cubicBezTo>
                      <a:pt x="288" y="180"/>
                      <a:pt x="296" y="189"/>
                      <a:pt x="303" y="199"/>
                    </a:cubicBezTo>
                    <a:cubicBezTo>
                      <a:pt x="304" y="200"/>
                      <a:pt x="305" y="202"/>
                      <a:pt x="307" y="204"/>
                    </a:cubicBezTo>
                    <a:cubicBezTo>
                      <a:pt x="303" y="219"/>
                      <a:pt x="298" y="234"/>
                      <a:pt x="294" y="249"/>
                    </a:cubicBezTo>
                    <a:moveTo>
                      <a:pt x="309" y="196"/>
                    </a:moveTo>
                    <a:cubicBezTo>
                      <a:pt x="304" y="189"/>
                      <a:pt x="299" y="181"/>
                      <a:pt x="293" y="175"/>
                    </a:cubicBezTo>
                    <a:cubicBezTo>
                      <a:pt x="278" y="158"/>
                      <a:pt x="259" y="146"/>
                      <a:pt x="242" y="132"/>
                    </a:cubicBezTo>
                    <a:cubicBezTo>
                      <a:pt x="243" y="128"/>
                      <a:pt x="244" y="124"/>
                      <a:pt x="244" y="120"/>
                    </a:cubicBezTo>
                    <a:cubicBezTo>
                      <a:pt x="249" y="122"/>
                      <a:pt x="255" y="125"/>
                      <a:pt x="256" y="125"/>
                    </a:cubicBezTo>
                    <a:cubicBezTo>
                      <a:pt x="265" y="130"/>
                      <a:pt x="275" y="132"/>
                      <a:pt x="284" y="137"/>
                    </a:cubicBezTo>
                    <a:cubicBezTo>
                      <a:pt x="293" y="143"/>
                      <a:pt x="302" y="148"/>
                      <a:pt x="311" y="153"/>
                    </a:cubicBezTo>
                    <a:cubicBezTo>
                      <a:pt x="313" y="154"/>
                      <a:pt x="316" y="155"/>
                      <a:pt x="318" y="157"/>
                    </a:cubicBezTo>
                    <a:cubicBezTo>
                      <a:pt x="316" y="170"/>
                      <a:pt x="313" y="183"/>
                      <a:pt x="309" y="196"/>
                    </a:cubicBezTo>
                    <a:moveTo>
                      <a:pt x="47" y="231"/>
                    </a:moveTo>
                    <a:cubicBezTo>
                      <a:pt x="43" y="212"/>
                      <a:pt x="40" y="192"/>
                      <a:pt x="39" y="173"/>
                    </a:cubicBezTo>
                    <a:cubicBezTo>
                      <a:pt x="43" y="165"/>
                      <a:pt x="48" y="158"/>
                      <a:pt x="53" y="150"/>
                    </a:cubicBezTo>
                    <a:cubicBezTo>
                      <a:pt x="61" y="139"/>
                      <a:pt x="71" y="129"/>
                      <a:pt x="80" y="120"/>
                    </a:cubicBezTo>
                    <a:cubicBezTo>
                      <a:pt x="81" y="119"/>
                      <a:pt x="82" y="119"/>
                      <a:pt x="82" y="118"/>
                    </a:cubicBezTo>
                    <a:cubicBezTo>
                      <a:pt x="84" y="129"/>
                      <a:pt x="88" y="139"/>
                      <a:pt x="94" y="148"/>
                    </a:cubicBezTo>
                    <a:cubicBezTo>
                      <a:pt x="92" y="151"/>
                      <a:pt x="90" y="153"/>
                      <a:pt x="88" y="155"/>
                    </a:cubicBezTo>
                    <a:cubicBezTo>
                      <a:pt x="85" y="159"/>
                      <a:pt x="82" y="166"/>
                      <a:pt x="78" y="169"/>
                    </a:cubicBezTo>
                    <a:cubicBezTo>
                      <a:pt x="74" y="173"/>
                      <a:pt x="73" y="179"/>
                      <a:pt x="70" y="183"/>
                    </a:cubicBezTo>
                    <a:cubicBezTo>
                      <a:pt x="67" y="187"/>
                      <a:pt x="65" y="191"/>
                      <a:pt x="63" y="195"/>
                    </a:cubicBezTo>
                    <a:cubicBezTo>
                      <a:pt x="57" y="207"/>
                      <a:pt x="51" y="218"/>
                      <a:pt x="47" y="231"/>
                    </a:cubicBezTo>
                    <a:moveTo>
                      <a:pt x="39" y="159"/>
                    </a:moveTo>
                    <a:cubicBezTo>
                      <a:pt x="39" y="146"/>
                      <a:pt x="40" y="133"/>
                      <a:pt x="43" y="121"/>
                    </a:cubicBezTo>
                    <a:cubicBezTo>
                      <a:pt x="44" y="120"/>
                      <a:pt x="46" y="119"/>
                      <a:pt x="47" y="119"/>
                    </a:cubicBezTo>
                    <a:cubicBezTo>
                      <a:pt x="51" y="117"/>
                      <a:pt x="54" y="113"/>
                      <a:pt x="58" y="112"/>
                    </a:cubicBezTo>
                    <a:cubicBezTo>
                      <a:pt x="64" y="110"/>
                      <a:pt x="73" y="106"/>
                      <a:pt x="80" y="104"/>
                    </a:cubicBezTo>
                    <a:cubicBezTo>
                      <a:pt x="80" y="106"/>
                      <a:pt x="81" y="107"/>
                      <a:pt x="81" y="109"/>
                    </a:cubicBezTo>
                    <a:cubicBezTo>
                      <a:pt x="79" y="110"/>
                      <a:pt x="77" y="112"/>
                      <a:pt x="75" y="114"/>
                    </a:cubicBezTo>
                    <a:cubicBezTo>
                      <a:pt x="66" y="125"/>
                      <a:pt x="55" y="134"/>
                      <a:pt x="47" y="146"/>
                    </a:cubicBezTo>
                    <a:cubicBezTo>
                      <a:pt x="44" y="151"/>
                      <a:pt x="41" y="155"/>
                      <a:pt x="39" y="159"/>
                    </a:cubicBezTo>
                    <a:moveTo>
                      <a:pt x="319" y="149"/>
                    </a:moveTo>
                    <a:cubicBezTo>
                      <a:pt x="304" y="138"/>
                      <a:pt x="286" y="128"/>
                      <a:pt x="269" y="122"/>
                    </a:cubicBezTo>
                    <a:cubicBezTo>
                      <a:pt x="264" y="121"/>
                      <a:pt x="254" y="115"/>
                      <a:pt x="246" y="112"/>
                    </a:cubicBezTo>
                    <a:cubicBezTo>
                      <a:pt x="246" y="110"/>
                      <a:pt x="246" y="108"/>
                      <a:pt x="246" y="106"/>
                    </a:cubicBezTo>
                    <a:cubicBezTo>
                      <a:pt x="246" y="105"/>
                      <a:pt x="246" y="103"/>
                      <a:pt x="246" y="101"/>
                    </a:cubicBezTo>
                    <a:cubicBezTo>
                      <a:pt x="250" y="101"/>
                      <a:pt x="255" y="100"/>
                      <a:pt x="258" y="100"/>
                    </a:cubicBezTo>
                    <a:cubicBezTo>
                      <a:pt x="262" y="100"/>
                      <a:pt x="265" y="99"/>
                      <a:pt x="269" y="99"/>
                    </a:cubicBezTo>
                    <a:cubicBezTo>
                      <a:pt x="273" y="99"/>
                      <a:pt x="277" y="100"/>
                      <a:pt x="281" y="100"/>
                    </a:cubicBezTo>
                    <a:cubicBezTo>
                      <a:pt x="292" y="102"/>
                      <a:pt x="302" y="103"/>
                      <a:pt x="312" y="108"/>
                    </a:cubicBezTo>
                    <a:cubicBezTo>
                      <a:pt x="313" y="108"/>
                      <a:pt x="315" y="109"/>
                      <a:pt x="318" y="111"/>
                    </a:cubicBezTo>
                    <a:cubicBezTo>
                      <a:pt x="318" y="111"/>
                      <a:pt x="318" y="111"/>
                      <a:pt x="318" y="111"/>
                    </a:cubicBezTo>
                    <a:cubicBezTo>
                      <a:pt x="320" y="124"/>
                      <a:pt x="320" y="136"/>
                      <a:pt x="319" y="149"/>
                    </a:cubicBezTo>
                    <a:moveTo>
                      <a:pt x="64" y="83"/>
                    </a:moveTo>
                    <a:cubicBezTo>
                      <a:pt x="70" y="83"/>
                      <a:pt x="76" y="82"/>
                      <a:pt x="82" y="81"/>
                    </a:cubicBezTo>
                    <a:cubicBezTo>
                      <a:pt x="81" y="86"/>
                      <a:pt x="80" y="91"/>
                      <a:pt x="80" y="97"/>
                    </a:cubicBezTo>
                    <a:cubicBezTo>
                      <a:pt x="72" y="98"/>
                      <a:pt x="64" y="101"/>
                      <a:pt x="58" y="104"/>
                    </a:cubicBezTo>
                    <a:cubicBezTo>
                      <a:pt x="54" y="106"/>
                      <a:pt x="50" y="108"/>
                      <a:pt x="45" y="111"/>
                    </a:cubicBezTo>
                    <a:cubicBezTo>
                      <a:pt x="48" y="101"/>
                      <a:pt x="52" y="91"/>
                      <a:pt x="57" y="82"/>
                    </a:cubicBezTo>
                    <a:cubicBezTo>
                      <a:pt x="57" y="82"/>
                      <a:pt x="57" y="82"/>
                      <a:pt x="57" y="82"/>
                    </a:cubicBezTo>
                    <a:cubicBezTo>
                      <a:pt x="59" y="83"/>
                      <a:pt x="61" y="83"/>
                      <a:pt x="64" y="83"/>
                    </a:cubicBezTo>
                    <a:moveTo>
                      <a:pt x="246" y="94"/>
                    </a:moveTo>
                    <a:cubicBezTo>
                      <a:pt x="246" y="94"/>
                      <a:pt x="246" y="94"/>
                      <a:pt x="245" y="94"/>
                    </a:cubicBezTo>
                    <a:cubicBezTo>
                      <a:pt x="245" y="91"/>
                      <a:pt x="244" y="87"/>
                      <a:pt x="244" y="84"/>
                    </a:cubicBezTo>
                    <a:cubicBezTo>
                      <a:pt x="257" y="80"/>
                      <a:pt x="272" y="76"/>
                      <a:pt x="287" y="76"/>
                    </a:cubicBezTo>
                    <a:cubicBezTo>
                      <a:pt x="294" y="76"/>
                      <a:pt x="302" y="77"/>
                      <a:pt x="309" y="79"/>
                    </a:cubicBezTo>
                    <a:cubicBezTo>
                      <a:pt x="312" y="86"/>
                      <a:pt x="314" y="93"/>
                      <a:pt x="316" y="101"/>
                    </a:cubicBezTo>
                    <a:cubicBezTo>
                      <a:pt x="309" y="98"/>
                      <a:pt x="301" y="95"/>
                      <a:pt x="294" y="94"/>
                    </a:cubicBezTo>
                    <a:cubicBezTo>
                      <a:pt x="285" y="93"/>
                      <a:pt x="277" y="92"/>
                      <a:pt x="268" y="92"/>
                    </a:cubicBezTo>
                    <a:cubicBezTo>
                      <a:pt x="267" y="92"/>
                      <a:pt x="267" y="92"/>
                      <a:pt x="266" y="92"/>
                    </a:cubicBezTo>
                    <a:cubicBezTo>
                      <a:pt x="260" y="92"/>
                      <a:pt x="253" y="94"/>
                      <a:pt x="246" y="94"/>
                    </a:cubicBezTo>
                    <a:moveTo>
                      <a:pt x="242" y="76"/>
                    </a:moveTo>
                    <a:cubicBezTo>
                      <a:pt x="241" y="72"/>
                      <a:pt x="240" y="68"/>
                      <a:pt x="238" y="64"/>
                    </a:cubicBezTo>
                    <a:cubicBezTo>
                      <a:pt x="246" y="62"/>
                      <a:pt x="254" y="61"/>
                      <a:pt x="262" y="60"/>
                    </a:cubicBezTo>
                    <a:cubicBezTo>
                      <a:pt x="269" y="59"/>
                      <a:pt x="278" y="58"/>
                      <a:pt x="286" y="58"/>
                    </a:cubicBezTo>
                    <a:cubicBezTo>
                      <a:pt x="289" y="58"/>
                      <a:pt x="293" y="58"/>
                      <a:pt x="296" y="59"/>
                    </a:cubicBezTo>
                    <a:cubicBezTo>
                      <a:pt x="299" y="62"/>
                      <a:pt x="301" y="66"/>
                      <a:pt x="304" y="70"/>
                    </a:cubicBezTo>
                    <a:cubicBezTo>
                      <a:pt x="298" y="69"/>
                      <a:pt x="292" y="69"/>
                      <a:pt x="286" y="69"/>
                    </a:cubicBezTo>
                    <a:cubicBezTo>
                      <a:pt x="271" y="69"/>
                      <a:pt x="256" y="72"/>
                      <a:pt x="242" y="76"/>
                    </a:cubicBezTo>
                    <a:moveTo>
                      <a:pt x="64" y="75"/>
                    </a:moveTo>
                    <a:cubicBezTo>
                      <a:pt x="63" y="75"/>
                      <a:pt x="62" y="75"/>
                      <a:pt x="61" y="75"/>
                    </a:cubicBezTo>
                    <a:cubicBezTo>
                      <a:pt x="66" y="67"/>
                      <a:pt x="71" y="61"/>
                      <a:pt x="76" y="55"/>
                    </a:cubicBezTo>
                    <a:cubicBezTo>
                      <a:pt x="79" y="57"/>
                      <a:pt x="83" y="58"/>
                      <a:pt x="87" y="58"/>
                    </a:cubicBezTo>
                    <a:cubicBezTo>
                      <a:pt x="89" y="59"/>
                      <a:pt x="91" y="59"/>
                      <a:pt x="93" y="59"/>
                    </a:cubicBezTo>
                    <a:cubicBezTo>
                      <a:pt x="90" y="64"/>
                      <a:pt x="87" y="68"/>
                      <a:pt x="85" y="73"/>
                    </a:cubicBezTo>
                    <a:cubicBezTo>
                      <a:pt x="83" y="73"/>
                      <a:pt x="81" y="73"/>
                      <a:pt x="79" y="74"/>
                    </a:cubicBezTo>
                    <a:cubicBezTo>
                      <a:pt x="75" y="74"/>
                      <a:pt x="70" y="75"/>
                      <a:pt x="64" y="75"/>
                    </a:cubicBezTo>
                    <a:moveTo>
                      <a:pt x="235" y="57"/>
                    </a:moveTo>
                    <a:cubicBezTo>
                      <a:pt x="233" y="54"/>
                      <a:pt x="231" y="51"/>
                      <a:pt x="229" y="48"/>
                    </a:cubicBezTo>
                    <a:cubicBezTo>
                      <a:pt x="233" y="45"/>
                      <a:pt x="236" y="43"/>
                      <a:pt x="239" y="43"/>
                    </a:cubicBezTo>
                    <a:cubicBezTo>
                      <a:pt x="245" y="41"/>
                      <a:pt x="251" y="38"/>
                      <a:pt x="257" y="35"/>
                    </a:cubicBezTo>
                    <a:cubicBezTo>
                      <a:pt x="259" y="34"/>
                      <a:pt x="263" y="34"/>
                      <a:pt x="266" y="33"/>
                    </a:cubicBezTo>
                    <a:cubicBezTo>
                      <a:pt x="274" y="37"/>
                      <a:pt x="281" y="43"/>
                      <a:pt x="288" y="50"/>
                    </a:cubicBezTo>
                    <a:cubicBezTo>
                      <a:pt x="287" y="50"/>
                      <a:pt x="286" y="50"/>
                      <a:pt x="285" y="50"/>
                    </a:cubicBezTo>
                    <a:cubicBezTo>
                      <a:pt x="276" y="50"/>
                      <a:pt x="266" y="52"/>
                      <a:pt x="258" y="53"/>
                    </a:cubicBezTo>
                    <a:cubicBezTo>
                      <a:pt x="250" y="55"/>
                      <a:pt x="242" y="55"/>
                      <a:pt x="235" y="57"/>
                    </a:cubicBezTo>
                    <a:moveTo>
                      <a:pt x="225" y="41"/>
                    </a:moveTo>
                    <a:cubicBezTo>
                      <a:pt x="218" y="34"/>
                      <a:pt x="210" y="28"/>
                      <a:pt x="199" y="25"/>
                    </a:cubicBezTo>
                    <a:cubicBezTo>
                      <a:pt x="205" y="22"/>
                      <a:pt x="213" y="20"/>
                      <a:pt x="221" y="20"/>
                    </a:cubicBezTo>
                    <a:cubicBezTo>
                      <a:pt x="232" y="20"/>
                      <a:pt x="244" y="23"/>
                      <a:pt x="255" y="28"/>
                    </a:cubicBezTo>
                    <a:cubicBezTo>
                      <a:pt x="255" y="28"/>
                      <a:pt x="254" y="28"/>
                      <a:pt x="254" y="28"/>
                    </a:cubicBezTo>
                    <a:cubicBezTo>
                      <a:pt x="248" y="31"/>
                      <a:pt x="242" y="33"/>
                      <a:pt x="237" y="35"/>
                    </a:cubicBezTo>
                    <a:cubicBezTo>
                      <a:pt x="233" y="36"/>
                      <a:pt x="229" y="39"/>
                      <a:pt x="225" y="41"/>
                    </a:cubicBezTo>
                    <a:moveTo>
                      <a:pt x="279" y="0"/>
                    </a:moveTo>
                    <a:cubicBezTo>
                      <a:pt x="248" y="7"/>
                      <a:pt x="217" y="14"/>
                      <a:pt x="187" y="22"/>
                    </a:cubicBezTo>
                    <a:cubicBezTo>
                      <a:pt x="192" y="33"/>
                      <a:pt x="211" y="76"/>
                      <a:pt x="210" y="93"/>
                    </a:cubicBezTo>
                    <a:cubicBezTo>
                      <a:pt x="209" y="107"/>
                      <a:pt x="202" y="121"/>
                      <a:pt x="192" y="131"/>
                    </a:cubicBezTo>
                    <a:cubicBezTo>
                      <a:pt x="186" y="137"/>
                      <a:pt x="179" y="141"/>
                      <a:pt x="170" y="141"/>
                    </a:cubicBezTo>
                    <a:cubicBezTo>
                      <a:pt x="169" y="141"/>
                      <a:pt x="168" y="141"/>
                      <a:pt x="167" y="141"/>
                    </a:cubicBezTo>
                    <a:cubicBezTo>
                      <a:pt x="115" y="134"/>
                      <a:pt x="108" y="84"/>
                      <a:pt x="120" y="58"/>
                    </a:cubicBezTo>
                    <a:cubicBezTo>
                      <a:pt x="120" y="58"/>
                      <a:pt x="121" y="57"/>
                      <a:pt x="122" y="55"/>
                    </a:cubicBezTo>
                    <a:cubicBezTo>
                      <a:pt x="122" y="54"/>
                      <a:pt x="122" y="54"/>
                      <a:pt x="122" y="54"/>
                    </a:cubicBezTo>
                    <a:cubicBezTo>
                      <a:pt x="125" y="50"/>
                      <a:pt x="129" y="43"/>
                      <a:pt x="134" y="36"/>
                    </a:cubicBezTo>
                    <a:cubicBezTo>
                      <a:pt x="124" y="39"/>
                      <a:pt x="114" y="42"/>
                      <a:pt x="103" y="46"/>
                    </a:cubicBezTo>
                    <a:cubicBezTo>
                      <a:pt x="101" y="48"/>
                      <a:pt x="99" y="50"/>
                      <a:pt x="98" y="53"/>
                    </a:cubicBezTo>
                    <a:cubicBezTo>
                      <a:pt x="97" y="52"/>
                      <a:pt x="97" y="52"/>
                      <a:pt x="97" y="52"/>
                    </a:cubicBezTo>
                    <a:cubicBezTo>
                      <a:pt x="94" y="52"/>
                      <a:pt x="90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4" y="51"/>
                      <a:pt x="82" y="52"/>
                      <a:pt x="79" y="53"/>
                    </a:cubicBezTo>
                    <a:cubicBezTo>
                      <a:pt x="70" y="56"/>
                      <a:pt x="65" y="57"/>
                      <a:pt x="62" y="58"/>
                    </a:cubicBezTo>
                    <a:cubicBezTo>
                      <a:pt x="59" y="60"/>
                      <a:pt x="57" y="60"/>
                      <a:pt x="54" y="60"/>
                    </a:cubicBezTo>
                    <a:cubicBezTo>
                      <a:pt x="53" y="60"/>
                      <a:pt x="52" y="60"/>
                      <a:pt x="52" y="60"/>
                    </a:cubicBezTo>
                    <a:cubicBezTo>
                      <a:pt x="29" y="65"/>
                      <a:pt x="29" y="65"/>
                      <a:pt x="29" y="65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19" y="83"/>
                      <a:pt x="10" y="106"/>
                      <a:pt x="5" y="127"/>
                    </a:cubicBezTo>
                    <a:cubicBezTo>
                      <a:pt x="5" y="130"/>
                      <a:pt x="4" y="132"/>
                      <a:pt x="4" y="135"/>
                    </a:cubicBezTo>
                    <a:cubicBezTo>
                      <a:pt x="5" y="141"/>
                      <a:pt x="6" y="147"/>
                      <a:pt x="6" y="154"/>
                    </a:cubicBezTo>
                    <a:cubicBezTo>
                      <a:pt x="8" y="153"/>
                      <a:pt x="10" y="152"/>
                      <a:pt x="12" y="152"/>
                    </a:cubicBezTo>
                    <a:cubicBezTo>
                      <a:pt x="12" y="152"/>
                      <a:pt x="13" y="152"/>
                      <a:pt x="14" y="153"/>
                    </a:cubicBezTo>
                    <a:cubicBezTo>
                      <a:pt x="21" y="155"/>
                      <a:pt x="24" y="163"/>
                      <a:pt x="23" y="170"/>
                    </a:cubicBezTo>
                    <a:cubicBezTo>
                      <a:pt x="23" y="174"/>
                      <a:pt x="20" y="176"/>
                      <a:pt x="17" y="176"/>
                    </a:cubicBezTo>
                    <a:cubicBezTo>
                      <a:pt x="14" y="176"/>
                      <a:pt x="12" y="175"/>
                      <a:pt x="10" y="173"/>
                    </a:cubicBezTo>
                    <a:cubicBezTo>
                      <a:pt x="9" y="172"/>
                      <a:pt x="8" y="171"/>
                      <a:pt x="8" y="170"/>
                    </a:cubicBezTo>
                    <a:cubicBezTo>
                      <a:pt x="7" y="169"/>
                      <a:pt x="7" y="169"/>
                      <a:pt x="7" y="169"/>
                    </a:cubicBezTo>
                    <a:cubicBezTo>
                      <a:pt x="7" y="170"/>
                      <a:pt x="7" y="170"/>
                      <a:pt x="7" y="171"/>
                    </a:cubicBezTo>
                    <a:cubicBezTo>
                      <a:pt x="7" y="176"/>
                      <a:pt x="6" y="182"/>
                      <a:pt x="5" y="187"/>
                    </a:cubicBezTo>
                    <a:cubicBezTo>
                      <a:pt x="6" y="187"/>
                      <a:pt x="6" y="187"/>
                      <a:pt x="7" y="187"/>
                    </a:cubicBezTo>
                    <a:cubicBezTo>
                      <a:pt x="7" y="187"/>
                      <a:pt x="8" y="187"/>
                      <a:pt x="8" y="187"/>
                    </a:cubicBezTo>
                    <a:cubicBezTo>
                      <a:pt x="8" y="187"/>
                      <a:pt x="9" y="187"/>
                      <a:pt x="9" y="187"/>
                    </a:cubicBezTo>
                    <a:cubicBezTo>
                      <a:pt x="15" y="188"/>
                      <a:pt x="18" y="197"/>
                      <a:pt x="17" y="203"/>
                    </a:cubicBezTo>
                    <a:cubicBezTo>
                      <a:pt x="16" y="206"/>
                      <a:pt x="14" y="207"/>
                      <a:pt x="11" y="208"/>
                    </a:cubicBezTo>
                    <a:cubicBezTo>
                      <a:pt x="10" y="208"/>
                      <a:pt x="10" y="208"/>
                      <a:pt x="10" y="208"/>
                    </a:cubicBezTo>
                    <a:cubicBezTo>
                      <a:pt x="10" y="210"/>
                      <a:pt x="9" y="211"/>
                      <a:pt x="8" y="211"/>
                    </a:cubicBezTo>
                    <a:cubicBezTo>
                      <a:pt x="6" y="211"/>
                      <a:pt x="5" y="210"/>
                      <a:pt x="5" y="209"/>
                    </a:cubicBezTo>
                    <a:cubicBezTo>
                      <a:pt x="3" y="209"/>
                      <a:pt x="2" y="208"/>
                      <a:pt x="0" y="208"/>
                    </a:cubicBezTo>
                    <a:cubicBezTo>
                      <a:pt x="1" y="220"/>
                      <a:pt x="3" y="233"/>
                      <a:pt x="5" y="246"/>
                    </a:cubicBezTo>
                    <a:cubicBezTo>
                      <a:pt x="6" y="246"/>
                      <a:pt x="6" y="246"/>
                      <a:pt x="6" y="246"/>
                    </a:cubicBezTo>
                    <a:cubicBezTo>
                      <a:pt x="8" y="246"/>
                      <a:pt x="10" y="246"/>
                      <a:pt x="12" y="246"/>
                    </a:cubicBezTo>
                    <a:cubicBezTo>
                      <a:pt x="14" y="246"/>
                      <a:pt x="16" y="246"/>
                      <a:pt x="17" y="246"/>
                    </a:cubicBezTo>
                    <a:cubicBezTo>
                      <a:pt x="17" y="246"/>
                      <a:pt x="17" y="246"/>
                      <a:pt x="17" y="246"/>
                    </a:cubicBezTo>
                    <a:cubicBezTo>
                      <a:pt x="17" y="246"/>
                      <a:pt x="17" y="246"/>
                      <a:pt x="17" y="246"/>
                    </a:cubicBezTo>
                    <a:cubicBezTo>
                      <a:pt x="18" y="246"/>
                      <a:pt x="19" y="247"/>
                      <a:pt x="20" y="248"/>
                    </a:cubicBezTo>
                    <a:cubicBezTo>
                      <a:pt x="21" y="249"/>
                      <a:pt x="22" y="250"/>
                      <a:pt x="23" y="252"/>
                    </a:cubicBezTo>
                    <a:cubicBezTo>
                      <a:pt x="24" y="261"/>
                      <a:pt x="18" y="269"/>
                      <a:pt x="12" y="274"/>
                    </a:cubicBezTo>
                    <a:cubicBezTo>
                      <a:pt x="26" y="324"/>
                      <a:pt x="51" y="371"/>
                      <a:pt x="82" y="413"/>
                    </a:cubicBezTo>
                    <a:cubicBezTo>
                      <a:pt x="90" y="424"/>
                      <a:pt x="100" y="435"/>
                      <a:pt x="110" y="447"/>
                    </a:cubicBezTo>
                    <a:cubicBezTo>
                      <a:pt x="114" y="444"/>
                      <a:pt x="118" y="443"/>
                      <a:pt x="122" y="443"/>
                    </a:cubicBezTo>
                    <a:cubicBezTo>
                      <a:pt x="128" y="443"/>
                      <a:pt x="133" y="446"/>
                      <a:pt x="136" y="452"/>
                    </a:cubicBezTo>
                    <a:cubicBezTo>
                      <a:pt x="137" y="452"/>
                      <a:pt x="137" y="452"/>
                      <a:pt x="137" y="452"/>
                    </a:cubicBezTo>
                    <a:cubicBezTo>
                      <a:pt x="139" y="452"/>
                      <a:pt x="141" y="454"/>
                      <a:pt x="141" y="457"/>
                    </a:cubicBezTo>
                    <a:cubicBezTo>
                      <a:pt x="140" y="461"/>
                      <a:pt x="138" y="466"/>
                      <a:pt x="135" y="472"/>
                    </a:cubicBezTo>
                    <a:cubicBezTo>
                      <a:pt x="164" y="501"/>
                      <a:pt x="197" y="528"/>
                      <a:pt x="229" y="549"/>
                    </a:cubicBezTo>
                    <a:cubicBezTo>
                      <a:pt x="249" y="561"/>
                      <a:pt x="270" y="573"/>
                      <a:pt x="292" y="581"/>
                    </a:cubicBezTo>
                    <a:cubicBezTo>
                      <a:pt x="295" y="572"/>
                      <a:pt x="302" y="565"/>
                      <a:pt x="310" y="565"/>
                    </a:cubicBezTo>
                    <a:cubicBezTo>
                      <a:pt x="313" y="565"/>
                      <a:pt x="315" y="565"/>
                      <a:pt x="318" y="567"/>
                    </a:cubicBezTo>
                    <a:cubicBezTo>
                      <a:pt x="319" y="566"/>
                      <a:pt x="320" y="566"/>
                      <a:pt x="321" y="566"/>
                    </a:cubicBezTo>
                    <a:cubicBezTo>
                      <a:pt x="322" y="566"/>
                      <a:pt x="323" y="566"/>
                      <a:pt x="324" y="568"/>
                    </a:cubicBezTo>
                    <a:cubicBezTo>
                      <a:pt x="326" y="573"/>
                      <a:pt x="328" y="581"/>
                      <a:pt x="328" y="592"/>
                    </a:cubicBezTo>
                    <a:cubicBezTo>
                      <a:pt x="344" y="596"/>
                      <a:pt x="359" y="598"/>
                      <a:pt x="375" y="598"/>
                    </a:cubicBezTo>
                    <a:cubicBezTo>
                      <a:pt x="383" y="598"/>
                      <a:pt x="390" y="598"/>
                      <a:pt x="398" y="597"/>
                    </a:cubicBezTo>
                    <a:cubicBezTo>
                      <a:pt x="400" y="593"/>
                      <a:pt x="402" y="590"/>
                      <a:pt x="404" y="587"/>
                    </a:cubicBezTo>
                    <a:cubicBezTo>
                      <a:pt x="413" y="594"/>
                      <a:pt x="413" y="594"/>
                      <a:pt x="413" y="594"/>
                    </a:cubicBezTo>
                    <a:cubicBezTo>
                      <a:pt x="426" y="591"/>
                      <a:pt x="438" y="586"/>
                      <a:pt x="450" y="580"/>
                    </a:cubicBezTo>
                    <a:cubicBezTo>
                      <a:pt x="455" y="576"/>
                      <a:pt x="461" y="573"/>
                      <a:pt x="466" y="569"/>
                    </a:cubicBezTo>
                    <a:cubicBezTo>
                      <a:pt x="476" y="562"/>
                      <a:pt x="485" y="553"/>
                      <a:pt x="493" y="543"/>
                    </a:cubicBezTo>
                    <a:cubicBezTo>
                      <a:pt x="497" y="537"/>
                      <a:pt x="501" y="530"/>
                      <a:pt x="504" y="522"/>
                    </a:cubicBezTo>
                    <a:cubicBezTo>
                      <a:pt x="504" y="521"/>
                      <a:pt x="504" y="520"/>
                      <a:pt x="505" y="519"/>
                    </a:cubicBezTo>
                    <a:cubicBezTo>
                      <a:pt x="507" y="513"/>
                      <a:pt x="508" y="505"/>
                      <a:pt x="508" y="499"/>
                    </a:cubicBezTo>
                    <a:cubicBezTo>
                      <a:pt x="494" y="488"/>
                      <a:pt x="484" y="471"/>
                      <a:pt x="481" y="453"/>
                    </a:cubicBezTo>
                    <a:cubicBezTo>
                      <a:pt x="476" y="451"/>
                      <a:pt x="471" y="450"/>
                      <a:pt x="465" y="450"/>
                    </a:cubicBezTo>
                    <a:cubicBezTo>
                      <a:pt x="459" y="450"/>
                      <a:pt x="453" y="451"/>
                      <a:pt x="448" y="454"/>
                    </a:cubicBezTo>
                    <a:cubicBezTo>
                      <a:pt x="445" y="469"/>
                      <a:pt x="437" y="482"/>
                      <a:pt x="427" y="492"/>
                    </a:cubicBezTo>
                    <a:cubicBezTo>
                      <a:pt x="426" y="495"/>
                      <a:pt x="425" y="498"/>
                      <a:pt x="424" y="501"/>
                    </a:cubicBezTo>
                    <a:cubicBezTo>
                      <a:pt x="419" y="515"/>
                      <a:pt x="410" y="517"/>
                      <a:pt x="397" y="518"/>
                    </a:cubicBezTo>
                    <a:cubicBezTo>
                      <a:pt x="394" y="519"/>
                      <a:pt x="390" y="519"/>
                      <a:pt x="387" y="519"/>
                    </a:cubicBezTo>
                    <a:cubicBezTo>
                      <a:pt x="377" y="519"/>
                      <a:pt x="366" y="517"/>
                      <a:pt x="356" y="513"/>
                    </a:cubicBezTo>
                    <a:cubicBezTo>
                      <a:pt x="322" y="504"/>
                      <a:pt x="297" y="471"/>
                      <a:pt x="297" y="433"/>
                    </a:cubicBezTo>
                    <a:cubicBezTo>
                      <a:pt x="297" y="423"/>
                      <a:pt x="299" y="414"/>
                      <a:pt x="302" y="405"/>
                    </a:cubicBezTo>
                    <a:cubicBezTo>
                      <a:pt x="303" y="391"/>
                      <a:pt x="305" y="376"/>
                      <a:pt x="308" y="363"/>
                    </a:cubicBezTo>
                    <a:cubicBezTo>
                      <a:pt x="317" y="320"/>
                      <a:pt x="333" y="279"/>
                      <a:pt x="346" y="237"/>
                    </a:cubicBezTo>
                    <a:cubicBezTo>
                      <a:pt x="348" y="231"/>
                      <a:pt x="349" y="224"/>
                      <a:pt x="351" y="218"/>
                    </a:cubicBezTo>
                    <a:cubicBezTo>
                      <a:pt x="352" y="213"/>
                      <a:pt x="354" y="207"/>
                      <a:pt x="355" y="201"/>
                    </a:cubicBezTo>
                    <a:cubicBezTo>
                      <a:pt x="356" y="195"/>
                      <a:pt x="357" y="189"/>
                      <a:pt x="358" y="182"/>
                    </a:cubicBezTo>
                    <a:cubicBezTo>
                      <a:pt x="362" y="162"/>
                      <a:pt x="363" y="142"/>
                      <a:pt x="362" y="122"/>
                    </a:cubicBezTo>
                    <a:cubicBezTo>
                      <a:pt x="361" y="118"/>
                      <a:pt x="361" y="114"/>
                      <a:pt x="360" y="110"/>
                    </a:cubicBezTo>
                    <a:cubicBezTo>
                      <a:pt x="360" y="104"/>
                      <a:pt x="359" y="99"/>
                      <a:pt x="357" y="93"/>
                    </a:cubicBezTo>
                    <a:cubicBezTo>
                      <a:pt x="354" y="79"/>
                      <a:pt x="349" y="65"/>
                      <a:pt x="341" y="52"/>
                    </a:cubicBezTo>
                    <a:cubicBezTo>
                      <a:pt x="328" y="27"/>
                      <a:pt x="305" y="9"/>
                      <a:pt x="27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1116"/>
              <p:cNvSpPr>
                <a:spLocks noEditPoints="1"/>
              </p:cNvSpPr>
              <p:nvPr/>
            </p:nvSpPr>
            <p:spPr bwMode="auto">
              <a:xfrm>
                <a:off x="721" y="2574"/>
                <a:ext cx="371" cy="280"/>
              </a:xfrm>
              <a:custGeom>
                <a:avLst/>
                <a:gdLst>
                  <a:gd name="T0" fmla="*/ 571 w 751"/>
                  <a:gd name="T1" fmla="*/ 506 h 566"/>
                  <a:gd name="T2" fmla="*/ 558 w 751"/>
                  <a:gd name="T3" fmla="*/ 523 h 566"/>
                  <a:gd name="T4" fmla="*/ 521 w 751"/>
                  <a:gd name="T5" fmla="*/ 521 h 566"/>
                  <a:gd name="T6" fmla="*/ 611 w 751"/>
                  <a:gd name="T7" fmla="*/ 473 h 566"/>
                  <a:gd name="T8" fmla="*/ 70 w 751"/>
                  <a:gd name="T9" fmla="*/ 470 h 566"/>
                  <a:gd name="T10" fmla="*/ 637 w 751"/>
                  <a:gd name="T11" fmla="*/ 466 h 566"/>
                  <a:gd name="T12" fmla="*/ 666 w 751"/>
                  <a:gd name="T13" fmla="*/ 453 h 566"/>
                  <a:gd name="T14" fmla="*/ 71 w 751"/>
                  <a:gd name="T15" fmla="*/ 431 h 566"/>
                  <a:gd name="T16" fmla="*/ 174 w 751"/>
                  <a:gd name="T17" fmla="*/ 436 h 566"/>
                  <a:gd name="T18" fmla="*/ 666 w 751"/>
                  <a:gd name="T19" fmla="*/ 417 h 566"/>
                  <a:gd name="T20" fmla="*/ 102 w 751"/>
                  <a:gd name="T21" fmla="*/ 435 h 566"/>
                  <a:gd name="T22" fmla="*/ 180 w 751"/>
                  <a:gd name="T23" fmla="*/ 417 h 566"/>
                  <a:gd name="T24" fmla="*/ 672 w 751"/>
                  <a:gd name="T25" fmla="*/ 413 h 566"/>
                  <a:gd name="T26" fmla="*/ 336 w 751"/>
                  <a:gd name="T27" fmla="*/ 442 h 566"/>
                  <a:gd name="T28" fmla="*/ 614 w 751"/>
                  <a:gd name="T29" fmla="*/ 379 h 566"/>
                  <a:gd name="T30" fmla="*/ 490 w 751"/>
                  <a:gd name="T31" fmla="*/ 418 h 566"/>
                  <a:gd name="T32" fmla="*/ 169 w 751"/>
                  <a:gd name="T33" fmla="*/ 360 h 566"/>
                  <a:gd name="T34" fmla="*/ 621 w 751"/>
                  <a:gd name="T35" fmla="*/ 399 h 566"/>
                  <a:gd name="T36" fmla="*/ 309 w 751"/>
                  <a:gd name="T37" fmla="*/ 367 h 566"/>
                  <a:gd name="T38" fmla="*/ 160 w 751"/>
                  <a:gd name="T39" fmla="*/ 317 h 566"/>
                  <a:gd name="T40" fmla="*/ 471 w 751"/>
                  <a:gd name="T41" fmla="*/ 314 h 566"/>
                  <a:gd name="T42" fmla="*/ 262 w 751"/>
                  <a:gd name="T43" fmla="*/ 359 h 566"/>
                  <a:gd name="T44" fmla="*/ 186 w 751"/>
                  <a:gd name="T45" fmla="*/ 325 h 566"/>
                  <a:gd name="T46" fmla="*/ 127 w 751"/>
                  <a:gd name="T47" fmla="*/ 309 h 566"/>
                  <a:gd name="T48" fmla="*/ 507 w 751"/>
                  <a:gd name="T49" fmla="*/ 305 h 566"/>
                  <a:gd name="T50" fmla="*/ 79 w 751"/>
                  <a:gd name="T51" fmla="*/ 265 h 566"/>
                  <a:gd name="T52" fmla="*/ 117 w 751"/>
                  <a:gd name="T53" fmla="*/ 284 h 566"/>
                  <a:gd name="T54" fmla="*/ 282 w 751"/>
                  <a:gd name="T55" fmla="*/ 257 h 566"/>
                  <a:gd name="T56" fmla="*/ 68 w 751"/>
                  <a:gd name="T57" fmla="*/ 221 h 566"/>
                  <a:gd name="T58" fmla="*/ 701 w 751"/>
                  <a:gd name="T59" fmla="*/ 235 h 566"/>
                  <a:gd name="T60" fmla="*/ 209 w 751"/>
                  <a:gd name="T61" fmla="*/ 223 h 566"/>
                  <a:gd name="T62" fmla="*/ 74 w 751"/>
                  <a:gd name="T63" fmla="*/ 209 h 566"/>
                  <a:gd name="T64" fmla="*/ 585 w 751"/>
                  <a:gd name="T65" fmla="*/ 140 h 566"/>
                  <a:gd name="T66" fmla="*/ 172 w 751"/>
                  <a:gd name="T67" fmla="*/ 183 h 566"/>
                  <a:gd name="T68" fmla="*/ 574 w 751"/>
                  <a:gd name="T69" fmla="*/ 198 h 566"/>
                  <a:gd name="T70" fmla="*/ 541 w 751"/>
                  <a:gd name="T71" fmla="*/ 215 h 566"/>
                  <a:gd name="T72" fmla="*/ 674 w 751"/>
                  <a:gd name="T73" fmla="*/ 164 h 566"/>
                  <a:gd name="T74" fmla="*/ 646 w 751"/>
                  <a:gd name="T75" fmla="*/ 90 h 566"/>
                  <a:gd name="T76" fmla="*/ 240 w 751"/>
                  <a:gd name="T77" fmla="*/ 104 h 566"/>
                  <a:gd name="T78" fmla="*/ 368 w 751"/>
                  <a:gd name="T79" fmla="*/ 50 h 566"/>
                  <a:gd name="T80" fmla="*/ 339 w 751"/>
                  <a:gd name="T81" fmla="*/ 60 h 566"/>
                  <a:gd name="T82" fmla="*/ 462 w 751"/>
                  <a:gd name="T83" fmla="*/ 69 h 566"/>
                  <a:gd name="T84" fmla="*/ 549 w 751"/>
                  <a:gd name="T85" fmla="*/ 64 h 566"/>
                  <a:gd name="T86" fmla="*/ 469 w 751"/>
                  <a:gd name="T87" fmla="*/ 11 h 566"/>
                  <a:gd name="T88" fmla="*/ 322 w 751"/>
                  <a:gd name="T89" fmla="*/ 28 h 566"/>
                  <a:gd name="T90" fmla="*/ 198 w 751"/>
                  <a:gd name="T91" fmla="*/ 85 h 566"/>
                  <a:gd name="T92" fmla="*/ 75 w 751"/>
                  <a:gd name="T93" fmla="*/ 191 h 566"/>
                  <a:gd name="T94" fmla="*/ 20 w 751"/>
                  <a:gd name="T95" fmla="*/ 286 h 566"/>
                  <a:gd name="T96" fmla="*/ 13 w 751"/>
                  <a:gd name="T97" fmla="*/ 409 h 566"/>
                  <a:gd name="T98" fmla="*/ 42 w 751"/>
                  <a:gd name="T99" fmla="*/ 489 h 566"/>
                  <a:gd name="T100" fmla="*/ 161 w 751"/>
                  <a:gd name="T101" fmla="*/ 526 h 566"/>
                  <a:gd name="T102" fmla="*/ 242 w 751"/>
                  <a:gd name="T103" fmla="*/ 440 h 566"/>
                  <a:gd name="T104" fmla="*/ 220 w 751"/>
                  <a:gd name="T105" fmla="*/ 380 h 566"/>
                  <a:gd name="T106" fmla="*/ 295 w 751"/>
                  <a:gd name="T107" fmla="*/ 422 h 566"/>
                  <a:gd name="T108" fmla="*/ 380 w 751"/>
                  <a:gd name="T109" fmla="*/ 503 h 566"/>
                  <a:gd name="T110" fmla="*/ 502 w 751"/>
                  <a:gd name="T111" fmla="*/ 550 h 566"/>
                  <a:gd name="T112" fmla="*/ 670 w 751"/>
                  <a:gd name="T113" fmla="*/ 472 h 566"/>
                  <a:gd name="T114" fmla="*/ 682 w 751"/>
                  <a:gd name="T115" fmla="*/ 408 h 566"/>
                  <a:gd name="T116" fmla="*/ 738 w 751"/>
                  <a:gd name="T117" fmla="*/ 208 h 566"/>
                  <a:gd name="T118" fmla="*/ 656 w 751"/>
                  <a:gd name="T119" fmla="*/ 46 h 566"/>
                  <a:gd name="T120" fmla="*/ 518 w 751"/>
                  <a:gd name="T121" fmla="*/ 18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51" h="566">
                    <a:moveTo>
                      <a:pt x="540" y="542"/>
                    </a:moveTo>
                    <a:cubicBezTo>
                      <a:pt x="534" y="542"/>
                      <a:pt x="528" y="542"/>
                      <a:pt x="522" y="541"/>
                    </a:cubicBezTo>
                    <a:cubicBezTo>
                      <a:pt x="523" y="536"/>
                      <a:pt x="526" y="532"/>
                      <a:pt x="527" y="527"/>
                    </a:cubicBezTo>
                    <a:cubicBezTo>
                      <a:pt x="528" y="521"/>
                      <a:pt x="530" y="516"/>
                      <a:pt x="531" y="511"/>
                    </a:cubicBezTo>
                    <a:cubicBezTo>
                      <a:pt x="533" y="505"/>
                      <a:pt x="533" y="498"/>
                      <a:pt x="535" y="492"/>
                    </a:cubicBezTo>
                    <a:cubicBezTo>
                      <a:pt x="536" y="491"/>
                      <a:pt x="536" y="488"/>
                      <a:pt x="536" y="486"/>
                    </a:cubicBezTo>
                    <a:cubicBezTo>
                      <a:pt x="537" y="488"/>
                      <a:pt x="537" y="490"/>
                      <a:pt x="538" y="491"/>
                    </a:cubicBezTo>
                    <a:cubicBezTo>
                      <a:pt x="541" y="500"/>
                      <a:pt x="546" y="509"/>
                      <a:pt x="549" y="518"/>
                    </a:cubicBezTo>
                    <a:cubicBezTo>
                      <a:pt x="551" y="524"/>
                      <a:pt x="553" y="533"/>
                      <a:pt x="556" y="541"/>
                    </a:cubicBezTo>
                    <a:cubicBezTo>
                      <a:pt x="551" y="542"/>
                      <a:pt x="545" y="542"/>
                      <a:pt x="540" y="542"/>
                    </a:cubicBezTo>
                    <a:moveTo>
                      <a:pt x="511" y="540"/>
                    </a:moveTo>
                    <a:cubicBezTo>
                      <a:pt x="500" y="538"/>
                      <a:pt x="490" y="536"/>
                      <a:pt x="479" y="533"/>
                    </a:cubicBezTo>
                    <a:cubicBezTo>
                      <a:pt x="484" y="527"/>
                      <a:pt x="486" y="514"/>
                      <a:pt x="489" y="508"/>
                    </a:cubicBezTo>
                    <a:cubicBezTo>
                      <a:pt x="492" y="502"/>
                      <a:pt x="495" y="495"/>
                      <a:pt x="499" y="489"/>
                    </a:cubicBezTo>
                    <a:cubicBezTo>
                      <a:pt x="500" y="487"/>
                      <a:pt x="500" y="485"/>
                      <a:pt x="501" y="483"/>
                    </a:cubicBezTo>
                    <a:cubicBezTo>
                      <a:pt x="501" y="489"/>
                      <a:pt x="501" y="495"/>
                      <a:pt x="503" y="501"/>
                    </a:cubicBezTo>
                    <a:cubicBezTo>
                      <a:pt x="504" y="508"/>
                      <a:pt x="506" y="516"/>
                      <a:pt x="507" y="524"/>
                    </a:cubicBezTo>
                    <a:cubicBezTo>
                      <a:pt x="508" y="526"/>
                      <a:pt x="511" y="535"/>
                      <a:pt x="511" y="540"/>
                    </a:cubicBezTo>
                    <a:moveTo>
                      <a:pt x="569" y="539"/>
                    </a:moveTo>
                    <a:cubicBezTo>
                      <a:pt x="570" y="528"/>
                      <a:pt x="570" y="517"/>
                      <a:pt x="571" y="506"/>
                    </a:cubicBezTo>
                    <a:cubicBezTo>
                      <a:pt x="572" y="500"/>
                      <a:pt x="573" y="493"/>
                      <a:pt x="574" y="487"/>
                    </a:cubicBezTo>
                    <a:cubicBezTo>
                      <a:pt x="574" y="484"/>
                      <a:pt x="575" y="482"/>
                      <a:pt x="575" y="481"/>
                    </a:cubicBezTo>
                    <a:cubicBezTo>
                      <a:pt x="575" y="482"/>
                      <a:pt x="575" y="483"/>
                      <a:pt x="576" y="483"/>
                    </a:cubicBezTo>
                    <a:cubicBezTo>
                      <a:pt x="583" y="493"/>
                      <a:pt x="592" y="502"/>
                      <a:pt x="599" y="511"/>
                    </a:cubicBezTo>
                    <a:cubicBezTo>
                      <a:pt x="603" y="515"/>
                      <a:pt x="606" y="521"/>
                      <a:pt x="610" y="525"/>
                    </a:cubicBezTo>
                    <a:cubicBezTo>
                      <a:pt x="599" y="531"/>
                      <a:pt x="585" y="536"/>
                      <a:pt x="569" y="539"/>
                    </a:cubicBezTo>
                    <a:moveTo>
                      <a:pt x="143" y="515"/>
                    </a:moveTo>
                    <a:cubicBezTo>
                      <a:pt x="133" y="515"/>
                      <a:pt x="121" y="514"/>
                      <a:pt x="107" y="510"/>
                    </a:cubicBezTo>
                    <a:cubicBezTo>
                      <a:pt x="106" y="510"/>
                      <a:pt x="106" y="509"/>
                      <a:pt x="105" y="509"/>
                    </a:cubicBezTo>
                    <a:cubicBezTo>
                      <a:pt x="108" y="506"/>
                      <a:pt x="110" y="502"/>
                      <a:pt x="112" y="499"/>
                    </a:cubicBezTo>
                    <a:cubicBezTo>
                      <a:pt x="116" y="493"/>
                      <a:pt x="120" y="485"/>
                      <a:pt x="125" y="480"/>
                    </a:cubicBezTo>
                    <a:cubicBezTo>
                      <a:pt x="125" y="482"/>
                      <a:pt x="126" y="484"/>
                      <a:pt x="127" y="486"/>
                    </a:cubicBezTo>
                    <a:cubicBezTo>
                      <a:pt x="129" y="490"/>
                      <a:pt x="131" y="495"/>
                      <a:pt x="133" y="499"/>
                    </a:cubicBezTo>
                    <a:cubicBezTo>
                      <a:pt x="136" y="504"/>
                      <a:pt x="140" y="510"/>
                      <a:pt x="143" y="515"/>
                    </a:cubicBezTo>
                    <a:moveTo>
                      <a:pt x="545" y="478"/>
                    </a:moveTo>
                    <a:cubicBezTo>
                      <a:pt x="553" y="478"/>
                      <a:pt x="560" y="478"/>
                      <a:pt x="567" y="476"/>
                    </a:cubicBezTo>
                    <a:cubicBezTo>
                      <a:pt x="568" y="476"/>
                      <a:pt x="568" y="476"/>
                      <a:pt x="568" y="476"/>
                    </a:cubicBezTo>
                    <a:cubicBezTo>
                      <a:pt x="565" y="483"/>
                      <a:pt x="565" y="497"/>
                      <a:pt x="565" y="501"/>
                    </a:cubicBezTo>
                    <a:cubicBezTo>
                      <a:pt x="563" y="512"/>
                      <a:pt x="562" y="524"/>
                      <a:pt x="562" y="536"/>
                    </a:cubicBezTo>
                    <a:cubicBezTo>
                      <a:pt x="560" y="531"/>
                      <a:pt x="559" y="526"/>
                      <a:pt x="558" y="523"/>
                    </a:cubicBezTo>
                    <a:cubicBezTo>
                      <a:pt x="556" y="516"/>
                      <a:pt x="553" y="508"/>
                      <a:pt x="550" y="501"/>
                    </a:cubicBezTo>
                    <a:cubicBezTo>
                      <a:pt x="547" y="494"/>
                      <a:pt x="545" y="485"/>
                      <a:pt x="541" y="478"/>
                    </a:cubicBezTo>
                    <a:cubicBezTo>
                      <a:pt x="543" y="478"/>
                      <a:pt x="544" y="478"/>
                      <a:pt x="545" y="478"/>
                    </a:cubicBezTo>
                    <a:moveTo>
                      <a:pt x="133" y="478"/>
                    </a:moveTo>
                    <a:cubicBezTo>
                      <a:pt x="138" y="478"/>
                      <a:pt x="143" y="477"/>
                      <a:pt x="148" y="475"/>
                    </a:cubicBezTo>
                    <a:cubicBezTo>
                      <a:pt x="148" y="475"/>
                      <a:pt x="149" y="475"/>
                      <a:pt x="150" y="475"/>
                    </a:cubicBezTo>
                    <a:cubicBezTo>
                      <a:pt x="149" y="478"/>
                      <a:pt x="150" y="482"/>
                      <a:pt x="150" y="485"/>
                    </a:cubicBezTo>
                    <a:cubicBezTo>
                      <a:pt x="149" y="488"/>
                      <a:pt x="148" y="491"/>
                      <a:pt x="148" y="494"/>
                    </a:cubicBezTo>
                    <a:cubicBezTo>
                      <a:pt x="147" y="499"/>
                      <a:pt x="147" y="503"/>
                      <a:pt x="147" y="507"/>
                    </a:cubicBezTo>
                    <a:cubicBezTo>
                      <a:pt x="144" y="502"/>
                      <a:pt x="141" y="497"/>
                      <a:pt x="138" y="492"/>
                    </a:cubicBezTo>
                    <a:cubicBezTo>
                      <a:pt x="136" y="488"/>
                      <a:pt x="133" y="484"/>
                      <a:pt x="132" y="480"/>
                    </a:cubicBezTo>
                    <a:cubicBezTo>
                      <a:pt x="132" y="479"/>
                      <a:pt x="132" y="479"/>
                      <a:pt x="132" y="478"/>
                    </a:cubicBezTo>
                    <a:cubicBezTo>
                      <a:pt x="132" y="478"/>
                      <a:pt x="132" y="478"/>
                      <a:pt x="133" y="478"/>
                    </a:cubicBezTo>
                    <a:moveTo>
                      <a:pt x="517" y="532"/>
                    </a:moveTo>
                    <a:cubicBezTo>
                      <a:pt x="516" y="526"/>
                      <a:pt x="514" y="519"/>
                      <a:pt x="513" y="513"/>
                    </a:cubicBezTo>
                    <a:cubicBezTo>
                      <a:pt x="511" y="504"/>
                      <a:pt x="508" y="494"/>
                      <a:pt x="508" y="485"/>
                    </a:cubicBezTo>
                    <a:cubicBezTo>
                      <a:pt x="508" y="481"/>
                      <a:pt x="509" y="477"/>
                      <a:pt x="508" y="473"/>
                    </a:cubicBezTo>
                    <a:cubicBezTo>
                      <a:pt x="515" y="475"/>
                      <a:pt x="522" y="476"/>
                      <a:pt x="530" y="477"/>
                    </a:cubicBezTo>
                    <a:cubicBezTo>
                      <a:pt x="527" y="484"/>
                      <a:pt x="527" y="493"/>
                      <a:pt x="526" y="499"/>
                    </a:cubicBezTo>
                    <a:cubicBezTo>
                      <a:pt x="525" y="507"/>
                      <a:pt x="522" y="514"/>
                      <a:pt x="521" y="521"/>
                    </a:cubicBezTo>
                    <a:cubicBezTo>
                      <a:pt x="520" y="525"/>
                      <a:pt x="518" y="529"/>
                      <a:pt x="517" y="532"/>
                    </a:cubicBezTo>
                    <a:moveTo>
                      <a:pt x="153" y="515"/>
                    </a:moveTo>
                    <a:cubicBezTo>
                      <a:pt x="153" y="509"/>
                      <a:pt x="154" y="501"/>
                      <a:pt x="155" y="496"/>
                    </a:cubicBezTo>
                    <a:cubicBezTo>
                      <a:pt x="156" y="491"/>
                      <a:pt x="157" y="486"/>
                      <a:pt x="157" y="481"/>
                    </a:cubicBezTo>
                    <a:cubicBezTo>
                      <a:pt x="157" y="479"/>
                      <a:pt x="157" y="475"/>
                      <a:pt x="157" y="472"/>
                    </a:cubicBezTo>
                    <a:cubicBezTo>
                      <a:pt x="170" y="483"/>
                      <a:pt x="182" y="495"/>
                      <a:pt x="194" y="507"/>
                    </a:cubicBezTo>
                    <a:cubicBezTo>
                      <a:pt x="183" y="514"/>
                      <a:pt x="170" y="514"/>
                      <a:pt x="155" y="515"/>
                    </a:cubicBezTo>
                    <a:cubicBezTo>
                      <a:pt x="154" y="515"/>
                      <a:pt x="154" y="515"/>
                      <a:pt x="153" y="515"/>
                    </a:cubicBezTo>
                    <a:moveTo>
                      <a:pt x="468" y="530"/>
                    </a:moveTo>
                    <a:cubicBezTo>
                      <a:pt x="458" y="527"/>
                      <a:pt x="449" y="523"/>
                      <a:pt x="439" y="518"/>
                    </a:cubicBezTo>
                    <a:cubicBezTo>
                      <a:pt x="439" y="518"/>
                      <a:pt x="438" y="517"/>
                      <a:pt x="437" y="517"/>
                    </a:cubicBezTo>
                    <a:cubicBezTo>
                      <a:pt x="439" y="514"/>
                      <a:pt x="440" y="512"/>
                      <a:pt x="441" y="509"/>
                    </a:cubicBezTo>
                    <a:cubicBezTo>
                      <a:pt x="444" y="502"/>
                      <a:pt x="448" y="495"/>
                      <a:pt x="452" y="489"/>
                    </a:cubicBezTo>
                    <a:cubicBezTo>
                      <a:pt x="456" y="482"/>
                      <a:pt x="461" y="474"/>
                      <a:pt x="466" y="467"/>
                    </a:cubicBezTo>
                    <a:cubicBezTo>
                      <a:pt x="466" y="472"/>
                      <a:pt x="466" y="477"/>
                      <a:pt x="466" y="481"/>
                    </a:cubicBezTo>
                    <a:cubicBezTo>
                      <a:pt x="466" y="488"/>
                      <a:pt x="467" y="494"/>
                      <a:pt x="467" y="500"/>
                    </a:cubicBezTo>
                    <a:cubicBezTo>
                      <a:pt x="467" y="509"/>
                      <a:pt x="466" y="521"/>
                      <a:pt x="468" y="530"/>
                    </a:cubicBezTo>
                    <a:moveTo>
                      <a:pt x="620" y="518"/>
                    </a:moveTo>
                    <a:cubicBezTo>
                      <a:pt x="619" y="509"/>
                      <a:pt x="616" y="499"/>
                      <a:pt x="614" y="490"/>
                    </a:cubicBezTo>
                    <a:cubicBezTo>
                      <a:pt x="613" y="484"/>
                      <a:pt x="612" y="478"/>
                      <a:pt x="611" y="473"/>
                    </a:cubicBezTo>
                    <a:cubicBezTo>
                      <a:pt x="610" y="471"/>
                      <a:pt x="610" y="469"/>
                      <a:pt x="609" y="467"/>
                    </a:cubicBezTo>
                    <a:cubicBezTo>
                      <a:pt x="609" y="467"/>
                      <a:pt x="609" y="467"/>
                      <a:pt x="609" y="467"/>
                    </a:cubicBezTo>
                    <a:cubicBezTo>
                      <a:pt x="620" y="476"/>
                      <a:pt x="634" y="487"/>
                      <a:pt x="648" y="490"/>
                    </a:cubicBezTo>
                    <a:cubicBezTo>
                      <a:pt x="641" y="499"/>
                      <a:pt x="632" y="509"/>
                      <a:pt x="620" y="518"/>
                    </a:cubicBezTo>
                    <a:moveTo>
                      <a:pt x="99" y="505"/>
                    </a:moveTo>
                    <a:cubicBezTo>
                      <a:pt x="98" y="499"/>
                      <a:pt x="98" y="492"/>
                      <a:pt x="98" y="485"/>
                    </a:cubicBezTo>
                    <a:cubicBezTo>
                      <a:pt x="98" y="479"/>
                      <a:pt x="99" y="472"/>
                      <a:pt x="99" y="466"/>
                    </a:cubicBezTo>
                    <a:cubicBezTo>
                      <a:pt x="105" y="471"/>
                      <a:pt x="111" y="474"/>
                      <a:pt x="119" y="476"/>
                    </a:cubicBezTo>
                    <a:cubicBezTo>
                      <a:pt x="115" y="480"/>
                      <a:pt x="113" y="485"/>
                      <a:pt x="110" y="489"/>
                    </a:cubicBezTo>
                    <a:cubicBezTo>
                      <a:pt x="108" y="492"/>
                      <a:pt x="103" y="502"/>
                      <a:pt x="99" y="505"/>
                    </a:cubicBezTo>
                    <a:moveTo>
                      <a:pt x="613" y="516"/>
                    </a:moveTo>
                    <a:cubicBezTo>
                      <a:pt x="611" y="515"/>
                      <a:pt x="610" y="513"/>
                      <a:pt x="609" y="512"/>
                    </a:cubicBezTo>
                    <a:cubicBezTo>
                      <a:pt x="603" y="504"/>
                      <a:pt x="596" y="496"/>
                      <a:pt x="590" y="489"/>
                    </a:cubicBezTo>
                    <a:cubicBezTo>
                      <a:pt x="587" y="485"/>
                      <a:pt x="583" y="477"/>
                      <a:pt x="578" y="474"/>
                    </a:cubicBezTo>
                    <a:cubicBezTo>
                      <a:pt x="586" y="471"/>
                      <a:pt x="594" y="468"/>
                      <a:pt x="601" y="463"/>
                    </a:cubicBezTo>
                    <a:cubicBezTo>
                      <a:pt x="602" y="471"/>
                      <a:pt x="605" y="479"/>
                      <a:pt x="606" y="487"/>
                    </a:cubicBezTo>
                    <a:cubicBezTo>
                      <a:pt x="608" y="496"/>
                      <a:pt x="611" y="506"/>
                      <a:pt x="613" y="516"/>
                    </a:cubicBezTo>
                    <a:moveTo>
                      <a:pt x="92" y="504"/>
                    </a:moveTo>
                    <a:cubicBezTo>
                      <a:pt x="75" y="497"/>
                      <a:pt x="61" y="488"/>
                      <a:pt x="51" y="475"/>
                    </a:cubicBezTo>
                    <a:cubicBezTo>
                      <a:pt x="57" y="475"/>
                      <a:pt x="64" y="473"/>
                      <a:pt x="70" y="470"/>
                    </a:cubicBezTo>
                    <a:cubicBezTo>
                      <a:pt x="75" y="467"/>
                      <a:pt x="84" y="463"/>
                      <a:pt x="91" y="462"/>
                    </a:cubicBezTo>
                    <a:cubicBezTo>
                      <a:pt x="92" y="471"/>
                      <a:pt x="90" y="480"/>
                      <a:pt x="90" y="488"/>
                    </a:cubicBezTo>
                    <a:cubicBezTo>
                      <a:pt x="90" y="493"/>
                      <a:pt x="91" y="499"/>
                      <a:pt x="92" y="504"/>
                    </a:cubicBezTo>
                    <a:moveTo>
                      <a:pt x="475" y="526"/>
                    </a:moveTo>
                    <a:cubicBezTo>
                      <a:pt x="474" y="514"/>
                      <a:pt x="475" y="502"/>
                      <a:pt x="474" y="491"/>
                    </a:cubicBezTo>
                    <a:cubicBezTo>
                      <a:pt x="472" y="481"/>
                      <a:pt x="474" y="470"/>
                      <a:pt x="473" y="460"/>
                    </a:cubicBezTo>
                    <a:cubicBezTo>
                      <a:pt x="482" y="464"/>
                      <a:pt x="491" y="468"/>
                      <a:pt x="500" y="471"/>
                    </a:cubicBezTo>
                    <a:cubicBezTo>
                      <a:pt x="498" y="473"/>
                      <a:pt x="496" y="477"/>
                      <a:pt x="495" y="480"/>
                    </a:cubicBezTo>
                    <a:cubicBezTo>
                      <a:pt x="492" y="485"/>
                      <a:pt x="489" y="489"/>
                      <a:pt x="487" y="495"/>
                    </a:cubicBezTo>
                    <a:cubicBezTo>
                      <a:pt x="486" y="498"/>
                      <a:pt x="479" y="518"/>
                      <a:pt x="475" y="526"/>
                    </a:cubicBezTo>
                    <a:moveTo>
                      <a:pt x="193" y="495"/>
                    </a:moveTo>
                    <a:cubicBezTo>
                      <a:pt x="183" y="485"/>
                      <a:pt x="173" y="475"/>
                      <a:pt x="162" y="466"/>
                    </a:cubicBezTo>
                    <a:cubicBezTo>
                      <a:pt x="166" y="461"/>
                      <a:pt x="170" y="456"/>
                      <a:pt x="172" y="450"/>
                    </a:cubicBezTo>
                    <a:cubicBezTo>
                      <a:pt x="174" y="455"/>
                      <a:pt x="178" y="460"/>
                      <a:pt x="180" y="464"/>
                    </a:cubicBezTo>
                    <a:cubicBezTo>
                      <a:pt x="185" y="473"/>
                      <a:pt x="190" y="484"/>
                      <a:pt x="193" y="495"/>
                    </a:cubicBezTo>
                    <a:moveTo>
                      <a:pt x="645" y="482"/>
                    </a:moveTo>
                    <a:cubicBezTo>
                      <a:pt x="637" y="479"/>
                      <a:pt x="629" y="472"/>
                      <a:pt x="622" y="466"/>
                    </a:cubicBezTo>
                    <a:cubicBezTo>
                      <a:pt x="619" y="464"/>
                      <a:pt x="615" y="459"/>
                      <a:pt x="610" y="457"/>
                    </a:cubicBezTo>
                    <a:cubicBezTo>
                      <a:pt x="615" y="453"/>
                      <a:pt x="620" y="449"/>
                      <a:pt x="625" y="445"/>
                    </a:cubicBezTo>
                    <a:cubicBezTo>
                      <a:pt x="628" y="452"/>
                      <a:pt x="632" y="459"/>
                      <a:pt x="637" y="466"/>
                    </a:cubicBezTo>
                    <a:cubicBezTo>
                      <a:pt x="640" y="471"/>
                      <a:pt x="642" y="477"/>
                      <a:pt x="645" y="482"/>
                    </a:cubicBezTo>
                    <a:moveTo>
                      <a:pt x="202" y="500"/>
                    </a:moveTo>
                    <a:cubicBezTo>
                      <a:pt x="198" y="483"/>
                      <a:pt x="191" y="466"/>
                      <a:pt x="183" y="452"/>
                    </a:cubicBezTo>
                    <a:cubicBezTo>
                      <a:pt x="181" y="450"/>
                      <a:pt x="179" y="447"/>
                      <a:pt x="178" y="445"/>
                    </a:cubicBezTo>
                    <a:cubicBezTo>
                      <a:pt x="178" y="444"/>
                      <a:pt x="178" y="444"/>
                      <a:pt x="178" y="444"/>
                    </a:cubicBezTo>
                    <a:cubicBezTo>
                      <a:pt x="182" y="444"/>
                      <a:pt x="186" y="444"/>
                      <a:pt x="190" y="444"/>
                    </a:cubicBezTo>
                    <a:cubicBezTo>
                      <a:pt x="190" y="444"/>
                      <a:pt x="190" y="444"/>
                      <a:pt x="190" y="444"/>
                    </a:cubicBezTo>
                    <a:cubicBezTo>
                      <a:pt x="190" y="444"/>
                      <a:pt x="190" y="444"/>
                      <a:pt x="190" y="444"/>
                    </a:cubicBezTo>
                    <a:cubicBezTo>
                      <a:pt x="194" y="444"/>
                      <a:pt x="197" y="444"/>
                      <a:pt x="200" y="445"/>
                    </a:cubicBezTo>
                    <a:cubicBezTo>
                      <a:pt x="203" y="445"/>
                      <a:pt x="207" y="445"/>
                      <a:pt x="210" y="445"/>
                    </a:cubicBezTo>
                    <a:cubicBezTo>
                      <a:pt x="213" y="445"/>
                      <a:pt x="216" y="445"/>
                      <a:pt x="219" y="444"/>
                    </a:cubicBezTo>
                    <a:cubicBezTo>
                      <a:pt x="220" y="447"/>
                      <a:pt x="220" y="449"/>
                      <a:pt x="220" y="451"/>
                    </a:cubicBezTo>
                    <a:cubicBezTo>
                      <a:pt x="219" y="467"/>
                      <a:pt x="216" y="482"/>
                      <a:pt x="207" y="495"/>
                    </a:cubicBezTo>
                    <a:cubicBezTo>
                      <a:pt x="205" y="497"/>
                      <a:pt x="204" y="498"/>
                      <a:pt x="202" y="500"/>
                    </a:cubicBezTo>
                    <a:moveTo>
                      <a:pt x="654" y="481"/>
                    </a:moveTo>
                    <a:cubicBezTo>
                      <a:pt x="650" y="475"/>
                      <a:pt x="647" y="468"/>
                      <a:pt x="643" y="462"/>
                    </a:cubicBezTo>
                    <a:cubicBezTo>
                      <a:pt x="639" y="456"/>
                      <a:pt x="635" y="449"/>
                      <a:pt x="632" y="443"/>
                    </a:cubicBezTo>
                    <a:cubicBezTo>
                      <a:pt x="635" y="445"/>
                      <a:pt x="639" y="447"/>
                      <a:pt x="640" y="448"/>
                    </a:cubicBezTo>
                    <a:cubicBezTo>
                      <a:pt x="644" y="449"/>
                      <a:pt x="648" y="450"/>
                      <a:pt x="652" y="450"/>
                    </a:cubicBezTo>
                    <a:cubicBezTo>
                      <a:pt x="656" y="451"/>
                      <a:pt x="661" y="453"/>
                      <a:pt x="666" y="453"/>
                    </a:cubicBezTo>
                    <a:cubicBezTo>
                      <a:pt x="667" y="453"/>
                      <a:pt x="667" y="452"/>
                      <a:pt x="668" y="452"/>
                    </a:cubicBezTo>
                    <a:cubicBezTo>
                      <a:pt x="665" y="460"/>
                      <a:pt x="661" y="468"/>
                      <a:pt x="656" y="476"/>
                    </a:cubicBezTo>
                    <a:cubicBezTo>
                      <a:pt x="656" y="477"/>
                      <a:pt x="655" y="479"/>
                      <a:pt x="654" y="481"/>
                    </a:cubicBezTo>
                    <a:moveTo>
                      <a:pt x="428" y="512"/>
                    </a:moveTo>
                    <a:cubicBezTo>
                      <a:pt x="418" y="506"/>
                      <a:pt x="405" y="497"/>
                      <a:pt x="389" y="485"/>
                    </a:cubicBezTo>
                    <a:cubicBezTo>
                      <a:pt x="395" y="481"/>
                      <a:pt x="400" y="473"/>
                      <a:pt x="405" y="468"/>
                    </a:cubicBezTo>
                    <a:cubicBezTo>
                      <a:pt x="414" y="459"/>
                      <a:pt x="420" y="447"/>
                      <a:pt x="431" y="440"/>
                    </a:cubicBezTo>
                    <a:cubicBezTo>
                      <a:pt x="431" y="453"/>
                      <a:pt x="428" y="466"/>
                      <a:pt x="428" y="479"/>
                    </a:cubicBezTo>
                    <a:cubicBezTo>
                      <a:pt x="428" y="489"/>
                      <a:pt x="427" y="501"/>
                      <a:pt x="428" y="512"/>
                    </a:cubicBezTo>
                    <a:moveTo>
                      <a:pt x="435" y="504"/>
                    </a:moveTo>
                    <a:cubicBezTo>
                      <a:pt x="434" y="494"/>
                      <a:pt x="435" y="484"/>
                      <a:pt x="436" y="475"/>
                    </a:cubicBezTo>
                    <a:cubicBezTo>
                      <a:pt x="437" y="467"/>
                      <a:pt x="437" y="459"/>
                      <a:pt x="438" y="451"/>
                    </a:cubicBezTo>
                    <a:cubicBezTo>
                      <a:pt x="438" y="447"/>
                      <a:pt x="438" y="443"/>
                      <a:pt x="438" y="439"/>
                    </a:cubicBezTo>
                    <a:cubicBezTo>
                      <a:pt x="447" y="445"/>
                      <a:pt x="456" y="451"/>
                      <a:pt x="465" y="456"/>
                    </a:cubicBezTo>
                    <a:cubicBezTo>
                      <a:pt x="459" y="464"/>
                      <a:pt x="453" y="473"/>
                      <a:pt x="447" y="483"/>
                    </a:cubicBezTo>
                    <a:cubicBezTo>
                      <a:pt x="443" y="489"/>
                      <a:pt x="440" y="495"/>
                      <a:pt x="436" y="501"/>
                    </a:cubicBezTo>
                    <a:cubicBezTo>
                      <a:pt x="436" y="502"/>
                      <a:pt x="435" y="503"/>
                      <a:pt x="435" y="504"/>
                    </a:cubicBezTo>
                    <a:moveTo>
                      <a:pt x="50" y="468"/>
                    </a:moveTo>
                    <a:cubicBezTo>
                      <a:pt x="53" y="460"/>
                      <a:pt x="57" y="455"/>
                      <a:pt x="61" y="448"/>
                    </a:cubicBezTo>
                    <a:cubicBezTo>
                      <a:pt x="65" y="442"/>
                      <a:pt x="67" y="436"/>
                      <a:pt x="71" y="431"/>
                    </a:cubicBezTo>
                    <a:cubicBezTo>
                      <a:pt x="72" y="430"/>
                      <a:pt x="72" y="429"/>
                      <a:pt x="72" y="428"/>
                    </a:cubicBezTo>
                    <a:cubicBezTo>
                      <a:pt x="76" y="438"/>
                      <a:pt x="81" y="447"/>
                      <a:pt x="88" y="455"/>
                    </a:cubicBezTo>
                    <a:cubicBezTo>
                      <a:pt x="75" y="457"/>
                      <a:pt x="63" y="467"/>
                      <a:pt x="50" y="468"/>
                    </a:cubicBezTo>
                    <a:moveTo>
                      <a:pt x="671" y="440"/>
                    </a:moveTo>
                    <a:cubicBezTo>
                      <a:pt x="669" y="437"/>
                      <a:pt x="666" y="435"/>
                      <a:pt x="664" y="432"/>
                    </a:cubicBezTo>
                    <a:cubicBezTo>
                      <a:pt x="661" y="429"/>
                      <a:pt x="657" y="427"/>
                      <a:pt x="654" y="424"/>
                    </a:cubicBezTo>
                    <a:cubicBezTo>
                      <a:pt x="655" y="424"/>
                      <a:pt x="657" y="424"/>
                      <a:pt x="658" y="424"/>
                    </a:cubicBezTo>
                    <a:cubicBezTo>
                      <a:pt x="661" y="425"/>
                      <a:pt x="664" y="425"/>
                      <a:pt x="667" y="425"/>
                    </a:cubicBezTo>
                    <a:cubicBezTo>
                      <a:pt x="669" y="425"/>
                      <a:pt x="670" y="425"/>
                      <a:pt x="672" y="425"/>
                    </a:cubicBezTo>
                    <a:cubicBezTo>
                      <a:pt x="672" y="428"/>
                      <a:pt x="672" y="432"/>
                      <a:pt x="672" y="436"/>
                    </a:cubicBezTo>
                    <a:cubicBezTo>
                      <a:pt x="672" y="437"/>
                      <a:pt x="672" y="439"/>
                      <a:pt x="671" y="440"/>
                    </a:cubicBezTo>
                    <a:moveTo>
                      <a:pt x="174" y="436"/>
                    </a:moveTo>
                    <a:cubicBezTo>
                      <a:pt x="174" y="432"/>
                      <a:pt x="173" y="429"/>
                      <a:pt x="172" y="426"/>
                    </a:cubicBezTo>
                    <a:cubicBezTo>
                      <a:pt x="172" y="425"/>
                      <a:pt x="172" y="424"/>
                      <a:pt x="171" y="423"/>
                    </a:cubicBezTo>
                    <a:cubicBezTo>
                      <a:pt x="179" y="425"/>
                      <a:pt x="188" y="426"/>
                      <a:pt x="196" y="428"/>
                    </a:cubicBezTo>
                    <a:cubicBezTo>
                      <a:pt x="201" y="429"/>
                      <a:pt x="209" y="432"/>
                      <a:pt x="214" y="437"/>
                    </a:cubicBezTo>
                    <a:cubicBezTo>
                      <a:pt x="213" y="437"/>
                      <a:pt x="213" y="437"/>
                      <a:pt x="212" y="437"/>
                    </a:cubicBezTo>
                    <a:cubicBezTo>
                      <a:pt x="207" y="437"/>
                      <a:pt x="202" y="437"/>
                      <a:pt x="197" y="436"/>
                    </a:cubicBezTo>
                    <a:cubicBezTo>
                      <a:pt x="191" y="436"/>
                      <a:pt x="186" y="436"/>
                      <a:pt x="181" y="436"/>
                    </a:cubicBezTo>
                    <a:cubicBezTo>
                      <a:pt x="179" y="436"/>
                      <a:pt x="176" y="436"/>
                      <a:pt x="174" y="436"/>
                    </a:cubicBezTo>
                    <a:moveTo>
                      <a:pt x="665" y="445"/>
                    </a:moveTo>
                    <a:cubicBezTo>
                      <a:pt x="658" y="445"/>
                      <a:pt x="648" y="443"/>
                      <a:pt x="643" y="441"/>
                    </a:cubicBezTo>
                    <a:cubicBezTo>
                      <a:pt x="641" y="439"/>
                      <a:pt x="637" y="437"/>
                      <a:pt x="634" y="435"/>
                    </a:cubicBezTo>
                    <a:cubicBezTo>
                      <a:pt x="637" y="431"/>
                      <a:pt x="640" y="427"/>
                      <a:pt x="643" y="423"/>
                    </a:cubicBezTo>
                    <a:cubicBezTo>
                      <a:pt x="648" y="428"/>
                      <a:pt x="653" y="433"/>
                      <a:pt x="658" y="438"/>
                    </a:cubicBezTo>
                    <a:cubicBezTo>
                      <a:pt x="660" y="439"/>
                      <a:pt x="664" y="442"/>
                      <a:pt x="666" y="445"/>
                    </a:cubicBezTo>
                    <a:cubicBezTo>
                      <a:pt x="666" y="445"/>
                      <a:pt x="665" y="445"/>
                      <a:pt x="665" y="445"/>
                    </a:cubicBezTo>
                    <a:moveTo>
                      <a:pt x="43" y="465"/>
                    </a:moveTo>
                    <a:cubicBezTo>
                      <a:pt x="38" y="456"/>
                      <a:pt x="33" y="446"/>
                      <a:pt x="30" y="435"/>
                    </a:cubicBezTo>
                    <a:cubicBezTo>
                      <a:pt x="28" y="430"/>
                      <a:pt x="27" y="425"/>
                      <a:pt x="26" y="420"/>
                    </a:cubicBezTo>
                    <a:cubicBezTo>
                      <a:pt x="31" y="421"/>
                      <a:pt x="37" y="422"/>
                      <a:pt x="42" y="422"/>
                    </a:cubicBezTo>
                    <a:cubicBezTo>
                      <a:pt x="45" y="423"/>
                      <a:pt x="60" y="427"/>
                      <a:pt x="64" y="427"/>
                    </a:cubicBezTo>
                    <a:cubicBezTo>
                      <a:pt x="64" y="427"/>
                      <a:pt x="64" y="427"/>
                      <a:pt x="65" y="426"/>
                    </a:cubicBezTo>
                    <a:cubicBezTo>
                      <a:pt x="59" y="433"/>
                      <a:pt x="55" y="443"/>
                      <a:pt x="51" y="450"/>
                    </a:cubicBezTo>
                    <a:cubicBezTo>
                      <a:pt x="48" y="455"/>
                      <a:pt x="45" y="460"/>
                      <a:pt x="43" y="465"/>
                    </a:cubicBezTo>
                    <a:moveTo>
                      <a:pt x="131" y="451"/>
                    </a:moveTo>
                    <a:cubicBezTo>
                      <a:pt x="131" y="448"/>
                      <a:pt x="131" y="444"/>
                      <a:pt x="130" y="441"/>
                    </a:cubicBezTo>
                    <a:cubicBezTo>
                      <a:pt x="127" y="434"/>
                      <a:pt x="128" y="423"/>
                      <a:pt x="132" y="416"/>
                    </a:cubicBezTo>
                    <a:cubicBezTo>
                      <a:pt x="145" y="437"/>
                      <a:pt x="141" y="449"/>
                      <a:pt x="131" y="451"/>
                    </a:cubicBezTo>
                    <a:moveTo>
                      <a:pt x="666" y="417"/>
                    </a:moveTo>
                    <a:cubicBezTo>
                      <a:pt x="660" y="416"/>
                      <a:pt x="656" y="414"/>
                      <a:pt x="651" y="412"/>
                    </a:cubicBezTo>
                    <a:cubicBezTo>
                      <a:pt x="652" y="410"/>
                      <a:pt x="653" y="408"/>
                      <a:pt x="654" y="405"/>
                    </a:cubicBezTo>
                    <a:cubicBezTo>
                      <a:pt x="655" y="406"/>
                      <a:pt x="655" y="406"/>
                      <a:pt x="656" y="407"/>
                    </a:cubicBezTo>
                    <a:cubicBezTo>
                      <a:pt x="659" y="410"/>
                      <a:pt x="662" y="413"/>
                      <a:pt x="666" y="417"/>
                    </a:cubicBezTo>
                    <a:moveTo>
                      <a:pt x="377" y="476"/>
                    </a:moveTo>
                    <a:cubicBezTo>
                      <a:pt x="367" y="468"/>
                      <a:pt x="356" y="459"/>
                      <a:pt x="344" y="449"/>
                    </a:cubicBezTo>
                    <a:cubicBezTo>
                      <a:pt x="361" y="438"/>
                      <a:pt x="370" y="418"/>
                      <a:pt x="384" y="404"/>
                    </a:cubicBezTo>
                    <a:cubicBezTo>
                      <a:pt x="384" y="409"/>
                      <a:pt x="382" y="414"/>
                      <a:pt x="382" y="419"/>
                    </a:cubicBezTo>
                    <a:cubicBezTo>
                      <a:pt x="381" y="427"/>
                      <a:pt x="379" y="436"/>
                      <a:pt x="379" y="445"/>
                    </a:cubicBezTo>
                    <a:cubicBezTo>
                      <a:pt x="378" y="456"/>
                      <a:pt x="377" y="466"/>
                      <a:pt x="377" y="476"/>
                    </a:cubicBezTo>
                    <a:moveTo>
                      <a:pt x="384" y="479"/>
                    </a:moveTo>
                    <a:cubicBezTo>
                      <a:pt x="383" y="466"/>
                      <a:pt x="385" y="452"/>
                      <a:pt x="387" y="438"/>
                    </a:cubicBezTo>
                    <a:cubicBezTo>
                      <a:pt x="388" y="427"/>
                      <a:pt x="392" y="414"/>
                      <a:pt x="392" y="403"/>
                    </a:cubicBezTo>
                    <a:cubicBezTo>
                      <a:pt x="396" y="406"/>
                      <a:pt x="399" y="409"/>
                      <a:pt x="403" y="412"/>
                    </a:cubicBezTo>
                    <a:cubicBezTo>
                      <a:pt x="411" y="419"/>
                      <a:pt x="420" y="426"/>
                      <a:pt x="429" y="433"/>
                    </a:cubicBezTo>
                    <a:cubicBezTo>
                      <a:pt x="421" y="438"/>
                      <a:pt x="415" y="445"/>
                      <a:pt x="409" y="452"/>
                    </a:cubicBezTo>
                    <a:cubicBezTo>
                      <a:pt x="404" y="457"/>
                      <a:pt x="399" y="462"/>
                      <a:pt x="394" y="468"/>
                    </a:cubicBezTo>
                    <a:cubicBezTo>
                      <a:pt x="392" y="471"/>
                      <a:pt x="388" y="477"/>
                      <a:pt x="384" y="479"/>
                    </a:cubicBezTo>
                    <a:moveTo>
                      <a:pt x="124" y="451"/>
                    </a:moveTo>
                    <a:cubicBezTo>
                      <a:pt x="116" y="450"/>
                      <a:pt x="107" y="445"/>
                      <a:pt x="102" y="435"/>
                    </a:cubicBezTo>
                    <a:cubicBezTo>
                      <a:pt x="102" y="435"/>
                      <a:pt x="102" y="435"/>
                      <a:pt x="102" y="435"/>
                    </a:cubicBezTo>
                    <a:cubicBezTo>
                      <a:pt x="103" y="429"/>
                      <a:pt x="103" y="423"/>
                      <a:pt x="107" y="417"/>
                    </a:cubicBezTo>
                    <a:cubicBezTo>
                      <a:pt x="111" y="410"/>
                      <a:pt x="116" y="405"/>
                      <a:pt x="121" y="400"/>
                    </a:cubicBezTo>
                    <a:cubicBezTo>
                      <a:pt x="123" y="403"/>
                      <a:pt x="125" y="406"/>
                      <a:pt x="127" y="409"/>
                    </a:cubicBezTo>
                    <a:cubicBezTo>
                      <a:pt x="128" y="409"/>
                      <a:pt x="128" y="409"/>
                      <a:pt x="128" y="409"/>
                    </a:cubicBezTo>
                    <a:cubicBezTo>
                      <a:pt x="123" y="415"/>
                      <a:pt x="122" y="422"/>
                      <a:pt x="121" y="429"/>
                    </a:cubicBezTo>
                    <a:cubicBezTo>
                      <a:pt x="120" y="432"/>
                      <a:pt x="120" y="434"/>
                      <a:pt x="121" y="437"/>
                    </a:cubicBezTo>
                    <a:cubicBezTo>
                      <a:pt x="121" y="441"/>
                      <a:pt x="123" y="444"/>
                      <a:pt x="124" y="447"/>
                    </a:cubicBezTo>
                    <a:cubicBezTo>
                      <a:pt x="124" y="449"/>
                      <a:pt x="124" y="450"/>
                      <a:pt x="124" y="451"/>
                    </a:cubicBezTo>
                    <a:moveTo>
                      <a:pt x="166" y="415"/>
                    </a:moveTo>
                    <a:cubicBezTo>
                      <a:pt x="164" y="412"/>
                      <a:pt x="162" y="410"/>
                      <a:pt x="160" y="408"/>
                    </a:cubicBezTo>
                    <a:cubicBezTo>
                      <a:pt x="166" y="407"/>
                      <a:pt x="173" y="406"/>
                      <a:pt x="179" y="403"/>
                    </a:cubicBezTo>
                    <a:cubicBezTo>
                      <a:pt x="182" y="403"/>
                      <a:pt x="185" y="401"/>
                      <a:pt x="188" y="400"/>
                    </a:cubicBezTo>
                    <a:cubicBezTo>
                      <a:pt x="183" y="407"/>
                      <a:pt x="177" y="410"/>
                      <a:pt x="170" y="413"/>
                    </a:cubicBezTo>
                    <a:cubicBezTo>
                      <a:pt x="168" y="413"/>
                      <a:pt x="167" y="414"/>
                      <a:pt x="166" y="415"/>
                    </a:cubicBezTo>
                    <a:moveTo>
                      <a:pt x="188" y="400"/>
                    </a:moveTo>
                    <a:cubicBezTo>
                      <a:pt x="188" y="400"/>
                      <a:pt x="188" y="400"/>
                      <a:pt x="188" y="400"/>
                    </a:cubicBezTo>
                    <a:moveTo>
                      <a:pt x="214" y="427"/>
                    </a:moveTo>
                    <a:cubicBezTo>
                      <a:pt x="211" y="425"/>
                      <a:pt x="207" y="424"/>
                      <a:pt x="204" y="422"/>
                    </a:cubicBezTo>
                    <a:cubicBezTo>
                      <a:pt x="196" y="419"/>
                      <a:pt x="188" y="418"/>
                      <a:pt x="180" y="417"/>
                    </a:cubicBezTo>
                    <a:cubicBezTo>
                      <a:pt x="183" y="415"/>
                      <a:pt x="186" y="413"/>
                      <a:pt x="186" y="413"/>
                    </a:cubicBezTo>
                    <a:cubicBezTo>
                      <a:pt x="191" y="410"/>
                      <a:pt x="194" y="405"/>
                      <a:pt x="197" y="400"/>
                    </a:cubicBezTo>
                    <a:cubicBezTo>
                      <a:pt x="202" y="411"/>
                      <a:pt x="210" y="421"/>
                      <a:pt x="213" y="426"/>
                    </a:cubicBezTo>
                    <a:cubicBezTo>
                      <a:pt x="213" y="426"/>
                      <a:pt x="214" y="427"/>
                      <a:pt x="214" y="427"/>
                    </a:cubicBezTo>
                    <a:moveTo>
                      <a:pt x="69" y="420"/>
                    </a:moveTo>
                    <a:cubicBezTo>
                      <a:pt x="63" y="416"/>
                      <a:pt x="52" y="416"/>
                      <a:pt x="46" y="415"/>
                    </a:cubicBezTo>
                    <a:cubicBezTo>
                      <a:pt x="41" y="415"/>
                      <a:pt x="36" y="413"/>
                      <a:pt x="31" y="413"/>
                    </a:cubicBezTo>
                    <a:cubicBezTo>
                      <a:pt x="32" y="412"/>
                      <a:pt x="33" y="411"/>
                      <a:pt x="34" y="411"/>
                    </a:cubicBezTo>
                    <a:cubicBezTo>
                      <a:pt x="38" y="408"/>
                      <a:pt x="42" y="403"/>
                      <a:pt x="47" y="401"/>
                    </a:cubicBezTo>
                    <a:cubicBezTo>
                      <a:pt x="51" y="399"/>
                      <a:pt x="53" y="395"/>
                      <a:pt x="57" y="393"/>
                    </a:cubicBezTo>
                    <a:cubicBezTo>
                      <a:pt x="60" y="392"/>
                      <a:pt x="61" y="392"/>
                      <a:pt x="63" y="390"/>
                    </a:cubicBezTo>
                    <a:cubicBezTo>
                      <a:pt x="64" y="396"/>
                      <a:pt x="65" y="402"/>
                      <a:pt x="66" y="407"/>
                    </a:cubicBezTo>
                    <a:cubicBezTo>
                      <a:pt x="67" y="411"/>
                      <a:pt x="68" y="416"/>
                      <a:pt x="69" y="420"/>
                    </a:cubicBezTo>
                    <a:moveTo>
                      <a:pt x="672" y="413"/>
                    </a:moveTo>
                    <a:cubicBezTo>
                      <a:pt x="669" y="409"/>
                      <a:pt x="666" y="406"/>
                      <a:pt x="663" y="403"/>
                    </a:cubicBezTo>
                    <a:cubicBezTo>
                      <a:pt x="661" y="401"/>
                      <a:pt x="659" y="400"/>
                      <a:pt x="657" y="398"/>
                    </a:cubicBezTo>
                    <a:cubicBezTo>
                      <a:pt x="657" y="398"/>
                      <a:pt x="657" y="398"/>
                      <a:pt x="657" y="398"/>
                    </a:cubicBezTo>
                    <a:cubicBezTo>
                      <a:pt x="660" y="397"/>
                      <a:pt x="664" y="392"/>
                      <a:pt x="666" y="387"/>
                    </a:cubicBezTo>
                    <a:cubicBezTo>
                      <a:pt x="666" y="388"/>
                      <a:pt x="667" y="389"/>
                      <a:pt x="668" y="391"/>
                    </a:cubicBezTo>
                    <a:cubicBezTo>
                      <a:pt x="671" y="398"/>
                      <a:pt x="672" y="405"/>
                      <a:pt x="672" y="413"/>
                    </a:cubicBezTo>
                    <a:moveTo>
                      <a:pt x="178" y="396"/>
                    </a:moveTo>
                    <a:cubicBezTo>
                      <a:pt x="183" y="391"/>
                      <a:pt x="187" y="386"/>
                      <a:pt x="191" y="382"/>
                    </a:cubicBezTo>
                    <a:cubicBezTo>
                      <a:pt x="191" y="385"/>
                      <a:pt x="192" y="388"/>
                      <a:pt x="193" y="391"/>
                    </a:cubicBezTo>
                    <a:cubicBezTo>
                      <a:pt x="193" y="391"/>
                      <a:pt x="192" y="391"/>
                      <a:pt x="192" y="391"/>
                    </a:cubicBezTo>
                    <a:cubicBezTo>
                      <a:pt x="191" y="391"/>
                      <a:pt x="190" y="391"/>
                      <a:pt x="189" y="391"/>
                    </a:cubicBezTo>
                    <a:cubicBezTo>
                      <a:pt x="185" y="392"/>
                      <a:pt x="182" y="394"/>
                      <a:pt x="178" y="396"/>
                    </a:cubicBezTo>
                    <a:moveTo>
                      <a:pt x="96" y="423"/>
                    </a:moveTo>
                    <a:cubicBezTo>
                      <a:pt x="92" y="414"/>
                      <a:pt x="89" y="404"/>
                      <a:pt x="87" y="394"/>
                    </a:cubicBezTo>
                    <a:cubicBezTo>
                      <a:pt x="92" y="390"/>
                      <a:pt x="100" y="387"/>
                      <a:pt x="103" y="385"/>
                    </a:cubicBezTo>
                    <a:cubicBezTo>
                      <a:pt x="106" y="383"/>
                      <a:pt x="109" y="381"/>
                      <a:pt x="112" y="378"/>
                    </a:cubicBezTo>
                    <a:cubicBezTo>
                      <a:pt x="113" y="383"/>
                      <a:pt x="115" y="388"/>
                      <a:pt x="118" y="393"/>
                    </a:cubicBezTo>
                    <a:cubicBezTo>
                      <a:pt x="111" y="399"/>
                      <a:pt x="104" y="405"/>
                      <a:pt x="100" y="413"/>
                    </a:cubicBezTo>
                    <a:cubicBezTo>
                      <a:pt x="98" y="417"/>
                      <a:pt x="97" y="420"/>
                      <a:pt x="96" y="423"/>
                    </a:cubicBezTo>
                    <a:moveTo>
                      <a:pt x="345" y="439"/>
                    </a:moveTo>
                    <a:cubicBezTo>
                      <a:pt x="348" y="425"/>
                      <a:pt x="352" y="411"/>
                      <a:pt x="356" y="397"/>
                    </a:cubicBezTo>
                    <a:cubicBezTo>
                      <a:pt x="357" y="392"/>
                      <a:pt x="362" y="383"/>
                      <a:pt x="363" y="376"/>
                    </a:cubicBezTo>
                    <a:cubicBezTo>
                      <a:pt x="370" y="382"/>
                      <a:pt x="377" y="389"/>
                      <a:pt x="384" y="395"/>
                    </a:cubicBezTo>
                    <a:cubicBezTo>
                      <a:pt x="376" y="401"/>
                      <a:pt x="370" y="409"/>
                      <a:pt x="364" y="416"/>
                    </a:cubicBezTo>
                    <a:cubicBezTo>
                      <a:pt x="362" y="419"/>
                      <a:pt x="350" y="433"/>
                      <a:pt x="345" y="439"/>
                    </a:cubicBezTo>
                    <a:moveTo>
                      <a:pt x="336" y="442"/>
                    </a:moveTo>
                    <a:cubicBezTo>
                      <a:pt x="325" y="432"/>
                      <a:pt x="313" y="420"/>
                      <a:pt x="300" y="407"/>
                    </a:cubicBezTo>
                    <a:cubicBezTo>
                      <a:pt x="305" y="405"/>
                      <a:pt x="310" y="401"/>
                      <a:pt x="314" y="399"/>
                    </a:cubicBezTo>
                    <a:cubicBezTo>
                      <a:pt x="328" y="392"/>
                      <a:pt x="341" y="385"/>
                      <a:pt x="354" y="376"/>
                    </a:cubicBezTo>
                    <a:cubicBezTo>
                      <a:pt x="355" y="376"/>
                      <a:pt x="355" y="376"/>
                      <a:pt x="355" y="376"/>
                    </a:cubicBezTo>
                    <a:cubicBezTo>
                      <a:pt x="355" y="376"/>
                      <a:pt x="355" y="376"/>
                      <a:pt x="355" y="376"/>
                    </a:cubicBezTo>
                    <a:cubicBezTo>
                      <a:pt x="354" y="379"/>
                      <a:pt x="354" y="381"/>
                      <a:pt x="353" y="383"/>
                    </a:cubicBezTo>
                    <a:cubicBezTo>
                      <a:pt x="350" y="390"/>
                      <a:pt x="347" y="398"/>
                      <a:pt x="345" y="406"/>
                    </a:cubicBezTo>
                    <a:cubicBezTo>
                      <a:pt x="343" y="418"/>
                      <a:pt x="340" y="430"/>
                      <a:pt x="336" y="442"/>
                    </a:cubicBezTo>
                    <a:moveTo>
                      <a:pt x="565" y="433"/>
                    </a:moveTo>
                    <a:cubicBezTo>
                      <a:pt x="576" y="414"/>
                      <a:pt x="581" y="391"/>
                      <a:pt x="583" y="370"/>
                    </a:cubicBezTo>
                    <a:cubicBezTo>
                      <a:pt x="586" y="370"/>
                      <a:pt x="590" y="370"/>
                      <a:pt x="594" y="370"/>
                    </a:cubicBezTo>
                    <a:cubicBezTo>
                      <a:pt x="594" y="370"/>
                      <a:pt x="594" y="370"/>
                      <a:pt x="595" y="370"/>
                    </a:cubicBezTo>
                    <a:cubicBezTo>
                      <a:pt x="594" y="379"/>
                      <a:pt x="591" y="388"/>
                      <a:pt x="589" y="395"/>
                    </a:cubicBezTo>
                    <a:cubicBezTo>
                      <a:pt x="587" y="406"/>
                      <a:pt x="584" y="420"/>
                      <a:pt x="578" y="429"/>
                    </a:cubicBezTo>
                    <a:cubicBezTo>
                      <a:pt x="574" y="431"/>
                      <a:pt x="569" y="432"/>
                      <a:pt x="565" y="433"/>
                    </a:cubicBezTo>
                    <a:moveTo>
                      <a:pt x="589" y="425"/>
                    </a:moveTo>
                    <a:cubicBezTo>
                      <a:pt x="593" y="415"/>
                      <a:pt x="595" y="403"/>
                      <a:pt x="597" y="394"/>
                    </a:cubicBezTo>
                    <a:cubicBezTo>
                      <a:pt x="599" y="386"/>
                      <a:pt x="601" y="378"/>
                      <a:pt x="602" y="370"/>
                    </a:cubicBezTo>
                    <a:cubicBezTo>
                      <a:pt x="606" y="369"/>
                      <a:pt x="609" y="369"/>
                      <a:pt x="613" y="368"/>
                    </a:cubicBezTo>
                    <a:cubicBezTo>
                      <a:pt x="613" y="372"/>
                      <a:pt x="614" y="377"/>
                      <a:pt x="614" y="379"/>
                    </a:cubicBezTo>
                    <a:cubicBezTo>
                      <a:pt x="613" y="386"/>
                      <a:pt x="613" y="392"/>
                      <a:pt x="613" y="399"/>
                    </a:cubicBezTo>
                    <a:cubicBezTo>
                      <a:pt x="613" y="402"/>
                      <a:pt x="613" y="406"/>
                      <a:pt x="612" y="409"/>
                    </a:cubicBezTo>
                    <a:cubicBezTo>
                      <a:pt x="605" y="415"/>
                      <a:pt x="597" y="421"/>
                      <a:pt x="589" y="425"/>
                    </a:cubicBezTo>
                    <a:moveTo>
                      <a:pt x="24" y="408"/>
                    </a:moveTo>
                    <a:cubicBezTo>
                      <a:pt x="22" y="395"/>
                      <a:pt x="22" y="381"/>
                      <a:pt x="22" y="368"/>
                    </a:cubicBezTo>
                    <a:cubicBezTo>
                      <a:pt x="33" y="375"/>
                      <a:pt x="46" y="378"/>
                      <a:pt x="56" y="386"/>
                    </a:cubicBezTo>
                    <a:cubicBezTo>
                      <a:pt x="54" y="387"/>
                      <a:pt x="51" y="388"/>
                      <a:pt x="49" y="390"/>
                    </a:cubicBezTo>
                    <a:cubicBezTo>
                      <a:pt x="44" y="393"/>
                      <a:pt x="40" y="397"/>
                      <a:pt x="35" y="400"/>
                    </a:cubicBezTo>
                    <a:cubicBezTo>
                      <a:pt x="32" y="403"/>
                      <a:pt x="27" y="405"/>
                      <a:pt x="24" y="408"/>
                    </a:cubicBezTo>
                    <a:moveTo>
                      <a:pt x="547" y="434"/>
                    </a:moveTo>
                    <a:cubicBezTo>
                      <a:pt x="543" y="434"/>
                      <a:pt x="538" y="434"/>
                      <a:pt x="534" y="434"/>
                    </a:cubicBezTo>
                    <a:cubicBezTo>
                      <a:pt x="539" y="427"/>
                      <a:pt x="544" y="421"/>
                      <a:pt x="548" y="414"/>
                    </a:cubicBezTo>
                    <a:cubicBezTo>
                      <a:pt x="552" y="405"/>
                      <a:pt x="557" y="397"/>
                      <a:pt x="560" y="387"/>
                    </a:cubicBezTo>
                    <a:cubicBezTo>
                      <a:pt x="562" y="382"/>
                      <a:pt x="563" y="373"/>
                      <a:pt x="566" y="367"/>
                    </a:cubicBezTo>
                    <a:cubicBezTo>
                      <a:pt x="569" y="367"/>
                      <a:pt x="572" y="368"/>
                      <a:pt x="575" y="369"/>
                    </a:cubicBezTo>
                    <a:cubicBezTo>
                      <a:pt x="574" y="391"/>
                      <a:pt x="568" y="416"/>
                      <a:pt x="555" y="434"/>
                    </a:cubicBezTo>
                    <a:cubicBezTo>
                      <a:pt x="553" y="434"/>
                      <a:pt x="550" y="434"/>
                      <a:pt x="547" y="434"/>
                    </a:cubicBezTo>
                    <a:moveTo>
                      <a:pt x="524" y="432"/>
                    </a:moveTo>
                    <a:cubicBezTo>
                      <a:pt x="523" y="432"/>
                      <a:pt x="523" y="432"/>
                      <a:pt x="523" y="432"/>
                    </a:cubicBezTo>
                    <a:cubicBezTo>
                      <a:pt x="512" y="429"/>
                      <a:pt x="501" y="424"/>
                      <a:pt x="490" y="418"/>
                    </a:cubicBezTo>
                    <a:cubicBezTo>
                      <a:pt x="506" y="407"/>
                      <a:pt x="521" y="394"/>
                      <a:pt x="532" y="379"/>
                    </a:cubicBezTo>
                    <a:cubicBezTo>
                      <a:pt x="535" y="375"/>
                      <a:pt x="544" y="368"/>
                      <a:pt x="550" y="360"/>
                    </a:cubicBezTo>
                    <a:cubicBezTo>
                      <a:pt x="552" y="361"/>
                      <a:pt x="553" y="362"/>
                      <a:pt x="555" y="363"/>
                    </a:cubicBezTo>
                    <a:cubicBezTo>
                      <a:pt x="556" y="363"/>
                      <a:pt x="558" y="364"/>
                      <a:pt x="559" y="364"/>
                    </a:cubicBezTo>
                    <a:cubicBezTo>
                      <a:pt x="558" y="369"/>
                      <a:pt x="557" y="374"/>
                      <a:pt x="556" y="377"/>
                    </a:cubicBezTo>
                    <a:cubicBezTo>
                      <a:pt x="553" y="385"/>
                      <a:pt x="551" y="392"/>
                      <a:pt x="547" y="399"/>
                    </a:cubicBezTo>
                    <a:cubicBezTo>
                      <a:pt x="542" y="409"/>
                      <a:pt x="537" y="419"/>
                      <a:pt x="529" y="427"/>
                    </a:cubicBezTo>
                    <a:cubicBezTo>
                      <a:pt x="528" y="427"/>
                      <a:pt x="526" y="429"/>
                      <a:pt x="524" y="432"/>
                    </a:cubicBezTo>
                    <a:moveTo>
                      <a:pt x="153" y="402"/>
                    </a:moveTo>
                    <a:cubicBezTo>
                      <a:pt x="149" y="398"/>
                      <a:pt x="145" y="395"/>
                      <a:pt x="141" y="391"/>
                    </a:cubicBezTo>
                    <a:cubicBezTo>
                      <a:pt x="132" y="381"/>
                      <a:pt x="133" y="373"/>
                      <a:pt x="136" y="360"/>
                    </a:cubicBezTo>
                    <a:cubicBezTo>
                      <a:pt x="142" y="363"/>
                      <a:pt x="150" y="366"/>
                      <a:pt x="157" y="369"/>
                    </a:cubicBezTo>
                    <a:cubicBezTo>
                      <a:pt x="163" y="371"/>
                      <a:pt x="169" y="374"/>
                      <a:pt x="175" y="375"/>
                    </a:cubicBezTo>
                    <a:cubicBezTo>
                      <a:pt x="178" y="376"/>
                      <a:pt x="182" y="376"/>
                      <a:pt x="185" y="377"/>
                    </a:cubicBezTo>
                    <a:cubicBezTo>
                      <a:pt x="177" y="387"/>
                      <a:pt x="167" y="399"/>
                      <a:pt x="155" y="400"/>
                    </a:cubicBezTo>
                    <a:cubicBezTo>
                      <a:pt x="154" y="400"/>
                      <a:pt x="153" y="401"/>
                      <a:pt x="153" y="402"/>
                    </a:cubicBezTo>
                    <a:moveTo>
                      <a:pt x="192" y="372"/>
                    </a:moveTo>
                    <a:cubicBezTo>
                      <a:pt x="184" y="367"/>
                      <a:pt x="172" y="367"/>
                      <a:pt x="163" y="363"/>
                    </a:cubicBezTo>
                    <a:cubicBezTo>
                      <a:pt x="158" y="361"/>
                      <a:pt x="153" y="359"/>
                      <a:pt x="147" y="357"/>
                    </a:cubicBezTo>
                    <a:cubicBezTo>
                      <a:pt x="155" y="357"/>
                      <a:pt x="163" y="359"/>
                      <a:pt x="169" y="360"/>
                    </a:cubicBezTo>
                    <a:cubicBezTo>
                      <a:pt x="176" y="363"/>
                      <a:pt x="185" y="369"/>
                      <a:pt x="193" y="370"/>
                    </a:cubicBezTo>
                    <a:cubicBezTo>
                      <a:pt x="193" y="371"/>
                      <a:pt x="193" y="371"/>
                      <a:pt x="192" y="372"/>
                    </a:cubicBezTo>
                    <a:moveTo>
                      <a:pt x="86" y="386"/>
                    </a:moveTo>
                    <a:cubicBezTo>
                      <a:pt x="86" y="382"/>
                      <a:pt x="86" y="377"/>
                      <a:pt x="86" y="373"/>
                    </a:cubicBezTo>
                    <a:cubicBezTo>
                      <a:pt x="93" y="366"/>
                      <a:pt x="100" y="361"/>
                      <a:pt x="108" y="357"/>
                    </a:cubicBezTo>
                    <a:cubicBezTo>
                      <a:pt x="109" y="356"/>
                      <a:pt x="109" y="356"/>
                      <a:pt x="110" y="355"/>
                    </a:cubicBezTo>
                    <a:cubicBezTo>
                      <a:pt x="110" y="360"/>
                      <a:pt x="110" y="365"/>
                      <a:pt x="110" y="370"/>
                    </a:cubicBezTo>
                    <a:cubicBezTo>
                      <a:pt x="107" y="373"/>
                      <a:pt x="103" y="376"/>
                      <a:pt x="99" y="379"/>
                    </a:cubicBezTo>
                    <a:cubicBezTo>
                      <a:pt x="95" y="381"/>
                      <a:pt x="90" y="383"/>
                      <a:pt x="86" y="386"/>
                    </a:cubicBezTo>
                    <a:moveTo>
                      <a:pt x="484" y="414"/>
                    </a:moveTo>
                    <a:cubicBezTo>
                      <a:pt x="473" y="408"/>
                      <a:pt x="463" y="400"/>
                      <a:pt x="452" y="391"/>
                    </a:cubicBezTo>
                    <a:cubicBezTo>
                      <a:pt x="461" y="389"/>
                      <a:pt x="469" y="387"/>
                      <a:pt x="477" y="384"/>
                    </a:cubicBezTo>
                    <a:cubicBezTo>
                      <a:pt x="497" y="374"/>
                      <a:pt x="515" y="360"/>
                      <a:pt x="534" y="349"/>
                    </a:cubicBezTo>
                    <a:cubicBezTo>
                      <a:pt x="537" y="352"/>
                      <a:pt x="540" y="354"/>
                      <a:pt x="543" y="356"/>
                    </a:cubicBezTo>
                    <a:cubicBezTo>
                      <a:pt x="540" y="360"/>
                      <a:pt x="535" y="365"/>
                      <a:pt x="534" y="366"/>
                    </a:cubicBezTo>
                    <a:cubicBezTo>
                      <a:pt x="527" y="373"/>
                      <a:pt x="521" y="382"/>
                      <a:pt x="513" y="389"/>
                    </a:cubicBezTo>
                    <a:cubicBezTo>
                      <a:pt x="505" y="395"/>
                      <a:pt x="498" y="402"/>
                      <a:pt x="490" y="409"/>
                    </a:cubicBezTo>
                    <a:cubicBezTo>
                      <a:pt x="488" y="411"/>
                      <a:pt x="486" y="413"/>
                      <a:pt x="484" y="414"/>
                    </a:cubicBezTo>
                    <a:moveTo>
                      <a:pt x="621" y="401"/>
                    </a:moveTo>
                    <a:cubicBezTo>
                      <a:pt x="621" y="400"/>
                      <a:pt x="621" y="399"/>
                      <a:pt x="621" y="399"/>
                    </a:cubicBezTo>
                    <a:cubicBezTo>
                      <a:pt x="621" y="392"/>
                      <a:pt x="621" y="386"/>
                      <a:pt x="621" y="380"/>
                    </a:cubicBezTo>
                    <a:cubicBezTo>
                      <a:pt x="621" y="376"/>
                      <a:pt x="621" y="371"/>
                      <a:pt x="620" y="366"/>
                    </a:cubicBezTo>
                    <a:cubicBezTo>
                      <a:pt x="629" y="362"/>
                      <a:pt x="637" y="356"/>
                      <a:pt x="644" y="347"/>
                    </a:cubicBezTo>
                    <a:cubicBezTo>
                      <a:pt x="645" y="363"/>
                      <a:pt x="636" y="384"/>
                      <a:pt x="621" y="401"/>
                    </a:cubicBezTo>
                    <a:moveTo>
                      <a:pt x="62" y="381"/>
                    </a:moveTo>
                    <a:cubicBezTo>
                      <a:pt x="51" y="372"/>
                      <a:pt x="35" y="369"/>
                      <a:pt x="24" y="360"/>
                    </a:cubicBezTo>
                    <a:cubicBezTo>
                      <a:pt x="32" y="356"/>
                      <a:pt x="42" y="355"/>
                      <a:pt x="49" y="350"/>
                    </a:cubicBezTo>
                    <a:cubicBezTo>
                      <a:pt x="53" y="347"/>
                      <a:pt x="61" y="341"/>
                      <a:pt x="65" y="340"/>
                    </a:cubicBezTo>
                    <a:cubicBezTo>
                      <a:pt x="63" y="353"/>
                      <a:pt x="62" y="367"/>
                      <a:pt x="62" y="381"/>
                    </a:cubicBezTo>
                    <a:moveTo>
                      <a:pt x="446" y="386"/>
                    </a:moveTo>
                    <a:cubicBezTo>
                      <a:pt x="435" y="377"/>
                      <a:pt x="423" y="367"/>
                      <a:pt x="412" y="357"/>
                    </a:cubicBezTo>
                    <a:cubicBezTo>
                      <a:pt x="427" y="356"/>
                      <a:pt x="441" y="352"/>
                      <a:pt x="456" y="350"/>
                    </a:cubicBezTo>
                    <a:cubicBezTo>
                      <a:pt x="471" y="348"/>
                      <a:pt x="486" y="345"/>
                      <a:pt x="501" y="341"/>
                    </a:cubicBezTo>
                    <a:cubicBezTo>
                      <a:pt x="507" y="339"/>
                      <a:pt x="514" y="337"/>
                      <a:pt x="521" y="335"/>
                    </a:cubicBezTo>
                    <a:cubicBezTo>
                      <a:pt x="523" y="338"/>
                      <a:pt x="526" y="341"/>
                      <a:pt x="528" y="343"/>
                    </a:cubicBezTo>
                    <a:cubicBezTo>
                      <a:pt x="514" y="353"/>
                      <a:pt x="501" y="364"/>
                      <a:pt x="486" y="371"/>
                    </a:cubicBezTo>
                    <a:cubicBezTo>
                      <a:pt x="475" y="376"/>
                      <a:pt x="463" y="381"/>
                      <a:pt x="452" y="384"/>
                    </a:cubicBezTo>
                    <a:cubicBezTo>
                      <a:pt x="451" y="385"/>
                      <a:pt x="449" y="385"/>
                      <a:pt x="446" y="386"/>
                    </a:cubicBezTo>
                    <a:moveTo>
                      <a:pt x="298" y="399"/>
                    </a:moveTo>
                    <a:cubicBezTo>
                      <a:pt x="299" y="388"/>
                      <a:pt x="306" y="377"/>
                      <a:pt x="309" y="367"/>
                    </a:cubicBezTo>
                    <a:cubicBezTo>
                      <a:pt x="312" y="356"/>
                      <a:pt x="314" y="345"/>
                      <a:pt x="314" y="334"/>
                    </a:cubicBezTo>
                    <a:cubicBezTo>
                      <a:pt x="327" y="344"/>
                      <a:pt x="341" y="356"/>
                      <a:pt x="354" y="368"/>
                    </a:cubicBezTo>
                    <a:cubicBezTo>
                      <a:pt x="344" y="371"/>
                      <a:pt x="335" y="379"/>
                      <a:pt x="327" y="384"/>
                    </a:cubicBezTo>
                    <a:cubicBezTo>
                      <a:pt x="320" y="388"/>
                      <a:pt x="313" y="392"/>
                      <a:pt x="306" y="395"/>
                    </a:cubicBezTo>
                    <a:cubicBezTo>
                      <a:pt x="304" y="396"/>
                      <a:pt x="300" y="398"/>
                      <a:pt x="298" y="399"/>
                    </a:cubicBezTo>
                    <a:moveTo>
                      <a:pt x="291" y="397"/>
                    </a:moveTo>
                    <a:cubicBezTo>
                      <a:pt x="279" y="386"/>
                      <a:pt x="270" y="377"/>
                      <a:pt x="263" y="371"/>
                    </a:cubicBezTo>
                    <a:cubicBezTo>
                      <a:pt x="269" y="362"/>
                      <a:pt x="278" y="354"/>
                      <a:pt x="286" y="348"/>
                    </a:cubicBezTo>
                    <a:cubicBezTo>
                      <a:pt x="293" y="343"/>
                      <a:pt x="299" y="337"/>
                      <a:pt x="306" y="332"/>
                    </a:cubicBezTo>
                    <a:cubicBezTo>
                      <a:pt x="307" y="345"/>
                      <a:pt x="305" y="359"/>
                      <a:pt x="300" y="371"/>
                    </a:cubicBezTo>
                    <a:cubicBezTo>
                      <a:pt x="297" y="379"/>
                      <a:pt x="292" y="388"/>
                      <a:pt x="291" y="397"/>
                    </a:cubicBezTo>
                    <a:moveTo>
                      <a:pt x="87" y="362"/>
                    </a:moveTo>
                    <a:cubicBezTo>
                      <a:pt x="88" y="352"/>
                      <a:pt x="90" y="342"/>
                      <a:pt x="93" y="333"/>
                    </a:cubicBezTo>
                    <a:cubicBezTo>
                      <a:pt x="100" y="329"/>
                      <a:pt x="106" y="325"/>
                      <a:pt x="113" y="322"/>
                    </a:cubicBezTo>
                    <a:cubicBezTo>
                      <a:pt x="117" y="321"/>
                      <a:pt x="120" y="319"/>
                      <a:pt x="124" y="318"/>
                    </a:cubicBezTo>
                    <a:cubicBezTo>
                      <a:pt x="123" y="320"/>
                      <a:pt x="122" y="322"/>
                      <a:pt x="121" y="324"/>
                    </a:cubicBezTo>
                    <a:cubicBezTo>
                      <a:pt x="118" y="330"/>
                      <a:pt x="115" y="336"/>
                      <a:pt x="113" y="343"/>
                    </a:cubicBezTo>
                    <a:cubicBezTo>
                      <a:pt x="105" y="349"/>
                      <a:pt x="95" y="355"/>
                      <a:pt x="87" y="362"/>
                    </a:cubicBezTo>
                    <a:moveTo>
                      <a:pt x="139" y="349"/>
                    </a:moveTo>
                    <a:cubicBezTo>
                      <a:pt x="144" y="337"/>
                      <a:pt x="151" y="326"/>
                      <a:pt x="160" y="317"/>
                    </a:cubicBezTo>
                    <a:cubicBezTo>
                      <a:pt x="160" y="318"/>
                      <a:pt x="161" y="319"/>
                      <a:pt x="162" y="321"/>
                    </a:cubicBezTo>
                    <a:cubicBezTo>
                      <a:pt x="165" y="326"/>
                      <a:pt x="168" y="332"/>
                      <a:pt x="172" y="337"/>
                    </a:cubicBezTo>
                    <a:cubicBezTo>
                      <a:pt x="177" y="342"/>
                      <a:pt x="182" y="350"/>
                      <a:pt x="186" y="356"/>
                    </a:cubicBezTo>
                    <a:cubicBezTo>
                      <a:pt x="187" y="357"/>
                      <a:pt x="188" y="359"/>
                      <a:pt x="190" y="361"/>
                    </a:cubicBezTo>
                    <a:cubicBezTo>
                      <a:pt x="186" y="359"/>
                      <a:pt x="182" y="357"/>
                      <a:pt x="179" y="356"/>
                    </a:cubicBezTo>
                    <a:cubicBezTo>
                      <a:pt x="174" y="354"/>
                      <a:pt x="169" y="353"/>
                      <a:pt x="163" y="352"/>
                    </a:cubicBezTo>
                    <a:cubicBezTo>
                      <a:pt x="155" y="351"/>
                      <a:pt x="147" y="349"/>
                      <a:pt x="140" y="349"/>
                    </a:cubicBezTo>
                    <a:cubicBezTo>
                      <a:pt x="139" y="349"/>
                      <a:pt x="139" y="349"/>
                      <a:pt x="139" y="349"/>
                    </a:cubicBezTo>
                    <a:moveTo>
                      <a:pt x="200" y="362"/>
                    </a:moveTo>
                    <a:cubicBezTo>
                      <a:pt x="195" y="352"/>
                      <a:pt x="184" y="344"/>
                      <a:pt x="180" y="335"/>
                    </a:cubicBezTo>
                    <a:cubicBezTo>
                      <a:pt x="177" y="329"/>
                      <a:pt x="171" y="323"/>
                      <a:pt x="167" y="317"/>
                    </a:cubicBezTo>
                    <a:cubicBezTo>
                      <a:pt x="174" y="322"/>
                      <a:pt x="180" y="330"/>
                      <a:pt x="185" y="335"/>
                    </a:cubicBezTo>
                    <a:cubicBezTo>
                      <a:pt x="192" y="343"/>
                      <a:pt x="199" y="350"/>
                      <a:pt x="205" y="358"/>
                    </a:cubicBezTo>
                    <a:cubicBezTo>
                      <a:pt x="203" y="359"/>
                      <a:pt x="201" y="361"/>
                      <a:pt x="200" y="362"/>
                    </a:cubicBezTo>
                    <a:moveTo>
                      <a:pt x="404" y="350"/>
                    </a:moveTo>
                    <a:cubicBezTo>
                      <a:pt x="388" y="336"/>
                      <a:pt x="372" y="323"/>
                      <a:pt x="355" y="311"/>
                    </a:cubicBezTo>
                    <a:cubicBezTo>
                      <a:pt x="365" y="310"/>
                      <a:pt x="376" y="310"/>
                      <a:pt x="386" y="310"/>
                    </a:cubicBezTo>
                    <a:cubicBezTo>
                      <a:pt x="394" y="310"/>
                      <a:pt x="402" y="310"/>
                      <a:pt x="411" y="310"/>
                    </a:cubicBezTo>
                    <a:cubicBezTo>
                      <a:pt x="427" y="311"/>
                      <a:pt x="445" y="314"/>
                      <a:pt x="461" y="314"/>
                    </a:cubicBezTo>
                    <a:cubicBezTo>
                      <a:pt x="465" y="314"/>
                      <a:pt x="468" y="314"/>
                      <a:pt x="471" y="314"/>
                    </a:cubicBezTo>
                    <a:cubicBezTo>
                      <a:pt x="480" y="313"/>
                      <a:pt x="488" y="313"/>
                      <a:pt x="497" y="313"/>
                    </a:cubicBezTo>
                    <a:cubicBezTo>
                      <a:pt x="498" y="313"/>
                      <a:pt x="498" y="313"/>
                      <a:pt x="499" y="313"/>
                    </a:cubicBezTo>
                    <a:cubicBezTo>
                      <a:pt x="502" y="313"/>
                      <a:pt x="505" y="313"/>
                      <a:pt x="509" y="313"/>
                    </a:cubicBezTo>
                    <a:cubicBezTo>
                      <a:pt x="511" y="319"/>
                      <a:pt x="514" y="324"/>
                      <a:pt x="517" y="328"/>
                    </a:cubicBezTo>
                    <a:cubicBezTo>
                      <a:pt x="506" y="333"/>
                      <a:pt x="494" y="336"/>
                      <a:pt x="483" y="337"/>
                    </a:cubicBezTo>
                    <a:cubicBezTo>
                      <a:pt x="473" y="340"/>
                      <a:pt x="461" y="341"/>
                      <a:pt x="450" y="344"/>
                    </a:cubicBezTo>
                    <a:cubicBezTo>
                      <a:pt x="436" y="347"/>
                      <a:pt x="423" y="348"/>
                      <a:pt x="409" y="349"/>
                    </a:cubicBezTo>
                    <a:cubicBezTo>
                      <a:pt x="407" y="349"/>
                      <a:pt x="406" y="349"/>
                      <a:pt x="404" y="350"/>
                    </a:cubicBezTo>
                    <a:moveTo>
                      <a:pt x="24" y="351"/>
                    </a:moveTo>
                    <a:cubicBezTo>
                      <a:pt x="25" y="336"/>
                      <a:pt x="28" y="321"/>
                      <a:pt x="33" y="306"/>
                    </a:cubicBezTo>
                    <a:cubicBezTo>
                      <a:pt x="41" y="316"/>
                      <a:pt x="54" y="323"/>
                      <a:pt x="63" y="333"/>
                    </a:cubicBezTo>
                    <a:cubicBezTo>
                      <a:pt x="62" y="333"/>
                      <a:pt x="61" y="333"/>
                      <a:pt x="60" y="334"/>
                    </a:cubicBezTo>
                    <a:cubicBezTo>
                      <a:pt x="55" y="337"/>
                      <a:pt x="50" y="340"/>
                      <a:pt x="46" y="343"/>
                    </a:cubicBezTo>
                    <a:cubicBezTo>
                      <a:pt x="39" y="347"/>
                      <a:pt x="31" y="348"/>
                      <a:pt x="24" y="351"/>
                    </a:cubicBezTo>
                    <a:moveTo>
                      <a:pt x="262" y="359"/>
                    </a:moveTo>
                    <a:cubicBezTo>
                      <a:pt x="263" y="349"/>
                      <a:pt x="264" y="339"/>
                      <a:pt x="266" y="330"/>
                    </a:cubicBezTo>
                    <a:cubicBezTo>
                      <a:pt x="268" y="323"/>
                      <a:pt x="268" y="314"/>
                      <a:pt x="267" y="305"/>
                    </a:cubicBezTo>
                    <a:cubicBezTo>
                      <a:pt x="280" y="311"/>
                      <a:pt x="291" y="318"/>
                      <a:pt x="302" y="325"/>
                    </a:cubicBezTo>
                    <a:cubicBezTo>
                      <a:pt x="294" y="331"/>
                      <a:pt x="286" y="340"/>
                      <a:pt x="277" y="345"/>
                    </a:cubicBezTo>
                    <a:cubicBezTo>
                      <a:pt x="272" y="349"/>
                      <a:pt x="266" y="354"/>
                      <a:pt x="262" y="359"/>
                    </a:cubicBezTo>
                    <a:moveTo>
                      <a:pt x="254" y="364"/>
                    </a:moveTo>
                    <a:cubicBezTo>
                      <a:pt x="249" y="360"/>
                      <a:pt x="244" y="357"/>
                      <a:pt x="240" y="356"/>
                    </a:cubicBezTo>
                    <a:cubicBezTo>
                      <a:pt x="244" y="348"/>
                      <a:pt x="245" y="336"/>
                      <a:pt x="247" y="330"/>
                    </a:cubicBezTo>
                    <a:cubicBezTo>
                      <a:pt x="250" y="323"/>
                      <a:pt x="254" y="311"/>
                      <a:pt x="260" y="304"/>
                    </a:cubicBezTo>
                    <a:cubicBezTo>
                      <a:pt x="261" y="324"/>
                      <a:pt x="254" y="344"/>
                      <a:pt x="254" y="364"/>
                    </a:cubicBezTo>
                    <a:moveTo>
                      <a:pt x="68" y="327"/>
                    </a:moveTo>
                    <a:cubicBezTo>
                      <a:pt x="59" y="318"/>
                      <a:pt x="47" y="311"/>
                      <a:pt x="38" y="301"/>
                    </a:cubicBezTo>
                    <a:cubicBezTo>
                      <a:pt x="44" y="299"/>
                      <a:pt x="51" y="298"/>
                      <a:pt x="57" y="298"/>
                    </a:cubicBezTo>
                    <a:cubicBezTo>
                      <a:pt x="65" y="298"/>
                      <a:pt x="72" y="299"/>
                      <a:pt x="77" y="299"/>
                    </a:cubicBezTo>
                    <a:cubicBezTo>
                      <a:pt x="74" y="308"/>
                      <a:pt x="70" y="318"/>
                      <a:pt x="68" y="327"/>
                    </a:cubicBezTo>
                    <a:moveTo>
                      <a:pt x="214" y="355"/>
                    </a:moveTo>
                    <a:cubicBezTo>
                      <a:pt x="213" y="345"/>
                      <a:pt x="210" y="335"/>
                      <a:pt x="210" y="324"/>
                    </a:cubicBezTo>
                    <a:cubicBezTo>
                      <a:pt x="210" y="316"/>
                      <a:pt x="209" y="307"/>
                      <a:pt x="209" y="298"/>
                    </a:cubicBezTo>
                    <a:cubicBezTo>
                      <a:pt x="212" y="304"/>
                      <a:pt x="214" y="311"/>
                      <a:pt x="214" y="314"/>
                    </a:cubicBezTo>
                    <a:cubicBezTo>
                      <a:pt x="216" y="321"/>
                      <a:pt x="217" y="327"/>
                      <a:pt x="219" y="333"/>
                    </a:cubicBezTo>
                    <a:cubicBezTo>
                      <a:pt x="221" y="339"/>
                      <a:pt x="223" y="347"/>
                      <a:pt x="226" y="353"/>
                    </a:cubicBezTo>
                    <a:cubicBezTo>
                      <a:pt x="222" y="354"/>
                      <a:pt x="219" y="354"/>
                      <a:pt x="215" y="355"/>
                    </a:cubicBezTo>
                    <a:cubicBezTo>
                      <a:pt x="214" y="355"/>
                      <a:pt x="214" y="355"/>
                      <a:pt x="214" y="355"/>
                    </a:cubicBezTo>
                    <a:moveTo>
                      <a:pt x="206" y="347"/>
                    </a:moveTo>
                    <a:cubicBezTo>
                      <a:pt x="199" y="340"/>
                      <a:pt x="192" y="333"/>
                      <a:pt x="186" y="325"/>
                    </a:cubicBezTo>
                    <a:cubicBezTo>
                      <a:pt x="181" y="319"/>
                      <a:pt x="175" y="313"/>
                      <a:pt x="169" y="309"/>
                    </a:cubicBezTo>
                    <a:cubicBezTo>
                      <a:pt x="174" y="306"/>
                      <a:pt x="179" y="303"/>
                      <a:pt x="184" y="300"/>
                    </a:cubicBezTo>
                    <a:cubicBezTo>
                      <a:pt x="190" y="298"/>
                      <a:pt x="196" y="296"/>
                      <a:pt x="202" y="295"/>
                    </a:cubicBezTo>
                    <a:cubicBezTo>
                      <a:pt x="202" y="306"/>
                      <a:pt x="202" y="317"/>
                      <a:pt x="203" y="328"/>
                    </a:cubicBezTo>
                    <a:cubicBezTo>
                      <a:pt x="203" y="334"/>
                      <a:pt x="205" y="341"/>
                      <a:pt x="206" y="347"/>
                    </a:cubicBezTo>
                    <a:moveTo>
                      <a:pt x="233" y="352"/>
                    </a:moveTo>
                    <a:cubicBezTo>
                      <a:pt x="231" y="347"/>
                      <a:pt x="230" y="341"/>
                      <a:pt x="229" y="338"/>
                    </a:cubicBezTo>
                    <a:cubicBezTo>
                      <a:pt x="225" y="328"/>
                      <a:pt x="223" y="319"/>
                      <a:pt x="220" y="309"/>
                    </a:cubicBezTo>
                    <a:cubicBezTo>
                      <a:pt x="219" y="304"/>
                      <a:pt x="218" y="299"/>
                      <a:pt x="216" y="294"/>
                    </a:cubicBezTo>
                    <a:cubicBezTo>
                      <a:pt x="216" y="294"/>
                      <a:pt x="217" y="294"/>
                      <a:pt x="217" y="294"/>
                    </a:cubicBezTo>
                    <a:cubicBezTo>
                      <a:pt x="229" y="294"/>
                      <a:pt x="242" y="296"/>
                      <a:pt x="254" y="300"/>
                    </a:cubicBezTo>
                    <a:cubicBezTo>
                      <a:pt x="250" y="305"/>
                      <a:pt x="248" y="310"/>
                      <a:pt x="245" y="315"/>
                    </a:cubicBezTo>
                    <a:cubicBezTo>
                      <a:pt x="242" y="321"/>
                      <a:pt x="240" y="328"/>
                      <a:pt x="238" y="334"/>
                    </a:cubicBezTo>
                    <a:cubicBezTo>
                      <a:pt x="237" y="338"/>
                      <a:pt x="236" y="346"/>
                      <a:pt x="233" y="352"/>
                    </a:cubicBezTo>
                    <a:moveTo>
                      <a:pt x="97" y="322"/>
                    </a:moveTo>
                    <a:cubicBezTo>
                      <a:pt x="101" y="313"/>
                      <a:pt x="105" y="305"/>
                      <a:pt x="109" y="297"/>
                    </a:cubicBezTo>
                    <a:cubicBezTo>
                      <a:pt x="114" y="295"/>
                      <a:pt x="120" y="294"/>
                      <a:pt x="125" y="292"/>
                    </a:cubicBezTo>
                    <a:cubicBezTo>
                      <a:pt x="134" y="289"/>
                      <a:pt x="143" y="286"/>
                      <a:pt x="153" y="283"/>
                    </a:cubicBezTo>
                    <a:cubicBezTo>
                      <a:pt x="144" y="290"/>
                      <a:pt x="136" y="299"/>
                      <a:pt x="130" y="308"/>
                    </a:cubicBezTo>
                    <a:cubicBezTo>
                      <a:pt x="129" y="308"/>
                      <a:pt x="128" y="309"/>
                      <a:pt x="127" y="309"/>
                    </a:cubicBezTo>
                    <a:cubicBezTo>
                      <a:pt x="121" y="311"/>
                      <a:pt x="116" y="312"/>
                      <a:pt x="111" y="315"/>
                    </a:cubicBezTo>
                    <a:cubicBezTo>
                      <a:pt x="106" y="317"/>
                      <a:pt x="101" y="319"/>
                      <a:pt x="97" y="322"/>
                    </a:cubicBezTo>
                    <a:moveTo>
                      <a:pt x="677" y="296"/>
                    </a:moveTo>
                    <a:cubicBezTo>
                      <a:pt x="680" y="292"/>
                      <a:pt x="684" y="287"/>
                      <a:pt x="687" y="281"/>
                    </a:cubicBezTo>
                    <a:cubicBezTo>
                      <a:pt x="688" y="283"/>
                      <a:pt x="690" y="285"/>
                      <a:pt x="691" y="287"/>
                    </a:cubicBezTo>
                    <a:cubicBezTo>
                      <a:pt x="688" y="290"/>
                      <a:pt x="685" y="292"/>
                      <a:pt x="682" y="294"/>
                    </a:cubicBezTo>
                    <a:cubicBezTo>
                      <a:pt x="680" y="294"/>
                      <a:pt x="679" y="295"/>
                      <a:pt x="677" y="296"/>
                    </a:cubicBezTo>
                    <a:moveTo>
                      <a:pt x="697" y="283"/>
                    </a:moveTo>
                    <a:cubicBezTo>
                      <a:pt x="695" y="280"/>
                      <a:pt x="694" y="277"/>
                      <a:pt x="692" y="274"/>
                    </a:cubicBezTo>
                    <a:cubicBezTo>
                      <a:pt x="697" y="271"/>
                      <a:pt x="703" y="270"/>
                      <a:pt x="709" y="269"/>
                    </a:cubicBezTo>
                    <a:cubicBezTo>
                      <a:pt x="707" y="272"/>
                      <a:pt x="704" y="276"/>
                      <a:pt x="701" y="278"/>
                    </a:cubicBezTo>
                    <a:cubicBezTo>
                      <a:pt x="700" y="280"/>
                      <a:pt x="699" y="281"/>
                      <a:pt x="697" y="283"/>
                    </a:cubicBezTo>
                    <a:moveTo>
                      <a:pt x="267" y="264"/>
                    </a:moveTo>
                    <a:cubicBezTo>
                      <a:pt x="271" y="264"/>
                      <a:pt x="274" y="264"/>
                      <a:pt x="277" y="264"/>
                    </a:cubicBezTo>
                    <a:cubicBezTo>
                      <a:pt x="301" y="264"/>
                      <a:pt x="324" y="266"/>
                      <a:pt x="348" y="268"/>
                    </a:cubicBezTo>
                    <a:cubicBezTo>
                      <a:pt x="378" y="269"/>
                      <a:pt x="407" y="274"/>
                      <a:pt x="437" y="279"/>
                    </a:cubicBezTo>
                    <a:cubicBezTo>
                      <a:pt x="449" y="282"/>
                      <a:pt x="462" y="284"/>
                      <a:pt x="474" y="287"/>
                    </a:cubicBezTo>
                    <a:cubicBezTo>
                      <a:pt x="480" y="289"/>
                      <a:pt x="485" y="290"/>
                      <a:pt x="491" y="291"/>
                    </a:cubicBezTo>
                    <a:cubicBezTo>
                      <a:pt x="494" y="292"/>
                      <a:pt x="500" y="293"/>
                      <a:pt x="505" y="295"/>
                    </a:cubicBezTo>
                    <a:cubicBezTo>
                      <a:pt x="505" y="298"/>
                      <a:pt x="506" y="302"/>
                      <a:pt x="507" y="305"/>
                    </a:cubicBezTo>
                    <a:cubicBezTo>
                      <a:pt x="501" y="305"/>
                      <a:pt x="495" y="306"/>
                      <a:pt x="490" y="306"/>
                    </a:cubicBezTo>
                    <a:cubicBezTo>
                      <a:pt x="490" y="306"/>
                      <a:pt x="490" y="306"/>
                      <a:pt x="490" y="306"/>
                    </a:cubicBezTo>
                    <a:cubicBezTo>
                      <a:pt x="469" y="305"/>
                      <a:pt x="449" y="305"/>
                      <a:pt x="428" y="304"/>
                    </a:cubicBezTo>
                    <a:cubicBezTo>
                      <a:pt x="412" y="303"/>
                      <a:pt x="397" y="302"/>
                      <a:pt x="381" y="302"/>
                    </a:cubicBezTo>
                    <a:cubicBezTo>
                      <a:pt x="379" y="302"/>
                      <a:pt x="377" y="302"/>
                      <a:pt x="374" y="302"/>
                    </a:cubicBezTo>
                    <a:cubicBezTo>
                      <a:pt x="365" y="302"/>
                      <a:pt x="355" y="303"/>
                      <a:pt x="345" y="303"/>
                    </a:cubicBezTo>
                    <a:cubicBezTo>
                      <a:pt x="345" y="303"/>
                      <a:pt x="345" y="303"/>
                      <a:pt x="344" y="303"/>
                    </a:cubicBezTo>
                    <a:cubicBezTo>
                      <a:pt x="321" y="287"/>
                      <a:pt x="294" y="273"/>
                      <a:pt x="265" y="264"/>
                    </a:cubicBezTo>
                    <a:cubicBezTo>
                      <a:pt x="265" y="264"/>
                      <a:pt x="266" y="264"/>
                      <a:pt x="267" y="264"/>
                    </a:cubicBezTo>
                    <a:cubicBezTo>
                      <a:pt x="267" y="264"/>
                      <a:pt x="267" y="264"/>
                      <a:pt x="267" y="264"/>
                    </a:cubicBezTo>
                    <a:moveTo>
                      <a:pt x="36" y="293"/>
                    </a:moveTo>
                    <a:cubicBezTo>
                      <a:pt x="39" y="283"/>
                      <a:pt x="43" y="273"/>
                      <a:pt x="47" y="263"/>
                    </a:cubicBezTo>
                    <a:cubicBezTo>
                      <a:pt x="53" y="273"/>
                      <a:pt x="62" y="282"/>
                      <a:pt x="70" y="291"/>
                    </a:cubicBezTo>
                    <a:cubicBezTo>
                      <a:pt x="65" y="291"/>
                      <a:pt x="61" y="291"/>
                      <a:pt x="57" y="291"/>
                    </a:cubicBezTo>
                    <a:cubicBezTo>
                      <a:pt x="50" y="291"/>
                      <a:pt x="43" y="291"/>
                      <a:pt x="36" y="293"/>
                    </a:cubicBezTo>
                    <a:moveTo>
                      <a:pt x="80" y="293"/>
                    </a:moveTo>
                    <a:cubicBezTo>
                      <a:pt x="75" y="285"/>
                      <a:pt x="69" y="278"/>
                      <a:pt x="62" y="271"/>
                    </a:cubicBezTo>
                    <a:cubicBezTo>
                      <a:pt x="60" y="268"/>
                      <a:pt x="57" y="265"/>
                      <a:pt x="55" y="261"/>
                    </a:cubicBezTo>
                    <a:cubicBezTo>
                      <a:pt x="58" y="262"/>
                      <a:pt x="60" y="263"/>
                      <a:pt x="64" y="263"/>
                    </a:cubicBezTo>
                    <a:cubicBezTo>
                      <a:pt x="68" y="263"/>
                      <a:pt x="74" y="264"/>
                      <a:pt x="79" y="265"/>
                    </a:cubicBezTo>
                    <a:cubicBezTo>
                      <a:pt x="79" y="265"/>
                      <a:pt x="84" y="266"/>
                      <a:pt x="88" y="266"/>
                    </a:cubicBezTo>
                    <a:cubicBezTo>
                      <a:pt x="89" y="267"/>
                      <a:pt x="90" y="268"/>
                      <a:pt x="91" y="269"/>
                    </a:cubicBezTo>
                    <a:cubicBezTo>
                      <a:pt x="91" y="270"/>
                      <a:pt x="92" y="270"/>
                      <a:pt x="93" y="270"/>
                    </a:cubicBezTo>
                    <a:cubicBezTo>
                      <a:pt x="88" y="277"/>
                      <a:pt x="84" y="285"/>
                      <a:pt x="80" y="293"/>
                    </a:cubicBezTo>
                    <a:moveTo>
                      <a:pt x="695" y="265"/>
                    </a:moveTo>
                    <a:cubicBezTo>
                      <a:pt x="696" y="261"/>
                      <a:pt x="698" y="256"/>
                      <a:pt x="699" y="252"/>
                    </a:cubicBezTo>
                    <a:cubicBezTo>
                      <a:pt x="702" y="255"/>
                      <a:pt x="706" y="259"/>
                      <a:pt x="709" y="261"/>
                    </a:cubicBezTo>
                    <a:cubicBezTo>
                      <a:pt x="704" y="262"/>
                      <a:pt x="699" y="263"/>
                      <a:pt x="695" y="265"/>
                    </a:cubicBezTo>
                    <a:moveTo>
                      <a:pt x="671" y="282"/>
                    </a:moveTo>
                    <a:cubicBezTo>
                      <a:pt x="671" y="276"/>
                      <a:pt x="668" y="263"/>
                      <a:pt x="665" y="254"/>
                    </a:cubicBezTo>
                    <a:cubicBezTo>
                      <a:pt x="665" y="254"/>
                      <a:pt x="665" y="254"/>
                      <a:pt x="665" y="254"/>
                    </a:cubicBezTo>
                    <a:cubicBezTo>
                      <a:pt x="667" y="252"/>
                      <a:pt x="670" y="250"/>
                      <a:pt x="672" y="248"/>
                    </a:cubicBezTo>
                    <a:cubicBezTo>
                      <a:pt x="673" y="258"/>
                      <a:pt x="672" y="269"/>
                      <a:pt x="671" y="282"/>
                    </a:cubicBezTo>
                    <a:moveTo>
                      <a:pt x="716" y="259"/>
                    </a:moveTo>
                    <a:cubicBezTo>
                      <a:pt x="712" y="253"/>
                      <a:pt x="707" y="249"/>
                      <a:pt x="703" y="245"/>
                    </a:cubicBezTo>
                    <a:cubicBezTo>
                      <a:pt x="702" y="244"/>
                      <a:pt x="716" y="236"/>
                      <a:pt x="722" y="232"/>
                    </a:cubicBezTo>
                    <a:cubicBezTo>
                      <a:pt x="721" y="240"/>
                      <a:pt x="719" y="248"/>
                      <a:pt x="717" y="256"/>
                    </a:cubicBezTo>
                    <a:cubicBezTo>
                      <a:pt x="716" y="257"/>
                      <a:pt x="716" y="258"/>
                      <a:pt x="716" y="259"/>
                    </a:cubicBezTo>
                    <a:moveTo>
                      <a:pt x="115" y="287"/>
                    </a:moveTo>
                    <a:cubicBezTo>
                      <a:pt x="115" y="286"/>
                      <a:pt x="116" y="285"/>
                      <a:pt x="117" y="284"/>
                    </a:cubicBezTo>
                    <a:cubicBezTo>
                      <a:pt x="124" y="272"/>
                      <a:pt x="136" y="259"/>
                      <a:pt x="151" y="244"/>
                    </a:cubicBezTo>
                    <a:cubicBezTo>
                      <a:pt x="154" y="243"/>
                      <a:pt x="156" y="242"/>
                      <a:pt x="158" y="241"/>
                    </a:cubicBezTo>
                    <a:cubicBezTo>
                      <a:pt x="175" y="236"/>
                      <a:pt x="192" y="234"/>
                      <a:pt x="209" y="231"/>
                    </a:cubicBezTo>
                    <a:cubicBezTo>
                      <a:pt x="219" y="229"/>
                      <a:pt x="229" y="228"/>
                      <a:pt x="239" y="228"/>
                    </a:cubicBezTo>
                    <a:cubicBezTo>
                      <a:pt x="244" y="228"/>
                      <a:pt x="250" y="228"/>
                      <a:pt x="255" y="229"/>
                    </a:cubicBezTo>
                    <a:cubicBezTo>
                      <a:pt x="258" y="229"/>
                      <a:pt x="260" y="229"/>
                      <a:pt x="263" y="229"/>
                    </a:cubicBezTo>
                    <a:cubicBezTo>
                      <a:pt x="266" y="229"/>
                      <a:pt x="269" y="229"/>
                      <a:pt x="273" y="229"/>
                    </a:cubicBezTo>
                    <a:cubicBezTo>
                      <a:pt x="276" y="229"/>
                      <a:pt x="280" y="228"/>
                      <a:pt x="283" y="228"/>
                    </a:cubicBezTo>
                    <a:cubicBezTo>
                      <a:pt x="284" y="228"/>
                      <a:pt x="286" y="228"/>
                      <a:pt x="287" y="228"/>
                    </a:cubicBezTo>
                    <a:cubicBezTo>
                      <a:pt x="295" y="229"/>
                      <a:pt x="303" y="230"/>
                      <a:pt x="311" y="230"/>
                    </a:cubicBezTo>
                    <a:cubicBezTo>
                      <a:pt x="348" y="230"/>
                      <a:pt x="384" y="237"/>
                      <a:pt x="420" y="245"/>
                    </a:cubicBezTo>
                    <a:cubicBezTo>
                      <a:pt x="438" y="248"/>
                      <a:pt x="456" y="254"/>
                      <a:pt x="473" y="260"/>
                    </a:cubicBezTo>
                    <a:cubicBezTo>
                      <a:pt x="483" y="264"/>
                      <a:pt x="496" y="268"/>
                      <a:pt x="507" y="274"/>
                    </a:cubicBezTo>
                    <a:cubicBezTo>
                      <a:pt x="506" y="278"/>
                      <a:pt x="505" y="283"/>
                      <a:pt x="505" y="287"/>
                    </a:cubicBezTo>
                    <a:cubicBezTo>
                      <a:pt x="504" y="286"/>
                      <a:pt x="502" y="286"/>
                      <a:pt x="501" y="286"/>
                    </a:cubicBezTo>
                    <a:cubicBezTo>
                      <a:pt x="484" y="281"/>
                      <a:pt x="468" y="278"/>
                      <a:pt x="451" y="274"/>
                    </a:cubicBezTo>
                    <a:cubicBezTo>
                      <a:pt x="418" y="267"/>
                      <a:pt x="386" y="262"/>
                      <a:pt x="352" y="260"/>
                    </a:cubicBezTo>
                    <a:cubicBezTo>
                      <a:pt x="336" y="259"/>
                      <a:pt x="320" y="259"/>
                      <a:pt x="305" y="257"/>
                    </a:cubicBezTo>
                    <a:cubicBezTo>
                      <a:pt x="301" y="257"/>
                      <a:pt x="297" y="257"/>
                      <a:pt x="293" y="257"/>
                    </a:cubicBezTo>
                    <a:cubicBezTo>
                      <a:pt x="289" y="257"/>
                      <a:pt x="286" y="257"/>
                      <a:pt x="282" y="257"/>
                    </a:cubicBezTo>
                    <a:cubicBezTo>
                      <a:pt x="278" y="257"/>
                      <a:pt x="275" y="257"/>
                      <a:pt x="271" y="257"/>
                    </a:cubicBezTo>
                    <a:cubicBezTo>
                      <a:pt x="269" y="257"/>
                      <a:pt x="266" y="257"/>
                      <a:pt x="264" y="257"/>
                    </a:cubicBezTo>
                    <a:cubicBezTo>
                      <a:pt x="259" y="257"/>
                      <a:pt x="253" y="256"/>
                      <a:pt x="248" y="256"/>
                    </a:cubicBezTo>
                    <a:cubicBezTo>
                      <a:pt x="242" y="256"/>
                      <a:pt x="236" y="257"/>
                      <a:pt x="230" y="257"/>
                    </a:cubicBezTo>
                    <a:cubicBezTo>
                      <a:pt x="228" y="257"/>
                      <a:pt x="226" y="257"/>
                      <a:pt x="224" y="257"/>
                    </a:cubicBezTo>
                    <a:cubicBezTo>
                      <a:pt x="206" y="257"/>
                      <a:pt x="186" y="263"/>
                      <a:pt x="169" y="273"/>
                    </a:cubicBezTo>
                    <a:cubicBezTo>
                      <a:pt x="161" y="274"/>
                      <a:pt x="154" y="276"/>
                      <a:pt x="147" y="277"/>
                    </a:cubicBezTo>
                    <a:cubicBezTo>
                      <a:pt x="136" y="280"/>
                      <a:pt x="126" y="285"/>
                      <a:pt x="115" y="287"/>
                    </a:cubicBezTo>
                    <a:moveTo>
                      <a:pt x="662" y="246"/>
                    </a:moveTo>
                    <a:cubicBezTo>
                      <a:pt x="662" y="246"/>
                      <a:pt x="661" y="246"/>
                      <a:pt x="661" y="245"/>
                    </a:cubicBezTo>
                    <a:cubicBezTo>
                      <a:pt x="660" y="242"/>
                      <a:pt x="658" y="240"/>
                      <a:pt x="657" y="237"/>
                    </a:cubicBezTo>
                    <a:cubicBezTo>
                      <a:pt x="657" y="236"/>
                      <a:pt x="657" y="236"/>
                      <a:pt x="657" y="236"/>
                    </a:cubicBezTo>
                    <a:cubicBezTo>
                      <a:pt x="659" y="233"/>
                      <a:pt x="661" y="230"/>
                      <a:pt x="662" y="227"/>
                    </a:cubicBezTo>
                    <a:cubicBezTo>
                      <a:pt x="663" y="225"/>
                      <a:pt x="665" y="224"/>
                      <a:pt x="666" y="222"/>
                    </a:cubicBezTo>
                    <a:cubicBezTo>
                      <a:pt x="668" y="228"/>
                      <a:pt x="669" y="233"/>
                      <a:pt x="670" y="239"/>
                    </a:cubicBezTo>
                    <a:cubicBezTo>
                      <a:pt x="667" y="241"/>
                      <a:pt x="665" y="244"/>
                      <a:pt x="662" y="246"/>
                    </a:cubicBezTo>
                    <a:moveTo>
                      <a:pt x="51" y="253"/>
                    </a:moveTo>
                    <a:cubicBezTo>
                      <a:pt x="55" y="245"/>
                      <a:pt x="59" y="236"/>
                      <a:pt x="63" y="228"/>
                    </a:cubicBezTo>
                    <a:cubicBezTo>
                      <a:pt x="64" y="225"/>
                      <a:pt x="66" y="222"/>
                      <a:pt x="67" y="220"/>
                    </a:cubicBezTo>
                    <a:cubicBezTo>
                      <a:pt x="67" y="220"/>
                      <a:pt x="68" y="220"/>
                      <a:pt x="68" y="221"/>
                    </a:cubicBezTo>
                    <a:cubicBezTo>
                      <a:pt x="71" y="225"/>
                      <a:pt x="73" y="231"/>
                      <a:pt x="75" y="236"/>
                    </a:cubicBezTo>
                    <a:cubicBezTo>
                      <a:pt x="79" y="243"/>
                      <a:pt x="80" y="250"/>
                      <a:pt x="83" y="257"/>
                    </a:cubicBezTo>
                    <a:cubicBezTo>
                      <a:pt x="81" y="257"/>
                      <a:pt x="79" y="257"/>
                      <a:pt x="77" y="257"/>
                    </a:cubicBezTo>
                    <a:cubicBezTo>
                      <a:pt x="69" y="256"/>
                      <a:pt x="60" y="253"/>
                      <a:pt x="52" y="253"/>
                    </a:cubicBezTo>
                    <a:cubicBezTo>
                      <a:pt x="51" y="253"/>
                      <a:pt x="51" y="253"/>
                      <a:pt x="51" y="253"/>
                    </a:cubicBezTo>
                    <a:moveTo>
                      <a:pt x="99" y="260"/>
                    </a:moveTo>
                    <a:cubicBezTo>
                      <a:pt x="97" y="259"/>
                      <a:pt x="95" y="259"/>
                      <a:pt x="93" y="259"/>
                    </a:cubicBezTo>
                    <a:cubicBezTo>
                      <a:pt x="92" y="259"/>
                      <a:pt x="92" y="259"/>
                      <a:pt x="92" y="259"/>
                    </a:cubicBezTo>
                    <a:cubicBezTo>
                      <a:pt x="88" y="251"/>
                      <a:pt x="87" y="243"/>
                      <a:pt x="83" y="235"/>
                    </a:cubicBezTo>
                    <a:cubicBezTo>
                      <a:pt x="81" y="231"/>
                      <a:pt x="80" y="226"/>
                      <a:pt x="77" y="222"/>
                    </a:cubicBezTo>
                    <a:cubicBezTo>
                      <a:pt x="77" y="220"/>
                      <a:pt x="76" y="219"/>
                      <a:pt x="75" y="218"/>
                    </a:cubicBezTo>
                    <a:cubicBezTo>
                      <a:pt x="75" y="218"/>
                      <a:pt x="75" y="218"/>
                      <a:pt x="75" y="218"/>
                    </a:cubicBezTo>
                    <a:cubicBezTo>
                      <a:pt x="92" y="219"/>
                      <a:pt x="107" y="226"/>
                      <a:pt x="124" y="228"/>
                    </a:cubicBezTo>
                    <a:cubicBezTo>
                      <a:pt x="115" y="238"/>
                      <a:pt x="106" y="249"/>
                      <a:pt x="99" y="260"/>
                    </a:cubicBezTo>
                    <a:moveTo>
                      <a:pt x="701" y="235"/>
                    </a:moveTo>
                    <a:cubicBezTo>
                      <a:pt x="701" y="228"/>
                      <a:pt x="700" y="221"/>
                      <a:pt x="698" y="214"/>
                    </a:cubicBezTo>
                    <a:cubicBezTo>
                      <a:pt x="701" y="216"/>
                      <a:pt x="704" y="217"/>
                      <a:pt x="707" y="218"/>
                    </a:cubicBezTo>
                    <a:cubicBezTo>
                      <a:pt x="709" y="219"/>
                      <a:pt x="712" y="221"/>
                      <a:pt x="715" y="221"/>
                    </a:cubicBezTo>
                    <a:cubicBezTo>
                      <a:pt x="721" y="223"/>
                      <a:pt x="722" y="224"/>
                      <a:pt x="718" y="225"/>
                    </a:cubicBezTo>
                    <a:cubicBezTo>
                      <a:pt x="712" y="228"/>
                      <a:pt x="707" y="232"/>
                      <a:pt x="701" y="235"/>
                    </a:cubicBezTo>
                    <a:moveTo>
                      <a:pt x="653" y="230"/>
                    </a:moveTo>
                    <a:cubicBezTo>
                      <a:pt x="650" y="225"/>
                      <a:pt x="647" y="221"/>
                      <a:pt x="643" y="217"/>
                    </a:cubicBezTo>
                    <a:cubicBezTo>
                      <a:pt x="644" y="215"/>
                      <a:pt x="645" y="213"/>
                      <a:pt x="645" y="211"/>
                    </a:cubicBezTo>
                    <a:cubicBezTo>
                      <a:pt x="646" y="206"/>
                      <a:pt x="648" y="199"/>
                      <a:pt x="651" y="193"/>
                    </a:cubicBezTo>
                    <a:cubicBezTo>
                      <a:pt x="656" y="201"/>
                      <a:pt x="660" y="208"/>
                      <a:pt x="663" y="215"/>
                    </a:cubicBezTo>
                    <a:cubicBezTo>
                      <a:pt x="660" y="217"/>
                      <a:pt x="658" y="220"/>
                      <a:pt x="656" y="224"/>
                    </a:cubicBezTo>
                    <a:cubicBezTo>
                      <a:pt x="655" y="226"/>
                      <a:pt x="654" y="228"/>
                      <a:pt x="653" y="230"/>
                    </a:cubicBezTo>
                    <a:moveTo>
                      <a:pt x="166" y="231"/>
                    </a:moveTo>
                    <a:cubicBezTo>
                      <a:pt x="184" y="215"/>
                      <a:pt x="206" y="200"/>
                      <a:pt x="230" y="185"/>
                    </a:cubicBezTo>
                    <a:cubicBezTo>
                      <a:pt x="243" y="183"/>
                      <a:pt x="256" y="182"/>
                      <a:pt x="269" y="182"/>
                    </a:cubicBezTo>
                    <a:cubicBezTo>
                      <a:pt x="303" y="182"/>
                      <a:pt x="338" y="189"/>
                      <a:pt x="371" y="198"/>
                    </a:cubicBezTo>
                    <a:cubicBezTo>
                      <a:pt x="399" y="206"/>
                      <a:pt x="427" y="213"/>
                      <a:pt x="454" y="225"/>
                    </a:cubicBezTo>
                    <a:cubicBezTo>
                      <a:pt x="467" y="230"/>
                      <a:pt x="480" y="237"/>
                      <a:pt x="493" y="244"/>
                    </a:cubicBezTo>
                    <a:cubicBezTo>
                      <a:pt x="499" y="248"/>
                      <a:pt x="506" y="251"/>
                      <a:pt x="512" y="256"/>
                    </a:cubicBezTo>
                    <a:cubicBezTo>
                      <a:pt x="511" y="259"/>
                      <a:pt x="509" y="263"/>
                      <a:pt x="508" y="266"/>
                    </a:cubicBezTo>
                    <a:cubicBezTo>
                      <a:pt x="499" y="261"/>
                      <a:pt x="488" y="258"/>
                      <a:pt x="478" y="254"/>
                    </a:cubicBezTo>
                    <a:cubicBezTo>
                      <a:pt x="461" y="248"/>
                      <a:pt x="444" y="242"/>
                      <a:pt x="426" y="238"/>
                    </a:cubicBezTo>
                    <a:cubicBezTo>
                      <a:pt x="389" y="230"/>
                      <a:pt x="353" y="222"/>
                      <a:pt x="315" y="222"/>
                    </a:cubicBezTo>
                    <a:cubicBezTo>
                      <a:pt x="293" y="222"/>
                      <a:pt x="270" y="220"/>
                      <a:pt x="247" y="220"/>
                    </a:cubicBezTo>
                    <a:cubicBezTo>
                      <a:pt x="234" y="220"/>
                      <a:pt x="221" y="220"/>
                      <a:pt x="209" y="223"/>
                    </a:cubicBezTo>
                    <a:cubicBezTo>
                      <a:pt x="194" y="226"/>
                      <a:pt x="180" y="226"/>
                      <a:pt x="166" y="231"/>
                    </a:cubicBezTo>
                    <a:moveTo>
                      <a:pt x="723" y="217"/>
                    </a:moveTo>
                    <a:cubicBezTo>
                      <a:pt x="715" y="213"/>
                      <a:pt x="707" y="210"/>
                      <a:pt x="699" y="206"/>
                    </a:cubicBezTo>
                    <a:cubicBezTo>
                      <a:pt x="704" y="201"/>
                      <a:pt x="708" y="196"/>
                      <a:pt x="712" y="190"/>
                    </a:cubicBezTo>
                    <a:cubicBezTo>
                      <a:pt x="715" y="185"/>
                      <a:pt x="716" y="180"/>
                      <a:pt x="717" y="175"/>
                    </a:cubicBezTo>
                    <a:cubicBezTo>
                      <a:pt x="721" y="187"/>
                      <a:pt x="723" y="201"/>
                      <a:pt x="723" y="217"/>
                    </a:cubicBezTo>
                    <a:moveTo>
                      <a:pt x="110" y="175"/>
                    </a:moveTo>
                    <a:cubicBezTo>
                      <a:pt x="110" y="175"/>
                      <a:pt x="110" y="174"/>
                      <a:pt x="109" y="173"/>
                    </a:cubicBezTo>
                    <a:cubicBezTo>
                      <a:pt x="117" y="175"/>
                      <a:pt x="126" y="179"/>
                      <a:pt x="132" y="181"/>
                    </a:cubicBezTo>
                    <a:cubicBezTo>
                      <a:pt x="141" y="183"/>
                      <a:pt x="151" y="191"/>
                      <a:pt x="161" y="192"/>
                    </a:cubicBezTo>
                    <a:cubicBezTo>
                      <a:pt x="150" y="200"/>
                      <a:pt x="140" y="210"/>
                      <a:pt x="130" y="220"/>
                    </a:cubicBezTo>
                    <a:cubicBezTo>
                      <a:pt x="127" y="210"/>
                      <a:pt x="123" y="201"/>
                      <a:pt x="119" y="191"/>
                    </a:cubicBezTo>
                    <a:cubicBezTo>
                      <a:pt x="116" y="185"/>
                      <a:pt x="114" y="179"/>
                      <a:pt x="110" y="175"/>
                    </a:cubicBezTo>
                    <a:cubicBezTo>
                      <a:pt x="110" y="175"/>
                      <a:pt x="110" y="175"/>
                      <a:pt x="110" y="175"/>
                    </a:cubicBezTo>
                    <a:moveTo>
                      <a:pt x="73" y="209"/>
                    </a:moveTo>
                    <a:cubicBezTo>
                      <a:pt x="81" y="196"/>
                      <a:pt x="90" y="183"/>
                      <a:pt x="100" y="172"/>
                    </a:cubicBezTo>
                    <a:cubicBezTo>
                      <a:pt x="103" y="181"/>
                      <a:pt x="110" y="188"/>
                      <a:pt x="113" y="197"/>
                    </a:cubicBezTo>
                    <a:cubicBezTo>
                      <a:pt x="117" y="205"/>
                      <a:pt x="120" y="212"/>
                      <a:pt x="122" y="220"/>
                    </a:cubicBezTo>
                    <a:cubicBezTo>
                      <a:pt x="110" y="218"/>
                      <a:pt x="98" y="214"/>
                      <a:pt x="86" y="211"/>
                    </a:cubicBezTo>
                    <a:cubicBezTo>
                      <a:pt x="83" y="211"/>
                      <a:pt x="78" y="209"/>
                      <a:pt x="74" y="209"/>
                    </a:cubicBezTo>
                    <a:cubicBezTo>
                      <a:pt x="74" y="209"/>
                      <a:pt x="73" y="209"/>
                      <a:pt x="73" y="209"/>
                    </a:cubicBezTo>
                    <a:moveTo>
                      <a:pt x="683" y="175"/>
                    </a:moveTo>
                    <a:cubicBezTo>
                      <a:pt x="687" y="175"/>
                      <a:pt x="690" y="175"/>
                      <a:pt x="693" y="174"/>
                    </a:cubicBezTo>
                    <a:cubicBezTo>
                      <a:pt x="699" y="174"/>
                      <a:pt x="705" y="172"/>
                      <a:pt x="710" y="172"/>
                    </a:cubicBezTo>
                    <a:cubicBezTo>
                      <a:pt x="708" y="179"/>
                      <a:pt x="706" y="185"/>
                      <a:pt x="702" y="191"/>
                    </a:cubicBezTo>
                    <a:cubicBezTo>
                      <a:pt x="699" y="195"/>
                      <a:pt x="696" y="199"/>
                      <a:pt x="693" y="202"/>
                    </a:cubicBezTo>
                    <a:cubicBezTo>
                      <a:pt x="689" y="193"/>
                      <a:pt x="683" y="183"/>
                      <a:pt x="678" y="175"/>
                    </a:cubicBezTo>
                    <a:cubicBezTo>
                      <a:pt x="680" y="175"/>
                      <a:pt x="682" y="175"/>
                      <a:pt x="683" y="175"/>
                    </a:cubicBezTo>
                    <a:moveTo>
                      <a:pt x="638" y="211"/>
                    </a:moveTo>
                    <a:cubicBezTo>
                      <a:pt x="634" y="209"/>
                      <a:pt x="630" y="206"/>
                      <a:pt x="625" y="204"/>
                    </a:cubicBezTo>
                    <a:cubicBezTo>
                      <a:pt x="626" y="195"/>
                      <a:pt x="626" y="186"/>
                      <a:pt x="626" y="179"/>
                    </a:cubicBezTo>
                    <a:cubicBezTo>
                      <a:pt x="627" y="174"/>
                      <a:pt x="626" y="169"/>
                      <a:pt x="625" y="164"/>
                    </a:cubicBezTo>
                    <a:cubicBezTo>
                      <a:pt x="633" y="171"/>
                      <a:pt x="640" y="178"/>
                      <a:pt x="646" y="186"/>
                    </a:cubicBezTo>
                    <a:cubicBezTo>
                      <a:pt x="646" y="186"/>
                      <a:pt x="646" y="186"/>
                      <a:pt x="646" y="186"/>
                    </a:cubicBezTo>
                    <a:cubicBezTo>
                      <a:pt x="641" y="194"/>
                      <a:pt x="640" y="203"/>
                      <a:pt x="638" y="211"/>
                    </a:cubicBezTo>
                    <a:moveTo>
                      <a:pt x="618" y="201"/>
                    </a:moveTo>
                    <a:cubicBezTo>
                      <a:pt x="616" y="200"/>
                      <a:pt x="615" y="200"/>
                      <a:pt x="614" y="199"/>
                    </a:cubicBezTo>
                    <a:cubicBezTo>
                      <a:pt x="613" y="197"/>
                      <a:pt x="612" y="195"/>
                      <a:pt x="611" y="192"/>
                    </a:cubicBezTo>
                    <a:cubicBezTo>
                      <a:pt x="605" y="179"/>
                      <a:pt x="601" y="165"/>
                      <a:pt x="593" y="152"/>
                    </a:cubicBezTo>
                    <a:cubicBezTo>
                      <a:pt x="591" y="148"/>
                      <a:pt x="588" y="144"/>
                      <a:pt x="585" y="140"/>
                    </a:cubicBezTo>
                    <a:cubicBezTo>
                      <a:pt x="597" y="145"/>
                      <a:pt x="607" y="151"/>
                      <a:pt x="617" y="158"/>
                    </a:cubicBezTo>
                    <a:cubicBezTo>
                      <a:pt x="617" y="160"/>
                      <a:pt x="617" y="161"/>
                      <a:pt x="617" y="162"/>
                    </a:cubicBezTo>
                    <a:cubicBezTo>
                      <a:pt x="618" y="167"/>
                      <a:pt x="619" y="172"/>
                      <a:pt x="619" y="176"/>
                    </a:cubicBezTo>
                    <a:cubicBezTo>
                      <a:pt x="619" y="183"/>
                      <a:pt x="619" y="193"/>
                      <a:pt x="618" y="201"/>
                    </a:cubicBezTo>
                    <a:moveTo>
                      <a:pt x="247" y="176"/>
                    </a:moveTo>
                    <a:cubicBezTo>
                      <a:pt x="274" y="161"/>
                      <a:pt x="303" y="148"/>
                      <a:pt x="335" y="138"/>
                    </a:cubicBezTo>
                    <a:cubicBezTo>
                      <a:pt x="343" y="139"/>
                      <a:pt x="350" y="141"/>
                      <a:pt x="358" y="142"/>
                    </a:cubicBezTo>
                    <a:cubicBezTo>
                      <a:pt x="377" y="147"/>
                      <a:pt x="399" y="153"/>
                      <a:pt x="415" y="165"/>
                    </a:cubicBezTo>
                    <a:cubicBezTo>
                      <a:pt x="450" y="189"/>
                      <a:pt x="491" y="207"/>
                      <a:pt x="521" y="238"/>
                    </a:cubicBezTo>
                    <a:cubicBezTo>
                      <a:pt x="519" y="242"/>
                      <a:pt x="517" y="245"/>
                      <a:pt x="515" y="249"/>
                    </a:cubicBezTo>
                    <a:cubicBezTo>
                      <a:pt x="507" y="243"/>
                      <a:pt x="498" y="238"/>
                      <a:pt x="489" y="233"/>
                    </a:cubicBezTo>
                    <a:cubicBezTo>
                      <a:pt x="477" y="225"/>
                      <a:pt x="463" y="219"/>
                      <a:pt x="450" y="214"/>
                    </a:cubicBezTo>
                    <a:cubicBezTo>
                      <a:pt x="422" y="204"/>
                      <a:pt x="393" y="195"/>
                      <a:pt x="364" y="188"/>
                    </a:cubicBezTo>
                    <a:cubicBezTo>
                      <a:pt x="331" y="181"/>
                      <a:pt x="299" y="175"/>
                      <a:pt x="266" y="175"/>
                    </a:cubicBezTo>
                    <a:cubicBezTo>
                      <a:pt x="260" y="175"/>
                      <a:pt x="253" y="175"/>
                      <a:pt x="247" y="176"/>
                    </a:cubicBezTo>
                    <a:moveTo>
                      <a:pt x="166" y="187"/>
                    </a:moveTo>
                    <a:cubicBezTo>
                      <a:pt x="167" y="167"/>
                      <a:pt x="158" y="148"/>
                      <a:pt x="158" y="128"/>
                    </a:cubicBezTo>
                    <a:cubicBezTo>
                      <a:pt x="167" y="132"/>
                      <a:pt x="177" y="135"/>
                      <a:pt x="184" y="142"/>
                    </a:cubicBezTo>
                    <a:cubicBezTo>
                      <a:pt x="191" y="148"/>
                      <a:pt x="203" y="149"/>
                      <a:pt x="210" y="155"/>
                    </a:cubicBezTo>
                    <a:cubicBezTo>
                      <a:pt x="197" y="164"/>
                      <a:pt x="184" y="173"/>
                      <a:pt x="172" y="183"/>
                    </a:cubicBezTo>
                    <a:cubicBezTo>
                      <a:pt x="170" y="184"/>
                      <a:pt x="168" y="186"/>
                      <a:pt x="166" y="187"/>
                    </a:cubicBezTo>
                    <a:moveTo>
                      <a:pt x="159" y="183"/>
                    </a:moveTo>
                    <a:cubicBezTo>
                      <a:pt x="153" y="182"/>
                      <a:pt x="149" y="178"/>
                      <a:pt x="143" y="176"/>
                    </a:cubicBezTo>
                    <a:cubicBezTo>
                      <a:pt x="138" y="174"/>
                      <a:pt x="133" y="173"/>
                      <a:pt x="127" y="171"/>
                    </a:cubicBezTo>
                    <a:cubicBezTo>
                      <a:pt x="121" y="169"/>
                      <a:pt x="114" y="167"/>
                      <a:pt x="107" y="166"/>
                    </a:cubicBezTo>
                    <a:cubicBezTo>
                      <a:pt x="107" y="165"/>
                      <a:pt x="108" y="164"/>
                      <a:pt x="108" y="164"/>
                    </a:cubicBezTo>
                    <a:cubicBezTo>
                      <a:pt x="122" y="148"/>
                      <a:pt x="137" y="136"/>
                      <a:pt x="151" y="126"/>
                    </a:cubicBezTo>
                    <a:cubicBezTo>
                      <a:pt x="150" y="146"/>
                      <a:pt x="159" y="164"/>
                      <a:pt x="159" y="183"/>
                    </a:cubicBezTo>
                    <a:moveTo>
                      <a:pt x="574" y="198"/>
                    </a:moveTo>
                    <a:cubicBezTo>
                      <a:pt x="573" y="195"/>
                      <a:pt x="571" y="192"/>
                      <a:pt x="570" y="190"/>
                    </a:cubicBezTo>
                    <a:cubicBezTo>
                      <a:pt x="568" y="185"/>
                      <a:pt x="563" y="179"/>
                      <a:pt x="561" y="174"/>
                    </a:cubicBezTo>
                    <a:cubicBezTo>
                      <a:pt x="560" y="169"/>
                      <a:pt x="555" y="166"/>
                      <a:pt x="553" y="161"/>
                    </a:cubicBezTo>
                    <a:cubicBezTo>
                      <a:pt x="550" y="157"/>
                      <a:pt x="547" y="154"/>
                      <a:pt x="544" y="150"/>
                    </a:cubicBezTo>
                    <a:cubicBezTo>
                      <a:pt x="536" y="140"/>
                      <a:pt x="528" y="130"/>
                      <a:pt x="519" y="122"/>
                    </a:cubicBezTo>
                    <a:cubicBezTo>
                      <a:pt x="537" y="125"/>
                      <a:pt x="555" y="129"/>
                      <a:pt x="572" y="135"/>
                    </a:cubicBezTo>
                    <a:cubicBezTo>
                      <a:pt x="578" y="142"/>
                      <a:pt x="583" y="149"/>
                      <a:pt x="588" y="157"/>
                    </a:cubicBezTo>
                    <a:cubicBezTo>
                      <a:pt x="595" y="169"/>
                      <a:pt x="599" y="182"/>
                      <a:pt x="604" y="195"/>
                    </a:cubicBezTo>
                    <a:cubicBezTo>
                      <a:pt x="605" y="196"/>
                      <a:pt x="605" y="197"/>
                      <a:pt x="605" y="197"/>
                    </a:cubicBezTo>
                    <a:cubicBezTo>
                      <a:pt x="600" y="196"/>
                      <a:pt x="595" y="196"/>
                      <a:pt x="590" y="196"/>
                    </a:cubicBezTo>
                    <a:cubicBezTo>
                      <a:pt x="585" y="196"/>
                      <a:pt x="579" y="196"/>
                      <a:pt x="574" y="198"/>
                    </a:cubicBezTo>
                    <a:moveTo>
                      <a:pt x="683" y="167"/>
                    </a:moveTo>
                    <a:cubicBezTo>
                      <a:pt x="683" y="167"/>
                      <a:pt x="682" y="167"/>
                      <a:pt x="681" y="167"/>
                    </a:cubicBezTo>
                    <a:cubicBezTo>
                      <a:pt x="683" y="163"/>
                      <a:pt x="686" y="160"/>
                      <a:pt x="688" y="156"/>
                    </a:cubicBezTo>
                    <a:cubicBezTo>
                      <a:pt x="689" y="151"/>
                      <a:pt x="691" y="145"/>
                      <a:pt x="691" y="140"/>
                    </a:cubicBezTo>
                    <a:cubicBezTo>
                      <a:pt x="691" y="134"/>
                      <a:pt x="692" y="128"/>
                      <a:pt x="692" y="121"/>
                    </a:cubicBezTo>
                    <a:cubicBezTo>
                      <a:pt x="700" y="133"/>
                      <a:pt x="707" y="147"/>
                      <a:pt x="712" y="160"/>
                    </a:cubicBezTo>
                    <a:cubicBezTo>
                      <a:pt x="713" y="161"/>
                      <a:pt x="713" y="163"/>
                      <a:pt x="714" y="164"/>
                    </a:cubicBezTo>
                    <a:cubicBezTo>
                      <a:pt x="707" y="164"/>
                      <a:pt x="700" y="166"/>
                      <a:pt x="693" y="167"/>
                    </a:cubicBezTo>
                    <a:cubicBezTo>
                      <a:pt x="691" y="167"/>
                      <a:pt x="687" y="167"/>
                      <a:pt x="683" y="167"/>
                    </a:cubicBezTo>
                    <a:moveTo>
                      <a:pt x="526" y="232"/>
                    </a:moveTo>
                    <a:cubicBezTo>
                      <a:pt x="495" y="201"/>
                      <a:pt x="455" y="181"/>
                      <a:pt x="419" y="158"/>
                    </a:cubicBezTo>
                    <a:cubicBezTo>
                      <a:pt x="407" y="151"/>
                      <a:pt x="394" y="145"/>
                      <a:pt x="381" y="141"/>
                    </a:cubicBezTo>
                    <a:cubicBezTo>
                      <a:pt x="374" y="138"/>
                      <a:pt x="367" y="137"/>
                      <a:pt x="360" y="135"/>
                    </a:cubicBezTo>
                    <a:cubicBezTo>
                      <a:pt x="358" y="135"/>
                      <a:pt x="355" y="134"/>
                      <a:pt x="353" y="133"/>
                    </a:cubicBezTo>
                    <a:cubicBezTo>
                      <a:pt x="377" y="126"/>
                      <a:pt x="403" y="121"/>
                      <a:pt x="430" y="119"/>
                    </a:cubicBezTo>
                    <a:cubicBezTo>
                      <a:pt x="432" y="120"/>
                      <a:pt x="434" y="121"/>
                      <a:pt x="436" y="122"/>
                    </a:cubicBezTo>
                    <a:cubicBezTo>
                      <a:pt x="443" y="126"/>
                      <a:pt x="451" y="128"/>
                      <a:pt x="457" y="133"/>
                    </a:cubicBezTo>
                    <a:cubicBezTo>
                      <a:pt x="466" y="139"/>
                      <a:pt x="474" y="146"/>
                      <a:pt x="481" y="152"/>
                    </a:cubicBezTo>
                    <a:cubicBezTo>
                      <a:pt x="494" y="164"/>
                      <a:pt x="509" y="174"/>
                      <a:pt x="519" y="188"/>
                    </a:cubicBezTo>
                    <a:cubicBezTo>
                      <a:pt x="526" y="197"/>
                      <a:pt x="533" y="206"/>
                      <a:pt x="541" y="215"/>
                    </a:cubicBezTo>
                    <a:cubicBezTo>
                      <a:pt x="535" y="220"/>
                      <a:pt x="530" y="225"/>
                      <a:pt x="526" y="232"/>
                    </a:cubicBezTo>
                    <a:moveTo>
                      <a:pt x="547" y="210"/>
                    </a:moveTo>
                    <a:cubicBezTo>
                      <a:pt x="539" y="200"/>
                      <a:pt x="531" y="189"/>
                      <a:pt x="522" y="180"/>
                    </a:cubicBezTo>
                    <a:cubicBezTo>
                      <a:pt x="511" y="167"/>
                      <a:pt x="498" y="157"/>
                      <a:pt x="486" y="146"/>
                    </a:cubicBezTo>
                    <a:cubicBezTo>
                      <a:pt x="474" y="135"/>
                      <a:pt x="461" y="124"/>
                      <a:pt x="446" y="118"/>
                    </a:cubicBezTo>
                    <a:cubicBezTo>
                      <a:pt x="445" y="118"/>
                      <a:pt x="445" y="118"/>
                      <a:pt x="445" y="118"/>
                    </a:cubicBezTo>
                    <a:cubicBezTo>
                      <a:pt x="451" y="117"/>
                      <a:pt x="456" y="117"/>
                      <a:pt x="462" y="117"/>
                    </a:cubicBezTo>
                    <a:cubicBezTo>
                      <a:pt x="475" y="117"/>
                      <a:pt x="489" y="118"/>
                      <a:pt x="503" y="120"/>
                    </a:cubicBezTo>
                    <a:cubicBezTo>
                      <a:pt x="516" y="128"/>
                      <a:pt x="526" y="139"/>
                      <a:pt x="536" y="152"/>
                    </a:cubicBezTo>
                    <a:cubicBezTo>
                      <a:pt x="543" y="161"/>
                      <a:pt x="549" y="171"/>
                      <a:pt x="556" y="180"/>
                    </a:cubicBezTo>
                    <a:cubicBezTo>
                      <a:pt x="560" y="186"/>
                      <a:pt x="564" y="193"/>
                      <a:pt x="567" y="200"/>
                    </a:cubicBezTo>
                    <a:cubicBezTo>
                      <a:pt x="560" y="202"/>
                      <a:pt x="553" y="206"/>
                      <a:pt x="547" y="210"/>
                    </a:cubicBezTo>
                    <a:moveTo>
                      <a:pt x="673" y="166"/>
                    </a:moveTo>
                    <a:cubicBezTo>
                      <a:pt x="673" y="166"/>
                      <a:pt x="672" y="165"/>
                      <a:pt x="672" y="164"/>
                    </a:cubicBezTo>
                    <a:cubicBezTo>
                      <a:pt x="666" y="157"/>
                      <a:pt x="658" y="148"/>
                      <a:pt x="651" y="141"/>
                    </a:cubicBezTo>
                    <a:cubicBezTo>
                      <a:pt x="663" y="134"/>
                      <a:pt x="674" y="127"/>
                      <a:pt x="684" y="117"/>
                    </a:cubicBezTo>
                    <a:cubicBezTo>
                      <a:pt x="685" y="117"/>
                      <a:pt x="685" y="116"/>
                      <a:pt x="685" y="116"/>
                    </a:cubicBezTo>
                    <a:cubicBezTo>
                      <a:pt x="685" y="116"/>
                      <a:pt x="684" y="118"/>
                      <a:pt x="684" y="122"/>
                    </a:cubicBezTo>
                    <a:cubicBezTo>
                      <a:pt x="684" y="129"/>
                      <a:pt x="685" y="136"/>
                      <a:pt x="683" y="142"/>
                    </a:cubicBezTo>
                    <a:cubicBezTo>
                      <a:pt x="682" y="150"/>
                      <a:pt x="680" y="158"/>
                      <a:pt x="674" y="164"/>
                    </a:cubicBezTo>
                    <a:cubicBezTo>
                      <a:pt x="674" y="165"/>
                      <a:pt x="673" y="166"/>
                      <a:pt x="673" y="166"/>
                    </a:cubicBezTo>
                    <a:moveTo>
                      <a:pt x="218" y="150"/>
                    </a:moveTo>
                    <a:cubicBezTo>
                      <a:pt x="216" y="141"/>
                      <a:pt x="216" y="131"/>
                      <a:pt x="214" y="122"/>
                    </a:cubicBezTo>
                    <a:cubicBezTo>
                      <a:pt x="213" y="115"/>
                      <a:pt x="213" y="106"/>
                      <a:pt x="213" y="98"/>
                    </a:cubicBezTo>
                    <a:cubicBezTo>
                      <a:pt x="223" y="102"/>
                      <a:pt x="231" y="108"/>
                      <a:pt x="240" y="113"/>
                    </a:cubicBezTo>
                    <a:cubicBezTo>
                      <a:pt x="245" y="117"/>
                      <a:pt x="250" y="121"/>
                      <a:pt x="255" y="125"/>
                    </a:cubicBezTo>
                    <a:cubicBezTo>
                      <a:pt x="256" y="125"/>
                      <a:pt x="257" y="126"/>
                      <a:pt x="258" y="126"/>
                    </a:cubicBezTo>
                    <a:cubicBezTo>
                      <a:pt x="245" y="134"/>
                      <a:pt x="231" y="142"/>
                      <a:pt x="218" y="150"/>
                    </a:cubicBezTo>
                    <a:moveTo>
                      <a:pt x="210" y="146"/>
                    </a:moveTo>
                    <a:cubicBezTo>
                      <a:pt x="203" y="142"/>
                      <a:pt x="196" y="138"/>
                      <a:pt x="190" y="136"/>
                    </a:cubicBezTo>
                    <a:cubicBezTo>
                      <a:pt x="179" y="132"/>
                      <a:pt x="169" y="125"/>
                      <a:pt x="159" y="120"/>
                    </a:cubicBezTo>
                    <a:cubicBezTo>
                      <a:pt x="180" y="107"/>
                      <a:pt x="197" y="99"/>
                      <a:pt x="206" y="95"/>
                    </a:cubicBezTo>
                    <a:cubicBezTo>
                      <a:pt x="206" y="108"/>
                      <a:pt x="207" y="121"/>
                      <a:pt x="209" y="135"/>
                    </a:cubicBezTo>
                    <a:cubicBezTo>
                      <a:pt x="209" y="138"/>
                      <a:pt x="209" y="142"/>
                      <a:pt x="210" y="146"/>
                    </a:cubicBezTo>
                    <a:moveTo>
                      <a:pt x="641" y="132"/>
                    </a:moveTo>
                    <a:cubicBezTo>
                      <a:pt x="636" y="127"/>
                      <a:pt x="631" y="123"/>
                      <a:pt x="626" y="119"/>
                    </a:cubicBezTo>
                    <a:cubicBezTo>
                      <a:pt x="619" y="115"/>
                      <a:pt x="613" y="111"/>
                      <a:pt x="606" y="107"/>
                    </a:cubicBezTo>
                    <a:cubicBezTo>
                      <a:pt x="615" y="102"/>
                      <a:pt x="622" y="96"/>
                      <a:pt x="630" y="91"/>
                    </a:cubicBezTo>
                    <a:cubicBezTo>
                      <a:pt x="636" y="87"/>
                      <a:pt x="642" y="83"/>
                      <a:pt x="647" y="78"/>
                    </a:cubicBezTo>
                    <a:cubicBezTo>
                      <a:pt x="647" y="82"/>
                      <a:pt x="647" y="87"/>
                      <a:pt x="646" y="90"/>
                    </a:cubicBezTo>
                    <a:cubicBezTo>
                      <a:pt x="646" y="96"/>
                      <a:pt x="645" y="103"/>
                      <a:pt x="644" y="109"/>
                    </a:cubicBezTo>
                    <a:cubicBezTo>
                      <a:pt x="643" y="115"/>
                      <a:pt x="641" y="122"/>
                      <a:pt x="641" y="129"/>
                    </a:cubicBezTo>
                    <a:cubicBezTo>
                      <a:pt x="641" y="130"/>
                      <a:pt x="641" y="130"/>
                      <a:pt x="641" y="132"/>
                    </a:cubicBezTo>
                    <a:moveTo>
                      <a:pt x="647" y="134"/>
                    </a:moveTo>
                    <a:cubicBezTo>
                      <a:pt x="648" y="129"/>
                      <a:pt x="650" y="124"/>
                      <a:pt x="650" y="119"/>
                    </a:cubicBezTo>
                    <a:cubicBezTo>
                      <a:pt x="651" y="113"/>
                      <a:pt x="652" y="107"/>
                      <a:pt x="653" y="101"/>
                    </a:cubicBezTo>
                    <a:cubicBezTo>
                      <a:pt x="653" y="95"/>
                      <a:pt x="655" y="86"/>
                      <a:pt x="655" y="78"/>
                    </a:cubicBezTo>
                    <a:cubicBezTo>
                      <a:pt x="665" y="86"/>
                      <a:pt x="674" y="96"/>
                      <a:pt x="682" y="107"/>
                    </a:cubicBezTo>
                    <a:cubicBezTo>
                      <a:pt x="683" y="107"/>
                      <a:pt x="683" y="108"/>
                      <a:pt x="683" y="108"/>
                    </a:cubicBezTo>
                    <a:cubicBezTo>
                      <a:pt x="678" y="111"/>
                      <a:pt x="674" y="117"/>
                      <a:pt x="669" y="120"/>
                    </a:cubicBezTo>
                    <a:cubicBezTo>
                      <a:pt x="664" y="122"/>
                      <a:pt x="661" y="126"/>
                      <a:pt x="657" y="129"/>
                    </a:cubicBezTo>
                    <a:cubicBezTo>
                      <a:pt x="654" y="131"/>
                      <a:pt x="650" y="132"/>
                      <a:pt x="647" y="134"/>
                    </a:cubicBezTo>
                    <a:moveTo>
                      <a:pt x="264" y="123"/>
                    </a:moveTo>
                    <a:cubicBezTo>
                      <a:pt x="266" y="119"/>
                      <a:pt x="266" y="113"/>
                      <a:pt x="266" y="108"/>
                    </a:cubicBezTo>
                    <a:cubicBezTo>
                      <a:pt x="266" y="97"/>
                      <a:pt x="266" y="84"/>
                      <a:pt x="267" y="72"/>
                    </a:cubicBezTo>
                    <a:cubicBezTo>
                      <a:pt x="277" y="76"/>
                      <a:pt x="288" y="81"/>
                      <a:pt x="297" y="88"/>
                    </a:cubicBezTo>
                    <a:cubicBezTo>
                      <a:pt x="302" y="91"/>
                      <a:pt x="307" y="97"/>
                      <a:pt x="313" y="100"/>
                    </a:cubicBezTo>
                    <a:cubicBezTo>
                      <a:pt x="297" y="107"/>
                      <a:pt x="280" y="115"/>
                      <a:pt x="264" y="123"/>
                    </a:cubicBezTo>
                    <a:moveTo>
                      <a:pt x="258" y="120"/>
                    </a:moveTo>
                    <a:cubicBezTo>
                      <a:pt x="258" y="114"/>
                      <a:pt x="245" y="106"/>
                      <a:pt x="240" y="104"/>
                    </a:cubicBezTo>
                    <a:cubicBezTo>
                      <a:pt x="236" y="102"/>
                      <a:pt x="232" y="98"/>
                      <a:pt x="227" y="96"/>
                    </a:cubicBezTo>
                    <a:cubicBezTo>
                      <a:pt x="223" y="94"/>
                      <a:pt x="219" y="92"/>
                      <a:pt x="215" y="91"/>
                    </a:cubicBezTo>
                    <a:cubicBezTo>
                      <a:pt x="223" y="87"/>
                      <a:pt x="238" y="79"/>
                      <a:pt x="260" y="71"/>
                    </a:cubicBezTo>
                    <a:cubicBezTo>
                      <a:pt x="258" y="87"/>
                      <a:pt x="260" y="103"/>
                      <a:pt x="258" y="120"/>
                    </a:cubicBezTo>
                    <a:moveTo>
                      <a:pt x="325" y="96"/>
                    </a:moveTo>
                    <a:cubicBezTo>
                      <a:pt x="326" y="91"/>
                      <a:pt x="325" y="86"/>
                      <a:pt x="325" y="82"/>
                    </a:cubicBezTo>
                    <a:cubicBezTo>
                      <a:pt x="325" y="74"/>
                      <a:pt x="323" y="65"/>
                      <a:pt x="323" y="56"/>
                    </a:cubicBezTo>
                    <a:cubicBezTo>
                      <a:pt x="329" y="60"/>
                      <a:pt x="334" y="67"/>
                      <a:pt x="339" y="71"/>
                    </a:cubicBezTo>
                    <a:cubicBezTo>
                      <a:pt x="345" y="75"/>
                      <a:pt x="348" y="81"/>
                      <a:pt x="353" y="86"/>
                    </a:cubicBezTo>
                    <a:cubicBezTo>
                      <a:pt x="351" y="87"/>
                      <a:pt x="348" y="87"/>
                      <a:pt x="346" y="88"/>
                    </a:cubicBezTo>
                    <a:cubicBezTo>
                      <a:pt x="339" y="90"/>
                      <a:pt x="332" y="93"/>
                      <a:pt x="325" y="96"/>
                    </a:cubicBezTo>
                    <a:moveTo>
                      <a:pt x="317" y="93"/>
                    </a:moveTo>
                    <a:cubicBezTo>
                      <a:pt x="316" y="93"/>
                      <a:pt x="316" y="92"/>
                      <a:pt x="315" y="92"/>
                    </a:cubicBezTo>
                    <a:cubicBezTo>
                      <a:pt x="301" y="83"/>
                      <a:pt x="288" y="73"/>
                      <a:pt x="273" y="66"/>
                    </a:cubicBezTo>
                    <a:cubicBezTo>
                      <a:pt x="285" y="62"/>
                      <a:pt x="299" y="57"/>
                      <a:pt x="316" y="52"/>
                    </a:cubicBezTo>
                    <a:cubicBezTo>
                      <a:pt x="315" y="61"/>
                      <a:pt x="317" y="69"/>
                      <a:pt x="317" y="77"/>
                    </a:cubicBezTo>
                    <a:cubicBezTo>
                      <a:pt x="317" y="82"/>
                      <a:pt x="317" y="87"/>
                      <a:pt x="317" y="92"/>
                    </a:cubicBezTo>
                    <a:cubicBezTo>
                      <a:pt x="317" y="92"/>
                      <a:pt x="317" y="93"/>
                      <a:pt x="317" y="93"/>
                    </a:cubicBezTo>
                    <a:moveTo>
                      <a:pt x="363" y="83"/>
                    </a:moveTo>
                    <a:cubicBezTo>
                      <a:pt x="367" y="73"/>
                      <a:pt x="368" y="61"/>
                      <a:pt x="368" y="50"/>
                    </a:cubicBezTo>
                    <a:cubicBezTo>
                      <a:pt x="378" y="59"/>
                      <a:pt x="390" y="66"/>
                      <a:pt x="400" y="75"/>
                    </a:cubicBezTo>
                    <a:cubicBezTo>
                      <a:pt x="388" y="77"/>
                      <a:pt x="375" y="80"/>
                      <a:pt x="363" y="83"/>
                    </a:cubicBezTo>
                    <a:moveTo>
                      <a:pt x="596" y="101"/>
                    </a:moveTo>
                    <a:cubicBezTo>
                      <a:pt x="584" y="95"/>
                      <a:pt x="572" y="90"/>
                      <a:pt x="560" y="85"/>
                    </a:cubicBezTo>
                    <a:cubicBezTo>
                      <a:pt x="563" y="80"/>
                      <a:pt x="568" y="74"/>
                      <a:pt x="571" y="69"/>
                    </a:cubicBezTo>
                    <a:cubicBezTo>
                      <a:pt x="574" y="63"/>
                      <a:pt x="576" y="58"/>
                      <a:pt x="579" y="53"/>
                    </a:cubicBezTo>
                    <a:cubicBezTo>
                      <a:pt x="579" y="52"/>
                      <a:pt x="580" y="50"/>
                      <a:pt x="581" y="48"/>
                    </a:cubicBezTo>
                    <a:cubicBezTo>
                      <a:pt x="585" y="57"/>
                      <a:pt x="588" y="67"/>
                      <a:pt x="592" y="77"/>
                    </a:cubicBezTo>
                    <a:cubicBezTo>
                      <a:pt x="594" y="85"/>
                      <a:pt x="595" y="91"/>
                      <a:pt x="596" y="100"/>
                    </a:cubicBezTo>
                    <a:cubicBezTo>
                      <a:pt x="596" y="100"/>
                      <a:pt x="596" y="100"/>
                      <a:pt x="596" y="101"/>
                    </a:cubicBezTo>
                    <a:moveTo>
                      <a:pt x="603" y="100"/>
                    </a:moveTo>
                    <a:cubicBezTo>
                      <a:pt x="602" y="96"/>
                      <a:pt x="603" y="91"/>
                      <a:pt x="602" y="87"/>
                    </a:cubicBezTo>
                    <a:cubicBezTo>
                      <a:pt x="600" y="80"/>
                      <a:pt x="598" y="73"/>
                      <a:pt x="596" y="66"/>
                    </a:cubicBezTo>
                    <a:cubicBezTo>
                      <a:pt x="593" y="59"/>
                      <a:pt x="590" y="51"/>
                      <a:pt x="587" y="43"/>
                    </a:cubicBezTo>
                    <a:cubicBezTo>
                      <a:pt x="589" y="44"/>
                      <a:pt x="592" y="45"/>
                      <a:pt x="594" y="45"/>
                    </a:cubicBezTo>
                    <a:cubicBezTo>
                      <a:pt x="612" y="51"/>
                      <a:pt x="629" y="59"/>
                      <a:pt x="645" y="70"/>
                    </a:cubicBezTo>
                    <a:cubicBezTo>
                      <a:pt x="631" y="81"/>
                      <a:pt x="617" y="92"/>
                      <a:pt x="603" y="100"/>
                    </a:cubicBezTo>
                    <a:moveTo>
                      <a:pt x="357" y="79"/>
                    </a:moveTo>
                    <a:cubicBezTo>
                      <a:pt x="354" y="76"/>
                      <a:pt x="352" y="73"/>
                      <a:pt x="350" y="70"/>
                    </a:cubicBezTo>
                    <a:cubicBezTo>
                      <a:pt x="346" y="67"/>
                      <a:pt x="343" y="63"/>
                      <a:pt x="339" y="60"/>
                    </a:cubicBezTo>
                    <a:cubicBezTo>
                      <a:pt x="336" y="56"/>
                      <a:pt x="331" y="52"/>
                      <a:pt x="327" y="49"/>
                    </a:cubicBezTo>
                    <a:cubicBezTo>
                      <a:pt x="338" y="47"/>
                      <a:pt x="349" y="44"/>
                      <a:pt x="361" y="41"/>
                    </a:cubicBezTo>
                    <a:cubicBezTo>
                      <a:pt x="361" y="42"/>
                      <a:pt x="361" y="42"/>
                      <a:pt x="361" y="42"/>
                    </a:cubicBezTo>
                    <a:cubicBezTo>
                      <a:pt x="361" y="53"/>
                      <a:pt x="360" y="68"/>
                      <a:pt x="357" y="79"/>
                    </a:cubicBezTo>
                    <a:moveTo>
                      <a:pt x="413" y="73"/>
                    </a:moveTo>
                    <a:cubicBezTo>
                      <a:pt x="413" y="62"/>
                      <a:pt x="413" y="50"/>
                      <a:pt x="413" y="39"/>
                    </a:cubicBezTo>
                    <a:cubicBezTo>
                      <a:pt x="417" y="42"/>
                      <a:pt x="420" y="45"/>
                      <a:pt x="424" y="47"/>
                    </a:cubicBezTo>
                    <a:cubicBezTo>
                      <a:pt x="432" y="53"/>
                      <a:pt x="438" y="61"/>
                      <a:pt x="444" y="70"/>
                    </a:cubicBezTo>
                    <a:cubicBezTo>
                      <a:pt x="434" y="70"/>
                      <a:pt x="423" y="71"/>
                      <a:pt x="413" y="73"/>
                    </a:cubicBezTo>
                    <a:moveTo>
                      <a:pt x="549" y="82"/>
                    </a:moveTo>
                    <a:cubicBezTo>
                      <a:pt x="533" y="77"/>
                      <a:pt x="517" y="74"/>
                      <a:pt x="500" y="72"/>
                    </a:cubicBezTo>
                    <a:cubicBezTo>
                      <a:pt x="504" y="67"/>
                      <a:pt x="506" y="60"/>
                      <a:pt x="510" y="56"/>
                    </a:cubicBezTo>
                    <a:cubicBezTo>
                      <a:pt x="514" y="50"/>
                      <a:pt x="519" y="40"/>
                      <a:pt x="526" y="35"/>
                    </a:cubicBezTo>
                    <a:cubicBezTo>
                      <a:pt x="531" y="45"/>
                      <a:pt x="547" y="78"/>
                      <a:pt x="550" y="81"/>
                    </a:cubicBezTo>
                    <a:cubicBezTo>
                      <a:pt x="550" y="81"/>
                      <a:pt x="550" y="81"/>
                      <a:pt x="549" y="82"/>
                    </a:cubicBezTo>
                    <a:moveTo>
                      <a:pt x="453" y="70"/>
                    </a:moveTo>
                    <a:cubicBezTo>
                      <a:pt x="457" y="64"/>
                      <a:pt x="461" y="58"/>
                      <a:pt x="465" y="52"/>
                    </a:cubicBezTo>
                    <a:cubicBezTo>
                      <a:pt x="469" y="46"/>
                      <a:pt x="472" y="40"/>
                      <a:pt x="475" y="34"/>
                    </a:cubicBezTo>
                    <a:cubicBezTo>
                      <a:pt x="482" y="44"/>
                      <a:pt x="490" y="60"/>
                      <a:pt x="490" y="71"/>
                    </a:cubicBezTo>
                    <a:cubicBezTo>
                      <a:pt x="481" y="70"/>
                      <a:pt x="471" y="69"/>
                      <a:pt x="462" y="69"/>
                    </a:cubicBezTo>
                    <a:cubicBezTo>
                      <a:pt x="459" y="69"/>
                      <a:pt x="456" y="69"/>
                      <a:pt x="453" y="70"/>
                    </a:cubicBezTo>
                    <a:moveTo>
                      <a:pt x="406" y="69"/>
                    </a:moveTo>
                    <a:cubicBezTo>
                      <a:pt x="405" y="69"/>
                      <a:pt x="405" y="69"/>
                      <a:pt x="404" y="69"/>
                    </a:cubicBezTo>
                    <a:cubicBezTo>
                      <a:pt x="393" y="59"/>
                      <a:pt x="379" y="50"/>
                      <a:pt x="369" y="40"/>
                    </a:cubicBezTo>
                    <a:cubicBezTo>
                      <a:pt x="376" y="38"/>
                      <a:pt x="383" y="37"/>
                      <a:pt x="390" y="36"/>
                    </a:cubicBezTo>
                    <a:cubicBezTo>
                      <a:pt x="395" y="35"/>
                      <a:pt x="401" y="34"/>
                      <a:pt x="406" y="33"/>
                    </a:cubicBezTo>
                    <a:cubicBezTo>
                      <a:pt x="406" y="45"/>
                      <a:pt x="406" y="57"/>
                      <a:pt x="406" y="69"/>
                    </a:cubicBezTo>
                    <a:moveTo>
                      <a:pt x="313" y="35"/>
                    </a:moveTo>
                    <a:cubicBezTo>
                      <a:pt x="313" y="35"/>
                      <a:pt x="313" y="35"/>
                      <a:pt x="313" y="35"/>
                    </a:cubicBezTo>
                    <a:cubicBezTo>
                      <a:pt x="313" y="34"/>
                      <a:pt x="313" y="34"/>
                      <a:pt x="313" y="33"/>
                    </a:cubicBezTo>
                    <a:cubicBezTo>
                      <a:pt x="313" y="33"/>
                      <a:pt x="313" y="33"/>
                      <a:pt x="313" y="33"/>
                    </a:cubicBezTo>
                    <a:cubicBezTo>
                      <a:pt x="314" y="32"/>
                      <a:pt x="314" y="32"/>
                      <a:pt x="315" y="32"/>
                    </a:cubicBezTo>
                    <a:cubicBezTo>
                      <a:pt x="315" y="32"/>
                      <a:pt x="316" y="32"/>
                      <a:pt x="316" y="33"/>
                    </a:cubicBezTo>
                    <a:cubicBezTo>
                      <a:pt x="316" y="33"/>
                      <a:pt x="316" y="33"/>
                      <a:pt x="316" y="33"/>
                    </a:cubicBezTo>
                    <a:cubicBezTo>
                      <a:pt x="316" y="33"/>
                      <a:pt x="316" y="33"/>
                      <a:pt x="316" y="33"/>
                    </a:cubicBezTo>
                    <a:cubicBezTo>
                      <a:pt x="315" y="33"/>
                      <a:pt x="314" y="34"/>
                      <a:pt x="314" y="34"/>
                    </a:cubicBezTo>
                    <a:cubicBezTo>
                      <a:pt x="313" y="35"/>
                      <a:pt x="313" y="35"/>
                      <a:pt x="313" y="35"/>
                    </a:cubicBezTo>
                    <a:cubicBezTo>
                      <a:pt x="313" y="35"/>
                      <a:pt x="313" y="35"/>
                      <a:pt x="313" y="35"/>
                    </a:cubicBezTo>
                    <a:moveTo>
                      <a:pt x="556" y="77"/>
                    </a:moveTo>
                    <a:cubicBezTo>
                      <a:pt x="554" y="72"/>
                      <a:pt x="551" y="67"/>
                      <a:pt x="549" y="64"/>
                    </a:cubicBezTo>
                    <a:cubicBezTo>
                      <a:pt x="545" y="57"/>
                      <a:pt x="541" y="49"/>
                      <a:pt x="537" y="42"/>
                    </a:cubicBezTo>
                    <a:cubicBezTo>
                      <a:pt x="536" y="39"/>
                      <a:pt x="534" y="35"/>
                      <a:pt x="533" y="32"/>
                    </a:cubicBezTo>
                    <a:cubicBezTo>
                      <a:pt x="536" y="32"/>
                      <a:pt x="539" y="33"/>
                      <a:pt x="541" y="33"/>
                    </a:cubicBezTo>
                    <a:cubicBezTo>
                      <a:pt x="553" y="35"/>
                      <a:pt x="565" y="37"/>
                      <a:pt x="576" y="40"/>
                    </a:cubicBezTo>
                    <a:cubicBezTo>
                      <a:pt x="572" y="45"/>
                      <a:pt x="570" y="53"/>
                      <a:pt x="567" y="58"/>
                    </a:cubicBezTo>
                    <a:cubicBezTo>
                      <a:pt x="565" y="65"/>
                      <a:pt x="560" y="71"/>
                      <a:pt x="556" y="77"/>
                    </a:cubicBezTo>
                    <a:moveTo>
                      <a:pt x="448" y="63"/>
                    </a:moveTo>
                    <a:cubicBezTo>
                      <a:pt x="444" y="57"/>
                      <a:pt x="439" y="52"/>
                      <a:pt x="434" y="47"/>
                    </a:cubicBezTo>
                    <a:cubicBezTo>
                      <a:pt x="429" y="41"/>
                      <a:pt x="422" y="37"/>
                      <a:pt x="416" y="32"/>
                    </a:cubicBezTo>
                    <a:cubicBezTo>
                      <a:pt x="437" y="29"/>
                      <a:pt x="455" y="28"/>
                      <a:pt x="471" y="27"/>
                    </a:cubicBezTo>
                    <a:cubicBezTo>
                      <a:pt x="462" y="38"/>
                      <a:pt x="457" y="52"/>
                      <a:pt x="448" y="63"/>
                    </a:cubicBezTo>
                    <a:moveTo>
                      <a:pt x="497" y="64"/>
                    </a:moveTo>
                    <a:cubicBezTo>
                      <a:pt x="494" y="51"/>
                      <a:pt x="487" y="37"/>
                      <a:pt x="480" y="27"/>
                    </a:cubicBezTo>
                    <a:cubicBezTo>
                      <a:pt x="496" y="27"/>
                      <a:pt x="510" y="29"/>
                      <a:pt x="520" y="30"/>
                    </a:cubicBezTo>
                    <a:cubicBezTo>
                      <a:pt x="515" y="35"/>
                      <a:pt x="510" y="42"/>
                      <a:pt x="506" y="48"/>
                    </a:cubicBezTo>
                    <a:cubicBezTo>
                      <a:pt x="504" y="51"/>
                      <a:pt x="500" y="58"/>
                      <a:pt x="497" y="64"/>
                    </a:cubicBezTo>
                    <a:moveTo>
                      <a:pt x="478" y="0"/>
                    </a:moveTo>
                    <a:cubicBezTo>
                      <a:pt x="476" y="0"/>
                      <a:pt x="474" y="1"/>
                      <a:pt x="472" y="3"/>
                    </a:cubicBezTo>
                    <a:cubicBezTo>
                      <a:pt x="470" y="5"/>
                      <a:pt x="470" y="7"/>
                      <a:pt x="469" y="10"/>
                    </a:cubicBezTo>
                    <a:cubicBezTo>
                      <a:pt x="469" y="11"/>
                      <a:pt x="469" y="11"/>
                      <a:pt x="469" y="11"/>
                    </a:cubicBezTo>
                    <a:cubicBezTo>
                      <a:pt x="467" y="14"/>
                      <a:pt x="469" y="18"/>
                      <a:pt x="472" y="20"/>
                    </a:cubicBezTo>
                    <a:cubicBezTo>
                      <a:pt x="472" y="20"/>
                      <a:pt x="472" y="20"/>
                      <a:pt x="472" y="20"/>
                    </a:cubicBezTo>
                    <a:cubicBezTo>
                      <a:pt x="457" y="21"/>
                      <a:pt x="438" y="22"/>
                      <a:pt x="417" y="24"/>
                    </a:cubicBezTo>
                    <a:cubicBezTo>
                      <a:pt x="418" y="20"/>
                      <a:pt x="417" y="14"/>
                      <a:pt x="415" y="11"/>
                    </a:cubicBezTo>
                    <a:cubicBezTo>
                      <a:pt x="413" y="9"/>
                      <a:pt x="411" y="7"/>
                      <a:pt x="408" y="7"/>
                    </a:cubicBezTo>
                    <a:cubicBezTo>
                      <a:pt x="407" y="7"/>
                      <a:pt x="406" y="7"/>
                      <a:pt x="405" y="8"/>
                    </a:cubicBezTo>
                    <a:cubicBezTo>
                      <a:pt x="403" y="9"/>
                      <a:pt x="400" y="11"/>
                      <a:pt x="399" y="14"/>
                    </a:cubicBezTo>
                    <a:cubicBezTo>
                      <a:pt x="399" y="16"/>
                      <a:pt x="398" y="18"/>
                      <a:pt x="399" y="20"/>
                    </a:cubicBezTo>
                    <a:cubicBezTo>
                      <a:pt x="399" y="22"/>
                      <a:pt x="400" y="24"/>
                      <a:pt x="401" y="26"/>
                    </a:cubicBezTo>
                    <a:cubicBezTo>
                      <a:pt x="392" y="27"/>
                      <a:pt x="384" y="28"/>
                      <a:pt x="375" y="29"/>
                    </a:cubicBezTo>
                    <a:cubicBezTo>
                      <a:pt x="375" y="27"/>
                      <a:pt x="375" y="25"/>
                      <a:pt x="374" y="23"/>
                    </a:cubicBezTo>
                    <a:cubicBezTo>
                      <a:pt x="373" y="23"/>
                      <a:pt x="373" y="23"/>
                      <a:pt x="373" y="23"/>
                    </a:cubicBezTo>
                    <a:cubicBezTo>
                      <a:pt x="372" y="20"/>
                      <a:pt x="371" y="17"/>
                      <a:pt x="369" y="15"/>
                    </a:cubicBezTo>
                    <a:cubicBezTo>
                      <a:pt x="367" y="14"/>
                      <a:pt x="365" y="13"/>
                      <a:pt x="363" y="13"/>
                    </a:cubicBezTo>
                    <a:cubicBezTo>
                      <a:pt x="358" y="13"/>
                      <a:pt x="353" y="16"/>
                      <a:pt x="351" y="20"/>
                    </a:cubicBezTo>
                    <a:cubicBezTo>
                      <a:pt x="349" y="26"/>
                      <a:pt x="352" y="31"/>
                      <a:pt x="357" y="32"/>
                    </a:cubicBezTo>
                    <a:cubicBezTo>
                      <a:pt x="346" y="34"/>
                      <a:pt x="336" y="36"/>
                      <a:pt x="324" y="39"/>
                    </a:cubicBezTo>
                    <a:cubicBezTo>
                      <a:pt x="324" y="38"/>
                      <a:pt x="324" y="38"/>
                      <a:pt x="324" y="38"/>
                    </a:cubicBezTo>
                    <a:cubicBezTo>
                      <a:pt x="324" y="38"/>
                      <a:pt x="324" y="38"/>
                      <a:pt x="324" y="38"/>
                    </a:cubicBezTo>
                    <a:cubicBezTo>
                      <a:pt x="325" y="34"/>
                      <a:pt x="324" y="30"/>
                      <a:pt x="322" y="28"/>
                    </a:cubicBezTo>
                    <a:cubicBezTo>
                      <a:pt x="320" y="24"/>
                      <a:pt x="317" y="22"/>
                      <a:pt x="313" y="22"/>
                    </a:cubicBezTo>
                    <a:cubicBezTo>
                      <a:pt x="312" y="22"/>
                      <a:pt x="310" y="23"/>
                      <a:pt x="308" y="24"/>
                    </a:cubicBezTo>
                    <a:cubicBezTo>
                      <a:pt x="302" y="28"/>
                      <a:pt x="299" y="38"/>
                      <a:pt x="307" y="42"/>
                    </a:cubicBezTo>
                    <a:cubicBezTo>
                      <a:pt x="307" y="42"/>
                      <a:pt x="308" y="42"/>
                      <a:pt x="308" y="42"/>
                    </a:cubicBezTo>
                    <a:cubicBezTo>
                      <a:pt x="296" y="45"/>
                      <a:pt x="283" y="50"/>
                      <a:pt x="270" y="54"/>
                    </a:cubicBezTo>
                    <a:cubicBezTo>
                      <a:pt x="271" y="49"/>
                      <a:pt x="268" y="41"/>
                      <a:pt x="263" y="40"/>
                    </a:cubicBezTo>
                    <a:cubicBezTo>
                      <a:pt x="261" y="40"/>
                      <a:pt x="260" y="40"/>
                      <a:pt x="259" y="40"/>
                    </a:cubicBezTo>
                    <a:cubicBezTo>
                      <a:pt x="256" y="40"/>
                      <a:pt x="253" y="41"/>
                      <a:pt x="251" y="42"/>
                    </a:cubicBezTo>
                    <a:cubicBezTo>
                      <a:pt x="248" y="43"/>
                      <a:pt x="245" y="48"/>
                      <a:pt x="246" y="52"/>
                    </a:cubicBezTo>
                    <a:cubicBezTo>
                      <a:pt x="246" y="53"/>
                      <a:pt x="247" y="54"/>
                      <a:pt x="247" y="54"/>
                    </a:cubicBezTo>
                    <a:cubicBezTo>
                      <a:pt x="247" y="57"/>
                      <a:pt x="249" y="60"/>
                      <a:pt x="251" y="62"/>
                    </a:cubicBezTo>
                    <a:cubicBezTo>
                      <a:pt x="239" y="67"/>
                      <a:pt x="224" y="74"/>
                      <a:pt x="213" y="80"/>
                    </a:cubicBezTo>
                    <a:cubicBezTo>
                      <a:pt x="213" y="78"/>
                      <a:pt x="213" y="76"/>
                      <a:pt x="212" y="74"/>
                    </a:cubicBezTo>
                    <a:cubicBezTo>
                      <a:pt x="212" y="71"/>
                      <a:pt x="210" y="67"/>
                      <a:pt x="207" y="66"/>
                    </a:cubicBezTo>
                    <a:cubicBezTo>
                      <a:pt x="206" y="65"/>
                      <a:pt x="204" y="65"/>
                      <a:pt x="203" y="65"/>
                    </a:cubicBezTo>
                    <a:cubicBezTo>
                      <a:pt x="202" y="65"/>
                      <a:pt x="200" y="66"/>
                      <a:pt x="198" y="67"/>
                    </a:cubicBezTo>
                    <a:cubicBezTo>
                      <a:pt x="195" y="67"/>
                      <a:pt x="192" y="70"/>
                      <a:pt x="192" y="75"/>
                    </a:cubicBezTo>
                    <a:cubicBezTo>
                      <a:pt x="192" y="76"/>
                      <a:pt x="192" y="77"/>
                      <a:pt x="192" y="78"/>
                    </a:cubicBezTo>
                    <a:cubicBezTo>
                      <a:pt x="192" y="80"/>
                      <a:pt x="193" y="81"/>
                      <a:pt x="194" y="82"/>
                    </a:cubicBezTo>
                    <a:cubicBezTo>
                      <a:pt x="195" y="83"/>
                      <a:pt x="196" y="84"/>
                      <a:pt x="198" y="85"/>
                    </a:cubicBezTo>
                    <a:cubicBezTo>
                      <a:pt x="199" y="85"/>
                      <a:pt x="200" y="86"/>
                      <a:pt x="201" y="86"/>
                    </a:cubicBezTo>
                    <a:cubicBezTo>
                      <a:pt x="190" y="91"/>
                      <a:pt x="174" y="99"/>
                      <a:pt x="156" y="112"/>
                    </a:cubicBezTo>
                    <a:cubicBezTo>
                      <a:pt x="156" y="111"/>
                      <a:pt x="156" y="111"/>
                      <a:pt x="156" y="110"/>
                    </a:cubicBezTo>
                    <a:cubicBezTo>
                      <a:pt x="156" y="110"/>
                      <a:pt x="156" y="110"/>
                      <a:pt x="156" y="110"/>
                    </a:cubicBezTo>
                    <a:cubicBezTo>
                      <a:pt x="156" y="106"/>
                      <a:pt x="154" y="103"/>
                      <a:pt x="152" y="100"/>
                    </a:cubicBezTo>
                    <a:cubicBezTo>
                      <a:pt x="152" y="100"/>
                      <a:pt x="151" y="99"/>
                      <a:pt x="150" y="99"/>
                    </a:cubicBezTo>
                    <a:cubicBezTo>
                      <a:pt x="149" y="98"/>
                      <a:pt x="147" y="98"/>
                      <a:pt x="146" y="98"/>
                    </a:cubicBezTo>
                    <a:cubicBezTo>
                      <a:pt x="141" y="98"/>
                      <a:pt x="137" y="101"/>
                      <a:pt x="135" y="105"/>
                    </a:cubicBezTo>
                    <a:cubicBezTo>
                      <a:pt x="133" y="110"/>
                      <a:pt x="134" y="115"/>
                      <a:pt x="138" y="118"/>
                    </a:cubicBezTo>
                    <a:cubicBezTo>
                      <a:pt x="138" y="118"/>
                      <a:pt x="138" y="118"/>
                      <a:pt x="138" y="118"/>
                    </a:cubicBezTo>
                    <a:cubicBezTo>
                      <a:pt x="139" y="120"/>
                      <a:pt x="141" y="121"/>
                      <a:pt x="142" y="122"/>
                    </a:cubicBezTo>
                    <a:cubicBezTo>
                      <a:pt x="131" y="131"/>
                      <a:pt x="118" y="141"/>
                      <a:pt x="106" y="154"/>
                    </a:cubicBezTo>
                    <a:cubicBezTo>
                      <a:pt x="106" y="154"/>
                      <a:pt x="106" y="154"/>
                      <a:pt x="106" y="154"/>
                    </a:cubicBezTo>
                    <a:cubicBezTo>
                      <a:pt x="106" y="153"/>
                      <a:pt x="106" y="153"/>
                      <a:pt x="106" y="153"/>
                    </a:cubicBezTo>
                    <a:cubicBezTo>
                      <a:pt x="103" y="148"/>
                      <a:pt x="97" y="144"/>
                      <a:pt x="91" y="144"/>
                    </a:cubicBezTo>
                    <a:cubicBezTo>
                      <a:pt x="90" y="144"/>
                      <a:pt x="88" y="144"/>
                      <a:pt x="86" y="145"/>
                    </a:cubicBezTo>
                    <a:cubicBezTo>
                      <a:pt x="78" y="149"/>
                      <a:pt x="79" y="160"/>
                      <a:pt x="84" y="166"/>
                    </a:cubicBezTo>
                    <a:cubicBezTo>
                      <a:pt x="86" y="167"/>
                      <a:pt x="88" y="168"/>
                      <a:pt x="89" y="168"/>
                    </a:cubicBezTo>
                    <a:cubicBezTo>
                      <a:pt x="90" y="169"/>
                      <a:pt x="91" y="169"/>
                      <a:pt x="92" y="169"/>
                    </a:cubicBezTo>
                    <a:cubicBezTo>
                      <a:pt x="86" y="176"/>
                      <a:pt x="80" y="183"/>
                      <a:pt x="75" y="191"/>
                    </a:cubicBezTo>
                    <a:cubicBezTo>
                      <a:pt x="73" y="194"/>
                      <a:pt x="71" y="197"/>
                      <a:pt x="69" y="200"/>
                    </a:cubicBezTo>
                    <a:cubicBezTo>
                      <a:pt x="68" y="200"/>
                      <a:pt x="68" y="199"/>
                      <a:pt x="67" y="199"/>
                    </a:cubicBezTo>
                    <a:cubicBezTo>
                      <a:pt x="65" y="197"/>
                      <a:pt x="63" y="195"/>
                      <a:pt x="60" y="195"/>
                    </a:cubicBezTo>
                    <a:cubicBezTo>
                      <a:pt x="59" y="195"/>
                      <a:pt x="58" y="196"/>
                      <a:pt x="57" y="196"/>
                    </a:cubicBezTo>
                    <a:cubicBezTo>
                      <a:pt x="56" y="197"/>
                      <a:pt x="54" y="198"/>
                      <a:pt x="54" y="199"/>
                    </a:cubicBezTo>
                    <a:cubicBezTo>
                      <a:pt x="51" y="201"/>
                      <a:pt x="49" y="203"/>
                      <a:pt x="49" y="206"/>
                    </a:cubicBezTo>
                    <a:cubicBezTo>
                      <a:pt x="48" y="210"/>
                      <a:pt x="49" y="214"/>
                      <a:pt x="51" y="217"/>
                    </a:cubicBezTo>
                    <a:cubicBezTo>
                      <a:pt x="53" y="218"/>
                      <a:pt x="56" y="219"/>
                      <a:pt x="58" y="219"/>
                    </a:cubicBezTo>
                    <a:cubicBezTo>
                      <a:pt x="54" y="227"/>
                      <a:pt x="50" y="235"/>
                      <a:pt x="46" y="244"/>
                    </a:cubicBezTo>
                    <a:cubicBezTo>
                      <a:pt x="45" y="241"/>
                      <a:pt x="42" y="239"/>
                      <a:pt x="39" y="239"/>
                    </a:cubicBezTo>
                    <a:cubicBezTo>
                      <a:pt x="37" y="239"/>
                      <a:pt x="35" y="240"/>
                      <a:pt x="34" y="241"/>
                    </a:cubicBezTo>
                    <a:cubicBezTo>
                      <a:pt x="30" y="243"/>
                      <a:pt x="28" y="249"/>
                      <a:pt x="29" y="253"/>
                    </a:cubicBezTo>
                    <a:cubicBezTo>
                      <a:pt x="29" y="259"/>
                      <a:pt x="32" y="263"/>
                      <a:pt x="38" y="263"/>
                    </a:cubicBezTo>
                    <a:cubicBezTo>
                      <a:pt x="38" y="263"/>
                      <a:pt x="38" y="263"/>
                      <a:pt x="38" y="263"/>
                    </a:cubicBezTo>
                    <a:cubicBezTo>
                      <a:pt x="39" y="263"/>
                      <a:pt x="39" y="263"/>
                      <a:pt x="39" y="263"/>
                    </a:cubicBezTo>
                    <a:cubicBezTo>
                      <a:pt x="35" y="273"/>
                      <a:pt x="32" y="283"/>
                      <a:pt x="29" y="293"/>
                    </a:cubicBezTo>
                    <a:cubicBezTo>
                      <a:pt x="29" y="293"/>
                      <a:pt x="29" y="293"/>
                      <a:pt x="29" y="293"/>
                    </a:cubicBezTo>
                    <a:cubicBezTo>
                      <a:pt x="29" y="292"/>
                      <a:pt x="29" y="292"/>
                      <a:pt x="29" y="292"/>
                    </a:cubicBezTo>
                    <a:cubicBezTo>
                      <a:pt x="28" y="289"/>
                      <a:pt x="26" y="287"/>
                      <a:pt x="23" y="287"/>
                    </a:cubicBezTo>
                    <a:cubicBezTo>
                      <a:pt x="22" y="286"/>
                      <a:pt x="21" y="286"/>
                      <a:pt x="20" y="286"/>
                    </a:cubicBezTo>
                    <a:cubicBezTo>
                      <a:pt x="19" y="286"/>
                      <a:pt x="19" y="286"/>
                      <a:pt x="19" y="286"/>
                    </a:cubicBezTo>
                    <a:cubicBezTo>
                      <a:pt x="15" y="286"/>
                      <a:pt x="13" y="289"/>
                      <a:pt x="12" y="292"/>
                    </a:cubicBezTo>
                    <a:cubicBezTo>
                      <a:pt x="11" y="297"/>
                      <a:pt x="11" y="304"/>
                      <a:pt x="16" y="306"/>
                    </a:cubicBezTo>
                    <a:cubicBezTo>
                      <a:pt x="17" y="307"/>
                      <a:pt x="18" y="307"/>
                      <a:pt x="19" y="307"/>
                    </a:cubicBezTo>
                    <a:cubicBezTo>
                      <a:pt x="20" y="308"/>
                      <a:pt x="20" y="308"/>
                      <a:pt x="21" y="309"/>
                    </a:cubicBezTo>
                    <a:cubicBezTo>
                      <a:pt x="23" y="309"/>
                      <a:pt x="24" y="309"/>
                      <a:pt x="24" y="309"/>
                    </a:cubicBezTo>
                    <a:cubicBezTo>
                      <a:pt x="24" y="309"/>
                      <a:pt x="24" y="309"/>
                      <a:pt x="25" y="309"/>
                    </a:cubicBezTo>
                    <a:cubicBezTo>
                      <a:pt x="21" y="323"/>
                      <a:pt x="18" y="337"/>
                      <a:pt x="17" y="351"/>
                    </a:cubicBezTo>
                    <a:cubicBezTo>
                      <a:pt x="15" y="349"/>
                      <a:pt x="12" y="348"/>
                      <a:pt x="9" y="348"/>
                    </a:cubicBezTo>
                    <a:cubicBezTo>
                      <a:pt x="6" y="348"/>
                      <a:pt x="4" y="348"/>
                      <a:pt x="3" y="350"/>
                    </a:cubicBezTo>
                    <a:cubicBezTo>
                      <a:pt x="2" y="350"/>
                      <a:pt x="1" y="351"/>
                      <a:pt x="1" y="352"/>
                    </a:cubicBezTo>
                    <a:cubicBezTo>
                      <a:pt x="0" y="354"/>
                      <a:pt x="0" y="357"/>
                      <a:pt x="0" y="360"/>
                    </a:cubicBezTo>
                    <a:cubicBezTo>
                      <a:pt x="0" y="364"/>
                      <a:pt x="1" y="368"/>
                      <a:pt x="4" y="371"/>
                    </a:cubicBezTo>
                    <a:cubicBezTo>
                      <a:pt x="5" y="372"/>
                      <a:pt x="6" y="373"/>
                      <a:pt x="8" y="374"/>
                    </a:cubicBezTo>
                    <a:cubicBezTo>
                      <a:pt x="8" y="374"/>
                      <a:pt x="8" y="374"/>
                      <a:pt x="8" y="374"/>
                    </a:cubicBezTo>
                    <a:cubicBezTo>
                      <a:pt x="9" y="374"/>
                      <a:pt x="10" y="374"/>
                      <a:pt x="11" y="374"/>
                    </a:cubicBezTo>
                    <a:cubicBezTo>
                      <a:pt x="12" y="374"/>
                      <a:pt x="12" y="374"/>
                      <a:pt x="13" y="374"/>
                    </a:cubicBezTo>
                    <a:cubicBezTo>
                      <a:pt x="14" y="374"/>
                      <a:pt x="14" y="374"/>
                      <a:pt x="15" y="374"/>
                    </a:cubicBezTo>
                    <a:cubicBezTo>
                      <a:pt x="14" y="386"/>
                      <a:pt x="15" y="398"/>
                      <a:pt x="16" y="410"/>
                    </a:cubicBezTo>
                    <a:cubicBezTo>
                      <a:pt x="15" y="409"/>
                      <a:pt x="14" y="409"/>
                      <a:pt x="13" y="409"/>
                    </a:cubicBezTo>
                    <a:cubicBezTo>
                      <a:pt x="13" y="409"/>
                      <a:pt x="13" y="409"/>
                      <a:pt x="12" y="409"/>
                    </a:cubicBezTo>
                    <a:cubicBezTo>
                      <a:pt x="12" y="409"/>
                      <a:pt x="12" y="409"/>
                      <a:pt x="12" y="409"/>
                    </a:cubicBezTo>
                    <a:cubicBezTo>
                      <a:pt x="9" y="409"/>
                      <a:pt x="8" y="412"/>
                      <a:pt x="7" y="414"/>
                    </a:cubicBezTo>
                    <a:cubicBezTo>
                      <a:pt x="5" y="416"/>
                      <a:pt x="4" y="419"/>
                      <a:pt x="4" y="423"/>
                    </a:cubicBezTo>
                    <a:cubicBezTo>
                      <a:pt x="4" y="426"/>
                      <a:pt x="5" y="433"/>
                      <a:pt x="9" y="435"/>
                    </a:cubicBezTo>
                    <a:cubicBezTo>
                      <a:pt x="9" y="436"/>
                      <a:pt x="10" y="436"/>
                      <a:pt x="10" y="436"/>
                    </a:cubicBezTo>
                    <a:cubicBezTo>
                      <a:pt x="12" y="437"/>
                      <a:pt x="13" y="438"/>
                      <a:pt x="15" y="438"/>
                    </a:cubicBezTo>
                    <a:cubicBezTo>
                      <a:pt x="16" y="438"/>
                      <a:pt x="16" y="438"/>
                      <a:pt x="17" y="437"/>
                    </a:cubicBezTo>
                    <a:cubicBezTo>
                      <a:pt x="17" y="437"/>
                      <a:pt x="17" y="437"/>
                      <a:pt x="17" y="437"/>
                    </a:cubicBezTo>
                    <a:cubicBezTo>
                      <a:pt x="19" y="437"/>
                      <a:pt x="21" y="436"/>
                      <a:pt x="22" y="435"/>
                    </a:cubicBezTo>
                    <a:cubicBezTo>
                      <a:pt x="22" y="434"/>
                      <a:pt x="22" y="434"/>
                      <a:pt x="22" y="434"/>
                    </a:cubicBezTo>
                    <a:cubicBezTo>
                      <a:pt x="26" y="447"/>
                      <a:pt x="31" y="458"/>
                      <a:pt x="36" y="468"/>
                    </a:cubicBezTo>
                    <a:cubicBezTo>
                      <a:pt x="35" y="468"/>
                      <a:pt x="35" y="468"/>
                      <a:pt x="34" y="469"/>
                    </a:cubicBezTo>
                    <a:cubicBezTo>
                      <a:pt x="33" y="469"/>
                      <a:pt x="33" y="469"/>
                      <a:pt x="33" y="469"/>
                    </a:cubicBezTo>
                    <a:cubicBezTo>
                      <a:pt x="32" y="469"/>
                      <a:pt x="31" y="470"/>
                      <a:pt x="31" y="471"/>
                    </a:cubicBezTo>
                    <a:cubicBezTo>
                      <a:pt x="30" y="473"/>
                      <a:pt x="30" y="474"/>
                      <a:pt x="30" y="475"/>
                    </a:cubicBezTo>
                    <a:cubicBezTo>
                      <a:pt x="30" y="478"/>
                      <a:pt x="30" y="481"/>
                      <a:pt x="31" y="483"/>
                    </a:cubicBezTo>
                    <a:cubicBezTo>
                      <a:pt x="32" y="485"/>
                      <a:pt x="34" y="486"/>
                      <a:pt x="35" y="487"/>
                    </a:cubicBezTo>
                    <a:cubicBezTo>
                      <a:pt x="37" y="488"/>
                      <a:pt x="39" y="489"/>
                      <a:pt x="40" y="489"/>
                    </a:cubicBezTo>
                    <a:cubicBezTo>
                      <a:pt x="41" y="489"/>
                      <a:pt x="41" y="489"/>
                      <a:pt x="42" y="489"/>
                    </a:cubicBezTo>
                    <a:cubicBezTo>
                      <a:pt x="45" y="489"/>
                      <a:pt x="47" y="487"/>
                      <a:pt x="48" y="485"/>
                    </a:cubicBezTo>
                    <a:cubicBezTo>
                      <a:pt x="58" y="496"/>
                      <a:pt x="71" y="505"/>
                      <a:pt x="89" y="513"/>
                    </a:cubicBezTo>
                    <a:cubicBezTo>
                      <a:pt x="87" y="514"/>
                      <a:pt x="87" y="515"/>
                      <a:pt x="86" y="516"/>
                    </a:cubicBezTo>
                    <a:cubicBezTo>
                      <a:pt x="85" y="519"/>
                      <a:pt x="85" y="523"/>
                      <a:pt x="86" y="525"/>
                    </a:cubicBezTo>
                    <a:cubicBezTo>
                      <a:pt x="88" y="529"/>
                      <a:pt x="92" y="531"/>
                      <a:pt x="96" y="531"/>
                    </a:cubicBezTo>
                    <a:cubicBezTo>
                      <a:pt x="97" y="531"/>
                      <a:pt x="97" y="531"/>
                      <a:pt x="98" y="531"/>
                    </a:cubicBezTo>
                    <a:cubicBezTo>
                      <a:pt x="98" y="531"/>
                      <a:pt x="99" y="531"/>
                      <a:pt x="99" y="531"/>
                    </a:cubicBezTo>
                    <a:cubicBezTo>
                      <a:pt x="100" y="530"/>
                      <a:pt x="100" y="530"/>
                      <a:pt x="100" y="530"/>
                    </a:cubicBezTo>
                    <a:cubicBezTo>
                      <a:pt x="100" y="530"/>
                      <a:pt x="101" y="530"/>
                      <a:pt x="101" y="530"/>
                    </a:cubicBezTo>
                    <a:cubicBezTo>
                      <a:pt x="104" y="528"/>
                      <a:pt x="106" y="524"/>
                      <a:pt x="105" y="520"/>
                    </a:cubicBezTo>
                    <a:cubicBezTo>
                      <a:pt x="105" y="520"/>
                      <a:pt x="105" y="519"/>
                      <a:pt x="105" y="518"/>
                    </a:cubicBezTo>
                    <a:cubicBezTo>
                      <a:pt x="113" y="521"/>
                      <a:pt x="123" y="523"/>
                      <a:pt x="133" y="525"/>
                    </a:cubicBezTo>
                    <a:cubicBezTo>
                      <a:pt x="135" y="525"/>
                      <a:pt x="136" y="525"/>
                      <a:pt x="138" y="526"/>
                    </a:cubicBezTo>
                    <a:cubicBezTo>
                      <a:pt x="137" y="527"/>
                      <a:pt x="138" y="529"/>
                      <a:pt x="138" y="531"/>
                    </a:cubicBezTo>
                    <a:cubicBezTo>
                      <a:pt x="140" y="534"/>
                      <a:pt x="142" y="536"/>
                      <a:pt x="144" y="537"/>
                    </a:cubicBezTo>
                    <a:cubicBezTo>
                      <a:pt x="146" y="538"/>
                      <a:pt x="148" y="538"/>
                      <a:pt x="150" y="538"/>
                    </a:cubicBezTo>
                    <a:cubicBezTo>
                      <a:pt x="151" y="538"/>
                      <a:pt x="152" y="538"/>
                      <a:pt x="153" y="538"/>
                    </a:cubicBezTo>
                    <a:cubicBezTo>
                      <a:pt x="156" y="538"/>
                      <a:pt x="159" y="536"/>
                      <a:pt x="160" y="534"/>
                    </a:cubicBezTo>
                    <a:cubicBezTo>
                      <a:pt x="161" y="533"/>
                      <a:pt x="162" y="531"/>
                      <a:pt x="161" y="529"/>
                    </a:cubicBezTo>
                    <a:cubicBezTo>
                      <a:pt x="161" y="528"/>
                      <a:pt x="161" y="527"/>
                      <a:pt x="161" y="526"/>
                    </a:cubicBezTo>
                    <a:cubicBezTo>
                      <a:pt x="172" y="525"/>
                      <a:pt x="184" y="522"/>
                      <a:pt x="194" y="516"/>
                    </a:cubicBezTo>
                    <a:cubicBezTo>
                      <a:pt x="194" y="516"/>
                      <a:pt x="194" y="517"/>
                      <a:pt x="195" y="517"/>
                    </a:cubicBezTo>
                    <a:cubicBezTo>
                      <a:pt x="195" y="518"/>
                      <a:pt x="195" y="519"/>
                      <a:pt x="195" y="519"/>
                    </a:cubicBezTo>
                    <a:cubicBezTo>
                      <a:pt x="196" y="520"/>
                      <a:pt x="196" y="520"/>
                      <a:pt x="197" y="521"/>
                    </a:cubicBezTo>
                    <a:cubicBezTo>
                      <a:pt x="197" y="522"/>
                      <a:pt x="198" y="523"/>
                      <a:pt x="198" y="523"/>
                    </a:cubicBezTo>
                    <a:cubicBezTo>
                      <a:pt x="201" y="526"/>
                      <a:pt x="204" y="528"/>
                      <a:pt x="207" y="528"/>
                    </a:cubicBezTo>
                    <a:cubicBezTo>
                      <a:pt x="207" y="528"/>
                      <a:pt x="208" y="528"/>
                      <a:pt x="208" y="528"/>
                    </a:cubicBezTo>
                    <a:cubicBezTo>
                      <a:pt x="208" y="528"/>
                      <a:pt x="208" y="528"/>
                      <a:pt x="209" y="528"/>
                    </a:cubicBezTo>
                    <a:cubicBezTo>
                      <a:pt x="209" y="528"/>
                      <a:pt x="210" y="528"/>
                      <a:pt x="210" y="528"/>
                    </a:cubicBezTo>
                    <a:cubicBezTo>
                      <a:pt x="213" y="527"/>
                      <a:pt x="216" y="526"/>
                      <a:pt x="216" y="523"/>
                    </a:cubicBezTo>
                    <a:cubicBezTo>
                      <a:pt x="217" y="519"/>
                      <a:pt x="216" y="514"/>
                      <a:pt x="214" y="511"/>
                    </a:cubicBezTo>
                    <a:cubicBezTo>
                      <a:pt x="214" y="510"/>
                      <a:pt x="214" y="510"/>
                      <a:pt x="214" y="510"/>
                    </a:cubicBezTo>
                    <a:cubicBezTo>
                      <a:pt x="214" y="510"/>
                      <a:pt x="214" y="510"/>
                      <a:pt x="214" y="510"/>
                    </a:cubicBezTo>
                    <a:cubicBezTo>
                      <a:pt x="214" y="509"/>
                      <a:pt x="213" y="508"/>
                      <a:pt x="213" y="507"/>
                    </a:cubicBezTo>
                    <a:cubicBezTo>
                      <a:pt x="212" y="506"/>
                      <a:pt x="211" y="505"/>
                      <a:pt x="209" y="504"/>
                    </a:cubicBezTo>
                    <a:cubicBezTo>
                      <a:pt x="211" y="501"/>
                      <a:pt x="213" y="499"/>
                      <a:pt x="215" y="496"/>
                    </a:cubicBezTo>
                    <a:cubicBezTo>
                      <a:pt x="223" y="481"/>
                      <a:pt x="229" y="462"/>
                      <a:pt x="227" y="444"/>
                    </a:cubicBezTo>
                    <a:cubicBezTo>
                      <a:pt x="227" y="445"/>
                      <a:pt x="227" y="445"/>
                      <a:pt x="227" y="445"/>
                    </a:cubicBezTo>
                    <a:cubicBezTo>
                      <a:pt x="229" y="446"/>
                      <a:pt x="231" y="447"/>
                      <a:pt x="234" y="447"/>
                    </a:cubicBezTo>
                    <a:cubicBezTo>
                      <a:pt x="238" y="447"/>
                      <a:pt x="242" y="444"/>
                      <a:pt x="242" y="440"/>
                    </a:cubicBezTo>
                    <a:cubicBezTo>
                      <a:pt x="243" y="436"/>
                      <a:pt x="242" y="433"/>
                      <a:pt x="240" y="431"/>
                    </a:cubicBezTo>
                    <a:cubicBezTo>
                      <a:pt x="239" y="427"/>
                      <a:pt x="236" y="425"/>
                      <a:pt x="232" y="425"/>
                    </a:cubicBezTo>
                    <a:cubicBezTo>
                      <a:pt x="231" y="425"/>
                      <a:pt x="229" y="425"/>
                      <a:pt x="227" y="427"/>
                    </a:cubicBezTo>
                    <a:cubicBezTo>
                      <a:pt x="226" y="427"/>
                      <a:pt x="224" y="428"/>
                      <a:pt x="223" y="429"/>
                    </a:cubicBezTo>
                    <a:cubicBezTo>
                      <a:pt x="222" y="427"/>
                      <a:pt x="221" y="424"/>
                      <a:pt x="220" y="422"/>
                    </a:cubicBezTo>
                    <a:cubicBezTo>
                      <a:pt x="217" y="417"/>
                      <a:pt x="211" y="409"/>
                      <a:pt x="206" y="402"/>
                    </a:cubicBezTo>
                    <a:cubicBezTo>
                      <a:pt x="206" y="402"/>
                      <a:pt x="206" y="402"/>
                      <a:pt x="207" y="402"/>
                    </a:cubicBezTo>
                    <a:cubicBezTo>
                      <a:pt x="208" y="402"/>
                      <a:pt x="210" y="401"/>
                      <a:pt x="211" y="400"/>
                    </a:cubicBezTo>
                    <a:cubicBezTo>
                      <a:pt x="212" y="399"/>
                      <a:pt x="212" y="399"/>
                      <a:pt x="212" y="398"/>
                    </a:cubicBezTo>
                    <a:cubicBezTo>
                      <a:pt x="215" y="396"/>
                      <a:pt x="216" y="393"/>
                      <a:pt x="215" y="389"/>
                    </a:cubicBezTo>
                    <a:cubicBezTo>
                      <a:pt x="215" y="387"/>
                      <a:pt x="213" y="384"/>
                      <a:pt x="210" y="383"/>
                    </a:cubicBezTo>
                    <a:cubicBezTo>
                      <a:pt x="209" y="382"/>
                      <a:pt x="208" y="382"/>
                      <a:pt x="208" y="381"/>
                    </a:cubicBezTo>
                    <a:cubicBezTo>
                      <a:pt x="206" y="381"/>
                      <a:pt x="204" y="380"/>
                      <a:pt x="202" y="380"/>
                    </a:cubicBezTo>
                    <a:cubicBezTo>
                      <a:pt x="201" y="380"/>
                      <a:pt x="200" y="381"/>
                      <a:pt x="200" y="381"/>
                    </a:cubicBezTo>
                    <a:cubicBezTo>
                      <a:pt x="201" y="376"/>
                      <a:pt x="203" y="373"/>
                      <a:pt x="206" y="371"/>
                    </a:cubicBezTo>
                    <a:cubicBezTo>
                      <a:pt x="206" y="373"/>
                      <a:pt x="207" y="374"/>
                      <a:pt x="208" y="375"/>
                    </a:cubicBezTo>
                    <a:cubicBezTo>
                      <a:pt x="209" y="376"/>
                      <a:pt x="211" y="376"/>
                      <a:pt x="212" y="377"/>
                    </a:cubicBezTo>
                    <a:cubicBezTo>
                      <a:pt x="213" y="377"/>
                      <a:pt x="213" y="377"/>
                      <a:pt x="214" y="377"/>
                    </a:cubicBezTo>
                    <a:cubicBezTo>
                      <a:pt x="215" y="380"/>
                      <a:pt x="217" y="380"/>
                      <a:pt x="219" y="380"/>
                    </a:cubicBezTo>
                    <a:cubicBezTo>
                      <a:pt x="220" y="380"/>
                      <a:pt x="220" y="380"/>
                      <a:pt x="220" y="380"/>
                    </a:cubicBezTo>
                    <a:cubicBezTo>
                      <a:pt x="226" y="380"/>
                      <a:pt x="227" y="372"/>
                      <a:pt x="226" y="367"/>
                    </a:cubicBezTo>
                    <a:cubicBezTo>
                      <a:pt x="226" y="367"/>
                      <a:pt x="226" y="366"/>
                      <a:pt x="226" y="365"/>
                    </a:cubicBezTo>
                    <a:cubicBezTo>
                      <a:pt x="226" y="365"/>
                      <a:pt x="227" y="365"/>
                      <a:pt x="227" y="365"/>
                    </a:cubicBezTo>
                    <a:cubicBezTo>
                      <a:pt x="236" y="366"/>
                      <a:pt x="243" y="367"/>
                      <a:pt x="251" y="372"/>
                    </a:cubicBezTo>
                    <a:cubicBezTo>
                      <a:pt x="247" y="374"/>
                      <a:pt x="244" y="378"/>
                      <a:pt x="247" y="383"/>
                    </a:cubicBezTo>
                    <a:cubicBezTo>
                      <a:pt x="247" y="383"/>
                      <a:pt x="247" y="383"/>
                      <a:pt x="247" y="383"/>
                    </a:cubicBezTo>
                    <a:cubicBezTo>
                      <a:pt x="247" y="384"/>
                      <a:pt x="247" y="384"/>
                      <a:pt x="247" y="384"/>
                    </a:cubicBezTo>
                    <a:cubicBezTo>
                      <a:pt x="247" y="386"/>
                      <a:pt x="247" y="388"/>
                      <a:pt x="248" y="390"/>
                    </a:cubicBezTo>
                    <a:cubicBezTo>
                      <a:pt x="250" y="392"/>
                      <a:pt x="252" y="394"/>
                      <a:pt x="255" y="394"/>
                    </a:cubicBezTo>
                    <a:cubicBezTo>
                      <a:pt x="255" y="394"/>
                      <a:pt x="256" y="394"/>
                      <a:pt x="256" y="394"/>
                    </a:cubicBezTo>
                    <a:cubicBezTo>
                      <a:pt x="261" y="394"/>
                      <a:pt x="265" y="388"/>
                      <a:pt x="265" y="383"/>
                    </a:cubicBezTo>
                    <a:cubicBezTo>
                      <a:pt x="267" y="385"/>
                      <a:pt x="269" y="387"/>
                      <a:pt x="272" y="390"/>
                    </a:cubicBezTo>
                    <a:cubicBezTo>
                      <a:pt x="275" y="393"/>
                      <a:pt x="279" y="397"/>
                      <a:pt x="284" y="402"/>
                    </a:cubicBezTo>
                    <a:cubicBezTo>
                      <a:pt x="284" y="403"/>
                      <a:pt x="284" y="403"/>
                      <a:pt x="284" y="403"/>
                    </a:cubicBezTo>
                    <a:cubicBezTo>
                      <a:pt x="283" y="403"/>
                      <a:pt x="282" y="403"/>
                      <a:pt x="282" y="404"/>
                    </a:cubicBezTo>
                    <a:cubicBezTo>
                      <a:pt x="280" y="405"/>
                      <a:pt x="279" y="407"/>
                      <a:pt x="279" y="409"/>
                    </a:cubicBezTo>
                    <a:cubicBezTo>
                      <a:pt x="277" y="414"/>
                      <a:pt x="278" y="419"/>
                      <a:pt x="283" y="421"/>
                    </a:cubicBezTo>
                    <a:cubicBezTo>
                      <a:pt x="283" y="422"/>
                      <a:pt x="284" y="422"/>
                      <a:pt x="285" y="422"/>
                    </a:cubicBezTo>
                    <a:cubicBezTo>
                      <a:pt x="287" y="423"/>
                      <a:pt x="288" y="423"/>
                      <a:pt x="290" y="423"/>
                    </a:cubicBezTo>
                    <a:cubicBezTo>
                      <a:pt x="292" y="423"/>
                      <a:pt x="294" y="423"/>
                      <a:pt x="295" y="422"/>
                    </a:cubicBezTo>
                    <a:cubicBezTo>
                      <a:pt x="297" y="421"/>
                      <a:pt x="298" y="419"/>
                      <a:pt x="299" y="417"/>
                    </a:cubicBezTo>
                    <a:cubicBezTo>
                      <a:pt x="305" y="424"/>
                      <a:pt x="311" y="430"/>
                      <a:pt x="314" y="434"/>
                    </a:cubicBezTo>
                    <a:cubicBezTo>
                      <a:pt x="319" y="438"/>
                      <a:pt x="324" y="442"/>
                      <a:pt x="328" y="447"/>
                    </a:cubicBezTo>
                    <a:cubicBezTo>
                      <a:pt x="327" y="447"/>
                      <a:pt x="326" y="448"/>
                      <a:pt x="325" y="449"/>
                    </a:cubicBezTo>
                    <a:cubicBezTo>
                      <a:pt x="324" y="450"/>
                      <a:pt x="323" y="452"/>
                      <a:pt x="323" y="454"/>
                    </a:cubicBezTo>
                    <a:cubicBezTo>
                      <a:pt x="323" y="457"/>
                      <a:pt x="323" y="460"/>
                      <a:pt x="324" y="463"/>
                    </a:cubicBezTo>
                    <a:cubicBezTo>
                      <a:pt x="326" y="465"/>
                      <a:pt x="328" y="468"/>
                      <a:pt x="331" y="468"/>
                    </a:cubicBezTo>
                    <a:cubicBezTo>
                      <a:pt x="332" y="469"/>
                      <a:pt x="332" y="469"/>
                      <a:pt x="333" y="469"/>
                    </a:cubicBezTo>
                    <a:cubicBezTo>
                      <a:pt x="333" y="469"/>
                      <a:pt x="334" y="469"/>
                      <a:pt x="334" y="469"/>
                    </a:cubicBezTo>
                    <a:cubicBezTo>
                      <a:pt x="334" y="469"/>
                      <a:pt x="335" y="469"/>
                      <a:pt x="335" y="469"/>
                    </a:cubicBezTo>
                    <a:cubicBezTo>
                      <a:pt x="338" y="469"/>
                      <a:pt x="341" y="467"/>
                      <a:pt x="342" y="464"/>
                    </a:cubicBezTo>
                    <a:cubicBezTo>
                      <a:pt x="343" y="463"/>
                      <a:pt x="343" y="461"/>
                      <a:pt x="343" y="460"/>
                    </a:cubicBezTo>
                    <a:cubicBezTo>
                      <a:pt x="352" y="469"/>
                      <a:pt x="361" y="476"/>
                      <a:pt x="369" y="483"/>
                    </a:cubicBezTo>
                    <a:cubicBezTo>
                      <a:pt x="369" y="483"/>
                      <a:pt x="368" y="483"/>
                      <a:pt x="367" y="484"/>
                    </a:cubicBezTo>
                    <a:cubicBezTo>
                      <a:pt x="366" y="484"/>
                      <a:pt x="365" y="485"/>
                      <a:pt x="364" y="487"/>
                    </a:cubicBezTo>
                    <a:cubicBezTo>
                      <a:pt x="362" y="488"/>
                      <a:pt x="361" y="490"/>
                      <a:pt x="361" y="493"/>
                    </a:cubicBezTo>
                    <a:cubicBezTo>
                      <a:pt x="361" y="500"/>
                      <a:pt x="366" y="505"/>
                      <a:pt x="373" y="505"/>
                    </a:cubicBezTo>
                    <a:cubicBezTo>
                      <a:pt x="373" y="505"/>
                      <a:pt x="373" y="505"/>
                      <a:pt x="373" y="505"/>
                    </a:cubicBezTo>
                    <a:cubicBezTo>
                      <a:pt x="375" y="505"/>
                      <a:pt x="377" y="504"/>
                      <a:pt x="378" y="503"/>
                    </a:cubicBezTo>
                    <a:cubicBezTo>
                      <a:pt x="379" y="503"/>
                      <a:pt x="380" y="503"/>
                      <a:pt x="380" y="503"/>
                    </a:cubicBezTo>
                    <a:cubicBezTo>
                      <a:pt x="383" y="502"/>
                      <a:pt x="386" y="500"/>
                      <a:pt x="387" y="497"/>
                    </a:cubicBezTo>
                    <a:cubicBezTo>
                      <a:pt x="401" y="507"/>
                      <a:pt x="413" y="515"/>
                      <a:pt x="423" y="520"/>
                    </a:cubicBezTo>
                    <a:cubicBezTo>
                      <a:pt x="420" y="521"/>
                      <a:pt x="418" y="523"/>
                      <a:pt x="417" y="526"/>
                    </a:cubicBezTo>
                    <a:cubicBezTo>
                      <a:pt x="417" y="527"/>
                      <a:pt x="417" y="529"/>
                      <a:pt x="417" y="530"/>
                    </a:cubicBezTo>
                    <a:cubicBezTo>
                      <a:pt x="417" y="534"/>
                      <a:pt x="418" y="539"/>
                      <a:pt x="422" y="541"/>
                    </a:cubicBezTo>
                    <a:cubicBezTo>
                      <a:pt x="424" y="542"/>
                      <a:pt x="425" y="542"/>
                      <a:pt x="426" y="542"/>
                    </a:cubicBezTo>
                    <a:cubicBezTo>
                      <a:pt x="430" y="542"/>
                      <a:pt x="433" y="540"/>
                      <a:pt x="434" y="536"/>
                    </a:cubicBezTo>
                    <a:cubicBezTo>
                      <a:pt x="435" y="535"/>
                      <a:pt x="435" y="533"/>
                      <a:pt x="435" y="532"/>
                    </a:cubicBezTo>
                    <a:cubicBezTo>
                      <a:pt x="435" y="531"/>
                      <a:pt x="435" y="531"/>
                      <a:pt x="435" y="531"/>
                    </a:cubicBezTo>
                    <a:cubicBezTo>
                      <a:pt x="435" y="530"/>
                      <a:pt x="435" y="528"/>
                      <a:pt x="434" y="526"/>
                    </a:cubicBezTo>
                    <a:cubicBezTo>
                      <a:pt x="446" y="532"/>
                      <a:pt x="454" y="535"/>
                      <a:pt x="460" y="536"/>
                    </a:cubicBezTo>
                    <a:cubicBezTo>
                      <a:pt x="460" y="537"/>
                      <a:pt x="460" y="537"/>
                      <a:pt x="460" y="537"/>
                    </a:cubicBezTo>
                    <a:cubicBezTo>
                      <a:pt x="456" y="540"/>
                      <a:pt x="455" y="545"/>
                      <a:pt x="457" y="549"/>
                    </a:cubicBezTo>
                    <a:cubicBezTo>
                      <a:pt x="459" y="553"/>
                      <a:pt x="463" y="557"/>
                      <a:pt x="468" y="557"/>
                    </a:cubicBezTo>
                    <a:cubicBezTo>
                      <a:pt x="469" y="557"/>
                      <a:pt x="470" y="556"/>
                      <a:pt x="472" y="555"/>
                    </a:cubicBezTo>
                    <a:cubicBezTo>
                      <a:pt x="472" y="555"/>
                      <a:pt x="473" y="554"/>
                      <a:pt x="473" y="554"/>
                    </a:cubicBezTo>
                    <a:cubicBezTo>
                      <a:pt x="475" y="553"/>
                      <a:pt x="476" y="552"/>
                      <a:pt x="476" y="551"/>
                    </a:cubicBezTo>
                    <a:cubicBezTo>
                      <a:pt x="478" y="548"/>
                      <a:pt x="478" y="544"/>
                      <a:pt x="477" y="541"/>
                    </a:cubicBezTo>
                    <a:cubicBezTo>
                      <a:pt x="486" y="544"/>
                      <a:pt x="495" y="546"/>
                      <a:pt x="504" y="547"/>
                    </a:cubicBezTo>
                    <a:cubicBezTo>
                      <a:pt x="503" y="548"/>
                      <a:pt x="503" y="549"/>
                      <a:pt x="502" y="550"/>
                    </a:cubicBezTo>
                    <a:cubicBezTo>
                      <a:pt x="501" y="551"/>
                      <a:pt x="500" y="553"/>
                      <a:pt x="500" y="555"/>
                    </a:cubicBezTo>
                    <a:cubicBezTo>
                      <a:pt x="500" y="558"/>
                      <a:pt x="501" y="561"/>
                      <a:pt x="503" y="562"/>
                    </a:cubicBezTo>
                    <a:cubicBezTo>
                      <a:pt x="504" y="563"/>
                      <a:pt x="506" y="564"/>
                      <a:pt x="507" y="565"/>
                    </a:cubicBezTo>
                    <a:cubicBezTo>
                      <a:pt x="509" y="565"/>
                      <a:pt x="511" y="566"/>
                      <a:pt x="513" y="566"/>
                    </a:cubicBezTo>
                    <a:cubicBezTo>
                      <a:pt x="517" y="566"/>
                      <a:pt x="520" y="564"/>
                      <a:pt x="522" y="560"/>
                    </a:cubicBezTo>
                    <a:cubicBezTo>
                      <a:pt x="524" y="556"/>
                      <a:pt x="522" y="552"/>
                      <a:pt x="520" y="549"/>
                    </a:cubicBezTo>
                    <a:cubicBezTo>
                      <a:pt x="529" y="550"/>
                      <a:pt x="538" y="551"/>
                      <a:pt x="548" y="552"/>
                    </a:cubicBezTo>
                    <a:cubicBezTo>
                      <a:pt x="548" y="557"/>
                      <a:pt x="552" y="562"/>
                      <a:pt x="556" y="564"/>
                    </a:cubicBezTo>
                    <a:cubicBezTo>
                      <a:pt x="558" y="565"/>
                      <a:pt x="561" y="566"/>
                      <a:pt x="564" y="566"/>
                    </a:cubicBezTo>
                    <a:cubicBezTo>
                      <a:pt x="567" y="566"/>
                      <a:pt x="571" y="565"/>
                      <a:pt x="573" y="562"/>
                    </a:cubicBezTo>
                    <a:cubicBezTo>
                      <a:pt x="575" y="559"/>
                      <a:pt x="575" y="554"/>
                      <a:pt x="572" y="550"/>
                    </a:cubicBezTo>
                    <a:cubicBezTo>
                      <a:pt x="578" y="550"/>
                      <a:pt x="584" y="548"/>
                      <a:pt x="590" y="546"/>
                    </a:cubicBezTo>
                    <a:cubicBezTo>
                      <a:pt x="612" y="521"/>
                      <a:pt x="634" y="509"/>
                      <a:pt x="652" y="504"/>
                    </a:cubicBezTo>
                    <a:cubicBezTo>
                      <a:pt x="652" y="504"/>
                      <a:pt x="653" y="503"/>
                      <a:pt x="653" y="502"/>
                    </a:cubicBezTo>
                    <a:cubicBezTo>
                      <a:pt x="653" y="503"/>
                      <a:pt x="654" y="503"/>
                      <a:pt x="654" y="504"/>
                    </a:cubicBezTo>
                    <a:cubicBezTo>
                      <a:pt x="661" y="502"/>
                      <a:pt x="667" y="501"/>
                      <a:pt x="672" y="500"/>
                    </a:cubicBezTo>
                    <a:cubicBezTo>
                      <a:pt x="672" y="500"/>
                      <a:pt x="672" y="500"/>
                      <a:pt x="672" y="499"/>
                    </a:cubicBezTo>
                    <a:cubicBezTo>
                      <a:pt x="672" y="496"/>
                      <a:pt x="672" y="493"/>
                      <a:pt x="670" y="491"/>
                    </a:cubicBezTo>
                    <a:cubicBezTo>
                      <a:pt x="668" y="488"/>
                      <a:pt x="667" y="486"/>
                      <a:pt x="664" y="485"/>
                    </a:cubicBezTo>
                    <a:cubicBezTo>
                      <a:pt x="666" y="481"/>
                      <a:pt x="668" y="476"/>
                      <a:pt x="670" y="472"/>
                    </a:cubicBezTo>
                    <a:cubicBezTo>
                      <a:pt x="672" y="469"/>
                      <a:pt x="674" y="465"/>
                      <a:pt x="676" y="461"/>
                    </a:cubicBezTo>
                    <a:cubicBezTo>
                      <a:pt x="676" y="461"/>
                      <a:pt x="676" y="461"/>
                      <a:pt x="676" y="462"/>
                    </a:cubicBezTo>
                    <a:cubicBezTo>
                      <a:pt x="678" y="462"/>
                      <a:pt x="679" y="463"/>
                      <a:pt x="681" y="463"/>
                    </a:cubicBezTo>
                    <a:cubicBezTo>
                      <a:pt x="681" y="464"/>
                      <a:pt x="682" y="465"/>
                      <a:pt x="684" y="465"/>
                    </a:cubicBezTo>
                    <a:cubicBezTo>
                      <a:pt x="685" y="465"/>
                      <a:pt x="686" y="464"/>
                      <a:pt x="686" y="462"/>
                    </a:cubicBezTo>
                    <a:cubicBezTo>
                      <a:pt x="687" y="462"/>
                      <a:pt x="687" y="462"/>
                      <a:pt x="687" y="462"/>
                    </a:cubicBezTo>
                    <a:cubicBezTo>
                      <a:pt x="690" y="461"/>
                      <a:pt x="692" y="460"/>
                      <a:pt x="693" y="457"/>
                    </a:cubicBezTo>
                    <a:cubicBezTo>
                      <a:pt x="694" y="451"/>
                      <a:pt x="691" y="442"/>
                      <a:pt x="685" y="441"/>
                    </a:cubicBezTo>
                    <a:cubicBezTo>
                      <a:pt x="685" y="441"/>
                      <a:pt x="684" y="441"/>
                      <a:pt x="684" y="441"/>
                    </a:cubicBezTo>
                    <a:cubicBezTo>
                      <a:pt x="684" y="441"/>
                      <a:pt x="683" y="441"/>
                      <a:pt x="683" y="441"/>
                    </a:cubicBezTo>
                    <a:cubicBezTo>
                      <a:pt x="682" y="441"/>
                      <a:pt x="682" y="441"/>
                      <a:pt x="681" y="441"/>
                    </a:cubicBezTo>
                    <a:cubicBezTo>
                      <a:pt x="682" y="436"/>
                      <a:pt x="683" y="430"/>
                      <a:pt x="683" y="425"/>
                    </a:cubicBezTo>
                    <a:cubicBezTo>
                      <a:pt x="683" y="424"/>
                      <a:pt x="683" y="424"/>
                      <a:pt x="683" y="423"/>
                    </a:cubicBezTo>
                    <a:cubicBezTo>
                      <a:pt x="684" y="424"/>
                      <a:pt x="684" y="424"/>
                      <a:pt x="684" y="424"/>
                    </a:cubicBezTo>
                    <a:cubicBezTo>
                      <a:pt x="684" y="425"/>
                      <a:pt x="685" y="426"/>
                      <a:pt x="686" y="427"/>
                    </a:cubicBezTo>
                    <a:cubicBezTo>
                      <a:pt x="688" y="429"/>
                      <a:pt x="690" y="430"/>
                      <a:pt x="693" y="430"/>
                    </a:cubicBezTo>
                    <a:cubicBezTo>
                      <a:pt x="696" y="430"/>
                      <a:pt x="699" y="428"/>
                      <a:pt x="699" y="424"/>
                    </a:cubicBezTo>
                    <a:cubicBezTo>
                      <a:pt x="700" y="417"/>
                      <a:pt x="697" y="409"/>
                      <a:pt x="690" y="407"/>
                    </a:cubicBezTo>
                    <a:cubicBezTo>
                      <a:pt x="689" y="406"/>
                      <a:pt x="688" y="406"/>
                      <a:pt x="688" y="406"/>
                    </a:cubicBezTo>
                    <a:cubicBezTo>
                      <a:pt x="686" y="406"/>
                      <a:pt x="684" y="407"/>
                      <a:pt x="682" y="408"/>
                    </a:cubicBezTo>
                    <a:cubicBezTo>
                      <a:pt x="682" y="401"/>
                      <a:pt x="681" y="395"/>
                      <a:pt x="680" y="389"/>
                    </a:cubicBezTo>
                    <a:cubicBezTo>
                      <a:pt x="674" y="353"/>
                      <a:pt x="660" y="333"/>
                      <a:pt x="657" y="333"/>
                    </a:cubicBezTo>
                    <a:cubicBezTo>
                      <a:pt x="657" y="333"/>
                      <a:pt x="657" y="333"/>
                      <a:pt x="657" y="334"/>
                    </a:cubicBezTo>
                    <a:cubicBezTo>
                      <a:pt x="641" y="337"/>
                      <a:pt x="622" y="347"/>
                      <a:pt x="601" y="347"/>
                    </a:cubicBezTo>
                    <a:cubicBezTo>
                      <a:pt x="593" y="347"/>
                      <a:pt x="584" y="345"/>
                      <a:pt x="576" y="341"/>
                    </a:cubicBezTo>
                    <a:cubicBezTo>
                      <a:pt x="554" y="332"/>
                      <a:pt x="543" y="318"/>
                      <a:pt x="538" y="305"/>
                    </a:cubicBezTo>
                    <a:cubicBezTo>
                      <a:pt x="534" y="295"/>
                      <a:pt x="532" y="276"/>
                      <a:pt x="541" y="258"/>
                    </a:cubicBezTo>
                    <a:cubicBezTo>
                      <a:pt x="552" y="233"/>
                      <a:pt x="571" y="223"/>
                      <a:pt x="591" y="223"/>
                    </a:cubicBezTo>
                    <a:cubicBezTo>
                      <a:pt x="611" y="223"/>
                      <a:pt x="632" y="234"/>
                      <a:pt x="646" y="253"/>
                    </a:cubicBezTo>
                    <a:cubicBezTo>
                      <a:pt x="654" y="265"/>
                      <a:pt x="654" y="265"/>
                      <a:pt x="654" y="265"/>
                    </a:cubicBezTo>
                    <a:cubicBezTo>
                      <a:pt x="660" y="273"/>
                      <a:pt x="666" y="291"/>
                      <a:pt x="669" y="306"/>
                    </a:cubicBezTo>
                    <a:cubicBezTo>
                      <a:pt x="669" y="306"/>
                      <a:pt x="669" y="306"/>
                      <a:pt x="669" y="306"/>
                    </a:cubicBezTo>
                    <a:cubicBezTo>
                      <a:pt x="669" y="306"/>
                      <a:pt x="693" y="298"/>
                      <a:pt x="698" y="294"/>
                    </a:cubicBezTo>
                    <a:cubicBezTo>
                      <a:pt x="702" y="290"/>
                      <a:pt x="728" y="275"/>
                      <a:pt x="732" y="229"/>
                    </a:cubicBezTo>
                    <a:cubicBezTo>
                      <a:pt x="733" y="230"/>
                      <a:pt x="733" y="230"/>
                      <a:pt x="733" y="230"/>
                    </a:cubicBezTo>
                    <a:cubicBezTo>
                      <a:pt x="734" y="230"/>
                      <a:pt x="736" y="231"/>
                      <a:pt x="738" y="231"/>
                    </a:cubicBezTo>
                    <a:cubicBezTo>
                      <a:pt x="738" y="231"/>
                      <a:pt x="738" y="231"/>
                      <a:pt x="738" y="231"/>
                    </a:cubicBezTo>
                    <a:cubicBezTo>
                      <a:pt x="739" y="232"/>
                      <a:pt x="740" y="232"/>
                      <a:pt x="741" y="232"/>
                    </a:cubicBezTo>
                    <a:cubicBezTo>
                      <a:pt x="747" y="232"/>
                      <a:pt x="751" y="227"/>
                      <a:pt x="751" y="220"/>
                    </a:cubicBezTo>
                    <a:cubicBezTo>
                      <a:pt x="751" y="213"/>
                      <a:pt x="745" y="208"/>
                      <a:pt x="738" y="208"/>
                    </a:cubicBezTo>
                    <a:cubicBezTo>
                      <a:pt x="738" y="208"/>
                      <a:pt x="737" y="208"/>
                      <a:pt x="736" y="209"/>
                    </a:cubicBezTo>
                    <a:cubicBezTo>
                      <a:pt x="735" y="209"/>
                      <a:pt x="734" y="209"/>
                      <a:pt x="733" y="209"/>
                    </a:cubicBezTo>
                    <a:cubicBezTo>
                      <a:pt x="733" y="204"/>
                      <a:pt x="732" y="198"/>
                      <a:pt x="732" y="192"/>
                    </a:cubicBezTo>
                    <a:cubicBezTo>
                      <a:pt x="731" y="188"/>
                      <a:pt x="730" y="183"/>
                      <a:pt x="729" y="178"/>
                    </a:cubicBezTo>
                    <a:cubicBezTo>
                      <a:pt x="722" y="166"/>
                      <a:pt x="716" y="151"/>
                      <a:pt x="713" y="135"/>
                    </a:cubicBezTo>
                    <a:cubicBezTo>
                      <a:pt x="711" y="132"/>
                      <a:pt x="710" y="130"/>
                      <a:pt x="709" y="127"/>
                    </a:cubicBezTo>
                    <a:cubicBezTo>
                      <a:pt x="706" y="123"/>
                      <a:pt x="704" y="118"/>
                      <a:pt x="701" y="114"/>
                    </a:cubicBezTo>
                    <a:cubicBezTo>
                      <a:pt x="704" y="113"/>
                      <a:pt x="706" y="112"/>
                      <a:pt x="706" y="108"/>
                    </a:cubicBezTo>
                    <a:cubicBezTo>
                      <a:pt x="707" y="101"/>
                      <a:pt x="706" y="94"/>
                      <a:pt x="699" y="91"/>
                    </a:cubicBezTo>
                    <a:cubicBezTo>
                      <a:pt x="698" y="91"/>
                      <a:pt x="698" y="91"/>
                      <a:pt x="698" y="91"/>
                    </a:cubicBezTo>
                    <a:cubicBezTo>
                      <a:pt x="697" y="90"/>
                      <a:pt x="695" y="90"/>
                      <a:pt x="693" y="90"/>
                    </a:cubicBezTo>
                    <a:cubicBezTo>
                      <a:pt x="690" y="90"/>
                      <a:pt x="687" y="91"/>
                      <a:pt x="685" y="94"/>
                    </a:cubicBezTo>
                    <a:cubicBezTo>
                      <a:pt x="685" y="94"/>
                      <a:pt x="685" y="94"/>
                      <a:pt x="685" y="94"/>
                    </a:cubicBezTo>
                    <a:cubicBezTo>
                      <a:pt x="677" y="85"/>
                      <a:pt x="667" y="76"/>
                      <a:pt x="657" y="69"/>
                    </a:cubicBezTo>
                    <a:cubicBezTo>
                      <a:pt x="661" y="69"/>
                      <a:pt x="664" y="67"/>
                      <a:pt x="666" y="63"/>
                    </a:cubicBezTo>
                    <a:cubicBezTo>
                      <a:pt x="666" y="62"/>
                      <a:pt x="666" y="62"/>
                      <a:pt x="666" y="62"/>
                    </a:cubicBezTo>
                    <a:cubicBezTo>
                      <a:pt x="666" y="61"/>
                      <a:pt x="666" y="59"/>
                      <a:pt x="666" y="58"/>
                    </a:cubicBezTo>
                    <a:cubicBezTo>
                      <a:pt x="666" y="55"/>
                      <a:pt x="666" y="53"/>
                      <a:pt x="664" y="50"/>
                    </a:cubicBezTo>
                    <a:cubicBezTo>
                      <a:pt x="663" y="48"/>
                      <a:pt x="660" y="47"/>
                      <a:pt x="657" y="47"/>
                    </a:cubicBezTo>
                    <a:cubicBezTo>
                      <a:pt x="656" y="47"/>
                      <a:pt x="656" y="46"/>
                      <a:pt x="656" y="46"/>
                    </a:cubicBezTo>
                    <a:cubicBezTo>
                      <a:pt x="654" y="46"/>
                      <a:pt x="652" y="47"/>
                      <a:pt x="650" y="48"/>
                    </a:cubicBezTo>
                    <a:cubicBezTo>
                      <a:pt x="650" y="48"/>
                      <a:pt x="649" y="49"/>
                      <a:pt x="648" y="49"/>
                    </a:cubicBezTo>
                    <a:cubicBezTo>
                      <a:pt x="644" y="51"/>
                      <a:pt x="643" y="56"/>
                      <a:pt x="644" y="61"/>
                    </a:cubicBezTo>
                    <a:cubicBezTo>
                      <a:pt x="629" y="51"/>
                      <a:pt x="613" y="44"/>
                      <a:pt x="596" y="38"/>
                    </a:cubicBezTo>
                    <a:cubicBezTo>
                      <a:pt x="596" y="38"/>
                      <a:pt x="597" y="37"/>
                      <a:pt x="597" y="36"/>
                    </a:cubicBezTo>
                    <a:cubicBezTo>
                      <a:pt x="597" y="36"/>
                      <a:pt x="597" y="35"/>
                      <a:pt x="597" y="34"/>
                    </a:cubicBezTo>
                    <a:cubicBezTo>
                      <a:pt x="601" y="29"/>
                      <a:pt x="599" y="18"/>
                      <a:pt x="592" y="15"/>
                    </a:cubicBezTo>
                    <a:cubicBezTo>
                      <a:pt x="590" y="15"/>
                      <a:pt x="589" y="14"/>
                      <a:pt x="587" y="14"/>
                    </a:cubicBezTo>
                    <a:cubicBezTo>
                      <a:pt x="583" y="14"/>
                      <a:pt x="580" y="15"/>
                      <a:pt x="579" y="18"/>
                    </a:cubicBezTo>
                    <a:cubicBezTo>
                      <a:pt x="575" y="22"/>
                      <a:pt x="576" y="29"/>
                      <a:pt x="580" y="32"/>
                    </a:cubicBezTo>
                    <a:cubicBezTo>
                      <a:pt x="581" y="33"/>
                      <a:pt x="581" y="33"/>
                      <a:pt x="582" y="33"/>
                    </a:cubicBezTo>
                    <a:cubicBezTo>
                      <a:pt x="583" y="34"/>
                      <a:pt x="583" y="34"/>
                      <a:pt x="583" y="34"/>
                    </a:cubicBezTo>
                    <a:cubicBezTo>
                      <a:pt x="571" y="31"/>
                      <a:pt x="559" y="28"/>
                      <a:pt x="547" y="26"/>
                    </a:cubicBezTo>
                    <a:cubicBezTo>
                      <a:pt x="545" y="26"/>
                      <a:pt x="541" y="25"/>
                      <a:pt x="535" y="24"/>
                    </a:cubicBezTo>
                    <a:cubicBezTo>
                      <a:pt x="536" y="23"/>
                      <a:pt x="538" y="21"/>
                      <a:pt x="538" y="19"/>
                    </a:cubicBezTo>
                    <a:cubicBezTo>
                      <a:pt x="541" y="12"/>
                      <a:pt x="536" y="4"/>
                      <a:pt x="529" y="4"/>
                    </a:cubicBezTo>
                    <a:cubicBezTo>
                      <a:pt x="529" y="4"/>
                      <a:pt x="529" y="4"/>
                      <a:pt x="529" y="4"/>
                    </a:cubicBezTo>
                    <a:cubicBezTo>
                      <a:pt x="526" y="4"/>
                      <a:pt x="524" y="4"/>
                      <a:pt x="522" y="6"/>
                    </a:cubicBezTo>
                    <a:cubicBezTo>
                      <a:pt x="522" y="6"/>
                      <a:pt x="522" y="6"/>
                      <a:pt x="522" y="6"/>
                    </a:cubicBezTo>
                    <a:cubicBezTo>
                      <a:pt x="518" y="8"/>
                      <a:pt x="517" y="14"/>
                      <a:pt x="518" y="18"/>
                    </a:cubicBezTo>
                    <a:cubicBezTo>
                      <a:pt x="519" y="19"/>
                      <a:pt x="519" y="20"/>
                      <a:pt x="520" y="21"/>
                    </a:cubicBezTo>
                    <a:cubicBezTo>
                      <a:pt x="520" y="22"/>
                      <a:pt x="520" y="22"/>
                      <a:pt x="520" y="22"/>
                    </a:cubicBezTo>
                    <a:cubicBezTo>
                      <a:pt x="511" y="21"/>
                      <a:pt x="499" y="21"/>
                      <a:pt x="485" y="20"/>
                    </a:cubicBezTo>
                    <a:cubicBezTo>
                      <a:pt x="486" y="19"/>
                      <a:pt x="486" y="18"/>
                      <a:pt x="486" y="16"/>
                    </a:cubicBezTo>
                    <a:cubicBezTo>
                      <a:pt x="487" y="13"/>
                      <a:pt x="488" y="10"/>
                      <a:pt x="487" y="7"/>
                    </a:cubicBezTo>
                    <a:cubicBezTo>
                      <a:pt x="485" y="3"/>
                      <a:pt x="482" y="0"/>
                      <a:pt x="47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1117"/>
              <p:cNvSpPr>
                <a:spLocks noEditPoints="1"/>
              </p:cNvSpPr>
              <p:nvPr/>
            </p:nvSpPr>
            <p:spPr bwMode="auto">
              <a:xfrm>
                <a:off x="1631" y="2591"/>
                <a:ext cx="370" cy="280"/>
              </a:xfrm>
              <a:custGeom>
                <a:avLst/>
                <a:gdLst>
                  <a:gd name="T0" fmla="*/ 270 w 750"/>
                  <a:gd name="T1" fmla="*/ 533 h 566"/>
                  <a:gd name="T2" fmla="*/ 181 w 750"/>
                  <a:gd name="T3" fmla="*/ 476 h 566"/>
                  <a:gd name="T4" fmla="*/ 220 w 750"/>
                  <a:gd name="T5" fmla="*/ 477 h 566"/>
                  <a:gd name="T6" fmla="*/ 281 w 750"/>
                  <a:gd name="T7" fmla="*/ 530 h 566"/>
                  <a:gd name="T8" fmla="*/ 136 w 750"/>
                  <a:gd name="T9" fmla="*/ 516 h 566"/>
                  <a:gd name="T10" fmla="*/ 112 w 750"/>
                  <a:gd name="T11" fmla="*/ 466 h 566"/>
                  <a:gd name="T12" fmla="*/ 96 w 750"/>
                  <a:gd name="T13" fmla="*/ 481 h 566"/>
                  <a:gd name="T14" fmla="*/ 699 w 750"/>
                  <a:gd name="T15" fmla="*/ 467 h 566"/>
                  <a:gd name="T16" fmla="*/ 106 w 750"/>
                  <a:gd name="T17" fmla="*/ 440 h 566"/>
                  <a:gd name="T18" fmla="*/ 685 w 750"/>
                  <a:gd name="T19" fmla="*/ 426 h 566"/>
                  <a:gd name="T20" fmla="*/ 372 w 750"/>
                  <a:gd name="T21" fmla="*/ 476 h 566"/>
                  <a:gd name="T22" fmla="*/ 583 w 750"/>
                  <a:gd name="T23" fmla="*/ 415 h 566"/>
                  <a:gd name="T24" fmla="*/ 715 w 750"/>
                  <a:gd name="T25" fmla="*/ 411 h 566"/>
                  <a:gd name="T26" fmla="*/ 653 w 750"/>
                  <a:gd name="T27" fmla="*/ 423 h 566"/>
                  <a:gd name="T28" fmla="*/ 449 w 750"/>
                  <a:gd name="T29" fmla="*/ 406 h 566"/>
                  <a:gd name="T30" fmla="*/ 714 w 750"/>
                  <a:gd name="T31" fmla="*/ 400 h 566"/>
                  <a:gd name="T32" fmla="*/ 217 w 750"/>
                  <a:gd name="T33" fmla="*/ 379 h 566"/>
                  <a:gd name="T34" fmla="*/ 639 w 750"/>
                  <a:gd name="T35" fmla="*/ 369 h 566"/>
                  <a:gd name="T36" fmla="*/ 687 w 750"/>
                  <a:gd name="T37" fmla="*/ 381 h 566"/>
                  <a:gd name="T38" fmla="*/ 436 w 750"/>
                  <a:gd name="T39" fmla="*/ 333 h 566"/>
                  <a:gd name="T40" fmla="*/ 589 w 750"/>
                  <a:gd name="T41" fmla="*/ 317 h 566"/>
                  <a:gd name="T42" fmla="*/ 233 w 750"/>
                  <a:gd name="T43" fmla="*/ 328 h 566"/>
                  <a:gd name="T44" fmla="*/ 495 w 750"/>
                  <a:gd name="T45" fmla="*/ 364 h 566"/>
                  <a:gd name="T46" fmla="*/ 547 w 750"/>
                  <a:gd name="T47" fmla="*/ 295 h 566"/>
                  <a:gd name="T48" fmla="*/ 640 w 750"/>
                  <a:gd name="T49" fmla="*/ 297 h 566"/>
                  <a:gd name="T50" fmla="*/ 702 w 750"/>
                  <a:gd name="T51" fmla="*/ 263 h 566"/>
                  <a:gd name="T52" fmla="*/ 77 w 750"/>
                  <a:gd name="T53" fmla="*/ 248 h 566"/>
                  <a:gd name="T54" fmla="*/ 457 w 750"/>
                  <a:gd name="T55" fmla="*/ 256 h 566"/>
                  <a:gd name="T56" fmla="*/ 88 w 750"/>
                  <a:gd name="T57" fmla="*/ 245 h 566"/>
                  <a:gd name="T58" fmla="*/ 48 w 750"/>
                  <a:gd name="T59" fmla="*/ 235 h 566"/>
                  <a:gd name="T60" fmla="*/ 583 w 750"/>
                  <a:gd name="T61" fmla="*/ 230 h 566"/>
                  <a:gd name="T62" fmla="*/ 627 w 750"/>
                  <a:gd name="T63" fmla="*/ 219 h 566"/>
                  <a:gd name="T64" fmla="*/ 112 w 750"/>
                  <a:gd name="T65" fmla="*/ 211 h 566"/>
                  <a:gd name="T66" fmla="*/ 234 w 750"/>
                  <a:gd name="T67" fmla="*/ 248 h 566"/>
                  <a:gd name="T68" fmla="*/ 196 w 750"/>
                  <a:gd name="T69" fmla="*/ 161 h 566"/>
                  <a:gd name="T70" fmla="*/ 313 w 750"/>
                  <a:gd name="T71" fmla="*/ 122 h 566"/>
                  <a:gd name="T72" fmla="*/ 66 w 750"/>
                  <a:gd name="T73" fmla="*/ 142 h 566"/>
                  <a:gd name="T74" fmla="*/ 102 w 750"/>
                  <a:gd name="T75" fmla="*/ 134 h 566"/>
                  <a:gd name="T76" fmla="*/ 453 w 750"/>
                  <a:gd name="T77" fmla="*/ 87 h 566"/>
                  <a:gd name="T78" fmla="*/ 433 w 750"/>
                  <a:gd name="T79" fmla="*/ 52 h 566"/>
                  <a:gd name="T80" fmla="*/ 153 w 750"/>
                  <a:gd name="T81" fmla="*/ 66 h 566"/>
                  <a:gd name="T82" fmla="*/ 200 w 750"/>
                  <a:gd name="T83" fmla="*/ 82 h 566"/>
                  <a:gd name="T84" fmla="*/ 436 w 750"/>
                  <a:gd name="T85" fmla="*/ 35 h 566"/>
                  <a:gd name="T86" fmla="*/ 269 w 750"/>
                  <a:gd name="T87" fmla="*/ 27 h 566"/>
                  <a:gd name="T88" fmla="*/ 157 w 750"/>
                  <a:gd name="T89" fmla="*/ 15 h 566"/>
                  <a:gd name="T90" fmla="*/ 44 w 750"/>
                  <a:gd name="T91" fmla="*/ 111 h 566"/>
                  <a:gd name="T92" fmla="*/ 28 w 750"/>
                  <a:gd name="T93" fmla="*/ 240 h 566"/>
                  <a:gd name="T94" fmla="*/ 95 w 750"/>
                  <a:gd name="T95" fmla="*/ 264 h 566"/>
                  <a:gd name="T96" fmla="*/ 66 w 750"/>
                  <a:gd name="T97" fmla="*/ 441 h 566"/>
                  <a:gd name="T98" fmla="*/ 227 w 750"/>
                  <a:gd name="T99" fmla="*/ 560 h 566"/>
                  <a:gd name="T100" fmla="*/ 315 w 750"/>
                  <a:gd name="T101" fmla="*/ 536 h 566"/>
                  <a:gd name="T102" fmla="*/ 415 w 750"/>
                  <a:gd name="T103" fmla="*/ 468 h 566"/>
                  <a:gd name="T104" fmla="*/ 494 w 750"/>
                  <a:gd name="T105" fmla="*/ 393 h 566"/>
                  <a:gd name="T106" fmla="*/ 537 w 750"/>
                  <a:gd name="T107" fmla="*/ 398 h 566"/>
                  <a:gd name="T108" fmla="*/ 541 w 750"/>
                  <a:gd name="T109" fmla="*/ 528 h 566"/>
                  <a:gd name="T110" fmla="*/ 653 w 750"/>
                  <a:gd name="T111" fmla="*/ 531 h 566"/>
                  <a:gd name="T112" fmla="*/ 734 w 750"/>
                  <a:gd name="T113" fmla="*/ 437 h 566"/>
                  <a:gd name="T114" fmla="*/ 739 w 750"/>
                  <a:gd name="T115" fmla="*/ 348 h 566"/>
                  <a:gd name="T116" fmla="*/ 710 w 750"/>
                  <a:gd name="T117" fmla="*/ 239 h 566"/>
                  <a:gd name="T118" fmla="*/ 643 w 750"/>
                  <a:gd name="T119" fmla="*/ 154 h 566"/>
                  <a:gd name="T120" fmla="*/ 536 w 750"/>
                  <a:gd name="T121" fmla="*/ 79 h 566"/>
                  <a:gd name="T122" fmla="*/ 376 w 750"/>
                  <a:gd name="T123" fmla="*/ 22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50" h="566">
                    <a:moveTo>
                      <a:pt x="54" y="296"/>
                    </a:moveTo>
                    <a:cubicBezTo>
                      <a:pt x="57" y="298"/>
                      <a:pt x="62" y="300"/>
                      <a:pt x="67" y="302"/>
                    </a:cubicBezTo>
                    <a:cubicBezTo>
                      <a:pt x="54" y="296"/>
                      <a:pt x="54" y="296"/>
                      <a:pt x="54" y="296"/>
                    </a:cubicBezTo>
                    <a:moveTo>
                      <a:pt x="209" y="542"/>
                    </a:moveTo>
                    <a:cubicBezTo>
                      <a:pt x="204" y="542"/>
                      <a:pt x="198" y="541"/>
                      <a:pt x="193" y="541"/>
                    </a:cubicBezTo>
                    <a:cubicBezTo>
                      <a:pt x="196" y="533"/>
                      <a:pt x="198" y="524"/>
                      <a:pt x="201" y="518"/>
                    </a:cubicBezTo>
                    <a:cubicBezTo>
                      <a:pt x="204" y="508"/>
                      <a:pt x="208" y="500"/>
                      <a:pt x="211" y="491"/>
                    </a:cubicBezTo>
                    <a:cubicBezTo>
                      <a:pt x="212" y="490"/>
                      <a:pt x="212" y="488"/>
                      <a:pt x="213" y="486"/>
                    </a:cubicBezTo>
                    <a:cubicBezTo>
                      <a:pt x="213" y="488"/>
                      <a:pt x="213" y="490"/>
                      <a:pt x="214" y="492"/>
                    </a:cubicBezTo>
                    <a:cubicBezTo>
                      <a:pt x="216" y="498"/>
                      <a:pt x="217" y="504"/>
                      <a:pt x="218" y="510"/>
                    </a:cubicBezTo>
                    <a:cubicBezTo>
                      <a:pt x="219" y="516"/>
                      <a:pt x="221" y="521"/>
                      <a:pt x="222" y="527"/>
                    </a:cubicBezTo>
                    <a:cubicBezTo>
                      <a:pt x="223" y="531"/>
                      <a:pt x="226" y="536"/>
                      <a:pt x="227" y="541"/>
                    </a:cubicBezTo>
                    <a:cubicBezTo>
                      <a:pt x="221" y="541"/>
                      <a:pt x="215" y="542"/>
                      <a:pt x="209" y="542"/>
                    </a:cubicBezTo>
                    <a:moveTo>
                      <a:pt x="238" y="540"/>
                    </a:moveTo>
                    <a:cubicBezTo>
                      <a:pt x="238" y="535"/>
                      <a:pt x="241" y="526"/>
                      <a:pt x="242" y="524"/>
                    </a:cubicBezTo>
                    <a:cubicBezTo>
                      <a:pt x="243" y="516"/>
                      <a:pt x="245" y="508"/>
                      <a:pt x="246" y="501"/>
                    </a:cubicBezTo>
                    <a:cubicBezTo>
                      <a:pt x="248" y="494"/>
                      <a:pt x="248" y="489"/>
                      <a:pt x="248" y="483"/>
                    </a:cubicBezTo>
                    <a:cubicBezTo>
                      <a:pt x="249" y="485"/>
                      <a:pt x="250" y="487"/>
                      <a:pt x="250" y="489"/>
                    </a:cubicBezTo>
                    <a:cubicBezTo>
                      <a:pt x="254" y="495"/>
                      <a:pt x="257" y="501"/>
                      <a:pt x="260" y="508"/>
                    </a:cubicBezTo>
                    <a:cubicBezTo>
                      <a:pt x="263" y="514"/>
                      <a:pt x="265" y="527"/>
                      <a:pt x="270" y="533"/>
                    </a:cubicBezTo>
                    <a:cubicBezTo>
                      <a:pt x="260" y="536"/>
                      <a:pt x="249" y="538"/>
                      <a:pt x="238" y="540"/>
                    </a:cubicBezTo>
                    <a:moveTo>
                      <a:pt x="180" y="539"/>
                    </a:moveTo>
                    <a:cubicBezTo>
                      <a:pt x="164" y="536"/>
                      <a:pt x="151" y="531"/>
                      <a:pt x="139" y="525"/>
                    </a:cubicBezTo>
                    <a:cubicBezTo>
                      <a:pt x="143" y="520"/>
                      <a:pt x="146" y="515"/>
                      <a:pt x="150" y="511"/>
                    </a:cubicBezTo>
                    <a:cubicBezTo>
                      <a:pt x="158" y="502"/>
                      <a:pt x="166" y="493"/>
                      <a:pt x="173" y="483"/>
                    </a:cubicBezTo>
                    <a:cubicBezTo>
                      <a:pt x="174" y="482"/>
                      <a:pt x="174" y="482"/>
                      <a:pt x="174" y="481"/>
                    </a:cubicBezTo>
                    <a:cubicBezTo>
                      <a:pt x="174" y="482"/>
                      <a:pt x="175" y="484"/>
                      <a:pt x="175" y="487"/>
                    </a:cubicBezTo>
                    <a:cubicBezTo>
                      <a:pt x="177" y="493"/>
                      <a:pt x="177" y="500"/>
                      <a:pt x="178" y="506"/>
                    </a:cubicBezTo>
                    <a:cubicBezTo>
                      <a:pt x="179" y="517"/>
                      <a:pt x="180" y="528"/>
                      <a:pt x="180" y="539"/>
                    </a:cubicBezTo>
                    <a:moveTo>
                      <a:pt x="607" y="515"/>
                    </a:moveTo>
                    <a:cubicBezTo>
                      <a:pt x="610" y="510"/>
                      <a:pt x="613" y="504"/>
                      <a:pt x="616" y="499"/>
                    </a:cubicBezTo>
                    <a:cubicBezTo>
                      <a:pt x="618" y="494"/>
                      <a:pt x="621" y="490"/>
                      <a:pt x="623" y="486"/>
                    </a:cubicBezTo>
                    <a:cubicBezTo>
                      <a:pt x="624" y="484"/>
                      <a:pt x="624" y="482"/>
                      <a:pt x="624" y="479"/>
                    </a:cubicBezTo>
                    <a:cubicBezTo>
                      <a:pt x="629" y="485"/>
                      <a:pt x="633" y="493"/>
                      <a:pt x="637" y="498"/>
                    </a:cubicBezTo>
                    <a:cubicBezTo>
                      <a:pt x="639" y="502"/>
                      <a:pt x="641" y="506"/>
                      <a:pt x="644" y="509"/>
                    </a:cubicBezTo>
                    <a:cubicBezTo>
                      <a:pt x="643" y="509"/>
                      <a:pt x="643" y="509"/>
                      <a:pt x="642" y="510"/>
                    </a:cubicBezTo>
                    <a:cubicBezTo>
                      <a:pt x="628" y="514"/>
                      <a:pt x="616" y="515"/>
                      <a:pt x="607" y="515"/>
                    </a:cubicBezTo>
                    <a:moveTo>
                      <a:pt x="187" y="535"/>
                    </a:moveTo>
                    <a:cubicBezTo>
                      <a:pt x="187" y="524"/>
                      <a:pt x="186" y="512"/>
                      <a:pt x="185" y="501"/>
                    </a:cubicBezTo>
                    <a:cubicBezTo>
                      <a:pt x="184" y="497"/>
                      <a:pt x="184" y="483"/>
                      <a:pt x="181" y="476"/>
                    </a:cubicBezTo>
                    <a:cubicBezTo>
                      <a:pt x="181" y="476"/>
                      <a:pt x="182" y="476"/>
                      <a:pt x="182" y="476"/>
                    </a:cubicBezTo>
                    <a:cubicBezTo>
                      <a:pt x="189" y="477"/>
                      <a:pt x="196" y="478"/>
                      <a:pt x="203" y="478"/>
                    </a:cubicBezTo>
                    <a:cubicBezTo>
                      <a:pt x="205" y="478"/>
                      <a:pt x="206" y="478"/>
                      <a:pt x="208" y="478"/>
                    </a:cubicBezTo>
                    <a:cubicBezTo>
                      <a:pt x="204" y="485"/>
                      <a:pt x="202" y="494"/>
                      <a:pt x="199" y="501"/>
                    </a:cubicBezTo>
                    <a:cubicBezTo>
                      <a:pt x="196" y="508"/>
                      <a:pt x="193" y="515"/>
                      <a:pt x="191" y="523"/>
                    </a:cubicBezTo>
                    <a:cubicBezTo>
                      <a:pt x="190" y="526"/>
                      <a:pt x="189" y="531"/>
                      <a:pt x="187" y="535"/>
                    </a:cubicBezTo>
                    <a:moveTo>
                      <a:pt x="603" y="507"/>
                    </a:moveTo>
                    <a:cubicBezTo>
                      <a:pt x="602" y="503"/>
                      <a:pt x="602" y="499"/>
                      <a:pt x="601" y="494"/>
                    </a:cubicBezTo>
                    <a:cubicBezTo>
                      <a:pt x="601" y="491"/>
                      <a:pt x="600" y="488"/>
                      <a:pt x="600" y="485"/>
                    </a:cubicBezTo>
                    <a:cubicBezTo>
                      <a:pt x="599" y="482"/>
                      <a:pt x="600" y="478"/>
                      <a:pt x="599" y="474"/>
                    </a:cubicBezTo>
                    <a:cubicBezTo>
                      <a:pt x="600" y="475"/>
                      <a:pt x="601" y="475"/>
                      <a:pt x="601" y="475"/>
                    </a:cubicBezTo>
                    <a:cubicBezTo>
                      <a:pt x="606" y="477"/>
                      <a:pt x="611" y="478"/>
                      <a:pt x="617" y="478"/>
                    </a:cubicBezTo>
                    <a:cubicBezTo>
                      <a:pt x="617" y="478"/>
                      <a:pt x="617" y="478"/>
                      <a:pt x="617" y="478"/>
                    </a:cubicBezTo>
                    <a:cubicBezTo>
                      <a:pt x="617" y="478"/>
                      <a:pt x="617" y="479"/>
                      <a:pt x="617" y="479"/>
                    </a:cubicBezTo>
                    <a:cubicBezTo>
                      <a:pt x="616" y="484"/>
                      <a:pt x="613" y="488"/>
                      <a:pt x="611" y="492"/>
                    </a:cubicBezTo>
                    <a:cubicBezTo>
                      <a:pt x="608" y="497"/>
                      <a:pt x="605" y="502"/>
                      <a:pt x="603" y="507"/>
                    </a:cubicBezTo>
                    <a:moveTo>
                      <a:pt x="232" y="532"/>
                    </a:moveTo>
                    <a:cubicBezTo>
                      <a:pt x="231" y="528"/>
                      <a:pt x="229" y="525"/>
                      <a:pt x="228" y="521"/>
                    </a:cubicBezTo>
                    <a:cubicBezTo>
                      <a:pt x="227" y="513"/>
                      <a:pt x="224" y="506"/>
                      <a:pt x="223" y="499"/>
                    </a:cubicBezTo>
                    <a:cubicBezTo>
                      <a:pt x="222" y="493"/>
                      <a:pt x="222" y="484"/>
                      <a:pt x="220" y="477"/>
                    </a:cubicBezTo>
                    <a:cubicBezTo>
                      <a:pt x="227" y="476"/>
                      <a:pt x="234" y="475"/>
                      <a:pt x="241" y="473"/>
                    </a:cubicBezTo>
                    <a:cubicBezTo>
                      <a:pt x="241" y="477"/>
                      <a:pt x="241" y="481"/>
                      <a:pt x="241" y="485"/>
                    </a:cubicBezTo>
                    <a:cubicBezTo>
                      <a:pt x="241" y="494"/>
                      <a:pt x="238" y="504"/>
                      <a:pt x="236" y="513"/>
                    </a:cubicBezTo>
                    <a:cubicBezTo>
                      <a:pt x="235" y="519"/>
                      <a:pt x="234" y="526"/>
                      <a:pt x="232" y="532"/>
                    </a:cubicBezTo>
                    <a:moveTo>
                      <a:pt x="596" y="515"/>
                    </a:moveTo>
                    <a:cubicBezTo>
                      <a:pt x="595" y="515"/>
                      <a:pt x="595" y="515"/>
                      <a:pt x="594" y="515"/>
                    </a:cubicBezTo>
                    <a:cubicBezTo>
                      <a:pt x="579" y="514"/>
                      <a:pt x="566" y="514"/>
                      <a:pt x="555" y="506"/>
                    </a:cubicBezTo>
                    <a:cubicBezTo>
                      <a:pt x="567" y="494"/>
                      <a:pt x="579" y="482"/>
                      <a:pt x="592" y="472"/>
                    </a:cubicBezTo>
                    <a:cubicBezTo>
                      <a:pt x="592" y="475"/>
                      <a:pt x="592" y="478"/>
                      <a:pt x="592" y="481"/>
                    </a:cubicBezTo>
                    <a:cubicBezTo>
                      <a:pt x="592" y="486"/>
                      <a:pt x="593" y="490"/>
                      <a:pt x="594" y="495"/>
                    </a:cubicBezTo>
                    <a:cubicBezTo>
                      <a:pt x="595" y="501"/>
                      <a:pt x="596" y="508"/>
                      <a:pt x="596" y="515"/>
                    </a:cubicBezTo>
                    <a:moveTo>
                      <a:pt x="281" y="530"/>
                    </a:moveTo>
                    <a:cubicBezTo>
                      <a:pt x="283" y="520"/>
                      <a:pt x="283" y="509"/>
                      <a:pt x="282" y="500"/>
                    </a:cubicBezTo>
                    <a:cubicBezTo>
                      <a:pt x="282" y="493"/>
                      <a:pt x="283" y="487"/>
                      <a:pt x="283" y="481"/>
                    </a:cubicBezTo>
                    <a:cubicBezTo>
                      <a:pt x="283" y="477"/>
                      <a:pt x="283" y="472"/>
                      <a:pt x="283" y="467"/>
                    </a:cubicBezTo>
                    <a:cubicBezTo>
                      <a:pt x="288" y="474"/>
                      <a:pt x="293" y="482"/>
                      <a:pt x="297" y="489"/>
                    </a:cubicBezTo>
                    <a:cubicBezTo>
                      <a:pt x="301" y="495"/>
                      <a:pt x="305" y="502"/>
                      <a:pt x="308" y="508"/>
                    </a:cubicBezTo>
                    <a:cubicBezTo>
                      <a:pt x="309" y="511"/>
                      <a:pt x="310" y="514"/>
                      <a:pt x="312" y="517"/>
                    </a:cubicBezTo>
                    <a:cubicBezTo>
                      <a:pt x="311" y="517"/>
                      <a:pt x="311" y="517"/>
                      <a:pt x="310" y="518"/>
                    </a:cubicBezTo>
                    <a:cubicBezTo>
                      <a:pt x="301" y="523"/>
                      <a:pt x="291" y="527"/>
                      <a:pt x="281" y="530"/>
                    </a:cubicBezTo>
                    <a:moveTo>
                      <a:pt x="129" y="518"/>
                    </a:moveTo>
                    <a:cubicBezTo>
                      <a:pt x="117" y="509"/>
                      <a:pt x="108" y="499"/>
                      <a:pt x="102" y="490"/>
                    </a:cubicBezTo>
                    <a:cubicBezTo>
                      <a:pt x="115" y="487"/>
                      <a:pt x="129" y="476"/>
                      <a:pt x="140" y="467"/>
                    </a:cubicBezTo>
                    <a:cubicBezTo>
                      <a:pt x="140" y="467"/>
                      <a:pt x="140" y="467"/>
                      <a:pt x="140" y="467"/>
                    </a:cubicBezTo>
                    <a:cubicBezTo>
                      <a:pt x="139" y="469"/>
                      <a:pt x="139" y="471"/>
                      <a:pt x="138" y="472"/>
                    </a:cubicBezTo>
                    <a:cubicBezTo>
                      <a:pt x="137" y="478"/>
                      <a:pt x="136" y="484"/>
                      <a:pt x="135" y="490"/>
                    </a:cubicBezTo>
                    <a:cubicBezTo>
                      <a:pt x="133" y="499"/>
                      <a:pt x="130" y="508"/>
                      <a:pt x="129" y="518"/>
                    </a:cubicBezTo>
                    <a:moveTo>
                      <a:pt x="650" y="505"/>
                    </a:moveTo>
                    <a:cubicBezTo>
                      <a:pt x="646" y="501"/>
                      <a:pt x="642" y="492"/>
                      <a:pt x="639" y="489"/>
                    </a:cubicBezTo>
                    <a:cubicBezTo>
                      <a:pt x="636" y="485"/>
                      <a:pt x="634" y="480"/>
                      <a:pt x="631" y="476"/>
                    </a:cubicBezTo>
                    <a:cubicBezTo>
                      <a:pt x="638" y="474"/>
                      <a:pt x="644" y="470"/>
                      <a:pt x="650" y="466"/>
                    </a:cubicBezTo>
                    <a:cubicBezTo>
                      <a:pt x="651" y="472"/>
                      <a:pt x="652" y="479"/>
                      <a:pt x="652" y="485"/>
                    </a:cubicBezTo>
                    <a:cubicBezTo>
                      <a:pt x="652" y="491"/>
                      <a:pt x="651" y="499"/>
                      <a:pt x="650" y="505"/>
                    </a:cubicBezTo>
                    <a:moveTo>
                      <a:pt x="136" y="516"/>
                    </a:moveTo>
                    <a:cubicBezTo>
                      <a:pt x="138" y="506"/>
                      <a:pt x="141" y="496"/>
                      <a:pt x="143" y="487"/>
                    </a:cubicBezTo>
                    <a:cubicBezTo>
                      <a:pt x="144" y="479"/>
                      <a:pt x="147" y="471"/>
                      <a:pt x="148" y="463"/>
                    </a:cubicBezTo>
                    <a:cubicBezTo>
                      <a:pt x="155" y="467"/>
                      <a:pt x="163" y="471"/>
                      <a:pt x="171" y="473"/>
                    </a:cubicBezTo>
                    <a:cubicBezTo>
                      <a:pt x="166" y="477"/>
                      <a:pt x="162" y="485"/>
                      <a:pt x="159" y="488"/>
                    </a:cubicBezTo>
                    <a:cubicBezTo>
                      <a:pt x="153" y="496"/>
                      <a:pt x="146" y="504"/>
                      <a:pt x="140" y="512"/>
                    </a:cubicBezTo>
                    <a:cubicBezTo>
                      <a:pt x="139" y="513"/>
                      <a:pt x="138" y="514"/>
                      <a:pt x="136" y="516"/>
                    </a:cubicBezTo>
                    <a:moveTo>
                      <a:pt x="657" y="504"/>
                    </a:moveTo>
                    <a:cubicBezTo>
                      <a:pt x="658" y="499"/>
                      <a:pt x="659" y="493"/>
                      <a:pt x="659" y="488"/>
                    </a:cubicBezTo>
                    <a:cubicBezTo>
                      <a:pt x="659" y="480"/>
                      <a:pt x="657" y="470"/>
                      <a:pt x="658" y="462"/>
                    </a:cubicBezTo>
                    <a:cubicBezTo>
                      <a:pt x="665" y="463"/>
                      <a:pt x="674" y="467"/>
                      <a:pt x="679" y="470"/>
                    </a:cubicBezTo>
                    <a:cubicBezTo>
                      <a:pt x="685" y="473"/>
                      <a:pt x="692" y="475"/>
                      <a:pt x="698" y="475"/>
                    </a:cubicBezTo>
                    <a:cubicBezTo>
                      <a:pt x="688" y="488"/>
                      <a:pt x="674" y="497"/>
                      <a:pt x="657" y="504"/>
                    </a:cubicBezTo>
                    <a:moveTo>
                      <a:pt x="274" y="525"/>
                    </a:moveTo>
                    <a:cubicBezTo>
                      <a:pt x="270" y="517"/>
                      <a:pt x="264" y="498"/>
                      <a:pt x="262" y="495"/>
                    </a:cubicBezTo>
                    <a:cubicBezTo>
                      <a:pt x="261" y="489"/>
                      <a:pt x="257" y="485"/>
                      <a:pt x="254" y="479"/>
                    </a:cubicBezTo>
                    <a:cubicBezTo>
                      <a:pt x="253" y="477"/>
                      <a:pt x="251" y="473"/>
                      <a:pt x="249" y="470"/>
                    </a:cubicBezTo>
                    <a:cubicBezTo>
                      <a:pt x="258" y="468"/>
                      <a:pt x="267" y="464"/>
                      <a:pt x="276" y="460"/>
                    </a:cubicBezTo>
                    <a:cubicBezTo>
                      <a:pt x="275" y="470"/>
                      <a:pt x="277" y="481"/>
                      <a:pt x="276" y="491"/>
                    </a:cubicBezTo>
                    <a:cubicBezTo>
                      <a:pt x="274" y="502"/>
                      <a:pt x="275" y="514"/>
                      <a:pt x="274" y="525"/>
                    </a:cubicBezTo>
                    <a:moveTo>
                      <a:pt x="556" y="495"/>
                    </a:moveTo>
                    <a:cubicBezTo>
                      <a:pt x="559" y="484"/>
                      <a:pt x="564" y="473"/>
                      <a:pt x="569" y="464"/>
                    </a:cubicBezTo>
                    <a:cubicBezTo>
                      <a:pt x="571" y="460"/>
                      <a:pt x="575" y="455"/>
                      <a:pt x="577" y="450"/>
                    </a:cubicBezTo>
                    <a:cubicBezTo>
                      <a:pt x="580" y="456"/>
                      <a:pt x="583" y="461"/>
                      <a:pt x="587" y="466"/>
                    </a:cubicBezTo>
                    <a:cubicBezTo>
                      <a:pt x="576" y="475"/>
                      <a:pt x="566" y="485"/>
                      <a:pt x="556" y="495"/>
                    </a:cubicBezTo>
                    <a:moveTo>
                      <a:pt x="104" y="481"/>
                    </a:moveTo>
                    <a:cubicBezTo>
                      <a:pt x="107" y="476"/>
                      <a:pt x="109" y="471"/>
                      <a:pt x="112" y="466"/>
                    </a:cubicBezTo>
                    <a:cubicBezTo>
                      <a:pt x="117" y="459"/>
                      <a:pt x="121" y="452"/>
                      <a:pt x="124" y="444"/>
                    </a:cubicBezTo>
                    <a:cubicBezTo>
                      <a:pt x="129" y="449"/>
                      <a:pt x="134" y="453"/>
                      <a:pt x="139" y="457"/>
                    </a:cubicBezTo>
                    <a:cubicBezTo>
                      <a:pt x="134" y="459"/>
                      <a:pt x="130" y="464"/>
                      <a:pt x="127" y="466"/>
                    </a:cubicBezTo>
                    <a:cubicBezTo>
                      <a:pt x="120" y="471"/>
                      <a:pt x="112" y="479"/>
                      <a:pt x="104" y="481"/>
                    </a:cubicBezTo>
                    <a:moveTo>
                      <a:pt x="540" y="444"/>
                    </a:moveTo>
                    <a:cubicBezTo>
                      <a:pt x="546" y="444"/>
                      <a:pt x="553" y="444"/>
                      <a:pt x="559" y="444"/>
                    </a:cubicBezTo>
                    <a:cubicBezTo>
                      <a:pt x="563" y="444"/>
                      <a:pt x="567" y="444"/>
                      <a:pt x="571" y="443"/>
                    </a:cubicBezTo>
                    <a:cubicBezTo>
                      <a:pt x="571" y="444"/>
                      <a:pt x="571" y="444"/>
                      <a:pt x="571" y="444"/>
                    </a:cubicBezTo>
                    <a:cubicBezTo>
                      <a:pt x="570" y="447"/>
                      <a:pt x="568" y="449"/>
                      <a:pt x="567" y="452"/>
                    </a:cubicBezTo>
                    <a:cubicBezTo>
                      <a:pt x="558" y="466"/>
                      <a:pt x="551" y="483"/>
                      <a:pt x="547" y="500"/>
                    </a:cubicBezTo>
                    <a:cubicBezTo>
                      <a:pt x="545" y="498"/>
                      <a:pt x="544" y="497"/>
                      <a:pt x="542" y="494"/>
                    </a:cubicBezTo>
                    <a:cubicBezTo>
                      <a:pt x="533" y="482"/>
                      <a:pt x="530" y="466"/>
                      <a:pt x="529" y="451"/>
                    </a:cubicBezTo>
                    <a:cubicBezTo>
                      <a:pt x="529" y="449"/>
                      <a:pt x="530" y="446"/>
                      <a:pt x="530" y="444"/>
                    </a:cubicBezTo>
                    <a:cubicBezTo>
                      <a:pt x="533" y="444"/>
                      <a:pt x="536" y="444"/>
                      <a:pt x="540" y="444"/>
                    </a:cubicBezTo>
                    <a:moveTo>
                      <a:pt x="85" y="452"/>
                    </a:moveTo>
                    <a:cubicBezTo>
                      <a:pt x="89" y="452"/>
                      <a:pt x="93" y="450"/>
                      <a:pt x="97" y="450"/>
                    </a:cubicBezTo>
                    <a:cubicBezTo>
                      <a:pt x="101" y="450"/>
                      <a:pt x="105" y="449"/>
                      <a:pt x="109" y="447"/>
                    </a:cubicBezTo>
                    <a:cubicBezTo>
                      <a:pt x="110" y="447"/>
                      <a:pt x="114" y="444"/>
                      <a:pt x="117" y="442"/>
                    </a:cubicBezTo>
                    <a:cubicBezTo>
                      <a:pt x="114" y="449"/>
                      <a:pt x="110" y="455"/>
                      <a:pt x="106" y="462"/>
                    </a:cubicBezTo>
                    <a:cubicBezTo>
                      <a:pt x="102" y="468"/>
                      <a:pt x="99" y="475"/>
                      <a:pt x="96" y="481"/>
                    </a:cubicBezTo>
                    <a:cubicBezTo>
                      <a:pt x="95" y="479"/>
                      <a:pt x="94" y="477"/>
                      <a:pt x="93" y="476"/>
                    </a:cubicBezTo>
                    <a:cubicBezTo>
                      <a:pt x="90" y="470"/>
                      <a:pt x="86" y="464"/>
                      <a:pt x="84" y="458"/>
                    </a:cubicBezTo>
                    <a:cubicBezTo>
                      <a:pt x="83" y="456"/>
                      <a:pt x="82" y="454"/>
                      <a:pt x="81" y="452"/>
                    </a:cubicBezTo>
                    <a:cubicBezTo>
                      <a:pt x="82" y="452"/>
                      <a:pt x="82" y="452"/>
                      <a:pt x="83" y="452"/>
                    </a:cubicBezTo>
                    <a:cubicBezTo>
                      <a:pt x="83" y="452"/>
                      <a:pt x="84" y="452"/>
                      <a:pt x="85" y="452"/>
                    </a:cubicBezTo>
                    <a:moveTo>
                      <a:pt x="321" y="511"/>
                    </a:moveTo>
                    <a:cubicBezTo>
                      <a:pt x="322" y="501"/>
                      <a:pt x="321" y="489"/>
                      <a:pt x="321" y="479"/>
                    </a:cubicBezTo>
                    <a:cubicBezTo>
                      <a:pt x="321" y="466"/>
                      <a:pt x="318" y="453"/>
                      <a:pt x="318" y="440"/>
                    </a:cubicBezTo>
                    <a:cubicBezTo>
                      <a:pt x="329" y="447"/>
                      <a:pt x="335" y="459"/>
                      <a:pt x="344" y="468"/>
                    </a:cubicBezTo>
                    <a:cubicBezTo>
                      <a:pt x="350" y="473"/>
                      <a:pt x="354" y="481"/>
                      <a:pt x="361" y="485"/>
                    </a:cubicBezTo>
                    <a:cubicBezTo>
                      <a:pt x="344" y="497"/>
                      <a:pt x="331" y="506"/>
                      <a:pt x="321" y="511"/>
                    </a:cubicBezTo>
                    <a:moveTo>
                      <a:pt x="314" y="504"/>
                    </a:moveTo>
                    <a:cubicBezTo>
                      <a:pt x="314" y="503"/>
                      <a:pt x="313" y="502"/>
                      <a:pt x="313" y="501"/>
                    </a:cubicBezTo>
                    <a:cubicBezTo>
                      <a:pt x="309" y="495"/>
                      <a:pt x="306" y="488"/>
                      <a:pt x="302" y="482"/>
                    </a:cubicBezTo>
                    <a:cubicBezTo>
                      <a:pt x="297" y="473"/>
                      <a:pt x="290" y="464"/>
                      <a:pt x="284" y="456"/>
                    </a:cubicBezTo>
                    <a:cubicBezTo>
                      <a:pt x="293" y="451"/>
                      <a:pt x="302" y="445"/>
                      <a:pt x="311" y="439"/>
                    </a:cubicBezTo>
                    <a:cubicBezTo>
                      <a:pt x="311" y="443"/>
                      <a:pt x="311" y="447"/>
                      <a:pt x="311" y="451"/>
                    </a:cubicBezTo>
                    <a:cubicBezTo>
                      <a:pt x="312" y="459"/>
                      <a:pt x="312" y="467"/>
                      <a:pt x="313" y="475"/>
                    </a:cubicBezTo>
                    <a:cubicBezTo>
                      <a:pt x="314" y="484"/>
                      <a:pt x="315" y="494"/>
                      <a:pt x="314" y="504"/>
                    </a:cubicBezTo>
                    <a:moveTo>
                      <a:pt x="699" y="467"/>
                    </a:moveTo>
                    <a:cubicBezTo>
                      <a:pt x="686" y="467"/>
                      <a:pt x="674" y="457"/>
                      <a:pt x="661" y="455"/>
                    </a:cubicBezTo>
                    <a:cubicBezTo>
                      <a:pt x="668" y="447"/>
                      <a:pt x="673" y="438"/>
                      <a:pt x="677" y="428"/>
                    </a:cubicBezTo>
                    <a:cubicBezTo>
                      <a:pt x="677" y="429"/>
                      <a:pt x="677" y="430"/>
                      <a:pt x="678" y="430"/>
                    </a:cubicBezTo>
                    <a:cubicBezTo>
                      <a:pt x="682" y="436"/>
                      <a:pt x="684" y="442"/>
                      <a:pt x="688" y="447"/>
                    </a:cubicBezTo>
                    <a:cubicBezTo>
                      <a:pt x="692" y="454"/>
                      <a:pt x="696" y="460"/>
                      <a:pt x="699" y="467"/>
                    </a:cubicBezTo>
                    <a:moveTo>
                      <a:pt x="88" y="424"/>
                    </a:moveTo>
                    <a:cubicBezTo>
                      <a:pt x="89" y="424"/>
                      <a:pt x="90" y="424"/>
                      <a:pt x="91" y="424"/>
                    </a:cubicBezTo>
                    <a:cubicBezTo>
                      <a:pt x="93" y="424"/>
                      <a:pt x="94" y="424"/>
                      <a:pt x="95" y="423"/>
                    </a:cubicBezTo>
                    <a:cubicBezTo>
                      <a:pt x="92" y="426"/>
                      <a:pt x="90" y="428"/>
                      <a:pt x="87" y="430"/>
                    </a:cubicBezTo>
                    <a:cubicBezTo>
                      <a:pt x="87" y="431"/>
                      <a:pt x="86" y="431"/>
                      <a:pt x="85" y="432"/>
                    </a:cubicBezTo>
                    <a:cubicBezTo>
                      <a:pt x="83" y="434"/>
                      <a:pt x="80" y="437"/>
                      <a:pt x="78" y="440"/>
                    </a:cubicBezTo>
                    <a:cubicBezTo>
                      <a:pt x="78" y="438"/>
                      <a:pt x="77" y="437"/>
                      <a:pt x="77" y="435"/>
                    </a:cubicBezTo>
                    <a:cubicBezTo>
                      <a:pt x="77" y="432"/>
                      <a:pt x="77" y="428"/>
                      <a:pt x="77" y="424"/>
                    </a:cubicBezTo>
                    <a:cubicBezTo>
                      <a:pt x="79" y="424"/>
                      <a:pt x="80" y="424"/>
                      <a:pt x="82" y="424"/>
                    </a:cubicBezTo>
                    <a:cubicBezTo>
                      <a:pt x="84" y="424"/>
                      <a:pt x="86" y="424"/>
                      <a:pt x="88" y="424"/>
                    </a:cubicBezTo>
                    <a:moveTo>
                      <a:pt x="86" y="441"/>
                    </a:moveTo>
                    <a:cubicBezTo>
                      <a:pt x="88" y="440"/>
                      <a:pt x="90" y="438"/>
                      <a:pt x="91" y="437"/>
                    </a:cubicBezTo>
                    <a:cubicBezTo>
                      <a:pt x="96" y="433"/>
                      <a:pt x="101" y="428"/>
                      <a:pt x="106" y="423"/>
                    </a:cubicBezTo>
                    <a:cubicBezTo>
                      <a:pt x="109" y="427"/>
                      <a:pt x="112" y="431"/>
                      <a:pt x="115" y="435"/>
                    </a:cubicBezTo>
                    <a:cubicBezTo>
                      <a:pt x="112" y="437"/>
                      <a:pt x="108" y="439"/>
                      <a:pt x="106" y="440"/>
                    </a:cubicBezTo>
                    <a:cubicBezTo>
                      <a:pt x="101" y="443"/>
                      <a:pt x="93" y="444"/>
                      <a:pt x="86" y="445"/>
                    </a:cubicBezTo>
                    <a:cubicBezTo>
                      <a:pt x="85" y="445"/>
                      <a:pt x="85" y="445"/>
                      <a:pt x="85" y="445"/>
                    </a:cubicBezTo>
                    <a:cubicBezTo>
                      <a:pt x="84" y="445"/>
                      <a:pt x="84" y="445"/>
                      <a:pt x="83" y="445"/>
                    </a:cubicBezTo>
                    <a:cubicBezTo>
                      <a:pt x="84" y="444"/>
                      <a:pt x="85" y="442"/>
                      <a:pt x="86" y="441"/>
                    </a:cubicBezTo>
                    <a:moveTo>
                      <a:pt x="537" y="437"/>
                    </a:moveTo>
                    <a:cubicBezTo>
                      <a:pt x="537" y="437"/>
                      <a:pt x="536" y="437"/>
                      <a:pt x="535" y="437"/>
                    </a:cubicBezTo>
                    <a:cubicBezTo>
                      <a:pt x="540" y="432"/>
                      <a:pt x="548" y="429"/>
                      <a:pt x="553" y="427"/>
                    </a:cubicBezTo>
                    <a:cubicBezTo>
                      <a:pt x="561" y="425"/>
                      <a:pt x="570" y="424"/>
                      <a:pt x="578" y="423"/>
                    </a:cubicBezTo>
                    <a:cubicBezTo>
                      <a:pt x="578" y="424"/>
                      <a:pt x="577" y="425"/>
                      <a:pt x="577" y="426"/>
                    </a:cubicBezTo>
                    <a:cubicBezTo>
                      <a:pt x="576" y="429"/>
                      <a:pt x="575" y="432"/>
                      <a:pt x="575" y="436"/>
                    </a:cubicBezTo>
                    <a:cubicBezTo>
                      <a:pt x="573" y="435"/>
                      <a:pt x="570" y="435"/>
                      <a:pt x="568" y="435"/>
                    </a:cubicBezTo>
                    <a:cubicBezTo>
                      <a:pt x="563" y="435"/>
                      <a:pt x="558" y="436"/>
                      <a:pt x="553" y="436"/>
                    </a:cubicBezTo>
                    <a:cubicBezTo>
                      <a:pt x="547" y="436"/>
                      <a:pt x="542" y="437"/>
                      <a:pt x="537" y="437"/>
                    </a:cubicBezTo>
                    <a:moveTo>
                      <a:pt x="713" y="421"/>
                    </a:moveTo>
                    <a:cubicBezTo>
                      <a:pt x="716" y="421"/>
                      <a:pt x="720" y="420"/>
                      <a:pt x="723" y="419"/>
                    </a:cubicBezTo>
                    <a:cubicBezTo>
                      <a:pt x="722" y="424"/>
                      <a:pt x="721" y="430"/>
                      <a:pt x="719" y="434"/>
                    </a:cubicBezTo>
                    <a:cubicBezTo>
                      <a:pt x="719" y="435"/>
                      <a:pt x="719" y="435"/>
                      <a:pt x="719" y="435"/>
                    </a:cubicBezTo>
                    <a:cubicBezTo>
                      <a:pt x="716" y="446"/>
                      <a:pt x="711" y="456"/>
                      <a:pt x="706" y="465"/>
                    </a:cubicBezTo>
                    <a:cubicBezTo>
                      <a:pt x="704" y="459"/>
                      <a:pt x="701" y="455"/>
                      <a:pt x="698" y="450"/>
                    </a:cubicBezTo>
                    <a:cubicBezTo>
                      <a:pt x="694" y="443"/>
                      <a:pt x="690" y="432"/>
                      <a:pt x="685" y="426"/>
                    </a:cubicBezTo>
                    <a:cubicBezTo>
                      <a:pt x="685" y="426"/>
                      <a:pt x="685" y="426"/>
                      <a:pt x="685" y="426"/>
                    </a:cubicBezTo>
                    <a:cubicBezTo>
                      <a:pt x="689" y="426"/>
                      <a:pt x="704" y="422"/>
                      <a:pt x="707" y="422"/>
                    </a:cubicBezTo>
                    <a:cubicBezTo>
                      <a:pt x="709" y="422"/>
                      <a:pt x="711" y="422"/>
                      <a:pt x="713" y="421"/>
                    </a:cubicBezTo>
                    <a:moveTo>
                      <a:pt x="618" y="451"/>
                    </a:moveTo>
                    <a:cubicBezTo>
                      <a:pt x="608" y="449"/>
                      <a:pt x="604" y="437"/>
                      <a:pt x="617" y="416"/>
                    </a:cubicBezTo>
                    <a:cubicBezTo>
                      <a:pt x="621" y="423"/>
                      <a:pt x="622" y="433"/>
                      <a:pt x="619" y="441"/>
                    </a:cubicBezTo>
                    <a:cubicBezTo>
                      <a:pt x="618" y="444"/>
                      <a:pt x="618" y="448"/>
                      <a:pt x="618" y="451"/>
                    </a:cubicBezTo>
                    <a:moveTo>
                      <a:pt x="88" y="411"/>
                    </a:moveTo>
                    <a:cubicBezTo>
                      <a:pt x="90" y="410"/>
                      <a:pt x="92" y="408"/>
                      <a:pt x="94" y="406"/>
                    </a:cubicBezTo>
                    <a:cubicBezTo>
                      <a:pt x="94" y="406"/>
                      <a:pt x="95" y="405"/>
                      <a:pt x="95" y="405"/>
                    </a:cubicBezTo>
                    <a:cubicBezTo>
                      <a:pt x="96" y="407"/>
                      <a:pt x="97" y="409"/>
                      <a:pt x="99" y="412"/>
                    </a:cubicBezTo>
                    <a:cubicBezTo>
                      <a:pt x="95" y="413"/>
                      <a:pt x="92" y="414"/>
                      <a:pt x="88" y="415"/>
                    </a:cubicBezTo>
                    <a:cubicBezTo>
                      <a:pt x="87" y="416"/>
                      <a:pt x="85" y="416"/>
                      <a:pt x="84" y="416"/>
                    </a:cubicBezTo>
                    <a:cubicBezTo>
                      <a:pt x="85" y="415"/>
                      <a:pt x="87" y="413"/>
                      <a:pt x="88" y="411"/>
                    </a:cubicBezTo>
                    <a:moveTo>
                      <a:pt x="372" y="476"/>
                    </a:moveTo>
                    <a:cubicBezTo>
                      <a:pt x="373" y="466"/>
                      <a:pt x="371" y="455"/>
                      <a:pt x="371" y="445"/>
                    </a:cubicBezTo>
                    <a:cubicBezTo>
                      <a:pt x="370" y="436"/>
                      <a:pt x="368" y="427"/>
                      <a:pt x="367" y="418"/>
                    </a:cubicBezTo>
                    <a:cubicBezTo>
                      <a:pt x="367" y="414"/>
                      <a:pt x="366" y="409"/>
                      <a:pt x="365" y="404"/>
                    </a:cubicBezTo>
                    <a:cubicBezTo>
                      <a:pt x="379" y="418"/>
                      <a:pt x="388" y="438"/>
                      <a:pt x="405" y="448"/>
                    </a:cubicBezTo>
                    <a:cubicBezTo>
                      <a:pt x="393" y="459"/>
                      <a:pt x="382" y="468"/>
                      <a:pt x="372" y="476"/>
                    </a:cubicBezTo>
                    <a:moveTo>
                      <a:pt x="365" y="479"/>
                    </a:moveTo>
                    <a:cubicBezTo>
                      <a:pt x="361" y="477"/>
                      <a:pt x="358" y="471"/>
                      <a:pt x="355" y="467"/>
                    </a:cubicBezTo>
                    <a:cubicBezTo>
                      <a:pt x="350" y="462"/>
                      <a:pt x="345" y="457"/>
                      <a:pt x="340" y="451"/>
                    </a:cubicBezTo>
                    <a:cubicBezTo>
                      <a:pt x="334" y="444"/>
                      <a:pt x="328" y="437"/>
                      <a:pt x="320" y="433"/>
                    </a:cubicBezTo>
                    <a:cubicBezTo>
                      <a:pt x="329" y="426"/>
                      <a:pt x="338" y="419"/>
                      <a:pt x="346" y="412"/>
                    </a:cubicBezTo>
                    <a:cubicBezTo>
                      <a:pt x="350" y="409"/>
                      <a:pt x="353" y="406"/>
                      <a:pt x="357" y="402"/>
                    </a:cubicBezTo>
                    <a:cubicBezTo>
                      <a:pt x="358" y="414"/>
                      <a:pt x="361" y="427"/>
                      <a:pt x="362" y="438"/>
                    </a:cubicBezTo>
                    <a:cubicBezTo>
                      <a:pt x="364" y="451"/>
                      <a:pt x="366" y="465"/>
                      <a:pt x="365" y="479"/>
                    </a:cubicBezTo>
                    <a:moveTo>
                      <a:pt x="625" y="451"/>
                    </a:moveTo>
                    <a:cubicBezTo>
                      <a:pt x="625" y="450"/>
                      <a:pt x="625" y="449"/>
                      <a:pt x="625" y="447"/>
                    </a:cubicBezTo>
                    <a:cubicBezTo>
                      <a:pt x="626" y="444"/>
                      <a:pt x="628" y="441"/>
                      <a:pt x="628" y="437"/>
                    </a:cubicBezTo>
                    <a:cubicBezTo>
                      <a:pt x="629" y="434"/>
                      <a:pt x="629" y="432"/>
                      <a:pt x="628" y="429"/>
                    </a:cubicBezTo>
                    <a:cubicBezTo>
                      <a:pt x="627" y="422"/>
                      <a:pt x="626" y="414"/>
                      <a:pt x="622" y="409"/>
                    </a:cubicBezTo>
                    <a:cubicBezTo>
                      <a:pt x="622" y="408"/>
                      <a:pt x="622" y="408"/>
                      <a:pt x="622" y="408"/>
                    </a:cubicBezTo>
                    <a:cubicBezTo>
                      <a:pt x="624" y="405"/>
                      <a:pt x="626" y="403"/>
                      <a:pt x="628" y="400"/>
                    </a:cubicBezTo>
                    <a:cubicBezTo>
                      <a:pt x="633" y="405"/>
                      <a:pt x="639" y="410"/>
                      <a:pt x="643" y="417"/>
                    </a:cubicBezTo>
                    <a:cubicBezTo>
                      <a:pt x="646" y="422"/>
                      <a:pt x="646" y="428"/>
                      <a:pt x="648" y="434"/>
                    </a:cubicBezTo>
                    <a:cubicBezTo>
                      <a:pt x="647" y="435"/>
                      <a:pt x="647" y="435"/>
                      <a:pt x="647" y="435"/>
                    </a:cubicBezTo>
                    <a:cubicBezTo>
                      <a:pt x="642" y="445"/>
                      <a:pt x="633" y="450"/>
                      <a:pt x="625" y="451"/>
                    </a:cubicBezTo>
                    <a:moveTo>
                      <a:pt x="583" y="415"/>
                    </a:moveTo>
                    <a:cubicBezTo>
                      <a:pt x="582" y="414"/>
                      <a:pt x="581" y="413"/>
                      <a:pt x="579" y="412"/>
                    </a:cubicBezTo>
                    <a:cubicBezTo>
                      <a:pt x="572" y="409"/>
                      <a:pt x="566" y="407"/>
                      <a:pt x="561" y="400"/>
                    </a:cubicBezTo>
                    <a:cubicBezTo>
                      <a:pt x="561" y="400"/>
                      <a:pt x="561" y="400"/>
                      <a:pt x="561" y="400"/>
                    </a:cubicBezTo>
                    <a:cubicBezTo>
                      <a:pt x="564" y="401"/>
                      <a:pt x="567" y="402"/>
                      <a:pt x="570" y="403"/>
                    </a:cubicBezTo>
                    <a:cubicBezTo>
                      <a:pt x="576" y="405"/>
                      <a:pt x="583" y="407"/>
                      <a:pt x="589" y="408"/>
                    </a:cubicBezTo>
                    <a:cubicBezTo>
                      <a:pt x="587" y="410"/>
                      <a:pt x="585" y="412"/>
                      <a:pt x="583" y="415"/>
                    </a:cubicBezTo>
                    <a:moveTo>
                      <a:pt x="535" y="427"/>
                    </a:moveTo>
                    <a:cubicBezTo>
                      <a:pt x="535" y="427"/>
                      <a:pt x="536" y="426"/>
                      <a:pt x="536" y="425"/>
                    </a:cubicBezTo>
                    <a:cubicBezTo>
                      <a:pt x="539" y="421"/>
                      <a:pt x="547" y="411"/>
                      <a:pt x="553" y="399"/>
                    </a:cubicBezTo>
                    <a:cubicBezTo>
                      <a:pt x="555" y="404"/>
                      <a:pt x="558" y="409"/>
                      <a:pt x="563" y="413"/>
                    </a:cubicBezTo>
                    <a:cubicBezTo>
                      <a:pt x="563" y="413"/>
                      <a:pt x="566" y="415"/>
                      <a:pt x="569" y="416"/>
                    </a:cubicBezTo>
                    <a:cubicBezTo>
                      <a:pt x="561" y="418"/>
                      <a:pt x="553" y="419"/>
                      <a:pt x="545" y="422"/>
                    </a:cubicBezTo>
                    <a:cubicBezTo>
                      <a:pt x="542" y="423"/>
                      <a:pt x="539" y="425"/>
                      <a:pt x="535" y="427"/>
                    </a:cubicBezTo>
                    <a:moveTo>
                      <a:pt x="680" y="420"/>
                    </a:moveTo>
                    <a:cubicBezTo>
                      <a:pt x="681" y="415"/>
                      <a:pt x="682" y="411"/>
                      <a:pt x="683" y="407"/>
                    </a:cubicBezTo>
                    <a:cubicBezTo>
                      <a:pt x="684" y="401"/>
                      <a:pt x="685" y="396"/>
                      <a:pt x="686" y="390"/>
                    </a:cubicBezTo>
                    <a:cubicBezTo>
                      <a:pt x="688" y="392"/>
                      <a:pt x="689" y="392"/>
                      <a:pt x="692" y="393"/>
                    </a:cubicBezTo>
                    <a:cubicBezTo>
                      <a:pt x="696" y="395"/>
                      <a:pt x="698" y="399"/>
                      <a:pt x="702" y="401"/>
                    </a:cubicBezTo>
                    <a:cubicBezTo>
                      <a:pt x="704" y="402"/>
                      <a:pt x="706" y="404"/>
                      <a:pt x="709" y="405"/>
                    </a:cubicBezTo>
                    <a:cubicBezTo>
                      <a:pt x="711" y="407"/>
                      <a:pt x="713" y="409"/>
                      <a:pt x="715" y="411"/>
                    </a:cubicBezTo>
                    <a:cubicBezTo>
                      <a:pt x="716" y="411"/>
                      <a:pt x="717" y="412"/>
                      <a:pt x="718" y="412"/>
                    </a:cubicBezTo>
                    <a:cubicBezTo>
                      <a:pt x="716" y="413"/>
                      <a:pt x="713" y="413"/>
                      <a:pt x="711" y="414"/>
                    </a:cubicBezTo>
                    <a:cubicBezTo>
                      <a:pt x="708" y="414"/>
                      <a:pt x="706" y="415"/>
                      <a:pt x="704" y="415"/>
                    </a:cubicBezTo>
                    <a:cubicBezTo>
                      <a:pt x="697" y="415"/>
                      <a:pt x="686" y="416"/>
                      <a:pt x="680" y="420"/>
                    </a:cubicBezTo>
                    <a:moveTo>
                      <a:pt x="77" y="412"/>
                    </a:moveTo>
                    <a:cubicBezTo>
                      <a:pt x="77" y="405"/>
                      <a:pt x="79" y="398"/>
                      <a:pt x="82" y="390"/>
                    </a:cubicBezTo>
                    <a:cubicBezTo>
                      <a:pt x="82" y="389"/>
                      <a:pt x="83" y="388"/>
                      <a:pt x="83" y="387"/>
                    </a:cubicBezTo>
                    <a:cubicBezTo>
                      <a:pt x="85" y="390"/>
                      <a:pt x="87" y="393"/>
                      <a:pt x="89" y="395"/>
                    </a:cubicBezTo>
                    <a:cubicBezTo>
                      <a:pt x="90" y="396"/>
                      <a:pt x="91" y="398"/>
                      <a:pt x="92" y="398"/>
                    </a:cubicBezTo>
                    <a:cubicBezTo>
                      <a:pt x="92" y="398"/>
                      <a:pt x="92" y="398"/>
                      <a:pt x="92" y="398"/>
                    </a:cubicBezTo>
                    <a:cubicBezTo>
                      <a:pt x="91" y="399"/>
                      <a:pt x="90" y="400"/>
                      <a:pt x="89" y="401"/>
                    </a:cubicBezTo>
                    <a:cubicBezTo>
                      <a:pt x="88" y="401"/>
                      <a:pt x="87" y="402"/>
                      <a:pt x="86" y="403"/>
                    </a:cubicBezTo>
                    <a:cubicBezTo>
                      <a:pt x="83" y="405"/>
                      <a:pt x="80" y="409"/>
                      <a:pt x="77" y="412"/>
                    </a:cubicBezTo>
                    <a:moveTo>
                      <a:pt x="556" y="391"/>
                    </a:moveTo>
                    <a:cubicBezTo>
                      <a:pt x="557" y="388"/>
                      <a:pt x="558" y="385"/>
                      <a:pt x="558" y="382"/>
                    </a:cubicBezTo>
                    <a:cubicBezTo>
                      <a:pt x="562" y="386"/>
                      <a:pt x="566" y="391"/>
                      <a:pt x="571" y="395"/>
                    </a:cubicBezTo>
                    <a:cubicBezTo>
                      <a:pt x="567" y="394"/>
                      <a:pt x="564" y="392"/>
                      <a:pt x="561" y="391"/>
                    </a:cubicBezTo>
                    <a:cubicBezTo>
                      <a:pt x="559" y="391"/>
                      <a:pt x="558" y="391"/>
                      <a:pt x="557" y="391"/>
                    </a:cubicBezTo>
                    <a:cubicBezTo>
                      <a:pt x="557" y="391"/>
                      <a:pt x="557" y="391"/>
                      <a:pt x="556" y="391"/>
                    </a:cubicBezTo>
                    <a:moveTo>
                      <a:pt x="653" y="423"/>
                    </a:moveTo>
                    <a:cubicBezTo>
                      <a:pt x="652" y="420"/>
                      <a:pt x="651" y="416"/>
                      <a:pt x="649" y="413"/>
                    </a:cubicBezTo>
                    <a:cubicBezTo>
                      <a:pt x="645" y="405"/>
                      <a:pt x="638" y="399"/>
                      <a:pt x="631" y="393"/>
                    </a:cubicBezTo>
                    <a:cubicBezTo>
                      <a:pt x="634" y="388"/>
                      <a:pt x="636" y="383"/>
                      <a:pt x="637" y="378"/>
                    </a:cubicBezTo>
                    <a:cubicBezTo>
                      <a:pt x="640" y="381"/>
                      <a:pt x="643" y="383"/>
                      <a:pt x="646" y="385"/>
                    </a:cubicBezTo>
                    <a:cubicBezTo>
                      <a:pt x="649" y="387"/>
                      <a:pt x="657" y="390"/>
                      <a:pt x="662" y="394"/>
                    </a:cubicBezTo>
                    <a:cubicBezTo>
                      <a:pt x="660" y="404"/>
                      <a:pt x="658" y="413"/>
                      <a:pt x="653" y="423"/>
                    </a:cubicBezTo>
                    <a:moveTo>
                      <a:pt x="404" y="439"/>
                    </a:moveTo>
                    <a:cubicBezTo>
                      <a:pt x="399" y="433"/>
                      <a:pt x="387" y="419"/>
                      <a:pt x="385" y="416"/>
                    </a:cubicBezTo>
                    <a:cubicBezTo>
                      <a:pt x="379" y="409"/>
                      <a:pt x="373" y="401"/>
                      <a:pt x="365" y="395"/>
                    </a:cubicBezTo>
                    <a:cubicBezTo>
                      <a:pt x="372" y="388"/>
                      <a:pt x="379" y="382"/>
                      <a:pt x="386" y="376"/>
                    </a:cubicBezTo>
                    <a:cubicBezTo>
                      <a:pt x="387" y="383"/>
                      <a:pt x="392" y="392"/>
                      <a:pt x="393" y="396"/>
                    </a:cubicBezTo>
                    <a:cubicBezTo>
                      <a:pt x="398" y="411"/>
                      <a:pt x="401" y="425"/>
                      <a:pt x="404" y="439"/>
                    </a:cubicBezTo>
                    <a:moveTo>
                      <a:pt x="413" y="442"/>
                    </a:moveTo>
                    <a:cubicBezTo>
                      <a:pt x="410" y="430"/>
                      <a:pt x="406" y="418"/>
                      <a:pt x="404" y="406"/>
                    </a:cubicBezTo>
                    <a:cubicBezTo>
                      <a:pt x="402" y="398"/>
                      <a:pt x="399" y="390"/>
                      <a:pt x="396" y="382"/>
                    </a:cubicBezTo>
                    <a:cubicBezTo>
                      <a:pt x="396" y="380"/>
                      <a:pt x="395" y="378"/>
                      <a:pt x="394" y="376"/>
                    </a:cubicBezTo>
                    <a:cubicBezTo>
                      <a:pt x="394" y="375"/>
                      <a:pt x="394" y="375"/>
                      <a:pt x="394" y="375"/>
                    </a:cubicBezTo>
                    <a:cubicBezTo>
                      <a:pt x="395" y="376"/>
                      <a:pt x="395" y="376"/>
                      <a:pt x="395" y="376"/>
                    </a:cubicBezTo>
                    <a:cubicBezTo>
                      <a:pt x="408" y="384"/>
                      <a:pt x="421" y="392"/>
                      <a:pt x="435" y="399"/>
                    </a:cubicBezTo>
                    <a:cubicBezTo>
                      <a:pt x="439" y="401"/>
                      <a:pt x="444" y="405"/>
                      <a:pt x="449" y="406"/>
                    </a:cubicBezTo>
                    <a:cubicBezTo>
                      <a:pt x="436" y="420"/>
                      <a:pt x="424" y="431"/>
                      <a:pt x="413" y="442"/>
                    </a:cubicBezTo>
                    <a:moveTo>
                      <a:pt x="155" y="370"/>
                    </a:moveTo>
                    <a:cubicBezTo>
                      <a:pt x="159" y="370"/>
                      <a:pt x="163" y="370"/>
                      <a:pt x="167" y="369"/>
                    </a:cubicBezTo>
                    <a:cubicBezTo>
                      <a:pt x="168" y="391"/>
                      <a:pt x="173" y="414"/>
                      <a:pt x="184" y="433"/>
                    </a:cubicBezTo>
                    <a:cubicBezTo>
                      <a:pt x="180" y="432"/>
                      <a:pt x="175" y="430"/>
                      <a:pt x="171" y="429"/>
                    </a:cubicBezTo>
                    <a:cubicBezTo>
                      <a:pt x="165" y="420"/>
                      <a:pt x="163" y="406"/>
                      <a:pt x="160" y="395"/>
                    </a:cubicBezTo>
                    <a:cubicBezTo>
                      <a:pt x="158" y="387"/>
                      <a:pt x="155" y="379"/>
                      <a:pt x="155" y="370"/>
                    </a:cubicBezTo>
                    <a:cubicBezTo>
                      <a:pt x="155" y="370"/>
                      <a:pt x="155" y="370"/>
                      <a:pt x="155" y="370"/>
                    </a:cubicBezTo>
                    <a:moveTo>
                      <a:pt x="160" y="425"/>
                    </a:moveTo>
                    <a:cubicBezTo>
                      <a:pt x="152" y="420"/>
                      <a:pt x="144" y="415"/>
                      <a:pt x="137" y="409"/>
                    </a:cubicBezTo>
                    <a:cubicBezTo>
                      <a:pt x="137" y="406"/>
                      <a:pt x="136" y="402"/>
                      <a:pt x="136" y="399"/>
                    </a:cubicBezTo>
                    <a:cubicBezTo>
                      <a:pt x="136" y="392"/>
                      <a:pt x="136" y="386"/>
                      <a:pt x="136" y="379"/>
                    </a:cubicBezTo>
                    <a:cubicBezTo>
                      <a:pt x="135" y="376"/>
                      <a:pt x="136" y="372"/>
                      <a:pt x="137" y="368"/>
                    </a:cubicBezTo>
                    <a:cubicBezTo>
                      <a:pt x="140" y="369"/>
                      <a:pt x="144" y="369"/>
                      <a:pt x="147" y="370"/>
                    </a:cubicBezTo>
                    <a:cubicBezTo>
                      <a:pt x="148" y="378"/>
                      <a:pt x="150" y="386"/>
                      <a:pt x="152" y="394"/>
                    </a:cubicBezTo>
                    <a:cubicBezTo>
                      <a:pt x="154" y="403"/>
                      <a:pt x="156" y="415"/>
                      <a:pt x="160" y="425"/>
                    </a:cubicBezTo>
                    <a:moveTo>
                      <a:pt x="706" y="378"/>
                    </a:moveTo>
                    <a:cubicBezTo>
                      <a:pt x="713" y="375"/>
                      <a:pt x="720" y="372"/>
                      <a:pt x="727" y="368"/>
                    </a:cubicBezTo>
                    <a:cubicBezTo>
                      <a:pt x="727" y="381"/>
                      <a:pt x="727" y="395"/>
                      <a:pt x="725" y="408"/>
                    </a:cubicBezTo>
                    <a:cubicBezTo>
                      <a:pt x="722" y="405"/>
                      <a:pt x="717" y="403"/>
                      <a:pt x="714" y="400"/>
                    </a:cubicBezTo>
                    <a:cubicBezTo>
                      <a:pt x="712" y="398"/>
                      <a:pt x="709" y="396"/>
                      <a:pt x="707" y="394"/>
                    </a:cubicBezTo>
                    <a:cubicBezTo>
                      <a:pt x="705" y="393"/>
                      <a:pt x="703" y="391"/>
                      <a:pt x="701" y="389"/>
                    </a:cubicBezTo>
                    <a:cubicBezTo>
                      <a:pt x="698" y="388"/>
                      <a:pt x="696" y="387"/>
                      <a:pt x="693" y="385"/>
                    </a:cubicBezTo>
                    <a:cubicBezTo>
                      <a:pt x="697" y="383"/>
                      <a:pt x="701" y="380"/>
                      <a:pt x="706" y="378"/>
                    </a:cubicBezTo>
                    <a:moveTo>
                      <a:pt x="202" y="434"/>
                    </a:moveTo>
                    <a:cubicBezTo>
                      <a:pt x="199" y="434"/>
                      <a:pt x="196" y="434"/>
                      <a:pt x="194" y="434"/>
                    </a:cubicBezTo>
                    <a:cubicBezTo>
                      <a:pt x="181" y="415"/>
                      <a:pt x="175" y="391"/>
                      <a:pt x="174" y="368"/>
                    </a:cubicBezTo>
                    <a:cubicBezTo>
                      <a:pt x="177" y="368"/>
                      <a:pt x="180" y="367"/>
                      <a:pt x="183" y="366"/>
                    </a:cubicBezTo>
                    <a:cubicBezTo>
                      <a:pt x="186" y="373"/>
                      <a:pt x="187" y="382"/>
                      <a:pt x="189" y="387"/>
                    </a:cubicBezTo>
                    <a:cubicBezTo>
                      <a:pt x="192" y="397"/>
                      <a:pt x="197" y="405"/>
                      <a:pt x="202" y="414"/>
                    </a:cubicBezTo>
                    <a:cubicBezTo>
                      <a:pt x="205" y="420"/>
                      <a:pt x="210" y="427"/>
                      <a:pt x="215" y="433"/>
                    </a:cubicBezTo>
                    <a:cubicBezTo>
                      <a:pt x="211" y="434"/>
                      <a:pt x="206" y="434"/>
                      <a:pt x="202" y="434"/>
                    </a:cubicBezTo>
                    <a:moveTo>
                      <a:pt x="225" y="432"/>
                    </a:moveTo>
                    <a:cubicBezTo>
                      <a:pt x="223" y="429"/>
                      <a:pt x="221" y="427"/>
                      <a:pt x="220" y="427"/>
                    </a:cubicBezTo>
                    <a:cubicBezTo>
                      <a:pt x="212" y="418"/>
                      <a:pt x="207" y="409"/>
                      <a:pt x="202" y="399"/>
                    </a:cubicBezTo>
                    <a:cubicBezTo>
                      <a:pt x="198" y="392"/>
                      <a:pt x="196" y="384"/>
                      <a:pt x="193" y="377"/>
                    </a:cubicBezTo>
                    <a:cubicBezTo>
                      <a:pt x="192" y="373"/>
                      <a:pt x="191" y="368"/>
                      <a:pt x="190" y="364"/>
                    </a:cubicBezTo>
                    <a:cubicBezTo>
                      <a:pt x="191" y="364"/>
                      <a:pt x="193" y="363"/>
                      <a:pt x="194" y="363"/>
                    </a:cubicBezTo>
                    <a:cubicBezTo>
                      <a:pt x="196" y="362"/>
                      <a:pt x="197" y="361"/>
                      <a:pt x="199" y="360"/>
                    </a:cubicBezTo>
                    <a:cubicBezTo>
                      <a:pt x="205" y="367"/>
                      <a:pt x="214" y="375"/>
                      <a:pt x="217" y="379"/>
                    </a:cubicBezTo>
                    <a:cubicBezTo>
                      <a:pt x="228" y="394"/>
                      <a:pt x="243" y="407"/>
                      <a:pt x="259" y="418"/>
                    </a:cubicBezTo>
                    <a:cubicBezTo>
                      <a:pt x="248" y="424"/>
                      <a:pt x="237" y="429"/>
                      <a:pt x="226" y="431"/>
                    </a:cubicBezTo>
                    <a:cubicBezTo>
                      <a:pt x="225" y="432"/>
                      <a:pt x="225" y="432"/>
                      <a:pt x="225" y="432"/>
                    </a:cubicBezTo>
                    <a:moveTo>
                      <a:pt x="596" y="401"/>
                    </a:moveTo>
                    <a:cubicBezTo>
                      <a:pt x="596" y="401"/>
                      <a:pt x="595" y="400"/>
                      <a:pt x="594" y="400"/>
                    </a:cubicBezTo>
                    <a:cubicBezTo>
                      <a:pt x="583" y="399"/>
                      <a:pt x="572" y="386"/>
                      <a:pt x="564" y="377"/>
                    </a:cubicBezTo>
                    <a:cubicBezTo>
                      <a:pt x="567" y="376"/>
                      <a:pt x="571" y="376"/>
                      <a:pt x="574" y="375"/>
                    </a:cubicBezTo>
                    <a:cubicBezTo>
                      <a:pt x="580" y="373"/>
                      <a:pt x="586" y="371"/>
                      <a:pt x="593" y="369"/>
                    </a:cubicBezTo>
                    <a:cubicBezTo>
                      <a:pt x="599" y="366"/>
                      <a:pt x="607" y="363"/>
                      <a:pt x="613" y="360"/>
                    </a:cubicBezTo>
                    <a:cubicBezTo>
                      <a:pt x="616" y="373"/>
                      <a:pt x="617" y="381"/>
                      <a:pt x="608" y="391"/>
                    </a:cubicBezTo>
                    <a:cubicBezTo>
                      <a:pt x="604" y="395"/>
                      <a:pt x="600" y="398"/>
                      <a:pt x="596" y="401"/>
                    </a:cubicBezTo>
                    <a:moveTo>
                      <a:pt x="557" y="371"/>
                    </a:moveTo>
                    <a:cubicBezTo>
                      <a:pt x="557" y="371"/>
                      <a:pt x="556" y="371"/>
                      <a:pt x="556" y="370"/>
                    </a:cubicBezTo>
                    <a:cubicBezTo>
                      <a:pt x="564" y="369"/>
                      <a:pt x="573" y="363"/>
                      <a:pt x="580" y="360"/>
                    </a:cubicBezTo>
                    <a:cubicBezTo>
                      <a:pt x="586" y="358"/>
                      <a:pt x="594" y="357"/>
                      <a:pt x="602" y="357"/>
                    </a:cubicBezTo>
                    <a:cubicBezTo>
                      <a:pt x="597" y="359"/>
                      <a:pt x="591" y="361"/>
                      <a:pt x="586" y="363"/>
                    </a:cubicBezTo>
                    <a:cubicBezTo>
                      <a:pt x="577" y="367"/>
                      <a:pt x="566" y="367"/>
                      <a:pt x="557" y="371"/>
                    </a:cubicBezTo>
                    <a:moveTo>
                      <a:pt x="663" y="386"/>
                    </a:moveTo>
                    <a:cubicBezTo>
                      <a:pt x="659" y="383"/>
                      <a:pt x="654" y="381"/>
                      <a:pt x="650" y="378"/>
                    </a:cubicBezTo>
                    <a:cubicBezTo>
                      <a:pt x="646" y="376"/>
                      <a:pt x="642" y="373"/>
                      <a:pt x="639" y="369"/>
                    </a:cubicBezTo>
                    <a:cubicBezTo>
                      <a:pt x="639" y="364"/>
                      <a:pt x="639" y="360"/>
                      <a:pt x="639" y="355"/>
                    </a:cubicBezTo>
                    <a:cubicBezTo>
                      <a:pt x="640" y="356"/>
                      <a:pt x="640" y="356"/>
                      <a:pt x="641" y="357"/>
                    </a:cubicBezTo>
                    <a:cubicBezTo>
                      <a:pt x="650" y="361"/>
                      <a:pt x="656" y="366"/>
                      <a:pt x="663" y="372"/>
                    </a:cubicBezTo>
                    <a:cubicBezTo>
                      <a:pt x="663" y="377"/>
                      <a:pt x="663" y="381"/>
                      <a:pt x="663" y="386"/>
                    </a:cubicBezTo>
                    <a:moveTo>
                      <a:pt x="265" y="414"/>
                    </a:moveTo>
                    <a:cubicBezTo>
                      <a:pt x="263" y="412"/>
                      <a:pt x="261" y="411"/>
                      <a:pt x="259" y="409"/>
                    </a:cubicBezTo>
                    <a:cubicBezTo>
                      <a:pt x="251" y="402"/>
                      <a:pt x="244" y="395"/>
                      <a:pt x="236" y="388"/>
                    </a:cubicBezTo>
                    <a:cubicBezTo>
                      <a:pt x="228" y="382"/>
                      <a:pt x="223" y="372"/>
                      <a:pt x="215" y="366"/>
                    </a:cubicBezTo>
                    <a:cubicBezTo>
                      <a:pt x="214" y="365"/>
                      <a:pt x="209" y="360"/>
                      <a:pt x="206" y="356"/>
                    </a:cubicBezTo>
                    <a:cubicBezTo>
                      <a:pt x="209" y="354"/>
                      <a:pt x="212" y="351"/>
                      <a:pt x="215" y="349"/>
                    </a:cubicBezTo>
                    <a:cubicBezTo>
                      <a:pt x="234" y="360"/>
                      <a:pt x="252" y="374"/>
                      <a:pt x="272" y="383"/>
                    </a:cubicBezTo>
                    <a:cubicBezTo>
                      <a:pt x="280" y="387"/>
                      <a:pt x="289" y="389"/>
                      <a:pt x="297" y="391"/>
                    </a:cubicBezTo>
                    <a:cubicBezTo>
                      <a:pt x="286" y="400"/>
                      <a:pt x="276" y="408"/>
                      <a:pt x="265" y="414"/>
                    </a:cubicBezTo>
                    <a:moveTo>
                      <a:pt x="129" y="401"/>
                    </a:moveTo>
                    <a:cubicBezTo>
                      <a:pt x="113" y="384"/>
                      <a:pt x="105" y="363"/>
                      <a:pt x="105" y="347"/>
                    </a:cubicBezTo>
                    <a:cubicBezTo>
                      <a:pt x="112" y="356"/>
                      <a:pt x="120" y="362"/>
                      <a:pt x="129" y="366"/>
                    </a:cubicBezTo>
                    <a:cubicBezTo>
                      <a:pt x="128" y="370"/>
                      <a:pt x="128" y="376"/>
                      <a:pt x="128" y="380"/>
                    </a:cubicBezTo>
                    <a:cubicBezTo>
                      <a:pt x="128" y="386"/>
                      <a:pt x="129" y="392"/>
                      <a:pt x="128" y="399"/>
                    </a:cubicBezTo>
                    <a:cubicBezTo>
                      <a:pt x="128" y="399"/>
                      <a:pt x="128" y="400"/>
                      <a:pt x="129" y="401"/>
                    </a:cubicBezTo>
                    <a:moveTo>
                      <a:pt x="687" y="381"/>
                    </a:moveTo>
                    <a:cubicBezTo>
                      <a:pt x="687" y="367"/>
                      <a:pt x="686" y="353"/>
                      <a:pt x="684" y="340"/>
                    </a:cubicBezTo>
                    <a:cubicBezTo>
                      <a:pt x="689" y="340"/>
                      <a:pt x="696" y="347"/>
                      <a:pt x="700" y="349"/>
                    </a:cubicBezTo>
                    <a:cubicBezTo>
                      <a:pt x="702" y="351"/>
                      <a:pt x="705" y="352"/>
                      <a:pt x="708" y="353"/>
                    </a:cubicBezTo>
                    <a:cubicBezTo>
                      <a:pt x="713" y="356"/>
                      <a:pt x="720" y="357"/>
                      <a:pt x="725" y="359"/>
                    </a:cubicBezTo>
                    <a:cubicBezTo>
                      <a:pt x="720" y="364"/>
                      <a:pt x="713" y="367"/>
                      <a:pt x="706" y="370"/>
                    </a:cubicBezTo>
                    <a:cubicBezTo>
                      <a:pt x="699" y="373"/>
                      <a:pt x="692" y="376"/>
                      <a:pt x="687" y="381"/>
                    </a:cubicBezTo>
                    <a:moveTo>
                      <a:pt x="303" y="386"/>
                    </a:moveTo>
                    <a:cubicBezTo>
                      <a:pt x="301" y="385"/>
                      <a:pt x="298" y="384"/>
                      <a:pt x="297" y="384"/>
                    </a:cubicBezTo>
                    <a:cubicBezTo>
                      <a:pt x="286" y="381"/>
                      <a:pt x="274" y="376"/>
                      <a:pt x="263" y="371"/>
                    </a:cubicBezTo>
                    <a:cubicBezTo>
                      <a:pt x="248" y="364"/>
                      <a:pt x="235" y="352"/>
                      <a:pt x="221" y="343"/>
                    </a:cubicBezTo>
                    <a:cubicBezTo>
                      <a:pt x="223" y="341"/>
                      <a:pt x="226" y="338"/>
                      <a:pt x="228" y="334"/>
                    </a:cubicBezTo>
                    <a:cubicBezTo>
                      <a:pt x="235" y="337"/>
                      <a:pt x="242" y="339"/>
                      <a:pt x="248" y="340"/>
                    </a:cubicBezTo>
                    <a:cubicBezTo>
                      <a:pt x="263" y="345"/>
                      <a:pt x="278" y="348"/>
                      <a:pt x="293" y="350"/>
                    </a:cubicBezTo>
                    <a:cubicBezTo>
                      <a:pt x="308" y="352"/>
                      <a:pt x="322" y="355"/>
                      <a:pt x="338" y="356"/>
                    </a:cubicBezTo>
                    <a:cubicBezTo>
                      <a:pt x="326" y="367"/>
                      <a:pt x="314" y="377"/>
                      <a:pt x="303" y="386"/>
                    </a:cubicBezTo>
                    <a:moveTo>
                      <a:pt x="451" y="399"/>
                    </a:moveTo>
                    <a:cubicBezTo>
                      <a:pt x="449" y="398"/>
                      <a:pt x="445" y="396"/>
                      <a:pt x="444" y="395"/>
                    </a:cubicBezTo>
                    <a:cubicBezTo>
                      <a:pt x="436" y="392"/>
                      <a:pt x="429" y="388"/>
                      <a:pt x="422" y="384"/>
                    </a:cubicBezTo>
                    <a:cubicBezTo>
                      <a:pt x="414" y="379"/>
                      <a:pt x="405" y="371"/>
                      <a:pt x="395" y="367"/>
                    </a:cubicBezTo>
                    <a:cubicBezTo>
                      <a:pt x="408" y="355"/>
                      <a:pt x="422" y="344"/>
                      <a:pt x="436" y="333"/>
                    </a:cubicBezTo>
                    <a:cubicBezTo>
                      <a:pt x="435" y="345"/>
                      <a:pt x="437" y="356"/>
                      <a:pt x="440" y="367"/>
                    </a:cubicBezTo>
                    <a:cubicBezTo>
                      <a:pt x="443" y="377"/>
                      <a:pt x="450" y="388"/>
                      <a:pt x="451" y="399"/>
                    </a:cubicBezTo>
                    <a:moveTo>
                      <a:pt x="458" y="397"/>
                    </a:moveTo>
                    <a:cubicBezTo>
                      <a:pt x="457" y="388"/>
                      <a:pt x="452" y="379"/>
                      <a:pt x="449" y="371"/>
                    </a:cubicBezTo>
                    <a:cubicBezTo>
                      <a:pt x="445" y="359"/>
                      <a:pt x="442" y="345"/>
                      <a:pt x="443" y="332"/>
                    </a:cubicBezTo>
                    <a:cubicBezTo>
                      <a:pt x="450" y="337"/>
                      <a:pt x="456" y="343"/>
                      <a:pt x="463" y="348"/>
                    </a:cubicBezTo>
                    <a:cubicBezTo>
                      <a:pt x="471" y="354"/>
                      <a:pt x="480" y="361"/>
                      <a:pt x="487" y="370"/>
                    </a:cubicBezTo>
                    <a:cubicBezTo>
                      <a:pt x="479" y="377"/>
                      <a:pt x="470" y="385"/>
                      <a:pt x="458" y="397"/>
                    </a:cubicBezTo>
                    <a:moveTo>
                      <a:pt x="662" y="362"/>
                    </a:moveTo>
                    <a:cubicBezTo>
                      <a:pt x="654" y="355"/>
                      <a:pt x="645" y="349"/>
                      <a:pt x="636" y="342"/>
                    </a:cubicBezTo>
                    <a:cubicBezTo>
                      <a:pt x="634" y="336"/>
                      <a:pt x="631" y="330"/>
                      <a:pt x="628" y="324"/>
                    </a:cubicBezTo>
                    <a:cubicBezTo>
                      <a:pt x="627" y="322"/>
                      <a:pt x="626" y="320"/>
                      <a:pt x="625" y="318"/>
                    </a:cubicBezTo>
                    <a:cubicBezTo>
                      <a:pt x="629" y="319"/>
                      <a:pt x="632" y="320"/>
                      <a:pt x="636" y="322"/>
                    </a:cubicBezTo>
                    <a:cubicBezTo>
                      <a:pt x="643" y="325"/>
                      <a:pt x="649" y="329"/>
                      <a:pt x="656" y="332"/>
                    </a:cubicBezTo>
                    <a:cubicBezTo>
                      <a:pt x="659" y="342"/>
                      <a:pt x="661" y="352"/>
                      <a:pt x="662" y="362"/>
                    </a:cubicBezTo>
                    <a:moveTo>
                      <a:pt x="560" y="361"/>
                    </a:moveTo>
                    <a:cubicBezTo>
                      <a:pt x="561" y="359"/>
                      <a:pt x="563" y="357"/>
                      <a:pt x="563" y="356"/>
                    </a:cubicBezTo>
                    <a:cubicBezTo>
                      <a:pt x="567" y="350"/>
                      <a:pt x="572" y="342"/>
                      <a:pt x="577" y="337"/>
                    </a:cubicBezTo>
                    <a:cubicBezTo>
                      <a:pt x="581" y="332"/>
                      <a:pt x="584" y="326"/>
                      <a:pt x="587" y="320"/>
                    </a:cubicBezTo>
                    <a:cubicBezTo>
                      <a:pt x="588" y="319"/>
                      <a:pt x="589" y="318"/>
                      <a:pt x="589" y="317"/>
                    </a:cubicBezTo>
                    <a:cubicBezTo>
                      <a:pt x="598" y="326"/>
                      <a:pt x="606" y="337"/>
                      <a:pt x="610" y="349"/>
                    </a:cubicBezTo>
                    <a:cubicBezTo>
                      <a:pt x="610" y="349"/>
                      <a:pt x="609" y="349"/>
                      <a:pt x="609" y="349"/>
                    </a:cubicBezTo>
                    <a:cubicBezTo>
                      <a:pt x="601" y="349"/>
                      <a:pt x="594" y="351"/>
                      <a:pt x="586" y="352"/>
                    </a:cubicBezTo>
                    <a:cubicBezTo>
                      <a:pt x="581" y="353"/>
                      <a:pt x="575" y="354"/>
                      <a:pt x="570" y="356"/>
                    </a:cubicBezTo>
                    <a:cubicBezTo>
                      <a:pt x="567" y="357"/>
                      <a:pt x="563" y="359"/>
                      <a:pt x="560" y="361"/>
                    </a:cubicBezTo>
                    <a:moveTo>
                      <a:pt x="549" y="362"/>
                    </a:moveTo>
                    <a:cubicBezTo>
                      <a:pt x="548" y="360"/>
                      <a:pt x="546" y="359"/>
                      <a:pt x="544" y="358"/>
                    </a:cubicBezTo>
                    <a:cubicBezTo>
                      <a:pt x="550" y="350"/>
                      <a:pt x="557" y="342"/>
                      <a:pt x="564" y="335"/>
                    </a:cubicBezTo>
                    <a:cubicBezTo>
                      <a:pt x="569" y="330"/>
                      <a:pt x="575" y="321"/>
                      <a:pt x="582" y="317"/>
                    </a:cubicBezTo>
                    <a:cubicBezTo>
                      <a:pt x="578" y="323"/>
                      <a:pt x="572" y="329"/>
                      <a:pt x="569" y="335"/>
                    </a:cubicBezTo>
                    <a:cubicBezTo>
                      <a:pt x="565" y="344"/>
                      <a:pt x="554" y="352"/>
                      <a:pt x="549" y="362"/>
                    </a:cubicBezTo>
                    <a:moveTo>
                      <a:pt x="288" y="314"/>
                    </a:moveTo>
                    <a:cubicBezTo>
                      <a:pt x="305" y="314"/>
                      <a:pt x="322" y="311"/>
                      <a:pt x="339" y="310"/>
                    </a:cubicBezTo>
                    <a:cubicBezTo>
                      <a:pt x="346" y="310"/>
                      <a:pt x="354" y="310"/>
                      <a:pt x="362" y="310"/>
                    </a:cubicBezTo>
                    <a:cubicBezTo>
                      <a:pt x="373" y="310"/>
                      <a:pt x="384" y="310"/>
                      <a:pt x="394" y="310"/>
                    </a:cubicBezTo>
                    <a:cubicBezTo>
                      <a:pt x="377" y="323"/>
                      <a:pt x="361" y="336"/>
                      <a:pt x="346" y="349"/>
                    </a:cubicBezTo>
                    <a:cubicBezTo>
                      <a:pt x="344" y="349"/>
                      <a:pt x="342" y="349"/>
                      <a:pt x="340" y="349"/>
                    </a:cubicBezTo>
                    <a:cubicBezTo>
                      <a:pt x="326" y="348"/>
                      <a:pt x="313" y="347"/>
                      <a:pt x="299" y="343"/>
                    </a:cubicBezTo>
                    <a:cubicBezTo>
                      <a:pt x="288" y="341"/>
                      <a:pt x="277" y="339"/>
                      <a:pt x="266" y="337"/>
                    </a:cubicBezTo>
                    <a:cubicBezTo>
                      <a:pt x="256" y="335"/>
                      <a:pt x="243" y="333"/>
                      <a:pt x="233" y="328"/>
                    </a:cubicBezTo>
                    <a:cubicBezTo>
                      <a:pt x="235" y="324"/>
                      <a:pt x="238" y="319"/>
                      <a:pt x="240" y="313"/>
                    </a:cubicBezTo>
                    <a:cubicBezTo>
                      <a:pt x="244" y="313"/>
                      <a:pt x="247" y="313"/>
                      <a:pt x="250" y="313"/>
                    </a:cubicBezTo>
                    <a:cubicBezTo>
                      <a:pt x="251" y="313"/>
                      <a:pt x="252" y="313"/>
                      <a:pt x="252" y="313"/>
                    </a:cubicBezTo>
                    <a:cubicBezTo>
                      <a:pt x="261" y="313"/>
                      <a:pt x="269" y="313"/>
                      <a:pt x="278" y="314"/>
                    </a:cubicBezTo>
                    <a:cubicBezTo>
                      <a:pt x="281" y="314"/>
                      <a:pt x="285" y="314"/>
                      <a:pt x="288" y="314"/>
                    </a:cubicBezTo>
                    <a:moveTo>
                      <a:pt x="709" y="345"/>
                    </a:moveTo>
                    <a:cubicBezTo>
                      <a:pt x="707" y="345"/>
                      <a:pt x="705" y="344"/>
                      <a:pt x="704" y="343"/>
                    </a:cubicBezTo>
                    <a:cubicBezTo>
                      <a:pt x="699" y="340"/>
                      <a:pt x="694" y="337"/>
                      <a:pt x="689" y="334"/>
                    </a:cubicBezTo>
                    <a:cubicBezTo>
                      <a:pt x="688" y="333"/>
                      <a:pt x="687" y="333"/>
                      <a:pt x="686" y="333"/>
                    </a:cubicBezTo>
                    <a:cubicBezTo>
                      <a:pt x="695" y="323"/>
                      <a:pt x="708" y="316"/>
                      <a:pt x="717" y="306"/>
                    </a:cubicBezTo>
                    <a:cubicBezTo>
                      <a:pt x="717" y="308"/>
                      <a:pt x="718" y="311"/>
                      <a:pt x="718" y="313"/>
                    </a:cubicBezTo>
                    <a:cubicBezTo>
                      <a:pt x="722" y="326"/>
                      <a:pt x="724" y="339"/>
                      <a:pt x="725" y="351"/>
                    </a:cubicBezTo>
                    <a:cubicBezTo>
                      <a:pt x="720" y="349"/>
                      <a:pt x="714" y="348"/>
                      <a:pt x="709" y="345"/>
                    </a:cubicBezTo>
                    <a:moveTo>
                      <a:pt x="487" y="359"/>
                    </a:moveTo>
                    <a:cubicBezTo>
                      <a:pt x="483" y="353"/>
                      <a:pt x="477" y="349"/>
                      <a:pt x="472" y="345"/>
                    </a:cubicBezTo>
                    <a:cubicBezTo>
                      <a:pt x="463" y="339"/>
                      <a:pt x="455" y="331"/>
                      <a:pt x="447" y="325"/>
                    </a:cubicBezTo>
                    <a:cubicBezTo>
                      <a:pt x="458" y="317"/>
                      <a:pt x="470" y="311"/>
                      <a:pt x="482" y="305"/>
                    </a:cubicBezTo>
                    <a:cubicBezTo>
                      <a:pt x="481" y="314"/>
                      <a:pt x="482" y="323"/>
                      <a:pt x="483" y="330"/>
                    </a:cubicBezTo>
                    <a:cubicBezTo>
                      <a:pt x="485" y="339"/>
                      <a:pt x="487" y="349"/>
                      <a:pt x="487" y="359"/>
                    </a:cubicBezTo>
                    <a:moveTo>
                      <a:pt x="495" y="364"/>
                    </a:moveTo>
                    <a:cubicBezTo>
                      <a:pt x="495" y="344"/>
                      <a:pt x="488" y="324"/>
                      <a:pt x="489" y="304"/>
                    </a:cubicBezTo>
                    <a:cubicBezTo>
                      <a:pt x="495" y="311"/>
                      <a:pt x="499" y="323"/>
                      <a:pt x="502" y="329"/>
                    </a:cubicBezTo>
                    <a:cubicBezTo>
                      <a:pt x="505" y="336"/>
                      <a:pt x="505" y="348"/>
                      <a:pt x="509" y="355"/>
                    </a:cubicBezTo>
                    <a:cubicBezTo>
                      <a:pt x="505" y="357"/>
                      <a:pt x="500" y="360"/>
                      <a:pt x="495" y="364"/>
                    </a:cubicBezTo>
                    <a:moveTo>
                      <a:pt x="681" y="327"/>
                    </a:moveTo>
                    <a:cubicBezTo>
                      <a:pt x="679" y="317"/>
                      <a:pt x="675" y="308"/>
                      <a:pt x="672" y="299"/>
                    </a:cubicBezTo>
                    <a:cubicBezTo>
                      <a:pt x="677" y="299"/>
                      <a:pt x="685" y="298"/>
                      <a:pt x="692" y="298"/>
                    </a:cubicBezTo>
                    <a:cubicBezTo>
                      <a:pt x="699" y="298"/>
                      <a:pt x="705" y="299"/>
                      <a:pt x="711" y="301"/>
                    </a:cubicBezTo>
                    <a:cubicBezTo>
                      <a:pt x="702" y="311"/>
                      <a:pt x="690" y="317"/>
                      <a:pt x="681" y="327"/>
                    </a:cubicBezTo>
                    <a:moveTo>
                      <a:pt x="535" y="355"/>
                    </a:moveTo>
                    <a:cubicBezTo>
                      <a:pt x="534" y="355"/>
                      <a:pt x="534" y="355"/>
                      <a:pt x="534" y="355"/>
                    </a:cubicBezTo>
                    <a:cubicBezTo>
                      <a:pt x="530" y="354"/>
                      <a:pt x="527" y="353"/>
                      <a:pt x="523" y="353"/>
                    </a:cubicBezTo>
                    <a:cubicBezTo>
                      <a:pt x="526" y="347"/>
                      <a:pt x="528" y="339"/>
                      <a:pt x="530" y="333"/>
                    </a:cubicBezTo>
                    <a:cubicBezTo>
                      <a:pt x="532" y="327"/>
                      <a:pt x="533" y="320"/>
                      <a:pt x="535" y="314"/>
                    </a:cubicBezTo>
                    <a:cubicBezTo>
                      <a:pt x="536" y="311"/>
                      <a:pt x="537" y="304"/>
                      <a:pt x="540" y="298"/>
                    </a:cubicBezTo>
                    <a:cubicBezTo>
                      <a:pt x="540" y="307"/>
                      <a:pt x="539" y="315"/>
                      <a:pt x="539" y="324"/>
                    </a:cubicBezTo>
                    <a:cubicBezTo>
                      <a:pt x="539" y="335"/>
                      <a:pt x="536" y="345"/>
                      <a:pt x="535" y="355"/>
                    </a:cubicBezTo>
                    <a:moveTo>
                      <a:pt x="543" y="347"/>
                    </a:moveTo>
                    <a:cubicBezTo>
                      <a:pt x="545" y="341"/>
                      <a:pt x="546" y="334"/>
                      <a:pt x="546" y="327"/>
                    </a:cubicBezTo>
                    <a:cubicBezTo>
                      <a:pt x="547" y="317"/>
                      <a:pt x="548" y="306"/>
                      <a:pt x="547" y="295"/>
                    </a:cubicBezTo>
                    <a:cubicBezTo>
                      <a:pt x="553" y="296"/>
                      <a:pt x="559" y="298"/>
                      <a:pt x="565" y="300"/>
                    </a:cubicBezTo>
                    <a:cubicBezTo>
                      <a:pt x="570" y="302"/>
                      <a:pt x="575" y="305"/>
                      <a:pt x="580" y="309"/>
                    </a:cubicBezTo>
                    <a:cubicBezTo>
                      <a:pt x="574" y="313"/>
                      <a:pt x="568" y="319"/>
                      <a:pt x="563" y="325"/>
                    </a:cubicBezTo>
                    <a:cubicBezTo>
                      <a:pt x="557" y="332"/>
                      <a:pt x="550" y="339"/>
                      <a:pt x="543" y="347"/>
                    </a:cubicBezTo>
                    <a:moveTo>
                      <a:pt x="516" y="351"/>
                    </a:moveTo>
                    <a:cubicBezTo>
                      <a:pt x="513" y="346"/>
                      <a:pt x="513" y="338"/>
                      <a:pt x="511" y="334"/>
                    </a:cubicBezTo>
                    <a:cubicBezTo>
                      <a:pt x="509" y="327"/>
                      <a:pt x="507" y="321"/>
                      <a:pt x="504" y="315"/>
                    </a:cubicBezTo>
                    <a:cubicBezTo>
                      <a:pt x="501" y="310"/>
                      <a:pt x="499" y="304"/>
                      <a:pt x="496" y="300"/>
                    </a:cubicBezTo>
                    <a:cubicBezTo>
                      <a:pt x="508" y="296"/>
                      <a:pt x="520" y="293"/>
                      <a:pt x="532" y="293"/>
                    </a:cubicBezTo>
                    <a:cubicBezTo>
                      <a:pt x="532" y="293"/>
                      <a:pt x="533" y="293"/>
                      <a:pt x="534" y="293"/>
                    </a:cubicBezTo>
                    <a:cubicBezTo>
                      <a:pt x="531" y="298"/>
                      <a:pt x="530" y="304"/>
                      <a:pt x="529" y="308"/>
                    </a:cubicBezTo>
                    <a:cubicBezTo>
                      <a:pt x="526" y="318"/>
                      <a:pt x="524" y="328"/>
                      <a:pt x="520" y="338"/>
                    </a:cubicBezTo>
                    <a:cubicBezTo>
                      <a:pt x="519" y="341"/>
                      <a:pt x="518" y="347"/>
                      <a:pt x="516" y="351"/>
                    </a:cubicBezTo>
                    <a:moveTo>
                      <a:pt x="652" y="321"/>
                    </a:moveTo>
                    <a:cubicBezTo>
                      <a:pt x="648" y="319"/>
                      <a:pt x="643" y="317"/>
                      <a:pt x="639" y="315"/>
                    </a:cubicBezTo>
                    <a:cubicBezTo>
                      <a:pt x="633" y="312"/>
                      <a:pt x="628" y="311"/>
                      <a:pt x="623" y="309"/>
                    </a:cubicBezTo>
                    <a:cubicBezTo>
                      <a:pt x="622" y="308"/>
                      <a:pt x="620" y="308"/>
                      <a:pt x="619" y="308"/>
                    </a:cubicBezTo>
                    <a:cubicBezTo>
                      <a:pt x="613" y="298"/>
                      <a:pt x="605" y="290"/>
                      <a:pt x="596" y="283"/>
                    </a:cubicBezTo>
                    <a:cubicBezTo>
                      <a:pt x="606" y="286"/>
                      <a:pt x="615" y="289"/>
                      <a:pt x="624" y="292"/>
                    </a:cubicBezTo>
                    <a:cubicBezTo>
                      <a:pt x="629" y="294"/>
                      <a:pt x="635" y="295"/>
                      <a:pt x="640" y="297"/>
                    </a:cubicBezTo>
                    <a:cubicBezTo>
                      <a:pt x="645" y="305"/>
                      <a:pt x="649" y="313"/>
                      <a:pt x="652" y="321"/>
                    </a:cubicBezTo>
                    <a:moveTo>
                      <a:pt x="259" y="305"/>
                    </a:moveTo>
                    <a:cubicBezTo>
                      <a:pt x="254" y="305"/>
                      <a:pt x="248" y="305"/>
                      <a:pt x="242" y="305"/>
                    </a:cubicBezTo>
                    <a:cubicBezTo>
                      <a:pt x="243" y="301"/>
                      <a:pt x="244" y="298"/>
                      <a:pt x="244" y="294"/>
                    </a:cubicBezTo>
                    <a:cubicBezTo>
                      <a:pt x="249" y="293"/>
                      <a:pt x="255" y="292"/>
                      <a:pt x="258" y="291"/>
                    </a:cubicBezTo>
                    <a:cubicBezTo>
                      <a:pt x="264" y="290"/>
                      <a:pt x="269" y="288"/>
                      <a:pt x="275" y="287"/>
                    </a:cubicBezTo>
                    <a:cubicBezTo>
                      <a:pt x="287" y="284"/>
                      <a:pt x="300" y="282"/>
                      <a:pt x="312" y="279"/>
                    </a:cubicBezTo>
                    <a:cubicBezTo>
                      <a:pt x="342" y="273"/>
                      <a:pt x="371" y="269"/>
                      <a:pt x="401" y="268"/>
                    </a:cubicBezTo>
                    <a:cubicBezTo>
                      <a:pt x="425" y="266"/>
                      <a:pt x="449" y="264"/>
                      <a:pt x="473" y="264"/>
                    </a:cubicBezTo>
                    <a:cubicBezTo>
                      <a:pt x="476" y="264"/>
                      <a:pt x="479" y="264"/>
                      <a:pt x="482" y="264"/>
                    </a:cubicBezTo>
                    <a:cubicBezTo>
                      <a:pt x="483" y="264"/>
                      <a:pt x="484" y="264"/>
                      <a:pt x="485" y="264"/>
                    </a:cubicBezTo>
                    <a:cubicBezTo>
                      <a:pt x="455" y="273"/>
                      <a:pt x="429" y="287"/>
                      <a:pt x="405" y="303"/>
                    </a:cubicBezTo>
                    <a:cubicBezTo>
                      <a:pt x="405" y="303"/>
                      <a:pt x="404" y="303"/>
                      <a:pt x="404" y="303"/>
                    </a:cubicBezTo>
                    <a:cubicBezTo>
                      <a:pt x="394" y="303"/>
                      <a:pt x="384" y="302"/>
                      <a:pt x="375" y="302"/>
                    </a:cubicBezTo>
                    <a:cubicBezTo>
                      <a:pt x="372" y="302"/>
                      <a:pt x="370" y="302"/>
                      <a:pt x="368" y="302"/>
                    </a:cubicBezTo>
                    <a:cubicBezTo>
                      <a:pt x="352" y="302"/>
                      <a:pt x="337" y="302"/>
                      <a:pt x="321" y="304"/>
                    </a:cubicBezTo>
                    <a:cubicBezTo>
                      <a:pt x="300" y="305"/>
                      <a:pt x="280" y="305"/>
                      <a:pt x="260" y="305"/>
                    </a:cubicBezTo>
                    <a:cubicBezTo>
                      <a:pt x="259" y="305"/>
                      <a:pt x="259" y="305"/>
                      <a:pt x="259" y="305"/>
                    </a:cubicBezTo>
                    <a:moveTo>
                      <a:pt x="680" y="291"/>
                    </a:moveTo>
                    <a:cubicBezTo>
                      <a:pt x="687" y="282"/>
                      <a:pt x="696" y="273"/>
                      <a:pt x="702" y="263"/>
                    </a:cubicBezTo>
                    <a:cubicBezTo>
                      <a:pt x="706" y="273"/>
                      <a:pt x="710" y="283"/>
                      <a:pt x="713" y="293"/>
                    </a:cubicBezTo>
                    <a:cubicBezTo>
                      <a:pt x="706" y="291"/>
                      <a:pt x="699" y="291"/>
                      <a:pt x="692" y="291"/>
                    </a:cubicBezTo>
                    <a:cubicBezTo>
                      <a:pt x="688" y="291"/>
                      <a:pt x="684" y="291"/>
                      <a:pt x="680" y="291"/>
                    </a:cubicBezTo>
                    <a:moveTo>
                      <a:pt x="669" y="292"/>
                    </a:moveTo>
                    <a:cubicBezTo>
                      <a:pt x="665" y="285"/>
                      <a:pt x="661" y="277"/>
                      <a:pt x="657" y="270"/>
                    </a:cubicBezTo>
                    <a:cubicBezTo>
                      <a:pt x="657" y="270"/>
                      <a:pt x="658" y="269"/>
                      <a:pt x="658" y="269"/>
                    </a:cubicBezTo>
                    <a:cubicBezTo>
                      <a:pt x="659" y="268"/>
                      <a:pt x="660" y="267"/>
                      <a:pt x="661" y="266"/>
                    </a:cubicBezTo>
                    <a:cubicBezTo>
                      <a:pt x="665" y="265"/>
                      <a:pt x="670" y="265"/>
                      <a:pt x="670" y="265"/>
                    </a:cubicBezTo>
                    <a:cubicBezTo>
                      <a:pt x="675" y="263"/>
                      <a:pt x="681" y="263"/>
                      <a:pt x="685" y="263"/>
                    </a:cubicBezTo>
                    <a:cubicBezTo>
                      <a:pt x="689" y="262"/>
                      <a:pt x="692" y="261"/>
                      <a:pt x="695" y="261"/>
                    </a:cubicBezTo>
                    <a:cubicBezTo>
                      <a:pt x="692" y="264"/>
                      <a:pt x="689" y="268"/>
                      <a:pt x="687" y="270"/>
                    </a:cubicBezTo>
                    <a:cubicBezTo>
                      <a:pt x="680" y="277"/>
                      <a:pt x="675" y="285"/>
                      <a:pt x="669" y="292"/>
                    </a:cubicBezTo>
                    <a:moveTo>
                      <a:pt x="44" y="258"/>
                    </a:moveTo>
                    <a:cubicBezTo>
                      <a:pt x="46" y="256"/>
                      <a:pt x="48" y="254"/>
                      <a:pt x="50" y="252"/>
                    </a:cubicBezTo>
                    <a:cubicBezTo>
                      <a:pt x="51" y="256"/>
                      <a:pt x="53" y="260"/>
                      <a:pt x="54" y="264"/>
                    </a:cubicBezTo>
                    <a:cubicBezTo>
                      <a:pt x="52" y="263"/>
                      <a:pt x="50" y="263"/>
                      <a:pt x="47" y="262"/>
                    </a:cubicBezTo>
                    <a:cubicBezTo>
                      <a:pt x="45" y="262"/>
                      <a:pt x="43" y="262"/>
                      <a:pt x="41" y="261"/>
                    </a:cubicBezTo>
                    <a:cubicBezTo>
                      <a:pt x="41" y="260"/>
                      <a:pt x="43" y="259"/>
                      <a:pt x="44" y="258"/>
                    </a:cubicBezTo>
                    <a:moveTo>
                      <a:pt x="78" y="281"/>
                    </a:moveTo>
                    <a:cubicBezTo>
                      <a:pt x="77" y="269"/>
                      <a:pt x="76" y="258"/>
                      <a:pt x="77" y="248"/>
                    </a:cubicBezTo>
                    <a:cubicBezTo>
                      <a:pt x="80" y="250"/>
                      <a:pt x="82" y="252"/>
                      <a:pt x="84" y="254"/>
                    </a:cubicBezTo>
                    <a:cubicBezTo>
                      <a:pt x="85" y="254"/>
                      <a:pt x="85" y="254"/>
                      <a:pt x="85" y="254"/>
                    </a:cubicBezTo>
                    <a:cubicBezTo>
                      <a:pt x="82" y="263"/>
                      <a:pt x="78" y="275"/>
                      <a:pt x="78" y="281"/>
                    </a:cubicBezTo>
                    <a:moveTo>
                      <a:pt x="487" y="229"/>
                    </a:moveTo>
                    <a:cubicBezTo>
                      <a:pt x="489" y="229"/>
                      <a:pt x="492" y="229"/>
                      <a:pt x="494" y="229"/>
                    </a:cubicBezTo>
                    <a:cubicBezTo>
                      <a:pt x="499" y="228"/>
                      <a:pt x="505" y="228"/>
                      <a:pt x="511" y="228"/>
                    </a:cubicBezTo>
                    <a:cubicBezTo>
                      <a:pt x="521" y="228"/>
                      <a:pt x="531" y="229"/>
                      <a:pt x="540" y="230"/>
                    </a:cubicBezTo>
                    <a:cubicBezTo>
                      <a:pt x="557" y="234"/>
                      <a:pt x="574" y="236"/>
                      <a:pt x="591" y="241"/>
                    </a:cubicBezTo>
                    <a:cubicBezTo>
                      <a:pt x="593" y="242"/>
                      <a:pt x="595" y="243"/>
                      <a:pt x="598" y="244"/>
                    </a:cubicBezTo>
                    <a:cubicBezTo>
                      <a:pt x="613" y="258"/>
                      <a:pt x="625" y="272"/>
                      <a:pt x="632" y="284"/>
                    </a:cubicBezTo>
                    <a:cubicBezTo>
                      <a:pt x="633" y="285"/>
                      <a:pt x="634" y="286"/>
                      <a:pt x="635" y="287"/>
                    </a:cubicBezTo>
                    <a:cubicBezTo>
                      <a:pt x="624" y="284"/>
                      <a:pt x="613" y="279"/>
                      <a:pt x="602" y="277"/>
                    </a:cubicBezTo>
                    <a:cubicBezTo>
                      <a:pt x="595" y="275"/>
                      <a:pt x="588" y="274"/>
                      <a:pt x="581" y="272"/>
                    </a:cubicBezTo>
                    <a:cubicBezTo>
                      <a:pt x="563" y="262"/>
                      <a:pt x="544" y="257"/>
                      <a:pt x="525" y="257"/>
                    </a:cubicBezTo>
                    <a:cubicBezTo>
                      <a:pt x="523" y="257"/>
                      <a:pt x="521" y="257"/>
                      <a:pt x="519" y="257"/>
                    </a:cubicBezTo>
                    <a:cubicBezTo>
                      <a:pt x="513" y="256"/>
                      <a:pt x="507" y="256"/>
                      <a:pt x="501" y="256"/>
                    </a:cubicBezTo>
                    <a:cubicBezTo>
                      <a:pt x="496" y="256"/>
                      <a:pt x="490" y="256"/>
                      <a:pt x="485" y="257"/>
                    </a:cubicBezTo>
                    <a:cubicBezTo>
                      <a:pt x="483" y="257"/>
                      <a:pt x="480" y="257"/>
                      <a:pt x="478" y="257"/>
                    </a:cubicBezTo>
                    <a:cubicBezTo>
                      <a:pt x="475" y="257"/>
                      <a:pt x="471" y="257"/>
                      <a:pt x="467" y="257"/>
                    </a:cubicBezTo>
                    <a:cubicBezTo>
                      <a:pt x="464" y="256"/>
                      <a:pt x="460" y="256"/>
                      <a:pt x="457" y="256"/>
                    </a:cubicBezTo>
                    <a:cubicBezTo>
                      <a:pt x="453" y="256"/>
                      <a:pt x="449" y="256"/>
                      <a:pt x="444" y="257"/>
                    </a:cubicBezTo>
                    <a:cubicBezTo>
                      <a:pt x="429" y="258"/>
                      <a:pt x="413" y="259"/>
                      <a:pt x="397" y="260"/>
                    </a:cubicBezTo>
                    <a:cubicBezTo>
                      <a:pt x="364" y="262"/>
                      <a:pt x="331" y="266"/>
                      <a:pt x="298" y="274"/>
                    </a:cubicBezTo>
                    <a:cubicBezTo>
                      <a:pt x="281" y="278"/>
                      <a:pt x="265" y="281"/>
                      <a:pt x="248" y="285"/>
                    </a:cubicBezTo>
                    <a:cubicBezTo>
                      <a:pt x="247" y="286"/>
                      <a:pt x="246" y="286"/>
                      <a:pt x="244" y="286"/>
                    </a:cubicBezTo>
                    <a:cubicBezTo>
                      <a:pt x="244" y="282"/>
                      <a:pt x="243" y="278"/>
                      <a:pt x="243" y="273"/>
                    </a:cubicBezTo>
                    <a:cubicBezTo>
                      <a:pt x="253" y="268"/>
                      <a:pt x="266" y="264"/>
                      <a:pt x="276" y="260"/>
                    </a:cubicBezTo>
                    <a:cubicBezTo>
                      <a:pt x="293" y="254"/>
                      <a:pt x="311" y="248"/>
                      <a:pt x="329" y="244"/>
                    </a:cubicBezTo>
                    <a:cubicBezTo>
                      <a:pt x="365" y="237"/>
                      <a:pt x="401" y="230"/>
                      <a:pt x="438" y="229"/>
                    </a:cubicBezTo>
                    <a:cubicBezTo>
                      <a:pt x="446" y="229"/>
                      <a:pt x="454" y="229"/>
                      <a:pt x="462" y="228"/>
                    </a:cubicBezTo>
                    <a:cubicBezTo>
                      <a:pt x="463" y="228"/>
                      <a:pt x="465" y="228"/>
                      <a:pt x="466" y="228"/>
                    </a:cubicBezTo>
                    <a:cubicBezTo>
                      <a:pt x="469" y="228"/>
                      <a:pt x="473" y="228"/>
                      <a:pt x="476" y="229"/>
                    </a:cubicBezTo>
                    <a:cubicBezTo>
                      <a:pt x="480" y="229"/>
                      <a:pt x="483" y="229"/>
                      <a:pt x="487" y="229"/>
                    </a:cubicBezTo>
                    <a:moveTo>
                      <a:pt x="87" y="246"/>
                    </a:moveTo>
                    <a:cubicBezTo>
                      <a:pt x="84" y="244"/>
                      <a:pt x="82" y="241"/>
                      <a:pt x="79" y="238"/>
                    </a:cubicBezTo>
                    <a:cubicBezTo>
                      <a:pt x="80" y="233"/>
                      <a:pt x="81" y="227"/>
                      <a:pt x="83" y="222"/>
                    </a:cubicBezTo>
                    <a:cubicBezTo>
                      <a:pt x="85" y="223"/>
                      <a:pt x="86" y="225"/>
                      <a:pt x="87" y="227"/>
                    </a:cubicBezTo>
                    <a:cubicBezTo>
                      <a:pt x="88" y="230"/>
                      <a:pt x="90" y="233"/>
                      <a:pt x="92" y="236"/>
                    </a:cubicBezTo>
                    <a:cubicBezTo>
                      <a:pt x="92" y="237"/>
                      <a:pt x="92" y="237"/>
                      <a:pt x="92" y="237"/>
                    </a:cubicBezTo>
                    <a:cubicBezTo>
                      <a:pt x="91" y="239"/>
                      <a:pt x="89" y="242"/>
                      <a:pt x="88" y="245"/>
                    </a:cubicBezTo>
                    <a:cubicBezTo>
                      <a:pt x="88" y="245"/>
                      <a:pt x="88" y="246"/>
                      <a:pt x="87" y="246"/>
                    </a:cubicBezTo>
                    <a:moveTo>
                      <a:pt x="666" y="257"/>
                    </a:moveTo>
                    <a:cubicBezTo>
                      <a:pt x="669" y="250"/>
                      <a:pt x="671" y="243"/>
                      <a:pt x="674" y="236"/>
                    </a:cubicBezTo>
                    <a:cubicBezTo>
                      <a:pt x="676" y="230"/>
                      <a:pt x="678" y="225"/>
                      <a:pt x="681" y="220"/>
                    </a:cubicBezTo>
                    <a:cubicBezTo>
                      <a:pt x="682" y="219"/>
                      <a:pt x="682" y="219"/>
                      <a:pt x="682" y="219"/>
                    </a:cubicBezTo>
                    <a:cubicBezTo>
                      <a:pt x="683" y="222"/>
                      <a:pt x="685" y="225"/>
                      <a:pt x="686" y="228"/>
                    </a:cubicBezTo>
                    <a:cubicBezTo>
                      <a:pt x="690" y="236"/>
                      <a:pt x="694" y="244"/>
                      <a:pt x="698" y="253"/>
                    </a:cubicBezTo>
                    <a:cubicBezTo>
                      <a:pt x="698" y="253"/>
                      <a:pt x="698" y="253"/>
                      <a:pt x="697" y="253"/>
                    </a:cubicBezTo>
                    <a:cubicBezTo>
                      <a:pt x="689" y="253"/>
                      <a:pt x="680" y="256"/>
                      <a:pt x="672" y="256"/>
                    </a:cubicBezTo>
                    <a:cubicBezTo>
                      <a:pt x="670" y="257"/>
                      <a:pt x="668" y="257"/>
                      <a:pt x="666" y="257"/>
                    </a:cubicBezTo>
                    <a:moveTo>
                      <a:pt x="651" y="260"/>
                    </a:moveTo>
                    <a:cubicBezTo>
                      <a:pt x="643" y="249"/>
                      <a:pt x="635" y="238"/>
                      <a:pt x="625" y="227"/>
                    </a:cubicBezTo>
                    <a:cubicBezTo>
                      <a:pt x="642" y="226"/>
                      <a:pt x="658" y="218"/>
                      <a:pt x="674" y="217"/>
                    </a:cubicBezTo>
                    <a:cubicBezTo>
                      <a:pt x="674" y="217"/>
                      <a:pt x="674" y="217"/>
                      <a:pt x="674" y="217"/>
                    </a:cubicBezTo>
                    <a:cubicBezTo>
                      <a:pt x="673" y="219"/>
                      <a:pt x="673" y="220"/>
                      <a:pt x="672" y="221"/>
                    </a:cubicBezTo>
                    <a:cubicBezTo>
                      <a:pt x="670" y="226"/>
                      <a:pt x="668" y="231"/>
                      <a:pt x="666" y="235"/>
                    </a:cubicBezTo>
                    <a:cubicBezTo>
                      <a:pt x="663" y="243"/>
                      <a:pt x="661" y="251"/>
                      <a:pt x="657" y="258"/>
                    </a:cubicBezTo>
                    <a:cubicBezTo>
                      <a:pt x="656" y="258"/>
                      <a:pt x="656" y="258"/>
                      <a:pt x="656" y="258"/>
                    </a:cubicBezTo>
                    <a:cubicBezTo>
                      <a:pt x="654" y="259"/>
                      <a:pt x="652" y="259"/>
                      <a:pt x="651" y="260"/>
                    </a:cubicBezTo>
                    <a:moveTo>
                      <a:pt x="48" y="235"/>
                    </a:moveTo>
                    <a:cubicBezTo>
                      <a:pt x="43" y="232"/>
                      <a:pt x="37" y="228"/>
                      <a:pt x="32" y="225"/>
                    </a:cubicBezTo>
                    <a:cubicBezTo>
                      <a:pt x="27" y="224"/>
                      <a:pt x="28" y="223"/>
                      <a:pt x="35" y="221"/>
                    </a:cubicBezTo>
                    <a:cubicBezTo>
                      <a:pt x="37" y="220"/>
                      <a:pt x="40" y="219"/>
                      <a:pt x="42" y="218"/>
                    </a:cubicBezTo>
                    <a:cubicBezTo>
                      <a:pt x="45" y="217"/>
                      <a:pt x="48" y="216"/>
                      <a:pt x="51" y="214"/>
                    </a:cubicBezTo>
                    <a:cubicBezTo>
                      <a:pt x="49" y="221"/>
                      <a:pt x="48" y="228"/>
                      <a:pt x="48" y="235"/>
                    </a:cubicBezTo>
                    <a:moveTo>
                      <a:pt x="96" y="229"/>
                    </a:moveTo>
                    <a:cubicBezTo>
                      <a:pt x="95" y="228"/>
                      <a:pt x="94" y="226"/>
                      <a:pt x="93" y="224"/>
                    </a:cubicBezTo>
                    <a:cubicBezTo>
                      <a:pt x="91" y="220"/>
                      <a:pt x="89" y="217"/>
                      <a:pt x="86" y="215"/>
                    </a:cubicBezTo>
                    <a:cubicBezTo>
                      <a:pt x="89" y="208"/>
                      <a:pt x="93" y="201"/>
                      <a:pt x="99" y="193"/>
                    </a:cubicBezTo>
                    <a:cubicBezTo>
                      <a:pt x="101" y="199"/>
                      <a:pt x="103" y="206"/>
                      <a:pt x="104" y="211"/>
                    </a:cubicBezTo>
                    <a:cubicBezTo>
                      <a:pt x="104" y="213"/>
                      <a:pt x="105" y="215"/>
                      <a:pt x="106" y="217"/>
                    </a:cubicBezTo>
                    <a:cubicBezTo>
                      <a:pt x="102" y="221"/>
                      <a:pt x="99" y="225"/>
                      <a:pt x="96" y="229"/>
                    </a:cubicBezTo>
                    <a:moveTo>
                      <a:pt x="241" y="266"/>
                    </a:moveTo>
                    <a:cubicBezTo>
                      <a:pt x="240" y="263"/>
                      <a:pt x="239" y="259"/>
                      <a:pt x="237" y="256"/>
                    </a:cubicBezTo>
                    <a:cubicBezTo>
                      <a:pt x="243" y="251"/>
                      <a:pt x="250" y="248"/>
                      <a:pt x="256" y="244"/>
                    </a:cubicBezTo>
                    <a:cubicBezTo>
                      <a:pt x="269" y="236"/>
                      <a:pt x="282" y="230"/>
                      <a:pt x="295" y="224"/>
                    </a:cubicBezTo>
                    <a:cubicBezTo>
                      <a:pt x="322" y="213"/>
                      <a:pt x="350" y="206"/>
                      <a:pt x="378" y="198"/>
                    </a:cubicBezTo>
                    <a:cubicBezTo>
                      <a:pt x="411" y="188"/>
                      <a:pt x="446" y="182"/>
                      <a:pt x="480" y="182"/>
                    </a:cubicBezTo>
                    <a:cubicBezTo>
                      <a:pt x="493" y="182"/>
                      <a:pt x="506" y="183"/>
                      <a:pt x="519" y="185"/>
                    </a:cubicBezTo>
                    <a:cubicBezTo>
                      <a:pt x="543" y="200"/>
                      <a:pt x="565" y="215"/>
                      <a:pt x="583" y="230"/>
                    </a:cubicBezTo>
                    <a:cubicBezTo>
                      <a:pt x="569" y="226"/>
                      <a:pt x="555" y="225"/>
                      <a:pt x="541" y="223"/>
                    </a:cubicBezTo>
                    <a:cubicBezTo>
                      <a:pt x="528" y="220"/>
                      <a:pt x="515" y="219"/>
                      <a:pt x="502" y="219"/>
                    </a:cubicBezTo>
                    <a:cubicBezTo>
                      <a:pt x="479" y="219"/>
                      <a:pt x="457" y="222"/>
                      <a:pt x="434" y="222"/>
                    </a:cubicBezTo>
                    <a:cubicBezTo>
                      <a:pt x="397" y="222"/>
                      <a:pt x="360" y="230"/>
                      <a:pt x="323" y="238"/>
                    </a:cubicBezTo>
                    <a:cubicBezTo>
                      <a:pt x="305" y="241"/>
                      <a:pt x="288" y="248"/>
                      <a:pt x="271" y="254"/>
                    </a:cubicBezTo>
                    <a:cubicBezTo>
                      <a:pt x="261" y="258"/>
                      <a:pt x="250" y="261"/>
                      <a:pt x="241" y="266"/>
                    </a:cubicBezTo>
                    <a:moveTo>
                      <a:pt x="26" y="217"/>
                    </a:moveTo>
                    <a:cubicBezTo>
                      <a:pt x="26" y="201"/>
                      <a:pt x="28" y="186"/>
                      <a:pt x="32" y="175"/>
                    </a:cubicBezTo>
                    <a:cubicBezTo>
                      <a:pt x="33" y="180"/>
                      <a:pt x="35" y="185"/>
                      <a:pt x="37" y="190"/>
                    </a:cubicBezTo>
                    <a:cubicBezTo>
                      <a:pt x="41" y="196"/>
                      <a:pt x="46" y="201"/>
                      <a:pt x="50" y="206"/>
                    </a:cubicBezTo>
                    <a:cubicBezTo>
                      <a:pt x="42" y="210"/>
                      <a:pt x="34" y="213"/>
                      <a:pt x="26" y="217"/>
                    </a:cubicBezTo>
                    <a:moveTo>
                      <a:pt x="619" y="220"/>
                    </a:moveTo>
                    <a:cubicBezTo>
                      <a:pt x="609" y="210"/>
                      <a:pt x="599" y="200"/>
                      <a:pt x="588" y="191"/>
                    </a:cubicBezTo>
                    <a:cubicBezTo>
                      <a:pt x="598" y="191"/>
                      <a:pt x="608" y="183"/>
                      <a:pt x="617" y="180"/>
                    </a:cubicBezTo>
                    <a:cubicBezTo>
                      <a:pt x="623" y="178"/>
                      <a:pt x="632" y="175"/>
                      <a:pt x="640" y="173"/>
                    </a:cubicBezTo>
                    <a:cubicBezTo>
                      <a:pt x="639" y="174"/>
                      <a:pt x="639" y="175"/>
                      <a:pt x="639" y="175"/>
                    </a:cubicBezTo>
                    <a:cubicBezTo>
                      <a:pt x="639" y="175"/>
                      <a:pt x="639" y="175"/>
                      <a:pt x="639" y="175"/>
                    </a:cubicBezTo>
                    <a:cubicBezTo>
                      <a:pt x="635" y="179"/>
                      <a:pt x="633" y="185"/>
                      <a:pt x="630" y="191"/>
                    </a:cubicBezTo>
                    <a:cubicBezTo>
                      <a:pt x="626" y="200"/>
                      <a:pt x="622" y="210"/>
                      <a:pt x="619" y="220"/>
                    </a:cubicBezTo>
                    <a:moveTo>
                      <a:pt x="627" y="219"/>
                    </a:moveTo>
                    <a:cubicBezTo>
                      <a:pt x="629" y="212"/>
                      <a:pt x="632" y="204"/>
                      <a:pt x="636" y="197"/>
                    </a:cubicBezTo>
                    <a:cubicBezTo>
                      <a:pt x="639" y="188"/>
                      <a:pt x="646" y="181"/>
                      <a:pt x="649" y="172"/>
                    </a:cubicBezTo>
                    <a:cubicBezTo>
                      <a:pt x="659" y="183"/>
                      <a:pt x="668" y="195"/>
                      <a:pt x="676" y="209"/>
                    </a:cubicBezTo>
                    <a:cubicBezTo>
                      <a:pt x="676" y="209"/>
                      <a:pt x="676" y="209"/>
                      <a:pt x="675" y="209"/>
                    </a:cubicBezTo>
                    <a:cubicBezTo>
                      <a:pt x="671" y="209"/>
                      <a:pt x="666" y="211"/>
                      <a:pt x="663" y="211"/>
                    </a:cubicBezTo>
                    <a:cubicBezTo>
                      <a:pt x="651" y="214"/>
                      <a:pt x="639" y="218"/>
                      <a:pt x="627" y="219"/>
                    </a:cubicBezTo>
                    <a:moveTo>
                      <a:pt x="56" y="202"/>
                    </a:moveTo>
                    <a:cubicBezTo>
                      <a:pt x="53" y="198"/>
                      <a:pt x="50" y="195"/>
                      <a:pt x="47" y="191"/>
                    </a:cubicBezTo>
                    <a:cubicBezTo>
                      <a:pt x="43" y="185"/>
                      <a:pt x="41" y="179"/>
                      <a:pt x="39" y="172"/>
                    </a:cubicBezTo>
                    <a:cubicBezTo>
                      <a:pt x="45" y="172"/>
                      <a:pt x="50" y="173"/>
                      <a:pt x="56" y="174"/>
                    </a:cubicBezTo>
                    <a:cubicBezTo>
                      <a:pt x="59" y="174"/>
                      <a:pt x="62" y="175"/>
                      <a:pt x="66" y="175"/>
                    </a:cubicBezTo>
                    <a:cubicBezTo>
                      <a:pt x="67" y="175"/>
                      <a:pt x="69" y="175"/>
                      <a:pt x="71" y="174"/>
                    </a:cubicBezTo>
                    <a:cubicBezTo>
                      <a:pt x="66" y="182"/>
                      <a:pt x="61" y="193"/>
                      <a:pt x="56" y="202"/>
                    </a:cubicBezTo>
                    <a:moveTo>
                      <a:pt x="112" y="211"/>
                    </a:moveTo>
                    <a:cubicBezTo>
                      <a:pt x="109" y="203"/>
                      <a:pt x="108" y="193"/>
                      <a:pt x="103" y="186"/>
                    </a:cubicBezTo>
                    <a:cubicBezTo>
                      <a:pt x="103" y="186"/>
                      <a:pt x="103" y="186"/>
                      <a:pt x="103" y="186"/>
                    </a:cubicBezTo>
                    <a:cubicBezTo>
                      <a:pt x="109" y="178"/>
                      <a:pt x="116" y="171"/>
                      <a:pt x="124" y="164"/>
                    </a:cubicBezTo>
                    <a:cubicBezTo>
                      <a:pt x="123" y="169"/>
                      <a:pt x="123" y="174"/>
                      <a:pt x="123" y="179"/>
                    </a:cubicBezTo>
                    <a:cubicBezTo>
                      <a:pt x="123" y="186"/>
                      <a:pt x="123" y="195"/>
                      <a:pt x="124" y="203"/>
                    </a:cubicBezTo>
                    <a:cubicBezTo>
                      <a:pt x="119" y="206"/>
                      <a:pt x="115" y="208"/>
                      <a:pt x="112" y="211"/>
                    </a:cubicBezTo>
                    <a:moveTo>
                      <a:pt x="131" y="201"/>
                    </a:moveTo>
                    <a:cubicBezTo>
                      <a:pt x="130" y="192"/>
                      <a:pt x="130" y="183"/>
                      <a:pt x="130" y="176"/>
                    </a:cubicBezTo>
                    <a:cubicBezTo>
                      <a:pt x="130" y="172"/>
                      <a:pt x="132" y="167"/>
                      <a:pt x="132" y="162"/>
                    </a:cubicBezTo>
                    <a:cubicBezTo>
                      <a:pt x="132" y="161"/>
                      <a:pt x="132" y="160"/>
                      <a:pt x="132" y="158"/>
                    </a:cubicBezTo>
                    <a:cubicBezTo>
                      <a:pt x="142" y="151"/>
                      <a:pt x="152" y="145"/>
                      <a:pt x="164" y="140"/>
                    </a:cubicBezTo>
                    <a:cubicBezTo>
                      <a:pt x="161" y="144"/>
                      <a:pt x="159" y="148"/>
                      <a:pt x="156" y="152"/>
                    </a:cubicBezTo>
                    <a:cubicBezTo>
                      <a:pt x="148" y="165"/>
                      <a:pt x="144" y="179"/>
                      <a:pt x="138" y="192"/>
                    </a:cubicBezTo>
                    <a:cubicBezTo>
                      <a:pt x="137" y="195"/>
                      <a:pt x="136" y="197"/>
                      <a:pt x="136" y="199"/>
                    </a:cubicBezTo>
                    <a:cubicBezTo>
                      <a:pt x="134" y="200"/>
                      <a:pt x="133" y="200"/>
                      <a:pt x="131" y="201"/>
                    </a:cubicBezTo>
                    <a:moveTo>
                      <a:pt x="234" y="248"/>
                    </a:moveTo>
                    <a:cubicBezTo>
                      <a:pt x="232" y="245"/>
                      <a:pt x="230" y="241"/>
                      <a:pt x="228" y="238"/>
                    </a:cubicBezTo>
                    <a:cubicBezTo>
                      <a:pt x="258" y="207"/>
                      <a:pt x="299" y="189"/>
                      <a:pt x="334" y="165"/>
                    </a:cubicBezTo>
                    <a:cubicBezTo>
                      <a:pt x="350" y="153"/>
                      <a:pt x="372" y="147"/>
                      <a:pt x="391" y="142"/>
                    </a:cubicBezTo>
                    <a:cubicBezTo>
                      <a:pt x="399" y="140"/>
                      <a:pt x="406" y="139"/>
                      <a:pt x="414" y="138"/>
                    </a:cubicBezTo>
                    <a:cubicBezTo>
                      <a:pt x="446" y="148"/>
                      <a:pt x="475" y="161"/>
                      <a:pt x="502" y="175"/>
                    </a:cubicBezTo>
                    <a:cubicBezTo>
                      <a:pt x="496" y="175"/>
                      <a:pt x="490" y="175"/>
                      <a:pt x="483" y="175"/>
                    </a:cubicBezTo>
                    <a:cubicBezTo>
                      <a:pt x="451" y="175"/>
                      <a:pt x="418" y="180"/>
                      <a:pt x="385" y="188"/>
                    </a:cubicBezTo>
                    <a:cubicBezTo>
                      <a:pt x="357" y="194"/>
                      <a:pt x="327" y="204"/>
                      <a:pt x="300" y="214"/>
                    </a:cubicBezTo>
                    <a:cubicBezTo>
                      <a:pt x="287" y="219"/>
                      <a:pt x="272" y="225"/>
                      <a:pt x="260" y="232"/>
                    </a:cubicBezTo>
                    <a:cubicBezTo>
                      <a:pt x="252" y="238"/>
                      <a:pt x="242" y="243"/>
                      <a:pt x="234" y="248"/>
                    </a:cubicBezTo>
                    <a:moveTo>
                      <a:pt x="583" y="187"/>
                    </a:moveTo>
                    <a:cubicBezTo>
                      <a:pt x="581" y="185"/>
                      <a:pt x="579" y="184"/>
                      <a:pt x="578" y="182"/>
                    </a:cubicBezTo>
                    <a:cubicBezTo>
                      <a:pt x="565" y="173"/>
                      <a:pt x="553" y="164"/>
                      <a:pt x="539" y="155"/>
                    </a:cubicBezTo>
                    <a:cubicBezTo>
                      <a:pt x="547" y="149"/>
                      <a:pt x="558" y="147"/>
                      <a:pt x="565" y="141"/>
                    </a:cubicBezTo>
                    <a:cubicBezTo>
                      <a:pt x="572" y="135"/>
                      <a:pt x="582" y="132"/>
                      <a:pt x="591" y="128"/>
                    </a:cubicBezTo>
                    <a:cubicBezTo>
                      <a:pt x="591" y="148"/>
                      <a:pt x="582" y="167"/>
                      <a:pt x="583" y="187"/>
                    </a:cubicBezTo>
                    <a:moveTo>
                      <a:pt x="590" y="183"/>
                    </a:moveTo>
                    <a:cubicBezTo>
                      <a:pt x="590" y="164"/>
                      <a:pt x="599" y="145"/>
                      <a:pt x="599" y="126"/>
                    </a:cubicBezTo>
                    <a:cubicBezTo>
                      <a:pt x="612" y="136"/>
                      <a:pt x="627" y="148"/>
                      <a:pt x="642" y="163"/>
                    </a:cubicBezTo>
                    <a:cubicBezTo>
                      <a:pt x="642" y="164"/>
                      <a:pt x="642" y="165"/>
                      <a:pt x="642" y="165"/>
                    </a:cubicBezTo>
                    <a:cubicBezTo>
                      <a:pt x="635" y="166"/>
                      <a:pt x="628" y="169"/>
                      <a:pt x="622" y="171"/>
                    </a:cubicBezTo>
                    <a:cubicBezTo>
                      <a:pt x="616" y="173"/>
                      <a:pt x="611" y="174"/>
                      <a:pt x="606" y="176"/>
                    </a:cubicBezTo>
                    <a:cubicBezTo>
                      <a:pt x="601" y="178"/>
                      <a:pt x="596" y="182"/>
                      <a:pt x="590" y="183"/>
                    </a:cubicBezTo>
                    <a:moveTo>
                      <a:pt x="144" y="197"/>
                    </a:moveTo>
                    <a:cubicBezTo>
                      <a:pt x="144" y="196"/>
                      <a:pt x="145" y="196"/>
                      <a:pt x="145" y="195"/>
                    </a:cubicBezTo>
                    <a:cubicBezTo>
                      <a:pt x="150" y="182"/>
                      <a:pt x="154" y="169"/>
                      <a:pt x="162" y="157"/>
                    </a:cubicBezTo>
                    <a:cubicBezTo>
                      <a:pt x="166" y="149"/>
                      <a:pt x="171" y="142"/>
                      <a:pt x="177" y="135"/>
                    </a:cubicBezTo>
                    <a:cubicBezTo>
                      <a:pt x="194" y="129"/>
                      <a:pt x="212" y="124"/>
                      <a:pt x="230" y="121"/>
                    </a:cubicBezTo>
                    <a:cubicBezTo>
                      <a:pt x="221" y="130"/>
                      <a:pt x="213" y="140"/>
                      <a:pt x="205" y="150"/>
                    </a:cubicBezTo>
                    <a:cubicBezTo>
                      <a:pt x="202" y="153"/>
                      <a:pt x="199" y="157"/>
                      <a:pt x="196" y="161"/>
                    </a:cubicBezTo>
                    <a:cubicBezTo>
                      <a:pt x="194" y="166"/>
                      <a:pt x="190" y="169"/>
                      <a:pt x="188" y="174"/>
                    </a:cubicBezTo>
                    <a:cubicBezTo>
                      <a:pt x="186" y="179"/>
                      <a:pt x="181" y="184"/>
                      <a:pt x="179" y="190"/>
                    </a:cubicBezTo>
                    <a:cubicBezTo>
                      <a:pt x="178" y="192"/>
                      <a:pt x="176" y="195"/>
                      <a:pt x="175" y="197"/>
                    </a:cubicBezTo>
                    <a:cubicBezTo>
                      <a:pt x="170" y="196"/>
                      <a:pt x="165" y="196"/>
                      <a:pt x="159" y="196"/>
                    </a:cubicBezTo>
                    <a:cubicBezTo>
                      <a:pt x="154" y="196"/>
                      <a:pt x="149" y="196"/>
                      <a:pt x="144" y="197"/>
                    </a:cubicBezTo>
                    <a:moveTo>
                      <a:pt x="66" y="167"/>
                    </a:moveTo>
                    <a:cubicBezTo>
                      <a:pt x="62" y="167"/>
                      <a:pt x="58" y="166"/>
                      <a:pt x="56" y="166"/>
                    </a:cubicBezTo>
                    <a:cubicBezTo>
                      <a:pt x="49" y="166"/>
                      <a:pt x="42" y="164"/>
                      <a:pt x="35" y="164"/>
                    </a:cubicBezTo>
                    <a:cubicBezTo>
                      <a:pt x="36" y="162"/>
                      <a:pt x="36" y="161"/>
                      <a:pt x="37" y="160"/>
                    </a:cubicBezTo>
                    <a:cubicBezTo>
                      <a:pt x="42" y="146"/>
                      <a:pt x="49" y="133"/>
                      <a:pt x="57" y="121"/>
                    </a:cubicBezTo>
                    <a:cubicBezTo>
                      <a:pt x="57" y="127"/>
                      <a:pt x="58" y="134"/>
                      <a:pt x="58" y="139"/>
                    </a:cubicBezTo>
                    <a:cubicBezTo>
                      <a:pt x="58" y="145"/>
                      <a:pt x="60" y="150"/>
                      <a:pt x="61" y="155"/>
                    </a:cubicBezTo>
                    <a:cubicBezTo>
                      <a:pt x="63" y="160"/>
                      <a:pt x="66" y="163"/>
                      <a:pt x="68" y="167"/>
                    </a:cubicBezTo>
                    <a:cubicBezTo>
                      <a:pt x="67" y="167"/>
                      <a:pt x="67" y="167"/>
                      <a:pt x="66" y="167"/>
                    </a:cubicBezTo>
                    <a:moveTo>
                      <a:pt x="224" y="232"/>
                    </a:moveTo>
                    <a:cubicBezTo>
                      <a:pt x="219" y="225"/>
                      <a:pt x="214" y="220"/>
                      <a:pt x="209" y="215"/>
                    </a:cubicBezTo>
                    <a:cubicBezTo>
                      <a:pt x="216" y="206"/>
                      <a:pt x="223" y="197"/>
                      <a:pt x="230" y="188"/>
                    </a:cubicBezTo>
                    <a:cubicBezTo>
                      <a:pt x="241" y="174"/>
                      <a:pt x="255" y="163"/>
                      <a:pt x="268" y="152"/>
                    </a:cubicBezTo>
                    <a:cubicBezTo>
                      <a:pt x="275" y="145"/>
                      <a:pt x="283" y="139"/>
                      <a:pt x="292" y="133"/>
                    </a:cubicBezTo>
                    <a:cubicBezTo>
                      <a:pt x="299" y="128"/>
                      <a:pt x="306" y="126"/>
                      <a:pt x="313" y="122"/>
                    </a:cubicBezTo>
                    <a:cubicBezTo>
                      <a:pt x="315" y="120"/>
                      <a:pt x="317" y="119"/>
                      <a:pt x="319" y="118"/>
                    </a:cubicBezTo>
                    <a:cubicBezTo>
                      <a:pt x="346" y="121"/>
                      <a:pt x="372" y="126"/>
                      <a:pt x="396" y="133"/>
                    </a:cubicBezTo>
                    <a:cubicBezTo>
                      <a:pt x="394" y="133"/>
                      <a:pt x="391" y="134"/>
                      <a:pt x="389" y="135"/>
                    </a:cubicBezTo>
                    <a:cubicBezTo>
                      <a:pt x="382" y="136"/>
                      <a:pt x="375" y="138"/>
                      <a:pt x="368" y="140"/>
                    </a:cubicBezTo>
                    <a:cubicBezTo>
                      <a:pt x="355" y="144"/>
                      <a:pt x="342" y="150"/>
                      <a:pt x="330" y="158"/>
                    </a:cubicBezTo>
                    <a:cubicBezTo>
                      <a:pt x="295" y="181"/>
                      <a:pt x="254" y="200"/>
                      <a:pt x="224" y="232"/>
                    </a:cubicBezTo>
                    <a:moveTo>
                      <a:pt x="203" y="210"/>
                    </a:moveTo>
                    <a:cubicBezTo>
                      <a:pt x="196" y="205"/>
                      <a:pt x="189" y="202"/>
                      <a:pt x="182" y="199"/>
                    </a:cubicBezTo>
                    <a:cubicBezTo>
                      <a:pt x="185" y="193"/>
                      <a:pt x="189" y="186"/>
                      <a:pt x="193" y="180"/>
                    </a:cubicBezTo>
                    <a:cubicBezTo>
                      <a:pt x="200" y="171"/>
                      <a:pt x="206" y="161"/>
                      <a:pt x="213" y="152"/>
                    </a:cubicBezTo>
                    <a:cubicBezTo>
                      <a:pt x="223" y="139"/>
                      <a:pt x="233" y="128"/>
                      <a:pt x="246" y="119"/>
                    </a:cubicBezTo>
                    <a:cubicBezTo>
                      <a:pt x="260" y="118"/>
                      <a:pt x="274" y="117"/>
                      <a:pt x="287" y="117"/>
                    </a:cubicBezTo>
                    <a:cubicBezTo>
                      <a:pt x="293" y="117"/>
                      <a:pt x="299" y="117"/>
                      <a:pt x="304" y="117"/>
                    </a:cubicBezTo>
                    <a:cubicBezTo>
                      <a:pt x="303" y="118"/>
                      <a:pt x="303" y="118"/>
                      <a:pt x="303" y="118"/>
                    </a:cubicBezTo>
                    <a:cubicBezTo>
                      <a:pt x="288" y="124"/>
                      <a:pt x="276" y="135"/>
                      <a:pt x="263" y="146"/>
                    </a:cubicBezTo>
                    <a:cubicBezTo>
                      <a:pt x="251" y="157"/>
                      <a:pt x="238" y="167"/>
                      <a:pt x="227" y="180"/>
                    </a:cubicBezTo>
                    <a:cubicBezTo>
                      <a:pt x="218" y="189"/>
                      <a:pt x="210" y="200"/>
                      <a:pt x="203" y="210"/>
                    </a:cubicBezTo>
                    <a:moveTo>
                      <a:pt x="76" y="166"/>
                    </a:moveTo>
                    <a:cubicBezTo>
                      <a:pt x="76" y="166"/>
                      <a:pt x="75" y="165"/>
                      <a:pt x="75" y="164"/>
                    </a:cubicBezTo>
                    <a:cubicBezTo>
                      <a:pt x="69" y="158"/>
                      <a:pt x="67" y="150"/>
                      <a:pt x="66" y="142"/>
                    </a:cubicBezTo>
                    <a:cubicBezTo>
                      <a:pt x="65" y="136"/>
                      <a:pt x="65" y="129"/>
                      <a:pt x="65" y="122"/>
                    </a:cubicBezTo>
                    <a:cubicBezTo>
                      <a:pt x="65" y="118"/>
                      <a:pt x="64" y="116"/>
                      <a:pt x="64" y="116"/>
                    </a:cubicBezTo>
                    <a:cubicBezTo>
                      <a:pt x="64" y="116"/>
                      <a:pt x="65" y="117"/>
                      <a:pt x="65" y="117"/>
                    </a:cubicBezTo>
                    <a:cubicBezTo>
                      <a:pt x="76" y="127"/>
                      <a:pt x="86" y="134"/>
                      <a:pt x="99" y="140"/>
                    </a:cubicBezTo>
                    <a:cubicBezTo>
                      <a:pt x="91" y="148"/>
                      <a:pt x="84" y="157"/>
                      <a:pt x="77" y="164"/>
                    </a:cubicBezTo>
                    <a:cubicBezTo>
                      <a:pt x="77" y="165"/>
                      <a:pt x="76" y="166"/>
                      <a:pt x="76" y="166"/>
                    </a:cubicBezTo>
                    <a:moveTo>
                      <a:pt x="531" y="150"/>
                    </a:moveTo>
                    <a:cubicBezTo>
                      <a:pt x="518" y="141"/>
                      <a:pt x="504" y="133"/>
                      <a:pt x="491" y="126"/>
                    </a:cubicBezTo>
                    <a:cubicBezTo>
                      <a:pt x="492" y="126"/>
                      <a:pt x="493" y="125"/>
                      <a:pt x="494" y="124"/>
                    </a:cubicBezTo>
                    <a:cubicBezTo>
                      <a:pt x="499" y="121"/>
                      <a:pt x="504" y="117"/>
                      <a:pt x="509" y="113"/>
                    </a:cubicBezTo>
                    <a:cubicBezTo>
                      <a:pt x="518" y="107"/>
                      <a:pt x="526" y="102"/>
                      <a:pt x="536" y="98"/>
                    </a:cubicBezTo>
                    <a:cubicBezTo>
                      <a:pt x="536" y="106"/>
                      <a:pt x="536" y="115"/>
                      <a:pt x="535" y="122"/>
                    </a:cubicBezTo>
                    <a:cubicBezTo>
                      <a:pt x="533" y="130"/>
                      <a:pt x="533" y="141"/>
                      <a:pt x="531" y="150"/>
                    </a:cubicBezTo>
                    <a:moveTo>
                      <a:pt x="539" y="146"/>
                    </a:moveTo>
                    <a:cubicBezTo>
                      <a:pt x="540" y="142"/>
                      <a:pt x="540" y="138"/>
                      <a:pt x="541" y="135"/>
                    </a:cubicBezTo>
                    <a:cubicBezTo>
                      <a:pt x="542" y="121"/>
                      <a:pt x="544" y="108"/>
                      <a:pt x="543" y="95"/>
                    </a:cubicBezTo>
                    <a:cubicBezTo>
                      <a:pt x="552" y="99"/>
                      <a:pt x="569" y="107"/>
                      <a:pt x="590" y="120"/>
                    </a:cubicBezTo>
                    <a:cubicBezTo>
                      <a:pt x="580" y="125"/>
                      <a:pt x="570" y="131"/>
                      <a:pt x="560" y="135"/>
                    </a:cubicBezTo>
                    <a:cubicBezTo>
                      <a:pt x="554" y="138"/>
                      <a:pt x="546" y="141"/>
                      <a:pt x="539" y="146"/>
                    </a:cubicBezTo>
                    <a:moveTo>
                      <a:pt x="102" y="134"/>
                    </a:moveTo>
                    <a:cubicBezTo>
                      <a:pt x="99" y="132"/>
                      <a:pt x="95" y="130"/>
                      <a:pt x="92" y="129"/>
                    </a:cubicBezTo>
                    <a:cubicBezTo>
                      <a:pt x="88" y="126"/>
                      <a:pt x="85" y="122"/>
                      <a:pt x="81" y="120"/>
                    </a:cubicBezTo>
                    <a:cubicBezTo>
                      <a:pt x="75" y="116"/>
                      <a:pt x="71" y="111"/>
                      <a:pt x="66" y="108"/>
                    </a:cubicBezTo>
                    <a:cubicBezTo>
                      <a:pt x="66" y="107"/>
                      <a:pt x="66" y="107"/>
                      <a:pt x="67" y="106"/>
                    </a:cubicBezTo>
                    <a:cubicBezTo>
                      <a:pt x="75" y="96"/>
                      <a:pt x="84" y="86"/>
                      <a:pt x="94" y="78"/>
                    </a:cubicBezTo>
                    <a:cubicBezTo>
                      <a:pt x="94" y="85"/>
                      <a:pt x="96" y="95"/>
                      <a:pt x="96" y="100"/>
                    </a:cubicBezTo>
                    <a:cubicBezTo>
                      <a:pt x="97" y="106"/>
                      <a:pt x="99" y="112"/>
                      <a:pt x="99" y="119"/>
                    </a:cubicBezTo>
                    <a:cubicBezTo>
                      <a:pt x="99" y="123"/>
                      <a:pt x="101" y="129"/>
                      <a:pt x="102" y="134"/>
                    </a:cubicBezTo>
                    <a:moveTo>
                      <a:pt x="108" y="131"/>
                    </a:moveTo>
                    <a:cubicBezTo>
                      <a:pt x="108" y="130"/>
                      <a:pt x="108" y="129"/>
                      <a:pt x="108" y="128"/>
                    </a:cubicBezTo>
                    <a:cubicBezTo>
                      <a:pt x="108" y="122"/>
                      <a:pt x="106" y="115"/>
                      <a:pt x="105" y="109"/>
                    </a:cubicBezTo>
                    <a:cubicBezTo>
                      <a:pt x="104" y="103"/>
                      <a:pt x="103" y="96"/>
                      <a:pt x="103" y="90"/>
                    </a:cubicBezTo>
                    <a:cubicBezTo>
                      <a:pt x="103" y="87"/>
                      <a:pt x="102" y="82"/>
                      <a:pt x="102" y="78"/>
                    </a:cubicBezTo>
                    <a:cubicBezTo>
                      <a:pt x="108" y="82"/>
                      <a:pt x="113" y="87"/>
                      <a:pt x="119" y="91"/>
                    </a:cubicBezTo>
                    <a:cubicBezTo>
                      <a:pt x="127" y="96"/>
                      <a:pt x="135" y="102"/>
                      <a:pt x="143" y="107"/>
                    </a:cubicBezTo>
                    <a:cubicBezTo>
                      <a:pt x="136" y="110"/>
                      <a:pt x="130" y="114"/>
                      <a:pt x="124" y="119"/>
                    </a:cubicBezTo>
                    <a:cubicBezTo>
                      <a:pt x="118" y="122"/>
                      <a:pt x="113" y="127"/>
                      <a:pt x="108" y="131"/>
                    </a:cubicBezTo>
                    <a:moveTo>
                      <a:pt x="485" y="123"/>
                    </a:moveTo>
                    <a:cubicBezTo>
                      <a:pt x="469" y="115"/>
                      <a:pt x="453" y="107"/>
                      <a:pt x="436" y="100"/>
                    </a:cubicBezTo>
                    <a:cubicBezTo>
                      <a:pt x="442" y="96"/>
                      <a:pt x="447" y="91"/>
                      <a:pt x="453" y="87"/>
                    </a:cubicBezTo>
                    <a:cubicBezTo>
                      <a:pt x="461" y="81"/>
                      <a:pt x="472" y="76"/>
                      <a:pt x="482" y="72"/>
                    </a:cubicBezTo>
                    <a:cubicBezTo>
                      <a:pt x="483" y="83"/>
                      <a:pt x="483" y="97"/>
                      <a:pt x="483" y="108"/>
                    </a:cubicBezTo>
                    <a:cubicBezTo>
                      <a:pt x="483" y="113"/>
                      <a:pt x="483" y="119"/>
                      <a:pt x="485" y="123"/>
                    </a:cubicBezTo>
                    <a:moveTo>
                      <a:pt x="491" y="119"/>
                    </a:moveTo>
                    <a:cubicBezTo>
                      <a:pt x="490" y="103"/>
                      <a:pt x="491" y="87"/>
                      <a:pt x="489" y="70"/>
                    </a:cubicBezTo>
                    <a:cubicBezTo>
                      <a:pt x="512" y="79"/>
                      <a:pt x="526" y="86"/>
                      <a:pt x="534" y="90"/>
                    </a:cubicBezTo>
                    <a:cubicBezTo>
                      <a:pt x="530" y="92"/>
                      <a:pt x="526" y="93"/>
                      <a:pt x="522" y="95"/>
                    </a:cubicBezTo>
                    <a:cubicBezTo>
                      <a:pt x="517" y="98"/>
                      <a:pt x="513" y="102"/>
                      <a:pt x="509" y="104"/>
                    </a:cubicBezTo>
                    <a:cubicBezTo>
                      <a:pt x="505" y="106"/>
                      <a:pt x="491" y="114"/>
                      <a:pt x="491" y="119"/>
                    </a:cubicBezTo>
                    <a:moveTo>
                      <a:pt x="424" y="95"/>
                    </a:moveTo>
                    <a:cubicBezTo>
                      <a:pt x="417" y="93"/>
                      <a:pt x="410" y="90"/>
                      <a:pt x="403" y="88"/>
                    </a:cubicBezTo>
                    <a:cubicBezTo>
                      <a:pt x="401" y="87"/>
                      <a:pt x="399" y="87"/>
                      <a:pt x="396" y="86"/>
                    </a:cubicBezTo>
                    <a:cubicBezTo>
                      <a:pt x="401" y="81"/>
                      <a:pt x="404" y="75"/>
                      <a:pt x="410" y="71"/>
                    </a:cubicBezTo>
                    <a:cubicBezTo>
                      <a:pt x="415" y="67"/>
                      <a:pt x="420" y="60"/>
                      <a:pt x="426" y="56"/>
                    </a:cubicBezTo>
                    <a:cubicBezTo>
                      <a:pt x="426" y="65"/>
                      <a:pt x="424" y="74"/>
                      <a:pt x="425" y="82"/>
                    </a:cubicBezTo>
                    <a:cubicBezTo>
                      <a:pt x="425" y="85"/>
                      <a:pt x="424" y="91"/>
                      <a:pt x="424" y="95"/>
                    </a:cubicBezTo>
                    <a:moveTo>
                      <a:pt x="432" y="93"/>
                    </a:moveTo>
                    <a:cubicBezTo>
                      <a:pt x="432" y="93"/>
                      <a:pt x="432" y="92"/>
                      <a:pt x="432" y="92"/>
                    </a:cubicBezTo>
                    <a:cubicBezTo>
                      <a:pt x="432" y="87"/>
                      <a:pt x="432" y="82"/>
                      <a:pt x="432" y="77"/>
                    </a:cubicBezTo>
                    <a:cubicBezTo>
                      <a:pt x="432" y="69"/>
                      <a:pt x="434" y="60"/>
                      <a:pt x="433" y="52"/>
                    </a:cubicBezTo>
                    <a:cubicBezTo>
                      <a:pt x="450" y="57"/>
                      <a:pt x="464" y="61"/>
                      <a:pt x="477" y="66"/>
                    </a:cubicBezTo>
                    <a:cubicBezTo>
                      <a:pt x="461" y="73"/>
                      <a:pt x="448" y="82"/>
                      <a:pt x="434" y="92"/>
                    </a:cubicBezTo>
                    <a:cubicBezTo>
                      <a:pt x="433" y="92"/>
                      <a:pt x="433" y="93"/>
                      <a:pt x="432" y="93"/>
                    </a:cubicBezTo>
                    <a:moveTo>
                      <a:pt x="386" y="83"/>
                    </a:moveTo>
                    <a:cubicBezTo>
                      <a:pt x="374" y="80"/>
                      <a:pt x="362" y="77"/>
                      <a:pt x="349" y="75"/>
                    </a:cubicBezTo>
                    <a:cubicBezTo>
                      <a:pt x="359" y="66"/>
                      <a:pt x="371" y="58"/>
                      <a:pt x="381" y="50"/>
                    </a:cubicBezTo>
                    <a:cubicBezTo>
                      <a:pt x="382" y="60"/>
                      <a:pt x="383" y="73"/>
                      <a:pt x="386" y="83"/>
                    </a:cubicBezTo>
                    <a:moveTo>
                      <a:pt x="154" y="101"/>
                    </a:moveTo>
                    <a:cubicBezTo>
                      <a:pt x="154" y="100"/>
                      <a:pt x="154" y="100"/>
                      <a:pt x="154" y="100"/>
                    </a:cubicBezTo>
                    <a:cubicBezTo>
                      <a:pt x="154" y="91"/>
                      <a:pt x="155" y="84"/>
                      <a:pt x="158" y="77"/>
                    </a:cubicBezTo>
                    <a:cubicBezTo>
                      <a:pt x="161" y="67"/>
                      <a:pt x="164" y="57"/>
                      <a:pt x="168" y="47"/>
                    </a:cubicBezTo>
                    <a:cubicBezTo>
                      <a:pt x="169" y="49"/>
                      <a:pt x="170" y="51"/>
                      <a:pt x="170" y="52"/>
                    </a:cubicBezTo>
                    <a:cubicBezTo>
                      <a:pt x="173" y="58"/>
                      <a:pt x="175" y="63"/>
                      <a:pt x="178" y="68"/>
                    </a:cubicBezTo>
                    <a:cubicBezTo>
                      <a:pt x="181" y="74"/>
                      <a:pt x="186" y="79"/>
                      <a:pt x="189" y="85"/>
                    </a:cubicBezTo>
                    <a:cubicBezTo>
                      <a:pt x="177" y="89"/>
                      <a:pt x="165" y="95"/>
                      <a:pt x="154" y="101"/>
                    </a:cubicBezTo>
                    <a:moveTo>
                      <a:pt x="146" y="100"/>
                    </a:moveTo>
                    <a:cubicBezTo>
                      <a:pt x="132" y="92"/>
                      <a:pt x="118" y="80"/>
                      <a:pt x="104" y="70"/>
                    </a:cubicBezTo>
                    <a:cubicBezTo>
                      <a:pt x="120" y="59"/>
                      <a:pt x="138" y="51"/>
                      <a:pt x="155" y="45"/>
                    </a:cubicBezTo>
                    <a:cubicBezTo>
                      <a:pt x="157" y="44"/>
                      <a:pt x="160" y="44"/>
                      <a:pt x="162" y="43"/>
                    </a:cubicBezTo>
                    <a:cubicBezTo>
                      <a:pt x="159" y="51"/>
                      <a:pt x="156" y="58"/>
                      <a:pt x="153" y="66"/>
                    </a:cubicBezTo>
                    <a:cubicBezTo>
                      <a:pt x="151" y="73"/>
                      <a:pt x="149" y="80"/>
                      <a:pt x="147" y="86"/>
                    </a:cubicBezTo>
                    <a:cubicBezTo>
                      <a:pt x="146" y="91"/>
                      <a:pt x="147" y="95"/>
                      <a:pt x="146" y="100"/>
                    </a:cubicBezTo>
                    <a:moveTo>
                      <a:pt x="392" y="79"/>
                    </a:moveTo>
                    <a:cubicBezTo>
                      <a:pt x="389" y="67"/>
                      <a:pt x="389" y="53"/>
                      <a:pt x="388" y="41"/>
                    </a:cubicBezTo>
                    <a:cubicBezTo>
                      <a:pt x="388" y="41"/>
                      <a:pt x="388" y="41"/>
                      <a:pt x="388" y="41"/>
                    </a:cubicBezTo>
                    <a:cubicBezTo>
                      <a:pt x="400" y="44"/>
                      <a:pt x="412" y="46"/>
                      <a:pt x="422" y="49"/>
                    </a:cubicBezTo>
                    <a:cubicBezTo>
                      <a:pt x="418" y="52"/>
                      <a:pt x="413" y="56"/>
                      <a:pt x="410" y="60"/>
                    </a:cubicBezTo>
                    <a:cubicBezTo>
                      <a:pt x="406" y="63"/>
                      <a:pt x="403" y="67"/>
                      <a:pt x="400" y="70"/>
                    </a:cubicBezTo>
                    <a:cubicBezTo>
                      <a:pt x="397" y="73"/>
                      <a:pt x="395" y="76"/>
                      <a:pt x="392" y="79"/>
                    </a:cubicBezTo>
                    <a:moveTo>
                      <a:pt x="336" y="73"/>
                    </a:moveTo>
                    <a:cubicBezTo>
                      <a:pt x="326" y="71"/>
                      <a:pt x="316" y="70"/>
                      <a:pt x="305" y="70"/>
                    </a:cubicBezTo>
                    <a:cubicBezTo>
                      <a:pt x="311" y="61"/>
                      <a:pt x="318" y="53"/>
                      <a:pt x="325" y="47"/>
                    </a:cubicBezTo>
                    <a:cubicBezTo>
                      <a:pt x="329" y="44"/>
                      <a:pt x="333" y="42"/>
                      <a:pt x="336" y="39"/>
                    </a:cubicBezTo>
                    <a:cubicBezTo>
                      <a:pt x="336" y="50"/>
                      <a:pt x="336" y="61"/>
                      <a:pt x="336" y="73"/>
                    </a:cubicBezTo>
                    <a:moveTo>
                      <a:pt x="200" y="82"/>
                    </a:moveTo>
                    <a:cubicBezTo>
                      <a:pt x="200" y="81"/>
                      <a:pt x="199" y="81"/>
                      <a:pt x="199" y="80"/>
                    </a:cubicBezTo>
                    <a:cubicBezTo>
                      <a:pt x="202" y="78"/>
                      <a:pt x="218" y="44"/>
                      <a:pt x="224" y="34"/>
                    </a:cubicBezTo>
                    <a:cubicBezTo>
                      <a:pt x="230" y="40"/>
                      <a:pt x="236" y="50"/>
                      <a:pt x="240" y="55"/>
                    </a:cubicBezTo>
                    <a:cubicBezTo>
                      <a:pt x="243" y="60"/>
                      <a:pt x="245" y="67"/>
                      <a:pt x="249" y="71"/>
                    </a:cubicBezTo>
                    <a:cubicBezTo>
                      <a:pt x="233" y="73"/>
                      <a:pt x="216" y="77"/>
                      <a:pt x="200" y="82"/>
                    </a:cubicBezTo>
                    <a:moveTo>
                      <a:pt x="259" y="71"/>
                    </a:moveTo>
                    <a:cubicBezTo>
                      <a:pt x="259" y="60"/>
                      <a:pt x="267" y="43"/>
                      <a:pt x="274" y="34"/>
                    </a:cubicBezTo>
                    <a:cubicBezTo>
                      <a:pt x="278" y="39"/>
                      <a:pt x="280" y="46"/>
                      <a:pt x="284" y="52"/>
                    </a:cubicBezTo>
                    <a:cubicBezTo>
                      <a:pt x="288" y="58"/>
                      <a:pt x="292" y="64"/>
                      <a:pt x="296" y="69"/>
                    </a:cubicBezTo>
                    <a:cubicBezTo>
                      <a:pt x="294" y="69"/>
                      <a:pt x="291" y="69"/>
                      <a:pt x="288" y="69"/>
                    </a:cubicBezTo>
                    <a:cubicBezTo>
                      <a:pt x="278" y="69"/>
                      <a:pt x="268" y="70"/>
                      <a:pt x="259" y="71"/>
                    </a:cubicBezTo>
                    <a:moveTo>
                      <a:pt x="344" y="69"/>
                    </a:moveTo>
                    <a:cubicBezTo>
                      <a:pt x="343" y="57"/>
                      <a:pt x="343" y="45"/>
                      <a:pt x="344" y="33"/>
                    </a:cubicBezTo>
                    <a:cubicBezTo>
                      <a:pt x="349" y="34"/>
                      <a:pt x="354" y="35"/>
                      <a:pt x="359" y="35"/>
                    </a:cubicBezTo>
                    <a:cubicBezTo>
                      <a:pt x="366" y="37"/>
                      <a:pt x="374" y="38"/>
                      <a:pt x="380" y="40"/>
                    </a:cubicBezTo>
                    <a:cubicBezTo>
                      <a:pt x="370" y="50"/>
                      <a:pt x="356" y="58"/>
                      <a:pt x="345" y="68"/>
                    </a:cubicBezTo>
                    <a:cubicBezTo>
                      <a:pt x="344" y="68"/>
                      <a:pt x="344" y="69"/>
                      <a:pt x="344" y="69"/>
                    </a:cubicBezTo>
                    <a:moveTo>
                      <a:pt x="433" y="32"/>
                    </a:moveTo>
                    <a:cubicBezTo>
                      <a:pt x="433" y="32"/>
                      <a:pt x="433" y="32"/>
                      <a:pt x="433" y="32"/>
                    </a:cubicBezTo>
                    <a:cubicBezTo>
                      <a:pt x="433" y="32"/>
                      <a:pt x="434" y="32"/>
                      <a:pt x="434" y="32"/>
                    </a:cubicBezTo>
                    <a:cubicBezTo>
                      <a:pt x="435" y="32"/>
                      <a:pt x="435" y="32"/>
                      <a:pt x="436" y="32"/>
                    </a:cubicBezTo>
                    <a:cubicBezTo>
                      <a:pt x="436" y="33"/>
                      <a:pt x="436" y="33"/>
                      <a:pt x="436" y="33"/>
                    </a:cubicBezTo>
                    <a:cubicBezTo>
                      <a:pt x="436" y="33"/>
                      <a:pt x="436" y="34"/>
                      <a:pt x="436" y="35"/>
                    </a:cubicBezTo>
                    <a:cubicBezTo>
                      <a:pt x="436" y="35"/>
                      <a:pt x="436" y="35"/>
                      <a:pt x="436" y="35"/>
                    </a:cubicBezTo>
                    <a:cubicBezTo>
                      <a:pt x="436" y="35"/>
                      <a:pt x="436" y="35"/>
                      <a:pt x="436" y="35"/>
                    </a:cubicBezTo>
                    <a:cubicBezTo>
                      <a:pt x="435" y="34"/>
                      <a:pt x="435" y="34"/>
                      <a:pt x="435" y="34"/>
                    </a:cubicBezTo>
                    <a:cubicBezTo>
                      <a:pt x="435" y="34"/>
                      <a:pt x="434" y="32"/>
                      <a:pt x="433" y="32"/>
                    </a:cubicBezTo>
                    <a:cubicBezTo>
                      <a:pt x="433" y="32"/>
                      <a:pt x="433" y="32"/>
                      <a:pt x="433" y="32"/>
                    </a:cubicBezTo>
                    <a:moveTo>
                      <a:pt x="193" y="77"/>
                    </a:moveTo>
                    <a:cubicBezTo>
                      <a:pt x="189" y="71"/>
                      <a:pt x="185" y="65"/>
                      <a:pt x="182" y="58"/>
                    </a:cubicBezTo>
                    <a:cubicBezTo>
                      <a:pt x="179" y="53"/>
                      <a:pt x="177" y="45"/>
                      <a:pt x="173" y="40"/>
                    </a:cubicBezTo>
                    <a:cubicBezTo>
                      <a:pt x="184" y="37"/>
                      <a:pt x="196" y="35"/>
                      <a:pt x="208" y="33"/>
                    </a:cubicBezTo>
                    <a:cubicBezTo>
                      <a:pt x="210" y="33"/>
                      <a:pt x="213" y="32"/>
                      <a:pt x="216" y="32"/>
                    </a:cubicBezTo>
                    <a:cubicBezTo>
                      <a:pt x="215" y="35"/>
                      <a:pt x="213" y="39"/>
                      <a:pt x="212" y="42"/>
                    </a:cubicBezTo>
                    <a:cubicBezTo>
                      <a:pt x="208" y="49"/>
                      <a:pt x="204" y="56"/>
                      <a:pt x="200" y="64"/>
                    </a:cubicBezTo>
                    <a:cubicBezTo>
                      <a:pt x="198" y="67"/>
                      <a:pt x="195" y="72"/>
                      <a:pt x="193" y="77"/>
                    </a:cubicBezTo>
                    <a:moveTo>
                      <a:pt x="301" y="63"/>
                    </a:moveTo>
                    <a:cubicBezTo>
                      <a:pt x="293" y="51"/>
                      <a:pt x="287" y="38"/>
                      <a:pt x="278" y="27"/>
                    </a:cubicBezTo>
                    <a:cubicBezTo>
                      <a:pt x="294" y="27"/>
                      <a:pt x="312" y="29"/>
                      <a:pt x="333" y="32"/>
                    </a:cubicBezTo>
                    <a:cubicBezTo>
                      <a:pt x="327" y="37"/>
                      <a:pt x="320" y="41"/>
                      <a:pt x="315" y="46"/>
                    </a:cubicBezTo>
                    <a:cubicBezTo>
                      <a:pt x="310" y="52"/>
                      <a:pt x="305" y="57"/>
                      <a:pt x="301" y="63"/>
                    </a:cubicBezTo>
                    <a:moveTo>
                      <a:pt x="252" y="63"/>
                    </a:moveTo>
                    <a:cubicBezTo>
                      <a:pt x="249" y="58"/>
                      <a:pt x="245" y="51"/>
                      <a:pt x="243" y="47"/>
                    </a:cubicBezTo>
                    <a:cubicBezTo>
                      <a:pt x="239" y="42"/>
                      <a:pt x="234" y="35"/>
                      <a:pt x="229" y="30"/>
                    </a:cubicBezTo>
                    <a:cubicBezTo>
                      <a:pt x="240" y="28"/>
                      <a:pt x="253" y="27"/>
                      <a:pt x="269" y="27"/>
                    </a:cubicBezTo>
                    <a:cubicBezTo>
                      <a:pt x="262" y="36"/>
                      <a:pt x="255" y="51"/>
                      <a:pt x="252" y="63"/>
                    </a:cubicBezTo>
                    <a:moveTo>
                      <a:pt x="271" y="0"/>
                    </a:moveTo>
                    <a:cubicBezTo>
                      <a:pt x="267" y="0"/>
                      <a:pt x="264" y="2"/>
                      <a:pt x="262" y="7"/>
                    </a:cubicBezTo>
                    <a:cubicBezTo>
                      <a:pt x="261" y="10"/>
                      <a:pt x="262" y="13"/>
                      <a:pt x="263" y="16"/>
                    </a:cubicBezTo>
                    <a:cubicBezTo>
                      <a:pt x="263" y="17"/>
                      <a:pt x="263" y="19"/>
                      <a:pt x="264" y="20"/>
                    </a:cubicBezTo>
                    <a:cubicBezTo>
                      <a:pt x="250" y="20"/>
                      <a:pt x="238" y="21"/>
                      <a:pt x="229" y="22"/>
                    </a:cubicBezTo>
                    <a:cubicBezTo>
                      <a:pt x="229" y="22"/>
                      <a:pt x="229" y="21"/>
                      <a:pt x="229" y="21"/>
                    </a:cubicBezTo>
                    <a:cubicBezTo>
                      <a:pt x="230" y="20"/>
                      <a:pt x="230" y="19"/>
                      <a:pt x="231" y="18"/>
                    </a:cubicBezTo>
                    <a:cubicBezTo>
                      <a:pt x="232" y="14"/>
                      <a:pt x="231" y="8"/>
                      <a:pt x="227" y="6"/>
                    </a:cubicBezTo>
                    <a:cubicBezTo>
                      <a:pt x="227" y="5"/>
                      <a:pt x="227" y="5"/>
                      <a:pt x="227" y="5"/>
                    </a:cubicBezTo>
                    <a:cubicBezTo>
                      <a:pt x="225" y="4"/>
                      <a:pt x="223" y="3"/>
                      <a:pt x="220" y="3"/>
                    </a:cubicBezTo>
                    <a:cubicBezTo>
                      <a:pt x="213" y="4"/>
                      <a:pt x="209" y="12"/>
                      <a:pt x="211" y="19"/>
                    </a:cubicBezTo>
                    <a:cubicBezTo>
                      <a:pt x="211" y="21"/>
                      <a:pt x="213" y="23"/>
                      <a:pt x="214" y="24"/>
                    </a:cubicBezTo>
                    <a:cubicBezTo>
                      <a:pt x="208" y="25"/>
                      <a:pt x="204" y="26"/>
                      <a:pt x="203" y="26"/>
                    </a:cubicBezTo>
                    <a:cubicBezTo>
                      <a:pt x="190" y="28"/>
                      <a:pt x="178" y="30"/>
                      <a:pt x="166" y="34"/>
                    </a:cubicBezTo>
                    <a:cubicBezTo>
                      <a:pt x="167" y="33"/>
                      <a:pt x="167" y="33"/>
                      <a:pt x="167" y="33"/>
                    </a:cubicBezTo>
                    <a:cubicBezTo>
                      <a:pt x="168" y="33"/>
                      <a:pt x="169" y="32"/>
                      <a:pt x="169" y="32"/>
                    </a:cubicBezTo>
                    <a:cubicBezTo>
                      <a:pt x="173" y="28"/>
                      <a:pt x="174" y="21"/>
                      <a:pt x="170" y="18"/>
                    </a:cubicBezTo>
                    <a:cubicBezTo>
                      <a:pt x="169" y="15"/>
                      <a:pt x="166" y="14"/>
                      <a:pt x="162" y="14"/>
                    </a:cubicBezTo>
                    <a:cubicBezTo>
                      <a:pt x="161" y="14"/>
                      <a:pt x="159" y="14"/>
                      <a:pt x="157" y="15"/>
                    </a:cubicBezTo>
                    <a:cubicBezTo>
                      <a:pt x="150" y="18"/>
                      <a:pt x="148" y="29"/>
                      <a:pt x="152" y="34"/>
                    </a:cubicBezTo>
                    <a:cubicBezTo>
                      <a:pt x="152" y="35"/>
                      <a:pt x="152" y="36"/>
                      <a:pt x="152" y="36"/>
                    </a:cubicBezTo>
                    <a:cubicBezTo>
                      <a:pt x="152" y="37"/>
                      <a:pt x="153" y="37"/>
                      <a:pt x="153" y="38"/>
                    </a:cubicBezTo>
                    <a:cubicBezTo>
                      <a:pt x="137" y="44"/>
                      <a:pt x="120" y="51"/>
                      <a:pt x="105" y="60"/>
                    </a:cubicBezTo>
                    <a:cubicBezTo>
                      <a:pt x="106" y="56"/>
                      <a:pt x="105" y="51"/>
                      <a:pt x="101" y="49"/>
                    </a:cubicBezTo>
                    <a:cubicBezTo>
                      <a:pt x="100" y="48"/>
                      <a:pt x="100" y="48"/>
                      <a:pt x="99" y="48"/>
                    </a:cubicBezTo>
                    <a:cubicBezTo>
                      <a:pt x="97" y="47"/>
                      <a:pt x="95" y="46"/>
                      <a:pt x="93" y="46"/>
                    </a:cubicBezTo>
                    <a:cubicBezTo>
                      <a:pt x="93" y="46"/>
                      <a:pt x="93" y="46"/>
                      <a:pt x="92" y="46"/>
                    </a:cubicBezTo>
                    <a:cubicBezTo>
                      <a:pt x="90" y="47"/>
                      <a:pt x="87" y="48"/>
                      <a:pt x="85" y="50"/>
                    </a:cubicBezTo>
                    <a:cubicBezTo>
                      <a:pt x="83" y="52"/>
                      <a:pt x="83" y="55"/>
                      <a:pt x="83" y="58"/>
                    </a:cubicBezTo>
                    <a:cubicBezTo>
                      <a:pt x="83" y="59"/>
                      <a:pt x="83" y="60"/>
                      <a:pt x="83" y="62"/>
                    </a:cubicBezTo>
                    <a:cubicBezTo>
                      <a:pt x="83" y="62"/>
                      <a:pt x="83" y="62"/>
                      <a:pt x="83" y="62"/>
                    </a:cubicBezTo>
                    <a:cubicBezTo>
                      <a:pt x="85" y="66"/>
                      <a:pt x="88" y="68"/>
                      <a:pt x="92" y="69"/>
                    </a:cubicBezTo>
                    <a:cubicBezTo>
                      <a:pt x="82" y="76"/>
                      <a:pt x="72" y="85"/>
                      <a:pt x="64" y="94"/>
                    </a:cubicBezTo>
                    <a:cubicBezTo>
                      <a:pt x="64" y="94"/>
                      <a:pt x="64" y="94"/>
                      <a:pt x="64" y="94"/>
                    </a:cubicBezTo>
                    <a:cubicBezTo>
                      <a:pt x="62" y="91"/>
                      <a:pt x="59" y="89"/>
                      <a:pt x="56" y="89"/>
                    </a:cubicBezTo>
                    <a:cubicBezTo>
                      <a:pt x="54" y="89"/>
                      <a:pt x="52" y="90"/>
                      <a:pt x="51" y="91"/>
                    </a:cubicBezTo>
                    <a:cubicBezTo>
                      <a:pt x="50" y="91"/>
                      <a:pt x="50" y="91"/>
                      <a:pt x="50" y="91"/>
                    </a:cubicBezTo>
                    <a:cubicBezTo>
                      <a:pt x="49" y="92"/>
                      <a:pt x="48" y="92"/>
                      <a:pt x="47" y="93"/>
                    </a:cubicBezTo>
                    <a:cubicBezTo>
                      <a:pt x="46" y="99"/>
                      <a:pt x="45" y="105"/>
                      <a:pt x="44" y="111"/>
                    </a:cubicBezTo>
                    <a:cubicBezTo>
                      <a:pt x="45" y="112"/>
                      <a:pt x="47" y="113"/>
                      <a:pt x="48" y="114"/>
                    </a:cubicBezTo>
                    <a:cubicBezTo>
                      <a:pt x="46" y="118"/>
                      <a:pt x="43" y="123"/>
                      <a:pt x="40" y="127"/>
                    </a:cubicBezTo>
                    <a:cubicBezTo>
                      <a:pt x="40" y="128"/>
                      <a:pt x="39" y="129"/>
                      <a:pt x="39" y="130"/>
                    </a:cubicBezTo>
                    <a:cubicBezTo>
                      <a:pt x="33" y="146"/>
                      <a:pt x="26" y="160"/>
                      <a:pt x="17" y="171"/>
                    </a:cubicBezTo>
                    <a:cubicBezTo>
                      <a:pt x="18" y="171"/>
                      <a:pt x="19" y="171"/>
                      <a:pt x="20" y="171"/>
                    </a:cubicBezTo>
                    <a:cubicBezTo>
                      <a:pt x="21" y="171"/>
                      <a:pt x="22" y="171"/>
                      <a:pt x="22" y="171"/>
                    </a:cubicBezTo>
                    <a:cubicBezTo>
                      <a:pt x="20" y="179"/>
                      <a:pt x="18" y="186"/>
                      <a:pt x="17" y="192"/>
                    </a:cubicBezTo>
                    <a:cubicBezTo>
                      <a:pt x="17" y="198"/>
                      <a:pt x="16" y="204"/>
                      <a:pt x="16" y="209"/>
                    </a:cubicBezTo>
                    <a:cubicBezTo>
                      <a:pt x="15" y="209"/>
                      <a:pt x="14" y="209"/>
                      <a:pt x="13" y="208"/>
                    </a:cubicBezTo>
                    <a:cubicBezTo>
                      <a:pt x="12" y="208"/>
                      <a:pt x="11" y="208"/>
                      <a:pt x="11" y="208"/>
                    </a:cubicBezTo>
                    <a:cubicBezTo>
                      <a:pt x="6" y="208"/>
                      <a:pt x="2" y="211"/>
                      <a:pt x="0" y="215"/>
                    </a:cubicBezTo>
                    <a:cubicBezTo>
                      <a:pt x="5" y="220"/>
                      <a:pt x="9" y="226"/>
                      <a:pt x="13" y="231"/>
                    </a:cubicBezTo>
                    <a:cubicBezTo>
                      <a:pt x="14" y="230"/>
                      <a:pt x="15" y="230"/>
                      <a:pt x="16" y="230"/>
                    </a:cubicBezTo>
                    <a:cubicBezTo>
                      <a:pt x="16" y="229"/>
                      <a:pt x="16" y="229"/>
                      <a:pt x="16" y="229"/>
                    </a:cubicBezTo>
                    <a:cubicBezTo>
                      <a:pt x="17" y="229"/>
                      <a:pt x="17" y="229"/>
                      <a:pt x="17" y="229"/>
                    </a:cubicBezTo>
                    <a:cubicBezTo>
                      <a:pt x="17" y="229"/>
                      <a:pt x="17" y="230"/>
                      <a:pt x="17" y="230"/>
                    </a:cubicBezTo>
                    <a:cubicBezTo>
                      <a:pt x="17" y="232"/>
                      <a:pt x="17" y="234"/>
                      <a:pt x="18" y="236"/>
                    </a:cubicBezTo>
                    <a:cubicBezTo>
                      <a:pt x="22" y="242"/>
                      <a:pt x="26" y="247"/>
                      <a:pt x="30" y="252"/>
                    </a:cubicBezTo>
                    <a:cubicBezTo>
                      <a:pt x="32" y="255"/>
                      <a:pt x="32" y="255"/>
                      <a:pt x="32" y="255"/>
                    </a:cubicBezTo>
                    <a:cubicBezTo>
                      <a:pt x="30" y="249"/>
                      <a:pt x="29" y="244"/>
                      <a:pt x="28" y="240"/>
                    </a:cubicBezTo>
                    <a:cubicBezTo>
                      <a:pt x="28" y="237"/>
                      <a:pt x="28" y="234"/>
                      <a:pt x="27" y="231"/>
                    </a:cubicBezTo>
                    <a:cubicBezTo>
                      <a:pt x="33" y="235"/>
                      <a:pt x="47" y="244"/>
                      <a:pt x="47" y="244"/>
                    </a:cubicBezTo>
                    <a:cubicBezTo>
                      <a:pt x="44" y="247"/>
                      <a:pt x="42" y="249"/>
                      <a:pt x="39" y="252"/>
                    </a:cubicBezTo>
                    <a:cubicBezTo>
                      <a:pt x="37" y="253"/>
                      <a:pt x="36" y="255"/>
                      <a:pt x="34" y="257"/>
                    </a:cubicBezTo>
                    <a:cubicBezTo>
                      <a:pt x="45" y="270"/>
                      <a:pt x="45" y="270"/>
                      <a:pt x="45" y="270"/>
                    </a:cubicBezTo>
                    <a:cubicBezTo>
                      <a:pt x="48" y="271"/>
                      <a:pt x="52" y="272"/>
                      <a:pt x="55" y="273"/>
                    </a:cubicBezTo>
                    <a:cubicBezTo>
                      <a:pt x="56" y="273"/>
                      <a:pt x="56" y="274"/>
                      <a:pt x="57" y="274"/>
                    </a:cubicBezTo>
                    <a:cubicBezTo>
                      <a:pt x="57" y="275"/>
                      <a:pt x="57" y="275"/>
                      <a:pt x="56" y="275"/>
                    </a:cubicBezTo>
                    <a:cubicBezTo>
                      <a:pt x="56" y="277"/>
                      <a:pt x="55" y="279"/>
                      <a:pt x="54" y="280"/>
                    </a:cubicBezTo>
                    <a:cubicBezTo>
                      <a:pt x="59" y="286"/>
                      <a:pt x="59" y="286"/>
                      <a:pt x="59" y="286"/>
                    </a:cubicBezTo>
                    <a:cubicBezTo>
                      <a:pt x="59" y="285"/>
                      <a:pt x="60" y="284"/>
                      <a:pt x="61" y="283"/>
                    </a:cubicBezTo>
                    <a:cubicBezTo>
                      <a:pt x="61" y="282"/>
                      <a:pt x="62" y="281"/>
                      <a:pt x="62" y="281"/>
                    </a:cubicBezTo>
                    <a:cubicBezTo>
                      <a:pt x="65" y="287"/>
                      <a:pt x="69" y="292"/>
                      <a:pt x="72" y="296"/>
                    </a:cubicBezTo>
                    <a:cubicBezTo>
                      <a:pt x="70" y="295"/>
                      <a:pt x="69" y="294"/>
                      <a:pt x="68" y="293"/>
                    </a:cubicBezTo>
                    <a:cubicBezTo>
                      <a:pt x="67" y="293"/>
                      <a:pt x="66" y="293"/>
                      <a:pt x="65" y="292"/>
                    </a:cubicBezTo>
                    <a:cubicBezTo>
                      <a:pt x="64" y="292"/>
                      <a:pt x="64" y="291"/>
                      <a:pt x="63" y="291"/>
                    </a:cubicBezTo>
                    <a:cubicBezTo>
                      <a:pt x="74" y="304"/>
                      <a:pt x="74" y="304"/>
                      <a:pt x="74" y="304"/>
                    </a:cubicBezTo>
                    <a:cubicBezTo>
                      <a:pt x="78" y="305"/>
                      <a:pt x="80" y="306"/>
                      <a:pt x="80" y="306"/>
                    </a:cubicBezTo>
                    <a:cubicBezTo>
                      <a:pt x="80" y="306"/>
                      <a:pt x="80" y="306"/>
                      <a:pt x="80" y="306"/>
                    </a:cubicBezTo>
                    <a:cubicBezTo>
                      <a:pt x="84" y="291"/>
                      <a:pt x="89" y="273"/>
                      <a:pt x="95" y="264"/>
                    </a:cubicBezTo>
                    <a:cubicBezTo>
                      <a:pt x="103" y="253"/>
                      <a:pt x="103" y="253"/>
                      <a:pt x="103" y="253"/>
                    </a:cubicBezTo>
                    <a:cubicBezTo>
                      <a:pt x="117" y="234"/>
                      <a:pt x="138" y="222"/>
                      <a:pt x="158" y="222"/>
                    </a:cubicBezTo>
                    <a:cubicBezTo>
                      <a:pt x="178" y="222"/>
                      <a:pt x="198" y="233"/>
                      <a:pt x="208" y="257"/>
                    </a:cubicBezTo>
                    <a:cubicBezTo>
                      <a:pt x="217" y="276"/>
                      <a:pt x="215" y="295"/>
                      <a:pt x="211" y="305"/>
                    </a:cubicBezTo>
                    <a:cubicBezTo>
                      <a:pt x="206" y="318"/>
                      <a:pt x="195" y="332"/>
                      <a:pt x="173" y="341"/>
                    </a:cubicBezTo>
                    <a:cubicBezTo>
                      <a:pt x="165" y="345"/>
                      <a:pt x="156" y="346"/>
                      <a:pt x="148" y="346"/>
                    </a:cubicBezTo>
                    <a:cubicBezTo>
                      <a:pt x="127" y="346"/>
                      <a:pt x="108" y="337"/>
                      <a:pt x="93" y="333"/>
                    </a:cubicBezTo>
                    <a:cubicBezTo>
                      <a:pt x="92" y="333"/>
                      <a:pt x="92" y="333"/>
                      <a:pt x="92" y="333"/>
                    </a:cubicBezTo>
                    <a:cubicBezTo>
                      <a:pt x="91" y="333"/>
                      <a:pt x="87" y="337"/>
                      <a:pt x="83" y="345"/>
                    </a:cubicBezTo>
                    <a:cubicBezTo>
                      <a:pt x="77" y="357"/>
                      <a:pt x="69" y="378"/>
                      <a:pt x="67" y="408"/>
                    </a:cubicBezTo>
                    <a:cubicBezTo>
                      <a:pt x="65" y="407"/>
                      <a:pt x="64" y="406"/>
                      <a:pt x="62" y="406"/>
                    </a:cubicBezTo>
                    <a:cubicBezTo>
                      <a:pt x="61" y="406"/>
                      <a:pt x="60" y="406"/>
                      <a:pt x="59" y="406"/>
                    </a:cubicBezTo>
                    <a:cubicBezTo>
                      <a:pt x="53" y="408"/>
                      <a:pt x="49" y="417"/>
                      <a:pt x="50" y="423"/>
                    </a:cubicBezTo>
                    <a:cubicBezTo>
                      <a:pt x="50" y="428"/>
                      <a:pt x="53" y="430"/>
                      <a:pt x="56" y="430"/>
                    </a:cubicBezTo>
                    <a:cubicBezTo>
                      <a:pt x="59" y="430"/>
                      <a:pt x="61" y="429"/>
                      <a:pt x="63" y="427"/>
                    </a:cubicBezTo>
                    <a:cubicBezTo>
                      <a:pt x="64" y="426"/>
                      <a:pt x="65" y="425"/>
                      <a:pt x="65" y="423"/>
                    </a:cubicBezTo>
                    <a:cubicBezTo>
                      <a:pt x="66" y="423"/>
                      <a:pt x="66" y="423"/>
                      <a:pt x="66" y="423"/>
                    </a:cubicBezTo>
                    <a:cubicBezTo>
                      <a:pt x="66" y="423"/>
                      <a:pt x="66" y="424"/>
                      <a:pt x="66" y="425"/>
                    </a:cubicBezTo>
                    <a:cubicBezTo>
                      <a:pt x="66" y="430"/>
                      <a:pt x="67" y="435"/>
                      <a:pt x="68" y="441"/>
                    </a:cubicBezTo>
                    <a:cubicBezTo>
                      <a:pt x="67" y="441"/>
                      <a:pt x="67" y="441"/>
                      <a:pt x="66" y="441"/>
                    </a:cubicBezTo>
                    <a:cubicBezTo>
                      <a:pt x="66" y="441"/>
                      <a:pt x="66" y="441"/>
                      <a:pt x="65" y="441"/>
                    </a:cubicBezTo>
                    <a:cubicBezTo>
                      <a:pt x="65" y="441"/>
                      <a:pt x="64" y="441"/>
                      <a:pt x="64" y="441"/>
                    </a:cubicBezTo>
                    <a:cubicBezTo>
                      <a:pt x="58" y="442"/>
                      <a:pt x="55" y="451"/>
                      <a:pt x="56" y="457"/>
                    </a:cubicBezTo>
                    <a:cubicBezTo>
                      <a:pt x="57" y="459"/>
                      <a:pt x="59" y="461"/>
                      <a:pt x="62" y="462"/>
                    </a:cubicBezTo>
                    <a:cubicBezTo>
                      <a:pt x="63" y="462"/>
                      <a:pt x="63" y="462"/>
                      <a:pt x="63" y="462"/>
                    </a:cubicBezTo>
                    <a:cubicBezTo>
                      <a:pt x="63" y="464"/>
                      <a:pt x="64" y="464"/>
                      <a:pt x="66" y="464"/>
                    </a:cubicBezTo>
                    <a:cubicBezTo>
                      <a:pt x="67" y="464"/>
                      <a:pt x="68" y="464"/>
                      <a:pt x="69" y="463"/>
                    </a:cubicBezTo>
                    <a:cubicBezTo>
                      <a:pt x="70" y="463"/>
                      <a:pt x="72" y="462"/>
                      <a:pt x="73" y="461"/>
                    </a:cubicBezTo>
                    <a:cubicBezTo>
                      <a:pt x="75" y="465"/>
                      <a:pt x="77" y="468"/>
                      <a:pt x="79" y="472"/>
                    </a:cubicBezTo>
                    <a:cubicBezTo>
                      <a:pt x="79" y="473"/>
                      <a:pt x="80" y="474"/>
                      <a:pt x="80" y="475"/>
                    </a:cubicBezTo>
                    <a:cubicBezTo>
                      <a:pt x="82" y="478"/>
                      <a:pt x="83" y="482"/>
                      <a:pt x="85" y="485"/>
                    </a:cubicBezTo>
                    <a:cubicBezTo>
                      <a:pt x="83" y="486"/>
                      <a:pt x="81" y="488"/>
                      <a:pt x="80" y="490"/>
                    </a:cubicBezTo>
                    <a:cubicBezTo>
                      <a:pt x="98" y="497"/>
                      <a:pt x="121" y="511"/>
                      <a:pt x="143" y="540"/>
                    </a:cubicBezTo>
                    <a:cubicBezTo>
                      <a:pt x="152" y="545"/>
                      <a:pt x="165" y="548"/>
                      <a:pt x="177" y="550"/>
                    </a:cubicBezTo>
                    <a:cubicBezTo>
                      <a:pt x="175" y="554"/>
                      <a:pt x="174" y="559"/>
                      <a:pt x="177" y="562"/>
                    </a:cubicBezTo>
                    <a:cubicBezTo>
                      <a:pt x="178" y="565"/>
                      <a:pt x="182" y="566"/>
                      <a:pt x="185" y="566"/>
                    </a:cubicBezTo>
                    <a:cubicBezTo>
                      <a:pt x="188" y="566"/>
                      <a:pt x="191" y="565"/>
                      <a:pt x="193" y="564"/>
                    </a:cubicBezTo>
                    <a:cubicBezTo>
                      <a:pt x="197" y="561"/>
                      <a:pt x="201" y="556"/>
                      <a:pt x="201" y="552"/>
                    </a:cubicBezTo>
                    <a:cubicBezTo>
                      <a:pt x="211" y="551"/>
                      <a:pt x="220" y="550"/>
                      <a:pt x="230" y="549"/>
                    </a:cubicBezTo>
                    <a:cubicBezTo>
                      <a:pt x="227" y="551"/>
                      <a:pt x="225" y="556"/>
                      <a:pt x="227" y="560"/>
                    </a:cubicBezTo>
                    <a:cubicBezTo>
                      <a:pt x="229" y="564"/>
                      <a:pt x="232" y="565"/>
                      <a:pt x="236" y="565"/>
                    </a:cubicBezTo>
                    <a:cubicBezTo>
                      <a:pt x="238" y="565"/>
                      <a:pt x="240" y="565"/>
                      <a:pt x="242" y="564"/>
                    </a:cubicBezTo>
                    <a:cubicBezTo>
                      <a:pt x="244" y="564"/>
                      <a:pt x="245" y="563"/>
                      <a:pt x="246" y="562"/>
                    </a:cubicBezTo>
                    <a:cubicBezTo>
                      <a:pt x="248" y="560"/>
                      <a:pt x="249" y="558"/>
                      <a:pt x="249" y="555"/>
                    </a:cubicBezTo>
                    <a:cubicBezTo>
                      <a:pt x="249" y="553"/>
                      <a:pt x="248" y="551"/>
                      <a:pt x="247" y="549"/>
                    </a:cubicBezTo>
                    <a:cubicBezTo>
                      <a:pt x="246" y="548"/>
                      <a:pt x="246" y="547"/>
                      <a:pt x="245" y="547"/>
                    </a:cubicBezTo>
                    <a:cubicBezTo>
                      <a:pt x="254" y="545"/>
                      <a:pt x="263" y="544"/>
                      <a:pt x="272" y="541"/>
                    </a:cubicBezTo>
                    <a:cubicBezTo>
                      <a:pt x="271" y="544"/>
                      <a:pt x="272" y="548"/>
                      <a:pt x="273" y="551"/>
                    </a:cubicBezTo>
                    <a:cubicBezTo>
                      <a:pt x="273" y="551"/>
                      <a:pt x="274" y="552"/>
                      <a:pt x="274" y="552"/>
                    </a:cubicBezTo>
                    <a:cubicBezTo>
                      <a:pt x="275" y="553"/>
                      <a:pt x="275" y="553"/>
                      <a:pt x="276" y="554"/>
                    </a:cubicBezTo>
                    <a:cubicBezTo>
                      <a:pt x="276" y="554"/>
                      <a:pt x="277" y="555"/>
                      <a:pt x="277" y="555"/>
                    </a:cubicBezTo>
                    <a:cubicBezTo>
                      <a:pt x="279" y="556"/>
                      <a:pt x="280" y="556"/>
                      <a:pt x="281" y="556"/>
                    </a:cubicBezTo>
                    <a:cubicBezTo>
                      <a:pt x="286" y="556"/>
                      <a:pt x="290" y="552"/>
                      <a:pt x="292" y="549"/>
                    </a:cubicBezTo>
                    <a:cubicBezTo>
                      <a:pt x="293" y="547"/>
                      <a:pt x="293" y="546"/>
                      <a:pt x="293" y="545"/>
                    </a:cubicBezTo>
                    <a:cubicBezTo>
                      <a:pt x="293" y="542"/>
                      <a:pt x="292" y="539"/>
                      <a:pt x="290" y="537"/>
                    </a:cubicBezTo>
                    <a:cubicBezTo>
                      <a:pt x="289" y="536"/>
                      <a:pt x="289" y="536"/>
                      <a:pt x="289" y="536"/>
                    </a:cubicBezTo>
                    <a:cubicBezTo>
                      <a:pt x="295" y="534"/>
                      <a:pt x="303" y="532"/>
                      <a:pt x="315" y="526"/>
                    </a:cubicBezTo>
                    <a:cubicBezTo>
                      <a:pt x="315" y="528"/>
                      <a:pt x="314" y="530"/>
                      <a:pt x="315" y="531"/>
                    </a:cubicBezTo>
                    <a:cubicBezTo>
                      <a:pt x="315" y="532"/>
                      <a:pt x="315" y="532"/>
                      <a:pt x="315" y="532"/>
                    </a:cubicBezTo>
                    <a:cubicBezTo>
                      <a:pt x="314" y="533"/>
                      <a:pt x="315" y="535"/>
                      <a:pt x="315" y="536"/>
                    </a:cubicBezTo>
                    <a:cubicBezTo>
                      <a:pt x="315" y="536"/>
                      <a:pt x="315" y="537"/>
                      <a:pt x="315" y="537"/>
                    </a:cubicBezTo>
                    <a:cubicBezTo>
                      <a:pt x="317" y="540"/>
                      <a:pt x="320" y="542"/>
                      <a:pt x="323" y="542"/>
                    </a:cubicBezTo>
                    <a:cubicBezTo>
                      <a:pt x="324" y="542"/>
                      <a:pt x="326" y="541"/>
                      <a:pt x="327" y="541"/>
                    </a:cubicBezTo>
                    <a:cubicBezTo>
                      <a:pt x="330" y="539"/>
                      <a:pt x="332" y="536"/>
                      <a:pt x="332" y="533"/>
                    </a:cubicBezTo>
                    <a:cubicBezTo>
                      <a:pt x="332" y="532"/>
                      <a:pt x="332" y="531"/>
                      <a:pt x="332" y="529"/>
                    </a:cubicBezTo>
                    <a:cubicBezTo>
                      <a:pt x="332" y="528"/>
                      <a:pt x="332" y="527"/>
                      <a:pt x="332" y="526"/>
                    </a:cubicBezTo>
                    <a:cubicBezTo>
                      <a:pt x="331" y="522"/>
                      <a:pt x="329" y="521"/>
                      <a:pt x="326" y="520"/>
                    </a:cubicBezTo>
                    <a:cubicBezTo>
                      <a:pt x="336" y="515"/>
                      <a:pt x="348" y="507"/>
                      <a:pt x="362" y="496"/>
                    </a:cubicBezTo>
                    <a:cubicBezTo>
                      <a:pt x="363" y="499"/>
                      <a:pt x="366" y="502"/>
                      <a:pt x="369" y="503"/>
                    </a:cubicBezTo>
                    <a:cubicBezTo>
                      <a:pt x="370" y="503"/>
                      <a:pt x="370" y="503"/>
                      <a:pt x="371" y="503"/>
                    </a:cubicBezTo>
                    <a:cubicBezTo>
                      <a:pt x="372" y="504"/>
                      <a:pt x="374" y="505"/>
                      <a:pt x="376" y="505"/>
                    </a:cubicBezTo>
                    <a:cubicBezTo>
                      <a:pt x="376" y="505"/>
                      <a:pt x="376" y="505"/>
                      <a:pt x="377" y="505"/>
                    </a:cubicBezTo>
                    <a:cubicBezTo>
                      <a:pt x="383" y="505"/>
                      <a:pt x="389" y="500"/>
                      <a:pt x="388" y="493"/>
                    </a:cubicBezTo>
                    <a:cubicBezTo>
                      <a:pt x="388" y="490"/>
                      <a:pt x="387" y="488"/>
                      <a:pt x="385" y="486"/>
                    </a:cubicBezTo>
                    <a:cubicBezTo>
                      <a:pt x="384" y="485"/>
                      <a:pt x="383" y="484"/>
                      <a:pt x="382" y="483"/>
                    </a:cubicBezTo>
                    <a:cubicBezTo>
                      <a:pt x="381" y="483"/>
                      <a:pt x="381" y="483"/>
                      <a:pt x="380" y="483"/>
                    </a:cubicBezTo>
                    <a:cubicBezTo>
                      <a:pt x="388" y="476"/>
                      <a:pt x="397" y="468"/>
                      <a:pt x="407" y="460"/>
                    </a:cubicBezTo>
                    <a:cubicBezTo>
                      <a:pt x="407" y="461"/>
                      <a:pt x="407" y="462"/>
                      <a:pt x="407" y="463"/>
                    </a:cubicBezTo>
                    <a:cubicBezTo>
                      <a:pt x="408" y="467"/>
                      <a:pt x="411" y="468"/>
                      <a:pt x="414" y="468"/>
                    </a:cubicBezTo>
                    <a:cubicBezTo>
                      <a:pt x="415" y="468"/>
                      <a:pt x="415" y="468"/>
                      <a:pt x="415" y="468"/>
                    </a:cubicBezTo>
                    <a:cubicBezTo>
                      <a:pt x="415" y="468"/>
                      <a:pt x="416" y="468"/>
                      <a:pt x="416" y="468"/>
                    </a:cubicBezTo>
                    <a:cubicBezTo>
                      <a:pt x="417" y="468"/>
                      <a:pt x="417" y="468"/>
                      <a:pt x="418" y="468"/>
                    </a:cubicBezTo>
                    <a:cubicBezTo>
                      <a:pt x="421" y="467"/>
                      <a:pt x="423" y="465"/>
                      <a:pt x="425" y="463"/>
                    </a:cubicBezTo>
                    <a:cubicBezTo>
                      <a:pt x="426" y="460"/>
                      <a:pt x="426" y="457"/>
                      <a:pt x="426" y="453"/>
                    </a:cubicBezTo>
                    <a:cubicBezTo>
                      <a:pt x="426" y="451"/>
                      <a:pt x="425" y="450"/>
                      <a:pt x="424" y="449"/>
                    </a:cubicBezTo>
                    <a:cubicBezTo>
                      <a:pt x="423" y="448"/>
                      <a:pt x="422" y="447"/>
                      <a:pt x="421" y="446"/>
                    </a:cubicBezTo>
                    <a:cubicBezTo>
                      <a:pt x="426" y="442"/>
                      <a:pt x="430" y="438"/>
                      <a:pt x="435" y="433"/>
                    </a:cubicBezTo>
                    <a:cubicBezTo>
                      <a:pt x="438" y="430"/>
                      <a:pt x="444" y="424"/>
                      <a:pt x="451" y="417"/>
                    </a:cubicBezTo>
                    <a:cubicBezTo>
                      <a:pt x="451" y="419"/>
                      <a:pt x="452" y="420"/>
                      <a:pt x="454" y="422"/>
                    </a:cubicBezTo>
                    <a:cubicBezTo>
                      <a:pt x="455" y="423"/>
                      <a:pt x="457" y="423"/>
                      <a:pt x="459" y="423"/>
                    </a:cubicBezTo>
                    <a:cubicBezTo>
                      <a:pt x="461" y="423"/>
                      <a:pt x="462" y="423"/>
                      <a:pt x="464" y="422"/>
                    </a:cubicBezTo>
                    <a:cubicBezTo>
                      <a:pt x="465" y="422"/>
                      <a:pt x="466" y="421"/>
                      <a:pt x="466" y="421"/>
                    </a:cubicBezTo>
                    <a:cubicBezTo>
                      <a:pt x="471" y="419"/>
                      <a:pt x="472" y="413"/>
                      <a:pt x="470" y="409"/>
                    </a:cubicBezTo>
                    <a:cubicBezTo>
                      <a:pt x="471" y="407"/>
                      <a:pt x="469" y="404"/>
                      <a:pt x="468" y="403"/>
                    </a:cubicBezTo>
                    <a:cubicBezTo>
                      <a:pt x="467" y="403"/>
                      <a:pt x="466" y="403"/>
                      <a:pt x="466" y="403"/>
                    </a:cubicBezTo>
                    <a:cubicBezTo>
                      <a:pt x="465" y="402"/>
                      <a:pt x="465" y="402"/>
                      <a:pt x="465" y="402"/>
                    </a:cubicBezTo>
                    <a:cubicBezTo>
                      <a:pt x="470" y="397"/>
                      <a:pt x="474" y="392"/>
                      <a:pt x="477" y="389"/>
                    </a:cubicBezTo>
                    <a:cubicBezTo>
                      <a:pt x="480" y="387"/>
                      <a:pt x="482" y="385"/>
                      <a:pt x="484" y="383"/>
                    </a:cubicBezTo>
                    <a:cubicBezTo>
                      <a:pt x="484" y="388"/>
                      <a:pt x="488" y="394"/>
                      <a:pt x="493" y="394"/>
                    </a:cubicBezTo>
                    <a:cubicBezTo>
                      <a:pt x="493" y="394"/>
                      <a:pt x="494" y="394"/>
                      <a:pt x="494" y="393"/>
                    </a:cubicBezTo>
                    <a:cubicBezTo>
                      <a:pt x="497" y="393"/>
                      <a:pt x="499" y="392"/>
                      <a:pt x="501" y="389"/>
                    </a:cubicBezTo>
                    <a:cubicBezTo>
                      <a:pt x="502" y="388"/>
                      <a:pt x="503" y="386"/>
                      <a:pt x="502" y="384"/>
                    </a:cubicBezTo>
                    <a:cubicBezTo>
                      <a:pt x="502" y="383"/>
                      <a:pt x="502" y="383"/>
                      <a:pt x="502" y="383"/>
                    </a:cubicBezTo>
                    <a:cubicBezTo>
                      <a:pt x="502" y="382"/>
                      <a:pt x="502" y="382"/>
                      <a:pt x="502" y="382"/>
                    </a:cubicBezTo>
                    <a:cubicBezTo>
                      <a:pt x="505" y="378"/>
                      <a:pt x="502" y="374"/>
                      <a:pt x="498" y="372"/>
                    </a:cubicBezTo>
                    <a:cubicBezTo>
                      <a:pt x="506" y="367"/>
                      <a:pt x="513" y="366"/>
                      <a:pt x="522" y="365"/>
                    </a:cubicBezTo>
                    <a:cubicBezTo>
                      <a:pt x="522" y="365"/>
                      <a:pt x="523" y="365"/>
                      <a:pt x="523" y="365"/>
                    </a:cubicBezTo>
                    <a:cubicBezTo>
                      <a:pt x="523" y="366"/>
                      <a:pt x="523" y="366"/>
                      <a:pt x="523" y="367"/>
                    </a:cubicBezTo>
                    <a:cubicBezTo>
                      <a:pt x="522" y="372"/>
                      <a:pt x="523" y="379"/>
                      <a:pt x="529" y="380"/>
                    </a:cubicBezTo>
                    <a:cubicBezTo>
                      <a:pt x="529" y="380"/>
                      <a:pt x="529" y="380"/>
                      <a:pt x="530" y="380"/>
                    </a:cubicBezTo>
                    <a:cubicBezTo>
                      <a:pt x="532" y="380"/>
                      <a:pt x="534" y="379"/>
                      <a:pt x="535" y="377"/>
                    </a:cubicBezTo>
                    <a:cubicBezTo>
                      <a:pt x="536" y="377"/>
                      <a:pt x="536" y="377"/>
                      <a:pt x="537" y="377"/>
                    </a:cubicBezTo>
                    <a:cubicBezTo>
                      <a:pt x="538" y="376"/>
                      <a:pt x="540" y="376"/>
                      <a:pt x="541" y="375"/>
                    </a:cubicBezTo>
                    <a:cubicBezTo>
                      <a:pt x="542" y="374"/>
                      <a:pt x="543" y="372"/>
                      <a:pt x="543" y="371"/>
                    </a:cubicBezTo>
                    <a:cubicBezTo>
                      <a:pt x="546" y="373"/>
                      <a:pt x="549" y="376"/>
                      <a:pt x="549" y="381"/>
                    </a:cubicBezTo>
                    <a:cubicBezTo>
                      <a:pt x="549" y="380"/>
                      <a:pt x="548" y="380"/>
                      <a:pt x="547" y="380"/>
                    </a:cubicBezTo>
                    <a:cubicBezTo>
                      <a:pt x="545" y="380"/>
                      <a:pt x="543" y="381"/>
                      <a:pt x="542" y="381"/>
                    </a:cubicBezTo>
                    <a:cubicBezTo>
                      <a:pt x="541" y="382"/>
                      <a:pt x="540" y="382"/>
                      <a:pt x="539" y="383"/>
                    </a:cubicBezTo>
                    <a:cubicBezTo>
                      <a:pt x="537" y="384"/>
                      <a:pt x="534" y="386"/>
                      <a:pt x="534" y="389"/>
                    </a:cubicBezTo>
                    <a:cubicBezTo>
                      <a:pt x="533" y="393"/>
                      <a:pt x="534" y="396"/>
                      <a:pt x="537" y="398"/>
                    </a:cubicBezTo>
                    <a:cubicBezTo>
                      <a:pt x="537" y="398"/>
                      <a:pt x="537" y="399"/>
                      <a:pt x="538" y="399"/>
                    </a:cubicBezTo>
                    <a:cubicBezTo>
                      <a:pt x="539" y="401"/>
                      <a:pt x="541" y="401"/>
                      <a:pt x="542" y="401"/>
                    </a:cubicBezTo>
                    <a:cubicBezTo>
                      <a:pt x="543" y="401"/>
                      <a:pt x="543" y="401"/>
                      <a:pt x="543" y="401"/>
                    </a:cubicBezTo>
                    <a:cubicBezTo>
                      <a:pt x="538" y="409"/>
                      <a:pt x="532" y="417"/>
                      <a:pt x="529" y="422"/>
                    </a:cubicBezTo>
                    <a:cubicBezTo>
                      <a:pt x="528" y="424"/>
                      <a:pt x="527" y="426"/>
                      <a:pt x="526" y="429"/>
                    </a:cubicBezTo>
                    <a:cubicBezTo>
                      <a:pt x="525" y="428"/>
                      <a:pt x="523" y="427"/>
                      <a:pt x="522" y="426"/>
                    </a:cubicBezTo>
                    <a:cubicBezTo>
                      <a:pt x="520" y="425"/>
                      <a:pt x="518" y="424"/>
                      <a:pt x="517" y="424"/>
                    </a:cubicBezTo>
                    <a:cubicBezTo>
                      <a:pt x="513" y="424"/>
                      <a:pt x="510" y="427"/>
                      <a:pt x="509" y="431"/>
                    </a:cubicBezTo>
                    <a:cubicBezTo>
                      <a:pt x="507" y="433"/>
                      <a:pt x="506" y="436"/>
                      <a:pt x="507" y="440"/>
                    </a:cubicBezTo>
                    <a:cubicBezTo>
                      <a:pt x="508" y="444"/>
                      <a:pt x="511" y="446"/>
                      <a:pt x="515" y="446"/>
                    </a:cubicBezTo>
                    <a:cubicBezTo>
                      <a:pt x="518" y="446"/>
                      <a:pt x="520" y="446"/>
                      <a:pt x="522" y="444"/>
                    </a:cubicBezTo>
                    <a:cubicBezTo>
                      <a:pt x="522" y="444"/>
                      <a:pt x="522" y="444"/>
                      <a:pt x="522" y="444"/>
                    </a:cubicBezTo>
                    <a:cubicBezTo>
                      <a:pt x="520" y="462"/>
                      <a:pt x="526" y="481"/>
                      <a:pt x="534" y="496"/>
                    </a:cubicBezTo>
                    <a:cubicBezTo>
                      <a:pt x="536" y="499"/>
                      <a:pt x="538" y="501"/>
                      <a:pt x="540" y="504"/>
                    </a:cubicBezTo>
                    <a:cubicBezTo>
                      <a:pt x="539" y="504"/>
                      <a:pt x="537" y="506"/>
                      <a:pt x="536" y="507"/>
                    </a:cubicBezTo>
                    <a:cubicBezTo>
                      <a:pt x="536" y="508"/>
                      <a:pt x="535" y="509"/>
                      <a:pt x="535" y="510"/>
                    </a:cubicBezTo>
                    <a:cubicBezTo>
                      <a:pt x="535" y="510"/>
                      <a:pt x="535" y="510"/>
                      <a:pt x="535" y="510"/>
                    </a:cubicBezTo>
                    <a:cubicBezTo>
                      <a:pt x="535" y="511"/>
                      <a:pt x="535" y="511"/>
                      <a:pt x="535" y="511"/>
                    </a:cubicBezTo>
                    <a:cubicBezTo>
                      <a:pt x="533" y="514"/>
                      <a:pt x="532" y="519"/>
                      <a:pt x="533" y="522"/>
                    </a:cubicBezTo>
                    <a:cubicBezTo>
                      <a:pt x="534" y="526"/>
                      <a:pt x="537" y="528"/>
                      <a:pt x="541" y="528"/>
                    </a:cubicBezTo>
                    <a:cubicBezTo>
                      <a:pt x="541" y="528"/>
                      <a:pt x="541" y="528"/>
                      <a:pt x="541" y="528"/>
                    </a:cubicBezTo>
                    <a:cubicBezTo>
                      <a:pt x="545" y="528"/>
                      <a:pt x="548" y="526"/>
                      <a:pt x="551" y="523"/>
                    </a:cubicBezTo>
                    <a:cubicBezTo>
                      <a:pt x="552" y="522"/>
                      <a:pt x="552" y="521"/>
                      <a:pt x="553" y="521"/>
                    </a:cubicBezTo>
                    <a:cubicBezTo>
                      <a:pt x="553" y="520"/>
                      <a:pt x="553" y="520"/>
                      <a:pt x="554" y="519"/>
                    </a:cubicBezTo>
                    <a:cubicBezTo>
                      <a:pt x="554" y="518"/>
                      <a:pt x="555" y="518"/>
                      <a:pt x="555" y="517"/>
                    </a:cubicBezTo>
                    <a:cubicBezTo>
                      <a:pt x="555" y="517"/>
                      <a:pt x="555" y="516"/>
                      <a:pt x="555" y="516"/>
                    </a:cubicBezTo>
                    <a:cubicBezTo>
                      <a:pt x="565" y="521"/>
                      <a:pt x="577" y="525"/>
                      <a:pt x="588" y="526"/>
                    </a:cubicBezTo>
                    <a:cubicBezTo>
                      <a:pt x="588" y="527"/>
                      <a:pt x="588" y="528"/>
                      <a:pt x="588" y="529"/>
                    </a:cubicBezTo>
                    <a:cubicBezTo>
                      <a:pt x="587" y="534"/>
                      <a:pt x="592" y="537"/>
                      <a:pt x="596" y="538"/>
                    </a:cubicBezTo>
                    <a:cubicBezTo>
                      <a:pt x="597" y="538"/>
                      <a:pt x="598" y="538"/>
                      <a:pt x="599" y="538"/>
                    </a:cubicBezTo>
                    <a:cubicBezTo>
                      <a:pt x="604" y="538"/>
                      <a:pt x="609" y="535"/>
                      <a:pt x="611" y="531"/>
                    </a:cubicBezTo>
                    <a:cubicBezTo>
                      <a:pt x="611" y="529"/>
                      <a:pt x="612" y="527"/>
                      <a:pt x="612" y="525"/>
                    </a:cubicBezTo>
                    <a:cubicBezTo>
                      <a:pt x="613" y="525"/>
                      <a:pt x="615" y="525"/>
                      <a:pt x="616" y="525"/>
                    </a:cubicBezTo>
                    <a:cubicBezTo>
                      <a:pt x="626" y="523"/>
                      <a:pt x="636" y="521"/>
                      <a:pt x="644" y="518"/>
                    </a:cubicBezTo>
                    <a:cubicBezTo>
                      <a:pt x="644" y="519"/>
                      <a:pt x="644" y="519"/>
                      <a:pt x="644" y="520"/>
                    </a:cubicBezTo>
                    <a:cubicBezTo>
                      <a:pt x="643" y="524"/>
                      <a:pt x="645" y="528"/>
                      <a:pt x="648" y="530"/>
                    </a:cubicBezTo>
                    <a:cubicBezTo>
                      <a:pt x="648" y="530"/>
                      <a:pt x="649" y="530"/>
                      <a:pt x="649" y="530"/>
                    </a:cubicBezTo>
                    <a:cubicBezTo>
                      <a:pt x="650" y="530"/>
                      <a:pt x="650" y="530"/>
                      <a:pt x="650" y="530"/>
                    </a:cubicBezTo>
                    <a:cubicBezTo>
                      <a:pt x="650" y="531"/>
                      <a:pt x="651" y="531"/>
                      <a:pt x="652" y="531"/>
                    </a:cubicBezTo>
                    <a:cubicBezTo>
                      <a:pt x="652" y="531"/>
                      <a:pt x="652" y="531"/>
                      <a:pt x="653" y="531"/>
                    </a:cubicBezTo>
                    <a:cubicBezTo>
                      <a:pt x="653" y="531"/>
                      <a:pt x="653" y="531"/>
                      <a:pt x="653" y="531"/>
                    </a:cubicBezTo>
                    <a:cubicBezTo>
                      <a:pt x="657" y="531"/>
                      <a:pt x="661" y="529"/>
                      <a:pt x="663" y="525"/>
                    </a:cubicBezTo>
                    <a:cubicBezTo>
                      <a:pt x="664" y="522"/>
                      <a:pt x="664" y="519"/>
                      <a:pt x="663" y="516"/>
                    </a:cubicBezTo>
                    <a:cubicBezTo>
                      <a:pt x="662" y="515"/>
                      <a:pt x="662" y="513"/>
                      <a:pt x="661" y="512"/>
                    </a:cubicBezTo>
                    <a:cubicBezTo>
                      <a:pt x="678" y="505"/>
                      <a:pt x="691" y="496"/>
                      <a:pt x="701" y="484"/>
                    </a:cubicBezTo>
                    <a:cubicBezTo>
                      <a:pt x="702" y="487"/>
                      <a:pt x="704" y="489"/>
                      <a:pt x="707" y="489"/>
                    </a:cubicBezTo>
                    <a:cubicBezTo>
                      <a:pt x="708" y="489"/>
                      <a:pt x="708" y="489"/>
                      <a:pt x="709" y="489"/>
                    </a:cubicBezTo>
                    <a:cubicBezTo>
                      <a:pt x="711" y="489"/>
                      <a:pt x="712" y="488"/>
                      <a:pt x="714" y="487"/>
                    </a:cubicBezTo>
                    <a:cubicBezTo>
                      <a:pt x="716" y="486"/>
                      <a:pt x="717" y="485"/>
                      <a:pt x="718" y="483"/>
                    </a:cubicBezTo>
                    <a:cubicBezTo>
                      <a:pt x="719" y="480"/>
                      <a:pt x="719" y="477"/>
                      <a:pt x="719" y="475"/>
                    </a:cubicBezTo>
                    <a:cubicBezTo>
                      <a:pt x="719" y="474"/>
                      <a:pt x="719" y="472"/>
                      <a:pt x="719" y="471"/>
                    </a:cubicBezTo>
                    <a:cubicBezTo>
                      <a:pt x="718" y="470"/>
                      <a:pt x="717" y="469"/>
                      <a:pt x="716" y="468"/>
                    </a:cubicBezTo>
                    <a:cubicBezTo>
                      <a:pt x="715" y="468"/>
                      <a:pt x="715" y="468"/>
                      <a:pt x="715" y="468"/>
                    </a:cubicBezTo>
                    <a:cubicBezTo>
                      <a:pt x="714" y="468"/>
                      <a:pt x="714" y="468"/>
                      <a:pt x="713" y="467"/>
                    </a:cubicBezTo>
                    <a:cubicBezTo>
                      <a:pt x="717" y="460"/>
                      <a:pt x="721" y="451"/>
                      <a:pt x="724" y="442"/>
                    </a:cubicBezTo>
                    <a:cubicBezTo>
                      <a:pt x="725" y="440"/>
                      <a:pt x="726" y="437"/>
                      <a:pt x="727" y="434"/>
                    </a:cubicBezTo>
                    <a:cubicBezTo>
                      <a:pt x="727" y="434"/>
                      <a:pt x="727" y="434"/>
                      <a:pt x="727" y="434"/>
                    </a:cubicBezTo>
                    <a:cubicBezTo>
                      <a:pt x="728" y="436"/>
                      <a:pt x="730" y="437"/>
                      <a:pt x="732" y="437"/>
                    </a:cubicBezTo>
                    <a:cubicBezTo>
                      <a:pt x="732" y="437"/>
                      <a:pt x="732" y="437"/>
                      <a:pt x="732" y="437"/>
                    </a:cubicBezTo>
                    <a:cubicBezTo>
                      <a:pt x="733" y="437"/>
                      <a:pt x="734" y="437"/>
                      <a:pt x="734" y="437"/>
                    </a:cubicBezTo>
                    <a:cubicBezTo>
                      <a:pt x="736" y="437"/>
                      <a:pt x="739" y="436"/>
                      <a:pt x="740" y="435"/>
                    </a:cubicBezTo>
                    <a:cubicBezTo>
                      <a:pt x="742" y="434"/>
                      <a:pt x="743" y="432"/>
                      <a:pt x="744" y="429"/>
                    </a:cubicBezTo>
                    <a:cubicBezTo>
                      <a:pt x="745" y="427"/>
                      <a:pt x="745" y="424"/>
                      <a:pt x="745" y="422"/>
                    </a:cubicBezTo>
                    <a:cubicBezTo>
                      <a:pt x="745" y="419"/>
                      <a:pt x="744" y="416"/>
                      <a:pt x="742" y="414"/>
                    </a:cubicBezTo>
                    <a:cubicBezTo>
                      <a:pt x="741" y="412"/>
                      <a:pt x="740" y="410"/>
                      <a:pt x="738" y="409"/>
                    </a:cubicBezTo>
                    <a:cubicBezTo>
                      <a:pt x="738" y="409"/>
                      <a:pt x="737" y="409"/>
                      <a:pt x="737" y="409"/>
                    </a:cubicBezTo>
                    <a:cubicBezTo>
                      <a:pt x="737" y="409"/>
                      <a:pt x="736" y="409"/>
                      <a:pt x="736" y="409"/>
                    </a:cubicBezTo>
                    <a:cubicBezTo>
                      <a:pt x="735" y="409"/>
                      <a:pt x="734" y="409"/>
                      <a:pt x="733" y="409"/>
                    </a:cubicBezTo>
                    <a:cubicBezTo>
                      <a:pt x="733" y="406"/>
                      <a:pt x="734" y="403"/>
                      <a:pt x="734" y="400"/>
                    </a:cubicBezTo>
                    <a:cubicBezTo>
                      <a:pt x="735" y="391"/>
                      <a:pt x="735" y="383"/>
                      <a:pt x="734" y="373"/>
                    </a:cubicBezTo>
                    <a:cubicBezTo>
                      <a:pt x="735" y="374"/>
                      <a:pt x="735" y="374"/>
                      <a:pt x="736" y="374"/>
                    </a:cubicBezTo>
                    <a:cubicBezTo>
                      <a:pt x="737" y="374"/>
                      <a:pt x="738" y="374"/>
                      <a:pt x="738" y="374"/>
                    </a:cubicBezTo>
                    <a:cubicBezTo>
                      <a:pt x="739" y="374"/>
                      <a:pt x="740" y="374"/>
                      <a:pt x="741" y="374"/>
                    </a:cubicBezTo>
                    <a:cubicBezTo>
                      <a:pt x="743" y="373"/>
                      <a:pt x="744" y="372"/>
                      <a:pt x="745" y="371"/>
                    </a:cubicBezTo>
                    <a:cubicBezTo>
                      <a:pt x="747" y="370"/>
                      <a:pt x="747" y="368"/>
                      <a:pt x="748" y="366"/>
                    </a:cubicBezTo>
                    <a:cubicBezTo>
                      <a:pt x="749" y="364"/>
                      <a:pt x="749" y="362"/>
                      <a:pt x="749" y="360"/>
                    </a:cubicBezTo>
                    <a:cubicBezTo>
                      <a:pt x="750" y="359"/>
                      <a:pt x="750" y="358"/>
                      <a:pt x="749" y="357"/>
                    </a:cubicBezTo>
                    <a:cubicBezTo>
                      <a:pt x="749" y="354"/>
                      <a:pt x="749" y="351"/>
                      <a:pt x="746" y="349"/>
                    </a:cubicBezTo>
                    <a:cubicBezTo>
                      <a:pt x="745" y="348"/>
                      <a:pt x="743" y="347"/>
                      <a:pt x="741" y="347"/>
                    </a:cubicBezTo>
                    <a:cubicBezTo>
                      <a:pt x="740" y="347"/>
                      <a:pt x="739" y="348"/>
                      <a:pt x="739" y="348"/>
                    </a:cubicBezTo>
                    <a:cubicBezTo>
                      <a:pt x="736" y="348"/>
                      <a:pt x="734" y="349"/>
                      <a:pt x="732" y="351"/>
                    </a:cubicBezTo>
                    <a:cubicBezTo>
                      <a:pt x="731" y="337"/>
                      <a:pt x="728" y="323"/>
                      <a:pt x="725" y="309"/>
                    </a:cubicBezTo>
                    <a:cubicBezTo>
                      <a:pt x="725" y="309"/>
                      <a:pt x="725" y="309"/>
                      <a:pt x="725" y="309"/>
                    </a:cubicBezTo>
                    <a:cubicBezTo>
                      <a:pt x="726" y="309"/>
                      <a:pt x="727" y="309"/>
                      <a:pt x="728" y="308"/>
                    </a:cubicBezTo>
                    <a:cubicBezTo>
                      <a:pt x="729" y="308"/>
                      <a:pt x="729" y="307"/>
                      <a:pt x="730" y="307"/>
                    </a:cubicBezTo>
                    <a:cubicBezTo>
                      <a:pt x="731" y="307"/>
                      <a:pt x="732" y="306"/>
                      <a:pt x="733" y="306"/>
                    </a:cubicBezTo>
                    <a:cubicBezTo>
                      <a:pt x="738" y="304"/>
                      <a:pt x="739" y="297"/>
                      <a:pt x="737" y="292"/>
                    </a:cubicBezTo>
                    <a:cubicBezTo>
                      <a:pt x="736" y="289"/>
                      <a:pt x="735" y="287"/>
                      <a:pt x="732" y="286"/>
                    </a:cubicBezTo>
                    <a:cubicBezTo>
                      <a:pt x="732" y="286"/>
                      <a:pt x="731" y="286"/>
                      <a:pt x="730" y="285"/>
                    </a:cubicBezTo>
                    <a:cubicBezTo>
                      <a:pt x="730" y="285"/>
                      <a:pt x="730" y="285"/>
                      <a:pt x="730" y="285"/>
                    </a:cubicBezTo>
                    <a:cubicBezTo>
                      <a:pt x="728" y="285"/>
                      <a:pt x="727" y="286"/>
                      <a:pt x="726" y="286"/>
                    </a:cubicBezTo>
                    <a:cubicBezTo>
                      <a:pt x="724" y="287"/>
                      <a:pt x="721" y="289"/>
                      <a:pt x="721" y="292"/>
                    </a:cubicBezTo>
                    <a:cubicBezTo>
                      <a:pt x="720" y="293"/>
                      <a:pt x="720" y="293"/>
                      <a:pt x="720" y="293"/>
                    </a:cubicBezTo>
                    <a:cubicBezTo>
                      <a:pt x="720" y="293"/>
                      <a:pt x="720" y="293"/>
                      <a:pt x="720" y="293"/>
                    </a:cubicBezTo>
                    <a:cubicBezTo>
                      <a:pt x="717" y="283"/>
                      <a:pt x="714" y="272"/>
                      <a:pt x="710" y="263"/>
                    </a:cubicBezTo>
                    <a:cubicBezTo>
                      <a:pt x="711" y="263"/>
                      <a:pt x="711" y="263"/>
                      <a:pt x="711" y="263"/>
                    </a:cubicBezTo>
                    <a:cubicBezTo>
                      <a:pt x="711" y="263"/>
                      <a:pt x="711" y="263"/>
                      <a:pt x="711" y="263"/>
                    </a:cubicBezTo>
                    <a:cubicBezTo>
                      <a:pt x="717" y="263"/>
                      <a:pt x="720" y="259"/>
                      <a:pt x="721" y="253"/>
                    </a:cubicBezTo>
                    <a:cubicBezTo>
                      <a:pt x="721" y="249"/>
                      <a:pt x="719" y="243"/>
                      <a:pt x="715" y="241"/>
                    </a:cubicBezTo>
                    <a:cubicBezTo>
                      <a:pt x="714" y="239"/>
                      <a:pt x="712" y="239"/>
                      <a:pt x="710" y="239"/>
                    </a:cubicBezTo>
                    <a:cubicBezTo>
                      <a:pt x="707" y="239"/>
                      <a:pt x="705" y="241"/>
                      <a:pt x="703" y="244"/>
                    </a:cubicBezTo>
                    <a:cubicBezTo>
                      <a:pt x="699" y="235"/>
                      <a:pt x="695" y="226"/>
                      <a:pt x="691" y="219"/>
                    </a:cubicBezTo>
                    <a:cubicBezTo>
                      <a:pt x="694" y="219"/>
                      <a:pt x="696" y="218"/>
                      <a:pt x="698" y="217"/>
                    </a:cubicBezTo>
                    <a:cubicBezTo>
                      <a:pt x="700" y="214"/>
                      <a:pt x="701" y="209"/>
                      <a:pt x="700" y="206"/>
                    </a:cubicBezTo>
                    <a:cubicBezTo>
                      <a:pt x="700" y="202"/>
                      <a:pt x="698" y="200"/>
                      <a:pt x="696" y="199"/>
                    </a:cubicBezTo>
                    <a:cubicBezTo>
                      <a:pt x="695" y="198"/>
                      <a:pt x="694" y="197"/>
                      <a:pt x="692" y="196"/>
                    </a:cubicBezTo>
                    <a:cubicBezTo>
                      <a:pt x="691" y="195"/>
                      <a:pt x="690" y="195"/>
                      <a:pt x="689" y="195"/>
                    </a:cubicBezTo>
                    <a:cubicBezTo>
                      <a:pt x="686" y="195"/>
                      <a:pt x="684" y="197"/>
                      <a:pt x="682" y="199"/>
                    </a:cubicBezTo>
                    <a:cubicBezTo>
                      <a:pt x="682" y="199"/>
                      <a:pt x="682" y="199"/>
                      <a:pt x="682" y="199"/>
                    </a:cubicBezTo>
                    <a:cubicBezTo>
                      <a:pt x="681" y="199"/>
                      <a:pt x="681" y="200"/>
                      <a:pt x="681" y="200"/>
                    </a:cubicBezTo>
                    <a:cubicBezTo>
                      <a:pt x="678" y="197"/>
                      <a:pt x="676" y="194"/>
                      <a:pt x="674" y="191"/>
                    </a:cubicBezTo>
                    <a:cubicBezTo>
                      <a:pt x="669" y="183"/>
                      <a:pt x="663" y="176"/>
                      <a:pt x="657" y="169"/>
                    </a:cubicBezTo>
                    <a:cubicBezTo>
                      <a:pt x="658" y="169"/>
                      <a:pt x="659" y="169"/>
                      <a:pt x="660" y="168"/>
                    </a:cubicBezTo>
                    <a:cubicBezTo>
                      <a:pt x="662" y="168"/>
                      <a:pt x="663" y="167"/>
                      <a:pt x="665" y="165"/>
                    </a:cubicBezTo>
                    <a:cubicBezTo>
                      <a:pt x="670" y="160"/>
                      <a:pt x="671" y="148"/>
                      <a:pt x="663" y="145"/>
                    </a:cubicBezTo>
                    <a:cubicBezTo>
                      <a:pt x="661" y="144"/>
                      <a:pt x="660" y="143"/>
                      <a:pt x="658" y="143"/>
                    </a:cubicBezTo>
                    <a:cubicBezTo>
                      <a:pt x="652" y="143"/>
                      <a:pt x="646" y="148"/>
                      <a:pt x="643" y="153"/>
                    </a:cubicBezTo>
                    <a:cubicBezTo>
                      <a:pt x="643" y="153"/>
                      <a:pt x="643" y="153"/>
                      <a:pt x="643" y="153"/>
                    </a:cubicBezTo>
                    <a:cubicBezTo>
                      <a:pt x="643" y="153"/>
                      <a:pt x="643" y="153"/>
                      <a:pt x="643" y="153"/>
                    </a:cubicBezTo>
                    <a:cubicBezTo>
                      <a:pt x="643" y="154"/>
                      <a:pt x="643" y="154"/>
                      <a:pt x="643" y="154"/>
                    </a:cubicBezTo>
                    <a:cubicBezTo>
                      <a:pt x="631" y="141"/>
                      <a:pt x="618" y="131"/>
                      <a:pt x="607" y="122"/>
                    </a:cubicBezTo>
                    <a:cubicBezTo>
                      <a:pt x="609" y="121"/>
                      <a:pt x="610" y="120"/>
                      <a:pt x="611" y="118"/>
                    </a:cubicBezTo>
                    <a:cubicBezTo>
                      <a:pt x="611" y="117"/>
                      <a:pt x="611" y="117"/>
                      <a:pt x="611" y="117"/>
                    </a:cubicBezTo>
                    <a:cubicBezTo>
                      <a:pt x="615" y="115"/>
                      <a:pt x="616" y="109"/>
                      <a:pt x="614" y="105"/>
                    </a:cubicBezTo>
                    <a:cubicBezTo>
                      <a:pt x="612" y="101"/>
                      <a:pt x="608" y="97"/>
                      <a:pt x="603" y="97"/>
                    </a:cubicBezTo>
                    <a:cubicBezTo>
                      <a:pt x="602" y="97"/>
                      <a:pt x="600" y="98"/>
                      <a:pt x="599" y="99"/>
                    </a:cubicBezTo>
                    <a:cubicBezTo>
                      <a:pt x="598" y="99"/>
                      <a:pt x="598" y="100"/>
                      <a:pt x="597" y="100"/>
                    </a:cubicBezTo>
                    <a:cubicBezTo>
                      <a:pt x="595" y="103"/>
                      <a:pt x="594" y="106"/>
                      <a:pt x="594" y="109"/>
                    </a:cubicBezTo>
                    <a:cubicBezTo>
                      <a:pt x="593" y="110"/>
                      <a:pt x="593" y="110"/>
                      <a:pt x="593" y="110"/>
                    </a:cubicBezTo>
                    <a:cubicBezTo>
                      <a:pt x="593" y="111"/>
                      <a:pt x="593" y="111"/>
                      <a:pt x="593" y="112"/>
                    </a:cubicBezTo>
                    <a:cubicBezTo>
                      <a:pt x="575" y="99"/>
                      <a:pt x="559" y="91"/>
                      <a:pt x="549" y="86"/>
                    </a:cubicBezTo>
                    <a:cubicBezTo>
                      <a:pt x="550" y="86"/>
                      <a:pt x="551" y="85"/>
                      <a:pt x="551" y="85"/>
                    </a:cubicBezTo>
                    <a:cubicBezTo>
                      <a:pt x="553" y="84"/>
                      <a:pt x="554" y="83"/>
                      <a:pt x="555" y="82"/>
                    </a:cubicBezTo>
                    <a:cubicBezTo>
                      <a:pt x="557" y="81"/>
                      <a:pt x="557" y="79"/>
                      <a:pt x="557" y="78"/>
                    </a:cubicBezTo>
                    <a:cubicBezTo>
                      <a:pt x="557" y="77"/>
                      <a:pt x="558" y="76"/>
                      <a:pt x="557" y="75"/>
                    </a:cubicBezTo>
                    <a:cubicBezTo>
                      <a:pt x="557" y="70"/>
                      <a:pt x="554" y="67"/>
                      <a:pt x="551" y="66"/>
                    </a:cubicBezTo>
                    <a:cubicBezTo>
                      <a:pt x="549" y="65"/>
                      <a:pt x="548" y="65"/>
                      <a:pt x="546" y="65"/>
                    </a:cubicBezTo>
                    <a:cubicBezTo>
                      <a:pt x="545" y="65"/>
                      <a:pt x="543" y="65"/>
                      <a:pt x="542" y="66"/>
                    </a:cubicBezTo>
                    <a:cubicBezTo>
                      <a:pt x="539" y="67"/>
                      <a:pt x="538" y="70"/>
                      <a:pt x="537" y="74"/>
                    </a:cubicBezTo>
                    <a:cubicBezTo>
                      <a:pt x="536" y="76"/>
                      <a:pt x="536" y="78"/>
                      <a:pt x="536" y="79"/>
                    </a:cubicBezTo>
                    <a:cubicBezTo>
                      <a:pt x="525" y="74"/>
                      <a:pt x="510" y="67"/>
                      <a:pt x="498" y="62"/>
                    </a:cubicBezTo>
                    <a:cubicBezTo>
                      <a:pt x="500" y="60"/>
                      <a:pt x="502" y="57"/>
                      <a:pt x="502" y="54"/>
                    </a:cubicBezTo>
                    <a:cubicBezTo>
                      <a:pt x="502" y="53"/>
                      <a:pt x="503" y="53"/>
                      <a:pt x="503" y="52"/>
                    </a:cubicBezTo>
                    <a:cubicBezTo>
                      <a:pt x="505" y="47"/>
                      <a:pt x="502" y="43"/>
                      <a:pt x="498" y="42"/>
                    </a:cubicBezTo>
                    <a:cubicBezTo>
                      <a:pt x="496" y="40"/>
                      <a:pt x="493" y="40"/>
                      <a:pt x="491" y="40"/>
                    </a:cubicBezTo>
                    <a:cubicBezTo>
                      <a:pt x="489" y="40"/>
                      <a:pt x="488" y="40"/>
                      <a:pt x="487" y="40"/>
                    </a:cubicBezTo>
                    <a:cubicBezTo>
                      <a:pt x="481" y="41"/>
                      <a:pt x="478" y="49"/>
                      <a:pt x="479" y="54"/>
                    </a:cubicBezTo>
                    <a:cubicBezTo>
                      <a:pt x="467" y="50"/>
                      <a:pt x="453" y="45"/>
                      <a:pt x="441" y="42"/>
                    </a:cubicBezTo>
                    <a:cubicBezTo>
                      <a:pt x="441" y="42"/>
                      <a:pt x="442" y="42"/>
                      <a:pt x="443" y="42"/>
                    </a:cubicBezTo>
                    <a:cubicBezTo>
                      <a:pt x="450" y="37"/>
                      <a:pt x="447" y="27"/>
                      <a:pt x="441" y="24"/>
                    </a:cubicBezTo>
                    <a:cubicBezTo>
                      <a:pt x="439" y="23"/>
                      <a:pt x="437" y="22"/>
                      <a:pt x="436" y="22"/>
                    </a:cubicBezTo>
                    <a:cubicBezTo>
                      <a:pt x="432" y="22"/>
                      <a:pt x="429" y="24"/>
                      <a:pt x="427" y="28"/>
                    </a:cubicBezTo>
                    <a:cubicBezTo>
                      <a:pt x="425" y="30"/>
                      <a:pt x="424" y="34"/>
                      <a:pt x="425" y="38"/>
                    </a:cubicBezTo>
                    <a:cubicBezTo>
                      <a:pt x="425" y="38"/>
                      <a:pt x="425" y="38"/>
                      <a:pt x="425" y="38"/>
                    </a:cubicBezTo>
                    <a:cubicBezTo>
                      <a:pt x="425" y="39"/>
                      <a:pt x="425" y="39"/>
                      <a:pt x="425" y="39"/>
                    </a:cubicBezTo>
                    <a:cubicBezTo>
                      <a:pt x="413" y="36"/>
                      <a:pt x="403" y="34"/>
                      <a:pt x="392" y="32"/>
                    </a:cubicBezTo>
                    <a:cubicBezTo>
                      <a:pt x="397" y="31"/>
                      <a:pt x="400" y="26"/>
                      <a:pt x="398" y="20"/>
                    </a:cubicBezTo>
                    <a:cubicBezTo>
                      <a:pt x="396" y="16"/>
                      <a:pt x="391" y="13"/>
                      <a:pt x="386" y="13"/>
                    </a:cubicBezTo>
                    <a:cubicBezTo>
                      <a:pt x="384" y="13"/>
                      <a:pt x="382" y="14"/>
                      <a:pt x="381" y="15"/>
                    </a:cubicBezTo>
                    <a:cubicBezTo>
                      <a:pt x="378" y="17"/>
                      <a:pt x="377" y="20"/>
                      <a:pt x="376" y="22"/>
                    </a:cubicBezTo>
                    <a:cubicBezTo>
                      <a:pt x="375" y="23"/>
                      <a:pt x="375" y="23"/>
                      <a:pt x="375" y="23"/>
                    </a:cubicBezTo>
                    <a:cubicBezTo>
                      <a:pt x="374" y="24"/>
                      <a:pt x="374" y="27"/>
                      <a:pt x="375" y="29"/>
                    </a:cubicBezTo>
                    <a:cubicBezTo>
                      <a:pt x="365" y="28"/>
                      <a:pt x="357" y="26"/>
                      <a:pt x="348" y="25"/>
                    </a:cubicBezTo>
                    <a:cubicBezTo>
                      <a:pt x="350" y="24"/>
                      <a:pt x="350" y="22"/>
                      <a:pt x="350" y="20"/>
                    </a:cubicBezTo>
                    <a:cubicBezTo>
                      <a:pt x="351" y="18"/>
                      <a:pt x="351" y="16"/>
                      <a:pt x="350" y="14"/>
                    </a:cubicBezTo>
                    <a:cubicBezTo>
                      <a:pt x="349" y="11"/>
                      <a:pt x="347" y="9"/>
                      <a:pt x="344" y="7"/>
                    </a:cubicBezTo>
                    <a:cubicBezTo>
                      <a:pt x="343" y="7"/>
                      <a:pt x="342" y="7"/>
                      <a:pt x="341" y="7"/>
                    </a:cubicBezTo>
                    <a:cubicBezTo>
                      <a:pt x="338" y="7"/>
                      <a:pt x="336" y="9"/>
                      <a:pt x="334" y="11"/>
                    </a:cubicBezTo>
                    <a:cubicBezTo>
                      <a:pt x="332" y="14"/>
                      <a:pt x="331" y="19"/>
                      <a:pt x="332" y="24"/>
                    </a:cubicBezTo>
                    <a:cubicBezTo>
                      <a:pt x="311" y="21"/>
                      <a:pt x="293" y="20"/>
                      <a:pt x="277" y="20"/>
                    </a:cubicBezTo>
                    <a:cubicBezTo>
                      <a:pt x="277" y="20"/>
                      <a:pt x="277" y="20"/>
                      <a:pt x="277" y="20"/>
                    </a:cubicBezTo>
                    <a:cubicBezTo>
                      <a:pt x="281" y="18"/>
                      <a:pt x="282" y="14"/>
                      <a:pt x="280" y="10"/>
                    </a:cubicBezTo>
                    <a:cubicBezTo>
                      <a:pt x="280" y="10"/>
                      <a:pt x="280" y="10"/>
                      <a:pt x="280" y="9"/>
                    </a:cubicBezTo>
                    <a:cubicBezTo>
                      <a:pt x="279" y="7"/>
                      <a:pt x="279" y="5"/>
                      <a:pt x="277" y="3"/>
                    </a:cubicBezTo>
                    <a:cubicBezTo>
                      <a:pt x="275" y="1"/>
                      <a:pt x="273" y="0"/>
                      <a:pt x="27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1118"/>
              <p:cNvSpPr>
                <a:spLocks noEditPoints="1"/>
              </p:cNvSpPr>
              <p:nvPr/>
            </p:nvSpPr>
            <p:spPr bwMode="auto">
              <a:xfrm>
                <a:off x="1526" y="2563"/>
                <a:ext cx="128" cy="128"/>
              </a:xfrm>
              <a:custGeom>
                <a:avLst/>
                <a:gdLst>
                  <a:gd name="T0" fmla="*/ 7 w 261"/>
                  <a:gd name="T1" fmla="*/ 90 h 259"/>
                  <a:gd name="T2" fmla="*/ 0 w 261"/>
                  <a:gd name="T3" fmla="*/ 121 h 259"/>
                  <a:gd name="T4" fmla="*/ 17 w 261"/>
                  <a:gd name="T5" fmla="*/ 68 h 259"/>
                  <a:gd name="T6" fmla="*/ 16 w 261"/>
                  <a:gd name="T7" fmla="*/ 78 h 259"/>
                  <a:gd name="T8" fmla="*/ 176 w 261"/>
                  <a:gd name="T9" fmla="*/ 10 h 259"/>
                  <a:gd name="T10" fmla="*/ 164 w 261"/>
                  <a:gd name="T11" fmla="*/ 29 h 259"/>
                  <a:gd name="T12" fmla="*/ 170 w 261"/>
                  <a:gd name="T13" fmla="*/ 37 h 259"/>
                  <a:gd name="T14" fmla="*/ 188 w 261"/>
                  <a:gd name="T15" fmla="*/ 16 h 259"/>
                  <a:gd name="T16" fmla="*/ 217 w 261"/>
                  <a:gd name="T17" fmla="*/ 218 h 259"/>
                  <a:gd name="T18" fmla="*/ 225 w 261"/>
                  <a:gd name="T19" fmla="*/ 189 h 259"/>
                  <a:gd name="T20" fmla="*/ 225 w 261"/>
                  <a:gd name="T21" fmla="*/ 178 h 259"/>
                  <a:gd name="T22" fmla="*/ 207 w 261"/>
                  <a:gd name="T23" fmla="*/ 164 h 259"/>
                  <a:gd name="T24" fmla="*/ 215 w 261"/>
                  <a:gd name="T25" fmla="*/ 139 h 259"/>
                  <a:gd name="T26" fmla="*/ 225 w 261"/>
                  <a:gd name="T27" fmla="*/ 178 h 259"/>
                  <a:gd name="T28" fmla="*/ 200 w 261"/>
                  <a:gd name="T29" fmla="*/ 127 h 259"/>
                  <a:gd name="T30" fmla="*/ 215 w 261"/>
                  <a:gd name="T31" fmla="*/ 130 h 259"/>
                  <a:gd name="T32" fmla="*/ 17 w 261"/>
                  <a:gd name="T33" fmla="*/ 122 h 259"/>
                  <a:gd name="T34" fmla="*/ 31 w 261"/>
                  <a:gd name="T35" fmla="*/ 115 h 259"/>
                  <a:gd name="T36" fmla="*/ 45 w 261"/>
                  <a:gd name="T37" fmla="*/ 93 h 259"/>
                  <a:gd name="T38" fmla="*/ 62 w 261"/>
                  <a:gd name="T39" fmla="*/ 67 h 259"/>
                  <a:gd name="T40" fmla="*/ 45 w 261"/>
                  <a:gd name="T41" fmla="*/ 93 h 259"/>
                  <a:gd name="T42" fmla="*/ 157 w 261"/>
                  <a:gd name="T43" fmla="*/ 67 h 259"/>
                  <a:gd name="T44" fmla="*/ 187 w 261"/>
                  <a:gd name="T45" fmla="*/ 90 h 259"/>
                  <a:gd name="T46" fmla="*/ 170 w 261"/>
                  <a:gd name="T47" fmla="*/ 97 h 259"/>
                  <a:gd name="T48" fmla="*/ 114 w 261"/>
                  <a:gd name="T49" fmla="*/ 53 h 259"/>
                  <a:gd name="T50" fmla="*/ 133 w 261"/>
                  <a:gd name="T51" fmla="*/ 73 h 259"/>
                  <a:gd name="T52" fmla="*/ 89 w 261"/>
                  <a:gd name="T53" fmla="*/ 74 h 259"/>
                  <a:gd name="T54" fmla="*/ 106 w 261"/>
                  <a:gd name="T55" fmla="*/ 53 h 259"/>
                  <a:gd name="T56" fmla="*/ 89 w 261"/>
                  <a:gd name="T57" fmla="*/ 74 h 259"/>
                  <a:gd name="T58" fmla="*/ 45 w 261"/>
                  <a:gd name="T59" fmla="*/ 30 h 259"/>
                  <a:gd name="T60" fmla="*/ 9 w 261"/>
                  <a:gd name="T61" fmla="*/ 125 h 259"/>
                  <a:gd name="T62" fmla="*/ 25 w 261"/>
                  <a:gd name="T63" fmla="*/ 128 h 259"/>
                  <a:gd name="T64" fmla="*/ 43 w 261"/>
                  <a:gd name="T65" fmla="*/ 100 h 259"/>
                  <a:gd name="T66" fmla="*/ 61 w 261"/>
                  <a:gd name="T67" fmla="*/ 94 h 259"/>
                  <a:gd name="T68" fmla="*/ 89 w 261"/>
                  <a:gd name="T69" fmla="*/ 82 h 259"/>
                  <a:gd name="T70" fmla="*/ 111 w 261"/>
                  <a:gd name="T71" fmla="*/ 64 h 259"/>
                  <a:gd name="T72" fmla="*/ 133 w 261"/>
                  <a:gd name="T73" fmla="*/ 81 h 259"/>
                  <a:gd name="T74" fmla="*/ 156 w 261"/>
                  <a:gd name="T75" fmla="*/ 99 h 259"/>
                  <a:gd name="T76" fmla="*/ 176 w 261"/>
                  <a:gd name="T77" fmla="*/ 104 h 259"/>
                  <a:gd name="T78" fmla="*/ 193 w 261"/>
                  <a:gd name="T79" fmla="*/ 132 h 259"/>
                  <a:gd name="T80" fmla="*/ 197 w 261"/>
                  <a:gd name="T81" fmla="*/ 155 h 259"/>
                  <a:gd name="T82" fmla="*/ 217 w 261"/>
                  <a:gd name="T83" fmla="*/ 182 h 259"/>
                  <a:gd name="T84" fmla="*/ 205 w 261"/>
                  <a:gd name="T85" fmla="*/ 200 h 259"/>
                  <a:gd name="T86" fmla="*/ 182 w 261"/>
                  <a:gd name="T87" fmla="*/ 230 h 259"/>
                  <a:gd name="T88" fmla="*/ 185 w 261"/>
                  <a:gd name="T89" fmla="*/ 244 h 259"/>
                  <a:gd name="T90" fmla="*/ 210 w 261"/>
                  <a:gd name="T91" fmla="*/ 227 h 259"/>
                  <a:gd name="T92" fmla="*/ 194 w 261"/>
                  <a:gd name="T93" fmla="*/ 253 h 259"/>
                  <a:gd name="T94" fmla="*/ 230 w 261"/>
                  <a:gd name="T95" fmla="*/ 229 h 259"/>
                  <a:gd name="T96" fmla="*/ 257 w 261"/>
                  <a:gd name="T97" fmla="*/ 169 h 259"/>
                  <a:gd name="T98" fmla="*/ 252 w 261"/>
                  <a:gd name="T99" fmla="*/ 86 h 259"/>
                  <a:gd name="T100" fmla="*/ 172 w 261"/>
                  <a:gd name="T101" fmla="*/ 48 h 259"/>
                  <a:gd name="T102" fmla="*/ 167 w 261"/>
                  <a:gd name="T103" fmla="*/ 45 h 259"/>
                  <a:gd name="T104" fmla="*/ 166 w 261"/>
                  <a:gd name="T105" fmla="*/ 7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1" h="259">
                    <a:moveTo>
                      <a:pt x="14" y="88"/>
                    </a:moveTo>
                    <a:cubicBezTo>
                      <a:pt x="12" y="88"/>
                      <a:pt x="9" y="89"/>
                      <a:pt x="7" y="90"/>
                    </a:cubicBezTo>
                    <a:cubicBezTo>
                      <a:pt x="3" y="101"/>
                      <a:pt x="1" y="112"/>
                      <a:pt x="0" y="121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7" y="111"/>
                      <a:pt x="12" y="100"/>
                      <a:pt x="14" y="88"/>
                    </a:cubicBezTo>
                    <a:moveTo>
                      <a:pt x="17" y="68"/>
                    </a:moveTo>
                    <a:cubicBezTo>
                      <a:pt x="16" y="70"/>
                      <a:pt x="14" y="73"/>
                      <a:pt x="13" y="75"/>
                    </a:cubicBezTo>
                    <a:cubicBezTo>
                      <a:pt x="14" y="76"/>
                      <a:pt x="15" y="77"/>
                      <a:pt x="16" y="78"/>
                    </a:cubicBezTo>
                    <a:cubicBezTo>
                      <a:pt x="17" y="75"/>
                      <a:pt x="17" y="71"/>
                      <a:pt x="17" y="68"/>
                    </a:cubicBezTo>
                    <a:moveTo>
                      <a:pt x="176" y="10"/>
                    </a:moveTo>
                    <a:cubicBezTo>
                      <a:pt x="176" y="11"/>
                      <a:pt x="175" y="11"/>
                      <a:pt x="175" y="11"/>
                    </a:cubicBezTo>
                    <a:cubicBezTo>
                      <a:pt x="165" y="15"/>
                      <a:pt x="164" y="21"/>
                      <a:pt x="164" y="29"/>
                    </a:cubicBezTo>
                    <a:cubicBezTo>
                      <a:pt x="163" y="32"/>
                      <a:pt x="165" y="35"/>
                      <a:pt x="169" y="37"/>
                    </a:cubicBezTo>
                    <a:cubicBezTo>
                      <a:pt x="169" y="37"/>
                      <a:pt x="170" y="37"/>
                      <a:pt x="170" y="37"/>
                    </a:cubicBezTo>
                    <a:cubicBezTo>
                      <a:pt x="171" y="37"/>
                      <a:pt x="172" y="37"/>
                      <a:pt x="173" y="37"/>
                    </a:cubicBezTo>
                    <a:cubicBezTo>
                      <a:pt x="179" y="31"/>
                      <a:pt x="184" y="24"/>
                      <a:pt x="188" y="16"/>
                    </a:cubicBezTo>
                    <a:cubicBezTo>
                      <a:pt x="184" y="14"/>
                      <a:pt x="180" y="12"/>
                      <a:pt x="176" y="10"/>
                    </a:cubicBezTo>
                    <a:moveTo>
                      <a:pt x="217" y="218"/>
                    </a:moveTo>
                    <a:cubicBezTo>
                      <a:pt x="213" y="212"/>
                      <a:pt x="211" y="207"/>
                      <a:pt x="214" y="198"/>
                    </a:cubicBezTo>
                    <a:cubicBezTo>
                      <a:pt x="216" y="191"/>
                      <a:pt x="220" y="190"/>
                      <a:pt x="225" y="189"/>
                    </a:cubicBezTo>
                    <a:cubicBezTo>
                      <a:pt x="223" y="199"/>
                      <a:pt x="221" y="209"/>
                      <a:pt x="217" y="218"/>
                    </a:cubicBezTo>
                    <a:moveTo>
                      <a:pt x="225" y="178"/>
                    </a:moveTo>
                    <a:cubicBezTo>
                      <a:pt x="223" y="177"/>
                      <a:pt x="221" y="176"/>
                      <a:pt x="219" y="175"/>
                    </a:cubicBezTo>
                    <a:cubicBezTo>
                      <a:pt x="213" y="174"/>
                      <a:pt x="209" y="170"/>
                      <a:pt x="207" y="164"/>
                    </a:cubicBezTo>
                    <a:cubicBezTo>
                      <a:pt x="207" y="162"/>
                      <a:pt x="206" y="161"/>
                      <a:pt x="206" y="159"/>
                    </a:cubicBezTo>
                    <a:cubicBezTo>
                      <a:pt x="203" y="153"/>
                      <a:pt x="209" y="143"/>
                      <a:pt x="215" y="139"/>
                    </a:cubicBezTo>
                    <a:cubicBezTo>
                      <a:pt x="216" y="138"/>
                      <a:pt x="217" y="138"/>
                      <a:pt x="219" y="138"/>
                    </a:cubicBezTo>
                    <a:cubicBezTo>
                      <a:pt x="223" y="151"/>
                      <a:pt x="226" y="165"/>
                      <a:pt x="225" y="178"/>
                    </a:cubicBezTo>
                    <a:moveTo>
                      <a:pt x="212" y="131"/>
                    </a:moveTo>
                    <a:cubicBezTo>
                      <a:pt x="208" y="131"/>
                      <a:pt x="203" y="129"/>
                      <a:pt x="200" y="127"/>
                    </a:cubicBezTo>
                    <a:cubicBezTo>
                      <a:pt x="191" y="123"/>
                      <a:pt x="193" y="109"/>
                      <a:pt x="196" y="100"/>
                    </a:cubicBezTo>
                    <a:cubicBezTo>
                      <a:pt x="204" y="109"/>
                      <a:pt x="211" y="119"/>
                      <a:pt x="215" y="130"/>
                    </a:cubicBezTo>
                    <a:cubicBezTo>
                      <a:pt x="214" y="130"/>
                      <a:pt x="213" y="131"/>
                      <a:pt x="212" y="131"/>
                    </a:cubicBezTo>
                    <a:moveTo>
                      <a:pt x="17" y="122"/>
                    </a:moveTo>
                    <a:cubicBezTo>
                      <a:pt x="21" y="113"/>
                      <a:pt x="26" y="105"/>
                      <a:pt x="31" y="97"/>
                    </a:cubicBezTo>
                    <a:cubicBezTo>
                      <a:pt x="37" y="102"/>
                      <a:pt x="35" y="109"/>
                      <a:pt x="31" y="115"/>
                    </a:cubicBezTo>
                    <a:cubicBezTo>
                      <a:pt x="28" y="120"/>
                      <a:pt x="22" y="122"/>
                      <a:pt x="17" y="122"/>
                    </a:cubicBezTo>
                    <a:moveTo>
                      <a:pt x="45" y="93"/>
                    </a:moveTo>
                    <a:cubicBezTo>
                      <a:pt x="42" y="93"/>
                      <a:pt x="39" y="92"/>
                      <a:pt x="36" y="91"/>
                    </a:cubicBezTo>
                    <a:cubicBezTo>
                      <a:pt x="44" y="82"/>
                      <a:pt x="53" y="74"/>
                      <a:pt x="62" y="67"/>
                    </a:cubicBezTo>
                    <a:cubicBezTo>
                      <a:pt x="65" y="77"/>
                      <a:pt x="62" y="83"/>
                      <a:pt x="53" y="90"/>
                    </a:cubicBezTo>
                    <a:cubicBezTo>
                      <a:pt x="51" y="92"/>
                      <a:pt x="48" y="93"/>
                      <a:pt x="45" y="93"/>
                    </a:cubicBezTo>
                    <a:moveTo>
                      <a:pt x="170" y="97"/>
                    </a:moveTo>
                    <a:cubicBezTo>
                      <a:pt x="158" y="97"/>
                      <a:pt x="155" y="80"/>
                      <a:pt x="157" y="67"/>
                    </a:cubicBezTo>
                    <a:cubicBezTo>
                      <a:pt x="159" y="68"/>
                      <a:pt x="161" y="70"/>
                      <a:pt x="163" y="71"/>
                    </a:cubicBezTo>
                    <a:cubicBezTo>
                      <a:pt x="172" y="77"/>
                      <a:pt x="180" y="83"/>
                      <a:pt x="187" y="90"/>
                    </a:cubicBezTo>
                    <a:cubicBezTo>
                      <a:pt x="184" y="91"/>
                      <a:pt x="182" y="93"/>
                      <a:pt x="180" y="94"/>
                    </a:cubicBezTo>
                    <a:cubicBezTo>
                      <a:pt x="176" y="96"/>
                      <a:pt x="173" y="97"/>
                      <a:pt x="170" y="97"/>
                    </a:cubicBezTo>
                    <a:moveTo>
                      <a:pt x="132" y="73"/>
                    </a:moveTo>
                    <a:cubicBezTo>
                      <a:pt x="123" y="73"/>
                      <a:pt x="118" y="62"/>
                      <a:pt x="114" y="53"/>
                    </a:cubicBezTo>
                    <a:cubicBezTo>
                      <a:pt x="125" y="54"/>
                      <a:pt x="137" y="57"/>
                      <a:pt x="148" y="63"/>
                    </a:cubicBezTo>
                    <a:cubicBezTo>
                      <a:pt x="145" y="68"/>
                      <a:pt x="140" y="73"/>
                      <a:pt x="133" y="73"/>
                    </a:cubicBezTo>
                    <a:cubicBezTo>
                      <a:pt x="133" y="73"/>
                      <a:pt x="132" y="73"/>
                      <a:pt x="132" y="73"/>
                    </a:cubicBezTo>
                    <a:moveTo>
                      <a:pt x="89" y="74"/>
                    </a:moveTo>
                    <a:cubicBezTo>
                      <a:pt x="81" y="74"/>
                      <a:pt x="74" y="69"/>
                      <a:pt x="70" y="63"/>
                    </a:cubicBezTo>
                    <a:cubicBezTo>
                      <a:pt x="81" y="57"/>
                      <a:pt x="93" y="54"/>
                      <a:pt x="106" y="53"/>
                    </a:cubicBezTo>
                    <a:cubicBezTo>
                      <a:pt x="108" y="60"/>
                      <a:pt x="96" y="72"/>
                      <a:pt x="93" y="73"/>
                    </a:cubicBezTo>
                    <a:cubicBezTo>
                      <a:pt x="91" y="73"/>
                      <a:pt x="90" y="74"/>
                      <a:pt x="89" y="74"/>
                    </a:cubicBezTo>
                    <a:moveTo>
                      <a:pt x="123" y="0"/>
                    </a:moveTo>
                    <a:cubicBezTo>
                      <a:pt x="90" y="0"/>
                      <a:pt x="63" y="12"/>
                      <a:pt x="45" y="30"/>
                    </a:cubicBezTo>
                    <a:cubicBezTo>
                      <a:pt x="44" y="31"/>
                      <a:pt x="43" y="32"/>
                      <a:pt x="43" y="33"/>
                    </a:cubicBezTo>
                    <a:cubicBezTo>
                      <a:pt x="41" y="75"/>
                      <a:pt x="22" y="110"/>
                      <a:pt x="9" y="125"/>
                    </a:cubicBezTo>
                    <a:cubicBezTo>
                      <a:pt x="15" y="127"/>
                      <a:pt x="22" y="131"/>
                      <a:pt x="28" y="134"/>
                    </a:cubicBezTo>
                    <a:cubicBezTo>
                      <a:pt x="28" y="131"/>
                      <a:pt x="27" y="129"/>
                      <a:pt x="25" y="128"/>
                    </a:cubicBezTo>
                    <a:cubicBezTo>
                      <a:pt x="32" y="126"/>
                      <a:pt x="37" y="121"/>
                      <a:pt x="41" y="113"/>
                    </a:cubicBezTo>
                    <a:cubicBezTo>
                      <a:pt x="43" y="109"/>
                      <a:pt x="44" y="104"/>
                      <a:pt x="43" y="100"/>
                    </a:cubicBezTo>
                    <a:cubicBezTo>
                      <a:pt x="44" y="101"/>
                      <a:pt x="45" y="101"/>
                      <a:pt x="46" y="101"/>
                    </a:cubicBezTo>
                    <a:cubicBezTo>
                      <a:pt x="51" y="101"/>
                      <a:pt x="56" y="99"/>
                      <a:pt x="61" y="94"/>
                    </a:cubicBezTo>
                    <a:cubicBezTo>
                      <a:pt x="67" y="88"/>
                      <a:pt x="70" y="82"/>
                      <a:pt x="71" y="75"/>
                    </a:cubicBezTo>
                    <a:cubicBezTo>
                      <a:pt x="76" y="79"/>
                      <a:pt x="83" y="82"/>
                      <a:pt x="89" y="82"/>
                    </a:cubicBezTo>
                    <a:cubicBezTo>
                      <a:pt x="92" y="82"/>
                      <a:pt x="95" y="81"/>
                      <a:pt x="98" y="80"/>
                    </a:cubicBezTo>
                    <a:cubicBezTo>
                      <a:pt x="102" y="77"/>
                      <a:pt x="108" y="71"/>
                      <a:pt x="111" y="64"/>
                    </a:cubicBezTo>
                    <a:cubicBezTo>
                      <a:pt x="115" y="72"/>
                      <a:pt x="121" y="79"/>
                      <a:pt x="130" y="81"/>
                    </a:cubicBezTo>
                    <a:cubicBezTo>
                      <a:pt x="131" y="81"/>
                      <a:pt x="132" y="81"/>
                      <a:pt x="133" y="81"/>
                    </a:cubicBezTo>
                    <a:cubicBezTo>
                      <a:pt x="139" y="81"/>
                      <a:pt x="144" y="78"/>
                      <a:pt x="149" y="74"/>
                    </a:cubicBezTo>
                    <a:cubicBezTo>
                      <a:pt x="148" y="84"/>
                      <a:pt x="150" y="95"/>
                      <a:pt x="156" y="99"/>
                    </a:cubicBezTo>
                    <a:cubicBezTo>
                      <a:pt x="160" y="101"/>
                      <a:pt x="167" y="105"/>
                      <a:pt x="172" y="105"/>
                    </a:cubicBezTo>
                    <a:cubicBezTo>
                      <a:pt x="173" y="105"/>
                      <a:pt x="175" y="105"/>
                      <a:pt x="176" y="104"/>
                    </a:cubicBezTo>
                    <a:cubicBezTo>
                      <a:pt x="180" y="103"/>
                      <a:pt x="185" y="99"/>
                      <a:pt x="189" y="97"/>
                    </a:cubicBezTo>
                    <a:cubicBezTo>
                      <a:pt x="185" y="109"/>
                      <a:pt x="183" y="125"/>
                      <a:pt x="193" y="132"/>
                    </a:cubicBezTo>
                    <a:cubicBezTo>
                      <a:pt x="196" y="135"/>
                      <a:pt x="201" y="137"/>
                      <a:pt x="205" y="138"/>
                    </a:cubicBezTo>
                    <a:cubicBezTo>
                      <a:pt x="201" y="143"/>
                      <a:pt x="199" y="149"/>
                      <a:pt x="197" y="155"/>
                    </a:cubicBezTo>
                    <a:cubicBezTo>
                      <a:pt x="196" y="158"/>
                      <a:pt x="199" y="170"/>
                      <a:pt x="202" y="173"/>
                    </a:cubicBezTo>
                    <a:cubicBezTo>
                      <a:pt x="207" y="178"/>
                      <a:pt x="212" y="180"/>
                      <a:pt x="217" y="182"/>
                    </a:cubicBezTo>
                    <a:cubicBezTo>
                      <a:pt x="215" y="183"/>
                      <a:pt x="213" y="184"/>
                      <a:pt x="212" y="185"/>
                    </a:cubicBezTo>
                    <a:cubicBezTo>
                      <a:pt x="208" y="188"/>
                      <a:pt x="207" y="196"/>
                      <a:pt x="205" y="200"/>
                    </a:cubicBezTo>
                    <a:cubicBezTo>
                      <a:pt x="203" y="207"/>
                      <a:pt x="205" y="213"/>
                      <a:pt x="208" y="219"/>
                    </a:cubicBezTo>
                    <a:cubicBezTo>
                      <a:pt x="199" y="219"/>
                      <a:pt x="188" y="223"/>
                      <a:pt x="182" y="230"/>
                    </a:cubicBezTo>
                    <a:cubicBezTo>
                      <a:pt x="181" y="232"/>
                      <a:pt x="179" y="234"/>
                      <a:pt x="178" y="237"/>
                    </a:cubicBezTo>
                    <a:cubicBezTo>
                      <a:pt x="181" y="239"/>
                      <a:pt x="183" y="241"/>
                      <a:pt x="185" y="244"/>
                    </a:cubicBezTo>
                    <a:cubicBezTo>
                      <a:pt x="186" y="236"/>
                      <a:pt x="189" y="231"/>
                      <a:pt x="197" y="229"/>
                    </a:cubicBezTo>
                    <a:cubicBezTo>
                      <a:pt x="201" y="228"/>
                      <a:pt x="205" y="227"/>
                      <a:pt x="210" y="227"/>
                    </a:cubicBezTo>
                    <a:cubicBezTo>
                      <a:pt x="211" y="227"/>
                      <a:pt x="212" y="227"/>
                      <a:pt x="213" y="227"/>
                    </a:cubicBezTo>
                    <a:cubicBezTo>
                      <a:pt x="208" y="237"/>
                      <a:pt x="202" y="246"/>
                      <a:pt x="194" y="253"/>
                    </a:cubicBezTo>
                    <a:cubicBezTo>
                      <a:pt x="197" y="255"/>
                      <a:pt x="199" y="257"/>
                      <a:pt x="201" y="259"/>
                    </a:cubicBezTo>
                    <a:cubicBezTo>
                      <a:pt x="209" y="253"/>
                      <a:pt x="220" y="243"/>
                      <a:pt x="230" y="229"/>
                    </a:cubicBezTo>
                    <a:cubicBezTo>
                      <a:pt x="239" y="218"/>
                      <a:pt x="246" y="204"/>
                      <a:pt x="252" y="188"/>
                    </a:cubicBezTo>
                    <a:cubicBezTo>
                      <a:pt x="254" y="182"/>
                      <a:pt x="256" y="176"/>
                      <a:pt x="257" y="169"/>
                    </a:cubicBezTo>
                    <a:cubicBezTo>
                      <a:pt x="258" y="163"/>
                      <a:pt x="259" y="157"/>
                      <a:pt x="260" y="151"/>
                    </a:cubicBezTo>
                    <a:cubicBezTo>
                      <a:pt x="261" y="131"/>
                      <a:pt x="259" y="110"/>
                      <a:pt x="252" y="86"/>
                    </a:cubicBezTo>
                    <a:cubicBezTo>
                      <a:pt x="245" y="66"/>
                      <a:pt x="228" y="41"/>
                      <a:pt x="200" y="23"/>
                    </a:cubicBezTo>
                    <a:cubicBezTo>
                      <a:pt x="189" y="36"/>
                      <a:pt x="178" y="45"/>
                      <a:pt x="172" y="48"/>
                    </a:cubicBezTo>
                    <a:cubicBezTo>
                      <a:pt x="172" y="48"/>
                      <a:pt x="171" y="49"/>
                      <a:pt x="170" y="49"/>
                    </a:cubicBezTo>
                    <a:cubicBezTo>
                      <a:pt x="168" y="49"/>
                      <a:pt x="167" y="47"/>
                      <a:pt x="167" y="45"/>
                    </a:cubicBezTo>
                    <a:cubicBezTo>
                      <a:pt x="154" y="41"/>
                      <a:pt x="151" y="25"/>
                      <a:pt x="159" y="14"/>
                    </a:cubicBezTo>
                    <a:cubicBezTo>
                      <a:pt x="161" y="11"/>
                      <a:pt x="163" y="9"/>
                      <a:pt x="166" y="7"/>
                    </a:cubicBezTo>
                    <a:cubicBezTo>
                      <a:pt x="151" y="2"/>
                      <a:pt x="136" y="0"/>
                      <a:pt x="1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1119"/>
              <p:cNvSpPr>
                <a:spLocks noEditPoints="1"/>
              </p:cNvSpPr>
              <p:nvPr/>
            </p:nvSpPr>
            <p:spPr bwMode="auto">
              <a:xfrm>
                <a:off x="1418" y="2507"/>
                <a:ext cx="129" cy="117"/>
              </a:xfrm>
              <a:custGeom>
                <a:avLst/>
                <a:gdLst>
                  <a:gd name="T0" fmla="*/ 175 w 261"/>
                  <a:gd name="T1" fmla="*/ 69 h 237"/>
                  <a:gd name="T2" fmla="*/ 178 w 261"/>
                  <a:gd name="T3" fmla="*/ 48 h 237"/>
                  <a:gd name="T4" fmla="*/ 181 w 261"/>
                  <a:gd name="T5" fmla="*/ 40 h 237"/>
                  <a:gd name="T6" fmla="*/ 199 w 261"/>
                  <a:gd name="T7" fmla="*/ 19 h 237"/>
                  <a:gd name="T8" fmla="*/ 145 w 261"/>
                  <a:gd name="T9" fmla="*/ 1 h 237"/>
                  <a:gd name="T10" fmla="*/ 132 w 261"/>
                  <a:gd name="T11" fmla="*/ 25 h 237"/>
                  <a:gd name="T12" fmla="*/ 141 w 261"/>
                  <a:gd name="T13" fmla="*/ 31 h 237"/>
                  <a:gd name="T14" fmla="*/ 153 w 261"/>
                  <a:gd name="T15" fmla="*/ 2 h 237"/>
                  <a:gd name="T16" fmla="*/ 230 w 261"/>
                  <a:gd name="T17" fmla="*/ 187 h 237"/>
                  <a:gd name="T18" fmla="*/ 233 w 261"/>
                  <a:gd name="T19" fmla="*/ 160 h 237"/>
                  <a:gd name="T20" fmla="*/ 233 w 261"/>
                  <a:gd name="T21" fmla="*/ 190 h 237"/>
                  <a:gd name="T22" fmla="*/ 16 w 261"/>
                  <a:gd name="T23" fmla="*/ 151 h 237"/>
                  <a:gd name="T24" fmla="*/ 28 w 261"/>
                  <a:gd name="T25" fmla="*/ 141 h 237"/>
                  <a:gd name="T26" fmla="*/ 224 w 261"/>
                  <a:gd name="T27" fmla="*/ 148 h 237"/>
                  <a:gd name="T28" fmla="*/ 208 w 261"/>
                  <a:gd name="T29" fmla="*/ 136 h 237"/>
                  <a:gd name="T30" fmla="*/ 215 w 261"/>
                  <a:gd name="T31" fmla="*/ 112 h 237"/>
                  <a:gd name="T32" fmla="*/ 224 w 261"/>
                  <a:gd name="T33" fmla="*/ 148 h 237"/>
                  <a:gd name="T34" fmla="*/ 31 w 261"/>
                  <a:gd name="T35" fmla="*/ 116 h 237"/>
                  <a:gd name="T36" fmla="*/ 47 w 261"/>
                  <a:gd name="T37" fmla="*/ 86 h 237"/>
                  <a:gd name="T38" fmla="*/ 31 w 261"/>
                  <a:gd name="T39" fmla="*/ 116 h 237"/>
                  <a:gd name="T40" fmla="*/ 194 w 261"/>
                  <a:gd name="T41" fmla="*/ 107 h 237"/>
                  <a:gd name="T42" fmla="*/ 210 w 261"/>
                  <a:gd name="T43" fmla="*/ 105 h 237"/>
                  <a:gd name="T44" fmla="*/ 202 w 261"/>
                  <a:gd name="T45" fmla="*/ 108 h 237"/>
                  <a:gd name="T46" fmla="*/ 53 w 261"/>
                  <a:gd name="T47" fmla="*/ 81 h 237"/>
                  <a:gd name="T48" fmla="*/ 77 w 261"/>
                  <a:gd name="T49" fmla="*/ 84 h 237"/>
                  <a:gd name="T50" fmla="*/ 113 w 261"/>
                  <a:gd name="T51" fmla="*/ 74 h 237"/>
                  <a:gd name="T52" fmla="*/ 111 w 261"/>
                  <a:gd name="T53" fmla="*/ 57 h 237"/>
                  <a:gd name="T54" fmla="*/ 116 w 261"/>
                  <a:gd name="T55" fmla="*/ 73 h 237"/>
                  <a:gd name="T56" fmla="*/ 128 w 261"/>
                  <a:gd name="T57" fmla="*/ 0 h 237"/>
                  <a:gd name="T58" fmla="*/ 14 w 261"/>
                  <a:gd name="T59" fmla="*/ 69 h 237"/>
                  <a:gd name="T60" fmla="*/ 3 w 261"/>
                  <a:gd name="T61" fmla="*/ 172 h 237"/>
                  <a:gd name="T62" fmla="*/ 15 w 261"/>
                  <a:gd name="T63" fmla="*/ 160 h 237"/>
                  <a:gd name="T64" fmla="*/ 20 w 261"/>
                  <a:gd name="T65" fmla="*/ 174 h 237"/>
                  <a:gd name="T66" fmla="*/ 29 w 261"/>
                  <a:gd name="T67" fmla="*/ 170 h 237"/>
                  <a:gd name="T68" fmla="*/ 37 w 261"/>
                  <a:gd name="T69" fmla="*/ 137 h 237"/>
                  <a:gd name="T70" fmla="*/ 52 w 261"/>
                  <a:gd name="T71" fmla="*/ 113 h 237"/>
                  <a:gd name="T72" fmla="*/ 70 w 261"/>
                  <a:gd name="T73" fmla="*/ 94 h 237"/>
                  <a:gd name="T74" fmla="*/ 93 w 261"/>
                  <a:gd name="T75" fmla="*/ 70 h 237"/>
                  <a:gd name="T76" fmla="*/ 115 w 261"/>
                  <a:gd name="T77" fmla="*/ 81 h 237"/>
                  <a:gd name="T78" fmla="*/ 145 w 261"/>
                  <a:gd name="T79" fmla="*/ 92 h 237"/>
                  <a:gd name="T80" fmla="*/ 166 w 261"/>
                  <a:gd name="T81" fmla="*/ 91 h 237"/>
                  <a:gd name="T82" fmla="*/ 189 w 261"/>
                  <a:gd name="T83" fmla="*/ 114 h 237"/>
                  <a:gd name="T84" fmla="*/ 202 w 261"/>
                  <a:gd name="T85" fmla="*/ 116 h 237"/>
                  <a:gd name="T86" fmla="*/ 208 w 261"/>
                  <a:gd name="T87" fmla="*/ 151 h 237"/>
                  <a:gd name="T88" fmla="*/ 220 w 261"/>
                  <a:gd name="T89" fmla="*/ 160 h 237"/>
                  <a:gd name="T90" fmla="*/ 225 w 261"/>
                  <a:gd name="T91" fmla="*/ 193 h 237"/>
                  <a:gd name="T92" fmla="*/ 200 w 261"/>
                  <a:gd name="T93" fmla="*/ 225 h 237"/>
                  <a:gd name="T94" fmla="*/ 209 w 261"/>
                  <a:gd name="T95" fmla="*/ 225 h 237"/>
                  <a:gd name="T96" fmla="*/ 224 w 261"/>
                  <a:gd name="T97" fmla="*/ 202 h 237"/>
                  <a:gd name="T98" fmla="*/ 217 w 261"/>
                  <a:gd name="T99" fmla="*/ 233 h 237"/>
                  <a:gd name="T100" fmla="*/ 217 w 261"/>
                  <a:gd name="T101" fmla="*/ 233 h 237"/>
                  <a:gd name="T102" fmla="*/ 260 w 261"/>
                  <a:gd name="T103" fmla="*/ 145 h 237"/>
                  <a:gd name="T104" fmla="*/ 207 w 261"/>
                  <a:gd name="T105" fmla="*/ 25 h 237"/>
                  <a:gd name="T106" fmla="*/ 191 w 261"/>
                  <a:gd name="T107" fmla="*/ 45 h 237"/>
                  <a:gd name="T108" fmla="*/ 173 w 261"/>
                  <a:gd name="T109" fmla="*/ 78 h 237"/>
                  <a:gd name="T110" fmla="*/ 170 w 261"/>
                  <a:gd name="T111" fmla="*/ 76 h 237"/>
                  <a:gd name="T112" fmla="*/ 155 w 261"/>
                  <a:gd name="T113" fmla="*/ 86 h 237"/>
                  <a:gd name="T114" fmla="*/ 145 w 261"/>
                  <a:gd name="T115" fmla="*/ 63 h 237"/>
                  <a:gd name="T116" fmla="*/ 167 w 261"/>
                  <a:gd name="T117" fmla="*/ 5 h 237"/>
                  <a:gd name="T118" fmla="*/ 142 w 261"/>
                  <a:gd name="T119" fmla="*/ 43 h 237"/>
                  <a:gd name="T120" fmla="*/ 123 w 261"/>
                  <a:gd name="T121" fmla="*/ 12 h 237"/>
                  <a:gd name="T122" fmla="*/ 128 w 261"/>
                  <a:gd name="T123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1" h="237">
                    <a:moveTo>
                      <a:pt x="178" y="48"/>
                    </a:moveTo>
                    <a:cubicBezTo>
                      <a:pt x="176" y="56"/>
                      <a:pt x="175" y="63"/>
                      <a:pt x="175" y="69"/>
                    </a:cubicBezTo>
                    <a:cubicBezTo>
                      <a:pt x="179" y="68"/>
                      <a:pt x="184" y="62"/>
                      <a:pt x="185" y="59"/>
                    </a:cubicBezTo>
                    <a:cubicBezTo>
                      <a:pt x="187" y="53"/>
                      <a:pt x="183" y="50"/>
                      <a:pt x="178" y="48"/>
                    </a:cubicBezTo>
                    <a:moveTo>
                      <a:pt x="192" y="16"/>
                    </a:moveTo>
                    <a:cubicBezTo>
                      <a:pt x="188" y="24"/>
                      <a:pt x="184" y="32"/>
                      <a:pt x="181" y="40"/>
                    </a:cubicBezTo>
                    <a:cubicBezTo>
                      <a:pt x="187" y="39"/>
                      <a:pt x="193" y="37"/>
                      <a:pt x="196" y="31"/>
                    </a:cubicBezTo>
                    <a:cubicBezTo>
                      <a:pt x="198" y="27"/>
                      <a:pt x="199" y="23"/>
                      <a:pt x="199" y="19"/>
                    </a:cubicBezTo>
                    <a:cubicBezTo>
                      <a:pt x="196" y="18"/>
                      <a:pt x="194" y="17"/>
                      <a:pt x="192" y="16"/>
                    </a:cubicBezTo>
                    <a:moveTo>
                      <a:pt x="145" y="1"/>
                    </a:moveTo>
                    <a:cubicBezTo>
                      <a:pt x="142" y="2"/>
                      <a:pt x="140" y="4"/>
                      <a:pt x="138" y="6"/>
                    </a:cubicBezTo>
                    <a:cubicBezTo>
                      <a:pt x="130" y="11"/>
                      <a:pt x="129" y="18"/>
                      <a:pt x="132" y="25"/>
                    </a:cubicBezTo>
                    <a:cubicBezTo>
                      <a:pt x="132" y="29"/>
                      <a:pt x="134" y="31"/>
                      <a:pt x="138" y="32"/>
                    </a:cubicBezTo>
                    <a:cubicBezTo>
                      <a:pt x="139" y="32"/>
                      <a:pt x="140" y="31"/>
                      <a:pt x="141" y="31"/>
                    </a:cubicBezTo>
                    <a:cubicBezTo>
                      <a:pt x="141" y="31"/>
                      <a:pt x="142" y="31"/>
                      <a:pt x="142" y="32"/>
                    </a:cubicBezTo>
                    <a:cubicBezTo>
                      <a:pt x="147" y="23"/>
                      <a:pt x="151" y="13"/>
                      <a:pt x="153" y="2"/>
                    </a:cubicBezTo>
                    <a:cubicBezTo>
                      <a:pt x="150" y="2"/>
                      <a:pt x="147" y="1"/>
                      <a:pt x="145" y="1"/>
                    </a:cubicBezTo>
                    <a:moveTo>
                      <a:pt x="230" y="187"/>
                    </a:moveTo>
                    <a:cubicBezTo>
                      <a:pt x="226" y="184"/>
                      <a:pt x="224" y="179"/>
                      <a:pt x="225" y="172"/>
                    </a:cubicBezTo>
                    <a:cubicBezTo>
                      <a:pt x="225" y="165"/>
                      <a:pt x="229" y="163"/>
                      <a:pt x="233" y="160"/>
                    </a:cubicBezTo>
                    <a:cubicBezTo>
                      <a:pt x="234" y="166"/>
                      <a:pt x="234" y="173"/>
                      <a:pt x="234" y="180"/>
                    </a:cubicBezTo>
                    <a:cubicBezTo>
                      <a:pt x="234" y="183"/>
                      <a:pt x="234" y="187"/>
                      <a:pt x="233" y="190"/>
                    </a:cubicBezTo>
                    <a:cubicBezTo>
                      <a:pt x="232" y="189"/>
                      <a:pt x="231" y="188"/>
                      <a:pt x="230" y="187"/>
                    </a:cubicBezTo>
                    <a:moveTo>
                      <a:pt x="16" y="151"/>
                    </a:moveTo>
                    <a:cubicBezTo>
                      <a:pt x="18" y="142"/>
                      <a:pt x="20" y="133"/>
                      <a:pt x="24" y="124"/>
                    </a:cubicBezTo>
                    <a:cubicBezTo>
                      <a:pt x="31" y="127"/>
                      <a:pt x="30" y="134"/>
                      <a:pt x="28" y="141"/>
                    </a:cubicBezTo>
                    <a:cubicBezTo>
                      <a:pt x="26" y="147"/>
                      <a:pt x="21" y="150"/>
                      <a:pt x="16" y="151"/>
                    </a:cubicBezTo>
                    <a:moveTo>
                      <a:pt x="224" y="148"/>
                    </a:moveTo>
                    <a:cubicBezTo>
                      <a:pt x="218" y="148"/>
                      <a:pt x="214" y="146"/>
                      <a:pt x="210" y="141"/>
                    </a:cubicBezTo>
                    <a:cubicBezTo>
                      <a:pt x="209" y="139"/>
                      <a:pt x="209" y="138"/>
                      <a:pt x="208" y="136"/>
                    </a:cubicBezTo>
                    <a:cubicBezTo>
                      <a:pt x="204" y="131"/>
                      <a:pt x="207" y="120"/>
                      <a:pt x="211" y="114"/>
                    </a:cubicBezTo>
                    <a:cubicBezTo>
                      <a:pt x="213" y="113"/>
                      <a:pt x="214" y="113"/>
                      <a:pt x="215" y="112"/>
                    </a:cubicBezTo>
                    <a:cubicBezTo>
                      <a:pt x="223" y="124"/>
                      <a:pt x="228" y="136"/>
                      <a:pt x="231" y="149"/>
                    </a:cubicBezTo>
                    <a:cubicBezTo>
                      <a:pt x="229" y="149"/>
                      <a:pt x="227" y="148"/>
                      <a:pt x="224" y="148"/>
                    </a:cubicBezTo>
                    <a:cubicBezTo>
                      <a:pt x="224" y="148"/>
                      <a:pt x="224" y="148"/>
                      <a:pt x="224" y="148"/>
                    </a:cubicBezTo>
                    <a:moveTo>
                      <a:pt x="31" y="116"/>
                    </a:moveTo>
                    <a:cubicBezTo>
                      <a:pt x="30" y="116"/>
                      <a:pt x="29" y="116"/>
                      <a:pt x="27" y="116"/>
                    </a:cubicBezTo>
                    <a:cubicBezTo>
                      <a:pt x="32" y="105"/>
                      <a:pt x="39" y="95"/>
                      <a:pt x="47" y="86"/>
                    </a:cubicBezTo>
                    <a:cubicBezTo>
                      <a:pt x="51" y="95"/>
                      <a:pt x="50" y="101"/>
                      <a:pt x="43" y="111"/>
                    </a:cubicBezTo>
                    <a:cubicBezTo>
                      <a:pt x="40" y="115"/>
                      <a:pt x="36" y="116"/>
                      <a:pt x="31" y="116"/>
                    </a:cubicBezTo>
                    <a:moveTo>
                      <a:pt x="202" y="108"/>
                    </a:moveTo>
                    <a:cubicBezTo>
                      <a:pt x="199" y="108"/>
                      <a:pt x="196" y="108"/>
                      <a:pt x="194" y="107"/>
                    </a:cubicBezTo>
                    <a:cubicBezTo>
                      <a:pt x="185" y="106"/>
                      <a:pt x="183" y="92"/>
                      <a:pt x="184" y="81"/>
                    </a:cubicBezTo>
                    <a:cubicBezTo>
                      <a:pt x="194" y="89"/>
                      <a:pt x="203" y="97"/>
                      <a:pt x="210" y="105"/>
                    </a:cubicBezTo>
                    <a:cubicBezTo>
                      <a:pt x="209" y="106"/>
                      <a:pt x="208" y="107"/>
                      <a:pt x="207" y="108"/>
                    </a:cubicBezTo>
                    <a:cubicBezTo>
                      <a:pt x="206" y="108"/>
                      <a:pt x="204" y="108"/>
                      <a:pt x="202" y="108"/>
                    </a:cubicBezTo>
                    <a:moveTo>
                      <a:pt x="68" y="86"/>
                    </a:moveTo>
                    <a:cubicBezTo>
                      <a:pt x="62" y="86"/>
                      <a:pt x="57" y="84"/>
                      <a:pt x="53" y="81"/>
                    </a:cubicBezTo>
                    <a:cubicBezTo>
                      <a:pt x="62" y="72"/>
                      <a:pt x="73" y="65"/>
                      <a:pt x="86" y="61"/>
                    </a:cubicBezTo>
                    <a:cubicBezTo>
                      <a:pt x="89" y="67"/>
                      <a:pt x="80" y="82"/>
                      <a:pt x="77" y="84"/>
                    </a:cubicBezTo>
                    <a:cubicBezTo>
                      <a:pt x="74" y="85"/>
                      <a:pt x="71" y="86"/>
                      <a:pt x="68" y="86"/>
                    </a:cubicBezTo>
                    <a:moveTo>
                      <a:pt x="113" y="74"/>
                    </a:moveTo>
                    <a:cubicBezTo>
                      <a:pt x="105" y="74"/>
                      <a:pt x="98" y="66"/>
                      <a:pt x="93" y="59"/>
                    </a:cubicBezTo>
                    <a:cubicBezTo>
                      <a:pt x="99" y="58"/>
                      <a:pt x="105" y="57"/>
                      <a:pt x="111" y="57"/>
                    </a:cubicBezTo>
                    <a:cubicBezTo>
                      <a:pt x="117" y="57"/>
                      <a:pt x="123" y="58"/>
                      <a:pt x="129" y="59"/>
                    </a:cubicBezTo>
                    <a:cubicBezTo>
                      <a:pt x="127" y="65"/>
                      <a:pt x="123" y="71"/>
                      <a:pt x="116" y="73"/>
                    </a:cubicBezTo>
                    <a:cubicBezTo>
                      <a:pt x="115" y="73"/>
                      <a:pt x="114" y="74"/>
                      <a:pt x="113" y="74"/>
                    </a:cubicBezTo>
                    <a:moveTo>
                      <a:pt x="128" y="0"/>
                    </a:moveTo>
                    <a:cubicBezTo>
                      <a:pt x="77" y="0"/>
                      <a:pt x="38" y="24"/>
                      <a:pt x="21" y="55"/>
                    </a:cubicBezTo>
                    <a:cubicBezTo>
                      <a:pt x="18" y="60"/>
                      <a:pt x="16" y="65"/>
                      <a:pt x="14" y="69"/>
                    </a:cubicBezTo>
                    <a:cubicBezTo>
                      <a:pt x="18" y="108"/>
                      <a:pt x="8" y="143"/>
                      <a:pt x="0" y="156"/>
                    </a:cubicBezTo>
                    <a:cubicBezTo>
                      <a:pt x="1" y="162"/>
                      <a:pt x="2" y="168"/>
                      <a:pt x="3" y="172"/>
                    </a:cubicBezTo>
                    <a:cubicBezTo>
                      <a:pt x="7" y="172"/>
                      <a:pt x="11" y="173"/>
                      <a:pt x="14" y="174"/>
                    </a:cubicBezTo>
                    <a:cubicBezTo>
                      <a:pt x="14" y="169"/>
                      <a:pt x="14" y="165"/>
                      <a:pt x="15" y="160"/>
                    </a:cubicBezTo>
                    <a:cubicBezTo>
                      <a:pt x="19" y="161"/>
                      <a:pt x="23" y="164"/>
                      <a:pt x="22" y="170"/>
                    </a:cubicBezTo>
                    <a:cubicBezTo>
                      <a:pt x="22" y="171"/>
                      <a:pt x="21" y="173"/>
                      <a:pt x="20" y="174"/>
                    </a:cubicBezTo>
                    <a:cubicBezTo>
                      <a:pt x="23" y="175"/>
                      <a:pt x="25" y="175"/>
                      <a:pt x="28" y="176"/>
                    </a:cubicBezTo>
                    <a:cubicBezTo>
                      <a:pt x="29" y="174"/>
                      <a:pt x="29" y="172"/>
                      <a:pt x="29" y="170"/>
                    </a:cubicBezTo>
                    <a:cubicBezTo>
                      <a:pt x="31" y="161"/>
                      <a:pt x="30" y="157"/>
                      <a:pt x="25" y="155"/>
                    </a:cubicBezTo>
                    <a:cubicBezTo>
                      <a:pt x="31" y="151"/>
                      <a:pt x="35" y="145"/>
                      <a:pt x="37" y="137"/>
                    </a:cubicBezTo>
                    <a:cubicBezTo>
                      <a:pt x="38" y="131"/>
                      <a:pt x="38" y="127"/>
                      <a:pt x="36" y="124"/>
                    </a:cubicBezTo>
                    <a:cubicBezTo>
                      <a:pt x="42" y="123"/>
                      <a:pt x="48" y="120"/>
                      <a:pt x="52" y="113"/>
                    </a:cubicBezTo>
                    <a:cubicBezTo>
                      <a:pt x="56" y="105"/>
                      <a:pt x="58" y="98"/>
                      <a:pt x="56" y="92"/>
                    </a:cubicBezTo>
                    <a:cubicBezTo>
                      <a:pt x="61" y="93"/>
                      <a:pt x="65" y="94"/>
                      <a:pt x="70" y="94"/>
                    </a:cubicBezTo>
                    <a:cubicBezTo>
                      <a:pt x="75" y="94"/>
                      <a:pt x="81" y="93"/>
                      <a:pt x="84" y="89"/>
                    </a:cubicBezTo>
                    <a:cubicBezTo>
                      <a:pt x="87" y="85"/>
                      <a:pt x="91" y="77"/>
                      <a:pt x="93" y="70"/>
                    </a:cubicBezTo>
                    <a:cubicBezTo>
                      <a:pt x="98" y="76"/>
                      <a:pt x="105" y="81"/>
                      <a:pt x="112" y="81"/>
                    </a:cubicBezTo>
                    <a:cubicBezTo>
                      <a:pt x="113" y="81"/>
                      <a:pt x="114" y="81"/>
                      <a:pt x="115" y="81"/>
                    </a:cubicBezTo>
                    <a:cubicBezTo>
                      <a:pt x="122" y="80"/>
                      <a:pt x="128" y="75"/>
                      <a:pt x="132" y="69"/>
                    </a:cubicBezTo>
                    <a:cubicBezTo>
                      <a:pt x="134" y="79"/>
                      <a:pt x="138" y="90"/>
                      <a:pt x="145" y="92"/>
                    </a:cubicBezTo>
                    <a:cubicBezTo>
                      <a:pt x="148" y="92"/>
                      <a:pt x="153" y="93"/>
                      <a:pt x="157" y="93"/>
                    </a:cubicBezTo>
                    <a:cubicBezTo>
                      <a:pt x="160" y="93"/>
                      <a:pt x="163" y="93"/>
                      <a:pt x="166" y="91"/>
                    </a:cubicBezTo>
                    <a:cubicBezTo>
                      <a:pt x="169" y="89"/>
                      <a:pt x="172" y="84"/>
                      <a:pt x="176" y="80"/>
                    </a:cubicBezTo>
                    <a:cubicBezTo>
                      <a:pt x="176" y="93"/>
                      <a:pt x="177" y="109"/>
                      <a:pt x="189" y="114"/>
                    </a:cubicBezTo>
                    <a:cubicBezTo>
                      <a:pt x="192" y="115"/>
                      <a:pt x="196" y="116"/>
                      <a:pt x="201" y="116"/>
                    </a:cubicBezTo>
                    <a:cubicBezTo>
                      <a:pt x="201" y="116"/>
                      <a:pt x="202" y="116"/>
                      <a:pt x="202" y="116"/>
                    </a:cubicBezTo>
                    <a:cubicBezTo>
                      <a:pt x="200" y="122"/>
                      <a:pt x="198" y="129"/>
                      <a:pt x="198" y="134"/>
                    </a:cubicBezTo>
                    <a:cubicBezTo>
                      <a:pt x="198" y="138"/>
                      <a:pt x="204" y="149"/>
                      <a:pt x="208" y="151"/>
                    </a:cubicBezTo>
                    <a:cubicBezTo>
                      <a:pt x="213" y="155"/>
                      <a:pt x="218" y="155"/>
                      <a:pt x="224" y="156"/>
                    </a:cubicBezTo>
                    <a:cubicBezTo>
                      <a:pt x="223" y="157"/>
                      <a:pt x="221" y="158"/>
                      <a:pt x="220" y="160"/>
                    </a:cubicBezTo>
                    <a:cubicBezTo>
                      <a:pt x="217" y="164"/>
                      <a:pt x="217" y="171"/>
                      <a:pt x="217" y="176"/>
                    </a:cubicBezTo>
                    <a:cubicBezTo>
                      <a:pt x="216" y="183"/>
                      <a:pt x="220" y="189"/>
                      <a:pt x="225" y="193"/>
                    </a:cubicBezTo>
                    <a:cubicBezTo>
                      <a:pt x="215" y="196"/>
                      <a:pt x="206" y="203"/>
                      <a:pt x="202" y="211"/>
                    </a:cubicBezTo>
                    <a:cubicBezTo>
                      <a:pt x="200" y="216"/>
                      <a:pt x="199" y="221"/>
                      <a:pt x="200" y="225"/>
                    </a:cubicBezTo>
                    <a:cubicBezTo>
                      <a:pt x="203" y="227"/>
                      <a:pt x="206" y="228"/>
                      <a:pt x="209" y="229"/>
                    </a:cubicBezTo>
                    <a:cubicBezTo>
                      <a:pt x="209" y="228"/>
                      <a:pt x="208" y="227"/>
                      <a:pt x="209" y="225"/>
                    </a:cubicBezTo>
                    <a:cubicBezTo>
                      <a:pt x="207" y="217"/>
                      <a:pt x="208" y="211"/>
                      <a:pt x="216" y="206"/>
                    </a:cubicBezTo>
                    <a:cubicBezTo>
                      <a:pt x="218" y="205"/>
                      <a:pt x="221" y="203"/>
                      <a:pt x="224" y="202"/>
                    </a:cubicBezTo>
                    <a:cubicBezTo>
                      <a:pt x="226" y="201"/>
                      <a:pt x="229" y="200"/>
                      <a:pt x="231" y="200"/>
                    </a:cubicBezTo>
                    <a:cubicBezTo>
                      <a:pt x="229" y="212"/>
                      <a:pt x="224" y="223"/>
                      <a:pt x="217" y="233"/>
                    </a:cubicBezTo>
                    <a:cubicBezTo>
                      <a:pt x="217" y="233"/>
                      <a:pt x="217" y="233"/>
                      <a:pt x="217" y="233"/>
                    </a:cubicBezTo>
                    <a:cubicBezTo>
                      <a:pt x="217" y="233"/>
                      <a:pt x="217" y="233"/>
                      <a:pt x="217" y="233"/>
                    </a:cubicBezTo>
                    <a:cubicBezTo>
                      <a:pt x="220" y="234"/>
                      <a:pt x="223" y="235"/>
                      <a:pt x="226" y="237"/>
                    </a:cubicBezTo>
                    <a:cubicBezTo>
                      <a:pt x="239" y="222"/>
                      <a:pt x="258" y="187"/>
                      <a:pt x="260" y="145"/>
                    </a:cubicBezTo>
                    <a:cubicBezTo>
                      <a:pt x="261" y="117"/>
                      <a:pt x="254" y="85"/>
                      <a:pt x="234" y="53"/>
                    </a:cubicBezTo>
                    <a:cubicBezTo>
                      <a:pt x="228" y="44"/>
                      <a:pt x="219" y="34"/>
                      <a:pt x="207" y="25"/>
                    </a:cubicBezTo>
                    <a:cubicBezTo>
                      <a:pt x="207" y="26"/>
                      <a:pt x="206" y="27"/>
                      <a:pt x="206" y="28"/>
                    </a:cubicBezTo>
                    <a:cubicBezTo>
                      <a:pt x="203" y="36"/>
                      <a:pt x="198" y="42"/>
                      <a:pt x="191" y="45"/>
                    </a:cubicBezTo>
                    <a:cubicBezTo>
                      <a:pt x="195" y="48"/>
                      <a:pt x="196" y="52"/>
                      <a:pt x="193" y="61"/>
                    </a:cubicBezTo>
                    <a:cubicBezTo>
                      <a:pt x="190" y="69"/>
                      <a:pt x="183" y="77"/>
                      <a:pt x="173" y="78"/>
                    </a:cubicBezTo>
                    <a:cubicBezTo>
                      <a:pt x="173" y="78"/>
                      <a:pt x="173" y="78"/>
                      <a:pt x="173" y="78"/>
                    </a:cubicBezTo>
                    <a:cubicBezTo>
                      <a:pt x="172" y="78"/>
                      <a:pt x="171" y="77"/>
                      <a:pt x="170" y="76"/>
                    </a:cubicBezTo>
                    <a:cubicBezTo>
                      <a:pt x="169" y="78"/>
                      <a:pt x="168" y="79"/>
                      <a:pt x="167" y="80"/>
                    </a:cubicBezTo>
                    <a:cubicBezTo>
                      <a:pt x="163" y="84"/>
                      <a:pt x="159" y="86"/>
                      <a:pt x="155" y="86"/>
                    </a:cubicBezTo>
                    <a:cubicBezTo>
                      <a:pt x="145" y="86"/>
                      <a:pt x="139" y="72"/>
                      <a:pt x="138" y="61"/>
                    </a:cubicBezTo>
                    <a:cubicBezTo>
                      <a:pt x="140" y="61"/>
                      <a:pt x="143" y="62"/>
                      <a:pt x="145" y="63"/>
                    </a:cubicBezTo>
                    <a:cubicBezTo>
                      <a:pt x="153" y="65"/>
                      <a:pt x="160" y="68"/>
                      <a:pt x="167" y="72"/>
                    </a:cubicBezTo>
                    <a:cubicBezTo>
                      <a:pt x="165" y="64"/>
                      <a:pt x="158" y="39"/>
                      <a:pt x="167" y="5"/>
                    </a:cubicBezTo>
                    <a:cubicBezTo>
                      <a:pt x="159" y="24"/>
                      <a:pt x="150" y="37"/>
                      <a:pt x="144" y="42"/>
                    </a:cubicBezTo>
                    <a:cubicBezTo>
                      <a:pt x="143" y="43"/>
                      <a:pt x="142" y="43"/>
                      <a:pt x="142" y="43"/>
                    </a:cubicBezTo>
                    <a:cubicBezTo>
                      <a:pt x="140" y="43"/>
                      <a:pt x="139" y="42"/>
                      <a:pt x="138" y="40"/>
                    </a:cubicBezTo>
                    <a:cubicBezTo>
                      <a:pt x="125" y="40"/>
                      <a:pt x="119" y="25"/>
                      <a:pt x="123" y="12"/>
                    </a:cubicBezTo>
                    <a:cubicBezTo>
                      <a:pt x="125" y="8"/>
                      <a:pt x="128" y="4"/>
                      <a:pt x="132" y="0"/>
                    </a:cubicBezTo>
                    <a:cubicBezTo>
                      <a:pt x="130" y="0"/>
                      <a:pt x="129" y="0"/>
                      <a:pt x="12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1120"/>
              <p:cNvSpPr>
                <a:spLocks noEditPoints="1"/>
              </p:cNvSpPr>
              <p:nvPr/>
            </p:nvSpPr>
            <p:spPr bwMode="auto">
              <a:xfrm>
                <a:off x="1496" y="2460"/>
                <a:ext cx="154" cy="127"/>
              </a:xfrm>
              <a:custGeom>
                <a:avLst/>
                <a:gdLst>
                  <a:gd name="T0" fmla="*/ 251 w 311"/>
                  <a:gd name="T1" fmla="*/ 215 h 257"/>
                  <a:gd name="T2" fmla="*/ 247 w 311"/>
                  <a:gd name="T3" fmla="*/ 224 h 257"/>
                  <a:gd name="T4" fmla="*/ 229 w 311"/>
                  <a:gd name="T5" fmla="*/ 245 h 257"/>
                  <a:gd name="T6" fmla="*/ 223 w 311"/>
                  <a:gd name="T7" fmla="*/ 237 h 257"/>
                  <a:gd name="T8" fmla="*/ 235 w 311"/>
                  <a:gd name="T9" fmla="*/ 218 h 257"/>
                  <a:gd name="T10" fmla="*/ 248 w 311"/>
                  <a:gd name="T11" fmla="*/ 187 h 257"/>
                  <a:gd name="T12" fmla="*/ 255 w 311"/>
                  <a:gd name="T13" fmla="*/ 205 h 257"/>
                  <a:gd name="T14" fmla="*/ 20 w 311"/>
                  <a:gd name="T15" fmla="*/ 144 h 257"/>
                  <a:gd name="T16" fmla="*/ 17 w 311"/>
                  <a:gd name="T17" fmla="*/ 165 h 257"/>
                  <a:gd name="T18" fmla="*/ 251 w 311"/>
                  <a:gd name="T19" fmla="*/ 163 h 257"/>
                  <a:gd name="T20" fmla="*/ 235 w 311"/>
                  <a:gd name="T21" fmla="*/ 149 h 257"/>
                  <a:gd name="T22" fmla="*/ 246 w 311"/>
                  <a:gd name="T23" fmla="*/ 126 h 257"/>
                  <a:gd name="T24" fmla="*/ 34 w 311"/>
                  <a:gd name="T25" fmla="*/ 112 h 257"/>
                  <a:gd name="T26" fmla="*/ 41 w 311"/>
                  <a:gd name="T27" fmla="*/ 115 h 257"/>
                  <a:gd name="T28" fmla="*/ 23 w 311"/>
                  <a:gd name="T29" fmla="*/ 136 h 257"/>
                  <a:gd name="T30" fmla="*/ 237 w 311"/>
                  <a:gd name="T31" fmla="*/ 120 h 257"/>
                  <a:gd name="T32" fmla="*/ 217 w 311"/>
                  <a:gd name="T33" fmla="*/ 91 h 257"/>
                  <a:gd name="T34" fmla="*/ 239 w 311"/>
                  <a:gd name="T35" fmla="*/ 120 h 257"/>
                  <a:gd name="T36" fmla="*/ 48 w 311"/>
                  <a:gd name="T37" fmla="*/ 104 h 257"/>
                  <a:gd name="T38" fmla="*/ 66 w 311"/>
                  <a:gd name="T39" fmla="*/ 76 h 257"/>
                  <a:gd name="T40" fmla="*/ 48 w 311"/>
                  <a:gd name="T41" fmla="*/ 104 h 257"/>
                  <a:gd name="T42" fmla="*/ 170 w 311"/>
                  <a:gd name="T43" fmla="*/ 64 h 257"/>
                  <a:gd name="T44" fmla="*/ 205 w 311"/>
                  <a:gd name="T45" fmla="*/ 82 h 257"/>
                  <a:gd name="T46" fmla="*/ 186 w 311"/>
                  <a:gd name="T47" fmla="*/ 91 h 257"/>
                  <a:gd name="T48" fmla="*/ 73 w 311"/>
                  <a:gd name="T49" fmla="*/ 71 h 257"/>
                  <a:gd name="T50" fmla="*/ 100 w 311"/>
                  <a:gd name="T51" fmla="*/ 78 h 257"/>
                  <a:gd name="T52" fmla="*/ 142 w 311"/>
                  <a:gd name="T53" fmla="*/ 73 h 257"/>
                  <a:gd name="T54" fmla="*/ 127 w 311"/>
                  <a:gd name="T55" fmla="*/ 55 h 257"/>
                  <a:gd name="T56" fmla="*/ 144 w 311"/>
                  <a:gd name="T57" fmla="*/ 73 h 257"/>
                  <a:gd name="T58" fmla="*/ 143 w 311"/>
                  <a:gd name="T59" fmla="*/ 0 h 257"/>
                  <a:gd name="T60" fmla="*/ 15 w 311"/>
                  <a:gd name="T61" fmla="*/ 84 h 257"/>
                  <a:gd name="T62" fmla="*/ 9 w 311"/>
                  <a:gd name="T63" fmla="*/ 168 h 257"/>
                  <a:gd name="T64" fmla="*/ 12 w 311"/>
                  <a:gd name="T65" fmla="*/ 171 h 257"/>
                  <a:gd name="T66" fmla="*/ 15 w 311"/>
                  <a:gd name="T67" fmla="*/ 174 h 257"/>
                  <a:gd name="T68" fmla="*/ 35 w 311"/>
                  <a:gd name="T69" fmla="*/ 157 h 257"/>
                  <a:gd name="T70" fmla="*/ 48 w 311"/>
                  <a:gd name="T71" fmla="*/ 124 h 257"/>
                  <a:gd name="T72" fmla="*/ 49 w 311"/>
                  <a:gd name="T73" fmla="*/ 111 h 257"/>
                  <a:gd name="T74" fmla="*/ 76 w 311"/>
                  <a:gd name="T75" fmla="*/ 82 h 257"/>
                  <a:gd name="T76" fmla="*/ 107 w 311"/>
                  <a:gd name="T77" fmla="*/ 83 h 257"/>
                  <a:gd name="T78" fmla="*/ 142 w 311"/>
                  <a:gd name="T79" fmla="*/ 80 h 257"/>
                  <a:gd name="T80" fmla="*/ 162 w 311"/>
                  <a:gd name="T81" fmla="*/ 71 h 257"/>
                  <a:gd name="T82" fmla="*/ 189 w 311"/>
                  <a:gd name="T83" fmla="*/ 99 h 257"/>
                  <a:gd name="T84" fmla="*/ 209 w 311"/>
                  <a:gd name="T85" fmla="*/ 89 h 257"/>
                  <a:gd name="T86" fmla="*/ 232 w 311"/>
                  <a:gd name="T87" fmla="*/ 128 h 257"/>
                  <a:gd name="T88" fmla="*/ 233 w 311"/>
                  <a:gd name="T89" fmla="*/ 163 h 257"/>
                  <a:gd name="T90" fmla="*/ 245 w 311"/>
                  <a:gd name="T91" fmla="*/ 174 h 257"/>
                  <a:gd name="T92" fmla="*/ 245 w 311"/>
                  <a:gd name="T93" fmla="*/ 207 h 257"/>
                  <a:gd name="T94" fmla="*/ 218 w 311"/>
                  <a:gd name="T95" fmla="*/ 222 h 257"/>
                  <a:gd name="T96" fmla="*/ 229 w 311"/>
                  <a:gd name="T97" fmla="*/ 257 h 257"/>
                  <a:gd name="T98" fmla="*/ 259 w 311"/>
                  <a:gd name="T99" fmla="*/ 231 h 257"/>
                  <a:gd name="T100" fmla="*/ 178 w 311"/>
                  <a:gd name="T101" fmla="*/ 4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11" h="257">
                    <a:moveTo>
                      <a:pt x="235" y="218"/>
                    </a:moveTo>
                    <a:cubicBezTo>
                      <a:pt x="240" y="217"/>
                      <a:pt x="246" y="215"/>
                      <a:pt x="251" y="215"/>
                    </a:cubicBezTo>
                    <a:cubicBezTo>
                      <a:pt x="251" y="215"/>
                      <a:pt x="251" y="215"/>
                      <a:pt x="252" y="215"/>
                    </a:cubicBezTo>
                    <a:cubicBezTo>
                      <a:pt x="250" y="218"/>
                      <a:pt x="249" y="221"/>
                      <a:pt x="247" y="224"/>
                    </a:cubicBezTo>
                    <a:cubicBezTo>
                      <a:pt x="243" y="232"/>
                      <a:pt x="238" y="239"/>
                      <a:pt x="232" y="245"/>
                    </a:cubicBezTo>
                    <a:cubicBezTo>
                      <a:pt x="231" y="245"/>
                      <a:pt x="230" y="245"/>
                      <a:pt x="229" y="245"/>
                    </a:cubicBezTo>
                    <a:cubicBezTo>
                      <a:pt x="229" y="245"/>
                      <a:pt x="228" y="245"/>
                      <a:pt x="228" y="245"/>
                    </a:cubicBezTo>
                    <a:cubicBezTo>
                      <a:pt x="224" y="243"/>
                      <a:pt x="222" y="240"/>
                      <a:pt x="223" y="237"/>
                    </a:cubicBezTo>
                    <a:cubicBezTo>
                      <a:pt x="223" y="229"/>
                      <a:pt x="224" y="223"/>
                      <a:pt x="234" y="219"/>
                    </a:cubicBezTo>
                    <a:cubicBezTo>
                      <a:pt x="234" y="219"/>
                      <a:pt x="235" y="219"/>
                      <a:pt x="235" y="218"/>
                    </a:cubicBezTo>
                    <a:moveTo>
                      <a:pt x="255" y="205"/>
                    </a:moveTo>
                    <a:cubicBezTo>
                      <a:pt x="249" y="200"/>
                      <a:pt x="246" y="195"/>
                      <a:pt x="248" y="187"/>
                    </a:cubicBezTo>
                    <a:cubicBezTo>
                      <a:pt x="250" y="179"/>
                      <a:pt x="254" y="178"/>
                      <a:pt x="259" y="175"/>
                    </a:cubicBezTo>
                    <a:cubicBezTo>
                      <a:pt x="259" y="186"/>
                      <a:pt x="258" y="196"/>
                      <a:pt x="255" y="205"/>
                    </a:cubicBezTo>
                    <a:moveTo>
                      <a:pt x="17" y="165"/>
                    </a:moveTo>
                    <a:cubicBezTo>
                      <a:pt x="17" y="159"/>
                      <a:pt x="18" y="152"/>
                      <a:pt x="20" y="144"/>
                    </a:cubicBezTo>
                    <a:cubicBezTo>
                      <a:pt x="25" y="146"/>
                      <a:pt x="29" y="149"/>
                      <a:pt x="27" y="155"/>
                    </a:cubicBezTo>
                    <a:cubicBezTo>
                      <a:pt x="26" y="158"/>
                      <a:pt x="21" y="164"/>
                      <a:pt x="17" y="165"/>
                    </a:cubicBezTo>
                    <a:moveTo>
                      <a:pt x="259" y="165"/>
                    </a:moveTo>
                    <a:cubicBezTo>
                      <a:pt x="256" y="164"/>
                      <a:pt x="254" y="163"/>
                      <a:pt x="251" y="163"/>
                    </a:cubicBezTo>
                    <a:cubicBezTo>
                      <a:pt x="245" y="162"/>
                      <a:pt x="240" y="159"/>
                      <a:pt x="236" y="153"/>
                    </a:cubicBezTo>
                    <a:cubicBezTo>
                      <a:pt x="236" y="151"/>
                      <a:pt x="236" y="150"/>
                      <a:pt x="235" y="149"/>
                    </a:cubicBezTo>
                    <a:cubicBezTo>
                      <a:pt x="231" y="143"/>
                      <a:pt x="236" y="133"/>
                      <a:pt x="242" y="127"/>
                    </a:cubicBezTo>
                    <a:cubicBezTo>
                      <a:pt x="244" y="127"/>
                      <a:pt x="245" y="126"/>
                      <a:pt x="246" y="126"/>
                    </a:cubicBezTo>
                    <a:cubicBezTo>
                      <a:pt x="253" y="138"/>
                      <a:pt x="257" y="152"/>
                      <a:pt x="259" y="165"/>
                    </a:cubicBezTo>
                    <a:moveTo>
                      <a:pt x="34" y="112"/>
                    </a:moveTo>
                    <a:cubicBezTo>
                      <a:pt x="35" y="111"/>
                      <a:pt x="35" y="110"/>
                      <a:pt x="36" y="110"/>
                    </a:cubicBezTo>
                    <a:cubicBezTo>
                      <a:pt x="38" y="111"/>
                      <a:pt x="40" y="113"/>
                      <a:pt x="41" y="115"/>
                    </a:cubicBezTo>
                    <a:cubicBezTo>
                      <a:pt x="41" y="119"/>
                      <a:pt x="40" y="123"/>
                      <a:pt x="38" y="127"/>
                    </a:cubicBezTo>
                    <a:cubicBezTo>
                      <a:pt x="35" y="133"/>
                      <a:pt x="29" y="135"/>
                      <a:pt x="23" y="136"/>
                    </a:cubicBezTo>
                    <a:cubicBezTo>
                      <a:pt x="26" y="128"/>
                      <a:pt x="30" y="120"/>
                      <a:pt x="34" y="112"/>
                    </a:cubicBezTo>
                    <a:moveTo>
                      <a:pt x="237" y="120"/>
                    </a:moveTo>
                    <a:cubicBezTo>
                      <a:pt x="232" y="120"/>
                      <a:pt x="227" y="119"/>
                      <a:pt x="224" y="118"/>
                    </a:cubicBezTo>
                    <a:cubicBezTo>
                      <a:pt x="214" y="115"/>
                      <a:pt x="215" y="101"/>
                      <a:pt x="217" y="91"/>
                    </a:cubicBezTo>
                    <a:cubicBezTo>
                      <a:pt x="227" y="99"/>
                      <a:pt x="235" y="108"/>
                      <a:pt x="242" y="118"/>
                    </a:cubicBezTo>
                    <a:cubicBezTo>
                      <a:pt x="241" y="119"/>
                      <a:pt x="240" y="119"/>
                      <a:pt x="239" y="120"/>
                    </a:cubicBezTo>
                    <a:cubicBezTo>
                      <a:pt x="238" y="120"/>
                      <a:pt x="237" y="120"/>
                      <a:pt x="237" y="120"/>
                    </a:cubicBezTo>
                    <a:moveTo>
                      <a:pt x="48" y="104"/>
                    </a:moveTo>
                    <a:cubicBezTo>
                      <a:pt x="46" y="104"/>
                      <a:pt x="43" y="103"/>
                      <a:pt x="40" y="102"/>
                    </a:cubicBezTo>
                    <a:cubicBezTo>
                      <a:pt x="47" y="93"/>
                      <a:pt x="56" y="83"/>
                      <a:pt x="66" y="76"/>
                    </a:cubicBezTo>
                    <a:cubicBezTo>
                      <a:pt x="70" y="85"/>
                      <a:pt x="67" y="91"/>
                      <a:pt x="59" y="99"/>
                    </a:cubicBezTo>
                    <a:cubicBezTo>
                      <a:pt x="55" y="102"/>
                      <a:pt x="52" y="104"/>
                      <a:pt x="48" y="104"/>
                    </a:cubicBezTo>
                    <a:moveTo>
                      <a:pt x="186" y="91"/>
                    </a:moveTo>
                    <a:cubicBezTo>
                      <a:pt x="175" y="91"/>
                      <a:pt x="170" y="76"/>
                      <a:pt x="170" y="64"/>
                    </a:cubicBezTo>
                    <a:cubicBezTo>
                      <a:pt x="172" y="64"/>
                      <a:pt x="174" y="66"/>
                      <a:pt x="177" y="67"/>
                    </a:cubicBezTo>
                    <a:cubicBezTo>
                      <a:pt x="187" y="71"/>
                      <a:pt x="197" y="77"/>
                      <a:pt x="205" y="82"/>
                    </a:cubicBezTo>
                    <a:cubicBezTo>
                      <a:pt x="203" y="84"/>
                      <a:pt x="201" y="85"/>
                      <a:pt x="199" y="87"/>
                    </a:cubicBezTo>
                    <a:cubicBezTo>
                      <a:pt x="194" y="90"/>
                      <a:pt x="190" y="91"/>
                      <a:pt x="186" y="91"/>
                    </a:cubicBezTo>
                    <a:moveTo>
                      <a:pt x="93" y="79"/>
                    </a:moveTo>
                    <a:cubicBezTo>
                      <a:pt x="86" y="79"/>
                      <a:pt x="78" y="76"/>
                      <a:pt x="73" y="71"/>
                    </a:cubicBezTo>
                    <a:cubicBezTo>
                      <a:pt x="85" y="64"/>
                      <a:pt x="98" y="58"/>
                      <a:pt x="112" y="56"/>
                    </a:cubicBezTo>
                    <a:cubicBezTo>
                      <a:pt x="115" y="63"/>
                      <a:pt x="103" y="76"/>
                      <a:pt x="100" y="78"/>
                    </a:cubicBezTo>
                    <a:cubicBezTo>
                      <a:pt x="98" y="78"/>
                      <a:pt x="95" y="79"/>
                      <a:pt x="93" y="79"/>
                    </a:cubicBezTo>
                    <a:moveTo>
                      <a:pt x="142" y="73"/>
                    </a:moveTo>
                    <a:cubicBezTo>
                      <a:pt x="132" y="73"/>
                      <a:pt x="126" y="63"/>
                      <a:pt x="121" y="55"/>
                    </a:cubicBezTo>
                    <a:cubicBezTo>
                      <a:pt x="123" y="55"/>
                      <a:pt x="125" y="55"/>
                      <a:pt x="127" y="55"/>
                    </a:cubicBezTo>
                    <a:cubicBezTo>
                      <a:pt x="137" y="55"/>
                      <a:pt x="148" y="57"/>
                      <a:pt x="160" y="60"/>
                    </a:cubicBezTo>
                    <a:cubicBezTo>
                      <a:pt x="157" y="66"/>
                      <a:pt x="151" y="71"/>
                      <a:pt x="144" y="73"/>
                    </a:cubicBezTo>
                    <a:cubicBezTo>
                      <a:pt x="143" y="73"/>
                      <a:pt x="143" y="73"/>
                      <a:pt x="142" y="73"/>
                    </a:cubicBezTo>
                    <a:moveTo>
                      <a:pt x="143" y="0"/>
                    </a:moveTo>
                    <a:cubicBezTo>
                      <a:pt x="99" y="0"/>
                      <a:pt x="62" y="17"/>
                      <a:pt x="42" y="41"/>
                    </a:cubicBezTo>
                    <a:cubicBezTo>
                      <a:pt x="30" y="56"/>
                      <a:pt x="21" y="71"/>
                      <a:pt x="15" y="84"/>
                    </a:cubicBezTo>
                    <a:cubicBezTo>
                      <a:pt x="13" y="90"/>
                      <a:pt x="11" y="96"/>
                      <a:pt x="9" y="101"/>
                    </a:cubicBezTo>
                    <a:cubicBezTo>
                      <a:pt x="0" y="135"/>
                      <a:pt x="7" y="160"/>
                      <a:pt x="9" y="168"/>
                    </a:cubicBezTo>
                    <a:cubicBezTo>
                      <a:pt x="9" y="168"/>
                      <a:pt x="9" y="168"/>
                      <a:pt x="9" y="169"/>
                    </a:cubicBezTo>
                    <a:cubicBezTo>
                      <a:pt x="9" y="170"/>
                      <a:pt x="10" y="171"/>
                      <a:pt x="12" y="171"/>
                    </a:cubicBezTo>
                    <a:cubicBezTo>
                      <a:pt x="12" y="172"/>
                      <a:pt x="12" y="172"/>
                      <a:pt x="12" y="172"/>
                    </a:cubicBezTo>
                    <a:cubicBezTo>
                      <a:pt x="13" y="173"/>
                      <a:pt x="14" y="174"/>
                      <a:pt x="15" y="174"/>
                    </a:cubicBezTo>
                    <a:cubicBezTo>
                      <a:pt x="15" y="174"/>
                      <a:pt x="15" y="174"/>
                      <a:pt x="15" y="174"/>
                    </a:cubicBezTo>
                    <a:cubicBezTo>
                      <a:pt x="25" y="173"/>
                      <a:pt x="32" y="165"/>
                      <a:pt x="35" y="157"/>
                    </a:cubicBezTo>
                    <a:cubicBezTo>
                      <a:pt x="38" y="148"/>
                      <a:pt x="37" y="144"/>
                      <a:pt x="33" y="141"/>
                    </a:cubicBezTo>
                    <a:cubicBezTo>
                      <a:pt x="40" y="138"/>
                      <a:pt x="45" y="132"/>
                      <a:pt x="48" y="124"/>
                    </a:cubicBezTo>
                    <a:cubicBezTo>
                      <a:pt x="48" y="123"/>
                      <a:pt x="49" y="122"/>
                      <a:pt x="49" y="121"/>
                    </a:cubicBezTo>
                    <a:cubicBezTo>
                      <a:pt x="50" y="117"/>
                      <a:pt x="50" y="114"/>
                      <a:pt x="49" y="111"/>
                    </a:cubicBezTo>
                    <a:cubicBezTo>
                      <a:pt x="56" y="111"/>
                      <a:pt x="62" y="109"/>
                      <a:pt x="68" y="103"/>
                    </a:cubicBezTo>
                    <a:cubicBezTo>
                      <a:pt x="74" y="96"/>
                      <a:pt x="76" y="89"/>
                      <a:pt x="76" y="82"/>
                    </a:cubicBezTo>
                    <a:cubicBezTo>
                      <a:pt x="81" y="85"/>
                      <a:pt x="88" y="87"/>
                      <a:pt x="94" y="87"/>
                    </a:cubicBezTo>
                    <a:cubicBezTo>
                      <a:pt x="99" y="87"/>
                      <a:pt x="103" y="86"/>
                      <a:pt x="107" y="83"/>
                    </a:cubicBezTo>
                    <a:cubicBezTo>
                      <a:pt x="111" y="80"/>
                      <a:pt x="116" y="73"/>
                      <a:pt x="119" y="66"/>
                    </a:cubicBezTo>
                    <a:cubicBezTo>
                      <a:pt x="125" y="74"/>
                      <a:pt x="132" y="80"/>
                      <a:pt x="142" y="80"/>
                    </a:cubicBezTo>
                    <a:cubicBezTo>
                      <a:pt x="142" y="80"/>
                      <a:pt x="142" y="80"/>
                      <a:pt x="142" y="80"/>
                    </a:cubicBezTo>
                    <a:cubicBezTo>
                      <a:pt x="150" y="80"/>
                      <a:pt x="157" y="77"/>
                      <a:pt x="162" y="71"/>
                    </a:cubicBezTo>
                    <a:cubicBezTo>
                      <a:pt x="162" y="81"/>
                      <a:pt x="165" y="92"/>
                      <a:pt x="173" y="95"/>
                    </a:cubicBezTo>
                    <a:cubicBezTo>
                      <a:pt x="177" y="97"/>
                      <a:pt x="183" y="99"/>
                      <a:pt x="189" y="99"/>
                    </a:cubicBezTo>
                    <a:cubicBezTo>
                      <a:pt x="191" y="99"/>
                      <a:pt x="193" y="99"/>
                      <a:pt x="195" y="98"/>
                    </a:cubicBezTo>
                    <a:cubicBezTo>
                      <a:pt x="199" y="96"/>
                      <a:pt x="204" y="91"/>
                      <a:pt x="209" y="89"/>
                    </a:cubicBezTo>
                    <a:cubicBezTo>
                      <a:pt x="206" y="101"/>
                      <a:pt x="205" y="117"/>
                      <a:pt x="218" y="124"/>
                    </a:cubicBezTo>
                    <a:cubicBezTo>
                      <a:pt x="221" y="125"/>
                      <a:pt x="227" y="127"/>
                      <a:pt x="232" y="128"/>
                    </a:cubicBezTo>
                    <a:cubicBezTo>
                      <a:pt x="228" y="133"/>
                      <a:pt x="226" y="140"/>
                      <a:pt x="225" y="145"/>
                    </a:cubicBezTo>
                    <a:cubicBezTo>
                      <a:pt x="224" y="149"/>
                      <a:pt x="229" y="160"/>
                      <a:pt x="233" y="163"/>
                    </a:cubicBezTo>
                    <a:cubicBezTo>
                      <a:pt x="238" y="167"/>
                      <a:pt x="244" y="169"/>
                      <a:pt x="250" y="170"/>
                    </a:cubicBezTo>
                    <a:cubicBezTo>
                      <a:pt x="248" y="171"/>
                      <a:pt x="246" y="172"/>
                      <a:pt x="245" y="174"/>
                    </a:cubicBezTo>
                    <a:cubicBezTo>
                      <a:pt x="241" y="177"/>
                      <a:pt x="241" y="185"/>
                      <a:pt x="239" y="189"/>
                    </a:cubicBezTo>
                    <a:cubicBezTo>
                      <a:pt x="238" y="196"/>
                      <a:pt x="241" y="202"/>
                      <a:pt x="245" y="207"/>
                    </a:cubicBezTo>
                    <a:cubicBezTo>
                      <a:pt x="238" y="208"/>
                      <a:pt x="231" y="211"/>
                      <a:pt x="225" y="215"/>
                    </a:cubicBezTo>
                    <a:cubicBezTo>
                      <a:pt x="222" y="217"/>
                      <a:pt x="220" y="219"/>
                      <a:pt x="218" y="222"/>
                    </a:cubicBezTo>
                    <a:cubicBezTo>
                      <a:pt x="210" y="233"/>
                      <a:pt x="213" y="249"/>
                      <a:pt x="226" y="253"/>
                    </a:cubicBezTo>
                    <a:cubicBezTo>
                      <a:pt x="226" y="255"/>
                      <a:pt x="227" y="257"/>
                      <a:pt x="229" y="257"/>
                    </a:cubicBezTo>
                    <a:cubicBezTo>
                      <a:pt x="230" y="257"/>
                      <a:pt x="231" y="256"/>
                      <a:pt x="231" y="256"/>
                    </a:cubicBezTo>
                    <a:cubicBezTo>
                      <a:pt x="237" y="253"/>
                      <a:pt x="248" y="244"/>
                      <a:pt x="259" y="231"/>
                    </a:cubicBezTo>
                    <a:cubicBezTo>
                      <a:pt x="285" y="199"/>
                      <a:pt x="311" y="140"/>
                      <a:pt x="276" y="70"/>
                    </a:cubicBezTo>
                    <a:cubicBezTo>
                      <a:pt x="263" y="45"/>
                      <a:pt x="229" y="13"/>
                      <a:pt x="178" y="4"/>
                    </a:cubicBezTo>
                    <a:cubicBezTo>
                      <a:pt x="166" y="1"/>
                      <a:pt x="155" y="0"/>
                      <a:pt x="14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1121"/>
              <p:cNvSpPr>
                <a:spLocks noEditPoints="1"/>
              </p:cNvSpPr>
              <p:nvPr/>
            </p:nvSpPr>
            <p:spPr bwMode="auto">
              <a:xfrm>
                <a:off x="1367" y="2414"/>
                <a:ext cx="143" cy="115"/>
              </a:xfrm>
              <a:custGeom>
                <a:avLst/>
                <a:gdLst>
                  <a:gd name="T0" fmla="*/ 18 w 290"/>
                  <a:gd name="T1" fmla="*/ 206 h 232"/>
                  <a:gd name="T2" fmla="*/ 20 w 290"/>
                  <a:gd name="T3" fmla="*/ 207 h 232"/>
                  <a:gd name="T4" fmla="*/ 27 w 290"/>
                  <a:gd name="T5" fmla="*/ 204 h 232"/>
                  <a:gd name="T6" fmla="*/ 28 w 290"/>
                  <a:gd name="T7" fmla="*/ 204 h 232"/>
                  <a:gd name="T8" fmla="*/ 14 w 290"/>
                  <a:gd name="T9" fmla="*/ 200 h 232"/>
                  <a:gd name="T10" fmla="*/ 14 w 290"/>
                  <a:gd name="T11" fmla="*/ 201 h 232"/>
                  <a:gd name="T12" fmla="*/ 127 w 290"/>
                  <a:gd name="T13" fmla="*/ 1 h 232"/>
                  <a:gd name="T14" fmla="*/ 111 w 290"/>
                  <a:gd name="T15" fmla="*/ 13 h 232"/>
                  <a:gd name="T16" fmla="*/ 122 w 290"/>
                  <a:gd name="T17" fmla="*/ 18 h 232"/>
                  <a:gd name="T18" fmla="*/ 127 w 290"/>
                  <a:gd name="T19" fmla="*/ 1 h 232"/>
                  <a:gd name="T20" fmla="*/ 259 w 290"/>
                  <a:gd name="T21" fmla="*/ 186 h 232"/>
                  <a:gd name="T22" fmla="*/ 247 w 290"/>
                  <a:gd name="T23" fmla="*/ 221 h 232"/>
                  <a:gd name="T24" fmla="*/ 243 w 290"/>
                  <a:gd name="T25" fmla="*/ 221 h 232"/>
                  <a:gd name="T26" fmla="*/ 243 w 290"/>
                  <a:gd name="T27" fmla="*/ 195 h 232"/>
                  <a:gd name="T28" fmla="*/ 260 w 290"/>
                  <a:gd name="T29" fmla="*/ 176 h 232"/>
                  <a:gd name="T30" fmla="*/ 257 w 290"/>
                  <a:gd name="T31" fmla="*/ 145 h 232"/>
                  <a:gd name="T32" fmla="*/ 243 w 290"/>
                  <a:gd name="T33" fmla="*/ 135 h 232"/>
                  <a:gd name="T34" fmla="*/ 227 w 290"/>
                  <a:gd name="T35" fmla="*/ 126 h 232"/>
                  <a:gd name="T36" fmla="*/ 233 w 290"/>
                  <a:gd name="T37" fmla="*/ 101 h 232"/>
                  <a:gd name="T38" fmla="*/ 249 w 290"/>
                  <a:gd name="T39" fmla="*/ 135 h 232"/>
                  <a:gd name="T40" fmla="*/ 243 w 290"/>
                  <a:gd name="T41" fmla="*/ 135 h 232"/>
                  <a:gd name="T42" fmla="*/ 48 w 290"/>
                  <a:gd name="T43" fmla="*/ 99 h 232"/>
                  <a:gd name="T44" fmla="*/ 30 w 290"/>
                  <a:gd name="T45" fmla="*/ 132 h 232"/>
                  <a:gd name="T46" fmla="*/ 210 w 290"/>
                  <a:gd name="T47" fmla="*/ 99 h 232"/>
                  <a:gd name="T48" fmla="*/ 226 w 290"/>
                  <a:gd name="T49" fmla="*/ 95 h 232"/>
                  <a:gd name="T50" fmla="*/ 213 w 290"/>
                  <a:gd name="T51" fmla="*/ 99 h 232"/>
                  <a:gd name="T52" fmla="*/ 54 w 290"/>
                  <a:gd name="T53" fmla="*/ 93 h 232"/>
                  <a:gd name="T54" fmla="*/ 81 w 290"/>
                  <a:gd name="T55" fmla="*/ 92 h 232"/>
                  <a:gd name="T56" fmla="*/ 164 w 290"/>
                  <a:gd name="T57" fmla="*/ 83 h 232"/>
                  <a:gd name="T58" fmla="*/ 152 w 290"/>
                  <a:gd name="T59" fmla="*/ 62 h 232"/>
                  <a:gd name="T60" fmla="*/ 178 w 290"/>
                  <a:gd name="T61" fmla="*/ 76 h 232"/>
                  <a:gd name="T62" fmla="*/ 117 w 290"/>
                  <a:gd name="T63" fmla="*/ 77 h 232"/>
                  <a:gd name="T64" fmla="*/ 130 w 290"/>
                  <a:gd name="T65" fmla="*/ 60 h 232"/>
                  <a:gd name="T66" fmla="*/ 122 w 290"/>
                  <a:gd name="T67" fmla="*/ 76 h 232"/>
                  <a:gd name="T68" fmla="*/ 150 w 290"/>
                  <a:gd name="T69" fmla="*/ 0 h 232"/>
                  <a:gd name="T70" fmla="*/ 126 w 290"/>
                  <a:gd name="T71" fmla="*/ 28 h 232"/>
                  <a:gd name="T72" fmla="*/ 119 w 290"/>
                  <a:gd name="T73" fmla="*/ 27 h 232"/>
                  <a:gd name="T74" fmla="*/ 100 w 290"/>
                  <a:gd name="T75" fmla="*/ 7 h 232"/>
                  <a:gd name="T76" fmla="*/ 0 w 290"/>
                  <a:gd name="T77" fmla="*/ 136 h 232"/>
                  <a:gd name="T78" fmla="*/ 27 w 290"/>
                  <a:gd name="T79" fmla="*/ 140 h 232"/>
                  <a:gd name="T80" fmla="*/ 42 w 290"/>
                  <a:gd name="T81" fmla="*/ 146 h 232"/>
                  <a:gd name="T82" fmla="*/ 56 w 290"/>
                  <a:gd name="T83" fmla="*/ 125 h 232"/>
                  <a:gd name="T84" fmla="*/ 69 w 290"/>
                  <a:gd name="T85" fmla="*/ 104 h 232"/>
                  <a:gd name="T86" fmla="*/ 97 w 290"/>
                  <a:gd name="T87" fmla="*/ 77 h 232"/>
                  <a:gd name="T88" fmla="*/ 122 w 290"/>
                  <a:gd name="T89" fmla="*/ 84 h 232"/>
                  <a:gd name="T90" fmla="*/ 155 w 290"/>
                  <a:gd name="T91" fmla="*/ 90 h 232"/>
                  <a:gd name="T92" fmla="*/ 177 w 290"/>
                  <a:gd name="T93" fmla="*/ 87 h 232"/>
                  <a:gd name="T94" fmla="*/ 205 w 290"/>
                  <a:gd name="T95" fmla="*/ 106 h 232"/>
                  <a:gd name="T96" fmla="*/ 219 w 290"/>
                  <a:gd name="T97" fmla="*/ 106 h 232"/>
                  <a:gd name="T98" fmla="*/ 229 w 290"/>
                  <a:gd name="T99" fmla="*/ 140 h 232"/>
                  <a:gd name="T100" fmla="*/ 247 w 290"/>
                  <a:gd name="T101" fmla="*/ 143 h 232"/>
                  <a:gd name="T102" fmla="*/ 241 w 290"/>
                  <a:gd name="T103" fmla="*/ 164 h 232"/>
                  <a:gd name="T104" fmla="*/ 237 w 290"/>
                  <a:gd name="T105" fmla="*/ 189 h 232"/>
                  <a:gd name="T106" fmla="*/ 243 w 290"/>
                  <a:gd name="T107" fmla="*/ 229 h 232"/>
                  <a:gd name="T108" fmla="*/ 249 w 290"/>
                  <a:gd name="T109" fmla="*/ 231 h 232"/>
                  <a:gd name="T110" fmla="*/ 278 w 290"/>
                  <a:gd name="T111" fmla="*/ 177 h 232"/>
                  <a:gd name="T112" fmla="*/ 150 w 290"/>
                  <a:gd name="T113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0" h="232">
                    <a:moveTo>
                      <a:pt x="19" y="205"/>
                    </a:moveTo>
                    <a:cubicBezTo>
                      <a:pt x="19" y="205"/>
                      <a:pt x="19" y="206"/>
                      <a:pt x="18" y="206"/>
                    </a:cubicBezTo>
                    <a:cubicBezTo>
                      <a:pt x="18" y="206"/>
                      <a:pt x="18" y="206"/>
                      <a:pt x="18" y="206"/>
                    </a:cubicBezTo>
                    <a:cubicBezTo>
                      <a:pt x="19" y="207"/>
                      <a:pt x="19" y="207"/>
                      <a:pt x="20" y="207"/>
                    </a:cubicBezTo>
                    <a:cubicBezTo>
                      <a:pt x="19" y="206"/>
                      <a:pt x="19" y="206"/>
                      <a:pt x="19" y="205"/>
                    </a:cubicBezTo>
                    <a:moveTo>
                      <a:pt x="27" y="204"/>
                    </a:moveTo>
                    <a:cubicBezTo>
                      <a:pt x="27" y="204"/>
                      <a:pt x="27" y="205"/>
                      <a:pt x="27" y="205"/>
                    </a:cubicBezTo>
                    <a:cubicBezTo>
                      <a:pt x="27" y="205"/>
                      <a:pt x="27" y="205"/>
                      <a:pt x="28" y="204"/>
                    </a:cubicBezTo>
                    <a:cubicBezTo>
                      <a:pt x="27" y="204"/>
                      <a:pt x="27" y="204"/>
                      <a:pt x="27" y="204"/>
                    </a:cubicBezTo>
                    <a:moveTo>
                      <a:pt x="14" y="200"/>
                    </a:moveTo>
                    <a:cubicBezTo>
                      <a:pt x="14" y="201"/>
                      <a:pt x="14" y="201"/>
                      <a:pt x="14" y="201"/>
                    </a:cubicBezTo>
                    <a:cubicBezTo>
                      <a:pt x="14" y="201"/>
                      <a:pt x="14" y="201"/>
                      <a:pt x="14" y="201"/>
                    </a:cubicBezTo>
                    <a:cubicBezTo>
                      <a:pt x="14" y="200"/>
                      <a:pt x="14" y="200"/>
                      <a:pt x="14" y="200"/>
                    </a:cubicBezTo>
                    <a:moveTo>
                      <a:pt x="127" y="1"/>
                    </a:moveTo>
                    <a:cubicBezTo>
                      <a:pt x="121" y="2"/>
                      <a:pt x="115" y="3"/>
                      <a:pt x="109" y="5"/>
                    </a:cubicBezTo>
                    <a:cubicBezTo>
                      <a:pt x="109" y="8"/>
                      <a:pt x="110" y="10"/>
                      <a:pt x="111" y="13"/>
                    </a:cubicBezTo>
                    <a:cubicBezTo>
                      <a:pt x="111" y="17"/>
                      <a:pt x="114" y="19"/>
                      <a:pt x="119" y="19"/>
                    </a:cubicBezTo>
                    <a:cubicBezTo>
                      <a:pt x="119" y="18"/>
                      <a:pt x="121" y="18"/>
                      <a:pt x="122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4" y="13"/>
                      <a:pt x="126" y="7"/>
                      <a:pt x="127" y="1"/>
                    </a:cubicBezTo>
                    <a:moveTo>
                      <a:pt x="250" y="190"/>
                    </a:moveTo>
                    <a:cubicBezTo>
                      <a:pt x="253" y="188"/>
                      <a:pt x="256" y="186"/>
                      <a:pt x="259" y="186"/>
                    </a:cubicBezTo>
                    <a:cubicBezTo>
                      <a:pt x="259" y="188"/>
                      <a:pt x="258" y="189"/>
                      <a:pt x="258" y="191"/>
                    </a:cubicBezTo>
                    <a:cubicBezTo>
                      <a:pt x="256" y="202"/>
                      <a:pt x="252" y="212"/>
                      <a:pt x="247" y="221"/>
                    </a:cubicBezTo>
                    <a:cubicBezTo>
                      <a:pt x="247" y="220"/>
                      <a:pt x="246" y="220"/>
                      <a:pt x="246" y="220"/>
                    </a:cubicBezTo>
                    <a:cubicBezTo>
                      <a:pt x="245" y="220"/>
                      <a:pt x="244" y="221"/>
                      <a:pt x="243" y="221"/>
                    </a:cubicBezTo>
                    <a:cubicBezTo>
                      <a:pt x="239" y="220"/>
                      <a:pt x="237" y="218"/>
                      <a:pt x="237" y="214"/>
                    </a:cubicBezTo>
                    <a:cubicBezTo>
                      <a:pt x="234" y="207"/>
                      <a:pt x="235" y="200"/>
                      <a:pt x="243" y="195"/>
                    </a:cubicBezTo>
                    <a:cubicBezTo>
                      <a:pt x="245" y="193"/>
                      <a:pt x="247" y="191"/>
                      <a:pt x="250" y="190"/>
                    </a:cubicBezTo>
                    <a:moveTo>
                      <a:pt x="260" y="176"/>
                    </a:moveTo>
                    <a:cubicBezTo>
                      <a:pt x="253" y="172"/>
                      <a:pt x="249" y="168"/>
                      <a:pt x="249" y="159"/>
                    </a:cubicBezTo>
                    <a:cubicBezTo>
                      <a:pt x="249" y="152"/>
                      <a:pt x="252" y="149"/>
                      <a:pt x="257" y="145"/>
                    </a:cubicBezTo>
                    <a:cubicBezTo>
                      <a:pt x="259" y="155"/>
                      <a:pt x="260" y="166"/>
                      <a:pt x="260" y="176"/>
                    </a:cubicBezTo>
                    <a:moveTo>
                      <a:pt x="243" y="135"/>
                    </a:moveTo>
                    <a:cubicBezTo>
                      <a:pt x="238" y="135"/>
                      <a:pt x="234" y="134"/>
                      <a:pt x="230" y="130"/>
                    </a:cubicBezTo>
                    <a:cubicBezTo>
                      <a:pt x="229" y="128"/>
                      <a:pt x="228" y="127"/>
                      <a:pt x="227" y="126"/>
                    </a:cubicBezTo>
                    <a:cubicBezTo>
                      <a:pt x="223" y="121"/>
                      <a:pt x="225" y="110"/>
                      <a:pt x="229" y="103"/>
                    </a:cubicBezTo>
                    <a:cubicBezTo>
                      <a:pt x="231" y="102"/>
                      <a:pt x="232" y="102"/>
                      <a:pt x="233" y="101"/>
                    </a:cubicBezTo>
                    <a:cubicBezTo>
                      <a:pt x="242" y="111"/>
                      <a:pt x="249" y="123"/>
                      <a:pt x="254" y="135"/>
                    </a:cubicBezTo>
                    <a:cubicBezTo>
                      <a:pt x="252" y="135"/>
                      <a:pt x="251" y="135"/>
                      <a:pt x="249" y="135"/>
                    </a:cubicBezTo>
                    <a:cubicBezTo>
                      <a:pt x="248" y="135"/>
                      <a:pt x="247" y="135"/>
                      <a:pt x="246" y="135"/>
                    </a:cubicBezTo>
                    <a:cubicBezTo>
                      <a:pt x="245" y="135"/>
                      <a:pt x="244" y="135"/>
                      <a:pt x="243" y="135"/>
                    </a:cubicBezTo>
                    <a:moveTo>
                      <a:pt x="30" y="132"/>
                    </a:moveTo>
                    <a:cubicBezTo>
                      <a:pt x="34" y="120"/>
                      <a:pt x="40" y="109"/>
                      <a:pt x="48" y="99"/>
                    </a:cubicBezTo>
                    <a:cubicBezTo>
                      <a:pt x="54" y="107"/>
                      <a:pt x="53" y="114"/>
                      <a:pt x="47" y="124"/>
                    </a:cubicBezTo>
                    <a:cubicBezTo>
                      <a:pt x="43" y="130"/>
                      <a:pt x="36" y="132"/>
                      <a:pt x="30" y="132"/>
                    </a:cubicBezTo>
                    <a:moveTo>
                      <a:pt x="213" y="99"/>
                    </a:moveTo>
                    <a:cubicBezTo>
                      <a:pt x="212" y="99"/>
                      <a:pt x="211" y="99"/>
                      <a:pt x="210" y="99"/>
                    </a:cubicBezTo>
                    <a:cubicBezTo>
                      <a:pt x="200" y="99"/>
                      <a:pt x="197" y="85"/>
                      <a:pt x="196" y="75"/>
                    </a:cubicBezTo>
                    <a:cubicBezTo>
                      <a:pt x="208" y="80"/>
                      <a:pt x="218" y="87"/>
                      <a:pt x="226" y="95"/>
                    </a:cubicBezTo>
                    <a:cubicBezTo>
                      <a:pt x="226" y="95"/>
                      <a:pt x="225" y="96"/>
                      <a:pt x="224" y="97"/>
                    </a:cubicBezTo>
                    <a:cubicBezTo>
                      <a:pt x="221" y="99"/>
                      <a:pt x="216" y="99"/>
                      <a:pt x="213" y="99"/>
                    </a:cubicBezTo>
                    <a:moveTo>
                      <a:pt x="67" y="96"/>
                    </a:moveTo>
                    <a:cubicBezTo>
                      <a:pt x="62" y="96"/>
                      <a:pt x="58" y="95"/>
                      <a:pt x="54" y="93"/>
                    </a:cubicBezTo>
                    <a:cubicBezTo>
                      <a:pt x="63" y="83"/>
                      <a:pt x="74" y="74"/>
                      <a:pt x="88" y="68"/>
                    </a:cubicBezTo>
                    <a:cubicBezTo>
                      <a:pt x="92" y="74"/>
                      <a:pt x="84" y="90"/>
                      <a:pt x="81" y="92"/>
                    </a:cubicBezTo>
                    <a:cubicBezTo>
                      <a:pt x="77" y="95"/>
                      <a:pt x="72" y="96"/>
                      <a:pt x="67" y="96"/>
                    </a:cubicBezTo>
                    <a:moveTo>
                      <a:pt x="164" y="83"/>
                    </a:moveTo>
                    <a:cubicBezTo>
                      <a:pt x="154" y="83"/>
                      <a:pt x="147" y="71"/>
                      <a:pt x="145" y="61"/>
                    </a:cubicBezTo>
                    <a:cubicBezTo>
                      <a:pt x="147" y="61"/>
                      <a:pt x="150" y="61"/>
                      <a:pt x="152" y="62"/>
                    </a:cubicBezTo>
                    <a:cubicBezTo>
                      <a:pt x="164" y="63"/>
                      <a:pt x="174" y="66"/>
                      <a:pt x="183" y="69"/>
                    </a:cubicBezTo>
                    <a:cubicBezTo>
                      <a:pt x="181" y="71"/>
                      <a:pt x="179" y="74"/>
                      <a:pt x="178" y="76"/>
                    </a:cubicBezTo>
                    <a:cubicBezTo>
                      <a:pt x="173" y="81"/>
                      <a:pt x="168" y="83"/>
                      <a:pt x="164" y="83"/>
                    </a:cubicBezTo>
                    <a:moveTo>
                      <a:pt x="117" y="77"/>
                    </a:moveTo>
                    <a:cubicBezTo>
                      <a:pt x="109" y="77"/>
                      <a:pt x="101" y="71"/>
                      <a:pt x="96" y="65"/>
                    </a:cubicBezTo>
                    <a:cubicBezTo>
                      <a:pt x="106" y="62"/>
                      <a:pt x="118" y="60"/>
                      <a:pt x="130" y="60"/>
                    </a:cubicBezTo>
                    <a:cubicBezTo>
                      <a:pt x="132" y="60"/>
                      <a:pt x="133" y="60"/>
                      <a:pt x="134" y="60"/>
                    </a:cubicBezTo>
                    <a:cubicBezTo>
                      <a:pt x="133" y="67"/>
                      <a:pt x="129" y="73"/>
                      <a:pt x="122" y="76"/>
                    </a:cubicBezTo>
                    <a:cubicBezTo>
                      <a:pt x="120" y="77"/>
                      <a:pt x="118" y="77"/>
                      <a:pt x="117" y="77"/>
                    </a:cubicBezTo>
                    <a:moveTo>
                      <a:pt x="150" y="0"/>
                    </a:moveTo>
                    <a:cubicBezTo>
                      <a:pt x="147" y="0"/>
                      <a:pt x="143" y="0"/>
                      <a:pt x="140" y="0"/>
                    </a:cubicBezTo>
                    <a:cubicBezTo>
                      <a:pt x="135" y="14"/>
                      <a:pt x="130" y="23"/>
                      <a:pt x="126" y="28"/>
                    </a:cubicBezTo>
                    <a:cubicBezTo>
                      <a:pt x="125" y="29"/>
                      <a:pt x="124" y="29"/>
                      <a:pt x="123" y="29"/>
                    </a:cubicBezTo>
                    <a:cubicBezTo>
                      <a:pt x="121" y="29"/>
                      <a:pt x="120" y="28"/>
                      <a:pt x="119" y="27"/>
                    </a:cubicBezTo>
                    <a:cubicBezTo>
                      <a:pt x="119" y="27"/>
                      <a:pt x="118" y="27"/>
                      <a:pt x="117" y="27"/>
                    </a:cubicBezTo>
                    <a:cubicBezTo>
                      <a:pt x="107" y="27"/>
                      <a:pt x="100" y="18"/>
                      <a:pt x="100" y="7"/>
                    </a:cubicBezTo>
                    <a:cubicBezTo>
                      <a:pt x="60" y="19"/>
                      <a:pt x="30" y="45"/>
                      <a:pt x="17" y="72"/>
                    </a:cubicBezTo>
                    <a:cubicBezTo>
                      <a:pt x="5" y="96"/>
                      <a:pt x="1" y="118"/>
                      <a:pt x="0" y="136"/>
                    </a:cubicBezTo>
                    <a:cubicBezTo>
                      <a:pt x="9" y="136"/>
                      <a:pt x="18" y="138"/>
                      <a:pt x="27" y="140"/>
                    </a:cubicBezTo>
                    <a:cubicBezTo>
                      <a:pt x="27" y="140"/>
                      <a:pt x="27" y="140"/>
                      <a:pt x="27" y="140"/>
                    </a:cubicBezTo>
                    <a:cubicBezTo>
                      <a:pt x="28" y="140"/>
                      <a:pt x="29" y="141"/>
                      <a:pt x="30" y="142"/>
                    </a:cubicBezTo>
                    <a:cubicBezTo>
                      <a:pt x="35" y="143"/>
                      <a:pt x="39" y="144"/>
                      <a:pt x="42" y="146"/>
                    </a:cubicBezTo>
                    <a:cubicBezTo>
                      <a:pt x="42" y="143"/>
                      <a:pt x="41" y="140"/>
                      <a:pt x="40" y="138"/>
                    </a:cubicBezTo>
                    <a:cubicBezTo>
                      <a:pt x="46" y="136"/>
                      <a:pt x="52" y="133"/>
                      <a:pt x="56" y="125"/>
                    </a:cubicBezTo>
                    <a:cubicBezTo>
                      <a:pt x="60" y="117"/>
                      <a:pt x="61" y="110"/>
                      <a:pt x="59" y="103"/>
                    </a:cubicBezTo>
                    <a:cubicBezTo>
                      <a:pt x="62" y="104"/>
                      <a:pt x="66" y="104"/>
                      <a:pt x="69" y="104"/>
                    </a:cubicBezTo>
                    <a:cubicBezTo>
                      <a:pt x="77" y="104"/>
                      <a:pt x="84" y="102"/>
                      <a:pt x="89" y="96"/>
                    </a:cubicBezTo>
                    <a:cubicBezTo>
                      <a:pt x="92" y="92"/>
                      <a:pt x="96" y="84"/>
                      <a:pt x="97" y="77"/>
                    </a:cubicBezTo>
                    <a:cubicBezTo>
                      <a:pt x="102" y="81"/>
                      <a:pt x="109" y="85"/>
                      <a:pt x="116" y="85"/>
                    </a:cubicBezTo>
                    <a:cubicBezTo>
                      <a:pt x="118" y="85"/>
                      <a:pt x="120" y="85"/>
                      <a:pt x="122" y="84"/>
                    </a:cubicBezTo>
                    <a:cubicBezTo>
                      <a:pt x="130" y="82"/>
                      <a:pt x="135" y="77"/>
                      <a:pt x="139" y="70"/>
                    </a:cubicBezTo>
                    <a:cubicBezTo>
                      <a:pt x="142" y="80"/>
                      <a:pt x="147" y="89"/>
                      <a:pt x="155" y="90"/>
                    </a:cubicBezTo>
                    <a:cubicBezTo>
                      <a:pt x="157" y="91"/>
                      <a:pt x="160" y="91"/>
                      <a:pt x="163" y="91"/>
                    </a:cubicBezTo>
                    <a:cubicBezTo>
                      <a:pt x="168" y="91"/>
                      <a:pt x="174" y="90"/>
                      <a:pt x="177" y="87"/>
                    </a:cubicBezTo>
                    <a:cubicBezTo>
                      <a:pt x="180" y="84"/>
                      <a:pt x="184" y="78"/>
                      <a:pt x="188" y="75"/>
                    </a:cubicBezTo>
                    <a:cubicBezTo>
                      <a:pt x="188" y="87"/>
                      <a:pt x="192" y="103"/>
                      <a:pt x="205" y="106"/>
                    </a:cubicBezTo>
                    <a:cubicBezTo>
                      <a:pt x="207" y="107"/>
                      <a:pt x="210" y="107"/>
                      <a:pt x="212" y="107"/>
                    </a:cubicBezTo>
                    <a:cubicBezTo>
                      <a:pt x="215" y="107"/>
                      <a:pt x="217" y="107"/>
                      <a:pt x="219" y="106"/>
                    </a:cubicBezTo>
                    <a:cubicBezTo>
                      <a:pt x="217" y="113"/>
                      <a:pt x="216" y="120"/>
                      <a:pt x="217" y="125"/>
                    </a:cubicBezTo>
                    <a:cubicBezTo>
                      <a:pt x="217" y="129"/>
                      <a:pt x="224" y="139"/>
                      <a:pt x="229" y="140"/>
                    </a:cubicBezTo>
                    <a:cubicBezTo>
                      <a:pt x="233" y="142"/>
                      <a:pt x="237" y="143"/>
                      <a:pt x="242" y="143"/>
                    </a:cubicBezTo>
                    <a:cubicBezTo>
                      <a:pt x="243" y="143"/>
                      <a:pt x="245" y="143"/>
                      <a:pt x="247" y="143"/>
                    </a:cubicBezTo>
                    <a:cubicBezTo>
                      <a:pt x="245" y="144"/>
                      <a:pt x="244" y="146"/>
                      <a:pt x="243" y="148"/>
                    </a:cubicBezTo>
                    <a:cubicBezTo>
                      <a:pt x="240" y="152"/>
                      <a:pt x="241" y="159"/>
                      <a:pt x="241" y="164"/>
                    </a:cubicBezTo>
                    <a:cubicBezTo>
                      <a:pt x="241" y="171"/>
                      <a:pt x="245" y="176"/>
                      <a:pt x="251" y="180"/>
                    </a:cubicBezTo>
                    <a:cubicBezTo>
                      <a:pt x="246" y="182"/>
                      <a:pt x="241" y="185"/>
                      <a:pt x="237" y="189"/>
                    </a:cubicBezTo>
                    <a:cubicBezTo>
                      <a:pt x="233" y="193"/>
                      <a:pt x="230" y="197"/>
                      <a:pt x="228" y="201"/>
                    </a:cubicBezTo>
                    <a:cubicBezTo>
                      <a:pt x="224" y="214"/>
                      <a:pt x="230" y="229"/>
                      <a:pt x="243" y="229"/>
                    </a:cubicBezTo>
                    <a:cubicBezTo>
                      <a:pt x="244" y="231"/>
                      <a:pt x="245" y="232"/>
                      <a:pt x="247" y="232"/>
                    </a:cubicBezTo>
                    <a:cubicBezTo>
                      <a:pt x="247" y="232"/>
                      <a:pt x="248" y="232"/>
                      <a:pt x="249" y="231"/>
                    </a:cubicBezTo>
                    <a:cubicBezTo>
                      <a:pt x="255" y="226"/>
                      <a:pt x="264" y="213"/>
                      <a:pt x="272" y="194"/>
                    </a:cubicBezTo>
                    <a:cubicBezTo>
                      <a:pt x="274" y="189"/>
                      <a:pt x="276" y="183"/>
                      <a:pt x="278" y="177"/>
                    </a:cubicBezTo>
                    <a:cubicBezTo>
                      <a:pt x="289" y="139"/>
                      <a:pt x="290" y="87"/>
                      <a:pt x="248" y="39"/>
                    </a:cubicBezTo>
                    <a:cubicBezTo>
                      <a:pt x="231" y="20"/>
                      <a:pt x="196" y="0"/>
                      <a:pt x="15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1122"/>
              <p:cNvSpPr>
                <a:spLocks noEditPoints="1"/>
              </p:cNvSpPr>
              <p:nvPr/>
            </p:nvSpPr>
            <p:spPr bwMode="auto">
              <a:xfrm>
                <a:off x="1584" y="2830"/>
                <a:ext cx="131" cy="148"/>
              </a:xfrm>
              <a:custGeom>
                <a:avLst/>
                <a:gdLst>
                  <a:gd name="T0" fmla="*/ 31 w 265"/>
                  <a:gd name="T1" fmla="*/ 258 h 300"/>
                  <a:gd name="T2" fmla="*/ 37 w 265"/>
                  <a:gd name="T3" fmla="*/ 264 h 300"/>
                  <a:gd name="T4" fmla="*/ 27 w 265"/>
                  <a:gd name="T5" fmla="*/ 231 h 300"/>
                  <a:gd name="T6" fmla="*/ 39 w 265"/>
                  <a:gd name="T7" fmla="*/ 246 h 300"/>
                  <a:gd name="T8" fmla="*/ 27 w 265"/>
                  <a:gd name="T9" fmla="*/ 231 h 300"/>
                  <a:gd name="T10" fmla="*/ 4 w 265"/>
                  <a:gd name="T11" fmla="*/ 200 h 300"/>
                  <a:gd name="T12" fmla="*/ 19 w 265"/>
                  <a:gd name="T13" fmla="*/ 243 h 300"/>
                  <a:gd name="T14" fmla="*/ 11 w 265"/>
                  <a:gd name="T15" fmla="*/ 205 h 300"/>
                  <a:gd name="T16" fmla="*/ 34 w 265"/>
                  <a:gd name="T17" fmla="*/ 216 h 300"/>
                  <a:gd name="T18" fmla="*/ 42 w 265"/>
                  <a:gd name="T19" fmla="*/ 228 h 300"/>
                  <a:gd name="T20" fmla="*/ 19 w 265"/>
                  <a:gd name="T21" fmla="*/ 192 h 300"/>
                  <a:gd name="T22" fmla="*/ 100 w 265"/>
                  <a:gd name="T23" fmla="*/ 235 h 300"/>
                  <a:gd name="T24" fmla="*/ 90 w 265"/>
                  <a:gd name="T25" fmla="*/ 256 h 300"/>
                  <a:gd name="T26" fmla="*/ 94 w 265"/>
                  <a:gd name="T27" fmla="*/ 235 h 300"/>
                  <a:gd name="T28" fmla="*/ 123 w 265"/>
                  <a:gd name="T29" fmla="*/ 246 h 300"/>
                  <a:gd name="T30" fmla="*/ 156 w 265"/>
                  <a:gd name="T31" fmla="*/ 230 h 300"/>
                  <a:gd name="T32" fmla="*/ 164 w 265"/>
                  <a:gd name="T33" fmla="*/ 213 h 300"/>
                  <a:gd name="T34" fmla="*/ 187 w 265"/>
                  <a:gd name="T35" fmla="*/ 196 h 300"/>
                  <a:gd name="T36" fmla="*/ 190 w 265"/>
                  <a:gd name="T37" fmla="*/ 161 h 300"/>
                  <a:gd name="T38" fmla="*/ 212 w 265"/>
                  <a:gd name="T39" fmla="*/ 133 h 300"/>
                  <a:gd name="T40" fmla="*/ 213 w 265"/>
                  <a:gd name="T41" fmla="*/ 133 h 300"/>
                  <a:gd name="T42" fmla="*/ 186 w 265"/>
                  <a:gd name="T43" fmla="*/ 68 h 300"/>
                  <a:gd name="T44" fmla="*/ 202 w 265"/>
                  <a:gd name="T45" fmla="*/ 82 h 300"/>
                  <a:gd name="T46" fmla="*/ 165 w 265"/>
                  <a:gd name="T47" fmla="*/ 26 h 300"/>
                  <a:gd name="T48" fmla="*/ 165 w 265"/>
                  <a:gd name="T49" fmla="*/ 40 h 300"/>
                  <a:gd name="T50" fmla="*/ 143 w 265"/>
                  <a:gd name="T51" fmla="*/ 23 h 300"/>
                  <a:gd name="T52" fmla="*/ 147 w 265"/>
                  <a:gd name="T53" fmla="*/ 24 h 300"/>
                  <a:gd name="T54" fmla="*/ 128 w 265"/>
                  <a:gd name="T55" fmla="*/ 6 h 300"/>
                  <a:gd name="T56" fmla="*/ 154 w 265"/>
                  <a:gd name="T57" fmla="*/ 32 h 300"/>
                  <a:gd name="T58" fmla="*/ 175 w 265"/>
                  <a:gd name="T59" fmla="*/ 55 h 300"/>
                  <a:gd name="T60" fmla="*/ 197 w 265"/>
                  <a:gd name="T61" fmla="*/ 90 h 300"/>
                  <a:gd name="T62" fmla="*/ 183 w 265"/>
                  <a:gd name="T63" fmla="*/ 157 h 300"/>
                  <a:gd name="T64" fmla="*/ 162 w 265"/>
                  <a:gd name="T65" fmla="*/ 185 h 300"/>
                  <a:gd name="T66" fmla="*/ 140 w 265"/>
                  <a:gd name="T67" fmla="*/ 217 h 300"/>
                  <a:gd name="T68" fmla="*/ 104 w 265"/>
                  <a:gd name="T69" fmla="*/ 226 h 300"/>
                  <a:gd name="T70" fmla="*/ 75 w 265"/>
                  <a:gd name="T71" fmla="*/ 245 h 300"/>
                  <a:gd name="T72" fmla="*/ 53 w 265"/>
                  <a:gd name="T73" fmla="*/ 228 h 300"/>
                  <a:gd name="T74" fmla="*/ 52 w 265"/>
                  <a:gd name="T75" fmla="*/ 237 h 300"/>
                  <a:gd name="T76" fmla="*/ 63 w 265"/>
                  <a:gd name="T77" fmla="*/ 252 h 300"/>
                  <a:gd name="T78" fmla="*/ 151 w 265"/>
                  <a:gd name="T79" fmla="*/ 287 h 300"/>
                  <a:gd name="T80" fmla="*/ 237 w 265"/>
                  <a:gd name="T81" fmla="*/ 229 h 300"/>
                  <a:gd name="T82" fmla="*/ 243 w 265"/>
                  <a:gd name="T83" fmla="*/ 66 h 300"/>
                  <a:gd name="T84" fmla="*/ 172 w 265"/>
                  <a:gd name="T85" fmla="*/ 6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5" h="300">
                    <a:moveTo>
                      <a:pt x="32" y="257"/>
                    </a:moveTo>
                    <a:cubicBezTo>
                      <a:pt x="31" y="257"/>
                      <a:pt x="31" y="257"/>
                      <a:pt x="31" y="257"/>
                    </a:cubicBezTo>
                    <a:cubicBezTo>
                      <a:pt x="31" y="258"/>
                      <a:pt x="31" y="258"/>
                      <a:pt x="31" y="258"/>
                    </a:cubicBezTo>
                    <a:cubicBezTo>
                      <a:pt x="32" y="258"/>
                      <a:pt x="32" y="258"/>
                      <a:pt x="32" y="257"/>
                    </a:cubicBezTo>
                    <a:moveTo>
                      <a:pt x="42" y="255"/>
                    </a:moveTo>
                    <a:cubicBezTo>
                      <a:pt x="40" y="257"/>
                      <a:pt x="38" y="260"/>
                      <a:pt x="37" y="264"/>
                    </a:cubicBezTo>
                    <a:cubicBezTo>
                      <a:pt x="40" y="267"/>
                      <a:pt x="44" y="270"/>
                      <a:pt x="47" y="273"/>
                    </a:cubicBezTo>
                    <a:cubicBezTo>
                      <a:pt x="46" y="266"/>
                      <a:pt x="44" y="260"/>
                      <a:pt x="42" y="255"/>
                    </a:cubicBezTo>
                    <a:moveTo>
                      <a:pt x="27" y="231"/>
                    </a:moveTo>
                    <a:cubicBezTo>
                      <a:pt x="26" y="235"/>
                      <a:pt x="26" y="240"/>
                      <a:pt x="27" y="243"/>
                    </a:cubicBezTo>
                    <a:cubicBezTo>
                      <a:pt x="29" y="246"/>
                      <a:pt x="31" y="248"/>
                      <a:pt x="33" y="248"/>
                    </a:cubicBezTo>
                    <a:cubicBezTo>
                      <a:pt x="35" y="248"/>
                      <a:pt x="37" y="247"/>
                      <a:pt x="39" y="246"/>
                    </a:cubicBezTo>
                    <a:cubicBezTo>
                      <a:pt x="37" y="242"/>
                      <a:pt x="35" y="239"/>
                      <a:pt x="33" y="235"/>
                    </a:cubicBezTo>
                    <a:cubicBezTo>
                      <a:pt x="33" y="236"/>
                      <a:pt x="33" y="236"/>
                      <a:pt x="33" y="236"/>
                    </a:cubicBezTo>
                    <a:cubicBezTo>
                      <a:pt x="31" y="234"/>
                      <a:pt x="29" y="232"/>
                      <a:pt x="27" y="231"/>
                    </a:cubicBezTo>
                    <a:moveTo>
                      <a:pt x="19" y="192"/>
                    </a:moveTo>
                    <a:cubicBezTo>
                      <a:pt x="13" y="192"/>
                      <a:pt x="8" y="194"/>
                      <a:pt x="5" y="200"/>
                    </a:cubicBezTo>
                    <a:cubicBezTo>
                      <a:pt x="4" y="200"/>
                      <a:pt x="4" y="200"/>
                      <a:pt x="4" y="200"/>
                    </a:cubicBezTo>
                    <a:cubicBezTo>
                      <a:pt x="2" y="200"/>
                      <a:pt x="0" y="202"/>
                      <a:pt x="0" y="205"/>
                    </a:cubicBezTo>
                    <a:cubicBezTo>
                      <a:pt x="1" y="212"/>
                      <a:pt x="6" y="223"/>
                      <a:pt x="14" y="236"/>
                    </a:cubicBezTo>
                    <a:cubicBezTo>
                      <a:pt x="16" y="239"/>
                      <a:pt x="18" y="241"/>
                      <a:pt x="19" y="243"/>
                    </a:cubicBezTo>
                    <a:cubicBezTo>
                      <a:pt x="18" y="237"/>
                      <a:pt x="18" y="230"/>
                      <a:pt x="22" y="225"/>
                    </a:cubicBezTo>
                    <a:cubicBezTo>
                      <a:pt x="17" y="219"/>
                      <a:pt x="13" y="214"/>
                      <a:pt x="10" y="208"/>
                    </a:cubicBezTo>
                    <a:cubicBezTo>
                      <a:pt x="11" y="207"/>
                      <a:pt x="11" y="206"/>
                      <a:pt x="11" y="205"/>
                    </a:cubicBezTo>
                    <a:cubicBezTo>
                      <a:pt x="13" y="202"/>
                      <a:pt x="15" y="201"/>
                      <a:pt x="17" y="201"/>
                    </a:cubicBezTo>
                    <a:cubicBezTo>
                      <a:pt x="18" y="201"/>
                      <a:pt x="19" y="201"/>
                      <a:pt x="20" y="202"/>
                    </a:cubicBezTo>
                    <a:cubicBezTo>
                      <a:pt x="27" y="203"/>
                      <a:pt x="33" y="206"/>
                      <a:pt x="34" y="216"/>
                    </a:cubicBezTo>
                    <a:cubicBezTo>
                      <a:pt x="34" y="217"/>
                      <a:pt x="34" y="218"/>
                      <a:pt x="34" y="219"/>
                    </a:cubicBezTo>
                    <a:cubicBezTo>
                      <a:pt x="34" y="220"/>
                      <a:pt x="34" y="221"/>
                      <a:pt x="34" y="222"/>
                    </a:cubicBezTo>
                    <a:cubicBezTo>
                      <a:pt x="36" y="223"/>
                      <a:pt x="39" y="225"/>
                      <a:pt x="42" y="228"/>
                    </a:cubicBezTo>
                    <a:cubicBezTo>
                      <a:pt x="42" y="223"/>
                      <a:pt x="42" y="217"/>
                      <a:pt x="41" y="213"/>
                    </a:cubicBezTo>
                    <a:cubicBezTo>
                      <a:pt x="40" y="208"/>
                      <a:pt x="38" y="203"/>
                      <a:pt x="35" y="200"/>
                    </a:cubicBezTo>
                    <a:cubicBezTo>
                      <a:pt x="31" y="195"/>
                      <a:pt x="25" y="192"/>
                      <a:pt x="19" y="192"/>
                    </a:cubicBezTo>
                    <a:moveTo>
                      <a:pt x="95" y="235"/>
                    </a:moveTo>
                    <a:cubicBezTo>
                      <a:pt x="96" y="235"/>
                      <a:pt x="97" y="235"/>
                      <a:pt x="98" y="235"/>
                    </a:cubicBezTo>
                    <a:cubicBezTo>
                      <a:pt x="99" y="235"/>
                      <a:pt x="100" y="235"/>
                      <a:pt x="100" y="235"/>
                    </a:cubicBezTo>
                    <a:cubicBezTo>
                      <a:pt x="106" y="235"/>
                      <a:pt x="113" y="241"/>
                      <a:pt x="116" y="248"/>
                    </a:cubicBezTo>
                    <a:cubicBezTo>
                      <a:pt x="116" y="249"/>
                      <a:pt x="116" y="251"/>
                      <a:pt x="117" y="252"/>
                    </a:cubicBezTo>
                    <a:cubicBezTo>
                      <a:pt x="107" y="255"/>
                      <a:pt x="98" y="256"/>
                      <a:pt x="90" y="256"/>
                    </a:cubicBezTo>
                    <a:cubicBezTo>
                      <a:pt x="86" y="256"/>
                      <a:pt x="82" y="256"/>
                      <a:pt x="78" y="255"/>
                    </a:cubicBezTo>
                    <a:cubicBezTo>
                      <a:pt x="79" y="253"/>
                      <a:pt x="80" y="251"/>
                      <a:pt x="81" y="248"/>
                    </a:cubicBezTo>
                    <a:cubicBezTo>
                      <a:pt x="83" y="242"/>
                      <a:pt x="88" y="238"/>
                      <a:pt x="94" y="235"/>
                    </a:cubicBezTo>
                    <a:cubicBezTo>
                      <a:pt x="94" y="235"/>
                      <a:pt x="94" y="235"/>
                      <a:pt x="95" y="235"/>
                    </a:cubicBezTo>
                    <a:moveTo>
                      <a:pt x="125" y="249"/>
                    </a:moveTo>
                    <a:cubicBezTo>
                      <a:pt x="124" y="248"/>
                      <a:pt x="124" y="247"/>
                      <a:pt x="123" y="246"/>
                    </a:cubicBezTo>
                    <a:cubicBezTo>
                      <a:pt x="124" y="241"/>
                      <a:pt x="127" y="235"/>
                      <a:pt x="129" y="232"/>
                    </a:cubicBezTo>
                    <a:cubicBezTo>
                      <a:pt x="131" y="227"/>
                      <a:pt x="135" y="226"/>
                      <a:pt x="140" y="226"/>
                    </a:cubicBezTo>
                    <a:cubicBezTo>
                      <a:pt x="145" y="226"/>
                      <a:pt x="151" y="228"/>
                      <a:pt x="156" y="230"/>
                    </a:cubicBezTo>
                    <a:cubicBezTo>
                      <a:pt x="145" y="239"/>
                      <a:pt x="135" y="245"/>
                      <a:pt x="125" y="249"/>
                    </a:cubicBezTo>
                    <a:moveTo>
                      <a:pt x="166" y="221"/>
                    </a:moveTo>
                    <a:cubicBezTo>
                      <a:pt x="165" y="218"/>
                      <a:pt x="164" y="216"/>
                      <a:pt x="164" y="213"/>
                    </a:cubicBezTo>
                    <a:cubicBezTo>
                      <a:pt x="158" y="194"/>
                      <a:pt x="170" y="188"/>
                      <a:pt x="182" y="188"/>
                    </a:cubicBezTo>
                    <a:cubicBezTo>
                      <a:pt x="185" y="188"/>
                      <a:pt x="189" y="189"/>
                      <a:pt x="192" y="189"/>
                    </a:cubicBezTo>
                    <a:cubicBezTo>
                      <a:pt x="191" y="192"/>
                      <a:pt x="189" y="194"/>
                      <a:pt x="187" y="196"/>
                    </a:cubicBezTo>
                    <a:cubicBezTo>
                      <a:pt x="181" y="206"/>
                      <a:pt x="174" y="214"/>
                      <a:pt x="166" y="221"/>
                    </a:cubicBezTo>
                    <a:moveTo>
                      <a:pt x="197" y="180"/>
                    </a:moveTo>
                    <a:cubicBezTo>
                      <a:pt x="193" y="176"/>
                      <a:pt x="189" y="169"/>
                      <a:pt x="190" y="161"/>
                    </a:cubicBezTo>
                    <a:cubicBezTo>
                      <a:pt x="191" y="150"/>
                      <a:pt x="202" y="145"/>
                      <a:pt x="211" y="142"/>
                    </a:cubicBezTo>
                    <a:cubicBezTo>
                      <a:pt x="209" y="155"/>
                      <a:pt x="205" y="167"/>
                      <a:pt x="197" y="180"/>
                    </a:cubicBezTo>
                    <a:moveTo>
                      <a:pt x="212" y="133"/>
                    </a:moveTo>
                    <a:cubicBezTo>
                      <a:pt x="206" y="133"/>
                      <a:pt x="196" y="119"/>
                      <a:pt x="196" y="115"/>
                    </a:cubicBezTo>
                    <a:cubicBezTo>
                      <a:pt x="195" y="106"/>
                      <a:pt x="201" y="95"/>
                      <a:pt x="209" y="90"/>
                    </a:cubicBezTo>
                    <a:cubicBezTo>
                      <a:pt x="212" y="103"/>
                      <a:pt x="214" y="118"/>
                      <a:pt x="213" y="133"/>
                    </a:cubicBezTo>
                    <a:cubicBezTo>
                      <a:pt x="212" y="133"/>
                      <a:pt x="212" y="133"/>
                      <a:pt x="212" y="133"/>
                    </a:cubicBezTo>
                    <a:moveTo>
                      <a:pt x="202" y="82"/>
                    </a:moveTo>
                    <a:cubicBezTo>
                      <a:pt x="195" y="82"/>
                      <a:pt x="191" y="77"/>
                      <a:pt x="186" y="68"/>
                    </a:cubicBezTo>
                    <a:cubicBezTo>
                      <a:pt x="182" y="61"/>
                      <a:pt x="184" y="55"/>
                      <a:pt x="187" y="49"/>
                    </a:cubicBezTo>
                    <a:cubicBezTo>
                      <a:pt x="195" y="58"/>
                      <a:pt x="201" y="69"/>
                      <a:pt x="206" y="81"/>
                    </a:cubicBezTo>
                    <a:cubicBezTo>
                      <a:pt x="204" y="82"/>
                      <a:pt x="203" y="82"/>
                      <a:pt x="202" y="82"/>
                    </a:cubicBezTo>
                    <a:moveTo>
                      <a:pt x="162" y="35"/>
                    </a:moveTo>
                    <a:cubicBezTo>
                      <a:pt x="161" y="31"/>
                      <a:pt x="161" y="27"/>
                      <a:pt x="161" y="23"/>
                    </a:cubicBezTo>
                    <a:cubicBezTo>
                      <a:pt x="163" y="24"/>
                      <a:pt x="164" y="25"/>
                      <a:pt x="165" y="26"/>
                    </a:cubicBezTo>
                    <a:cubicBezTo>
                      <a:pt x="171" y="31"/>
                      <a:pt x="177" y="36"/>
                      <a:pt x="182" y="42"/>
                    </a:cubicBezTo>
                    <a:cubicBezTo>
                      <a:pt x="180" y="45"/>
                      <a:pt x="178" y="46"/>
                      <a:pt x="176" y="46"/>
                    </a:cubicBezTo>
                    <a:cubicBezTo>
                      <a:pt x="172" y="46"/>
                      <a:pt x="169" y="43"/>
                      <a:pt x="165" y="40"/>
                    </a:cubicBezTo>
                    <a:cubicBezTo>
                      <a:pt x="164" y="39"/>
                      <a:pt x="163" y="37"/>
                      <a:pt x="162" y="35"/>
                    </a:cubicBezTo>
                    <a:moveTo>
                      <a:pt x="147" y="24"/>
                    </a:moveTo>
                    <a:cubicBezTo>
                      <a:pt x="146" y="24"/>
                      <a:pt x="144" y="24"/>
                      <a:pt x="143" y="23"/>
                    </a:cubicBezTo>
                    <a:cubicBezTo>
                      <a:pt x="140" y="21"/>
                      <a:pt x="136" y="15"/>
                      <a:pt x="135" y="10"/>
                    </a:cubicBezTo>
                    <a:cubicBezTo>
                      <a:pt x="141" y="12"/>
                      <a:pt x="148" y="15"/>
                      <a:pt x="154" y="18"/>
                    </a:cubicBezTo>
                    <a:cubicBezTo>
                      <a:pt x="152" y="22"/>
                      <a:pt x="150" y="24"/>
                      <a:pt x="147" y="24"/>
                    </a:cubicBezTo>
                    <a:moveTo>
                      <a:pt x="134" y="1"/>
                    </a:moveTo>
                    <a:cubicBezTo>
                      <a:pt x="133" y="1"/>
                      <a:pt x="132" y="2"/>
                      <a:pt x="131" y="3"/>
                    </a:cubicBezTo>
                    <a:cubicBezTo>
                      <a:pt x="130" y="3"/>
                      <a:pt x="129" y="4"/>
                      <a:pt x="128" y="6"/>
                    </a:cubicBezTo>
                    <a:cubicBezTo>
                      <a:pt x="127" y="16"/>
                      <a:pt x="132" y="25"/>
                      <a:pt x="139" y="30"/>
                    </a:cubicBezTo>
                    <a:cubicBezTo>
                      <a:pt x="143" y="33"/>
                      <a:pt x="146" y="34"/>
                      <a:pt x="149" y="34"/>
                    </a:cubicBezTo>
                    <a:cubicBezTo>
                      <a:pt x="151" y="34"/>
                      <a:pt x="152" y="33"/>
                      <a:pt x="154" y="32"/>
                    </a:cubicBezTo>
                    <a:cubicBezTo>
                      <a:pt x="155" y="36"/>
                      <a:pt x="156" y="40"/>
                      <a:pt x="159" y="44"/>
                    </a:cubicBezTo>
                    <a:cubicBezTo>
                      <a:pt x="161" y="47"/>
                      <a:pt x="163" y="49"/>
                      <a:pt x="166" y="51"/>
                    </a:cubicBezTo>
                    <a:cubicBezTo>
                      <a:pt x="169" y="54"/>
                      <a:pt x="172" y="55"/>
                      <a:pt x="175" y="55"/>
                    </a:cubicBezTo>
                    <a:cubicBezTo>
                      <a:pt x="176" y="55"/>
                      <a:pt x="177" y="55"/>
                      <a:pt x="178" y="55"/>
                    </a:cubicBezTo>
                    <a:cubicBezTo>
                      <a:pt x="176" y="62"/>
                      <a:pt x="176" y="69"/>
                      <a:pt x="181" y="76"/>
                    </a:cubicBezTo>
                    <a:cubicBezTo>
                      <a:pt x="185" y="84"/>
                      <a:pt x="191" y="89"/>
                      <a:pt x="197" y="90"/>
                    </a:cubicBezTo>
                    <a:cubicBezTo>
                      <a:pt x="190" y="98"/>
                      <a:pt x="185" y="111"/>
                      <a:pt x="189" y="121"/>
                    </a:cubicBezTo>
                    <a:cubicBezTo>
                      <a:pt x="191" y="126"/>
                      <a:pt x="196" y="133"/>
                      <a:pt x="202" y="137"/>
                    </a:cubicBezTo>
                    <a:cubicBezTo>
                      <a:pt x="193" y="141"/>
                      <a:pt x="186" y="147"/>
                      <a:pt x="183" y="157"/>
                    </a:cubicBezTo>
                    <a:cubicBezTo>
                      <a:pt x="181" y="165"/>
                      <a:pt x="183" y="173"/>
                      <a:pt x="187" y="179"/>
                    </a:cubicBezTo>
                    <a:cubicBezTo>
                      <a:pt x="184" y="179"/>
                      <a:pt x="181" y="178"/>
                      <a:pt x="178" y="178"/>
                    </a:cubicBezTo>
                    <a:cubicBezTo>
                      <a:pt x="171" y="178"/>
                      <a:pt x="165" y="180"/>
                      <a:pt x="162" y="185"/>
                    </a:cubicBezTo>
                    <a:cubicBezTo>
                      <a:pt x="158" y="191"/>
                      <a:pt x="153" y="200"/>
                      <a:pt x="155" y="207"/>
                    </a:cubicBezTo>
                    <a:cubicBezTo>
                      <a:pt x="155" y="211"/>
                      <a:pt x="158" y="218"/>
                      <a:pt x="160" y="223"/>
                    </a:cubicBezTo>
                    <a:cubicBezTo>
                      <a:pt x="154" y="220"/>
                      <a:pt x="146" y="217"/>
                      <a:pt x="140" y="217"/>
                    </a:cubicBezTo>
                    <a:cubicBezTo>
                      <a:pt x="134" y="217"/>
                      <a:pt x="129" y="219"/>
                      <a:pt x="125" y="223"/>
                    </a:cubicBezTo>
                    <a:cubicBezTo>
                      <a:pt x="123" y="227"/>
                      <a:pt x="120" y="232"/>
                      <a:pt x="118" y="237"/>
                    </a:cubicBezTo>
                    <a:cubicBezTo>
                      <a:pt x="114" y="232"/>
                      <a:pt x="109" y="228"/>
                      <a:pt x="104" y="226"/>
                    </a:cubicBezTo>
                    <a:cubicBezTo>
                      <a:pt x="103" y="225"/>
                      <a:pt x="102" y="225"/>
                      <a:pt x="100" y="225"/>
                    </a:cubicBezTo>
                    <a:cubicBezTo>
                      <a:pt x="95" y="225"/>
                      <a:pt x="88" y="227"/>
                      <a:pt x="85" y="229"/>
                    </a:cubicBezTo>
                    <a:cubicBezTo>
                      <a:pt x="80" y="234"/>
                      <a:pt x="78" y="239"/>
                      <a:pt x="75" y="245"/>
                    </a:cubicBezTo>
                    <a:cubicBezTo>
                      <a:pt x="74" y="243"/>
                      <a:pt x="74" y="241"/>
                      <a:pt x="73" y="239"/>
                    </a:cubicBezTo>
                    <a:cubicBezTo>
                      <a:pt x="70" y="234"/>
                      <a:pt x="64" y="232"/>
                      <a:pt x="60" y="230"/>
                    </a:cubicBezTo>
                    <a:cubicBezTo>
                      <a:pt x="58" y="228"/>
                      <a:pt x="55" y="228"/>
                      <a:pt x="53" y="228"/>
                    </a:cubicBezTo>
                    <a:cubicBezTo>
                      <a:pt x="50" y="228"/>
                      <a:pt x="47" y="229"/>
                      <a:pt x="44" y="230"/>
                    </a:cubicBezTo>
                    <a:cubicBezTo>
                      <a:pt x="47" y="232"/>
                      <a:pt x="49" y="234"/>
                      <a:pt x="52" y="237"/>
                    </a:cubicBezTo>
                    <a:cubicBezTo>
                      <a:pt x="52" y="237"/>
                      <a:pt x="52" y="237"/>
                      <a:pt x="52" y="237"/>
                    </a:cubicBezTo>
                    <a:cubicBezTo>
                      <a:pt x="55" y="237"/>
                      <a:pt x="57" y="238"/>
                      <a:pt x="60" y="239"/>
                    </a:cubicBezTo>
                    <a:cubicBezTo>
                      <a:pt x="66" y="243"/>
                      <a:pt x="67" y="247"/>
                      <a:pt x="68" y="253"/>
                    </a:cubicBezTo>
                    <a:cubicBezTo>
                      <a:pt x="66" y="253"/>
                      <a:pt x="65" y="252"/>
                      <a:pt x="63" y="252"/>
                    </a:cubicBezTo>
                    <a:cubicBezTo>
                      <a:pt x="70" y="262"/>
                      <a:pt x="77" y="276"/>
                      <a:pt x="81" y="292"/>
                    </a:cubicBezTo>
                    <a:cubicBezTo>
                      <a:pt x="90" y="296"/>
                      <a:pt x="100" y="298"/>
                      <a:pt x="110" y="300"/>
                    </a:cubicBezTo>
                    <a:cubicBezTo>
                      <a:pt x="122" y="292"/>
                      <a:pt x="136" y="287"/>
                      <a:pt x="151" y="287"/>
                    </a:cubicBezTo>
                    <a:cubicBezTo>
                      <a:pt x="152" y="287"/>
                      <a:pt x="152" y="287"/>
                      <a:pt x="152" y="287"/>
                    </a:cubicBezTo>
                    <a:cubicBezTo>
                      <a:pt x="160" y="287"/>
                      <a:pt x="167" y="288"/>
                      <a:pt x="174" y="291"/>
                    </a:cubicBezTo>
                    <a:cubicBezTo>
                      <a:pt x="195" y="281"/>
                      <a:pt x="220" y="260"/>
                      <a:pt x="237" y="229"/>
                    </a:cubicBezTo>
                    <a:cubicBezTo>
                      <a:pt x="240" y="224"/>
                      <a:pt x="243" y="218"/>
                      <a:pt x="245" y="213"/>
                    </a:cubicBezTo>
                    <a:cubicBezTo>
                      <a:pt x="253" y="194"/>
                      <a:pt x="258" y="176"/>
                      <a:pt x="260" y="159"/>
                    </a:cubicBezTo>
                    <a:cubicBezTo>
                      <a:pt x="265" y="122"/>
                      <a:pt x="258" y="88"/>
                      <a:pt x="243" y="66"/>
                    </a:cubicBezTo>
                    <a:cubicBezTo>
                      <a:pt x="242" y="63"/>
                      <a:pt x="240" y="60"/>
                      <a:pt x="238" y="57"/>
                    </a:cubicBezTo>
                    <a:cubicBezTo>
                      <a:pt x="216" y="28"/>
                      <a:pt x="193" y="14"/>
                      <a:pt x="175" y="7"/>
                    </a:cubicBezTo>
                    <a:cubicBezTo>
                      <a:pt x="174" y="7"/>
                      <a:pt x="173" y="6"/>
                      <a:pt x="172" y="6"/>
                    </a:cubicBezTo>
                    <a:cubicBezTo>
                      <a:pt x="153" y="0"/>
                      <a:pt x="139" y="1"/>
                      <a:pt x="134" y="1"/>
                    </a:cubicBezTo>
                    <a:cubicBezTo>
                      <a:pt x="134" y="1"/>
                      <a:pt x="134" y="1"/>
                      <a:pt x="134" y="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1123"/>
              <p:cNvSpPr>
                <a:spLocks noEditPoints="1"/>
              </p:cNvSpPr>
              <p:nvPr/>
            </p:nvSpPr>
            <p:spPr bwMode="auto">
              <a:xfrm>
                <a:off x="1488" y="2938"/>
                <a:ext cx="138" cy="131"/>
              </a:xfrm>
              <a:custGeom>
                <a:avLst/>
                <a:gdLst>
                  <a:gd name="T0" fmla="*/ 203 w 281"/>
                  <a:gd name="T1" fmla="*/ 242 h 265"/>
                  <a:gd name="T2" fmla="*/ 235 w 281"/>
                  <a:gd name="T3" fmla="*/ 191 h 265"/>
                  <a:gd name="T4" fmla="*/ 85 w 281"/>
                  <a:gd name="T5" fmla="*/ 195 h 265"/>
                  <a:gd name="T6" fmla="*/ 120 w 281"/>
                  <a:gd name="T7" fmla="*/ 202 h 265"/>
                  <a:gd name="T8" fmla="*/ 136 w 281"/>
                  <a:gd name="T9" fmla="*/ 193 h 265"/>
                  <a:gd name="T10" fmla="*/ 164 w 281"/>
                  <a:gd name="T11" fmla="*/ 193 h 265"/>
                  <a:gd name="T12" fmla="*/ 42 w 281"/>
                  <a:gd name="T13" fmla="*/ 175 h 265"/>
                  <a:gd name="T14" fmla="*/ 66 w 281"/>
                  <a:gd name="T15" fmla="*/ 168 h 265"/>
                  <a:gd name="T16" fmla="*/ 76 w 281"/>
                  <a:gd name="T17" fmla="*/ 196 h 265"/>
                  <a:gd name="T18" fmla="*/ 198 w 281"/>
                  <a:gd name="T19" fmla="*/ 160 h 265"/>
                  <a:gd name="T20" fmla="*/ 35 w 281"/>
                  <a:gd name="T21" fmla="*/ 167 h 265"/>
                  <a:gd name="T22" fmla="*/ 35 w 281"/>
                  <a:gd name="T23" fmla="*/ 167 h 265"/>
                  <a:gd name="T24" fmla="*/ 238 w 281"/>
                  <a:gd name="T25" fmla="*/ 119 h 265"/>
                  <a:gd name="T26" fmla="*/ 13 w 281"/>
                  <a:gd name="T27" fmla="*/ 112 h 265"/>
                  <a:gd name="T28" fmla="*/ 19 w 281"/>
                  <a:gd name="T29" fmla="*/ 92 h 265"/>
                  <a:gd name="T30" fmla="*/ 28 w 281"/>
                  <a:gd name="T31" fmla="*/ 116 h 265"/>
                  <a:gd name="T32" fmla="*/ 242 w 281"/>
                  <a:gd name="T33" fmla="*/ 110 h 265"/>
                  <a:gd name="T34" fmla="*/ 242 w 281"/>
                  <a:gd name="T35" fmla="*/ 110 h 265"/>
                  <a:gd name="T36" fmla="*/ 242 w 281"/>
                  <a:gd name="T37" fmla="*/ 54 h 265"/>
                  <a:gd name="T38" fmla="*/ 231 w 281"/>
                  <a:gd name="T39" fmla="*/ 52 h 265"/>
                  <a:gd name="T40" fmla="*/ 223 w 281"/>
                  <a:gd name="T41" fmla="*/ 9 h 265"/>
                  <a:gd name="T42" fmla="*/ 228 w 281"/>
                  <a:gd name="T43" fmla="*/ 29 h 265"/>
                  <a:gd name="T44" fmla="*/ 225 w 281"/>
                  <a:gd name="T45" fmla="*/ 0 h 265"/>
                  <a:gd name="T46" fmla="*/ 219 w 281"/>
                  <a:gd name="T47" fmla="*/ 2 h 265"/>
                  <a:gd name="T48" fmla="*/ 215 w 281"/>
                  <a:gd name="T49" fmla="*/ 28 h 265"/>
                  <a:gd name="T50" fmla="*/ 227 w 281"/>
                  <a:gd name="T51" fmla="*/ 38 h 265"/>
                  <a:gd name="T52" fmla="*/ 233 w 281"/>
                  <a:gd name="T53" fmla="*/ 72 h 265"/>
                  <a:gd name="T54" fmla="*/ 207 w 281"/>
                  <a:gd name="T55" fmla="*/ 132 h 265"/>
                  <a:gd name="T56" fmla="*/ 183 w 281"/>
                  <a:gd name="T57" fmla="*/ 158 h 265"/>
                  <a:gd name="T58" fmla="*/ 150 w 281"/>
                  <a:gd name="T59" fmla="*/ 169 h 265"/>
                  <a:gd name="T60" fmla="*/ 103 w 281"/>
                  <a:gd name="T61" fmla="*/ 177 h 265"/>
                  <a:gd name="T62" fmla="*/ 80 w 281"/>
                  <a:gd name="T63" fmla="*/ 166 h 265"/>
                  <a:gd name="T64" fmla="*/ 45 w 281"/>
                  <a:gd name="T65" fmla="*/ 165 h 265"/>
                  <a:gd name="T66" fmla="*/ 26 w 281"/>
                  <a:gd name="T67" fmla="*/ 134 h 265"/>
                  <a:gd name="T68" fmla="*/ 20 w 281"/>
                  <a:gd name="T69" fmla="*/ 84 h 265"/>
                  <a:gd name="T70" fmla="*/ 6 w 281"/>
                  <a:gd name="T71" fmla="*/ 87 h 265"/>
                  <a:gd name="T72" fmla="*/ 19 w 281"/>
                  <a:gd name="T73" fmla="*/ 166 h 265"/>
                  <a:gd name="T74" fmla="*/ 24 w 281"/>
                  <a:gd name="T75" fmla="*/ 169 h 265"/>
                  <a:gd name="T76" fmla="*/ 44 w 281"/>
                  <a:gd name="T77" fmla="*/ 193 h 265"/>
                  <a:gd name="T78" fmla="*/ 104 w 281"/>
                  <a:gd name="T79" fmla="*/ 263 h 265"/>
                  <a:gd name="T80" fmla="*/ 158 w 281"/>
                  <a:gd name="T81" fmla="*/ 259 h 265"/>
                  <a:gd name="T82" fmla="*/ 262 w 281"/>
                  <a:gd name="T83" fmla="*/ 183 h 265"/>
                  <a:gd name="T84" fmla="*/ 281 w 281"/>
                  <a:gd name="T85" fmla="*/ 106 h 265"/>
                  <a:gd name="T86" fmla="*/ 247 w 281"/>
                  <a:gd name="T87" fmla="*/ 18 h 265"/>
                  <a:gd name="T88" fmla="*/ 229 w 281"/>
                  <a:gd name="T89" fmla="*/ 3 h 265"/>
                  <a:gd name="T90" fmla="*/ 225 w 281"/>
                  <a:gd name="T91" fmla="*/ 0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81" h="265">
                    <a:moveTo>
                      <a:pt x="235" y="191"/>
                    </a:moveTo>
                    <a:cubicBezTo>
                      <a:pt x="200" y="191"/>
                      <a:pt x="172" y="220"/>
                      <a:pt x="170" y="257"/>
                    </a:cubicBezTo>
                    <a:cubicBezTo>
                      <a:pt x="181" y="253"/>
                      <a:pt x="192" y="248"/>
                      <a:pt x="203" y="242"/>
                    </a:cubicBezTo>
                    <a:cubicBezTo>
                      <a:pt x="225" y="228"/>
                      <a:pt x="242" y="211"/>
                      <a:pt x="255" y="194"/>
                    </a:cubicBezTo>
                    <a:cubicBezTo>
                      <a:pt x="249" y="192"/>
                      <a:pt x="242" y="191"/>
                      <a:pt x="236" y="191"/>
                    </a:cubicBezTo>
                    <a:cubicBezTo>
                      <a:pt x="236" y="191"/>
                      <a:pt x="235" y="191"/>
                      <a:pt x="235" y="191"/>
                    </a:cubicBezTo>
                    <a:moveTo>
                      <a:pt x="114" y="202"/>
                    </a:moveTo>
                    <a:cubicBezTo>
                      <a:pt x="103" y="202"/>
                      <a:pt x="93" y="201"/>
                      <a:pt x="84" y="198"/>
                    </a:cubicBezTo>
                    <a:cubicBezTo>
                      <a:pt x="85" y="197"/>
                      <a:pt x="85" y="196"/>
                      <a:pt x="85" y="195"/>
                    </a:cubicBezTo>
                    <a:cubicBezTo>
                      <a:pt x="89" y="191"/>
                      <a:pt x="94" y="188"/>
                      <a:pt x="97" y="187"/>
                    </a:cubicBezTo>
                    <a:cubicBezTo>
                      <a:pt x="99" y="186"/>
                      <a:pt x="100" y="186"/>
                      <a:pt x="102" y="186"/>
                    </a:cubicBezTo>
                    <a:cubicBezTo>
                      <a:pt x="109" y="186"/>
                      <a:pt x="116" y="195"/>
                      <a:pt x="120" y="202"/>
                    </a:cubicBezTo>
                    <a:cubicBezTo>
                      <a:pt x="118" y="202"/>
                      <a:pt x="116" y="202"/>
                      <a:pt x="114" y="202"/>
                    </a:cubicBezTo>
                    <a:moveTo>
                      <a:pt x="134" y="201"/>
                    </a:moveTo>
                    <a:cubicBezTo>
                      <a:pt x="135" y="198"/>
                      <a:pt x="135" y="195"/>
                      <a:pt x="136" y="193"/>
                    </a:cubicBezTo>
                    <a:cubicBezTo>
                      <a:pt x="139" y="182"/>
                      <a:pt x="145" y="178"/>
                      <a:pt x="151" y="178"/>
                    </a:cubicBezTo>
                    <a:cubicBezTo>
                      <a:pt x="158" y="178"/>
                      <a:pt x="167" y="184"/>
                      <a:pt x="172" y="190"/>
                    </a:cubicBezTo>
                    <a:cubicBezTo>
                      <a:pt x="170" y="191"/>
                      <a:pt x="167" y="192"/>
                      <a:pt x="164" y="193"/>
                    </a:cubicBezTo>
                    <a:cubicBezTo>
                      <a:pt x="154" y="197"/>
                      <a:pt x="143" y="199"/>
                      <a:pt x="134" y="201"/>
                    </a:cubicBezTo>
                    <a:moveTo>
                      <a:pt x="76" y="196"/>
                    </a:moveTo>
                    <a:cubicBezTo>
                      <a:pt x="63" y="191"/>
                      <a:pt x="52" y="184"/>
                      <a:pt x="42" y="175"/>
                    </a:cubicBezTo>
                    <a:cubicBezTo>
                      <a:pt x="45" y="174"/>
                      <a:pt x="47" y="173"/>
                      <a:pt x="49" y="171"/>
                    </a:cubicBezTo>
                    <a:cubicBezTo>
                      <a:pt x="53" y="169"/>
                      <a:pt x="57" y="167"/>
                      <a:pt x="61" y="167"/>
                    </a:cubicBezTo>
                    <a:cubicBezTo>
                      <a:pt x="62" y="167"/>
                      <a:pt x="64" y="168"/>
                      <a:pt x="66" y="168"/>
                    </a:cubicBezTo>
                    <a:cubicBezTo>
                      <a:pt x="68" y="169"/>
                      <a:pt x="69" y="170"/>
                      <a:pt x="70" y="171"/>
                    </a:cubicBezTo>
                    <a:cubicBezTo>
                      <a:pt x="76" y="172"/>
                      <a:pt x="79" y="184"/>
                      <a:pt x="78" y="192"/>
                    </a:cubicBezTo>
                    <a:cubicBezTo>
                      <a:pt x="77" y="193"/>
                      <a:pt x="77" y="195"/>
                      <a:pt x="76" y="196"/>
                    </a:cubicBezTo>
                    <a:moveTo>
                      <a:pt x="181" y="186"/>
                    </a:moveTo>
                    <a:cubicBezTo>
                      <a:pt x="180" y="179"/>
                      <a:pt x="181" y="172"/>
                      <a:pt x="185" y="166"/>
                    </a:cubicBezTo>
                    <a:cubicBezTo>
                      <a:pt x="189" y="162"/>
                      <a:pt x="193" y="160"/>
                      <a:pt x="198" y="160"/>
                    </a:cubicBezTo>
                    <a:cubicBezTo>
                      <a:pt x="203" y="160"/>
                      <a:pt x="209" y="162"/>
                      <a:pt x="213" y="163"/>
                    </a:cubicBezTo>
                    <a:cubicBezTo>
                      <a:pt x="205" y="172"/>
                      <a:pt x="194" y="180"/>
                      <a:pt x="181" y="186"/>
                    </a:cubicBezTo>
                    <a:moveTo>
                      <a:pt x="35" y="167"/>
                    </a:moveTo>
                    <a:cubicBezTo>
                      <a:pt x="29" y="159"/>
                      <a:pt x="24" y="151"/>
                      <a:pt x="20" y="141"/>
                    </a:cubicBezTo>
                    <a:cubicBezTo>
                      <a:pt x="28" y="142"/>
                      <a:pt x="33" y="143"/>
                      <a:pt x="37" y="151"/>
                    </a:cubicBezTo>
                    <a:cubicBezTo>
                      <a:pt x="40" y="158"/>
                      <a:pt x="38" y="162"/>
                      <a:pt x="35" y="167"/>
                    </a:cubicBezTo>
                    <a:moveTo>
                      <a:pt x="219" y="157"/>
                    </a:moveTo>
                    <a:cubicBezTo>
                      <a:pt x="214" y="154"/>
                      <a:pt x="214" y="135"/>
                      <a:pt x="216" y="132"/>
                    </a:cubicBezTo>
                    <a:cubicBezTo>
                      <a:pt x="220" y="124"/>
                      <a:pt x="230" y="119"/>
                      <a:pt x="238" y="119"/>
                    </a:cubicBezTo>
                    <a:cubicBezTo>
                      <a:pt x="239" y="119"/>
                      <a:pt x="239" y="119"/>
                      <a:pt x="240" y="119"/>
                    </a:cubicBezTo>
                    <a:cubicBezTo>
                      <a:pt x="235" y="132"/>
                      <a:pt x="229" y="145"/>
                      <a:pt x="219" y="157"/>
                    </a:cubicBezTo>
                    <a:moveTo>
                      <a:pt x="13" y="112"/>
                    </a:moveTo>
                    <a:cubicBezTo>
                      <a:pt x="12" y="106"/>
                      <a:pt x="12" y="101"/>
                      <a:pt x="13" y="95"/>
                    </a:cubicBezTo>
                    <a:cubicBezTo>
                      <a:pt x="14" y="95"/>
                      <a:pt x="15" y="94"/>
                      <a:pt x="16" y="93"/>
                    </a:cubicBezTo>
                    <a:cubicBezTo>
                      <a:pt x="17" y="93"/>
                      <a:pt x="18" y="92"/>
                      <a:pt x="19" y="92"/>
                    </a:cubicBezTo>
                    <a:cubicBezTo>
                      <a:pt x="22" y="92"/>
                      <a:pt x="24" y="94"/>
                      <a:pt x="24" y="96"/>
                    </a:cubicBezTo>
                    <a:cubicBezTo>
                      <a:pt x="28" y="100"/>
                      <a:pt x="31" y="105"/>
                      <a:pt x="30" y="110"/>
                    </a:cubicBezTo>
                    <a:cubicBezTo>
                      <a:pt x="30" y="112"/>
                      <a:pt x="29" y="114"/>
                      <a:pt x="28" y="116"/>
                    </a:cubicBezTo>
                    <a:cubicBezTo>
                      <a:pt x="25" y="122"/>
                      <a:pt x="21" y="128"/>
                      <a:pt x="17" y="132"/>
                    </a:cubicBezTo>
                    <a:cubicBezTo>
                      <a:pt x="15" y="125"/>
                      <a:pt x="13" y="119"/>
                      <a:pt x="13" y="112"/>
                    </a:cubicBezTo>
                    <a:moveTo>
                      <a:pt x="242" y="110"/>
                    </a:moveTo>
                    <a:cubicBezTo>
                      <a:pt x="234" y="106"/>
                      <a:pt x="232" y="100"/>
                      <a:pt x="233" y="88"/>
                    </a:cubicBezTo>
                    <a:cubicBezTo>
                      <a:pt x="234" y="80"/>
                      <a:pt x="239" y="76"/>
                      <a:pt x="245" y="73"/>
                    </a:cubicBezTo>
                    <a:cubicBezTo>
                      <a:pt x="246" y="85"/>
                      <a:pt x="245" y="98"/>
                      <a:pt x="242" y="110"/>
                    </a:cubicBezTo>
                    <a:moveTo>
                      <a:pt x="232" y="45"/>
                    </a:moveTo>
                    <a:cubicBezTo>
                      <a:pt x="233" y="41"/>
                      <a:pt x="235" y="38"/>
                      <a:pt x="237" y="36"/>
                    </a:cubicBezTo>
                    <a:cubicBezTo>
                      <a:pt x="239" y="41"/>
                      <a:pt x="241" y="47"/>
                      <a:pt x="242" y="54"/>
                    </a:cubicBezTo>
                    <a:cubicBezTo>
                      <a:pt x="243" y="57"/>
                      <a:pt x="243" y="60"/>
                      <a:pt x="244" y="64"/>
                    </a:cubicBezTo>
                    <a:cubicBezTo>
                      <a:pt x="243" y="64"/>
                      <a:pt x="242" y="64"/>
                      <a:pt x="241" y="64"/>
                    </a:cubicBezTo>
                    <a:cubicBezTo>
                      <a:pt x="235" y="64"/>
                      <a:pt x="233" y="58"/>
                      <a:pt x="231" y="52"/>
                    </a:cubicBezTo>
                    <a:cubicBezTo>
                      <a:pt x="231" y="50"/>
                      <a:pt x="231" y="47"/>
                      <a:pt x="232" y="45"/>
                    </a:cubicBezTo>
                    <a:moveTo>
                      <a:pt x="222" y="12"/>
                    </a:moveTo>
                    <a:cubicBezTo>
                      <a:pt x="223" y="11"/>
                      <a:pt x="223" y="10"/>
                      <a:pt x="223" y="9"/>
                    </a:cubicBezTo>
                    <a:cubicBezTo>
                      <a:pt x="225" y="11"/>
                      <a:pt x="227" y="14"/>
                      <a:pt x="228" y="16"/>
                    </a:cubicBezTo>
                    <a:cubicBezTo>
                      <a:pt x="230" y="20"/>
                      <a:pt x="232" y="23"/>
                      <a:pt x="234" y="27"/>
                    </a:cubicBezTo>
                    <a:cubicBezTo>
                      <a:pt x="232" y="28"/>
                      <a:pt x="230" y="29"/>
                      <a:pt x="228" y="29"/>
                    </a:cubicBezTo>
                    <a:cubicBezTo>
                      <a:pt x="226" y="29"/>
                      <a:pt x="224" y="27"/>
                      <a:pt x="222" y="24"/>
                    </a:cubicBezTo>
                    <a:cubicBezTo>
                      <a:pt x="221" y="21"/>
                      <a:pt x="221" y="16"/>
                      <a:pt x="222" y="12"/>
                    </a:cubicBezTo>
                    <a:moveTo>
                      <a:pt x="225" y="0"/>
                    </a:moveTo>
                    <a:cubicBezTo>
                      <a:pt x="224" y="0"/>
                      <a:pt x="224" y="0"/>
                      <a:pt x="223" y="1"/>
                    </a:cubicBezTo>
                    <a:cubicBezTo>
                      <a:pt x="223" y="1"/>
                      <a:pt x="223" y="0"/>
                      <a:pt x="222" y="0"/>
                    </a:cubicBezTo>
                    <a:cubicBezTo>
                      <a:pt x="221" y="0"/>
                      <a:pt x="220" y="1"/>
                      <a:pt x="219" y="2"/>
                    </a:cubicBezTo>
                    <a:cubicBezTo>
                      <a:pt x="218" y="3"/>
                      <a:pt x="217" y="4"/>
                      <a:pt x="217" y="6"/>
                    </a:cubicBezTo>
                    <a:cubicBezTo>
                      <a:pt x="213" y="11"/>
                      <a:pt x="213" y="18"/>
                      <a:pt x="214" y="24"/>
                    </a:cubicBezTo>
                    <a:cubicBezTo>
                      <a:pt x="215" y="26"/>
                      <a:pt x="215" y="27"/>
                      <a:pt x="215" y="28"/>
                    </a:cubicBezTo>
                    <a:cubicBezTo>
                      <a:pt x="218" y="36"/>
                      <a:pt x="221" y="38"/>
                      <a:pt x="225" y="38"/>
                    </a:cubicBezTo>
                    <a:cubicBezTo>
                      <a:pt x="225" y="38"/>
                      <a:pt x="226" y="38"/>
                      <a:pt x="226" y="38"/>
                    </a:cubicBezTo>
                    <a:cubicBezTo>
                      <a:pt x="226" y="38"/>
                      <a:pt x="226" y="38"/>
                      <a:pt x="227" y="38"/>
                    </a:cubicBezTo>
                    <a:cubicBezTo>
                      <a:pt x="227" y="39"/>
                      <a:pt x="227" y="39"/>
                      <a:pt x="226" y="39"/>
                    </a:cubicBezTo>
                    <a:cubicBezTo>
                      <a:pt x="223" y="46"/>
                      <a:pt x="223" y="53"/>
                      <a:pt x="225" y="61"/>
                    </a:cubicBezTo>
                    <a:cubicBezTo>
                      <a:pt x="227" y="67"/>
                      <a:pt x="230" y="70"/>
                      <a:pt x="233" y="72"/>
                    </a:cubicBezTo>
                    <a:cubicBezTo>
                      <a:pt x="228" y="76"/>
                      <a:pt x="224" y="82"/>
                      <a:pt x="224" y="91"/>
                    </a:cubicBezTo>
                    <a:cubicBezTo>
                      <a:pt x="224" y="100"/>
                      <a:pt x="226" y="107"/>
                      <a:pt x="231" y="112"/>
                    </a:cubicBezTo>
                    <a:cubicBezTo>
                      <a:pt x="220" y="115"/>
                      <a:pt x="209" y="122"/>
                      <a:pt x="207" y="132"/>
                    </a:cubicBezTo>
                    <a:cubicBezTo>
                      <a:pt x="206" y="137"/>
                      <a:pt x="206" y="146"/>
                      <a:pt x="208" y="154"/>
                    </a:cubicBezTo>
                    <a:cubicBezTo>
                      <a:pt x="205" y="153"/>
                      <a:pt x="202" y="153"/>
                      <a:pt x="199" y="153"/>
                    </a:cubicBezTo>
                    <a:cubicBezTo>
                      <a:pt x="193" y="153"/>
                      <a:pt x="187" y="154"/>
                      <a:pt x="183" y="158"/>
                    </a:cubicBezTo>
                    <a:cubicBezTo>
                      <a:pt x="176" y="164"/>
                      <a:pt x="174" y="171"/>
                      <a:pt x="173" y="179"/>
                    </a:cubicBezTo>
                    <a:cubicBezTo>
                      <a:pt x="168" y="173"/>
                      <a:pt x="161" y="168"/>
                      <a:pt x="154" y="168"/>
                    </a:cubicBezTo>
                    <a:cubicBezTo>
                      <a:pt x="153" y="168"/>
                      <a:pt x="151" y="168"/>
                      <a:pt x="150" y="169"/>
                    </a:cubicBezTo>
                    <a:cubicBezTo>
                      <a:pt x="144" y="171"/>
                      <a:pt x="135" y="175"/>
                      <a:pt x="131" y="182"/>
                    </a:cubicBezTo>
                    <a:cubicBezTo>
                      <a:pt x="130" y="186"/>
                      <a:pt x="129" y="193"/>
                      <a:pt x="127" y="198"/>
                    </a:cubicBezTo>
                    <a:cubicBezTo>
                      <a:pt x="122" y="188"/>
                      <a:pt x="114" y="177"/>
                      <a:pt x="103" y="177"/>
                    </a:cubicBezTo>
                    <a:cubicBezTo>
                      <a:pt x="102" y="177"/>
                      <a:pt x="100" y="177"/>
                      <a:pt x="99" y="178"/>
                    </a:cubicBezTo>
                    <a:cubicBezTo>
                      <a:pt x="95" y="179"/>
                      <a:pt x="90" y="181"/>
                      <a:pt x="86" y="185"/>
                    </a:cubicBezTo>
                    <a:cubicBezTo>
                      <a:pt x="85" y="178"/>
                      <a:pt x="83" y="171"/>
                      <a:pt x="80" y="166"/>
                    </a:cubicBezTo>
                    <a:cubicBezTo>
                      <a:pt x="78" y="163"/>
                      <a:pt x="68" y="158"/>
                      <a:pt x="63" y="158"/>
                    </a:cubicBezTo>
                    <a:cubicBezTo>
                      <a:pt x="63" y="158"/>
                      <a:pt x="63" y="158"/>
                      <a:pt x="63" y="158"/>
                    </a:cubicBezTo>
                    <a:cubicBezTo>
                      <a:pt x="56" y="159"/>
                      <a:pt x="51" y="162"/>
                      <a:pt x="45" y="165"/>
                    </a:cubicBezTo>
                    <a:cubicBezTo>
                      <a:pt x="46" y="163"/>
                      <a:pt x="47" y="161"/>
                      <a:pt x="47" y="158"/>
                    </a:cubicBezTo>
                    <a:cubicBezTo>
                      <a:pt x="48" y="153"/>
                      <a:pt x="44" y="147"/>
                      <a:pt x="42" y="143"/>
                    </a:cubicBezTo>
                    <a:cubicBezTo>
                      <a:pt x="39" y="136"/>
                      <a:pt x="33" y="134"/>
                      <a:pt x="26" y="134"/>
                    </a:cubicBezTo>
                    <a:cubicBezTo>
                      <a:pt x="32" y="127"/>
                      <a:pt x="37" y="117"/>
                      <a:pt x="38" y="109"/>
                    </a:cubicBezTo>
                    <a:cubicBezTo>
                      <a:pt x="38" y="107"/>
                      <a:pt x="38" y="106"/>
                      <a:pt x="38" y="104"/>
                    </a:cubicBezTo>
                    <a:cubicBezTo>
                      <a:pt x="37" y="93"/>
                      <a:pt x="29" y="84"/>
                      <a:pt x="20" y="84"/>
                    </a:cubicBezTo>
                    <a:cubicBezTo>
                      <a:pt x="17" y="84"/>
                      <a:pt x="15" y="84"/>
                      <a:pt x="13" y="86"/>
                    </a:cubicBezTo>
                    <a:cubicBezTo>
                      <a:pt x="12" y="85"/>
                      <a:pt x="11" y="84"/>
                      <a:pt x="10" y="84"/>
                    </a:cubicBezTo>
                    <a:cubicBezTo>
                      <a:pt x="9" y="84"/>
                      <a:pt x="7" y="85"/>
                      <a:pt x="6" y="87"/>
                    </a:cubicBezTo>
                    <a:cubicBezTo>
                      <a:pt x="4" y="92"/>
                      <a:pt x="2" y="101"/>
                      <a:pt x="1" y="112"/>
                    </a:cubicBezTo>
                    <a:cubicBezTo>
                      <a:pt x="0" y="131"/>
                      <a:pt x="2" y="156"/>
                      <a:pt x="12" y="181"/>
                    </a:cubicBezTo>
                    <a:cubicBezTo>
                      <a:pt x="19" y="166"/>
                      <a:pt x="19" y="166"/>
                      <a:pt x="19" y="166"/>
                    </a:cubicBezTo>
                    <a:cubicBezTo>
                      <a:pt x="19" y="166"/>
                      <a:pt x="19" y="166"/>
                      <a:pt x="21" y="167"/>
                    </a:cubicBezTo>
                    <a:cubicBezTo>
                      <a:pt x="21" y="167"/>
                      <a:pt x="22" y="168"/>
                      <a:pt x="23" y="168"/>
                    </a:cubicBezTo>
                    <a:cubicBezTo>
                      <a:pt x="23" y="169"/>
                      <a:pt x="24" y="169"/>
                      <a:pt x="24" y="169"/>
                    </a:cubicBezTo>
                    <a:cubicBezTo>
                      <a:pt x="25" y="170"/>
                      <a:pt x="26" y="170"/>
                      <a:pt x="26" y="171"/>
                    </a:cubicBezTo>
                    <a:cubicBezTo>
                      <a:pt x="27" y="171"/>
                      <a:pt x="28" y="172"/>
                      <a:pt x="28" y="172"/>
                    </a:cubicBezTo>
                    <a:cubicBezTo>
                      <a:pt x="34" y="177"/>
                      <a:pt x="39" y="184"/>
                      <a:pt x="44" y="193"/>
                    </a:cubicBezTo>
                    <a:cubicBezTo>
                      <a:pt x="52" y="206"/>
                      <a:pt x="60" y="224"/>
                      <a:pt x="67" y="247"/>
                    </a:cubicBezTo>
                    <a:cubicBezTo>
                      <a:pt x="78" y="237"/>
                      <a:pt x="78" y="237"/>
                      <a:pt x="78" y="237"/>
                    </a:cubicBezTo>
                    <a:cubicBezTo>
                      <a:pt x="86" y="247"/>
                      <a:pt x="95" y="255"/>
                      <a:pt x="104" y="263"/>
                    </a:cubicBezTo>
                    <a:cubicBezTo>
                      <a:pt x="110" y="264"/>
                      <a:pt x="117" y="265"/>
                      <a:pt x="125" y="265"/>
                    </a:cubicBezTo>
                    <a:cubicBezTo>
                      <a:pt x="136" y="265"/>
                      <a:pt x="147" y="263"/>
                      <a:pt x="158" y="261"/>
                    </a:cubicBezTo>
                    <a:cubicBezTo>
                      <a:pt x="158" y="260"/>
                      <a:pt x="158" y="259"/>
                      <a:pt x="158" y="259"/>
                    </a:cubicBezTo>
                    <a:cubicBezTo>
                      <a:pt x="159" y="214"/>
                      <a:pt x="193" y="178"/>
                      <a:pt x="235" y="178"/>
                    </a:cubicBezTo>
                    <a:cubicBezTo>
                      <a:pt x="235" y="178"/>
                      <a:pt x="236" y="178"/>
                      <a:pt x="236" y="178"/>
                    </a:cubicBezTo>
                    <a:cubicBezTo>
                      <a:pt x="245" y="178"/>
                      <a:pt x="254" y="180"/>
                      <a:pt x="262" y="183"/>
                    </a:cubicBezTo>
                    <a:cubicBezTo>
                      <a:pt x="265" y="177"/>
                      <a:pt x="268" y="171"/>
                      <a:pt x="271" y="165"/>
                    </a:cubicBezTo>
                    <a:cubicBezTo>
                      <a:pt x="270" y="160"/>
                      <a:pt x="269" y="154"/>
                      <a:pt x="270" y="148"/>
                    </a:cubicBezTo>
                    <a:cubicBezTo>
                      <a:pt x="270" y="133"/>
                      <a:pt x="274" y="119"/>
                      <a:pt x="281" y="106"/>
                    </a:cubicBezTo>
                    <a:cubicBezTo>
                      <a:pt x="280" y="94"/>
                      <a:pt x="279" y="83"/>
                      <a:pt x="276" y="73"/>
                    </a:cubicBezTo>
                    <a:cubicBezTo>
                      <a:pt x="272" y="57"/>
                      <a:pt x="265" y="43"/>
                      <a:pt x="258" y="33"/>
                    </a:cubicBezTo>
                    <a:cubicBezTo>
                      <a:pt x="255" y="27"/>
                      <a:pt x="250" y="22"/>
                      <a:pt x="247" y="18"/>
                    </a:cubicBezTo>
                    <a:cubicBezTo>
                      <a:pt x="244" y="15"/>
                      <a:pt x="242" y="13"/>
                      <a:pt x="239" y="11"/>
                    </a:cubicBezTo>
                    <a:cubicBezTo>
                      <a:pt x="239" y="10"/>
                      <a:pt x="238" y="10"/>
                      <a:pt x="237" y="9"/>
                    </a:cubicBezTo>
                    <a:cubicBezTo>
                      <a:pt x="234" y="6"/>
                      <a:pt x="231" y="4"/>
                      <a:pt x="229" y="3"/>
                    </a:cubicBezTo>
                    <a:cubicBezTo>
                      <a:pt x="228" y="2"/>
                      <a:pt x="228" y="2"/>
                      <a:pt x="227" y="1"/>
                    </a:cubicBezTo>
                    <a:cubicBezTo>
                      <a:pt x="227" y="1"/>
                      <a:pt x="227" y="1"/>
                      <a:pt x="227" y="1"/>
                    </a:cubicBezTo>
                    <a:cubicBezTo>
                      <a:pt x="226" y="1"/>
                      <a:pt x="226" y="0"/>
                      <a:pt x="22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1124"/>
              <p:cNvSpPr>
                <a:spLocks noEditPoints="1"/>
              </p:cNvSpPr>
              <p:nvPr/>
            </p:nvSpPr>
            <p:spPr bwMode="auto">
              <a:xfrm>
                <a:off x="993" y="2821"/>
                <a:ext cx="131" cy="148"/>
              </a:xfrm>
              <a:custGeom>
                <a:avLst/>
                <a:gdLst>
                  <a:gd name="T0" fmla="*/ 232 w 266"/>
                  <a:gd name="T1" fmla="*/ 262 h 300"/>
                  <a:gd name="T2" fmla="*/ 215 w 266"/>
                  <a:gd name="T3" fmla="*/ 276 h 300"/>
                  <a:gd name="T4" fmla="*/ 237 w 266"/>
                  <a:gd name="T5" fmla="*/ 235 h 300"/>
                  <a:gd name="T6" fmla="*/ 225 w 266"/>
                  <a:gd name="T7" fmla="*/ 250 h 300"/>
                  <a:gd name="T8" fmla="*/ 237 w 266"/>
                  <a:gd name="T9" fmla="*/ 235 h 300"/>
                  <a:gd name="T10" fmla="*/ 231 w 266"/>
                  <a:gd name="T11" fmla="*/ 204 h 300"/>
                  <a:gd name="T12" fmla="*/ 232 w 266"/>
                  <a:gd name="T13" fmla="*/ 221 h 300"/>
                  <a:gd name="T14" fmla="*/ 249 w 266"/>
                  <a:gd name="T15" fmla="*/ 206 h 300"/>
                  <a:gd name="T16" fmla="*/ 252 w 266"/>
                  <a:gd name="T17" fmla="*/ 219 h 300"/>
                  <a:gd name="T18" fmla="*/ 260 w 266"/>
                  <a:gd name="T19" fmla="*/ 226 h 300"/>
                  <a:gd name="T20" fmla="*/ 261 w 266"/>
                  <a:gd name="T21" fmla="*/ 206 h 300"/>
                  <a:gd name="T22" fmla="*/ 147 w 266"/>
                  <a:gd name="T23" fmla="*/ 252 h 300"/>
                  <a:gd name="T24" fmla="*/ 166 w 266"/>
                  <a:gd name="T25" fmla="*/ 236 h 300"/>
                  <a:gd name="T26" fmla="*/ 183 w 266"/>
                  <a:gd name="T27" fmla="*/ 250 h 300"/>
                  <a:gd name="T28" fmla="*/ 139 w 266"/>
                  <a:gd name="T29" fmla="*/ 249 h 300"/>
                  <a:gd name="T30" fmla="*/ 136 w 266"/>
                  <a:gd name="T31" fmla="*/ 231 h 300"/>
                  <a:gd name="T32" fmla="*/ 99 w 266"/>
                  <a:gd name="T33" fmla="*/ 218 h 300"/>
                  <a:gd name="T34" fmla="*/ 83 w 266"/>
                  <a:gd name="T35" fmla="*/ 184 h 300"/>
                  <a:gd name="T36" fmla="*/ 70 w 266"/>
                  <a:gd name="T37" fmla="*/ 176 h 300"/>
                  <a:gd name="T38" fmla="*/ 70 w 266"/>
                  <a:gd name="T39" fmla="*/ 176 h 300"/>
                  <a:gd name="T40" fmla="*/ 63 w 266"/>
                  <a:gd name="T41" fmla="*/ 85 h 300"/>
                  <a:gd name="T42" fmla="*/ 71 w 266"/>
                  <a:gd name="T43" fmla="*/ 77 h 300"/>
                  <a:gd name="T44" fmla="*/ 87 w 266"/>
                  <a:gd name="T45" fmla="*/ 65 h 300"/>
                  <a:gd name="T46" fmla="*/ 92 w 266"/>
                  <a:gd name="T47" fmla="*/ 39 h 300"/>
                  <a:gd name="T48" fmla="*/ 99 w 266"/>
                  <a:gd name="T49" fmla="*/ 43 h 300"/>
                  <a:gd name="T50" fmla="*/ 135 w 266"/>
                  <a:gd name="T51" fmla="*/ 19 h 300"/>
                  <a:gd name="T52" fmla="*/ 121 w 266"/>
                  <a:gd name="T53" fmla="*/ 16 h 300"/>
                  <a:gd name="T54" fmla="*/ 130 w 266"/>
                  <a:gd name="T55" fmla="*/ 0 h 300"/>
                  <a:gd name="T56" fmla="*/ 101 w 266"/>
                  <a:gd name="T57" fmla="*/ 4 h 300"/>
                  <a:gd name="T58" fmla="*/ 15 w 266"/>
                  <a:gd name="T59" fmla="*/ 187 h 300"/>
                  <a:gd name="T60" fmla="*/ 101 w 266"/>
                  <a:gd name="T61" fmla="*/ 293 h 300"/>
                  <a:gd name="T62" fmla="*/ 200 w 266"/>
                  <a:gd name="T63" fmla="*/ 255 h 300"/>
                  <a:gd name="T64" fmla="*/ 211 w 266"/>
                  <a:gd name="T65" fmla="*/ 240 h 300"/>
                  <a:gd name="T66" fmla="*/ 211 w 266"/>
                  <a:gd name="T67" fmla="*/ 231 h 300"/>
                  <a:gd name="T68" fmla="*/ 189 w 266"/>
                  <a:gd name="T69" fmla="*/ 247 h 300"/>
                  <a:gd name="T70" fmla="*/ 161 w 266"/>
                  <a:gd name="T71" fmla="*/ 226 h 300"/>
                  <a:gd name="T72" fmla="*/ 124 w 266"/>
                  <a:gd name="T73" fmla="*/ 215 h 300"/>
                  <a:gd name="T74" fmla="*/ 105 w 266"/>
                  <a:gd name="T75" fmla="*/ 182 h 300"/>
                  <a:gd name="T76" fmla="*/ 85 w 266"/>
                  <a:gd name="T77" fmla="*/ 153 h 300"/>
                  <a:gd name="T78" fmla="*/ 74 w 266"/>
                  <a:gd name="T79" fmla="*/ 85 h 300"/>
                  <a:gd name="T80" fmla="*/ 99 w 266"/>
                  <a:gd name="T81" fmla="*/ 52 h 300"/>
                  <a:gd name="T82" fmla="*/ 126 w 266"/>
                  <a:gd name="T83" fmla="*/ 33 h 300"/>
                  <a:gd name="T84" fmla="*/ 148 w 266"/>
                  <a:gd name="T85" fmla="*/ 6 h 300"/>
                  <a:gd name="T86" fmla="*/ 142 w 266"/>
                  <a:gd name="T87" fmla="*/ 0 h 300"/>
                  <a:gd name="T88" fmla="*/ 131 w 266"/>
                  <a:gd name="T89" fmla="*/ 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6" h="300">
                    <a:moveTo>
                      <a:pt x="232" y="262"/>
                    </a:moveTo>
                    <a:cubicBezTo>
                      <a:pt x="232" y="262"/>
                      <a:pt x="232" y="262"/>
                      <a:pt x="232" y="262"/>
                    </a:cubicBezTo>
                    <a:cubicBezTo>
                      <a:pt x="232" y="262"/>
                      <a:pt x="232" y="262"/>
                      <a:pt x="232" y="262"/>
                    </a:cubicBezTo>
                    <a:cubicBezTo>
                      <a:pt x="232" y="262"/>
                      <a:pt x="232" y="262"/>
                      <a:pt x="232" y="262"/>
                    </a:cubicBezTo>
                    <a:moveTo>
                      <a:pt x="221" y="258"/>
                    </a:moveTo>
                    <a:cubicBezTo>
                      <a:pt x="219" y="264"/>
                      <a:pt x="217" y="270"/>
                      <a:pt x="215" y="276"/>
                    </a:cubicBezTo>
                    <a:cubicBezTo>
                      <a:pt x="219" y="274"/>
                      <a:pt x="223" y="271"/>
                      <a:pt x="226" y="268"/>
                    </a:cubicBezTo>
                    <a:cubicBezTo>
                      <a:pt x="225" y="264"/>
                      <a:pt x="223" y="261"/>
                      <a:pt x="221" y="258"/>
                    </a:cubicBezTo>
                    <a:moveTo>
                      <a:pt x="237" y="235"/>
                    </a:moveTo>
                    <a:cubicBezTo>
                      <a:pt x="235" y="237"/>
                      <a:pt x="233" y="239"/>
                      <a:pt x="231" y="240"/>
                    </a:cubicBezTo>
                    <a:cubicBezTo>
                      <a:pt x="231" y="240"/>
                      <a:pt x="231" y="240"/>
                      <a:pt x="231" y="240"/>
                    </a:cubicBezTo>
                    <a:cubicBezTo>
                      <a:pt x="229" y="243"/>
                      <a:pt x="227" y="247"/>
                      <a:pt x="225" y="250"/>
                    </a:cubicBezTo>
                    <a:cubicBezTo>
                      <a:pt x="227" y="251"/>
                      <a:pt x="229" y="252"/>
                      <a:pt x="231" y="252"/>
                    </a:cubicBezTo>
                    <a:cubicBezTo>
                      <a:pt x="233" y="252"/>
                      <a:pt x="235" y="251"/>
                      <a:pt x="237" y="248"/>
                    </a:cubicBezTo>
                    <a:cubicBezTo>
                      <a:pt x="238" y="245"/>
                      <a:pt x="238" y="240"/>
                      <a:pt x="237" y="235"/>
                    </a:cubicBezTo>
                    <a:moveTo>
                      <a:pt x="247" y="197"/>
                    </a:moveTo>
                    <a:cubicBezTo>
                      <a:pt x="243" y="197"/>
                      <a:pt x="239" y="198"/>
                      <a:pt x="235" y="201"/>
                    </a:cubicBezTo>
                    <a:cubicBezTo>
                      <a:pt x="234" y="202"/>
                      <a:pt x="232" y="203"/>
                      <a:pt x="231" y="204"/>
                    </a:cubicBezTo>
                    <a:cubicBezTo>
                      <a:pt x="226" y="210"/>
                      <a:pt x="222" y="222"/>
                      <a:pt x="223" y="232"/>
                    </a:cubicBezTo>
                    <a:cubicBezTo>
                      <a:pt x="226" y="229"/>
                      <a:pt x="229" y="227"/>
                      <a:pt x="231" y="226"/>
                    </a:cubicBezTo>
                    <a:cubicBezTo>
                      <a:pt x="231" y="224"/>
                      <a:pt x="231" y="222"/>
                      <a:pt x="232" y="221"/>
                    </a:cubicBezTo>
                    <a:cubicBezTo>
                      <a:pt x="233" y="213"/>
                      <a:pt x="236" y="209"/>
                      <a:pt x="242" y="208"/>
                    </a:cubicBezTo>
                    <a:cubicBezTo>
                      <a:pt x="243" y="207"/>
                      <a:pt x="244" y="207"/>
                      <a:pt x="246" y="207"/>
                    </a:cubicBezTo>
                    <a:cubicBezTo>
                      <a:pt x="247" y="206"/>
                      <a:pt x="248" y="206"/>
                      <a:pt x="249" y="206"/>
                    </a:cubicBezTo>
                    <a:cubicBezTo>
                      <a:pt x="251" y="206"/>
                      <a:pt x="253" y="207"/>
                      <a:pt x="255" y="210"/>
                    </a:cubicBezTo>
                    <a:cubicBezTo>
                      <a:pt x="255" y="211"/>
                      <a:pt x="255" y="213"/>
                      <a:pt x="256" y="214"/>
                    </a:cubicBezTo>
                    <a:cubicBezTo>
                      <a:pt x="255" y="215"/>
                      <a:pt x="254" y="217"/>
                      <a:pt x="252" y="219"/>
                    </a:cubicBezTo>
                    <a:cubicBezTo>
                      <a:pt x="250" y="223"/>
                      <a:pt x="247" y="226"/>
                      <a:pt x="243" y="230"/>
                    </a:cubicBezTo>
                    <a:cubicBezTo>
                      <a:pt x="246" y="235"/>
                      <a:pt x="246" y="242"/>
                      <a:pt x="245" y="249"/>
                    </a:cubicBezTo>
                    <a:cubicBezTo>
                      <a:pt x="251" y="241"/>
                      <a:pt x="256" y="233"/>
                      <a:pt x="260" y="226"/>
                    </a:cubicBezTo>
                    <a:cubicBezTo>
                      <a:pt x="263" y="220"/>
                      <a:pt x="265" y="215"/>
                      <a:pt x="266" y="211"/>
                    </a:cubicBezTo>
                    <a:cubicBezTo>
                      <a:pt x="266" y="208"/>
                      <a:pt x="264" y="206"/>
                      <a:pt x="262" y="206"/>
                    </a:cubicBezTo>
                    <a:cubicBezTo>
                      <a:pt x="262" y="206"/>
                      <a:pt x="262" y="206"/>
                      <a:pt x="261" y="206"/>
                    </a:cubicBezTo>
                    <a:cubicBezTo>
                      <a:pt x="258" y="200"/>
                      <a:pt x="253" y="197"/>
                      <a:pt x="247" y="197"/>
                    </a:cubicBezTo>
                    <a:moveTo>
                      <a:pt x="178" y="257"/>
                    </a:moveTo>
                    <a:cubicBezTo>
                      <a:pt x="168" y="257"/>
                      <a:pt x="158" y="256"/>
                      <a:pt x="147" y="252"/>
                    </a:cubicBezTo>
                    <a:cubicBezTo>
                      <a:pt x="147" y="250"/>
                      <a:pt x="148" y="249"/>
                      <a:pt x="148" y="248"/>
                    </a:cubicBezTo>
                    <a:cubicBezTo>
                      <a:pt x="151" y="241"/>
                      <a:pt x="158" y="235"/>
                      <a:pt x="164" y="235"/>
                    </a:cubicBezTo>
                    <a:cubicBezTo>
                      <a:pt x="165" y="235"/>
                      <a:pt x="165" y="235"/>
                      <a:pt x="166" y="236"/>
                    </a:cubicBezTo>
                    <a:cubicBezTo>
                      <a:pt x="168" y="236"/>
                      <a:pt x="169" y="236"/>
                      <a:pt x="170" y="236"/>
                    </a:cubicBezTo>
                    <a:cubicBezTo>
                      <a:pt x="170" y="236"/>
                      <a:pt x="171" y="236"/>
                      <a:pt x="171" y="236"/>
                    </a:cubicBezTo>
                    <a:cubicBezTo>
                      <a:pt x="177" y="239"/>
                      <a:pt x="181" y="244"/>
                      <a:pt x="183" y="250"/>
                    </a:cubicBezTo>
                    <a:cubicBezTo>
                      <a:pt x="184" y="253"/>
                      <a:pt x="185" y="255"/>
                      <a:pt x="186" y="257"/>
                    </a:cubicBezTo>
                    <a:cubicBezTo>
                      <a:pt x="183" y="257"/>
                      <a:pt x="181" y="257"/>
                      <a:pt x="178" y="257"/>
                    </a:cubicBezTo>
                    <a:moveTo>
                      <a:pt x="139" y="249"/>
                    </a:moveTo>
                    <a:cubicBezTo>
                      <a:pt x="129" y="244"/>
                      <a:pt x="119" y="237"/>
                      <a:pt x="109" y="228"/>
                    </a:cubicBezTo>
                    <a:cubicBezTo>
                      <a:pt x="114" y="226"/>
                      <a:pt x="119" y="224"/>
                      <a:pt x="124" y="224"/>
                    </a:cubicBezTo>
                    <a:cubicBezTo>
                      <a:pt x="129" y="224"/>
                      <a:pt x="133" y="226"/>
                      <a:pt x="136" y="231"/>
                    </a:cubicBezTo>
                    <a:cubicBezTo>
                      <a:pt x="137" y="234"/>
                      <a:pt x="140" y="240"/>
                      <a:pt x="140" y="245"/>
                    </a:cubicBezTo>
                    <a:cubicBezTo>
                      <a:pt x="140" y="246"/>
                      <a:pt x="140" y="247"/>
                      <a:pt x="139" y="249"/>
                    </a:cubicBezTo>
                    <a:moveTo>
                      <a:pt x="99" y="218"/>
                    </a:moveTo>
                    <a:cubicBezTo>
                      <a:pt x="92" y="211"/>
                      <a:pt x="85" y="202"/>
                      <a:pt x="79" y="192"/>
                    </a:cubicBezTo>
                    <a:cubicBezTo>
                      <a:pt x="78" y="190"/>
                      <a:pt x="76" y="187"/>
                      <a:pt x="75" y="185"/>
                    </a:cubicBezTo>
                    <a:cubicBezTo>
                      <a:pt x="77" y="185"/>
                      <a:pt x="80" y="184"/>
                      <a:pt x="83" y="184"/>
                    </a:cubicBezTo>
                    <a:cubicBezTo>
                      <a:pt x="96" y="184"/>
                      <a:pt x="109" y="191"/>
                      <a:pt x="102" y="210"/>
                    </a:cubicBezTo>
                    <a:cubicBezTo>
                      <a:pt x="101" y="213"/>
                      <a:pt x="100" y="215"/>
                      <a:pt x="99" y="218"/>
                    </a:cubicBezTo>
                    <a:moveTo>
                      <a:pt x="70" y="176"/>
                    </a:moveTo>
                    <a:cubicBezTo>
                      <a:pt x="63" y="163"/>
                      <a:pt x="60" y="150"/>
                      <a:pt x="58" y="137"/>
                    </a:cubicBezTo>
                    <a:cubicBezTo>
                      <a:pt x="67" y="140"/>
                      <a:pt x="78" y="146"/>
                      <a:pt x="78" y="157"/>
                    </a:cubicBezTo>
                    <a:cubicBezTo>
                      <a:pt x="79" y="165"/>
                      <a:pt x="75" y="171"/>
                      <a:pt x="70" y="176"/>
                    </a:cubicBezTo>
                    <a:moveTo>
                      <a:pt x="58" y="128"/>
                    </a:moveTo>
                    <a:cubicBezTo>
                      <a:pt x="58" y="128"/>
                      <a:pt x="57" y="128"/>
                      <a:pt x="57" y="128"/>
                    </a:cubicBezTo>
                    <a:cubicBezTo>
                      <a:pt x="56" y="113"/>
                      <a:pt x="59" y="98"/>
                      <a:pt x="63" y="85"/>
                    </a:cubicBezTo>
                    <a:cubicBezTo>
                      <a:pt x="70" y="90"/>
                      <a:pt x="76" y="101"/>
                      <a:pt x="75" y="111"/>
                    </a:cubicBezTo>
                    <a:cubicBezTo>
                      <a:pt x="74" y="114"/>
                      <a:pt x="64" y="128"/>
                      <a:pt x="58" y="128"/>
                    </a:cubicBezTo>
                    <a:moveTo>
                      <a:pt x="71" y="77"/>
                    </a:moveTo>
                    <a:cubicBezTo>
                      <a:pt x="70" y="77"/>
                      <a:pt x="68" y="77"/>
                      <a:pt x="66" y="77"/>
                    </a:cubicBezTo>
                    <a:cubicBezTo>
                      <a:pt x="72" y="65"/>
                      <a:pt x="78" y="54"/>
                      <a:pt x="86" y="45"/>
                    </a:cubicBezTo>
                    <a:cubicBezTo>
                      <a:pt x="89" y="52"/>
                      <a:pt x="91" y="58"/>
                      <a:pt x="87" y="65"/>
                    </a:cubicBezTo>
                    <a:cubicBezTo>
                      <a:pt x="82" y="73"/>
                      <a:pt x="77" y="77"/>
                      <a:pt x="71" y="77"/>
                    </a:cubicBezTo>
                    <a:moveTo>
                      <a:pt x="99" y="43"/>
                    </a:moveTo>
                    <a:cubicBezTo>
                      <a:pt x="96" y="43"/>
                      <a:pt x="94" y="42"/>
                      <a:pt x="92" y="39"/>
                    </a:cubicBezTo>
                    <a:cubicBezTo>
                      <a:pt x="99" y="32"/>
                      <a:pt x="106" y="26"/>
                      <a:pt x="114" y="21"/>
                    </a:cubicBezTo>
                    <a:cubicBezTo>
                      <a:pt x="114" y="27"/>
                      <a:pt x="113" y="34"/>
                      <a:pt x="109" y="38"/>
                    </a:cubicBezTo>
                    <a:cubicBezTo>
                      <a:pt x="106" y="40"/>
                      <a:pt x="102" y="43"/>
                      <a:pt x="99" y="43"/>
                    </a:cubicBezTo>
                    <a:moveTo>
                      <a:pt x="133" y="11"/>
                    </a:moveTo>
                    <a:cubicBezTo>
                      <a:pt x="135" y="10"/>
                      <a:pt x="138" y="10"/>
                      <a:pt x="140" y="9"/>
                    </a:cubicBezTo>
                    <a:cubicBezTo>
                      <a:pt x="140" y="12"/>
                      <a:pt x="137" y="17"/>
                      <a:pt x="135" y="19"/>
                    </a:cubicBezTo>
                    <a:cubicBezTo>
                      <a:pt x="134" y="20"/>
                      <a:pt x="133" y="21"/>
                      <a:pt x="132" y="21"/>
                    </a:cubicBezTo>
                    <a:cubicBezTo>
                      <a:pt x="131" y="22"/>
                      <a:pt x="130" y="22"/>
                      <a:pt x="128" y="22"/>
                    </a:cubicBezTo>
                    <a:cubicBezTo>
                      <a:pt x="125" y="22"/>
                      <a:pt x="123" y="20"/>
                      <a:pt x="121" y="16"/>
                    </a:cubicBezTo>
                    <a:cubicBezTo>
                      <a:pt x="125" y="14"/>
                      <a:pt x="129" y="13"/>
                      <a:pt x="133" y="11"/>
                    </a:cubicBezTo>
                    <a:moveTo>
                      <a:pt x="131" y="0"/>
                    </a:moveTo>
                    <a:cubicBezTo>
                      <a:pt x="131" y="0"/>
                      <a:pt x="131" y="0"/>
                      <a:pt x="130" y="0"/>
                    </a:cubicBezTo>
                    <a:cubicBezTo>
                      <a:pt x="128" y="0"/>
                      <a:pt x="124" y="0"/>
                      <a:pt x="121" y="0"/>
                    </a:cubicBezTo>
                    <a:cubicBezTo>
                      <a:pt x="116" y="1"/>
                      <a:pt x="110" y="2"/>
                      <a:pt x="103" y="4"/>
                    </a:cubicBezTo>
                    <a:cubicBezTo>
                      <a:pt x="102" y="4"/>
                      <a:pt x="101" y="4"/>
                      <a:pt x="101" y="4"/>
                    </a:cubicBezTo>
                    <a:cubicBezTo>
                      <a:pt x="83" y="9"/>
                      <a:pt x="61" y="21"/>
                      <a:pt x="39" y="46"/>
                    </a:cubicBezTo>
                    <a:cubicBezTo>
                      <a:pt x="36" y="50"/>
                      <a:pt x="33" y="54"/>
                      <a:pt x="30" y="59"/>
                    </a:cubicBezTo>
                    <a:cubicBezTo>
                      <a:pt x="9" y="87"/>
                      <a:pt x="0" y="135"/>
                      <a:pt x="15" y="187"/>
                    </a:cubicBezTo>
                    <a:cubicBezTo>
                      <a:pt x="16" y="193"/>
                      <a:pt x="18" y="199"/>
                      <a:pt x="21" y="205"/>
                    </a:cubicBezTo>
                    <a:cubicBezTo>
                      <a:pt x="33" y="238"/>
                      <a:pt x="52" y="261"/>
                      <a:pt x="71" y="276"/>
                    </a:cubicBezTo>
                    <a:cubicBezTo>
                      <a:pt x="81" y="284"/>
                      <a:pt x="92" y="290"/>
                      <a:pt x="101" y="293"/>
                    </a:cubicBezTo>
                    <a:cubicBezTo>
                      <a:pt x="116" y="298"/>
                      <a:pt x="130" y="300"/>
                      <a:pt x="143" y="300"/>
                    </a:cubicBezTo>
                    <a:cubicBezTo>
                      <a:pt x="157" y="300"/>
                      <a:pt x="169" y="298"/>
                      <a:pt x="181" y="294"/>
                    </a:cubicBezTo>
                    <a:cubicBezTo>
                      <a:pt x="186" y="277"/>
                      <a:pt x="193" y="265"/>
                      <a:pt x="200" y="255"/>
                    </a:cubicBezTo>
                    <a:cubicBezTo>
                      <a:pt x="199" y="255"/>
                      <a:pt x="197" y="255"/>
                      <a:pt x="196" y="256"/>
                    </a:cubicBezTo>
                    <a:cubicBezTo>
                      <a:pt x="197" y="250"/>
                      <a:pt x="198" y="245"/>
                      <a:pt x="204" y="242"/>
                    </a:cubicBezTo>
                    <a:cubicBezTo>
                      <a:pt x="207" y="241"/>
                      <a:pt x="209" y="240"/>
                      <a:pt x="211" y="240"/>
                    </a:cubicBezTo>
                    <a:cubicBezTo>
                      <a:pt x="212" y="240"/>
                      <a:pt x="212" y="240"/>
                      <a:pt x="213" y="240"/>
                    </a:cubicBezTo>
                    <a:cubicBezTo>
                      <a:pt x="215" y="238"/>
                      <a:pt x="218" y="236"/>
                      <a:pt x="220" y="234"/>
                    </a:cubicBezTo>
                    <a:cubicBezTo>
                      <a:pt x="217" y="232"/>
                      <a:pt x="215" y="231"/>
                      <a:pt x="211" y="231"/>
                    </a:cubicBezTo>
                    <a:cubicBezTo>
                      <a:pt x="209" y="231"/>
                      <a:pt x="207" y="232"/>
                      <a:pt x="205" y="233"/>
                    </a:cubicBezTo>
                    <a:cubicBezTo>
                      <a:pt x="201" y="235"/>
                      <a:pt x="194" y="237"/>
                      <a:pt x="192" y="241"/>
                    </a:cubicBezTo>
                    <a:cubicBezTo>
                      <a:pt x="190" y="243"/>
                      <a:pt x="190" y="245"/>
                      <a:pt x="189" y="247"/>
                    </a:cubicBezTo>
                    <a:cubicBezTo>
                      <a:pt x="187" y="241"/>
                      <a:pt x="184" y="235"/>
                      <a:pt x="179" y="231"/>
                    </a:cubicBezTo>
                    <a:cubicBezTo>
                      <a:pt x="177" y="228"/>
                      <a:pt x="169" y="226"/>
                      <a:pt x="164" y="226"/>
                    </a:cubicBezTo>
                    <a:cubicBezTo>
                      <a:pt x="163" y="226"/>
                      <a:pt x="162" y="226"/>
                      <a:pt x="161" y="226"/>
                    </a:cubicBezTo>
                    <a:cubicBezTo>
                      <a:pt x="156" y="228"/>
                      <a:pt x="151" y="232"/>
                      <a:pt x="146" y="237"/>
                    </a:cubicBezTo>
                    <a:cubicBezTo>
                      <a:pt x="145" y="231"/>
                      <a:pt x="142" y="226"/>
                      <a:pt x="140" y="223"/>
                    </a:cubicBezTo>
                    <a:cubicBezTo>
                      <a:pt x="136" y="217"/>
                      <a:pt x="130" y="215"/>
                      <a:pt x="124" y="215"/>
                    </a:cubicBezTo>
                    <a:cubicBezTo>
                      <a:pt x="118" y="215"/>
                      <a:pt x="111" y="218"/>
                      <a:pt x="105" y="220"/>
                    </a:cubicBezTo>
                    <a:cubicBezTo>
                      <a:pt x="107" y="215"/>
                      <a:pt x="111" y="209"/>
                      <a:pt x="111" y="205"/>
                    </a:cubicBezTo>
                    <a:cubicBezTo>
                      <a:pt x="113" y="198"/>
                      <a:pt x="108" y="188"/>
                      <a:pt x="105" y="182"/>
                    </a:cubicBezTo>
                    <a:cubicBezTo>
                      <a:pt x="102" y="177"/>
                      <a:pt x="95" y="175"/>
                      <a:pt x="87" y="175"/>
                    </a:cubicBezTo>
                    <a:cubicBezTo>
                      <a:pt x="85" y="175"/>
                      <a:pt x="83" y="175"/>
                      <a:pt x="81" y="175"/>
                    </a:cubicBezTo>
                    <a:cubicBezTo>
                      <a:pt x="85" y="169"/>
                      <a:pt x="87" y="162"/>
                      <a:pt x="85" y="153"/>
                    </a:cubicBezTo>
                    <a:cubicBezTo>
                      <a:pt x="83" y="143"/>
                      <a:pt x="76" y="137"/>
                      <a:pt x="68" y="133"/>
                    </a:cubicBezTo>
                    <a:cubicBezTo>
                      <a:pt x="74" y="128"/>
                      <a:pt x="79" y="121"/>
                      <a:pt x="81" y="117"/>
                    </a:cubicBezTo>
                    <a:cubicBezTo>
                      <a:pt x="86" y="107"/>
                      <a:pt x="81" y="94"/>
                      <a:pt x="74" y="85"/>
                    </a:cubicBezTo>
                    <a:cubicBezTo>
                      <a:pt x="81" y="84"/>
                      <a:pt x="87" y="80"/>
                      <a:pt x="92" y="73"/>
                    </a:cubicBezTo>
                    <a:cubicBezTo>
                      <a:pt x="96" y="66"/>
                      <a:pt x="97" y="59"/>
                      <a:pt x="96" y="52"/>
                    </a:cubicBezTo>
                    <a:cubicBezTo>
                      <a:pt x="97" y="52"/>
                      <a:pt x="98" y="52"/>
                      <a:pt x="99" y="52"/>
                    </a:cubicBezTo>
                    <a:cubicBezTo>
                      <a:pt x="102" y="52"/>
                      <a:pt x="105" y="51"/>
                      <a:pt x="108" y="49"/>
                    </a:cubicBezTo>
                    <a:cubicBezTo>
                      <a:pt x="115" y="44"/>
                      <a:pt x="119" y="37"/>
                      <a:pt x="120" y="30"/>
                    </a:cubicBezTo>
                    <a:cubicBezTo>
                      <a:pt x="122" y="32"/>
                      <a:pt x="124" y="33"/>
                      <a:pt x="126" y="33"/>
                    </a:cubicBezTo>
                    <a:cubicBezTo>
                      <a:pt x="129" y="33"/>
                      <a:pt x="132" y="31"/>
                      <a:pt x="135" y="29"/>
                    </a:cubicBezTo>
                    <a:cubicBezTo>
                      <a:pt x="136" y="29"/>
                      <a:pt x="136" y="28"/>
                      <a:pt x="137" y="28"/>
                    </a:cubicBezTo>
                    <a:cubicBezTo>
                      <a:pt x="143" y="23"/>
                      <a:pt x="149" y="15"/>
                      <a:pt x="148" y="6"/>
                    </a:cubicBezTo>
                    <a:cubicBezTo>
                      <a:pt x="147" y="4"/>
                      <a:pt x="146" y="3"/>
                      <a:pt x="145" y="2"/>
                    </a:cubicBezTo>
                    <a:cubicBezTo>
                      <a:pt x="144" y="1"/>
                      <a:pt x="143" y="0"/>
                      <a:pt x="142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142" y="0"/>
                      <a:pt x="142" y="0"/>
                    </a:cubicBezTo>
                    <a:cubicBezTo>
                      <a:pt x="141" y="0"/>
                      <a:pt x="139" y="0"/>
                      <a:pt x="137" y="0"/>
                    </a:cubicBezTo>
                    <a:cubicBezTo>
                      <a:pt x="135" y="0"/>
                      <a:pt x="133" y="0"/>
                      <a:pt x="13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1125"/>
              <p:cNvSpPr>
                <a:spLocks noEditPoints="1"/>
              </p:cNvSpPr>
              <p:nvPr/>
            </p:nvSpPr>
            <p:spPr bwMode="auto">
              <a:xfrm>
                <a:off x="1078" y="2932"/>
                <a:ext cx="139" cy="133"/>
              </a:xfrm>
              <a:custGeom>
                <a:avLst/>
                <a:gdLst>
                  <a:gd name="T0" fmla="*/ 158 w 282"/>
                  <a:gd name="T1" fmla="*/ 207 h 270"/>
                  <a:gd name="T2" fmla="*/ 181 w 282"/>
                  <a:gd name="T3" fmla="*/ 193 h 270"/>
                  <a:gd name="T4" fmla="*/ 194 w 282"/>
                  <a:gd name="T5" fmla="*/ 205 h 270"/>
                  <a:gd name="T6" fmla="*/ 144 w 282"/>
                  <a:gd name="T7" fmla="*/ 205 h 270"/>
                  <a:gd name="T8" fmla="*/ 107 w 282"/>
                  <a:gd name="T9" fmla="*/ 193 h 270"/>
                  <a:gd name="T10" fmla="*/ 143 w 282"/>
                  <a:gd name="T11" fmla="*/ 197 h 270"/>
                  <a:gd name="T12" fmla="*/ 202 w 282"/>
                  <a:gd name="T13" fmla="*/ 203 h 270"/>
                  <a:gd name="T14" fmla="*/ 209 w 282"/>
                  <a:gd name="T15" fmla="*/ 179 h 270"/>
                  <a:gd name="T16" fmla="*/ 218 w 282"/>
                  <a:gd name="T17" fmla="*/ 176 h 270"/>
                  <a:gd name="T18" fmla="*/ 237 w 282"/>
                  <a:gd name="T19" fmla="*/ 184 h 270"/>
                  <a:gd name="T20" fmla="*/ 98 w 282"/>
                  <a:gd name="T21" fmla="*/ 188 h 270"/>
                  <a:gd name="T22" fmla="*/ 80 w 282"/>
                  <a:gd name="T23" fmla="*/ 161 h 270"/>
                  <a:gd name="T24" fmla="*/ 98 w 282"/>
                  <a:gd name="T25" fmla="*/ 188 h 270"/>
                  <a:gd name="T26" fmla="*/ 244 w 282"/>
                  <a:gd name="T27" fmla="*/ 161 h 270"/>
                  <a:gd name="T28" fmla="*/ 261 w 282"/>
                  <a:gd name="T29" fmla="*/ 152 h 270"/>
                  <a:gd name="T30" fmla="*/ 61 w 282"/>
                  <a:gd name="T31" fmla="*/ 156 h 270"/>
                  <a:gd name="T32" fmla="*/ 43 w 282"/>
                  <a:gd name="T33" fmla="*/ 118 h 270"/>
                  <a:gd name="T34" fmla="*/ 61 w 282"/>
                  <a:gd name="T35" fmla="*/ 156 h 270"/>
                  <a:gd name="T36" fmla="*/ 259 w 282"/>
                  <a:gd name="T37" fmla="*/ 106 h 270"/>
                  <a:gd name="T38" fmla="*/ 268 w 282"/>
                  <a:gd name="T39" fmla="*/ 104 h 270"/>
                  <a:gd name="T40" fmla="*/ 270 w 282"/>
                  <a:gd name="T41" fmla="*/ 120 h 270"/>
                  <a:gd name="T42" fmla="*/ 254 w 282"/>
                  <a:gd name="T43" fmla="*/ 127 h 270"/>
                  <a:gd name="T44" fmla="*/ 41 w 282"/>
                  <a:gd name="T45" fmla="*/ 109 h 270"/>
                  <a:gd name="T46" fmla="*/ 51 w 282"/>
                  <a:gd name="T47" fmla="*/ 87 h 270"/>
                  <a:gd name="T48" fmla="*/ 43 w 282"/>
                  <a:gd name="T49" fmla="*/ 52 h 270"/>
                  <a:gd name="T50" fmla="*/ 54 w 282"/>
                  <a:gd name="T51" fmla="*/ 44 h 270"/>
                  <a:gd name="T52" fmla="*/ 44 w 282"/>
                  <a:gd name="T53" fmla="*/ 63 h 270"/>
                  <a:gd name="T54" fmla="*/ 43 w 282"/>
                  <a:gd name="T55" fmla="*/ 52 h 270"/>
                  <a:gd name="T56" fmla="*/ 64 w 282"/>
                  <a:gd name="T57" fmla="*/ 9 h 270"/>
                  <a:gd name="T58" fmla="*/ 65 w 282"/>
                  <a:gd name="T59" fmla="*/ 24 h 270"/>
                  <a:gd name="T60" fmla="*/ 53 w 282"/>
                  <a:gd name="T61" fmla="*/ 26 h 270"/>
                  <a:gd name="T62" fmla="*/ 63 w 282"/>
                  <a:gd name="T63" fmla="*/ 0 h 270"/>
                  <a:gd name="T64" fmla="*/ 59 w 282"/>
                  <a:gd name="T65" fmla="*/ 2 h 270"/>
                  <a:gd name="T66" fmla="*/ 48 w 282"/>
                  <a:gd name="T67" fmla="*/ 10 h 270"/>
                  <a:gd name="T68" fmla="*/ 28 w 282"/>
                  <a:gd name="T69" fmla="*/ 31 h 270"/>
                  <a:gd name="T70" fmla="*/ 1 w 282"/>
                  <a:gd name="T71" fmla="*/ 117 h 270"/>
                  <a:gd name="T72" fmla="*/ 64 w 282"/>
                  <a:gd name="T73" fmla="*/ 235 h 270"/>
                  <a:gd name="T74" fmla="*/ 157 w 282"/>
                  <a:gd name="T75" fmla="*/ 270 h 270"/>
                  <a:gd name="T76" fmla="*/ 281 w 282"/>
                  <a:gd name="T77" fmla="*/ 122 h 270"/>
                  <a:gd name="T78" fmla="*/ 274 w 282"/>
                  <a:gd name="T79" fmla="*/ 96 h 270"/>
                  <a:gd name="T80" fmla="*/ 263 w 282"/>
                  <a:gd name="T81" fmla="*/ 95 h 270"/>
                  <a:gd name="T82" fmla="*/ 245 w 282"/>
                  <a:gd name="T83" fmla="*/ 114 h 270"/>
                  <a:gd name="T84" fmla="*/ 239 w 282"/>
                  <a:gd name="T85" fmla="*/ 153 h 270"/>
                  <a:gd name="T86" fmla="*/ 234 w 282"/>
                  <a:gd name="T87" fmla="*/ 174 h 270"/>
                  <a:gd name="T88" fmla="*/ 216 w 282"/>
                  <a:gd name="T89" fmla="*/ 166 h 270"/>
                  <a:gd name="T90" fmla="*/ 193 w 282"/>
                  <a:gd name="T91" fmla="*/ 191 h 270"/>
                  <a:gd name="T92" fmla="*/ 175 w 282"/>
                  <a:gd name="T93" fmla="*/ 183 h 270"/>
                  <a:gd name="T94" fmla="*/ 148 w 282"/>
                  <a:gd name="T95" fmla="*/ 187 h 270"/>
                  <a:gd name="T96" fmla="*/ 125 w 282"/>
                  <a:gd name="T97" fmla="*/ 171 h 270"/>
                  <a:gd name="T98" fmla="*/ 98 w 282"/>
                  <a:gd name="T99" fmla="*/ 160 h 270"/>
                  <a:gd name="T100" fmla="*/ 72 w 282"/>
                  <a:gd name="T101" fmla="*/ 154 h 270"/>
                  <a:gd name="T102" fmla="*/ 52 w 282"/>
                  <a:gd name="T103" fmla="*/ 111 h 270"/>
                  <a:gd name="T104" fmla="*/ 51 w 282"/>
                  <a:gd name="T105" fmla="*/ 71 h 270"/>
                  <a:gd name="T106" fmla="*/ 60 w 282"/>
                  <a:gd name="T107" fmla="*/ 38 h 270"/>
                  <a:gd name="T108" fmla="*/ 60 w 282"/>
                  <a:gd name="T109" fmla="*/ 38 h 270"/>
                  <a:gd name="T110" fmla="*/ 71 w 282"/>
                  <a:gd name="T111" fmla="*/ 28 h 270"/>
                  <a:gd name="T112" fmla="*/ 71 w 282"/>
                  <a:gd name="T113" fmla="*/ 6 h 270"/>
                  <a:gd name="T114" fmla="*/ 66 w 282"/>
                  <a:gd name="T115" fmla="*/ 0 h 270"/>
                  <a:gd name="T116" fmla="*/ 63 w 282"/>
                  <a:gd name="T117" fmla="*/ 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82" h="270">
                    <a:moveTo>
                      <a:pt x="171" y="208"/>
                    </a:moveTo>
                    <a:cubicBezTo>
                      <a:pt x="167" y="208"/>
                      <a:pt x="163" y="207"/>
                      <a:pt x="158" y="207"/>
                    </a:cubicBezTo>
                    <a:cubicBezTo>
                      <a:pt x="163" y="200"/>
                      <a:pt x="169" y="192"/>
                      <a:pt x="177" y="192"/>
                    </a:cubicBezTo>
                    <a:cubicBezTo>
                      <a:pt x="178" y="192"/>
                      <a:pt x="180" y="192"/>
                      <a:pt x="181" y="193"/>
                    </a:cubicBezTo>
                    <a:cubicBezTo>
                      <a:pt x="185" y="195"/>
                      <a:pt x="190" y="198"/>
                      <a:pt x="193" y="202"/>
                    </a:cubicBezTo>
                    <a:cubicBezTo>
                      <a:pt x="193" y="203"/>
                      <a:pt x="194" y="204"/>
                      <a:pt x="194" y="205"/>
                    </a:cubicBezTo>
                    <a:cubicBezTo>
                      <a:pt x="187" y="207"/>
                      <a:pt x="179" y="208"/>
                      <a:pt x="171" y="208"/>
                    </a:cubicBezTo>
                    <a:moveTo>
                      <a:pt x="144" y="205"/>
                    </a:moveTo>
                    <a:cubicBezTo>
                      <a:pt x="135" y="203"/>
                      <a:pt x="125" y="200"/>
                      <a:pt x="114" y="196"/>
                    </a:cubicBezTo>
                    <a:cubicBezTo>
                      <a:pt x="112" y="195"/>
                      <a:pt x="109" y="194"/>
                      <a:pt x="107" y="193"/>
                    </a:cubicBezTo>
                    <a:cubicBezTo>
                      <a:pt x="112" y="187"/>
                      <a:pt x="121" y="181"/>
                      <a:pt x="128" y="181"/>
                    </a:cubicBezTo>
                    <a:cubicBezTo>
                      <a:pt x="134" y="181"/>
                      <a:pt x="140" y="185"/>
                      <a:pt x="143" y="197"/>
                    </a:cubicBezTo>
                    <a:cubicBezTo>
                      <a:pt x="143" y="199"/>
                      <a:pt x="144" y="202"/>
                      <a:pt x="144" y="205"/>
                    </a:cubicBezTo>
                    <a:moveTo>
                      <a:pt x="202" y="203"/>
                    </a:moveTo>
                    <a:cubicBezTo>
                      <a:pt x="202" y="202"/>
                      <a:pt x="201" y="201"/>
                      <a:pt x="200" y="200"/>
                    </a:cubicBezTo>
                    <a:cubicBezTo>
                      <a:pt x="200" y="191"/>
                      <a:pt x="203" y="180"/>
                      <a:pt x="209" y="179"/>
                    </a:cubicBezTo>
                    <a:cubicBezTo>
                      <a:pt x="211" y="178"/>
                      <a:pt x="212" y="177"/>
                      <a:pt x="213" y="176"/>
                    </a:cubicBezTo>
                    <a:cubicBezTo>
                      <a:pt x="215" y="176"/>
                      <a:pt x="217" y="176"/>
                      <a:pt x="218" y="176"/>
                    </a:cubicBezTo>
                    <a:cubicBezTo>
                      <a:pt x="223" y="176"/>
                      <a:pt x="227" y="177"/>
                      <a:pt x="230" y="180"/>
                    </a:cubicBezTo>
                    <a:cubicBezTo>
                      <a:pt x="233" y="182"/>
                      <a:pt x="235" y="183"/>
                      <a:pt x="237" y="184"/>
                    </a:cubicBezTo>
                    <a:cubicBezTo>
                      <a:pt x="227" y="192"/>
                      <a:pt x="216" y="199"/>
                      <a:pt x="202" y="203"/>
                    </a:cubicBezTo>
                    <a:moveTo>
                      <a:pt x="98" y="188"/>
                    </a:moveTo>
                    <a:cubicBezTo>
                      <a:pt x="85" y="181"/>
                      <a:pt x="75" y="173"/>
                      <a:pt x="67" y="163"/>
                    </a:cubicBezTo>
                    <a:cubicBezTo>
                      <a:pt x="71" y="162"/>
                      <a:pt x="76" y="161"/>
                      <a:pt x="80" y="161"/>
                    </a:cubicBezTo>
                    <a:cubicBezTo>
                      <a:pt x="86" y="161"/>
                      <a:pt x="91" y="163"/>
                      <a:pt x="94" y="168"/>
                    </a:cubicBezTo>
                    <a:cubicBezTo>
                      <a:pt x="99" y="174"/>
                      <a:pt x="99" y="181"/>
                      <a:pt x="98" y="188"/>
                    </a:cubicBezTo>
                    <a:moveTo>
                      <a:pt x="244" y="177"/>
                    </a:moveTo>
                    <a:cubicBezTo>
                      <a:pt x="242" y="171"/>
                      <a:pt x="240" y="167"/>
                      <a:pt x="244" y="161"/>
                    </a:cubicBezTo>
                    <a:cubicBezTo>
                      <a:pt x="248" y="154"/>
                      <a:pt x="252" y="152"/>
                      <a:pt x="259" y="152"/>
                    </a:cubicBezTo>
                    <a:cubicBezTo>
                      <a:pt x="260" y="152"/>
                      <a:pt x="260" y="152"/>
                      <a:pt x="261" y="152"/>
                    </a:cubicBezTo>
                    <a:cubicBezTo>
                      <a:pt x="257" y="161"/>
                      <a:pt x="251" y="169"/>
                      <a:pt x="244" y="177"/>
                    </a:cubicBezTo>
                    <a:moveTo>
                      <a:pt x="61" y="156"/>
                    </a:moveTo>
                    <a:cubicBezTo>
                      <a:pt x="52" y="144"/>
                      <a:pt x="46" y="131"/>
                      <a:pt x="43" y="118"/>
                    </a:cubicBezTo>
                    <a:cubicBezTo>
                      <a:pt x="43" y="118"/>
                      <a:pt x="43" y="118"/>
                      <a:pt x="43" y="118"/>
                    </a:cubicBezTo>
                    <a:cubicBezTo>
                      <a:pt x="52" y="118"/>
                      <a:pt x="62" y="124"/>
                      <a:pt x="66" y="132"/>
                    </a:cubicBezTo>
                    <a:cubicBezTo>
                      <a:pt x="68" y="135"/>
                      <a:pt x="67" y="153"/>
                      <a:pt x="61" y="156"/>
                    </a:cubicBezTo>
                    <a:moveTo>
                      <a:pt x="253" y="114"/>
                    </a:moveTo>
                    <a:cubicBezTo>
                      <a:pt x="254" y="111"/>
                      <a:pt x="256" y="109"/>
                      <a:pt x="259" y="106"/>
                    </a:cubicBezTo>
                    <a:cubicBezTo>
                      <a:pt x="260" y="104"/>
                      <a:pt x="261" y="103"/>
                      <a:pt x="264" y="103"/>
                    </a:cubicBezTo>
                    <a:cubicBezTo>
                      <a:pt x="265" y="103"/>
                      <a:pt x="266" y="103"/>
                      <a:pt x="268" y="104"/>
                    </a:cubicBezTo>
                    <a:cubicBezTo>
                      <a:pt x="268" y="105"/>
                      <a:pt x="269" y="106"/>
                      <a:pt x="270" y="106"/>
                    </a:cubicBezTo>
                    <a:cubicBezTo>
                      <a:pt x="271" y="111"/>
                      <a:pt x="270" y="115"/>
                      <a:pt x="270" y="120"/>
                    </a:cubicBezTo>
                    <a:cubicBezTo>
                      <a:pt x="269" y="127"/>
                      <a:pt x="267" y="135"/>
                      <a:pt x="265" y="143"/>
                    </a:cubicBezTo>
                    <a:cubicBezTo>
                      <a:pt x="260" y="139"/>
                      <a:pt x="257" y="132"/>
                      <a:pt x="254" y="127"/>
                    </a:cubicBezTo>
                    <a:cubicBezTo>
                      <a:pt x="252" y="122"/>
                      <a:pt x="252" y="118"/>
                      <a:pt x="253" y="114"/>
                    </a:cubicBezTo>
                    <a:moveTo>
                      <a:pt x="41" y="109"/>
                    </a:moveTo>
                    <a:cubicBezTo>
                      <a:pt x="39" y="96"/>
                      <a:pt x="38" y="83"/>
                      <a:pt x="40" y="71"/>
                    </a:cubicBezTo>
                    <a:cubicBezTo>
                      <a:pt x="46" y="75"/>
                      <a:pt x="51" y="79"/>
                      <a:pt x="51" y="87"/>
                    </a:cubicBezTo>
                    <a:cubicBezTo>
                      <a:pt x="52" y="99"/>
                      <a:pt x="49" y="105"/>
                      <a:pt x="41" y="109"/>
                    </a:cubicBezTo>
                    <a:moveTo>
                      <a:pt x="43" y="52"/>
                    </a:moveTo>
                    <a:cubicBezTo>
                      <a:pt x="45" y="46"/>
                      <a:pt x="47" y="40"/>
                      <a:pt x="49" y="34"/>
                    </a:cubicBezTo>
                    <a:cubicBezTo>
                      <a:pt x="51" y="37"/>
                      <a:pt x="53" y="40"/>
                      <a:pt x="54" y="44"/>
                    </a:cubicBezTo>
                    <a:cubicBezTo>
                      <a:pt x="55" y="46"/>
                      <a:pt x="55" y="49"/>
                      <a:pt x="54" y="51"/>
                    </a:cubicBezTo>
                    <a:cubicBezTo>
                      <a:pt x="53" y="57"/>
                      <a:pt x="50" y="63"/>
                      <a:pt x="44" y="63"/>
                    </a:cubicBezTo>
                    <a:cubicBezTo>
                      <a:pt x="43" y="63"/>
                      <a:pt x="42" y="63"/>
                      <a:pt x="41" y="62"/>
                    </a:cubicBezTo>
                    <a:cubicBezTo>
                      <a:pt x="42" y="59"/>
                      <a:pt x="42" y="56"/>
                      <a:pt x="43" y="52"/>
                    </a:cubicBezTo>
                    <a:moveTo>
                      <a:pt x="59" y="16"/>
                    </a:moveTo>
                    <a:cubicBezTo>
                      <a:pt x="61" y="13"/>
                      <a:pt x="63" y="11"/>
                      <a:pt x="64" y="9"/>
                    </a:cubicBezTo>
                    <a:cubicBezTo>
                      <a:pt x="65" y="9"/>
                      <a:pt x="65" y="10"/>
                      <a:pt x="65" y="11"/>
                    </a:cubicBezTo>
                    <a:cubicBezTo>
                      <a:pt x="66" y="16"/>
                      <a:pt x="66" y="21"/>
                      <a:pt x="65" y="24"/>
                    </a:cubicBezTo>
                    <a:cubicBezTo>
                      <a:pt x="63" y="27"/>
                      <a:pt x="61" y="28"/>
                      <a:pt x="59" y="28"/>
                    </a:cubicBezTo>
                    <a:cubicBezTo>
                      <a:pt x="57" y="28"/>
                      <a:pt x="55" y="27"/>
                      <a:pt x="53" y="26"/>
                    </a:cubicBezTo>
                    <a:cubicBezTo>
                      <a:pt x="55" y="23"/>
                      <a:pt x="57" y="19"/>
                      <a:pt x="59" y="16"/>
                    </a:cubicBezTo>
                    <a:moveTo>
                      <a:pt x="63" y="0"/>
                    </a:moveTo>
                    <a:cubicBezTo>
                      <a:pt x="62" y="0"/>
                      <a:pt x="62" y="0"/>
                      <a:pt x="61" y="1"/>
                    </a:cubicBezTo>
                    <a:cubicBezTo>
                      <a:pt x="60" y="1"/>
                      <a:pt x="60" y="2"/>
                      <a:pt x="59" y="2"/>
                    </a:cubicBezTo>
                    <a:cubicBezTo>
                      <a:pt x="57" y="3"/>
                      <a:pt x="54" y="5"/>
                      <a:pt x="51" y="8"/>
                    </a:cubicBezTo>
                    <a:cubicBezTo>
                      <a:pt x="50" y="8"/>
                      <a:pt x="49" y="9"/>
                      <a:pt x="48" y="10"/>
                    </a:cubicBezTo>
                    <a:cubicBezTo>
                      <a:pt x="46" y="12"/>
                      <a:pt x="43" y="14"/>
                      <a:pt x="41" y="16"/>
                    </a:cubicBezTo>
                    <a:cubicBezTo>
                      <a:pt x="37" y="20"/>
                      <a:pt x="32" y="25"/>
                      <a:pt x="28" y="31"/>
                    </a:cubicBezTo>
                    <a:cubicBezTo>
                      <a:pt x="21" y="41"/>
                      <a:pt x="14" y="53"/>
                      <a:pt x="9" y="70"/>
                    </a:cubicBezTo>
                    <a:cubicBezTo>
                      <a:pt x="5" y="83"/>
                      <a:pt x="2" y="99"/>
                      <a:pt x="1" y="117"/>
                    </a:cubicBezTo>
                    <a:cubicBezTo>
                      <a:pt x="0" y="143"/>
                      <a:pt x="10" y="175"/>
                      <a:pt x="32" y="203"/>
                    </a:cubicBezTo>
                    <a:cubicBezTo>
                      <a:pt x="45" y="211"/>
                      <a:pt x="56" y="222"/>
                      <a:pt x="64" y="235"/>
                    </a:cubicBezTo>
                    <a:cubicBezTo>
                      <a:pt x="67" y="237"/>
                      <a:pt x="70" y="240"/>
                      <a:pt x="74" y="242"/>
                    </a:cubicBezTo>
                    <a:cubicBezTo>
                      <a:pt x="102" y="262"/>
                      <a:pt x="132" y="270"/>
                      <a:pt x="157" y="270"/>
                    </a:cubicBezTo>
                    <a:cubicBezTo>
                      <a:pt x="168" y="270"/>
                      <a:pt x="179" y="268"/>
                      <a:pt x="187" y="265"/>
                    </a:cubicBezTo>
                    <a:cubicBezTo>
                      <a:pt x="267" y="237"/>
                      <a:pt x="282" y="163"/>
                      <a:pt x="281" y="122"/>
                    </a:cubicBezTo>
                    <a:cubicBezTo>
                      <a:pt x="281" y="111"/>
                      <a:pt x="279" y="103"/>
                      <a:pt x="277" y="98"/>
                    </a:cubicBezTo>
                    <a:cubicBezTo>
                      <a:pt x="276" y="96"/>
                      <a:pt x="275" y="96"/>
                      <a:pt x="274" y="96"/>
                    </a:cubicBezTo>
                    <a:cubicBezTo>
                      <a:pt x="273" y="96"/>
                      <a:pt x="272" y="96"/>
                      <a:pt x="271" y="97"/>
                    </a:cubicBezTo>
                    <a:cubicBezTo>
                      <a:pt x="268" y="95"/>
                      <a:pt x="266" y="95"/>
                      <a:pt x="263" y="95"/>
                    </a:cubicBezTo>
                    <a:cubicBezTo>
                      <a:pt x="255" y="95"/>
                      <a:pt x="248" y="102"/>
                      <a:pt x="245" y="111"/>
                    </a:cubicBezTo>
                    <a:cubicBezTo>
                      <a:pt x="245" y="112"/>
                      <a:pt x="245" y="113"/>
                      <a:pt x="245" y="114"/>
                    </a:cubicBezTo>
                    <a:cubicBezTo>
                      <a:pt x="244" y="123"/>
                      <a:pt x="248" y="135"/>
                      <a:pt x="255" y="144"/>
                    </a:cubicBezTo>
                    <a:cubicBezTo>
                      <a:pt x="248" y="144"/>
                      <a:pt x="242" y="146"/>
                      <a:pt x="239" y="153"/>
                    </a:cubicBezTo>
                    <a:cubicBezTo>
                      <a:pt x="237" y="157"/>
                      <a:pt x="232" y="163"/>
                      <a:pt x="233" y="167"/>
                    </a:cubicBezTo>
                    <a:cubicBezTo>
                      <a:pt x="233" y="170"/>
                      <a:pt x="234" y="172"/>
                      <a:pt x="234" y="174"/>
                    </a:cubicBezTo>
                    <a:cubicBezTo>
                      <a:pt x="229" y="171"/>
                      <a:pt x="224" y="167"/>
                      <a:pt x="217" y="166"/>
                    </a:cubicBezTo>
                    <a:cubicBezTo>
                      <a:pt x="217" y="166"/>
                      <a:pt x="217" y="166"/>
                      <a:pt x="216" y="166"/>
                    </a:cubicBezTo>
                    <a:cubicBezTo>
                      <a:pt x="212" y="166"/>
                      <a:pt x="202" y="171"/>
                      <a:pt x="200" y="174"/>
                    </a:cubicBezTo>
                    <a:cubicBezTo>
                      <a:pt x="197" y="178"/>
                      <a:pt x="194" y="185"/>
                      <a:pt x="193" y="191"/>
                    </a:cubicBezTo>
                    <a:cubicBezTo>
                      <a:pt x="189" y="188"/>
                      <a:pt x="184" y="185"/>
                      <a:pt x="180" y="184"/>
                    </a:cubicBezTo>
                    <a:cubicBezTo>
                      <a:pt x="179" y="183"/>
                      <a:pt x="177" y="183"/>
                      <a:pt x="175" y="183"/>
                    </a:cubicBezTo>
                    <a:cubicBezTo>
                      <a:pt x="165" y="183"/>
                      <a:pt x="157" y="193"/>
                      <a:pt x="151" y="203"/>
                    </a:cubicBezTo>
                    <a:cubicBezTo>
                      <a:pt x="150" y="197"/>
                      <a:pt x="149" y="191"/>
                      <a:pt x="148" y="187"/>
                    </a:cubicBezTo>
                    <a:cubicBezTo>
                      <a:pt x="145" y="180"/>
                      <a:pt x="136" y="175"/>
                      <a:pt x="130" y="172"/>
                    </a:cubicBezTo>
                    <a:cubicBezTo>
                      <a:pt x="128" y="171"/>
                      <a:pt x="127" y="171"/>
                      <a:pt x="125" y="171"/>
                    </a:cubicBezTo>
                    <a:cubicBezTo>
                      <a:pt x="119" y="171"/>
                      <a:pt x="112" y="176"/>
                      <a:pt x="106" y="181"/>
                    </a:cubicBezTo>
                    <a:cubicBezTo>
                      <a:pt x="106" y="174"/>
                      <a:pt x="104" y="166"/>
                      <a:pt x="98" y="160"/>
                    </a:cubicBezTo>
                    <a:cubicBezTo>
                      <a:pt x="93" y="155"/>
                      <a:pt x="86" y="153"/>
                      <a:pt x="80" y="153"/>
                    </a:cubicBezTo>
                    <a:cubicBezTo>
                      <a:pt x="77" y="153"/>
                      <a:pt x="75" y="154"/>
                      <a:pt x="72" y="154"/>
                    </a:cubicBezTo>
                    <a:cubicBezTo>
                      <a:pt x="75" y="147"/>
                      <a:pt x="76" y="138"/>
                      <a:pt x="75" y="133"/>
                    </a:cubicBezTo>
                    <a:cubicBezTo>
                      <a:pt x="73" y="122"/>
                      <a:pt x="63" y="114"/>
                      <a:pt x="52" y="111"/>
                    </a:cubicBezTo>
                    <a:cubicBezTo>
                      <a:pt x="57" y="107"/>
                      <a:pt x="59" y="100"/>
                      <a:pt x="60" y="90"/>
                    </a:cubicBezTo>
                    <a:cubicBezTo>
                      <a:pt x="60" y="82"/>
                      <a:pt x="56" y="76"/>
                      <a:pt x="51" y="71"/>
                    </a:cubicBezTo>
                    <a:cubicBezTo>
                      <a:pt x="55" y="69"/>
                      <a:pt x="58" y="66"/>
                      <a:pt x="60" y="61"/>
                    </a:cubicBezTo>
                    <a:cubicBezTo>
                      <a:pt x="63" y="53"/>
                      <a:pt x="62" y="45"/>
                      <a:pt x="60" y="38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61" y="38"/>
                      <a:pt x="61" y="38"/>
                      <a:pt x="62" y="38"/>
                    </a:cubicBezTo>
                    <a:cubicBezTo>
                      <a:pt x="65" y="38"/>
                      <a:pt x="69" y="35"/>
                      <a:pt x="71" y="28"/>
                    </a:cubicBezTo>
                    <a:cubicBezTo>
                      <a:pt x="72" y="27"/>
                      <a:pt x="72" y="26"/>
                      <a:pt x="73" y="25"/>
                    </a:cubicBezTo>
                    <a:cubicBezTo>
                      <a:pt x="74" y="18"/>
                      <a:pt x="74" y="11"/>
                      <a:pt x="71" y="6"/>
                    </a:cubicBezTo>
                    <a:cubicBezTo>
                      <a:pt x="71" y="4"/>
                      <a:pt x="70" y="3"/>
                      <a:pt x="69" y="2"/>
                    </a:cubicBezTo>
                    <a:cubicBezTo>
                      <a:pt x="68" y="1"/>
                      <a:pt x="67" y="0"/>
                      <a:pt x="66" y="0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4" y="0"/>
                      <a:pt x="64" y="0"/>
                      <a:pt x="6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1126"/>
              <p:cNvSpPr>
                <a:spLocks noEditPoints="1"/>
              </p:cNvSpPr>
              <p:nvPr/>
            </p:nvSpPr>
            <p:spPr bwMode="auto">
              <a:xfrm>
                <a:off x="1300" y="2321"/>
                <a:ext cx="146" cy="107"/>
              </a:xfrm>
              <a:custGeom>
                <a:avLst/>
                <a:gdLst>
                  <a:gd name="T0" fmla="*/ 250 w 296"/>
                  <a:gd name="T1" fmla="*/ 181 h 217"/>
                  <a:gd name="T2" fmla="*/ 263 w 296"/>
                  <a:gd name="T3" fmla="*/ 189 h 217"/>
                  <a:gd name="T4" fmla="*/ 258 w 296"/>
                  <a:gd name="T5" fmla="*/ 206 h 217"/>
                  <a:gd name="T6" fmla="*/ 247 w 296"/>
                  <a:gd name="T7" fmla="*/ 201 h 217"/>
                  <a:gd name="T8" fmla="*/ 265 w 296"/>
                  <a:gd name="T9" fmla="*/ 159 h 217"/>
                  <a:gd name="T10" fmla="*/ 258 w 296"/>
                  <a:gd name="T11" fmla="*/ 130 h 217"/>
                  <a:gd name="T12" fmla="*/ 31 w 296"/>
                  <a:gd name="T13" fmla="*/ 150 h 217"/>
                  <a:gd name="T14" fmla="*/ 47 w 296"/>
                  <a:gd name="T15" fmla="*/ 139 h 217"/>
                  <a:gd name="T16" fmla="*/ 240 w 296"/>
                  <a:gd name="T17" fmla="*/ 122 h 217"/>
                  <a:gd name="T18" fmla="*/ 226 w 296"/>
                  <a:gd name="T19" fmla="*/ 115 h 217"/>
                  <a:gd name="T20" fmla="*/ 228 w 296"/>
                  <a:gd name="T21" fmla="*/ 89 h 217"/>
                  <a:gd name="T22" fmla="*/ 246 w 296"/>
                  <a:gd name="T23" fmla="*/ 121 h 217"/>
                  <a:gd name="T24" fmla="*/ 59 w 296"/>
                  <a:gd name="T25" fmla="*/ 109 h 217"/>
                  <a:gd name="T26" fmla="*/ 80 w 296"/>
                  <a:gd name="T27" fmla="*/ 78 h 217"/>
                  <a:gd name="T28" fmla="*/ 59 w 296"/>
                  <a:gd name="T29" fmla="*/ 109 h 217"/>
                  <a:gd name="T30" fmla="*/ 188 w 296"/>
                  <a:gd name="T31" fmla="*/ 69 h 217"/>
                  <a:gd name="T32" fmla="*/ 219 w 296"/>
                  <a:gd name="T33" fmla="*/ 87 h 217"/>
                  <a:gd name="T34" fmla="*/ 204 w 296"/>
                  <a:gd name="T35" fmla="*/ 91 h 217"/>
                  <a:gd name="T36" fmla="*/ 88 w 296"/>
                  <a:gd name="T37" fmla="*/ 74 h 217"/>
                  <a:gd name="T38" fmla="*/ 115 w 296"/>
                  <a:gd name="T39" fmla="*/ 81 h 217"/>
                  <a:gd name="T40" fmla="*/ 156 w 296"/>
                  <a:gd name="T41" fmla="*/ 82 h 217"/>
                  <a:gd name="T42" fmla="*/ 142 w 296"/>
                  <a:gd name="T43" fmla="*/ 62 h 217"/>
                  <a:gd name="T44" fmla="*/ 175 w 296"/>
                  <a:gd name="T45" fmla="*/ 65 h 217"/>
                  <a:gd name="T46" fmla="*/ 156 w 296"/>
                  <a:gd name="T47" fmla="*/ 82 h 217"/>
                  <a:gd name="T48" fmla="*/ 122 w 296"/>
                  <a:gd name="T49" fmla="*/ 3 h 217"/>
                  <a:gd name="T50" fmla="*/ 3 w 296"/>
                  <a:gd name="T51" fmla="*/ 166 h 217"/>
                  <a:gd name="T52" fmla="*/ 29 w 296"/>
                  <a:gd name="T53" fmla="*/ 158 h 217"/>
                  <a:gd name="T54" fmla="*/ 45 w 296"/>
                  <a:gd name="T55" fmla="*/ 174 h 217"/>
                  <a:gd name="T56" fmla="*/ 42 w 296"/>
                  <a:gd name="T57" fmla="*/ 155 h 217"/>
                  <a:gd name="T58" fmla="*/ 56 w 296"/>
                  <a:gd name="T59" fmla="*/ 117 h 217"/>
                  <a:gd name="T60" fmla="*/ 85 w 296"/>
                  <a:gd name="T61" fmla="*/ 106 h 217"/>
                  <a:gd name="T62" fmla="*/ 107 w 296"/>
                  <a:gd name="T63" fmla="*/ 91 h 217"/>
                  <a:gd name="T64" fmla="*/ 131 w 296"/>
                  <a:gd name="T65" fmla="*/ 73 h 217"/>
                  <a:gd name="T66" fmla="*/ 150 w 296"/>
                  <a:gd name="T67" fmla="*/ 90 h 217"/>
                  <a:gd name="T68" fmla="*/ 180 w 296"/>
                  <a:gd name="T69" fmla="*/ 70 h 217"/>
                  <a:gd name="T70" fmla="*/ 203 w 296"/>
                  <a:gd name="T71" fmla="*/ 99 h 217"/>
                  <a:gd name="T72" fmla="*/ 216 w 296"/>
                  <a:gd name="T73" fmla="*/ 116 h 217"/>
                  <a:gd name="T74" fmla="*/ 236 w 296"/>
                  <a:gd name="T75" fmla="*/ 130 h 217"/>
                  <a:gd name="T76" fmla="*/ 244 w 296"/>
                  <a:gd name="T77" fmla="*/ 134 h 217"/>
                  <a:gd name="T78" fmla="*/ 257 w 296"/>
                  <a:gd name="T79" fmla="*/ 165 h 217"/>
                  <a:gd name="T80" fmla="*/ 236 w 296"/>
                  <a:gd name="T81" fmla="*/ 195 h 217"/>
                  <a:gd name="T82" fmla="*/ 255 w 296"/>
                  <a:gd name="T83" fmla="*/ 215 h 217"/>
                  <a:gd name="T84" fmla="*/ 262 w 296"/>
                  <a:gd name="T85" fmla="*/ 216 h 217"/>
                  <a:gd name="T86" fmla="*/ 235 w 296"/>
                  <a:gd name="T87" fmla="*/ 26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96" h="217">
                    <a:moveTo>
                      <a:pt x="245" y="193"/>
                    </a:moveTo>
                    <a:cubicBezTo>
                      <a:pt x="244" y="189"/>
                      <a:pt x="246" y="185"/>
                      <a:pt x="250" y="181"/>
                    </a:cubicBezTo>
                    <a:cubicBezTo>
                      <a:pt x="254" y="177"/>
                      <a:pt x="260" y="172"/>
                      <a:pt x="265" y="170"/>
                    </a:cubicBezTo>
                    <a:cubicBezTo>
                      <a:pt x="265" y="176"/>
                      <a:pt x="264" y="183"/>
                      <a:pt x="263" y="189"/>
                    </a:cubicBezTo>
                    <a:cubicBezTo>
                      <a:pt x="262" y="195"/>
                      <a:pt x="260" y="201"/>
                      <a:pt x="258" y="206"/>
                    </a:cubicBezTo>
                    <a:cubicBezTo>
                      <a:pt x="258" y="206"/>
                      <a:pt x="258" y="206"/>
                      <a:pt x="258" y="206"/>
                    </a:cubicBezTo>
                    <a:cubicBezTo>
                      <a:pt x="257" y="206"/>
                      <a:pt x="255" y="206"/>
                      <a:pt x="255" y="207"/>
                    </a:cubicBezTo>
                    <a:cubicBezTo>
                      <a:pt x="250" y="207"/>
                      <a:pt x="247" y="205"/>
                      <a:pt x="247" y="201"/>
                    </a:cubicBezTo>
                    <a:cubicBezTo>
                      <a:pt x="246" y="198"/>
                      <a:pt x="245" y="196"/>
                      <a:pt x="245" y="193"/>
                    </a:cubicBezTo>
                    <a:moveTo>
                      <a:pt x="265" y="159"/>
                    </a:moveTo>
                    <a:cubicBezTo>
                      <a:pt x="258" y="157"/>
                      <a:pt x="253" y="154"/>
                      <a:pt x="252" y="145"/>
                    </a:cubicBezTo>
                    <a:cubicBezTo>
                      <a:pt x="251" y="137"/>
                      <a:pt x="254" y="134"/>
                      <a:pt x="258" y="130"/>
                    </a:cubicBezTo>
                    <a:cubicBezTo>
                      <a:pt x="262" y="140"/>
                      <a:pt x="264" y="149"/>
                      <a:pt x="265" y="159"/>
                    </a:cubicBezTo>
                    <a:moveTo>
                      <a:pt x="31" y="150"/>
                    </a:moveTo>
                    <a:cubicBezTo>
                      <a:pt x="34" y="138"/>
                      <a:pt x="39" y="126"/>
                      <a:pt x="45" y="115"/>
                    </a:cubicBezTo>
                    <a:cubicBezTo>
                      <a:pt x="52" y="122"/>
                      <a:pt x="52" y="128"/>
                      <a:pt x="47" y="139"/>
                    </a:cubicBezTo>
                    <a:cubicBezTo>
                      <a:pt x="44" y="146"/>
                      <a:pt x="38" y="149"/>
                      <a:pt x="31" y="150"/>
                    </a:cubicBezTo>
                    <a:moveTo>
                      <a:pt x="240" y="122"/>
                    </a:moveTo>
                    <a:cubicBezTo>
                      <a:pt x="236" y="122"/>
                      <a:pt x="233" y="121"/>
                      <a:pt x="229" y="118"/>
                    </a:cubicBezTo>
                    <a:cubicBezTo>
                      <a:pt x="228" y="117"/>
                      <a:pt x="227" y="116"/>
                      <a:pt x="226" y="115"/>
                    </a:cubicBezTo>
                    <a:cubicBezTo>
                      <a:pt x="221" y="111"/>
                      <a:pt x="221" y="100"/>
                      <a:pt x="225" y="92"/>
                    </a:cubicBezTo>
                    <a:cubicBezTo>
                      <a:pt x="226" y="91"/>
                      <a:pt x="227" y="90"/>
                      <a:pt x="228" y="89"/>
                    </a:cubicBezTo>
                    <a:cubicBezTo>
                      <a:pt x="239" y="98"/>
                      <a:pt x="248" y="109"/>
                      <a:pt x="254" y="120"/>
                    </a:cubicBezTo>
                    <a:cubicBezTo>
                      <a:pt x="251" y="120"/>
                      <a:pt x="249" y="121"/>
                      <a:pt x="246" y="121"/>
                    </a:cubicBezTo>
                    <a:cubicBezTo>
                      <a:pt x="244" y="122"/>
                      <a:pt x="242" y="122"/>
                      <a:pt x="240" y="122"/>
                    </a:cubicBezTo>
                    <a:moveTo>
                      <a:pt x="59" y="109"/>
                    </a:moveTo>
                    <a:cubicBezTo>
                      <a:pt x="56" y="109"/>
                      <a:pt x="53" y="109"/>
                      <a:pt x="50" y="107"/>
                    </a:cubicBezTo>
                    <a:cubicBezTo>
                      <a:pt x="58" y="96"/>
                      <a:pt x="68" y="86"/>
                      <a:pt x="80" y="78"/>
                    </a:cubicBezTo>
                    <a:cubicBezTo>
                      <a:pt x="85" y="83"/>
                      <a:pt x="79" y="101"/>
                      <a:pt x="77" y="103"/>
                    </a:cubicBezTo>
                    <a:cubicBezTo>
                      <a:pt x="72" y="107"/>
                      <a:pt x="66" y="109"/>
                      <a:pt x="59" y="109"/>
                    </a:cubicBezTo>
                    <a:moveTo>
                      <a:pt x="204" y="91"/>
                    </a:moveTo>
                    <a:cubicBezTo>
                      <a:pt x="195" y="91"/>
                      <a:pt x="190" y="78"/>
                      <a:pt x="188" y="69"/>
                    </a:cubicBezTo>
                    <a:cubicBezTo>
                      <a:pt x="201" y="72"/>
                      <a:pt x="212" y="78"/>
                      <a:pt x="221" y="84"/>
                    </a:cubicBezTo>
                    <a:cubicBezTo>
                      <a:pt x="220" y="85"/>
                      <a:pt x="220" y="86"/>
                      <a:pt x="219" y="87"/>
                    </a:cubicBezTo>
                    <a:cubicBezTo>
                      <a:pt x="215" y="89"/>
                      <a:pt x="209" y="90"/>
                      <a:pt x="205" y="91"/>
                    </a:cubicBezTo>
                    <a:cubicBezTo>
                      <a:pt x="205" y="91"/>
                      <a:pt x="204" y="91"/>
                      <a:pt x="204" y="91"/>
                    </a:cubicBezTo>
                    <a:moveTo>
                      <a:pt x="108" y="83"/>
                    </a:moveTo>
                    <a:cubicBezTo>
                      <a:pt x="101" y="83"/>
                      <a:pt x="94" y="78"/>
                      <a:pt x="88" y="74"/>
                    </a:cubicBezTo>
                    <a:cubicBezTo>
                      <a:pt x="99" y="69"/>
                      <a:pt x="111" y="65"/>
                      <a:pt x="125" y="63"/>
                    </a:cubicBezTo>
                    <a:cubicBezTo>
                      <a:pt x="125" y="70"/>
                      <a:pt x="122" y="77"/>
                      <a:pt x="115" y="81"/>
                    </a:cubicBezTo>
                    <a:cubicBezTo>
                      <a:pt x="113" y="82"/>
                      <a:pt x="110" y="83"/>
                      <a:pt x="108" y="83"/>
                    </a:cubicBezTo>
                    <a:moveTo>
                      <a:pt x="156" y="82"/>
                    </a:moveTo>
                    <a:cubicBezTo>
                      <a:pt x="147" y="82"/>
                      <a:pt x="139" y="72"/>
                      <a:pt x="135" y="62"/>
                    </a:cubicBezTo>
                    <a:cubicBezTo>
                      <a:pt x="138" y="62"/>
                      <a:pt x="140" y="62"/>
                      <a:pt x="142" y="62"/>
                    </a:cubicBezTo>
                    <a:cubicBezTo>
                      <a:pt x="143" y="62"/>
                      <a:pt x="143" y="62"/>
                      <a:pt x="143" y="62"/>
                    </a:cubicBezTo>
                    <a:cubicBezTo>
                      <a:pt x="155" y="62"/>
                      <a:pt x="165" y="63"/>
                      <a:pt x="175" y="65"/>
                    </a:cubicBezTo>
                    <a:cubicBezTo>
                      <a:pt x="173" y="68"/>
                      <a:pt x="172" y="70"/>
                      <a:pt x="170" y="72"/>
                    </a:cubicBezTo>
                    <a:cubicBezTo>
                      <a:pt x="166" y="79"/>
                      <a:pt x="161" y="82"/>
                      <a:pt x="156" y="82"/>
                    </a:cubicBezTo>
                    <a:moveTo>
                      <a:pt x="156" y="0"/>
                    </a:moveTo>
                    <a:cubicBezTo>
                      <a:pt x="145" y="0"/>
                      <a:pt x="133" y="1"/>
                      <a:pt x="122" y="3"/>
                    </a:cubicBezTo>
                    <a:cubicBezTo>
                      <a:pt x="63" y="17"/>
                      <a:pt x="23" y="55"/>
                      <a:pt x="11" y="92"/>
                    </a:cubicBezTo>
                    <a:cubicBezTo>
                      <a:pt x="1" y="122"/>
                      <a:pt x="0" y="147"/>
                      <a:pt x="3" y="166"/>
                    </a:cubicBezTo>
                    <a:cubicBezTo>
                      <a:pt x="12" y="166"/>
                      <a:pt x="20" y="167"/>
                      <a:pt x="28" y="169"/>
                    </a:cubicBezTo>
                    <a:cubicBezTo>
                      <a:pt x="28" y="165"/>
                      <a:pt x="29" y="162"/>
                      <a:pt x="29" y="158"/>
                    </a:cubicBezTo>
                    <a:cubicBezTo>
                      <a:pt x="37" y="159"/>
                      <a:pt x="38" y="165"/>
                      <a:pt x="38" y="171"/>
                    </a:cubicBezTo>
                    <a:cubicBezTo>
                      <a:pt x="41" y="172"/>
                      <a:pt x="43" y="173"/>
                      <a:pt x="45" y="174"/>
                    </a:cubicBezTo>
                    <a:cubicBezTo>
                      <a:pt x="46" y="172"/>
                      <a:pt x="46" y="169"/>
                      <a:pt x="46" y="167"/>
                    </a:cubicBezTo>
                    <a:cubicBezTo>
                      <a:pt x="46" y="161"/>
                      <a:pt x="45" y="157"/>
                      <a:pt x="42" y="155"/>
                    </a:cubicBezTo>
                    <a:cubicBezTo>
                      <a:pt x="48" y="152"/>
                      <a:pt x="53" y="147"/>
                      <a:pt x="56" y="139"/>
                    </a:cubicBezTo>
                    <a:cubicBezTo>
                      <a:pt x="59" y="130"/>
                      <a:pt x="59" y="123"/>
                      <a:pt x="56" y="117"/>
                    </a:cubicBezTo>
                    <a:cubicBezTo>
                      <a:pt x="58" y="117"/>
                      <a:pt x="59" y="117"/>
                      <a:pt x="60" y="117"/>
                    </a:cubicBezTo>
                    <a:cubicBezTo>
                      <a:pt x="70" y="117"/>
                      <a:pt x="80" y="114"/>
                      <a:pt x="85" y="106"/>
                    </a:cubicBezTo>
                    <a:cubicBezTo>
                      <a:pt x="88" y="101"/>
                      <a:pt x="90" y="93"/>
                      <a:pt x="90" y="85"/>
                    </a:cubicBezTo>
                    <a:cubicBezTo>
                      <a:pt x="95" y="88"/>
                      <a:pt x="101" y="91"/>
                      <a:pt x="107" y="91"/>
                    </a:cubicBezTo>
                    <a:cubicBezTo>
                      <a:pt x="110" y="91"/>
                      <a:pt x="113" y="90"/>
                      <a:pt x="116" y="89"/>
                    </a:cubicBezTo>
                    <a:cubicBezTo>
                      <a:pt x="124" y="86"/>
                      <a:pt x="128" y="80"/>
                      <a:pt x="131" y="73"/>
                    </a:cubicBezTo>
                    <a:cubicBezTo>
                      <a:pt x="135" y="82"/>
                      <a:pt x="142" y="90"/>
                      <a:pt x="150" y="90"/>
                    </a:cubicBezTo>
                    <a:cubicBezTo>
                      <a:pt x="150" y="90"/>
                      <a:pt x="150" y="90"/>
                      <a:pt x="150" y="90"/>
                    </a:cubicBezTo>
                    <a:cubicBezTo>
                      <a:pt x="157" y="90"/>
                      <a:pt x="166" y="89"/>
                      <a:pt x="171" y="84"/>
                    </a:cubicBezTo>
                    <a:cubicBezTo>
                      <a:pt x="174" y="80"/>
                      <a:pt x="177" y="74"/>
                      <a:pt x="180" y="70"/>
                    </a:cubicBezTo>
                    <a:cubicBezTo>
                      <a:pt x="182" y="83"/>
                      <a:pt x="188" y="98"/>
                      <a:pt x="201" y="99"/>
                    </a:cubicBezTo>
                    <a:cubicBezTo>
                      <a:pt x="202" y="99"/>
                      <a:pt x="202" y="99"/>
                      <a:pt x="203" y="99"/>
                    </a:cubicBezTo>
                    <a:cubicBezTo>
                      <a:pt x="207" y="99"/>
                      <a:pt x="211" y="98"/>
                      <a:pt x="216" y="97"/>
                    </a:cubicBezTo>
                    <a:cubicBezTo>
                      <a:pt x="214" y="103"/>
                      <a:pt x="214" y="110"/>
                      <a:pt x="216" y="116"/>
                    </a:cubicBezTo>
                    <a:cubicBezTo>
                      <a:pt x="216" y="120"/>
                      <a:pt x="225" y="128"/>
                      <a:pt x="229" y="129"/>
                    </a:cubicBezTo>
                    <a:cubicBezTo>
                      <a:pt x="232" y="130"/>
                      <a:pt x="234" y="130"/>
                      <a:pt x="236" y="130"/>
                    </a:cubicBezTo>
                    <a:cubicBezTo>
                      <a:pt x="240" y="130"/>
                      <a:pt x="244" y="129"/>
                      <a:pt x="248" y="129"/>
                    </a:cubicBezTo>
                    <a:cubicBezTo>
                      <a:pt x="246" y="130"/>
                      <a:pt x="245" y="132"/>
                      <a:pt x="244" y="134"/>
                    </a:cubicBezTo>
                    <a:cubicBezTo>
                      <a:pt x="242" y="139"/>
                      <a:pt x="244" y="146"/>
                      <a:pt x="245" y="150"/>
                    </a:cubicBezTo>
                    <a:cubicBezTo>
                      <a:pt x="246" y="158"/>
                      <a:pt x="251" y="162"/>
                      <a:pt x="257" y="165"/>
                    </a:cubicBezTo>
                    <a:cubicBezTo>
                      <a:pt x="247" y="170"/>
                      <a:pt x="239" y="180"/>
                      <a:pt x="237" y="189"/>
                    </a:cubicBezTo>
                    <a:cubicBezTo>
                      <a:pt x="236" y="191"/>
                      <a:pt x="236" y="193"/>
                      <a:pt x="236" y="195"/>
                    </a:cubicBezTo>
                    <a:cubicBezTo>
                      <a:pt x="236" y="206"/>
                      <a:pt x="243" y="215"/>
                      <a:pt x="253" y="215"/>
                    </a:cubicBezTo>
                    <a:cubicBezTo>
                      <a:pt x="254" y="215"/>
                      <a:pt x="255" y="215"/>
                      <a:pt x="255" y="215"/>
                    </a:cubicBezTo>
                    <a:cubicBezTo>
                      <a:pt x="256" y="216"/>
                      <a:pt x="257" y="217"/>
                      <a:pt x="259" y="217"/>
                    </a:cubicBezTo>
                    <a:cubicBezTo>
                      <a:pt x="260" y="217"/>
                      <a:pt x="261" y="217"/>
                      <a:pt x="262" y="216"/>
                    </a:cubicBezTo>
                    <a:cubicBezTo>
                      <a:pt x="266" y="211"/>
                      <a:pt x="271" y="202"/>
                      <a:pt x="276" y="188"/>
                    </a:cubicBezTo>
                    <a:cubicBezTo>
                      <a:pt x="289" y="149"/>
                      <a:pt x="296" y="79"/>
                      <a:pt x="235" y="26"/>
                    </a:cubicBezTo>
                    <a:cubicBezTo>
                      <a:pt x="219" y="12"/>
                      <a:pt x="191" y="0"/>
                      <a:pt x="15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1127"/>
              <p:cNvSpPr>
                <a:spLocks noEditPoints="1"/>
              </p:cNvSpPr>
              <p:nvPr/>
            </p:nvSpPr>
            <p:spPr bwMode="auto">
              <a:xfrm>
                <a:off x="1218" y="2403"/>
                <a:ext cx="146" cy="101"/>
              </a:xfrm>
              <a:custGeom>
                <a:avLst/>
                <a:gdLst>
                  <a:gd name="T0" fmla="*/ 42 w 295"/>
                  <a:gd name="T1" fmla="*/ 134 h 204"/>
                  <a:gd name="T2" fmla="*/ 31 w 295"/>
                  <a:gd name="T3" fmla="*/ 171 h 204"/>
                  <a:gd name="T4" fmla="*/ 257 w 295"/>
                  <a:gd name="T5" fmla="*/ 132 h 204"/>
                  <a:gd name="T6" fmla="*/ 272 w 295"/>
                  <a:gd name="T7" fmla="*/ 145 h 204"/>
                  <a:gd name="T8" fmla="*/ 46 w 295"/>
                  <a:gd name="T9" fmla="*/ 126 h 204"/>
                  <a:gd name="T10" fmla="*/ 73 w 295"/>
                  <a:gd name="T11" fmla="*/ 117 h 204"/>
                  <a:gd name="T12" fmla="*/ 240 w 295"/>
                  <a:gd name="T13" fmla="*/ 112 h 204"/>
                  <a:gd name="T14" fmla="*/ 227 w 295"/>
                  <a:gd name="T15" fmla="*/ 106 h 204"/>
                  <a:gd name="T16" fmla="*/ 227 w 295"/>
                  <a:gd name="T17" fmla="*/ 80 h 204"/>
                  <a:gd name="T18" fmla="*/ 249 w 295"/>
                  <a:gd name="T19" fmla="*/ 110 h 204"/>
                  <a:gd name="T20" fmla="*/ 100 w 295"/>
                  <a:gd name="T21" fmla="*/ 93 h 204"/>
                  <a:gd name="T22" fmla="*/ 119 w 295"/>
                  <a:gd name="T23" fmla="*/ 70 h 204"/>
                  <a:gd name="T24" fmla="*/ 100 w 295"/>
                  <a:gd name="T25" fmla="*/ 93 h 204"/>
                  <a:gd name="T26" fmla="*/ 184 w 295"/>
                  <a:gd name="T27" fmla="*/ 66 h 204"/>
                  <a:gd name="T28" fmla="*/ 217 w 295"/>
                  <a:gd name="T29" fmla="*/ 80 h 204"/>
                  <a:gd name="T30" fmla="*/ 200 w 295"/>
                  <a:gd name="T31" fmla="*/ 86 h 204"/>
                  <a:gd name="T32" fmla="*/ 129 w 295"/>
                  <a:gd name="T33" fmla="*/ 68 h 204"/>
                  <a:gd name="T34" fmla="*/ 163 w 295"/>
                  <a:gd name="T35" fmla="*/ 65 h 204"/>
                  <a:gd name="T36" fmla="*/ 166 w 295"/>
                  <a:gd name="T37" fmla="*/ 72 h 204"/>
                  <a:gd name="T38" fmla="*/ 166 w 295"/>
                  <a:gd name="T39" fmla="*/ 0 h 204"/>
                  <a:gd name="T40" fmla="*/ 5 w 295"/>
                  <a:gd name="T41" fmla="*/ 117 h 204"/>
                  <a:gd name="T42" fmla="*/ 16 w 295"/>
                  <a:gd name="T43" fmla="*/ 204 h 204"/>
                  <a:gd name="T44" fmla="*/ 31 w 295"/>
                  <a:gd name="T45" fmla="*/ 180 h 204"/>
                  <a:gd name="T46" fmla="*/ 41 w 295"/>
                  <a:gd name="T47" fmla="*/ 194 h 204"/>
                  <a:gd name="T48" fmla="*/ 42 w 295"/>
                  <a:gd name="T49" fmla="*/ 200 h 204"/>
                  <a:gd name="T50" fmla="*/ 49 w 295"/>
                  <a:gd name="T51" fmla="*/ 186 h 204"/>
                  <a:gd name="T52" fmla="*/ 56 w 295"/>
                  <a:gd name="T53" fmla="*/ 157 h 204"/>
                  <a:gd name="T54" fmla="*/ 82 w 295"/>
                  <a:gd name="T55" fmla="*/ 119 h 204"/>
                  <a:gd name="T56" fmla="*/ 99 w 295"/>
                  <a:gd name="T57" fmla="*/ 101 h 204"/>
                  <a:gd name="T58" fmla="*/ 125 w 295"/>
                  <a:gd name="T59" fmla="*/ 79 h 204"/>
                  <a:gd name="T60" fmla="*/ 147 w 295"/>
                  <a:gd name="T61" fmla="*/ 93 h 204"/>
                  <a:gd name="T62" fmla="*/ 176 w 295"/>
                  <a:gd name="T63" fmla="*/ 68 h 204"/>
                  <a:gd name="T64" fmla="*/ 200 w 295"/>
                  <a:gd name="T65" fmla="*/ 94 h 204"/>
                  <a:gd name="T66" fmla="*/ 217 w 295"/>
                  <a:gd name="T67" fmla="*/ 109 h 204"/>
                  <a:gd name="T68" fmla="*/ 235 w 295"/>
                  <a:gd name="T69" fmla="*/ 120 h 204"/>
                  <a:gd name="T70" fmla="*/ 248 w 295"/>
                  <a:gd name="T71" fmla="*/ 123 h 204"/>
                  <a:gd name="T72" fmla="*/ 264 w 295"/>
                  <a:gd name="T73" fmla="*/ 152 h 204"/>
                  <a:gd name="T74" fmla="*/ 262 w 295"/>
                  <a:gd name="T75" fmla="*/ 161 h 204"/>
                  <a:gd name="T76" fmla="*/ 273 w 295"/>
                  <a:gd name="T77" fmla="*/ 155 h 204"/>
                  <a:gd name="T78" fmla="*/ 289 w 295"/>
                  <a:gd name="T79" fmla="*/ 158 h 204"/>
                  <a:gd name="T80" fmla="*/ 210 w 295"/>
                  <a:gd name="T81" fmla="*/ 8 h 204"/>
                  <a:gd name="T82" fmla="*/ 193 w 295"/>
                  <a:gd name="T83" fmla="*/ 3 h 204"/>
                  <a:gd name="T84" fmla="*/ 166 w 295"/>
                  <a:gd name="T85" fmla="*/ 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95" h="204">
                    <a:moveTo>
                      <a:pt x="31" y="171"/>
                    </a:moveTo>
                    <a:cubicBezTo>
                      <a:pt x="33" y="159"/>
                      <a:pt x="37" y="146"/>
                      <a:pt x="42" y="134"/>
                    </a:cubicBezTo>
                    <a:cubicBezTo>
                      <a:pt x="50" y="140"/>
                      <a:pt x="50" y="147"/>
                      <a:pt x="46" y="158"/>
                    </a:cubicBezTo>
                    <a:cubicBezTo>
                      <a:pt x="44" y="166"/>
                      <a:pt x="38" y="169"/>
                      <a:pt x="31" y="171"/>
                    </a:cubicBezTo>
                    <a:moveTo>
                      <a:pt x="272" y="145"/>
                    </a:moveTo>
                    <a:cubicBezTo>
                      <a:pt x="264" y="143"/>
                      <a:pt x="259" y="141"/>
                      <a:pt x="257" y="132"/>
                    </a:cubicBezTo>
                    <a:cubicBezTo>
                      <a:pt x="255" y="125"/>
                      <a:pt x="258" y="121"/>
                      <a:pt x="262" y="117"/>
                    </a:cubicBezTo>
                    <a:cubicBezTo>
                      <a:pt x="267" y="126"/>
                      <a:pt x="270" y="135"/>
                      <a:pt x="272" y="145"/>
                    </a:cubicBezTo>
                    <a:moveTo>
                      <a:pt x="52" y="127"/>
                    </a:moveTo>
                    <a:cubicBezTo>
                      <a:pt x="50" y="127"/>
                      <a:pt x="48" y="126"/>
                      <a:pt x="46" y="126"/>
                    </a:cubicBezTo>
                    <a:cubicBezTo>
                      <a:pt x="53" y="113"/>
                      <a:pt x="62" y="102"/>
                      <a:pt x="74" y="92"/>
                    </a:cubicBezTo>
                    <a:cubicBezTo>
                      <a:pt x="79" y="96"/>
                      <a:pt x="76" y="115"/>
                      <a:pt x="73" y="117"/>
                    </a:cubicBezTo>
                    <a:cubicBezTo>
                      <a:pt x="68" y="123"/>
                      <a:pt x="60" y="127"/>
                      <a:pt x="52" y="127"/>
                    </a:cubicBezTo>
                    <a:moveTo>
                      <a:pt x="240" y="112"/>
                    </a:moveTo>
                    <a:cubicBezTo>
                      <a:pt x="237" y="112"/>
                      <a:pt x="234" y="111"/>
                      <a:pt x="231" y="110"/>
                    </a:cubicBezTo>
                    <a:cubicBezTo>
                      <a:pt x="230" y="108"/>
                      <a:pt x="229" y="107"/>
                      <a:pt x="227" y="106"/>
                    </a:cubicBezTo>
                    <a:cubicBezTo>
                      <a:pt x="222" y="104"/>
                      <a:pt x="221" y="92"/>
                      <a:pt x="224" y="84"/>
                    </a:cubicBezTo>
                    <a:cubicBezTo>
                      <a:pt x="225" y="83"/>
                      <a:pt x="226" y="82"/>
                      <a:pt x="227" y="80"/>
                    </a:cubicBezTo>
                    <a:cubicBezTo>
                      <a:pt x="239" y="88"/>
                      <a:pt x="249" y="97"/>
                      <a:pt x="256" y="108"/>
                    </a:cubicBezTo>
                    <a:cubicBezTo>
                      <a:pt x="254" y="108"/>
                      <a:pt x="251" y="109"/>
                      <a:pt x="249" y="110"/>
                    </a:cubicBezTo>
                    <a:cubicBezTo>
                      <a:pt x="246" y="111"/>
                      <a:pt x="243" y="112"/>
                      <a:pt x="240" y="112"/>
                    </a:cubicBezTo>
                    <a:moveTo>
                      <a:pt x="100" y="93"/>
                    </a:moveTo>
                    <a:cubicBezTo>
                      <a:pt x="94" y="93"/>
                      <a:pt x="87" y="90"/>
                      <a:pt x="82" y="87"/>
                    </a:cubicBezTo>
                    <a:cubicBezTo>
                      <a:pt x="92" y="79"/>
                      <a:pt x="104" y="74"/>
                      <a:pt x="119" y="70"/>
                    </a:cubicBezTo>
                    <a:cubicBezTo>
                      <a:pt x="119" y="77"/>
                      <a:pt x="116" y="84"/>
                      <a:pt x="110" y="89"/>
                    </a:cubicBezTo>
                    <a:cubicBezTo>
                      <a:pt x="107" y="92"/>
                      <a:pt x="104" y="93"/>
                      <a:pt x="100" y="93"/>
                    </a:cubicBezTo>
                    <a:moveTo>
                      <a:pt x="200" y="86"/>
                    </a:moveTo>
                    <a:cubicBezTo>
                      <a:pt x="192" y="86"/>
                      <a:pt x="187" y="75"/>
                      <a:pt x="184" y="66"/>
                    </a:cubicBezTo>
                    <a:cubicBezTo>
                      <a:pt x="197" y="68"/>
                      <a:pt x="209" y="71"/>
                      <a:pt x="219" y="76"/>
                    </a:cubicBezTo>
                    <a:cubicBezTo>
                      <a:pt x="218" y="77"/>
                      <a:pt x="218" y="78"/>
                      <a:pt x="217" y="80"/>
                    </a:cubicBezTo>
                    <a:cubicBezTo>
                      <a:pt x="213" y="83"/>
                      <a:pt x="207" y="84"/>
                      <a:pt x="203" y="85"/>
                    </a:cubicBezTo>
                    <a:cubicBezTo>
                      <a:pt x="202" y="86"/>
                      <a:pt x="201" y="86"/>
                      <a:pt x="200" y="86"/>
                    </a:cubicBezTo>
                    <a:moveTo>
                      <a:pt x="150" y="85"/>
                    </a:moveTo>
                    <a:cubicBezTo>
                      <a:pt x="142" y="85"/>
                      <a:pt x="134" y="76"/>
                      <a:pt x="129" y="68"/>
                    </a:cubicBezTo>
                    <a:cubicBezTo>
                      <a:pt x="132" y="67"/>
                      <a:pt x="134" y="67"/>
                      <a:pt x="137" y="66"/>
                    </a:cubicBezTo>
                    <a:cubicBezTo>
                      <a:pt x="146" y="65"/>
                      <a:pt x="155" y="65"/>
                      <a:pt x="163" y="65"/>
                    </a:cubicBezTo>
                    <a:cubicBezTo>
                      <a:pt x="165" y="65"/>
                      <a:pt x="167" y="65"/>
                      <a:pt x="170" y="65"/>
                    </a:cubicBezTo>
                    <a:cubicBezTo>
                      <a:pt x="168" y="67"/>
                      <a:pt x="167" y="70"/>
                      <a:pt x="166" y="72"/>
                    </a:cubicBezTo>
                    <a:cubicBezTo>
                      <a:pt x="161" y="81"/>
                      <a:pt x="156" y="85"/>
                      <a:pt x="150" y="85"/>
                    </a:cubicBezTo>
                    <a:moveTo>
                      <a:pt x="166" y="0"/>
                    </a:moveTo>
                    <a:cubicBezTo>
                      <a:pt x="148" y="0"/>
                      <a:pt x="129" y="3"/>
                      <a:pt x="109" y="11"/>
                    </a:cubicBezTo>
                    <a:cubicBezTo>
                      <a:pt x="50" y="33"/>
                      <a:pt x="13" y="77"/>
                      <a:pt x="5" y="117"/>
                    </a:cubicBezTo>
                    <a:cubicBezTo>
                      <a:pt x="1" y="131"/>
                      <a:pt x="0" y="144"/>
                      <a:pt x="0" y="155"/>
                    </a:cubicBezTo>
                    <a:cubicBezTo>
                      <a:pt x="8" y="172"/>
                      <a:pt x="13" y="189"/>
                      <a:pt x="16" y="204"/>
                    </a:cubicBezTo>
                    <a:cubicBezTo>
                      <a:pt x="21" y="203"/>
                      <a:pt x="25" y="201"/>
                      <a:pt x="31" y="201"/>
                    </a:cubicBezTo>
                    <a:cubicBezTo>
                      <a:pt x="30" y="194"/>
                      <a:pt x="30" y="187"/>
                      <a:pt x="31" y="180"/>
                    </a:cubicBezTo>
                    <a:cubicBezTo>
                      <a:pt x="31" y="180"/>
                      <a:pt x="31" y="180"/>
                      <a:pt x="32" y="180"/>
                    </a:cubicBezTo>
                    <a:cubicBezTo>
                      <a:pt x="39" y="180"/>
                      <a:pt x="41" y="187"/>
                      <a:pt x="41" y="194"/>
                    </a:cubicBezTo>
                    <a:cubicBezTo>
                      <a:pt x="41" y="196"/>
                      <a:pt x="40" y="198"/>
                      <a:pt x="39" y="200"/>
                    </a:cubicBezTo>
                    <a:cubicBezTo>
                      <a:pt x="40" y="200"/>
                      <a:pt x="41" y="200"/>
                      <a:pt x="42" y="200"/>
                    </a:cubicBezTo>
                    <a:cubicBezTo>
                      <a:pt x="44" y="199"/>
                      <a:pt x="45" y="199"/>
                      <a:pt x="47" y="199"/>
                    </a:cubicBezTo>
                    <a:cubicBezTo>
                      <a:pt x="49" y="195"/>
                      <a:pt x="49" y="191"/>
                      <a:pt x="49" y="186"/>
                    </a:cubicBezTo>
                    <a:cubicBezTo>
                      <a:pt x="48" y="180"/>
                      <a:pt x="46" y="177"/>
                      <a:pt x="43" y="174"/>
                    </a:cubicBezTo>
                    <a:cubicBezTo>
                      <a:pt x="49" y="170"/>
                      <a:pt x="54" y="165"/>
                      <a:pt x="56" y="157"/>
                    </a:cubicBezTo>
                    <a:cubicBezTo>
                      <a:pt x="58" y="147"/>
                      <a:pt x="58" y="140"/>
                      <a:pt x="54" y="134"/>
                    </a:cubicBezTo>
                    <a:cubicBezTo>
                      <a:pt x="65" y="134"/>
                      <a:pt x="78" y="129"/>
                      <a:pt x="82" y="119"/>
                    </a:cubicBezTo>
                    <a:cubicBezTo>
                      <a:pt x="84" y="114"/>
                      <a:pt x="86" y="105"/>
                      <a:pt x="85" y="97"/>
                    </a:cubicBezTo>
                    <a:cubicBezTo>
                      <a:pt x="90" y="99"/>
                      <a:pt x="94" y="101"/>
                      <a:pt x="99" y="101"/>
                    </a:cubicBezTo>
                    <a:cubicBezTo>
                      <a:pt x="104" y="101"/>
                      <a:pt x="108" y="100"/>
                      <a:pt x="112" y="97"/>
                    </a:cubicBezTo>
                    <a:cubicBezTo>
                      <a:pt x="119" y="93"/>
                      <a:pt x="124" y="86"/>
                      <a:pt x="125" y="79"/>
                    </a:cubicBezTo>
                    <a:cubicBezTo>
                      <a:pt x="130" y="86"/>
                      <a:pt x="137" y="94"/>
                      <a:pt x="145" y="94"/>
                    </a:cubicBezTo>
                    <a:cubicBezTo>
                      <a:pt x="145" y="94"/>
                      <a:pt x="146" y="93"/>
                      <a:pt x="147" y="93"/>
                    </a:cubicBezTo>
                    <a:cubicBezTo>
                      <a:pt x="154" y="92"/>
                      <a:pt x="163" y="90"/>
                      <a:pt x="168" y="83"/>
                    </a:cubicBezTo>
                    <a:cubicBezTo>
                      <a:pt x="171" y="80"/>
                      <a:pt x="173" y="73"/>
                      <a:pt x="176" y="68"/>
                    </a:cubicBezTo>
                    <a:cubicBezTo>
                      <a:pt x="179" y="80"/>
                      <a:pt x="186" y="94"/>
                      <a:pt x="199" y="94"/>
                    </a:cubicBezTo>
                    <a:cubicBezTo>
                      <a:pt x="199" y="94"/>
                      <a:pt x="200" y="94"/>
                      <a:pt x="200" y="94"/>
                    </a:cubicBezTo>
                    <a:cubicBezTo>
                      <a:pt x="204" y="94"/>
                      <a:pt x="210" y="92"/>
                      <a:pt x="215" y="90"/>
                    </a:cubicBezTo>
                    <a:cubicBezTo>
                      <a:pt x="214" y="97"/>
                      <a:pt x="215" y="104"/>
                      <a:pt x="217" y="109"/>
                    </a:cubicBezTo>
                    <a:cubicBezTo>
                      <a:pt x="218" y="113"/>
                      <a:pt x="228" y="120"/>
                      <a:pt x="232" y="120"/>
                    </a:cubicBezTo>
                    <a:cubicBezTo>
                      <a:pt x="233" y="120"/>
                      <a:pt x="234" y="120"/>
                      <a:pt x="235" y="120"/>
                    </a:cubicBezTo>
                    <a:cubicBezTo>
                      <a:pt x="241" y="120"/>
                      <a:pt x="246" y="118"/>
                      <a:pt x="251" y="117"/>
                    </a:cubicBezTo>
                    <a:cubicBezTo>
                      <a:pt x="250" y="119"/>
                      <a:pt x="249" y="121"/>
                      <a:pt x="248" y="123"/>
                    </a:cubicBezTo>
                    <a:cubicBezTo>
                      <a:pt x="246" y="128"/>
                      <a:pt x="249" y="135"/>
                      <a:pt x="250" y="139"/>
                    </a:cubicBezTo>
                    <a:cubicBezTo>
                      <a:pt x="252" y="147"/>
                      <a:pt x="257" y="150"/>
                      <a:pt x="264" y="152"/>
                    </a:cubicBezTo>
                    <a:cubicBezTo>
                      <a:pt x="260" y="155"/>
                      <a:pt x="256" y="159"/>
                      <a:pt x="253" y="164"/>
                    </a:cubicBezTo>
                    <a:cubicBezTo>
                      <a:pt x="256" y="163"/>
                      <a:pt x="259" y="162"/>
                      <a:pt x="262" y="161"/>
                    </a:cubicBezTo>
                    <a:cubicBezTo>
                      <a:pt x="264" y="161"/>
                      <a:pt x="265" y="160"/>
                      <a:pt x="267" y="160"/>
                    </a:cubicBezTo>
                    <a:cubicBezTo>
                      <a:pt x="269" y="158"/>
                      <a:pt x="271" y="156"/>
                      <a:pt x="273" y="155"/>
                    </a:cubicBezTo>
                    <a:cubicBezTo>
                      <a:pt x="273" y="156"/>
                      <a:pt x="273" y="158"/>
                      <a:pt x="274" y="159"/>
                    </a:cubicBezTo>
                    <a:cubicBezTo>
                      <a:pt x="279" y="158"/>
                      <a:pt x="284" y="158"/>
                      <a:pt x="289" y="158"/>
                    </a:cubicBezTo>
                    <a:cubicBezTo>
                      <a:pt x="295" y="116"/>
                      <a:pt x="288" y="55"/>
                      <a:pt x="227" y="16"/>
                    </a:cubicBezTo>
                    <a:cubicBezTo>
                      <a:pt x="223" y="13"/>
                      <a:pt x="217" y="10"/>
                      <a:pt x="210" y="8"/>
                    </a:cubicBezTo>
                    <a:cubicBezTo>
                      <a:pt x="208" y="7"/>
                      <a:pt x="206" y="6"/>
                      <a:pt x="203" y="5"/>
                    </a:cubicBezTo>
                    <a:cubicBezTo>
                      <a:pt x="200" y="4"/>
                      <a:pt x="196" y="3"/>
                      <a:pt x="193" y="3"/>
                    </a:cubicBezTo>
                    <a:cubicBezTo>
                      <a:pt x="185" y="1"/>
                      <a:pt x="177" y="0"/>
                      <a:pt x="168" y="0"/>
                    </a:cubicBezTo>
                    <a:cubicBezTo>
                      <a:pt x="167" y="0"/>
                      <a:pt x="166" y="0"/>
                      <a:pt x="1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1128"/>
              <p:cNvSpPr>
                <a:spLocks noEditPoints="1"/>
              </p:cNvSpPr>
              <p:nvPr/>
            </p:nvSpPr>
            <p:spPr bwMode="auto">
              <a:xfrm>
                <a:off x="1091" y="2445"/>
                <a:ext cx="135" cy="118"/>
              </a:xfrm>
              <a:custGeom>
                <a:avLst/>
                <a:gdLst>
                  <a:gd name="T0" fmla="*/ 43 w 274"/>
                  <a:gd name="T1" fmla="*/ 202 h 240"/>
                  <a:gd name="T2" fmla="*/ 56 w 274"/>
                  <a:gd name="T3" fmla="*/ 212 h 240"/>
                  <a:gd name="T4" fmla="*/ 42 w 274"/>
                  <a:gd name="T5" fmla="*/ 193 h 240"/>
                  <a:gd name="T6" fmla="*/ 52 w 274"/>
                  <a:gd name="T7" fmla="*/ 178 h 240"/>
                  <a:gd name="T8" fmla="*/ 44 w 274"/>
                  <a:gd name="T9" fmla="*/ 147 h 240"/>
                  <a:gd name="T10" fmla="*/ 60 w 274"/>
                  <a:gd name="T11" fmla="*/ 110 h 240"/>
                  <a:gd name="T12" fmla="*/ 44 w 274"/>
                  <a:gd name="T13" fmla="*/ 147 h 240"/>
                  <a:gd name="T14" fmla="*/ 238 w 274"/>
                  <a:gd name="T15" fmla="*/ 107 h 240"/>
                  <a:gd name="T16" fmla="*/ 255 w 274"/>
                  <a:gd name="T17" fmla="*/ 116 h 240"/>
                  <a:gd name="T18" fmla="*/ 79 w 274"/>
                  <a:gd name="T19" fmla="*/ 105 h 240"/>
                  <a:gd name="T20" fmla="*/ 95 w 274"/>
                  <a:gd name="T21" fmla="*/ 79 h 240"/>
                  <a:gd name="T22" fmla="*/ 79 w 274"/>
                  <a:gd name="T23" fmla="*/ 105 h 240"/>
                  <a:gd name="T24" fmla="*/ 208 w 274"/>
                  <a:gd name="T25" fmla="*/ 92 h 240"/>
                  <a:gd name="T26" fmla="*/ 195 w 274"/>
                  <a:gd name="T27" fmla="*/ 69 h 240"/>
                  <a:gd name="T28" fmla="*/ 231 w 274"/>
                  <a:gd name="T29" fmla="*/ 84 h 240"/>
                  <a:gd name="T30" fmla="*/ 213 w 274"/>
                  <a:gd name="T31" fmla="*/ 92 h 240"/>
                  <a:gd name="T32" fmla="*/ 103 w 274"/>
                  <a:gd name="T33" fmla="*/ 75 h 240"/>
                  <a:gd name="T34" fmla="*/ 140 w 274"/>
                  <a:gd name="T35" fmla="*/ 63 h 240"/>
                  <a:gd name="T36" fmla="*/ 125 w 274"/>
                  <a:gd name="T37" fmla="*/ 86 h 240"/>
                  <a:gd name="T38" fmla="*/ 153 w 274"/>
                  <a:gd name="T39" fmla="*/ 61 h 240"/>
                  <a:gd name="T40" fmla="*/ 188 w 274"/>
                  <a:gd name="T41" fmla="*/ 63 h 240"/>
                  <a:gd name="T42" fmla="*/ 176 w 274"/>
                  <a:gd name="T43" fmla="*/ 75 h 240"/>
                  <a:gd name="T44" fmla="*/ 149 w 274"/>
                  <a:gd name="T45" fmla="*/ 0 h 240"/>
                  <a:gd name="T46" fmla="*/ 2 w 274"/>
                  <a:gd name="T47" fmla="*/ 148 h 240"/>
                  <a:gd name="T48" fmla="*/ 49 w 274"/>
                  <a:gd name="T49" fmla="*/ 236 h 240"/>
                  <a:gd name="T50" fmla="*/ 64 w 274"/>
                  <a:gd name="T51" fmla="*/ 226 h 240"/>
                  <a:gd name="T52" fmla="*/ 61 w 274"/>
                  <a:gd name="T53" fmla="*/ 203 h 240"/>
                  <a:gd name="T54" fmla="*/ 60 w 274"/>
                  <a:gd name="T55" fmla="*/ 174 h 240"/>
                  <a:gd name="T56" fmla="*/ 74 w 274"/>
                  <a:gd name="T57" fmla="*/ 133 h 240"/>
                  <a:gd name="T58" fmla="*/ 78 w 274"/>
                  <a:gd name="T59" fmla="*/ 113 h 240"/>
                  <a:gd name="T60" fmla="*/ 103 w 274"/>
                  <a:gd name="T61" fmla="*/ 86 h 240"/>
                  <a:gd name="T62" fmla="*/ 127 w 274"/>
                  <a:gd name="T63" fmla="*/ 95 h 240"/>
                  <a:gd name="T64" fmla="*/ 146 w 274"/>
                  <a:gd name="T65" fmla="*/ 65 h 240"/>
                  <a:gd name="T66" fmla="*/ 176 w 274"/>
                  <a:gd name="T67" fmla="*/ 84 h 240"/>
                  <a:gd name="T68" fmla="*/ 195 w 274"/>
                  <a:gd name="T69" fmla="*/ 94 h 240"/>
                  <a:gd name="T70" fmla="*/ 212 w 274"/>
                  <a:gd name="T71" fmla="*/ 101 h 240"/>
                  <a:gd name="T72" fmla="*/ 227 w 274"/>
                  <a:gd name="T73" fmla="*/ 101 h 240"/>
                  <a:gd name="T74" fmla="*/ 250 w 274"/>
                  <a:gd name="T75" fmla="*/ 124 h 240"/>
                  <a:gd name="T76" fmla="*/ 274 w 274"/>
                  <a:gd name="T77" fmla="*/ 120 h 240"/>
                  <a:gd name="T78" fmla="*/ 180 w 274"/>
                  <a:gd name="T79" fmla="*/ 5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74" h="240">
                    <a:moveTo>
                      <a:pt x="52" y="229"/>
                    </a:moveTo>
                    <a:cubicBezTo>
                      <a:pt x="48" y="221"/>
                      <a:pt x="45" y="211"/>
                      <a:pt x="43" y="202"/>
                    </a:cubicBezTo>
                    <a:cubicBezTo>
                      <a:pt x="44" y="201"/>
                      <a:pt x="45" y="201"/>
                      <a:pt x="46" y="201"/>
                    </a:cubicBezTo>
                    <a:cubicBezTo>
                      <a:pt x="52" y="201"/>
                      <a:pt x="55" y="206"/>
                      <a:pt x="56" y="212"/>
                    </a:cubicBezTo>
                    <a:cubicBezTo>
                      <a:pt x="58" y="218"/>
                      <a:pt x="55" y="224"/>
                      <a:pt x="52" y="229"/>
                    </a:cubicBezTo>
                    <a:moveTo>
                      <a:pt x="42" y="193"/>
                    </a:moveTo>
                    <a:cubicBezTo>
                      <a:pt x="40" y="181"/>
                      <a:pt x="40" y="168"/>
                      <a:pt x="41" y="156"/>
                    </a:cubicBezTo>
                    <a:cubicBezTo>
                      <a:pt x="50" y="160"/>
                      <a:pt x="52" y="166"/>
                      <a:pt x="52" y="178"/>
                    </a:cubicBezTo>
                    <a:cubicBezTo>
                      <a:pt x="52" y="185"/>
                      <a:pt x="47" y="190"/>
                      <a:pt x="42" y="193"/>
                    </a:cubicBezTo>
                    <a:moveTo>
                      <a:pt x="44" y="147"/>
                    </a:moveTo>
                    <a:cubicBezTo>
                      <a:pt x="43" y="147"/>
                      <a:pt x="43" y="147"/>
                      <a:pt x="43" y="147"/>
                    </a:cubicBezTo>
                    <a:cubicBezTo>
                      <a:pt x="46" y="134"/>
                      <a:pt x="51" y="121"/>
                      <a:pt x="60" y="110"/>
                    </a:cubicBezTo>
                    <a:cubicBezTo>
                      <a:pt x="66" y="112"/>
                      <a:pt x="67" y="130"/>
                      <a:pt x="65" y="134"/>
                    </a:cubicBezTo>
                    <a:cubicBezTo>
                      <a:pt x="62" y="142"/>
                      <a:pt x="52" y="147"/>
                      <a:pt x="44" y="147"/>
                    </a:cubicBezTo>
                    <a:moveTo>
                      <a:pt x="254" y="116"/>
                    </a:moveTo>
                    <a:cubicBezTo>
                      <a:pt x="247" y="116"/>
                      <a:pt x="243" y="114"/>
                      <a:pt x="238" y="107"/>
                    </a:cubicBezTo>
                    <a:cubicBezTo>
                      <a:pt x="235" y="101"/>
                      <a:pt x="236" y="97"/>
                      <a:pt x="239" y="91"/>
                    </a:cubicBezTo>
                    <a:cubicBezTo>
                      <a:pt x="245" y="99"/>
                      <a:pt x="251" y="107"/>
                      <a:pt x="255" y="116"/>
                    </a:cubicBezTo>
                    <a:cubicBezTo>
                      <a:pt x="255" y="116"/>
                      <a:pt x="254" y="116"/>
                      <a:pt x="254" y="116"/>
                    </a:cubicBezTo>
                    <a:moveTo>
                      <a:pt x="79" y="105"/>
                    </a:moveTo>
                    <a:cubicBezTo>
                      <a:pt x="74" y="105"/>
                      <a:pt x="69" y="104"/>
                      <a:pt x="65" y="103"/>
                    </a:cubicBezTo>
                    <a:cubicBezTo>
                      <a:pt x="73" y="94"/>
                      <a:pt x="83" y="86"/>
                      <a:pt x="95" y="79"/>
                    </a:cubicBezTo>
                    <a:cubicBezTo>
                      <a:pt x="96" y="86"/>
                      <a:pt x="96" y="93"/>
                      <a:pt x="92" y="99"/>
                    </a:cubicBezTo>
                    <a:cubicBezTo>
                      <a:pt x="89" y="104"/>
                      <a:pt x="84" y="105"/>
                      <a:pt x="79" y="105"/>
                    </a:cubicBezTo>
                    <a:moveTo>
                      <a:pt x="213" y="92"/>
                    </a:moveTo>
                    <a:cubicBezTo>
                      <a:pt x="212" y="92"/>
                      <a:pt x="210" y="92"/>
                      <a:pt x="208" y="92"/>
                    </a:cubicBezTo>
                    <a:cubicBezTo>
                      <a:pt x="207" y="91"/>
                      <a:pt x="206" y="90"/>
                      <a:pt x="204" y="89"/>
                    </a:cubicBezTo>
                    <a:cubicBezTo>
                      <a:pt x="198" y="88"/>
                      <a:pt x="194" y="77"/>
                      <a:pt x="195" y="69"/>
                    </a:cubicBezTo>
                    <a:cubicBezTo>
                      <a:pt x="196" y="68"/>
                      <a:pt x="196" y="66"/>
                      <a:pt x="197" y="65"/>
                    </a:cubicBezTo>
                    <a:cubicBezTo>
                      <a:pt x="210" y="69"/>
                      <a:pt x="221" y="76"/>
                      <a:pt x="231" y="84"/>
                    </a:cubicBezTo>
                    <a:cubicBezTo>
                      <a:pt x="229" y="85"/>
                      <a:pt x="227" y="86"/>
                      <a:pt x="225" y="88"/>
                    </a:cubicBezTo>
                    <a:cubicBezTo>
                      <a:pt x="221" y="91"/>
                      <a:pt x="217" y="92"/>
                      <a:pt x="213" y="92"/>
                    </a:cubicBezTo>
                    <a:moveTo>
                      <a:pt x="125" y="86"/>
                    </a:moveTo>
                    <a:cubicBezTo>
                      <a:pt x="117" y="86"/>
                      <a:pt x="109" y="81"/>
                      <a:pt x="103" y="75"/>
                    </a:cubicBezTo>
                    <a:cubicBezTo>
                      <a:pt x="106" y="74"/>
                      <a:pt x="108" y="73"/>
                      <a:pt x="110" y="72"/>
                    </a:cubicBezTo>
                    <a:cubicBezTo>
                      <a:pt x="121" y="68"/>
                      <a:pt x="131" y="65"/>
                      <a:pt x="140" y="63"/>
                    </a:cubicBezTo>
                    <a:cubicBezTo>
                      <a:pt x="139" y="66"/>
                      <a:pt x="139" y="68"/>
                      <a:pt x="139" y="71"/>
                    </a:cubicBezTo>
                    <a:cubicBezTo>
                      <a:pt x="136" y="82"/>
                      <a:pt x="131" y="86"/>
                      <a:pt x="125" y="86"/>
                    </a:cubicBezTo>
                    <a:moveTo>
                      <a:pt x="172" y="76"/>
                    </a:moveTo>
                    <a:cubicBezTo>
                      <a:pt x="165" y="76"/>
                      <a:pt x="158" y="68"/>
                      <a:pt x="153" y="61"/>
                    </a:cubicBezTo>
                    <a:cubicBezTo>
                      <a:pt x="157" y="61"/>
                      <a:pt x="161" y="60"/>
                      <a:pt x="165" y="60"/>
                    </a:cubicBezTo>
                    <a:cubicBezTo>
                      <a:pt x="173" y="60"/>
                      <a:pt x="181" y="61"/>
                      <a:pt x="188" y="63"/>
                    </a:cubicBezTo>
                    <a:cubicBezTo>
                      <a:pt x="188" y="64"/>
                      <a:pt x="188" y="65"/>
                      <a:pt x="188" y="66"/>
                    </a:cubicBezTo>
                    <a:cubicBezTo>
                      <a:pt x="185" y="70"/>
                      <a:pt x="179" y="73"/>
                      <a:pt x="176" y="75"/>
                    </a:cubicBezTo>
                    <a:cubicBezTo>
                      <a:pt x="175" y="76"/>
                      <a:pt x="173" y="76"/>
                      <a:pt x="172" y="76"/>
                    </a:cubicBezTo>
                    <a:moveTo>
                      <a:pt x="149" y="0"/>
                    </a:moveTo>
                    <a:cubicBezTo>
                      <a:pt x="125" y="0"/>
                      <a:pt x="96" y="7"/>
                      <a:pt x="69" y="26"/>
                    </a:cubicBezTo>
                    <a:cubicBezTo>
                      <a:pt x="21" y="60"/>
                      <a:pt x="0" y="109"/>
                      <a:pt x="2" y="148"/>
                    </a:cubicBezTo>
                    <a:cubicBezTo>
                      <a:pt x="6" y="195"/>
                      <a:pt x="22" y="223"/>
                      <a:pt x="38" y="240"/>
                    </a:cubicBezTo>
                    <a:cubicBezTo>
                      <a:pt x="42" y="239"/>
                      <a:pt x="45" y="237"/>
                      <a:pt x="49" y="236"/>
                    </a:cubicBezTo>
                    <a:cubicBezTo>
                      <a:pt x="57" y="233"/>
                      <a:pt x="64" y="231"/>
                      <a:pt x="71" y="230"/>
                    </a:cubicBezTo>
                    <a:cubicBezTo>
                      <a:pt x="69" y="227"/>
                      <a:pt x="66" y="226"/>
                      <a:pt x="64" y="226"/>
                    </a:cubicBezTo>
                    <a:cubicBezTo>
                      <a:pt x="63" y="226"/>
                      <a:pt x="63" y="226"/>
                      <a:pt x="62" y="226"/>
                    </a:cubicBezTo>
                    <a:cubicBezTo>
                      <a:pt x="65" y="219"/>
                      <a:pt x="64" y="211"/>
                      <a:pt x="61" y="203"/>
                    </a:cubicBezTo>
                    <a:cubicBezTo>
                      <a:pt x="59" y="198"/>
                      <a:pt x="56" y="195"/>
                      <a:pt x="53" y="194"/>
                    </a:cubicBezTo>
                    <a:cubicBezTo>
                      <a:pt x="58" y="189"/>
                      <a:pt x="61" y="182"/>
                      <a:pt x="60" y="174"/>
                    </a:cubicBezTo>
                    <a:cubicBezTo>
                      <a:pt x="60" y="165"/>
                      <a:pt x="57" y="158"/>
                      <a:pt x="52" y="154"/>
                    </a:cubicBezTo>
                    <a:cubicBezTo>
                      <a:pt x="63" y="151"/>
                      <a:pt x="73" y="143"/>
                      <a:pt x="74" y="133"/>
                    </a:cubicBezTo>
                    <a:cubicBezTo>
                      <a:pt x="75" y="128"/>
                      <a:pt x="74" y="119"/>
                      <a:pt x="71" y="112"/>
                    </a:cubicBezTo>
                    <a:cubicBezTo>
                      <a:pt x="73" y="113"/>
                      <a:pt x="76" y="113"/>
                      <a:pt x="78" y="113"/>
                    </a:cubicBezTo>
                    <a:cubicBezTo>
                      <a:pt x="85" y="113"/>
                      <a:pt x="91" y="111"/>
                      <a:pt x="96" y="106"/>
                    </a:cubicBezTo>
                    <a:cubicBezTo>
                      <a:pt x="101" y="100"/>
                      <a:pt x="103" y="93"/>
                      <a:pt x="103" y="86"/>
                    </a:cubicBezTo>
                    <a:cubicBezTo>
                      <a:pt x="109" y="91"/>
                      <a:pt x="116" y="96"/>
                      <a:pt x="122" y="96"/>
                    </a:cubicBezTo>
                    <a:cubicBezTo>
                      <a:pt x="124" y="96"/>
                      <a:pt x="125" y="95"/>
                      <a:pt x="127" y="95"/>
                    </a:cubicBezTo>
                    <a:cubicBezTo>
                      <a:pt x="133" y="92"/>
                      <a:pt x="141" y="88"/>
                      <a:pt x="144" y="81"/>
                    </a:cubicBezTo>
                    <a:cubicBezTo>
                      <a:pt x="145" y="77"/>
                      <a:pt x="145" y="70"/>
                      <a:pt x="146" y="65"/>
                    </a:cubicBezTo>
                    <a:cubicBezTo>
                      <a:pt x="152" y="74"/>
                      <a:pt x="161" y="84"/>
                      <a:pt x="171" y="84"/>
                    </a:cubicBezTo>
                    <a:cubicBezTo>
                      <a:pt x="172" y="84"/>
                      <a:pt x="174" y="84"/>
                      <a:pt x="176" y="84"/>
                    </a:cubicBezTo>
                    <a:cubicBezTo>
                      <a:pt x="180" y="82"/>
                      <a:pt x="184" y="80"/>
                      <a:pt x="188" y="77"/>
                    </a:cubicBezTo>
                    <a:cubicBezTo>
                      <a:pt x="189" y="83"/>
                      <a:pt x="192" y="89"/>
                      <a:pt x="195" y="94"/>
                    </a:cubicBezTo>
                    <a:cubicBezTo>
                      <a:pt x="197" y="97"/>
                      <a:pt x="207" y="101"/>
                      <a:pt x="212" y="101"/>
                    </a:cubicBezTo>
                    <a:cubicBezTo>
                      <a:pt x="212" y="101"/>
                      <a:pt x="212" y="101"/>
                      <a:pt x="212" y="101"/>
                    </a:cubicBezTo>
                    <a:cubicBezTo>
                      <a:pt x="219" y="101"/>
                      <a:pt x="224" y="97"/>
                      <a:pt x="229" y="94"/>
                    </a:cubicBezTo>
                    <a:cubicBezTo>
                      <a:pt x="228" y="96"/>
                      <a:pt x="228" y="98"/>
                      <a:pt x="227" y="101"/>
                    </a:cubicBezTo>
                    <a:cubicBezTo>
                      <a:pt x="227" y="105"/>
                      <a:pt x="232" y="111"/>
                      <a:pt x="234" y="115"/>
                    </a:cubicBezTo>
                    <a:cubicBezTo>
                      <a:pt x="238" y="122"/>
                      <a:pt x="244" y="124"/>
                      <a:pt x="250" y="124"/>
                    </a:cubicBezTo>
                    <a:cubicBezTo>
                      <a:pt x="248" y="126"/>
                      <a:pt x="247" y="128"/>
                      <a:pt x="246" y="131"/>
                    </a:cubicBezTo>
                    <a:cubicBezTo>
                      <a:pt x="254" y="126"/>
                      <a:pt x="264" y="122"/>
                      <a:pt x="274" y="120"/>
                    </a:cubicBezTo>
                    <a:cubicBezTo>
                      <a:pt x="271" y="105"/>
                      <a:pt x="266" y="88"/>
                      <a:pt x="258" y="71"/>
                    </a:cubicBezTo>
                    <a:cubicBezTo>
                      <a:pt x="244" y="44"/>
                      <a:pt x="220" y="19"/>
                      <a:pt x="180" y="5"/>
                    </a:cubicBezTo>
                    <a:cubicBezTo>
                      <a:pt x="171" y="1"/>
                      <a:pt x="161" y="0"/>
                      <a:pt x="14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1129"/>
              <p:cNvSpPr>
                <a:spLocks noEditPoints="1"/>
              </p:cNvSpPr>
              <p:nvPr/>
            </p:nvSpPr>
            <p:spPr bwMode="auto">
              <a:xfrm>
                <a:off x="1070" y="2557"/>
                <a:ext cx="129" cy="126"/>
              </a:xfrm>
              <a:custGeom>
                <a:avLst/>
                <a:gdLst>
                  <a:gd name="T0" fmla="*/ 261 w 262"/>
                  <a:gd name="T1" fmla="*/ 120 h 255"/>
                  <a:gd name="T2" fmla="*/ 255 w 262"/>
                  <a:gd name="T3" fmla="*/ 90 h 255"/>
                  <a:gd name="T4" fmla="*/ 245 w 262"/>
                  <a:gd name="T5" fmla="*/ 68 h 255"/>
                  <a:gd name="T6" fmla="*/ 249 w 262"/>
                  <a:gd name="T7" fmla="*/ 76 h 255"/>
                  <a:gd name="T8" fmla="*/ 45 w 262"/>
                  <a:gd name="T9" fmla="*/ 218 h 255"/>
                  <a:gd name="T10" fmla="*/ 49 w 262"/>
                  <a:gd name="T11" fmla="*/ 199 h 255"/>
                  <a:gd name="T12" fmla="*/ 37 w 262"/>
                  <a:gd name="T13" fmla="*/ 178 h 255"/>
                  <a:gd name="T14" fmla="*/ 48 w 262"/>
                  <a:gd name="T15" fmla="*/ 139 h 255"/>
                  <a:gd name="T16" fmla="*/ 56 w 262"/>
                  <a:gd name="T17" fmla="*/ 164 h 255"/>
                  <a:gd name="T18" fmla="*/ 37 w 262"/>
                  <a:gd name="T19" fmla="*/ 178 h 255"/>
                  <a:gd name="T20" fmla="*/ 47 w 262"/>
                  <a:gd name="T21" fmla="*/ 130 h 255"/>
                  <a:gd name="T22" fmla="*/ 63 w 262"/>
                  <a:gd name="T23" fmla="*/ 128 h 255"/>
                  <a:gd name="T24" fmla="*/ 245 w 262"/>
                  <a:gd name="T25" fmla="*/ 122 h 255"/>
                  <a:gd name="T26" fmla="*/ 231 w 262"/>
                  <a:gd name="T27" fmla="*/ 98 h 255"/>
                  <a:gd name="T28" fmla="*/ 218 w 262"/>
                  <a:gd name="T29" fmla="*/ 93 h 255"/>
                  <a:gd name="T30" fmla="*/ 200 w 262"/>
                  <a:gd name="T31" fmla="*/ 68 h 255"/>
                  <a:gd name="T32" fmla="*/ 218 w 262"/>
                  <a:gd name="T33" fmla="*/ 93 h 255"/>
                  <a:gd name="T34" fmla="*/ 82 w 262"/>
                  <a:gd name="T35" fmla="*/ 94 h 255"/>
                  <a:gd name="T36" fmla="*/ 99 w 262"/>
                  <a:gd name="T37" fmla="*/ 71 h 255"/>
                  <a:gd name="T38" fmla="*/ 92 w 262"/>
                  <a:gd name="T39" fmla="*/ 97 h 255"/>
                  <a:gd name="T40" fmla="*/ 130 w 262"/>
                  <a:gd name="T41" fmla="*/ 74 h 255"/>
                  <a:gd name="T42" fmla="*/ 148 w 262"/>
                  <a:gd name="T43" fmla="*/ 54 h 255"/>
                  <a:gd name="T44" fmla="*/ 174 w 262"/>
                  <a:gd name="T45" fmla="*/ 74 h 255"/>
                  <a:gd name="T46" fmla="*/ 156 w 262"/>
                  <a:gd name="T47" fmla="*/ 54 h 255"/>
                  <a:gd name="T48" fmla="*/ 174 w 262"/>
                  <a:gd name="T49" fmla="*/ 74 h 255"/>
                  <a:gd name="T50" fmla="*/ 113 w 262"/>
                  <a:gd name="T51" fmla="*/ 3 h 255"/>
                  <a:gd name="T52" fmla="*/ 80 w 262"/>
                  <a:gd name="T53" fmla="*/ 13 h 255"/>
                  <a:gd name="T54" fmla="*/ 6 w 262"/>
                  <a:gd name="T55" fmla="*/ 170 h 255"/>
                  <a:gd name="T56" fmla="*/ 55 w 262"/>
                  <a:gd name="T57" fmla="*/ 255 h 255"/>
                  <a:gd name="T58" fmla="*/ 49 w 262"/>
                  <a:gd name="T59" fmla="*/ 227 h 255"/>
                  <a:gd name="T60" fmla="*/ 66 w 262"/>
                  <a:gd name="T61" fmla="*/ 229 h 255"/>
                  <a:gd name="T62" fmla="*/ 80 w 262"/>
                  <a:gd name="T63" fmla="*/ 230 h 255"/>
                  <a:gd name="T64" fmla="*/ 57 w 262"/>
                  <a:gd name="T65" fmla="*/ 200 h 255"/>
                  <a:gd name="T66" fmla="*/ 45 w 262"/>
                  <a:gd name="T67" fmla="*/ 183 h 255"/>
                  <a:gd name="T68" fmla="*/ 65 w 262"/>
                  <a:gd name="T69" fmla="*/ 155 h 255"/>
                  <a:gd name="T70" fmla="*/ 69 w 262"/>
                  <a:gd name="T71" fmla="*/ 133 h 255"/>
                  <a:gd name="T72" fmla="*/ 86 w 262"/>
                  <a:gd name="T73" fmla="*/ 104 h 255"/>
                  <a:gd name="T74" fmla="*/ 106 w 262"/>
                  <a:gd name="T75" fmla="*/ 99 h 255"/>
                  <a:gd name="T76" fmla="*/ 130 w 262"/>
                  <a:gd name="T77" fmla="*/ 81 h 255"/>
                  <a:gd name="T78" fmla="*/ 151 w 262"/>
                  <a:gd name="T79" fmla="*/ 65 h 255"/>
                  <a:gd name="T80" fmla="*/ 173 w 262"/>
                  <a:gd name="T81" fmla="*/ 83 h 255"/>
                  <a:gd name="T82" fmla="*/ 202 w 262"/>
                  <a:gd name="T83" fmla="*/ 95 h 255"/>
                  <a:gd name="T84" fmla="*/ 220 w 262"/>
                  <a:gd name="T85" fmla="*/ 101 h 255"/>
                  <a:gd name="T86" fmla="*/ 237 w 262"/>
                  <a:gd name="T87" fmla="*/ 128 h 255"/>
                  <a:gd name="T88" fmla="*/ 253 w 262"/>
                  <a:gd name="T89" fmla="*/ 123 h 255"/>
                  <a:gd name="T90" fmla="*/ 217 w 262"/>
                  <a:gd name="T91" fmla="*/ 3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2" h="255">
                    <a:moveTo>
                      <a:pt x="248" y="88"/>
                    </a:moveTo>
                    <a:cubicBezTo>
                      <a:pt x="251" y="100"/>
                      <a:pt x="255" y="111"/>
                      <a:pt x="261" y="120"/>
                    </a:cubicBezTo>
                    <a:cubicBezTo>
                      <a:pt x="262" y="120"/>
                      <a:pt x="262" y="120"/>
                      <a:pt x="262" y="120"/>
                    </a:cubicBezTo>
                    <a:cubicBezTo>
                      <a:pt x="261" y="111"/>
                      <a:pt x="259" y="101"/>
                      <a:pt x="255" y="90"/>
                    </a:cubicBezTo>
                    <a:cubicBezTo>
                      <a:pt x="253" y="89"/>
                      <a:pt x="251" y="88"/>
                      <a:pt x="248" y="88"/>
                    </a:cubicBezTo>
                    <a:moveTo>
                      <a:pt x="245" y="68"/>
                    </a:moveTo>
                    <a:cubicBezTo>
                      <a:pt x="246" y="71"/>
                      <a:pt x="246" y="75"/>
                      <a:pt x="246" y="78"/>
                    </a:cubicBezTo>
                    <a:cubicBezTo>
                      <a:pt x="248" y="77"/>
                      <a:pt x="249" y="77"/>
                      <a:pt x="249" y="76"/>
                    </a:cubicBezTo>
                    <a:cubicBezTo>
                      <a:pt x="248" y="73"/>
                      <a:pt x="247" y="71"/>
                      <a:pt x="245" y="68"/>
                    </a:cubicBezTo>
                    <a:moveTo>
                      <a:pt x="45" y="218"/>
                    </a:moveTo>
                    <a:cubicBezTo>
                      <a:pt x="41" y="209"/>
                      <a:pt x="39" y="199"/>
                      <a:pt x="38" y="189"/>
                    </a:cubicBezTo>
                    <a:cubicBezTo>
                      <a:pt x="43" y="191"/>
                      <a:pt x="47" y="192"/>
                      <a:pt x="49" y="199"/>
                    </a:cubicBezTo>
                    <a:cubicBezTo>
                      <a:pt x="52" y="207"/>
                      <a:pt x="50" y="212"/>
                      <a:pt x="45" y="218"/>
                    </a:cubicBezTo>
                    <a:moveTo>
                      <a:pt x="37" y="178"/>
                    </a:moveTo>
                    <a:cubicBezTo>
                      <a:pt x="37" y="165"/>
                      <a:pt x="39" y="152"/>
                      <a:pt x="44" y="138"/>
                    </a:cubicBezTo>
                    <a:cubicBezTo>
                      <a:pt x="45" y="139"/>
                      <a:pt x="46" y="139"/>
                      <a:pt x="48" y="139"/>
                    </a:cubicBezTo>
                    <a:cubicBezTo>
                      <a:pt x="54" y="144"/>
                      <a:pt x="59" y="154"/>
                      <a:pt x="57" y="160"/>
                    </a:cubicBezTo>
                    <a:cubicBezTo>
                      <a:pt x="56" y="161"/>
                      <a:pt x="56" y="163"/>
                      <a:pt x="56" y="164"/>
                    </a:cubicBezTo>
                    <a:cubicBezTo>
                      <a:pt x="53" y="170"/>
                      <a:pt x="49" y="174"/>
                      <a:pt x="43" y="175"/>
                    </a:cubicBezTo>
                    <a:cubicBezTo>
                      <a:pt x="41" y="176"/>
                      <a:pt x="39" y="177"/>
                      <a:pt x="37" y="178"/>
                    </a:cubicBezTo>
                    <a:moveTo>
                      <a:pt x="50" y="132"/>
                    </a:moveTo>
                    <a:cubicBezTo>
                      <a:pt x="49" y="131"/>
                      <a:pt x="48" y="131"/>
                      <a:pt x="47" y="130"/>
                    </a:cubicBezTo>
                    <a:cubicBezTo>
                      <a:pt x="52" y="120"/>
                      <a:pt x="58" y="110"/>
                      <a:pt x="67" y="100"/>
                    </a:cubicBezTo>
                    <a:cubicBezTo>
                      <a:pt x="69" y="110"/>
                      <a:pt x="71" y="124"/>
                      <a:pt x="63" y="128"/>
                    </a:cubicBezTo>
                    <a:cubicBezTo>
                      <a:pt x="60" y="129"/>
                      <a:pt x="55" y="132"/>
                      <a:pt x="50" y="132"/>
                    </a:cubicBezTo>
                    <a:moveTo>
                      <a:pt x="245" y="122"/>
                    </a:moveTo>
                    <a:cubicBezTo>
                      <a:pt x="240" y="122"/>
                      <a:pt x="234" y="120"/>
                      <a:pt x="231" y="115"/>
                    </a:cubicBezTo>
                    <a:cubicBezTo>
                      <a:pt x="227" y="109"/>
                      <a:pt x="225" y="102"/>
                      <a:pt x="231" y="98"/>
                    </a:cubicBezTo>
                    <a:cubicBezTo>
                      <a:pt x="237" y="105"/>
                      <a:pt x="242" y="114"/>
                      <a:pt x="245" y="122"/>
                    </a:cubicBezTo>
                    <a:moveTo>
                      <a:pt x="218" y="93"/>
                    </a:moveTo>
                    <a:cubicBezTo>
                      <a:pt x="215" y="93"/>
                      <a:pt x="212" y="92"/>
                      <a:pt x="209" y="90"/>
                    </a:cubicBezTo>
                    <a:cubicBezTo>
                      <a:pt x="201" y="83"/>
                      <a:pt x="198" y="77"/>
                      <a:pt x="200" y="68"/>
                    </a:cubicBezTo>
                    <a:cubicBezTo>
                      <a:pt x="210" y="74"/>
                      <a:pt x="219" y="82"/>
                      <a:pt x="226" y="91"/>
                    </a:cubicBezTo>
                    <a:cubicBezTo>
                      <a:pt x="223" y="92"/>
                      <a:pt x="220" y="93"/>
                      <a:pt x="218" y="93"/>
                    </a:cubicBezTo>
                    <a:moveTo>
                      <a:pt x="92" y="97"/>
                    </a:moveTo>
                    <a:cubicBezTo>
                      <a:pt x="89" y="97"/>
                      <a:pt x="86" y="96"/>
                      <a:pt x="82" y="94"/>
                    </a:cubicBezTo>
                    <a:cubicBezTo>
                      <a:pt x="80" y="93"/>
                      <a:pt x="78" y="91"/>
                      <a:pt x="76" y="90"/>
                    </a:cubicBezTo>
                    <a:cubicBezTo>
                      <a:pt x="83" y="84"/>
                      <a:pt x="90" y="77"/>
                      <a:pt x="99" y="71"/>
                    </a:cubicBezTo>
                    <a:cubicBezTo>
                      <a:pt x="101" y="70"/>
                      <a:pt x="104" y="69"/>
                      <a:pt x="106" y="68"/>
                    </a:cubicBezTo>
                    <a:cubicBezTo>
                      <a:pt x="107" y="80"/>
                      <a:pt x="104" y="97"/>
                      <a:pt x="92" y="97"/>
                    </a:cubicBezTo>
                    <a:moveTo>
                      <a:pt x="130" y="74"/>
                    </a:moveTo>
                    <a:cubicBezTo>
                      <a:pt x="130" y="74"/>
                      <a:pt x="130" y="74"/>
                      <a:pt x="130" y="74"/>
                    </a:cubicBezTo>
                    <a:cubicBezTo>
                      <a:pt x="123" y="73"/>
                      <a:pt x="118" y="69"/>
                      <a:pt x="114" y="63"/>
                    </a:cubicBezTo>
                    <a:cubicBezTo>
                      <a:pt x="126" y="57"/>
                      <a:pt x="137" y="54"/>
                      <a:pt x="148" y="54"/>
                    </a:cubicBezTo>
                    <a:cubicBezTo>
                      <a:pt x="145" y="62"/>
                      <a:pt x="140" y="74"/>
                      <a:pt x="130" y="74"/>
                    </a:cubicBezTo>
                    <a:moveTo>
                      <a:pt x="174" y="74"/>
                    </a:moveTo>
                    <a:cubicBezTo>
                      <a:pt x="173" y="74"/>
                      <a:pt x="171" y="74"/>
                      <a:pt x="170" y="73"/>
                    </a:cubicBezTo>
                    <a:cubicBezTo>
                      <a:pt x="167" y="73"/>
                      <a:pt x="155" y="60"/>
                      <a:pt x="156" y="54"/>
                    </a:cubicBezTo>
                    <a:cubicBezTo>
                      <a:pt x="169" y="54"/>
                      <a:pt x="182" y="58"/>
                      <a:pt x="193" y="64"/>
                    </a:cubicBezTo>
                    <a:cubicBezTo>
                      <a:pt x="189" y="70"/>
                      <a:pt x="181" y="74"/>
                      <a:pt x="174" y="74"/>
                    </a:cubicBezTo>
                    <a:moveTo>
                      <a:pt x="140" y="0"/>
                    </a:moveTo>
                    <a:cubicBezTo>
                      <a:pt x="131" y="0"/>
                      <a:pt x="122" y="1"/>
                      <a:pt x="113" y="3"/>
                    </a:cubicBezTo>
                    <a:cubicBezTo>
                      <a:pt x="106" y="4"/>
                      <a:pt x="99" y="6"/>
                      <a:pt x="91" y="9"/>
                    </a:cubicBezTo>
                    <a:cubicBezTo>
                      <a:pt x="87" y="10"/>
                      <a:pt x="84" y="12"/>
                      <a:pt x="80" y="13"/>
                    </a:cubicBezTo>
                    <a:cubicBezTo>
                      <a:pt x="42" y="31"/>
                      <a:pt x="19" y="62"/>
                      <a:pt x="11" y="87"/>
                    </a:cubicBezTo>
                    <a:cubicBezTo>
                      <a:pt x="1" y="118"/>
                      <a:pt x="0" y="146"/>
                      <a:pt x="6" y="170"/>
                    </a:cubicBezTo>
                    <a:cubicBezTo>
                      <a:pt x="9" y="186"/>
                      <a:pt x="15" y="201"/>
                      <a:pt x="22" y="213"/>
                    </a:cubicBezTo>
                    <a:cubicBezTo>
                      <a:pt x="32" y="232"/>
                      <a:pt x="45" y="246"/>
                      <a:pt x="55" y="255"/>
                    </a:cubicBezTo>
                    <a:cubicBezTo>
                      <a:pt x="57" y="252"/>
                      <a:pt x="60" y="250"/>
                      <a:pt x="62" y="247"/>
                    </a:cubicBezTo>
                    <a:cubicBezTo>
                      <a:pt x="57" y="241"/>
                      <a:pt x="53" y="235"/>
                      <a:pt x="49" y="227"/>
                    </a:cubicBezTo>
                    <a:cubicBezTo>
                      <a:pt x="50" y="227"/>
                      <a:pt x="51" y="227"/>
                      <a:pt x="53" y="227"/>
                    </a:cubicBezTo>
                    <a:cubicBezTo>
                      <a:pt x="57" y="227"/>
                      <a:pt x="62" y="228"/>
                      <a:pt x="66" y="229"/>
                    </a:cubicBezTo>
                    <a:cubicBezTo>
                      <a:pt x="70" y="231"/>
                      <a:pt x="73" y="232"/>
                      <a:pt x="74" y="235"/>
                    </a:cubicBezTo>
                    <a:cubicBezTo>
                      <a:pt x="76" y="233"/>
                      <a:pt x="78" y="232"/>
                      <a:pt x="80" y="230"/>
                    </a:cubicBezTo>
                    <a:cubicBezTo>
                      <a:pt x="74" y="223"/>
                      <a:pt x="64" y="219"/>
                      <a:pt x="54" y="219"/>
                    </a:cubicBezTo>
                    <a:cubicBezTo>
                      <a:pt x="58" y="213"/>
                      <a:pt x="60" y="207"/>
                      <a:pt x="57" y="200"/>
                    </a:cubicBezTo>
                    <a:cubicBezTo>
                      <a:pt x="56" y="196"/>
                      <a:pt x="54" y="189"/>
                      <a:pt x="51" y="186"/>
                    </a:cubicBezTo>
                    <a:cubicBezTo>
                      <a:pt x="49" y="184"/>
                      <a:pt x="47" y="183"/>
                      <a:pt x="45" y="183"/>
                    </a:cubicBezTo>
                    <a:cubicBezTo>
                      <a:pt x="51" y="180"/>
                      <a:pt x="56" y="179"/>
                      <a:pt x="60" y="174"/>
                    </a:cubicBezTo>
                    <a:cubicBezTo>
                      <a:pt x="63" y="170"/>
                      <a:pt x="66" y="159"/>
                      <a:pt x="65" y="155"/>
                    </a:cubicBezTo>
                    <a:cubicBezTo>
                      <a:pt x="64" y="150"/>
                      <a:pt x="61" y="143"/>
                      <a:pt x="57" y="138"/>
                    </a:cubicBezTo>
                    <a:cubicBezTo>
                      <a:pt x="62" y="137"/>
                      <a:pt x="66" y="135"/>
                      <a:pt x="69" y="133"/>
                    </a:cubicBezTo>
                    <a:cubicBezTo>
                      <a:pt x="80" y="125"/>
                      <a:pt x="77" y="109"/>
                      <a:pt x="73" y="97"/>
                    </a:cubicBezTo>
                    <a:cubicBezTo>
                      <a:pt x="78" y="99"/>
                      <a:pt x="83" y="103"/>
                      <a:pt x="86" y="104"/>
                    </a:cubicBezTo>
                    <a:cubicBezTo>
                      <a:pt x="88" y="105"/>
                      <a:pt x="89" y="105"/>
                      <a:pt x="90" y="105"/>
                    </a:cubicBezTo>
                    <a:cubicBezTo>
                      <a:pt x="96" y="105"/>
                      <a:pt x="102" y="102"/>
                      <a:pt x="106" y="99"/>
                    </a:cubicBezTo>
                    <a:cubicBezTo>
                      <a:pt x="113" y="95"/>
                      <a:pt x="114" y="84"/>
                      <a:pt x="114" y="74"/>
                    </a:cubicBezTo>
                    <a:cubicBezTo>
                      <a:pt x="118" y="79"/>
                      <a:pt x="124" y="81"/>
                      <a:pt x="130" y="81"/>
                    </a:cubicBezTo>
                    <a:cubicBezTo>
                      <a:pt x="131" y="81"/>
                      <a:pt x="132" y="81"/>
                      <a:pt x="133" y="81"/>
                    </a:cubicBezTo>
                    <a:cubicBezTo>
                      <a:pt x="142" y="80"/>
                      <a:pt x="147" y="73"/>
                      <a:pt x="151" y="65"/>
                    </a:cubicBezTo>
                    <a:cubicBezTo>
                      <a:pt x="155" y="71"/>
                      <a:pt x="160" y="77"/>
                      <a:pt x="164" y="80"/>
                    </a:cubicBezTo>
                    <a:cubicBezTo>
                      <a:pt x="167" y="82"/>
                      <a:pt x="170" y="83"/>
                      <a:pt x="173" y="83"/>
                    </a:cubicBezTo>
                    <a:cubicBezTo>
                      <a:pt x="180" y="83"/>
                      <a:pt x="186" y="80"/>
                      <a:pt x="192" y="75"/>
                    </a:cubicBezTo>
                    <a:cubicBezTo>
                      <a:pt x="192" y="82"/>
                      <a:pt x="196" y="89"/>
                      <a:pt x="202" y="95"/>
                    </a:cubicBezTo>
                    <a:cubicBezTo>
                      <a:pt x="206" y="99"/>
                      <a:pt x="211" y="101"/>
                      <a:pt x="217" y="101"/>
                    </a:cubicBezTo>
                    <a:cubicBezTo>
                      <a:pt x="218" y="101"/>
                      <a:pt x="219" y="101"/>
                      <a:pt x="220" y="101"/>
                    </a:cubicBezTo>
                    <a:cubicBezTo>
                      <a:pt x="219" y="105"/>
                      <a:pt x="219" y="109"/>
                      <a:pt x="222" y="114"/>
                    </a:cubicBezTo>
                    <a:cubicBezTo>
                      <a:pt x="226" y="121"/>
                      <a:pt x="231" y="126"/>
                      <a:pt x="237" y="128"/>
                    </a:cubicBezTo>
                    <a:cubicBezTo>
                      <a:pt x="237" y="129"/>
                      <a:pt x="236" y="130"/>
                      <a:pt x="236" y="130"/>
                    </a:cubicBezTo>
                    <a:cubicBezTo>
                      <a:pt x="241" y="128"/>
                      <a:pt x="247" y="126"/>
                      <a:pt x="253" y="123"/>
                    </a:cubicBezTo>
                    <a:cubicBezTo>
                      <a:pt x="240" y="108"/>
                      <a:pt x="222" y="74"/>
                      <a:pt x="220" y="33"/>
                    </a:cubicBezTo>
                    <a:cubicBezTo>
                      <a:pt x="219" y="32"/>
                      <a:pt x="218" y="31"/>
                      <a:pt x="217" y="30"/>
                    </a:cubicBezTo>
                    <a:cubicBezTo>
                      <a:pt x="200" y="12"/>
                      <a:pt x="172" y="0"/>
                      <a:pt x="14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1130"/>
              <p:cNvSpPr>
                <a:spLocks noEditPoints="1"/>
              </p:cNvSpPr>
              <p:nvPr/>
            </p:nvSpPr>
            <p:spPr bwMode="auto">
              <a:xfrm>
                <a:off x="1178" y="2501"/>
                <a:ext cx="128" cy="116"/>
              </a:xfrm>
              <a:custGeom>
                <a:avLst/>
                <a:gdLst>
                  <a:gd name="T0" fmla="*/ 238 w 259"/>
                  <a:gd name="T1" fmla="*/ 170 h 235"/>
                  <a:gd name="T2" fmla="*/ 246 w 259"/>
                  <a:gd name="T3" fmla="*/ 182 h 235"/>
                  <a:gd name="T4" fmla="*/ 27 w 259"/>
                  <a:gd name="T5" fmla="*/ 160 h 235"/>
                  <a:gd name="T6" fmla="*/ 30 w 259"/>
                  <a:gd name="T7" fmla="*/ 188 h 235"/>
                  <a:gd name="T8" fmla="*/ 26 w 259"/>
                  <a:gd name="T9" fmla="*/ 180 h 235"/>
                  <a:gd name="T10" fmla="*/ 232 w 259"/>
                  <a:gd name="T11" fmla="*/ 141 h 235"/>
                  <a:gd name="T12" fmla="*/ 244 w 259"/>
                  <a:gd name="T13" fmla="*/ 152 h 235"/>
                  <a:gd name="T14" fmla="*/ 46 w 259"/>
                  <a:gd name="T15" fmla="*/ 113 h 235"/>
                  <a:gd name="T16" fmla="*/ 53 w 259"/>
                  <a:gd name="T17" fmla="*/ 137 h 235"/>
                  <a:gd name="T18" fmla="*/ 37 w 259"/>
                  <a:gd name="T19" fmla="*/ 148 h 235"/>
                  <a:gd name="T20" fmla="*/ 29 w 259"/>
                  <a:gd name="T21" fmla="*/ 150 h 235"/>
                  <a:gd name="T22" fmla="*/ 217 w 259"/>
                  <a:gd name="T23" fmla="*/ 111 h 235"/>
                  <a:gd name="T24" fmla="*/ 233 w 259"/>
                  <a:gd name="T25" fmla="*/ 116 h 235"/>
                  <a:gd name="T26" fmla="*/ 58 w 259"/>
                  <a:gd name="T27" fmla="*/ 108 h 235"/>
                  <a:gd name="T28" fmla="*/ 51 w 259"/>
                  <a:gd name="T29" fmla="*/ 106 h 235"/>
                  <a:gd name="T30" fmla="*/ 67 w 259"/>
                  <a:gd name="T31" fmla="*/ 108 h 235"/>
                  <a:gd name="T32" fmla="*/ 193 w 259"/>
                  <a:gd name="T33" fmla="*/ 86 h 235"/>
                  <a:gd name="T34" fmla="*/ 175 w 259"/>
                  <a:gd name="T35" fmla="*/ 61 h 235"/>
                  <a:gd name="T36" fmla="*/ 193 w 259"/>
                  <a:gd name="T37" fmla="*/ 86 h 235"/>
                  <a:gd name="T38" fmla="*/ 94 w 259"/>
                  <a:gd name="T39" fmla="*/ 80 h 235"/>
                  <a:gd name="T40" fmla="*/ 116 w 259"/>
                  <a:gd name="T41" fmla="*/ 63 h 235"/>
                  <a:gd name="T42" fmla="*/ 105 w 259"/>
                  <a:gd name="T43" fmla="*/ 86 h 235"/>
                  <a:gd name="T44" fmla="*/ 144 w 259"/>
                  <a:gd name="T45" fmla="*/ 73 h 235"/>
                  <a:gd name="T46" fmla="*/ 149 w 259"/>
                  <a:gd name="T47" fmla="*/ 57 h 235"/>
                  <a:gd name="T48" fmla="*/ 148 w 259"/>
                  <a:gd name="T49" fmla="*/ 74 h 235"/>
                  <a:gd name="T50" fmla="*/ 128 w 259"/>
                  <a:gd name="T51" fmla="*/ 0 h 235"/>
                  <a:gd name="T52" fmla="*/ 120 w 259"/>
                  <a:gd name="T53" fmla="*/ 1 h 235"/>
                  <a:gd name="T54" fmla="*/ 97 w 259"/>
                  <a:gd name="T55" fmla="*/ 5 h 235"/>
                  <a:gd name="T56" fmla="*/ 26 w 259"/>
                  <a:gd name="T57" fmla="*/ 54 h 235"/>
                  <a:gd name="T58" fmla="*/ 34 w 259"/>
                  <a:gd name="T59" fmla="*/ 235 h 235"/>
                  <a:gd name="T60" fmla="*/ 29 w 259"/>
                  <a:gd name="T61" fmla="*/ 200 h 235"/>
                  <a:gd name="T62" fmla="*/ 45 w 259"/>
                  <a:gd name="T63" fmla="*/ 207 h 235"/>
                  <a:gd name="T64" fmla="*/ 52 w 259"/>
                  <a:gd name="T65" fmla="*/ 229 h 235"/>
                  <a:gd name="T66" fmla="*/ 58 w 259"/>
                  <a:gd name="T67" fmla="*/ 211 h 235"/>
                  <a:gd name="T68" fmla="*/ 43 w 259"/>
                  <a:gd name="T69" fmla="*/ 176 h 235"/>
                  <a:gd name="T70" fmla="*/ 36 w 259"/>
                  <a:gd name="T71" fmla="*/ 156 h 235"/>
                  <a:gd name="T72" fmla="*/ 62 w 259"/>
                  <a:gd name="T73" fmla="*/ 135 h 235"/>
                  <a:gd name="T74" fmla="*/ 60 w 259"/>
                  <a:gd name="T75" fmla="*/ 116 h 235"/>
                  <a:gd name="T76" fmla="*/ 84 w 259"/>
                  <a:gd name="T77" fmla="*/ 81 h 235"/>
                  <a:gd name="T78" fmla="*/ 104 w 259"/>
                  <a:gd name="T79" fmla="*/ 94 h 235"/>
                  <a:gd name="T80" fmla="*/ 129 w 259"/>
                  <a:gd name="T81" fmla="*/ 70 h 235"/>
                  <a:gd name="T82" fmla="*/ 148 w 259"/>
                  <a:gd name="T83" fmla="*/ 82 h 235"/>
                  <a:gd name="T84" fmla="*/ 176 w 259"/>
                  <a:gd name="T85" fmla="*/ 89 h 235"/>
                  <a:gd name="T86" fmla="*/ 204 w 259"/>
                  <a:gd name="T87" fmla="*/ 92 h 235"/>
                  <a:gd name="T88" fmla="*/ 225 w 259"/>
                  <a:gd name="T89" fmla="*/ 124 h 235"/>
                  <a:gd name="T90" fmla="*/ 235 w 259"/>
                  <a:gd name="T91" fmla="*/ 155 h 235"/>
                  <a:gd name="T92" fmla="*/ 238 w 259"/>
                  <a:gd name="T93" fmla="*/ 185 h 235"/>
                  <a:gd name="T94" fmla="*/ 259 w 259"/>
                  <a:gd name="T95" fmla="*/ 166 h 235"/>
                  <a:gd name="T96" fmla="*/ 240 w 259"/>
                  <a:gd name="T97" fmla="*/ 55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9" h="235">
                    <a:moveTo>
                      <a:pt x="246" y="182"/>
                    </a:moveTo>
                    <a:cubicBezTo>
                      <a:pt x="242" y="180"/>
                      <a:pt x="239" y="173"/>
                      <a:pt x="238" y="170"/>
                    </a:cubicBezTo>
                    <a:cubicBezTo>
                      <a:pt x="238" y="164"/>
                      <a:pt x="241" y="162"/>
                      <a:pt x="246" y="160"/>
                    </a:cubicBezTo>
                    <a:cubicBezTo>
                      <a:pt x="247" y="168"/>
                      <a:pt x="247" y="175"/>
                      <a:pt x="246" y="182"/>
                    </a:cubicBezTo>
                    <a:moveTo>
                      <a:pt x="26" y="180"/>
                    </a:moveTo>
                    <a:cubicBezTo>
                      <a:pt x="26" y="173"/>
                      <a:pt x="27" y="167"/>
                      <a:pt x="27" y="160"/>
                    </a:cubicBezTo>
                    <a:cubicBezTo>
                      <a:pt x="32" y="163"/>
                      <a:pt x="35" y="165"/>
                      <a:pt x="36" y="173"/>
                    </a:cubicBezTo>
                    <a:cubicBezTo>
                      <a:pt x="36" y="180"/>
                      <a:pt x="34" y="184"/>
                      <a:pt x="30" y="188"/>
                    </a:cubicBezTo>
                    <a:cubicBezTo>
                      <a:pt x="30" y="189"/>
                      <a:pt x="29" y="189"/>
                      <a:pt x="27" y="190"/>
                    </a:cubicBezTo>
                    <a:cubicBezTo>
                      <a:pt x="27" y="187"/>
                      <a:pt x="27" y="183"/>
                      <a:pt x="26" y="180"/>
                    </a:cubicBezTo>
                    <a:moveTo>
                      <a:pt x="244" y="152"/>
                    </a:moveTo>
                    <a:cubicBezTo>
                      <a:pt x="239" y="150"/>
                      <a:pt x="234" y="147"/>
                      <a:pt x="232" y="141"/>
                    </a:cubicBezTo>
                    <a:cubicBezTo>
                      <a:pt x="230" y="134"/>
                      <a:pt x="230" y="127"/>
                      <a:pt x="237" y="124"/>
                    </a:cubicBezTo>
                    <a:cubicBezTo>
                      <a:pt x="240" y="133"/>
                      <a:pt x="243" y="143"/>
                      <a:pt x="244" y="152"/>
                    </a:cubicBezTo>
                    <a:moveTo>
                      <a:pt x="29" y="150"/>
                    </a:moveTo>
                    <a:cubicBezTo>
                      <a:pt x="32" y="137"/>
                      <a:pt x="38" y="124"/>
                      <a:pt x="46" y="113"/>
                    </a:cubicBezTo>
                    <a:cubicBezTo>
                      <a:pt x="47" y="113"/>
                      <a:pt x="48" y="114"/>
                      <a:pt x="49" y="114"/>
                    </a:cubicBezTo>
                    <a:cubicBezTo>
                      <a:pt x="54" y="121"/>
                      <a:pt x="57" y="132"/>
                      <a:pt x="53" y="137"/>
                    </a:cubicBezTo>
                    <a:cubicBezTo>
                      <a:pt x="52" y="138"/>
                      <a:pt x="51" y="139"/>
                      <a:pt x="51" y="141"/>
                    </a:cubicBezTo>
                    <a:cubicBezTo>
                      <a:pt x="47" y="146"/>
                      <a:pt x="42" y="148"/>
                      <a:pt x="37" y="148"/>
                    </a:cubicBezTo>
                    <a:cubicBezTo>
                      <a:pt x="37" y="148"/>
                      <a:pt x="36" y="148"/>
                      <a:pt x="36" y="148"/>
                    </a:cubicBezTo>
                    <a:cubicBezTo>
                      <a:pt x="34" y="149"/>
                      <a:pt x="32" y="149"/>
                      <a:pt x="29" y="150"/>
                    </a:cubicBezTo>
                    <a:moveTo>
                      <a:pt x="229" y="117"/>
                    </a:moveTo>
                    <a:cubicBezTo>
                      <a:pt x="224" y="117"/>
                      <a:pt x="220" y="115"/>
                      <a:pt x="217" y="111"/>
                    </a:cubicBezTo>
                    <a:cubicBezTo>
                      <a:pt x="211" y="102"/>
                      <a:pt x="209" y="95"/>
                      <a:pt x="214" y="87"/>
                    </a:cubicBezTo>
                    <a:cubicBezTo>
                      <a:pt x="222" y="96"/>
                      <a:pt x="228" y="106"/>
                      <a:pt x="233" y="116"/>
                    </a:cubicBezTo>
                    <a:cubicBezTo>
                      <a:pt x="232" y="117"/>
                      <a:pt x="230" y="117"/>
                      <a:pt x="229" y="117"/>
                    </a:cubicBezTo>
                    <a:moveTo>
                      <a:pt x="58" y="108"/>
                    </a:moveTo>
                    <a:cubicBezTo>
                      <a:pt x="56" y="108"/>
                      <a:pt x="55" y="108"/>
                      <a:pt x="53" y="108"/>
                    </a:cubicBezTo>
                    <a:cubicBezTo>
                      <a:pt x="52" y="107"/>
                      <a:pt x="52" y="106"/>
                      <a:pt x="51" y="106"/>
                    </a:cubicBezTo>
                    <a:cubicBezTo>
                      <a:pt x="58" y="97"/>
                      <a:pt x="66" y="89"/>
                      <a:pt x="77" y="82"/>
                    </a:cubicBezTo>
                    <a:cubicBezTo>
                      <a:pt x="77" y="92"/>
                      <a:pt x="76" y="106"/>
                      <a:pt x="67" y="108"/>
                    </a:cubicBezTo>
                    <a:cubicBezTo>
                      <a:pt x="64" y="108"/>
                      <a:pt x="61" y="108"/>
                      <a:pt x="58" y="108"/>
                    </a:cubicBezTo>
                    <a:moveTo>
                      <a:pt x="193" y="86"/>
                    </a:moveTo>
                    <a:cubicBezTo>
                      <a:pt x="189" y="86"/>
                      <a:pt x="186" y="86"/>
                      <a:pt x="183" y="84"/>
                    </a:cubicBezTo>
                    <a:cubicBezTo>
                      <a:pt x="180" y="83"/>
                      <a:pt x="172" y="67"/>
                      <a:pt x="175" y="61"/>
                    </a:cubicBezTo>
                    <a:cubicBezTo>
                      <a:pt x="187" y="65"/>
                      <a:pt x="199" y="72"/>
                      <a:pt x="208" y="81"/>
                    </a:cubicBezTo>
                    <a:cubicBezTo>
                      <a:pt x="204" y="84"/>
                      <a:pt x="198" y="86"/>
                      <a:pt x="193" y="86"/>
                    </a:cubicBezTo>
                    <a:moveTo>
                      <a:pt x="105" y="86"/>
                    </a:moveTo>
                    <a:cubicBezTo>
                      <a:pt x="102" y="86"/>
                      <a:pt x="98" y="85"/>
                      <a:pt x="94" y="80"/>
                    </a:cubicBezTo>
                    <a:cubicBezTo>
                      <a:pt x="92" y="79"/>
                      <a:pt x="90" y="77"/>
                      <a:pt x="88" y="75"/>
                    </a:cubicBezTo>
                    <a:cubicBezTo>
                      <a:pt x="96" y="70"/>
                      <a:pt x="105" y="66"/>
                      <a:pt x="116" y="63"/>
                    </a:cubicBezTo>
                    <a:cubicBezTo>
                      <a:pt x="118" y="62"/>
                      <a:pt x="120" y="62"/>
                      <a:pt x="123" y="61"/>
                    </a:cubicBezTo>
                    <a:cubicBezTo>
                      <a:pt x="121" y="72"/>
                      <a:pt x="115" y="86"/>
                      <a:pt x="105" y="86"/>
                    </a:cubicBezTo>
                    <a:moveTo>
                      <a:pt x="148" y="74"/>
                    </a:moveTo>
                    <a:cubicBezTo>
                      <a:pt x="147" y="74"/>
                      <a:pt x="145" y="74"/>
                      <a:pt x="144" y="73"/>
                    </a:cubicBezTo>
                    <a:cubicBezTo>
                      <a:pt x="138" y="71"/>
                      <a:pt x="134" y="66"/>
                      <a:pt x="132" y="59"/>
                    </a:cubicBezTo>
                    <a:cubicBezTo>
                      <a:pt x="138" y="58"/>
                      <a:pt x="144" y="57"/>
                      <a:pt x="149" y="57"/>
                    </a:cubicBezTo>
                    <a:cubicBezTo>
                      <a:pt x="156" y="57"/>
                      <a:pt x="161" y="58"/>
                      <a:pt x="167" y="59"/>
                    </a:cubicBezTo>
                    <a:cubicBezTo>
                      <a:pt x="162" y="66"/>
                      <a:pt x="156" y="74"/>
                      <a:pt x="148" y="74"/>
                    </a:cubicBezTo>
                    <a:moveTo>
                      <a:pt x="133" y="0"/>
                    </a:moveTo>
                    <a:cubicBezTo>
                      <a:pt x="131" y="0"/>
                      <a:pt x="130" y="0"/>
                      <a:pt x="128" y="0"/>
                    </a:cubicBezTo>
                    <a:cubicBezTo>
                      <a:pt x="126" y="0"/>
                      <a:pt x="125" y="0"/>
                      <a:pt x="123" y="1"/>
                    </a:cubicBezTo>
                    <a:cubicBezTo>
                      <a:pt x="122" y="1"/>
                      <a:pt x="121" y="1"/>
                      <a:pt x="120" y="1"/>
                    </a:cubicBezTo>
                    <a:cubicBezTo>
                      <a:pt x="117" y="1"/>
                      <a:pt x="114" y="1"/>
                      <a:pt x="112" y="2"/>
                    </a:cubicBezTo>
                    <a:cubicBezTo>
                      <a:pt x="106" y="2"/>
                      <a:pt x="102" y="4"/>
                      <a:pt x="97" y="5"/>
                    </a:cubicBezTo>
                    <a:cubicBezTo>
                      <a:pt x="87" y="7"/>
                      <a:pt x="77" y="11"/>
                      <a:pt x="69" y="16"/>
                    </a:cubicBezTo>
                    <a:cubicBezTo>
                      <a:pt x="49" y="26"/>
                      <a:pt x="35" y="40"/>
                      <a:pt x="26" y="54"/>
                    </a:cubicBezTo>
                    <a:cubicBezTo>
                      <a:pt x="6" y="86"/>
                      <a:pt x="0" y="117"/>
                      <a:pt x="1" y="145"/>
                    </a:cubicBezTo>
                    <a:cubicBezTo>
                      <a:pt x="3" y="186"/>
                      <a:pt x="21" y="220"/>
                      <a:pt x="34" y="235"/>
                    </a:cubicBezTo>
                    <a:cubicBezTo>
                      <a:pt x="36" y="234"/>
                      <a:pt x="39" y="233"/>
                      <a:pt x="42" y="232"/>
                    </a:cubicBezTo>
                    <a:cubicBezTo>
                      <a:pt x="36" y="223"/>
                      <a:pt x="32" y="212"/>
                      <a:pt x="29" y="200"/>
                    </a:cubicBezTo>
                    <a:cubicBezTo>
                      <a:pt x="32" y="200"/>
                      <a:pt x="34" y="201"/>
                      <a:pt x="36" y="202"/>
                    </a:cubicBezTo>
                    <a:cubicBezTo>
                      <a:pt x="39" y="204"/>
                      <a:pt x="42" y="205"/>
                      <a:pt x="45" y="207"/>
                    </a:cubicBezTo>
                    <a:cubicBezTo>
                      <a:pt x="53" y="211"/>
                      <a:pt x="53" y="218"/>
                      <a:pt x="52" y="226"/>
                    </a:cubicBezTo>
                    <a:cubicBezTo>
                      <a:pt x="52" y="227"/>
                      <a:pt x="52" y="228"/>
                      <a:pt x="52" y="229"/>
                    </a:cubicBezTo>
                    <a:cubicBezTo>
                      <a:pt x="55" y="227"/>
                      <a:pt x="58" y="226"/>
                      <a:pt x="61" y="225"/>
                    </a:cubicBezTo>
                    <a:cubicBezTo>
                      <a:pt x="61" y="221"/>
                      <a:pt x="60" y="216"/>
                      <a:pt x="58" y="211"/>
                    </a:cubicBezTo>
                    <a:cubicBezTo>
                      <a:pt x="55" y="203"/>
                      <a:pt x="45" y="196"/>
                      <a:pt x="36" y="193"/>
                    </a:cubicBezTo>
                    <a:cubicBezTo>
                      <a:pt x="41" y="189"/>
                      <a:pt x="44" y="184"/>
                      <a:pt x="43" y="176"/>
                    </a:cubicBezTo>
                    <a:cubicBezTo>
                      <a:pt x="43" y="172"/>
                      <a:pt x="43" y="164"/>
                      <a:pt x="41" y="160"/>
                    </a:cubicBezTo>
                    <a:cubicBezTo>
                      <a:pt x="39" y="158"/>
                      <a:pt x="38" y="157"/>
                      <a:pt x="36" y="156"/>
                    </a:cubicBezTo>
                    <a:cubicBezTo>
                      <a:pt x="42" y="155"/>
                      <a:pt x="47" y="155"/>
                      <a:pt x="53" y="151"/>
                    </a:cubicBezTo>
                    <a:cubicBezTo>
                      <a:pt x="57" y="149"/>
                      <a:pt x="62" y="139"/>
                      <a:pt x="62" y="135"/>
                    </a:cubicBezTo>
                    <a:cubicBezTo>
                      <a:pt x="62" y="129"/>
                      <a:pt x="61" y="122"/>
                      <a:pt x="58" y="116"/>
                    </a:cubicBezTo>
                    <a:cubicBezTo>
                      <a:pt x="59" y="116"/>
                      <a:pt x="59" y="116"/>
                      <a:pt x="60" y="116"/>
                    </a:cubicBezTo>
                    <a:cubicBezTo>
                      <a:pt x="64" y="116"/>
                      <a:pt x="68" y="115"/>
                      <a:pt x="72" y="114"/>
                    </a:cubicBezTo>
                    <a:cubicBezTo>
                      <a:pt x="83" y="109"/>
                      <a:pt x="85" y="93"/>
                      <a:pt x="84" y="81"/>
                    </a:cubicBezTo>
                    <a:cubicBezTo>
                      <a:pt x="88" y="84"/>
                      <a:pt x="92" y="89"/>
                      <a:pt x="95" y="91"/>
                    </a:cubicBezTo>
                    <a:cubicBezTo>
                      <a:pt x="97" y="93"/>
                      <a:pt x="101" y="94"/>
                      <a:pt x="104" y="94"/>
                    </a:cubicBezTo>
                    <a:cubicBezTo>
                      <a:pt x="108" y="94"/>
                      <a:pt x="112" y="93"/>
                      <a:pt x="115" y="92"/>
                    </a:cubicBezTo>
                    <a:cubicBezTo>
                      <a:pt x="123" y="90"/>
                      <a:pt x="127" y="80"/>
                      <a:pt x="129" y="70"/>
                    </a:cubicBezTo>
                    <a:cubicBezTo>
                      <a:pt x="132" y="76"/>
                      <a:pt x="138" y="80"/>
                      <a:pt x="145" y="81"/>
                    </a:cubicBezTo>
                    <a:cubicBezTo>
                      <a:pt x="146" y="81"/>
                      <a:pt x="147" y="82"/>
                      <a:pt x="148" y="82"/>
                    </a:cubicBezTo>
                    <a:cubicBezTo>
                      <a:pt x="156" y="82"/>
                      <a:pt x="162" y="77"/>
                      <a:pt x="168" y="71"/>
                    </a:cubicBezTo>
                    <a:cubicBezTo>
                      <a:pt x="169" y="78"/>
                      <a:pt x="173" y="85"/>
                      <a:pt x="176" y="89"/>
                    </a:cubicBezTo>
                    <a:cubicBezTo>
                      <a:pt x="180" y="93"/>
                      <a:pt x="185" y="95"/>
                      <a:pt x="191" y="95"/>
                    </a:cubicBezTo>
                    <a:cubicBezTo>
                      <a:pt x="195" y="95"/>
                      <a:pt x="200" y="94"/>
                      <a:pt x="204" y="92"/>
                    </a:cubicBezTo>
                    <a:cubicBezTo>
                      <a:pt x="203" y="99"/>
                      <a:pt x="204" y="106"/>
                      <a:pt x="209" y="113"/>
                    </a:cubicBezTo>
                    <a:cubicBezTo>
                      <a:pt x="213" y="120"/>
                      <a:pt x="218" y="123"/>
                      <a:pt x="225" y="124"/>
                    </a:cubicBezTo>
                    <a:cubicBezTo>
                      <a:pt x="223" y="127"/>
                      <a:pt x="222" y="132"/>
                      <a:pt x="224" y="137"/>
                    </a:cubicBezTo>
                    <a:cubicBezTo>
                      <a:pt x="225" y="146"/>
                      <a:pt x="229" y="152"/>
                      <a:pt x="235" y="155"/>
                    </a:cubicBezTo>
                    <a:cubicBezTo>
                      <a:pt x="231" y="158"/>
                      <a:pt x="229" y="162"/>
                      <a:pt x="231" y="171"/>
                    </a:cubicBezTo>
                    <a:cubicBezTo>
                      <a:pt x="232" y="176"/>
                      <a:pt x="234" y="181"/>
                      <a:pt x="238" y="185"/>
                    </a:cubicBezTo>
                    <a:cubicBezTo>
                      <a:pt x="243" y="184"/>
                      <a:pt x="248" y="184"/>
                      <a:pt x="254" y="183"/>
                    </a:cubicBezTo>
                    <a:cubicBezTo>
                      <a:pt x="255" y="179"/>
                      <a:pt x="257" y="173"/>
                      <a:pt x="259" y="166"/>
                    </a:cubicBezTo>
                    <a:cubicBezTo>
                      <a:pt x="248" y="148"/>
                      <a:pt x="232" y="114"/>
                      <a:pt x="243" y="61"/>
                    </a:cubicBezTo>
                    <a:cubicBezTo>
                      <a:pt x="242" y="59"/>
                      <a:pt x="241" y="57"/>
                      <a:pt x="240" y="55"/>
                    </a:cubicBezTo>
                    <a:cubicBezTo>
                      <a:pt x="222" y="25"/>
                      <a:pt x="183" y="0"/>
                      <a:pt x="1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1131"/>
              <p:cNvSpPr>
                <a:spLocks noEditPoints="1"/>
              </p:cNvSpPr>
              <p:nvPr/>
            </p:nvSpPr>
            <p:spPr bwMode="auto">
              <a:xfrm>
                <a:off x="1293" y="2481"/>
                <a:ext cx="134" cy="110"/>
              </a:xfrm>
              <a:custGeom>
                <a:avLst/>
                <a:gdLst>
                  <a:gd name="T0" fmla="*/ 35 w 273"/>
                  <a:gd name="T1" fmla="*/ 193 h 223"/>
                  <a:gd name="T2" fmla="*/ 44 w 273"/>
                  <a:gd name="T3" fmla="*/ 200 h 223"/>
                  <a:gd name="T4" fmla="*/ 245 w 273"/>
                  <a:gd name="T5" fmla="*/ 206 h 223"/>
                  <a:gd name="T6" fmla="*/ 240 w 273"/>
                  <a:gd name="T7" fmla="*/ 180 h 223"/>
                  <a:gd name="T8" fmla="*/ 248 w 273"/>
                  <a:gd name="T9" fmla="*/ 205 h 223"/>
                  <a:gd name="T10" fmla="*/ 245 w 273"/>
                  <a:gd name="T11" fmla="*/ 206 h 223"/>
                  <a:gd name="T12" fmla="*/ 34 w 273"/>
                  <a:gd name="T13" fmla="*/ 156 h 223"/>
                  <a:gd name="T14" fmla="*/ 34 w 273"/>
                  <a:gd name="T15" fmla="*/ 184 h 223"/>
                  <a:gd name="T16" fmla="*/ 240 w 273"/>
                  <a:gd name="T17" fmla="*/ 144 h 223"/>
                  <a:gd name="T18" fmla="*/ 252 w 273"/>
                  <a:gd name="T19" fmla="*/ 159 h 223"/>
                  <a:gd name="T20" fmla="*/ 46 w 273"/>
                  <a:gd name="T21" fmla="*/ 113 h 223"/>
                  <a:gd name="T22" fmla="*/ 35 w 273"/>
                  <a:gd name="T23" fmla="*/ 148 h 223"/>
                  <a:gd name="T24" fmla="*/ 217 w 273"/>
                  <a:gd name="T25" fmla="*/ 118 h 223"/>
                  <a:gd name="T26" fmla="*/ 212 w 273"/>
                  <a:gd name="T27" fmla="*/ 92 h 223"/>
                  <a:gd name="T28" fmla="*/ 240 w 273"/>
                  <a:gd name="T29" fmla="*/ 120 h 223"/>
                  <a:gd name="T30" fmla="*/ 228 w 273"/>
                  <a:gd name="T31" fmla="*/ 122 h 223"/>
                  <a:gd name="T32" fmla="*/ 50 w 273"/>
                  <a:gd name="T33" fmla="*/ 106 h 223"/>
                  <a:gd name="T34" fmla="*/ 75 w 273"/>
                  <a:gd name="T35" fmla="*/ 102 h 223"/>
                  <a:gd name="T36" fmla="*/ 177 w 273"/>
                  <a:gd name="T37" fmla="*/ 70 h 223"/>
                  <a:gd name="T38" fmla="*/ 178 w 273"/>
                  <a:gd name="T39" fmla="*/ 69 h 223"/>
                  <a:gd name="T40" fmla="*/ 206 w 273"/>
                  <a:gd name="T41" fmla="*/ 87 h 223"/>
                  <a:gd name="T42" fmla="*/ 192 w 273"/>
                  <a:gd name="T43" fmla="*/ 91 h 223"/>
                  <a:gd name="T44" fmla="*/ 103 w 273"/>
                  <a:gd name="T45" fmla="*/ 82 h 223"/>
                  <a:gd name="T46" fmla="*/ 118 w 273"/>
                  <a:gd name="T47" fmla="*/ 63 h 223"/>
                  <a:gd name="T48" fmla="*/ 103 w 273"/>
                  <a:gd name="T49" fmla="*/ 82 h 223"/>
                  <a:gd name="T50" fmla="*/ 127 w 273"/>
                  <a:gd name="T51" fmla="*/ 62 h 223"/>
                  <a:gd name="T52" fmla="*/ 135 w 273"/>
                  <a:gd name="T53" fmla="*/ 62 h 223"/>
                  <a:gd name="T54" fmla="*/ 164 w 273"/>
                  <a:gd name="T55" fmla="*/ 66 h 223"/>
                  <a:gd name="T56" fmla="*/ 160 w 273"/>
                  <a:gd name="T57" fmla="*/ 72 h 223"/>
                  <a:gd name="T58" fmla="*/ 141 w 273"/>
                  <a:gd name="T59" fmla="*/ 0 h 223"/>
                  <a:gd name="T60" fmla="*/ 123 w 273"/>
                  <a:gd name="T61" fmla="*/ 2 h 223"/>
                  <a:gd name="T62" fmla="*/ 111 w 273"/>
                  <a:gd name="T63" fmla="*/ 4 h 223"/>
                  <a:gd name="T64" fmla="*/ 13 w 273"/>
                  <a:gd name="T65" fmla="*/ 91 h 223"/>
                  <a:gd name="T66" fmla="*/ 27 w 273"/>
                  <a:gd name="T67" fmla="*/ 208 h 223"/>
                  <a:gd name="T68" fmla="*/ 37 w 273"/>
                  <a:gd name="T69" fmla="*/ 222 h 223"/>
                  <a:gd name="T70" fmla="*/ 40 w 273"/>
                  <a:gd name="T71" fmla="*/ 223 h 223"/>
                  <a:gd name="T72" fmla="*/ 51 w 273"/>
                  <a:gd name="T73" fmla="*/ 199 h 223"/>
                  <a:gd name="T74" fmla="*/ 50 w 273"/>
                  <a:gd name="T75" fmla="*/ 164 h 223"/>
                  <a:gd name="T76" fmla="*/ 58 w 273"/>
                  <a:gd name="T77" fmla="*/ 137 h 223"/>
                  <a:gd name="T78" fmla="*/ 61 w 273"/>
                  <a:gd name="T79" fmla="*/ 116 h 223"/>
                  <a:gd name="T80" fmla="*/ 86 w 273"/>
                  <a:gd name="T81" fmla="*/ 84 h 223"/>
                  <a:gd name="T82" fmla="*/ 111 w 273"/>
                  <a:gd name="T83" fmla="*/ 88 h 223"/>
                  <a:gd name="T84" fmla="*/ 142 w 273"/>
                  <a:gd name="T85" fmla="*/ 90 h 223"/>
                  <a:gd name="T86" fmla="*/ 162 w 273"/>
                  <a:gd name="T87" fmla="*/ 83 h 223"/>
                  <a:gd name="T88" fmla="*/ 169 w 273"/>
                  <a:gd name="T89" fmla="*/ 70 h 223"/>
                  <a:gd name="T90" fmla="*/ 190 w 273"/>
                  <a:gd name="T91" fmla="*/ 98 h 223"/>
                  <a:gd name="T92" fmla="*/ 203 w 273"/>
                  <a:gd name="T93" fmla="*/ 97 h 223"/>
                  <a:gd name="T94" fmla="*/ 218 w 273"/>
                  <a:gd name="T95" fmla="*/ 129 h 223"/>
                  <a:gd name="T96" fmla="*/ 235 w 273"/>
                  <a:gd name="T97" fmla="*/ 129 h 223"/>
                  <a:gd name="T98" fmla="*/ 233 w 273"/>
                  <a:gd name="T99" fmla="*/ 150 h 223"/>
                  <a:gd name="T100" fmla="*/ 228 w 273"/>
                  <a:gd name="T101" fmla="*/ 188 h 223"/>
                  <a:gd name="T102" fmla="*/ 246 w 273"/>
                  <a:gd name="T103" fmla="*/ 214 h 223"/>
                  <a:gd name="T104" fmla="*/ 252 w 273"/>
                  <a:gd name="T105" fmla="*/ 214 h 223"/>
                  <a:gd name="T106" fmla="*/ 269 w 273"/>
                  <a:gd name="T107" fmla="*/ 123 h 223"/>
                  <a:gd name="T108" fmla="*/ 192 w 273"/>
                  <a:gd name="T109" fmla="*/ 11 h 223"/>
                  <a:gd name="T110" fmla="*/ 177 w 273"/>
                  <a:gd name="T111" fmla="*/ 5 h 223"/>
                  <a:gd name="T112" fmla="*/ 141 w 273"/>
                  <a:gd name="T113" fmla="*/ 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3" h="223">
                    <a:moveTo>
                      <a:pt x="40" y="214"/>
                    </a:moveTo>
                    <a:cubicBezTo>
                      <a:pt x="38" y="208"/>
                      <a:pt x="36" y="201"/>
                      <a:pt x="35" y="193"/>
                    </a:cubicBezTo>
                    <a:cubicBezTo>
                      <a:pt x="35" y="193"/>
                      <a:pt x="36" y="193"/>
                      <a:pt x="36" y="193"/>
                    </a:cubicBezTo>
                    <a:cubicBezTo>
                      <a:pt x="40" y="193"/>
                      <a:pt x="43" y="195"/>
                      <a:pt x="44" y="200"/>
                    </a:cubicBezTo>
                    <a:cubicBezTo>
                      <a:pt x="45" y="204"/>
                      <a:pt x="43" y="211"/>
                      <a:pt x="40" y="214"/>
                    </a:cubicBezTo>
                    <a:moveTo>
                      <a:pt x="245" y="206"/>
                    </a:moveTo>
                    <a:cubicBezTo>
                      <a:pt x="241" y="205"/>
                      <a:pt x="238" y="203"/>
                      <a:pt x="238" y="200"/>
                    </a:cubicBezTo>
                    <a:cubicBezTo>
                      <a:pt x="235" y="193"/>
                      <a:pt x="234" y="186"/>
                      <a:pt x="240" y="180"/>
                    </a:cubicBezTo>
                    <a:cubicBezTo>
                      <a:pt x="244" y="176"/>
                      <a:pt x="248" y="171"/>
                      <a:pt x="253" y="169"/>
                    </a:cubicBezTo>
                    <a:cubicBezTo>
                      <a:pt x="254" y="182"/>
                      <a:pt x="252" y="194"/>
                      <a:pt x="248" y="205"/>
                    </a:cubicBezTo>
                    <a:cubicBezTo>
                      <a:pt x="248" y="205"/>
                      <a:pt x="248" y="205"/>
                      <a:pt x="248" y="205"/>
                    </a:cubicBezTo>
                    <a:cubicBezTo>
                      <a:pt x="247" y="205"/>
                      <a:pt x="246" y="205"/>
                      <a:pt x="245" y="206"/>
                    </a:cubicBezTo>
                    <a:moveTo>
                      <a:pt x="34" y="184"/>
                    </a:moveTo>
                    <a:cubicBezTo>
                      <a:pt x="33" y="175"/>
                      <a:pt x="33" y="166"/>
                      <a:pt x="34" y="156"/>
                    </a:cubicBezTo>
                    <a:cubicBezTo>
                      <a:pt x="41" y="156"/>
                      <a:pt x="43" y="164"/>
                      <a:pt x="43" y="171"/>
                    </a:cubicBezTo>
                    <a:cubicBezTo>
                      <a:pt x="42" y="177"/>
                      <a:pt x="38" y="181"/>
                      <a:pt x="34" y="184"/>
                    </a:cubicBezTo>
                    <a:moveTo>
                      <a:pt x="252" y="159"/>
                    </a:moveTo>
                    <a:cubicBezTo>
                      <a:pt x="246" y="156"/>
                      <a:pt x="241" y="153"/>
                      <a:pt x="240" y="144"/>
                    </a:cubicBezTo>
                    <a:cubicBezTo>
                      <a:pt x="238" y="137"/>
                      <a:pt x="241" y="134"/>
                      <a:pt x="244" y="130"/>
                    </a:cubicBezTo>
                    <a:cubicBezTo>
                      <a:pt x="248" y="139"/>
                      <a:pt x="251" y="149"/>
                      <a:pt x="252" y="159"/>
                    </a:cubicBezTo>
                    <a:moveTo>
                      <a:pt x="35" y="148"/>
                    </a:moveTo>
                    <a:cubicBezTo>
                      <a:pt x="37" y="136"/>
                      <a:pt x="41" y="124"/>
                      <a:pt x="46" y="113"/>
                    </a:cubicBezTo>
                    <a:cubicBezTo>
                      <a:pt x="53" y="120"/>
                      <a:pt x="53" y="127"/>
                      <a:pt x="49" y="137"/>
                    </a:cubicBezTo>
                    <a:cubicBezTo>
                      <a:pt x="47" y="144"/>
                      <a:pt x="41" y="146"/>
                      <a:pt x="35" y="148"/>
                    </a:cubicBezTo>
                    <a:moveTo>
                      <a:pt x="228" y="122"/>
                    </a:moveTo>
                    <a:cubicBezTo>
                      <a:pt x="224" y="122"/>
                      <a:pt x="220" y="121"/>
                      <a:pt x="217" y="118"/>
                    </a:cubicBezTo>
                    <a:cubicBezTo>
                      <a:pt x="216" y="117"/>
                      <a:pt x="215" y="116"/>
                      <a:pt x="214" y="115"/>
                    </a:cubicBezTo>
                    <a:cubicBezTo>
                      <a:pt x="209" y="111"/>
                      <a:pt x="209" y="100"/>
                      <a:pt x="212" y="92"/>
                    </a:cubicBezTo>
                    <a:cubicBezTo>
                      <a:pt x="213" y="91"/>
                      <a:pt x="214" y="90"/>
                      <a:pt x="215" y="89"/>
                    </a:cubicBezTo>
                    <a:cubicBezTo>
                      <a:pt x="225" y="98"/>
                      <a:pt x="234" y="109"/>
                      <a:pt x="240" y="120"/>
                    </a:cubicBezTo>
                    <a:cubicBezTo>
                      <a:pt x="238" y="120"/>
                      <a:pt x="235" y="121"/>
                      <a:pt x="233" y="121"/>
                    </a:cubicBezTo>
                    <a:cubicBezTo>
                      <a:pt x="231" y="122"/>
                      <a:pt x="229" y="122"/>
                      <a:pt x="228" y="122"/>
                    </a:cubicBezTo>
                    <a:moveTo>
                      <a:pt x="59" y="108"/>
                    </a:moveTo>
                    <a:cubicBezTo>
                      <a:pt x="56" y="108"/>
                      <a:pt x="53" y="107"/>
                      <a:pt x="50" y="106"/>
                    </a:cubicBezTo>
                    <a:cubicBezTo>
                      <a:pt x="57" y="95"/>
                      <a:pt x="66" y="85"/>
                      <a:pt x="77" y="77"/>
                    </a:cubicBezTo>
                    <a:cubicBezTo>
                      <a:pt x="82" y="82"/>
                      <a:pt x="77" y="99"/>
                      <a:pt x="75" y="102"/>
                    </a:cubicBezTo>
                    <a:cubicBezTo>
                      <a:pt x="71" y="106"/>
                      <a:pt x="65" y="108"/>
                      <a:pt x="59" y="108"/>
                    </a:cubicBezTo>
                    <a:moveTo>
                      <a:pt x="177" y="70"/>
                    </a:moveTo>
                    <a:cubicBezTo>
                      <a:pt x="177" y="70"/>
                      <a:pt x="177" y="69"/>
                      <a:pt x="177" y="69"/>
                    </a:cubicBezTo>
                    <a:cubicBezTo>
                      <a:pt x="177" y="69"/>
                      <a:pt x="177" y="69"/>
                      <a:pt x="178" y="69"/>
                    </a:cubicBezTo>
                    <a:cubicBezTo>
                      <a:pt x="189" y="73"/>
                      <a:pt x="199" y="78"/>
                      <a:pt x="208" y="84"/>
                    </a:cubicBezTo>
                    <a:cubicBezTo>
                      <a:pt x="207" y="85"/>
                      <a:pt x="207" y="86"/>
                      <a:pt x="206" y="87"/>
                    </a:cubicBezTo>
                    <a:cubicBezTo>
                      <a:pt x="202" y="89"/>
                      <a:pt x="197" y="90"/>
                      <a:pt x="193" y="91"/>
                    </a:cubicBezTo>
                    <a:cubicBezTo>
                      <a:pt x="193" y="91"/>
                      <a:pt x="192" y="91"/>
                      <a:pt x="192" y="91"/>
                    </a:cubicBezTo>
                    <a:cubicBezTo>
                      <a:pt x="184" y="91"/>
                      <a:pt x="179" y="79"/>
                      <a:pt x="177" y="70"/>
                    </a:cubicBezTo>
                    <a:moveTo>
                      <a:pt x="103" y="82"/>
                    </a:moveTo>
                    <a:cubicBezTo>
                      <a:pt x="96" y="82"/>
                      <a:pt x="89" y="78"/>
                      <a:pt x="84" y="73"/>
                    </a:cubicBezTo>
                    <a:cubicBezTo>
                      <a:pt x="94" y="68"/>
                      <a:pt x="105" y="64"/>
                      <a:pt x="118" y="63"/>
                    </a:cubicBezTo>
                    <a:cubicBezTo>
                      <a:pt x="118" y="70"/>
                      <a:pt x="115" y="76"/>
                      <a:pt x="110" y="80"/>
                    </a:cubicBezTo>
                    <a:cubicBezTo>
                      <a:pt x="107" y="82"/>
                      <a:pt x="105" y="82"/>
                      <a:pt x="103" y="82"/>
                    </a:cubicBezTo>
                    <a:moveTo>
                      <a:pt x="148" y="82"/>
                    </a:moveTo>
                    <a:cubicBezTo>
                      <a:pt x="139" y="82"/>
                      <a:pt x="131" y="72"/>
                      <a:pt x="127" y="62"/>
                    </a:cubicBezTo>
                    <a:cubicBezTo>
                      <a:pt x="129" y="62"/>
                      <a:pt x="131" y="62"/>
                      <a:pt x="132" y="62"/>
                    </a:cubicBezTo>
                    <a:cubicBezTo>
                      <a:pt x="133" y="62"/>
                      <a:pt x="134" y="62"/>
                      <a:pt x="135" y="62"/>
                    </a:cubicBezTo>
                    <a:cubicBezTo>
                      <a:pt x="145" y="62"/>
                      <a:pt x="155" y="64"/>
                      <a:pt x="164" y="65"/>
                    </a:cubicBezTo>
                    <a:cubicBezTo>
                      <a:pt x="164" y="65"/>
                      <a:pt x="164" y="65"/>
                      <a:pt x="164" y="66"/>
                    </a:cubicBezTo>
                    <a:cubicBezTo>
                      <a:pt x="164" y="66"/>
                      <a:pt x="164" y="66"/>
                      <a:pt x="164" y="66"/>
                    </a:cubicBezTo>
                    <a:cubicBezTo>
                      <a:pt x="162" y="68"/>
                      <a:pt x="161" y="70"/>
                      <a:pt x="160" y="72"/>
                    </a:cubicBezTo>
                    <a:cubicBezTo>
                      <a:pt x="156" y="79"/>
                      <a:pt x="152" y="82"/>
                      <a:pt x="148" y="82"/>
                    </a:cubicBezTo>
                    <a:moveTo>
                      <a:pt x="141" y="0"/>
                    </a:moveTo>
                    <a:cubicBezTo>
                      <a:pt x="140" y="0"/>
                      <a:pt x="139" y="1"/>
                      <a:pt x="138" y="1"/>
                    </a:cubicBezTo>
                    <a:cubicBezTo>
                      <a:pt x="133" y="1"/>
                      <a:pt x="128" y="1"/>
                      <a:pt x="123" y="2"/>
                    </a:cubicBezTo>
                    <a:cubicBezTo>
                      <a:pt x="120" y="2"/>
                      <a:pt x="118" y="3"/>
                      <a:pt x="116" y="3"/>
                    </a:cubicBezTo>
                    <a:cubicBezTo>
                      <a:pt x="114" y="3"/>
                      <a:pt x="113" y="4"/>
                      <a:pt x="111" y="4"/>
                    </a:cubicBezTo>
                    <a:cubicBezTo>
                      <a:pt x="108" y="5"/>
                      <a:pt x="105" y="6"/>
                      <a:pt x="102" y="7"/>
                    </a:cubicBezTo>
                    <a:cubicBezTo>
                      <a:pt x="53" y="21"/>
                      <a:pt x="22" y="56"/>
                      <a:pt x="13" y="91"/>
                    </a:cubicBezTo>
                    <a:cubicBezTo>
                      <a:pt x="12" y="95"/>
                      <a:pt x="11" y="99"/>
                      <a:pt x="11" y="103"/>
                    </a:cubicBezTo>
                    <a:cubicBezTo>
                      <a:pt x="0" y="156"/>
                      <a:pt x="16" y="190"/>
                      <a:pt x="27" y="208"/>
                    </a:cubicBezTo>
                    <a:cubicBezTo>
                      <a:pt x="30" y="214"/>
                      <a:pt x="33" y="218"/>
                      <a:pt x="35" y="220"/>
                    </a:cubicBezTo>
                    <a:cubicBezTo>
                      <a:pt x="35" y="221"/>
                      <a:pt x="36" y="222"/>
                      <a:pt x="37" y="222"/>
                    </a:cubicBezTo>
                    <a:cubicBezTo>
                      <a:pt x="38" y="222"/>
                      <a:pt x="38" y="222"/>
                      <a:pt x="38" y="222"/>
                    </a:cubicBezTo>
                    <a:cubicBezTo>
                      <a:pt x="38" y="222"/>
                      <a:pt x="39" y="223"/>
                      <a:pt x="40" y="223"/>
                    </a:cubicBezTo>
                    <a:cubicBezTo>
                      <a:pt x="41" y="223"/>
                      <a:pt x="41" y="222"/>
                      <a:pt x="42" y="222"/>
                    </a:cubicBezTo>
                    <a:cubicBezTo>
                      <a:pt x="49" y="218"/>
                      <a:pt x="52" y="208"/>
                      <a:pt x="51" y="199"/>
                    </a:cubicBezTo>
                    <a:cubicBezTo>
                      <a:pt x="51" y="190"/>
                      <a:pt x="48" y="186"/>
                      <a:pt x="44" y="185"/>
                    </a:cubicBezTo>
                    <a:cubicBezTo>
                      <a:pt x="48" y="180"/>
                      <a:pt x="50" y="173"/>
                      <a:pt x="50" y="164"/>
                    </a:cubicBezTo>
                    <a:cubicBezTo>
                      <a:pt x="50" y="159"/>
                      <a:pt x="48" y="155"/>
                      <a:pt x="45" y="152"/>
                    </a:cubicBezTo>
                    <a:cubicBezTo>
                      <a:pt x="51" y="150"/>
                      <a:pt x="56" y="145"/>
                      <a:pt x="58" y="137"/>
                    </a:cubicBezTo>
                    <a:cubicBezTo>
                      <a:pt x="60" y="129"/>
                      <a:pt x="60" y="122"/>
                      <a:pt x="57" y="115"/>
                    </a:cubicBezTo>
                    <a:cubicBezTo>
                      <a:pt x="58" y="116"/>
                      <a:pt x="59" y="116"/>
                      <a:pt x="61" y="116"/>
                    </a:cubicBezTo>
                    <a:cubicBezTo>
                      <a:pt x="70" y="116"/>
                      <a:pt x="79" y="112"/>
                      <a:pt x="83" y="104"/>
                    </a:cubicBezTo>
                    <a:cubicBezTo>
                      <a:pt x="85" y="100"/>
                      <a:pt x="87" y="92"/>
                      <a:pt x="86" y="84"/>
                    </a:cubicBezTo>
                    <a:cubicBezTo>
                      <a:pt x="92" y="87"/>
                      <a:pt x="97" y="90"/>
                      <a:pt x="103" y="90"/>
                    </a:cubicBezTo>
                    <a:cubicBezTo>
                      <a:pt x="105" y="90"/>
                      <a:pt x="108" y="89"/>
                      <a:pt x="111" y="88"/>
                    </a:cubicBezTo>
                    <a:cubicBezTo>
                      <a:pt x="117" y="85"/>
                      <a:pt x="122" y="79"/>
                      <a:pt x="124" y="72"/>
                    </a:cubicBezTo>
                    <a:cubicBezTo>
                      <a:pt x="128" y="81"/>
                      <a:pt x="134" y="90"/>
                      <a:pt x="142" y="90"/>
                    </a:cubicBezTo>
                    <a:cubicBezTo>
                      <a:pt x="142" y="90"/>
                      <a:pt x="142" y="90"/>
                      <a:pt x="142" y="90"/>
                    </a:cubicBezTo>
                    <a:cubicBezTo>
                      <a:pt x="148" y="90"/>
                      <a:pt x="157" y="89"/>
                      <a:pt x="162" y="83"/>
                    </a:cubicBezTo>
                    <a:cubicBezTo>
                      <a:pt x="164" y="81"/>
                      <a:pt x="166" y="75"/>
                      <a:pt x="168" y="71"/>
                    </a:cubicBezTo>
                    <a:cubicBezTo>
                      <a:pt x="169" y="71"/>
                      <a:pt x="169" y="70"/>
                      <a:pt x="169" y="70"/>
                    </a:cubicBezTo>
                    <a:cubicBezTo>
                      <a:pt x="169" y="71"/>
                      <a:pt x="169" y="71"/>
                      <a:pt x="170" y="72"/>
                    </a:cubicBezTo>
                    <a:cubicBezTo>
                      <a:pt x="173" y="84"/>
                      <a:pt x="178" y="97"/>
                      <a:pt x="190" y="98"/>
                    </a:cubicBezTo>
                    <a:cubicBezTo>
                      <a:pt x="191" y="99"/>
                      <a:pt x="191" y="99"/>
                      <a:pt x="192" y="99"/>
                    </a:cubicBezTo>
                    <a:cubicBezTo>
                      <a:pt x="196" y="99"/>
                      <a:pt x="200" y="98"/>
                      <a:pt x="203" y="97"/>
                    </a:cubicBezTo>
                    <a:cubicBezTo>
                      <a:pt x="202" y="103"/>
                      <a:pt x="203" y="110"/>
                      <a:pt x="204" y="116"/>
                    </a:cubicBezTo>
                    <a:cubicBezTo>
                      <a:pt x="205" y="119"/>
                      <a:pt x="214" y="128"/>
                      <a:pt x="218" y="129"/>
                    </a:cubicBezTo>
                    <a:cubicBezTo>
                      <a:pt x="220" y="130"/>
                      <a:pt x="222" y="130"/>
                      <a:pt x="224" y="130"/>
                    </a:cubicBezTo>
                    <a:cubicBezTo>
                      <a:pt x="228" y="130"/>
                      <a:pt x="231" y="129"/>
                      <a:pt x="235" y="129"/>
                    </a:cubicBezTo>
                    <a:cubicBezTo>
                      <a:pt x="234" y="130"/>
                      <a:pt x="232" y="132"/>
                      <a:pt x="232" y="134"/>
                    </a:cubicBezTo>
                    <a:cubicBezTo>
                      <a:pt x="230" y="138"/>
                      <a:pt x="232" y="146"/>
                      <a:pt x="233" y="150"/>
                    </a:cubicBezTo>
                    <a:cubicBezTo>
                      <a:pt x="234" y="157"/>
                      <a:pt x="239" y="161"/>
                      <a:pt x="245" y="164"/>
                    </a:cubicBezTo>
                    <a:cubicBezTo>
                      <a:pt x="237" y="170"/>
                      <a:pt x="229" y="179"/>
                      <a:pt x="228" y="188"/>
                    </a:cubicBezTo>
                    <a:cubicBezTo>
                      <a:pt x="226" y="201"/>
                      <a:pt x="233" y="214"/>
                      <a:pt x="245" y="214"/>
                    </a:cubicBezTo>
                    <a:cubicBezTo>
                      <a:pt x="245" y="214"/>
                      <a:pt x="246" y="214"/>
                      <a:pt x="246" y="214"/>
                    </a:cubicBezTo>
                    <a:cubicBezTo>
                      <a:pt x="247" y="215"/>
                      <a:pt x="248" y="216"/>
                      <a:pt x="250" y="216"/>
                    </a:cubicBezTo>
                    <a:cubicBezTo>
                      <a:pt x="250" y="216"/>
                      <a:pt x="251" y="215"/>
                      <a:pt x="252" y="214"/>
                    </a:cubicBezTo>
                    <a:cubicBezTo>
                      <a:pt x="253" y="213"/>
                      <a:pt x="254" y="212"/>
                      <a:pt x="255" y="210"/>
                    </a:cubicBezTo>
                    <a:cubicBezTo>
                      <a:pt x="263" y="197"/>
                      <a:pt x="273" y="162"/>
                      <a:pt x="269" y="123"/>
                    </a:cubicBezTo>
                    <a:cubicBezTo>
                      <a:pt x="265" y="92"/>
                      <a:pt x="251" y="57"/>
                      <a:pt x="218" y="27"/>
                    </a:cubicBezTo>
                    <a:cubicBezTo>
                      <a:pt x="211" y="21"/>
                      <a:pt x="203" y="16"/>
                      <a:pt x="192" y="11"/>
                    </a:cubicBezTo>
                    <a:cubicBezTo>
                      <a:pt x="189" y="9"/>
                      <a:pt x="185" y="8"/>
                      <a:pt x="180" y="7"/>
                    </a:cubicBezTo>
                    <a:cubicBezTo>
                      <a:pt x="179" y="6"/>
                      <a:pt x="178" y="6"/>
                      <a:pt x="177" y="5"/>
                    </a:cubicBezTo>
                    <a:cubicBezTo>
                      <a:pt x="168" y="3"/>
                      <a:pt x="159" y="1"/>
                      <a:pt x="150" y="1"/>
                    </a:cubicBezTo>
                    <a:cubicBezTo>
                      <a:pt x="147" y="1"/>
                      <a:pt x="144" y="0"/>
                      <a:pt x="1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1132"/>
              <p:cNvSpPr>
                <a:spLocks noEditPoints="1"/>
              </p:cNvSpPr>
              <p:nvPr/>
            </p:nvSpPr>
            <p:spPr bwMode="auto">
              <a:xfrm>
                <a:off x="1055" y="2588"/>
                <a:ext cx="613" cy="154"/>
              </a:xfrm>
              <a:custGeom>
                <a:avLst/>
                <a:gdLst>
                  <a:gd name="T0" fmla="*/ 101 w 1241"/>
                  <a:gd name="T1" fmla="*/ 230 h 311"/>
                  <a:gd name="T2" fmla="*/ 119 w 1241"/>
                  <a:gd name="T3" fmla="*/ 226 h 311"/>
                  <a:gd name="T4" fmla="*/ 152 w 1241"/>
                  <a:gd name="T5" fmla="*/ 212 h 311"/>
                  <a:gd name="T6" fmla="*/ 1061 w 1241"/>
                  <a:gd name="T7" fmla="*/ 177 h 311"/>
                  <a:gd name="T8" fmla="*/ 164 w 1241"/>
                  <a:gd name="T9" fmla="*/ 169 h 311"/>
                  <a:gd name="T10" fmla="*/ 1060 w 1241"/>
                  <a:gd name="T11" fmla="*/ 201 h 311"/>
                  <a:gd name="T12" fmla="*/ 1060 w 1241"/>
                  <a:gd name="T13" fmla="*/ 201 h 311"/>
                  <a:gd name="T14" fmla="*/ 210 w 1241"/>
                  <a:gd name="T15" fmla="*/ 138 h 311"/>
                  <a:gd name="T16" fmla="*/ 1011 w 1241"/>
                  <a:gd name="T17" fmla="*/ 187 h 311"/>
                  <a:gd name="T18" fmla="*/ 1018 w 1241"/>
                  <a:gd name="T19" fmla="*/ 174 h 311"/>
                  <a:gd name="T20" fmla="*/ 988 w 1241"/>
                  <a:gd name="T21" fmla="*/ 131 h 311"/>
                  <a:gd name="T22" fmla="*/ 221 w 1241"/>
                  <a:gd name="T23" fmla="*/ 145 h 311"/>
                  <a:gd name="T24" fmla="*/ 266 w 1241"/>
                  <a:gd name="T25" fmla="*/ 188 h 311"/>
                  <a:gd name="T26" fmla="*/ 929 w 1241"/>
                  <a:gd name="T27" fmla="*/ 103 h 311"/>
                  <a:gd name="T28" fmla="*/ 936 w 1241"/>
                  <a:gd name="T29" fmla="*/ 104 h 311"/>
                  <a:gd name="T30" fmla="*/ 274 w 1241"/>
                  <a:gd name="T31" fmla="*/ 187 h 311"/>
                  <a:gd name="T32" fmla="*/ 311 w 1241"/>
                  <a:gd name="T33" fmla="*/ 117 h 311"/>
                  <a:gd name="T34" fmla="*/ 262 w 1241"/>
                  <a:gd name="T35" fmla="*/ 163 h 311"/>
                  <a:gd name="T36" fmla="*/ 269 w 1241"/>
                  <a:gd name="T37" fmla="*/ 181 h 311"/>
                  <a:gd name="T38" fmla="*/ 874 w 1241"/>
                  <a:gd name="T39" fmla="*/ 124 h 311"/>
                  <a:gd name="T40" fmla="*/ 923 w 1241"/>
                  <a:gd name="T41" fmla="*/ 98 h 311"/>
                  <a:gd name="T42" fmla="*/ 370 w 1241"/>
                  <a:gd name="T43" fmla="*/ 127 h 311"/>
                  <a:gd name="T44" fmla="*/ 432 w 1241"/>
                  <a:gd name="T45" fmla="*/ 123 h 311"/>
                  <a:gd name="T46" fmla="*/ 310 w 1241"/>
                  <a:gd name="T47" fmla="*/ 103 h 311"/>
                  <a:gd name="T48" fmla="*/ 348 w 1241"/>
                  <a:gd name="T49" fmla="*/ 167 h 311"/>
                  <a:gd name="T50" fmla="*/ 852 w 1241"/>
                  <a:gd name="T51" fmla="*/ 87 h 311"/>
                  <a:gd name="T52" fmla="*/ 471 w 1241"/>
                  <a:gd name="T53" fmla="*/ 113 h 311"/>
                  <a:gd name="T54" fmla="*/ 527 w 1241"/>
                  <a:gd name="T55" fmla="*/ 150 h 311"/>
                  <a:gd name="T56" fmla="*/ 760 w 1241"/>
                  <a:gd name="T57" fmla="*/ 106 h 311"/>
                  <a:gd name="T58" fmla="*/ 810 w 1241"/>
                  <a:gd name="T59" fmla="*/ 152 h 311"/>
                  <a:gd name="T60" fmla="*/ 396 w 1241"/>
                  <a:gd name="T61" fmla="*/ 64 h 311"/>
                  <a:gd name="T62" fmla="*/ 454 w 1241"/>
                  <a:gd name="T63" fmla="*/ 153 h 311"/>
                  <a:gd name="T64" fmla="*/ 587 w 1241"/>
                  <a:gd name="T65" fmla="*/ 52 h 311"/>
                  <a:gd name="T66" fmla="*/ 533 w 1241"/>
                  <a:gd name="T67" fmla="*/ 149 h 311"/>
                  <a:gd name="T68" fmla="*/ 756 w 1241"/>
                  <a:gd name="T69" fmla="*/ 95 h 311"/>
                  <a:gd name="T70" fmla="*/ 661 w 1241"/>
                  <a:gd name="T71" fmla="*/ 106 h 311"/>
                  <a:gd name="T72" fmla="*/ 724 w 1241"/>
                  <a:gd name="T73" fmla="*/ 145 h 311"/>
                  <a:gd name="T74" fmla="*/ 488 w 1241"/>
                  <a:gd name="T75" fmla="*/ 62 h 311"/>
                  <a:gd name="T76" fmla="*/ 536 w 1241"/>
                  <a:gd name="T77" fmla="*/ 128 h 311"/>
                  <a:gd name="T78" fmla="*/ 593 w 1241"/>
                  <a:gd name="T79" fmla="*/ 45 h 311"/>
                  <a:gd name="T80" fmla="*/ 648 w 1241"/>
                  <a:gd name="T81" fmla="*/ 116 h 311"/>
                  <a:gd name="T82" fmla="*/ 503 w 1241"/>
                  <a:gd name="T83" fmla="*/ 7 h 311"/>
                  <a:gd name="T84" fmla="*/ 283 w 1241"/>
                  <a:gd name="T85" fmla="*/ 59 h 311"/>
                  <a:gd name="T86" fmla="*/ 85 w 1241"/>
                  <a:gd name="T87" fmla="*/ 191 h 311"/>
                  <a:gd name="T88" fmla="*/ 53 w 1241"/>
                  <a:gd name="T89" fmla="*/ 285 h 311"/>
                  <a:gd name="T90" fmla="*/ 186 w 1241"/>
                  <a:gd name="T91" fmla="*/ 247 h 311"/>
                  <a:gd name="T92" fmla="*/ 661 w 1241"/>
                  <a:gd name="T93" fmla="*/ 183 h 311"/>
                  <a:gd name="T94" fmla="*/ 1122 w 1241"/>
                  <a:gd name="T95" fmla="*/ 261 h 311"/>
                  <a:gd name="T96" fmla="*/ 1194 w 1241"/>
                  <a:gd name="T97" fmla="*/ 290 h 311"/>
                  <a:gd name="T98" fmla="*/ 1240 w 1241"/>
                  <a:gd name="T99" fmla="*/ 310 h 311"/>
                  <a:gd name="T100" fmla="*/ 1198 w 1241"/>
                  <a:gd name="T101" fmla="*/ 261 h 311"/>
                  <a:gd name="T102" fmla="*/ 1147 w 1241"/>
                  <a:gd name="T103" fmla="*/ 201 h 311"/>
                  <a:gd name="T104" fmla="*/ 953 w 1241"/>
                  <a:gd name="T105" fmla="*/ 69 h 311"/>
                  <a:gd name="T106" fmla="*/ 739 w 1241"/>
                  <a:gd name="T107" fmla="*/ 8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41" h="311">
                    <a:moveTo>
                      <a:pt x="101" y="230"/>
                    </a:moveTo>
                    <a:cubicBezTo>
                      <a:pt x="104" y="226"/>
                      <a:pt x="108" y="221"/>
                      <a:pt x="113" y="216"/>
                    </a:cubicBezTo>
                    <a:cubicBezTo>
                      <a:pt x="112" y="220"/>
                      <a:pt x="111" y="224"/>
                      <a:pt x="110" y="228"/>
                    </a:cubicBezTo>
                    <a:cubicBezTo>
                      <a:pt x="108" y="229"/>
                      <a:pt x="105" y="229"/>
                      <a:pt x="102" y="230"/>
                    </a:cubicBezTo>
                    <a:cubicBezTo>
                      <a:pt x="102" y="230"/>
                      <a:pt x="101" y="231"/>
                      <a:pt x="100" y="231"/>
                    </a:cubicBezTo>
                    <a:cubicBezTo>
                      <a:pt x="100" y="231"/>
                      <a:pt x="100" y="230"/>
                      <a:pt x="101" y="230"/>
                    </a:cubicBezTo>
                    <a:moveTo>
                      <a:pt x="119" y="226"/>
                    </a:moveTo>
                    <a:cubicBezTo>
                      <a:pt x="120" y="222"/>
                      <a:pt x="120" y="218"/>
                      <a:pt x="121" y="214"/>
                    </a:cubicBezTo>
                    <a:cubicBezTo>
                      <a:pt x="121" y="212"/>
                      <a:pt x="122" y="209"/>
                      <a:pt x="123" y="206"/>
                    </a:cubicBezTo>
                    <a:cubicBezTo>
                      <a:pt x="125" y="203"/>
                      <a:pt x="128" y="200"/>
                      <a:pt x="131" y="198"/>
                    </a:cubicBezTo>
                    <a:cubicBezTo>
                      <a:pt x="136" y="204"/>
                      <a:pt x="140" y="211"/>
                      <a:pt x="143" y="219"/>
                    </a:cubicBezTo>
                    <a:cubicBezTo>
                      <a:pt x="135" y="221"/>
                      <a:pt x="127" y="223"/>
                      <a:pt x="119" y="226"/>
                    </a:cubicBezTo>
                    <a:moveTo>
                      <a:pt x="150" y="217"/>
                    </a:moveTo>
                    <a:cubicBezTo>
                      <a:pt x="146" y="208"/>
                      <a:pt x="142" y="200"/>
                      <a:pt x="137" y="192"/>
                    </a:cubicBezTo>
                    <a:cubicBezTo>
                      <a:pt x="143" y="187"/>
                      <a:pt x="150" y="181"/>
                      <a:pt x="157" y="175"/>
                    </a:cubicBezTo>
                    <a:cubicBezTo>
                      <a:pt x="157" y="176"/>
                      <a:pt x="157" y="176"/>
                      <a:pt x="157" y="176"/>
                    </a:cubicBezTo>
                    <a:cubicBezTo>
                      <a:pt x="156" y="181"/>
                      <a:pt x="159" y="191"/>
                      <a:pt x="156" y="195"/>
                    </a:cubicBezTo>
                    <a:cubicBezTo>
                      <a:pt x="153" y="200"/>
                      <a:pt x="154" y="206"/>
                      <a:pt x="152" y="212"/>
                    </a:cubicBezTo>
                    <a:cubicBezTo>
                      <a:pt x="151" y="213"/>
                      <a:pt x="151" y="215"/>
                      <a:pt x="150" y="217"/>
                    </a:cubicBezTo>
                    <a:cubicBezTo>
                      <a:pt x="150" y="217"/>
                      <a:pt x="150" y="217"/>
                      <a:pt x="150" y="217"/>
                    </a:cubicBezTo>
                    <a:moveTo>
                      <a:pt x="1118" y="219"/>
                    </a:moveTo>
                    <a:cubicBezTo>
                      <a:pt x="1104" y="214"/>
                      <a:pt x="1087" y="209"/>
                      <a:pt x="1068" y="203"/>
                    </a:cubicBezTo>
                    <a:cubicBezTo>
                      <a:pt x="1068" y="203"/>
                      <a:pt x="1068" y="202"/>
                      <a:pt x="1068" y="202"/>
                    </a:cubicBezTo>
                    <a:cubicBezTo>
                      <a:pt x="1067" y="193"/>
                      <a:pt x="1064" y="186"/>
                      <a:pt x="1061" y="177"/>
                    </a:cubicBezTo>
                    <a:cubicBezTo>
                      <a:pt x="1061" y="176"/>
                      <a:pt x="1060" y="174"/>
                      <a:pt x="1060" y="173"/>
                    </a:cubicBezTo>
                    <a:cubicBezTo>
                      <a:pt x="1083" y="189"/>
                      <a:pt x="1102" y="205"/>
                      <a:pt x="1118" y="219"/>
                    </a:cubicBezTo>
                    <a:moveTo>
                      <a:pt x="158" y="214"/>
                    </a:moveTo>
                    <a:cubicBezTo>
                      <a:pt x="161" y="207"/>
                      <a:pt x="164" y="200"/>
                      <a:pt x="164" y="192"/>
                    </a:cubicBezTo>
                    <a:cubicBezTo>
                      <a:pt x="165" y="185"/>
                      <a:pt x="164" y="177"/>
                      <a:pt x="164" y="169"/>
                    </a:cubicBezTo>
                    <a:cubicBezTo>
                      <a:pt x="164" y="169"/>
                      <a:pt x="164" y="169"/>
                      <a:pt x="164" y="169"/>
                    </a:cubicBezTo>
                    <a:cubicBezTo>
                      <a:pt x="165" y="169"/>
                      <a:pt x="166" y="168"/>
                      <a:pt x="166" y="168"/>
                    </a:cubicBezTo>
                    <a:cubicBezTo>
                      <a:pt x="167" y="169"/>
                      <a:pt x="168" y="170"/>
                      <a:pt x="168" y="170"/>
                    </a:cubicBezTo>
                    <a:cubicBezTo>
                      <a:pt x="176" y="178"/>
                      <a:pt x="182" y="180"/>
                      <a:pt x="187" y="191"/>
                    </a:cubicBezTo>
                    <a:cubicBezTo>
                      <a:pt x="189" y="195"/>
                      <a:pt x="190" y="201"/>
                      <a:pt x="192" y="206"/>
                    </a:cubicBezTo>
                    <a:cubicBezTo>
                      <a:pt x="180" y="209"/>
                      <a:pt x="169" y="211"/>
                      <a:pt x="158" y="214"/>
                    </a:cubicBezTo>
                    <a:moveTo>
                      <a:pt x="1060" y="201"/>
                    </a:moveTo>
                    <a:cubicBezTo>
                      <a:pt x="1047" y="197"/>
                      <a:pt x="1033" y="193"/>
                      <a:pt x="1018" y="189"/>
                    </a:cubicBezTo>
                    <a:cubicBezTo>
                      <a:pt x="1019" y="187"/>
                      <a:pt x="1020" y="185"/>
                      <a:pt x="1021" y="183"/>
                    </a:cubicBezTo>
                    <a:cubicBezTo>
                      <a:pt x="1026" y="175"/>
                      <a:pt x="1033" y="167"/>
                      <a:pt x="1040" y="159"/>
                    </a:cubicBezTo>
                    <a:cubicBezTo>
                      <a:pt x="1044" y="162"/>
                      <a:pt x="1048" y="164"/>
                      <a:pt x="1051" y="167"/>
                    </a:cubicBezTo>
                    <a:cubicBezTo>
                      <a:pt x="1054" y="175"/>
                      <a:pt x="1055" y="183"/>
                      <a:pt x="1058" y="190"/>
                    </a:cubicBezTo>
                    <a:cubicBezTo>
                      <a:pt x="1059" y="193"/>
                      <a:pt x="1059" y="197"/>
                      <a:pt x="1060" y="201"/>
                    </a:cubicBezTo>
                    <a:moveTo>
                      <a:pt x="199" y="204"/>
                    </a:moveTo>
                    <a:cubicBezTo>
                      <a:pt x="198" y="201"/>
                      <a:pt x="198" y="198"/>
                      <a:pt x="197" y="196"/>
                    </a:cubicBezTo>
                    <a:cubicBezTo>
                      <a:pt x="194" y="189"/>
                      <a:pt x="191" y="183"/>
                      <a:pt x="188" y="177"/>
                    </a:cubicBezTo>
                    <a:cubicBezTo>
                      <a:pt x="185" y="172"/>
                      <a:pt x="180" y="170"/>
                      <a:pt x="176" y="167"/>
                    </a:cubicBezTo>
                    <a:cubicBezTo>
                      <a:pt x="174" y="166"/>
                      <a:pt x="173" y="165"/>
                      <a:pt x="172" y="163"/>
                    </a:cubicBezTo>
                    <a:cubicBezTo>
                      <a:pt x="183" y="155"/>
                      <a:pt x="196" y="147"/>
                      <a:pt x="210" y="138"/>
                    </a:cubicBezTo>
                    <a:cubicBezTo>
                      <a:pt x="211" y="137"/>
                      <a:pt x="213" y="136"/>
                      <a:pt x="215" y="135"/>
                    </a:cubicBezTo>
                    <a:cubicBezTo>
                      <a:pt x="215" y="144"/>
                      <a:pt x="211" y="153"/>
                      <a:pt x="210" y="162"/>
                    </a:cubicBezTo>
                    <a:cubicBezTo>
                      <a:pt x="209" y="173"/>
                      <a:pt x="208" y="184"/>
                      <a:pt x="205" y="194"/>
                    </a:cubicBezTo>
                    <a:cubicBezTo>
                      <a:pt x="204" y="196"/>
                      <a:pt x="203" y="199"/>
                      <a:pt x="202" y="203"/>
                    </a:cubicBezTo>
                    <a:cubicBezTo>
                      <a:pt x="201" y="203"/>
                      <a:pt x="200" y="204"/>
                      <a:pt x="199" y="204"/>
                    </a:cubicBezTo>
                    <a:moveTo>
                      <a:pt x="1011" y="187"/>
                    </a:moveTo>
                    <a:cubicBezTo>
                      <a:pt x="1009" y="178"/>
                      <a:pt x="1009" y="169"/>
                      <a:pt x="1005" y="160"/>
                    </a:cubicBezTo>
                    <a:cubicBezTo>
                      <a:pt x="1001" y="152"/>
                      <a:pt x="999" y="142"/>
                      <a:pt x="996" y="133"/>
                    </a:cubicBezTo>
                    <a:cubicBezTo>
                      <a:pt x="999" y="135"/>
                      <a:pt x="1002" y="136"/>
                      <a:pt x="1005" y="138"/>
                    </a:cubicBezTo>
                    <a:cubicBezTo>
                      <a:pt x="1015" y="144"/>
                      <a:pt x="1025" y="150"/>
                      <a:pt x="1034" y="155"/>
                    </a:cubicBezTo>
                    <a:cubicBezTo>
                      <a:pt x="1032" y="158"/>
                      <a:pt x="1030" y="161"/>
                      <a:pt x="1027" y="163"/>
                    </a:cubicBezTo>
                    <a:cubicBezTo>
                      <a:pt x="1024" y="167"/>
                      <a:pt x="1021" y="171"/>
                      <a:pt x="1018" y="174"/>
                    </a:cubicBezTo>
                    <a:cubicBezTo>
                      <a:pt x="1016" y="177"/>
                      <a:pt x="1014" y="184"/>
                      <a:pt x="1011" y="187"/>
                    </a:cubicBezTo>
                    <a:moveTo>
                      <a:pt x="1003" y="186"/>
                    </a:moveTo>
                    <a:cubicBezTo>
                      <a:pt x="987" y="181"/>
                      <a:pt x="969" y="178"/>
                      <a:pt x="951" y="174"/>
                    </a:cubicBezTo>
                    <a:cubicBezTo>
                      <a:pt x="957" y="169"/>
                      <a:pt x="965" y="165"/>
                      <a:pt x="967" y="158"/>
                    </a:cubicBezTo>
                    <a:cubicBezTo>
                      <a:pt x="970" y="152"/>
                      <a:pt x="975" y="147"/>
                      <a:pt x="980" y="143"/>
                    </a:cubicBezTo>
                    <a:cubicBezTo>
                      <a:pt x="984" y="139"/>
                      <a:pt x="986" y="135"/>
                      <a:pt x="988" y="131"/>
                    </a:cubicBezTo>
                    <a:cubicBezTo>
                      <a:pt x="990" y="139"/>
                      <a:pt x="993" y="147"/>
                      <a:pt x="995" y="155"/>
                    </a:cubicBezTo>
                    <a:cubicBezTo>
                      <a:pt x="998" y="163"/>
                      <a:pt x="1002" y="170"/>
                      <a:pt x="1003" y="177"/>
                    </a:cubicBezTo>
                    <a:cubicBezTo>
                      <a:pt x="1003" y="180"/>
                      <a:pt x="1003" y="183"/>
                      <a:pt x="1003" y="186"/>
                    </a:cubicBezTo>
                    <a:moveTo>
                      <a:pt x="209" y="201"/>
                    </a:moveTo>
                    <a:cubicBezTo>
                      <a:pt x="211" y="195"/>
                      <a:pt x="214" y="188"/>
                      <a:pt x="215" y="181"/>
                    </a:cubicBezTo>
                    <a:cubicBezTo>
                      <a:pt x="218" y="169"/>
                      <a:pt x="218" y="157"/>
                      <a:pt x="221" y="145"/>
                    </a:cubicBezTo>
                    <a:cubicBezTo>
                      <a:pt x="222" y="141"/>
                      <a:pt x="222" y="136"/>
                      <a:pt x="222" y="131"/>
                    </a:cubicBezTo>
                    <a:cubicBezTo>
                      <a:pt x="224" y="130"/>
                      <a:pt x="227" y="128"/>
                      <a:pt x="229" y="127"/>
                    </a:cubicBezTo>
                    <a:cubicBezTo>
                      <a:pt x="232" y="130"/>
                      <a:pt x="235" y="135"/>
                      <a:pt x="237" y="139"/>
                    </a:cubicBezTo>
                    <a:cubicBezTo>
                      <a:pt x="240" y="146"/>
                      <a:pt x="246" y="151"/>
                      <a:pt x="250" y="157"/>
                    </a:cubicBezTo>
                    <a:cubicBezTo>
                      <a:pt x="254" y="163"/>
                      <a:pt x="257" y="171"/>
                      <a:pt x="260" y="177"/>
                    </a:cubicBezTo>
                    <a:cubicBezTo>
                      <a:pt x="263" y="182"/>
                      <a:pt x="263" y="185"/>
                      <a:pt x="266" y="188"/>
                    </a:cubicBezTo>
                    <a:cubicBezTo>
                      <a:pt x="247" y="193"/>
                      <a:pt x="228" y="197"/>
                      <a:pt x="209" y="201"/>
                    </a:cubicBezTo>
                    <a:moveTo>
                      <a:pt x="939" y="171"/>
                    </a:moveTo>
                    <a:cubicBezTo>
                      <a:pt x="925" y="169"/>
                      <a:pt x="910" y="166"/>
                      <a:pt x="896" y="163"/>
                    </a:cubicBezTo>
                    <a:cubicBezTo>
                      <a:pt x="900" y="157"/>
                      <a:pt x="905" y="148"/>
                      <a:pt x="909" y="141"/>
                    </a:cubicBezTo>
                    <a:cubicBezTo>
                      <a:pt x="913" y="134"/>
                      <a:pt x="918" y="126"/>
                      <a:pt x="922" y="119"/>
                    </a:cubicBezTo>
                    <a:cubicBezTo>
                      <a:pt x="925" y="114"/>
                      <a:pt x="926" y="108"/>
                      <a:pt x="929" y="103"/>
                    </a:cubicBezTo>
                    <a:cubicBezTo>
                      <a:pt x="929" y="107"/>
                      <a:pt x="929" y="112"/>
                      <a:pt x="930" y="116"/>
                    </a:cubicBezTo>
                    <a:cubicBezTo>
                      <a:pt x="930" y="122"/>
                      <a:pt x="933" y="130"/>
                      <a:pt x="934" y="136"/>
                    </a:cubicBezTo>
                    <a:cubicBezTo>
                      <a:pt x="936" y="147"/>
                      <a:pt x="938" y="159"/>
                      <a:pt x="939" y="171"/>
                    </a:cubicBezTo>
                    <a:moveTo>
                      <a:pt x="946" y="168"/>
                    </a:moveTo>
                    <a:cubicBezTo>
                      <a:pt x="945" y="153"/>
                      <a:pt x="942" y="139"/>
                      <a:pt x="940" y="126"/>
                    </a:cubicBezTo>
                    <a:cubicBezTo>
                      <a:pt x="939" y="118"/>
                      <a:pt x="937" y="112"/>
                      <a:pt x="936" y="104"/>
                    </a:cubicBezTo>
                    <a:cubicBezTo>
                      <a:pt x="936" y="104"/>
                      <a:pt x="936" y="104"/>
                      <a:pt x="936" y="103"/>
                    </a:cubicBezTo>
                    <a:cubicBezTo>
                      <a:pt x="953" y="110"/>
                      <a:pt x="968" y="118"/>
                      <a:pt x="983" y="126"/>
                    </a:cubicBezTo>
                    <a:cubicBezTo>
                      <a:pt x="981" y="129"/>
                      <a:pt x="979" y="132"/>
                      <a:pt x="977" y="134"/>
                    </a:cubicBezTo>
                    <a:cubicBezTo>
                      <a:pt x="974" y="140"/>
                      <a:pt x="967" y="143"/>
                      <a:pt x="964" y="149"/>
                    </a:cubicBezTo>
                    <a:cubicBezTo>
                      <a:pt x="960" y="157"/>
                      <a:pt x="952" y="162"/>
                      <a:pt x="946" y="168"/>
                    </a:cubicBezTo>
                    <a:moveTo>
                      <a:pt x="274" y="187"/>
                    </a:moveTo>
                    <a:cubicBezTo>
                      <a:pt x="277" y="183"/>
                      <a:pt x="278" y="178"/>
                      <a:pt x="280" y="174"/>
                    </a:cubicBezTo>
                    <a:cubicBezTo>
                      <a:pt x="282" y="168"/>
                      <a:pt x="286" y="161"/>
                      <a:pt x="287" y="155"/>
                    </a:cubicBezTo>
                    <a:cubicBezTo>
                      <a:pt x="291" y="138"/>
                      <a:pt x="293" y="121"/>
                      <a:pt x="295" y="104"/>
                    </a:cubicBezTo>
                    <a:cubicBezTo>
                      <a:pt x="296" y="100"/>
                      <a:pt x="297" y="99"/>
                      <a:pt x="298" y="99"/>
                    </a:cubicBezTo>
                    <a:cubicBezTo>
                      <a:pt x="299" y="99"/>
                      <a:pt x="302" y="103"/>
                      <a:pt x="302" y="104"/>
                    </a:cubicBezTo>
                    <a:cubicBezTo>
                      <a:pt x="305" y="109"/>
                      <a:pt x="309" y="113"/>
                      <a:pt x="311" y="117"/>
                    </a:cubicBezTo>
                    <a:cubicBezTo>
                      <a:pt x="315" y="124"/>
                      <a:pt x="320" y="129"/>
                      <a:pt x="324" y="136"/>
                    </a:cubicBezTo>
                    <a:cubicBezTo>
                      <a:pt x="329" y="142"/>
                      <a:pt x="334" y="149"/>
                      <a:pt x="338" y="156"/>
                    </a:cubicBezTo>
                    <a:cubicBezTo>
                      <a:pt x="341" y="162"/>
                      <a:pt x="341" y="168"/>
                      <a:pt x="343" y="173"/>
                    </a:cubicBezTo>
                    <a:cubicBezTo>
                      <a:pt x="320" y="177"/>
                      <a:pt x="297" y="182"/>
                      <a:pt x="274" y="187"/>
                    </a:cubicBezTo>
                    <a:moveTo>
                      <a:pt x="269" y="181"/>
                    </a:moveTo>
                    <a:cubicBezTo>
                      <a:pt x="266" y="176"/>
                      <a:pt x="263" y="166"/>
                      <a:pt x="262" y="163"/>
                    </a:cubicBezTo>
                    <a:cubicBezTo>
                      <a:pt x="258" y="156"/>
                      <a:pt x="255" y="149"/>
                      <a:pt x="249" y="143"/>
                    </a:cubicBezTo>
                    <a:cubicBezTo>
                      <a:pt x="244" y="136"/>
                      <a:pt x="240" y="129"/>
                      <a:pt x="235" y="124"/>
                    </a:cubicBezTo>
                    <a:cubicBezTo>
                      <a:pt x="252" y="115"/>
                      <a:pt x="270" y="106"/>
                      <a:pt x="289" y="99"/>
                    </a:cubicBezTo>
                    <a:cubicBezTo>
                      <a:pt x="286" y="109"/>
                      <a:pt x="285" y="124"/>
                      <a:pt x="284" y="128"/>
                    </a:cubicBezTo>
                    <a:cubicBezTo>
                      <a:pt x="283" y="137"/>
                      <a:pt x="282" y="148"/>
                      <a:pt x="279" y="156"/>
                    </a:cubicBezTo>
                    <a:cubicBezTo>
                      <a:pt x="277" y="163"/>
                      <a:pt x="274" y="174"/>
                      <a:pt x="269" y="181"/>
                    </a:cubicBezTo>
                    <a:moveTo>
                      <a:pt x="882" y="161"/>
                    </a:moveTo>
                    <a:cubicBezTo>
                      <a:pt x="864" y="158"/>
                      <a:pt x="845" y="156"/>
                      <a:pt x="826" y="154"/>
                    </a:cubicBezTo>
                    <a:cubicBezTo>
                      <a:pt x="832" y="146"/>
                      <a:pt x="838" y="133"/>
                      <a:pt x="840" y="131"/>
                    </a:cubicBezTo>
                    <a:cubicBezTo>
                      <a:pt x="844" y="124"/>
                      <a:pt x="847" y="116"/>
                      <a:pt x="851" y="109"/>
                    </a:cubicBezTo>
                    <a:cubicBezTo>
                      <a:pt x="855" y="101"/>
                      <a:pt x="857" y="87"/>
                      <a:pt x="863" y="79"/>
                    </a:cubicBezTo>
                    <a:cubicBezTo>
                      <a:pt x="869" y="93"/>
                      <a:pt x="869" y="110"/>
                      <a:pt x="874" y="124"/>
                    </a:cubicBezTo>
                    <a:cubicBezTo>
                      <a:pt x="877" y="136"/>
                      <a:pt x="879" y="149"/>
                      <a:pt x="882" y="161"/>
                    </a:cubicBezTo>
                    <a:moveTo>
                      <a:pt x="889" y="160"/>
                    </a:moveTo>
                    <a:cubicBezTo>
                      <a:pt x="888" y="153"/>
                      <a:pt x="887" y="147"/>
                      <a:pt x="885" y="141"/>
                    </a:cubicBezTo>
                    <a:cubicBezTo>
                      <a:pt x="884" y="131"/>
                      <a:pt x="881" y="123"/>
                      <a:pt x="878" y="114"/>
                    </a:cubicBezTo>
                    <a:cubicBezTo>
                      <a:pt x="876" y="103"/>
                      <a:pt x="874" y="89"/>
                      <a:pt x="870" y="78"/>
                    </a:cubicBezTo>
                    <a:cubicBezTo>
                      <a:pt x="889" y="84"/>
                      <a:pt x="907" y="91"/>
                      <a:pt x="923" y="98"/>
                    </a:cubicBezTo>
                    <a:cubicBezTo>
                      <a:pt x="922" y="100"/>
                      <a:pt x="921" y="103"/>
                      <a:pt x="920" y="106"/>
                    </a:cubicBezTo>
                    <a:cubicBezTo>
                      <a:pt x="917" y="114"/>
                      <a:pt x="912" y="122"/>
                      <a:pt x="907" y="130"/>
                    </a:cubicBezTo>
                    <a:cubicBezTo>
                      <a:pt x="901" y="139"/>
                      <a:pt x="896" y="151"/>
                      <a:pt x="889" y="160"/>
                    </a:cubicBezTo>
                    <a:moveTo>
                      <a:pt x="354" y="172"/>
                    </a:moveTo>
                    <a:cubicBezTo>
                      <a:pt x="357" y="167"/>
                      <a:pt x="358" y="162"/>
                      <a:pt x="360" y="158"/>
                    </a:cubicBezTo>
                    <a:cubicBezTo>
                      <a:pt x="364" y="148"/>
                      <a:pt x="366" y="137"/>
                      <a:pt x="370" y="127"/>
                    </a:cubicBezTo>
                    <a:cubicBezTo>
                      <a:pt x="374" y="116"/>
                      <a:pt x="378" y="104"/>
                      <a:pt x="381" y="92"/>
                    </a:cubicBezTo>
                    <a:cubicBezTo>
                      <a:pt x="383" y="87"/>
                      <a:pt x="384" y="83"/>
                      <a:pt x="386" y="78"/>
                    </a:cubicBezTo>
                    <a:cubicBezTo>
                      <a:pt x="386" y="77"/>
                      <a:pt x="389" y="70"/>
                      <a:pt x="390" y="70"/>
                    </a:cubicBezTo>
                    <a:cubicBezTo>
                      <a:pt x="390" y="70"/>
                      <a:pt x="390" y="70"/>
                      <a:pt x="390" y="70"/>
                    </a:cubicBezTo>
                    <a:cubicBezTo>
                      <a:pt x="395" y="79"/>
                      <a:pt x="404" y="86"/>
                      <a:pt x="410" y="93"/>
                    </a:cubicBezTo>
                    <a:cubicBezTo>
                      <a:pt x="419" y="102"/>
                      <a:pt x="427" y="111"/>
                      <a:pt x="432" y="123"/>
                    </a:cubicBezTo>
                    <a:cubicBezTo>
                      <a:pt x="438" y="134"/>
                      <a:pt x="439" y="149"/>
                      <a:pt x="447" y="158"/>
                    </a:cubicBezTo>
                    <a:cubicBezTo>
                      <a:pt x="416" y="162"/>
                      <a:pt x="385" y="166"/>
                      <a:pt x="354" y="172"/>
                    </a:cubicBezTo>
                    <a:moveTo>
                      <a:pt x="348" y="167"/>
                    </a:moveTo>
                    <a:cubicBezTo>
                      <a:pt x="346" y="161"/>
                      <a:pt x="345" y="154"/>
                      <a:pt x="342" y="149"/>
                    </a:cubicBezTo>
                    <a:cubicBezTo>
                      <a:pt x="337" y="140"/>
                      <a:pt x="331" y="133"/>
                      <a:pt x="326" y="125"/>
                    </a:cubicBezTo>
                    <a:cubicBezTo>
                      <a:pt x="321" y="117"/>
                      <a:pt x="316" y="110"/>
                      <a:pt x="310" y="103"/>
                    </a:cubicBezTo>
                    <a:cubicBezTo>
                      <a:pt x="308" y="99"/>
                      <a:pt x="306" y="95"/>
                      <a:pt x="303" y="93"/>
                    </a:cubicBezTo>
                    <a:cubicBezTo>
                      <a:pt x="328" y="83"/>
                      <a:pt x="354" y="75"/>
                      <a:pt x="381" y="68"/>
                    </a:cubicBezTo>
                    <a:cubicBezTo>
                      <a:pt x="381" y="69"/>
                      <a:pt x="381" y="71"/>
                      <a:pt x="380" y="72"/>
                    </a:cubicBezTo>
                    <a:cubicBezTo>
                      <a:pt x="376" y="88"/>
                      <a:pt x="370" y="104"/>
                      <a:pt x="365" y="120"/>
                    </a:cubicBezTo>
                    <a:cubicBezTo>
                      <a:pt x="362" y="128"/>
                      <a:pt x="359" y="136"/>
                      <a:pt x="357" y="144"/>
                    </a:cubicBezTo>
                    <a:cubicBezTo>
                      <a:pt x="355" y="150"/>
                      <a:pt x="352" y="161"/>
                      <a:pt x="348" y="167"/>
                    </a:cubicBezTo>
                    <a:moveTo>
                      <a:pt x="818" y="151"/>
                    </a:moveTo>
                    <a:cubicBezTo>
                      <a:pt x="817" y="148"/>
                      <a:pt x="817" y="144"/>
                      <a:pt x="817" y="141"/>
                    </a:cubicBezTo>
                    <a:cubicBezTo>
                      <a:pt x="812" y="122"/>
                      <a:pt x="806" y="104"/>
                      <a:pt x="799" y="87"/>
                    </a:cubicBezTo>
                    <a:cubicBezTo>
                      <a:pt x="796" y="78"/>
                      <a:pt x="794" y="66"/>
                      <a:pt x="790" y="56"/>
                    </a:cubicBezTo>
                    <a:cubicBezTo>
                      <a:pt x="814" y="61"/>
                      <a:pt x="836" y="67"/>
                      <a:pt x="858" y="74"/>
                    </a:cubicBezTo>
                    <a:cubicBezTo>
                      <a:pt x="855" y="78"/>
                      <a:pt x="854" y="82"/>
                      <a:pt x="852" y="87"/>
                    </a:cubicBezTo>
                    <a:cubicBezTo>
                      <a:pt x="848" y="97"/>
                      <a:pt x="844" y="107"/>
                      <a:pt x="839" y="117"/>
                    </a:cubicBezTo>
                    <a:cubicBezTo>
                      <a:pt x="835" y="126"/>
                      <a:pt x="829" y="135"/>
                      <a:pt x="823" y="143"/>
                    </a:cubicBezTo>
                    <a:cubicBezTo>
                      <a:pt x="818" y="151"/>
                      <a:pt x="818" y="151"/>
                      <a:pt x="818" y="151"/>
                    </a:cubicBezTo>
                    <a:moveTo>
                      <a:pt x="460" y="157"/>
                    </a:moveTo>
                    <a:cubicBezTo>
                      <a:pt x="461" y="154"/>
                      <a:pt x="462" y="151"/>
                      <a:pt x="462" y="148"/>
                    </a:cubicBezTo>
                    <a:cubicBezTo>
                      <a:pt x="465" y="137"/>
                      <a:pt x="468" y="125"/>
                      <a:pt x="471" y="113"/>
                    </a:cubicBezTo>
                    <a:cubicBezTo>
                      <a:pt x="474" y="101"/>
                      <a:pt x="475" y="89"/>
                      <a:pt x="476" y="77"/>
                    </a:cubicBezTo>
                    <a:cubicBezTo>
                      <a:pt x="476" y="72"/>
                      <a:pt x="477" y="67"/>
                      <a:pt x="477" y="62"/>
                    </a:cubicBezTo>
                    <a:cubicBezTo>
                      <a:pt x="477" y="60"/>
                      <a:pt x="477" y="58"/>
                      <a:pt x="477" y="55"/>
                    </a:cubicBezTo>
                    <a:cubicBezTo>
                      <a:pt x="480" y="60"/>
                      <a:pt x="482" y="66"/>
                      <a:pt x="484" y="70"/>
                    </a:cubicBezTo>
                    <a:cubicBezTo>
                      <a:pt x="488" y="78"/>
                      <a:pt x="494" y="86"/>
                      <a:pt x="498" y="95"/>
                    </a:cubicBezTo>
                    <a:cubicBezTo>
                      <a:pt x="508" y="113"/>
                      <a:pt x="517" y="132"/>
                      <a:pt x="527" y="150"/>
                    </a:cubicBezTo>
                    <a:cubicBezTo>
                      <a:pt x="527" y="150"/>
                      <a:pt x="527" y="150"/>
                      <a:pt x="527" y="150"/>
                    </a:cubicBezTo>
                    <a:cubicBezTo>
                      <a:pt x="505" y="152"/>
                      <a:pt x="482" y="154"/>
                      <a:pt x="460" y="157"/>
                    </a:cubicBezTo>
                    <a:moveTo>
                      <a:pt x="810" y="152"/>
                    </a:moveTo>
                    <a:cubicBezTo>
                      <a:pt x="788" y="150"/>
                      <a:pt x="765" y="148"/>
                      <a:pt x="741" y="146"/>
                    </a:cubicBezTo>
                    <a:cubicBezTo>
                      <a:pt x="742" y="143"/>
                      <a:pt x="744" y="140"/>
                      <a:pt x="745" y="137"/>
                    </a:cubicBezTo>
                    <a:cubicBezTo>
                      <a:pt x="750" y="126"/>
                      <a:pt x="756" y="117"/>
                      <a:pt x="760" y="106"/>
                    </a:cubicBezTo>
                    <a:cubicBezTo>
                      <a:pt x="766" y="90"/>
                      <a:pt x="770" y="69"/>
                      <a:pt x="779" y="54"/>
                    </a:cubicBezTo>
                    <a:cubicBezTo>
                      <a:pt x="779" y="54"/>
                      <a:pt x="780" y="54"/>
                      <a:pt x="781" y="54"/>
                    </a:cubicBezTo>
                    <a:cubicBezTo>
                      <a:pt x="784" y="60"/>
                      <a:pt x="785" y="68"/>
                      <a:pt x="787" y="74"/>
                    </a:cubicBezTo>
                    <a:cubicBezTo>
                      <a:pt x="790" y="83"/>
                      <a:pt x="794" y="92"/>
                      <a:pt x="797" y="102"/>
                    </a:cubicBezTo>
                    <a:cubicBezTo>
                      <a:pt x="801" y="110"/>
                      <a:pt x="804" y="122"/>
                      <a:pt x="806" y="131"/>
                    </a:cubicBezTo>
                    <a:cubicBezTo>
                      <a:pt x="807" y="136"/>
                      <a:pt x="808" y="145"/>
                      <a:pt x="810" y="152"/>
                    </a:cubicBezTo>
                    <a:moveTo>
                      <a:pt x="454" y="153"/>
                    </a:moveTo>
                    <a:cubicBezTo>
                      <a:pt x="453" y="153"/>
                      <a:pt x="452" y="153"/>
                      <a:pt x="451" y="151"/>
                    </a:cubicBezTo>
                    <a:cubicBezTo>
                      <a:pt x="448" y="148"/>
                      <a:pt x="447" y="142"/>
                      <a:pt x="446" y="138"/>
                    </a:cubicBezTo>
                    <a:cubicBezTo>
                      <a:pt x="441" y="121"/>
                      <a:pt x="433" y="106"/>
                      <a:pt x="421" y="94"/>
                    </a:cubicBezTo>
                    <a:cubicBezTo>
                      <a:pt x="415" y="87"/>
                      <a:pt x="409" y="80"/>
                      <a:pt x="402" y="74"/>
                    </a:cubicBezTo>
                    <a:cubicBezTo>
                      <a:pt x="400" y="71"/>
                      <a:pt x="398" y="67"/>
                      <a:pt x="396" y="64"/>
                    </a:cubicBezTo>
                    <a:cubicBezTo>
                      <a:pt x="420" y="59"/>
                      <a:pt x="445" y="54"/>
                      <a:pt x="470" y="50"/>
                    </a:cubicBezTo>
                    <a:cubicBezTo>
                      <a:pt x="468" y="57"/>
                      <a:pt x="470" y="66"/>
                      <a:pt x="469" y="72"/>
                    </a:cubicBezTo>
                    <a:cubicBezTo>
                      <a:pt x="468" y="80"/>
                      <a:pt x="469" y="88"/>
                      <a:pt x="467" y="95"/>
                    </a:cubicBezTo>
                    <a:cubicBezTo>
                      <a:pt x="466" y="105"/>
                      <a:pt x="463" y="115"/>
                      <a:pt x="461" y="124"/>
                    </a:cubicBezTo>
                    <a:cubicBezTo>
                      <a:pt x="459" y="132"/>
                      <a:pt x="457" y="140"/>
                      <a:pt x="455" y="147"/>
                    </a:cubicBezTo>
                    <a:cubicBezTo>
                      <a:pt x="454" y="150"/>
                      <a:pt x="455" y="153"/>
                      <a:pt x="454" y="153"/>
                    </a:cubicBezTo>
                    <a:moveTo>
                      <a:pt x="533" y="149"/>
                    </a:moveTo>
                    <a:cubicBezTo>
                      <a:pt x="536" y="147"/>
                      <a:pt x="537" y="144"/>
                      <a:pt x="539" y="140"/>
                    </a:cubicBezTo>
                    <a:cubicBezTo>
                      <a:pt x="543" y="130"/>
                      <a:pt x="548" y="121"/>
                      <a:pt x="552" y="112"/>
                    </a:cubicBezTo>
                    <a:cubicBezTo>
                      <a:pt x="557" y="101"/>
                      <a:pt x="563" y="90"/>
                      <a:pt x="568" y="78"/>
                    </a:cubicBezTo>
                    <a:cubicBezTo>
                      <a:pt x="573" y="67"/>
                      <a:pt x="583" y="55"/>
                      <a:pt x="585" y="42"/>
                    </a:cubicBezTo>
                    <a:cubicBezTo>
                      <a:pt x="586" y="45"/>
                      <a:pt x="586" y="49"/>
                      <a:pt x="587" y="52"/>
                    </a:cubicBezTo>
                    <a:cubicBezTo>
                      <a:pt x="588" y="56"/>
                      <a:pt x="591" y="61"/>
                      <a:pt x="594" y="65"/>
                    </a:cubicBezTo>
                    <a:cubicBezTo>
                      <a:pt x="600" y="77"/>
                      <a:pt x="605" y="90"/>
                      <a:pt x="611" y="103"/>
                    </a:cubicBezTo>
                    <a:cubicBezTo>
                      <a:pt x="618" y="117"/>
                      <a:pt x="621" y="129"/>
                      <a:pt x="625" y="144"/>
                    </a:cubicBezTo>
                    <a:cubicBezTo>
                      <a:pt x="625" y="144"/>
                      <a:pt x="625" y="144"/>
                      <a:pt x="625" y="144"/>
                    </a:cubicBezTo>
                    <a:cubicBezTo>
                      <a:pt x="617" y="145"/>
                      <a:pt x="609" y="145"/>
                      <a:pt x="600" y="145"/>
                    </a:cubicBezTo>
                    <a:cubicBezTo>
                      <a:pt x="578" y="146"/>
                      <a:pt x="556" y="148"/>
                      <a:pt x="533" y="149"/>
                    </a:cubicBezTo>
                    <a:moveTo>
                      <a:pt x="732" y="146"/>
                    </a:moveTo>
                    <a:cubicBezTo>
                      <a:pt x="728" y="126"/>
                      <a:pt x="724" y="106"/>
                      <a:pt x="715" y="88"/>
                    </a:cubicBezTo>
                    <a:cubicBezTo>
                      <a:pt x="710" y="77"/>
                      <a:pt x="706" y="64"/>
                      <a:pt x="699" y="54"/>
                    </a:cubicBezTo>
                    <a:cubicBezTo>
                      <a:pt x="697" y="51"/>
                      <a:pt x="696" y="46"/>
                      <a:pt x="695" y="42"/>
                    </a:cubicBezTo>
                    <a:cubicBezTo>
                      <a:pt x="721" y="44"/>
                      <a:pt x="747" y="48"/>
                      <a:pt x="771" y="52"/>
                    </a:cubicBezTo>
                    <a:cubicBezTo>
                      <a:pt x="764" y="65"/>
                      <a:pt x="761" y="82"/>
                      <a:pt x="756" y="95"/>
                    </a:cubicBezTo>
                    <a:cubicBezTo>
                      <a:pt x="752" y="106"/>
                      <a:pt x="747" y="116"/>
                      <a:pt x="742" y="127"/>
                    </a:cubicBezTo>
                    <a:cubicBezTo>
                      <a:pt x="739" y="133"/>
                      <a:pt x="736" y="139"/>
                      <a:pt x="733" y="146"/>
                    </a:cubicBezTo>
                    <a:cubicBezTo>
                      <a:pt x="732" y="146"/>
                      <a:pt x="732" y="146"/>
                      <a:pt x="732" y="146"/>
                    </a:cubicBezTo>
                    <a:moveTo>
                      <a:pt x="643" y="144"/>
                    </a:moveTo>
                    <a:cubicBezTo>
                      <a:pt x="644" y="140"/>
                      <a:pt x="645" y="137"/>
                      <a:pt x="647" y="133"/>
                    </a:cubicBezTo>
                    <a:cubicBezTo>
                      <a:pt x="651" y="124"/>
                      <a:pt x="657" y="115"/>
                      <a:pt x="661" y="106"/>
                    </a:cubicBezTo>
                    <a:cubicBezTo>
                      <a:pt x="670" y="89"/>
                      <a:pt x="677" y="70"/>
                      <a:pt x="683" y="52"/>
                    </a:cubicBezTo>
                    <a:cubicBezTo>
                      <a:pt x="683" y="51"/>
                      <a:pt x="686" y="43"/>
                      <a:pt x="686" y="41"/>
                    </a:cubicBezTo>
                    <a:cubicBezTo>
                      <a:pt x="687" y="41"/>
                      <a:pt x="687" y="41"/>
                      <a:pt x="687" y="41"/>
                    </a:cubicBezTo>
                    <a:cubicBezTo>
                      <a:pt x="688" y="45"/>
                      <a:pt x="689" y="48"/>
                      <a:pt x="690" y="52"/>
                    </a:cubicBezTo>
                    <a:cubicBezTo>
                      <a:pt x="693" y="61"/>
                      <a:pt x="699" y="70"/>
                      <a:pt x="703" y="79"/>
                    </a:cubicBezTo>
                    <a:cubicBezTo>
                      <a:pt x="712" y="101"/>
                      <a:pt x="720" y="122"/>
                      <a:pt x="724" y="145"/>
                    </a:cubicBezTo>
                    <a:cubicBezTo>
                      <a:pt x="704" y="144"/>
                      <a:pt x="683" y="144"/>
                      <a:pt x="661" y="144"/>
                    </a:cubicBezTo>
                    <a:cubicBezTo>
                      <a:pt x="661" y="144"/>
                      <a:pt x="660" y="144"/>
                      <a:pt x="659" y="144"/>
                    </a:cubicBezTo>
                    <a:cubicBezTo>
                      <a:pt x="654" y="144"/>
                      <a:pt x="648" y="144"/>
                      <a:pt x="643" y="144"/>
                    </a:cubicBezTo>
                    <a:moveTo>
                      <a:pt x="530" y="141"/>
                    </a:moveTo>
                    <a:cubicBezTo>
                      <a:pt x="521" y="123"/>
                      <a:pt x="512" y="105"/>
                      <a:pt x="502" y="87"/>
                    </a:cubicBezTo>
                    <a:cubicBezTo>
                      <a:pt x="498" y="78"/>
                      <a:pt x="493" y="71"/>
                      <a:pt x="488" y="62"/>
                    </a:cubicBezTo>
                    <a:cubicBezTo>
                      <a:pt x="486" y="58"/>
                      <a:pt x="484" y="53"/>
                      <a:pt x="481" y="49"/>
                    </a:cubicBezTo>
                    <a:cubicBezTo>
                      <a:pt x="512" y="45"/>
                      <a:pt x="544" y="42"/>
                      <a:pt x="578" y="40"/>
                    </a:cubicBezTo>
                    <a:cubicBezTo>
                      <a:pt x="576" y="45"/>
                      <a:pt x="572" y="50"/>
                      <a:pt x="570" y="55"/>
                    </a:cubicBezTo>
                    <a:cubicBezTo>
                      <a:pt x="565" y="64"/>
                      <a:pt x="562" y="74"/>
                      <a:pt x="557" y="83"/>
                    </a:cubicBezTo>
                    <a:cubicBezTo>
                      <a:pt x="553" y="93"/>
                      <a:pt x="548" y="103"/>
                      <a:pt x="544" y="112"/>
                    </a:cubicBezTo>
                    <a:cubicBezTo>
                      <a:pt x="541" y="118"/>
                      <a:pt x="539" y="123"/>
                      <a:pt x="536" y="128"/>
                    </a:cubicBezTo>
                    <a:cubicBezTo>
                      <a:pt x="534" y="132"/>
                      <a:pt x="533" y="137"/>
                      <a:pt x="530" y="141"/>
                    </a:cubicBezTo>
                    <a:moveTo>
                      <a:pt x="632" y="144"/>
                    </a:moveTo>
                    <a:cubicBezTo>
                      <a:pt x="630" y="137"/>
                      <a:pt x="629" y="127"/>
                      <a:pt x="628" y="123"/>
                    </a:cubicBezTo>
                    <a:cubicBezTo>
                      <a:pt x="626" y="114"/>
                      <a:pt x="620" y="105"/>
                      <a:pt x="616" y="96"/>
                    </a:cubicBezTo>
                    <a:cubicBezTo>
                      <a:pt x="610" y="85"/>
                      <a:pt x="605" y="73"/>
                      <a:pt x="600" y="61"/>
                    </a:cubicBezTo>
                    <a:cubicBezTo>
                      <a:pt x="597" y="56"/>
                      <a:pt x="594" y="51"/>
                      <a:pt x="593" y="45"/>
                    </a:cubicBezTo>
                    <a:cubicBezTo>
                      <a:pt x="593" y="43"/>
                      <a:pt x="592" y="41"/>
                      <a:pt x="592" y="40"/>
                    </a:cubicBezTo>
                    <a:cubicBezTo>
                      <a:pt x="602" y="39"/>
                      <a:pt x="612" y="39"/>
                      <a:pt x="623" y="39"/>
                    </a:cubicBezTo>
                    <a:cubicBezTo>
                      <a:pt x="624" y="39"/>
                      <a:pt x="626" y="39"/>
                      <a:pt x="628" y="39"/>
                    </a:cubicBezTo>
                    <a:cubicBezTo>
                      <a:pt x="645" y="39"/>
                      <a:pt x="662" y="40"/>
                      <a:pt x="678" y="41"/>
                    </a:cubicBezTo>
                    <a:cubicBezTo>
                      <a:pt x="675" y="54"/>
                      <a:pt x="670" y="67"/>
                      <a:pt x="665" y="80"/>
                    </a:cubicBezTo>
                    <a:cubicBezTo>
                      <a:pt x="661" y="93"/>
                      <a:pt x="654" y="104"/>
                      <a:pt x="648" y="116"/>
                    </a:cubicBezTo>
                    <a:cubicBezTo>
                      <a:pt x="645" y="122"/>
                      <a:pt x="642" y="127"/>
                      <a:pt x="639" y="133"/>
                    </a:cubicBezTo>
                    <a:cubicBezTo>
                      <a:pt x="637" y="136"/>
                      <a:pt x="636" y="140"/>
                      <a:pt x="635" y="144"/>
                    </a:cubicBezTo>
                    <a:cubicBezTo>
                      <a:pt x="634" y="144"/>
                      <a:pt x="633" y="144"/>
                      <a:pt x="632" y="144"/>
                    </a:cubicBezTo>
                    <a:moveTo>
                      <a:pt x="628" y="0"/>
                    </a:moveTo>
                    <a:cubicBezTo>
                      <a:pt x="626" y="0"/>
                      <a:pt x="624" y="0"/>
                      <a:pt x="622" y="0"/>
                    </a:cubicBezTo>
                    <a:cubicBezTo>
                      <a:pt x="581" y="1"/>
                      <a:pt x="541" y="3"/>
                      <a:pt x="503" y="7"/>
                    </a:cubicBezTo>
                    <a:cubicBezTo>
                      <a:pt x="497" y="8"/>
                      <a:pt x="492" y="8"/>
                      <a:pt x="487" y="9"/>
                    </a:cubicBezTo>
                    <a:cubicBezTo>
                      <a:pt x="423" y="17"/>
                      <a:pt x="363" y="30"/>
                      <a:pt x="310" y="49"/>
                    </a:cubicBezTo>
                    <a:cubicBezTo>
                      <a:pt x="307" y="50"/>
                      <a:pt x="304" y="51"/>
                      <a:pt x="301" y="53"/>
                    </a:cubicBezTo>
                    <a:cubicBezTo>
                      <a:pt x="298" y="54"/>
                      <a:pt x="295" y="55"/>
                      <a:pt x="292" y="56"/>
                    </a:cubicBezTo>
                    <a:cubicBezTo>
                      <a:pt x="292" y="56"/>
                      <a:pt x="292" y="56"/>
                      <a:pt x="291" y="56"/>
                    </a:cubicBezTo>
                    <a:cubicBezTo>
                      <a:pt x="288" y="57"/>
                      <a:pt x="285" y="58"/>
                      <a:pt x="283" y="59"/>
                    </a:cubicBezTo>
                    <a:cubicBezTo>
                      <a:pt x="277" y="62"/>
                      <a:pt x="271" y="64"/>
                      <a:pt x="266" y="66"/>
                    </a:cubicBezTo>
                    <a:cubicBezTo>
                      <a:pt x="239" y="78"/>
                      <a:pt x="215" y="90"/>
                      <a:pt x="191" y="105"/>
                    </a:cubicBezTo>
                    <a:cubicBezTo>
                      <a:pt x="158" y="125"/>
                      <a:pt x="131" y="146"/>
                      <a:pt x="110" y="166"/>
                    </a:cubicBezTo>
                    <a:cubicBezTo>
                      <a:pt x="108" y="168"/>
                      <a:pt x="106" y="169"/>
                      <a:pt x="104" y="171"/>
                    </a:cubicBezTo>
                    <a:cubicBezTo>
                      <a:pt x="100" y="175"/>
                      <a:pt x="96" y="179"/>
                      <a:pt x="92" y="183"/>
                    </a:cubicBezTo>
                    <a:cubicBezTo>
                      <a:pt x="90" y="186"/>
                      <a:pt x="87" y="188"/>
                      <a:pt x="85" y="191"/>
                    </a:cubicBezTo>
                    <a:cubicBezTo>
                      <a:pt x="62" y="217"/>
                      <a:pt x="48" y="238"/>
                      <a:pt x="42" y="250"/>
                    </a:cubicBezTo>
                    <a:cubicBezTo>
                      <a:pt x="39" y="252"/>
                      <a:pt x="37" y="254"/>
                      <a:pt x="36" y="257"/>
                    </a:cubicBezTo>
                    <a:cubicBezTo>
                      <a:pt x="0" y="295"/>
                      <a:pt x="0" y="295"/>
                      <a:pt x="0" y="295"/>
                    </a:cubicBezTo>
                    <a:cubicBezTo>
                      <a:pt x="28" y="290"/>
                      <a:pt x="28" y="290"/>
                      <a:pt x="28" y="290"/>
                    </a:cubicBezTo>
                    <a:cubicBezTo>
                      <a:pt x="51" y="285"/>
                      <a:pt x="51" y="285"/>
                      <a:pt x="51" y="285"/>
                    </a:cubicBezTo>
                    <a:cubicBezTo>
                      <a:pt x="51" y="285"/>
                      <a:pt x="52" y="285"/>
                      <a:pt x="53" y="285"/>
                    </a:cubicBezTo>
                    <a:cubicBezTo>
                      <a:pt x="56" y="285"/>
                      <a:pt x="58" y="285"/>
                      <a:pt x="61" y="283"/>
                    </a:cubicBezTo>
                    <a:cubicBezTo>
                      <a:pt x="64" y="282"/>
                      <a:pt x="69" y="281"/>
                      <a:pt x="78" y="278"/>
                    </a:cubicBezTo>
                    <a:cubicBezTo>
                      <a:pt x="81" y="277"/>
                      <a:pt x="83" y="276"/>
                      <a:pt x="86" y="276"/>
                    </a:cubicBezTo>
                    <a:cubicBezTo>
                      <a:pt x="91" y="274"/>
                      <a:pt x="97" y="272"/>
                      <a:pt x="102" y="271"/>
                    </a:cubicBezTo>
                    <a:cubicBezTo>
                      <a:pt x="113" y="267"/>
                      <a:pt x="123" y="264"/>
                      <a:pt x="133" y="261"/>
                    </a:cubicBezTo>
                    <a:cubicBezTo>
                      <a:pt x="151" y="256"/>
                      <a:pt x="168" y="252"/>
                      <a:pt x="186" y="247"/>
                    </a:cubicBezTo>
                    <a:cubicBezTo>
                      <a:pt x="216" y="239"/>
                      <a:pt x="247" y="232"/>
                      <a:pt x="278" y="225"/>
                    </a:cubicBezTo>
                    <a:cubicBezTo>
                      <a:pt x="342" y="212"/>
                      <a:pt x="406" y="202"/>
                      <a:pt x="470" y="194"/>
                    </a:cubicBezTo>
                    <a:cubicBezTo>
                      <a:pt x="508" y="190"/>
                      <a:pt x="545" y="187"/>
                      <a:pt x="582" y="185"/>
                    </a:cubicBezTo>
                    <a:cubicBezTo>
                      <a:pt x="589" y="185"/>
                      <a:pt x="595" y="184"/>
                      <a:pt x="602" y="184"/>
                    </a:cubicBezTo>
                    <a:cubicBezTo>
                      <a:pt x="621" y="183"/>
                      <a:pt x="641" y="183"/>
                      <a:pt x="661" y="183"/>
                    </a:cubicBezTo>
                    <a:cubicBezTo>
                      <a:pt x="661" y="183"/>
                      <a:pt x="661" y="183"/>
                      <a:pt x="661" y="183"/>
                    </a:cubicBezTo>
                    <a:cubicBezTo>
                      <a:pt x="661" y="183"/>
                      <a:pt x="661" y="183"/>
                      <a:pt x="661" y="183"/>
                    </a:cubicBezTo>
                    <a:cubicBezTo>
                      <a:pt x="667" y="183"/>
                      <a:pt x="673" y="183"/>
                      <a:pt x="679" y="183"/>
                    </a:cubicBezTo>
                    <a:cubicBezTo>
                      <a:pt x="706" y="183"/>
                      <a:pt x="733" y="184"/>
                      <a:pt x="758" y="186"/>
                    </a:cubicBezTo>
                    <a:cubicBezTo>
                      <a:pt x="843" y="192"/>
                      <a:pt x="919" y="205"/>
                      <a:pt x="982" y="220"/>
                    </a:cubicBezTo>
                    <a:cubicBezTo>
                      <a:pt x="1014" y="228"/>
                      <a:pt x="1043" y="236"/>
                      <a:pt x="1068" y="243"/>
                    </a:cubicBezTo>
                    <a:cubicBezTo>
                      <a:pt x="1088" y="250"/>
                      <a:pt x="1106" y="256"/>
                      <a:pt x="1122" y="261"/>
                    </a:cubicBezTo>
                    <a:cubicBezTo>
                      <a:pt x="1135" y="266"/>
                      <a:pt x="1147" y="270"/>
                      <a:pt x="1156" y="274"/>
                    </a:cubicBezTo>
                    <a:cubicBezTo>
                      <a:pt x="1157" y="274"/>
                      <a:pt x="1157" y="274"/>
                      <a:pt x="1157" y="274"/>
                    </a:cubicBezTo>
                    <a:cubicBezTo>
                      <a:pt x="1162" y="277"/>
                      <a:pt x="1167" y="278"/>
                      <a:pt x="1171" y="280"/>
                    </a:cubicBezTo>
                    <a:cubicBezTo>
                      <a:pt x="1173" y="281"/>
                      <a:pt x="1175" y="282"/>
                      <a:pt x="1177" y="283"/>
                    </a:cubicBezTo>
                    <a:cubicBezTo>
                      <a:pt x="1180" y="286"/>
                      <a:pt x="1184" y="288"/>
                      <a:pt x="1188" y="290"/>
                    </a:cubicBezTo>
                    <a:cubicBezTo>
                      <a:pt x="1190" y="290"/>
                      <a:pt x="1192" y="290"/>
                      <a:pt x="1194" y="290"/>
                    </a:cubicBezTo>
                    <a:cubicBezTo>
                      <a:pt x="1194" y="290"/>
                      <a:pt x="1194" y="290"/>
                      <a:pt x="1194" y="290"/>
                    </a:cubicBezTo>
                    <a:cubicBezTo>
                      <a:pt x="1220" y="302"/>
                      <a:pt x="1220" y="302"/>
                      <a:pt x="1220" y="302"/>
                    </a:cubicBezTo>
                    <a:cubicBezTo>
                      <a:pt x="1233" y="308"/>
                      <a:pt x="1233" y="308"/>
                      <a:pt x="1233" y="308"/>
                    </a:cubicBezTo>
                    <a:cubicBezTo>
                      <a:pt x="1236" y="309"/>
                      <a:pt x="1236" y="309"/>
                      <a:pt x="1236" y="309"/>
                    </a:cubicBezTo>
                    <a:cubicBezTo>
                      <a:pt x="1241" y="311"/>
                      <a:pt x="1241" y="311"/>
                      <a:pt x="1241" y="311"/>
                    </a:cubicBezTo>
                    <a:cubicBezTo>
                      <a:pt x="1240" y="310"/>
                      <a:pt x="1240" y="310"/>
                      <a:pt x="1240" y="310"/>
                    </a:cubicBezTo>
                    <a:cubicBezTo>
                      <a:pt x="1229" y="297"/>
                      <a:pt x="1229" y="297"/>
                      <a:pt x="1229" y="297"/>
                    </a:cubicBezTo>
                    <a:cubicBezTo>
                      <a:pt x="1225" y="292"/>
                      <a:pt x="1225" y="292"/>
                      <a:pt x="1225" y="292"/>
                    </a:cubicBezTo>
                    <a:cubicBezTo>
                      <a:pt x="1220" y="286"/>
                      <a:pt x="1220" y="286"/>
                      <a:pt x="1220" y="286"/>
                    </a:cubicBezTo>
                    <a:cubicBezTo>
                      <a:pt x="1211" y="276"/>
                      <a:pt x="1211" y="276"/>
                      <a:pt x="1211" y="276"/>
                    </a:cubicBezTo>
                    <a:cubicBezTo>
                      <a:pt x="1200" y="263"/>
                      <a:pt x="1200" y="263"/>
                      <a:pt x="1200" y="263"/>
                    </a:cubicBezTo>
                    <a:cubicBezTo>
                      <a:pt x="1198" y="261"/>
                      <a:pt x="1198" y="261"/>
                      <a:pt x="1198" y="261"/>
                    </a:cubicBezTo>
                    <a:cubicBezTo>
                      <a:pt x="1196" y="258"/>
                      <a:pt x="1196" y="258"/>
                      <a:pt x="1196" y="258"/>
                    </a:cubicBezTo>
                    <a:cubicBezTo>
                      <a:pt x="1192" y="253"/>
                      <a:pt x="1188" y="248"/>
                      <a:pt x="1184" y="242"/>
                    </a:cubicBezTo>
                    <a:cubicBezTo>
                      <a:pt x="1182" y="240"/>
                      <a:pt x="1181" y="238"/>
                      <a:pt x="1179" y="237"/>
                    </a:cubicBezTo>
                    <a:cubicBezTo>
                      <a:pt x="1175" y="232"/>
                      <a:pt x="1171" y="226"/>
                      <a:pt x="1166" y="221"/>
                    </a:cubicBezTo>
                    <a:cubicBezTo>
                      <a:pt x="1162" y="216"/>
                      <a:pt x="1158" y="212"/>
                      <a:pt x="1154" y="207"/>
                    </a:cubicBezTo>
                    <a:cubicBezTo>
                      <a:pt x="1152" y="205"/>
                      <a:pt x="1150" y="203"/>
                      <a:pt x="1147" y="201"/>
                    </a:cubicBezTo>
                    <a:cubicBezTo>
                      <a:pt x="1144" y="198"/>
                      <a:pt x="1141" y="195"/>
                      <a:pt x="1138" y="192"/>
                    </a:cubicBezTo>
                    <a:cubicBezTo>
                      <a:pt x="1136" y="189"/>
                      <a:pt x="1134" y="187"/>
                      <a:pt x="1131" y="185"/>
                    </a:cubicBezTo>
                    <a:cubicBezTo>
                      <a:pt x="1104" y="158"/>
                      <a:pt x="1068" y="130"/>
                      <a:pt x="1023" y="104"/>
                    </a:cubicBezTo>
                    <a:cubicBezTo>
                      <a:pt x="1009" y="96"/>
                      <a:pt x="995" y="89"/>
                      <a:pt x="981" y="82"/>
                    </a:cubicBezTo>
                    <a:cubicBezTo>
                      <a:pt x="975" y="79"/>
                      <a:pt x="968" y="75"/>
                      <a:pt x="962" y="73"/>
                    </a:cubicBezTo>
                    <a:cubicBezTo>
                      <a:pt x="959" y="71"/>
                      <a:pt x="956" y="70"/>
                      <a:pt x="953" y="69"/>
                    </a:cubicBezTo>
                    <a:cubicBezTo>
                      <a:pt x="950" y="67"/>
                      <a:pt x="948" y="66"/>
                      <a:pt x="945" y="65"/>
                    </a:cubicBezTo>
                    <a:cubicBezTo>
                      <a:pt x="942" y="64"/>
                      <a:pt x="939" y="63"/>
                      <a:pt x="936" y="61"/>
                    </a:cubicBezTo>
                    <a:cubicBezTo>
                      <a:pt x="881" y="38"/>
                      <a:pt x="823" y="22"/>
                      <a:pt x="764" y="12"/>
                    </a:cubicBezTo>
                    <a:cubicBezTo>
                      <a:pt x="761" y="11"/>
                      <a:pt x="759" y="11"/>
                      <a:pt x="756" y="10"/>
                    </a:cubicBezTo>
                    <a:cubicBezTo>
                      <a:pt x="754" y="10"/>
                      <a:pt x="752" y="10"/>
                      <a:pt x="750" y="10"/>
                    </a:cubicBezTo>
                    <a:cubicBezTo>
                      <a:pt x="747" y="9"/>
                      <a:pt x="743" y="8"/>
                      <a:pt x="739" y="8"/>
                    </a:cubicBezTo>
                    <a:cubicBezTo>
                      <a:pt x="703" y="3"/>
                      <a:pt x="666" y="0"/>
                      <a:pt x="62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1133"/>
              <p:cNvSpPr>
                <a:spLocks noEditPoints="1"/>
              </p:cNvSpPr>
              <p:nvPr/>
            </p:nvSpPr>
            <p:spPr bwMode="auto">
              <a:xfrm>
                <a:off x="917" y="3874"/>
                <a:ext cx="116" cy="108"/>
              </a:xfrm>
              <a:custGeom>
                <a:avLst/>
                <a:gdLst>
                  <a:gd name="T0" fmla="*/ 170 w 234"/>
                  <a:gd name="T1" fmla="*/ 198 h 219"/>
                  <a:gd name="T2" fmla="*/ 170 w 234"/>
                  <a:gd name="T3" fmla="*/ 208 h 219"/>
                  <a:gd name="T4" fmla="*/ 173 w 234"/>
                  <a:gd name="T5" fmla="*/ 197 h 219"/>
                  <a:gd name="T6" fmla="*/ 167 w 234"/>
                  <a:gd name="T7" fmla="*/ 192 h 219"/>
                  <a:gd name="T8" fmla="*/ 167 w 234"/>
                  <a:gd name="T9" fmla="*/ 192 h 219"/>
                  <a:gd name="T10" fmla="*/ 0 w 234"/>
                  <a:gd name="T11" fmla="*/ 110 h 219"/>
                  <a:gd name="T12" fmla="*/ 10 w 234"/>
                  <a:gd name="T13" fmla="*/ 101 h 219"/>
                  <a:gd name="T14" fmla="*/ 10 w 234"/>
                  <a:gd name="T15" fmla="*/ 90 h 219"/>
                  <a:gd name="T16" fmla="*/ 5 w 234"/>
                  <a:gd name="T17" fmla="*/ 89 h 219"/>
                  <a:gd name="T18" fmla="*/ 7 w 234"/>
                  <a:gd name="T19" fmla="*/ 83 h 219"/>
                  <a:gd name="T20" fmla="*/ 10 w 234"/>
                  <a:gd name="T21" fmla="*/ 83 h 219"/>
                  <a:gd name="T22" fmla="*/ 11 w 234"/>
                  <a:gd name="T23" fmla="*/ 82 h 219"/>
                  <a:gd name="T24" fmla="*/ 147 w 234"/>
                  <a:gd name="T25" fmla="*/ 212 h 219"/>
                  <a:gd name="T26" fmla="*/ 155 w 234"/>
                  <a:gd name="T27" fmla="*/ 198 h 219"/>
                  <a:gd name="T28" fmla="*/ 147 w 234"/>
                  <a:gd name="T29" fmla="*/ 212 h 219"/>
                  <a:gd name="T30" fmla="*/ 177 w 234"/>
                  <a:gd name="T31" fmla="*/ 154 h 219"/>
                  <a:gd name="T32" fmla="*/ 182 w 234"/>
                  <a:gd name="T33" fmla="*/ 168 h 219"/>
                  <a:gd name="T34" fmla="*/ 175 w 234"/>
                  <a:gd name="T35" fmla="*/ 118 h 219"/>
                  <a:gd name="T36" fmla="*/ 191 w 234"/>
                  <a:gd name="T37" fmla="*/ 132 h 219"/>
                  <a:gd name="T38" fmla="*/ 162 w 234"/>
                  <a:gd name="T39" fmla="*/ 87 h 219"/>
                  <a:gd name="T40" fmla="*/ 183 w 234"/>
                  <a:gd name="T41" fmla="*/ 93 h 219"/>
                  <a:gd name="T42" fmla="*/ 141 w 234"/>
                  <a:gd name="T43" fmla="*/ 72 h 219"/>
                  <a:gd name="T44" fmla="*/ 131 w 234"/>
                  <a:gd name="T45" fmla="*/ 51 h 219"/>
                  <a:gd name="T46" fmla="*/ 158 w 234"/>
                  <a:gd name="T47" fmla="*/ 66 h 219"/>
                  <a:gd name="T48" fmla="*/ 69 w 234"/>
                  <a:gd name="T49" fmla="*/ 64 h 219"/>
                  <a:gd name="T50" fmla="*/ 53 w 234"/>
                  <a:gd name="T51" fmla="*/ 54 h 219"/>
                  <a:gd name="T52" fmla="*/ 85 w 234"/>
                  <a:gd name="T53" fmla="*/ 48 h 219"/>
                  <a:gd name="T54" fmla="*/ 70 w 234"/>
                  <a:gd name="T55" fmla="*/ 64 h 219"/>
                  <a:gd name="T56" fmla="*/ 104 w 234"/>
                  <a:gd name="T57" fmla="*/ 57 h 219"/>
                  <a:gd name="T58" fmla="*/ 92 w 234"/>
                  <a:gd name="T59" fmla="*/ 47 h 219"/>
                  <a:gd name="T60" fmla="*/ 95 w 234"/>
                  <a:gd name="T61" fmla="*/ 44 h 219"/>
                  <a:gd name="T62" fmla="*/ 104 w 234"/>
                  <a:gd name="T63" fmla="*/ 57 h 219"/>
                  <a:gd name="T64" fmla="*/ 38 w 234"/>
                  <a:gd name="T65" fmla="*/ 36 h 219"/>
                  <a:gd name="T66" fmla="*/ 45 w 234"/>
                  <a:gd name="T67" fmla="*/ 59 h 219"/>
                  <a:gd name="T68" fmla="*/ 33 w 234"/>
                  <a:gd name="T69" fmla="*/ 76 h 219"/>
                  <a:gd name="T70" fmla="*/ 44 w 234"/>
                  <a:gd name="T71" fmla="*/ 78 h 219"/>
                  <a:gd name="T72" fmla="*/ 52 w 234"/>
                  <a:gd name="T73" fmla="*/ 62 h 219"/>
                  <a:gd name="T74" fmla="*/ 67 w 234"/>
                  <a:gd name="T75" fmla="*/ 71 h 219"/>
                  <a:gd name="T76" fmla="*/ 89 w 234"/>
                  <a:gd name="T77" fmla="*/ 55 h 219"/>
                  <a:gd name="T78" fmla="*/ 104 w 234"/>
                  <a:gd name="T79" fmla="*/ 64 h 219"/>
                  <a:gd name="T80" fmla="*/ 124 w 234"/>
                  <a:gd name="T81" fmla="*/ 65 h 219"/>
                  <a:gd name="T82" fmla="*/ 140 w 234"/>
                  <a:gd name="T83" fmla="*/ 80 h 219"/>
                  <a:gd name="T84" fmla="*/ 157 w 234"/>
                  <a:gd name="T85" fmla="*/ 92 h 219"/>
                  <a:gd name="T86" fmla="*/ 169 w 234"/>
                  <a:gd name="T87" fmla="*/ 116 h 219"/>
                  <a:gd name="T88" fmla="*/ 171 w 234"/>
                  <a:gd name="T89" fmla="*/ 150 h 219"/>
                  <a:gd name="T90" fmla="*/ 163 w 234"/>
                  <a:gd name="T91" fmla="*/ 173 h 219"/>
                  <a:gd name="T92" fmla="*/ 155 w 234"/>
                  <a:gd name="T93" fmla="*/ 190 h 219"/>
                  <a:gd name="T94" fmla="*/ 145 w 234"/>
                  <a:gd name="T95" fmla="*/ 198 h 219"/>
                  <a:gd name="T96" fmla="*/ 144 w 234"/>
                  <a:gd name="T97" fmla="*/ 219 h 219"/>
                  <a:gd name="T98" fmla="*/ 146 w 234"/>
                  <a:gd name="T99" fmla="*/ 219 h 219"/>
                  <a:gd name="T100" fmla="*/ 164 w 234"/>
                  <a:gd name="T101" fmla="*/ 211 h 219"/>
                  <a:gd name="T102" fmla="*/ 165 w 234"/>
                  <a:gd name="T103" fmla="*/ 181 h 219"/>
                  <a:gd name="T104" fmla="*/ 178 w 234"/>
                  <a:gd name="T105" fmla="*/ 174 h 219"/>
                  <a:gd name="T106" fmla="*/ 170 w 234"/>
                  <a:gd name="T107" fmla="*/ 188 h 219"/>
                  <a:gd name="T108" fmla="*/ 206 w 234"/>
                  <a:gd name="T109" fmla="*/ 173 h 219"/>
                  <a:gd name="T110" fmla="*/ 223 w 234"/>
                  <a:gd name="T111" fmla="*/ 138 h 219"/>
                  <a:gd name="T112" fmla="*/ 158 w 234"/>
                  <a:gd name="T113" fmla="*/ 6 h 219"/>
                  <a:gd name="T114" fmla="*/ 142 w 234"/>
                  <a:gd name="T115" fmla="*/ 8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34" h="219">
                    <a:moveTo>
                      <a:pt x="173" y="197"/>
                    </a:moveTo>
                    <a:cubicBezTo>
                      <a:pt x="172" y="197"/>
                      <a:pt x="171" y="198"/>
                      <a:pt x="170" y="198"/>
                    </a:cubicBezTo>
                    <a:cubicBezTo>
                      <a:pt x="168" y="200"/>
                      <a:pt x="168" y="203"/>
                      <a:pt x="169" y="205"/>
                    </a:cubicBezTo>
                    <a:cubicBezTo>
                      <a:pt x="169" y="206"/>
                      <a:pt x="170" y="207"/>
                      <a:pt x="170" y="208"/>
                    </a:cubicBezTo>
                    <a:cubicBezTo>
                      <a:pt x="173" y="206"/>
                      <a:pt x="176" y="204"/>
                      <a:pt x="180" y="202"/>
                    </a:cubicBezTo>
                    <a:cubicBezTo>
                      <a:pt x="177" y="200"/>
                      <a:pt x="175" y="198"/>
                      <a:pt x="173" y="197"/>
                    </a:cubicBezTo>
                    <a:moveTo>
                      <a:pt x="167" y="192"/>
                    </a:moveTo>
                    <a:cubicBezTo>
                      <a:pt x="167" y="192"/>
                      <a:pt x="167" y="192"/>
                      <a:pt x="167" y="192"/>
                    </a:cubicBezTo>
                    <a:cubicBezTo>
                      <a:pt x="167" y="192"/>
                      <a:pt x="167" y="192"/>
                      <a:pt x="167" y="192"/>
                    </a:cubicBezTo>
                    <a:cubicBezTo>
                      <a:pt x="167" y="192"/>
                      <a:pt x="167" y="192"/>
                      <a:pt x="167" y="192"/>
                    </a:cubicBezTo>
                    <a:moveTo>
                      <a:pt x="5" y="89"/>
                    </a:moveTo>
                    <a:cubicBezTo>
                      <a:pt x="2" y="98"/>
                      <a:pt x="0" y="105"/>
                      <a:pt x="0" y="110"/>
                    </a:cubicBezTo>
                    <a:cubicBezTo>
                      <a:pt x="3" y="108"/>
                      <a:pt x="6" y="107"/>
                      <a:pt x="8" y="105"/>
                    </a:cubicBezTo>
                    <a:cubicBezTo>
                      <a:pt x="9" y="104"/>
                      <a:pt x="9" y="103"/>
                      <a:pt x="10" y="101"/>
                    </a:cubicBezTo>
                    <a:cubicBezTo>
                      <a:pt x="10" y="99"/>
                      <a:pt x="10" y="97"/>
                      <a:pt x="10" y="94"/>
                    </a:cubicBezTo>
                    <a:cubicBezTo>
                      <a:pt x="10" y="93"/>
                      <a:pt x="10" y="91"/>
                      <a:pt x="10" y="90"/>
                    </a:cubicBezTo>
                    <a:cubicBezTo>
                      <a:pt x="10" y="90"/>
                      <a:pt x="9" y="90"/>
                      <a:pt x="9" y="90"/>
                    </a:cubicBezTo>
                    <a:cubicBezTo>
                      <a:pt x="7" y="90"/>
                      <a:pt x="6" y="90"/>
                      <a:pt x="5" y="89"/>
                    </a:cubicBezTo>
                    <a:moveTo>
                      <a:pt x="11" y="75"/>
                    </a:moveTo>
                    <a:cubicBezTo>
                      <a:pt x="10" y="77"/>
                      <a:pt x="8" y="80"/>
                      <a:pt x="7" y="83"/>
                    </a:cubicBezTo>
                    <a:cubicBezTo>
                      <a:pt x="7" y="83"/>
                      <a:pt x="8" y="83"/>
                      <a:pt x="8" y="83"/>
                    </a:cubicBezTo>
                    <a:cubicBezTo>
                      <a:pt x="9" y="83"/>
                      <a:pt x="9" y="83"/>
                      <a:pt x="10" y="83"/>
                    </a:cubicBezTo>
                    <a:cubicBezTo>
                      <a:pt x="10" y="83"/>
                      <a:pt x="10" y="83"/>
                      <a:pt x="10" y="83"/>
                    </a:cubicBezTo>
                    <a:cubicBezTo>
                      <a:pt x="10" y="82"/>
                      <a:pt x="11" y="82"/>
                      <a:pt x="11" y="82"/>
                    </a:cubicBezTo>
                    <a:cubicBezTo>
                      <a:pt x="11" y="80"/>
                      <a:pt x="11" y="77"/>
                      <a:pt x="11" y="75"/>
                    </a:cubicBezTo>
                    <a:moveTo>
                      <a:pt x="147" y="212"/>
                    </a:moveTo>
                    <a:cubicBezTo>
                      <a:pt x="146" y="209"/>
                      <a:pt x="149" y="203"/>
                      <a:pt x="150" y="201"/>
                    </a:cubicBezTo>
                    <a:cubicBezTo>
                      <a:pt x="152" y="199"/>
                      <a:pt x="154" y="198"/>
                      <a:pt x="155" y="198"/>
                    </a:cubicBezTo>
                    <a:cubicBezTo>
                      <a:pt x="157" y="198"/>
                      <a:pt x="159" y="199"/>
                      <a:pt x="160" y="200"/>
                    </a:cubicBezTo>
                    <a:cubicBezTo>
                      <a:pt x="156" y="205"/>
                      <a:pt x="151" y="209"/>
                      <a:pt x="147" y="212"/>
                    </a:cubicBezTo>
                    <a:moveTo>
                      <a:pt x="182" y="168"/>
                    </a:moveTo>
                    <a:cubicBezTo>
                      <a:pt x="178" y="164"/>
                      <a:pt x="175" y="160"/>
                      <a:pt x="177" y="154"/>
                    </a:cubicBezTo>
                    <a:cubicBezTo>
                      <a:pt x="179" y="145"/>
                      <a:pt x="182" y="140"/>
                      <a:pt x="190" y="139"/>
                    </a:cubicBezTo>
                    <a:cubicBezTo>
                      <a:pt x="189" y="149"/>
                      <a:pt x="186" y="159"/>
                      <a:pt x="182" y="168"/>
                    </a:cubicBezTo>
                    <a:moveTo>
                      <a:pt x="191" y="132"/>
                    </a:moveTo>
                    <a:cubicBezTo>
                      <a:pt x="184" y="131"/>
                      <a:pt x="177" y="125"/>
                      <a:pt x="175" y="118"/>
                    </a:cubicBezTo>
                    <a:cubicBezTo>
                      <a:pt x="175" y="115"/>
                      <a:pt x="180" y="101"/>
                      <a:pt x="186" y="100"/>
                    </a:cubicBezTo>
                    <a:cubicBezTo>
                      <a:pt x="190" y="110"/>
                      <a:pt x="191" y="121"/>
                      <a:pt x="191" y="132"/>
                    </a:cubicBezTo>
                    <a:moveTo>
                      <a:pt x="177" y="94"/>
                    </a:moveTo>
                    <a:cubicBezTo>
                      <a:pt x="170" y="94"/>
                      <a:pt x="164" y="92"/>
                      <a:pt x="162" y="87"/>
                    </a:cubicBezTo>
                    <a:cubicBezTo>
                      <a:pt x="160" y="81"/>
                      <a:pt x="161" y="75"/>
                      <a:pt x="164" y="71"/>
                    </a:cubicBezTo>
                    <a:cubicBezTo>
                      <a:pt x="172" y="78"/>
                      <a:pt x="178" y="85"/>
                      <a:pt x="183" y="93"/>
                    </a:cubicBezTo>
                    <a:cubicBezTo>
                      <a:pt x="181" y="94"/>
                      <a:pt x="179" y="94"/>
                      <a:pt x="177" y="94"/>
                    </a:cubicBezTo>
                    <a:moveTo>
                      <a:pt x="141" y="72"/>
                    </a:moveTo>
                    <a:cubicBezTo>
                      <a:pt x="135" y="72"/>
                      <a:pt x="130" y="68"/>
                      <a:pt x="131" y="58"/>
                    </a:cubicBezTo>
                    <a:cubicBezTo>
                      <a:pt x="131" y="56"/>
                      <a:pt x="131" y="53"/>
                      <a:pt x="131" y="51"/>
                    </a:cubicBezTo>
                    <a:cubicBezTo>
                      <a:pt x="138" y="54"/>
                      <a:pt x="146" y="58"/>
                      <a:pt x="153" y="62"/>
                    </a:cubicBezTo>
                    <a:cubicBezTo>
                      <a:pt x="155" y="63"/>
                      <a:pt x="156" y="65"/>
                      <a:pt x="158" y="66"/>
                    </a:cubicBezTo>
                    <a:cubicBezTo>
                      <a:pt x="153" y="69"/>
                      <a:pt x="146" y="72"/>
                      <a:pt x="141" y="72"/>
                    </a:cubicBezTo>
                    <a:moveTo>
                      <a:pt x="69" y="64"/>
                    </a:moveTo>
                    <a:cubicBezTo>
                      <a:pt x="64" y="64"/>
                      <a:pt x="60" y="62"/>
                      <a:pt x="57" y="58"/>
                    </a:cubicBezTo>
                    <a:cubicBezTo>
                      <a:pt x="56" y="57"/>
                      <a:pt x="54" y="56"/>
                      <a:pt x="53" y="54"/>
                    </a:cubicBezTo>
                    <a:cubicBezTo>
                      <a:pt x="62" y="49"/>
                      <a:pt x="73" y="46"/>
                      <a:pt x="85" y="44"/>
                    </a:cubicBezTo>
                    <a:cubicBezTo>
                      <a:pt x="85" y="46"/>
                      <a:pt x="85" y="47"/>
                      <a:pt x="85" y="48"/>
                    </a:cubicBezTo>
                    <a:cubicBezTo>
                      <a:pt x="84" y="54"/>
                      <a:pt x="79" y="62"/>
                      <a:pt x="73" y="62"/>
                    </a:cubicBezTo>
                    <a:cubicBezTo>
                      <a:pt x="72" y="63"/>
                      <a:pt x="71" y="63"/>
                      <a:pt x="70" y="64"/>
                    </a:cubicBezTo>
                    <a:cubicBezTo>
                      <a:pt x="69" y="64"/>
                      <a:pt x="69" y="64"/>
                      <a:pt x="69" y="64"/>
                    </a:cubicBezTo>
                    <a:moveTo>
                      <a:pt x="104" y="57"/>
                    </a:moveTo>
                    <a:cubicBezTo>
                      <a:pt x="102" y="57"/>
                      <a:pt x="100" y="56"/>
                      <a:pt x="99" y="55"/>
                    </a:cubicBezTo>
                    <a:cubicBezTo>
                      <a:pt x="97" y="53"/>
                      <a:pt x="93" y="50"/>
                      <a:pt x="92" y="47"/>
                    </a:cubicBezTo>
                    <a:cubicBezTo>
                      <a:pt x="92" y="46"/>
                      <a:pt x="92" y="45"/>
                      <a:pt x="92" y="44"/>
                    </a:cubicBezTo>
                    <a:cubicBezTo>
                      <a:pt x="93" y="44"/>
                      <a:pt x="94" y="44"/>
                      <a:pt x="95" y="44"/>
                    </a:cubicBezTo>
                    <a:cubicBezTo>
                      <a:pt x="103" y="44"/>
                      <a:pt x="112" y="45"/>
                      <a:pt x="121" y="48"/>
                    </a:cubicBezTo>
                    <a:cubicBezTo>
                      <a:pt x="116" y="52"/>
                      <a:pt x="109" y="57"/>
                      <a:pt x="104" y="57"/>
                    </a:cubicBezTo>
                    <a:moveTo>
                      <a:pt x="109" y="0"/>
                    </a:moveTo>
                    <a:cubicBezTo>
                      <a:pt x="78" y="5"/>
                      <a:pt x="55" y="19"/>
                      <a:pt x="38" y="36"/>
                    </a:cubicBezTo>
                    <a:cubicBezTo>
                      <a:pt x="36" y="48"/>
                      <a:pt x="35" y="58"/>
                      <a:pt x="34" y="68"/>
                    </a:cubicBezTo>
                    <a:cubicBezTo>
                      <a:pt x="37" y="64"/>
                      <a:pt x="41" y="62"/>
                      <a:pt x="45" y="59"/>
                    </a:cubicBezTo>
                    <a:cubicBezTo>
                      <a:pt x="46" y="63"/>
                      <a:pt x="46" y="67"/>
                      <a:pt x="42" y="71"/>
                    </a:cubicBezTo>
                    <a:cubicBezTo>
                      <a:pt x="39" y="74"/>
                      <a:pt x="36" y="76"/>
                      <a:pt x="33" y="76"/>
                    </a:cubicBezTo>
                    <a:cubicBezTo>
                      <a:pt x="33" y="79"/>
                      <a:pt x="33" y="81"/>
                      <a:pt x="33" y="83"/>
                    </a:cubicBezTo>
                    <a:cubicBezTo>
                      <a:pt x="37" y="83"/>
                      <a:pt x="40" y="82"/>
                      <a:pt x="44" y="78"/>
                    </a:cubicBezTo>
                    <a:cubicBezTo>
                      <a:pt x="46" y="75"/>
                      <a:pt x="51" y="71"/>
                      <a:pt x="52" y="68"/>
                    </a:cubicBezTo>
                    <a:cubicBezTo>
                      <a:pt x="53" y="66"/>
                      <a:pt x="53" y="64"/>
                      <a:pt x="52" y="62"/>
                    </a:cubicBezTo>
                    <a:cubicBezTo>
                      <a:pt x="56" y="66"/>
                      <a:pt x="59" y="69"/>
                      <a:pt x="64" y="71"/>
                    </a:cubicBezTo>
                    <a:cubicBezTo>
                      <a:pt x="65" y="71"/>
                      <a:pt x="66" y="71"/>
                      <a:pt x="67" y="71"/>
                    </a:cubicBezTo>
                    <a:cubicBezTo>
                      <a:pt x="71" y="71"/>
                      <a:pt x="78" y="69"/>
                      <a:pt x="80" y="67"/>
                    </a:cubicBezTo>
                    <a:cubicBezTo>
                      <a:pt x="83" y="64"/>
                      <a:pt x="87" y="60"/>
                      <a:pt x="89" y="55"/>
                    </a:cubicBezTo>
                    <a:cubicBezTo>
                      <a:pt x="92" y="58"/>
                      <a:pt x="95" y="61"/>
                      <a:pt x="98" y="62"/>
                    </a:cubicBezTo>
                    <a:cubicBezTo>
                      <a:pt x="100" y="63"/>
                      <a:pt x="102" y="64"/>
                      <a:pt x="104" y="64"/>
                    </a:cubicBezTo>
                    <a:cubicBezTo>
                      <a:pt x="111" y="64"/>
                      <a:pt x="119" y="58"/>
                      <a:pt x="125" y="52"/>
                    </a:cubicBezTo>
                    <a:cubicBezTo>
                      <a:pt x="125" y="56"/>
                      <a:pt x="124" y="61"/>
                      <a:pt x="124" y="65"/>
                    </a:cubicBezTo>
                    <a:cubicBezTo>
                      <a:pt x="125" y="70"/>
                      <a:pt x="131" y="75"/>
                      <a:pt x="135" y="78"/>
                    </a:cubicBezTo>
                    <a:cubicBezTo>
                      <a:pt x="136" y="79"/>
                      <a:pt x="138" y="80"/>
                      <a:pt x="140" y="80"/>
                    </a:cubicBezTo>
                    <a:cubicBezTo>
                      <a:pt x="145" y="80"/>
                      <a:pt x="151" y="77"/>
                      <a:pt x="156" y="75"/>
                    </a:cubicBezTo>
                    <a:cubicBezTo>
                      <a:pt x="154" y="80"/>
                      <a:pt x="154" y="86"/>
                      <a:pt x="157" y="92"/>
                    </a:cubicBezTo>
                    <a:cubicBezTo>
                      <a:pt x="161" y="98"/>
                      <a:pt x="168" y="100"/>
                      <a:pt x="176" y="100"/>
                    </a:cubicBezTo>
                    <a:cubicBezTo>
                      <a:pt x="172" y="105"/>
                      <a:pt x="169" y="112"/>
                      <a:pt x="169" y="116"/>
                    </a:cubicBezTo>
                    <a:cubicBezTo>
                      <a:pt x="168" y="124"/>
                      <a:pt x="174" y="132"/>
                      <a:pt x="182" y="135"/>
                    </a:cubicBezTo>
                    <a:cubicBezTo>
                      <a:pt x="177" y="138"/>
                      <a:pt x="173" y="143"/>
                      <a:pt x="171" y="150"/>
                    </a:cubicBezTo>
                    <a:cubicBezTo>
                      <a:pt x="168" y="157"/>
                      <a:pt x="170" y="162"/>
                      <a:pt x="172" y="167"/>
                    </a:cubicBezTo>
                    <a:cubicBezTo>
                      <a:pt x="169" y="167"/>
                      <a:pt x="166" y="169"/>
                      <a:pt x="163" y="173"/>
                    </a:cubicBezTo>
                    <a:cubicBezTo>
                      <a:pt x="159" y="179"/>
                      <a:pt x="157" y="185"/>
                      <a:pt x="158" y="191"/>
                    </a:cubicBezTo>
                    <a:cubicBezTo>
                      <a:pt x="157" y="190"/>
                      <a:pt x="156" y="190"/>
                      <a:pt x="155" y="190"/>
                    </a:cubicBezTo>
                    <a:cubicBezTo>
                      <a:pt x="152" y="190"/>
                      <a:pt x="150" y="192"/>
                      <a:pt x="146" y="196"/>
                    </a:cubicBezTo>
                    <a:cubicBezTo>
                      <a:pt x="146" y="197"/>
                      <a:pt x="145" y="197"/>
                      <a:pt x="145" y="198"/>
                    </a:cubicBezTo>
                    <a:cubicBezTo>
                      <a:pt x="145" y="205"/>
                      <a:pt x="144" y="212"/>
                      <a:pt x="143" y="218"/>
                    </a:cubicBezTo>
                    <a:cubicBezTo>
                      <a:pt x="143" y="218"/>
                      <a:pt x="144" y="219"/>
                      <a:pt x="144" y="219"/>
                    </a:cubicBezTo>
                    <a:cubicBezTo>
                      <a:pt x="144" y="219"/>
                      <a:pt x="145" y="218"/>
                      <a:pt x="145" y="218"/>
                    </a:cubicBezTo>
                    <a:cubicBezTo>
                      <a:pt x="145" y="219"/>
                      <a:pt x="146" y="219"/>
                      <a:pt x="146" y="219"/>
                    </a:cubicBezTo>
                    <a:cubicBezTo>
                      <a:pt x="147" y="219"/>
                      <a:pt x="147" y="219"/>
                      <a:pt x="148" y="219"/>
                    </a:cubicBezTo>
                    <a:cubicBezTo>
                      <a:pt x="150" y="218"/>
                      <a:pt x="156" y="216"/>
                      <a:pt x="164" y="211"/>
                    </a:cubicBezTo>
                    <a:cubicBezTo>
                      <a:pt x="161" y="206"/>
                      <a:pt x="161" y="199"/>
                      <a:pt x="165" y="194"/>
                    </a:cubicBezTo>
                    <a:cubicBezTo>
                      <a:pt x="163" y="190"/>
                      <a:pt x="163" y="185"/>
                      <a:pt x="165" y="181"/>
                    </a:cubicBezTo>
                    <a:cubicBezTo>
                      <a:pt x="168" y="177"/>
                      <a:pt x="171" y="173"/>
                      <a:pt x="175" y="173"/>
                    </a:cubicBezTo>
                    <a:cubicBezTo>
                      <a:pt x="176" y="173"/>
                      <a:pt x="177" y="174"/>
                      <a:pt x="178" y="174"/>
                    </a:cubicBezTo>
                    <a:cubicBezTo>
                      <a:pt x="176" y="179"/>
                      <a:pt x="173" y="184"/>
                      <a:pt x="170" y="188"/>
                    </a:cubicBezTo>
                    <a:cubicBezTo>
                      <a:pt x="170" y="188"/>
                      <a:pt x="170" y="188"/>
                      <a:pt x="170" y="188"/>
                    </a:cubicBezTo>
                    <a:cubicBezTo>
                      <a:pt x="174" y="189"/>
                      <a:pt x="179" y="192"/>
                      <a:pt x="186" y="196"/>
                    </a:cubicBezTo>
                    <a:cubicBezTo>
                      <a:pt x="193" y="190"/>
                      <a:pt x="200" y="183"/>
                      <a:pt x="206" y="173"/>
                    </a:cubicBezTo>
                    <a:cubicBezTo>
                      <a:pt x="209" y="162"/>
                      <a:pt x="215" y="151"/>
                      <a:pt x="222" y="143"/>
                    </a:cubicBezTo>
                    <a:cubicBezTo>
                      <a:pt x="222" y="141"/>
                      <a:pt x="223" y="140"/>
                      <a:pt x="223" y="138"/>
                    </a:cubicBezTo>
                    <a:cubicBezTo>
                      <a:pt x="234" y="108"/>
                      <a:pt x="228" y="66"/>
                      <a:pt x="196" y="32"/>
                    </a:cubicBezTo>
                    <a:cubicBezTo>
                      <a:pt x="185" y="20"/>
                      <a:pt x="172" y="11"/>
                      <a:pt x="158" y="6"/>
                    </a:cubicBezTo>
                    <a:cubicBezTo>
                      <a:pt x="153" y="7"/>
                      <a:pt x="148" y="8"/>
                      <a:pt x="142" y="8"/>
                    </a:cubicBezTo>
                    <a:cubicBezTo>
                      <a:pt x="142" y="8"/>
                      <a:pt x="142" y="8"/>
                      <a:pt x="142" y="8"/>
                    </a:cubicBezTo>
                    <a:cubicBezTo>
                      <a:pt x="130" y="8"/>
                      <a:pt x="119" y="5"/>
                      <a:pt x="10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1134"/>
              <p:cNvSpPr>
                <a:spLocks noEditPoints="1"/>
              </p:cNvSpPr>
              <p:nvPr/>
            </p:nvSpPr>
            <p:spPr bwMode="auto">
              <a:xfrm>
                <a:off x="938" y="3967"/>
                <a:ext cx="100" cy="109"/>
              </a:xfrm>
              <a:custGeom>
                <a:avLst/>
                <a:gdLst>
                  <a:gd name="T0" fmla="*/ 6 w 202"/>
                  <a:gd name="T1" fmla="*/ 140 h 221"/>
                  <a:gd name="T2" fmla="*/ 9 w 202"/>
                  <a:gd name="T3" fmla="*/ 154 h 221"/>
                  <a:gd name="T4" fmla="*/ 13 w 202"/>
                  <a:gd name="T5" fmla="*/ 139 h 221"/>
                  <a:gd name="T6" fmla="*/ 85 w 202"/>
                  <a:gd name="T7" fmla="*/ 180 h 221"/>
                  <a:gd name="T8" fmla="*/ 80 w 202"/>
                  <a:gd name="T9" fmla="*/ 166 h 221"/>
                  <a:gd name="T10" fmla="*/ 94 w 202"/>
                  <a:gd name="T11" fmla="*/ 179 h 221"/>
                  <a:gd name="T12" fmla="*/ 100 w 202"/>
                  <a:gd name="T13" fmla="*/ 178 h 221"/>
                  <a:gd name="T14" fmla="*/ 113 w 202"/>
                  <a:gd name="T15" fmla="*/ 160 h 221"/>
                  <a:gd name="T16" fmla="*/ 100 w 202"/>
                  <a:gd name="T17" fmla="*/ 178 h 221"/>
                  <a:gd name="T18" fmla="*/ 36 w 202"/>
                  <a:gd name="T19" fmla="*/ 159 h 221"/>
                  <a:gd name="T20" fmla="*/ 49 w 202"/>
                  <a:gd name="T21" fmla="*/ 158 h 221"/>
                  <a:gd name="T22" fmla="*/ 130 w 202"/>
                  <a:gd name="T23" fmla="*/ 161 h 221"/>
                  <a:gd name="T24" fmla="*/ 144 w 202"/>
                  <a:gd name="T25" fmla="*/ 137 h 221"/>
                  <a:gd name="T26" fmla="*/ 134 w 202"/>
                  <a:gd name="T27" fmla="*/ 157 h 221"/>
                  <a:gd name="T28" fmla="*/ 13 w 202"/>
                  <a:gd name="T29" fmla="*/ 132 h 221"/>
                  <a:gd name="T30" fmla="*/ 15 w 202"/>
                  <a:gd name="T31" fmla="*/ 122 h 221"/>
                  <a:gd name="T32" fmla="*/ 155 w 202"/>
                  <a:gd name="T33" fmla="*/ 130 h 221"/>
                  <a:gd name="T34" fmla="*/ 163 w 202"/>
                  <a:gd name="T35" fmla="*/ 103 h 221"/>
                  <a:gd name="T36" fmla="*/ 155 w 202"/>
                  <a:gd name="T37" fmla="*/ 130 h 221"/>
                  <a:gd name="T38" fmla="*/ 154 w 202"/>
                  <a:gd name="T39" fmla="*/ 82 h 221"/>
                  <a:gd name="T40" fmla="*/ 162 w 202"/>
                  <a:gd name="T41" fmla="*/ 68 h 221"/>
                  <a:gd name="T42" fmla="*/ 167 w 202"/>
                  <a:gd name="T43" fmla="*/ 97 h 221"/>
                  <a:gd name="T44" fmla="*/ 164 w 202"/>
                  <a:gd name="T45" fmla="*/ 97 h 221"/>
                  <a:gd name="T46" fmla="*/ 155 w 202"/>
                  <a:gd name="T47" fmla="*/ 50 h 221"/>
                  <a:gd name="T48" fmla="*/ 165 w 202"/>
                  <a:gd name="T49" fmla="*/ 56 h 221"/>
                  <a:gd name="T50" fmla="*/ 127 w 202"/>
                  <a:gd name="T51" fmla="*/ 17 h 221"/>
                  <a:gd name="T52" fmla="*/ 131 w 202"/>
                  <a:gd name="T53" fmla="*/ 9 h 221"/>
                  <a:gd name="T54" fmla="*/ 151 w 202"/>
                  <a:gd name="T55" fmla="*/ 28 h 221"/>
                  <a:gd name="T56" fmla="*/ 138 w 202"/>
                  <a:gd name="T57" fmla="*/ 28 h 221"/>
                  <a:gd name="T58" fmla="*/ 128 w 202"/>
                  <a:gd name="T59" fmla="*/ 0 h 221"/>
                  <a:gd name="T60" fmla="*/ 125 w 202"/>
                  <a:gd name="T61" fmla="*/ 4 h 221"/>
                  <a:gd name="T62" fmla="*/ 123 w 202"/>
                  <a:gd name="T63" fmla="*/ 6 h 221"/>
                  <a:gd name="T64" fmla="*/ 127 w 202"/>
                  <a:gd name="T65" fmla="*/ 30 h 221"/>
                  <a:gd name="T66" fmla="*/ 148 w 202"/>
                  <a:gd name="T67" fmla="*/ 35 h 221"/>
                  <a:gd name="T68" fmla="*/ 155 w 202"/>
                  <a:gd name="T69" fmla="*/ 61 h 221"/>
                  <a:gd name="T70" fmla="*/ 150 w 202"/>
                  <a:gd name="T71" fmla="*/ 72 h 221"/>
                  <a:gd name="T72" fmla="*/ 157 w 202"/>
                  <a:gd name="T73" fmla="*/ 99 h 221"/>
                  <a:gd name="T74" fmla="*/ 150 w 202"/>
                  <a:gd name="T75" fmla="*/ 134 h 221"/>
                  <a:gd name="T76" fmla="*/ 138 w 202"/>
                  <a:gd name="T77" fmla="*/ 130 h 221"/>
                  <a:gd name="T78" fmla="*/ 123 w 202"/>
                  <a:gd name="T79" fmla="*/ 157 h 221"/>
                  <a:gd name="T80" fmla="*/ 108 w 202"/>
                  <a:gd name="T81" fmla="*/ 155 h 221"/>
                  <a:gd name="T82" fmla="*/ 84 w 202"/>
                  <a:gd name="T83" fmla="*/ 160 h 221"/>
                  <a:gd name="T84" fmla="*/ 64 w 202"/>
                  <a:gd name="T85" fmla="*/ 167 h 221"/>
                  <a:gd name="T86" fmla="*/ 44 w 202"/>
                  <a:gd name="T87" fmla="*/ 150 h 221"/>
                  <a:gd name="T88" fmla="*/ 36 w 202"/>
                  <a:gd name="T89" fmla="*/ 141 h 221"/>
                  <a:gd name="T90" fmla="*/ 20 w 202"/>
                  <a:gd name="T91" fmla="*/ 119 h 221"/>
                  <a:gd name="T92" fmla="*/ 11 w 202"/>
                  <a:gd name="T93" fmla="*/ 114 h 221"/>
                  <a:gd name="T94" fmla="*/ 0 w 202"/>
                  <a:gd name="T95" fmla="*/ 115 h 221"/>
                  <a:gd name="T96" fmla="*/ 10 w 202"/>
                  <a:gd name="T97" fmla="*/ 132 h 221"/>
                  <a:gd name="T98" fmla="*/ 19 w 202"/>
                  <a:gd name="T99" fmla="*/ 134 h 221"/>
                  <a:gd name="T100" fmla="*/ 22 w 202"/>
                  <a:gd name="T101" fmla="*/ 138 h 221"/>
                  <a:gd name="T102" fmla="*/ 31 w 202"/>
                  <a:gd name="T103" fmla="*/ 155 h 221"/>
                  <a:gd name="T104" fmla="*/ 18 w 202"/>
                  <a:gd name="T105" fmla="*/ 155 h 221"/>
                  <a:gd name="T106" fmla="*/ 28 w 202"/>
                  <a:gd name="T107" fmla="*/ 162 h 221"/>
                  <a:gd name="T108" fmla="*/ 51 w 202"/>
                  <a:gd name="T109" fmla="*/ 206 h 221"/>
                  <a:gd name="T110" fmla="*/ 136 w 202"/>
                  <a:gd name="T111" fmla="*/ 212 h 221"/>
                  <a:gd name="T112" fmla="*/ 144 w 202"/>
                  <a:gd name="T113" fmla="*/ 201 h 221"/>
                  <a:gd name="T114" fmla="*/ 148 w 202"/>
                  <a:gd name="T115" fmla="*/ 206 h 221"/>
                  <a:gd name="T116" fmla="*/ 196 w 202"/>
                  <a:gd name="T117" fmla="*/ 146 h 221"/>
                  <a:gd name="T118" fmla="*/ 194 w 202"/>
                  <a:gd name="T119" fmla="*/ 75 h 221"/>
                  <a:gd name="T120" fmla="*/ 144 w 202"/>
                  <a:gd name="T121" fmla="*/ 8 h 221"/>
                  <a:gd name="T122" fmla="*/ 128 w 202"/>
                  <a:gd name="T123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" h="221">
                    <a:moveTo>
                      <a:pt x="10" y="138"/>
                    </a:moveTo>
                    <a:cubicBezTo>
                      <a:pt x="8" y="138"/>
                      <a:pt x="7" y="139"/>
                      <a:pt x="6" y="140"/>
                    </a:cubicBezTo>
                    <a:cubicBezTo>
                      <a:pt x="6" y="140"/>
                      <a:pt x="5" y="140"/>
                      <a:pt x="4" y="141"/>
                    </a:cubicBezTo>
                    <a:cubicBezTo>
                      <a:pt x="6" y="145"/>
                      <a:pt x="7" y="150"/>
                      <a:pt x="9" y="154"/>
                    </a:cubicBezTo>
                    <a:cubicBezTo>
                      <a:pt x="11" y="150"/>
                      <a:pt x="13" y="146"/>
                      <a:pt x="15" y="141"/>
                    </a:cubicBezTo>
                    <a:cubicBezTo>
                      <a:pt x="14" y="141"/>
                      <a:pt x="13" y="140"/>
                      <a:pt x="13" y="139"/>
                    </a:cubicBezTo>
                    <a:cubicBezTo>
                      <a:pt x="12" y="138"/>
                      <a:pt x="11" y="138"/>
                      <a:pt x="10" y="138"/>
                    </a:cubicBezTo>
                    <a:moveTo>
                      <a:pt x="85" y="180"/>
                    </a:moveTo>
                    <a:cubicBezTo>
                      <a:pt x="78" y="180"/>
                      <a:pt x="71" y="179"/>
                      <a:pt x="65" y="177"/>
                    </a:cubicBezTo>
                    <a:cubicBezTo>
                      <a:pt x="67" y="170"/>
                      <a:pt x="74" y="166"/>
                      <a:pt x="80" y="166"/>
                    </a:cubicBezTo>
                    <a:cubicBezTo>
                      <a:pt x="80" y="166"/>
                      <a:pt x="80" y="166"/>
                      <a:pt x="81" y="166"/>
                    </a:cubicBezTo>
                    <a:cubicBezTo>
                      <a:pt x="83" y="166"/>
                      <a:pt x="94" y="174"/>
                      <a:pt x="94" y="179"/>
                    </a:cubicBezTo>
                    <a:cubicBezTo>
                      <a:pt x="91" y="180"/>
                      <a:pt x="88" y="180"/>
                      <a:pt x="85" y="180"/>
                    </a:cubicBezTo>
                    <a:moveTo>
                      <a:pt x="100" y="178"/>
                    </a:moveTo>
                    <a:cubicBezTo>
                      <a:pt x="101" y="171"/>
                      <a:pt x="104" y="161"/>
                      <a:pt x="111" y="160"/>
                    </a:cubicBezTo>
                    <a:cubicBezTo>
                      <a:pt x="112" y="160"/>
                      <a:pt x="112" y="160"/>
                      <a:pt x="113" y="160"/>
                    </a:cubicBezTo>
                    <a:cubicBezTo>
                      <a:pt x="117" y="160"/>
                      <a:pt x="121" y="163"/>
                      <a:pt x="124" y="166"/>
                    </a:cubicBezTo>
                    <a:cubicBezTo>
                      <a:pt x="116" y="172"/>
                      <a:pt x="108" y="176"/>
                      <a:pt x="100" y="178"/>
                    </a:cubicBezTo>
                    <a:moveTo>
                      <a:pt x="59" y="174"/>
                    </a:moveTo>
                    <a:cubicBezTo>
                      <a:pt x="50" y="171"/>
                      <a:pt x="43" y="165"/>
                      <a:pt x="36" y="159"/>
                    </a:cubicBezTo>
                    <a:cubicBezTo>
                      <a:pt x="38" y="158"/>
                      <a:pt x="41" y="156"/>
                      <a:pt x="44" y="156"/>
                    </a:cubicBezTo>
                    <a:cubicBezTo>
                      <a:pt x="45" y="156"/>
                      <a:pt x="47" y="157"/>
                      <a:pt x="49" y="158"/>
                    </a:cubicBezTo>
                    <a:cubicBezTo>
                      <a:pt x="56" y="162"/>
                      <a:pt x="59" y="167"/>
                      <a:pt x="59" y="174"/>
                    </a:cubicBezTo>
                    <a:moveTo>
                      <a:pt x="130" y="161"/>
                    </a:moveTo>
                    <a:cubicBezTo>
                      <a:pt x="127" y="151"/>
                      <a:pt x="127" y="136"/>
                      <a:pt x="138" y="136"/>
                    </a:cubicBezTo>
                    <a:cubicBezTo>
                      <a:pt x="140" y="136"/>
                      <a:pt x="142" y="137"/>
                      <a:pt x="144" y="137"/>
                    </a:cubicBezTo>
                    <a:cubicBezTo>
                      <a:pt x="146" y="138"/>
                      <a:pt x="148" y="139"/>
                      <a:pt x="149" y="139"/>
                    </a:cubicBezTo>
                    <a:cubicBezTo>
                      <a:pt x="145" y="146"/>
                      <a:pt x="140" y="152"/>
                      <a:pt x="134" y="157"/>
                    </a:cubicBezTo>
                    <a:cubicBezTo>
                      <a:pt x="133" y="159"/>
                      <a:pt x="131" y="160"/>
                      <a:pt x="130" y="161"/>
                    </a:cubicBezTo>
                    <a:moveTo>
                      <a:pt x="13" y="132"/>
                    </a:moveTo>
                    <a:cubicBezTo>
                      <a:pt x="10" y="127"/>
                      <a:pt x="8" y="121"/>
                      <a:pt x="6" y="116"/>
                    </a:cubicBezTo>
                    <a:cubicBezTo>
                      <a:pt x="10" y="117"/>
                      <a:pt x="14" y="120"/>
                      <a:pt x="15" y="122"/>
                    </a:cubicBezTo>
                    <a:cubicBezTo>
                      <a:pt x="18" y="126"/>
                      <a:pt x="16" y="129"/>
                      <a:pt x="13" y="132"/>
                    </a:cubicBezTo>
                    <a:moveTo>
                      <a:pt x="155" y="130"/>
                    </a:moveTo>
                    <a:cubicBezTo>
                      <a:pt x="152" y="123"/>
                      <a:pt x="148" y="112"/>
                      <a:pt x="154" y="108"/>
                    </a:cubicBezTo>
                    <a:cubicBezTo>
                      <a:pt x="156" y="107"/>
                      <a:pt x="160" y="104"/>
                      <a:pt x="163" y="103"/>
                    </a:cubicBezTo>
                    <a:cubicBezTo>
                      <a:pt x="164" y="104"/>
                      <a:pt x="165" y="104"/>
                      <a:pt x="166" y="104"/>
                    </a:cubicBezTo>
                    <a:cubicBezTo>
                      <a:pt x="163" y="113"/>
                      <a:pt x="160" y="122"/>
                      <a:pt x="155" y="130"/>
                    </a:cubicBezTo>
                    <a:moveTo>
                      <a:pt x="164" y="97"/>
                    </a:moveTo>
                    <a:cubicBezTo>
                      <a:pt x="159" y="94"/>
                      <a:pt x="153" y="87"/>
                      <a:pt x="154" y="82"/>
                    </a:cubicBezTo>
                    <a:cubicBezTo>
                      <a:pt x="155" y="81"/>
                      <a:pt x="155" y="80"/>
                      <a:pt x="154" y="78"/>
                    </a:cubicBezTo>
                    <a:cubicBezTo>
                      <a:pt x="156" y="73"/>
                      <a:pt x="158" y="70"/>
                      <a:pt x="162" y="68"/>
                    </a:cubicBezTo>
                    <a:cubicBezTo>
                      <a:pt x="164" y="67"/>
                      <a:pt x="165" y="66"/>
                      <a:pt x="167" y="65"/>
                    </a:cubicBezTo>
                    <a:cubicBezTo>
                      <a:pt x="169" y="75"/>
                      <a:pt x="169" y="86"/>
                      <a:pt x="167" y="97"/>
                    </a:cubicBezTo>
                    <a:cubicBezTo>
                      <a:pt x="166" y="97"/>
                      <a:pt x="165" y="97"/>
                      <a:pt x="165" y="97"/>
                    </a:cubicBezTo>
                    <a:cubicBezTo>
                      <a:pt x="165" y="97"/>
                      <a:pt x="164" y="97"/>
                      <a:pt x="164" y="97"/>
                    </a:cubicBezTo>
                    <a:moveTo>
                      <a:pt x="165" y="56"/>
                    </a:moveTo>
                    <a:cubicBezTo>
                      <a:pt x="161" y="56"/>
                      <a:pt x="158" y="55"/>
                      <a:pt x="155" y="50"/>
                    </a:cubicBezTo>
                    <a:cubicBezTo>
                      <a:pt x="152" y="44"/>
                      <a:pt x="153" y="40"/>
                      <a:pt x="155" y="34"/>
                    </a:cubicBezTo>
                    <a:cubicBezTo>
                      <a:pt x="159" y="41"/>
                      <a:pt x="162" y="48"/>
                      <a:pt x="165" y="56"/>
                    </a:cubicBezTo>
                    <a:moveTo>
                      <a:pt x="128" y="20"/>
                    </a:moveTo>
                    <a:cubicBezTo>
                      <a:pt x="128" y="19"/>
                      <a:pt x="127" y="18"/>
                      <a:pt x="127" y="17"/>
                    </a:cubicBezTo>
                    <a:cubicBezTo>
                      <a:pt x="126" y="15"/>
                      <a:pt x="126" y="12"/>
                      <a:pt x="128" y="10"/>
                    </a:cubicBezTo>
                    <a:cubicBezTo>
                      <a:pt x="129" y="10"/>
                      <a:pt x="130" y="9"/>
                      <a:pt x="131" y="9"/>
                    </a:cubicBezTo>
                    <a:cubicBezTo>
                      <a:pt x="133" y="10"/>
                      <a:pt x="135" y="12"/>
                      <a:pt x="138" y="14"/>
                    </a:cubicBezTo>
                    <a:cubicBezTo>
                      <a:pt x="142" y="17"/>
                      <a:pt x="147" y="22"/>
                      <a:pt x="151" y="28"/>
                    </a:cubicBezTo>
                    <a:cubicBezTo>
                      <a:pt x="149" y="28"/>
                      <a:pt x="146" y="29"/>
                      <a:pt x="144" y="29"/>
                    </a:cubicBezTo>
                    <a:cubicBezTo>
                      <a:pt x="142" y="29"/>
                      <a:pt x="140" y="29"/>
                      <a:pt x="138" y="28"/>
                    </a:cubicBezTo>
                    <a:cubicBezTo>
                      <a:pt x="132" y="28"/>
                      <a:pt x="130" y="25"/>
                      <a:pt x="128" y="20"/>
                    </a:cubicBezTo>
                    <a:moveTo>
                      <a:pt x="128" y="0"/>
                    </a:moveTo>
                    <a:cubicBezTo>
                      <a:pt x="126" y="0"/>
                      <a:pt x="125" y="2"/>
                      <a:pt x="125" y="4"/>
                    </a:cubicBezTo>
                    <a:cubicBezTo>
                      <a:pt x="125" y="4"/>
                      <a:pt x="125" y="4"/>
                      <a:pt x="125" y="4"/>
                    </a:cubicBezTo>
                    <a:cubicBezTo>
                      <a:pt x="125" y="4"/>
                      <a:pt x="125" y="4"/>
                      <a:pt x="125" y="4"/>
                    </a:cubicBezTo>
                    <a:cubicBezTo>
                      <a:pt x="124" y="5"/>
                      <a:pt x="124" y="6"/>
                      <a:pt x="123" y="6"/>
                    </a:cubicBezTo>
                    <a:cubicBezTo>
                      <a:pt x="119" y="11"/>
                      <a:pt x="119" y="18"/>
                      <a:pt x="122" y="23"/>
                    </a:cubicBezTo>
                    <a:cubicBezTo>
                      <a:pt x="123" y="26"/>
                      <a:pt x="125" y="28"/>
                      <a:pt x="127" y="30"/>
                    </a:cubicBezTo>
                    <a:cubicBezTo>
                      <a:pt x="131" y="33"/>
                      <a:pt x="137" y="35"/>
                      <a:pt x="144" y="35"/>
                    </a:cubicBezTo>
                    <a:cubicBezTo>
                      <a:pt x="145" y="35"/>
                      <a:pt x="147" y="35"/>
                      <a:pt x="148" y="35"/>
                    </a:cubicBezTo>
                    <a:cubicBezTo>
                      <a:pt x="146" y="40"/>
                      <a:pt x="146" y="45"/>
                      <a:pt x="149" y="50"/>
                    </a:cubicBezTo>
                    <a:cubicBezTo>
                      <a:pt x="150" y="53"/>
                      <a:pt x="152" y="59"/>
                      <a:pt x="155" y="61"/>
                    </a:cubicBezTo>
                    <a:cubicBezTo>
                      <a:pt x="157" y="62"/>
                      <a:pt x="158" y="62"/>
                      <a:pt x="160" y="62"/>
                    </a:cubicBezTo>
                    <a:cubicBezTo>
                      <a:pt x="156" y="65"/>
                      <a:pt x="152" y="67"/>
                      <a:pt x="150" y="72"/>
                    </a:cubicBezTo>
                    <a:cubicBezTo>
                      <a:pt x="148" y="74"/>
                      <a:pt x="147" y="84"/>
                      <a:pt x="149" y="87"/>
                    </a:cubicBezTo>
                    <a:cubicBezTo>
                      <a:pt x="150" y="91"/>
                      <a:pt x="153" y="95"/>
                      <a:pt x="157" y="99"/>
                    </a:cubicBezTo>
                    <a:cubicBezTo>
                      <a:pt x="154" y="100"/>
                      <a:pt x="151" y="103"/>
                      <a:pt x="148" y="105"/>
                    </a:cubicBezTo>
                    <a:cubicBezTo>
                      <a:pt x="142" y="113"/>
                      <a:pt x="146" y="125"/>
                      <a:pt x="150" y="134"/>
                    </a:cubicBezTo>
                    <a:cubicBezTo>
                      <a:pt x="147" y="133"/>
                      <a:pt x="142" y="130"/>
                      <a:pt x="140" y="130"/>
                    </a:cubicBezTo>
                    <a:cubicBezTo>
                      <a:pt x="139" y="130"/>
                      <a:pt x="139" y="130"/>
                      <a:pt x="138" y="130"/>
                    </a:cubicBezTo>
                    <a:cubicBezTo>
                      <a:pt x="133" y="130"/>
                      <a:pt x="128" y="134"/>
                      <a:pt x="125" y="136"/>
                    </a:cubicBezTo>
                    <a:cubicBezTo>
                      <a:pt x="121" y="140"/>
                      <a:pt x="121" y="149"/>
                      <a:pt x="123" y="157"/>
                    </a:cubicBezTo>
                    <a:cubicBezTo>
                      <a:pt x="120" y="155"/>
                      <a:pt x="116" y="154"/>
                      <a:pt x="113" y="154"/>
                    </a:cubicBezTo>
                    <a:cubicBezTo>
                      <a:pt x="111" y="154"/>
                      <a:pt x="109" y="154"/>
                      <a:pt x="108" y="155"/>
                    </a:cubicBezTo>
                    <a:cubicBezTo>
                      <a:pt x="101" y="157"/>
                      <a:pt x="98" y="163"/>
                      <a:pt x="96" y="170"/>
                    </a:cubicBezTo>
                    <a:cubicBezTo>
                      <a:pt x="92" y="165"/>
                      <a:pt x="87" y="161"/>
                      <a:pt x="84" y="160"/>
                    </a:cubicBezTo>
                    <a:cubicBezTo>
                      <a:pt x="82" y="159"/>
                      <a:pt x="81" y="159"/>
                      <a:pt x="79" y="159"/>
                    </a:cubicBezTo>
                    <a:cubicBezTo>
                      <a:pt x="74" y="159"/>
                      <a:pt x="68" y="162"/>
                      <a:pt x="64" y="167"/>
                    </a:cubicBezTo>
                    <a:cubicBezTo>
                      <a:pt x="62" y="162"/>
                      <a:pt x="59" y="157"/>
                      <a:pt x="54" y="153"/>
                    </a:cubicBezTo>
                    <a:cubicBezTo>
                      <a:pt x="51" y="151"/>
                      <a:pt x="47" y="150"/>
                      <a:pt x="44" y="150"/>
                    </a:cubicBezTo>
                    <a:cubicBezTo>
                      <a:pt x="43" y="150"/>
                      <a:pt x="41" y="150"/>
                      <a:pt x="39" y="151"/>
                    </a:cubicBezTo>
                    <a:cubicBezTo>
                      <a:pt x="39" y="148"/>
                      <a:pt x="38" y="144"/>
                      <a:pt x="36" y="141"/>
                    </a:cubicBezTo>
                    <a:cubicBezTo>
                      <a:pt x="32" y="136"/>
                      <a:pt x="27" y="133"/>
                      <a:pt x="22" y="132"/>
                    </a:cubicBezTo>
                    <a:cubicBezTo>
                      <a:pt x="24" y="129"/>
                      <a:pt x="24" y="125"/>
                      <a:pt x="20" y="119"/>
                    </a:cubicBezTo>
                    <a:cubicBezTo>
                      <a:pt x="19" y="117"/>
                      <a:pt x="17" y="115"/>
                      <a:pt x="15" y="114"/>
                    </a:cubicBezTo>
                    <a:cubicBezTo>
                      <a:pt x="14" y="114"/>
                      <a:pt x="12" y="114"/>
                      <a:pt x="11" y="114"/>
                    </a:cubicBezTo>
                    <a:cubicBezTo>
                      <a:pt x="7" y="114"/>
                      <a:pt x="4" y="114"/>
                      <a:pt x="1" y="113"/>
                    </a:cubicBezTo>
                    <a:cubicBezTo>
                      <a:pt x="1" y="114"/>
                      <a:pt x="0" y="114"/>
                      <a:pt x="0" y="115"/>
                    </a:cubicBezTo>
                    <a:cubicBezTo>
                      <a:pt x="1" y="118"/>
                      <a:pt x="1" y="125"/>
                      <a:pt x="3" y="134"/>
                    </a:cubicBezTo>
                    <a:cubicBezTo>
                      <a:pt x="5" y="133"/>
                      <a:pt x="8" y="132"/>
                      <a:pt x="10" y="132"/>
                    </a:cubicBezTo>
                    <a:cubicBezTo>
                      <a:pt x="13" y="132"/>
                      <a:pt x="15" y="133"/>
                      <a:pt x="18" y="135"/>
                    </a:cubicBezTo>
                    <a:cubicBezTo>
                      <a:pt x="18" y="134"/>
                      <a:pt x="19" y="134"/>
                      <a:pt x="19" y="134"/>
                    </a:cubicBezTo>
                    <a:cubicBezTo>
                      <a:pt x="20" y="134"/>
                      <a:pt x="21" y="135"/>
                      <a:pt x="22" y="137"/>
                    </a:cubicBezTo>
                    <a:cubicBezTo>
                      <a:pt x="22" y="137"/>
                      <a:pt x="22" y="137"/>
                      <a:pt x="22" y="138"/>
                    </a:cubicBezTo>
                    <a:cubicBezTo>
                      <a:pt x="24" y="138"/>
                      <a:pt x="27" y="139"/>
                      <a:pt x="29" y="141"/>
                    </a:cubicBezTo>
                    <a:cubicBezTo>
                      <a:pt x="32" y="145"/>
                      <a:pt x="35" y="151"/>
                      <a:pt x="31" y="155"/>
                    </a:cubicBezTo>
                    <a:cubicBezTo>
                      <a:pt x="27" y="151"/>
                      <a:pt x="24" y="147"/>
                      <a:pt x="21" y="143"/>
                    </a:cubicBezTo>
                    <a:cubicBezTo>
                      <a:pt x="20" y="147"/>
                      <a:pt x="19" y="150"/>
                      <a:pt x="18" y="155"/>
                    </a:cubicBezTo>
                    <a:cubicBezTo>
                      <a:pt x="19" y="153"/>
                      <a:pt x="21" y="152"/>
                      <a:pt x="22" y="151"/>
                    </a:cubicBezTo>
                    <a:cubicBezTo>
                      <a:pt x="24" y="155"/>
                      <a:pt x="26" y="158"/>
                      <a:pt x="28" y="162"/>
                    </a:cubicBezTo>
                    <a:cubicBezTo>
                      <a:pt x="24" y="165"/>
                      <a:pt x="21" y="169"/>
                      <a:pt x="19" y="173"/>
                    </a:cubicBezTo>
                    <a:cubicBezTo>
                      <a:pt x="26" y="184"/>
                      <a:pt x="36" y="195"/>
                      <a:pt x="51" y="206"/>
                    </a:cubicBezTo>
                    <a:cubicBezTo>
                      <a:pt x="63" y="215"/>
                      <a:pt x="79" y="221"/>
                      <a:pt x="97" y="221"/>
                    </a:cubicBezTo>
                    <a:cubicBezTo>
                      <a:pt x="109" y="221"/>
                      <a:pt x="122" y="218"/>
                      <a:pt x="136" y="212"/>
                    </a:cubicBezTo>
                    <a:cubicBezTo>
                      <a:pt x="136" y="208"/>
                      <a:pt x="136" y="205"/>
                      <a:pt x="135" y="201"/>
                    </a:cubicBezTo>
                    <a:cubicBezTo>
                      <a:pt x="138" y="201"/>
                      <a:pt x="141" y="201"/>
                      <a:pt x="144" y="201"/>
                    </a:cubicBezTo>
                    <a:cubicBezTo>
                      <a:pt x="145" y="200"/>
                      <a:pt x="146" y="200"/>
                      <a:pt x="147" y="200"/>
                    </a:cubicBezTo>
                    <a:cubicBezTo>
                      <a:pt x="147" y="202"/>
                      <a:pt x="147" y="204"/>
                      <a:pt x="148" y="206"/>
                    </a:cubicBezTo>
                    <a:cubicBezTo>
                      <a:pt x="148" y="206"/>
                      <a:pt x="148" y="206"/>
                      <a:pt x="149" y="206"/>
                    </a:cubicBezTo>
                    <a:cubicBezTo>
                      <a:pt x="175" y="190"/>
                      <a:pt x="190" y="166"/>
                      <a:pt x="196" y="146"/>
                    </a:cubicBezTo>
                    <a:cubicBezTo>
                      <a:pt x="198" y="141"/>
                      <a:pt x="199" y="137"/>
                      <a:pt x="199" y="133"/>
                    </a:cubicBezTo>
                    <a:cubicBezTo>
                      <a:pt x="202" y="111"/>
                      <a:pt x="200" y="92"/>
                      <a:pt x="194" y="75"/>
                    </a:cubicBezTo>
                    <a:cubicBezTo>
                      <a:pt x="178" y="63"/>
                      <a:pt x="166" y="44"/>
                      <a:pt x="162" y="22"/>
                    </a:cubicBezTo>
                    <a:cubicBezTo>
                      <a:pt x="156" y="16"/>
                      <a:pt x="150" y="12"/>
                      <a:pt x="144" y="8"/>
                    </a:cubicBezTo>
                    <a:cubicBezTo>
                      <a:pt x="137" y="4"/>
                      <a:pt x="132" y="1"/>
                      <a:pt x="128" y="0"/>
                    </a:cubicBezTo>
                    <a:cubicBezTo>
                      <a:pt x="128" y="0"/>
                      <a:pt x="128" y="0"/>
                      <a:pt x="128" y="0"/>
                    </a:cubicBezTo>
                    <a:cubicBezTo>
                      <a:pt x="128" y="0"/>
                      <a:pt x="128" y="0"/>
                      <a:pt x="12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1135"/>
              <p:cNvSpPr>
                <a:spLocks noEditPoints="1"/>
              </p:cNvSpPr>
              <p:nvPr/>
            </p:nvSpPr>
            <p:spPr bwMode="auto">
              <a:xfrm>
                <a:off x="848" y="3987"/>
                <a:ext cx="101" cy="98"/>
              </a:xfrm>
              <a:custGeom>
                <a:avLst/>
                <a:gdLst>
                  <a:gd name="T0" fmla="*/ 6 w 205"/>
                  <a:gd name="T1" fmla="*/ 145 h 199"/>
                  <a:gd name="T2" fmla="*/ 84 w 205"/>
                  <a:gd name="T3" fmla="*/ 199 h 199"/>
                  <a:gd name="T4" fmla="*/ 21 w 205"/>
                  <a:gd name="T5" fmla="*/ 143 h 199"/>
                  <a:gd name="T6" fmla="*/ 92 w 205"/>
                  <a:gd name="T7" fmla="*/ 155 h 199"/>
                  <a:gd name="T8" fmla="*/ 112 w 205"/>
                  <a:gd name="T9" fmla="*/ 148 h 199"/>
                  <a:gd name="T10" fmla="*/ 118 w 205"/>
                  <a:gd name="T11" fmla="*/ 159 h 199"/>
                  <a:gd name="T12" fmla="*/ 125 w 205"/>
                  <a:gd name="T13" fmla="*/ 158 h 199"/>
                  <a:gd name="T14" fmla="*/ 136 w 205"/>
                  <a:gd name="T15" fmla="*/ 142 h 199"/>
                  <a:gd name="T16" fmla="*/ 140 w 205"/>
                  <a:gd name="T17" fmla="*/ 141 h 199"/>
                  <a:gd name="T18" fmla="*/ 154 w 205"/>
                  <a:gd name="T19" fmla="*/ 149 h 199"/>
                  <a:gd name="T20" fmla="*/ 82 w 205"/>
                  <a:gd name="T21" fmla="*/ 152 h 199"/>
                  <a:gd name="T22" fmla="*/ 58 w 205"/>
                  <a:gd name="T23" fmla="*/ 139 h 199"/>
                  <a:gd name="T24" fmla="*/ 83 w 205"/>
                  <a:gd name="T25" fmla="*/ 146 h 199"/>
                  <a:gd name="T26" fmla="*/ 161 w 205"/>
                  <a:gd name="T27" fmla="*/ 145 h 199"/>
                  <a:gd name="T28" fmla="*/ 175 w 205"/>
                  <a:gd name="T29" fmla="*/ 130 h 199"/>
                  <a:gd name="T30" fmla="*/ 161 w 205"/>
                  <a:gd name="T31" fmla="*/ 145 h 199"/>
                  <a:gd name="T32" fmla="*/ 36 w 205"/>
                  <a:gd name="T33" fmla="*/ 113 h 199"/>
                  <a:gd name="T34" fmla="*/ 55 w 205"/>
                  <a:gd name="T35" fmla="*/ 120 h 199"/>
                  <a:gd name="T36" fmla="*/ 187 w 205"/>
                  <a:gd name="T37" fmla="*/ 100 h 199"/>
                  <a:gd name="T38" fmla="*/ 193 w 205"/>
                  <a:gd name="T39" fmla="*/ 97 h 199"/>
                  <a:gd name="T40" fmla="*/ 198 w 205"/>
                  <a:gd name="T41" fmla="*/ 100 h 199"/>
                  <a:gd name="T42" fmla="*/ 185 w 205"/>
                  <a:gd name="T43" fmla="*/ 125 h 199"/>
                  <a:gd name="T44" fmla="*/ 187 w 205"/>
                  <a:gd name="T45" fmla="*/ 100 h 199"/>
                  <a:gd name="T46" fmla="*/ 30 w 205"/>
                  <a:gd name="T47" fmla="*/ 79 h 199"/>
                  <a:gd name="T48" fmla="*/ 34 w 205"/>
                  <a:gd name="T49" fmla="*/ 108 h 199"/>
                  <a:gd name="T50" fmla="*/ 40 w 205"/>
                  <a:gd name="T51" fmla="*/ 46 h 199"/>
                  <a:gd name="T52" fmla="*/ 31 w 205"/>
                  <a:gd name="T53" fmla="*/ 72 h 199"/>
                  <a:gd name="T54" fmla="*/ 43 w 205"/>
                  <a:gd name="T55" fmla="*/ 40 h 199"/>
                  <a:gd name="T56" fmla="*/ 55 w 205"/>
                  <a:gd name="T57" fmla="*/ 34 h 199"/>
                  <a:gd name="T58" fmla="*/ 47 w 205"/>
                  <a:gd name="T59" fmla="*/ 13 h 199"/>
                  <a:gd name="T60" fmla="*/ 5 w 205"/>
                  <a:gd name="T61" fmla="*/ 109 h 199"/>
                  <a:gd name="T62" fmla="*/ 1 w 205"/>
                  <a:gd name="T63" fmla="*/ 133 h 199"/>
                  <a:gd name="T64" fmla="*/ 21 w 205"/>
                  <a:gd name="T65" fmla="*/ 131 h 199"/>
                  <a:gd name="T66" fmla="*/ 99 w 205"/>
                  <a:gd name="T67" fmla="*/ 199 h 199"/>
                  <a:gd name="T68" fmla="*/ 201 w 205"/>
                  <a:gd name="T69" fmla="*/ 114 h 199"/>
                  <a:gd name="T70" fmla="*/ 205 w 205"/>
                  <a:gd name="T71" fmla="*/ 97 h 199"/>
                  <a:gd name="T72" fmla="*/ 202 w 205"/>
                  <a:gd name="T73" fmla="*/ 93 h 199"/>
                  <a:gd name="T74" fmla="*/ 193 w 205"/>
                  <a:gd name="T75" fmla="*/ 91 h 199"/>
                  <a:gd name="T76" fmla="*/ 178 w 205"/>
                  <a:gd name="T77" fmla="*/ 102 h 199"/>
                  <a:gd name="T78" fmla="*/ 174 w 205"/>
                  <a:gd name="T79" fmla="*/ 124 h 199"/>
                  <a:gd name="T80" fmla="*/ 155 w 205"/>
                  <a:gd name="T81" fmla="*/ 137 h 199"/>
                  <a:gd name="T82" fmla="*/ 144 w 205"/>
                  <a:gd name="T83" fmla="*/ 135 h 199"/>
                  <a:gd name="T84" fmla="*/ 130 w 205"/>
                  <a:gd name="T85" fmla="*/ 138 h 199"/>
                  <a:gd name="T86" fmla="*/ 114 w 205"/>
                  <a:gd name="T87" fmla="*/ 142 h 199"/>
                  <a:gd name="T88" fmla="*/ 88 w 205"/>
                  <a:gd name="T89" fmla="*/ 151 h 199"/>
                  <a:gd name="T90" fmla="*/ 80 w 205"/>
                  <a:gd name="T91" fmla="*/ 127 h 199"/>
                  <a:gd name="T92" fmla="*/ 61 w 205"/>
                  <a:gd name="T93" fmla="*/ 131 h 199"/>
                  <a:gd name="T94" fmla="*/ 43 w 205"/>
                  <a:gd name="T95" fmla="*/ 107 h 199"/>
                  <a:gd name="T96" fmla="*/ 39 w 205"/>
                  <a:gd name="T97" fmla="*/ 75 h 199"/>
                  <a:gd name="T98" fmla="*/ 48 w 205"/>
                  <a:gd name="T99" fmla="*/ 47 h 199"/>
                  <a:gd name="T100" fmla="*/ 62 w 205"/>
                  <a:gd name="T101" fmla="*/ 26 h 199"/>
                  <a:gd name="T102" fmla="*/ 73 w 205"/>
                  <a:gd name="T103" fmla="*/ 21 h 199"/>
                  <a:gd name="T104" fmla="*/ 75 w 205"/>
                  <a:gd name="T105" fmla="*/ 17 h 199"/>
                  <a:gd name="T106" fmla="*/ 69 w 205"/>
                  <a:gd name="T107" fmla="*/ 17 h 199"/>
                  <a:gd name="T108" fmla="*/ 60 w 205"/>
                  <a:gd name="T109" fmla="*/ 17 h 199"/>
                  <a:gd name="T110" fmla="*/ 47 w 205"/>
                  <a:gd name="T111" fmla="*/ 13 h 199"/>
                  <a:gd name="T112" fmla="*/ 72 w 205"/>
                  <a:gd name="T113" fmla="*/ 0 h 199"/>
                  <a:gd name="T114" fmla="*/ 78 w 205"/>
                  <a:gd name="T115" fmla="*/ 3 h 199"/>
                  <a:gd name="T116" fmla="*/ 76 w 205"/>
                  <a:gd name="T117" fmla="*/ 1 h 199"/>
                  <a:gd name="T118" fmla="*/ 74 w 205"/>
                  <a:gd name="T119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5" h="199">
                    <a:moveTo>
                      <a:pt x="21" y="143"/>
                    </a:moveTo>
                    <a:cubicBezTo>
                      <a:pt x="15" y="143"/>
                      <a:pt x="11" y="144"/>
                      <a:pt x="6" y="145"/>
                    </a:cubicBezTo>
                    <a:cubicBezTo>
                      <a:pt x="10" y="153"/>
                      <a:pt x="15" y="161"/>
                      <a:pt x="22" y="168"/>
                    </a:cubicBezTo>
                    <a:cubicBezTo>
                      <a:pt x="41" y="189"/>
                      <a:pt x="65" y="198"/>
                      <a:pt x="84" y="199"/>
                    </a:cubicBezTo>
                    <a:cubicBezTo>
                      <a:pt x="79" y="168"/>
                      <a:pt x="53" y="143"/>
                      <a:pt x="21" y="143"/>
                    </a:cubicBezTo>
                    <a:cubicBezTo>
                      <a:pt x="21" y="143"/>
                      <a:pt x="21" y="143"/>
                      <a:pt x="21" y="143"/>
                    </a:cubicBezTo>
                    <a:moveTo>
                      <a:pt x="116" y="159"/>
                    </a:moveTo>
                    <a:cubicBezTo>
                      <a:pt x="108" y="159"/>
                      <a:pt x="100" y="158"/>
                      <a:pt x="92" y="155"/>
                    </a:cubicBezTo>
                    <a:cubicBezTo>
                      <a:pt x="96" y="151"/>
                      <a:pt x="103" y="147"/>
                      <a:pt x="108" y="147"/>
                    </a:cubicBezTo>
                    <a:cubicBezTo>
                      <a:pt x="109" y="147"/>
                      <a:pt x="111" y="147"/>
                      <a:pt x="112" y="148"/>
                    </a:cubicBezTo>
                    <a:cubicBezTo>
                      <a:pt x="114" y="150"/>
                      <a:pt x="117" y="153"/>
                      <a:pt x="118" y="156"/>
                    </a:cubicBezTo>
                    <a:cubicBezTo>
                      <a:pt x="118" y="157"/>
                      <a:pt x="118" y="158"/>
                      <a:pt x="118" y="159"/>
                    </a:cubicBezTo>
                    <a:cubicBezTo>
                      <a:pt x="118" y="159"/>
                      <a:pt x="117" y="159"/>
                      <a:pt x="116" y="159"/>
                    </a:cubicBezTo>
                    <a:moveTo>
                      <a:pt x="125" y="158"/>
                    </a:moveTo>
                    <a:cubicBezTo>
                      <a:pt x="125" y="157"/>
                      <a:pt x="124" y="156"/>
                      <a:pt x="124" y="155"/>
                    </a:cubicBezTo>
                    <a:cubicBezTo>
                      <a:pt x="126" y="149"/>
                      <a:pt x="131" y="142"/>
                      <a:pt x="136" y="142"/>
                    </a:cubicBezTo>
                    <a:cubicBezTo>
                      <a:pt x="137" y="142"/>
                      <a:pt x="138" y="142"/>
                      <a:pt x="139" y="141"/>
                    </a:cubicBezTo>
                    <a:cubicBezTo>
                      <a:pt x="139" y="141"/>
                      <a:pt x="140" y="141"/>
                      <a:pt x="140" y="141"/>
                    </a:cubicBezTo>
                    <a:cubicBezTo>
                      <a:pt x="144" y="141"/>
                      <a:pt x="148" y="143"/>
                      <a:pt x="150" y="146"/>
                    </a:cubicBezTo>
                    <a:cubicBezTo>
                      <a:pt x="152" y="147"/>
                      <a:pt x="153" y="148"/>
                      <a:pt x="154" y="149"/>
                    </a:cubicBezTo>
                    <a:cubicBezTo>
                      <a:pt x="145" y="154"/>
                      <a:pt x="135" y="157"/>
                      <a:pt x="125" y="158"/>
                    </a:cubicBezTo>
                    <a:moveTo>
                      <a:pt x="82" y="152"/>
                    </a:moveTo>
                    <a:cubicBezTo>
                      <a:pt x="76" y="149"/>
                      <a:pt x="69" y="146"/>
                      <a:pt x="63" y="142"/>
                    </a:cubicBezTo>
                    <a:cubicBezTo>
                      <a:pt x="61" y="141"/>
                      <a:pt x="60" y="140"/>
                      <a:pt x="58" y="139"/>
                    </a:cubicBezTo>
                    <a:cubicBezTo>
                      <a:pt x="63" y="136"/>
                      <a:pt x="69" y="133"/>
                      <a:pt x="74" y="133"/>
                    </a:cubicBezTo>
                    <a:cubicBezTo>
                      <a:pt x="80" y="133"/>
                      <a:pt x="84" y="136"/>
                      <a:pt x="83" y="146"/>
                    </a:cubicBezTo>
                    <a:cubicBezTo>
                      <a:pt x="83" y="148"/>
                      <a:pt x="83" y="150"/>
                      <a:pt x="82" y="152"/>
                    </a:cubicBezTo>
                    <a:moveTo>
                      <a:pt x="161" y="145"/>
                    </a:moveTo>
                    <a:cubicBezTo>
                      <a:pt x="161" y="141"/>
                      <a:pt x="161" y="138"/>
                      <a:pt x="165" y="134"/>
                    </a:cubicBezTo>
                    <a:cubicBezTo>
                      <a:pt x="168" y="131"/>
                      <a:pt x="171" y="130"/>
                      <a:pt x="175" y="130"/>
                    </a:cubicBezTo>
                    <a:cubicBezTo>
                      <a:pt x="176" y="130"/>
                      <a:pt x="178" y="130"/>
                      <a:pt x="180" y="130"/>
                    </a:cubicBezTo>
                    <a:cubicBezTo>
                      <a:pt x="174" y="136"/>
                      <a:pt x="168" y="141"/>
                      <a:pt x="161" y="145"/>
                    </a:cubicBezTo>
                    <a:moveTo>
                      <a:pt x="53" y="134"/>
                    </a:moveTo>
                    <a:cubicBezTo>
                      <a:pt x="45" y="128"/>
                      <a:pt x="40" y="121"/>
                      <a:pt x="36" y="113"/>
                    </a:cubicBezTo>
                    <a:cubicBezTo>
                      <a:pt x="38" y="113"/>
                      <a:pt x="40" y="113"/>
                      <a:pt x="42" y="113"/>
                    </a:cubicBezTo>
                    <a:cubicBezTo>
                      <a:pt x="47" y="113"/>
                      <a:pt x="54" y="114"/>
                      <a:pt x="55" y="120"/>
                    </a:cubicBezTo>
                    <a:cubicBezTo>
                      <a:pt x="57" y="125"/>
                      <a:pt x="56" y="130"/>
                      <a:pt x="53" y="134"/>
                    </a:cubicBezTo>
                    <a:moveTo>
                      <a:pt x="187" y="100"/>
                    </a:moveTo>
                    <a:cubicBezTo>
                      <a:pt x="188" y="99"/>
                      <a:pt x="189" y="99"/>
                      <a:pt x="189" y="99"/>
                    </a:cubicBezTo>
                    <a:cubicBezTo>
                      <a:pt x="190" y="98"/>
                      <a:pt x="191" y="97"/>
                      <a:pt x="193" y="97"/>
                    </a:cubicBezTo>
                    <a:cubicBezTo>
                      <a:pt x="194" y="97"/>
                      <a:pt x="195" y="97"/>
                      <a:pt x="196" y="98"/>
                    </a:cubicBezTo>
                    <a:cubicBezTo>
                      <a:pt x="196" y="99"/>
                      <a:pt x="197" y="100"/>
                      <a:pt x="198" y="100"/>
                    </a:cubicBezTo>
                    <a:cubicBezTo>
                      <a:pt x="196" y="105"/>
                      <a:pt x="194" y="109"/>
                      <a:pt x="192" y="113"/>
                    </a:cubicBezTo>
                    <a:cubicBezTo>
                      <a:pt x="190" y="117"/>
                      <a:pt x="187" y="121"/>
                      <a:pt x="185" y="125"/>
                    </a:cubicBezTo>
                    <a:cubicBezTo>
                      <a:pt x="182" y="121"/>
                      <a:pt x="182" y="116"/>
                      <a:pt x="181" y="112"/>
                    </a:cubicBezTo>
                    <a:cubicBezTo>
                      <a:pt x="180" y="106"/>
                      <a:pt x="183" y="103"/>
                      <a:pt x="187" y="100"/>
                    </a:cubicBezTo>
                    <a:moveTo>
                      <a:pt x="34" y="108"/>
                    </a:moveTo>
                    <a:cubicBezTo>
                      <a:pt x="31" y="98"/>
                      <a:pt x="30" y="88"/>
                      <a:pt x="30" y="79"/>
                    </a:cubicBezTo>
                    <a:cubicBezTo>
                      <a:pt x="37" y="80"/>
                      <a:pt x="43" y="85"/>
                      <a:pt x="44" y="91"/>
                    </a:cubicBezTo>
                    <a:cubicBezTo>
                      <a:pt x="44" y="94"/>
                      <a:pt x="39" y="106"/>
                      <a:pt x="34" y="108"/>
                    </a:cubicBezTo>
                    <a:moveTo>
                      <a:pt x="31" y="72"/>
                    </a:moveTo>
                    <a:cubicBezTo>
                      <a:pt x="33" y="63"/>
                      <a:pt x="36" y="54"/>
                      <a:pt x="40" y="46"/>
                    </a:cubicBezTo>
                    <a:cubicBezTo>
                      <a:pt x="43" y="49"/>
                      <a:pt x="46" y="53"/>
                      <a:pt x="44" y="58"/>
                    </a:cubicBezTo>
                    <a:cubicBezTo>
                      <a:pt x="41" y="67"/>
                      <a:pt x="38" y="71"/>
                      <a:pt x="31" y="72"/>
                    </a:cubicBezTo>
                    <a:moveTo>
                      <a:pt x="46" y="41"/>
                    </a:moveTo>
                    <a:cubicBezTo>
                      <a:pt x="45" y="41"/>
                      <a:pt x="44" y="41"/>
                      <a:pt x="43" y="40"/>
                    </a:cubicBezTo>
                    <a:cubicBezTo>
                      <a:pt x="47" y="34"/>
                      <a:pt x="51" y="28"/>
                      <a:pt x="56" y="22"/>
                    </a:cubicBezTo>
                    <a:cubicBezTo>
                      <a:pt x="57" y="26"/>
                      <a:pt x="58" y="30"/>
                      <a:pt x="55" y="34"/>
                    </a:cubicBezTo>
                    <a:cubicBezTo>
                      <a:pt x="53" y="38"/>
                      <a:pt x="50" y="41"/>
                      <a:pt x="46" y="41"/>
                    </a:cubicBezTo>
                    <a:moveTo>
                      <a:pt x="47" y="13"/>
                    </a:moveTo>
                    <a:cubicBezTo>
                      <a:pt x="33" y="22"/>
                      <a:pt x="15" y="39"/>
                      <a:pt x="2" y="70"/>
                    </a:cubicBezTo>
                    <a:cubicBezTo>
                      <a:pt x="5" y="82"/>
                      <a:pt x="6" y="95"/>
                      <a:pt x="5" y="109"/>
                    </a:cubicBezTo>
                    <a:cubicBezTo>
                      <a:pt x="4" y="117"/>
                      <a:pt x="3" y="125"/>
                      <a:pt x="0" y="132"/>
                    </a:cubicBezTo>
                    <a:cubicBezTo>
                      <a:pt x="1" y="133"/>
                      <a:pt x="1" y="133"/>
                      <a:pt x="1" y="133"/>
                    </a:cubicBezTo>
                    <a:cubicBezTo>
                      <a:pt x="7" y="132"/>
                      <a:pt x="14" y="131"/>
                      <a:pt x="20" y="131"/>
                    </a:cubicBezTo>
                    <a:cubicBezTo>
                      <a:pt x="21" y="131"/>
                      <a:pt x="21" y="131"/>
                      <a:pt x="21" y="131"/>
                    </a:cubicBezTo>
                    <a:cubicBezTo>
                      <a:pt x="59" y="131"/>
                      <a:pt x="91" y="161"/>
                      <a:pt x="96" y="199"/>
                    </a:cubicBezTo>
                    <a:cubicBezTo>
                      <a:pt x="97" y="199"/>
                      <a:pt x="98" y="199"/>
                      <a:pt x="99" y="199"/>
                    </a:cubicBezTo>
                    <a:cubicBezTo>
                      <a:pt x="137" y="193"/>
                      <a:pt x="163" y="174"/>
                      <a:pt x="179" y="153"/>
                    </a:cubicBezTo>
                    <a:cubicBezTo>
                      <a:pt x="183" y="138"/>
                      <a:pt x="191" y="124"/>
                      <a:pt x="201" y="114"/>
                    </a:cubicBezTo>
                    <a:cubicBezTo>
                      <a:pt x="202" y="109"/>
                      <a:pt x="203" y="106"/>
                      <a:pt x="204" y="102"/>
                    </a:cubicBezTo>
                    <a:cubicBezTo>
                      <a:pt x="204" y="100"/>
                      <a:pt x="205" y="98"/>
                      <a:pt x="205" y="97"/>
                    </a:cubicBezTo>
                    <a:cubicBezTo>
                      <a:pt x="205" y="96"/>
                      <a:pt x="205" y="96"/>
                      <a:pt x="205" y="96"/>
                    </a:cubicBezTo>
                    <a:cubicBezTo>
                      <a:pt x="204" y="94"/>
                      <a:pt x="203" y="93"/>
                      <a:pt x="202" y="93"/>
                    </a:cubicBezTo>
                    <a:cubicBezTo>
                      <a:pt x="202" y="93"/>
                      <a:pt x="201" y="93"/>
                      <a:pt x="201" y="94"/>
                    </a:cubicBezTo>
                    <a:cubicBezTo>
                      <a:pt x="198" y="92"/>
                      <a:pt x="196" y="91"/>
                      <a:pt x="193" y="91"/>
                    </a:cubicBezTo>
                    <a:cubicBezTo>
                      <a:pt x="191" y="91"/>
                      <a:pt x="188" y="92"/>
                      <a:pt x="186" y="93"/>
                    </a:cubicBezTo>
                    <a:cubicBezTo>
                      <a:pt x="183" y="95"/>
                      <a:pt x="180" y="98"/>
                      <a:pt x="178" y="102"/>
                    </a:cubicBezTo>
                    <a:cubicBezTo>
                      <a:pt x="174" y="108"/>
                      <a:pt x="175" y="117"/>
                      <a:pt x="177" y="124"/>
                    </a:cubicBezTo>
                    <a:cubicBezTo>
                      <a:pt x="176" y="124"/>
                      <a:pt x="175" y="124"/>
                      <a:pt x="174" y="124"/>
                    </a:cubicBezTo>
                    <a:cubicBezTo>
                      <a:pt x="170" y="124"/>
                      <a:pt x="167" y="125"/>
                      <a:pt x="163" y="128"/>
                    </a:cubicBezTo>
                    <a:cubicBezTo>
                      <a:pt x="161" y="131"/>
                      <a:pt x="156" y="134"/>
                      <a:pt x="155" y="137"/>
                    </a:cubicBezTo>
                    <a:cubicBezTo>
                      <a:pt x="155" y="139"/>
                      <a:pt x="155" y="141"/>
                      <a:pt x="155" y="142"/>
                    </a:cubicBezTo>
                    <a:cubicBezTo>
                      <a:pt x="152" y="139"/>
                      <a:pt x="149" y="136"/>
                      <a:pt x="144" y="135"/>
                    </a:cubicBezTo>
                    <a:cubicBezTo>
                      <a:pt x="144" y="135"/>
                      <a:pt x="143" y="135"/>
                      <a:pt x="142" y="135"/>
                    </a:cubicBezTo>
                    <a:cubicBezTo>
                      <a:pt x="138" y="135"/>
                      <a:pt x="132" y="136"/>
                      <a:pt x="130" y="138"/>
                    </a:cubicBezTo>
                    <a:cubicBezTo>
                      <a:pt x="127" y="140"/>
                      <a:pt x="123" y="144"/>
                      <a:pt x="121" y="149"/>
                    </a:cubicBezTo>
                    <a:cubicBezTo>
                      <a:pt x="119" y="146"/>
                      <a:pt x="116" y="144"/>
                      <a:pt x="114" y="142"/>
                    </a:cubicBezTo>
                    <a:cubicBezTo>
                      <a:pt x="112" y="141"/>
                      <a:pt x="110" y="141"/>
                      <a:pt x="108" y="141"/>
                    </a:cubicBezTo>
                    <a:cubicBezTo>
                      <a:pt x="101" y="141"/>
                      <a:pt x="93" y="146"/>
                      <a:pt x="88" y="151"/>
                    </a:cubicBezTo>
                    <a:cubicBezTo>
                      <a:pt x="88" y="147"/>
                      <a:pt x="89" y="143"/>
                      <a:pt x="89" y="140"/>
                    </a:cubicBezTo>
                    <a:cubicBezTo>
                      <a:pt x="89" y="134"/>
                      <a:pt x="84" y="130"/>
                      <a:pt x="80" y="127"/>
                    </a:cubicBezTo>
                    <a:cubicBezTo>
                      <a:pt x="78" y="126"/>
                      <a:pt x="77" y="126"/>
                      <a:pt x="75" y="126"/>
                    </a:cubicBezTo>
                    <a:cubicBezTo>
                      <a:pt x="70" y="126"/>
                      <a:pt x="65" y="128"/>
                      <a:pt x="61" y="131"/>
                    </a:cubicBezTo>
                    <a:cubicBezTo>
                      <a:pt x="62" y="125"/>
                      <a:pt x="63" y="120"/>
                      <a:pt x="60" y="115"/>
                    </a:cubicBezTo>
                    <a:cubicBezTo>
                      <a:pt x="56" y="109"/>
                      <a:pt x="50" y="108"/>
                      <a:pt x="43" y="107"/>
                    </a:cubicBezTo>
                    <a:cubicBezTo>
                      <a:pt x="47" y="103"/>
                      <a:pt x="49" y="97"/>
                      <a:pt x="50" y="93"/>
                    </a:cubicBezTo>
                    <a:cubicBezTo>
                      <a:pt x="51" y="86"/>
                      <a:pt x="46" y="79"/>
                      <a:pt x="39" y="75"/>
                    </a:cubicBezTo>
                    <a:cubicBezTo>
                      <a:pt x="43" y="73"/>
                      <a:pt x="47" y="68"/>
                      <a:pt x="49" y="62"/>
                    </a:cubicBezTo>
                    <a:cubicBezTo>
                      <a:pt x="51" y="56"/>
                      <a:pt x="51" y="52"/>
                      <a:pt x="48" y="47"/>
                    </a:cubicBezTo>
                    <a:cubicBezTo>
                      <a:pt x="51" y="47"/>
                      <a:pt x="54" y="45"/>
                      <a:pt x="57" y="42"/>
                    </a:cubicBezTo>
                    <a:cubicBezTo>
                      <a:pt x="61" y="36"/>
                      <a:pt x="63" y="31"/>
                      <a:pt x="62" y="26"/>
                    </a:cubicBezTo>
                    <a:cubicBezTo>
                      <a:pt x="63" y="26"/>
                      <a:pt x="64" y="26"/>
                      <a:pt x="65" y="26"/>
                    </a:cubicBezTo>
                    <a:cubicBezTo>
                      <a:pt x="67" y="26"/>
                      <a:pt x="70" y="25"/>
                      <a:pt x="73" y="21"/>
                    </a:cubicBezTo>
                    <a:cubicBezTo>
                      <a:pt x="74" y="19"/>
                      <a:pt x="75" y="18"/>
                      <a:pt x="76" y="17"/>
                    </a:cubicBezTo>
                    <a:cubicBezTo>
                      <a:pt x="76" y="17"/>
                      <a:pt x="75" y="17"/>
                      <a:pt x="75" y="17"/>
                    </a:cubicBezTo>
                    <a:cubicBezTo>
                      <a:pt x="73" y="17"/>
                      <a:pt x="71" y="17"/>
                      <a:pt x="69" y="17"/>
                    </a:cubicBezTo>
                    <a:cubicBezTo>
                      <a:pt x="69" y="17"/>
                      <a:pt x="69" y="17"/>
                      <a:pt x="69" y="17"/>
                    </a:cubicBezTo>
                    <a:cubicBezTo>
                      <a:pt x="68" y="18"/>
                      <a:pt x="66" y="19"/>
                      <a:pt x="65" y="19"/>
                    </a:cubicBezTo>
                    <a:cubicBezTo>
                      <a:pt x="63" y="19"/>
                      <a:pt x="62" y="18"/>
                      <a:pt x="60" y="17"/>
                    </a:cubicBezTo>
                    <a:cubicBezTo>
                      <a:pt x="61" y="17"/>
                      <a:pt x="61" y="16"/>
                      <a:pt x="62" y="16"/>
                    </a:cubicBezTo>
                    <a:cubicBezTo>
                      <a:pt x="57" y="15"/>
                      <a:pt x="52" y="14"/>
                      <a:pt x="47" y="13"/>
                    </a:cubicBezTo>
                    <a:moveTo>
                      <a:pt x="74" y="0"/>
                    </a:moveTo>
                    <a:cubicBezTo>
                      <a:pt x="73" y="0"/>
                      <a:pt x="73" y="0"/>
                      <a:pt x="72" y="0"/>
                    </a:cubicBezTo>
                    <a:cubicBezTo>
                      <a:pt x="72" y="0"/>
                      <a:pt x="72" y="1"/>
                      <a:pt x="72" y="1"/>
                    </a:cubicBezTo>
                    <a:cubicBezTo>
                      <a:pt x="74" y="1"/>
                      <a:pt x="76" y="2"/>
                      <a:pt x="78" y="3"/>
                    </a:cubicBezTo>
                    <a:cubicBezTo>
                      <a:pt x="78" y="2"/>
                      <a:pt x="78" y="2"/>
                      <a:pt x="78" y="2"/>
                    </a:cubicBezTo>
                    <a:cubicBezTo>
                      <a:pt x="77" y="1"/>
                      <a:pt x="76" y="1"/>
                      <a:pt x="76" y="1"/>
                    </a:cubicBezTo>
                    <a:cubicBezTo>
                      <a:pt x="75" y="1"/>
                      <a:pt x="75" y="1"/>
                      <a:pt x="75" y="1"/>
                    </a:cubicBezTo>
                    <a:cubicBezTo>
                      <a:pt x="75" y="0"/>
                      <a:pt x="74" y="0"/>
                      <a:pt x="7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1136"/>
              <p:cNvSpPr>
                <a:spLocks noEditPoints="1"/>
              </p:cNvSpPr>
              <p:nvPr/>
            </p:nvSpPr>
            <p:spPr bwMode="auto">
              <a:xfrm>
                <a:off x="836" y="3891"/>
                <a:ext cx="87" cy="104"/>
              </a:xfrm>
              <a:custGeom>
                <a:avLst/>
                <a:gdLst>
                  <a:gd name="T0" fmla="*/ 84 w 178"/>
                  <a:gd name="T1" fmla="*/ 190 h 212"/>
                  <a:gd name="T2" fmla="*/ 98 w 178"/>
                  <a:gd name="T3" fmla="*/ 188 h 212"/>
                  <a:gd name="T4" fmla="*/ 103 w 178"/>
                  <a:gd name="T5" fmla="*/ 198 h 212"/>
                  <a:gd name="T6" fmla="*/ 79 w 178"/>
                  <a:gd name="T7" fmla="*/ 186 h 212"/>
                  <a:gd name="T8" fmla="*/ 64 w 178"/>
                  <a:gd name="T9" fmla="*/ 167 h 212"/>
                  <a:gd name="T10" fmla="*/ 79 w 178"/>
                  <a:gd name="T11" fmla="*/ 186 h 212"/>
                  <a:gd name="T12" fmla="*/ 42 w 178"/>
                  <a:gd name="T13" fmla="*/ 135 h 212"/>
                  <a:gd name="T14" fmla="*/ 58 w 178"/>
                  <a:gd name="T15" fmla="*/ 144 h 212"/>
                  <a:gd name="T16" fmla="*/ 41 w 178"/>
                  <a:gd name="T17" fmla="*/ 129 h 212"/>
                  <a:gd name="T18" fmla="*/ 54 w 178"/>
                  <a:gd name="T19" fmla="*/ 112 h 212"/>
                  <a:gd name="T20" fmla="*/ 46 w 178"/>
                  <a:gd name="T21" fmla="*/ 93 h 212"/>
                  <a:gd name="T22" fmla="*/ 59 w 178"/>
                  <a:gd name="T23" fmla="*/ 67 h 212"/>
                  <a:gd name="T24" fmla="*/ 46 w 178"/>
                  <a:gd name="T25" fmla="*/ 93 h 212"/>
                  <a:gd name="T26" fmla="*/ 66 w 178"/>
                  <a:gd name="T27" fmla="*/ 58 h 212"/>
                  <a:gd name="T28" fmla="*/ 87 w 178"/>
                  <a:gd name="T29" fmla="*/ 41 h 212"/>
                  <a:gd name="T30" fmla="*/ 72 w 178"/>
                  <a:gd name="T31" fmla="*/ 58 h 212"/>
                  <a:gd name="T32" fmla="*/ 92 w 178"/>
                  <a:gd name="T33" fmla="*/ 38 h 212"/>
                  <a:gd name="T34" fmla="*/ 121 w 178"/>
                  <a:gd name="T35" fmla="*/ 25 h 212"/>
                  <a:gd name="T36" fmla="*/ 112 w 178"/>
                  <a:gd name="T37" fmla="*/ 42 h 212"/>
                  <a:gd name="T38" fmla="*/ 105 w 178"/>
                  <a:gd name="T39" fmla="*/ 44 h 212"/>
                  <a:gd name="T40" fmla="*/ 137 w 178"/>
                  <a:gd name="T41" fmla="*/ 32 h 212"/>
                  <a:gd name="T42" fmla="*/ 132 w 178"/>
                  <a:gd name="T43" fmla="*/ 24 h 212"/>
                  <a:gd name="T44" fmla="*/ 141 w 178"/>
                  <a:gd name="T45" fmla="*/ 32 h 212"/>
                  <a:gd name="T46" fmla="*/ 48 w 178"/>
                  <a:gd name="T47" fmla="*/ 15 h 212"/>
                  <a:gd name="T48" fmla="*/ 3 w 178"/>
                  <a:gd name="T49" fmla="*/ 107 h 212"/>
                  <a:gd name="T50" fmla="*/ 32 w 178"/>
                  <a:gd name="T51" fmla="*/ 187 h 212"/>
                  <a:gd name="T52" fmla="*/ 87 w 178"/>
                  <a:gd name="T53" fmla="*/ 211 h 212"/>
                  <a:gd name="T54" fmla="*/ 100 w 178"/>
                  <a:gd name="T55" fmla="*/ 212 h 212"/>
                  <a:gd name="T56" fmla="*/ 129 w 178"/>
                  <a:gd name="T57" fmla="*/ 207 h 212"/>
                  <a:gd name="T58" fmla="*/ 111 w 178"/>
                  <a:gd name="T59" fmla="*/ 200 h 212"/>
                  <a:gd name="T60" fmla="*/ 119 w 178"/>
                  <a:gd name="T61" fmla="*/ 195 h 212"/>
                  <a:gd name="T62" fmla="*/ 121 w 178"/>
                  <a:gd name="T63" fmla="*/ 189 h 212"/>
                  <a:gd name="T64" fmla="*/ 114 w 178"/>
                  <a:gd name="T65" fmla="*/ 188 h 212"/>
                  <a:gd name="T66" fmla="*/ 95 w 178"/>
                  <a:gd name="T67" fmla="*/ 180 h 212"/>
                  <a:gd name="T68" fmla="*/ 85 w 178"/>
                  <a:gd name="T69" fmla="*/ 180 h 212"/>
                  <a:gd name="T70" fmla="*/ 64 w 178"/>
                  <a:gd name="T71" fmla="*/ 161 h 212"/>
                  <a:gd name="T72" fmla="*/ 63 w 178"/>
                  <a:gd name="T73" fmla="*/ 138 h 212"/>
                  <a:gd name="T74" fmla="*/ 59 w 178"/>
                  <a:gd name="T75" fmla="*/ 113 h 212"/>
                  <a:gd name="T76" fmla="*/ 70 w 178"/>
                  <a:gd name="T77" fmla="*/ 90 h 212"/>
                  <a:gd name="T78" fmla="*/ 64 w 178"/>
                  <a:gd name="T79" fmla="*/ 64 h 212"/>
                  <a:gd name="T80" fmla="*/ 90 w 178"/>
                  <a:gd name="T81" fmla="*/ 56 h 212"/>
                  <a:gd name="T82" fmla="*/ 107 w 178"/>
                  <a:gd name="T83" fmla="*/ 50 h 212"/>
                  <a:gd name="T84" fmla="*/ 120 w 178"/>
                  <a:gd name="T85" fmla="*/ 44 h 212"/>
                  <a:gd name="T86" fmla="*/ 128 w 178"/>
                  <a:gd name="T87" fmla="*/ 35 h 212"/>
                  <a:gd name="T88" fmla="*/ 142 w 178"/>
                  <a:gd name="T89" fmla="*/ 38 h 212"/>
                  <a:gd name="T90" fmla="*/ 165 w 178"/>
                  <a:gd name="T91" fmla="*/ 53 h 212"/>
                  <a:gd name="T92" fmla="*/ 175 w 178"/>
                  <a:gd name="T93" fmla="*/ 56 h 212"/>
                  <a:gd name="T94" fmla="*/ 176 w 178"/>
                  <a:gd name="T95" fmla="*/ 49 h 212"/>
                  <a:gd name="T96" fmla="*/ 174 w 178"/>
                  <a:gd name="T97" fmla="*/ 49 h 212"/>
                  <a:gd name="T98" fmla="*/ 163 w 178"/>
                  <a:gd name="T99" fmla="*/ 42 h 212"/>
                  <a:gd name="T100" fmla="*/ 177 w 178"/>
                  <a:gd name="T101" fmla="*/ 38 h 212"/>
                  <a:gd name="T102" fmla="*/ 104 w 178"/>
                  <a:gd name="T103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8" h="212">
                    <a:moveTo>
                      <a:pt x="97" y="196"/>
                    </a:moveTo>
                    <a:cubicBezTo>
                      <a:pt x="93" y="194"/>
                      <a:pt x="88" y="192"/>
                      <a:pt x="84" y="190"/>
                    </a:cubicBezTo>
                    <a:cubicBezTo>
                      <a:pt x="86" y="187"/>
                      <a:pt x="88" y="186"/>
                      <a:pt x="91" y="186"/>
                    </a:cubicBezTo>
                    <a:cubicBezTo>
                      <a:pt x="93" y="186"/>
                      <a:pt x="95" y="186"/>
                      <a:pt x="98" y="188"/>
                    </a:cubicBezTo>
                    <a:cubicBezTo>
                      <a:pt x="102" y="189"/>
                      <a:pt x="104" y="194"/>
                      <a:pt x="104" y="198"/>
                    </a:cubicBezTo>
                    <a:cubicBezTo>
                      <a:pt x="104" y="198"/>
                      <a:pt x="103" y="198"/>
                      <a:pt x="103" y="198"/>
                    </a:cubicBezTo>
                    <a:cubicBezTo>
                      <a:pt x="101" y="197"/>
                      <a:pt x="99" y="196"/>
                      <a:pt x="97" y="196"/>
                    </a:cubicBezTo>
                    <a:moveTo>
                      <a:pt x="79" y="186"/>
                    </a:moveTo>
                    <a:cubicBezTo>
                      <a:pt x="71" y="182"/>
                      <a:pt x="64" y="176"/>
                      <a:pt x="58" y="168"/>
                    </a:cubicBezTo>
                    <a:cubicBezTo>
                      <a:pt x="60" y="167"/>
                      <a:pt x="62" y="167"/>
                      <a:pt x="64" y="167"/>
                    </a:cubicBezTo>
                    <a:cubicBezTo>
                      <a:pt x="68" y="167"/>
                      <a:pt x="72" y="169"/>
                      <a:pt x="76" y="173"/>
                    </a:cubicBezTo>
                    <a:cubicBezTo>
                      <a:pt x="80" y="177"/>
                      <a:pt x="80" y="181"/>
                      <a:pt x="79" y="186"/>
                    </a:cubicBezTo>
                    <a:moveTo>
                      <a:pt x="54" y="163"/>
                    </a:moveTo>
                    <a:cubicBezTo>
                      <a:pt x="48" y="155"/>
                      <a:pt x="44" y="146"/>
                      <a:pt x="42" y="135"/>
                    </a:cubicBezTo>
                    <a:cubicBezTo>
                      <a:pt x="42" y="135"/>
                      <a:pt x="43" y="135"/>
                      <a:pt x="44" y="135"/>
                    </a:cubicBezTo>
                    <a:cubicBezTo>
                      <a:pt x="49" y="135"/>
                      <a:pt x="58" y="141"/>
                      <a:pt x="58" y="144"/>
                    </a:cubicBezTo>
                    <a:cubicBezTo>
                      <a:pt x="61" y="150"/>
                      <a:pt x="59" y="159"/>
                      <a:pt x="54" y="163"/>
                    </a:cubicBezTo>
                    <a:moveTo>
                      <a:pt x="41" y="129"/>
                    </a:moveTo>
                    <a:cubicBezTo>
                      <a:pt x="40" y="120"/>
                      <a:pt x="41" y="110"/>
                      <a:pt x="44" y="100"/>
                    </a:cubicBezTo>
                    <a:cubicBezTo>
                      <a:pt x="48" y="103"/>
                      <a:pt x="53" y="106"/>
                      <a:pt x="54" y="112"/>
                    </a:cubicBezTo>
                    <a:cubicBezTo>
                      <a:pt x="55" y="119"/>
                      <a:pt x="47" y="125"/>
                      <a:pt x="41" y="129"/>
                    </a:cubicBezTo>
                    <a:moveTo>
                      <a:pt x="46" y="93"/>
                    </a:moveTo>
                    <a:cubicBezTo>
                      <a:pt x="47" y="91"/>
                      <a:pt x="47" y="89"/>
                      <a:pt x="48" y="88"/>
                    </a:cubicBezTo>
                    <a:cubicBezTo>
                      <a:pt x="52" y="80"/>
                      <a:pt x="55" y="73"/>
                      <a:pt x="59" y="67"/>
                    </a:cubicBezTo>
                    <a:cubicBezTo>
                      <a:pt x="61" y="68"/>
                      <a:pt x="62" y="70"/>
                      <a:pt x="63" y="71"/>
                    </a:cubicBezTo>
                    <a:cubicBezTo>
                      <a:pt x="74" y="86"/>
                      <a:pt x="58" y="93"/>
                      <a:pt x="46" y="93"/>
                    </a:cubicBezTo>
                    <a:moveTo>
                      <a:pt x="72" y="58"/>
                    </a:moveTo>
                    <a:cubicBezTo>
                      <a:pt x="70" y="58"/>
                      <a:pt x="67" y="58"/>
                      <a:pt x="66" y="58"/>
                    </a:cubicBezTo>
                    <a:cubicBezTo>
                      <a:pt x="72" y="50"/>
                      <a:pt x="79" y="44"/>
                      <a:pt x="86" y="39"/>
                    </a:cubicBezTo>
                    <a:cubicBezTo>
                      <a:pt x="86" y="40"/>
                      <a:pt x="87" y="40"/>
                      <a:pt x="87" y="41"/>
                    </a:cubicBezTo>
                    <a:cubicBezTo>
                      <a:pt x="88" y="44"/>
                      <a:pt x="86" y="49"/>
                      <a:pt x="86" y="52"/>
                    </a:cubicBezTo>
                    <a:cubicBezTo>
                      <a:pt x="84" y="57"/>
                      <a:pt x="78" y="58"/>
                      <a:pt x="72" y="58"/>
                    </a:cubicBezTo>
                    <a:moveTo>
                      <a:pt x="105" y="44"/>
                    </a:moveTo>
                    <a:cubicBezTo>
                      <a:pt x="101" y="44"/>
                      <a:pt x="96" y="41"/>
                      <a:pt x="92" y="38"/>
                    </a:cubicBezTo>
                    <a:cubicBezTo>
                      <a:pt x="92" y="37"/>
                      <a:pt x="92" y="36"/>
                      <a:pt x="91" y="35"/>
                    </a:cubicBezTo>
                    <a:cubicBezTo>
                      <a:pt x="101" y="30"/>
                      <a:pt x="111" y="26"/>
                      <a:pt x="121" y="25"/>
                    </a:cubicBezTo>
                    <a:cubicBezTo>
                      <a:pt x="120" y="27"/>
                      <a:pt x="120" y="28"/>
                      <a:pt x="119" y="30"/>
                    </a:cubicBezTo>
                    <a:cubicBezTo>
                      <a:pt x="119" y="35"/>
                      <a:pt x="117" y="39"/>
                      <a:pt x="112" y="42"/>
                    </a:cubicBezTo>
                    <a:cubicBezTo>
                      <a:pt x="111" y="42"/>
                      <a:pt x="110" y="42"/>
                      <a:pt x="109" y="43"/>
                    </a:cubicBezTo>
                    <a:cubicBezTo>
                      <a:pt x="108" y="43"/>
                      <a:pt x="107" y="44"/>
                      <a:pt x="105" y="44"/>
                    </a:cubicBezTo>
                    <a:moveTo>
                      <a:pt x="141" y="32"/>
                    </a:moveTo>
                    <a:cubicBezTo>
                      <a:pt x="140" y="32"/>
                      <a:pt x="139" y="32"/>
                      <a:pt x="137" y="32"/>
                    </a:cubicBezTo>
                    <a:cubicBezTo>
                      <a:pt x="132" y="31"/>
                      <a:pt x="131" y="28"/>
                      <a:pt x="129" y="24"/>
                    </a:cubicBezTo>
                    <a:cubicBezTo>
                      <a:pt x="130" y="24"/>
                      <a:pt x="131" y="24"/>
                      <a:pt x="132" y="24"/>
                    </a:cubicBezTo>
                    <a:cubicBezTo>
                      <a:pt x="139" y="24"/>
                      <a:pt x="145" y="25"/>
                      <a:pt x="152" y="26"/>
                    </a:cubicBezTo>
                    <a:cubicBezTo>
                      <a:pt x="148" y="30"/>
                      <a:pt x="145" y="32"/>
                      <a:pt x="141" y="32"/>
                    </a:cubicBezTo>
                    <a:moveTo>
                      <a:pt x="104" y="0"/>
                    </a:moveTo>
                    <a:cubicBezTo>
                      <a:pt x="87" y="0"/>
                      <a:pt x="68" y="5"/>
                      <a:pt x="48" y="15"/>
                    </a:cubicBezTo>
                    <a:cubicBezTo>
                      <a:pt x="30" y="25"/>
                      <a:pt x="7" y="50"/>
                      <a:pt x="1" y="87"/>
                    </a:cubicBezTo>
                    <a:cubicBezTo>
                      <a:pt x="2" y="93"/>
                      <a:pt x="3" y="100"/>
                      <a:pt x="3" y="107"/>
                    </a:cubicBezTo>
                    <a:cubicBezTo>
                      <a:pt x="3" y="114"/>
                      <a:pt x="2" y="122"/>
                      <a:pt x="0" y="129"/>
                    </a:cubicBezTo>
                    <a:cubicBezTo>
                      <a:pt x="4" y="155"/>
                      <a:pt x="16" y="175"/>
                      <a:pt x="32" y="187"/>
                    </a:cubicBezTo>
                    <a:cubicBezTo>
                      <a:pt x="46" y="198"/>
                      <a:pt x="60" y="204"/>
                      <a:pt x="72" y="208"/>
                    </a:cubicBezTo>
                    <a:cubicBezTo>
                      <a:pt x="77" y="209"/>
                      <a:pt x="82" y="210"/>
                      <a:pt x="87" y="211"/>
                    </a:cubicBezTo>
                    <a:cubicBezTo>
                      <a:pt x="89" y="211"/>
                      <a:pt x="92" y="211"/>
                      <a:pt x="94" y="212"/>
                    </a:cubicBezTo>
                    <a:cubicBezTo>
                      <a:pt x="96" y="212"/>
                      <a:pt x="98" y="212"/>
                      <a:pt x="100" y="212"/>
                    </a:cubicBezTo>
                    <a:cubicBezTo>
                      <a:pt x="100" y="212"/>
                      <a:pt x="101" y="212"/>
                      <a:pt x="101" y="212"/>
                    </a:cubicBezTo>
                    <a:cubicBezTo>
                      <a:pt x="115" y="212"/>
                      <a:pt x="125" y="208"/>
                      <a:pt x="129" y="207"/>
                    </a:cubicBezTo>
                    <a:cubicBezTo>
                      <a:pt x="128" y="205"/>
                      <a:pt x="127" y="203"/>
                      <a:pt x="126" y="202"/>
                    </a:cubicBezTo>
                    <a:cubicBezTo>
                      <a:pt x="121" y="202"/>
                      <a:pt x="116" y="201"/>
                      <a:pt x="111" y="200"/>
                    </a:cubicBezTo>
                    <a:cubicBezTo>
                      <a:pt x="112" y="197"/>
                      <a:pt x="114" y="194"/>
                      <a:pt x="117" y="194"/>
                    </a:cubicBezTo>
                    <a:cubicBezTo>
                      <a:pt x="117" y="194"/>
                      <a:pt x="118" y="194"/>
                      <a:pt x="119" y="195"/>
                    </a:cubicBezTo>
                    <a:cubicBezTo>
                      <a:pt x="120" y="195"/>
                      <a:pt x="123" y="197"/>
                      <a:pt x="125" y="198"/>
                    </a:cubicBezTo>
                    <a:cubicBezTo>
                      <a:pt x="124" y="195"/>
                      <a:pt x="122" y="192"/>
                      <a:pt x="121" y="189"/>
                    </a:cubicBezTo>
                    <a:cubicBezTo>
                      <a:pt x="121" y="189"/>
                      <a:pt x="120" y="189"/>
                      <a:pt x="120" y="189"/>
                    </a:cubicBezTo>
                    <a:cubicBezTo>
                      <a:pt x="118" y="188"/>
                      <a:pt x="116" y="188"/>
                      <a:pt x="114" y="188"/>
                    </a:cubicBezTo>
                    <a:cubicBezTo>
                      <a:pt x="111" y="188"/>
                      <a:pt x="109" y="189"/>
                      <a:pt x="108" y="191"/>
                    </a:cubicBezTo>
                    <a:cubicBezTo>
                      <a:pt x="106" y="186"/>
                      <a:pt x="101" y="182"/>
                      <a:pt x="95" y="180"/>
                    </a:cubicBezTo>
                    <a:cubicBezTo>
                      <a:pt x="93" y="179"/>
                      <a:pt x="92" y="179"/>
                      <a:pt x="90" y="179"/>
                    </a:cubicBezTo>
                    <a:cubicBezTo>
                      <a:pt x="88" y="179"/>
                      <a:pt x="87" y="180"/>
                      <a:pt x="85" y="180"/>
                    </a:cubicBezTo>
                    <a:cubicBezTo>
                      <a:pt x="85" y="175"/>
                      <a:pt x="83" y="170"/>
                      <a:pt x="78" y="167"/>
                    </a:cubicBezTo>
                    <a:cubicBezTo>
                      <a:pt x="74" y="163"/>
                      <a:pt x="69" y="161"/>
                      <a:pt x="64" y="161"/>
                    </a:cubicBezTo>
                    <a:cubicBezTo>
                      <a:pt x="64" y="161"/>
                      <a:pt x="63" y="161"/>
                      <a:pt x="63" y="161"/>
                    </a:cubicBezTo>
                    <a:cubicBezTo>
                      <a:pt x="66" y="154"/>
                      <a:pt x="68" y="144"/>
                      <a:pt x="63" y="138"/>
                    </a:cubicBezTo>
                    <a:cubicBezTo>
                      <a:pt x="60" y="136"/>
                      <a:pt x="55" y="132"/>
                      <a:pt x="49" y="130"/>
                    </a:cubicBezTo>
                    <a:cubicBezTo>
                      <a:pt x="55" y="126"/>
                      <a:pt x="60" y="120"/>
                      <a:pt x="59" y="113"/>
                    </a:cubicBezTo>
                    <a:cubicBezTo>
                      <a:pt x="59" y="107"/>
                      <a:pt x="56" y="102"/>
                      <a:pt x="52" y="99"/>
                    </a:cubicBezTo>
                    <a:cubicBezTo>
                      <a:pt x="60" y="98"/>
                      <a:pt x="68" y="96"/>
                      <a:pt x="70" y="90"/>
                    </a:cubicBezTo>
                    <a:cubicBezTo>
                      <a:pt x="72" y="85"/>
                      <a:pt x="74" y="78"/>
                      <a:pt x="71" y="73"/>
                    </a:cubicBezTo>
                    <a:cubicBezTo>
                      <a:pt x="70" y="71"/>
                      <a:pt x="66" y="67"/>
                      <a:pt x="64" y="64"/>
                    </a:cubicBezTo>
                    <a:cubicBezTo>
                      <a:pt x="67" y="64"/>
                      <a:pt x="70" y="65"/>
                      <a:pt x="73" y="65"/>
                    </a:cubicBezTo>
                    <a:cubicBezTo>
                      <a:pt x="80" y="65"/>
                      <a:pt x="87" y="63"/>
                      <a:pt x="90" y="56"/>
                    </a:cubicBezTo>
                    <a:cubicBezTo>
                      <a:pt x="92" y="53"/>
                      <a:pt x="93" y="49"/>
                      <a:pt x="93" y="46"/>
                    </a:cubicBezTo>
                    <a:cubicBezTo>
                      <a:pt x="97" y="48"/>
                      <a:pt x="102" y="50"/>
                      <a:pt x="107" y="50"/>
                    </a:cubicBezTo>
                    <a:cubicBezTo>
                      <a:pt x="107" y="50"/>
                      <a:pt x="107" y="50"/>
                      <a:pt x="107" y="50"/>
                    </a:cubicBezTo>
                    <a:cubicBezTo>
                      <a:pt x="110" y="50"/>
                      <a:pt x="118" y="47"/>
                      <a:pt x="120" y="44"/>
                    </a:cubicBezTo>
                    <a:cubicBezTo>
                      <a:pt x="123" y="40"/>
                      <a:pt x="124" y="35"/>
                      <a:pt x="125" y="31"/>
                    </a:cubicBezTo>
                    <a:cubicBezTo>
                      <a:pt x="126" y="32"/>
                      <a:pt x="126" y="34"/>
                      <a:pt x="128" y="35"/>
                    </a:cubicBezTo>
                    <a:cubicBezTo>
                      <a:pt x="130" y="37"/>
                      <a:pt x="136" y="37"/>
                      <a:pt x="139" y="38"/>
                    </a:cubicBezTo>
                    <a:cubicBezTo>
                      <a:pt x="140" y="38"/>
                      <a:pt x="141" y="38"/>
                      <a:pt x="142" y="38"/>
                    </a:cubicBezTo>
                    <a:cubicBezTo>
                      <a:pt x="147" y="38"/>
                      <a:pt x="150" y="36"/>
                      <a:pt x="153" y="33"/>
                    </a:cubicBezTo>
                    <a:cubicBezTo>
                      <a:pt x="154" y="41"/>
                      <a:pt x="159" y="49"/>
                      <a:pt x="165" y="53"/>
                    </a:cubicBezTo>
                    <a:cubicBezTo>
                      <a:pt x="167" y="54"/>
                      <a:pt x="169" y="55"/>
                      <a:pt x="171" y="55"/>
                    </a:cubicBezTo>
                    <a:cubicBezTo>
                      <a:pt x="172" y="56"/>
                      <a:pt x="173" y="56"/>
                      <a:pt x="175" y="56"/>
                    </a:cubicBezTo>
                    <a:cubicBezTo>
                      <a:pt x="175" y="56"/>
                      <a:pt x="176" y="56"/>
                      <a:pt x="176" y="56"/>
                    </a:cubicBezTo>
                    <a:cubicBezTo>
                      <a:pt x="176" y="53"/>
                      <a:pt x="176" y="51"/>
                      <a:pt x="176" y="49"/>
                    </a:cubicBezTo>
                    <a:cubicBezTo>
                      <a:pt x="176" y="49"/>
                      <a:pt x="176" y="49"/>
                      <a:pt x="176" y="49"/>
                    </a:cubicBezTo>
                    <a:cubicBezTo>
                      <a:pt x="175" y="49"/>
                      <a:pt x="175" y="49"/>
                      <a:pt x="174" y="49"/>
                    </a:cubicBezTo>
                    <a:cubicBezTo>
                      <a:pt x="174" y="49"/>
                      <a:pt x="173" y="49"/>
                      <a:pt x="173" y="49"/>
                    </a:cubicBezTo>
                    <a:cubicBezTo>
                      <a:pt x="169" y="49"/>
                      <a:pt x="165" y="47"/>
                      <a:pt x="163" y="42"/>
                    </a:cubicBezTo>
                    <a:cubicBezTo>
                      <a:pt x="161" y="38"/>
                      <a:pt x="159" y="33"/>
                      <a:pt x="159" y="28"/>
                    </a:cubicBezTo>
                    <a:cubicBezTo>
                      <a:pt x="166" y="31"/>
                      <a:pt x="172" y="34"/>
                      <a:pt x="177" y="38"/>
                    </a:cubicBezTo>
                    <a:cubicBezTo>
                      <a:pt x="177" y="35"/>
                      <a:pt x="178" y="31"/>
                      <a:pt x="178" y="28"/>
                    </a:cubicBezTo>
                    <a:cubicBezTo>
                      <a:pt x="163" y="15"/>
                      <a:pt x="137" y="0"/>
                      <a:pt x="10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1137"/>
              <p:cNvSpPr>
                <a:spLocks noEditPoints="1"/>
              </p:cNvSpPr>
              <p:nvPr/>
            </p:nvSpPr>
            <p:spPr bwMode="auto">
              <a:xfrm>
                <a:off x="893" y="3922"/>
                <a:ext cx="96" cy="101"/>
              </a:xfrm>
              <a:custGeom>
                <a:avLst/>
                <a:gdLst>
                  <a:gd name="T0" fmla="*/ 98 w 195"/>
                  <a:gd name="T1" fmla="*/ 190 h 205"/>
                  <a:gd name="T2" fmla="*/ 97 w 195"/>
                  <a:gd name="T3" fmla="*/ 190 h 205"/>
                  <a:gd name="T4" fmla="*/ 64 w 195"/>
                  <a:gd name="T5" fmla="*/ 178 h 205"/>
                  <a:gd name="T6" fmla="*/ 63 w 195"/>
                  <a:gd name="T7" fmla="*/ 177 h 205"/>
                  <a:gd name="T8" fmla="*/ 20 w 195"/>
                  <a:gd name="T9" fmla="*/ 107 h 205"/>
                  <a:gd name="T10" fmla="*/ 98 w 195"/>
                  <a:gd name="T11" fmla="*/ 28 h 205"/>
                  <a:gd name="T12" fmla="*/ 157 w 195"/>
                  <a:gd name="T13" fmla="*/ 61 h 205"/>
                  <a:gd name="T14" fmla="*/ 131 w 195"/>
                  <a:gd name="T15" fmla="*/ 183 h 205"/>
                  <a:gd name="T16" fmla="*/ 98 w 195"/>
                  <a:gd name="T17" fmla="*/ 190 h 205"/>
                  <a:gd name="T18" fmla="*/ 96 w 195"/>
                  <a:gd name="T19" fmla="*/ 0 h 205"/>
                  <a:gd name="T20" fmla="*/ 82 w 195"/>
                  <a:gd name="T21" fmla="*/ 1 h 205"/>
                  <a:gd name="T22" fmla="*/ 82 w 195"/>
                  <a:gd name="T23" fmla="*/ 6 h 205"/>
                  <a:gd name="T24" fmla="*/ 82 w 195"/>
                  <a:gd name="T25" fmla="*/ 12 h 205"/>
                  <a:gd name="T26" fmla="*/ 60 w 195"/>
                  <a:gd name="T27" fmla="*/ 13 h 205"/>
                  <a:gd name="T28" fmla="*/ 60 w 195"/>
                  <a:gd name="T29" fmla="*/ 8 h 205"/>
                  <a:gd name="T30" fmla="*/ 58 w 195"/>
                  <a:gd name="T31" fmla="*/ 8 h 205"/>
                  <a:gd name="T32" fmla="*/ 50 w 195"/>
                  <a:gd name="T33" fmla="*/ 13 h 205"/>
                  <a:gd name="T34" fmla="*/ 18 w 195"/>
                  <a:gd name="T35" fmla="*/ 46 h 205"/>
                  <a:gd name="T36" fmla="*/ 4 w 195"/>
                  <a:gd name="T37" fmla="*/ 122 h 205"/>
                  <a:gd name="T38" fmla="*/ 5 w 195"/>
                  <a:gd name="T39" fmla="*/ 126 h 205"/>
                  <a:gd name="T40" fmla="*/ 9 w 195"/>
                  <a:gd name="T41" fmla="*/ 135 h 205"/>
                  <a:gd name="T42" fmla="*/ 10 w 195"/>
                  <a:gd name="T43" fmla="*/ 139 h 205"/>
                  <a:gd name="T44" fmla="*/ 13 w 195"/>
                  <a:gd name="T45" fmla="*/ 144 h 205"/>
                  <a:gd name="T46" fmla="*/ 25 w 195"/>
                  <a:gd name="T47" fmla="*/ 162 h 205"/>
                  <a:gd name="T48" fmla="*/ 88 w 195"/>
                  <a:gd name="T49" fmla="*/ 203 h 205"/>
                  <a:gd name="T50" fmla="*/ 93 w 195"/>
                  <a:gd name="T51" fmla="*/ 204 h 205"/>
                  <a:gd name="T52" fmla="*/ 103 w 195"/>
                  <a:gd name="T53" fmla="*/ 205 h 205"/>
                  <a:gd name="T54" fmla="*/ 107 w 195"/>
                  <a:gd name="T55" fmla="*/ 205 h 205"/>
                  <a:gd name="T56" fmla="*/ 129 w 195"/>
                  <a:gd name="T57" fmla="*/ 202 h 205"/>
                  <a:gd name="T58" fmla="*/ 180 w 195"/>
                  <a:gd name="T59" fmla="*/ 157 h 205"/>
                  <a:gd name="T60" fmla="*/ 193 w 195"/>
                  <a:gd name="T61" fmla="*/ 121 h 205"/>
                  <a:gd name="T62" fmla="*/ 195 w 195"/>
                  <a:gd name="T63" fmla="*/ 101 h 205"/>
                  <a:gd name="T64" fmla="*/ 174 w 195"/>
                  <a:gd name="T65" fmla="*/ 38 h 205"/>
                  <a:gd name="T66" fmla="*/ 96 w 195"/>
                  <a:gd name="T67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5" h="205">
                    <a:moveTo>
                      <a:pt x="98" y="190"/>
                    </a:moveTo>
                    <a:cubicBezTo>
                      <a:pt x="98" y="190"/>
                      <a:pt x="97" y="190"/>
                      <a:pt x="97" y="190"/>
                    </a:cubicBezTo>
                    <a:cubicBezTo>
                      <a:pt x="85" y="190"/>
                      <a:pt x="74" y="184"/>
                      <a:pt x="64" y="178"/>
                    </a:cubicBezTo>
                    <a:cubicBezTo>
                      <a:pt x="63" y="177"/>
                      <a:pt x="63" y="177"/>
                      <a:pt x="63" y="177"/>
                    </a:cubicBezTo>
                    <a:cubicBezTo>
                      <a:pt x="56" y="173"/>
                      <a:pt x="19" y="149"/>
                      <a:pt x="20" y="107"/>
                    </a:cubicBezTo>
                    <a:cubicBezTo>
                      <a:pt x="21" y="85"/>
                      <a:pt x="53" y="28"/>
                      <a:pt x="98" y="28"/>
                    </a:cubicBezTo>
                    <a:cubicBezTo>
                      <a:pt x="116" y="28"/>
                      <a:pt x="136" y="37"/>
                      <a:pt x="157" y="61"/>
                    </a:cubicBezTo>
                    <a:cubicBezTo>
                      <a:pt x="193" y="102"/>
                      <a:pt x="163" y="170"/>
                      <a:pt x="131" y="183"/>
                    </a:cubicBezTo>
                    <a:cubicBezTo>
                      <a:pt x="121" y="187"/>
                      <a:pt x="109" y="190"/>
                      <a:pt x="98" y="190"/>
                    </a:cubicBezTo>
                    <a:moveTo>
                      <a:pt x="96" y="0"/>
                    </a:moveTo>
                    <a:cubicBezTo>
                      <a:pt x="91" y="0"/>
                      <a:pt x="87" y="0"/>
                      <a:pt x="82" y="1"/>
                    </a:cubicBezTo>
                    <a:cubicBezTo>
                      <a:pt x="82" y="3"/>
                      <a:pt x="82" y="4"/>
                      <a:pt x="82" y="6"/>
                    </a:cubicBezTo>
                    <a:cubicBezTo>
                      <a:pt x="82" y="10"/>
                      <a:pt x="82" y="12"/>
                      <a:pt x="82" y="12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60" y="13"/>
                      <a:pt x="60" y="11"/>
                      <a:pt x="60" y="8"/>
                    </a:cubicBezTo>
                    <a:cubicBezTo>
                      <a:pt x="59" y="8"/>
                      <a:pt x="59" y="8"/>
                      <a:pt x="58" y="8"/>
                    </a:cubicBezTo>
                    <a:cubicBezTo>
                      <a:pt x="56" y="10"/>
                      <a:pt x="53" y="11"/>
                      <a:pt x="50" y="13"/>
                    </a:cubicBezTo>
                    <a:cubicBezTo>
                      <a:pt x="37" y="21"/>
                      <a:pt x="26" y="32"/>
                      <a:pt x="18" y="46"/>
                    </a:cubicBezTo>
                    <a:cubicBezTo>
                      <a:pt x="1" y="76"/>
                      <a:pt x="0" y="110"/>
                      <a:pt x="4" y="122"/>
                    </a:cubicBezTo>
                    <a:cubicBezTo>
                      <a:pt x="4" y="123"/>
                      <a:pt x="5" y="125"/>
                      <a:pt x="5" y="126"/>
                    </a:cubicBezTo>
                    <a:cubicBezTo>
                      <a:pt x="6" y="129"/>
                      <a:pt x="8" y="132"/>
                      <a:pt x="9" y="135"/>
                    </a:cubicBezTo>
                    <a:cubicBezTo>
                      <a:pt x="9" y="136"/>
                      <a:pt x="10" y="137"/>
                      <a:pt x="10" y="139"/>
                    </a:cubicBezTo>
                    <a:cubicBezTo>
                      <a:pt x="11" y="140"/>
                      <a:pt x="12" y="142"/>
                      <a:pt x="13" y="144"/>
                    </a:cubicBezTo>
                    <a:cubicBezTo>
                      <a:pt x="16" y="149"/>
                      <a:pt x="20" y="155"/>
                      <a:pt x="25" y="162"/>
                    </a:cubicBezTo>
                    <a:cubicBezTo>
                      <a:pt x="38" y="179"/>
                      <a:pt x="55" y="196"/>
                      <a:pt x="88" y="203"/>
                    </a:cubicBezTo>
                    <a:cubicBezTo>
                      <a:pt x="90" y="204"/>
                      <a:pt x="91" y="204"/>
                      <a:pt x="93" y="204"/>
                    </a:cubicBezTo>
                    <a:cubicBezTo>
                      <a:pt x="96" y="205"/>
                      <a:pt x="99" y="205"/>
                      <a:pt x="103" y="205"/>
                    </a:cubicBezTo>
                    <a:cubicBezTo>
                      <a:pt x="104" y="205"/>
                      <a:pt x="106" y="205"/>
                      <a:pt x="107" y="205"/>
                    </a:cubicBezTo>
                    <a:cubicBezTo>
                      <a:pt x="115" y="204"/>
                      <a:pt x="122" y="203"/>
                      <a:pt x="129" y="202"/>
                    </a:cubicBezTo>
                    <a:cubicBezTo>
                      <a:pt x="151" y="197"/>
                      <a:pt x="169" y="178"/>
                      <a:pt x="180" y="157"/>
                    </a:cubicBezTo>
                    <a:cubicBezTo>
                      <a:pt x="185" y="148"/>
                      <a:pt x="190" y="136"/>
                      <a:pt x="193" y="121"/>
                    </a:cubicBezTo>
                    <a:cubicBezTo>
                      <a:pt x="194" y="115"/>
                      <a:pt x="195" y="108"/>
                      <a:pt x="195" y="101"/>
                    </a:cubicBezTo>
                    <a:cubicBezTo>
                      <a:pt x="195" y="81"/>
                      <a:pt x="190" y="59"/>
                      <a:pt x="174" y="38"/>
                    </a:cubicBezTo>
                    <a:cubicBezTo>
                      <a:pt x="161" y="22"/>
                      <a:pt x="132" y="0"/>
                      <a:pt x="9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1138"/>
              <p:cNvSpPr>
                <a:spLocks noEditPoints="1"/>
              </p:cNvSpPr>
              <p:nvPr/>
            </p:nvSpPr>
            <p:spPr bwMode="auto">
              <a:xfrm>
                <a:off x="829" y="3218"/>
                <a:ext cx="110" cy="103"/>
              </a:xfrm>
              <a:custGeom>
                <a:avLst/>
                <a:gdLst>
                  <a:gd name="T0" fmla="*/ 188 w 223"/>
                  <a:gd name="T1" fmla="*/ 181 h 209"/>
                  <a:gd name="T2" fmla="*/ 191 w 223"/>
                  <a:gd name="T3" fmla="*/ 191 h 209"/>
                  <a:gd name="T4" fmla="*/ 190 w 223"/>
                  <a:gd name="T5" fmla="*/ 179 h 209"/>
                  <a:gd name="T6" fmla="*/ 184 w 223"/>
                  <a:gd name="T7" fmla="*/ 177 h 209"/>
                  <a:gd name="T8" fmla="*/ 184 w 223"/>
                  <a:gd name="T9" fmla="*/ 176 h 209"/>
                  <a:gd name="T10" fmla="*/ 1 w 223"/>
                  <a:gd name="T11" fmla="*/ 124 h 209"/>
                  <a:gd name="T12" fmla="*/ 9 w 223"/>
                  <a:gd name="T13" fmla="*/ 139 h 209"/>
                  <a:gd name="T14" fmla="*/ 17 w 223"/>
                  <a:gd name="T15" fmla="*/ 109 h 209"/>
                  <a:gd name="T16" fmla="*/ 15 w 223"/>
                  <a:gd name="T17" fmla="*/ 114 h 209"/>
                  <a:gd name="T18" fmla="*/ 23 w 223"/>
                  <a:gd name="T19" fmla="*/ 129 h 209"/>
                  <a:gd name="T20" fmla="*/ 22 w 223"/>
                  <a:gd name="T21" fmla="*/ 111 h 209"/>
                  <a:gd name="T22" fmla="*/ 17 w 223"/>
                  <a:gd name="T23" fmla="*/ 109 h 209"/>
                  <a:gd name="T24" fmla="*/ 2 w 223"/>
                  <a:gd name="T25" fmla="*/ 117 h 209"/>
                  <a:gd name="T26" fmla="*/ 9 w 223"/>
                  <a:gd name="T27" fmla="*/ 111 h 209"/>
                  <a:gd name="T28" fmla="*/ 3 w 223"/>
                  <a:gd name="T29" fmla="*/ 108 h 209"/>
                  <a:gd name="T30" fmla="*/ 170 w 223"/>
                  <a:gd name="T31" fmla="*/ 189 h 209"/>
                  <a:gd name="T32" fmla="*/ 179 w 223"/>
                  <a:gd name="T33" fmla="*/ 186 h 209"/>
                  <a:gd name="T34" fmla="*/ 191 w 223"/>
                  <a:gd name="T35" fmla="*/ 149 h 209"/>
                  <a:gd name="T36" fmla="*/ 192 w 223"/>
                  <a:gd name="T37" fmla="*/ 119 h 209"/>
                  <a:gd name="T38" fmla="*/ 188 w 223"/>
                  <a:gd name="T39" fmla="*/ 112 h 209"/>
                  <a:gd name="T40" fmla="*/ 177 w 223"/>
                  <a:gd name="T41" fmla="*/ 82 h 209"/>
                  <a:gd name="T42" fmla="*/ 188 w 223"/>
                  <a:gd name="T43" fmla="*/ 112 h 209"/>
                  <a:gd name="T44" fmla="*/ 151 w 223"/>
                  <a:gd name="T45" fmla="*/ 76 h 209"/>
                  <a:gd name="T46" fmla="*/ 173 w 223"/>
                  <a:gd name="T47" fmla="*/ 77 h 209"/>
                  <a:gd name="T48" fmla="*/ 124 w 223"/>
                  <a:gd name="T49" fmla="*/ 69 h 209"/>
                  <a:gd name="T50" fmla="*/ 113 w 223"/>
                  <a:gd name="T51" fmla="*/ 51 h 209"/>
                  <a:gd name="T52" fmla="*/ 142 w 223"/>
                  <a:gd name="T53" fmla="*/ 58 h 209"/>
                  <a:gd name="T54" fmla="*/ 86 w 223"/>
                  <a:gd name="T55" fmla="*/ 65 h 209"/>
                  <a:gd name="T56" fmla="*/ 74 w 223"/>
                  <a:gd name="T57" fmla="*/ 58 h 209"/>
                  <a:gd name="T58" fmla="*/ 102 w 223"/>
                  <a:gd name="T59" fmla="*/ 51 h 209"/>
                  <a:gd name="T60" fmla="*/ 117 w 223"/>
                  <a:gd name="T61" fmla="*/ 0 h 209"/>
                  <a:gd name="T62" fmla="*/ 54 w 223"/>
                  <a:gd name="T63" fmla="*/ 23 h 209"/>
                  <a:gd name="T64" fmla="*/ 66 w 223"/>
                  <a:gd name="T65" fmla="*/ 58 h 209"/>
                  <a:gd name="T66" fmla="*/ 60 w 223"/>
                  <a:gd name="T67" fmla="*/ 79 h 209"/>
                  <a:gd name="T68" fmla="*/ 51 w 223"/>
                  <a:gd name="T69" fmla="*/ 82 h 209"/>
                  <a:gd name="T70" fmla="*/ 40 w 223"/>
                  <a:gd name="T71" fmla="*/ 78 h 209"/>
                  <a:gd name="T72" fmla="*/ 41 w 223"/>
                  <a:gd name="T73" fmla="*/ 90 h 209"/>
                  <a:gd name="T74" fmla="*/ 53 w 223"/>
                  <a:gd name="T75" fmla="*/ 89 h 209"/>
                  <a:gd name="T76" fmla="*/ 73 w 223"/>
                  <a:gd name="T77" fmla="*/ 67 h 209"/>
                  <a:gd name="T78" fmla="*/ 86 w 223"/>
                  <a:gd name="T79" fmla="*/ 72 h 209"/>
                  <a:gd name="T80" fmla="*/ 109 w 223"/>
                  <a:gd name="T81" fmla="*/ 66 h 209"/>
                  <a:gd name="T82" fmla="*/ 126 w 223"/>
                  <a:gd name="T83" fmla="*/ 77 h 209"/>
                  <a:gd name="T84" fmla="*/ 148 w 223"/>
                  <a:gd name="T85" fmla="*/ 83 h 209"/>
                  <a:gd name="T86" fmla="*/ 168 w 223"/>
                  <a:gd name="T87" fmla="*/ 85 h 209"/>
                  <a:gd name="T88" fmla="*/ 183 w 223"/>
                  <a:gd name="T89" fmla="*/ 118 h 209"/>
                  <a:gd name="T90" fmla="*/ 182 w 223"/>
                  <a:gd name="T91" fmla="*/ 150 h 209"/>
                  <a:gd name="T92" fmla="*/ 174 w 223"/>
                  <a:gd name="T93" fmla="*/ 178 h 209"/>
                  <a:gd name="T94" fmla="*/ 165 w 223"/>
                  <a:gd name="T95" fmla="*/ 187 h 209"/>
                  <a:gd name="T96" fmla="*/ 167 w 223"/>
                  <a:gd name="T97" fmla="*/ 208 h 209"/>
                  <a:gd name="T98" fmla="*/ 169 w 223"/>
                  <a:gd name="T99" fmla="*/ 208 h 209"/>
                  <a:gd name="T100" fmla="*/ 172 w 223"/>
                  <a:gd name="T101" fmla="*/ 208 h 209"/>
                  <a:gd name="T102" fmla="*/ 182 w 223"/>
                  <a:gd name="T103" fmla="*/ 179 h 209"/>
                  <a:gd name="T104" fmla="*/ 188 w 223"/>
                  <a:gd name="T105" fmla="*/ 156 h 209"/>
                  <a:gd name="T106" fmla="*/ 185 w 223"/>
                  <a:gd name="T107" fmla="*/ 172 h 209"/>
                  <a:gd name="T108" fmla="*/ 188 w 223"/>
                  <a:gd name="T109" fmla="*/ 172 h 209"/>
                  <a:gd name="T110" fmla="*/ 223 w 223"/>
                  <a:gd name="T111" fmla="*/ 118 h 209"/>
                  <a:gd name="T112" fmla="*/ 214 w 223"/>
                  <a:gd name="T113" fmla="*/ 60 h 209"/>
                  <a:gd name="T114" fmla="*/ 153 w 223"/>
                  <a:gd name="T115" fmla="*/ 6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3" h="209">
                    <a:moveTo>
                      <a:pt x="190" y="179"/>
                    </a:moveTo>
                    <a:cubicBezTo>
                      <a:pt x="190" y="180"/>
                      <a:pt x="189" y="181"/>
                      <a:pt x="188" y="181"/>
                    </a:cubicBezTo>
                    <a:cubicBezTo>
                      <a:pt x="187" y="184"/>
                      <a:pt x="187" y="186"/>
                      <a:pt x="189" y="188"/>
                    </a:cubicBezTo>
                    <a:cubicBezTo>
                      <a:pt x="189" y="189"/>
                      <a:pt x="190" y="190"/>
                      <a:pt x="191" y="191"/>
                    </a:cubicBezTo>
                    <a:cubicBezTo>
                      <a:pt x="193" y="188"/>
                      <a:pt x="196" y="185"/>
                      <a:pt x="198" y="182"/>
                    </a:cubicBezTo>
                    <a:cubicBezTo>
                      <a:pt x="196" y="181"/>
                      <a:pt x="193" y="180"/>
                      <a:pt x="190" y="179"/>
                    </a:cubicBezTo>
                    <a:moveTo>
                      <a:pt x="184" y="176"/>
                    </a:moveTo>
                    <a:cubicBezTo>
                      <a:pt x="184" y="176"/>
                      <a:pt x="184" y="177"/>
                      <a:pt x="184" y="177"/>
                    </a:cubicBezTo>
                    <a:cubicBezTo>
                      <a:pt x="184" y="177"/>
                      <a:pt x="184" y="177"/>
                      <a:pt x="184" y="176"/>
                    </a:cubicBezTo>
                    <a:cubicBezTo>
                      <a:pt x="184" y="176"/>
                      <a:pt x="184" y="176"/>
                      <a:pt x="184" y="176"/>
                    </a:cubicBezTo>
                    <a:moveTo>
                      <a:pt x="13" y="119"/>
                    </a:moveTo>
                    <a:cubicBezTo>
                      <a:pt x="10" y="122"/>
                      <a:pt x="6" y="124"/>
                      <a:pt x="1" y="124"/>
                    </a:cubicBezTo>
                    <a:cubicBezTo>
                      <a:pt x="0" y="133"/>
                      <a:pt x="1" y="141"/>
                      <a:pt x="2" y="146"/>
                    </a:cubicBezTo>
                    <a:cubicBezTo>
                      <a:pt x="4" y="143"/>
                      <a:pt x="6" y="141"/>
                      <a:pt x="9" y="139"/>
                    </a:cubicBezTo>
                    <a:cubicBezTo>
                      <a:pt x="9" y="132"/>
                      <a:pt x="10" y="126"/>
                      <a:pt x="13" y="119"/>
                    </a:cubicBezTo>
                    <a:moveTo>
                      <a:pt x="17" y="109"/>
                    </a:moveTo>
                    <a:cubicBezTo>
                      <a:pt x="17" y="110"/>
                      <a:pt x="16" y="110"/>
                      <a:pt x="15" y="111"/>
                    </a:cubicBezTo>
                    <a:cubicBezTo>
                      <a:pt x="15" y="112"/>
                      <a:pt x="15" y="113"/>
                      <a:pt x="15" y="114"/>
                    </a:cubicBezTo>
                    <a:cubicBezTo>
                      <a:pt x="18" y="117"/>
                      <a:pt x="20" y="121"/>
                      <a:pt x="22" y="125"/>
                    </a:cubicBezTo>
                    <a:cubicBezTo>
                      <a:pt x="23" y="126"/>
                      <a:pt x="23" y="127"/>
                      <a:pt x="23" y="129"/>
                    </a:cubicBezTo>
                    <a:cubicBezTo>
                      <a:pt x="25" y="127"/>
                      <a:pt x="27" y="126"/>
                      <a:pt x="29" y="126"/>
                    </a:cubicBezTo>
                    <a:cubicBezTo>
                      <a:pt x="28" y="120"/>
                      <a:pt x="25" y="115"/>
                      <a:pt x="22" y="111"/>
                    </a:cubicBezTo>
                    <a:cubicBezTo>
                      <a:pt x="23" y="111"/>
                      <a:pt x="25" y="111"/>
                      <a:pt x="26" y="110"/>
                    </a:cubicBezTo>
                    <a:cubicBezTo>
                      <a:pt x="17" y="109"/>
                      <a:pt x="17" y="109"/>
                      <a:pt x="17" y="109"/>
                    </a:cubicBezTo>
                    <a:moveTo>
                      <a:pt x="3" y="108"/>
                    </a:moveTo>
                    <a:cubicBezTo>
                      <a:pt x="3" y="111"/>
                      <a:pt x="2" y="114"/>
                      <a:pt x="2" y="117"/>
                    </a:cubicBezTo>
                    <a:cubicBezTo>
                      <a:pt x="3" y="117"/>
                      <a:pt x="4" y="117"/>
                      <a:pt x="5" y="117"/>
                    </a:cubicBezTo>
                    <a:cubicBezTo>
                      <a:pt x="7" y="116"/>
                      <a:pt x="9" y="115"/>
                      <a:pt x="9" y="111"/>
                    </a:cubicBezTo>
                    <a:cubicBezTo>
                      <a:pt x="9" y="110"/>
                      <a:pt x="9" y="109"/>
                      <a:pt x="9" y="109"/>
                    </a:cubicBezTo>
                    <a:cubicBezTo>
                      <a:pt x="3" y="108"/>
                      <a:pt x="3" y="108"/>
                      <a:pt x="3" y="108"/>
                    </a:cubicBezTo>
                    <a:moveTo>
                      <a:pt x="170" y="201"/>
                    </a:moveTo>
                    <a:cubicBezTo>
                      <a:pt x="168" y="198"/>
                      <a:pt x="169" y="192"/>
                      <a:pt x="170" y="189"/>
                    </a:cubicBezTo>
                    <a:cubicBezTo>
                      <a:pt x="171" y="186"/>
                      <a:pt x="173" y="185"/>
                      <a:pt x="176" y="185"/>
                    </a:cubicBezTo>
                    <a:cubicBezTo>
                      <a:pt x="177" y="185"/>
                      <a:pt x="178" y="186"/>
                      <a:pt x="179" y="186"/>
                    </a:cubicBezTo>
                    <a:cubicBezTo>
                      <a:pt x="176" y="192"/>
                      <a:pt x="173" y="197"/>
                      <a:pt x="170" y="201"/>
                    </a:cubicBezTo>
                    <a:moveTo>
                      <a:pt x="191" y="149"/>
                    </a:moveTo>
                    <a:cubicBezTo>
                      <a:pt x="187" y="147"/>
                      <a:pt x="183" y="144"/>
                      <a:pt x="183" y="137"/>
                    </a:cubicBezTo>
                    <a:cubicBezTo>
                      <a:pt x="183" y="128"/>
                      <a:pt x="185" y="122"/>
                      <a:pt x="192" y="119"/>
                    </a:cubicBezTo>
                    <a:cubicBezTo>
                      <a:pt x="193" y="129"/>
                      <a:pt x="193" y="139"/>
                      <a:pt x="191" y="149"/>
                    </a:cubicBezTo>
                    <a:moveTo>
                      <a:pt x="188" y="112"/>
                    </a:moveTo>
                    <a:cubicBezTo>
                      <a:pt x="182" y="112"/>
                      <a:pt x="175" y="108"/>
                      <a:pt x="173" y="102"/>
                    </a:cubicBezTo>
                    <a:cubicBezTo>
                      <a:pt x="171" y="100"/>
                      <a:pt x="173" y="85"/>
                      <a:pt x="177" y="82"/>
                    </a:cubicBezTo>
                    <a:cubicBezTo>
                      <a:pt x="184" y="91"/>
                      <a:pt x="188" y="101"/>
                      <a:pt x="191" y="112"/>
                    </a:cubicBezTo>
                    <a:cubicBezTo>
                      <a:pt x="190" y="112"/>
                      <a:pt x="189" y="112"/>
                      <a:pt x="188" y="112"/>
                    </a:cubicBezTo>
                    <a:moveTo>
                      <a:pt x="160" y="80"/>
                    </a:moveTo>
                    <a:cubicBezTo>
                      <a:pt x="156" y="80"/>
                      <a:pt x="153" y="79"/>
                      <a:pt x="151" y="76"/>
                    </a:cubicBezTo>
                    <a:cubicBezTo>
                      <a:pt x="148" y="72"/>
                      <a:pt x="148" y="66"/>
                      <a:pt x="149" y="60"/>
                    </a:cubicBezTo>
                    <a:cubicBezTo>
                      <a:pt x="159" y="65"/>
                      <a:pt x="167" y="70"/>
                      <a:pt x="173" y="77"/>
                    </a:cubicBezTo>
                    <a:cubicBezTo>
                      <a:pt x="169" y="79"/>
                      <a:pt x="164" y="80"/>
                      <a:pt x="160" y="80"/>
                    </a:cubicBezTo>
                    <a:moveTo>
                      <a:pt x="124" y="69"/>
                    </a:moveTo>
                    <a:cubicBezTo>
                      <a:pt x="119" y="69"/>
                      <a:pt x="115" y="66"/>
                      <a:pt x="114" y="58"/>
                    </a:cubicBezTo>
                    <a:cubicBezTo>
                      <a:pt x="113" y="56"/>
                      <a:pt x="113" y="53"/>
                      <a:pt x="113" y="51"/>
                    </a:cubicBezTo>
                    <a:cubicBezTo>
                      <a:pt x="120" y="52"/>
                      <a:pt x="128" y="53"/>
                      <a:pt x="137" y="56"/>
                    </a:cubicBezTo>
                    <a:cubicBezTo>
                      <a:pt x="138" y="56"/>
                      <a:pt x="140" y="57"/>
                      <a:pt x="142" y="58"/>
                    </a:cubicBezTo>
                    <a:cubicBezTo>
                      <a:pt x="137" y="63"/>
                      <a:pt x="130" y="69"/>
                      <a:pt x="124" y="69"/>
                    </a:cubicBezTo>
                    <a:moveTo>
                      <a:pt x="86" y="65"/>
                    </a:moveTo>
                    <a:cubicBezTo>
                      <a:pt x="85" y="65"/>
                      <a:pt x="84" y="65"/>
                      <a:pt x="83" y="64"/>
                    </a:cubicBezTo>
                    <a:cubicBezTo>
                      <a:pt x="80" y="63"/>
                      <a:pt x="76" y="61"/>
                      <a:pt x="74" y="58"/>
                    </a:cubicBezTo>
                    <a:cubicBezTo>
                      <a:pt x="73" y="58"/>
                      <a:pt x="73" y="57"/>
                      <a:pt x="73" y="56"/>
                    </a:cubicBezTo>
                    <a:cubicBezTo>
                      <a:pt x="82" y="53"/>
                      <a:pt x="91" y="51"/>
                      <a:pt x="102" y="51"/>
                    </a:cubicBezTo>
                    <a:cubicBezTo>
                      <a:pt x="98" y="57"/>
                      <a:pt x="92" y="65"/>
                      <a:pt x="86" y="65"/>
                    </a:cubicBezTo>
                    <a:moveTo>
                      <a:pt x="117" y="0"/>
                    </a:moveTo>
                    <a:cubicBezTo>
                      <a:pt x="103" y="0"/>
                      <a:pt x="90" y="3"/>
                      <a:pt x="81" y="7"/>
                    </a:cubicBezTo>
                    <a:cubicBezTo>
                      <a:pt x="71" y="12"/>
                      <a:pt x="62" y="17"/>
                      <a:pt x="54" y="23"/>
                    </a:cubicBezTo>
                    <a:cubicBezTo>
                      <a:pt x="48" y="39"/>
                      <a:pt x="44" y="57"/>
                      <a:pt x="40" y="75"/>
                    </a:cubicBezTo>
                    <a:cubicBezTo>
                      <a:pt x="48" y="68"/>
                      <a:pt x="57" y="62"/>
                      <a:pt x="66" y="58"/>
                    </a:cubicBezTo>
                    <a:cubicBezTo>
                      <a:pt x="67" y="59"/>
                      <a:pt x="67" y="60"/>
                      <a:pt x="68" y="61"/>
                    </a:cubicBezTo>
                    <a:cubicBezTo>
                      <a:pt x="68" y="68"/>
                      <a:pt x="65" y="77"/>
                      <a:pt x="60" y="79"/>
                    </a:cubicBezTo>
                    <a:cubicBezTo>
                      <a:pt x="59" y="79"/>
                      <a:pt x="58" y="80"/>
                      <a:pt x="57" y="81"/>
                    </a:cubicBezTo>
                    <a:cubicBezTo>
                      <a:pt x="55" y="82"/>
                      <a:pt x="53" y="82"/>
                      <a:pt x="51" y="82"/>
                    </a:cubicBezTo>
                    <a:cubicBezTo>
                      <a:pt x="48" y="82"/>
                      <a:pt x="46" y="81"/>
                      <a:pt x="43" y="79"/>
                    </a:cubicBezTo>
                    <a:cubicBezTo>
                      <a:pt x="42" y="79"/>
                      <a:pt x="41" y="78"/>
                      <a:pt x="40" y="78"/>
                    </a:cubicBezTo>
                    <a:cubicBezTo>
                      <a:pt x="39" y="85"/>
                      <a:pt x="37" y="93"/>
                      <a:pt x="36" y="101"/>
                    </a:cubicBezTo>
                    <a:cubicBezTo>
                      <a:pt x="38" y="97"/>
                      <a:pt x="41" y="93"/>
                      <a:pt x="41" y="90"/>
                    </a:cubicBezTo>
                    <a:cubicBezTo>
                      <a:pt x="41" y="88"/>
                      <a:pt x="40" y="86"/>
                      <a:pt x="40" y="85"/>
                    </a:cubicBezTo>
                    <a:cubicBezTo>
                      <a:pt x="44" y="87"/>
                      <a:pt x="48" y="89"/>
                      <a:pt x="53" y="89"/>
                    </a:cubicBezTo>
                    <a:cubicBezTo>
                      <a:pt x="57" y="89"/>
                      <a:pt x="65" y="85"/>
                      <a:pt x="67" y="82"/>
                    </a:cubicBezTo>
                    <a:cubicBezTo>
                      <a:pt x="70" y="78"/>
                      <a:pt x="72" y="72"/>
                      <a:pt x="73" y="67"/>
                    </a:cubicBezTo>
                    <a:cubicBezTo>
                      <a:pt x="76" y="69"/>
                      <a:pt x="80" y="71"/>
                      <a:pt x="83" y="72"/>
                    </a:cubicBezTo>
                    <a:cubicBezTo>
                      <a:pt x="84" y="72"/>
                      <a:pt x="85" y="72"/>
                      <a:pt x="86" y="72"/>
                    </a:cubicBezTo>
                    <a:cubicBezTo>
                      <a:pt x="95" y="72"/>
                      <a:pt x="102" y="62"/>
                      <a:pt x="107" y="54"/>
                    </a:cubicBezTo>
                    <a:cubicBezTo>
                      <a:pt x="108" y="58"/>
                      <a:pt x="108" y="63"/>
                      <a:pt x="109" y="66"/>
                    </a:cubicBezTo>
                    <a:cubicBezTo>
                      <a:pt x="111" y="72"/>
                      <a:pt x="118" y="75"/>
                      <a:pt x="123" y="76"/>
                    </a:cubicBezTo>
                    <a:cubicBezTo>
                      <a:pt x="124" y="76"/>
                      <a:pt x="125" y="77"/>
                      <a:pt x="126" y="77"/>
                    </a:cubicBezTo>
                    <a:cubicBezTo>
                      <a:pt x="131" y="77"/>
                      <a:pt x="137" y="72"/>
                      <a:pt x="142" y="67"/>
                    </a:cubicBezTo>
                    <a:cubicBezTo>
                      <a:pt x="142" y="73"/>
                      <a:pt x="144" y="78"/>
                      <a:pt x="148" y="83"/>
                    </a:cubicBezTo>
                    <a:cubicBezTo>
                      <a:pt x="151" y="86"/>
                      <a:pt x="155" y="87"/>
                      <a:pt x="159" y="87"/>
                    </a:cubicBezTo>
                    <a:cubicBezTo>
                      <a:pt x="162" y="87"/>
                      <a:pt x="165" y="86"/>
                      <a:pt x="168" y="85"/>
                    </a:cubicBezTo>
                    <a:cubicBezTo>
                      <a:pt x="166" y="91"/>
                      <a:pt x="165" y="99"/>
                      <a:pt x="166" y="103"/>
                    </a:cubicBezTo>
                    <a:cubicBezTo>
                      <a:pt x="167" y="111"/>
                      <a:pt x="175" y="116"/>
                      <a:pt x="183" y="118"/>
                    </a:cubicBezTo>
                    <a:cubicBezTo>
                      <a:pt x="179" y="122"/>
                      <a:pt x="177" y="128"/>
                      <a:pt x="176" y="135"/>
                    </a:cubicBezTo>
                    <a:cubicBezTo>
                      <a:pt x="176" y="142"/>
                      <a:pt x="178" y="147"/>
                      <a:pt x="182" y="150"/>
                    </a:cubicBezTo>
                    <a:cubicBezTo>
                      <a:pt x="179" y="152"/>
                      <a:pt x="177" y="155"/>
                      <a:pt x="175" y="159"/>
                    </a:cubicBezTo>
                    <a:cubicBezTo>
                      <a:pt x="173" y="166"/>
                      <a:pt x="172" y="172"/>
                      <a:pt x="174" y="178"/>
                    </a:cubicBezTo>
                    <a:cubicBezTo>
                      <a:pt x="174" y="178"/>
                      <a:pt x="174" y="178"/>
                      <a:pt x="174" y="178"/>
                    </a:cubicBezTo>
                    <a:cubicBezTo>
                      <a:pt x="170" y="178"/>
                      <a:pt x="167" y="180"/>
                      <a:pt x="165" y="187"/>
                    </a:cubicBezTo>
                    <a:cubicBezTo>
                      <a:pt x="164" y="187"/>
                      <a:pt x="164" y="188"/>
                      <a:pt x="164" y="188"/>
                    </a:cubicBezTo>
                    <a:cubicBezTo>
                      <a:pt x="166" y="195"/>
                      <a:pt x="167" y="202"/>
                      <a:pt x="167" y="208"/>
                    </a:cubicBezTo>
                    <a:cubicBezTo>
                      <a:pt x="167" y="209"/>
                      <a:pt x="168" y="209"/>
                      <a:pt x="168" y="209"/>
                    </a:cubicBezTo>
                    <a:cubicBezTo>
                      <a:pt x="168" y="209"/>
                      <a:pt x="169" y="208"/>
                      <a:pt x="169" y="208"/>
                    </a:cubicBezTo>
                    <a:cubicBezTo>
                      <a:pt x="169" y="208"/>
                      <a:pt x="170" y="208"/>
                      <a:pt x="170" y="208"/>
                    </a:cubicBezTo>
                    <a:cubicBezTo>
                      <a:pt x="171" y="208"/>
                      <a:pt x="171" y="208"/>
                      <a:pt x="172" y="208"/>
                    </a:cubicBezTo>
                    <a:cubicBezTo>
                      <a:pt x="174" y="206"/>
                      <a:pt x="180" y="202"/>
                      <a:pt x="186" y="196"/>
                    </a:cubicBezTo>
                    <a:cubicBezTo>
                      <a:pt x="182" y="191"/>
                      <a:pt x="180" y="184"/>
                      <a:pt x="182" y="179"/>
                    </a:cubicBezTo>
                    <a:cubicBezTo>
                      <a:pt x="180" y="175"/>
                      <a:pt x="178" y="171"/>
                      <a:pt x="179" y="166"/>
                    </a:cubicBezTo>
                    <a:cubicBezTo>
                      <a:pt x="181" y="161"/>
                      <a:pt x="183" y="156"/>
                      <a:pt x="188" y="156"/>
                    </a:cubicBezTo>
                    <a:cubicBezTo>
                      <a:pt x="189" y="156"/>
                      <a:pt x="189" y="156"/>
                      <a:pt x="190" y="156"/>
                    </a:cubicBezTo>
                    <a:cubicBezTo>
                      <a:pt x="189" y="162"/>
                      <a:pt x="187" y="167"/>
                      <a:pt x="185" y="172"/>
                    </a:cubicBezTo>
                    <a:cubicBezTo>
                      <a:pt x="186" y="172"/>
                      <a:pt x="186" y="172"/>
                      <a:pt x="186" y="172"/>
                    </a:cubicBezTo>
                    <a:cubicBezTo>
                      <a:pt x="186" y="172"/>
                      <a:pt x="187" y="172"/>
                      <a:pt x="188" y="172"/>
                    </a:cubicBezTo>
                    <a:cubicBezTo>
                      <a:pt x="191" y="172"/>
                      <a:pt x="197" y="173"/>
                      <a:pt x="203" y="175"/>
                    </a:cubicBezTo>
                    <a:cubicBezTo>
                      <a:pt x="212" y="161"/>
                      <a:pt x="220" y="143"/>
                      <a:pt x="223" y="118"/>
                    </a:cubicBezTo>
                    <a:cubicBezTo>
                      <a:pt x="216" y="106"/>
                      <a:pt x="212" y="91"/>
                      <a:pt x="212" y="75"/>
                    </a:cubicBezTo>
                    <a:cubicBezTo>
                      <a:pt x="212" y="70"/>
                      <a:pt x="213" y="65"/>
                      <a:pt x="214" y="60"/>
                    </a:cubicBezTo>
                    <a:cubicBezTo>
                      <a:pt x="208" y="48"/>
                      <a:pt x="199" y="37"/>
                      <a:pt x="188" y="27"/>
                    </a:cubicBezTo>
                    <a:cubicBezTo>
                      <a:pt x="175" y="24"/>
                      <a:pt x="162" y="16"/>
                      <a:pt x="153" y="6"/>
                    </a:cubicBezTo>
                    <a:cubicBezTo>
                      <a:pt x="141" y="1"/>
                      <a:pt x="129" y="0"/>
                      <a:pt x="1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1139"/>
              <p:cNvSpPr>
                <a:spLocks noEditPoints="1"/>
              </p:cNvSpPr>
              <p:nvPr/>
            </p:nvSpPr>
            <p:spPr bwMode="auto">
              <a:xfrm>
                <a:off x="875" y="3303"/>
                <a:ext cx="98" cy="110"/>
              </a:xfrm>
              <a:custGeom>
                <a:avLst/>
                <a:gdLst>
                  <a:gd name="T0" fmla="*/ 13 w 199"/>
                  <a:gd name="T1" fmla="*/ 169 h 224"/>
                  <a:gd name="T2" fmla="*/ 19 w 199"/>
                  <a:gd name="T3" fmla="*/ 182 h 224"/>
                  <a:gd name="T4" fmla="*/ 19 w 199"/>
                  <a:gd name="T5" fmla="*/ 167 h 224"/>
                  <a:gd name="T6" fmla="*/ 72 w 199"/>
                  <a:gd name="T7" fmla="*/ 187 h 224"/>
                  <a:gd name="T8" fmla="*/ 55 w 199"/>
                  <a:gd name="T9" fmla="*/ 174 h 224"/>
                  <a:gd name="T10" fmla="*/ 72 w 199"/>
                  <a:gd name="T11" fmla="*/ 187 h 224"/>
                  <a:gd name="T12" fmla="*/ 78 w 199"/>
                  <a:gd name="T13" fmla="*/ 188 h 224"/>
                  <a:gd name="T14" fmla="*/ 91 w 199"/>
                  <a:gd name="T15" fmla="*/ 173 h 224"/>
                  <a:gd name="T16" fmla="*/ 81 w 199"/>
                  <a:gd name="T17" fmla="*/ 188 h 224"/>
                  <a:gd name="T18" fmla="*/ 119 w 199"/>
                  <a:gd name="T19" fmla="*/ 158 h 224"/>
                  <a:gd name="T20" fmla="*/ 133 w 199"/>
                  <a:gd name="T21" fmla="*/ 160 h 224"/>
                  <a:gd name="T22" fmla="*/ 17 w 199"/>
                  <a:gd name="T23" fmla="*/ 160 h 224"/>
                  <a:gd name="T24" fmla="*/ 8 w 199"/>
                  <a:gd name="T25" fmla="*/ 146 h 224"/>
                  <a:gd name="T26" fmla="*/ 17 w 199"/>
                  <a:gd name="T27" fmla="*/ 160 h 224"/>
                  <a:gd name="T28" fmla="*/ 143 w 199"/>
                  <a:gd name="T29" fmla="*/ 127 h 224"/>
                  <a:gd name="T30" fmla="*/ 150 w 199"/>
                  <a:gd name="T31" fmla="*/ 128 h 224"/>
                  <a:gd name="T32" fmla="*/ 137 w 199"/>
                  <a:gd name="T33" fmla="*/ 154 h 224"/>
                  <a:gd name="T34" fmla="*/ 147 w 199"/>
                  <a:gd name="T35" fmla="*/ 96 h 224"/>
                  <a:gd name="T36" fmla="*/ 157 w 199"/>
                  <a:gd name="T37" fmla="*/ 89 h 224"/>
                  <a:gd name="T38" fmla="*/ 153 w 199"/>
                  <a:gd name="T39" fmla="*/ 83 h 224"/>
                  <a:gd name="T40" fmla="*/ 139 w 199"/>
                  <a:gd name="T41" fmla="*/ 67 h 224"/>
                  <a:gd name="T42" fmla="*/ 147 w 199"/>
                  <a:gd name="T43" fmla="*/ 51 h 224"/>
                  <a:gd name="T44" fmla="*/ 153 w 199"/>
                  <a:gd name="T45" fmla="*/ 83 h 224"/>
                  <a:gd name="T46" fmla="*/ 132 w 199"/>
                  <a:gd name="T47" fmla="*/ 40 h 224"/>
                  <a:gd name="T48" fmla="*/ 143 w 199"/>
                  <a:gd name="T49" fmla="*/ 43 h 224"/>
                  <a:gd name="T50" fmla="*/ 99 w 199"/>
                  <a:gd name="T51" fmla="*/ 19 h 224"/>
                  <a:gd name="T52" fmla="*/ 96 w 199"/>
                  <a:gd name="T53" fmla="*/ 9 h 224"/>
                  <a:gd name="T54" fmla="*/ 106 w 199"/>
                  <a:gd name="T55" fmla="*/ 10 h 224"/>
                  <a:gd name="T56" fmla="*/ 110 w 199"/>
                  <a:gd name="T57" fmla="*/ 24 h 224"/>
                  <a:gd name="T58" fmla="*/ 99 w 199"/>
                  <a:gd name="T59" fmla="*/ 19 h 224"/>
                  <a:gd name="T60" fmla="*/ 94 w 199"/>
                  <a:gd name="T61" fmla="*/ 0 h 224"/>
                  <a:gd name="T62" fmla="*/ 92 w 199"/>
                  <a:gd name="T63" fmla="*/ 4 h 224"/>
                  <a:gd name="T64" fmla="*/ 92 w 199"/>
                  <a:gd name="T65" fmla="*/ 5 h 224"/>
                  <a:gd name="T66" fmla="*/ 94 w 199"/>
                  <a:gd name="T67" fmla="*/ 24 h 224"/>
                  <a:gd name="T68" fmla="*/ 109 w 199"/>
                  <a:gd name="T69" fmla="*/ 30 h 224"/>
                  <a:gd name="T70" fmla="*/ 126 w 199"/>
                  <a:gd name="T71" fmla="*/ 42 h 224"/>
                  <a:gd name="T72" fmla="*/ 138 w 199"/>
                  <a:gd name="T73" fmla="*/ 51 h 224"/>
                  <a:gd name="T74" fmla="*/ 133 w 199"/>
                  <a:gd name="T75" fmla="*/ 62 h 224"/>
                  <a:gd name="T76" fmla="*/ 147 w 199"/>
                  <a:gd name="T77" fmla="*/ 86 h 224"/>
                  <a:gd name="T78" fmla="*/ 150 w 199"/>
                  <a:gd name="T79" fmla="*/ 122 h 224"/>
                  <a:gd name="T80" fmla="*/ 138 w 199"/>
                  <a:gd name="T81" fmla="*/ 121 h 224"/>
                  <a:gd name="T82" fmla="*/ 129 w 199"/>
                  <a:gd name="T83" fmla="*/ 152 h 224"/>
                  <a:gd name="T84" fmla="*/ 114 w 199"/>
                  <a:gd name="T85" fmla="*/ 154 h 224"/>
                  <a:gd name="T86" fmla="*/ 93 w 199"/>
                  <a:gd name="T87" fmla="*/ 166 h 224"/>
                  <a:gd name="T88" fmla="*/ 75 w 199"/>
                  <a:gd name="T89" fmla="*/ 179 h 224"/>
                  <a:gd name="T90" fmla="*/ 56 w 199"/>
                  <a:gd name="T91" fmla="*/ 168 h 224"/>
                  <a:gd name="T92" fmla="*/ 42 w 199"/>
                  <a:gd name="T93" fmla="*/ 162 h 224"/>
                  <a:gd name="T94" fmla="*/ 26 w 199"/>
                  <a:gd name="T95" fmla="*/ 157 h 224"/>
                  <a:gd name="T96" fmla="*/ 15 w 199"/>
                  <a:gd name="T97" fmla="*/ 142 h 224"/>
                  <a:gd name="T98" fmla="*/ 1 w 199"/>
                  <a:gd name="T99" fmla="*/ 147 h 224"/>
                  <a:gd name="T100" fmla="*/ 18 w 199"/>
                  <a:gd name="T101" fmla="*/ 160 h 224"/>
                  <a:gd name="T102" fmla="*/ 24 w 199"/>
                  <a:gd name="T103" fmla="*/ 160 h 224"/>
                  <a:gd name="T104" fmla="*/ 27 w 199"/>
                  <a:gd name="T105" fmla="*/ 163 h 224"/>
                  <a:gd name="T106" fmla="*/ 35 w 199"/>
                  <a:gd name="T107" fmla="*/ 164 h 224"/>
                  <a:gd name="T108" fmla="*/ 28 w 199"/>
                  <a:gd name="T109" fmla="*/ 169 h 224"/>
                  <a:gd name="T110" fmla="*/ 73 w 199"/>
                  <a:gd name="T111" fmla="*/ 220 h 224"/>
                  <a:gd name="T112" fmla="*/ 167 w 199"/>
                  <a:gd name="T113" fmla="*/ 191 h 224"/>
                  <a:gd name="T114" fmla="*/ 111 w 199"/>
                  <a:gd name="T115" fmla="*/ 3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9" h="224">
                    <a:moveTo>
                      <a:pt x="17" y="166"/>
                    </a:moveTo>
                    <a:cubicBezTo>
                      <a:pt x="15" y="166"/>
                      <a:pt x="14" y="167"/>
                      <a:pt x="13" y="169"/>
                    </a:cubicBezTo>
                    <a:cubicBezTo>
                      <a:pt x="12" y="170"/>
                      <a:pt x="12" y="170"/>
                      <a:pt x="11" y="171"/>
                    </a:cubicBezTo>
                    <a:cubicBezTo>
                      <a:pt x="13" y="174"/>
                      <a:pt x="16" y="178"/>
                      <a:pt x="19" y="182"/>
                    </a:cubicBezTo>
                    <a:cubicBezTo>
                      <a:pt x="20" y="178"/>
                      <a:pt x="21" y="173"/>
                      <a:pt x="21" y="168"/>
                    </a:cubicBezTo>
                    <a:cubicBezTo>
                      <a:pt x="20" y="168"/>
                      <a:pt x="20" y="167"/>
                      <a:pt x="19" y="167"/>
                    </a:cubicBezTo>
                    <a:cubicBezTo>
                      <a:pt x="19" y="167"/>
                      <a:pt x="18" y="166"/>
                      <a:pt x="17" y="166"/>
                    </a:cubicBezTo>
                    <a:moveTo>
                      <a:pt x="72" y="187"/>
                    </a:moveTo>
                    <a:cubicBezTo>
                      <a:pt x="63" y="186"/>
                      <a:pt x="54" y="183"/>
                      <a:pt x="46" y="180"/>
                    </a:cubicBezTo>
                    <a:cubicBezTo>
                      <a:pt x="49" y="177"/>
                      <a:pt x="52" y="174"/>
                      <a:pt x="55" y="174"/>
                    </a:cubicBezTo>
                    <a:cubicBezTo>
                      <a:pt x="56" y="174"/>
                      <a:pt x="57" y="174"/>
                      <a:pt x="58" y="174"/>
                    </a:cubicBezTo>
                    <a:cubicBezTo>
                      <a:pt x="66" y="177"/>
                      <a:pt x="71" y="180"/>
                      <a:pt x="72" y="187"/>
                    </a:cubicBezTo>
                    <a:moveTo>
                      <a:pt x="81" y="188"/>
                    </a:moveTo>
                    <a:cubicBezTo>
                      <a:pt x="80" y="188"/>
                      <a:pt x="79" y="188"/>
                      <a:pt x="78" y="188"/>
                    </a:cubicBezTo>
                    <a:cubicBezTo>
                      <a:pt x="79" y="181"/>
                      <a:pt x="85" y="174"/>
                      <a:pt x="91" y="173"/>
                    </a:cubicBezTo>
                    <a:cubicBezTo>
                      <a:pt x="91" y="173"/>
                      <a:pt x="91" y="173"/>
                      <a:pt x="91" y="173"/>
                    </a:cubicBezTo>
                    <a:cubicBezTo>
                      <a:pt x="95" y="173"/>
                      <a:pt x="106" y="177"/>
                      <a:pt x="107" y="182"/>
                    </a:cubicBezTo>
                    <a:cubicBezTo>
                      <a:pt x="98" y="186"/>
                      <a:pt x="90" y="188"/>
                      <a:pt x="81" y="188"/>
                    </a:cubicBezTo>
                    <a:moveTo>
                      <a:pt x="112" y="179"/>
                    </a:moveTo>
                    <a:cubicBezTo>
                      <a:pt x="112" y="172"/>
                      <a:pt x="112" y="161"/>
                      <a:pt x="119" y="158"/>
                    </a:cubicBezTo>
                    <a:cubicBezTo>
                      <a:pt x="120" y="158"/>
                      <a:pt x="122" y="157"/>
                      <a:pt x="124" y="157"/>
                    </a:cubicBezTo>
                    <a:cubicBezTo>
                      <a:pt x="127" y="157"/>
                      <a:pt x="130" y="159"/>
                      <a:pt x="133" y="160"/>
                    </a:cubicBezTo>
                    <a:cubicBezTo>
                      <a:pt x="127" y="169"/>
                      <a:pt x="120" y="175"/>
                      <a:pt x="112" y="179"/>
                    </a:cubicBezTo>
                    <a:moveTo>
                      <a:pt x="17" y="160"/>
                    </a:moveTo>
                    <a:cubicBezTo>
                      <a:pt x="13" y="155"/>
                      <a:pt x="10" y="151"/>
                      <a:pt x="7" y="147"/>
                    </a:cubicBezTo>
                    <a:cubicBezTo>
                      <a:pt x="7" y="146"/>
                      <a:pt x="7" y="146"/>
                      <a:pt x="8" y="146"/>
                    </a:cubicBezTo>
                    <a:cubicBezTo>
                      <a:pt x="11" y="146"/>
                      <a:pt x="15" y="148"/>
                      <a:pt x="17" y="150"/>
                    </a:cubicBezTo>
                    <a:cubicBezTo>
                      <a:pt x="20" y="153"/>
                      <a:pt x="19" y="156"/>
                      <a:pt x="17" y="160"/>
                    </a:cubicBezTo>
                    <a:moveTo>
                      <a:pt x="137" y="154"/>
                    </a:moveTo>
                    <a:cubicBezTo>
                      <a:pt x="131" y="144"/>
                      <a:pt x="127" y="127"/>
                      <a:pt x="143" y="127"/>
                    </a:cubicBezTo>
                    <a:cubicBezTo>
                      <a:pt x="144" y="127"/>
                      <a:pt x="144" y="127"/>
                      <a:pt x="145" y="127"/>
                    </a:cubicBezTo>
                    <a:cubicBezTo>
                      <a:pt x="146" y="127"/>
                      <a:pt x="148" y="127"/>
                      <a:pt x="150" y="128"/>
                    </a:cubicBezTo>
                    <a:cubicBezTo>
                      <a:pt x="148" y="135"/>
                      <a:pt x="144" y="142"/>
                      <a:pt x="140" y="149"/>
                    </a:cubicBezTo>
                    <a:cubicBezTo>
                      <a:pt x="139" y="151"/>
                      <a:pt x="138" y="153"/>
                      <a:pt x="137" y="154"/>
                    </a:cubicBezTo>
                    <a:moveTo>
                      <a:pt x="153" y="117"/>
                    </a:moveTo>
                    <a:cubicBezTo>
                      <a:pt x="148" y="111"/>
                      <a:pt x="142" y="102"/>
                      <a:pt x="147" y="96"/>
                    </a:cubicBezTo>
                    <a:cubicBezTo>
                      <a:pt x="148" y="94"/>
                      <a:pt x="151" y="90"/>
                      <a:pt x="154" y="89"/>
                    </a:cubicBezTo>
                    <a:cubicBezTo>
                      <a:pt x="155" y="89"/>
                      <a:pt x="156" y="89"/>
                      <a:pt x="157" y="89"/>
                    </a:cubicBezTo>
                    <a:cubicBezTo>
                      <a:pt x="157" y="98"/>
                      <a:pt x="156" y="107"/>
                      <a:pt x="153" y="117"/>
                    </a:cubicBezTo>
                    <a:moveTo>
                      <a:pt x="153" y="83"/>
                    </a:moveTo>
                    <a:cubicBezTo>
                      <a:pt x="147" y="81"/>
                      <a:pt x="140" y="76"/>
                      <a:pt x="140" y="71"/>
                    </a:cubicBezTo>
                    <a:cubicBezTo>
                      <a:pt x="140" y="70"/>
                      <a:pt x="140" y="69"/>
                      <a:pt x="139" y="67"/>
                    </a:cubicBezTo>
                    <a:cubicBezTo>
                      <a:pt x="139" y="62"/>
                      <a:pt x="141" y="58"/>
                      <a:pt x="144" y="55"/>
                    </a:cubicBezTo>
                    <a:cubicBezTo>
                      <a:pt x="145" y="53"/>
                      <a:pt x="146" y="52"/>
                      <a:pt x="147" y="51"/>
                    </a:cubicBezTo>
                    <a:cubicBezTo>
                      <a:pt x="152" y="60"/>
                      <a:pt x="155" y="71"/>
                      <a:pt x="156" y="82"/>
                    </a:cubicBezTo>
                    <a:cubicBezTo>
                      <a:pt x="155" y="82"/>
                      <a:pt x="154" y="82"/>
                      <a:pt x="153" y="83"/>
                    </a:cubicBezTo>
                    <a:moveTo>
                      <a:pt x="140" y="44"/>
                    </a:moveTo>
                    <a:cubicBezTo>
                      <a:pt x="137" y="44"/>
                      <a:pt x="135" y="43"/>
                      <a:pt x="132" y="40"/>
                    </a:cubicBezTo>
                    <a:cubicBezTo>
                      <a:pt x="127" y="35"/>
                      <a:pt x="127" y="31"/>
                      <a:pt x="128" y="25"/>
                    </a:cubicBezTo>
                    <a:cubicBezTo>
                      <a:pt x="134" y="30"/>
                      <a:pt x="139" y="36"/>
                      <a:pt x="143" y="43"/>
                    </a:cubicBezTo>
                    <a:cubicBezTo>
                      <a:pt x="142" y="43"/>
                      <a:pt x="141" y="44"/>
                      <a:pt x="140" y="44"/>
                    </a:cubicBezTo>
                    <a:moveTo>
                      <a:pt x="99" y="19"/>
                    </a:moveTo>
                    <a:cubicBezTo>
                      <a:pt x="98" y="18"/>
                      <a:pt x="97" y="17"/>
                      <a:pt x="97" y="16"/>
                    </a:cubicBezTo>
                    <a:cubicBezTo>
                      <a:pt x="95" y="14"/>
                      <a:pt x="95" y="12"/>
                      <a:pt x="96" y="9"/>
                    </a:cubicBezTo>
                    <a:cubicBezTo>
                      <a:pt x="97" y="9"/>
                      <a:pt x="98" y="8"/>
                      <a:pt x="98" y="7"/>
                    </a:cubicBezTo>
                    <a:cubicBezTo>
                      <a:pt x="101" y="8"/>
                      <a:pt x="104" y="9"/>
                      <a:pt x="106" y="10"/>
                    </a:cubicBezTo>
                    <a:cubicBezTo>
                      <a:pt x="112" y="12"/>
                      <a:pt x="117" y="16"/>
                      <a:pt x="123" y="20"/>
                    </a:cubicBezTo>
                    <a:cubicBezTo>
                      <a:pt x="119" y="22"/>
                      <a:pt x="114" y="23"/>
                      <a:pt x="110" y="24"/>
                    </a:cubicBezTo>
                    <a:cubicBezTo>
                      <a:pt x="109" y="24"/>
                      <a:pt x="108" y="24"/>
                      <a:pt x="108" y="24"/>
                    </a:cubicBezTo>
                    <a:cubicBezTo>
                      <a:pt x="104" y="24"/>
                      <a:pt x="101" y="22"/>
                      <a:pt x="99" y="19"/>
                    </a:cubicBezTo>
                    <a:moveTo>
                      <a:pt x="96" y="0"/>
                    </a:moveTo>
                    <a:cubicBezTo>
                      <a:pt x="95" y="0"/>
                      <a:pt x="94" y="0"/>
                      <a:pt x="94" y="0"/>
                    </a:cubicBezTo>
                    <a:cubicBezTo>
                      <a:pt x="94" y="0"/>
                      <a:pt x="94" y="0"/>
                      <a:pt x="93" y="0"/>
                    </a:cubicBezTo>
                    <a:cubicBezTo>
                      <a:pt x="91" y="0"/>
                      <a:pt x="91" y="3"/>
                      <a:pt x="92" y="4"/>
                    </a:cubicBezTo>
                    <a:cubicBezTo>
                      <a:pt x="92" y="4"/>
                      <a:pt x="92" y="4"/>
                      <a:pt x="92" y="4"/>
                    </a:cubicBezTo>
                    <a:cubicBezTo>
                      <a:pt x="92" y="5"/>
                      <a:pt x="92" y="5"/>
                      <a:pt x="92" y="5"/>
                    </a:cubicBezTo>
                    <a:cubicBezTo>
                      <a:pt x="91" y="5"/>
                      <a:pt x="91" y="6"/>
                      <a:pt x="90" y="7"/>
                    </a:cubicBezTo>
                    <a:cubicBezTo>
                      <a:pt x="88" y="12"/>
                      <a:pt x="90" y="19"/>
                      <a:pt x="94" y="24"/>
                    </a:cubicBezTo>
                    <a:cubicBezTo>
                      <a:pt x="96" y="26"/>
                      <a:pt x="98" y="27"/>
                      <a:pt x="100" y="28"/>
                    </a:cubicBezTo>
                    <a:cubicBezTo>
                      <a:pt x="103" y="30"/>
                      <a:pt x="106" y="30"/>
                      <a:pt x="109" y="30"/>
                    </a:cubicBezTo>
                    <a:cubicBezTo>
                      <a:pt x="114" y="30"/>
                      <a:pt x="118" y="29"/>
                      <a:pt x="122" y="27"/>
                    </a:cubicBezTo>
                    <a:cubicBezTo>
                      <a:pt x="121" y="33"/>
                      <a:pt x="122" y="38"/>
                      <a:pt x="126" y="42"/>
                    </a:cubicBezTo>
                    <a:cubicBezTo>
                      <a:pt x="129" y="44"/>
                      <a:pt x="132" y="49"/>
                      <a:pt x="135" y="50"/>
                    </a:cubicBezTo>
                    <a:cubicBezTo>
                      <a:pt x="136" y="50"/>
                      <a:pt x="137" y="51"/>
                      <a:pt x="138" y="51"/>
                    </a:cubicBezTo>
                    <a:cubicBezTo>
                      <a:pt x="139" y="51"/>
                      <a:pt x="140" y="50"/>
                      <a:pt x="140" y="50"/>
                    </a:cubicBezTo>
                    <a:cubicBezTo>
                      <a:pt x="137" y="54"/>
                      <a:pt x="134" y="57"/>
                      <a:pt x="133" y="62"/>
                    </a:cubicBezTo>
                    <a:cubicBezTo>
                      <a:pt x="132" y="65"/>
                      <a:pt x="134" y="75"/>
                      <a:pt x="136" y="77"/>
                    </a:cubicBezTo>
                    <a:cubicBezTo>
                      <a:pt x="139" y="81"/>
                      <a:pt x="143" y="84"/>
                      <a:pt x="147" y="86"/>
                    </a:cubicBezTo>
                    <a:cubicBezTo>
                      <a:pt x="144" y="89"/>
                      <a:pt x="142" y="92"/>
                      <a:pt x="140" y="95"/>
                    </a:cubicBezTo>
                    <a:cubicBezTo>
                      <a:pt x="136" y="104"/>
                      <a:pt x="143" y="114"/>
                      <a:pt x="150" y="122"/>
                    </a:cubicBezTo>
                    <a:cubicBezTo>
                      <a:pt x="146" y="122"/>
                      <a:pt x="142" y="121"/>
                      <a:pt x="139" y="121"/>
                    </a:cubicBezTo>
                    <a:cubicBezTo>
                      <a:pt x="139" y="121"/>
                      <a:pt x="139" y="121"/>
                      <a:pt x="138" y="121"/>
                    </a:cubicBezTo>
                    <a:cubicBezTo>
                      <a:pt x="133" y="122"/>
                      <a:pt x="129" y="128"/>
                      <a:pt x="126" y="132"/>
                    </a:cubicBezTo>
                    <a:cubicBezTo>
                      <a:pt x="123" y="137"/>
                      <a:pt x="126" y="145"/>
                      <a:pt x="129" y="152"/>
                    </a:cubicBezTo>
                    <a:cubicBezTo>
                      <a:pt x="127" y="152"/>
                      <a:pt x="125" y="151"/>
                      <a:pt x="123" y="151"/>
                    </a:cubicBezTo>
                    <a:cubicBezTo>
                      <a:pt x="120" y="151"/>
                      <a:pt x="117" y="152"/>
                      <a:pt x="114" y="154"/>
                    </a:cubicBezTo>
                    <a:cubicBezTo>
                      <a:pt x="108" y="158"/>
                      <a:pt x="107" y="165"/>
                      <a:pt x="107" y="173"/>
                    </a:cubicBezTo>
                    <a:cubicBezTo>
                      <a:pt x="102" y="169"/>
                      <a:pt x="96" y="166"/>
                      <a:pt x="93" y="166"/>
                    </a:cubicBezTo>
                    <a:cubicBezTo>
                      <a:pt x="92" y="166"/>
                      <a:pt x="92" y="166"/>
                      <a:pt x="91" y="166"/>
                    </a:cubicBezTo>
                    <a:cubicBezTo>
                      <a:pt x="84" y="166"/>
                      <a:pt x="78" y="172"/>
                      <a:pt x="75" y="179"/>
                    </a:cubicBezTo>
                    <a:cubicBezTo>
                      <a:pt x="72" y="174"/>
                      <a:pt x="68" y="171"/>
                      <a:pt x="62" y="169"/>
                    </a:cubicBezTo>
                    <a:cubicBezTo>
                      <a:pt x="60" y="168"/>
                      <a:pt x="58" y="168"/>
                      <a:pt x="56" y="168"/>
                    </a:cubicBezTo>
                    <a:cubicBezTo>
                      <a:pt x="53" y="168"/>
                      <a:pt x="50" y="169"/>
                      <a:pt x="47" y="171"/>
                    </a:cubicBezTo>
                    <a:cubicBezTo>
                      <a:pt x="47" y="167"/>
                      <a:pt x="45" y="164"/>
                      <a:pt x="42" y="162"/>
                    </a:cubicBezTo>
                    <a:cubicBezTo>
                      <a:pt x="37" y="158"/>
                      <a:pt x="33" y="157"/>
                      <a:pt x="28" y="157"/>
                    </a:cubicBezTo>
                    <a:cubicBezTo>
                      <a:pt x="27" y="157"/>
                      <a:pt x="27" y="157"/>
                      <a:pt x="26" y="157"/>
                    </a:cubicBezTo>
                    <a:cubicBezTo>
                      <a:pt x="27" y="153"/>
                      <a:pt x="26" y="150"/>
                      <a:pt x="21" y="145"/>
                    </a:cubicBezTo>
                    <a:cubicBezTo>
                      <a:pt x="19" y="144"/>
                      <a:pt x="17" y="143"/>
                      <a:pt x="15" y="142"/>
                    </a:cubicBezTo>
                    <a:cubicBezTo>
                      <a:pt x="10" y="143"/>
                      <a:pt x="5" y="144"/>
                      <a:pt x="1" y="145"/>
                    </a:cubicBezTo>
                    <a:cubicBezTo>
                      <a:pt x="0" y="146"/>
                      <a:pt x="0" y="147"/>
                      <a:pt x="1" y="147"/>
                    </a:cubicBezTo>
                    <a:cubicBezTo>
                      <a:pt x="2" y="150"/>
                      <a:pt x="4" y="157"/>
                      <a:pt x="8" y="165"/>
                    </a:cubicBezTo>
                    <a:cubicBezTo>
                      <a:pt x="11" y="162"/>
                      <a:pt x="14" y="160"/>
                      <a:pt x="18" y="160"/>
                    </a:cubicBezTo>
                    <a:cubicBezTo>
                      <a:pt x="19" y="160"/>
                      <a:pt x="21" y="160"/>
                      <a:pt x="22" y="161"/>
                    </a:cubicBezTo>
                    <a:cubicBezTo>
                      <a:pt x="23" y="160"/>
                      <a:pt x="24" y="160"/>
                      <a:pt x="24" y="160"/>
                    </a:cubicBezTo>
                    <a:cubicBezTo>
                      <a:pt x="25" y="160"/>
                      <a:pt x="26" y="161"/>
                      <a:pt x="27" y="162"/>
                    </a:cubicBezTo>
                    <a:cubicBezTo>
                      <a:pt x="27" y="162"/>
                      <a:pt x="27" y="162"/>
                      <a:pt x="27" y="163"/>
                    </a:cubicBezTo>
                    <a:cubicBezTo>
                      <a:pt x="28" y="163"/>
                      <a:pt x="28" y="162"/>
                      <a:pt x="29" y="162"/>
                    </a:cubicBezTo>
                    <a:cubicBezTo>
                      <a:pt x="31" y="162"/>
                      <a:pt x="33" y="163"/>
                      <a:pt x="35" y="164"/>
                    </a:cubicBezTo>
                    <a:cubicBezTo>
                      <a:pt x="39" y="167"/>
                      <a:pt x="43" y="171"/>
                      <a:pt x="40" y="177"/>
                    </a:cubicBezTo>
                    <a:cubicBezTo>
                      <a:pt x="36" y="174"/>
                      <a:pt x="32" y="172"/>
                      <a:pt x="28" y="169"/>
                    </a:cubicBezTo>
                    <a:cubicBezTo>
                      <a:pt x="28" y="174"/>
                      <a:pt x="28" y="182"/>
                      <a:pt x="27" y="191"/>
                    </a:cubicBezTo>
                    <a:cubicBezTo>
                      <a:pt x="37" y="202"/>
                      <a:pt x="52" y="212"/>
                      <a:pt x="73" y="220"/>
                    </a:cubicBezTo>
                    <a:cubicBezTo>
                      <a:pt x="80" y="223"/>
                      <a:pt x="88" y="224"/>
                      <a:pt x="97" y="224"/>
                    </a:cubicBezTo>
                    <a:cubicBezTo>
                      <a:pt x="119" y="224"/>
                      <a:pt x="145" y="214"/>
                      <a:pt x="167" y="191"/>
                    </a:cubicBezTo>
                    <a:cubicBezTo>
                      <a:pt x="192" y="165"/>
                      <a:pt x="199" y="130"/>
                      <a:pt x="196" y="107"/>
                    </a:cubicBezTo>
                    <a:cubicBezTo>
                      <a:pt x="187" y="39"/>
                      <a:pt x="139" y="11"/>
                      <a:pt x="111" y="3"/>
                    </a:cubicBezTo>
                    <a:cubicBezTo>
                      <a:pt x="105" y="1"/>
                      <a:pt x="99" y="0"/>
                      <a:pt x="9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1140"/>
              <p:cNvSpPr>
                <a:spLocks noEditPoints="1"/>
              </p:cNvSpPr>
              <p:nvPr/>
            </p:nvSpPr>
            <p:spPr bwMode="auto">
              <a:xfrm>
                <a:off x="787" y="3356"/>
                <a:ext cx="101" cy="94"/>
              </a:xfrm>
              <a:custGeom>
                <a:avLst/>
                <a:gdLst>
                  <a:gd name="T0" fmla="*/ 34 w 206"/>
                  <a:gd name="T1" fmla="*/ 166 h 190"/>
                  <a:gd name="T2" fmla="*/ 90 w 206"/>
                  <a:gd name="T3" fmla="*/ 190 h 190"/>
                  <a:gd name="T4" fmla="*/ 40 w 206"/>
                  <a:gd name="T5" fmla="*/ 166 h 190"/>
                  <a:gd name="T6" fmla="*/ 127 w 206"/>
                  <a:gd name="T7" fmla="*/ 131 h 190"/>
                  <a:gd name="T8" fmla="*/ 137 w 206"/>
                  <a:gd name="T9" fmla="*/ 137 h 190"/>
                  <a:gd name="T10" fmla="*/ 112 w 206"/>
                  <a:gd name="T11" fmla="*/ 144 h 190"/>
                  <a:gd name="T12" fmla="*/ 80 w 206"/>
                  <a:gd name="T13" fmla="*/ 139 h 190"/>
                  <a:gd name="T14" fmla="*/ 92 w 206"/>
                  <a:gd name="T15" fmla="*/ 127 h 190"/>
                  <a:gd name="T16" fmla="*/ 102 w 206"/>
                  <a:gd name="T17" fmla="*/ 143 h 190"/>
                  <a:gd name="T18" fmla="*/ 47 w 206"/>
                  <a:gd name="T19" fmla="*/ 119 h 190"/>
                  <a:gd name="T20" fmla="*/ 67 w 206"/>
                  <a:gd name="T21" fmla="*/ 120 h 190"/>
                  <a:gd name="T22" fmla="*/ 144 w 206"/>
                  <a:gd name="T23" fmla="*/ 137 h 190"/>
                  <a:gd name="T24" fmla="*/ 150 w 206"/>
                  <a:gd name="T25" fmla="*/ 118 h 190"/>
                  <a:gd name="T26" fmla="*/ 159 w 206"/>
                  <a:gd name="T27" fmla="*/ 116 h 190"/>
                  <a:gd name="T28" fmla="*/ 170 w 206"/>
                  <a:gd name="T29" fmla="*/ 120 h 190"/>
                  <a:gd name="T30" fmla="*/ 176 w 206"/>
                  <a:gd name="T31" fmla="*/ 114 h 190"/>
                  <a:gd name="T32" fmla="*/ 190 w 206"/>
                  <a:gd name="T33" fmla="*/ 95 h 190"/>
                  <a:gd name="T34" fmla="*/ 44 w 206"/>
                  <a:gd name="T35" fmla="*/ 115 h 190"/>
                  <a:gd name="T36" fmla="*/ 35 w 206"/>
                  <a:gd name="T37" fmla="*/ 88 h 190"/>
                  <a:gd name="T38" fmla="*/ 44 w 206"/>
                  <a:gd name="T39" fmla="*/ 115 h 190"/>
                  <a:gd name="T40" fmla="*/ 191 w 206"/>
                  <a:gd name="T41" fmla="*/ 61 h 190"/>
                  <a:gd name="T42" fmla="*/ 197 w 206"/>
                  <a:gd name="T43" fmla="*/ 59 h 190"/>
                  <a:gd name="T44" fmla="*/ 197 w 206"/>
                  <a:gd name="T45" fmla="*/ 74 h 190"/>
                  <a:gd name="T46" fmla="*/ 186 w 206"/>
                  <a:gd name="T47" fmla="*/ 77 h 190"/>
                  <a:gd name="T48" fmla="*/ 32 w 206"/>
                  <a:gd name="T49" fmla="*/ 81 h 190"/>
                  <a:gd name="T50" fmla="*/ 40 w 206"/>
                  <a:gd name="T51" fmla="*/ 64 h 190"/>
                  <a:gd name="T52" fmla="*/ 36 w 206"/>
                  <a:gd name="T53" fmla="*/ 48 h 190"/>
                  <a:gd name="T54" fmla="*/ 42 w 206"/>
                  <a:gd name="T55" fmla="*/ 26 h 190"/>
                  <a:gd name="T56" fmla="*/ 36 w 206"/>
                  <a:gd name="T57" fmla="*/ 48 h 190"/>
                  <a:gd name="T58" fmla="*/ 54 w 206"/>
                  <a:gd name="T59" fmla="*/ 17 h 190"/>
                  <a:gd name="T60" fmla="*/ 49 w 206"/>
                  <a:gd name="T61" fmla="*/ 21 h 190"/>
                  <a:gd name="T62" fmla="*/ 46 w 206"/>
                  <a:gd name="T63" fmla="*/ 18 h 190"/>
                  <a:gd name="T64" fmla="*/ 2 w 206"/>
                  <a:gd name="T65" fmla="*/ 91 h 190"/>
                  <a:gd name="T66" fmla="*/ 40 w 206"/>
                  <a:gd name="T67" fmla="*/ 153 h 190"/>
                  <a:gd name="T68" fmla="*/ 104 w 206"/>
                  <a:gd name="T69" fmla="*/ 190 h 190"/>
                  <a:gd name="T70" fmla="*/ 205 w 206"/>
                  <a:gd name="T71" fmla="*/ 83 h 190"/>
                  <a:gd name="T72" fmla="*/ 205 w 206"/>
                  <a:gd name="T73" fmla="*/ 55 h 190"/>
                  <a:gd name="T74" fmla="*/ 202 w 206"/>
                  <a:gd name="T75" fmla="*/ 52 h 190"/>
                  <a:gd name="T76" fmla="*/ 196 w 206"/>
                  <a:gd name="T77" fmla="*/ 52 h 190"/>
                  <a:gd name="T78" fmla="*/ 180 w 206"/>
                  <a:gd name="T79" fmla="*/ 68 h 190"/>
                  <a:gd name="T80" fmla="*/ 173 w 206"/>
                  <a:gd name="T81" fmla="*/ 97 h 190"/>
                  <a:gd name="T82" fmla="*/ 169 w 206"/>
                  <a:gd name="T83" fmla="*/ 113 h 190"/>
                  <a:gd name="T84" fmla="*/ 144 w 206"/>
                  <a:gd name="T85" fmla="*/ 116 h 190"/>
                  <a:gd name="T86" fmla="*/ 129 w 206"/>
                  <a:gd name="T87" fmla="*/ 125 h 190"/>
                  <a:gd name="T88" fmla="*/ 107 w 206"/>
                  <a:gd name="T89" fmla="*/ 141 h 190"/>
                  <a:gd name="T90" fmla="*/ 93 w 206"/>
                  <a:gd name="T91" fmla="*/ 120 h 190"/>
                  <a:gd name="T92" fmla="*/ 75 w 206"/>
                  <a:gd name="T93" fmla="*/ 129 h 190"/>
                  <a:gd name="T94" fmla="*/ 60 w 206"/>
                  <a:gd name="T95" fmla="*/ 111 h 190"/>
                  <a:gd name="T96" fmla="*/ 55 w 206"/>
                  <a:gd name="T97" fmla="*/ 96 h 190"/>
                  <a:gd name="T98" fmla="*/ 46 w 206"/>
                  <a:gd name="T99" fmla="*/ 66 h 190"/>
                  <a:gd name="T100" fmla="*/ 48 w 206"/>
                  <a:gd name="T101" fmla="*/ 45 h 190"/>
                  <a:gd name="T102" fmla="*/ 50 w 206"/>
                  <a:gd name="T103" fmla="*/ 28 h 190"/>
                  <a:gd name="T104" fmla="*/ 60 w 206"/>
                  <a:gd name="T105" fmla="*/ 15 h 190"/>
                  <a:gd name="T106" fmla="*/ 55 w 206"/>
                  <a:gd name="T107" fmla="*/ 0 h 190"/>
                  <a:gd name="T108" fmla="*/ 53 w 206"/>
                  <a:gd name="T109" fmla="*/ 0 h 190"/>
                  <a:gd name="T110" fmla="*/ 59 w 206"/>
                  <a:gd name="T111" fmla="*/ 1 h 190"/>
                  <a:gd name="T112" fmla="*/ 57 w 206"/>
                  <a:gd name="T113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6" h="190">
                    <a:moveTo>
                      <a:pt x="40" y="166"/>
                    </a:moveTo>
                    <a:cubicBezTo>
                      <a:pt x="38" y="166"/>
                      <a:pt x="36" y="166"/>
                      <a:pt x="34" y="166"/>
                    </a:cubicBezTo>
                    <a:cubicBezTo>
                      <a:pt x="38" y="170"/>
                      <a:pt x="43" y="173"/>
                      <a:pt x="48" y="176"/>
                    </a:cubicBezTo>
                    <a:cubicBezTo>
                      <a:pt x="62" y="185"/>
                      <a:pt x="76" y="189"/>
                      <a:pt x="90" y="190"/>
                    </a:cubicBezTo>
                    <a:cubicBezTo>
                      <a:pt x="78" y="175"/>
                      <a:pt x="60" y="166"/>
                      <a:pt x="41" y="166"/>
                    </a:cubicBezTo>
                    <a:cubicBezTo>
                      <a:pt x="40" y="166"/>
                      <a:pt x="40" y="166"/>
                      <a:pt x="40" y="166"/>
                    </a:cubicBezTo>
                    <a:moveTo>
                      <a:pt x="112" y="144"/>
                    </a:moveTo>
                    <a:cubicBezTo>
                      <a:pt x="115" y="138"/>
                      <a:pt x="121" y="131"/>
                      <a:pt x="127" y="131"/>
                    </a:cubicBezTo>
                    <a:cubicBezTo>
                      <a:pt x="128" y="131"/>
                      <a:pt x="128" y="131"/>
                      <a:pt x="129" y="131"/>
                    </a:cubicBezTo>
                    <a:cubicBezTo>
                      <a:pt x="131" y="132"/>
                      <a:pt x="135" y="134"/>
                      <a:pt x="137" y="137"/>
                    </a:cubicBezTo>
                    <a:cubicBezTo>
                      <a:pt x="137" y="138"/>
                      <a:pt x="138" y="139"/>
                      <a:pt x="138" y="139"/>
                    </a:cubicBezTo>
                    <a:cubicBezTo>
                      <a:pt x="130" y="142"/>
                      <a:pt x="121" y="143"/>
                      <a:pt x="112" y="144"/>
                    </a:cubicBezTo>
                    <a:moveTo>
                      <a:pt x="102" y="143"/>
                    </a:moveTo>
                    <a:cubicBezTo>
                      <a:pt x="95" y="143"/>
                      <a:pt x="88" y="141"/>
                      <a:pt x="80" y="139"/>
                    </a:cubicBezTo>
                    <a:cubicBezTo>
                      <a:pt x="78" y="139"/>
                      <a:pt x="77" y="138"/>
                      <a:pt x="75" y="137"/>
                    </a:cubicBezTo>
                    <a:cubicBezTo>
                      <a:pt x="80" y="132"/>
                      <a:pt x="87" y="127"/>
                      <a:pt x="92" y="127"/>
                    </a:cubicBezTo>
                    <a:cubicBezTo>
                      <a:pt x="96" y="127"/>
                      <a:pt x="100" y="130"/>
                      <a:pt x="101" y="137"/>
                    </a:cubicBezTo>
                    <a:cubicBezTo>
                      <a:pt x="101" y="139"/>
                      <a:pt x="101" y="141"/>
                      <a:pt x="102" y="143"/>
                    </a:cubicBezTo>
                    <a:moveTo>
                      <a:pt x="69" y="135"/>
                    </a:moveTo>
                    <a:cubicBezTo>
                      <a:pt x="60" y="131"/>
                      <a:pt x="53" y="126"/>
                      <a:pt x="47" y="119"/>
                    </a:cubicBezTo>
                    <a:cubicBezTo>
                      <a:pt x="51" y="118"/>
                      <a:pt x="56" y="116"/>
                      <a:pt x="60" y="116"/>
                    </a:cubicBezTo>
                    <a:cubicBezTo>
                      <a:pt x="63" y="116"/>
                      <a:pt x="66" y="117"/>
                      <a:pt x="67" y="120"/>
                    </a:cubicBezTo>
                    <a:cubicBezTo>
                      <a:pt x="70" y="124"/>
                      <a:pt x="70" y="130"/>
                      <a:pt x="69" y="135"/>
                    </a:cubicBezTo>
                    <a:moveTo>
                      <a:pt x="144" y="137"/>
                    </a:moveTo>
                    <a:cubicBezTo>
                      <a:pt x="144" y="136"/>
                      <a:pt x="143" y="135"/>
                      <a:pt x="143" y="135"/>
                    </a:cubicBezTo>
                    <a:cubicBezTo>
                      <a:pt x="143" y="128"/>
                      <a:pt x="146" y="120"/>
                      <a:pt x="150" y="118"/>
                    </a:cubicBezTo>
                    <a:cubicBezTo>
                      <a:pt x="152" y="118"/>
                      <a:pt x="153" y="117"/>
                      <a:pt x="153" y="116"/>
                    </a:cubicBezTo>
                    <a:cubicBezTo>
                      <a:pt x="155" y="116"/>
                      <a:pt x="157" y="116"/>
                      <a:pt x="159" y="116"/>
                    </a:cubicBezTo>
                    <a:cubicBezTo>
                      <a:pt x="161" y="116"/>
                      <a:pt x="164" y="116"/>
                      <a:pt x="166" y="118"/>
                    </a:cubicBezTo>
                    <a:cubicBezTo>
                      <a:pt x="167" y="119"/>
                      <a:pt x="169" y="120"/>
                      <a:pt x="170" y="120"/>
                    </a:cubicBezTo>
                    <a:cubicBezTo>
                      <a:pt x="163" y="127"/>
                      <a:pt x="154" y="133"/>
                      <a:pt x="144" y="137"/>
                    </a:cubicBezTo>
                    <a:moveTo>
                      <a:pt x="176" y="114"/>
                    </a:moveTo>
                    <a:cubicBezTo>
                      <a:pt x="175" y="110"/>
                      <a:pt x="174" y="108"/>
                      <a:pt x="177" y="102"/>
                    </a:cubicBezTo>
                    <a:cubicBezTo>
                      <a:pt x="180" y="96"/>
                      <a:pt x="184" y="95"/>
                      <a:pt x="190" y="95"/>
                    </a:cubicBezTo>
                    <a:cubicBezTo>
                      <a:pt x="186" y="101"/>
                      <a:pt x="181" y="108"/>
                      <a:pt x="176" y="114"/>
                    </a:cubicBezTo>
                    <a:moveTo>
                      <a:pt x="44" y="115"/>
                    </a:moveTo>
                    <a:cubicBezTo>
                      <a:pt x="38" y="107"/>
                      <a:pt x="34" y="97"/>
                      <a:pt x="33" y="88"/>
                    </a:cubicBezTo>
                    <a:cubicBezTo>
                      <a:pt x="33" y="88"/>
                      <a:pt x="34" y="88"/>
                      <a:pt x="35" y="88"/>
                    </a:cubicBezTo>
                    <a:cubicBezTo>
                      <a:pt x="40" y="88"/>
                      <a:pt x="46" y="91"/>
                      <a:pt x="49" y="96"/>
                    </a:cubicBezTo>
                    <a:cubicBezTo>
                      <a:pt x="50" y="99"/>
                      <a:pt x="48" y="112"/>
                      <a:pt x="44" y="115"/>
                    </a:cubicBezTo>
                    <a:moveTo>
                      <a:pt x="189" y="63"/>
                    </a:moveTo>
                    <a:cubicBezTo>
                      <a:pt x="190" y="62"/>
                      <a:pt x="190" y="62"/>
                      <a:pt x="191" y="61"/>
                    </a:cubicBezTo>
                    <a:cubicBezTo>
                      <a:pt x="192" y="59"/>
                      <a:pt x="193" y="58"/>
                      <a:pt x="195" y="58"/>
                    </a:cubicBezTo>
                    <a:cubicBezTo>
                      <a:pt x="196" y="58"/>
                      <a:pt x="197" y="59"/>
                      <a:pt x="197" y="59"/>
                    </a:cubicBezTo>
                    <a:cubicBezTo>
                      <a:pt x="198" y="59"/>
                      <a:pt x="198" y="60"/>
                      <a:pt x="199" y="60"/>
                    </a:cubicBezTo>
                    <a:cubicBezTo>
                      <a:pt x="199" y="65"/>
                      <a:pt x="198" y="70"/>
                      <a:pt x="197" y="74"/>
                    </a:cubicBezTo>
                    <a:cubicBezTo>
                      <a:pt x="196" y="79"/>
                      <a:pt x="195" y="83"/>
                      <a:pt x="193" y="87"/>
                    </a:cubicBezTo>
                    <a:cubicBezTo>
                      <a:pt x="190" y="85"/>
                      <a:pt x="188" y="80"/>
                      <a:pt x="186" y="77"/>
                    </a:cubicBezTo>
                    <a:cubicBezTo>
                      <a:pt x="184" y="71"/>
                      <a:pt x="186" y="67"/>
                      <a:pt x="189" y="63"/>
                    </a:cubicBezTo>
                    <a:moveTo>
                      <a:pt x="32" y="81"/>
                    </a:moveTo>
                    <a:cubicBezTo>
                      <a:pt x="31" y="72"/>
                      <a:pt x="32" y="63"/>
                      <a:pt x="33" y="54"/>
                    </a:cubicBezTo>
                    <a:cubicBezTo>
                      <a:pt x="37" y="56"/>
                      <a:pt x="41" y="59"/>
                      <a:pt x="40" y="64"/>
                    </a:cubicBezTo>
                    <a:cubicBezTo>
                      <a:pt x="40" y="73"/>
                      <a:pt x="38" y="78"/>
                      <a:pt x="32" y="81"/>
                    </a:cubicBezTo>
                    <a:moveTo>
                      <a:pt x="36" y="48"/>
                    </a:moveTo>
                    <a:cubicBezTo>
                      <a:pt x="36" y="48"/>
                      <a:pt x="35" y="48"/>
                      <a:pt x="35" y="47"/>
                    </a:cubicBezTo>
                    <a:cubicBezTo>
                      <a:pt x="37" y="40"/>
                      <a:pt x="39" y="33"/>
                      <a:pt x="42" y="26"/>
                    </a:cubicBezTo>
                    <a:cubicBezTo>
                      <a:pt x="45" y="30"/>
                      <a:pt x="46" y="34"/>
                      <a:pt x="45" y="38"/>
                    </a:cubicBezTo>
                    <a:cubicBezTo>
                      <a:pt x="43" y="43"/>
                      <a:pt x="41" y="48"/>
                      <a:pt x="36" y="48"/>
                    </a:cubicBezTo>
                    <a:moveTo>
                      <a:pt x="60" y="15"/>
                    </a:moveTo>
                    <a:cubicBezTo>
                      <a:pt x="58" y="16"/>
                      <a:pt x="56" y="16"/>
                      <a:pt x="54" y="17"/>
                    </a:cubicBezTo>
                    <a:cubicBezTo>
                      <a:pt x="54" y="17"/>
                      <a:pt x="54" y="17"/>
                      <a:pt x="54" y="17"/>
                    </a:cubicBezTo>
                    <a:cubicBezTo>
                      <a:pt x="53" y="20"/>
                      <a:pt x="51" y="21"/>
                      <a:pt x="49" y="21"/>
                    </a:cubicBezTo>
                    <a:cubicBezTo>
                      <a:pt x="48" y="21"/>
                      <a:pt x="47" y="20"/>
                      <a:pt x="45" y="20"/>
                    </a:cubicBezTo>
                    <a:cubicBezTo>
                      <a:pt x="46" y="19"/>
                      <a:pt x="46" y="19"/>
                      <a:pt x="46" y="18"/>
                    </a:cubicBezTo>
                    <a:cubicBezTo>
                      <a:pt x="42" y="19"/>
                      <a:pt x="37" y="19"/>
                      <a:pt x="32" y="19"/>
                    </a:cubicBezTo>
                    <a:cubicBezTo>
                      <a:pt x="20" y="33"/>
                      <a:pt x="6" y="56"/>
                      <a:pt x="2" y="91"/>
                    </a:cubicBezTo>
                    <a:cubicBezTo>
                      <a:pt x="0" y="112"/>
                      <a:pt x="6" y="135"/>
                      <a:pt x="23" y="155"/>
                    </a:cubicBezTo>
                    <a:cubicBezTo>
                      <a:pt x="29" y="154"/>
                      <a:pt x="34" y="153"/>
                      <a:pt x="40" y="153"/>
                    </a:cubicBezTo>
                    <a:cubicBezTo>
                      <a:pt x="40" y="153"/>
                      <a:pt x="40" y="153"/>
                      <a:pt x="41" y="153"/>
                    </a:cubicBezTo>
                    <a:cubicBezTo>
                      <a:pt x="67" y="154"/>
                      <a:pt x="91" y="168"/>
                      <a:pt x="104" y="190"/>
                    </a:cubicBezTo>
                    <a:cubicBezTo>
                      <a:pt x="114" y="189"/>
                      <a:pt x="122" y="187"/>
                      <a:pt x="129" y="184"/>
                    </a:cubicBezTo>
                    <a:cubicBezTo>
                      <a:pt x="182" y="160"/>
                      <a:pt x="200" y="114"/>
                      <a:pt x="205" y="83"/>
                    </a:cubicBezTo>
                    <a:cubicBezTo>
                      <a:pt x="206" y="74"/>
                      <a:pt x="206" y="66"/>
                      <a:pt x="206" y="61"/>
                    </a:cubicBezTo>
                    <a:cubicBezTo>
                      <a:pt x="206" y="58"/>
                      <a:pt x="205" y="56"/>
                      <a:pt x="205" y="55"/>
                    </a:cubicBezTo>
                    <a:cubicBezTo>
                      <a:pt x="205" y="54"/>
                      <a:pt x="205" y="54"/>
                      <a:pt x="205" y="54"/>
                    </a:cubicBezTo>
                    <a:cubicBezTo>
                      <a:pt x="204" y="53"/>
                      <a:pt x="203" y="52"/>
                      <a:pt x="202" y="52"/>
                    </a:cubicBezTo>
                    <a:cubicBezTo>
                      <a:pt x="202" y="52"/>
                      <a:pt x="201" y="52"/>
                      <a:pt x="200" y="53"/>
                    </a:cubicBezTo>
                    <a:cubicBezTo>
                      <a:pt x="199" y="52"/>
                      <a:pt x="197" y="52"/>
                      <a:pt x="196" y="52"/>
                    </a:cubicBezTo>
                    <a:cubicBezTo>
                      <a:pt x="192" y="52"/>
                      <a:pt x="189" y="54"/>
                      <a:pt x="186" y="57"/>
                    </a:cubicBezTo>
                    <a:cubicBezTo>
                      <a:pt x="183" y="60"/>
                      <a:pt x="181" y="64"/>
                      <a:pt x="180" y="68"/>
                    </a:cubicBezTo>
                    <a:cubicBezTo>
                      <a:pt x="179" y="74"/>
                      <a:pt x="181" y="83"/>
                      <a:pt x="186" y="89"/>
                    </a:cubicBezTo>
                    <a:cubicBezTo>
                      <a:pt x="181" y="90"/>
                      <a:pt x="177" y="92"/>
                      <a:pt x="173" y="97"/>
                    </a:cubicBezTo>
                    <a:cubicBezTo>
                      <a:pt x="172" y="100"/>
                      <a:pt x="168" y="105"/>
                      <a:pt x="168" y="108"/>
                    </a:cubicBezTo>
                    <a:cubicBezTo>
                      <a:pt x="168" y="110"/>
                      <a:pt x="168" y="112"/>
                      <a:pt x="169" y="113"/>
                    </a:cubicBezTo>
                    <a:cubicBezTo>
                      <a:pt x="165" y="111"/>
                      <a:pt x="162" y="109"/>
                      <a:pt x="157" y="109"/>
                    </a:cubicBezTo>
                    <a:cubicBezTo>
                      <a:pt x="154" y="109"/>
                      <a:pt x="146" y="113"/>
                      <a:pt x="144" y="116"/>
                    </a:cubicBezTo>
                    <a:cubicBezTo>
                      <a:pt x="141" y="119"/>
                      <a:pt x="139" y="124"/>
                      <a:pt x="138" y="129"/>
                    </a:cubicBezTo>
                    <a:cubicBezTo>
                      <a:pt x="135" y="127"/>
                      <a:pt x="132" y="126"/>
                      <a:pt x="129" y="125"/>
                    </a:cubicBezTo>
                    <a:cubicBezTo>
                      <a:pt x="128" y="125"/>
                      <a:pt x="127" y="125"/>
                      <a:pt x="127" y="125"/>
                    </a:cubicBezTo>
                    <a:cubicBezTo>
                      <a:pt x="119" y="125"/>
                      <a:pt x="111" y="133"/>
                      <a:pt x="107" y="141"/>
                    </a:cubicBezTo>
                    <a:cubicBezTo>
                      <a:pt x="106" y="137"/>
                      <a:pt x="106" y="132"/>
                      <a:pt x="105" y="130"/>
                    </a:cubicBezTo>
                    <a:cubicBezTo>
                      <a:pt x="103" y="125"/>
                      <a:pt x="97" y="122"/>
                      <a:pt x="93" y="120"/>
                    </a:cubicBezTo>
                    <a:cubicBezTo>
                      <a:pt x="92" y="120"/>
                      <a:pt x="91" y="120"/>
                      <a:pt x="90" y="120"/>
                    </a:cubicBezTo>
                    <a:cubicBezTo>
                      <a:pt x="86" y="120"/>
                      <a:pt x="80" y="124"/>
                      <a:pt x="75" y="129"/>
                    </a:cubicBezTo>
                    <a:cubicBezTo>
                      <a:pt x="76" y="124"/>
                      <a:pt x="74" y="118"/>
                      <a:pt x="70" y="114"/>
                    </a:cubicBezTo>
                    <a:cubicBezTo>
                      <a:pt x="67" y="112"/>
                      <a:pt x="64" y="111"/>
                      <a:pt x="60" y="111"/>
                    </a:cubicBezTo>
                    <a:cubicBezTo>
                      <a:pt x="58" y="111"/>
                      <a:pt x="55" y="111"/>
                      <a:pt x="52" y="112"/>
                    </a:cubicBezTo>
                    <a:cubicBezTo>
                      <a:pt x="54" y="106"/>
                      <a:pt x="56" y="100"/>
                      <a:pt x="55" y="96"/>
                    </a:cubicBezTo>
                    <a:cubicBezTo>
                      <a:pt x="55" y="89"/>
                      <a:pt x="47" y="84"/>
                      <a:pt x="40" y="82"/>
                    </a:cubicBezTo>
                    <a:cubicBezTo>
                      <a:pt x="44" y="78"/>
                      <a:pt x="46" y="73"/>
                      <a:pt x="46" y="66"/>
                    </a:cubicBezTo>
                    <a:cubicBezTo>
                      <a:pt x="47" y="60"/>
                      <a:pt x="45" y="56"/>
                      <a:pt x="42" y="53"/>
                    </a:cubicBezTo>
                    <a:cubicBezTo>
                      <a:pt x="44" y="51"/>
                      <a:pt x="47" y="49"/>
                      <a:pt x="48" y="45"/>
                    </a:cubicBezTo>
                    <a:cubicBezTo>
                      <a:pt x="51" y="38"/>
                      <a:pt x="51" y="33"/>
                      <a:pt x="49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3" y="28"/>
                      <a:pt x="56" y="26"/>
                      <a:pt x="59" y="20"/>
                    </a:cubicBezTo>
                    <a:cubicBezTo>
                      <a:pt x="59" y="18"/>
                      <a:pt x="60" y="17"/>
                      <a:pt x="60" y="15"/>
                    </a:cubicBezTo>
                    <a:moveTo>
                      <a:pt x="57" y="0"/>
                    </a:moveTo>
                    <a:cubicBezTo>
                      <a:pt x="56" y="0"/>
                      <a:pt x="56" y="0"/>
                      <a:pt x="55" y="0"/>
                    </a:cubicBezTo>
                    <a:cubicBezTo>
                      <a:pt x="55" y="0"/>
                      <a:pt x="55" y="0"/>
                      <a:pt x="54" y="0"/>
                    </a:cubicBezTo>
                    <a:cubicBezTo>
                      <a:pt x="54" y="0"/>
                      <a:pt x="53" y="0"/>
                      <a:pt x="53" y="0"/>
                    </a:cubicBezTo>
                    <a:cubicBezTo>
                      <a:pt x="53" y="1"/>
                      <a:pt x="52" y="1"/>
                      <a:pt x="52" y="1"/>
                    </a:cubicBezTo>
                    <a:cubicBezTo>
                      <a:pt x="54" y="1"/>
                      <a:pt x="57" y="1"/>
                      <a:pt x="59" y="1"/>
                    </a:cubicBezTo>
                    <a:cubicBezTo>
                      <a:pt x="59" y="1"/>
                      <a:pt x="58" y="1"/>
                      <a:pt x="58" y="0"/>
                    </a:cubicBezTo>
                    <a:cubicBezTo>
                      <a:pt x="58" y="0"/>
                      <a:pt x="57" y="0"/>
                      <a:pt x="5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1141"/>
              <p:cNvSpPr>
                <a:spLocks noEditPoints="1"/>
              </p:cNvSpPr>
              <p:nvPr/>
            </p:nvSpPr>
            <p:spPr bwMode="auto">
              <a:xfrm>
                <a:off x="753" y="3260"/>
                <a:ext cx="84" cy="105"/>
              </a:xfrm>
              <a:custGeom>
                <a:avLst/>
                <a:gdLst>
                  <a:gd name="T0" fmla="*/ 107 w 171"/>
                  <a:gd name="T1" fmla="*/ 193 h 213"/>
                  <a:gd name="T2" fmla="*/ 119 w 171"/>
                  <a:gd name="T3" fmla="*/ 187 h 213"/>
                  <a:gd name="T4" fmla="*/ 128 w 171"/>
                  <a:gd name="T5" fmla="*/ 195 h 213"/>
                  <a:gd name="T6" fmla="*/ 120 w 171"/>
                  <a:gd name="T7" fmla="*/ 195 h 213"/>
                  <a:gd name="T8" fmla="*/ 76 w 171"/>
                  <a:gd name="T9" fmla="*/ 180 h 213"/>
                  <a:gd name="T10" fmla="*/ 94 w 171"/>
                  <a:gd name="T11" fmla="*/ 179 h 213"/>
                  <a:gd name="T12" fmla="*/ 71 w 171"/>
                  <a:gd name="T13" fmla="*/ 176 h 213"/>
                  <a:gd name="T14" fmla="*/ 56 w 171"/>
                  <a:gd name="T15" fmla="*/ 151 h 213"/>
                  <a:gd name="T16" fmla="*/ 71 w 171"/>
                  <a:gd name="T17" fmla="*/ 176 h 213"/>
                  <a:gd name="T18" fmla="*/ 45 w 171"/>
                  <a:gd name="T19" fmla="*/ 118 h 213"/>
                  <a:gd name="T20" fmla="*/ 49 w 171"/>
                  <a:gd name="T21" fmla="*/ 147 h 213"/>
                  <a:gd name="T22" fmla="*/ 45 w 171"/>
                  <a:gd name="T23" fmla="*/ 105 h 213"/>
                  <a:gd name="T24" fmla="*/ 55 w 171"/>
                  <a:gd name="T25" fmla="*/ 85 h 213"/>
                  <a:gd name="T26" fmla="*/ 54 w 171"/>
                  <a:gd name="T27" fmla="*/ 71 h 213"/>
                  <a:gd name="T28" fmla="*/ 71 w 171"/>
                  <a:gd name="T29" fmla="*/ 49 h 213"/>
                  <a:gd name="T30" fmla="*/ 54 w 171"/>
                  <a:gd name="T31" fmla="*/ 71 h 213"/>
                  <a:gd name="T32" fmla="*/ 75 w 171"/>
                  <a:gd name="T33" fmla="*/ 44 h 213"/>
                  <a:gd name="T34" fmla="*/ 99 w 171"/>
                  <a:gd name="T35" fmla="*/ 24 h 213"/>
                  <a:gd name="T36" fmla="*/ 95 w 171"/>
                  <a:gd name="T37" fmla="*/ 42 h 213"/>
                  <a:gd name="T38" fmla="*/ 85 w 171"/>
                  <a:gd name="T39" fmla="*/ 47 h 213"/>
                  <a:gd name="T40" fmla="*/ 106 w 171"/>
                  <a:gd name="T41" fmla="*/ 21 h 213"/>
                  <a:gd name="T42" fmla="*/ 117 w 171"/>
                  <a:gd name="T43" fmla="*/ 25 h 213"/>
                  <a:gd name="T44" fmla="*/ 108 w 171"/>
                  <a:gd name="T45" fmla="*/ 0 h 213"/>
                  <a:gd name="T46" fmla="*/ 13 w 171"/>
                  <a:gd name="T47" fmla="*/ 54 h 213"/>
                  <a:gd name="T48" fmla="*/ 8 w 171"/>
                  <a:gd name="T49" fmla="*/ 131 h 213"/>
                  <a:gd name="T50" fmla="*/ 56 w 171"/>
                  <a:gd name="T51" fmla="*/ 205 h 213"/>
                  <a:gd name="T52" fmla="*/ 100 w 171"/>
                  <a:gd name="T53" fmla="*/ 213 h 213"/>
                  <a:gd name="T54" fmla="*/ 122 w 171"/>
                  <a:gd name="T55" fmla="*/ 211 h 213"/>
                  <a:gd name="T56" fmla="*/ 154 w 171"/>
                  <a:gd name="T57" fmla="*/ 197 h 213"/>
                  <a:gd name="T58" fmla="*/ 135 w 171"/>
                  <a:gd name="T59" fmla="*/ 195 h 213"/>
                  <a:gd name="T60" fmla="*/ 141 w 171"/>
                  <a:gd name="T61" fmla="*/ 187 h 213"/>
                  <a:gd name="T62" fmla="*/ 142 w 171"/>
                  <a:gd name="T63" fmla="*/ 182 h 213"/>
                  <a:gd name="T64" fmla="*/ 141 w 171"/>
                  <a:gd name="T65" fmla="*/ 182 h 213"/>
                  <a:gd name="T66" fmla="*/ 115 w 171"/>
                  <a:gd name="T67" fmla="*/ 180 h 213"/>
                  <a:gd name="T68" fmla="*/ 105 w 171"/>
                  <a:gd name="T69" fmla="*/ 183 h 213"/>
                  <a:gd name="T70" fmla="*/ 85 w 171"/>
                  <a:gd name="T71" fmla="*/ 170 h 213"/>
                  <a:gd name="T72" fmla="*/ 73 w 171"/>
                  <a:gd name="T73" fmla="*/ 150 h 213"/>
                  <a:gd name="T74" fmla="*/ 63 w 171"/>
                  <a:gd name="T75" fmla="*/ 126 h 213"/>
                  <a:gd name="T76" fmla="*/ 67 w 171"/>
                  <a:gd name="T77" fmla="*/ 101 h 213"/>
                  <a:gd name="T78" fmla="*/ 55 w 171"/>
                  <a:gd name="T79" fmla="*/ 78 h 213"/>
                  <a:gd name="T80" fmla="*/ 78 w 171"/>
                  <a:gd name="T81" fmla="*/ 52 h 213"/>
                  <a:gd name="T82" fmla="*/ 92 w 171"/>
                  <a:gd name="T83" fmla="*/ 52 h 213"/>
                  <a:gd name="T84" fmla="*/ 105 w 171"/>
                  <a:gd name="T85" fmla="*/ 28 h 213"/>
                  <a:gd name="T86" fmla="*/ 112 w 171"/>
                  <a:gd name="T87" fmla="*/ 32 h 213"/>
                  <a:gd name="T88" fmla="*/ 132 w 171"/>
                  <a:gd name="T89" fmla="*/ 22 h 213"/>
                  <a:gd name="T90" fmla="*/ 153 w 171"/>
                  <a:gd name="T91" fmla="*/ 38 h 213"/>
                  <a:gd name="T92" fmla="*/ 167 w 171"/>
                  <a:gd name="T93" fmla="*/ 33 h 213"/>
                  <a:gd name="T94" fmla="*/ 169 w 171"/>
                  <a:gd name="T95" fmla="*/ 25 h 213"/>
                  <a:gd name="T96" fmla="*/ 163 w 171"/>
                  <a:gd name="T97" fmla="*/ 23 h 213"/>
                  <a:gd name="T98" fmla="*/ 159 w 171"/>
                  <a:gd name="T99" fmla="*/ 31 h 213"/>
                  <a:gd name="T100" fmla="*/ 152 w 171"/>
                  <a:gd name="T101" fmla="*/ 32 h 213"/>
                  <a:gd name="T102" fmla="*/ 137 w 171"/>
                  <a:gd name="T103" fmla="*/ 16 h 213"/>
                  <a:gd name="T104" fmla="*/ 151 w 171"/>
                  <a:gd name="T105" fmla="*/ 8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71" h="213">
                    <a:moveTo>
                      <a:pt x="120" y="195"/>
                    </a:moveTo>
                    <a:cubicBezTo>
                      <a:pt x="116" y="194"/>
                      <a:pt x="111" y="194"/>
                      <a:pt x="107" y="193"/>
                    </a:cubicBezTo>
                    <a:cubicBezTo>
                      <a:pt x="108" y="188"/>
                      <a:pt x="111" y="187"/>
                      <a:pt x="116" y="187"/>
                    </a:cubicBezTo>
                    <a:cubicBezTo>
                      <a:pt x="117" y="187"/>
                      <a:pt x="118" y="187"/>
                      <a:pt x="119" y="187"/>
                    </a:cubicBezTo>
                    <a:cubicBezTo>
                      <a:pt x="123" y="187"/>
                      <a:pt x="126" y="191"/>
                      <a:pt x="128" y="195"/>
                    </a:cubicBezTo>
                    <a:cubicBezTo>
                      <a:pt x="128" y="195"/>
                      <a:pt x="128" y="195"/>
                      <a:pt x="128" y="195"/>
                    </a:cubicBezTo>
                    <a:cubicBezTo>
                      <a:pt x="127" y="195"/>
                      <a:pt x="127" y="195"/>
                      <a:pt x="127" y="195"/>
                    </a:cubicBezTo>
                    <a:cubicBezTo>
                      <a:pt x="125" y="195"/>
                      <a:pt x="122" y="195"/>
                      <a:pt x="120" y="195"/>
                    </a:cubicBezTo>
                    <a:moveTo>
                      <a:pt x="101" y="191"/>
                    </a:moveTo>
                    <a:cubicBezTo>
                      <a:pt x="92" y="189"/>
                      <a:pt x="83" y="185"/>
                      <a:pt x="76" y="180"/>
                    </a:cubicBezTo>
                    <a:cubicBezTo>
                      <a:pt x="79" y="177"/>
                      <a:pt x="81" y="176"/>
                      <a:pt x="84" y="176"/>
                    </a:cubicBezTo>
                    <a:cubicBezTo>
                      <a:pt x="87" y="176"/>
                      <a:pt x="90" y="177"/>
                      <a:pt x="94" y="179"/>
                    </a:cubicBezTo>
                    <a:cubicBezTo>
                      <a:pt x="99" y="182"/>
                      <a:pt x="100" y="186"/>
                      <a:pt x="101" y="191"/>
                    </a:cubicBezTo>
                    <a:moveTo>
                      <a:pt x="71" y="176"/>
                    </a:moveTo>
                    <a:cubicBezTo>
                      <a:pt x="63" y="170"/>
                      <a:pt x="56" y="162"/>
                      <a:pt x="52" y="153"/>
                    </a:cubicBezTo>
                    <a:cubicBezTo>
                      <a:pt x="53" y="152"/>
                      <a:pt x="54" y="151"/>
                      <a:pt x="56" y="151"/>
                    </a:cubicBezTo>
                    <a:cubicBezTo>
                      <a:pt x="61" y="151"/>
                      <a:pt x="69" y="154"/>
                      <a:pt x="70" y="156"/>
                    </a:cubicBezTo>
                    <a:cubicBezTo>
                      <a:pt x="74" y="161"/>
                      <a:pt x="74" y="170"/>
                      <a:pt x="71" y="176"/>
                    </a:cubicBezTo>
                    <a:moveTo>
                      <a:pt x="49" y="147"/>
                    </a:moveTo>
                    <a:cubicBezTo>
                      <a:pt x="46" y="138"/>
                      <a:pt x="44" y="129"/>
                      <a:pt x="45" y="118"/>
                    </a:cubicBezTo>
                    <a:cubicBezTo>
                      <a:pt x="50" y="119"/>
                      <a:pt x="54" y="122"/>
                      <a:pt x="57" y="126"/>
                    </a:cubicBezTo>
                    <a:cubicBezTo>
                      <a:pt x="60" y="133"/>
                      <a:pt x="54" y="141"/>
                      <a:pt x="49" y="147"/>
                    </a:cubicBezTo>
                    <a:moveTo>
                      <a:pt x="45" y="111"/>
                    </a:moveTo>
                    <a:cubicBezTo>
                      <a:pt x="45" y="109"/>
                      <a:pt x="45" y="107"/>
                      <a:pt x="45" y="105"/>
                    </a:cubicBezTo>
                    <a:cubicBezTo>
                      <a:pt x="47" y="96"/>
                      <a:pt x="48" y="89"/>
                      <a:pt x="51" y="82"/>
                    </a:cubicBezTo>
                    <a:cubicBezTo>
                      <a:pt x="52" y="83"/>
                      <a:pt x="54" y="84"/>
                      <a:pt x="55" y="85"/>
                    </a:cubicBezTo>
                    <a:cubicBezTo>
                      <a:pt x="70" y="96"/>
                      <a:pt x="56" y="107"/>
                      <a:pt x="45" y="111"/>
                    </a:cubicBezTo>
                    <a:moveTo>
                      <a:pt x="54" y="71"/>
                    </a:moveTo>
                    <a:cubicBezTo>
                      <a:pt x="58" y="62"/>
                      <a:pt x="63" y="54"/>
                      <a:pt x="69" y="47"/>
                    </a:cubicBezTo>
                    <a:cubicBezTo>
                      <a:pt x="69" y="48"/>
                      <a:pt x="70" y="48"/>
                      <a:pt x="71" y="49"/>
                    </a:cubicBezTo>
                    <a:cubicBezTo>
                      <a:pt x="72" y="52"/>
                      <a:pt x="72" y="57"/>
                      <a:pt x="72" y="59"/>
                    </a:cubicBezTo>
                    <a:cubicBezTo>
                      <a:pt x="72" y="67"/>
                      <a:pt x="62" y="70"/>
                      <a:pt x="54" y="71"/>
                    </a:cubicBezTo>
                    <a:moveTo>
                      <a:pt x="85" y="47"/>
                    </a:moveTo>
                    <a:cubicBezTo>
                      <a:pt x="81" y="47"/>
                      <a:pt x="78" y="46"/>
                      <a:pt x="75" y="44"/>
                    </a:cubicBezTo>
                    <a:cubicBezTo>
                      <a:pt x="75" y="44"/>
                      <a:pt x="74" y="43"/>
                      <a:pt x="73" y="42"/>
                    </a:cubicBezTo>
                    <a:cubicBezTo>
                      <a:pt x="81" y="34"/>
                      <a:pt x="90" y="28"/>
                      <a:pt x="99" y="24"/>
                    </a:cubicBezTo>
                    <a:cubicBezTo>
                      <a:pt x="99" y="25"/>
                      <a:pt x="99" y="27"/>
                      <a:pt x="99" y="29"/>
                    </a:cubicBezTo>
                    <a:cubicBezTo>
                      <a:pt x="100" y="34"/>
                      <a:pt x="99" y="38"/>
                      <a:pt x="95" y="42"/>
                    </a:cubicBezTo>
                    <a:cubicBezTo>
                      <a:pt x="94" y="43"/>
                      <a:pt x="93" y="43"/>
                      <a:pt x="92" y="44"/>
                    </a:cubicBezTo>
                    <a:cubicBezTo>
                      <a:pt x="91" y="46"/>
                      <a:pt x="88" y="47"/>
                      <a:pt x="85" y="47"/>
                    </a:cubicBezTo>
                    <a:moveTo>
                      <a:pt x="115" y="26"/>
                    </a:moveTo>
                    <a:cubicBezTo>
                      <a:pt x="111" y="26"/>
                      <a:pt x="109" y="23"/>
                      <a:pt x="106" y="21"/>
                    </a:cubicBezTo>
                    <a:cubicBezTo>
                      <a:pt x="114" y="18"/>
                      <a:pt x="122" y="17"/>
                      <a:pt x="129" y="16"/>
                    </a:cubicBezTo>
                    <a:cubicBezTo>
                      <a:pt x="126" y="21"/>
                      <a:pt x="124" y="25"/>
                      <a:pt x="117" y="25"/>
                    </a:cubicBezTo>
                    <a:cubicBezTo>
                      <a:pt x="116" y="26"/>
                      <a:pt x="116" y="26"/>
                      <a:pt x="115" y="26"/>
                    </a:cubicBezTo>
                    <a:moveTo>
                      <a:pt x="108" y="0"/>
                    </a:moveTo>
                    <a:cubicBezTo>
                      <a:pt x="87" y="0"/>
                      <a:pt x="63" y="6"/>
                      <a:pt x="40" y="24"/>
                    </a:cubicBezTo>
                    <a:cubicBezTo>
                      <a:pt x="33" y="36"/>
                      <a:pt x="24" y="47"/>
                      <a:pt x="13" y="54"/>
                    </a:cubicBezTo>
                    <a:cubicBezTo>
                      <a:pt x="7" y="65"/>
                      <a:pt x="2" y="78"/>
                      <a:pt x="0" y="93"/>
                    </a:cubicBezTo>
                    <a:cubicBezTo>
                      <a:pt x="5" y="105"/>
                      <a:pt x="8" y="117"/>
                      <a:pt x="8" y="131"/>
                    </a:cubicBezTo>
                    <a:cubicBezTo>
                      <a:pt x="8" y="137"/>
                      <a:pt x="7" y="143"/>
                      <a:pt x="6" y="149"/>
                    </a:cubicBezTo>
                    <a:cubicBezTo>
                      <a:pt x="16" y="178"/>
                      <a:pt x="35" y="197"/>
                      <a:pt x="56" y="205"/>
                    </a:cubicBezTo>
                    <a:cubicBezTo>
                      <a:pt x="72" y="211"/>
                      <a:pt x="86" y="213"/>
                      <a:pt x="99" y="213"/>
                    </a:cubicBezTo>
                    <a:cubicBezTo>
                      <a:pt x="99" y="213"/>
                      <a:pt x="99" y="213"/>
                      <a:pt x="100" y="213"/>
                    </a:cubicBezTo>
                    <a:cubicBezTo>
                      <a:pt x="105" y="213"/>
                      <a:pt x="110" y="213"/>
                      <a:pt x="114" y="212"/>
                    </a:cubicBezTo>
                    <a:cubicBezTo>
                      <a:pt x="117" y="212"/>
                      <a:pt x="120" y="211"/>
                      <a:pt x="122" y="211"/>
                    </a:cubicBezTo>
                    <a:cubicBezTo>
                      <a:pt x="124" y="210"/>
                      <a:pt x="126" y="210"/>
                      <a:pt x="128" y="209"/>
                    </a:cubicBezTo>
                    <a:cubicBezTo>
                      <a:pt x="142" y="205"/>
                      <a:pt x="151" y="199"/>
                      <a:pt x="154" y="197"/>
                    </a:cubicBezTo>
                    <a:cubicBezTo>
                      <a:pt x="153" y="195"/>
                      <a:pt x="151" y="194"/>
                      <a:pt x="150" y="192"/>
                    </a:cubicBezTo>
                    <a:cubicBezTo>
                      <a:pt x="145" y="193"/>
                      <a:pt x="140" y="194"/>
                      <a:pt x="135" y="195"/>
                    </a:cubicBezTo>
                    <a:cubicBezTo>
                      <a:pt x="135" y="191"/>
                      <a:pt x="136" y="188"/>
                      <a:pt x="141" y="187"/>
                    </a:cubicBezTo>
                    <a:cubicBezTo>
                      <a:pt x="141" y="187"/>
                      <a:pt x="141" y="187"/>
                      <a:pt x="141" y="187"/>
                    </a:cubicBezTo>
                    <a:cubicBezTo>
                      <a:pt x="143" y="187"/>
                      <a:pt x="146" y="188"/>
                      <a:pt x="148" y="189"/>
                    </a:cubicBezTo>
                    <a:cubicBezTo>
                      <a:pt x="146" y="187"/>
                      <a:pt x="144" y="184"/>
                      <a:pt x="142" y="182"/>
                    </a:cubicBezTo>
                    <a:cubicBezTo>
                      <a:pt x="142" y="182"/>
                      <a:pt x="141" y="182"/>
                      <a:pt x="141" y="182"/>
                    </a:cubicBezTo>
                    <a:cubicBezTo>
                      <a:pt x="141" y="182"/>
                      <a:pt x="141" y="182"/>
                      <a:pt x="141" y="182"/>
                    </a:cubicBezTo>
                    <a:cubicBezTo>
                      <a:pt x="134" y="182"/>
                      <a:pt x="131" y="183"/>
                      <a:pt x="130" y="187"/>
                    </a:cubicBezTo>
                    <a:cubicBezTo>
                      <a:pt x="126" y="183"/>
                      <a:pt x="121" y="181"/>
                      <a:pt x="115" y="180"/>
                    </a:cubicBezTo>
                    <a:cubicBezTo>
                      <a:pt x="114" y="180"/>
                      <a:pt x="114" y="180"/>
                      <a:pt x="114" y="180"/>
                    </a:cubicBezTo>
                    <a:cubicBezTo>
                      <a:pt x="110" y="180"/>
                      <a:pt x="107" y="181"/>
                      <a:pt x="105" y="183"/>
                    </a:cubicBezTo>
                    <a:cubicBezTo>
                      <a:pt x="104" y="178"/>
                      <a:pt x="101" y="174"/>
                      <a:pt x="95" y="172"/>
                    </a:cubicBezTo>
                    <a:cubicBezTo>
                      <a:pt x="91" y="171"/>
                      <a:pt x="88" y="170"/>
                      <a:pt x="85" y="170"/>
                    </a:cubicBezTo>
                    <a:cubicBezTo>
                      <a:pt x="83" y="170"/>
                      <a:pt x="81" y="171"/>
                      <a:pt x="78" y="171"/>
                    </a:cubicBezTo>
                    <a:cubicBezTo>
                      <a:pt x="80" y="163"/>
                      <a:pt x="79" y="154"/>
                      <a:pt x="73" y="150"/>
                    </a:cubicBezTo>
                    <a:cubicBezTo>
                      <a:pt x="70" y="148"/>
                      <a:pt x="63" y="146"/>
                      <a:pt x="58" y="145"/>
                    </a:cubicBezTo>
                    <a:cubicBezTo>
                      <a:pt x="62" y="140"/>
                      <a:pt x="65" y="133"/>
                      <a:pt x="63" y="126"/>
                    </a:cubicBezTo>
                    <a:cubicBezTo>
                      <a:pt x="61" y="120"/>
                      <a:pt x="57" y="117"/>
                      <a:pt x="52" y="115"/>
                    </a:cubicBezTo>
                    <a:cubicBezTo>
                      <a:pt x="59" y="112"/>
                      <a:pt x="66" y="107"/>
                      <a:pt x="67" y="101"/>
                    </a:cubicBezTo>
                    <a:cubicBezTo>
                      <a:pt x="67" y="96"/>
                      <a:pt x="68" y="88"/>
                      <a:pt x="64" y="84"/>
                    </a:cubicBezTo>
                    <a:cubicBezTo>
                      <a:pt x="62" y="82"/>
                      <a:pt x="57" y="80"/>
                      <a:pt x="55" y="78"/>
                    </a:cubicBezTo>
                    <a:cubicBezTo>
                      <a:pt x="64" y="76"/>
                      <a:pt x="76" y="73"/>
                      <a:pt x="78" y="63"/>
                    </a:cubicBezTo>
                    <a:cubicBezTo>
                      <a:pt x="79" y="59"/>
                      <a:pt x="79" y="55"/>
                      <a:pt x="78" y="52"/>
                    </a:cubicBezTo>
                    <a:cubicBezTo>
                      <a:pt x="80" y="52"/>
                      <a:pt x="83" y="53"/>
                      <a:pt x="86" y="53"/>
                    </a:cubicBezTo>
                    <a:cubicBezTo>
                      <a:pt x="88" y="53"/>
                      <a:pt x="90" y="52"/>
                      <a:pt x="92" y="52"/>
                    </a:cubicBezTo>
                    <a:cubicBezTo>
                      <a:pt x="95" y="52"/>
                      <a:pt x="102" y="45"/>
                      <a:pt x="103" y="42"/>
                    </a:cubicBezTo>
                    <a:cubicBezTo>
                      <a:pt x="105" y="37"/>
                      <a:pt x="105" y="33"/>
                      <a:pt x="105" y="28"/>
                    </a:cubicBezTo>
                    <a:cubicBezTo>
                      <a:pt x="106" y="29"/>
                      <a:pt x="107" y="30"/>
                      <a:pt x="108" y="31"/>
                    </a:cubicBezTo>
                    <a:cubicBezTo>
                      <a:pt x="109" y="32"/>
                      <a:pt x="111" y="32"/>
                      <a:pt x="112" y="32"/>
                    </a:cubicBezTo>
                    <a:cubicBezTo>
                      <a:pt x="115" y="32"/>
                      <a:pt x="118" y="31"/>
                      <a:pt x="120" y="31"/>
                    </a:cubicBezTo>
                    <a:cubicBezTo>
                      <a:pt x="126" y="31"/>
                      <a:pt x="130" y="27"/>
                      <a:pt x="132" y="22"/>
                    </a:cubicBezTo>
                    <a:cubicBezTo>
                      <a:pt x="136" y="30"/>
                      <a:pt x="142" y="36"/>
                      <a:pt x="149" y="38"/>
                    </a:cubicBezTo>
                    <a:cubicBezTo>
                      <a:pt x="150" y="38"/>
                      <a:pt x="152" y="38"/>
                      <a:pt x="153" y="38"/>
                    </a:cubicBezTo>
                    <a:cubicBezTo>
                      <a:pt x="154" y="38"/>
                      <a:pt x="155" y="38"/>
                      <a:pt x="155" y="38"/>
                    </a:cubicBezTo>
                    <a:cubicBezTo>
                      <a:pt x="160" y="38"/>
                      <a:pt x="164" y="36"/>
                      <a:pt x="167" y="33"/>
                    </a:cubicBezTo>
                    <a:cubicBezTo>
                      <a:pt x="168" y="31"/>
                      <a:pt x="169" y="30"/>
                      <a:pt x="169" y="28"/>
                    </a:cubicBezTo>
                    <a:cubicBezTo>
                      <a:pt x="169" y="27"/>
                      <a:pt x="169" y="26"/>
                      <a:pt x="169" y="25"/>
                    </a:cubicBezTo>
                    <a:cubicBezTo>
                      <a:pt x="170" y="24"/>
                      <a:pt x="171" y="24"/>
                      <a:pt x="171" y="23"/>
                    </a:cubicBezTo>
                    <a:cubicBezTo>
                      <a:pt x="163" y="23"/>
                      <a:pt x="163" y="23"/>
                      <a:pt x="163" y="23"/>
                    </a:cubicBezTo>
                    <a:cubicBezTo>
                      <a:pt x="163" y="23"/>
                      <a:pt x="163" y="24"/>
                      <a:pt x="163" y="25"/>
                    </a:cubicBezTo>
                    <a:cubicBezTo>
                      <a:pt x="163" y="29"/>
                      <a:pt x="161" y="30"/>
                      <a:pt x="159" y="31"/>
                    </a:cubicBezTo>
                    <a:cubicBezTo>
                      <a:pt x="158" y="31"/>
                      <a:pt x="157" y="31"/>
                      <a:pt x="156" y="31"/>
                    </a:cubicBezTo>
                    <a:cubicBezTo>
                      <a:pt x="154" y="32"/>
                      <a:pt x="153" y="32"/>
                      <a:pt x="152" y="32"/>
                    </a:cubicBezTo>
                    <a:cubicBezTo>
                      <a:pt x="149" y="32"/>
                      <a:pt x="146" y="31"/>
                      <a:pt x="143" y="28"/>
                    </a:cubicBezTo>
                    <a:cubicBezTo>
                      <a:pt x="141" y="24"/>
                      <a:pt x="138" y="20"/>
                      <a:pt x="137" y="16"/>
                    </a:cubicBezTo>
                    <a:cubicBezTo>
                      <a:pt x="141" y="16"/>
                      <a:pt x="146" y="17"/>
                      <a:pt x="150" y="18"/>
                    </a:cubicBezTo>
                    <a:cubicBezTo>
                      <a:pt x="150" y="15"/>
                      <a:pt x="150" y="12"/>
                      <a:pt x="151" y="8"/>
                    </a:cubicBezTo>
                    <a:cubicBezTo>
                      <a:pt x="140" y="4"/>
                      <a:pt x="125" y="0"/>
                      <a:pt x="10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1142"/>
              <p:cNvSpPr>
                <a:spLocks noEditPoints="1"/>
              </p:cNvSpPr>
              <p:nvPr/>
            </p:nvSpPr>
            <p:spPr bwMode="auto">
              <a:xfrm>
                <a:off x="815" y="3275"/>
                <a:ext cx="97" cy="100"/>
              </a:xfrm>
              <a:custGeom>
                <a:avLst/>
                <a:gdLst>
                  <a:gd name="T0" fmla="*/ 110 w 197"/>
                  <a:gd name="T1" fmla="*/ 188 h 202"/>
                  <a:gd name="T2" fmla="*/ 87 w 197"/>
                  <a:gd name="T3" fmla="*/ 185 h 202"/>
                  <a:gd name="T4" fmla="*/ 86 w 197"/>
                  <a:gd name="T5" fmla="*/ 184 h 202"/>
                  <a:gd name="T6" fmla="*/ 26 w 197"/>
                  <a:gd name="T7" fmla="*/ 129 h 202"/>
                  <a:gd name="T8" fmla="*/ 97 w 197"/>
                  <a:gd name="T9" fmla="*/ 28 h 202"/>
                  <a:gd name="T10" fmla="*/ 146 w 197"/>
                  <a:gd name="T11" fmla="*/ 45 h 202"/>
                  <a:gd name="T12" fmla="*/ 153 w 197"/>
                  <a:gd name="T13" fmla="*/ 170 h 202"/>
                  <a:gd name="T14" fmla="*/ 122 w 197"/>
                  <a:gd name="T15" fmla="*/ 187 h 202"/>
                  <a:gd name="T16" fmla="*/ 110 w 197"/>
                  <a:gd name="T17" fmla="*/ 188 h 202"/>
                  <a:gd name="T18" fmla="*/ 99 w 197"/>
                  <a:gd name="T19" fmla="*/ 0 h 202"/>
                  <a:gd name="T20" fmla="*/ 58 w 197"/>
                  <a:gd name="T21" fmla="*/ 10 h 202"/>
                  <a:gd name="T22" fmla="*/ 52 w 197"/>
                  <a:gd name="T23" fmla="*/ 13 h 202"/>
                  <a:gd name="T24" fmla="*/ 48 w 197"/>
                  <a:gd name="T25" fmla="*/ 15 h 202"/>
                  <a:gd name="T26" fmla="*/ 38 w 197"/>
                  <a:gd name="T27" fmla="*/ 23 h 202"/>
                  <a:gd name="T28" fmla="*/ 31 w 197"/>
                  <a:gd name="T29" fmla="*/ 30 h 202"/>
                  <a:gd name="T30" fmla="*/ 9 w 197"/>
                  <a:gd name="T31" fmla="*/ 70 h 202"/>
                  <a:gd name="T32" fmla="*/ 15 w 197"/>
                  <a:gd name="T33" fmla="*/ 148 h 202"/>
                  <a:gd name="T34" fmla="*/ 17 w 197"/>
                  <a:gd name="T35" fmla="*/ 152 h 202"/>
                  <a:gd name="T36" fmla="*/ 23 w 197"/>
                  <a:gd name="T37" fmla="*/ 159 h 202"/>
                  <a:gd name="T38" fmla="*/ 25 w 197"/>
                  <a:gd name="T39" fmla="*/ 162 h 202"/>
                  <a:gd name="T40" fmla="*/ 29 w 197"/>
                  <a:gd name="T41" fmla="*/ 167 h 202"/>
                  <a:gd name="T42" fmla="*/ 45 w 197"/>
                  <a:gd name="T43" fmla="*/ 180 h 202"/>
                  <a:gd name="T44" fmla="*/ 108 w 197"/>
                  <a:gd name="T45" fmla="*/ 202 h 202"/>
                  <a:gd name="T46" fmla="*/ 117 w 197"/>
                  <a:gd name="T47" fmla="*/ 202 h 202"/>
                  <a:gd name="T48" fmla="*/ 122 w 197"/>
                  <a:gd name="T49" fmla="*/ 201 h 202"/>
                  <a:gd name="T50" fmla="*/ 136 w 197"/>
                  <a:gd name="T51" fmla="*/ 198 h 202"/>
                  <a:gd name="T52" fmla="*/ 156 w 197"/>
                  <a:gd name="T53" fmla="*/ 188 h 202"/>
                  <a:gd name="T54" fmla="*/ 193 w 197"/>
                  <a:gd name="T55" fmla="*/ 131 h 202"/>
                  <a:gd name="T56" fmla="*/ 196 w 197"/>
                  <a:gd name="T57" fmla="*/ 92 h 202"/>
                  <a:gd name="T58" fmla="*/ 193 w 197"/>
                  <a:gd name="T59" fmla="*/ 72 h 202"/>
                  <a:gd name="T60" fmla="*/ 156 w 197"/>
                  <a:gd name="T61" fmla="*/ 18 h 202"/>
                  <a:gd name="T62" fmla="*/ 99 w 197"/>
                  <a:gd name="T63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7" h="202">
                    <a:moveTo>
                      <a:pt x="110" y="188"/>
                    </a:moveTo>
                    <a:cubicBezTo>
                      <a:pt x="102" y="188"/>
                      <a:pt x="94" y="186"/>
                      <a:pt x="87" y="185"/>
                    </a:cubicBezTo>
                    <a:cubicBezTo>
                      <a:pt x="86" y="184"/>
                      <a:pt x="86" y="184"/>
                      <a:pt x="86" y="184"/>
                    </a:cubicBezTo>
                    <a:cubicBezTo>
                      <a:pt x="78" y="182"/>
                      <a:pt x="36" y="169"/>
                      <a:pt x="26" y="129"/>
                    </a:cubicBezTo>
                    <a:cubicBezTo>
                      <a:pt x="21" y="105"/>
                      <a:pt x="42" y="28"/>
                      <a:pt x="97" y="28"/>
                    </a:cubicBezTo>
                    <a:cubicBezTo>
                      <a:pt x="111" y="28"/>
                      <a:pt x="128" y="33"/>
                      <a:pt x="146" y="45"/>
                    </a:cubicBezTo>
                    <a:cubicBezTo>
                      <a:pt x="192" y="74"/>
                      <a:pt x="180" y="148"/>
                      <a:pt x="153" y="170"/>
                    </a:cubicBezTo>
                    <a:cubicBezTo>
                      <a:pt x="144" y="177"/>
                      <a:pt x="132" y="184"/>
                      <a:pt x="122" y="187"/>
                    </a:cubicBezTo>
                    <a:cubicBezTo>
                      <a:pt x="118" y="188"/>
                      <a:pt x="114" y="188"/>
                      <a:pt x="110" y="188"/>
                    </a:cubicBezTo>
                    <a:moveTo>
                      <a:pt x="99" y="0"/>
                    </a:moveTo>
                    <a:cubicBezTo>
                      <a:pt x="85" y="0"/>
                      <a:pt x="72" y="3"/>
                      <a:pt x="58" y="10"/>
                    </a:cubicBezTo>
                    <a:cubicBezTo>
                      <a:pt x="56" y="10"/>
                      <a:pt x="54" y="11"/>
                      <a:pt x="52" y="13"/>
                    </a:cubicBezTo>
                    <a:cubicBezTo>
                      <a:pt x="51" y="13"/>
                      <a:pt x="49" y="14"/>
                      <a:pt x="48" y="15"/>
                    </a:cubicBezTo>
                    <a:cubicBezTo>
                      <a:pt x="44" y="18"/>
                      <a:pt x="41" y="20"/>
                      <a:pt x="38" y="23"/>
                    </a:cubicBezTo>
                    <a:cubicBezTo>
                      <a:pt x="35" y="25"/>
                      <a:pt x="33" y="27"/>
                      <a:pt x="31" y="30"/>
                    </a:cubicBezTo>
                    <a:cubicBezTo>
                      <a:pt x="20" y="41"/>
                      <a:pt x="13" y="55"/>
                      <a:pt x="9" y="70"/>
                    </a:cubicBezTo>
                    <a:cubicBezTo>
                      <a:pt x="0" y="105"/>
                      <a:pt x="8" y="138"/>
                      <a:pt x="15" y="148"/>
                    </a:cubicBezTo>
                    <a:cubicBezTo>
                      <a:pt x="16" y="149"/>
                      <a:pt x="16" y="150"/>
                      <a:pt x="17" y="152"/>
                    </a:cubicBezTo>
                    <a:cubicBezTo>
                      <a:pt x="19" y="154"/>
                      <a:pt x="21" y="157"/>
                      <a:pt x="23" y="159"/>
                    </a:cubicBezTo>
                    <a:cubicBezTo>
                      <a:pt x="24" y="160"/>
                      <a:pt x="24" y="161"/>
                      <a:pt x="25" y="162"/>
                    </a:cubicBezTo>
                    <a:cubicBezTo>
                      <a:pt x="26" y="164"/>
                      <a:pt x="28" y="165"/>
                      <a:pt x="29" y="167"/>
                    </a:cubicBezTo>
                    <a:cubicBezTo>
                      <a:pt x="33" y="171"/>
                      <a:pt x="38" y="175"/>
                      <a:pt x="45" y="180"/>
                    </a:cubicBezTo>
                    <a:cubicBezTo>
                      <a:pt x="60" y="191"/>
                      <a:pt x="79" y="202"/>
                      <a:pt x="108" y="202"/>
                    </a:cubicBezTo>
                    <a:cubicBezTo>
                      <a:pt x="111" y="202"/>
                      <a:pt x="114" y="202"/>
                      <a:pt x="117" y="202"/>
                    </a:cubicBezTo>
                    <a:cubicBezTo>
                      <a:pt x="119" y="202"/>
                      <a:pt x="120" y="201"/>
                      <a:pt x="122" y="201"/>
                    </a:cubicBezTo>
                    <a:cubicBezTo>
                      <a:pt x="126" y="200"/>
                      <a:pt x="131" y="199"/>
                      <a:pt x="136" y="198"/>
                    </a:cubicBezTo>
                    <a:cubicBezTo>
                      <a:pt x="143" y="195"/>
                      <a:pt x="150" y="192"/>
                      <a:pt x="156" y="188"/>
                    </a:cubicBezTo>
                    <a:cubicBezTo>
                      <a:pt x="176" y="178"/>
                      <a:pt x="188" y="154"/>
                      <a:pt x="193" y="131"/>
                    </a:cubicBezTo>
                    <a:cubicBezTo>
                      <a:pt x="195" y="121"/>
                      <a:pt x="197" y="108"/>
                      <a:pt x="196" y="92"/>
                    </a:cubicBezTo>
                    <a:cubicBezTo>
                      <a:pt x="196" y="86"/>
                      <a:pt x="195" y="79"/>
                      <a:pt x="193" y="72"/>
                    </a:cubicBezTo>
                    <a:cubicBezTo>
                      <a:pt x="188" y="53"/>
                      <a:pt x="177" y="33"/>
                      <a:pt x="156" y="18"/>
                    </a:cubicBezTo>
                    <a:cubicBezTo>
                      <a:pt x="144" y="9"/>
                      <a:pt x="123" y="0"/>
                      <a:pt x="9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1143"/>
              <p:cNvSpPr>
                <a:spLocks noEditPoints="1"/>
              </p:cNvSpPr>
              <p:nvPr/>
            </p:nvSpPr>
            <p:spPr bwMode="auto">
              <a:xfrm>
                <a:off x="536" y="3523"/>
                <a:ext cx="123" cy="109"/>
              </a:xfrm>
              <a:custGeom>
                <a:avLst/>
                <a:gdLst>
                  <a:gd name="T0" fmla="*/ 182 w 248"/>
                  <a:gd name="T1" fmla="*/ 200 h 222"/>
                  <a:gd name="T2" fmla="*/ 180 w 248"/>
                  <a:gd name="T3" fmla="*/ 208 h 222"/>
                  <a:gd name="T4" fmla="*/ 191 w 248"/>
                  <a:gd name="T5" fmla="*/ 205 h 222"/>
                  <a:gd name="T6" fmla="*/ 178 w 248"/>
                  <a:gd name="T7" fmla="*/ 194 h 222"/>
                  <a:gd name="T8" fmla="*/ 178 w 248"/>
                  <a:gd name="T9" fmla="*/ 194 h 222"/>
                  <a:gd name="T10" fmla="*/ 20 w 248"/>
                  <a:gd name="T11" fmla="*/ 73 h 222"/>
                  <a:gd name="T12" fmla="*/ 6 w 248"/>
                  <a:gd name="T13" fmla="*/ 74 h 222"/>
                  <a:gd name="T14" fmla="*/ 9 w 248"/>
                  <a:gd name="T15" fmla="*/ 92 h 222"/>
                  <a:gd name="T16" fmla="*/ 15 w 248"/>
                  <a:gd name="T17" fmla="*/ 56 h 222"/>
                  <a:gd name="T18" fmla="*/ 11 w 248"/>
                  <a:gd name="T19" fmla="*/ 67 h 222"/>
                  <a:gd name="T20" fmla="*/ 14 w 248"/>
                  <a:gd name="T21" fmla="*/ 67 h 222"/>
                  <a:gd name="T22" fmla="*/ 19 w 248"/>
                  <a:gd name="T23" fmla="*/ 60 h 222"/>
                  <a:gd name="T24" fmla="*/ 155 w 248"/>
                  <a:gd name="T25" fmla="*/ 215 h 222"/>
                  <a:gd name="T26" fmla="*/ 165 w 248"/>
                  <a:gd name="T27" fmla="*/ 200 h 222"/>
                  <a:gd name="T28" fmla="*/ 155 w 248"/>
                  <a:gd name="T29" fmla="*/ 215 h 222"/>
                  <a:gd name="T30" fmla="*/ 190 w 248"/>
                  <a:gd name="T31" fmla="*/ 153 h 222"/>
                  <a:gd name="T32" fmla="*/ 195 w 248"/>
                  <a:gd name="T33" fmla="*/ 168 h 222"/>
                  <a:gd name="T34" fmla="*/ 190 w 248"/>
                  <a:gd name="T35" fmla="*/ 113 h 222"/>
                  <a:gd name="T36" fmla="*/ 206 w 248"/>
                  <a:gd name="T37" fmla="*/ 129 h 222"/>
                  <a:gd name="T38" fmla="*/ 177 w 248"/>
                  <a:gd name="T39" fmla="*/ 79 h 222"/>
                  <a:gd name="T40" fmla="*/ 199 w 248"/>
                  <a:gd name="T41" fmla="*/ 87 h 222"/>
                  <a:gd name="T42" fmla="*/ 36 w 248"/>
                  <a:gd name="T43" fmla="*/ 61 h 222"/>
                  <a:gd name="T44" fmla="*/ 51 w 248"/>
                  <a:gd name="T45" fmla="*/ 43 h 222"/>
                  <a:gd name="T46" fmla="*/ 36 w 248"/>
                  <a:gd name="T47" fmla="*/ 61 h 222"/>
                  <a:gd name="T48" fmla="*/ 144 w 248"/>
                  <a:gd name="T49" fmla="*/ 46 h 222"/>
                  <a:gd name="T50" fmla="*/ 168 w 248"/>
                  <a:gd name="T51" fmla="*/ 52 h 222"/>
                  <a:gd name="T52" fmla="*/ 156 w 248"/>
                  <a:gd name="T53" fmla="*/ 62 h 222"/>
                  <a:gd name="T54" fmla="*/ 64 w 248"/>
                  <a:gd name="T55" fmla="*/ 43 h 222"/>
                  <a:gd name="T56" fmla="*/ 95 w 248"/>
                  <a:gd name="T57" fmla="*/ 29 h 222"/>
                  <a:gd name="T58" fmla="*/ 82 w 248"/>
                  <a:gd name="T59" fmla="*/ 48 h 222"/>
                  <a:gd name="T60" fmla="*/ 116 w 248"/>
                  <a:gd name="T61" fmla="*/ 44 h 222"/>
                  <a:gd name="T62" fmla="*/ 102 w 248"/>
                  <a:gd name="T63" fmla="*/ 32 h 222"/>
                  <a:gd name="T64" fmla="*/ 134 w 248"/>
                  <a:gd name="T65" fmla="*/ 35 h 222"/>
                  <a:gd name="T66" fmla="*/ 133 w 248"/>
                  <a:gd name="T67" fmla="*/ 0 h 222"/>
                  <a:gd name="T68" fmla="*/ 19 w 248"/>
                  <a:gd name="T69" fmla="*/ 49 h 222"/>
                  <a:gd name="T70" fmla="*/ 26 w 248"/>
                  <a:gd name="T71" fmla="*/ 65 h 222"/>
                  <a:gd name="T72" fmla="*/ 24 w 248"/>
                  <a:gd name="T73" fmla="*/ 68 h 222"/>
                  <a:gd name="T74" fmla="*/ 28 w 248"/>
                  <a:gd name="T75" fmla="*/ 86 h 222"/>
                  <a:gd name="T76" fmla="*/ 32 w 248"/>
                  <a:gd name="T77" fmla="*/ 68 h 222"/>
                  <a:gd name="T78" fmla="*/ 49 w 248"/>
                  <a:gd name="T79" fmla="*/ 64 h 222"/>
                  <a:gd name="T80" fmla="*/ 59 w 248"/>
                  <a:gd name="T81" fmla="*/ 47 h 222"/>
                  <a:gd name="T82" fmla="*/ 75 w 248"/>
                  <a:gd name="T83" fmla="*/ 57 h 222"/>
                  <a:gd name="T84" fmla="*/ 99 w 248"/>
                  <a:gd name="T85" fmla="*/ 41 h 222"/>
                  <a:gd name="T86" fmla="*/ 115 w 248"/>
                  <a:gd name="T87" fmla="*/ 51 h 222"/>
                  <a:gd name="T88" fmla="*/ 137 w 248"/>
                  <a:gd name="T89" fmla="*/ 53 h 222"/>
                  <a:gd name="T90" fmla="*/ 155 w 248"/>
                  <a:gd name="T91" fmla="*/ 70 h 222"/>
                  <a:gd name="T92" fmla="*/ 172 w 248"/>
                  <a:gd name="T93" fmla="*/ 84 h 222"/>
                  <a:gd name="T94" fmla="*/ 183 w 248"/>
                  <a:gd name="T95" fmla="*/ 111 h 222"/>
                  <a:gd name="T96" fmla="*/ 184 w 248"/>
                  <a:gd name="T97" fmla="*/ 149 h 222"/>
                  <a:gd name="T98" fmla="*/ 175 w 248"/>
                  <a:gd name="T99" fmla="*/ 173 h 222"/>
                  <a:gd name="T100" fmla="*/ 165 w 248"/>
                  <a:gd name="T101" fmla="*/ 191 h 222"/>
                  <a:gd name="T102" fmla="*/ 154 w 248"/>
                  <a:gd name="T103" fmla="*/ 199 h 222"/>
                  <a:gd name="T104" fmla="*/ 152 w 248"/>
                  <a:gd name="T105" fmla="*/ 221 h 222"/>
                  <a:gd name="T106" fmla="*/ 154 w 248"/>
                  <a:gd name="T107" fmla="*/ 222 h 222"/>
                  <a:gd name="T108" fmla="*/ 174 w 248"/>
                  <a:gd name="T109" fmla="*/ 215 h 222"/>
                  <a:gd name="T110" fmla="*/ 177 w 248"/>
                  <a:gd name="T111" fmla="*/ 182 h 222"/>
                  <a:gd name="T112" fmla="*/ 191 w 248"/>
                  <a:gd name="T113" fmla="*/ 175 h 222"/>
                  <a:gd name="T114" fmla="*/ 182 w 248"/>
                  <a:gd name="T115" fmla="*/ 190 h 222"/>
                  <a:gd name="T116" fmla="*/ 234 w 248"/>
                  <a:gd name="T117" fmla="*/ 155 h 222"/>
                  <a:gd name="T118" fmla="*/ 248 w 248"/>
                  <a:gd name="T119" fmla="*/ 100 h 222"/>
                  <a:gd name="T120" fmla="*/ 194 w 248"/>
                  <a:gd name="T121" fmla="*/ 1 h 222"/>
                  <a:gd name="T122" fmla="*/ 133 w 248"/>
                  <a:gd name="T123" fmla="*/ 0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48" h="222">
                    <a:moveTo>
                      <a:pt x="184" y="199"/>
                    </a:moveTo>
                    <a:cubicBezTo>
                      <a:pt x="183" y="200"/>
                      <a:pt x="183" y="200"/>
                      <a:pt x="182" y="200"/>
                    </a:cubicBezTo>
                    <a:cubicBezTo>
                      <a:pt x="182" y="200"/>
                      <a:pt x="181" y="200"/>
                      <a:pt x="181" y="200"/>
                    </a:cubicBezTo>
                    <a:cubicBezTo>
                      <a:pt x="179" y="203"/>
                      <a:pt x="178" y="205"/>
                      <a:pt x="180" y="208"/>
                    </a:cubicBezTo>
                    <a:cubicBezTo>
                      <a:pt x="180" y="209"/>
                      <a:pt x="180" y="210"/>
                      <a:pt x="180" y="211"/>
                    </a:cubicBezTo>
                    <a:cubicBezTo>
                      <a:pt x="184" y="210"/>
                      <a:pt x="187" y="207"/>
                      <a:pt x="191" y="205"/>
                    </a:cubicBezTo>
                    <a:cubicBezTo>
                      <a:pt x="189" y="203"/>
                      <a:pt x="186" y="201"/>
                      <a:pt x="184" y="199"/>
                    </a:cubicBezTo>
                    <a:moveTo>
                      <a:pt x="178" y="194"/>
                    </a:moveTo>
                    <a:cubicBezTo>
                      <a:pt x="178" y="194"/>
                      <a:pt x="178" y="194"/>
                      <a:pt x="178" y="194"/>
                    </a:cubicBezTo>
                    <a:cubicBezTo>
                      <a:pt x="178" y="194"/>
                      <a:pt x="178" y="194"/>
                      <a:pt x="178" y="194"/>
                    </a:cubicBezTo>
                    <a:cubicBezTo>
                      <a:pt x="178" y="194"/>
                      <a:pt x="178" y="194"/>
                      <a:pt x="178" y="194"/>
                    </a:cubicBezTo>
                    <a:moveTo>
                      <a:pt x="20" y="73"/>
                    </a:moveTo>
                    <a:cubicBezTo>
                      <a:pt x="17" y="74"/>
                      <a:pt x="14" y="75"/>
                      <a:pt x="11" y="75"/>
                    </a:cubicBezTo>
                    <a:cubicBezTo>
                      <a:pt x="10" y="75"/>
                      <a:pt x="8" y="75"/>
                      <a:pt x="6" y="74"/>
                    </a:cubicBezTo>
                    <a:cubicBezTo>
                      <a:pt x="3" y="83"/>
                      <a:pt x="1" y="91"/>
                      <a:pt x="0" y="97"/>
                    </a:cubicBezTo>
                    <a:cubicBezTo>
                      <a:pt x="3" y="95"/>
                      <a:pt x="6" y="93"/>
                      <a:pt x="9" y="92"/>
                    </a:cubicBezTo>
                    <a:cubicBezTo>
                      <a:pt x="12" y="85"/>
                      <a:pt x="15" y="79"/>
                      <a:pt x="20" y="73"/>
                    </a:cubicBezTo>
                    <a:moveTo>
                      <a:pt x="15" y="56"/>
                    </a:moveTo>
                    <a:cubicBezTo>
                      <a:pt x="13" y="60"/>
                      <a:pt x="11" y="64"/>
                      <a:pt x="9" y="67"/>
                    </a:cubicBezTo>
                    <a:cubicBezTo>
                      <a:pt x="10" y="67"/>
                      <a:pt x="10" y="67"/>
                      <a:pt x="11" y="67"/>
                    </a:cubicBezTo>
                    <a:cubicBezTo>
                      <a:pt x="11" y="67"/>
                      <a:pt x="12" y="67"/>
                      <a:pt x="12" y="67"/>
                    </a:cubicBezTo>
                    <a:cubicBezTo>
                      <a:pt x="13" y="67"/>
                      <a:pt x="13" y="67"/>
                      <a:pt x="14" y="67"/>
                    </a:cubicBezTo>
                    <a:cubicBezTo>
                      <a:pt x="16" y="67"/>
                      <a:pt x="18" y="66"/>
                      <a:pt x="19" y="63"/>
                    </a:cubicBezTo>
                    <a:cubicBezTo>
                      <a:pt x="19" y="62"/>
                      <a:pt x="19" y="61"/>
                      <a:pt x="19" y="60"/>
                    </a:cubicBezTo>
                    <a:cubicBezTo>
                      <a:pt x="18" y="59"/>
                      <a:pt x="16" y="58"/>
                      <a:pt x="15" y="56"/>
                    </a:cubicBezTo>
                    <a:moveTo>
                      <a:pt x="155" y="215"/>
                    </a:moveTo>
                    <a:cubicBezTo>
                      <a:pt x="155" y="211"/>
                      <a:pt x="157" y="205"/>
                      <a:pt x="160" y="202"/>
                    </a:cubicBezTo>
                    <a:cubicBezTo>
                      <a:pt x="161" y="201"/>
                      <a:pt x="163" y="200"/>
                      <a:pt x="165" y="200"/>
                    </a:cubicBezTo>
                    <a:cubicBezTo>
                      <a:pt x="167" y="200"/>
                      <a:pt x="168" y="201"/>
                      <a:pt x="170" y="202"/>
                    </a:cubicBezTo>
                    <a:cubicBezTo>
                      <a:pt x="165" y="207"/>
                      <a:pt x="160" y="211"/>
                      <a:pt x="155" y="215"/>
                    </a:cubicBezTo>
                    <a:moveTo>
                      <a:pt x="195" y="168"/>
                    </a:moveTo>
                    <a:cubicBezTo>
                      <a:pt x="191" y="164"/>
                      <a:pt x="188" y="160"/>
                      <a:pt x="190" y="153"/>
                    </a:cubicBezTo>
                    <a:cubicBezTo>
                      <a:pt x="193" y="143"/>
                      <a:pt x="197" y="138"/>
                      <a:pt x="205" y="137"/>
                    </a:cubicBezTo>
                    <a:cubicBezTo>
                      <a:pt x="203" y="148"/>
                      <a:pt x="200" y="158"/>
                      <a:pt x="195" y="168"/>
                    </a:cubicBezTo>
                    <a:moveTo>
                      <a:pt x="206" y="129"/>
                    </a:moveTo>
                    <a:cubicBezTo>
                      <a:pt x="199" y="128"/>
                      <a:pt x="192" y="121"/>
                      <a:pt x="190" y="113"/>
                    </a:cubicBezTo>
                    <a:cubicBezTo>
                      <a:pt x="190" y="110"/>
                      <a:pt x="196" y="96"/>
                      <a:pt x="202" y="94"/>
                    </a:cubicBezTo>
                    <a:cubicBezTo>
                      <a:pt x="206" y="106"/>
                      <a:pt x="207" y="118"/>
                      <a:pt x="206" y="129"/>
                    </a:cubicBezTo>
                    <a:moveTo>
                      <a:pt x="195" y="87"/>
                    </a:moveTo>
                    <a:cubicBezTo>
                      <a:pt x="188" y="87"/>
                      <a:pt x="179" y="86"/>
                      <a:pt x="177" y="79"/>
                    </a:cubicBezTo>
                    <a:cubicBezTo>
                      <a:pt x="175" y="73"/>
                      <a:pt x="177" y="67"/>
                      <a:pt x="180" y="62"/>
                    </a:cubicBezTo>
                    <a:cubicBezTo>
                      <a:pt x="189" y="70"/>
                      <a:pt x="195" y="78"/>
                      <a:pt x="199" y="87"/>
                    </a:cubicBezTo>
                    <a:cubicBezTo>
                      <a:pt x="198" y="87"/>
                      <a:pt x="197" y="87"/>
                      <a:pt x="195" y="87"/>
                    </a:cubicBezTo>
                    <a:moveTo>
                      <a:pt x="36" y="61"/>
                    </a:moveTo>
                    <a:cubicBezTo>
                      <a:pt x="34" y="61"/>
                      <a:pt x="32" y="61"/>
                      <a:pt x="30" y="60"/>
                    </a:cubicBezTo>
                    <a:cubicBezTo>
                      <a:pt x="36" y="54"/>
                      <a:pt x="43" y="48"/>
                      <a:pt x="51" y="43"/>
                    </a:cubicBezTo>
                    <a:cubicBezTo>
                      <a:pt x="52" y="48"/>
                      <a:pt x="52" y="52"/>
                      <a:pt x="47" y="56"/>
                    </a:cubicBezTo>
                    <a:cubicBezTo>
                      <a:pt x="43" y="60"/>
                      <a:pt x="40" y="61"/>
                      <a:pt x="36" y="61"/>
                    </a:cubicBezTo>
                    <a:moveTo>
                      <a:pt x="156" y="62"/>
                    </a:moveTo>
                    <a:cubicBezTo>
                      <a:pt x="148" y="62"/>
                      <a:pt x="143" y="58"/>
                      <a:pt x="144" y="46"/>
                    </a:cubicBezTo>
                    <a:cubicBezTo>
                      <a:pt x="144" y="44"/>
                      <a:pt x="145" y="41"/>
                      <a:pt x="145" y="39"/>
                    </a:cubicBezTo>
                    <a:cubicBezTo>
                      <a:pt x="153" y="42"/>
                      <a:pt x="160" y="47"/>
                      <a:pt x="168" y="52"/>
                    </a:cubicBezTo>
                    <a:cubicBezTo>
                      <a:pt x="170" y="53"/>
                      <a:pt x="172" y="55"/>
                      <a:pt x="174" y="56"/>
                    </a:cubicBezTo>
                    <a:cubicBezTo>
                      <a:pt x="168" y="59"/>
                      <a:pt x="161" y="62"/>
                      <a:pt x="156" y="62"/>
                    </a:cubicBezTo>
                    <a:moveTo>
                      <a:pt x="78" y="49"/>
                    </a:moveTo>
                    <a:cubicBezTo>
                      <a:pt x="72" y="49"/>
                      <a:pt x="67" y="47"/>
                      <a:pt x="64" y="43"/>
                    </a:cubicBezTo>
                    <a:cubicBezTo>
                      <a:pt x="63" y="41"/>
                      <a:pt x="61" y="40"/>
                      <a:pt x="60" y="39"/>
                    </a:cubicBezTo>
                    <a:cubicBezTo>
                      <a:pt x="70" y="34"/>
                      <a:pt x="82" y="30"/>
                      <a:pt x="95" y="29"/>
                    </a:cubicBezTo>
                    <a:cubicBezTo>
                      <a:pt x="95" y="31"/>
                      <a:pt x="95" y="32"/>
                      <a:pt x="96" y="33"/>
                    </a:cubicBezTo>
                    <a:cubicBezTo>
                      <a:pt x="94" y="40"/>
                      <a:pt x="87" y="48"/>
                      <a:pt x="82" y="48"/>
                    </a:cubicBezTo>
                    <a:cubicBezTo>
                      <a:pt x="80" y="48"/>
                      <a:pt x="79" y="49"/>
                      <a:pt x="78" y="49"/>
                    </a:cubicBezTo>
                    <a:moveTo>
                      <a:pt x="116" y="44"/>
                    </a:moveTo>
                    <a:cubicBezTo>
                      <a:pt x="113" y="44"/>
                      <a:pt x="112" y="43"/>
                      <a:pt x="110" y="42"/>
                    </a:cubicBezTo>
                    <a:cubicBezTo>
                      <a:pt x="108" y="40"/>
                      <a:pt x="104" y="36"/>
                      <a:pt x="102" y="32"/>
                    </a:cubicBezTo>
                    <a:cubicBezTo>
                      <a:pt x="103" y="31"/>
                      <a:pt x="103" y="30"/>
                      <a:pt x="103" y="29"/>
                    </a:cubicBezTo>
                    <a:cubicBezTo>
                      <a:pt x="113" y="29"/>
                      <a:pt x="123" y="31"/>
                      <a:pt x="134" y="35"/>
                    </a:cubicBezTo>
                    <a:cubicBezTo>
                      <a:pt x="129" y="39"/>
                      <a:pt x="121" y="44"/>
                      <a:pt x="116" y="44"/>
                    </a:cubicBezTo>
                    <a:moveTo>
                      <a:pt x="133" y="0"/>
                    </a:moveTo>
                    <a:cubicBezTo>
                      <a:pt x="111" y="0"/>
                      <a:pt x="88" y="0"/>
                      <a:pt x="66" y="2"/>
                    </a:cubicBezTo>
                    <a:cubicBezTo>
                      <a:pt x="45" y="15"/>
                      <a:pt x="30" y="32"/>
                      <a:pt x="19" y="49"/>
                    </a:cubicBezTo>
                    <a:cubicBezTo>
                      <a:pt x="24" y="54"/>
                      <a:pt x="27" y="58"/>
                      <a:pt x="28" y="61"/>
                    </a:cubicBezTo>
                    <a:cubicBezTo>
                      <a:pt x="29" y="63"/>
                      <a:pt x="28" y="65"/>
                      <a:pt x="26" y="65"/>
                    </a:cubicBezTo>
                    <a:cubicBezTo>
                      <a:pt x="26" y="65"/>
                      <a:pt x="25" y="65"/>
                      <a:pt x="25" y="65"/>
                    </a:cubicBezTo>
                    <a:cubicBezTo>
                      <a:pt x="25" y="66"/>
                      <a:pt x="25" y="67"/>
                      <a:pt x="24" y="68"/>
                    </a:cubicBezTo>
                    <a:cubicBezTo>
                      <a:pt x="26" y="72"/>
                      <a:pt x="27" y="78"/>
                      <a:pt x="28" y="82"/>
                    </a:cubicBezTo>
                    <a:cubicBezTo>
                      <a:pt x="28" y="84"/>
                      <a:pt x="28" y="85"/>
                      <a:pt x="28" y="86"/>
                    </a:cubicBezTo>
                    <a:cubicBezTo>
                      <a:pt x="30" y="86"/>
                      <a:pt x="32" y="86"/>
                      <a:pt x="34" y="85"/>
                    </a:cubicBezTo>
                    <a:cubicBezTo>
                      <a:pt x="35" y="80"/>
                      <a:pt x="34" y="73"/>
                      <a:pt x="32" y="68"/>
                    </a:cubicBezTo>
                    <a:cubicBezTo>
                      <a:pt x="34" y="69"/>
                      <a:pt x="35" y="69"/>
                      <a:pt x="37" y="69"/>
                    </a:cubicBezTo>
                    <a:cubicBezTo>
                      <a:pt x="41" y="69"/>
                      <a:pt x="45" y="67"/>
                      <a:pt x="49" y="64"/>
                    </a:cubicBezTo>
                    <a:cubicBezTo>
                      <a:pt x="52" y="61"/>
                      <a:pt x="57" y="57"/>
                      <a:pt x="58" y="53"/>
                    </a:cubicBezTo>
                    <a:cubicBezTo>
                      <a:pt x="59" y="51"/>
                      <a:pt x="59" y="49"/>
                      <a:pt x="59" y="47"/>
                    </a:cubicBezTo>
                    <a:cubicBezTo>
                      <a:pt x="63" y="51"/>
                      <a:pt x="66" y="55"/>
                      <a:pt x="71" y="57"/>
                    </a:cubicBezTo>
                    <a:cubicBezTo>
                      <a:pt x="72" y="57"/>
                      <a:pt x="73" y="57"/>
                      <a:pt x="75" y="57"/>
                    </a:cubicBezTo>
                    <a:cubicBezTo>
                      <a:pt x="80" y="57"/>
                      <a:pt x="86" y="56"/>
                      <a:pt x="88" y="54"/>
                    </a:cubicBezTo>
                    <a:cubicBezTo>
                      <a:pt x="92" y="51"/>
                      <a:pt x="96" y="46"/>
                      <a:pt x="99" y="41"/>
                    </a:cubicBezTo>
                    <a:cubicBezTo>
                      <a:pt x="102" y="44"/>
                      <a:pt x="105" y="47"/>
                      <a:pt x="108" y="49"/>
                    </a:cubicBezTo>
                    <a:cubicBezTo>
                      <a:pt x="110" y="51"/>
                      <a:pt x="113" y="51"/>
                      <a:pt x="115" y="51"/>
                    </a:cubicBezTo>
                    <a:cubicBezTo>
                      <a:pt x="124" y="51"/>
                      <a:pt x="132" y="45"/>
                      <a:pt x="139" y="39"/>
                    </a:cubicBezTo>
                    <a:cubicBezTo>
                      <a:pt x="138" y="44"/>
                      <a:pt x="137" y="50"/>
                      <a:pt x="137" y="53"/>
                    </a:cubicBezTo>
                    <a:cubicBezTo>
                      <a:pt x="137" y="60"/>
                      <a:pt x="143" y="65"/>
                      <a:pt x="148" y="68"/>
                    </a:cubicBezTo>
                    <a:cubicBezTo>
                      <a:pt x="150" y="70"/>
                      <a:pt x="152" y="70"/>
                      <a:pt x="155" y="70"/>
                    </a:cubicBezTo>
                    <a:cubicBezTo>
                      <a:pt x="160" y="70"/>
                      <a:pt x="165" y="68"/>
                      <a:pt x="171" y="65"/>
                    </a:cubicBezTo>
                    <a:cubicBezTo>
                      <a:pt x="169" y="72"/>
                      <a:pt x="168" y="78"/>
                      <a:pt x="172" y="84"/>
                    </a:cubicBezTo>
                    <a:cubicBezTo>
                      <a:pt x="176" y="91"/>
                      <a:pt x="184" y="94"/>
                      <a:pt x="192" y="94"/>
                    </a:cubicBezTo>
                    <a:cubicBezTo>
                      <a:pt x="187" y="100"/>
                      <a:pt x="184" y="107"/>
                      <a:pt x="183" y="111"/>
                    </a:cubicBezTo>
                    <a:cubicBezTo>
                      <a:pt x="182" y="120"/>
                      <a:pt x="188" y="128"/>
                      <a:pt x="196" y="133"/>
                    </a:cubicBezTo>
                    <a:cubicBezTo>
                      <a:pt x="191" y="136"/>
                      <a:pt x="187" y="141"/>
                      <a:pt x="184" y="149"/>
                    </a:cubicBezTo>
                    <a:cubicBezTo>
                      <a:pt x="181" y="155"/>
                      <a:pt x="182" y="161"/>
                      <a:pt x="185" y="166"/>
                    </a:cubicBezTo>
                    <a:cubicBezTo>
                      <a:pt x="181" y="167"/>
                      <a:pt x="178" y="169"/>
                      <a:pt x="175" y="173"/>
                    </a:cubicBezTo>
                    <a:cubicBezTo>
                      <a:pt x="170" y="179"/>
                      <a:pt x="168" y="185"/>
                      <a:pt x="168" y="192"/>
                    </a:cubicBezTo>
                    <a:cubicBezTo>
                      <a:pt x="167" y="191"/>
                      <a:pt x="166" y="191"/>
                      <a:pt x="165" y="191"/>
                    </a:cubicBezTo>
                    <a:cubicBezTo>
                      <a:pt x="162" y="191"/>
                      <a:pt x="159" y="193"/>
                      <a:pt x="155" y="198"/>
                    </a:cubicBezTo>
                    <a:cubicBezTo>
                      <a:pt x="154" y="198"/>
                      <a:pt x="154" y="199"/>
                      <a:pt x="154" y="199"/>
                    </a:cubicBezTo>
                    <a:cubicBezTo>
                      <a:pt x="153" y="207"/>
                      <a:pt x="152" y="214"/>
                      <a:pt x="150" y="221"/>
                    </a:cubicBezTo>
                    <a:cubicBezTo>
                      <a:pt x="151" y="221"/>
                      <a:pt x="151" y="221"/>
                      <a:pt x="152" y="221"/>
                    </a:cubicBezTo>
                    <a:cubicBezTo>
                      <a:pt x="152" y="221"/>
                      <a:pt x="152" y="221"/>
                      <a:pt x="153" y="221"/>
                    </a:cubicBezTo>
                    <a:cubicBezTo>
                      <a:pt x="153" y="222"/>
                      <a:pt x="154" y="222"/>
                      <a:pt x="154" y="222"/>
                    </a:cubicBezTo>
                    <a:cubicBezTo>
                      <a:pt x="155" y="222"/>
                      <a:pt x="155" y="222"/>
                      <a:pt x="156" y="222"/>
                    </a:cubicBezTo>
                    <a:cubicBezTo>
                      <a:pt x="159" y="221"/>
                      <a:pt x="165" y="219"/>
                      <a:pt x="174" y="215"/>
                    </a:cubicBezTo>
                    <a:cubicBezTo>
                      <a:pt x="171" y="208"/>
                      <a:pt x="172" y="201"/>
                      <a:pt x="176" y="196"/>
                    </a:cubicBezTo>
                    <a:cubicBezTo>
                      <a:pt x="174" y="191"/>
                      <a:pt x="174" y="186"/>
                      <a:pt x="177" y="182"/>
                    </a:cubicBezTo>
                    <a:cubicBezTo>
                      <a:pt x="179" y="177"/>
                      <a:pt x="183" y="174"/>
                      <a:pt x="187" y="174"/>
                    </a:cubicBezTo>
                    <a:cubicBezTo>
                      <a:pt x="188" y="174"/>
                      <a:pt x="190" y="174"/>
                      <a:pt x="191" y="175"/>
                    </a:cubicBezTo>
                    <a:cubicBezTo>
                      <a:pt x="188" y="180"/>
                      <a:pt x="185" y="185"/>
                      <a:pt x="181" y="190"/>
                    </a:cubicBezTo>
                    <a:cubicBezTo>
                      <a:pt x="181" y="190"/>
                      <a:pt x="181" y="190"/>
                      <a:pt x="182" y="190"/>
                    </a:cubicBezTo>
                    <a:cubicBezTo>
                      <a:pt x="185" y="191"/>
                      <a:pt x="191" y="194"/>
                      <a:pt x="199" y="199"/>
                    </a:cubicBezTo>
                    <a:cubicBezTo>
                      <a:pt x="211" y="189"/>
                      <a:pt x="223" y="175"/>
                      <a:pt x="234" y="155"/>
                    </a:cubicBezTo>
                    <a:cubicBezTo>
                      <a:pt x="233" y="153"/>
                      <a:pt x="233" y="150"/>
                      <a:pt x="233" y="147"/>
                    </a:cubicBezTo>
                    <a:cubicBezTo>
                      <a:pt x="234" y="130"/>
                      <a:pt x="239" y="113"/>
                      <a:pt x="248" y="100"/>
                    </a:cubicBezTo>
                    <a:cubicBezTo>
                      <a:pt x="248" y="75"/>
                      <a:pt x="238" y="47"/>
                      <a:pt x="217" y="22"/>
                    </a:cubicBezTo>
                    <a:cubicBezTo>
                      <a:pt x="210" y="13"/>
                      <a:pt x="202" y="7"/>
                      <a:pt x="194" y="1"/>
                    </a:cubicBezTo>
                    <a:cubicBezTo>
                      <a:pt x="178" y="1"/>
                      <a:pt x="162" y="0"/>
                      <a:pt x="146" y="0"/>
                    </a:cubicBezTo>
                    <a:cubicBezTo>
                      <a:pt x="142" y="0"/>
                      <a:pt x="138" y="0"/>
                      <a:pt x="1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1144"/>
              <p:cNvSpPr>
                <a:spLocks noEditPoints="1"/>
              </p:cNvSpPr>
              <p:nvPr/>
            </p:nvSpPr>
            <p:spPr bwMode="auto">
              <a:xfrm>
                <a:off x="555" y="3617"/>
                <a:ext cx="112" cy="117"/>
              </a:xfrm>
              <a:custGeom>
                <a:avLst/>
                <a:gdLst>
                  <a:gd name="T0" fmla="*/ 5 w 227"/>
                  <a:gd name="T1" fmla="*/ 146 h 238"/>
                  <a:gd name="T2" fmla="*/ 7 w 227"/>
                  <a:gd name="T3" fmla="*/ 162 h 238"/>
                  <a:gd name="T4" fmla="*/ 13 w 227"/>
                  <a:gd name="T5" fmla="*/ 145 h 238"/>
                  <a:gd name="T6" fmla="*/ 92 w 227"/>
                  <a:gd name="T7" fmla="*/ 193 h 238"/>
                  <a:gd name="T8" fmla="*/ 83 w 227"/>
                  <a:gd name="T9" fmla="*/ 177 h 238"/>
                  <a:gd name="T10" fmla="*/ 98 w 227"/>
                  <a:gd name="T11" fmla="*/ 193 h 238"/>
                  <a:gd name="T12" fmla="*/ 105 w 227"/>
                  <a:gd name="T13" fmla="*/ 192 h 238"/>
                  <a:gd name="T14" fmla="*/ 119 w 227"/>
                  <a:gd name="T15" fmla="*/ 173 h 238"/>
                  <a:gd name="T16" fmla="*/ 105 w 227"/>
                  <a:gd name="T17" fmla="*/ 192 h 238"/>
                  <a:gd name="T18" fmla="*/ 36 w 227"/>
                  <a:gd name="T19" fmla="*/ 168 h 238"/>
                  <a:gd name="T20" fmla="*/ 50 w 227"/>
                  <a:gd name="T21" fmla="*/ 167 h 238"/>
                  <a:gd name="T22" fmla="*/ 138 w 227"/>
                  <a:gd name="T23" fmla="*/ 175 h 238"/>
                  <a:gd name="T24" fmla="*/ 155 w 227"/>
                  <a:gd name="T25" fmla="*/ 150 h 238"/>
                  <a:gd name="T26" fmla="*/ 143 w 227"/>
                  <a:gd name="T27" fmla="*/ 171 h 238"/>
                  <a:gd name="T28" fmla="*/ 13 w 227"/>
                  <a:gd name="T29" fmla="*/ 137 h 238"/>
                  <a:gd name="T30" fmla="*/ 16 w 227"/>
                  <a:gd name="T31" fmla="*/ 127 h 238"/>
                  <a:gd name="T32" fmla="*/ 167 w 227"/>
                  <a:gd name="T33" fmla="*/ 143 h 238"/>
                  <a:gd name="T34" fmla="*/ 177 w 227"/>
                  <a:gd name="T35" fmla="*/ 113 h 238"/>
                  <a:gd name="T36" fmla="*/ 167 w 227"/>
                  <a:gd name="T37" fmla="*/ 143 h 238"/>
                  <a:gd name="T38" fmla="*/ 178 w 227"/>
                  <a:gd name="T39" fmla="*/ 107 h 238"/>
                  <a:gd name="T40" fmla="*/ 169 w 227"/>
                  <a:gd name="T41" fmla="*/ 86 h 238"/>
                  <a:gd name="T42" fmla="*/ 182 w 227"/>
                  <a:gd name="T43" fmla="*/ 72 h 238"/>
                  <a:gd name="T44" fmla="*/ 181 w 227"/>
                  <a:gd name="T45" fmla="*/ 63 h 238"/>
                  <a:gd name="T46" fmla="*/ 171 w 227"/>
                  <a:gd name="T47" fmla="*/ 38 h 238"/>
                  <a:gd name="T48" fmla="*/ 144 w 227"/>
                  <a:gd name="T49" fmla="*/ 10 h 238"/>
                  <a:gd name="T50" fmla="*/ 153 w 227"/>
                  <a:gd name="T51" fmla="*/ 15 h 238"/>
                  <a:gd name="T52" fmla="*/ 161 w 227"/>
                  <a:gd name="T53" fmla="*/ 32 h 238"/>
                  <a:gd name="T54" fmla="*/ 142 w 227"/>
                  <a:gd name="T55" fmla="*/ 21 h 238"/>
                  <a:gd name="T56" fmla="*/ 143 w 227"/>
                  <a:gd name="T57" fmla="*/ 10 h 238"/>
                  <a:gd name="T58" fmla="*/ 143 w 227"/>
                  <a:gd name="T59" fmla="*/ 0 h 238"/>
                  <a:gd name="T60" fmla="*/ 140 w 227"/>
                  <a:gd name="T61" fmla="*/ 4 h 238"/>
                  <a:gd name="T62" fmla="*/ 138 w 227"/>
                  <a:gd name="T63" fmla="*/ 6 h 238"/>
                  <a:gd name="T64" fmla="*/ 141 w 227"/>
                  <a:gd name="T65" fmla="*/ 32 h 238"/>
                  <a:gd name="T66" fmla="*/ 164 w 227"/>
                  <a:gd name="T67" fmla="*/ 39 h 238"/>
                  <a:gd name="T68" fmla="*/ 170 w 227"/>
                  <a:gd name="T69" fmla="*/ 67 h 238"/>
                  <a:gd name="T70" fmla="*/ 164 w 227"/>
                  <a:gd name="T71" fmla="*/ 78 h 238"/>
                  <a:gd name="T72" fmla="*/ 171 w 227"/>
                  <a:gd name="T73" fmla="*/ 108 h 238"/>
                  <a:gd name="T74" fmla="*/ 162 w 227"/>
                  <a:gd name="T75" fmla="*/ 146 h 238"/>
                  <a:gd name="T76" fmla="*/ 148 w 227"/>
                  <a:gd name="T77" fmla="*/ 141 h 238"/>
                  <a:gd name="T78" fmla="*/ 131 w 227"/>
                  <a:gd name="T79" fmla="*/ 170 h 238"/>
                  <a:gd name="T80" fmla="*/ 115 w 227"/>
                  <a:gd name="T81" fmla="*/ 167 h 238"/>
                  <a:gd name="T82" fmla="*/ 89 w 227"/>
                  <a:gd name="T83" fmla="*/ 171 h 238"/>
                  <a:gd name="T84" fmla="*/ 66 w 227"/>
                  <a:gd name="T85" fmla="*/ 178 h 238"/>
                  <a:gd name="T86" fmla="*/ 45 w 227"/>
                  <a:gd name="T87" fmla="*/ 159 h 238"/>
                  <a:gd name="T88" fmla="*/ 37 w 227"/>
                  <a:gd name="T89" fmla="*/ 148 h 238"/>
                  <a:gd name="T90" fmla="*/ 21 w 227"/>
                  <a:gd name="T91" fmla="*/ 124 h 238"/>
                  <a:gd name="T92" fmla="*/ 15 w 227"/>
                  <a:gd name="T93" fmla="*/ 118 h 238"/>
                  <a:gd name="T94" fmla="*/ 0 w 227"/>
                  <a:gd name="T95" fmla="*/ 119 h 238"/>
                  <a:gd name="T96" fmla="*/ 9 w 227"/>
                  <a:gd name="T97" fmla="*/ 137 h 238"/>
                  <a:gd name="T98" fmla="*/ 19 w 227"/>
                  <a:gd name="T99" fmla="*/ 140 h 238"/>
                  <a:gd name="T100" fmla="*/ 22 w 227"/>
                  <a:gd name="T101" fmla="*/ 144 h 238"/>
                  <a:gd name="T102" fmla="*/ 31 w 227"/>
                  <a:gd name="T103" fmla="*/ 163 h 238"/>
                  <a:gd name="T104" fmla="*/ 12 w 227"/>
                  <a:gd name="T105" fmla="*/ 173 h 238"/>
                  <a:gd name="T106" fmla="*/ 84 w 227"/>
                  <a:gd name="T107" fmla="*/ 236 h 238"/>
                  <a:gd name="T108" fmla="*/ 88 w 227"/>
                  <a:gd name="T109" fmla="*/ 224 h 238"/>
                  <a:gd name="T110" fmla="*/ 92 w 227"/>
                  <a:gd name="T111" fmla="*/ 225 h 238"/>
                  <a:gd name="T112" fmla="*/ 96 w 227"/>
                  <a:gd name="T113" fmla="*/ 238 h 238"/>
                  <a:gd name="T114" fmla="*/ 157 w 227"/>
                  <a:gd name="T115" fmla="*/ 224 h 238"/>
                  <a:gd name="T116" fmla="*/ 215 w 227"/>
                  <a:gd name="T117" fmla="*/ 148 h 238"/>
                  <a:gd name="T118" fmla="*/ 161 w 227"/>
                  <a:gd name="T119" fmla="*/ 9 h 238"/>
                  <a:gd name="T120" fmla="*/ 143 w 227"/>
                  <a:gd name="T121" fmla="*/ 0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7" h="238">
                    <a:moveTo>
                      <a:pt x="8" y="144"/>
                    </a:moveTo>
                    <a:cubicBezTo>
                      <a:pt x="7" y="144"/>
                      <a:pt x="6" y="144"/>
                      <a:pt x="5" y="146"/>
                    </a:cubicBezTo>
                    <a:cubicBezTo>
                      <a:pt x="4" y="146"/>
                      <a:pt x="4" y="146"/>
                      <a:pt x="3" y="147"/>
                    </a:cubicBezTo>
                    <a:cubicBezTo>
                      <a:pt x="4" y="151"/>
                      <a:pt x="5" y="156"/>
                      <a:pt x="7" y="162"/>
                    </a:cubicBezTo>
                    <a:cubicBezTo>
                      <a:pt x="10" y="157"/>
                      <a:pt x="12" y="152"/>
                      <a:pt x="14" y="148"/>
                    </a:cubicBezTo>
                    <a:cubicBezTo>
                      <a:pt x="13" y="147"/>
                      <a:pt x="13" y="146"/>
                      <a:pt x="13" y="145"/>
                    </a:cubicBezTo>
                    <a:cubicBezTo>
                      <a:pt x="11" y="144"/>
                      <a:pt x="10" y="144"/>
                      <a:pt x="8" y="144"/>
                    </a:cubicBezTo>
                    <a:moveTo>
                      <a:pt x="92" y="193"/>
                    </a:moveTo>
                    <a:cubicBezTo>
                      <a:pt x="83" y="193"/>
                      <a:pt x="75" y="191"/>
                      <a:pt x="67" y="188"/>
                    </a:cubicBezTo>
                    <a:cubicBezTo>
                      <a:pt x="70" y="182"/>
                      <a:pt x="77" y="177"/>
                      <a:pt x="83" y="177"/>
                    </a:cubicBezTo>
                    <a:cubicBezTo>
                      <a:pt x="84" y="177"/>
                      <a:pt x="84" y="177"/>
                      <a:pt x="85" y="177"/>
                    </a:cubicBezTo>
                    <a:cubicBezTo>
                      <a:pt x="87" y="178"/>
                      <a:pt x="99" y="187"/>
                      <a:pt x="98" y="193"/>
                    </a:cubicBezTo>
                    <a:cubicBezTo>
                      <a:pt x="96" y="193"/>
                      <a:pt x="94" y="193"/>
                      <a:pt x="92" y="193"/>
                    </a:cubicBezTo>
                    <a:moveTo>
                      <a:pt x="105" y="192"/>
                    </a:moveTo>
                    <a:cubicBezTo>
                      <a:pt x="107" y="184"/>
                      <a:pt x="110" y="173"/>
                      <a:pt x="118" y="173"/>
                    </a:cubicBezTo>
                    <a:cubicBezTo>
                      <a:pt x="118" y="173"/>
                      <a:pt x="119" y="173"/>
                      <a:pt x="119" y="173"/>
                    </a:cubicBezTo>
                    <a:cubicBezTo>
                      <a:pt x="124" y="173"/>
                      <a:pt x="129" y="176"/>
                      <a:pt x="132" y="180"/>
                    </a:cubicBezTo>
                    <a:cubicBezTo>
                      <a:pt x="123" y="186"/>
                      <a:pt x="114" y="190"/>
                      <a:pt x="105" y="192"/>
                    </a:cubicBezTo>
                    <a:moveTo>
                      <a:pt x="60" y="186"/>
                    </a:moveTo>
                    <a:cubicBezTo>
                      <a:pt x="52" y="181"/>
                      <a:pt x="43" y="175"/>
                      <a:pt x="36" y="168"/>
                    </a:cubicBezTo>
                    <a:cubicBezTo>
                      <a:pt x="39" y="167"/>
                      <a:pt x="42" y="166"/>
                      <a:pt x="44" y="166"/>
                    </a:cubicBezTo>
                    <a:cubicBezTo>
                      <a:pt x="46" y="166"/>
                      <a:pt x="48" y="166"/>
                      <a:pt x="50" y="167"/>
                    </a:cubicBezTo>
                    <a:cubicBezTo>
                      <a:pt x="58" y="173"/>
                      <a:pt x="61" y="177"/>
                      <a:pt x="60" y="186"/>
                    </a:cubicBezTo>
                    <a:moveTo>
                      <a:pt x="138" y="175"/>
                    </a:moveTo>
                    <a:cubicBezTo>
                      <a:pt x="136" y="164"/>
                      <a:pt x="136" y="148"/>
                      <a:pt x="148" y="148"/>
                    </a:cubicBezTo>
                    <a:cubicBezTo>
                      <a:pt x="150" y="148"/>
                      <a:pt x="152" y="149"/>
                      <a:pt x="155" y="150"/>
                    </a:cubicBezTo>
                    <a:cubicBezTo>
                      <a:pt x="157" y="150"/>
                      <a:pt x="159" y="151"/>
                      <a:pt x="160" y="152"/>
                    </a:cubicBezTo>
                    <a:cubicBezTo>
                      <a:pt x="156" y="159"/>
                      <a:pt x="150" y="165"/>
                      <a:pt x="143" y="171"/>
                    </a:cubicBezTo>
                    <a:cubicBezTo>
                      <a:pt x="142" y="172"/>
                      <a:pt x="140" y="174"/>
                      <a:pt x="138" y="175"/>
                    </a:cubicBezTo>
                    <a:moveTo>
                      <a:pt x="13" y="137"/>
                    </a:moveTo>
                    <a:cubicBezTo>
                      <a:pt x="10" y="131"/>
                      <a:pt x="8" y="126"/>
                      <a:pt x="6" y="120"/>
                    </a:cubicBezTo>
                    <a:cubicBezTo>
                      <a:pt x="10" y="121"/>
                      <a:pt x="14" y="125"/>
                      <a:pt x="16" y="127"/>
                    </a:cubicBezTo>
                    <a:cubicBezTo>
                      <a:pt x="18" y="132"/>
                      <a:pt x="16" y="135"/>
                      <a:pt x="13" y="137"/>
                    </a:cubicBezTo>
                    <a:moveTo>
                      <a:pt x="167" y="143"/>
                    </a:moveTo>
                    <a:cubicBezTo>
                      <a:pt x="164" y="135"/>
                      <a:pt x="160" y="123"/>
                      <a:pt x="167" y="118"/>
                    </a:cubicBezTo>
                    <a:cubicBezTo>
                      <a:pt x="169" y="117"/>
                      <a:pt x="173" y="114"/>
                      <a:pt x="177" y="113"/>
                    </a:cubicBezTo>
                    <a:cubicBezTo>
                      <a:pt x="178" y="114"/>
                      <a:pt x="179" y="114"/>
                      <a:pt x="180" y="115"/>
                    </a:cubicBezTo>
                    <a:cubicBezTo>
                      <a:pt x="177" y="124"/>
                      <a:pt x="173" y="133"/>
                      <a:pt x="167" y="143"/>
                    </a:cubicBezTo>
                    <a:moveTo>
                      <a:pt x="181" y="107"/>
                    </a:moveTo>
                    <a:cubicBezTo>
                      <a:pt x="180" y="107"/>
                      <a:pt x="179" y="107"/>
                      <a:pt x="178" y="107"/>
                    </a:cubicBezTo>
                    <a:cubicBezTo>
                      <a:pt x="173" y="103"/>
                      <a:pt x="167" y="95"/>
                      <a:pt x="168" y="90"/>
                    </a:cubicBezTo>
                    <a:cubicBezTo>
                      <a:pt x="169" y="89"/>
                      <a:pt x="169" y="87"/>
                      <a:pt x="169" y="86"/>
                    </a:cubicBezTo>
                    <a:cubicBezTo>
                      <a:pt x="170" y="80"/>
                      <a:pt x="173" y="77"/>
                      <a:pt x="178" y="75"/>
                    </a:cubicBezTo>
                    <a:cubicBezTo>
                      <a:pt x="179" y="74"/>
                      <a:pt x="181" y="73"/>
                      <a:pt x="182" y="72"/>
                    </a:cubicBezTo>
                    <a:cubicBezTo>
                      <a:pt x="184" y="83"/>
                      <a:pt x="184" y="95"/>
                      <a:pt x="181" y="107"/>
                    </a:cubicBezTo>
                    <a:moveTo>
                      <a:pt x="181" y="63"/>
                    </a:moveTo>
                    <a:cubicBezTo>
                      <a:pt x="176" y="62"/>
                      <a:pt x="173" y="61"/>
                      <a:pt x="170" y="55"/>
                    </a:cubicBezTo>
                    <a:cubicBezTo>
                      <a:pt x="167" y="48"/>
                      <a:pt x="168" y="44"/>
                      <a:pt x="171" y="38"/>
                    </a:cubicBezTo>
                    <a:cubicBezTo>
                      <a:pt x="175" y="46"/>
                      <a:pt x="179" y="54"/>
                      <a:pt x="181" y="63"/>
                    </a:cubicBezTo>
                    <a:moveTo>
                      <a:pt x="144" y="10"/>
                    </a:moveTo>
                    <a:cubicBezTo>
                      <a:pt x="145" y="10"/>
                      <a:pt x="145" y="10"/>
                      <a:pt x="146" y="9"/>
                    </a:cubicBezTo>
                    <a:cubicBezTo>
                      <a:pt x="148" y="11"/>
                      <a:pt x="151" y="13"/>
                      <a:pt x="153" y="15"/>
                    </a:cubicBezTo>
                    <a:cubicBezTo>
                      <a:pt x="158" y="19"/>
                      <a:pt x="163" y="25"/>
                      <a:pt x="167" y="31"/>
                    </a:cubicBezTo>
                    <a:cubicBezTo>
                      <a:pt x="165" y="31"/>
                      <a:pt x="163" y="32"/>
                      <a:pt x="161" y="32"/>
                    </a:cubicBezTo>
                    <a:cubicBezTo>
                      <a:pt x="158" y="32"/>
                      <a:pt x="155" y="31"/>
                      <a:pt x="153" y="31"/>
                    </a:cubicBezTo>
                    <a:cubicBezTo>
                      <a:pt x="147" y="30"/>
                      <a:pt x="144" y="27"/>
                      <a:pt x="142" y="21"/>
                    </a:cubicBezTo>
                    <a:cubicBezTo>
                      <a:pt x="142" y="20"/>
                      <a:pt x="142" y="19"/>
                      <a:pt x="142" y="18"/>
                    </a:cubicBezTo>
                    <a:cubicBezTo>
                      <a:pt x="140" y="15"/>
                      <a:pt x="141" y="13"/>
                      <a:pt x="143" y="10"/>
                    </a:cubicBezTo>
                    <a:cubicBezTo>
                      <a:pt x="143" y="10"/>
                      <a:pt x="144" y="10"/>
                      <a:pt x="144" y="10"/>
                    </a:cubicBezTo>
                    <a:moveTo>
                      <a:pt x="143" y="0"/>
                    </a:moveTo>
                    <a:cubicBezTo>
                      <a:pt x="141" y="0"/>
                      <a:pt x="140" y="2"/>
                      <a:pt x="140" y="4"/>
                    </a:cubicBezTo>
                    <a:cubicBezTo>
                      <a:pt x="140" y="4"/>
                      <a:pt x="140" y="4"/>
                      <a:pt x="140" y="4"/>
                    </a:cubicBezTo>
                    <a:cubicBezTo>
                      <a:pt x="140" y="4"/>
                      <a:pt x="140" y="4"/>
                      <a:pt x="140" y="4"/>
                    </a:cubicBezTo>
                    <a:cubicBezTo>
                      <a:pt x="139" y="5"/>
                      <a:pt x="138" y="5"/>
                      <a:pt x="138" y="6"/>
                    </a:cubicBezTo>
                    <a:cubicBezTo>
                      <a:pt x="134" y="11"/>
                      <a:pt x="133" y="18"/>
                      <a:pt x="136" y="25"/>
                    </a:cubicBezTo>
                    <a:cubicBezTo>
                      <a:pt x="137" y="27"/>
                      <a:pt x="139" y="30"/>
                      <a:pt x="141" y="32"/>
                    </a:cubicBezTo>
                    <a:cubicBezTo>
                      <a:pt x="145" y="36"/>
                      <a:pt x="153" y="39"/>
                      <a:pt x="160" y="39"/>
                    </a:cubicBezTo>
                    <a:cubicBezTo>
                      <a:pt x="161" y="39"/>
                      <a:pt x="163" y="39"/>
                      <a:pt x="164" y="39"/>
                    </a:cubicBezTo>
                    <a:cubicBezTo>
                      <a:pt x="162" y="44"/>
                      <a:pt x="160" y="49"/>
                      <a:pt x="163" y="55"/>
                    </a:cubicBezTo>
                    <a:cubicBezTo>
                      <a:pt x="165" y="59"/>
                      <a:pt x="167" y="65"/>
                      <a:pt x="170" y="67"/>
                    </a:cubicBezTo>
                    <a:cubicBezTo>
                      <a:pt x="172" y="68"/>
                      <a:pt x="174" y="69"/>
                      <a:pt x="175" y="69"/>
                    </a:cubicBezTo>
                    <a:cubicBezTo>
                      <a:pt x="171" y="71"/>
                      <a:pt x="167" y="74"/>
                      <a:pt x="164" y="78"/>
                    </a:cubicBezTo>
                    <a:cubicBezTo>
                      <a:pt x="162" y="81"/>
                      <a:pt x="161" y="92"/>
                      <a:pt x="162" y="95"/>
                    </a:cubicBezTo>
                    <a:cubicBezTo>
                      <a:pt x="164" y="100"/>
                      <a:pt x="167" y="105"/>
                      <a:pt x="171" y="108"/>
                    </a:cubicBezTo>
                    <a:cubicBezTo>
                      <a:pt x="167" y="110"/>
                      <a:pt x="163" y="112"/>
                      <a:pt x="161" y="115"/>
                    </a:cubicBezTo>
                    <a:cubicBezTo>
                      <a:pt x="153" y="123"/>
                      <a:pt x="157" y="136"/>
                      <a:pt x="162" y="146"/>
                    </a:cubicBezTo>
                    <a:cubicBezTo>
                      <a:pt x="158" y="145"/>
                      <a:pt x="153" y="142"/>
                      <a:pt x="150" y="141"/>
                    </a:cubicBezTo>
                    <a:cubicBezTo>
                      <a:pt x="150" y="141"/>
                      <a:pt x="149" y="141"/>
                      <a:pt x="148" y="141"/>
                    </a:cubicBezTo>
                    <a:cubicBezTo>
                      <a:pt x="143" y="141"/>
                      <a:pt x="138" y="145"/>
                      <a:pt x="134" y="148"/>
                    </a:cubicBezTo>
                    <a:cubicBezTo>
                      <a:pt x="129" y="152"/>
                      <a:pt x="129" y="162"/>
                      <a:pt x="131" y="170"/>
                    </a:cubicBezTo>
                    <a:cubicBezTo>
                      <a:pt x="127" y="168"/>
                      <a:pt x="124" y="166"/>
                      <a:pt x="119" y="166"/>
                    </a:cubicBezTo>
                    <a:cubicBezTo>
                      <a:pt x="118" y="166"/>
                      <a:pt x="116" y="166"/>
                      <a:pt x="115" y="167"/>
                    </a:cubicBezTo>
                    <a:cubicBezTo>
                      <a:pt x="107" y="169"/>
                      <a:pt x="103" y="176"/>
                      <a:pt x="101" y="183"/>
                    </a:cubicBezTo>
                    <a:cubicBezTo>
                      <a:pt x="97" y="178"/>
                      <a:pt x="92" y="173"/>
                      <a:pt x="89" y="171"/>
                    </a:cubicBezTo>
                    <a:cubicBezTo>
                      <a:pt x="87" y="170"/>
                      <a:pt x="85" y="170"/>
                      <a:pt x="83" y="170"/>
                    </a:cubicBezTo>
                    <a:cubicBezTo>
                      <a:pt x="77" y="170"/>
                      <a:pt x="71" y="173"/>
                      <a:pt x="66" y="178"/>
                    </a:cubicBezTo>
                    <a:cubicBezTo>
                      <a:pt x="65" y="172"/>
                      <a:pt x="62" y="167"/>
                      <a:pt x="56" y="163"/>
                    </a:cubicBezTo>
                    <a:cubicBezTo>
                      <a:pt x="52" y="160"/>
                      <a:pt x="49" y="159"/>
                      <a:pt x="45" y="159"/>
                    </a:cubicBezTo>
                    <a:cubicBezTo>
                      <a:pt x="44" y="159"/>
                      <a:pt x="42" y="159"/>
                      <a:pt x="40" y="159"/>
                    </a:cubicBezTo>
                    <a:cubicBezTo>
                      <a:pt x="41" y="156"/>
                      <a:pt x="40" y="152"/>
                      <a:pt x="37" y="148"/>
                    </a:cubicBezTo>
                    <a:cubicBezTo>
                      <a:pt x="33" y="142"/>
                      <a:pt x="28" y="139"/>
                      <a:pt x="23" y="138"/>
                    </a:cubicBezTo>
                    <a:cubicBezTo>
                      <a:pt x="25" y="134"/>
                      <a:pt x="25" y="130"/>
                      <a:pt x="21" y="124"/>
                    </a:cubicBezTo>
                    <a:cubicBezTo>
                      <a:pt x="20" y="122"/>
                      <a:pt x="18" y="119"/>
                      <a:pt x="16" y="118"/>
                    </a:cubicBezTo>
                    <a:cubicBezTo>
                      <a:pt x="16" y="118"/>
                      <a:pt x="15" y="118"/>
                      <a:pt x="15" y="118"/>
                    </a:cubicBezTo>
                    <a:cubicBezTo>
                      <a:pt x="10" y="118"/>
                      <a:pt x="5" y="117"/>
                      <a:pt x="0" y="116"/>
                    </a:cubicBezTo>
                    <a:cubicBezTo>
                      <a:pt x="0" y="117"/>
                      <a:pt x="0" y="118"/>
                      <a:pt x="0" y="119"/>
                    </a:cubicBezTo>
                    <a:cubicBezTo>
                      <a:pt x="0" y="122"/>
                      <a:pt x="0" y="129"/>
                      <a:pt x="1" y="139"/>
                    </a:cubicBezTo>
                    <a:cubicBezTo>
                      <a:pt x="4" y="138"/>
                      <a:pt x="7" y="137"/>
                      <a:pt x="9" y="137"/>
                    </a:cubicBezTo>
                    <a:cubicBezTo>
                      <a:pt x="12" y="137"/>
                      <a:pt x="15" y="138"/>
                      <a:pt x="17" y="141"/>
                    </a:cubicBezTo>
                    <a:cubicBezTo>
                      <a:pt x="18" y="140"/>
                      <a:pt x="19" y="140"/>
                      <a:pt x="19" y="140"/>
                    </a:cubicBezTo>
                    <a:cubicBezTo>
                      <a:pt x="21" y="140"/>
                      <a:pt x="22" y="141"/>
                      <a:pt x="22" y="143"/>
                    </a:cubicBezTo>
                    <a:cubicBezTo>
                      <a:pt x="22" y="143"/>
                      <a:pt x="22" y="144"/>
                      <a:pt x="22" y="144"/>
                    </a:cubicBezTo>
                    <a:cubicBezTo>
                      <a:pt x="24" y="144"/>
                      <a:pt x="27" y="146"/>
                      <a:pt x="29" y="148"/>
                    </a:cubicBezTo>
                    <a:cubicBezTo>
                      <a:pt x="33" y="153"/>
                      <a:pt x="36" y="159"/>
                      <a:pt x="31" y="163"/>
                    </a:cubicBezTo>
                    <a:cubicBezTo>
                      <a:pt x="27" y="159"/>
                      <a:pt x="24" y="155"/>
                      <a:pt x="21" y="150"/>
                    </a:cubicBezTo>
                    <a:cubicBezTo>
                      <a:pt x="19" y="156"/>
                      <a:pt x="17" y="164"/>
                      <a:pt x="12" y="173"/>
                    </a:cubicBezTo>
                    <a:cubicBezTo>
                      <a:pt x="20" y="188"/>
                      <a:pt x="31" y="204"/>
                      <a:pt x="50" y="220"/>
                    </a:cubicBezTo>
                    <a:cubicBezTo>
                      <a:pt x="60" y="227"/>
                      <a:pt x="71" y="233"/>
                      <a:pt x="84" y="236"/>
                    </a:cubicBezTo>
                    <a:cubicBezTo>
                      <a:pt x="85" y="232"/>
                      <a:pt x="86" y="228"/>
                      <a:pt x="87" y="224"/>
                    </a:cubicBezTo>
                    <a:cubicBezTo>
                      <a:pt x="88" y="224"/>
                      <a:pt x="88" y="224"/>
                      <a:pt x="88" y="224"/>
                    </a:cubicBezTo>
                    <a:cubicBezTo>
                      <a:pt x="89" y="225"/>
                      <a:pt x="90" y="225"/>
                      <a:pt x="92" y="225"/>
                    </a:cubicBezTo>
                    <a:cubicBezTo>
                      <a:pt x="92" y="225"/>
                      <a:pt x="92" y="225"/>
                      <a:pt x="92" y="225"/>
                    </a:cubicBezTo>
                    <a:cubicBezTo>
                      <a:pt x="94" y="225"/>
                      <a:pt x="96" y="226"/>
                      <a:pt x="98" y="227"/>
                    </a:cubicBezTo>
                    <a:cubicBezTo>
                      <a:pt x="98" y="230"/>
                      <a:pt x="97" y="234"/>
                      <a:pt x="96" y="238"/>
                    </a:cubicBezTo>
                    <a:cubicBezTo>
                      <a:pt x="99" y="238"/>
                      <a:pt x="101" y="238"/>
                      <a:pt x="104" y="238"/>
                    </a:cubicBezTo>
                    <a:cubicBezTo>
                      <a:pt x="121" y="238"/>
                      <a:pt x="139" y="234"/>
                      <a:pt x="157" y="224"/>
                    </a:cubicBezTo>
                    <a:cubicBezTo>
                      <a:pt x="167" y="219"/>
                      <a:pt x="176" y="212"/>
                      <a:pt x="183" y="205"/>
                    </a:cubicBezTo>
                    <a:cubicBezTo>
                      <a:pt x="202" y="187"/>
                      <a:pt x="212" y="165"/>
                      <a:pt x="215" y="148"/>
                    </a:cubicBezTo>
                    <a:cubicBezTo>
                      <a:pt x="215" y="148"/>
                      <a:pt x="215" y="148"/>
                      <a:pt x="215" y="148"/>
                    </a:cubicBezTo>
                    <a:cubicBezTo>
                      <a:pt x="227" y="74"/>
                      <a:pt x="187" y="28"/>
                      <a:pt x="161" y="9"/>
                    </a:cubicBezTo>
                    <a:cubicBezTo>
                      <a:pt x="153" y="4"/>
                      <a:pt x="147" y="1"/>
                      <a:pt x="144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143" y="0"/>
                      <a:pt x="143" y="0"/>
                      <a:pt x="14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1145"/>
              <p:cNvSpPr>
                <a:spLocks noEditPoints="1"/>
              </p:cNvSpPr>
              <p:nvPr/>
            </p:nvSpPr>
            <p:spPr bwMode="auto">
              <a:xfrm>
                <a:off x="452" y="3633"/>
                <a:ext cx="114" cy="107"/>
              </a:xfrm>
              <a:custGeom>
                <a:avLst/>
                <a:gdLst>
                  <a:gd name="T0" fmla="*/ 106 w 231"/>
                  <a:gd name="T1" fmla="*/ 169 h 217"/>
                  <a:gd name="T2" fmla="*/ 128 w 231"/>
                  <a:gd name="T3" fmla="*/ 163 h 217"/>
                  <a:gd name="T4" fmla="*/ 134 w 231"/>
                  <a:gd name="T5" fmla="*/ 174 h 217"/>
                  <a:gd name="T6" fmla="*/ 158 w 231"/>
                  <a:gd name="T7" fmla="*/ 156 h 217"/>
                  <a:gd name="T8" fmla="*/ 174 w 231"/>
                  <a:gd name="T9" fmla="*/ 166 h 217"/>
                  <a:gd name="T10" fmla="*/ 141 w 231"/>
                  <a:gd name="T11" fmla="*/ 171 h 217"/>
                  <a:gd name="T12" fmla="*/ 154 w 231"/>
                  <a:gd name="T13" fmla="*/ 157 h 217"/>
                  <a:gd name="T14" fmla="*/ 186 w 231"/>
                  <a:gd name="T15" fmla="*/ 150 h 217"/>
                  <a:gd name="T16" fmla="*/ 202 w 231"/>
                  <a:gd name="T17" fmla="*/ 147 h 217"/>
                  <a:gd name="T18" fmla="*/ 95 w 231"/>
                  <a:gd name="T19" fmla="*/ 165 h 217"/>
                  <a:gd name="T20" fmla="*/ 70 w 231"/>
                  <a:gd name="T21" fmla="*/ 149 h 217"/>
                  <a:gd name="T22" fmla="*/ 97 w 231"/>
                  <a:gd name="T23" fmla="*/ 159 h 217"/>
                  <a:gd name="T24" fmla="*/ 64 w 231"/>
                  <a:gd name="T25" fmla="*/ 144 h 217"/>
                  <a:gd name="T26" fmla="*/ 50 w 231"/>
                  <a:gd name="T27" fmla="*/ 121 h 217"/>
                  <a:gd name="T28" fmla="*/ 64 w 231"/>
                  <a:gd name="T29" fmla="*/ 144 h 217"/>
                  <a:gd name="T30" fmla="*/ 214 w 231"/>
                  <a:gd name="T31" fmla="*/ 113 h 217"/>
                  <a:gd name="T32" fmla="*/ 222 w 231"/>
                  <a:gd name="T33" fmla="*/ 112 h 217"/>
                  <a:gd name="T34" fmla="*/ 216 w 231"/>
                  <a:gd name="T35" fmla="*/ 129 h 217"/>
                  <a:gd name="T36" fmla="*/ 205 w 231"/>
                  <a:gd name="T37" fmla="*/ 127 h 217"/>
                  <a:gd name="T38" fmla="*/ 45 w 231"/>
                  <a:gd name="T39" fmla="*/ 115 h 217"/>
                  <a:gd name="T40" fmla="*/ 56 w 231"/>
                  <a:gd name="T41" fmla="*/ 98 h 217"/>
                  <a:gd name="T42" fmla="*/ 43 w 231"/>
                  <a:gd name="T43" fmla="*/ 76 h 217"/>
                  <a:gd name="T44" fmla="*/ 58 w 231"/>
                  <a:gd name="T45" fmla="*/ 62 h 217"/>
                  <a:gd name="T46" fmla="*/ 61 w 231"/>
                  <a:gd name="T47" fmla="*/ 43 h 217"/>
                  <a:gd name="T48" fmla="*/ 72 w 231"/>
                  <a:gd name="T49" fmla="*/ 23 h 217"/>
                  <a:gd name="T50" fmla="*/ 61 w 231"/>
                  <a:gd name="T51" fmla="*/ 43 h 217"/>
                  <a:gd name="T52" fmla="*/ 10 w 231"/>
                  <a:gd name="T53" fmla="*/ 75 h 217"/>
                  <a:gd name="T54" fmla="*/ 29 w 231"/>
                  <a:gd name="T55" fmla="*/ 180 h 217"/>
                  <a:gd name="T56" fmla="*/ 102 w 231"/>
                  <a:gd name="T57" fmla="*/ 217 h 217"/>
                  <a:gd name="T58" fmla="*/ 129 w 231"/>
                  <a:gd name="T59" fmla="*/ 212 h 217"/>
                  <a:gd name="T60" fmla="*/ 157 w 231"/>
                  <a:gd name="T61" fmla="*/ 204 h 217"/>
                  <a:gd name="T62" fmla="*/ 166 w 231"/>
                  <a:gd name="T63" fmla="*/ 184 h 217"/>
                  <a:gd name="T64" fmla="*/ 221 w 231"/>
                  <a:gd name="T65" fmla="*/ 140 h 217"/>
                  <a:gd name="T66" fmla="*/ 231 w 231"/>
                  <a:gd name="T67" fmla="*/ 111 h 217"/>
                  <a:gd name="T68" fmla="*/ 228 w 231"/>
                  <a:gd name="T69" fmla="*/ 107 h 217"/>
                  <a:gd name="T70" fmla="*/ 218 w 231"/>
                  <a:gd name="T71" fmla="*/ 104 h 217"/>
                  <a:gd name="T72" fmla="*/ 201 w 231"/>
                  <a:gd name="T73" fmla="*/ 115 h 217"/>
                  <a:gd name="T74" fmla="*/ 195 w 231"/>
                  <a:gd name="T75" fmla="*/ 139 h 217"/>
                  <a:gd name="T76" fmla="*/ 175 w 231"/>
                  <a:gd name="T77" fmla="*/ 153 h 217"/>
                  <a:gd name="T78" fmla="*/ 164 w 231"/>
                  <a:gd name="T79" fmla="*/ 150 h 217"/>
                  <a:gd name="T80" fmla="*/ 148 w 231"/>
                  <a:gd name="T81" fmla="*/ 152 h 217"/>
                  <a:gd name="T82" fmla="*/ 130 w 231"/>
                  <a:gd name="T83" fmla="*/ 156 h 217"/>
                  <a:gd name="T84" fmla="*/ 101 w 231"/>
                  <a:gd name="T85" fmla="*/ 165 h 217"/>
                  <a:gd name="T86" fmla="*/ 94 w 231"/>
                  <a:gd name="T87" fmla="*/ 139 h 217"/>
                  <a:gd name="T88" fmla="*/ 73 w 231"/>
                  <a:gd name="T89" fmla="*/ 141 h 217"/>
                  <a:gd name="T90" fmla="*/ 54 w 231"/>
                  <a:gd name="T91" fmla="*/ 115 h 217"/>
                  <a:gd name="T92" fmla="*/ 51 w 231"/>
                  <a:gd name="T93" fmla="*/ 80 h 217"/>
                  <a:gd name="T94" fmla="*/ 63 w 231"/>
                  <a:gd name="T95" fmla="*/ 50 h 217"/>
                  <a:gd name="T96" fmla="*/ 79 w 231"/>
                  <a:gd name="T97" fmla="*/ 27 h 217"/>
                  <a:gd name="T98" fmla="*/ 91 w 231"/>
                  <a:gd name="T99" fmla="*/ 22 h 217"/>
                  <a:gd name="T100" fmla="*/ 87 w 231"/>
                  <a:gd name="T101" fmla="*/ 17 h 217"/>
                  <a:gd name="T102" fmla="*/ 82 w 231"/>
                  <a:gd name="T103" fmla="*/ 20 h 217"/>
                  <a:gd name="T104" fmla="*/ 79 w 231"/>
                  <a:gd name="T105" fmla="*/ 16 h 217"/>
                  <a:gd name="T106" fmla="*/ 92 w 231"/>
                  <a:gd name="T107" fmla="*/ 0 h 217"/>
                  <a:gd name="T108" fmla="*/ 91 w 231"/>
                  <a:gd name="T109" fmla="*/ 0 h 217"/>
                  <a:gd name="T110" fmla="*/ 97 w 231"/>
                  <a:gd name="T111" fmla="*/ 2 h 217"/>
                  <a:gd name="T112" fmla="*/ 94 w 231"/>
                  <a:gd name="T113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1" h="217">
                    <a:moveTo>
                      <a:pt x="134" y="174"/>
                    </a:moveTo>
                    <a:cubicBezTo>
                      <a:pt x="125" y="174"/>
                      <a:pt x="115" y="172"/>
                      <a:pt x="106" y="169"/>
                    </a:cubicBezTo>
                    <a:cubicBezTo>
                      <a:pt x="110" y="165"/>
                      <a:pt x="117" y="161"/>
                      <a:pt x="123" y="161"/>
                    </a:cubicBezTo>
                    <a:cubicBezTo>
                      <a:pt x="125" y="161"/>
                      <a:pt x="126" y="161"/>
                      <a:pt x="128" y="163"/>
                    </a:cubicBezTo>
                    <a:cubicBezTo>
                      <a:pt x="130" y="165"/>
                      <a:pt x="133" y="168"/>
                      <a:pt x="134" y="171"/>
                    </a:cubicBezTo>
                    <a:cubicBezTo>
                      <a:pt x="134" y="172"/>
                      <a:pt x="134" y="173"/>
                      <a:pt x="134" y="174"/>
                    </a:cubicBezTo>
                    <a:moveTo>
                      <a:pt x="154" y="157"/>
                    </a:moveTo>
                    <a:cubicBezTo>
                      <a:pt x="155" y="157"/>
                      <a:pt x="156" y="157"/>
                      <a:pt x="158" y="156"/>
                    </a:cubicBezTo>
                    <a:cubicBezTo>
                      <a:pt x="163" y="156"/>
                      <a:pt x="167" y="158"/>
                      <a:pt x="170" y="162"/>
                    </a:cubicBezTo>
                    <a:cubicBezTo>
                      <a:pt x="171" y="164"/>
                      <a:pt x="172" y="165"/>
                      <a:pt x="174" y="166"/>
                    </a:cubicBezTo>
                    <a:cubicBezTo>
                      <a:pt x="164" y="171"/>
                      <a:pt x="153" y="173"/>
                      <a:pt x="141" y="174"/>
                    </a:cubicBezTo>
                    <a:cubicBezTo>
                      <a:pt x="141" y="173"/>
                      <a:pt x="141" y="172"/>
                      <a:pt x="141" y="171"/>
                    </a:cubicBezTo>
                    <a:cubicBezTo>
                      <a:pt x="143" y="165"/>
                      <a:pt x="149" y="157"/>
                      <a:pt x="154" y="157"/>
                    </a:cubicBezTo>
                    <a:cubicBezTo>
                      <a:pt x="154" y="157"/>
                      <a:pt x="154" y="157"/>
                      <a:pt x="154" y="157"/>
                    </a:cubicBezTo>
                    <a:moveTo>
                      <a:pt x="182" y="162"/>
                    </a:moveTo>
                    <a:cubicBezTo>
                      <a:pt x="182" y="158"/>
                      <a:pt x="181" y="154"/>
                      <a:pt x="186" y="150"/>
                    </a:cubicBezTo>
                    <a:cubicBezTo>
                      <a:pt x="190" y="147"/>
                      <a:pt x="193" y="146"/>
                      <a:pt x="196" y="146"/>
                    </a:cubicBezTo>
                    <a:cubicBezTo>
                      <a:pt x="198" y="146"/>
                      <a:pt x="200" y="146"/>
                      <a:pt x="202" y="147"/>
                    </a:cubicBezTo>
                    <a:cubicBezTo>
                      <a:pt x="196" y="152"/>
                      <a:pt x="189" y="158"/>
                      <a:pt x="182" y="162"/>
                    </a:cubicBezTo>
                    <a:moveTo>
                      <a:pt x="95" y="165"/>
                    </a:moveTo>
                    <a:cubicBezTo>
                      <a:pt x="88" y="162"/>
                      <a:pt x="82" y="158"/>
                      <a:pt x="74" y="153"/>
                    </a:cubicBezTo>
                    <a:cubicBezTo>
                      <a:pt x="73" y="152"/>
                      <a:pt x="71" y="151"/>
                      <a:pt x="70" y="149"/>
                    </a:cubicBezTo>
                    <a:cubicBezTo>
                      <a:pt x="75" y="147"/>
                      <a:pt x="81" y="144"/>
                      <a:pt x="86" y="144"/>
                    </a:cubicBezTo>
                    <a:cubicBezTo>
                      <a:pt x="93" y="144"/>
                      <a:pt x="98" y="148"/>
                      <a:pt x="97" y="159"/>
                    </a:cubicBezTo>
                    <a:cubicBezTo>
                      <a:pt x="96" y="161"/>
                      <a:pt x="96" y="163"/>
                      <a:pt x="95" y="165"/>
                    </a:cubicBezTo>
                    <a:moveTo>
                      <a:pt x="64" y="144"/>
                    </a:moveTo>
                    <a:cubicBezTo>
                      <a:pt x="56" y="137"/>
                      <a:pt x="51" y="129"/>
                      <a:pt x="47" y="121"/>
                    </a:cubicBezTo>
                    <a:cubicBezTo>
                      <a:pt x="48" y="121"/>
                      <a:pt x="49" y="121"/>
                      <a:pt x="50" y="121"/>
                    </a:cubicBezTo>
                    <a:cubicBezTo>
                      <a:pt x="57" y="121"/>
                      <a:pt x="65" y="122"/>
                      <a:pt x="68" y="129"/>
                    </a:cubicBezTo>
                    <a:cubicBezTo>
                      <a:pt x="69" y="134"/>
                      <a:pt x="67" y="140"/>
                      <a:pt x="64" y="144"/>
                    </a:cubicBezTo>
                    <a:moveTo>
                      <a:pt x="212" y="114"/>
                    </a:moveTo>
                    <a:cubicBezTo>
                      <a:pt x="213" y="113"/>
                      <a:pt x="213" y="113"/>
                      <a:pt x="214" y="113"/>
                    </a:cubicBezTo>
                    <a:cubicBezTo>
                      <a:pt x="215" y="111"/>
                      <a:pt x="216" y="111"/>
                      <a:pt x="217" y="111"/>
                    </a:cubicBezTo>
                    <a:cubicBezTo>
                      <a:pt x="219" y="111"/>
                      <a:pt x="220" y="111"/>
                      <a:pt x="222" y="112"/>
                    </a:cubicBezTo>
                    <a:cubicBezTo>
                      <a:pt x="222" y="113"/>
                      <a:pt x="222" y="114"/>
                      <a:pt x="223" y="115"/>
                    </a:cubicBezTo>
                    <a:cubicBezTo>
                      <a:pt x="221" y="119"/>
                      <a:pt x="219" y="124"/>
                      <a:pt x="216" y="129"/>
                    </a:cubicBezTo>
                    <a:cubicBezTo>
                      <a:pt x="214" y="133"/>
                      <a:pt x="211" y="137"/>
                      <a:pt x="208" y="140"/>
                    </a:cubicBezTo>
                    <a:cubicBezTo>
                      <a:pt x="205" y="137"/>
                      <a:pt x="205" y="131"/>
                      <a:pt x="205" y="127"/>
                    </a:cubicBezTo>
                    <a:cubicBezTo>
                      <a:pt x="204" y="120"/>
                      <a:pt x="207" y="117"/>
                      <a:pt x="212" y="114"/>
                    </a:cubicBezTo>
                    <a:moveTo>
                      <a:pt x="45" y="115"/>
                    </a:moveTo>
                    <a:cubicBezTo>
                      <a:pt x="41" y="104"/>
                      <a:pt x="41" y="94"/>
                      <a:pt x="42" y="83"/>
                    </a:cubicBezTo>
                    <a:cubicBezTo>
                      <a:pt x="49" y="84"/>
                      <a:pt x="55" y="91"/>
                      <a:pt x="56" y="98"/>
                    </a:cubicBezTo>
                    <a:cubicBezTo>
                      <a:pt x="56" y="100"/>
                      <a:pt x="50" y="114"/>
                      <a:pt x="45" y="115"/>
                    </a:cubicBezTo>
                    <a:moveTo>
                      <a:pt x="43" y="76"/>
                    </a:moveTo>
                    <a:cubicBezTo>
                      <a:pt x="45" y="66"/>
                      <a:pt x="49" y="57"/>
                      <a:pt x="54" y="48"/>
                    </a:cubicBezTo>
                    <a:cubicBezTo>
                      <a:pt x="57" y="52"/>
                      <a:pt x="60" y="56"/>
                      <a:pt x="58" y="62"/>
                    </a:cubicBezTo>
                    <a:cubicBezTo>
                      <a:pt x="55" y="71"/>
                      <a:pt x="51" y="75"/>
                      <a:pt x="43" y="76"/>
                    </a:cubicBezTo>
                    <a:moveTo>
                      <a:pt x="61" y="43"/>
                    </a:moveTo>
                    <a:cubicBezTo>
                      <a:pt x="60" y="43"/>
                      <a:pt x="59" y="43"/>
                      <a:pt x="57" y="42"/>
                    </a:cubicBezTo>
                    <a:cubicBezTo>
                      <a:pt x="62" y="35"/>
                      <a:pt x="67" y="29"/>
                      <a:pt x="72" y="23"/>
                    </a:cubicBezTo>
                    <a:cubicBezTo>
                      <a:pt x="73" y="27"/>
                      <a:pt x="74" y="32"/>
                      <a:pt x="71" y="36"/>
                    </a:cubicBezTo>
                    <a:cubicBezTo>
                      <a:pt x="68" y="40"/>
                      <a:pt x="65" y="43"/>
                      <a:pt x="61" y="43"/>
                    </a:cubicBezTo>
                    <a:moveTo>
                      <a:pt x="63" y="12"/>
                    </a:moveTo>
                    <a:cubicBezTo>
                      <a:pt x="46" y="22"/>
                      <a:pt x="25" y="40"/>
                      <a:pt x="10" y="75"/>
                    </a:cubicBezTo>
                    <a:cubicBezTo>
                      <a:pt x="2" y="92"/>
                      <a:pt x="0" y="114"/>
                      <a:pt x="6" y="136"/>
                    </a:cubicBezTo>
                    <a:cubicBezTo>
                      <a:pt x="10" y="151"/>
                      <a:pt x="17" y="166"/>
                      <a:pt x="29" y="180"/>
                    </a:cubicBezTo>
                    <a:cubicBezTo>
                      <a:pt x="33" y="185"/>
                      <a:pt x="38" y="190"/>
                      <a:pt x="43" y="194"/>
                    </a:cubicBezTo>
                    <a:cubicBezTo>
                      <a:pt x="62" y="210"/>
                      <a:pt x="84" y="217"/>
                      <a:pt x="102" y="217"/>
                    </a:cubicBezTo>
                    <a:cubicBezTo>
                      <a:pt x="110" y="214"/>
                      <a:pt x="119" y="212"/>
                      <a:pt x="128" y="212"/>
                    </a:cubicBezTo>
                    <a:cubicBezTo>
                      <a:pt x="129" y="212"/>
                      <a:pt x="129" y="212"/>
                      <a:pt x="129" y="212"/>
                    </a:cubicBezTo>
                    <a:cubicBezTo>
                      <a:pt x="131" y="212"/>
                      <a:pt x="133" y="212"/>
                      <a:pt x="135" y="213"/>
                    </a:cubicBezTo>
                    <a:cubicBezTo>
                      <a:pt x="143" y="210"/>
                      <a:pt x="151" y="208"/>
                      <a:pt x="157" y="204"/>
                    </a:cubicBezTo>
                    <a:cubicBezTo>
                      <a:pt x="156" y="200"/>
                      <a:pt x="155" y="195"/>
                      <a:pt x="155" y="189"/>
                    </a:cubicBezTo>
                    <a:cubicBezTo>
                      <a:pt x="159" y="188"/>
                      <a:pt x="163" y="186"/>
                      <a:pt x="166" y="184"/>
                    </a:cubicBezTo>
                    <a:cubicBezTo>
                      <a:pt x="166" y="189"/>
                      <a:pt x="167" y="194"/>
                      <a:pt x="168" y="199"/>
                    </a:cubicBezTo>
                    <a:cubicBezTo>
                      <a:pt x="195" y="183"/>
                      <a:pt x="212" y="159"/>
                      <a:pt x="221" y="140"/>
                    </a:cubicBezTo>
                    <a:cubicBezTo>
                      <a:pt x="226" y="131"/>
                      <a:pt x="228" y="123"/>
                      <a:pt x="230" y="117"/>
                    </a:cubicBezTo>
                    <a:cubicBezTo>
                      <a:pt x="230" y="115"/>
                      <a:pt x="231" y="113"/>
                      <a:pt x="231" y="111"/>
                    </a:cubicBezTo>
                    <a:cubicBezTo>
                      <a:pt x="231" y="111"/>
                      <a:pt x="231" y="110"/>
                      <a:pt x="231" y="110"/>
                    </a:cubicBezTo>
                    <a:cubicBezTo>
                      <a:pt x="231" y="108"/>
                      <a:pt x="230" y="107"/>
                      <a:pt x="228" y="107"/>
                    </a:cubicBezTo>
                    <a:cubicBezTo>
                      <a:pt x="228" y="107"/>
                      <a:pt x="227" y="107"/>
                      <a:pt x="226" y="108"/>
                    </a:cubicBezTo>
                    <a:cubicBezTo>
                      <a:pt x="224" y="105"/>
                      <a:pt x="221" y="104"/>
                      <a:pt x="218" y="104"/>
                    </a:cubicBezTo>
                    <a:cubicBezTo>
                      <a:pt x="216" y="104"/>
                      <a:pt x="213" y="105"/>
                      <a:pt x="210" y="106"/>
                    </a:cubicBezTo>
                    <a:cubicBezTo>
                      <a:pt x="207" y="108"/>
                      <a:pt x="203" y="112"/>
                      <a:pt x="201" y="115"/>
                    </a:cubicBezTo>
                    <a:cubicBezTo>
                      <a:pt x="197" y="122"/>
                      <a:pt x="197" y="132"/>
                      <a:pt x="200" y="140"/>
                    </a:cubicBezTo>
                    <a:cubicBezTo>
                      <a:pt x="198" y="139"/>
                      <a:pt x="197" y="139"/>
                      <a:pt x="195" y="139"/>
                    </a:cubicBezTo>
                    <a:cubicBezTo>
                      <a:pt x="192" y="139"/>
                      <a:pt x="188" y="140"/>
                      <a:pt x="185" y="143"/>
                    </a:cubicBezTo>
                    <a:cubicBezTo>
                      <a:pt x="182" y="146"/>
                      <a:pt x="177" y="149"/>
                      <a:pt x="175" y="153"/>
                    </a:cubicBezTo>
                    <a:cubicBezTo>
                      <a:pt x="175" y="155"/>
                      <a:pt x="175" y="157"/>
                      <a:pt x="175" y="158"/>
                    </a:cubicBezTo>
                    <a:cubicBezTo>
                      <a:pt x="171" y="155"/>
                      <a:pt x="169" y="151"/>
                      <a:pt x="164" y="150"/>
                    </a:cubicBezTo>
                    <a:cubicBezTo>
                      <a:pt x="163" y="149"/>
                      <a:pt x="162" y="149"/>
                      <a:pt x="160" y="149"/>
                    </a:cubicBezTo>
                    <a:cubicBezTo>
                      <a:pt x="156" y="149"/>
                      <a:pt x="150" y="150"/>
                      <a:pt x="148" y="152"/>
                    </a:cubicBezTo>
                    <a:cubicBezTo>
                      <a:pt x="144" y="155"/>
                      <a:pt x="140" y="159"/>
                      <a:pt x="137" y="164"/>
                    </a:cubicBezTo>
                    <a:cubicBezTo>
                      <a:pt x="135" y="161"/>
                      <a:pt x="132" y="158"/>
                      <a:pt x="130" y="156"/>
                    </a:cubicBezTo>
                    <a:cubicBezTo>
                      <a:pt x="128" y="155"/>
                      <a:pt x="125" y="154"/>
                      <a:pt x="123" y="154"/>
                    </a:cubicBezTo>
                    <a:cubicBezTo>
                      <a:pt x="115" y="154"/>
                      <a:pt x="107" y="160"/>
                      <a:pt x="101" y="165"/>
                    </a:cubicBezTo>
                    <a:cubicBezTo>
                      <a:pt x="102" y="161"/>
                      <a:pt x="103" y="155"/>
                      <a:pt x="103" y="152"/>
                    </a:cubicBezTo>
                    <a:cubicBezTo>
                      <a:pt x="103" y="147"/>
                      <a:pt x="98" y="142"/>
                      <a:pt x="94" y="139"/>
                    </a:cubicBezTo>
                    <a:cubicBezTo>
                      <a:pt x="92" y="137"/>
                      <a:pt x="90" y="137"/>
                      <a:pt x="88" y="137"/>
                    </a:cubicBezTo>
                    <a:cubicBezTo>
                      <a:pt x="83" y="137"/>
                      <a:pt x="78" y="139"/>
                      <a:pt x="73" y="141"/>
                    </a:cubicBezTo>
                    <a:cubicBezTo>
                      <a:pt x="75" y="135"/>
                      <a:pt x="75" y="129"/>
                      <a:pt x="72" y="124"/>
                    </a:cubicBezTo>
                    <a:cubicBezTo>
                      <a:pt x="69" y="118"/>
                      <a:pt x="62" y="115"/>
                      <a:pt x="54" y="115"/>
                    </a:cubicBezTo>
                    <a:cubicBezTo>
                      <a:pt x="59" y="110"/>
                      <a:pt x="62" y="104"/>
                      <a:pt x="63" y="100"/>
                    </a:cubicBezTo>
                    <a:cubicBezTo>
                      <a:pt x="64" y="92"/>
                      <a:pt x="59" y="84"/>
                      <a:pt x="51" y="80"/>
                    </a:cubicBezTo>
                    <a:cubicBezTo>
                      <a:pt x="56" y="77"/>
                      <a:pt x="60" y="73"/>
                      <a:pt x="63" y="66"/>
                    </a:cubicBezTo>
                    <a:cubicBezTo>
                      <a:pt x="66" y="60"/>
                      <a:pt x="65" y="55"/>
                      <a:pt x="63" y="50"/>
                    </a:cubicBezTo>
                    <a:cubicBezTo>
                      <a:pt x="66" y="49"/>
                      <a:pt x="69" y="48"/>
                      <a:pt x="72" y="44"/>
                    </a:cubicBezTo>
                    <a:cubicBezTo>
                      <a:pt x="77" y="38"/>
                      <a:pt x="79" y="33"/>
                      <a:pt x="79" y="27"/>
                    </a:cubicBezTo>
                    <a:cubicBezTo>
                      <a:pt x="80" y="28"/>
                      <a:pt x="81" y="28"/>
                      <a:pt x="82" y="28"/>
                    </a:cubicBezTo>
                    <a:cubicBezTo>
                      <a:pt x="84" y="28"/>
                      <a:pt x="87" y="26"/>
                      <a:pt x="91" y="22"/>
                    </a:cubicBezTo>
                    <a:cubicBezTo>
                      <a:pt x="92" y="21"/>
                      <a:pt x="93" y="19"/>
                      <a:pt x="94" y="18"/>
                    </a:cubicBezTo>
                    <a:cubicBezTo>
                      <a:pt x="92" y="18"/>
                      <a:pt x="90" y="18"/>
                      <a:pt x="87" y="17"/>
                    </a:cubicBezTo>
                    <a:cubicBezTo>
                      <a:pt x="87" y="17"/>
                      <a:pt x="87" y="18"/>
                      <a:pt x="87" y="18"/>
                    </a:cubicBezTo>
                    <a:cubicBezTo>
                      <a:pt x="85" y="19"/>
                      <a:pt x="84" y="20"/>
                      <a:pt x="82" y="20"/>
                    </a:cubicBezTo>
                    <a:cubicBezTo>
                      <a:pt x="81" y="20"/>
                      <a:pt x="79" y="19"/>
                      <a:pt x="77" y="17"/>
                    </a:cubicBezTo>
                    <a:cubicBezTo>
                      <a:pt x="78" y="17"/>
                      <a:pt x="78" y="17"/>
                      <a:pt x="79" y="16"/>
                    </a:cubicBezTo>
                    <a:cubicBezTo>
                      <a:pt x="74" y="15"/>
                      <a:pt x="69" y="14"/>
                      <a:pt x="63" y="12"/>
                    </a:cubicBezTo>
                    <a:moveTo>
                      <a:pt x="92" y="0"/>
                    </a:moveTo>
                    <a:cubicBezTo>
                      <a:pt x="92" y="0"/>
                      <a:pt x="92" y="0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93" y="1"/>
                      <a:pt x="95" y="2"/>
                      <a:pt x="97" y="3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6" y="1"/>
                      <a:pt x="95" y="0"/>
                      <a:pt x="95" y="0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4" y="0"/>
                      <a:pt x="93" y="0"/>
                      <a:pt x="9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1146"/>
              <p:cNvSpPr>
                <a:spLocks noEditPoints="1"/>
              </p:cNvSpPr>
              <p:nvPr/>
            </p:nvSpPr>
            <p:spPr bwMode="auto">
              <a:xfrm>
                <a:off x="446" y="3530"/>
                <a:ext cx="105" cy="112"/>
              </a:xfrm>
              <a:custGeom>
                <a:avLst/>
                <a:gdLst>
                  <a:gd name="T0" fmla="*/ 90 w 213"/>
                  <a:gd name="T1" fmla="*/ 201 h 226"/>
                  <a:gd name="T2" fmla="*/ 105 w 213"/>
                  <a:gd name="T3" fmla="*/ 199 h 226"/>
                  <a:gd name="T4" fmla="*/ 110 w 213"/>
                  <a:gd name="T5" fmla="*/ 211 h 226"/>
                  <a:gd name="T6" fmla="*/ 84 w 213"/>
                  <a:gd name="T7" fmla="*/ 197 h 226"/>
                  <a:gd name="T8" fmla="*/ 69 w 213"/>
                  <a:gd name="T9" fmla="*/ 175 h 226"/>
                  <a:gd name="T10" fmla="*/ 84 w 213"/>
                  <a:gd name="T11" fmla="*/ 197 h 226"/>
                  <a:gd name="T12" fmla="*/ 46 w 213"/>
                  <a:gd name="T13" fmla="*/ 140 h 226"/>
                  <a:gd name="T14" fmla="*/ 64 w 213"/>
                  <a:gd name="T15" fmla="*/ 150 h 226"/>
                  <a:gd name="T16" fmla="*/ 46 w 213"/>
                  <a:gd name="T17" fmla="*/ 133 h 226"/>
                  <a:gd name="T18" fmla="*/ 60 w 213"/>
                  <a:gd name="T19" fmla="*/ 115 h 226"/>
                  <a:gd name="T20" fmla="*/ 53 w 213"/>
                  <a:gd name="T21" fmla="*/ 94 h 226"/>
                  <a:gd name="T22" fmla="*/ 68 w 213"/>
                  <a:gd name="T23" fmla="*/ 66 h 226"/>
                  <a:gd name="T24" fmla="*/ 53 w 213"/>
                  <a:gd name="T25" fmla="*/ 94 h 226"/>
                  <a:gd name="T26" fmla="*/ 75 w 213"/>
                  <a:gd name="T27" fmla="*/ 57 h 226"/>
                  <a:gd name="T28" fmla="*/ 100 w 213"/>
                  <a:gd name="T29" fmla="*/ 39 h 226"/>
                  <a:gd name="T30" fmla="*/ 84 w 213"/>
                  <a:gd name="T31" fmla="*/ 58 h 226"/>
                  <a:gd name="T32" fmla="*/ 182 w 213"/>
                  <a:gd name="T33" fmla="*/ 44 h 226"/>
                  <a:gd name="T34" fmla="*/ 199 w 213"/>
                  <a:gd name="T35" fmla="*/ 41 h 226"/>
                  <a:gd name="T36" fmla="*/ 203 w 213"/>
                  <a:gd name="T37" fmla="*/ 48 h 226"/>
                  <a:gd name="T38" fmla="*/ 196 w 213"/>
                  <a:gd name="T39" fmla="*/ 52 h 226"/>
                  <a:gd name="T40" fmla="*/ 193 w 213"/>
                  <a:gd name="T41" fmla="*/ 52 h 226"/>
                  <a:gd name="T42" fmla="*/ 106 w 213"/>
                  <a:gd name="T43" fmla="*/ 37 h 226"/>
                  <a:gd name="T44" fmla="*/ 137 w 213"/>
                  <a:gd name="T45" fmla="*/ 24 h 226"/>
                  <a:gd name="T46" fmla="*/ 127 w 213"/>
                  <a:gd name="T47" fmla="*/ 41 h 226"/>
                  <a:gd name="T48" fmla="*/ 120 w 213"/>
                  <a:gd name="T49" fmla="*/ 43 h 226"/>
                  <a:gd name="T50" fmla="*/ 155 w 213"/>
                  <a:gd name="T51" fmla="*/ 32 h 226"/>
                  <a:gd name="T52" fmla="*/ 170 w 213"/>
                  <a:gd name="T53" fmla="*/ 27 h 226"/>
                  <a:gd name="T54" fmla="*/ 142 w 213"/>
                  <a:gd name="T55" fmla="*/ 0 h 226"/>
                  <a:gd name="T56" fmla="*/ 35 w 213"/>
                  <a:gd name="T57" fmla="*/ 27 h 226"/>
                  <a:gd name="T58" fmla="*/ 1 w 213"/>
                  <a:gd name="T59" fmla="*/ 127 h 226"/>
                  <a:gd name="T60" fmla="*/ 34 w 213"/>
                  <a:gd name="T61" fmla="*/ 196 h 226"/>
                  <a:gd name="T62" fmla="*/ 92 w 213"/>
                  <a:gd name="T63" fmla="*/ 224 h 226"/>
                  <a:gd name="T64" fmla="*/ 107 w 213"/>
                  <a:gd name="T65" fmla="*/ 226 h 226"/>
                  <a:gd name="T66" fmla="*/ 138 w 213"/>
                  <a:gd name="T67" fmla="*/ 223 h 226"/>
                  <a:gd name="T68" fmla="*/ 119 w 213"/>
                  <a:gd name="T69" fmla="*/ 213 h 226"/>
                  <a:gd name="T70" fmla="*/ 127 w 213"/>
                  <a:gd name="T71" fmla="*/ 208 h 226"/>
                  <a:gd name="T72" fmla="*/ 130 w 213"/>
                  <a:gd name="T73" fmla="*/ 202 h 226"/>
                  <a:gd name="T74" fmla="*/ 122 w 213"/>
                  <a:gd name="T75" fmla="*/ 200 h 226"/>
                  <a:gd name="T76" fmla="*/ 102 w 213"/>
                  <a:gd name="T77" fmla="*/ 191 h 226"/>
                  <a:gd name="T78" fmla="*/ 92 w 213"/>
                  <a:gd name="T79" fmla="*/ 191 h 226"/>
                  <a:gd name="T80" fmla="*/ 69 w 213"/>
                  <a:gd name="T81" fmla="*/ 169 h 226"/>
                  <a:gd name="T82" fmla="*/ 69 w 213"/>
                  <a:gd name="T83" fmla="*/ 144 h 226"/>
                  <a:gd name="T84" fmla="*/ 66 w 213"/>
                  <a:gd name="T85" fmla="*/ 117 h 226"/>
                  <a:gd name="T86" fmla="*/ 79 w 213"/>
                  <a:gd name="T87" fmla="*/ 92 h 226"/>
                  <a:gd name="T88" fmla="*/ 74 w 213"/>
                  <a:gd name="T89" fmla="*/ 63 h 226"/>
                  <a:gd name="T90" fmla="*/ 103 w 213"/>
                  <a:gd name="T91" fmla="*/ 56 h 226"/>
                  <a:gd name="T92" fmla="*/ 120 w 213"/>
                  <a:gd name="T93" fmla="*/ 51 h 226"/>
                  <a:gd name="T94" fmla="*/ 135 w 213"/>
                  <a:gd name="T95" fmla="*/ 44 h 226"/>
                  <a:gd name="T96" fmla="*/ 144 w 213"/>
                  <a:gd name="T97" fmla="*/ 35 h 226"/>
                  <a:gd name="T98" fmla="*/ 160 w 213"/>
                  <a:gd name="T99" fmla="*/ 40 h 226"/>
                  <a:gd name="T100" fmla="*/ 184 w 213"/>
                  <a:gd name="T101" fmla="*/ 56 h 226"/>
                  <a:gd name="T102" fmla="*/ 195 w 213"/>
                  <a:gd name="T103" fmla="*/ 60 h 226"/>
                  <a:gd name="T104" fmla="*/ 208 w 213"/>
                  <a:gd name="T105" fmla="*/ 53 h 226"/>
                  <a:gd name="T106" fmla="*/ 210 w 213"/>
                  <a:gd name="T107" fmla="*/ 50 h 226"/>
                  <a:gd name="T108" fmla="*/ 203 w 213"/>
                  <a:gd name="T109" fmla="*/ 34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13" h="226">
                    <a:moveTo>
                      <a:pt x="104" y="208"/>
                    </a:moveTo>
                    <a:cubicBezTo>
                      <a:pt x="99" y="206"/>
                      <a:pt x="95" y="204"/>
                      <a:pt x="90" y="201"/>
                    </a:cubicBezTo>
                    <a:cubicBezTo>
                      <a:pt x="92" y="198"/>
                      <a:pt x="94" y="197"/>
                      <a:pt x="97" y="197"/>
                    </a:cubicBezTo>
                    <a:cubicBezTo>
                      <a:pt x="99" y="197"/>
                      <a:pt x="102" y="198"/>
                      <a:pt x="105" y="199"/>
                    </a:cubicBezTo>
                    <a:cubicBezTo>
                      <a:pt x="109" y="202"/>
                      <a:pt x="111" y="207"/>
                      <a:pt x="112" y="211"/>
                    </a:cubicBezTo>
                    <a:cubicBezTo>
                      <a:pt x="111" y="211"/>
                      <a:pt x="111" y="211"/>
                      <a:pt x="110" y="211"/>
                    </a:cubicBezTo>
                    <a:cubicBezTo>
                      <a:pt x="108" y="210"/>
                      <a:pt x="106" y="209"/>
                      <a:pt x="104" y="208"/>
                    </a:cubicBezTo>
                    <a:moveTo>
                      <a:pt x="84" y="197"/>
                    </a:moveTo>
                    <a:cubicBezTo>
                      <a:pt x="76" y="192"/>
                      <a:pt x="69" y="185"/>
                      <a:pt x="62" y="177"/>
                    </a:cubicBezTo>
                    <a:cubicBezTo>
                      <a:pt x="65" y="176"/>
                      <a:pt x="67" y="175"/>
                      <a:pt x="69" y="175"/>
                    </a:cubicBezTo>
                    <a:cubicBezTo>
                      <a:pt x="73" y="175"/>
                      <a:pt x="77" y="178"/>
                      <a:pt x="82" y="183"/>
                    </a:cubicBezTo>
                    <a:cubicBezTo>
                      <a:pt x="86" y="187"/>
                      <a:pt x="86" y="192"/>
                      <a:pt x="84" y="197"/>
                    </a:cubicBezTo>
                    <a:moveTo>
                      <a:pt x="58" y="171"/>
                    </a:moveTo>
                    <a:cubicBezTo>
                      <a:pt x="52" y="162"/>
                      <a:pt x="48" y="151"/>
                      <a:pt x="46" y="140"/>
                    </a:cubicBezTo>
                    <a:cubicBezTo>
                      <a:pt x="47" y="140"/>
                      <a:pt x="47" y="140"/>
                      <a:pt x="48" y="140"/>
                    </a:cubicBezTo>
                    <a:cubicBezTo>
                      <a:pt x="54" y="140"/>
                      <a:pt x="63" y="147"/>
                      <a:pt x="64" y="150"/>
                    </a:cubicBezTo>
                    <a:cubicBezTo>
                      <a:pt x="66" y="157"/>
                      <a:pt x="64" y="166"/>
                      <a:pt x="58" y="171"/>
                    </a:cubicBezTo>
                    <a:moveTo>
                      <a:pt x="46" y="133"/>
                    </a:moveTo>
                    <a:cubicBezTo>
                      <a:pt x="45" y="123"/>
                      <a:pt x="46" y="113"/>
                      <a:pt x="50" y="102"/>
                    </a:cubicBezTo>
                    <a:cubicBezTo>
                      <a:pt x="55" y="105"/>
                      <a:pt x="59" y="109"/>
                      <a:pt x="60" y="115"/>
                    </a:cubicBezTo>
                    <a:cubicBezTo>
                      <a:pt x="61" y="123"/>
                      <a:pt x="53" y="129"/>
                      <a:pt x="46" y="133"/>
                    </a:cubicBezTo>
                    <a:moveTo>
                      <a:pt x="53" y="94"/>
                    </a:moveTo>
                    <a:cubicBezTo>
                      <a:pt x="54" y="92"/>
                      <a:pt x="54" y="90"/>
                      <a:pt x="55" y="88"/>
                    </a:cubicBezTo>
                    <a:cubicBezTo>
                      <a:pt x="59" y="80"/>
                      <a:pt x="64" y="73"/>
                      <a:pt x="68" y="66"/>
                    </a:cubicBezTo>
                    <a:cubicBezTo>
                      <a:pt x="70" y="68"/>
                      <a:pt x="71" y="70"/>
                      <a:pt x="72" y="71"/>
                    </a:cubicBezTo>
                    <a:cubicBezTo>
                      <a:pt x="83" y="88"/>
                      <a:pt x="66" y="94"/>
                      <a:pt x="53" y="94"/>
                    </a:cubicBezTo>
                    <a:moveTo>
                      <a:pt x="84" y="58"/>
                    </a:moveTo>
                    <a:cubicBezTo>
                      <a:pt x="81" y="58"/>
                      <a:pt x="78" y="57"/>
                      <a:pt x="75" y="57"/>
                    </a:cubicBezTo>
                    <a:cubicBezTo>
                      <a:pt x="83" y="49"/>
                      <a:pt x="90" y="42"/>
                      <a:pt x="98" y="37"/>
                    </a:cubicBezTo>
                    <a:cubicBezTo>
                      <a:pt x="99" y="38"/>
                      <a:pt x="99" y="39"/>
                      <a:pt x="100" y="39"/>
                    </a:cubicBezTo>
                    <a:cubicBezTo>
                      <a:pt x="100" y="43"/>
                      <a:pt x="99" y="48"/>
                      <a:pt x="98" y="51"/>
                    </a:cubicBezTo>
                    <a:cubicBezTo>
                      <a:pt x="96" y="56"/>
                      <a:pt x="90" y="58"/>
                      <a:pt x="84" y="58"/>
                    </a:cubicBezTo>
                    <a:moveTo>
                      <a:pt x="193" y="52"/>
                    </a:moveTo>
                    <a:cubicBezTo>
                      <a:pt x="188" y="52"/>
                      <a:pt x="184" y="50"/>
                      <a:pt x="182" y="44"/>
                    </a:cubicBezTo>
                    <a:cubicBezTo>
                      <a:pt x="180" y="40"/>
                      <a:pt x="178" y="34"/>
                      <a:pt x="178" y="29"/>
                    </a:cubicBezTo>
                    <a:cubicBezTo>
                      <a:pt x="186" y="33"/>
                      <a:pt x="193" y="36"/>
                      <a:pt x="199" y="41"/>
                    </a:cubicBezTo>
                    <a:cubicBezTo>
                      <a:pt x="200" y="43"/>
                      <a:pt x="202" y="44"/>
                      <a:pt x="203" y="45"/>
                    </a:cubicBezTo>
                    <a:cubicBezTo>
                      <a:pt x="203" y="46"/>
                      <a:pt x="203" y="47"/>
                      <a:pt x="203" y="48"/>
                    </a:cubicBezTo>
                    <a:cubicBezTo>
                      <a:pt x="202" y="51"/>
                      <a:pt x="200" y="52"/>
                      <a:pt x="198" y="52"/>
                    </a:cubicBezTo>
                    <a:cubicBezTo>
                      <a:pt x="197" y="52"/>
                      <a:pt x="197" y="52"/>
                      <a:pt x="196" y="52"/>
                    </a:cubicBezTo>
                    <a:cubicBezTo>
                      <a:pt x="196" y="52"/>
                      <a:pt x="195" y="52"/>
                      <a:pt x="195" y="52"/>
                    </a:cubicBezTo>
                    <a:cubicBezTo>
                      <a:pt x="194" y="52"/>
                      <a:pt x="194" y="52"/>
                      <a:pt x="193" y="52"/>
                    </a:cubicBezTo>
                    <a:moveTo>
                      <a:pt x="120" y="43"/>
                    </a:moveTo>
                    <a:cubicBezTo>
                      <a:pt x="115" y="43"/>
                      <a:pt x="109" y="40"/>
                      <a:pt x="106" y="37"/>
                    </a:cubicBezTo>
                    <a:cubicBezTo>
                      <a:pt x="105" y="35"/>
                      <a:pt x="105" y="34"/>
                      <a:pt x="104" y="34"/>
                    </a:cubicBezTo>
                    <a:cubicBezTo>
                      <a:pt x="115" y="28"/>
                      <a:pt x="126" y="25"/>
                      <a:pt x="137" y="24"/>
                    </a:cubicBezTo>
                    <a:cubicBezTo>
                      <a:pt x="136" y="26"/>
                      <a:pt x="136" y="27"/>
                      <a:pt x="135" y="29"/>
                    </a:cubicBezTo>
                    <a:cubicBezTo>
                      <a:pt x="134" y="34"/>
                      <a:pt x="132" y="38"/>
                      <a:pt x="127" y="41"/>
                    </a:cubicBezTo>
                    <a:cubicBezTo>
                      <a:pt x="126" y="42"/>
                      <a:pt x="125" y="42"/>
                      <a:pt x="123" y="43"/>
                    </a:cubicBezTo>
                    <a:cubicBezTo>
                      <a:pt x="122" y="43"/>
                      <a:pt x="121" y="43"/>
                      <a:pt x="120" y="43"/>
                    </a:cubicBezTo>
                    <a:moveTo>
                      <a:pt x="159" y="33"/>
                    </a:moveTo>
                    <a:cubicBezTo>
                      <a:pt x="158" y="33"/>
                      <a:pt x="156" y="32"/>
                      <a:pt x="155" y="32"/>
                    </a:cubicBezTo>
                    <a:cubicBezTo>
                      <a:pt x="149" y="31"/>
                      <a:pt x="147" y="27"/>
                      <a:pt x="146" y="23"/>
                    </a:cubicBezTo>
                    <a:cubicBezTo>
                      <a:pt x="154" y="23"/>
                      <a:pt x="163" y="24"/>
                      <a:pt x="170" y="27"/>
                    </a:cubicBezTo>
                    <a:cubicBezTo>
                      <a:pt x="167" y="30"/>
                      <a:pt x="164" y="33"/>
                      <a:pt x="159" y="33"/>
                    </a:cubicBezTo>
                    <a:moveTo>
                      <a:pt x="142" y="0"/>
                    </a:moveTo>
                    <a:cubicBezTo>
                      <a:pt x="122" y="3"/>
                      <a:pt x="102" y="8"/>
                      <a:pt x="82" y="13"/>
                    </a:cubicBezTo>
                    <a:cubicBezTo>
                      <a:pt x="66" y="17"/>
                      <a:pt x="51" y="22"/>
                      <a:pt x="35" y="27"/>
                    </a:cubicBezTo>
                    <a:cubicBezTo>
                      <a:pt x="21" y="41"/>
                      <a:pt x="9" y="61"/>
                      <a:pt x="3" y="87"/>
                    </a:cubicBezTo>
                    <a:cubicBezTo>
                      <a:pt x="0" y="101"/>
                      <a:pt x="0" y="114"/>
                      <a:pt x="1" y="127"/>
                    </a:cubicBezTo>
                    <a:cubicBezTo>
                      <a:pt x="7" y="138"/>
                      <a:pt x="11" y="152"/>
                      <a:pt x="11" y="167"/>
                    </a:cubicBezTo>
                    <a:cubicBezTo>
                      <a:pt x="17" y="178"/>
                      <a:pt x="25" y="188"/>
                      <a:pt x="34" y="196"/>
                    </a:cubicBezTo>
                    <a:cubicBezTo>
                      <a:pt x="49" y="208"/>
                      <a:pt x="63" y="216"/>
                      <a:pt x="76" y="220"/>
                    </a:cubicBezTo>
                    <a:cubicBezTo>
                      <a:pt x="82" y="222"/>
                      <a:pt x="87" y="223"/>
                      <a:pt x="92" y="224"/>
                    </a:cubicBezTo>
                    <a:cubicBezTo>
                      <a:pt x="95" y="225"/>
                      <a:pt x="97" y="225"/>
                      <a:pt x="100" y="225"/>
                    </a:cubicBezTo>
                    <a:cubicBezTo>
                      <a:pt x="103" y="226"/>
                      <a:pt x="105" y="226"/>
                      <a:pt x="107" y="226"/>
                    </a:cubicBezTo>
                    <a:cubicBezTo>
                      <a:pt x="108" y="226"/>
                      <a:pt x="110" y="226"/>
                      <a:pt x="111" y="226"/>
                    </a:cubicBezTo>
                    <a:cubicBezTo>
                      <a:pt x="124" y="226"/>
                      <a:pt x="134" y="223"/>
                      <a:pt x="138" y="223"/>
                    </a:cubicBezTo>
                    <a:cubicBezTo>
                      <a:pt x="137" y="220"/>
                      <a:pt x="136" y="218"/>
                      <a:pt x="135" y="216"/>
                    </a:cubicBezTo>
                    <a:cubicBezTo>
                      <a:pt x="130" y="216"/>
                      <a:pt x="124" y="215"/>
                      <a:pt x="119" y="213"/>
                    </a:cubicBezTo>
                    <a:cubicBezTo>
                      <a:pt x="120" y="210"/>
                      <a:pt x="122" y="208"/>
                      <a:pt x="125" y="208"/>
                    </a:cubicBezTo>
                    <a:cubicBezTo>
                      <a:pt x="126" y="208"/>
                      <a:pt x="126" y="208"/>
                      <a:pt x="127" y="208"/>
                    </a:cubicBezTo>
                    <a:cubicBezTo>
                      <a:pt x="129" y="209"/>
                      <a:pt x="132" y="210"/>
                      <a:pt x="134" y="213"/>
                    </a:cubicBezTo>
                    <a:cubicBezTo>
                      <a:pt x="133" y="209"/>
                      <a:pt x="132" y="206"/>
                      <a:pt x="130" y="202"/>
                    </a:cubicBezTo>
                    <a:cubicBezTo>
                      <a:pt x="130" y="202"/>
                      <a:pt x="129" y="202"/>
                      <a:pt x="129" y="202"/>
                    </a:cubicBezTo>
                    <a:cubicBezTo>
                      <a:pt x="126" y="201"/>
                      <a:pt x="124" y="200"/>
                      <a:pt x="122" y="200"/>
                    </a:cubicBezTo>
                    <a:cubicBezTo>
                      <a:pt x="119" y="200"/>
                      <a:pt x="117" y="201"/>
                      <a:pt x="116" y="204"/>
                    </a:cubicBezTo>
                    <a:cubicBezTo>
                      <a:pt x="113" y="198"/>
                      <a:pt x="109" y="194"/>
                      <a:pt x="102" y="191"/>
                    </a:cubicBezTo>
                    <a:cubicBezTo>
                      <a:pt x="100" y="190"/>
                      <a:pt x="98" y="190"/>
                      <a:pt x="96" y="190"/>
                    </a:cubicBezTo>
                    <a:cubicBezTo>
                      <a:pt x="94" y="190"/>
                      <a:pt x="93" y="190"/>
                      <a:pt x="92" y="191"/>
                    </a:cubicBezTo>
                    <a:cubicBezTo>
                      <a:pt x="92" y="185"/>
                      <a:pt x="90" y="180"/>
                      <a:pt x="85" y="176"/>
                    </a:cubicBezTo>
                    <a:cubicBezTo>
                      <a:pt x="79" y="171"/>
                      <a:pt x="74" y="169"/>
                      <a:pt x="69" y="169"/>
                    </a:cubicBezTo>
                    <a:cubicBezTo>
                      <a:pt x="69" y="169"/>
                      <a:pt x="68" y="169"/>
                      <a:pt x="68" y="169"/>
                    </a:cubicBezTo>
                    <a:cubicBezTo>
                      <a:pt x="72" y="161"/>
                      <a:pt x="74" y="151"/>
                      <a:pt x="69" y="144"/>
                    </a:cubicBezTo>
                    <a:cubicBezTo>
                      <a:pt x="66" y="141"/>
                      <a:pt x="61" y="137"/>
                      <a:pt x="55" y="135"/>
                    </a:cubicBezTo>
                    <a:cubicBezTo>
                      <a:pt x="61" y="130"/>
                      <a:pt x="66" y="124"/>
                      <a:pt x="66" y="117"/>
                    </a:cubicBezTo>
                    <a:cubicBezTo>
                      <a:pt x="67" y="110"/>
                      <a:pt x="64" y="105"/>
                      <a:pt x="59" y="101"/>
                    </a:cubicBezTo>
                    <a:cubicBezTo>
                      <a:pt x="67" y="100"/>
                      <a:pt x="76" y="98"/>
                      <a:pt x="79" y="92"/>
                    </a:cubicBezTo>
                    <a:cubicBezTo>
                      <a:pt x="81" y="87"/>
                      <a:pt x="84" y="79"/>
                      <a:pt x="81" y="74"/>
                    </a:cubicBezTo>
                    <a:cubicBezTo>
                      <a:pt x="80" y="71"/>
                      <a:pt x="76" y="67"/>
                      <a:pt x="74" y="63"/>
                    </a:cubicBezTo>
                    <a:cubicBezTo>
                      <a:pt x="77" y="64"/>
                      <a:pt x="81" y="65"/>
                      <a:pt x="85" y="65"/>
                    </a:cubicBezTo>
                    <a:cubicBezTo>
                      <a:pt x="92" y="65"/>
                      <a:pt x="99" y="63"/>
                      <a:pt x="103" y="56"/>
                    </a:cubicBezTo>
                    <a:cubicBezTo>
                      <a:pt x="104" y="53"/>
                      <a:pt x="106" y="49"/>
                      <a:pt x="106" y="45"/>
                    </a:cubicBezTo>
                    <a:cubicBezTo>
                      <a:pt x="111" y="48"/>
                      <a:pt x="116" y="50"/>
                      <a:pt x="120" y="51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5" y="51"/>
                      <a:pt x="133" y="47"/>
                      <a:pt x="135" y="44"/>
                    </a:cubicBezTo>
                    <a:cubicBezTo>
                      <a:pt x="139" y="40"/>
                      <a:pt x="140" y="35"/>
                      <a:pt x="141" y="30"/>
                    </a:cubicBezTo>
                    <a:cubicBezTo>
                      <a:pt x="142" y="32"/>
                      <a:pt x="143" y="33"/>
                      <a:pt x="144" y="35"/>
                    </a:cubicBezTo>
                    <a:cubicBezTo>
                      <a:pt x="147" y="38"/>
                      <a:pt x="153" y="38"/>
                      <a:pt x="157" y="39"/>
                    </a:cubicBezTo>
                    <a:cubicBezTo>
                      <a:pt x="158" y="39"/>
                      <a:pt x="159" y="40"/>
                      <a:pt x="160" y="40"/>
                    </a:cubicBezTo>
                    <a:cubicBezTo>
                      <a:pt x="165" y="40"/>
                      <a:pt x="169" y="37"/>
                      <a:pt x="172" y="34"/>
                    </a:cubicBezTo>
                    <a:cubicBezTo>
                      <a:pt x="173" y="43"/>
                      <a:pt x="177" y="52"/>
                      <a:pt x="184" y="56"/>
                    </a:cubicBezTo>
                    <a:cubicBezTo>
                      <a:pt x="186" y="58"/>
                      <a:pt x="188" y="59"/>
                      <a:pt x="190" y="59"/>
                    </a:cubicBezTo>
                    <a:cubicBezTo>
                      <a:pt x="192" y="60"/>
                      <a:pt x="194" y="60"/>
                      <a:pt x="195" y="60"/>
                    </a:cubicBezTo>
                    <a:cubicBezTo>
                      <a:pt x="198" y="60"/>
                      <a:pt x="201" y="59"/>
                      <a:pt x="204" y="58"/>
                    </a:cubicBezTo>
                    <a:cubicBezTo>
                      <a:pt x="206" y="56"/>
                      <a:pt x="207" y="55"/>
                      <a:pt x="208" y="53"/>
                    </a:cubicBezTo>
                    <a:cubicBezTo>
                      <a:pt x="209" y="52"/>
                      <a:pt x="209" y="51"/>
                      <a:pt x="209" y="50"/>
                    </a:cubicBezTo>
                    <a:cubicBezTo>
                      <a:pt x="209" y="50"/>
                      <a:pt x="210" y="50"/>
                      <a:pt x="210" y="50"/>
                    </a:cubicBezTo>
                    <a:cubicBezTo>
                      <a:pt x="212" y="50"/>
                      <a:pt x="213" y="48"/>
                      <a:pt x="212" y="46"/>
                    </a:cubicBezTo>
                    <a:cubicBezTo>
                      <a:pt x="211" y="43"/>
                      <a:pt x="208" y="39"/>
                      <a:pt x="203" y="34"/>
                    </a:cubicBezTo>
                    <a:cubicBezTo>
                      <a:pt x="191" y="22"/>
                      <a:pt x="170" y="6"/>
                      <a:pt x="14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1147"/>
              <p:cNvSpPr>
                <a:spLocks noEditPoints="1"/>
              </p:cNvSpPr>
              <p:nvPr/>
            </p:nvSpPr>
            <p:spPr bwMode="auto">
              <a:xfrm>
                <a:off x="508" y="3565"/>
                <a:ext cx="105" cy="110"/>
              </a:xfrm>
              <a:custGeom>
                <a:avLst/>
                <a:gdLst>
                  <a:gd name="T0" fmla="*/ 105 w 213"/>
                  <a:gd name="T1" fmla="*/ 207 h 223"/>
                  <a:gd name="T2" fmla="*/ 101 w 213"/>
                  <a:gd name="T3" fmla="*/ 206 h 223"/>
                  <a:gd name="T4" fmla="*/ 65 w 213"/>
                  <a:gd name="T5" fmla="*/ 192 h 223"/>
                  <a:gd name="T6" fmla="*/ 65 w 213"/>
                  <a:gd name="T7" fmla="*/ 191 h 223"/>
                  <a:gd name="T8" fmla="*/ 21 w 213"/>
                  <a:gd name="T9" fmla="*/ 112 h 223"/>
                  <a:gd name="T10" fmla="*/ 107 w 213"/>
                  <a:gd name="T11" fmla="*/ 30 h 223"/>
                  <a:gd name="T12" fmla="*/ 172 w 213"/>
                  <a:gd name="T13" fmla="*/ 69 h 223"/>
                  <a:gd name="T14" fmla="*/ 138 w 213"/>
                  <a:gd name="T15" fmla="*/ 201 h 223"/>
                  <a:gd name="T16" fmla="*/ 105 w 213"/>
                  <a:gd name="T17" fmla="*/ 207 h 223"/>
                  <a:gd name="T18" fmla="*/ 104 w 213"/>
                  <a:gd name="T19" fmla="*/ 0 h 223"/>
                  <a:gd name="T20" fmla="*/ 92 w 213"/>
                  <a:gd name="T21" fmla="*/ 0 h 223"/>
                  <a:gd name="T22" fmla="*/ 86 w 213"/>
                  <a:gd name="T23" fmla="*/ 1 h 223"/>
                  <a:gd name="T24" fmla="*/ 80 w 213"/>
                  <a:gd name="T25" fmla="*/ 3 h 223"/>
                  <a:gd name="T26" fmla="*/ 67 w 213"/>
                  <a:gd name="T27" fmla="*/ 7 h 223"/>
                  <a:gd name="T28" fmla="*/ 58 w 213"/>
                  <a:gd name="T29" fmla="*/ 12 h 223"/>
                  <a:gd name="T30" fmla="*/ 22 w 213"/>
                  <a:gd name="T31" fmla="*/ 45 h 223"/>
                  <a:gd name="T32" fmla="*/ 3 w 213"/>
                  <a:gd name="T33" fmla="*/ 128 h 223"/>
                  <a:gd name="T34" fmla="*/ 4 w 213"/>
                  <a:gd name="T35" fmla="*/ 132 h 223"/>
                  <a:gd name="T36" fmla="*/ 8 w 213"/>
                  <a:gd name="T37" fmla="*/ 143 h 223"/>
                  <a:gd name="T38" fmla="*/ 9 w 213"/>
                  <a:gd name="T39" fmla="*/ 146 h 223"/>
                  <a:gd name="T40" fmla="*/ 12 w 213"/>
                  <a:gd name="T41" fmla="*/ 153 h 223"/>
                  <a:gd name="T42" fmla="*/ 24 w 213"/>
                  <a:gd name="T43" fmla="*/ 172 h 223"/>
                  <a:gd name="T44" fmla="*/ 91 w 213"/>
                  <a:gd name="T45" fmla="*/ 220 h 223"/>
                  <a:gd name="T46" fmla="*/ 96 w 213"/>
                  <a:gd name="T47" fmla="*/ 221 h 223"/>
                  <a:gd name="T48" fmla="*/ 111 w 213"/>
                  <a:gd name="T49" fmla="*/ 223 h 223"/>
                  <a:gd name="T50" fmla="*/ 112 w 213"/>
                  <a:gd name="T51" fmla="*/ 223 h 223"/>
                  <a:gd name="T52" fmla="*/ 136 w 213"/>
                  <a:gd name="T53" fmla="*/ 220 h 223"/>
                  <a:gd name="T54" fmla="*/ 193 w 213"/>
                  <a:gd name="T55" fmla="*/ 174 h 223"/>
                  <a:gd name="T56" fmla="*/ 208 w 213"/>
                  <a:gd name="T57" fmla="*/ 136 h 223"/>
                  <a:gd name="T58" fmla="*/ 212 w 213"/>
                  <a:gd name="T59" fmla="*/ 114 h 223"/>
                  <a:gd name="T60" fmla="*/ 191 w 213"/>
                  <a:gd name="T61" fmla="*/ 44 h 223"/>
                  <a:gd name="T62" fmla="*/ 104 w 213"/>
                  <a:gd name="T63" fmla="*/ 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3" h="223">
                    <a:moveTo>
                      <a:pt x="105" y="207"/>
                    </a:moveTo>
                    <a:cubicBezTo>
                      <a:pt x="104" y="207"/>
                      <a:pt x="103" y="206"/>
                      <a:pt x="101" y="206"/>
                    </a:cubicBezTo>
                    <a:cubicBezTo>
                      <a:pt x="88" y="205"/>
                      <a:pt x="77" y="199"/>
                      <a:pt x="65" y="192"/>
                    </a:cubicBezTo>
                    <a:cubicBezTo>
                      <a:pt x="65" y="191"/>
                      <a:pt x="65" y="191"/>
                      <a:pt x="65" y="191"/>
                    </a:cubicBezTo>
                    <a:cubicBezTo>
                      <a:pt x="57" y="186"/>
                      <a:pt x="18" y="157"/>
                      <a:pt x="21" y="112"/>
                    </a:cubicBezTo>
                    <a:cubicBezTo>
                      <a:pt x="23" y="89"/>
                      <a:pt x="59" y="30"/>
                      <a:pt x="107" y="30"/>
                    </a:cubicBezTo>
                    <a:cubicBezTo>
                      <a:pt x="127" y="30"/>
                      <a:pt x="150" y="41"/>
                      <a:pt x="172" y="69"/>
                    </a:cubicBezTo>
                    <a:cubicBezTo>
                      <a:pt x="210" y="115"/>
                      <a:pt x="174" y="188"/>
                      <a:pt x="138" y="201"/>
                    </a:cubicBezTo>
                    <a:cubicBezTo>
                      <a:pt x="129" y="204"/>
                      <a:pt x="116" y="207"/>
                      <a:pt x="105" y="207"/>
                    </a:cubicBezTo>
                    <a:moveTo>
                      <a:pt x="104" y="0"/>
                    </a:moveTo>
                    <a:cubicBezTo>
                      <a:pt x="100" y="0"/>
                      <a:pt x="96" y="0"/>
                      <a:pt x="92" y="0"/>
                    </a:cubicBezTo>
                    <a:cubicBezTo>
                      <a:pt x="90" y="1"/>
                      <a:pt x="88" y="1"/>
                      <a:pt x="86" y="1"/>
                    </a:cubicBezTo>
                    <a:cubicBezTo>
                      <a:pt x="84" y="2"/>
                      <a:pt x="82" y="2"/>
                      <a:pt x="80" y="3"/>
                    </a:cubicBezTo>
                    <a:cubicBezTo>
                      <a:pt x="76" y="4"/>
                      <a:pt x="71" y="5"/>
                      <a:pt x="67" y="7"/>
                    </a:cubicBezTo>
                    <a:cubicBezTo>
                      <a:pt x="64" y="8"/>
                      <a:pt x="61" y="10"/>
                      <a:pt x="58" y="12"/>
                    </a:cubicBezTo>
                    <a:cubicBezTo>
                      <a:pt x="44" y="20"/>
                      <a:pt x="31" y="31"/>
                      <a:pt x="22" y="45"/>
                    </a:cubicBezTo>
                    <a:cubicBezTo>
                      <a:pt x="1" y="78"/>
                      <a:pt x="0" y="115"/>
                      <a:pt x="3" y="128"/>
                    </a:cubicBezTo>
                    <a:cubicBezTo>
                      <a:pt x="4" y="129"/>
                      <a:pt x="4" y="131"/>
                      <a:pt x="4" y="132"/>
                    </a:cubicBezTo>
                    <a:cubicBezTo>
                      <a:pt x="6" y="136"/>
                      <a:pt x="7" y="139"/>
                      <a:pt x="8" y="143"/>
                    </a:cubicBezTo>
                    <a:cubicBezTo>
                      <a:pt x="8" y="144"/>
                      <a:pt x="9" y="145"/>
                      <a:pt x="9" y="146"/>
                    </a:cubicBezTo>
                    <a:cubicBezTo>
                      <a:pt x="10" y="148"/>
                      <a:pt x="11" y="150"/>
                      <a:pt x="12" y="153"/>
                    </a:cubicBezTo>
                    <a:cubicBezTo>
                      <a:pt x="15" y="158"/>
                      <a:pt x="19" y="164"/>
                      <a:pt x="24" y="172"/>
                    </a:cubicBezTo>
                    <a:cubicBezTo>
                      <a:pt x="37" y="191"/>
                      <a:pt x="55" y="211"/>
                      <a:pt x="91" y="220"/>
                    </a:cubicBezTo>
                    <a:cubicBezTo>
                      <a:pt x="93" y="221"/>
                      <a:pt x="95" y="221"/>
                      <a:pt x="96" y="221"/>
                    </a:cubicBezTo>
                    <a:cubicBezTo>
                      <a:pt x="101" y="222"/>
                      <a:pt x="106" y="223"/>
                      <a:pt x="111" y="223"/>
                    </a:cubicBezTo>
                    <a:cubicBezTo>
                      <a:pt x="111" y="223"/>
                      <a:pt x="112" y="223"/>
                      <a:pt x="112" y="223"/>
                    </a:cubicBezTo>
                    <a:cubicBezTo>
                      <a:pt x="120" y="223"/>
                      <a:pt x="128" y="222"/>
                      <a:pt x="136" y="220"/>
                    </a:cubicBezTo>
                    <a:cubicBezTo>
                      <a:pt x="160" y="217"/>
                      <a:pt x="180" y="197"/>
                      <a:pt x="193" y="174"/>
                    </a:cubicBezTo>
                    <a:cubicBezTo>
                      <a:pt x="198" y="165"/>
                      <a:pt x="205" y="152"/>
                      <a:pt x="208" y="136"/>
                    </a:cubicBezTo>
                    <a:cubicBezTo>
                      <a:pt x="210" y="129"/>
                      <a:pt x="211" y="122"/>
                      <a:pt x="212" y="114"/>
                    </a:cubicBezTo>
                    <a:cubicBezTo>
                      <a:pt x="213" y="92"/>
                      <a:pt x="208" y="68"/>
                      <a:pt x="191" y="44"/>
                    </a:cubicBezTo>
                    <a:cubicBezTo>
                      <a:pt x="178" y="26"/>
                      <a:pt x="145" y="0"/>
                      <a:pt x="10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1148"/>
              <p:cNvSpPr>
                <a:spLocks noEditPoints="1"/>
              </p:cNvSpPr>
              <p:nvPr/>
            </p:nvSpPr>
            <p:spPr bwMode="auto">
              <a:xfrm>
                <a:off x="127" y="3166"/>
                <a:ext cx="120" cy="119"/>
              </a:xfrm>
              <a:custGeom>
                <a:avLst/>
                <a:gdLst>
                  <a:gd name="T0" fmla="*/ 214 w 244"/>
                  <a:gd name="T1" fmla="*/ 203 h 241"/>
                  <a:gd name="T2" fmla="*/ 215 w 244"/>
                  <a:gd name="T3" fmla="*/ 211 h 241"/>
                  <a:gd name="T4" fmla="*/ 222 w 244"/>
                  <a:gd name="T5" fmla="*/ 202 h 241"/>
                  <a:gd name="T6" fmla="*/ 244 w 244"/>
                  <a:gd name="T7" fmla="*/ 180 h 241"/>
                  <a:gd name="T8" fmla="*/ 233 w 244"/>
                  <a:gd name="T9" fmla="*/ 181 h 241"/>
                  <a:gd name="T10" fmla="*/ 218 w 244"/>
                  <a:gd name="T11" fmla="*/ 194 h 241"/>
                  <a:gd name="T12" fmla="*/ 244 w 244"/>
                  <a:gd name="T13" fmla="*/ 180 h 241"/>
                  <a:gd name="T14" fmla="*/ 115 w 244"/>
                  <a:gd name="T15" fmla="*/ 17 h 241"/>
                  <a:gd name="T16" fmla="*/ 116 w 244"/>
                  <a:gd name="T17" fmla="*/ 17 h 241"/>
                  <a:gd name="T18" fmla="*/ 107 w 244"/>
                  <a:gd name="T19" fmla="*/ 2 h 241"/>
                  <a:gd name="T20" fmla="*/ 113 w 244"/>
                  <a:gd name="T21" fmla="*/ 10 h 241"/>
                  <a:gd name="T22" fmla="*/ 119 w 244"/>
                  <a:gd name="T23" fmla="*/ 4 h 241"/>
                  <a:gd name="T24" fmla="*/ 177 w 244"/>
                  <a:gd name="T25" fmla="*/ 208 h 241"/>
                  <a:gd name="T26" fmla="*/ 192 w 244"/>
                  <a:gd name="T27" fmla="*/ 197 h 241"/>
                  <a:gd name="T28" fmla="*/ 177 w 244"/>
                  <a:gd name="T29" fmla="*/ 208 h 241"/>
                  <a:gd name="T30" fmla="*/ 131 w 244"/>
                  <a:gd name="T31" fmla="*/ 203 h 241"/>
                  <a:gd name="T32" fmla="*/ 148 w 244"/>
                  <a:gd name="T33" fmla="*/ 191 h 241"/>
                  <a:gd name="T34" fmla="*/ 155 w 244"/>
                  <a:gd name="T35" fmla="*/ 192 h 241"/>
                  <a:gd name="T36" fmla="*/ 167 w 244"/>
                  <a:gd name="T37" fmla="*/ 209 h 241"/>
                  <a:gd name="T38" fmla="*/ 124 w 244"/>
                  <a:gd name="T39" fmla="*/ 200 h 241"/>
                  <a:gd name="T40" fmla="*/ 111 w 244"/>
                  <a:gd name="T41" fmla="*/ 180 h 241"/>
                  <a:gd name="T42" fmla="*/ 126 w 244"/>
                  <a:gd name="T43" fmla="*/ 197 h 241"/>
                  <a:gd name="T44" fmla="*/ 89 w 244"/>
                  <a:gd name="T45" fmla="*/ 174 h 241"/>
                  <a:gd name="T46" fmla="*/ 69 w 244"/>
                  <a:gd name="T47" fmla="*/ 146 h 241"/>
                  <a:gd name="T48" fmla="*/ 92 w 244"/>
                  <a:gd name="T49" fmla="*/ 168 h 241"/>
                  <a:gd name="T50" fmla="*/ 65 w 244"/>
                  <a:gd name="T51" fmla="*/ 139 h 241"/>
                  <a:gd name="T52" fmla="*/ 74 w 244"/>
                  <a:gd name="T53" fmla="*/ 124 h 241"/>
                  <a:gd name="T54" fmla="*/ 58 w 244"/>
                  <a:gd name="T55" fmla="*/ 100 h 241"/>
                  <a:gd name="T56" fmla="*/ 66 w 244"/>
                  <a:gd name="T57" fmla="*/ 65 h 241"/>
                  <a:gd name="T58" fmla="*/ 58 w 244"/>
                  <a:gd name="T59" fmla="*/ 100 h 241"/>
                  <a:gd name="T60" fmla="*/ 70 w 244"/>
                  <a:gd name="T61" fmla="*/ 59 h 241"/>
                  <a:gd name="T62" fmla="*/ 90 w 244"/>
                  <a:gd name="T63" fmla="*/ 50 h 241"/>
                  <a:gd name="T64" fmla="*/ 132 w 244"/>
                  <a:gd name="T65" fmla="*/ 18 h 241"/>
                  <a:gd name="T66" fmla="*/ 144 w 244"/>
                  <a:gd name="T67" fmla="*/ 8 h 241"/>
                  <a:gd name="T68" fmla="*/ 132 w 244"/>
                  <a:gd name="T69" fmla="*/ 18 h 241"/>
                  <a:gd name="T70" fmla="*/ 127 w 244"/>
                  <a:gd name="T71" fmla="*/ 0 h 241"/>
                  <a:gd name="T72" fmla="*/ 112 w 244"/>
                  <a:gd name="T73" fmla="*/ 29 h 241"/>
                  <a:gd name="T74" fmla="*/ 97 w 244"/>
                  <a:gd name="T75" fmla="*/ 29 h 241"/>
                  <a:gd name="T76" fmla="*/ 111 w 244"/>
                  <a:gd name="T77" fmla="*/ 20 h 241"/>
                  <a:gd name="T78" fmla="*/ 36 w 244"/>
                  <a:gd name="T79" fmla="*/ 43 h 241"/>
                  <a:gd name="T80" fmla="*/ 85 w 244"/>
                  <a:gd name="T81" fmla="*/ 234 h 241"/>
                  <a:gd name="T82" fmla="*/ 155 w 244"/>
                  <a:gd name="T83" fmla="*/ 230 h 241"/>
                  <a:gd name="T84" fmla="*/ 177 w 244"/>
                  <a:gd name="T85" fmla="*/ 233 h 241"/>
                  <a:gd name="T86" fmla="*/ 204 w 244"/>
                  <a:gd name="T87" fmla="*/ 202 h 241"/>
                  <a:gd name="T88" fmla="*/ 209 w 244"/>
                  <a:gd name="T89" fmla="*/ 199 h 241"/>
                  <a:gd name="T90" fmla="*/ 213 w 244"/>
                  <a:gd name="T91" fmla="*/ 182 h 241"/>
                  <a:gd name="T92" fmla="*/ 208 w 244"/>
                  <a:gd name="T93" fmla="*/ 176 h 241"/>
                  <a:gd name="T94" fmla="*/ 193 w 244"/>
                  <a:gd name="T95" fmla="*/ 189 h 241"/>
                  <a:gd name="T96" fmla="*/ 174 w 244"/>
                  <a:gd name="T97" fmla="*/ 196 h 241"/>
                  <a:gd name="T98" fmla="*/ 163 w 244"/>
                  <a:gd name="T99" fmla="*/ 188 h 241"/>
                  <a:gd name="T100" fmla="*/ 147 w 244"/>
                  <a:gd name="T101" fmla="*/ 183 h 241"/>
                  <a:gd name="T102" fmla="*/ 127 w 244"/>
                  <a:gd name="T103" fmla="*/ 179 h 241"/>
                  <a:gd name="T104" fmla="*/ 95 w 244"/>
                  <a:gd name="T105" fmla="*/ 176 h 241"/>
                  <a:gd name="T106" fmla="*/ 97 w 244"/>
                  <a:gd name="T107" fmla="*/ 145 h 241"/>
                  <a:gd name="T108" fmla="*/ 75 w 244"/>
                  <a:gd name="T109" fmla="*/ 139 h 241"/>
                  <a:gd name="T110" fmla="*/ 66 w 244"/>
                  <a:gd name="T111" fmla="*/ 104 h 241"/>
                  <a:gd name="T112" fmla="*/ 76 w 244"/>
                  <a:gd name="T113" fmla="*/ 66 h 241"/>
                  <a:gd name="T114" fmla="*/ 99 w 244"/>
                  <a:gd name="T115" fmla="*/ 40 h 241"/>
                  <a:gd name="T116" fmla="*/ 111 w 244"/>
                  <a:gd name="T117" fmla="*/ 38 h 241"/>
                  <a:gd name="T118" fmla="*/ 130 w 244"/>
                  <a:gd name="T119" fmla="*/ 26 h 241"/>
                  <a:gd name="T120" fmla="*/ 140 w 244"/>
                  <a:gd name="T121" fmla="*/ 23 h 241"/>
                  <a:gd name="T122" fmla="*/ 149 w 244"/>
                  <a:gd name="T123" fmla="*/ 3 h 241"/>
                  <a:gd name="T124" fmla="*/ 130 w 244"/>
                  <a:gd name="T125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4" h="241">
                    <a:moveTo>
                      <a:pt x="218" y="201"/>
                    </a:moveTo>
                    <a:cubicBezTo>
                      <a:pt x="217" y="201"/>
                      <a:pt x="215" y="202"/>
                      <a:pt x="214" y="203"/>
                    </a:cubicBezTo>
                    <a:cubicBezTo>
                      <a:pt x="214" y="204"/>
                      <a:pt x="213" y="205"/>
                      <a:pt x="212" y="206"/>
                    </a:cubicBezTo>
                    <a:cubicBezTo>
                      <a:pt x="213" y="208"/>
                      <a:pt x="214" y="209"/>
                      <a:pt x="215" y="211"/>
                    </a:cubicBezTo>
                    <a:cubicBezTo>
                      <a:pt x="219" y="209"/>
                      <a:pt x="222" y="206"/>
                      <a:pt x="224" y="204"/>
                    </a:cubicBezTo>
                    <a:cubicBezTo>
                      <a:pt x="224" y="203"/>
                      <a:pt x="223" y="203"/>
                      <a:pt x="222" y="202"/>
                    </a:cubicBezTo>
                    <a:cubicBezTo>
                      <a:pt x="221" y="201"/>
                      <a:pt x="220" y="201"/>
                      <a:pt x="218" y="201"/>
                    </a:cubicBezTo>
                    <a:moveTo>
                      <a:pt x="244" y="180"/>
                    </a:moveTo>
                    <a:cubicBezTo>
                      <a:pt x="241" y="181"/>
                      <a:pt x="238" y="181"/>
                      <a:pt x="235" y="181"/>
                    </a:cubicBezTo>
                    <a:cubicBezTo>
                      <a:pt x="235" y="181"/>
                      <a:pt x="234" y="181"/>
                      <a:pt x="233" y="181"/>
                    </a:cubicBezTo>
                    <a:cubicBezTo>
                      <a:pt x="229" y="186"/>
                      <a:pt x="223" y="190"/>
                      <a:pt x="217" y="194"/>
                    </a:cubicBezTo>
                    <a:cubicBezTo>
                      <a:pt x="217" y="194"/>
                      <a:pt x="218" y="194"/>
                      <a:pt x="218" y="194"/>
                    </a:cubicBezTo>
                    <a:cubicBezTo>
                      <a:pt x="222" y="194"/>
                      <a:pt x="226" y="196"/>
                      <a:pt x="230" y="198"/>
                    </a:cubicBezTo>
                    <a:cubicBezTo>
                      <a:pt x="236" y="192"/>
                      <a:pt x="241" y="185"/>
                      <a:pt x="244" y="180"/>
                    </a:cubicBezTo>
                    <a:moveTo>
                      <a:pt x="116" y="17"/>
                    </a:moveTo>
                    <a:cubicBezTo>
                      <a:pt x="116" y="17"/>
                      <a:pt x="115" y="17"/>
                      <a:pt x="115" y="17"/>
                    </a:cubicBezTo>
                    <a:cubicBezTo>
                      <a:pt x="115" y="17"/>
                      <a:pt x="115" y="17"/>
                      <a:pt x="115" y="18"/>
                    </a:cubicBezTo>
                    <a:cubicBezTo>
                      <a:pt x="115" y="17"/>
                      <a:pt x="116" y="17"/>
                      <a:pt x="116" y="17"/>
                    </a:cubicBezTo>
                    <a:moveTo>
                      <a:pt x="120" y="0"/>
                    </a:moveTo>
                    <a:cubicBezTo>
                      <a:pt x="116" y="1"/>
                      <a:pt x="112" y="1"/>
                      <a:pt x="107" y="2"/>
                    </a:cubicBezTo>
                    <a:cubicBezTo>
                      <a:pt x="109" y="5"/>
                      <a:pt x="110" y="8"/>
                      <a:pt x="112" y="10"/>
                    </a:cubicBezTo>
                    <a:cubicBezTo>
                      <a:pt x="112" y="10"/>
                      <a:pt x="113" y="10"/>
                      <a:pt x="113" y="10"/>
                    </a:cubicBezTo>
                    <a:cubicBezTo>
                      <a:pt x="114" y="10"/>
                      <a:pt x="114" y="10"/>
                      <a:pt x="115" y="10"/>
                    </a:cubicBezTo>
                    <a:cubicBezTo>
                      <a:pt x="118" y="9"/>
                      <a:pt x="120" y="7"/>
                      <a:pt x="119" y="4"/>
                    </a:cubicBezTo>
                    <a:cubicBezTo>
                      <a:pt x="120" y="3"/>
                      <a:pt x="120" y="1"/>
                      <a:pt x="120" y="0"/>
                    </a:cubicBezTo>
                    <a:moveTo>
                      <a:pt x="177" y="208"/>
                    </a:moveTo>
                    <a:cubicBezTo>
                      <a:pt x="178" y="204"/>
                      <a:pt x="179" y="200"/>
                      <a:pt x="186" y="198"/>
                    </a:cubicBezTo>
                    <a:cubicBezTo>
                      <a:pt x="188" y="197"/>
                      <a:pt x="190" y="197"/>
                      <a:pt x="192" y="197"/>
                    </a:cubicBezTo>
                    <a:cubicBezTo>
                      <a:pt x="196" y="197"/>
                      <a:pt x="199" y="199"/>
                      <a:pt x="203" y="201"/>
                    </a:cubicBezTo>
                    <a:cubicBezTo>
                      <a:pt x="195" y="205"/>
                      <a:pt x="186" y="207"/>
                      <a:pt x="177" y="208"/>
                    </a:cubicBezTo>
                    <a:moveTo>
                      <a:pt x="165" y="209"/>
                    </a:moveTo>
                    <a:cubicBezTo>
                      <a:pt x="154" y="209"/>
                      <a:pt x="142" y="207"/>
                      <a:pt x="131" y="203"/>
                    </a:cubicBezTo>
                    <a:cubicBezTo>
                      <a:pt x="132" y="202"/>
                      <a:pt x="132" y="201"/>
                      <a:pt x="132" y="200"/>
                    </a:cubicBezTo>
                    <a:cubicBezTo>
                      <a:pt x="136" y="195"/>
                      <a:pt x="143" y="191"/>
                      <a:pt x="148" y="191"/>
                    </a:cubicBezTo>
                    <a:cubicBezTo>
                      <a:pt x="149" y="191"/>
                      <a:pt x="150" y="191"/>
                      <a:pt x="151" y="191"/>
                    </a:cubicBezTo>
                    <a:cubicBezTo>
                      <a:pt x="152" y="192"/>
                      <a:pt x="153" y="192"/>
                      <a:pt x="155" y="192"/>
                    </a:cubicBezTo>
                    <a:cubicBezTo>
                      <a:pt x="160" y="194"/>
                      <a:pt x="163" y="198"/>
                      <a:pt x="165" y="203"/>
                    </a:cubicBezTo>
                    <a:cubicBezTo>
                      <a:pt x="165" y="205"/>
                      <a:pt x="166" y="207"/>
                      <a:pt x="167" y="209"/>
                    </a:cubicBezTo>
                    <a:cubicBezTo>
                      <a:pt x="166" y="209"/>
                      <a:pt x="166" y="209"/>
                      <a:pt x="165" y="209"/>
                    </a:cubicBezTo>
                    <a:moveTo>
                      <a:pt x="124" y="200"/>
                    </a:moveTo>
                    <a:cubicBezTo>
                      <a:pt x="115" y="196"/>
                      <a:pt x="106" y="190"/>
                      <a:pt x="97" y="182"/>
                    </a:cubicBezTo>
                    <a:cubicBezTo>
                      <a:pt x="101" y="181"/>
                      <a:pt x="106" y="180"/>
                      <a:pt x="111" y="180"/>
                    </a:cubicBezTo>
                    <a:cubicBezTo>
                      <a:pt x="116" y="180"/>
                      <a:pt x="120" y="181"/>
                      <a:pt x="122" y="186"/>
                    </a:cubicBezTo>
                    <a:cubicBezTo>
                      <a:pt x="123" y="188"/>
                      <a:pt x="126" y="193"/>
                      <a:pt x="126" y="197"/>
                    </a:cubicBezTo>
                    <a:cubicBezTo>
                      <a:pt x="125" y="198"/>
                      <a:pt x="125" y="199"/>
                      <a:pt x="124" y="200"/>
                    </a:cubicBezTo>
                    <a:moveTo>
                      <a:pt x="89" y="174"/>
                    </a:moveTo>
                    <a:cubicBezTo>
                      <a:pt x="83" y="167"/>
                      <a:pt x="77" y="160"/>
                      <a:pt x="72" y="152"/>
                    </a:cubicBezTo>
                    <a:cubicBezTo>
                      <a:pt x="71" y="150"/>
                      <a:pt x="70" y="148"/>
                      <a:pt x="69" y="146"/>
                    </a:cubicBezTo>
                    <a:cubicBezTo>
                      <a:pt x="71" y="146"/>
                      <a:pt x="72" y="146"/>
                      <a:pt x="74" y="146"/>
                    </a:cubicBezTo>
                    <a:cubicBezTo>
                      <a:pt x="87" y="146"/>
                      <a:pt x="101" y="151"/>
                      <a:pt x="92" y="168"/>
                    </a:cubicBezTo>
                    <a:cubicBezTo>
                      <a:pt x="91" y="170"/>
                      <a:pt x="90" y="172"/>
                      <a:pt x="89" y="174"/>
                    </a:cubicBezTo>
                    <a:moveTo>
                      <a:pt x="65" y="139"/>
                    </a:moveTo>
                    <a:cubicBezTo>
                      <a:pt x="60" y="128"/>
                      <a:pt x="57" y="117"/>
                      <a:pt x="57" y="107"/>
                    </a:cubicBezTo>
                    <a:cubicBezTo>
                      <a:pt x="65" y="110"/>
                      <a:pt x="75" y="115"/>
                      <a:pt x="74" y="124"/>
                    </a:cubicBezTo>
                    <a:cubicBezTo>
                      <a:pt x="74" y="130"/>
                      <a:pt x="70" y="135"/>
                      <a:pt x="65" y="139"/>
                    </a:cubicBezTo>
                    <a:moveTo>
                      <a:pt x="58" y="100"/>
                    </a:moveTo>
                    <a:cubicBezTo>
                      <a:pt x="57" y="100"/>
                      <a:pt x="57" y="99"/>
                      <a:pt x="57" y="99"/>
                    </a:cubicBezTo>
                    <a:cubicBezTo>
                      <a:pt x="57" y="87"/>
                      <a:pt x="61" y="76"/>
                      <a:pt x="66" y="65"/>
                    </a:cubicBezTo>
                    <a:cubicBezTo>
                      <a:pt x="72" y="70"/>
                      <a:pt x="76" y="79"/>
                      <a:pt x="74" y="87"/>
                    </a:cubicBezTo>
                    <a:cubicBezTo>
                      <a:pt x="74" y="89"/>
                      <a:pt x="64" y="100"/>
                      <a:pt x="58" y="100"/>
                    </a:cubicBezTo>
                    <a:moveTo>
                      <a:pt x="75" y="59"/>
                    </a:moveTo>
                    <a:cubicBezTo>
                      <a:pt x="73" y="59"/>
                      <a:pt x="71" y="59"/>
                      <a:pt x="70" y="59"/>
                    </a:cubicBezTo>
                    <a:cubicBezTo>
                      <a:pt x="75" y="49"/>
                      <a:pt x="83" y="41"/>
                      <a:pt x="91" y="34"/>
                    </a:cubicBezTo>
                    <a:cubicBezTo>
                      <a:pt x="93" y="40"/>
                      <a:pt x="94" y="45"/>
                      <a:pt x="90" y="50"/>
                    </a:cubicBezTo>
                    <a:cubicBezTo>
                      <a:pt x="85" y="56"/>
                      <a:pt x="80" y="59"/>
                      <a:pt x="75" y="59"/>
                    </a:cubicBezTo>
                    <a:moveTo>
                      <a:pt x="132" y="18"/>
                    </a:moveTo>
                    <a:cubicBezTo>
                      <a:pt x="129" y="18"/>
                      <a:pt x="127" y="16"/>
                      <a:pt x="126" y="13"/>
                    </a:cubicBezTo>
                    <a:cubicBezTo>
                      <a:pt x="132" y="10"/>
                      <a:pt x="138" y="9"/>
                      <a:pt x="144" y="8"/>
                    </a:cubicBezTo>
                    <a:cubicBezTo>
                      <a:pt x="143" y="11"/>
                      <a:pt x="138" y="16"/>
                      <a:pt x="136" y="17"/>
                    </a:cubicBezTo>
                    <a:cubicBezTo>
                      <a:pt x="134" y="18"/>
                      <a:pt x="133" y="18"/>
                      <a:pt x="132" y="18"/>
                    </a:cubicBezTo>
                    <a:moveTo>
                      <a:pt x="130" y="0"/>
                    </a:moveTo>
                    <a:cubicBezTo>
                      <a:pt x="129" y="0"/>
                      <a:pt x="128" y="0"/>
                      <a:pt x="127" y="0"/>
                    </a:cubicBezTo>
                    <a:cubicBezTo>
                      <a:pt x="127" y="7"/>
                      <a:pt x="124" y="14"/>
                      <a:pt x="118" y="16"/>
                    </a:cubicBezTo>
                    <a:cubicBezTo>
                      <a:pt x="118" y="21"/>
                      <a:pt x="117" y="26"/>
                      <a:pt x="112" y="29"/>
                    </a:cubicBezTo>
                    <a:cubicBezTo>
                      <a:pt x="109" y="31"/>
                      <a:pt x="106" y="33"/>
                      <a:pt x="103" y="33"/>
                    </a:cubicBezTo>
                    <a:cubicBezTo>
                      <a:pt x="101" y="33"/>
                      <a:pt x="98" y="32"/>
                      <a:pt x="97" y="29"/>
                    </a:cubicBezTo>
                    <a:cubicBezTo>
                      <a:pt x="101" y="26"/>
                      <a:pt x="106" y="23"/>
                      <a:pt x="111" y="20"/>
                    </a:cubicBezTo>
                    <a:cubicBezTo>
                      <a:pt x="111" y="20"/>
                      <a:pt x="111" y="20"/>
                      <a:pt x="111" y="20"/>
                    </a:cubicBezTo>
                    <a:cubicBezTo>
                      <a:pt x="108" y="17"/>
                      <a:pt x="103" y="12"/>
                      <a:pt x="98" y="4"/>
                    </a:cubicBezTo>
                    <a:cubicBezTo>
                      <a:pt x="80" y="10"/>
                      <a:pt x="58" y="20"/>
                      <a:pt x="36" y="43"/>
                    </a:cubicBezTo>
                    <a:cubicBezTo>
                      <a:pt x="12" y="67"/>
                      <a:pt x="0" y="111"/>
                      <a:pt x="16" y="160"/>
                    </a:cubicBezTo>
                    <a:cubicBezTo>
                      <a:pt x="30" y="201"/>
                      <a:pt x="61" y="226"/>
                      <a:pt x="85" y="234"/>
                    </a:cubicBezTo>
                    <a:cubicBezTo>
                      <a:pt x="95" y="238"/>
                      <a:pt x="105" y="240"/>
                      <a:pt x="114" y="241"/>
                    </a:cubicBezTo>
                    <a:cubicBezTo>
                      <a:pt x="126" y="234"/>
                      <a:pt x="140" y="230"/>
                      <a:pt x="155" y="230"/>
                    </a:cubicBezTo>
                    <a:cubicBezTo>
                      <a:pt x="155" y="230"/>
                      <a:pt x="155" y="230"/>
                      <a:pt x="156" y="230"/>
                    </a:cubicBezTo>
                    <a:cubicBezTo>
                      <a:pt x="163" y="230"/>
                      <a:pt x="170" y="231"/>
                      <a:pt x="177" y="233"/>
                    </a:cubicBezTo>
                    <a:cubicBezTo>
                      <a:pt x="189" y="229"/>
                      <a:pt x="199" y="223"/>
                      <a:pt x="208" y="217"/>
                    </a:cubicBezTo>
                    <a:cubicBezTo>
                      <a:pt x="206" y="210"/>
                      <a:pt x="205" y="205"/>
                      <a:pt x="204" y="202"/>
                    </a:cubicBezTo>
                    <a:cubicBezTo>
                      <a:pt x="204" y="200"/>
                      <a:pt x="206" y="198"/>
                      <a:pt x="207" y="198"/>
                    </a:cubicBezTo>
                    <a:cubicBezTo>
                      <a:pt x="208" y="198"/>
                      <a:pt x="208" y="199"/>
                      <a:pt x="209" y="199"/>
                    </a:cubicBezTo>
                    <a:cubicBezTo>
                      <a:pt x="209" y="198"/>
                      <a:pt x="210" y="197"/>
                      <a:pt x="211" y="197"/>
                    </a:cubicBezTo>
                    <a:cubicBezTo>
                      <a:pt x="210" y="192"/>
                      <a:pt x="212" y="186"/>
                      <a:pt x="213" y="182"/>
                    </a:cubicBezTo>
                    <a:cubicBezTo>
                      <a:pt x="213" y="181"/>
                      <a:pt x="214" y="179"/>
                      <a:pt x="214" y="178"/>
                    </a:cubicBezTo>
                    <a:cubicBezTo>
                      <a:pt x="212" y="178"/>
                      <a:pt x="210" y="177"/>
                      <a:pt x="208" y="176"/>
                    </a:cubicBezTo>
                    <a:cubicBezTo>
                      <a:pt x="205" y="181"/>
                      <a:pt x="204" y="188"/>
                      <a:pt x="204" y="193"/>
                    </a:cubicBezTo>
                    <a:cubicBezTo>
                      <a:pt x="200" y="191"/>
                      <a:pt x="197" y="189"/>
                      <a:pt x="193" y="189"/>
                    </a:cubicBezTo>
                    <a:cubicBezTo>
                      <a:pt x="191" y="189"/>
                      <a:pt x="189" y="190"/>
                      <a:pt x="187" y="190"/>
                    </a:cubicBezTo>
                    <a:cubicBezTo>
                      <a:pt x="183" y="192"/>
                      <a:pt x="176" y="193"/>
                      <a:pt x="174" y="196"/>
                    </a:cubicBezTo>
                    <a:cubicBezTo>
                      <a:pt x="172" y="198"/>
                      <a:pt x="172" y="200"/>
                      <a:pt x="171" y="201"/>
                    </a:cubicBezTo>
                    <a:cubicBezTo>
                      <a:pt x="169" y="197"/>
                      <a:pt x="168" y="192"/>
                      <a:pt x="163" y="188"/>
                    </a:cubicBezTo>
                    <a:cubicBezTo>
                      <a:pt x="161" y="185"/>
                      <a:pt x="153" y="183"/>
                      <a:pt x="148" y="183"/>
                    </a:cubicBezTo>
                    <a:cubicBezTo>
                      <a:pt x="148" y="183"/>
                      <a:pt x="147" y="183"/>
                      <a:pt x="147" y="183"/>
                    </a:cubicBezTo>
                    <a:cubicBezTo>
                      <a:pt x="142" y="184"/>
                      <a:pt x="136" y="187"/>
                      <a:pt x="132" y="191"/>
                    </a:cubicBezTo>
                    <a:cubicBezTo>
                      <a:pt x="131" y="187"/>
                      <a:pt x="129" y="182"/>
                      <a:pt x="127" y="179"/>
                    </a:cubicBezTo>
                    <a:cubicBezTo>
                      <a:pt x="123" y="175"/>
                      <a:pt x="117" y="173"/>
                      <a:pt x="111" y="173"/>
                    </a:cubicBezTo>
                    <a:cubicBezTo>
                      <a:pt x="106" y="173"/>
                      <a:pt x="100" y="174"/>
                      <a:pt x="95" y="176"/>
                    </a:cubicBezTo>
                    <a:cubicBezTo>
                      <a:pt x="97" y="172"/>
                      <a:pt x="100" y="167"/>
                      <a:pt x="101" y="164"/>
                    </a:cubicBezTo>
                    <a:cubicBezTo>
                      <a:pt x="104" y="158"/>
                      <a:pt x="100" y="150"/>
                      <a:pt x="97" y="145"/>
                    </a:cubicBezTo>
                    <a:cubicBezTo>
                      <a:pt x="94" y="140"/>
                      <a:pt x="87" y="139"/>
                      <a:pt x="79" y="139"/>
                    </a:cubicBezTo>
                    <a:cubicBezTo>
                      <a:pt x="77" y="139"/>
                      <a:pt x="76" y="139"/>
                      <a:pt x="75" y="139"/>
                    </a:cubicBezTo>
                    <a:cubicBezTo>
                      <a:pt x="79" y="134"/>
                      <a:pt x="82" y="128"/>
                      <a:pt x="81" y="121"/>
                    </a:cubicBezTo>
                    <a:cubicBezTo>
                      <a:pt x="80" y="113"/>
                      <a:pt x="73" y="108"/>
                      <a:pt x="66" y="104"/>
                    </a:cubicBezTo>
                    <a:cubicBezTo>
                      <a:pt x="72" y="101"/>
                      <a:pt x="78" y="95"/>
                      <a:pt x="80" y="92"/>
                    </a:cubicBezTo>
                    <a:cubicBezTo>
                      <a:pt x="85" y="84"/>
                      <a:pt x="82" y="74"/>
                      <a:pt x="76" y="66"/>
                    </a:cubicBezTo>
                    <a:cubicBezTo>
                      <a:pt x="82" y="66"/>
                      <a:pt x="88" y="63"/>
                      <a:pt x="94" y="57"/>
                    </a:cubicBezTo>
                    <a:cubicBezTo>
                      <a:pt x="99" y="52"/>
                      <a:pt x="100" y="46"/>
                      <a:pt x="99" y="40"/>
                    </a:cubicBezTo>
                    <a:cubicBezTo>
                      <a:pt x="100" y="40"/>
                      <a:pt x="101" y="40"/>
                      <a:pt x="102" y="40"/>
                    </a:cubicBezTo>
                    <a:cubicBezTo>
                      <a:pt x="105" y="40"/>
                      <a:pt x="108" y="40"/>
                      <a:pt x="111" y="38"/>
                    </a:cubicBezTo>
                    <a:cubicBezTo>
                      <a:pt x="118" y="34"/>
                      <a:pt x="122" y="30"/>
                      <a:pt x="124" y="24"/>
                    </a:cubicBezTo>
                    <a:cubicBezTo>
                      <a:pt x="125" y="25"/>
                      <a:pt x="127" y="26"/>
                      <a:pt x="130" y="26"/>
                    </a:cubicBezTo>
                    <a:cubicBezTo>
                      <a:pt x="132" y="26"/>
                      <a:pt x="135" y="25"/>
                      <a:pt x="138" y="24"/>
                    </a:cubicBezTo>
                    <a:cubicBezTo>
                      <a:pt x="139" y="23"/>
                      <a:pt x="139" y="23"/>
                      <a:pt x="140" y="23"/>
                    </a:cubicBezTo>
                    <a:cubicBezTo>
                      <a:pt x="143" y="16"/>
                      <a:pt x="147" y="10"/>
                      <a:pt x="151" y="4"/>
                    </a:cubicBezTo>
                    <a:cubicBezTo>
                      <a:pt x="151" y="3"/>
                      <a:pt x="150" y="3"/>
                      <a:pt x="149" y="3"/>
                    </a:cubicBezTo>
                    <a:cubicBezTo>
                      <a:pt x="149" y="2"/>
                      <a:pt x="148" y="1"/>
                      <a:pt x="146" y="1"/>
                    </a:cubicBezTo>
                    <a:cubicBezTo>
                      <a:pt x="144" y="1"/>
                      <a:pt x="138" y="0"/>
                      <a:pt x="13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1149"/>
              <p:cNvSpPr>
                <a:spLocks noEditPoints="1"/>
              </p:cNvSpPr>
              <p:nvPr/>
            </p:nvSpPr>
            <p:spPr bwMode="auto">
              <a:xfrm>
                <a:off x="157" y="3071"/>
                <a:ext cx="123" cy="105"/>
              </a:xfrm>
              <a:custGeom>
                <a:avLst/>
                <a:gdLst>
                  <a:gd name="T0" fmla="*/ 40 w 249"/>
                  <a:gd name="T1" fmla="*/ 175 h 213"/>
                  <a:gd name="T2" fmla="*/ 59 w 249"/>
                  <a:gd name="T3" fmla="*/ 193 h 213"/>
                  <a:gd name="T4" fmla="*/ 54 w 249"/>
                  <a:gd name="T5" fmla="*/ 203 h 213"/>
                  <a:gd name="T6" fmla="*/ 51 w 249"/>
                  <a:gd name="T7" fmla="*/ 203 h 213"/>
                  <a:gd name="T8" fmla="*/ 221 w 249"/>
                  <a:gd name="T9" fmla="*/ 159 h 213"/>
                  <a:gd name="T10" fmla="*/ 221 w 249"/>
                  <a:gd name="T11" fmla="*/ 140 h 213"/>
                  <a:gd name="T12" fmla="*/ 38 w 249"/>
                  <a:gd name="T13" fmla="*/ 166 h 213"/>
                  <a:gd name="T14" fmla="*/ 45 w 249"/>
                  <a:gd name="T15" fmla="*/ 151 h 213"/>
                  <a:gd name="T16" fmla="*/ 220 w 249"/>
                  <a:gd name="T17" fmla="*/ 132 h 213"/>
                  <a:gd name="T18" fmla="*/ 214 w 249"/>
                  <a:gd name="T19" fmla="*/ 108 h 213"/>
                  <a:gd name="T20" fmla="*/ 40 w 249"/>
                  <a:gd name="T21" fmla="*/ 131 h 213"/>
                  <a:gd name="T22" fmla="*/ 57 w 249"/>
                  <a:gd name="T23" fmla="*/ 100 h 213"/>
                  <a:gd name="T24" fmla="*/ 58 w 249"/>
                  <a:gd name="T25" fmla="*/ 123 h 213"/>
                  <a:gd name="T26" fmla="*/ 46 w 249"/>
                  <a:gd name="T27" fmla="*/ 130 h 213"/>
                  <a:gd name="T28" fmla="*/ 207 w 249"/>
                  <a:gd name="T29" fmla="*/ 102 h 213"/>
                  <a:gd name="T30" fmla="*/ 195 w 249"/>
                  <a:gd name="T31" fmla="*/ 76 h 213"/>
                  <a:gd name="T32" fmla="*/ 207 w 249"/>
                  <a:gd name="T33" fmla="*/ 102 h 213"/>
                  <a:gd name="T34" fmla="*/ 61 w 249"/>
                  <a:gd name="T35" fmla="*/ 94 h 213"/>
                  <a:gd name="T36" fmla="*/ 81 w 249"/>
                  <a:gd name="T37" fmla="*/ 71 h 213"/>
                  <a:gd name="T38" fmla="*/ 65 w 249"/>
                  <a:gd name="T39" fmla="*/ 95 h 213"/>
                  <a:gd name="T40" fmla="*/ 169 w 249"/>
                  <a:gd name="T41" fmla="*/ 73 h 213"/>
                  <a:gd name="T42" fmla="*/ 190 w 249"/>
                  <a:gd name="T43" fmla="*/ 71 h 213"/>
                  <a:gd name="T44" fmla="*/ 104 w 249"/>
                  <a:gd name="T45" fmla="*/ 75 h 213"/>
                  <a:gd name="T46" fmla="*/ 90 w 249"/>
                  <a:gd name="T47" fmla="*/ 65 h 213"/>
                  <a:gd name="T48" fmla="*/ 119 w 249"/>
                  <a:gd name="T49" fmla="*/ 53 h 213"/>
                  <a:gd name="T50" fmla="*/ 140 w 249"/>
                  <a:gd name="T51" fmla="*/ 65 h 213"/>
                  <a:gd name="T52" fmla="*/ 127 w 249"/>
                  <a:gd name="T53" fmla="*/ 52 h 213"/>
                  <a:gd name="T54" fmla="*/ 156 w 249"/>
                  <a:gd name="T55" fmla="*/ 52 h 213"/>
                  <a:gd name="T56" fmla="*/ 128 w 249"/>
                  <a:gd name="T57" fmla="*/ 0 h 213"/>
                  <a:gd name="T58" fmla="*/ 39 w 249"/>
                  <a:gd name="T59" fmla="*/ 47 h 213"/>
                  <a:gd name="T60" fmla="*/ 50 w 249"/>
                  <a:gd name="T61" fmla="*/ 213 h 213"/>
                  <a:gd name="T62" fmla="*/ 52 w 249"/>
                  <a:gd name="T63" fmla="*/ 213 h 213"/>
                  <a:gd name="T64" fmla="*/ 54 w 249"/>
                  <a:gd name="T65" fmla="*/ 210 h 213"/>
                  <a:gd name="T66" fmla="*/ 57 w 249"/>
                  <a:gd name="T67" fmla="*/ 209 h 213"/>
                  <a:gd name="T68" fmla="*/ 64 w 249"/>
                  <a:gd name="T69" fmla="*/ 184 h 213"/>
                  <a:gd name="T70" fmla="*/ 52 w 249"/>
                  <a:gd name="T71" fmla="*/ 154 h 213"/>
                  <a:gd name="T72" fmla="*/ 46 w 249"/>
                  <a:gd name="T73" fmla="*/ 136 h 213"/>
                  <a:gd name="T74" fmla="*/ 68 w 249"/>
                  <a:gd name="T75" fmla="*/ 118 h 213"/>
                  <a:gd name="T76" fmla="*/ 66 w 249"/>
                  <a:gd name="T77" fmla="*/ 102 h 213"/>
                  <a:gd name="T78" fmla="*/ 87 w 249"/>
                  <a:gd name="T79" fmla="*/ 70 h 213"/>
                  <a:gd name="T80" fmla="*/ 103 w 249"/>
                  <a:gd name="T81" fmla="*/ 82 h 213"/>
                  <a:gd name="T82" fmla="*/ 124 w 249"/>
                  <a:gd name="T83" fmla="*/ 61 h 213"/>
                  <a:gd name="T84" fmla="*/ 140 w 249"/>
                  <a:gd name="T85" fmla="*/ 71 h 213"/>
                  <a:gd name="T86" fmla="*/ 164 w 249"/>
                  <a:gd name="T87" fmla="*/ 78 h 213"/>
                  <a:gd name="T88" fmla="*/ 187 w 249"/>
                  <a:gd name="T89" fmla="*/ 80 h 213"/>
                  <a:gd name="T90" fmla="*/ 204 w 249"/>
                  <a:gd name="T91" fmla="*/ 108 h 213"/>
                  <a:gd name="T92" fmla="*/ 212 w 249"/>
                  <a:gd name="T93" fmla="*/ 136 h 213"/>
                  <a:gd name="T94" fmla="*/ 211 w 249"/>
                  <a:gd name="T95" fmla="*/ 157 h 213"/>
                  <a:gd name="T96" fmla="*/ 226 w 249"/>
                  <a:gd name="T97" fmla="*/ 162 h 213"/>
                  <a:gd name="T98" fmla="*/ 128 w 249"/>
                  <a:gd name="T99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49" h="213">
                    <a:moveTo>
                      <a:pt x="46" y="195"/>
                    </a:moveTo>
                    <a:cubicBezTo>
                      <a:pt x="43" y="189"/>
                      <a:pt x="41" y="182"/>
                      <a:pt x="40" y="175"/>
                    </a:cubicBezTo>
                    <a:cubicBezTo>
                      <a:pt x="44" y="175"/>
                      <a:pt x="49" y="178"/>
                      <a:pt x="53" y="180"/>
                    </a:cubicBezTo>
                    <a:cubicBezTo>
                      <a:pt x="58" y="184"/>
                      <a:pt x="59" y="188"/>
                      <a:pt x="59" y="193"/>
                    </a:cubicBezTo>
                    <a:cubicBezTo>
                      <a:pt x="59" y="194"/>
                      <a:pt x="59" y="196"/>
                      <a:pt x="58" y="197"/>
                    </a:cubicBezTo>
                    <a:cubicBezTo>
                      <a:pt x="59" y="200"/>
                      <a:pt x="57" y="202"/>
                      <a:pt x="54" y="203"/>
                    </a:cubicBezTo>
                    <a:cubicBezTo>
                      <a:pt x="53" y="203"/>
                      <a:pt x="53" y="203"/>
                      <a:pt x="52" y="203"/>
                    </a:cubicBezTo>
                    <a:cubicBezTo>
                      <a:pt x="52" y="203"/>
                      <a:pt x="51" y="203"/>
                      <a:pt x="51" y="203"/>
                    </a:cubicBezTo>
                    <a:cubicBezTo>
                      <a:pt x="49" y="201"/>
                      <a:pt x="48" y="198"/>
                      <a:pt x="46" y="195"/>
                    </a:cubicBezTo>
                    <a:moveTo>
                      <a:pt x="221" y="159"/>
                    </a:moveTo>
                    <a:cubicBezTo>
                      <a:pt x="218" y="157"/>
                      <a:pt x="215" y="151"/>
                      <a:pt x="215" y="148"/>
                    </a:cubicBezTo>
                    <a:cubicBezTo>
                      <a:pt x="214" y="143"/>
                      <a:pt x="217" y="141"/>
                      <a:pt x="221" y="140"/>
                    </a:cubicBezTo>
                    <a:cubicBezTo>
                      <a:pt x="221" y="146"/>
                      <a:pt x="221" y="153"/>
                      <a:pt x="221" y="159"/>
                    </a:cubicBezTo>
                    <a:moveTo>
                      <a:pt x="38" y="166"/>
                    </a:moveTo>
                    <a:cubicBezTo>
                      <a:pt x="37" y="158"/>
                      <a:pt x="37" y="149"/>
                      <a:pt x="39" y="140"/>
                    </a:cubicBezTo>
                    <a:cubicBezTo>
                      <a:pt x="42" y="142"/>
                      <a:pt x="45" y="144"/>
                      <a:pt x="45" y="151"/>
                    </a:cubicBezTo>
                    <a:cubicBezTo>
                      <a:pt x="46" y="158"/>
                      <a:pt x="43" y="162"/>
                      <a:pt x="38" y="166"/>
                    </a:cubicBezTo>
                    <a:moveTo>
                      <a:pt x="220" y="132"/>
                    </a:moveTo>
                    <a:cubicBezTo>
                      <a:pt x="216" y="131"/>
                      <a:pt x="211" y="128"/>
                      <a:pt x="210" y="123"/>
                    </a:cubicBezTo>
                    <a:cubicBezTo>
                      <a:pt x="208" y="117"/>
                      <a:pt x="208" y="111"/>
                      <a:pt x="214" y="108"/>
                    </a:cubicBezTo>
                    <a:cubicBezTo>
                      <a:pt x="217" y="116"/>
                      <a:pt x="219" y="124"/>
                      <a:pt x="220" y="132"/>
                    </a:cubicBezTo>
                    <a:moveTo>
                      <a:pt x="40" y="131"/>
                    </a:moveTo>
                    <a:cubicBezTo>
                      <a:pt x="43" y="119"/>
                      <a:pt x="48" y="108"/>
                      <a:pt x="54" y="98"/>
                    </a:cubicBezTo>
                    <a:cubicBezTo>
                      <a:pt x="55" y="99"/>
                      <a:pt x="56" y="99"/>
                      <a:pt x="57" y="100"/>
                    </a:cubicBezTo>
                    <a:cubicBezTo>
                      <a:pt x="61" y="105"/>
                      <a:pt x="63" y="115"/>
                      <a:pt x="60" y="119"/>
                    </a:cubicBezTo>
                    <a:cubicBezTo>
                      <a:pt x="59" y="120"/>
                      <a:pt x="59" y="122"/>
                      <a:pt x="58" y="123"/>
                    </a:cubicBezTo>
                    <a:cubicBezTo>
                      <a:pt x="55" y="128"/>
                      <a:pt x="51" y="130"/>
                      <a:pt x="46" y="130"/>
                    </a:cubicBezTo>
                    <a:cubicBezTo>
                      <a:pt x="46" y="130"/>
                      <a:pt x="46" y="130"/>
                      <a:pt x="46" y="130"/>
                    </a:cubicBezTo>
                    <a:cubicBezTo>
                      <a:pt x="44" y="130"/>
                      <a:pt x="42" y="130"/>
                      <a:pt x="40" y="131"/>
                    </a:cubicBezTo>
                    <a:moveTo>
                      <a:pt x="207" y="102"/>
                    </a:moveTo>
                    <a:cubicBezTo>
                      <a:pt x="204" y="102"/>
                      <a:pt x="200" y="101"/>
                      <a:pt x="197" y="97"/>
                    </a:cubicBezTo>
                    <a:cubicBezTo>
                      <a:pt x="192" y="89"/>
                      <a:pt x="191" y="83"/>
                      <a:pt x="195" y="76"/>
                    </a:cubicBezTo>
                    <a:cubicBezTo>
                      <a:pt x="201" y="83"/>
                      <a:pt x="207" y="92"/>
                      <a:pt x="211" y="102"/>
                    </a:cubicBezTo>
                    <a:cubicBezTo>
                      <a:pt x="210" y="102"/>
                      <a:pt x="209" y="102"/>
                      <a:pt x="207" y="102"/>
                    </a:cubicBezTo>
                    <a:moveTo>
                      <a:pt x="65" y="95"/>
                    </a:moveTo>
                    <a:cubicBezTo>
                      <a:pt x="63" y="95"/>
                      <a:pt x="62" y="95"/>
                      <a:pt x="61" y="94"/>
                    </a:cubicBezTo>
                    <a:cubicBezTo>
                      <a:pt x="60" y="94"/>
                      <a:pt x="59" y="93"/>
                      <a:pt x="59" y="92"/>
                    </a:cubicBezTo>
                    <a:cubicBezTo>
                      <a:pt x="65" y="85"/>
                      <a:pt x="72" y="78"/>
                      <a:pt x="81" y="71"/>
                    </a:cubicBezTo>
                    <a:cubicBezTo>
                      <a:pt x="81" y="80"/>
                      <a:pt x="79" y="93"/>
                      <a:pt x="72" y="94"/>
                    </a:cubicBezTo>
                    <a:cubicBezTo>
                      <a:pt x="70" y="94"/>
                      <a:pt x="67" y="95"/>
                      <a:pt x="65" y="95"/>
                    </a:cubicBezTo>
                    <a:moveTo>
                      <a:pt x="177" y="75"/>
                    </a:moveTo>
                    <a:cubicBezTo>
                      <a:pt x="174" y="75"/>
                      <a:pt x="172" y="75"/>
                      <a:pt x="169" y="73"/>
                    </a:cubicBezTo>
                    <a:cubicBezTo>
                      <a:pt x="167" y="72"/>
                      <a:pt x="160" y="59"/>
                      <a:pt x="163" y="54"/>
                    </a:cubicBezTo>
                    <a:cubicBezTo>
                      <a:pt x="173" y="57"/>
                      <a:pt x="182" y="63"/>
                      <a:pt x="190" y="71"/>
                    </a:cubicBezTo>
                    <a:cubicBezTo>
                      <a:pt x="187" y="74"/>
                      <a:pt x="182" y="75"/>
                      <a:pt x="177" y="75"/>
                    </a:cubicBezTo>
                    <a:moveTo>
                      <a:pt x="104" y="75"/>
                    </a:moveTo>
                    <a:cubicBezTo>
                      <a:pt x="102" y="75"/>
                      <a:pt x="98" y="74"/>
                      <a:pt x="95" y="70"/>
                    </a:cubicBezTo>
                    <a:cubicBezTo>
                      <a:pt x="93" y="69"/>
                      <a:pt x="92" y="67"/>
                      <a:pt x="90" y="65"/>
                    </a:cubicBezTo>
                    <a:cubicBezTo>
                      <a:pt x="97" y="62"/>
                      <a:pt x="105" y="58"/>
                      <a:pt x="113" y="55"/>
                    </a:cubicBezTo>
                    <a:cubicBezTo>
                      <a:pt x="115" y="54"/>
                      <a:pt x="117" y="54"/>
                      <a:pt x="119" y="53"/>
                    </a:cubicBezTo>
                    <a:cubicBezTo>
                      <a:pt x="118" y="63"/>
                      <a:pt x="113" y="75"/>
                      <a:pt x="104" y="75"/>
                    </a:cubicBezTo>
                    <a:moveTo>
                      <a:pt x="140" y="65"/>
                    </a:moveTo>
                    <a:cubicBezTo>
                      <a:pt x="139" y="65"/>
                      <a:pt x="138" y="64"/>
                      <a:pt x="137" y="64"/>
                    </a:cubicBezTo>
                    <a:cubicBezTo>
                      <a:pt x="132" y="62"/>
                      <a:pt x="128" y="57"/>
                      <a:pt x="127" y="52"/>
                    </a:cubicBezTo>
                    <a:cubicBezTo>
                      <a:pt x="132" y="51"/>
                      <a:pt x="137" y="50"/>
                      <a:pt x="141" y="50"/>
                    </a:cubicBezTo>
                    <a:cubicBezTo>
                      <a:pt x="147" y="50"/>
                      <a:pt x="152" y="51"/>
                      <a:pt x="156" y="52"/>
                    </a:cubicBezTo>
                    <a:cubicBezTo>
                      <a:pt x="152" y="58"/>
                      <a:pt x="147" y="65"/>
                      <a:pt x="140" y="65"/>
                    </a:cubicBezTo>
                    <a:moveTo>
                      <a:pt x="128" y="0"/>
                    </a:moveTo>
                    <a:cubicBezTo>
                      <a:pt x="126" y="0"/>
                      <a:pt x="123" y="0"/>
                      <a:pt x="120" y="1"/>
                    </a:cubicBezTo>
                    <a:cubicBezTo>
                      <a:pt x="81" y="3"/>
                      <a:pt x="51" y="26"/>
                      <a:pt x="39" y="47"/>
                    </a:cubicBezTo>
                    <a:cubicBezTo>
                      <a:pt x="0" y="110"/>
                      <a:pt x="20" y="169"/>
                      <a:pt x="37" y="197"/>
                    </a:cubicBezTo>
                    <a:cubicBezTo>
                      <a:pt x="42" y="205"/>
                      <a:pt x="47" y="210"/>
                      <a:pt x="50" y="213"/>
                    </a:cubicBezTo>
                    <a:cubicBezTo>
                      <a:pt x="50" y="213"/>
                      <a:pt x="50" y="213"/>
                      <a:pt x="50" y="213"/>
                    </a:cubicBezTo>
                    <a:cubicBezTo>
                      <a:pt x="51" y="213"/>
                      <a:pt x="51" y="213"/>
                      <a:pt x="52" y="213"/>
                    </a:cubicBezTo>
                    <a:cubicBezTo>
                      <a:pt x="53" y="213"/>
                      <a:pt x="54" y="212"/>
                      <a:pt x="54" y="211"/>
                    </a:cubicBezTo>
                    <a:cubicBezTo>
                      <a:pt x="54" y="210"/>
                      <a:pt x="54" y="210"/>
                      <a:pt x="54" y="210"/>
                    </a:cubicBezTo>
                    <a:cubicBezTo>
                      <a:pt x="54" y="210"/>
                      <a:pt x="55" y="210"/>
                      <a:pt x="55" y="210"/>
                    </a:cubicBezTo>
                    <a:cubicBezTo>
                      <a:pt x="56" y="210"/>
                      <a:pt x="57" y="210"/>
                      <a:pt x="57" y="209"/>
                    </a:cubicBezTo>
                    <a:cubicBezTo>
                      <a:pt x="63" y="207"/>
                      <a:pt x="66" y="200"/>
                      <a:pt x="66" y="193"/>
                    </a:cubicBezTo>
                    <a:cubicBezTo>
                      <a:pt x="66" y="190"/>
                      <a:pt x="65" y="187"/>
                      <a:pt x="64" y="184"/>
                    </a:cubicBezTo>
                    <a:cubicBezTo>
                      <a:pt x="61" y="177"/>
                      <a:pt x="53" y="171"/>
                      <a:pt x="45" y="169"/>
                    </a:cubicBezTo>
                    <a:cubicBezTo>
                      <a:pt x="49" y="165"/>
                      <a:pt x="52" y="160"/>
                      <a:pt x="52" y="154"/>
                    </a:cubicBezTo>
                    <a:cubicBezTo>
                      <a:pt x="52" y="150"/>
                      <a:pt x="52" y="143"/>
                      <a:pt x="50" y="140"/>
                    </a:cubicBezTo>
                    <a:cubicBezTo>
                      <a:pt x="49" y="138"/>
                      <a:pt x="47" y="137"/>
                      <a:pt x="46" y="136"/>
                    </a:cubicBezTo>
                    <a:cubicBezTo>
                      <a:pt x="51" y="136"/>
                      <a:pt x="55" y="135"/>
                      <a:pt x="60" y="132"/>
                    </a:cubicBezTo>
                    <a:cubicBezTo>
                      <a:pt x="63" y="130"/>
                      <a:pt x="68" y="121"/>
                      <a:pt x="68" y="118"/>
                    </a:cubicBezTo>
                    <a:cubicBezTo>
                      <a:pt x="68" y="113"/>
                      <a:pt x="67" y="107"/>
                      <a:pt x="65" y="102"/>
                    </a:cubicBezTo>
                    <a:cubicBezTo>
                      <a:pt x="65" y="102"/>
                      <a:pt x="66" y="102"/>
                      <a:pt x="66" y="102"/>
                    </a:cubicBezTo>
                    <a:cubicBezTo>
                      <a:pt x="70" y="102"/>
                      <a:pt x="73" y="101"/>
                      <a:pt x="76" y="100"/>
                    </a:cubicBezTo>
                    <a:cubicBezTo>
                      <a:pt x="86" y="96"/>
                      <a:pt x="87" y="82"/>
                      <a:pt x="87" y="70"/>
                    </a:cubicBezTo>
                    <a:cubicBezTo>
                      <a:pt x="90" y="73"/>
                      <a:pt x="93" y="78"/>
                      <a:pt x="96" y="80"/>
                    </a:cubicBezTo>
                    <a:cubicBezTo>
                      <a:pt x="98" y="81"/>
                      <a:pt x="100" y="82"/>
                      <a:pt x="103" y="82"/>
                    </a:cubicBezTo>
                    <a:cubicBezTo>
                      <a:pt x="106" y="82"/>
                      <a:pt x="110" y="81"/>
                      <a:pt x="113" y="80"/>
                    </a:cubicBezTo>
                    <a:cubicBezTo>
                      <a:pt x="119" y="79"/>
                      <a:pt x="122" y="70"/>
                      <a:pt x="124" y="61"/>
                    </a:cubicBezTo>
                    <a:cubicBezTo>
                      <a:pt x="127" y="66"/>
                      <a:pt x="132" y="70"/>
                      <a:pt x="138" y="71"/>
                    </a:cubicBezTo>
                    <a:cubicBezTo>
                      <a:pt x="139" y="71"/>
                      <a:pt x="139" y="71"/>
                      <a:pt x="140" y="71"/>
                    </a:cubicBezTo>
                    <a:cubicBezTo>
                      <a:pt x="146" y="71"/>
                      <a:pt x="152" y="67"/>
                      <a:pt x="157" y="62"/>
                    </a:cubicBezTo>
                    <a:cubicBezTo>
                      <a:pt x="158" y="68"/>
                      <a:pt x="161" y="75"/>
                      <a:pt x="164" y="78"/>
                    </a:cubicBezTo>
                    <a:cubicBezTo>
                      <a:pt x="167" y="81"/>
                      <a:pt x="171" y="83"/>
                      <a:pt x="176" y="83"/>
                    </a:cubicBezTo>
                    <a:cubicBezTo>
                      <a:pt x="179" y="83"/>
                      <a:pt x="183" y="82"/>
                      <a:pt x="187" y="80"/>
                    </a:cubicBezTo>
                    <a:cubicBezTo>
                      <a:pt x="186" y="86"/>
                      <a:pt x="187" y="92"/>
                      <a:pt x="190" y="99"/>
                    </a:cubicBezTo>
                    <a:cubicBezTo>
                      <a:pt x="194" y="105"/>
                      <a:pt x="198" y="107"/>
                      <a:pt x="204" y="108"/>
                    </a:cubicBezTo>
                    <a:cubicBezTo>
                      <a:pt x="202" y="111"/>
                      <a:pt x="202" y="115"/>
                      <a:pt x="203" y="120"/>
                    </a:cubicBezTo>
                    <a:cubicBezTo>
                      <a:pt x="204" y="127"/>
                      <a:pt x="207" y="132"/>
                      <a:pt x="212" y="136"/>
                    </a:cubicBezTo>
                    <a:cubicBezTo>
                      <a:pt x="208" y="138"/>
                      <a:pt x="207" y="141"/>
                      <a:pt x="208" y="149"/>
                    </a:cubicBezTo>
                    <a:cubicBezTo>
                      <a:pt x="209" y="152"/>
                      <a:pt x="210" y="154"/>
                      <a:pt x="211" y="157"/>
                    </a:cubicBezTo>
                    <a:cubicBezTo>
                      <a:pt x="216" y="159"/>
                      <a:pt x="220" y="161"/>
                      <a:pt x="225" y="164"/>
                    </a:cubicBezTo>
                    <a:cubicBezTo>
                      <a:pt x="225" y="164"/>
                      <a:pt x="226" y="163"/>
                      <a:pt x="226" y="162"/>
                    </a:cubicBezTo>
                    <a:cubicBezTo>
                      <a:pt x="229" y="153"/>
                      <a:pt x="249" y="109"/>
                      <a:pt x="217" y="48"/>
                    </a:cubicBezTo>
                    <a:cubicBezTo>
                      <a:pt x="203" y="22"/>
                      <a:pt x="170" y="0"/>
                      <a:pt x="12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1150"/>
              <p:cNvSpPr>
                <a:spLocks noEditPoints="1"/>
              </p:cNvSpPr>
              <p:nvPr/>
            </p:nvSpPr>
            <p:spPr bwMode="auto">
              <a:xfrm>
                <a:off x="227" y="3200"/>
                <a:ext cx="115" cy="113"/>
              </a:xfrm>
              <a:custGeom>
                <a:avLst/>
                <a:gdLst>
                  <a:gd name="T0" fmla="*/ 102 w 233"/>
                  <a:gd name="T1" fmla="*/ 185 h 229"/>
                  <a:gd name="T2" fmla="*/ 114 w 233"/>
                  <a:gd name="T3" fmla="*/ 172 h 229"/>
                  <a:gd name="T4" fmla="*/ 102 w 233"/>
                  <a:gd name="T5" fmla="*/ 187 h 229"/>
                  <a:gd name="T6" fmla="*/ 62 w 233"/>
                  <a:gd name="T7" fmla="*/ 184 h 229"/>
                  <a:gd name="T8" fmla="*/ 77 w 233"/>
                  <a:gd name="T9" fmla="*/ 172 h 229"/>
                  <a:gd name="T10" fmla="*/ 81 w 233"/>
                  <a:gd name="T11" fmla="*/ 172 h 229"/>
                  <a:gd name="T12" fmla="*/ 95 w 233"/>
                  <a:gd name="T13" fmla="*/ 185 h 229"/>
                  <a:gd name="T14" fmla="*/ 89 w 233"/>
                  <a:gd name="T15" fmla="*/ 188 h 229"/>
                  <a:gd name="T16" fmla="*/ 32 w 233"/>
                  <a:gd name="T17" fmla="*/ 167 h 229"/>
                  <a:gd name="T18" fmla="*/ 48 w 233"/>
                  <a:gd name="T19" fmla="*/ 169 h 229"/>
                  <a:gd name="T20" fmla="*/ 140 w 233"/>
                  <a:gd name="T21" fmla="*/ 173 h 229"/>
                  <a:gd name="T22" fmla="*/ 151 w 233"/>
                  <a:gd name="T23" fmla="*/ 150 h 229"/>
                  <a:gd name="T24" fmla="*/ 161 w 233"/>
                  <a:gd name="T25" fmla="*/ 158 h 229"/>
                  <a:gd name="T26" fmla="*/ 11 w 233"/>
                  <a:gd name="T27" fmla="*/ 142 h 229"/>
                  <a:gd name="T28" fmla="*/ 10 w 233"/>
                  <a:gd name="T29" fmla="*/ 134 h 229"/>
                  <a:gd name="T30" fmla="*/ 18 w 233"/>
                  <a:gd name="T31" fmla="*/ 133 h 229"/>
                  <a:gd name="T32" fmla="*/ 28 w 233"/>
                  <a:gd name="T33" fmla="*/ 147 h 229"/>
                  <a:gd name="T34" fmla="*/ 11 w 233"/>
                  <a:gd name="T35" fmla="*/ 142 h 229"/>
                  <a:gd name="T36" fmla="*/ 166 w 233"/>
                  <a:gd name="T37" fmla="*/ 132 h 229"/>
                  <a:gd name="T38" fmla="*/ 171 w 233"/>
                  <a:gd name="T39" fmla="*/ 147 h 229"/>
                  <a:gd name="T40" fmla="*/ 175 w 233"/>
                  <a:gd name="T41" fmla="*/ 98 h 229"/>
                  <a:gd name="T42" fmla="*/ 188 w 233"/>
                  <a:gd name="T43" fmla="*/ 114 h 229"/>
                  <a:gd name="T44" fmla="*/ 171 w 233"/>
                  <a:gd name="T45" fmla="*/ 60 h 229"/>
                  <a:gd name="T46" fmla="*/ 187 w 233"/>
                  <a:gd name="T47" fmla="*/ 74 h 229"/>
                  <a:gd name="T48" fmla="*/ 156 w 233"/>
                  <a:gd name="T49" fmla="*/ 35 h 229"/>
                  <a:gd name="T50" fmla="*/ 170 w 233"/>
                  <a:gd name="T51" fmla="*/ 40 h 229"/>
                  <a:gd name="T52" fmla="*/ 134 w 233"/>
                  <a:gd name="T53" fmla="*/ 0 h 229"/>
                  <a:gd name="T54" fmla="*/ 148 w 233"/>
                  <a:gd name="T55" fmla="*/ 17 h 229"/>
                  <a:gd name="T56" fmla="*/ 138 w 233"/>
                  <a:gd name="T57" fmla="*/ 18 h 229"/>
                  <a:gd name="T58" fmla="*/ 133 w 233"/>
                  <a:gd name="T59" fmla="*/ 22 h 229"/>
                  <a:gd name="T60" fmla="*/ 144 w 233"/>
                  <a:gd name="T61" fmla="*/ 28 h 229"/>
                  <a:gd name="T62" fmla="*/ 155 w 233"/>
                  <a:gd name="T63" fmla="*/ 44 h 229"/>
                  <a:gd name="T64" fmla="*/ 166 w 233"/>
                  <a:gd name="T65" fmla="*/ 65 h 229"/>
                  <a:gd name="T66" fmla="*/ 169 w 233"/>
                  <a:gd name="T67" fmla="*/ 101 h 229"/>
                  <a:gd name="T68" fmla="*/ 161 w 233"/>
                  <a:gd name="T69" fmla="*/ 127 h 229"/>
                  <a:gd name="T70" fmla="*/ 149 w 233"/>
                  <a:gd name="T71" fmla="*/ 142 h 229"/>
                  <a:gd name="T72" fmla="*/ 132 w 233"/>
                  <a:gd name="T73" fmla="*/ 161 h 229"/>
                  <a:gd name="T74" fmla="*/ 114 w 233"/>
                  <a:gd name="T75" fmla="*/ 165 h 229"/>
                  <a:gd name="T76" fmla="*/ 98 w 233"/>
                  <a:gd name="T77" fmla="*/ 177 h 229"/>
                  <a:gd name="T78" fmla="*/ 78 w 233"/>
                  <a:gd name="T79" fmla="*/ 164 h 229"/>
                  <a:gd name="T80" fmla="*/ 60 w 233"/>
                  <a:gd name="T81" fmla="*/ 176 h 229"/>
                  <a:gd name="T82" fmla="*/ 49 w 233"/>
                  <a:gd name="T83" fmla="*/ 162 h 229"/>
                  <a:gd name="T84" fmla="*/ 33 w 233"/>
                  <a:gd name="T85" fmla="*/ 160 h 229"/>
                  <a:gd name="T86" fmla="*/ 26 w 233"/>
                  <a:gd name="T87" fmla="*/ 129 h 229"/>
                  <a:gd name="T88" fmla="*/ 13 w 233"/>
                  <a:gd name="T89" fmla="*/ 125 h 229"/>
                  <a:gd name="T90" fmla="*/ 5 w 233"/>
                  <a:gd name="T91" fmla="*/ 130 h 229"/>
                  <a:gd name="T92" fmla="*/ 0 w 233"/>
                  <a:gd name="T93" fmla="*/ 133 h 229"/>
                  <a:gd name="T94" fmla="*/ 80 w 233"/>
                  <a:gd name="T95" fmla="*/ 222 h 229"/>
                  <a:gd name="T96" fmla="*/ 99 w 233"/>
                  <a:gd name="T97" fmla="*/ 220 h 229"/>
                  <a:gd name="T98" fmla="*/ 200 w 233"/>
                  <a:gd name="T99" fmla="*/ 192 h 229"/>
                  <a:gd name="T100" fmla="*/ 228 w 233"/>
                  <a:gd name="T101" fmla="*/ 89 h 229"/>
                  <a:gd name="T102" fmla="*/ 158 w 233"/>
                  <a:gd name="T103" fmla="*/ 7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3" h="229">
                    <a:moveTo>
                      <a:pt x="102" y="187"/>
                    </a:moveTo>
                    <a:cubicBezTo>
                      <a:pt x="102" y="187"/>
                      <a:pt x="102" y="186"/>
                      <a:pt x="102" y="185"/>
                    </a:cubicBezTo>
                    <a:cubicBezTo>
                      <a:pt x="103" y="181"/>
                      <a:pt x="106" y="177"/>
                      <a:pt x="108" y="175"/>
                    </a:cubicBezTo>
                    <a:cubicBezTo>
                      <a:pt x="109" y="173"/>
                      <a:pt x="112" y="172"/>
                      <a:pt x="114" y="172"/>
                    </a:cubicBezTo>
                    <a:cubicBezTo>
                      <a:pt x="119" y="172"/>
                      <a:pt x="126" y="175"/>
                      <a:pt x="131" y="179"/>
                    </a:cubicBezTo>
                    <a:cubicBezTo>
                      <a:pt x="121" y="183"/>
                      <a:pt x="112" y="186"/>
                      <a:pt x="102" y="187"/>
                    </a:cubicBezTo>
                    <a:moveTo>
                      <a:pt x="89" y="188"/>
                    </a:moveTo>
                    <a:cubicBezTo>
                      <a:pt x="80" y="188"/>
                      <a:pt x="70" y="187"/>
                      <a:pt x="62" y="184"/>
                    </a:cubicBezTo>
                    <a:cubicBezTo>
                      <a:pt x="63" y="183"/>
                      <a:pt x="64" y="181"/>
                      <a:pt x="65" y="179"/>
                    </a:cubicBezTo>
                    <a:cubicBezTo>
                      <a:pt x="68" y="175"/>
                      <a:pt x="72" y="172"/>
                      <a:pt x="77" y="172"/>
                    </a:cubicBezTo>
                    <a:cubicBezTo>
                      <a:pt x="78" y="172"/>
                      <a:pt x="79" y="172"/>
                      <a:pt x="81" y="172"/>
                    </a:cubicBezTo>
                    <a:cubicBezTo>
                      <a:pt x="81" y="172"/>
                      <a:pt x="81" y="172"/>
                      <a:pt x="81" y="172"/>
                    </a:cubicBezTo>
                    <a:cubicBezTo>
                      <a:pt x="81" y="172"/>
                      <a:pt x="82" y="172"/>
                      <a:pt x="82" y="172"/>
                    </a:cubicBezTo>
                    <a:cubicBezTo>
                      <a:pt x="87" y="172"/>
                      <a:pt x="93" y="179"/>
                      <a:pt x="95" y="185"/>
                    </a:cubicBezTo>
                    <a:cubicBezTo>
                      <a:pt x="95" y="186"/>
                      <a:pt x="95" y="187"/>
                      <a:pt x="95" y="188"/>
                    </a:cubicBezTo>
                    <a:cubicBezTo>
                      <a:pt x="93" y="188"/>
                      <a:pt x="91" y="188"/>
                      <a:pt x="89" y="188"/>
                    </a:cubicBezTo>
                    <a:moveTo>
                      <a:pt x="53" y="181"/>
                    </a:moveTo>
                    <a:cubicBezTo>
                      <a:pt x="46" y="177"/>
                      <a:pt x="38" y="173"/>
                      <a:pt x="32" y="167"/>
                    </a:cubicBezTo>
                    <a:cubicBezTo>
                      <a:pt x="35" y="166"/>
                      <a:pt x="37" y="166"/>
                      <a:pt x="39" y="166"/>
                    </a:cubicBezTo>
                    <a:cubicBezTo>
                      <a:pt x="42" y="166"/>
                      <a:pt x="45" y="166"/>
                      <a:pt x="48" y="169"/>
                    </a:cubicBezTo>
                    <a:cubicBezTo>
                      <a:pt x="53" y="173"/>
                      <a:pt x="53" y="176"/>
                      <a:pt x="53" y="181"/>
                    </a:cubicBezTo>
                    <a:moveTo>
                      <a:pt x="140" y="173"/>
                    </a:moveTo>
                    <a:cubicBezTo>
                      <a:pt x="140" y="171"/>
                      <a:pt x="139" y="169"/>
                      <a:pt x="139" y="167"/>
                    </a:cubicBezTo>
                    <a:cubicBezTo>
                      <a:pt x="136" y="154"/>
                      <a:pt x="143" y="150"/>
                      <a:pt x="151" y="150"/>
                    </a:cubicBezTo>
                    <a:cubicBezTo>
                      <a:pt x="155" y="150"/>
                      <a:pt x="161" y="152"/>
                      <a:pt x="165" y="153"/>
                    </a:cubicBezTo>
                    <a:cubicBezTo>
                      <a:pt x="164" y="155"/>
                      <a:pt x="162" y="156"/>
                      <a:pt x="161" y="158"/>
                    </a:cubicBezTo>
                    <a:cubicBezTo>
                      <a:pt x="154" y="164"/>
                      <a:pt x="147" y="169"/>
                      <a:pt x="140" y="173"/>
                    </a:cubicBezTo>
                    <a:moveTo>
                      <a:pt x="11" y="142"/>
                    </a:moveTo>
                    <a:cubicBezTo>
                      <a:pt x="10" y="140"/>
                      <a:pt x="9" y="139"/>
                      <a:pt x="8" y="137"/>
                    </a:cubicBezTo>
                    <a:cubicBezTo>
                      <a:pt x="9" y="136"/>
                      <a:pt x="10" y="135"/>
                      <a:pt x="10" y="134"/>
                    </a:cubicBezTo>
                    <a:cubicBezTo>
                      <a:pt x="11" y="133"/>
                      <a:pt x="13" y="132"/>
                      <a:pt x="14" y="132"/>
                    </a:cubicBezTo>
                    <a:cubicBezTo>
                      <a:pt x="16" y="132"/>
                      <a:pt x="17" y="132"/>
                      <a:pt x="18" y="133"/>
                    </a:cubicBezTo>
                    <a:cubicBezTo>
                      <a:pt x="19" y="134"/>
                      <a:pt x="20" y="134"/>
                      <a:pt x="20" y="135"/>
                    </a:cubicBezTo>
                    <a:cubicBezTo>
                      <a:pt x="25" y="137"/>
                      <a:pt x="28" y="140"/>
                      <a:pt x="28" y="147"/>
                    </a:cubicBezTo>
                    <a:cubicBezTo>
                      <a:pt x="28" y="152"/>
                      <a:pt x="28" y="157"/>
                      <a:pt x="26" y="162"/>
                    </a:cubicBezTo>
                    <a:cubicBezTo>
                      <a:pt x="20" y="156"/>
                      <a:pt x="15" y="149"/>
                      <a:pt x="11" y="142"/>
                    </a:cubicBezTo>
                    <a:moveTo>
                      <a:pt x="171" y="147"/>
                    </a:moveTo>
                    <a:cubicBezTo>
                      <a:pt x="167" y="143"/>
                      <a:pt x="165" y="138"/>
                      <a:pt x="166" y="132"/>
                    </a:cubicBezTo>
                    <a:cubicBezTo>
                      <a:pt x="168" y="123"/>
                      <a:pt x="178" y="122"/>
                      <a:pt x="186" y="121"/>
                    </a:cubicBezTo>
                    <a:cubicBezTo>
                      <a:pt x="183" y="130"/>
                      <a:pt x="178" y="139"/>
                      <a:pt x="171" y="147"/>
                    </a:cubicBezTo>
                    <a:moveTo>
                      <a:pt x="188" y="114"/>
                    </a:moveTo>
                    <a:cubicBezTo>
                      <a:pt x="182" y="114"/>
                      <a:pt x="175" y="101"/>
                      <a:pt x="175" y="98"/>
                    </a:cubicBezTo>
                    <a:cubicBezTo>
                      <a:pt x="176" y="90"/>
                      <a:pt x="182" y="83"/>
                      <a:pt x="188" y="81"/>
                    </a:cubicBezTo>
                    <a:cubicBezTo>
                      <a:pt x="190" y="91"/>
                      <a:pt x="191" y="103"/>
                      <a:pt x="188" y="114"/>
                    </a:cubicBezTo>
                    <a:moveTo>
                      <a:pt x="187" y="74"/>
                    </a:moveTo>
                    <a:cubicBezTo>
                      <a:pt x="179" y="73"/>
                      <a:pt x="175" y="69"/>
                      <a:pt x="171" y="60"/>
                    </a:cubicBezTo>
                    <a:cubicBezTo>
                      <a:pt x="169" y="54"/>
                      <a:pt x="171" y="50"/>
                      <a:pt x="174" y="46"/>
                    </a:cubicBezTo>
                    <a:cubicBezTo>
                      <a:pt x="180" y="54"/>
                      <a:pt x="184" y="64"/>
                      <a:pt x="187" y="74"/>
                    </a:cubicBezTo>
                    <a:moveTo>
                      <a:pt x="166" y="41"/>
                    </a:moveTo>
                    <a:cubicBezTo>
                      <a:pt x="162" y="41"/>
                      <a:pt x="159" y="39"/>
                      <a:pt x="156" y="35"/>
                    </a:cubicBezTo>
                    <a:cubicBezTo>
                      <a:pt x="153" y="31"/>
                      <a:pt x="153" y="26"/>
                      <a:pt x="154" y="22"/>
                    </a:cubicBezTo>
                    <a:cubicBezTo>
                      <a:pt x="160" y="27"/>
                      <a:pt x="165" y="33"/>
                      <a:pt x="170" y="40"/>
                    </a:cubicBezTo>
                    <a:cubicBezTo>
                      <a:pt x="169" y="41"/>
                      <a:pt x="167" y="41"/>
                      <a:pt x="166" y="41"/>
                    </a:cubicBezTo>
                    <a:moveTo>
                      <a:pt x="134" y="0"/>
                    </a:moveTo>
                    <a:cubicBezTo>
                      <a:pt x="134" y="3"/>
                      <a:pt x="134" y="5"/>
                      <a:pt x="134" y="8"/>
                    </a:cubicBezTo>
                    <a:cubicBezTo>
                      <a:pt x="139" y="10"/>
                      <a:pt x="144" y="13"/>
                      <a:pt x="148" y="17"/>
                    </a:cubicBezTo>
                    <a:cubicBezTo>
                      <a:pt x="147" y="18"/>
                      <a:pt x="145" y="20"/>
                      <a:pt x="143" y="20"/>
                    </a:cubicBezTo>
                    <a:cubicBezTo>
                      <a:pt x="141" y="20"/>
                      <a:pt x="140" y="19"/>
                      <a:pt x="138" y="18"/>
                    </a:cubicBezTo>
                    <a:cubicBezTo>
                      <a:pt x="137" y="17"/>
                      <a:pt x="135" y="14"/>
                      <a:pt x="134" y="11"/>
                    </a:cubicBezTo>
                    <a:cubicBezTo>
                      <a:pt x="134" y="15"/>
                      <a:pt x="134" y="18"/>
                      <a:pt x="133" y="22"/>
                    </a:cubicBezTo>
                    <a:cubicBezTo>
                      <a:pt x="134" y="22"/>
                      <a:pt x="134" y="23"/>
                      <a:pt x="135" y="23"/>
                    </a:cubicBezTo>
                    <a:cubicBezTo>
                      <a:pt x="138" y="27"/>
                      <a:pt x="141" y="28"/>
                      <a:pt x="144" y="28"/>
                    </a:cubicBezTo>
                    <a:cubicBezTo>
                      <a:pt x="145" y="28"/>
                      <a:pt x="146" y="28"/>
                      <a:pt x="147" y="27"/>
                    </a:cubicBezTo>
                    <a:cubicBezTo>
                      <a:pt x="148" y="33"/>
                      <a:pt x="150" y="39"/>
                      <a:pt x="155" y="44"/>
                    </a:cubicBezTo>
                    <a:cubicBezTo>
                      <a:pt x="159" y="47"/>
                      <a:pt x="162" y="49"/>
                      <a:pt x="165" y="49"/>
                    </a:cubicBezTo>
                    <a:cubicBezTo>
                      <a:pt x="163" y="54"/>
                      <a:pt x="163" y="59"/>
                      <a:pt x="166" y="65"/>
                    </a:cubicBezTo>
                    <a:cubicBezTo>
                      <a:pt x="169" y="72"/>
                      <a:pt x="173" y="76"/>
                      <a:pt x="179" y="79"/>
                    </a:cubicBezTo>
                    <a:cubicBezTo>
                      <a:pt x="172" y="84"/>
                      <a:pt x="167" y="93"/>
                      <a:pt x="169" y="101"/>
                    </a:cubicBezTo>
                    <a:cubicBezTo>
                      <a:pt x="170" y="105"/>
                      <a:pt x="174" y="111"/>
                      <a:pt x="178" y="115"/>
                    </a:cubicBezTo>
                    <a:cubicBezTo>
                      <a:pt x="171" y="117"/>
                      <a:pt x="164" y="120"/>
                      <a:pt x="161" y="127"/>
                    </a:cubicBezTo>
                    <a:cubicBezTo>
                      <a:pt x="158" y="133"/>
                      <a:pt x="159" y="139"/>
                      <a:pt x="162" y="145"/>
                    </a:cubicBezTo>
                    <a:cubicBezTo>
                      <a:pt x="157" y="143"/>
                      <a:pt x="153" y="142"/>
                      <a:pt x="149" y="142"/>
                    </a:cubicBezTo>
                    <a:cubicBezTo>
                      <a:pt x="145" y="142"/>
                      <a:pt x="142" y="143"/>
                      <a:pt x="140" y="145"/>
                    </a:cubicBezTo>
                    <a:cubicBezTo>
                      <a:pt x="136" y="149"/>
                      <a:pt x="131" y="155"/>
                      <a:pt x="132" y="161"/>
                    </a:cubicBezTo>
                    <a:cubicBezTo>
                      <a:pt x="132" y="164"/>
                      <a:pt x="134" y="169"/>
                      <a:pt x="135" y="173"/>
                    </a:cubicBezTo>
                    <a:cubicBezTo>
                      <a:pt x="129" y="169"/>
                      <a:pt x="121" y="165"/>
                      <a:pt x="114" y="165"/>
                    </a:cubicBezTo>
                    <a:cubicBezTo>
                      <a:pt x="111" y="165"/>
                      <a:pt x="108" y="166"/>
                      <a:pt x="105" y="168"/>
                    </a:cubicBezTo>
                    <a:cubicBezTo>
                      <a:pt x="103" y="170"/>
                      <a:pt x="100" y="173"/>
                      <a:pt x="98" y="177"/>
                    </a:cubicBezTo>
                    <a:cubicBezTo>
                      <a:pt x="95" y="172"/>
                      <a:pt x="91" y="169"/>
                      <a:pt x="87" y="166"/>
                    </a:cubicBezTo>
                    <a:cubicBezTo>
                      <a:pt x="85" y="165"/>
                      <a:pt x="82" y="164"/>
                      <a:pt x="78" y="164"/>
                    </a:cubicBezTo>
                    <a:cubicBezTo>
                      <a:pt x="75" y="164"/>
                      <a:pt x="72" y="165"/>
                      <a:pt x="71" y="166"/>
                    </a:cubicBezTo>
                    <a:cubicBezTo>
                      <a:pt x="66" y="168"/>
                      <a:pt x="63" y="172"/>
                      <a:pt x="60" y="176"/>
                    </a:cubicBezTo>
                    <a:cubicBezTo>
                      <a:pt x="60" y="174"/>
                      <a:pt x="60" y="173"/>
                      <a:pt x="59" y="171"/>
                    </a:cubicBezTo>
                    <a:cubicBezTo>
                      <a:pt x="58" y="167"/>
                      <a:pt x="52" y="164"/>
                      <a:pt x="49" y="162"/>
                    </a:cubicBezTo>
                    <a:cubicBezTo>
                      <a:pt x="46" y="159"/>
                      <a:pt x="43" y="158"/>
                      <a:pt x="40" y="158"/>
                    </a:cubicBezTo>
                    <a:cubicBezTo>
                      <a:pt x="38" y="158"/>
                      <a:pt x="36" y="159"/>
                      <a:pt x="33" y="160"/>
                    </a:cubicBezTo>
                    <a:cubicBezTo>
                      <a:pt x="36" y="151"/>
                      <a:pt x="35" y="141"/>
                      <a:pt x="31" y="135"/>
                    </a:cubicBezTo>
                    <a:cubicBezTo>
                      <a:pt x="29" y="133"/>
                      <a:pt x="28" y="131"/>
                      <a:pt x="26" y="129"/>
                    </a:cubicBezTo>
                    <a:cubicBezTo>
                      <a:pt x="22" y="127"/>
                      <a:pt x="18" y="125"/>
                      <a:pt x="14" y="125"/>
                    </a:cubicBezTo>
                    <a:cubicBezTo>
                      <a:pt x="14" y="125"/>
                      <a:pt x="13" y="125"/>
                      <a:pt x="13" y="125"/>
                    </a:cubicBezTo>
                    <a:cubicBezTo>
                      <a:pt x="11" y="126"/>
                      <a:pt x="9" y="126"/>
                      <a:pt x="7" y="128"/>
                    </a:cubicBezTo>
                    <a:cubicBezTo>
                      <a:pt x="6" y="128"/>
                      <a:pt x="5" y="129"/>
                      <a:pt x="5" y="130"/>
                    </a:cubicBezTo>
                    <a:cubicBezTo>
                      <a:pt x="4" y="130"/>
                      <a:pt x="4" y="129"/>
                      <a:pt x="3" y="129"/>
                    </a:cubicBezTo>
                    <a:cubicBezTo>
                      <a:pt x="2" y="129"/>
                      <a:pt x="0" y="131"/>
                      <a:pt x="0" y="133"/>
                    </a:cubicBezTo>
                    <a:cubicBezTo>
                      <a:pt x="1" y="136"/>
                      <a:pt x="2" y="141"/>
                      <a:pt x="4" y="148"/>
                    </a:cubicBezTo>
                    <a:cubicBezTo>
                      <a:pt x="13" y="170"/>
                      <a:pt x="37" y="206"/>
                      <a:pt x="80" y="222"/>
                    </a:cubicBezTo>
                    <a:cubicBezTo>
                      <a:pt x="86" y="220"/>
                      <a:pt x="92" y="220"/>
                      <a:pt x="98" y="220"/>
                    </a:cubicBezTo>
                    <a:cubicBezTo>
                      <a:pt x="98" y="220"/>
                      <a:pt x="98" y="220"/>
                      <a:pt x="99" y="220"/>
                    </a:cubicBezTo>
                    <a:cubicBezTo>
                      <a:pt x="112" y="220"/>
                      <a:pt x="124" y="223"/>
                      <a:pt x="135" y="229"/>
                    </a:cubicBezTo>
                    <a:cubicBezTo>
                      <a:pt x="155" y="226"/>
                      <a:pt x="180" y="215"/>
                      <a:pt x="200" y="192"/>
                    </a:cubicBezTo>
                    <a:cubicBezTo>
                      <a:pt x="204" y="179"/>
                      <a:pt x="211" y="169"/>
                      <a:pt x="220" y="160"/>
                    </a:cubicBezTo>
                    <a:cubicBezTo>
                      <a:pt x="231" y="135"/>
                      <a:pt x="233" y="110"/>
                      <a:pt x="228" y="89"/>
                    </a:cubicBezTo>
                    <a:cubicBezTo>
                      <a:pt x="216" y="78"/>
                      <a:pt x="204" y="66"/>
                      <a:pt x="193" y="53"/>
                    </a:cubicBezTo>
                    <a:cubicBezTo>
                      <a:pt x="180" y="39"/>
                      <a:pt x="169" y="23"/>
                      <a:pt x="158" y="7"/>
                    </a:cubicBezTo>
                    <a:cubicBezTo>
                      <a:pt x="147" y="3"/>
                      <a:pt x="138" y="1"/>
                      <a:pt x="13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1151"/>
              <p:cNvSpPr>
                <a:spLocks noEditPoints="1"/>
              </p:cNvSpPr>
              <p:nvPr/>
            </p:nvSpPr>
            <p:spPr bwMode="auto">
              <a:xfrm>
                <a:off x="189" y="3143"/>
                <a:ext cx="105" cy="113"/>
              </a:xfrm>
              <a:custGeom>
                <a:avLst/>
                <a:gdLst>
                  <a:gd name="T0" fmla="*/ 106 w 212"/>
                  <a:gd name="T1" fmla="*/ 194 h 227"/>
                  <a:gd name="T2" fmla="*/ 33 w 212"/>
                  <a:gd name="T3" fmla="*/ 127 h 227"/>
                  <a:gd name="T4" fmla="*/ 110 w 212"/>
                  <a:gd name="T5" fmla="*/ 19 h 227"/>
                  <a:gd name="T6" fmla="*/ 113 w 212"/>
                  <a:gd name="T7" fmla="*/ 19 h 227"/>
                  <a:gd name="T8" fmla="*/ 150 w 212"/>
                  <a:gd name="T9" fmla="*/ 29 h 227"/>
                  <a:gd name="T10" fmla="*/ 177 w 212"/>
                  <a:gd name="T11" fmla="*/ 57 h 227"/>
                  <a:gd name="T12" fmla="*/ 178 w 212"/>
                  <a:gd name="T13" fmla="*/ 58 h 227"/>
                  <a:gd name="T14" fmla="*/ 189 w 212"/>
                  <a:gd name="T15" fmla="*/ 148 h 227"/>
                  <a:gd name="T16" fmla="*/ 106 w 212"/>
                  <a:gd name="T17" fmla="*/ 194 h 227"/>
                  <a:gd name="T18" fmla="*/ 108 w 212"/>
                  <a:gd name="T19" fmla="*/ 0 h 227"/>
                  <a:gd name="T20" fmla="*/ 53 w 212"/>
                  <a:gd name="T21" fmla="*/ 21 h 227"/>
                  <a:gd name="T22" fmla="*/ 25 w 212"/>
                  <a:gd name="T23" fmla="*/ 50 h 227"/>
                  <a:gd name="T24" fmla="*/ 14 w 212"/>
                  <a:gd name="T25" fmla="*/ 69 h 227"/>
                  <a:gd name="T26" fmla="*/ 7 w 212"/>
                  <a:gd name="T27" fmla="*/ 141 h 227"/>
                  <a:gd name="T28" fmla="*/ 82 w 212"/>
                  <a:gd name="T29" fmla="*/ 222 h 227"/>
                  <a:gd name="T30" fmla="*/ 88 w 212"/>
                  <a:gd name="T31" fmla="*/ 224 h 227"/>
                  <a:gd name="T32" fmla="*/ 94 w 212"/>
                  <a:gd name="T33" fmla="*/ 225 h 227"/>
                  <a:gd name="T34" fmla="*/ 107 w 212"/>
                  <a:gd name="T35" fmla="*/ 227 h 227"/>
                  <a:gd name="T36" fmla="*/ 109 w 212"/>
                  <a:gd name="T37" fmla="*/ 227 h 227"/>
                  <a:gd name="T38" fmla="*/ 118 w 212"/>
                  <a:gd name="T39" fmla="*/ 226 h 227"/>
                  <a:gd name="T40" fmla="*/ 163 w 212"/>
                  <a:gd name="T41" fmla="*/ 210 h 227"/>
                  <a:gd name="T42" fmla="*/ 211 w 212"/>
                  <a:gd name="T43" fmla="*/ 142 h 227"/>
                  <a:gd name="T44" fmla="*/ 211 w 212"/>
                  <a:gd name="T45" fmla="*/ 137 h 227"/>
                  <a:gd name="T46" fmla="*/ 212 w 212"/>
                  <a:gd name="T47" fmla="*/ 126 h 227"/>
                  <a:gd name="T48" fmla="*/ 212 w 212"/>
                  <a:gd name="T49" fmla="*/ 123 h 227"/>
                  <a:gd name="T50" fmla="*/ 212 w 212"/>
                  <a:gd name="T51" fmla="*/ 115 h 227"/>
                  <a:gd name="T52" fmla="*/ 208 w 212"/>
                  <a:gd name="T53" fmla="*/ 92 h 227"/>
                  <a:gd name="T54" fmla="*/ 164 w 212"/>
                  <a:gd name="T55" fmla="*/ 20 h 227"/>
                  <a:gd name="T56" fmla="*/ 160 w 212"/>
                  <a:gd name="T57" fmla="*/ 17 h 227"/>
                  <a:gd name="T58" fmla="*/ 146 w 212"/>
                  <a:gd name="T59" fmla="*/ 10 h 227"/>
                  <a:gd name="T60" fmla="*/ 123 w 212"/>
                  <a:gd name="T61" fmla="*/ 2 h 227"/>
                  <a:gd name="T62" fmla="*/ 108 w 212"/>
                  <a:gd name="T63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2" h="227">
                    <a:moveTo>
                      <a:pt x="106" y="194"/>
                    </a:moveTo>
                    <a:cubicBezTo>
                      <a:pt x="77" y="194"/>
                      <a:pt x="49" y="178"/>
                      <a:pt x="33" y="127"/>
                    </a:cubicBezTo>
                    <a:cubicBezTo>
                      <a:pt x="16" y="70"/>
                      <a:pt x="73" y="19"/>
                      <a:pt x="110" y="19"/>
                    </a:cubicBezTo>
                    <a:cubicBezTo>
                      <a:pt x="111" y="19"/>
                      <a:pt x="112" y="19"/>
                      <a:pt x="113" y="19"/>
                    </a:cubicBezTo>
                    <a:cubicBezTo>
                      <a:pt x="125" y="20"/>
                      <a:pt x="139" y="24"/>
                      <a:pt x="150" y="29"/>
                    </a:cubicBezTo>
                    <a:cubicBezTo>
                      <a:pt x="161" y="35"/>
                      <a:pt x="169" y="46"/>
                      <a:pt x="177" y="57"/>
                    </a:cubicBezTo>
                    <a:cubicBezTo>
                      <a:pt x="178" y="58"/>
                      <a:pt x="178" y="58"/>
                      <a:pt x="178" y="58"/>
                    </a:cubicBezTo>
                    <a:cubicBezTo>
                      <a:pt x="183" y="66"/>
                      <a:pt x="208" y="108"/>
                      <a:pt x="189" y="148"/>
                    </a:cubicBezTo>
                    <a:cubicBezTo>
                      <a:pt x="180" y="166"/>
                      <a:pt x="143" y="194"/>
                      <a:pt x="106" y="194"/>
                    </a:cubicBezTo>
                    <a:moveTo>
                      <a:pt x="108" y="0"/>
                    </a:moveTo>
                    <a:cubicBezTo>
                      <a:pt x="89" y="0"/>
                      <a:pt x="69" y="8"/>
                      <a:pt x="53" y="21"/>
                    </a:cubicBezTo>
                    <a:cubicBezTo>
                      <a:pt x="45" y="27"/>
                      <a:pt x="34" y="37"/>
                      <a:pt x="25" y="50"/>
                    </a:cubicBezTo>
                    <a:cubicBezTo>
                      <a:pt x="21" y="56"/>
                      <a:pt x="17" y="62"/>
                      <a:pt x="14" y="69"/>
                    </a:cubicBezTo>
                    <a:cubicBezTo>
                      <a:pt x="5" y="88"/>
                      <a:pt x="0" y="113"/>
                      <a:pt x="7" y="141"/>
                    </a:cubicBezTo>
                    <a:cubicBezTo>
                      <a:pt x="13" y="166"/>
                      <a:pt x="37" y="208"/>
                      <a:pt x="82" y="222"/>
                    </a:cubicBezTo>
                    <a:cubicBezTo>
                      <a:pt x="84" y="223"/>
                      <a:pt x="86" y="224"/>
                      <a:pt x="88" y="224"/>
                    </a:cubicBezTo>
                    <a:cubicBezTo>
                      <a:pt x="90" y="225"/>
                      <a:pt x="92" y="225"/>
                      <a:pt x="94" y="225"/>
                    </a:cubicBezTo>
                    <a:cubicBezTo>
                      <a:pt x="98" y="226"/>
                      <a:pt x="103" y="227"/>
                      <a:pt x="107" y="227"/>
                    </a:cubicBezTo>
                    <a:cubicBezTo>
                      <a:pt x="108" y="227"/>
                      <a:pt x="109" y="227"/>
                      <a:pt x="109" y="227"/>
                    </a:cubicBezTo>
                    <a:cubicBezTo>
                      <a:pt x="112" y="227"/>
                      <a:pt x="115" y="227"/>
                      <a:pt x="118" y="226"/>
                    </a:cubicBezTo>
                    <a:cubicBezTo>
                      <a:pt x="134" y="225"/>
                      <a:pt x="150" y="219"/>
                      <a:pt x="163" y="210"/>
                    </a:cubicBezTo>
                    <a:cubicBezTo>
                      <a:pt x="194" y="188"/>
                      <a:pt x="209" y="155"/>
                      <a:pt x="211" y="142"/>
                    </a:cubicBezTo>
                    <a:cubicBezTo>
                      <a:pt x="211" y="140"/>
                      <a:pt x="211" y="139"/>
                      <a:pt x="211" y="137"/>
                    </a:cubicBezTo>
                    <a:cubicBezTo>
                      <a:pt x="212" y="133"/>
                      <a:pt x="212" y="130"/>
                      <a:pt x="212" y="126"/>
                    </a:cubicBezTo>
                    <a:cubicBezTo>
                      <a:pt x="212" y="125"/>
                      <a:pt x="212" y="124"/>
                      <a:pt x="212" y="123"/>
                    </a:cubicBezTo>
                    <a:cubicBezTo>
                      <a:pt x="212" y="120"/>
                      <a:pt x="212" y="118"/>
                      <a:pt x="212" y="115"/>
                    </a:cubicBezTo>
                    <a:cubicBezTo>
                      <a:pt x="211" y="109"/>
                      <a:pt x="210" y="102"/>
                      <a:pt x="208" y="92"/>
                    </a:cubicBezTo>
                    <a:cubicBezTo>
                      <a:pt x="203" y="70"/>
                      <a:pt x="194" y="44"/>
                      <a:pt x="164" y="20"/>
                    </a:cubicBezTo>
                    <a:cubicBezTo>
                      <a:pt x="163" y="19"/>
                      <a:pt x="161" y="18"/>
                      <a:pt x="160" y="17"/>
                    </a:cubicBezTo>
                    <a:cubicBezTo>
                      <a:pt x="155" y="14"/>
                      <a:pt x="151" y="12"/>
                      <a:pt x="146" y="10"/>
                    </a:cubicBezTo>
                    <a:cubicBezTo>
                      <a:pt x="138" y="6"/>
                      <a:pt x="130" y="4"/>
                      <a:pt x="123" y="2"/>
                    </a:cubicBezTo>
                    <a:cubicBezTo>
                      <a:pt x="118" y="1"/>
                      <a:pt x="113" y="0"/>
                      <a:pt x="10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1152"/>
              <p:cNvSpPr>
                <a:spLocks noEditPoints="1"/>
              </p:cNvSpPr>
              <p:nvPr/>
            </p:nvSpPr>
            <p:spPr bwMode="auto">
              <a:xfrm>
                <a:off x="1818" y="3649"/>
                <a:ext cx="121" cy="120"/>
              </a:xfrm>
              <a:custGeom>
                <a:avLst/>
                <a:gdLst>
                  <a:gd name="T0" fmla="*/ 143 w 244"/>
                  <a:gd name="T1" fmla="*/ 230 h 242"/>
                  <a:gd name="T2" fmla="*/ 137 w 244"/>
                  <a:gd name="T3" fmla="*/ 237 h 242"/>
                  <a:gd name="T4" fmla="*/ 149 w 244"/>
                  <a:gd name="T5" fmla="*/ 237 h 242"/>
                  <a:gd name="T6" fmla="*/ 140 w 244"/>
                  <a:gd name="T7" fmla="*/ 223 h 242"/>
                  <a:gd name="T8" fmla="*/ 140 w 244"/>
                  <a:gd name="T9" fmla="*/ 223 h 242"/>
                  <a:gd name="T10" fmla="*/ 12 w 244"/>
                  <a:gd name="T11" fmla="*/ 52 h 242"/>
                  <a:gd name="T12" fmla="*/ 10 w 244"/>
                  <a:gd name="T13" fmla="*/ 70 h 242"/>
                  <a:gd name="T14" fmla="*/ 23 w 244"/>
                  <a:gd name="T15" fmla="*/ 56 h 242"/>
                  <a:gd name="T16" fmla="*/ 26 w 244"/>
                  <a:gd name="T17" fmla="*/ 38 h 242"/>
                  <a:gd name="T18" fmla="*/ 20 w 244"/>
                  <a:gd name="T19" fmla="*/ 48 h 242"/>
                  <a:gd name="T20" fmla="*/ 28 w 244"/>
                  <a:gd name="T21" fmla="*/ 46 h 242"/>
                  <a:gd name="T22" fmla="*/ 26 w 244"/>
                  <a:gd name="T23" fmla="*/ 38 h 242"/>
                  <a:gd name="T24" fmla="*/ 120 w 244"/>
                  <a:gd name="T25" fmla="*/ 225 h 242"/>
                  <a:gd name="T26" fmla="*/ 130 w 244"/>
                  <a:gd name="T27" fmla="*/ 228 h 242"/>
                  <a:gd name="T28" fmla="*/ 163 w 244"/>
                  <a:gd name="T29" fmla="*/ 204 h 242"/>
                  <a:gd name="T30" fmla="*/ 179 w 244"/>
                  <a:gd name="T31" fmla="*/ 178 h 242"/>
                  <a:gd name="T32" fmla="*/ 163 w 244"/>
                  <a:gd name="T33" fmla="*/ 204 h 242"/>
                  <a:gd name="T34" fmla="*/ 176 w 244"/>
                  <a:gd name="T35" fmla="*/ 151 h 242"/>
                  <a:gd name="T36" fmla="*/ 192 w 244"/>
                  <a:gd name="T37" fmla="*/ 136 h 242"/>
                  <a:gd name="T38" fmla="*/ 192 w 244"/>
                  <a:gd name="T39" fmla="*/ 129 h 242"/>
                  <a:gd name="T40" fmla="*/ 181 w 244"/>
                  <a:gd name="T41" fmla="*/ 98 h 242"/>
                  <a:gd name="T42" fmla="*/ 168 w 244"/>
                  <a:gd name="T43" fmla="*/ 91 h 242"/>
                  <a:gd name="T44" fmla="*/ 155 w 244"/>
                  <a:gd name="T45" fmla="*/ 65 h 242"/>
                  <a:gd name="T46" fmla="*/ 177 w 244"/>
                  <a:gd name="T47" fmla="*/ 91 h 242"/>
                  <a:gd name="T48" fmla="*/ 130 w 244"/>
                  <a:gd name="T49" fmla="*/ 60 h 242"/>
                  <a:gd name="T50" fmla="*/ 116 w 244"/>
                  <a:gd name="T51" fmla="*/ 44 h 242"/>
                  <a:gd name="T52" fmla="*/ 146 w 244"/>
                  <a:gd name="T53" fmla="*/ 57 h 242"/>
                  <a:gd name="T54" fmla="*/ 49 w 244"/>
                  <a:gd name="T55" fmla="*/ 51 h 242"/>
                  <a:gd name="T56" fmla="*/ 64 w 244"/>
                  <a:gd name="T57" fmla="*/ 38 h 242"/>
                  <a:gd name="T58" fmla="*/ 49 w 244"/>
                  <a:gd name="T59" fmla="*/ 51 h 242"/>
                  <a:gd name="T60" fmla="*/ 77 w 244"/>
                  <a:gd name="T61" fmla="*/ 42 h 242"/>
                  <a:gd name="T62" fmla="*/ 84 w 244"/>
                  <a:gd name="T63" fmla="*/ 36 h 242"/>
                  <a:gd name="T64" fmla="*/ 110 w 244"/>
                  <a:gd name="T65" fmla="*/ 43 h 242"/>
                  <a:gd name="T66" fmla="*/ 92 w 244"/>
                  <a:gd name="T67" fmla="*/ 53 h 242"/>
                  <a:gd name="T68" fmla="*/ 88 w 244"/>
                  <a:gd name="T69" fmla="*/ 52 h 242"/>
                  <a:gd name="T70" fmla="*/ 32 w 244"/>
                  <a:gd name="T71" fmla="*/ 32 h 242"/>
                  <a:gd name="T72" fmla="*/ 35 w 244"/>
                  <a:gd name="T73" fmla="*/ 50 h 242"/>
                  <a:gd name="T74" fmla="*/ 31 w 244"/>
                  <a:gd name="T75" fmla="*/ 52 h 242"/>
                  <a:gd name="T76" fmla="*/ 29 w 244"/>
                  <a:gd name="T77" fmla="*/ 71 h 242"/>
                  <a:gd name="T78" fmla="*/ 39 w 244"/>
                  <a:gd name="T79" fmla="*/ 55 h 242"/>
                  <a:gd name="T80" fmla="*/ 56 w 244"/>
                  <a:gd name="T81" fmla="*/ 57 h 242"/>
                  <a:gd name="T82" fmla="*/ 71 w 244"/>
                  <a:gd name="T83" fmla="*/ 44 h 242"/>
                  <a:gd name="T84" fmla="*/ 93 w 244"/>
                  <a:gd name="T85" fmla="*/ 61 h 242"/>
                  <a:gd name="T86" fmla="*/ 111 w 244"/>
                  <a:gd name="T87" fmla="*/ 51 h 242"/>
                  <a:gd name="T88" fmla="*/ 130 w 244"/>
                  <a:gd name="T89" fmla="*/ 68 h 242"/>
                  <a:gd name="T90" fmla="*/ 143 w 244"/>
                  <a:gd name="T91" fmla="*/ 76 h 242"/>
                  <a:gd name="T92" fmla="*/ 163 w 244"/>
                  <a:gd name="T93" fmla="*/ 99 h 242"/>
                  <a:gd name="T94" fmla="*/ 167 w 244"/>
                  <a:gd name="T95" fmla="*/ 117 h 242"/>
                  <a:gd name="T96" fmla="*/ 170 w 244"/>
                  <a:gd name="T97" fmla="*/ 146 h 242"/>
                  <a:gd name="T98" fmla="*/ 159 w 244"/>
                  <a:gd name="T99" fmla="*/ 182 h 242"/>
                  <a:gd name="T100" fmla="*/ 152 w 244"/>
                  <a:gd name="T101" fmla="*/ 199 h 242"/>
                  <a:gd name="T102" fmla="*/ 131 w 244"/>
                  <a:gd name="T103" fmla="*/ 218 h 242"/>
                  <a:gd name="T104" fmla="*/ 117 w 244"/>
                  <a:gd name="T105" fmla="*/ 219 h 242"/>
                  <a:gd name="T106" fmla="*/ 106 w 244"/>
                  <a:gd name="T107" fmla="*/ 239 h 242"/>
                  <a:gd name="T108" fmla="*/ 110 w 244"/>
                  <a:gd name="T109" fmla="*/ 242 h 242"/>
                  <a:gd name="T110" fmla="*/ 130 w 244"/>
                  <a:gd name="T111" fmla="*/ 241 h 242"/>
                  <a:gd name="T112" fmla="*/ 142 w 244"/>
                  <a:gd name="T113" fmla="*/ 211 h 242"/>
                  <a:gd name="T114" fmla="*/ 158 w 244"/>
                  <a:gd name="T115" fmla="*/ 209 h 242"/>
                  <a:gd name="T116" fmla="*/ 145 w 244"/>
                  <a:gd name="T117" fmla="*/ 220 h 242"/>
                  <a:gd name="T118" fmla="*/ 206 w 244"/>
                  <a:gd name="T119" fmla="*/ 202 h 242"/>
                  <a:gd name="T120" fmla="*/ 236 w 244"/>
                  <a:gd name="T121" fmla="*/ 98 h 242"/>
                  <a:gd name="T122" fmla="*/ 154 w 244"/>
                  <a:gd name="T123" fmla="*/ 4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44" h="242">
                    <a:moveTo>
                      <a:pt x="144" y="230"/>
                    </a:moveTo>
                    <a:cubicBezTo>
                      <a:pt x="144" y="230"/>
                      <a:pt x="143" y="230"/>
                      <a:pt x="143" y="230"/>
                    </a:cubicBezTo>
                    <a:cubicBezTo>
                      <a:pt x="142" y="230"/>
                      <a:pt x="142" y="230"/>
                      <a:pt x="141" y="230"/>
                    </a:cubicBezTo>
                    <a:cubicBezTo>
                      <a:pt x="138" y="231"/>
                      <a:pt x="137" y="234"/>
                      <a:pt x="137" y="237"/>
                    </a:cubicBezTo>
                    <a:cubicBezTo>
                      <a:pt x="137" y="238"/>
                      <a:pt x="137" y="239"/>
                      <a:pt x="137" y="240"/>
                    </a:cubicBezTo>
                    <a:cubicBezTo>
                      <a:pt x="141" y="240"/>
                      <a:pt x="145" y="239"/>
                      <a:pt x="149" y="237"/>
                    </a:cubicBezTo>
                    <a:cubicBezTo>
                      <a:pt x="148" y="235"/>
                      <a:pt x="146" y="232"/>
                      <a:pt x="144" y="230"/>
                    </a:cubicBezTo>
                    <a:moveTo>
                      <a:pt x="140" y="223"/>
                    </a:moveTo>
                    <a:cubicBezTo>
                      <a:pt x="140" y="223"/>
                      <a:pt x="140" y="223"/>
                      <a:pt x="140" y="223"/>
                    </a:cubicBezTo>
                    <a:cubicBezTo>
                      <a:pt x="140" y="223"/>
                      <a:pt x="140" y="223"/>
                      <a:pt x="140" y="223"/>
                    </a:cubicBezTo>
                    <a:cubicBezTo>
                      <a:pt x="140" y="223"/>
                      <a:pt x="140" y="223"/>
                      <a:pt x="140" y="223"/>
                    </a:cubicBezTo>
                    <a:moveTo>
                      <a:pt x="12" y="52"/>
                    </a:moveTo>
                    <a:cubicBezTo>
                      <a:pt x="6" y="60"/>
                      <a:pt x="2" y="66"/>
                      <a:pt x="0" y="71"/>
                    </a:cubicBezTo>
                    <a:cubicBezTo>
                      <a:pt x="3" y="71"/>
                      <a:pt x="7" y="70"/>
                      <a:pt x="10" y="70"/>
                    </a:cubicBezTo>
                    <a:cubicBezTo>
                      <a:pt x="15" y="65"/>
                      <a:pt x="20" y="60"/>
                      <a:pt x="26" y="55"/>
                    </a:cubicBezTo>
                    <a:cubicBezTo>
                      <a:pt x="25" y="55"/>
                      <a:pt x="24" y="56"/>
                      <a:pt x="23" y="56"/>
                    </a:cubicBezTo>
                    <a:cubicBezTo>
                      <a:pt x="19" y="56"/>
                      <a:pt x="16" y="54"/>
                      <a:pt x="12" y="52"/>
                    </a:cubicBezTo>
                    <a:moveTo>
                      <a:pt x="26" y="38"/>
                    </a:moveTo>
                    <a:cubicBezTo>
                      <a:pt x="23" y="41"/>
                      <a:pt x="20" y="44"/>
                      <a:pt x="17" y="47"/>
                    </a:cubicBezTo>
                    <a:cubicBezTo>
                      <a:pt x="18" y="47"/>
                      <a:pt x="19" y="47"/>
                      <a:pt x="20" y="48"/>
                    </a:cubicBezTo>
                    <a:cubicBezTo>
                      <a:pt x="21" y="48"/>
                      <a:pt x="22" y="49"/>
                      <a:pt x="23" y="49"/>
                    </a:cubicBezTo>
                    <a:cubicBezTo>
                      <a:pt x="25" y="49"/>
                      <a:pt x="26" y="48"/>
                      <a:pt x="28" y="46"/>
                    </a:cubicBezTo>
                    <a:cubicBezTo>
                      <a:pt x="28" y="45"/>
                      <a:pt x="28" y="44"/>
                      <a:pt x="29" y="44"/>
                    </a:cubicBezTo>
                    <a:cubicBezTo>
                      <a:pt x="28" y="42"/>
                      <a:pt x="27" y="40"/>
                      <a:pt x="26" y="38"/>
                    </a:cubicBezTo>
                    <a:moveTo>
                      <a:pt x="112" y="235"/>
                    </a:moveTo>
                    <a:cubicBezTo>
                      <a:pt x="113" y="231"/>
                      <a:pt x="117" y="226"/>
                      <a:pt x="120" y="225"/>
                    </a:cubicBezTo>
                    <a:cubicBezTo>
                      <a:pt x="121" y="224"/>
                      <a:pt x="123" y="224"/>
                      <a:pt x="124" y="224"/>
                    </a:cubicBezTo>
                    <a:cubicBezTo>
                      <a:pt x="126" y="224"/>
                      <a:pt x="129" y="226"/>
                      <a:pt x="130" y="228"/>
                    </a:cubicBezTo>
                    <a:cubicBezTo>
                      <a:pt x="124" y="231"/>
                      <a:pt x="118" y="234"/>
                      <a:pt x="112" y="235"/>
                    </a:cubicBezTo>
                    <a:moveTo>
                      <a:pt x="163" y="204"/>
                    </a:moveTo>
                    <a:cubicBezTo>
                      <a:pt x="161" y="199"/>
                      <a:pt x="160" y="194"/>
                      <a:pt x="163" y="188"/>
                    </a:cubicBezTo>
                    <a:cubicBezTo>
                      <a:pt x="168" y="181"/>
                      <a:pt x="173" y="178"/>
                      <a:pt x="179" y="178"/>
                    </a:cubicBezTo>
                    <a:cubicBezTo>
                      <a:pt x="180" y="178"/>
                      <a:pt x="181" y="178"/>
                      <a:pt x="183" y="178"/>
                    </a:cubicBezTo>
                    <a:cubicBezTo>
                      <a:pt x="178" y="188"/>
                      <a:pt x="171" y="196"/>
                      <a:pt x="163" y="204"/>
                    </a:cubicBezTo>
                    <a:moveTo>
                      <a:pt x="186" y="171"/>
                    </a:moveTo>
                    <a:cubicBezTo>
                      <a:pt x="179" y="167"/>
                      <a:pt x="175" y="158"/>
                      <a:pt x="176" y="151"/>
                    </a:cubicBezTo>
                    <a:cubicBezTo>
                      <a:pt x="176" y="147"/>
                      <a:pt x="186" y="136"/>
                      <a:pt x="192" y="136"/>
                    </a:cubicBezTo>
                    <a:cubicBezTo>
                      <a:pt x="192" y="136"/>
                      <a:pt x="192" y="136"/>
                      <a:pt x="192" y="136"/>
                    </a:cubicBezTo>
                    <a:cubicBezTo>
                      <a:pt x="193" y="148"/>
                      <a:pt x="190" y="160"/>
                      <a:pt x="186" y="171"/>
                    </a:cubicBezTo>
                    <a:moveTo>
                      <a:pt x="192" y="129"/>
                    </a:moveTo>
                    <a:cubicBezTo>
                      <a:pt x="184" y="126"/>
                      <a:pt x="173" y="122"/>
                      <a:pt x="173" y="113"/>
                    </a:cubicBezTo>
                    <a:cubicBezTo>
                      <a:pt x="173" y="107"/>
                      <a:pt x="177" y="102"/>
                      <a:pt x="181" y="98"/>
                    </a:cubicBezTo>
                    <a:cubicBezTo>
                      <a:pt x="187" y="108"/>
                      <a:pt x="191" y="119"/>
                      <a:pt x="192" y="129"/>
                    </a:cubicBezTo>
                    <a:moveTo>
                      <a:pt x="168" y="91"/>
                    </a:moveTo>
                    <a:cubicBezTo>
                      <a:pt x="156" y="91"/>
                      <a:pt x="145" y="87"/>
                      <a:pt x="152" y="71"/>
                    </a:cubicBezTo>
                    <a:cubicBezTo>
                      <a:pt x="153" y="69"/>
                      <a:pt x="154" y="67"/>
                      <a:pt x="155" y="65"/>
                    </a:cubicBezTo>
                    <a:cubicBezTo>
                      <a:pt x="161" y="71"/>
                      <a:pt x="167" y="77"/>
                      <a:pt x="173" y="85"/>
                    </a:cubicBezTo>
                    <a:cubicBezTo>
                      <a:pt x="174" y="87"/>
                      <a:pt x="176" y="89"/>
                      <a:pt x="177" y="91"/>
                    </a:cubicBezTo>
                    <a:cubicBezTo>
                      <a:pt x="174" y="91"/>
                      <a:pt x="171" y="91"/>
                      <a:pt x="168" y="91"/>
                    </a:cubicBezTo>
                    <a:moveTo>
                      <a:pt x="130" y="60"/>
                    </a:moveTo>
                    <a:cubicBezTo>
                      <a:pt x="126" y="60"/>
                      <a:pt x="123" y="59"/>
                      <a:pt x="121" y="56"/>
                    </a:cubicBezTo>
                    <a:cubicBezTo>
                      <a:pt x="119" y="53"/>
                      <a:pt x="117" y="48"/>
                      <a:pt x="116" y="44"/>
                    </a:cubicBezTo>
                    <a:cubicBezTo>
                      <a:pt x="117" y="43"/>
                      <a:pt x="117" y="42"/>
                      <a:pt x="117" y="42"/>
                    </a:cubicBezTo>
                    <a:cubicBezTo>
                      <a:pt x="127" y="45"/>
                      <a:pt x="136" y="50"/>
                      <a:pt x="146" y="57"/>
                    </a:cubicBezTo>
                    <a:cubicBezTo>
                      <a:pt x="141" y="59"/>
                      <a:pt x="135" y="60"/>
                      <a:pt x="130" y="60"/>
                    </a:cubicBezTo>
                    <a:moveTo>
                      <a:pt x="49" y="51"/>
                    </a:moveTo>
                    <a:cubicBezTo>
                      <a:pt x="45" y="51"/>
                      <a:pt x="42" y="49"/>
                      <a:pt x="39" y="47"/>
                    </a:cubicBezTo>
                    <a:cubicBezTo>
                      <a:pt x="47" y="43"/>
                      <a:pt x="55" y="40"/>
                      <a:pt x="64" y="38"/>
                    </a:cubicBezTo>
                    <a:cubicBezTo>
                      <a:pt x="63" y="42"/>
                      <a:pt x="63" y="46"/>
                      <a:pt x="56" y="49"/>
                    </a:cubicBezTo>
                    <a:cubicBezTo>
                      <a:pt x="54" y="50"/>
                      <a:pt x="51" y="51"/>
                      <a:pt x="49" y="51"/>
                    </a:cubicBezTo>
                    <a:moveTo>
                      <a:pt x="88" y="52"/>
                    </a:moveTo>
                    <a:cubicBezTo>
                      <a:pt x="82" y="50"/>
                      <a:pt x="78" y="47"/>
                      <a:pt x="77" y="42"/>
                    </a:cubicBezTo>
                    <a:cubicBezTo>
                      <a:pt x="76" y="40"/>
                      <a:pt x="75" y="38"/>
                      <a:pt x="74" y="36"/>
                    </a:cubicBezTo>
                    <a:cubicBezTo>
                      <a:pt x="77" y="36"/>
                      <a:pt x="81" y="36"/>
                      <a:pt x="84" y="36"/>
                    </a:cubicBezTo>
                    <a:cubicBezTo>
                      <a:pt x="93" y="36"/>
                      <a:pt x="102" y="37"/>
                      <a:pt x="110" y="39"/>
                    </a:cubicBezTo>
                    <a:cubicBezTo>
                      <a:pt x="110" y="40"/>
                      <a:pt x="110" y="41"/>
                      <a:pt x="110" y="43"/>
                    </a:cubicBezTo>
                    <a:cubicBezTo>
                      <a:pt x="106" y="48"/>
                      <a:pt x="99" y="53"/>
                      <a:pt x="94" y="53"/>
                    </a:cubicBezTo>
                    <a:cubicBezTo>
                      <a:pt x="93" y="53"/>
                      <a:pt x="93" y="53"/>
                      <a:pt x="92" y="53"/>
                    </a:cubicBezTo>
                    <a:cubicBezTo>
                      <a:pt x="91" y="52"/>
                      <a:pt x="90" y="52"/>
                      <a:pt x="89" y="52"/>
                    </a:cubicBezTo>
                    <a:cubicBezTo>
                      <a:pt x="88" y="52"/>
                      <a:pt x="88" y="52"/>
                      <a:pt x="88" y="52"/>
                    </a:cubicBezTo>
                    <a:moveTo>
                      <a:pt x="120" y="0"/>
                    </a:moveTo>
                    <a:cubicBezTo>
                      <a:pt x="82" y="0"/>
                      <a:pt x="53" y="15"/>
                      <a:pt x="32" y="32"/>
                    </a:cubicBezTo>
                    <a:cubicBezTo>
                      <a:pt x="35" y="38"/>
                      <a:pt x="37" y="44"/>
                      <a:pt x="37" y="47"/>
                    </a:cubicBezTo>
                    <a:cubicBezTo>
                      <a:pt x="38" y="49"/>
                      <a:pt x="36" y="50"/>
                      <a:pt x="35" y="50"/>
                    </a:cubicBezTo>
                    <a:cubicBezTo>
                      <a:pt x="34" y="50"/>
                      <a:pt x="34" y="50"/>
                      <a:pt x="33" y="50"/>
                    </a:cubicBezTo>
                    <a:cubicBezTo>
                      <a:pt x="33" y="51"/>
                      <a:pt x="32" y="52"/>
                      <a:pt x="31" y="52"/>
                    </a:cubicBezTo>
                    <a:cubicBezTo>
                      <a:pt x="32" y="57"/>
                      <a:pt x="31" y="63"/>
                      <a:pt x="30" y="67"/>
                    </a:cubicBezTo>
                    <a:cubicBezTo>
                      <a:pt x="30" y="69"/>
                      <a:pt x="30" y="70"/>
                      <a:pt x="29" y="71"/>
                    </a:cubicBezTo>
                    <a:cubicBezTo>
                      <a:pt x="31" y="71"/>
                      <a:pt x="34" y="72"/>
                      <a:pt x="36" y="72"/>
                    </a:cubicBezTo>
                    <a:cubicBezTo>
                      <a:pt x="38" y="67"/>
                      <a:pt x="39" y="61"/>
                      <a:pt x="39" y="55"/>
                    </a:cubicBezTo>
                    <a:cubicBezTo>
                      <a:pt x="42" y="57"/>
                      <a:pt x="45" y="58"/>
                      <a:pt x="49" y="58"/>
                    </a:cubicBezTo>
                    <a:cubicBezTo>
                      <a:pt x="51" y="58"/>
                      <a:pt x="53" y="58"/>
                      <a:pt x="56" y="57"/>
                    </a:cubicBezTo>
                    <a:cubicBezTo>
                      <a:pt x="59" y="55"/>
                      <a:pt x="66" y="53"/>
                      <a:pt x="68" y="49"/>
                    </a:cubicBezTo>
                    <a:cubicBezTo>
                      <a:pt x="69" y="48"/>
                      <a:pt x="70" y="46"/>
                      <a:pt x="71" y="44"/>
                    </a:cubicBezTo>
                    <a:cubicBezTo>
                      <a:pt x="73" y="49"/>
                      <a:pt x="75" y="54"/>
                      <a:pt x="80" y="57"/>
                    </a:cubicBezTo>
                    <a:cubicBezTo>
                      <a:pt x="82" y="59"/>
                      <a:pt x="89" y="61"/>
                      <a:pt x="93" y="61"/>
                    </a:cubicBezTo>
                    <a:cubicBezTo>
                      <a:pt x="95" y="61"/>
                      <a:pt x="96" y="61"/>
                      <a:pt x="96" y="60"/>
                    </a:cubicBezTo>
                    <a:cubicBezTo>
                      <a:pt x="101" y="59"/>
                      <a:pt x="107" y="55"/>
                      <a:pt x="111" y="51"/>
                    </a:cubicBezTo>
                    <a:cubicBezTo>
                      <a:pt x="112" y="56"/>
                      <a:pt x="114" y="60"/>
                      <a:pt x="117" y="62"/>
                    </a:cubicBezTo>
                    <a:cubicBezTo>
                      <a:pt x="120" y="66"/>
                      <a:pt x="125" y="68"/>
                      <a:pt x="130" y="68"/>
                    </a:cubicBezTo>
                    <a:cubicBezTo>
                      <a:pt x="136" y="68"/>
                      <a:pt x="143" y="66"/>
                      <a:pt x="149" y="63"/>
                    </a:cubicBezTo>
                    <a:cubicBezTo>
                      <a:pt x="147" y="67"/>
                      <a:pt x="144" y="72"/>
                      <a:pt x="143" y="76"/>
                    </a:cubicBezTo>
                    <a:cubicBezTo>
                      <a:pt x="141" y="82"/>
                      <a:pt x="145" y="89"/>
                      <a:pt x="149" y="94"/>
                    </a:cubicBezTo>
                    <a:cubicBezTo>
                      <a:pt x="151" y="98"/>
                      <a:pt x="157" y="99"/>
                      <a:pt x="163" y="99"/>
                    </a:cubicBezTo>
                    <a:cubicBezTo>
                      <a:pt x="166" y="99"/>
                      <a:pt x="169" y="99"/>
                      <a:pt x="171" y="99"/>
                    </a:cubicBezTo>
                    <a:cubicBezTo>
                      <a:pt x="167" y="104"/>
                      <a:pt x="165" y="110"/>
                      <a:pt x="167" y="117"/>
                    </a:cubicBezTo>
                    <a:cubicBezTo>
                      <a:pt x="168" y="125"/>
                      <a:pt x="175" y="130"/>
                      <a:pt x="182" y="133"/>
                    </a:cubicBezTo>
                    <a:cubicBezTo>
                      <a:pt x="177" y="136"/>
                      <a:pt x="172" y="142"/>
                      <a:pt x="170" y="146"/>
                    </a:cubicBezTo>
                    <a:cubicBezTo>
                      <a:pt x="165" y="154"/>
                      <a:pt x="169" y="164"/>
                      <a:pt x="175" y="171"/>
                    </a:cubicBezTo>
                    <a:cubicBezTo>
                      <a:pt x="169" y="172"/>
                      <a:pt x="164" y="175"/>
                      <a:pt x="159" y="182"/>
                    </a:cubicBezTo>
                    <a:cubicBezTo>
                      <a:pt x="154" y="187"/>
                      <a:pt x="153" y="193"/>
                      <a:pt x="155" y="199"/>
                    </a:cubicBezTo>
                    <a:cubicBezTo>
                      <a:pt x="154" y="199"/>
                      <a:pt x="153" y="199"/>
                      <a:pt x="152" y="199"/>
                    </a:cubicBezTo>
                    <a:cubicBezTo>
                      <a:pt x="149" y="199"/>
                      <a:pt x="146" y="200"/>
                      <a:pt x="143" y="202"/>
                    </a:cubicBezTo>
                    <a:cubicBezTo>
                      <a:pt x="137" y="206"/>
                      <a:pt x="133" y="211"/>
                      <a:pt x="131" y="218"/>
                    </a:cubicBezTo>
                    <a:cubicBezTo>
                      <a:pt x="130" y="216"/>
                      <a:pt x="128" y="215"/>
                      <a:pt x="126" y="215"/>
                    </a:cubicBezTo>
                    <a:cubicBezTo>
                      <a:pt x="124" y="215"/>
                      <a:pt x="121" y="216"/>
                      <a:pt x="117" y="219"/>
                    </a:cubicBezTo>
                    <a:cubicBezTo>
                      <a:pt x="116" y="219"/>
                      <a:pt x="116" y="219"/>
                      <a:pt x="115" y="220"/>
                    </a:cubicBezTo>
                    <a:cubicBezTo>
                      <a:pt x="113" y="227"/>
                      <a:pt x="109" y="233"/>
                      <a:pt x="106" y="239"/>
                    </a:cubicBezTo>
                    <a:cubicBezTo>
                      <a:pt x="106" y="240"/>
                      <a:pt x="107" y="240"/>
                      <a:pt x="108" y="241"/>
                    </a:cubicBezTo>
                    <a:cubicBezTo>
                      <a:pt x="108" y="242"/>
                      <a:pt x="109" y="242"/>
                      <a:pt x="110" y="242"/>
                    </a:cubicBezTo>
                    <a:cubicBezTo>
                      <a:pt x="110" y="242"/>
                      <a:pt x="111" y="242"/>
                      <a:pt x="111" y="242"/>
                    </a:cubicBezTo>
                    <a:cubicBezTo>
                      <a:pt x="114" y="242"/>
                      <a:pt x="121" y="242"/>
                      <a:pt x="130" y="241"/>
                    </a:cubicBezTo>
                    <a:cubicBezTo>
                      <a:pt x="129" y="234"/>
                      <a:pt x="132" y="227"/>
                      <a:pt x="137" y="224"/>
                    </a:cubicBezTo>
                    <a:cubicBezTo>
                      <a:pt x="137" y="219"/>
                      <a:pt x="138" y="214"/>
                      <a:pt x="142" y="211"/>
                    </a:cubicBezTo>
                    <a:cubicBezTo>
                      <a:pt x="145" y="208"/>
                      <a:pt x="149" y="206"/>
                      <a:pt x="152" y="206"/>
                    </a:cubicBezTo>
                    <a:cubicBezTo>
                      <a:pt x="154" y="206"/>
                      <a:pt x="156" y="207"/>
                      <a:pt x="158" y="209"/>
                    </a:cubicBezTo>
                    <a:cubicBezTo>
                      <a:pt x="154" y="213"/>
                      <a:pt x="149" y="217"/>
                      <a:pt x="144" y="220"/>
                    </a:cubicBezTo>
                    <a:cubicBezTo>
                      <a:pt x="144" y="220"/>
                      <a:pt x="144" y="220"/>
                      <a:pt x="145" y="220"/>
                    </a:cubicBezTo>
                    <a:cubicBezTo>
                      <a:pt x="148" y="222"/>
                      <a:pt x="153" y="227"/>
                      <a:pt x="158" y="235"/>
                    </a:cubicBezTo>
                    <a:cubicBezTo>
                      <a:pt x="173" y="229"/>
                      <a:pt x="190" y="219"/>
                      <a:pt x="206" y="202"/>
                    </a:cubicBezTo>
                    <a:cubicBezTo>
                      <a:pt x="210" y="199"/>
                      <a:pt x="213" y="195"/>
                      <a:pt x="217" y="191"/>
                    </a:cubicBezTo>
                    <a:cubicBezTo>
                      <a:pt x="235" y="170"/>
                      <a:pt x="244" y="136"/>
                      <a:pt x="236" y="98"/>
                    </a:cubicBezTo>
                    <a:cubicBezTo>
                      <a:pt x="234" y="90"/>
                      <a:pt x="232" y="81"/>
                      <a:pt x="228" y="72"/>
                    </a:cubicBezTo>
                    <a:cubicBezTo>
                      <a:pt x="211" y="32"/>
                      <a:pt x="178" y="10"/>
                      <a:pt x="154" y="4"/>
                    </a:cubicBezTo>
                    <a:cubicBezTo>
                      <a:pt x="142" y="1"/>
                      <a:pt x="130" y="0"/>
                      <a:pt x="12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1153"/>
              <p:cNvSpPr>
                <a:spLocks noEditPoints="1"/>
              </p:cNvSpPr>
              <p:nvPr/>
            </p:nvSpPr>
            <p:spPr bwMode="auto">
              <a:xfrm>
                <a:off x="1802" y="3758"/>
                <a:ext cx="116" cy="108"/>
              </a:xfrm>
              <a:custGeom>
                <a:avLst/>
                <a:gdLst>
                  <a:gd name="T0" fmla="*/ 18 w 235"/>
                  <a:gd name="T1" fmla="*/ 169 h 219"/>
                  <a:gd name="T2" fmla="*/ 19 w 235"/>
                  <a:gd name="T3" fmla="*/ 161 h 219"/>
                  <a:gd name="T4" fmla="*/ 7 w 235"/>
                  <a:gd name="T5" fmla="*/ 144 h 219"/>
                  <a:gd name="T6" fmla="*/ 0 w 235"/>
                  <a:gd name="T7" fmla="*/ 99 h 219"/>
                  <a:gd name="T8" fmla="*/ 2 w 235"/>
                  <a:gd name="T9" fmla="*/ 103 h 219"/>
                  <a:gd name="T10" fmla="*/ 27 w 235"/>
                  <a:gd name="T11" fmla="*/ 96 h 219"/>
                  <a:gd name="T12" fmla="*/ 32 w 235"/>
                  <a:gd name="T13" fmla="*/ 106 h 219"/>
                  <a:gd name="T14" fmla="*/ 16 w 235"/>
                  <a:gd name="T15" fmla="*/ 68 h 219"/>
                  <a:gd name="T16" fmla="*/ 24 w 235"/>
                  <a:gd name="T17" fmla="*/ 77 h 219"/>
                  <a:gd name="T18" fmla="*/ 16 w 235"/>
                  <a:gd name="T19" fmla="*/ 68 h 219"/>
                  <a:gd name="T20" fmla="*/ 84 w 235"/>
                  <a:gd name="T21" fmla="*/ 170 h 219"/>
                  <a:gd name="T22" fmla="*/ 102 w 235"/>
                  <a:gd name="T23" fmla="*/ 156 h 219"/>
                  <a:gd name="T24" fmla="*/ 92 w 235"/>
                  <a:gd name="T25" fmla="*/ 170 h 219"/>
                  <a:gd name="T26" fmla="*/ 49 w 235"/>
                  <a:gd name="T27" fmla="*/ 154 h 219"/>
                  <a:gd name="T28" fmla="*/ 69 w 235"/>
                  <a:gd name="T29" fmla="*/ 149 h 219"/>
                  <a:gd name="T30" fmla="*/ 121 w 235"/>
                  <a:gd name="T31" fmla="*/ 165 h 219"/>
                  <a:gd name="T32" fmla="*/ 144 w 235"/>
                  <a:gd name="T33" fmla="*/ 146 h 219"/>
                  <a:gd name="T34" fmla="*/ 126 w 235"/>
                  <a:gd name="T35" fmla="*/ 163 h 219"/>
                  <a:gd name="T36" fmla="*/ 157 w 235"/>
                  <a:gd name="T37" fmla="*/ 144 h 219"/>
                  <a:gd name="T38" fmla="*/ 173 w 235"/>
                  <a:gd name="T39" fmla="*/ 119 h 219"/>
                  <a:gd name="T40" fmla="*/ 178 w 235"/>
                  <a:gd name="T41" fmla="*/ 121 h 219"/>
                  <a:gd name="T42" fmla="*/ 182 w 235"/>
                  <a:gd name="T43" fmla="*/ 115 h 219"/>
                  <a:gd name="T44" fmla="*/ 174 w 235"/>
                  <a:gd name="T45" fmla="*/ 94 h 219"/>
                  <a:gd name="T46" fmla="*/ 188 w 235"/>
                  <a:gd name="T47" fmla="*/ 83 h 219"/>
                  <a:gd name="T48" fmla="*/ 182 w 235"/>
                  <a:gd name="T49" fmla="*/ 115 h 219"/>
                  <a:gd name="T50" fmla="*/ 187 w 235"/>
                  <a:gd name="T51" fmla="*/ 62 h 219"/>
                  <a:gd name="T52" fmla="*/ 194 w 235"/>
                  <a:gd name="T53" fmla="*/ 72 h 219"/>
                  <a:gd name="T54" fmla="*/ 177 w 235"/>
                  <a:gd name="T55" fmla="*/ 10 h 219"/>
                  <a:gd name="T56" fmla="*/ 191 w 235"/>
                  <a:gd name="T57" fmla="*/ 37 h 219"/>
                  <a:gd name="T58" fmla="*/ 170 w 235"/>
                  <a:gd name="T59" fmla="*/ 20 h 219"/>
                  <a:gd name="T60" fmla="*/ 174 w 235"/>
                  <a:gd name="T61" fmla="*/ 10 h 219"/>
                  <a:gd name="T62" fmla="*/ 176 w 235"/>
                  <a:gd name="T63" fmla="*/ 0 h 219"/>
                  <a:gd name="T64" fmla="*/ 173 w 235"/>
                  <a:gd name="T65" fmla="*/ 3 h 219"/>
                  <a:gd name="T66" fmla="*/ 170 w 235"/>
                  <a:gd name="T67" fmla="*/ 4 h 219"/>
                  <a:gd name="T68" fmla="*/ 166 w 235"/>
                  <a:gd name="T69" fmla="*/ 30 h 219"/>
                  <a:gd name="T70" fmla="*/ 180 w 235"/>
                  <a:gd name="T71" fmla="*/ 59 h 219"/>
                  <a:gd name="T72" fmla="*/ 187 w 235"/>
                  <a:gd name="T73" fmla="*/ 76 h 219"/>
                  <a:gd name="T74" fmla="*/ 167 w 235"/>
                  <a:gd name="T75" fmla="*/ 97 h 219"/>
                  <a:gd name="T76" fmla="*/ 160 w 235"/>
                  <a:gd name="T77" fmla="*/ 115 h 219"/>
                  <a:gd name="T78" fmla="*/ 142 w 235"/>
                  <a:gd name="T79" fmla="*/ 137 h 219"/>
                  <a:gd name="T80" fmla="*/ 125 w 235"/>
                  <a:gd name="T81" fmla="*/ 138 h 219"/>
                  <a:gd name="T82" fmla="*/ 100 w 235"/>
                  <a:gd name="T83" fmla="*/ 149 h 219"/>
                  <a:gd name="T84" fmla="*/ 83 w 235"/>
                  <a:gd name="T85" fmla="*/ 160 h 219"/>
                  <a:gd name="T86" fmla="*/ 64 w 235"/>
                  <a:gd name="T87" fmla="*/ 140 h 219"/>
                  <a:gd name="T88" fmla="*/ 46 w 235"/>
                  <a:gd name="T89" fmla="*/ 126 h 219"/>
                  <a:gd name="T90" fmla="*/ 37 w 235"/>
                  <a:gd name="T91" fmla="*/ 126 h 219"/>
                  <a:gd name="T92" fmla="*/ 43 w 235"/>
                  <a:gd name="T93" fmla="*/ 149 h 219"/>
                  <a:gd name="T94" fmla="*/ 51 w 235"/>
                  <a:gd name="T95" fmla="*/ 205 h 219"/>
                  <a:gd name="T96" fmla="*/ 123 w 235"/>
                  <a:gd name="T97" fmla="*/ 214 h 219"/>
                  <a:gd name="T98" fmla="*/ 134 w 235"/>
                  <a:gd name="T99" fmla="*/ 215 h 219"/>
                  <a:gd name="T100" fmla="*/ 191 w 235"/>
                  <a:gd name="T101" fmla="*/ 15 h 219"/>
                  <a:gd name="T102" fmla="*/ 177 w 235"/>
                  <a:gd name="T103" fmla="*/ 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5" h="219">
                    <a:moveTo>
                      <a:pt x="19" y="161"/>
                    </a:moveTo>
                    <a:cubicBezTo>
                      <a:pt x="19" y="164"/>
                      <a:pt x="19" y="167"/>
                      <a:pt x="18" y="169"/>
                    </a:cubicBezTo>
                    <a:cubicBezTo>
                      <a:pt x="20" y="172"/>
                      <a:pt x="21" y="174"/>
                      <a:pt x="22" y="176"/>
                    </a:cubicBezTo>
                    <a:cubicBezTo>
                      <a:pt x="21" y="171"/>
                      <a:pt x="20" y="166"/>
                      <a:pt x="19" y="161"/>
                    </a:cubicBezTo>
                    <a:moveTo>
                      <a:pt x="3" y="128"/>
                    </a:moveTo>
                    <a:cubicBezTo>
                      <a:pt x="4" y="133"/>
                      <a:pt x="5" y="138"/>
                      <a:pt x="7" y="144"/>
                    </a:cubicBezTo>
                    <a:cubicBezTo>
                      <a:pt x="6" y="138"/>
                      <a:pt x="5" y="133"/>
                      <a:pt x="3" y="128"/>
                    </a:cubicBezTo>
                    <a:moveTo>
                      <a:pt x="0" y="99"/>
                    </a:moveTo>
                    <a:cubicBezTo>
                      <a:pt x="0" y="99"/>
                      <a:pt x="0" y="100"/>
                      <a:pt x="0" y="101"/>
                    </a:cubicBezTo>
                    <a:cubicBezTo>
                      <a:pt x="1" y="102"/>
                      <a:pt x="1" y="102"/>
                      <a:pt x="2" y="103"/>
                    </a:cubicBezTo>
                    <a:cubicBezTo>
                      <a:pt x="1" y="102"/>
                      <a:pt x="1" y="100"/>
                      <a:pt x="0" y="99"/>
                    </a:cubicBezTo>
                    <a:moveTo>
                      <a:pt x="27" y="96"/>
                    </a:moveTo>
                    <a:cubicBezTo>
                      <a:pt x="29" y="101"/>
                      <a:pt x="31" y="107"/>
                      <a:pt x="33" y="113"/>
                    </a:cubicBezTo>
                    <a:cubicBezTo>
                      <a:pt x="33" y="111"/>
                      <a:pt x="33" y="108"/>
                      <a:pt x="32" y="106"/>
                    </a:cubicBezTo>
                    <a:cubicBezTo>
                      <a:pt x="31" y="102"/>
                      <a:pt x="30" y="98"/>
                      <a:pt x="27" y="96"/>
                    </a:cubicBezTo>
                    <a:moveTo>
                      <a:pt x="16" y="68"/>
                    </a:moveTo>
                    <a:cubicBezTo>
                      <a:pt x="19" y="74"/>
                      <a:pt x="22" y="81"/>
                      <a:pt x="24" y="88"/>
                    </a:cubicBezTo>
                    <a:cubicBezTo>
                      <a:pt x="25" y="86"/>
                      <a:pt x="25" y="82"/>
                      <a:pt x="24" y="77"/>
                    </a:cubicBezTo>
                    <a:cubicBezTo>
                      <a:pt x="24" y="75"/>
                      <a:pt x="23" y="72"/>
                      <a:pt x="21" y="70"/>
                    </a:cubicBezTo>
                    <a:cubicBezTo>
                      <a:pt x="19" y="69"/>
                      <a:pt x="18" y="68"/>
                      <a:pt x="16" y="68"/>
                    </a:cubicBezTo>
                    <a:moveTo>
                      <a:pt x="92" y="170"/>
                    </a:moveTo>
                    <a:cubicBezTo>
                      <a:pt x="89" y="170"/>
                      <a:pt x="87" y="170"/>
                      <a:pt x="84" y="170"/>
                    </a:cubicBezTo>
                    <a:cubicBezTo>
                      <a:pt x="87" y="163"/>
                      <a:pt x="93" y="155"/>
                      <a:pt x="100" y="155"/>
                    </a:cubicBezTo>
                    <a:cubicBezTo>
                      <a:pt x="100" y="155"/>
                      <a:pt x="101" y="156"/>
                      <a:pt x="102" y="156"/>
                    </a:cubicBezTo>
                    <a:cubicBezTo>
                      <a:pt x="107" y="157"/>
                      <a:pt x="111" y="162"/>
                      <a:pt x="113" y="167"/>
                    </a:cubicBezTo>
                    <a:cubicBezTo>
                      <a:pt x="106" y="169"/>
                      <a:pt x="99" y="170"/>
                      <a:pt x="92" y="170"/>
                    </a:cubicBezTo>
                    <a:moveTo>
                      <a:pt x="77" y="168"/>
                    </a:moveTo>
                    <a:cubicBezTo>
                      <a:pt x="66" y="166"/>
                      <a:pt x="57" y="161"/>
                      <a:pt x="49" y="154"/>
                    </a:cubicBezTo>
                    <a:cubicBezTo>
                      <a:pt x="52" y="150"/>
                      <a:pt x="57" y="148"/>
                      <a:pt x="62" y="148"/>
                    </a:cubicBezTo>
                    <a:cubicBezTo>
                      <a:pt x="65" y="148"/>
                      <a:pt x="67" y="148"/>
                      <a:pt x="69" y="149"/>
                    </a:cubicBezTo>
                    <a:cubicBezTo>
                      <a:pt x="71" y="150"/>
                      <a:pt x="79" y="163"/>
                      <a:pt x="77" y="168"/>
                    </a:cubicBezTo>
                    <a:moveTo>
                      <a:pt x="121" y="165"/>
                    </a:moveTo>
                    <a:cubicBezTo>
                      <a:pt x="121" y="155"/>
                      <a:pt x="126" y="142"/>
                      <a:pt x="134" y="142"/>
                    </a:cubicBezTo>
                    <a:cubicBezTo>
                      <a:pt x="137" y="142"/>
                      <a:pt x="140" y="143"/>
                      <a:pt x="144" y="146"/>
                    </a:cubicBezTo>
                    <a:cubicBezTo>
                      <a:pt x="145" y="147"/>
                      <a:pt x="147" y="149"/>
                      <a:pt x="148" y="150"/>
                    </a:cubicBezTo>
                    <a:cubicBezTo>
                      <a:pt x="142" y="155"/>
                      <a:pt x="134" y="159"/>
                      <a:pt x="126" y="163"/>
                    </a:cubicBezTo>
                    <a:cubicBezTo>
                      <a:pt x="124" y="163"/>
                      <a:pt x="122" y="164"/>
                      <a:pt x="121" y="165"/>
                    </a:cubicBezTo>
                    <a:moveTo>
                      <a:pt x="157" y="144"/>
                    </a:moveTo>
                    <a:cubicBezTo>
                      <a:pt x="157" y="135"/>
                      <a:pt x="157" y="122"/>
                      <a:pt x="165" y="120"/>
                    </a:cubicBezTo>
                    <a:cubicBezTo>
                      <a:pt x="167" y="120"/>
                      <a:pt x="170" y="119"/>
                      <a:pt x="173" y="119"/>
                    </a:cubicBezTo>
                    <a:cubicBezTo>
                      <a:pt x="174" y="119"/>
                      <a:pt x="175" y="119"/>
                      <a:pt x="176" y="119"/>
                    </a:cubicBezTo>
                    <a:cubicBezTo>
                      <a:pt x="176" y="120"/>
                      <a:pt x="177" y="120"/>
                      <a:pt x="178" y="121"/>
                    </a:cubicBezTo>
                    <a:cubicBezTo>
                      <a:pt x="172" y="129"/>
                      <a:pt x="166" y="137"/>
                      <a:pt x="157" y="144"/>
                    </a:cubicBezTo>
                    <a:moveTo>
                      <a:pt x="182" y="115"/>
                    </a:moveTo>
                    <a:cubicBezTo>
                      <a:pt x="181" y="114"/>
                      <a:pt x="180" y="114"/>
                      <a:pt x="179" y="113"/>
                    </a:cubicBezTo>
                    <a:cubicBezTo>
                      <a:pt x="174" y="108"/>
                      <a:pt x="171" y="99"/>
                      <a:pt x="174" y="94"/>
                    </a:cubicBezTo>
                    <a:cubicBezTo>
                      <a:pt x="175" y="93"/>
                      <a:pt x="175" y="92"/>
                      <a:pt x="176" y="90"/>
                    </a:cubicBezTo>
                    <a:cubicBezTo>
                      <a:pt x="179" y="86"/>
                      <a:pt x="183" y="83"/>
                      <a:pt x="188" y="83"/>
                    </a:cubicBezTo>
                    <a:cubicBezTo>
                      <a:pt x="190" y="82"/>
                      <a:pt x="191" y="82"/>
                      <a:pt x="193" y="81"/>
                    </a:cubicBezTo>
                    <a:cubicBezTo>
                      <a:pt x="191" y="93"/>
                      <a:pt x="188" y="104"/>
                      <a:pt x="182" y="115"/>
                    </a:cubicBezTo>
                    <a:moveTo>
                      <a:pt x="194" y="72"/>
                    </a:moveTo>
                    <a:cubicBezTo>
                      <a:pt x="190" y="70"/>
                      <a:pt x="187" y="68"/>
                      <a:pt x="187" y="62"/>
                    </a:cubicBezTo>
                    <a:cubicBezTo>
                      <a:pt x="185" y="54"/>
                      <a:pt x="188" y="50"/>
                      <a:pt x="193" y="46"/>
                    </a:cubicBezTo>
                    <a:cubicBezTo>
                      <a:pt x="194" y="54"/>
                      <a:pt x="195" y="63"/>
                      <a:pt x="194" y="72"/>
                    </a:cubicBezTo>
                    <a:moveTo>
                      <a:pt x="176" y="10"/>
                    </a:moveTo>
                    <a:cubicBezTo>
                      <a:pt x="176" y="10"/>
                      <a:pt x="177" y="10"/>
                      <a:pt x="177" y="10"/>
                    </a:cubicBezTo>
                    <a:cubicBezTo>
                      <a:pt x="179" y="12"/>
                      <a:pt x="181" y="15"/>
                      <a:pt x="182" y="17"/>
                    </a:cubicBezTo>
                    <a:cubicBezTo>
                      <a:pt x="186" y="23"/>
                      <a:pt x="188" y="30"/>
                      <a:pt x="191" y="37"/>
                    </a:cubicBezTo>
                    <a:cubicBezTo>
                      <a:pt x="186" y="37"/>
                      <a:pt x="181" y="35"/>
                      <a:pt x="177" y="33"/>
                    </a:cubicBezTo>
                    <a:cubicBezTo>
                      <a:pt x="172" y="30"/>
                      <a:pt x="170" y="26"/>
                      <a:pt x="170" y="20"/>
                    </a:cubicBezTo>
                    <a:cubicBezTo>
                      <a:pt x="170" y="19"/>
                      <a:pt x="170" y="18"/>
                      <a:pt x="170" y="17"/>
                    </a:cubicBezTo>
                    <a:cubicBezTo>
                      <a:pt x="170" y="14"/>
                      <a:pt x="171" y="11"/>
                      <a:pt x="174" y="10"/>
                    </a:cubicBezTo>
                    <a:cubicBezTo>
                      <a:pt x="175" y="10"/>
                      <a:pt x="175" y="10"/>
                      <a:pt x="176" y="10"/>
                    </a:cubicBezTo>
                    <a:moveTo>
                      <a:pt x="176" y="0"/>
                    </a:moveTo>
                    <a:cubicBezTo>
                      <a:pt x="174" y="0"/>
                      <a:pt x="173" y="1"/>
                      <a:pt x="173" y="3"/>
                    </a:cubicBezTo>
                    <a:cubicBezTo>
                      <a:pt x="173" y="3"/>
                      <a:pt x="173" y="3"/>
                      <a:pt x="173" y="3"/>
                    </a:cubicBezTo>
                    <a:cubicBezTo>
                      <a:pt x="173" y="3"/>
                      <a:pt x="173" y="3"/>
                      <a:pt x="173" y="3"/>
                    </a:cubicBezTo>
                    <a:cubicBezTo>
                      <a:pt x="172" y="3"/>
                      <a:pt x="171" y="4"/>
                      <a:pt x="170" y="4"/>
                    </a:cubicBezTo>
                    <a:cubicBezTo>
                      <a:pt x="165" y="7"/>
                      <a:pt x="162" y="14"/>
                      <a:pt x="163" y="21"/>
                    </a:cubicBezTo>
                    <a:cubicBezTo>
                      <a:pt x="163" y="24"/>
                      <a:pt x="164" y="27"/>
                      <a:pt x="166" y="30"/>
                    </a:cubicBezTo>
                    <a:cubicBezTo>
                      <a:pt x="169" y="36"/>
                      <a:pt x="177" y="42"/>
                      <a:pt x="185" y="44"/>
                    </a:cubicBezTo>
                    <a:cubicBezTo>
                      <a:pt x="182" y="48"/>
                      <a:pt x="179" y="53"/>
                      <a:pt x="180" y="59"/>
                    </a:cubicBezTo>
                    <a:cubicBezTo>
                      <a:pt x="181" y="63"/>
                      <a:pt x="181" y="70"/>
                      <a:pt x="183" y="73"/>
                    </a:cubicBezTo>
                    <a:cubicBezTo>
                      <a:pt x="184" y="74"/>
                      <a:pt x="186" y="75"/>
                      <a:pt x="187" y="76"/>
                    </a:cubicBezTo>
                    <a:cubicBezTo>
                      <a:pt x="182" y="77"/>
                      <a:pt x="178" y="78"/>
                      <a:pt x="173" y="81"/>
                    </a:cubicBezTo>
                    <a:cubicBezTo>
                      <a:pt x="171" y="84"/>
                      <a:pt x="166" y="93"/>
                      <a:pt x="167" y="97"/>
                    </a:cubicBezTo>
                    <a:cubicBezTo>
                      <a:pt x="167" y="102"/>
                      <a:pt x="168" y="107"/>
                      <a:pt x="171" y="112"/>
                    </a:cubicBezTo>
                    <a:cubicBezTo>
                      <a:pt x="167" y="113"/>
                      <a:pt x="163" y="114"/>
                      <a:pt x="160" y="115"/>
                    </a:cubicBezTo>
                    <a:cubicBezTo>
                      <a:pt x="150" y="120"/>
                      <a:pt x="150" y="134"/>
                      <a:pt x="151" y="145"/>
                    </a:cubicBezTo>
                    <a:cubicBezTo>
                      <a:pt x="148" y="143"/>
                      <a:pt x="145" y="138"/>
                      <a:pt x="142" y="137"/>
                    </a:cubicBezTo>
                    <a:cubicBezTo>
                      <a:pt x="140" y="135"/>
                      <a:pt x="138" y="135"/>
                      <a:pt x="136" y="135"/>
                    </a:cubicBezTo>
                    <a:cubicBezTo>
                      <a:pt x="132" y="135"/>
                      <a:pt x="128" y="136"/>
                      <a:pt x="125" y="138"/>
                    </a:cubicBezTo>
                    <a:cubicBezTo>
                      <a:pt x="119" y="140"/>
                      <a:pt x="116" y="149"/>
                      <a:pt x="115" y="158"/>
                    </a:cubicBezTo>
                    <a:cubicBezTo>
                      <a:pt x="111" y="153"/>
                      <a:pt x="107" y="149"/>
                      <a:pt x="100" y="149"/>
                    </a:cubicBezTo>
                    <a:cubicBezTo>
                      <a:pt x="100" y="149"/>
                      <a:pt x="100" y="149"/>
                      <a:pt x="100" y="149"/>
                    </a:cubicBezTo>
                    <a:cubicBezTo>
                      <a:pt x="93" y="149"/>
                      <a:pt x="87" y="154"/>
                      <a:pt x="83" y="160"/>
                    </a:cubicBezTo>
                    <a:cubicBezTo>
                      <a:pt x="81" y="154"/>
                      <a:pt x="77" y="147"/>
                      <a:pt x="74" y="145"/>
                    </a:cubicBezTo>
                    <a:cubicBezTo>
                      <a:pt x="72" y="142"/>
                      <a:pt x="68" y="140"/>
                      <a:pt x="64" y="140"/>
                    </a:cubicBezTo>
                    <a:cubicBezTo>
                      <a:pt x="60" y="140"/>
                      <a:pt x="55" y="142"/>
                      <a:pt x="51" y="144"/>
                    </a:cubicBezTo>
                    <a:cubicBezTo>
                      <a:pt x="52" y="138"/>
                      <a:pt x="50" y="132"/>
                      <a:pt x="46" y="126"/>
                    </a:cubicBezTo>
                    <a:cubicBezTo>
                      <a:pt x="43" y="121"/>
                      <a:pt x="39" y="119"/>
                      <a:pt x="35" y="118"/>
                    </a:cubicBezTo>
                    <a:cubicBezTo>
                      <a:pt x="36" y="121"/>
                      <a:pt x="37" y="124"/>
                      <a:pt x="37" y="126"/>
                    </a:cubicBezTo>
                    <a:cubicBezTo>
                      <a:pt x="38" y="127"/>
                      <a:pt x="39" y="128"/>
                      <a:pt x="39" y="128"/>
                    </a:cubicBezTo>
                    <a:cubicBezTo>
                      <a:pt x="45" y="136"/>
                      <a:pt x="47" y="142"/>
                      <a:pt x="43" y="149"/>
                    </a:cubicBezTo>
                    <a:cubicBezTo>
                      <a:pt x="43" y="149"/>
                      <a:pt x="43" y="149"/>
                      <a:pt x="43" y="149"/>
                    </a:cubicBezTo>
                    <a:cubicBezTo>
                      <a:pt x="47" y="168"/>
                      <a:pt x="50" y="187"/>
                      <a:pt x="51" y="205"/>
                    </a:cubicBezTo>
                    <a:cubicBezTo>
                      <a:pt x="64" y="213"/>
                      <a:pt x="80" y="218"/>
                      <a:pt x="99" y="219"/>
                    </a:cubicBezTo>
                    <a:cubicBezTo>
                      <a:pt x="106" y="216"/>
                      <a:pt x="114" y="214"/>
                      <a:pt x="123" y="214"/>
                    </a:cubicBezTo>
                    <a:cubicBezTo>
                      <a:pt x="123" y="214"/>
                      <a:pt x="123" y="214"/>
                      <a:pt x="123" y="214"/>
                    </a:cubicBezTo>
                    <a:cubicBezTo>
                      <a:pt x="127" y="215"/>
                      <a:pt x="131" y="215"/>
                      <a:pt x="134" y="215"/>
                    </a:cubicBezTo>
                    <a:cubicBezTo>
                      <a:pt x="167" y="207"/>
                      <a:pt x="191" y="184"/>
                      <a:pt x="201" y="165"/>
                    </a:cubicBezTo>
                    <a:cubicBezTo>
                      <a:pt x="235" y="99"/>
                      <a:pt x="210" y="41"/>
                      <a:pt x="191" y="15"/>
                    </a:cubicBezTo>
                    <a:cubicBezTo>
                      <a:pt x="186" y="7"/>
                      <a:pt x="181" y="2"/>
                      <a:pt x="178" y="0"/>
                    </a:cubicBezTo>
                    <a:cubicBezTo>
                      <a:pt x="177" y="0"/>
                      <a:pt x="177" y="0"/>
                      <a:pt x="177" y="0"/>
                    </a:cubicBezTo>
                    <a:cubicBezTo>
                      <a:pt x="177" y="0"/>
                      <a:pt x="176" y="0"/>
                      <a:pt x="1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1154"/>
              <p:cNvSpPr>
                <a:spLocks noEditPoints="1"/>
              </p:cNvSpPr>
              <p:nvPr/>
            </p:nvSpPr>
            <p:spPr bwMode="auto">
              <a:xfrm>
                <a:off x="1724" y="3630"/>
                <a:ext cx="113" cy="110"/>
              </a:xfrm>
              <a:custGeom>
                <a:avLst/>
                <a:gdLst>
                  <a:gd name="T0" fmla="*/ 103 w 228"/>
                  <a:gd name="T1" fmla="*/ 213 h 222"/>
                  <a:gd name="T2" fmla="*/ 102 w 228"/>
                  <a:gd name="T3" fmla="*/ 206 h 222"/>
                  <a:gd name="T4" fmla="*/ 36 w 228"/>
                  <a:gd name="T5" fmla="*/ 184 h 222"/>
                  <a:gd name="T6" fmla="*/ 73 w 228"/>
                  <a:gd name="T7" fmla="*/ 222 h 222"/>
                  <a:gd name="T8" fmla="*/ 36 w 228"/>
                  <a:gd name="T9" fmla="*/ 184 h 222"/>
                  <a:gd name="T10" fmla="*/ 13 w 228"/>
                  <a:gd name="T11" fmla="*/ 169 h 222"/>
                  <a:gd name="T12" fmla="*/ 27 w 228"/>
                  <a:gd name="T13" fmla="*/ 175 h 222"/>
                  <a:gd name="T14" fmla="*/ 43 w 228"/>
                  <a:gd name="T15" fmla="*/ 113 h 222"/>
                  <a:gd name="T16" fmla="*/ 62 w 228"/>
                  <a:gd name="T17" fmla="*/ 101 h 222"/>
                  <a:gd name="T18" fmla="*/ 207 w 228"/>
                  <a:gd name="T19" fmla="*/ 86 h 222"/>
                  <a:gd name="T20" fmla="*/ 200 w 228"/>
                  <a:gd name="T21" fmla="*/ 59 h 222"/>
                  <a:gd name="T22" fmla="*/ 219 w 228"/>
                  <a:gd name="T23" fmla="*/ 83 h 222"/>
                  <a:gd name="T24" fmla="*/ 213 w 228"/>
                  <a:gd name="T25" fmla="*/ 88 h 222"/>
                  <a:gd name="T26" fmla="*/ 207 w 228"/>
                  <a:gd name="T27" fmla="*/ 86 h 222"/>
                  <a:gd name="T28" fmla="*/ 62 w 228"/>
                  <a:gd name="T29" fmla="*/ 79 h 222"/>
                  <a:gd name="T30" fmla="*/ 85 w 228"/>
                  <a:gd name="T31" fmla="*/ 57 h 222"/>
                  <a:gd name="T32" fmla="*/ 74 w 228"/>
                  <a:gd name="T33" fmla="*/ 81 h 222"/>
                  <a:gd name="T34" fmla="*/ 177 w 228"/>
                  <a:gd name="T35" fmla="*/ 54 h 222"/>
                  <a:gd name="T36" fmla="*/ 193 w 228"/>
                  <a:gd name="T37" fmla="*/ 54 h 222"/>
                  <a:gd name="T38" fmla="*/ 110 w 228"/>
                  <a:gd name="T39" fmla="*/ 56 h 222"/>
                  <a:gd name="T40" fmla="*/ 122 w 228"/>
                  <a:gd name="T41" fmla="*/ 40 h 222"/>
                  <a:gd name="T42" fmla="*/ 117 w 228"/>
                  <a:gd name="T43" fmla="*/ 53 h 222"/>
                  <a:gd name="T44" fmla="*/ 143 w 228"/>
                  <a:gd name="T45" fmla="*/ 53 h 222"/>
                  <a:gd name="T46" fmla="*/ 129 w 228"/>
                  <a:gd name="T47" fmla="*/ 38 h 222"/>
                  <a:gd name="T48" fmla="*/ 162 w 228"/>
                  <a:gd name="T49" fmla="*/ 40 h 222"/>
                  <a:gd name="T50" fmla="*/ 148 w 228"/>
                  <a:gd name="T51" fmla="*/ 53 h 222"/>
                  <a:gd name="T52" fmla="*/ 144 w 228"/>
                  <a:gd name="T53" fmla="*/ 53 h 222"/>
                  <a:gd name="T54" fmla="*/ 108 w 228"/>
                  <a:gd name="T55" fmla="*/ 0 h 222"/>
                  <a:gd name="T56" fmla="*/ 27 w 228"/>
                  <a:gd name="T57" fmla="*/ 41 h 222"/>
                  <a:gd name="T58" fmla="*/ 0 w 228"/>
                  <a:gd name="T59" fmla="*/ 116 h 222"/>
                  <a:gd name="T60" fmla="*/ 42 w 228"/>
                  <a:gd name="T61" fmla="*/ 120 h 222"/>
                  <a:gd name="T62" fmla="*/ 46 w 228"/>
                  <a:gd name="T63" fmla="*/ 153 h 222"/>
                  <a:gd name="T64" fmla="*/ 71 w 228"/>
                  <a:gd name="T65" fmla="*/ 177 h 222"/>
                  <a:gd name="T66" fmla="*/ 54 w 228"/>
                  <a:gd name="T67" fmla="*/ 155 h 222"/>
                  <a:gd name="T68" fmla="*/ 52 w 228"/>
                  <a:gd name="T69" fmla="*/ 118 h 222"/>
                  <a:gd name="T70" fmla="*/ 66 w 228"/>
                  <a:gd name="T71" fmla="*/ 87 h 222"/>
                  <a:gd name="T72" fmla="*/ 87 w 228"/>
                  <a:gd name="T73" fmla="*/ 85 h 222"/>
                  <a:gd name="T74" fmla="*/ 91 w 228"/>
                  <a:gd name="T75" fmla="*/ 57 h 222"/>
                  <a:gd name="T76" fmla="*/ 120 w 228"/>
                  <a:gd name="T77" fmla="*/ 59 h 222"/>
                  <a:gd name="T78" fmla="*/ 139 w 228"/>
                  <a:gd name="T79" fmla="*/ 60 h 222"/>
                  <a:gd name="T80" fmla="*/ 155 w 228"/>
                  <a:gd name="T81" fmla="*/ 59 h 222"/>
                  <a:gd name="T82" fmla="*/ 166 w 228"/>
                  <a:gd name="T83" fmla="*/ 53 h 222"/>
                  <a:gd name="T84" fmla="*/ 185 w 228"/>
                  <a:gd name="T85" fmla="*/ 63 h 222"/>
                  <a:gd name="T86" fmla="*/ 197 w 228"/>
                  <a:gd name="T87" fmla="*/ 86 h 222"/>
                  <a:gd name="T88" fmla="*/ 213 w 228"/>
                  <a:gd name="T89" fmla="*/ 95 h 222"/>
                  <a:gd name="T90" fmla="*/ 221 w 228"/>
                  <a:gd name="T91" fmla="*/ 91 h 222"/>
                  <a:gd name="T92" fmla="*/ 225 w 228"/>
                  <a:gd name="T93" fmla="*/ 89 h 222"/>
                  <a:gd name="T94" fmla="*/ 222 w 228"/>
                  <a:gd name="T95" fmla="*/ 71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8" h="222">
                    <a:moveTo>
                      <a:pt x="94" y="202"/>
                    </a:moveTo>
                    <a:cubicBezTo>
                      <a:pt x="97" y="206"/>
                      <a:pt x="100" y="209"/>
                      <a:pt x="103" y="213"/>
                    </a:cubicBezTo>
                    <a:cubicBezTo>
                      <a:pt x="103" y="211"/>
                      <a:pt x="103" y="209"/>
                      <a:pt x="103" y="207"/>
                    </a:cubicBezTo>
                    <a:cubicBezTo>
                      <a:pt x="103" y="207"/>
                      <a:pt x="102" y="207"/>
                      <a:pt x="102" y="206"/>
                    </a:cubicBezTo>
                    <a:cubicBezTo>
                      <a:pt x="99" y="204"/>
                      <a:pt x="96" y="203"/>
                      <a:pt x="94" y="202"/>
                    </a:cubicBezTo>
                    <a:moveTo>
                      <a:pt x="36" y="184"/>
                    </a:moveTo>
                    <a:cubicBezTo>
                      <a:pt x="35" y="187"/>
                      <a:pt x="34" y="190"/>
                      <a:pt x="32" y="193"/>
                    </a:cubicBezTo>
                    <a:cubicBezTo>
                      <a:pt x="46" y="208"/>
                      <a:pt x="61" y="217"/>
                      <a:pt x="73" y="222"/>
                    </a:cubicBezTo>
                    <a:cubicBezTo>
                      <a:pt x="65" y="212"/>
                      <a:pt x="56" y="203"/>
                      <a:pt x="47" y="194"/>
                    </a:cubicBezTo>
                    <a:cubicBezTo>
                      <a:pt x="44" y="190"/>
                      <a:pt x="40" y="187"/>
                      <a:pt x="36" y="184"/>
                    </a:cubicBezTo>
                    <a:moveTo>
                      <a:pt x="8" y="160"/>
                    </a:moveTo>
                    <a:cubicBezTo>
                      <a:pt x="10" y="163"/>
                      <a:pt x="11" y="166"/>
                      <a:pt x="13" y="169"/>
                    </a:cubicBezTo>
                    <a:cubicBezTo>
                      <a:pt x="17" y="174"/>
                      <a:pt x="20" y="179"/>
                      <a:pt x="24" y="183"/>
                    </a:cubicBezTo>
                    <a:cubicBezTo>
                      <a:pt x="25" y="181"/>
                      <a:pt x="26" y="178"/>
                      <a:pt x="27" y="175"/>
                    </a:cubicBezTo>
                    <a:cubicBezTo>
                      <a:pt x="21" y="170"/>
                      <a:pt x="15" y="165"/>
                      <a:pt x="8" y="160"/>
                    </a:cubicBezTo>
                    <a:moveTo>
                      <a:pt x="43" y="113"/>
                    </a:moveTo>
                    <a:cubicBezTo>
                      <a:pt x="46" y="104"/>
                      <a:pt x="50" y="95"/>
                      <a:pt x="57" y="85"/>
                    </a:cubicBezTo>
                    <a:cubicBezTo>
                      <a:pt x="61" y="90"/>
                      <a:pt x="63" y="95"/>
                      <a:pt x="62" y="101"/>
                    </a:cubicBezTo>
                    <a:cubicBezTo>
                      <a:pt x="61" y="109"/>
                      <a:pt x="51" y="112"/>
                      <a:pt x="43" y="113"/>
                    </a:cubicBezTo>
                    <a:moveTo>
                      <a:pt x="207" y="86"/>
                    </a:moveTo>
                    <a:cubicBezTo>
                      <a:pt x="203" y="84"/>
                      <a:pt x="199" y="80"/>
                      <a:pt x="199" y="74"/>
                    </a:cubicBezTo>
                    <a:cubicBezTo>
                      <a:pt x="199" y="69"/>
                      <a:pt x="198" y="64"/>
                      <a:pt x="200" y="59"/>
                    </a:cubicBezTo>
                    <a:cubicBezTo>
                      <a:pt x="206" y="64"/>
                      <a:pt x="212" y="71"/>
                      <a:pt x="216" y="77"/>
                    </a:cubicBezTo>
                    <a:cubicBezTo>
                      <a:pt x="217" y="79"/>
                      <a:pt x="218" y="81"/>
                      <a:pt x="219" y="83"/>
                    </a:cubicBezTo>
                    <a:cubicBezTo>
                      <a:pt x="218" y="83"/>
                      <a:pt x="218" y="84"/>
                      <a:pt x="218" y="85"/>
                    </a:cubicBezTo>
                    <a:cubicBezTo>
                      <a:pt x="216" y="87"/>
                      <a:pt x="215" y="88"/>
                      <a:pt x="213" y="88"/>
                    </a:cubicBezTo>
                    <a:cubicBezTo>
                      <a:pt x="212" y="88"/>
                      <a:pt x="211" y="87"/>
                      <a:pt x="210" y="87"/>
                    </a:cubicBezTo>
                    <a:cubicBezTo>
                      <a:pt x="209" y="86"/>
                      <a:pt x="208" y="86"/>
                      <a:pt x="207" y="86"/>
                    </a:cubicBezTo>
                    <a:moveTo>
                      <a:pt x="74" y="81"/>
                    </a:moveTo>
                    <a:cubicBezTo>
                      <a:pt x="70" y="81"/>
                      <a:pt x="65" y="80"/>
                      <a:pt x="62" y="79"/>
                    </a:cubicBezTo>
                    <a:cubicBezTo>
                      <a:pt x="63" y="77"/>
                      <a:pt x="64" y="76"/>
                      <a:pt x="66" y="74"/>
                    </a:cubicBezTo>
                    <a:cubicBezTo>
                      <a:pt x="72" y="68"/>
                      <a:pt x="78" y="62"/>
                      <a:pt x="85" y="57"/>
                    </a:cubicBezTo>
                    <a:cubicBezTo>
                      <a:pt x="85" y="60"/>
                      <a:pt x="86" y="62"/>
                      <a:pt x="87" y="64"/>
                    </a:cubicBezTo>
                    <a:cubicBezTo>
                      <a:pt x="91" y="77"/>
                      <a:pt x="83" y="81"/>
                      <a:pt x="74" y="81"/>
                    </a:cubicBezTo>
                    <a:moveTo>
                      <a:pt x="185" y="56"/>
                    </a:moveTo>
                    <a:cubicBezTo>
                      <a:pt x="183" y="56"/>
                      <a:pt x="180" y="56"/>
                      <a:pt x="177" y="54"/>
                    </a:cubicBezTo>
                    <a:cubicBezTo>
                      <a:pt x="172" y="50"/>
                      <a:pt x="171" y="47"/>
                      <a:pt x="171" y="42"/>
                    </a:cubicBezTo>
                    <a:cubicBezTo>
                      <a:pt x="179" y="45"/>
                      <a:pt x="187" y="49"/>
                      <a:pt x="193" y="54"/>
                    </a:cubicBezTo>
                    <a:cubicBezTo>
                      <a:pt x="190" y="55"/>
                      <a:pt x="188" y="56"/>
                      <a:pt x="185" y="56"/>
                    </a:cubicBezTo>
                    <a:moveTo>
                      <a:pt x="110" y="56"/>
                    </a:moveTo>
                    <a:cubicBezTo>
                      <a:pt x="105" y="56"/>
                      <a:pt x="99" y="54"/>
                      <a:pt x="94" y="51"/>
                    </a:cubicBezTo>
                    <a:cubicBezTo>
                      <a:pt x="103" y="46"/>
                      <a:pt x="113" y="42"/>
                      <a:pt x="122" y="40"/>
                    </a:cubicBezTo>
                    <a:cubicBezTo>
                      <a:pt x="122" y="41"/>
                      <a:pt x="122" y="42"/>
                      <a:pt x="122" y="43"/>
                    </a:cubicBezTo>
                    <a:cubicBezTo>
                      <a:pt x="122" y="46"/>
                      <a:pt x="119" y="50"/>
                      <a:pt x="117" y="53"/>
                    </a:cubicBezTo>
                    <a:cubicBezTo>
                      <a:pt x="115" y="55"/>
                      <a:pt x="113" y="56"/>
                      <a:pt x="110" y="56"/>
                    </a:cubicBezTo>
                    <a:moveTo>
                      <a:pt x="143" y="53"/>
                    </a:moveTo>
                    <a:cubicBezTo>
                      <a:pt x="138" y="53"/>
                      <a:pt x="131" y="47"/>
                      <a:pt x="129" y="42"/>
                    </a:cubicBezTo>
                    <a:cubicBezTo>
                      <a:pt x="129" y="41"/>
                      <a:pt x="129" y="39"/>
                      <a:pt x="129" y="38"/>
                    </a:cubicBezTo>
                    <a:cubicBezTo>
                      <a:pt x="133" y="38"/>
                      <a:pt x="138" y="37"/>
                      <a:pt x="142" y="37"/>
                    </a:cubicBezTo>
                    <a:cubicBezTo>
                      <a:pt x="149" y="37"/>
                      <a:pt x="156" y="38"/>
                      <a:pt x="162" y="40"/>
                    </a:cubicBezTo>
                    <a:cubicBezTo>
                      <a:pt x="161" y="41"/>
                      <a:pt x="160" y="43"/>
                      <a:pt x="159" y="45"/>
                    </a:cubicBezTo>
                    <a:cubicBezTo>
                      <a:pt x="157" y="49"/>
                      <a:pt x="153" y="52"/>
                      <a:pt x="148" y="53"/>
                    </a:cubicBezTo>
                    <a:cubicBezTo>
                      <a:pt x="147" y="53"/>
                      <a:pt x="146" y="53"/>
                      <a:pt x="145" y="53"/>
                    </a:cubicBezTo>
                    <a:cubicBezTo>
                      <a:pt x="145" y="53"/>
                      <a:pt x="144" y="53"/>
                      <a:pt x="144" y="53"/>
                    </a:cubicBezTo>
                    <a:cubicBezTo>
                      <a:pt x="144" y="53"/>
                      <a:pt x="143" y="53"/>
                      <a:pt x="143" y="53"/>
                    </a:cubicBezTo>
                    <a:moveTo>
                      <a:pt x="108" y="0"/>
                    </a:moveTo>
                    <a:cubicBezTo>
                      <a:pt x="103" y="0"/>
                      <a:pt x="98" y="0"/>
                      <a:pt x="92" y="0"/>
                    </a:cubicBezTo>
                    <a:cubicBezTo>
                      <a:pt x="73" y="3"/>
                      <a:pt x="46" y="15"/>
                      <a:pt x="27" y="41"/>
                    </a:cubicBezTo>
                    <a:cubicBezTo>
                      <a:pt x="23" y="49"/>
                      <a:pt x="18" y="57"/>
                      <a:pt x="13" y="63"/>
                    </a:cubicBezTo>
                    <a:cubicBezTo>
                      <a:pt x="4" y="81"/>
                      <a:pt x="0" y="100"/>
                      <a:pt x="0" y="116"/>
                    </a:cubicBezTo>
                    <a:cubicBezTo>
                      <a:pt x="15" y="127"/>
                      <a:pt x="30" y="139"/>
                      <a:pt x="43" y="151"/>
                    </a:cubicBezTo>
                    <a:cubicBezTo>
                      <a:pt x="41" y="141"/>
                      <a:pt x="40" y="131"/>
                      <a:pt x="42" y="120"/>
                    </a:cubicBezTo>
                    <a:cubicBezTo>
                      <a:pt x="48" y="120"/>
                      <a:pt x="56" y="133"/>
                      <a:pt x="56" y="136"/>
                    </a:cubicBezTo>
                    <a:cubicBezTo>
                      <a:pt x="56" y="142"/>
                      <a:pt x="52" y="149"/>
                      <a:pt x="46" y="153"/>
                    </a:cubicBezTo>
                    <a:cubicBezTo>
                      <a:pt x="53" y="159"/>
                      <a:pt x="60" y="166"/>
                      <a:pt x="66" y="172"/>
                    </a:cubicBezTo>
                    <a:cubicBezTo>
                      <a:pt x="68" y="174"/>
                      <a:pt x="69" y="175"/>
                      <a:pt x="71" y="177"/>
                    </a:cubicBezTo>
                    <a:cubicBezTo>
                      <a:pt x="71" y="173"/>
                      <a:pt x="70" y="170"/>
                      <a:pt x="68" y="167"/>
                    </a:cubicBezTo>
                    <a:cubicBezTo>
                      <a:pt x="64" y="160"/>
                      <a:pt x="59" y="156"/>
                      <a:pt x="54" y="155"/>
                    </a:cubicBezTo>
                    <a:cubicBezTo>
                      <a:pt x="60" y="149"/>
                      <a:pt x="65" y="140"/>
                      <a:pt x="62" y="132"/>
                    </a:cubicBezTo>
                    <a:cubicBezTo>
                      <a:pt x="61" y="128"/>
                      <a:pt x="56" y="122"/>
                      <a:pt x="52" y="118"/>
                    </a:cubicBezTo>
                    <a:cubicBezTo>
                      <a:pt x="59" y="116"/>
                      <a:pt x="65" y="112"/>
                      <a:pt x="68" y="105"/>
                    </a:cubicBezTo>
                    <a:cubicBezTo>
                      <a:pt x="70" y="99"/>
                      <a:pt x="69" y="92"/>
                      <a:pt x="66" y="87"/>
                    </a:cubicBezTo>
                    <a:cubicBezTo>
                      <a:pt x="69" y="88"/>
                      <a:pt x="73" y="89"/>
                      <a:pt x="77" y="89"/>
                    </a:cubicBezTo>
                    <a:cubicBezTo>
                      <a:pt x="81" y="89"/>
                      <a:pt x="85" y="88"/>
                      <a:pt x="87" y="85"/>
                    </a:cubicBezTo>
                    <a:cubicBezTo>
                      <a:pt x="91" y="81"/>
                      <a:pt x="95" y="75"/>
                      <a:pt x="95" y="69"/>
                    </a:cubicBezTo>
                    <a:cubicBezTo>
                      <a:pt x="94" y="66"/>
                      <a:pt x="92" y="61"/>
                      <a:pt x="91" y="57"/>
                    </a:cubicBezTo>
                    <a:cubicBezTo>
                      <a:pt x="96" y="60"/>
                      <a:pt x="104" y="63"/>
                      <a:pt x="110" y="63"/>
                    </a:cubicBezTo>
                    <a:cubicBezTo>
                      <a:pt x="114" y="63"/>
                      <a:pt x="117" y="62"/>
                      <a:pt x="120" y="59"/>
                    </a:cubicBezTo>
                    <a:cubicBezTo>
                      <a:pt x="123" y="57"/>
                      <a:pt x="125" y="54"/>
                      <a:pt x="127" y="50"/>
                    </a:cubicBezTo>
                    <a:cubicBezTo>
                      <a:pt x="130" y="54"/>
                      <a:pt x="135" y="58"/>
                      <a:pt x="139" y="60"/>
                    </a:cubicBezTo>
                    <a:cubicBezTo>
                      <a:pt x="140" y="61"/>
                      <a:pt x="142" y="61"/>
                      <a:pt x="145" y="61"/>
                    </a:cubicBezTo>
                    <a:cubicBezTo>
                      <a:pt x="149" y="61"/>
                      <a:pt x="153" y="60"/>
                      <a:pt x="155" y="59"/>
                    </a:cubicBezTo>
                    <a:cubicBezTo>
                      <a:pt x="159" y="56"/>
                      <a:pt x="162" y="52"/>
                      <a:pt x="165" y="48"/>
                    </a:cubicBezTo>
                    <a:cubicBezTo>
                      <a:pt x="165" y="49"/>
                      <a:pt x="165" y="51"/>
                      <a:pt x="166" y="53"/>
                    </a:cubicBezTo>
                    <a:cubicBezTo>
                      <a:pt x="168" y="56"/>
                      <a:pt x="174" y="59"/>
                      <a:pt x="177" y="61"/>
                    </a:cubicBezTo>
                    <a:cubicBezTo>
                      <a:pt x="179" y="63"/>
                      <a:pt x="182" y="63"/>
                      <a:pt x="185" y="63"/>
                    </a:cubicBezTo>
                    <a:cubicBezTo>
                      <a:pt x="187" y="63"/>
                      <a:pt x="190" y="63"/>
                      <a:pt x="192" y="62"/>
                    </a:cubicBezTo>
                    <a:cubicBezTo>
                      <a:pt x="191" y="70"/>
                      <a:pt x="192" y="80"/>
                      <a:pt x="197" y="86"/>
                    </a:cubicBezTo>
                    <a:cubicBezTo>
                      <a:pt x="199" y="88"/>
                      <a:pt x="200" y="90"/>
                      <a:pt x="202" y="91"/>
                    </a:cubicBezTo>
                    <a:cubicBezTo>
                      <a:pt x="206" y="93"/>
                      <a:pt x="209" y="95"/>
                      <a:pt x="213" y="95"/>
                    </a:cubicBezTo>
                    <a:cubicBezTo>
                      <a:pt x="214" y="95"/>
                      <a:pt x="215" y="94"/>
                      <a:pt x="216" y="94"/>
                    </a:cubicBezTo>
                    <a:cubicBezTo>
                      <a:pt x="218" y="94"/>
                      <a:pt x="220" y="93"/>
                      <a:pt x="221" y="91"/>
                    </a:cubicBezTo>
                    <a:cubicBezTo>
                      <a:pt x="222" y="91"/>
                      <a:pt x="223" y="90"/>
                      <a:pt x="223" y="89"/>
                    </a:cubicBezTo>
                    <a:cubicBezTo>
                      <a:pt x="224" y="89"/>
                      <a:pt x="224" y="89"/>
                      <a:pt x="225" y="89"/>
                    </a:cubicBezTo>
                    <a:cubicBezTo>
                      <a:pt x="226" y="89"/>
                      <a:pt x="228" y="88"/>
                      <a:pt x="227" y="86"/>
                    </a:cubicBezTo>
                    <a:cubicBezTo>
                      <a:pt x="227" y="83"/>
                      <a:pt x="225" y="77"/>
                      <a:pt x="222" y="71"/>
                    </a:cubicBezTo>
                    <a:cubicBezTo>
                      <a:pt x="209" y="45"/>
                      <a:pt x="172" y="0"/>
                      <a:pt x="10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1155"/>
              <p:cNvSpPr/>
              <p:nvPr/>
            </p:nvSpPr>
            <p:spPr bwMode="auto">
              <a:xfrm>
                <a:off x="1775" y="3684"/>
                <a:ext cx="105" cy="111"/>
              </a:xfrm>
              <a:custGeom>
                <a:avLst/>
                <a:gdLst>
                  <a:gd name="T0" fmla="*/ 103 w 213"/>
                  <a:gd name="T1" fmla="*/ 0 h 226"/>
                  <a:gd name="T2" fmla="*/ 97 w 213"/>
                  <a:gd name="T3" fmla="*/ 0 h 226"/>
                  <a:gd name="T4" fmla="*/ 87 w 213"/>
                  <a:gd name="T5" fmla="*/ 1 h 226"/>
                  <a:gd name="T6" fmla="*/ 43 w 213"/>
                  <a:gd name="T7" fmla="*/ 22 h 226"/>
                  <a:gd name="T8" fmla="*/ 0 w 213"/>
                  <a:gd name="T9" fmla="*/ 93 h 226"/>
                  <a:gd name="T10" fmla="*/ 0 w 213"/>
                  <a:gd name="T11" fmla="*/ 98 h 226"/>
                  <a:gd name="T12" fmla="*/ 0 w 213"/>
                  <a:gd name="T13" fmla="*/ 104 h 226"/>
                  <a:gd name="T14" fmla="*/ 19 w 213"/>
                  <a:gd name="T15" fmla="*/ 129 h 226"/>
                  <a:gd name="T16" fmla="*/ 22 w 213"/>
                  <a:gd name="T17" fmla="*/ 85 h 226"/>
                  <a:gd name="T18" fmla="*/ 107 w 213"/>
                  <a:gd name="T19" fmla="*/ 32 h 226"/>
                  <a:gd name="T20" fmla="*/ 179 w 213"/>
                  <a:gd name="T21" fmla="*/ 94 h 226"/>
                  <a:gd name="T22" fmla="*/ 107 w 213"/>
                  <a:gd name="T23" fmla="*/ 207 h 226"/>
                  <a:gd name="T24" fmla="*/ 106 w 213"/>
                  <a:gd name="T25" fmla="*/ 207 h 226"/>
                  <a:gd name="T26" fmla="*/ 70 w 213"/>
                  <a:gd name="T27" fmla="*/ 201 h 226"/>
                  <a:gd name="T28" fmla="*/ 59 w 213"/>
                  <a:gd name="T29" fmla="*/ 194 h 226"/>
                  <a:gd name="T30" fmla="*/ 70 w 213"/>
                  <a:gd name="T31" fmla="*/ 218 h 226"/>
                  <a:gd name="T32" fmla="*/ 75 w 213"/>
                  <a:gd name="T33" fmla="*/ 220 h 226"/>
                  <a:gd name="T34" fmla="*/ 99 w 213"/>
                  <a:gd name="T35" fmla="*/ 226 h 226"/>
                  <a:gd name="T36" fmla="*/ 109 w 213"/>
                  <a:gd name="T37" fmla="*/ 226 h 226"/>
                  <a:gd name="T38" fmla="*/ 167 w 213"/>
                  <a:gd name="T39" fmla="*/ 201 h 226"/>
                  <a:gd name="T40" fmla="*/ 193 w 213"/>
                  <a:gd name="T41" fmla="*/ 169 h 226"/>
                  <a:gd name="T42" fmla="*/ 202 w 213"/>
                  <a:gd name="T43" fmla="*/ 150 h 226"/>
                  <a:gd name="T44" fmla="*/ 204 w 213"/>
                  <a:gd name="T45" fmla="*/ 77 h 226"/>
                  <a:gd name="T46" fmla="*/ 123 w 213"/>
                  <a:gd name="T47" fmla="*/ 2 h 226"/>
                  <a:gd name="T48" fmla="*/ 116 w 213"/>
                  <a:gd name="T49" fmla="*/ 1 h 226"/>
                  <a:gd name="T50" fmla="*/ 111 w 213"/>
                  <a:gd name="T51" fmla="*/ 0 h 226"/>
                  <a:gd name="T52" fmla="*/ 103 w 213"/>
                  <a:gd name="T53" fmla="*/ 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3" h="226">
                    <a:moveTo>
                      <a:pt x="103" y="0"/>
                    </a:moveTo>
                    <a:cubicBezTo>
                      <a:pt x="101" y="0"/>
                      <a:pt x="99" y="0"/>
                      <a:pt x="97" y="0"/>
                    </a:cubicBezTo>
                    <a:cubicBezTo>
                      <a:pt x="94" y="0"/>
                      <a:pt x="90" y="1"/>
                      <a:pt x="87" y="1"/>
                    </a:cubicBezTo>
                    <a:cubicBezTo>
                      <a:pt x="71" y="4"/>
                      <a:pt x="56" y="11"/>
                      <a:pt x="43" y="22"/>
                    </a:cubicBezTo>
                    <a:cubicBezTo>
                      <a:pt x="13" y="46"/>
                      <a:pt x="1" y="80"/>
                      <a:pt x="0" y="93"/>
                    </a:cubicBezTo>
                    <a:cubicBezTo>
                      <a:pt x="0" y="95"/>
                      <a:pt x="0" y="97"/>
                      <a:pt x="0" y="98"/>
                    </a:cubicBezTo>
                    <a:cubicBezTo>
                      <a:pt x="0" y="100"/>
                      <a:pt x="0" y="102"/>
                      <a:pt x="0" y="104"/>
                    </a:cubicBezTo>
                    <a:cubicBezTo>
                      <a:pt x="7" y="112"/>
                      <a:pt x="13" y="120"/>
                      <a:pt x="19" y="129"/>
                    </a:cubicBezTo>
                    <a:cubicBezTo>
                      <a:pt x="16" y="115"/>
                      <a:pt x="16" y="100"/>
                      <a:pt x="22" y="85"/>
                    </a:cubicBezTo>
                    <a:cubicBezTo>
                      <a:pt x="29" y="66"/>
                      <a:pt x="68" y="32"/>
                      <a:pt x="107" y="32"/>
                    </a:cubicBezTo>
                    <a:cubicBezTo>
                      <a:pt x="134" y="32"/>
                      <a:pt x="161" y="48"/>
                      <a:pt x="179" y="94"/>
                    </a:cubicBezTo>
                    <a:cubicBezTo>
                      <a:pt x="200" y="150"/>
                      <a:pt x="144" y="207"/>
                      <a:pt x="107" y="207"/>
                    </a:cubicBezTo>
                    <a:cubicBezTo>
                      <a:pt x="107" y="207"/>
                      <a:pt x="106" y="207"/>
                      <a:pt x="106" y="207"/>
                    </a:cubicBezTo>
                    <a:cubicBezTo>
                      <a:pt x="95" y="207"/>
                      <a:pt x="80" y="205"/>
                      <a:pt x="70" y="201"/>
                    </a:cubicBezTo>
                    <a:cubicBezTo>
                      <a:pt x="66" y="199"/>
                      <a:pt x="62" y="196"/>
                      <a:pt x="59" y="194"/>
                    </a:cubicBezTo>
                    <a:cubicBezTo>
                      <a:pt x="63" y="202"/>
                      <a:pt x="66" y="210"/>
                      <a:pt x="70" y="218"/>
                    </a:cubicBezTo>
                    <a:cubicBezTo>
                      <a:pt x="72" y="218"/>
                      <a:pt x="73" y="219"/>
                      <a:pt x="75" y="220"/>
                    </a:cubicBezTo>
                    <a:cubicBezTo>
                      <a:pt x="83" y="222"/>
                      <a:pt x="91" y="224"/>
                      <a:pt x="99" y="226"/>
                    </a:cubicBezTo>
                    <a:cubicBezTo>
                      <a:pt x="102" y="226"/>
                      <a:pt x="106" y="226"/>
                      <a:pt x="109" y="226"/>
                    </a:cubicBezTo>
                    <a:cubicBezTo>
                      <a:pt x="130" y="226"/>
                      <a:pt x="151" y="216"/>
                      <a:pt x="167" y="201"/>
                    </a:cubicBezTo>
                    <a:cubicBezTo>
                      <a:pt x="174" y="194"/>
                      <a:pt x="184" y="183"/>
                      <a:pt x="193" y="169"/>
                    </a:cubicBezTo>
                    <a:cubicBezTo>
                      <a:pt x="196" y="163"/>
                      <a:pt x="200" y="157"/>
                      <a:pt x="202" y="150"/>
                    </a:cubicBezTo>
                    <a:cubicBezTo>
                      <a:pt x="210" y="130"/>
                      <a:pt x="213" y="105"/>
                      <a:pt x="204" y="77"/>
                    </a:cubicBezTo>
                    <a:cubicBezTo>
                      <a:pt x="196" y="53"/>
                      <a:pt x="169" y="12"/>
                      <a:pt x="123" y="2"/>
                    </a:cubicBezTo>
                    <a:cubicBezTo>
                      <a:pt x="121" y="2"/>
                      <a:pt x="118" y="1"/>
                      <a:pt x="116" y="1"/>
                    </a:cubicBezTo>
                    <a:cubicBezTo>
                      <a:pt x="114" y="1"/>
                      <a:pt x="112" y="0"/>
                      <a:pt x="111" y="0"/>
                    </a:cubicBezTo>
                    <a:cubicBezTo>
                      <a:pt x="108" y="0"/>
                      <a:pt x="105" y="0"/>
                      <a:pt x="10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1156"/>
              <p:cNvSpPr>
                <a:spLocks noEditPoints="1"/>
              </p:cNvSpPr>
              <p:nvPr/>
            </p:nvSpPr>
            <p:spPr bwMode="auto">
              <a:xfrm>
                <a:off x="503" y="3981"/>
                <a:ext cx="112" cy="128"/>
              </a:xfrm>
              <a:custGeom>
                <a:avLst/>
                <a:gdLst>
                  <a:gd name="T0" fmla="*/ 174 w 226"/>
                  <a:gd name="T1" fmla="*/ 237 h 260"/>
                  <a:gd name="T2" fmla="*/ 15 w 226"/>
                  <a:gd name="T3" fmla="*/ 208 h 260"/>
                  <a:gd name="T4" fmla="*/ 26 w 226"/>
                  <a:gd name="T5" fmla="*/ 207 h 260"/>
                  <a:gd name="T6" fmla="*/ 31 w 226"/>
                  <a:gd name="T7" fmla="*/ 203 h 260"/>
                  <a:gd name="T8" fmla="*/ 89 w 226"/>
                  <a:gd name="T9" fmla="*/ 220 h 260"/>
                  <a:gd name="T10" fmla="*/ 71 w 226"/>
                  <a:gd name="T11" fmla="*/ 208 h 260"/>
                  <a:gd name="T12" fmla="*/ 96 w 226"/>
                  <a:gd name="T13" fmla="*/ 220 h 260"/>
                  <a:gd name="T14" fmla="*/ 128 w 226"/>
                  <a:gd name="T15" fmla="*/ 209 h 260"/>
                  <a:gd name="T16" fmla="*/ 7 w 226"/>
                  <a:gd name="T17" fmla="*/ 183 h 260"/>
                  <a:gd name="T18" fmla="*/ 22 w 226"/>
                  <a:gd name="T19" fmla="*/ 196 h 260"/>
                  <a:gd name="T20" fmla="*/ 145 w 226"/>
                  <a:gd name="T21" fmla="*/ 178 h 260"/>
                  <a:gd name="T22" fmla="*/ 158 w 226"/>
                  <a:gd name="T23" fmla="*/ 173 h 260"/>
                  <a:gd name="T24" fmla="*/ 161 w 226"/>
                  <a:gd name="T25" fmla="*/ 167 h 260"/>
                  <a:gd name="T26" fmla="*/ 160 w 226"/>
                  <a:gd name="T27" fmla="*/ 104 h 260"/>
                  <a:gd name="T28" fmla="*/ 171 w 226"/>
                  <a:gd name="T29" fmla="*/ 128 h 260"/>
                  <a:gd name="T30" fmla="*/ 147 w 226"/>
                  <a:gd name="T31" fmla="*/ 72 h 260"/>
                  <a:gd name="T32" fmla="*/ 169 w 226"/>
                  <a:gd name="T33" fmla="*/ 86 h 260"/>
                  <a:gd name="T34" fmla="*/ 135 w 226"/>
                  <a:gd name="T35" fmla="*/ 41 h 260"/>
                  <a:gd name="T36" fmla="*/ 142 w 226"/>
                  <a:gd name="T37" fmla="*/ 44 h 260"/>
                  <a:gd name="T38" fmla="*/ 126 w 226"/>
                  <a:gd name="T39" fmla="*/ 23 h 260"/>
                  <a:gd name="T40" fmla="*/ 107 w 226"/>
                  <a:gd name="T41" fmla="*/ 26 h 260"/>
                  <a:gd name="T42" fmla="*/ 121 w 226"/>
                  <a:gd name="T43" fmla="*/ 28 h 260"/>
                  <a:gd name="T44" fmla="*/ 142 w 226"/>
                  <a:gd name="T45" fmla="*/ 53 h 260"/>
                  <a:gd name="T46" fmla="*/ 145 w 226"/>
                  <a:gd name="T47" fmla="*/ 84 h 260"/>
                  <a:gd name="T48" fmla="*/ 168 w 226"/>
                  <a:gd name="T49" fmla="*/ 134 h 260"/>
                  <a:gd name="T50" fmla="*/ 160 w 226"/>
                  <a:gd name="T51" fmla="*/ 134 h 260"/>
                  <a:gd name="T52" fmla="*/ 149 w 226"/>
                  <a:gd name="T53" fmla="*/ 172 h 260"/>
                  <a:gd name="T54" fmla="*/ 126 w 226"/>
                  <a:gd name="T55" fmla="*/ 198 h 260"/>
                  <a:gd name="T56" fmla="*/ 91 w 226"/>
                  <a:gd name="T57" fmla="*/ 210 h 260"/>
                  <a:gd name="T58" fmla="*/ 58 w 226"/>
                  <a:gd name="T59" fmla="*/ 205 h 260"/>
                  <a:gd name="T60" fmla="*/ 31 w 226"/>
                  <a:gd name="T61" fmla="*/ 192 h 260"/>
                  <a:gd name="T62" fmla="*/ 8 w 226"/>
                  <a:gd name="T63" fmla="*/ 179 h 260"/>
                  <a:gd name="T64" fmla="*/ 1 w 226"/>
                  <a:gd name="T65" fmla="*/ 185 h 260"/>
                  <a:gd name="T66" fmla="*/ 29 w 226"/>
                  <a:gd name="T67" fmla="*/ 201 h 260"/>
                  <a:gd name="T68" fmla="*/ 51 w 226"/>
                  <a:gd name="T69" fmla="*/ 213 h 260"/>
                  <a:gd name="T70" fmla="*/ 30 w 226"/>
                  <a:gd name="T71" fmla="*/ 225 h 260"/>
                  <a:gd name="T72" fmla="*/ 140 w 226"/>
                  <a:gd name="T73" fmla="*/ 256 h 260"/>
                  <a:gd name="T74" fmla="*/ 219 w 226"/>
                  <a:gd name="T75" fmla="*/ 110 h 260"/>
                  <a:gd name="T76" fmla="*/ 137 w 226"/>
                  <a:gd name="T77" fmla="*/ 11 h 260"/>
                  <a:gd name="T78" fmla="*/ 123 w 226"/>
                  <a:gd name="T79" fmla="*/ 14 h 260"/>
                  <a:gd name="T80" fmla="*/ 129 w 226"/>
                  <a:gd name="T81" fmla="*/ 8 h 260"/>
                  <a:gd name="T82" fmla="*/ 89 w 226"/>
                  <a:gd name="T83" fmla="*/ 0 h 260"/>
                  <a:gd name="T84" fmla="*/ 111 w 226"/>
                  <a:gd name="T85" fmla="*/ 2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6" h="260">
                    <a:moveTo>
                      <a:pt x="174" y="237"/>
                    </a:moveTo>
                    <a:cubicBezTo>
                      <a:pt x="171" y="239"/>
                      <a:pt x="168" y="241"/>
                      <a:pt x="166" y="243"/>
                    </a:cubicBezTo>
                    <a:cubicBezTo>
                      <a:pt x="169" y="241"/>
                      <a:pt x="171" y="239"/>
                      <a:pt x="174" y="237"/>
                    </a:cubicBezTo>
                    <a:moveTo>
                      <a:pt x="21" y="205"/>
                    </a:moveTo>
                    <a:cubicBezTo>
                      <a:pt x="20" y="205"/>
                      <a:pt x="19" y="206"/>
                      <a:pt x="18" y="207"/>
                    </a:cubicBezTo>
                    <a:cubicBezTo>
                      <a:pt x="17" y="207"/>
                      <a:pt x="16" y="208"/>
                      <a:pt x="15" y="208"/>
                    </a:cubicBezTo>
                    <a:cubicBezTo>
                      <a:pt x="17" y="212"/>
                      <a:pt x="20" y="215"/>
                      <a:pt x="23" y="218"/>
                    </a:cubicBezTo>
                    <a:cubicBezTo>
                      <a:pt x="25" y="215"/>
                      <a:pt x="26" y="213"/>
                      <a:pt x="27" y="210"/>
                    </a:cubicBezTo>
                    <a:cubicBezTo>
                      <a:pt x="27" y="209"/>
                      <a:pt x="26" y="208"/>
                      <a:pt x="26" y="207"/>
                    </a:cubicBezTo>
                    <a:cubicBezTo>
                      <a:pt x="24" y="206"/>
                      <a:pt x="23" y="205"/>
                      <a:pt x="21" y="205"/>
                    </a:cubicBezTo>
                    <a:moveTo>
                      <a:pt x="31" y="203"/>
                    </a:moveTo>
                    <a:cubicBezTo>
                      <a:pt x="31" y="203"/>
                      <a:pt x="31" y="203"/>
                      <a:pt x="31" y="203"/>
                    </a:cubicBezTo>
                    <a:cubicBezTo>
                      <a:pt x="31" y="203"/>
                      <a:pt x="31" y="203"/>
                      <a:pt x="31" y="203"/>
                    </a:cubicBezTo>
                    <a:cubicBezTo>
                      <a:pt x="31" y="203"/>
                      <a:pt x="31" y="203"/>
                      <a:pt x="31" y="203"/>
                    </a:cubicBezTo>
                    <a:moveTo>
                      <a:pt x="89" y="220"/>
                    </a:moveTo>
                    <a:cubicBezTo>
                      <a:pt x="78" y="220"/>
                      <a:pt x="68" y="218"/>
                      <a:pt x="58" y="215"/>
                    </a:cubicBezTo>
                    <a:cubicBezTo>
                      <a:pt x="61" y="211"/>
                      <a:pt x="64" y="207"/>
                      <a:pt x="69" y="207"/>
                    </a:cubicBezTo>
                    <a:cubicBezTo>
                      <a:pt x="70" y="207"/>
                      <a:pt x="70" y="207"/>
                      <a:pt x="71" y="208"/>
                    </a:cubicBezTo>
                    <a:cubicBezTo>
                      <a:pt x="81" y="209"/>
                      <a:pt x="86" y="212"/>
                      <a:pt x="89" y="220"/>
                    </a:cubicBezTo>
                    <a:cubicBezTo>
                      <a:pt x="89" y="220"/>
                      <a:pt x="89" y="220"/>
                      <a:pt x="89" y="220"/>
                    </a:cubicBezTo>
                    <a:moveTo>
                      <a:pt x="96" y="220"/>
                    </a:moveTo>
                    <a:cubicBezTo>
                      <a:pt x="96" y="212"/>
                      <a:pt x="101" y="203"/>
                      <a:pt x="108" y="201"/>
                    </a:cubicBezTo>
                    <a:cubicBezTo>
                      <a:pt x="109" y="201"/>
                      <a:pt x="109" y="201"/>
                      <a:pt x="110" y="201"/>
                    </a:cubicBezTo>
                    <a:cubicBezTo>
                      <a:pt x="114" y="201"/>
                      <a:pt x="126" y="204"/>
                      <a:pt x="128" y="209"/>
                    </a:cubicBezTo>
                    <a:cubicBezTo>
                      <a:pt x="118" y="216"/>
                      <a:pt x="107" y="219"/>
                      <a:pt x="96" y="220"/>
                    </a:cubicBezTo>
                    <a:moveTo>
                      <a:pt x="22" y="196"/>
                    </a:moveTo>
                    <a:cubicBezTo>
                      <a:pt x="16" y="192"/>
                      <a:pt x="11" y="187"/>
                      <a:pt x="7" y="183"/>
                    </a:cubicBezTo>
                    <a:cubicBezTo>
                      <a:pt x="8" y="182"/>
                      <a:pt x="9" y="182"/>
                      <a:pt x="10" y="182"/>
                    </a:cubicBezTo>
                    <a:cubicBezTo>
                      <a:pt x="14" y="182"/>
                      <a:pt x="18" y="184"/>
                      <a:pt x="20" y="185"/>
                    </a:cubicBezTo>
                    <a:cubicBezTo>
                      <a:pt x="24" y="188"/>
                      <a:pt x="24" y="192"/>
                      <a:pt x="22" y="196"/>
                    </a:cubicBezTo>
                    <a:moveTo>
                      <a:pt x="134" y="205"/>
                    </a:moveTo>
                    <a:cubicBezTo>
                      <a:pt x="132" y="196"/>
                      <a:pt x="130" y="185"/>
                      <a:pt x="138" y="180"/>
                    </a:cubicBezTo>
                    <a:cubicBezTo>
                      <a:pt x="140" y="179"/>
                      <a:pt x="143" y="178"/>
                      <a:pt x="145" y="178"/>
                    </a:cubicBezTo>
                    <a:cubicBezTo>
                      <a:pt x="148" y="178"/>
                      <a:pt x="152" y="179"/>
                      <a:pt x="155" y="180"/>
                    </a:cubicBezTo>
                    <a:cubicBezTo>
                      <a:pt x="149" y="191"/>
                      <a:pt x="142" y="199"/>
                      <a:pt x="134" y="205"/>
                    </a:cubicBezTo>
                    <a:moveTo>
                      <a:pt x="158" y="173"/>
                    </a:moveTo>
                    <a:cubicBezTo>
                      <a:pt x="150" y="162"/>
                      <a:pt x="142" y="142"/>
                      <a:pt x="163" y="140"/>
                    </a:cubicBezTo>
                    <a:cubicBezTo>
                      <a:pt x="165" y="140"/>
                      <a:pt x="167" y="140"/>
                      <a:pt x="169" y="140"/>
                    </a:cubicBezTo>
                    <a:cubicBezTo>
                      <a:pt x="167" y="149"/>
                      <a:pt x="165" y="157"/>
                      <a:pt x="161" y="167"/>
                    </a:cubicBezTo>
                    <a:cubicBezTo>
                      <a:pt x="160" y="169"/>
                      <a:pt x="159" y="171"/>
                      <a:pt x="158" y="173"/>
                    </a:cubicBezTo>
                    <a:moveTo>
                      <a:pt x="171" y="128"/>
                    </a:moveTo>
                    <a:cubicBezTo>
                      <a:pt x="164" y="121"/>
                      <a:pt x="156" y="111"/>
                      <a:pt x="160" y="104"/>
                    </a:cubicBezTo>
                    <a:cubicBezTo>
                      <a:pt x="162" y="101"/>
                      <a:pt x="164" y="97"/>
                      <a:pt x="168" y="94"/>
                    </a:cubicBezTo>
                    <a:cubicBezTo>
                      <a:pt x="169" y="94"/>
                      <a:pt x="169" y="94"/>
                      <a:pt x="170" y="94"/>
                    </a:cubicBezTo>
                    <a:cubicBezTo>
                      <a:pt x="172" y="105"/>
                      <a:pt x="172" y="116"/>
                      <a:pt x="171" y="128"/>
                    </a:cubicBezTo>
                    <a:moveTo>
                      <a:pt x="166" y="87"/>
                    </a:moveTo>
                    <a:cubicBezTo>
                      <a:pt x="159" y="87"/>
                      <a:pt x="150" y="82"/>
                      <a:pt x="149" y="76"/>
                    </a:cubicBezTo>
                    <a:cubicBezTo>
                      <a:pt x="148" y="75"/>
                      <a:pt x="148" y="73"/>
                      <a:pt x="147" y="72"/>
                    </a:cubicBezTo>
                    <a:cubicBezTo>
                      <a:pt x="146" y="66"/>
                      <a:pt x="147" y="61"/>
                      <a:pt x="151" y="57"/>
                    </a:cubicBezTo>
                    <a:cubicBezTo>
                      <a:pt x="152" y="55"/>
                      <a:pt x="153" y="53"/>
                      <a:pt x="154" y="51"/>
                    </a:cubicBezTo>
                    <a:cubicBezTo>
                      <a:pt x="160" y="62"/>
                      <a:pt x="166" y="73"/>
                      <a:pt x="169" y="86"/>
                    </a:cubicBezTo>
                    <a:cubicBezTo>
                      <a:pt x="168" y="87"/>
                      <a:pt x="167" y="87"/>
                      <a:pt x="166" y="87"/>
                    </a:cubicBezTo>
                    <a:moveTo>
                      <a:pt x="142" y="44"/>
                    </a:moveTo>
                    <a:cubicBezTo>
                      <a:pt x="140" y="44"/>
                      <a:pt x="138" y="44"/>
                      <a:pt x="135" y="41"/>
                    </a:cubicBezTo>
                    <a:cubicBezTo>
                      <a:pt x="129" y="36"/>
                      <a:pt x="128" y="31"/>
                      <a:pt x="128" y="24"/>
                    </a:cubicBezTo>
                    <a:cubicBezTo>
                      <a:pt x="135" y="29"/>
                      <a:pt x="142" y="36"/>
                      <a:pt x="148" y="43"/>
                    </a:cubicBezTo>
                    <a:cubicBezTo>
                      <a:pt x="146" y="44"/>
                      <a:pt x="144" y="44"/>
                      <a:pt x="142" y="44"/>
                    </a:cubicBezTo>
                    <a:moveTo>
                      <a:pt x="137" y="11"/>
                    </a:moveTo>
                    <a:cubicBezTo>
                      <a:pt x="133" y="17"/>
                      <a:pt x="130" y="21"/>
                      <a:pt x="127" y="23"/>
                    </a:cubicBezTo>
                    <a:cubicBezTo>
                      <a:pt x="127" y="23"/>
                      <a:pt x="126" y="23"/>
                      <a:pt x="126" y="23"/>
                    </a:cubicBezTo>
                    <a:cubicBezTo>
                      <a:pt x="124" y="23"/>
                      <a:pt x="123" y="22"/>
                      <a:pt x="123" y="21"/>
                    </a:cubicBezTo>
                    <a:cubicBezTo>
                      <a:pt x="122" y="20"/>
                      <a:pt x="121" y="20"/>
                      <a:pt x="120" y="20"/>
                    </a:cubicBezTo>
                    <a:cubicBezTo>
                      <a:pt x="116" y="23"/>
                      <a:pt x="111" y="25"/>
                      <a:pt x="107" y="26"/>
                    </a:cubicBezTo>
                    <a:cubicBezTo>
                      <a:pt x="106" y="26"/>
                      <a:pt x="105" y="27"/>
                      <a:pt x="103" y="27"/>
                    </a:cubicBezTo>
                    <a:cubicBezTo>
                      <a:pt x="104" y="29"/>
                      <a:pt x="105" y="31"/>
                      <a:pt x="106" y="34"/>
                    </a:cubicBezTo>
                    <a:cubicBezTo>
                      <a:pt x="111" y="33"/>
                      <a:pt x="117" y="31"/>
                      <a:pt x="121" y="28"/>
                    </a:cubicBezTo>
                    <a:cubicBezTo>
                      <a:pt x="121" y="34"/>
                      <a:pt x="123" y="40"/>
                      <a:pt x="128" y="45"/>
                    </a:cubicBezTo>
                    <a:cubicBezTo>
                      <a:pt x="131" y="47"/>
                      <a:pt x="136" y="52"/>
                      <a:pt x="140" y="53"/>
                    </a:cubicBezTo>
                    <a:cubicBezTo>
                      <a:pt x="141" y="53"/>
                      <a:pt x="141" y="53"/>
                      <a:pt x="142" y="53"/>
                    </a:cubicBezTo>
                    <a:cubicBezTo>
                      <a:pt x="143" y="53"/>
                      <a:pt x="144" y="52"/>
                      <a:pt x="146" y="52"/>
                    </a:cubicBezTo>
                    <a:cubicBezTo>
                      <a:pt x="143" y="57"/>
                      <a:pt x="140" y="61"/>
                      <a:pt x="139" y="67"/>
                    </a:cubicBezTo>
                    <a:cubicBezTo>
                      <a:pt x="139" y="71"/>
                      <a:pt x="142" y="81"/>
                      <a:pt x="145" y="84"/>
                    </a:cubicBezTo>
                    <a:cubicBezTo>
                      <a:pt x="148" y="87"/>
                      <a:pt x="154" y="91"/>
                      <a:pt x="159" y="93"/>
                    </a:cubicBezTo>
                    <a:cubicBezTo>
                      <a:pt x="156" y="96"/>
                      <a:pt x="154" y="100"/>
                      <a:pt x="153" y="103"/>
                    </a:cubicBezTo>
                    <a:cubicBezTo>
                      <a:pt x="149" y="115"/>
                      <a:pt x="159" y="126"/>
                      <a:pt x="168" y="134"/>
                    </a:cubicBezTo>
                    <a:cubicBezTo>
                      <a:pt x="166" y="134"/>
                      <a:pt x="164" y="134"/>
                      <a:pt x="162" y="134"/>
                    </a:cubicBezTo>
                    <a:cubicBezTo>
                      <a:pt x="162" y="134"/>
                      <a:pt x="162" y="134"/>
                      <a:pt x="161" y="134"/>
                    </a:cubicBezTo>
                    <a:cubicBezTo>
                      <a:pt x="161" y="134"/>
                      <a:pt x="161" y="134"/>
                      <a:pt x="160" y="134"/>
                    </a:cubicBezTo>
                    <a:cubicBezTo>
                      <a:pt x="158" y="134"/>
                      <a:pt x="156" y="134"/>
                      <a:pt x="154" y="134"/>
                    </a:cubicBezTo>
                    <a:cubicBezTo>
                      <a:pt x="149" y="136"/>
                      <a:pt x="145" y="143"/>
                      <a:pt x="142" y="148"/>
                    </a:cubicBezTo>
                    <a:cubicBezTo>
                      <a:pt x="139" y="155"/>
                      <a:pt x="144" y="164"/>
                      <a:pt x="149" y="172"/>
                    </a:cubicBezTo>
                    <a:cubicBezTo>
                      <a:pt x="148" y="171"/>
                      <a:pt x="146" y="171"/>
                      <a:pt x="145" y="171"/>
                    </a:cubicBezTo>
                    <a:cubicBezTo>
                      <a:pt x="140" y="171"/>
                      <a:pt x="136" y="173"/>
                      <a:pt x="132" y="176"/>
                    </a:cubicBezTo>
                    <a:cubicBezTo>
                      <a:pt x="126" y="181"/>
                      <a:pt x="125" y="190"/>
                      <a:pt x="126" y="198"/>
                    </a:cubicBezTo>
                    <a:cubicBezTo>
                      <a:pt x="120" y="195"/>
                      <a:pt x="113" y="193"/>
                      <a:pt x="109" y="193"/>
                    </a:cubicBezTo>
                    <a:cubicBezTo>
                      <a:pt x="109" y="193"/>
                      <a:pt x="109" y="193"/>
                      <a:pt x="109" y="193"/>
                    </a:cubicBezTo>
                    <a:cubicBezTo>
                      <a:pt x="100" y="193"/>
                      <a:pt x="94" y="201"/>
                      <a:pt x="91" y="210"/>
                    </a:cubicBezTo>
                    <a:cubicBezTo>
                      <a:pt x="87" y="205"/>
                      <a:pt x="82" y="202"/>
                      <a:pt x="74" y="200"/>
                    </a:cubicBezTo>
                    <a:cubicBezTo>
                      <a:pt x="73" y="200"/>
                      <a:pt x="71" y="200"/>
                      <a:pt x="70" y="200"/>
                    </a:cubicBezTo>
                    <a:cubicBezTo>
                      <a:pt x="65" y="200"/>
                      <a:pt x="61" y="202"/>
                      <a:pt x="58" y="205"/>
                    </a:cubicBezTo>
                    <a:cubicBezTo>
                      <a:pt x="57" y="201"/>
                      <a:pt x="54" y="198"/>
                      <a:pt x="50" y="195"/>
                    </a:cubicBezTo>
                    <a:cubicBezTo>
                      <a:pt x="45" y="193"/>
                      <a:pt x="41" y="191"/>
                      <a:pt x="36" y="191"/>
                    </a:cubicBezTo>
                    <a:cubicBezTo>
                      <a:pt x="35" y="191"/>
                      <a:pt x="33" y="191"/>
                      <a:pt x="31" y="192"/>
                    </a:cubicBezTo>
                    <a:cubicBezTo>
                      <a:pt x="32" y="187"/>
                      <a:pt x="30" y="184"/>
                      <a:pt x="23" y="179"/>
                    </a:cubicBezTo>
                    <a:cubicBezTo>
                      <a:pt x="23" y="179"/>
                      <a:pt x="22" y="179"/>
                      <a:pt x="22" y="178"/>
                    </a:cubicBezTo>
                    <a:cubicBezTo>
                      <a:pt x="17" y="179"/>
                      <a:pt x="12" y="179"/>
                      <a:pt x="8" y="179"/>
                    </a:cubicBezTo>
                    <a:cubicBezTo>
                      <a:pt x="6" y="179"/>
                      <a:pt x="3" y="179"/>
                      <a:pt x="1" y="179"/>
                    </a:cubicBezTo>
                    <a:cubicBezTo>
                      <a:pt x="0" y="180"/>
                      <a:pt x="0" y="180"/>
                      <a:pt x="1" y="181"/>
                    </a:cubicBezTo>
                    <a:cubicBezTo>
                      <a:pt x="0" y="182"/>
                      <a:pt x="0" y="183"/>
                      <a:pt x="1" y="185"/>
                    </a:cubicBezTo>
                    <a:cubicBezTo>
                      <a:pt x="2" y="188"/>
                      <a:pt x="5" y="194"/>
                      <a:pt x="11" y="202"/>
                    </a:cubicBezTo>
                    <a:cubicBezTo>
                      <a:pt x="14" y="200"/>
                      <a:pt x="18" y="199"/>
                      <a:pt x="22" y="199"/>
                    </a:cubicBezTo>
                    <a:cubicBezTo>
                      <a:pt x="24" y="199"/>
                      <a:pt x="26" y="199"/>
                      <a:pt x="29" y="201"/>
                    </a:cubicBezTo>
                    <a:cubicBezTo>
                      <a:pt x="31" y="199"/>
                      <a:pt x="34" y="198"/>
                      <a:pt x="37" y="198"/>
                    </a:cubicBezTo>
                    <a:cubicBezTo>
                      <a:pt x="39" y="198"/>
                      <a:pt x="40" y="198"/>
                      <a:pt x="42" y="199"/>
                    </a:cubicBezTo>
                    <a:cubicBezTo>
                      <a:pt x="48" y="202"/>
                      <a:pt x="53" y="206"/>
                      <a:pt x="51" y="213"/>
                    </a:cubicBezTo>
                    <a:cubicBezTo>
                      <a:pt x="45" y="211"/>
                      <a:pt x="40" y="208"/>
                      <a:pt x="35" y="205"/>
                    </a:cubicBezTo>
                    <a:cubicBezTo>
                      <a:pt x="35" y="205"/>
                      <a:pt x="35" y="205"/>
                      <a:pt x="35" y="206"/>
                    </a:cubicBezTo>
                    <a:cubicBezTo>
                      <a:pt x="35" y="210"/>
                      <a:pt x="33" y="216"/>
                      <a:pt x="30" y="225"/>
                    </a:cubicBezTo>
                    <a:cubicBezTo>
                      <a:pt x="44" y="238"/>
                      <a:pt x="65" y="251"/>
                      <a:pt x="95" y="258"/>
                    </a:cubicBezTo>
                    <a:cubicBezTo>
                      <a:pt x="100" y="260"/>
                      <a:pt x="106" y="260"/>
                      <a:pt x="112" y="260"/>
                    </a:cubicBezTo>
                    <a:cubicBezTo>
                      <a:pt x="121" y="260"/>
                      <a:pt x="130" y="259"/>
                      <a:pt x="140" y="256"/>
                    </a:cubicBezTo>
                    <a:cubicBezTo>
                      <a:pt x="151" y="235"/>
                      <a:pt x="172" y="220"/>
                      <a:pt x="195" y="216"/>
                    </a:cubicBezTo>
                    <a:cubicBezTo>
                      <a:pt x="196" y="214"/>
                      <a:pt x="197" y="213"/>
                      <a:pt x="198" y="211"/>
                    </a:cubicBezTo>
                    <a:cubicBezTo>
                      <a:pt x="223" y="177"/>
                      <a:pt x="226" y="135"/>
                      <a:pt x="219" y="110"/>
                    </a:cubicBezTo>
                    <a:cubicBezTo>
                      <a:pt x="217" y="104"/>
                      <a:pt x="215" y="98"/>
                      <a:pt x="213" y="92"/>
                    </a:cubicBezTo>
                    <a:cubicBezTo>
                      <a:pt x="204" y="82"/>
                      <a:pt x="197" y="70"/>
                      <a:pt x="194" y="57"/>
                    </a:cubicBezTo>
                    <a:cubicBezTo>
                      <a:pt x="177" y="34"/>
                      <a:pt x="156" y="20"/>
                      <a:pt x="137" y="11"/>
                    </a:cubicBezTo>
                    <a:moveTo>
                      <a:pt x="118" y="4"/>
                    </a:moveTo>
                    <a:cubicBezTo>
                      <a:pt x="118" y="5"/>
                      <a:pt x="118" y="6"/>
                      <a:pt x="118" y="7"/>
                    </a:cubicBezTo>
                    <a:cubicBezTo>
                      <a:pt x="118" y="10"/>
                      <a:pt x="120" y="12"/>
                      <a:pt x="123" y="14"/>
                    </a:cubicBezTo>
                    <a:cubicBezTo>
                      <a:pt x="124" y="13"/>
                      <a:pt x="124" y="13"/>
                      <a:pt x="125" y="13"/>
                    </a:cubicBezTo>
                    <a:cubicBezTo>
                      <a:pt x="125" y="13"/>
                      <a:pt x="126" y="13"/>
                      <a:pt x="126" y="13"/>
                    </a:cubicBezTo>
                    <a:cubicBezTo>
                      <a:pt x="127" y="12"/>
                      <a:pt x="128" y="10"/>
                      <a:pt x="129" y="8"/>
                    </a:cubicBezTo>
                    <a:cubicBezTo>
                      <a:pt x="125" y="6"/>
                      <a:pt x="121" y="5"/>
                      <a:pt x="118" y="4"/>
                    </a:cubicBezTo>
                    <a:moveTo>
                      <a:pt x="92" y="0"/>
                    </a:moveTo>
                    <a:cubicBezTo>
                      <a:pt x="91" y="0"/>
                      <a:pt x="90" y="0"/>
                      <a:pt x="89" y="0"/>
                    </a:cubicBezTo>
                    <a:cubicBezTo>
                      <a:pt x="91" y="3"/>
                      <a:pt x="93" y="6"/>
                      <a:pt x="95" y="9"/>
                    </a:cubicBezTo>
                    <a:cubicBezTo>
                      <a:pt x="102" y="10"/>
                      <a:pt x="108" y="13"/>
                      <a:pt x="115" y="16"/>
                    </a:cubicBezTo>
                    <a:cubicBezTo>
                      <a:pt x="112" y="13"/>
                      <a:pt x="111" y="7"/>
                      <a:pt x="111" y="2"/>
                    </a:cubicBezTo>
                    <a:cubicBezTo>
                      <a:pt x="103" y="1"/>
                      <a:pt x="97" y="0"/>
                      <a:pt x="9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1157"/>
              <p:cNvSpPr>
                <a:spLocks noEditPoints="1"/>
              </p:cNvSpPr>
              <p:nvPr/>
            </p:nvSpPr>
            <p:spPr bwMode="auto">
              <a:xfrm>
                <a:off x="405" y="4019"/>
                <a:ext cx="116" cy="113"/>
              </a:xfrm>
              <a:custGeom>
                <a:avLst/>
                <a:gdLst>
                  <a:gd name="T0" fmla="*/ 107 w 235"/>
                  <a:gd name="T1" fmla="*/ 178 h 229"/>
                  <a:gd name="T2" fmla="*/ 129 w 235"/>
                  <a:gd name="T3" fmla="*/ 174 h 229"/>
                  <a:gd name="T4" fmla="*/ 135 w 235"/>
                  <a:gd name="T5" fmla="*/ 186 h 229"/>
                  <a:gd name="T6" fmla="*/ 160 w 235"/>
                  <a:gd name="T7" fmla="*/ 169 h 229"/>
                  <a:gd name="T8" fmla="*/ 176 w 235"/>
                  <a:gd name="T9" fmla="*/ 181 h 229"/>
                  <a:gd name="T10" fmla="*/ 142 w 235"/>
                  <a:gd name="T11" fmla="*/ 187 h 229"/>
                  <a:gd name="T12" fmla="*/ 155 w 235"/>
                  <a:gd name="T13" fmla="*/ 170 h 229"/>
                  <a:gd name="T14" fmla="*/ 184 w 235"/>
                  <a:gd name="T15" fmla="*/ 178 h 229"/>
                  <a:gd name="T16" fmla="*/ 198 w 235"/>
                  <a:gd name="T17" fmla="*/ 162 h 229"/>
                  <a:gd name="T18" fmla="*/ 184 w 235"/>
                  <a:gd name="T19" fmla="*/ 178 h 229"/>
                  <a:gd name="T20" fmla="*/ 76 w 235"/>
                  <a:gd name="T21" fmla="*/ 159 h 229"/>
                  <a:gd name="T22" fmla="*/ 86 w 235"/>
                  <a:gd name="T23" fmla="*/ 150 h 229"/>
                  <a:gd name="T24" fmla="*/ 97 w 235"/>
                  <a:gd name="T25" fmla="*/ 173 h 229"/>
                  <a:gd name="T26" fmla="*/ 218 w 235"/>
                  <a:gd name="T27" fmla="*/ 129 h 229"/>
                  <a:gd name="T28" fmla="*/ 226 w 235"/>
                  <a:gd name="T29" fmla="*/ 129 h 229"/>
                  <a:gd name="T30" fmla="*/ 223 w 235"/>
                  <a:gd name="T31" fmla="*/ 140 h 229"/>
                  <a:gd name="T32" fmla="*/ 208 w 235"/>
                  <a:gd name="T33" fmla="*/ 143 h 229"/>
                  <a:gd name="T34" fmla="*/ 66 w 235"/>
                  <a:gd name="T35" fmla="*/ 149 h 229"/>
                  <a:gd name="T36" fmla="*/ 70 w 235"/>
                  <a:gd name="T37" fmla="*/ 133 h 229"/>
                  <a:gd name="T38" fmla="*/ 47 w 235"/>
                  <a:gd name="T39" fmla="*/ 116 h 229"/>
                  <a:gd name="T40" fmla="*/ 59 w 235"/>
                  <a:gd name="T41" fmla="*/ 99 h 229"/>
                  <a:gd name="T42" fmla="*/ 47 w 235"/>
                  <a:gd name="T43" fmla="*/ 75 h 229"/>
                  <a:gd name="T44" fmla="*/ 62 w 235"/>
                  <a:gd name="T45" fmla="*/ 61 h 229"/>
                  <a:gd name="T46" fmla="*/ 67 w 235"/>
                  <a:gd name="T47" fmla="*/ 42 h 229"/>
                  <a:gd name="T48" fmla="*/ 78 w 235"/>
                  <a:gd name="T49" fmla="*/ 22 h 229"/>
                  <a:gd name="T50" fmla="*/ 67 w 235"/>
                  <a:gd name="T51" fmla="*/ 42 h 229"/>
                  <a:gd name="T52" fmla="*/ 84 w 235"/>
                  <a:gd name="T53" fmla="*/ 17 h 229"/>
                  <a:gd name="T54" fmla="*/ 93 w 235"/>
                  <a:gd name="T55" fmla="*/ 18 h 229"/>
                  <a:gd name="T56" fmla="*/ 99 w 235"/>
                  <a:gd name="T57" fmla="*/ 0 h 229"/>
                  <a:gd name="T58" fmla="*/ 54 w 235"/>
                  <a:gd name="T59" fmla="*/ 20 h 229"/>
                  <a:gd name="T60" fmla="*/ 10 w 235"/>
                  <a:gd name="T61" fmla="*/ 78 h 229"/>
                  <a:gd name="T62" fmla="*/ 110 w 235"/>
                  <a:gd name="T63" fmla="*/ 229 h 229"/>
                  <a:gd name="T64" fmla="*/ 129 w 235"/>
                  <a:gd name="T65" fmla="*/ 227 h 229"/>
                  <a:gd name="T66" fmla="*/ 230 w 235"/>
                  <a:gd name="T67" fmla="*/ 147 h 229"/>
                  <a:gd name="T68" fmla="*/ 235 w 235"/>
                  <a:gd name="T69" fmla="*/ 127 h 229"/>
                  <a:gd name="T70" fmla="*/ 231 w 235"/>
                  <a:gd name="T71" fmla="*/ 125 h 229"/>
                  <a:gd name="T72" fmla="*/ 231 w 235"/>
                  <a:gd name="T73" fmla="*/ 125 h 229"/>
                  <a:gd name="T74" fmla="*/ 222 w 235"/>
                  <a:gd name="T75" fmla="*/ 121 h 229"/>
                  <a:gd name="T76" fmla="*/ 205 w 235"/>
                  <a:gd name="T77" fmla="*/ 131 h 229"/>
                  <a:gd name="T78" fmla="*/ 197 w 235"/>
                  <a:gd name="T79" fmla="*/ 155 h 229"/>
                  <a:gd name="T80" fmla="*/ 178 w 235"/>
                  <a:gd name="T81" fmla="*/ 168 h 229"/>
                  <a:gd name="T82" fmla="*/ 166 w 235"/>
                  <a:gd name="T83" fmla="*/ 163 h 229"/>
                  <a:gd name="T84" fmla="*/ 150 w 235"/>
                  <a:gd name="T85" fmla="*/ 164 h 229"/>
                  <a:gd name="T86" fmla="*/ 132 w 235"/>
                  <a:gd name="T87" fmla="*/ 167 h 229"/>
                  <a:gd name="T88" fmla="*/ 102 w 235"/>
                  <a:gd name="T89" fmla="*/ 173 h 229"/>
                  <a:gd name="T90" fmla="*/ 96 w 235"/>
                  <a:gd name="T91" fmla="*/ 145 h 229"/>
                  <a:gd name="T92" fmla="*/ 74 w 235"/>
                  <a:gd name="T93" fmla="*/ 146 h 229"/>
                  <a:gd name="T94" fmla="*/ 57 w 235"/>
                  <a:gd name="T95" fmla="*/ 117 h 229"/>
                  <a:gd name="T96" fmla="*/ 55 w 235"/>
                  <a:gd name="T97" fmla="*/ 80 h 229"/>
                  <a:gd name="T98" fmla="*/ 68 w 235"/>
                  <a:gd name="T99" fmla="*/ 50 h 229"/>
                  <a:gd name="T100" fmla="*/ 85 w 235"/>
                  <a:gd name="T101" fmla="*/ 27 h 229"/>
                  <a:gd name="T102" fmla="*/ 97 w 235"/>
                  <a:gd name="T103" fmla="*/ 23 h 229"/>
                  <a:gd name="T104" fmla="*/ 101 w 235"/>
                  <a:gd name="T105" fmla="*/ 0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35" h="229">
                    <a:moveTo>
                      <a:pt x="135" y="186"/>
                    </a:moveTo>
                    <a:cubicBezTo>
                      <a:pt x="126" y="185"/>
                      <a:pt x="116" y="183"/>
                      <a:pt x="107" y="178"/>
                    </a:cubicBezTo>
                    <a:cubicBezTo>
                      <a:pt x="111" y="175"/>
                      <a:pt x="118" y="171"/>
                      <a:pt x="123" y="171"/>
                    </a:cubicBezTo>
                    <a:cubicBezTo>
                      <a:pt x="126" y="171"/>
                      <a:pt x="128" y="172"/>
                      <a:pt x="129" y="174"/>
                    </a:cubicBezTo>
                    <a:cubicBezTo>
                      <a:pt x="131" y="176"/>
                      <a:pt x="134" y="180"/>
                      <a:pt x="136" y="183"/>
                    </a:cubicBezTo>
                    <a:cubicBezTo>
                      <a:pt x="135" y="184"/>
                      <a:pt x="135" y="185"/>
                      <a:pt x="135" y="186"/>
                    </a:cubicBezTo>
                    <a:moveTo>
                      <a:pt x="156" y="170"/>
                    </a:moveTo>
                    <a:cubicBezTo>
                      <a:pt x="157" y="170"/>
                      <a:pt x="158" y="170"/>
                      <a:pt x="160" y="169"/>
                    </a:cubicBezTo>
                    <a:cubicBezTo>
                      <a:pt x="165" y="170"/>
                      <a:pt x="169" y="172"/>
                      <a:pt x="172" y="177"/>
                    </a:cubicBezTo>
                    <a:cubicBezTo>
                      <a:pt x="173" y="178"/>
                      <a:pt x="174" y="180"/>
                      <a:pt x="176" y="181"/>
                    </a:cubicBezTo>
                    <a:cubicBezTo>
                      <a:pt x="166" y="185"/>
                      <a:pt x="156" y="187"/>
                      <a:pt x="145" y="187"/>
                    </a:cubicBezTo>
                    <a:cubicBezTo>
                      <a:pt x="144" y="187"/>
                      <a:pt x="143" y="187"/>
                      <a:pt x="142" y="187"/>
                    </a:cubicBezTo>
                    <a:cubicBezTo>
                      <a:pt x="142" y="186"/>
                      <a:pt x="142" y="184"/>
                      <a:pt x="142" y="183"/>
                    </a:cubicBezTo>
                    <a:cubicBezTo>
                      <a:pt x="144" y="177"/>
                      <a:pt x="150" y="170"/>
                      <a:pt x="155" y="170"/>
                    </a:cubicBezTo>
                    <a:cubicBezTo>
                      <a:pt x="156" y="170"/>
                      <a:pt x="156" y="170"/>
                      <a:pt x="156" y="170"/>
                    </a:cubicBezTo>
                    <a:moveTo>
                      <a:pt x="184" y="178"/>
                    </a:moveTo>
                    <a:cubicBezTo>
                      <a:pt x="184" y="173"/>
                      <a:pt x="184" y="170"/>
                      <a:pt x="189" y="166"/>
                    </a:cubicBezTo>
                    <a:cubicBezTo>
                      <a:pt x="192" y="163"/>
                      <a:pt x="195" y="162"/>
                      <a:pt x="198" y="162"/>
                    </a:cubicBezTo>
                    <a:cubicBezTo>
                      <a:pt x="200" y="162"/>
                      <a:pt x="202" y="162"/>
                      <a:pt x="205" y="163"/>
                    </a:cubicBezTo>
                    <a:cubicBezTo>
                      <a:pt x="199" y="169"/>
                      <a:pt x="192" y="174"/>
                      <a:pt x="184" y="178"/>
                    </a:cubicBezTo>
                    <a:moveTo>
                      <a:pt x="97" y="173"/>
                    </a:moveTo>
                    <a:cubicBezTo>
                      <a:pt x="90" y="169"/>
                      <a:pt x="83" y="164"/>
                      <a:pt x="76" y="159"/>
                    </a:cubicBezTo>
                    <a:cubicBezTo>
                      <a:pt x="74" y="157"/>
                      <a:pt x="73" y="156"/>
                      <a:pt x="71" y="154"/>
                    </a:cubicBezTo>
                    <a:cubicBezTo>
                      <a:pt x="76" y="152"/>
                      <a:pt x="81" y="150"/>
                      <a:pt x="86" y="150"/>
                    </a:cubicBezTo>
                    <a:cubicBezTo>
                      <a:pt x="94" y="150"/>
                      <a:pt x="100" y="155"/>
                      <a:pt x="98" y="167"/>
                    </a:cubicBezTo>
                    <a:cubicBezTo>
                      <a:pt x="98" y="169"/>
                      <a:pt x="97" y="171"/>
                      <a:pt x="97" y="173"/>
                    </a:cubicBezTo>
                    <a:moveTo>
                      <a:pt x="215" y="130"/>
                    </a:moveTo>
                    <a:cubicBezTo>
                      <a:pt x="216" y="130"/>
                      <a:pt x="217" y="129"/>
                      <a:pt x="218" y="129"/>
                    </a:cubicBezTo>
                    <a:cubicBezTo>
                      <a:pt x="219" y="128"/>
                      <a:pt x="220" y="127"/>
                      <a:pt x="221" y="127"/>
                    </a:cubicBezTo>
                    <a:cubicBezTo>
                      <a:pt x="223" y="127"/>
                      <a:pt x="224" y="128"/>
                      <a:pt x="226" y="129"/>
                    </a:cubicBezTo>
                    <a:cubicBezTo>
                      <a:pt x="226" y="130"/>
                      <a:pt x="227" y="131"/>
                      <a:pt x="227" y="132"/>
                    </a:cubicBezTo>
                    <a:cubicBezTo>
                      <a:pt x="226" y="135"/>
                      <a:pt x="225" y="137"/>
                      <a:pt x="223" y="140"/>
                    </a:cubicBezTo>
                    <a:cubicBezTo>
                      <a:pt x="220" y="146"/>
                      <a:pt x="216" y="152"/>
                      <a:pt x="211" y="157"/>
                    </a:cubicBezTo>
                    <a:cubicBezTo>
                      <a:pt x="209" y="153"/>
                      <a:pt x="208" y="148"/>
                      <a:pt x="208" y="143"/>
                    </a:cubicBezTo>
                    <a:cubicBezTo>
                      <a:pt x="208" y="136"/>
                      <a:pt x="211" y="133"/>
                      <a:pt x="215" y="130"/>
                    </a:cubicBezTo>
                    <a:moveTo>
                      <a:pt x="66" y="149"/>
                    </a:moveTo>
                    <a:cubicBezTo>
                      <a:pt x="58" y="140"/>
                      <a:pt x="53" y="132"/>
                      <a:pt x="49" y="123"/>
                    </a:cubicBezTo>
                    <a:cubicBezTo>
                      <a:pt x="57" y="123"/>
                      <a:pt x="68" y="124"/>
                      <a:pt x="70" y="133"/>
                    </a:cubicBezTo>
                    <a:cubicBezTo>
                      <a:pt x="71" y="138"/>
                      <a:pt x="69" y="144"/>
                      <a:pt x="66" y="149"/>
                    </a:cubicBezTo>
                    <a:moveTo>
                      <a:pt x="47" y="116"/>
                    </a:moveTo>
                    <a:cubicBezTo>
                      <a:pt x="44" y="105"/>
                      <a:pt x="44" y="93"/>
                      <a:pt x="46" y="82"/>
                    </a:cubicBezTo>
                    <a:cubicBezTo>
                      <a:pt x="53" y="84"/>
                      <a:pt x="59" y="92"/>
                      <a:pt x="59" y="99"/>
                    </a:cubicBezTo>
                    <a:cubicBezTo>
                      <a:pt x="60" y="102"/>
                      <a:pt x="53" y="115"/>
                      <a:pt x="47" y="116"/>
                    </a:cubicBezTo>
                    <a:moveTo>
                      <a:pt x="47" y="75"/>
                    </a:moveTo>
                    <a:cubicBezTo>
                      <a:pt x="50" y="65"/>
                      <a:pt x="54" y="56"/>
                      <a:pt x="59" y="47"/>
                    </a:cubicBezTo>
                    <a:cubicBezTo>
                      <a:pt x="62" y="51"/>
                      <a:pt x="64" y="56"/>
                      <a:pt x="62" y="61"/>
                    </a:cubicBezTo>
                    <a:cubicBezTo>
                      <a:pt x="59" y="71"/>
                      <a:pt x="55" y="75"/>
                      <a:pt x="47" y="75"/>
                    </a:cubicBezTo>
                    <a:moveTo>
                      <a:pt x="67" y="42"/>
                    </a:moveTo>
                    <a:cubicBezTo>
                      <a:pt x="65" y="42"/>
                      <a:pt x="64" y="42"/>
                      <a:pt x="63" y="41"/>
                    </a:cubicBezTo>
                    <a:cubicBezTo>
                      <a:pt x="67" y="34"/>
                      <a:pt x="72" y="28"/>
                      <a:pt x="78" y="22"/>
                    </a:cubicBezTo>
                    <a:cubicBezTo>
                      <a:pt x="79" y="27"/>
                      <a:pt x="80" y="32"/>
                      <a:pt x="76" y="36"/>
                    </a:cubicBezTo>
                    <a:cubicBezTo>
                      <a:pt x="74" y="40"/>
                      <a:pt x="70" y="42"/>
                      <a:pt x="67" y="42"/>
                    </a:cubicBezTo>
                    <a:moveTo>
                      <a:pt x="89" y="20"/>
                    </a:moveTo>
                    <a:cubicBezTo>
                      <a:pt x="87" y="20"/>
                      <a:pt x="85" y="19"/>
                      <a:pt x="84" y="17"/>
                    </a:cubicBezTo>
                    <a:cubicBezTo>
                      <a:pt x="88" y="13"/>
                      <a:pt x="93" y="10"/>
                      <a:pt x="98" y="7"/>
                    </a:cubicBezTo>
                    <a:cubicBezTo>
                      <a:pt x="98" y="11"/>
                      <a:pt x="96" y="16"/>
                      <a:pt x="93" y="18"/>
                    </a:cubicBezTo>
                    <a:cubicBezTo>
                      <a:pt x="92" y="19"/>
                      <a:pt x="90" y="20"/>
                      <a:pt x="89" y="20"/>
                    </a:cubicBezTo>
                    <a:moveTo>
                      <a:pt x="99" y="0"/>
                    </a:moveTo>
                    <a:cubicBezTo>
                      <a:pt x="99" y="0"/>
                      <a:pt x="99" y="0"/>
                      <a:pt x="98" y="0"/>
                    </a:cubicBezTo>
                    <a:cubicBezTo>
                      <a:pt x="93" y="2"/>
                      <a:pt x="74" y="5"/>
                      <a:pt x="54" y="20"/>
                    </a:cubicBezTo>
                    <a:cubicBezTo>
                      <a:pt x="40" y="31"/>
                      <a:pt x="25" y="46"/>
                      <a:pt x="13" y="71"/>
                    </a:cubicBezTo>
                    <a:cubicBezTo>
                      <a:pt x="12" y="73"/>
                      <a:pt x="11" y="76"/>
                      <a:pt x="10" y="78"/>
                    </a:cubicBezTo>
                    <a:cubicBezTo>
                      <a:pt x="0" y="107"/>
                      <a:pt x="3" y="147"/>
                      <a:pt x="29" y="183"/>
                    </a:cubicBezTo>
                    <a:cubicBezTo>
                      <a:pt x="52" y="215"/>
                      <a:pt x="87" y="229"/>
                      <a:pt x="110" y="229"/>
                    </a:cubicBezTo>
                    <a:cubicBezTo>
                      <a:pt x="110" y="229"/>
                      <a:pt x="110" y="229"/>
                      <a:pt x="110" y="229"/>
                    </a:cubicBezTo>
                    <a:cubicBezTo>
                      <a:pt x="117" y="229"/>
                      <a:pt x="123" y="228"/>
                      <a:pt x="129" y="227"/>
                    </a:cubicBezTo>
                    <a:cubicBezTo>
                      <a:pt x="161" y="223"/>
                      <a:pt x="185" y="207"/>
                      <a:pt x="202" y="190"/>
                    </a:cubicBezTo>
                    <a:cubicBezTo>
                      <a:pt x="216" y="175"/>
                      <a:pt x="225" y="160"/>
                      <a:pt x="230" y="147"/>
                    </a:cubicBezTo>
                    <a:cubicBezTo>
                      <a:pt x="233" y="138"/>
                      <a:pt x="235" y="132"/>
                      <a:pt x="235" y="128"/>
                    </a:cubicBezTo>
                    <a:cubicBezTo>
                      <a:pt x="235" y="127"/>
                      <a:pt x="235" y="127"/>
                      <a:pt x="235" y="127"/>
                    </a:cubicBezTo>
                    <a:cubicBezTo>
                      <a:pt x="235" y="125"/>
                      <a:pt x="234" y="124"/>
                      <a:pt x="233" y="124"/>
                    </a:cubicBezTo>
                    <a:cubicBezTo>
                      <a:pt x="232" y="124"/>
                      <a:pt x="232" y="125"/>
                      <a:pt x="231" y="125"/>
                    </a:cubicBezTo>
                    <a:cubicBezTo>
                      <a:pt x="231" y="125"/>
                      <a:pt x="231" y="125"/>
                      <a:pt x="231" y="125"/>
                    </a:cubicBezTo>
                    <a:cubicBezTo>
                      <a:pt x="231" y="125"/>
                      <a:pt x="231" y="125"/>
                      <a:pt x="231" y="125"/>
                    </a:cubicBezTo>
                    <a:cubicBezTo>
                      <a:pt x="230" y="124"/>
                      <a:pt x="229" y="123"/>
                      <a:pt x="229" y="123"/>
                    </a:cubicBezTo>
                    <a:cubicBezTo>
                      <a:pt x="226" y="121"/>
                      <a:pt x="224" y="121"/>
                      <a:pt x="222" y="121"/>
                    </a:cubicBezTo>
                    <a:cubicBezTo>
                      <a:pt x="218" y="121"/>
                      <a:pt x="214" y="122"/>
                      <a:pt x="211" y="124"/>
                    </a:cubicBezTo>
                    <a:cubicBezTo>
                      <a:pt x="209" y="126"/>
                      <a:pt x="207" y="128"/>
                      <a:pt x="205" y="131"/>
                    </a:cubicBezTo>
                    <a:cubicBezTo>
                      <a:pt x="201" y="137"/>
                      <a:pt x="201" y="148"/>
                      <a:pt x="203" y="156"/>
                    </a:cubicBezTo>
                    <a:cubicBezTo>
                      <a:pt x="201" y="155"/>
                      <a:pt x="199" y="155"/>
                      <a:pt x="197" y="155"/>
                    </a:cubicBezTo>
                    <a:cubicBezTo>
                      <a:pt x="194" y="155"/>
                      <a:pt x="191" y="156"/>
                      <a:pt x="187" y="158"/>
                    </a:cubicBezTo>
                    <a:cubicBezTo>
                      <a:pt x="185" y="161"/>
                      <a:pt x="179" y="164"/>
                      <a:pt x="178" y="168"/>
                    </a:cubicBezTo>
                    <a:cubicBezTo>
                      <a:pt x="177" y="170"/>
                      <a:pt x="177" y="171"/>
                      <a:pt x="177" y="173"/>
                    </a:cubicBezTo>
                    <a:cubicBezTo>
                      <a:pt x="174" y="169"/>
                      <a:pt x="171" y="165"/>
                      <a:pt x="166" y="163"/>
                    </a:cubicBezTo>
                    <a:cubicBezTo>
                      <a:pt x="165" y="162"/>
                      <a:pt x="162" y="162"/>
                      <a:pt x="160" y="162"/>
                    </a:cubicBezTo>
                    <a:cubicBezTo>
                      <a:pt x="156" y="162"/>
                      <a:pt x="152" y="163"/>
                      <a:pt x="150" y="164"/>
                    </a:cubicBezTo>
                    <a:cubicBezTo>
                      <a:pt x="146" y="167"/>
                      <a:pt x="142" y="171"/>
                      <a:pt x="139" y="176"/>
                    </a:cubicBezTo>
                    <a:cubicBezTo>
                      <a:pt x="137" y="172"/>
                      <a:pt x="134" y="169"/>
                      <a:pt x="132" y="167"/>
                    </a:cubicBezTo>
                    <a:cubicBezTo>
                      <a:pt x="129" y="165"/>
                      <a:pt x="126" y="164"/>
                      <a:pt x="123" y="164"/>
                    </a:cubicBezTo>
                    <a:cubicBezTo>
                      <a:pt x="116" y="164"/>
                      <a:pt x="109" y="169"/>
                      <a:pt x="102" y="173"/>
                    </a:cubicBezTo>
                    <a:cubicBezTo>
                      <a:pt x="103" y="169"/>
                      <a:pt x="105" y="164"/>
                      <a:pt x="105" y="160"/>
                    </a:cubicBezTo>
                    <a:cubicBezTo>
                      <a:pt x="105" y="154"/>
                      <a:pt x="100" y="149"/>
                      <a:pt x="96" y="145"/>
                    </a:cubicBezTo>
                    <a:cubicBezTo>
                      <a:pt x="94" y="143"/>
                      <a:pt x="91" y="142"/>
                      <a:pt x="88" y="142"/>
                    </a:cubicBezTo>
                    <a:cubicBezTo>
                      <a:pt x="84" y="142"/>
                      <a:pt x="79" y="144"/>
                      <a:pt x="74" y="146"/>
                    </a:cubicBezTo>
                    <a:cubicBezTo>
                      <a:pt x="77" y="140"/>
                      <a:pt x="77" y="134"/>
                      <a:pt x="75" y="128"/>
                    </a:cubicBezTo>
                    <a:cubicBezTo>
                      <a:pt x="72" y="121"/>
                      <a:pt x="64" y="118"/>
                      <a:pt x="57" y="117"/>
                    </a:cubicBezTo>
                    <a:cubicBezTo>
                      <a:pt x="61" y="112"/>
                      <a:pt x="65" y="106"/>
                      <a:pt x="66" y="102"/>
                    </a:cubicBezTo>
                    <a:cubicBezTo>
                      <a:pt x="68" y="94"/>
                      <a:pt x="62" y="85"/>
                      <a:pt x="55" y="80"/>
                    </a:cubicBezTo>
                    <a:cubicBezTo>
                      <a:pt x="60" y="78"/>
                      <a:pt x="65" y="73"/>
                      <a:pt x="68" y="66"/>
                    </a:cubicBezTo>
                    <a:cubicBezTo>
                      <a:pt x="71" y="60"/>
                      <a:pt x="70" y="55"/>
                      <a:pt x="68" y="50"/>
                    </a:cubicBezTo>
                    <a:cubicBezTo>
                      <a:pt x="71" y="49"/>
                      <a:pt x="74" y="48"/>
                      <a:pt x="78" y="44"/>
                    </a:cubicBezTo>
                    <a:cubicBezTo>
                      <a:pt x="83" y="39"/>
                      <a:pt x="85" y="33"/>
                      <a:pt x="85" y="27"/>
                    </a:cubicBezTo>
                    <a:cubicBezTo>
                      <a:pt x="86" y="28"/>
                      <a:pt x="87" y="28"/>
                      <a:pt x="88" y="28"/>
                    </a:cubicBezTo>
                    <a:cubicBezTo>
                      <a:pt x="91" y="28"/>
                      <a:pt x="94" y="27"/>
                      <a:pt x="97" y="23"/>
                    </a:cubicBezTo>
                    <a:cubicBezTo>
                      <a:pt x="99" y="21"/>
                      <a:pt x="101" y="19"/>
                      <a:pt x="102" y="17"/>
                    </a:cubicBezTo>
                    <a:cubicBezTo>
                      <a:pt x="101" y="11"/>
                      <a:pt x="101" y="6"/>
                      <a:pt x="101" y="0"/>
                    </a:cubicBezTo>
                    <a:cubicBezTo>
                      <a:pt x="100" y="0"/>
                      <a:pt x="100" y="0"/>
                      <a:pt x="9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1158"/>
              <p:cNvSpPr>
                <a:spLocks noEditPoints="1"/>
              </p:cNvSpPr>
              <p:nvPr/>
            </p:nvSpPr>
            <p:spPr bwMode="auto">
              <a:xfrm>
                <a:off x="473" y="3889"/>
                <a:ext cx="110" cy="103"/>
              </a:xfrm>
              <a:custGeom>
                <a:avLst/>
                <a:gdLst>
                  <a:gd name="T0" fmla="*/ 186 w 224"/>
                  <a:gd name="T1" fmla="*/ 177 h 209"/>
                  <a:gd name="T2" fmla="*/ 191 w 224"/>
                  <a:gd name="T3" fmla="*/ 194 h 209"/>
                  <a:gd name="T4" fmla="*/ 187 w 224"/>
                  <a:gd name="T5" fmla="*/ 199 h 209"/>
                  <a:gd name="T6" fmla="*/ 180 w 224"/>
                  <a:gd name="T7" fmla="*/ 193 h 209"/>
                  <a:gd name="T8" fmla="*/ 199 w 224"/>
                  <a:gd name="T9" fmla="*/ 162 h 209"/>
                  <a:gd name="T10" fmla="*/ 198 w 224"/>
                  <a:gd name="T11" fmla="*/ 135 h 209"/>
                  <a:gd name="T12" fmla="*/ 17 w 224"/>
                  <a:gd name="T13" fmla="*/ 135 h 209"/>
                  <a:gd name="T14" fmla="*/ 27 w 224"/>
                  <a:gd name="T15" fmla="*/ 125 h 209"/>
                  <a:gd name="T16" fmla="*/ 189 w 224"/>
                  <a:gd name="T17" fmla="*/ 126 h 209"/>
                  <a:gd name="T18" fmla="*/ 176 w 224"/>
                  <a:gd name="T19" fmla="*/ 116 h 209"/>
                  <a:gd name="T20" fmla="*/ 181 w 224"/>
                  <a:gd name="T21" fmla="*/ 95 h 209"/>
                  <a:gd name="T22" fmla="*/ 190 w 224"/>
                  <a:gd name="T23" fmla="*/ 126 h 209"/>
                  <a:gd name="T24" fmla="*/ 27 w 224"/>
                  <a:gd name="T25" fmla="*/ 104 h 209"/>
                  <a:gd name="T26" fmla="*/ 40 w 224"/>
                  <a:gd name="T27" fmla="*/ 77 h 209"/>
                  <a:gd name="T28" fmla="*/ 27 w 224"/>
                  <a:gd name="T29" fmla="*/ 104 h 209"/>
                  <a:gd name="T30" fmla="*/ 164 w 224"/>
                  <a:gd name="T31" fmla="*/ 91 h 209"/>
                  <a:gd name="T32" fmla="*/ 176 w 224"/>
                  <a:gd name="T33" fmla="*/ 89 h 209"/>
                  <a:gd name="T34" fmla="*/ 170 w 224"/>
                  <a:gd name="T35" fmla="*/ 91 h 209"/>
                  <a:gd name="T36" fmla="*/ 45 w 224"/>
                  <a:gd name="T37" fmla="*/ 72 h 209"/>
                  <a:gd name="T38" fmla="*/ 65 w 224"/>
                  <a:gd name="T39" fmla="*/ 74 h 209"/>
                  <a:gd name="T40" fmla="*/ 130 w 224"/>
                  <a:gd name="T41" fmla="*/ 74 h 209"/>
                  <a:gd name="T42" fmla="*/ 121 w 224"/>
                  <a:gd name="T43" fmla="*/ 54 h 209"/>
                  <a:gd name="T44" fmla="*/ 140 w 224"/>
                  <a:gd name="T45" fmla="*/ 68 h 209"/>
                  <a:gd name="T46" fmla="*/ 94 w 224"/>
                  <a:gd name="T47" fmla="*/ 64 h 209"/>
                  <a:gd name="T48" fmla="*/ 95 w 224"/>
                  <a:gd name="T49" fmla="*/ 50 h 209"/>
                  <a:gd name="T50" fmla="*/ 97 w 224"/>
                  <a:gd name="T51" fmla="*/ 63 h 209"/>
                  <a:gd name="T52" fmla="*/ 100 w 224"/>
                  <a:gd name="T53" fmla="*/ 0 h 209"/>
                  <a:gd name="T54" fmla="*/ 24 w 224"/>
                  <a:gd name="T55" fmla="*/ 40 h 209"/>
                  <a:gd name="T56" fmla="*/ 17 w 224"/>
                  <a:gd name="T57" fmla="*/ 51 h 209"/>
                  <a:gd name="T58" fmla="*/ 6 w 224"/>
                  <a:gd name="T59" fmla="*/ 79 h 209"/>
                  <a:gd name="T60" fmla="*/ 3 w 224"/>
                  <a:gd name="T61" fmla="*/ 95 h 209"/>
                  <a:gd name="T62" fmla="*/ 11 w 224"/>
                  <a:gd name="T63" fmla="*/ 164 h 209"/>
                  <a:gd name="T64" fmla="*/ 16 w 224"/>
                  <a:gd name="T65" fmla="*/ 142 h 209"/>
                  <a:gd name="T66" fmla="*/ 20 w 224"/>
                  <a:gd name="T67" fmla="*/ 158 h 209"/>
                  <a:gd name="T68" fmla="*/ 29 w 224"/>
                  <a:gd name="T69" fmla="*/ 151 h 209"/>
                  <a:gd name="T70" fmla="*/ 34 w 224"/>
                  <a:gd name="T71" fmla="*/ 121 h 209"/>
                  <a:gd name="T72" fmla="*/ 45 w 224"/>
                  <a:gd name="T73" fmla="*/ 100 h 209"/>
                  <a:gd name="T74" fmla="*/ 59 w 224"/>
                  <a:gd name="T75" fmla="*/ 83 h 209"/>
                  <a:gd name="T76" fmla="*/ 78 w 224"/>
                  <a:gd name="T77" fmla="*/ 62 h 209"/>
                  <a:gd name="T78" fmla="*/ 97 w 224"/>
                  <a:gd name="T79" fmla="*/ 70 h 209"/>
                  <a:gd name="T80" fmla="*/ 122 w 224"/>
                  <a:gd name="T81" fmla="*/ 79 h 209"/>
                  <a:gd name="T82" fmla="*/ 139 w 224"/>
                  <a:gd name="T83" fmla="*/ 78 h 209"/>
                  <a:gd name="T84" fmla="*/ 159 w 224"/>
                  <a:gd name="T85" fmla="*/ 97 h 209"/>
                  <a:gd name="T86" fmla="*/ 171 w 224"/>
                  <a:gd name="T87" fmla="*/ 98 h 209"/>
                  <a:gd name="T88" fmla="*/ 177 w 224"/>
                  <a:gd name="T89" fmla="*/ 129 h 209"/>
                  <a:gd name="T90" fmla="*/ 187 w 224"/>
                  <a:gd name="T91" fmla="*/ 136 h 209"/>
                  <a:gd name="T92" fmla="*/ 193 w 224"/>
                  <a:gd name="T93" fmla="*/ 165 h 209"/>
                  <a:gd name="T94" fmla="*/ 173 w 224"/>
                  <a:gd name="T95" fmla="*/ 188 h 209"/>
                  <a:gd name="T96" fmla="*/ 182 w 224"/>
                  <a:gd name="T97" fmla="*/ 206 h 209"/>
                  <a:gd name="T98" fmla="*/ 188 w 224"/>
                  <a:gd name="T99" fmla="*/ 209 h 209"/>
                  <a:gd name="T100" fmla="*/ 199 w 224"/>
                  <a:gd name="T101" fmla="*/ 197 h 209"/>
                  <a:gd name="T102" fmla="*/ 204 w 224"/>
                  <a:gd name="T103" fmla="*/ 172 h 209"/>
                  <a:gd name="T104" fmla="*/ 214 w 224"/>
                  <a:gd name="T105" fmla="*/ 163 h 209"/>
                  <a:gd name="T106" fmla="*/ 191 w 224"/>
                  <a:gd name="T107" fmla="*/ 55 h 209"/>
                  <a:gd name="T108" fmla="*/ 184 w 224"/>
                  <a:gd name="T109" fmla="*/ 45 h 209"/>
                  <a:gd name="T110" fmla="*/ 147 w 224"/>
                  <a:gd name="T111" fmla="*/ 6 h 209"/>
                  <a:gd name="T112" fmla="*/ 133 w 224"/>
                  <a:gd name="T113" fmla="*/ 7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24" h="209">
                    <a:moveTo>
                      <a:pt x="180" y="190"/>
                    </a:moveTo>
                    <a:cubicBezTo>
                      <a:pt x="179" y="185"/>
                      <a:pt x="180" y="180"/>
                      <a:pt x="186" y="177"/>
                    </a:cubicBezTo>
                    <a:cubicBezTo>
                      <a:pt x="189" y="174"/>
                      <a:pt x="194" y="171"/>
                      <a:pt x="198" y="170"/>
                    </a:cubicBezTo>
                    <a:cubicBezTo>
                      <a:pt x="197" y="179"/>
                      <a:pt x="194" y="187"/>
                      <a:pt x="191" y="194"/>
                    </a:cubicBezTo>
                    <a:cubicBezTo>
                      <a:pt x="190" y="196"/>
                      <a:pt x="189" y="198"/>
                      <a:pt x="188" y="199"/>
                    </a:cubicBezTo>
                    <a:cubicBezTo>
                      <a:pt x="188" y="199"/>
                      <a:pt x="187" y="199"/>
                      <a:pt x="187" y="199"/>
                    </a:cubicBezTo>
                    <a:cubicBezTo>
                      <a:pt x="186" y="199"/>
                      <a:pt x="186" y="199"/>
                      <a:pt x="185" y="200"/>
                    </a:cubicBezTo>
                    <a:cubicBezTo>
                      <a:pt x="182" y="198"/>
                      <a:pt x="180" y="196"/>
                      <a:pt x="180" y="193"/>
                    </a:cubicBezTo>
                    <a:cubicBezTo>
                      <a:pt x="180" y="192"/>
                      <a:pt x="180" y="191"/>
                      <a:pt x="180" y="190"/>
                    </a:cubicBezTo>
                    <a:moveTo>
                      <a:pt x="199" y="162"/>
                    </a:moveTo>
                    <a:cubicBezTo>
                      <a:pt x="194" y="158"/>
                      <a:pt x="191" y="154"/>
                      <a:pt x="192" y="147"/>
                    </a:cubicBezTo>
                    <a:cubicBezTo>
                      <a:pt x="192" y="140"/>
                      <a:pt x="195" y="138"/>
                      <a:pt x="198" y="135"/>
                    </a:cubicBezTo>
                    <a:cubicBezTo>
                      <a:pt x="200" y="144"/>
                      <a:pt x="200" y="153"/>
                      <a:pt x="199" y="162"/>
                    </a:cubicBezTo>
                    <a:moveTo>
                      <a:pt x="17" y="135"/>
                    </a:moveTo>
                    <a:cubicBezTo>
                      <a:pt x="18" y="127"/>
                      <a:pt x="20" y="118"/>
                      <a:pt x="22" y="111"/>
                    </a:cubicBezTo>
                    <a:cubicBezTo>
                      <a:pt x="28" y="113"/>
                      <a:pt x="28" y="119"/>
                      <a:pt x="27" y="125"/>
                    </a:cubicBezTo>
                    <a:cubicBezTo>
                      <a:pt x="25" y="130"/>
                      <a:pt x="21" y="133"/>
                      <a:pt x="17" y="135"/>
                    </a:cubicBezTo>
                    <a:moveTo>
                      <a:pt x="189" y="126"/>
                    </a:moveTo>
                    <a:cubicBezTo>
                      <a:pt x="185" y="126"/>
                      <a:pt x="181" y="124"/>
                      <a:pt x="178" y="120"/>
                    </a:cubicBezTo>
                    <a:cubicBezTo>
                      <a:pt x="177" y="118"/>
                      <a:pt x="177" y="117"/>
                      <a:pt x="176" y="116"/>
                    </a:cubicBezTo>
                    <a:cubicBezTo>
                      <a:pt x="173" y="112"/>
                      <a:pt x="175" y="102"/>
                      <a:pt x="178" y="96"/>
                    </a:cubicBezTo>
                    <a:cubicBezTo>
                      <a:pt x="179" y="96"/>
                      <a:pt x="180" y="95"/>
                      <a:pt x="181" y="95"/>
                    </a:cubicBezTo>
                    <a:cubicBezTo>
                      <a:pt x="188" y="105"/>
                      <a:pt x="193" y="115"/>
                      <a:pt x="196" y="126"/>
                    </a:cubicBezTo>
                    <a:cubicBezTo>
                      <a:pt x="194" y="126"/>
                      <a:pt x="192" y="126"/>
                      <a:pt x="190" y="126"/>
                    </a:cubicBezTo>
                    <a:cubicBezTo>
                      <a:pt x="190" y="126"/>
                      <a:pt x="190" y="126"/>
                      <a:pt x="189" y="126"/>
                    </a:cubicBezTo>
                    <a:moveTo>
                      <a:pt x="27" y="104"/>
                    </a:moveTo>
                    <a:cubicBezTo>
                      <a:pt x="27" y="104"/>
                      <a:pt x="26" y="104"/>
                      <a:pt x="25" y="104"/>
                    </a:cubicBezTo>
                    <a:cubicBezTo>
                      <a:pt x="29" y="94"/>
                      <a:pt x="34" y="85"/>
                      <a:pt x="40" y="77"/>
                    </a:cubicBezTo>
                    <a:cubicBezTo>
                      <a:pt x="44" y="84"/>
                      <a:pt x="43" y="90"/>
                      <a:pt x="38" y="98"/>
                    </a:cubicBezTo>
                    <a:cubicBezTo>
                      <a:pt x="35" y="103"/>
                      <a:pt x="32" y="104"/>
                      <a:pt x="27" y="104"/>
                    </a:cubicBezTo>
                    <a:moveTo>
                      <a:pt x="170" y="91"/>
                    </a:moveTo>
                    <a:cubicBezTo>
                      <a:pt x="167" y="91"/>
                      <a:pt x="165" y="91"/>
                      <a:pt x="164" y="91"/>
                    </a:cubicBezTo>
                    <a:cubicBezTo>
                      <a:pt x="156" y="90"/>
                      <a:pt x="154" y="78"/>
                      <a:pt x="154" y="69"/>
                    </a:cubicBezTo>
                    <a:cubicBezTo>
                      <a:pt x="163" y="75"/>
                      <a:pt x="170" y="81"/>
                      <a:pt x="176" y="89"/>
                    </a:cubicBezTo>
                    <a:cubicBezTo>
                      <a:pt x="176" y="89"/>
                      <a:pt x="175" y="90"/>
                      <a:pt x="175" y="91"/>
                    </a:cubicBezTo>
                    <a:cubicBezTo>
                      <a:pt x="173" y="91"/>
                      <a:pt x="171" y="91"/>
                      <a:pt x="170" y="91"/>
                    </a:cubicBezTo>
                    <a:moveTo>
                      <a:pt x="57" y="76"/>
                    </a:moveTo>
                    <a:cubicBezTo>
                      <a:pt x="52" y="76"/>
                      <a:pt x="48" y="75"/>
                      <a:pt x="45" y="72"/>
                    </a:cubicBezTo>
                    <a:cubicBezTo>
                      <a:pt x="52" y="64"/>
                      <a:pt x="61" y="58"/>
                      <a:pt x="71" y="54"/>
                    </a:cubicBezTo>
                    <a:cubicBezTo>
                      <a:pt x="74" y="59"/>
                      <a:pt x="68" y="73"/>
                      <a:pt x="65" y="74"/>
                    </a:cubicBezTo>
                    <a:cubicBezTo>
                      <a:pt x="63" y="76"/>
                      <a:pt x="60" y="76"/>
                      <a:pt x="57" y="76"/>
                    </a:cubicBezTo>
                    <a:moveTo>
                      <a:pt x="130" y="74"/>
                    </a:moveTo>
                    <a:cubicBezTo>
                      <a:pt x="122" y="74"/>
                      <a:pt x="117" y="62"/>
                      <a:pt x="115" y="52"/>
                    </a:cubicBezTo>
                    <a:cubicBezTo>
                      <a:pt x="117" y="53"/>
                      <a:pt x="119" y="53"/>
                      <a:pt x="121" y="54"/>
                    </a:cubicBezTo>
                    <a:cubicBezTo>
                      <a:pt x="129" y="56"/>
                      <a:pt x="137" y="59"/>
                      <a:pt x="144" y="63"/>
                    </a:cubicBezTo>
                    <a:cubicBezTo>
                      <a:pt x="143" y="65"/>
                      <a:pt x="141" y="67"/>
                      <a:pt x="140" y="68"/>
                    </a:cubicBezTo>
                    <a:cubicBezTo>
                      <a:pt x="136" y="72"/>
                      <a:pt x="133" y="74"/>
                      <a:pt x="130" y="74"/>
                    </a:cubicBezTo>
                    <a:moveTo>
                      <a:pt x="94" y="64"/>
                    </a:moveTo>
                    <a:cubicBezTo>
                      <a:pt x="88" y="64"/>
                      <a:pt x="82" y="57"/>
                      <a:pt x="78" y="52"/>
                    </a:cubicBezTo>
                    <a:cubicBezTo>
                      <a:pt x="83" y="50"/>
                      <a:pt x="89" y="50"/>
                      <a:pt x="95" y="50"/>
                    </a:cubicBezTo>
                    <a:cubicBezTo>
                      <a:pt x="99" y="50"/>
                      <a:pt x="103" y="50"/>
                      <a:pt x="107" y="51"/>
                    </a:cubicBezTo>
                    <a:cubicBezTo>
                      <a:pt x="106" y="56"/>
                      <a:pt x="103" y="61"/>
                      <a:pt x="97" y="63"/>
                    </a:cubicBezTo>
                    <a:cubicBezTo>
                      <a:pt x="96" y="64"/>
                      <a:pt x="95" y="64"/>
                      <a:pt x="94" y="64"/>
                    </a:cubicBezTo>
                    <a:moveTo>
                      <a:pt x="100" y="0"/>
                    </a:moveTo>
                    <a:cubicBezTo>
                      <a:pt x="80" y="1"/>
                      <a:pt x="62" y="7"/>
                      <a:pt x="47" y="17"/>
                    </a:cubicBezTo>
                    <a:cubicBezTo>
                      <a:pt x="38" y="23"/>
                      <a:pt x="30" y="31"/>
                      <a:pt x="24" y="40"/>
                    </a:cubicBezTo>
                    <a:cubicBezTo>
                      <a:pt x="22" y="42"/>
                      <a:pt x="20" y="45"/>
                      <a:pt x="19" y="47"/>
                    </a:cubicBezTo>
                    <a:cubicBezTo>
                      <a:pt x="18" y="49"/>
                      <a:pt x="18" y="50"/>
                      <a:pt x="17" y="51"/>
                    </a:cubicBezTo>
                    <a:cubicBezTo>
                      <a:pt x="16" y="52"/>
                      <a:pt x="16" y="54"/>
                      <a:pt x="15" y="55"/>
                    </a:cubicBezTo>
                    <a:cubicBezTo>
                      <a:pt x="11" y="63"/>
                      <a:pt x="9" y="71"/>
                      <a:pt x="6" y="79"/>
                    </a:cubicBezTo>
                    <a:cubicBezTo>
                      <a:pt x="6" y="81"/>
                      <a:pt x="5" y="84"/>
                      <a:pt x="4" y="86"/>
                    </a:cubicBezTo>
                    <a:cubicBezTo>
                      <a:pt x="4" y="89"/>
                      <a:pt x="3" y="92"/>
                      <a:pt x="3" y="95"/>
                    </a:cubicBezTo>
                    <a:cubicBezTo>
                      <a:pt x="0" y="111"/>
                      <a:pt x="1" y="125"/>
                      <a:pt x="3" y="136"/>
                    </a:cubicBezTo>
                    <a:cubicBezTo>
                      <a:pt x="5" y="150"/>
                      <a:pt x="10" y="160"/>
                      <a:pt x="11" y="164"/>
                    </a:cubicBezTo>
                    <a:cubicBezTo>
                      <a:pt x="13" y="163"/>
                      <a:pt x="15" y="161"/>
                      <a:pt x="17" y="160"/>
                    </a:cubicBezTo>
                    <a:cubicBezTo>
                      <a:pt x="16" y="154"/>
                      <a:pt x="16" y="149"/>
                      <a:pt x="16" y="142"/>
                    </a:cubicBezTo>
                    <a:cubicBezTo>
                      <a:pt x="20" y="143"/>
                      <a:pt x="23" y="145"/>
                      <a:pt x="23" y="150"/>
                    </a:cubicBezTo>
                    <a:cubicBezTo>
                      <a:pt x="23" y="152"/>
                      <a:pt x="21" y="155"/>
                      <a:pt x="20" y="158"/>
                    </a:cubicBezTo>
                    <a:cubicBezTo>
                      <a:pt x="23" y="156"/>
                      <a:pt x="25" y="154"/>
                      <a:pt x="29" y="153"/>
                    </a:cubicBezTo>
                    <a:cubicBezTo>
                      <a:pt x="29" y="152"/>
                      <a:pt x="29" y="152"/>
                      <a:pt x="29" y="151"/>
                    </a:cubicBezTo>
                    <a:cubicBezTo>
                      <a:pt x="30" y="143"/>
                      <a:pt x="28" y="140"/>
                      <a:pt x="25" y="138"/>
                    </a:cubicBezTo>
                    <a:cubicBezTo>
                      <a:pt x="30" y="134"/>
                      <a:pt x="32" y="129"/>
                      <a:pt x="34" y="121"/>
                    </a:cubicBezTo>
                    <a:cubicBezTo>
                      <a:pt x="35" y="117"/>
                      <a:pt x="34" y="113"/>
                      <a:pt x="32" y="110"/>
                    </a:cubicBezTo>
                    <a:cubicBezTo>
                      <a:pt x="37" y="109"/>
                      <a:pt x="42" y="106"/>
                      <a:pt x="45" y="100"/>
                    </a:cubicBezTo>
                    <a:cubicBezTo>
                      <a:pt x="49" y="93"/>
                      <a:pt x="50" y="87"/>
                      <a:pt x="48" y="81"/>
                    </a:cubicBezTo>
                    <a:cubicBezTo>
                      <a:pt x="52" y="83"/>
                      <a:pt x="55" y="83"/>
                      <a:pt x="59" y="83"/>
                    </a:cubicBezTo>
                    <a:cubicBezTo>
                      <a:pt x="64" y="83"/>
                      <a:pt x="68" y="82"/>
                      <a:pt x="71" y="78"/>
                    </a:cubicBezTo>
                    <a:cubicBezTo>
                      <a:pt x="74" y="75"/>
                      <a:pt x="77" y="68"/>
                      <a:pt x="78" y="62"/>
                    </a:cubicBezTo>
                    <a:cubicBezTo>
                      <a:pt x="82" y="67"/>
                      <a:pt x="88" y="71"/>
                      <a:pt x="94" y="71"/>
                    </a:cubicBezTo>
                    <a:cubicBezTo>
                      <a:pt x="95" y="71"/>
                      <a:pt x="96" y="71"/>
                      <a:pt x="97" y="70"/>
                    </a:cubicBezTo>
                    <a:cubicBezTo>
                      <a:pt x="103" y="69"/>
                      <a:pt x="107" y="65"/>
                      <a:pt x="110" y="60"/>
                    </a:cubicBezTo>
                    <a:cubicBezTo>
                      <a:pt x="112" y="68"/>
                      <a:pt x="116" y="77"/>
                      <a:pt x="122" y="79"/>
                    </a:cubicBezTo>
                    <a:cubicBezTo>
                      <a:pt x="125" y="79"/>
                      <a:pt x="128" y="80"/>
                      <a:pt x="131" y="80"/>
                    </a:cubicBezTo>
                    <a:cubicBezTo>
                      <a:pt x="134" y="80"/>
                      <a:pt x="137" y="79"/>
                      <a:pt x="139" y="78"/>
                    </a:cubicBezTo>
                    <a:cubicBezTo>
                      <a:pt x="142" y="76"/>
                      <a:pt x="145" y="71"/>
                      <a:pt x="148" y="68"/>
                    </a:cubicBezTo>
                    <a:cubicBezTo>
                      <a:pt x="148" y="79"/>
                      <a:pt x="149" y="93"/>
                      <a:pt x="159" y="97"/>
                    </a:cubicBezTo>
                    <a:cubicBezTo>
                      <a:pt x="162" y="98"/>
                      <a:pt x="165" y="98"/>
                      <a:pt x="169" y="98"/>
                    </a:cubicBezTo>
                    <a:cubicBezTo>
                      <a:pt x="169" y="98"/>
                      <a:pt x="170" y="98"/>
                      <a:pt x="171" y="98"/>
                    </a:cubicBezTo>
                    <a:cubicBezTo>
                      <a:pt x="169" y="104"/>
                      <a:pt x="168" y="109"/>
                      <a:pt x="168" y="114"/>
                    </a:cubicBezTo>
                    <a:cubicBezTo>
                      <a:pt x="168" y="118"/>
                      <a:pt x="173" y="127"/>
                      <a:pt x="177" y="129"/>
                    </a:cubicBezTo>
                    <a:cubicBezTo>
                      <a:pt x="181" y="132"/>
                      <a:pt x="186" y="132"/>
                      <a:pt x="191" y="132"/>
                    </a:cubicBezTo>
                    <a:cubicBezTo>
                      <a:pt x="189" y="133"/>
                      <a:pt x="188" y="134"/>
                      <a:pt x="187" y="136"/>
                    </a:cubicBezTo>
                    <a:cubicBezTo>
                      <a:pt x="185" y="139"/>
                      <a:pt x="186" y="146"/>
                      <a:pt x="185" y="150"/>
                    </a:cubicBezTo>
                    <a:cubicBezTo>
                      <a:pt x="185" y="157"/>
                      <a:pt x="188" y="161"/>
                      <a:pt x="193" y="165"/>
                    </a:cubicBezTo>
                    <a:cubicBezTo>
                      <a:pt x="185" y="167"/>
                      <a:pt x="177" y="174"/>
                      <a:pt x="174" y="181"/>
                    </a:cubicBezTo>
                    <a:cubicBezTo>
                      <a:pt x="174" y="183"/>
                      <a:pt x="173" y="186"/>
                      <a:pt x="173" y="188"/>
                    </a:cubicBezTo>
                    <a:cubicBezTo>
                      <a:pt x="173" y="193"/>
                      <a:pt x="174" y="199"/>
                      <a:pt x="177" y="202"/>
                    </a:cubicBezTo>
                    <a:cubicBezTo>
                      <a:pt x="178" y="204"/>
                      <a:pt x="180" y="205"/>
                      <a:pt x="182" y="206"/>
                    </a:cubicBezTo>
                    <a:cubicBezTo>
                      <a:pt x="183" y="206"/>
                      <a:pt x="184" y="206"/>
                      <a:pt x="185" y="207"/>
                    </a:cubicBezTo>
                    <a:cubicBezTo>
                      <a:pt x="185" y="208"/>
                      <a:pt x="186" y="209"/>
                      <a:pt x="188" y="209"/>
                    </a:cubicBezTo>
                    <a:cubicBezTo>
                      <a:pt x="188" y="209"/>
                      <a:pt x="189" y="209"/>
                      <a:pt x="189" y="209"/>
                    </a:cubicBezTo>
                    <a:cubicBezTo>
                      <a:pt x="192" y="207"/>
                      <a:pt x="195" y="203"/>
                      <a:pt x="199" y="197"/>
                    </a:cubicBezTo>
                    <a:cubicBezTo>
                      <a:pt x="203" y="191"/>
                      <a:pt x="206" y="184"/>
                      <a:pt x="210" y="175"/>
                    </a:cubicBezTo>
                    <a:cubicBezTo>
                      <a:pt x="208" y="174"/>
                      <a:pt x="206" y="173"/>
                      <a:pt x="204" y="172"/>
                    </a:cubicBezTo>
                    <a:cubicBezTo>
                      <a:pt x="205" y="168"/>
                      <a:pt x="206" y="164"/>
                      <a:pt x="207" y="160"/>
                    </a:cubicBezTo>
                    <a:cubicBezTo>
                      <a:pt x="209" y="161"/>
                      <a:pt x="212" y="162"/>
                      <a:pt x="214" y="163"/>
                    </a:cubicBezTo>
                    <a:cubicBezTo>
                      <a:pt x="223" y="133"/>
                      <a:pt x="224" y="91"/>
                      <a:pt x="198" y="48"/>
                    </a:cubicBezTo>
                    <a:cubicBezTo>
                      <a:pt x="196" y="50"/>
                      <a:pt x="193" y="53"/>
                      <a:pt x="191" y="55"/>
                    </a:cubicBezTo>
                    <a:cubicBezTo>
                      <a:pt x="189" y="52"/>
                      <a:pt x="187" y="49"/>
                      <a:pt x="184" y="46"/>
                    </a:cubicBezTo>
                    <a:cubicBezTo>
                      <a:pt x="184" y="45"/>
                      <a:pt x="184" y="45"/>
                      <a:pt x="184" y="45"/>
                    </a:cubicBezTo>
                    <a:cubicBezTo>
                      <a:pt x="186" y="43"/>
                      <a:pt x="189" y="40"/>
                      <a:pt x="191" y="38"/>
                    </a:cubicBezTo>
                    <a:cubicBezTo>
                      <a:pt x="182" y="26"/>
                      <a:pt x="166" y="13"/>
                      <a:pt x="147" y="6"/>
                    </a:cubicBezTo>
                    <a:cubicBezTo>
                      <a:pt x="142" y="7"/>
                      <a:pt x="138" y="7"/>
                      <a:pt x="133" y="7"/>
                    </a:cubicBezTo>
                    <a:cubicBezTo>
                      <a:pt x="133" y="7"/>
                      <a:pt x="133" y="7"/>
                      <a:pt x="133" y="7"/>
                    </a:cubicBezTo>
                    <a:cubicBezTo>
                      <a:pt x="121" y="7"/>
                      <a:pt x="110" y="4"/>
                      <a:pt x="10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1159"/>
              <p:cNvSpPr>
                <a:spLocks noEditPoints="1"/>
              </p:cNvSpPr>
              <p:nvPr/>
            </p:nvSpPr>
            <p:spPr bwMode="auto">
              <a:xfrm>
                <a:off x="454" y="3960"/>
                <a:ext cx="112" cy="109"/>
              </a:xfrm>
              <a:custGeom>
                <a:avLst/>
                <a:gdLst>
                  <a:gd name="T0" fmla="*/ 100 w 227"/>
                  <a:gd name="T1" fmla="*/ 197 h 220"/>
                  <a:gd name="T2" fmla="*/ 27 w 227"/>
                  <a:gd name="T3" fmla="*/ 159 h 220"/>
                  <a:gd name="T4" fmla="*/ 14 w 227"/>
                  <a:gd name="T5" fmla="*/ 122 h 220"/>
                  <a:gd name="T6" fmla="*/ 22 w 227"/>
                  <a:gd name="T7" fmla="*/ 82 h 220"/>
                  <a:gd name="T8" fmla="*/ 22 w 227"/>
                  <a:gd name="T9" fmla="*/ 81 h 220"/>
                  <a:gd name="T10" fmla="*/ 87 w 227"/>
                  <a:gd name="T11" fmla="*/ 21 h 220"/>
                  <a:gd name="T12" fmla="*/ 91 w 227"/>
                  <a:gd name="T13" fmla="*/ 21 h 220"/>
                  <a:gd name="T14" fmla="*/ 156 w 227"/>
                  <a:gd name="T15" fmla="*/ 170 h 220"/>
                  <a:gd name="T16" fmla="*/ 100 w 227"/>
                  <a:gd name="T17" fmla="*/ 197 h 220"/>
                  <a:gd name="T18" fmla="*/ 101 w 227"/>
                  <a:gd name="T19" fmla="*/ 0 h 220"/>
                  <a:gd name="T20" fmla="*/ 70 w 227"/>
                  <a:gd name="T21" fmla="*/ 5 h 220"/>
                  <a:gd name="T22" fmla="*/ 66 w 227"/>
                  <a:gd name="T23" fmla="*/ 8 h 220"/>
                  <a:gd name="T24" fmla="*/ 57 w 227"/>
                  <a:gd name="T25" fmla="*/ 13 h 220"/>
                  <a:gd name="T26" fmla="*/ 54 w 227"/>
                  <a:gd name="T27" fmla="*/ 15 h 220"/>
                  <a:gd name="T28" fmla="*/ 48 w 227"/>
                  <a:gd name="T29" fmla="*/ 19 h 220"/>
                  <a:gd name="T30" fmla="*/ 32 w 227"/>
                  <a:gd name="T31" fmla="*/ 35 h 220"/>
                  <a:gd name="T32" fmla="*/ 0 w 227"/>
                  <a:gd name="T33" fmla="*/ 114 h 220"/>
                  <a:gd name="T34" fmla="*/ 0 w 227"/>
                  <a:gd name="T35" fmla="*/ 119 h 220"/>
                  <a:gd name="T36" fmla="*/ 1 w 227"/>
                  <a:gd name="T37" fmla="*/ 136 h 220"/>
                  <a:gd name="T38" fmla="*/ 8 w 227"/>
                  <a:gd name="T39" fmla="*/ 160 h 220"/>
                  <a:gd name="T40" fmla="*/ 61 w 227"/>
                  <a:gd name="T41" fmla="*/ 211 h 220"/>
                  <a:gd name="T42" fmla="*/ 100 w 227"/>
                  <a:gd name="T43" fmla="*/ 220 h 220"/>
                  <a:gd name="T44" fmla="*/ 107 w 227"/>
                  <a:gd name="T45" fmla="*/ 220 h 220"/>
                  <a:gd name="T46" fmla="*/ 121 w 227"/>
                  <a:gd name="T47" fmla="*/ 219 h 220"/>
                  <a:gd name="T48" fmla="*/ 182 w 227"/>
                  <a:gd name="T49" fmla="*/ 185 h 220"/>
                  <a:gd name="T50" fmla="*/ 205 w 227"/>
                  <a:gd name="T51" fmla="*/ 75 h 220"/>
                  <a:gd name="T52" fmla="*/ 202 w 227"/>
                  <a:gd name="T53" fmla="*/ 68 h 220"/>
                  <a:gd name="T54" fmla="*/ 200 w 227"/>
                  <a:gd name="T55" fmla="*/ 62 h 220"/>
                  <a:gd name="T56" fmla="*/ 194 w 227"/>
                  <a:gd name="T57" fmla="*/ 50 h 220"/>
                  <a:gd name="T58" fmla="*/ 188 w 227"/>
                  <a:gd name="T59" fmla="*/ 41 h 220"/>
                  <a:gd name="T60" fmla="*/ 150 w 227"/>
                  <a:gd name="T61" fmla="*/ 10 h 220"/>
                  <a:gd name="T62" fmla="*/ 101 w 227"/>
                  <a:gd name="T63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7" h="220">
                    <a:moveTo>
                      <a:pt x="100" y="197"/>
                    </a:moveTo>
                    <a:cubicBezTo>
                      <a:pt x="69" y="197"/>
                      <a:pt x="38" y="180"/>
                      <a:pt x="27" y="159"/>
                    </a:cubicBezTo>
                    <a:cubicBezTo>
                      <a:pt x="21" y="148"/>
                      <a:pt x="16" y="134"/>
                      <a:pt x="14" y="122"/>
                    </a:cubicBezTo>
                    <a:cubicBezTo>
                      <a:pt x="13" y="108"/>
                      <a:pt x="17" y="95"/>
                      <a:pt x="22" y="82"/>
                    </a:cubicBezTo>
                    <a:cubicBezTo>
                      <a:pt x="22" y="81"/>
                      <a:pt x="22" y="81"/>
                      <a:pt x="22" y="81"/>
                    </a:cubicBezTo>
                    <a:cubicBezTo>
                      <a:pt x="25" y="72"/>
                      <a:pt x="45" y="26"/>
                      <a:pt x="87" y="21"/>
                    </a:cubicBezTo>
                    <a:cubicBezTo>
                      <a:pt x="88" y="21"/>
                      <a:pt x="89" y="21"/>
                      <a:pt x="91" y="21"/>
                    </a:cubicBezTo>
                    <a:cubicBezTo>
                      <a:pt x="126" y="21"/>
                      <a:pt x="227" y="77"/>
                      <a:pt x="156" y="170"/>
                    </a:cubicBezTo>
                    <a:cubicBezTo>
                      <a:pt x="141" y="189"/>
                      <a:pt x="121" y="197"/>
                      <a:pt x="100" y="197"/>
                    </a:cubicBezTo>
                    <a:moveTo>
                      <a:pt x="101" y="0"/>
                    </a:moveTo>
                    <a:cubicBezTo>
                      <a:pt x="87" y="0"/>
                      <a:pt x="75" y="2"/>
                      <a:pt x="70" y="5"/>
                    </a:cubicBezTo>
                    <a:cubicBezTo>
                      <a:pt x="68" y="6"/>
                      <a:pt x="67" y="7"/>
                      <a:pt x="66" y="8"/>
                    </a:cubicBezTo>
                    <a:cubicBezTo>
                      <a:pt x="62" y="9"/>
                      <a:pt x="60" y="11"/>
                      <a:pt x="57" y="13"/>
                    </a:cubicBezTo>
                    <a:cubicBezTo>
                      <a:pt x="56" y="14"/>
                      <a:pt x="55" y="14"/>
                      <a:pt x="54" y="15"/>
                    </a:cubicBezTo>
                    <a:cubicBezTo>
                      <a:pt x="52" y="16"/>
                      <a:pt x="50" y="18"/>
                      <a:pt x="48" y="19"/>
                    </a:cubicBezTo>
                    <a:cubicBezTo>
                      <a:pt x="44" y="23"/>
                      <a:pt x="38" y="28"/>
                      <a:pt x="32" y="35"/>
                    </a:cubicBezTo>
                    <a:cubicBezTo>
                      <a:pt x="17" y="52"/>
                      <a:pt x="2" y="74"/>
                      <a:pt x="0" y="114"/>
                    </a:cubicBezTo>
                    <a:cubicBezTo>
                      <a:pt x="0" y="116"/>
                      <a:pt x="0" y="117"/>
                      <a:pt x="0" y="119"/>
                    </a:cubicBezTo>
                    <a:cubicBezTo>
                      <a:pt x="0" y="125"/>
                      <a:pt x="0" y="130"/>
                      <a:pt x="1" y="136"/>
                    </a:cubicBezTo>
                    <a:cubicBezTo>
                      <a:pt x="3" y="144"/>
                      <a:pt x="5" y="152"/>
                      <a:pt x="8" y="160"/>
                    </a:cubicBezTo>
                    <a:cubicBezTo>
                      <a:pt x="16" y="184"/>
                      <a:pt x="38" y="202"/>
                      <a:pt x="61" y="211"/>
                    </a:cubicBezTo>
                    <a:cubicBezTo>
                      <a:pt x="71" y="215"/>
                      <a:pt x="84" y="219"/>
                      <a:pt x="100" y="220"/>
                    </a:cubicBezTo>
                    <a:cubicBezTo>
                      <a:pt x="102" y="220"/>
                      <a:pt x="105" y="220"/>
                      <a:pt x="107" y="220"/>
                    </a:cubicBezTo>
                    <a:cubicBezTo>
                      <a:pt x="111" y="220"/>
                      <a:pt x="116" y="220"/>
                      <a:pt x="121" y="219"/>
                    </a:cubicBezTo>
                    <a:cubicBezTo>
                      <a:pt x="141" y="217"/>
                      <a:pt x="163" y="207"/>
                      <a:pt x="182" y="185"/>
                    </a:cubicBezTo>
                    <a:cubicBezTo>
                      <a:pt x="198" y="167"/>
                      <a:pt x="218" y="122"/>
                      <a:pt x="205" y="75"/>
                    </a:cubicBezTo>
                    <a:cubicBezTo>
                      <a:pt x="204" y="72"/>
                      <a:pt x="203" y="70"/>
                      <a:pt x="202" y="68"/>
                    </a:cubicBezTo>
                    <a:cubicBezTo>
                      <a:pt x="202" y="66"/>
                      <a:pt x="201" y="64"/>
                      <a:pt x="200" y="62"/>
                    </a:cubicBezTo>
                    <a:cubicBezTo>
                      <a:pt x="198" y="58"/>
                      <a:pt x="196" y="54"/>
                      <a:pt x="194" y="50"/>
                    </a:cubicBezTo>
                    <a:cubicBezTo>
                      <a:pt x="192" y="47"/>
                      <a:pt x="190" y="44"/>
                      <a:pt x="188" y="41"/>
                    </a:cubicBezTo>
                    <a:cubicBezTo>
                      <a:pt x="178" y="27"/>
                      <a:pt x="165" y="17"/>
                      <a:pt x="150" y="10"/>
                    </a:cubicBezTo>
                    <a:cubicBezTo>
                      <a:pt x="133" y="2"/>
                      <a:pt x="116" y="0"/>
                      <a:pt x="10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1160"/>
              <p:cNvSpPr>
                <a:spLocks noEditPoints="1"/>
              </p:cNvSpPr>
              <p:nvPr/>
            </p:nvSpPr>
            <p:spPr bwMode="auto">
              <a:xfrm>
                <a:off x="519" y="3397"/>
                <a:ext cx="121" cy="112"/>
              </a:xfrm>
              <a:custGeom>
                <a:avLst/>
                <a:gdLst>
                  <a:gd name="T0" fmla="*/ 238 w 244"/>
                  <a:gd name="T1" fmla="*/ 116 h 227"/>
                  <a:gd name="T2" fmla="*/ 232 w 244"/>
                  <a:gd name="T3" fmla="*/ 121 h 227"/>
                  <a:gd name="T4" fmla="*/ 238 w 244"/>
                  <a:gd name="T5" fmla="*/ 127 h 227"/>
                  <a:gd name="T6" fmla="*/ 243 w 244"/>
                  <a:gd name="T7" fmla="*/ 84 h 227"/>
                  <a:gd name="T8" fmla="*/ 229 w 244"/>
                  <a:gd name="T9" fmla="*/ 113 h 227"/>
                  <a:gd name="T10" fmla="*/ 242 w 244"/>
                  <a:gd name="T11" fmla="*/ 108 h 227"/>
                  <a:gd name="T12" fmla="*/ 49 w 244"/>
                  <a:gd name="T13" fmla="*/ 33 h 227"/>
                  <a:gd name="T14" fmla="*/ 49 w 244"/>
                  <a:gd name="T15" fmla="*/ 33 h 227"/>
                  <a:gd name="T16" fmla="*/ 43 w 244"/>
                  <a:gd name="T17" fmla="*/ 17 h 227"/>
                  <a:gd name="T18" fmla="*/ 42 w 244"/>
                  <a:gd name="T19" fmla="*/ 30 h 227"/>
                  <a:gd name="T20" fmla="*/ 44 w 244"/>
                  <a:gd name="T21" fmla="*/ 20 h 227"/>
                  <a:gd name="T22" fmla="*/ 135 w 244"/>
                  <a:gd name="T23" fmla="*/ 178 h 227"/>
                  <a:gd name="T24" fmla="*/ 145 w 244"/>
                  <a:gd name="T25" fmla="*/ 164 h 227"/>
                  <a:gd name="T26" fmla="*/ 158 w 244"/>
                  <a:gd name="T27" fmla="*/ 172 h 227"/>
                  <a:gd name="T28" fmla="*/ 135 w 244"/>
                  <a:gd name="T29" fmla="*/ 178 h 227"/>
                  <a:gd name="T30" fmla="*/ 89 w 244"/>
                  <a:gd name="T31" fmla="*/ 169 h 227"/>
                  <a:gd name="T32" fmla="*/ 103 w 244"/>
                  <a:gd name="T33" fmla="*/ 156 h 227"/>
                  <a:gd name="T34" fmla="*/ 115 w 244"/>
                  <a:gd name="T35" fmla="*/ 176 h 227"/>
                  <a:gd name="T36" fmla="*/ 164 w 244"/>
                  <a:gd name="T37" fmla="*/ 170 h 227"/>
                  <a:gd name="T38" fmla="*/ 178 w 244"/>
                  <a:gd name="T39" fmla="*/ 149 h 227"/>
                  <a:gd name="T40" fmla="*/ 193 w 244"/>
                  <a:gd name="T41" fmla="*/ 152 h 227"/>
                  <a:gd name="T42" fmla="*/ 166 w 244"/>
                  <a:gd name="T43" fmla="*/ 173 h 227"/>
                  <a:gd name="T44" fmla="*/ 51 w 244"/>
                  <a:gd name="T45" fmla="*/ 142 h 227"/>
                  <a:gd name="T46" fmla="*/ 75 w 244"/>
                  <a:gd name="T47" fmla="*/ 145 h 227"/>
                  <a:gd name="T48" fmla="*/ 205 w 244"/>
                  <a:gd name="T49" fmla="*/ 149 h 227"/>
                  <a:gd name="T50" fmla="*/ 222 w 244"/>
                  <a:gd name="T51" fmla="*/ 127 h 227"/>
                  <a:gd name="T52" fmla="*/ 205 w 244"/>
                  <a:gd name="T53" fmla="*/ 149 h 227"/>
                  <a:gd name="T54" fmla="*/ 36 w 244"/>
                  <a:gd name="T55" fmla="*/ 103 h 227"/>
                  <a:gd name="T56" fmla="*/ 54 w 244"/>
                  <a:gd name="T57" fmla="*/ 114 h 227"/>
                  <a:gd name="T58" fmla="*/ 35 w 244"/>
                  <a:gd name="T59" fmla="*/ 95 h 227"/>
                  <a:gd name="T60" fmla="*/ 46 w 244"/>
                  <a:gd name="T61" fmla="*/ 76 h 227"/>
                  <a:gd name="T62" fmla="*/ 59 w 244"/>
                  <a:gd name="T63" fmla="*/ 24 h 227"/>
                  <a:gd name="T64" fmla="*/ 66 w 244"/>
                  <a:gd name="T65" fmla="*/ 7 h 227"/>
                  <a:gd name="T66" fmla="*/ 59 w 244"/>
                  <a:gd name="T67" fmla="*/ 24 h 227"/>
                  <a:gd name="T68" fmla="*/ 64 w 244"/>
                  <a:gd name="T69" fmla="*/ 0 h 227"/>
                  <a:gd name="T70" fmla="*/ 50 w 244"/>
                  <a:gd name="T71" fmla="*/ 31 h 227"/>
                  <a:gd name="T72" fmla="*/ 43 w 244"/>
                  <a:gd name="T73" fmla="*/ 55 h 227"/>
                  <a:gd name="T74" fmla="*/ 46 w 244"/>
                  <a:gd name="T75" fmla="*/ 38 h 227"/>
                  <a:gd name="T76" fmla="*/ 46 w 244"/>
                  <a:gd name="T77" fmla="*/ 38 h 227"/>
                  <a:gd name="T78" fmla="*/ 6 w 244"/>
                  <a:gd name="T79" fmla="*/ 76 h 227"/>
                  <a:gd name="T80" fmla="*/ 0 w 244"/>
                  <a:gd name="T81" fmla="*/ 135 h 227"/>
                  <a:gd name="T82" fmla="*/ 81 w 244"/>
                  <a:gd name="T83" fmla="*/ 227 h 227"/>
                  <a:gd name="T84" fmla="*/ 235 w 244"/>
                  <a:gd name="T85" fmla="*/ 136 h 227"/>
                  <a:gd name="T86" fmla="*/ 225 w 244"/>
                  <a:gd name="T87" fmla="*/ 121 h 227"/>
                  <a:gd name="T88" fmla="*/ 220 w 244"/>
                  <a:gd name="T89" fmla="*/ 105 h 227"/>
                  <a:gd name="T90" fmla="*/ 212 w 244"/>
                  <a:gd name="T91" fmla="*/ 104 h 227"/>
                  <a:gd name="T92" fmla="*/ 203 w 244"/>
                  <a:gd name="T93" fmla="*/ 128 h 227"/>
                  <a:gd name="T94" fmla="*/ 197 w 244"/>
                  <a:gd name="T95" fmla="*/ 147 h 227"/>
                  <a:gd name="T96" fmla="*/ 182 w 244"/>
                  <a:gd name="T97" fmla="*/ 140 h 227"/>
                  <a:gd name="T98" fmla="*/ 159 w 244"/>
                  <a:gd name="T99" fmla="*/ 163 h 227"/>
                  <a:gd name="T100" fmla="*/ 144 w 244"/>
                  <a:gd name="T101" fmla="*/ 156 h 227"/>
                  <a:gd name="T102" fmla="*/ 120 w 244"/>
                  <a:gd name="T103" fmla="*/ 160 h 227"/>
                  <a:gd name="T104" fmla="*/ 102 w 244"/>
                  <a:gd name="T105" fmla="*/ 147 h 227"/>
                  <a:gd name="T106" fmla="*/ 79 w 244"/>
                  <a:gd name="T107" fmla="*/ 138 h 227"/>
                  <a:gd name="T108" fmla="*/ 57 w 244"/>
                  <a:gd name="T109" fmla="*/ 133 h 227"/>
                  <a:gd name="T110" fmla="*/ 44 w 244"/>
                  <a:gd name="T111" fmla="*/ 97 h 227"/>
                  <a:gd name="T112" fmla="*/ 48 w 244"/>
                  <a:gd name="T113" fmla="*/ 62 h 227"/>
                  <a:gd name="T114" fmla="*/ 59 w 244"/>
                  <a:gd name="T115" fmla="*/ 33 h 227"/>
                  <a:gd name="T116" fmla="*/ 70 w 244"/>
                  <a:gd name="T117" fmla="*/ 24 h 227"/>
                  <a:gd name="T118" fmla="*/ 70 w 244"/>
                  <a:gd name="T119" fmla="*/ 0 h 227"/>
                  <a:gd name="T120" fmla="*/ 67 w 244"/>
                  <a:gd name="T121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27">
                    <a:moveTo>
                      <a:pt x="241" y="115"/>
                    </a:moveTo>
                    <a:cubicBezTo>
                      <a:pt x="240" y="115"/>
                      <a:pt x="239" y="115"/>
                      <a:pt x="238" y="116"/>
                    </a:cubicBezTo>
                    <a:cubicBezTo>
                      <a:pt x="238" y="116"/>
                      <a:pt x="238" y="116"/>
                      <a:pt x="238" y="116"/>
                    </a:cubicBezTo>
                    <a:cubicBezTo>
                      <a:pt x="235" y="116"/>
                      <a:pt x="233" y="118"/>
                      <a:pt x="232" y="121"/>
                    </a:cubicBezTo>
                    <a:cubicBezTo>
                      <a:pt x="232" y="122"/>
                      <a:pt x="233" y="123"/>
                      <a:pt x="232" y="124"/>
                    </a:cubicBezTo>
                    <a:cubicBezTo>
                      <a:pt x="234" y="125"/>
                      <a:pt x="236" y="126"/>
                      <a:pt x="238" y="127"/>
                    </a:cubicBezTo>
                    <a:cubicBezTo>
                      <a:pt x="239" y="123"/>
                      <a:pt x="240" y="119"/>
                      <a:pt x="241" y="115"/>
                    </a:cubicBezTo>
                    <a:moveTo>
                      <a:pt x="243" y="84"/>
                    </a:moveTo>
                    <a:cubicBezTo>
                      <a:pt x="241" y="87"/>
                      <a:pt x="238" y="89"/>
                      <a:pt x="235" y="91"/>
                    </a:cubicBezTo>
                    <a:cubicBezTo>
                      <a:pt x="234" y="98"/>
                      <a:pt x="232" y="105"/>
                      <a:pt x="229" y="113"/>
                    </a:cubicBezTo>
                    <a:cubicBezTo>
                      <a:pt x="232" y="109"/>
                      <a:pt x="237" y="108"/>
                      <a:pt x="242" y="108"/>
                    </a:cubicBezTo>
                    <a:cubicBezTo>
                      <a:pt x="242" y="108"/>
                      <a:pt x="242" y="108"/>
                      <a:pt x="242" y="108"/>
                    </a:cubicBezTo>
                    <a:cubicBezTo>
                      <a:pt x="244" y="98"/>
                      <a:pt x="244" y="90"/>
                      <a:pt x="243" y="84"/>
                    </a:cubicBezTo>
                    <a:moveTo>
                      <a:pt x="49" y="33"/>
                    </a:moveTo>
                    <a:cubicBezTo>
                      <a:pt x="49" y="33"/>
                      <a:pt x="49" y="33"/>
                      <a:pt x="49" y="33"/>
                    </a:cubicBezTo>
                    <a:cubicBezTo>
                      <a:pt x="49" y="33"/>
                      <a:pt x="49" y="33"/>
                      <a:pt x="49" y="33"/>
                    </a:cubicBezTo>
                    <a:cubicBezTo>
                      <a:pt x="49" y="33"/>
                      <a:pt x="49" y="33"/>
                      <a:pt x="49" y="33"/>
                    </a:cubicBezTo>
                    <a:moveTo>
                      <a:pt x="43" y="17"/>
                    </a:moveTo>
                    <a:cubicBezTo>
                      <a:pt x="40" y="19"/>
                      <a:pt x="37" y="22"/>
                      <a:pt x="34" y="26"/>
                    </a:cubicBezTo>
                    <a:cubicBezTo>
                      <a:pt x="36" y="27"/>
                      <a:pt x="39" y="29"/>
                      <a:pt x="42" y="30"/>
                    </a:cubicBezTo>
                    <a:cubicBezTo>
                      <a:pt x="42" y="29"/>
                      <a:pt x="43" y="28"/>
                      <a:pt x="44" y="28"/>
                    </a:cubicBezTo>
                    <a:cubicBezTo>
                      <a:pt x="46" y="25"/>
                      <a:pt x="46" y="22"/>
                      <a:pt x="44" y="20"/>
                    </a:cubicBezTo>
                    <a:cubicBezTo>
                      <a:pt x="44" y="19"/>
                      <a:pt x="43" y="18"/>
                      <a:pt x="43" y="17"/>
                    </a:cubicBezTo>
                    <a:moveTo>
                      <a:pt x="135" y="178"/>
                    </a:moveTo>
                    <a:cubicBezTo>
                      <a:pt x="132" y="178"/>
                      <a:pt x="129" y="178"/>
                      <a:pt x="127" y="177"/>
                    </a:cubicBezTo>
                    <a:cubicBezTo>
                      <a:pt x="131" y="171"/>
                      <a:pt x="138" y="164"/>
                      <a:pt x="145" y="164"/>
                    </a:cubicBezTo>
                    <a:cubicBezTo>
                      <a:pt x="146" y="164"/>
                      <a:pt x="147" y="164"/>
                      <a:pt x="148" y="165"/>
                    </a:cubicBezTo>
                    <a:cubicBezTo>
                      <a:pt x="151" y="166"/>
                      <a:pt x="155" y="169"/>
                      <a:pt x="158" y="172"/>
                    </a:cubicBezTo>
                    <a:cubicBezTo>
                      <a:pt x="158" y="173"/>
                      <a:pt x="158" y="174"/>
                      <a:pt x="158" y="175"/>
                    </a:cubicBezTo>
                    <a:cubicBezTo>
                      <a:pt x="151" y="177"/>
                      <a:pt x="143" y="178"/>
                      <a:pt x="135" y="178"/>
                    </a:cubicBezTo>
                    <a:moveTo>
                      <a:pt x="115" y="176"/>
                    </a:moveTo>
                    <a:cubicBezTo>
                      <a:pt x="107" y="174"/>
                      <a:pt x="98" y="172"/>
                      <a:pt x="89" y="169"/>
                    </a:cubicBezTo>
                    <a:cubicBezTo>
                      <a:pt x="87" y="168"/>
                      <a:pt x="85" y="167"/>
                      <a:pt x="83" y="166"/>
                    </a:cubicBezTo>
                    <a:cubicBezTo>
                      <a:pt x="89" y="161"/>
                      <a:pt x="97" y="156"/>
                      <a:pt x="103" y="156"/>
                    </a:cubicBezTo>
                    <a:cubicBezTo>
                      <a:pt x="109" y="156"/>
                      <a:pt x="113" y="159"/>
                      <a:pt x="114" y="169"/>
                    </a:cubicBezTo>
                    <a:cubicBezTo>
                      <a:pt x="114" y="171"/>
                      <a:pt x="115" y="173"/>
                      <a:pt x="115" y="176"/>
                    </a:cubicBezTo>
                    <a:moveTo>
                      <a:pt x="166" y="173"/>
                    </a:moveTo>
                    <a:cubicBezTo>
                      <a:pt x="165" y="172"/>
                      <a:pt x="165" y="171"/>
                      <a:pt x="164" y="170"/>
                    </a:cubicBezTo>
                    <a:cubicBezTo>
                      <a:pt x="164" y="162"/>
                      <a:pt x="169" y="153"/>
                      <a:pt x="174" y="151"/>
                    </a:cubicBezTo>
                    <a:cubicBezTo>
                      <a:pt x="176" y="151"/>
                      <a:pt x="177" y="150"/>
                      <a:pt x="178" y="149"/>
                    </a:cubicBezTo>
                    <a:cubicBezTo>
                      <a:pt x="180" y="149"/>
                      <a:pt x="181" y="149"/>
                      <a:pt x="183" y="149"/>
                    </a:cubicBezTo>
                    <a:cubicBezTo>
                      <a:pt x="187" y="149"/>
                      <a:pt x="190" y="150"/>
                      <a:pt x="193" y="152"/>
                    </a:cubicBezTo>
                    <a:cubicBezTo>
                      <a:pt x="194" y="153"/>
                      <a:pt x="196" y="154"/>
                      <a:pt x="198" y="155"/>
                    </a:cubicBezTo>
                    <a:cubicBezTo>
                      <a:pt x="189" y="163"/>
                      <a:pt x="178" y="169"/>
                      <a:pt x="166" y="173"/>
                    </a:cubicBezTo>
                    <a:moveTo>
                      <a:pt x="76" y="162"/>
                    </a:moveTo>
                    <a:cubicBezTo>
                      <a:pt x="66" y="157"/>
                      <a:pt x="58" y="150"/>
                      <a:pt x="51" y="142"/>
                    </a:cubicBezTo>
                    <a:cubicBezTo>
                      <a:pt x="55" y="141"/>
                      <a:pt x="60" y="140"/>
                      <a:pt x="64" y="140"/>
                    </a:cubicBezTo>
                    <a:cubicBezTo>
                      <a:pt x="69" y="140"/>
                      <a:pt x="73" y="141"/>
                      <a:pt x="75" y="145"/>
                    </a:cubicBezTo>
                    <a:cubicBezTo>
                      <a:pt x="78" y="150"/>
                      <a:pt x="78" y="156"/>
                      <a:pt x="76" y="162"/>
                    </a:cubicBezTo>
                    <a:moveTo>
                      <a:pt x="205" y="149"/>
                    </a:moveTo>
                    <a:cubicBezTo>
                      <a:pt x="204" y="144"/>
                      <a:pt x="203" y="141"/>
                      <a:pt x="206" y="135"/>
                    </a:cubicBezTo>
                    <a:cubicBezTo>
                      <a:pt x="211" y="128"/>
                      <a:pt x="216" y="127"/>
                      <a:pt x="222" y="127"/>
                    </a:cubicBezTo>
                    <a:cubicBezTo>
                      <a:pt x="222" y="127"/>
                      <a:pt x="222" y="127"/>
                      <a:pt x="222" y="127"/>
                    </a:cubicBezTo>
                    <a:cubicBezTo>
                      <a:pt x="218" y="135"/>
                      <a:pt x="212" y="142"/>
                      <a:pt x="205" y="149"/>
                    </a:cubicBezTo>
                    <a:moveTo>
                      <a:pt x="47" y="136"/>
                    </a:moveTo>
                    <a:cubicBezTo>
                      <a:pt x="41" y="126"/>
                      <a:pt x="37" y="114"/>
                      <a:pt x="36" y="103"/>
                    </a:cubicBezTo>
                    <a:cubicBezTo>
                      <a:pt x="36" y="103"/>
                      <a:pt x="36" y="103"/>
                      <a:pt x="36" y="103"/>
                    </a:cubicBezTo>
                    <a:cubicBezTo>
                      <a:pt x="44" y="103"/>
                      <a:pt x="52" y="108"/>
                      <a:pt x="54" y="114"/>
                    </a:cubicBezTo>
                    <a:cubicBezTo>
                      <a:pt x="55" y="117"/>
                      <a:pt x="53" y="133"/>
                      <a:pt x="47" y="136"/>
                    </a:cubicBezTo>
                    <a:moveTo>
                      <a:pt x="35" y="95"/>
                    </a:moveTo>
                    <a:cubicBezTo>
                      <a:pt x="34" y="84"/>
                      <a:pt x="36" y="73"/>
                      <a:pt x="38" y="62"/>
                    </a:cubicBezTo>
                    <a:cubicBezTo>
                      <a:pt x="43" y="65"/>
                      <a:pt x="47" y="69"/>
                      <a:pt x="46" y="76"/>
                    </a:cubicBezTo>
                    <a:cubicBezTo>
                      <a:pt x="45" y="86"/>
                      <a:pt x="43" y="92"/>
                      <a:pt x="35" y="95"/>
                    </a:cubicBezTo>
                    <a:moveTo>
                      <a:pt x="59" y="24"/>
                    </a:moveTo>
                    <a:cubicBezTo>
                      <a:pt x="58" y="24"/>
                      <a:pt x="56" y="24"/>
                      <a:pt x="54" y="23"/>
                    </a:cubicBezTo>
                    <a:cubicBezTo>
                      <a:pt x="58" y="17"/>
                      <a:pt x="62" y="12"/>
                      <a:pt x="66" y="7"/>
                    </a:cubicBezTo>
                    <a:cubicBezTo>
                      <a:pt x="68" y="11"/>
                      <a:pt x="66" y="18"/>
                      <a:pt x="65" y="20"/>
                    </a:cubicBezTo>
                    <a:cubicBezTo>
                      <a:pt x="63" y="23"/>
                      <a:pt x="61" y="24"/>
                      <a:pt x="59" y="24"/>
                    </a:cubicBezTo>
                    <a:moveTo>
                      <a:pt x="66" y="0"/>
                    </a:moveTo>
                    <a:cubicBezTo>
                      <a:pt x="66" y="0"/>
                      <a:pt x="65" y="0"/>
                      <a:pt x="64" y="0"/>
                    </a:cubicBezTo>
                    <a:cubicBezTo>
                      <a:pt x="62" y="2"/>
                      <a:pt x="56" y="6"/>
                      <a:pt x="48" y="12"/>
                    </a:cubicBezTo>
                    <a:cubicBezTo>
                      <a:pt x="52" y="18"/>
                      <a:pt x="54" y="25"/>
                      <a:pt x="50" y="31"/>
                    </a:cubicBezTo>
                    <a:cubicBezTo>
                      <a:pt x="53" y="35"/>
                      <a:pt x="55" y="40"/>
                      <a:pt x="53" y="45"/>
                    </a:cubicBezTo>
                    <a:cubicBezTo>
                      <a:pt x="51" y="50"/>
                      <a:pt x="48" y="55"/>
                      <a:pt x="43" y="55"/>
                    </a:cubicBezTo>
                    <a:cubicBezTo>
                      <a:pt x="42" y="55"/>
                      <a:pt x="41" y="55"/>
                      <a:pt x="40" y="55"/>
                    </a:cubicBezTo>
                    <a:cubicBezTo>
                      <a:pt x="42" y="49"/>
                      <a:pt x="44" y="43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2" y="38"/>
                      <a:pt x="35" y="36"/>
                      <a:pt x="28" y="33"/>
                    </a:cubicBezTo>
                    <a:cubicBezTo>
                      <a:pt x="19" y="44"/>
                      <a:pt x="12" y="58"/>
                      <a:pt x="6" y="76"/>
                    </a:cubicBezTo>
                    <a:cubicBezTo>
                      <a:pt x="8" y="83"/>
                      <a:pt x="9" y="91"/>
                      <a:pt x="9" y="99"/>
                    </a:cubicBezTo>
                    <a:cubicBezTo>
                      <a:pt x="9" y="112"/>
                      <a:pt x="5" y="124"/>
                      <a:pt x="0" y="135"/>
                    </a:cubicBezTo>
                    <a:cubicBezTo>
                      <a:pt x="5" y="162"/>
                      <a:pt x="20" y="190"/>
                      <a:pt x="49" y="210"/>
                    </a:cubicBezTo>
                    <a:cubicBezTo>
                      <a:pt x="59" y="218"/>
                      <a:pt x="70" y="223"/>
                      <a:pt x="81" y="227"/>
                    </a:cubicBezTo>
                    <a:cubicBezTo>
                      <a:pt x="106" y="224"/>
                      <a:pt x="131" y="223"/>
                      <a:pt x="156" y="223"/>
                    </a:cubicBezTo>
                    <a:cubicBezTo>
                      <a:pt x="201" y="203"/>
                      <a:pt x="224" y="167"/>
                      <a:pt x="235" y="136"/>
                    </a:cubicBezTo>
                    <a:cubicBezTo>
                      <a:pt x="230" y="132"/>
                      <a:pt x="226" y="129"/>
                      <a:pt x="224" y="126"/>
                    </a:cubicBezTo>
                    <a:cubicBezTo>
                      <a:pt x="222" y="124"/>
                      <a:pt x="223" y="122"/>
                      <a:pt x="225" y="121"/>
                    </a:cubicBezTo>
                    <a:cubicBezTo>
                      <a:pt x="225" y="120"/>
                      <a:pt x="226" y="119"/>
                      <a:pt x="226" y="118"/>
                    </a:cubicBezTo>
                    <a:cubicBezTo>
                      <a:pt x="223" y="114"/>
                      <a:pt x="221" y="109"/>
                      <a:pt x="220" y="105"/>
                    </a:cubicBezTo>
                    <a:cubicBezTo>
                      <a:pt x="219" y="103"/>
                      <a:pt x="219" y="102"/>
                      <a:pt x="219" y="101"/>
                    </a:cubicBezTo>
                    <a:cubicBezTo>
                      <a:pt x="216" y="102"/>
                      <a:pt x="214" y="103"/>
                      <a:pt x="212" y="104"/>
                    </a:cubicBezTo>
                    <a:cubicBezTo>
                      <a:pt x="213" y="109"/>
                      <a:pt x="215" y="115"/>
                      <a:pt x="218" y="120"/>
                    </a:cubicBezTo>
                    <a:cubicBezTo>
                      <a:pt x="212" y="120"/>
                      <a:pt x="207" y="122"/>
                      <a:pt x="203" y="128"/>
                    </a:cubicBezTo>
                    <a:cubicBezTo>
                      <a:pt x="201" y="131"/>
                      <a:pt x="196" y="137"/>
                      <a:pt x="196" y="141"/>
                    </a:cubicBezTo>
                    <a:cubicBezTo>
                      <a:pt x="196" y="143"/>
                      <a:pt x="196" y="145"/>
                      <a:pt x="197" y="147"/>
                    </a:cubicBezTo>
                    <a:cubicBezTo>
                      <a:pt x="192" y="144"/>
                      <a:pt x="188" y="141"/>
                      <a:pt x="183" y="140"/>
                    </a:cubicBezTo>
                    <a:cubicBezTo>
                      <a:pt x="182" y="140"/>
                      <a:pt x="182" y="140"/>
                      <a:pt x="182" y="140"/>
                    </a:cubicBezTo>
                    <a:cubicBezTo>
                      <a:pt x="178" y="140"/>
                      <a:pt x="169" y="144"/>
                      <a:pt x="167" y="147"/>
                    </a:cubicBezTo>
                    <a:cubicBezTo>
                      <a:pt x="163" y="151"/>
                      <a:pt x="161" y="157"/>
                      <a:pt x="159" y="163"/>
                    </a:cubicBezTo>
                    <a:cubicBezTo>
                      <a:pt x="156" y="160"/>
                      <a:pt x="152" y="158"/>
                      <a:pt x="148" y="157"/>
                    </a:cubicBezTo>
                    <a:cubicBezTo>
                      <a:pt x="147" y="156"/>
                      <a:pt x="146" y="156"/>
                      <a:pt x="144" y="156"/>
                    </a:cubicBezTo>
                    <a:cubicBezTo>
                      <a:pt x="135" y="156"/>
                      <a:pt x="127" y="165"/>
                      <a:pt x="121" y="174"/>
                    </a:cubicBezTo>
                    <a:cubicBezTo>
                      <a:pt x="120" y="169"/>
                      <a:pt x="120" y="163"/>
                      <a:pt x="120" y="160"/>
                    </a:cubicBezTo>
                    <a:cubicBezTo>
                      <a:pt x="118" y="154"/>
                      <a:pt x="111" y="150"/>
                      <a:pt x="106" y="148"/>
                    </a:cubicBezTo>
                    <a:cubicBezTo>
                      <a:pt x="104" y="147"/>
                      <a:pt x="103" y="147"/>
                      <a:pt x="102" y="147"/>
                    </a:cubicBezTo>
                    <a:cubicBezTo>
                      <a:pt x="96" y="147"/>
                      <a:pt x="90" y="151"/>
                      <a:pt x="84" y="156"/>
                    </a:cubicBezTo>
                    <a:cubicBezTo>
                      <a:pt x="85" y="150"/>
                      <a:pt x="83" y="143"/>
                      <a:pt x="79" y="138"/>
                    </a:cubicBezTo>
                    <a:cubicBezTo>
                      <a:pt x="75" y="134"/>
                      <a:pt x="70" y="133"/>
                      <a:pt x="65" y="133"/>
                    </a:cubicBezTo>
                    <a:cubicBezTo>
                      <a:pt x="62" y="133"/>
                      <a:pt x="60" y="133"/>
                      <a:pt x="57" y="133"/>
                    </a:cubicBezTo>
                    <a:cubicBezTo>
                      <a:pt x="61" y="127"/>
                      <a:pt x="62" y="119"/>
                      <a:pt x="62" y="115"/>
                    </a:cubicBezTo>
                    <a:cubicBezTo>
                      <a:pt x="62" y="106"/>
                      <a:pt x="53" y="99"/>
                      <a:pt x="44" y="97"/>
                    </a:cubicBezTo>
                    <a:cubicBezTo>
                      <a:pt x="49" y="93"/>
                      <a:pt x="52" y="87"/>
                      <a:pt x="53" y="79"/>
                    </a:cubicBezTo>
                    <a:cubicBezTo>
                      <a:pt x="54" y="71"/>
                      <a:pt x="52" y="66"/>
                      <a:pt x="48" y="62"/>
                    </a:cubicBezTo>
                    <a:cubicBezTo>
                      <a:pt x="51" y="60"/>
                      <a:pt x="54" y="57"/>
                      <a:pt x="56" y="53"/>
                    </a:cubicBezTo>
                    <a:cubicBezTo>
                      <a:pt x="60" y="45"/>
                      <a:pt x="61" y="39"/>
                      <a:pt x="59" y="33"/>
                    </a:cubicBezTo>
                    <a:cubicBezTo>
                      <a:pt x="59" y="33"/>
                      <a:pt x="60" y="33"/>
                      <a:pt x="60" y="33"/>
                    </a:cubicBezTo>
                    <a:cubicBezTo>
                      <a:pt x="64" y="33"/>
                      <a:pt x="67" y="30"/>
                      <a:pt x="70" y="24"/>
                    </a:cubicBezTo>
                    <a:cubicBezTo>
                      <a:pt x="71" y="23"/>
                      <a:pt x="71" y="23"/>
                      <a:pt x="71" y="22"/>
                    </a:cubicBezTo>
                    <a:cubicBezTo>
                      <a:pt x="70" y="14"/>
                      <a:pt x="70" y="7"/>
                      <a:pt x="70" y="0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8" y="0"/>
                      <a:pt x="68" y="0"/>
                      <a:pt x="67" y="0"/>
                    </a:cubicBezTo>
                    <a:cubicBezTo>
                      <a:pt x="67" y="0"/>
                      <a:pt x="67" y="0"/>
                      <a:pt x="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1161"/>
              <p:cNvSpPr>
                <a:spLocks noEditPoints="1"/>
              </p:cNvSpPr>
              <p:nvPr/>
            </p:nvSpPr>
            <p:spPr bwMode="auto">
              <a:xfrm>
                <a:off x="492" y="3306"/>
                <a:ext cx="106" cy="110"/>
              </a:xfrm>
              <a:custGeom>
                <a:avLst/>
                <a:gdLst>
                  <a:gd name="T0" fmla="*/ 72 w 215"/>
                  <a:gd name="T1" fmla="*/ 198 h 222"/>
                  <a:gd name="T2" fmla="*/ 87 w 215"/>
                  <a:gd name="T3" fmla="*/ 194 h 222"/>
                  <a:gd name="T4" fmla="*/ 99 w 215"/>
                  <a:gd name="T5" fmla="*/ 204 h 222"/>
                  <a:gd name="T6" fmla="*/ 97 w 215"/>
                  <a:gd name="T7" fmla="*/ 214 h 222"/>
                  <a:gd name="T8" fmla="*/ 66 w 215"/>
                  <a:gd name="T9" fmla="*/ 192 h 222"/>
                  <a:gd name="T10" fmla="*/ 54 w 215"/>
                  <a:gd name="T11" fmla="*/ 170 h 222"/>
                  <a:gd name="T12" fmla="*/ 66 w 215"/>
                  <a:gd name="T13" fmla="*/ 192 h 222"/>
                  <a:gd name="T14" fmla="*/ 41 w 215"/>
                  <a:gd name="T15" fmla="*/ 127 h 222"/>
                  <a:gd name="T16" fmla="*/ 57 w 215"/>
                  <a:gd name="T17" fmla="*/ 140 h 222"/>
                  <a:gd name="T18" fmla="*/ 52 w 215"/>
                  <a:gd name="T19" fmla="*/ 157 h 222"/>
                  <a:gd name="T20" fmla="*/ 44 w 215"/>
                  <a:gd name="T21" fmla="*/ 120 h 222"/>
                  <a:gd name="T22" fmla="*/ 47 w 215"/>
                  <a:gd name="T23" fmla="*/ 89 h 222"/>
                  <a:gd name="T24" fmla="*/ 44 w 215"/>
                  <a:gd name="T25" fmla="*/ 120 h 222"/>
                  <a:gd name="T26" fmla="*/ 198 w 215"/>
                  <a:gd name="T27" fmla="*/ 67 h 222"/>
                  <a:gd name="T28" fmla="*/ 209 w 215"/>
                  <a:gd name="T29" fmla="*/ 71 h 222"/>
                  <a:gd name="T30" fmla="*/ 61 w 215"/>
                  <a:gd name="T31" fmla="*/ 79 h 222"/>
                  <a:gd name="T32" fmla="*/ 51 w 215"/>
                  <a:gd name="T33" fmla="*/ 78 h 222"/>
                  <a:gd name="T34" fmla="*/ 68 w 215"/>
                  <a:gd name="T35" fmla="*/ 50 h 222"/>
                  <a:gd name="T36" fmla="*/ 187 w 215"/>
                  <a:gd name="T37" fmla="*/ 52 h 222"/>
                  <a:gd name="T38" fmla="*/ 175 w 215"/>
                  <a:gd name="T39" fmla="*/ 35 h 222"/>
                  <a:gd name="T40" fmla="*/ 187 w 215"/>
                  <a:gd name="T41" fmla="*/ 52 h 222"/>
                  <a:gd name="T42" fmla="*/ 73 w 215"/>
                  <a:gd name="T43" fmla="*/ 44 h 222"/>
                  <a:gd name="T44" fmla="*/ 88 w 215"/>
                  <a:gd name="T45" fmla="*/ 48 h 222"/>
                  <a:gd name="T46" fmla="*/ 159 w 215"/>
                  <a:gd name="T47" fmla="*/ 37 h 222"/>
                  <a:gd name="T48" fmla="*/ 141 w 215"/>
                  <a:gd name="T49" fmla="*/ 21 h 222"/>
                  <a:gd name="T50" fmla="*/ 159 w 215"/>
                  <a:gd name="T51" fmla="*/ 37 h 222"/>
                  <a:gd name="T52" fmla="*/ 103 w 215"/>
                  <a:gd name="T53" fmla="*/ 23 h 222"/>
                  <a:gd name="T54" fmla="*/ 135 w 215"/>
                  <a:gd name="T55" fmla="*/ 20 h 222"/>
                  <a:gd name="T56" fmla="*/ 119 w 215"/>
                  <a:gd name="T57" fmla="*/ 35 h 222"/>
                  <a:gd name="T58" fmla="*/ 39 w 215"/>
                  <a:gd name="T59" fmla="*/ 7 h 222"/>
                  <a:gd name="T60" fmla="*/ 8 w 215"/>
                  <a:gd name="T61" fmla="*/ 67 h 222"/>
                  <a:gd name="T62" fmla="*/ 83 w 215"/>
                  <a:gd name="T63" fmla="*/ 217 h 222"/>
                  <a:gd name="T64" fmla="*/ 101 w 215"/>
                  <a:gd name="T65" fmla="*/ 222 h 222"/>
                  <a:gd name="T66" fmla="*/ 104 w 215"/>
                  <a:gd name="T67" fmla="*/ 217 h 222"/>
                  <a:gd name="T68" fmla="*/ 104 w 215"/>
                  <a:gd name="T69" fmla="*/ 217 h 222"/>
                  <a:gd name="T70" fmla="*/ 103 w 215"/>
                  <a:gd name="T71" fmla="*/ 196 h 222"/>
                  <a:gd name="T72" fmla="*/ 84 w 215"/>
                  <a:gd name="T73" fmla="*/ 187 h 222"/>
                  <a:gd name="T74" fmla="*/ 70 w 215"/>
                  <a:gd name="T75" fmla="*/ 173 h 222"/>
                  <a:gd name="T76" fmla="*/ 56 w 215"/>
                  <a:gd name="T77" fmla="*/ 163 h 222"/>
                  <a:gd name="T78" fmla="*/ 64 w 215"/>
                  <a:gd name="T79" fmla="*/ 151 h 222"/>
                  <a:gd name="T80" fmla="*/ 51 w 215"/>
                  <a:gd name="T81" fmla="*/ 123 h 222"/>
                  <a:gd name="T82" fmla="*/ 51 w 215"/>
                  <a:gd name="T83" fmla="*/ 84 h 222"/>
                  <a:gd name="T84" fmla="*/ 64 w 215"/>
                  <a:gd name="T85" fmla="*/ 86 h 222"/>
                  <a:gd name="T86" fmla="*/ 76 w 215"/>
                  <a:gd name="T87" fmla="*/ 53 h 222"/>
                  <a:gd name="T88" fmla="*/ 93 w 215"/>
                  <a:gd name="T89" fmla="*/ 53 h 222"/>
                  <a:gd name="T90" fmla="*/ 117 w 215"/>
                  <a:gd name="T91" fmla="*/ 42 h 222"/>
                  <a:gd name="T92" fmla="*/ 137 w 215"/>
                  <a:gd name="T93" fmla="*/ 30 h 222"/>
                  <a:gd name="T94" fmla="*/ 158 w 215"/>
                  <a:gd name="T95" fmla="*/ 44 h 222"/>
                  <a:gd name="T96" fmla="*/ 172 w 215"/>
                  <a:gd name="T97" fmla="*/ 51 h 222"/>
                  <a:gd name="T98" fmla="*/ 189 w 215"/>
                  <a:gd name="T99" fmla="*/ 58 h 222"/>
                  <a:gd name="T100" fmla="*/ 200 w 215"/>
                  <a:gd name="T101" fmla="*/ 76 h 222"/>
                  <a:gd name="T102" fmla="*/ 215 w 215"/>
                  <a:gd name="T103" fmla="*/ 71 h 222"/>
                  <a:gd name="T104" fmla="*/ 171 w 215"/>
                  <a:gd name="T105" fmla="*/ 19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15" h="222">
                    <a:moveTo>
                      <a:pt x="89" y="210"/>
                    </a:moveTo>
                    <a:cubicBezTo>
                      <a:pt x="83" y="207"/>
                      <a:pt x="77" y="203"/>
                      <a:pt x="72" y="198"/>
                    </a:cubicBezTo>
                    <a:cubicBezTo>
                      <a:pt x="76" y="195"/>
                      <a:pt x="81" y="195"/>
                      <a:pt x="85" y="194"/>
                    </a:cubicBezTo>
                    <a:cubicBezTo>
                      <a:pt x="86" y="194"/>
                      <a:pt x="87" y="194"/>
                      <a:pt x="87" y="194"/>
                    </a:cubicBezTo>
                    <a:cubicBezTo>
                      <a:pt x="92" y="194"/>
                      <a:pt x="95" y="197"/>
                      <a:pt x="98" y="201"/>
                    </a:cubicBezTo>
                    <a:cubicBezTo>
                      <a:pt x="98" y="202"/>
                      <a:pt x="99" y="203"/>
                      <a:pt x="99" y="204"/>
                    </a:cubicBezTo>
                    <a:cubicBezTo>
                      <a:pt x="101" y="206"/>
                      <a:pt x="101" y="209"/>
                      <a:pt x="99" y="212"/>
                    </a:cubicBezTo>
                    <a:cubicBezTo>
                      <a:pt x="98" y="212"/>
                      <a:pt x="97" y="213"/>
                      <a:pt x="97" y="214"/>
                    </a:cubicBezTo>
                    <a:cubicBezTo>
                      <a:pt x="94" y="213"/>
                      <a:pt x="91" y="211"/>
                      <a:pt x="89" y="210"/>
                    </a:cubicBezTo>
                    <a:moveTo>
                      <a:pt x="66" y="192"/>
                    </a:moveTo>
                    <a:cubicBezTo>
                      <a:pt x="60" y="185"/>
                      <a:pt x="55" y="178"/>
                      <a:pt x="51" y="170"/>
                    </a:cubicBezTo>
                    <a:cubicBezTo>
                      <a:pt x="52" y="170"/>
                      <a:pt x="53" y="170"/>
                      <a:pt x="54" y="170"/>
                    </a:cubicBezTo>
                    <a:cubicBezTo>
                      <a:pt x="57" y="170"/>
                      <a:pt x="60" y="171"/>
                      <a:pt x="63" y="174"/>
                    </a:cubicBezTo>
                    <a:cubicBezTo>
                      <a:pt x="68" y="180"/>
                      <a:pt x="68" y="185"/>
                      <a:pt x="66" y="192"/>
                    </a:cubicBezTo>
                    <a:moveTo>
                      <a:pt x="48" y="162"/>
                    </a:moveTo>
                    <a:cubicBezTo>
                      <a:pt x="43" y="151"/>
                      <a:pt x="41" y="139"/>
                      <a:pt x="41" y="127"/>
                    </a:cubicBezTo>
                    <a:cubicBezTo>
                      <a:pt x="42" y="127"/>
                      <a:pt x="43" y="127"/>
                      <a:pt x="44" y="126"/>
                    </a:cubicBezTo>
                    <a:cubicBezTo>
                      <a:pt x="50" y="128"/>
                      <a:pt x="57" y="135"/>
                      <a:pt x="57" y="140"/>
                    </a:cubicBezTo>
                    <a:cubicBezTo>
                      <a:pt x="57" y="142"/>
                      <a:pt x="57" y="143"/>
                      <a:pt x="58" y="144"/>
                    </a:cubicBezTo>
                    <a:cubicBezTo>
                      <a:pt x="58" y="150"/>
                      <a:pt x="56" y="154"/>
                      <a:pt x="52" y="157"/>
                    </a:cubicBezTo>
                    <a:cubicBezTo>
                      <a:pt x="50" y="159"/>
                      <a:pt x="49" y="160"/>
                      <a:pt x="48" y="162"/>
                    </a:cubicBezTo>
                    <a:moveTo>
                      <a:pt x="44" y="120"/>
                    </a:moveTo>
                    <a:cubicBezTo>
                      <a:pt x="43" y="119"/>
                      <a:pt x="42" y="119"/>
                      <a:pt x="41" y="119"/>
                    </a:cubicBezTo>
                    <a:cubicBezTo>
                      <a:pt x="41" y="109"/>
                      <a:pt x="43" y="99"/>
                      <a:pt x="47" y="89"/>
                    </a:cubicBezTo>
                    <a:cubicBezTo>
                      <a:pt x="52" y="96"/>
                      <a:pt x="58" y="107"/>
                      <a:pt x="52" y="112"/>
                    </a:cubicBezTo>
                    <a:cubicBezTo>
                      <a:pt x="50" y="114"/>
                      <a:pt x="47" y="118"/>
                      <a:pt x="44" y="120"/>
                    </a:cubicBezTo>
                    <a:moveTo>
                      <a:pt x="208" y="71"/>
                    </a:moveTo>
                    <a:cubicBezTo>
                      <a:pt x="204" y="71"/>
                      <a:pt x="200" y="69"/>
                      <a:pt x="198" y="67"/>
                    </a:cubicBezTo>
                    <a:cubicBezTo>
                      <a:pt x="194" y="63"/>
                      <a:pt x="196" y="60"/>
                      <a:pt x="198" y="56"/>
                    </a:cubicBezTo>
                    <a:cubicBezTo>
                      <a:pt x="202" y="61"/>
                      <a:pt x="206" y="66"/>
                      <a:pt x="209" y="71"/>
                    </a:cubicBezTo>
                    <a:cubicBezTo>
                      <a:pt x="208" y="71"/>
                      <a:pt x="208" y="71"/>
                      <a:pt x="208" y="71"/>
                    </a:cubicBezTo>
                    <a:moveTo>
                      <a:pt x="61" y="79"/>
                    </a:moveTo>
                    <a:cubicBezTo>
                      <a:pt x="60" y="79"/>
                      <a:pt x="59" y="79"/>
                      <a:pt x="57" y="79"/>
                    </a:cubicBezTo>
                    <a:cubicBezTo>
                      <a:pt x="55" y="79"/>
                      <a:pt x="53" y="78"/>
                      <a:pt x="51" y="78"/>
                    </a:cubicBezTo>
                    <a:cubicBezTo>
                      <a:pt x="55" y="70"/>
                      <a:pt x="59" y="63"/>
                      <a:pt x="64" y="55"/>
                    </a:cubicBezTo>
                    <a:cubicBezTo>
                      <a:pt x="65" y="54"/>
                      <a:pt x="66" y="52"/>
                      <a:pt x="68" y="50"/>
                    </a:cubicBezTo>
                    <a:cubicBezTo>
                      <a:pt x="73" y="61"/>
                      <a:pt x="76" y="79"/>
                      <a:pt x="61" y="79"/>
                    </a:cubicBezTo>
                    <a:moveTo>
                      <a:pt x="187" y="52"/>
                    </a:moveTo>
                    <a:cubicBezTo>
                      <a:pt x="184" y="52"/>
                      <a:pt x="182" y="51"/>
                      <a:pt x="180" y="50"/>
                    </a:cubicBezTo>
                    <a:cubicBezTo>
                      <a:pt x="175" y="46"/>
                      <a:pt x="171" y="41"/>
                      <a:pt x="175" y="35"/>
                    </a:cubicBezTo>
                    <a:cubicBezTo>
                      <a:pt x="181" y="40"/>
                      <a:pt x="188" y="45"/>
                      <a:pt x="193" y="51"/>
                    </a:cubicBezTo>
                    <a:cubicBezTo>
                      <a:pt x="191" y="51"/>
                      <a:pt x="189" y="52"/>
                      <a:pt x="187" y="52"/>
                    </a:cubicBezTo>
                    <a:moveTo>
                      <a:pt x="84" y="48"/>
                    </a:moveTo>
                    <a:cubicBezTo>
                      <a:pt x="80" y="48"/>
                      <a:pt x="76" y="46"/>
                      <a:pt x="73" y="44"/>
                    </a:cubicBezTo>
                    <a:cubicBezTo>
                      <a:pt x="80" y="36"/>
                      <a:pt x="88" y="30"/>
                      <a:pt x="97" y="26"/>
                    </a:cubicBezTo>
                    <a:cubicBezTo>
                      <a:pt x="97" y="34"/>
                      <a:pt x="96" y="45"/>
                      <a:pt x="88" y="48"/>
                    </a:cubicBezTo>
                    <a:cubicBezTo>
                      <a:pt x="87" y="48"/>
                      <a:pt x="85" y="48"/>
                      <a:pt x="84" y="48"/>
                    </a:cubicBezTo>
                    <a:moveTo>
                      <a:pt x="159" y="37"/>
                    </a:moveTo>
                    <a:cubicBezTo>
                      <a:pt x="158" y="37"/>
                      <a:pt x="157" y="37"/>
                      <a:pt x="155" y="36"/>
                    </a:cubicBezTo>
                    <a:cubicBezTo>
                      <a:pt x="146" y="33"/>
                      <a:pt x="142" y="29"/>
                      <a:pt x="141" y="21"/>
                    </a:cubicBezTo>
                    <a:cubicBezTo>
                      <a:pt x="151" y="23"/>
                      <a:pt x="160" y="27"/>
                      <a:pt x="169" y="32"/>
                    </a:cubicBezTo>
                    <a:cubicBezTo>
                      <a:pt x="166" y="35"/>
                      <a:pt x="163" y="37"/>
                      <a:pt x="159" y="37"/>
                    </a:cubicBezTo>
                    <a:moveTo>
                      <a:pt x="119" y="35"/>
                    </a:moveTo>
                    <a:cubicBezTo>
                      <a:pt x="116" y="35"/>
                      <a:pt x="104" y="29"/>
                      <a:pt x="103" y="23"/>
                    </a:cubicBezTo>
                    <a:cubicBezTo>
                      <a:pt x="110" y="20"/>
                      <a:pt x="118" y="19"/>
                      <a:pt x="125" y="19"/>
                    </a:cubicBezTo>
                    <a:cubicBezTo>
                      <a:pt x="128" y="19"/>
                      <a:pt x="132" y="19"/>
                      <a:pt x="135" y="20"/>
                    </a:cubicBezTo>
                    <a:cubicBezTo>
                      <a:pt x="133" y="27"/>
                      <a:pt x="127" y="34"/>
                      <a:pt x="120" y="35"/>
                    </a:cubicBezTo>
                    <a:cubicBezTo>
                      <a:pt x="119" y="35"/>
                      <a:pt x="119" y="35"/>
                      <a:pt x="119" y="35"/>
                    </a:cubicBezTo>
                    <a:moveTo>
                      <a:pt x="47" y="0"/>
                    </a:moveTo>
                    <a:cubicBezTo>
                      <a:pt x="44" y="2"/>
                      <a:pt x="42" y="5"/>
                      <a:pt x="39" y="7"/>
                    </a:cubicBezTo>
                    <a:cubicBezTo>
                      <a:pt x="24" y="21"/>
                      <a:pt x="13" y="37"/>
                      <a:pt x="7" y="53"/>
                    </a:cubicBezTo>
                    <a:cubicBezTo>
                      <a:pt x="8" y="57"/>
                      <a:pt x="8" y="62"/>
                      <a:pt x="8" y="67"/>
                    </a:cubicBezTo>
                    <a:cubicBezTo>
                      <a:pt x="8" y="80"/>
                      <a:pt x="5" y="92"/>
                      <a:pt x="0" y="102"/>
                    </a:cubicBezTo>
                    <a:cubicBezTo>
                      <a:pt x="7" y="172"/>
                      <a:pt x="54" y="206"/>
                      <a:pt x="83" y="217"/>
                    </a:cubicBezTo>
                    <a:cubicBezTo>
                      <a:pt x="90" y="220"/>
                      <a:pt x="97" y="222"/>
                      <a:pt x="101" y="222"/>
                    </a:cubicBezTo>
                    <a:cubicBezTo>
                      <a:pt x="101" y="222"/>
                      <a:pt x="101" y="222"/>
                      <a:pt x="101" y="222"/>
                    </a:cubicBezTo>
                    <a:cubicBezTo>
                      <a:pt x="101" y="222"/>
                      <a:pt x="101" y="222"/>
                      <a:pt x="101" y="222"/>
                    </a:cubicBezTo>
                    <a:cubicBezTo>
                      <a:pt x="104" y="221"/>
                      <a:pt x="104" y="219"/>
                      <a:pt x="104" y="217"/>
                    </a:cubicBezTo>
                    <a:cubicBezTo>
                      <a:pt x="104" y="217"/>
                      <a:pt x="104" y="217"/>
                      <a:pt x="104" y="217"/>
                    </a:cubicBezTo>
                    <a:cubicBezTo>
                      <a:pt x="104" y="217"/>
                      <a:pt x="104" y="217"/>
                      <a:pt x="104" y="217"/>
                    </a:cubicBezTo>
                    <a:cubicBezTo>
                      <a:pt x="104" y="216"/>
                      <a:pt x="105" y="215"/>
                      <a:pt x="105" y="215"/>
                    </a:cubicBezTo>
                    <a:cubicBezTo>
                      <a:pt x="109" y="209"/>
                      <a:pt x="107" y="202"/>
                      <a:pt x="103" y="196"/>
                    </a:cubicBezTo>
                    <a:cubicBezTo>
                      <a:pt x="101" y="194"/>
                      <a:pt x="99" y="192"/>
                      <a:pt x="97" y="190"/>
                    </a:cubicBezTo>
                    <a:cubicBezTo>
                      <a:pt x="93" y="188"/>
                      <a:pt x="89" y="187"/>
                      <a:pt x="84" y="187"/>
                    </a:cubicBezTo>
                    <a:cubicBezTo>
                      <a:pt x="80" y="187"/>
                      <a:pt x="76" y="188"/>
                      <a:pt x="73" y="189"/>
                    </a:cubicBezTo>
                    <a:cubicBezTo>
                      <a:pt x="74" y="184"/>
                      <a:pt x="74" y="178"/>
                      <a:pt x="70" y="173"/>
                    </a:cubicBezTo>
                    <a:cubicBezTo>
                      <a:pt x="67" y="170"/>
                      <a:pt x="64" y="165"/>
                      <a:pt x="60" y="163"/>
                    </a:cubicBezTo>
                    <a:cubicBezTo>
                      <a:pt x="59" y="163"/>
                      <a:pt x="58" y="163"/>
                      <a:pt x="56" y="163"/>
                    </a:cubicBezTo>
                    <a:cubicBezTo>
                      <a:pt x="56" y="163"/>
                      <a:pt x="56" y="163"/>
                      <a:pt x="55" y="163"/>
                    </a:cubicBezTo>
                    <a:cubicBezTo>
                      <a:pt x="59" y="159"/>
                      <a:pt x="62" y="156"/>
                      <a:pt x="64" y="151"/>
                    </a:cubicBezTo>
                    <a:cubicBezTo>
                      <a:pt x="66" y="147"/>
                      <a:pt x="64" y="137"/>
                      <a:pt x="62" y="134"/>
                    </a:cubicBezTo>
                    <a:cubicBezTo>
                      <a:pt x="60" y="130"/>
                      <a:pt x="56" y="126"/>
                      <a:pt x="51" y="123"/>
                    </a:cubicBezTo>
                    <a:cubicBezTo>
                      <a:pt x="54" y="120"/>
                      <a:pt x="57" y="117"/>
                      <a:pt x="59" y="114"/>
                    </a:cubicBezTo>
                    <a:cubicBezTo>
                      <a:pt x="65" y="105"/>
                      <a:pt x="58" y="93"/>
                      <a:pt x="51" y="84"/>
                    </a:cubicBezTo>
                    <a:cubicBezTo>
                      <a:pt x="55" y="84"/>
                      <a:pt x="60" y="86"/>
                      <a:pt x="64" y="86"/>
                    </a:cubicBezTo>
                    <a:cubicBezTo>
                      <a:pt x="64" y="86"/>
                      <a:pt x="64" y="86"/>
                      <a:pt x="64" y="86"/>
                    </a:cubicBezTo>
                    <a:cubicBezTo>
                      <a:pt x="69" y="86"/>
                      <a:pt x="74" y="80"/>
                      <a:pt x="78" y="76"/>
                    </a:cubicBezTo>
                    <a:cubicBezTo>
                      <a:pt x="82" y="71"/>
                      <a:pt x="79" y="61"/>
                      <a:pt x="76" y="53"/>
                    </a:cubicBezTo>
                    <a:cubicBezTo>
                      <a:pt x="79" y="54"/>
                      <a:pt x="81" y="55"/>
                      <a:pt x="84" y="55"/>
                    </a:cubicBezTo>
                    <a:cubicBezTo>
                      <a:pt x="87" y="55"/>
                      <a:pt x="90" y="54"/>
                      <a:pt x="93" y="53"/>
                    </a:cubicBezTo>
                    <a:cubicBezTo>
                      <a:pt x="99" y="49"/>
                      <a:pt x="102" y="41"/>
                      <a:pt x="103" y="33"/>
                    </a:cubicBezTo>
                    <a:cubicBezTo>
                      <a:pt x="107" y="38"/>
                      <a:pt x="113" y="41"/>
                      <a:pt x="117" y="42"/>
                    </a:cubicBezTo>
                    <a:cubicBezTo>
                      <a:pt x="118" y="42"/>
                      <a:pt x="119" y="42"/>
                      <a:pt x="120" y="42"/>
                    </a:cubicBezTo>
                    <a:cubicBezTo>
                      <a:pt x="127" y="42"/>
                      <a:pt x="133" y="36"/>
                      <a:pt x="137" y="30"/>
                    </a:cubicBezTo>
                    <a:cubicBezTo>
                      <a:pt x="140" y="35"/>
                      <a:pt x="144" y="39"/>
                      <a:pt x="151" y="42"/>
                    </a:cubicBezTo>
                    <a:cubicBezTo>
                      <a:pt x="153" y="43"/>
                      <a:pt x="156" y="44"/>
                      <a:pt x="158" y="44"/>
                    </a:cubicBezTo>
                    <a:cubicBezTo>
                      <a:pt x="161" y="44"/>
                      <a:pt x="164" y="43"/>
                      <a:pt x="167" y="41"/>
                    </a:cubicBezTo>
                    <a:cubicBezTo>
                      <a:pt x="167" y="45"/>
                      <a:pt x="169" y="48"/>
                      <a:pt x="172" y="51"/>
                    </a:cubicBezTo>
                    <a:cubicBezTo>
                      <a:pt x="177" y="56"/>
                      <a:pt x="182" y="58"/>
                      <a:pt x="188" y="58"/>
                    </a:cubicBezTo>
                    <a:cubicBezTo>
                      <a:pt x="188" y="58"/>
                      <a:pt x="188" y="58"/>
                      <a:pt x="189" y="58"/>
                    </a:cubicBezTo>
                    <a:cubicBezTo>
                      <a:pt x="187" y="62"/>
                      <a:pt x="188" y="66"/>
                      <a:pt x="193" y="71"/>
                    </a:cubicBezTo>
                    <a:cubicBezTo>
                      <a:pt x="195" y="73"/>
                      <a:pt x="197" y="75"/>
                      <a:pt x="200" y="76"/>
                    </a:cubicBezTo>
                    <a:cubicBezTo>
                      <a:pt x="205" y="75"/>
                      <a:pt x="210" y="74"/>
                      <a:pt x="215" y="73"/>
                    </a:cubicBezTo>
                    <a:cubicBezTo>
                      <a:pt x="215" y="73"/>
                      <a:pt x="215" y="72"/>
                      <a:pt x="215" y="71"/>
                    </a:cubicBezTo>
                    <a:cubicBezTo>
                      <a:pt x="213" y="65"/>
                      <a:pt x="209" y="45"/>
                      <a:pt x="193" y="24"/>
                    </a:cubicBezTo>
                    <a:cubicBezTo>
                      <a:pt x="186" y="22"/>
                      <a:pt x="179" y="20"/>
                      <a:pt x="171" y="19"/>
                    </a:cubicBezTo>
                    <a:cubicBezTo>
                      <a:pt x="131" y="9"/>
                      <a:pt x="89" y="3"/>
                      <a:pt x="4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1162"/>
              <p:cNvSpPr>
                <a:spLocks noEditPoints="1"/>
              </p:cNvSpPr>
              <p:nvPr/>
            </p:nvSpPr>
            <p:spPr bwMode="auto">
              <a:xfrm>
                <a:off x="629" y="3359"/>
                <a:ext cx="97" cy="114"/>
              </a:xfrm>
              <a:custGeom>
                <a:avLst/>
                <a:gdLst>
                  <a:gd name="T0" fmla="*/ 46 w 197"/>
                  <a:gd name="T1" fmla="*/ 211 h 231"/>
                  <a:gd name="T2" fmla="*/ 61 w 197"/>
                  <a:gd name="T3" fmla="*/ 202 h 231"/>
                  <a:gd name="T4" fmla="*/ 50 w 197"/>
                  <a:gd name="T5" fmla="*/ 211 h 231"/>
                  <a:gd name="T6" fmla="*/ 22 w 197"/>
                  <a:gd name="T7" fmla="*/ 192 h 231"/>
                  <a:gd name="T8" fmla="*/ 38 w 197"/>
                  <a:gd name="T9" fmla="*/ 211 h 231"/>
                  <a:gd name="T10" fmla="*/ 10 w 197"/>
                  <a:gd name="T11" fmla="*/ 201 h 231"/>
                  <a:gd name="T12" fmla="*/ 16 w 197"/>
                  <a:gd name="T13" fmla="*/ 193 h 231"/>
                  <a:gd name="T14" fmla="*/ 19 w 197"/>
                  <a:gd name="T15" fmla="*/ 192 h 231"/>
                  <a:gd name="T16" fmla="*/ 80 w 197"/>
                  <a:gd name="T17" fmla="*/ 200 h 231"/>
                  <a:gd name="T18" fmla="*/ 89 w 197"/>
                  <a:gd name="T19" fmla="*/ 184 h 231"/>
                  <a:gd name="T20" fmla="*/ 107 w 197"/>
                  <a:gd name="T21" fmla="*/ 186 h 231"/>
                  <a:gd name="T22" fmla="*/ 80 w 197"/>
                  <a:gd name="T23" fmla="*/ 206 h 231"/>
                  <a:gd name="T24" fmla="*/ 112 w 197"/>
                  <a:gd name="T25" fmla="*/ 182 h 231"/>
                  <a:gd name="T26" fmla="*/ 132 w 197"/>
                  <a:gd name="T27" fmla="*/ 159 h 231"/>
                  <a:gd name="T28" fmla="*/ 137 w 197"/>
                  <a:gd name="T29" fmla="*/ 148 h 231"/>
                  <a:gd name="T30" fmla="*/ 146 w 197"/>
                  <a:gd name="T31" fmla="*/ 117 h 231"/>
                  <a:gd name="T32" fmla="*/ 137 w 197"/>
                  <a:gd name="T33" fmla="*/ 148 h 231"/>
                  <a:gd name="T34" fmla="*/ 134 w 197"/>
                  <a:gd name="T35" fmla="*/ 99 h 231"/>
                  <a:gd name="T36" fmla="*/ 147 w 197"/>
                  <a:gd name="T37" fmla="*/ 109 h 231"/>
                  <a:gd name="T38" fmla="*/ 123 w 197"/>
                  <a:gd name="T39" fmla="*/ 65 h 231"/>
                  <a:gd name="T40" fmla="*/ 142 w 197"/>
                  <a:gd name="T41" fmla="*/ 71 h 231"/>
                  <a:gd name="T42" fmla="*/ 110 w 197"/>
                  <a:gd name="T43" fmla="*/ 42 h 231"/>
                  <a:gd name="T44" fmla="*/ 93 w 197"/>
                  <a:gd name="T45" fmla="*/ 24 h 231"/>
                  <a:gd name="T46" fmla="*/ 110 w 197"/>
                  <a:gd name="T47" fmla="*/ 42 h 231"/>
                  <a:gd name="T48" fmla="*/ 73 w 197"/>
                  <a:gd name="T49" fmla="*/ 27 h 231"/>
                  <a:gd name="T50" fmla="*/ 86 w 197"/>
                  <a:gd name="T51" fmla="*/ 22 h 231"/>
                  <a:gd name="T52" fmla="*/ 86 w 197"/>
                  <a:gd name="T53" fmla="*/ 0 h 231"/>
                  <a:gd name="T54" fmla="*/ 39 w 197"/>
                  <a:gd name="T55" fmla="*/ 19 h 231"/>
                  <a:gd name="T56" fmla="*/ 56 w 197"/>
                  <a:gd name="T57" fmla="*/ 17 h 231"/>
                  <a:gd name="T58" fmla="*/ 49 w 197"/>
                  <a:gd name="T59" fmla="*/ 24 h 231"/>
                  <a:gd name="T60" fmla="*/ 47 w 197"/>
                  <a:gd name="T61" fmla="*/ 31 h 231"/>
                  <a:gd name="T62" fmla="*/ 52 w 197"/>
                  <a:gd name="T63" fmla="*/ 31 h 231"/>
                  <a:gd name="T64" fmla="*/ 77 w 197"/>
                  <a:gd name="T65" fmla="*/ 35 h 231"/>
                  <a:gd name="T66" fmla="*/ 87 w 197"/>
                  <a:gd name="T67" fmla="*/ 32 h 231"/>
                  <a:gd name="T68" fmla="*/ 109 w 197"/>
                  <a:gd name="T69" fmla="*/ 49 h 231"/>
                  <a:gd name="T70" fmla="*/ 120 w 197"/>
                  <a:gd name="T71" fmla="*/ 72 h 231"/>
                  <a:gd name="T72" fmla="*/ 128 w 197"/>
                  <a:gd name="T73" fmla="*/ 98 h 231"/>
                  <a:gd name="T74" fmla="*/ 121 w 197"/>
                  <a:gd name="T75" fmla="*/ 126 h 231"/>
                  <a:gd name="T76" fmla="*/ 133 w 197"/>
                  <a:gd name="T77" fmla="*/ 152 h 231"/>
                  <a:gd name="T78" fmla="*/ 105 w 197"/>
                  <a:gd name="T79" fmla="*/ 178 h 231"/>
                  <a:gd name="T80" fmla="*/ 90 w 197"/>
                  <a:gd name="T81" fmla="*/ 176 h 231"/>
                  <a:gd name="T82" fmla="*/ 74 w 197"/>
                  <a:gd name="T83" fmla="*/ 201 h 231"/>
                  <a:gd name="T84" fmla="*/ 64 w 197"/>
                  <a:gd name="T85" fmla="*/ 196 h 231"/>
                  <a:gd name="T86" fmla="*/ 57 w 197"/>
                  <a:gd name="T87" fmla="*/ 196 h 231"/>
                  <a:gd name="T88" fmla="*/ 43 w 197"/>
                  <a:gd name="T89" fmla="*/ 204 h 231"/>
                  <a:gd name="T90" fmla="*/ 20 w 197"/>
                  <a:gd name="T91" fmla="*/ 185 h 231"/>
                  <a:gd name="T92" fmla="*/ 7 w 197"/>
                  <a:gd name="T93" fmla="*/ 190 h 231"/>
                  <a:gd name="T94" fmla="*/ 3 w 197"/>
                  <a:gd name="T95" fmla="*/ 198 h 231"/>
                  <a:gd name="T96" fmla="*/ 13 w 197"/>
                  <a:gd name="T97" fmla="*/ 213 h 231"/>
                  <a:gd name="T98" fmla="*/ 159 w 197"/>
                  <a:gd name="T99" fmla="*/ 201 h 231"/>
                  <a:gd name="T100" fmla="*/ 196 w 197"/>
                  <a:gd name="T101" fmla="*/ 106 h 231"/>
                  <a:gd name="T102" fmla="*/ 126 w 197"/>
                  <a:gd name="T103" fmla="*/ 25 h 231"/>
                  <a:gd name="T104" fmla="*/ 86 w 197"/>
                  <a:gd name="T105" fmla="*/ 0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7" h="231">
                    <a:moveTo>
                      <a:pt x="50" y="211"/>
                    </a:moveTo>
                    <a:cubicBezTo>
                      <a:pt x="49" y="211"/>
                      <a:pt x="48" y="211"/>
                      <a:pt x="46" y="211"/>
                    </a:cubicBezTo>
                    <a:cubicBezTo>
                      <a:pt x="50" y="206"/>
                      <a:pt x="53" y="202"/>
                      <a:pt x="61" y="202"/>
                    </a:cubicBezTo>
                    <a:cubicBezTo>
                      <a:pt x="61" y="202"/>
                      <a:pt x="61" y="202"/>
                      <a:pt x="61" y="202"/>
                    </a:cubicBezTo>
                    <a:cubicBezTo>
                      <a:pt x="67" y="202"/>
                      <a:pt x="69" y="205"/>
                      <a:pt x="71" y="209"/>
                    </a:cubicBezTo>
                    <a:cubicBezTo>
                      <a:pt x="64" y="210"/>
                      <a:pt x="57" y="211"/>
                      <a:pt x="50" y="211"/>
                    </a:cubicBezTo>
                    <a:moveTo>
                      <a:pt x="19" y="192"/>
                    </a:moveTo>
                    <a:cubicBezTo>
                      <a:pt x="20" y="192"/>
                      <a:pt x="21" y="192"/>
                      <a:pt x="22" y="192"/>
                    </a:cubicBezTo>
                    <a:cubicBezTo>
                      <a:pt x="26" y="192"/>
                      <a:pt x="29" y="193"/>
                      <a:pt x="32" y="197"/>
                    </a:cubicBezTo>
                    <a:cubicBezTo>
                      <a:pt x="34" y="201"/>
                      <a:pt x="37" y="206"/>
                      <a:pt x="38" y="211"/>
                    </a:cubicBezTo>
                    <a:cubicBezTo>
                      <a:pt x="30" y="209"/>
                      <a:pt x="23" y="207"/>
                      <a:pt x="16" y="204"/>
                    </a:cubicBezTo>
                    <a:cubicBezTo>
                      <a:pt x="14" y="203"/>
                      <a:pt x="12" y="202"/>
                      <a:pt x="10" y="201"/>
                    </a:cubicBezTo>
                    <a:cubicBezTo>
                      <a:pt x="11" y="200"/>
                      <a:pt x="10" y="199"/>
                      <a:pt x="10" y="198"/>
                    </a:cubicBezTo>
                    <a:cubicBezTo>
                      <a:pt x="11" y="195"/>
                      <a:pt x="13" y="193"/>
                      <a:pt x="16" y="193"/>
                    </a:cubicBezTo>
                    <a:cubicBezTo>
                      <a:pt x="16" y="193"/>
                      <a:pt x="16" y="193"/>
                      <a:pt x="16" y="193"/>
                    </a:cubicBezTo>
                    <a:cubicBezTo>
                      <a:pt x="17" y="192"/>
                      <a:pt x="18" y="192"/>
                      <a:pt x="19" y="192"/>
                    </a:cubicBezTo>
                    <a:moveTo>
                      <a:pt x="80" y="206"/>
                    </a:moveTo>
                    <a:cubicBezTo>
                      <a:pt x="80" y="204"/>
                      <a:pt x="80" y="202"/>
                      <a:pt x="80" y="200"/>
                    </a:cubicBezTo>
                    <a:cubicBezTo>
                      <a:pt x="80" y="195"/>
                      <a:pt x="81" y="190"/>
                      <a:pt x="85" y="186"/>
                    </a:cubicBezTo>
                    <a:cubicBezTo>
                      <a:pt x="87" y="186"/>
                      <a:pt x="88" y="185"/>
                      <a:pt x="89" y="184"/>
                    </a:cubicBezTo>
                    <a:cubicBezTo>
                      <a:pt x="90" y="183"/>
                      <a:pt x="93" y="182"/>
                      <a:pt x="96" y="182"/>
                    </a:cubicBezTo>
                    <a:cubicBezTo>
                      <a:pt x="100" y="182"/>
                      <a:pt x="104" y="184"/>
                      <a:pt x="107" y="186"/>
                    </a:cubicBezTo>
                    <a:cubicBezTo>
                      <a:pt x="108" y="187"/>
                      <a:pt x="109" y="188"/>
                      <a:pt x="109" y="189"/>
                    </a:cubicBezTo>
                    <a:cubicBezTo>
                      <a:pt x="100" y="197"/>
                      <a:pt x="90" y="202"/>
                      <a:pt x="80" y="206"/>
                    </a:cubicBezTo>
                    <a:moveTo>
                      <a:pt x="114" y="184"/>
                    </a:moveTo>
                    <a:cubicBezTo>
                      <a:pt x="114" y="183"/>
                      <a:pt x="113" y="182"/>
                      <a:pt x="112" y="182"/>
                    </a:cubicBezTo>
                    <a:cubicBezTo>
                      <a:pt x="111" y="178"/>
                      <a:pt x="112" y="173"/>
                      <a:pt x="112" y="170"/>
                    </a:cubicBezTo>
                    <a:cubicBezTo>
                      <a:pt x="112" y="162"/>
                      <a:pt x="124" y="159"/>
                      <a:pt x="132" y="159"/>
                    </a:cubicBezTo>
                    <a:cubicBezTo>
                      <a:pt x="127" y="168"/>
                      <a:pt x="121" y="177"/>
                      <a:pt x="114" y="184"/>
                    </a:cubicBezTo>
                    <a:moveTo>
                      <a:pt x="137" y="148"/>
                    </a:moveTo>
                    <a:cubicBezTo>
                      <a:pt x="136" y="147"/>
                      <a:pt x="134" y="145"/>
                      <a:pt x="132" y="144"/>
                    </a:cubicBezTo>
                    <a:cubicBezTo>
                      <a:pt x="118" y="131"/>
                      <a:pt x="134" y="120"/>
                      <a:pt x="146" y="117"/>
                    </a:cubicBezTo>
                    <a:cubicBezTo>
                      <a:pt x="146" y="119"/>
                      <a:pt x="145" y="121"/>
                      <a:pt x="145" y="123"/>
                    </a:cubicBezTo>
                    <a:cubicBezTo>
                      <a:pt x="143" y="132"/>
                      <a:pt x="140" y="141"/>
                      <a:pt x="137" y="148"/>
                    </a:cubicBezTo>
                    <a:moveTo>
                      <a:pt x="147" y="109"/>
                    </a:moveTo>
                    <a:cubicBezTo>
                      <a:pt x="142" y="107"/>
                      <a:pt x="137" y="104"/>
                      <a:pt x="134" y="99"/>
                    </a:cubicBezTo>
                    <a:cubicBezTo>
                      <a:pt x="131" y="91"/>
                      <a:pt x="139" y="83"/>
                      <a:pt x="145" y="78"/>
                    </a:cubicBezTo>
                    <a:cubicBezTo>
                      <a:pt x="147" y="87"/>
                      <a:pt x="148" y="97"/>
                      <a:pt x="147" y="109"/>
                    </a:cubicBezTo>
                    <a:moveTo>
                      <a:pt x="139" y="72"/>
                    </a:moveTo>
                    <a:cubicBezTo>
                      <a:pt x="133" y="72"/>
                      <a:pt x="124" y="67"/>
                      <a:pt x="123" y="65"/>
                    </a:cubicBezTo>
                    <a:cubicBezTo>
                      <a:pt x="119" y="59"/>
                      <a:pt x="120" y="50"/>
                      <a:pt x="124" y="44"/>
                    </a:cubicBezTo>
                    <a:cubicBezTo>
                      <a:pt x="132" y="51"/>
                      <a:pt x="138" y="60"/>
                      <a:pt x="142" y="71"/>
                    </a:cubicBezTo>
                    <a:cubicBezTo>
                      <a:pt x="141" y="72"/>
                      <a:pt x="140" y="72"/>
                      <a:pt x="139" y="72"/>
                    </a:cubicBezTo>
                    <a:moveTo>
                      <a:pt x="110" y="42"/>
                    </a:moveTo>
                    <a:cubicBezTo>
                      <a:pt x="107" y="42"/>
                      <a:pt x="103" y="41"/>
                      <a:pt x="99" y="38"/>
                    </a:cubicBezTo>
                    <a:cubicBezTo>
                      <a:pt x="93" y="35"/>
                      <a:pt x="93" y="30"/>
                      <a:pt x="93" y="24"/>
                    </a:cubicBezTo>
                    <a:cubicBezTo>
                      <a:pt x="102" y="28"/>
                      <a:pt x="111" y="33"/>
                      <a:pt x="119" y="39"/>
                    </a:cubicBezTo>
                    <a:cubicBezTo>
                      <a:pt x="116" y="41"/>
                      <a:pt x="113" y="42"/>
                      <a:pt x="110" y="42"/>
                    </a:cubicBezTo>
                    <a:moveTo>
                      <a:pt x="78" y="28"/>
                    </a:moveTo>
                    <a:cubicBezTo>
                      <a:pt x="76" y="28"/>
                      <a:pt x="74" y="28"/>
                      <a:pt x="73" y="27"/>
                    </a:cubicBezTo>
                    <a:cubicBezTo>
                      <a:pt x="68" y="26"/>
                      <a:pt x="65" y="22"/>
                      <a:pt x="63" y="17"/>
                    </a:cubicBezTo>
                    <a:cubicBezTo>
                      <a:pt x="71" y="18"/>
                      <a:pt x="79" y="20"/>
                      <a:pt x="86" y="22"/>
                    </a:cubicBezTo>
                    <a:cubicBezTo>
                      <a:pt x="85" y="26"/>
                      <a:pt x="82" y="28"/>
                      <a:pt x="78" y="28"/>
                    </a:cubicBezTo>
                    <a:moveTo>
                      <a:pt x="86" y="0"/>
                    </a:moveTo>
                    <a:cubicBezTo>
                      <a:pt x="59" y="0"/>
                      <a:pt x="41" y="10"/>
                      <a:pt x="35" y="13"/>
                    </a:cubicBezTo>
                    <a:cubicBezTo>
                      <a:pt x="37" y="15"/>
                      <a:pt x="38" y="17"/>
                      <a:pt x="39" y="19"/>
                    </a:cubicBezTo>
                    <a:cubicBezTo>
                      <a:pt x="44" y="18"/>
                      <a:pt x="49" y="17"/>
                      <a:pt x="55" y="17"/>
                    </a:cubicBezTo>
                    <a:cubicBezTo>
                      <a:pt x="55" y="17"/>
                      <a:pt x="56" y="17"/>
                      <a:pt x="56" y="17"/>
                    </a:cubicBezTo>
                    <a:cubicBezTo>
                      <a:pt x="55" y="21"/>
                      <a:pt x="54" y="24"/>
                      <a:pt x="49" y="24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7" y="24"/>
                      <a:pt x="44" y="23"/>
                      <a:pt x="41" y="22"/>
                    </a:cubicBezTo>
                    <a:cubicBezTo>
                      <a:pt x="43" y="24"/>
                      <a:pt x="45" y="27"/>
                      <a:pt x="47" y="31"/>
                    </a:cubicBezTo>
                    <a:cubicBezTo>
                      <a:pt x="47" y="31"/>
                      <a:pt x="48" y="31"/>
                      <a:pt x="48" y="31"/>
                    </a:cubicBezTo>
                    <a:cubicBezTo>
                      <a:pt x="50" y="31"/>
                      <a:pt x="51" y="31"/>
                      <a:pt x="52" y="31"/>
                    </a:cubicBezTo>
                    <a:cubicBezTo>
                      <a:pt x="57" y="31"/>
                      <a:pt x="59" y="29"/>
                      <a:pt x="61" y="26"/>
                    </a:cubicBezTo>
                    <a:cubicBezTo>
                      <a:pt x="64" y="31"/>
                      <a:pt x="70" y="34"/>
                      <a:pt x="77" y="35"/>
                    </a:cubicBezTo>
                    <a:cubicBezTo>
                      <a:pt x="78" y="35"/>
                      <a:pt x="78" y="35"/>
                      <a:pt x="79" y="35"/>
                    </a:cubicBezTo>
                    <a:cubicBezTo>
                      <a:pt x="83" y="35"/>
                      <a:pt x="85" y="34"/>
                      <a:pt x="87" y="32"/>
                    </a:cubicBezTo>
                    <a:cubicBezTo>
                      <a:pt x="88" y="38"/>
                      <a:pt x="91" y="42"/>
                      <a:pt x="97" y="45"/>
                    </a:cubicBezTo>
                    <a:cubicBezTo>
                      <a:pt x="102" y="48"/>
                      <a:pt x="106" y="49"/>
                      <a:pt x="109" y="49"/>
                    </a:cubicBezTo>
                    <a:cubicBezTo>
                      <a:pt x="111" y="49"/>
                      <a:pt x="113" y="48"/>
                      <a:pt x="115" y="48"/>
                    </a:cubicBezTo>
                    <a:cubicBezTo>
                      <a:pt x="112" y="57"/>
                      <a:pt x="113" y="67"/>
                      <a:pt x="120" y="72"/>
                    </a:cubicBezTo>
                    <a:cubicBezTo>
                      <a:pt x="123" y="75"/>
                      <a:pt x="129" y="77"/>
                      <a:pt x="135" y="78"/>
                    </a:cubicBezTo>
                    <a:cubicBezTo>
                      <a:pt x="130" y="84"/>
                      <a:pt x="126" y="91"/>
                      <a:pt x="128" y="98"/>
                    </a:cubicBezTo>
                    <a:cubicBezTo>
                      <a:pt x="129" y="105"/>
                      <a:pt x="133" y="109"/>
                      <a:pt x="138" y="112"/>
                    </a:cubicBezTo>
                    <a:cubicBezTo>
                      <a:pt x="131" y="115"/>
                      <a:pt x="122" y="119"/>
                      <a:pt x="121" y="126"/>
                    </a:cubicBezTo>
                    <a:cubicBezTo>
                      <a:pt x="120" y="131"/>
                      <a:pt x="119" y="139"/>
                      <a:pt x="123" y="144"/>
                    </a:cubicBezTo>
                    <a:cubicBezTo>
                      <a:pt x="125" y="146"/>
                      <a:pt x="130" y="149"/>
                      <a:pt x="133" y="152"/>
                    </a:cubicBezTo>
                    <a:cubicBezTo>
                      <a:pt x="122" y="153"/>
                      <a:pt x="109" y="155"/>
                      <a:pt x="106" y="166"/>
                    </a:cubicBezTo>
                    <a:cubicBezTo>
                      <a:pt x="105" y="169"/>
                      <a:pt x="105" y="174"/>
                      <a:pt x="105" y="178"/>
                    </a:cubicBezTo>
                    <a:cubicBezTo>
                      <a:pt x="101" y="176"/>
                      <a:pt x="97" y="176"/>
                      <a:pt x="93" y="176"/>
                    </a:cubicBezTo>
                    <a:cubicBezTo>
                      <a:pt x="92" y="176"/>
                      <a:pt x="91" y="176"/>
                      <a:pt x="90" y="176"/>
                    </a:cubicBezTo>
                    <a:cubicBezTo>
                      <a:pt x="87" y="176"/>
                      <a:pt x="78" y="182"/>
                      <a:pt x="77" y="186"/>
                    </a:cubicBezTo>
                    <a:cubicBezTo>
                      <a:pt x="74" y="191"/>
                      <a:pt x="74" y="196"/>
                      <a:pt x="74" y="201"/>
                    </a:cubicBezTo>
                    <a:cubicBezTo>
                      <a:pt x="73" y="199"/>
                      <a:pt x="72" y="198"/>
                      <a:pt x="70" y="197"/>
                    </a:cubicBezTo>
                    <a:cubicBezTo>
                      <a:pt x="69" y="196"/>
                      <a:pt x="66" y="196"/>
                      <a:pt x="64" y="196"/>
                    </a:cubicBezTo>
                    <a:cubicBezTo>
                      <a:pt x="63" y="196"/>
                      <a:pt x="61" y="196"/>
                      <a:pt x="60" y="196"/>
                    </a:cubicBezTo>
                    <a:cubicBezTo>
                      <a:pt x="59" y="196"/>
                      <a:pt x="58" y="196"/>
                      <a:pt x="57" y="196"/>
                    </a:cubicBezTo>
                    <a:cubicBezTo>
                      <a:pt x="57" y="196"/>
                      <a:pt x="57" y="196"/>
                      <a:pt x="57" y="196"/>
                    </a:cubicBezTo>
                    <a:cubicBezTo>
                      <a:pt x="51" y="196"/>
                      <a:pt x="47" y="199"/>
                      <a:pt x="43" y="204"/>
                    </a:cubicBezTo>
                    <a:cubicBezTo>
                      <a:pt x="41" y="196"/>
                      <a:pt x="34" y="188"/>
                      <a:pt x="27" y="186"/>
                    </a:cubicBezTo>
                    <a:cubicBezTo>
                      <a:pt x="25" y="185"/>
                      <a:pt x="23" y="185"/>
                      <a:pt x="20" y="185"/>
                    </a:cubicBezTo>
                    <a:cubicBezTo>
                      <a:pt x="20" y="185"/>
                      <a:pt x="20" y="185"/>
                      <a:pt x="20" y="185"/>
                    </a:cubicBezTo>
                    <a:cubicBezTo>
                      <a:pt x="15" y="185"/>
                      <a:pt x="10" y="186"/>
                      <a:pt x="7" y="190"/>
                    </a:cubicBezTo>
                    <a:cubicBezTo>
                      <a:pt x="6" y="191"/>
                      <a:pt x="5" y="193"/>
                      <a:pt x="4" y="195"/>
                    </a:cubicBezTo>
                    <a:cubicBezTo>
                      <a:pt x="4" y="196"/>
                      <a:pt x="3" y="197"/>
                      <a:pt x="3" y="198"/>
                    </a:cubicBezTo>
                    <a:cubicBezTo>
                      <a:pt x="1" y="199"/>
                      <a:pt x="0" y="201"/>
                      <a:pt x="2" y="203"/>
                    </a:cubicBezTo>
                    <a:cubicBezTo>
                      <a:pt x="4" y="206"/>
                      <a:pt x="8" y="209"/>
                      <a:pt x="13" y="213"/>
                    </a:cubicBezTo>
                    <a:cubicBezTo>
                      <a:pt x="27" y="221"/>
                      <a:pt x="51" y="231"/>
                      <a:pt x="79" y="231"/>
                    </a:cubicBezTo>
                    <a:cubicBezTo>
                      <a:pt x="103" y="231"/>
                      <a:pt x="131" y="223"/>
                      <a:pt x="159" y="201"/>
                    </a:cubicBezTo>
                    <a:cubicBezTo>
                      <a:pt x="177" y="186"/>
                      <a:pt x="197" y="153"/>
                      <a:pt x="196" y="112"/>
                    </a:cubicBezTo>
                    <a:cubicBezTo>
                      <a:pt x="196" y="110"/>
                      <a:pt x="196" y="108"/>
                      <a:pt x="196" y="106"/>
                    </a:cubicBezTo>
                    <a:cubicBezTo>
                      <a:pt x="187" y="93"/>
                      <a:pt x="177" y="80"/>
                      <a:pt x="167" y="67"/>
                    </a:cubicBezTo>
                    <a:cubicBezTo>
                      <a:pt x="155" y="53"/>
                      <a:pt x="141" y="38"/>
                      <a:pt x="126" y="25"/>
                    </a:cubicBezTo>
                    <a:cubicBezTo>
                      <a:pt x="116" y="16"/>
                      <a:pt x="106" y="8"/>
                      <a:pt x="95" y="0"/>
                    </a:cubicBezTo>
                    <a:cubicBezTo>
                      <a:pt x="92" y="0"/>
                      <a:pt x="89" y="0"/>
                      <a:pt x="8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1163"/>
              <p:cNvSpPr>
                <a:spLocks noEditPoints="1"/>
              </p:cNvSpPr>
              <p:nvPr/>
            </p:nvSpPr>
            <p:spPr bwMode="auto">
              <a:xfrm>
                <a:off x="554" y="3342"/>
                <a:ext cx="105" cy="109"/>
              </a:xfrm>
              <a:custGeom>
                <a:avLst/>
                <a:gdLst>
                  <a:gd name="T0" fmla="*/ 107 w 214"/>
                  <a:gd name="T1" fmla="*/ 191 h 221"/>
                  <a:gd name="T2" fmla="*/ 49 w 214"/>
                  <a:gd name="T3" fmla="*/ 168 h 221"/>
                  <a:gd name="T4" fmla="*/ 54 w 214"/>
                  <a:gd name="T5" fmla="*/ 31 h 221"/>
                  <a:gd name="T6" fmla="*/ 88 w 214"/>
                  <a:gd name="T7" fmla="*/ 16 h 221"/>
                  <a:gd name="T8" fmla="*/ 97 w 214"/>
                  <a:gd name="T9" fmla="*/ 16 h 221"/>
                  <a:gd name="T10" fmla="*/ 127 w 214"/>
                  <a:gd name="T11" fmla="*/ 22 h 221"/>
                  <a:gd name="T12" fmla="*/ 127 w 214"/>
                  <a:gd name="T13" fmla="*/ 22 h 221"/>
                  <a:gd name="T14" fmla="*/ 187 w 214"/>
                  <a:gd name="T15" fmla="*/ 88 h 221"/>
                  <a:gd name="T16" fmla="*/ 107 w 214"/>
                  <a:gd name="T17" fmla="*/ 191 h 221"/>
                  <a:gd name="T18" fmla="*/ 94 w 214"/>
                  <a:gd name="T19" fmla="*/ 0 h 221"/>
                  <a:gd name="T20" fmla="*/ 90 w 214"/>
                  <a:gd name="T21" fmla="*/ 0 h 221"/>
                  <a:gd name="T22" fmla="*/ 75 w 214"/>
                  <a:gd name="T23" fmla="*/ 3 h 221"/>
                  <a:gd name="T24" fmla="*/ 52 w 214"/>
                  <a:gd name="T25" fmla="*/ 11 h 221"/>
                  <a:gd name="T26" fmla="*/ 6 w 214"/>
                  <a:gd name="T27" fmla="*/ 70 h 221"/>
                  <a:gd name="T28" fmla="*/ 0 w 214"/>
                  <a:gd name="T29" fmla="*/ 111 h 221"/>
                  <a:gd name="T30" fmla="*/ 1 w 214"/>
                  <a:gd name="T31" fmla="*/ 133 h 221"/>
                  <a:gd name="T32" fmla="*/ 36 w 214"/>
                  <a:gd name="T33" fmla="*/ 196 h 221"/>
                  <a:gd name="T34" fmla="*/ 107 w 214"/>
                  <a:gd name="T35" fmla="*/ 221 h 221"/>
                  <a:gd name="T36" fmla="*/ 142 w 214"/>
                  <a:gd name="T37" fmla="*/ 215 h 221"/>
                  <a:gd name="T38" fmla="*/ 149 w 214"/>
                  <a:gd name="T39" fmla="*/ 212 h 221"/>
                  <a:gd name="T40" fmla="*/ 154 w 214"/>
                  <a:gd name="T41" fmla="*/ 209 h 221"/>
                  <a:gd name="T42" fmla="*/ 165 w 214"/>
                  <a:gd name="T43" fmla="*/ 202 h 221"/>
                  <a:gd name="T44" fmla="*/ 173 w 214"/>
                  <a:gd name="T45" fmla="*/ 195 h 221"/>
                  <a:gd name="T46" fmla="*/ 201 w 214"/>
                  <a:gd name="T47" fmla="*/ 154 h 221"/>
                  <a:gd name="T48" fmla="*/ 201 w 214"/>
                  <a:gd name="T49" fmla="*/ 69 h 221"/>
                  <a:gd name="T50" fmla="*/ 199 w 214"/>
                  <a:gd name="T51" fmla="*/ 65 h 221"/>
                  <a:gd name="T52" fmla="*/ 193 w 214"/>
                  <a:gd name="T53" fmla="*/ 56 h 221"/>
                  <a:gd name="T54" fmla="*/ 191 w 214"/>
                  <a:gd name="T55" fmla="*/ 53 h 221"/>
                  <a:gd name="T56" fmla="*/ 187 w 214"/>
                  <a:gd name="T57" fmla="*/ 47 h 221"/>
                  <a:gd name="T58" fmla="*/ 171 w 214"/>
                  <a:gd name="T59" fmla="*/ 31 h 221"/>
                  <a:gd name="T60" fmla="*/ 95 w 214"/>
                  <a:gd name="T61" fmla="*/ 0 h 221"/>
                  <a:gd name="T62" fmla="*/ 94 w 214"/>
                  <a:gd name="T63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4" h="221">
                    <a:moveTo>
                      <a:pt x="107" y="191"/>
                    </a:moveTo>
                    <a:cubicBezTo>
                      <a:pt x="90" y="191"/>
                      <a:pt x="71" y="184"/>
                      <a:pt x="49" y="168"/>
                    </a:cubicBezTo>
                    <a:cubicBezTo>
                      <a:pt x="3" y="132"/>
                      <a:pt x="22" y="52"/>
                      <a:pt x="54" y="31"/>
                    </a:cubicBezTo>
                    <a:cubicBezTo>
                      <a:pt x="64" y="25"/>
                      <a:pt x="77" y="18"/>
                      <a:pt x="88" y="16"/>
                    </a:cubicBezTo>
                    <a:cubicBezTo>
                      <a:pt x="91" y="16"/>
                      <a:pt x="94" y="16"/>
                      <a:pt x="97" y="16"/>
                    </a:cubicBezTo>
                    <a:cubicBezTo>
                      <a:pt x="107" y="16"/>
                      <a:pt x="117" y="19"/>
                      <a:pt x="127" y="22"/>
                    </a:cubicBezTo>
                    <a:cubicBezTo>
                      <a:pt x="127" y="22"/>
                      <a:pt x="127" y="22"/>
                      <a:pt x="127" y="22"/>
                    </a:cubicBezTo>
                    <a:cubicBezTo>
                      <a:pt x="136" y="25"/>
                      <a:pt x="180" y="44"/>
                      <a:pt x="187" y="88"/>
                    </a:cubicBezTo>
                    <a:cubicBezTo>
                      <a:pt x="191" y="114"/>
                      <a:pt x="163" y="191"/>
                      <a:pt x="107" y="191"/>
                    </a:cubicBezTo>
                    <a:moveTo>
                      <a:pt x="94" y="0"/>
                    </a:moveTo>
                    <a:cubicBezTo>
                      <a:pt x="93" y="0"/>
                      <a:pt x="91" y="0"/>
                      <a:pt x="90" y="0"/>
                    </a:cubicBezTo>
                    <a:cubicBezTo>
                      <a:pt x="85" y="1"/>
                      <a:pt x="80" y="2"/>
                      <a:pt x="75" y="3"/>
                    </a:cubicBezTo>
                    <a:cubicBezTo>
                      <a:pt x="67" y="5"/>
                      <a:pt x="59" y="8"/>
                      <a:pt x="52" y="11"/>
                    </a:cubicBezTo>
                    <a:cubicBezTo>
                      <a:pt x="29" y="21"/>
                      <a:pt x="13" y="45"/>
                      <a:pt x="6" y="70"/>
                    </a:cubicBezTo>
                    <a:cubicBezTo>
                      <a:pt x="3" y="80"/>
                      <a:pt x="0" y="95"/>
                      <a:pt x="0" y="111"/>
                    </a:cubicBezTo>
                    <a:cubicBezTo>
                      <a:pt x="0" y="118"/>
                      <a:pt x="0" y="125"/>
                      <a:pt x="1" y="133"/>
                    </a:cubicBezTo>
                    <a:cubicBezTo>
                      <a:pt x="5" y="155"/>
                      <a:pt x="15" y="177"/>
                      <a:pt x="36" y="196"/>
                    </a:cubicBezTo>
                    <a:cubicBezTo>
                      <a:pt x="50" y="208"/>
                      <a:pt x="76" y="221"/>
                      <a:pt x="107" y="221"/>
                    </a:cubicBezTo>
                    <a:cubicBezTo>
                      <a:pt x="118" y="221"/>
                      <a:pt x="130" y="219"/>
                      <a:pt x="142" y="215"/>
                    </a:cubicBezTo>
                    <a:cubicBezTo>
                      <a:pt x="144" y="214"/>
                      <a:pt x="146" y="213"/>
                      <a:pt x="149" y="212"/>
                    </a:cubicBezTo>
                    <a:cubicBezTo>
                      <a:pt x="150" y="211"/>
                      <a:pt x="152" y="210"/>
                      <a:pt x="154" y="209"/>
                    </a:cubicBezTo>
                    <a:cubicBezTo>
                      <a:pt x="158" y="207"/>
                      <a:pt x="162" y="205"/>
                      <a:pt x="165" y="202"/>
                    </a:cubicBezTo>
                    <a:cubicBezTo>
                      <a:pt x="168" y="200"/>
                      <a:pt x="171" y="198"/>
                      <a:pt x="173" y="195"/>
                    </a:cubicBezTo>
                    <a:cubicBezTo>
                      <a:pt x="186" y="184"/>
                      <a:pt x="195" y="170"/>
                      <a:pt x="201" y="154"/>
                    </a:cubicBezTo>
                    <a:cubicBezTo>
                      <a:pt x="214" y="117"/>
                      <a:pt x="207" y="81"/>
                      <a:pt x="201" y="69"/>
                    </a:cubicBezTo>
                    <a:cubicBezTo>
                      <a:pt x="200" y="67"/>
                      <a:pt x="200" y="66"/>
                      <a:pt x="199" y="65"/>
                    </a:cubicBezTo>
                    <a:cubicBezTo>
                      <a:pt x="197" y="61"/>
                      <a:pt x="195" y="58"/>
                      <a:pt x="193" y="56"/>
                    </a:cubicBezTo>
                    <a:cubicBezTo>
                      <a:pt x="193" y="55"/>
                      <a:pt x="192" y="54"/>
                      <a:pt x="191" y="53"/>
                    </a:cubicBezTo>
                    <a:cubicBezTo>
                      <a:pt x="190" y="51"/>
                      <a:pt x="189" y="49"/>
                      <a:pt x="187" y="47"/>
                    </a:cubicBezTo>
                    <a:cubicBezTo>
                      <a:pt x="183" y="42"/>
                      <a:pt x="178" y="37"/>
                      <a:pt x="171" y="31"/>
                    </a:cubicBezTo>
                    <a:cubicBezTo>
                      <a:pt x="154" y="16"/>
                      <a:pt x="132" y="1"/>
                      <a:pt x="95" y="0"/>
                    </a:cubicBezTo>
                    <a:cubicBezTo>
                      <a:pt x="95" y="0"/>
                      <a:pt x="94" y="0"/>
                      <a:pt x="9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1164"/>
              <p:cNvSpPr>
                <a:spLocks noEditPoints="1"/>
              </p:cNvSpPr>
              <p:nvPr/>
            </p:nvSpPr>
            <p:spPr bwMode="auto">
              <a:xfrm>
                <a:off x="35" y="3678"/>
                <a:ext cx="110" cy="129"/>
              </a:xfrm>
              <a:custGeom>
                <a:avLst/>
                <a:gdLst>
                  <a:gd name="T0" fmla="*/ 105 w 223"/>
                  <a:gd name="T1" fmla="*/ 248 h 260"/>
                  <a:gd name="T2" fmla="*/ 113 w 223"/>
                  <a:gd name="T3" fmla="*/ 253 h 260"/>
                  <a:gd name="T4" fmla="*/ 120 w 223"/>
                  <a:gd name="T5" fmla="*/ 258 h 260"/>
                  <a:gd name="T6" fmla="*/ 136 w 223"/>
                  <a:gd name="T7" fmla="*/ 251 h 260"/>
                  <a:gd name="T8" fmla="*/ 191 w 223"/>
                  <a:gd name="T9" fmla="*/ 54 h 260"/>
                  <a:gd name="T10" fmla="*/ 198 w 223"/>
                  <a:gd name="T11" fmla="*/ 38 h 260"/>
                  <a:gd name="T12" fmla="*/ 201 w 223"/>
                  <a:gd name="T13" fmla="*/ 51 h 260"/>
                  <a:gd name="T14" fmla="*/ 198 w 223"/>
                  <a:gd name="T15" fmla="*/ 38 h 260"/>
                  <a:gd name="T16" fmla="*/ 87 w 223"/>
                  <a:gd name="T17" fmla="*/ 217 h 260"/>
                  <a:gd name="T18" fmla="*/ 75 w 223"/>
                  <a:gd name="T19" fmla="*/ 211 h 260"/>
                  <a:gd name="T20" fmla="*/ 79 w 223"/>
                  <a:gd name="T21" fmla="*/ 186 h 260"/>
                  <a:gd name="T22" fmla="*/ 75 w 223"/>
                  <a:gd name="T23" fmla="*/ 211 h 260"/>
                  <a:gd name="T24" fmla="*/ 67 w 223"/>
                  <a:gd name="T25" fmla="*/ 159 h 260"/>
                  <a:gd name="T26" fmla="*/ 56 w 223"/>
                  <a:gd name="T27" fmla="*/ 123 h 260"/>
                  <a:gd name="T28" fmla="*/ 63 w 223"/>
                  <a:gd name="T29" fmla="*/ 123 h 260"/>
                  <a:gd name="T30" fmla="*/ 204 w 223"/>
                  <a:gd name="T31" fmla="*/ 71 h 260"/>
                  <a:gd name="T32" fmla="*/ 212 w 223"/>
                  <a:gd name="T33" fmla="*/ 73 h 260"/>
                  <a:gd name="T34" fmla="*/ 88 w 223"/>
                  <a:gd name="T35" fmla="*/ 56 h 260"/>
                  <a:gd name="T36" fmla="*/ 112 w 223"/>
                  <a:gd name="T37" fmla="*/ 60 h 260"/>
                  <a:gd name="T38" fmla="*/ 114 w 223"/>
                  <a:gd name="T39" fmla="*/ 60 h 260"/>
                  <a:gd name="T40" fmla="*/ 151 w 223"/>
                  <a:gd name="T41" fmla="*/ 51 h 260"/>
                  <a:gd name="T42" fmla="*/ 164 w 223"/>
                  <a:gd name="T43" fmla="*/ 43 h 260"/>
                  <a:gd name="T44" fmla="*/ 24 w 223"/>
                  <a:gd name="T45" fmla="*/ 53 h 260"/>
                  <a:gd name="T46" fmla="*/ 103 w 223"/>
                  <a:gd name="T47" fmla="*/ 238 h 260"/>
                  <a:gd name="T48" fmla="*/ 111 w 223"/>
                  <a:gd name="T49" fmla="*/ 241 h 260"/>
                  <a:gd name="T50" fmla="*/ 124 w 223"/>
                  <a:gd name="T51" fmla="*/ 226 h 260"/>
                  <a:gd name="T52" fmla="*/ 89 w 223"/>
                  <a:gd name="T53" fmla="*/ 209 h 260"/>
                  <a:gd name="T54" fmla="*/ 89 w 223"/>
                  <a:gd name="T55" fmla="*/ 195 h 260"/>
                  <a:gd name="T56" fmla="*/ 74 w 223"/>
                  <a:gd name="T57" fmla="*/ 159 h 260"/>
                  <a:gd name="T58" fmla="*/ 83 w 223"/>
                  <a:gd name="T59" fmla="*/ 114 h 260"/>
                  <a:gd name="T60" fmla="*/ 92 w 223"/>
                  <a:gd name="T61" fmla="*/ 85 h 260"/>
                  <a:gd name="T62" fmla="*/ 114 w 223"/>
                  <a:gd name="T63" fmla="*/ 68 h 260"/>
                  <a:gd name="T64" fmla="*/ 152 w 223"/>
                  <a:gd name="T65" fmla="*/ 59 h 260"/>
                  <a:gd name="T66" fmla="*/ 186 w 223"/>
                  <a:gd name="T67" fmla="*/ 66 h 260"/>
                  <a:gd name="T68" fmla="*/ 202 w 223"/>
                  <a:gd name="T69" fmla="*/ 78 h 260"/>
                  <a:gd name="T70" fmla="*/ 223 w 223"/>
                  <a:gd name="T71" fmla="*/ 74 h 260"/>
                  <a:gd name="T72" fmla="*/ 200 w 223"/>
                  <a:gd name="T73" fmla="*/ 58 h 260"/>
                  <a:gd name="T74" fmla="*/ 180 w 223"/>
                  <a:gd name="T75" fmla="*/ 58 h 260"/>
                  <a:gd name="T76" fmla="*/ 187 w 223"/>
                  <a:gd name="T77" fmla="*/ 51 h 260"/>
                  <a:gd name="T78" fmla="*/ 129 w 223"/>
                  <a:gd name="T79" fmla="*/ 18 h 260"/>
                  <a:gd name="T80" fmla="*/ 112 w 223"/>
                  <a:gd name="T81" fmla="*/ 0 h 260"/>
                  <a:gd name="T82" fmla="*/ 129 w 223"/>
                  <a:gd name="T83" fmla="*/ 5 h 260"/>
                  <a:gd name="T84" fmla="*/ 112 w 223"/>
                  <a:gd name="T85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3" h="260">
                    <a:moveTo>
                      <a:pt x="107" y="247"/>
                    </a:moveTo>
                    <a:cubicBezTo>
                      <a:pt x="107" y="248"/>
                      <a:pt x="106" y="248"/>
                      <a:pt x="106" y="248"/>
                    </a:cubicBezTo>
                    <a:cubicBezTo>
                      <a:pt x="105" y="248"/>
                      <a:pt x="105" y="248"/>
                      <a:pt x="105" y="248"/>
                    </a:cubicBezTo>
                    <a:cubicBezTo>
                      <a:pt x="104" y="249"/>
                      <a:pt x="103" y="251"/>
                      <a:pt x="102" y="253"/>
                    </a:cubicBezTo>
                    <a:cubicBezTo>
                      <a:pt x="106" y="255"/>
                      <a:pt x="110" y="256"/>
                      <a:pt x="113" y="257"/>
                    </a:cubicBezTo>
                    <a:cubicBezTo>
                      <a:pt x="113" y="256"/>
                      <a:pt x="113" y="254"/>
                      <a:pt x="113" y="253"/>
                    </a:cubicBezTo>
                    <a:cubicBezTo>
                      <a:pt x="113" y="250"/>
                      <a:pt x="111" y="248"/>
                      <a:pt x="107" y="247"/>
                    </a:cubicBezTo>
                    <a:moveTo>
                      <a:pt x="116" y="244"/>
                    </a:moveTo>
                    <a:cubicBezTo>
                      <a:pt x="119" y="248"/>
                      <a:pt x="120" y="253"/>
                      <a:pt x="120" y="258"/>
                    </a:cubicBezTo>
                    <a:cubicBezTo>
                      <a:pt x="127" y="259"/>
                      <a:pt x="132" y="260"/>
                      <a:pt x="137" y="260"/>
                    </a:cubicBezTo>
                    <a:cubicBezTo>
                      <a:pt x="139" y="260"/>
                      <a:pt x="141" y="259"/>
                      <a:pt x="142" y="259"/>
                    </a:cubicBezTo>
                    <a:cubicBezTo>
                      <a:pt x="140" y="257"/>
                      <a:pt x="138" y="254"/>
                      <a:pt x="136" y="251"/>
                    </a:cubicBezTo>
                    <a:cubicBezTo>
                      <a:pt x="129" y="250"/>
                      <a:pt x="122" y="247"/>
                      <a:pt x="116" y="244"/>
                    </a:cubicBezTo>
                    <a:moveTo>
                      <a:pt x="191" y="54"/>
                    </a:moveTo>
                    <a:cubicBezTo>
                      <a:pt x="191" y="54"/>
                      <a:pt x="191" y="54"/>
                      <a:pt x="191" y="54"/>
                    </a:cubicBezTo>
                    <a:cubicBezTo>
                      <a:pt x="191" y="54"/>
                      <a:pt x="192" y="54"/>
                      <a:pt x="192" y="54"/>
                    </a:cubicBezTo>
                    <a:cubicBezTo>
                      <a:pt x="192" y="54"/>
                      <a:pt x="192" y="54"/>
                      <a:pt x="191" y="54"/>
                    </a:cubicBezTo>
                    <a:moveTo>
                      <a:pt x="198" y="38"/>
                    </a:moveTo>
                    <a:cubicBezTo>
                      <a:pt x="197" y="41"/>
                      <a:pt x="196" y="44"/>
                      <a:pt x="195" y="47"/>
                    </a:cubicBezTo>
                    <a:cubicBezTo>
                      <a:pt x="196" y="47"/>
                      <a:pt x="196" y="48"/>
                      <a:pt x="196" y="49"/>
                    </a:cubicBezTo>
                    <a:cubicBezTo>
                      <a:pt x="198" y="50"/>
                      <a:pt x="199" y="51"/>
                      <a:pt x="201" y="51"/>
                    </a:cubicBezTo>
                    <a:cubicBezTo>
                      <a:pt x="202" y="51"/>
                      <a:pt x="203" y="50"/>
                      <a:pt x="204" y="49"/>
                    </a:cubicBezTo>
                    <a:cubicBezTo>
                      <a:pt x="205" y="49"/>
                      <a:pt x="206" y="48"/>
                      <a:pt x="207" y="48"/>
                    </a:cubicBezTo>
                    <a:cubicBezTo>
                      <a:pt x="205" y="44"/>
                      <a:pt x="202" y="41"/>
                      <a:pt x="198" y="38"/>
                    </a:cubicBezTo>
                    <a:moveTo>
                      <a:pt x="102" y="237"/>
                    </a:moveTo>
                    <a:cubicBezTo>
                      <a:pt x="95" y="232"/>
                      <a:pt x="88" y="226"/>
                      <a:pt x="81" y="219"/>
                    </a:cubicBezTo>
                    <a:cubicBezTo>
                      <a:pt x="84" y="218"/>
                      <a:pt x="85" y="217"/>
                      <a:pt x="87" y="217"/>
                    </a:cubicBezTo>
                    <a:cubicBezTo>
                      <a:pt x="90" y="217"/>
                      <a:pt x="92" y="218"/>
                      <a:pt x="95" y="220"/>
                    </a:cubicBezTo>
                    <a:cubicBezTo>
                      <a:pt x="101" y="225"/>
                      <a:pt x="102" y="230"/>
                      <a:pt x="102" y="237"/>
                    </a:cubicBezTo>
                    <a:moveTo>
                      <a:pt x="75" y="211"/>
                    </a:moveTo>
                    <a:cubicBezTo>
                      <a:pt x="68" y="201"/>
                      <a:pt x="62" y="190"/>
                      <a:pt x="59" y="177"/>
                    </a:cubicBezTo>
                    <a:cubicBezTo>
                      <a:pt x="60" y="177"/>
                      <a:pt x="61" y="176"/>
                      <a:pt x="62" y="176"/>
                    </a:cubicBezTo>
                    <a:cubicBezTo>
                      <a:pt x="69" y="176"/>
                      <a:pt x="78" y="180"/>
                      <a:pt x="79" y="186"/>
                    </a:cubicBezTo>
                    <a:cubicBezTo>
                      <a:pt x="80" y="188"/>
                      <a:pt x="80" y="189"/>
                      <a:pt x="81" y="190"/>
                    </a:cubicBezTo>
                    <a:cubicBezTo>
                      <a:pt x="82" y="196"/>
                      <a:pt x="81" y="201"/>
                      <a:pt x="78" y="205"/>
                    </a:cubicBezTo>
                    <a:cubicBezTo>
                      <a:pt x="77" y="207"/>
                      <a:pt x="76" y="209"/>
                      <a:pt x="75" y="211"/>
                    </a:cubicBezTo>
                    <a:moveTo>
                      <a:pt x="57" y="169"/>
                    </a:moveTo>
                    <a:cubicBezTo>
                      <a:pt x="55" y="159"/>
                      <a:pt x="54" y="148"/>
                      <a:pt x="55" y="136"/>
                    </a:cubicBezTo>
                    <a:cubicBezTo>
                      <a:pt x="62" y="142"/>
                      <a:pt x="71" y="151"/>
                      <a:pt x="67" y="159"/>
                    </a:cubicBezTo>
                    <a:cubicBezTo>
                      <a:pt x="65" y="161"/>
                      <a:pt x="63" y="166"/>
                      <a:pt x="60" y="169"/>
                    </a:cubicBezTo>
                    <a:cubicBezTo>
                      <a:pt x="59" y="169"/>
                      <a:pt x="58" y="169"/>
                      <a:pt x="57" y="169"/>
                    </a:cubicBezTo>
                    <a:moveTo>
                      <a:pt x="56" y="123"/>
                    </a:moveTo>
                    <a:cubicBezTo>
                      <a:pt x="57" y="115"/>
                      <a:pt x="60" y="106"/>
                      <a:pt x="63" y="96"/>
                    </a:cubicBezTo>
                    <a:cubicBezTo>
                      <a:pt x="64" y="94"/>
                      <a:pt x="65" y="92"/>
                      <a:pt x="65" y="90"/>
                    </a:cubicBezTo>
                    <a:cubicBezTo>
                      <a:pt x="75" y="101"/>
                      <a:pt x="83" y="120"/>
                      <a:pt x="63" y="123"/>
                    </a:cubicBezTo>
                    <a:cubicBezTo>
                      <a:pt x="61" y="123"/>
                      <a:pt x="58" y="123"/>
                      <a:pt x="56" y="123"/>
                    </a:cubicBezTo>
                    <a:moveTo>
                      <a:pt x="212" y="73"/>
                    </a:moveTo>
                    <a:cubicBezTo>
                      <a:pt x="209" y="73"/>
                      <a:pt x="205" y="72"/>
                      <a:pt x="204" y="71"/>
                    </a:cubicBezTo>
                    <a:cubicBezTo>
                      <a:pt x="199" y="68"/>
                      <a:pt x="199" y="64"/>
                      <a:pt x="201" y="60"/>
                    </a:cubicBezTo>
                    <a:cubicBezTo>
                      <a:pt x="207" y="64"/>
                      <a:pt x="212" y="68"/>
                      <a:pt x="216" y="73"/>
                    </a:cubicBezTo>
                    <a:cubicBezTo>
                      <a:pt x="215" y="73"/>
                      <a:pt x="214" y="73"/>
                      <a:pt x="212" y="73"/>
                    </a:cubicBezTo>
                    <a:moveTo>
                      <a:pt x="78" y="84"/>
                    </a:moveTo>
                    <a:cubicBezTo>
                      <a:pt x="75" y="84"/>
                      <a:pt x="72" y="83"/>
                      <a:pt x="69" y="82"/>
                    </a:cubicBezTo>
                    <a:cubicBezTo>
                      <a:pt x="74" y="71"/>
                      <a:pt x="81" y="63"/>
                      <a:pt x="88" y="56"/>
                    </a:cubicBezTo>
                    <a:cubicBezTo>
                      <a:pt x="91" y="65"/>
                      <a:pt x="93" y="77"/>
                      <a:pt x="86" y="82"/>
                    </a:cubicBezTo>
                    <a:cubicBezTo>
                      <a:pt x="83" y="83"/>
                      <a:pt x="80" y="84"/>
                      <a:pt x="78" y="84"/>
                    </a:cubicBezTo>
                    <a:moveTo>
                      <a:pt x="112" y="60"/>
                    </a:moveTo>
                    <a:cubicBezTo>
                      <a:pt x="108" y="60"/>
                      <a:pt x="96" y="57"/>
                      <a:pt x="94" y="52"/>
                    </a:cubicBezTo>
                    <a:cubicBezTo>
                      <a:pt x="104" y="45"/>
                      <a:pt x="115" y="41"/>
                      <a:pt x="126" y="40"/>
                    </a:cubicBezTo>
                    <a:cubicBezTo>
                      <a:pt x="126" y="48"/>
                      <a:pt x="121" y="57"/>
                      <a:pt x="114" y="60"/>
                    </a:cubicBezTo>
                    <a:cubicBezTo>
                      <a:pt x="114" y="60"/>
                      <a:pt x="113" y="60"/>
                      <a:pt x="112" y="60"/>
                    </a:cubicBezTo>
                    <a:moveTo>
                      <a:pt x="152" y="51"/>
                    </a:moveTo>
                    <a:cubicBezTo>
                      <a:pt x="152" y="51"/>
                      <a:pt x="152" y="51"/>
                      <a:pt x="151" y="51"/>
                    </a:cubicBezTo>
                    <a:cubicBezTo>
                      <a:pt x="141" y="50"/>
                      <a:pt x="136" y="47"/>
                      <a:pt x="133" y="39"/>
                    </a:cubicBezTo>
                    <a:cubicBezTo>
                      <a:pt x="134" y="39"/>
                      <a:pt x="136" y="39"/>
                      <a:pt x="137" y="39"/>
                    </a:cubicBezTo>
                    <a:cubicBezTo>
                      <a:pt x="146" y="39"/>
                      <a:pt x="155" y="40"/>
                      <a:pt x="164" y="43"/>
                    </a:cubicBezTo>
                    <a:cubicBezTo>
                      <a:pt x="161" y="47"/>
                      <a:pt x="158" y="51"/>
                      <a:pt x="152" y="51"/>
                    </a:cubicBezTo>
                    <a:moveTo>
                      <a:pt x="86" y="4"/>
                    </a:moveTo>
                    <a:cubicBezTo>
                      <a:pt x="63" y="11"/>
                      <a:pt x="41" y="27"/>
                      <a:pt x="24" y="53"/>
                    </a:cubicBezTo>
                    <a:cubicBezTo>
                      <a:pt x="0" y="89"/>
                      <a:pt x="0" y="131"/>
                      <a:pt x="8" y="156"/>
                    </a:cubicBezTo>
                    <a:cubicBezTo>
                      <a:pt x="25" y="211"/>
                      <a:pt x="62" y="238"/>
                      <a:pt x="94" y="251"/>
                    </a:cubicBezTo>
                    <a:cubicBezTo>
                      <a:pt x="97" y="245"/>
                      <a:pt x="100" y="240"/>
                      <a:pt x="103" y="238"/>
                    </a:cubicBezTo>
                    <a:cubicBezTo>
                      <a:pt x="104" y="238"/>
                      <a:pt x="104" y="238"/>
                      <a:pt x="105" y="238"/>
                    </a:cubicBezTo>
                    <a:cubicBezTo>
                      <a:pt x="106" y="238"/>
                      <a:pt x="107" y="239"/>
                      <a:pt x="108" y="240"/>
                    </a:cubicBezTo>
                    <a:cubicBezTo>
                      <a:pt x="109" y="240"/>
                      <a:pt x="110" y="241"/>
                      <a:pt x="111" y="241"/>
                    </a:cubicBezTo>
                    <a:cubicBezTo>
                      <a:pt x="114" y="238"/>
                      <a:pt x="119" y="236"/>
                      <a:pt x="123" y="234"/>
                    </a:cubicBezTo>
                    <a:cubicBezTo>
                      <a:pt x="124" y="234"/>
                      <a:pt x="126" y="233"/>
                      <a:pt x="127" y="233"/>
                    </a:cubicBezTo>
                    <a:cubicBezTo>
                      <a:pt x="126" y="231"/>
                      <a:pt x="125" y="229"/>
                      <a:pt x="124" y="226"/>
                    </a:cubicBezTo>
                    <a:cubicBezTo>
                      <a:pt x="119" y="227"/>
                      <a:pt x="113" y="229"/>
                      <a:pt x="109" y="233"/>
                    </a:cubicBezTo>
                    <a:cubicBezTo>
                      <a:pt x="109" y="226"/>
                      <a:pt x="107" y="221"/>
                      <a:pt x="101" y="217"/>
                    </a:cubicBezTo>
                    <a:cubicBezTo>
                      <a:pt x="98" y="214"/>
                      <a:pt x="93" y="210"/>
                      <a:pt x="89" y="209"/>
                    </a:cubicBezTo>
                    <a:cubicBezTo>
                      <a:pt x="89" y="209"/>
                      <a:pt x="88" y="209"/>
                      <a:pt x="88" y="209"/>
                    </a:cubicBezTo>
                    <a:cubicBezTo>
                      <a:pt x="86" y="209"/>
                      <a:pt x="85" y="209"/>
                      <a:pt x="84" y="210"/>
                    </a:cubicBezTo>
                    <a:cubicBezTo>
                      <a:pt x="86" y="205"/>
                      <a:pt x="89" y="201"/>
                      <a:pt x="89" y="195"/>
                    </a:cubicBezTo>
                    <a:cubicBezTo>
                      <a:pt x="90" y="191"/>
                      <a:pt x="86" y="181"/>
                      <a:pt x="83" y="178"/>
                    </a:cubicBezTo>
                    <a:cubicBezTo>
                      <a:pt x="79" y="175"/>
                      <a:pt x="74" y="172"/>
                      <a:pt x="68" y="170"/>
                    </a:cubicBezTo>
                    <a:cubicBezTo>
                      <a:pt x="71" y="167"/>
                      <a:pt x="73" y="163"/>
                      <a:pt x="74" y="159"/>
                    </a:cubicBezTo>
                    <a:cubicBezTo>
                      <a:pt x="77" y="148"/>
                      <a:pt x="67" y="137"/>
                      <a:pt x="58" y="130"/>
                    </a:cubicBezTo>
                    <a:cubicBezTo>
                      <a:pt x="62" y="129"/>
                      <a:pt x="68" y="129"/>
                      <a:pt x="71" y="128"/>
                    </a:cubicBezTo>
                    <a:cubicBezTo>
                      <a:pt x="77" y="127"/>
                      <a:pt x="81" y="119"/>
                      <a:pt x="83" y="114"/>
                    </a:cubicBezTo>
                    <a:cubicBezTo>
                      <a:pt x="85" y="107"/>
                      <a:pt x="80" y="98"/>
                      <a:pt x="75" y="91"/>
                    </a:cubicBezTo>
                    <a:cubicBezTo>
                      <a:pt x="76" y="91"/>
                      <a:pt x="77" y="91"/>
                      <a:pt x="78" y="91"/>
                    </a:cubicBezTo>
                    <a:cubicBezTo>
                      <a:pt x="83" y="91"/>
                      <a:pt x="88" y="89"/>
                      <a:pt x="92" y="85"/>
                    </a:cubicBezTo>
                    <a:cubicBezTo>
                      <a:pt x="97" y="80"/>
                      <a:pt x="98" y="71"/>
                      <a:pt x="96" y="63"/>
                    </a:cubicBezTo>
                    <a:cubicBezTo>
                      <a:pt x="102" y="66"/>
                      <a:pt x="109" y="68"/>
                      <a:pt x="113" y="68"/>
                    </a:cubicBezTo>
                    <a:cubicBezTo>
                      <a:pt x="113" y="68"/>
                      <a:pt x="114" y="68"/>
                      <a:pt x="114" y="68"/>
                    </a:cubicBezTo>
                    <a:cubicBezTo>
                      <a:pt x="122" y="67"/>
                      <a:pt x="129" y="59"/>
                      <a:pt x="131" y="49"/>
                    </a:cubicBezTo>
                    <a:cubicBezTo>
                      <a:pt x="135" y="54"/>
                      <a:pt x="141" y="57"/>
                      <a:pt x="148" y="59"/>
                    </a:cubicBezTo>
                    <a:cubicBezTo>
                      <a:pt x="150" y="59"/>
                      <a:pt x="151" y="59"/>
                      <a:pt x="152" y="59"/>
                    </a:cubicBezTo>
                    <a:cubicBezTo>
                      <a:pt x="157" y="59"/>
                      <a:pt x="161" y="57"/>
                      <a:pt x="165" y="53"/>
                    </a:cubicBezTo>
                    <a:cubicBezTo>
                      <a:pt x="166" y="57"/>
                      <a:pt x="169" y="60"/>
                      <a:pt x="173" y="62"/>
                    </a:cubicBezTo>
                    <a:cubicBezTo>
                      <a:pt x="177" y="65"/>
                      <a:pt x="182" y="66"/>
                      <a:pt x="186" y="66"/>
                    </a:cubicBezTo>
                    <a:cubicBezTo>
                      <a:pt x="188" y="66"/>
                      <a:pt x="190" y="65"/>
                      <a:pt x="192" y="65"/>
                    </a:cubicBezTo>
                    <a:cubicBezTo>
                      <a:pt x="191" y="69"/>
                      <a:pt x="193" y="73"/>
                      <a:pt x="200" y="77"/>
                    </a:cubicBezTo>
                    <a:cubicBezTo>
                      <a:pt x="201" y="77"/>
                      <a:pt x="201" y="78"/>
                      <a:pt x="202" y="78"/>
                    </a:cubicBezTo>
                    <a:cubicBezTo>
                      <a:pt x="208" y="77"/>
                      <a:pt x="215" y="76"/>
                      <a:pt x="221" y="76"/>
                    </a:cubicBezTo>
                    <a:cubicBezTo>
                      <a:pt x="221" y="76"/>
                      <a:pt x="222" y="76"/>
                      <a:pt x="223" y="76"/>
                    </a:cubicBezTo>
                    <a:cubicBezTo>
                      <a:pt x="223" y="76"/>
                      <a:pt x="223" y="75"/>
                      <a:pt x="223" y="74"/>
                    </a:cubicBezTo>
                    <a:cubicBezTo>
                      <a:pt x="223" y="73"/>
                      <a:pt x="223" y="72"/>
                      <a:pt x="222" y="70"/>
                    </a:cubicBezTo>
                    <a:cubicBezTo>
                      <a:pt x="221" y="68"/>
                      <a:pt x="217" y="61"/>
                      <a:pt x="212" y="53"/>
                    </a:cubicBezTo>
                    <a:cubicBezTo>
                      <a:pt x="208" y="56"/>
                      <a:pt x="204" y="58"/>
                      <a:pt x="200" y="58"/>
                    </a:cubicBezTo>
                    <a:cubicBezTo>
                      <a:pt x="198" y="58"/>
                      <a:pt x="196" y="57"/>
                      <a:pt x="194" y="56"/>
                    </a:cubicBezTo>
                    <a:cubicBezTo>
                      <a:pt x="191" y="58"/>
                      <a:pt x="188" y="59"/>
                      <a:pt x="185" y="59"/>
                    </a:cubicBezTo>
                    <a:cubicBezTo>
                      <a:pt x="183" y="59"/>
                      <a:pt x="182" y="59"/>
                      <a:pt x="180" y="58"/>
                    </a:cubicBezTo>
                    <a:cubicBezTo>
                      <a:pt x="175" y="56"/>
                      <a:pt x="169" y="52"/>
                      <a:pt x="171" y="45"/>
                    </a:cubicBezTo>
                    <a:cubicBezTo>
                      <a:pt x="177" y="47"/>
                      <a:pt x="182" y="49"/>
                      <a:pt x="187" y="52"/>
                    </a:cubicBezTo>
                    <a:cubicBezTo>
                      <a:pt x="187" y="51"/>
                      <a:pt x="187" y="51"/>
                      <a:pt x="187" y="51"/>
                    </a:cubicBezTo>
                    <a:cubicBezTo>
                      <a:pt x="187" y="47"/>
                      <a:pt x="188" y="40"/>
                      <a:pt x="191" y="32"/>
                    </a:cubicBezTo>
                    <a:cubicBezTo>
                      <a:pt x="183" y="24"/>
                      <a:pt x="172" y="17"/>
                      <a:pt x="159" y="12"/>
                    </a:cubicBezTo>
                    <a:cubicBezTo>
                      <a:pt x="150" y="15"/>
                      <a:pt x="140" y="18"/>
                      <a:pt x="129" y="18"/>
                    </a:cubicBezTo>
                    <a:cubicBezTo>
                      <a:pt x="129" y="18"/>
                      <a:pt x="129" y="18"/>
                      <a:pt x="128" y="18"/>
                    </a:cubicBezTo>
                    <a:cubicBezTo>
                      <a:pt x="113" y="17"/>
                      <a:pt x="98" y="12"/>
                      <a:pt x="86" y="4"/>
                    </a:cubicBezTo>
                    <a:moveTo>
                      <a:pt x="112" y="0"/>
                    </a:moveTo>
                    <a:cubicBezTo>
                      <a:pt x="109" y="0"/>
                      <a:pt x="107" y="0"/>
                      <a:pt x="105" y="0"/>
                    </a:cubicBezTo>
                    <a:cubicBezTo>
                      <a:pt x="112" y="3"/>
                      <a:pt x="120" y="5"/>
                      <a:pt x="129" y="5"/>
                    </a:cubicBezTo>
                    <a:cubicBezTo>
                      <a:pt x="129" y="5"/>
                      <a:pt x="129" y="5"/>
                      <a:pt x="129" y="5"/>
                    </a:cubicBezTo>
                    <a:cubicBezTo>
                      <a:pt x="132" y="5"/>
                      <a:pt x="136" y="5"/>
                      <a:pt x="139" y="4"/>
                    </a:cubicBezTo>
                    <a:cubicBezTo>
                      <a:pt x="134" y="3"/>
                      <a:pt x="130" y="2"/>
                      <a:pt x="125" y="1"/>
                    </a:cubicBezTo>
                    <a:cubicBezTo>
                      <a:pt x="121" y="1"/>
                      <a:pt x="116" y="0"/>
                      <a:pt x="11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1165"/>
              <p:cNvSpPr>
                <a:spLocks noEditPoints="1"/>
              </p:cNvSpPr>
              <p:nvPr/>
            </p:nvSpPr>
            <p:spPr bwMode="auto">
              <a:xfrm>
                <a:off x="128" y="3651"/>
                <a:ext cx="114" cy="112"/>
              </a:xfrm>
              <a:custGeom>
                <a:avLst/>
                <a:gdLst>
                  <a:gd name="T0" fmla="*/ 146 w 231"/>
                  <a:gd name="T1" fmla="*/ 210 h 228"/>
                  <a:gd name="T2" fmla="*/ 156 w 231"/>
                  <a:gd name="T3" fmla="*/ 210 h 228"/>
                  <a:gd name="T4" fmla="*/ 162 w 231"/>
                  <a:gd name="T5" fmla="*/ 205 h 228"/>
                  <a:gd name="T6" fmla="*/ 172 w 231"/>
                  <a:gd name="T7" fmla="*/ 184 h 228"/>
                  <a:gd name="T8" fmla="*/ 162 w 231"/>
                  <a:gd name="T9" fmla="*/ 205 h 228"/>
                  <a:gd name="T10" fmla="*/ 176 w 231"/>
                  <a:gd name="T11" fmla="*/ 165 h 228"/>
                  <a:gd name="T12" fmla="*/ 180 w 231"/>
                  <a:gd name="T13" fmla="*/ 179 h 228"/>
                  <a:gd name="T14" fmla="*/ 177 w 231"/>
                  <a:gd name="T15" fmla="*/ 127 h 228"/>
                  <a:gd name="T16" fmla="*/ 191 w 231"/>
                  <a:gd name="T17" fmla="*/ 143 h 228"/>
                  <a:gd name="T18" fmla="*/ 165 w 231"/>
                  <a:gd name="T19" fmla="*/ 94 h 228"/>
                  <a:gd name="T20" fmla="*/ 186 w 231"/>
                  <a:gd name="T21" fmla="*/ 103 h 228"/>
                  <a:gd name="T22" fmla="*/ 23 w 231"/>
                  <a:gd name="T23" fmla="*/ 76 h 228"/>
                  <a:gd name="T24" fmla="*/ 20 w 231"/>
                  <a:gd name="T25" fmla="*/ 104 h 228"/>
                  <a:gd name="T26" fmla="*/ 14 w 231"/>
                  <a:gd name="T27" fmla="*/ 107 h 228"/>
                  <a:gd name="T28" fmla="*/ 8 w 231"/>
                  <a:gd name="T29" fmla="*/ 103 h 228"/>
                  <a:gd name="T30" fmla="*/ 147 w 231"/>
                  <a:gd name="T31" fmla="*/ 77 h 228"/>
                  <a:gd name="T32" fmla="*/ 137 w 231"/>
                  <a:gd name="T33" fmla="*/ 55 h 228"/>
                  <a:gd name="T34" fmla="*/ 163 w 231"/>
                  <a:gd name="T35" fmla="*/ 73 h 228"/>
                  <a:gd name="T36" fmla="*/ 35 w 231"/>
                  <a:gd name="T37" fmla="*/ 71 h 228"/>
                  <a:gd name="T38" fmla="*/ 49 w 231"/>
                  <a:gd name="T39" fmla="*/ 55 h 228"/>
                  <a:gd name="T40" fmla="*/ 35 w 231"/>
                  <a:gd name="T41" fmla="*/ 71 h 228"/>
                  <a:gd name="T42" fmla="*/ 104 w 231"/>
                  <a:gd name="T43" fmla="*/ 56 h 228"/>
                  <a:gd name="T44" fmla="*/ 97 w 231"/>
                  <a:gd name="T45" fmla="*/ 44 h 228"/>
                  <a:gd name="T46" fmla="*/ 110 w 231"/>
                  <a:gd name="T47" fmla="*/ 58 h 228"/>
                  <a:gd name="T48" fmla="*/ 61 w 231"/>
                  <a:gd name="T49" fmla="*/ 55 h 228"/>
                  <a:gd name="T50" fmla="*/ 90 w 231"/>
                  <a:gd name="T51" fmla="*/ 44 h 228"/>
                  <a:gd name="T52" fmla="*/ 78 w 231"/>
                  <a:gd name="T53" fmla="*/ 61 h 228"/>
                  <a:gd name="T54" fmla="*/ 74 w 231"/>
                  <a:gd name="T55" fmla="*/ 62 h 228"/>
                  <a:gd name="T56" fmla="*/ 89 w 231"/>
                  <a:gd name="T57" fmla="*/ 11 h 228"/>
                  <a:gd name="T58" fmla="*/ 76 w 231"/>
                  <a:gd name="T59" fmla="*/ 10 h 228"/>
                  <a:gd name="T60" fmla="*/ 0 w 231"/>
                  <a:gd name="T61" fmla="*/ 107 h 228"/>
                  <a:gd name="T62" fmla="*/ 3 w 231"/>
                  <a:gd name="T63" fmla="*/ 110 h 228"/>
                  <a:gd name="T64" fmla="*/ 4 w 231"/>
                  <a:gd name="T65" fmla="*/ 110 h 228"/>
                  <a:gd name="T66" fmla="*/ 7 w 231"/>
                  <a:gd name="T67" fmla="*/ 112 h 228"/>
                  <a:gd name="T68" fmla="*/ 25 w 231"/>
                  <a:gd name="T69" fmla="*/ 109 h 228"/>
                  <a:gd name="T70" fmla="*/ 31 w 231"/>
                  <a:gd name="T71" fmla="*/ 78 h 228"/>
                  <a:gd name="T72" fmla="*/ 46 w 231"/>
                  <a:gd name="T73" fmla="*/ 74 h 228"/>
                  <a:gd name="T74" fmla="*/ 56 w 231"/>
                  <a:gd name="T75" fmla="*/ 59 h 228"/>
                  <a:gd name="T76" fmla="*/ 72 w 231"/>
                  <a:gd name="T77" fmla="*/ 69 h 228"/>
                  <a:gd name="T78" fmla="*/ 94 w 231"/>
                  <a:gd name="T79" fmla="*/ 55 h 228"/>
                  <a:gd name="T80" fmla="*/ 110 w 231"/>
                  <a:gd name="T81" fmla="*/ 65 h 228"/>
                  <a:gd name="T82" fmla="*/ 129 w 231"/>
                  <a:gd name="T83" fmla="*/ 68 h 228"/>
                  <a:gd name="T84" fmla="*/ 146 w 231"/>
                  <a:gd name="T85" fmla="*/ 85 h 228"/>
                  <a:gd name="T86" fmla="*/ 160 w 231"/>
                  <a:gd name="T87" fmla="*/ 99 h 228"/>
                  <a:gd name="T88" fmla="*/ 170 w 231"/>
                  <a:gd name="T89" fmla="*/ 125 h 228"/>
                  <a:gd name="T90" fmla="*/ 170 w 231"/>
                  <a:gd name="T91" fmla="*/ 160 h 228"/>
                  <a:gd name="T92" fmla="*/ 161 w 231"/>
                  <a:gd name="T93" fmla="*/ 183 h 228"/>
                  <a:gd name="T94" fmla="*/ 151 w 231"/>
                  <a:gd name="T95" fmla="*/ 199 h 228"/>
                  <a:gd name="T96" fmla="*/ 138 w 231"/>
                  <a:gd name="T97" fmla="*/ 212 h 228"/>
                  <a:gd name="T98" fmla="*/ 141 w 231"/>
                  <a:gd name="T99" fmla="*/ 228 h 228"/>
                  <a:gd name="T100" fmla="*/ 172 w 231"/>
                  <a:gd name="T101" fmla="*/ 216 h 228"/>
                  <a:gd name="T102" fmla="*/ 231 w 231"/>
                  <a:gd name="T103" fmla="*/ 112 h 228"/>
                  <a:gd name="T104" fmla="*/ 168 w 231"/>
                  <a:gd name="T105" fmla="*/ 12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31" h="228">
                    <a:moveTo>
                      <a:pt x="142" y="221"/>
                    </a:moveTo>
                    <a:cubicBezTo>
                      <a:pt x="142" y="218"/>
                      <a:pt x="144" y="212"/>
                      <a:pt x="146" y="210"/>
                    </a:cubicBezTo>
                    <a:cubicBezTo>
                      <a:pt x="148" y="208"/>
                      <a:pt x="149" y="208"/>
                      <a:pt x="151" y="208"/>
                    </a:cubicBezTo>
                    <a:cubicBezTo>
                      <a:pt x="153" y="208"/>
                      <a:pt x="155" y="209"/>
                      <a:pt x="156" y="210"/>
                    </a:cubicBezTo>
                    <a:cubicBezTo>
                      <a:pt x="152" y="215"/>
                      <a:pt x="147" y="218"/>
                      <a:pt x="142" y="221"/>
                    </a:cubicBezTo>
                    <a:moveTo>
                      <a:pt x="162" y="205"/>
                    </a:moveTo>
                    <a:cubicBezTo>
                      <a:pt x="160" y="200"/>
                      <a:pt x="160" y="195"/>
                      <a:pt x="163" y="191"/>
                    </a:cubicBezTo>
                    <a:cubicBezTo>
                      <a:pt x="165" y="187"/>
                      <a:pt x="169" y="184"/>
                      <a:pt x="172" y="184"/>
                    </a:cubicBezTo>
                    <a:cubicBezTo>
                      <a:pt x="174" y="184"/>
                      <a:pt x="175" y="185"/>
                      <a:pt x="176" y="186"/>
                    </a:cubicBezTo>
                    <a:cubicBezTo>
                      <a:pt x="172" y="193"/>
                      <a:pt x="167" y="199"/>
                      <a:pt x="162" y="205"/>
                    </a:cubicBezTo>
                    <a:moveTo>
                      <a:pt x="180" y="179"/>
                    </a:moveTo>
                    <a:cubicBezTo>
                      <a:pt x="176" y="175"/>
                      <a:pt x="174" y="171"/>
                      <a:pt x="176" y="165"/>
                    </a:cubicBezTo>
                    <a:cubicBezTo>
                      <a:pt x="179" y="156"/>
                      <a:pt x="182" y="151"/>
                      <a:pt x="190" y="150"/>
                    </a:cubicBezTo>
                    <a:cubicBezTo>
                      <a:pt x="188" y="161"/>
                      <a:pt x="185" y="170"/>
                      <a:pt x="180" y="179"/>
                    </a:cubicBezTo>
                    <a:moveTo>
                      <a:pt x="191" y="143"/>
                    </a:moveTo>
                    <a:cubicBezTo>
                      <a:pt x="184" y="142"/>
                      <a:pt x="178" y="135"/>
                      <a:pt x="177" y="127"/>
                    </a:cubicBezTo>
                    <a:cubicBezTo>
                      <a:pt x="177" y="124"/>
                      <a:pt x="183" y="111"/>
                      <a:pt x="188" y="110"/>
                    </a:cubicBezTo>
                    <a:cubicBezTo>
                      <a:pt x="192" y="121"/>
                      <a:pt x="193" y="132"/>
                      <a:pt x="191" y="143"/>
                    </a:cubicBezTo>
                    <a:moveTo>
                      <a:pt x="186" y="103"/>
                    </a:moveTo>
                    <a:cubicBezTo>
                      <a:pt x="178" y="103"/>
                      <a:pt x="168" y="102"/>
                      <a:pt x="165" y="94"/>
                    </a:cubicBezTo>
                    <a:cubicBezTo>
                      <a:pt x="163" y="88"/>
                      <a:pt x="165" y="83"/>
                      <a:pt x="169" y="78"/>
                    </a:cubicBezTo>
                    <a:cubicBezTo>
                      <a:pt x="176" y="86"/>
                      <a:pt x="182" y="95"/>
                      <a:pt x="186" y="103"/>
                    </a:cubicBezTo>
                    <a:moveTo>
                      <a:pt x="11" y="94"/>
                    </a:moveTo>
                    <a:cubicBezTo>
                      <a:pt x="14" y="88"/>
                      <a:pt x="18" y="82"/>
                      <a:pt x="23" y="76"/>
                    </a:cubicBezTo>
                    <a:cubicBezTo>
                      <a:pt x="25" y="80"/>
                      <a:pt x="26" y="86"/>
                      <a:pt x="26" y="91"/>
                    </a:cubicBezTo>
                    <a:cubicBezTo>
                      <a:pt x="27" y="97"/>
                      <a:pt x="24" y="101"/>
                      <a:pt x="20" y="104"/>
                    </a:cubicBezTo>
                    <a:cubicBezTo>
                      <a:pt x="19" y="104"/>
                      <a:pt x="18" y="105"/>
                      <a:pt x="17" y="105"/>
                    </a:cubicBezTo>
                    <a:cubicBezTo>
                      <a:pt x="16" y="106"/>
                      <a:pt x="15" y="107"/>
                      <a:pt x="14" y="107"/>
                    </a:cubicBezTo>
                    <a:cubicBezTo>
                      <a:pt x="12" y="107"/>
                      <a:pt x="11" y="106"/>
                      <a:pt x="9" y="105"/>
                    </a:cubicBezTo>
                    <a:cubicBezTo>
                      <a:pt x="9" y="104"/>
                      <a:pt x="9" y="103"/>
                      <a:pt x="8" y="103"/>
                    </a:cubicBezTo>
                    <a:cubicBezTo>
                      <a:pt x="9" y="100"/>
                      <a:pt x="10" y="97"/>
                      <a:pt x="11" y="94"/>
                    </a:cubicBezTo>
                    <a:moveTo>
                      <a:pt x="147" y="77"/>
                    </a:moveTo>
                    <a:cubicBezTo>
                      <a:pt x="140" y="77"/>
                      <a:pt x="134" y="73"/>
                      <a:pt x="135" y="62"/>
                    </a:cubicBezTo>
                    <a:cubicBezTo>
                      <a:pt x="136" y="60"/>
                      <a:pt x="136" y="57"/>
                      <a:pt x="137" y="55"/>
                    </a:cubicBezTo>
                    <a:cubicBezTo>
                      <a:pt x="144" y="59"/>
                      <a:pt x="151" y="63"/>
                      <a:pt x="158" y="69"/>
                    </a:cubicBezTo>
                    <a:cubicBezTo>
                      <a:pt x="160" y="70"/>
                      <a:pt x="161" y="71"/>
                      <a:pt x="163" y="73"/>
                    </a:cubicBezTo>
                    <a:cubicBezTo>
                      <a:pt x="158" y="75"/>
                      <a:pt x="152" y="77"/>
                      <a:pt x="147" y="77"/>
                    </a:cubicBezTo>
                    <a:moveTo>
                      <a:pt x="35" y="71"/>
                    </a:moveTo>
                    <a:cubicBezTo>
                      <a:pt x="33" y="71"/>
                      <a:pt x="31" y="71"/>
                      <a:pt x="29" y="70"/>
                    </a:cubicBezTo>
                    <a:cubicBezTo>
                      <a:pt x="35" y="64"/>
                      <a:pt x="42" y="59"/>
                      <a:pt x="49" y="55"/>
                    </a:cubicBezTo>
                    <a:cubicBezTo>
                      <a:pt x="49" y="59"/>
                      <a:pt x="50" y="63"/>
                      <a:pt x="45" y="67"/>
                    </a:cubicBezTo>
                    <a:cubicBezTo>
                      <a:pt x="42" y="70"/>
                      <a:pt x="39" y="71"/>
                      <a:pt x="35" y="71"/>
                    </a:cubicBezTo>
                    <a:moveTo>
                      <a:pt x="110" y="58"/>
                    </a:moveTo>
                    <a:cubicBezTo>
                      <a:pt x="107" y="58"/>
                      <a:pt x="105" y="58"/>
                      <a:pt x="104" y="56"/>
                    </a:cubicBezTo>
                    <a:cubicBezTo>
                      <a:pt x="102" y="54"/>
                      <a:pt x="98" y="50"/>
                      <a:pt x="97" y="47"/>
                    </a:cubicBezTo>
                    <a:cubicBezTo>
                      <a:pt x="97" y="46"/>
                      <a:pt x="97" y="45"/>
                      <a:pt x="97" y="44"/>
                    </a:cubicBezTo>
                    <a:cubicBezTo>
                      <a:pt x="107" y="45"/>
                      <a:pt x="116" y="47"/>
                      <a:pt x="126" y="50"/>
                    </a:cubicBezTo>
                    <a:cubicBezTo>
                      <a:pt x="122" y="54"/>
                      <a:pt x="115" y="58"/>
                      <a:pt x="110" y="58"/>
                    </a:cubicBezTo>
                    <a:moveTo>
                      <a:pt x="74" y="62"/>
                    </a:moveTo>
                    <a:cubicBezTo>
                      <a:pt x="68" y="62"/>
                      <a:pt x="64" y="59"/>
                      <a:pt x="61" y="55"/>
                    </a:cubicBezTo>
                    <a:cubicBezTo>
                      <a:pt x="60" y="54"/>
                      <a:pt x="59" y="52"/>
                      <a:pt x="57" y="51"/>
                    </a:cubicBezTo>
                    <a:cubicBezTo>
                      <a:pt x="67" y="47"/>
                      <a:pt x="78" y="44"/>
                      <a:pt x="90" y="44"/>
                    </a:cubicBezTo>
                    <a:cubicBezTo>
                      <a:pt x="90" y="45"/>
                      <a:pt x="90" y="46"/>
                      <a:pt x="91" y="47"/>
                    </a:cubicBezTo>
                    <a:cubicBezTo>
                      <a:pt x="89" y="54"/>
                      <a:pt x="83" y="61"/>
                      <a:pt x="78" y="61"/>
                    </a:cubicBezTo>
                    <a:cubicBezTo>
                      <a:pt x="78" y="61"/>
                      <a:pt x="78" y="61"/>
                      <a:pt x="77" y="61"/>
                    </a:cubicBezTo>
                    <a:cubicBezTo>
                      <a:pt x="76" y="61"/>
                      <a:pt x="75" y="61"/>
                      <a:pt x="74" y="62"/>
                    </a:cubicBezTo>
                    <a:moveTo>
                      <a:pt x="129" y="0"/>
                    </a:moveTo>
                    <a:cubicBezTo>
                      <a:pt x="117" y="7"/>
                      <a:pt x="104" y="11"/>
                      <a:pt x="89" y="11"/>
                    </a:cubicBezTo>
                    <a:cubicBezTo>
                      <a:pt x="89" y="11"/>
                      <a:pt x="89" y="11"/>
                      <a:pt x="88" y="11"/>
                    </a:cubicBezTo>
                    <a:cubicBezTo>
                      <a:pt x="84" y="11"/>
                      <a:pt x="80" y="11"/>
                      <a:pt x="76" y="10"/>
                    </a:cubicBezTo>
                    <a:cubicBezTo>
                      <a:pt x="35" y="28"/>
                      <a:pt x="13" y="64"/>
                      <a:pt x="4" y="88"/>
                    </a:cubicBezTo>
                    <a:cubicBezTo>
                      <a:pt x="1" y="96"/>
                      <a:pt x="0" y="103"/>
                      <a:pt x="0" y="107"/>
                    </a:cubicBezTo>
                    <a:cubicBezTo>
                      <a:pt x="0" y="107"/>
                      <a:pt x="0" y="107"/>
                      <a:pt x="0" y="108"/>
                    </a:cubicBezTo>
                    <a:cubicBezTo>
                      <a:pt x="0" y="109"/>
                      <a:pt x="1" y="110"/>
                      <a:pt x="3" y="110"/>
                    </a:cubicBezTo>
                    <a:cubicBezTo>
                      <a:pt x="3" y="110"/>
                      <a:pt x="4" y="110"/>
                      <a:pt x="4" y="110"/>
                    </a:cubicBezTo>
                    <a:cubicBezTo>
                      <a:pt x="4" y="110"/>
                      <a:pt x="4" y="110"/>
                      <a:pt x="4" y="110"/>
                    </a:cubicBezTo>
                    <a:cubicBezTo>
                      <a:pt x="5" y="110"/>
                      <a:pt x="5" y="110"/>
                      <a:pt x="5" y="110"/>
                    </a:cubicBezTo>
                    <a:cubicBezTo>
                      <a:pt x="5" y="111"/>
                      <a:pt x="6" y="111"/>
                      <a:pt x="7" y="112"/>
                    </a:cubicBezTo>
                    <a:cubicBezTo>
                      <a:pt x="9" y="113"/>
                      <a:pt x="11" y="114"/>
                      <a:pt x="13" y="114"/>
                    </a:cubicBezTo>
                    <a:cubicBezTo>
                      <a:pt x="17" y="114"/>
                      <a:pt x="21" y="112"/>
                      <a:pt x="25" y="109"/>
                    </a:cubicBezTo>
                    <a:cubicBezTo>
                      <a:pt x="27" y="108"/>
                      <a:pt x="29" y="105"/>
                      <a:pt x="30" y="103"/>
                    </a:cubicBezTo>
                    <a:cubicBezTo>
                      <a:pt x="34" y="96"/>
                      <a:pt x="34" y="86"/>
                      <a:pt x="31" y="78"/>
                    </a:cubicBezTo>
                    <a:cubicBezTo>
                      <a:pt x="33" y="78"/>
                      <a:pt x="35" y="78"/>
                      <a:pt x="36" y="78"/>
                    </a:cubicBezTo>
                    <a:cubicBezTo>
                      <a:pt x="40" y="78"/>
                      <a:pt x="43" y="77"/>
                      <a:pt x="46" y="74"/>
                    </a:cubicBezTo>
                    <a:cubicBezTo>
                      <a:pt x="49" y="72"/>
                      <a:pt x="54" y="68"/>
                      <a:pt x="56" y="65"/>
                    </a:cubicBezTo>
                    <a:cubicBezTo>
                      <a:pt x="56" y="62"/>
                      <a:pt x="56" y="61"/>
                      <a:pt x="56" y="59"/>
                    </a:cubicBezTo>
                    <a:cubicBezTo>
                      <a:pt x="60" y="63"/>
                      <a:pt x="63" y="67"/>
                      <a:pt x="68" y="69"/>
                    </a:cubicBezTo>
                    <a:cubicBezTo>
                      <a:pt x="69" y="69"/>
                      <a:pt x="70" y="69"/>
                      <a:pt x="72" y="69"/>
                    </a:cubicBezTo>
                    <a:cubicBezTo>
                      <a:pt x="76" y="69"/>
                      <a:pt x="82" y="68"/>
                      <a:pt x="84" y="67"/>
                    </a:cubicBezTo>
                    <a:cubicBezTo>
                      <a:pt x="87" y="64"/>
                      <a:pt x="91" y="60"/>
                      <a:pt x="94" y="55"/>
                    </a:cubicBezTo>
                    <a:cubicBezTo>
                      <a:pt x="96" y="58"/>
                      <a:pt x="99" y="61"/>
                      <a:pt x="102" y="63"/>
                    </a:cubicBezTo>
                    <a:cubicBezTo>
                      <a:pt x="104" y="65"/>
                      <a:pt x="107" y="65"/>
                      <a:pt x="110" y="65"/>
                    </a:cubicBezTo>
                    <a:cubicBezTo>
                      <a:pt x="117" y="65"/>
                      <a:pt x="125" y="60"/>
                      <a:pt x="131" y="55"/>
                    </a:cubicBezTo>
                    <a:cubicBezTo>
                      <a:pt x="130" y="60"/>
                      <a:pt x="129" y="65"/>
                      <a:pt x="129" y="68"/>
                    </a:cubicBezTo>
                    <a:cubicBezTo>
                      <a:pt x="129" y="74"/>
                      <a:pt x="134" y="80"/>
                      <a:pt x="138" y="83"/>
                    </a:cubicBezTo>
                    <a:cubicBezTo>
                      <a:pt x="140" y="85"/>
                      <a:pt x="143" y="85"/>
                      <a:pt x="146" y="85"/>
                    </a:cubicBezTo>
                    <a:cubicBezTo>
                      <a:pt x="150" y="85"/>
                      <a:pt x="155" y="84"/>
                      <a:pt x="160" y="81"/>
                    </a:cubicBezTo>
                    <a:cubicBezTo>
                      <a:pt x="158" y="87"/>
                      <a:pt x="157" y="93"/>
                      <a:pt x="160" y="99"/>
                    </a:cubicBezTo>
                    <a:cubicBezTo>
                      <a:pt x="164" y="106"/>
                      <a:pt x="171" y="108"/>
                      <a:pt x="179" y="109"/>
                    </a:cubicBezTo>
                    <a:cubicBezTo>
                      <a:pt x="174" y="114"/>
                      <a:pt x="171" y="121"/>
                      <a:pt x="170" y="125"/>
                    </a:cubicBezTo>
                    <a:cubicBezTo>
                      <a:pt x="169" y="133"/>
                      <a:pt x="175" y="141"/>
                      <a:pt x="182" y="146"/>
                    </a:cubicBezTo>
                    <a:cubicBezTo>
                      <a:pt x="177" y="149"/>
                      <a:pt x="173" y="153"/>
                      <a:pt x="170" y="160"/>
                    </a:cubicBezTo>
                    <a:cubicBezTo>
                      <a:pt x="167" y="167"/>
                      <a:pt x="168" y="172"/>
                      <a:pt x="171" y="177"/>
                    </a:cubicBezTo>
                    <a:cubicBezTo>
                      <a:pt x="167" y="177"/>
                      <a:pt x="164" y="179"/>
                      <a:pt x="161" y="183"/>
                    </a:cubicBezTo>
                    <a:cubicBezTo>
                      <a:pt x="156" y="188"/>
                      <a:pt x="154" y="194"/>
                      <a:pt x="155" y="200"/>
                    </a:cubicBezTo>
                    <a:cubicBezTo>
                      <a:pt x="154" y="200"/>
                      <a:pt x="152" y="199"/>
                      <a:pt x="151" y="199"/>
                    </a:cubicBezTo>
                    <a:cubicBezTo>
                      <a:pt x="149" y="199"/>
                      <a:pt x="146" y="201"/>
                      <a:pt x="142" y="205"/>
                    </a:cubicBezTo>
                    <a:cubicBezTo>
                      <a:pt x="140" y="207"/>
                      <a:pt x="139" y="209"/>
                      <a:pt x="138" y="212"/>
                    </a:cubicBezTo>
                    <a:cubicBezTo>
                      <a:pt x="139" y="217"/>
                      <a:pt x="140" y="223"/>
                      <a:pt x="140" y="228"/>
                    </a:cubicBezTo>
                    <a:cubicBezTo>
                      <a:pt x="140" y="228"/>
                      <a:pt x="141" y="228"/>
                      <a:pt x="141" y="228"/>
                    </a:cubicBezTo>
                    <a:cubicBezTo>
                      <a:pt x="142" y="228"/>
                      <a:pt x="142" y="228"/>
                      <a:pt x="142" y="228"/>
                    </a:cubicBezTo>
                    <a:cubicBezTo>
                      <a:pt x="146" y="227"/>
                      <a:pt x="158" y="224"/>
                      <a:pt x="172" y="216"/>
                    </a:cubicBezTo>
                    <a:cubicBezTo>
                      <a:pt x="178" y="204"/>
                      <a:pt x="184" y="192"/>
                      <a:pt x="191" y="180"/>
                    </a:cubicBezTo>
                    <a:cubicBezTo>
                      <a:pt x="203" y="157"/>
                      <a:pt x="216" y="135"/>
                      <a:pt x="231" y="112"/>
                    </a:cubicBezTo>
                    <a:cubicBezTo>
                      <a:pt x="230" y="91"/>
                      <a:pt x="223" y="69"/>
                      <a:pt x="207" y="47"/>
                    </a:cubicBezTo>
                    <a:cubicBezTo>
                      <a:pt x="191" y="41"/>
                      <a:pt x="177" y="28"/>
                      <a:pt x="168" y="12"/>
                    </a:cubicBezTo>
                    <a:cubicBezTo>
                      <a:pt x="154" y="5"/>
                      <a:pt x="141" y="1"/>
                      <a:pt x="1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1166"/>
              <p:cNvSpPr>
                <a:spLocks noEditPoints="1"/>
              </p:cNvSpPr>
              <p:nvPr/>
            </p:nvSpPr>
            <p:spPr bwMode="auto">
              <a:xfrm>
                <a:off x="65" y="3796"/>
                <a:ext cx="116" cy="102"/>
              </a:xfrm>
              <a:custGeom>
                <a:avLst/>
                <a:gdLst>
                  <a:gd name="T0" fmla="*/ 131 w 234"/>
                  <a:gd name="T1" fmla="*/ 154 h 206"/>
                  <a:gd name="T2" fmla="*/ 144 w 234"/>
                  <a:gd name="T3" fmla="*/ 140 h 206"/>
                  <a:gd name="T4" fmla="*/ 139 w 234"/>
                  <a:gd name="T5" fmla="*/ 155 h 206"/>
                  <a:gd name="T6" fmla="*/ 117 w 234"/>
                  <a:gd name="T7" fmla="*/ 152 h 206"/>
                  <a:gd name="T8" fmla="*/ 97 w 234"/>
                  <a:gd name="T9" fmla="*/ 139 h 206"/>
                  <a:gd name="T10" fmla="*/ 123 w 234"/>
                  <a:gd name="T11" fmla="*/ 153 h 206"/>
                  <a:gd name="T12" fmla="*/ 172 w 234"/>
                  <a:gd name="T13" fmla="*/ 129 h 206"/>
                  <a:gd name="T14" fmla="*/ 192 w 234"/>
                  <a:gd name="T15" fmla="*/ 130 h 206"/>
                  <a:gd name="T16" fmla="*/ 83 w 234"/>
                  <a:gd name="T17" fmla="*/ 138 h 206"/>
                  <a:gd name="T18" fmla="*/ 62 w 234"/>
                  <a:gd name="T19" fmla="*/ 117 h 206"/>
                  <a:gd name="T20" fmla="*/ 73 w 234"/>
                  <a:gd name="T21" fmla="*/ 117 h 206"/>
                  <a:gd name="T22" fmla="*/ 197 w 234"/>
                  <a:gd name="T23" fmla="*/ 124 h 206"/>
                  <a:gd name="T24" fmla="*/ 209 w 234"/>
                  <a:gd name="T25" fmla="*/ 97 h 206"/>
                  <a:gd name="T26" fmla="*/ 197 w 234"/>
                  <a:gd name="T27" fmla="*/ 124 h 206"/>
                  <a:gd name="T28" fmla="*/ 39 w 234"/>
                  <a:gd name="T29" fmla="*/ 83 h 206"/>
                  <a:gd name="T30" fmla="*/ 46 w 234"/>
                  <a:gd name="T31" fmla="*/ 83 h 206"/>
                  <a:gd name="T32" fmla="*/ 59 w 234"/>
                  <a:gd name="T33" fmla="*/ 92 h 206"/>
                  <a:gd name="T34" fmla="*/ 55 w 234"/>
                  <a:gd name="T35" fmla="*/ 114 h 206"/>
                  <a:gd name="T36" fmla="*/ 208 w 234"/>
                  <a:gd name="T37" fmla="*/ 76 h 206"/>
                  <a:gd name="T38" fmla="*/ 213 w 234"/>
                  <a:gd name="T39" fmla="*/ 90 h 206"/>
                  <a:gd name="T40" fmla="*/ 34 w 234"/>
                  <a:gd name="T41" fmla="*/ 48 h 206"/>
                  <a:gd name="T42" fmla="*/ 36 w 234"/>
                  <a:gd name="T43" fmla="*/ 74 h 206"/>
                  <a:gd name="T44" fmla="*/ 46 w 234"/>
                  <a:gd name="T45" fmla="*/ 9 h 206"/>
                  <a:gd name="T46" fmla="*/ 52 w 234"/>
                  <a:gd name="T47" fmla="*/ 19 h 206"/>
                  <a:gd name="T48" fmla="*/ 35 w 234"/>
                  <a:gd name="T49" fmla="*/ 39 h 206"/>
                  <a:gd name="T50" fmla="*/ 44 w 234"/>
                  <a:gd name="T51" fmla="*/ 10 h 206"/>
                  <a:gd name="T52" fmla="*/ 44 w 234"/>
                  <a:gd name="T53" fmla="*/ 0 h 206"/>
                  <a:gd name="T54" fmla="*/ 33 w 234"/>
                  <a:gd name="T55" fmla="*/ 13 h 206"/>
                  <a:gd name="T56" fmla="*/ 63 w 234"/>
                  <a:gd name="T57" fmla="*/ 185 h 206"/>
                  <a:gd name="T58" fmla="*/ 128 w 234"/>
                  <a:gd name="T59" fmla="*/ 206 h 206"/>
                  <a:gd name="T60" fmla="*/ 234 w 234"/>
                  <a:gd name="T61" fmla="*/ 89 h 206"/>
                  <a:gd name="T62" fmla="*/ 216 w 234"/>
                  <a:gd name="T63" fmla="*/ 41 h 206"/>
                  <a:gd name="T64" fmla="*/ 211 w 234"/>
                  <a:gd name="T65" fmla="*/ 51 h 206"/>
                  <a:gd name="T66" fmla="*/ 205 w 234"/>
                  <a:gd name="T67" fmla="*/ 49 h 206"/>
                  <a:gd name="T68" fmla="*/ 209 w 234"/>
                  <a:gd name="T69" fmla="*/ 63 h 206"/>
                  <a:gd name="T70" fmla="*/ 203 w 234"/>
                  <a:gd name="T71" fmla="*/ 91 h 206"/>
                  <a:gd name="T72" fmla="*/ 188 w 234"/>
                  <a:gd name="T73" fmla="*/ 121 h 206"/>
                  <a:gd name="T74" fmla="*/ 166 w 234"/>
                  <a:gd name="T75" fmla="*/ 125 h 206"/>
                  <a:gd name="T76" fmla="*/ 144 w 234"/>
                  <a:gd name="T77" fmla="*/ 134 h 206"/>
                  <a:gd name="T78" fmla="*/ 127 w 234"/>
                  <a:gd name="T79" fmla="*/ 145 h 206"/>
                  <a:gd name="T80" fmla="*/ 107 w 234"/>
                  <a:gd name="T81" fmla="*/ 126 h 206"/>
                  <a:gd name="T82" fmla="*/ 90 w 234"/>
                  <a:gd name="T83" fmla="*/ 139 h 206"/>
                  <a:gd name="T84" fmla="*/ 69 w 234"/>
                  <a:gd name="T85" fmla="*/ 110 h 206"/>
                  <a:gd name="T86" fmla="*/ 67 w 234"/>
                  <a:gd name="T87" fmla="*/ 94 h 206"/>
                  <a:gd name="T88" fmla="*/ 44 w 234"/>
                  <a:gd name="T89" fmla="*/ 77 h 206"/>
                  <a:gd name="T90" fmla="*/ 48 w 234"/>
                  <a:gd name="T91" fmla="*/ 59 h 206"/>
                  <a:gd name="T92" fmla="*/ 58 w 234"/>
                  <a:gd name="T93" fmla="*/ 27 h 206"/>
                  <a:gd name="T94" fmla="*/ 55 w 234"/>
                  <a:gd name="T95" fmla="*/ 6 h 206"/>
                  <a:gd name="T96" fmla="*/ 47 w 234"/>
                  <a:gd name="T97" fmla="*/ 2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4" h="206">
                    <a:moveTo>
                      <a:pt x="139" y="155"/>
                    </a:moveTo>
                    <a:cubicBezTo>
                      <a:pt x="136" y="155"/>
                      <a:pt x="134" y="155"/>
                      <a:pt x="131" y="154"/>
                    </a:cubicBezTo>
                    <a:cubicBezTo>
                      <a:pt x="132" y="149"/>
                      <a:pt x="135" y="143"/>
                      <a:pt x="140" y="141"/>
                    </a:cubicBezTo>
                    <a:cubicBezTo>
                      <a:pt x="141" y="140"/>
                      <a:pt x="143" y="140"/>
                      <a:pt x="144" y="140"/>
                    </a:cubicBezTo>
                    <a:cubicBezTo>
                      <a:pt x="150" y="140"/>
                      <a:pt x="156" y="146"/>
                      <a:pt x="160" y="152"/>
                    </a:cubicBezTo>
                    <a:cubicBezTo>
                      <a:pt x="154" y="154"/>
                      <a:pt x="147" y="155"/>
                      <a:pt x="139" y="155"/>
                    </a:cubicBezTo>
                    <a:moveTo>
                      <a:pt x="123" y="153"/>
                    </a:moveTo>
                    <a:cubicBezTo>
                      <a:pt x="121" y="153"/>
                      <a:pt x="119" y="152"/>
                      <a:pt x="117" y="152"/>
                    </a:cubicBezTo>
                    <a:cubicBezTo>
                      <a:pt x="108" y="150"/>
                      <a:pt x="101" y="147"/>
                      <a:pt x="93" y="144"/>
                    </a:cubicBezTo>
                    <a:cubicBezTo>
                      <a:pt x="95" y="142"/>
                      <a:pt x="96" y="140"/>
                      <a:pt x="97" y="139"/>
                    </a:cubicBezTo>
                    <a:cubicBezTo>
                      <a:pt x="101" y="134"/>
                      <a:pt x="104" y="132"/>
                      <a:pt x="107" y="132"/>
                    </a:cubicBezTo>
                    <a:cubicBezTo>
                      <a:pt x="115" y="132"/>
                      <a:pt x="121" y="144"/>
                      <a:pt x="123" y="153"/>
                    </a:cubicBezTo>
                    <a:moveTo>
                      <a:pt x="166" y="149"/>
                    </a:moveTo>
                    <a:cubicBezTo>
                      <a:pt x="164" y="144"/>
                      <a:pt x="169" y="131"/>
                      <a:pt x="172" y="129"/>
                    </a:cubicBezTo>
                    <a:cubicBezTo>
                      <a:pt x="174" y="127"/>
                      <a:pt x="178" y="126"/>
                      <a:pt x="181" y="126"/>
                    </a:cubicBezTo>
                    <a:cubicBezTo>
                      <a:pt x="185" y="126"/>
                      <a:pt x="189" y="128"/>
                      <a:pt x="192" y="130"/>
                    </a:cubicBezTo>
                    <a:cubicBezTo>
                      <a:pt x="185" y="138"/>
                      <a:pt x="177" y="145"/>
                      <a:pt x="166" y="149"/>
                    </a:cubicBezTo>
                    <a:moveTo>
                      <a:pt x="83" y="138"/>
                    </a:moveTo>
                    <a:cubicBezTo>
                      <a:pt x="74" y="133"/>
                      <a:pt x="66" y="127"/>
                      <a:pt x="60" y="120"/>
                    </a:cubicBezTo>
                    <a:cubicBezTo>
                      <a:pt x="61" y="119"/>
                      <a:pt x="61" y="118"/>
                      <a:pt x="62" y="117"/>
                    </a:cubicBezTo>
                    <a:cubicBezTo>
                      <a:pt x="64" y="117"/>
                      <a:pt x="66" y="117"/>
                      <a:pt x="68" y="117"/>
                    </a:cubicBezTo>
                    <a:cubicBezTo>
                      <a:pt x="70" y="117"/>
                      <a:pt x="72" y="117"/>
                      <a:pt x="73" y="117"/>
                    </a:cubicBezTo>
                    <a:cubicBezTo>
                      <a:pt x="81" y="118"/>
                      <a:pt x="83" y="130"/>
                      <a:pt x="83" y="138"/>
                    </a:cubicBezTo>
                    <a:moveTo>
                      <a:pt x="197" y="124"/>
                    </a:moveTo>
                    <a:cubicBezTo>
                      <a:pt x="192" y="118"/>
                      <a:pt x="193" y="112"/>
                      <a:pt x="198" y="103"/>
                    </a:cubicBezTo>
                    <a:cubicBezTo>
                      <a:pt x="201" y="98"/>
                      <a:pt x="205" y="97"/>
                      <a:pt x="209" y="97"/>
                    </a:cubicBezTo>
                    <a:cubicBezTo>
                      <a:pt x="210" y="97"/>
                      <a:pt x="210" y="97"/>
                      <a:pt x="211" y="97"/>
                    </a:cubicBezTo>
                    <a:cubicBezTo>
                      <a:pt x="207" y="107"/>
                      <a:pt x="203" y="116"/>
                      <a:pt x="197" y="124"/>
                    </a:cubicBezTo>
                    <a:moveTo>
                      <a:pt x="55" y="114"/>
                    </a:moveTo>
                    <a:cubicBezTo>
                      <a:pt x="48" y="104"/>
                      <a:pt x="42" y="94"/>
                      <a:pt x="39" y="83"/>
                    </a:cubicBezTo>
                    <a:cubicBezTo>
                      <a:pt x="41" y="83"/>
                      <a:pt x="42" y="83"/>
                      <a:pt x="44" y="83"/>
                    </a:cubicBezTo>
                    <a:cubicBezTo>
                      <a:pt x="45" y="83"/>
                      <a:pt x="45" y="83"/>
                      <a:pt x="46" y="83"/>
                    </a:cubicBezTo>
                    <a:cubicBezTo>
                      <a:pt x="50" y="83"/>
                      <a:pt x="54" y="85"/>
                      <a:pt x="57" y="89"/>
                    </a:cubicBezTo>
                    <a:cubicBezTo>
                      <a:pt x="58" y="90"/>
                      <a:pt x="58" y="91"/>
                      <a:pt x="59" y="92"/>
                    </a:cubicBezTo>
                    <a:cubicBezTo>
                      <a:pt x="63" y="96"/>
                      <a:pt x="61" y="106"/>
                      <a:pt x="58" y="112"/>
                    </a:cubicBezTo>
                    <a:cubicBezTo>
                      <a:pt x="57" y="113"/>
                      <a:pt x="56" y="113"/>
                      <a:pt x="55" y="114"/>
                    </a:cubicBezTo>
                    <a:moveTo>
                      <a:pt x="213" y="90"/>
                    </a:moveTo>
                    <a:cubicBezTo>
                      <a:pt x="207" y="89"/>
                      <a:pt x="207" y="82"/>
                      <a:pt x="208" y="76"/>
                    </a:cubicBezTo>
                    <a:cubicBezTo>
                      <a:pt x="209" y="71"/>
                      <a:pt x="213" y="68"/>
                      <a:pt x="217" y="66"/>
                    </a:cubicBezTo>
                    <a:cubicBezTo>
                      <a:pt x="217" y="74"/>
                      <a:pt x="215" y="82"/>
                      <a:pt x="213" y="90"/>
                    </a:cubicBezTo>
                    <a:moveTo>
                      <a:pt x="36" y="74"/>
                    </a:moveTo>
                    <a:cubicBezTo>
                      <a:pt x="34" y="65"/>
                      <a:pt x="34" y="56"/>
                      <a:pt x="34" y="48"/>
                    </a:cubicBezTo>
                    <a:cubicBezTo>
                      <a:pt x="39" y="51"/>
                      <a:pt x="42" y="55"/>
                      <a:pt x="42" y="63"/>
                    </a:cubicBezTo>
                    <a:cubicBezTo>
                      <a:pt x="42" y="69"/>
                      <a:pt x="40" y="71"/>
                      <a:pt x="36" y="74"/>
                    </a:cubicBezTo>
                    <a:moveTo>
                      <a:pt x="45" y="10"/>
                    </a:moveTo>
                    <a:cubicBezTo>
                      <a:pt x="45" y="10"/>
                      <a:pt x="46" y="10"/>
                      <a:pt x="46" y="9"/>
                    </a:cubicBezTo>
                    <a:cubicBezTo>
                      <a:pt x="50" y="10"/>
                      <a:pt x="52" y="12"/>
                      <a:pt x="52" y="15"/>
                    </a:cubicBezTo>
                    <a:cubicBezTo>
                      <a:pt x="52" y="16"/>
                      <a:pt x="52" y="18"/>
                      <a:pt x="52" y="19"/>
                    </a:cubicBezTo>
                    <a:cubicBezTo>
                      <a:pt x="53" y="24"/>
                      <a:pt x="52" y="28"/>
                      <a:pt x="47" y="32"/>
                    </a:cubicBezTo>
                    <a:cubicBezTo>
                      <a:pt x="44" y="35"/>
                      <a:pt x="39" y="38"/>
                      <a:pt x="35" y="39"/>
                    </a:cubicBezTo>
                    <a:cubicBezTo>
                      <a:pt x="36" y="31"/>
                      <a:pt x="38" y="23"/>
                      <a:pt x="41" y="15"/>
                    </a:cubicBezTo>
                    <a:cubicBezTo>
                      <a:pt x="42" y="13"/>
                      <a:pt x="43" y="11"/>
                      <a:pt x="44" y="10"/>
                    </a:cubicBezTo>
                    <a:cubicBezTo>
                      <a:pt x="44" y="10"/>
                      <a:pt x="44" y="10"/>
                      <a:pt x="45" y="10"/>
                    </a:cubicBezTo>
                    <a:moveTo>
                      <a:pt x="44" y="0"/>
                    </a:moveTo>
                    <a:cubicBezTo>
                      <a:pt x="43" y="0"/>
                      <a:pt x="43" y="0"/>
                      <a:pt x="42" y="0"/>
                    </a:cubicBezTo>
                    <a:cubicBezTo>
                      <a:pt x="39" y="2"/>
                      <a:pt x="36" y="7"/>
                      <a:pt x="33" y="13"/>
                    </a:cubicBezTo>
                    <a:cubicBezTo>
                      <a:pt x="18" y="39"/>
                      <a:pt x="0" y="99"/>
                      <a:pt x="38" y="159"/>
                    </a:cubicBezTo>
                    <a:cubicBezTo>
                      <a:pt x="48" y="165"/>
                      <a:pt x="56" y="175"/>
                      <a:pt x="63" y="185"/>
                    </a:cubicBezTo>
                    <a:cubicBezTo>
                      <a:pt x="78" y="197"/>
                      <a:pt x="100" y="206"/>
                      <a:pt x="126" y="206"/>
                    </a:cubicBezTo>
                    <a:cubicBezTo>
                      <a:pt x="127" y="206"/>
                      <a:pt x="127" y="206"/>
                      <a:pt x="128" y="206"/>
                    </a:cubicBezTo>
                    <a:cubicBezTo>
                      <a:pt x="174" y="205"/>
                      <a:pt x="207" y="180"/>
                      <a:pt x="220" y="151"/>
                    </a:cubicBezTo>
                    <a:cubicBezTo>
                      <a:pt x="224" y="131"/>
                      <a:pt x="228" y="111"/>
                      <a:pt x="234" y="89"/>
                    </a:cubicBezTo>
                    <a:cubicBezTo>
                      <a:pt x="234" y="61"/>
                      <a:pt x="224" y="43"/>
                      <a:pt x="222" y="36"/>
                    </a:cubicBezTo>
                    <a:cubicBezTo>
                      <a:pt x="220" y="38"/>
                      <a:pt x="218" y="39"/>
                      <a:pt x="216" y="41"/>
                    </a:cubicBezTo>
                    <a:cubicBezTo>
                      <a:pt x="217" y="46"/>
                      <a:pt x="218" y="52"/>
                      <a:pt x="218" y="58"/>
                    </a:cubicBezTo>
                    <a:cubicBezTo>
                      <a:pt x="214" y="58"/>
                      <a:pt x="211" y="56"/>
                      <a:pt x="211" y="51"/>
                    </a:cubicBezTo>
                    <a:cubicBezTo>
                      <a:pt x="211" y="49"/>
                      <a:pt x="212" y="46"/>
                      <a:pt x="214" y="43"/>
                    </a:cubicBezTo>
                    <a:cubicBezTo>
                      <a:pt x="211" y="45"/>
                      <a:pt x="208" y="47"/>
                      <a:pt x="205" y="49"/>
                    </a:cubicBezTo>
                    <a:cubicBezTo>
                      <a:pt x="205" y="49"/>
                      <a:pt x="205" y="50"/>
                      <a:pt x="205" y="50"/>
                    </a:cubicBezTo>
                    <a:cubicBezTo>
                      <a:pt x="204" y="58"/>
                      <a:pt x="206" y="62"/>
                      <a:pt x="209" y="63"/>
                    </a:cubicBezTo>
                    <a:cubicBezTo>
                      <a:pt x="205" y="67"/>
                      <a:pt x="202" y="73"/>
                      <a:pt x="201" y="80"/>
                    </a:cubicBezTo>
                    <a:cubicBezTo>
                      <a:pt x="201" y="85"/>
                      <a:pt x="201" y="89"/>
                      <a:pt x="203" y="91"/>
                    </a:cubicBezTo>
                    <a:cubicBezTo>
                      <a:pt x="198" y="93"/>
                      <a:pt x="194" y="96"/>
                      <a:pt x="191" y="102"/>
                    </a:cubicBezTo>
                    <a:cubicBezTo>
                      <a:pt x="188" y="109"/>
                      <a:pt x="187" y="115"/>
                      <a:pt x="188" y="121"/>
                    </a:cubicBezTo>
                    <a:cubicBezTo>
                      <a:pt x="185" y="120"/>
                      <a:pt x="182" y="119"/>
                      <a:pt x="179" y="119"/>
                    </a:cubicBezTo>
                    <a:cubicBezTo>
                      <a:pt x="174" y="119"/>
                      <a:pt x="169" y="121"/>
                      <a:pt x="166" y="125"/>
                    </a:cubicBezTo>
                    <a:cubicBezTo>
                      <a:pt x="163" y="129"/>
                      <a:pt x="161" y="135"/>
                      <a:pt x="160" y="142"/>
                    </a:cubicBezTo>
                    <a:cubicBezTo>
                      <a:pt x="155" y="137"/>
                      <a:pt x="150" y="134"/>
                      <a:pt x="144" y="134"/>
                    </a:cubicBezTo>
                    <a:cubicBezTo>
                      <a:pt x="143" y="134"/>
                      <a:pt x="142" y="134"/>
                      <a:pt x="141" y="134"/>
                    </a:cubicBezTo>
                    <a:cubicBezTo>
                      <a:pt x="134" y="135"/>
                      <a:pt x="130" y="140"/>
                      <a:pt x="127" y="145"/>
                    </a:cubicBezTo>
                    <a:cubicBezTo>
                      <a:pt x="125" y="137"/>
                      <a:pt x="121" y="128"/>
                      <a:pt x="115" y="127"/>
                    </a:cubicBezTo>
                    <a:cubicBezTo>
                      <a:pt x="112" y="127"/>
                      <a:pt x="110" y="126"/>
                      <a:pt x="107" y="126"/>
                    </a:cubicBezTo>
                    <a:cubicBezTo>
                      <a:pt x="104" y="126"/>
                      <a:pt x="100" y="127"/>
                      <a:pt x="98" y="129"/>
                    </a:cubicBezTo>
                    <a:cubicBezTo>
                      <a:pt x="95" y="131"/>
                      <a:pt x="93" y="136"/>
                      <a:pt x="90" y="139"/>
                    </a:cubicBezTo>
                    <a:cubicBezTo>
                      <a:pt x="89" y="128"/>
                      <a:pt x="87" y="114"/>
                      <a:pt x="77" y="111"/>
                    </a:cubicBezTo>
                    <a:cubicBezTo>
                      <a:pt x="74" y="110"/>
                      <a:pt x="72" y="110"/>
                      <a:pt x="69" y="110"/>
                    </a:cubicBezTo>
                    <a:cubicBezTo>
                      <a:pt x="68" y="110"/>
                      <a:pt x="67" y="110"/>
                      <a:pt x="65" y="110"/>
                    </a:cubicBezTo>
                    <a:cubicBezTo>
                      <a:pt x="67" y="104"/>
                      <a:pt x="68" y="98"/>
                      <a:pt x="67" y="94"/>
                    </a:cubicBezTo>
                    <a:cubicBezTo>
                      <a:pt x="67" y="90"/>
                      <a:pt x="61" y="82"/>
                      <a:pt x="58" y="80"/>
                    </a:cubicBezTo>
                    <a:cubicBezTo>
                      <a:pt x="53" y="77"/>
                      <a:pt x="49" y="77"/>
                      <a:pt x="44" y="77"/>
                    </a:cubicBezTo>
                    <a:cubicBezTo>
                      <a:pt x="45" y="76"/>
                      <a:pt x="46" y="75"/>
                      <a:pt x="47" y="73"/>
                    </a:cubicBezTo>
                    <a:cubicBezTo>
                      <a:pt x="49" y="69"/>
                      <a:pt x="48" y="63"/>
                      <a:pt x="48" y="59"/>
                    </a:cubicBezTo>
                    <a:cubicBezTo>
                      <a:pt x="48" y="52"/>
                      <a:pt x="45" y="48"/>
                      <a:pt x="41" y="45"/>
                    </a:cubicBezTo>
                    <a:cubicBezTo>
                      <a:pt x="48" y="42"/>
                      <a:pt x="56" y="35"/>
                      <a:pt x="58" y="27"/>
                    </a:cubicBezTo>
                    <a:cubicBezTo>
                      <a:pt x="59" y="25"/>
                      <a:pt x="59" y="22"/>
                      <a:pt x="59" y="20"/>
                    </a:cubicBezTo>
                    <a:cubicBezTo>
                      <a:pt x="59" y="15"/>
                      <a:pt x="58" y="10"/>
                      <a:pt x="55" y="6"/>
                    </a:cubicBezTo>
                    <a:cubicBezTo>
                      <a:pt x="53" y="5"/>
                      <a:pt x="52" y="4"/>
                      <a:pt x="50" y="3"/>
                    </a:cubicBezTo>
                    <a:cubicBezTo>
                      <a:pt x="49" y="3"/>
                      <a:pt x="48" y="2"/>
                      <a:pt x="47" y="2"/>
                    </a:cubicBezTo>
                    <a:cubicBezTo>
                      <a:pt x="46" y="1"/>
                      <a:pt x="45" y="0"/>
                      <a:pt x="4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1167"/>
              <p:cNvSpPr>
                <a:spLocks noEditPoints="1"/>
              </p:cNvSpPr>
              <p:nvPr/>
            </p:nvSpPr>
            <p:spPr bwMode="auto">
              <a:xfrm>
                <a:off x="86" y="3716"/>
                <a:ext cx="111" cy="109"/>
              </a:xfrm>
              <a:custGeom>
                <a:avLst/>
                <a:gdLst>
                  <a:gd name="T0" fmla="*/ 136 w 224"/>
                  <a:gd name="T1" fmla="*/ 198 h 221"/>
                  <a:gd name="T2" fmla="*/ 66 w 224"/>
                  <a:gd name="T3" fmla="*/ 53 h 221"/>
                  <a:gd name="T4" fmla="*/ 124 w 224"/>
                  <a:gd name="T5" fmla="*/ 23 h 221"/>
                  <a:gd name="T6" fmla="*/ 195 w 224"/>
                  <a:gd name="T7" fmla="*/ 58 h 221"/>
                  <a:gd name="T8" fmla="*/ 209 w 224"/>
                  <a:gd name="T9" fmla="*/ 94 h 221"/>
                  <a:gd name="T10" fmla="*/ 204 w 224"/>
                  <a:gd name="T11" fmla="*/ 135 h 221"/>
                  <a:gd name="T12" fmla="*/ 203 w 224"/>
                  <a:gd name="T13" fmla="*/ 136 h 221"/>
                  <a:gd name="T14" fmla="*/ 141 w 224"/>
                  <a:gd name="T15" fmla="*/ 198 h 221"/>
                  <a:gd name="T16" fmla="*/ 136 w 224"/>
                  <a:gd name="T17" fmla="*/ 198 h 221"/>
                  <a:gd name="T18" fmla="*/ 118 w 224"/>
                  <a:gd name="T19" fmla="*/ 0 h 221"/>
                  <a:gd name="T20" fmla="*/ 99 w 224"/>
                  <a:gd name="T21" fmla="*/ 2 h 221"/>
                  <a:gd name="T22" fmla="*/ 39 w 224"/>
                  <a:gd name="T23" fmla="*/ 39 h 221"/>
                  <a:gd name="T24" fmla="*/ 21 w 224"/>
                  <a:gd name="T25" fmla="*/ 150 h 221"/>
                  <a:gd name="T26" fmla="*/ 24 w 224"/>
                  <a:gd name="T27" fmla="*/ 157 h 221"/>
                  <a:gd name="T28" fmla="*/ 26 w 224"/>
                  <a:gd name="T29" fmla="*/ 163 h 221"/>
                  <a:gd name="T30" fmla="*/ 33 w 224"/>
                  <a:gd name="T31" fmla="*/ 175 h 221"/>
                  <a:gd name="T32" fmla="*/ 39 w 224"/>
                  <a:gd name="T33" fmla="*/ 183 h 221"/>
                  <a:gd name="T34" fmla="*/ 79 w 224"/>
                  <a:gd name="T35" fmla="*/ 212 h 221"/>
                  <a:gd name="T36" fmla="*/ 122 w 224"/>
                  <a:gd name="T37" fmla="*/ 221 h 221"/>
                  <a:gd name="T38" fmla="*/ 159 w 224"/>
                  <a:gd name="T39" fmla="*/ 213 h 221"/>
                  <a:gd name="T40" fmla="*/ 163 w 224"/>
                  <a:gd name="T41" fmla="*/ 211 h 221"/>
                  <a:gd name="T42" fmla="*/ 172 w 224"/>
                  <a:gd name="T43" fmla="*/ 205 h 221"/>
                  <a:gd name="T44" fmla="*/ 174 w 224"/>
                  <a:gd name="T45" fmla="*/ 203 h 221"/>
                  <a:gd name="T46" fmla="*/ 180 w 224"/>
                  <a:gd name="T47" fmla="*/ 198 h 221"/>
                  <a:gd name="T48" fmla="*/ 195 w 224"/>
                  <a:gd name="T49" fmla="*/ 181 h 221"/>
                  <a:gd name="T50" fmla="*/ 224 w 224"/>
                  <a:gd name="T51" fmla="*/ 101 h 221"/>
                  <a:gd name="T52" fmla="*/ 224 w 224"/>
                  <a:gd name="T53" fmla="*/ 96 h 221"/>
                  <a:gd name="T54" fmla="*/ 222 w 224"/>
                  <a:gd name="T55" fmla="*/ 80 h 221"/>
                  <a:gd name="T56" fmla="*/ 214 w 224"/>
                  <a:gd name="T57" fmla="*/ 55 h 221"/>
                  <a:gd name="T58" fmla="*/ 159 w 224"/>
                  <a:gd name="T59" fmla="*/ 7 h 221"/>
                  <a:gd name="T60" fmla="*/ 120 w 224"/>
                  <a:gd name="T61" fmla="*/ 0 h 221"/>
                  <a:gd name="T62" fmla="*/ 118 w 224"/>
                  <a:gd name="T63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4" h="221">
                    <a:moveTo>
                      <a:pt x="136" y="198"/>
                    </a:moveTo>
                    <a:cubicBezTo>
                      <a:pt x="98" y="198"/>
                      <a:pt x="0" y="148"/>
                      <a:pt x="66" y="53"/>
                    </a:cubicBezTo>
                    <a:cubicBezTo>
                      <a:pt x="80" y="32"/>
                      <a:pt x="102" y="23"/>
                      <a:pt x="124" y="23"/>
                    </a:cubicBezTo>
                    <a:cubicBezTo>
                      <a:pt x="154" y="23"/>
                      <a:pt x="184" y="38"/>
                      <a:pt x="195" y="58"/>
                    </a:cubicBezTo>
                    <a:cubicBezTo>
                      <a:pt x="201" y="68"/>
                      <a:pt x="207" y="82"/>
                      <a:pt x="209" y="94"/>
                    </a:cubicBezTo>
                    <a:cubicBezTo>
                      <a:pt x="211" y="108"/>
                      <a:pt x="208" y="121"/>
                      <a:pt x="204" y="135"/>
                    </a:cubicBezTo>
                    <a:cubicBezTo>
                      <a:pt x="204" y="135"/>
                      <a:pt x="203" y="135"/>
                      <a:pt x="203" y="136"/>
                    </a:cubicBezTo>
                    <a:cubicBezTo>
                      <a:pt x="200" y="144"/>
                      <a:pt x="183" y="191"/>
                      <a:pt x="141" y="198"/>
                    </a:cubicBezTo>
                    <a:cubicBezTo>
                      <a:pt x="139" y="198"/>
                      <a:pt x="137" y="198"/>
                      <a:pt x="136" y="198"/>
                    </a:cubicBezTo>
                    <a:moveTo>
                      <a:pt x="118" y="0"/>
                    </a:moveTo>
                    <a:cubicBezTo>
                      <a:pt x="112" y="0"/>
                      <a:pt x="105" y="1"/>
                      <a:pt x="99" y="2"/>
                    </a:cubicBezTo>
                    <a:cubicBezTo>
                      <a:pt x="79" y="6"/>
                      <a:pt x="57" y="16"/>
                      <a:pt x="39" y="39"/>
                    </a:cubicBezTo>
                    <a:cubicBezTo>
                      <a:pt x="24" y="58"/>
                      <a:pt x="5" y="104"/>
                      <a:pt x="21" y="150"/>
                    </a:cubicBezTo>
                    <a:cubicBezTo>
                      <a:pt x="22" y="153"/>
                      <a:pt x="23" y="155"/>
                      <a:pt x="24" y="157"/>
                    </a:cubicBezTo>
                    <a:cubicBezTo>
                      <a:pt x="24" y="159"/>
                      <a:pt x="25" y="161"/>
                      <a:pt x="26" y="163"/>
                    </a:cubicBezTo>
                    <a:cubicBezTo>
                      <a:pt x="28" y="167"/>
                      <a:pt x="30" y="171"/>
                      <a:pt x="33" y="175"/>
                    </a:cubicBezTo>
                    <a:cubicBezTo>
                      <a:pt x="35" y="178"/>
                      <a:pt x="37" y="181"/>
                      <a:pt x="39" y="183"/>
                    </a:cubicBezTo>
                    <a:cubicBezTo>
                      <a:pt x="50" y="196"/>
                      <a:pt x="64" y="206"/>
                      <a:pt x="79" y="212"/>
                    </a:cubicBezTo>
                    <a:cubicBezTo>
                      <a:pt x="94" y="218"/>
                      <a:pt x="109" y="221"/>
                      <a:pt x="122" y="221"/>
                    </a:cubicBezTo>
                    <a:cubicBezTo>
                      <a:pt x="139" y="221"/>
                      <a:pt x="153" y="217"/>
                      <a:pt x="159" y="213"/>
                    </a:cubicBezTo>
                    <a:cubicBezTo>
                      <a:pt x="160" y="212"/>
                      <a:pt x="162" y="211"/>
                      <a:pt x="163" y="211"/>
                    </a:cubicBezTo>
                    <a:cubicBezTo>
                      <a:pt x="166" y="209"/>
                      <a:pt x="169" y="207"/>
                      <a:pt x="172" y="205"/>
                    </a:cubicBezTo>
                    <a:cubicBezTo>
                      <a:pt x="173" y="204"/>
                      <a:pt x="174" y="204"/>
                      <a:pt x="174" y="203"/>
                    </a:cubicBezTo>
                    <a:cubicBezTo>
                      <a:pt x="176" y="201"/>
                      <a:pt x="178" y="200"/>
                      <a:pt x="180" y="198"/>
                    </a:cubicBezTo>
                    <a:cubicBezTo>
                      <a:pt x="184" y="194"/>
                      <a:pt x="189" y="189"/>
                      <a:pt x="195" y="181"/>
                    </a:cubicBezTo>
                    <a:cubicBezTo>
                      <a:pt x="209" y="164"/>
                      <a:pt x="224" y="141"/>
                      <a:pt x="224" y="101"/>
                    </a:cubicBezTo>
                    <a:cubicBezTo>
                      <a:pt x="224" y="100"/>
                      <a:pt x="224" y="98"/>
                      <a:pt x="224" y="96"/>
                    </a:cubicBezTo>
                    <a:cubicBezTo>
                      <a:pt x="224" y="91"/>
                      <a:pt x="223" y="85"/>
                      <a:pt x="222" y="80"/>
                    </a:cubicBezTo>
                    <a:cubicBezTo>
                      <a:pt x="220" y="71"/>
                      <a:pt x="217" y="63"/>
                      <a:pt x="214" y="55"/>
                    </a:cubicBezTo>
                    <a:cubicBezTo>
                      <a:pt x="205" y="32"/>
                      <a:pt x="182" y="15"/>
                      <a:pt x="159" y="7"/>
                    </a:cubicBezTo>
                    <a:cubicBezTo>
                      <a:pt x="149" y="4"/>
                      <a:pt x="135" y="1"/>
                      <a:pt x="120" y="0"/>
                    </a:cubicBezTo>
                    <a:cubicBezTo>
                      <a:pt x="119" y="0"/>
                      <a:pt x="118" y="0"/>
                      <a:pt x="1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1168"/>
              <p:cNvSpPr>
                <a:spLocks noEditPoints="1"/>
              </p:cNvSpPr>
              <p:nvPr/>
            </p:nvSpPr>
            <p:spPr bwMode="auto">
              <a:xfrm>
                <a:off x="508" y="2816"/>
                <a:ext cx="125" cy="117"/>
              </a:xfrm>
              <a:custGeom>
                <a:avLst/>
                <a:gdLst>
                  <a:gd name="T0" fmla="*/ 195 w 253"/>
                  <a:gd name="T1" fmla="*/ 209 h 235"/>
                  <a:gd name="T2" fmla="*/ 196 w 253"/>
                  <a:gd name="T3" fmla="*/ 220 h 235"/>
                  <a:gd name="T4" fmla="*/ 198 w 253"/>
                  <a:gd name="T5" fmla="*/ 207 h 235"/>
                  <a:gd name="T6" fmla="*/ 191 w 253"/>
                  <a:gd name="T7" fmla="*/ 203 h 235"/>
                  <a:gd name="T8" fmla="*/ 191 w 253"/>
                  <a:gd name="T9" fmla="*/ 203 h 235"/>
                  <a:gd name="T10" fmla="*/ 5 w 253"/>
                  <a:gd name="T11" fmla="*/ 115 h 235"/>
                  <a:gd name="T12" fmla="*/ 0 w 253"/>
                  <a:gd name="T13" fmla="*/ 138 h 235"/>
                  <a:gd name="T14" fmla="*/ 16 w 253"/>
                  <a:gd name="T15" fmla="*/ 111 h 235"/>
                  <a:gd name="T16" fmla="*/ 5 w 253"/>
                  <a:gd name="T17" fmla="*/ 107 h 235"/>
                  <a:gd name="T18" fmla="*/ 9 w 253"/>
                  <a:gd name="T19" fmla="*/ 107 h 235"/>
                  <a:gd name="T20" fmla="*/ 14 w 253"/>
                  <a:gd name="T21" fmla="*/ 99 h 235"/>
                  <a:gd name="T22" fmla="*/ 172 w 253"/>
                  <a:gd name="T23" fmla="*/ 228 h 235"/>
                  <a:gd name="T24" fmla="*/ 180 w 253"/>
                  <a:gd name="T25" fmla="*/ 211 h 235"/>
                  <a:gd name="T26" fmla="*/ 172 w 253"/>
                  <a:gd name="T27" fmla="*/ 228 h 235"/>
                  <a:gd name="T28" fmla="*/ 197 w 253"/>
                  <a:gd name="T29" fmla="*/ 161 h 235"/>
                  <a:gd name="T30" fmla="*/ 204 w 253"/>
                  <a:gd name="T31" fmla="*/ 175 h 235"/>
                  <a:gd name="T32" fmla="*/ 191 w 253"/>
                  <a:gd name="T33" fmla="*/ 122 h 235"/>
                  <a:gd name="T34" fmla="*/ 209 w 253"/>
                  <a:gd name="T35" fmla="*/ 135 h 235"/>
                  <a:gd name="T36" fmla="*/ 24 w 253"/>
                  <a:gd name="T37" fmla="*/ 97 h 235"/>
                  <a:gd name="T38" fmla="*/ 41 w 253"/>
                  <a:gd name="T39" fmla="*/ 90 h 235"/>
                  <a:gd name="T40" fmla="*/ 184 w 253"/>
                  <a:gd name="T41" fmla="*/ 96 h 235"/>
                  <a:gd name="T42" fmla="*/ 173 w 253"/>
                  <a:gd name="T43" fmla="*/ 72 h 235"/>
                  <a:gd name="T44" fmla="*/ 184 w 253"/>
                  <a:gd name="T45" fmla="*/ 96 h 235"/>
                  <a:gd name="T46" fmla="*/ 135 w 253"/>
                  <a:gd name="T47" fmla="*/ 63 h 235"/>
                  <a:gd name="T48" fmla="*/ 160 w 253"/>
                  <a:gd name="T49" fmla="*/ 65 h 235"/>
                  <a:gd name="T50" fmla="*/ 146 w 253"/>
                  <a:gd name="T51" fmla="*/ 77 h 235"/>
                  <a:gd name="T52" fmla="*/ 56 w 253"/>
                  <a:gd name="T53" fmla="*/ 74 h 235"/>
                  <a:gd name="T54" fmla="*/ 84 w 253"/>
                  <a:gd name="T55" fmla="*/ 55 h 235"/>
                  <a:gd name="T56" fmla="*/ 74 w 253"/>
                  <a:gd name="T57" fmla="*/ 76 h 235"/>
                  <a:gd name="T58" fmla="*/ 66 w 253"/>
                  <a:gd name="T59" fmla="*/ 78 h 235"/>
                  <a:gd name="T60" fmla="*/ 100 w 253"/>
                  <a:gd name="T61" fmla="*/ 65 h 235"/>
                  <a:gd name="T62" fmla="*/ 91 w 253"/>
                  <a:gd name="T63" fmla="*/ 54 h 235"/>
                  <a:gd name="T64" fmla="*/ 123 w 253"/>
                  <a:gd name="T65" fmla="*/ 54 h 235"/>
                  <a:gd name="T66" fmla="*/ 130 w 253"/>
                  <a:gd name="T67" fmla="*/ 0 h 235"/>
                  <a:gd name="T68" fmla="*/ 107 w 253"/>
                  <a:gd name="T69" fmla="*/ 3 h 235"/>
                  <a:gd name="T70" fmla="*/ 23 w 253"/>
                  <a:gd name="T71" fmla="*/ 98 h 235"/>
                  <a:gd name="T72" fmla="*/ 20 w 253"/>
                  <a:gd name="T73" fmla="*/ 106 h 235"/>
                  <a:gd name="T74" fmla="*/ 26 w 253"/>
                  <a:gd name="T75" fmla="*/ 123 h 235"/>
                  <a:gd name="T76" fmla="*/ 28 w 253"/>
                  <a:gd name="T77" fmla="*/ 104 h 235"/>
                  <a:gd name="T78" fmla="*/ 43 w 253"/>
                  <a:gd name="T79" fmla="*/ 97 h 235"/>
                  <a:gd name="T80" fmla="*/ 51 w 253"/>
                  <a:gd name="T81" fmla="*/ 79 h 235"/>
                  <a:gd name="T82" fmla="*/ 66 w 253"/>
                  <a:gd name="T83" fmla="*/ 86 h 235"/>
                  <a:gd name="T84" fmla="*/ 90 w 253"/>
                  <a:gd name="T85" fmla="*/ 66 h 235"/>
                  <a:gd name="T86" fmla="*/ 105 w 253"/>
                  <a:gd name="T87" fmla="*/ 73 h 235"/>
                  <a:gd name="T88" fmla="*/ 129 w 253"/>
                  <a:gd name="T89" fmla="*/ 71 h 235"/>
                  <a:gd name="T90" fmla="*/ 146 w 253"/>
                  <a:gd name="T91" fmla="*/ 86 h 235"/>
                  <a:gd name="T92" fmla="*/ 168 w 253"/>
                  <a:gd name="T93" fmla="*/ 96 h 235"/>
                  <a:gd name="T94" fmla="*/ 189 w 253"/>
                  <a:gd name="T95" fmla="*/ 102 h 235"/>
                  <a:gd name="T96" fmla="*/ 200 w 253"/>
                  <a:gd name="T97" fmla="*/ 140 h 235"/>
                  <a:gd name="T98" fmla="*/ 194 w 253"/>
                  <a:gd name="T99" fmla="*/ 175 h 235"/>
                  <a:gd name="T100" fmla="*/ 181 w 253"/>
                  <a:gd name="T101" fmla="*/ 203 h 235"/>
                  <a:gd name="T102" fmla="*/ 169 w 253"/>
                  <a:gd name="T103" fmla="*/ 211 h 235"/>
                  <a:gd name="T104" fmla="*/ 168 w 253"/>
                  <a:gd name="T105" fmla="*/ 235 h 235"/>
                  <a:gd name="T106" fmla="*/ 170 w 253"/>
                  <a:gd name="T107" fmla="*/ 235 h 235"/>
                  <a:gd name="T108" fmla="*/ 174 w 253"/>
                  <a:gd name="T109" fmla="*/ 235 h 235"/>
                  <a:gd name="T110" fmla="*/ 189 w 253"/>
                  <a:gd name="T111" fmla="*/ 206 h 235"/>
                  <a:gd name="T112" fmla="*/ 198 w 253"/>
                  <a:gd name="T113" fmla="*/ 182 h 235"/>
                  <a:gd name="T114" fmla="*/ 194 w 253"/>
                  <a:gd name="T115" fmla="*/ 199 h 235"/>
                  <a:gd name="T116" fmla="*/ 194 w 253"/>
                  <a:gd name="T117" fmla="*/ 199 h 235"/>
                  <a:gd name="T118" fmla="*/ 245 w 253"/>
                  <a:gd name="T119" fmla="*/ 137 h 235"/>
                  <a:gd name="T120" fmla="*/ 183 w 253"/>
                  <a:gd name="T121" fmla="*/ 13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3" h="235">
                    <a:moveTo>
                      <a:pt x="198" y="207"/>
                    </a:moveTo>
                    <a:cubicBezTo>
                      <a:pt x="197" y="208"/>
                      <a:pt x="196" y="208"/>
                      <a:pt x="195" y="209"/>
                    </a:cubicBezTo>
                    <a:cubicBezTo>
                      <a:pt x="193" y="212"/>
                      <a:pt x="193" y="214"/>
                      <a:pt x="195" y="217"/>
                    </a:cubicBezTo>
                    <a:cubicBezTo>
                      <a:pt x="195" y="218"/>
                      <a:pt x="196" y="219"/>
                      <a:pt x="196" y="220"/>
                    </a:cubicBezTo>
                    <a:cubicBezTo>
                      <a:pt x="199" y="218"/>
                      <a:pt x="203" y="215"/>
                      <a:pt x="206" y="212"/>
                    </a:cubicBezTo>
                    <a:cubicBezTo>
                      <a:pt x="203" y="210"/>
                      <a:pt x="200" y="208"/>
                      <a:pt x="198" y="207"/>
                    </a:cubicBezTo>
                    <a:moveTo>
                      <a:pt x="191" y="203"/>
                    </a:moveTo>
                    <a:cubicBezTo>
                      <a:pt x="191" y="203"/>
                      <a:pt x="191" y="203"/>
                      <a:pt x="191" y="203"/>
                    </a:cubicBezTo>
                    <a:cubicBezTo>
                      <a:pt x="191" y="203"/>
                      <a:pt x="191" y="203"/>
                      <a:pt x="191" y="203"/>
                    </a:cubicBezTo>
                    <a:cubicBezTo>
                      <a:pt x="191" y="203"/>
                      <a:pt x="191" y="203"/>
                      <a:pt x="191" y="203"/>
                    </a:cubicBezTo>
                    <a:moveTo>
                      <a:pt x="16" y="111"/>
                    </a:moveTo>
                    <a:cubicBezTo>
                      <a:pt x="13" y="113"/>
                      <a:pt x="9" y="115"/>
                      <a:pt x="5" y="115"/>
                    </a:cubicBezTo>
                    <a:cubicBezTo>
                      <a:pt x="4" y="115"/>
                      <a:pt x="4" y="115"/>
                      <a:pt x="3" y="115"/>
                    </a:cubicBezTo>
                    <a:cubicBezTo>
                      <a:pt x="1" y="124"/>
                      <a:pt x="0" y="132"/>
                      <a:pt x="0" y="138"/>
                    </a:cubicBezTo>
                    <a:cubicBezTo>
                      <a:pt x="3" y="136"/>
                      <a:pt x="6" y="134"/>
                      <a:pt x="9" y="132"/>
                    </a:cubicBezTo>
                    <a:cubicBezTo>
                      <a:pt x="10" y="125"/>
                      <a:pt x="13" y="118"/>
                      <a:pt x="16" y="111"/>
                    </a:cubicBezTo>
                    <a:moveTo>
                      <a:pt x="9" y="96"/>
                    </a:moveTo>
                    <a:cubicBezTo>
                      <a:pt x="7" y="100"/>
                      <a:pt x="6" y="104"/>
                      <a:pt x="5" y="107"/>
                    </a:cubicBezTo>
                    <a:cubicBezTo>
                      <a:pt x="6" y="107"/>
                      <a:pt x="7" y="107"/>
                      <a:pt x="8" y="107"/>
                    </a:cubicBezTo>
                    <a:cubicBezTo>
                      <a:pt x="8" y="107"/>
                      <a:pt x="8" y="107"/>
                      <a:pt x="9" y="107"/>
                    </a:cubicBezTo>
                    <a:cubicBezTo>
                      <a:pt x="11" y="107"/>
                      <a:pt x="13" y="105"/>
                      <a:pt x="14" y="102"/>
                    </a:cubicBezTo>
                    <a:cubicBezTo>
                      <a:pt x="14" y="101"/>
                      <a:pt x="14" y="100"/>
                      <a:pt x="14" y="99"/>
                    </a:cubicBezTo>
                    <a:cubicBezTo>
                      <a:pt x="12" y="98"/>
                      <a:pt x="10" y="97"/>
                      <a:pt x="9" y="96"/>
                    </a:cubicBezTo>
                    <a:moveTo>
                      <a:pt x="172" y="228"/>
                    </a:moveTo>
                    <a:cubicBezTo>
                      <a:pt x="171" y="224"/>
                      <a:pt x="173" y="217"/>
                      <a:pt x="174" y="215"/>
                    </a:cubicBezTo>
                    <a:cubicBezTo>
                      <a:pt x="176" y="212"/>
                      <a:pt x="178" y="211"/>
                      <a:pt x="180" y="211"/>
                    </a:cubicBezTo>
                    <a:cubicBezTo>
                      <a:pt x="181" y="211"/>
                      <a:pt x="183" y="212"/>
                      <a:pt x="185" y="213"/>
                    </a:cubicBezTo>
                    <a:cubicBezTo>
                      <a:pt x="181" y="218"/>
                      <a:pt x="176" y="223"/>
                      <a:pt x="172" y="228"/>
                    </a:cubicBezTo>
                    <a:moveTo>
                      <a:pt x="204" y="175"/>
                    </a:moveTo>
                    <a:cubicBezTo>
                      <a:pt x="199" y="172"/>
                      <a:pt x="196" y="168"/>
                      <a:pt x="197" y="161"/>
                    </a:cubicBezTo>
                    <a:cubicBezTo>
                      <a:pt x="198" y="151"/>
                      <a:pt x="201" y="145"/>
                      <a:pt x="209" y="142"/>
                    </a:cubicBezTo>
                    <a:cubicBezTo>
                      <a:pt x="209" y="153"/>
                      <a:pt x="207" y="164"/>
                      <a:pt x="204" y="175"/>
                    </a:cubicBezTo>
                    <a:moveTo>
                      <a:pt x="209" y="135"/>
                    </a:moveTo>
                    <a:cubicBezTo>
                      <a:pt x="201" y="135"/>
                      <a:pt x="193" y="129"/>
                      <a:pt x="191" y="122"/>
                    </a:cubicBezTo>
                    <a:cubicBezTo>
                      <a:pt x="190" y="119"/>
                      <a:pt x="194" y="103"/>
                      <a:pt x="199" y="101"/>
                    </a:cubicBezTo>
                    <a:cubicBezTo>
                      <a:pt x="205" y="111"/>
                      <a:pt x="208" y="123"/>
                      <a:pt x="209" y="135"/>
                    </a:cubicBezTo>
                    <a:moveTo>
                      <a:pt x="27" y="97"/>
                    </a:moveTo>
                    <a:cubicBezTo>
                      <a:pt x="26" y="97"/>
                      <a:pt x="25" y="97"/>
                      <a:pt x="24" y="97"/>
                    </a:cubicBezTo>
                    <a:cubicBezTo>
                      <a:pt x="29" y="90"/>
                      <a:pt x="35" y="83"/>
                      <a:pt x="43" y="76"/>
                    </a:cubicBezTo>
                    <a:cubicBezTo>
                      <a:pt x="44" y="81"/>
                      <a:pt x="45" y="85"/>
                      <a:pt x="41" y="90"/>
                    </a:cubicBezTo>
                    <a:cubicBezTo>
                      <a:pt x="36" y="96"/>
                      <a:pt x="32" y="97"/>
                      <a:pt x="27" y="97"/>
                    </a:cubicBezTo>
                    <a:moveTo>
                      <a:pt x="184" y="96"/>
                    </a:moveTo>
                    <a:cubicBezTo>
                      <a:pt x="179" y="96"/>
                      <a:pt x="174" y="94"/>
                      <a:pt x="172" y="90"/>
                    </a:cubicBezTo>
                    <a:cubicBezTo>
                      <a:pt x="169" y="84"/>
                      <a:pt x="170" y="78"/>
                      <a:pt x="173" y="72"/>
                    </a:cubicBezTo>
                    <a:cubicBezTo>
                      <a:pt x="182" y="79"/>
                      <a:pt x="190" y="86"/>
                      <a:pt x="196" y="94"/>
                    </a:cubicBezTo>
                    <a:cubicBezTo>
                      <a:pt x="192" y="95"/>
                      <a:pt x="188" y="96"/>
                      <a:pt x="184" y="96"/>
                    </a:cubicBezTo>
                    <a:moveTo>
                      <a:pt x="146" y="77"/>
                    </a:moveTo>
                    <a:cubicBezTo>
                      <a:pt x="140" y="77"/>
                      <a:pt x="135" y="73"/>
                      <a:pt x="135" y="63"/>
                    </a:cubicBezTo>
                    <a:cubicBezTo>
                      <a:pt x="135" y="61"/>
                      <a:pt x="135" y="58"/>
                      <a:pt x="135" y="56"/>
                    </a:cubicBezTo>
                    <a:cubicBezTo>
                      <a:pt x="143" y="58"/>
                      <a:pt x="151" y="61"/>
                      <a:pt x="160" y="65"/>
                    </a:cubicBezTo>
                    <a:cubicBezTo>
                      <a:pt x="162" y="66"/>
                      <a:pt x="164" y="67"/>
                      <a:pt x="165" y="68"/>
                    </a:cubicBezTo>
                    <a:cubicBezTo>
                      <a:pt x="160" y="73"/>
                      <a:pt x="152" y="77"/>
                      <a:pt x="146" y="77"/>
                    </a:cubicBezTo>
                    <a:moveTo>
                      <a:pt x="66" y="78"/>
                    </a:moveTo>
                    <a:cubicBezTo>
                      <a:pt x="62" y="78"/>
                      <a:pt x="58" y="77"/>
                      <a:pt x="56" y="74"/>
                    </a:cubicBezTo>
                    <a:cubicBezTo>
                      <a:pt x="54" y="73"/>
                      <a:pt x="52" y="71"/>
                      <a:pt x="50" y="70"/>
                    </a:cubicBezTo>
                    <a:cubicBezTo>
                      <a:pt x="60" y="64"/>
                      <a:pt x="71" y="58"/>
                      <a:pt x="84" y="55"/>
                    </a:cubicBezTo>
                    <a:cubicBezTo>
                      <a:pt x="84" y="56"/>
                      <a:pt x="84" y="57"/>
                      <a:pt x="85" y="58"/>
                    </a:cubicBezTo>
                    <a:cubicBezTo>
                      <a:pt x="84" y="66"/>
                      <a:pt x="79" y="75"/>
                      <a:pt x="74" y="76"/>
                    </a:cubicBezTo>
                    <a:cubicBezTo>
                      <a:pt x="72" y="77"/>
                      <a:pt x="71" y="77"/>
                      <a:pt x="70" y="78"/>
                    </a:cubicBezTo>
                    <a:cubicBezTo>
                      <a:pt x="68" y="78"/>
                      <a:pt x="67" y="78"/>
                      <a:pt x="66" y="78"/>
                    </a:cubicBezTo>
                    <a:moveTo>
                      <a:pt x="105" y="66"/>
                    </a:moveTo>
                    <a:cubicBezTo>
                      <a:pt x="103" y="66"/>
                      <a:pt x="102" y="66"/>
                      <a:pt x="100" y="65"/>
                    </a:cubicBezTo>
                    <a:cubicBezTo>
                      <a:pt x="98" y="63"/>
                      <a:pt x="94" y="60"/>
                      <a:pt x="91" y="57"/>
                    </a:cubicBezTo>
                    <a:cubicBezTo>
                      <a:pt x="92" y="56"/>
                      <a:pt x="91" y="55"/>
                      <a:pt x="91" y="54"/>
                    </a:cubicBezTo>
                    <a:cubicBezTo>
                      <a:pt x="96" y="53"/>
                      <a:pt x="102" y="52"/>
                      <a:pt x="107" y="52"/>
                    </a:cubicBezTo>
                    <a:cubicBezTo>
                      <a:pt x="112" y="52"/>
                      <a:pt x="118" y="53"/>
                      <a:pt x="123" y="54"/>
                    </a:cubicBezTo>
                    <a:cubicBezTo>
                      <a:pt x="118" y="59"/>
                      <a:pt x="111" y="66"/>
                      <a:pt x="105" y="66"/>
                    </a:cubicBezTo>
                    <a:moveTo>
                      <a:pt x="130" y="0"/>
                    </a:moveTo>
                    <a:cubicBezTo>
                      <a:pt x="125" y="0"/>
                      <a:pt x="119" y="0"/>
                      <a:pt x="115" y="1"/>
                    </a:cubicBezTo>
                    <a:cubicBezTo>
                      <a:pt x="112" y="1"/>
                      <a:pt x="109" y="2"/>
                      <a:pt x="107" y="3"/>
                    </a:cubicBezTo>
                    <a:cubicBezTo>
                      <a:pt x="54" y="18"/>
                      <a:pt x="26" y="55"/>
                      <a:pt x="12" y="87"/>
                    </a:cubicBezTo>
                    <a:cubicBezTo>
                      <a:pt x="17" y="91"/>
                      <a:pt x="21" y="95"/>
                      <a:pt x="23" y="98"/>
                    </a:cubicBezTo>
                    <a:cubicBezTo>
                      <a:pt x="24" y="100"/>
                      <a:pt x="23" y="102"/>
                      <a:pt x="21" y="102"/>
                    </a:cubicBezTo>
                    <a:cubicBezTo>
                      <a:pt x="21" y="104"/>
                      <a:pt x="20" y="105"/>
                      <a:pt x="20" y="106"/>
                    </a:cubicBezTo>
                    <a:cubicBezTo>
                      <a:pt x="23" y="109"/>
                      <a:pt x="24" y="115"/>
                      <a:pt x="25" y="119"/>
                    </a:cubicBezTo>
                    <a:cubicBezTo>
                      <a:pt x="26" y="121"/>
                      <a:pt x="26" y="122"/>
                      <a:pt x="26" y="123"/>
                    </a:cubicBezTo>
                    <a:cubicBezTo>
                      <a:pt x="28" y="122"/>
                      <a:pt x="30" y="122"/>
                      <a:pt x="33" y="121"/>
                    </a:cubicBezTo>
                    <a:cubicBezTo>
                      <a:pt x="32" y="115"/>
                      <a:pt x="31" y="109"/>
                      <a:pt x="28" y="104"/>
                    </a:cubicBezTo>
                    <a:cubicBezTo>
                      <a:pt x="28" y="104"/>
                      <a:pt x="28" y="104"/>
                      <a:pt x="28" y="104"/>
                    </a:cubicBezTo>
                    <a:cubicBezTo>
                      <a:pt x="34" y="104"/>
                      <a:pt x="39" y="103"/>
                      <a:pt x="43" y="97"/>
                    </a:cubicBezTo>
                    <a:cubicBezTo>
                      <a:pt x="46" y="94"/>
                      <a:pt x="51" y="89"/>
                      <a:pt x="51" y="85"/>
                    </a:cubicBezTo>
                    <a:cubicBezTo>
                      <a:pt x="52" y="83"/>
                      <a:pt x="51" y="81"/>
                      <a:pt x="51" y="79"/>
                    </a:cubicBezTo>
                    <a:cubicBezTo>
                      <a:pt x="55" y="82"/>
                      <a:pt x="59" y="85"/>
                      <a:pt x="65" y="86"/>
                    </a:cubicBezTo>
                    <a:cubicBezTo>
                      <a:pt x="65" y="86"/>
                      <a:pt x="65" y="86"/>
                      <a:pt x="66" y="86"/>
                    </a:cubicBezTo>
                    <a:cubicBezTo>
                      <a:pt x="70" y="86"/>
                      <a:pt x="79" y="83"/>
                      <a:pt x="81" y="81"/>
                    </a:cubicBezTo>
                    <a:cubicBezTo>
                      <a:pt x="84" y="77"/>
                      <a:pt x="88" y="71"/>
                      <a:pt x="90" y="66"/>
                    </a:cubicBezTo>
                    <a:cubicBezTo>
                      <a:pt x="93" y="69"/>
                      <a:pt x="96" y="71"/>
                      <a:pt x="100" y="73"/>
                    </a:cubicBezTo>
                    <a:cubicBezTo>
                      <a:pt x="101" y="73"/>
                      <a:pt x="103" y="73"/>
                      <a:pt x="105" y="73"/>
                    </a:cubicBezTo>
                    <a:cubicBezTo>
                      <a:pt x="114" y="73"/>
                      <a:pt x="122" y="65"/>
                      <a:pt x="128" y="57"/>
                    </a:cubicBezTo>
                    <a:cubicBezTo>
                      <a:pt x="129" y="62"/>
                      <a:pt x="128" y="68"/>
                      <a:pt x="129" y="71"/>
                    </a:cubicBezTo>
                    <a:cubicBezTo>
                      <a:pt x="130" y="78"/>
                      <a:pt x="137" y="82"/>
                      <a:pt x="142" y="85"/>
                    </a:cubicBezTo>
                    <a:cubicBezTo>
                      <a:pt x="143" y="85"/>
                      <a:pt x="145" y="86"/>
                      <a:pt x="146" y="86"/>
                    </a:cubicBezTo>
                    <a:cubicBezTo>
                      <a:pt x="152" y="86"/>
                      <a:pt x="158" y="82"/>
                      <a:pt x="164" y="78"/>
                    </a:cubicBezTo>
                    <a:cubicBezTo>
                      <a:pt x="163" y="84"/>
                      <a:pt x="164" y="91"/>
                      <a:pt x="168" y="96"/>
                    </a:cubicBezTo>
                    <a:cubicBezTo>
                      <a:pt x="172" y="101"/>
                      <a:pt x="178" y="103"/>
                      <a:pt x="184" y="103"/>
                    </a:cubicBezTo>
                    <a:cubicBezTo>
                      <a:pt x="186" y="103"/>
                      <a:pt x="187" y="103"/>
                      <a:pt x="189" y="102"/>
                    </a:cubicBezTo>
                    <a:cubicBezTo>
                      <a:pt x="186" y="108"/>
                      <a:pt x="183" y="116"/>
                      <a:pt x="183" y="120"/>
                    </a:cubicBezTo>
                    <a:cubicBezTo>
                      <a:pt x="183" y="130"/>
                      <a:pt x="191" y="137"/>
                      <a:pt x="200" y="140"/>
                    </a:cubicBezTo>
                    <a:cubicBezTo>
                      <a:pt x="195" y="144"/>
                      <a:pt x="191" y="149"/>
                      <a:pt x="190" y="157"/>
                    </a:cubicBezTo>
                    <a:cubicBezTo>
                      <a:pt x="188" y="165"/>
                      <a:pt x="190" y="170"/>
                      <a:pt x="194" y="175"/>
                    </a:cubicBezTo>
                    <a:cubicBezTo>
                      <a:pt x="190" y="176"/>
                      <a:pt x="187" y="179"/>
                      <a:pt x="185" y="183"/>
                    </a:cubicBezTo>
                    <a:cubicBezTo>
                      <a:pt x="181" y="190"/>
                      <a:pt x="180" y="196"/>
                      <a:pt x="181" y="203"/>
                    </a:cubicBezTo>
                    <a:cubicBezTo>
                      <a:pt x="180" y="203"/>
                      <a:pt x="180" y="202"/>
                      <a:pt x="179" y="202"/>
                    </a:cubicBezTo>
                    <a:cubicBezTo>
                      <a:pt x="176" y="202"/>
                      <a:pt x="173" y="205"/>
                      <a:pt x="169" y="211"/>
                    </a:cubicBezTo>
                    <a:cubicBezTo>
                      <a:pt x="169" y="211"/>
                      <a:pt x="168" y="212"/>
                      <a:pt x="168" y="213"/>
                    </a:cubicBezTo>
                    <a:cubicBezTo>
                      <a:pt x="169" y="220"/>
                      <a:pt x="169" y="228"/>
                      <a:pt x="168" y="235"/>
                    </a:cubicBezTo>
                    <a:cubicBezTo>
                      <a:pt x="168" y="235"/>
                      <a:pt x="169" y="235"/>
                      <a:pt x="169" y="235"/>
                    </a:cubicBezTo>
                    <a:cubicBezTo>
                      <a:pt x="170" y="235"/>
                      <a:pt x="170" y="235"/>
                      <a:pt x="170" y="235"/>
                    </a:cubicBezTo>
                    <a:cubicBezTo>
                      <a:pt x="171" y="235"/>
                      <a:pt x="171" y="235"/>
                      <a:pt x="172" y="235"/>
                    </a:cubicBezTo>
                    <a:cubicBezTo>
                      <a:pt x="172" y="235"/>
                      <a:pt x="173" y="235"/>
                      <a:pt x="174" y="235"/>
                    </a:cubicBezTo>
                    <a:cubicBezTo>
                      <a:pt x="176" y="233"/>
                      <a:pt x="183" y="230"/>
                      <a:pt x="191" y="224"/>
                    </a:cubicBezTo>
                    <a:cubicBezTo>
                      <a:pt x="187" y="218"/>
                      <a:pt x="186" y="211"/>
                      <a:pt x="189" y="206"/>
                    </a:cubicBezTo>
                    <a:cubicBezTo>
                      <a:pt x="187" y="201"/>
                      <a:pt x="186" y="196"/>
                      <a:pt x="188" y="191"/>
                    </a:cubicBezTo>
                    <a:cubicBezTo>
                      <a:pt x="190" y="186"/>
                      <a:pt x="193" y="182"/>
                      <a:pt x="198" y="182"/>
                    </a:cubicBezTo>
                    <a:cubicBezTo>
                      <a:pt x="199" y="182"/>
                      <a:pt x="200" y="182"/>
                      <a:pt x="201" y="182"/>
                    </a:cubicBezTo>
                    <a:cubicBezTo>
                      <a:pt x="199" y="188"/>
                      <a:pt x="196" y="194"/>
                      <a:pt x="194" y="199"/>
                    </a:cubicBezTo>
                    <a:cubicBezTo>
                      <a:pt x="194" y="199"/>
                      <a:pt x="194" y="199"/>
                      <a:pt x="194" y="199"/>
                    </a:cubicBezTo>
                    <a:cubicBezTo>
                      <a:pt x="194" y="199"/>
                      <a:pt x="194" y="199"/>
                      <a:pt x="194" y="199"/>
                    </a:cubicBezTo>
                    <a:cubicBezTo>
                      <a:pt x="198" y="199"/>
                      <a:pt x="204" y="201"/>
                      <a:pt x="212" y="205"/>
                    </a:cubicBezTo>
                    <a:cubicBezTo>
                      <a:pt x="225" y="190"/>
                      <a:pt x="238" y="168"/>
                      <a:pt x="245" y="137"/>
                    </a:cubicBezTo>
                    <a:cubicBezTo>
                      <a:pt x="253" y="105"/>
                      <a:pt x="242" y="63"/>
                      <a:pt x="209" y="32"/>
                    </a:cubicBezTo>
                    <a:cubicBezTo>
                      <a:pt x="199" y="28"/>
                      <a:pt x="190" y="21"/>
                      <a:pt x="183" y="13"/>
                    </a:cubicBezTo>
                    <a:cubicBezTo>
                      <a:pt x="165" y="4"/>
                      <a:pt x="146" y="0"/>
                      <a:pt x="13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1169"/>
              <p:cNvSpPr>
                <a:spLocks noEditPoints="1"/>
              </p:cNvSpPr>
              <p:nvPr/>
            </p:nvSpPr>
            <p:spPr bwMode="auto">
              <a:xfrm>
                <a:off x="543" y="2915"/>
                <a:ext cx="107" cy="119"/>
              </a:xfrm>
              <a:custGeom>
                <a:avLst/>
                <a:gdLst>
                  <a:gd name="T0" fmla="*/ 77 w 217"/>
                  <a:gd name="T1" fmla="*/ 199 h 242"/>
                  <a:gd name="T2" fmla="*/ 94 w 217"/>
                  <a:gd name="T3" fmla="*/ 185 h 242"/>
                  <a:gd name="T4" fmla="*/ 91 w 217"/>
                  <a:gd name="T5" fmla="*/ 200 h 242"/>
                  <a:gd name="T6" fmla="*/ 44 w 217"/>
                  <a:gd name="T7" fmla="*/ 184 h 242"/>
                  <a:gd name="T8" fmla="*/ 58 w 217"/>
                  <a:gd name="T9" fmla="*/ 181 h 242"/>
                  <a:gd name="T10" fmla="*/ 116 w 217"/>
                  <a:gd name="T11" fmla="*/ 196 h 242"/>
                  <a:gd name="T12" fmla="*/ 129 w 217"/>
                  <a:gd name="T13" fmla="*/ 174 h 242"/>
                  <a:gd name="T14" fmla="*/ 116 w 217"/>
                  <a:gd name="T15" fmla="*/ 196 h 242"/>
                  <a:gd name="T16" fmla="*/ 21 w 217"/>
                  <a:gd name="T17" fmla="*/ 164 h 242"/>
                  <a:gd name="T18" fmla="*/ 34 w 217"/>
                  <a:gd name="T19" fmla="*/ 166 h 242"/>
                  <a:gd name="T20" fmla="*/ 146 w 217"/>
                  <a:gd name="T21" fmla="*/ 173 h 242"/>
                  <a:gd name="T22" fmla="*/ 158 w 217"/>
                  <a:gd name="T23" fmla="*/ 145 h 242"/>
                  <a:gd name="T24" fmla="*/ 150 w 217"/>
                  <a:gd name="T25" fmla="*/ 168 h 242"/>
                  <a:gd name="T26" fmla="*/ 16 w 217"/>
                  <a:gd name="T27" fmla="*/ 158 h 242"/>
                  <a:gd name="T28" fmla="*/ 7 w 217"/>
                  <a:gd name="T29" fmla="*/ 142 h 242"/>
                  <a:gd name="T30" fmla="*/ 16 w 217"/>
                  <a:gd name="T31" fmla="*/ 158 h 242"/>
                  <a:gd name="T32" fmla="*/ 166 w 217"/>
                  <a:gd name="T33" fmla="*/ 112 h 242"/>
                  <a:gd name="T34" fmla="*/ 177 w 217"/>
                  <a:gd name="T35" fmla="*/ 106 h 242"/>
                  <a:gd name="T36" fmla="*/ 175 w 217"/>
                  <a:gd name="T37" fmla="*/ 99 h 242"/>
                  <a:gd name="T38" fmla="*/ 162 w 217"/>
                  <a:gd name="T39" fmla="*/ 80 h 242"/>
                  <a:gd name="T40" fmla="*/ 174 w 217"/>
                  <a:gd name="T41" fmla="*/ 64 h 242"/>
                  <a:gd name="T42" fmla="*/ 177 w 217"/>
                  <a:gd name="T43" fmla="*/ 99 h 242"/>
                  <a:gd name="T44" fmla="*/ 156 w 217"/>
                  <a:gd name="T45" fmla="*/ 40 h 242"/>
                  <a:gd name="T46" fmla="*/ 167 w 217"/>
                  <a:gd name="T47" fmla="*/ 47 h 242"/>
                  <a:gd name="T48" fmla="*/ 159 w 217"/>
                  <a:gd name="T49" fmla="*/ 50 h 242"/>
                  <a:gd name="T50" fmla="*/ 126 w 217"/>
                  <a:gd name="T51" fmla="*/ 21 h 242"/>
                  <a:gd name="T52" fmla="*/ 125 w 217"/>
                  <a:gd name="T53" fmla="*/ 10 h 242"/>
                  <a:gd name="T54" fmla="*/ 136 w 217"/>
                  <a:gd name="T55" fmla="*/ 13 h 242"/>
                  <a:gd name="T56" fmla="*/ 152 w 217"/>
                  <a:gd name="T57" fmla="*/ 26 h 242"/>
                  <a:gd name="T58" fmla="*/ 137 w 217"/>
                  <a:gd name="T59" fmla="*/ 29 h 242"/>
                  <a:gd name="T60" fmla="*/ 126 w 217"/>
                  <a:gd name="T61" fmla="*/ 21 h 242"/>
                  <a:gd name="T62" fmla="*/ 124 w 217"/>
                  <a:gd name="T63" fmla="*/ 0 h 242"/>
                  <a:gd name="T64" fmla="*/ 121 w 217"/>
                  <a:gd name="T65" fmla="*/ 4 h 242"/>
                  <a:gd name="T66" fmla="*/ 119 w 217"/>
                  <a:gd name="T67" fmla="*/ 7 h 242"/>
                  <a:gd name="T68" fmla="*/ 126 w 217"/>
                  <a:gd name="T69" fmla="*/ 32 h 242"/>
                  <a:gd name="T70" fmla="*/ 147 w 217"/>
                  <a:gd name="T71" fmla="*/ 35 h 242"/>
                  <a:gd name="T72" fmla="*/ 150 w 217"/>
                  <a:gd name="T73" fmla="*/ 36 h 242"/>
                  <a:gd name="T74" fmla="*/ 161 w 217"/>
                  <a:gd name="T75" fmla="*/ 61 h 242"/>
                  <a:gd name="T76" fmla="*/ 156 w 217"/>
                  <a:gd name="T77" fmla="*/ 73 h 242"/>
                  <a:gd name="T78" fmla="*/ 168 w 217"/>
                  <a:gd name="T79" fmla="*/ 102 h 242"/>
                  <a:gd name="T80" fmla="*/ 165 w 217"/>
                  <a:gd name="T81" fmla="*/ 141 h 242"/>
                  <a:gd name="T82" fmla="*/ 152 w 217"/>
                  <a:gd name="T83" fmla="*/ 138 h 242"/>
                  <a:gd name="T84" fmla="*/ 138 w 217"/>
                  <a:gd name="T85" fmla="*/ 170 h 242"/>
                  <a:gd name="T86" fmla="*/ 121 w 217"/>
                  <a:gd name="T87" fmla="*/ 169 h 242"/>
                  <a:gd name="T88" fmla="*/ 96 w 217"/>
                  <a:gd name="T89" fmla="*/ 178 h 242"/>
                  <a:gd name="T90" fmla="*/ 75 w 217"/>
                  <a:gd name="T91" fmla="*/ 189 h 242"/>
                  <a:gd name="T92" fmla="*/ 54 w 217"/>
                  <a:gd name="T93" fmla="*/ 173 h 242"/>
                  <a:gd name="T94" fmla="*/ 42 w 217"/>
                  <a:gd name="T95" fmla="*/ 165 h 242"/>
                  <a:gd name="T96" fmla="*/ 22 w 217"/>
                  <a:gd name="T97" fmla="*/ 143 h 242"/>
                  <a:gd name="T98" fmla="*/ 1 w 217"/>
                  <a:gd name="T99" fmla="*/ 139 h 242"/>
                  <a:gd name="T100" fmla="*/ 0 w 217"/>
                  <a:gd name="T101" fmla="*/ 142 h 242"/>
                  <a:gd name="T102" fmla="*/ 24 w 217"/>
                  <a:gd name="T103" fmla="*/ 197 h 242"/>
                  <a:gd name="T104" fmla="*/ 96 w 217"/>
                  <a:gd name="T105" fmla="*/ 242 h 242"/>
                  <a:gd name="T106" fmla="*/ 124 w 217"/>
                  <a:gd name="T107" fmla="*/ 237 h 242"/>
                  <a:gd name="T108" fmla="*/ 172 w 217"/>
                  <a:gd name="T109" fmla="*/ 218 h 242"/>
                  <a:gd name="T110" fmla="*/ 207 w 217"/>
                  <a:gd name="T111" fmla="*/ 76 h 242"/>
                  <a:gd name="T112" fmla="*/ 163 w 217"/>
                  <a:gd name="T113" fmla="*/ 19 h 242"/>
                  <a:gd name="T114" fmla="*/ 142 w 217"/>
                  <a:gd name="T115" fmla="*/ 6 h 242"/>
                  <a:gd name="T116" fmla="*/ 124 w 217"/>
                  <a:gd name="T117" fmla="*/ 0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7" h="242">
                    <a:moveTo>
                      <a:pt x="91" y="200"/>
                    </a:moveTo>
                    <a:cubicBezTo>
                      <a:pt x="87" y="200"/>
                      <a:pt x="82" y="200"/>
                      <a:pt x="77" y="199"/>
                    </a:cubicBezTo>
                    <a:cubicBezTo>
                      <a:pt x="80" y="192"/>
                      <a:pt x="86" y="185"/>
                      <a:pt x="93" y="185"/>
                    </a:cubicBezTo>
                    <a:cubicBezTo>
                      <a:pt x="93" y="185"/>
                      <a:pt x="93" y="185"/>
                      <a:pt x="94" y="185"/>
                    </a:cubicBezTo>
                    <a:cubicBezTo>
                      <a:pt x="97" y="185"/>
                      <a:pt x="109" y="192"/>
                      <a:pt x="109" y="198"/>
                    </a:cubicBezTo>
                    <a:cubicBezTo>
                      <a:pt x="103" y="200"/>
                      <a:pt x="97" y="200"/>
                      <a:pt x="91" y="200"/>
                    </a:cubicBezTo>
                    <a:moveTo>
                      <a:pt x="71" y="197"/>
                    </a:moveTo>
                    <a:cubicBezTo>
                      <a:pt x="61" y="194"/>
                      <a:pt x="52" y="190"/>
                      <a:pt x="44" y="184"/>
                    </a:cubicBezTo>
                    <a:cubicBezTo>
                      <a:pt x="47" y="182"/>
                      <a:pt x="50" y="180"/>
                      <a:pt x="53" y="180"/>
                    </a:cubicBezTo>
                    <a:cubicBezTo>
                      <a:pt x="55" y="180"/>
                      <a:pt x="56" y="180"/>
                      <a:pt x="58" y="181"/>
                    </a:cubicBezTo>
                    <a:cubicBezTo>
                      <a:pt x="67" y="185"/>
                      <a:pt x="70" y="189"/>
                      <a:pt x="71" y="197"/>
                    </a:cubicBezTo>
                    <a:moveTo>
                      <a:pt x="116" y="196"/>
                    </a:moveTo>
                    <a:cubicBezTo>
                      <a:pt x="116" y="187"/>
                      <a:pt x="118" y="177"/>
                      <a:pt x="126" y="174"/>
                    </a:cubicBezTo>
                    <a:cubicBezTo>
                      <a:pt x="127" y="174"/>
                      <a:pt x="128" y="174"/>
                      <a:pt x="129" y="174"/>
                    </a:cubicBezTo>
                    <a:cubicBezTo>
                      <a:pt x="133" y="174"/>
                      <a:pt x="137" y="176"/>
                      <a:pt x="141" y="179"/>
                    </a:cubicBezTo>
                    <a:cubicBezTo>
                      <a:pt x="133" y="187"/>
                      <a:pt x="124" y="192"/>
                      <a:pt x="116" y="196"/>
                    </a:cubicBezTo>
                    <a:moveTo>
                      <a:pt x="38" y="180"/>
                    </a:moveTo>
                    <a:cubicBezTo>
                      <a:pt x="32" y="175"/>
                      <a:pt x="26" y="170"/>
                      <a:pt x="21" y="164"/>
                    </a:cubicBezTo>
                    <a:cubicBezTo>
                      <a:pt x="23" y="163"/>
                      <a:pt x="25" y="163"/>
                      <a:pt x="27" y="163"/>
                    </a:cubicBezTo>
                    <a:cubicBezTo>
                      <a:pt x="29" y="163"/>
                      <a:pt x="32" y="164"/>
                      <a:pt x="34" y="166"/>
                    </a:cubicBezTo>
                    <a:cubicBezTo>
                      <a:pt x="39" y="170"/>
                      <a:pt x="42" y="175"/>
                      <a:pt x="38" y="180"/>
                    </a:cubicBezTo>
                    <a:moveTo>
                      <a:pt x="146" y="173"/>
                    </a:moveTo>
                    <a:cubicBezTo>
                      <a:pt x="141" y="162"/>
                      <a:pt x="140" y="145"/>
                      <a:pt x="154" y="145"/>
                    </a:cubicBezTo>
                    <a:cubicBezTo>
                      <a:pt x="155" y="145"/>
                      <a:pt x="157" y="145"/>
                      <a:pt x="158" y="145"/>
                    </a:cubicBezTo>
                    <a:cubicBezTo>
                      <a:pt x="160" y="146"/>
                      <a:pt x="162" y="146"/>
                      <a:pt x="164" y="147"/>
                    </a:cubicBezTo>
                    <a:cubicBezTo>
                      <a:pt x="161" y="154"/>
                      <a:pt x="156" y="161"/>
                      <a:pt x="150" y="168"/>
                    </a:cubicBezTo>
                    <a:cubicBezTo>
                      <a:pt x="149" y="170"/>
                      <a:pt x="148" y="172"/>
                      <a:pt x="146" y="173"/>
                    </a:cubicBezTo>
                    <a:moveTo>
                      <a:pt x="16" y="158"/>
                    </a:moveTo>
                    <a:cubicBezTo>
                      <a:pt x="13" y="152"/>
                      <a:pt x="9" y="147"/>
                      <a:pt x="7" y="142"/>
                    </a:cubicBezTo>
                    <a:cubicBezTo>
                      <a:pt x="7" y="142"/>
                      <a:pt x="7" y="142"/>
                      <a:pt x="7" y="142"/>
                    </a:cubicBezTo>
                    <a:cubicBezTo>
                      <a:pt x="11" y="142"/>
                      <a:pt x="16" y="145"/>
                      <a:pt x="17" y="147"/>
                    </a:cubicBezTo>
                    <a:cubicBezTo>
                      <a:pt x="21" y="151"/>
                      <a:pt x="19" y="155"/>
                      <a:pt x="16" y="158"/>
                    </a:cubicBezTo>
                    <a:moveTo>
                      <a:pt x="169" y="136"/>
                    </a:moveTo>
                    <a:cubicBezTo>
                      <a:pt x="165" y="129"/>
                      <a:pt x="160" y="118"/>
                      <a:pt x="166" y="112"/>
                    </a:cubicBezTo>
                    <a:cubicBezTo>
                      <a:pt x="168" y="110"/>
                      <a:pt x="171" y="107"/>
                      <a:pt x="175" y="106"/>
                    </a:cubicBezTo>
                    <a:cubicBezTo>
                      <a:pt x="176" y="106"/>
                      <a:pt x="177" y="106"/>
                      <a:pt x="177" y="106"/>
                    </a:cubicBezTo>
                    <a:cubicBezTo>
                      <a:pt x="176" y="116"/>
                      <a:pt x="174" y="126"/>
                      <a:pt x="169" y="136"/>
                    </a:cubicBezTo>
                    <a:moveTo>
                      <a:pt x="175" y="99"/>
                    </a:moveTo>
                    <a:cubicBezTo>
                      <a:pt x="169" y="97"/>
                      <a:pt x="162" y="90"/>
                      <a:pt x="163" y="84"/>
                    </a:cubicBezTo>
                    <a:cubicBezTo>
                      <a:pt x="163" y="83"/>
                      <a:pt x="162" y="82"/>
                      <a:pt x="162" y="80"/>
                    </a:cubicBezTo>
                    <a:cubicBezTo>
                      <a:pt x="163" y="74"/>
                      <a:pt x="165" y="70"/>
                      <a:pt x="169" y="68"/>
                    </a:cubicBezTo>
                    <a:cubicBezTo>
                      <a:pt x="171" y="66"/>
                      <a:pt x="172" y="65"/>
                      <a:pt x="174" y="64"/>
                    </a:cubicBezTo>
                    <a:cubicBezTo>
                      <a:pt x="177" y="75"/>
                      <a:pt x="179" y="86"/>
                      <a:pt x="178" y="99"/>
                    </a:cubicBezTo>
                    <a:cubicBezTo>
                      <a:pt x="178" y="99"/>
                      <a:pt x="178" y="99"/>
                      <a:pt x="177" y="99"/>
                    </a:cubicBezTo>
                    <a:cubicBezTo>
                      <a:pt x="177" y="99"/>
                      <a:pt x="176" y="99"/>
                      <a:pt x="175" y="99"/>
                    </a:cubicBezTo>
                    <a:moveTo>
                      <a:pt x="156" y="40"/>
                    </a:moveTo>
                    <a:cubicBezTo>
                      <a:pt x="156" y="38"/>
                      <a:pt x="156" y="35"/>
                      <a:pt x="157" y="32"/>
                    </a:cubicBezTo>
                    <a:cubicBezTo>
                      <a:pt x="161" y="37"/>
                      <a:pt x="164" y="42"/>
                      <a:pt x="167" y="47"/>
                    </a:cubicBezTo>
                    <a:cubicBezTo>
                      <a:pt x="168" y="50"/>
                      <a:pt x="169" y="52"/>
                      <a:pt x="170" y="55"/>
                    </a:cubicBezTo>
                    <a:cubicBezTo>
                      <a:pt x="166" y="55"/>
                      <a:pt x="163" y="55"/>
                      <a:pt x="159" y="50"/>
                    </a:cubicBezTo>
                    <a:cubicBezTo>
                      <a:pt x="157" y="46"/>
                      <a:pt x="156" y="43"/>
                      <a:pt x="156" y="40"/>
                    </a:cubicBezTo>
                    <a:moveTo>
                      <a:pt x="126" y="21"/>
                    </a:moveTo>
                    <a:cubicBezTo>
                      <a:pt x="126" y="20"/>
                      <a:pt x="125" y="19"/>
                      <a:pt x="125" y="18"/>
                    </a:cubicBezTo>
                    <a:cubicBezTo>
                      <a:pt x="123" y="15"/>
                      <a:pt x="123" y="13"/>
                      <a:pt x="125" y="10"/>
                    </a:cubicBezTo>
                    <a:cubicBezTo>
                      <a:pt x="126" y="9"/>
                      <a:pt x="127" y="9"/>
                      <a:pt x="128" y="8"/>
                    </a:cubicBezTo>
                    <a:cubicBezTo>
                      <a:pt x="130" y="9"/>
                      <a:pt x="133" y="11"/>
                      <a:pt x="136" y="13"/>
                    </a:cubicBezTo>
                    <a:cubicBezTo>
                      <a:pt x="136" y="13"/>
                      <a:pt x="137" y="13"/>
                      <a:pt x="138" y="14"/>
                    </a:cubicBezTo>
                    <a:cubicBezTo>
                      <a:pt x="143" y="17"/>
                      <a:pt x="147" y="21"/>
                      <a:pt x="152" y="26"/>
                    </a:cubicBezTo>
                    <a:cubicBezTo>
                      <a:pt x="148" y="28"/>
                      <a:pt x="142" y="28"/>
                      <a:pt x="138" y="29"/>
                    </a:cubicBezTo>
                    <a:cubicBezTo>
                      <a:pt x="138" y="29"/>
                      <a:pt x="138" y="29"/>
                      <a:pt x="137" y="29"/>
                    </a:cubicBezTo>
                    <a:cubicBezTo>
                      <a:pt x="137" y="29"/>
                      <a:pt x="137" y="29"/>
                      <a:pt x="137" y="29"/>
                    </a:cubicBezTo>
                    <a:cubicBezTo>
                      <a:pt x="131" y="28"/>
                      <a:pt x="128" y="25"/>
                      <a:pt x="126" y="21"/>
                    </a:cubicBezTo>
                    <a:moveTo>
                      <a:pt x="124" y="0"/>
                    </a:moveTo>
                    <a:cubicBezTo>
                      <a:pt x="124" y="0"/>
                      <a:pt x="124" y="0"/>
                      <a:pt x="124" y="0"/>
                    </a:cubicBezTo>
                    <a:cubicBezTo>
                      <a:pt x="121" y="0"/>
                      <a:pt x="121" y="2"/>
                      <a:pt x="121" y="4"/>
                    </a:cubicBezTo>
                    <a:cubicBezTo>
                      <a:pt x="121" y="4"/>
                      <a:pt x="121" y="4"/>
                      <a:pt x="121" y="4"/>
                    </a:cubicBezTo>
                    <a:cubicBezTo>
                      <a:pt x="121" y="4"/>
                      <a:pt x="121" y="4"/>
                      <a:pt x="121" y="4"/>
                    </a:cubicBezTo>
                    <a:cubicBezTo>
                      <a:pt x="120" y="5"/>
                      <a:pt x="120" y="6"/>
                      <a:pt x="119" y="7"/>
                    </a:cubicBezTo>
                    <a:cubicBezTo>
                      <a:pt x="116" y="12"/>
                      <a:pt x="117" y="19"/>
                      <a:pt x="121" y="25"/>
                    </a:cubicBezTo>
                    <a:cubicBezTo>
                      <a:pt x="122" y="28"/>
                      <a:pt x="124" y="30"/>
                      <a:pt x="126" y="32"/>
                    </a:cubicBezTo>
                    <a:cubicBezTo>
                      <a:pt x="130" y="34"/>
                      <a:pt x="135" y="36"/>
                      <a:pt x="141" y="36"/>
                    </a:cubicBezTo>
                    <a:cubicBezTo>
                      <a:pt x="143" y="36"/>
                      <a:pt x="145" y="35"/>
                      <a:pt x="147" y="35"/>
                    </a:cubicBezTo>
                    <a:cubicBezTo>
                      <a:pt x="148" y="35"/>
                      <a:pt x="149" y="34"/>
                      <a:pt x="150" y="34"/>
                    </a:cubicBezTo>
                    <a:cubicBezTo>
                      <a:pt x="150" y="35"/>
                      <a:pt x="150" y="36"/>
                      <a:pt x="150" y="36"/>
                    </a:cubicBezTo>
                    <a:cubicBezTo>
                      <a:pt x="149" y="41"/>
                      <a:pt x="149" y="46"/>
                      <a:pt x="152" y="51"/>
                    </a:cubicBezTo>
                    <a:cubicBezTo>
                      <a:pt x="154" y="54"/>
                      <a:pt x="157" y="60"/>
                      <a:pt x="161" y="61"/>
                    </a:cubicBezTo>
                    <a:cubicBezTo>
                      <a:pt x="163" y="62"/>
                      <a:pt x="164" y="62"/>
                      <a:pt x="166" y="62"/>
                    </a:cubicBezTo>
                    <a:cubicBezTo>
                      <a:pt x="162" y="65"/>
                      <a:pt x="158" y="68"/>
                      <a:pt x="156" y="73"/>
                    </a:cubicBezTo>
                    <a:cubicBezTo>
                      <a:pt x="155" y="77"/>
                      <a:pt x="155" y="87"/>
                      <a:pt x="157" y="90"/>
                    </a:cubicBezTo>
                    <a:cubicBezTo>
                      <a:pt x="159" y="94"/>
                      <a:pt x="163" y="99"/>
                      <a:pt x="168" y="102"/>
                    </a:cubicBezTo>
                    <a:cubicBezTo>
                      <a:pt x="164" y="104"/>
                      <a:pt x="161" y="107"/>
                      <a:pt x="159" y="110"/>
                    </a:cubicBezTo>
                    <a:cubicBezTo>
                      <a:pt x="153" y="119"/>
                      <a:pt x="159" y="132"/>
                      <a:pt x="165" y="141"/>
                    </a:cubicBezTo>
                    <a:cubicBezTo>
                      <a:pt x="161" y="140"/>
                      <a:pt x="156" y="138"/>
                      <a:pt x="153" y="138"/>
                    </a:cubicBezTo>
                    <a:cubicBezTo>
                      <a:pt x="152" y="138"/>
                      <a:pt x="152" y="138"/>
                      <a:pt x="152" y="138"/>
                    </a:cubicBezTo>
                    <a:cubicBezTo>
                      <a:pt x="147" y="138"/>
                      <a:pt x="141" y="143"/>
                      <a:pt x="138" y="147"/>
                    </a:cubicBezTo>
                    <a:cubicBezTo>
                      <a:pt x="134" y="152"/>
                      <a:pt x="135" y="161"/>
                      <a:pt x="138" y="170"/>
                    </a:cubicBezTo>
                    <a:cubicBezTo>
                      <a:pt x="135" y="168"/>
                      <a:pt x="132" y="167"/>
                      <a:pt x="129" y="167"/>
                    </a:cubicBezTo>
                    <a:cubicBezTo>
                      <a:pt x="126" y="167"/>
                      <a:pt x="124" y="168"/>
                      <a:pt x="121" y="169"/>
                    </a:cubicBezTo>
                    <a:cubicBezTo>
                      <a:pt x="115" y="172"/>
                      <a:pt x="112" y="180"/>
                      <a:pt x="110" y="188"/>
                    </a:cubicBezTo>
                    <a:cubicBezTo>
                      <a:pt x="106" y="183"/>
                      <a:pt x="100" y="179"/>
                      <a:pt x="96" y="178"/>
                    </a:cubicBezTo>
                    <a:cubicBezTo>
                      <a:pt x="95" y="178"/>
                      <a:pt x="94" y="177"/>
                      <a:pt x="93" y="177"/>
                    </a:cubicBezTo>
                    <a:cubicBezTo>
                      <a:pt x="86" y="177"/>
                      <a:pt x="80" y="183"/>
                      <a:pt x="75" y="189"/>
                    </a:cubicBezTo>
                    <a:cubicBezTo>
                      <a:pt x="73" y="183"/>
                      <a:pt x="69" y="179"/>
                      <a:pt x="63" y="175"/>
                    </a:cubicBezTo>
                    <a:cubicBezTo>
                      <a:pt x="60" y="174"/>
                      <a:pt x="57" y="173"/>
                      <a:pt x="54" y="173"/>
                    </a:cubicBezTo>
                    <a:cubicBezTo>
                      <a:pt x="52" y="173"/>
                      <a:pt x="49" y="174"/>
                      <a:pt x="47" y="175"/>
                    </a:cubicBezTo>
                    <a:cubicBezTo>
                      <a:pt x="47" y="171"/>
                      <a:pt x="45" y="168"/>
                      <a:pt x="42" y="165"/>
                    </a:cubicBezTo>
                    <a:cubicBezTo>
                      <a:pt x="37" y="159"/>
                      <a:pt x="32" y="156"/>
                      <a:pt x="26" y="156"/>
                    </a:cubicBezTo>
                    <a:cubicBezTo>
                      <a:pt x="28" y="153"/>
                      <a:pt x="27" y="149"/>
                      <a:pt x="22" y="143"/>
                    </a:cubicBezTo>
                    <a:cubicBezTo>
                      <a:pt x="21" y="141"/>
                      <a:pt x="18" y="139"/>
                      <a:pt x="16" y="138"/>
                    </a:cubicBezTo>
                    <a:cubicBezTo>
                      <a:pt x="11" y="139"/>
                      <a:pt x="6" y="139"/>
                      <a:pt x="1" y="139"/>
                    </a:cubicBezTo>
                    <a:cubicBezTo>
                      <a:pt x="1" y="139"/>
                      <a:pt x="1" y="139"/>
                      <a:pt x="1" y="139"/>
                    </a:cubicBezTo>
                    <a:cubicBezTo>
                      <a:pt x="0" y="140"/>
                      <a:pt x="0" y="141"/>
                      <a:pt x="0" y="142"/>
                    </a:cubicBezTo>
                    <a:cubicBezTo>
                      <a:pt x="1" y="143"/>
                      <a:pt x="1" y="145"/>
                      <a:pt x="1" y="147"/>
                    </a:cubicBezTo>
                    <a:cubicBezTo>
                      <a:pt x="10" y="162"/>
                      <a:pt x="18" y="179"/>
                      <a:pt x="24" y="197"/>
                    </a:cubicBezTo>
                    <a:cubicBezTo>
                      <a:pt x="34" y="210"/>
                      <a:pt x="47" y="222"/>
                      <a:pt x="66" y="233"/>
                    </a:cubicBezTo>
                    <a:cubicBezTo>
                      <a:pt x="75" y="238"/>
                      <a:pt x="85" y="241"/>
                      <a:pt x="96" y="242"/>
                    </a:cubicBezTo>
                    <a:cubicBezTo>
                      <a:pt x="105" y="239"/>
                      <a:pt x="114" y="237"/>
                      <a:pt x="124" y="237"/>
                    </a:cubicBezTo>
                    <a:cubicBezTo>
                      <a:pt x="124" y="237"/>
                      <a:pt x="124" y="237"/>
                      <a:pt x="124" y="237"/>
                    </a:cubicBezTo>
                    <a:cubicBezTo>
                      <a:pt x="128" y="237"/>
                      <a:pt x="131" y="238"/>
                      <a:pt x="135" y="238"/>
                    </a:cubicBezTo>
                    <a:cubicBezTo>
                      <a:pt x="147" y="234"/>
                      <a:pt x="160" y="228"/>
                      <a:pt x="172" y="218"/>
                    </a:cubicBezTo>
                    <a:cubicBezTo>
                      <a:pt x="204" y="194"/>
                      <a:pt x="217" y="158"/>
                      <a:pt x="217" y="133"/>
                    </a:cubicBezTo>
                    <a:cubicBezTo>
                      <a:pt x="217" y="111"/>
                      <a:pt x="213" y="92"/>
                      <a:pt x="207" y="76"/>
                    </a:cubicBezTo>
                    <a:cubicBezTo>
                      <a:pt x="200" y="58"/>
                      <a:pt x="190" y="44"/>
                      <a:pt x="179" y="33"/>
                    </a:cubicBezTo>
                    <a:cubicBezTo>
                      <a:pt x="174" y="27"/>
                      <a:pt x="169" y="23"/>
                      <a:pt x="163" y="19"/>
                    </a:cubicBezTo>
                    <a:cubicBezTo>
                      <a:pt x="156" y="13"/>
                      <a:pt x="150" y="9"/>
                      <a:pt x="144" y="6"/>
                    </a:cubicBezTo>
                    <a:cubicBezTo>
                      <a:pt x="143" y="6"/>
                      <a:pt x="143" y="6"/>
                      <a:pt x="142" y="6"/>
                    </a:cubicBezTo>
                    <a:cubicBezTo>
                      <a:pt x="134" y="2"/>
                      <a:pt x="128" y="0"/>
                      <a:pt x="124" y="0"/>
                    </a:cubicBezTo>
                    <a:cubicBezTo>
                      <a:pt x="124" y="0"/>
                      <a:pt x="124" y="0"/>
                      <a:pt x="12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1170"/>
              <p:cNvSpPr>
                <a:spLocks noEditPoints="1"/>
              </p:cNvSpPr>
              <p:nvPr/>
            </p:nvSpPr>
            <p:spPr bwMode="auto">
              <a:xfrm>
                <a:off x="420" y="2848"/>
                <a:ext cx="100" cy="114"/>
              </a:xfrm>
              <a:custGeom>
                <a:avLst/>
                <a:gdLst>
                  <a:gd name="T0" fmla="*/ 105 w 203"/>
                  <a:gd name="T1" fmla="*/ 208 h 231"/>
                  <a:gd name="T2" fmla="*/ 119 w 203"/>
                  <a:gd name="T3" fmla="*/ 204 h 231"/>
                  <a:gd name="T4" fmla="*/ 99 w 203"/>
                  <a:gd name="T5" fmla="*/ 205 h 231"/>
                  <a:gd name="T6" fmla="*/ 82 w 203"/>
                  <a:gd name="T7" fmla="*/ 186 h 231"/>
                  <a:gd name="T8" fmla="*/ 99 w 203"/>
                  <a:gd name="T9" fmla="*/ 205 h 231"/>
                  <a:gd name="T10" fmla="*/ 53 w 203"/>
                  <a:gd name="T11" fmla="*/ 155 h 231"/>
                  <a:gd name="T12" fmla="*/ 72 w 203"/>
                  <a:gd name="T13" fmla="*/ 162 h 231"/>
                  <a:gd name="T14" fmla="*/ 51 w 203"/>
                  <a:gd name="T15" fmla="*/ 148 h 231"/>
                  <a:gd name="T16" fmla="*/ 62 w 203"/>
                  <a:gd name="T17" fmla="*/ 128 h 231"/>
                  <a:gd name="T18" fmla="*/ 52 w 203"/>
                  <a:gd name="T19" fmla="*/ 109 h 231"/>
                  <a:gd name="T20" fmla="*/ 63 w 203"/>
                  <a:gd name="T21" fmla="*/ 79 h 231"/>
                  <a:gd name="T22" fmla="*/ 52 w 203"/>
                  <a:gd name="T23" fmla="*/ 109 h 231"/>
                  <a:gd name="T24" fmla="*/ 88 w 203"/>
                  <a:gd name="T25" fmla="*/ 45 h 231"/>
                  <a:gd name="T26" fmla="*/ 90 w 203"/>
                  <a:gd name="T27" fmla="*/ 59 h 231"/>
                  <a:gd name="T28" fmla="*/ 109 w 203"/>
                  <a:gd name="T29" fmla="*/ 31 h 231"/>
                  <a:gd name="T30" fmla="*/ 123 w 203"/>
                  <a:gd name="T31" fmla="*/ 31 h 231"/>
                  <a:gd name="T32" fmla="*/ 117 w 203"/>
                  <a:gd name="T33" fmla="*/ 44 h 231"/>
                  <a:gd name="T34" fmla="*/ 108 w 203"/>
                  <a:gd name="T35" fmla="*/ 48 h 231"/>
                  <a:gd name="T36" fmla="*/ 94 w 203"/>
                  <a:gd name="T37" fmla="*/ 40 h 231"/>
                  <a:gd name="T38" fmla="*/ 168 w 203"/>
                  <a:gd name="T39" fmla="*/ 32 h 231"/>
                  <a:gd name="T40" fmla="*/ 181 w 203"/>
                  <a:gd name="T41" fmla="*/ 28 h 231"/>
                  <a:gd name="T42" fmla="*/ 193 w 203"/>
                  <a:gd name="T43" fmla="*/ 35 h 231"/>
                  <a:gd name="T44" fmla="*/ 188 w 203"/>
                  <a:gd name="T45" fmla="*/ 43 h 231"/>
                  <a:gd name="T46" fmla="*/ 184 w 203"/>
                  <a:gd name="T47" fmla="*/ 43 h 231"/>
                  <a:gd name="T48" fmla="*/ 171 w 203"/>
                  <a:gd name="T49" fmla="*/ 37 h 231"/>
                  <a:gd name="T50" fmla="*/ 144 w 203"/>
                  <a:gd name="T51" fmla="*/ 30 h 231"/>
                  <a:gd name="T52" fmla="*/ 133 w 203"/>
                  <a:gd name="T53" fmla="*/ 23 h 231"/>
                  <a:gd name="T54" fmla="*/ 158 w 203"/>
                  <a:gd name="T55" fmla="*/ 22 h 231"/>
                  <a:gd name="T56" fmla="*/ 118 w 203"/>
                  <a:gd name="T57" fmla="*/ 0 h 231"/>
                  <a:gd name="T58" fmla="*/ 45 w 203"/>
                  <a:gd name="T59" fmla="*/ 25 h 231"/>
                  <a:gd name="T60" fmla="*/ 41 w 203"/>
                  <a:gd name="T61" fmla="*/ 207 h 231"/>
                  <a:gd name="T62" fmla="*/ 58 w 203"/>
                  <a:gd name="T63" fmla="*/ 208 h 231"/>
                  <a:gd name="T64" fmla="*/ 112 w 203"/>
                  <a:gd name="T65" fmla="*/ 231 h 231"/>
                  <a:gd name="T66" fmla="*/ 141 w 203"/>
                  <a:gd name="T67" fmla="*/ 216 h 231"/>
                  <a:gd name="T68" fmla="*/ 142 w 203"/>
                  <a:gd name="T69" fmla="*/ 208 h 231"/>
                  <a:gd name="T70" fmla="*/ 149 w 203"/>
                  <a:gd name="T71" fmla="*/ 211 h 231"/>
                  <a:gd name="T72" fmla="*/ 145 w 203"/>
                  <a:gd name="T73" fmla="*/ 202 h 231"/>
                  <a:gd name="T74" fmla="*/ 139 w 203"/>
                  <a:gd name="T75" fmla="*/ 202 h 231"/>
                  <a:gd name="T76" fmla="*/ 116 w 203"/>
                  <a:gd name="T77" fmla="*/ 196 h 231"/>
                  <a:gd name="T78" fmla="*/ 105 w 203"/>
                  <a:gd name="T79" fmla="*/ 198 h 231"/>
                  <a:gd name="T80" fmla="*/ 83 w 203"/>
                  <a:gd name="T81" fmla="*/ 180 h 231"/>
                  <a:gd name="T82" fmla="*/ 76 w 203"/>
                  <a:gd name="T83" fmla="*/ 156 h 231"/>
                  <a:gd name="T84" fmla="*/ 69 w 203"/>
                  <a:gd name="T85" fmla="*/ 129 h 231"/>
                  <a:gd name="T86" fmla="*/ 77 w 203"/>
                  <a:gd name="T87" fmla="*/ 102 h 231"/>
                  <a:gd name="T88" fmla="*/ 68 w 203"/>
                  <a:gd name="T89" fmla="*/ 75 h 231"/>
                  <a:gd name="T90" fmla="*/ 95 w 203"/>
                  <a:gd name="T91" fmla="*/ 63 h 231"/>
                  <a:gd name="T92" fmla="*/ 111 w 203"/>
                  <a:gd name="T93" fmla="*/ 54 h 231"/>
                  <a:gd name="T94" fmla="*/ 126 w 203"/>
                  <a:gd name="T95" fmla="*/ 46 h 231"/>
                  <a:gd name="T96" fmla="*/ 129 w 203"/>
                  <a:gd name="T97" fmla="*/ 31 h 231"/>
                  <a:gd name="T98" fmla="*/ 134 w 203"/>
                  <a:gd name="T99" fmla="*/ 35 h 231"/>
                  <a:gd name="T100" fmla="*/ 147 w 203"/>
                  <a:gd name="T101" fmla="*/ 37 h 231"/>
                  <a:gd name="T102" fmla="*/ 160 w 203"/>
                  <a:gd name="T103" fmla="*/ 30 h 231"/>
                  <a:gd name="T104" fmla="*/ 175 w 203"/>
                  <a:gd name="T105" fmla="*/ 49 h 231"/>
                  <a:gd name="T106" fmla="*/ 184 w 203"/>
                  <a:gd name="T107" fmla="*/ 51 h 231"/>
                  <a:gd name="T108" fmla="*/ 199 w 203"/>
                  <a:gd name="T109" fmla="*/ 42 h 231"/>
                  <a:gd name="T110" fmla="*/ 202 w 203"/>
                  <a:gd name="T111" fmla="*/ 34 h 231"/>
                  <a:gd name="T112" fmla="*/ 118 w 203"/>
                  <a:gd name="T113" fmla="*/ 0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3" h="231">
                    <a:moveTo>
                      <a:pt x="128" y="214"/>
                    </a:moveTo>
                    <a:cubicBezTo>
                      <a:pt x="121" y="213"/>
                      <a:pt x="113" y="211"/>
                      <a:pt x="105" y="208"/>
                    </a:cubicBezTo>
                    <a:cubicBezTo>
                      <a:pt x="107" y="204"/>
                      <a:pt x="110" y="203"/>
                      <a:pt x="113" y="203"/>
                    </a:cubicBezTo>
                    <a:cubicBezTo>
                      <a:pt x="115" y="203"/>
                      <a:pt x="117" y="203"/>
                      <a:pt x="119" y="204"/>
                    </a:cubicBezTo>
                    <a:cubicBezTo>
                      <a:pt x="124" y="205"/>
                      <a:pt x="127" y="210"/>
                      <a:pt x="128" y="214"/>
                    </a:cubicBezTo>
                    <a:moveTo>
                      <a:pt x="99" y="205"/>
                    </a:moveTo>
                    <a:cubicBezTo>
                      <a:pt x="90" y="201"/>
                      <a:pt x="82" y="196"/>
                      <a:pt x="74" y="189"/>
                    </a:cubicBezTo>
                    <a:cubicBezTo>
                      <a:pt x="77" y="187"/>
                      <a:pt x="80" y="186"/>
                      <a:pt x="82" y="186"/>
                    </a:cubicBezTo>
                    <a:cubicBezTo>
                      <a:pt x="86" y="186"/>
                      <a:pt x="90" y="188"/>
                      <a:pt x="94" y="191"/>
                    </a:cubicBezTo>
                    <a:cubicBezTo>
                      <a:pt x="99" y="195"/>
                      <a:pt x="100" y="200"/>
                      <a:pt x="99" y="205"/>
                    </a:cubicBezTo>
                    <a:moveTo>
                      <a:pt x="69" y="184"/>
                    </a:moveTo>
                    <a:cubicBezTo>
                      <a:pt x="62" y="176"/>
                      <a:pt x="56" y="166"/>
                      <a:pt x="53" y="155"/>
                    </a:cubicBezTo>
                    <a:cubicBezTo>
                      <a:pt x="54" y="155"/>
                      <a:pt x="55" y="155"/>
                      <a:pt x="56" y="155"/>
                    </a:cubicBezTo>
                    <a:cubicBezTo>
                      <a:pt x="62" y="155"/>
                      <a:pt x="71" y="160"/>
                      <a:pt x="72" y="162"/>
                    </a:cubicBezTo>
                    <a:cubicBezTo>
                      <a:pt x="75" y="169"/>
                      <a:pt x="74" y="178"/>
                      <a:pt x="69" y="184"/>
                    </a:cubicBezTo>
                    <a:moveTo>
                      <a:pt x="51" y="148"/>
                    </a:moveTo>
                    <a:cubicBezTo>
                      <a:pt x="49" y="139"/>
                      <a:pt x="49" y="129"/>
                      <a:pt x="50" y="117"/>
                    </a:cubicBezTo>
                    <a:cubicBezTo>
                      <a:pt x="56" y="119"/>
                      <a:pt x="61" y="122"/>
                      <a:pt x="62" y="128"/>
                    </a:cubicBezTo>
                    <a:cubicBezTo>
                      <a:pt x="65" y="136"/>
                      <a:pt x="57" y="143"/>
                      <a:pt x="51" y="148"/>
                    </a:cubicBezTo>
                    <a:moveTo>
                      <a:pt x="52" y="109"/>
                    </a:moveTo>
                    <a:cubicBezTo>
                      <a:pt x="52" y="107"/>
                      <a:pt x="53" y="105"/>
                      <a:pt x="54" y="103"/>
                    </a:cubicBezTo>
                    <a:cubicBezTo>
                      <a:pt x="56" y="94"/>
                      <a:pt x="59" y="86"/>
                      <a:pt x="63" y="79"/>
                    </a:cubicBezTo>
                    <a:cubicBezTo>
                      <a:pt x="64" y="80"/>
                      <a:pt x="66" y="82"/>
                      <a:pt x="67" y="83"/>
                    </a:cubicBezTo>
                    <a:cubicBezTo>
                      <a:pt x="81" y="98"/>
                      <a:pt x="65" y="107"/>
                      <a:pt x="52" y="109"/>
                    </a:cubicBezTo>
                    <a:moveTo>
                      <a:pt x="69" y="68"/>
                    </a:moveTo>
                    <a:cubicBezTo>
                      <a:pt x="74" y="59"/>
                      <a:pt x="81" y="51"/>
                      <a:pt x="88" y="45"/>
                    </a:cubicBezTo>
                    <a:cubicBezTo>
                      <a:pt x="89" y="46"/>
                      <a:pt x="89" y="46"/>
                      <a:pt x="90" y="47"/>
                    </a:cubicBezTo>
                    <a:cubicBezTo>
                      <a:pt x="91" y="51"/>
                      <a:pt x="90" y="56"/>
                      <a:pt x="90" y="59"/>
                    </a:cubicBezTo>
                    <a:cubicBezTo>
                      <a:pt x="89" y="67"/>
                      <a:pt x="77" y="68"/>
                      <a:pt x="69" y="68"/>
                    </a:cubicBezTo>
                    <a:moveTo>
                      <a:pt x="109" y="31"/>
                    </a:moveTo>
                    <a:cubicBezTo>
                      <a:pt x="114" y="28"/>
                      <a:pt x="119" y="26"/>
                      <a:pt x="124" y="25"/>
                    </a:cubicBezTo>
                    <a:cubicBezTo>
                      <a:pt x="124" y="27"/>
                      <a:pt x="123" y="29"/>
                      <a:pt x="123" y="31"/>
                    </a:cubicBezTo>
                    <a:cubicBezTo>
                      <a:pt x="123" y="32"/>
                      <a:pt x="123" y="33"/>
                      <a:pt x="123" y="34"/>
                    </a:cubicBezTo>
                    <a:cubicBezTo>
                      <a:pt x="122" y="38"/>
                      <a:pt x="120" y="41"/>
                      <a:pt x="117" y="44"/>
                    </a:cubicBezTo>
                    <a:cubicBezTo>
                      <a:pt x="116" y="45"/>
                      <a:pt x="115" y="45"/>
                      <a:pt x="114" y="46"/>
                    </a:cubicBezTo>
                    <a:cubicBezTo>
                      <a:pt x="112" y="47"/>
                      <a:pt x="110" y="48"/>
                      <a:pt x="108" y="48"/>
                    </a:cubicBezTo>
                    <a:cubicBezTo>
                      <a:pt x="104" y="48"/>
                      <a:pt x="98" y="46"/>
                      <a:pt x="95" y="43"/>
                    </a:cubicBezTo>
                    <a:cubicBezTo>
                      <a:pt x="95" y="42"/>
                      <a:pt x="94" y="41"/>
                      <a:pt x="94" y="40"/>
                    </a:cubicBezTo>
                    <a:cubicBezTo>
                      <a:pt x="98" y="36"/>
                      <a:pt x="104" y="33"/>
                      <a:pt x="109" y="31"/>
                    </a:cubicBezTo>
                    <a:moveTo>
                      <a:pt x="168" y="32"/>
                    </a:moveTo>
                    <a:cubicBezTo>
                      <a:pt x="167" y="29"/>
                      <a:pt x="166" y="26"/>
                      <a:pt x="166" y="24"/>
                    </a:cubicBezTo>
                    <a:cubicBezTo>
                      <a:pt x="171" y="25"/>
                      <a:pt x="176" y="26"/>
                      <a:pt x="181" y="28"/>
                    </a:cubicBezTo>
                    <a:cubicBezTo>
                      <a:pt x="183" y="29"/>
                      <a:pt x="186" y="30"/>
                      <a:pt x="188" y="32"/>
                    </a:cubicBezTo>
                    <a:cubicBezTo>
                      <a:pt x="189" y="33"/>
                      <a:pt x="191" y="34"/>
                      <a:pt x="193" y="35"/>
                    </a:cubicBezTo>
                    <a:cubicBezTo>
                      <a:pt x="193" y="36"/>
                      <a:pt x="193" y="37"/>
                      <a:pt x="193" y="38"/>
                    </a:cubicBezTo>
                    <a:cubicBezTo>
                      <a:pt x="192" y="41"/>
                      <a:pt x="190" y="43"/>
                      <a:pt x="188" y="43"/>
                    </a:cubicBezTo>
                    <a:cubicBezTo>
                      <a:pt x="187" y="43"/>
                      <a:pt x="187" y="43"/>
                      <a:pt x="187" y="43"/>
                    </a:cubicBezTo>
                    <a:cubicBezTo>
                      <a:pt x="186" y="43"/>
                      <a:pt x="185" y="43"/>
                      <a:pt x="184" y="43"/>
                    </a:cubicBezTo>
                    <a:cubicBezTo>
                      <a:pt x="183" y="43"/>
                      <a:pt x="182" y="44"/>
                      <a:pt x="182" y="44"/>
                    </a:cubicBezTo>
                    <a:cubicBezTo>
                      <a:pt x="178" y="44"/>
                      <a:pt x="174" y="42"/>
                      <a:pt x="171" y="37"/>
                    </a:cubicBezTo>
                    <a:cubicBezTo>
                      <a:pt x="170" y="36"/>
                      <a:pt x="169" y="34"/>
                      <a:pt x="168" y="32"/>
                    </a:cubicBezTo>
                    <a:moveTo>
                      <a:pt x="144" y="30"/>
                    </a:moveTo>
                    <a:cubicBezTo>
                      <a:pt x="144" y="30"/>
                      <a:pt x="143" y="30"/>
                      <a:pt x="143" y="30"/>
                    </a:cubicBezTo>
                    <a:cubicBezTo>
                      <a:pt x="137" y="30"/>
                      <a:pt x="135" y="27"/>
                      <a:pt x="133" y="23"/>
                    </a:cubicBezTo>
                    <a:cubicBezTo>
                      <a:pt x="138" y="22"/>
                      <a:pt x="143" y="22"/>
                      <a:pt x="148" y="22"/>
                    </a:cubicBezTo>
                    <a:cubicBezTo>
                      <a:pt x="151" y="22"/>
                      <a:pt x="154" y="22"/>
                      <a:pt x="158" y="22"/>
                    </a:cubicBezTo>
                    <a:cubicBezTo>
                      <a:pt x="154" y="27"/>
                      <a:pt x="151" y="30"/>
                      <a:pt x="144" y="30"/>
                    </a:cubicBezTo>
                    <a:moveTo>
                      <a:pt x="118" y="0"/>
                    </a:moveTo>
                    <a:cubicBezTo>
                      <a:pt x="103" y="0"/>
                      <a:pt x="87" y="3"/>
                      <a:pt x="71" y="10"/>
                    </a:cubicBezTo>
                    <a:cubicBezTo>
                      <a:pt x="62" y="14"/>
                      <a:pt x="53" y="18"/>
                      <a:pt x="45" y="25"/>
                    </a:cubicBezTo>
                    <a:cubicBezTo>
                      <a:pt x="25" y="38"/>
                      <a:pt x="4" y="70"/>
                      <a:pt x="2" y="111"/>
                    </a:cubicBezTo>
                    <a:cubicBezTo>
                      <a:pt x="0" y="155"/>
                      <a:pt x="17" y="189"/>
                      <a:pt x="41" y="207"/>
                    </a:cubicBezTo>
                    <a:cubicBezTo>
                      <a:pt x="43" y="204"/>
                      <a:pt x="46" y="201"/>
                      <a:pt x="49" y="199"/>
                    </a:cubicBezTo>
                    <a:cubicBezTo>
                      <a:pt x="52" y="203"/>
                      <a:pt x="55" y="206"/>
                      <a:pt x="58" y="208"/>
                    </a:cubicBezTo>
                    <a:cubicBezTo>
                      <a:pt x="56" y="210"/>
                      <a:pt x="53" y="212"/>
                      <a:pt x="51" y="214"/>
                    </a:cubicBezTo>
                    <a:cubicBezTo>
                      <a:pt x="74" y="227"/>
                      <a:pt x="95" y="231"/>
                      <a:pt x="112" y="231"/>
                    </a:cubicBezTo>
                    <a:cubicBezTo>
                      <a:pt x="128" y="231"/>
                      <a:pt x="140" y="227"/>
                      <a:pt x="148" y="224"/>
                    </a:cubicBezTo>
                    <a:cubicBezTo>
                      <a:pt x="146" y="221"/>
                      <a:pt x="144" y="218"/>
                      <a:pt x="141" y="216"/>
                    </a:cubicBezTo>
                    <a:cubicBezTo>
                      <a:pt x="140" y="216"/>
                      <a:pt x="138" y="215"/>
                      <a:pt x="135" y="215"/>
                    </a:cubicBezTo>
                    <a:cubicBezTo>
                      <a:pt x="136" y="212"/>
                      <a:pt x="138" y="208"/>
                      <a:pt x="142" y="208"/>
                    </a:cubicBezTo>
                    <a:cubicBezTo>
                      <a:pt x="142" y="208"/>
                      <a:pt x="143" y="209"/>
                      <a:pt x="143" y="209"/>
                    </a:cubicBezTo>
                    <a:cubicBezTo>
                      <a:pt x="145" y="209"/>
                      <a:pt x="147" y="210"/>
                      <a:pt x="149" y="211"/>
                    </a:cubicBezTo>
                    <a:cubicBezTo>
                      <a:pt x="150" y="211"/>
                      <a:pt x="150" y="211"/>
                      <a:pt x="150" y="211"/>
                    </a:cubicBezTo>
                    <a:cubicBezTo>
                      <a:pt x="148" y="208"/>
                      <a:pt x="147" y="206"/>
                      <a:pt x="145" y="202"/>
                    </a:cubicBezTo>
                    <a:cubicBezTo>
                      <a:pt x="145" y="202"/>
                      <a:pt x="144" y="202"/>
                      <a:pt x="144" y="202"/>
                    </a:cubicBezTo>
                    <a:cubicBezTo>
                      <a:pt x="142" y="202"/>
                      <a:pt x="140" y="202"/>
                      <a:pt x="139" y="202"/>
                    </a:cubicBezTo>
                    <a:cubicBezTo>
                      <a:pt x="135" y="202"/>
                      <a:pt x="133" y="203"/>
                      <a:pt x="131" y="206"/>
                    </a:cubicBezTo>
                    <a:cubicBezTo>
                      <a:pt x="128" y="201"/>
                      <a:pt x="123" y="198"/>
                      <a:pt x="116" y="196"/>
                    </a:cubicBezTo>
                    <a:cubicBezTo>
                      <a:pt x="114" y="196"/>
                      <a:pt x="113" y="196"/>
                      <a:pt x="112" y="196"/>
                    </a:cubicBezTo>
                    <a:cubicBezTo>
                      <a:pt x="109" y="196"/>
                      <a:pt x="107" y="197"/>
                      <a:pt x="105" y="198"/>
                    </a:cubicBezTo>
                    <a:cubicBezTo>
                      <a:pt x="104" y="192"/>
                      <a:pt x="102" y="187"/>
                      <a:pt x="96" y="184"/>
                    </a:cubicBezTo>
                    <a:cubicBezTo>
                      <a:pt x="91" y="181"/>
                      <a:pt x="87" y="180"/>
                      <a:pt x="83" y="180"/>
                    </a:cubicBezTo>
                    <a:cubicBezTo>
                      <a:pt x="81" y="180"/>
                      <a:pt x="80" y="180"/>
                      <a:pt x="78" y="180"/>
                    </a:cubicBezTo>
                    <a:cubicBezTo>
                      <a:pt x="82" y="172"/>
                      <a:pt x="82" y="161"/>
                      <a:pt x="76" y="156"/>
                    </a:cubicBezTo>
                    <a:cubicBezTo>
                      <a:pt x="73" y="153"/>
                      <a:pt x="66" y="150"/>
                      <a:pt x="60" y="149"/>
                    </a:cubicBezTo>
                    <a:cubicBezTo>
                      <a:pt x="66" y="143"/>
                      <a:pt x="70" y="137"/>
                      <a:pt x="69" y="129"/>
                    </a:cubicBezTo>
                    <a:cubicBezTo>
                      <a:pt x="68" y="122"/>
                      <a:pt x="64" y="118"/>
                      <a:pt x="59" y="114"/>
                    </a:cubicBezTo>
                    <a:cubicBezTo>
                      <a:pt x="67" y="112"/>
                      <a:pt x="76" y="109"/>
                      <a:pt x="77" y="102"/>
                    </a:cubicBezTo>
                    <a:cubicBezTo>
                      <a:pt x="79" y="97"/>
                      <a:pt x="80" y="89"/>
                      <a:pt x="77" y="84"/>
                    </a:cubicBezTo>
                    <a:cubicBezTo>
                      <a:pt x="75" y="81"/>
                      <a:pt x="70" y="78"/>
                      <a:pt x="68" y="75"/>
                    </a:cubicBezTo>
                    <a:cubicBezTo>
                      <a:pt x="68" y="75"/>
                      <a:pt x="69" y="75"/>
                      <a:pt x="70" y="75"/>
                    </a:cubicBezTo>
                    <a:cubicBezTo>
                      <a:pt x="80" y="75"/>
                      <a:pt x="92" y="73"/>
                      <a:pt x="95" y="63"/>
                    </a:cubicBezTo>
                    <a:cubicBezTo>
                      <a:pt x="96" y="60"/>
                      <a:pt x="97" y="55"/>
                      <a:pt x="97" y="51"/>
                    </a:cubicBezTo>
                    <a:cubicBezTo>
                      <a:pt x="101" y="53"/>
                      <a:pt x="107" y="54"/>
                      <a:pt x="111" y="54"/>
                    </a:cubicBezTo>
                    <a:cubicBezTo>
                      <a:pt x="112" y="54"/>
                      <a:pt x="112" y="54"/>
                      <a:pt x="112" y="54"/>
                    </a:cubicBezTo>
                    <a:cubicBezTo>
                      <a:pt x="115" y="54"/>
                      <a:pt x="124" y="49"/>
                      <a:pt x="126" y="46"/>
                    </a:cubicBezTo>
                    <a:cubicBezTo>
                      <a:pt x="128" y="42"/>
                      <a:pt x="128" y="39"/>
                      <a:pt x="129" y="35"/>
                    </a:cubicBezTo>
                    <a:cubicBezTo>
                      <a:pt x="129" y="34"/>
                      <a:pt x="129" y="32"/>
                      <a:pt x="129" y="31"/>
                    </a:cubicBezTo>
                    <a:cubicBezTo>
                      <a:pt x="130" y="32"/>
                      <a:pt x="131" y="34"/>
                      <a:pt x="133" y="35"/>
                    </a:cubicBezTo>
                    <a:cubicBezTo>
                      <a:pt x="133" y="35"/>
                      <a:pt x="134" y="35"/>
                      <a:pt x="134" y="35"/>
                    </a:cubicBezTo>
                    <a:cubicBezTo>
                      <a:pt x="137" y="37"/>
                      <a:pt x="143" y="36"/>
                      <a:pt x="146" y="37"/>
                    </a:cubicBezTo>
                    <a:cubicBezTo>
                      <a:pt x="146" y="37"/>
                      <a:pt x="147" y="37"/>
                      <a:pt x="147" y="37"/>
                    </a:cubicBezTo>
                    <a:cubicBezTo>
                      <a:pt x="150" y="37"/>
                      <a:pt x="153" y="36"/>
                      <a:pt x="155" y="35"/>
                    </a:cubicBezTo>
                    <a:cubicBezTo>
                      <a:pt x="157" y="33"/>
                      <a:pt x="159" y="32"/>
                      <a:pt x="160" y="30"/>
                    </a:cubicBezTo>
                    <a:cubicBezTo>
                      <a:pt x="161" y="31"/>
                      <a:pt x="161" y="32"/>
                      <a:pt x="162" y="34"/>
                    </a:cubicBezTo>
                    <a:cubicBezTo>
                      <a:pt x="164" y="40"/>
                      <a:pt x="170" y="47"/>
                      <a:pt x="175" y="49"/>
                    </a:cubicBezTo>
                    <a:cubicBezTo>
                      <a:pt x="177" y="50"/>
                      <a:pt x="180" y="51"/>
                      <a:pt x="182" y="51"/>
                    </a:cubicBezTo>
                    <a:cubicBezTo>
                      <a:pt x="183" y="51"/>
                      <a:pt x="183" y="51"/>
                      <a:pt x="184" y="51"/>
                    </a:cubicBezTo>
                    <a:cubicBezTo>
                      <a:pt x="188" y="51"/>
                      <a:pt x="192" y="49"/>
                      <a:pt x="195" y="47"/>
                    </a:cubicBezTo>
                    <a:cubicBezTo>
                      <a:pt x="197" y="45"/>
                      <a:pt x="198" y="44"/>
                      <a:pt x="199" y="42"/>
                    </a:cubicBezTo>
                    <a:cubicBezTo>
                      <a:pt x="199" y="41"/>
                      <a:pt x="200" y="40"/>
                      <a:pt x="200" y="38"/>
                    </a:cubicBezTo>
                    <a:cubicBezTo>
                      <a:pt x="202" y="38"/>
                      <a:pt x="203" y="36"/>
                      <a:pt x="202" y="34"/>
                    </a:cubicBezTo>
                    <a:cubicBezTo>
                      <a:pt x="200" y="31"/>
                      <a:pt x="196" y="27"/>
                      <a:pt x="191" y="23"/>
                    </a:cubicBezTo>
                    <a:cubicBezTo>
                      <a:pt x="176" y="13"/>
                      <a:pt x="150" y="0"/>
                      <a:pt x="11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1171"/>
              <p:cNvSpPr>
                <a:spLocks noEditPoints="1"/>
              </p:cNvSpPr>
              <p:nvPr/>
            </p:nvSpPr>
            <p:spPr bwMode="auto">
              <a:xfrm>
                <a:off x="486" y="2874"/>
                <a:ext cx="106" cy="109"/>
              </a:xfrm>
              <a:custGeom>
                <a:avLst/>
                <a:gdLst>
                  <a:gd name="T0" fmla="*/ 40 w 214"/>
                  <a:gd name="T1" fmla="*/ 189 h 221"/>
                  <a:gd name="T2" fmla="*/ 51 w 214"/>
                  <a:gd name="T3" fmla="*/ 198 h 221"/>
                  <a:gd name="T4" fmla="*/ 40 w 214"/>
                  <a:gd name="T5" fmla="*/ 189 h 221"/>
                  <a:gd name="T6" fmla="*/ 106 w 214"/>
                  <a:gd name="T7" fmla="*/ 0 h 221"/>
                  <a:gd name="T8" fmla="*/ 78 w 214"/>
                  <a:gd name="T9" fmla="*/ 4 h 221"/>
                  <a:gd name="T10" fmla="*/ 71 w 214"/>
                  <a:gd name="T11" fmla="*/ 6 h 221"/>
                  <a:gd name="T12" fmla="*/ 66 w 214"/>
                  <a:gd name="T13" fmla="*/ 8 h 221"/>
                  <a:gd name="T14" fmla="*/ 54 w 214"/>
                  <a:gd name="T15" fmla="*/ 15 h 221"/>
                  <a:gd name="T16" fmla="*/ 45 w 214"/>
                  <a:gd name="T17" fmla="*/ 21 h 221"/>
                  <a:gd name="T18" fmla="*/ 15 w 214"/>
                  <a:gd name="T19" fmla="*/ 60 h 221"/>
                  <a:gd name="T20" fmla="*/ 9 w 214"/>
                  <a:gd name="T21" fmla="*/ 145 h 221"/>
                  <a:gd name="T22" fmla="*/ 11 w 214"/>
                  <a:gd name="T23" fmla="*/ 149 h 221"/>
                  <a:gd name="T24" fmla="*/ 16 w 214"/>
                  <a:gd name="T25" fmla="*/ 158 h 221"/>
                  <a:gd name="T26" fmla="*/ 19 w 214"/>
                  <a:gd name="T27" fmla="*/ 157 h 221"/>
                  <a:gd name="T28" fmla="*/ 23 w 214"/>
                  <a:gd name="T29" fmla="*/ 162 h 221"/>
                  <a:gd name="T30" fmla="*/ 29 w 214"/>
                  <a:gd name="T31" fmla="*/ 145 h 221"/>
                  <a:gd name="T32" fmla="*/ 25 w 214"/>
                  <a:gd name="T33" fmla="*/ 127 h 221"/>
                  <a:gd name="T34" fmla="*/ 107 w 214"/>
                  <a:gd name="T35" fmla="*/ 30 h 221"/>
                  <a:gd name="T36" fmla="*/ 167 w 214"/>
                  <a:gd name="T37" fmla="*/ 58 h 221"/>
                  <a:gd name="T38" fmla="*/ 154 w 214"/>
                  <a:gd name="T39" fmla="*/ 193 h 221"/>
                  <a:gd name="T40" fmla="*/ 118 w 214"/>
                  <a:gd name="T41" fmla="*/ 206 h 221"/>
                  <a:gd name="T42" fmla="*/ 114 w 214"/>
                  <a:gd name="T43" fmla="*/ 206 h 221"/>
                  <a:gd name="T44" fmla="*/ 101 w 214"/>
                  <a:gd name="T45" fmla="*/ 204 h 221"/>
                  <a:gd name="T46" fmla="*/ 112 w 214"/>
                  <a:gd name="T47" fmla="*/ 221 h 221"/>
                  <a:gd name="T48" fmla="*/ 116 w 214"/>
                  <a:gd name="T49" fmla="*/ 221 h 221"/>
                  <a:gd name="T50" fmla="*/ 116 w 214"/>
                  <a:gd name="T51" fmla="*/ 221 h 221"/>
                  <a:gd name="T52" fmla="*/ 131 w 214"/>
                  <a:gd name="T53" fmla="*/ 220 h 221"/>
                  <a:gd name="T54" fmla="*/ 155 w 214"/>
                  <a:gd name="T55" fmla="*/ 213 h 221"/>
                  <a:gd name="T56" fmla="*/ 204 w 214"/>
                  <a:gd name="T57" fmla="*/ 158 h 221"/>
                  <a:gd name="T58" fmla="*/ 213 w 214"/>
                  <a:gd name="T59" fmla="*/ 118 h 221"/>
                  <a:gd name="T60" fmla="*/ 213 w 214"/>
                  <a:gd name="T61" fmla="*/ 96 h 221"/>
                  <a:gd name="T62" fmla="*/ 182 w 214"/>
                  <a:gd name="T63" fmla="*/ 30 h 221"/>
                  <a:gd name="T64" fmla="*/ 106 w 214"/>
                  <a:gd name="T65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4" h="221">
                    <a:moveTo>
                      <a:pt x="40" y="189"/>
                    </a:moveTo>
                    <a:cubicBezTo>
                      <a:pt x="44" y="192"/>
                      <a:pt x="47" y="195"/>
                      <a:pt x="51" y="198"/>
                    </a:cubicBezTo>
                    <a:cubicBezTo>
                      <a:pt x="47" y="194"/>
                      <a:pt x="44" y="191"/>
                      <a:pt x="40" y="189"/>
                    </a:cubicBezTo>
                    <a:moveTo>
                      <a:pt x="106" y="0"/>
                    </a:moveTo>
                    <a:cubicBezTo>
                      <a:pt x="97" y="0"/>
                      <a:pt x="87" y="1"/>
                      <a:pt x="78" y="4"/>
                    </a:cubicBezTo>
                    <a:cubicBezTo>
                      <a:pt x="75" y="5"/>
                      <a:pt x="73" y="5"/>
                      <a:pt x="71" y="6"/>
                    </a:cubicBezTo>
                    <a:cubicBezTo>
                      <a:pt x="69" y="7"/>
                      <a:pt x="68" y="8"/>
                      <a:pt x="66" y="8"/>
                    </a:cubicBezTo>
                    <a:cubicBezTo>
                      <a:pt x="62" y="10"/>
                      <a:pt x="58" y="12"/>
                      <a:pt x="54" y="15"/>
                    </a:cubicBezTo>
                    <a:cubicBezTo>
                      <a:pt x="51" y="17"/>
                      <a:pt x="48" y="19"/>
                      <a:pt x="45" y="21"/>
                    </a:cubicBezTo>
                    <a:cubicBezTo>
                      <a:pt x="32" y="31"/>
                      <a:pt x="22" y="45"/>
                      <a:pt x="15" y="60"/>
                    </a:cubicBezTo>
                    <a:cubicBezTo>
                      <a:pt x="0" y="96"/>
                      <a:pt x="4" y="133"/>
                      <a:pt x="9" y="145"/>
                    </a:cubicBezTo>
                    <a:cubicBezTo>
                      <a:pt x="10" y="146"/>
                      <a:pt x="11" y="148"/>
                      <a:pt x="11" y="149"/>
                    </a:cubicBezTo>
                    <a:cubicBezTo>
                      <a:pt x="13" y="153"/>
                      <a:pt x="14" y="155"/>
                      <a:pt x="16" y="158"/>
                    </a:cubicBezTo>
                    <a:cubicBezTo>
                      <a:pt x="17" y="158"/>
                      <a:pt x="18" y="158"/>
                      <a:pt x="19" y="157"/>
                    </a:cubicBezTo>
                    <a:cubicBezTo>
                      <a:pt x="20" y="159"/>
                      <a:pt x="22" y="161"/>
                      <a:pt x="23" y="162"/>
                    </a:cubicBezTo>
                    <a:cubicBezTo>
                      <a:pt x="29" y="145"/>
                      <a:pt x="29" y="145"/>
                      <a:pt x="29" y="145"/>
                    </a:cubicBezTo>
                    <a:cubicBezTo>
                      <a:pt x="27" y="140"/>
                      <a:pt x="25" y="133"/>
                      <a:pt x="25" y="127"/>
                    </a:cubicBezTo>
                    <a:cubicBezTo>
                      <a:pt x="23" y="101"/>
                      <a:pt x="53" y="30"/>
                      <a:pt x="107" y="30"/>
                    </a:cubicBezTo>
                    <a:cubicBezTo>
                      <a:pt x="125" y="30"/>
                      <a:pt x="145" y="38"/>
                      <a:pt x="167" y="58"/>
                    </a:cubicBezTo>
                    <a:cubicBezTo>
                      <a:pt x="211" y="96"/>
                      <a:pt x="187" y="175"/>
                      <a:pt x="154" y="193"/>
                    </a:cubicBezTo>
                    <a:cubicBezTo>
                      <a:pt x="144" y="199"/>
                      <a:pt x="130" y="204"/>
                      <a:pt x="118" y="206"/>
                    </a:cubicBezTo>
                    <a:cubicBezTo>
                      <a:pt x="117" y="206"/>
                      <a:pt x="115" y="206"/>
                      <a:pt x="114" y="206"/>
                    </a:cubicBezTo>
                    <a:cubicBezTo>
                      <a:pt x="110" y="206"/>
                      <a:pt x="106" y="205"/>
                      <a:pt x="101" y="204"/>
                    </a:cubicBezTo>
                    <a:cubicBezTo>
                      <a:pt x="105" y="210"/>
                      <a:pt x="109" y="215"/>
                      <a:pt x="112" y="221"/>
                    </a:cubicBezTo>
                    <a:cubicBezTo>
                      <a:pt x="113" y="221"/>
                      <a:pt x="115" y="221"/>
                      <a:pt x="116" y="221"/>
                    </a:cubicBezTo>
                    <a:cubicBezTo>
                      <a:pt x="116" y="221"/>
                      <a:pt x="116" y="221"/>
                      <a:pt x="116" y="221"/>
                    </a:cubicBezTo>
                    <a:cubicBezTo>
                      <a:pt x="121" y="221"/>
                      <a:pt x="126" y="221"/>
                      <a:pt x="131" y="220"/>
                    </a:cubicBezTo>
                    <a:cubicBezTo>
                      <a:pt x="139" y="218"/>
                      <a:pt x="147" y="216"/>
                      <a:pt x="155" y="213"/>
                    </a:cubicBezTo>
                    <a:cubicBezTo>
                      <a:pt x="178" y="206"/>
                      <a:pt x="195" y="183"/>
                      <a:pt x="204" y="158"/>
                    </a:cubicBezTo>
                    <a:cubicBezTo>
                      <a:pt x="208" y="148"/>
                      <a:pt x="212" y="134"/>
                      <a:pt x="213" y="118"/>
                    </a:cubicBezTo>
                    <a:cubicBezTo>
                      <a:pt x="214" y="111"/>
                      <a:pt x="214" y="103"/>
                      <a:pt x="213" y="96"/>
                    </a:cubicBezTo>
                    <a:cubicBezTo>
                      <a:pt x="211" y="74"/>
                      <a:pt x="203" y="51"/>
                      <a:pt x="182" y="30"/>
                    </a:cubicBezTo>
                    <a:cubicBezTo>
                      <a:pt x="168" y="17"/>
                      <a:pt x="140" y="0"/>
                      <a:pt x="10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1172"/>
              <p:cNvSpPr>
                <a:spLocks noEditPoints="1"/>
              </p:cNvSpPr>
              <p:nvPr/>
            </p:nvSpPr>
            <p:spPr bwMode="auto">
              <a:xfrm>
                <a:off x="1866" y="3419"/>
                <a:ext cx="103" cy="121"/>
              </a:xfrm>
              <a:custGeom>
                <a:avLst/>
                <a:gdLst>
                  <a:gd name="T0" fmla="*/ 64 w 209"/>
                  <a:gd name="T1" fmla="*/ 242 h 245"/>
                  <a:gd name="T2" fmla="*/ 74 w 209"/>
                  <a:gd name="T3" fmla="*/ 235 h 245"/>
                  <a:gd name="T4" fmla="*/ 72 w 209"/>
                  <a:gd name="T5" fmla="*/ 227 h 245"/>
                  <a:gd name="T6" fmla="*/ 18 w 209"/>
                  <a:gd name="T7" fmla="*/ 16 h 245"/>
                  <a:gd name="T8" fmla="*/ 29 w 209"/>
                  <a:gd name="T9" fmla="*/ 24 h 245"/>
                  <a:gd name="T10" fmla="*/ 25 w 209"/>
                  <a:gd name="T11" fmla="*/ 13 h 245"/>
                  <a:gd name="T12" fmla="*/ 35 w 209"/>
                  <a:gd name="T13" fmla="*/ 17 h 245"/>
                  <a:gd name="T14" fmla="*/ 56 w 209"/>
                  <a:gd name="T15" fmla="*/ 228 h 245"/>
                  <a:gd name="T16" fmla="*/ 55 w 209"/>
                  <a:gd name="T17" fmla="*/ 220 h 245"/>
                  <a:gd name="T18" fmla="*/ 101 w 209"/>
                  <a:gd name="T19" fmla="*/ 218 h 245"/>
                  <a:gd name="T20" fmla="*/ 128 w 209"/>
                  <a:gd name="T21" fmla="*/ 201 h 245"/>
                  <a:gd name="T22" fmla="*/ 132 w 209"/>
                  <a:gd name="T23" fmla="*/ 173 h 245"/>
                  <a:gd name="T24" fmla="*/ 134 w 209"/>
                  <a:gd name="T25" fmla="*/ 196 h 245"/>
                  <a:gd name="T26" fmla="*/ 156 w 209"/>
                  <a:gd name="T27" fmla="*/ 126 h 245"/>
                  <a:gd name="T28" fmla="*/ 139 w 209"/>
                  <a:gd name="T29" fmla="*/ 89 h 245"/>
                  <a:gd name="T30" fmla="*/ 155 w 209"/>
                  <a:gd name="T31" fmla="*/ 117 h 245"/>
                  <a:gd name="T32" fmla="*/ 116 w 209"/>
                  <a:gd name="T33" fmla="*/ 50 h 245"/>
                  <a:gd name="T34" fmla="*/ 97 w 209"/>
                  <a:gd name="T35" fmla="*/ 50 h 245"/>
                  <a:gd name="T36" fmla="*/ 81 w 209"/>
                  <a:gd name="T37" fmla="*/ 32 h 245"/>
                  <a:gd name="T38" fmla="*/ 111 w 209"/>
                  <a:gd name="T39" fmla="*/ 46 h 245"/>
                  <a:gd name="T40" fmla="*/ 44 w 209"/>
                  <a:gd name="T41" fmla="*/ 22 h 245"/>
                  <a:gd name="T42" fmla="*/ 60 w 209"/>
                  <a:gd name="T43" fmla="*/ 31 h 245"/>
                  <a:gd name="T44" fmla="*/ 44 w 209"/>
                  <a:gd name="T45" fmla="*/ 6 h 245"/>
                  <a:gd name="T46" fmla="*/ 38 w 209"/>
                  <a:gd name="T47" fmla="*/ 23 h 245"/>
                  <a:gd name="T48" fmla="*/ 27 w 209"/>
                  <a:gd name="T49" fmla="*/ 41 h 245"/>
                  <a:gd name="T50" fmla="*/ 56 w 209"/>
                  <a:gd name="T51" fmla="*/ 38 h 245"/>
                  <a:gd name="T52" fmla="*/ 59 w 209"/>
                  <a:gd name="T53" fmla="*/ 38 h 245"/>
                  <a:gd name="T54" fmla="*/ 74 w 209"/>
                  <a:gd name="T55" fmla="*/ 32 h 245"/>
                  <a:gd name="T56" fmla="*/ 94 w 209"/>
                  <a:gd name="T57" fmla="*/ 57 h 245"/>
                  <a:gd name="T58" fmla="*/ 139 w 209"/>
                  <a:gd name="T59" fmla="*/ 80 h 245"/>
                  <a:gd name="T60" fmla="*/ 128 w 209"/>
                  <a:gd name="T61" fmla="*/ 109 h 245"/>
                  <a:gd name="T62" fmla="*/ 145 w 209"/>
                  <a:gd name="T63" fmla="*/ 159 h 245"/>
                  <a:gd name="T64" fmla="*/ 119 w 209"/>
                  <a:gd name="T65" fmla="*/ 191 h 245"/>
                  <a:gd name="T66" fmla="*/ 87 w 209"/>
                  <a:gd name="T67" fmla="*/ 208 h 245"/>
                  <a:gd name="T68" fmla="*/ 58 w 209"/>
                  <a:gd name="T69" fmla="*/ 213 h 245"/>
                  <a:gd name="T70" fmla="*/ 35 w 209"/>
                  <a:gd name="T71" fmla="*/ 228 h 245"/>
                  <a:gd name="T72" fmla="*/ 57 w 209"/>
                  <a:gd name="T73" fmla="*/ 240 h 245"/>
                  <a:gd name="T74" fmla="*/ 86 w 209"/>
                  <a:gd name="T75" fmla="*/ 215 h 245"/>
                  <a:gd name="T76" fmla="*/ 78 w 209"/>
                  <a:gd name="T77" fmla="*/ 226 h 245"/>
                  <a:gd name="T78" fmla="*/ 155 w 209"/>
                  <a:gd name="T79" fmla="*/ 227 h 245"/>
                  <a:gd name="T80" fmla="*/ 206 w 209"/>
                  <a:gd name="T81" fmla="*/ 98 h 245"/>
                  <a:gd name="T82" fmla="*/ 97 w 209"/>
                  <a:gd name="T83" fmla="*/ 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9" h="245">
                    <a:moveTo>
                      <a:pt x="71" y="234"/>
                    </a:moveTo>
                    <a:cubicBezTo>
                      <a:pt x="68" y="234"/>
                      <a:pt x="66" y="235"/>
                      <a:pt x="65" y="238"/>
                    </a:cubicBezTo>
                    <a:cubicBezTo>
                      <a:pt x="65" y="240"/>
                      <a:pt x="64" y="241"/>
                      <a:pt x="64" y="242"/>
                    </a:cubicBezTo>
                    <a:cubicBezTo>
                      <a:pt x="67" y="243"/>
                      <a:pt x="71" y="243"/>
                      <a:pt x="76" y="244"/>
                    </a:cubicBezTo>
                    <a:cubicBezTo>
                      <a:pt x="75" y="241"/>
                      <a:pt x="75" y="238"/>
                      <a:pt x="74" y="235"/>
                    </a:cubicBezTo>
                    <a:cubicBezTo>
                      <a:pt x="74" y="235"/>
                      <a:pt x="74" y="235"/>
                      <a:pt x="74" y="235"/>
                    </a:cubicBezTo>
                    <a:cubicBezTo>
                      <a:pt x="73" y="235"/>
                      <a:pt x="72" y="234"/>
                      <a:pt x="71" y="234"/>
                    </a:cubicBezTo>
                    <a:moveTo>
                      <a:pt x="73" y="226"/>
                    </a:moveTo>
                    <a:cubicBezTo>
                      <a:pt x="73" y="227"/>
                      <a:pt x="72" y="227"/>
                      <a:pt x="72" y="227"/>
                    </a:cubicBezTo>
                    <a:cubicBezTo>
                      <a:pt x="72" y="227"/>
                      <a:pt x="73" y="227"/>
                      <a:pt x="73" y="227"/>
                    </a:cubicBezTo>
                    <a:cubicBezTo>
                      <a:pt x="73" y="227"/>
                      <a:pt x="73" y="227"/>
                      <a:pt x="73" y="226"/>
                    </a:cubicBezTo>
                    <a:moveTo>
                      <a:pt x="18" y="16"/>
                    </a:moveTo>
                    <a:cubicBezTo>
                      <a:pt x="10" y="21"/>
                      <a:pt x="4" y="26"/>
                      <a:pt x="0" y="29"/>
                    </a:cubicBezTo>
                    <a:cubicBezTo>
                      <a:pt x="3" y="30"/>
                      <a:pt x="6" y="31"/>
                      <a:pt x="9" y="32"/>
                    </a:cubicBezTo>
                    <a:cubicBezTo>
                      <a:pt x="16" y="29"/>
                      <a:pt x="22" y="26"/>
                      <a:pt x="29" y="24"/>
                    </a:cubicBezTo>
                    <a:cubicBezTo>
                      <a:pt x="25" y="24"/>
                      <a:pt x="21" y="21"/>
                      <a:pt x="18" y="16"/>
                    </a:cubicBezTo>
                    <a:moveTo>
                      <a:pt x="36" y="8"/>
                    </a:moveTo>
                    <a:cubicBezTo>
                      <a:pt x="32" y="10"/>
                      <a:pt x="28" y="11"/>
                      <a:pt x="25" y="13"/>
                    </a:cubicBezTo>
                    <a:cubicBezTo>
                      <a:pt x="25" y="14"/>
                      <a:pt x="26" y="15"/>
                      <a:pt x="27" y="15"/>
                    </a:cubicBezTo>
                    <a:cubicBezTo>
                      <a:pt x="28" y="17"/>
                      <a:pt x="29" y="18"/>
                      <a:pt x="31" y="18"/>
                    </a:cubicBezTo>
                    <a:cubicBezTo>
                      <a:pt x="32" y="18"/>
                      <a:pt x="33" y="17"/>
                      <a:pt x="35" y="17"/>
                    </a:cubicBezTo>
                    <a:cubicBezTo>
                      <a:pt x="35" y="16"/>
                      <a:pt x="36" y="15"/>
                      <a:pt x="37" y="15"/>
                    </a:cubicBezTo>
                    <a:cubicBezTo>
                      <a:pt x="36" y="13"/>
                      <a:pt x="36" y="11"/>
                      <a:pt x="36" y="8"/>
                    </a:cubicBezTo>
                    <a:moveTo>
                      <a:pt x="56" y="228"/>
                    </a:moveTo>
                    <a:cubicBezTo>
                      <a:pt x="51" y="228"/>
                      <a:pt x="47" y="228"/>
                      <a:pt x="43" y="227"/>
                    </a:cubicBezTo>
                    <a:cubicBezTo>
                      <a:pt x="45" y="224"/>
                      <a:pt x="51" y="221"/>
                      <a:pt x="54" y="220"/>
                    </a:cubicBezTo>
                    <a:cubicBezTo>
                      <a:pt x="54" y="220"/>
                      <a:pt x="54" y="220"/>
                      <a:pt x="55" y="220"/>
                    </a:cubicBezTo>
                    <a:cubicBezTo>
                      <a:pt x="59" y="220"/>
                      <a:pt x="61" y="224"/>
                      <a:pt x="62" y="228"/>
                    </a:cubicBezTo>
                    <a:cubicBezTo>
                      <a:pt x="60" y="228"/>
                      <a:pt x="58" y="228"/>
                      <a:pt x="56" y="228"/>
                    </a:cubicBezTo>
                    <a:moveTo>
                      <a:pt x="101" y="218"/>
                    </a:moveTo>
                    <a:cubicBezTo>
                      <a:pt x="101" y="212"/>
                      <a:pt x="101" y="207"/>
                      <a:pt x="107" y="203"/>
                    </a:cubicBezTo>
                    <a:cubicBezTo>
                      <a:pt x="112" y="200"/>
                      <a:pt x="116" y="198"/>
                      <a:pt x="120" y="198"/>
                    </a:cubicBezTo>
                    <a:cubicBezTo>
                      <a:pt x="122" y="198"/>
                      <a:pt x="125" y="199"/>
                      <a:pt x="128" y="201"/>
                    </a:cubicBezTo>
                    <a:cubicBezTo>
                      <a:pt x="120" y="208"/>
                      <a:pt x="111" y="214"/>
                      <a:pt x="101" y="218"/>
                    </a:cubicBezTo>
                    <a:moveTo>
                      <a:pt x="134" y="196"/>
                    </a:moveTo>
                    <a:cubicBezTo>
                      <a:pt x="129" y="190"/>
                      <a:pt x="128" y="179"/>
                      <a:pt x="132" y="173"/>
                    </a:cubicBezTo>
                    <a:cubicBezTo>
                      <a:pt x="133" y="170"/>
                      <a:pt x="143" y="165"/>
                      <a:pt x="149" y="165"/>
                    </a:cubicBezTo>
                    <a:cubicBezTo>
                      <a:pt x="151" y="165"/>
                      <a:pt x="152" y="165"/>
                      <a:pt x="153" y="166"/>
                    </a:cubicBezTo>
                    <a:cubicBezTo>
                      <a:pt x="148" y="178"/>
                      <a:pt x="142" y="188"/>
                      <a:pt x="134" y="196"/>
                    </a:cubicBezTo>
                    <a:moveTo>
                      <a:pt x="155" y="159"/>
                    </a:moveTo>
                    <a:cubicBezTo>
                      <a:pt x="148" y="153"/>
                      <a:pt x="140" y="145"/>
                      <a:pt x="143" y="137"/>
                    </a:cubicBezTo>
                    <a:cubicBezTo>
                      <a:pt x="145" y="131"/>
                      <a:pt x="151" y="127"/>
                      <a:pt x="156" y="126"/>
                    </a:cubicBezTo>
                    <a:cubicBezTo>
                      <a:pt x="158" y="138"/>
                      <a:pt x="157" y="149"/>
                      <a:pt x="155" y="159"/>
                    </a:cubicBezTo>
                    <a:moveTo>
                      <a:pt x="155" y="117"/>
                    </a:moveTo>
                    <a:cubicBezTo>
                      <a:pt x="141" y="114"/>
                      <a:pt x="124" y="104"/>
                      <a:pt x="139" y="89"/>
                    </a:cubicBezTo>
                    <a:cubicBezTo>
                      <a:pt x="141" y="87"/>
                      <a:pt x="142" y="86"/>
                      <a:pt x="144" y="84"/>
                    </a:cubicBezTo>
                    <a:cubicBezTo>
                      <a:pt x="148" y="92"/>
                      <a:pt x="151" y="101"/>
                      <a:pt x="153" y="110"/>
                    </a:cubicBezTo>
                    <a:cubicBezTo>
                      <a:pt x="154" y="112"/>
                      <a:pt x="155" y="115"/>
                      <a:pt x="155" y="117"/>
                    </a:cubicBezTo>
                    <a:moveTo>
                      <a:pt x="138" y="73"/>
                    </a:moveTo>
                    <a:cubicBezTo>
                      <a:pt x="130" y="73"/>
                      <a:pt x="117" y="71"/>
                      <a:pt x="116" y="62"/>
                    </a:cubicBezTo>
                    <a:cubicBezTo>
                      <a:pt x="116" y="59"/>
                      <a:pt x="115" y="54"/>
                      <a:pt x="116" y="50"/>
                    </a:cubicBezTo>
                    <a:cubicBezTo>
                      <a:pt x="117" y="49"/>
                      <a:pt x="118" y="48"/>
                      <a:pt x="118" y="48"/>
                    </a:cubicBezTo>
                    <a:cubicBezTo>
                      <a:pt x="126" y="55"/>
                      <a:pt x="133" y="63"/>
                      <a:pt x="138" y="73"/>
                    </a:cubicBezTo>
                    <a:moveTo>
                      <a:pt x="97" y="50"/>
                    </a:moveTo>
                    <a:cubicBezTo>
                      <a:pt x="95" y="50"/>
                      <a:pt x="92" y="49"/>
                      <a:pt x="91" y="48"/>
                    </a:cubicBezTo>
                    <a:cubicBezTo>
                      <a:pt x="90" y="47"/>
                      <a:pt x="88" y="47"/>
                      <a:pt x="87" y="46"/>
                    </a:cubicBezTo>
                    <a:cubicBezTo>
                      <a:pt x="83" y="42"/>
                      <a:pt x="81" y="37"/>
                      <a:pt x="81" y="32"/>
                    </a:cubicBezTo>
                    <a:cubicBezTo>
                      <a:pt x="81" y="30"/>
                      <a:pt x="81" y="28"/>
                      <a:pt x="80" y="26"/>
                    </a:cubicBezTo>
                    <a:cubicBezTo>
                      <a:pt x="92" y="29"/>
                      <a:pt x="103" y="34"/>
                      <a:pt x="113" y="43"/>
                    </a:cubicBezTo>
                    <a:cubicBezTo>
                      <a:pt x="112" y="43"/>
                      <a:pt x="111" y="44"/>
                      <a:pt x="111" y="46"/>
                    </a:cubicBezTo>
                    <a:cubicBezTo>
                      <a:pt x="107" y="48"/>
                      <a:pt x="102" y="50"/>
                      <a:pt x="97" y="50"/>
                    </a:cubicBezTo>
                    <a:moveTo>
                      <a:pt x="59" y="31"/>
                    </a:moveTo>
                    <a:cubicBezTo>
                      <a:pt x="52" y="31"/>
                      <a:pt x="48" y="27"/>
                      <a:pt x="44" y="22"/>
                    </a:cubicBezTo>
                    <a:cubicBezTo>
                      <a:pt x="47" y="22"/>
                      <a:pt x="50" y="21"/>
                      <a:pt x="52" y="21"/>
                    </a:cubicBezTo>
                    <a:cubicBezTo>
                      <a:pt x="59" y="21"/>
                      <a:pt x="65" y="22"/>
                      <a:pt x="71" y="23"/>
                    </a:cubicBezTo>
                    <a:cubicBezTo>
                      <a:pt x="68" y="27"/>
                      <a:pt x="66" y="30"/>
                      <a:pt x="60" y="31"/>
                    </a:cubicBezTo>
                    <a:cubicBezTo>
                      <a:pt x="59" y="31"/>
                      <a:pt x="59" y="31"/>
                      <a:pt x="59" y="31"/>
                    </a:cubicBezTo>
                    <a:moveTo>
                      <a:pt x="71" y="0"/>
                    </a:moveTo>
                    <a:cubicBezTo>
                      <a:pt x="61" y="1"/>
                      <a:pt x="52" y="3"/>
                      <a:pt x="44" y="6"/>
                    </a:cubicBezTo>
                    <a:cubicBezTo>
                      <a:pt x="44" y="12"/>
                      <a:pt x="44" y="18"/>
                      <a:pt x="43" y="21"/>
                    </a:cubicBezTo>
                    <a:cubicBezTo>
                      <a:pt x="43" y="23"/>
                      <a:pt x="42" y="24"/>
                      <a:pt x="40" y="24"/>
                    </a:cubicBezTo>
                    <a:cubicBezTo>
                      <a:pt x="40" y="24"/>
                      <a:pt x="39" y="23"/>
                      <a:pt x="38" y="23"/>
                    </a:cubicBezTo>
                    <a:cubicBezTo>
                      <a:pt x="37" y="23"/>
                      <a:pt x="36" y="24"/>
                      <a:pt x="35" y="24"/>
                    </a:cubicBezTo>
                    <a:cubicBezTo>
                      <a:pt x="34" y="29"/>
                      <a:pt x="32" y="33"/>
                      <a:pt x="29" y="37"/>
                    </a:cubicBezTo>
                    <a:cubicBezTo>
                      <a:pt x="28" y="39"/>
                      <a:pt x="27" y="40"/>
                      <a:pt x="27" y="41"/>
                    </a:cubicBezTo>
                    <a:cubicBezTo>
                      <a:pt x="29" y="42"/>
                      <a:pt x="31" y="43"/>
                      <a:pt x="32" y="44"/>
                    </a:cubicBezTo>
                    <a:cubicBezTo>
                      <a:pt x="36" y="40"/>
                      <a:pt x="40" y="35"/>
                      <a:pt x="41" y="30"/>
                    </a:cubicBezTo>
                    <a:cubicBezTo>
                      <a:pt x="45" y="34"/>
                      <a:pt x="49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7" y="38"/>
                      <a:pt x="58" y="38"/>
                      <a:pt x="58" y="38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60" y="38"/>
                      <a:pt x="60" y="38"/>
                      <a:pt x="61" y="38"/>
                    </a:cubicBezTo>
                    <a:cubicBezTo>
                      <a:pt x="64" y="38"/>
                      <a:pt x="68" y="37"/>
                      <a:pt x="70" y="36"/>
                    </a:cubicBezTo>
                    <a:cubicBezTo>
                      <a:pt x="72" y="35"/>
                      <a:pt x="73" y="33"/>
                      <a:pt x="74" y="32"/>
                    </a:cubicBezTo>
                    <a:cubicBezTo>
                      <a:pt x="75" y="37"/>
                      <a:pt x="75" y="42"/>
                      <a:pt x="78" y="48"/>
                    </a:cubicBezTo>
                    <a:cubicBezTo>
                      <a:pt x="80" y="51"/>
                      <a:pt x="89" y="57"/>
                      <a:pt x="92" y="57"/>
                    </a:cubicBezTo>
                    <a:cubicBezTo>
                      <a:pt x="93" y="57"/>
                      <a:pt x="93" y="57"/>
                      <a:pt x="94" y="57"/>
                    </a:cubicBezTo>
                    <a:cubicBezTo>
                      <a:pt x="98" y="57"/>
                      <a:pt x="104" y="56"/>
                      <a:pt x="109" y="54"/>
                    </a:cubicBezTo>
                    <a:cubicBezTo>
                      <a:pt x="108" y="59"/>
                      <a:pt x="109" y="63"/>
                      <a:pt x="110" y="67"/>
                    </a:cubicBezTo>
                    <a:cubicBezTo>
                      <a:pt x="114" y="78"/>
                      <a:pt x="128" y="80"/>
                      <a:pt x="139" y="80"/>
                    </a:cubicBezTo>
                    <a:cubicBezTo>
                      <a:pt x="139" y="80"/>
                      <a:pt x="139" y="80"/>
                      <a:pt x="139" y="80"/>
                    </a:cubicBezTo>
                    <a:cubicBezTo>
                      <a:pt x="136" y="83"/>
                      <a:pt x="131" y="87"/>
                      <a:pt x="129" y="90"/>
                    </a:cubicBezTo>
                    <a:cubicBezTo>
                      <a:pt x="125" y="95"/>
                      <a:pt x="127" y="103"/>
                      <a:pt x="128" y="109"/>
                    </a:cubicBezTo>
                    <a:cubicBezTo>
                      <a:pt x="129" y="116"/>
                      <a:pt x="138" y="120"/>
                      <a:pt x="147" y="122"/>
                    </a:cubicBezTo>
                    <a:cubicBezTo>
                      <a:pt x="141" y="125"/>
                      <a:pt x="137" y="130"/>
                      <a:pt x="136" y="137"/>
                    </a:cubicBezTo>
                    <a:cubicBezTo>
                      <a:pt x="135" y="146"/>
                      <a:pt x="139" y="153"/>
                      <a:pt x="145" y="159"/>
                    </a:cubicBezTo>
                    <a:cubicBezTo>
                      <a:pt x="138" y="160"/>
                      <a:pt x="131" y="163"/>
                      <a:pt x="128" y="166"/>
                    </a:cubicBezTo>
                    <a:cubicBezTo>
                      <a:pt x="121" y="172"/>
                      <a:pt x="121" y="183"/>
                      <a:pt x="124" y="192"/>
                    </a:cubicBezTo>
                    <a:cubicBezTo>
                      <a:pt x="122" y="191"/>
                      <a:pt x="121" y="191"/>
                      <a:pt x="119" y="191"/>
                    </a:cubicBezTo>
                    <a:cubicBezTo>
                      <a:pt x="115" y="191"/>
                      <a:pt x="110" y="193"/>
                      <a:pt x="105" y="195"/>
                    </a:cubicBezTo>
                    <a:cubicBezTo>
                      <a:pt x="99" y="199"/>
                      <a:pt x="96" y="204"/>
                      <a:pt x="95" y="210"/>
                    </a:cubicBezTo>
                    <a:cubicBezTo>
                      <a:pt x="93" y="208"/>
                      <a:pt x="90" y="208"/>
                      <a:pt x="87" y="208"/>
                    </a:cubicBezTo>
                    <a:cubicBezTo>
                      <a:pt x="86" y="208"/>
                      <a:pt x="85" y="208"/>
                      <a:pt x="83" y="208"/>
                    </a:cubicBezTo>
                    <a:cubicBezTo>
                      <a:pt x="76" y="209"/>
                      <a:pt x="70" y="213"/>
                      <a:pt x="67" y="218"/>
                    </a:cubicBezTo>
                    <a:cubicBezTo>
                      <a:pt x="65" y="215"/>
                      <a:pt x="63" y="213"/>
                      <a:pt x="58" y="213"/>
                    </a:cubicBezTo>
                    <a:cubicBezTo>
                      <a:pt x="56" y="213"/>
                      <a:pt x="55" y="213"/>
                      <a:pt x="53" y="214"/>
                    </a:cubicBezTo>
                    <a:cubicBezTo>
                      <a:pt x="52" y="214"/>
                      <a:pt x="52" y="214"/>
                      <a:pt x="51" y="214"/>
                    </a:cubicBezTo>
                    <a:cubicBezTo>
                      <a:pt x="46" y="219"/>
                      <a:pt x="41" y="224"/>
                      <a:pt x="35" y="228"/>
                    </a:cubicBezTo>
                    <a:cubicBezTo>
                      <a:pt x="35" y="229"/>
                      <a:pt x="36" y="230"/>
                      <a:pt x="37" y="230"/>
                    </a:cubicBezTo>
                    <a:cubicBezTo>
                      <a:pt x="37" y="231"/>
                      <a:pt x="37" y="232"/>
                      <a:pt x="39" y="233"/>
                    </a:cubicBezTo>
                    <a:cubicBezTo>
                      <a:pt x="41" y="234"/>
                      <a:pt x="48" y="237"/>
                      <a:pt x="57" y="240"/>
                    </a:cubicBezTo>
                    <a:cubicBezTo>
                      <a:pt x="59" y="233"/>
                      <a:pt x="64" y="227"/>
                      <a:pt x="70" y="227"/>
                    </a:cubicBezTo>
                    <a:cubicBezTo>
                      <a:pt x="71" y="222"/>
                      <a:pt x="74" y="217"/>
                      <a:pt x="79" y="216"/>
                    </a:cubicBezTo>
                    <a:cubicBezTo>
                      <a:pt x="81" y="215"/>
                      <a:pt x="84" y="215"/>
                      <a:pt x="86" y="215"/>
                    </a:cubicBezTo>
                    <a:cubicBezTo>
                      <a:pt x="89" y="215"/>
                      <a:pt x="93" y="216"/>
                      <a:pt x="94" y="221"/>
                    </a:cubicBezTo>
                    <a:cubicBezTo>
                      <a:pt x="89" y="223"/>
                      <a:pt x="83" y="224"/>
                      <a:pt x="78" y="226"/>
                    </a:cubicBezTo>
                    <a:cubicBezTo>
                      <a:pt x="78" y="226"/>
                      <a:pt x="78" y="226"/>
                      <a:pt x="78" y="226"/>
                    </a:cubicBezTo>
                    <a:cubicBezTo>
                      <a:pt x="80" y="229"/>
                      <a:pt x="83" y="236"/>
                      <a:pt x="85" y="245"/>
                    </a:cubicBezTo>
                    <a:cubicBezTo>
                      <a:pt x="86" y="245"/>
                      <a:pt x="88" y="245"/>
                      <a:pt x="89" y="245"/>
                    </a:cubicBezTo>
                    <a:cubicBezTo>
                      <a:pt x="107" y="245"/>
                      <a:pt x="130" y="240"/>
                      <a:pt x="155" y="227"/>
                    </a:cubicBezTo>
                    <a:cubicBezTo>
                      <a:pt x="181" y="213"/>
                      <a:pt x="203" y="181"/>
                      <a:pt x="208" y="139"/>
                    </a:cubicBezTo>
                    <a:cubicBezTo>
                      <a:pt x="208" y="133"/>
                      <a:pt x="209" y="126"/>
                      <a:pt x="209" y="120"/>
                    </a:cubicBezTo>
                    <a:cubicBezTo>
                      <a:pt x="208" y="112"/>
                      <a:pt x="208" y="105"/>
                      <a:pt x="206" y="98"/>
                    </a:cubicBezTo>
                    <a:cubicBezTo>
                      <a:pt x="200" y="65"/>
                      <a:pt x="182" y="39"/>
                      <a:pt x="166" y="27"/>
                    </a:cubicBezTo>
                    <a:cubicBezTo>
                      <a:pt x="148" y="14"/>
                      <a:pt x="131" y="6"/>
                      <a:pt x="114" y="3"/>
                    </a:cubicBezTo>
                    <a:cubicBezTo>
                      <a:pt x="109" y="4"/>
                      <a:pt x="103" y="5"/>
                      <a:pt x="97" y="5"/>
                    </a:cubicBezTo>
                    <a:cubicBezTo>
                      <a:pt x="97" y="5"/>
                      <a:pt x="97" y="5"/>
                      <a:pt x="96" y="5"/>
                    </a:cubicBezTo>
                    <a:cubicBezTo>
                      <a:pt x="87" y="4"/>
                      <a:pt x="79" y="3"/>
                      <a:pt x="7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1173"/>
              <p:cNvSpPr>
                <a:spLocks noEditPoints="1"/>
              </p:cNvSpPr>
              <p:nvPr/>
            </p:nvSpPr>
            <p:spPr bwMode="auto">
              <a:xfrm>
                <a:off x="1800" y="3527"/>
                <a:ext cx="110" cy="96"/>
              </a:xfrm>
              <a:custGeom>
                <a:avLst/>
                <a:gdLst>
                  <a:gd name="T0" fmla="*/ 99 w 223"/>
                  <a:gd name="T1" fmla="*/ 140 h 194"/>
                  <a:gd name="T2" fmla="*/ 127 w 223"/>
                  <a:gd name="T3" fmla="*/ 131 h 194"/>
                  <a:gd name="T4" fmla="*/ 105 w 223"/>
                  <a:gd name="T5" fmla="*/ 140 h 194"/>
                  <a:gd name="T6" fmla="*/ 91 w 223"/>
                  <a:gd name="T7" fmla="*/ 139 h 194"/>
                  <a:gd name="T8" fmla="*/ 80 w 223"/>
                  <a:gd name="T9" fmla="*/ 122 h 194"/>
                  <a:gd name="T10" fmla="*/ 91 w 223"/>
                  <a:gd name="T11" fmla="*/ 139 h 194"/>
                  <a:gd name="T12" fmla="*/ 155 w 223"/>
                  <a:gd name="T13" fmla="*/ 115 h 194"/>
                  <a:gd name="T14" fmla="*/ 166 w 223"/>
                  <a:gd name="T15" fmla="*/ 119 h 194"/>
                  <a:gd name="T16" fmla="*/ 141 w 223"/>
                  <a:gd name="T17" fmla="*/ 134 h 194"/>
                  <a:gd name="T18" fmla="*/ 37 w 223"/>
                  <a:gd name="T19" fmla="*/ 101 h 194"/>
                  <a:gd name="T20" fmla="*/ 58 w 223"/>
                  <a:gd name="T21" fmla="*/ 105 h 194"/>
                  <a:gd name="T22" fmla="*/ 174 w 223"/>
                  <a:gd name="T23" fmla="*/ 117 h 194"/>
                  <a:gd name="T24" fmla="*/ 175 w 223"/>
                  <a:gd name="T25" fmla="*/ 95 h 194"/>
                  <a:gd name="T26" fmla="*/ 186 w 223"/>
                  <a:gd name="T27" fmla="*/ 88 h 194"/>
                  <a:gd name="T28" fmla="*/ 196 w 223"/>
                  <a:gd name="T29" fmla="*/ 90 h 194"/>
                  <a:gd name="T30" fmla="*/ 34 w 223"/>
                  <a:gd name="T31" fmla="*/ 95 h 194"/>
                  <a:gd name="T32" fmla="*/ 38 w 223"/>
                  <a:gd name="T33" fmla="*/ 74 h 194"/>
                  <a:gd name="T34" fmla="*/ 201 w 223"/>
                  <a:gd name="T35" fmla="*/ 82 h 194"/>
                  <a:gd name="T36" fmla="*/ 209 w 223"/>
                  <a:gd name="T37" fmla="*/ 56 h 194"/>
                  <a:gd name="T38" fmla="*/ 26 w 223"/>
                  <a:gd name="T39" fmla="*/ 57 h 194"/>
                  <a:gd name="T40" fmla="*/ 34 w 223"/>
                  <a:gd name="T41" fmla="*/ 44 h 194"/>
                  <a:gd name="T42" fmla="*/ 198 w 223"/>
                  <a:gd name="T43" fmla="*/ 24 h 194"/>
                  <a:gd name="T44" fmla="*/ 205 w 223"/>
                  <a:gd name="T45" fmla="*/ 16 h 194"/>
                  <a:gd name="T46" fmla="*/ 208 w 223"/>
                  <a:gd name="T47" fmla="*/ 17 h 194"/>
                  <a:gd name="T48" fmla="*/ 210 w 223"/>
                  <a:gd name="T49" fmla="*/ 48 h 194"/>
                  <a:gd name="T50" fmla="*/ 198 w 223"/>
                  <a:gd name="T51" fmla="*/ 24 h 194"/>
                  <a:gd name="T52" fmla="*/ 29 w 223"/>
                  <a:gd name="T53" fmla="*/ 25 h 194"/>
                  <a:gd name="T54" fmla="*/ 37 w 223"/>
                  <a:gd name="T55" fmla="*/ 19 h 194"/>
                  <a:gd name="T56" fmla="*/ 32 w 223"/>
                  <a:gd name="T57" fmla="*/ 0 h 194"/>
                  <a:gd name="T58" fmla="*/ 10 w 223"/>
                  <a:gd name="T59" fmla="*/ 39 h 194"/>
                  <a:gd name="T60" fmla="*/ 14 w 223"/>
                  <a:gd name="T61" fmla="*/ 139 h 194"/>
                  <a:gd name="T62" fmla="*/ 109 w 223"/>
                  <a:gd name="T63" fmla="*/ 194 h 194"/>
                  <a:gd name="T64" fmla="*/ 211 w 223"/>
                  <a:gd name="T65" fmla="*/ 119 h 194"/>
                  <a:gd name="T66" fmla="*/ 219 w 223"/>
                  <a:gd name="T67" fmla="*/ 27 h 194"/>
                  <a:gd name="T68" fmla="*/ 212 w 223"/>
                  <a:gd name="T69" fmla="*/ 8 h 194"/>
                  <a:gd name="T70" fmla="*/ 207 w 223"/>
                  <a:gd name="T71" fmla="*/ 8 h 194"/>
                  <a:gd name="T72" fmla="*/ 206 w 223"/>
                  <a:gd name="T73" fmla="*/ 9 h 194"/>
                  <a:gd name="T74" fmla="*/ 204 w 223"/>
                  <a:gd name="T75" fmla="*/ 9 h 194"/>
                  <a:gd name="T76" fmla="*/ 190 w 223"/>
                  <a:gd name="T77" fmla="*/ 31 h 194"/>
                  <a:gd name="T78" fmla="*/ 192 w 223"/>
                  <a:gd name="T79" fmla="*/ 64 h 194"/>
                  <a:gd name="T80" fmla="*/ 193 w 223"/>
                  <a:gd name="T81" fmla="*/ 83 h 194"/>
                  <a:gd name="T82" fmla="*/ 178 w 223"/>
                  <a:gd name="T83" fmla="*/ 82 h 194"/>
                  <a:gd name="T84" fmla="*/ 165 w 223"/>
                  <a:gd name="T85" fmla="*/ 110 h 194"/>
                  <a:gd name="T86" fmla="*/ 154 w 223"/>
                  <a:gd name="T87" fmla="*/ 109 h 194"/>
                  <a:gd name="T88" fmla="*/ 129 w 223"/>
                  <a:gd name="T89" fmla="*/ 122 h 194"/>
                  <a:gd name="T90" fmla="*/ 113 w 223"/>
                  <a:gd name="T91" fmla="*/ 116 h 194"/>
                  <a:gd name="T92" fmla="*/ 87 w 223"/>
                  <a:gd name="T93" fmla="*/ 117 h 194"/>
                  <a:gd name="T94" fmla="*/ 66 w 223"/>
                  <a:gd name="T95" fmla="*/ 120 h 194"/>
                  <a:gd name="T96" fmla="*/ 46 w 223"/>
                  <a:gd name="T97" fmla="*/ 93 h 194"/>
                  <a:gd name="T98" fmla="*/ 45 w 223"/>
                  <a:gd name="T99" fmla="*/ 74 h 194"/>
                  <a:gd name="T100" fmla="*/ 40 w 223"/>
                  <a:gd name="T101" fmla="*/ 50 h 194"/>
                  <a:gd name="T102" fmla="*/ 43 w 223"/>
                  <a:gd name="T103" fmla="*/ 20 h 194"/>
                  <a:gd name="T104" fmla="*/ 32 w 223"/>
                  <a:gd name="T105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3" h="194">
                    <a:moveTo>
                      <a:pt x="104" y="140"/>
                    </a:moveTo>
                    <a:cubicBezTo>
                      <a:pt x="102" y="140"/>
                      <a:pt x="101" y="140"/>
                      <a:pt x="99" y="140"/>
                    </a:cubicBezTo>
                    <a:cubicBezTo>
                      <a:pt x="103" y="132"/>
                      <a:pt x="110" y="123"/>
                      <a:pt x="117" y="123"/>
                    </a:cubicBezTo>
                    <a:cubicBezTo>
                      <a:pt x="121" y="123"/>
                      <a:pt x="124" y="125"/>
                      <a:pt x="127" y="131"/>
                    </a:cubicBezTo>
                    <a:cubicBezTo>
                      <a:pt x="128" y="133"/>
                      <a:pt x="129" y="135"/>
                      <a:pt x="130" y="137"/>
                    </a:cubicBezTo>
                    <a:cubicBezTo>
                      <a:pt x="122" y="139"/>
                      <a:pt x="114" y="140"/>
                      <a:pt x="105" y="140"/>
                    </a:cubicBezTo>
                    <a:cubicBezTo>
                      <a:pt x="105" y="140"/>
                      <a:pt x="104" y="140"/>
                      <a:pt x="104" y="140"/>
                    </a:cubicBezTo>
                    <a:moveTo>
                      <a:pt x="91" y="139"/>
                    </a:moveTo>
                    <a:cubicBezTo>
                      <a:pt x="81" y="138"/>
                      <a:pt x="71" y="135"/>
                      <a:pt x="64" y="130"/>
                    </a:cubicBezTo>
                    <a:cubicBezTo>
                      <a:pt x="68" y="126"/>
                      <a:pt x="74" y="122"/>
                      <a:pt x="80" y="122"/>
                    </a:cubicBezTo>
                    <a:cubicBezTo>
                      <a:pt x="82" y="122"/>
                      <a:pt x="84" y="123"/>
                      <a:pt x="85" y="124"/>
                    </a:cubicBezTo>
                    <a:cubicBezTo>
                      <a:pt x="90" y="127"/>
                      <a:pt x="91" y="133"/>
                      <a:pt x="91" y="139"/>
                    </a:cubicBezTo>
                    <a:moveTo>
                      <a:pt x="141" y="134"/>
                    </a:moveTo>
                    <a:cubicBezTo>
                      <a:pt x="143" y="126"/>
                      <a:pt x="148" y="115"/>
                      <a:pt x="155" y="115"/>
                    </a:cubicBezTo>
                    <a:cubicBezTo>
                      <a:pt x="155" y="115"/>
                      <a:pt x="156" y="115"/>
                      <a:pt x="156" y="115"/>
                    </a:cubicBezTo>
                    <a:cubicBezTo>
                      <a:pt x="159" y="116"/>
                      <a:pt x="163" y="117"/>
                      <a:pt x="166" y="119"/>
                    </a:cubicBezTo>
                    <a:cubicBezTo>
                      <a:pt x="167" y="120"/>
                      <a:pt x="167" y="120"/>
                      <a:pt x="168" y="121"/>
                    </a:cubicBezTo>
                    <a:cubicBezTo>
                      <a:pt x="160" y="127"/>
                      <a:pt x="151" y="131"/>
                      <a:pt x="141" y="134"/>
                    </a:cubicBezTo>
                    <a:moveTo>
                      <a:pt x="58" y="126"/>
                    </a:moveTo>
                    <a:cubicBezTo>
                      <a:pt x="49" y="120"/>
                      <a:pt x="42" y="111"/>
                      <a:pt x="37" y="101"/>
                    </a:cubicBezTo>
                    <a:cubicBezTo>
                      <a:pt x="40" y="100"/>
                      <a:pt x="42" y="100"/>
                      <a:pt x="45" y="100"/>
                    </a:cubicBezTo>
                    <a:cubicBezTo>
                      <a:pt x="50" y="100"/>
                      <a:pt x="54" y="101"/>
                      <a:pt x="58" y="105"/>
                    </a:cubicBezTo>
                    <a:cubicBezTo>
                      <a:pt x="59" y="107"/>
                      <a:pt x="62" y="122"/>
                      <a:pt x="58" y="126"/>
                    </a:cubicBezTo>
                    <a:moveTo>
                      <a:pt x="174" y="117"/>
                    </a:moveTo>
                    <a:cubicBezTo>
                      <a:pt x="173" y="116"/>
                      <a:pt x="172" y="115"/>
                      <a:pt x="172" y="114"/>
                    </a:cubicBezTo>
                    <a:cubicBezTo>
                      <a:pt x="169" y="108"/>
                      <a:pt x="170" y="98"/>
                      <a:pt x="175" y="95"/>
                    </a:cubicBezTo>
                    <a:cubicBezTo>
                      <a:pt x="176" y="94"/>
                      <a:pt x="176" y="93"/>
                      <a:pt x="177" y="92"/>
                    </a:cubicBezTo>
                    <a:cubicBezTo>
                      <a:pt x="180" y="89"/>
                      <a:pt x="183" y="88"/>
                      <a:pt x="186" y="88"/>
                    </a:cubicBezTo>
                    <a:cubicBezTo>
                      <a:pt x="188" y="88"/>
                      <a:pt x="189" y="89"/>
                      <a:pt x="191" y="89"/>
                    </a:cubicBezTo>
                    <a:cubicBezTo>
                      <a:pt x="193" y="90"/>
                      <a:pt x="195" y="90"/>
                      <a:pt x="196" y="90"/>
                    </a:cubicBezTo>
                    <a:cubicBezTo>
                      <a:pt x="191" y="100"/>
                      <a:pt x="183" y="109"/>
                      <a:pt x="174" y="117"/>
                    </a:cubicBezTo>
                    <a:moveTo>
                      <a:pt x="34" y="95"/>
                    </a:moveTo>
                    <a:cubicBezTo>
                      <a:pt x="30" y="85"/>
                      <a:pt x="28" y="75"/>
                      <a:pt x="27" y="65"/>
                    </a:cubicBezTo>
                    <a:cubicBezTo>
                      <a:pt x="32" y="66"/>
                      <a:pt x="36" y="68"/>
                      <a:pt x="38" y="74"/>
                    </a:cubicBezTo>
                    <a:cubicBezTo>
                      <a:pt x="41" y="83"/>
                      <a:pt x="40" y="89"/>
                      <a:pt x="34" y="95"/>
                    </a:cubicBezTo>
                    <a:moveTo>
                      <a:pt x="201" y="82"/>
                    </a:moveTo>
                    <a:cubicBezTo>
                      <a:pt x="198" y="78"/>
                      <a:pt x="196" y="75"/>
                      <a:pt x="198" y="69"/>
                    </a:cubicBezTo>
                    <a:cubicBezTo>
                      <a:pt x="199" y="61"/>
                      <a:pt x="203" y="59"/>
                      <a:pt x="209" y="56"/>
                    </a:cubicBezTo>
                    <a:cubicBezTo>
                      <a:pt x="207" y="65"/>
                      <a:pt x="205" y="73"/>
                      <a:pt x="201" y="82"/>
                    </a:cubicBezTo>
                    <a:moveTo>
                      <a:pt x="26" y="57"/>
                    </a:moveTo>
                    <a:cubicBezTo>
                      <a:pt x="26" y="49"/>
                      <a:pt x="26" y="40"/>
                      <a:pt x="27" y="32"/>
                    </a:cubicBezTo>
                    <a:cubicBezTo>
                      <a:pt x="31" y="35"/>
                      <a:pt x="34" y="39"/>
                      <a:pt x="34" y="44"/>
                    </a:cubicBezTo>
                    <a:cubicBezTo>
                      <a:pt x="34" y="51"/>
                      <a:pt x="32" y="57"/>
                      <a:pt x="26" y="57"/>
                    </a:cubicBezTo>
                    <a:moveTo>
                      <a:pt x="198" y="24"/>
                    </a:moveTo>
                    <a:cubicBezTo>
                      <a:pt x="198" y="23"/>
                      <a:pt x="199" y="22"/>
                      <a:pt x="199" y="20"/>
                    </a:cubicBezTo>
                    <a:cubicBezTo>
                      <a:pt x="200" y="17"/>
                      <a:pt x="202" y="16"/>
                      <a:pt x="205" y="16"/>
                    </a:cubicBezTo>
                    <a:cubicBezTo>
                      <a:pt x="206" y="16"/>
                      <a:pt x="207" y="17"/>
                      <a:pt x="208" y="17"/>
                    </a:cubicBezTo>
                    <a:cubicBezTo>
                      <a:pt x="208" y="17"/>
                      <a:pt x="208" y="17"/>
                      <a:pt x="208" y="17"/>
                    </a:cubicBezTo>
                    <a:cubicBezTo>
                      <a:pt x="209" y="20"/>
                      <a:pt x="209" y="23"/>
                      <a:pt x="210" y="26"/>
                    </a:cubicBezTo>
                    <a:cubicBezTo>
                      <a:pt x="211" y="33"/>
                      <a:pt x="211" y="40"/>
                      <a:pt x="210" y="48"/>
                    </a:cubicBezTo>
                    <a:cubicBezTo>
                      <a:pt x="206" y="46"/>
                      <a:pt x="202" y="42"/>
                      <a:pt x="200" y="38"/>
                    </a:cubicBezTo>
                    <a:cubicBezTo>
                      <a:pt x="196" y="33"/>
                      <a:pt x="196" y="29"/>
                      <a:pt x="198" y="24"/>
                    </a:cubicBezTo>
                    <a:moveTo>
                      <a:pt x="30" y="25"/>
                    </a:moveTo>
                    <a:cubicBezTo>
                      <a:pt x="29" y="25"/>
                      <a:pt x="29" y="25"/>
                      <a:pt x="29" y="25"/>
                    </a:cubicBezTo>
                    <a:cubicBezTo>
                      <a:pt x="30" y="18"/>
                      <a:pt x="32" y="12"/>
                      <a:pt x="34" y="7"/>
                    </a:cubicBezTo>
                    <a:cubicBezTo>
                      <a:pt x="36" y="10"/>
                      <a:pt x="37" y="16"/>
                      <a:pt x="37" y="19"/>
                    </a:cubicBezTo>
                    <a:cubicBezTo>
                      <a:pt x="36" y="23"/>
                      <a:pt x="33" y="25"/>
                      <a:pt x="30" y="25"/>
                    </a:cubicBezTo>
                    <a:moveTo>
                      <a:pt x="32" y="0"/>
                    </a:moveTo>
                    <a:cubicBezTo>
                      <a:pt x="31" y="0"/>
                      <a:pt x="31" y="1"/>
                      <a:pt x="30" y="1"/>
                    </a:cubicBezTo>
                    <a:cubicBezTo>
                      <a:pt x="27" y="6"/>
                      <a:pt x="17" y="18"/>
                      <a:pt x="10" y="39"/>
                    </a:cubicBezTo>
                    <a:cubicBezTo>
                      <a:pt x="3" y="57"/>
                      <a:pt x="0" y="82"/>
                      <a:pt x="5" y="114"/>
                    </a:cubicBezTo>
                    <a:cubicBezTo>
                      <a:pt x="7" y="122"/>
                      <a:pt x="10" y="131"/>
                      <a:pt x="14" y="139"/>
                    </a:cubicBezTo>
                    <a:cubicBezTo>
                      <a:pt x="26" y="162"/>
                      <a:pt x="50" y="182"/>
                      <a:pt x="83" y="191"/>
                    </a:cubicBezTo>
                    <a:cubicBezTo>
                      <a:pt x="92" y="193"/>
                      <a:pt x="100" y="194"/>
                      <a:pt x="109" y="194"/>
                    </a:cubicBezTo>
                    <a:cubicBezTo>
                      <a:pt x="136" y="194"/>
                      <a:pt x="159" y="183"/>
                      <a:pt x="173" y="171"/>
                    </a:cubicBezTo>
                    <a:cubicBezTo>
                      <a:pt x="192" y="155"/>
                      <a:pt x="204" y="137"/>
                      <a:pt x="211" y="119"/>
                    </a:cubicBezTo>
                    <a:cubicBezTo>
                      <a:pt x="219" y="101"/>
                      <a:pt x="222" y="82"/>
                      <a:pt x="223" y="66"/>
                    </a:cubicBezTo>
                    <a:cubicBezTo>
                      <a:pt x="223" y="50"/>
                      <a:pt x="222" y="37"/>
                      <a:pt x="219" y="27"/>
                    </a:cubicBezTo>
                    <a:cubicBezTo>
                      <a:pt x="217" y="18"/>
                      <a:pt x="214" y="11"/>
                      <a:pt x="212" y="8"/>
                    </a:cubicBezTo>
                    <a:cubicBezTo>
                      <a:pt x="212" y="8"/>
                      <a:pt x="212" y="8"/>
                      <a:pt x="212" y="8"/>
                    </a:cubicBezTo>
                    <a:cubicBezTo>
                      <a:pt x="211" y="7"/>
                      <a:pt x="210" y="7"/>
                      <a:pt x="210" y="7"/>
                    </a:cubicBezTo>
                    <a:cubicBezTo>
                      <a:pt x="208" y="7"/>
                      <a:pt x="207" y="7"/>
                      <a:pt x="207" y="8"/>
                    </a:cubicBezTo>
                    <a:cubicBezTo>
                      <a:pt x="207" y="9"/>
                      <a:pt x="207" y="9"/>
                      <a:pt x="207" y="9"/>
                    </a:cubicBezTo>
                    <a:cubicBezTo>
                      <a:pt x="207" y="9"/>
                      <a:pt x="206" y="9"/>
                      <a:pt x="206" y="9"/>
                    </a:cubicBezTo>
                    <a:cubicBezTo>
                      <a:pt x="206" y="9"/>
                      <a:pt x="206" y="9"/>
                      <a:pt x="205" y="9"/>
                    </a:cubicBezTo>
                    <a:cubicBezTo>
                      <a:pt x="205" y="9"/>
                      <a:pt x="204" y="9"/>
                      <a:pt x="204" y="9"/>
                    </a:cubicBezTo>
                    <a:cubicBezTo>
                      <a:pt x="198" y="9"/>
                      <a:pt x="193" y="15"/>
                      <a:pt x="191" y="22"/>
                    </a:cubicBezTo>
                    <a:cubicBezTo>
                      <a:pt x="190" y="25"/>
                      <a:pt x="190" y="28"/>
                      <a:pt x="190" y="31"/>
                    </a:cubicBezTo>
                    <a:cubicBezTo>
                      <a:pt x="191" y="38"/>
                      <a:pt x="196" y="47"/>
                      <a:pt x="203" y="52"/>
                    </a:cubicBezTo>
                    <a:cubicBezTo>
                      <a:pt x="198" y="54"/>
                      <a:pt x="194" y="58"/>
                      <a:pt x="192" y="64"/>
                    </a:cubicBezTo>
                    <a:cubicBezTo>
                      <a:pt x="192" y="68"/>
                      <a:pt x="189" y="74"/>
                      <a:pt x="190" y="78"/>
                    </a:cubicBezTo>
                    <a:cubicBezTo>
                      <a:pt x="191" y="80"/>
                      <a:pt x="192" y="81"/>
                      <a:pt x="193" y="83"/>
                    </a:cubicBezTo>
                    <a:cubicBezTo>
                      <a:pt x="190" y="82"/>
                      <a:pt x="187" y="82"/>
                      <a:pt x="184" y="82"/>
                    </a:cubicBezTo>
                    <a:cubicBezTo>
                      <a:pt x="182" y="82"/>
                      <a:pt x="180" y="82"/>
                      <a:pt x="178" y="82"/>
                    </a:cubicBezTo>
                    <a:cubicBezTo>
                      <a:pt x="175" y="83"/>
                      <a:pt x="167" y="91"/>
                      <a:pt x="166" y="94"/>
                    </a:cubicBezTo>
                    <a:cubicBezTo>
                      <a:pt x="165" y="99"/>
                      <a:pt x="164" y="105"/>
                      <a:pt x="165" y="110"/>
                    </a:cubicBezTo>
                    <a:cubicBezTo>
                      <a:pt x="162" y="109"/>
                      <a:pt x="158" y="109"/>
                      <a:pt x="155" y="109"/>
                    </a:cubicBezTo>
                    <a:cubicBezTo>
                      <a:pt x="155" y="109"/>
                      <a:pt x="154" y="109"/>
                      <a:pt x="154" y="109"/>
                    </a:cubicBezTo>
                    <a:cubicBezTo>
                      <a:pt x="143" y="110"/>
                      <a:pt x="138" y="122"/>
                      <a:pt x="135" y="133"/>
                    </a:cubicBezTo>
                    <a:cubicBezTo>
                      <a:pt x="133" y="130"/>
                      <a:pt x="131" y="124"/>
                      <a:pt x="129" y="122"/>
                    </a:cubicBezTo>
                    <a:cubicBezTo>
                      <a:pt x="126" y="117"/>
                      <a:pt x="118" y="116"/>
                      <a:pt x="113" y="116"/>
                    </a:cubicBezTo>
                    <a:cubicBezTo>
                      <a:pt x="113" y="116"/>
                      <a:pt x="113" y="116"/>
                      <a:pt x="113" y="116"/>
                    </a:cubicBezTo>
                    <a:cubicBezTo>
                      <a:pt x="107" y="116"/>
                      <a:pt x="101" y="123"/>
                      <a:pt x="97" y="131"/>
                    </a:cubicBezTo>
                    <a:cubicBezTo>
                      <a:pt x="95" y="125"/>
                      <a:pt x="92" y="120"/>
                      <a:pt x="87" y="117"/>
                    </a:cubicBezTo>
                    <a:cubicBezTo>
                      <a:pt x="84" y="116"/>
                      <a:pt x="82" y="115"/>
                      <a:pt x="80" y="115"/>
                    </a:cubicBezTo>
                    <a:cubicBezTo>
                      <a:pt x="75" y="115"/>
                      <a:pt x="71" y="118"/>
                      <a:pt x="66" y="120"/>
                    </a:cubicBezTo>
                    <a:cubicBezTo>
                      <a:pt x="67" y="114"/>
                      <a:pt x="66" y="106"/>
                      <a:pt x="64" y="103"/>
                    </a:cubicBezTo>
                    <a:cubicBezTo>
                      <a:pt x="61" y="96"/>
                      <a:pt x="54" y="93"/>
                      <a:pt x="46" y="93"/>
                    </a:cubicBezTo>
                    <a:cubicBezTo>
                      <a:pt x="45" y="93"/>
                      <a:pt x="44" y="93"/>
                      <a:pt x="43" y="93"/>
                    </a:cubicBezTo>
                    <a:cubicBezTo>
                      <a:pt x="46" y="88"/>
                      <a:pt x="47" y="81"/>
                      <a:pt x="45" y="74"/>
                    </a:cubicBezTo>
                    <a:cubicBezTo>
                      <a:pt x="44" y="67"/>
                      <a:pt x="40" y="63"/>
                      <a:pt x="35" y="61"/>
                    </a:cubicBezTo>
                    <a:cubicBezTo>
                      <a:pt x="38" y="58"/>
                      <a:pt x="39" y="55"/>
                      <a:pt x="40" y="50"/>
                    </a:cubicBezTo>
                    <a:cubicBezTo>
                      <a:pt x="41" y="42"/>
                      <a:pt x="39" y="36"/>
                      <a:pt x="36" y="32"/>
                    </a:cubicBezTo>
                    <a:cubicBezTo>
                      <a:pt x="40" y="31"/>
                      <a:pt x="42" y="28"/>
                      <a:pt x="43" y="20"/>
                    </a:cubicBezTo>
                    <a:cubicBezTo>
                      <a:pt x="43" y="17"/>
                      <a:pt x="43" y="14"/>
                      <a:pt x="43" y="12"/>
                    </a:cubicBezTo>
                    <a:cubicBezTo>
                      <a:pt x="39" y="8"/>
                      <a:pt x="35" y="4"/>
                      <a:pt x="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1174"/>
              <p:cNvSpPr>
                <a:spLocks noEditPoints="1"/>
              </p:cNvSpPr>
              <p:nvPr/>
            </p:nvSpPr>
            <p:spPr bwMode="auto">
              <a:xfrm>
                <a:off x="1772" y="3362"/>
                <a:ext cx="116" cy="110"/>
              </a:xfrm>
              <a:custGeom>
                <a:avLst/>
                <a:gdLst>
                  <a:gd name="T0" fmla="*/ 45 w 234"/>
                  <a:gd name="T1" fmla="*/ 173 h 222"/>
                  <a:gd name="T2" fmla="*/ 57 w 234"/>
                  <a:gd name="T3" fmla="*/ 181 h 222"/>
                  <a:gd name="T4" fmla="*/ 43 w 234"/>
                  <a:gd name="T5" fmla="*/ 166 h 222"/>
                  <a:gd name="T6" fmla="*/ 50 w 234"/>
                  <a:gd name="T7" fmla="*/ 153 h 222"/>
                  <a:gd name="T8" fmla="*/ 215 w 234"/>
                  <a:gd name="T9" fmla="*/ 128 h 222"/>
                  <a:gd name="T10" fmla="*/ 218 w 234"/>
                  <a:gd name="T11" fmla="*/ 100 h 222"/>
                  <a:gd name="T12" fmla="*/ 227 w 234"/>
                  <a:gd name="T13" fmla="*/ 130 h 222"/>
                  <a:gd name="T14" fmla="*/ 221 w 234"/>
                  <a:gd name="T15" fmla="*/ 133 h 222"/>
                  <a:gd name="T16" fmla="*/ 215 w 234"/>
                  <a:gd name="T17" fmla="*/ 128 h 222"/>
                  <a:gd name="T18" fmla="*/ 50 w 234"/>
                  <a:gd name="T19" fmla="*/ 96 h 222"/>
                  <a:gd name="T20" fmla="*/ 40 w 234"/>
                  <a:gd name="T21" fmla="*/ 128 h 222"/>
                  <a:gd name="T22" fmla="*/ 198 w 234"/>
                  <a:gd name="T23" fmla="*/ 86 h 222"/>
                  <a:gd name="T24" fmla="*/ 213 w 234"/>
                  <a:gd name="T25" fmla="*/ 93 h 222"/>
                  <a:gd name="T26" fmla="*/ 65 w 234"/>
                  <a:gd name="T27" fmla="*/ 91 h 222"/>
                  <a:gd name="T28" fmla="*/ 76 w 234"/>
                  <a:gd name="T29" fmla="*/ 69 h 222"/>
                  <a:gd name="T30" fmla="*/ 65 w 234"/>
                  <a:gd name="T31" fmla="*/ 91 h 222"/>
                  <a:gd name="T32" fmla="*/ 83 w 234"/>
                  <a:gd name="T33" fmla="*/ 65 h 222"/>
                  <a:gd name="T34" fmla="*/ 113 w 234"/>
                  <a:gd name="T35" fmla="*/ 54 h 222"/>
                  <a:gd name="T36" fmla="*/ 101 w 234"/>
                  <a:gd name="T37" fmla="*/ 73 h 222"/>
                  <a:gd name="T38" fmla="*/ 172 w 234"/>
                  <a:gd name="T39" fmla="*/ 75 h 222"/>
                  <a:gd name="T40" fmla="*/ 159 w 234"/>
                  <a:gd name="T41" fmla="*/ 56 h 222"/>
                  <a:gd name="T42" fmla="*/ 190 w 234"/>
                  <a:gd name="T43" fmla="*/ 68 h 222"/>
                  <a:gd name="T44" fmla="*/ 175 w 234"/>
                  <a:gd name="T45" fmla="*/ 75 h 222"/>
                  <a:gd name="T46" fmla="*/ 124 w 234"/>
                  <a:gd name="T47" fmla="*/ 51 h 222"/>
                  <a:gd name="T48" fmla="*/ 153 w 234"/>
                  <a:gd name="T49" fmla="*/ 52 h 222"/>
                  <a:gd name="T50" fmla="*/ 144 w 234"/>
                  <a:gd name="T51" fmla="*/ 62 h 222"/>
                  <a:gd name="T52" fmla="*/ 117 w 234"/>
                  <a:gd name="T53" fmla="*/ 0 h 222"/>
                  <a:gd name="T54" fmla="*/ 6 w 234"/>
                  <a:gd name="T55" fmla="*/ 130 h 222"/>
                  <a:gd name="T56" fmla="*/ 70 w 234"/>
                  <a:gd name="T57" fmla="*/ 215 h 222"/>
                  <a:gd name="T58" fmla="*/ 64 w 234"/>
                  <a:gd name="T59" fmla="*/ 200 h 222"/>
                  <a:gd name="T60" fmla="*/ 71 w 234"/>
                  <a:gd name="T61" fmla="*/ 212 h 222"/>
                  <a:gd name="T62" fmla="*/ 74 w 234"/>
                  <a:gd name="T63" fmla="*/ 200 h 222"/>
                  <a:gd name="T64" fmla="*/ 63 w 234"/>
                  <a:gd name="T65" fmla="*/ 192 h 222"/>
                  <a:gd name="T66" fmla="*/ 52 w 234"/>
                  <a:gd name="T67" fmla="*/ 166 h 222"/>
                  <a:gd name="T68" fmla="*/ 48 w 234"/>
                  <a:gd name="T69" fmla="*/ 133 h 222"/>
                  <a:gd name="T70" fmla="*/ 60 w 234"/>
                  <a:gd name="T71" fmla="*/ 97 h 222"/>
                  <a:gd name="T72" fmla="*/ 80 w 234"/>
                  <a:gd name="T73" fmla="*/ 91 h 222"/>
                  <a:gd name="T74" fmla="*/ 100 w 234"/>
                  <a:gd name="T75" fmla="*/ 82 h 222"/>
                  <a:gd name="T76" fmla="*/ 117 w 234"/>
                  <a:gd name="T77" fmla="*/ 68 h 222"/>
                  <a:gd name="T78" fmla="*/ 140 w 234"/>
                  <a:gd name="T79" fmla="*/ 70 h 222"/>
                  <a:gd name="T80" fmla="*/ 154 w 234"/>
                  <a:gd name="T81" fmla="*/ 63 h 222"/>
                  <a:gd name="T82" fmla="*/ 175 w 234"/>
                  <a:gd name="T83" fmla="*/ 83 h 222"/>
                  <a:gd name="T84" fmla="*/ 189 w 234"/>
                  <a:gd name="T85" fmla="*/ 76 h 222"/>
                  <a:gd name="T86" fmla="*/ 195 w 234"/>
                  <a:gd name="T87" fmla="*/ 93 h 222"/>
                  <a:gd name="T88" fmla="*/ 210 w 234"/>
                  <a:gd name="T89" fmla="*/ 100 h 222"/>
                  <a:gd name="T90" fmla="*/ 208 w 234"/>
                  <a:gd name="T91" fmla="*/ 131 h 222"/>
                  <a:gd name="T92" fmla="*/ 222 w 234"/>
                  <a:gd name="T93" fmla="*/ 140 h 222"/>
                  <a:gd name="T94" fmla="*/ 228 w 234"/>
                  <a:gd name="T95" fmla="*/ 138 h 222"/>
                  <a:gd name="T96" fmla="*/ 233 w 234"/>
                  <a:gd name="T97" fmla="*/ 136 h 222"/>
                  <a:gd name="T98" fmla="*/ 227 w 234"/>
                  <a:gd name="T99" fmla="*/ 89 h 222"/>
                  <a:gd name="T100" fmla="*/ 148 w 234"/>
                  <a:gd name="T101" fmla="*/ 6 h 222"/>
                  <a:gd name="T102" fmla="*/ 144 w 234"/>
                  <a:gd name="T103" fmla="*/ 6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4" h="222">
                    <a:moveTo>
                      <a:pt x="55" y="195"/>
                    </a:moveTo>
                    <a:cubicBezTo>
                      <a:pt x="51" y="189"/>
                      <a:pt x="48" y="181"/>
                      <a:pt x="45" y="173"/>
                    </a:cubicBezTo>
                    <a:cubicBezTo>
                      <a:pt x="46" y="173"/>
                      <a:pt x="47" y="172"/>
                      <a:pt x="48" y="172"/>
                    </a:cubicBezTo>
                    <a:cubicBezTo>
                      <a:pt x="52" y="172"/>
                      <a:pt x="55" y="177"/>
                      <a:pt x="57" y="181"/>
                    </a:cubicBezTo>
                    <a:cubicBezTo>
                      <a:pt x="59" y="186"/>
                      <a:pt x="57" y="191"/>
                      <a:pt x="55" y="195"/>
                    </a:cubicBezTo>
                    <a:moveTo>
                      <a:pt x="43" y="166"/>
                    </a:moveTo>
                    <a:cubicBezTo>
                      <a:pt x="40" y="156"/>
                      <a:pt x="39" y="146"/>
                      <a:pt x="39" y="135"/>
                    </a:cubicBezTo>
                    <a:cubicBezTo>
                      <a:pt x="47" y="138"/>
                      <a:pt x="49" y="143"/>
                      <a:pt x="50" y="153"/>
                    </a:cubicBezTo>
                    <a:cubicBezTo>
                      <a:pt x="51" y="159"/>
                      <a:pt x="47" y="163"/>
                      <a:pt x="43" y="166"/>
                    </a:cubicBezTo>
                    <a:moveTo>
                      <a:pt x="215" y="128"/>
                    </a:moveTo>
                    <a:cubicBezTo>
                      <a:pt x="211" y="124"/>
                      <a:pt x="209" y="120"/>
                      <a:pt x="211" y="114"/>
                    </a:cubicBezTo>
                    <a:cubicBezTo>
                      <a:pt x="213" y="109"/>
                      <a:pt x="214" y="104"/>
                      <a:pt x="218" y="100"/>
                    </a:cubicBezTo>
                    <a:cubicBezTo>
                      <a:pt x="221" y="108"/>
                      <a:pt x="224" y="116"/>
                      <a:pt x="226" y="123"/>
                    </a:cubicBezTo>
                    <a:cubicBezTo>
                      <a:pt x="226" y="126"/>
                      <a:pt x="226" y="128"/>
                      <a:pt x="227" y="130"/>
                    </a:cubicBezTo>
                    <a:cubicBezTo>
                      <a:pt x="226" y="130"/>
                      <a:pt x="225" y="131"/>
                      <a:pt x="225" y="132"/>
                    </a:cubicBezTo>
                    <a:cubicBezTo>
                      <a:pt x="223" y="132"/>
                      <a:pt x="222" y="133"/>
                      <a:pt x="221" y="133"/>
                    </a:cubicBezTo>
                    <a:cubicBezTo>
                      <a:pt x="219" y="133"/>
                      <a:pt x="218" y="132"/>
                      <a:pt x="217" y="130"/>
                    </a:cubicBezTo>
                    <a:cubicBezTo>
                      <a:pt x="216" y="130"/>
                      <a:pt x="215" y="129"/>
                      <a:pt x="215" y="128"/>
                    </a:cubicBezTo>
                    <a:moveTo>
                      <a:pt x="40" y="128"/>
                    </a:moveTo>
                    <a:cubicBezTo>
                      <a:pt x="41" y="117"/>
                      <a:pt x="44" y="106"/>
                      <a:pt x="50" y="96"/>
                    </a:cubicBezTo>
                    <a:cubicBezTo>
                      <a:pt x="56" y="98"/>
                      <a:pt x="58" y="113"/>
                      <a:pt x="57" y="115"/>
                    </a:cubicBezTo>
                    <a:cubicBezTo>
                      <a:pt x="55" y="122"/>
                      <a:pt x="47" y="128"/>
                      <a:pt x="40" y="128"/>
                    </a:cubicBezTo>
                    <a:moveTo>
                      <a:pt x="211" y="93"/>
                    </a:moveTo>
                    <a:cubicBezTo>
                      <a:pt x="206" y="93"/>
                      <a:pt x="202" y="92"/>
                      <a:pt x="198" y="86"/>
                    </a:cubicBezTo>
                    <a:cubicBezTo>
                      <a:pt x="195" y="81"/>
                      <a:pt x="196" y="78"/>
                      <a:pt x="197" y="73"/>
                    </a:cubicBezTo>
                    <a:cubicBezTo>
                      <a:pt x="204" y="79"/>
                      <a:pt x="209" y="86"/>
                      <a:pt x="213" y="93"/>
                    </a:cubicBezTo>
                    <a:cubicBezTo>
                      <a:pt x="213" y="93"/>
                      <a:pt x="212" y="93"/>
                      <a:pt x="211" y="93"/>
                    </a:cubicBezTo>
                    <a:moveTo>
                      <a:pt x="65" y="91"/>
                    </a:moveTo>
                    <a:cubicBezTo>
                      <a:pt x="61" y="91"/>
                      <a:pt x="57" y="90"/>
                      <a:pt x="54" y="90"/>
                    </a:cubicBezTo>
                    <a:cubicBezTo>
                      <a:pt x="60" y="82"/>
                      <a:pt x="67" y="75"/>
                      <a:pt x="76" y="69"/>
                    </a:cubicBezTo>
                    <a:cubicBezTo>
                      <a:pt x="79" y="74"/>
                      <a:pt x="79" y="80"/>
                      <a:pt x="76" y="86"/>
                    </a:cubicBezTo>
                    <a:cubicBezTo>
                      <a:pt x="74" y="90"/>
                      <a:pt x="69" y="91"/>
                      <a:pt x="65" y="91"/>
                    </a:cubicBezTo>
                    <a:moveTo>
                      <a:pt x="101" y="73"/>
                    </a:moveTo>
                    <a:cubicBezTo>
                      <a:pt x="95" y="73"/>
                      <a:pt x="88" y="69"/>
                      <a:pt x="83" y="65"/>
                    </a:cubicBezTo>
                    <a:cubicBezTo>
                      <a:pt x="85" y="64"/>
                      <a:pt x="87" y="63"/>
                      <a:pt x="89" y="62"/>
                    </a:cubicBezTo>
                    <a:cubicBezTo>
                      <a:pt x="97" y="58"/>
                      <a:pt x="105" y="55"/>
                      <a:pt x="113" y="54"/>
                    </a:cubicBezTo>
                    <a:cubicBezTo>
                      <a:pt x="112" y="56"/>
                      <a:pt x="112" y="58"/>
                      <a:pt x="112" y="60"/>
                    </a:cubicBezTo>
                    <a:cubicBezTo>
                      <a:pt x="111" y="70"/>
                      <a:pt x="107" y="73"/>
                      <a:pt x="101" y="73"/>
                    </a:cubicBezTo>
                    <a:moveTo>
                      <a:pt x="175" y="75"/>
                    </a:moveTo>
                    <a:cubicBezTo>
                      <a:pt x="174" y="75"/>
                      <a:pt x="173" y="75"/>
                      <a:pt x="172" y="75"/>
                    </a:cubicBezTo>
                    <a:cubicBezTo>
                      <a:pt x="171" y="74"/>
                      <a:pt x="170" y="73"/>
                      <a:pt x="168" y="73"/>
                    </a:cubicBezTo>
                    <a:cubicBezTo>
                      <a:pt x="163" y="72"/>
                      <a:pt x="159" y="63"/>
                      <a:pt x="159" y="56"/>
                    </a:cubicBezTo>
                    <a:cubicBezTo>
                      <a:pt x="159" y="55"/>
                      <a:pt x="160" y="54"/>
                      <a:pt x="160" y="53"/>
                    </a:cubicBezTo>
                    <a:cubicBezTo>
                      <a:pt x="171" y="56"/>
                      <a:pt x="181" y="61"/>
                      <a:pt x="190" y="68"/>
                    </a:cubicBezTo>
                    <a:cubicBezTo>
                      <a:pt x="189" y="68"/>
                      <a:pt x="187" y="70"/>
                      <a:pt x="185" y="71"/>
                    </a:cubicBezTo>
                    <a:cubicBezTo>
                      <a:pt x="182" y="74"/>
                      <a:pt x="179" y="75"/>
                      <a:pt x="175" y="75"/>
                    </a:cubicBezTo>
                    <a:moveTo>
                      <a:pt x="140" y="63"/>
                    </a:moveTo>
                    <a:cubicBezTo>
                      <a:pt x="134" y="63"/>
                      <a:pt x="128" y="57"/>
                      <a:pt x="124" y="51"/>
                    </a:cubicBezTo>
                    <a:cubicBezTo>
                      <a:pt x="128" y="51"/>
                      <a:pt x="133" y="50"/>
                      <a:pt x="138" y="50"/>
                    </a:cubicBezTo>
                    <a:cubicBezTo>
                      <a:pt x="143" y="50"/>
                      <a:pt x="148" y="51"/>
                      <a:pt x="153" y="52"/>
                    </a:cubicBezTo>
                    <a:cubicBezTo>
                      <a:pt x="153" y="52"/>
                      <a:pt x="153" y="53"/>
                      <a:pt x="153" y="54"/>
                    </a:cubicBezTo>
                    <a:cubicBezTo>
                      <a:pt x="150" y="58"/>
                      <a:pt x="146" y="60"/>
                      <a:pt x="144" y="62"/>
                    </a:cubicBezTo>
                    <a:cubicBezTo>
                      <a:pt x="143" y="63"/>
                      <a:pt x="141" y="63"/>
                      <a:pt x="140" y="63"/>
                    </a:cubicBezTo>
                    <a:moveTo>
                      <a:pt x="117" y="0"/>
                    </a:moveTo>
                    <a:cubicBezTo>
                      <a:pt x="97" y="1"/>
                      <a:pt x="72" y="8"/>
                      <a:pt x="51" y="25"/>
                    </a:cubicBezTo>
                    <a:cubicBezTo>
                      <a:pt x="14" y="56"/>
                      <a:pt x="0" y="98"/>
                      <a:pt x="6" y="130"/>
                    </a:cubicBezTo>
                    <a:cubicBezTo>
                      <a:pt x="18" y="197"/>
                      <a:pt x="59" y="217"/>
                      <a:pt x="68" y="222"/>
                    </a:cubicBezTo>
                    <a:cubicBezTo>
                      <a:pt x="68" y="220"/>
                      <a:pt x="69" y="217"/>
                      <a:pt x="70" y="215"/>
                    </a:cubicBezTo>
                    <a:cubicBezTo>
                      <a:pt x="66" y="211"/>
                      <a:pt x="62" y="207"/>
                      <a:pt x="59" y="202"/>
                    </a:cubicBezTo>
                    <a:cubicBezTo>
                      <a:pt x="60" y="201"/>
                      <a:pt x="62" y="200"/>
                      <a:pt x="64" y="200"/>
                    </a:cubicBezTo>
                    <a:cubicBezTo>
                      <a:pt x="65" y="200"/>
                      <a:pt x="67" y="201"/>
                      <a:pt x="69" y="204"/>
                    </a:cubicBezTo>
                    <a:cubicBezTo>
                      <a:pt x="70" y="205"/>
                      <a:pt x="70" y="208"/>
                      <a:pt x="71" y="212"/>
                    </a:cubicBezTo>
                    <a:cubicBezTo>
                      <a:pt x="72" y="208"/>
                      <a:pt x="73" y="205"/>
                      <a:pt x="74" y="201"/>
                    </a:cubicBezTo>
                    <a:cubicBezTo>
                      <a:pt x="74" y="201"/>
                      <a:pt x="74" y="200"/>
                      <a:pt x="74" y="200"/>
                    </a:cubicBezTo>
                    <a:cubicBezTo>
                      <a:pt x="71" y="194"/>
                      <a:pt x="68" y="192"/>
                      <a:pt x="65" y="192"/>
                    </a:cubicBezTo>
                    <a:cubicBezTo>
                      <a:pt x="64" y="192"/>
                      <a:pt x="64" y="192"/>
                      <a:pt x="63" y="192"/>
                    </a:cubicBezTo>
                    <a:cubicBezTo>
                      <a:pt x="64" y="186"/>
                      <a:pt x="64" y="180"/>
                      <a:pt x="60" y="174"/>
                    </a:cubicBezTo>
                    <a:cubicBezTo>
                      <a:pt x="58" y="169"/>
                      <a:pt x="56" y="167"/>
                      <a:pt x="52" y="166"/>
                    </a:cubicBezTo>
                    <a:cubicBezTo>
                      <a:pt x="56" y="162"/>
                      <a:pt x="58" y="156"/>
                      <a:pt x="57" y="149"/>
                    </a:cubicBezTo>
                    <a:cubicBezTo>
                      <a:pt x="56" y="142"/>
                      <a:pt x="53" y="136"/>
                      <a:pt x="48" y="133"/>
                    </a:cubicBezTo>
                    <a:cubicBezTo>
                      <a:pt x="56" y="130"/>
                      <a:pt x="64" y="123"/>
                      <a:pt x="64" y="114"/>
                    </a:cubicBezTo>
                    <a:cubicBezTo>
                      <a:pt x="64" y="110"/>
                      <a:pt x="63" y="103"/>
                      <a:pt x="60" y="97"/>
                    </a:cubicBezTo>
                    <a:cubicBezTo>
                      <a:pt x="61" y="98"/>
                      <a:pt x="63" y="98"/>
                      <a:pt x="64" y="98"/>
                    </a:cubicBezTo>
                    <a:cubicBezTo>
                      <a:pt x="70" y="98"/>
                      <a:pt x="76" y="96"/>
                      <a:pt x="80" y="91"/>
                    </a:cubicBezTo>
                    <a:cubicBezTo>
                      <a:pt x="84" y="86"/>
                      <a:pt x="85" y="80"/>
                      <a:pt x="84" y="74"/>
                    </a:cubicBezTo>
                    <a:cubicBezTo>
                      <a:pt x="89" y="78"/>
                      <a:pt x="95" y="82"/>
                      <a:pt x="100" y="82"/>
                    </a:cubicBezTo>
                    <a:cubicBezTo>
                      <a:pt x="102" y="82"/>
                      <a:pt x="103" y="81"/>
                      <a:pt x="105" y="81"/>
                    </a:cubicBezTo>
                    <a:cubicBezTo>
                      <a:pt x="109" y="78"/>
                      <a:pt x="116" y="74"/>
                      <a:pt x="117" y="68"/>
                    </a:cubicBezTo>
                    <a:cubicBezTo>
                      <a:pt x="118" y="65"/>
                      <a:pt x="118" y="59"/>
                      <a:pt x="118" y="55"/>
                    </a:cubicBezTo>
                    <a:cubicBezTo>
                      <a:pt x="124" y="62"/>
                      <a:pt x="131" y="70"/>
                      <a:pt x="140" y="70"/>
                    </a:cubicBezTo>
                    <a:cubicBezTo>
                      <a:pt x="141" y="70"/>
                      <a:pt x="143" y="70"/>
                      <a:pt x="144" y="69"/>
                    </a:cubicBezTo>
                    <a:cubicBezTo>
                      <a:pt x="147" y="68"/>
                      <a:pt x="151" y="66"/>
                      <a:pt x="154" y="63"/>
                    </a:cubicBezTo>
                    <a:cubicBezTo>
                      <a:pt x="155" y="68"/>
                      <a:pt x="158" y="73"/>
                      <a:pt x="161" y="77"/>
                    </a:cubicBezTo>
                    <a:cubicBezTo>
                      <a:pt x="163" y="80"/>
                      <a:pt x="171" y="83"/>
                      <a:pt x="175" y="83"/>
                    </a:cubicBezTo>
                    <a:cubicBezTo>
                      <a:pt x="176" y="83"/>
                      <a:pt x="176" y="83"/>
                      <a:pt x="176" y="83"/>
                    </a:cubicBezTo>
                    <a:cubicBezTo>
                      <a:pt x="182" y="82"/>
                      <a:pt x="185" y="79"/>
                      <a:pt x="189" y="76"/>
                    </a:cubicBezTo>
                    <a:cubicBezTo>
                      <a:pt x="189" y="77"/>
                      <a:pt x="189" y="79"/>
                      <a:pt x="189" y="81"/>
                    </a:cubicBezTo>
                    <a:cubicBezTo>
                      <a:pt x="189" y="85"/>
                      <a:pt x="193" y="90"/>
                      <a:pt x="195" y="93"/>
                    </a:cubicBezTo>
                    <a:cubicBezTo>
                      <a:pt x="199" y="98"/>
                      <a:pt x="204" y="100"/>
                      <a:pt x="210" y="100"/>
                    </a:cubicBezTo>
                    <a:cubicBezTo>
                      <a:pt x="210" y="100"/>
                      <a:pt x="210" y="100"/>
                      <a:pt x="210" y="100"/>
                    </a:cubicBezTo>
                    <a:cubicBezTo>
                      <a:pt x="205" y="107"/>
                      <a:pt x="203" y="117"/>
                      <a:pt x="205" y="125"/>
                    </a:cubicBezTo>
                    <a:cubicBezTo>
                      <a:pt x="206" y="127"/>
                      <a:pt x="207" y="129"/>
                      <a:pt x="208" y="131"/>
                    </a:cubicBezTo>
                    <a:cubicBezTo>
                      <a:pt x="211" y="136"/>
                      <a:pt x="215" y="139"/>
                      <a:pt x="219" y="139"/>
                    </a:cubicBezTo>
                    <a:cubicBezTo>
                      <a:pt x="220" y="140"/>
                      <a:pt x="221" y="140"/>
                      <a:pt x="222" y="140"/>
                    </a:cubicBezTo>
                    <a:cubicBezTo>
                      <a:pt x="223" y="140"/>
                      <a:pt x="224" y="139"/>
                      <a:pt x="225" y="139"/>
                    </a:cubicBezTo>
                    <a:cubicBezTo>
                      <a:pt x="226" y="139"/>
                      <a:pt x="227" y="138"/>
                      <a:pt x="228" y="138"/>
                    </a:cubicBezTo>
                    <a:cubicBezTo>
                      <a:pt x="229" y="138"/>
                      <a:pt x="230" y="139"/>
                      <a:pt x="230" y="139"/>
                    </a:cubicBezTo>
                    <a:cubicBezTo>
                      <a:pt x="232" y="139"/>
                      <a:pt x="233" y="138"/>
                      <a:pt x="233" y="136"/>
                    </a:cubicBezTo>
                    <a:cubicBezTo>
                      <a:pt x="234" y="133"/>
                      <a:pt x="234" y="127"/>
                      <a:pt x="234" y="121"/>
                    </a:cubicBezTo>
                    <a:cubicBezTo>
                      <a:pt x="233" y="112"/>
                      <a:pt x="231" y="101"/>
                      <a:pt x="227" y="89"/>
                    </a:cubicBezTo>
                    <a:cubicBezTo>
                      <a:pt x="220" y="80"/>
                      <a:pt x="215" y="69"/>
                      <a:pt x="212" y="57"/>
                    </a:cubicBezTo>
                    <a:cubicBezTo>
                      <a:pt x="199" y="36"/>
                      <a:pt x="179" y="17"/>
                      <a:pt x="148" y="6"/>
                    </a:cubicBezTo>
                    <a:cubicBezTo>
                      <a:pt x="147" y="6"/>
                      <a:pt x="146" y="6"/>
                      <a:pt x="145" y="6"/>
                    </a:cubicBezTo>
                    <a:cubicBezTo>
                      <a:pt x="145" y="6"/>
                      <a:pt x="144" y="6"/>
                      <a:pt x="144" y="6"/>
                    </a:cubicBezTo>
                    <a:cubicBezTo>
                      <a:pt x="135" y="6"/>
                      <a:pt x="126" y="4"/>
                      <a:pt x="11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1175"/>
              <p:cNvSpPr>
                <a:spLocks noEditPoints="1"/>
              </p:cNvSpPr>
              <p:nvPr/>
            </p:nvSpPr>
            <p:spPr bwMode="auto">
              <a:xfrm>
                <a:off x="1803" y="3432"/>
                <a:ext cx="103" cy="113"/>
              </a:xfrm>
              <a:custGeom>
                <a:avLst/>
                <a:gdLst>
                  <a:gd name="T0" fmla="*/ 89 w 208"/>
                  <a:gd name="T1" fmla="*/ 207 h 227"/>
                  <a:gd name="T2" fmla="*/ 69 w 208"/>
                  <a:gd name="T3" fmla="*/ 204 h 227"/>
                  <a:gd name="T4" fmla="*/ 38 w 208"/>
                  <a:gd name="T5" fmla="*/ 183 h 227"/>
                  <a:gd name="T6" fmla="*/ 20 w 208"/>
                  <a:gd name="T7" fmla="*/ 147 h 227"/>
                  <a:gd name="T8" fmla="*/ 20 w 208"/>
                  <a:gd name="T9" fmla="*/ 146 h 227"/>
                  <a:gd name="T10" fmla="*/ 37 w 208"/>
                  <a:gd name="T11" fmla="*/ 55 h 227"/>
                  <a:gd name="T12" fmla="*/ 102 w 208"/>
                  <a:gd name="T13" fmla="*/ 33 h 227"/>
                  <a:gd name="T14" fmla="*/ 177 w 208"/>
                  <a:gd name="T15" fmla="*/ 125 h 227"/>
                  <a:gd name="T16" fmla="*/ 89 w 208"/>
                  <a:gd name="T17" fmla="*/ 207 h 227"/>
                  <a:gd name="T18" fmla="*/ 106 w 208"/>
                  <a:gd name="T19" fmla="*/ 0 h 227"/>
                  <a:gd name="T20" fmla="*/ 79 w 208"/>
                  <a:gd name="T21" fmla="*/ 4 h 227"/>
                  <a:gd name="T22" fmla="*/ 13 w 208"/>
                  <a:gd name="T23" fmla="*/ 55 h 227"/>
                  <a:gd name="T24" fmla="*/ 11 w 208"/>
                  <a:gd name="T25" fmla="*/ 59 h 227"/>
                  <a:gd name="T26" fmla="*/ 8 w 208"/>
                  <a:gd name="T27" fmla="*/ 70 h 227"/>
                  <a:gd name="T28" fmla="*/ 7 w 208"/>
                  <a:gd name="T29" fmla="*/ 73 h 227"/>
                  <a:gd name="T30" fmla="*/ 5 w 208"/>
                  <a:gd name="T31" fmla="*/ 80 h 227"/>
                  <a:gd name="T32" fmla="*/ 2 w 208"/>
                  <a:gd name="T33" fmla="*/ 104 h 227"/>
                  <a:gd name="T34" fmla="*/ 22 w 208"/>
                  <a:gd name="T35" fmla="*/ 187 h 227"/>
                  <a:gd name="T36" fmla="*/ 25 w 208"/>
                  <a:gd name="T37" fmla="*/ 191 h 227"/>
                  <a:gd name="T38" fmla="*/ 36 w 208"/>
                  <a:gd name="T39" fmla="*/ 203 h 227"/>
                  <a:gd name="T40" fmla="*/ 56 w 208"/>
                  <a:gd name="T41" fmla="*/ 217 h 227"/>
                  <a:gd name="T42" fmla="*/ 92 w 208"/>
                  <a:gd name="T43" fmla="*/ 227 h 227"/>
                  <a:gd name="T44" fmla="*/ 127 w 208"/>
                  <a:gd name="T45" fmla="*/ 221 h 227"/>
                  <a:gd name="T46" fmla="*/ 162 w 208"/>
                  <a:gd name="T47" fmla="*/ 201 h 227"/>
                  <a:gd name="T48" fmla="*/ 178 w 208"/>
                  <a:gd name="T49" fmla="*/ 187 h 227"/>
                  <a:gd name="T50" fmla="*/ 206 w 208"/>
                  <a:gd name="T51" fmla="*/ 119 h 227"/>
                  <a:gd name="T52" fmla="*/ 159 w 208"/>
                  <a:gd name="T53" fmla="*/ 17 h 227"/>
                  <a:gd name="T54" fmla="*/ 154 w 208"/>
                  <a:gd name="T55" fmla="*/ 14 h 227"/>
                  <a:gd name="T56" fmla="*/ 149 w 208"/>
                  <a:gd name="T57" fmla="*/ 11 h 227"/>
                  <a:gd name="T58" fmla="*/ 136 w 208"/>
                  <a:gd name="T59" fmla="*/ 5 h 227"/>
                  <a:gd name="T60" fmla="*/ 127 w 208"/>
                  <a:gd name="T61" fmla="*/ 2 h 227"/>
                  <a:gd name="T62" fmla="*/ 106 w 208"/>
                  <a:gd name="T63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08" h="227">
                    <a:moveTo>
                      <a:pt x="89" y="207"/>
                    </a:moveTo>
                    <a:cubicBezTo>
                      <a:pt x="81" y="207"/>
                      <a:pt x="75" y="206"/>
                      <a:pt x="69" y="204"/>
                    </a:cubicBezTo>
                    <a:cubicBezTo>
                      <a:pt x="59" y="199"/>
                      <a:pt x="46" y="191"/>
                      <a:pt x="38" y="183"/>
                    </a:cubicBezTo>
                    <a:cubicBezTo>
                      <a:pt x="29" y="173"/>
                      <a:pt x="25" y="160"/>
                      <a:pt x="20" y="147"/>
                    </a:cubicBezTo>
                    <a:cubicBezTo>
                      <a:pt x="20" y="147"/>
                      <a:pt x="20" y="146"/>
                      <a:pt x="20" y="146"/>
                    </a:cubicBezTo>
                    <a:cubicBezTo>
                      <a:pt x="18" y="137"/>
                      <a:pt x="6" y="88"/>
                      <a:pt x="37" y="55"/>
                    </a:cubicBezTo>
                    <a:cubicBezTo>
                      <a:pt x="46" y="45"/>
                      <a:pt x="74" y="33"/>
                      <a:pt x="102" y="33"/>
                    </a:cubicBezTo>
                    <a:cubicBezTo>
                      <a:pt x="139" y="33"/>
                      <a:pt x="177" y="54"/>
                      <a:pt x="177" y="125"/>
                    </a:cubicBezTo>
                    <a:cubicBezTo>
                      <a:pt x="176" y="176"/>
                      <a:pt x="125" y="207"/>
                      <a:pt x="89" y="207"/>
                    </a:cubicBezTo>
                    <a:moveTo>
                      <a:pt x="106" y="0"/>
                    </a:moveTo>
                    <a:cubicBezTo>
                      <a:pt x="97" y="0"/>
                      <a:pt x="88" y="1"/>
                      <a:pt x="79" y="4"/>
                    </a:cubicBezTo>
                    <a:cubicBezTo>
                      <a:pt x="43" y="15"/>
                      <a:pt x="19" y="43"/>
                      <a:pt x="13" y="55"/>
                    </a:cubicBezTo>
                    <a:cubicBezTo>
                      <a:pt x="13" y="56"/>
                      <a:pt x="12" y="58"/>
                      <a:pt x="11" y="59"/>
                    </a:cubicBezTo>
                    <a:cubicBezTo>
                      <a:pt x="10" y="63"/>
                      <a:pt x="9" y="66"/>
                      <a:pt x="8" y="70"/>
                    </a:cubicBezTo>
                    <a:cubicBezTo>
                      <a:pt x="7" y="71"/>
                      <a:pt x="7" y="72"/>
                      <a:pt x="7" y="73"/>
                    </a:cubicBezTo>
                    <a:cubicBezTo>
                      <a:pt x="6" y="75"/>
                      <a:pt x="5" y="78"/>
                      <a:pt x="5" y="80"/>
                    </a:cubicBezTo>
                    <a:cubicBezTo>
                      <a:pt x="3" y="86"/>
                      <a:pt x="2" y="94"/>
                      <a:pt x="2" y="104"/>
                    </a:cubicBezTo>
                    <a:cubicBezTo>
                      <a:pt x="0" y="127"/>
                      <a:pt x="1" y="154"/>
                      <a:pt x="22" y="187"/>
                    </a:cubicBezTo>
                    <a:cubicBezTo>
                      <a:pt x="23" y="188"/>
                      <a:pt x="24" y="190"/>
                      <a:pt x="25" y="191"/>
                    </a:cubicBezTo>
                    <a:cubicBezTo>
                      <a:pt x="28" y="195"/>
                      <a:pt x="32" y="199"/>
                      <a:pt x="36" y="203"/>
                    </a:cubicBezTo>
                    <a:cubicBezTo>
                      <a:pt x="42" y="208"/>
                      <a:pt x="49" y="213"/>
                      <a:pt x="56" y="217"/>
                    </a:cubicBezTo>
                    <a:cubicBezTo>
                      <a:pt x="66" y="224"/>
                      <a:pt x="79" y="227"/>
                      <a:pt x="92" y="227"/>
                    </a:cubicBezTo>
                    <a:cubicBezTo>
                      <a:pt x="104" y="227"/>
                      <a:pt x="116" y="225"/>
                      <a:pt x="127" y="221"/>
                    </a:cubicBezTo>
                    <a:cubicBezTo>
                      <a:pt x="136" y="217"/>
                      <a:pt x="149" y="211"/>
                      <a:pt x="162" y="201"/>
                    </a:cubicBezTo>
                    <a:cubicBezTo>
                      <a:pt x="168" y="197"/>
                      <a:pt x="173" y="192"/>
                      <a:pt x="178" y="187"/>
                    </a:cubicBezTo>
                    <a:cubicBezTo>
                      <a:pt x="193" y="171"/>
                      <a:pt x="204" y="149"/>
                      <a:pt x="206" y="119"/>
                    </a:cubicBezTo>
                    <a:cubicBezTo>
                      <a:pt x="208" y="94"/>
                      <a:pt x="198" y="45"/>
                      <a:pt x="159" y="17"/>
                    </a:cubicBezTo>
                    <a:cubicBezTo>
                      <a:pt x="158" y="16"/>
                      <a:pt x="156" y="15"/>
                      <a:pt x="154" y="14"/>
                    </a:cubicBezTo>
                    <a:cubicBezTo>
                      <a:pt x="152" y="13"/>
                      <a:pt x="150" y="12"/>
                      <a:pt x="149" y="11"/>
                    </a:cubicBezTo>
                    <a:cubicBezTo>
                      <a:pt x="145" y="9"/>
                      <a:pt x="141" y="7"/>
                      <a:pt x="136" y="5"/>
                    </a:cubicBezTo>
                    <a:cubicBezTo>
                      <a:pt x="133" y="4"/>
                      <a:pt x="130" y="3"/>
                      <a:pt x="127" y="2"/>
                    </a:cubicBezTo>
                    <a:cubicBezTo>
                      <a:pt x="120" y="1"/>
                      <a:pt x="113" y="0"/>
                      <a:pt x="10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1176"/>
              <p:cNvSpPr>
                <a:spLocks noEditPoints="1"/>
              </p:cNvSpPr>
              <p:nvPr/>
            </p:nvSpPr>
            <p:spPr bwMode="auto">
              <a:xfrm>
                <a:off x="670" y="3936"/>
                <a:ext cx="103" cy="107"/>
              </a:xfrm>
              <a:custGeom>
                <a:avLst/>
                <a:gdLst>
                  <a:gd name="T0" fmla="*/ 22 w 209"/>
                  <a:gd name="T1" fmla="*/ 201 h 217"/>
                  <a:gd name="T2" fmla="*/ 37 w 209"/>
                  <a:gd name="T3" fmla="*/ 207 h 217"/>
                  <a:gd name="T4" fmla="*/ 18 w 209"/>
                  <a:gd name="T5" fmla="*/ 183 h 217"/>
                  <a:gd name="T6" fmla="*/ 18 w 209"/>
                  <a:gd name="T7" fmla="*/ 195 h 217"/>
                  <a:gd name="T8" fmla="*/ 20 w 209"/>
                  <a:gd name="T9" fmla="*/ 185 h 217"/>
                  <a:gd name="T10" fmla="*/ 194 w 209"/>
                  <a:gd name="T11" fmla="*/ 118 h 217"/>
                  <a:gd name="T12" fmla="*/ 194 w 209"/>
                  <a:gd name="T13" fmla="*/ 118 h 217"/>
                  <a:gd name="T14" fmla="*/ 209 w 209"/>
                  <a:gd name="T15" fmla="*/ 113 h 217"/>
                  <a:gd name="T16" fmla="*/ 200 w 209"/>
                  <a:gd name="T17" fmla="*/ 118 h 217"/>
                  <a:gd name="T18" fmla="*/ 208 w 209"/>
                  <a:gd name="T19" fmla="*/ 125 h 217"/>
                  <a:gd name="T20" fmla="*/ 23 w 209"/>
                  <a:gd name="T21" fmla="*/ 175 h 217"/>
                  <a:gd name="T22" fmla="*/ 29 w 209"/>
                  <a:gd name="T23" fmla="*/ 159 h 217"/>
                  <a:gd name="T24" fmla="*/ 198 w 209"/>
                  <a:gd name="T25" fmla="*/ 147 h 217"/>
                  <a:gd name="T26" fmla="*/ 197 w 209"/>
                  <a:gd name="T27" fmla="*/ 129 h 217"/>
                  <a:gd name="T28" fmla="*/ 22 w 209"/>
                  <a:gd name="T29" fmla="*/ 140 h 217"/>
                  <a:gd name="T30" fmla="*/ 35 w 209"/>
                  <a:gd name="T31" fmla="*/ 107 h 217"/>
                  <a:gd name="T32" fmla="*/ 39 w 209"/>
                  <a:gd name="T33" fmla="*/ 130 h 217"/>
                  <a:gd name="T34" fmla="*/ 22 w 209"/>
                  <a:gd name="T35" fmla="*/ 140 h 217"/>
                  <a:gd name="T36" fmla="*/ 38 w 209"/>
                  <a:gd name="T37" fmla="*/ 101 h 217"/>
                  <a:gd name="T38" fmla="*/ 55 w 209"/>
                  <a:gd name="T39" fmla="*/ 77 h 217"/>
                  <a:gd name="T40" fmla="*/ 40 w 209"/>
                  <a:gd name="T41" fmla="*/ 101 h 217"/>
                  <a:gd name="T42" fmla="*/ 170 w 209"/>
                  <a:gd name="T43" fmla="*/ 89 h 217"/>
                  <a:gd name="T44" fmla="*/ 183 w 209"/>
                  <a:gd name="T45" fmla="*/ 92 h 217"/>
                  <a:gd name="T46" fmla="*/ 77 w 209"/>
                  <a:gd name="T47" fmla="*/ 78 h 217"/>
                  <a:gd name="T48" fmla="*/ 64 w 209"/>
                  <a:gd name="T49" fmla="*/ 70 h 217"/>
                  <a:gd name="T50" fmla="*/ 90 w 209"/>
                  <a:gd name="T51" fmla="*/ 54 h 217"/>
                  <a:gd name="T52" fmla="*/ 147 w 209"/>
                  <a:gd name="T53" fmla="*/ 70 h 217"/>
                  <a:gd name="T54" fmla="*/ 132 w 209"/>
                  <a:gd name="T55" fmla="*/ 50 h 217"/>
                  <a:gd name="T56" fmla="*/ 147 w 209"/>
                  <a:gd name="T57" fmla="*/ 70 h 217"/>
                  <a:gd name="T58" fmla="*/ 109 w 209"/>
                  <a:gd name="T59" fmla="*/ 63 h 217"/>
                  <a:gd name="T60" fmla="*/ 119 w 209"/>
                  <a:gd name="T61" fmla="*/ 48 h 217"/>
                  <a:gd name="T62" fmla="*/ 111 w 209"/>
                  <a:gd name="T63" fmla="*/ 63 h 217"/>
                  <a:gd name="T64" fmla="*/ 53 w 209"/>
                  <a:gd name="T65" fmla="*/ 14 h 217"/>
                  <a:gd name="T66" fmla="*/ 12 w 209"/>
                  <a:gd name="T67" fmla="*/ 57 h 217"/>
                  <a:gd name="T68" fmla="*/ 6 w 209"/>
                  <a:gd name="T69" fmla="*/ 126 h 217"/>
                  <a:gd name="T70" fmla="*/ 9 w 209"/>
                  <a:gd name="T71" fmla="*/ 178 h 217"/>
                  <a:gd name="T72" fmla="*/ 23 w 209"/>
                  <a:gd name="T73" fmla="*/ 176 h 217"/>
                  <a:gd name="T74" fmla="*/ 26 w 209"/>
                  <a:gd name="T75" fmla="*/ 183 h 217"/>
                  <a:gd name="T76" fmla="*/ 41 w 209"/>
                  <a:gd name="T77" fmla="*/ 189 h 217"/>
                  <a:gd name="T78" fmla="*/ 30 w 209"/>
                  <a:gd name="T79" fmla="*/ 177 h 217"/>
                  <a:gd name="T80" fmla="*/ 32 w 209"/>
                  <a:gd name="T81" fmla="*/ 148 h 217"/>
                  <a:gd name="T82" fmla="*/ 41 w 209"/>
                  <a:gd name="T83" fmla="*/ 139 h 217"/>
                  <a:gd name="T84" fmla="*/ 43 w 209"/>
                  <a:gd name="T85" fmla="*/ 108 h 217"/>
                  <a:gd name="T86" fmla="*/ 61 w 209"/>
                  <a:gd name="T87" fmla="*/ 75 h 217"/>
                  <a:gd name="T88" fmla="*/ 76 w 209"/>
                  <a:gd name="T89" fmla="*/ 85 h 217"/>
                  <a:gd name="T90" fmla="*/ 96 w 209"/>
                  <a:gd name="T91" fmla="*/ 61 h 217"/>
                  <a:gd name="T92" fmla="*/ 111 w 209"/>
                  <a:gd name="T93" fmla="*/ 70 h 217"/>
                  <a:gd name="T94" fmla="*/ 136 w 209"/>
                  <a:gd name="T95" fmla="*/ 74 h 217"/>
                  <a:gd name="T96" fmla="*/ 158 w 209"/>
                  <a:gd name="T97" fmla="*/ 74 h 217"/>
                  <a:gd name="T98" fmla="*/ 177 w 209"/>
                  <a:gd name="T99" fmla="*/ 99 h 217"/>
                  <a:gd name="T100" fmla="*/ 188 w 209"/>
                  <a:gd name="T101" fmla="*/ 125 h 217"/>
                  <a:gd name="T102" fmla="*/ 186 w 209"/>
                  <a:gd name="T103" fmla="*/ 141 h 217"/>
                  <a:gd name="T104" fmla="*/ 202 w 209"/>
                  <a:gd name="T105" fmla="*/ 153 h 217"/>
                  <a:gd name="T106" fmla="*/ 208 w 209"/>
                  <a:gd name="T107" fmla="*/ 132 h 217"/>
                  <a:gd name="T108" fmla="*/ 184 w 209"/>
                  <a:gd name="T109" fmla="*/ 113 h 217"/>
                  <a:gd name="T110" fmla="*/ 193 w 209"/>
                  <a:gd name="T111" fmla="*/ 114 h 217"/>
                  <a:gd name="T112" fmla="*/ 208 w 209"/>
                  <a:gd name="T113" fmla="*/ 104 h 217"/>
                  <a:gd name="T114" fmla="*/ 162 w 209"/>
                  <a:gd name="T115" fmla="*/ 16 h 217"/>
                  <a:gd name="T116" fmla="*/ 84 w 209"/>
                  <a:gd name="T117" fmla="*/ 3 h 217"/>
                  <a:gd name="T118" fmla="*/ 102 w 209"/>
                  <a:gd name="T119" fmla="*/ 0 h 217"/>
                  <a:gd name="T120" fmla="*/ 146 w 209"/>
                  <a:gd name="T121" fmla="*/ 8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09" h="217">
                    <a:moveTo>
                      <a:pt x="27" y="189"/>
                    </a:moveTo>
                    <a:cubicBezTo>
                      <a:pt x="27" y="193"/>
                      <a:pt x="25" y="198"/>
                      <a:pt x="22" y="201"/>
                    </a:cubicBezTo>
                    <a:cubicBezTo>
                      <a:pt x="27" y="208"/>
                      <a:pt x="32" y="214"/>
                      <a:pt x="35" y="217"/>
                    </a:cubicBezTo>
                    <a:cubicBezTo>
                      <a:pt x="36" y="214"/>
                      <a:pt x="36" y="210"/>
                      <a:pt x="37" y="207"/>
                    </a:cubicBezTo>
                    <a:cubicBezTo>
                      <a:pt x="33" y="202"/>
                      <a:pt x="30" y="196"/>
                      <a:pt x="27" y="189"/>
                    </a:cubicBezTo>
                    <a:moveTo>
                      <a:pt x="18" y="183"/>
                    </a:moveTo>
                    <a:cubicBezTo>
                      <a:pt x="16" y="184"/>
                      <a:pt x="15" y="185"/>
                      <a:pt x="13" y="185"/>
                    </a:cubicBezTo>
                    <a:cubicBezTo>
                      <a:pt x="15" y="189"/>
                      <a:pt x="16" y="192"/>
                      <a:pt x="18" y="195"/>
                    </a:cubicBezTo>
                    <a:cubicBezTo>
                      <a:pt x="19" y="194"/>
                      <a:pt x="19" y="193"/>
                      <a:pt x="20" y="193"/>
                    </a:cubicBezTo>
                    <a:cubicBezTo>
                      <a:pt x="22" y="191"/>
                      <a:pt x="22" y="188"/>
                      <a:pt x="20" y="185"/>
                    </a:cubicBezTo>
                    <a:cubicBezTo>
                      <a:pt x="19" y="185"/>
                      <a:pt x="19" y="184"/>
                      <a:pt x="18" y="183"/>
                    </a:cubicBezTo>
                    <a:moveTo>
                      <a:pt x="194" y="118"/>
                    </a:moveTo>
                    <a:cubicBezTo>
                      <a:pt x="194" y="118"/>
                      <a:pt x="194" y="118"/>
                      <a:pt x="194" y="119"/>
                    </a:cubicBezTo>
                    <a:cubicBezTo>
                      <a:pt x="194" y="118"/>
                      <a:pt x="194" y="118"/>
                      <a:pt x="194" y="118"/>
                    </a:cubicBezTo>
                    <a:cubicBezTo>
                      <a:pt x="194" y="118"/>
                      <a:pt x="194" y="118"/>
                      <a:pt x="194" y="118"/>
                    </a:cubicBezTo>
                    <a:moveTo>
                      <a:pt x="209" y="113"/>
                    </a:moveTo>
                    <a:cubicBezTo>
                      <a:pt x="206" y="114"/>
                      <a:pt x="203" y="115"/>
                      <a:pt x="201" y="116"/>
                    </a:cubicBezTo>
                    <a:cubicBezTo>
                      <a:pt x="201" y="117"/>
                      <a:pt x="201" y="118"/>
                      <a:pt x="200" y="118"/>
                    </a:cubicBezTo>
                    <a:cubicBezTo>
                      <a:pt x="201" y="122"/>
                      <a:pt x="203" y="124"/>
                      <a:pt x="205" y="124"/>
                    </a:cubicBezTo>
                    <a:cubicBezTo>
                      <a:pt x="206" y="124"/>
                      <a:pt x="207" y="125"/>
                      <a:pt x="208" y="125"/>
                    </a:cubicBezTo>
                    <a:cubicBezTo>
                      <a:pt x="209" y="121"/>
                      <a:pt x="209" y="117"/>
                      <a:pt x="209" y="113"/>
                    </a:cubicBezTo>
                    <a:moveTo>
                      <a:pt x="23" y="175"/>
                    </a:moveTo>
                    <a:cubicBezTo>
                      <a:pt x="21" y="167"/>
                      <a:pt x="21" y="158"/>
                      <a:pt x="21" y="149"/>
                    </a:cubicBezTo>
                    <a:cubicBezTo>
                      <a:pt x="25" y="151"/>
                      <a:pt x="28" y="152"/>
                      <a:pt x="29" y="159"/>
                    </a:cubicBezTo>
                    <a:cubicBezTo>
                      <a:pt x="30" y="166"/>
                      <a:pt x="28" y="170"/>
                      <a:pt x="23" y="175"/>
                    </a:cubicBezTo>
                    <a:moveTo>
                      <a:pt x="198" y="147"/>
                    </a:moveTo>
                    <a:cubicBezTo>
                      <a:pt x="195" y="146"/>
                      <a:pt x="192" y="140"/>
                      <a:pt x="191" y="138"/>
                    </a:cubicBezTo>
                    <a:cubicBezTo>
                      <a:pt x="190" y="133"/>
                      <a:pt x="193" y="130"/>
                      <a:pt x="197" y="129"/>
                    </a:cubicBezTo>
                    <a:cubicBezTo>
                      <a:pt x="198" y="135"/>
                      <a:pt x="198" y="141"/>
                      <a:pt x="198" y="147"/>
                    </a:cubicBezTo>
                    <a:moveTo>
                      <a:pt x="22" y="140"/>
                    </a:moveTo>
                    <a:cubicBezTo>
                      <a:pt x="23" y="128"/>
                      <a:pt x="27" y="117"/>
                      <a:pt x="32" y="106"/>
                    </a:cubicBezTo>
                    <a:cubicBezTo>
                      <a:pt x="33" y="107"/>
                      <a:pt x="34" y="107"/>
                      <a:pt x="35" y="107"/>
                    </a:cubicBezTo>
                    <a:cubicBezTo>
                      <a:pt x="40" y="112"/>
                      <a:pt x="43" y="122"/>
                      <a:pt x="40" y="126"/>
                    </a:cubicBezTo>
                    <a:cubicBezTo>
                      <a:pt x="39" y="127"/>
                      <a:pt x="39" y="129"/>
                      <a:pt x="39" y="130"/>
                    </a:cubicBezTo>
                    <a:cubicBezTo>
                      <a:pt x="36" y="135"/>
                      <a:pt x="32" y="138"/>
                      <a:pt x="27" y="138"/>
                    </a:cubicBezTo>
                    <a:cubicBezTo>
                      <a:pt x="25" y="138"/>
                      <a:pt x="24" y="139"/>
                      <a:pt x="22" y="140"/>
                    </a:cubicBezTo>
                    <a:moveTo>
                      <a:pt x="40" y="101"/>
                    </a:moveTo>
                    <a:cubicBezTo>
                      <a:pt x="39" y="101"/>
                      <a:pt x="39" y="101"/>
                      <a:pt x="38" y="101"/>
                    </a:cubicBezTo>
                    <a:cubicBezTo>
                      <a:pt x="37" y="101"/>
                      <a:pt x="37" y="100"/>
                      <a:pt x="36" y="100"/>
                    </a:cubicBezTo>
                    <a:cubicBezTo>
                      <a:pt x="41" y="91"/>
                      <a:pt x="47" y="84"/>
                      <a:pt x="55" y="77"/>
                    </a:cubicBezTo>
                    <a:cubicBezTo>
                      <a:pt x="56" y="85"/>
                      <a:pt x="56" y="98"/>
                      <a:pt x="49" y="100"/>
                    </a:cubicBezTo>
                    <a:cubicBezTo>
                      <a:pt x="47" y="100"/>
                      <a:pt x="43" y="101"/>
                      <a:pt x="40" y="101"/>
                    </a:cubicBezTo>
                    <a:moveTo>
                      <a:pt x="178" y="93"/>
                    </a:moveTo>
                    <a:cubicBezTo>
                      <a:pt x="175" y="93"/>
                      <a:pt x="173" y="92"/>
                      <a:pt x="170" y="89"/>
                    </a:cubicBezTo>
                    <a:cubicBezTo>
                      <a:pt x="164" y="81"/>
                      <a:pt x="162" y="76"/>
                      <a:pt x="166" y="68"/>
                    </a:cubicBezTo>
                    <a:cubicBezTo>
                      <a:pt x="173" y="75"/>
                      <a:pt x="179" y="83"/>
                      <a:pt x="183" y="92"/>
                    </a:cubicBezTo>
                    <a:cubicBezTo>
                      <a:pt x="182" y="92"/>
                      <a:pt x="180" y="93"/>
                      <a:pt x="178" y="93"/>
                    </a:cubicBezTo>
                    <a:moveTo>
                      <a:pt x="77" y="78"/>
                    </a:moveTo>
                    <a:cubicBezTo>
                      <a:pt x="75" y="78"/>
                      <a:pt x="72" y="77"/>
                      <a:pt x="68" y="74"/>
                    </a:cubicBezTo>
                    <a:cubicBezTo>
                      <a:pt x="67" y="73"/>
                      <a:pt x="65" y="71"/>
                      <a:pt x="64" y="70"/>
                    </a:cubicBezTo>
                    <a:cubicBezTo>
                      <a:pt x="70" y="65"/>
                      <a:pt x="77" y="61"/>
                      <a:pt x="85" y="57"/>
                    </a:cubicBezTo>
                    <a:cubicBezTo>
                      <a:pt x="87" y="56"/>
                      <a:pt x="89" y="55"/>
                      <a:pt x="90" y="54"/>
                    </a:cubicBezTo>
                    <a:cubicBezTo>
                      <a:pt x="90" y="65"/>
                      <a:pt x="86" y="78"/>
                      <a:pt x="77" y="78"/>
                    </a:cubicBezTo>
                    <a:moveTo>
                      <a:pt x="147" y="70"/>
                    </a:moveTo>
                    <a:cubicBezTo>
                      <a:pt x="145" y="70"/>
                      <a:pt x="143" y="70"/>
                      <a:pt x="141" y="69"/>
                    </a:cubicBezTo>
                    <a:cubicBezTo>
                      <a:pt x="138" y="68"/>
                      <a:pt x="130" y="55"/>
                      <a:pt x="132" y="50"/>
                    </a:cubicBezTo>
                    <a:cubicBezTo>
                      <a:pt x="143" y="52"/>
                      <a:pt x="152" y="57"/>
                      <a:pt x="160" y="64"/>
                    </a:cubicBezTo>
                    <a:cubicBezTo>
                      <a:pt x="157" y="68"/>
                      <a:pt x="152" y="70"/>
                      <a:pt x="147" y="70"/>
                    </a:cubicBezTo>
                    <a:moveTo>
                      <a:pt x="111" y="63"/>
                    </a:moveTo>
                    <a:cubicBezTo>
                      <a:pt x="110" y="63"/>
                      <a:pt x="109" y="63"/>
                      <a:pt x="109" y="63"/>
                    </a:cubicBezTo>
                    <a:cubicBezTo>
                      <a:pt x="103" y="62"/>
                      <a:pt x="100" y="57"/>
                      <a:pt x="98" y="52"/>
                    </a:cubicBezTo>
                    <a:cubicBezTo>
                      <a:pt x="105" y="49"/>
                      <a:pt x="112" y="48"/>
                      <a:pt x="119" y="48"/>
                    </a:cubicBezTo>
                    <a:cubicBezTo>
                      <a:pt x="122" y="48"/>
                      <a:pt x="124" y="49"/>
                      <a:pt x="126" y="49"/>
                    </a:cubicBezTo>
                    <a:cubicBezTo>
                      <a:pt x="123" y="55"/>
                      <a:pt x="117" y="63"/>
                      <a:pt x="111" y="63"/>
                    </a:cubicBezTo>
                    <a:moveTo>
                      <a:pt x="84" y="3"/>
                    </a:moveTo>
                    <a:cubicBezTo>
                      <a:pt x="73" y="5"/>
                      <a:pt x="62" y="9"/>
                      <a:pt x="53" y="14"/>
                    </a:cubicBezTo>
                    <a:cubicBezTo>
                      <a:pt x="45" y="31"/>
                      <a:pt x="32" y="44"/>
                      <a:pt x="15" y="51"/>
                    </a:cubicBezTo>
                    <a:cubicBezTo>
                      <a:pt x="14" y="53"/>
                      <a:pt x="13" y="55"/>
                      <a:pt x="12" y="57"/>
                    </a:cubicBezTo>
                    <a:cubicBezTo>
                      <a:pt x="7" y="70"/>
                      <a:pt x="3" y="82"/>
                      <a:pt x="0" y="93"/>
                    </a:cubicBezTo>
                    <a:cubicBezTo>
                      <a:pt x="4" y="103"/>
                      <a:pt x="7" y="114"/>
                      <a:pt x="6" y="126"/>
                    </a:cubicBezTo>
                    <a:cubicBezTo>
                      <a:pt x="6" y="136"/>
                      <a:pt x="5" y="145"/>
                      <a:pt x="1" y="154"/>
                    </a:cubicBezTo>
                    <a:cubicBezTo>
                      <a:pt x="4" y="163"/>
                      <a:pt x="6" y="171"/>
                      <a:pt x="9" y="178"/>
                    </a:cubicBezTo>
                    <a:cubicBezTo>
                      <a:pt x="14" y="177"/>
                      <a:pt x="18" y="176"/>
                      <a:pt x="21" y="176"/>
                    </a:cubicBezTo>
                    <a:cubicBezTo>
                      <a:pt x="22" y="176"/>
                      <a:pt x="22" y="176"/>
                      <a:pt x="23" y="176"/>
                    </a:cubicBezTo>
                    <a:cubicBezTo>
                      <a:pt x="25" y="177"/>
                      <a:pt x="26" y="179"/>
                      <a:pt x="25" y="181"/>
                    </a:cubicBezTo>
                    <a:cubicBezTo>
                      <a:pt x="25" y="181"/>
                      <a:pt x="26" y="182"/>
                      <a:pt x="26" y="183"/>
                    </a:cubicBezTo>
                    <a:cubicBezTo>
                      <a:pt x="30" y="183"/>
                      <a:pt x="35" y="186"/>
                      <a:pt x="38" y="187"/>
                    </a:cubicBezTo>
                    <a:cubicBezTo>
                      <a:pt x="40" y="188"/>
                      <a:pt x="41" y="189"/>
                      <a:pt x="41" y="189"/>
                    </a:cubicBezTo>
                    <a:cubicBezTo>
                      <a:pt x="42" y="187"/>
                      <a:pt x="43" y="185"/>
                      <a:pt x="44" y="183"/>
                    </a:cubicBezTo>
                    <a:cubicBezTo>
                      <a:pt x="40" y="180"/>
                      <a:pt x="35" y="178"/>
                      <a:pt x="30" y="177"/>
                    </a:cubicBezTo>
                    <a:cubicBezTo>
                      <a:pt x="34" y="172"/>
                      <a:pt x="36" y="168"/>
                      <a:pt x="35" y="161"/>
                    </a:cubicBezTo>
                    <a:cubicBezTo>
                      <a:pt x="34" y="157"/>
                      <a:pt x="34" y="151"/>
                      <a:pt x="32" y="148"/>
                    </a:cubicBezTo>
                    <a:cubicBezTo>
                      <a:pt x="31" y="146"/>
                      <a:pt x="29" y="145"/>
                      <a:pt x="28" y="144"/>
                    </a:cubicBezTo>
                    <a:cubicBezTo>
                      <a:pt x="32" y="143"/>
                      <a:pt x="37" y="142"/>
                      <a:pt x="41" y="139"/>
                    </a:cubicBezTo>
                    <a:cubicBezTo>
                      <a:pt x="44" y="136"/>
                      <a:pt x="48" y="127"/>
                      <a:pt x="47" y="124"/>
                    </a:cubicBezTo>
                    <a:cubicBezTo>
                      <a:pt x="47" y="119"/>
                      <a:pt x="45" y="113"/>
                      <a:pt x="43" y="108"/>
                    </a:cubicBezTo>
                    <a:cubicBezTo>
                      <a:pt x="47" y="108"/>
                      <a:pt x="50" y="107"/>
                      <a:pt x="53" y="105"/>
                    </a:cubicBezTo>
                    <a:cubicBezTo>
                      <a:pt x="62" y="100"/>
                      <a:pt x="63" y="86"/>
                      <a:pt x="61" y="75"/>
                    </a:cubicBezTo>
                    <a:cubicBezTo>
                      <a:pt x="64" y="77"/>
                      <a:pt x="68" y="82"/>
                      <a:pt x="70" y="83"/>
                    </a:cubicBezTo>
                    <a:cubicBezTo>
                      <a:pt x="72" y="84"/>
                      <a:pt x="74" y="85"/>
                      <a:pt x="76" y="85"/>
                    </a:cubicBezTo>
                    <a:cubicBezTo>
                      <a:pt x="80" y="85"/>
                      <a:pt x="84" y="83"/>
                      <a:pt x="87" y="82"/>
                    </a:cubicBezTo>
                    <a:cubicBezTo>
                      <a:pt x="93" y="79"/>
                      <a:pt x="95" y="70"/>
                      <a:pt x="96" y="61"/>
                    </a:cubicBezTo>
                    <a:cubicBezTo>
                      <a:pt x="99" y="66"/>
                      <a:pt x="104" y="70"/>
                      <a:pt x="110" y="70"/>
                    </a:cubicBezTo>
                    <a:cubicBezTo>
                      <a:pt x="110" y="70"/>
                      <a:pt x="111" y="70"/>
                      <a:pt x="111" y="70"/>
                    </a:cubicBezTo>
                    <a:cubicBezTo>
                      <a:pt x="118" y="70"/>
                      <a:pt x="123" y="65"/>
                      <a:pt x="127" y="58"/>
                    </a:cubicBezTo>
                    <a:cubicBezTo>
                      <a:pt x="129" y="65"/>
                      <a:pt x="133" y="71"/>
                      <a:pt x="136" y="74"/>
                    </a:cubicBezTo>
                    <a:cubicBezTo>
                      <a:pt x="138" y="76"/>
                      <a:pt x="142" y="77"/>
                      <a:pt x="145" y="77"/>
                    </a:cubicBezTo>
                    <a:cubicBezTo>
                      <a:pt x="150" y="77"/>
                      <a:pt x="154" y="76"/>
                      <a:pt x="158" y="74"/>
                    </a:cubicBezTo>
                    <a:cubicBezTo>
                      <a:pt x="158" y="80"/>
                      <a:pt x="159" y="85"/>
                      <a:pt x="164" y="91"/>
                    </a:cubicBezTo>
                    <a:cubicBezTo>
                      <a:pt x="167" y="97"/>
                      <a:pt x="172" y="99"/>
                      <a:pt x="177" y="99"/>
                    </a:cubicBezTo>
                    <a:cubicBezTo>
                      <a:pt x="176" y="102"/>
                      <a:pt x="176" y="106"/>
                      <a:pt x="177" y="111"/>
                    </a:cubicBezTo>
                    <a:cubicBezTo>
                      <a:pt x="179" y="118"/>
                      <a:pt x="183" y="123"/>
                      <a:pt x="188" y="125"/>
                    </a:cubicBezTo>
                    <a:cubicBezTo>
                      <a:pt x="184" y="128"/>
                      <a:pt x="184" y="131"/>
                      <a:pt x="186" y="139"/>
                    </a:cubicBezTo>
                    <a:cubicBezTo>
                      <a:pt x="186" y="140"/>
                      <a:pt x="186" y="140"/>
                      <a:pt x="186" y="141"/>
                    </a:cubicBezTo>
                    <a:cubicBezTo>
                      <a:pt x="191" y="145"/>
                      <a:pt x="196" y="150"/>
                      <a:pt x="201" y="154"/>
                    </a:cubicBezTo>
                    <a:cubicBezTo>
                      <a:pt x="201" y="154"/>
                      <a:pt x="202" y="153"/>
                      <a:pt x="202" y="153"/>
                    </a:cubicBezTo>
                    <a:cubicBezTo>
                      <a:pt x="203" y="152"/>
                      <a:pt x="204" y="152"/>
                      <a:pt x="204" y="150"/>
                    </a:cubicBezTo>
                    <a:cubicBezTo>
                      <a:pt x="205" y="147"/>
                      <a:pt x="206" y="141"/>
                      <a:pt x="208" y="132"/>
                    </a:cubicBezTo>
                    <a:cubicBezTo>
                      <a:pt x="201" y="131"/>
                      <a:pt x="196" y="127"/>
                      <a:pt x="195" y="121"/>
                    </a:cubicBezTo>
                    <a:cubicBezTo>
                      <a:pt x="190" y="120"/>
                      <a:pt x="186" y="118"/>
                      <a:pt x="184" y="113"/>
                    </a:cubicBezTo>
                    <a:cubicBezTo>
                      <a:pt x="182" y="108"/>
                      <a:pt x="181" y="101"/>
                      <a:pt x="187" y="98"/>
                    </a:cubicBezTo>
                    <a:cubicBezTo>
                      <a:pt x="189" y="103"/>
                      <a:pt x="191" y="109"/>
                      <a:pt x="193" y="114"/>
                    </a:cubicBezTo>
                    <a:cubicBezTo>
                      <a:pt x="193" y="114"/>
                      <a:pt x="193" y="114"/>
                      <a:pt x="193" y="113"/>
                    </a:cubicBezTo>
                    <a:cubicBezTo>
                      <a:pt x="195" y="111"/>
                      <a:pt x="201" y="107"/>
                      <a:pt x="208" y="104"/>
                    </a:cubicBezTo>
                    <a:cubicBezTo>
                      <a:pt x="206" y="86"/>
                      <a:pt x="200" y="63"/>
                      <a:pt x="184" y="39"/>
                    </a:cubicBezTo>
                    <a:cubicBezTo>
                      <a:pt x="178" y="30"/>
                      <a:pt x="171" y="22"/>
                      <a:pt x="162" y="16"/>
                    </a:cubicBezTo>
                    <a:cubicBezTo>
                      <a:pt x="153" y="20"/>
                      <a:pt x="144" y="22"/>
                      <a:pt x="134" y="22"/>
                    </a:cubicBezTo>
                    <a:cubicBezTo>
                      <a:pt x="115" y="22"/>
                      <a:pt x="98" y="14"/>
                      <a:pt x="84" y="3"/>
                    </a:cubicBezTo>
                    <a:moveTo>
                      <a:pt x="107" y="0"/>
                    </a:moveTo>
                    <a:cubicBezTo>
                      <a:pt x="106" y="0"/>
                      <a:pt x="104" y="0"/>
                      <a:pt x="102" y="0"/>
                    </a:cubicBezTo>
                    <a:cubicBezTo>
                      <a:pt x="112" y="6"/>
                      <a:pt x="122" y="9"/>
                      <a:pt x="134" y="9"/>
                    </a:cubicBezTo>
                    <a:cubicBezTo>
                      <a:pt x="138" y="9"/>
                      <a:pt x="142" y="9"/>
                      <a:pt x="146" y="8"/>
                    </a:cubicBezTo>
                    <a:cubicBezTo>
                      <a:pt x="135" y="3"/>
                      <a:pt x="122" y="0"/>
                      <a:pt x="10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1177"/>
              <p:cNvSpPr>
                <a:spLocks noEditPoints="1"/>
              </p:cNvSpPr>
              <p:nvPr/>
            </p:nvSpPr>
            <p:spPr bwMode="auto">
              <a:xfrm>
                <a:off x="764" y="3983"/>
                <a:ext cx="87" cy="104"/>
              </a:xfrm>
              <a:custGeom>
                <a:avLst/>
                <a:gdLst>
                  <a:gd name="T0" fmla="*/ 46 w 175"/>
                  <a:gd name="T1" fmla="*/ 198 h 212"/>
                  <a:gd name="T2" fmla="*/ 41 w 175"/>
                  <a:gd name="T3" fmla="*/ 205 h 212"/>
                  <a:gd name="T4" fmla="*/ 54 w 175"/>
                  <a:gd name="T5" fmla="*/ 210 h 212"/>
                  <a:gd name="T6" fmla="*/ 163 w 175"/>
                  <a:gd name="T7" fmla="*/ 158 h 212"/>
                  <a:gd name="T8" fmla="*/ 163 w 175"/>
                  <a:gd name="T9" fmla="*/ 158 h 212"/>
                  <a:gd name="T10" fmla="*/ 23 w 175"/>
                  <a:gd name="T11" fmla="*/ 191 h 212"/>
                  <a:gd name="T12" fmla="*/ 33 w 175"/>
                  <a:gd name="T13" fmla="*/ 187 h 212"/>
                  <a:gd name="T14" fmla="*/ 73 w 175"/>
                  <a:gd name="T15" fmla="*/ 190 h 212"/>
                  <a:gd name="T16" fmla="*/ 90 w 175"/>
                  <a:gd name="T17" fmla="*/ 175 h 212"/>
                  <a:gd name="T18" fmla="*/ 73 w 175"/>
                  <a:gd name="T19" fmla="*/ 190 h 212"/>
                  <a:gd name="T20" fmla="*/ 104 w 175"/>
                  <a:gd name="T21" fmla="*/ 155 h 212"/>
                  <a:gd name="T22" fmla="*/ 122 w 175"/>
                  <a:gd name="T23" fmla="*/ 151 h 212"/>
                  <a:gd name="T24" fmla="*/ 124 w 175"/>
                  <a:gd name="T25" fmla="*/ 145 h 212"/>
                  <a:gd name="T26" fmla="*/ 129 w 175"/>
                  <a:gd name="T27" fmla="*/ 117 h 212"/>
                  <a:gd name="T28" fmla="*/ 129 w 175"/>
                  <a:gd name="T29" fmla="*/ 109 h 212"/>
                  <a:gd name="T30" fmla="*/ 122 w 175"/>
                  <a:gd name="T31" fmla="*/ 80 h 212"/>
                  <a:gd name="T32" fmla="*/ 129 w 175"/>
                  <a:gd name="T33" fmla="*/ 109 h 212"/>
                  <a:gd name="T34" fmla="*/ 101 w 175"/>
                  <a:gd name="T35" fmla="*/ 58 h 212"/>
                  <a:gd name="T36" fmla="*/ 104 w 175"/>
                  <a:gd name="T37" fmla="*/ 46 h 212"/>
                  <a:gd name="T38" fmla="*/ 88 w 175"/>
                  <a:gd name="T39" fmla="*/ 46 h 212"/>
                  <a:gd name="T40" fmla="*/ 78 w 175"/>
                  <a:gd name="T41" fmla="*/ 41 h 212"/>
                  <a:gd name="T42" fmla="*/ 74 w 175"/>
                  <a:gd name="T43" fmla="*/ 23 h 212"/>
                  <a:gd name="T44" fmla="*/ 98 w 175"/>
                  <a:gd name="T45" fmla="*/ 43 h 212"/>
                  <a:gd name="T46" fmla="*/ 18 w 175"/>
                  <a:gd name="T47" fmla="*/ 19 h 212"/>
                  <a:gd name="T48" fmla="*/ 29 w 175"/>
                  <a:gd name="T49" fmla="*/ 27 h 212"/>
                  <a:gd name="T50" fmla="*/ 17 w 175"/>
                  <a:gd name="T51" fmla="*/ 31 h 212"/>
                  <a:gd name="T52" fmla="*/ 9 w 175"/>
                  <a:gd name="T53" fmla="*/ 24 h 212"/>
                  <a:gd name="T54" fmla="*/ 18 w 175"/>
                  <a:gd name="T55" fmla="*/ 19 h 212"/>
                  <a:gd name="T56" fmla="*/ 56 w 175"/>
                  <a:gd name="T57" fmla="*/ 25 h 212"/>
                  <a:gd name="T58" fmla="*/ 66 w 175"/>
                  <a:gd name="T59" fmla="*/ 20 h 212"/>
                  <a:gd name="T60" fmla="*/ 54 w 175"/>
                  <a:gd name="T61" fmla="*/ 0 h 212"/>
                  <a:gd name="T62" fmla="*/ 2 w 175"/>
                  <a:gd name="T63" fmla="*/ 19 h 212"/>
                  <a:gd name="T64" fmla="*/ 3 w 175"/>
                  <a:gd name="T65" fmla="*/ 24 h 212"/>
                  <a:gd name="T66" fmla="*/ 3 w 175"/>
                  <a:gd name="T67" fmla="*/ 25 h 212"/>
                  <a:gd name="T68" fmla="*/ 17 w 175"/>
                  <a:gd name="T69" fmla="*/ 38 h 212"/>
                  <a:gd name="T70" fmla="*/ 24 w 175"/>
                  <a:gd name="T71" fmla="*/ 37 h 212"/>
                  <a:gd name="T72" fmla="*/ 52 w 175"/>
                  <a:gd name="T73" fmla="*/ 30 h 212"/>
                  <a:gd name="T74" fmla="*/ 64 w 175"/>
                  <a:gd name="T75" fmla="*/ 30 h 212"/>
                  <a:gd name="T76" fmla="*/ 70 w 175"/>
                  <a:gd name="T77" fmla="*/ 41 h 212"/>
                  <a:gd name="T78" fmla="*/ 87 w 175"/>
                  <a:gd name="T79" fmla="*/ 51 h 212"/>
                  <a:gd name="T80" fmla="*/ 95 w 175"/>
                  <a:gd name="T81" fmla="*/ 61 h 212"/>
                  <a:gd name="T82" fmla="*/ 109 w 175"/>
                  <a:gd name="T83" fmla="*/ 83 h 212"/>
                  <a:gd name="T84" fmla="*/ 121 w 175"/>
                  <a:gd name="T85" fmla="*/ 113 h 212"/>
                  <a:gd name="T86" fmla="*/ 116 w 175"/>
                  <a:gd name="T87" fmla="*/ 144 h 212"/>
                  <a:gd name="T88" fmla="*/ 96 w 175"/>
                  <a:gd name="T89" fmla="*/ 170 h 212"/>
                  <a:gd name="T90" fmla="*/ 79 w 175"/>
                  <a:gd name="T91" fmla="*/ 171 h 212"/>
                  <a:gd name="T92" fmla="*/ 60 w 175"/>
                  <a:gd name="T93" fmla="*/ 179 h 212"/>
                  <a:gd name="T94" fmla="*/ 44 w 175"/>
                  <a:gd name="T95" fmla="*/ 186 h 212"/>
                  <a:gd name="T96" fmla="*/ 33 w 175"/>
                  <a:gd name="T97" fmla="*/ 181 h 212"/>
                  <a:gd name="T98" fmla="*/ 18 w 175"/>
                  <a:gd name="T99" fmla="*/ 194 h 212"/>
                  <a:gd name="T100" fmla="*/ 35 w 175"/>
                  <a:gd name="T101" fmla="*/ 204 h 212"/>
                  <a:gd name="T102" fmla="*/ 46 w 175"/>
                  <a:gd name="T103" fmla="*/ 189 h 212"/>
                  <a:gd name="T104" fmla="*/ 48 w 175"/>
                  <a:gd name="T105" fmla="*/ 190 h 212"/>
                  <a:gd name="T106" fmla="*/ 59 w 175"/>
                  <a:gd name="T107" fmla="*/ 186 h 212"/>
                  <a:gd name="T108" fmla="*/ 53 w 175"/>
                  <a:gd name="T109" fmla="*/ 194 h 212"/>
                  <a:gd name="T110" fmla="*/ 74 w 175"/>
                  <a:gd name="T111" fmla="*/ 212 h 212"/>
                  <a:gd name="T112" fmla="*/ 169 w 175"/>
                  <a:gd name="T113" fmla="*/ 143 h 212"/>
                  <a:gd name="T114" fmla="*/ 174 w 175"/>
                  <a:gd name="T115" fmla="*/ 118 h 212"/>
                  <a:gd name="T116" fmla="*/ 146 w 175"/>
                  <a:gd name="T117" fmla="*/ 33 h 212"/>
                  <a:gd name="T118" fmla="*/ 70 w 175"/>
                  <a:gd name="T119" fmla="*/ 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5" h="212">
                    <a:moveTo>
                      <a:pt x="47" y="198"/>
                    </a:moveTo>
                    <a:cubicBezTo>
                      <a:pt x="47" y="198"/>
                      <a:pt x="47" y="198"/>
                      <a:pt x="46" y="198"/>
                    </a:cubicBezTo>
                    <a:cubicBezTo>
                      <a:pt x="46" y="198"/>
                      <a:pt x="45" y="198"/>
                      <a:pt x="45" y="198"/>
                    </a:cubicBezTo>
                    <a:cubicBezTo>
                      <a:pt x="42" y="200"/>
                      <a:pt x="41" y="202"/>
                      <a:pt x="41" y="205"/>
                    </a:cubicBezTo>
                    <a:cubicBezTo>
                      <a:pt x="41" y="205"/>
                      <a:pt x="41" y="206"/>
                      <a:pt x="41" y="207"/>
                    </a:cubicBezTo>
                    <a:cubicBezTo>
                      <a:pt x="45" y="208"/>
                      <a:pt x="50" y="209"/>
                      <a:pt x="54" y="210"/>
                    </a:cubicBezTo>
                    <a:cubicBezTo>
                      <a:pt x="52" y="206"/>
                      <a:pt x="50" y="202"/>
                      <a:pt x="47" y="198"/>
                    </a:cubicBezTo>
                    <a:moveTo>
                      <a:pt x="163" y="158"/>
                    </a:moveTo>
                    <a:cubicBezTo>
                      <a:pt x="147" y="166"/>
                      <a:pt x="134" y="181"/>
                      <a:pt x="128" y="199"/>
                    </a:cubicBezTo>
                    <a:cubicBezTo>
                      <a:pt x="142" y="191"/>
                      <a:pt x="155" y="177"/>
                      <a:pt x="163" y="158"/>
                    </a:cubicBezTo>
                    <a:moveTo>
                      <a:pt x="39" y="194"/>
                    </a:moveTo>
                    <a:cubicBezTo>
                      <a:pt x="33" y="194"/>
                      <a:pt x="28" y="193"/>
                      <a:pt x="23" y="191"/>
                    </a:cubicBezTo>
                    <a:cubicBezTo>
                      <a:pt x="25" y="189"/>
                      <a:pt x="30" y="187"/>
                      <a:pt x="33" y="187"/>
                    </a:cubicBezTo>
                    <a:cubicBezTo>
                      <a:pt x="33" y="187"/>
                      <a:pt x="33" y="187"/>
                      <a:pt x="33" y="187"/>
                    </a:cubicBezTo>
                    <a:cubicBezTo>
                      <a:pt x="38" y="187"/>
                      <a:pt x="39" y="190"/>
                      <a:pt x="39" y="194"/>
                    </a:cubicBezTo>
                    <a:moveTo>
                      <a:pt x="73" y="190"/>
                    </a:moveTo>
                    <a:cubicBezTo>
                      <a:pt x="74" y="185"/>
                      <a:pt x="75" y="181"/>
                      <a:pt x="80" y="178"/>
                    </a:cubicBezTo>
                    <a:cubicBezTo>
                      <a:pt x="84" y="176"/>
                      <a:pt x="87" y="175"/>
                      <a:pt x="90" y="175"/>
                    </a:cubicBezTo>
                    <a:cubicBezTo>
                      <a:pt x="93" y="175"/>
                      <a:pt x="95" y="176"/>
                      <a:pt x="98" y="179"/>
                    </a:cubicBezTo>
                    <a:cubicBezTo>
                      <a:pt x="91" y="184"/>
                      <a:pt x="82" y="188"/>
                      <a:pt x="73" y="190"/>
                    </a:cubicBezTo>
                    <a:moveTo>
                      <a:pt x="103" y="175"/>
                    </a:moveTo>
                    <a:cubicBezTo>
                      <a:pt x="100" y="169"/>
                      <a:pt x="100" y="160"/>
                      <a:pt x="104" y="155"/>
                    </a:cubicBezTo>
                    <a:cubicBezTo>
                      <a:pt x="105" y="153"/>
                      <a:pt x="112" y="150"/>
                      <a:pt x="118" y="150"/>
                    </a:cubicBezTo>
                    <a:cubicBezTo>
                      <a:pt x="119" y="150"/>
                      <a:pt x="121" y="150"/>
                      <a:pt x="122" y="151"/>
                    </a:cubicBezTo>
                    <a:cubicBezTo>
                      <a:pt x="117" y="161"/>
                      <a:pt x="111" y="168"/>
                      <a:pt x="103" y="175"/>
                    </a:cubicBezTo>
                    <a:moveTo>
                      <a:pt x="124" y="145"/>
                    </a:moveTo>
                    <a:cubicBezTo>
                      <a:pt x="119" y="140"/>
                      <a:pt x="113" y="132"/>
                      <a:pt x="117" y="125"/>
                    </a:cubicBezTo>
                    <a:cubicBezTo>
                      <a:pt x="119" y="120"/>
                      <a:pt x="124" y="118"/>
                      <a:pt x="129" y="117"/>
                    </a:cubicBezTo>
                    <a:cubicBezTo>
                      <a:pt x="129" y="128"/>
                      <a:pt x="127" y="137"/>
                      <a:pt x="124" y="145"/>
                    </a:cubicBezTo>
                    <a:moveTo>
                      <a:pt x="129" y="109"/>
                    </a:moveTo>
                    <a:cubicBezTo>
                      <a:pt x="117" y="106"/>
                      <a:pt x="104" y="95"/>
                      <a:pt x="118" y="83"/>
                    </a:cubicBezTo>
                    <a:cubicBezTo>
                      <a:pt x="119" y="82"/>
                      <a:pt x="121" y="81"/>
                      <a:pt x="122" y="80"/>
                    </a:cubicBezTo>
                    <a:cubicBezTo>
                      <a:pt x="125" y="87"/>
                      <a:pt x="127" y="95"/>
                      <a:pt x="128" y="103"/>
                    </a:cubicBezTo>
                    <a:cubicBezTo>
                      <a:pt x="128" y="105"/>
                      <a:pt x="128" y="107"/>
                      <a:pt x="129" y="109"/>
                    </a:cubicBezTo>
                    <a:moveTo>
                      <a:pt x="119" y="70"/>
                    </a:moveTo>
                    <a:cubicBezTo>
                      <a:pt x="111" y="69"/>
                      <a:pt x="101" y="66"/>
                      <a:pt x="101" y="58"/>
                    </a:cubicBezTo>
                    <a:cubicBezTo>
                      <a:pt x="101" y="55"/>
                      <a:pt x="101" y="51"/>
                      <a:pt x="102" y="47"/>
                    </a:cubicBezTo>
                    <a:cubicBezTo>
                      <a:pt x="103" y="47"/>
                      <a:pt x="103" y="46"/>
                      <a:pt x="104" y="46"/>
                    </a:cubicBezTo>
                    <a:cubicBezTo>
                      <a:pt x="110" y="53"/>
                      <a:pt x="115" y="61"/>
                      <a:pt x="119" y="70"/>
                    </a:cubicBezTo>
                    <a:moveTo>
                      <a:pt x="88" y="46"/>
                    </a:moveTo>
                    <a:cubicBezTo>
                      <a:pt x="85" y="46"/>
                      <a:pt x="82" y="45"/>
                      <a:pt x="81" y="43"/>
                    </a:cubicBezTo>
                    <a:cubicBezTo>
                      <a:pt x="80" y="42"/>
                      <a:pt x="79" y="42"/>
                      <a:pt x="78" y="41"/>
                    </a:cubicBezTo>
                    <a:cubicBezTo>
                      <a:pt x="74" y="37"/>
                      <a:pt x="73" y="33"/>
                      <a:pt x="74" y="28"/>
                    </a:cubicBezTo>
                    <a:cubicBezTo>
                      <a:pt x="74" y="26"/>
                      <a:pt x="74" y="24"/>
                      <a:pt x="74" y="23"/>
                    </a:cubicBezTo>
                    <a:cubicBezTo>
                      <a:pt x="83" y="27"/>
                      <a:pt x="92" y="33"/>
                      <a:pt x="100" y="41"/>
                    </a:cubicBezTo>
                    <a:cubicBezTo>
                      <a:pt x="99" y="41"/>
                      <a:pt x="98" y="42"/>
                      <a:pt x="98" y="43"/>
                    </a:cubicBezTo>
                    <a:cubicBezTo>
                      <a:pt x="95" y="45"/>
                      <a:pt x="91" y="46"/>
                      <a:pt x="88" y="46"/>
                    </a:cubicBezTo>
                    <a:moveTo>
                      <a:pt x="18" y="19"/>
                    </a:moveTo>
                    <a:cubicBezTo>
                      <a:pt x="23" y="17"/>
                      <a:pt x="30" y="16"/>
                      <a:pt x="36" y="15"/>
                    </a:cubicBezTo>
                    <a:cubicBezTo>
                      <a:pt x="35" y="20"/>
                      <a:pt x="32" y="24"/>
                      <a:pt x="29" y="27"/>
                    </a:cubicBezTo>
                    <a:cubicBezTo>
                      <a:pt x="27" y="30"/>
                      <a:pt x="24" y="31"/>
                      <a:pt x="21" y="31"/>
                    </a:cubicBezTo>
                    <a:cubicBezTo>
                      <a:pt x="20" y="31"/>
                      <a:pt x="19" y="31"/>
                      <a:pt x="17" y="31"/>
                    </a:cubicBezTo>
                    <a:cubicBezTo>
                      <a:pt x="16" y="31"/>
                      <a:pt x="15" y="30"/>
                      <a:pt x="14" y="30"/>
                    </a:cubicBezTo>
                    <a:cubicBezTo>
                      <a:pt x="12" y="30"/>
                      <a:pt x="10" y="28"/>
                      <a:pt x="9" y="24"/>
                    </a:cubicBezTo>
                    <a:cubicBezTo>
                      <a:pt x="10" y="24"/>
                      <a:pt x="10" y="23"/>
                      <a:pt x="10" y="22"/>
                    </a:cubicBezTo>
                    <a:cubicBezTo>
                      <a:pt x="12" y="21"/>
                      <a:pt x="15" y="20"/>
                      <a:pt x="18" y="19"/>
                    </a:cubicBezTo>
                    <a:moveTo>
                      <a:pt x="57" y="25"/>
                    </a:moveTo>
                    <a:cubicBezTo>
                      <a:pt x="57" y="25"/>
                      <a:pt x="56" y="25"/>
                      <a:pt x="56" y="25"/>
                    </a:cubicBezTo>
                    <a:cubicBezTo>
                      <a:pt x="49" y="24"/>
                      <a:pt x="46" y="21"/>
                      <a:pt x="44" y="15"/>
                    </a:cubicBezTo>
                    <a:cubicBezTo>
                      <a:pt x="51" y="16"/>
                      <a:pt x="59" y="17"/>
                      <a:pt x="66" y="20"/>
                    </a:cubicBezTo>
                    <a:cubicBezTo>
                      <a:pt x="64" y="22"/>
                      <a:pt x="62" y="25"/>
                      <a:pt x="57" y="25"/>
                    </a:cubicBezTo>
                    <a:moveTo>
                      <a:pt x="54" y="0"/>
                    </a:moveTo>
                    <a:cubicBezTo>
                      <a:pt x="39" y="1"/>
                      <a:pt x="26" y="5"/>
                      <a:pt x="17" y="10"/>
                    </a:cubicBezTo>
                    <a:cubicBezTo>
                      <a:pt x="10" y="13"/>
                      <a:pt x="4" y="17"/>
                      <a:pt x="2" y="1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0" y="21"/>
                      <a:pt x="1" y="23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4"/>
                      <a:pt x="3" y="24"/>
                      <a:pt x="3" y="25"/>
                    </a:cubicBezTo>
                    <a:cubicBezTo>
                      <a:pt x="3" y="26"/>
                      <a:pt x="3" y="26"/>
                      <a:pt x="4" y="27"/>
                    </a:cubicBezTo>
                    <a:cubicBezTo>
                      <a:pt x="5" y="33"/>
                      <a:pt x="10" y="37"/>
                      <a:pt x="17" y="38"/>
                    </a:cubicBezTo>
                    <a:cubicBezTo>
                      <a:pt x="17" y="38"/>
                      <a:pt x="18" y="38"/>
                      <a:pt x="19" y="38"/>
                    </a:cubicBezTo>
                    <a:cubicBezTo>
                      <a:pt x="21" y="38"/>
                      <a:pt x="23" y="38"/>
                      <a:pt x="24" y="37"/>
                    </a:cubicBezTo>
                    <a:cubicBezTo>
                      <a:pt x="31" y="35"/>
                      <a:pt x="37" y="29"/>
                      <a:pt x="40" y="22"/>
                    </a:cubicBezTo>
                    <a:cubicBezTo>
                      <a:pt x="43" y="26"/>
                      <a:pt x="47" y="30"/>
                      <a:pt x="52" y="30"/>
                    </a:cubicBezTo>
                    <a:cubicBezTo>
                      <a:pt x="55" y="30"/>
                      <a:pt x="58" y="31"/>
                      <a:pt x="60" y="31"/>
                    </a:cubicBezTo>
                    <a:cubicBezTo>
                      <a:pt x="62" y="31"/>
                      <a:pt x="63" y="31"/>
                      <a:pt x="64" y="30"/>
                    </a:cubicBezTo>
                    <a:cubicBezTo>
                      <a:pt x="66" y="29"/>
                      <a:pt x="67" y="28"/>
                      <a:pt x="68" y="27"/>
                    </a:cubicBezTo>
                    <a:cubicBezTo>
                      <a:pt x="68" y="32"/>
                      <a:pt x="68" y="36"/>
                      <a:pt x="70" y="41"/>
                    </a:cubicBezTo>
                    <a:cubicBezTo>
                      <a:pt x="71" y="44"/>
                      <a:pt x="78" y="50"/>
                      <a:pt x="81" y="51"/>
                    </a:cubicBezTo>
                    <a:cubicBezTo>
                      <a:pt x="83" y="51"/>
                      <a:pt x="85" y="51"/>
                      <a:pt x="87" y="51"/>
                    </a:cubicBezTo>
                    <a:cubicBezTo>
                      <a:pt x="89" y="51"/>
                      <a:pt x="92" y="51"/>
                      <a:pt x="95" y="50"/>
                    </a:cubicBezTo>
                    <a:cubicBezTo>
                      <a:pt x="94" y="54"/>
                      <a:pt x="94" y="58"/>
                      <a:pt x="95" y="61"/>
                    </a:cubicBezTo>
                    <a:cubicBezTo>
                      <a:pt x="97" y="71"/>
                      <a:pt x="109" y="75"/>
                      <a:pt x="119" y="76"/>
                    </a:cubicBezTo>
                    <a:cubicBezTo>
                      <a:pt x="116" y="79"/>
                      <a:pt x="111" y="81"/>
                      <a:pt x="109" y="83"/>
                    </a:cubicBezTo>
                    <a:cubicBezTo>
                      <a:pt x="106" y="87"/>
                      <a:pt x="106" y="94"/>
                      <a:pt x="106" y="99"/>
                    </a:cubicBezTo>
                    <a:cubicBezTo>
                      <a:pt x="107" y="106"/>
                      <a:pt x="114" y="110"/>
                      <a:pt x="121" y="113"/>
                    </a:cubicBezTo>
                    <a:cubicBezTo>
                      <a:pt x="116" y="115"/>
                      <a:pt x="112" y="119"/>
                      <a:pt x="111" y="125"/>
                    </a:cubicBezTo>
                    <a:cubicBezTo>
                      <a:pt x="109" y="132"/>
                      <a:pt x="112" y="138"/>
                      <a:pt x="116" y="144"/>
                    </a:cubicBezTo>
                    <a:cubicBezTo>
                      <a:pt x="110" y="144"/>
                      <a:pt x="104" y="146"/>
                      <a:pt x="101" y="148"/>
                    </a:cubicBezTo>
                    <a:cubicBezTo>
                      <a:pt x="95" y="153"/>
                      <a:pt x="94" y="162"/>
                      <a:pt x="96" y="170"/>
                    </a:cubicBezTo>
                    <a:cubicBezTo>
                      <a:pt x="93" y="169"/>
                      <a:pt x="91" y="169"/>
                      <a:pt x="89" y="169"/>
                    </a:cubicBezTo>
                    <a:cubicBezTo>
                      <a:pt x="86" y="169"/>
                      <a:pt x="82" y="170"/>
                      <a:pt x="79" y="171"/>
                    </a:cubicBezTo>
                    <a:cubicBezTo>
                      <a:pt x="73" y="173"/>
                      <a:pt x="70" y="177"/>
                      <a:pt x="69" y="182"/>
                    </a:cubicBezTo>
                    <a:cubicBezTo>
                      <a:pt x="67" y="180"/>
                      <a:pt x="64" y="179"/>
                      <a:pt x="60" y="179"/>
                    </a:cubicBezTo>
                    <a:cubicBezTo>
                      <a:pt x="60" y="179"/>
                      <a:pt x="60" y="179"/>
                      <a:pt x="59" y="179"/>
                    </a:cubicBezTo>
                    <a:cubicBezTo>
                      <a:pt x="53" y="180"/>
                      <a:pt x="48" y="182"/>
                      <a:pt x="44" y="186"/>
                    </a:cubicBezTo>
                    <a:cubicBezTo>
                      <a:pt x="43" y="183"/>
                      <a:pt x="40" y="181"/>
                      <a:pt x="34" y="181"/>
                    </a:cubicBezTo>
                    <a:cubicBezTo>
                      <a:pt x="34" y="181"/>
                      <a:pt x="33" y="181"/>
                      <a:pt x="33" y="181"/>
                    </a:cubicBezTo>
                    <a:cubicBezTo>
                      <a:pt x="31" y="181"/>
                      <a:pt x="28" y="181"/>
                      <a:pt x="26" y="182"/>
                    </a:cubicBezTo>
                    <a:cubicBezTo>
                      <a:pt x="24" y="186"/>
                      <a:pt x="21" y="190"/>
                      <a:pt x="18" y="194"/>
                    </a:cubicBezTo>
                    <a:cubicBezTo>
                      <a:pt x="18" y="195"/>
                      <a:pt x="18" y="195"/>
                      <a:pt x="19" y="196"/>
                    </a:cubicBezTo>
                    <a:cubicBezTo>
                      <a:pt x="22" y="197"/>
                      <a:pt x="27" y="201"/>
                      <a:pt x="35" y="204"/>
                    </a:cubicBezTo>
                    <a:cubicBezTo>
                      <a:pt x="36" y="199"/>
                      <a:pt x="39" y="193"/>
                      <a:pt x="44" y="192"/>
                    </a:cubicBezTo>
                    <a:cubicBezTo>
                      <a:pt x="44" y="190"/>
                      <a:pt x="45" y="189"/>
                      <a:pt x="46" y="189"/>
                    </a:cubicBezTo>
                    <a:cubicBezTo>
                      <a:pt x="47" y="189"/>
                      <a:pt x="47" y="189"/>
                      <a:pt x="48" y="189"/>
                    </a:cubicBezTo>
                    <a:cubicBezTo>
                      <a:pt x="48" y="190"/>
                      <a:pt x="48" y="190"/>
                      <a:pt x="48" y="190"/>
                    </a:cubicBezTo>
                    <a:cubicBezTo>
                      <a:pt x="50" y="188"/>
                      <a:pt x="52" y="186"/>
                      <a:pt x="55" y="186"/>
                    </a:cubicBezTo>
                    <a:cubicBezTo>
                      <a:pt x="56" y="186"/>
                      <a:pt x="58" y="186"/>
                      <a:pt x="59" y="186"/>
                    </a:cubicBezTo>
                    <a:cubicBezTo>
                      <a:pt x="63" y="186"/>
                      <a:pt x="66" y="187"/>
                      <a:pt x="67" y="192"/>
                    </a:cubicBezTo>
                    <a:cubicBezTo>
                      <a:pt x="62" y="193"/>
                      <a:pt x="58" y="194"/>
                      <a:pt x="53" y="194"/>
                    </a:cubicBezTo>
                    <a:cubicBezTo>
                      <a:pt x="56" y="198"/>
                      <a:pt x="61" y="204"/>
                      <a:pt x="65" y="212"/>
                    </a:cubicBezTo>
                    <a:cubicBezTo>
                      <a:pt x="68" y="212"/>
                      <a:pt x="71" y="212"/>
                      <a:pt x="74" y="212"/>
                    </a:cubicBezTo>
                    <a:cubicBezTo>
                      <a:pt x="86" y="212"/>
                      <a:pt x="99" y="210"/>
                      <a:pt x="114" y="205"/>
                    </a:cubicBezTo>
                    <a:cubicBezTo>
                      <a:pt x="120" y="175"/>
                      <a:pt x="141" y="151"/>
                      <a:pt x="169" y="143"/>
                    </a:cubicBezTo>
                    <a:cubicBezTo>
                      <a:pt x="169" y="142"/>
                      <a:pt x="169" y="142"/>
                      <a:pt x="169" y="141"/>
                    </a:cubicBezTo>
                    <a:cubicBezTo>
                      <a:pt x="172" y="134"/>
                      <a:pt x="173" y="126"/>
                      <a:pt x="174" y="118"/>
                    </a:cubicBezTo>
                    <a:cubicBezTo>
                      <a:pt x="175" y="104"/>
                      <a:pt x="174" y="91"/>
                      <a:pt x="171" y="79"/>
                    </a:cubicBezTo>
                    <a:cubicBezTo>
                      <a:pt x="166" y="59"/>
                      <a:pt x="156" y="43"/>
                      <a:pt x="146" y="33"/>
                    </a:cubicBezTo>
                    <a:cubicBezTo>
                      <a:pt x="125" y="13"/>
                      <a:pt x="103" y="4"/>
                      <a:pt x="82" y="1"/>
                    </a:cubicBezTo>
                    <a:cubicBezTo>
                      <a:pt x="78" y="1"/>
                      <a:pt x="74" y="2"/>
                      <a:pt x="70" y="2"/>
                    </a:cubicBezTo>
                    <a:cubicBezTo>
                      <a:pt x="65" y="2"/>
                      <a:pt x="59" y="1"/>
                      <a:pt x="5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1178"/>
              <p:cNvSpPr>
                <a:spLocks noEditPoints="1"/>
              </p:cNvSpPr>
              <p:nvPr/>
            </p:nvSpPr>
            <p:spPr bwMode="auto">
              <a:xfrm>
                <a:off x="712" y="4076"/>
                <a:ext cx="99" cy="100"/>
              </a:xfrm>
              <a:custGeom>
                <a:avLst/>
                <a:gdLst>
                  <a:gd name="T0" fmla="*/ 7 w 201"/>
                  <a:gd name="T1" fmla="*/ 59 h 202"/>
                  <a:gd name="T2" fmla="*/ 5 w 201"/>
                  <a:gd name="T3" fmla="*/ 62 h 202"/>
                  <a:gd name="T4" fmla="*/ 10 w 201"/>
                  <a:gd name="T5" fmla="*/ 58 h 202"/>
                  <a:gd name="T6" fmla="*/ 80 w 201"/>
                  <a:gd name="T7" fmla="*/ 157 h 202"/>
                  <a:gd name="T8" fmla="*/ 87 w 201"/>
                  <a:gd name="T9" fmla="*/ 144 h 202"/>
                  <a:gd name="T10" fmla="*/ 99 w 201"/>
                  <a:gd name="T11" fmla="*/ 154 h 202"/>
                  <a:gd name="T12" fmla="*/ 67 w 201"/>
                  <a:gd name="T13" fmla="*/ 156 h 202"/>
                  <a:gd name="T14" fmla="*/ 55 w 201"/>
                  <a:gd name="T15" fmla="*/ 137 h 202"/>
                  <a:gd name="T16" fmla="*/ 67 w 201"/>
                  <a:gd name="T17" fmla="*/ 156 h 202"/>
                  <a:gd name="T18" fmla="*/ 117 w 201"/>
                  <a:gd name="T19" fmla="*/ 131 h 202"/>
                  <a:gd name="T20" fmla="*/ 129 w 201"/>
                  <a:gd name="T21" fmla="*/ 139 h 202"/>
                  <a:gd name="T22" fmla="*/ 105 w 201"/>
                  <a:gd name="T23" fmla="*/ 152 h 202"/>
                  <a:gd name="T24" fmla="*/ 23 w 201"/>
                  <a:gd name="T25" fmla="*/ 116 h 202"/>
                  <a:gd name="T26" fmla="*/ 35 w 201"/>
                  <a:gd name="T27" fmla="*/ 119 h 202"/>
                  <a:gd name="T28" fmla="*/ 137 w 201"/>
                  <a:gd name="T29" fmla="*/ 132 h 202"/>
                  <a:gd name="T30" fmla="*/ 151 w 201"/>
                  <a:gd name="T31" fmla="*/ 110 h 202"/>
                  <a:gd name="T32" fmla="*/ 155 w 201"/>
                  <a:gd name="T33" fmla="*/ 111 h 202"/>
                  <a:gd name="T34" fmla="*/ 20 w 201"/>
                  <a:gd name="T35" fmla="*/ 110 h 202"/>
                  <a:gd name="T36" fmla="*/ 22 w 201"/>
                  <a:gd name="T37" fmla="*/ 96 h 202"/>
                  <a:gd name="T38" fmla="*/ 158 w 201"/>
                  <a:gd name="T39" fmla="*/ 106 h 202"/>
                  <a:gd name="T40" fmla="*/ 152 w 201"/>
                  <a:gd name="T41" fmla="*/ 87 h 202"/>
                  <a:gd name="T42" fmla="*/ 163 w 201"/>
                  <a:gd name="T43" fmla="*/ 76 h 202"/>
                  <a:gd name="T44" fmla="*/ 158 w 201"/>
                  <a:gd name="T45" fmla="*/ 106 h 202"/>
                  <a:gd name="T46" fmla="*/ 162 w 201"/>
                  <a:gd name="T47" fmla="*/ 57 h 202"/>
                  <a:gd name="T48" fmla="*/ 169 w 201"/>
                  <a:gd name="T49" fmla="*/ 66 h 202"/>
                  <a:gd name="T50" fmla="*/ 154 w 201"/>
                  <a:gd name="T51" fmla="*/ 9 h 202"/>
                  <a:gd name="T52" fmla="*/ 166 w 201"/>
                  <a:gd name="T53" fmla="*/ 34 h 202"/>
                  <a:gd name="T54" fmla="*/ 148 w 201"/>
                  <a:gd name="T55" fmla="*/ 18 h 202"/>
                  <a:gd name="T56" fmla="*/ 152 w 201"/>
                  <a:gd name="T57" fmla="*/ 9 h 202"/>
                  <a:gd name="T58" fmla="*/ 153 w 201"/>
                  <a:gd name="T59" fmla="*/ 0 h 202"/>
                  <a:gd name="T60" fmla="*/ 142 w 201"/>
                  <a:gd name="T61" fmla="*/ 15 h 202"/>
                  <a:gd name="T62" fmla="*/ 161 w 201"/>
                  <a:gd name="T63" fmla="*/ 40 h 202"/>
                  <a:gd name="T64" fmla="*/ 159 w 201"/>
                  <a:gd name="T65" fmla="*/ 67 h 202"/>
                  <a:gd name="T66" fmla="*/ 151 w 201"/>
                  <a:gd name="T67" fmla="*/ 75 h 202"/>
                  <a:gd name="T68" fmla="*/ 149 w 201"/>
                  <a:gd name="T69" fmla="*/ 103 h 202"/>
                  <a:gd name="T70" fmla="*/ 132 w 201"/>
                  <a:gd name="T71" fmla="*/ 134 h 202"/>
                  <a:gd name="T72" fmla="*/ 119 w 201"/>
                  <a:gd name="T73" fmla="*/ 125 h 202"/>
                  <a:gd name="T74" fmla="*/ 100 w 201"/>
                  <a:gd name="T75" fmla="*/ 146 h 202"/>
                  <a:gd name="T76" fmla="*/ 87 w 201"/>
                  <a:gd name="T77" fmla="*/ 137 h 202"/>
                  <a:gd name="T78" fmla="*/ 65 w 201"/>
                  <a:gd name="T79" fmla="*/ 134 h 202"/>
                  <a:gd name="T80" fmla="*/ 45 w 201"/>
                  <a:gd name="T81" fmla="*/ 133 h 202"/>
                  <a:gd name="T82" fmla="*/ 28 w 201"/>
                  <a:gd name="T83" fmla="*/ 109 h 202"/>
                  <a:gd name="T84" fmla="*/ 19 w 201"/>
                  <a:gd name="T85" fmla="*/ 85 h 202"/>
                  <a:gd name="T86" fmla="*/ 20 w 201"/>
                  <a:gd name="T87" fmla="*/ 68 h 202"/>
                  <a:gd name="T88" fmla="*/ 16 w 201"/>
                  <a:gd name="T89" fmla="*/ 73 h 202"/>
                  <a:gd name="T90" fmla="*/ 11 w 201"/>
                  <a:gd name="T91" fmla="*/ 79 h 202"/>
                  <a:gd name="T92" fmla="*/ 21 w 201"/>
                  <a:gd name="T93" fmla="*/ 165 h 202"/>
                  <a:gd name="T94" fmla="*/ 59 w 201"/>
                  <a:gd name="T95" fmla="*/ 196 h 202"/>
                  <a:gd name="T96" fmla="*/ 100 w 201"/>
                  <a:gd name="T97" fmla="*/ 201 h 202"/>
                  <a:gd name="T98" fmla="*/ 140 w 201"/>
                  <a:gd name="T99" fmla="*/ 188 h 202"/>
                  <a:gd name="T100" fmla="*/ 172 w 201"/>
                  <a:gd name="T101" fmla="*/ 23 h 202"/>
                  <a:gd name="T102" fmla="*/ 155 w 201"/>
                  <a:gd name="T103" fmla="*/ 1 h 202"/>
                  <a:gd name="T104" fmla="*/ 153 w 201"/>
                  <a:gd name="T105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1" h="202">
                    <a:moveTo>
                      <a:pt x="9" y="58"/>
                    </a:moveTo>
                    <a:cubicBezTo>
                      <a:pt x="8" y="58"/>
                      <a:pt x="8" y="58"/>
                      <a:pt x="7" y="59"/>
                    </a:cubicBezTo>
                    <a:cubicBezTo>
                      <a:pt x="6" y="59"/>
                      <a:pt x="6" y="60"/>
                      <a:pt x="5" y="61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7" y="61"/>
                      <a:pt x="9" y="59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10" y="58"/>
                      <a:pt x="9" y="58"/>
                      <a:pt x="9" y="58"/>
                    </a:cubicBezTo>
                    <a:moveTo>
                      <a:pt x="80" y="157"/>
                    </a:moveTo>
                    <a:cubicBezTo>
                      <a:pt x="78" y="157"/>
                      <a:pt x="75" y="157"/>
                      <a:pt x="73" y="157"/>
                    </a:cubicBezTo>
                    <a:cubicBezTo>
                      <a:pt x="76" y="151"/>
                      <a:pt x="81" y="144"/>
                      <a:pt x="87" y="144"/>
                    </a:cubicBezTo>
                    <a:cubicBezTo>
                      <a:pt x="88" y="144"/>
                      <a:pt x="88" y="144"/>
                      <a:pt x="89" y="144"/>
                    </a:cubicBezTo>
                    <a:cubicBezTo>
                      <a:pt x="94" y="145"/>
                      <a:pt x="97" y="149"/>
                      <a:pt x="99" y="154"/>
                    </a:cubicBezTo>
                    <a:cubicBezTo>
                      <a:pt x="92" y="156"/>
                      <a:pt x="86" y="157"/>
                      <a:pt x="80" y="157"/>
                    </a:cubicBezTo>
                    <a:moveTo>
                      <a:pt x="67" y="156"/>
                    </a:moveTo>
                    <a:cubicBezTo>
                      <a:pt x="58" y="153"/>
                      <a:pt x="50" y="149"/>
                      <a:pt x="43" y="142"/>
                    </a:cubicBezTo>
                    <a:cubicBezTo>
                      <a:pt x="46" y="139"/>
                      <a:pt x="50" y="137"/>
                      <a:pt x="55" y="137"/>
                    </a:cubicBezTo>
                    <a:cubicBezTo>
                      <a:pt x="57" y="137"/>
                      <a:pt x="59" y="137"/>
                      <a:pt x="60" y="138"/>
                    </a:cubicBezTo>
                    <a:cubicBezTo>
                      <a:pt x="62" y="139"/>
                      <a:pt x="69" y="151"/>
                      <a:pt x="67" y="156"/>
                    </a:cubicBezTo>
                    <a:moveTo>
                      <a:pt x="105" y="152"/>
                    </a:moveTo>
                    <a:cubicBezTo>
                      <a:pt x="106" y="143"/>
                      <a:pt x="110" y="131"/>
                      <a:pt x="117" y="131"/>
                    </a:cubicBezTo>
                    <a:cubicBezTo>
                      <a:pt x="119" y="131"/>
                      <a:pt x="122" y="132"/>
                      <a:pt x="125" y="135"/>
                    </a:cubicBezTo>
                    <a:cubicBezTo>
                      <a:pt x="126" y="136"/>
                      <a:pt x="128" y="137"/>
                      <a:pt x="129" y="139"/>
                    </a:cubicBezTo>
                    <a:cubicBezTo>
                      <a:pt x="124" y="143"/>
                      <a:pt x="117" y="147"/>
                      <a:pt x="110" y="150"/>
                    </a:cubicBezTo>
                    <a:cubicBezTo>
                      <a:pt x="108" y="151"/>
                      <a:pt x="107" y="151"/>
                      <a:pt x="105" y="152"/>
                    </a:cubicBezTo>
                    <a:moveTo>
                      <a:pt x="38" y="138"/>
                    </a:moveTo>
                    <a:cubicBezTo>
                      <a:pt x="32" y="131"/>
                      <a:pt x="27" y="124"/>
                      <a:pt x="23" y="116"/>
                    </a:cubicBezTo>
                    <a:cubicBezTo>
                      <a:pt x="24" y="115"/>
                      <a:pt x="26" y="115"/>
                      <a:pt x="27" y="115"/>
                    </a:cubicBezTo>
                    <a:cubicBezTo>
                      <a:pt x="30" y="115"/>
                      <a:pt x="32" y="116"/>
                      <a:pt x="35" y="119"/>
                    </a:cubicBezTo>
                    <a:cubicBezTo>
                      <a:pt x="40" y="126"/>
                      <a:pt x="41" y="131"/>
                      <a:pt x="38" y="138"/>
                    </a:cubicBezTo>
                    <a:moveTo>
                      <a:pt x="137" y="132"/>
                    </a:moveTo>
                    <a:cubicBezTo>
                      <a:pt x="136" y="124"/>
                      <a:pt x="137" y="113"/>
                      <a:pt x="143" y="111"/>
                    </a:cubicBezTo>
                    <a:cubicBezTo>
                      <a:pt x="145" y="110"/>
                      <a:pt x="148" y="110"/>
                      <a:pt x="151" y="110"/>
                    </a:cubicBezTo>
                    <a:cubicBezTo>
                      <a:pt x="152" y="110"/>
                      <a:pt x="152" y="110"/>
                      <a:pt x="153" y="110"/>
                    </a:cubicBezTo>
                    <a:cubicBezTo>
                      <a:pt x="154" y="110"/>
                      <a:pt x="154" y="111"/>
                      <a:pt x="155" y="111"/>
                    </a:cubicBezTo>
                    <a:cubicBezTo>
                      <a:pt x="150" y="119"/>
                      <a:pt x="144" y="126"/>
                      <a:pt x="137" y="132"/>
                    </a:cubicBezTo>
                    <a:moveTo>
                      <a:pt x="20" y="110"/>
                    </a:moveTo>
                    <a:cubicBezTo>
                      <a:pt x="17" y="103"/>
                      <a:pt x="14" y="96"/>
                      <a:pt x="13" y="88"/>
                    </a:cubicBezTo>
                    <a:cubicBezTo>
                      <a:pt x="17" y="89"/>
                      <a:pt x="21" y="91"/>
                      <a:pt x="22" y="96"/>
                    </a:cubicBezTo>
                    <a:cubicBezTo>
                      <a:pt x="24" y="101"/>
                      <a:pt x="25" y="107"/>
                      <a:pt x="20" y="110"/>
                    </a:cubicBezTo>
                    <a:moveTo>
                      <a:pt x="158" y="106"/>
                    </a:moveTo>
                    <a:cubicBezTo>
                      <a:pt x="157" y="105"/>
                      <a:pt x="157" y="105"/>
                      <a:pt x="156" y="104"/>
                    </a:cubicBezTo>
                    <a:cubicBezTo>
                      <a:pt x="152" y="100"/>
                      <a:pt x="149" y="91"/>
                      <a:pt x="152" y="87"/>
                    </a:cubicBezTo>
                    <a:cubicBezTo>
                      <a:pt x="152" y="86"/>
                      <a:pt x="153" y="84"/>
                      <a:pt x="153" y="83"/>
                    </a:cubicBezTo>
                    <a:cubicBezTo>
                      <a:pt x="156" y="79"/>
                      <a:pt x="159" y="76"/>
                      <a:pt x="163" y="76"/>
                    </a:cubicBezTo>
                    <a:cubicBezTo>
                      <a:pt x="165" y="76"/>
                      <a:pt x="167" y="75"/>
                      <a:pt x="168" y="75"/>
                    </a:cubicBezTo>
                    <a:cubicBezTo>
                      <a:pt x="167" y="85"/>
                      <a:pt x="163" y="96"/>
                      <a:pt x="158" y="106"/>
                    </a:cubicBezTo>
                    <a:moveTo>
                      <a:pt x="169" y="66"/>
                    </a:moveTo>
                    <a:cubicBezTo>
                      <a:pt x="166" y="64"/>
                      <a:pt x="163" y="63"/>
                      <a:pt x="162" y="57"/>
                    </a:cubicBezTo>
                    <a:cubicBezTo>
                      <a:pt x="162" y="50"/>
                      <a:pt x="164" y="46"/>
                      <a:pt x="168" y="42"/>
                    </a:cubicBezTo>
                    <a:cubicBezTo>
                      <a:pt x="169" y="50"/>
                      <a:pt x="170" y="58"/>
                      <a:pt x="169" y="66"/>
                    </a:cubicBezTo>
                    <a:moveTo>
                      <a:pt x="153" y="9"/>
                    </a:moveTo>
                    <a:cubicBezTo>
                      <a:pt x="154" y="9"/>
                      <a:pt x="154" y="9"/>
                      <a:pt x="154" y="9"/>
                    </a:cubicBezTo>
                    <a:cubicBezTo>
                      <a:pt x="157" y="13"/>
                      <a:pt x="159" y="17"/>
                      <a:pt x="161" y="21"/>
                    </a:cubicBezTo>
                    <a:cubicBezTo>
                      <a:pt x="163" y="25"/>
                      <a:pt x="165" y="30"/>
                      <a:pt x="166" y="34"/>
                    </a:cubicBezTo>
                    <a:cubicBezTo>
                      <a:pt x="162" y="34"/>
                      <a:pt x="158" y="32"/>
                      <a:pt x="154" y="30"/>
                    </a:cubicBezTo>
                    <a:cubicBezTo>
                      <a:pt x="149" y="27"/>
                      <a:pt x="148" y="23"/>
                      <a:pt x="148" y="18"/>
                    </a:cubicBezTo>
                    <a:cubicBezTo>
                      <a:pt x="148" y="17"/>
                      <a:pt x="148" y="16"/>
                      <a:pt x="148" y="16"/>
                    </a:cubicBezTo>
                    <a:cubicBezTo>
                      <a:pt x="148" y="13"/>
                      <a:pt x="149" y="11"/>
                      <a:pt x="152" y="9"/>
                    </a:cubicBezTo>
                    <a:cubicBezTo>
                      <a:pt x="152" y="9"/>
                      <a:pt x="153" y="9"/>
                      <a:pt x="153" y="9"/>
                    </a:cubicBezTo>
                    <a:moveTo>
                      <a:pt x="153" y="0"/>
                    </a:moveTo>
                    <a:cubicBezTo>
                      <a:pt x="152" y="0"/>
                      <a:pt x="151" y="1"/>
                      <a:pt x="151" y="3"/>
                    </a:cubicBezTo>
                    <a:cubicBezTo>
                      <a:pt x="146" y="4"/>
                      <a:pt x="143" y="10"/>
                      <a:pt x="142" y="15"/>
                    </a:cubicBezTo>
                    <a:cubicBezTo>
                      <a:pt x="142" y="19"/>
                      <a:pt x="142" y="24"/>
                      <a:pt x="144" y="28"/>
                    </a:cubicBezTo>
                    <a:cubicBezTo>
                      <a:pt x="147" y="34"/>
                      <a:pt x="155" y="39"/>
                      <a:pt x="161" y="40"/>
                    </a:cubicBezTo>
                    <a:cubicBezTo>
                      <a:pt x="158" y="44"/>
                      <a:pt x="156" y="49"/>
                      <a:pt x="157" y="55"/>
                    </a:cubicBezTo>
                    <a:cubicBezTo>
                      <a:pt x="157" y="58"/>
                      <a:pt x="157" y="64"/>
                      <a:pt x="159" y="67"/>
                    </a:cubicBezTo>
                    <a:cubicBezTo>
                      <a:pt x="161" y="68"/>
                      <a:pt x="162" y="69"/>
                      <a:pt x="163" y="70"/>
                    </a:cubicBezTo>
                    <a:cubicBezTo>
                      <a:pt x="159" y="71"/>
                      <a:pt x="155" y="72"/>
                      <a:pt x="151" y="75"/>
                    </a:cubicBezTo>
                    <a:cubicBezTo>
                      <a:pt x="149" y="77"/>
                      <a:pt x="145" y="86"/>
                      <a:pt x="145" y="89"/>
                    </a:cubicBezTo>
                    <a:cubicBezTo>
                      <a:pt x="145" y="93"/>
                      <a:pt x="147" y="99"/>
                      <a:pt x="149" y="103"/>
                    </a:cubicBezTo>
                    <a:cubicBezTo>
                      <a:pt x="145" y="104"/>
                      <a:pt x="142" y="105"/>
                      <a:pt x="139" y="106"/>
                    </a:cubicBezTo>
                    <a:cubicBezTo>
                      <a:pt x="131" y="111"/>
                      <a:pt x="131" y="123"/>
                      <a:pt x="132" y="134"/>
                    </a:cubicBezTo>
                    <a:cubicBezTo>
                      <a:pt x="129" y="131"/>
                      <a:pt x="126" y="127"/>
                      <a:pt x="124" y="126"/>
                    </a:cubicBezTo>
                    <a:cubicBezTo>
                      <a:pt x="122" y="125"/>
                      <a:pt x="120" y="125"/>
                      <a:pt x="119" y="125"/>
                    </a:cubicBezTo>
                    <a:cubicBezTo>
                      <a:pt x="115" y="125"/>
                      <a:pt x="112" y="126"/>
                      <a:pt x="109" y="127"/>
                    </a:cubicBezTo>
                    <a:cubicBezTo>
                      <a:pt x="104" y="129"/>
                      <a:pt x="101" y="137"/>
                      <a:pt x="100" y="146"/>
                    </a:cubicBezTo>
                    <a:cubicBezTo>
                      <a:pt x="97" y="141"/>
                      <a:pt x="93" y="138"/>
                      <a:pt x="88" y="138"/>
                    </a:cubicBezTo>
                    <a:cubicBezTo>
                      <a:pt x="87" y="137"/>
                      <a:pt x="87" y="137"/>
                      <a:pt x="87" y="137"/>
                    </a:cubicBezTo>
                    <a:cubicBezTo>
                      <a:pt x="81" y="137"/>
                      <a:pt x="76" y="142"/>
                      <a:pt x="72" y="148"/>
                    </a:cubicBezTo>
                    <a:cubicBezTo>
                      <a:pt x="71" y="142"/>
                      <a:pt x="68" y="136"/>
                      <a:pt x="65" y="134"/>
                    </a:cubicBezTo>
                    <a:cubicBezTo>
                      <a:pt x="63" y="131"/>
                      <a:pt x="59" y="130"/>
                      <a:pt x="56" y="130"/>
                    </a:cubicBezTo>
                    <a:cubicBezTo>
                      <a:pt x="52" y="130"/>
                      <a:pt x="48" y="131"/>
                      <a:pt x="45" y="133"/>
                    </a:cubicBezTo>
                    <a:cubicBezTo>
                      <a:pt x="45" y="128"/>
                      <a:pt x="44" y="122"/>
                      <a:pt x="40" y="116"/>
                    </a:cubicBezTo>
                    <a:cubicBezTo>
                      <a:pt x="37" y="111"/>
                      <a:pt x="33" y="109"/>
                      <a:pt x="28" y="109"/>
                    </a:cubicBezTo>
                    <a:cubicBezTo>
                      <a:pt x="30" y="106"/>
                      <a:pt x="30" y="103"/>
                      <a:pt x="29" y="98"/>
                    </a:cubicBezTo>
                    <a:cubicBezTo>
                      <a:pt x="27" y="92"/>
                      <a:pt x="24" y="87"/>
                      <a:pt x="19" y="85"/>
                    </a:cubicBezTo>
                    <a:cubicBezTo>
                      <a:pt x="22" y="83"/>
                      <a:pt x="23" y="79"/>
                      <a:pt x="22" y="72"/>
                    </a:cubicBezTo>
                    <a:cubicBezTo>
                      <a:pt x="21" y="71"/>
                      <a:pt x="21" y="69"/>
                      <a:pt x="20" y="68"/>
                    </a:cubicBezTo>
                    <a:cubicBezTo>
                      <a:pt x="19" y="69"/>
                      <a:pt x="18" y="71"/>
                      <a:pt x="16" y="73"/>
                    </a:cubicBezTo>
                    <a:cubicBezTo>
                      <a:pt x="16" y="73"/>
                      <a:pt x="16" y="73"/>
                      <a:pt x="16" y="73"/>
                    </a:cubicBezTo>
                    <a:cubicBezTo>
                      <a:pt x="17" y="78"/>
                      <a:pt x="15" y="80"/>
                      <a:pt x="12" y="81"/>
                    </a:cubicBezTo>
                    <a:cubicBezTo>
                      <a:pt x="11" y="81"/>
                      <a:pt x="11" y="80"/>
                      <a:pt x="11" y="79"/>
                    </a:cubicBezTo>
                    <a:cubicBezTo>
                      <a:pt x="8" y="83"/>
                      <a:pt x="5" y="87"/>
                      <a:pt x="1" y="90"/>
                    </a:cubicBezTo>
                    <a:cubicBezTo>
                      <a:pt x="0" y="109"/>
                      <a:pt x="3" y="135"/>
                      <a:pt x="21" y="165"/>
                    </a:cubicBezTo>
                    <a:cubicBezTo>
                      <a:pt x="21" y="165"/>
                      <a:pt x="21" y="165"/>
                      <a:pt x="22" y="166"/>
                    </a:cubicBezTo>
                    <a:cubicBezTo>
                      <a:pt x="30" y="179"/>
                      <a:pt x="43" y="190"/>
                      <a:pt x="59" y="196"/>
                    </a:cubicBezTo>
                    <a:cubicBezTo>
                      <a:pt x="68" y="200"/>
                      <a:pt x="79" y="202"/>
                      <a:pt x="91" y="202"/>
                    </a:cubicBezTo>
                    <a:cubicBezTo>
                      <a:pt x="94" y="202"/>
                      <a:pt x="97" y="202"/>
                      <a:pt x="100" y="201"/>
                    </a:cubicBezTo>
                    <a:cubicBezTo>
                      <a:pt x="103" y="201"/>
                      <a:pt x="105" y="201"/>
                      <a:pt x="108" y="200"/>
                    </a:cubicBezTo>
                    <a:cubicBezTo>
                      <a:pt x="120" y="198"/>
                      <a:pt x="131" y="194"/>
                      <a:pt x="140" y="188"/>
                    </a:cubicBezTo>
                    <a:cubicBezTo>
                      <a:pt x="157" y="178"/>
                      <a:pt x="169" y="164"/>
                      <a:pt x="175" y="151"/>
                    </a:cubicBezTo>
                    <a:cubicBezTo>
                      <a:pt x="201" y="98"/>
                      <a:pt x="187" y="50"/>
                      <a:pt x="172" y="23"/>
                    </a:cubicBezTo>
                    <a:cubicBezTo>
                      <a:pt x="168" y="15"/>
                      <a:pt x="163" y="9"/>
                      <a:pt x="160" y="5"/>
                    </a:cubicBezTo>
                    <a:cubicBezTo>
                      <a:pt x="158" y="3"/>
                      <a:pt x="157" y="2"/>
                      <a:pt x="155" y="1"/>
                    </a:cubicBezTo>
                    <a:cubicBezTo>
                      <a:pt x="155" y="1"/>
                      <a:pt x="155" y="1"/>
                      <a:pt x="155" y="0"/>
                    </a:cubicBezTo>
                    <a:cubicBezTo>
                      <a:pt x="154" y="0"/>
                      <a:pt x="154" y="0"/>
                      <a:pt x="15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1179"/>
              <p:cNvSpPr>
                <a:spLocks noEditPoints="1"/>
              </p:cNvSpPr>
              <p:nvPr/>
            </p:nvSpPr>
            <p:spPr bwMode="auto">
              <a:xfrm>
                <a:off x="630" y="4023"/>
                <a:ext cx="98" cy="111"/>
              </a:xfrm>
              <a:custGeom>
                <a:avLst/>
                <a:gdLst>
                  <a:gd name="T0" fmla="*/ 141 w 198"/>
                  <a:gd name="T1" fmla="*/ 174 h 225"/>
                  <a:gd name="T2" fmla="*/ 153 w 198"/>
                  <a:gd name="T3" fmla="*/ 179 h 225"/>
                  <a:gd name="T4" fmla="*/ 118 w 198"/>
                  <a:gd name="T5" fmla="*/ 188 h 225"/>
                  <a:gd name="T6" fmla="*/ 108 w 198"/>
                  <a:gd name="T7" fmla="*/ 173 h 225"/>
                  <a:gd name="T8" fmla="*/ 121 w 198"/>
                  <a:gd name="T9" fmla="*/ 188 h 225"/>
                  <a:gd name="T10" fmla="*/ 159 w 198"/>
                  <a:gd name="T11" fmla="*/ 177 h 225"/>
                  <a:gd name="T12" fmla="*/ 170 w 198"/>
                  <a:gd name="T13" fmla="*/ 162 h 225"/>
                  <a:gd name="T14" fmla="*/ 175 w 198"/>
                  <a:gd name="T15" fmla="*/ 165 h 225"/>
                  <a:gd name="T16" fmla="*/ 159 w 198"/>
                  <a:gd name="T17" fmla="*/ 177 h 225"/>
                  <a:gd name="T18" fmla="*/ 66 w 198"/>
                  <a:gd name="T19" fmla="*/ 161 h 225"/>
                  <a:gd name="T20" fmla="*/ 80 w 198"/>
                  <a:gd name="T21" fmla="*/ 159 h 225"/>
                  <a:gd name="T22" fmla="*/ 62 w 198"/>
                  <a:gd name="T23" fmla="*/ 155 h 225"/>
                  <a:gd name="T24" fmla="*/ 48 w 198"/>
                  <a:gd name="T25" fmla="*/ 128 h 225"/>
                  <a:gd name="T26" fmla="*/ 56 w 198"/>
                  <a:gd name="T27" fmla="*/ 128 h 225"/>
                  <a:gd name="T28" fmla="*/ 45 w 198"/>
                  <a:gd name="T29" fmla="*/ 118 h 225"/>
                  <a:gd name="T30" fmla="*/ 44 w 198"/>
                  <a:gd name="T31" fmla="*/ 90 h 225"/>
                  <a:gd name="T32" fmla="*/ 45 w 198"/>
                  <a:gd name="T33" fmla="*/ 118 h 225"/>
                  <a:gd name="T34" fmla="*/ 42 w 198"/>
                  <a:gd name="T35" fmla="*/ 83 h 225"/>
                  <a:gd name="T36" fmla="*/ 54 w 198"/>
                  <a:gd name="T37" fmla="*/ 56 h 225"/>
                  <a:gd name="T38" fmla="*/ 58 w 198"/>
                  <a:gd name="T39" fmla="*/ 72 h 225"/>
                  <a:gd name="T40" fmla="*/ 58 w 198"/>
                  <a:gd name="T41" fmla="*/ 44 h 225"/>
                  <a:gd name="T42" fmla="*/ 69 w 198"/>
                  <a:gd name="T43" fmla="*/ 25 h 225"/>
                  <a:gd name="T44" fmla="*/ 58 w 198"/>
                  <a:gd name="T45" fmla="*/ 44 h 225"/>
                  <a:gd name="T46" fmla="*/ 99 w 198"/>
                  <a:gd name="T47" fmla="*/ 7 h 225"/>
                  <a:gd name="T48" fmla="*/ 101 w 198"/>
                  <a:gd name="T49" fmla="*/ 17 h 225"/>
                  <a:gd name="T50" fmla="*/ 90 w 198"/>
                  <a:gd name="T51" fmla="*/ 25 h 225"/>
                  <a:gd name="T52" fmla="*/ 75 w 198"/>
                  <a:gd name="T53" fmla="*/ 20 h 225"/>
                  <a:gd name="T54" fmla="*/ 102 w 198"/>
                  <a:gd name="T55" fmla="*/ 0 h 225"/>
                  <a:gd name="T56" fmla="*/ 2 w 198"/>
                  <a:gd name="T57" fmla="*/ 109 h 225"/>
                  <a:gd name="T58" fmla="*/ 26 w 198"/>
                  <a:gd name="T59" fmla="*/ 185 h 225"/>
                  <a:gd name="T60" fmla="*/ 102 w 198"/>
                  <a:gd name="T61" fmla="*/ 225 h 225"/>
                  <a:gd name="T62" fmla="*/ 166 w 198"/>
                  <a:gd name="T63" fmla="*/ 197 h 225"/>
                  <a:gd name="T64" fmla="*/ 181 w 198"/>
                  <a:gd name="T65" fmla="*/ 180 h 225"/>
                  <a:gd name="T66" fmla="*/ 198 w 198"/>
                  <a:gd name="T67" fmla="*/ 148 h 225"/>
                  <a:gd name="T68" fmla="*/ 182 w 198"/>
                  <a:gd name="T69" fmla="*/ 159 h 225"/>
                  <a:gd name="T70" fmla="*/ 188 w 198"/>
                  <a:gd name="T71" fmla="*/ 146 h 225"/>
                  <a:gd name="T72" fmla="*/ 178 w 198"/>
                  <a:gd name="T73" fmla="*/ 145 h 225"/>
                  <a:gd name="T74" fmla="*/ 171 w 198"/>
                  <a:gd name="T75" fmla="*/ 156 h 225"/>
                  <a:gd name="T76" fmla="*/ 152 w 198"/>
                  <a:gd name="T77" fmla="*/ 170 h 225"/>
                  <a:gd name="T78" fmla="*/ 137 w 198"/>
                  <a:gd name="T79" fmla="*/ 169 h 225"/>
                  <a:gd name="T80" fmla="*/ 108 w 198"/>
                  <a:gd name="T81" fmla="*/ 166 h 225"/>
                  <a:gd name="T82" fmla="*/ 92 w 198"/>
                  <a:gd name="T83" fmla="*/ 173 h 225"/>
                  <a:gd name="T84" fmla="*/ 76 w 198"/>
                  <a:gd name="T85" fmla="*/ 152 h 225"/>
                  <a:gd name="T86" fmla="*/ 72 w 198"/>
                  <a:gd name="T87" fmla="*/ 132 h 225"/>
                  <a:gd name="T88" fmla="*/ 59 w 198"/>
                  <a:gd name="T89" fmla="*/ 122 h 225"/>
                  <a:gd name="T90" fmla="*/ 58 w 198"/>
                  <a:gd name="T91" fmla="*/ 95 h 225"/>
                  <a:gd name="T92" fmla="*/ 62 w 198"/>
                  <a:gd name="T93" fmla="*/ 78 h 225"/>
                  <a:gd name="T94" fmla="*/ 58 w 198"/>
                  <a:gd name="T95" fmla="*/ 51 h 225"/>
                  <a:gd name="T96" fmla="*/ 63 w 198"/>
                  <a:gd name="T97" fmla="*/ 51 h 225"/>
                  <a:gd name="T98" fmla="*/ 76 w 198"/>
                  <a:gd name="T99" fmla="*/ 28 h 225"/>
                  <a:gd name="T100" fmla="*/ 98 w 198"/>
                  <a:gd name="T101" fmla="*/ 29 h 225"/>
                  <a:gd name="T102" fmla="*/ 108 w 198"/>
                  <a:gd name="T103" fmla="*/ 13 h 225"/>
                  <a:gd name="T104" fmla="*/ 106 w 198"/>
                  <a:gd name="T105" fmla="*/ 5 h 225"/>
                  <a:gd name="T106" fmla="*/ 102 w 198"/>
                  <a:gd name="T107" fmla="*/ 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8" h="225">
                    <a:moveTo>
                      <a:pt x="127" y="187"/>
                    </a:moveTo>
                    <a:cubicBezTo>
                      <a:pt x="128" y="180"/>
                      <a:pt x="132" y="177"/>
                      <a:pt x="141" y="174"/>
                    </a:cubicBezTo>
                    <a:cubicBezTo>
                      <a:pt x="142" y="174"/>
                      <a:pt x="143" y="174"/>
                      <a:pt x="144" y="174"/>
                    </a:cubicBezTo>
                    <a:cubicBezTo>
                      <a:pt x="147" y="174"/>
                      <a:pt x="150" y="176"/>
                      <a:pt x="153" y="179"/>
                    </a:cubicBezTo>
                    <a:cubicBezTo>
                      <a:pt x="145" y="183"/>
                      <a:pt x="136" y="186"/>
                      <a:pt x="127" y="187"/>
                    </a:cubicBezTo>
                    <a:moveTo>
                      <a:pt x="118" y="188"/>
                    </a:moveTo>
                    <a:cubicBezTo>
                      <a:pt x="109" y="188"/>
                      <a:pt x="100" y="186"/>
                      <a:pt x="92" y="182"/>
                    </a:cubicBezTo>
                    <a:cubicBezTo>
                      <a:pt x="93" y="177"/>
                      <a:pt x="104" y="173"/>
                      <a:pt x="108" y="173"/>
                    </a:cubicBezTo>
                    <a:cubicBezTo>
                      <a:pt x="108" y="173"/>
                      <a:pt x="108" y="173"/>
                      <a:pt x="108" y="173"/>
                    </a:cubicBezTo>
                    <a:cubicBezTo>
                      <a:pt x="114" y="174"/>
                      <a:pt x="120" y="181"/>
                      <a:pt x="121" y="188"/>
                    </a:cubicBezTo>
                    <a:cubicBezTo>
                      <a:pt x="120" y="188"/>
                      <a:pt x="119" y="188"/>
                      <a:pt x="118" y="188"/>
                    </a:cubicBezTo>
                    <a:moveTo>
                      <a:pt x="159" y="177"/>
                    </a:moveTo>
                    <a:cubicBezTo>
                      <a:pt x="156" y="171"/>
                      <a:pt x="160" y="167"/>
                      <a:pt x="164" y="164"/>
                    </a:cubicBezTo>
                    <a:cubicBezTo>
                      <a:pt x="166" y="163"/>
                      <a:pt x="168" y="162"/>
                      <a:pt x="170" y="162"/>
                    </a:cubicBezTo>
                    <a:cubicBezTo>
                      <a:pt x="172" y="162"/>
                      <a:pt x="174" y="163"/>
                      <a:pt x="176" y="164"/>
                    </a:cubicBezTo>
                    <a:cubicBezTo>
                      <a:pt x="176" y="164"/>
                      <a:pt x="176" y="165"/>
                      <a:pt x="175" y="165"/>
                    </a:cubicBezTo>
                    <a:cubicBezTo>
                      <a:pt x="174" y="166"/>
                      <a:pt x="172" y="168"/>
                      <a:pt x="170" y="169"/>
                    </a:cubicBezTo>
                    <a:cubicBezTo>
                      <a:pt x="167" y="172"/>
                      <a:pt x="163" y="174"/>
                      <a:pt x="159" y="177"/>
                    </a:cubicBezTo>
                    <a:moveTo>
                      <a:pt x="87" y="180"/>
                    </a:moveTo>
                    <a:cubicBezTo>
                      <a:pt x="79" y="175"/>
                      <a:pt x="72" y="169"/>
                      <a:pt x="66" y="161"/>
                    </a:cubicBezTo>
                    <a:cubicBezTo>
                      <a:pt x="69" y="159"/>
                      <a:pt x="72" y="158"/>
                      <a:pt x="75" y="158"/>
                    </a:cubicBezTo>
                    <a:cubicBezTo>
                      <a:pt x="77" y="158"/>
                      <a:pt x="79" y="158"/>
                      <a:pt x="80" y="159"/>
                    </a:cubicBezTo>
                    <a:cubicBezTo>
                      <a:pt x="87" y="162"/>
                      <a:pt x="87" y="172"/>
                      <a:pt x="87" y="180"/>
                    </a:cubicBezTo>
                    <a:moveTo>
                      <a:pt x="62" y="155"/>
                    </a:moveTo>
                    <a:cubicBezTo>
                      <a:pt x="61" y="153"/>
                      <a:pt x="60" y="152"/>
                      <a:pt x="58" y="150"/>
                    </a:cubicBezTo>
                    <a:cubicBezTo>
                      <a:pt x="54" y="143"/>
                      <a:pt x="51" y="135"/>
                      <a:pt x="48" y="128"/>
                    </a:cubicBezTo>
                    <a:cubicBezTo>
                      <a:pt x="50" y="128"/>
                      <a:pt x="52" y="128"/>
                      <a:pt x="54" y="128"/>
                    </a:cubicBezTo>
                    <a:cubicBezTo>
                      <a:pt x="55" y="128"/>
                      <a:pt x="55" y="128"/>
                      <a:pt x="56" y="128"/>
                    </a:cubicBezTo>
                    <a:cubicBezTo>
                      <a:pt x="72" y="128"/>
                      <a:pt x="68" y="145"/>
                      <a:pt x="62" y="155"/>
                    </a:cubicBezTo>
                    <a:moveTo>
                      <a:pt x="45" y="118"/>
                    </a:moveTo>
                    <a:cubicBezTo>
                      <a:pt x="43" y="108"/>
                      <a:pt x="42" y="99"/>
                      <a:pt x="42" y="90"/>
                    </a:cubicBezTo>
                    <a:cubicBezTo>
                      <a:pt x="42" y="90"/>
                      <a:pt x="43" y="90"/>
                      <a:pt x="44" y="90"/>
                    </a:cubicBezTo>
                    <a:cubicBezTo>
                      <a:pt x="47" y="91"/>
                      <a:pt x="50" y="95"/>
                      <a:pt x="52" y="97"/>
                    </a:cubicBezTo>
                    <a:cubicBezTo>
                      <a:pt x="56" y="103"/>
                      <a:pt x="50" y="112"/>
                      <a:pt x="45" y="118"/>
                    </a:cubicBezTo>
                    <a:moveTo>
                      <a:pt x="45" y="83"/>
                    </a:moveTo>
                    <a:cubicBezTo>
                      <a:pt x="44" y="83"/>
                      <a:pt x="43" y="83"/>
                      <a:pt x="42" y="83"/>
                    </a:cubicBezTo>
                    <a:cubicBezTo>
                      <a:pt x="43" y="71"/>
                      <a:pt x="46" y="61"/>
                      <a:pt x="51" y="51"/>
                    </a:cubicBezTo>
                    <a:cubicBezTo>
                      <a:pt x="52" y="53"/>
                      <a:pt x="53" y="54"/>
                      <a:pt x="54" y="56"/>
                    </a:cubicBezTo>
                    <a:cubicBezTo>
                      <a:pt x="57" y="59"/>
                      <a:pt x="59" y="63"/>
                      <a:pt x="59" y="68"/>
                    </a:cubicBezTo>
                    <a:cubicBezTo>
                      <a:pt x="58" y="69"/>
                      <a:pt x="58" y="70"/>
                      <a:pt x="58" y="72"/>
                    </a:cubicBezTo>
                    <a:cubicBezTo>
                      <a:pt x="58" y="77"/>
                      <a:pt x="51" y="82"/>
                      <a:pt x="45" y="83"/>
                    </a:cubicBezTo>
                    <a:moveTo>
                      <a:pt x="58" y="44"/>
                    </a:moveTo>
                    <a:cubicBezTo>
                      <a:pt x="57" y="44"/>
                      <a:pt x="56" y="44"/>
                      <a:pt x="55" y="44"/>
                    </a:cubicBezTo>
                    <a:cubicBezTo>
                      <a:pt x="59" y="37"/>
                      <a:pt x="64" y="31"/>
                      <a:pt x="69" y="25"/>
                    </a:cubicBezTo>
                    <a:cubicBezTo>
                      <a:pt x="71" y="31"/>
                      <a:pt x="70" y="36"/>
                      <a:pt x="66" y="41"/>
                    </a:cubicBezTo>
                    <a:cubicBezTo>
                      <a:pt x="63" y="44"/>
                      <a:pt x="61" y="44"/>
                      <a:pt x="58" y="44"/>
                    </a:cubicBezTo>
                    <a:moveTo>
                      <a:pt x="94" y="9"/>
                    </a:moveTo>
                    <a:cubicBezTo>
                      <a:pt x="96" y="9"/>
                      <a:pt x="97" y="8"/>
                      <a:pt x="99" y="7"/>
                    </a:cubicBezTo>
                    <a:cubicBezTo>
                      <a:pt x="100" y="8"/>
                      <a:pt x="100" y="9"/>
                      <a:pt x="101" y="9"/>
                    </a:cubicBezTo>
                    <a:cubicBezTo>
                      <a:pt x="103" y="12"/>
                      <a:pt x="103" y="15"/>
                      <a:pt x="101" y="17"/>
                    </a:cubicBezTo>
                    <a:cubicBezTo>
                      <a:pt x="100" y="17"/>
                      <a:pt x="100" y="18"/>
                      <a:pt x="99" y="19"/>
                    </a:cubicBezTo>
                    <a:cubicBezTo>
                      <a:pt x="97" y="23"/>
                      <a:pt x="94" y="25"/>
                      <a:pt x="90" y="25"/>
                    </a:cubicBezTo>
                    <a:cubicBezTo>
                      <a:pt x="89" y="25"/>
                      <a:pt x="88" y="25"/>
                      <a:pt x="87" y="24"/>
                    </a:cubicBezTo>
                    <a:cubicBezTo>
                      <a:pt x="83" y="24"/>
                      <a:pt x="79" y="23"/>
                      <a:pt x="75" y="20"/>
                    </a:cubicBezTo>
                    <a:cubicBezTo>
                      <a:pt x="81" y="16"/>
                      <a:pt x="87" y="12"/>
                      <a:pt x="94" y="9"/>
                    </a:cubicBezTo>
                    <a:moveTo>
                      <a:pt x="102" y="0"/>
                    </a:moveTo>
                    <a:cubicBezTo>
                      <a:pt x="99" y="0"/>
                      <a:pt x="95" y="1"/>
                      <a:pt x="90" y="2"/>
                    </a:cubicBezTo>
                    <a:cubicBezTo>
                      <a:pt x="63" y="9"/>
                      <a:pt x="11" y="37"/>
                      <a:pt x="2" y="109"/>
                    </a:cubicBezTo>
                    <a:cubicBezTo>
                      <a:pt x="0" y="121"/>
                      <a:pt x="2" y="138"/>
                      <a:pt x="8" y="154"/>
                    </a:cubicBezTo>
                    <a:cubicBezTo>
                      <a:pt x="16" y="163"/>
                      <a:pt x="22" y="174"/>
                      <a:pt x="26" y="185"/>
                    </a:cubicBezTo>
                    <a:cubicBezTo>
                      <a:pt x="28" y="188"/>
                      <a:pt x="30" y="190"/>
                      <a:pt x="32" y="192"/>
                    </a:cubicBezTo>
                    <a:cubicBezTo>
                      <a:pt x="54" y="215"/>
                      <a:pt x="79" y="225"/>
                      <a:pt x="102" y="225"/>
                    </a:cubicBezTo>
                    <a:cubicBezTo>
                      <a:pt x="111" y="225"/>
                      <a:pt x="119" y="223"/>
                      <a:pt x="127" y="220"/>
                    </a:cubicBezTo>
                    <a:cubicBezTo>
                      <a:pt x="143" y="214"/>
                      <a:pt x="156" y="206"/>
                      <a:pt x="166" y="197"/>
                    </a:cubicBezTo>
                    <a:cubicBezTo>
                      <a:pt x="170" y="194"/>
                      <a:pt x="173" y="190"/>
                      <a:pt x="176" y="186"/>
                    </a:cubicBezTo>
                    <a:cubicBezTo>
                      <a:pt x="178" y="184"/>
                      <a:pt x="180" y="182"/>
                      <a:pt x="181" y="180"/>
                    </a:cubicBezTo>
                    <a:cubicBezTo>
                      <a:pt x="183" y="178"/>
                      <a:pt x="184" y="176"/>
                      <a:pt x="185" y="175"/>
                    </a:cubicBezTo>
                    <a:cubicBezTo>
                      <a:pt x="193" y="162"/>
                      <a:pt x="196" y="152"/>
                      <a:pt x="198" y="148"/>
                    </a:cubicBezTo>
                    <a:cubicBezTo>
                      <a:pt x="196" y="147"/>
                      <a:pt x="193" y="147"/>
                      <a:pt x="192" y="147"/>
                    </a:cubicBezTo>
                    <a:cubicBezTo>
                      <a:pt x="189" y="151"/>
                      <a:pt x="185" y="155"/>
                      <a:pt x="182" y="159"/>
                    </a:cubicBezTo>
                    <a:cubicBezTo>
                      <a:pt x="179" y="156"/>
                      <a:pt x="178" y="153"/>
                      <a:pt x="182" y="149"/>
                    </a:cubicBezTo>
                    <a:cubicBezTo>
                      <a:pt x="183" y="148"/>
                      <a:pt x="186" y="147"/>
                      <a:pt x="188" y="146"/>
                    </a:cubicBezTo>
                    <a:cubicBezTo>
                      <a:pt x="185" y="146"/>
                      <a:pt x="182" y="145"/>
                      <a:pt x="179" y="144"/>
                    </a:cubicBezTo>
                    <a:cubicBezTo>
                      <a:pt x="179" y="144"/>
                      <a:pt x="178" y="145"/>
                      <a:pt x="178" y="145"/>
                    </a:cubicBezTo>
                    <a:cubicBezTo>
                      <a:pt x="173" y="150"/>
                      <a:pt x="172" y="153"/>
                      <a:pt x="173" y="157"/>
                    </a:cubicBezTo>
                    <a:cubicBezTo>
                      <a:pt x="172" y="156"/>
                      <a:pt x="171" y="156"/>
                      <a:pt x="171" y="156"/>
                    </a:cubicBezTo>
                    <a:cubicBezTo>
                      <a:pt x="166" y="156"/>
                      <a:pt x="162" y="158"/>
                      <a:pt x="157" y="162"/>
                    </a:cubicBezTo>
                    <a:cubicBezTo>
                      <a:pt x="154" y="164"/>
                      <a:pt x="152" y="167"/>
                      <a:pt x="152" y="170"/>
                    </a:cubicBezTo>
                    <a:cubicBezTo>
                      <a:pt x="149" y="169"/>
                      <a:pt x="146" y="167"/>
                      <a:pt x="143" y="167"/>
                    </a:cubicBezTo>
                    <a:cubicBezTo>
                      <a:pt x="141" y="167"/>
                      <a:pt x="139" y="168"/>
                      <a:pt x="137" y="169"/>
                    </a:cubicBezTo>
                    <a:cubicBezTo>
                      <a:pt x="131" y="171"/>
                      <a:pt x="127" y="174"/>
                      <a:pt x="124" y="179"/>
                    </a:cubicBezTo>
                    <a:cubicBezTo>
                      <a:pt x="121" y="172"/>
                      <a:pt x="115" y="166"/>
                      <a:pt x="108" y="166"/>
                    </a:cubicBezTo>
                    <a:cubicBezTo>
                      <a:pt x="107" y="166"/>
                      <a:pt x="107" y="166"/>
                      <a:pt x="106" y="166"/>
                    </a:cubicBezTo>
                    <a:cubicBezTo>
                      <a:pt x="103" y="167"/>
                      <a:pt x="97" y="169"/>
                      <a:pt x="92" y="173"/>
                    </a:cubicBezTo>
                    <a:cubicBezTo>
                      <a:pt x="92" y="166"/>
                      <a:pt x="90" y="159"/>
                      <a:pt x="85" y="155"/>
                    </a:cubicBezTo>
                    <a:cubicBezTo>
                      <a:pt x="82" y="153"/>
                      <a:pt x="79" y="152"/>
                      <a:pt x="76" y="152"/>
                    </a:cubicBezTo>
                    <a:cubicBezTo>
                      <a:pt x="74" y="152"/>
                      <a:pt x="71" y="152"/>
                      <a:pt x="69" y="153"/>
                    </a:cubicBezTo>
                    <a:cubicBezTo>
                      <a:pt x="73" y="146"/>
                      <a:pt x="76" y="137"/>
                      <a:pt x="72" y="132"/>
                    </a:cubicBezTo>
                    <a:cubicBezTo>
                      <a:pt x="70" y="128"/>
                      <a:pt x="66" y="122"/>
                      <a:pt x="60" y="122"/>
                    </a:cubicBezTo>
                    <a:cubicBezTo>
                      <a:pt x="60" y="122"/>
                      <a:pt x="60" y="122"/>
                      <a:pt x="59" y="122"/>
                    </a:cubicBezTo>
                    <a:cubicBezTo>
                      <a:pt x="57" y="122"/>
                      <a:pt x="52" y="123"/>
                      <a:pt x="49" y="123"/>
                    </a:cubicBezTo>
                    <a:cubicBezTo>
                      <a:pt x="56" y="115"/>
                      <a:pt x="62" y="105"/>
                      <a:pt x="58" y="95"/>
                    </a:cubicBezTo>
                    <a:cubicBezTo>
                      <a:pt x="57" y="93"/>
                      <a:pt x="54" y="90"/>
                      <a:pt x="51" y="87"/>
                    </a:cubicBezTo>
                    <a:cubicBezTo>
                      <a:pt x="56" y="85"/>
                      <a:pt x="60" y="81"/>
                      <a:pt x="62" y="78"/>
                    </a:cubicBezTo>
                    <a:cubicBezTo>
                      <a:pt x="64" y="75"/>
                      <a:pt x="66" y="66"/>
                      <a:pt x="65" y="63"/>
                    </a:cubicBezTo>
                    <a:cubicBezTo>
                      <a:pt x="64" y="58"/>
                      <a:pt x="61" y="55"/>
                      <a:pt x="58" y="51"/>
                    </a:cubicBezTo>
                    <a:cubicBezTo>
                      <a:pt x="58" y="51"/>
                      <a:pt x="59" y="51"/>
                      <a:pt x="60" y="51"/>
                    </a:cubicBezTo>
                    <a:cubicBezTo>
                      <a:pt x="61" y="51"/>
                      <a:pt x="61" y="51"/>
                      <a:pt x="63" y="51"/>
                    </a:cubicBezTo>
                    <a:cubicBezTo>
                      <a:pt x="66" y="50"/>
                      <a:pt x="69" y="45"/>
                      <a:pt x="72" y="43"/>
                    </a:cubicBezTo>
                    <a:cubicBezTo>
                      <a:pt x="76" y="38"/>
                      <a:pt x="76" y="33"/>
                      <a:pt x="76" y="28"/>
                    </a:cubicBezTo>
                    <a:cubicBezTo>
                      <a:pt x="80" y="30"/>
                      <a:pt x="84" y="31"/>
                      <a:pt x="88" y="31"/>
                    </a:cubicBezTo>
                    <a:cubicBezTo>
                      <a:pt x="92" y="31"/>
                      <a:pt x="95" y="30"/>
                      <a:pt x="98" y="29"/>
                    </a:cubicBezTo>
                    <a:cubicBezTo>
                      <a:pt x="100" y="28"/>
                      <a:pt x="101" y="26"/>
                      <a:pt x="103" y="25"/>
                    </a:cubicBezTo>
                    <a:cubicBezTo>
                      <a:pt x="106" y="22"/>
                      <a:pt x="108" y="17"/>
                      <a:pt x="108" y="13"/>
                    </a:cubicBezTo>
                    <a:cubicBezTo>
                      <a:pt x="108" y="11"/>
                      <a:pt x="108" y="9"/>
                      <a:pt x="107" y="7"/>
                    </a:cubicBezTo>
                    <a:cubicBezTo>
                      <a:pt x="107" y="6"/>
                      <a:pt x="106" y="5"/>
                      <a:pt x="106" y="5"/>
                    </a:cubicBezTo>
                    <a:cubicBezTo>
                      <a:pt x="107" y="3"/>
                      <a:pt x="106" y="1"/>
                      <a:pt x="104" y="0"/>
                    </a:cubicBezTo>
                    <a:cubicBezTo>
                      <a:pt x="103" y="0"/>
                      <a:pt x="103" y="0"/>
                      <a:pt x="10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1180"/>
              <p:cNvSpPr>
                <a:spLocks noEditPoints="1"/>
              </p:cNvSpPr>
              <p:nvPr/>
            </p:nvSpPr>
            <p:spPr bwMode="auto">
              <a:xfrm>
                <a:off x="683" y="3997"/>
                <a:ext cx="104" cy="99"/>
              </a:xfrm>
              <a:custGeom>
                <a:avLst/>
                <a:gdLst>
                  <a:gd name="T0" fmla="*/ 103 w 209"/>
                  <a:gd name="T1" fmla="*/ 186 h 201"/>
                  <a:gd name="T2" fmla="*/ 65 w 209"/>
                  <a:gd name="T3" fmla="*/ 173 h 201"/>
                  <a:gd name="T4" fmla="*/ 106 w 209"/>
                  <a:gd name="T5" fmla="*/ 28 h 201"/>
                  <a:gd name="T6" fmla="*/ 115 w 209"/>
                  <a:gd name="T7" fmla="*/ 27 h 201"/>
                  <a:gd name="T8" fmla="*/ 187 w 209"/>
                  <a:gd name="T9" fmla="*/ 120 h 201"/>
                  <a:gd name="T10" fmla="*/ 173 w 209"/>
                  <a:gd name="T11" fmla="*/ 154 h 201"/>
                  <a:gd name="T12" fmla="*/ 145 w 209"/>
                  <a:gd name="T13" fmla="*/ 176 h 201"/>
                  <a:gd name="T14" fmla="*/ 144 w 209"/>
                  <a:gd name="T15" fmla="*/ 176 h 201"/>
                  <a:gd name="T16" fmla="*/ 103 w 209"/>
                  <a:gd name="T17" fmla="*/ 186 h 201"/>
                  <a:gd name="T18" fmla="*/ 107 w 209"/>
                  <a:gd name="T19" fmla="*/ 0 h 201"/>
                  <a:gd name="T20" fmla="*/ 98 w 209"/>
                  <a:gd name="T21" fmla="*/ 0 h 201"/>
                  <a:gd name="T22" fmla="*/ 17 w 209"/>
                  <a:gd name="T23" fmla="*/ 60 h 201"/>
                  <a:gd name="T24" fmla="*/ 14 w 209"/>
                  <a:gd name="T25" fmla="*/ 66 h 201"/>
                  <a:gd name="T26" fmla="*/ 13 w 209"/>
                  <a:gd name="T27" fmla="*/ 71 h 201"/>
                  <a:gd name="T28" fmla="*/ 10 w 209"/>
                  <a:gd name="T29" fmla="*/ 84 h 201"/>
                  <a:gd name="T30" fmla="*/ 8 w 209"/>
                  <a:gd name="T31" fmla="*/ 94 h 201"/>
                  <a:gd name="T32" fmla="*/ 16 w 209"/>
                  <a:gd name="T33" fmla="*/ 140 h 201"/>
                  <a:gd name="T34" fmla="*/ 67 w 209"/>
                  <a:gd name="T35" fmla="*/ 196 h 201"/>
                  <a:gd name="T36" fmla="*/ 71 w 209"/>
                  <a:gd name="T37" fmla="*/ 197 h 201"/>
                  <a:gd name="T38" fmla="*/ 80 w 209"/>
                  <a:gd name="T39" fmla="*/ 199 h 201"/>
                  <a:gd name="T40" fmla="*/ 84 w 209"/>
                  <a:gd name="T41" fmla="*/ 200 h 201"/>
                  <a:gd name="T42" fmla="*/ 90 w 209"/>
                  <a:gd name="T43" fmla="*/ 201 h 201"/>
                  <a:gd name="T44" fmla="*/ 97 w 209"/>
                  <a:gd name="T45" fmla="*/ 201 h 201"/>
                  <a:gd name="T46" fmla="*/ 110 w 209"/>
                  <a:gd name="T47" fmla="*/ 200 h 201"/>
                  <a:gd name="T48" fmla="*/ 178 w 209"/>
                  <a:gd name="T49" fmla="*/ 169 h 201"/>
                  <a:gd name="T50" fmla="*/ 182 w 209"/>
                  <a:gd name="T51" fmla="*/ 165 h 201"/>
                  <a:gd name="T52" fmla="*/ 190 w 209"/>
                  <a:gd name="T53" fmla="*/ 153 h 201"/>
                  <a:gd name="T54" fmla="*/ 200 w 209"/>
                  <a:gd name="T55" fmla="*/ 132 h 201"/>
                  <a:gd name="T56" fmla="*/ 194 w 209"/>
                  <a:gd name="T57" fmla="*/ 62 h 201"/>
                  <a:gd name="T58" fmla="*/ 174 w 209"/>
                  <a:gd name="T59" fmla="*/ 31 h 201"/>
                  <a:gd name="T60" fmla="*/ 159 w 209"/>
                  <a:gd name="T61" fmla="*/ 18 h 201"/>
                  <a:gd name="T62" fmla="*/ 107 w 209"/>
                  <a:gd name="T63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09" h="201">
                    <a:moveTo>
                      <a:pt x="103" y="186"/>
                    </a:moveTo>
                    <a:cubicBezTo>
                      <a:pt x="91" y="186"/>
                      <a:pt x="77" y="183"/>
                      <a:pt x="65" y="173"/>
                    </a:cubicBezTo>
                    <a:cubicBezTo>
                      <a:pt x="41" y="155"/>
                      <a:pt x="0" y="45"/>
                      <a:pt x="106" y="28"/>
                    </a:cubicBezTo>
                    <a:cubicBezTo>
                      <a:pt x="109" y="27"/>
                      <a:pt x="112" y="27"/>
                      <a:pt x="115" y="27"/>
                    </a:cubicBezTo>
                    <a:cubicBezTo>
                      <a:pt x="163" y="27"/>
                      <a:pt x="194" y="87"/>
                      <a:pt x="187" y="120"/>
                    </a:cubicBezTo>
                    <a:cubicBezTo>
                      <a:pt x="184" y="131"/>
                      <a:pt x="179" y="145"/>
                      <a:pt x="173" y="154"/>
                    </a:cubicBezTo>
                    <a:cubicBezTo>
                      <a:pt x="166" y="164"/>
                      <a:pt x="155" y="170"/>
                      <a:pt x="145" y="176"/>
                    </a:cubicBezTo>
                    <a:cubicBezTo>
                      <a:pt x="144" y="176"/>
                      <a:pt x="144" y="176"/>
                      <a:pt x="144" y="176"/>
                    </a:cubicBezTo>
                    <a:cubicBezTo>
                      <a:pt x="139" y="178"/>
                      <a:pt x="123" y="186"/>
                      <a:pt x="103" y="186"/>
                    </a:cubicBezTo>
                    <a:moveTo>
                      <a:pt x="107" y="0"/>
                    </a:moveTo>
                    <a:cubicBezTo>
                      <a:pt x="104" y="0"/>
                      <a:pt x="101" y="0"/>
                      <a:pt x="98" y="0"/>
                    </a:cubicBezTo>
                    <a:cubicBezTo>
                      <a:pt x="76" y="3"/>
                      <a:pt x="36" y="19"/>
                      <a:pt x="17" y="60"/>
                    </a:cubicBezTo>
                    <a:cubicBezTo>
                      <a:pt x="16" y="62"/>
                      <a:pt x="15" y="64"/>
                      <a:pt x="14" y="66"/>
                    </a:cubicBezTo>
                    <a:cubicBezTo>
                      <a:pt x="14" y="68"/>
                      <a:pt x="13" y="70"/>
                      <a:pt x="13" y="71"/>
                    </a:cubicBezTo>
                    <a:cubicBezTo>
                      <a:pt x="11" y="76"/>
                      <a:pt x="10" y="80"/>
                      <a:pt x="10" y="84"/>
                    </a:cubicBezTo>
                    <a:cubicBezTo>
                      <a:pt x="9" y="87"/>
                      <a:pt x="9" y="91"/>
                      <a:pt x="8" y="94"/>
                    </a:cubicBezTo>
                    <a:cubicBezTo>
                      <a:pt x="7" y="110"/>
                      <a:pt x="10" y="126"/>
                      <a:pt x="16" y="140"/>
                    </a:cubicBezTo>
                    <a:cubicBezTo>
                      <a:pt x="30" y="173"/>
                      <a:pt x="56" y="192"/>
                      <a:pt x="67" y="196"/>
                    </a:cubicBezTo>
                    <a:cubicBezTo>
                      <a:pt x="69" y="196"/>
                      <a:pt x="70" y="197"/>
                      <a:pt x="71" y="197"/>
                    </a:cubicBezTo>
                    <a:cubicBezTo>
                      <a:pt x="74" y="198"/>
                      <a:pt x="77" y="199"/>
                      <a:pt x="80" y="199"/>
                    </a:cubicBezTo>
                    <a:cubicBezTo>
                      <a:pt x="81" y="199"/>
                      <a:pt x="82" y="200"/>
                      <a:pt x="84" y="200"/>
                    </a:cubicBezTo>
                    <a:cubicBezTo>
                      <a:pt x="85" y="200"/>
                      <a:pt x="88" y="200"/>
                      <a:pt x="90" y="201"/>
                    </a:cubicBezTo>
                    <a:cubicBezTo>
                      <a:pt x="92" y="201"/>
                      <a:pt x="94" y="201"/>
                      <a:pt x="97" y="201"/>
                    </a:cubicBezTo>
                    <a:cubicBezTo>
                      <a:pt x="101" y="201"/>
                      <a:pt x="105" y="201"/>
                      <a:pt x="110" y="200"/>
                    </a:cubicBezTo>
                    <a:cubicBezTo>
                      <a:pt x="130" y="199"/>
                      <a:pt x="154" y="194"/>
                      <a:pt x="178" y="169"/>
                    </a:cubicBezTo>
                    <a:cubicBezTo>
                      <a:pt x="180" y="168"/>
                      <a:pt x="181" y="166"/>
                      <a:pt x="182" y="165"/>
                    </a:cubicBezTo>
                    <a:cubicBezTo>
                      <a:pt x="185" y="161"/>
                      <a:pt x="188" y="157"/>
                      <a:pt x="190" y="153"/>
                    </a:cubicBezTo>
                    <a:cubicBezTo>
                      <a:pt x="194" y="146"/>
                      <a:pt x="198" y="139"/>
                      <a:pt x="200" y="132"/>
                    </a:cubicBezTo>
                    <a:cubicBezTo>
                      <a:pt x="209" y="111"/>
                      <a:pt x="205" y="84"/>
                      <a:pt x="194" y="62"/>
                    </a:cubicBezTo>
                    <a:cubicBezTo>
                      <a:pt x="190" y="54"/>
                      <a:pt x="183" y="42"/>
                      <a:pt x="174" y="31"/>
                    </a:cubicBezTo>
                    <a:cubicBezTo>
                      <a:pt x="169" y="27"/>
                      <a:pt x="164" y="22"/>
                      <a:pt x="159" y="18"/>
                    </a:cubicBezTo>
                    <a:cubicBezTo>
                      <a:pt x="146" y="8"/>
                      <a:pt x="128" y="0"/>
                      <a:pt x="10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1181"/>
              <p:cNvSpPr>
                <a:spLocks noEditPoints="1"/>
              </p:cNvSpPr>
              <p:nvPr/>
            </p:nvSpPr>
            <p:spPr bwMode="auto">
              <a:xfrm>
                <a:off x="1022" y="3180"/>
                <a:ext cx="106" cy="118"/>
              </a:xfrm>
              <a:custGeom>
                <a:avLst/>
                <a:gdLst>
                  <a:gd name="T0" fmla="*/ 97 w 215"/>
                  <a:gd name="T1" fmla="*/ 240 h 240"/>
                  <a:gd name="T2" fmla="*/ 65 w 215"/>
                  <a:gd name="T3" fmla="*/ 220 h 240"/>
                  <a:gd name="T4" fmla="*/ 70 w 215"/>
                  <a:gd name="T5" fmla="*/ 228 h 240"/>
                  <a:gd name="T6" fmla="*/ 65 w 215"/>
                  <a:gd name="T7" fmla="*/ 220 h 240"/>
                  <a:gd name="T8" fmla="*/ 190 w 215"/>
                  <a:gd name="T9" fmla="*/ 71 h 240"/>
                  <a:gd name="T10" fmla="*/ 195 w 215"/>
                  <a:gd name="T11" fmla="*/ 65 h 240"/>
                  <a:gd name="T12" fmla="*/ 203 w 215"/>
                  <a:gd name="T13" fmla="*/ 69 h 240"/>
                  <a:gd name="T14" fmla="*/ 124 w 215"/>
                  <a:gd name="T15" fmla="*/ 1 h 240"/>
                  <a:gd name="T16" fmla="*/ 124 w 215"/>
                  <a:gd name="T17" fmla="*/ 1 h 240"/>
                  <a:gd name="T18" fmla="*/ 52 w 215"/>
                  <a:gd name="T19" fmla="*/ 189 h 240"/>
                  <a:gd name="T20" fmla="*/ 46 w 215"/>
                  <a:gd name="T21" fmla="*/ 181 h 240"/>
                  <a:gd name="T22" fmla="*/ 55 w 215"/>
                  <a:gd name="T23" fmla="*/ 160 h 240"/>
                  <a:gd name="T24" fmla="*/ 46 w 215"/>
                  <a:gd name="T25" fmla="*/ 181 h 240"/>
                  <a:gd name="T26" fmla="*/ 44 w 215"/>
                  <a:gd name="T27" fmla="*/ 109 h 240"/>
                  <a:gd name="T28" fmla="*/ 208 w 215"/>
                  <a:gd name="T29" fmla="*/ 93 h 240"/>
                  <a:gd name="T30" fmla="*/ 208 w 215"/>
                  <a:gd name="T31" fmla="*/ 93 h 240"/>
                  <a:gd name="T32" fmla="*/ 55 w 215"/>
                  <a:gd name="T33" fmla="*/ 99 h 240"/>
                  <a:gd name="T34" fmla="*/ 65 w 215"/>
                  <a:gd name="T35" fmla="*/ 71 h 240"/>
                  <a:gd name="T36" fmla="*/ 70 w 215"/>
                  <a:gd name="T37" fmla="*/ 65 h 240"/>
                  <a:gd name="T38" fmla="*/ 82 w 215"/>
                  <a:gd name="T39" fmla="*/ 69 h 240"/>
                  <a:gd name="T40" fmla="*/ 139 w 215"/>
                  <a:gd name="T41" fmla="*/ 42 h 240"/>
                  <a:gd name="T42" fmla="*/ 117 w 215"/>
                  <a:gd name="T43" fmla="*/ 56 h 240"/>
                  <a:gd name="T44" fmla="*/ 133 w 215"/>
                  <a:gd name="T45" fmla="*/ 41 h 240"/>
                  <a:gd name="T46" fmla="*/ 106 w 215"/>
                  <a:gd name="T47" fmla="*/ 0 h 240"/>
                  <a:gd name="T48" fmla="*/ 2 w 215"/>
                  <a:gd name="T49" fmla="*/ 146 h 240"/>
                  <a:gd name="T50" fmla="*/ 66 w 215"/>
                  <a:gd name="T51" fmla="*/ 212 h 240"/>
                  <a:gd name="T52" fmla="*/ 85 w 215"/>
                  <a:gd name="T53" fmla="*/ 213 h 240"/>
                  <a:gd name="T54" fmla="*/ 88 w 215"/>
                  <a:gd name="T55" fmla="*/ 207 h 240"/>
                  <a:gd name="T56" fmla="*/ 68 w 215"/>
                  <a:gd name="T57" fmla="*/ 192 h 240"/>
                  <a:gd name="T58" fmla="*/ 54 w 215"/>
                  <a:gd name="T59" fmla="*/ 182 h 240"/>
                  <a:gd name="T60" fmla="*/ 49 w 215"/>
                  <a:gd name="T61" fmla="*/ 142 h 240"/>
                  <a:gd name="T62" fmla="*/ 61 w 215"/>
                  <a:gd name="T63" fmla="*/ 106 h 240"/>
                  <a:gd name="T64" fmla="*/ 74 w 215"/>
                  <a:gd name="T65" fmla="*/ 74 h 240"/>
                  <a:gd name="T66" fmla="*/ 100 w 215"/>
                  <a:gd name="T67" fmla="*/ 54 h 240"/>
                  <a:gd name="T68" fmla="*/ 135 w 215"/>
                  <a:gd name="T69" fmla="*/ 51 h 240"/>
                  <a:gd name="T70" fmla="*/ 165 w 215"/>
                  <a:gd name="T71" fmla="*/ 63 h 240"/>
                  <a:gd name="T72" fmla="*/ 188 w 215"/>
                  <a:gd name="T73" fmla="*/ 80 h 240"/>
                  <a:gd name="T74" fmla="*/ 214 w 215"/>
                  <a:gd name="T75" fmla="*/ 98 h 240"/>
                  <a:gd name="T76" fmla="*/ 209 w 215"/>
                  <a:gd name="T77" fmla="*/ 75 h 240"/>
                  <a:gd name="T78" fmla="*/ 186 w 215"/>
                  <a:gd name="T79" fmla="*/ 74 h 240"/>
                  <a:gd name="T80" fmla="*/ 187 w 215"/>
                  <a:gd name="T81" fmla="*/ 67 h 240"/>
                  <a:gd name="T82" fmla="*/ 175 w 215"/>
                  <a:gd name="T83" fmla="*/ 28 h 240"/>
                  <a:gd name="T84" fmla="*/ 106 w 215"/>
                  <a:gd name="T85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5" h="240">
                    <a:moveTo>
                      <a:pt x="75" y="220"/>
                    </a:moveTo>
                    <a:cubicBezTo>
                      <a:pt x="77" y="224"/>
                      <a:pt x="78" y="229"/>
                      <a:pt x="77" y="234"/>
                    </a:cubicBezTo>
                    <a:cubicBezTo>
                      <a:pt x="85" y="237"/>
                      <a:pt x="92" y="239"/>
                      <a:pt x="97" y="240"/>
                    </a:cubicBezTo>
                    <a:cubicBezTo>
                      <a:pt x="95" y="237"/>
                      <a:pt x="94" y="234"/>
                      <a:pt x="93" y="231"/>
                    </a:cubicBezTo>
                    <a:cubicBezTo>
                      <a:pt x="87" y="228"/>
                      <a:pt x="81" y="225"/>
                      <a:pt x="75" y="220"/>
                    </a:cubicBezTo>
                    <a:moveTo>
                      <a:pt x="65" y="220"/>
                    </a:moveTo>
                    <a:cubicBezTo>
                      <a:pt x="63" y="222"/>
                      <a:pt x="62" y="223"/>
                      <a:pt x="61" y="225"/>
                    </a:cubicBezTo>
                    <a:cubicBezTo>
                      <a:pt x="64" y="227"/>
                      <a:pt x="67" y="229"/>
                      <a:pt x="70" y="231"/>
                    </a:cubicBezTo>
                    <a:cubicBezTo>
                      <a:pt x="70" y="230"/>
                      <a:pt x="70" y="229"/>
                      <a:pt x="70" y="228"/>
                    </a:cubicBezTo>
                    <a:cubicBezTo>
                      <a:pt x="71" y="225"/>
                      <a:pt x="70" y="223"/>
                      <a:pt x="67" y="221"/>
                    </a:cubicBezTo>
                    <a:cubicBezTo>
                      <a:pt x="67" y="221"/>
                      <a:pt x="67" y="221"/>
                      <a:pt x="66" y="221"/>
                    </a:cubicBezTo>
                    <a:cubicBezTo>
                      <a:pt x="66" y="221"/>
                      <a:pt x="65" y="221"/>
                      <a:pt x="65" y="220"/>
                    </a:cubicBezTo>
                    <a:moveTo>
                      <a:pt x="190" y="70"/>
                    </a:moveTo>
                    <a:cubicBezTo>
                      <a:pt x="190" y="70"/>
                      <a:pt x="190" y="70"/>
                      <a:pt x="190" y="70"/>
                    </a:cubicBezTo>
                    <a:cubicBezTo>
                      <a:pt x="190" y="70"/>
                      <a:pt x="190" y="70"/>
                      <a:pt x="190" y="71"/>
                    </a:cubicBezTo>
                    <a:cubicBezTo>
                      <a:pt x="190" y="70"/>
                      <a:pt x="190" y="70"/>
                      <a:pt x="190" y="70"/>
                    </a:cubicBezTo>
                    <a:moveTo>
                      <a:pt x="200" y="58"/>
                    </a:moveTo>
                    <a:cubicBezTo>
                      <a:pt x="198" y="60"/>
                      <a:pt x="196" y="62"/>
                      <a:pt x="195" y="65"/>
                    </a:cubicBezTo>
                    <a:cubicBezTo>
                      <a:pt x="195" y="65"/>
                      <a:pt x="196" y="66"/>
                      <a:pt x="196" y="67"/>
                    </a:cubicBezTo>
                    <a:cubicBezTo>
                      <a:pt x="197" y="69"/>
                      <a:pt x="199" y="70"/>
                      <a:pt x="201" y="70"/>
                    </a:cubicBezTo>
                    <a:cubicBezTo>
                      <a:pt x="201" y="70"/>
                      <a:pt x="202" y="70"/>
                      <a:pt x="203" y="69"/>
                    </a:cubicBezTo>
                    <a:cubicBezTo>
                      <a:pt x="204" y="69"/>
                      <a:pt x="205" y="69"/>
                      <a:pt x="206" y="68"/>
                    </a:cubicBezTo>
                    <a:cubicBezTo>
                      <a:pt x="204" y="65"/>
                      <a:pt x="202" y="62"/>
                      <a:pt x="200" y="58"/>
                    </a:cubicBezTo>
                    <a:moveTo>
                      <a:pt x="124" y="1"/>
                    </a:moveTo>
                    <a:cubicBezTo>
                      <a:pt x="134" y="9"/>
                      <a:pt x="145" y="15"/>
                      <a:pt x="158" y="16"/>
                    </a:cubicBezTo>
                    <a:cubicBezTo>
                      <a:pt x="153" y="13"/>
                      <a:pt x="147" y="10"/>
                      <a:pt x="141" y="7"/>
                    </a:cubicBezTo>
                    <a:cubicBezTo>
                      <a:pt x="136" y="5"/>
                      <a:pt x="130" y="3"/>
                      <a:pt x="124" y="1"/>
                    </a:cubicBezTo>
                    <a:moveTo>
                      <a:pt x="65" y="210"/>
                    </a:moveTo>
                    <a:cubicBezTo>
                      <a:pt x="59" y="204"/>
                      <a:pt x="54" y="197"/>
                      <a:pt x="50" y="189"/>
                    </a:cubicBezTo>
                    <a:cubicBezTo>
                      <a:pt x="51" y="189"/>
                      <a:pt x="51" y="189"/>
                      <a:pt x="52" y="189"/>
                    </a:cubicBezTo>
                    <a:cubicBezTo>
                      <a:pt x="56" y="189"/>
                      <a:pt x="58" y="190"/>
                      <a:pt x="62" y="194"/>
                    </a:cubicBezTo>
                    <a:cubicBezTo>
                      <a:pt x="67" y="199"/>
                      <a:pt x="66" y="204"/>
                      <a:pt x="65" y="210"/>
                    </a:cubicBezTo>
                    <a:moveTo>
                      <a:pt x="46" y="181"/>
                    </a:moveTo>
                    <a:cubicBezTo>
                      <a:pt x="42" y="170"/>
                      <a:pt x="39" y="158"/>
                      <a:pt x="39" y="146"/>
                    </a:cubicBezTo>
                    <a:cubicBezTo>
                      <a:pt x="40" y="146"/>
                      <a:pt x="41" y="146"/>
                      <a:pt x="42" y="146"/>
                    </a:cubicBezTo>
                    <a:cubicBezTo>
                      <a:pt x="48" y="148"/>
                      <a:pt x="56" y="154"/>
                      <a:pt x="55" y="160"/>
                    </a:cubicBezTo>
                    <a:cubicBezTo>
                      <a:pt x="55" y="161"/>
                      <a:pt x="56" y="162"/>
                      <a:pt x="56" y="164"/>
                    </a:cubicBezTo>
                    <a:cubicBezTo>
                      <a:pt x="56" y="169"/>
                      <a:pt x="54" y="174"/>
                      <a:pt x="50" y="176"/>
                    </a:cubicBezTo>
                    <a:cubicBezTo>
                      <a:pt x="48" y="178"/>
                      <a:pt x="47" y="179"/>
                      <a:pt x="46" y="181"/>
                    </a:cubicBezTo>
                    <a:moveTo>
                      <a:pt x="41" y="139"/>
                    </a:moveTo>
                    <a:cubicBezTo>
                      <a:pt x="40" y="139"/>
                      <a:pt x="40" y="139"/>
                      <a:pt x="39" y="139"/>
                    </a:cubicBezTo>
                    <a:cubicBezTo>
                      <a:pt x="39" y="129"/>
                      <a:pt x="41" y="119"/>
                      <a:pt x="44" y="109"/>
                    </a:cubicBezTo>
                    <a:cubicBezTo>
                      <a:pt x="50" y="116"/>
                      <a:pt x="56" y="126"/>
                      <a:pt x="50" y="132"/>
                    </a:cubicBezTo>
                    <a:cubicBezTo>
                      <a:pt x="48" y="134"/>
                      <a:pt x="45" y="138"/>
                      <a:pt x="41" y="139"/>
                    </a:cubicBezTo>
                    <a:moveTo>
                      <a:pt x="208" y="93"/>
                    </a:moveTo>
                    <a:cubicBezTo>
                      <a:pt x="204" y="93"/>
                      <a:pt x="199" y="90"/>
                      <a:pt x="197" y="88"/>
                    </a:cubicBezTo>
                    <a:cubicBezTo>
                      <a:pt x="194" y="85"/>
                      <a:pt x="195" y="81"/>
                      <a:pt x="198" y="78"/>
                    </a:cubicBezTo>
                    <a:cubicBezTo>
                      <a:pt x="202" y="83"/>
                      <a:pt x="205" y="88"/>
                      <a:pt x="208" y="93"/>
                    </a:cubicBezTo>
                    <a:cubicBezTo>
                      <a:pt x="208" y="93"/>
                      <a:pt x="208" y="93"/>
                      <a:pt x="208" y="93"/>
                    </a:cubicBezTo>
                    <a:moveTo>
                      <a:pt x="59" y="99"/>
                    </a:moveTo>
                    <a:cubicBezTo>
                      <a:pt x="58" y="99"/>
                      <a:pt x="56" y="99"/>
                      <a:pt x="55" y="99"/>
                    </a:cubicBezTo>
                    <a:cubicBezTo>
                      <a:pt x="53" y="99"/>
                      <a:pt x="51" y="98"/>
                      <a:pt x="49" y="98"/>
                    </a:cubicBezTo>
                    <a:cubicBezTo>
                      <a:pt x="52" y="91"/>
                      <a:pt x="56" y="83"/>
                      <a:pt x="61" y="76"/>
                    </a:cubicBezTo>
                    <a:cubicBezTo>
                      <a:pt x="63" y="74"/>
                      <a:pt x="64" y="72"/>
                      <a:pt x="65" y="71"/>
                    </a:cubicBezTo>
                    <a:cubicBezTo>
                      <a:pt x="71" y="82"/>
                      <a:pt x="74" y="99"/>
                      <a:pt x="59" y="99"/>
                    </a:cubicBezTo>
                    <a:moveTo>
                      <a:pt x="82" y="69"/>
                    </a:moveTo>
                    <a:cubicBezTo>
                      <a:pt x="78" y="69"/>
                      <a:pt x="74" y="67"/>
                      <a:pt x="70" y="65"/>
                    </a:cubicBezTo>
                    <a:cubicBezTo>
                      <a:pt x="78" y="56"/>
                      <a:pt x="86" y="51"/>
                      <a:pt x="94" y="47"/>
                    </a:cubicBezTo>
                    <a:cubicBezTo>
                      <a:pt x="94" y="55"/>
                      <a:pt x="94" y="66"/>
                      <a:pt x="86" y="68"/>
                    </a:cubicBezTo>
                    <a:cubicBezTo>
                      <a:pt x="84" y="69"/>
                      <a:pt x="83" y="69"/>
                      <a:pt x="82" y="69"/>
                    </a:cubicBezTo>
                    <a:moveTo>
                      <a:pt x="158" y="58"/>
                    </a:moveTo>
                    <a:cubicBezTo>
                      <a:pt x="156" y="58"/>
                      <a:pt x="155" y="58"/>
                      <a:pt x="154" y="58"/>
                    </a:cubicBezTo>
                    <a:cubicBezTo>
                      <a:pt x="145" y="54"/>
                      <a:pt x="140" y="51"/>
                      <a:pt x="139" y="42"/>
                    </a:cubicBezTo>
                    <a:cubicBezTo>
                      <a:pt x="149" y="45"/>
                      <a:pt x="159" y="48"/>
                      <a:pt x="167" y="53"/>
                    </a:cubicBezTo>
                    <a:cubicBezTo>
                      <a:pt x="164" y="56"/>
                      <a:pt x="161" y="58"/>
                      <a:pt x="158" y="58"/>
                    </a:cubicBezTo>
                    <a:moveTo>
                      <a:pt x="117" y="56"/>
                    </a:moveTo>
                    <a:cubicBezTo>
                      <a:pt x="114" y="56"/>
                      <a:pt x="101" y="50"/>
                      <a:pt x="100" y="44"/>
                    </a:cubicBezTo>
                    <a:cubicBezTo>
                      <a:pt x="108" y="42"/>
                      <a:pt x="115" y="41"/>
                      <a:pt x="123" y="41"/>
                    </a:cubicBezTo>
                    <a:cubicBezTo>
                      <a:pt x="126" y="41"/>
                      <a:pt x="129" y="41"/>
                      <a:pt x="133" y="41"/>
                    </a:cubicBezTo>
                    <a:cubicBezTo>
                      <a:pt x="131" y="48"/>
                      <a:pt x="125" y="55"/>
                      <a:pt x="117" y="56"/>
                    </a:cubicBezTo>
                    <a:cubicBezTo>
                      <a:pt x="117" y="56"/>
                      <a:pt x="117" y="56"/>
                      <a:pt x="117" y="56"/>
                    </a:cubicBezTo>
                    <a:moveTo>
                      <a:pt x="106" y="0"/>
                    </a:moveTo>
                    <a:cubicBezTo>
                      <a:pt x="83" y="0"/>
                      <a:pt x="58" y="8"/>
                      <a:pt x="35" y="28"/>
                    </a:cubicBezTo>
                    <a:cubicBezTo>
                      <a:pt x="16" y="44"/>
                      <a:pt x="5" y="65"/>
                      <a:pt x="0" y="84"/>
                    </a:cubicBezTo>
                    <a:cubicBezTo>
                      <a:pt x="1" y="103"/>
                      <a:pt x="2" y="124"/>
                      <a:pt x="2" y="146"/>
                    </a:cubicBezTo>
                    <a:cubicBezTo>
                      <a:pt x="12" y="182"/>
                      <a:pt x="33" y="205"/>
                      <a:pt x="54" y="220"/>
                    </a:cubicBezTo>
                    <a:cubicBezTo>
                      <a:pt x="58" y="216"/>
                      <a:pt x="62" y="213"/>
                      <a:pt x="65" y="212"/>
                    </a:cubicBezTo>
                    <a:cubicBezTo>
                      <a:pt x="65" y="212"/>
                      <a:pt x="66" y="212"/>
                      <a:pt x="66" y="212"/>
                    </a:cubicBezTo>
                    <a:cubicBezTo>
                      <a:pt x="68" y="212"/>
                      <a:pt x="69" y="213"/>
                      <a:pt x="69" y="215"/>
                    </a:cubicBezTo>
                    <a:cubicBezTo>
                      <a:pt x="70" y="215"/>
                      <a:pt x="71" y="215"/>
                      <a:pt x="72" y="216"/>
                    </a:cubicBezTo>
                    <a:cubicBezTo>
                      <a:pt x="75" y="214"/>
                      <a:pt x="80" y="213"/>
                      <a:pt x="85" y="213"/>
                    </a:cubicBezTo>
                    <a:cubicBezTo>
                      <a:pt x="85" y="213"/>
                      <a:pt x="86" y="213"/>
                      <a:pt x="86" y="213"/>
                    </a:cubicBezTo>
                    <a:cubicBezTo>
                      <a:pt x="87" y="213"/>
                      <a:pt x="88" y="213"/>
                      <a:pt x="88" y="213"/>
                    </a:cubicBezTo>
                    <a:cubicBezTo>
                      <a:pt x="88" y="211"/>
                      <a:pt x="88" y="209"/>
                      <a:pt x="88" y="207"/>
                    </a:cubicBezTo>
                    <a:cubicBezTo>
                      <a:pt x="86" y="206"/>
                      <a:pt x="85" y="206"/>
                      <a:pt x="83" y="206"/>
                    </a:cubicBezTo>
                    <a:cubicBezTo>
                      <a:pt x="79" y="206"/>
                      <a:pt x="75" y="207"/>
                      <a:pt x="72" y="208"/>
                    </a:cubicBezTo>
                    <a:cubicBezTo>
                      <a:pt x="73" y="203"/>
                      <a:pt x="73" y="197"/>
                      <a:pt x="68" y="192"/>
                    </a:cubicBezTo>
                    <a:cubicBezTo>
                      <a:pt x="66" y="189"/>
                      <a:pt x="63" y="184"/>
                      <a:pt x="59" y="182"/>
                    </a:cubicBezTo>
                    <a:cubicBezTo>
                      <a:pt x="57" y="182"/>
                      <a:pt x="56" y="182"/>
                      <a:pt x="55" y="182"/>
                    </a:cubicBezTo>
                    <a:cubicBezTo>
                      <a:pt x="54" y="182"/>
                      <a:pt x="54" y="182"/>
                      <a:pt x="54" y="182"/>
                    </a:cubicBezTo>
                    <a:cubicBezTo>
                      <a:pt x="57" y="178"/>
                      <a:pt x="61" y="175"/>
                      <a:pt x="63" y="170"/>
                    </a:cubicBezTo>
                    <a:cubicBezTo>
                      <a:pt x="64" y="166"/>
                      <a:pt x="63" y="156"/>
                      <a:pt x="61" y="153"/>
                    </a:cubicBezTo>
                    <a:cubicBezTo>
                      <a:pt x="58" y="149"/>
                      <a:pt x="54" y="145"/>
                      <a:pt x="49" y="142"/>
                    </a:cubicBezTo>
                    <a:cubicBezTo>
                      <a:pt x="52" y="140"/>
                      <a:pt x="55" y="137"/>
                      <a:pt x="57" y="134"/>
                    </a:cubicBezTo>
                    <a:cubicBezTo>
                      <a:pt x="63" y="125"/>
                      <a:pt x="56" y="113"/>
                      <a:pt x="49" y="104"/>
                    </a:cubicBezTo>
                    <a:cubicBezTo>
                      <a:pt x="53" y="104"/>
                      <a:pt x="58" y="106"/>
                      <a:pt x="61" y="106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7" y="106"/>
                      <a:pt x="72" y="100"/>
                      <a:pt x="75" y="96"/>
                    </a:cubicBezTo>
                    <a:cubicBezTo>
                      <a:pt x="79" y="91"/>
                      <a:pt x="77" y="82"/>
                      <a:pt x="74" y="74"/>
                    </a:cubicBezTo>
                    <a:cubicBezTo>
                      <a:pt x="76" y="75"/>
                      <a:pt x="79" y="76"/>
                      <a:pt x="82" y="76"/>
                    </a:cubicBezTo>
                    <a:cubicBezTo>
                      <a:pt x="85" y="76"/>
                      <a:pt x="88" y="75"/>
                      <a:pt x="91" y="73"/>
                    </a:cubicBezTo>
                    <a:cubicBezTo>
                      <a:pt x="97" y="70"/>
                      <a:pt x="99" y="62"/>
                      <a:pt x="100" y="54"/>
                    </a:cubicBezTo>
                    <a:cubicBezTo>
                      <a:pt x="105" y="59"/>
                      <a:pt x="111" y="62"/>
                      <a:pt x="115" y="63"/>
                    </a:cubicBezTo>
                    <a:cubicBezTo>
                      <a:pt x="116" y="63"/>
                      <a:pt x="117" y="63"/>
                      <a:pt x="118" y="63"/>
                    </a:cubicBezTo>
                    <a:cubicBezTo>
                      <a:pt x="125" y="63"/>
                      <a:pt x="131" y="58"/>
                      <a:pt x="135" y="51"/>
                    </a:cubicBezTo>
                    <a:cubicBezTo>
                      <a:pt x="138" y="56"/>
                      <a:pt x="142" y="60"/>
                      <a:pt x="149" y="64"/>
                    </a:cubicBezTo>
                    <a:cubicBezTo>
                      <a:pt x="152" y="65"/>
                      <a:pt x="154" y="65"/>
                      <a:pt x="157" y="65"/>
                    </a:cubicBezTo>
                    <a:cubicBezTo>
                      <a:pt x="160" y="65"/>
                      <a:pt x="163" y="64"/>
                      <a:pt x="165" y="63"/>
                    </a:cubicBezTo>
                    <a:cubicBezTo>
                      <a:pt x="166" y="66"/>
                      <a:pt x="168" y="70"/>
                      <a:pt x="171" y="73"/>
                    </a:cubicBezTo>
                    <a:cubicBezTo>
                      <a:pt x="176" y="78"/>
                      <a:pt x="182" y="80"/>
                      <a:pt x="187" y="80"/>
                    </a:cubicBezTo>
                    <a:cubicBezTo>
                      <a:pt x="187" y="80"/>
                      <a:pt x="188" y="80"/>
                      <a:pt x="188" y="80"/>
                    </a:cubicBezTo>
                    <a:cubicBezTo>
                      <a:pt x="186" y="84"/>
                      <a:pt x="187" y="87"/>
                      <a:pt x="193" y="93"/>
                    </a:cubicBezTo>
                    <a:cubicBezTo>
                      <a:pt x="193" y="93"/>
                      <a:pt x="194" y="94"/>
                      <a:pt x="194" y="94"/>
                    </a:cubicBezTo>
                    <a:cubicBezTo>
                      <a:pt x="201" y="95"/>
                      <a:pt x="208" y="96"/>
                      <a:pt x="214" y="98"/>
                    </a:cubicBezTo>
                    <a:cubicBezTo>
                      <a:pt x="214" y="97"/>
                      <a:pt x="214" y="97"/>
                      <a:pt x="214" y="96"/>
                    </a:cubicBezTo>
                    <a:cubicBezTo>
                      <a:pt x="215" y="95"/>
                      <a:pt x="215" y="94"/>
                      <a:pt x="215" y="93"/>
                    </a:cubicBezTo>
                    <a:cubicBezTo>
                      <a:pt x="214" y="90"/>
                      <a:pt x="212" y="83"/>
                      <a:pt x="209" y="75"/>
                    </a:cubicBezTo>
                    <a:cubicBezTo>
                      <a:pt x="206" y="76"/>
                      <a:pt x="204" y="76"/>
                      <a:pt x="201" y="76"/>
                    </a:cubicBezTo>
                    <a:cubicBezTo>
                      <a:pt x="198" y="76"/>
                      <a:pt x="194" y="75"/>
                      <a:pt x="192" y="73"/>
                    </a:cubicBezTo>
                    <a:cubicBezTo>
                      <a:pt x="190" y="73"/>
                      <a:pt x="188" y="74"/>
                      <a:pt x="186" y="74"/>
                    </a:cubicBezTo>
                    <a:cubicBezTo>
                      <a:pt x="184" y="74"/>
                      <a:pt x="181" y="73"/>
                      <a:pt x="179" y="71"/>
                    </a:cubicBezTo>
                    <a:cubicBezTo>
                      <a:pt x="174" y="68"/>
                      <a:pt x="170" y="63"/>
                      <a:pt x="173" y="57"/>
                    </a:cubicBezTo>
                    <a:cubicBezTo>
                      <a:pt x="178" y="60"/>
                      <a:pt x="182" y="64"/>
                      <a:pt x="187" y="67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7" y="63"/>
                      <a:pt x="190" y="57"/>
                      <a:pt x="195" y="50"/>
                    </a:cubicBezTo>
                    <a:cubicBezTo>
                      <a:pt x="190" y="43"/>
                      <a:pt x="183" y="36"/>
                      <a:pt x="175" y="28"/>
                    </a:cubicBezTo>
                    <a:cubicBezTo>
                      <a:pt x="172" y="29"/>
                      <a:pt x="168" y="29"/>
                      <a:pt x="165" y="29"/>
                    </a:cubicBezTo>
                    <a:cubicBezTo>
                      <a:pt x="165" y="29"/>
                      <a:pt x="165" y="29"/>
                      <a:pt x="164" y="29"/>
                    </a:cubicBezTo>
                    <a:cubicBezTo>
                      <a:pt x="141" y="29"/>
                      <a:pt x="120" y="17"/>
                      <a:pt x="10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1182"/>
              <p:cNvSpPr>
                <a:spLocks noEditPoints="1"/>
              </p:cNvSpPr>
              <p:nvPr/>
            </p:nvSpPr>
            <p:spPr bwMode="auto">
              <a:xfrm>
                <a:off x="1113" y="3180"/>
                <a:ext cx="110" cy="103"/>
              </a:xfrm>
              <a:custGeom>
                <a:avLst/>
                <a:gdLst>
                  <a:gd name="T0" fmla="*/ 128 w 223"/>
                  <a:gd name="T1" fmla="*/ 197 h 209"/>
                  <a:gd name="T2" fmla="*/ 129 w 223"/>
                  <a:gd name="T3" fmla="*/ 206 h 209"/>
                  <a:gd name="T4" fmla="*/ 130 w 223"/>
                  <a:gd name="T5" fmla="*/ 196 h 209"/>
                  <a:gd name="T6" fmla="*/ 112 w 223"/>
                  <a:gd name="T7" fmla="*/ 194 h 209"/>
                  <a:gd name="T8" fmla="*/ 121 w 223"/>
                  <a:gd name="T9" fmla="*/ 196 h 209"/>
                  <a:gd name="T10" fmla="*/ 150 w 223"/>
                  <a:gd name="T11" fmla="*/ 175 h 209"/>
                  <a:gd name="T12" fmla="*/ 163 w 223"/>
                  <a:gd name="T13" fmla="*/ 151 h 209"/>
                  <a:gd name="T14" fmla="*/ 150 w 223"/>
                  <a:gd name="T15" fmla="*/ 175 h 209"/>
                  <a:gd name="T16" fmla="*/ 160 w 223"/>
                  <a:gd name="T17" fmla="*/ 128 h 209"/>
                  <a:gd name="T18" fmla="*/ 174 w 223"/>
                  <a:gd name="T19" fmla="*/ 115 h 209"/>
                  <a:gd name="T20" fmla="*/ 173 w 223"/>
                  <a:gd name="T21" fmla="*/ 109 h 209"/>
                  <a:gd name="T22" fmla="*/ 163 w 223"/>
                  <a:gd name="T23" fmla="*/ 82 h 209"/>
                  <a:gd name="T24" fmla="*/ 150 w 223"/>
                  <a:gd name="T25" fmla="*/ 77 h 209"/>
                  <a:gd name="T26" fmla="*/ 139 w 223"/>
                  <a:gd name="T27" fmla="*/ 54 h 209"/>
                  <a:gd name="T28" fmla="*/ 159 w 223"/>
                  <a:gd name="T29" fmla="*/ 76 h 209"/>
                  <a:gd name="T30" fmla="*/ 14 w 223"/>
                  <a:gd name="T31" fmla="*/ 57 h 209"/>
                  <a:gd name="T32" fmla="*/ 29 w 223"/>
                  <a:gd name="T33" fmla="*/ 58 h 209"/>
                  <a:gd name="T34" fmla="*/ 17 w 223"/>
                  <a:gd name="T35" fmla="*/ 68 h 209"/>
                  <a:gd name="T36" fmla="*/ 10 w 223"/>
                  <a:gd name="T37" fmla="*/ 66 h 209"/>
                  <a:gd name="T38" fmla="*/ 14 w 223"/>
                  <a:gd name="T39" fmla="*/ 57 h 209"/>
                  <a:gd name="T40" fmla="*/ 109 w 223"/>
                  <a:gd name="T41" fmla="*/ 46 h 209"/>
                  <a:gd name="T42" fmla="*/ 105 w 223"/>
                  <a:gd name="T43" fmla="*/ 34 h 209"/>
                  <a:gd name="T44" fmla="*/ 117 w 223"/>
                  <a:gd name="T45" fmla="*/ 50 h 209"/>
                  <a:gd name="T46" fmla="*/ 36 w 223"/>
                  <a:gd name="T47" fmla="*/ 40 h 209"/>
                  <a:gd name="T48" fmla="*/ 52 w 223"/>
                  <a:gd name="T49" fmla="*/ 41 h 209"/>
                  <a:gd name="T50" fmla="*/ 79 w 223"/>
                  <a:gd name="T51" fmla="*/ 44 h 209"/>
                  <a:gd name="T52" fmla="*/ 67 w 223"/>
                  <a:gd name="T53" fmla="*/ 30 h 209"/>
                  <a:gd name="T54" fmla="*/ 99 w 223"/>
                  <a:gd name="T55" fmla="*/ 32 h 209"/>
                  <a:gd name="T56" fmla="*/ 85 w 223"/>
                  <a:gd name="T57" fmla="*/ 44 h 209"/>
                  <a:gd name="T58" fmla="*/ 80 w 223"/>
                  <a:gd name="T59" fmla="*/ 44 h 209"/>
                  <a:gd name="T60" fmla="*/ 88 w 223"/>
                  <a:gd name="T61" fmla="*/ 0 h 209"/>
                  <a:gd name="T62" fmla="*/ 1 w 223"/>
                  <a:gd name="T63" fmla="*/ 66 h 209"/>
                  <a:gd name="T64" fmla="*/ 3 w 223"/>
                  <a:gd name="T65" fmla="*/ 69 h 209"/>
                  <a:gd name="T66" fmla="*/ 4 w 223"/>
                  <a:gd name="T67" fmla="*/ 69 h 209"/>
                  <a:gd name="T68" fmla="*/ 6 w 223"/>
                  <a:gd name="T69" fmla="*/ 72 h 209"/>
                  <a:gd name="T70" fmla="*/ 23 w 223"/>
                  <a:gd name="T71" fmla="*/ 74 h 209"/>
                  <a:gd name="T72" fmla="*/ 36 w 223"/>
                  <a:gd name="T73" fmla="*/ 47 h 209"/>
                  <a:gd name="T74" fmla="*/ 51 w 223"/>
                  <a:gd name="T75" fmla="*/ 48 h 209"/>
                  <a:gd name="T76" fmla="*/ 64 w 223"/>
                  <a:gd name="T77" fmla="*/ 37 h 209"/>
                  <a:gd name="T78" fmla="*/ 84 w 223"/>
                  <a:gd name="T79" fmla="*/ 51 h 209"/>
                  <a:gd name="T80" fmla="*/ 100 w 223"/>
                  <a:gd name="T81" fmla="*/ 43 h 209"/>
                  <a:gd name="T82" fmla="*/ 117 w 223"/>
                  <a:gd name="T83" fmla="*/ 57 h 209"/>
                  <a:gd name="T84" fmla="*/ 129 w 223"/>
                  <a:gd name="T85" fmla="*/ 63 h 209"/>
                  <a:gd name="T86" fmla="*/ 147 w 223"/>
                  <a:gd name="T87" fmla="*/ 83 h 209"/>
                  <a:gd name="T88" fmla="*/ 151 w 223"/>
                  <a:gd name="T89" fmla="*/ 99 h 209"/>
                  <a:gd name="T90" fmla="*/ 154 w 223"/>
                  <a:gd name="T91" fmla="*/ 124 h 209"/>
                  <a:gd name="T92" fmla="*/ 145 w 223"/>
                  <a:gd name="T93" fmla="*/ 155 h 209"/>
                  <a:gd name="T94" fmla="*/ 140 w 223"/>
                  <a:gd name="T95" fmla="*/ 170 h 209"/>
                  <a:gd name="T96" fmla="*/ 122 w 223"/>
                  <a:gd name="T97" fmla="*/ 187 h 209"/>
                  <a:gd name="T98" fmla="*/ 109 w 223"/>
                  <a:gd name="T99" fmla="*/ 188 h 209"/>
                  <a:gd name="T100" fmla="*/ 102 w 223"/>
                  <a:gd name="T101" fmla="*/ 208 h 209"/>
                  <a:gd name="T102" fmla="*/ 104 w 223"/>
                  <a:gd name="T103" fmla="*/ 209 h 209"/>
                  <a:gd name="T104" fmla="*/ 124 w 223"/>
                  <a:gd name="T105" fmla="*/ 192 h 209"/>
                  <a:gd name="T106" fmla="*/ 127 w 223"/>
                  <a:gd name="T107" fmla="*/ 188 h 209"/>
                  <a:gd name="T108" fmla="*/ 131 w 223"/>
                  <a:gd name="T109" fmla="*/ 181 h 209"/>
                  <a:gd name="T110" fmla="*/ 145 w 223"/>
                  <a:gd name="T111" fmla="*/ 179 h 209"/>
                  <a:gd name="T112" fmla="*/ 154 w 223"/>
                  <a:gd name="T113" fmla="*/ 198 h 209"/>
                  <a:gd name="T114" fmla="*/ 204 w 223"/>
                  <a:gd name="T115" fmla="*/ 59 h 209"/>
                  <a:gd name="T116" fmla="*/ 128 w 223"/>
                  <a:gd name="T117" fmla="*/ 11 h 209"/>
                  <a:gd name="T118" fmla="*/ 88 w 223"/>
                  <a:gd name="T119" fmla="*/ 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3" h="209">
                    <a:moveTo>
                      <a:pt x="130" y="196"/>
                    </a:moveTo>
                    <a:cubicBezTo>
                      <a:pt x="130" y="196"/>
                      <a:pt x="129" y="197"/>
                      <a:pt x="128" y="197"/>
                    </a:cubicBezTo>
                    <a:cubicBezTo>
                      <a:pt x="127" y="200"/>
                      <a:pt x="127" y="202"/>
                      <a:pt x="128" y="204"/>
                    </a:cubicBezTo>
                    <a:cubicBezTo>
                      <a:pt x="129" y="205"/>
                      <a:pt x="129" y="206"/>
                      <a:pt x="129" y="206"/>
                    </a:cubicBezTo>
                    <a:cubicBezTo>
                      <a:pt x="134" y="205"/>
                      <a:pt x="138" y="204"/>
                      <a:pt x="143" y="202"/>
                    </a:cubicBezTo>
                    <a:cubicBezTo>
                      <a:pt x="139" y="200"/>
                      <a:pt x="135" y="197"/>
                      <a:pt x="130" y="196"/>
                    </a:cubicBezTo>
                    <a:moveTo>
                      <a:pt x="105" y="203"/>
                    </a:moveTo>
                    <a:cubicBezTo>
                      <a:pt x="106" y="199"/>
                      <a:pt x="110" y="195"/>
                      <a:pt x="112" y="194"/>
                    </a:cubicBezTo>
                    <a:cubicBezTo>
                      <a:pt x="113" y="193"/>
                      <a:pt x="114" y="193"/>
                      <a:pt x="115" y="193"/>
                    </a:cubicBezTo>
                    <a:cubicBezTo>
                      <a:pt x="118" y="193"/>
                      <a:pt x="120" y="194"/>
                      <a:pt x="121" y="196"/>
                    </a:cubicBezTo>
                    <a:cubicBezTo>
                      <a:pt x="116" y="199"/>
                      <a:pt x="110" y="201"/>
                      <a:pt x="105" y="203"/>
                    </a:cubicBezTo>
                    <a:moveTo>
                      <a:pt x="150" y="175"/>
                    </a:moveTo>
                    <a:cubicBezTo>
                      <a:pt x="148" y="170"/>
                      <a:pt x="146" y="166"/>
                      <a:pt x="150" y="161"/>
                    </a:cubicBezTo>
                    <a:cubicBezTo>
                      <a:pt x="154" y="155"/>
                      <a:pt x="158" y="151"/>
                      <a:pt x="163" y="151"/>
                    </a:cubicBezTo>
                    <a:cubicBezTo>
                      <a:pt x="164" y="151"/>
                      <a:pt x="165" y="152"/>
                      <a:pt x="166" y="152"/>
                    </a:cubicBezTo>
                    <a:cubicBezTo>
                      <a:pt x="162" y="160"/>
                      <a:pt x="157" y="168"/>
                      <a:pt x="150" y="175"/>
                    </a:cubicBezTo>
                    <a:moveTo>
                      <a:pt x="169" y="146"/>
                    </a:moveTo>
                    <a:cubicBezTo>
                      <a:pt x="163" y="142"/>
                      <a:pt x="159" y="135"/>
                      <a:pt x="160" y="128"/>
                    </a:cubicBezTo>
                    <a:cubicBezTo>
                      <a:pt x="160" y="125"/>
                      <a:pt x="168" y="115"/>
                      <a:pt x="174" y="115"/>
                    </a:cubicBezTo>
                    <a:cubicBezTo>
                      <a:pt x="174" y="115"/>
                      <a:pt x="174" y="115"/>
                      <a:pt x="174" y="115"/>
                    </a:cubicBezTo>
                    <a:cubicBezTo>
                      <a:pt x="175" y="126"/>
                      <a:pt x="173" y="136"/>
                      <a:pt x="169" y="146"/>
                    </a:cubicBezTo>
                    <a:moveTo>
                      <a:pt x="173" y="109"/>
                    </a:moveTo>
                    <a:cubicBezTo>
                      <a:pt x="166" y="107"/>
                      <a:pt x="157" y="103"/>
                      <a:pt x="156" y="96"/>
                    </a:cubicBezTo>
                    <a:cubicBezTo>
                      <a:pt x="156" y="90"/>
                      <a:pt x="159" y="85"/>
                      <a:pt x="163" y="82"/>
                    </a:cubicBezTo>
                    <a:cubicBezTo>
                      <a:pt x="169" y="91"/>
                      <a:pt x="172" y="100"/>
                      <a:pt x="173" y="109"/>
                    </a:cubicBezTo>
                    <a:moveTo>
                      <a:pt x="150" y="77"/>
                    </a:moveTo>
                    <a:cubicBezTo>
                      <a:pt x="140" y="77"/>
                      <a:pt x="131" y="72"/>
                      <a:pt x="137" y="59"/>
                    </a:cubicBezTo>
                    <a:cubicBezTo>
                      <a:pt x="137" y="57"/>
                      <a:pt x="138" y="56"/>
                      <a:pt x="139" y="54"/>
                    </a:cubicBezTo>
                    <a:cubicBezTo>
                      <a:pt x="145" y="59"/>
                      <a:pt x="150" y="64"/>
                      <a:pt x="156" y="71"/>
                    </a:cubicBezTo>
                    <a:cubicBezTo>
                      <a:pt x="157" y="73"/>
                      <a:pt x="158" y="74"/>
                      <a:pt x="159" y="76"/>
                    </a:cubicBezTo>
                    <a:cubicBezTo>
                      <a:pt x="156" y="76"/>
                      <a:pt x="153" y="77"/>
                      <a:pt x="150" y="77"/>
                    </a:cubicBezTo>
                    <a:moveTo>
                      <a:pt x="14" y="57"/>
                    </a:moveTo>
                    <a:cubicBezTo>
                      <a:pt x="18" y="52"/>
                      <a:pt x="24" y="48"/>
                      <a:pt x="29" y="44"/>
                    </a:cubicBezTo>
                    <a:cubicBezTo>
                      <a:pt x="30" y="48"/>
                      <a:pt x="30" y="53"/>
                      <a:pt x="29" y="58"/>
                    </a:cubicBezTo>
                    <a:cubicBezTo>
                      <a:pt x="28" y="64"/>
                      <a:pt x="25" y="66"/>
                      <a:pt x="20" y="67"/>
                    </a:cubicBezTo>
                    <a:cubicBezTo>
                      <a:pt x="19" y="68"/>
                      <a:pt x="18" y="68"/>
                      <a:pt x="17" y="68"/>
                    </a:cubicBezTo>
                    <a:cubicBezTo>
                      <a:pt x="16" y="69"/>
                      <a:pt x="15" y="69"/>
                      <a:pt x="15" y="69"/>
                    </a:cubicBezTo>
                    <a:cubicBezTo>
                      <a:pt x="13" y="69"/>
                      <a:pt x="11" y="68"/>
                      <a:pt x="10" y="66"/>
                    </a:cubicBezTo>
                    <a:cubicBezTo>
                      <a:pt x="10" y="65"/>
                      <a:pt x="9" y="64"/>
                      <a:pt x="9" y="64"/>
                    </a:cubicBezTo>
                    <a:cubicBezTo>
                      <a:pt x="10" y="61"/>
                      <a:pt x="12" y="59"/>
                      <a:pt x="14" y="57"/>
                    </a:cubicBezTo>
                    <a:moveTo>
                      <a:pt x="117" y="50"/>
                    </a:moveTo>
                    <a:cubicBezTo>
                      <a:pt x="113" y="50"/>
                      <a:pt x="110" y="49"/>
                      <a:pt x="109" y="46"/>
                    </a:cubicBezTo>
                    <a:cubicBezTo>
                      <a:pt x="107" y="44"/>
                      <a:pt x="105" y="40"/>
                      <a:pt x="104" y="36"/>
                    </a:cubicBezTo>
                    <a:cubicBezTo>
                      <a:pt x="105" y="36"/>
                      <a:pt x="105" y="35"/>
                      <a:pt x="105" y="34"/>
                    </a:cubicBezTo>
                    <a:cubicBezTo>
                      <a:pt x="114" y="37"/>
                      <a:pt x="122" y="41"/>
                      <a:pt x="131" y="47"/>
                    </a:cubicBezTo>
                    <a:cubicBezTo>
                      <a:pt x="127" y="49"/>
                      <a:pt x="121" y="50"/>
                      <a:pt x="117" y="50"/>
                    </a:cubicBezTo>
                    <a:moveTo>
                      <a:pt x="45" y="43"/>
                    </a:moveTo>
                    <a:cubicBezTo>
                      <a:pt x="42" y="43"/>
                      <a:pt x="39" y="42"/>
                      <a:pt x="36" y="40"/>
                    </a:cubicBezTo>
                    <a:cubicBezTo>
                      <a:pt x="43" y="36"/>
                      <a:pt x="50" y="33"/>
                      <a:pt x="58" y="32"/>
                    </a:cubicBezTo>
                    <a:cubicBezTo>
                      <a:pt x="58" y="36"/>
                      <a:pt x="57" y="39"/>
                      <a:pt x="52" y="41"/>
                    </a:cubicBezTo>
                    <a:cubicBezTo>
                      <a:pt x="49" y="43"/>
                      <a:pt x="47" y="43"/>
                      <a:pt x="45" y="43"/>
                    </a:cubicBezTo>
                    <a:moveTo>
                      <a:pt x="79" y="44"/>
                    </a:moveTo>
                    <a:cubicBezTo>
                      <a:pt x="74" y="42"/>
                      <a:pt x="71" y="39"/>
                      <a:pt x="69" y="35"/>
                    </a:cubicBezTo>
                    <a:cubicBezTo>
                      <a:pt x="69" y="33"/>
                      <a:pt x="68" y="32"/>
                      <a:pt x="67" y="30"/>
                    </a:cubicBezTo>
                    <a:cubicBezTo>
                      <a:pt x="70" y="30"/>
                      <a:pt x="74" y="29"/>
                      <a:pt x="78" y="29"/>
                    </a:cubicBezTo>
                    <a:cubicBezTo>
                      <a:pt x="85" y="29"/>
                      <a:pt x="92" y="30"/>
                      <a:pt x="99" y="32"/>
                    </a:cubicBezTo>
                    <a:cubicBezTo>
                      <a:pt x="99" y="33"/>
                      <a:pt x="99" y="34"/>
                      <a:pt x="99" y="35"/>
                    </a:cubicBezTo>
                    <a:cubicBezTo>
                      <a:pt x="96" y="40"/>
                      <a:pt x="90" y="44"/>
                      <a:pt x="85" y="44"/>
                    </a:cubicBezTo>
                    <a:cubicBezTo>
                      <a:pt x="84" y="44"/>
                      <a:pt x="84" y="44"/>
                      <a:pt x="83" y="44"/>
                    </a:cubicBezTo>
                    <a:cubicBezTo>
                      <a:pt x="82" y="44"/>
                      <a:pt x="81" y="44"/>
                      <a:pt x="80" y="44"/>
                    </a:cubicBezTo>
                    <a:cubicBezTo>
                      <a:pt x="80" y="44"/>
                      <a:pt x="80" y="44"/>
                      <a:pt x="79" y="44"/>
                    </a:cubicBezTo>
                    <a:moveTo>
                      <a:pt x="88" y="0"/>
                    </a:moveTo>
                    <a:cubicBezTo>
                      <a:pt x="49" y="6"/>
                      <a:pt x="22" y="31"/>
                      <a:pt x="9" y="49"/>
                    </a:cubicBezTo>
                    <a:cubicBezTo>
                      <a:pt x="4" y="56"/>
                      <a:pt x="1" y="62"/>
                      <a:pt x="1" y="66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0" y="68"/>
                      <a:pt x="2" y="69"/>
                      <a:pt x="3" y="69"/>
                    </a:cubicBezTo>
                    <a:cubicBezTo>
                      <a:pt x="3" y="69"/>
                      <a:pt x="4" y="69"/>
                      <a:pt x="4" y="69"/>
                    </a:cubicBezTo>
                    <a:cubicBezTo>
                      <a:pt x="4" y="69"/>
                      <a:pt x="4" y="69"/>
                      <a:pt x="4" y="69"/>
                    </a:cubicBezTo>
                    <a:cubicBezTo>
                      <a:pt x="4" y="69"/>
                      <a:pt x="4" y="69"/>
                      <a:pt x="4" y="70"/>
                    </a:cubicBezTo>
                    <a:cubicBezTo>
                      <a:pt x="5" y="70"/>
                      <a:pt x="5" y="71"/>
                      <a:pt x="6" y="72"/>
                    </a:cubicBezTo>
                    <a:cubicBezTo>
                      <a:pt x="8" y="74"/>
                      <a:pt x="12" y="75"/>
                      <a:pt x="15" y="75"/>
                    </a:cubicBezTo>
                    <a:cubicBezTo>
                      <a:pt x="18" y="75"/>
                      <a:pt x="20" y="75"/>
                      <a:pt x="23" y="74"/>
                    </a:cubicBezTo>
                    <a:cubicBezTo>
                      <a:pt x="25" y="73"/>
                      <a:pt x="27" y="71"/>
                      <a:pt x="29" y="69"/>
                    </a:cubicBezTo>
                    <a:cubicBezTo>
                      <a:pt x="34" y="64"/>
                      <a:pt x="37" y="55"/>
                      <a:pt x="36" y="47"/>
                    </a:cubicBezTo>
                    <a:cubicBezTo>
                      <a:pt x="39" y="49"/>
                      <a:pt x="42" y="50"/>
                      <a:pt x="45" y="50"/>
                    </a:cubicBezTo>
                    <a:cubicBezTo>
                      <a:pt x="47" y="50"/>
                      <a:pt x="49" y="49"/>
                      <a:pt x="51" y="48"/>
                    </a:cubicBezTo>
                    <a:cubicBezTo>
                      <a:pt x="54" y="47"/>
                      <a:pt x="60" y="45"/>
                      <a:pt x="62" y="42"/>
                    </a:cubicBezTo>
                    <a:cubicBezTo>
                      <a:pt x="63" y="40"/>
                      <a:pt x="64" y="39"/>
                      <a:pt x="64" y="37"/>
                    </a:cubicBezTo>
                    <a:cubicBezTo>
                      <a:pt x="66" y="41"/>
                      <a:pt x="68" y="45"/>
                      <a:pt x="72" y="48"/>
                    </a:cubicBezTo>
                    <a:cubicBezTo>
                      <a:pt x="74" y="50"/>
                      <a:pt x="80" y="51"/>
                      <a:pt x="84" y="51"/>
                    </a:cubicBezTo>
                    <a:cubicBezTo>
                      <a:pt x="85" y="51"/>
                      <a:pt x="87" y="51"/>
                      <a:pt x="87" y="51"/>
                    </a:cubicBezTo>
                    <a:cubicBezTo>
                      <a:pt x="91" y="49"/>
                      <a:pt x="96" y="46"/>
                      <a:pt x="100" y="43"/>
                    </a:cubicBezTo>
                    <a:cubicBezTo>
                      <a:pt x="101" y="46"/>
                      <a:pt x="103" y="50"/>
                      <a:pt x="105" y="52"/>
                    </a:cubicBezTo>
                    <a:cubicBezTo>
                      <a:pt x="108" y="55"/>
                      <a:pt x="112" y="57"/>
                      <a:pt x="117" y="57"/>
                    </a:cubicBezTo>
                    <a:cubicBezTo>
                      <a:pt x="122" y="57"/>
                      <a:pt x="128" y="55"/>
                      <a:pt x="134" y="52"/>
                    </a:cubicBezTo>
                    <a:cubicBezTo>
                      <a:pt x="132" y="56"/>
                      <a:pt x="129" y="60"/>
                      <a:pt x="129" y="63"/>
                    </a:cubicBezTo>
                    <a:cubicBezTo>
                      <a:pt x="127" y="69"/>
                      <a:pt x="131" y="75"/>
                      <a:pt x="134" y="79"/>
                    </a:cubicBezTo>
                    <a:cubicBezTo>
                      <a:pt x="137" y="82"/>
                      <a:pt x="141" y="83"/>
                      <a:pt x="147" y="83"/>
                    </a:cubicBezTo>
                    <a:cubicBezTo>
                      <a:pt x="149" y="83"/>
                      <a:pt x="152" y="83"/>
                      <a:pt x="154" y="83"/>
                    </a:cubicBezTo>
                    <a:cubicBezTo>
                      <a:pt x="151" y="87"/>
                      <a:pt x="149" y="93"/>
                      <a:pt x="151" y="99"/>
                    </a:cubicBezTo>
                    <a:cubicBezTo>
                      <a:pt x="152" y="106"/>
                      <a:pt x="159" y="110"/>
                      <a:pt x="165" y="112"/>
                    </a:cubicBezTo>
                    <a:cubicBezTo>
                      <a:pt x="160" y="116"/>
                      <a:pt x="156" y="121"/>
                      <a:pt x="154" y="124"/>
                    </a:cubicBezTo>
                    <a:cubicBezTo>
                      <a:pt x="150" y="131"/>
                      <a:pt x="154" y="140"/>
                      <a:pt x="160" y="146"/>
                    </a:cubicBezTo>
                    <a:cubicBezTo>
                      <a:pt x="154" y="147"/>
                      <a:pt x="150" y="150"/>
                      <a:pt x="145" y="155"/>
                    </a:cubicBezTo>
                    <a:cubicBezTo>
                      <a:pt x="141" y="160"/>
                      <a:pt x="141" y="165"/>
                      <a:pt x="142" y="170"/>
                    </a:cubicBezTo>
                    <a:cubicBezTo>
                      <a:pt x="141" y="170"/>
                      <a:pt x="141" y="170"/>
                      <a:pt x="140" y="170"/>
                    </a:cubicBezTo>
                    <a:cubicBezTo>
                      <a:pt x="138" y="170"/>
                      <a:pt x="135" y="171"/>
                      <a:pt x="132" y="173"/>
                    </a:cubicBezTo>
                    <a:cubicBezTo>
                      <a:pt x="126" y="177"/>
                      <a:pt x="123" y="182"/>
                      <a:pt x="122" y="187"/>
                    </a:cubicBezTo>
                    <a:cubicBezTo>
                      <a:pt x="120" y="186"/>
                      <a:pt x="119" y="185"/>
                      <a:pt x="117" y="185"/>
                    </a:cubicBezTo>
                    <a:cubicBezTo>
                      <a:pt x="115" y="185"/>
                      <a:pt x="113" y="186"/>
                      <a:pt x="109" y="188"/>
                    </a:cubicBezTo>
                    <a:cubicBezTo>
                      <a:pt x="107" y="190"/>
                      <a:pt x="105" y="191"/>
                      <a:pt x="103" y="193"/>
                    </a:cubicBezTo>
                    <a:cubicBezTo>
                      <a:pt x="103" y="198"/>
                      <a:pt x="103" y="203"/>
                      <a:pt x="102" y="208"/>
                    </a:cubicBezTo>
                    <a:cubicBezTo>
                      <a:pt x="102" y="208"/>
                      <a:pt x="103" y="209"/>
                      <a:pt x="104" y="209"/>
                    </a:cubicBezTo>
                    <a:cubicBezTo>
                      <a:pt x="104" y="209"/>
                      <a:pt x="104" y="209"/>
                      <a:pt x="104" y="209"/>
                    </a:cubicBezTo>
                    <a:cubicBezTo>
                      <a:pt x="107" y="209"/>
                      <a:pt x="114" y="209"/>
                      <a:pt x="123" y="208"/>
                    </a:cubicBezTo>
                    <a:cubicBezTo>
                      <a:pt x="120" y="202"/>
                      <a:pt x="120" y="196"/>
                      <a:pt x="124" y="192"/>
                    </a:cubicBezTo>
                    <a:cubicBezTo>
                      <a:pt x="123" y="190"/>
                      <a:pt x="124" y="188"/>
                      <a:pt x="126" y="188"/>
                    </a:cubicBezTo>
                    <a:cubicBezTo>
                      <a:pt x="127" y="188"/>
                      <a:pt x="127" y="188"/>
                      <a:pt x="127" y="188"/>
                    </a:cubicBezTo>
                    <a:cubicBezTo>
                      <a:pt x="127" y="188"/>
                      <a:pt x="127" y="188"/>
                      <a:pt x="127" y="188"/>
                    </a:cubicBezTo>
                    <a:cubicBezTo>
                      <a:pt x="128" y="185"/>
                      <a:pt x="129" y="183"/>
                      <a:pt x="131" y="181"/>
                    </a:cubicBezTo>
                    <a:cubicBezTo>
                      <a:pt x="134" y="179"/>
                      <a:pt x="137" y="177"/>
                      <a:pt x="140" y="177"/>
                    </a:cubicBezTo>
                    <a:cubicBezTo>
                      <a:pt x="142" y="177"/>
                      <a:pt x="144" y="178"/>
                      <a:pt x="145" y="179"/>
                    </a:cubicBezTo>
                    <a:cubicBezTo>
                      <a:pt x="141" y="183"/>
                      <a:pt x="137" y="186"/>
                      <a:pt x="133" y="189"/>
                    </a:cubicBezTo>
                    <a:cubicBezTo>
                      <a:pt x="139" y="191"/>
                      <a:pt x="146" y="193"/>
                      <a:pt x="154" y="198"/>
                    </a:cubicBezTo>
                    <a:cubicBezTo>
                      <a:pt x="167" y="191"/>
                      <a:pt x="182" y="180"/>
                      <a:pt x="197" y="162"/>
                    </a:cubicBezTo>
                    <a:cubicBezTo>
                      <a:pt x="216" y="139"/>
                      <a:pt x="223" y="100"/>
                      <a:pt x="204" y="59"/>
                    </a:cubicBezTo>
                    <a:cubicBezTo>
                      <a:pt x="192" y="32"/>
                      <a:pt x="172" y="15"/>
                      <a:pt x="153" y="6"/>
                    </a:cubicBezTo>
                    <a:cubicBezTo>
                      <a:pt x="145" y="9"/>
                      <a:pt x="136" y="11"/>
                      <a:pt x="128" y="11"/>
                    </a:cubicBezTo>
                    <a:cubicBezTo>
                      <a:pt x="127" y="11"/>
                      <a:pt x="127" y="11"/>
                      <a:pt x="127" y="11"/>
                    </a:cubicBezTo>
                    <a:cubicBezTo>
                      <a:pt x="113" y="11"/>
                      <a:pt x="100" y="7"/>
                      <a:pt x="8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1183"/>
              <p:cNvSpPr>
                <a:spLocks noEditPoints="1"/>
              </p:cNvSpPr>
              <p:nvPr/>
            </p:nvSpPr>
            <p:spPr bwMode="auto">
              <a:xfrm>
                <a:off x="1124" y="3273"/>
                <a:ext cx="98" cy="109"/>
              </a:xfrm>
              <a:custGeom>
                <a:avLst/>
                <a:gdLst>
                  <a:gd name="T0" fmla="*/ 3 w 198"/>
                  <a:gd name="T1" fmla="*/ 127 h 221"/>
                  <a:gd name="T2" fmla="*/ 1 w 198"/>
                  <a:gd name="T3" fmla="*/ 132 h 221"/>
                  <a:gd name="T4" fmla="*/ 3 w 198"/>
                  <a:gd name="T5" fmla="*/ 127 h 221"/>
                  <a:gd name="T6" fmla="*/ 75 w 198"/>
                  <a:gd name="T7" fmla="*/ 182 h 221"/>
                  <a:gd name="T8" fmla="*/ 88 w 198"/>
                  <a:gd name="T9" fmla="*/ 169 h 221"/>
                  <a:gd name="T10" fmla="*/ 86 w 198"/>
                  <a:gd name="T11" fmla="*/ 183 h 221"/>
                  <a:gd name="T12" fmla="*/ 43 w 198"/>
                  <a:gd name="T13" fmla="*/ 170 h 221"/>
                  <a:gd name="T14" fmla="*/ 56 w 198"/>
                  <a:gd name="T15" fmla="*/ 166 h 221"/>
                  <a:gd name="T16" fmla="*/ 109 w 198"/>
                  <a:gd name="T17" fmla="*/ 178 h 221"/>
                  <a:gd name="T18" fmla="*/ 120 w 198"/>
                  <a:gd name="T19" fmla="*/ 158 h 221"/>
                  <a:gd name="T20" fmla="*/ 109 w 198"/>
                  <a:gd name="T21" fmla="*/ 178 h 221"/>
                  <a:gd name="T22" fmla="*/ 21 w 198"/>
                  <a:gd name="T23" fmla="*/ 152 h 221"/>
                  <a:gd name="T24" fmla="*/ 33 w 198"/>
                  <a:gd name="T25" fmla="*/ 153 h 221"/>
                  <a:gd name="T26" fmla="*/ 136 w 198"/>
                  <a:gd name="T27" fmla="*/ 157 h 221"/>
                  <a:gd name="T28" fmla="*/ 145 w 198"/>
                  <a:gd name="T29" fmla="*/ 132 h 221"/>
                  <a:gd name="T30" fmla="*/ 139 w 198"/>
                  <a:gd name="T31" fmla="*/ 153 h 221"/>
                  <a:gd name="T32" fmla="*/ 154 w 198"/>
                  <a:gd name="T33" fmla="*/ 123 h 221"/>
                  <a:gd name="T34" fmla="*/ 157 w 198"/>
                  <a:gd name="T35" fmla="*/ 95 h 221"/>
                  <a:gd name="T36" fmla="*/ 154 w 198"/>
                  <a:gd name="T37" fmla="*/ 123 h 221"/>
                  <a:gd name="T38" fmla="*/ 145 w 198"/>
                  <a:gd name="T39" fmla="*/ 76 h 221"/>
                  <a:gd name="T40" fmla="*/ 150 w 198"/>
                  <a:gd name="T41" fmla="*/ 61 h 221"/>
                  <a:gd name="T42" fmla="*/ 160 w 198"/>
                  <a:gd name="T43" fmla="*/ 89 h 221"/>
                  <a:gd name="T44" fmla="*/ 157 w 198"/>
                  <a:gd name="T45" fmla="*/ 89 h 221"/>
                  <a:gd name="T46" fmla="*/ 140 w 198"/>
                  <a:gd name="T47" fmla="*/ 44 h 221"/>
                  <a:gd name="T48" fmla="*/ 150 w 198"/>
                  <a:gd name="T49" fmla="*/ 49 h 221"/>
                  <a:gd name="T50" fmla="*/ 107 w 198"/>
                  <a:gd name="T51" fmla="*/ 18 h 221"/>
                  <a:gd name="T52" fmla="*/ 106 w 198"/>
                  <a:gd name="T53" fmla="*/ 9 h 221"/>
                  <a:gd name="T54" fmla="*/ 121 w 198"/>
                  <a:gd name="T55" fmla="*/ 14 h 221"/>
                  <a:gd name="T56" fmla="*/ 119 w 198"/>
                  <a:gd name="T57" fmla="*/ 26 h 221"/>
                  <a:gd name="T58" fmla="*/ 107 w 198"/>
                  <a:gd name="T59" fmla="*/ 18 h 221"/>
                  <a:gd name="T60" fmla="*/ 102 w 198"/>
                  <a:gd name="T61" fmla="*/ 4 h 221"/>
                  <a:gd name="T62" fmla="*/ 109 w 198"/>
                  <a:gd name="T63" fmla="*/ 29 h 221"/>
                  <a:gd name="T64" fmla="*/ 130 w 198"/>
                  <a:gd name="T65" fmla="*/ 31 h 221"/>
                  <a:gd name="T66" fmla="*/ 142 w 198"/>
                  <a:gd name="T67" fmla="*/ 55 h 221"/>
                  <a:gd name="T68" fmla="*/ 147 w 198"/>
                  <a:gd name="T69" fmla="*/ 56 h 221"/>
                  <a:gd name="T70" fmla="*/ 140 w 198"/>
                  <a:gd name="T71" fmla="*/ 81 h 221"/>
                  <a:gd name="T72" fmla="*/ 143 w 198"/>
                  <a:gd name="T73" fmla="*/ 99 h 221"/>
                  <a:gd name="T74" fmla="*/ 139 w 198"/>
                  <a:gd name="T75" fmla="*/ 125 h 221"/>
                  <a:gd name="T76" fmla="*/ 126 w 198"/>
                  <a:gd name="T77" fmla="*/ 134 h 221"/>
                  <a:gd name="T78" fmla="*/ 120 w 198"/>
                  <a:gd name="T79" fmla="*/ 152 h 221"/>
                  <a:gd name="T80" fmla="*/ 104 w 198"/>
                  <a:gd name="T81" fmla="*/ 171 h 221"/>
                  <a:gd name="T82" fmla="*/ 87 w 198"/>
                  <a:gd name="T83" fmla="*/ 162 h 221"/>
                  <a:gd name="T84" fmla="*/ 60 w 198"/>
                  <a:gd name="T85" fmla="*/ 161 h 221"/>
                  <a:gd name="T86" fmla="*/ 45 w 198"/>
                  <a:gd name="T87" fmla="*/ 161 h 221"/>
                  <a:gd name="T88" fmla="*/ 25 w 198"/>
                  <a:gd name="T89" fmla="*/ 145 h 221"/>
                  <a:gd name="T90" fmla="*/ 21 w 198"/>
                  <a:gd name="T91" fmla="*/ 133 h 221"/>
                  <a:gd name="T92" fmla="*/ 16 w 198"/>
                  <a:gd name="T93" fmla="*/ 137 h 221"/>
                  <a:gd name="T94" fmla="*/ 16 w 198"/>
                  <a:gd name="T95" fmla="*/ 146 h 221"/>
                  <a:gd name="T96" fmla="*/ 11 w 198"/>
                  <a:gd name="T97" fmla="*/ 160 h 221"/>
                  <a:gd name="T98" fmla="*/ 101 w 198"/>
                  <a:gd name="T99" fmla="*/ 221 h 221"/>
                  <a:gd name="T100" fmla="*/ 168 w 198"/>
                  <a:gd name="T101" fmla="*/ 192 h 221"/>
                  <a:gd name="T102" fmla="*/ 198 w 198"/>
                  <a:gd name="T103" fmla="*/ 119 h 221"/>
                  <a:gd name="T104" fmla="*/ 111 w 198"/>
                  <a:gd name="T105" fmla="*/ 1 h 221"/>
                  <a:gd name="T106" fmla="*/ 105 w 198"/>
                  <a:gd name="T107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8" h="221">
                    <a:moveTo>
                      <a:pt x="3" y="127"/>
                    </a:moveTo>
                    <a:cubicBezTo>
                      <a:pt x="3" y="127"/>
                      <a:pt x="3" y="127"/>
                      <a:pt x="3" y="127"/>
                    </a:cubicBezTo>
                    <a:cubicBezTo>
                      <a:pt x="2" y="127"/>
                      <a:pt x="1" y="128"/>
                      <a:pt x="1" y="129"/>
                    </a:cubicBezTo>
                    <a:cubicBezTo>
                      <a:pt x="1" y="130"/>
                      <a:pt x="0" y="131"/>
                      <a:pt x="1" y="132"/>
                    </a:cubicBezTo>
                    <a:cubicBezTo>
                      <a:pt x="1" y="132"/>
                      <a:pt x="1" y="133"/>
                      <a:pt x="1" y="133"/>
                    </a:cubicBezTo>
                    <a:cubicBezTo>
                      <a:pt x="2" y="131"/>
                      <a:pt x="3" y="129"/>
                      <a:pt x="3" y="127"/>
                    </a:cubicBezTo>
                    <a:moveTo>
                      <a:pt x="86" y="183"/>
                    </a:moveTo>
                    <a:cubicBezTo>
                      <a:pt x="82" y="183"/>
                      <a:pt x="78" y="183"/>
                      <a:pt x="75" y="182"/>
                    </a:cubicBezTo>
                    <a:cubicBezTo>
                      <a:pt x="76" y="176"/>
                      <a:pt x="82" y="170"/>
                      <a:pt x="88" y="169"/>
                    </a:cubicBezTo>
                    <a:cubicBezTo>
                      <a:pt x="88" y="169"/>
                      <a:pt x="88" y="169"/>
                      <a:pt x="88" y="169"/>
                    </a:cubicBezTo>
                    <a:cubicBezTo>
                      <a:pt x="91" y="169"/>
                      <a:pt x="103" y="175"/>
                      <a:pt x="103" y="180"/>
                    </a:cubicBezTo>
                    <a:cubicBezTo>
                      <a:pt x="98" y="182"/>
                      <a:pt x="92" y="183"/>
                      <a:pt x="86" y="183"/>
                    </a:cubicBezTo>
                    <a:moveTo>
                      <a:pt x="68" y="181"/>
                    </a:moveTo>
                    <a:cubicBezTo>
                      <a:pt x="60" y="179"/>
                      <a:pt x="51" y="175"/>
                      <a:pt x="43" y="170"/>
                    </a:cubicBezTo>
                    <a:cubicBezTo>
                      <a:pt x="46" y="167"/>
                      <a:pt x="49" y="166"/>
                      <a:pt x="52" y="166"/>
                    </a:cubicBezTo>
                    <a:cubicBezTo>
                      <a:pt x="53" y="166"/>
                      <a:pt x="54" y="166"/>
                      <a:pt x="56" y="166"/>
                    </a:cubicBezTo>
                    <a:cubicBezTo>
                      <a:pt x="64" y="170"/>
                      <a:pt x="68" y="173"/>
                      <a:pt x="68" y="181"/>
                    </a:cubicBezTo>
                    <a:moveTo>
                      <a:pt x="109" y="178"/>
                    </a:moveTo>
                    <a:cubicBezTo>
                      <a:pt x="109" y="171"/>
                      <a:pt x="110" y="161"/>
                      <a:pt x="117" y="159"/>
                    </a:cubicBezTo>
                    <a:cubicBezTo>
                      <a:pt x="118" y="158"/>
                      <a:pt x="119" y="158"/>
                      <a:pt x="120" y="158"/>
                    </a:cubicBezTo>
                    <a:cubicBezTo>
                      <a:pt x="124" y="158"/>
                      <a:pt x="128" y="160"/>
                      <a:pt x="131" y="163"/>
                    </a:cubicBezTo>
                    <a:cubicBezTo>
                      <a:pt x="124" y="170"/>
                      <a:pt x="117" y="175"/>
                      <a:pt x="109" y="178"/>
                    </a:cubicBezTo>
                    <a:moveTo>
                      <a:pt x="38" y="166"/>
                    </a:moveTo>
                    <a:cubicBezTo>
                      <a:pt x="32" y="162"/>
                      <a:pt x="26" y="157"/>
                      <a:pt x="21" y="152"/>
                    </a:cubicBezTo>
                    <a:cubicBezTo>
                      <a:pt x="23" y="151"/>
                      <a:pt x="24" y="151"/>
                      <a:pt x="26" y="151"/>
                    </a:cubicBezTo>
                    <a:cubicBezTo>
                      <a:pt x="29" y="151"/>
                      <a:pt x="31" y="151"/>
                      <a:pt x="33" y="153"/>
                    </a:cubicBezTo>
                    <a:cubicBezTo>
                      <a:pt x="37" y="157"/>
                      <a:pt x="41" y="161"/>
                      <a:pt x="38" y="166"/>
                    </a:cubicBezTo>
                    <a:moveTo>
                      <a:pt x="136" y="157"/>
                    </a:moveTo>
                    <a:cubicBezTo>
                      <a:pt x="131" y="147"/>
                      <a:pt x="128" y="131"/>
                      <a:pt x="141" y="131"/>
                    </a:cubicBezTo>
                    <a:cubicBezTo>
                      <a:pt x="142" y="131"/>
                      <a:pt x="144" y="131"/>
                      <a:pt x="145" y="132"/>
                    </a:cubicBezTo>
                    <a:cubicBezTo>
                      <a:pt x="147" y="132"/>
                      <a:pt x="149" y="132"/>
                      <a:pt x="151" y="133"/>
                    </a:cubicBezTo>
                    <a:cubicBezTo>
                      <a:pt x="148" y="139"/>
                      <a:pt x="144" y="146"/>
                      <a:pt x="139" y="153"/>
                    </a:cubicBezTo>
                    <a:cubicBezTo>
                      <a:pt x="138" y="154"/>
                      <a:pt x="137" y="156"/>
                      <a:pt x="136" y="157"/>
                    </a:cubicBezTo>
                    <a:moveTo>
                      <a:pt x="154" y="123"/>
                    </a:moveTo>
                    <a:cubicBezTo>
                      <a:pt x="150" y="116"/>
                      <a:pt x="145" y="106"/>
                      <a:pt x="149" y="101"/>
                    </a:cubicBezTo>
                    <a:cubicBezTo>
                      <a:pt x="151" y="100"/>
                      <a:pt x="154" y="96"/>
                      <a:pt x="157" y="95"/>
                    </a:cubicBezTo>
                    <a:cubicBezTo>
                      <a:pt x="158" y="95"/>
                      <a:pt x="159" y="96"/>
                      <a:pt x="160" y="96"/>
                    </a:cubicBezTo>
                    <a:cubicBezTo>
                      <a:pt x="159" y="104"/>
                      <a:pt x="158" y="114"/>
                      <a:pt x="154" y="123"/>
                    </a:cubicBezTo>
                    <a:moveTo>
                      <a:pt x="157" y="89"/>
                    </a:moveTo>
                    <a:cubicBezTo>
                      <a:pt x="151" y="87"/>
                      <a:pt x="145" y="81"/>
                      <a:pt x="145" y="76"/>
                    </a:cubicBezTo>
                    <a:cubicBezTo>
                      <a:pt x="145" y="75"/>
                      <a:pt x="145" y="73"/>
                      <a:pt x="144" y="72"/>
                    </a:cubicBezTo>
                    <a:cubicBezTo>
                      <a:pt x="145" y="67"/>
                      <a:pt x="146" y="63"/>
                      <a:pt x="150" y="61"/>
                    </a:cubicBezTo>
                    <a:cubicBezTo>
                      <a:pt x="151" y="59"/>
                      <a:pt x="153" y="58"/>
                      <a:pt x="154" y="57"/>
                    </a:cubicBezTo>
                    <a:cubicBezTo>
                      <a:pt x="157" y="67"/>
                      <a:pt x="160" y="77"/>
                      <a:pt x="160" y="89"/>
                    </a:cubicBezTo>
                    <a:cubicBezTo>
                      <a:pt x="160" y="89"/>
                      <a:pt x="160" y="89"/>
                      <a:pt x="160" y="89"/>
                    </a:cubicBezTo>
                    <a:cubicBezTo>
                      <a:pt x="159" y="89"/>
                      <a:pt x="158" y="89"/>
                      <a:pt x="157" y="89"/>
                    </a:cubicBezTo>
                    <a:moveTo>
                      <a:pt x="149" y="49"/>
                    </a:moveTo>
                    <a:cubicBezTo>
                      <a:pt x="146" y="49"/>
                      <a:pt x="143" y="49"/>
                      <a:pt x="140" y="44"/>
                    </a:cubicBezTo>
                    <a:cubicBezTo>
                      <a:pt x="135" y="39"/>
                      <a:pt x="135" y="34"/>
                      <a:pt x="137" y="29"/>
                    </a:cubicBezTo>
                    <a:cubicBezTo>
                      <a:pt x="142" y="35"/>
                      <a:pt x="147" y="42"/>
                      <a:pt x="150" y="49"/>
                    </a:cubicBezTo>
                    <a:cubicBezTo>
                      <a:pt x="150" y="49"/>
                      <a:pt x="150" y="49"/>
                      <a:pt x="149" y="49"/>
                    </a:cubicBezTo>
                    <a:moveTo>
                      <a:pt x="107" y="18"/>
                    </a:moveTo>
                    <a:cubicBezTo>
                      <a:pt x="107" y="18"/>
                      <a:pt x="107" y="17"/>
                      <a:pt x="106" y="16"/>
                    </a:cubicBezTo>
                    <a:cubicBezTo>
                      <a:pt x="105" y="14"/>
                      <a:pt x="105" y="12"/>
                      <a:pt x="106" y="9"/>
                    </a:cubicBezTo>
                    <a:cubicBezTo>
                      <a:pt x="107" y="9"/>
                      <a:pt x="108" y="8"/>
                      <a:pt x="108" y="8"/>
                    </a:cubicBezTo>
                    <a:cubicBezTo>
                      <a:pt x="113" y="9"/>
                      <a:pt x="117" y="12"/>
                      <a:pt x="121" y="14"/>
                    </a:cubicBezTo>
                    <a:cubicBezTo>
                      <a:pt x="125" y="17"/>
                      <a:pt x="128" y="20"/>
                      <a:pt x="131" y="23"/>
                    </a:cubicBezTo>
                    <a:cubicBezTo>
                      <a:pt x="128" y="25"/>
                      <a:pt x="123" y="26"/>
                      <a:pt x="119" y="26"/>
                    </a:cubicBezTo>
                    <a:cubicBezTo>
                      <a:pt x="119" y="26"/>
                      <a:pt x="118" y="26"/>
                      <a:pt x="118" y="26"/>
                    </a:cubicBezTo>
                    <a:cubicBezTo>
                      <a:pt x="113" y="26"/>
                      <a:pt x="110" y="23"/>
                      <a:pt x="107" y="18"/>
                    </a:cubicBezTo>
                    <a:moveTo>
                      <a:pt x="104" y="0"/>
                    </a:moveTo>
                    <a:cubicBezTo>
                      <a:pt x="102" y="0"/>
                      <a:pt x="101" y="2"/>
                      <a:pt x="102" y="4"/>
                    </a:cubicBezTo>
                    <a:cubicBezTo>
                      <a:pt x="98" y="8"/>
                      <a:pt x="98" y="14"/>
                      <a:pt x="101" y="20"/>
                    </a:cubicBezTo>
                    <a:cubicBezTo>
                      <a:pt x="102" y="23"/>
                      <a:pt x="105" y="27"/>
                      <a:pt x="109" y="29"/>
                    </a:cubicBezTo>
                    <a:cubicBezTo>
                      <a:pt x="112" y="31"/>
                      <a:pt x="117" y="32"/>
                      <a:pt x="121" y="32"/>
                    </a:cubicBezTo>
                    <a:cubicBezTo>
                      <a:pt x="124" y="32"/>
                      <a:pt x="128" y="32"/>
                      <a:pt x="130" y="31"/>
                    </a:cubicBezTo>
                    <a:cubicBezTo>
                      <a:pt x="129" y="36"/>
                      <a:pt x="130" y="41"/>
                      <a:pt x="133" y="46"/>
                    </a:cubicBezTo>
                    <a:cubicBezTo>
                      <a:pt x="136" y="48"/>
                      <a:pt x="139" y="53"/>
                      <a:pt x="142" y="55"/>
                    </a:cubicBezTo>
                    <a:cubicBezTo>
                      <a:pt x="144" y="55"/>
                      <a:pt x="145" y="56"/>
                      <a:pt x="146" y="56"/>
                    </a:cubicBezTo>
                    <a:cubicBezTo>
                      <a:pt x="146" y="56"/>
                      <a:pt x="147" y="56"/>
                      <a:pt x="147" y="56"/>
                    </a:cubicBezTo>
                    <a:cubicBezTo>
                      <a:pt x="143" y="59"/>
                      <a:pt x="140" y="61"/>
                      <a:pt x="138" y="66"/>
                    </a:cubicBezTo>
                    <a:cubicBezTo>
                      <a:pt x="137" y="69"/>
                      <a:pt x="138" y="79"/>
                      <a:pt x="140" y="81"/>
                    </a:cubicBezTo>
                    <a:cubicBezTo>
                      <a:pt x="143" y="85"/>
                      <a:pt x="146" y="89"/>
                      <a:pt x="151" y="92"/>
                    </a:cubicBezTo>
                    <a:cubicBezTo>
                      <a:pt x="148" y="94"/>
                      <a:pt x="145" y="97"/>
                      <a:pt x="143" y="99"/>
                    </a:cubicBezTo>
                    <a:cubicBezTo>
                      <a:pt x="138" y="108"/>
                      <a:pt x="144" y="119"/>
                      <a:pt x="150" y="127"/>
                    </a:cubicBezTo>
                    <a:cubicBezTo>
                      <a:pt x="147" y="127"/>
                      <a:pt x="142" y="125"/>
                      <a:pt x="139" y="125"/>
                    </a:cubicBezTo>
                    <a:cubicBezTo>
                      <a:pt x="139" y="125"/>
                      <a:pt x="139" y="125"/>
                      <a:pt x="139" y="125"/>
                    </a:cubicBezTo>
                    <a:cubicBezTo>
                      <a:pt x="134" y="125"/>
                      <a:pt x="129" y="130"/>
                      <a:pt x="126" y="134"/>
                    </a:cubicBezTo>
                    <a:cubicBezTo>
                      <a:pt x="123" y="138"/>
                      <a:pt x="125" y="147"/>
                      <a:pt x="128" y="154"/>
                    </a:cubicBezTo>
                    <a:cubicBezTo>
                      <a:pt x="125" y="153"/>
                      <a:pt x="123" y="152"/>
                      <a:pt x="120" y="152"/>
                    </a:cubicBezTo>
                    <a:cubicBezTo>
                      <a:pt x="117" y="152"/>
                      <a:pt x="115" y="153"/>
                      <a:pt x="113" y="154"/>
                    </a:cubicBezTo>
                    <a:cubicBezTo>
                      <a:pt x="107" y="157"/>
                      <a:pt x="105" y="164"/>
                      <a:pt x="104" y="171"/>
                    </a:cubicBezTo>
                    <a:cubicBezTo>
                      <a:pt x="100" y="167"/>
                      <a:pt x="94" y="164"/>
                      <a:pt x="90" y="163"/>
                    </a:cubicBezTo>
                    <a:cubicBezTo>
                      <a:pt x="89" y="162"/>
                      <a:pt x="88" y="162"/>
                      <a:pt x="87" y="162"/>
                    </a:cubicBezTo>
                    <a:cubicBezTo>
                      <a:pt x="81" y="162"/>
                      <a:pt x="76" y="167"/>
                      <a:pt x="72" y="173"/>
                    </a:cubicBezTo>
                    <a:cubicBezTo>
                      <a:pt x="70" y="168"/>
                      <a:pt x="66" y="164"/>
                      <a:pt x="60" y="161"/>
                    </a:cubicBezTo>
                    <a:cubicBezTo>
                      <a:pt x="57" y="160"/>
                      <a:pt x="55" y="159"/>
                      <a:pt x="52" y="159"/>
                    </a:cubicBezTo>
                    <a:cubicBezTo>
                      <a:pt x="50" y="159"/>
                      <a:pt x="47" y="160"/>
                      <a:pt x="45" y="161"/>
                    </a:cubicBezTo>
                    <a:cubicBezTo>
                      <a:pt x="45" y="158"/>
                      <a:pt x="43" y="155"/>
                      <a:pt x="40" y="152"/>
                    </a:cubicBezTo>
                    <a:cubicBezTo>
                      <a:pt x="35" y="147"/>
                      <a:pt x="30" y="145"/>
                      <a:pt x="25" y="145"/>
                    </a:cubicBezTo>
                    <a:cubicBezTo>
                      <a:pt x="25" y="145"/>
                      <a:pt x="25" y="145"/>
                      <a:pt x="25" y="145"/>
                    </a:cubicBezTo>
                    <a:cubicBezTo>
                      <a:pt x="27" y="141"/>
                      <a:pt x="26" y="138"/>
                      <a:pt x="21" y="133"/>
                    </a:cubicBezTo>
                    <a:cubicBezTo>
                      <a:pt x="20" y="132"/>
                      <a:pt x="18" y="131"/>
                      <a:pt x="17" y="130"/>
                    </a:cubicBezTo>
                    <a:cubicBezTo>
                      <a:pt x="17" y="132"/>
                      <a:pt x="17" y="134"/>
                      <a:pt x="16" y="137"/>
                    </a:cubicBezTo>
                    <a:cubicBezTo>
                      <a:pt x="17" y="137"/>
                      <a:pt x="17" y="137"/>
                      <a:pt x="17" y="137"/>
                    </a:cubicBezTo>
                    <a:cubicBezTo>
                      <a:pt x="20" y="140"/>
                      <a:pt x="19" y="144"/>
                      <a:pt x="16" y="146"/>
                    </a:cubicBezTo>
                    <a:cubicBezTo>
                      <a:pt x="16" y="146"/>
                      <a:pt x="15" y="145"/>
                      <a:pt x="15" y="145"/>
                    </a:cubicBezTo>
                    <a:cubicBezTo>
                      <a:pt x="14" y="150"/>
                      <a:pt x="13" y="154"/>
                      <a:pt x="11" y="160"/>
                    </a:cubicBezTo>
                    <a:cubicBezTo>
                      <a:pt x="20" y="176"/>
                      <a:pt x="36" y="197"/>
                      <a:pt x="66" y="213"/>
                    </a:cubicBezTo>
                    <a:cubicBezTo>
                      <a:pt x="76" y="218"/>
                      <a:pt x="88" y="221"/>
                      <a:pt x="101" y="221"/>
                    </a:cubicBezTo>
                    <a:cubicBezTo>
                      <a:pt x="121" y="221"/>
                      <a:pt x="142" y="214"/>
                      <a:pt x="162" y="198"/>
                    </a:cubicBezTo>
                    <a:cubicBezTo>
                      <a:pt x="164" y="196"/>
                      <a:pt x="166" y="194"/>
                      <a:pt x="168" y="192"/>
                    </a:cubicBezTo>
                    <a:cubicBezTo>
                      <a:pt x="170" y="170"/>
                      <a:pt x="181" y="150"/>
                      <a:pt x="197" y="137"/>
                    </a:cubicBezTo>
                    <a:cubicBezTo>
                      <a:pt x="198" y="131"/>
                      <a:pt x="198" y="125"/>
                      <a:pt x="198" y="119"/>
                    </a:cubicBezTo>
                    <a:cubicBezTo>
                      <a:pt x="194" y="59"/>
                      <a:pt x="159" y="25"/>
                      <a:pt x="132" y="10"/>
                    </a:cubicBezTo>
                    <a:cubicBezTo>
                      <a:pt x="124" y="5"/>
                      <a:pt x="117" y="3"/>
                      <a:pt x="111" y="1"/>
                    </a:cubicBezTo>
                    <a:cubicBezTo>
                      <a:pt x="109" y="1"/>
                      <a:pt x="107" y="0"/>
                      <a:pt x="105" y="0"/>
                    </a:cubicBezTo>
                    <a:cubicBezTo>
                      <a:pt x="105" y="0"/>
                      <a:pt x="105" y="0"/>
                      <a:pt x="105" y="0"/>
                    </a:cubicBezTo>
                    <a:cubicBezTo>
                      <a:pt x="105" y="0"/>
                      <a:pt x="105" y="0"/>
                      <a:pt x="10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1184"/>
              <p:cNvSpPr>
                <a:spLocks noEditPoints="1"/>
              </p:cNvSpPr>
              <p:nvPr/>
            </p:nvSpPr>
            <p:spPr bwMode="auto">
              <a:xfrm>
                <a:off x="1022" y="3284"/>
                <a:ext cx="111" cy="102"/>
              </a:xfrm>
              <a:custGeom>
                <a:avLst/>
                <a:gdLst>
                  <a:gd name="T0" fmla="*/ 111 w 226"/>
                  <a:gd name="T1" fmla="*/ 159 h 207"/>
                  <a:gd name="T2" fmla="*/ 124 w 226"/>
                  <a:gd name="T3" fmla="*/ 149 h 207"/>
                  <a:gd name="T4" fmla="*/ 137 w 226"/>
                  <a:gd name="T5" fmla="*/ 164 h 207"/>
                  <a:gd name="T6" fmla="*/ 155 w 226"/>
                  <a:gd name="T7" fmla="*/ 146 h 207"/>
                  <a:gd name="T8" fmla="*/ 174 w 226"/>
                  <a:gd name="T9" fmla="*/ 153 h 207"/>
                  <a:gd name="T10" fmla="*/ 104 w 226"/>
                  <a:gd name="T11" fmla="*/ 156 h 207"/>
                  <a:gd name="T12" fmla="*/ 79 w 226"/>
                  <a:gd name="T13" fmla="*/ 140 h 207"/>
                  <a:gd name="T14" fmla="*/ 93 w 226"/>
                  <a:gd name="T15" fmla="*/ 133 h 207"/>
                  <a:gd name="T16" fmla="*/ 179 w 226"/>
                  <a:gd name="T17" fmla="*/ 149 h 207"/>
                  <a:gd name="T18" fmla="*/ 193 w 226"/>
                  <a:gd name="T19" fmla="*/ 127 h 207"/>
                  <a:gd name="T20" fmla="*/ 179 w 226"/>
                  <a:gd name="T21" fmla="*/ 149 h 207"/>
                  <a:gd name="T22" fmla="*/ 54 w 226"/>
                  <a:gd name="T23" fmla="*/ 110 h 207"/>
                  <a:gd name="T24" fmla="*/ 57 w 226"/>
                  <a:gd name="T25" fmla="*/ 109 h 207"/>
                  <a:gd name="T26" fmla="*/ 71 w 226"/>
                  <a:gd name="T27" fmla="*/ 133 h 207"/>
                  <a:gd name="T28" fmla="*/ 201 w 226"/>
                  <a:gd name="T29" fmla="*/ 109 h 207"/>
                  <a:gd name="T30" fmla="*/ 211 w 226"/>
                  <a:gd name="T31" fmla="*/ 104 h 207"/>
                  <a:gd name="T32" fmla="*/ 202 w 226"/>
                  <a:gd name="T33" fmla="*/ 123 h 207"/>
                  <a:gd name="T34" fmla="*/ 43 w 226"/>
                  <a:gd name="T35" fmla="*/ 72 h 207"/>
                  <a:gd name="T36" fmla="*/ 59 w 226"/>
                  <a:gd name="T37" fmla="*/ 82 h 207"/>
                  <a:gd name="T38" fmla="*/ 54 w 226"/>
                  <a:gd name="T39" fmla="*/ 103 h 207"/>
                  <a:gd name="T40" fmla="*/ 43 w 226"/>
                  <a:gd name="T41" fmla="*/ 64 h 207"/>
                  <a:gd name="T42" fmla="*/ 51 w 226"/>
                  <a:gd name="T43" fmla="*/ 55 h 207"/>
                  <a:gd name="T44" fmla="*/ 61 w 226"/>
                  <a:gd name="T45" fmla="*/ 13 h 207"/>
                  <a:gd name="T46" fmla="*/ 66 w 226"/>
                  <a:gd name="T47" fmla="*/ 9 h 207"/>
                  <a:gd name="T48" fmla="*/ 70 w 226"/>
                  <a:gd name="T49" fmla="*/ 16 h 207"/>
                  <a:gd name="T50" fmla="*/ 62 w 226"/>
                  <a:gd name="T51" fmla="*/ 29 h 207"/>
                  <a:gd name="T52" fmla="*/ 49 w 226"/>
                  <a:gd name="T53" fmla="*/ 32 h 207"/>
                  <a:gd name="T54" fmla="*/ 66 w 226"/>
                  <a:gd name="T55" fmla="*/ 0 h 207"/>
                  <a:gd name="T56" fmla="*/ 54 w 226"/>
                  <a:gd name="T57" fmla="*/ 8 h 207"/>
                  <a:gd name="T58" fmla="*/ 97 w 226"/>
                  <a:gd name="T59" fmla="*/ 204 h 207"/>
                  <a:gd name="T60" fmla="*/ 195 w 226"/>
                  <a:gd name="T61" fmla="*/ 177 h 207"/>
                  <a:gd name="T62" fmla="*/ 223 w 226"/>
                  <a:gd name="T63" fmla="*/ 122 h 207"/>
                  <a:gd name="T64" fmla="*/ 225 w 226"/>
                  <a:gd name="T65" fmla="*/ 107 h 207"/>
                  <a:gd name="T66" fmla="*/ 217 w 226"/>
                  <a:gd name="T67" fmla="*/ 79 h 207"/>
                  <a:gd name="T68" fmla="*/ 210 w 226"/>
                  <a:gd name="T69" fmla="*/ 87 h 207"/>
                  <a:gd name="T70" fmla="*/ 205 w 226"/>
                  <a:gd name="T71" fmla="*/ 83 h 207"/>
                  <a:gd name="T72" fmla="*/ 205 w 226"/>
                  <a:gd name="T73" fmla="*/ 98 h 207"/>
                  <a:gd name="T74" fmla="*/ 193 w 226"/>
                  <a:gd name="T75" fmla="*/ 121 h 207"/>
                  <a:gd name="T76" fmla="*/ 179 w 226"/>
                  <a:gd name="T77" fmla="*/ 127 h 207"/>
                  <a:gd name="T78" fmla="*/ 159 w 226"/>
                  <a:gd name="T79" fmla="*/ 139 h 207"/>
                  <a:gd name="T80" fmla="*/ 141 w 226"/>
                  <a:gd name="T81" fmla="*/ 155 h 207"/>
                  <a:gd name="T82" fmla="*/ 124 w 226"/>
                  <a:gd name="T83" fmla="*/ 143 h 207"/>
                  <a:gd name="T84" fmla="*/ 103 w 226"/>
                  <a:gd name="T85" fmla="*/ 130 h 207"/>
                  <a:gd name="T86" fmla="*/ 87 w 226"/>
                  <a:gd name="T87" fmla="*/ 128 h 207"/>
                  <a:gd name="T88" fmla="*/ 71 w 226"/>
                  <a:gd name="T89" fmla="*/ 106 h 207"/>
                  <a:gd name="T90" fmla="*/ 67 w 226"/>
                  <a:gd name="T91" fmla="*/ 89 h 207"/>
                  <a:gd name="T92" fmla="*/ 49 w 226"/>
                  <a:gd name="T93" fmla="*/ 68 h 207"/>
                  <a:gd name="T94" fmla="*/ 57 w 226"/>
                  <a:gd name="T95" fmla="*/ 54 h 207"/>
                  <a:gd name="T96" fmla="*/ 74 w 226"/>
                  <a:gd name="T97" fmla="*/ 28 h 207"/>
                  <a:gd name="T98" fmla="*/ 75 w 226"/>
                  <a:gd name="T99" fmla="*/ 8 h 207"/>
                  <a:gd name="T100" fmla="*/ 69 w 226"/>
                  <a:gd name="T101" fmla="*/ 3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6" h="207">
                    <a:moveTo>
                      <a:pt x="137" y="164"/>
                    </a:moveTo>
                    <a:cubicBezTo>
                      <a:pt x="129" y="164"/>
                      <a:pt x="120" y="162"/>
                      <a:pt x="111" y="159"/>
                    </a:cubicBezTo>
                    <a:cubicBezTo>
                      <a:pt x="114" y="154"/>
                      <a:pt x="118" y="150"/>
                      <a:pt x="123" y="149"/>
                    </a:cubicBezTo>
                    <a:cubicBezTo>
                      <a:pt x="123" y="149"/>
                      <a:pt x="124" y="149"/>
                      <a:pt x="124" y="149"/>
                    </a:cubicBezTo>
                    <a:cubicBezTo>
                      <a:pt x="131" y="149"/>
                      <a:pt x="136" y="157"/>
                      <a:pt x="139" y="164"/>
                    </a:cubicBezTo>
                    <a:cubicBezTo>
                      <a:pt x="139" y="164"/>
                      <a:pt x="138" y="164"/>
                      <a:pt x="137" y="164"/>
                    </a:cubicBezTo>
                    <a:moveTo>
                      <a:pt x="145" y="163"/>
                    </a:moveTo>
                    <a:cubicBezTo>
                      <a:pt x="144" y="158"/>
                      <a:pt x="152" y="147"/>
                      <a:pt x="155" y="146"/>
                    </a:cubicBezTo>
                    <a:cubicBezTo>
                      <a:pt x="156" y="146"/>
                      <a:pt x="158" y="146"/>
                      <a:pt x="160" y="146"/>
                    </a:cubicBezTo>
                    <a:cubicBezTo>
                      <a:pt x="165" y="146"/>
                      <a:pt x="171" y="148"/>
                      <a:pt x="174" y="153"/>
                    </a:cubicBezTo>
                    <a:cubicBezTo>
                      <a:pt x="165" y="158"/>
                      <a:pt x="156" y="162"/>
                      <a:pt x="145" y="163"/>
                    </a:cubicBezTo>
                    <a:moveTo>
                      <a:pt x="104" y="156"/>
                    </a:moveTo>
                    <a:cubicBezTo>
                      <a:pt x="103" y="155"/>
                      <a:pt x="101" y="154"/>
                      <a:pt x="99" y="153"/>
                    </a:cubicBezTo>
                    <a:cubicBezTo>
                      <a:pt x="92" y="149"/>
                      <a:pt x="85" y="145"/>
                      <a:pt x="79" y="140"/>
                    </a:cubicBezTo>
                    <a:cubicBezTo>
                      <a:pt x="81" y="139"/>
                      <a:pt x="82" y="137"/>
                      <a:pt x="84" y="136"/>
                    </a:cubicBezTo>
                    <a:cubicBezTo>
                      <a:pt x="87" y="134"/>
                      <a:pt x="90" y="133"/>
                      <a:pt x="93" y="133"/>
                    </a:cubicBezTo>
                    <a:cubicBezTo>
                      <a:pt x="101" y="133"/>
                      <a:pt x="105" y="146"/>
                      <a:pt x="104" y="156"/>
                    </a:cubicBezTo>
                    <a:moveTo>
                      <a:pt x="179" y="149"/>
                    </a:moveTo>
                    <a:cubicBezTo>
                      <a:pt x="177" y="142"/>
                      <a:pt x="179" y="137"/>
                      <a:pt x="185" y="130"/>
                    </a:cubicBezTo>
                    <a:cubicBezTo>
                      <a:pt x="188" y="128"/>
                      <a:pt x="190" y="127"/>
                      <a:pt x="193" y="127"/>
                    </a:cubicBezTo>
                    <a:cubicBezTo>
                      <a:pt x="195" y="127"/>
                      <a:pt x="197" y="128"/>
                      <a:pt x="199" y="128"/>
                    </a:cubicBezTo>
                    <a:cubicBezTo>
                      <a:pt x="193" y="136"/>
                      <a:pt x="187" y="143"/>
                      <a:pt x="179" y="149"/>
                    </a:cubicBezTo>
                    <a:moveTo>
                      <a:pt x="71" y="133"/>
                    </a:moveTo>
                    <a:cubicBezTo>
                      <a:pt x="64" y="126"/>
                      <a:pt x="58" y="118"/>
                      <a:pt x="54" y="110"/>
                    </a:cubicBezTo>
                    <a:cubicBezTo>
                      <a:pt x="55" y="110"/>
                      <a:pt x="55" y="109"/>
                      <a:pt x="56" y="109"/>
                    </a:cubicBezTo>
                    <a:cubicBezTo>
                      <a:pt x="56" y="109"/>
                      <a:pt x="57" y="109"/>
                      <a:pt x="57" y="109"/>
                    </a:cubicBezTo>
                    <a:cubicBezTo>
                      <a:pt x="60" y="109"/>
                      <a:pt x="64" y="110"/>
                      <a:pt x="66" y="111"/>
                    </a:cubicBezTo>
                    <a:cubicBezTo>
                      <a:pt x="73" y="113"/>
                      <a:pt x="73" y="125"/>
                      <a:pt x="71" y="133"/>
                    </a:cubicBezTo>
                    <a:moveTo>
                      <a:pt x="202" y="123"/>
                    </a:moveTo>
                    <a:cubicBezTo>
                      <a:pt x="197" y="119"/>
                      <a:pt x="198" y="114"/>
                      <a:pt x="201" y="109"/>
                    </a:cubicBezTo>
                    <a:cubicBezTo>
                      <a:pt x="203" y="104"/>
                      <a:pt x="208" y="103"/>
                      <a:pt x="212" y="102"/>
                    </a:cubicBezTo>
                    <a:cubicBezTo>
                      <a:pt x="212" y="103"/>
                      <a:pt x="212" y="103"/>
                      <a:pt x="211" y="104"/>
                    </a:cubicBezTo>
                    <a:cubicBezTo>
                      <a:pt x="211" y="106"/>
                      <a:pt x="210" y="108"/>
                      <a:pt x="209" y="110"/>
                    </a:cubicBezTo>
                    <a:cubicBezTo>
                      <a:pt x="207" y="114"/>
                      <a:pt x="205" y="118"/>
                      <a:pt x="202" y="123"/>
                    </a:cubicBezTo>
                    <a:moveTo>
                      <a:pt x="51" y="104"/>
                    </a:moveTo>
                    <a:cubicBezTo>
                      <a:pt x="46" y="94"/>
                      <a:pt x="43" y="83"/>
                      <a:pt x="43" y="72"/>
                    </a:cubicBezTo>
                    <a:cubicBezTo>
                      <a:pt x="44" y="73"/>
                      <a:pt x="46" y="74"/>
                      <a:pt x="48" y="74"/>
                    </a:cubicBezTo>
                    <a:cubicBezTo>
                      <a:pt x="53" y="75"/>
                      <a:pt x="56" y="78"/>
                      <a:pt x="59" y="82"/>
                    </a:cubicBezTo>
                    <a:cubicBezTo>
                      <a:pt x="59" y="84"/>
                      <a:pt x="59" y="85"/>
                      <a:pt x="59" y="86"/>
                    </a:cubicBezTo>
                    <a:cubicBezTo>
                      <a:pt x="62" y="90"/>
                      <a:pt x="58" y="99"/>
                      <a:pt x="54" y="103"/>
                    </a:cubicBezTo>
                    <a:cubicBezTo>
                      <a:pt x="53" y="103"/>
                      <a:pt x="52" y="104"/>
                      <a:pt x="51" y="104"/>
                    </a:cubicBezTo>
                    <a:moveTo>
                      <a:pt x="43" y="64"/>
                    </a:moveTo>
                    <a:cubicBezTo>
                      <a:pt x="43" y="55"/>
                      <a:pt x="44" y="47"/>
                      <a:pt x="47" y="40"/>
                    </a:cubicBezTo>
                    <a:cubicBezTo>
                      <a:pt x="51" y="44"/>
                      <a:pt x="53" y="48"/>
                      <a:pt x="51" y="55"/>
                    </a:cubicBezTo>
                    <a:cubicBezTo>
                      <a:pt x="49" y="61"/>
                      <a:pt x="46" y="62"/>
                      <a:pt x="43" y="64"/>
                    </a:cubicBezTo>
                    <a:moveTo>
                      <a:pt x="61" y="13"/>
                    </a:moveTo>
                    <a:cubicBezTo>
                      <a:pt x="62" y="11"/>
                      <a:pt x="63" y="10"/>
                      <a:pt x="65" y="8"/>
                    </a:cubicBezTo>
                    <a:cubicBezTo>
                      <a:pt x="65" y="9"/>
                      <a:pt x="66" y="9"/>
                      <a:pt x="66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70" y="11"/>
                      <a:pt x="71" y="13"/>
                      <a:pt x="70" y="16"/>
                    </a:cubicBezTo>
                    <a:cubicBezTo>
                      <a:pt x="70" y="17"/>
                      <a:pt x="70" y="18"/>
                      <a:pt x="70" y="19"/>
                    </a:cubicBezTo>
                    <a:cubicBezTo>
                      <a:pt x="70" y="24"/>
                      <a:pt x="68" y="27"/>
                      <a:pt x="62" y="29"/>
                    </a:cubicBezTo>
                    <a:cubicBezTo>
                      <a:pt x="59" y="31"/>
                      <a:pt x="55" y="32"/>
                      <a:pt x="51" y="32"/>
                    </a:cubicBezTo>
                    <a:cubicBezTo>
                      <a:pt x="50" y="32"/>
                      <a:pt x="50" y="32"/>
                      <a:pt x="49" y="32"/>
                    </a:cubicBezTo>
                    <a:cubicBezTo>
                      <a:pt x="52" y="25"/>
                      <a:pt x="56" y="19"/>
                      <a:pt x="61" y="13"/>
                    </a:cubicBezTo>
                    <a:moveTo>
                      <a:pt x="66" y="0"/>
                    </a:moveTo>
                    <a:cubicBezTo>
                      <a:pt x="66" y="0"/>
                      <a:pt x="65" y="0"/>
                      <a:pt x="65" y="0"/>
                    </a:cubicBezTo>
                    <a:cubicBezTo>
                      <a:pt x="62" y="1"/>
                      <a:pt x="58" y="4"/>
                      <a:pt x="54" y="8"/>
                    </a:cubicBezTo>
                    <a:cubicBezTo>
                      <a:pt x="33" y="29"/>
                      <a:pt x="0" y="81"/>
                      <a:pt x="28" y="148"/>
                    </a:cubicBezTo>
                    <a:cubicBezTo>
                      <a:pt x="36" y="168"/>
                      <a:pt x="60" y="195"/>
                      <a:pt x="97" y="204"/>
                    </a:cubicBezTo>
                    <a:cubicBezTo>
                      <a:pt x="107" y="206"/>
                      <a:pt x="116" y="207"/>
                      <a:pt x="126" y="207"/>
                    </a:cubicBezTo>
                    <a:cubicBezTo>
                      <a:pt x="156" y="207"/>
                      <a:pt x="181" y="195"/>
                      <a:pt x="195" y="177"/>
                    </a:cubicBezTo>
                    <a:cubicBezTo>
                      <a:pt x="207" y="163"/>
                      <a:pt x="214" y="149"/>
                      <a:pt x="219" y="137"/>
                    </a:cubicBezTo>
                    <a:cubicBezTo>
                      <a:pt x="221" y="131"/>
                      <a:pt x="222" y="127"/>
                      <a:pt x="223" y="122"/>
                    </a:cubicBezTo>
                    <a:cubicBezTo>
                      <a:pt x="224" y="119"/>
                      <a:pt x="224" y="116"/>
                      <a:pt x="224" y="114"/>
                    </a:cubicBezTo>
                    <a:cubicBezTo>
                      <a:pt x="225" y="111"/>
                      <a:pt x="225" y="109"/>
                      <a:pt x="225" y="107"/>
                    </a:cubicBezTo>
                    <a:cubicBezTo>
                      <a:pt x="226" y="92"/>
                      <a:pt x="224" y="81"/>
                      <a:pt x="223" y="77"/>
                    </a:cubicBezTo>
                    <a:cubicBezTo>
                      <a:pt x="221" y="78"/>
                      <a:pt x="219" y="79"/>
                      <a:pt x="217" y="79"/>
                    </a:cubicBezTo>
                    <a:cubicBezTo>
                      <a:pt x="217" y="84"/>
                      <a:pt x="216" y="90"/>
                      <a:pt x="214" y="95"/>
                    </a:cubicBezTo>
                    <a:cubicBezTo>
                      <a:pt x="211" y="94"/>
                      <a:pt x="208" y="91"/>
                      <a:pt x="210" y="87"/>
                    </a:cubicBezTo>
                    <a:cubicBezTo>
                      <a:pt x="210" y="85"/>
                      <a:pt x="212" y="83"/>
                      <a:pt x="214" y="81"/>
                    </a:cubicBezTo>
                    <a:cubicBezTo>
                      <a:pt x="211" y="82"/>
                      <a:pt x="208" y="83"/>
                      <a:pt x="205" y="83"/>
                    </a:cubicBezTo>
                    <a:cubicBezTo>
                      <a:pt x="204" y="84"/>
                      <a:pt x="204" y="84"/>
                      <a:pt x="204" y="85"/>
                    </a:cubicBezTo>
                    <a:cubicBezTo>
                      <a:pt x="202" y="92"/>
                      <a:pt x="202" y="95"/>
                      <a:pt x="205" y="98"/>
                    </a:cubicBezTo>
                    <a:cubicBezTo>
                      <a:pt x="200" y="100"/>
                      <a:pt x="196" y="104"/>
                      <a:pt x="194" y="111"/>
                    </a:cubicBezTo>
                    <a:cubicBezTo>
                      <a:pt x="192" y="114"/>
                      <a:pt x="192" y="118"/>
                      <a:pt x="193" y="121"/>
                    </a:cubicBezTo>
                    <a:cubicBezTo>
                      <a:pt x="193" y="121"/>
                      <a:pt x="192" y="121"/>
                      <a:pt x="192" y="121"/>
                    </a:cubicBezTo>
                    <a:cubicBezTo>
                      <a:pt x="187" y="121"/>
                      <a:pt x="183" y="123"/>
                      <a:pt x="179" y="127"/>
                    </a:cubicBezTo>
                    <a:cubicBezTo>
                      <a:pt x="174" y="133"/>
                      <a:pt x="172" y="138"/>
                      <a:pt x="172" y="143"/>
                    </a:cubicBezTo>
                    <a:cubicBezTo>
                      <a:pt x="168" y="141"/>
                      <a:pt x="163" y="139"/>
                      <a:pt x="159" y="139"/>
                    </a:cubicBezTo>
                    <a:cubicBezTo>
                      <a:pt x="156" y="139"/>
                      <a:pt x="153" y="140"/>
                      <a:pt x="150" y="142"/>
                    </a:cubicBezTo>
                    <a:cubicBezTo>
                      <a:pt x="147" y="144"/>
                      <a:pt x="143" y="149"/>
                      <a:pt x="141" y="155"/>
                    </a:cubicBezTo>
                    <a:cubicBezTo>
                      <a:pt x="137" y="149"/>
                      <a:pt x="132" y="143"/>
                      <a:pt x="125" y="143"/>
                    </a:cubicBezTo>
                    <a:cubicBezTo>
                      <a:pt x="125" y="143"/>
                      <a:pt x="124" y="143"/>
                      <a:pt x="124" y="143"/>
                    </a:cubicBezTo>
                    <a:cubicBezTo>
                      <a:pt x="119" y="143"/>
                      <a:pt x="114" y="146"/>
                      <a:pt x="110" y="150"/>
                    </a:cubicBezTo>
                    <a:cubicBezTo>
                      <a:pt x="110" y="142"/>
                      <a:pt x="108" y="133"/>
                      <a:pt x="103" y="130"/>
                    </a:cubicBezTo>
                    <a:cubicBezTo>
                      <a:pt x="99" y="129"/>
                      <a:pt x="95" y="127"/>
                      <a:pt x="91" y="127"/>
                    </a:cubicBezTo>
                    <a:cubicBezTo>
                      <a:pt x="89" y="127"/>
                      <a:pt x="88" y="127"/>
                      <a:pt x="87" y="128"/>
                    </a:cubicBezTo>
                    <a:cubicBezTo>
                      <a:pt x="84" y="129"/>
                      <a:pt x="80" y="133"/>
                      <a:pt x="77" y="135"/>
                    </a:cubicBezTo>
                    <a:cubicBezTo>
                      <a:pt x="79" y="125"/>
                      <a:pt x="80" y="112"/>
                      <a:pt x="71" y="106"/>
                    </a:cubicBezTo>
                    <a:cubicBezTo>
                      <a:pt x="69" y="105"/>
                      <a:pt x="65" y="103"/>
                      <a:pt x="61" y="103"/>
                    </a:cubicBezTo>
                    <a:cubicBezTo>
                      <a:pt x="64" y="99"/>
                      <a:pt x="66" y="93"/>
                      <a:pt x="67" y="89"/>
                    </a:cubicBezTo>
                    <a:cubicBezTo>
                      <a:pt x="67" y="86"/>
                      <a:pt x="64" y="77"/>
                      <a:pt x="62" y="74"/>
                    </a:cubicBezTo>
                    <a:cubicBezTo>
                      <a:pt x="58" y="71"/>
                      <a:pt x="53" y="70"/>
                      <a:pt x="49" y="68"/>
                    </a:cubicBezTo>
                    <a:cubicBezTo>
                      <a:pt x="50" y="68"/>
                      <a:pt x="52" y="67"/>
                      <a:pt x="53" y="65"/>
                    </a:cubicBezTo>
                    <a:cubicBezTo>
                      <a:pt x="56" y="63"/>
                      <a:pt x="56" y="57"/>
                      <a:pt x="57" y="54"/>
                    </a:cubicBezTo>
                    <a:cubicBezTo>
                      <a:pt x="59" y="47"/>
                      <a:pt x="57" y="43"/>
                      <a:pt x="54" y="39"/>
                    </a:cubicBezTo>
                    <a:cubicBezTo>
                      <a:pt x="61" y="38"/>
                      <a:pt x="70" y="34"/>
                      <a:pt x="74" y="28"/>
                    </a:cubicBezTo>
                    <a:cubicBezTo>
                      <a:pt x="75" y="26"/>
                      <a:pt x="76" y="24"/>
                      <a:pt x="77" y="22"/>
                    </a:cubicBezTo>
                    <a:cubicBezTo>
                      <a:pt x="78" y="17"/>
                      <a:pt x="77" y="12"/>
                      <a:pt x="75" y="8"/>
                    </a:cubicBezTo>
                    <a:cubicBezTo>
                      <a:pt x="75" y="7"/>
                      <a:pt x="73" y="5"/>
                      <a:pt x="72" y="4"/>
                    </a:cubicBezTo>
                    <a:cubicBezTo>
                      <a:pt x="71" y="3"/>
                      <a:pt x="70" y="3"/>
                      <a:pt x="69" y="3"/>
                    </a:cubicBezTo>
                    <a:cubicBezTo>
                      <a:pt x="69" y="1"/>
                      <a:pt x="68" y="0"/>
                      <a:pt x="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1185"/>
              <p:cNvSpPr>
                <a:spLocks noEditPoints="1"/>
              </p:cNvSpPr>
              <p:nvPr/>
            </p:nvSpPr>
            <p:spPr bwMode="auto">
              <a:xfrm>
                <a:off x="1053" y="3226"/>
                <a:ext cx="112" cy="101"/>
              </a:xfrm>
              <a:custGeom>
                <a:avLst/>
                <a:gdLst>
                  <a:gd name="T0" fmla="*/ 129 w 226"/>
                  <a:gd name="T1" fmla="*/ 185 h 204"/>
                  <a:gd name="T2" fmla="*/ 123 w 226"/>
                  <a:gd name="T3" fmla="*/ 185 h 204"/>
                  <a:gd name="T4" fmla="*/ 88 w 226"/>
                  <a:gd name="T5" fmla="*/ 37 h 204"/>
                  <a:gd name="T6" fmla="*/ 128 w 226"/>
                  <a:gd name="T7" fmla="*/ 23 h 204"/>
                  <a:gd name="T8" fmla="*/ 206 w 226"/>
                  <a:gd name="T9" fmla="*/ 74 h 204"/>
                  <a:gd name="T10" fmla="*/ 210 w 226"/>
                  <a:gd name="T11" fmla="*/ 110 h 204"/>
                  <a:gd name="T12" fmla="*/ 196 w 226"/>
                  <a:gd name="T13" fmla="*/ 144 h 204"/>
                  <a:gd name="T14" fmla="*/ 195 w 226"/>
                  <a:gd name="T15" fmla="*/ 145 h 204"/>
                  <a:gd name="T16" fmla="*/ 129 w 226"/>
                  <a:gd name="T17" fmla="*/ 185 h 204"/>
                  <a:gd name="T18" fmla="*/ 121 w 226"/>
                  <a:gd name="T19" fmla="*/ 0 h 204"/>
                  <a:gd name="T20" fmla="*/ 66 w 226"/>
                  <a:gd name="T21" fmla="*/ 18 h 204"/>
                  <a:gd name="T22" fmla="*/ 24 w 226"/>
                  <a:gd name="T23" fmla="*/ 113 h 204"/>
                  <a:gd name="T24" fmla="*/ 24 w 226"/>
                  <a:gd name="T25" fmla="*/ 119 h 204"/>
                  <a:gd name="T26" fmla="*/ 25 w 226"/>
                  <a:gd name="T27" fmla="*/ 125 h 204"/>
                  <a:gd name="T28" fmla="*/ 29 w 226"/>
                  <a:gd name="T29" fmla="*/ 137 h 204"/>
                  <a:gd name="T30" fmla="*/ 33 w 226"/>
                  <a:gd name="T31" fmla="*/ 146 h 204"/>
                  <a:gd name="T32" fmla="*/ 62 w 226"/>
                  <a:gd name="T33" fmla="*/ 182 h 204"/>
                  <a:gd name="T34" fmla="*/ 126 w 226"/>
                  <a:gd name="T35" fmla="*/ 204 h 204"/>
                  <a:gd name="T36" fmla="*/ 136 w 226"/>
                  <a:gd name="T37" fmla="*/ 203 h 204"/>
                  <a:gd name="T38" fmla="*/ 141 w 226"/>
                  <a:gd name="T39" fmla="*/ 201 h 204"/>
                  <a:gd name="T40" fmla="*/ 150 w 226"/>
                  <a:gd name="T41" fmla="*/ 199 h 204"/>
                  <a:gd name="T42" fmla="*/ 153 w 226"/>
                  <a:gd name="T43" fmla="*/ 197 h 204"/>
                  <a:gd name="T44" fmla="*/ 159 w 226"/>
                  <a:gd name="T45" fmla="*/ 195 h 204"/>
                  <a:gd name="T46" fmla="*/ 177 w 226"/>
                  <a:gd name="T47" fmla="*/ 184 h 204"/>
                  <a:gd name="T48" fmla="*/ 223 w 226"/>
                  <a:gd name="T49" fmla="*/ 120 h 204"/>
                  <a:gd name="T50" fmla="*/ 224 w 226"/>
                  <a:gd name="T51" fmla="*/ 115 h 204"/>
                  <a:gd name="T52" fmla="*/ 225 w 226"/>
                  <a:gd name="T53" fmla="*/ 100 h 204"/>
                  <a:gd name="T54" fmla="*/ 224 w 226"/>
                  <a:gd name="T55" fmla="*/ 76 h 204"/>
                  <a:gd name="T56" fmla="*/ 184 w 226"/>
                  <a:gd name="T57" fmla="*/ 20 h 204"/>
                  <a:gd name="T58" fmla="*/ 150 w 226"/>
                  <a:gd name="T59" fmla="*/ 4 h 204"/>
                  <a:gd name="T60" fmla="*/ 130 w 226"/>
                  <a:gd name="T61" fmla="*/ 0 h 204"/>
                  <a:gd name="T62" fmla="*/ 121 w 226"/>
                  <a:gd name="T63" fmla="*/ 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6" h="204">
                    <a:moveTo>
                      <a:pt x="129" y="185"/>
                    </a:moveTo>
                    <a:cubicBezTo>
                      <a:pt x="127" y="185"/>
                      <a:pt x="125" y="185"/>
                      <a:pt x="123" y="185"/>
                    </a:cubicBezTo>
                    <a:cubicBezTo>
                      <a:pt x="92" y="181"/>
                      <a:pt x="0" y="108"/>
                      <a:pt x="88" y="37"/>
                    </a:cubicBezTo>
                    <a:cubicBezTo>
                      <a:pt x="100" y="27"/>
                      <a:pt x="114" y="23"/>
                      <a:pt x="128" y="23"/>
                    </a:cubicBezTo>
                    <a:cubicBezTo>
                      <a:pt x="163" y="23"/>
                      <a:pt x="199" y="49"/>
                      <a:pt x="206" y="74"/>
                    </a:cubicBezTo>
                    <a:cubicBezTo>
                      <a:pt x="209" y="85"/>
                      <a:pt x="211" y="99"/>
                      <a:pt x="210" y="110"/>
                    </a:cubicBezTo>
                    <a:cubicBezTo>
                      <a:pt x="209" y="123"/>
                      <a:pt x="203" y="133"/>
                      <a:pt x="196" y="144"/>
                    </a:cubicBezTo>
                    <a:cubicBezTo>
                      <a:pt x="195" y="145"/>
                      <a:pt x="195" y="145"/>
                      <a:pt x="195" y="145"/>
                    </a:cubicBezTo>
                    <a:cubicBezTo>
                      <a:pt x="191" y="152"/>
                      <a:pt x="166" y="185"/>
                      <a:pt x="129" y="185"/>
                    </a:cubicBezTo>
                    <a:moveTo>
                      <a:pt x="121" y="0"/>
                    </a:moveTo>
                    <a:cubicBezTo>
                      <a:pt x="104" y="0"/>
                      <a:pt x="85" y="4"/>
                      <a:pt x="66" y="18"/>
                    </a:cubicBezTo>
                    <a:cubicBezTo>
                      <a:pt x="48" y="31"/>
                      <a:pt x="20" y="67"/>
                      <a:pt x="24" y="113"/>
                    </a:cubicBezTo>
                    <a:cubicBezTo>
                      <a:pt x="24" y="115"/>
                      <a:pt x="24" y="117"/>
                      <a:pt x="24" y="119"/>
                    </a:cubicBezTo>
                    <a:cubicBezTo>
                      <a:pt x="25" y="121"/>
                      <a:pt x="25" y="123"/>
                      <a:pt x="25" y="125"/>
                    </a:cubicBezTo>
                    <a:cubicBezTo>
                      <a:pt x="26" y="129"/>
                      <a:pt x="27" y="133"/>
                      <a:pt x="29" y="137"/>
                    </a:cubicBezTo>
                    <a:cubicBezTo>
                      <a:pt x="30" y="140"/>
                      <a:pt x="31" y="143"/>
                      <a:pt x="33" y="146"/>
                    </a:cubicBezTo>
                    <a:cubicBezTo>
                      <a:pt x="39" y="160"/>
                      <a:pt x="50" y="173"/>
                      <a:pt x="62" y="182"/>
                    </a:cubicBezTo>
                    <a:cubicBezTo>
                      <a:pt x="85" y="198"/>
                      <a:pt x="110" y="204"/>
                      <a:pt x="126" y="204"/>
                    </a:cubicBezTo>
                    <a:cubicBezTo>
                      <a:pt x="130" y="204"/>
                      <a:pt x="134" y="203"/>
                      <a:pt x="136" y="203"/>
                    </a:cubicBezTo>
                    <a:cubicBezTo>
                      <a:pt x="138" y="202"/>
                      <a:pt x="139" y="202"/>
                      <a:pt x="141" y="201"/>
                    </a:cubicBezTo>
                    <a:cubicBezTo>
                      <a:pt x="144" y="201"/>
                      <a:pt x="147" y="200"/>
                      <a:pt x="150" y="199"/>
                    </a:cubicBezTo>
                    <a:cubicBezTo>
                      <a:pt x="151" y="198"/>
                      <a:pt x="152" y="198"/>
                      <a:pt x="153" y="197"/>
                    </a:cubicBezTo>
                    <a:cubicBezTo>
                      <a:pt x="155" y="197"/>
                      <a:pt x="157" y="196"/>
                      <a:pt x="159" y="195"/>
                    </a:cubicBezTo>
                    <a:cubicBezTo>
                      <a:pt x="164" y="192"/>
                      <a:pt x="170" y="189"/>
                      <a:pt x="177" y="184"/>
                    </a:cubicBezTo>
                    <a:cubicBezTo>
                      <a:pt x="194" y="171"/>
                      <a:pt x="213" y="155"/>
                      <a:pt x="223" y="120"/>
                    </a:cubicBezTo>
                    <a:cubicBezTo>
                      <a:pt x="223" y="118"/>
                      <a:pt x="224" y="117"/>
                      <a:pt x="224" y="115"/>
                    </a:cubicBezTo>
                    <a:cubicBezTo>
                      <a:pt x="225" y="110"/>
                      <a:pt x="225" y="105"/>
                      <a:pt x="225" y="100"/>
                    </a:cubicBezTo>
                    <a:cubicBezTo>
                      <a:pt x="226" y="92"/>
                      <a:pt x="225" y="84"/>
                      <a:pt x="224" y="76"/>
                    </a:cubicBezTo>
                    <a:cubicBezTo>
                      <a:pt x="221" y="53"/>
                      <a:pt x="204" y="33"/>
                      <a:pt x="184" y="20"/>
                    </a:cubicBezTo>
                    <a:cubicBezTo>
                      <a:pt x="176" y="14"/>
                      <a:pt x="164" y="8"/>
                      <a:pt x="150" y="4"/>
                    </a:cubicBezTo>
                    <a:cubicBezTo>
                      <a:pt x="144" y="2"/>
                      <a:pt x="137" y="1"/>
                      <a:pt x="130" y="0"/>
                    </a:cubicBezTo>
                    <a:cubicBezTo>
                      <a:pt x="127" y="0"/>
                      <a:pt x="124" y="0"/>
                      <a:pt x="12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1186"/>
              <p:cNvSpPr>
                <a:spLocks noEditPoints="1"/>
              </p:cNvSpPr>
              <p:nvPr/>
            </p:nvSpPr>
            <p:spPr bwMode="auto">
              <a:xfrm>
                <a:off x="1713" y="3074"/>
                <a:ext cx="118" cy="120"/>
              </a:xfrm>
              <a:custGeom>
                <a:avLst/>
                <a:gdLst>
                  <a:gd name="T0" fmla="*/ 200 w 238"/>
                  <a:gd name="T1" fmla="*/ 216 h 244"/>
                  <a:gd name="T2" fmla="*/ 201 w 238"/>
                  <a:gd name="T3" fmla="*/ 228 h 244"/>
                  <a:gd name="T4" fmla="*/ 203 w 238"/>
                  <a:gd name="T5" fmla="*/ 214 h 244"/>
                  <a:gd name="T6" fmla="*/ 196 w 238"/>
                  <a:gd name="T7" fmla="*/ 211 h 244"/>
                  <a:gd name="T8" fmla="*/ 196 w 238"/>
                  <a:gd name="T9" fmla="*/ 210 h 244"/>
                  <a:gd name="T10" fmla="*/ 5 w 238"/>
                  <a:gd name="T11" fmla="*/ 118 h 244"/>
                  <a:gd name="T12" fmla="*/ 0 w 238"/>
                  <a:gd name="T13" fmla="*/ 143 h 244"/>
                  <a:gd name="T14" fmla="*/ 17 w 238"/>
                  <a:gd name="T15" fmla="*/ 114 h 244"/>
                  <a:gd name="T16" fmla="*/ 5 w 238"/>
                  <a:gd name="T17" fmla="*/ 111 h 244"/>
                  <a:gd name="T18" fmla="*/ 9 w 238"/>
                  <a:gd name="T19" fmla="*/ 110 h 244"/>
                  <a:gd name="T20" fmla="*/ 15 w 238"/>
                  <a:gd name="T21" fmla="*/ 102 h 244"/>
                  <a:gd name="T22" fmla="*/ 175 w 238"/>
                  <a:gd name="T23" fmla="*/ 236 h 244"/>
                  <a:gd name="T24" fmla="*/ 184 w 238"/>
                  <a:gd name="T25" fmla="*/ 219 h 244"/>
                  <a:gd name="T26" fmla="*/ 175 w 238"/>
                  <a:gd name="T27" fmla="*/ 236 h 244"/>
                  <a:gd name="T28" fmla="*/ 203 w 238"/>
                  <a:gd name="T29" fmla="*/ 166 h 244"/>
                  <a:gd name="T30" fmla="*/ 210 w 238"/>
                  <a:gd name="T31" fmla="*/ 181 h 244"/>
                  <a:gd name="T32" fmla="*/ 198 w 238"/>
                  <a:gd name="T33" fmla="*/ 125 h 244"/>
                  <a:gd name="T34" fmla="*/ 216 w 238"/>
                  <a:gd name="T35" fmla="*/ 138 h 244"/>
                  <a:gd name="T36" fmla="*/ 26 w 238"/>
                  <a:gd name="T37" fmla="*/ 100 h 244"/>
                  <a:gd name="T38" fmla="*/ 43 w 238"/>
                  <a:gd name="T39" fmla="*/ 92 h 244"/>
                  <a:gd name="T40" fmla="*/ 192 w 238"/>
                  <a:gd name="T41" fmla="*/ 98 h 244"/>
                  <a:gd name="T42" fmla="*/ 181 w 238"/>
                  <a:gd name="T43" fmla="*/ 73 h 244"/>
                  <a:gd name="T44" fmla="*/ 192 w 238"/>
                  <a:gd name="T45" fmla="*/ 98 h 244"/>
                  <a:gd name="T46" fmla="*/ 141 w 238"/>
                  <a:gd name="T47" fmla="*/ 63 h 244"/>
                  <a:gd name="T48" fmla="*/ 167 w 238"/>
                  <a:gd name="T49" fmla="*/ 65 h 244"/>
                  <a:gd name="T50" fmla="*/ 152 w 238"/>
                  <a:gd name="T51" fmla="*/ 78 h 244"/>
                  <a:gd name="T52" fmla="*/ 59 w 238"/>
                  <a:gd name="T53" fmla="*/ 75 h 244"/>
                  <a:gd name="T54" fmla="*/ 89 w 238"/>
                  <a:gd name="T55" fmla="*/ 55 h 244"/>
                  <a:gd name="T56" fmla="*/ 77 w 238"/>
                  <a:gd name="T57" fmla="*/ 77 h 244"/>
                  <a:gd name="T58" fmla="*/ 70 w 238"/>
                  <a:gd name="T59" fmla="*/ 80 h 244"/>
                  <a:gd name="T60" fmla="*/ 106 w 238"/>
                  <a:gd name="T61" fmla="*/ 65 h 244"/>
                  <a:gd name="T62" fmla="*/ 97 w 238"/>
                  <a:gd name="T63" fmla="*/ 54 h 244"/>
                  <a:gd name="T64" fmla="*/ 129 w 238"/>
                  <a:gd name="T65" fmla="*/ 53 h 244"/>
                  <a:gd name="T66" fmla="*/ 165 w 238"/>
                  <a:gd name="T67" fmla="*/ 0 h 244"/>
                  <a:gd name="T68" fmla="*/ 13 w 238"/>
                  <a:gd name="T69" fmla="*/ 90 h 244"/>
                  <a:gd name="T70" fmla="*/ 22 w 238"/>
                  <a:gd name="T71" fmla="*/ 105 h 244"/>
                  <a:gd name="T72" fmla="*/ 26 w 238"/>
                  <a:gd name="T73" fmla="*/ 123 h 244"/>
                  <a:gd name="T74" fmla="*/ 34 w 238"/>
                  <a:gd name="T75" fmla="*/ 125 h 244"/>
                  <a:gd name="T76" fmla="*/ 46 w 238"/>
                  <a:gd name="T77" fmla="*/ 100 h 244"/>
                  <a:gd name="T78" fmla="*/ 54 w 238"/>
                  <a:gd name="T79" fmla="*/ 81 h 244"/>
                  <a:gd name="T80" fmla="*/ 69 w 238"/>
                  <a:gd name="T81" fmla="*/ 88 h 244"/>
                  <a:gd name="T82" fmla="*/ 95 w 238"/>
                  <a:gd name="T83" fmla="*/ 66 h 244"/>
                  <a:gd name="T84" fmla="*/ 110 w 238"/>
                  <a:gd name="T85" fmla="*/ 74 h 244"/>
                  <a:gd name="T86" fmla="*/ 135 w 238"/>
                  <a:gd name="T87" fmla="*/ 72 h 244"/>
                  <a:gd name="T88" fmla="*/ 153 w 238"/>
                  <a:gd name="T89" fmla="*/ 87 h 244"/>
                  <a:gd name="T90" fmla="*/ 175 w 238"/>
                  <a:gd name="T91" fmla="*/ 98 h 244"/>
                  <a:gd name="T92" fmla="*/ 197 w 238"/>
                  <a:gd name="T93" fmla="*/ 104 h 244"/>
                  <a:gd name="T94" fmla="*/ 207 w 238"/>
                  <a:gd name="T95" fmla="*/ 144 h 244"/>
                  <a:gd name="T96" fmla="*/ 199 w 238"/>
                  <a:gd name="T97" fmla="*/ 181 h 244"/>
                  <a:gd name="T98" fmla="*/ 186 w 238"/>
                  <a:gd name="T99" fmla="*/ 210 h 244"/>
                  <a:gd name="T100" fmla="*/ 173 w 238"/>
                  <a:gd name="T101" fmla="*/ 218 h 244"/>
                  <a:gd name="T102" fmla="*/ 171 w 238"/>
                  <a:gd name="T103" fmla="*/ 243 h 244"/>
                  <a:gd name="T104" fmla="*/ 174 w 238"/>
                  <a:gd name="T105" fmla="*/ 244 h 244"/>
                  <a:gd name="T106" fmla="*/ 177 w 238"/>
                  <a:gd name="T107" fmla="*/ 243 h 244"/>
                  <a:gd name="T108" fmla="*/ 194 w 238"/>
                  <a:gd name="T109" fmla="*/ 213 h 244"/>
                  <a:gd name="T110" fmla="*/ 204 w 238"/>
                  <a:gd name="T111" fmla="*/ 188 h 244"/>
                  <a:gd name="T112" fmla="*/ 199 w 238"/>
                  <a:gd name="T113" fmla="*/ 206 h 244"/>
                  <a:gd name="T114" fmla="*/ 199 w 238"/>
                  <a:gd name="T115" fmla="*/ 206 h 244"/>
                  <a:gd name="T116" fmla="*/ 237 w 238"/>
                  <a:gd name="T117" fmla="*/ 185 h 244"/>
                  <a:gd name="T118" fmla="*/ 238 w 238"/>
                  <a:gd name="T119" fmla="*/ 53 h 244"/>
                  <a:gd name="T120" fmla="*/ 165 w 238"/>
                  <a:gd name="T121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38" h="244">
                    <a:moveTo>
                      <a:pt x="203" y="214"/>
                    </a:moveTo>
                    <a:cubicBezTo>
                      <a:pt x="202" y="215"/>
                      <a:pt x="201" y="216"/>
                      <a:pt x="200" y="216"/>
                    </a:cubicBezTo>
                    <a:cubicBezTo>
                      <a:pt x="198" y="219"/>
                      <a:pt x="198" y="222"/>
                      <a:pt x="200" y="225"/>
                    </a:cubicBezTo>
                    <a:cubicBezTo>
                      <a:pt x="200" y="226"/>
                      <a:pt x="200" y="227"/>
                      <a:pt x="201" y="228"/>
                    </a:cubicBezTo>
                    <a:cubicBezTo>
                      <a:pt x="204" y="225"/>
                      <a:pt x="208" y="222"/>
                      <a:pt x="211" y="219"/>
                    </a:cubicBezTo>
                    <a:cubicBezTo>
                      <a:pt x="208" y="217"/>
                      <a:pt x="206" y="216"/>
                      <a:pt x="203" y="214"/>
                    </a:cubicBezTo>
                    <a:moveTo>
                      <a:pt x="196" y="210"/>
                    </a:moveTo>
                    <a:cubicBezTo>
                      <a:pt x="196" y="210"/>
                      <a:pt x="196" y="210"/>
                      <a:pt x="196" y="211"/>
                    </a:cubicBezTo>
                    <a:cubicBezTo>
                      <a:pt x="196" y="211"/>
                      <a:pt x="196" y="210"/>
                      <a:pt x="196" y="210"/>
                    </a:cubicBezTo>
                    <a:cubicBezTo>
                      <a:pt x="196" y="210"/>
                      <a:pt x="196" y="210"/>
                      <a:pt x="196" y="210"/>
                    </a:cubicBezTo>
                    <a:moveTo>
                      <a:pt x="17" y="114"/>
                    </a:moveTo>
                    <a:cubicBezTo>
                      <a:pt x="14" y="117"/>
                      <a:pt x="9" y="118"/>
                      <a:pt x="5" y="118"/>
                    </a:cubicBezTo>
                    <a:cubicBezTo>
                      <a:pt x="4" y="118"/>
                      <a:pt x="4" y="118"/>
                      <a:pt x="3" y="118"/>
                    </a:cubicBezTo>
                    <a:cubicBezTo>
                      <a:pt x="1" y="128"/>
                      <a:pt x="0" y="137"/>
                      <a:pt x="0" y="143"/>
                    </a:cubicBezTo>
                    <a:cubicBezTo>
                      <a:pt x="3" y="140"/>
                      <a:pt x="6" y="138"/>
                      <a:pt x="9" y="136"/>
                    </a:cubicBezTo>
                    <a:cubicBezTo>
                      <a:pt x="11" y="129"/>
                      <a:pt x="13" y="121"/>
                      <a:pt x="17" y="114"/>
                    </a:cubicBezTo>
                    <a:moveTo>
                      <a:pt x="9" y="98"/>
                    </a:moveTo>
                    <a:cubicBezTo>
                      <a:pt x="8" y="102"/>
                      <a:pt x="6" y="107"/>
                      <a:pt x="5" y="111"/>
                    </a:cubicBezTo>
                    <a:cubicBezTo>
                      <a:pt x="6" y="110"/>
                      <a:pt x="7" y="110"/>
                      <a:pt x="9" y="110"/>
                    </a:cubicBezTo>
                    <a:cubicBezTo>
                      <a:pt x="9" y="110"/>
                      <a:pt x="9" y="110"/>
                      <a:pt x="9" y="110"/>
                    </a:cubicBezTo>
                    <a:cubicBezTo>
                      <a:pt x="12" y="110"/>
                      <a:pt x="14" y="108"/>
                      <a:pt x="15" y="105"/>
                    </a:cubicBezTo>
                    <a:cubicBezTo>
                      <a:pt x="15" y="104"/>
                      <a:pt x="15" y="103"/>
                      <a:pt x="15" y="102"/>
                    </a:cubicBezTo>
                    <a:cubicBezTo>
                      <a:pt x="13" y="100"/>
                      <a:pt x="11" y="99"/>
                      <a:pt x="9" y="98"/>
                    </a:cubicBezTo>
                    <a:moveTo>
                      <a:pt x="175" y="236"/>
                    </a:moveTo>
                    <a:cubicBezTo>
                      <a:pt x="174" y="232"/>
                      <a:pt x="176" y="225"/>
                      <a:pt x="178" y="223"/>
                    </a:cubicBezTo>
                    <a:cubicBezTo>
                      <a:pt x="180" y="220"/>
                      <a:pt x="182" y="219"/>
                      <a:pt x="184" y="219"/>
                    </a:cubicBezTo>
                    <a:cubicBezTo>
                      <a:pt x="186" y="219"/>
                      <a:pt x="188" y="220"/>
                      <a:pt x="189" y="221"/>
                    </a:cubicBezTo>
                    <a:cubicBezTo>
                      <a:pt x="185" y="226"/>
                      <a:pt x="180" y="232"/>
                      <a:pt x="175" y="236"/>
                    </a:cubicBezTo>
                    <a:moveTo>
                      <a:pt x="210" y="181"/>
                    </a:moveTo>
                    <a:cubicBezTo>
                      <a:pt x="205" y="177"/>
                      <a:pt x="202" y="173"/>
                      <a:pt x="203" y="166"/>
                    </a:cubicBezTo>
                    <a:cubicBezTo>
                      <a:pt x="205" y="155"/>
                      <a:pt x="208" y="149"/>
                      <a:pt x="216" y="146"/>
                    </a:cubicBezTo>
                    <a:cubicBezTo>
                      <a:pt x="216" y="158"/>
                      <a:pt x="214" y="170"/>
                      <a:pt x="210" y="181"/>
                    </a:cubicBezTo>
                    <a:moveTo>
                      <a:pt x="216" y="138"/>
                    </a:moveTo>
                    <a:cubicBezTo>
                      <a:pt x="209" y="138"/>
                      <a:pt x="200" y="132"/>
                      <a:pt x="198" y="125"/>
                    </a:cubicBezTo>
                    <a:cubicBezTo>
                      <a:pt x="197" y="121"/>
                      <a:pt x="202" y="105"/>
                      <a:pt x="208" y="103"/>
                    </a:cubicBezTo>
                    <a:cubicBezTo>
                      <a:pt x="213" y="114"/>
                      <a:pt x="216" y="126"/>
                      <a:pt x="216" y="138"/>
                    </a:cubicBezTo>
                    <a:moveTo>
                      <a:pt x="28" y="100"/>
                    </a:moveTo>
                    <a:cubicBezTo>
                      <a:pt x="27" y="100"/>
                      <a:pt x="26" y="100"/>
                      <a:pt x="26" y="100"/>
                    </a:cubicBezTo>
                    <a:cubicBezTo>
                      <a:pt x="31" y="92"/>
                      <a:pt x="38" y="84"/>
                      <a:pt x="45" y="78"/>
                    </a:cubicBezTo>
                    <a:cubicBezTo>
                      <a:pt x="46" y="83"/>
                      <a:pt x="47" y="87"/>
                      <a:pt x="43" y="92"/>
                    </a:cubicBezTo>
                    <a:cubicBezTo>
                      <a:pt x="38" y="98"/>
                      <a:pt x="34" y="100"/>
                      <a:pt x="28" y="100"/>
                    </a:cubicBezTo>
                    <a:moveTo>
                      <a:pt x="192" y="98"/>
                    </a:moveTo>
                    <a:cubicBezTo>
                      <a:pt x="187" y="98"/>
                      <a:pt x="182" y="96"/>
                      <a:pt x="179" y="91"/>
                    </a:cubicBezTo>
                    <a:cubicBezTo>
                      <a:pt x="177" y="86"/>
                      <a:pt x="178" y="79"/>
                      <a:pt x="181" y="73"/>
                    </a:cubicBezTo>
                    <a:cubicBezTo>
                      <a:pt x="191" y="79"/>
                      <a:pt x="198" y="87"/>
                      <a:pt x="204" y="96"/>
                    </a:cubicBezTo>
                    <a:cubicBezTo>
                      <a:pt x="200" y="97"/>
                      <a:pt x="196" y="98"/>
                      <a:pt x="192" y="98"/>
                    </a:cubicBezTo>
                    <a:moveTo>
                      <a:pt x="152" y="78"/>
                    </a:moveTo>
                    <a:cubicBezTo>
                      <a:pt x="146" y="78"/>
                      <a:pt x="142" y="74"/>
                      <a:pt x="141" y="63"/>
                    </a:cubicBezTo>
                    <a:cubicBezTo>
                      <a:pt x="141" y="61"/>
                      <a:pt x="142" y="58"/>
                      <a:pt x="141" y="56"/>
                    </a:cubicBezTo>
                    <a:cubicBezTo>
                      <a:pt x="150" y="58"/>
                      <a:pt x="158" y="61"/>
                      <a:pt x="167" y="65"/>
                    </a:cubicBezTo>
                    <a:cubicBezTo>
                      <a:pt x="169" y="66"/>
                      <a:pt x="171" y="67"/>
                      <a:pt x="173" y="68"/>
                    </a:cubicBezTo>
                    <a:cubicBezTo>
                      <a:pt x="167" y="73"/>
                      <a:pt x="159" y="78"/>
                      <a:pt x="152" y="78"/>
                    </a:cubicBezTo>
                    <a:moveTo>
                      <a:pt x="70" y="80"/>
                    </a:moveTo>
                    <a:cubicBezTo>
                      <a:pt x="65" y="80"/>
                      <a:pt x="62" y="78"/>
                      <a:pt x="59" y="75"/>
                    </a:cubicBezTo>
                    <a:cubicBezTo>
                      <a:pt x="57" y="74"/>
                      <a:pt x="55" y="73"/>
                      <a:pt x="54" y="71"/>
                    </a:cubicBezTo>
                    <a:cubicBezTo>
                      <a:pt x="64" y="64"/>
                      <a:pt x="76" y="59"/>
                      <a:pt x="89" y="55"/>
                    </a:cubicBezTo>
                    <a:cubicBezTo>
                      <a:pt x="89" y="57"/>
                      <a:pt x="89" y="58"/>
                      <a:pt x="90" y="59"/>
                    </a:cubicBezTo>
                    <a:cubicBezTo>
                      <a:pt x="89" y="67"/>
                      <a:pt x="83" y="76"/>
                      <a:pt x="77" y="77"/>
                    </a:cubicBezTo>
                    <a:cubicBezTo>
                      <a:pt x="76" y="78"/>
                      <a:pt x="75" y="78"/>
                      <a:pt x="73" y="79"/>
                    </a:cubicBezTo>
                    <a:cubicBezTo>
                      <a:pt x="72" y="80"/>
                      <a:pt x="71" y="80"/>
                      <a:pt x="70" y="80"/>
                    </a:cubicBezTo>
                    <a:moveTo>
                      <a:pt x="110" y="67"/>
                    </a:moveTo>
                    <a:cubicBezTo>
                      <a:pt x="109" y="67"/>
                      <a:pt x="107" y="66"/>
                      <a:pt x="106" y="65"/>
                    </a:cubicBezTo>
                    <a:cubicBezTo>
                      <a:pt x="103" y="64"/>
                      <a:pt x="99" y="61"/>
                      <a:pt x="97" y="57"/>
                    </a:cubicBezTo>
                    <a:cubicBezTo>
                      <a:pt x="97" y="56"/>
                      <a:pt x="97" y="55"/>
                      <a:pt x="97" y="54"/>
                    </a:cubicBezTo>
                    <a:cubicBezTo>
                      <a:pt x="102" y="53"/>
                      <a:pt x="108" y="52"/>
                      <a:pt x="114" y="52"/>
                    </a:cubicBezTo>
                    <a:cubicBezTo>
                      <a:pt x="119" y="52"/>
                      <a:pt x="124" y="53"/>
                      <a:pt x="129" y="53"/>
                    </a:cubicBezTo>
                    <a:cubicBezTo>
                      <a:pt x="124" y="59"/>
                      <a:pt x="117" y="67"/>
                      <a:pt x="110" y="67"/>
                    </a:cubicBezTo>
                    <a:moveTo>
                      <a:pt x="165" y="0"/>
                    </a:moveTo>
                    <a:cubicBezTo>
                      <a:pt x="127" y="19"/>
                      <a:pt x="83" y="36"/>
                      <a:pt x="38" y="50"/>
                    </a:cubicBezTo>
                    <a:cubicBezTo>
                      <a:pt x="27" y="63"/>
                      <a:pt x="19" y="76"/>
                      <a:pt x="13" y="90"/>
                    </a:cubicBezTo>
                    <a:cubicBezTo>
                      <a:pt x="19" y="94"/>
                      <a:pt x="22" y="98"/>
                      <a:pt x="24" y="100"/>
                    </a:cubicBezTo>
                    <a:cubicBezTo>
                      <a:pt x="26" y="103"/>
                      <a:pt x="24" y="105"/>
                      <a:pt x="22" y="105"/>
                    </a:cubicBezTo>
                    <a:cubicBezTo>
                      <a:pt x="22" y="107"/>
                      <a:pt x="21" y="108"/>
                      <a:pt x="21" y="109"/>
                    </a:cubicBezTo>
                    <a:cubicBezTo>
                      <a:pt x="24" y="113"/>
                      <a:pt x="25" y="118"/>
                      <a:pt x="26" y="123"/>
                    </a:cubicBezTo>
                    <a:cubicBezTo>
                      <a:pt x="27" y="124"/>
                      <a:pt x="27" y="126"/>
                      <a:pt x="27" y="127"/>
                    </a:cubicBezTo>
                    <a:cubicBezTo>
                      <a:pt x="29" y="126"/>
                      <a:pt x="31" y="125"/>
                      <a:pt x="34" y="125"/>
                    </a:cubicBezTo>
                    <a:cubicBezTo>
                      <a:pt x="34" y="119"/>
                      <a:pt x="32" y="112"/>
                      <a:pt x="29" y="107"/>
                    </a:cubicBezTo>
                    <a:cubicBezTo>
                      <a:pt x="35" y="107"/>
                      <a:pt x="41" y="106"/>
                      <a:pt x="46" y="100"/>
                    </a:cubicBezTo>
                    <a:cubicBezTo>
                      <a:pt x="48" y="96"/>
                      <a:pt x="53" y="91"/>
                      <a:pt x="54" y="87"/>
                    </a:cubicBezTo>
                    <a:cubicBezTo>
                      <a:pt x="54" y="84"/>
                      <a:pt x="54" y="82"/>
                      <a:pt x="54" y="81"/>
                    </a:cubicBezTo>
                    <a:cubicBezTo>
                      <a:pt x="58" y="84"/>
                      <a:pt x="62" y="87"/>
                      <a:pt x="68" y="88"/>
                    </a:cubicBezTo>
                    <a:cubicBezTo>
                      <a:pt x="68" y="88"/>
                      <a:pt x="69" y="88"/>
                      <a:pt x="69" y="88"/>
                    </a:cubicBezTo>
                    <a:cubicBezTo>
                      <a:pt x="74" y="88"/>
                      <a:pt x="83" y="85"/>
                      <a:pt x="85" y="82"/>
                    </a:cubicBezTo>
                    <a:cubicBezTo>
                      <a:pt x="89" y="78"/>
                      <a:pt x="92" y="72"/>
                      <a:pt x="95" y="66"/>
                    </a:cubicBezTo>
                    <a:cubicBezTo>
                      <a:pt x="98" y="70"/>
                      <a:pt x="101" y="72"/>
                      <a:pt x="105" y="73"/>
                    </a:cubicBezTo>
                    <a:cubicBezTo>
                      <a:pt x="106" y="74"/>
                      <a:pt x="108" y="74"/>
                      <a:pt x="110" y="74"/>
                    </a:cubicBezTo>
                    <a:cubicBezTo>
                      <a:pt x="119" y="74"/>
                      <a:pt x="128" y="66"/>
                      <a:pt x="135" y="57"/>
                    </a:cubicBezTo>
                    <a:cubicBezTo>
                      <a:pt x="135" y="62"/>
                      <a:pt x="134" y="69"/>
                      <a:pt x="135" y="72"/>
                    </a:cubicBezTo>
                    <a:cubicBezTo>
                      <a:pt x="136" y="79"/>
                      <a:pt x="143" y="83"/>
                      <a:pt x="148" y="86"/>
                    </a:cubicBezTo>
                    <a:cubicBezTo>
                      <a:pt x="150" y="87"/>
                      <a:pt x="151" y="87"/>
                      <a:pt x="153" y="87"/>
                    </a:cubicBezTo>
                    <a:cubicBezTo>
                      <a:pt x="159" y="87"/>
                      <a:pt x="166" y="83"/>
                      <a:pt x="171" y="79"/>
                    </a:cubicBezTo>
                    <a:cubicBezTo>
                      <a:pt x="170" y="85"/>
                      <a:pt x="171" y="92"/>
                      <a:pt x="175" y="98"/>
                    </a:cubicBezTo>
                    <a:cubicBezTo>
                      <a:pt x="179" y="103"/>
                      <a:pt x="185" y="105"/>
                      <a:pt x="192" y="105"/>
                    </a:cubicBezTo>
                    <a:cubicBezTo>
                      <a:pt x="193" y="105"/>
                      <a:pt x="195" y="105"/>
                      <a:pt x="197" y="104"/>
                    </a:cubicBezTo>
                    <a:cubicBezTo>
                      <a:pt x="193" y="111"/>
                      <a:pt x="191" y="119"/>
                      <a:pt x="190" y="123"/>
                    </a:cubicBezTo>
                    <a:cubicBezTo>
                      <a:pt x="190" y="133"/>
                      <a:pt x="198" y="140"/>
                      <a:pt x="207" y="144"/>
                    </a:cubicBezTo>
                    <a:cubicBezTo>
                      <a:pt x="201" y="148"/>
                      <a:pt x="198" y="154"/>
                      <a:pt x="196" y="162"/>
                    </a:cubicBezTo>
                    <a:cubicBezTo>
                      <a:pt x="194" y="170"/>
                      <a:pt x="196" y="176"/>
                      <a:pt x="199" y="181"/>
                    </a:cubicBezTo>
                    <a:cubicBezTo>
                      <a:pt x="196" y="182"/>
                      <a:pt x="193" y="185"/>
                      <a:pt x="190" y="189"/>
                    </a:cubicBezTo>
                    <a:cubicBezTo>
                      <a:pt x="186" y="197"/>
                      <a:pt x="184" y="203"/>
                      <a:pt x="186" y="210"/>
                    </a:cubicBezTo>
                    <a:cubicBezTo>
                      <a:pt x="185" y="210"/>
                      <a:pt x="184" y="210"/>
                      <a:pt x="183" y="210"/>
                    </a:cubicBezTo>
                    <a:cubicBezTo>
                      <a:pt x="180" y="210"/>
                      <a:pt x="177" y="212"/>
                      <a:pt x="173" y="218"/>
                    </a:cubicBezTo>
                    <a:cubicBezTo>
                      <a:pt x="172" y="219"/>
                      <a:pt x="172" y="220"/>
                      <a:pt x="172" y="220"/>
                    </a:cubicBezTo>
                    <a:cubicBezTo>
                      <a:pt x="172" y="228"/>
                      <a:pt x="172" y="236"/>
                      <a:pt x="171" y="243"/>
                    </a:cubicBezTo>
                    <a:cubicBezTo>
                      <a:pt x="172" y="244"/>
                      <a:pt x="172" y="244"/>
                      <a:pt x="172" y="244"/>
                    </a:cubicBezTo>
                    <a:cubicBezTo>
                      <a:pt x="173" y="244"/>
                      <a:pt x="173" y="244"/>
                      <a:pt x="174" y="244"/>
                    </a:cubicBezTo>
                    <a:cubicBezTo>
                      <a:pt x="174" y="244"/>
                      <a:pt x="175" y="244"/>
                      <a:pt x="175" y="244"/>
                    </a:cubicBezTo>
                    <a:cubicBezTo>
                      <a:pt x="176" y="244"/>
                      <a:pt x="176" y="244"/>
                      <a:pt x="177" y="243"/>
                    </a:cubicBezTo>
                    <a:cubicBezTo>
                      <a:pt x="180" y="242"/>
                      <a:pt x="187" y="239"/>
                      <a:pt x="195" y="233"/>
                    </a:cubicBezTo>
                    <a:cubicBezTo>
                      <a:pt x="191" y="226"/>
                      <a:pt x="190" y="219"/>
                      <a:pt x="194" y="213"/>
                    </a:cubicBezTo>
                    <a:cubicBezTo>
                      <a:pt x="192" y="208"/>
                      <a:pt x="190" y="203"/>
                      <a:pt x="193" y="198"/>
                    </a:cubicBezTo>
                    <a:cubicBezTo>
                      <a:pt x="196" y="192"/>
                      <a:pt x="199" y="188"/>
                      <a:pt x="204" y="188"/>
                    </a:cubicBezTo>
                    <a:cubicBezTo>
                      <a:pt x="205" y="188"/>
                      <a:pt x="206" y="188"/>
                      <a:pt x="207" y="188"/>
                    </a:cubicBezTo>
                    <a:cubicBezTo>
                      <a:pt x="205" y="194"/>
                      <a:pt x="202" y="200"/>
                      <a:pt x="199" y="206"/>
                    </a:cubicBezTo>
                    <a:cubicBezTo>
                      <a:pt x="199" y="206"/>
                      <a:pt x="199" y="206"/>
                      <a:pt x="199" y="206"/>
                    </a:cubicBezTo>
                    <a:cubicBezTo>
                      <a:pt x="199" y="206"/>
                      <a:pt x="199" y="206"/>
                      <a:pt x="199" y="206"/>
                    </a:cubicBezTo>
                    <a:cubicBezTo>
                      <a:pt x="203" y="206"/>
                      <a:pt x="210" y="208"/>
                      <a:pt x="218" y="212"/>
                    </a:cubicBezTo>
                    <a:cubicBezTo>
                      <a:pt x="224" y="205"/>
                      <a:pt x="231" y="196"/>
                      <a:pt x="237" y="185"/>
                    </a:cubicBezTo>
                    <a:cubicBezTo>
                      <a:pt x="222" y="161"/>
                      <a:pt x="218" y="135"/>
                      <a:pt x="219" y="117"/>
                    </a:cubicBezTo>
                    <a:cubicBezTo>
                      <a:pt x="221" y="91"/>
                      <a:pt x="228" y="70"/>
                      <a:pt x="238" y="53"/>
                    </a:cubicBezTo>
                    <a:cubicBezTo>
                      <a:pt x="231" y="43"/>
                      <a:pt x="223" y="33"/>
                      <a:pt x="213" y="25"/>
                    </a:cubicBezTo>
                    <a:cubicBezTo>
                      <a:pt x="198" y="11"/>
                      <a:pt x="181" y="4"/>
                      <a:pt x="16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1187"/>
              <p:cNvSpPr>
                <a:spLocks noEditPoints="1"/>
              </p:cNvSpPr>
              <p:nvPr/>
            </p:nvSpPr>
            <p:spPr bwMode="auto">
              <a:xfrm>
                <a:off x="1746" y="3176"/>
                <a:ext cx="111" cy="126"/>
              </a:xfrm>
              <a:custGeom>
                <a:avLst/>
                <a:gdLst>
                  <a:gd name="T0" fmla="*/ 9 w 225"/>
                  <a:gd name="T1" fmla="*/ 176 h 255"/>
                  <a:gd name="T2" fmla="*/ 14 w 225"/>
                  <a:gd name="T3" fmla="*/ 192 h 255"/>
                  <a:gd name="T4" fmla="*/ 17 w 225"/>
                  <a:gd name="T5" fmla="*/ 175 h 255"/>
                  <a:gd name="T6" fmla="*/ 93 w 225"/>
                  <a:gd name="T7" fmla="*/ 211 h 255"/>
                  <a:gd name="T8" fmla="*/ 95 w 225"/>
                  <a:gd name="T9" fmla="*/ 194 h 255"/>
                  <a:gd name="T10" fmla="*/ 111 w 225"/>
                  <a:gd name="T11" fmla="*/ 208 h 255"/>
                  <a:gd name="T12" fmla="*/ 71 w 225"/>
                  <a:gd name="T13" fmla="*/ 207 h 255"/>
                  <a:gd name="T14" fmla="*/ 54 w 225"/>
                  <a:gd name="T15" fmla="*/ 189 h 255"/>
                  <a:gd name="T16" fmla="*/ 71 w 225"/>
                  <a:gd name="T17" fmla="*/ 207 h 255"/>
                  <a:gd name="T18" fmla="*/ 129 w 225"/>
                  <a:gd name="T19" fmla="*/ 183 h 255"/>
                  <a:gd name="T20" fmla="*/ 144 w 225"/>
                  <a:gd name="T21" fmla="*/ 188 h 255"/>
                  <a:gd name="T22" fmla="*/ 150 w 225"/>
                  <a:gd name="T23" fmla="*/ 182 h 255"/>
                  <a:gd name="T24" fmla="*/ 164 w 225"/>
                  <a:gd name="T25" fmla="*/ 153 h 255"/>
                  <a:gd name="T26" fmla="*/ 155 w 225"/>
                  <a:gd name="T27" fmla="*/ 177 h 255"/>
                  <a:gd name="T28" fmla="*/ 16 w 225"/>
                  <a:gd name="T29" fmla="*/ 166 h 255"/>
                  <a:gd name="T30" fmla="*/ 7 w 225"/>
                  <a:gd name="T31" fmla="*/ 150 h 255"/>
                  <a:gd name="T32" fmla="*/ 16 w 225"/>
                  <a:gd name="T33" fmla="*/ 166 h 255"/>
                  <a:gd name="T34" fmla="*/ 172 w 225"/>
                  <a:gd name="T35" fmla="*/ 118 h 255"/>
                  <a:gd name="T36" fmla="*/ 185 w 225"/>
                  <a:gd name="T37" fmla="*/ 111 h 255"/>
                  <a:gd name="T38" fmla="*/ 182 w 225"/>
                  <a:gd name="T39" fmla="*/ 104 h 255"/>
                  <a:gd name="T40" fmla="*/ 170 w 225"/>
                  <a:gd name="T41" fmla="*/ 84 h 255"/>
                  <a:gd name="T42" fmla="*/ 182 w 225"/>
                  <a:gd name="T43" fmla="*/ 67 h 255"/>
                  <a:gd name="T44" fmla="*/ 185 w 225"/>
                  <a:gd name="T45" fmla="*/ 104 h 255"/>
                  <a:gd name="T46" fmla="*/ 179 w 225"/>
                  <a:gd name="T47" fmla="*/ 57 h 255"/>
                  <a:gd name="T48" fmla="*/ 166 w 225"/>
                  <a:gd name="T49" fmla="*/ 34 h 255"/>
                  <a:gd name="T50" fmla="*/ 134 w 225"/>
                  <a:gd name="T51" fmla="*/ 22 h 255"/>
                  <a:gd name="T52" fmla="*/ 133 w 225"/>
                  <a:gd name="T53" fmla="*/ 10 h 255"/>
                  <a:gd name="T54" fmla="*/ 144 w 225"/>
                  <a:gd name="T55" fmla="*/ 13 h 255"/>
                  <a:gd name="T56" fmla="*/ 146 w 225"/>
                  <a:gd name="T57" fmla="*/ 30 h 255"/>
                  <a:gd name="T58" fmla="*/ 134 w 225"/>
                  <a:gd name="T59" fmla="*/ 22 h 255"/>
                  <a:gd name="T60" fmla="*/ 132 w 225"/>
                  <a:gd name="T61" fmla="*/ 0 h 255"/>
                  <a:gd name="T62" fmla="*/ 129 w 225"/>
                  <a:gd name="T63" fmla="*/ 4 h 255"/>
                  <a:gd name="T64" fmla="*/ 127 w 225"/>
                  <a:gd name="T65" fmla="*/ 7 h 255"/>
                  <a:gd name="T66" fmla="*/ 134 w 225"/>
                  <a:gd name="T67" fmla="*/ 33 h 255"/>
                  <a:gd name="T68" fmla="*/ 158 w 225"/>
                  <a:gd name="T69" fmla="*/ 36 h 255"/>
                  <a:gd name="T70" fmla="*/ 169 w 225"/>
                  <a:gd name="T71" fmla="*/ 64 h 255"/>
                  <a:gd name="T72" fmla="*/ 164 w 225"/>
                  <a:gd name="T73" fmla="*/ 77 h 255"/>
                  <a:gd name="T74" fmla="*/ 175 w 225"/>
                  <a:gd name="T75" fmla="*/ 107 h 255"/>
                  <a:gd name="T76" fmla="*/ 171 w 225"/>
                  <a:gd name="T77" fmla="*/ 148 h 255"/>
                  <a:gd name="T78" fmla="*/ 158 w 225"/>
                  <a:gd name="T79" fmla="*/ 145 h 255"/>
                  <a:gd name="T80" fmla="*/ 142 w 225"/>
                  <a:gd name="T81" fmla="*/ 178 h 255"/>
                  <a:gd name="T82" fmla="*/ 125 w 225"/>
                  <a:gd name="T83" fmla="*/ 178 h 255"/>
                  <a:gd name="T84" fmla="*/ 99 w 225"/>
                  <a:gd name="T85" fmla="*/ 187 h 255"/>
                  <a:gd name="T86" fmla="*/ 76 w 225"/>
                  <a:gd name="T87" fmla="*/ 199 h 255"/>
                  <a:gd name="T88" fmla="*/ 55 w 225"/>
                  <a:gd name="T89" fmla="*/ 182 h 255"/>
                  <a:gd name="T90" fmla="*/ 43 w 225"/>
                  <a:gd name="T91" fmla="*/ 173 h 255"/>
                  <a:gd name="T92" fmla="*/ 23 w 225"/>
                  <a:gd name="T93" fmla="*/ 151 h 255"/>
                  <a:gd name="T94" fmla="*/ 1 w 225"/>
                  <a:gd name="T95" fmla="*/ 147 h 255"/>
                  <a:gd name="T96" fmla="*/ 0 w 225"/>
                  <a:gd name="T97" fmla="*/ 150 h 255"/>
                  <a:gd name="T98" fmla="*/ 15 w 225"/>
                  <a:gd name="T99" fmla="*/ 167 h 255"/>
                  <a:gd name="T100" fmla="*/ 23 w 225"/>
                  <a:gd name="T101" fmla="*/ 168 h 255"/>
                  <a:gd name="T102" fmla="*/ 26 w 225"/>
                  <a:gd name="T103" fmla="*/ 172 h 255"/>
                  <a:gd name="T104" fmla="*/ 34 w 225"/>
                  <a:gd name="T105" fmla="*/ 174 h 255"/>
                  <a:gd name="T106" fmla="*/ 26 w 225"/>
                  <a:gd name="T107" fmla="*/ 178 h 255"/>
                  <a:gd name="T108" fmla="*/ 59 w 225"/>
                  <a:gd name="T109" fmla="*/ 240 h 255"/>
                  <a:gd name="T110" fmla="*/ 106 w 225"/>
                  <a:gd name="T111" fmla="*/ 255 h 255"/>
                  <a:gd name="T112" fmla="*/ 184 w 225"/>
                  <a:gd name="T113" fmla="*/ 223 h 255"/>
                  <a:gd name="T114" fmla="*/ 225 w 225"/>
                  <a:gd name="T115" fmla="*/ 139 h 255"/>
                  <a:gd name="T116" fmla="*/ 223 w 225"/>
                  <a:gd name="T117" fmla="*/ 105 h 255"/>
                  <a:gd name="T118" fmla="*/ 132 w 225"/>
                  <a:gd name="T119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5" h="255">
                    <a:moveTo>
                      <a:pt x="13" y="174"/>
                    </a:moveTo>
                    <a:cubicBezTo>
                      <a:pt x="12" y="174"/>
                      <a:pt x="10" y="175"/>
                      <a:pt x="9" y="176"/>
                    </a:cubicBezTo>
                    <a:cubicBezTo>
                      <a:pt x="8" y="177"/>
                      <a:pt x="8" y="177"/>
                      <a:pt x="7" y="178"/>
                    </a:cubicBezTo>
                    <a:cubicBezTo>
                      <a:pt x="9" y="182"/>
                      <a:pt x="11" y="187"/>
                      <a:pt x="14" y="192"/>
                    </a:cubicBezTo>
                    <a:cubicBezTo>
                      <a:pt x="16" y="187"/>
                      <a:pt x="18" y="182"/>
                      <a:pt x="19" y="177"/>
                    </a:cubicBezTo>
                    <a:cubicBezTo>
                      <a:pt x="18" y="176"/>
                      <a:pt x="17" y="176"/>
                      <a:pt x="17" y="175"/>
                    </a:cubicBezTo>
                    <a:cubicBezTo>
                      <a:pt x="16" y="174"/>
                      <a:pt x="14" y="174"/>
                      <a:pt x="13" y="174"/>
                    </a:cubicBezTo>
                    <a:moveTo>
                      <a:pt x="93" y="211"/>
                    </a:moveTo>
                    <a:cubicBezTo>
                      <a:pt x="88" y="211"/>
                      <a:pt x="83" y="210"/>
                      <a:pt x="78" y="209"/>
                    </a:cubicBezTo>
                    <a:cubicBezTo>
                      <a:pt x="81" y="202"/>
                      <a:pt x="88" y="195"/>
                      <a:pt x="95" y="194"/>
                    </a:cubicBezTo>
                    <a:cubicBezTo>
                      <a:pt x="95" y="194"/>
                      <a:pt x="95" y="194"/>
                      <a:pt x="95" y="194"/>
                    </a:cubicBezTo>
                    <a:cubicBezTo>
                      <a:pt x="99" y="194"/>
                      <a:pt x="111" y="202"/>
                      <a:pt x="111" y="208"/>
                    </a:cubicBezTo>
                    <a:cubicBezTo>
                      <a:pt x="105" y="210"/>
                      <a:pt x="99" y="211"/>
                      <a:pt x="93" y="211"/>
                    </a:cubicBezTo>
                    <a:moveTo>
                      <a:pt x="71" y="207"/>
                    </a:moveTo>
                    <a:cubicBezTo>
                      <a:pt x="62" y="205"/>
                      <a:pt x="53" y="200"/>
                      <a:pt x="44" y="194"/>
                    </a:cubicBezTo>
                    <a:cubicBezTo>
                      <a:pt x="47" y="191"/>
                      <a:pt x="50" y="189"/>
                      <a:pt x="54" y="189"/>
                    </a:cubicBezTo>
                    <a:cubicBezTo>
                      <a:pt x="55" y="189"/>
                      <a:pt x="57" y="190"/>
                      <a:pt x="59" y="190"/>
                    </a:cubicBezTo>
                    <a:cubicBezTo>
                      <a:pt x="67" y="194"/>
                      <a:pt x="71" y="199"/>
                      <a:pt x="71" y="207"/>
                    </a:cubicBezTo>
                    <a:moveTo>
                      <a:pt x="118" y="206"/>
                    </a:moveTo>
                    <a:cubicBezTo>
                      <a:pt x="119" y="197"/>
                      <a:pt x="121" y="186"/>
                      <a:pt x="129" y="183"/>
                    </a:cubicBezTo>
                    <a:cubicBezTo>
                      <a:pt x="130" y="183"/>
                      <a:pt x="131" y="183"/>
                      <a:pt x="132" y="183"/>
                    </a:cubicBezTo>
                    <a:cubicBezTo>
                      <a:pt x="137" y="183"/>
                      <a:pt x="141" y="185"/>
                      <a:pt x="144" y="188"/>
                    </a:cubicBezTo>
                    <a:cubicBezTo>
                      <a:pt x="136" y="196"/>
                      <a:pt x="127" y="202"/>
                      <a:pt x="118" y="206"/>
                    </a:cubicBezTo>
                    <a:moveTo>
                      <a:pt x="150" y="182"/>
                    </a:moveTo>
                    <a:cubicBezTo>
                      <a:pt x="146" y="170"/>
                      <a:pt x="145" y="152"/>
                      <a:pt x="159" y="152"/>
                    </a:cubicBezTo>
                    <a:cubicBezTo>
                      <a:pt x="160" y="152"/>
                      <a:pt x="162" y="152"/>
                      <a:pt x="164" y="153"/>
                    </a:cubicBezTo>
                    <a:cubicBezTo>
                      <a:pt x="166" y="153"/>
                      <a:pt x="168" y="154"/>
                      <a:pt x="170" y="154"/>
                    </a:cubicBezTo>
                    <a:cubicBezTo>
                      <a:pt x="166" y="162"/>
                      <a:pt x="161" y="169"/>
                      <a:pt x="155" y="177"/>
                    </a:cubicBezTo>
                    <a:cubicBezTo>
                      <a:pt x="153" y="179"/>
                      <a:pt x="152" y="180"/>
                      <a:pt x="150" y="182"/>
                    </a:cubicBezTo>
                    <a:moveTo>
                      <a:pt x="16" y="166"/>
                    </a:moveTo>
                    <a:cubicBezTo>
                      <a:pt x="12" y="161"/>
                      <a:pt x="9" y="155"/>
                      <a:pt x="7" y="150"/>
                    </a:cubicBezTo>
                    <a:cubicBezTo>
                      <a:pt x="7" y="150"/>
                      <a:pt x="7" y="150"/>
                      <a:pt x="7" y="150"/>
                    </a:cubicBezTo>
                    <a:cubicBezTo>
                      <a:pt x="11" y="150"/>
                      <a:pt x="16" y="153"/>
                      <a:pt x="17" y="155"/>
                    </a:cubicBezTo>
                    <a:cubicBezTo>
                      <a:pt x="21" y="159"/>
                      <a:pt x="19" y="163"/>
                      <a:pt x="16" y="166"/>
                    </a:cubicBezTo>
                    <a:moveTo>
                      <a:pt x="176" y="143"/>
                    </a:moveTo>
                    <a:cubicBezTo>
                      <a:pt x="171" y="135"/>
                      <a:pt x="166" y="124"/>
                      <a:pt x="172" y="118"/>
                    </a:cubicBezTo>
                    <a:cubicBezTo>
                      <a:pt x="174" y="116"/>
                      <a:pt x="178" y="112"/>
                      <a:pt x="182" y="111"/>
                    </a:cubicBezTo>
                    <a:cubicBezTo>
                      <a:pt x="183" y="111"/>
                      <a:pt x="184" y="111"/>
                      <a:pt x="185" y="111"/>
                    </a:cubicBezTo>
                    <a:cubicBezTo>
                      <a:pt x="183" y="122"/>
                      <a:pt x="180" y="132"/>
                      <a:pt x="176" y="143"/>
                    </a:cubicBezTo>
                    <a:moveTo>
                      <a:pt x="182" y="104"/>
                    </a:moveTo>
                    <a:cubicBezTo>
                      <a:pt x="176" y="101"/>
                      <a:pt x="169" y="94"/>
                      <a:pt x="170" y="88"/>
                    </a:cubicBezTo>
                    <a:cubicBezTo>
                      <a:pt x="170" y="87"/>
                      <a:pt x="170" y="85"/>
                      <a:pt x="170" y="84"/>
                    </a:cubicBezTo>
                    <a:cubicBezTo>
                      <a:pt x="170" y="78"/>
                      <a:pt x="173" y="74"/>
                      <a:pt x="177" y="71"/>
                    </a:cubicBezTo>
                    <a:cubicBezTo>
                      <a:pt x="179" y="69"/>
                      <a:pt x="181" y="68"/>
                      <a:pt x="182" y="67"/>
                    </a:cubicBezTo>
                    <a:cubicBezTo>
                      <a:pt x="185" y="78"/>
                      <a:pt x="187" y="90"/>
                      <a:pt x="186" y="104"/>
                    </a:cubicBezTo>
                    <a:cubicBezTo>
                      <a:pt x="185" y="104"/>
                      <a:pt x="185" y="104"/>
                      <a:pt x="185" y="104"/>
                    </a:cubicBezTo>
                    <a:cubicBezTo>
                      <a:pt x="184" y="104"/>
                      <a:pt x="183" y="104"/>
                      <a:pt x="182" y="104"/>
                    </a:cubicBezTo>
                    <a:moveTo>
                      <a:pt x="179" y="57"/>
                    </a:moveTo>
                    <a:cubicBezTo>
                      <a:pt x="174" y="57"/>
                      <a:pt x="171" y="57"/>
                      <a:pt x="167" y="52"/>
                    </a:cubicBezTo>
                    <a:cubicBezTo>
                      <a:pt x="163" y="45"/>
                      <a:pt x="164" y="40"/>
                      <a:pt x="166" y="34"/>
                    </a:cubicBezTo>
                    <a:cubicBezTo>
                      <a:pt x="171" y="41"/>
                      <a:pt x="176" y="49"/>
                      <a:pt x="179" y="57"/>
                    </a:cubicBezTo>
                    <a:moveTo>
                      <a:pt x="134" y="22"/>
                    </a:moveTo>
                    <a:cubicBezTo>
                      <a:pt x="133" y="21"/>
                      <a:pt x="133" y="20"/>
                      <a:pt x="133" y="19"/>
                    </a:cubicBezTo>
                    <a:cubicBezTo>
                      <a:pt x="131" y="16"/>
                      <a:pt x="131" y="13"/>
                      <a:pt x="133" y="10"/>
                    </a:cubicBezTo>
                    <a:cubicBezTo>
                      <a:pt x="134" y="10"/>
                      <a:pt x="135" y="9"/>
                      <a:pt x="136" y="8"/>
                    </a:cubicBezTo>
                    <a:cubicBezTo>
                      <a:pt x="139" y="10"/>
                      <a:pt x="141" y="11"/>
                      <a:pt x="144" y="13"/>
                    </a:cubicBezTo>
                    <a:cubicBezTo>
                      <a:pt x="150" y="17"/>
                      <a:pt x="155" y="22"/>
                      <a:pt x="160" y="27"/>
                    </a:cubicBezTo>
                    <a:cubicBezTo>
                      <a:pt x="156" y="29"/>
                      <a:pt x="151" y="30"/>
                      <a:pt x="146" y="30"/>
                    </a:cubicBezTo>
                    <a:cubicBezTo>
                      <a:pt x="146" y="30"/>
                      <a:pt x="145" y="30"/>
                      <a:pt x="145" y="30"/>
                    </a:cubicBezTo>
                    <a:cubicBezTo>
                      <a:pt x="139" y="30"/>
                      <a:pt x="136" y="27"/>
                      <a:pt x="134" y="22"/>
                    </a:cubicBezTo>
                    <a:moveTo>
                      <a:pt x="132" y="0"/>
                    </a:moveTo>
                    <a:cubicBezTo>
                      <a:pt x="132" y="0"/>
                      <a:pt x="132" y="0"/>
                      <a:pt x="132" y="0"/>
                    </a:cubicBezTo>
                    <a:cubicBezTo>
                      <a:pt x="129" y="0"/>
                      <a:pt x="129" y="2"/>
                      <a:pt x="129" y="4"/>
                    </a:cubicBezTo>
                    <a:cubicBezTo>
                      <a:pt x="129" y="4"/>
                      <a:pt x="129" y="4"/>
                      <a:pt x="129" y="4"/>
                    </a:cubicBezTo>
                    <a:cubicBezTo>
                      <a:pt x="129" y="4"/>
                      <a:pt x="129" y="5"/>
                      <a:pt x="129" y="5"/>
                    </a:cubicBezTo>
                    <a:cubicBezTo>
                      <a:pt x="128" y="5"/>
                      <a:pt x="128" y="6"/>
                      <a:pt x="127" y="7"/>
                    </a:cubicBezTo>
                    <a:cubicBezTo>
                      <a:pt x="123" y="13"/>
                      <a:pt x="124" y="20"/>
                      <a:pt x="128" y="27"/>
                    </a:cubicBezTo>
                    <a:cubicBezTo>
                      <a:pt x="129" y="29"/>
                      <a:pt x="131" y="31"/>
                      <a:pt x="134" y="33"/>
                    </a:cubicBezTo>
                    <a:cubicBezTo>
                      <a:pt x="138" y="36"/>
                      <a:pt x="143" y="37"/>
                      <a:pt x="149" y="37"/>
                    </a:cubicBezTo>
                    <a:cubicBezTo>
                      <a:pt x="152" y="37"/>
                      <a:pt x="155" y="37"/>
                      <a:pt x="158" y="36"/>
                    </a:cubicBezTo>
                    <a:cubicBezTo>
                      <a:pt x="157" y="42"/>
                      <a:pt x="156" y="47"/>
                      <a:pt x="160" y="53"/>
                    </a:cubicBezTo>
                    <a:cubicBezTo>
                      <a:pt x="162" y="56"/>
                      <a:pt x="165" y="62"/>
                      <a:pt x="169" y="64"/>
                    </a:cubicBezTo>
                    <a:cubicBezTo>
                      <a:pt x="171" y="65"/>
                      <a:pt x="172" y="65"/>
                      <a:pt x="174" y="65"/>
                    </a:cubicBezTo>
                    <a:cubicBezTo>
                      <a:pt x="170" y="68"/>
                      <a:pt x="166" y="71"/>
                      <a:pt x="164" y="77"/>
                    </a:cubicBezTo>
                    <a:cubicBezTo>
                      <a:pt x="162" y="81"/>
                      <a:pt x="162" y="92"/>
                      <a:pt x="164" y="95"/>
                    </a:cubicBezTo>
                    <a:cubicBezTo>
                      <a:pt x="166" y="99"/>
                      <a:pt x="170" y="104"/>
                      <a:pt x="175" y="107"/>
                    </a:cubicBezTo>
                    <a:cubicBezTo>
                      <a:pt x="171" y="109"/>
                      <a:pt x="168" y="112"/>
                      <a:pt x="166" y="115"/>
                    </a:cubicBezTo>
                    <a:cubicBezTo>
                      <a:pt x="159" y="125"/>
                      <a:pt x="165" y="138"/>
                      <a:pt x="171" y="148"/>
                    </a:cubicBezTo>
                    <a:cubicBezTo>
                      <a:pt x="166" y="147"/>
                      <a:pt x="161" y="145"/>
                      <a:pt x="158" y="145"/>
                    </a:cubicBezTo>
                    <a:cubicBezTo>
                      <a:pt x="158" y="145"/>
                      <a:pt x="158" y="145"/>
                      <a:pt x="158" y="145"/>
                    </a:cubicBezTo>
                    <a:cubicBezTo>
                      <a:pt x="152" y="145"/>
                      <a:pt x="146" y="150"/>
                      <a:pt x="143" y="154"/>
                    </a:cubicBezTo>
                    <a:cubicBezTo>
                      <a:pt x="138" y="160"/>
                      <a:pt x="139" y="170"/>
                      <a:pt x="142" y="178"/>
                    </a:cubicBezTo>
                    <a:cubicBezTo>
                      <a:pt x="139" y="177"/>
                      <a:pt x="136" y="176"/>
                      <a:pt x="133" y="176"/>
                    </a:cubicBezTo>
                    <a:cubicBezTo>
                      <a:pt x="130" y="176"/>
                      <a:pt x="127" y="176"/>
                      <a:pt x="125" y="178"/>
                    </a:cubicBezTo>
                    <a:cubicBezTo>
                      <a:pt x="118" y="181"/>
                      <a:pt x="114" y="189"/>
                      <a:pt x="113" y="197"/>
                    </a:cubicBezTo>
                    <a:cubicBezTo>
                      <a:pt x="108" y="192"/>
                      <a:pt x="102" y="188"/>
                      <a:pt x="99" y="187"/>
                    </a:cubicBezTo>
                    <a:cubicBezTo>
                      <a:pt x="97" y="187"/>
                      <a:pt x="96" y="187"/>
                      <a:pt x="95" y="187"/>
                    </a:cubicBezTo>
                    <a:cubicBezTo>
                      <a:pt x="88" y="187"/>
                      <a:pt x="81" y="192"/>
                      <a:pt x="76" y="199"/>
                    </a:cubicBezTo>
                    <a:cubicBezTo>
                      <a:pt x="75" y="193"/>
                      <a:pt x="70" y="188"/>
                      <a:pt x="64" y="184"/>
                    </a:cubicBezTo>
                    <a:cubicBezTo>
                      <a:pt x="61" y="183"/>
                      <a:pt x="58" y="182"/>
                      <a:pt x="55" y="182"/>
                    </a:cubicBezTo>
                    <a:cubicBezTo>
                      <a:pt x="52" y="182"/>
                      <a:pt x="50" y="183"/>
                      <a:pt x="47" y="184"/>
                    </a:cubicBezTo>
                    <a:cubicBezTo>
                      <a:pt x="47" y="180"/>
                      <a:pt x="46" y="177"/>
                      <a:pt x="43" y="173"/>
                    </a:cubicBezTo>
                    <a:cubicBezTo>
                      <a:pt x="38" y="168"/>
                      <a:pt x="32" y="165"/>
                      <a:pt x="26" y="165"/>
                    </a:cubicBezTo>
                    <a:cubicBezTo>
                      <a:pt x="28" y="161"/>
                      <a:pt x="28" y="157"/>
                      <a:pt x="23" y="151"/>
                    </a:cubicBezTo>
                    <a:cubicBezTo>
                      <a:pt x="21" y="149"/>
                      <a:pt x="19" y="147"/>
                      <a:pt x="16" y="145"/>
                    </a:cubicBezTo>
                    <a:cubicBezTo>
                      <a:pt x="11" y="146"/>
                      <a:pt x="6" y="147"/>
                      <a:pt x="1" y="147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48"/>
                      <a:pt x="0" y="148"/>
                      <a:pt x="0" y="150"/>
                    </a:cubicBezTo>
                    <a:cubicBezTo>
                      <a:pt x="1" y="153"/>
                      <a:pt x="2" y="160"/>
                      <a:pt x="5" y="171"/>
                    </a:cubicBezTo>
                    <a:cubicBezTo>
                      <a:pt x="8" y="168"/>
                      <a:pt x="11" y="167"/>
                      <a:pt x="15" y="167"/>
                    </a:cubicBezTo>
                    <a:cubicBezTo>
                      <a:pt x="17" y="167"/>
                      <a:pt x="19" y="167"/>
                      <a:pt x="21" y="169"/>
                    </a:cubicBezTo>
                    <a:cubicBezTo>
                      <a:pt x="22" y="168"/>
                      <a:pt x="23" y="168"/>
                      <a:pt x="23" y="168"/>
                    </a:cubicBezTo>
                    <a:cubicBezTo>
                      <a:pt x="25" y="168"/>
                      <a:pt x="26" y="169"/>
                      <a:pt x="26" y="170"/>
                    </a:cubicBezTo>
                    <a:cubicBezTo>
                      <a:pt x="26" y="171"/>
                      <a:pt x="26" y="171"/>
                      <a:pt x="26" y="172"/>
                    </a:cubicBezTo>
                    <a:cubicBezTo>
                      <a:pt x="26" y="172"/>
                      <a:pt x="26" y="171"/>
                      <a:pt x="27" y="171"/>
                    </a:cubicBezTo>
                    <a:cubicBezTo>
                      <a:pt x="29" y="171"/>
                      <a:pt x="32" y="172"/>
                      <a:pt x="34" y="174"/>
                    </a:cubicBezTo>
                    <a:cubicBezTo>
                      <a:pt x="39" y="179"/>
                      <a:pt x="42" y="184"/>
                      <a:pt x="38" y="190"/>
                    </a:cubicBezTo>
                    <a:cubicBezTo>
                      <a:pt x="34" y="186"/>
                      <a:pt x="30" y="182"/>
                      <a:pt x="26" y="178"/>
                    </a:cubicBezTo>
                    <a:cubicBezTo>
                      <a:pt x="25" y="185"/>
                      <a:pt x="24" y="193"/>
                      <a:pt x="20" y="203"/>
                    </a:cubicBezTo>
                    <a:cubicBezTo>
                      <a:pt x="29" y="216"/>
                      <a:pt x="41" y="229"/>
                      <a:pt x="59" y="240"/>
                    </a:cubicBezTo>
                    <a:cubicBezTo>
                      <a:pt x="69" y="243"/>
                      <a:pt x="79" y="247"/>
                      <a:pt x="88" y="253"/>
                    </a:cubicBezTo>
                    <a:cubicBezTo>
                      <a:pt x="94" y="254"/>
                      <a:pt x="100" y="255"/>
                      <a:pt x="106" y="255"/>
                    </a:cubicBezTo>
                    <a:cubicBezTo>
                      <a:pt x="117" y="255"/>
                      <a:pt x="129" y="253"/>
                      <a:pt x="141" y="249"/>
                    </a:cubicBezTo>
                    <a:cubicBezTo>
                      <a:pt x="152" y="236"/>
                      <a:pt x="167" y="226"/>
                      <a:pt x="184" y="223"/>
                    </a:cubicBezTo>
                    <a:cubicBezTo>
                      <a:pt x="212" y="198"/>
                      <a:pt x="225" y="163"/>
                      <a:pt x="225" y="140"/>
                    </a:cubicBezTo>
                    <a:cubicBezTo>
                      <a:pt x="225" y="139"/>
                      <a:pt x="225" y="139"/>
                      <a:pt x="225" y="139"/>
                    </a:cubicBezTo>
                    <a:cubicBezTo>
                      <a:pt x="223" y="132"/>
                      <a:pt x="222" y="124"/>
                      <a:pt x="222" y="116"/>
                    </a:cubicBezTo>
                    <a:cubicBezTo>
                      <a:pt x="222" y="112"/>
                      <a:pt x="223" y="108"/>
                      <a:pt x="223" y="105"/>
                    </a:cubicBezTo>
                    <a:cubicBezTo>
                      <a:pt x="214" y="49"/>
                      <a:pt x="176" y="18"/>
                      <a:pt x="151" y="6"/>
                    </a:cubicBezTo>
                    <a:cubicBezTo>
                      <a:pt x="143" y="2"/>
                      <a:pt x="136" y="0"/>
                      <a:pt x="132" y="0"/>
                    </a:cubicBezTo>
                    <a:cubicBezTo>
                      <a:pt x="132" y="0"/>
                      <a:pt x="132" y="0"/>
                      <a:pt x="1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1188"/>
              <p:cNvSpPr>
                <a:spLocks noEditPoints="1"/>
              </p:cNvSpPr>
              <p:nvPr/>
            </p:nvSpPr>
            <p:spPr bwMode="auto">
              <a:xfrm>
                <a:off x="1642" y="3216"/>
                <a:ext cx="117" cy="111"/>
              </a:xfrm>
              <a:custGeom>
                <a:avLst/>
                <a:gdLst>
                  <a:gd name="T0" fmla="*/ 11 w 238"/>
                  <a:gd name="T1" fmla="*/ 78 h 224"/>
                  <a:gd name="T2" fmla="*/ 132 w 238"/>
                  <a:gd name="T3" fmla="*/ 174 h 224"/>
                  <a:gd name="T4" fmla="*/ 135 w 238"/>
                  <a:gd name="T5" fmla="*/ 161 h 224"/>
                  <a:gd name="T6" fmla="*/ 147 w 238"/>
                  <a:gd name="T7" fmla="*/ 170 h 224"/>
                  <a:gd name="T8" fmla="*/ 132 w 238"/>
                  <a:gd name="T9" fmla="*/ 174 h 224"/>
                  <a:gd name="T10" fmla="*/ 83 w 238"/>
                  <a:gd name="T11" fmla="*/ 162 h 224"/>
                  <a:gd name="T12" fmla="*/ 97 w 238"/>
                  <a:gd name="T13" fmla="*/ 151 h 224"/>
                  <a:gd name="T14" fmla="*/ 106 w 238"/>
                  <a:gd name="T15" fmla="*/ 171 h 224"/>
                  <a:gd name="T16" fmla="*/ 153 w 238"/>
                  <a:gd name="T17" fmla="*/ 169 h 224"/>
                  <a:gd name="T18" fmla="*/ 169 w 238"/>
                  <a:gd name="T19" fmla="*/ 150 h 224"/>
                  <a:gd name="T20" fmla="*/ 182 w 238"/>
                  <a:gd name="T21" fmla="*/ 154 h 224"/>
                  <a:gd name="T22" fmla="*/ 154 w 238"/>
                  <a:gd name="T23" fmla="*/ 172 h 224"/>
                  <a:gd name="T24" fmla="*/ 50 w 238"/>
                  <a:gd name="T25" fmla="*/ 134 h 224"/>
                  <a:gd name="T26" fmla="*/ 72 w 238"/>
                  <a:gd name="T27" fmla="*/ 139 h 224"/>
                  <a:gd name="T28" fmla="*/ 194 w 238"/>
                  <a:gd name="T29" fmla="*/ 152 h 224"/>
                  <a:gd name="T30" fmla="*/ 210 w 238"/>
                  <a:gd name="T31" fmla="*/ 132 h 224"/>
                  <a:gd name="T32" fmla="*/ 194 w 238"/>
                  <a:gd name="T33" fmla="*/ 152 h 224"/>
                  <a:gd name="T34" fmla="*/ 40 w 238"/>
                  <a:gd name="T35" fmla="*/ 96 h 224"/>
                  <a:gd name="T36" fmla="*/ 47 w 238"/>
                  <a:gd name="T37" fmla="*/ 128 h 224"/>
                  <a:gd name="T38" fmla="*/ 221 w 238"/>
                  <a:gd name="T39" fmla="*/ 94 h 224"/>
                  <a:gd name="T40" fmla="*/ 229 w 238"/>
                  <a:gd name="T41" fmla="*/ 93 h 224"/>
                  <a:gd name="T42" fmla="*/ 226 w 238"/>
                  <a:gd name="T43" fmla="*/ 110 h 224"/>
                  <a:gd name="T44" fmla="*/ 213 w 238"/>
                  <a:gd name="T45" fmla="*/ 111 h 224"/>
                  <a:gd name="T46" fmla="*/ 40 w 238"/>
                  <a:gd name="T47" fmla="*/ 88 h 224"/>
                  <a:gd name="T48" fmla="*/ 53 w 238"/>
                  <a:gd name="T49" fmla="*/ 71 h 224"/>
                  <a:gd name="T50" fmla="*/ 53 w 238"/>
                  <a:gd name="T51" fmla="*/ 51 h 224"/>
                  <a:gd name="T52" fmla="*/ 63 w 238"/>
                  <a:gd name="T53" fmla="*/ 28 h 224"/>
                  <a:gd name="T54" fmla="*/ 53 w 238"/>
                  <a:gd name="T55" fmla="*/ 51 h 224"/>
                  <a:gd name="T56" fmla="*/ 29 w 238"/>
                  <a:gd name="T57" fmla="*/ 44 h 224"/>
                  <a:gd name="T58" fmla="*/ 3 w 238"/>
                  <a:gd name="T59" fmla="*/ 110 h 224"/>
                  <a:gd name="T60" fmla="*/ 40 w 238"/>
                  <a:gd name="T61" fmla="*/ 199 h 224"/>
                  <a:gd name="T62" fmla="*/ 107 w 238"/>
                  <a:gd name="T63" fmla="*/ 224 h 224"/>
                  <a:gd name="T64" fmla="*/ 232 w 238"/>
                  <a:gd name="T65" fmla="*/ 121 h 224"/>
                  <a:gd name="T66" fmla="*/ 238 w 238"/>
                  <a:gd name="T67" fmla="*/ 90 h 224"/>
                  <a:gd name="T68" fmla="*/ 235 w 238"/>
                  <a:gd name="T69" fmla="*/ 86 h 224"/>
                  <a:gd name="T70" fmla="*/ 227 w 238"/>
                  <a:gd name="T71" fmla="*/ 85 h 224"/>
                  <a:gd name="T72" fmla="*/ 208 w 238"/>
                  <a:gd name="T73" fmla="*/ 100 h 224"/>
                  <a:gd name="T74" fmla="*/ 210 w 238"/>
                  <a:gd name="T75" fmla="*/ 125 h 224"/>
                  <a:gd name="T76" fmla="*/ 187 w 238"/>
                  <a:gd name="T77" fmla="*/ 143 h 224"/>
                  <a:gd name="T78" fmla="*/ 174 w 238"/>
                  <a:gd name="T79" fmla="*/ 142 h 224"/>
                  <a:gd name="T80" fmla="*/ 158 w 238"/>
                  <a:gd name="T81" fmla="*/ 147 h 224"/>
                  <a:gd name="T82" fmla="*/ 140 w 238"/>
                  <a:gd name="T83" fmla="*/ 155 h 224"/>
                  <a:gd name="T84" fmla="*/ 112 w 238"/>
                  <a:gd name="T85" fmla="*/ 169 h 224"/>
                  <a:gd name="T86" fmla="*/ 101 w 238"/>
                  <a:gd name="T87" fmla="*/ 144 h 224"/>
                  <a:gd name="T88" fmla="*/ 79 w 238"/>
                  <a:gd name="T89" fmla="*/ 150 h 224"/>
                  <a:gd name="T90" fmla="*/ 62 w 238"/>
                  <a:gd name="T91" fmla="*/ 126 h 224"/>
                  <a:gd name="T92" fmla="*/ 64 w 238"/>
                  <a:gd name="T93" fmla="*/ 109 h 224"/>
                  <a:gd name="T94" fmla="*/ 60 w 238"/>
                  <a:gd name="T95" fmla="*/ 74 h 224"/>
                  <a:gd name="T96" fmla="*/ 66 w 238"/>
                  <a:gd name="T97" fmla="*/ 50 h 224"/>
                  <a:gd name="T98" fmla="*/ 72 w 238"/>
                  <a:gd name="T99" fmla="*/ 31 h 224"/>
                  <a:gd name="T100" fmla="*/ 85 w 238"/>
                  <a:gd name="T101" fmla="*/ 19 h 224"/>
                  <a:gd name="T102" fmla="*/ 78 w 238"/>
                  <a:gd name="T103" fmla="*/ 20 h 224"/>
                  <a:gd name="T104" fmla="*/ 67 w 238"/>
                  <a:gd name="T105" fmla="*/ 21 h 224"/>
                  <a:gd name="T106" fmla="*/ 52 w 238"/>
                  <a:gd name="T107" fmla="*/ 18 h 224"/>
                  <a:gd name="T108" fmla="*/ 79 w 238"/>
                  <a:gd name="T109" fmla="*/ 1 h 224"/>
                  <a:gd name="T110" fmla="*/ 86 w 238"/>
                  <a:gd name="T111" fmla="*/ 2 h 224"/>
                  <a:gd name="T112" fmla="*/ 83 w 238"/>
                  <a:gd name="T113" fmla="*/ 0 h 224"/>
                  <a:gd name="T114" fmla="*/ 81 w 238"/>
                  <a:gd name="T11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38" h="224">
                    <a:moveTo>
                      <a:pt x="14" y="72"/>
                    </a:moveTo>
                    <a:cubicBezTo>
                      <a:pt x="13" y="74"/>
                      <a:pt x="12" y="76"/>
                      <a:pt x="11" y="78"/>
                    </a:cubicBezTo>
                    <a:cubicBezTo>
                      <a:pt x="12" y="76"/>
                      <a:pt x="13" y="74"/>
                      <a:pt x="14" y="72"/>
                    </a:cubicBezTo>
                    <a:moveTo>
                      <a:pt x="132" y="174"/>
                    </a:moveTo>
                    <a:cubicBezTo>
                      <a:pt x="127" y="174"/>
                      <a:pt x="122" y="174"/>
                      <a:pt x="117" y="173"/>
                    </a:cubicBezTo>
                    <a:cubicBezTo>
                      <a:pt x="122" y="168"/>
                      <a:pt x="129" y="161"/>
                      <a:pt x="135" y="161"/>
                    </a:cubicBezTo>
                    <a:cubicBezTo>
                      <a:pt x="136" y="161"/>
                      <a:pt x="138" y="162"/>
                      <a:pt x="139" y="163"/>
                    </a:cubicBezTo>
                    <a:cubicBezTo>
                      <a:pt x="141" y="164"/>
                      <a:pt x="145" y="167"/>
                      <a:pt x="147" y="170"/>
                    </a:cubicBezTo>
                    <a:cubicBezTo>
                      <a:pt x="147" y="171"/>
                      <a:pt x="147" y="172"/>
                      <a:pt x="147" y="173"/>
                    </a:cubicBezTo>
                    <a:cubicBezTo>
                      <a:pt x="142" y="174"/>
                      <a:pt x="137" y="174"/>
                      <a:pt x="132" y="174"/>
                    </a:cubicBezTo>
                    <a:moveTo>
                      <a:pt x="106" y="171"/>
                    </a:moveTo>
                    <a:cubicBezTo>
                      <a:pt x="98" y="169"/>
                      <a:pt x="91" y="166"/>
                      <a:pt x="83" y="162"/>
                    </a:cubicBezTo>
                    <a:cubicBezTo>
                      <a:pt x="81" y="161"/>
                      <a:pt x="79" y="160"/>
                      <a:pt x="77" y="159"/>
                    </a:cubicBezTo>
                    <a:cubicBezTo>
                      <a:pt x="83" y="155"/>
                      <a:pt x="91" y="151"/>
                      <a:pt x="97" y="151"/>
                    </a:cubicBezTo>
                    <a:cubicBezTo>
                      <a:pt x="102" y="151"/>
                      <a:pt x="106" y="154"/>
                      <a:pt x="106" y="164"/>
                    </a:cubicBezTo>
                    <a:cubicBezTo>
                      <a:pt x="106" y="166"/>
                      <a:pt x="106" y="169"/>
                      <a:pt x="106" y="171"/>
                    </a:cubicBezTo>
                    <a:moveTo>
                      <a:pt x="154" y="172"/>
                    </a:moveTo>
                    <a:cubicBezTo>
                      <a:pt x="154" y="171"/>
                      <a:pt x="154" y="170"/>
                      <a:pt x="153" y="169"/>
                    </a:cubicBezTo>
                    <a:cubicBezTo>
                      <a:pt x="154" y="162"/>
                      <a:pt x="160" y="153"/>
                      <a:pt x="165" y="152"/>
                    </a:cubicBezTo>
                    <a:cubicBezTo>
                      <a:pt x="166" y="151"/>
                      <a:pt x="168" y="151"/>
                      <a:pt x="169" y="150"/>
                    </a:cubicBezTo>
                    <a:cubicBezTo>
                      <a:pt x="170" y="150"/>
                      <a:pt x="171" y="150"/>
                      <a:pt x="172" y="150"/>
                    </a:cubicBezTo>
                    <a:cubicBezTo>
                      <a:pt x="176" y="150"/>
                      <a:pt x="180" y="151"/>
                      <a:pt x="182" y="154"/>
                    </a:cubicBezTo>
                    <a:cubicBezTo>
                      <a:pt x="184" y="155"/>
                      <a:pt x="185" y="156"/>
                      <a:pt x="187" y="157"/>
                    </a:cubicBezTo>
                    <a:cubicBezTo>
                      <a:pt x="177" y="164"/>
                      <a:pt x="166" y="169"/>
                      <a:pt x="154" y="172"/>
                    </a:cubicBezTo>
                    <a:moveTo>
                      <a:pt x="71" y="155"/>
                    </a:moveTo>
                    <a:cubicBezTo>
                      <a:pt x="62" y="149"/>
                      <a:pt x="55" y="142"/>
                      <a:pt x="50" y="134"/>
                    </a:cubicBezTo>
                    <a:cubicBezTo>
                      <a:pt x="54" y="133"/>
                      <a:pt x="57" y="133"/>
                      <a:pt x="61" y="133"/>
                    </a:cubicBezTo>
                    <a:cubicBezTo>
                      <a:pt x="66" y="133"/>
                      <a:pt x="70" y="134"/>
                      <a:pt x="72" y="139"/>
                    </a:cubicBezTo>
                    <a:cubicBezTo>
                      <a:pt x="75" y="144"/>
                      <a:pt x="74" y="150"/>
                      <a:pt x="71" y="155"/>
                    </a:cubicBezTo>
                    <a:moveTo>
                      <a:pt x="194" y="152"/>
                    </a:moveTo>
                    <a:cubicBezTo>
                      <a:pt x="194" y="147"/>
                      <a:pt x="193" y="144"/>
                      <a:pt x="197" y="138"/>
                    </a:cubicBezTo>
                    <a:cubicBezTo>
                      <a:pt x="202" y="133"/>
                      <a:pt x="206" y="132"/>
                      <a:pt x="210" y="132"/>
                    </a:cubicBezTo>
                    <a:cubicBezTo>
                      <a:pt x="211" y="132"/>
                      <a:pt x="212" y="132"/>
                      <a:pt x="213" y="132"/>
                    </a:cubicBezTo>
                    <a:cubicBezTo>
                      <a:pt x="208" y="139"/>
                      <a:pt x="202" y="146"/>
                      <a:pt x="194" y="152"/>
                    </a:cubicBezTo>
                    <a:moveTo>
                      <a:pt x="47" y="128"/>
                    </a:moveTo>
                    <a:cubicBezTo>
                      <a:pt x="42" y="118"/>
                      <a:pt x="40" y="107"/>
                      <a:pt x="40" y="96"/>
                    </a:cubicBezTo>
                    <a:cubicBezTo>
                      <a:pt x="47" y="96"/>
                      <a:pt x="55" y="101"/>
                      <a:pt x="56" y="108"/>
                    </a:cubicBezTo>
                    <a:cubicBezTo>
                      <a:pt x="57" y="111"/>
                      <a:pt x="53" y="126"/>
                      <a:pt x="47" y="128"/>
                    </a:cubicBezTo>
                    <a:moveTo>
                      <a:pt x="219" y="96"/>
                    </a:moveTo>
                    <a:cubicBezTo>
                      <a:pt x="220" y="95"/>
                      <a:pt x="220" y="95"/>
                      <a:pt x="221" y="94"/>
                    </a:cubicBezTo>
                    <a:cubicBezTo>
                      <a:pt x="222" y="93"/>
                      <a:pt x="224" y="92"/>
                      <a:pt x="225" y="92"/>
                    </a:cubicBezTo>
                    <a:cubicBezTo>
                      <a:pt x="226" y="92"/>
                      <a:pt x="228" y="92"/>
                      <a:pt x="229" y="93"/>
                    </a:cubicBezTo>
                    <a:cubicBezTo>
                      <a:pt x="229" y="94"/>
                      <a:pt x="230" y="94"/>
                      <a:pt x="231" y="95"/>
                    </a:cubicBezTo>
                    <a:cubicBezTo>
                      <a:pt x="230" y="100"/>
                      <a:pt x="228" y="105"/>
                      <a:pt x="226" y="110"/>
                    </a:cubicBezTo>
                    <a:cubicBezTo>
                      <a:pt x="224" y="115"/>
                      <a:pt x="221" y="120"/>
                      <a:pt x="218" y="124"/>
                    </a:cubicBezTo>
                    <a:cubicBezTo>
                      <a:pt x="215" y="121"/>
                      <a:pt x="214" y="115"/>
                      <a:pt x="213" y="111"/>
                    </a:cubicBezTo>
                    <a:cubicBezTo>
                      <a:pt x="212" y="104"/>
                      <a:pt x="214" y="100"/>
                      <a:pt x="219" y="96"/>
                    </a:cubicBezTo>
                    <a:moveTo>
                      <a:pt x="40" y="88"/>
                    </a:moveTo>
                    <a:cubicBezTo>
                      <a:pt x="41" y="78"/>
                      <a:pt x="44" y="67"/>
                      <a:pt x="47" y="57"/>
                    </a:cubicBezTo>
                    <a:cubicBezTo>
                      <a:pt x="52" y="61"/>
                      <a:pt x="55" y="64"/>
                      <a:pt x="53" y="71"/>
                    </a:cubicBezTo>
                    <a:cubicBezTo>
                      <a:pt x="51" y="81"/>
                      <a:pt x="48" y="86"/>
                      <a:pt x="40" y="88"/>
                    </a:cubicBezTo>
                    <a:moveTo>
                      <a:pt x="53" y="51"/>
                    </a:moveTo>
                    <a:cubicBezTo>
                      <a:pt x="52" y="51"/>
                      <a:pt x="51" y="51"/>
                      <a:pt x="50" y="50"/>
                    </a:cubicBezTo>
                    <a:cubicBezTo>
                      <a:pt x="54" y="42"/>
                      <a:pt x="58" y="35"/>
                      <a:pt x="63" y="28"/>
                    </a:cubicBezTo>
                    <a:cubicBezTo>
                      <a:pt x="65" y="32"/>
                      <a:pt x="66" y="37"/>
                      <a:pt x="63" y="42"/>
                    </a:cubicBezTo>
                    <a:cubicBezTo>
                      <a:pt x="61" y="47"/>
                      <a:pt x="58" y="51"/>
                      <a:pt x="53" y="51"/>
                    </a:cubicBezTo>
                    <a:moveTo>
                      <a:pt x="52" y="18"/>
                    </a:moveTo>
                    <a:cubicBezTo>
                      <a:pt x="45" y="25"/>
                      <a:pt x="37" y="33"/>
                      <a:pt x="29" y="44"/>
                    </a:cubicBezTo>
                    <a:cubicBezTo>
                      <a:pt x="29" y="45"/>
                      <a:pt x="29" y="47"/>
                      <a:pt x="29" y="49"/>
                    </a:cubicBezTo>
                    <a:cubicBezTo>
                      <a:pt x="29" y="73"/>
                      <a:pt x="19" y="95"/>
                      <a:pt x="3" y="110"/>
                    </a:cubicBezTo>
                    <a:cubicBezTo>
                      <a:pt x="0" y="135"/>
                      <a:pt x="8" y="164"/>
                      <a:pt x="29" y="188"/>
                    </a:cubicBezTo>
                    <a:cubicBezTo>
                      <a:pt x="32" y="192"/>
                      <a:pt x="36" y="195"/>
                      <a:pt x="40" y="199"/>
                    </a:cubicBezTo>
                    <a:cubicBezTo>
                      <a:pt x="59" y="216"/>
                      <a:pt x="81" y="223"/>
                      <a:pt x="101" y="224"/>
                    </a:cubicBezTo>
                    <a:cubicBezTo>
                      <a:pt x="103" y="224"/>
                      <a:pt x="105" y="224"/>
                      <a:pt x="107" y="224"/>
                    </a:cubicBezTo>
                    <a:cubicBezTo>
                      <a:pt x="115" y="224"/>
                      <a:pt x="122" y="223"/>
                      <a:pt x="129" y="222"/>
                    </a:cubicBezTo>
                    <a:cubicBezTo>
                      <a:pt x="192" y="204"/>
                      <a:pt x="221" y="156"/>
                      <a:pt x="232" y="121"/>
                    </a:cubicBezTo>
                    <a:cubicBezTo>
                      <a:pt x="236" y="111"/>
                      <a:pt x="237" y="103"/>
                      <a:pt x="238" y="96"/>
                    </a:cubicBezTo>
                    <a:cubicBezTo>
                      <a:pt x="238" y="94"/>
                      <a:pt x="238" y="91"/>
                      <a:pt x="238" y="90"/>
                    </a:cubicBezTo>
                    <a:cubicBezTo>
                      <a:pt x="238" y="89"/>
                      <a:pt x="238" y="89"/>
                      <a:pt x="238" y="88"/>
                    </a:cubicBezTo>
                    <a:cubicBezTo>
                      <a:pt x="238" y="87"/>
                      <a:pt x="237" y="86"/>
                      <a:pt x="235" y="86"/>
                    </a:cubicBezTo>
                    <a:cubicBezTo>
                      <a:pt x="235" y="86"/>
                      <a:pt x="234" y="86"/>
                      <a:pt x="233" y="87"/>
                    </a:cubicBezTo>
                    <a:cubicBezTo>
                      <a:pt x="231" y="85"/>
                      <a:pt x="229" y="85"/>
                      <a:pt x="227" y="85"/>
                    </a:cubicBezTo>
                    <a:cubicBezTo>
                      <a:pt x="223" y="85"/>
                      <a:pt x="220" y="86"/>
                      <a:pt x="217" y="89"/>
                    </a:cubicBezTo>
                    <a:cubicBezTo>
                      <a:pt x="213" y="91"/>
                      <a:pt x="210" y="95"/>
                      <a:pt x="208" y="100"/>
                    </a:cubicBezTo>
                    <a:cubicBezTo>
                      <a:pt x="205" y="107"/>
                      <a:pt x="206" y="118"/>
                      <a:pt x="210" y="125"/>
                    </a:cubicBezTo>
                    <a:cubicBezTo>
                      <a:pt x="210" y="125"/>
                      <a:pt x="210" y="125"/>
                      <a:pt x="210" y="125"/>
                    </a:cubicBezTo>
                    <a:cubicBezTo>
                      <a:pt x="204" y="125"/>
                      <a:pt x="199" y="126"/>
                      <a:pt x="195" y="132"/>
                    </a:cubicBezTo>
                    <a:cubicBezTo>
                      <a:pt x="192" y="135"/>
                      <a:pt x="188" y="139"/>
                      <a:pt x="187" y="143"/>
                    </a:cubicBezTo>
                    <a:cubicBezTo>
                      <a:pt x="186" y="146"/>
                      <a:pt x="186" y="147"/>
                      <a:pt x="187" y="149"/>
                    </a:cubicBezTo>
                    <a:cubicBezTo>
                      <a:pt x="183" y="146"/>
                      <a:pt x="179" y="143"/>
                      <a:pt x="174" y="142"/>
                    </a:cubicBezTo>
                    <a:cubicBezTo>
                      <a:pt x="174" y="142"/>
                      <a:pt x="174" y="142"/>
                      <a:pt x="173" y="142"/>
                    </a:cubicBezTo>
                    <a:cubicBezTo>
                      <a:pt x="169" y="142"/>
                      <a:pt x="161" y="145"/>
                      <a:pt x="158" y="147"/>
                    </a:cubicBezTo>
                    <a:cubicBezTo>
                      <a:pt x="155" y="151"/>
                      <a:pt x="151" y="156"/>
                      <a:pt x="149" y="162"/>
                    </a:cubicBezTo>
                    <a:cubicBezTo>
                      <a:pt x="146" y="159"/>
                      <a:pt x="143" y="156"/>
                      <a:pt x="140" y="155"/>
                    </a:cubicBezTo>
                    <a:cubicBezTo>
                      <a:pt x="139" y="154"/>
                      <a:pt x="137" y="154"/>
                      <a:pt x="135" y="154"/>
                    </a:cubicBezTo>
                    <a:cubicBezTo>
                      <a:pt x="127" y="154"/>
                      <a:pt x="118" y="162"/>
                      <a:pt x="112" y="169"/>
                    </a:cubicBezTo>
                    <a:cubicBezTo>
                      <a:pt x="112" y="165"/>
                      <a:pt x="113" y="159"/>
                      <a:pt x="112" y="156"/>
                    </a:cubicBezTo>
                    <a:cubicBezTo>
                      <a:pt x="112" y="150"/>
                      <a:pt x="105" y="146"/>
                      <a:pt x="101" y="144"/>
                    </a:cubicBezTo>
                    <a:cubicBezTo>
                      <a:pt x="100" y="143"/>
                      <a:pt x="98" y="143"/>
                      <a:pt x="96" y="143"/>
                    </a:cubicBezTo>
                    <a:cubicBezTo>
                      <a:pt x="91" y="143"/>
                      <a:pt x="85" y="146"/>
                      <a:pt x="79" y="150"/>
                    </a:cubicBezTo>
                    <a:cubicBezTo>
                      <a:pt x="81" y="144"/>
                      <a:pt x="80" y="138"/>
                      <a:pt x="77" y="133"/>
                    </a:cubicBezTo>
                    <a:cubicBezTo>
                      <a:pt x="73" y="128"/>
                      <a:pt x="68" y="126"/>
                      <a:pt x="62" y="126"/>
                    </a:cubicBezTo>
                    <a:cubicBezTo>
                      <a:pt x="60" y="126"/>
                      <a:pt x="59" y="126"/>
                      <a:pt x="57" y="127"/>
                    </a:cubicBezTo>
                    <a:cubicBezTo>
                      <a:pt x="61" y="121"/>
                      <a:pt x="63" y="114"/>
                      <a:pt x="64" y="109"/>
                    </a:cubicBezTo>
                    <a:cubicBezTo>
                      <a:pt x="64" y="101"/>
                      <a:pt x="57" y="94"/>
                      <a:pt x="49" y="91"/>
                    </a:cubicBezTo>
                    <a:cubicBezTo>
                      <a:pt x="54" y="87"/>
                      <a:pt x="58" y="82"/>
                      <a:pt x="60" y="74"/>
                    </a:cubicBezTo>
                    <a:cubicBezTo>
                      <a:pt x="62" y="67"/>
                      <a:pt x="60" y="62"/>
                      <a:pt x="57" y="58"/>
                    </a:cubicBezTo>
                    <a:cubicBezTo>
                      <a:pt x="60" y="56"/>
                      <a:pt x="63" y="54"/>
                      <a:pt x="66" y="50"/>
                    </a:cubicBezTo>
                    <a:cubicBezTo>
                      <a:pt x="70" y="43"/>
                      <a:pt x="71" y="37"/>
                      <a:pt x="71" y="31"/>
                    </a:cubicBezTo>
                    <a:cubicBezTo>
                      <a:pt x="71" y="31"/>
                      <a:pt x="72" y="31"/>
                      <a:pt x="72" y="31"/>
                    </a:cubicBezTo>
                    <a:cubicBezTo>
                      <a:pt x="76" y="31"/>
                      <a:pt x="79" y="29"/>
                      <a:pt x="82" y="23"/>
                    </a:cubicBezTo>
                    <a:cubicBezTo>
                      <a:pt x="83" y="22"/>
                      <a:pt x="84" y="20"/>
                      <a:pt x="85" y="19"/>
                    </a:cubicBezTo>
                    <a:cubicBezTo>
                      <a:pt x="83" y="19"/>
                      <a:pt x="80" y="19"/>
                      <a:pt x="78" y="19"/>
                    </a:cubicBezTo>
                    <a:cubicBezTo>
                      <a:pt x="78" y="19"/>
                      <a:pt x="78" y="20"/>
                      <a:pt x="78" y="20"/>
                    </a:cubicBezTo>
                    <a:cubicBezTo>
                      <a:pt x="76" y="22"/>
                      <a:pt x="74" y="23"/>
                      <a:pt x="72" y="23"/>
                    </a:cubicBezTo>
                    <a:cubicBezTo>
                      <a:pt x="71" y="23"/>
                      <a:pt x="69" y="22"/>
                      <a:pt x="67" y="21"/>
                    </a:cubicBezTo>
                    <a:cubicBezTo>
                      <a:pt x="68" y="21"/>
                      <a:pt x="68" y="20"/>
                      <a:pt x="69" y="20"/>
                    </a:cubicBezTo>
                    <a:cubicBezTo>
                      <a:pt x="64" y="20"/>
                      <a:pt x="58" y="19"/>
                      <a:pt x="52" y="18"/>
                    </a:cubicBezTo>
                    <a:moveTo>
                      <a:pt x="81" y="0"/>
                    </a:moveTo>
                    <a:cubicBezTo>
                      <a:pt x="81" y="0"/>
                      <a:pt x="80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1" y="1"/>
                      <a:pt x="84" y="2"/>
                      <a:pt x="86" y="2"/>
                    </a:cubicBezTo>
                    <a:cubicBezTo>
                      <a:pt x="86" y="2"/>
                      <a:pt x="86" y="2"/>
                      <a:pt x="86" y="2"/>
                    </a:cubicBezTo>
                    <a:cubicBezTo>
                      <a:pt x="85" y="1"/>
                      <a:pt x="84" y="0"/>
                      <a:pt x="83" y="0"/>
                    </a:cubicBezTo>
                    <a:cubicBezTo>
                      <a:pt x="83" y="0"/>
                      <a:pt x="83" y="0"/>
                      <a:pt x="83" y="1"/>
                    </a:cubicBezTo>
                    <a:cubicBezTo>
                      <a:pt x="82" y="0"/>
                      <a:pt x="82" y="0"/>
                      <a:pt x="8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1189"/>
              <p:cNvSpPr>
                <a:spLocks noEditPoints="1"/>
              </p:cNvSpPr>
              <p:nvPr/>
            </p:nvSpPr>
            <p:spPr bwMode="auto">
              <a:xfrm>
                <a:off x="1620" y="3107"/>
                <a:ext cx="106" cy="119"/>
              </a:xfrm>
              <a:custGeom>
                <a:avLst/>
                <a:gdLst>
                  <a:gd name="T0" fmla="*/ 107 w 214"/>
                  <a:gd name="T1" fmla="*/ 216 h 240"/>
                  <a:gd name="T2" fmla="*/ 122 w 214"/>
                  <a:gd name="T3" fmla="*/ 212 h 240"/>
                  <a:gd name="T4" fmla="*/ 129 w 214"/>
                  <a:gd name="T5" fmla="*/ 222 h 240"/>
                  <a:gd name="T6" fmla="*/ 101 w 214"/>
                  <a:gd name="T7" fmla="*/ 213 h 240"/>
                  <a:gd name="T8" fmla="*/ 84 w 214"/>
                  <a:gd name="T9" fmla="*/ 193 h 240"/>
                  <a:gd name="T10" fmla="*/ 101 w 214"/>
                  <a:gd name="T11" fmla="*/ 213 h 240"/>
                  <a:gd name="T12" fmla="*/ 54 w 214"/>
                  <a:gd name="T13" fmla="*/ 161 h 240"/>
                  <a:gd name="T14" fmla="*/ 73 w 214"/>
                  <a:gd name="T15" fmla="*/ 168 h 240"/>
                  <a:gd name="T16" fmla="*/ 52 w 214"/>
                  <a:gd name="T17" fmla="*/ 154 h 240"/>
                  <a:gd name="T18" fmla="*/ 65 w 214"/>
                  <a:gd name="T19" fmla="*/ 132 h 240"/>
                  <a:gd name="T20" fmla="*/ 54 w 214"/>
                  <a:gd name="T21" fmla="*/ 112 h 240"/>
                  <a:gd name="T22" fmla="*/ 67 w 214"/>
                  <a:gd name="T23" fmla="*/ 80 h 240"/>
                  <a:gd name="T24" fmla="*/ 54 w 214"/>
                  <a:gd name="T25" fmla="*/ 112 h 240"/>
                  <a:gd name="T26" fmla="*/ 94 w 214"/>
                  <a:gd name="T27" fmla="*/ 45 h 240"/>
                  <a:gd name="T28" fmla="*/ 95 w 214"/>
                  <a:gd name="T29" fmla="*/ 59 h 240"/>
                  <a:gd name="T30" fmla="*/ 114 w 214"/>
                  <a:gd name="T31" fmla="*/ 47 h 240"/>
                  <a:gd name="T32" fmla="*/ 99 w 214"/>
                  <a:gd name="T33" fmla="*/ 40 h 240"/>
                  <a:gd name="T34" fmla="*/ 130 w 214"/>
                  <a:gd name="T35" fmla="*/ 30 h 240"/>
                  <a:gd name="T36" fmla="*/ 120 w 214"/>
                  <a:gd name="T37" fmla="*/ 46 h 240"/>
                  <a:gd name="T38" fmla="*/ 191 w 214"/>
                  <a:gd name="T39" fmla="*/ 43 h 240"/>
                  <a:gd name="T40" fmla="*/ 175 w 214"/>
                  <a:gd name="T41" fmla="*/ 22 h 240"/>
                  <a:gd name="T42" fmla="*/ 203 w 214"/>
                  <a:gd name="T43" fmla="*/ 34 h 240"/>
                  <a:gd name="T44" fmla="*/ 197 w 214"/>
                  <a:gd name="T45" fmla="*/ 42 h 240"/>
                  <a:gd name="T46" fmla="*/ 193 w 214"/>
                  <a:gd name="T47" fmla="*/ 43 h 240"/>
                  <a:gd name="T48" fmla="*/ 152 w 214"/>
                  <a:gd name="T49" fmla="*/ 29 h 240"/>
                  <a:gd name="T50" fmla="*/ 141 w 214"/>
                  <a:gd name="T51" fmla="*/ 21 h 240"/>
                  <a:gd name="T52" fmla="*/ 167 w 214"/>
                  <a:gd name="T53" fmla="*/ 20 h 240"/>
                  <a:gd name="T54" fmla="*/ 154 w 214"/>
                  <a:gd name="T55" fmla="*/ 0 h 240"/>
                  <a:gd name="T56" fmla="*/ 49 w 214"/>
                  <a:gd name="T57" fmla="*/ 23 h 240"/>
                  <a:gd name="T58" fmla="*/ 8 w 214"/>
                  <a:gd name="T59" fmla="*/ 85 h 240"/>
                  <a:gd name="T60" fmla="*/ 19 w 214"/>
                  <a:gd name="T61" fmla="*/ 191 h 240"/>
                  <a:gd name="T62" fmla="*/ 95 w 214"/>
                  <a:gd name="T63" fmla="*/ 238 h 240"/>
                  <a:gd name="T64" fmla="*/ 113 w 214"/>
                  <a:gd name="T65" fmla="*/ 240 h 240"/>
                  <a:gd name="T66" fmla="*/ 128 w 214"/>
                  <a:gd name="T67" fmla="*/ 239 h 240"/>
                  <a:gd name="T68" fmla="*/ 155 w 214"/>
                  <a:gd name="T69" fmla="*/ 223 h 240"/>
                  <a:gd name="T70" fmla="*/ 138 w 214"/>
                  <a:gd name="T71" fmla="*/ 224 h 240"/>
                  <a:gd name="T72" fmla="*/ 146 w 214"/>
                  <a:gd name="T73" fmla="*/ 216 h 240"/>
                  <a:gd name="T74" fmla="*/ 149 w 214"/>
                  <a:gd name="T75" fmla="*/ 210 h 240"/>
                  <a:gd name="T76" fmla="*/ 143 w 214"/>
                  <a:gd name="T77" fmla="*/ 209 h 240"/>
                  <a:gd name="T78" fmla="*/ 118 w 214"/>
                  <a:gd name="T79" fmla="*/ 204 h 240"/>
                  <a:gd name="T80" fmla="*/ 107 w 214"/>
                  <a:gd name="T81" fmla="*/ 205 h 240"/>
                  <a:gd name="T82" fmla="*/ 85 w 214"/>
                  <a:gd name="T83" fmla="*/ 186 h 240"/>
                  <a:gd name="T84" fmla="*/ 78 w 214"/>
                  <a:gd name="T85" fmla="*/ 161 h 240"/>
                  <a:gd name="T86" fmla="*/ 72 w 214"/>
                  <a:gd name="T87" fmla="*/ 133 h 240"/>
                  <a:gd name="T88" fmla="*/ 81 w 214"/>
                  <a:gd name="T89" fmla="*/ 105 h 240"/>
                  <a:gd name="T90" fmla="*/ 72 w 214"/>
                  <a:gd name="T91" fmla="*/ 76 h 240"/>
                  <a:gd name="T92" fmla="*/ 101 w 214"/>
                  <a:gd name="T93" fmla="*/ 64 h 240"/>
                  <a:gd name="T94" fmla="*/ 117 w 214"/>
                  <a:gd name="T95" fmla="*/ 54 h 240"/>
                  <a:gd name="T96" fmla="*/ 133 w 214"/>
                  <a:gd name="T97" fmla="*/ 45 h 240"/>
                  <a:gd name="T98" fmla="*/ 141 w 214"/>
                  <a:gd name="T99" fmla="*/ 34 h 240"/>
                  <a:gd name="T100" fmla="*/ 155 w 214"/>
                  <a:gd name="T101" fmla="*/ 36 h 240"/>
                  <a:gd name="T102" fmla="*/ 184 w 214"/>
                  <a:gd name="T103" fmla="*/ 49 h 240"/>
                  <a:gd name="T104" fmla="*/ 193 w 214"/>
                  <a:gd name="T105" fmla="*/ 50 h 240"/>
                  <a:gd name="T106" fmla="*/ 209 w 214"/>
                  <a:gd name="T107" fmla="*/ 41 h 240"/>
                  <a:gd name="T108" fmla="*/ 212 w 214"/>
                  <a:gd name="T109" fmla="*/ 32 h 240"/>
                  <a:gd name="T110" fmla="*/ 154 w 214"/>
                  <a:gd name="T111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4" h="240">
                    <a:moveTo>
                      <a:pt x="122" y="221"/>
                    </a:moveTo>
                    <a:cubicBezTo>
                      <a:pt x="117" y="220"/>
                      <a:pt x="112" y="218"/>
                      <a:pt x="107" y="216"/>
                    </a:cubicBezTo>
                    <a:cubicBezTo>
                      <a:pt x="109" y="212"/>
                      <a:pt x="112" y="210"/>
                      <a:pt x="116" y="210"/>
                    </a:cubicBezTo>
                    <a:cubicBezTo>
                      <a:pt x="118" y="210"/>
                      <a:pt x="120" y="211"/>
                      <a:pt x="122" y="212"/>
                    </a:cubicBezTo>
                    <a:cubicBezTo>
                      <a:pt x="127" y="213"/>
                      <a:pt x="129" y="218"/>
                      <a:pt x="131" y="223"/>
                    </a:cubicBezTo>
                    <a:cubicBezTo>
                      <a:pt x="130" y="223"/>
                      <a:pt x="129" y="222"/>
                      <a:pt x="129" y="222"/>
                    </a:cubicBezTo>
                    <a:cubicBezTo>
                      <a:pt x="127" y="222"/>
                      <a:pt x="124" y="221"/>
                      <a:pt x="122" y="221"/>
                    </a:cubicBezTo>
                    <a:moveTo>
                      <a:pt x="101" y="213"/>
                    </a:moveTo>
                    <a:cubicBezTo>
                      <a:pt x="92" y="209"/>
                      <a:pt x="83" y="203"/>
                      <a:pt x="75" y="196"/>
                    </a:cubicBezTo>
                    <a:cubicBezTo>
                      <a:pt x="78" y="194"/>
                      <a:pt x="81" y="193"/>
                      <a:pt x="84" y="193"/>
                    </a:cubicBezTo>
                    <a:cubicBezTo>
                      <a:pt x="88" y="193"/>
                      <a:pt x="91" y="195"/>
                      <a:pt x="96" y="198"/>
                    </a:cubicBezTo>
                    <a:cubicBezTo>
                      <a:pt x="101" y="202"/>
                      <a:pt x="101" y="207"/>
                      <a:pt x="101" y="213"/>
                    </a:cubicBezTo>
                    <a:moveTo>
                      <a:pt x="70" y="191"/>
                    </a:moveTo>
                    <a:cubicBezTo>
                      <a:pt x="63" y="182"/>
                      <a:pt x="57" y="172"/>
                      <a:pt x="54" y="161"/>
                    </a:cubicBezTo>
                    <a:cubicBezTo>
                      <a:pt x="55" y="160"/>
                      <a:pt x="56" y="160"/>
                      <a:pt x="57" y="160"/>
                    </a:cubicBezTo>
                    <a:cubicBezTo>
                      <a:pt x="63" y="160"/>
                      <a:pt x="72" y="166"/>
                      <a:pt x="73" y="168"/>
                    </a:cubicBezTo>
                    <a:cubicBezTo>
                      <a:pt x="77" y="175"/>
                      <a:pt x="75" y="185"/>
                      <a:pt x="70" y="191"/>
                    </a:cubicBezTo>
                    <a:moveTo>
                      <a:pt x="52" y="154"/>
                    </a:moveTo>
                    <a:cubicBezTo>
                      <a:pt x="50" y="144"/>
                      <a:pt x="50" y="133"/>
                      <a:pt x="53" y="121"/>
                    </a:cubicBezTo>
                    <a:cubicBezTo>
                      <a:pt x="58" y="123"/>
                      <a:pt x="63" y="126"/>
                      <a:pt x="65" y="132"/>
                    </a:cubicBezTo>
                    <a:cubicBezTo>
                      <a:pt x="67" y="141"/>
                      <a:pt x="59" y="148"/>
                      <a:pt x="52" y="154"/>
                    </a:cubicBezTo>
                    <a:moveTo>
                      <a:pt x="54" y="112"/>
                    </a:moveTo>
                    <a:cubicBezTo>
                      <a:pt x="55" y="110"/>
                      <a:pt x="56" y="108"/>
                      <a:pt x="56" y="106"/>
                    </a:cubicBezTo>
                    <a:cubicBezTo>
                      <a:pt x="59" y="96"/>
                      <a:pt x="63" y="88"/>
                      <a:pt x="67" y="80"/>
                    </a:cubicBezTo>
                    <a:cubicBezTo>
                      <a:pt x="68" y="82"/>
                      <a:pt x="70" y="83"/>
                      <a:pt x="71" y="85"/>
                    </a:cubicBezTo>
                    <a:cubicBezTo>
                      <a:pt x="85" y="100"/>
                      <a:pt x="68" y="110"/>
                      <a:pt x="54" y="112"/>
                    </a:cubicBezTo>
                    <a:moveTo>
                      <a:pt x="73" y="69"/>
                    </a:moveTo>
                    <a:cubicBezTo>
                      <a:pt x="79" y="60"/>
                      <a:pt x="86" y="51"/>
                      <a:pt x="94" y="45"/>
                    </a:cubicBezTo>
                    <a:cubicBezTo>
                      <a:pt x="94" y="45"/>
                      <a:pt x="95" y="46"/>
                      <a:pt x="95" y="47"/>
                    </a:cubicBezTo>
                    <a:cubicBezTo>
                      <a:pt x="96" y="51"/>
                      <a:pt x="95" y="56"/>
                      <a:pt x="95" y="59"/>
                    </a:cubicBezTo>
                    <a:cubicBezTo>
                      <a:pt x="94" y="68"/>
                      <a:pt x="81" y="69"/>
                      <a:pt x="73" y="69"/>
                    </a:cubicBezTo>
                    <a:moveTo>
                      <a:pt x="114" y="47"/>
                    </a:moveTo>
                    <a:cubicBezTo>
                      <a:pt x="110" y="47"/>
                      <a:pt x="104" y="45"/>
                      <a:pt x="101" y="43"/>
                    </a:cubicBezTo>
                    <a:cubicBezTo>
                      <a:pt x="101" y="42"/>
                      <a:pt x="100" y="41"/>
                      <a:pt x="99" y="40"/>
                    </a:cubicBezTo>
                    <a:cubicBezTo>
                      <a:pt x="110" y="32"/>
                      <a:pt x="121" y="27"/>
                      <a:pt x="132" y="24"/>
                    </a:cubicBezTo>
                    <a:cubicBezTo>
                      <a:pt x="131" y="26"/>
                      <a:pt x="131" y="28"/>
                      <a:pt x="130" y="30"/>
                    </a:cubicBezTo>
                    <a:cubicBezTo>
                      <a:pt x="131" y="35"/>
                      <a:pt x="128" y="40"/>
                      <a:pt x="124" y="44"/>
                    </a:cubicBezTo>
                    <a:cubicBezTo>
                      <a:pt x="123" y="44"/>
                      <a:pt x="121" y="45"/>
                      <a:pt x="120" y="46"/>
                    </a:cubicBezTo>
                    <a:cubicBezTo>
                      <a:pt x="119" y="47"/>
                      <a:pt x="117" y="47"/>
                      <a:pt x="114" y="47"/>
                    </a:cubicBezTo>
                    <a:moveTo>
                      <a:pt x="191" y="43"/>
                    </a:moveTo>
                    <a:cubicBezTo>
                      <a:pt x="187" y="43"/>
                      <a:pt x="183" y="41"/>
                      <a:pt x="180" y="36"/>
                    </a:cubicBezTo>
                    <a:cubicBezTo>
                      <a:pt x="178" y="32"/>
                      <a:pt x="175" y="27"/>
                      <a:pt x="175" y="22"/>
                    </a:cubicBezTo>
                    <a:cubicBezTo>
                      <a:pt x="183" y="24"/>
                      <a:pt x="191" y="26"/>
                      <a:pt x="197" y="30"/>
                    </a:cubicBezTo>
                    <a:cubicBezTo>
                      <a:pt x="199" y="31"/>
                      <a:pt x="201" y="32"/>
                      <a:pt x="203" y="34"/>
                    </a:cubicBezTo>
                    <a:cubicBezTo>
                      <a:pt x="203" y="35"/>
                      <a:pt x="203" y="36"/>
                      <a:pt x="203" y="37"/>
                    </a:cubicBezTo>
                    <a:cubicBezTo>
                      <a:pt x="202" y="40"/>
                      <a:pt x="200" y="42"/>
                      <a:pt x="197" y="42"/>
                    </a:cubicBezTo>
                    <a:cubicBezTo>
                      <a:pt x="197" y="42"/>
                      <a:pt x="197" y="42"/>
                      <a:pt x="197" y="42"/>
                    </a:cubicBezTo>
                    <a:cubicBezTo>
                      <a:pt x="195" y="42"/>
                      <a:pt x="194" y="42"/>
                      <a:pt x="193" y="43"/>
                    </a:cubicBezTo>
                    <a:cubicBezTo>
                      <a:pt x="192" y="43"/>
                      <a:pt x="192" y="43"/>
                      <a:pt x="191" y="43"/>
                    </a:cubicBezTo>
                    <a:moveTo>
                      <a:pt x="152" y="29"/>
                    </a:moveTo>
                    <a:cubicBezTo>
                      <a:pt x="152" y="29"/>
                      <a:pt x="152" y="29"/>
                      <a:pt x="151" y="29"/>
                    </a:cubicBezTo>
                    <a:cubicBezTo>
                      <a:pt x="145" y="28"/>
                      <a:pt x="143" y="25"/>
                      <a:pt x="141" y="21"/>
                    </a:cubicBezTo>
                    <a:cubicBezTo>
                      <a:pt x="146" y="20"/>
                      <a:pt x="152" y="20"/>
                      <a:pt x="157" y="20"/>
                    </a:cubicBezTo>
                    <a:cubicBezTo>
                      <a:pt x="160" y="20"/>
                      <a:pt x="163" y="20"/>
                      <a:pt x="167" y="20"/>
                    </a:cubicBezTo>
                    <a:cubicBezTo>
                      <a:pt x="163" y="26"/>
                      <a:pt x="159" y="29"/>
                      <a:pt x="152" y="29"/>
                    </a:cubicBezTo>
                    <a:moveTo>
                      <a:pt x="154" y="0"/>
                    </a:moveTo>
                    <a:cubicBezTo>
                      <a:pt x="124" y="7"/>
                      <a:pt x="94" y="11"/>
                      <a:pt x="65" y="14"/>
                    </a:cubicBezTo>
                    <a:cubicBezTo>
                      <a:pt x="60" y="16"/>
                      <a:pt x="54" y="20"/>
                      <a:pt x="49" y="23"/>
                    </a:cubicBezTo>
                    <a:cubicBezTo>
                      <a:pt x="45" y="27"/>
                      <a:pt x="40" y="31"/>
                      <a:pt x="35" y="36"/>
                    </a:cubicBezTo>
                    <a:cubicBezTo>
                      <a:pt x="32" y="55"/>
                      <a:pt x="22" y="73"/>
                      <a:pt x="8" y="85"/>
                    </a:cubicBezTo>
                    <a:cubicBezTo>
                      <a:pt x="5" y="94"/>
                      <a:pt x="3" y="104"/>
                      <a:pt x="2" y="114"/>
                    </a:cubicBezTo>
                    <a:cubicBezTo>
                      <a:pt x="0" y="145"/>
                      <a:pt x="7" y="171"/>
                      <a:pt x="19" y="191"/>
                    </a:cubicBezTo>
                    <a:cubicBezTo>
                      <a:pt x="37" y="197"/>
                      <a:pt x="53" y="211"/>
                      <a:pt x="62" y="228"/>
                    </a:cubicBezTo>
                    <a:cubicBezTo>
                      <a:pt x="74" y="234"/>
                      <a:pt x="85" y="237"/>
                      <a:pt x="95" y="238"/>
                    </a:cubicBezTo>
                    <a:cubicBezTo>
                      <a:pt x="101" y="239"/>
                      <a:pt x="107" y="240"/>
                      <a:pt x="112" y="240"/>
                    </a:cubicBezTo>
                    <a:cubicBezTo>
                      <a:pt x="112" y="240"/>
                      <a:pt x="112" y="240"/>
                      <a:pt x="113" y="240"/>
                    </a:cubicBezTo>
                    <a:cubicBezTo>
                      <a:pt x="115" y="240"/>
                      <a:pt x="118" y="240"/>
                      <a:pt x="121" y="239"/>
                    </a:cubicBezTo>
                    <a:cubicBezTo>
                      <a:pt x="123" y="239"/>
                      <a:pt x="126" y="239"/>
                      <a:pt x="128" y="239"/>
                    </a:cubicBezTo>
                    <a:cubicBezTo>
                      <a:pt x="144" y="236"/>
                      <a:pt x="155" y="231"/>
                      <a:pt x="159" y="229"/>
                    </a:cubicBezTo>
                    <a:cubicBezTo>
                      <a:pt x="158" y="227"/>
                      <a:pt x="157" y="225"/>
                      <a:pt x="155" y="223"/>
                    </a:cubicBezTo>
                    <a:cubicBezTo>
                      <a:pt x="152" y="224"/>
                      <a:pt x="149" y="224"/>
                      <a:pt x="145" y="224"/>
                    </a:cubicBezTo>
                    <a:cubicBezTo>
                      <a:pt x="143" y="224"/>
                      <a:pt x="141" y="224"/>
                      <a:pt x="138" y="224"/>
                    </a:cubicBezTo>
                    <a:cubicBezTo>
                      <a:pt x="139" y="220"/>
                      <a:pt x="141" y="216"/>
                      <a:pt x="145" y="216"/>
                    </a:cubicBezTo>
                    <a:cubicBezTo>
                      <a:pt x="146" y="216"/>
                      <a:pt x="146" y="216"/>
                      <a:pt x="146" y="216"/>
                    </a:cubicBezTo>
                    <a:cubicBezTo>
                      <a:pt x="148" y="217"/>
                      <a:pt x="151" y="218"/>
                      <a:pt x="154" y="220"/>
                    </a:cubicBezTo>
                    <a:cubicBezTo>
                      <a:pt x="152" y="217"/>
                      <a:pt x="150" y="213"/>
                      <a:pt x="149" y="210"/>
                    </a:cubicBezTo>
                    <a:cubicBezTo>
                      <a:pt x="148" y="210"/>
                      <a:pt x="148" y="210"/>
                      <a:pt x="147" y="210"/>
                    </a:cubicBezTo>
                    <a:cubicBezTo>
                      <a:pt x="145" y="209"/>
                      <a:pt x="144" y="209"/>
                      <a:pt x="143" y="209"/>
                    </a:cubicBezTo>
                    <a:cubicBezTo>
                      <a:pt x="138" y="209"/>
                      <a:pt x="136" y="211"/>
                      <a:pt x="134" y="214"/>
                    </a:cubicBezTo>
                    <a:cubicBezTo>
                      <a:pt x="131" y="209"/>
                      <a:pt x="126" y="205"/>
                      <a:pt x="118" y="204"/>
                    </a:cubicBezTo>
                    <a:cubicBezTo>
                      <a:pt x="117" y="203"/>
                      <a:pt x="116" y="203"/>
                      <a:pt x="114" y="203"/>
                    </a:cubicBezTo>
                    <a:cubicBezTo>
                      <a:pt x="112" y="203"/>
                      <a:pt x="109" y="204"/>
                      <a:pt x="107" y="205"/>
                    </a:cubicBezTo>
                    <a:cubicBezTo>
                      <a:pt x="106" y="199"/>
                      <a:pt x="104" y="194"/>
                      <a:pt x="98" y="191"/>
                    </a:cubicBezTo>
                    <a:cubicBezTo>
                      <a:pt x="93" y="188"/>
                      <a:pt x="89" y="186"/>
                      <a:pt x="85" y="186"/>
                    </a:cubicBezTo>
                    <a:cubicBezTo>
                      <a:pt x="83" y="186"/>
                      <a:pt x="81" y="187"/>
                      <a:pt x="80" y="187"/>
                    </a:cubicBezTo>
                    <a:cubicBezTo>
                      <a:pt x="83" y="178"/>
                      <a:pt x="84" y="167"/>
                      <a:pt x="78" y="161"/>
                    </a:cubicBezTo>
                    <a:cubicBezTo>
                      <a:pt x="75" y="158"/>
                      <a:pt x="68" y="155"/>
                      <a:pt x="62" y="154"/>
                    </a:cubicBezTo>
                    <a:cubicBezTo>
                      <a:pt x="68" y="148"/>
                      <a:pt x="72" y="141"/>
                      <a:pt x="72" y="133"/>
                    </a:cubicBezTo>
                    <a:cubicBezTo>
                      <a:pt x="71" y="126"/>
                      <a:pt x="67" y="121"/>
                      <a:pt x="62" y="118"/>
                    </a:cubicBezTo>
                    <a:cubicBezTo>
                      <a:pt x="70" y="116"/>
                      <a:pt x="79" y="112"/>
                      <a:pt x="81" y="105"/>
                    </a:cubicBezTo>
                    <a:cubicBezTo>
                      <a:pt x="82" y="99"/>
                      <a:pt x="84" y="91"/>
                      <a:pt x="81" y="86"/>
                    </a:cubicBezTo>
                    <a:cubicBezTo>
                      <a:pt x="79" y="83"/>
                      <a:pt x="75" y="80"/>
                      <a:pt x="72" y="76"/>
                    </a:cubicBezTo>
                    <a:cubicBezTo>
                      <a:pt x="72" y="76"/>
                      <a:pt x="73" y="76"/>
                      <a:pt x="73" y="76"/>
                    </a:cubicBezTo>
                    <a:cubicBezTo>
                      <a:pt x="84" y="76"/>
                      <a:pt x="97" y="74"/>
                      <a:pt x="101" y="64"/>
                    </a:cubicBezTo>
                    <a:cubicBezTo>
                      <a:pt x="102" y="60"/>
                      <a:pt x="103" y="56"/>
                      <a:pt x="103" y="51"/>
                    </a:cubicBezTo>
                    <a:cubicBezTo>
                      <a:pt x="107" y="53"/>
                      <a:pt x="113" y="54"/>
                      <a:pt x="117" y="54"/>
                    </a:cubicBezTo>
                    <a:cubicBezTo>
                      <a:pt x="118" y="54"/>
                      <a:pt x="118" y="54"/>
                      <a:pt x="118" y="54"/>
                    </a:cubicBezTo>
                    <a:cubicBezTo>
                      <a:pt x="122" y="54"/>
                      <a:pt x="131" y="49"/>
                      <a:pt x="133" y="45"/>
                    </a:cubicBezTo>
                    <a:cubicBezTo>
                      <a:pt x="136" y="40"/>
                      <a:pt x="136" y="35"/>
                      <a:pt x="137" y="30"/>
                    </a:cubicBezTo>
                    <a:cubicBezTo>
                      <a:pt x="138" y="31"/>
                      <a:pt x="139" y="33"/>
                      <a:pt x="141" y="34"/>
                    </a:cubicBezTo>
                    <a:cubicBezTo>
                      <a:pt x="144" y="36"/>
                      <a:pt x="150" y="36"/>
                      <a:pt x="154" y="36"/>
                    </a:cubicBezTo>
                    <a:cubicBezTo>
                      <a:pt x="154" y="36"/>
                      <a:pt x="155" y="36"/>
                      <a:pt x="155" y="36"/>
                    </a:cubicBezTo>
                    <a:cubicBezTo>
                      <a:pt x="161" y="36"/>
                      <a:pt x="165" y="33"/>
                      <a:pt x="169" y="28"/>
                    </a:cubicBezTo>
                    <a:cubicBezTo>
                      <a:pt x="171" y="37"/>
                      <a:pt x="177" y="45"/>
                      <a:pt x="184" y="49"/>
                    </a:cubicBezTo>
                    <a:cubicBezTo>
                      <a:pt x="186" y="50"/>
                      <a:pt x="189" y="50"/>
                      <a:pt x="191" y="50"/>
                    </a:cubicBezTo>
                    <a:cubicBezTo>
                      <a:pt x="192" y="50"/>
                      <a:pt x="192" y="50"/>
                      <a:pt x="193" y="50"/>
                    </a:cubicBezTo>
                    <a:cubicBezTo>
                      <a:pt x="197" y="50"/>
                      <a:pt x="202" y="49"/>
                      <a:pt x="205" y="46"/>
                    </a:cubicBezTo>
                    <a:cubicBezTo>
                      <a:pt x="207" y="45"/>
                      <a:pt x="208" y="43"/>
                      <a:pt x="209" y="41"/>
                    </a:cubicBezTo>
                    <a:cubicBezTo>
                      <a:pt x="209" y="40"/>
                      <a:pt x="210" y="39"/>
                      <a:pt x="210" y="37"/>
                    </a:cubicBezTo>
                    <a:cubicBezTo>
                      <a:pt x="212" y="37"/>
                      <a:pt x="214" y="35"/>
                      <a:pt x="212" y="32"/>
                    </a:cubicBezTo>
                    <a:cubicBezTo>
                      <a:pt x="210" y="30"/>
                      <a:pt x="207" y="26"/>
                      <a:pt x="201" y="22"/>
                    </a:cubicBezTo>
                    <a:cubicBezTo>
                      <a:pt x="191" y="14"/>
                      <a:pt x="174" y="5"/>
                      <a:pt x="15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1190"/>
              <p:cNvSpPr>
                <a:spLocks noEditPoints="1"/>
              </p:cNvSpPr>
              <p:nvPr/>
            </p:nvSpPr>
            <p:spPr bwMode="auto">
              <a:xfrm>
                <a:off x="1688" y="3133"/>
                <a:ext cx="110" cy="115"/>
              </a:xfrm>
              <a:custGeom>
                <a:avLst/>
                <a:gdLst>
                  <a:gd name="T0" fmla="*/ 115 w 222"/>
                  <a:gd name="T1" fmla="*/ 217 h 233"/>
                  <a:gd name="T2" fmla="*/ 82 w 222"/>
                  <a:gd name="T3" fmla="*/ 208 h 233"/>
                  <a:gd name="T4" fmla="*/ 81 w 222"/>
                  <a:gd name="T5" fmla="*/ 207 h 233"/>
                  <a:gd name="T6" fmla="*/ 26 w 222"/>
                  <a:gd name="T7" fmla="*/ 134 h 233"/>
                  <a:gd name="T8" fmla="*/ 114 w 222"/>
                  <a:gd name="T9" fmla="*/ 32 h 233"/>
                  <a:gd name="T10" fmla="*/ 175 w 222"/>
                  <a:gd name="T11" fmla="*/ 61 h 233"/>
                  <a:gd name="T12" fmla="*/ 158 w 222"/>
                  <a:gd name="T13" fmla="*/ 203 h 233"/>
                  <a:gd name="T14" fmla="*/ 120 w 222"/>
                  <a:gd name="T15" fmla="*/ 216 h 233"/>
                  <a:gd name="T16" fmla="*/ 115 w 222"/>
                  <a:gd name="T17" fmla="*/ 217 h 233"/>
                  <a:gd name="T18" fmla="*/ 114 w 222"/>
                  <a:gd name="T19" fmla="*/ 0 h 233"/>
                  <a:gd name="T20" fmla="*/ 84 w 222"/>
                  <a:gd name="T21" fmla="*/ 5 h 233"/>
                  <a:gd name="T22" fmla="*/ 77 w 222"/>
                  <a:gd name="T23" fmla="*/ 7 h 233"/>
                  <a:gd name="T24" fmla="*/ 71 w 222"/>
                  <a:gd name="T25" fmla="*/ 9 h 233"/>
                  <a:gd name="T26" fmla="*/ 59 w 222"/>
                  <a:gd name="T27" fmla="*/ 16 h 233"/>
                  <a:gd name="T28" fmla="*/ 50 w 222"/>
                  <a:gd name="T29" fmla="*/ 23 h 233"/>
                  <a:gd name="T30" fmla="*/ 17 w 222"/>
                  <a:gd name="T31" fmla="*/ 64 h 233"/>
                  <a:gd name="T32" fmla="*/ 9 w 222"/>
                  <a:gd name="T33" fmla="*/ 153 h 233"/>
                  <a:gd name="T34" fmla="*/ 11 w 222"/>
                  <a:gd name="T35" fmla="*/ 158 h 233"/>
                  <a:gd name="T36" fmla="*/ 16 w 222"/>
                  <a:gd name="T37" fmla="*/ 168 h 233"/>
                  <a:gd name="T38" fmla="*/ 17 w 222"/>
                  <a:gd name="T39" fmla="*/ 171 h 233"/>
                  <a:gd name="T40" fmla="*/ 21 w 222"/>
                  <a:gd name="T41" fmla="*/ 177 h 233"/>
                  <a:gd name="T42" fmla="*/ 36 w 222"/>
                  <a:gd name="T43" fmla="*/ 195 h 233"/>
                  <a:gd name="T44" fmla="*/ 112 w 222"/>
                  <a:gd name="T45" fmla="*/ 233 h 233"/>
                  <a:gd name="T46" fmla="*/ 117 w 222"/>
                  <a:gd name="T47" fmla="*/ 233 h 233"/>
                  <a:gd name="T48" fmla="*/ 118 w 222"/>
                  <a:gd name="T49" fmla="*/ 233 h 233"/>
                  <a:gd name="T50" fmla="*/ 133 w 222"/>
                  <a:gd name="T51" fmla="*/ 231 h 233"/>
                  <a:gd name="T52" fmla="*/ 158 w 222"/>
                  <a:gd name="T53" fmla="*/ 224 h 233"/>
                  <a:gd name="T54" fmla="*/ 211 w 222"/>
                  <a:gd name="T55" fmla="*/ 166 h 233"/>
                  <a:gd name="T56" fmla="*/ 221 w 222"/>
                  <a:gd name="T57" fmla="*/ 123 h 233"/>
                  <a:gd name="T58" fmla="*/ 222 w 222"/>
                  <a:gd name="T59" fmla="*/ 100 h 233"/>
                  <a:gd name="T60" fmla="*/ 191 w 222"/>
                  <a:gd name="T61" fmla="*/ 32 h 233"/>
                  <a:gd name="T62" fmla="*/ 114 w 222"/>
                  <a:gd name="T63" fmla="*/ 0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2" h="233">
                    <a:moveTo>
                      <a:pt x="115" y="217"/>
                    </a:moveTo>
                    <a:cubicBezTo>
                      <a:pt x="104" y="217"/>
                      <a:pt x="92" y="212"/>
                      <a:pt x="82" y="208"/>
                    </a:cubicBezTo>
                    <a:cubicBezTo>
                      <a:pt x="81" y="207"/>
                      <a:pt x="81" y="207"/>
                      <a:pt x="81" y="207"/>
                    </a:cubicBezTo>
                    <a:cubicBezTo>
                      <a:pt x="72" y="204"/>
                      <a:pt x="28" y="181"/>
                      <a:pt x="26" y="134"/>
                    </a:cubicBezTo>
                    <a:cubicBezTo>
                      <a:pt x="24" y="107"/>
                      <a:pt x="58" y="32"/>
                      <a:pt x="114" y="32"/>
                    </a:cubicBezTo>
                    <a:cubicBezTo>
                      <a:pt x="132" y="32"/>
                      <a:pt x="153" y="40"/>
                      <a:pt x="175" y="61"/>
                    </a:cubicBezTo>
                    <a:cubicBezTo>
                      <a:pt x="220" y="101"/>
                      <a:pt x="192" y="184"/>
                      <a:pt x="158" y="203"/>
                    </a:cubicBezTo>
                    <a:cubicBezTo>
                      <a:pt x="147" y="210"/>
                      <a:pt x="132" y="215"/>
                      <a:pt x="120" y="216"/>
                    </a:cubicBezTo>
                    <a:cubicBezTo>
                      <a:pt x="119" y="217"/>
                      <a:pt x="117" y="217"/>
                      <a:pt x="115" y="217"/>
                    </a:cubicBezTo>
                    <a:moveTo>
                      <a:pt x="114" y="0"/>
                    </a:moveTo>
                    <a:cubicBezTo>
                      <a:pt x="104" y="0"/>
                      <a:pt x="94" y="1"/>
                      <a:pt x="84" y="5"/>
                    </a:cubicBezTo>
                    <a:cubicBezTo>
                      <a:pt x="81" y="5"/>
                      <a:pt x="79" y="6"/>
                      <a:pt x="77" y="7"/>
                    </a:cubicBezTo>
                    <a:cubicBezTo>
                      <a:pt x="75" y="8"/>
                      <a:pt x="73" y="9"/>
                      <a:pt x="71" y="9"/>
                    </a:cubicBezTo>
                    <a:cubicBezTo>
                      <a:pt x="67" y="11"/>
                      <a:pt x="63" y="14"/>
                      <a:pt x="59" y="16"/>
                    </a:cubicBezTo>
                    <a:cubicBezTo>
                      <a:pt x="56" y="18"/>
                      <a:pt x="53" y="20"/>
                      <a:pt x="50" y="23"/>
                    </a:cubicBezTo>
                    <a:cubicBezTo>
                      <a:pt x="36" y="34"/>
                      <a:pt x="25" y="48"/>
                      <a:pt x="17" y="64"/>
                    </a:cubicBezTo>
                    <a:cubicBezTo>
                      <a:pt x="0" y="102"/>
                      <a:pt x="4" y="141"/>
                      <a:pt x="9" y="153"/>
                    </a:cubicBezTo>
                    <a:cubicBezTo>
                      <a:pt x="10" y="155"/>
                      <a:pt x="10" y="156"/>
                      <a:pt x="11" y="158"/>
                    </a:cubicBezTo>
                    <a:cubicBezTo>
                      <a:pt x="12" y="161"/>
                      <a:pt x="14" y="165"/>
                      <a:pt x="16" y="168"/>
                    </a:cubicBezTo>
                    <a:cubicBezTo>
                      <a:pt x="16" y="169"/>
                      <a:pt x="17" y="170"/>
                      <a:pt x="17" y="171"/>
                    </a:cubicBezTo>
                    <a:cubicBezTo>
                      <a:pt x="19" y="173"/>
                      <a:pt x="20" y="175"/>
                      <a:pt x="21" y="177"/>
                    </a:cubicBezTo>
                    <a:cubicBezTo>
                      <a:pt x="25" y="183"/>
                      <a:pt x="30" y="188"/>
                      <a:pt x="36" y="195"/>
                    </a:cubicBezTo>
                    <a:cubicBezTo>
                      <a:pt x="52" y="212"/>
                      <a:pt x="73" y="229"/>
                      <a:pt x="112" y="233"/>
                    </a:cubicBezTo>
                    <a:cubicBezTo>
                      <a:pt x="114" y="233"/>
                      <a:pt x="116" y="233"/>
                      <a:pt x="117" y="233"/>
                    </a:cubicBezTo>
                    <a:cubicBezTo>
                      <a:pt x="117" y="233"/>
                      <a:pt x="117" y="233"/>
                      <a:pt x="118" y="233"/>
                    </a:cubicBezTo>
                    <a:cubicBezTo>
                      <a:pt x="123" y="233"/>
                      <a:pt x="128" y="232"/>
                      <a:pt x="133" y="231"/>
                    </a:cubicBezTo>
                    <a:cubicBezTo>
                      <a:pt x="142" y="230"/>
                      <a:pt x="150" y="227"/>
                      <a:pt x="158" y="224"/>
                    </a:cubicBezTo>
                    <a:cubicBezTo>
                      <a:pt x="182" y="216"/>
                      <a:pt x="201" y="192"/>
                      <a:pt x="211" y="166"/>
                    </a:cubicBezTo>
                    <a:cubicBezTo>
                      <a:pt x="215" y="156"/>
                      <a:pt x="219" y="141"/>
                      <a:pt x="221" y="123"/>
                    </a:cubicBezTo>
                    <a:cubicBezTo>
                      <a:pt x="222" y="116"/>
                      <a:pt x="222" y="108"/>
                      <a:pt x="222" y="100"/>
                    </a:cubicBezTo>
                    <a:cubicBezTo>
                      <a:pt x="220" y="77"/>
                      <a:pt x="212" y="53"/>
                      <a:pt x="191" y="32"/>
                    </a:cubicBezTo>
                    <a:cubicBezTo>
                      <a:pt x="178" y="18"/>
                      <a:pt x="149" y="0"/>
                      <a:pt x="11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1191"/>
              <p:cNvSpPr>
                <a:spLocks noEditPoints="1"/>
              </p:cNvSpPr>
              <p:nvPr/>
            </p:nvSpPr>
            <p:spPr bwMode="auto">
              <a:xfrm>
                <a:off x="1858" y="2966"/>
                <a:ext cx="118" cy="125"/>
              </a:xfrm>
              <a:custGeom>
                <a:avLst/>
                <a:gdLst>
                  <a:gd name="T0" fmla="*/ 33 w 238"/>
                  <a:gd name="T1" fmla="*/ 234 h 252"/>
                  <a:gd name="T2" fmla="*/ 50 w 238"/>
                  <a:gd name="T3" fmla="*/ 241 h 252"/>
                  <a:gd name="T4" fmla="*/ 29 w 238"/>
                  <a:gd name="T5" fmla="*/ 214 h 252"/>
                  <a:gd name="T6" fmla="*/ 29 w 238"/>
                  <a:gd name="T7" fmla="*/ 228 h 252"/>
                  <a:gd name="T8" fmla="*/ 31 w 238"/>
                  <a:gd name="T9" fmla="*/ 216 h 252"/>
                  <a:gd name="T10" fmla="*/ 222 w 238"/>
                  <a:gd name="T11" fmla="*/ 132 h 252"/>
                  <a:gd name="T12" fmla="*/ 222 w 238"/>
                  <a:gd name="T13" fmla="*/ 132 h 252"/>
                  <a:gd name="T14" fmla="*/ 238 w 238"/>
                  <a:gd name="T15" fmla="*/ 126 h 252"/>
                  <a:gd name="T16" fmla="*/ 229 w 238"/>
                  <a:gd name="T17" fmla="*/ 132 h 252"/>
                  <a:gd name="T18" fmla="*/ 238 w 238"/>
                  <a:gd name="T19" fmla="*/ 140 h 252"/>
                  <a:gd name="T20" fmla="*/ 34 w 238"/>
                  <a:gd name="T21" fmla="*/ 204 h 252"/>
                  <a:gd name="T22" fmla="*/ 39 w 238"/>
                  <a:gd name="T23" fmla="*/ 185 h 252"/>
                  <a:gd name="T24" fmla="*/ 228 w 238"/>
                  <a:gd name="T25" fmla="*/ 166 h 252"/>
                  <a:gd name="T26" fmla="*/ 225 w 238"/>
                  <a:gd name="T27" fmla="*/ 145 h 252"/>
                  <a:gd name="T28" fmla="*/ 30 w 238"/>
                  <a:gd name="T29" fmla="*/ 163 h 252"/>
                  <a:gd name="T30" fmla="*/ 43 w 238"/>
                  <a:gd name="T31" fmla="*/ 126 h 252"/>
                  <a:gd name="T32" fmla="*/ 49 w 238"/>
                  <a:gd name="T33" fmla="*/ 152 h 252"/>
                  <a:gd name="T34" fmla="*/ 30 w 238"/>
                  <a:gd name="T35" fmla="*/ 163 h 252"/>
                  <a:gd name="T36" fmla="*/ 46 w 238"/>
                  <a:gd name="T37" fmla="*/ 119 h 252"/>
                  <a:gd name="T38" fmla="*/ 64 w 238"/>
                  <a:gd name="T39" fmla="*/ 90 h 252"/>
                  <a:gd name="T40" fmla="*/ 48 w 238"/>
                  <a:gd name="T41" fmla="*/ 119 h 252"/>
                  <a:gd name="T42" fmla="*/ 194 w 238"/>
                  <a:gd name="T43" fmla="*/ 99 h 252"/>
                  <a:gd name="T44" fmla="*/ 209 w 238"/>
                  <a:gd name="T45" fmla="*/ 103 h 252"/>
                  <a:gd name="T46" fmla="*/ 89 w 238"/>
                  <a:gd name="T47" fmla="*/ 90 h 252"/>
                  <a:gd name="T48" fmla="*/ 74 w 238"/>
                  <a:gd name="T49" fmla="*/ 81 h 252"/>
                  <a:gd name="T50" fmla="*/ 103 w 238"/>
                  <a:gd name="T51" fmla="*/ 63 h 252"/>
                  <a:gd name="T52" fmla="*/ 166 w 238"/>
                  <a:gd name="T53" fmla="*/ 79 h 252"/>
                  <a:gd name="T54" fmla="*/ 149 w 238"/>
                  <a:gd name="T55" fmla="*/ 56 h 252"/>
                  <a:gd name="T56" fmla="*/ 166 w 238"/>
                  <a:gd name="T57" fmla="*/ 79 h 252"/>
                  <a:gd name="T58" fmla="*/ 124 w 238"/>
                  <a:gd name="T59" fmla="*/ 72 h 252"/>
                  <a:gd name="T60" fmla="*/ 137 w 238"/>
                  <a:gd name="T61" fmla="*/ 55 h 252"/>
                  <a:gd name="T62" fmla="*/ 125 w 238"/>
                  <a:gd name="T63" fmla="*/ 72 h 252"/>
                  <a:gd name="T64" fmla="*/ 113 w 238"/>
                  <a:gd name="T65" fmla="*/ 0 h 252"/>
                  <a:gd name="T66" fmla="*/ 15 w 238"/>
                  <a:gd name="T67" fmla="*/ 69 h 252"/>
                  <a:gd name="T68" fmla="*/ 18 w 238"/>
                  <a:gd name="T69" fmla="*/ 208 h 252"/>
                  <a:gd name="T70" fmla="*/ 33 w 238"/>
                  <a:gd name="T71" fmla="*/ 206 h 252"/>
                  <a:gd name="T72" fmla="*/ 37 w 238"/>
                  <a:gd name="T73" fmla="*/ 214 h 252"/>
                  <a:gd name="T74" fmla="*/ 55 w 238"/>
                  <a:gd name="T75" fmla="*/ 220 h 252"/>
                  <a:gd name="T76" fmla="*/ 42 w 238"/>
                  <a:gd name="T77" fmla="*/ 206 h 252"/>
                  <a:gd name="T78" fmla="*/ 42 w 238"/>
                  <a:gd name="T79" fmla="*/ 173 h 252"/>
                  <a:gd name="T80" fmla="*/ 52 w 238"/>
                  <a:gd name="T81" fmla="*/ 162 h 252"/>
                  <a:gd name="T82" fmla="*/ 52 w 238"/>
                  <a:gd name="T83" fmla="*/ 126 h 252"/>
                  <a:gd name="T84" fmla="*/ 71 w 238"/>
                  <a:gd name="T85" fmla="*/ 88 h 252"/>
                  <a:gd name="T86" fmla="*/ 87 w 238"/>
                  <a:gd name="T87" fmla="*/ 98 h 252"/>
                  <a:gd name="T88" fmla="*/ 109 w 238"/>
                  <a:gd name="T89" fmla="*/ 71 h 252"/>
                  <a:gd name="T90" fmla="*/ 144 w 238"/>
                  <a:gd name="T91" fmla="*/ 66 h 252"/>
                  <a:gd name="T92" fmla="*/ 165 w 238"/>
                  <a:gd name="T93" fmla="*/ 87 h 252"/>
                  <a:gd name="T94" fmla="*/ 186 w 238"/>
                  <a:gd name="T95" fmla="*/ 103 h 252"/>
                  <a:gd name="T96" fmla="*/ 203 w 238"/>
                  <a:gd name="T97" fmla="*/ 124 h 252"/>
                  <a:gd name="T98" fmla="*/ 213 w 238"/>
                  <a:gd name="T99" fmla="*/ 157 h 252"/>
                  <a:gd name="T100" fmla="*/ 231 w 238"/>
                  <a:gd name="T101" fmla="*/ 174 h 252"/>
                  <a:gd name="T102" fmla="*/ 235 w 238"/>
                  <a:gd name="T103" fmla="*/ 169 h 252"/>
                  <a:gd name="T104" fmla="*/ 223 w 238"/>
                  <a:gd name="T105" fmla="*/ 136 h 252"/>
                  <a:gd name="T106" fmla="*/ 213 w 238"/>
                  <a:gd name="T107" fmla="*/ 110 h 252"/>
                  <a:gd name="T108" fmla="*/ 221 w 238"/>
                  <a:gd name="T109" fmla="*/ 127 h 252"/>
                  <a:gd name="T110" fmla="*/ 207 w 238"/>
                  <a:gd name="T111" fmla="*/ 41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8" h="252">
                    <a:moveTo>
                      <a:pt x="39" y="220"/>
                    </a:moveTo>
                    <a:cubicBezTo>
                      <a:pt x="39" y="225"/>
                      <a:pt x="37" y="230"/>
                      <a:pt x="33" y="234"/>
                    </a:cubicBezTo>
                    <a:cubicBezTo>
                      <a:pt x="39" y="243"/>
                      <a:pt x="45" y="249"/>
                      <a:pt x="49" y="252"/>
                    </a:cubicBezTo>
                    <a:cubicBezTo>
                      <a:pt x="49" y="248"/>
                      <a:pt x="50" y="245"/>
                      <a:pt x="50" y="241"/>
                    </a:cubicBezTo>
                    <a:cubicBezTo>
                      <a:pt x="46" y="235"/>
                      <a:pt x="42" y="228"/>
                      <a:pt x="39" y="220"/>
                    </a:cubicBezTo>
                    <a:moveTo>
                      <a:pt x="29" y="214"/>
                    </a:moveTo>
                    <a:cubicBezTo>
                      <a:pt x="27" y="215"/>
                      <a:pt x="25" y="216"/>
                      <a:pt x="23" y="217"/>
                    </a:cubicBezTo>
                    <a:cubicBezTo>
                      <a:pt x="25" y="221"/>
                      <a:pt x="27" y="224"/>
                      <a:pt x="29" y="228"/>
                    </a:cubicBezTo>
                    <a:cubicBezTo>
                      <a:pt x="30" y="227"/>
                      <a:pt x="30" y="226"/>
                      <a:pt x="31" y="225"/>
                    </a:cubicBezTo>
                    <a:cubicBezTo>
                      <a:pt x="33" y="223"/>
                      <a:pt x="33" y="220"/>
                      <a:pt x="31" y="216"/>
                    </a:cubicBezTo>
                    <a:cubicBezTo>
                      <a:pt x="30" y="216"/>
                      <a:pt x="29" y="215"/>
                      <a:pt x="29" y="214"/>
                    </a:cubicBezTo>
                    <a:moveTo>
                      <a:pt x="222" y="132"/>
                    </a:moveTo>
                    <a:cubicBezTo>
                      <a:pt x="222" y="132"/>
                      <a:pt x="222" y="133"/>
                      <a:pt x="222" y="133"/>
                    </a:cubicBezTo>
                    <a:cubicBezTo>
                      <a:pt x="222" y="133"/>
                      <a:pt x="222" y="132"/>
                      <a:pt x="222" y="132"/>
                    </a:cubicBezTo>
                    <a:cubicBezTo>
                      <a:pt x="222" y="132"/>
                      <a:pt x="222" y="132"/>
                      <a:pt x="222" y="132"/>
                    </a:cubicBezTo>
                    <a:moveTo>
                      <a:pt x="238" y="126"/>
                    </a:moveTo>
                    <a:cubicBezTo>
                      <a:pt x="235" y="127"/>
                      <a:pt x="232" y="128"/>
                      <a:pt x="229" y="129"/>
                    </a:cubicBezTo>
                    <a:cubicBezTo>
                      <a:pt x="230" y="130"/>
                      <a:pt x="229" y="132"/>
                      <a:pt x="229" y="132"/>
                    </a:cubicBezTo>
                    <a:cubicBezTo>
                      <a:pt x="230" y="136"/>
                      <a:pt x="232" y="139"/>
                      <a:pt x="235" y="139"/>
                    </a:cubicBezTo>
                    <a:cubicBezTo>
                      <a:pt x="236" y="139"/>
                      <a:pt x="237" y="139"/>
                      <a:pt x="238" y="140"/>
                    </a:cubicBezTo>
                    <a:cubicBezTo>
                      <a:pt x="238" y="135"/>
                      <a:pt x="238" y="131"/>
                      <a:pt x="238" y="126"/>
                    </a:cubicBezTo>
                    <a:moveTo>
                      <a:pt x="34" y="204"/>
                    </a:moveTo>
                    <a:cubicBezTo>
                      <a:pt x="31" y="195"/>
                      <a:pt x="30" y="184"/>
                      <a:pt x="30" y="174"/>
                    </a:cubicBezTo>
                    <a:cubicBezTo>
                      <a:pt x="34" y="176"/>
                      <a:pt x="38" y="178"/>
                      <a:pt x="39" y="185"/>
                    </a:cubicBezTo>
                    <a:cubicBezTo>
                      <a:pt x="41" y="194"/>
                      <a:pt x="38" y="199"/>
                      <a:pt x="34" y="204"/>
                    </a:cubicBezTo>
                    <a:moveTo>
                      <a:pt x="228" y="166"/>
                    </a:moveTo>
                    <a:cubicBezTo>
                      <a:pt x="225" y="164"/>
                      <a:pt x="221" y="158"/>
                      <a:pt x="220" y="155"/>
                    </a:cubicBezTo>
                    <a:cubicBezTo>
                      <a:pt x="218" y="149"/>
                      <a:pt x="221" y="146"/>
                      <a:pt x="225" y="145"/>
                    </a:cubicBezTo>
                    <a:cubicBezTo>
                      <a:pt x="227" y="152"/>
                      <a:pt x="228" y="159"/>
                      <a:pt x="228" y="166"/>
                    </a:cubicBezTo>
                    <a:moveTo>
                      <a:pt x="30" y="163"/>
                    </a:moveTo>
                    <a:cubicBezTo>
                      <a:pt x="31" y="150"/>
                      <a:pt x="35" y="137"/>
                      <a:pt x="40" y="124"/>
                    </a:cubicBezTo>
                    <a:cubicBezTo>
                      <a:pt x="41" y="125"/>
                      <a:pt x="42" y="125"/>
                      <a:pt x="43" y="126"/>
                    </a:cubicBezTo>
                    <a:cubicBezTo>
                      <a:pt x="49" y="131"/>
                      <a:pt x="53" y="142"/>
                      <a:pt x="50" y="147"/>
                    </a:cubicBezTo>
                    <a:cubicBezTo>
                      <a:pt x="49" y="149"/>
                      <a:pt x="49" y="150"/>
                      <a:pt x="49" y="152"/>
                    </a:cubicBezTo>
                    <a:cubicBezTo>
                      <a:pt x="46" y="158"/>
                      <a:pt x="41" y="161"/>
                      <a:pt x="36" y="161"/>
                    </a:cubicBezTo>
                    <a:cubicBezTo>
                      <a:pt x="34" y="162"/>
                      <a:pt x="32" y="163"/>
                      <a:pt x="30" y="163"/>
                    </a:cubicBezTo>
                    <a:moveTo>
                      <a:pt x="48" y="119"/>
                    </a:moveTo>
                    <a:cubicBezTo>
                      <a:pt x="47" y="119"/>
                      <a:pt x="47" y="119"/>
                      <a:pt x="46" y="119"/>
                    </a:cubicBezTo>
                    <a:cubicBezTo>
                      <a:pt x="46" y="118"/>
                      <a:pt x="45" y="117"/>
                      <a:pt x="44" y="117"/>
                    </a:cubicBezTo>
                    <a:cubicBezTo>
                      <a:pt x="49" y="107"/>
                      <a:pt x="56" y="98"/>
                      <a:pt x="64" y="90"/>
                    </a:cubicBezTo>
                    <a:cubicBezTo>
                      <a:pt x="66" y="100"/>
                      <a:pt x="66" y="114"/>
                      <a:pt x="58" y="117"/>
                    </a:cubicBezTo>
                    <a:cubicBezTo>
                      <a:pt x="56" y="118"/>
                      <a:pt x="52" y="119"/>
                      <a:pt x="48" y="119"/>
                    </a:cubicBezTo>
                    <a:moveTo>
                      <a:pt x="203" y="104"/>
                    </a:moveTo>
                    <a:cubicBezTo>
                      <a:pt x="199" y="104"/>
                      <a:pt x="196" y="103"/>
                      <a:pt x="194" y="99"/>
                    </a:cubicBezTo>
                    <a:cubicBezTo>
                      <a:pt x="186" y="91"/>
                      <a:pt x="184" y="85"/>
                      <a:pt x="187" y="76"/>
                    </a:cubicBezTo>
                    <a:cubicBezTo>
                      <a:pt x="196" y="83"/>
                      <a:pt x="203" y="93"/>
                      <a:pt x="209" y="103"/>
                    </a:cubicBezTo>
                    <a:cubicBezTo>
                      <a:pt x="207" y="103"/>
                      <a:pt x="205" y="104"/>
                      <a:pt x="203" y="104"/>
                    </a:cubicBezTo>
                    <a:moveTo>
                      <a:pt x="89" y="90"/>
                    </a:moveTo>
                    <a:cubicBezTo>
                      <a:pt x="86" y="90"/>
                      <a:pt x="83" y="89"/>
                      <a:pt x="79" y="86"/>
                    </a:cubicBezTo>
                    <a:cubicBezTo>
                      <a:pt x="77" y="85"/>
                      <a:pt x="76" y="83"/>
                      <a:pt x="74" y="81"/>
                    </a:cubicBezTo>
                    <a:cubicBezTo>
                      <a:pt x="80" y="76"/>
                      <a:pt x="88" y="70"/>
                      <a:pt x="97" y="66"/>
                    </a:cubicBezTo>
                    <a:cubicBezTo>
                      <a:pt x="99" y="65"/>
                      <a:pt x="101" y="64"/>
                      <a:pt x="103" y="63"/>
                    </a:cubicBezTo>
                    <a:cubicBezTo>
                      <a:pt x="103" y="75"/>
                      <a:pt x="99" y="90"/>
                      <a:pt x="89" y="90"/>
                    </a:cubicBezTo>
                    <a:moveTo>
                      <a:pt x="166" y="79"/>
                    </a:moveTo>
                    <a:cubicBezTo>
                      <a:pt x="164" y="79"/>
                      <a:pt x="162" y="78"/>
                      <a:pt x="160" y="77"/>
                    </a:cubicBezTo>
                    <a:cubicBezTo>
                      <a:pt x="157" y="76"/>
                      <a:pt x="147" y="62"/>
                      <a:pt x="149" y="56"/>
                    </a:cubicBezTo>
                    <a:cubicBezTo>
                      <a:pt x="161" y="58"/>
                      <a:pt x="172" y="63"/>
                      <a:pt x="181" y="71"/>
                    </a:cubicBezTo>
                    <a:cubicBezTo>
                      <a:pt x="178" y="76"/>
                      <a:pt x="172" y="79"/>
                      <a:pt x="166" y="79"/>
                    </a:cubicBezTo>
                    <a:moveTo>
                      <a:pt x="125" y="72"/>
                    </a:moveTo>
                    <a:cubicBezTo>
                      <a:pt x="125" y="72"/>
                      <a:pt x="124" y="72"/>
                      <a:pt x="124" y="72"/>
                    </a:cubicBezTo>
                    <a:cubicBezTo>
                      <a:pt x="117" y="71"/>
                      <a:pt x="113" y="66"/>
                      <a:pt x="111" y="59"/>
                    </a:cubicBezTo>
                    <a:cubicBezTo>
                      <a:pt x="120" y="56"/>
                      <a:pt x="129" y="55"/>
                      <a:pt x="137" y="55"/>
                    </a:cubicBezTo>
                    <a:cubicBezTo>
                      <a:pt x="139" y="55"/>
                      <a:pt x="140" y="55"/>
                      <a:pt x="142" y="55"/>
                    </a:cubicBezTo>
                    <a:cubicBezTo>
                      <a:pt x="139" y="63"/>
                      <a:pt x="133" y="72"/>
                      <a:pt x="125" y="72"/>
                    </a:cubicBezTo>
                    <a:moveTo>
                      <a:pt x="123" y="0"/>
                    </a:moveTo>
                    <a:cubicBezTo>
                      <a:pt x="119" y="0"/>
                      <a:pt x="116" y="0"/>
                      <a:pt x="113" y="0"/>
                    </a:cubicBezTo>
                    <a:cubicBezTo>
                      <a:pt x="107" y="0"/>
                      <a:pt x="101" y="1"/>
                      <a:pt x="95" y="3"/>
                    </a:cubicBezTo>
                    <a:cubicBezTo>
                      <a:pt x="54" y="12"/>
                      <a:pt x="26" y="43"/>
                      <a:pt x="15" y="69"/>
                    </a:cubicBezTo>
                    <a:cubicBezTo>
                      <a:pt x="3" y="99"/>
                      <a:pt x="0" y="127"/>
                      <a:pt x="3" y="151"/>
                    </a:cubicBezTo>
                    <a:cubicBezTo>
                      <a:pt x="5" y="173"/>
                      <a:pt x="11" y="192"/>
                      <a:pt x="18" y="208"/>
                    </a:cubicBezTo>
                    <a:cubicBezTo>
                      <a:pt x="24" y="207"/>
                      <a:pt x="29" y="206"/>
                      <a:pt x="32" y="206"/>
                    </a:cubicBezTo>
                    <a:cubicBezTo>
                      <a:pt x="32" y="206"/>
                      <a:pt x="33" y="206"/>
                      <a:pt x="33" y="206"/>
                    </a:cubicBezTo>
                    <a:cubicBezTo>
                      <a:pt x="36" y="206"/>
                      <a:pt x="37" y="209"/>
                      <a:pt x="36" y="211"/>
                    </a:cubicBezTo>
                    <a:cubicBezTo>
                      <a:pt x="36" y="212"/>
                      <a:pt x="37" y="213"/>
                      <a:pt x="37" y="214"/>
                    </a:cubicBezTo>
                    <a:cubicBezTo>
                      <a:pt x="42" y="214"/>
                      <a:pt x="47" y="216"/>
                      <a:pt x="51" y="218"/>
                    </a:cubicBezTo>
                    <a:cubicBezTo>
                      <a:pt x="53" y="219"/>
                      <a:pt x="54" y="219"/>
                      <a:pt x="55" y="220"/>
                    </a:cubicBezTo>
                    <a:cubicBezTo>
                      <a:pt x="56" y="218"/>
                      <a:pt x="56" y="215"/>
                      <a:pt x="57" y="213"/>
                    </a:cubicBezTo>
                    <a:cubicBezTo>
                      <a:pt x="53" y="209"/>
                      <a:pt x="47" y="207"/>
                      <a:pt x="42" y="206"/>
                    </a:cubicBezTo>
                    <a:cubicBezTo>
                      <a:pt x="45" y="201"/>
                      <a:pt x="48" y="195"/>
                      <a:pt x="46" y="188"/>
                    </a:cubicBezTo>
                    <a:cubicBezTo>
                      <a:pt x="45" y="183"/>
                      <a:pt x="45" y="176"/>
                      <a:pt x="42" y="173"/>
                    </a:cubicBezTo>
                    <a:cubicBezTo>
                      <a:pt x="40" y="171"/>
                      <a:pt x="39" y="170"/>
                      <a:pt x="37" y="169"/>
                    </a:cubicBezTo>
                    <a:cubicBezTo>
                      <a:pt x="42" y="167"/>
                      <a:pt x="47" y="166"/>
                      <a:pt x="52" y="162"/>
                    </a:cubicBezTo>
                    <a:cubicBezTo>
                      <a:pt x="55" y="159"/>
                      <a:pt x="58" y="148"/>
                      <a:pt x="58" y="144"/>
                    </a:cubicBezTo>
                    <a:cubicBezTo>
                      <a:pt x="57" y="139"/>
                      <a:pt x="55" y="132"/>
                      <a:pt x="52" y="126"/>
                    </a:cubicBezTo>
                    <a:cubicBezTo>
                      <a:pt x="56" y="126"/>
                      <a:pt x="61" y="124"/>
                      <a:pt x="64" y="122"/>
                    </a:cubicBezTo>
                    <a:cubicBezTo>
                      <a:pt x="74" y="116"/>
                      <a:pt x="73" y="100"/>
                      <a:pt x="71" y="88"/>
                    </a:cubicBezTo>
                    <a:cubicBezTo>
                      <a:pt x="75" y="90"/>
                      <a:pt x="79" y="95"/>
                      <a:pt x="82" y="97"/>
                    </a:cubicBezTo>
                    <a:cubicBezTo>
                      <a:pt x="83" y="98"/>
                      <a:pt x="85" y="98"/>
                      <a:pt x="87" y="98"/>
                    </a:cubicBezTo>
                    <a:cubicBezTo>
                      <a:pt x="92" y="98"/>
                      <a:pt x="97" y="96"/>
                      <a:pt x="100" y="94"/>
                    </a:cubicBezTo>
                    <a:cubicBezTo>
                      <a:pt x="106" y="91"/>
                      <a:pt x="109" y="81"/>
                      <a:pt x="109" y="71"/>
                    </a:cubicBezTo>
                    <a:cubicBezTo>
                      <a:pt x="113" y="76"/>
                      <a:pt x="119" y="80"/>
                      <a:pt x="126" y="80"/>
                    </a:cubicBezTo>
                    <a:cubicBezTo>
                      <a:pt x="134" y="80"/>
                      <a:pt x="140" y="73"/>
                      <a:pt x="144" y="66"/>
                    </a:cubicBezTo>
                    <a:cubicBezTo>
                      <a:pt x="146" y="73"/>
                      <a:pt x="151" y="80"/>
                      <a:pt x="154" y="83"/>
                    </a:cubicBezTo>
                    <a:cubicBezTo>
                      <a:pt x="157" y="86"/>
                      <a:pt x="161" y="87"/>
                      <a:pt x="165" y="87"/>
                    </a:cubicBezTo>
                    <a:cubicBezTo>
                      <a:pt x="170" y="87"/>
                      <a:pt x="175" y="85"/>
                      <a:pt x="179" y="82"/>
                    </a:cubicBezTo>
                    <a:cubicBezTo>
                      <a:pt x="179" y="89"/>
                      <a:pt x="181" y="96"/>
                      <a:pt x="186" y="103"/>
                    </a:cubicBezTo>
                    <a:cubicBezTo>
                      <a:pt x="191" y="109"/>
                      <a:pt x="196" y="111"/>
                      <a:pt x="202" y="111"/>
                    </a:cubicBezTo>
                    <a:cubicBezTo>
                      <a:pt x="201" y="115"/>
                      <a:pt x="201" y="119"/>
                      <a:pt x="203" y="124"/>
                    </a:cubicBezTo>
                    <a:cubicBezTo>
                      <a:pt x="205" y="133"/>
                      <a:pt x="209" y="138"/>
                      <a:pt x="215" y="141"/>
                    </a:cubicBezTo>
                    <a:cubicBezTo>
                      <a:pt x="212" y="144"/>
                      <a:pt x="211" y="148"/>
                      <a:pt x="213" y="157"/>
                    </a:cubicBezTo>
                    <a:cubicBezTo>
                      <a:pt x="214" y="157"/>
                      <a:pt x="214" y="158"/>
                      <a:pt x="214" y="159"/>
                    </a:cubicBezTo>
                    <a:cubicBezTo>
                      <a:pt x="220" y="163"/>
                      <a:pt x="226" y="168"/>
                      <a:pt x="231" y="174"/>
                    </a:cubicBezTo>
                    <a:cubicBezTo>
                      <a:pt x="232" y="173"/>
                      <a:pt x="232" y="173"/>
                      <a:pt x="233" y="172"/>
                    </a:cubicBezTo>
                    <a:cubicBezTo>
                      <a:pt x="234" y="172"/>
                      <a:pt x="234" y="171"/>
                      <a:pt x="235" y="169"/>
                    </a:cubicBezTo>
                    <a:cubicBezTo>
                      <a:pt x="235" y="166"/>
                      <a:pt x="237" y="158"/>
                      <a:pt x="238" y="147"/>
                    </a:cubicBezTo>
                    <a:cubicBezTo>
                      <a:pt x="231" y="147"/>
                      <a:pt x="225" y="142"/>
                      <a:pt x="223" y="136"/>
                    </a:cubicBezTo>
                    <a:cubicBezTo>
                      <a:pt x="218" y="135"/>
                      <a:pt x="213" y="133"/>
                      <a:pt x="211" y="127"/>
                    </a:cubicBezTo>
                    <a:cubicBezTo>
                      <a:pt x="208" y="121"/>
                      <a:pt x="207" y="113"/>
                      <a:pt x="213" y="110"/>
                    </a:cubicBezTo>
                    <a:cubicBezTo>
                      <a:pt x="216" y="115"/>
                      <a:pt x="218" y="121"/>
                      <a:pt x="220" y="127"/>
                    </a:cubicBezTo>
                    <a:cubicBezTo>
                      <a:pt x="220" y="127"/>
                      <a:pt x="220" y="127"/>
                      <a:pt x="221" y="127"/>
                    </a:cubicBezTo>
                    <a:cubicBezTo>
                      <a:pt x="223" y="124"/>
                      <a:pt x="229" y="120"/>
                      <a:pt x="237" y="115"/>
                    </a:cubicBezTo>
                    <a:cubicBezTo>
                      <a:pt x="234" y="94"/>
                      <a:pt x="226" y="69"/>
                      <a:pt x="207" y="41"/>
                    </a:cubicBezTo>
                    <a:cubicBezTo>
                      <a:pt x="190" y="17"/>
                      <a:pt x="159" y="0"/>
                      <a:pt x="12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1192"/>
              <p:cNvSpPr>
                <a:spLocks noEditPoints="1"/>
              </p:cNvSpPr>
              <p:nvPr/>
            </p:nvSpPr>
            <p:spPr bwMode="auto">
              <a:xfrm>
                <a:off x="1966" y="3016"/>
                <a:ext cx="100" cy="122"/>
              </a:xfrm>
              <a:custGeom>
                <a:avLst/>
                <a:gdLst>
                  <a:gd name="T0" fmla="*/ 60 w 201"/>
                  <a:gd name="T1" fmla="*/ 231 h 246"/>
                  <a:gd name="T2" fmla="*/ 55 w 201"/>
                  <a:gd name="T3" fmla="*/ 238 h 246"/>
                  <a:gd name="T4" fmla="*/ 70 w 201"/>
                  <a:gd name="T5" fmla="*/ 244 h 246"/>
                  <a:gd name="T6" fmla="*/ 52 w 201"/>
                  <a:gd name="T7" fmla="*/ 226 h 246"/>
                  <a:gd name="T8" fmla="*/ 45 w 201"/>
                  <a:gd name="T9" fmla="*/ 218 h 246"/>
                  <a:gd name="T10" fmla="*/ 90 w 201"/>
                  <a:gd name="T11" fmla="*/ 220 h 246"/>
                  <a:gd name="T12" fmla="*/ 108 w 201"/>
                  <a:gd name="T13" fmla="*/ 202 h 246"/>
                  <a:gd name="T14" fmla="*/ 90 w 201"/>
                  <a:gd name="T15" fmla="*/ 220 h 246"/>
                  <a:gd name="T16" fmla="*/ 123 w 201"/>
                  <a:gd name="T17" fmla="*/ 178 h 246"/>
                  <a:gd name="T18" fmla="*/ 143 w 201"/>
                  <a:gd name="T19" fmla="*/ 173 h 246"/>
                  <a:gd name="T20" fmla="*/ 145 w 201"/>
                  <a:gd name="T21" fmla="*/ 166 h 246"/>
                  <a:gd name="T22" fmla="*/ 149 w 201"/>
                  <a:gd name="T23" fmla="*/ 134 h 246"/>
                  <a:gd name="T24" fmla="*/ 148 w 201"/>
                  <a:gd name="T25" fmla="*/ 125 h 246"/>
                  <a:gd name="T26" fmla="*/ 139 w 201"/>
                  <a:gd name="T27" fmla="*/ 91 h 246"/>
                  <a:gd name="T28" fmla="*/ 148 w 201"/>
                  <a:gd name="T29" fmla="*/ 125 h 246"/>
                  <a:gd name="T30" fmla="*/ 114 w 201"/>
                  <a:gd name="T31" fmla="*/ 67 h 246"/>
                  <a:gd name="T32" fmla="*/ 117 w 201"/>
                  <a:gd name="T33" fmla="*/ 53 h 246"/>
                  <a:gd name="T34" fmla="*/ 98 w 201"/>
                  <a:gd name="T35" fmla="*/ 53 h 246"/>
                  <a:gd name="T36" fmla="*/ 87 w 201"/>
                  <a:gd name="T37" fmla="*/ 48 h 246"/>
                  <a:gd name="T38" fmla="*/ 82 w 201"/>
                  <a:gd name="T39" fmla="*/ 27 h 246"/>
                  <a:gd name="T40" fmla="*/ 110 w 201"/>
                  <a:gd name="T41" fmla="*/ 50 h 246"/>
                  <a:gd name="T42" fmla="*/ 19 w 201"/>
                  <a:gd name="T43" fmla="*/ 25 h 246"/>
                  <a:gd name="T44" fmla="*/ 32 w 201"/>
                  <a:gd name="T45" fmla="*/ 34 h 246"/>
                  <a:gd name="T46" fmla="*/ 19 w 201"/>
                  <a:gd name="T47" fmla="*/ 39 h 246"/>
                  <a:gd name="T48" fmla="*/ 10 w 201"/>
                  <a:gd name="T49" fmla="*/ 31 h 246"/>
                  <a:gd name="T50" fmla="*/ 19 w 201"/>
                  <a:gd name="T51" fmla="*/ 25 h 246"/>
                  <a:gd name="T52" fmla="*/ 62 w 201"/>
                  <a:gd name="T53" fmla="*/ 30 h 246"/>
                  <a:gd name="T54" fmla="*/ 73 w 201"/>
                  <a:gd name="T55" fmla="*/ 24 h 246"/>
                  <a:gd name="T56" fmla="*/ 75 w 201"/>
                  <a:gd name="T57" fmla="*/ 0 h 246"/>
                  <a:gd name="T58" fmla="*/ 2 w 201"/>
                  <a:gd name="T59" fmla="*/ 26 h 246"/>
                  <a:gd name="T60" fmla="*/ 3 w 201"/>
                  <a:gd name="T61" fmla="*/ 31 h 246"/>
                  <a:gd name="T62" fmla="*/ 3 w 201"/>
                  <a:gd name="T63" fmla="*/ 32 h 246"/>
                  <a:gd name="T64" fmla="*/ 19 w 201"/>
                  <a:gd name="T65" fmla="*/ 46 h 246"/>
                  <a:gd name="T66" fmla="*/ 27 w 201"/>
                  <a:gd name="T67" fmla="*/ 46 h 246"/>
                  <a:gd name="T68" fmla="*/ 59 w 201"/>
                  <a:gd name="T69" fmla="*/ 36 h 246"/>
                  <a:gd name="T70" fmla="*/ 72 w 201"/>
                  <a:gd name="T71" fmla="*/ 36 h 246"/>
                  <a:gd name="T72" fmla="*/ 78 w 201"/>
                  <a:gd name="T73" fmla="*/ 48 h 246"/>
                  <a:gd name="T74" fmla="*/ 97 w 201"/>
                  <a:gd name="T75" fmla="*/ 60 h 246"/>
                  <a:gd name="T76" fmla="*/ 108 w 201"/>
                  <a:gd name="T77" fmla="*/ 71 h 246"/>
                  <a:gd name="T78" fmla="*/ 125 w 201"/>
                  <a:gd name="T79" fmla="*/ 95 h 246"/>
                  <a:gd name="T80" fmla="*/ 140 w 201"/>
                  <a:gd name="T81" fmla="*/ 129 h 246"/>
                  <a:gd name="T82" fmla="*/ 136 w 201"/>
                  <a:gd name="T83" fmla="*/ 165 h 246"/>
                  <a:gd name="T84" fmla="*/ 114 w 201"/>
                  <a:gd name="T85" fmla="*/ 196 h 246"/>
                  <a:gd name="T86" fmla="*/ 96 w 201"/>
                  <a:gd name="T87" fmla="*/ 198 h 246"/>
                  <a:gd name="T88" fmla="*/ 76 w 201"/>
                  <a:gd name="T89" fmla="*/ 208 h 246"/>
                  <a:gd name="T90" fmla="*/ 57 w 201"/>
                  <a:gd name="T91" fmla="*/ 217 h 246"/>
                  <a:gd name="T92" fmla="*/ 45 w 201"/>
                  <a:gd name="T93" fmla="*/ 211 h 246"/>
                  <a:gd name="T94" fmla="*/ 28 w 201"/>
                  <a:gd name="T95" fmla="*/ 227 h 246"/>
                  <a:gd name="T96" fmla="*/ 48 w 201"/>
                  <a:gd name="T97" fmla="*/ 238 h 246"/>
                  <a:gd name="T98" fmla="*/ 60 w 201"/>
                  <a:gd name="T99" fmla="*/ 220 h 246"/>
                  <a:gd name="T100" fmla="*/ 62 w 201"/>
                  <a:gd name="T101" fmla="*/ 221 h 246"/>
                  <a:gd name="T102" fmla="*/ 74 w 201"/>
                  <a:gd name="T103" fmla="*/ 215 h 246"/>
                  <a:gd name="T104" fmla="*/ 67 w 201"/>
                  <a:gd name="T105" fmla="*/ 225 h 246"/>
                  <a:gd name="T106" fmla="*/ 89 w 201"/>
                  <a:gd name="T107" fmla="*/ 246 h 246"/>
                  <a:gd name="T108" fmla="*/ 165 w 201"/>
                  <a:gd name="T109" fmla="*/ 217 h 246"/>
                  <a:gd name="T110" fmla="*/ 199 w 201"/>
                  <a:gd name="T111" fmla="*/ 133 h 246"/>
                  <a:gd name="T112" fmla="*/ 75 w 201"/>
                  <a:gd name="T113" fmla="*/ 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1" h="246">
                    <a:moveTo>
                      <a:pt x="62" y="230"/>
                    </a:moveTo>
                    <a:cubicBezTo>
                      <a:pt x="61" y="231"/>
                      <a:pt x="61" y="231"/>
                      <a:pt x="60" y="231"/>
                    </a:cubicBezTo>
                    <a:cubicBezTo>
                      <a:pt x="60" y="231"/>
                      <a:pt x="59" y="231"/>
                      <a:pt x="59" y="230"/>
                    </a:cubicBezTo>
                    <a:cubicBezTo>
                      <a:pt x="56" y="232"/>
                      <a:pt x="55" y="235"/>
                      <a:pt x="55" y="238"/>
                    </a:cubicBezTo>
                    <a:cubicBezTo>
                      <a:pt x="55" y="239"/>
                      <a:pt x="55" y="240"/>
                      <a:pt x="55" y="240"/>
                    </a:cubicBezTo>
                    <a:cubicBezTo>
                      <a:pt x="60" y="242"/>
                      <a:pt x="65" y="243"/>
                      <a:pt x="70" y="244"/>
                    </a:cubicBezTo>
                    <a:cubicBezTo>
                      <a:pt x="68" y="239"/>
                      <a:pt x="65" y="234"/>
                      <a:pt x="62" y="230"/>
                    </a:cubicBezTo>
                    <a:moveTo>
                      <a:pt x="52" y="226"/>
                    </a:moveTo>
                    <a:cubicBezTo>
                      <a:pt x="46" y="226"/>
                      <a:pt x="40" y="225"/>
                      <a:pt x="34" y="223"/>
                    </a:cubicBezTo>
                    <a:cubicBezTo>
                      <a:pt x="36" y="220"/>
                      <a:pt x="42" y="218"/>
                      <a:pt x="45" y="218"/>
                    </a:cubicBezTo>
                    <a:cubicBezTo>
                      <a:pt x="50" y="218"/>
                      <a:pt x="52" y="221"/>
                      <a:pt x="52" y="226"/>
                    </a:cubicBezTo>
                    <a:moveTo>
                      <a:pt x="90" y="220"/>
                    </a:moveTo>
                    <a:cubicBezTo>
                      <a:pt x="90" y="214"/>
                      <a:pt x="91" y="209"/>
                      <a:pt x="97" y="206"/>
                    </a:cubicBezTo>
                    <a:cubicBezTo>
                      <a:pt x="101" y="203"/>
                      <a:pt x="105" y="202"/>
                      <a:pt x="108" y="202"/>
                    </a:cubicBezTo>
                    <a:cubicBezTo>
                      <a:pt x="111" y="202"/>
                      <a:pt x="114" y="203"/>
                      <a:pt x="117" y="206"/>
                    </a:cubicBezTo>
                    <a:cubicBezTo>
                      <a:pt x="109" y="212"/>
                      <a:pt x="100" y="217"/>
                      <a:pt x="90" y="220"/>
                    </a:cubicBezTo>
                    <a:moveTo>
                      <a:pt x="123" y="201"/>
                    </a:moveTo>
                    <a:cubicBezTo>
                      <a:pt x="119" y="195"/>
                      <a:pt x="118" y="184"/>
                      <a:pt x="123" y="178"/>
                    </a:cubicBezTo>
                    <a:cubicBezTo>
                      <a:pt x="124" y="176"/>
                      <a:pt x="132" y="172"/>
                      <a:pt x="138" y="172"/>
                    </a:cubicBezTo>
                    <a:cubicBezTo>
                      <a:pt x="140" y="172"/>
                      <a:pt x="142" y="172"/>
                      <a:pt x="143" y="173"/>
                    </a:cubicBezTo>
                    <a:cubicBezTo>
                      <a:pt x="138" y="184"/>
                      <a:pt x="131" y="194"/>
                      <a:pt x="123" y="201"/>
                    </a:cubicBezTo>
                    <a:moveTo>
                      <a:pt x="145" y="166"/>
                    </a:moveTo>
                    <a:cubicBezTo>
                      <a:pt x="139" y="160"/>
                      <a:pt x="132" y="152"/>
                      <a:pt x="135" y="143"/>
                    </a:cubicBezTo>
                    <a:cubicBezTo>
                      <a:pt x="138" y="138"/>
                      <a:pt x="143" y="135"/>
                      <a:pt x="149" y="134"/>
                    </a:cubicBezTo>
                    <a:cubicBezTo>
                      <a:pt x="149" y="146"/>
                      <a:pt x="148" y="157"/>
                      <a:pt x="145" y="166"/>
                    </a:cubicBezTo>
                    <a:moveTo>
                      <a:pt x="148" y="125"/>
                    </a:moveTo>
                    <a:cubicBezTo>
                      <a:pt x="135" y="121"/>
                      <a:pt x="119" y="109"/>
                      <a:pt x="134" y="95"/>
                    </a:cubicBezTo>
                    <a:cubicBezTo>
                      <a:pt x="136" y="94"/>
                      <a:pt x="138" y="93"/>
                      <a:pt x="139" y="91"/>
                    </a:cubicBezTo>
                    <a:cubicBezTo>
                      <a:pt x="142" y="99"/>
                      <a:pt x="145" y="108"/>
                      <a:pt x="147" y="118"/>
                    </a:cubicBezTo>
                    <a:cubicBezTo>
                      <a:pt x="147" y="120"/>
                      <a:pt x="148" y="123"/>
                      <a:pt x="148" y="125"/>
                    </a:cubicBezTo>
                    <a:moveTo>
                      <a:pt x="135" y="80"/>
                    </a:moveTo>
                    <a:cubicBezTo>
                      <a:pt x="126" y="79"/>
                      <a:pt x="114" y="75"/>
                      <a:pt x="114" y="67"/>
                    </a:cubicBezTo>
                    <a:cubicBezTo>
                      <a:pt x="114" y="64"/>
                      <a:pt x="114" y="58"/>
                      <a:pt x="115" y="54"/>
                    </a:cubicBezTo>
                    <a:cubicBezTo>
                      <a:pt x="116" y="54"/>
                      <a:pt x="116" y="53"/>
                      <a:pt x="117" y="53"/>
                    </a:cubicBezTo>
                    <a:cubicBezTo>
                      <a:pt x="124" y="60"/>
                      <a:pt x="130" y="69"/>
                      <a:pt x="135" y="80"/>
                    </a:cubicBezTo>
                    <a:moveTo>
                      <a:pt x="98" y="53"/>
                    </a:moveTo>
                    <a:cubicBezTo>
                      <a:pt x="95" y="53"/>
                      <a:pt x="92" y="52"/>
                      <a:pt x="91" y="50"/>
                    </a:cubicBezTo>
                    <a:cubicBezTo>
                      <a:pt x="90" y="49"/>
                      <a:pt x="89" y="49"/>
                      <a:pt x="87" y="48"/>
                    </a:cubicBezTo>
                    <a:cubicBezTo>
                      <a:pt x="83" y="43"/>
                      <a:pt x="82" y="39"/>
                      <a:pt x="82" y="33"/>
                    </a:cubicBezTo>
                    <a:cubicBezTo>
                      <a:pt x="82" y="31"/>
                      <a:pt x="82" y="29"/>
                      <a:pt x="82" y="27"/>
                    </a:cubicBezTo>
                    <a:cubicBezTo>
                      <a:pt x="93" y="31"/>
                      <a:pt x="103" y="38"/>
                      <a:pt x="112" y="47"/>
                    </a:cubicBezTo>
                    <a:cubicBezTo>
                      <a:pt x="111" y="48"/>
                      <a:pt x="110" y="49"/>
                      <a:pt x="110" y="50"/>
                    </a:cubicBezTo>
                    <a:cubicBezTo>
                      <a:pt x="107" y="52"/>
                      <a:pt x="102" y="53"/>
                      <a:pt x="98" y="53"/>
                    </a:cubicBezTo>
                    <a:moveTo>
                      <a:pt x="19" y="25"/>
                    </a:moveTo>
                    <a:cubicBezTo>
                      <a:pt x="25" y="22"/>
                      <a:pt x="32" y="21"/>
                      <a:pt x="39" y="20"/>
                    </a:cubicBezTo>
                    <a:cubicBezTo>
                      <a:pt x="38" y="25"/>
                      <a:pt x="35" y="30"/>
                      <a:pt x="32" y="34"/>
                    </a:cubicBezTo>
                    <a:cubicBezTo>
                      <a:pt x="30" y="38"/>
                      <a:pt x="26" y="39"/>
                      <a:pt x="23" y="39"/>
                    </a:cubicBezTo>
                    <a:cubicBezTo>
                      <a:pt x="22" y="39"/>
                      <a:pt x="20" y="39"/>
                      <a:pt x="19" y="39"/>
                    </a:cubicBezTo>
                    <a:cubicBezTo>
                      <a:pt x="18" y="38"/>
                      <a:pt x="17" y="38"/>
                      <a:pt x="16" y="38"/>
                    </a:cubicBezTo>
                    <a:cubicBezTo>
                      <a:pt x="13" y="38"/>
                      <a:pt x="11" y="35"/>
                      <a:pt x="10" y="31"/>
                    </a:cubicBezTo>
                    <a:cubicBezTo>
                      <a:pt x="10" y="31"/>
                      <a:pt x="11" y="29"/>
                      <a:pt x="10" y="28"/>
                    </a:cubicBezTo>
                    <a:cubicBezTo>
                      <a:pt x="13" y="27"/>
                      <a:pt x="16" y="26"/>
                      <a:pt x="19" y="25"/>
                    </a:cubicBezTo>
                    <a:moveTo>
                      <a:pt x="63" y="30"/>
                    </a:moveTo>
                    <a:cubicBezTo>
                      <a:pt x="63" y="30"/>
                      <a:pt x="62" y="30"/>
                      <a:pt x="62" y="30"/>
                    </a:cubicBezTo>
                    <a:cubicBezTo>
                      <a:pt x="54" y="29"/>
                      <a:pt x="51" y="26"/>
                      <a:pt x="48" y="20"/>
                    </a:cubicBezTo>
                    <a:cubicBezTo>
                      <a:pt x="56" y="20"/>
                      <a:pt x="65" y="21"/>
                      <a:pt x="73" y="24"/>
                    </a:cubicBezTo>
                    <a:cubicBezTo>
                      <a:pt x="71" y="27"/>
                      <a:pt x="69" y="30"/>
                      <a:pt x="63" y="30"/>
                    </a:cubicBezTo>
                    <a:moveTo>
                      <a:pt x="75" y="0"/>
                    </a:moveTo>
                    <a:cubicBezTo>
                      <a:pt x="52" y="0"/>
                      <a:pt x="31" y="7"/>
                      <a:pt x="18" y="14"/>
                    </a:cubicBezTo>
                    <a:cubicBezTo>
                      <a:pt x="10" y="19"/>
                      <a:pt x="4" y="23"/>
                      <a:pt x="2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0" y="28"/>
                      <a:pt x="1" y="31"/>
                      <a:pt x="3" y="31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3" y="31"/>
                      <a:pt x="3" y="32"/>
                      <a:pt x="3" y="32"/>
                    </a:cubicBezTo>
                    <a:cubicBezTo>
                      <a:pt x="3" y="33"/>
                      <a:pt x="3" y="34"/>
                      <a:pt x="4" y="35"/>
                    </a:cubicBezTo>
                    <a:cubicBezTo>
                      <a:pt x="6" y="41"/>
                      <a:pt x="12" y="46"/>
                      <a:pt x="19" y="46"/>
                    </a:cubicBezTo>
                    <a:cubicBezTo>
                      <a:pt x="19" y="46"/>
                      <a:pt x="20" y="46"/>
                      <a:pt x="21" y="46"/>
                    </a:cubicBezTo>
                    <a:cubicBezTo>
                      <a:pt x="23" y="46"/>
                      <a:pt x="25" y="46"/>
                      <a:pt x="27" y="46"/>
                    </a:cubicBezTo>
                    <a:cubicBezTo>
                      <a:pt x="34" y="43"/>
                      <a:pt x="41" y="35"/>
                      <a:pt x="45" y="27"/>
                    </a:cubicBezTo>
                    <a:cubicBezTo>
                      <a:pt x="48" y="32"/>
                      <a:pt x="52" y="36"/>
                      <a:pt x="59" y="36"/>
                    </a:cubicBezTo>
                    <a:cubicBezTo>
                      <a:pt x="61" y="36"/>
                      <a:pt x="64" y="37"/>
                      <a:pt x="67" y="37"/>
                    </a:cubicBezTo>
                    <a:cubicBezTo>
                      <a:pt x="69" y="37"/>
                      <a:pt x="70" y="37"/>
                      <a:pt x="72" y="36"/>
                    </a:cubicBezTo>
                    <a:cubicBezTo>
                      <a:pt x="74" y="35"/>
                      <a:pt x="75" y="34"/>
                      <a:pt x="76" y="32"/>
                    </a:cubicBezTo>
                    <a:cubicBezTo>
                      <a:pt x="76" y="38"/>
                      <a:pt x="76" y="43"/>
                      <a:pt x="78" y="48"/>
                    </a:cubicBezTo>
                    <a:cubicBezTo>
                      <a:pt x="80" y="52"/>
                      <a:pt x="88" y="59"/>
                      <a:pt x="92" y="59"/>
                    </a:cubicBezTo>
                    <a:cubicBezTo>
                      <a:pt x="93" y="59"/>
                      <a:pt x="95" y="60"/>
                      <a:pt x="97" y="60"/>
                    </a:cubicBezTo>
                    <a:cubicBezTo>
                      <a:pt x="100" y="60"/>
                      <a:pt x="104" y="59"/>
                      <a:pt x="107" y="58"/>
                    </a:cubicBezTo>
                    <a:cubicBezTo>
                      <a:pt x="107" y="63"/>
                      <a:pt x="107" y="67"/>
                      <a:pt x="108" y="71"/>
                    </a:cubicBezTo>
                    <a:cubicBezTo>
                      <a:pt x="111" y="82"/>
                      <a:pt x="124" y="86"/>
                      <a:pt x="135" y="87"/>
                    </a:cubicBezTo>
                    <a:cubicBezTo>
                      <a:pt x="132" y="90"/>
                      <a:pt x="127" y="93"/>
                      <a:pt x="125" y="95"/>
                    </a:cubicBezTo>
                    <a:cubicBezTo>
                      <a:pt x="121" y="100"/>
                      <a:pt x="122" y="108"/>
                      <a:pt x="122" y="114"/>
                    </a:cubicBezTo>
                    <a:cubicBezTo>
                      <a:pt x="123" y="121"/>
                      <a:pt x="132" y="126"/>
                      <a:pt x="140" y="129"/>
                    </a:cubicBezTo>
                    <a:cubicBezTo>
                      <a:pt x="134" y="132"/>
                      <a:pt x="130" y="137"/>
                      <a:pt x="129" y="143"/>
                    </a:cubicBezTo>
                    <a:cubicBezTo>
                      <a:pt x="127" y="151"/>
                      <a:pt x="130" y="159"/>
                      <a:pt x="136" y="165"/>
                    </a:cubicBezTo>
                    <a:cubicBezTo>
                      <a:pt x="129" y="166"/>
                      <a:pt x="122" y="168"/>
                      <a:pt x="119" y="171"/>
                    </a:cubicBezTo>
                    <a:cubicBezTo>
                      <a:pt x="112" y="176"/>
                      <a:pt x="112" y="187"/>
                      <a:pt x="114" y="196"/>
                    </a:cubicBezTo>
                    <a:cubicBezTo>
                      <a:pt x="112" y="195"/>
                      <a:pt x="109" y="195"/>
                      <a:pt x="107" y="195"/>
                    </a:cubicBezTo>
                    <a:cubicBezTo>
                      <a:pt x="103" y="195"/>
                      <a:pt x="100" y="196"/>
                      <a:pt x="96" y="198"/>
                    </a:cubicBezTo>
                    <a:cubicBezTo>
                      <a:pt x="89" y="201"/>
                      <a:pt x="86" y="206"/>
                      <a:pt x="85" y="211"/>
                    </a:cubicBezTo>
                    <a:cubicBezTo>
                      <a:pt x="83" y="209"/>
                      <a:pt x="80" y="208"/>
                      <a:pt x="76" y="208"/>
                    </a:cubicBezTo>
                    <a:cubicBezTo>
                      <a:pt x="75" y="208"/>
                      <a:pt x="75" y="208"/>
                      <a:pt x="74" y="208"/>
                    </a:cubicBezTo>
                    <a:cubicBezTo>
                      <a:pt x="67" y="209"/>
                      <a:pt x="61" y="212"/>
                      <a:pt x="57" y="217"/>
                    </a:cubicBezTo>
                    <a:cubicBezTo>
                      <a:pt x="56" y="213"/>
                      <a:pt x="53" y="211"/>
                      <a:pt x="47" y="211"/>
                    </a:cubicBezTo>
                    <a:cubicBezTo>
                      <a:pt x="46" y="211"/>
                      <a:pt x="45" y="211"/>
                      <a:pt x="45" y="211"/>
                    </a:cubicBezTo>
                    <a:cubicBezTo>
                      <a:pt x="42" y="211"/>
                      <a:pt x="40" y="212"/>
                      <a:pt x="37" y="213"/>
                    </a:cubicBezTo>
                    <a:cubicBezTo>
                      <a:pt x="34" y="218"/>
                      <a:pt x="32" y="222"/>
                      <a:pt x="28" y="227"/>
                    </a:cubicBezTo>
                    <a:cubicBezTo>
                      <a:pt x="28" y="228"/>
                      <a:pt x="29" y="228"/>
                      <a:pt x="30" y="229"/>
                    </a:cubicBezTo>
                    <a:cubicBezTo>
                      <a:pt x="33" y="230"/>
                      <a:pt x="39" y="234"/>
                      <a:pt x="48" y="238"/>
                    </a:cubicBezTo>
                    <a:cubicBezTo>
                      <a:pt x="49" y="231"/>
                      <a:pt x="52" y="225"/>
                      <a:pt x="57" y="223"/>
                    </a:cubicBezTo>
                    <a:cubicBezTo>
                      <a:pt x="57" y="221"/>
                      <a:pt x="58" y="220"/>
                      <a:pt x="60" y="220"/>
                    </a:cubicBezTo>
                    <a:cubicBezTo>
                      <a:pt x="60" y="220"/>
                      <a:pt x="61" y="220"/>
                      <a:pt x="62" y="220"/>
                    </a:cubicBezTo>
                    <a:cubicBezTo>
                      <a:pt x="62" y="221"/>
                      <a:pt x="62" y="221"/>
                      <a:pt x="62" y="221"/>
                    </a:cubicBezTo>
                    <a:cubicBezTo>
                      <a:pt x="64" y="218"/>
                      <a:pt x="66" y="216"/>
                      <a:pt x="70" y="216"/>
                    </a:cubicBezTo>
                    <a:cubicBezTo>
                      <a:pt x="71" y="216"/>
                      <a:pt x="73" y="215"/>
                      <a:pt x="74" y="215"/>
                    </a:cubicBezTo>
                    <a:cubicBezTo>
                      <a:pt x="79" y="215"/>
                      <a:pt x="82" y="217"/>
                      <a:pt x="84" y="222"/>
                    </a:cubicBezTo>
                    <a:cubicBezTo>
                      <a:pt x="78" y="224"/>
                      <a:pt x="73" y="225"/>
                      <a:pt x="67" y="225"/>
                    </a:cubicBezTo>
                    <a:cubicBezTo>
                      <a:pt x="72" y="230"/>
                      <a:pt x="77" y="237"/>
                      <a:pt x="82" y="246"/>
                    </a:cubicBezTo>
                    <a:cubicBezTo>
                      <a:pt x="84" y="246"/>
                      <a:pt x="87" y="246"/>
                      <a:pt x="89" y="246"/>
                    </a:cubicBezTo>
                    <a:cubicBezTo>
                      <a:pt x="104" y="246"/>
                      <a:pt x="121" y="243"/>
                      <a:pt x="141" y="234"/>
                    </a:cubicBezTo>
                    <a:cubicBezTo>
                      <a:pt x="150" y="230"/>
                      <a:pt x="158" y="225"/>
                      <a:pt x="165" y="217"/>
                    </a:cubicBezTo>
                    <a:cubicBezTo>
                      <a:pt x="182" y="201"/>
                      <a:pt x="195" y="175"/>
                      <a:pt x="198" y="143"/>
                    </a:cubicBezTo>
                    <a:cubicBezTo>
                      <a:pt x="198" y="140"/>
                      <a:pt x="199" y="137"/>
                      <a:pt x="199" y="133"/>
                    </a:cubicBezTo>
                    <a:cubicBezTo>
                      <a:pt x="201" y="89"/>
                      <a:pt x="182" y="53"/>
                      <a:pt x="163" y="37"/>
                    </a:cubicBezTo>
                    <a:cubicBezTo>
                      <a:pt x="133" y="9"/>
                      <a:pt x="102" y="0"/>
                      <a:pt x="7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1193"/>
              <p:cNvSpPr>
                <a:spLocks noEditPoints="1"/>
              </p:cNvSpPr>
              <p:nvPr/>
            </p:nvSpPr>
            <p:spPr bwMode="auto">
              <a:xfrm>
                <a:off x="1914" y="3125"/>
                <a:ext cx="111" cy="116"/>
              </a:xfrm>
              <a:custGeom>
                <a:avLst/>
                <a:gdLst>
                  <a:gd name="T0" fmla="*/ 6 w 224"/>
                  <a:gd name="T1" fmla="*/ 74 h 235"/>
                  <a:gd name="T2" fmla="*/ 4 w 224"/>
                  <a:gd name="T3" fmla="*/ 77 h 235"/>
                  <a:gd name="T4" fmla="*/ 8 w 224"/>
                  <a:gd name="T5" fmla="*/ 72 h 235"/>
                  <a:gd name="T6" fmla="*/ 90 w 224"/>
                  <a:gd name="T7" fmla="*/ 184 h 235"/>
                  <a:gd name="T8" fmla="*/ 99 w 224"/>
                  <a:gd name="T9" fmla="*/ 168 h 235"/>
                  <a:gd name="T10" fmla="*/ 113 w 224"/>
                  <a:gd name="T11" fmla="*/ 180 h 235"/>
                  <a:gd name="T12" fmla="*/ 78 w 224"/>
                  <a:gd name="T13" fmla="*/ 183 h 235"/>
                  <a:gd name="T14" fmla="*/ 63 w 224"/>
                  <a:gd name="T15" fmla="*/ 161 h 235"/>
                  <a:gd name="T16" fmla="*/ 78 w 224"/>
                  <a:gd name="T17" fmla="*/ 183 h 235"/>
                  <a:gd name="T18" fmla="*/ 132 w 224"/>
                  <a:gd name="T19" fmla="*/ 152 h 235"/>
                  <a:gd name="T20" fmla="*/ 146 w 224"/>
                  <a:gd name="T21" fmla="*/ 161 h 235"/>
                  <a:gd name="T22" fmla="*/ 120 w 224"/>
                  <a:gd name="T23" fmla="*/ 177 h 235"/>
                  <a:gd name="T24" fmla="*/ 26 w 224"/>
                  <a:gd name="T25" fmla="*/ 138 h 235"/>
                  <a:gd name="T26" fmla="*/ 39 w 224"/>
                  <a:gd name="T27" fmla="*/ 142 h 235"/>
                  <a:gd name="T28" fmla="*/ 155 w 224"/>
                  <a:gd name="T29" fmla="*/ 153 h 235"/>
                  <a:gd name="T30" fmla="*/ 170 w 224"/>
                  <a:gd name="T31" fmla="*/ 126 h 235"/>
                  <a:gd name="T32" fmla="*/ 173 w 224"/>
                  <a:gd name="T33" fmla="*/ 128 h 235"/>
                  <a:gd name="T34" fmla="*/ 22 w 224"/>
                  <a:gd name="T35" fmla="*/ 131 h 235"/>
                  <a:gd name="T36" fmla="*/ 24 w 224"/>
                  <a:gd name="T37" fmla="*/ 115 h 235"/>
                  <a:gd name="T38" fmla="*/ 177 w 224"/>
                  <a:gd name="T39" fmla="*/ 121 h 235"/>
                  <a:gd name="T40" fmla="*/ 169 w 224"/>
                  <a:gd name="T41" fmla="*/ 100 h 235"/>
                  <a:gd name="T42" fmla="*/ 181 w 224"/>
                  <a:gd name="T43" fmla="*/ 87 h 235"/>
                  <a:gd name="T44" fmla="*/ 177 w 224"/>
                  <a:gd name="T45" fmla="*/ 121 h 235"/>
                  <a:gd name="T46" fmla="*/ 179 w 224"/>
                  <a:gd name="T47" fmla="*/ 65 h 235"/>
                  <a:gd name="T48" fmla="*/ 187 w 224"/>
                  <a:gd name="T49" fmla="*/ 76 h 235"/>
                  <a:gd name="T50" fmla="*/ 168 w 224"/>
                  <a:gd name="T51" fmla="*/ 10 h 235"/>
                  <a:gd name="T52" fmla="*/ 182 w 224"/>
                  <a:gd name="T53" fmla="*/ 39 h 235"/>
                  <a:gd name="T54" fmla="*/ 169 w 224"/>
                  <a:gd name="T55" fmla="*/ 35 h 235"/>
                  <a:gd name="T56" fmla="*/ 161 w 224"/>
                  <a:gd name="T57" fmla="*/ 18 h 235"/>
                  <a:gd name="T58" fmla="*/ 166 w 224"/>
                  <a:gd name="T59" fmla="*/ 11 h 235"/>
                  <a:gd name="T60" fmla="*/ 163 w 224"/>
                  <a:gd name="T61" fmla="*/ 3 h 235"/>
                  <a:gd name="T62" fmla="*/ 157 w 224"/>
                  <a:gd name="T63" fmla="*/ 32 h 235"/>
                  <a:gd name="T64" fmla="*/ 173 w 224"/>
                  <a:gd name="T65" fmla="*/ 63 h 235"/>
                  <a:gd name="T66" fmla="*/ 180 w 224"/>
                  <a:gd name="T67" fmla="*/ 80 h 235"/>
                  <a:gd name="T68" fmla="*/ 161 w 224"/>
                  <a:gd name="T69" fmla="*/ 103 h 235"/>
                  <a:gd name="T70" fmla="*/ 156 w 224"/>
                  <a:gd name="T71" fmla="*/ 123 h 235"/>
                  <a:gd name="T72" fmla="*/ 139 w 224"/>
                  <a:gd name="T73" fmla="*/ 146 h 235"/>
                  <a:gd name="T74" fmla="*/ 123 w 224"/>
                  <a:gd name="T75" fmla="*/ 148 h 235"/>
                  <a:gd name="T76" fmla="*/ 100 w 224"/>
                  <a:gd name="T77" fmla="*/ 161 h 235"/>
                  <a:gd name="T78" fmla="*/ 83 w 224"/>
                  <a:gd name="T79" fmla="*/ 173 h 235"/>
                  <a:gd name="T80" fmla="*/ 64 w 224"/>
                  <a:gd name="T81" fmla="*/ 153 h 235"/>
                  <a:gd name="T82" fmla="*/ 46 w 224"/>
                  <a:gd name="T83" fmla="*/ 138 h 235"/>
                  <a:gd name="T84" fmla="*/ 32 w 224"/>
                  <a:gd name="T85" fmla="*/ 118 h 235"/>
                  <a:gd name="T86" fmla="*/ 22 w 224"/>
                  <a:gd name="T87" fmla="*/ 88 h 235"/>
                  <a:gd name="T88" fmla="*/ 16 w 224"/>
                  <a:gd name="T89" fmla="*/ 89 h 235"/>
                  <a:gd name="T90" fmla="*/ 11 w 224"/>
                  <a:gd name="T91" fmla="*/ 99 h 235"/>
                  <a:gd name="T92" fmla="*/ 0 w 224"/>
                  <a:gd name="T93" fmla="*/ 110 h 235"/>
                  <a:gd name="T94" fmla="*/ 35 w 224"/>
                  <a:gd name="T95" fmla="*/ 206 h 235"/>
                  <a:gd name="T96" fmla="*/ 137 w 224"/>
                  <a:gd name="T97" fmla="*/ 225 h 235"/>
                  <a:gd name="T98" fmla="*/ 147 w 224"/>
                  <a:gd name="T99" fmla="*/ 225 h 235"/>
                  <a:gd name="T100" fmla="*/ 188 w 224"/>
                  <a:gd name="T101" fmla="*/ 26 h 235"/>
                  <a:gd name="T102" fmla="*/ 168 w 224"/>
                  <a:gd name="T103" fmla="*/ 1 h 235"/>
                  <a:gd name="T104" fmla="*/ 166 w 224"/>
                  <a:gd name="T105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4" h="235">
                    <a:moveTo>
                      <a:pt x="8" y="72"/>
                    </a:moveTo>
                    <a:cubicBezTo>
                      <a:pt x="7" y="72"/>
                      <a:pt x="6" y="73"/>
                      <a:pt x="6" y="74"/>
                    </a:cubicBezTo>
                    <a:cubicBezTo>
                      <a:pt x="5" y="74"/>
                      <a:pt x="4" y="75"/>
                      <a:pt x="4" y="76"/>
                    </a:cubicBezTo>
                    <a:cubicBezTo>
                      <a:pt x="4" y="76"/>
                      <a:pt x="4" y="77"/>
                      <a:pt x="4" y="77"/>
                    </a:cubicBezTo>
                    <a:cubicBezTo>
                      <a:pt x="5" y="75"/>
                      <a:pt x="7" y="74"/>
                      <a:pt x="9" y="72"/>
                    </a:cubicBezTo>
                    <a:cubicBezTo>
                      <a:pt x="9" y="72"/>
                      <a:pt x="8" y="72"/>
                      <a:pt x="8" y="72"/>
                    </a:cubicBezTo>
                    <a:cubicBezTo>
                      <a:pt x="8" y="72"/>
                      <a:pt x="8" y="72"/>
                      <a:pt x="8" y="72"/>
                    </a:cubicBezTo>
                    <a:moveTo>
                      <a:pt x="90" y="184"/>
                    </a:moveTo>
                    <a:cubicBezTo>
                      <a:pt x="88" y="184"/>
                      <a:pt x="86" y="184"/>
                      <a:pt x="84" y="184"/>
                    </a:cubicBezTo>
                    <a:cubicBezTo>
                      <a:pt x="88" y="177"/>
                      <a:pt x="93" y="168"/>
                      <a:pt x="99" y="168"/>
                    </a:cubicBezTo>
                    <a:cubicBezTo>
                      <a:pt x="100" y="168"/>
                      <a:pt x="101" y="168"/>
                      <a:pt x="101" y="168"/>
                    </a:cubicBezTo>
                    <a:cubicBezTo>
                      <a:pt x="107" y="169"/>
                      <a:pt x="110" y="174"/>
                      <a:pt x="113" y="180"/>
                    </a:cubicBezTo>
                    <a:cubicBezTo>
                      <a:pt x="105" y="183"/>
                      <a:pt x="97" y="184"/>
                      <a:pt x="90" y="184"/>
                    </a:cubicBezTo>
                    <a:moveTo>
                      <a:pt x="78" y="183"/>
                    </a:moveTo>
                    <a:cubicBezTo>
                      <a:pt x="67" y="180"/>
                      <a:pt x="58" y="175"/>
                      <a:pt x="49" y="168"/>
                    </a:cubicBezTo>
                    <a:cubicBezTo>
                      <a:pt x="53" y="164"/>
                      <a:pt x="58" y="161"/>
                      <a:pt x="63" y="161"/>
                    </a:cubicBezTo>
                    <a:cubicBezTo>
                      <a:pt x="65" y="161"/>
                      <a:pt x="67" y="162"/>
                      <a:pt x="69" y="162"/>
                    </a:cubicBezTo>
                    <a:cubicBezTo>
                      <a:pt x="72" y="164"/>
                      <a:pt x="80" y="177"/>
                      <a:pt x="78" y="183"/>
                    </a:cubicBezTo>
                    <a:moveTo>
                      <a:pt x="120" y="177"/>
                    </a:moveTo>
                    <a:cubicBezTo>
                      <a:pt x="120" y="166"/>
                      <a:pt x="124" y="152"/>
                      <a:pt x="132" y="152"/>
                    </a:cubicBezTo>
                    <a:cubicBezTo>
                      <a:pt x="135" y="152"/>
                      <a:pt x="138" y="153"/>
                      <a:pt x="141" y="156"/>
                    </a:cubicBezTo>
                    <a:cubicBezTo>
                      <a:pt x="143" y="158"/>
                      <a:pt x="145" y="159"/>
                      <a:pt x="146" y="161"/>
                    </a:cubicBezTo>
                    <a:cubicBezTo>
                      <a:pt x="140" y="166"/>
                      <a:pt x="133" y="170"/>
                      <a:pt x="125" y="174"/>
                    </a:cubicBezTo>
                    <a:cubicBezTo>
                      <a:pt x="124" y="175"/>
                      <a:pt x="122" y="176"/>
                      <a:pt x="120" y="177"/>
                    </a:cubicBezTo>
                    <a:moveTo>
                      <a:pt x="44" y="163"/>
                    </a:moveTo>
                    <a:cubicBezTo>
                      <a:pt x="37" y="156"/>
                      <a:pt x="31" y="147"/>
                      <a:pt x="26" y="138"/>
                    </a:cubicBezTo>
                    <a:cubicBezTo>
                      <a:pt x="27" y="138"/>
                      <a:pt x="29" y="137"/>
                      <a:pt x="31" y="137"/>
                    </a:cubicBezTo>
                    <a:cubicBezTo>
                      <a:pt x="34" y="137"/>
                      <a:pt x="37" y="138"/>
                      <a:pt x="39" y="142"/>
                    </a:cubicBezTo>
                    <a:cubicBezTo>
                      <a:pt x="45" y="149"/>
                      <a:pt x="47" y="155"/>
                      <a:pt x="44" y="163"/>
                    </a:cubicBezTo>
                    <a:moveTo>
                      <a:pt x="155" y="153"/>
                    </a:moveTo>
                    <a:cubicBezTo>
                      <a:pt x="154" y="144"/>
                      <a:pt x="153" y="131"/>
                      <a:pt x="161" y="128"/>
                    </a:cubicBezTo>
                    <a:cubicBezTo>
                      <a:pt x="163" y="127"/>
                      <a:pt x="166" y="126"/>
                      <a:pt x="170" y="126"/>
                    </a:cubicBezTo>
                    <a:cubicBezTo>
                      <a:pt x="170" y="126"/>
                      <a:pt x="171" y="126"/>
                      <a:pt x="171" y="126"/>
                    </a:cubicBezTo>
                    <a:cubicBezTo>
                      <a:pt x="172" y="127"/>
                      <a:pt x="173" y="128"/>
                      <a:pt x="173" y="128"/>
                    </a:cubicBezTo>
                    <a:cubicBezTo>
                      <a:pt x="169" y="137"/>
                      <a:pt x="162" y="145"/>
                      <a:pt x="155" y="153"/>
                    </a:cubicBezTo>
                    <a:moveTo>
                      <a:pt x="22" y="131"/>
                    </a:moveTo>
                    <a:cubicBezTo>
                      <a:pt x="18" y="124"/>
                      <a:pt x="15" y="115"/>
                      <a:pt x="13" y="107"/>
                    </a:cubicBezTo>
                    <a:cubicBezTo>
                      <a:pt x="18" y="108"/>
                      <a:pt x="22" y="110"/>
                      <a:pt x="24" y="115"/>
                    </a:cubicBezTo>
                    <a:cubicBezTo>
                      <a:pt x="27" y="121"/>
                      <a:pt x="28" y="128"/>
                      <a:pt x="22" y="131"/>
                    </a:cubicBezTo>
                    <a:moveTo>
                      <a:pt x="177" y="121"/>
                    </a:moveTo>
                    <a:cubicBezTo>
                      <a:pt x="176" y="121"/>
                      <a:pt x="175" y="120"/>
                      <a:pt x="174" y="120"/>
                    </a:cubicBezTo>
                    <a:cubicBezTo>
                      <a:pt x="170" y="115"/>
                      <a:pt x="166" y="105"/>
                      <a:pt x="169" y="100"/>
                    </a:cubicBezTo>
                    <a:cubicBezTo>
                      <a:pt x="169" y="99"/>
                      <a:pt x="170" y="97"/>
                      <a:pt x="170" y="96"/>
                    </a:cubicBezTo>
                    <a:cubicBezTo>
                      <a:pt x="173" y="91"/>
                      <a:pt x="176" y="88"/>
                      <a:pt x="181" y="87"/>
                    </a:cubicBezTo>
                    <a:cubicBezTo>
                      <a:pt x="183" y="87"/>
                      <a:pt x="185" y="86"/>
                      <a:pt x="186" y="85"/>
                    </a:cubicBezTo>
                    <a:cubicBezTo>
                      <a:pt x="185" y="98"/>
                      <a:pt x="182" y="110"/>
                      <a:pt x="177" y="121"/>
                    </a:cubicBezTo>
                    <a:moveTo>
                      <a:pt x="187" y="76"/>
                    </a:moveTo>
                    <a:cubicBezTo>
                      <a:pt x="183" y="73"/>
                      <a:pt x="180" y="72"/>
                      <a:pt x="179" y="65"/>
                    </a:cubicBezTo>
                    <a:cubicBezTo>
                      <a:pt x="178" y="57"/>
                      <a:pt x="180" y="53"/>
                      <a:pt x="184" y="48"/>
                    </a:cubicBezTo>
                    <a:cubicBezTo>
                      <a:pt x="186" y="57"/>
                      <a:pt x="187" y="66"/>
                      <a:pt x="187" y="76"/>
                    </a:cubicBezTo>
                    <a:moveTo>
                      <a:pt x="166" y="11"/>
                    </a:moveTo>
                    <a:cubicBezTo>
                      <a:pt x="167" y="11"/>
                      <a:pt x="167" y="11"/>
                      <a:pt x="168" y="10"/>
                    </a:cubicBezTo>
                    <a:cubicBezTo>
                      <a:pt x="171" y="14"/>
                      <a:pt x="174" y="19"/>
                      <a:pt x="176" y="24"/>
                    </a:cubicBezTo>
                    <a:cubicBezTo>
                      <a:pt x="178" y="29"/>
                      <a:pt x="180" y="34"/>
                      <a:pt x="182" y="39"/>
                    </a:cubicBezTo>
                    <a:cubicBezTo>
                      <a:pt x="182" y="39"/>
                      <a:pt x="182" y="39"/>
                      <a:pt x="182" y="39"/>
                    </a:cubicBezTo>
                    <a:cubicBezTo>
                      <a:pt x="177" y="39"/>
                      <a:pt x="173" y="37"/>
                      <a:pt x="169" y="35"/>
                    </a:cubicBezTo>
                    <a:cubicBezTo>
                      <a:pt x="163" y="32"/>
                      <a:pt x="161" y="27"/>
                      <a:pt x="161" y="20"/>
                    </a:cubicBezTo>
                    <a:cubicBezTo>
                      <a:pt x="161" y="20"/>
                      <a:pt x="161" y="19"/>
                      <a:pt x="161" y="18"/>
                    </a:cubicBezTo>
                    <a:cubicBezTo>
                      <a:pt x="161" y="15"/>
                      <a:pt x="162" y="12"/>
                      <a:pt x="165" y="10"/>
                    </a:cubicBezTo>
                    <a:cubicBezTo>
                      <a:pt x="165" y="11"/>
                      <a:pt x="166" y="11"/>
                      <a:pt x="166" y="11"/>
                    </a:cubicBezTo>
                    <a:moveTo>
                      <a:pt x="166" y="0"/>
                    </a:moveTo>
                    <a:cubicBezTo>
                      <a:pt x="164" y="0"/>
                      <a:pt x="163" y="1"/>
                      <a:pt x="163" y="3"/>
                    </a:cubicBezTo>
                    <a:cubicBezTo>
                      <a:pt x="158" y="5"/>
                      <a:pt x="155" y="11"/>
                      <a:pt x="154" y="18"/>
                    </a:cubicBezTo>
                    <a:cubicBezTo>
                      <a:pt x="154" y="23"/>
                      <a:pt x="155" y="28"/>
                      <a:pt x="157" y="32"/>
                    </a:cubicBezTo>
                    <a:cubicBezTo>
                      <a:pt x="161" y="39"/>
                      <a:pt x="169" y="45"/>
                      <a:pt x="177" y="46"/>
                    </a:cubicBezTo>
                    <a:cubicBezTo>
                      <a:pt x="174" y="51"/>
                      <a:pt x="171" y="56"/>
                      <a:pt x="173" y="63"/>
                    </a:cubicBezTo>
                    <a:cubicBezTo>
                      <a:pt x="173" y="67"/>
                      <a:pt x="174" y="74"/>
                      <a:pt x="176" y="77"/>
                    </a:cubicBezTo>
                    <a:cubicBezTo>
                      <a:pt x="178" y="79"/>
                      <a:pt x="179" y="80"/>
                      <a:pt x="180" y="80"/>
                    </a:cubicBezTo>
                    <a:cubicBezTo>
                      <a:pt x="176" y="82"/>
                      <a:pt x="171" y="83"/>
                      <a:pt x="167" y="86"/>
                    </a:cubicBezTo>
                    <a:cubicBezTo>
                      <a:pt x="165" y="89"/>
                      <a:pt x="161" y="99"/>
                      <a:pt x="161" y="103"/>
                    </a:cubicBezTo>
                    <a:cubicBezTo>
                      <a:pt x="162" y="108"/>
                      <a:pt x="164" y="114"/>
                      <a:pt x="166" y="119"/>
                    </a:cubicBezTo>
                    <a:cubicBezTo>
                      <a:pt x="162" y="120"/>
                      <a:pt x="159" y="121"/>
                      <a:pt x="156" y="123"/>
                    </a:cubicBezTo>
                    <a:cubicBezTo>
                      <a:pt x="147" y="128"/>
                      <a:pt x="147" y="143"/>
                      <a:pt x="149" y="155"/>
                    </a:cubicBezTo>
                    <a:cubicBezTo>
                      <a:pt x="145" y="152"/>
                      <a:pt x="142" y="148"/>
                      <a:pt x="139" y="146"/>
                    </a:cubicBezTo>
                    <a:cubicBezTo>
                      <a:pt x="138" y="145"/>
                      <a:pt x="136" y="145"/>
                      <a:pt x="134" y="145"/>
                    </a:cubicBezTo>
                    <a:cubicBezTo>
                      <a:pt x="130" y="145"/>
                      <a:pt x="126" y="146"/>
                      <a:pt x="123" y="148"/>
                    </a:cubicBezTo>
                    <a:cubicBezTo>
                      <a:pt x="117" y="151"/>
                      <a:pt x="115" y="160"/>
                      <a:pt x="114" y="170"/>
                    </a:cubicBezTo>
                    <a:cubicBezTo>
                      <a:pt x="111" y="165"/>
                      <a:pt x="106" y="161"/>
                      <a:pt x="100" y="161"/>
                    </a:cubicBezTo>
                    <a:cubicBezTo>
                      <a:pt x="100" y="161"/>
                      <a:pt x="99" y="161"/>
                      <a:pt x="99" y="161"/>
                    </a:cubicBezTo>
                    <a:cubicBezTo>
                      <a:pt x="92" y="161"/>
                      <a:pt x="87" y="167"/>
                      <a:pt x="83" y="173"/>
                    </a:cubicBezTo>
                    <a:cubicBezTo>
                      <a:pt x="81" y="167"/>
                      <a:pt x="77" y="160"/>
                      <a:pt x="74" y="157"/>
                    </a:cubicBezTo>
                    <a:cubicBezTo>
                      <a:pt x="71" y="155"/>
                      <a:pt x="68" y="153"/>
                      <a:pt x="64" y="153"/>
                    </a:cubicBezTo>
                    <a:cubicBezTo>
                      <a:pt x="60" y="153"/>
                      <a:pt x="55" y="155"/>
                      <a:pt x="52" y="158"/>
                    </a:cubicBezTo>
                    <a:cubicBezTo>
                      <a:pt x="52" y="151"/>
                      <a:pt x="50" y="145"/>
                      <a:pt x="46" y="138"/>
                    </a:cubicBezTo>
                    <a:cubicBezTo>
                      <a:pt x="42" y="133"/>
                      <a:pt x="37" y="130"/>
                      <a:pt x="32" y="130"/>
                    </a:cubicBezTo>
                    <a:cubicBezTo>
                      <a:pt x="33" y="127"/>
                      <a:pt x="33" y="123"/>
                      <a:pt x="32" y="118"/>
                    </a:cubicBezTo>
                    <a:cubicBezTo>
                      <a:pt x="29" y="111"/>
                      <a:pt x="26" y="105"/>
                      <a:pt x="21" y="103"/>
                    </a:cubicBezTo>
                    <a:cubicBezTo>
                      <a:pt x="24" y="100"/>
                      <a:pt x="25" y="96"/>
                      <a:pt x="22" y="88"/>
                    </a:cubicBezTo>
                    <a:cubicBezTo>
                      <a:pt x="22" y="86"/>
                      <a:pt x="21" y="84"/>
                      <a:pt x="20" y="83"/>
                    </a:cubicBezTo>
                    <a:cubicBezTo>
                      <a:pt x="19" y="85"/>
                      <a:pt x="18" y="87"/>
                      <a:pt x="16" y="89"/>
                    </a:cubicBezTo>
                    <a:cubicBezTo>
                      <a:pt x="16" y="89"/>
                      <a:pt x="17" y="90"/>
                      <a:pt x="17" y="90"/>
                    </a:cubicBezTo>
                    <a:cubicBezTo>
                      <a:pt x="18" y="95"/>
                      <a:pt x="15" y="98"/>
                      <a:pt x="11" y="99"/>
                    </a:cubicBezTo>
                    <a:cubicBezTo>
                      <a:pt x="11" y="98"/>
                      <a:pt x="11" y="98"/>
                      <a:pt x="11" y="97"/>
                    </a:cubicBezTo>
                    <a:cubicBezTo>
                      <a:pt x="8" y="101"/>
                      <a:pt x="4" y="105"/>
                      <a:pt x="0" y="110"/>
                    </a:cubicBezTo>
                    <a:cubicBezTo>
                      <a:pt x="0" y="123"/>
                      <a:pt x="2" y="139"/>
                      <a:pt x="8" y="157"/>
                    </a:cubicBezTo>
                    <a:cubicBezTo>
                      <a:pt x="22" y="169"/>
                      <a:pt x="32" y="186"/>
                      <a:pt x="35" y="206"/>
                    </a:cubicBezTo>
                    <a:cubicBezTo>
                      <a:pt x="50" y="223"/>
                      <a:pt x="73" y="234"/>
                      <a:pt x="100" y="235"/>
                    </a:cubicBezTo>
                    <a:cubicBezTo>
                      <a:pt x="111" y="228"/>
                      <a:pt x="123" y="225"/>
                      <a:pt x="137" y="225"/>
                    </a:cubicBezTo>
                    <a:cubicBezTo>
                      <a:pt x="137" y="225"/>
                      <a:pt x="138" y="225"/>
                      <a:pt x="138" y="225"/>
                    </a:cubicBezTo>
                    <a:cubicBezTo>
                      <a:pt x="141" y="225"/>
                      <a:pt x="144" y="225"/>
                      <a:pt x="147" y="225"/>
                    </a:cubicBezTo>
                    <a:cubicBezTo>
                      <a:pt x="173" y="213"/>
                      <a:pt x="190" y="192"/>
                      <a:pt x="198" y="173"/>
                    </a:cubicBezTo>
                    <a:cubicBezTo>
                      <a:pt x="224" y="111"/>
                      <a:pt x="207" y="56"/>
                      <a:pt x="188" y="26"/>
                    </a:cubicBezTo>
                    <a:cubicBezTo>
                      <a:pt x="183" y="17"/>
                      <a:pt x="178" y="10"/>
                      <a:pt x="173" y="5"/>
                    </a:cubicBezTo>
                    <a:cubicBezTo>
                      <a:pt x="171" y="3"/>
                      <a:pt x="170" y="2"/>
                      <a:pt x="168" y="1"/>
                    </a:cubicBezTo>
                    <a:cubicBezTo>
                      <a:pt x="168" y="1"/>
                      <a:pt x="168" y="1"/>
                      <a:pt x="168" y="0"/>
                    </a:cubicBezTo>
                    <a:cubicBezTo>
                      <a:pt x="167" y="0"/>
                      <a:pt x="166" y="0"/>
                      <a:pt x="1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1194"/>
              <p:cNvSpPr>
                <a:spLocks noEditPoints="1"/>
              </p:cNvSpPr>
              <p:nvPr/>
            </p:nvSpPr>
            <p:spPr bwMode="auto">
              <a:xfrm>
                <a:off x="1821" y="3068"/>
                <a:ext cx="109" cy="128"/>
              </a:xfrm>
              <a:custGeom>
                <a:avLst/>
                <a:gdLst>
                  <a:gd name="T0" fmla="*/ 106 w 222"/>
                  <a:gd name="T1" fmla="*/ 210 h 259"/>
                  <a:gd name="T2" fmla="*/ 123 w 222"/>
                  <a:gd name="T3" fmla="*/ 199 h 259"/>
                  <a:gd name="T4" fmla="*/ 132 w 222"/>
                  <a:gd name="T5" fmla="*/ 216 h 259"/>
                  <a:gd name="T6" fmla="*/ 160 w 222"/>
                  <a:gd name="T7" fmla="*/ 199 h 259"/>
                  <a:gd name="T8" fmla="*/ 174 w 222"/>
                  <a:gd name="T9" fmla="*/ 205 h 259"/>
                  <a:gd name="T10" fmla="*/ 180 w 222"/>
                  <a:gd name="T11" fmla="*/ 201 h 259"/>
                  <a:gd name="T12" fmla="*/ 192 w 222"/>
                  <a:gd name="T13" fmla="*/ 184 h 259"/>
                  <a:gd name="T14" fmla="*/ 198 w 222"/>
                  <a:gd name="T15" fmla="*/ 187 h 259"/>
                  <a:gd name="T16" fmla="*/ 180 w 222"/>
                  <a:gd name="T17" fmla="*/ 201 h 259"/>
                  <a:gd name="T18" fmla="*/ 75 w 222"/>
                  <a:gd name="T19" fmla="*/ 187 h 259"/>
                  <a:gd name="T20" fmla="*/ 91 w 222"/>
                  <a:gd name="T21" fmla="*/ 184 h 259"/>
                  <a:gd name="T22" fmla="*/ 70 w 222"/>
                  <a:gd name="T23" fmla="*/ 180 h 259"/>
                  <a:gd name="T24" fmla="*/ 54 w 222"/>
                  <a:gd name="T25" fmla="*/ 150 h 259"/>
                  <a:gd name="T26" fmla="*/ 63 w 222"/>
                  <a:gd name="T27" fmla="*/ 149 h 259"/>
                  <a:gd name="T28" fmla="*/ 50 w 222"/>
                  <a:gd name="T29" fmla="*/ 138 h 259"/>
                  <a:gd name="T30" fmla="*/ 47 w 222"/>
                  <a:gd name="T31" fmla="*/ 105 h 259"/>
                  <a:gd name="T32" fmla="*/ 50 w 222"/>
                  <a:gd name="T33" fmla="*/ 138 h 259"/>
                  <a:gd name="T34" fmla="*/ 44 w 222"/>
                  <a:gd name="T35" fmla="*/ 97 h 259"/>
                  <a:gd name="T36" fmla="*/ 56 w 222"/>
                  <a:gd name="T37" fmla="*/ 66 h 259"/>
                  <a:gd name="T38" fmla="*/ 62 w 222"/>
                  <a:gd name="T39" fmla="*/ 84 h 259"/>
                  <a:gd name="T40" fmla="*/ 60 w 222"/>
                  <a:gd name="T41" fmla="*/ 52 h 259"/>
                  <a:gd name="T42" fmla="*/ 72 w 222"/>
                  <a:gd name="T43" fmla="*/ 30 h 259"/>
                  <a:gd name="T44" fmla="*/ 60 w 222"/>
                  <a:gd name="T45" fmla="*/ 52 h 259"/>
                  <a:gd name="T46" fmla="*/ 105 w 222"/>
                  <a:gd name="T47" fmla="*/ 8 h 259"/>
                  <a:gd name="T48" fmla="*/ 107 w 222"/>
                  <a:gd name="T49" fmla="*/ 19 h 259"/>
                  <a:gd name="T50" fmla="*/ 95 w 222"/>
                  <a:gd name="T51" fmla="*/ 29 h 259"/>
                  <a:gd name="T52" fmla="*/ 78 w 222"/>
                  <a:gd name="T53" fmla="*/ 24 h 259"/>
                  <a:gd name="T54" fmla="*/ 108 w 222"/>
                  <a:gd name="T55" fmla="*/ 0 h 259"/>
                  <a:gd name="T56" fmla="*/ 20 w 222"/>
                  <a:gd name="T57" fmla="*/ 65 h 259"/>
                  <a:gd name="T58" fmla="*/ 19 w 222"/>
                  <a:gd name="T59" fmla="*/ 197 h 259"/>
                  <a:gd name="T60" fmla="*/ 116 w 222"/>
                  <a:gd name="T61" fmla="*/ 259 h 259"/>
                  <a:gd name="T62" fmla="*/ 145 w 222"/>
                  <a:gd name="T63" fmla="*/ 253 h 259"/>
                  <a:gd name="T64" fmla="*/ 189 w 222"/>
                  <a:gd name="T65" fmla="*/ 225 h 259"/>
                  <a:gd name="T66" fmla="*/ 205 w 222"/>
                  <a:gd name="T67" fmla="*/ 204 h 259"/>
                  <a:gd name="T68" fmla="*/ 222 w 222"/>
                  <a:gd name="T69" fmla="*/ 166 h 259"/>
                  <a:gd name="T70" fmla="*/ 205 w 222"/>
                  <a:gd name="T71" fmla="*/ 180 h 259"/>
                  <a:gd name="T72" fmla="*/ 212 w 222"/>
                  <a:gd name="T73" fmla="*/ 165 h 259"/>
                  <a:gd name="T74" fmla="*/ 200 w 222"/>
                  <a:gd name="T75" fmla="*/ 164 h 259"/>
                  <a:gd name="T76" fmla="*/ 193 w 222"/>
                  <a:gd name="T77" fmla="*/ 177 h 259"/>
                  <a:gd name="T78" fmla="*/ 172 w 222"/>
                  <a:gd name="T79" fmla="*/ 194 h 259"/>
                  <a:gd name="T80" fmla="*/ 155 w 222"/>
                  <a:gd name="T81" fmla="*/ 193 h 259"/>
                  <a:gd name="T82" fmla="*/ 123 w 222"/>
                  <a:gd name="T83" fmla="*/ 191 h 259"/>
                  <a:gd name="T84" fmla="*/ 105 w 222"/>
                  <a:gd name="T85" fmla="*/ 199 h 259"/>
                  <a:gd name="T86" fmla="*/ 86 w 222"/>
                  <a:gd name="T87" fmla="*/ 176 h 259"/>
                  <a:gd name="T88" fmla="*/ 81 w 222"/>
                  <a:gd name="T89" fmla="*/ 153 h 259"/>
                  <a:gd name="T90" fmla="*/ 66 w 222"/>
                  <a:gd name="T91" fmla="*/ 142 h 259"/>
                  <a:gd name="T92" fmla="*/ 63 w 222"/>
                  <a:gd name="T93" fmla="*/ 111 h 259"/>
                  <a:gd name="T94" fmla="*/ 67 w 222"/>
                  <a:gd name="T95" fmla="*/ 91 h 259"/>
                  <a:gd name="T96" fmla="*/ 60 w 222"/>
                  <a:gd name="T97" fmla="*/ 60 h 259"/>
                  <a:gd name="T98" fmla="*/ 66 w 222"/>
                  <a:gd name="T99" fmla="*/ 60 h 259"/>
                  <a:gd name="T100" fmla="*/ 79 w 222"/>
                  <a:gd name="T101" fmla="*/ 33 h 259"/>
                  <a:gd name="T102" fmla="*/ 104 w 222"/>
                  <a:gd name="T103" fmla="*/ 33 h 259"/>
                  <a:gd name="T104" fmla="*/ 115 w 222"/>
                  <a:gd name="T105" fmla="*/ 14 h 259"/>
                  <a:gd name="T106" fmla="*/ 112 w 222"/>
                  <a:gd name="T107" fmla="*/ 5 h 259"/>
                  <a:gd name="T108" fmla="*/ 108 w 222"/>
                  <a:gd name="T109" fmla="*/ 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2" h="259">
                    <a:moveTo>
                      <a:pt x="132" y="216"/>
                    </a:moveTo>
                    <a:cubicBezTo>
                      <a:pt x="123" y="216"/>
                      <a:pt x="114" y="214"/>
                      <a:pt x="106" y="210"/>
                    </a:cubicBezTo>
                    <a:cubicBezTo>
                      <a:pt x="107" y="205"/>
                      <a:pt x="119" y="199"/>
                      <a:pt x="123" y="199"/>
                    </a:cubicBezTo>
                    <a:cubicBezTo>
                      <a:pt x="123" y="199"/>
                      <a:pt x="123" y="199"/>
                      <a:pt x="123" y="199"/>
                    </a:cubicBezTo>
                    <a:cubicBezTo>
                      <a:pt x="130" y="200"/>
                      <a:pt x="137" y="208"/>
                      <a:pt x="138" y="216"/>
                    </a:cubicBezTo>
                    <a:cubicBezTo>
                      <a:pt x="136" y="216"/>
                      <a:pt x="134" y="216"/>
                      <a:pt x="132" y="216"/>
                    </a:cubicBezTo>
                    <a:moveTo>
                      <a:pt x="145" y="215"/>
                    </a:moveTo>
                    <a:cubicBezTo>
                      <a:pt x="146" y="206"/>
                      <a:pt x="151" y="202"/>
                      <a:pt x="160" y="199"/>
                    </a:cubicBezTo>
                    <a:cubicBezTo>
                      <a:pt x="161" y="199"/>
                      <a:pt x="162" y="199"/>
                      <a:pt x="163" y="199"/>
                    </a:cubicBezTo>
                    <a:cubicBezTo>
                      <a:pt x="167" y="199"/>
                      <a:pt x="171" y="201"/>
                      <a:pt x="174" y="205"/>
                    </a:cubicBezTo>
                    <a:cubicBezTo>
                      <a:pt x="165" y="209"/>
                      <a:pt x="155" y="213"/>
                      <a:pt x="145" y="215"/>
                    </a:cubicBezTo>
                    <a:moveTo>
                      <a:pt x="180" y="201"/>
                    </a:moveTo>
                    <a:cubicBezTo>
                      <a:pt x="176" y="195"/>
                      <a:pt x="181" y="190"/>
                      <a:pt x="186" y="186"/>
                    </a:cubicBezTo>
                    <a:cubicBezTo>
                      <a:pt x="188" y="185"/>
                      <a:pt x="190" y="184"/>
                      <a:pt x="192" y="184"/>
                    </a:cubicBezTo>
                    <a:cubicBezTo>
                      <a:pt x="194" y="184"/>
                      <a:pt x="197" y="185"/>
                      <a:pt x="199" y="186"/>
                    </a:cubicBezTo>
                    <a:cubicBezTo>
                      <a:pt x="199" y="186"/>
                      <a:pt x="198" y="187"/>
                      <a:pt x="198" y="187"/>
                    </a:cubicBezTo>
                    <a:cubicBezTo>
                      <a:pt x="196" y="189"/>
                      <a:pt x="194" y="190"/>
                      <a:pt x="193" y="192"/>
                    </a:cubicBezTo>
                    <a:cubicBezTo>
                      <a:pt x="189" y="195"/>
                      <a:pt x="184" y="198"/>
                      <a:pt x="180" y="201"/>
                    </a:cubicBezTo>
                    <a:moveTo>
                      <a:pt x="99" y="207"/>
                    </a:moveTo>
                    <a:cubicBezTo>
                      <a:pt x="91" y="203"/>
                      <a:pt x="83" y="196"/>
                      <a:pt x="75" y="187"/>
                    </a:cubicBezTo>
                    <a:cubicBezTo>
                      <a:pt x="79" y="184"/>
                      <a:pt x="82" y="183"/>
                      <a:pt x="86" y="183"/>
                    </a:cubicBezTo>
                    <a:cubicBezTo>
                      <a:pt x="88" y="183"/>
                      <a:pt x="89" y="183"/>
                      <a:pt x="91" y="184"/>
                    </a:cubicBezTo>
                    <a:cubicBezTo>
                      <a:pt x="99" y="187"/>
                      <a:pt x="99" y="199"/>
                      <a:pt x="99" y="207"/>
                    </a:cubicBezTo>
                    <a:moveTo>
                      <a:pt x="70" y="180"/>
                    </a:moveTo>
                    <a:cubicBezTo>
                      <a:pt x="69" y="178"/>
                      <a:pt x="68" y="176"/>
                      <a:pt x="66" y="174"/>
                    </a:cubicBezTo>
                    <a:cubicBezTo>
                      <a:pt x="61" y="166"/>
                      <a:pt x="57" y="158"/>
                      <a:pt x="54" y="150"/>
                    </a:cubicBezTo>
                    <a:cubicBezTo>
                      <a:pt x="56" y="149"/>
                      <a:pt x="58" y="149"/>
                      <a:pt x="60" y="149"/>
                    </a:cubicBezTo>
                    <a:cubicBezTo>
                      <a:pt x="61" y="149"/>
                      <a:pt x="62" y="149"/>
                      <a:pt x="63" y="149"/>
                    </a:cubicBezTo>
                    <a:cubicBezTo>
                      <a:pt x="80" y="149"/>
                      <a:pt x="76" y="168"/>
                      <a:pt x="70" y="180"/>
                    </a:cubicBezTo>
                    <a:moveTo>
                      <a:pt x="50" y="138"/>
                    </a:moveTo>
                    <a:cubicBezTo>
                      <a:pt x="46" y="127"/>
                      <a:pt x="45" y="116"/>
                      <a:pt x="44" y="105"/>
                    </a:cubicBezTo>
                    <a:cubicBezTo>
                      <a:pt x="45" y="105"/>
                      <a:pt x="46" y="105"/>
                      <a:pt x="47" y="105"/>
                    </a:cubicBezTo>
                    <a:cubicBezTo>
                      <a:pt x="51" y="107"/>
                      <a:pt x="54" y="111"/>
                      <a:pt x="56" y="113"/>
                    </a:cubicBezTo>
                    <a:cubicBezTo>
                      <a:pt x="61" y="120"/>
                      <a:pt x="55" y="131"/>
                      <a:pt x="50" y="138"/>
                    </a:cubicBezTo>
                    <a:moveTo>
                      <a:pt x="48" y="98"/>
                    </a:moveTo>
                    <a:cubicBezTo>
                      <a:pt x="47" y="98"/>
                      <a:pt x="46" y="97"/>
                      <a:pt x="44" y="97"/>
                    </a:cubicBezTo>
                    <a:cubicBezTo>
                      <a:pt x="45" y="84"/>
                      <a:pt x="48" y="72"/>
                      <a:pt x="52" y="61"/>
                    </a:cubicBezTo>
                    <a:cubicBezTo>
                      <a:pt x="54" y="62"/>
                      <a:pt x="55" y="64"/>
                      <a:pt x="56" y="66"/>
                    </a:cubicBezTo>
                    <a:cubicBezTo>
                      <a:pt x="60" y="69"/>
                      <a:pt x="62" y="74"/>
                      <a:pt x="63" y="80"/>
                    </a:cubicBezTo>
                    <a:cubicBezTo>
                      <a:pt x="62" y="81"/>
                      <a:pt x="62" y="82"/>
                      <a:pt x="62" y="84"/>
                    </a:cubicBezTo>
                    <a:cubicBezTo>
                      <a:pt x="62" y="90"/>
                      <a:pt x="54" y="96"/>
                      <a:pt x="48" y="98"/>
                    </a:cubicBezTo>
                    <a:moveTo>
                      <a:pt x="60" y="52"/>
                    </a:moveTo>
                    <a:cubicBezTo>
                      <a:pt x="59" y="52"/>
                      <a:pt x="58" y="52"/>
                      <a:pt x="56" y="52"/>
                    </a:cubicBezTo>
                    <a:cubicBezTo>
                      <a:pt x="61" y="44"/>
                      <a:pt x="66" y="36"/>
                      <a:pt x="72" y="30"/>
                    </a:cubicBezTo>
                    <a:cubicBezTo>
                      <a:pt x="74" y="37"/>
                      <a:pt x="74" y="42"/>
                      <a:pt x="69" y="48"/>
                    </a:cubicBezTo>
                    <a:cubicBezTo>
                      <a:pt x="66" y="51"/>
                      <a:pt x="63" y="52"/>
                      <a:pt x="60" y="52"/>
                    </a:cubicBezTo>
                    <a:moveTo>
                      <a:pt x="99" y="11"/>
                    </a:moveTo>
                    <a:cubicBezTo>
                      <a:pt x="101" y="10"/>
                      <a:pt x="103" y="9"/>
                      <a:pt x="105" y="8"/>
                    </a:cubicBezTo>
                    <a:cubicBezTo>
                      <a:pt x="105" y="9"/>
                      <a:pt x="106" y="10"/>
                      <a:pt x="107" y="10"/>
                    </a:cubicBezTo>
                    <a:cubicBezTo>
                      <a:pt x="109" y="14"/>
                      <a:pt x="109" y="17"/>
                      <a:pt x="107" y="19"/>
                    </a:cubicBezTo>
                    <a:cubicBezTo>
                      <a:pt x="106" y="20"/>
                      <a:pt x="106" y="21"/>
                      <a:pt x="105" y="22"/>
                    </a:cubicBezTo>
                    <a:cubicBezTo>
                      <a:pt x="103" y="26"/>
                      <a:pt x="100" y="29"/>
                      <a:pt x="95" y="29"/>
                    </a:cubicBezTo>
                    <a:cubicBezTo>
                      <a:pt x="94" y="29"/>
                      <a:pt x="93" y="28"/>
                      <a:pt x="92" y="28"/>
                    </a:cubicBezTo>
                    <a:cubicBezTo>
                      <a:pt x="88" y="28"/>
                      <a:pt x="82" y="27"/>
                      <a:pt x="78" y="24"/>
                    </a:cubicBezTo>
                    <a:cubicBezTo>
                      <a:pt x="85" y="18"/>
                      <a:pt x="92" y="14"/>
                      <a:pt x="99" y="11"/>
                    </a:cubicBezTo>
                    <a:moveTo>
                      <a:pt x="108" y="0"/>
                    </a:moveTo>
                    <a:cubicBezTo>
                      <a:pt x="105" y="0"/>
                      <a:pt x="100" y="1"/>
                      <a:pt x="94" y="2"/>
                    </a:cubicBezTo>
                    <a:cubicBezTo>
                      <a:pt x="74" y="8"/>
                      <a:pt x="40" y="27"/>
                      <a:pt x="20" y="65"/>
                    </a:cubicBezTo>
                    <a:cubicBezTo>
                      <a:pt x="10" y="82"/>
                      <a:pt x="3" y="103"/>
                      <a:pt x="1" y="129"/>
                    </a:cubicBezTo>
                    <a:cubicBezTo>
                      <a:pt x="0" y="147"/>
                      <a:pt x="4" y="173"/>
                      <a:pt x="19" y="197"/>
                    </a:cubicBezTo>
                    <a:cubicBezTo>
                      <a:pt x="24" y="207"/>
                      <a:pt x="31" y="216"/>
                      <a:pt x="39" y="224"/>
                    </a:cubicBezTo>
                    <a:cubicBezTo>
                      <a:pt x="64" y="248"/>
                      <a:pt x="92" y="259"/>
                      <a:pt x="116" y="259"/>
                    </a:cubicBezTo>
                    <a:cubicBezTo>
                      <a:pt x="118" y="259"/>
                      <a:pt x="119" y="259"/>
                      <a:pt x="121" y="259"/>
                    </a:cubicBezTo>
                    <a:cubicBezTo>
                      <a:pt x="128" y="256"/>
                      <a:pt x="136" y="254"/>
                      <a:pt x="145" y="253"/>
                    </a:cubicBezTo>
                    <a:cubicBezTo>
                      <a:pt x="145" y="253"/>
                      <a:pt x="146" y="253"/>
                      <a:pt x="146" y="253"/>
                    </a:cubicBezTo>
                    <a:cubicBezTo>
                      <a:pt x="165" y="245"/>
                      <a:pt x="178" y="235"/>
                      <a:pt x="189" y="225"/>
                    </a:cubicBezTo>
                    <a:cubicBezTo>
                      <a:pt x="193" y="220"/>
                      <a:pt x="197" y="216"/>
                      <a:pt x="200" y="212"/>
                    </a:cubicBezTo>
                    <a:cubicBezTo>
                      <a:pt x="202" y="209"/>
                      <a:pt x="204" y="207"/>
                      <a:pt x="205" y="204"/>
                    </a:cubicBezTo>
                    <a:cubicBezTo>
                      <a:pt x="207" y="202"/>
                      <a:pt x="208" y="200"/>
                      <a:pt x="209" y="198"/>
                    </a:cubicBezTo>
                    <a:cubicBezTo>
                      <a:pt x="218" y="183"/>
                      <a:pt x="221" y="171"/>
                      <a:pt x="222" y="166"/>
                    </a:cubicBezTo>
                    <a:cubicBezTo>
                      <a:pt x="220" y="166"/>
                      <a:pt x="217" y="166"/>
                      <a:pt x="215" y="166"/>
                    </a:cubicBezTo>
                    <a:cubicBezTo>
                      <a:pt x="212" y="170"/>
                      <a:pt x="209" y="175"/>
                      <a:pt x="205" y="180"/>
                    </a:cubicBezTo>
                    <a:cubicBezTo>
                      <a:pt x="202" y="177"/>
                      <a:pt x="201" y="173"/>
                      <a:pt x="204" y="169"/>
                    </a:cubicBezTo>
                    <a:cubicBezTo>
                      <a:pt x="206" y="167"/>
                      <a:pt x="209" y="166"/>
                      <a:pt x="212" y="165"/>
                    </a:cubicBezTo>
                    <a:cubicBezTo>
                      <a:pt x="208" y="164"/>
                      <a:pt x="205" y="164"/>
                      <a:pt x="201" y="163"/>
                    </a:cubicBezTo>
                    <a:cubicBezTo>
                      <a:pt x="201" y="163"/>
                      <a:pt x="200" y="164"/>
                      <a:pt x="200" y="164"/>
                    </a:cubicBezTo>
                    <a:cubicBezTo>
                      <a:pt x="194" y="169"/>
                      <a:pt x="193" y="173"/>
                      <a:pt x="195" y="177"/>
                    </a:cubicBezTo>
                    <a:cubicBezTo>
                      <a:pt x="194" y="177"/>
                      <a:pt x="194" y="177"/>
                      <a:pt x="193" y="177"/>
                    </a:cubicBezTo>
                    <a:cubicBezTo>
                      <a:pt x="188" y="177"/>
                      <a:pt x="183" y="180"/>
                      <a:pt x="178" y="184"/>
                    </a:cubicBezTo>
                    <a:cubicBezTo>
                      <a:pt x="174" y="187"/>
                      <a:pt x="172" y="191"/>
                      <a:pt x="172" y="194"/>
                    </a:cubicBezTo>
                    <a:cubicBezTo>
                      <a:pt x="169" y="192"/>
                      <a:pt x="166" y="191"/>
                      <a:pt x="162" y="191"/>
                    </a:cubicBezTo>
                    <a:cubicBezTo>
                      <a:pt x="160" y="191"/>
                      <a:pt x="158" y="192"/>
                      <a:pt x="155" y="193"/>
                    </a:cubicBezTo>
                    <a:cubicBezTo>
                      <a:pt x="148" y="196"/>
                      <a:pt x="144" y="200"/>
                      <a:pt x="141" y="205"/>
                    </a:cubicBezTo>
                    <a:cubicBezTo>
                      <a:pt x="137" y="198"/>
                      <a:pt x="130" y="191"/>
                      <a:pt x="123" y="191"/>
                    </a:cubicBezTo>
                    <a:cubicBezTo>
                      <a:pt x="122" y="191"/>
                      <a:pt x="121" y="191"/>
                      <a:pt x="121" y="191"/>
                    </a:cubicBezTo>
                    <a:cubicBezTo>
                      <a:pt x="117" y="192"/>
                      <a:pt x="110" y="195"/>
                      <a:pt x="105" y="199"/>
                    </a:cubicBezTo>
                    <a:cubicBezTo>
                      <a:pt x="105" y="191"/>
                      <a:pt x="103" y="183"/>
                      <a:pt x="96" y="179"/>
                    </a:cubicBezTo>
                    <a:cubicBezTo>
                      <a:pt x="93" y="177"/>
                      <a:pt x="90" y="176"/>
                      <a:pt x="86" y="176"/>
                    </a:cubicBezTo>
                    <a:cubicBezTo>
                      <a:pt x="84" y="176"/>
                      <a:pt x="81" y="176"/>
                      <a:pt x="79" y="177"/>
                    </a:cubicBezTo>
                    <a:cubicBezTo>
                      <a:pt x="83" y="169"/>
                      <a:pt x="85" y="159"/>
                      <a:pt x="81" y="153"/>
                    </a:cubicBezTo>
                    <a:cubicBezTo>
                      <a:pt x="78" y="149"/>
                      <a:pt x="73" y="142"/>
                      <a:pt x="67" y="142"/>
                    </a:cubicBezTo>
                    <a:cubicBezTo>
                      <a:pt x="67" y="142"/>
                      <a:pt x="66" y="142"/>
                      <a:pt x="66" y="142"/>
                    </a:cubicBezTo>
                    <a:cubicBezTo>
                      <a:pt x="63" y="142"/>
                      <a:pt x="58" y="143"/>
                      <a:pt x="54" y="143"/>
                    </a:cubicBezTo>
                    <a:cubicBezTo>
                      <a:pt x="61" y="134"/>
                      <a:pt x="68" y="122"/>
                      <a:pt x="63" y="111"/>
                    </a:cubicBezTo>
                    <a:cubicBezTo>
                      <a:pt x="61" y="108"/>
                      <a:pt x="58" y="105"/>
                      <a:pt x="55" y="102"/>
                    </a:cubicBezTo>
                    <a:cubicBezTo>
                      <a:pt x="60" y="99"/>
                      <a:pt x="64" y="95"/>
                      <a:pt x="67" y="91"/>
                    </a:cubicBezTo>
                    <a:cubicBezTo>
                      <a:pt x="69" y="88"/>
                      <a:pt x="70" y="77"/>
                      <a:pt x="69" y="73"/>
                    </a:cubicBezTo>
                    <a:cubicBezTo>
                      <a:pt x="67" y="68"/>
                      <a:pt x="64" y="64"/>
                      <a:pt x="60" y="60"/>
                    </a:cubicBezTo>
                    <a:cubicBezTo>
                      <a:pt x="61" y="60"/>
                      <a:pt x="62" y="60"/>
                      <a:pt x="62" y="60"/>
                    </a:cubicBezTo>
                    <a:cubicBezTo>
                      <a:pt x="63" y="60"/>
                      <a:pt x="64" y="60"/>
                      <a:pt x="66" y="60"/>
                    </a:cubicBezTo>
                    <a:cubicBezTo>
                      <a:pt x="69" y="58"/>
                      <a:pt x="73" y="53"/>
                      <a:pt x="75" y="50"/>
                    </a:cubicBezTo>
                    <a:cubicBezTo>
                      <a:pt x="80" y="45"/>
                      <a:pt x="80" y="39"/>
                      <a:pt x="79" y="33"/>
                    </a:cubicBezTo>
                    <a:cubicBezTo>
                      <a:pt x="83" y="35"/>
                      <a:pt x="88" y="36"/>
                      <a:pt x="93" y="36"/>
                    </a:cubicBezTo>
                    <a:cubicBezTo>
                      <a:pt x="97" y="36"/>
                      <a:pt x="101" y="35"/>
                      <a:pt x="104" y="33"/>
                    </a:cubicBezTo>
                    <a:cubicBezTo>
                      <a:pt x="106" y="32"/>
                      <a:pt x="108" y="30"/>
                      <a:pt x="109" y="28"/>
                    </a:cubicBezTo>
                    <a:cubicBezTo>
                      <a:pt x="113" y="24"/>
                      <a:pt x="115" y="19"/>
                      <a:pt x="115" y="14"/>
                    </a:cubicBezTo>
                    <a:cubicBezTo>
                      <a:pt x="115" y="12"/>
                      <a:pt x="114" y="10"/>
                      <a:pt x="113" y="8"/>
                    </a:cubicBezTo>
                    <a:cubicBezTo>
                      <a:pt x="113" y="7"/>
                      <a:pt x="112" y="6"/>
                      <a:pt x="112" y="5"/>
                    </a:cubicBezTo>
                    <a:cubicBezTo>
                      <a:pt x="113" y="3"/>
                      <a:pt x="112" y="0"/>
                      <a:pt x="109" y="0"/>
                    </a:cubicBezTo>
                    <a:cubicBezTo>
                      <a:pt x="109" y="0"/>
                      <a:pt x="108" y="0"/>
                      <a:pt x="10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1195"/>
              <p:cNvSpPr>
                <a:spLocks noEditPoints="1"/>
              </p:cNvSpPr>
              <p:nvPr/>
            </p:nvSpPr>
            <p:spPr bwMode="auto">
              <a:xfrm>
                <a:off x="1877" y="3035"/>
                <a:ext cx="117" cy="115"/>
              </a:xfrm>
              <a:custGeom>
                <a:avLst/>
                <a:gdLst>
                  <a:gd name="T0" fmla="*/ 121 w 238"/>
                  <a:gd name="T1" fmla="*/ 215 h 232"/>
                  <a:gd name="T2" fmla="*/ 80 w 238"/>
                  <a:gd name="T3" fmla="*/ 202 h 232"/>
                  <a:gd name="T4" fmla="*/ 119 w 238"/>
                  <a:gd name="T5" fmla="*/ 32 h 232"/>
                  <a:gd name="T6" fmla="*/ 131 w 238"/>
                  <a:gd name="T7" fmla="*/ 31 h 232"/>
                  <a:gd name="T8" fmla="*/ 214 w 238"/>
                  <a:gd name="T9" fmla="*/ 136 h 232"/>
                  <a:gd name="T10" fmla="*/ 200 w 238"/>
                  <a:gd name="T11" fmla="*/ 175 h 232"/>
                  <a:gd name="T12" fmla="*/ 169 w 238"/>
                  <a:gd name="T13" fmla="*/ 202 h 232"/>
                  <a:gd name="T14" fmla="*/ 168 w 238"/>
                  <a:gd name="T15" fmla="*/ 202 h 232"/>
                  <a:gd name="T16" fmla="*/ 121 w 238"/>
                  <a:gd name="T17" fmla="*/ 215 h 232"/>
                  <a:gd name="T18" fmla="*/ 121 w 238"/>
                  <a:gd name="T19" fmla="*/ 0 h 232"/>
                  <a:gd name="T20" fmla="*/ 108 w 238"/>
                  <a:gd name="T21" fmla="*/ 1 h 232"/>
                  <a:gd name="T22" fmla="*/ 20 w 238"/>
                  <a:gd name="T23" fmla="*/ 73 h 232"/>
                  <a:gd name="T24" fmla="*/ 18 w 238"/>
                  <a:gd name="T25" fmla="*/ 80 h 232"/>
                  <a:gd name="T26" fmla="*/ 16 w 238"/>
                  <a:gd name="T27" fmla="*/ 86 h 232"/>
                  <a:gd name="T28" fmla="*/ 13 w 238"/>
                  <a:gd name="T29" fmla="*/ 101 h 232"/>
                  <a:gd name="T30" fmla="*/ 12 w 238"/>
                  <a:gd name="T31" fmla="*/ 112 h 232"/>
                  <a:gd name="T32" fmla="*/ 23 w 238"/>
                  <a:gd name="T33" fmla="*/ 165 h 232"/>
                  <a:gd name="T34" fmla="*/ 83 w 238"/>
                  <a:gd name="T35" fmla="*/ 227 h 232"/>
                  <a:gd name="T36" fmla="*/ 88 w 238"/>
                  <a:gd name="T37" fmla="*/ 229 h 232"/>
                  <a:gd name="T38" fmla="*/ 99 w 238"/>
                  <a:gd name="T39" fmla="*/ 231 h 232"/>
                  <a:gd name="T40" fmla="*/ 102 w 238"/>
                  <a:gd name="T41" fmla="*/ 232 h 232"/>
                  <a:gd name="T42" fmla="*/ 109 w 238"/>
                  <a:gd name="T43" fmla="*/ 232 h 232"/>
                  <a:gd name="T44" fmla="*/ 113 w 238"/>
                  <a:gd name="T45" fmla="*/ 232 h 232"/>
                  <a:gd name="T46" fmla="*/ 132 w 238"/>
                  <a:gd name="T47" fmla="*/ 231 h 232"/>
                  <a:gd name="T48" fmla="*/ 207 w 238"/>
                  <a:gd name="T49" fmla="*/ 192 h 232"/>
                  <a:gd name="T50" fmla="*/ 210 w 238"/>
                  <a:gd name="T51" fmla="*/ 188 h 232"/>
                  <a:gd name="T52" fmla="*/ 219 w 238"/>
                  <a:gd name="T53" fmla="*/ 174 h 232"/>
                  <a:gd name="T54" fmla="*/ 229 w 238"/>
                  <a:gd name="T55" fmla="*/ 149 h 232"/>
                  <a:gd name="T56" fmla="*/ 219 w 238"/>
                  <a:gd name="T57" fmla="*/ 69 h 232"/>
                  <a:gd name="T58" fmla="*/ 194 w 238"/>
                  <a:gd name="T59" fmla="*/ 34 h 232"/>
                  <a:gd name="T60" fmla="*/ 177 w 238"/>
                  <a:gd name="T61" fmla="*/ 19 h 232"/>
                  <a:gd name="T62" fmla="*/ 121 w 238"/>
                  <a:gd name="T63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38" h="232">
                    <a:moveTo>
                      <a:pt x="121" y="215"/>
                    </a:moveTo>
                    <a:cubicBezTo>
                      <a:pt x="107" y="215"/>
                      <a:pt x="93" y="212"/>
                      <a:pt x="80" y="202"/>
                    </a:cubicBezTo>
                    <a:cubicBezTo>
                      <a:pt x="52" y="181"/>
                      <a:pt x="0" y="56"/>
                      <a:pt x="119" y="32"/>
                    </a:cubicBezTo>
                    <a:cubicBezTo>
                      <a:pt x="123" y="32"/>
                      <a:pt x="127" y="31"/>
                      <a:pt x="131" y="31"/>
                    </a:cubicBezTo>
                    <a:cubicBezTo>
                      <a:pt x="183" y="31"/>
                      <a:pt x="220" y="98"/>
                      <a:pt x="214" y="136"/>
                    </a:cubicBezTo>
                    <a:cubicBezTo>
                      <a:pt x="211" y="149"/>
                      <a:pt x="206" y="164"/>
                      <a:pt x="200" y="175"/>
                    </a:cubicBezTo>
                    <a:cubicBezTo>
                      <a:pt x="192" y="187"/>
                      <a:pt x="181" y="195"/>
                      <a:pt x="169" y="202"/>
                    </a:cubicBezTo>
                    <a:cubicBezTo>
                      <a:pt x="168" y="202"/>
                      <a:pt x="168" y="202"/>
                      <a:pt x="168" y="202"/>
                    </a:cubicBezTo>
                    <a:cubicBezTo>
                      <a:pt x="163" y="205"/>
                      <a:pt x="144" y="215"/>
                      <a:pt x="121" y="215"/>
                    </a:cubicBezTo>
                    <a:moveTo>
                      <a:pt x="121" y="0"/>
                    </a:moveTo>
                    <a:cubicBezTo>
                      <a:pt x="117" y="0"/>
                      <a:pt x="112" y="0"/>
                      <a:pt x="108" y="1"/>
                    </a:cubicBezTo>
                    <a:cubicBezTo>
                      <a:pt x="83" y="4"/>
                      <a:pt x="39" y="25"/>
                      <a:pt x="20" y="73"/>
                    </a:cubicBezTo>
                    <a:cubicBezTo>
                      <a:pt x="19" y="75"/>
                      <a:pt x="19" y="78"/>
                      <a:pt x="18" y="80"/>
                    </a:cubicBezTo>
                    <a:cubicBezTo>
                      <a:pt x="17" y="82"/>
                      <a:pt x="17" y="84"/>
                      <a:pt x="16" y="86"/>
                    </a:cubicBezTo>
                    <a:cubicBezTo>
                      <a:pt x="15" y="91"/>
                      <a:pt x="14" y="96"/>
                      <a:pt x="13" y="101"/>
                    </a:cubicBezTo>
                    <a:cubicBezTo>
                      <a:pt x="13" y="105"/>
                      <a:pt x="12" y="108"/>
                      <a:pt x="12" y="112"/>
                    </a:cubicBezTo>
                    <a:cubicBezTo>
                      <a:pt x="12" y="130"/>
                      <a:pt x="16" y="149"/>
                      <a:pt x="23" y="165"/>
                    </a:cubicBezTo>
                    <a:cubicBezTo>
                      <a:pt x="41" y="203"/>
                      <a:pt x="71" y="224"/>
                      <a:pt x="83" y="227"/>
                    </a:cubicBezTo>
                    <a:cubicBezTo>
                      <a:pt x="85" y="228"/>
                      <a:pt x="87" y="228"/>
                      <a:pt x="88" y="229"/>
                    </a:cubicBezTo>
                    <a:cubicBezTo>
                      <a:pt x="92" y="230"/>
                      <a:pt x="95" y="230"/>
                      <a:pt x="99" y="231"/>
                    </a:cubicBezTo>
                    <a:cubicBezTo>
                      <a:pt x="100" y="231"/>
                      <a:pt x="101" y="231"/>
                      <a:pt x="102" y="232"/>
                    </a:cubicBezTo>
                    <a:cubicBezTo>
                      <a:pt x="104" y="232"/>
                      <a:pt x="107" y="232"/>
                      <a:pt x="109" y="232"/>
                    </a:cubicBezTo>
                    <a:cubicBezTo>
                      <a:pt x="111" y="232"/>
                      <a:pt x="112" y="232"/>
                      <a:pt x="113" y="232"/>
                    </a:cubicBezTo>
                    <a:cubicBezTo>
                      <a:pt x="119" y="232"/>
                      <a:pt x="125" y="232"/>
                      <a:pt x="132" y="231"/>
                    </a:cubicBezTo>
                    <a:cubicBezTo>
                      <a:pt x="154" y="229"/>
                      <a:pt x="180" y="222"/>
                      <a:pt x="207" y="192"/>
                    </a:cubicBezTo>
                    <a:cubicBezTo>
                      <a:pt x="208" y="191"/>
                      <a:pt x="209" y="189"/>
                      <a:pt x="210" y="188"/>
                    </a:cubicBezTo>
                    <a:cubicBezTo>
                      <a:pt x="214" y="183"/>
                      <a:pt x="216" y="179"/>
                      <a:pt x="219" y="174"/>
                    </a:cubicBezTo>
                    <a:cubicBezTo>
                      <a:pt x="223" y="166"/>
                      <a:pt x="226" y="157"/>
                      <a:pt x="229" y="149"/>
                    </a:cubicBezTo>
                    <a:cubicBezTo>
                      <a:pt x="238" y="124"/>
                      <a:pt x="232" y="93"/>
                      <a:pt x="219" y="69"/>
                    </a:cubicBezTo>
                    <a:cubicBezTo>
                      <a:pt x="214" y="59"/>
                      <a:pt x="206" y="46"/>
                      <a:pt x="194" y="34"/>
                    </a:cubicBezTo>
                    <a:cubicBezTo>
                      <a:pt x="189" y="28"/>
                      <a:pt x="183" y="23"/>
                      <a:pt x="177" y="19"/>
                    </a:cubicBezTo>
                    <a:cubicBezTo>
                      <a:pt x="162" y="8"/>
                      <a:pt x="144" y="0"/>
                      <a:pt x="12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1196"/>
              <p:cNvSpPr>
                <a:spLocks noEditPoints="1"/>
              </p:cNvSpPr>
              <p:nvPr/>
            </p:nvSpPr>
            <p:spPr bwMode="auto">
              <a:xfrm>
                <a:off x="1783" y="3933"/>
                <a:ext cx="90" cy="112"/>
              </a:xfrm>
              <a:custGeom>
                <a:avLst/>
                <a:gdLst>
                  <a:gd name="T0" fmla="*/ 26 w 181"/>
                  <a:gd name="T1" fmla="*/ 214 h 227"/>
                  <a:gd name="T2" fmla="*/ 35 w 181"/>
                  <a:gd name="T3" fmla="*/ 221 h 227"/>
                  <a:gd name="T4" fmla="*/ 33 w 181"/>
                  <a:gd name="T5" fmla="*/ 211 h 227"/>
                  <a:gd name="T6" fmla="*/ 35 w 181"/>
                  <a:gd name="T7" fmla="*/ 205 h 227"/>
                  <a:gd name="T8" fmla="*/ 35 w 181"/>
                  <a:gd name="T9" fmla="*/ 205 h 227"/>
                  <a:gd name="T10" fmla="*/ 16 w 181"/>
                  <a:gd name="T11" fmla="*/ 7 h 227"/>
                  <a:gd name="T12" fmla="*/ 9 w 181"/>
                  <a:gd name="T13" fmla="*/ 18 h 227"/>
                  <a:gd name="T14" fmla="*/ 17 w 181"/>
                  <a:gd name="T15" fmla="*/ 11 h 227"/>
                  <a:gd name="T16" fmla="*/ 25 w 181"/>
                  <a:gd name="T17" fmla="*/ 204 h 227"/>
                  <a:gd name="T18" fmla="*/ 18 w 181"/>
                  <a:gd name="T19" fmla="*/ 195 h 227"/>
                  <a:gd name="T20" fmla="*/ 25 w 181"/>
                  <a:gd name="T21" fmla="*/ 204 h 227"/>
                  <a:gd name="T22" fmla="*/ 70 w 181"/>
                  <a:gd name="T23" fmla="*/ 191 h 227"/>
                  <a:gd name="T24" fmla="*/ 89 w 181"/>
                  <a:gd name="T25" fmla="*/ 193 h 227"/>
                  <a:gd name="T26" fmla="*/ 95 w 181"/>
                  <a:gd name="T27" fmla="*/ 189 h 227"/>
                  <a:gd name="T28" fmla="*/ 111 w 181"/>
                  <a:gd name="T29" fmla="*/ 165 h 227"/>
                  <a:gd name="T30" fmla="*/ 95 w 181"/>
                  <a:gd name="T31" fmla="*/ 189 h 227"/>
                  <a:gd name="T32" fmla="*/ 113 w 181"/>
                  <a:gd name="T33" fmla="*/ 138 h 227"/>
                  <a:gd name="T34" fmla="*/ 120 w 181"/>
                  <a:gd name="T35" fmla="*/ 160 h 227"/>
                  <a:gd name="T36" fmla="*/ 117 w 181"/>
                  <a:gd name="T37" fmla="*/ 95 h 227"/>
                  <a:gd name="T38" fmla="*/ 126 w 181"/>
                  <a:gd name="T39" fmla="*/ 117 h 227"/>
                  <a:gd name="T40" fmla="*/ 119 w 181"/>
                  <a:gd name="T41" fmla="*/ 80 h 227"/>
                  <a:gd name="T42" fmla="*/ 103 w 181"/>
                  <a:gd name="T43" fmla="*/ 55 h 227"/>
                  <a:gd name="T44" fmla="*/ 119 w 181"/>
                  <a:gd name="T45" fmla="*/ 80 h 227"/>
                  <a:gd name="T46" fmla="*/ 80 w 181"/>
                  <a:gd name="T47" fmla="*/ 48 h 227"/>
                  <a:gd name="T48" fmla="*/ 74 w 181"/>
                  <a:gd name="T49" fmla="*/ 32 h 227"/>
                  <a:gd name="T50" fmla="*/ 100 w 181"/>
                  <a:gd name="T51" fmla="*/ 48 h 227"/>
                  <a:gd name="T52" fmla="*/ 89 w 181"/>
                  <a:gd name="T53" fmla="*/ 52 h 227"/>
                  <a:gd name="T54" fmla="*/ 55 w 181"/>
                  <a:gd name="T55" fmla="*/ 27 h 227"/>
                  <a:gd name="T56" fmla="*/ 66 w 181"/>
                  <a:gd name="T57" fmla="*/ 22 h 227"/>
                  <a:gd name="T58" fmla="*/ 55 w 181"/>
                  <a:gd name="T59" fmla="*/ 0 h 227"/>
                  <a:gd name="T60" fmla="*/ 43 w 181"/>
                  <a:gd name="T61" fmla="*/ 12 h 227"/>
                  <a:gd name="T62" fmla="*/ 40 w 181"/>
                  <a:gd name="T63" fmla="*/ 16 h 227"/>
                  <a:gd name="T64" fmla="*/ 34 w 181"/>
                  <a:gd name="T65" fmla="*/ 22 h 227"/>
                  <a:gd name="T66" fmla="*/ 31 w 181"/>
                  <a:gd name="T67" fmla="*/ 24 h 227"/>
                  <a:gd name="T68" fmla="*/ 26 w 181"/>
                  <a:gd name="T69" fmla="*/ 27 h 227"/>
                  <a:gd name="T70" fmla="*/ 28 w 181"/>
                  <a:gd name="T71" fmla="*/ 33 h 227"/>
                  <a:gd name="T72" fmla="*/ 50 w 181"/>
                  <a:gd name="T73" fmla="*/ 32 h 227"/>
                  <a:gd name="T74" fmla="*/ 63 w 181"/>
                  <a:gd name="T75" fmla="*/ 33 h 227"/>
                  <a:gd name="T76" fmla="*/ 68 w 181"/>
                  <a:gd name="T77" fmla="*/ 45 h 227"/>
                  <a:gd name="T78" fmla="*/ 89 w 181"/>
                  <a:gd name="T79" fmla="*/ 58 h 227"/>
                  <a:gd name="T80" fmla="*/ 94 w 181"/>
                  <a:gd name="T81" fmla="*/ 69 h 227"/>
                  <a:gd name="T82" fmla="*/ 108 w 181"/>
                  <a:gd name="T83" fmla="*/ 93 h 227"/>
                  <a:gd name="T84" fmla="*/ 119 w 181"/>
                  <a:gd name="T85" fmla="*/ 126 h 227"/>
                  <a:gd name="T86" fmla="*/ 111 w 181"/>
                  <a:gd name="T87" fmla="*/ 158 h 227"/>
                  <a:gd name="T88" fmla="*/ 95 w 181"/>
                  <a:gd name="T89" fmla="*/ 161 h 227"/>
                  <a:gd name="T90" fmla="*/ 78 w 181"/>
                  <a:gd name="T91" fmla="*/ 182 h 227"/>
                  <a:gd name="T92" fmla="*/ 58 w 181"/>
                  <a:gd name="T93" fmla="*/ 194 h 227"/>
                  <a:gd name="T94" fmla="*/ 46 w 181"/>
                  <a:gd name="T95" fmla="*/ 190 h 227"/>
                  <a:gd name="T96" fmla="*/ 19 w 181"/>
                  <a:gd name="T97" fmla="*/ 189 h 227"/>
                  <a:gd name="T98" fmla="*/ 1 w 181"/>
                  <a:gd name="T99" fmla="*/ 199 h 227"/>
                  <a:gd name="T100" fmla="*/ 3 w 181"/>
                  <a:gd name="T101" fmla="*/ 204 h 227"/>
                  <a:gd name="T102" fmla="*/ 31 w 181"/>
                  <a:gd name="T103" fmla="*/ 204 h 227"/>
                  <a:gd name="T104" fmla="*/ 43 w 181"/>
                  <a:gd name="T105" fmla="*/ 197 h 227"/>
                  <a:gd name="T106" fmla="*/ 55 w 181"/>
                  <a:gd name="T107" fmla="*/ 204 h 227"/>
                  <a:gd name="T108" fmla="*/ 40 w 181"/>
                  <a:gd name="T109" fmla="*/ 205 h 227"/>
                  <a:gd name="T110" fmla="*/ 43 w 181"/>
                  <a:gd name="T111" fmla="*/ 223 h 227"/>
                  <a:gd name="T112" fmla="*/ 109 w 181"/>
                  <a:gd name="T113" fmla="*/ 221 h 227"/>
                  <a:gd name="T114" fmla="*/ 150 w 181"/>
                  <a:gd name="T115" fmla="*/ 193 h 227"/>
                  <a:gd name="T116" fmla="*/ 151 w 181"/>
                  <a:gd name="T117" fmla="*/ 45 h 227"/>
                  <a:gd name="T118" fmla="*/ 112 w 181"/>
                  <a:gd name="T119" fmla="*/ 14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1" h="227">
                    <a:moveTo>
                      <a:pt x="31" y="211"/>
                    </a:moveTo>
                    <a:cubicBezTo>
                      <a:pt x="29" y="211"/>
                      <a:pt x="27" y="212"/>
                      <a:pt x="26" y="214"/>
                    </a:cubicBezTo>
                    <a:cubicBezTo>
                      <a:pt x="26" y="215"/>
                      <a:pt x="25" y="216"/>
                      <a:pt x="24" y="216"/>
                    </a:cubicBezTo>
                    <a:cubicBezTo>
                      <a:pt x="28" y="218"/>
                      <a:pt x="31" y="219"/>
                      <a:pt x="35" y="221"/>
                    </a:cubicBezTo>
                    <a:cubicBezTo>
                      <a:pt x="35" y="218"/>
                      <a:pt x="35" y="215"/>
                      <a:pt x="35" y="212"/>
                    </a:cubicBezTo>
                    <a:cubicBezTo>
                      <a:pt x="34" y="212"/>
                      <a:pt x="33" y="211"/>
                      <a:pt x="33" y="211"/>
                    </a:cubicBezTo>
                    <a:cubicBezTo>
                      <a:pt x="32" y="211"/>
                      <a:pt x="32" y="211"/>
                      <a:pt x="31" y="211"/>
                    </a:cubicBezTo>
                    <a:moveTo>
                      <a:pt x="35" y="205"/>
                    </a:moveTo>
                    <a:cubicBezTo>
                      <a:pt x="35" y="205"/>
                      <a:pt x="35" y="205"/>
                      <a:pt x="35" y="205"/>
                    </a:cubicBezTo>
                    <a:cubicBezTo>
                      <a:pt x="35" y="205"/>
                      <a:pt x="35" y="205"/>
                      <a:pt x="35" y="205"/>
                    </a:cubicBezTo>
                    <a:cubicBezTo>
                      <a:pt x="35" y="205"/>
                      <a:pt x="35" y="205"/>
                      <a:pt x="35" y="205"/>
                    </a:cubicBezTo>
                    <a:moveTo>
                      <a:pt x="16" y="7"/>
                    </a:moveTo>
                    <a:cubicBezTo>
                      <a:pt x="9" y="9"/>
                      <a:pt x="4" y="11"/>
                      <a:pt x="0" y="14"/>
                    </a:cubicBezTo>
                    <a:cubicBezTo>
                      <a:pt x="3" y="15"/>
                      <a:pt x="6" y="16"/>
                      <a:pt x="9" y="18"/>
                    </a:cubicBezTo>
                    <a:cubicBezTo>
                      <a:pt x="13" y="17"/>
                      <a:pt x="17" y="16"/>
                      <a:pt x="21" y="15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0"/>
                      <a:pt x="16" y="8"/>
                      <a:pt x="16" y="7"/>
                    </a:cubicBezTo>
                    <a:moveTo>
                      <a:pt x="25" y="204"/>
                    </a:moveTo>
                    <a:cubicBezTo>
                      <a:pt x="19" y="203"/>
                      <a:pt x="13" y="201"/>
                      <a:pt x="8" y="199"/>
                    </a:cubicBezTo>
                    <a:cubicBezTo>
                      <a:pt x="10" y="197"/>
                      <a:pt x="15" y="195"/>
                      <a:pt x="18" y="195"/>
                    </a:cubicBezTo>
                    <a:cubicBezTo>
                      <a:pt x="18" y="195"/>
                      <a:pt x="18" y="195"/>
                      <a:pt x="19" y="195"/>
                    </a:cubicBezTo>
                    <a:cubicBezTo>
                      <a:pt x="24" y="196"/>
                      <a:pt x="25" y="200"/>
                      <a:pt x="25" y="204"/>
                    </a:cubicBezTo>
                    <a:moveTo>
                      <a:pt x="62" y="203"/>
                    </a:moveTo>
                    <a:cubicBezTo>
                      <a:pt x="63" y="197"/>
                      <a:pt x="64" y="193"/>
                      <a:pt x="70" y="191"/>
                    </a:cubicBezTo>
                    <a:cubicBezTo>
                      <a:pt x="73" y="189"/>
                      <a:pt x="76" y="188"/>
                      <a:pt x="79" y="188"/>
                    </a:cubicBezTo>
                    <a:cubicBezTo>
                      <a:pt x="83" y="188"/>
                      <a:pt x="86" y="190"/>
                      <a:pt x="89" y="193"/>
                    </a:cubicBezTo>
                    <a:cubicBezTo>
                      <a:pt x="81" y="198"/>
                      <a:pt x="71" y="201"/>
                      <a:pt x="62" y="203"/>
                    </a:cubicBezTo>
                    <a:moveTo>
                      <a:pt x="95" y="189"/>
                    </a:moveTo>
                    <a:cubicBezTo>
                      <a:pt x="92" y="183"/>
                      <a:pt x="92" y="174"/>
                      <a:pt x="97" y="168"/>
                    </a:cubicBezTo>
                    <a:cubicBezTo>
                      <a:pt x="98" y="167"/>
                      <a:pt x="105" y="165"/>
                      <a:pt x="111" y="165"/>
                    </a:cubicBezTo>
                    <a:cubicBezTo>
                      <a:pt x="113" y="165"/>
                      <a:pt x="116" y="165"/>
                      <a:pt x="117" y="166"/>
                    </a:cubicBezTo>
                    <a:cubicBezTo>
                      <a:pt x="111" y="176"/>
                      <a:pt x="104" y="184"/>
                      <a:pt x="95" y="189"/>
                    </a:cubicBezTo>
                    <a:moveTo>
                      <a:pt x="120" y="160"/>
                    </a:moveTo>
                    <a:cubicBezTo>
                      <a:pt x="115" y="154"/>
                      <a:pt x="109" y="145"/>
                      <a:pt x="113" y="138"/>
                    </a:cubicBezTo>
                    <a:cubicBezTo>
                      <a:pt x="116" y="133"/>
                      <a:pt x="121" y="131"/>
                      <a:pt x="127" y="131"/>
                    </a:cubicBezTo>
                    <a:cubicBezTo>
                      <a:pt x="126" y="142"/>
                      <a:pt x="124" y="152"/>
                      <a:pt x="120" y="160"/>
                    </a:cubicBezTo>
                    <a:moveTo>
                      <a:pt x="127" y="123"/>
                    </a:moveTo>
                    <a:cubicBezTo>
                      <a:pt x="115" y="118"/>
                      <a:pt x="101" y="105"/>
                      <a:pt x="117" y="95"/>
                    </a:cubicBezTo>
                    <a:cubicBezTo>
                      <a:pt x="119" y="94"/>
                      <a:pt x="121" y="93"/>
                      <a:pt x="122" y="91"/>
                    </a:cubicBezTo>
                    <a:cubicBezTo>
                      <a:pt x="124" y="99"/>
                      <a:pt x="126" y="108"/>
                      <a:pt x="126" y="117"/>
                    </a:cubicBezTo>
                    <a:cubicBezTo>
                      <a:pt x="127" y="119"/>
                      <a:pt x="127" y="121"/>
                      <a:pt x="127" y="123"/>
                    </a:cubicBezTo>
                    <a:moveTo>
                      <a:pt x="119" y="80"/>
                    </a:moveTo>
                    <a:cubicBezTo>
                      <a:pt x="111" y="78"/>
                      <a:pt x="100" y="74"/>
                      <a:pt x="100" y="66"/>
                    </a:cubicBezTo>
                    <a:cubicBezTo>
                      <a:pt x="101" y="63"/>
                      <a:pt x="101" y="58"/>
                      <a:pt x="103" y="55"/>
                    </a:cubicBezTo>
                    <a:cubicBezTo>
                      <a:pt x="103" y="55"/>
                      <a:pt x="104" y="54"/>
                      <a:pt x="105" y="54"/>
                    </a:cubicBezTo>
                    <a:cubicBezTo>
                      <a:pt x="110" y="61"/>
                      <a:pt x="115" y="70"/>
                      <a:pt x="119" y="80"/>
                    </a:cubicBezTo>
                    <a:moveTo>
                      <a:pt x="89" y="52"/>
                    </a:moveTo>
                    <a:cubicBezTo>
                      <a:pt x="85" y="52"/>
                      <a:pt x="82" y="51"/>
                      <a:pt x="80" y="48"/>
                    </a:cubicBezTo>
                    <a:cubicBezTo>
                      <a:pt x="79" y="47"/>
                      <a:pt x="78" y="47"/>
                      <a:pt x="77" y="46"/>
                    </a:cubicBezTo>
                    <a:cubicBezTo>
                      <a:pt x="73" y="41"/>
                      <a:pt x="72" y="37"/>
                      <a:pt x="74" y="32"/>
                    </a:cubicBezTo>
                    <a:cubicBezTo>
                      <a:pt x="74" y="30"/>
                      <a:pt x="74" y="28"/>
                      <a:pt x="74" y="26"/>
                    </a:cubicBezTo>
                    <a:cubicBezTo>
                      <a:pt x="84" y="31"/>
                      <a:pt x="93" y="39"/>
                      <a:pt x="100" y="48"/>
                    </a:cubicBezTo>
                    <a:cubicBezTo>
                      <a:pt x="100" y="49"/>
                      <a:pt x="99" y="49"/>
                      <a:pt x="98" y="50"/>
                    </a:cubicBezTo>
                    <a:cubicBezTo>
                      <a:pt x="96" y="51"/>
                      <a:pt x="93" y="52"/>
                      <a:pt x="89" y="52"/>
                    </a:cubicBezTo>
                    <a:moveTo>
                      <a:pt x="57" y="27"/>
                    </a:moveTo>
                    <a:cubicBezTo>
                      <a:pt x="57" y="27"/>
                      <a:pt x="56" y="27"/>
                      <a:pt x="55" y="27"/>
                    </a:cubicBezTo>
                    <a:cubicBezTo>
                      <a:pt x="47" y="25"/>
                      <a:pt x="44" y="21"/>
                      <a:pt x="42" y="16"/>
                    </a:cubicBezTo>
                    <a:cubicBezTo>
                      <a:pt x="50" y="17"/>
                      <a:pt x="58" y="19"/>
                      <a:pt x="66" y="22"/>
                    </a:cubicBezTo>
                    <a:cubicBezTo>
                      <a:pt x="63" y="25"/>
                      <a:pt x="61" y="27"/>
                      <a:pt x="57" y="27"/>
                    </a:cubicBezTo>
                    <a:moveTo>
                      <a:pt x="55" y="0"/>
                    </a:moveTo>
                    <a:cubicBezTo>
                      <a:pt x="54" y="0"/>
                      <a:pt x="53" y="0"/>
                      <a:pt x="52" y="0"/>
                    </a:cubicBezTo>
                    <a:cubicBezTo>
                      <a:pt x="49" y="5"/>
                      <a:pt x="46" y="9"/>
                      <a:pt x="43" y="12"/>
                    </a:cubicBezTo>
                    <a:cubicBezTo>
                      <a:pt x="42" y="13"/>
                      <a:pt x="42" y="14"/>
                      <a:pt x="41" y="15"/>
                    </a:cubicBezTo>
                    <a:cubicBezTo>
                      <a:pt x="41" y="15"/>
                      <a:pt x="40" y="16"/>
                      <a:pt x="40" y="16"/>
                    </a:cubicBezTo>
                    <a:cubicBezTo>
                      <a:pt x="39" y="17"/>
                      <a:pt x="39" y="17"/>
                      <a:pt x="38" y="18"/>
                    </a:cubicBezTo>
                    <a:cubicBezTo>
                      <a:pt x="37" y="20"/>
                      <a:pt x="35" y="21"/>
                      <a:pt x="34" y="22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3" y="24"/>
                      <a:pt x="32" y="24"/>
                      <a:pt x="31" y="24"/>
                    </a:cubicBezTo>
                    <a:cubicBezTo>
                      <a:pt x="30" y="24"/>
                      <a:pt x="29" y="24"/>
                      <a:pt x="29" y="23"/>
                    </a:cubicBezTo>
                    <a:cubicBezTo>
                      <a:pt x="28" y="24"/>
                      <a:pt x="27" y="26"/>
                      <a:pt x="26" y="27"/>
                    </a:cubicBezTo>
                    <a:cubicBezTo>
                      <a:pt x="25" y="27"/>
                      <a:pt x="24" y="28"/>
                      <a:pt x="23" y="29"/>
                    </a:cubicBezTo>
                    <a:cubicBezTo>
                      <a:pt x="25" y="30"/>
                      <a:pt x="26" y="32"/>
                      <a:pt x="28" y="33"/>
                    </a:cubicBezTo>
                    <a:cubicBezTo>
                      <a:pt x="32" y="31"/>
                      <a:pt x="36" y="26"/>
                      <a:pt x="38" y="22"/>
                    </a:cubicBezTo>
                    <a:cubicBezTo>
                      <a:pt x="41" y="27"/>
                      <a:pt x="44" y="31"/>
                      <a:pt x="50" y="32"/>
                    </a:cubicBezTo>
                    <a:cubicBezTo>
                      <a:pt x="53" y="33"/>
                      <a:pt x="57" y="34"/>
                      <a:pt x="60" y="34"/>
                    </a:cubicBezTo>
                    <a:cubicBezTo>
                      <a:pt x="61" y="34"/>
                      <a:pt x="62" y="34"/>
                      <a:pt x="63" y="33"/>
                    </a:cubicBezTo>
                    <a:cubicBezTo>
                      <a:pt x="65" y="33"/>
                      <a:pt x="66" y="32"/>
                      <a:pt x="68" y="30"/>
                    </a:cubicBezTo>
                    <a:cubicBezTo>
                      <a:pt x="67" y="35"/>
                      <a:pt x="66" y="40"/>
                      <a:pt x="68" y="45"/>
                    </a:cubicBezTo>
                    <a:cubicBezTo>
                      <a:pt x="69" y="49"/>
                      <a:pt x="76" y="56"/>
                      <a:pt x="80" y="57"/>
                    </a:cubicBezTo>
                    <a:cubicBezTo>
                      <a:pt x="83" y="58"/>
                      <a:pt x="86" y="58"/>
                      <a:pt x="89" y="58"/>
                    </a:cubicBezTo>
                    <a:cubicBezTo>
                      <a:pt x="91" y="58"/>
                      <a:pt x="93" y="58"/>
                      <a:pt x="95" y="58"/>
                    </a:cubicBezTo>
                    <a:cubicBezTo>
                      <a:pt x="94" y="61"/>
                      <a:pt x="94" y="66"/>
                      <a:pt x="94" y="69"/>
                    </a:cubicBezTo>
                    <a:cubicBezTo>
                      <a:pt x="96" y="80"/>
                      <a:pt x="108" y="85"/>
                      <a:pt x="118" y="87"/>
                    </a:cubicBezTo>
                    <a:cubicBezTo>
                      <a:pt x="115" y="89"/>
                      <a:pt x="110" y="91"/>
                      <a:pt x="108" y="93"/>
                    </a:cubicBezTo>
                    <a:cubicBezTo>
                      <a:pt x="104" y="97"/>
                      <a:pt x="103" y="105"/>
                      <a:pt x="104" y="110"/>
                    </a:cubicBezTo>
                    <a:cubicBezTo>
                      <a:pt x="104" y="117"/>
                      <a:pt x="111" y="122"/>
                      <a:pt x="119" y="126"/>
                    </a:cubicBezTo>
                    <a:cubicBezTo>
                      <a:pt x="113" y="128"/>
                      <a:pt x="109" y="132"/>
                      <a:pt x="106" y="138"/>
                    </a:cubicBezTo>
                    <a:cubicBezTo>
                      <a:pt x="104" y="145"/>
                      <a:pt x="107" y="152"/>
                      <a:pt x="111" y="158"/>
                    </a:cubicBezTo>
                    <a:cubicBezTo>
                      <a:pt x="110" y="158"/>
                      <a:pt x="110" y="158"/>
                      <a:pt x="110" y="158"/>
                    </a:cubicBezTo>
                    <a:cubicBezTo>
                      <a:pt x="104" y="158"/>
                      <a:pt x="98" y="160"/>
                      <a:pt x="95" y="161"/>
                    </a:cubicBezTo>
                    <a:cubicBezTo>
                      <a:pt x="88" y="165"/>
                      <a:pt x="86" y="175"/>
                      <a:pt x="87" y="184"/>
                    </a:cubicBezTo>
                    <a:cubicBezTo>
                      <a:pt x="84" y="183"/>
                      <a:pt x="81" y="182"/>
                      <a:pt x="78" y="182"/>
                    </a:cubicBezTo>
                    <a:cubicBezTo>
                      <a:pt x="75" y="182"/>
                      <a:pt x="72" y="182"/>
                      <a:pt x="69" y="183"/>
                    </a:cubicBezTo>
                    <a:cubicBezTo>
                      <a:pt x="63" y="185"/>
                      <a:pt x="60" y="189"/>
                      <a:pt x="58" y="194"/>
                    </a:cubicBezTo>
                    <a:cubicBezTo>
                      <a:pt x="55" y="192"/>
                      <a:pt x="52" y="190"/>
                      <a:pt x="48" y="190"/>
                    </a:cubicBezTo>
                    <a:cubicBezTo>
                      <a:pt x="47" y="190"/>
                      <a:pt x="47" y="190"/>
                      <a:pt x="46" y="190"/>
                    </a:cubicBezTo>
                    <a:cubicBezTo>
                      <a:pt x="40" y="190"/>
                      <a:pt x="35" y="192"/>
                      <a:pt x="31" y="196"/>
                    </a:cubicBezTo>
                    <a:cubicBezTo>
                      <a:pt x="30" y="192"/>
                      <a:pt x="27" y="190"/>
                      <a:pt x="19" y="189"/>
                    </a:cubicBezTo>
                    <a:cubicBezTo>
                      <a:pt x="19" y="189"/>
                      <a:pt x="18" y="189"/>
                      <a:pt x="18" y="189"/>
                    </a:cubicBezTo>
                    <a:cubicBezTo>
                      <a:pt x="12" y="193"/>
                      <a:pt x="6" y="196"/>
                      <a:pt x="1" y="199"/>
                    </a:cubicBezTo>
                    <a:cubicBezTo>
                      <a:pt x="1" y="200"/>
                      <a:pt x="1" y="200"/>
                      <a:pt x="2" y="201"/>
                    </a:cubicBezTo>
                    <a:cubicBezTo>
                      <a:pt x="2" y="202"/>
                      <a:pt x="2" y="203"/>
                      <a:pt x="3" y="204"/>
                    </a:cubicBezTo>
                    <a:cubicBezTo>
                      <a:pt x="6" y="205"/>
                      <a:pt x="11" y="209"/>
                      <a:pt x="19" y="213"/>
                    </a:cubicBezTo>
                    <a:cubicBezTo>
                      <a:pt x="21" y="208"/>
                      <a:pt x="26" y="204"/>
                      <a:pt x="31" y="204"/>
                    </a:cubicBezTo>
                    <a:cubicBezTo>
                      <a:pt x="32" y="204"/>
                      <a:pt x="32" y="204"/>
                      <a:pt x="32" y="204"/>
                    </a:cubicBezTo>
                    <a:cubicBezTo>
                      <a:pt x="34" y="200"/>
                      <a:pt x="38" y="197"/>
                      <a:pt x="43" y="197"/>
                    </a:cubicBezTo>
                    <a:cubicBezTo>
                      <a:pt x="43" y="197"/>
                      <a:pt x="44" y="197"/>
                      <a:pt x="44" y="197"/>
                    </a:cubicBezTo>
                    <a:cubicBezTo>
                      <a:pt x="50" y="197"/>
                      <a:pt x="55" y="198"/>
                      <a:pt x="55" y="204"/>
                    </a:cubicBezTo>
                    <a:cubicBezTo>
                      <a:pt x="51" y="205"/>
                      <a:pt x="46" y="205"/>
                      <a:pt x="41" y="205"/>
                    </a:cubicBezTo>
                    <a:cubicBezTo>
                      <a:pt x="41" y="205"/>
                      <a:pt x="40" y="205"/>
                      <a:pt x="40" y="205"/>
                    </a:cubicBezTo>
                    <a:cubicBezTo>
                      <a:pt x="40" y="205"/>
                      <a:pt x="40" y="205"/>
                      <a:pt x="40" y="205"/>
                    </a:cubicBezTo>
                    <a:cubicBezTo>
                      <a:pt x="41" y="208"/>
                      <a:pt x="43" y="215"/>
                      <a:pt x="43" y="223"/>
                    </a:cubicBezTo>
                    <a:cubicBezTo>
                      <a:pt x="52" y="225"/>
                      <a:pt x="61" y="227"/>
                      <a:pt x="72" y="227"/>
                    </a:cubicBezTo>
                    <a:cubicBezTo>
                      <a:pt x="83" y="227"/>
                      <a:pt x="95" y="225"/>
                      <a:pt x="109" y="221"/>
                    </a:cubicBezTo>
                    <a:cubicBezTo>
                      <a:pt x="113" y="220"/>
                      <a:pt x="116" y="219"/>
                      <a:pt x="119" y="218"/>
                    </a:cubicBezTo>
                    <a:cubicBezTo>
                      <a:pt x="127" y="207"/>
                      <a:pt x="138" y="198"/>
                      <a:pt x="150" y="193"/>
                    </a:cubicBezTo>
                    <a:cubicBezTo>
                      <a:pt x="162" y="179"/>
                      <a:pt x="171" y="160"/>
                      <a:pt x="175" y="136"/>
                    </a:cubicBezTo>
                    <a:cubicBezTo>
                      <a:pt x="181" y="97"/>
                      <a:pt x="167" y="62"/>
                      <a:pt x="151" y="45"/>
                    </a:cubicBezTo>
                    <a:cubicBezTo>
                      <a:pt x="145" y="38"/>
                      <a:pt x="139" y="33"/>
                      <a:pt x="133" y="28"/>
                    </a:cubicBezTo>
                    <a:cubicBezTo>
                      <a:pt x="126" y="25"/>
                      <a:pt x="118" y="20"/>
                      <a:pt x="112" y="14"/>
                    </a:cubicBezTo>
                    <a:cubicBezTo>
                      <a:pt x="92" y="4"/>
                      <a:pt x="73" y="0"/>
                      <a:pt x="5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1197"/>
              <p:cNvSpPr>
                <a:spLocks noEditPoints="1"/>
              </p:cNvSpPr>
              <p:nvPr/>
            </p:nvSpPr>
            <p:spPr bwMode="auto">
              <a:xfrm>
                <a:off x="1702" y="4013"/>
                <a:ext cx="103" cy="94"/>
              </a:xfrm>
              <a:custGeom>
                <a:avLst/>
                <a:gdLst>
                  <a:gd name="T0" fmla="*/ 16 w 208"/>
                  <a:gd name="T1" fmla="*/ 31 h 191"/>
                  <a:gd name="T2" fmla="*/ 30 w 208"/>
                  <a:gd name="T3" fmla="*/ 26 h 191"/>
                  <a:gd name="T4" fmla="*/ 23 w 208"/>
                  <a:gd name="T5" fmla="*/ 19 h 191"/>
                  <a:gd name="T6" fmla="*/ 134 w 208"/>
                  <a:gd name="T7" fmla="*/ 128 h 191"/>
                  <a:gd name="T8" fmla="*/ 145 w 208"/>
                  <a:gd name="T9" fmla="*/ 133 h 191"/>
                  <a:gd name="T10" fmla="*/ 119 w 208"/>
                  <a:gd name="T11" fmla="*/ 142 h 191"/>
                  <a:gd name="T12" fmla="*/ 86 w 208"/>
                  <a:gd name="T13" fmla="*/ 140 h 191"/>
                  <a:gd name="T14" fmla="*/ 98 w 208"/>
                  <a:gd name="T15" fmla="*/ 127 h 191"/>
                  <a:gd name="T16" fmla="*/ 109 w 208"/>
                  <a:gd name="T17" fmla="*/ 143 h 191"/>
                  <a:gd name="T18" fmla="*/ 50 w 208"/>
                  <a:gd name="T19" fmla="*/ 123 h 191"/>
                  <a:gd name="T20" fmla="*/ 71 w 208"/>
                  <a:gd name="T21" fmla="*/ 122 h 191"/>
                  <a:gd name="T22" fmla="*/ 152 w 208"/>
                  <a:gd name="T23" fmla="*/ 133 h 191"/>
                  <a:gd name="T24" fmla="*/ 156 w 208"/>
                  <a:gd name="T25" fmla="*/ 113 h 191"/>
                  <a:gd name="T26" fmla="*/ 165 w 208"/>
                  <a:gd name="T27" fmla="*/ 110 h 191"/>
                  <a:gd name="T28" fmla="*/ 177 w 208"/>
                  <a:gd name="T29" fmla="*/ 114 h 191"/>
                  <a:gd name="T30" fmla="*/ 46 w 208"/>
                  <a:gd name="T31" fmla="*/ 118 h 191"/>
                  <a:gd name="T32" fmla="*/ 34 w 208"/>
                  <a:gd name="T33" fmla="*/ 91 h 191"/>
                  <a:gd name="T34" fmla="*/ 46 w 208"/>
                  <a:gd name="T35" fmla="*/ 118 h 191"/>
                  <a:gd name="T36" fmla="*/ 181 w 208"/>
                  <a:gd name="T37" fmla="*/ 95 h 191"/>
                  <a:gd name="T38" fmla="*/ 182 w 208"/>
                  <a:gd name="T39" fmla="*/ 107 h 191"/>
                  <a:gd name="T40" fmla="*/ 27 w 208"/>
                  <a:gd name="T41" fmla="*/ 57 h 191"/>
                  <a:gd name="T42" fmla="*/ 29 w 208"/>
                  <a:gd name="T43" fmla="*/ 85 h 191"/>
                  <a:gd name="T44" fmla="*/ 190 w 208"/>
                  <a:gd name="T45" fmla="*/ 52 h 191"/>
                  <a:gd name="T46" fmla="*/ 197 w 208"/>
                  <a:gd name="T47" fmla="*/ 49 h 191"/>
                  <a:gd name="T48" fmla="*/ 199 w 208"/>
                  <a:gd name="T49" fmla="*/ 59 h 191"/>
                  <a:gd name="T50" fmla="*/ 188 w 208"/>
                  <a:gd name="T51" fmla="*/ 68 h 191"/>
                  <a:gd name="T52" fmla="*/ 39 w 208"/>
                  <a:gd name="T53" fmla="*/ 22 h 191"/>
                  <a:gd name="T54" fmla="*/ 43 w 208"/>
                  <a:gd name="T55" fmla="*/ 7 h 191"/>
                  <a:gd name="T56" fmla="*/ 39 w 208"/>
                  <a:gd name="T57" fmla="*/ 22 h 191"/>
                  <a:gd name="T58" fmla="*/ 41 w 208"/>
                  <a:gd name="T59" fmla="*/ 1 h 191"/>
                  <a:gd name="T60" fmla="*/ 36 w 208"/>
                  <a:gd name="T61" fmla="*/ 27 h 191"/>
                  <a:gd name="T62" fmla="*/ 36 w 208"/>
                  <a:gd name="T63" fmla="*/ 32 h 191"/>
                  <a:gd name="T64" fmla="*/ 29 w 208"/>
                  <a:gd name="T65" fmla="*/ 50 h 191"/>
                  <a:gd name="T66" fmla="*/ 31 w 208"/>
                  <a:gd name="T67" fmla="*/ 35 h 191"/>
                  <a:gd name="T68" fmla="*/ 0 w 208"/>
                  <a:gd name="T69" fmla="*/ 97 h 191"/>
                  <a:gd name="T70" fmla="*/ 17 w 208"/>
                  <a:gd name="T71" fmla="*/ 147 h 191"/>
                  <a:gd name="T72" fmla="*/ 102 w 208"/>
                  <a:gd name="T73" fmla="*/ 191 h 191"/>
                  <a:gd name="T74" fmla="*/ 125 w 208"/>
                  <a:gd name="T75" fmla="*/ 178 h 191"/>
                  <a:gd name="T76" fmla="*/ 137 w 208"/>
                  <a:gd name="T77" fmla="*/ 177 h 191"/>
                  <a:gd name="T78" fmla="*/ 143 w 208"/>
                  <a:gd name="T79" fmla="*/ 182 h 191"/>
                  <a:gd name="T80" fmla="*/ 182 w 208"/>
                  <a:gd name="T81" fmla="*/ 128 h 191"/>
                  <a:gd name="T82" fmla="*/ 188 w 208"/>
                  <a:gd name="T83" fmla="*/ 114 h 191"/>
                  <a:gd name="T84" fmla="*/ 207 w 208"/>
                  <a:gd name="T85" fmla="*/ 61 h 191"/>
                  <a:gd name="T86" fmla="*/ 204 w 208"/>
                  <a:gd name="T87" fmla="*/ 43 h 191"/>
                  <a:gd name="T88" fmla="*/ 199 w 208"/>
                  <a:gd name="T89" fmla="*/ 43 h 191"/>
                  <a:gd name="T90" fmla="*/ 199 w 208"/>
                  <a:gd name="T91" fmla="*/ 43 h 191"/>
                  <a:gd name="T92" fmla="*/ 195 w 208"/>
                  <a:gd name="T93" fmla="*/ 42 h 191"/>
                  <a:gd name="T94" fmla="*/ 180 w 208"/>
                  <a:gd name="T95" fmla="*/ 59 h 191"/>
                  <a:gd name="T96" fmla="*/ 177 w 208"/>
                  <a:gd name="T97" fmla="*/ 90 h 191"/>
                  <a:gd name="T98" fmla="*/ 175 w 208"/>
                  <a:gd name="T99" fmla="*/ 106 h 191"/>
                  <a:gd name="T100" fmla="*/ 162 w 208"/>
                  <a:gd name="T101" fmla="*/ 103 h 191"/>
                  <a:gd name="T102" fmla="*/ 145 w 208"/>
                  <a:gd name="T103" fmla="*/ 125 h 191"/>
                  <a:gd name="T104" fmla="*/ 133 w 208"/>
                  <a:gd name="T105" fmla="*/ 122 h 191"/>
                  <a:gd name="T106" fmla="*/ 111 w 208"/>
                  <a:gd name="T107" fmla="*/ 128 h 191"/>
                  <a:gd name="T108" fmla="*/ 95 w 208"/>
                  <a:gd name="T109" fmla="*/ 120 h 191"/>
                  <a:gd name="T110" fmla="*/ 73 w 208"/>
                  <a:gd name="T111" fmla="*/ 116 h 191"/>
                  <a:gd name="T112" fmla="*/ 54 w 208"/>
                  <a:gd name="T113" fmla="*/ 115 h 191"/>
                  <a:gd name="T114" fmla="*/ 38 w 208"/>
                  <a:gd name="T115" fmla="*/ 85 h 191"/>
                  <a:gd name="T116" fmla="*/ 36 w 208"/>
                  <a:gd name="T117" fmla="*/ 55 h 191"/>
                  <a:gd name="T118" fmla="*/ 41 w 208"/>
                  <a:gd name="T119" fmla="*/ 29 h 191"/>
                  <a:gd name="T120" fmla="*/ 49 w 208"/>
                  <a:gd name="T121" fmla="*/ 20 h 191"/>
                  <a:gd name="T122" fmla="*/ 43 w 208"/>
                  <a:gd name="T123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8" h="191">
                    <a:moveTo>
                      <a:pt x="23" y="19"/>
                    </a:moveTo>
                    <a:cubicBezTo>
                      <a:pt x="21" y="23"/>
                      <a:pt x="18" y="27"/>
                      <a:pt x="16" y="31"/>
                    </a:cubicBezTo>
                    <a:cubicBezTo>
                      <a:pt x="20" y="31"/>
                      <a:pt x="25" y="30"/>
                      <a:pt x="29" y="28"/>
                    </a:cubicBezTo>
                    <a:cubicBezTo>
                      <a:pt x="29" y="27"/>
                      <a:pt x="29" y="27"/>
                      <a:pt x="30" y="26"/>
                    </a:cubicBezTo>
                    <a:cubicBezTo>
                      <a:pt x="29" y="22"/>
                      <a:pt x="28" y="21"/>
                      <a:pt x="25" y="20"/>
                    </a:cubicBezTo>
                    <a:cubicBezTo>
                      <a:pt x="25" y="20"/>
                      <a:pt x="24" y="19"/>
                      <a:pt x="23" y="19"/>
                    </a:cubicBezTo>
                    <a:moveTo>
                      <a:pt x="119" y="142"/>
                    </a:moveTo>
                    <a:cubicBezTo>
                      <a:pt x="123" y="136"/>
                      <a:pt x="128" y="128"/>
                      <a:pt x="134" y="128"/>
                    </a:cubicBezTo>
                    <a:cubicBezTo>
                      <a:pt x="135" y="128"/>
                      <a:pt x="135" y="128"/>
                      <a:pt x="136" y="128"/>
                    </a:cubicBezTo>
                    <a:cubicBezTo>
                      <a:pt x="139" y="129"/>
                      <a:pt x="143" y="131"/>
                      <a:pt x="145" y="133"/>
                    </a:cubicBezTo>
                    <a:cubicBezTo>
                      <a:pt x="145" y="134"/>
                      <a:pt x="146" y="135"/>
                      <a:pt x="146" y="136"/>
                    </a:cubicBezTo>
                    <a:cubicBezTo>
                      <a:pt x="138" y="139"/>
                      <a:pt x="129" y="141"/>
                      <a:pt x="119" y="142"/>
                    </a:cubicBezTo>
                    <a:moveTo>
                      <a:pt x="109" y="143"/>
                    </a:moveTo>
                    <a:cubicBezTo>
                      <a:pt x="102" y="142"/>
                      <a:pt x="94" y="142"/>
                      <a:pt x="86" y="140"/>
                    </a:cubicBezTo>
                    <a:cubicBezTo>
                      <a:pt x="85" y="140"/>
                      <a:pt x="83" y="139"/>
                      <a:pt x="81" y="139"/>
                    </a:cubicBezTo>
                    <a:cubicBezTo>
                      <a:pt x="85" y="133"/>
                      <a:pt x="92" y="127"/>
                      <a:pt x="98" y="127"/>
                    </a:cubicBezTo>
                    <a:cubicBezTo>
                      <a:pt x="102" y="127"/>
                      <a:pt x="106" y="130"/>
                      <a:pt x="108" y="137"/>
                    </a:cubicBezTo>
                    <a:cubicBezTo>
                      <a:pt x="108" y="139"/>
                      <a:pt x="109" y="141"/>
                      <a:pt x="109" y="143"/>
                    </a:cubicBezTo>
                    <a:moveTo>
                      <a:pt x="74" y="137"/>
                    </a:moveTo>
                    <a:cubicBezTo>
                      <a:pt x="65" y="133"/>
                      <a:pt x="57" y="128"/>
                      <a:pt x="50" y="123"/>
                    </a:cubicBezTo>
                    <a:cubicBezTo>
                      <a:pt x="54" y="121"/>
                      <a:pt x="59" y="119"/>
                      <a:pt x="64" y="119"/>
                    </a:cubicBezTo>
                    <a:cubicBezTo>
                      <a:pt x="67" y="119"/>
                      <a:pt x="69" y="119"/>
                      <a:pt x="71" y="122"/>
                    </a:cubicBezTo>
                    <a:cubicBezTo>
                      <a:pt x="75" y="126"/>
                      <a:pt x="75" y="131"/>
                      <a:pt x="74" y="137"/>
                    </a:cubicBezTo>
                    <a:moveTo>
                      <a:pt x="152" y="133"/>
                    </a:moveTo>
                    <a:cubicBezTo>
                      <a:pt x="152" y="132"/>
                      <a:pt x="151" y="131"/>
                      <a:pt x="150" y="130"/>
                    </a:cubicBezTo>
                    <a:cubicBezTo>
                      <a:pt x="149" y="124"/>
                      <a:pt x="152" y="115"/>
                      <a:pt x="156" y="113"/>
                    </a:cubicBezTo>
                    <a:cubicBezTo>
                      <a:pt x="157" y="113"/>
                      <a:pt x="158" y="112"/>
                      <a:pt x="159" y="111"/>
                    </a:cubicBezTo>
                    <a:cubicBezTo>
                      <a:pt x="161" y="110"/>
                      <a:pt x="163" y="110"/>
                      <a:pt x="165" y="110"/>
                    </a:cubicBezTo>
                    <a:cubicBezTo>
                      <a:pt x="168" y="110"/>
                      <a:pt x="170" y="110"/>
                      <a:pt x="172" y="112"/>
                    </a:cubicBezTo>
                    <a:cubicBezTo>
                      <a:pt x="174" y="112"/>
                      <a:pt x="175" y="113"/>
                      <a:pt x="177" y="114"/>
                    </a:cubicBezTo>
                    <a:cubicBezTo>
                      <a:pt x="170" y="121"/>
                      <a:pt x="162" y="128"/>
                      <a:pt x="152" y="133"/>
                    </a:cubicBezTo>
                    <a:moveTo>
                      <a:pt x="46" y="118"/>
                    </a:moveTo>
                    <a:cubicBezTo>
                      <a:pt x="39" y="110"/>
                      <a:pt x="34" y="101"/>
                      <a:pt x="31" y="92"/>
                    </a:cubicBezTo>
                    <a:cubicBezTo>
                      <a:pt x="32" y="91"/>
                      <a:pt x="33" y="91"/>
                      <a:pt x="34" y="91"/>
                    </a:cubicBezTo>
                    <a:cubicBezTo>
                      <a:pt x="40" y="91"/>
                      <a:pt x="46" y="94"/>
                      <a:pt x="49" y="99"/>
                    </a:cubicBezTo>
                    <a:cubicBezTo>
                      <a:pt x="50" y="101"/>
                      <a:pt x="50" y="115"/>
                      <a:pt x="46" y="118"/>
                    </a:cubicBezTo>
                    <a:moveTo>
                      <a:pt x="182" y="107"/>
                    </a:moveTo>
                    <a:cubicBezTo>
                      <a:pt x="180" y="103"/>
                      <a:pt x="179" y="100"/>
                      <a:pt x="181" y="95"/>
                    </a:cubicBezTo>
                    <a:cubicBezTo>
                      <a:pt x="184" y="88"/>
                      <a:pt x="188" y="87"/>
                      <a:pt x="193" y="86"/>
                    </a:cubicBezTo>
                    <a:cubicBezTo>
                      <a:pt x="191" y="93"/>
                      <a:pt x="187" y="100"/>
                      <a:pt x="182" y="107"/>
                    </a:cubicBezTo>
                    <a:moveTo>
                      <a:pt x="29" y="85"/>
                    </a:moveTo>
                    <a:cubicBezTo>
                      <a:pt x="27" y="76"/>
                      <a:pt x="27" y="66"/>
                      <a:pt x="27" y="57"/>
                    </a:cubicBezTo>
                    <a:cubicBezTo>
                      <a:pt x="32" y="59"/>
                      <a:pt x="36" y="61"/>
                      <a:pt x="36" y="67"/>
                    </a:cubicBezTo>
                    <a:cubicBezTo>
                      <a:pt x="37" y="76"/>
                      <a:pt x="36" y="81"/>
                      <a:pt x="29" y="85"/>
                    </a:cubicBezTo>
                    <a:moveTo>
                      <a:pt x="188" y="54"/>
                    </a:moveTo>
                    <a:cubicBezTo>
                      <a:pt x="189" y="54"/>
                      <a:pt x="190" y="53"/>
                      <a:pt x="190" y="52"/>
                    </a:cubicBezTo>
                    <a:cubicBezTo>
                      <a:pt x="191" y="50"/>
                      <a:pt x="193" y="49"/>
                      <a:pt x="195" y="49"/>
                    </a:cubicBezTo>
                    <a:cubicBezTo>
                      <a:pt x="196" y="49"/>
                      <a:pt x="196" y="49"/>
                      <a:pt x="197" y="49"/>
                    </a:cubicBezTo>
                    <a:cubicBezTo>
                      <a:pt x="197" y="49"/>
                      <a:pt x="198" y="50"/>
                      <a:pt x="199" y="50"/>
                    </a:cubicBezTo>
                    <a:cubicBezTo>
                      <a:pt x="199" y="53"/>
                      <a:pt x="199" y="56"/>
                      <a:pt x="199" y="59"/>
                    </a:cubicBezTo>
                    <a:cubicBezTo>
                      <a:pt x="199" y="65"/>
                      <a:pt x="198" y="72"/>
                      <a:pt x="196" y="78"/>
                    </a:cubicBezTo>
                    <a:cubicBezTo>
                      <a:pt x="192" y="76"/>
                      <a:pt x="190" y="71"/>
                      <a:pt x="188" y="68"/>
                    </a:cubicBezTo>
                    <a:cubicBezTo>
                      <a:pt x="185" y="63"/>
                      <a:pt x="186" y="59"/>
                      <a:pt x="188" y="54"/>
                    </a:cubicBezTo>
                    <a:moveTo>
                      <a:pt x="39" y="22"/>
                    </a:moveTo>
                    <a:cubicBezTo>
                      <a:pt x="38" y="22"/>
                      <a:pt x="37" y="22"/>
                      <a:pt x="36" y="21"/>
                    </a:cubicBezTo>
                    <a:cubicBezTo>
                      <a:pt x="38" y="16"/>
                      <a:pt x="41" y="11"/>
                      <a:pt x="43" y="7"/>
                    </a:cubicBezTo>
                    <a:cubicBezTo>
                      <a:pt x="45" y="10"/>
                      <a:pt x="45" y="15"/>
                      <a:pt x="44" y="18"/>
                    </a:cubicBezTo>
                    <a:cubicBezTo>
                      <a:pt x="43" y="21"/>
                      <a:pt x="41" y="22"/>
                      <a:pt x="39" y="22"/>
                    </a:cubicBezTo>
                    <a:moveTo>
                      <a:pt x="42" y="0"/>
                    </a:moveTo>
                    <a:cubicBezTo>
                      <a:pt x="42" y="0"/>
                      <a:pt x="41" y="0"/>
                      <a:pt x="41" y="1"/>
                    </a:cubicBezTo>
                    <a:cubicBezTo>
                      <a:pt x="39" y="3"/>
                      <a:pt x="34" y="7"/>
                      <a:pt x="28" y="14"/>
                    </a:cubicBezTo>
                    <a:cubicBezTo>
                      <a:pt x="33" y="17"/>
                      <a:pt x="36" y="21"/>
                      <a:pt x="36" y="27"/>
                    </a:cubicBezTo>
                    <a:cubicBezTo>
                      <a:pt x="38" y="28"/>
                      <a:pt x="39" y="30"/>
                      <a:pt x="37" y="31"/>
                    </a:cubicBezTo>
                    <a:cubicBezTo>
                      <a:pt x="36" y="32"/>
                      <a:pt x="36" y="32"/>
                      <a:pt x="36" y="32"/>
                    </a:cubicBezTo>
                    <a:cubicBezTo>
                      <a:pt x="37" y="34"/>
                      <a:pt x="38" y="37"/>
                      <a:pt x="37" y="40"/>
                    </a:cubicBezTo>
                    <a:cubicBezTo>
                      <a:pt x="36" y="45"/>
                      <a:pt x="34" y="50"/>
                      <a:pt x="29" y="50"/>
                    </a:cubicBezTo>
                    <a:cubicBezTo>
                      <a:pt x="29" y="50"/>
                      <a:pt x="29" y="50"/>
                      <a:pt x="28" y="50"/>
                    </a:cubicBezTo>
                    <a:cubicBezTo>
                      <a:pt x="29" y="45"/>
                      <a:pt x="30" y="40"/>
                      <a:pt x="31" y="35"/>
                    </a:cubicBezTo>
                    <a:cubicBezTo>
                      <a:pt x="26" y="37"/>
                      <a:pt x="19" y="40"/>
                      <a:pt x="11" y="41"/>
                    </a:cubicBezTo>
                    <a:cubicBezTo>
                      <a:pt x="5" y="56"/>
                      <a:pt x="0" y="74"/>
                      <a:pt x="0" y="97"/>
                    </a:cubicBezTo>
                    <a:cubicBezTo>
                      <a:pt x="0" y="97"/>
                      <a:pt x="0" y="98"/>
                      <a:pt x="0" y="98"/>
                    </a:cubicBezTo>
                    <a:cubicBezTo>
                      <a:pt x="1" y="114"/>
                      <a:pt x="6" y="131"/>
                      <a:pt x="17" y="147"/>
                    </a:cubicBezTo>
                    <a:cubicBezTo>
                      <a:pt x="27" y="160"/>
                      <a:pt x="41" y="172"/>
                      <a:pt x="58" y="181"/>
                    </a:cubicBezTo>
                    <a:cubicBezTo>
                      <a:pt x="73" y="188"/>
                      <a:pt x="88" y="191"/>
                      <a:pt x="102" y="191"/>
                    </a:cubicBezTo>
                    <a:cubicBezTo>
                      <a:pt x="110" y="191"/>
                      <a:pt x="117" y="190"/>
                      <a:pt x="124" y="189"/>
                    </a:cubicBezTo>
                    <a:cubicBezTo>
                      <a:pt x="124" y="185"/>
                      <a:pt x="124" y="182"/>
                      <a:pt x="125" y="178"/>
                    </a:cubicBezTo>
                    <a:cubicBezTo>
                      <a:pt x="126" y="178"/>
                      <a:pt x="126" y="178"/>
                      <a:pt x="127" y="178"/>
                    </a:cubicBezTo>
                    <a:cubicBezTo>
                      <a:pt x="131" y="178"/>
                      <a:pt x="134" y="178"/>
                      <a:pt x="137" y="177"/>
                    </a:cubicBezTo>
                    <a:cubicBezTo>
                      <a:pt x="137" y="180"/>
                      <a:pt x="136" y="182"/>
                      <a:pt x="136" y="185"/>
                    </a:cubicBezTo>
                    <a:cubicBezTo>
                      <a:pt x="138" y="184"/>
                      <a:pt x="141" y="183"/>
                      <a:pt x="143" y="182"/>
                    </a:cubicBezTo>
                    <a:cubicBezTo>
                      <a:pt x="169" y="167"/>
                      <a:pt x="186" y="146"/>
                      <a:pt x="195" y="126"/>
                    </a:cubicBezTo>
                    <a:cubicBezTo>
                      <a:pt x="191" y="126"/>
                      <a:pt x="186" y="127"/>
                      <a:pt x="182" y="128"/>
                    </a:cubicBezTo>
                    <a:cubicBezTo>
                      <a:pt x="184" y="124"/>
                      <a:pt x="186" y="119"/>
                      <a:pt x="188" y="115"/>
                    </a:cubicBezTo>
                    <a:cubicBezTo>
                      <a:pt x="188" y="114"/>
                      <a:pt x="188" y="114"/>
                      <a:pt x="188" y="114"/>
                    </a:cubicBezTo>
                    <a:cubicBezTo>
                      <a:pt x="192" y="114"/>
                      <a:pt x="196" y="113"/>
                      <a:pt x="200" y="113"/>
                    </a:cubicBezTo>
                    <a:cubicBezTo>
                      <a:pt x="207" y="94"/>
                      <a:pt x="208" y="75"/>
                      <a:pt x="207" y="61"/>
                    </a:cubicBezTo>
                    <a:cubicBezTo>
                      <a:pt x="207" y="53"/>
                      <a:pt x="205" y="46"/>
                      <a:pt x="204" y="43"/>
                    </a:cubicBezTo>
                    <a:cubicBezTo>
                      <a:pt x="204" y="43"/>
                      <a:pt x="204" y="43"/>
                      <a:pt x="204" y="43"/>
                    </a:cubicBezTo>
                    <a:cubicBezTo>
                      <a:pt x="203" y="42"/>
                      <a:pt x="202" y="41"/>
                      <a:pt x="201" y="41"/>
                    </a:cubicBezTo>
                    <a:cubicBezTo>
                      <a:pt x="201" y="41"/>
                      <a:pt x="200" y="42"/>
                      <a:pt x="199" y="43"/>
                    </a:cubicBezTo>
                    <a:cubicBezTo>
                      <a:pt x="199" y="43"/>
                      <a:pt x="199" y="43"/>
                      <a:pt x="199" y="43"/>
                    </a:cubicBezTo>
                    <a:cubicBezTo>
                      <a:pt x="199" y="43"/>
                      <a:pt x="199" y="43"/>
                      <a:pt x="199" y="43"/>
                    </a:cubicBezTo>
                    <a:cubicBezTo>
                      <a:pt x="198" y="42"/>
                      <a:pt x="197" y="42"/>
                      <a:pt x="196" y="42"/>
                    </a:cubicBezTo>
                    <a:cubicBezTo>
                      <a:pt x="196" y="42"/>
                      <a:pt x="196" y="42"/>
                      <a:pt x="195" y="42"/>
                    </a:cubicBezTo>
                    <a:cubicBezTo>
                      <a:pt x="190" y="42"/>
                      <a:pt x="185" y="46"/>
                      <a:pt x="183" y="51"/>
                    </a:cubicBezTo>
                    <a:cubicBezTo>
                      <a:pt x="181" y="54"/>
                      <a:pt x="181" y="56"/>
                      <a:pt x="180" y="59"/>
                    </a:cubicBezTo>
                    <a:cubicBezTo>
                      <a:pt x="180" y="66"/>
                      <a:pt x="184" y="75"/>
                      <a:pt x="189" y="81"/>
                    </a:cubicBezTo>
                    <a:cubicBezTo>
                      <a:pt x="184" y="82"/>
                      <a:pt x="180" y="84"/>
                      <a:pt x="177" y="90"/>
                    </a:cubicBezTo>
                    <a:cubicBezTo>
                      <a:pt x="176" y="93"/>
                      <a:pt x="173" y="98"/>
                      <a:pt x="173" y="102"/>
                    </a:cubicBezTo>
                    <a:cubicBezTo>
                      <a:pt x="173" y="104"/>
                      <a:pt x="174" y="105"/>
                      <a:pt x="175" y="106"/>
                    </a:cubicBezTo>
                    <a:cubicBezTo>
                      <a:pt x="171" y="105"/>
                      <a:pt x="167" y="103"/>
                      <a:pt x="163" y="103"/>
                    </a:cubicBezTo>
                    <a:cubicBezTo>
                      <a:pt x="163" y="103"/>
                      <a:pt x="162" y="103"/>
                      <a:pt x="162" y="103"/>
                    </a:cubicBezTo>
                    <a:cubicBezTo>
                      <a:pt x="158" y="103"/>
                      <a:pt x="151" y="108"/>
                      <a:pt x="149" y="111"/>
                    </a:cubicBezTo>
                    <a:cubicBezTo>
                      <a:pt x="147" y="115"/>
                      <a:pt x="145" y="120"/>
                      <a:pt x="145" y="125"/>
                    </a:cubicBezTo>
                    <a:cubicBezTo>
                      <a:pt x="142" y="123"/>
                      <a:pt x="138" y="122"/>
                      <a:pt x="135" y="122"/>
                    </a:cubicBezTo>
                    <a:cubicBezTo>
                      <a:pt x="135" y="122"/>
                      <a:pt x="134" y="122"/>
                      <a:pt x="133" y="122"/>
                    </a:cubicBezTo>
                    <a:cubicBezTo>
                      <a:pt x="125" y="122"/>
                      <a:pt x="118" y="131"/>
                      <a:pt x="114" y="140"/>
                    </a:cubicBezTo>
                    <a:cubicBezTo>
                      <a:pt x="113" y="136"/>
                      <a:pt x="112" y="131"/>
                      <a:pt x="111" y="128"/>
                    </a:cubicBezTo>
                    <a:cubicBezTo>
                      <a:pt x="109" y="123"/>
                      <a:pt x="102" y="121"/>
                      <a:pt x="97" y="120"/>
                    </a:cubicBezTo>
                    <a:cubicBezTo>
                      <a:pt x="97" y="120"/>
                      <a:pt x="96" y="120"/>
                      <a:pt x="95" y="120"/>
                    </a:cubicBezTo>
                    <a:cubicBezTo>
                      <a:pt x="90" y="120"/>
                      <a:pt x="85" y="125"/>
                      <a:pt x="80" y="130"/>
                    </a:cubicBezTo>
                    <a:cubicBezTo>
                      <a:pt x="80" y="125"/>
                      <a:pt x="78" y="119"/>
                      <a:pt x="73" y="116"/>
                    </a:cubicBezTo>
                    <a:cubicBezTo>
                      <a:pt x="70" y="114"/>
                      <a:pt x="67" y="113"/>
                      <a:pt x="64" y="113"/>
                    </a:cubicBezTo>
                    <a:cubicBezTo>
                      <a:pt x="61" y="113"/>
                      <a:pt x="58" y="113"/>
                      <a:pt x="54" y="115"/>
                    </a:cubicBezTo>
                    <a:cubicBezTo>
                      <a:pt x="56" y="109"/>
                      <a:pt x="56" y="102"/>
                      <a:pt x="55" y="98"/>
                    </a:cubicBezTo>
                    <a:cubicBezTo>
                      <a:pt x="54" y="91"/>
                      <a:pt x="46" y="86"/>
                      <a:pt x="38" y="85"/>
                    </a:cubicBezTo>
                    <a:cubicBezTo>
                      <a:pt x="41" y="81"/>
                      <a:pt x="43" y="76"/>
                      <a:pt x="43" y="69"/>
                    </a:cubicBezTo>
                    <a:cubicBezTo>
                      <a:pt x="43" y="62"/>
                      <a:pt x="40" y="58"/>
                      <a:pt x="36" y="55"/>
                    </a:cubicBezTo>
                    <a:cubicBezTo>
                      <a:pt x="39" y="53"/>
                      <a:pt x="41" y="51"/>
                      <a:pt x="42" y="46"/>
                    </a:cubicBezTo>
                    <a:cubicBezTo>
                      <a:pt x="44" y="40"/>
                      <a:pt x="43" y="34"/>
                      <a:pt x="41" y="29"/>
                    </a:cubicBezTo>
                    <a:cubicBezTo>
                      <a:pt x="41" y="29"/>
                      <a:pt x="41" y="29"/>
                      <a:pt x="41" y="29"/>
                    </a:cubicBezTo>
                    <a:cubicBezTo>
                      <a:pt x="45" y="29"/>
                      <a:pt x="47" y="27"/>
                      <a:pt x="49" y="20"/>
                    </a:cubicBezTo>
                    <a:cubicBezTo>
                      <a:pt x="50" y="18"/>
                      <a:pt x="51" y="15"/>
                      <a:pt x="51" y="13"/>
                    </a:cubicBezTo>
                    <a:cubicBezTo>
                      <a:pt x="48" y="9"/>
                      <a:pt x="45" y="4"/>
                      <a:pt x="43" y="0"/>
                    </a:cubicBezTo>
                    <a:cubicBezTo>
                      <a:pt x="43" y="0"/>
                      <a:pt x="43" y="0"/>
                      <a:pt x="4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1198"/>
              <p:cNvSpPr>
                <a:spLocks noEditPoints="1"/>
              </p:cNvSpPr>
              <p:nvPr/>
            </p:nvSpPr>
            <p:spPr bwMode="auto">
              <a:xfrm>
                <a:off x="1637" y="3933"/>
                <a:ext cx="85" cy="102"/>
              </a:xfrm>
              <a:custGeom>
                <a:avLst/>
                <a:gdLst>
                  <a:gd name="T0" fmla="*/ 166 w 171"/>
                  <a:gd name="T1" fmla="*/ 30 h 205"/>
                  <a:gd name="T2" fmla="*/ 166 w 171"/>
                  <a:gd name="T3" fmla="*/ 26 h 205"/>
                  <a:gd name="T4" fmla="*/ 164 w 171"/>
                  <a:gd name="T5" fmla="*/ 23 h 205"/>
                  <a:gd name="T6" fmla="*/ 105 w 171"/>
                  <a:gd name="T7" fmla="*/ 185 h 205"/>
                  <a:gd name="T8" fmla="*/ 116 w 171"/>
                  <a:gd name="T9" fmla="*/ 181 h 205"/>
                  <a:gd name="T10" fmla="*/ 140 w 171"/>
                  <a:gd name="T11" fmla="*/ 192 h 205"/>
                  <a:gd name="T12" fmla="*/ 142 w 171"/>
                  <a:gd name="T13" fmla="*/ 182 h 205"/>
                  <a:gd name="T14" fmla="*/ 155 w 171"/>
                  <a:gd name="T15" fmla="*/ 180 h 205"/>
                  <a:gd name="T16" fmla="*/ 162 w 171"/>
                  <a:gd name="T17" fmla="*/ 187 h 205"/>
                  <a:gd name="T18" fmla="*/ 148 w 171"/>
                  <a:gd name="T19" fmla="*/ 192 h 205"/>
                  <a:gd name="T20" fmla="*/ 98 w 171"/>
                  <a:gd name="T21" fmla="*/ 181 h 205"/>
                  <a:gd name="T22" fmla="*/ 76 w 171"/>
                  <a:gd name="T23" fmla="*/ 159 h 205"/>
                  <a:gd name="T24" fmla="*/ 93 w 171"/>
                  <a:gd name="T25" fmla="*/ 161 h 205"/>
                  <a:gd name="T26" fmla="*/ 98 w 171"/>
                  <a:gd name="T27" fmla="*/ 176 h 205"/>
                  <a:gd name="T28" fmla="*/ 70 w 171"/>
                  <a:gd name="T29" fmla="*/ 155 h 205"/>
                  <a:gd name="T30" fmla="*/ 74 w 171"/>
                  <a:gd name="T31" fmla="*/ 144 h 205"/>
                  <a:gd name="T32" fmla="*/ 70 w 171"/>
                  <a:gd name="T33" fmla="*/ 155 h 205"/>
                  <a:gd name="T34" fmla="*/ 50 w 171"/>
                  <a:gd name="T35" fmla="*/ 98 h 205"/>
                  <a:gd name="T36" fmla="*/ 59 w 171"/>
                  <a:gd name="T37" fmla="*/ 118 h 205"/>
                  <a:gd name="T38" fmla="*/ 50 w 171"/>
                  <a:gd name="T39" fmla="*/ 85 h 205"/>
                  <a:gd name="T40" fmla="*/ 63 w 171"/>
                  <a:gd name="T41" fmla="*/ 79 h 205"/>
                  <a:gd name="T42" fmla="*/ 66 w 171"/>
                  <a:gd name="T43" fmla="*/ 55 h 205"/>
                  <a:gd name="T44" fmla="*/ 80 w 171"/>
                  <a:gd name="T45" fmla="*/ 33 h 205"/>
                  <a:gd name="T46" fmla="*/ 66 w 171"/>
                  <a:gd name="T47" fmla="*/ 55 h 205"/>
                  <a:gd name="T48" fmla="*/ 85 w 171"/>
                  <a:gd name="T49" fmla="*/ 30 h 205"/>
                  <a:gd name="T50" fmla="*/ 103 w 171"/>
                  <a:gd name="T51" fmla="*/ 33 h 205"/>
                  <a:gd name="T52" fmla="*/ 128 w 171"/>
                  <a:gd name="T53" fmla="*/ 29 h 205"/>
                  <a:gd name="T54" fmla="*/ 126 w 171"/>
                  <a:gd name="T55" fmla="*/ 21 h 205"/>
                  <a:gd name="T56" fmla="*/ 128 w 171"/>
                  <a:gd name="T57" fmla="*/ 29 h 205"/>
                  <a:gd name="T58" fmla="*/ 98 w 171"/>
                  <a:gd name="T59" fmla="*/ 0 h 205"/>
                  <a:gd name="T60" fmla="*/ 6 w 171"/>
                  <a:gd name="T61" fmla="*/ 79 h 205"/>
                  <a:gd name="T62" fmla="*/ 58 w 171"/>
                  <a:gd name="T63" fmla="*/ 188 h 205"/>
                  <a:gd name="T64" fmla="*/ 119 w 171"/>
                  <a:gd name="T65" fmla="*/ 205 h 205"/>
                  <a:gd name="T66" fmla="*/ 163 w 171"/>
                  <a:gd name="T67" fmla="*/ 196 h 205"/>
                  <a:gd name="T68" fmla="*/ 169 w 171"/>
                  <a:gd name="T69" fmla="*/ 192 h 205"/>
                  <a:gd name="T70" fmla="*/ 160 w 171"/>
                  <a:gd name="T71" fmla="*/ 175 h 205"/>
                  <a:gd name="T72" fmla="*/ 148 w 171"/>
                  <a:gd name="T73" fmla="*/ 173 h 205"/>
                  <a:gd name="T74" fmla="*/ 120 w 171"/>
                  <a:gd name="T75" fmla="*/ 176 h 205"/>
                  <a:gd name="T76" fmla="*/ 108 w 171"/>
                  <a:gd name="T77" fmla="*/ 175 h 205"/>
                  <a:gd name="T78" fmla="*/ 103 w 171"/>
                  <a:gd name="T79" fmla="*/ 164 h 205"/>
                  <a:gd name="T80" fmla="*/ 83 w 171"/>
                  <a:gd name="T81" fmla="*/ 152 h 205"/>
                  <a:gd name="T82" fmla="*/ 80 w 171"/>
                  <a:gd name="T83" fmla="*/ 142 h 205"/>
                  <a:gd name="T84" fmla="*/ 67 w 171"/>
                  <a:gd name="T85" fmla="*/ 119 h 205"/>
                  <a:gd name="T86" fmla="*/ 58 w 171"/>
                  <a:gd name="T87" fmla="*/ 90 h 205"/>
                  <a:gd name="T88" fmla="*/ 65 w 171"/>
                  <a:gd name="T89" fmla="*/ 61 h 205"/>
                  <a:gd name="T90" fmla="*/ 80 w 171"/>
                  <a:gd name="T91" fmla="*/ 59 h 205"/>
                  <a:gd name="T92" fmla="*/ 96 w 171"/>
                  <a:gd name="T93" fmla="*/ 41 h 205"/>
                  <a:gd name="T94" fmla="*/ 114 w 171"/>
                  <a:gd name="T95" fmla="*/ 30 h 205"/>
                  <a:gd name="T96" fmla="*/ 126 w 171"/>
                  <a:gd name="T97" fmla="*/ 34 h 205"/>
                  <a:gd name="T98" fmla="*/ 150 w 171"/>
                  <a:gd name="T99" fmla="*/ 36 h 205"/>
                  <a:gd name="T100" fmla="*/ 154 w 171"/>
                  <a:gd name="T101" fmla="*/ 36 h 205"/>
                  <a:gd name="T102" fmla="*/ 150 w 171"/>
                  <a:gd name="T103" fmla="*/ 30 h 205"/>
                  <a:gd name="T104" fmla="*/ 146 w 171"/>
                  <a:gd name="T105" fmla="*/ 23 h 205"/>
                  <a:gd name="T106" fmla="*/ 98 w 171"/>
                  <a:gd name="T107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1" h="205">
                    <a:moveTo>
                      <a:pt x="164" y="23"/>
                    </a:moveTo>
                    <a:cubicBezTo>
                      <a:pt x="165" y="25"/>
                      <a:pt x="165" y="28"/>
                      <a:pt x="166" y="30"/>
                    </a:cubicBezTo>
                    <a:cubicBezTo>
                      <a:pt x="166" y="29"/>
                      <a:pt x="166" y="29"/>
                      <a:pt x="166" y="29"/>
                    </a:cubicBezTo>
                    <a:cubicBezTo>
                      <a:pt x="167" y="28"/>
                      <a:pt x="167" y="27"/>
                      <a:pt x="166" y="26"/>
                    </a:cubicBezTo>
                    <a:cubicBezTo>
                      <a:pt x="166" y="25"/>
                      <a:pt x="166" y="24"/>
                      <a:pt x="165" y="24"/>
                    </a:cubicBezTo>
                    <a:cubicBezTo>
                      <a:pt x="164" y="23"/>
                      <a:pt x="164" y="23"/>
                      <a:pt x="164" y="23"/>
                    </a:cubicBezTo>
                    <a:moveTo>
                      <a:pt x="127" y="191"/>
                    </a:moveTo>
                    <a:cubicBezTo>
                      <a:pt x="120" y="190"/>
                      <a:pt x="112" y="188"/>
                      <a:pt x="105" y="185"/>
                    </a:cubicBezTo>
                    <a:cubicBezTo>
                      <a:pt x="108" y="183"/>
                      <a:pt x="109" y="181"/>
                      <a:pt x="113" y="181"/>
                    </a:cubicBezTo>
                    <a:cubicBezTo>
                      <a:pt x="114" y="181"/>
                      <a:pt x="115" y="181"/>
                      <a:pt x="116" y="181"/>
                    </a:cubicBezTo>
                    <a:cubicBezTo>
                      <a:pt x="122" y="183"/>
                      <a:pt x="125" y="186"/>
                      <a:pt x="127" y="191"/>
                    </a:cubicBezTo>
                    <a:moveTo>
                      <a:pt x="140" y="192"/>
                    </a:moveTo>
                    <a:cubicBezTo>
                      <a:pt x="138" y="192"/>
                      <a:pt x="137" y="192"/>
                      <a:pt x="135" y="192"/>
                    </a:cubicBezTo>
                    <a:cubicBezTo>
                      <a:pt x="136" y="188"/>
                      <a:pt x="140" y="185"/>
                      <a:pt x="142" y="182"/>
                    </a:cubicBezTo>
                    <a:cubicBezTo>
                      <a:pt x="145" y="180"/>
                      <a:pt x="147" y="179"/>
                      <a:pt x="150" y="179"/>
                    </a:cubicBezTo>
                    <a:cubicBezTo>
                      <a:pt x="151" y="179"/>
                      <a:pt x="153" y="179"/>
                      <a:pt x="155" y="180"/>
                    </a:cubicBezTo>
                    <a:cubicBezTo>
                      <a:pt x="156" y="180"/>
                      <a:pt x="157" y="181"/>
                      <a:pt x="157" y="181"/>
                    </a:cubicBezTo>
                    <a:cubicBezTo>
                      <a:pt x="160" y="182"/>
                      <a:pt x="161" y="183"/>
                      <a:pt x="162" y="187"/>
                    </a:cubicBezTo>
                    <a:cubicBezTo>
                      <a:pt x="161" y="188"/>
                      <a:pt x="161" y="188"/>
                      <a:pt x="161" y="189"/>
                    </a:cubicBezTo>
                    <a:cubicBezTo>
                      <a:pt x="157" y="191"/>
                      <a:pt x="152" y="192"/>
                      <a:pt x="148" y="192"/>
                    </a:cubicBezTo>
                    <a:cubicBezTo>
                      <a:pt x="145" y="192"/>
                      <a:pt x="143" y="192"/>
                      <a:pt x="140" y="192"/>
                    </a:cubicBezTo>
                    <a:moveTo>
                      <a:pt x="98" y="181"/>
                    </a:moveTo>
                    <a:cubicBezTo>
                      <a:pt x="89" y="176"/>
                      <a:pt x="81" y="169"/>
                      <a:pt x="74" y="161"/>
                    </a:cubicBezTo>
                    <a:cubicBezTo>
                      <a:pt x="75" y="160"/>
                      <a:pt x="75" y="159"/>
                      <a:pt x="76" y="159"/>
                    </a:cubicBezTo>
                    <a:cubicBezTo>
                      <a:pt x="78" y="158"/>
                      <a:pt x="81" y="157"/>
                      <a:pt x="83" y="157"/>
                    </a:cubicBezTo>
                    <a:cubicBezTo>
                      <a:pt x="87" y="157"/>
                      <a:pt x="91" y="158"/>
                      <a:pt x="93" y="161"/>
                    </a:cubicBezTo>
                    <a:cubicBezTo>
                      <a:pt x="94" y="162"/>
                      <a:pt x="94" y="162"/>
                      <a:pt x="96" y="163"/>
                    </a:cubicBezTo>
                    <a:cubicBezTo>
                      <a:pt x="99" y="167"/>
                      <a:pt x="99" y="171"/>
                      <a:pt x="98" y="176"/>
                    </a:cubicBezTo>
                    <a:cubicBezTo>
                      <a:pt x="98" y="177"/>
                      <a:pt x="98" y="179"/>
                      <a:pt x="98" y="181"/>
                    </a:cubicBezTo>
                    <a:moveTo>
                      <a:pt x="70" y="155"/>
                    </a:moveTo>
                    <a:cubicBezTo>
                      <a:pt x="65" y="148"/>
                      <a:pt x="60" y="140"/>
                      <a:pt x="57" y="131"/>
                    </a:cubicBezTo>
                    <a:cubicBezTo>
                      <a:pt x="64" y="133"/>
                      <a:pt x="74" y="137"/>
                      <a:pt x="74" y="144"/>
                    </a:cubicBezTo>
                    <a:cubicBezTo>
                      <a:pt x="74" y="147"/>
                      <a:pt x="73" y="151"/>
                      <a:pt x="72" y="154"/>
                    </a:cubicBezTo>
                    <a:cubicBezTo>
                      <a:pt x="71" y="154"/>
                      <a:pt x="70" y="155"/>
                      <a:pt x="70" y="155"/>
                    </a:cubicBezTo>
                    <a:moveTo>
                      <a:pt x="54" y="121"/>
                    </a:moveTo>
                    <a:cubicBezTo>
                      <a:pt x="52" y="114"/>
                      <a:pt x="51" y="106"/>
                      <a:pt x="50" y="98"/>
                    </a:cubicBezTo>
                    <a:cubicBezTo>
                      <a:pt x="50" y="96"/>
                      <a:pt x="50" y="94"/>
                      <a:pt x="50" y="92"/>
                    </a:cubicBezTo>
                    <a:cubicBezTo>
                      <a:pt x="61" y="97"/>
                      <a:pt x="74" y="109"/>
                      <a:pt x="59" y="118"/>
                    </a:cubicBezTo>
                    <a:cubicBezTo>
                      <a:pt x="57" y="119"/>
                      <a:pt x="56" y="120"/>
                      <a:pt x="54" y="121"/>
                    </a:cubicBezTo>
                    <a:moveTo>
                      <a:pt x="50" y="85"/>
                    </a:moveTo>
                    <a:cubicBezTo>
                      <a:pt x="51" y="75"/>
                      <a:pt x="53" y="66"/>
                      <a:pt x="57" y="59"/>
                    </a:cubicBezTo>
                    <a:cubicBezTo>
                      <a:pt x="61" y="65"/>
                      <a:pt x="67" y="73"/>
                      <a:pt x="63" y="79"/>
                    </a:cubicBezTo>
                    <a:cubicBezTo>
                      <a:pt x="60" y="83"/>
                      <a:pt x="55" y="85"/>
                      <a:pt x="50" y="85"/>
                    </a:cubicBezTo>
                    <a:moveTo>
                      <a:pt x="66" y="55"/>
                    </a:moveTo>
                    <a:cubicBezTo>
                      <a:pt x="63" y="55"/>
                      <a:pt x="61" y="55"/>
                      <a:pt x="60" y="53"/>
                    </a:cubicBezTo>
                    <a:cubicBezTo>
                      <a:pt x="65" y="45"/>
                      <a:pt x="72" y="38"/>
                      <a:pt x="80" y="33"/>
                    </a:cubicBezTo>
                    <a:cubicBezTo>
                      <a:pt x="83" y="39"/>
                      <a:pt x="82" y="48"/>
                      <a:pt x="78" y="52"/>
                    </a:cubicBezTo>
                    <a:cubicBezTo>
                      <a:pt x="77" y="54"/>
                      <a:pt x="71" y="55"/>
                      <a:pt x="66" y="55"/>
                    </a:cubicBezTo>
                    <a:moveTo>
                      <a:pt x="95" y="35"/>
                    </a:moveTo>
                    <a:cubicBezTo>
                      <a:pt x="91" y="35"/>
                      <a:pt x="88" y="33"/>
                      <a:pt x="85" y="30"/>
                    </a:cubicBezTo>
                    <a:cubicBezTo>
                      <a:pt x="93" y="26"/>
                      <a:pt x="102" y="24"/>
                      <a:pt x="110" y="22"/>
                    </a:cubicBezTo>
                    <a:cubicBezTo>
                      <a:pt x="110" y="27"/>
                      <a:pt x="108" y="31"/>
                      <a:pt x="103" y="33"/>
                    </a:cubicBezTo>
                    <a:cubicBezTo>
                      <a:pt x="100" y="34"/>
                      <a:pt x="98" y="35"/>
                      <a:pt x="95" y="35"/>
                    </a:cubicBezTo>
                    <a:moveTo>
                      <a:pt x="128" y="29"/>
                    </a:moveTo>
                    <a:cubicBezTo>
                      <a:pt x="122" y="29"/>
                      <a:pt x="117" y="27"/>
                      <a:pt x="117" y="22"/>
                    </a:cubicBezTo>
                    <a:cubicBezTo>
                      <a:pt x="120" y="21"/>
                      <a:pt x="123" y="21"/>
                      <a:pt x="126" y="21"/>
                    </a:cubicBezTo>
                    <a:cubicBezTo>
                      <a:pt x="130" y="21"/>
                      <a:pt x="134" y="21"/>
                      <a:pt x="138" y="22"/>
                    </a:cubicBezTo>
                    <a:cubicBezTo>
                      <a:pt x="136" y="25"/>
                      <a:pt x="133" y="29"/>
                      <a:pt x="128" y="29"/>
                    </a:cubicBezTo>
                    <a:cubicBezTo>
                      <a:pt x="128" y="29"/>
                      <a:pt x="128" y="29"/>
                      <a:pt x="128" y="29"/>
                    </a:cubicBezTo>
                    <a:moveTo>
                      <a:pt x="98" y="0"/>
                    </a:moveTo>
                    <a:cubicBezTo>
                      <a:pt x="88" y="0"/>
                      <a:pt x="78" y="2"/>
                      <a:pt x="67" y="4"/>
                    </a:cubicBezTo>
                    <a:cubicBezTo>
                      <a:pt x="40" y="11"/>
                      <a:pt x="13" y="37"/>
                      <a:pt x="6" y="79"/>
                    </a:cubicBezTo>
                    <a:cubicBezTo>
                      <a:pt x="0" y="114"/>
                      <a:pt x="13" y="146"/>
                      <a:pt x="27" y="162"/>
                    </a:cubicBezTo>
                    <a:cubicBezTo>
                      <a:pt x="37" y="173"/>
                      <a:pt x="48" y="181"/>
                      <a:pt x="58" y="188"/>
                    </a:cubicBezTo>
                    <a:cubicBezTo>
                      <a:pt x="65" y="192"/>
                      <a:pt x="71" y="195"/>
                      <a:pt x="78" y="197"/>
                    </a:cubicBezTo>
                    <a:cubicBezTo>
                      <a:pt x="92" y="203"/>
                      <a:pt x="107" y="205"/>
                      <a:pt x="119" y="205"/>
                    </a:cubicBezTo>
                    <a:cubicBezTo>
                      <a:pt x="128" y="205"/>
                      <a:pt x="136" y="204"/>
                      <a:pt x="143" y="202"/>
                    </a:cubicBezTo>
                    <a:cubicBezTo>
                      <a:pt x="151" y="201"/>
                      <a:pt x="158" y="198"/>
                      <a:pt x="163" y="196"/>
                    </a:cubicBezTo>
                    <a:cubicBezTo>
                      <a:pt x="165" y="195"/>
                      <a:pt x="167" y="194"/>
                      <a:pt x="168" y="193"/>
                    </a:cubicBezTo>
                    <a:cubicBezTo>
                      <a:pt x="168" y="193"/>
                      <a:pt x="168" y="193"/>
                      <a:pt x="169" y="192"/>
                    </a:cubicBezTo>
                    <a:cubicBezTo>
                      <a:pt x="171" y="191"/>
                      <a:pt x="170" y="189"/>
                      <a:pt x="168" y="188"/>
                    </a:cubicBezTo>
                    <a:cubicBezTo>
                      <a:pt x="168" y="182"/>
                      <a:pt x="165" y="178"/>
                      <a:pt x="160" y="175"/>
                    </a:cubicBezTo>
                    <a:cubicBezTo>
                      <a:pt x="157" y="174"/>
                      <a:pt x="154" y="173"/>
                      <a:pt x="151" y="173"/>
                    </a:cubicBezTo>
                    <a:cubicBezTo>
                      <a:pt x="150" y="173"/>
                      <a:pt x="149" y="173"/>
                      <a:pt x="148" y="173"/>
                    </a:cubicBezTo>
                    <a:cubicBezTo>
                      <a:pt x="142" y="174"/>
                      <a:pt x="135" y="179"/>
                      <a:pt x="131" y="186"/>
                    </a:cubicBezTo>
                    <a:cubicBezTo>
                      <a:pt x="129" y="181"/>
                      <a:pt x="125" y="177"/>
                      <a:pt x="120" y="176"/>
                    </a:cubicBezTo>
                    <a:cubicBezTo>
                      <a:pt x="117" y="176"/>
                      <a:pt x="113" y="174"/>
                      <a:pt x="110" y="174"/>
                    </a:cubicBezTo>
                    <a:cubicBezTo>
                      <a:pt x="109" y="174"/>
                      <a:pt x="108" y="175"/>
                      <a:pt x="108" y="175"/>
                    </a:cubicBezTo>
                    <a:cubicBezTo>
                      <a:pt x="106" y="175"/>
                      <a:pt x="105" y="176"/>
                      <a:pt x="104" y="177"/>
                    </a:cubicBezTo>
                    <a:cubicBezTo>
                      <a:pt x="104" y="173"/>
                      <a:pt x="105" y="169"/>
                      <a:pt x="103" y="164"/>
                    </a:cubicBezTo>
                    <a:cubicBezTo>
                      <a:pt x="102" y="161"/>
                      <a:pt x="96" y="154"/>
                      <a:pt x="93" y="153"/>
                    </a:cubicBezTo>
                    <a:cubicBezTo>
                      <a:pt x="90" y="152"/>
                      <a:pt x="87" y="152"/>
                      <a:pt x="83" y="152"/>
                    </a:cubicBezTo>
                    <a:cubicBezTo>
                      <a:pt x="82" y="152"/>
                      <a:pt x="80" y="152"/>
                      <a:pt x="79" y="152"/>
                    </a:cubicBezTo>
                    <a:cubicBezTo>
                      <a:pt x="80" y="148"/>
                      <a:pt x="80" y="145"/>
                      <a:pt x="80" y="142"/>
                    </a:cubicBezTo>
                    <a:cubicBezTo>
                      <a:pt x="78" y="132"/>
                      <a:pt x="67" y="127"/>
                      <a:pt x="58" y="125"/>
                    </a:cubicBezTo>
                    <a:cubicBezTo>
                      <a:pt x="61" y="123"/>
                      <a:pt x="65" y="121"/>
                      <a:pt x="67" y="119"/>
                    </a:cubicBezTo>
                    <a:cubicBezTo>
                      <a:pt x="71" y="116"/>
                      <a:pt x="71" y="109"/>
                      <a:pt x="71" y="104"/>
                    </a:cubicBezTo>
                    <a:cubicBezTo>
                      <a:pt x="71" y="98"/>
                      <a:pt x="64" y="93"/>
                      <a:pt x="58" y="90"/>
                    </a:cubicBezTo>
                    <a:cubicBezTo>
                      <a:pt x="63" y="88"/>
                      <a:pt x="67" y="85"/>
                      <a:pt x="69" y="80"/>
                    </a:cubicBezTo>
                    <a:cubicBezTo>
                      <a:pt x="71" y="73"/>
                      <a:pt x="69" y="67"/>
                      <a:pt x="65" y="61"/>
                    </a:cubicBezTo>
                    <a:cubicBezTo>
                      <a:pt x="66" y="61"/>
                      <a:pt x="67" y="61"/>
                      <a:pt x="67" y="61"/>
                    </a:cubicBezTo>
                    <a:cubicBezTo>
                      <a:pt x="72" y="61"/>
                      <a:pt x="77" y="60"/>
                      <a:pt x="80" y="59"/>
                    </a:cubicBezTo>
                    <a:cubicBezTo>
                      <a:pt x="87" y="55"/>
                      <a:pt x="88" y="47"/>
                      <a:pt x="87" y="39"/>
                    </a:cubicBezTo>
                    <a:cubicBezTo>
                      <a:pt x="90" y="40"/>
                      <a:pt x="93" y="41"/>
                      <a:pt x="96" y="41"/>
                    </a:cubicBezTo>
                    <a:cubicBezTo>
                      <a:pt x="99" y="41"/>
                      <a:pt x="101" y="40"/>
                      <a:pt x="104" y="40"/>
                    </a:cubicBezTo>
                    <a:cubicBezTo>
                      <a:pt x="109" y="38"/>
                      <a:pt x="113" y="35"/>
                      <a:pt x="114" y="30"/>
                    </a:cubicBezTo>
                    <a:cubicBezTo>
                      <a:pt x="116" y="33"/>
                      <a:pt x="120" y="34"/>
                      <a:pt x="124" y="34"/>
                    </a:cubicBezTo>
                    <a:cubicBezTo>
                      <a:pt x="124" y="34"/>
                      <a:pt x="125" y="34"/>
                      <a:pt x="126" y="34"/>
                    </a:cubicBezTo>
                    <a:cubicBezTo>
                      <a:pt x="131" y="34"/>
                      <a:pt x="136" y="33"/>
                      <a:pt x="139" y="30"/>
                    </a:cubicBezTo>
                    <a:cubicBezTo>
                      <a:pt x="140" y="33"/>
                      <a:pt x="143" y="35"/>
                      <a:pt x="150" y="36"/>
                    </a:cubicBezTo>
                    <a:cubicBezTo>
                      <a:pt x="150" y="36"/>
                      <a:pt x="151" y="36"/>
                      <a:pt x="152" y="36"/>
                    </a:cubicBezTo>
                    <a:cubicBezTo>
                      <a:pt x="153" y="36"/>
                      <a:pt x="153" y="36"/>
                      <a:pt x="154" y="36"/>
                    </a:cubicBezTo>
                    <a:cubicBezTo>
                      <a:pt x="153" y="34"/>
                      <a:pt x="152" y="32"/>
                      <a:pt x="150" y="30"/>
                    </a:cubicBezTo>
                    <a:cubicBezTo>
                      <a:pt x="150" y="30"/>
                      <a:pt x="150" y="30"/>
                      <a:pt x="150" y="30"/>
                    </a:cubicBezTo>
                    <a:cubicBezTo>
                      <a:pt x="146" y="30"/>
                      <a:pt x="145" y="27"/>
                      <a:pt x="145" y="23"/>
                    </a:cubicBezTo>
                    <a:cubicBezTo>
                      <a:pt x="145" y="23"/>
                      <a:pt x="146" y="23"/>
                      <a:pt x="146" y="23"/>
                    </a:cubicBezTo>
                    <a:cubicBezTo>
                      <a:pt x="144" y="19"/>
                      <a:pt x="142" y="14"/>
                      <a:pt x="140" y="9"/>
                    </a:cubicBezTo>
                    <a:cubicBezTo>
                      <a:pt x="130" y="4"/>
                      <a:pt x="115" y="0"/>
                      <a:pt x="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1199"/>
              <p:cNvSpPr>
                <a:spLocks noEditPoints="1"/>
              </p:cNvSpPr>
              <p:nvPr/>
            </p:nvSpPr>
            <p:spPr bwMode="auto">
              <a:xfrm>
                <a:off x="1703" y="3868"/>
                <a:ext cx="101" cy="94"/>
              </a:xfrm>
              <a:custGeom>
                <a:avLst/>
                <a:gdLst>
                  <a:gd name="T0" fmla="*/ 203 w 206"/>
                  <a:gd name="T1" fmla="*/ 148 h 191"/>
                  <a:gd name="T2" fmla="*/ 42 w 206"/>
                  <a:gd name="T3" fmla="*/ 20 h 191"/>
                  <a:gd name="T4" fmla="*/ 42 w 206"/>
                  <a:gd name="T5" fmla="*/ 20 h 191"/>
                  <a:gd name="T6" fmla="*/ 28 w 206"/>
                  <a:gd name="T7" fmla="*/ 142 h 191"/>
                  <a:gd name="T8" fmla="*/ 38 w 206"/>
                  <a:gd name="T9" fmla="*/ 152 h 191"/>
                  <a:gd name="T10" fmla="*/ 33 w 206"/>
                  <a:gd name="T11" fmla="*/ 163 h 191"/>
                  <a:gd name="T12" fmla="*/ 28 w 206"/>
                  <a:gd name="T13" fmla="*/ 135 h 191"/>
                  <a:gd name="T14" fmla="*/ 36 w 206"/>
                  <a:gd name="T15" fmla="*/ 125 h 191"/>
                  <a:gd name="T16" fmla="*/ 193 w 206"/>
                  <a:gd name="T17" fmla="*/ 104 h 191"/>
                  <a:gd name="T18" fmla="*/ 181 w 206"/>
                  <a:gd name="T19" fmla="*/ 83 h 191"/>
                  <a:gd name="T20" fmla="*/ 34 w 206"/>
                  <a:gd name="T21" fmla="*/ 101 h 191"/>
                  <a:gd name="T22" fmla="*/ 45 w 206"/>
                  <a:gd name="T23" fmla="*/ 74 h 191"/>
                  <a:gd name="T24" fmla="*/ 34 w 206"/>
                  <a:gd name="T25" fmla="*/ 101 h 191"/>
                  <a:gd name="T26" fmla="*/ 158 w 206"/>
                  <a:gd name="T27" fmla="*/ 79 h 191"/>
                  <a:gd name="T28" fmla="*/ 150 w 206"/>
                  <a:gd name="T29" fmla="*/ 60 h 191"/>
                  <a:gd name="T30" fmla="*/ 176 w 206"/>
                  <a:gd name="T31" fmla="*/ 77 h 191"/>
                  <a:gd name="T32" fmla="*/ 165 w 206"/>
                  <a:gd name="T33" fmla="*/ 81 h 191"/>
                  <a:gd name="T34" fmla="*/ 50 w 206"/>
                  <a:gd name="T35" fmla="*/ 69 h 191"/>
                  <a:gd name="T36" fmla="*/ 70 w 206"/>
                  <a:gd name="T37" fmla="*/ 70 h 191"/>
                  <a:gd name="T38" fmla="*/ 133 w 206"/>
                  <a:gd name="T39" fmla="*/ 63 h 191"/>
                  <a:gd name="T40" fmla="*/ 145 w 206"/>
                  <a:gd name="T41" fmla="*/ 55 h 191"/>
                  <a:gd name="T42" fmla="*/ 135 w 206"/>
                  <a:gd name="T43" fmla="*/ 63 h 191"/>
                  <a:gd name="T44" fmla="*/ 97 w 206"/>
                  <a:gd name="T45" fmla="*/ 64 h 191"/>
                  <a:gd name="T46" fmla="*/ 86 w 206"/>
                  <a:gd name="T47" fmla="*/ 51 h 191"/>
                  <a:gd name="T48" fmla="*/ 107 w 206"/>
                  <a:gd name="T49" fmla="*/ 54 h 191"/>
                  <a:gd name="T50" fmla="*/ 101 w 206"/>
                  <a:gd name="T51" fmla="*/ 0 h 191"/>
                  <a:gd name="T52" fmla="*/ 13 w 206"/>
                  <a:gd name="T53" fmla="*/ 52 h 191"/>
                  <a:gd name="T54" fmla="*/ 7 w 206"/>
                  <a:gd name="T55" fmla="*/ 142 h 191"/>
                  <a:gd name="T56" fmla="*/ 17 w 206"/>
                  <a:gd name="T57" fmla="*/ 163 h 191"/>
                  <a:gd name="T58" fmla="*/ 41 w 206"/>
                  <a:gd name="T59" fmla="*/ 191 h 191"/>
                  <a:gd name="T60" fmla="*/ 36 w 206"/>
                  <a:gd name="T61" fmla="*/ 171 h 191"/>
                  <a:gd name="T62" fmla="*/ 45 w 206"/>
                  <a:gd name="T63" fmla="*/ 174 h 191"/>
                  <a:gd name="T64" fmla="*/ 50 w 206"/>
                  <a:gd name="T65" fmla="*/ 174 h 191"/>
                  <a:gd name="T66" fmla="*/ 41 w 206"/>
                  <a:gd name="T67" fmla="*/ 163 h 191"/>
                  <a:gd name="T68" fmla="*/ 42 w 206"/>
                  <a:gd name="T69" fmla="*/ 146 h 191"/>
                  <a:gd name="T70" fmla="*/ 43 w 206"/>
                  <a:gd name="T71" fmla="*/ 123 h 191"/>
                  <a:gd name="T72" fmla="*/ 55 w 206"/>
                  <a:gd name="T73" fmla="*/ 93 h 191"/>
                  <a:gd name="T74" fmla="*/ 63 w 206"/>
                  <a:gd name="T75" fmla="*/ 79 h 191"/>
                  <a:gd name="T76" fmla="*/ 79 w 206"/>
                  <a:gd name="T77" fmla="*/ 61 h 191"/>
                  <a:gd name="T78" fmla="*/ 97 w 206"/>
                  <a:gd name="T79" fmla="*/ 71 h 191"/>
                  <a:gd name="T80" fmla="*/ 113 w 206"/>
                  <a:gd name="T81" fmla="*/ 51 h 191"/>
                  <a:gd name="T82" fmla="*/ 134 w 206"/>
                  <a:gd name="T83" fmla="*/ 69 h 191"/>
                  <a:gd name="T84" fmla="*/ 149 w 206"/>
                  <a:gd name="T85" fmla="*/ 80 h 191"/>
                  <a:gd name="T86" fmla="*/ 162 w 206"/>
                  <a:gd name="T87" fmla="*/ 87 h 191"/>
                  <a:gd name="T88" fmla="*/ 173 w 206"/>
                  <a:gd name="T89" fmla="*/ 89 h 191"/>
                  <a:gd name="T90" fmla="*/ 189 w 206"/>
                  <a:gd name="T91" fmla="*/ 110 h 191"/>
                  <a:gd name="T92" fmla="*/ 181 w 206"/>
                  <a:gd name="T93" fmla="*/ 135 h 191"/>
                  <a:gd name="T94" fmla="*/ 186 w 206"/>
                  <a:gd name="T95" fmla="*/ 130 h 191"/>
                  <a:gd name="T96" fmla="*/ 196 w 206"/>
                  <a:gd name="T97" fmla="*/ 112 h 191"/>
                  <a:gd name="T98" fmla="*/ 206 w 206"/>
                  <a:gd name="T99" fmla="*/ 100 h 191"/>
                  <a:gd name="T100" fmla="*/ 144 w 206"/>
                  <a:gd name="T101" fmla="*/ 14 h 191"/>
                  <a:gd name="T102" fmla="*/ 101 w 206"/>
                  <a:gd name="T103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6" h="191">
                    <a:moveTo>
                      <a:pt x="204" y="147"/>
                    </a:moveTo>
                    <a:cubicBezTo>
                      <a:pt x="204" y="147"/>
                      <a:pt x="203" y="148"/>
                      <a:pt x="203" y="148"/>
                    </a:cubicBezTo>
                    <a:cubicBezTo>
                      <a:pt x="203" y="148"/>
                      <a:pt x="204" y="147"/>
                      <a:pt x="204" y="147"/>
                    </a:cubicBezTo>
                    <a:moveTo>
                      <a:pt x="42" y="20"/>
                    </a:moveTo>
                    <a:cubicBezTo>
                      <a:pt x="37" y="23"/>
                      <a:pt x="32" y="27"/>
                      <a:pt x="28" y="32"/>
                    </a:cubicBezTo>
                    <a:cubicBezTo>
                      <a:pt x="33" y="28"/>
                      <a:pt x="38" y="24"/>
                      <a:pt x="42" y="20"/>
                    </a:cubicBezTo>
                    <a:moveTo>
                      <a:pt x="31" y="156"/>
                    </a:moveTo>
                    <a:cubicBezTo>
                      <a:pt x="30" y="152"/>
                      <a:pt x="29" y="147"/>
                      <a:pt x="28" y="142"/>
                    </a:cubicBezTo>
                    <a:cubicBezTo>
                      <a:pt x="29" y="142"/>
                      <a:pt x="29" y="142"/>
                      <a:pt x="30" y="142"/>
                    </a:cubicBezTo>
                    <a:cubicBezTo>
                      <a:pt x="34" y="142"/>
                      <a:pt x="37" y="147"/>
                      <a:pt x="38" y="152"/>
                    </a:cubicBezTo>
                    <a:cubicBezTo>
                      <a:pt x="39" y="157"/>
                      <a:pt x="36" y="161"/>
                      <a:pt x="34" y="164"/>
                    </a:cubicBezTo>
                    <a:cubicBezTo>
                      <a:pt x="33" y="164"/>
                      <a:pt x="33" y="163"/>
                      <a:pt x="33" y="163"/>
                    </a:cubicBezTo>
                    <a:cubicBezTo>
                      <a:pt x="32" y="161"/>
                      <a:pt x="32" y="158"/>
                      <a:pt x="31" y="156"/>
                    </a:cubicBezTo>
                    <a:moveTo>
                      <a:pt x="28" y="135"/>
                    </a:moveTo>
                    <a:cubicBezTo>
                      <a:pt x="27" y="126"/>
                      <a:pt x="27" y="116"/>
                      <a:pt x="29" y="107"/>
                    </a:cubicBezTo>
                    <a:cubicBezTo>
                      <a:pt x="35" y="111"/>
                      <a:pt x="37" y="116"/>
                      <a:pt x="36" y="125"/>
                    </a:cubicBezTo>
                    <a:cubicBezTo>
                      <a:pt x="36" y="131"/>
                      <a:pt x="32" y="133"/>
                      <a:pt x="28" y="135"/>
                    </a:cubicBezTo>
                    <a:moveTo>
                      <a:pt x="193" y="104"/>
                    </a:moveTo>
                    <a:cubicBezTo>
                      <a:pt x="188" y="103"/>
                      <a:pt x="184" y="102"/>
                      <a:pt x="181" y="95"/>
                    </a:cubicBezTo>
                    <a:cubicBezTo>
                      <a:pt x="178" y="90"/>
                      <a:pt x="180" y="87"/>
                      <a:pt x="181" y="83"/>
                    </a:cubicBezTo>
                    <a:cubicBezTo>
                      <a:pt x="186" y="90"/>
                      <a:pt x="190" y="97"/>
                      <a:pt x="193" y="104"/>
                    </a:cubicBezTo>
                    <a:moveTo>
                      <a:pt x="34" y="101"/>
                    </a:moveTo>
                    <a:cubicBezTo>
                      <a:pt x="33" y="101"/>
                      <a:pt x="32" y="101"/>
                      <a:pt x="31" y="101"/>
                    </a:cubicBezTo>
                    <a:cubicBezTo>
                      <a:pt x="34" y="91"/>
                      <a:pt x="38" y="82"/>
                      <a:pt x="45" y="74"/>
                    </a:cubicBezTo>
                    <a:cubicBezTo>
                      <a:pt x="50" y="77"/>
                      <a:pt x="50" y="91"/>
                      <a:pt x="48" y="93"/>
                    </a:cubicBezTo>
                    <a:cubicBezTo>
                      <a:pt x="46" y="98"/>
                      <a:pt x="40" y="101"/>
                      <a:pt x="34" y="101"/>
                    </a:cubicBezTo>
                    <a:moveTo>
                      <a:pt x="165" y="81"/>
                    </a:moveTo>
                    <a:cubicBezTo>
                      <a:pt x="163" y="81"/>
                      <a:pt x="161" y="80"/>
                      <a:pt x="158" y="79"/>
                    </a:cubicBezTo>
                    <a:cubicBezTo>
                      <a:pt x="158" y="78"/>
                      <a:pt x="157" y="78"/>
                      <a:pt x="156" y="77"/>
                    </a:cubicBezTo>
                    <a:cubicBezTo>
                      <a:pt x="151" y="75"/>
                      <a:pt x="149" y="66"/>
                      <a:pt x="150" y="60"/>
                    </a:cubicBezTo>
                    <a:cubicBezTo>
                      <a:pt x="150" y="59"/>
                      <a:pt x="151" y="59"/>
                      <a:pt x="151" y="58"/>
                    </a:cubicBezTo>
                    <a:cubicBezTo>
                      <a:pt x="161" y="63"/>
                      <a:pt x="169" y="69"/>
                      <a:pt x="176" y="77"/>
                    </a:cubicBezTo>
                    <a:cubicBezTo>
                      <a:pt x="175" y="77"/>
                      <a:pt x="173" y="78"/>
                      <a:pt x="171" y="79"/>
                    </a:cubicBezTo>
                    <a:cubicBezTo>
                      <a:pt x="169" y="80"/>
                      <a:pt x="167" y="81"/>
                      <a:pt x="165" y="81"/>
                    </a:cubicBezTo>
                    <a:moveTo>
                      <a:pt x="63" y="73"/>
                    </a:moveTo>
                    <a:cubicBezTo>
                      <a:pt x="59" y="73"/>
                      <a:pt x="54" y="71"/>
                      <a:pt x="50" y="69"/>
                    </a:cubicBezTo>
                    <a:cubicBezTo>
                      <a:pt x="56" y="63"/>
                      <a:pt x="64" y="59"/>
                      <a:pt x="73" y="55"/>
                    </a:cubicBezTo>
                    <a:cubicBezTo>
                      <a:pt x="74" y="60"/>
                      <a:pt x="74" y="66"/>
                      <a:pt x="70" y="70"/>
                    </a:cubicBezTo>
                    <a:cubicBezTo>
                      <a:pt x="68" y="72"/>
                      <a:pt x="66" y="73"/>
                      <a:pt x="63" y="73"/>
                    </a:cubicBezTo>
                    <a:moveTo>
                      <a:pt x="133" y="63"/>
                    </a:moveTo>
                    <a:cubicBezTo>
                      <a:pt x="127" y="63"/>
                      <a:pt x="122" y="55"/>
                      <a:pt x="118" y="49"/>
                    </a:cubicBezTo>
                    <a:cubicBezTo>
                      <a:pt x="128" y="50"/>
                      <a:pt x="137" y="52"/>
                      <a:pt x="145" y="55"/>
                    </a:cubicBezTo>
                    <a:cubicBezTo>
                      <a:pt x="145" y="56"/>
                      <a:pt x="144" y="57"/>
                      <a:pt x="144" y="57"/>
                    </a:cubicBezTo>
                    <a:cubicBezTo>
                      <a:pt x="142" y="60"/>
                      <a:pt x="138" y="62"/>
                      <a:pt x="135" y="63"/>
                    </a:cubicBezTo>
                    <a:cubicBezTo>
                      <a:pt x="134" y="63"/>
                      <a:pt x="134" y="63"/>
                      <a:pt x="133" y="63"/>
                    </a:cubicBezTo>
                    <a:moveTo>
                      <a:pt x="97" y="64"/>
                    </a:moveTo>
                    <a:cubicBezTo>
                      <a:pt x="91" y="64"/>
                      <a:pt x="84" y="59"/>
                      <a:pt x="80" y="53"/>
                    </a:cubicBezTo>
                    <a:cubicBezTo>
                      <a:pt x="82" y="52"/>
                      <a:pt x="84" y="52"/>
                      <a:pt x="86" y="51"/>
                    </a:cubicBezTo>
                    <a:cubicBezTo>
                      <a:pt x="94" y="50"/>
                      <a:pt x="101" y="49"/>
                      <a:pt x="108" y="49"/>
                    </a:cubicBezTo>
                    <a:cubicBezTo>
                      <a:pt x="108" y="51"/>
                      <a:pt x="107" y="53"/>
                      <a:pt x="107" y="54"/>
                    </a:cubicBezTo>
                    <a:cubicBezTo>
                      <a:pt x="105" y="62"/>
                      <a:pt x="101" y="64"/>
                      <a:pt x="97" y="64"/>
                    </a:cubicBezTo>
                    <a:moveTo>
                      <a:pt x="101" y="0"/>
                    </a:moveTo>
                    <a:cubicBezTo>
                      <a:pt x="89" y="0"/>
                      <a:pt x="77" y="2"/>
                      <a:pt x="65" y="7"/>
                    </a:cubicBezTo>
                    <a:cubicBezTo>
                      <a:pt x="55" y="29"/>
                      <a:pt x="36" y="46"/>
                      <a:pt x="13" y="52"/>
                    </a:cubicBezTo>
                    <a:cubicBezTo>
                      <a:pt x="4" y="66"/>
                      <a:pt x="0" y="81"/>
                      <a:pt x="0" y="96"/>
                    </a:cubicBezTo>
                    <a:cubicBezTo>
                      <a:pt x="0" y="114"/>
                      <a:pt x="3" y="130"/>
                      <a:pt x="7" y="142"/>
                    </a:cubicBezTo>
                    <a:cubicBezTo>
                      <a:pt x="9" y="147"/>
                      <a:pt x="11" y="152"/>
                      <a:pt x="13" y="156"/>
                    </a:cubicBezTo>
                    <a:cubicBezTo>
                      <a:pt x="15" y="159"/>
                      <a:pt x="16" y="161"/>
                      <a:pt x="17" y="163"/>
                    </a:cubicBezTo>
                    <a:cubicBezTo>
                      <a:pt x="19" y="165"/>
                      <a:pt x="20" y="167"/>
                      <a:pt x="21" y="169"/>
                    </a:cubicBezTo>
                    <a:cubicBezTo>
                      <a:pt x="29" y="181"/>
                      <a:pt x="38" y="188"/>
                      <a:pt x="41" y="191"/>
                    </a:cubicBezTo>
                    <a:cubicBezTo>
                      <a:pt x="42" y="189"/>
                      <a:pt x="43" y="187"/>
                      <a:pt x="44" y="185"/>
                    </a:cubicBezTo>
                    <a:cubicBezTo>
                      <a:pt x="41" y="181"/>
                      <a:pt x="38" y="176"/>
                      <a:pt x="36" y="171"/>
                    </a:cubicBezTo>
                    <a:cubicBezTo>
                      <a:pt x="37" y="170"/>
                      <a:pt x="38" y="170"/>
                      <a:pt x="39" y="170"/>
                    </a:cubicBezTo>
                    <a:cubicBezTo>
                      <a:pt x="42" y="170"/>
                      <a:pt x="43" y="171"/>
                      <a:pt x="45" y="174"/>
                    </a:cubicBezTo>
                    <a:cubicBezTo>
                      <a:pt x="45" y="176"/>
                      <a:pt x="46" y="179"/>
                      <a:pt x="45" y="182"/>
                    </a:cubicBezTo>
                    <a:cubicBezTo>
                      <a:pt x="47" y="179"/>
                      <a:pt x="48" y="176"/>
                      <a:pt x="50" y="174"/>
                    </a:cubicBezTo>
                    <a:cubicBezTo>
                      <a:pt x="50" y="173"/>
                      <a:pt x="50" y="173"/>
                      <a:pt x="50" y="172"/>
                    </a:cubicBezTo>
                    <a:cubicBezTo>
                      <a:pt x="48" y="165"/>
                      <a:pt x="45" y="163"/>
                      <a:pt x="41" y="163"/>
                    </a:cubicBezTo>
                    <a:cubicBezTo>
                      <a:pt x="41" y="163"/>
                      <a:pt x="41" y="163"/>
                      <a:pt x="41" y="163"/>
                    </a:cubicBezTo>
                    <a:cubicBezTo>
                      <a:pt x="44" y="158"/>
                      <a:pt x="44" y="152"/>
                      <a:pt x="42" y="146"/>
                    </a:cubicBezTo>
                    <a:cubicBezTo>
                      <a:pt x="41" y="142"/>
                      <a:pt x="39" y="139"/>
                      <a:pt x="36" y="137"/>
                    </a:cubicBezTo>
                    <a:cubicBezTo>
                      <a:pt x="40" y="134"/>
                      <a:pt x="43" y="130"/>
                      <a:pt x="43" y="123"/>
                    </a:cubicBezTo>
                    <a:cubicBezTo>
                      <a:pt x="43" y="116"/>
                      <a:pt x="41" y="111"/>
                      <a:pt x="38" y="107"/>
                    </a:cubicBezTo>
                    <a:cubicBezTo>
                      <a:pt x="45" y="106"/>
                      <a:pt x="53" y="101"/>
                      <a:pt x="55" y="93"/>
                    </a:cubicBezTo>
                    <a:cubicBezTo>
                      <a:pt x="56" y="90"/>
                      <a:pt x="55" y="83"/>
                      <a:pt x="54" y="77"/>
                    </a:cubicBezTo>
                    <a:cubicBezTo>
                      <a:pt x="57" y="78"/>
                      <a:pt x="60" y="79"/>
                      <a:pt x="63" y="79"/>
                    </a:cubicBezTo>
                    <a:cubicBezTo>
                      <a:pt x="66" y="79"/>
                      <a:pt x="70" y="78"/>
                      <a:pt x="73" y="76"/>
                    </a:cubicBezTo>
                    <a:cubicBezTo>
                      <a:pt x="77" y="72"/>
                      <a:pt x="79" y="67"/>
                      <a:pt x="79" y="61"/>
                    </a:cubicBezTo>
                    <a:cubicBezTo>
                      <a:pt x="84" y="67"/>
                      <a:pt x="89" y="72"/>
                      <a:pt x="95" y="72"/>
                    </a:cubicBezTo>
                    <a:cubicBezTo>
                      <a:pt x="95" y="72"/>
                      <a:pt x="96" y="71"/>
                      <a:pt x="97" y="71"/>
                    </a:cubicBezTo>
                    <a:cubicBezTo>
                      <a:pt x="101" y="70"/>
                      <a:pt x="108" y="68"/>
                      <a:pt x="110" y="63"/>
                    </a:cubicBezTo>
                    <a:cubicBezTo>
                      <a:pt x="111" y="60"/>
                      <a:pt x="112" y="55"/>
                      <a:pt x="113" y="51"/>
                    </a:cubicBezTo>
                    <a:cubicBezTo>
                      <a:pt x="117" y="60"/>
                      <a:pt x="124" y="69"/>
                      <a:pt x="133" y="69"/>
                    </a:cubicBezTo>
                    <a:cubicBezTo>
                      <a:pt x="133" y="69"/>
                      <a:pt x="134" y="69"/>
                      <a:pt x="134" y="69"/>
                    </a:cubicBezTo>
                    <a:cubicBezTo>
                      <a:pt x="137" y="69"/>
                      <a:pt x="141" y="67"/>
                      <a:pt x="144" y="65"/>
                    </a:cubicBezTo>
                    <a:cubicBezTo>
                      <a:pt x="145" y="70"/>
                      <a:pt x="146" y="76"/>
                      <a:pt x="149" y="80"/>
                    </a:cubicBezTo>
                    <a:cubicBezTo>
                      <a:pt x="150" y="82"/>
                      <a:pt x="158" y="87"/>
                      <a:pt x="161" y="87"/>
                    </a:cubicBezTo>
                    <a:cubicBezTo>
                      <a:pt x="162" y="87"/>
                      <a:pt x="162" y="87"/>
                      <a:pt x="162" y="87"/>
                    </a:cubicBezTo>
                    <a:cubicBezTo>
                      <a:pt x="167" y="87"/>
                      <a:pt x="170" y="86"/>
                      <a:pt x="174" y="84"/>
                    </a:cubicBezTo>
                    <a:cubicBezTo>
                      <a:pt x="173" y="85"/>
                      <a:pt x="173" y="87"/>
                      <a:pt x="173" y="89"/>
                    </a:cubicBezTo>
                    <a:cubicBezTo>
                      <a:pt x="172" y="92"/>
                      <a:pt x="176" y="97"/>
                      <a:pt x="177" y="101"/>
                    </a:cubicBezTo>
                    <a:cubicBezTo>
                      <a:pt x="179" y="106"/>
                      <a:pt x="184" y="108"/>
                      <a:pt x="189" y="110"/>
                    </a:cubicBezTo>
                    <a:cubicBezTo>
                      <a:pt x="183" y="115"/>
                      <a:pt x="180" y="124"/>
                      <a:pt x="180" y="131"/>
                    </a:cubicBezTo>
                    <a:cubicBezTo>
                      <a:pt x="181" y="132"/>
                      <a:pt x="181" y="134"/>
                      <a:pt x="181" y="135"/>
                    </a:cubicBezTo>
                    <a:cubicBezTo>
                      <a:pt x="182" y="135"/>
                      <a:pt x="183" y="134"/>
                      <a:pt x="184" y="133"/>
                    </a:cubicBezTo>
                    <a:cubicBezTo>
                      <a:pt x="184" y="132"/>
                      <a:pt x="185" y="131"/>
                      <a:pt x="186" y="130"/>
                    </a:cubicBezTo>
                    <a:cubicBezTo>
                      <a:pt x="186" y="127"/>
                      <a:pt x="186" y="125"/>
                      <a:pt x="188" y="122"/>
                    </a:cubicBezTo>
                    <a:cubicBezTo>
                      <a:pt x="190" y="119"/>
                      <a:pt x="192" y="114"/>
                      <a:pt x="196" y="112"/>
                    </a:cubicBezTo>
                    <a:cubicBezTo>
                      <a:pt x="196" y="113"/>
                      <a:pt x="196" y="114"/>
                      <a:pt x="197" y="115"/>
                    </a:cubicBezTo>
                    <a:cubicBezTo>
                      <a:pt x="200" y="111"/>
                      <a:pt x="203" y="106"/>
                      <a:pt x="206" y="100"/>
                    </a:cubicBezTo>
                    <a:cubicBezTo>
                      <a:pt x="201" y="72"/>
                      <a:pt x="186" y="37"/>
                      <a:pt x="149" y="14"/>
                    </a:cubicBezTo>
                    <a:cubicBezTo>
                      <a:pt x="148" y="14"/>
                      <a:pt x="146" y="14"/>
                      <a:pt x="144" y="14"/>
                    </a:cubicBezTo>
                    <a:cubicBezTo>
                      <a:pt x="144" y="14"/>
                      <a:pt x="143" y="14"/>
                      <a:pt x="143" y="14"/>
                    </a:cubicBezTo>
                    <a:cubicBezTo>
                      <a:pt x="127" y="14"/>
                      <a:pt x="113" y="9"/>
                      <a:pt x="10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1200"/>
              <p:cNvSpPr>
                <a:spLocks noEditPoints="1"/>
              </p:cNvSpPr>
              <p:nvPr/>
            </p:nvSpPr>
            <p:spPr bwMode="auto">
              <a:xfrm>
                <a:off x="1716" y="3935"/>
                <a:ext cx="96" cy="101"/>
              </a:xfrm>
              <a:custGeom>
                <a:avLst/>
                <a:gdLst>
                  <a:gd name="T0" fmla="*/ 86 w 196"/>
                  <a:gd name="T1" fmla="*/ 186 h 205"/>
                  <a:gd name="T2" fmla="*/ 54 w 196"/>
                  <a:gd name="T3" fmla="*/ 177 h 205"/>
                  <a:gd name="T4" fmla="*/ 29 w 196"/>
                  <a:gd name="T5" fmla="*/ 152 h 205"/>
                  <a:gd name="T6" fmla="*/ 18 w 196"/>
                  <a:gd name="T7" fmla="*/ 117 h 205"/>
                  <a:gd name="T8" fmla="*/ 18 w 196"/>
                  <a:gd name="T9" fmla="*/ 116 h 205"/>
                  <a:gd name="T10" fmla="*/ 48 w 196"/>
                  <a:gd name="T11" fmla="*/ 38 h 205"/>
                  <a:gd name="T12" fmla="*/ 88 w 196"/>
                  <a:gd name="T13" fmla="*/ 29 h 205"/>
                  <a:gd name="T14" fmla="*/ 163 w 196"/>
                  <a:gd name="T15" fmla="*/ 128 h 205"/>
                  <a:gd name="T16" fmla="*/ 86 w 196"/>
                  <a:gd name="T17" fmla="*/ 186 h 205"/>
                  <a:gd name="T18" fmla="*/ 101 w 196"/>
                  <a:gd name="T19" fmla="*/ 0 h 205"/>
                  <a:gd name="T20" fmla="*/ 94 w 196"/>
                  <a:gd name="T21" fmla="*/ 1 h 205"/>
                  <a:gd name="T22" fmla="*/ 27 w 196"/>
                  <a:gd name="T23" fmla="*/ 33 h 205"/>
                  <a:gd name="T24" fmla="*/ 24 w 196"/>
                  <a:gd name="T25" fmla="*/ 37 h 205"/>
                  <a:gd name="T26" fmla="*/ 19 w 196"/>
                  <a:gd name="T27" fmla="*/ 45 h 205"/>
                  <a:gd name="T28" fmla="*/ 18 w 196"/>
                  <a:gd name="T29" fmla="*/ 48 h 205"/>
                  <a:gd name="T30" fmla="*/ 15 w 196"/>
                  <a:gd name="T31" fmla="*/ 54 h 205"/>
                  <a:gd name="T32" fmla="*/ 8 w 196"/>
                  <a:gd name="T33" fmla="*/ 74 h 205"/>
                  <a:gd name="T34" fmla="*/ 14 w 196"/>
                  <a:gd name="T35" fmla="*/ 153 h 205"/>
                  <a:gd name="T36" fmla="*/ 16 w 196"/>
                  <a:gd name="T37" fmla="*/ 157 h 205"/>
                  <a:gd name="T38" fmla="*/ 24 w 196"/>
                  <a:gd name="T39" fmla="*/ 170 h 205"/>
                  <a:gd name="T40" fmla="*/ 39 w 196"/>
                  <a:gd name="T41" fmla="*/ 187 h 205"/>
                  <a:gd name="T42" fmla="*/ 90 w 196"/>
                  <a:gd name="T43" fmla="*/ 205 h 205"/>
                  <a:gd name="T44" fmla="*/ 103 w 196"/>
                  <a:gd name="T45" fmla="*/ 204 h 205"/>
                  <a:gd name="T46" fmla="*/ 138 w 196"/>
                  <a:gd name="T47" fmla="*/ 194 h 205"/>
                  <a:gd name="T48" fmla="*/ 155 w 196"/>
                  <a:gd name="T49" fmla="*/ 184 h 205"/>
                  <a:gd name="T50" fmla="*/ 191 w 196"/>
                  <a:gd name="T51" fmla="*/ 129 h 205"/>
                  <a:gd name="T52" fmla="*/ 165 w 196"/>
                  <a:gd name="T53" fmla="*/ 28 h 205"/>
                  <a:gd name="T54" fmla="*/ 160 w 196"/>
                  <a:gd name="T55" fmla="*/ 24 h 205"/>
                  <a:gd name="T56" fmla="*/ 156 w 196"/>
                  <a:gd name="T57" fmla="*/ 20 h 205"/>
                  <a:gd name="T58" fmla="*/ 146 w 196"/>
                  <a:gd name="T59" fmla="*/ 13 h 205"/>
                  <a:gd name="T60" fmla="*/ 137 w 196"/>
                  <a:gd name="T61" fmla="*/ 9 h 205"/>
                  <a:gd name="T62" fmla="*/ 101 w 196"/>
                  <a:gd name="T63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6" h="205">
                    <a:moveTo>
                      <a:pt x="86" y="186"/>
                    </a:moveTo>
                    <a:cubicBezTo>
                      <a:pt x="74" y="186"/>
                      <a:pt x="62" y="183"/>
                      <a:pt x="54" y="177"/>
                    </a:cubicBezTo>
                    <a:cubicBezTo>
                      <a:pt x="45" y="171"/>
                      <a:pt x="35" y="161"/>
                      <a:pt x="29" y="152"/>
                    </a:cubicBezTo>
                    <a:cubicBezTo>
                      <a:pt x="22" y="142"/>
                      <a:pt x="20" y="129"/>
                      <a:pt x="18" y="117"/>
                    </a:cubicBezTo>
                    <a:cubicBezTo>
                      <a:pt x="18" y="116"/>
                      <a:pt x="18" y="116"/>
                      <a:pt x="18" y="116"/>
                    </a:cubicBezTo>
                    <a:cubicBezTo>
                      <a:pt x="18" y="107"/>
                      <a:pt x="15" y="61"/>
                      <a:pt x="48" y="38"/>
                    </a:cubicBezTo>
                    <a:cubicBezTo>
                      <a:pt x="55" y="33"/>
                      <a:pt x="70" y="29"/>
                      <a:pt x="88" y="29"/>
                    </a:cubicBezTo>
                    <a:cubicBezTo>
                      <a:pt x="128" y="29"/>
                      <a:pt x="178" y="50"/>
                      <a:pt x="163" y="128"/>
                    </a:cubicBezTo>
                    <a:cubicBezTo>
                      <a:pt x="156" y="167"/>
                      <a:pt x="118" y="186"/>
                      <a:pt x="86" y="186"/>
                    </a:cubicBezTo>
                    <a:moveTo>
                      <a:pt x="101" y="0"/>
                    </a:moveTo>
                    <a:cubicBezTo>
                      <a:pt x="98" y="0"/>
                      <a:pt x="96" y="0"/>
                      <a:pt x="94" y="1"/>
                    </a:cubicBezTo>
                    <a:cubicBezTo>
                      <a:pt x="60" y="3"/>
                      <a:pt x="34" y="23"/>
                      <a:pt x="27" y="33"/>
                    </a:cubicBezTo>
                    <a:cubicBezTo>
                      <a:pt x="26" y="34"/>
                      <a:pt x="25" y="35"/>
                      <a:pt x="24" y="37"/>
                    </a:cubicBezTo>
                    <a:cubicBezTo>
                      <a:pt x="22" y="39"/>
                      <a:pt x="21" y="42"/>
                      <a:pt x="19" y="45"/>
                    </a:cubicBezTo>
                    <a:cubicBezTo>
                      <a:pt x="19" y="46"/>
                      <a:pt x="18" y="47"/>
                      <a:pt x="18" y="48"/>
                    </a:cubicBezTo>
                    <a:cubicBezTo>
                      <a:pt x="17" y="50"/>
                      <a:pt x="16" y="52"/>
                      <a:pt x="15" y="54"/>
                    </a:cubicBezTo>
                    <a:cubicBezTo>
                      <a:pt x="13" y="59"/>
                      <a:pt x="11" y="65"/>
                      <a:pt x="8" y="74"/>
                    </a:cubicBezTo>
                    <a:cubicBezTo>
                      <a:pt x="3" y="95"/>
                      <a:pt x="0" y="119"/>
                      <a:pt x="14" y="153"/>
                    </a:cubicBezTo>
                    <a:cubicBezTo>
                      <a:pt x="14" y="154"/>
                      <a:pt x="15" y="156"/>
                      <a:pt x="16" y="157"/>
                    </a:cubicBezTo>
                    <a:cubicBezTo>
                      <a:pt x="18" y="161"/>
                      <a:pt x="21" y="166"/>
                      <a:pt x="24" y="170"/>
                    </a:cubicBezTo>
                    <a:cubicBezTo>
                      <a:pt x="28" y="176"/>
                      <a:pt x="34" y="182"/>
                      <a:pt x="39" y="187"/>
                    </a:cubicBezTo>
                    <a:cubicBezTo>
                      <a:pt x="52" y="200"/>
                      <a:pt x="71" y="205"/>
                      <a:pt x="90" y="205"/>
                    </a:cubicBezTo>
                    <a:cubicBezTo>
                      <a:pt x="94" y="205"/>
                      <a:pt x="99" y="205"/>
                      <a:pt x="103" y="204"/>
                    </a:cubicBezTo>
                    <a:cubicBezTo>
                      <a:pt x="112" y="203"/>
                      <a:pt x="125" y="200"/>
                      <a:pt x="138" y="194"/>
                    </a:cubicBezTo>
                    <a:cubicBezTo>
                      <a:pt x="143" y="191"/>
                      <a:pt x="149" y="188"/>
                      <a:pt x="155" y="184"/>
                    </a:cubicBezTo>
                    <a:cubicBezTo>
                      <a:pt x="170" y="173"/>
                      <a:pt x="184" y="155"/>
                      <a:pt x="191" y="129"/>
                    </a:cubicBezTo>
                    <a:cubicBezTo>
                      <a:pt x="196" y="106"/>
                      <a:pt x="195" y="61"/>
                      <a:pt x="165" y="28"/>
                    </a:cubicBezTo>
                    <a:cubicBezTo>
                      <a:pt x="163" y="27"/>
                      <a:pt x="162" y="25"/>
                      <a:pt x="160" y="24"/>
                    </a:cubicBezTo>
                    <a:cubicBezTo>
                      <a:pt x="159" y="23"/>
                      <a:pt x="157" y="22"/>
                      <a:pt x="156" y="20"/>
                    </a:cubicBezTo>
                    <a:cubicBezTo>
                      <a:pt x="153" y="18"/>
                      <a:pt x="149" y="15"/>
                      <a:pt x="146" y="13"/>
                    </a:cubicBezTo>
                    <a:cubicBezTo>
                      <a:pt x="143" y="11"/>
                      <a:pt x="140" y="10"/>
                      <a:pt x="137" y="9"/>
                    </a:cubicBezTo>
                    <a:cubicBezTo>
                      <a:pt x="126" y="3"/>
                      <a:pt x="113" y="0"/>
                      <a:pt x="10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1201"/>
              <p:cNvSpPr>
                <a:spLocks noEditPoints="1"/>
              </p:cNvSpPr>
              <p:nvPr/>
            </p:nvSpPr>
            <p:spPr bwMode="auto">
              <a:xfrm>
                <a:off x="922" y="3020"/>
                <a:ext cx="611" cy="908"/>
              </a:xfrm>
              <a:custGeom>
                <a:avLst/>
                <a:gdLst>
                  <a:gd name="T0" fmla="*/ 871 w 1237"/>
                  <a:gd name="T1" fmla="*/ 879 h 1839"/>
                  <a:gd name="T2" fmla="*/ 738 w 1237"/>
                  <a:gd name="T3" fmla="*/ 916 h 1839"/>
                  <a:gd name="T4" fmla="*/ 688 w 1237"/>
                  <a:gd name="T5" fmla="*/ 938 h 1839"/>
                  <a:gd name="T6" fmla="*/ 609 w 1237"/>
                  <a:gd name="T7" fmla="*/ 976 h 1839"/>
                  <a:gd name="T8" fmla="*/ 497 w 1237"/>
                  <a:gd name="T9" fmla="*/ 1037 h 1839"/>
                  <a:gd name="T10" fmla="*/ 423 w 1237"/>
                  <a:gd name="T11" fmla="*/ 1087 h 1839"/>
                  <a:gd name="T12" fmla="*/ 368 w 1237"/>
                  <a:gd name="T13" fmla="*/ 1133 h 1839"/>
                  <a:gd name="T14" fmla="*/ 306 w 1237"/>
                  <a:gd name="T15" fmla="*/ 1198 h 1839"/>
                  <a:gd name="T16" fmla="*/ 110 w 1237"/>
                  <a:gd name="T17" fmla="*/ 1480 h 1839"/>
                  <a:gd name="T18" fmla="*/ 46 w 1237"/>
                  <a:gd name="T19" fmla="*/ 1619 h 1839"/>
                  <a:gd name="T20" fmla="*/ 2 w 1237"/>
                  <a:gd name="T21" fmla="*/ 1791 h 1839"/>
                  <a:gd name="T22" fmla="*/ 1 w 1237"/>
                  <a:gd name="T23" fmla="*/ 1811 h 1839"/>
                  <a:gd name="T24" fmla="*/ 0 w 1237"/>
                  <a:gd name="T25" fmla="*/ 1823 h 1839"/>
                  <a:gd name="T26" fmla="*/ 0 w 1237"/>
                  <a:gd name="T27" fmla="*/ 1834 h 1839"/>
                  <a:gd name="T28" fmla="*/ 22 w 1237"/>
                  <a:gd name="T29" fmla="*/ 1832 h 1839"/>
                  <a:gd name="T30" fmla="*/ 23 w 1237"/>
                  <a:gd name="T31" fmla="*/ 1812 h 1839"/>
                  <a:gd name="T32" fmla="*/ 24 w 1237"/>
                  <a:gd name="T33" fmla="*/ 1797 h 1839"/>
                  <a:gd name="T34" fmla="*/ 56 w 1237"/>
                  <a:gd name="T35" fmla="*/ 1660 h 1839"/>
                  <a:gd name="T36" fmla="*/ 132 w 1237"/>
                  <a:gd name="T37" fmla="*/ 1493 h 1839"/>
                  <a:gd name="T38" fmla="*/ 225 w 1237"/>
                  <a:gd name="T39" fmla="*/ 1345 h 1839"/>
                  <a:gd name="T40" fmla="*/ 351 w 1237"/>
                  <a:gd name="T41" fmla="*/ 1191 h 1839"/>
                  <a:gd name="T42" fmla="*/ 426 w 1237"/>
                  <a:gd name="T43" fmla="*/ 1123 h 1839"/>
                  <a:gd name="T44" fmla="*/ 543 w 1237"/>
                  <a:gd name="T45" fmla="*/ 1045 h 1839"/>
                  <a:gd name="T46" fmla="*/ 798 w 1237"/>
                  <a:gd name="T47" fmla="*/ 920 h 1839"/>
                  <a:gd name="T48" fmla="*/ 840 w 1237"/>
                  <a:gd name="T49" fmla="*/ 858 h 1839"/>
                  <a:gd name="T50" fmla="*/ 852 w 1237"/>
                  <a:gd name="T51" fmla="*/ 851 h 1839"/>
                  <a:gd name="T52" fmla="*/ 925 w 1237"/>
                  <a:gd name="T53" fmla="*/ 832 h 1839"/>
                  <a:gd name="T54" fmla="*/ 930 w 1237"/>
                  <a:gd name="T55" fmla="*/ 823 h 1839"/>
                  <a:gd name="T56" fmla="*/ 1147 w 1237"/>
                  <a:gd name="T57" fmla="*/ 38 h 1839"/>
                  <a:gd name="T58" fmla="*/ 1164 w 1237"/>
                  <a:gd name="T59" fmla="*/ 0 h 1839"/>
                  <a:gd name="T60" fmla="*/ 1146 w 1237"/>
                  <a:gd name="T61" fmla="*/ 38 h 1839"/>
                  <a:gd name="T62" fmla="*/ 1147 w 1237"/>
                  <a:gd name="T63" fmla="*/ 39 h 1839"/>
                  <a:gd name="T64" fmla="*/ 1192 w 1237"/>
                  <a:gd name="T65" fmla="*/ 173 h 1839"/>
                  <a:gd name="T66" fmla="*/ 1189 w 1237"/>
                  <a:gd name="T67" fmla="*/ 375 h 1839"/>
                  <a:gd name="T68" fmla="*/ 1134 w 1237"/>
                  <a:gd name="T69" fmla="*/ 551 h 1839"/>
                  <a:gd name="T70" fmla="*/ 1020 w 1237"/>
                  <a:gd name="T71" fmla="*/ 714 h 1839"/>
                  <a:gd name="T72" fmla="*/ 952 w 1237"/>
                  <a:gd name="T73" fmla="*/ 787 h 1839"/>
                  <a:gd name="T74" fmla="*/ 1023 w 1237"/>
                  <a:gd name="T75" fmla="*/ 760 h 1839"/>
                  <a:gd name="T76" fmla="*/ 1071 w 1237"/>
                  <a:gd name="T77" fmla="*/ 701 h 1839"/>
                  <a:gd name="T78" fmla="*/ 1120 w 1237"/>
                  <a:gd name="T79" fmla="*/ 646 h 1839"/>
                  <a:gd name="T80" fmla="*/ 1194 w 1237"/>
                  <a:gd name="T81" fmla="*/ 499 h 1839"/>
                  <a:gd name="T82" fmla="*/ 1226 w 1237"/>
                  <a:gd name="T83" fmla="*/ 382 h 1839"/>
                  <a:gd name="T84" fmla="*/ 1235 w 1237"/>
                  <a:gd name="T85" fmla="*/ 299 h 1839"/>
                  <a:gd name="T86" fmla="*/ 1193 w 1237"/>
                  <a:gd name="T87" fmla="*/ 99 h 1839"/>
                  <a:gd name="T88" fmla="*/ 1173 w 1237"/>
                  <a:gd name="T89" fmla="*/ 6 h 1839"/>
                  <a:gd name="T90" fmla="*/ 1168 w 1237"/>
                  <a:gd name="T91" fmla="*/ 2 h 18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37" h="1839">
                    <a:moveTo>
                      <a:pt x="871" y="879"/>
                    </a:moveTo>
                    <a:cubicBezTo>
                      <a:pt x="866" y="881"/>
                      <a:pt x="862" y="884"/>
                      <a:pt x="858" y="887"/>
                    </a:cubicBezTo>
                    <a:cubicBezTo>
                      <a:pt x="863" y="884"/>
                      <a:pt x="867" y="882"/>
                      <a:pt x="871" y="879"/>
                    </a:cubicBezTo>
                    <a:moveTo>
                      <a:pt x="840" y="858"/>
                    </a:moveTo>
                    <a:cubicBezTo>
                      <a:pt x="827" y="866"/>
                      <a:pt x="815" y="873"/>
                      <a:pt x="802" y="880"/>
                    </a:cubicBezTo>
                    <a:cubicBezTo>
                      <a:pt x="788" y="902"/>
                      <a:pt x="765" y="916"/>
                      <a:pt x="738" y="916"/>
                    </a:cubicBezTo>
                    <a:cubicBezTo>
                      <a:pt x="738" y="916"/>
                      <a:pt x="738" y="916"/>
                      <a:pt x="738" y="916"/>
                    </a:cubicBezTo>
                    <a:cubicBezTo>
                      <a:pt x="736" y="916"/>
                      <a:pt x="735" y="916"/>
                      <a:pt x="734" y="916"/>
                    </a:cubicBezTo>
                    <a:cubicBezTo>
                      <a:pt x="719" y="923"/>
                      <a:pt x="704" y="931"/>
                      <a:pt x="688" y="938"/>
                    </a:cubicBezTo>
                    <a:cubicBezTo>
                      <a:pt x="682" y="941"/>
                      <a:pt x="675" y="944"/>
                      <a:pt x="668" y="948"/>
                    </a:cubicBezTo>
                    <a:cubicBezTo>
                      <a:pt x="654" y="965"/>
                      <a:pt x="633" y="976"/>
                      <a:pt x="609" y="976"/>
                    </a:cubicBezTo>
                    <a:cubicBezTo>
                      <a:pt x="609" y="976"/>
                      <a:pt x="609" y="976"/>
                      <a:pt x="609" y="976"/>
                    </a:cubicBezTo>
                    <a:cubicBezTo>
                      <a:pt x="608" y="976"/>
                      <a:pt x="608" y="976"/>
                      <a:pt x="608" y="976"/>
                    </a:cubicBezTo>
                    <a:cubicBezTo>
                      <a:pt x="578" y="991"/>
                      <a:pt x="548" y="1007"/>
                      <a:pt x="519" y="1023"/>
                    </a:cubicBezTo>
                    <a:cubicBezTo>
                      <a:pt x="511" y="1028"/>
                      <a:pt x="504" y="1032"/>
                      <a:pt x="497" y="1037"/>
                    </a:cubicBezTo>
                    <a:cubicBezTo>
                      <a:pt x="487" y="1043"/>
                      <a:pt x="477" y="1049"/>
                      <a:pt x="467" y="1056"/>
                    </a:cubicBezTo>
                    <a:cubicBezTo>
                      <a:pt x="464" y="1057"/>
                      <a:pt x="462" y="1059"/>
                      <a:pt x="460" y="1060"/>
                    </a:cubicBezTo>
                    <a:cubicBezTo>
                      <a:pt x="447" y="1069"/>
                      <a:pt x="435" y="1078"/>
                      <a:pt x="423" y="1087"/>
                    </a:cubicBezTo>
                    <a:cubicBezTo>
                      <a:pt x="418" y="1091"/>
                      <a:pt x="413" y="1095"/>
                      <a:pt x="409" y="1098"/>
                    </a:cubicBezTo>
                    <a:cubicBezTo>
                      <a:pt x="399" y="1107"/>
                      <a:pt x="389" y="1115"/>
                      <a:pt x="379" y="1123"/>
                    </a:cubicBezTo>
                    <a:cubicBezTo>
                      <a:pt x="376" y="1127"/>
                      <a:pt x="372" y="1130"/>
                      <a:pt x="368" y="1133"/>
                    </a:cubicBezTo>
                    <a:cubicBezTo>
                      <a:pt x="362" y="1139"/>
                      <a:pt x="356" y="1146"/>
                      <a:pt x="349" y="1152"/>
                    </a:cubicBezTo>
                    <a:cubicBezTo>
                      <a:pt x="343" y="1158"/>
                      <a:pt x="337" y="1164"/>
                      <a:pt x="331" y="1171"/>
                    </a:cubicBezTo>
                    <a:cubicBezTo>
                      <a:pt x="323" y="1180"/>
                      <a:pt x="314" y="1189"/>
                      <a:pt x="306" y="1198"/>
                    </a:cubicBezTo>
                    <a:cubicBezTo>
                      <a:pt x="269" y="1240"/>
                      <a:pt x="236" y="1284"/>
                      <a:pt x="205" y="1326"/>
                    </a:cubicBezTo>
                    <a:cubicBezTo>
                      <a:pt x="192" y="1345"/>
                      <a:pt x="180" y="1364"/>
                      <a:pt x="168" y="1382"/>
                    </a:cubicBezTo>
                    <a:cubicBezTo>
                      <a:pt x="147" y="1415"/>
                      <a:pt x="127" y="1448"/>
                      <a:pt x="110" y="1480"/>
                    </a:cubicBezTo>
                    <a:cubicBezTo>
                      <a:pt x="106" y="1488"/>
                      <a:pt x="102" y="1496"/>
                      <a:pt x="98" y="1503"/>
                    </a:cubicBezTo>
                    <a:cubicBezTo>
                      <a:pt x="83" y="1532"/>
                      <a:pt x="70" y="1559"/>
                      <a:pt x="59" y="1586"/>
                    </a:cubicBezTo>
                    <a:cubicBezTo>
                      <a:pt x="54" y="1597"/>
                      <a:pt x="50" y="1608"/>
                      <a:pt x="46" y="1619"/>
                    </a:cubicBezTo>
                    <a:cubicBezTo>
                      <a:pt x="37" y="1642"/>
                      <a:pt x="29" y="1665"/>
                      <a:pt x="23" y="1685"/>
                    </a:cubicBezTo>
                    <a:cubicBezTo>
                      <a:pt x="18" y="1703"/>
                      <a:pt x="14" y="1719"/>
                      <a:pt x="11" y="1734"/>
                    </a:cubicBezTo>
                    <a:cubicBezTo>
                      <a:pt x="6" y="1756"/>
                      <a:pt x="4" y="1775"/>
                      <a:pt x="2" y="1791"/>
                    </a:cubicBezTo>
                    <a:cubicBezTo>
                      <a:pt x="2" y="1794"/>
                      <a:pt x="1" y="1798"/>
                      <a:pt x="1" y="1801"/>
                    </a:cubicBezTo>
                    <a:cubicBezTo>
                      <a:pt x="1" y="1802"/>
                      <a:pt x="1" y="1803"/>
                      <a:pt x="1" y="1804"/>
                    </a:cubicBezTo>
                    <a:cubicBezTo>
                      <a:pt x="1" y="1806"/>
                      <a:pt x="1" y="1809"/>
                      <a:pt x="1" y="1811"/>
                    </a:cubicBezTo>
                    <a:cubicBezTo>
                      <a:pt x="1" y="1811"/>
                      <a:pt x="0" y="1811"/>
                      <a:pt x="0" y="1812"/>
                    </a:cubicBezTo>
                    <a:cubicBezTo>
                      <a:pt x="0" y="1814"/>
                      <a:pt x="0" y="1816"/>
                      <a:pt x="0" y="1819"/>
                    </a:cubicBezTo>
                    <a:cubicBezTo>
                      <a:pt x="0" y="1820"/>
                      <a:pt x="0" y="1822"/>
                      <a:pt x="0" y="1823"/>
                    </a:cubicBezTo>
                    <a:cubicBezTo>
                      <a:pt x="0" y="1826"/>
                      <a:pt x="0" y="1828"/>
                      <a:pt x="0" y="1830"/>
                    </a:cubicBezTo>
                    <a:cubicBezTo>
                      <a:pt x="0" y="1831"/>
                      <a:pt x="0" y="1831"/>
                      <a:pt x="0" y="1832"/>
                    </a:cubicBezTo>
                    <a:cubicBezTo>
                      <a:pt x="0" y="1832"/>
                      <a:pt x="0" y="1833"/>
                      <a:pt x="0" y="1834"/>
                    </a:cubicBezTo>
                    <a:cubicBezTo>
                      <a:pt x="0" y="1837"/>
                      <a:pt x="0" y="1839"/>
                      <a:pt x="0" y="1839"/>
                    </a:cubicBezTo>
                    <a:cubicBezTo>
                      <a:pt x="22" y="1838"/>
                      <a:pt x="22" y="1838"/>
                      <a:pt x="22" y="1838"/>
                    </a:cubicBezTo>
                    <a:cubicBezTo>
                      <a:pt x="22" y="1838"/>
                      <a:pt x="22" y="1836"/>
                      <a:pt x="22" y="1832"/>
                    </a:cubicBezTo>
                    <a:cubicBezTo>
                      <a:pt x="22" y="1830"/>
                      <a:pt x="22" y="1829"/>
                      <a:pt x="22" y="1827"/>
                    </a:cubicBezTo>
                    <a:cubicBezTo>
                      <a:pt x="22" y="1826"/>
                      <a:pt x="22" y="1825"/>
                      <a:pt x="22" y="1824"/>
                    </a:cubicBezTo>
                    <a:cubicBezTo>
                      <a:pt x="22" y="1820"/>
                      <a:pt x="22" y="1817"/>
                      <a:pt x="23" y="1812"/>
                    </a:cubicBezTo>
                    <a:cubicBezTo>
                      <a:pt x="23" y="1812"/>
                      <a:pt x="23" y="1812"/>
                      <a:pt x="23" y="1812"/>
                    </a:cubicBezTo>
                    <a:cubicBezTo>
                      <a:pt x="23" y="1810"/>
                      <a:pt x="23" y="1808"/>
                      <a:pt x="23" y="1805"/>
                    </a:cubicBezTo>
                    <a:cubicBezTo>
                      <a:pt x="23" y="1802"/>
                      <a:pt x="24" y="1800"/>
                      <a:pt x="24" y="1797"/>
                    </a:cubicBezTo>
                    <a:cubicBezTo>
                      <a:pt x="25" y="1787"/>
                      <a:pt x="26" y="1777"/>
                      <a:pt x="28" y="1765"/>
                    </a:cubicBezTo>
                    <a:cubicBezTo>
                      <a:pt x="30" y="1757"/>
                      <a:pt x="31" y="1748"/>
                      <a:pt x="33" y="1739"/>
                    </a:cubicBezTo>
                    <a:cubicBezTo>
                      <a:pt x="38" y="1716"/>
                      <a:pt x="46" y="1689"/>
                      <a:pt x="56" y="1660"/>
                    </a:cubicBezTo>
                    <a:cubicBezTo>
                      <a:pt x="56" y="1659"/>
                      <a:pt x="56" y="1657"/>
                      <a:pt x="56" y="1655"/>
                    </a:cubicBezTo>
                    <a:cubicBezTo>
                      <a:pt x="56" y="1632"/>
                      <a:pt x="66" y="1610"/>
                      <a:pt x="81" y="1596"/>
                    </a:cubicBezTo>
                    <a:cubicBezTo>
                      <a:pt x="95" y="1563"/>
                      <a:pt x="112" y="1529"/>
                      <a:pt x="132" y="1493"/>
                    </a:cubicBezTo>
                    <a:cubicBezTo>
                      <a:pt x="136" y="1484"/>
                      <a:pt x="141" y="1476"/>
                      <a:pt x="146" y="1468"/>
                    </a:cubicBezTo>
                    <a:cubicBezTo>
                      <a:pt x="150" y="1450"/>
                      <a:pt x="160" y="1435"/>
                      <a:pt x="172" y="1424"/>
                    </a:cubicBezTo>
                    <a:cubicBezTo>
                      <a:pt x="188" y="1398"/>
                      <a:pt x="206" y="1372"/>
                      <a:pt x="225" y="1345"/>
                    </a:cubicBezTo>
                    <a:cubicBezTo>
                      <a:pt x="229" y="1317"/>
                      <a:pt x="247" y="1293"/>
                      <a:pt x="272" y="1282"/>
                    </a:cubicBezTo>
                    <a:cubicBezTo>
                      <a:pt x="283" y="1269"/>
                      <a:pt x="294" y="1255"/>
                      <a:pt x="306" y="1241"/>
                    </a:cubicBezTo>
                    <a:cubicBezTo>
                      <a:pt x="320" y="1224"/>
                      <a:pt x="335" y="1208"/>
                      <a:pt x="351" y="1191"/>
                    </a:cubicBezTo>
                    <a:cubicBezTo>
                      <a:pt x="357" y="1185"/>
                      <a:pt x="362" y="1179"/>
                      <a:pt x="369" y="1173"/>
                    </a:cubicBezTo>
                    <a:cubicBezTo>
                      <a:pt x="375" y="1167"/>
                      <a:pt x="381" y="1161"/>
                      <a:pt x="387" y="1156"/>
                    </a:cubicBezTo>
                    <a:cubicBezTo>
                      <a:pt x="399" y="1144"/>
                      <a:pt x="412" y="1133"/>
                      <a:pt x="426" y="1123"/>
                    </a:cubicBezTo>
                    <a:cubicBezTo>
                      <a:pt x="426" y="1122"/>
                      <a:pt x="426" y="1122"/>
                      <a:pt x="426" y="1122"/>
                    </a:cubicBezTo>
                    <a:cubicBezTo>
                      <a:pt x="453" y="1101"/>
                      <a:pt x="481" y="1082"/>
                      <a:pt x="511" y="1064"/>
                    </a:cubicBezTo>
                    <a:cubicBezTo>
                      <a:pt x="522" y="1057"/>
                      <a:pt x="533" y="1051"/>
                      <a:pt x="543" y="1045"/>
                    </a:cubicBezTo>
                    <a:cubicBezTo>
                      <a:pt x="579" y="1025"/>
                      <a:pt x="617" y="1007"/>
                      <a:pt x="655" y="990"/>
                    </a:cubicBezTo>
                    <a:cubicBezTo>
                      <a:pt x="670" y="982"/>
                      <a:pt x="686" y="975"/>
                      <a:pt x="701" y="968"/>
                    </a:cubicBezTo>
                    <a:cubicBezTo>
                      <a:pt x="734" y="953"/>
                      <a:pt x="766" y="937"/>
                      <a:pt x="798" y="920"/>
                    </a:cubicBezTo>
                    <a:cubicBezTo>
                      <a:pt x="809" y="915"/>
                      <a:pt x="819" y="909"/>
                      <a:pt x="829" y="903"/>
                    </a:cubicBezTo>
                    <a:cubicBezTo>
                      <a:pt x="837" y="887"/>
                      <a:pt x="851" y="874"/>
                      <a:pt x="867" y="867"/>
                    </a:cubicBezTo>
                    <a:cubicBezTo>
                      <a:pt x="857" y="866"/>
                      <a:pt x="848" y="863"/>
                      <a:pt x="840" y="858"/>
                    </a:cubicBezTo>
                    <a:moveTo>
                      <a:pt x="940" y="788"/>
                    </a:moveTo>
                    <a:cubicBezTo>
                      <a:pt x="920" y="805"/>
                      <a:pt x="898" y="821"/>
                      <a:pt x="875" y="836"/>
                    </a:cubicBezTo>
                    <a:cubicBezTo>
                      <a:pt x="867" y="841"/>
                      <a:pt x="860" y="846"/>
                      <a:pt x="852" y="851"/>
                    </a:cubicBezTo>
                    <a:cubicBezTo>
                      <a:pt x="859" y="854"/>
                      <a:pt x="867" y="855"/>
                      <a:pt x="875" y="855"/>
                    </a:cubicBezTo>
                    <a:cubicBezTo>
                      <a:pt x="875" y="855"/>
                      <a:pt x="875" y="855"/>
                      <a:pt x="876" y="855"/>
                    </a:cubicBezTo>
                    <a:cubicBezTo>
                      <a:pt x="895" y="855"/>
                      <a:pt x="913" y="846"/>
                      <a:pt x="925" y="832"/>
                    </a:cubicBezTo>
                    <a:cubicBezTo>
                      <a:pt x="925" y="831"/>
                      <a:pt x="925" y="831"/>
                      <a:pt x="925" y="831"/>
                    </a:cubicBezTo>
                    <a:cubicBezTo>
                      <a:pt x="925" y="830"/>
                      <a:pt x="925" y="829"/>
                      <a:pt x="925" y="828"/>
                    </a:cubicBezTo>
                    <a:cubicBezTo>
                      <a:pt x="927" y="826"/>
                      <a:pt x="929" y="825"/>
                      <a:pt x="930" y="823"/>
                    </a:cubicBezTo>
                    <a:cubicBezTo>
                      <a:pt x="937" y="813"/>
                      <a:pt x="940" y="801"/>
                      <a:pt x="940" y="788"/>
                    </a:cubicBezTo>
                    <a:moveTo>
                      <a:pt x="1147" y="38"/>
                    </a:moveTo>
                    <a:cubicBezTo>
                      <a:pt x="1147" y="38"/>
                      <a:pt x="1147" y="38"/>
                      <a:pt x="1147" y="38"/>
                    </a:cubicBezTo>
                    <a:cubicBezTo>
                      <a:pt x="1147" y="38"/>
                      <a:pt x="1147" y="38"/>
                      <a:pt x="1147" y="38"/>
                    </a:cubicBezTo>
                    <a:cubicBezTo>
                      <a:pt x="1147" y="38"/>
                      <a:pt x="1147" y="38"/>
                      <a:pt x="1147" y="38"/>
                    </a:cubicBezTo>
                    <a:moveTo>
                      <a:pt x="1164" y="0"/>
                    </a:moveTo>
                    <a:cubicBezTo>
                      <a:pt x="1157" y="15"/>
                      <a:pt x="1157" y="15"/>
                      <a:pt x="1157" y="15"/>
                    </a:cubicBezTo>
                    <a:cubicBezTo>
                      <a:pt x="1146" y="38"/>
                      <a:pt x="1146" y="38"/>
                      <a:pt x="1146" y="38"/>
                    </a:cubicBezTo>
                    <a:cubicBezTo>
                      <a:pt x="1146" y="38"/>
                      <a:pt x="1146" y="38"/>
                      <a:pt x="1146" y="38"/>
                    </a:cubicBezTo>
                    <a:cubicBezTo>
                      <a:pt x="1147" y="38"/>
                      <a:pt x="1147" y="38"/>
                      <a:pt x="1147" y="38"/>
                    </a:cubicBezTo>
                    <a:cubicBezTo>
                      <a:pt x="1147" y="38"/>
                      <a:pt x="1147" y="38"/>
                      <a:pt x="1147" y="38"/>
                    </a:cubicBezTo>
                    <a:cubicBezTo>
                      <a:pt x="1147" y="39"/>
                      <a:pt x="1147" y="39"/>
                      <a:pt x="1147" y="39"/>
                    </a:cubicBezTo>
                    <a:cubicBezTo>
                      <a:pt x="1149" y="40"/>
                      <a:pt x="1152" y="43"/>
                      <a:pt x="1156" y="49"/>
                    </a:cubicBezTo>
                    <a:cubicBezTo>
                      <a:pt x="1163" y="61"/>
                      <a:pt x="1173" y="84"/>
                      <a:pt x="1180" y="114"/>
                    </a:cubicBezTo>
                    <a:cubicBezTo>
                      <a:pt x="1185" y="131"/>
                      <a:pt x="1189" y="151"/>
                      <a:pt x="1192" y="173"/>
                    </a:cubicBezTo>
                    <a:cubicBezTo>
                      <a:pt x="1194" y="190"/>
                      <a:pt x="1196" y="207"/>
                      <a:pt x="1197" y="226"/>
                    </a:cubicBezTo>
                    <a:cubicBezTo>
                      <a:pt x="1199" y="261"/>
                      <a:pt x="1199" y="298"/>
                      <a:pt x="1194" y="339"/>
                    </a:cubicBezTo>
                    <a:cubicBezTo>
                      <a:pt x="1193" y="351"/>
                      <a:pt x="1191" y="363"/>
                      <a:pt x="1189" y="375"/>
                    </a:cubicBezTo>
                    <a:cubicBezTo>
                      <a:pt x="1180" y="428"/>
                      <a:pt x="1164" y="485"/>
                      <a:pt x="1137" y="542"/>
                    </a:cubicBezTo>
                    <a:cubicBezTo>
                      <a:pt x="1136" y="544"/>
                      <a:pt x="1135" y="547"/>
                      <a:pt x="1134" y="550"/>
                    </a:cubicBezTo>
                    <a:cubicBezTo>
                      <a:pt x="1134" y="550"/>
                      <a:pt x="1134" y="551"/>
                      <a:pt x="1134" y="551"/>
                    </a:cubicBezTo>
                    <a:cubicBezTo>
                      <a:pt x="1133" y="582"/>
                      <a:pt x="1117" y="609"/>
                      <a:pt x="1092" y="622"/>
                    </a:cubicBezTo>
                    <a:cubicBezTo>
                      <a:pt x="1074" y="650"/>
                      <a:pt x="1053" y="677"/>
                      <a:pt x="1030" y="702"/>
                    </a:cubicBezTo>
                    <a:cubicBezTo>
                      <a:pt x="1027" y="706"/>
                      <a:pt x="1023" y="710"/>
                      <a:pt x="1020" y="714"/>
                    </a:cubicBezTo>
                    <a:cubicBezTo>
                      <a:pt x="1015" y="720"/>
                      <a:pt x="1010" y="725"/>
                      <a:pt x="1005" y="729"/>
                    </a:cubicBezTo>
                    <a:cubicBezTo>
                      <a:pt x="988" y="746"/>
                      <a:pt x="970" y="762"/>
                      <a:pt x="952" y="778"/>
                    </a:cubicBezTo>
                    <a:cubicBezTo>
                      <a:pt x="952" y="781"/>
                      <a:pt x="952" y="784"/>
                      <a:pt x="952" y="787"/>
                    </a:cubicBezTo>
                    <a:cubicBezTo>
                      <a:pt x="952" y="804"/>
                      <a:pt x="947" y="820"/>
                      <a:pt x="939" y="833"/>
                    </a:cubicBezTo>
                    <a:cubicBezTo>
                      <a:pt x="968" y="811"/>
                      <a:pt x="996" y="787"/>
                      <a:pt x="1022" y="761"/>
                    </a:cubicBezTo>
                    <a:cubicBezTo>
                      <a:pt x="1022" y="761"/>
                      <a:pt x="1022" y="760"/>
                      <a:pt x="1023" y="760"/>
                    </a:cubicBezTo>
                    <a:cubicBezTo>
                      <a:pt x="1025" y="737"/>
                      <a:pt x="1017" y="746"/>
                      <a:pt x="1020" y="734"/>
                    </a:cubicBezTo>
                    <a:cubicBezTo>
                      <a:pt x="1021" y="731"/>
                      <a:pt x="1043" y="715"/>
                      <a:pt x="1043" y="715"/>
                    </a:cubicBezTo>
                    <a:cubicBezTo>
                      <a:pt x="1044" y="713"/>
                      <a:pt x="1071" y="701"/>
                      <a:pt x="1071" y="701"/>
                    </a:cubicBezTo>
                    <a:cubicBezTo>
                      <a:pt x="1073" y="702"/>
                      <a:pt x="1074" y="704"/>
                      <a:pt x="1074" y="706"/>
                    </a:cubicBezTo>
                    <a:cubicBezTo>
                      <a:pt x="1079" y="700"/>
                      <a:pt x="1084" y="694"/>
                      <a:pt x="1089" y="688"/>
                    </a:cubicBezTo>
                    <a:cubicBezTo>
                      <a:pt x="1100" y="674"/>
                      <a:pt x="1110" y="660"/>
                      <a:pt x="1120" y="646"/>
                    </a:cubicBezTo>
                    <a:cubicBezTo>
                      <a:pt x="1120" y="645"/>
                      <a:pt x="1121" y="643"/>
                      <a:pt x="1122" y="642"/>
                    </a:cubicBezTo>
                    <a:cubicBezTo>
                      <a:pt x="1140" y="615"/>
                      <a:pt x="1156" y="587"/>
                      <a:pt x="1170" y="559"/>
                    </a:cubicBezTo>
                    <a:cubicBezTo>
                      <a:pt x="1179" y="539"/>
                      <a:pt x="1187" y="519"/>
                      <a:pt x="1194" y="499"/>
                    </a:cubicBezTo>
                    <a:cubicBezTo>
                      <a:pt x="1194" y="496"/>
                      <a:pt x="1194" y="493"/>
                      <a:pt x="1194" y="489"/>
                    </a:cubicBezTo>
                    <a:cubicBezTo>
                      <a:pt x="1194" y="469"/>
                      <a:pt x="1202" y="450"/>
                      <a:pt x="1214" y="436"/>
                    </a:cubicBezTo>
                    <a:cubicBezTo>
                      <a:pt x="1219" y="417"/>
                      <a:pt x="1223" y="399"/>
                      <a:pt x="1226" y="382"/>
                    </a:cubicBezTo>
                    <a:cubicBezTo>
                      <a:pt x="1227" y="374"/>
                      <a:pt x="1228" y="366"/>
                      <a:pt x="1229" y="358"/>
                    </a:cubicBezTo>
                    <a:cubicBezTo>
                      <a:pt x="1228" y="351"/>
                      <a:pt x="1227" y="344"/>
                      <a:pt x="1227" y="336"/>
                    </a:cubicBezTo>
                    <a:cubicBezTo>
                      <a:pt x="1227" y="323"/>
                      <a:pt x="1230" y="310"/>
                      <a:pt x="1235" y="299"/>
                    </a:cubicBezTo>
                    <a:cubicBezTo>
                      <a:pt x="1237" y="273"/>
                      <a:pt x="1237" y="248"/>
                      <a:pt x="1236" y="224"/>
                    </a:cubicBezTo>
                    <a:cubicBezTo>
                      <a:pt x="1234" y="189"/>
                      <a:pt x="1230" y="158"/>
                      <a:pt x="1224" y="130"/>
                    </a:cubicBezTo>
                    <a:cubicBezTo>
                      <a:pt x="1213" y="121"/>
                      <a:pt x="1202" y="110"/>
                      <a:pt x="1193" y="99"/>
                    </a:cubicBezTo>
                    <a:cubicBezTo>
                      <a:pt x="1212" y="81"/>
                      <a:pt x="1212" y="81"/>
                      <a:pt x="1212" y="81"/>
                    </a:cubicBezTo>
                    <a:cubicBezTo>
                      <a:pt x="1205" y="58"/>
                      <a:pt x="1197" y="40"/>
                      <a:pt x="1189" y="27"/>
                    </a:cubicBezTo>
                    <a:cubicBezTo>
                      <a:pt x="1184" y="18"/>
                      <a:pt x="1179" y="11"/>
                      <a:pt x="1173" y="6"/>
                    </a:cubicBezTo>
                    <a:cubicBezTo>
                      <a:pt x="1173" y="6"/>
                      <a:pt x="1172" y="5"/>
                      <a:pt x="1171" y="5"/>
                    </a:cubicBezTo>
                    <a:cubicBezTo>
                      <a:pt x="1171" y="4"/>
                      <a:pt x="1170" y="4"/>
                      <a:pt x="1169" y="3"/>
                    </a:cubicBezTo>
                    <a:cubicBezTo>
                      <a:pt x="1169" y="3"/>
                      <a:pt x="1168" y="3"/>
                      <a:pt x="1168" y="2"/>
                    </a:cubicBezTo>
                    <a:cubicBezTo>
                      <a:pt x="1167" y="2"/>
                      <a:pt x="1166" y="1"/>
                      <a:pt x="1166" y="1"/>
                    </a:cubicBezTo>
                    <a:cubicBezTo>
                      <a:pt x="1164" y="0"/>
                      <a:pt x="1164" y="0"/>
                      <a:pt x="116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1202"/>
              <p:cNvSpPr>
                <a:spLocks noEditPoints="1"/>
              </p:cNvSpPr>
              <p:nvPr/>
            </p:nvSpPr>
            <p:spPr bwMode="auto">
              <a:xfrm>
                <a:off x="169" y="3138"/>
                <a:ext cx="854" cy="817"/>
              </a:xfrm>
              <a:custGeom>
                <a:avLst/>
                <a:gdLst>
                  <a:gd name="T0" fmla="*/ 1143 w 1729"/>
                  <a:gd name="T1" fmla="*/ 794 h 1654"/>
                  <a:gd name="T2" fmla="*/ 1210 w 1729"/>
                  <a:gd name="T3" fmla="*/ 786 h 1654"/>
                  <a:gd name="T4" fmla="*/ 1191 w 1729"/>
                  <a:gd name="T5" fmla="*/ 778 h 1654"/>
                  <a:gd name="T6" fmla="*/ 889 w 1729"/>
                  <a:gd name="T7" fmla="*/ 748 h 1654"/>
                  <a:gd name="T8" fmla="*/ 761 w 1729"/>
                  <a:gd name="T9" fmla="*/ 754 h 1654"/>
                  <a:gd name="T10" fmla="*/ 536 w 1729"/>
                  <a:gd name="T11" fmla="*/ 812 h 1654"/>
                  <a:gd name="T12" fmla="*/ 458 w 1729"/>
                  <a:gd name="T13" fmla="*/ 850 h 1654"/>
                  <a:gd name="T14" fmla="*/ 373 w 1729"/>
                  <a:gd name="T15" fmla="*/ 907 h 1654"/>
                  <a:gd name="T16" fmla="*/ 218 w 1729"/>
                  <a:gd name="T17" fmla="*/ 1055 h 1654"/>
                  <a:gd name="T18" fmla="*/ 107 w 1729"/>
                  <a:gd name="T19" fmla="*/ 1219 h 1654"/>
                  <a:gd name="T20" fmla="*/ 24 w 1729"/>
                  <a:gd name="T21" fmla="*/ 1422 h 1654"/>
                  <a:gd name="T22" fmla="*/ 0 w 1729"/>
                  <a:gd name="T23" fmla="*/ 1582 h 1654"/>
                  <a:gd name="T24" fmla="*/ 3 w 1729"/>
                  <a:gd name="T25" fmla="*/ 1647 h 1654"/>
                  <a:gd name="T26" fmla="*/ 25 w 1729"/>
                  <a:gd name="T27" fmla="*/ 1643 h 1654"/>
                  <a:gd name="T28" fmla="*/ 23 w 1729"/>
                  <a:gd name="T29" fmla="*/ 1582 h 1654"/>
                  <a:gd name="T30" fmla="*/ 56 w 1729"/>
                  <a:gd name="T31" fmla="*/ 1396 h 1654"/>
                  <a:gd name="T32" fmla="*/ 191 w 1729"/>
                  <a:gd name="T33" fmla="*/ 1133 h 1654"/>
                  <a:gd name="T34" fmla="*/ 421 w 1729"/>
                  <a:gd name="T35" fmla="*/ 907 h 1654"/>
                  <a:gd name="T36" fmla="*/ 526 w 1729"/>
                  <a:gd name="T37" fmla="*/ 848 h 1654"/>
                  <a:gd name="T38" fmla="*/ 702 w 1729"/>
                  <a:gd name="T39" fmla="*/ 795 h 1654"/>
                  <a:gd name="T40" fmla="*/ 877 w 1729"/>
                  <a:gd name="T41" fmla="*/ 780 h 1654"/>
                  <a:gd name="T42" fmla="*/ 1016 w 1729"/>
                  <a:gd name="T43" fmla="*/ 786 h 1654"/>
                  <a:gd name="T44" fmla="*/ 1179 w 1729"/>
                  <a:gd name="T45" fmla="*/ 764 h 1654"/>
                  <a:gd name="T46" fmla="*/ 1182 w 1729"/>
                  <a:gd name="T47" fmla="*/ 760 h 1654"/>
                  <a:gd name="T48" fmla="*/ 890 w 1729"/>
                  <a:gd name="T49" fmla="*/ 748 h 1654"/>
                  <a:gd name="T50" fmla="*/ 1690 w 1729"/>
                  <a:gd name="T51" fmla="*/ 237 h 1654"/>
                  <a:gd name="T52" fmla="*/ 1690 w 1729"/>
                  <a:gd name="T53" fmla="*/ 229 h 1654"/>
                  <a:gd name="T54" fmla="*/ 1660 w 1729"/>
                  <a:gd name="T55" fmla="*/ 13 h 1654"/>
                  <a:gd name="T56" fmla="*/ 1703 w 1729"/>
                  <a:gd name="T57" fmla="*/ 239 h 1654"/>
                  <a:gd name="T58" fmla="*/ 1620 w 1729"/>
                  <a:gd name="T59" fmla="*/ 501 h 1654"/>
                  <a:gd name="T60" fmla="*/ 1427 w 1729"/>
                  <a:gd name="T61" fmla="*/ 693 h 1654"/>
                  <a:gd name="T62" fmla="*/ 1389 w 1729"/>
                  <a:gd name="T63" fmla="*/ 715 h 1654"/>
                  <a:gd name="T64" fmla="*/ 1376 w 1729"/>
                  <a:gd name="T65" fmla="*/ 722 h 1654"/>
                  <a:gd name="T66" fmla="*/ 1290 w 1729"/>
                  <a:gd name="T67" fmla="*/ 757 h 1654"/>
                  <a:gd name="T68" fmla="*/ 1231 w 1729"/>
                  <a:gd name="T69" fmla="*/ 758 h 1654"/>
                  <a:gd name="T70" fmla="*/ 1231 w 1729"/>
                  <a:gd name="T71" fmla="*/ 782 h 1654"/>
                  <a:gd name="T72" fmla="*/ 1269 w 1729"/>
                  <a:gd name="T73" fmla="*/ 790 h 1654"/>
                  <a:gd name="T74" fmla="*/ 1369 w 1729"/>
                  <a:gd name="T75" fmla="*/ 765 h 1654"/>
                  <a:gd name="T76" fmla="*/ 1391 w 1729"/>
                  <a:gd name="T77" fmla="*/ 755 h 1654"/>
                  <a:gd name="T78" fmla="*/ 1399 w 1729"/>
                  <a:gd name="T79" fmla="*/ 751 h 1654"/>
                  <a:gd name="T80" fmla="*/ 1583 w 1729"/>
                  <a:gd name="T81" fmla="*/ 612 h 1654"/>
                  <a:gd name="T82" fmla="*/ 1651 w 1729"/>
                  <a:gd name="T83" fmla="*/ 521 h 1654"/>
                  <a:gd name="T84" fmla="*/ 1729 w 1729"/>
                  <a:gd name="T85" fmla="*/ 237 h 1654"/>
                  <a:gd name="T86" fmla="*/ 1718 w 1729"/>
                  <a:gd name="T87" fmla="*/ 93 h 16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29" h="1654">
                    <a:moveTo>
                      <a:pt x="1178" y="777"/>
                    </a:moveTo>
                    <a:cubicBezTo>
                      <a:pt x="1162" y="777"/>
                      <a:pt x="1147" y="783"/>
                      <a:pt x="1136" y="793"/>
                    </a:cubicBezTo>
                    <a:cubicBezTo>
                      <a:pt x="1138" y="793"/>
                      <a:pt x="1140" y="794"/>
                      <a:pt x="1143" y="794"/>
                    </a:cubicBezTo>
                    <a:cubicBezTo>
                      <a:pt x="1158" y="794"/>
                      <a:pt x="1174" y="795"/>
                      <a:pt x="1190" y="795"/>
                    </a:cubicBezTo>
                    <a:cubicBezTo>
                      <a:pt x="1200" y="795"/>
                      <a:pt x="1211" y="794"/>
                      <a:pt x="1221" y="794"/>
                    </a:cubicBezTo>
                    <a:cubicBezTo>
                      <a:pt x="1218" y="791"/>
                      <a:pt x="1214" y="788"/>
                      <a:pt x="1210" y="786"/>
                    </a:cubicBezTo>
                    <a:cubicBezTo>
                      <a:pt x="1191" y="785"/>
                      <a:pt x="1191" y="785"/>
                      <a:pt x="1191" y="785"/>
                    </a:cubicBezTo>
                    <a:cubicBezTo>
                      <a:pt x="1191" y="785"/>
                      <a:pt x="1191" y="783"/>
                      <a:pt x="1191" y="780"/>
                    </a:cubicBezTo>
                    <a:cubicBezTo>
                      <a:pt x="1191" y="779"/>
                      <a:pt x="1191" y="779"/>
                      <a:pt x="1191" y="778"/>
                    </a:cubicBezTo>
                    <a:cubicBezTo>
                      <a:pt x="1187" y="777"/>
                      <a:pt x="1183" y="777"/>
                      <a:pt x="1179" y="777"/>
                    </a:cubicBezTo>
                    <a:cubicBezTo>
                      <a:pt x="1179" y="777"/>
                      <a:pt x="1178" y="777"/>
                      <a:pt x="1178" y="777"/>
                    </a:cubicBezTo>
                    <a:moveTo>
                      <a:pt x="889" y="748"/>
                    </a:moveTo>
                    <a:cubicBezTo>
                      <a:pt x="881" y="748"/>
                      <a:pt x="873" y="748"/>
                      <a:pt x="865" y="748"/>
                    </a:cubicBezTo>
                    <a:cubicBezTo>
                      <a:pt x="840" y="748"/>
                      <a:pt x="815" y="749"/>
                      <a:pt x="790" y="752"/>
                    </a:cubicBezTo>
                    <a:cubicBezTo>
                      <a:pt x="780" y="752"/>
                      <a:pt x="771" y="753"/>
                      <a:pt x="761" y="754"/>
                    </a:cubicBezTo>
                    <a:cubicBezTo>
                      <a:pt x="719" y="759"/>
                      <a:pt x="676" y="767"/>
                      <a:pt x="635" y="778"/>
                    </a:cubicBezTo>
                    <a:cubicBezTo>
                      <a:pt x="619" y="783"/>
                      <a:pt x="603" y="788"/>
                      <a:pt x="587" y="793"/>
                    </a:cubicBezTo>
                    <a:cubicBezTo>
                      <a:pt x="573" y="805"/>
                      <a:pt x="556" y="812"/>
                      <a:pt x="536" y="812"/>
                    </a:cubicBezTo>
                    <a:cubicBezTo>
                      <a:pt x="536" y="812"/>
                      <a:pt x="536" y="812"/>
                      <a:pt x="536" y="812"/>
                    </a:cubicBezTo>
                    <a:cubicBezTo>
                      <a:pt x="529" y="815"/>
                      <a:pt x="522" y="818"/>
                      <a:pt x="516" y="821"/>
                    </a:cubicBezTo>
                    <a:cubicBezTo>
                      <a:pt x="496" y="830"/>
                      <a:pt x="477" y="840"/>
                      <a:pt x="458" y="850"/>
                    </a:cubicBezTo>
                    <a:cubicBezTo>
                      <a:pt x="441" y="860"/>
                      <a:pt x="423" y="871"/>
                      <a:pt x="407" y="883"/>
                    </a:cubicBezTo>
                    <a:cubicBezTo>
                      <a:pt x="405" y="884"/>
                      <a:pt x="404" y="884"/>
                      <a:pt x="403" y="885"/>
                    </a:cubicBezTo>
                    <a:cubicBezTo>
                      <a:pt x="392" y="892"/>
                      <a:pt x="382" y="900"/>
                      <a:pt x="373" y="907"/>
                    </a:cubicBezTo>
                    <a:cubicBezTo>
                      <a:pt x="340" y="932"/>
                      <a:pt x="310" y="958"/>
                      <a:pt x="282" y="986"/>
                    </a:cubicBezTo>
                    <a:cubicBezTo>
                      <a:pt x="263" y="1004"/>
                      <a:pt x="246" y="1023"/>
                      <a:pt x="230" y="1042"/>
                    </a:cubicBezTo>
                    <a:cubicBezTo>
                      <a:pt x="226" y="1046"/>
                      <a:pt x="222" y="1051"/>
                      <a:pt x="218" y="1055"/>
                    </a:cubicBezTo>
                    <a:cubicBezTo>
                      <a:pt x="215" y="1061"/>
                      <a:pt x="211" y="1066"/>
                      <a:pt x="206" y="1070"/>
                    </a:cubicBezTo>
                    <a:cubicBezTo>
                      <a:pt x="184" y="1097"/>
                      <a:pt x="165" y="1124"/>
                      <a:pt x="147" y="1151"/>
                    </a:cubicBezTo>
                    <a:cubicBezTo>
                      <a:pt x="132" y="1174"/>
                      <a:pt x="119" y="1196"/>
                      <a:pt x="107" y="1219"/>
                    </a:cubicBezTo>
                    <a:cubicBezTo>
                      <a:pt x="100" y="1231"/>
                      <a:pt x="94" y="1243"/>
                      <a:pt x="88" y="1255"/>
                    </a:cubicBezTo>
                    <a:cubicBezTo>
                      <a:pt x="65" y="1301"/>
                      <a:pt x="47" y="1346"/>
                      <a:pt x="34" y="1388"/>
                    </a:cubicBezTo>
                    <a:cubicBezTo>
                      <a:pt x="30" y="1399"/>
                      <a:pt x="27" y="1411"/>
                      <a:pt x="24" y="1422"/>
                    </a:cubicBezTo>
                    <a:cubicBezTo>
                      <a:pt x="18" y="1444"/>
                      <a:pt x="14" y="1464"/>
                      <a:pt x="10" y="1484"/>
                    </a:cubicBezTo>
                    <a:cubicBezTo>
                      <a:pt x="8" y="1500"/>
                      <a:pt x="6" y="1514"/>
                      <a:pt x="4" y="1528"/>
                    </a:cubicBezTo>
                    <a:cubicBezTo>
                      <a:pt x="2" y="1548"/>
                      <a:pt x="1" y="1566"/>
                      <a:pt x="0" y="1582"/>
                    </a:cubicBezTo>
                    <a:cubicBezTo>
                      <a:pt x="0" y="1597"/>
                      <a:pt x="0" y="1610"/>
                      <a:pt x="1" y="1621"/>
                    </a:cubicBezTo>
                    <a:cubicBezTo>
                      <a:pt x="2" y="1632"/>
                      <a:pt x="2" y="1640"/>
                      <a:pt x="3" y="1646"/>
                    </a:cubicBezTo>
                    <a:cubicBezTo>
                      <a:pt x="3" y="1646"/>
                      <a:pt x="3" y="1647"/>
                      <a:pt x="3" y="1647"/>
                    </a:cubicBezTo>
                    <a:cubicBezTo>
                      <a:pt x="4" y="1652"/>
                      <a:pt x="4" y="1654"/>
                      <a:pt x="4" y="1654"/>
                    </a:cubicBezTo>
                    <a:cubicBezTo>
                      <a:pt x="26" y="1651"/>
                      <a:pt x="26" y="1651"/>
                      <a:pt x="26" y="1651"/>
                    </a:cubicBezTo>
                    <a:cubicBezTo>
                      <a:pt x="26" y="1651"/>
                      <a:pt x="25" y="1648"/>
                      <a:pt x="25" y="1643"/>
                    </a:cubicBezTo>
                    <a:cubicBezTo>
                      <a:pt x="25" y="1643"/>
                      <a:pt x="25" y="1642"/>
                      <a:pt x="25" y="1641"/>
                    </a:cubicBezTo>
                    <a:cubicBezTo>
                      <a:pt x="24" y="1636"/>
                      <a:pt x="24" y="1629"/>
                      <a:pt x="23" y="1620"/>
                    </a:cubicBezTo>
                    <a:cubicBezTo>
                      <a:pt x="23" y="1610"/>
                      <a:pt x="23" y="1597"/>
                      <a:pt x="23" y="1582"/>
                    </a:cubicBezTo>
                    <a:cubicBezTo>
                      <a:pt x="23" y="1567"/>
                      <a:pt x="24" y="1550"/>
                      <a:pt x="27" y="1531"/>
                    </a:cubicBezTo>
                    <a:cubicBezTo>
                      <a:pt x="30" y="1502"/>
                      <a:pt x="36" y="1469"/>
                      <a:pt x="46" y="1432"/>
                    </a:cubicBezTo>
                    <a:cubicBezTo>
                      <a:pt x="49" y="1420"/>
                      <a:pt x="52" y="1408"/>
                      <a:pt x="56" y="1396"/>
                    </a:cubicBezTo>
                    <a:cubicBezTo>
                      <a:pt x="68" y="1359"/>
                      <a:pt x="84" y="1319"/>
                      <a:pt x="104" y="1278"/>
                    </a:cubicBezTo>
                    <a:cubicBezTo>
                      <a:pt x="111" y="1263"/>
                      <a:pt x="119" y="1247"/>
                      <a:pt x="128" y="1232"/>
                    </a:cubicBezTo>
                    <a:cubicBezTo>
                      <a:pt x="146" y="1199"/>
                      <a:pt x="167" y="1166"/>
                      <a:pt x="191" y="1133"/>
                    </a:cubicBezTo>
                    <a:cubicBezTo>
                      <a:pt x="207" y="1110"/>
                      <a:pt x="226" y="1087"/>
                      <a:pt x="245" y="1064"/>
                    </a:cubicBezTo>
                    <a:cubicBezTo>
                      <a:pt x="246" y="1063"/>
                      <a:pt x="248" y="1061"/>
                      <a:pt x="249" y="1060"/>
                    </a:cubicBezTo>
                    <a:cubicBezTo>
                      <a:pt x="298" y="1004"/>
                      <a:pt x="355" y="951"/>
                      <a:pt x="421" y="907"/>
                    </a:cubicBezTo>
                    <a:cubicBezTo>
                      <a:pt x="427" y="903"/>
                      <a:pt x="433" y="899"/>
                      <a:pt x="439" y="895"/>
                    </a:cubicBezTo>
                    <a:cubicBezTo>
                      <a:pt x="445" y="891"/>
                      <a:pt x="451" y="887"/>
                      <a:pt x="458" y="884"/>
                    </a:cubicBezTo>
                    <a:cubicBezTo>
                      <a:pt x="480" y="871"/>
                      <a:pt x="503" y="859"/>
                      <a:pt x="526" y="848"/>
                    </a:cubicBezTo>
                    <a:cubicBezTo>
                      <a:pt x="549" y="838"/>
                      <a:pt x="572" y="829"/>
                      <a:pt x="595" y="822"/>
                    </a:cubicBezTo>
                    <a:cubicBezTo>
                      <a:pt x="611" y="817"/>
                      <a:pt x="626" y="812"/>
                      <a:pt x="642" y="808"/>
                    </a:cubicBezTo>
                    <a:cubicBezTo>
                      <a:pt x="662" y="803"/>
                      <a:pt x="682" y="798"/>
                      <a:pt x="702" y="795"/>
                    </a:cubicBezTo>
                    <a:cubicBezTo>
                      <a:pt x="723" y="791"/>
                      <a:pt x="744" y="788"/>
                      <a:pt x="764" y="786"/>
                    </a:cubicBezTo>
                    <a:cubicBezTo>
                      <a:pt x="779" y="784"/>
                      <a:pt x="795" y="783"/>
                      <a:pt x="810" y="782"/>
                    </a:cubicBezTo>
                    <a:cubicBezTo>
                      <a:pt x="832" y="780"/>
                      <a:pt x="855" y="780"/>
                      <a:pt x="877" y="780"/>
                    </a:cubicBezTo>
                    <a:cubicBezTo>
                      <a:pt x="882" y="780"/>
                      <a:pt x="886" y="780"/>
                      <a:pt x="890" y="780"/>
                    </a:cubicBezTo>
                    <a:cubicBezTo>
                      <a:pt x="906" y="780"/>
                      <a:pt x="922" y="781"/>
                      <a:pt x="938" y="781"/>
                    </a:cubicBezTo>
                    <a:cubicBezTo>
                      <a:pt x="964" y="782"/>
                      <a:pt x="990" y="784"/>
                      <a:pt x="1016" y="786"/>
                    </a:cubicBezTo>
                    <a:cubicBezTo>
                      <a:pt x="1051" y="788"/>
                      <a:pt x="1085" y="791"/>
                      <a:pt x="1120" y="793"/>
                    </a:cubicBezTo>
                    <a:cubicBezTo>
                      <a:pt x="1134" y="775"/>
                      <a:pt x="1155" y="764"/>
                      <a:pt x="1178" y="764"/>
                    </a:cubicBezTo>
                    <a:cubicBezTo>
                      <a:pt x="1179" y="764"/>
                      <a:pt x="1179" y="764"/>
                      <a:pt x="1179" y="764"/>
                    </a:cubicBezTo>
                    <a:cubicBezTo>
                      <a:pt x="1183" y="764"/>
                      <a:pt x="1187" y="765"/>
                      <a:pt x="1191" y="765"/>
                    </a:cubicBezTo>
                    <a:cubicBezTo>
                      <a:pt x="1191" y="764"/>
                      <a:pt x="1191" y="762"/>
                      <a:pt x="1191" y="760"/>
                    </a:cubicBezTo>
                    <a:cubicBezTo>
                      <a:pt x="1188" y="760"/>
                      <a:pt x="1185" y="760"/>
                      <a:pt x="1182" y="760"/>
                    </a:cubicBezTo>
                    <a:cubicBezTo>
                      <a:pt x="1169" y="760"/>
                      <a:pt x="1157" y="760"/>
                      <a:pt x="1144" y="759"/>
                    </a:cubicBezTo>
                    <a:cubicBezTo>
                      <a:pt x="1102" y="758"/>
                      <a:pt x="1060" y="755"/>
                      <a:pt x="1018" y="752"/>
                    </a:cubicBezTo>
                    <a:cubicBezTo>
                      <a:pt x="976" y="750"/>
                      <a:pt x="933" y="748"/>
                      <a:pt x="890" y="748"/>
                    </a:cubicBezTo>
                    <a:cubicBezTo>
                      <a:pt x="890" y="748"/>
                      <a:pt x="889" y="748"/>
                      <a:pt x="889" y="748"/>
                    </a:cubicBezTo>
                    <a:moveTo>
                      <a:pt x="1690" y="229"/>
                    </a:moveTo>
                    <a:cubicBezTo>
                      <a:pt x="1690" y="232"/>
                      <a:pt x="1690" y="234"/>
                      <a:pt x="1690" y="237"/>
                    </a:cubicBezTo>
                    <a:cubicBezTo>
                      <a:pt x="1690" y="241"/>
                      <a:pt x="1690" y="246"/>
                      <a:pt x="1690" y="250"/>
                    </a:cubicBezTo>
                    <a:cubicBezTo>
                      <a:pt x="1690" y="246"/>
                      <a:pt x="1691" y="243"/>
                      <a:pt x="1691" y="239"/>
                    </a:cubicBezTo>
                    <a:cubicBezTo>
                      <a:pt x="1691" y="236"/>
                      <a:pt x="1691" y="232"/>
                      <a:pt x="1690" y="229"/>
                    </a:cubicBezTo>
                    <a:moveTo>
                      <a:pt x="1698" y="0"/>
                    </a:moveTo>
                    <a:cubicBezTo>
                      <a:pt x="1684" y="1"/>
                      <a:pt x="1671" y="2"/>
                      <a:pt x="1658" y="4"/>
                    </a:cubicBezTo>
                    <a:cubicBezTo>
                      <a:pt x="1658" y="7"/>
                      <a:pt x="1659" y="10"/>
                      <a:pt x="1660" y="13"/>
                    </a:cubicBezTo>
                    <a:cubicBezTo>
                      <a:pt x="1665" y="33"/>
                      <a:pt x="1673" y="62"/>
                      <a:pt x="1679" y="100"/>
                    </a:cubicBezTo>
                    <a:cubicBezTo>
                      <a:pt x="1684" y="127"/>
                      <a:pt x="1688" y="158"/>
                      <a:pt x="1689" y="193"/>
                    </a:cubicBezTo>
                    <a:cubicBezTo>
                      <a:pt x="1698" y="206"/>
                      <a:pt x="1703" y="222"/>
                      <a:pt x="1703" y="239"/>
                    </a:cubicBezTo>
                    <a:cubicBezTo>
                      <a:pt x="1702" y="257"/>
                      <a:pt x="1697" y="273"/>
                      <a:pt x="1687" y="286"/>
                    </a:cubicBezTo>
                    <a:cubicBezTo>
                      <a:pt x="1684" y="326"/>
                      <a:pt x="1676" y="368"/>
                      <a:pt x="1661" y="410"/>
                    </a:cubicBezTo>
                    <a:cubicBezTo>
                      <a:pt x="1651" y="441"/>
                      <a:pt x="1638" y="471"/>
                      <a:pt x="1620" y="501"/>
                    </a:cubicBezTo>
                    <a:cubicBezTo>
                      <a:pt x="1603" y="530"/>
                      <a:pt x="1582" y="559"/>
                      <a:pt x="1557" y="586"/>
                    </a:cubicBezTo>
                    <a:cubicBezTo>
                      <a:pt x="1533" y="613"/>
                      <a:pt x="1505" y="638"/>
                      <a:pt x="1474" y="660"/>
                    </a:cubicBezTo>
                    <a:cubicBezTo>
                      <a:pt x="1459" y="672"/>
                      <a:pt x="1443" y="683"/>
                      <a:pt x="1427" y="693"/>
                    </a:cubicBezTo>
                    <a:cubicBezTo>
                      <a:pt x="1423" y="696"/>
                      <a:pt x="1418" y="698"/>
                      <a:pt x="1414" y="701"/>
                    </a:cubicBezTo>
                    <a:cubicBezTo>
                      <a:pt x="1410" y="703"/>
                      <a:pt x="1406" y="706"/>
                      <a:pt x="1402" y="708"/>
                    </a:cubicBezTo>
                    <a:cubicBezTo>
                      <a:pt x="1397" y="710"/>
                      <a:pt x="1393" y="713"/>
                      <a:pt x="1389" y="715"/>
                    </a:cubicBezTo>
                    <a:cubicBezTo>
                      <a:pt x="1382" y="719"/>
                      <a:pt x="1382" y="719"/>
                      <a:pt x="1382" y="719"/>
                    </a:cubicBezTo>
                    <a:cubicBezTo>
                      <a:pt x="1379" y="720"/>
                      <a:pt x="1379" y="720"/>
                      <a:pt x="1379" y="720"/>
                    </a:cubicBezTo>
                    <a:cubicBezTo>
                      <a:pt x="1376" y="722"/>
                      <a:pt x="1376" y="722"/>
                      <a:pt x="1376" y="722"/>
                    </a:cubicBezTo>
                    <a:cubicBezTo>
                      <a:pt x="1365" y="728"/>
                      <a:pt x="1353" y="733"/>
                      <a:pt x="1342" y="737"/>
                    </a:cubicBezTo>
                    <a:cubicBezTo>
                      <a:pt x="1328" y="750"/>
                      <a:pt x="1310" y="757"/>
                      <a:pt x="1291" y="757"/>
                    </a:cubicBezTo>
                    <a:cubicBezTo>
                      <a:pt x="1291" y="757"/>
                      <a:pt x="1290" y="757"/>
                      <a:pt x="1290" y="757"/>
                    </a:cubicBezTo>
                    <a:cubicBezTo>
                      <a:pt x="1283" y="757"/>
                      <a:pt x="1277" y="756"/>
                      <a:pt x="1270" y="754"/>
                    </a:cubicBezTo>
                    <a:cubicBezTo>
                      <a:pt x="1269" y="755"/>
                      <a:pt x="1267" y="755"/>
                      <a:pt x="1265" y="755"/>
                    </a:cubicBezTo>
                    <a:cubicBezTo>
                      <a:pt x="1254" y="757"/>
                      <a:pt x="1242" y="758"/>
                      <a:pt x="1231" y="758"/>
                    </a:cubicBezTo>
                    <a:cubicBezTo>
                      <a:pt x="1231" y="762"/>
                      <a:pt x="1231" y="765"/>
                      <a:pt x="1231" y="768"/>
                    </a:cubicBezTo>
                    <a:cubicBezTo>
                      <a:pt x="1231" y="771"/>
                      <a:pt x="1231" y="774"/>
                      <a:pt x="1231" y="776"/>
                    </a:cubicBezTo>
                    <a:cubicBezTo>
                      <a:pt x="1231" y="779"/>
                      <a:pt x="1231" y="781"/>
                      <a:pt x="1231" y="782"/>
                    </a:cubicBezTo>
                    <a:cubicBezTo>
                      <a:pt x="1231" y="784"/>
                      <a:pt x="1231" y="785"/>
                      <a:pt x="1231" y="786"/>
                    </a:cubicBezTo>
                    <a:cubicBezTo>
                      <a:pt x="1233" y="788"/>
                      <a:pt x="1235" y="791"/>
                      <a:pt x="1237" y="793"/>
                    </a:cubicBezTo>
                    <a:cubicBezTo>
                      <a:pt x="1248" y="793"/>
                      <a:pt x="1259" y="792"/>
                      <a:pt x="1269" y="790"/>
                    </a:cubicBezTo>
                    <a:cubicBezTo>
                      <a:pt x="1290" y="788"/>
                      <a:pt x="1311" y="784"/>
                      <a:pt x="1332" y="778"/>
                    </a:cubicBezTo>
                    <a:cubicBezTo>
                      <a:pt x="1342" y="775"/>
                      <a:pt x="1352" y="772"/>
                      <a:pt x="1362" y="768"/>
                    </a:cubicBezTo>
                    <a:cubicBezTo>
                      <a:pt x="1364" y="767"/>
                      <a:pt x="1367" y="766"/>
                      <a:pt x="1369" y="765"/>
                    </a:cubicBezTo>
                    <a:cubicBezTo>
                      <a:pt x="1372" y="764"/>
                      <a:pt x="1374" y="763"/>
                      <a:pt x="1377" y="762"/>
                    </a:cubicBezTo>
                    <a:cubicBezTo>
                      <a:pt x="1384" y="758"/>
                      <a:pt x="1384" y="758"/>
                      <a:pt x="1384" y="758"/>
                    </a:cubicBezTo>
                    <a:cubicBezTo>
                      <a:pt x="1391" y="755"/>
                      <a:pt x="1391" y="755"/>
                      <a:pt x="1391" y="755"/>
                    </a:cubicBezTo>
                    <a:cubicBezTo>
                      <a:pt x="1395" y="753"/>
                      <a:pt x="1395" y="753"/>
                      <a:pt x="1395" y="753"/>
                    </a:cubicBezTo>
                    <a:cubicBezTo>
                      <a:pt x="1398" y="751"/>
                      <a:pt x="1398" y="751"/>
                      <a:pt x="1398" y="751"/>
                    </a:cubicBezTo>
                    <a:cubicBezTo>
                      <a:pt x="1399" y="751"/>
                      <a:pt x="1399" y="751"/>
                      <a:pt x="1399" y="751"/>
                    </a:cubicBezTo>
                    <a:cubicBezTo>
                      <a:pt x="1412" y="728"/>
                      <a:pt x="1436" y="713"/>
                      <a:pt x="1464" y="713"/>
                    </a:cubicBezTo>
                    <a:cubicBezTo>
                      <a:pt x="1474" y="706"/>
                      <a:pt x="1484" y="698"/>
                      <a:pt x="1495" y="691"/>
                    </a:cubicBezTo>
                    <a:cubicBezTo>
                      <a:pt x="1527" y="667"/>
                      <a:pt x="1557" y="641"/>
                      <a:pt x="1583" y="612"/>
                    </a:cubicBezTo>
                    <a:cubicBezTo>
                      <a:pt x="1591" y="604"/>
                      <a:pt x="1599" y="595"/>
                      <a:pt x="1606" y="586"/>
                    </a:cubicBezTo>
                    <a:cubicBezTo>
                      <a:pt x="1611" y="580"/>
                      <a:pt x="1616" y="574"/>
                      <a:pt x="1620" y="568"/>
                    </a:cubicBezTo>
                    <a:cubicBezTo>
                      <a:pt x="1631" y="553"/>
                      <a:pt x="1642" y="537"/>
                      <a:pt x="1651" y="521"/>
                    </a:cubicBezTo>
                    <a:cubicBezTo>
                      <a:pt x="1670" y="489"/>
                      <a:pt x="1685" y="456"/>
                      <a:pt x="1697" y="424"/>
                    </a:cubicBezTo>
                    <a:cubicBezTo>
                      <a:pt x="1708" y="391"/>
                      <a:pt x="1716" y="358"/>
                      <a:pt x="1721" y="327"/>
                    </a:cubicBezTo>
                    <a:cubicBezTo>
                      <a:pt x="1726" y="296"/>
                      <a:pt x="1728" y="266"/>
                      <a:pt x="1729" y="237"/>
                    </a:cubicBezTo>
                    <a:cubicBezTo>
                      <a:pt x="1729" y="235"/>
                      <a:pt x="1729" y="233"/>
                      <a:pt x="1729" y="231"/>
                    </a:cubicBezTo>
                    <a:cubicBezTo>
                      <a:pt x="1729" y="209"/>
                      <a:pt x="1728" y="188"/>
                      <a:pt x="1727" y="169"/>
                    </a:cubicBezTo>
                    <a:cubicBezTo>
                      <a:pt x="1725" y="141"/>
                      <a:pt x="1721" y="115"/>
                      <a:pt x="1718" y="93"/>
                    </a:cubicBezTo>
                    <a:cubicBezTo>
                      <a:pt x="1711" y="53"/>
                      <a:pt x="1704" y="22"/>
                      <a:pt x="1699" y="2"/>
                    </a:cubicBezTo>
                    <a:cubicBezTo>
                      <a:pt x="1698" y="1"/>
                      <a:pt x="1698" y="1"/>
                      <a:pt x="169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1203"/>
              <p:cNvSpPr>
                <a:spLocks noEditPoints="1"/>
              </p:cNvSpPr>
              <p:nvPr/>
            </p:nvSpPr>
            <p:spPr bwMode="auto">
              <a:xfrm>
                <a:off x="1424" y="3366"/>
                <a:ext cx="404" cy="579"/>
              </a:xfrm>
              <a:custGeom>
                <a:avLst/>
                <a:gdLst>
                  <a:gd name="T0" fmla="*/ 416 w 817"/>
                  <a:gd name="T1" fmla="*/ 601 h 1171"/>
                  <a:gd name="T2" fmla="*/ 373 w 817"/>
                  <a:gd name="T3" fmla="*/ 583 h 1171"/>
                  <a:gd name="T4" fmla="*/ 283 w 817"/>
                  <a:gd name="T5" fmla="*/ 542 h 1171"/>
                  <a:gd name="T6" fmla="*/ 246 w 817"/>
                  <a:gd name="T7" fmla="*/ 514 h 1171"/>
                  <a:gd name="T8" fmla="*/ 3 w 817"/>
                  <a:gd name="T9" fmla="*/ 33 h 1171"/>
                  <a:gd name="T10" fmla="*/ 4 w 817"/>
                  <a:gd name="T11" fmla="*/ 141 h 1171"/>
                  <a:gd name="T12" fmla="*/ 21 w 817"/>
                  <a:gd name="T13" fmla="*/ 201 h 1171"/>
                  <a:gd name="T14" fmla="*/ 32 w 817"/>
                  <a:gd name="T15" fmla="*/ 270 h 1171"/>
                  <a:gd name="T16" fmla="*/ 97 w 817"/>
                  <a:gd name="T17" fmla="*/ 386 h 1171"/>
                  <a:gd name="T18" fmla="*/ 223 w 817"/>
                  <a:gd name="T19" fmla="*/ 505 h 1171"/>
                  <a:gd name="T20" fmla="*/ 320 w 817"/>
                  <a:gd name="T21" fmla="*/ 561 h 1171"/>
                  <a:gd name="T22" fmla="*/ 373 w 817"/>
                  <a:gd name="T23" fmla="*/ 570 h 1171"/>
                  <a:gd name="T24" fmla="*/ 450 w 817"/>
                  <a:gd name="T25" fmla="*/ 612 h 1171"/>
                  <a:gd name="T26" fmla="*/ 492 w 817"/>
                  <a:gd name="T27" fmla="*/ 625 h 1171"/>
                  <a:gd name="T28" fmla="*/ 529 w 817"/>
                  <a:gd name="T29" fmla="*/ 620 h 1171"/>
                  <a:gd name="T30" fmla="*/ 527 w 817"/>
                  <a:gd name="T31" fmla="*/ 639 h 1171"/>
                  <a:gd name="T32" fmla="*/ 635 w 817"/>
                  <a:gd name="T33" fmla="*/ 709 h 1171"/>
                  <a:gd name="T34" fmla="*/ 644 w 817"/>
                  <a:gd name="T35" fmla="*/ 718 h 1171"/>
                  <a:gd name="T36" fmla="*/ 734 w 817"/>
                  <a:gd name="T37" fmla="*/ 829 h 1171"/>
                  <a:gd name="T38" fmla="*/ 785 w 817"/>
                  <a:gd name="T39" fmla="*/ 949 h 1171"/>
                  <a:gd name="T40" fmla="*/ 791 w 817"/>
                  <a:gd name="T41" fmla="*/ 1031 h 1171"/>
                  <a:gd name="T42" fmla="*/ 761 w 817"/>
                  <a:gd name="T43" fmla="*/ 1130 h 1171"/>
                  <a:gd name="T44" fmla="*/ 748 w 817"/>
                  <a:gd name="T45" fmla="*/ 1148 h 1171"/>
                  <a:gd name="T46" fmla="*/ 744 w 817"/>
                  <a:gd name="T47" fmla="*/ 1152 h 1171"/>
                  <a:gd name="T48" fmla="*/ 748 w 817"/>
                  <a:gd name="T49" fmla="*/ 1162 h 1171"/>
                  <a:gd name="T50" fmla="*/ 758 w 817"/>
                  <a:gd name="T51" fmla="*/ 1171 h 1171"/>
                  <a:gd name="T52" fmla="*/ 765 w 817"/>
                  <a:gd name="T53" fmla="*/ 1165 h 1171"/>
                  <a:gd name="T54" fmla="*/ 770 w 817"/>
                  <a:gd name="T55" fmla="*/ 1159 h 1171"/>
                  <a:gd name="T56" fmla="*/ 816 w 817"/>
                  <a:gd name="T57" fmla="*/ 1033 h 1171"/>
                  <a:gd name="T58" fmla="*/ 805 w 817"/>
                  <a:gd name="T59" fmla="*/ 927 h 1171"/>
                  <a:gd name="T60" fmla="*/ 798 w 817"/>
                  <a:gd name="T61" fmla="*/ 906 h 1171"/>
                  <a:gd name="T62" fmla="*/ 781 w 817"/>
                  <a:gd name="T63" fmla="*/ 861 h 1171"/>
                  <a:gd name="T64" fmla="*/ 730 w 817"/>
                  <a:gd name="T65" fmla="*/ 772 h 1171"/>
                  <a:gd name="T66" fmla="*/ 679 w 817"/>
                  <a:gd name="T67" fmla="*/ 711 h 1171"/>
                  <a:gd name="T68" fmla="*/ 651 w 817"/>
                  <a:gd name="T69" fmla="*/ 685 h 1171"/>
                  <a:gd name="T70" fmla="*/ 564 w 817"/>
                  <a:gd name="T71" fmla="*/ 624 h 1171"/>
                  <a:gd name="T72" fmla="*/ 501 w 817"/>
                  <a:gd name="T73" fmla="*/ 595 h 1171"/>
                  <a:gd name="T74" fmla="*/ 475 w 817"/>
                  <a:gd name="T75" fmla="*/ 587 h 1171"/>
                  <a:gd name="T76" fmla="*/ 453 w 817"/>
                  <a:gd name="T77" fmla="*/ 591 h 1171"/>
                  <a:gd name="T78" fmla="*/ 459 w 817"/>
                  <a:gd name="T79" fmla="*/ 582 h 1171"/>
                  <a:gd name="T80" fmla="*/ 361 w 817"/>
                  <a:gd name="T81" fmla="*/ 543 h 1171"/>
                  <a:gd name="T82" fmla="*/ 358 w 817"/>
                  <a:gd name="T83" fmla="*/ 562 h 1171"/>
                  <a:gd name="T84" fmla="*/ 342 w 817"/>
                  <a:gd name="T85" fmla="*/ 535 h 1171"/>
                  <a:gd name="T86" fmla="*/ 193 w 817"/>
                  <a:gd name="T87" fmla="*/ 437 h 1171"/>
                  <a:gd name="T88" fmla="*/ 176 w 817"/>
                  <a:gd name="T89" fmla="*/ 422 h 1171"/>
                  <a:gd name="T90" fmla="*/ 144 w 817"/>
                  <a:gd name="T91" fmla="*/ 388 h 1171"/>
                  <a:gd name="T92" fmla="*/ 137 w 817"/>
                  <a:gd name="T93" fmla="*/ 379 h 1171"/>
                  <a:gd name="T94" fmla="*/ 79 w 817"/>
                  <a:gd name="T95" fmla="*/ 285 h 1171"/>
                  <a:gd name="T96" fmla="*/ 44 w 817"/>
                  <a:gd name="T97" fmla="*/ 64 h 1171"/>
                  <a:gd name="T98" fmla="*/ 57 w 817"/>
                  <a:gd name="T99" fmla="*/ 6 h 1171"/>
                  <a:gd name="T100" fmla="*/ 54 w 817"/>
                  <a:gd name="T101" fmla="*/ 0 h 1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17" h="1171">
                    <a:moveTo>
                      <a:pt x="373" y="583"/>
                    </a:moveTo>
                    <a:cubicBezTo>
                      <a:pt x="372" y="583"/>
                      <a:pt x="370" y="583"/>
                      <a:pt x="369" y="583"/>
                    </a:cubicBezTo>
                    <a:cubicBezTo>
                      <a:pt x="384" y="589"/>
                      <a:pt x="400" y="595"/>
                      <a:pt x="416" y="601"/>
                    </a:cubicBezTo>
                    <a:cubicBezTo>
                      <a:pt x="416" y="601"/>
                      <a:pt x="417" y="601"/>
                      <a:pt x="417" y="601"/>
                    </a:cubicBezTo>
                    <a:cubicBezTo>
                      <a:pt x="406" y="590"/>
                      <a:pt x="391" y="583"/>
                      <a:pt x="374" y="583"/>
                    </a:cubicBezTo>
                    <a:cubicBezTo>
                      <a:pt x="373" y="583"/>
                      <a:pt x="373" y="583"/>
                      <a:pt x="373" y="583"/>
                    </a:cubicBezTo>
                    <a:moveTo>
                      <a:pt x="246" y="514"/>
                    </a:moveTo>
                    <a:cubicBezTo>
                      <a:pt x="243" y="514"/>
                      <a:pt x="240" y="514"/>
                      <a:pt x="237" y="514"/>
                    </a:cubicBezTo>
                    <a:cubicBezTo>
                      <a:pt x="252" y="524"/>
                      <a:pt x="268" y="533"/>
                      <a:pt x="283" y="542"/>
                    </a:cubicBezTo>
                    <a:cubicBezTo>
                      <a:pt x="290" y="546"/>
                      <a:pt x="297" y="550"/>
                      <a:pt x="304" y="553"/>
                    </a:cubicBezTo>
                    <a:cubicBezTo>
                      <a:pt x="294" y="530"/>
                      <a:pt x="272" y="514"/>
                      <a:pt x="246" y="514"/>
                    </a:cubicBezTo>
                    <a:cubicBezTo>
                      <a:pt x="246" y="514"/>
                      <a:pt x="246" y="514"/>
                      <a:pt x="246" y="514"/>
                    </a:cubicBezTo>
                    <a:moveTo>
                      <a:pt x="54" y="0"/>
                    </a:moveTo>
                    <a:cubicBezTo>
                      <a:pt x="54" y="0"/>
                      <a:pt x="27" y="12"/>
                      <a:pt x="26" y="14"/>
                    </a:cubicBezTo>
                    <a:cubicBezTo>
                      <a:pt x="26" y="14"/>
                      <a:pt x="4" y="30"/>
                      <a:pt x="3" y="33"/>
                    </a:cubicBezTo>
                    <a:cubicBezTo>
                      <a:pt x="0" y="45"/>
                      <a:pt x="8" y="36"/>
                      <a:pt x="6" y="59"/>
                    </a:cubicBezTo>
                    <a:cubicBezTo>
                      <a:pt x="5" y="59"/>
                      <a:pt x="5" y="60"/>
                      <a:pt x="5" y="60"/>
                    </a:cubicBezTo>
                    <a:cubicBezTo>
                      <a:pt x="3" y="83"/>
                      <a:pt x="2" y="110"/>
                      <a:pt x="4" y="141"/>
                    </a:cubicBezTo>
                    <a:cubicBezTo>
                      <a:pt x="5" y="158"/>
                      <a:pt x="7" y="175"/>
                      <a:pt x="11" y="193"/>
                    </a:cubicBezTo>
                    <a:cubicBezTo>
                      <a:pt x="13" y="192"/>
                      <a:pt x="16" y="190"/>
                      <a:pt x="19" y="189"/>
                    </a:cubicBezTo>
                    <a:cubicBezTo>
                      <a:pt x="19" y="193"/>
                      <a:pt x="20" y="197"/>
                      <a:pt x="21" y="201"/>
                    </a:cubicBezTo>
                    <a:cubicBezTo>
                      <a:pt x="19" y="203"/>
                      <a:pt x="16" y="204"/>
                      <a:pt x="13" y="206"/>
                    </a:cubicBezTo>
                    <a:cubicBezTo>
                      <a:pt x="16" y="219"/>
                      <a:pt x="20" y="232"/>
                      <a:pt x="24" y="246"/>
                    </a:cubicBezTo>
                    <a:cubicBezTo>
                      <a:pt x="26" y="254"/>
                      <a:pt x="29" y="262"/>
                      <a:pt x="32" y="270"/>
                    </a:cubicBezTo>
                    <a:cubicBezTo>
                      <a:pt x="33" y="270"/>
                      <a:pt x="34" y="271"/>
                      <a:pt x="34" y="271"/>
                    </a:cubicBezTo>
                    <a:cubicBezTo>
                      <a:pt x="64" y="256"/>
                      <a:pt x="64" y="256"/>
                      <a:pt x="64" y="256"/>
                    </a:cubicBezTo>
                    <a:cubicBezTo>
                      <a:pt x="83" y="295"/>
                      <a:pt x="94" y="339"/>
                      <a:pt x="97" y="386"/>
                    </a:cubicBezTo>
                    <a:cubicBezTo>
                      <a:pt x="103" y="395"/>
                      <a:pt x="110" y="403"/>
                      <a:pt x="118" y="412"/>
                    </a:cubicBezTo>
                    <a:cubicBezTo>
                      <a:pt x="133" y="429"/>
                      <a:pt x="149" y="445"/>
                      <a:pt x="167" y="461"/>
                    </a:cubicBezTo>
                    <a:cubicBezTo>
                      <a:pt x="184" y="476"/>
                      <a:pt x="203" y="491"/>
                      <a:pt x="223" y="505"/>
                    </a:cubicBezTo>
                    <a:cubicBezTo>
                      <a:pt x="230" y="503"/>
                      <a:pt x="238" y="501"/>
                      <a:pt x="246" y="501"/>
                    </a:cubicBezTo>
                    <a:cubicBezTo>
                      <a:pt x="246" y="501"/>
                      <a:pt x="246" y="501"/>
                      <a:pt x="246" y="501"/>
                    </a:cubicBezTo>
                    <a:cubicBezTo>
                      <a:pt x="281" y="502"/>
                      <a:pt x="311" y="527"/>
                      <a:pt x="320" y="561"/>
                    </a:cubicBezTo>
                    <a:cubicBezTo>
                      <a:pt x="329" y="565"/>
                      <a:pt x="339" y="570"/>
                      <a:pt x="348" y="574"/>
                    </a:cubicBezTo>
                    <a:cubicBezTo>
                      <a:pt x="348" y="574"/>
                      <a:pt x="349" y="574"/>
                      <a:pt x="349" y="574"/>
                    </a:cubicBezTo>
                    <a:cubicBezTo>
                      <a:pt x="357" y="572"/>
                      <a:pt x="365" y="570"/>
                      <a:pt x="373" y="570"/>
                    </a:cubicBezTo>
                    <a:cubicBezTo>
                      <a:pt x="373" y="570"/>
                      <a:pt x="374" y="570"/>
                      <a:pt x="374" y="570"/>
                    </a:cubicBezTo>
                    <a:cubicBezTo>
                      <a:pt x="401" y="571"/>
                      <a:pt x="425" y="586"/>
                      <a:pt x="438" y="608"/>
                    </a:cubicBezTo>
                    <a:cubicBezTo>
                      <a:pt x="450" y="612"/>
                      <a:pt x="450" y="612"/>
                      <a:pt x="450" y="612"/>
                    </a:cubicBezTo>
                    <a:cubicBezTo>
                      <a:pt x="461" y="616"/>
                      <a:pt x="472" y="619"/>
                      <a:pt x="484" y="623"/>
                    </a:cubicBezTo>
                    <a:cubicBezTo>
                      <a:pt x="488" y="624"/>
                      <a:pt x="488" y="624"/>
                      <a:pt x="488" y="624"/>
                    </a:cubicBezTo>
                    <a:cubicBezTo>
                      <a:pt x="492" y="625"/>
                      <a:pt x="492" y="625"/>
                      <a:pt x="492" y="625"/>
                    </a:cubicBezTo>
                    <a:cubicBezTo>
                      <a:pt x="500" y="628"/>
                      <a:pt x="500" y="628"/>
                      <a:pt x="500" y="628"/>
                    </a:cubicBezTo>
                    <a:cubicBezTo>
                      <a:pt x="505" y="630"/>
                      <a:pt x="510" y="632"/>
                      <a:pt x="515" y="634"/>
                    </a:cubicBezTo>
                    <a:cubicBezTo>
                      <a:pt x="519" y="629"/>
                      <a:pt x="524" y="624"/>
                      <a:pt x="529" y="620"/>
                    </a:cubicBezTo>
                    <a:cubicBezTo>
                      <a:pt x="532" y="624"/>
                      <a:pt x="536" y="625"/>
                      <a:pt x="540" y="627"/>
                    </a:cubicBezTo>
                    <a:cubicBezTo>
                      <a:pt x="541" y="627"/>
                      <a:pt x="541" y="627"/>
                      <a:pt x="541" y="627"/>
                    </a:cubicBezTo>
                    <a:cubicBezTo>
                      <a:pt x="536" y="630"/>
                      <a:pt x="531" y="634"/>
                      <a:pt x="527" y="639"/>
                    </a:cubicBezTo>
                    <a:cubicBezTo>
                      <a:pt x="533" y="642"/>
                      <a:pt x="540" y="645"/>
                      <a:pt x="547" y="649"/>
                    </a:cubicBezTo>
                    <a:cubicBezTo>
                      <a:pt x="571" y="661"/>
                      <a:pt x="595" y="677"/>
                      <a:pt x="616" y="694"/>
                    </a:cubicBezTo>
                    <a:cubicBezTo>
                      <a:pt x="623" y="699"/>
                      <a:pt x="629" y="704"/>
                      <a:pt x="635" y="709"/>
                    </a:cubicBezTo>
                    <a:cubicBezTo>
                      <a:pt x="636" y="707"/>
                      <a:pt x="636" y="704"/>
                      <a:pt x="637" y="702"/>
                    </a:cubicBezTo>
                    <a:cubicBezTo>
                      <a:pt x="639" y="707"/>
                      <a:pt x="642" y="711"/>
                      <a:pt x="646" y="714"/>
                    </a:cubicBezTo>
                    <a:cubicBezTo>
                      <a:pt x="645" y="715"/>
                      <a:pt x="645" y="717"/>
                      <a:pt x="644" y="718"/>
                    </a:cubicBezTo>
                    <a:cubicBezTo>
                      <a:pt x="648" y="721"/>
                      <a:pt x="652" y="724"/>
                      <a:pt x="655" y="728"/>
                    </a:cubicBezTo>
                    <a:cubicBezTo>
                      <a:pt x="664" y="737"/>
                      <a:pt x="673" y="746"/>
                      <a:pt x="681" y="756"/>
                    </a:cubicBezTo>
                    <a:cubicBezTo>
                      <a:pt x="702" y="779"/>
                      <a:pt x="719" y="803"/>
                      <a:pt x="734" y="829"/>
                    </a:cubicBezTo>
                    <a:cubicBezTo>
                      <a:pt x="746" y="849"/>
                      <a:pt x="757" y="871"/>
                      <a:pt x="765" y="892"/>
                    </a:cubicBezTo>
                    <a:cubicBezTo>
                      <a:pt x="766" y="893"/>
                      <a:pt x="766" y="895"/>
                      <a:pt x="767" y="896"/>
                    </a:cubicBezTo>
                    <a:cubicBezTo>
                      <a:pt x="778" y="910"/>
                      <a:pt x="785" y="929"/>
                      <a:pt x="785" y="949"/>
                    </a:cubicBezTo>
                    <a:cubicBezTo>
                      <a:pt x="785" y="951"/>
                      <a:pt x="784" y="953"/>
                      <a:pt x="784" y="954"/>
                    </a:cubicBezTo>
                    <a:cubicBezTo>
                      <a:pt x="785" y="959"/>
                      <a:pt x="786" y="964"/>
                      <a:pt x="787" y="969"/>
                    </a:cubicBezTo>
                    <a:cubicBezTo>
                      <a:pt x="791" y="991"/>
                      <a:pt x="792" y="1012"/>
                      <a:pt x="791" y="1031"/>
                    </a:cubicBezTo>
                    <a:cubicBezTo>
                      <a:pt x="790" y="1060"/>
                      <a:pt x="784" y="1084"/>
                      <a:pt x="776" y="1103"/>
                    </a:cubicBezTo>
                    <a:cubicBezTo>
                      <a:pt x="774" y="1107"/>
                      <a:pt x="772" y="1111"/>
                      <a:pt x="770" y="1115"/>
                    </a:cubicBezTo>
                    <a:cubicBezTo>
                      <a:pt x="767" y="1121"/>
                      <a:pt x="764" y="1126"/>
                      <a:pt x="761" y="1130"/>
                    </a:cubicBezTo>
                    <a:cubicBezTo>
                      <a:pt x="758" y="1135"/>
                      <a:pt x="755" y="1139"/>
                      <a:pt x="752" y="1142"/>
                    </a:cubicBezTo>
                    <a:cubicBezTo>
                      <a:pt x="751" y="1143"/>
                      <a:pt x="751" y="1144"/>
                      <a:pt x="750" y="1145"/>
                    </a:cubicBezTo>
                    <a:cubicBezTo>
                      <a:pt x="749" y="1146"/>
                      <a:pt x="748" y="1147"/>
                      <a:pt x="748" y="1148"/>
                    </a:cubicBezTo>
                    <a:cubicBezTo>
                      <a:pt x="747" y="1149"/>
                      <a:pt x="746" y="1150"/>
                      <a:pt x="745" y="1150"/>
                    </a:cubicBezTo>
                    <a:cubicBezTo>
                      <a:pt x="745" y="1151"/>
                      <a:pt x="744" y="1151"/>
                      <a:pt x="744" y="1152"/>
                    </a:cubicBezTo>
                    <a:cubicBezTo>
                      <a:pt x="744" y="1152"/>
                      <a:pt x="744" y="1152"/>
                      <a:pt x="744" y="1152"/>
                    </a:cubicBezTo>
                    <a:cubicBezTo>
                      <a:pt x="744" y="1152"/>
                      <a:pt x="743" y="1153"/>
                      <a:pt x="743" y="1154"/>
                    </a:cubicBezTo>
                    <a:cubicBezTo>
                      <a:pt x="743" y="1155"/>
                      <a:pt x="743" y="1157"/>
                      <a:pt x="744" y="1158"/>
                    </a:cubicBezTo>
                    <a:cubicBezTo>
                      <a:pt x="748" y="1162"/>
                      <a:pt x="748" y="1162"/>
                      <a:pt x="748" y="1162"/>
                    </a:cubicBezTo>
                    <a:cubicBezTo>
                      <a:pt x="755" y="1170"/>
                      <a:pt x="755" y="1170"/>
                      <a:pt x="755" y="1170"/>
                    </a:cubicBezTo>
                    <a:cubicBezTo>
                      <a:pt x="755" y="1170"/>
                      <a:pt x="755" y="1170"/>
                      <a:pt x="756" y="1170"/>
                    </a:cubicBezTo>
                    <a:cubicBezTo>
                      <a:pt x="756" y="1171"/>
                      <a:pt x="757" y="1171"/>
                      <a:pt x="758" y="1171"/>
                    </a:cubicBezTo>
                    <a:cubicBezTo>
                      <a:pt x="759" y="1171"/>
                      <a:pt x="760" y="1171"/>
                      <a:pt x="761" y="1170"/>
                    </a:cubicBezTo>
                    <a:cubicBezTo>
                      <a:pt x="761" y="1169"/>
                      <a:pt x="761" y="1169"/>
                      <a:pt x="761" y="1169"/>
                    </a:cubicBezTo>
                    <a:cubicBezTo>
                      <a:pt x="762" y="1168"/>
                      <a:pt x="764" y="1167"/>
                      <a:pt x="765" y="1165"/>
                    </a:cubicBezTo>
                    <a:cubicBezTo>
                      <a:pt x="766" y="1164"/>
                      <a:pt x="766" y="1164"/>
                      <a:pt x="767" y="1163"/>
                    </a:cubicBezTo>
                    <a:cubicBezTo>
                      <a:pt x="767" y="1163"/>
                      <a:pt x="768" y="1162"/>
                      <a:pt x="768" y="1162"/>
                    </a:cubicBezTo>
                    <a:cubicBezTo>
                      <a:pt x="769" y="1161"/>
                      <a:pt x="769" y="1160"/>
                      <a:pt x="770" y="1159"/>
                    </a:cubicBezTo>
                    <a:cubicBezTo>
                      <a:pt x="773" y="1156"/>
                      <a:pt x="776" y="1152"/>
                      <a:pt x="779" y="1147"/>
                    </a:cubicBezTo>
                    <a:cubicBezTo>
                      <a:pt x="785" y="1139"/>
                      <a:pt x="792" y="1127"/>
                      <a:pt x="798" y="1113"/>
                    </a:cubicBezTo>
                    <a:cubicBezTo>
                      <a:pt x="807" y="1092"/>
                      <a:pt x="815" y="1065"/>
                      <a:pt x="816" y="1033"/>
                    </a:cubicBezTo>
                    <a:cubicBezTo>
                      <a:pt x="817" y="1021"/>
                      <a:pt x="817" y="1010"/>
                      <a:pt x="816" y="998"/>
                    </a:cubicBezTo>
                    <a:cubicBezTo>
                      <a:pt x="815" y="980"/>
                      <a:pt x="812" y="961"/>
                      <a:pt x="808" y="942"/>
                    </a:cubicBezTo>
                    <a:cubicBezTo>
                      <a:pt x="807" y="937"/>
                      <a:pt x="806" y="932"/>
                      <a:pt x="805" y="927"/>
                    </a:cubicBezTo>
                    <a:cubicBezTo>
                      <a:pt x="804" y="925"/>
                      <a:pt x="803" y="922"/>
                      <a:pt x="802" y="919"/>
                    </a:cubicBezTo>
                    <a:cubicBezTo>
                      <a:pt x="802" y="917"/>
                      <a:pt x="801" y="914"/>
                      <a:pt x="800" y="911"/>
                    </a:cubicBezTo>
                    <a:cubicBezTo>
                      <a:pt x="799" y="909"/>
                      <a:pt x="799" y="907"/>
                      <a:pt x="798" y="906"/>
                    </a:cubicBezTo>
                    <a:cubicBezTo>
                      <a:pt x="796" y="900"/>
                      <a:pt x="794" y="894"/>
                      <a:pt x="792" y="889"/>
                    </a:cubicBezTo>
                    <a:cubicBezTo>
                      <a:pt x="791" y="886"/>
                      <a:pt x="790" y="884"/>
                      <a:pt x="789" y="881"/>
                    </a:cubicBezTo>
                    <a:cubicBezTo>
                      <a:pt x="787" y="874"/>
                      <a:pt x="784" y="867"/>
                      <a:pt x="781" y="861"/>
                    </a:cubicBezTo>
                    <a:cubicBezTo>
                      <a:pt x="777" y="853"/>
                      <a:pt x="774" y="845"/>
                      <a:pt x="770" y="837"/>
                    </a:cubicBezTo>
                    <a:cubicBezTo>
                      <a:pt x="766" y="829"/>
                      <a:pt x="761" y="821"/>
                      <a:pt x="757" y="814"/>
                    </a:cubicBezTo>
                    <a:cubicBezTo>
                      <a:pt x="749" y="799"/>
                      <a:pt x="740" y="786"/>
                      <a:pt x="730" y="772"/>
                    </a:cubicBezTo>
                    <a:cubicBezTo>
                      <a:pt x="724" y="763"/>
                      <a:pt x="718" y="755"/>
                      <a:pt x="711" y="747"/>
                    </a:cubicBezTo>
                    <a:cubicBezTo>
                      <a:pt x="708" y="743"/>
                      <a:pt x="705" y="740"/>
                      <a:pt x="702" y="736"/>
                    </a:cubicBezTo>
                    <a:cubicBezTo>
                      <a:pt x="695" y="728"/>
                      <a:pt x="687" y="719"/>
                      <a:pt x="679" y="711"/>
                    </a:cubicBezTo>
                    <a:cubicBezTo>
                      <a:pt x="677" y="709"/>
                      <a:pt x="676" y="708"/>
                      <a:pt x="674" y="706"/>
                    </a:cubicBezTo>
                    <a:cubicBezTo>
                      <a:pt x="668" y="700"/>
                      <a:pt x="661" y="693"/>
                      <a:pt x="654" y="687"/>
                    </a:cubicBezTo>
                    <a:cubicBezTo>
                      <a:pt x="653" y="686"/>
                      <a:pt x="652" y="685"/>
                      <a:pt x="651" y="685"/>
                    </a:cubicBezTo>
                    <a:cubicBezTo>
                      <a:pt x="638" y="673"/>
                      <a:pt x="623" y="661"/>
                      <a:pt x="608" y="650"/>
                    </a:cubicBezTo>
                    <a:cubicBezTo>
                      <a:pt x="594" y="641"/>
                      <a:pt x="580" y="632"/>
                      <a:pt x="565" y="624"/>
                    </a:cubicBezTo>
                    <a:cubicBezTo>
                      <a:pt x="565" y="624"/>
                      <a:pt x="564" y="624"/>
                      <a:pt x="564" y="624"/>
                    </a:cubicBezTo>
                    <a:cubicBezTo>
                      <a:pt x="564" y="624"/>
                      <a:pt x="564" y="624"/>
                      <a:pt x="563" y="624"/>
                    </a:cubicBezTo>
                    <a:cubicBezTo>
                      <a:pt x="541" y="624"/>
                      <a:pt x="522" y="614"/>
                      <a:pt x="508" y="598"/>
                    </a:cubicBezTo>
                    <a:cubicBezTo>
                      <a:pt x="501" y="595"/>
                      <a:pt x="501" y="595"/>
                      <a:pt x="501" y="595"/>
                    </a:cubicBezTo>
                    <a:cubicBezTo>
                      <a:pt x="497" y="594"/>
                      <a:pt x="497" y="594"/>
                      <a:pt x="497" y="594"/>
                    </a:cubicBezTo>
                    <a:cubicBezTo>
                      <a:pt x="492" y="592"/>
                      <a:pt x="492" y="592"/>
                      <a:pt x="492" y="592"/>
                    </a:cubicBezTo>
                    <a:cubicBezTo>
                      <a:pt x="487" y="591"/>
                      <a:pt x="481" y="589"/>
                      <a:pt x="475" y="587"/>
                    </a:cubicBezTo>
                    <a:cubicBezTo>
                      <a:pt x="475" y="587"/>
                      <a:pt x="474" y="586"/>
                      <a:pt x="473" y="586"/>
                    </a:cubicBezTo>
                    <a:cubicBezTo>
                      <a:pt x="469" y="590"/>
                      <a:pt x="465" y="594"/>
                      <a:pt x="461" y="597"/>
                    </a:cubicBezTo>
                    <a:cubicBezTo>
                      <a:pt x="460" y="594"/>
                      <a:pt x="457" y="592"/>
                      <a:pt x="453" y="591"/>
                    </a:cubicBezTo>
                    <a:cubicBezTo>
                      <a:pt x="451" y="591"/>
                      <a:pt x="449" y="591"/>
                      <a:pt x="446" y="591"/>
                    </a:cubicBezTo>
                    <a:cubicBezTo>
                      <a:pt x="451" y="589"/>
                      <a:pt x="456" y="586"/>
                      <a:pt x="460" y="582"/>
                    </a:cubicBezTo>
                    <a:cubicBezTo>
                      <a:pt x="459" y="582"/>
                      <a:pt x="459" y="582"/>
                      <a:pt x="459" y="582"/>
                    </a:cubicBezTo>
                    <a:cubicBezTo>
                      <a:pt x="442" y="576"/>
                      <a:pt x="442" y="576"/>
                      <a:pt x="442" y="576"/>
                    </a:cubicBezTo>
                    <a:cubicBezTo>
                      <a:pt x="436" y="574"/>
                      <a:pt x="431" y="572"/>
                      <a:pt x="425" y="570"/>
                    </a:cubicBezTo>
                    <a:cubicBezTo>
                      <a:pt x="404" y="562"/>
                      <a:pt x="382" y="553"/>
                      <a:pt x="361" y="543"/>
                    </a:cubicBezTo>
                    <a:cubicBezTo>
                      <a:pt x="359" y="542"/>
                      <a:pt x="357" y="542"/>
                      <a:pt x="355" y="541"/>
                    </a:cubicBezTo>
                    <a:cubicBezTo>
                      <a:pt x="356" y="550"/>
                      <a:pt x="360" y="559"/>
                      <a:pt x="364" y="566"/>
                    </a:cubicBezTo>
                    <a:cubicBezTo>
                      <a:pt x="362" y="565"/>
                      <a:pt x="360" y="563"/>
                      <a:pt x="358" y="562"/>
                    </a:cubicBezTo>
                    <a:cubicBezTo>
                      <a:pt x="356" y="560"/>
                      <a:pt x="353" y="558"/>
                      <a:pt x="350" y="556"/>
                    </a:cubicBezTo>
                    <a:cubicBezTo>
                      <a:pt x="349" y="555"/>
                      <a:pt x="347" y="554"/>
                      <a:pt x="346" y="554"/>
                    </a:cubicBezTo>
                    <a:cubicBezTo>
                      <a:pt x="344" y="548"/>
                      <a:pt x="343" y="541"/>
                      <a:pt x="342" y="535"/>
                    </a:cubicBezTo>
                    <a:cubicBezTo>
                      <a:pt x="327" y="527"/>
                      <a:pt x="313" y="520"/>
                      <a:pt x="299" y="512"/>
                    </a:cubicBezTo>
                    <a:cubicBezTo>
                      <a:pt x="274" y="498"/>
                      <a:pt x="250" y="482"/>
                      <a:pt x="227" y="465"/>
                    </a:cubicBezTo>
                    <a:cubicBezTo>
                      <a:pt x="215" y="456"/>
                      <a:pt x="204" y="447"/>
                      <a:pt x="193" y="437"/>
                    </a:cubicBezTo>
                    <a:cubicBezTo>
                      <a:pt x="191" y="436"/>
                      <a:pt x="190" y="434"/>
                      <a:pt x="189" y="433"/>
                    </a:cubicBezTo>
                    <a:cubicBezTo>
                      <a:pt x="186" y="431"/>
                      <a:pt x="183" y="429"/>
                      <a:pt x="181" y="426"/>
                    </a:cubicBezTo>
                    <a:cubicBezTo>
                      <a:pt x="179" y="425"/>
                      <a:pt x="178" y="423"/>
                      <a:pt x="176" y="422"/>
                    </a:cubicBezTo>
                    <a:cubicBezTo>
                      <a:pt x="172" y="418"/>
                      <a:pt x="168" y="414"/>
                      <a:pt x="164" y="410"/>
                    </a:cubicBezTo>
                    <a:cubicBezTo>
                      <a:pt x="162" y="408"/>
                      <a:pt x="161" y="406"/>
                      <a:pt x="159" y="404"/>
                    </a:cubicBezTo>
                    <a:cubicBezTo>
                      <a:pt x="154" y="399"/>
                      <a:pt x="149" y="393"/>
                      <a:pt x="144" y="388"/>
                    </a:cubicBezTo>
                    <a:cubicBezTo>
                      <a:pt x="144" y="388"/>
                      <a:pt x="144" y="387"/>
                      <a:pt x="144" y="387"/>
                    </a:cubicBezTo>
                    <a:cubicBezTo>
                      <a:pt x="142" y="385"/>
                      <a:pt x="141" y="384"/>
                      <a:pt x="140" y="382"/>
                    </a:cubicBezTo>
                    <a:cubicBezTo>
                      <a:pt x="139" y="381"/>
                      <a:pt x="138" y="380"/>
                      <a:pt x="137" y="379"/>
                    </a:cubicBezTo>
                    <a:cubicBezTo>
                      <a:pt x="126" y="366"/>
                      <a:pt x="116" y="351"/>
                      <a:pt x="107" y="337"/>
                    </a:cubicBezTo>
                    <a:cubicBezTo>
                      <a:pt x="106" y="335"/>
                      <a:pt x="105" y="334"/>
                      <a:pt x="104" y="332"/>
                    </a:cubicBezTo>
                    <a:cubicBezTo>
                      <a:pt x="94" y="317"/>
                      <a:pt x="86" y="301"/>
                      <a:pt x="79" y="285"/>
                    </a:cubicBezTo>
                    <a:cubicBezTo>
                      <a:pt x="71" y="268"/>
                      <a:pt x="64" y="251"/>
                      <a:pt x="59" y="234"/>
                    </a:cubicBezTo>
                    <a:cubicBezTo>
                      <a:pt x="49" y="200"/>
                      <a:pt x="44" y="167"/>
                      <a:pt x="42" y="138"/>
                    </a:cubicBezTo>
                    <a:cubicBezTo>
                      <a:pt x="40" y="110"/>
                      <a:pt x="42" y="84"/>
                      <a:pt x="44" y="64"/>
                    </a:cubicBezTo>
                    <a:cubicBezTo>
                      <a:pt x="47" y="43"/>
                      <a:pt x="51" y="28"/>
                      <a:pt x="53" y="17"/>
                    </a:cubicBezTo>
                    <a:cubicBezTo>
                      <a:pt x="54" y="15"/>
                      <a:pt x="55" y="12"/>
                      <a:pt x="55" y="10"/>
                    </a:cubicBezTo>
                    <a:cubicBezTo>
                      <a:pt x="56" y="9"/>
                      <a:pt x="56" y="7"/>
                      <a:pt x="57" y="6"/>
                    </a:cubicBezTo>
                    <a:cubicBezTo>
                      <a:pt x="57" y="5"/>
                      <a:pt x="57" y="5"/>
                      <a:pt x="57" y="5"/>
                    </a:cubicBezTo>
                    <a:cubicBezTo>
                      <a:pt x="57" y="5"/>
                      <a:pt x="57" y="5"/>
                      <a:pt x="57" y="5"/>
                    </a:cubicBezTo>
                    <a:cubicBezTo>
                      <a:pt x="57" y="3"/>
                      <a:pt x="56" y="1"/>
                      <a:pt x="5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1204"/>
              <p:cNvSpPr>
                <a:spLocks noEditPoints="1"/>
              </p:cNvSpPr>
              <p:nvPr/>
            </p:nvSpPr>
            <p:spPr bwMode="auto">
              <a:xfrm>
                <a:off x="271" y="3051"/>
                <a:ext cx="506" cy="475"/>
              </a:xfrm>
              <a:custGeom>
                <a:avLst/>
                <a:gdLst>
                  <a:gd name="T0" fmla="*/ 985 w 1025"/>
                  <a:gd name="T1" fmla="*/ 955 h 961"/>
                  <a:gd name="T2" fmla="*/ 1004 w 1025"/>
                  <a:gd name="T3" fmla="*/ 961 h 961"/>
                  <a:gd name="T4" fmla="*/ 661 w 1025"/>
                  <a:gd name="T5" fmla="*/ 510 h 961"/>
                  <a:gd name="T6" fmla="*/ 687 w 1025"/>
                  <a:gd name="T7" fmla="*/ 554 h 961"/>
                  <a:gd name="T8" fmla="*/ 802 w 1025"/>
                  <a:gd name="T9" fmla="*/ 611 h 961"/>
                  <a:gd name="T10" fmla="*/ 851 w 1025"/>
                  <a:gd name="T11" fmla="*/ 648 h 961"/>
                  <a:gd name="T12" fmla="*/ 921 w 1025"/>
                  <a:gd name="T13" fmla="*/ 729 h 961"/>
                  <a:gd name="T14" fmla="*/ 965 w 1025"/>
                  <a:gd name="T15" fmla="*/ 822 h 961"/>
                  <a:gd name="T16" fmla="*/ 985 w 1025"/>
                  <a:gd name="T17" fmla="*/ 935 h 961"/>
                  <a:gd name="T18" fmla="*/ 1025 w 1025"/>
                  <a:gd name="T19" fmla="*/ 961 h 961"/>
                  <a:gd name="T20" fmla="*/ 1025 w 1025"/>
                  <a:gd name="T21" fmla="*/ 951 h 961"/>
                  <a:gd name="T22" fmla="*/ 1025 w 1025"/>
                  <a:gd name="T23" fmla="*/ 933 h 961"/>
                  <a:gd name="T24" fmla="*/ 1008 w 1025"/>
                  <a:gd name="T25" fmla="*/ 851 h 961"/>
                  <a:gd name="T26" fmla="*/ 1001 w 1025"/>
                  <a:gd name="T27" fmla="*/ 808 h 961"/>
                  <a:gd name="T28" fmla="*/ 919 w 1025"/>
                  <a:gd name="T29" fmla="*/ 664 h 961"/>
                  <a:gd name="T30" fmla="*/ 842 w 1025"/>
                  <a:gd name="T31" fmla="*/ 594 h 961"/>
                  <a:gd name="T32" fmla="*/ 761 w 1025"/>
                  <a:gd name="T33" fmla="*/ 546 h 961"/>
                  <a:gd name="T34" fmla="*/ 661 w 1025"/>
                  <a:gd name="T35" fmla="*/ 510 h 961"/>
                  <a:gd name="T36" fmla="*/ 266 w 1025"/>
                  <a:gd name="T37" fmla="*/ 444 h 961"/>
                  <a:gd name="T38" fmla="*/ 29 w 1025"/>
                  <a:gd name="T39" fmla="*/ 0 h 961"/>
                  <a:gd name="T40" fmla="*/ 24 w 1025"/>
                  <a:gd name="T41" fmla="*/ 10 h 961"/>
                  <a:gd name="T42" fmla="*/ 20 w 1025"/>
                  <a:gd name="T43" fmla="*/ 17 h 961"/>
                  <a:gd name="T44" fmla="*/ 5 w 1025"/>
                  <a:gd name="T45" fmla="*/ 152 h 961"/>
                  <a:gd name="T46" fmla="*/ 70 w 1025"/>
                  <a:gd name="T47" fmla="*/ 309 h 961"/>
                  <a:gd name="T48" fmla="*/ 140 w 1025"/>
                  <a:gd name="T49" fmla="*/ 391 h 961"/>
                  <a:gd name="T50" fmla="*/ 245 w 1025"/>
                  <a:gd name="T51" fmla="*/ 467 h 961"/>
                  <a:gd name="T52" fmla="*/ 353 w 1025"/>
                  <a:gd name="T53" fmla="*/ 505 h 961"/>
                  <a:gd name="T54" fmla="*/ 378 w 1025"/>
                  <a:gd name="T55" fmla="*/ 501 h 961"/>
                  <a:gd name="T56" fmla="*/ 429 w 1025"/>
                  <a:gd name="T57" fmla="*/ 513 h 961"/>
                  <a:gd name="T58" fmla="*/ 481 w 1025"/>
                  <a:gd name="T59" fmla="*/ 515 h 961"/>
                  <a:gd name="T60" fmla="*/ 619 w 1025"/>
                  <a:gd name="T61" fmla="*/ 535 h 961"/>
                  <a:gd name="T62" fmla="*/ 643 w 1025"/>
                  <a:gd name="T63" fmla="*/ 541 h 961"/>
                  <a:gd name="T64" fmla="*/ 483 w 1025"/>
                  <a:gd name="T65" fmla="*/ 483 h 961"/>
                  <a:gd name="T66" fmla="*/ 438 w 1025"/>
                  <a:gd name="T67" fmla="*/ 487 h 961"/>
                  <a:gd name="T68" fmla="*/ 405 w 1025"/>
                  <a:gd name="T69" fmla="*/ 481 h 961"/>
                  <a:gd name="T70" fmla="*/ 344 w 1025"/>
                  <a:gd name="T71" fmla="*/ 472 h 961"/>
                  <a:gd name="T72" fmla="*/ 279 w 1025"/>
                  <a:gd name="T73" fmla="*/ 458 h 961"/>
                  <a:gd name="T74" fmla="*/ 202 w 1025"/>
                  <a:gd name="T75" fmla="*/ 406 h 961"/>
                  <a:gd name="T76" fmla="*/ 81 w 1025"/>
                  <a:gd name="T77" fmla="*/ 277 h 961"/>
                  <a:gd name="T78" fmla="*/ 30 w 1025"/>
                  <a:gd name="T79" fmla="*/ 148 h 961"/>
                  <a:gd name="T80" fmla="*/ 38 w 1025"/>
                  <a:gd name="T81" fmla="*/ 39 h 961"/>
                  <a:gd name="T82" fmla="*/ 45 w 1025"/>
                  <a:gd name="T83" fmla="*/ 21 h 961"/>
                  <a:gd name="T84" fmla="*/ 49 w 1025"/>
                  <a:gd name="T85" fmla="*/ 13 h 961"/>
                  <a:gd name="T86" fmla="*/ 49 w 1025"/>
                  <a:gd name="T87" fmla="*/ 13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025" h="961">
                    <a:moveTo>
                      <a:pt x="985" y="953"/>
                    </a:moveTo>
                    <a:cubicBezTo>
                      <a:pt x="985" y="954"/>
                      <a:pt x="985" y="954"/>
                      <a:pt x="985" y="955"/>
                    </a:cubicBezTo>
                    <a:cubicBezTo>
                      <a:pt x="985" y="958"/>
                      <a:pt x="985" y="960"/>
                      <a:pt x="985" y="960"/>
                    </a:cubicBezTo>
                    <a:cubicBezTo>
                      <a:pt x="1004" y="961"/>
                      <a:pt x="1004" y="961"/>
                      <a:pt x="1004" y="961"/>
                    </a:cubicBezTo>
                    <a:cubicBezTo>
                      <a:pt x="999" y="957"/>
                      <a:pt x="992" y="955"/>
                      <a:pt x="985" y="953"/>
                    </a:cubicBezTo>
                    <a:moveTo>
                      <a:pt x="661" y="510"/>
                    </a:moveTo>
                    <a:cubicBezTo>
                      <a:pt x="674" y="517"/>
                      <a:pt x="686" y="523"/>
                      <a:pt x="697" y="529"/>
                    </a:cubicBezTo>
                    <a:cubicBezTo>
                      <a:pt x="687" y="554"/>
                      <a:pt x="687" y="554"/>
                      <a:pt x="687" y="554"/>
                    </a:cubicBezTo>
                    <a:cubicBezTo>
                      <a:pt x="707" y="561"/>
                      <a:pt x="727" y="570"/>
                      <a:pt x="746" y="579"/>
                    </a:cubicBezTo>
                    <a:cubicBezTo>
                      <a:pt x="766" y="588"/>
                      <a:pt x="785" y="599"/>
                      <a:pt x="802" y="611"/>
                    </a:cubicBezTo>
                    <a:cubicBezTo>
                      <a:pt x="808" y="615"/>
                      <a:pt x="814" y="619"/>
                      <a:pt x="820" y="623"/>
                    </a:cubicBezTo>
                    <a:cubicBezTo>
                      <a:pt x="831" y="631"/>
                      <a:pt x="841" y="639"/>
                      <a:pt x="851" y="648"/>
                    </a:cubicBezTo>
                    <a:cubicBezTo>
                      <a:pt x="866" y="661"/>
                      <a:pt x="880" y="676"/>
                      <a:pt x="892" y="690"/>
                    </a:cubicBezTo>
                    <a:cubicBezTo>
                      <a:pt x="902" y="703"/>
                      <a:pt x="912" y="716"/>
                      <a:pt x="921" y="729"/>
                    </a:cubicBezTo>
                    <a:cubicBezTo>
                      <a:pt x="922" y="731"/>
                      <a:pt x="923" y="733"/>
                      <a:pt x="924" y="735"/>
                    </a:cubicBezTo>
                    <a:cubicBezTo>
                      <a:pt x="943" y="764"/>
                      <a:pt x="956" y="795"/>
                      <a:pt x="965" y="822"/>
                    </a:cubicBezTo>
                    <a:cubicBezTo>
                      <a:pt x="974" y="849"/>
                      <a:pt x="979" y="874"/>
                      <a:pt x="982" y="895"/>
                    </a:cubicBezTo>
                    <a:cubicBezTo>
                      <a:pt x="984" y="911"/>
                      <a:pt x="985" y="925"/>
                      <a:pt x="985" y="935"/>
                    </a:cubicBezTo>
                    <a:cubicBezTo>
                      <a:pt x="985" y="937"/>
                      <a:pt x="985" y="939"/>
                      <a:pt x="985" y="940"/>
                    </a:cubicBezTo>
                    <a:cubicBezTo>
                      <a:pt x="1000" y="943"/>
                      <a:pt x="1014" y="951"/>
                      <a:pt x="1025" y="961"/>
                    </a:cubicBezTo>
                    <a:cubicBezTo>
                      <a:pt x="1025" y="960"/>
                      <a:pt x="1025" y="959"/>
                      <a:pt x="1025" y="957"/>
                    </a:cubicBezTo>
                    <a:cubicBezTo>
                      <a:pt x="1025" y="956"/>
                      <a:pt x="1025" y="954"/>
                      <a:pt x="1025" y="951"/>
                    </a:cubicBezTo>
                    <a:cubicBezTo>
                      <a:pt x="1025" y="949"/>
                      <a:pt x="1025" y="946"/>
                      <a:pt x="1025" y="943"/>
                    </a:cubicBezTo>
                    <a:cubicBezTo>
                      <a:pt x="1025" y="940"/>
                      <a:pt x="1025" y="937"/>
                      <a:pt x="1025" y="933"/>
                    </a:cubicBezTo>
                    <a:cubicBezTo>
                      <a:pt x="1025" y="924"/>
                      <a:pt x="1024" y="912"/>
                      <a:pt x="1022" y="898"/>
                    </a:cubicBezTo>
                    <a:cubicBezTo>
                      <a:pt x="1013" y="884"/>
                      <a:pt x="1008" y="868"/>
                      <a:pt x="1008" y="851"/>
                    </a:cubicBezTo>
                    <a:cubicBezTo>
                      <a:pt x="1008" y="846"/>
                      <a:pt x="1009" y="841"/>
                      <a:pt x="1010" y="836"/>
                    </a:cubicBezTo>
                    <a:cubicBezTo>
                      <a:pt x="1007" y="827"/>
                      <a:pt x="1004" y="818"/>
                      <a:pt x="1001" y="808"/>
                    </a:cubicBezTo>
                    <a:cubicBezTo>
                      <a:pt x="991" y="778"/>
                      <a:pt x="976" y="745"/>
                      <a:pt x="955" y="713"/>
                    </a:cubicBezTo>
                    <a:cubicBezTo>
                      <a:pt x="944" y="696"/>
                      <a:pt x="932" y="680"/>
                      <a:pt x="919" y="664"/>
                    </a:cubicBezTo>
                    <a:cubicBezTo>
                      <a:pt x="909" y="653"/>
                      <a:pt x="898" y="641"/>
                      <a:pt x="886" y="631"/>
                    </a:cubicBezTo>
                    <a:cubicBezTo>
                      <a:pt x="868" y="625"/>
                      <a:pt x="852" y="612"/>
                      <a:pt x="842" y="594"/>
                    </a:cubicBezTo>
                    <a:cubicBezTo>
                      <a:pt x="835" y="589"/>
                      <a:pt x="828" y="584"/>
                      <a:pt x="821" y="579"/>
                    </a:cubicBezTo>
                    <a:cubicBezTo>
                      <a:pt x="802" y="567"/>
                      <a:pt x="782" y="556"/>
                      <a:pt x="761" y="546"/>
                    </a:cubicBezTo>
                    <a:cubicBezTo>
                      <a:pt x="758" y="545"/>
                      <a:pt x="755" y="544"/>
                      <a:pt x="753" y="542"/>
                    </a:cubicBezTo>
                    <a:cubicBezTo>
                      <a:pt x="724" y="529"/>
                      <a:pt x="693" y="518"/>
                      <a:pt x="661" y="510"/>
                    </a:cubicBezTo>
                    <a:moveTo>
                      <a:pt x="230" y="424"/>
                    </a:moveTo>
                    <a:cubicBezTo>
                      <a:pt x="239" y="434"/>
                      <a:pt x="252" y="441"/>
                      <a:pt x="266" y="444"/>
                    </a:cubicBezTo>
                    <a:cubicBezTo>
                      <a:pt x="253" y="438"/>
                      <a:pt x="241" y="431"/>
                      <a:pt x="230" y="424"/>
                    </a:cubicBezTo>
                    <a:moveTo>
                      <a:pt x="29" y="0"/>
                    </a:moveTo>
                    <a:cubicBezTo>
                      <a:pt x="29" y="0"/>
                      <a:pt x="28" y="2"/>
                      <a:pt x="26" y="4"/>
                    </a:cubicBezTo>
                    <a:cubicBezTo>
                      <a:pt x="26" y="6"/>
                      <a:pt x="25" y="8"/>
                      <a:pt x="24" y="10"/>
                    </a:cubicBezTo>
                    <a:cubicBezTo>
                      <a:pt x="23" y="11"/>
                      <a:pt x="23" y="12"/>
                      <a:pt x="22" y="13"/>
                    </a:cubicBezTo>
                    <a:cubicBezTo>
                      <a:pt x="22" y="14"/>
                      <a:pt x="21" y="16"/>
                      <a:pt x="20" y="17"/>
                    </a:cubicBezTo>
                    <a:cubicBezTo>
                      <a:pt x="15" y="28"/>
                      <a:pt x="9" y="46"/>
                      <a:pt x="5" y="69"/>
                    </a:cubicBezTo>
                    <a:cubicBezTo>
                      <a:pt x="1" y="92"/>
                      <a:pt x="0" y="121"/>
                      <a:pt x="5" y="152"/>
                    </a:cubicBezTo>
                    <a:cubicBezTo>
                      <a:pt x="10" y="184"/>
                      <a:pt x="21" y="218"/>
                      <a:pt x="38" y="253"/>
                    </a:cubicBezTo>
                    <a:cubicBezTo>
                      <a:pt x="47" y="272"/>
                      <a:pt x="57" y="291"/>
                      <a:pt x="70" y="309"/>
                    </a:cubicBezTo>
                    <a:cubicBezTo>
                      <a:pt x="81" y="325"/>
                      <a:pt x="92" y="341"/>
                      <a:pt x="105" y="355"/>
                    </a:cubicBezTo>
                    <a:cubicBezTo>
                      <a:pt x="116" y="368"/>
                      <a:pt x="128" y="380"/>
                      <a:pt x="140" y="391"/>
                    </a:cubicBezTo>
                    <a:cubicBezTo>
                      <a:pt x="159" y="409"/>
                      <a:pt x="179" y="426"/>
                      <a:pt x="202" y="441"/>
                    </a:cubicBezTo>
                    <a:cubicBezTo>
                      <a:pt x="219" y="444"/>
                      <a:pt x="234" y="454"/>
                      <a:pt x="245" y="467"/>
                    </a:cubicBezTo>
                    <a:cubicBezTo>
                      <a:pt x="274" y="482"/>
                      <a:pt x="305" y="494"/>
                      <a:pt x="338" y="502"/>
                    </a:cubicBezTo>
                    <a:cubicBezTo>
                      <a:pt x="343" y="503"/>
                      <a:pt x="348" y="504"/>
                      <a:pt x="353" y="505"/>
                    </a:cubicBezTo>
                    <a:cubicBezTo>
                      <a:pt x="361" y="503"/>
                      <a:pt x="369" y="501"/>
                      <a:pt x="377" y="501"/>
                    </a:cubicBezTo>
                    <a:cubicBezTo>
                      <a:pt x="378" y="501"/>
                      <a:pt x="378" y="501"/>
                      <a:pt x="378" y="501"/>
                    </a:cubicBezTo>
                    <a:cubicBezTo>
                      <a:pt x="393" y="501"/>
                      <a:pt x="406" y="506"/>
                      <a:pt x="418" y="513"/>
                    </a:cubicBezTo>
                    <a:cubicBezTo>
                      <a:pt x="421" y="513"/>
                      <a:pt x="425" y="513"/>
                      <a:pt x="429" y="513"/>
                    </a:cubicBezTo>
                    <a:cubicBezTo>
                      <a:pt x="446" y="513"/>
                      <a:pt x="446" y="513"/>
                      <a:pt x="446" y="513"/>
                    </a:cubicBezTo>
                    <a:cubicBezTo>
                      <a:pt x="458" y="514"/>
                      <a:pt x="470" y="514"/>
                      <a:pt x="481" y="515"/>
                    </a:cubicBezTo>
                    <a:cubicBezTo>
                      <a:pt x="486" y="515"/>
                      <a:pt x="491" y="516"/>
                      <a:pt x="495" y="516"/>
                    </a:cubicBezTo>
                    <a:cubicBezTo>
                      <a:pt x="537" y="519"/>
                      <a:pt x="579" y="525"/>
                      <a:pt x="619" y="535"/>
                    </a:cubicBezTo>
                    <a:cubicBezTo>
                      <a:pt x="627" y="536"/>
                      <a:pt x="634" y="538"/>
                      <a:pt x="641" y="540"/>
                    </a:cubicBezTo>
                    <a:cubicBezTo>
                      <a:pt x="642" y="540"/>
                      <a:pt x="642" y="540"/>
                      <a:pt x="643" y="541"/>
                    </a:cubicBezTo>
                    <a:cubicBezTo>
                      <a:pt x="620" y="527"/>
                      <a:pt x="599" y="511"/>
                      <a:pt x="581" y="493"/>
                    </a:cubicBezTo>
                    <a:cubicBezTo>
                      <a:pt x="548" y="488"/>
                      <a:pt x="516" y="484"/>
                      <a:pt x="483" y="483"/>
                    </a:cubicBezTo>
                    <a:cubicBezTo>
                      <a:pt x="478" y="483"/>
                      <a:pt x="472" y="482"/>
                      <a:pt x="467" y="482"/>
                    </a:cubicBezTo>
                    <a:cubicBezTo>
                      <a:pt x="458" y="486"/>
                      <a:pt x="448" y="487"/>
                      <a:pt x="438" y="487"/>
                    </a:cubicBezTo>
                    <a:cubicBezTo>
                      <a:pt x="438" y="487"/>
                      <a:pt x="437" y="487"/>
                      <a:pt x="437" y="487"/>
                    </a:cubicBezTo>
                    <a:cubicBezTo>
                      <a:pt x="426" y="487"/>
                      <a:pt x="415" y="485"/>
                      <a:pt x="405" y="481"/>
                    </a:cubicBezTo>
                    <a:cubicBezTo>
                      <a:pt x="396" y="480"/>
                      <a:pt x="387" y="479"/>
                      <a:pt x="378" y="478"/>
                    </a:cubicBezTo>
                    <a:cubicBezTo>
                      <a:pt x="366" y="476"/>
                      <a:pt x="355" y="474"/>
                      <a:pt x="344" y="472"/>
                    </a:cubicBezTo>
                    <a:cubicBezTo>
                      <a:pt x="328" y="468"/>
                      <a:pt x="311" y="463"/>
                      <a:pt x="296" y="457"/>
                    </a:cubicBezTo>
                    <a:cubicBezTo>
                      <a:pt x="290" y="458"/>
                      <a:pt x="285" y="458"/>
                      <a:pt x="279" y="458"/>
                    </a:cubicBezTo>
                    <a:cubicBezTo>
                      <a:pt x="279" y="458"/>
                      <a:pt x="279" y="458"/>
                      <a:pt x="279" y="458"/>
                    </a:cubicBezTo>
                    <a:cubicBezTo>
                      <a:pt x="244" y="458"/>
                      <a:pt x="215" y="436"/>
                      <a:pt x="202" y="406"/>
                    </a:cubicBezTo>
                    <a:cubicBezTo>
                      <a:pt x="174" y="385"/>
                      <a:pt x="148" y="362"/>
                      <a:pt x="126" y="337"/>
                    </a:cubicBezTo>
                    <a:cubicBezTo>
                      <a:pt x="103" y="325"/>
                      <a:pt x="86" y="303"/>
                      <a:pt x="81" y="277"/>
                    </a:cubicBezTo>
                    <a:cubicBezTo>
                      <a:pt x="74" y="265"/>
                      <a:pt x="67" y="253"/>
                      <a:pt x="61" y="241"/>
                    </a:cubicBezTo>
                    <a:cubicBezTo>
                      <a:pt x="45" y="208"/>
                      <a:pt x="35" y="176"/>
                      <a:pt x="30" y="148"/>
                    </a:cubicBezTo>
                    <a:cubicBezTo>
                      <a:pt x="25" y="119"/>
                      <a:pt x="26" y="94"/>
                      <a:pt x="29" y="73"/>
                    </a:cubicBezTo>
                    <a:cubicBezTo>
                      <a:pt x="31" y="59"/>
                      <a:pt x="35" y="48"/>
                      <a:pt x="38" y="39"/>
                    </a:cubicBezTo>
                    <a:cubicBezTo>
                      <a:pt x="39" y="34"/>
                      <a:pt x="41" y="31"/>
                      <a:pt x="42" y="28"/>
                    </a:cubicBezTo>
                    <a:cubicBezTo>
                      <a:pt x="43" y="25"/>
                      <a:pt x="44" y="23"/>
                      <a:pt x="45" y="21"/>
                    </a:cubicBezTo>
                    <a:cubicBezTo>
                      <a:pt x="46" y="19"/>
                      <a:pt x="47" y="18"/>
                      <a:pt x="47" y="17"/>
                    </a:cubicBezTo>
                    <a:cubicBezTo>
                      <a:pt x="48" y="15"/>
                      <a:pt x="49" y="14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1205"/>
              <p:cNvSpPr>
                <a:spLocks noEditPoints="1"/>
              </p:cNvSpPr>
              <p:nvPr/>
            </p:nvSpPr>
            <p:spPr bwMode="auto">
              <a:xfrm>
                <a:off x="1344" y="3493"/>
                <a:ext cx="129" cy="402"/>
              </a:xfrm>
              <a:custGeom>
                <a:avLst/>
                <a:gdLst>
                  <a:gd name="T0" fmla="*/ 32 w 260"/>
                  <a:gd name="T1" fmla="*/ 686 h 814"/>
                  <a:gd name="T2" fmla="*/ 24 w 260"/>
                  <a:gd name="T3" fmla="*/ 710 h 814"/>
                  <a:gd name="T4" fmla="*/ 32 w 260"/>
                  <a:gd name="T5" fmla="*/ 686 h 814"/>
                  <a:gd name="T6" fmla="*/ 195 w 260"/>
                  <a:gd name="T7" fmla="*/ 30 h 814"/>
                  <a:gd name="T8" fmla="*/ 216 w 260"/>
                  <a:gd name="T9" fmla="*/ 106 h 814"/>
                  <a:gd name="T10" fmla="*/ 219 w 260"/>
                  <a:gd name="T11" fmla="*/ 84 h 814"/>
                  <a:gd name="T12" fmla="*/ 195 w 260"/>
                  <a:gd name="T13" fmla="*/ 30 h 814"/>
                  <a:gd name="T14" fmla="*/ 226 w 260"/>
                  <a:gd name="T15" fmla="*/ 0 h 814"/>
                  <a:gd name="T16" fmla="*/ 196 w 260"/>
                  <a:gd name="T17" fmla="*/ 15 h 814"/>
                  <a:gd name="T18" fmla="*/ 231 w 260"/>
                  <a:gd name="T19" fmla="*/ 84 h 814"/>
                  <a:gd name="T20" fmla="*/ 218 w 260"/>
                  <a:gd name="T21" fmla="*/ 128 h 814"/>
                  <a:gd name="T22" fmla="*/ 212 w 260"/>
                  <a:gd name="T23" fmla="*/ 241 h 814"/>
                  <a:gd name="T24" fmla="*/ 212 w 260"/>
                  <a:gd name="T25" fmla="*/ 244 h 814"/>
                  <a:gd name="T26" fmla="*/ 204 w 260"/>
                  <a:gd name="T27" fmla="*/ 278 h 814"/>
                  <a:gd name="T28" fmla="*/ 166 w 260"/>
                  <a:gd name="T29" fmla="*/ 392 h 814"/>
                  <a:gd name="T30" fmla="*/ 166 w 260"/>
                  <a:gd name="T31" fmla="*/ 393 h 814"/>
                  <a:gd name="T32" fmla="*/ 138 w 260"/>
                  <a:gd name="T33" fmla="*/ 454 h 814"/>
                  <a:gd name="T34" fmla="*/ 109 w 260"/>
                  <a:gd name="T35" fmla="*/ 515 h 814"/>
                  <a:gd name="T36" fmla="*/ 104 w 260"/>
                  <a:gd name="T37" fmla="*/ 525 h 814"/>
                  <a:gd name="T38" fmla="*/ 104 w 260"/>
                  <a:gd name="T39" fmla="*/ 529 h 814"/>
                  <a:gd name="T40" fmla="*/ 70 w 260"/>
                  <a:gd name="T41" fmla="*/ 595 h 814"/>
                  <a:gd name="T42" fmla="*/ 43 w 260"/>
                  <a:gd name="T43" fmla="*/ 657 h 814"/>
                  <a:gd name="T44" fmla="*/ 45 w 260"/>
                  <a:gd name="T45" fmla="*/ 676 h 814"/>
                  <a:gd name="T46" fmla="*/ 15 w 260"/>
                  <a:gd name="T47" fmla="*/ 739 h 814"/>
                  <a:gd name="T48" fmla="*/ 4 w 260"/>
                  <a:gd name="T49" fmla="*/ 786 h 814"/>
                  <a:gd name="T50" fmla="*/ 0 w 260"/>
                  <a:gd name="T51" fmla="*/ 806 h 814"/>
                  <a:gd name="T52" fmla="*/ 11 w 260"/>
                  <a:gd name="T53" fmla="*/ 808 h 814"/>
                  <a:gd name="T54" fmla="*/ 11 w 260"/>
                  <a:gd name="T55" fmla="*/ 809 h 814"/>
                  <a:gd name="T56" fmla="*/ 20 w 260"/>
                  <a:gd name="T57" fmla="*/ 810 h 814"/>
                  <a:gd name="T58" fmla="*/ 28 w 260"/>
                  <a:gd name="T59" fmla="*/ 812 h 814"/>
                  <a:gd name="T60" fmla="*/ 36 w 260"/>
                  <a:gd name="T61" fmla="*/ 813 h 814"/>
                  <a:gd name="T62" fmla="*/ 39 w 260"/>
                  <a:gd name="T63" fmla="*/ 814 h 814"/>
                  <a:gd name="T64" fmla="*/ 41 w 260"/>
                  <a:gd name="T65" fmla="*/ 804 h 814"/>
                  <a:gd name="T66" fmla="*/ 47 w 260"/>
                  <a:gd name="T67" fmla="*/ 774 h 814"/>
                  <a:gd name="T68" fmla="*/ 127 w 260"/>
                  <a:gd name="T69" fmla="*/ 570 h 814"/>
                  <a:gd name="T70" fmla="*/ 144 w 260"/>
                  <a:gd name="T71" fmla="*/ 535 h 814"/>
                  <a:gd name="T72" fmla="*/ 160 w 260"/>
                  <a:gd name="T73" fmla="*/ 503 h 814"/>
                  <a:gd name="T74" fmla="*/ 179 w 260"/>
                  <a:gd name="T75" fmla="*/ 462 h 814"/>
                  <a:gd name="T76" fmla="*/ 195 w 260"/>
                  <a:gd name="T77" fmla="*/ 428 h 814"/>
                  <a:gd name="T78" fmla="*/ 219 w 260"/>
                  <a:gd name="T79" fmla="*/ 366 h 814"/>
                  <a:gd name="T80" fmla="*/ 256 w 260"/>
                  <a:gd name="T81" fmla="*/ 216 h 814"/>
                  <a:gd name="T82" fmla="*/ 259 w 260"/>
                  <a:gd name="T83" fmla="*/ 130 h 814"/>
                  <a:gd name="T84" fmla="*/ 226 w 260"/>
                  <a:gd name="T85" fmla="*/ 0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0" h="814">
                    <a:moveTo>
                      <a:pt x="32" y="686"/>
                    </a:moveTo>
                    <a:cubicBezTo>
                      <a:pt x="29" y="694"/>
                      <a:pt x="27" y="702"/>
                      <a:pt x="24" y="710"/>
                    </a:cubicBezTo>
                    <a:cubicBezTo>
                      <a:pt x="28" y="703"/>
                      <a:pt x="31" y="695"/>
                      <a:pt x="32" y="686"/>
                    </a:cubicBezTo>
                    <a:moveTo>
                      <a:pt x="195" y="30"/>
                    </a:moveTo>
                    <a:cubicBezTo>
                      <a:pt x="206" y="54"/>
                      <a:pt x="212" y="80"/>
                      <a:pt x="216" y="106"/>
                    </a:cubicBezTo>
                    <a:cubicBezTo>
                      <a:pt x="218" y="99"/>
                      <a:pt x="219" y="91"/>
                      <a:pt x="219" y="84"/>
                    </a:cubicBezTo>
                    <a:cubicBezTo>
                      <a:pt x="220" y="62"/>
                      <a:pt x="210" y="43"/>
                      <a:pt x="195" y="30"/>
                    </a:cubicBezTo>
                    <a:moveTo>
                      <a:pt x="226" y="0"/>
                    </a:moveTo>
                    <a:cubicBezTo>
                      <a:pt x="196" y="15"/>
                      <a:pt x="196" y="15"/>
                      <a:pt x="196" y="15"/>
                    </a:cubicBezTo>
                    <a:cubicBezTo>
                      <a:pt x="218" y="30"/>
                      <a:pt x="231" y="55"/>
                      <a:pt x="231" y="84"/>
                    </a:cubicBezTo>
                    <a:cubicBezTo>
                      <a:pt x="231" y="100"/>
                      <a:pt x="226" y="116"/>
                      <a:pt x="218" y="128"/>
                    </a:cubicBezTo>
                    <a:cubicBezTo>
                      <a:pt x="221" y="166"/>
                      <a:pt x="218" y="204"/>
                      <a:pt x="212" y="241"/>
                    </a:cubicBezTo>
                    <a:cubicBezTo>
                      <a:pt x="212" y="242"/>
                      <a:pt x="212" y="243"/>
                      <a:pt x="212" y="244"/>
                    </a:cubicBezTo>
                    <a:cubicBezTo>
                      <a:pt x="212" y="256"/>
                      <a:pt x="209" y="268"/>
                      <a:pt x="204" y="278"/>
                    </a:cubicBezTo>
                    <a:cubicBezTo>
                      <a:pt x="194" y="319"/>
                      <a:pt x="180" y="358"/>
                      <a:pt x="166" y="392"/>
                    </a:cubicBezTo>
                    <a:cubicBezTo>
                      <a:pt x="166" y="392"/>
                      <a:pt x="166" y="393"/>
                      <a:pt x="166" y="393"/>
                    </a:cubicBezTo>
                    <a:cubicBezTo>
                      <a:pt x="166" y="417"/>
                      <a:pt x="155" y="439"/>
                      <a:pt x="138" y="454"/>
                    </a:cubicBezTo>
                    <a:cubicBezTo>
                      <a:pt x="128" y="475"/>
                      <a:pt x="118" y="495"/>
                      <a:pt x="109" y="515"/>
                    </a:cubicBezTo>
                    <a:cubicBezTo>
                      <a:pt x="107" y="519"/>
                      <a:pt x="105" y="522"/>
                      <a:pt x="104" y="525"/>
                    </a:cubicBezTo>
                    <a:cubicBezTo>
                      <a:pt x="104" y="526"/>
                      <a:pt x="104" y="528"/>
                      <a:pt x="104" y="529"/>
                    </a:cubicBezTo>
                    <a:cubicBezTo>
                      <a:pt x="104" y="556"/>
                      <a:pt x="90" y="581"/>
                      <a:pt x="70" y="595"/>
                    </a:cubicBezTo>
                    <a:cubicBezTo>
                      <a:pt x="61" y="616"/>
                      <a:pt x="52" y="636"/>
                      <a:pt x="43" y="657"/>
                    </a:cubicBezTo>
                    <a:cubicBezTo>
                      <a:pt x="45" y="663"/>
                      <a:pt x="45" y="669"/>
                      <a:pt x="45" y="676"/>
                    </a:cubicBezTo>
                    <a:cubicBezTo>
                      <a:pt x="45" y="701"/>
                      <a:pt x="33" y="724"/>
                      <a:pt x="15" y="739"/>
                    </a:cubicBezTo>
                    <a:cubicBezTo>
                      <a:pt x="11" y="754"/>
                      <a:pt x="7" y="770"/>
                      <a:pt x="4" y="786"/>
                    </a:cubicBezTo>
                    <a:cubicBezTo>
                      <a:pt x="2" y="793"/>
                      <a:pt x="1" y="799"/>
                      <a:pt x="0" y="806"/>
                    </a:cubicBezTo>
                    <a:cubicBezTo>
                      <a:pt x="11" y="808"/>
                      <a:pt x="11" y="808"/>
                      <a:pt x="11" y="808"/>
                    </a:cubicBezTo>
                    <a:cubicBezTo>
                      <a:pt x="11" y="809"/>
                      <a:pt x="11" y="809"/>
                      <a:pt x="11" y="809"/>
                    </a:cubicBezTo>
                    <a:cubicBezTo>
                      <a:pt x="20" y="810"/>
                      <a:pt x="20" y="810"/>
                      <a:pt x="20" y="810"/>
                    </a:cubicBezTo>
                    <a:cubicBezTo>
                      <a:pt x="28" y="812"/>
                      <a:pt x="28" y="812"/>
                      <a:pt x="28" y="812"/>
                    </a:cubicBezTo>
                    <a:cubicBezTo>
                      <a:pt x="36" y="813"/>
                      <a:pt x="36" y="813"/>
                      <a:pt x="36" y="813"/>
                    </a:cubicBezTo>
                    <a:cubicBezTo>
                      <a:pt x="39" y="814"/>
                      <a:pt x="39" y="814"/>
                      <a:pt x="39" y="814"/>
                    </a:cubicBezTo>
                    <a:cubicBezTo>
                      <a:pt x="40" y="810"/>
                      <a:pt x="40" y="807"/>
                      <a:pt x="41" y="804"/>
                    </a:cubicBezTo>
                    <a:cubicBezTo>
                      <a:pt x="43" y="794"/>
                      <a:pt x="45" y="784"/>
                      <a:pt x="47" y="774"/>
                    </a:cubicBezTo>
                    <a:cubicBezTo>
                      <a:pt x="65" y="703"/>
                      <a:pt x="95" y="636"/>
                      <a:pt x="127" y="570"/>
                    </a:cubicBezTo>
                    <a:cubicBezTo>
                      <a:pt x="133" y="558"/>
                      <a:pt x="138" y="547"/>
                      <a:pt x="144" y="535"/>
                    </a:cubicBezTo>
                    <a:cubicBezTo>
                      <a:pt x="149" y="524"/>
                      <a:pt x="154" y="514"/>
                      <a:pt x="160" y="503"/>
                    </a:cubicBezTo>
                    <a:cubicBezTo>
                      <a:pt x="166" y="489"/>
                      <a:pt x="173" y="476"/>
                      <a:pt x="179" y="462"/>
                    </a:cubicBezTo>
                    <a:cubicBezTo>
                      <a:pt x="185" y="450"/>
                      <a:pt x="190" y="439"/>
                      <a:pt x="195" y="428"/>
                    </a:cubicBezTo>
                    <a:cubicBezTo>
                      <a:pt x="204" y="407"/>
                      <a:pt x="212" y="386"/>
                      <a:pt x="219" y="366"/>
                    </a:cubicBezTo>
                    <a:cubicBezTo>
                      <a:pt x="238" y="313"/>
                      <a:pt x="250" y="263"/>
                      <a:pt x="256" y="216"/>
                    </a:cubicBezTo>
                    <a:cubicBezTo>
                      <a:pt x="260" y="186"/>
                      <a:pt x="260" y="157"/>
                      <a:pt x="259" y="130"/>
                    </a:cubicBezTo>
                    <a:cubicBezTo>
                      <a:pt x="256" y="83"/>
                      <a:pt x="245" y="39"/>
                      <a:pt x="22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1206"/>
              <p:cNvSpPr>
                <a:spLocks noEditPoints="1"/>
              </p:cNvSpPr>
              <p:nvPr/>
            </p:nvSpPr>
            <p:spPr bwMode="auto">
              <a:xfrm>
                <a:off x="1511" y="3026"/>
                <a:ext cx="336" cy="89"/>
              </a:xfrm>
              <a:custGeom>
                <a:avLst/>
                <a:gdLst>
                  <a:gd name="T0" fmla="*/ 136 w 681"/>
                  <a:gd name="T1" fmla="*/ 123 h 179"/>
                  <a:gd name="T2" fmla="*/ 187 w 681"/>
                  <a:gd name="T3" fmla="*/ 149 h 179"/>
                  <a:gd name="T4" fmla="*/ 187 w 681"/>
                  <a:gd name="T5" fmla="*/ 149 h 179"/>
                  <a:gd name="T6" fmla="*/ 225 w 681"/>
                  <a:gd name="T7" fmla="*/ 136 h 179"/>
                  <a:gd name="T8" fmla="*/ 136 w 681"/>
                  <a:gd name="T9" fmla="*/ 123 h 179"/>
                  <a:gd name="T10" fmla="*/ 637 w 681"/>
                  <a:gd name="T11" fmla="*/ 0 h 179"/>
                  <a:gd name="T12" fmla="*/ 637 w 681"/>
                  <a:gd name="T13" fmla="*/ 1 h 179"/>
                  <a:gd name="T14" fmla="*/ 632 w 681"/>
                  <a:gd name="T15" fmla="*/ 6 h 179"/>
                  <a:gd name="T16" fmla="*/ 619 w 681"/>
                  <a:gd name="T17" fmla="*/ 18 h 179"/>
                  <a:gd name="T18" fmla="*/ 563 w 681"/>
                  <a:gd name="T19" fmla="*/ 54 h 179"/>
                  <a:gd name="T20" fmla="*/ 409 w 681"/>
                  <a:gd name="T21" fmla="*/ 114 h 179"/>
                  <a:gd name="T22" fmla="*/ 409 w 681"/>
                  <a:gd name="T23" fmla="*/ 118 h 179"/>
                  <a:gd name="T24" fmla="*/ 398 w 681"/>
                  <a:gd name="T25" fmla="*/ 122 h 179"/>
                  <a:gd name="T26" fmla="*/ 397 w 681"/>
                  <a:gd name="T27" fmla="*/ 117 h 179"/>
                  <a:gd name="T28" fmla="*/ 269 w 681"/>
                  <a:gd name="T29" fmla="*/ 137 h 179"/>
                  <a:gd name="T30" fmla="*/ 269 w 681"/>
                  <a:gd name="T31" fmla="*/ 137 h 179"/>
                  <a:gd name="T32" fmla="*/ 266 w 681"/>
                  <a:gd name="T33" fmla="*/ 137 h 179"/>
                  <a:gd name="T34" fmla="*/ 257 w 681"/>
                  <a:gd name="T35" fmla="*/ 138 h 179"/>
                  <a:gd name="T36" fmla="*/ 257 w 681"/>
                  <a:gd name="T37" fmla="*/ 137 h 179"/>
                  <a:gd name="T38" fmla="*/ 249 w 681"/>
                  <a:gd name="T39" fmla="*/ 137 h 179"/>
                  <a:gd name="T40" fmla="*/ 242 w 681"/>
                  <a:gd name="T41" fmla="*/ 137 h 179"/>
                  <a:gd name="T42" fmla="*/ 187 w 681"/>
                  <a:gd name="T43" fmla="*/ 161 h 179"/>
                  <a:gd name="T44" fmla="*/ 186 w 681"/>
                  <a:gd name="T45" fmla="*/ 161 h 179"/>
                  <a:gd name="T46" fmla="*/ 119 w 681"/>
                  <a:gd name="T47" fmla="*/ 118 h 179"/>
                  <a:gd name="T48" fmla="*/ 56 w 681"/>
                  <a:gd name="T49" fmla="*/ 84 h 179"/>
                  <a:gd name="T50" fmla="*/ 30 w 681"/>
                  <a:gd name="T51" fmla="*/ 58 h 179"/>
                  <a:gd name="T52" fmla="*/ 19 w 681"/>
                  <a:gd name="T53" fmla="*/ 68 h 179"/>
                  <a:gd name="T54" fmla="*/ 0 w 681"/>
                  <a:gd name="T55" fmla="*/ 86 h 179"/>
                  <a:gd name="T56" fmla="*/ 31 w 681"/>
                  <a:gd name="T57" fmla="*/ 117 h 179"/>
                  <a:gd name="T58" fmla="*/ 108 w 681"/>
                  <a:gd name="T59" fmla="*/ 158 h 179"/>
                  <a:gd name="T60" fmla="*/ 116 w 681"/>
                  <a:gd name="T61" fmla="*/ 142 h 179"/>
                  <a:gd name="T62" fmla="*/ 128 w 681"/>
                  <a:gd name="T63" fmla="*/ 145 h 179"/>
                  <a:gd name="T64" fmla="*/ 120 w 681"/>
                  <a:gd name="T65" fmla="*/ 162 h 179"/>
                  <a:gd name="T66" fmla="*/ 239 w 681"/>
                  <a:gd name="T67" fmla="*/ 179 h 179"/>
                  <a:gd name="T68" fmla="*/ 245 w 681"/>
                  <a:gd name="T69" fmla="*/ 179 h 179"/>
                  <a:gd name="T70" fmla="*/ 242 w 681"/>
                  <a:gd name="T71" fmla="*/ 163 h 179"/>
                  <a:gd name="T72" fmla="*/ 254 w 681"/>
                  <a:gd name="T73" fmla="*/ 162 h 179"/>
                  <a:gd name="T74" fmla="*/ 257 w 681"/>
                  <a:gd name="T75" fmla="*/ 179 h 179"/>
                  <a:gd name="T76" fmla="*/ 286 w 681"/>
                  <a:gd name="T77" fmla="*/ 178 h 179"/>
                  <a:gd name="T78" fmla="*/ 375 w 681"/>
                  <a:gd name="T79" fmla="*/ 164 h 179"/>
                  <a:gd name="T80" fmla="*/ 447 w 681"/>
                  <a:gd name="T81" fmla="*/ 146 h 179"/>
                  <a:gd name="T82" fmla="*/ 574 w 681"/>
                  <a:gd name="T83" fmla="*/ 96 h 179"/>
                  <a:gd name="T84" fmla="*/ 635 w 681"/>
                  <a:gd name="T85" fmla="*/ 61 h 179"/>
                  <a:gd name="T86" fmla="*/ 681 w 681"/>
                  <a:gd name="T87" fmla="*/ 21 h 179"/>
                  <a:gd name="T88" fmla="*/ 653 w 681"/>
                  <a:gd name="T89" fmla="*/ 8 h 179"/>
                  <a:gd name="T90" fmla="*/ 637 w 681"/>
                  <a:gd name="T91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81" h="179">
                    <a:moveTo>
                      <a:pt x="136" y="123"/>
                    </a:moveTo>
                    <a:cubicBezTo>
                      <a:pt x="148" y="139"/>
                      <a:pt x="166" y="149"/>
                      <a:pt x="187" y="149"/>
                    </a:cubicBezTo>
                    <a:cubicBezTo>
                      <a:pt x="187" y="149"/>
                      <a:pt x="187" y="149"/>
                      <a:pt x="187" y="149"/>
                    </a:cubicBezTo>
                    <a:cubicBezTo>
                      <a:pt x="201" y="149"/>
                      <a:pt x="214" y="144"/>
                      <a:pt x="225" y="136"/>
                    </a:cubicBezTo>
                    <a:cubicBezTo>
                      <a:pt x="197" y="135"/>
                      <a:pt x="166" y="131"/>
                      <a:pt x="136" y="123"/>
                    </a:cubicBezTo>
                    <a:moveTo>
                      <a:pt x="637" y="0"/>
                    </a:moveTo>
                    <a:cubicBezTo>
                      <a:pt x="637" y="0"/>
                      <a:pt x="637" y="1"/>
                      <a:pt x="637" y="1"/>
                    </a:cubicBezTo>
                    <a:cubicBezTo>
                      <a:pt x="635" y="3"/>
                      <a:pt x="633" y="4"/>
                      <a:pt x="632" y="6"/>
                    </a:cubicBezTo>
                    <a:cubicBezTo>
                      <a:pt x="628" y="10"/>
                      <a:pt x="624" y="14"/>
                      <a:pt x="619" y="18"/>
                    </a:cubicBezTo>
                    <a:cubicBezTo>
                      <a:pt x="604" y="30"/>
                      <a:pt x="585" y="42"/>
                      <a:pt x="563" y="54"/>
                    </a:cubicBezTo>
                    <a:cubicBezTo>
                      <a:pt x="521" y="77"/>
                      <a:pt x="467" y="99"/>
                      <a:pt x="409" y="114"/>
                    </a:cubicBezTo>
                    <a:cubicBezTo>
                      <a:pt x="409" y="115"/>
                      <a:pt x="409" y="117"/>
                      <a:pt x="409" y="118"/>
                    </a:cubicBezTo>
                    <a:cubicBezTo>
                      <a:pt x="405" y="119"/>
                      <a:pt x="401" y="121"/>
                      <a:pt x="398" y="122"/>
                    </a:cubicBezTo>
                    <a:cubicBezTo>
                      <a:pt x="398" y="121"/>
                      <a:pt x="397" y="119"/>
                      <a:pt x="397" y="117"/>
                    </a:cubicBezTo>
                    <a:cubicBezTo>
                      <a:pt x="355" y="128"/>
                      <a:pt x="312" y="135"/>
                      <a:pt x="269" y="137"/>
                    </a:cubicBezTo>
                    <a:cubicBezTo>
                      <a:pt x="269" y="137"/>
                      <a:pt x="269" y="137"/>
                      <a:pt x="269" y="137"/>
                    </a:cubicBezTo>
                    <a:cubicBezTo>
                      <a:pt x="268" y="137"/>
                      <a:pt x="267" y="137"/>
                      <a:pt x="266" y="137"/>
                    </a:cubicBezTo>
                    <a:cubicBezTo>
                      <a:pt x="263" y="137"/>
                      <a:pt x="260" y="137"/>
                      <a:pt x="257" y="138"/>
                    </a:cubicBezTo>
                    <a:cubicBezTo>
                      <a:pt x="257" y="138"/>
                      <a:pt x="257" y="137"/>
                      <a:pt x="257" y="137"/>
                    </a:cubicBezTo>
                    <a:cubicBezTo>
                      <a:pt x="254" y="137"/>
                      <a:pt x="251" y="137"/>
                      <a:pt x="249" y="137"/>
                    </a:cubicBezTo>
                    <a:cubicBezTo>
                      <a:pt x="246" y="137"/>
                      <a:pt x="244" y="137"/>
                      <a:pt x="242" y="137"/>
                    </a:cubicBezTo>
                    <a:cubicBezTo>
                      <a:pt x="228" y="152"/>
                      <a:pt x="209" y="161"/>
                      <a:pt x="187" y="161"/>
                    </a:cubicBezTo>
                    <a:cubicBezTo>
                      <a:pt x="187" y="161"/>
                      <a:pt x="187" y="161"/>
                      <a:pt x="186" y="161"/>
                    </a:cubicBezTo>
                    <a:cubicBezTo>
                      <a:pt x="157" y="161"/>
                      <a:pt x="132" y="143"/>
                      <a:pt x="119" y="118"/>
                    </a:cubicBezTo>
                    <a:cubicBezTo>
                      <a:pt x="96" y="110"/>
                      <a:pt x="74" y="99"/>
                      <a:pt x="56" y="84"/>
                    </a:cubicBezTo>
                    <a:cubicBezTo>
                      <a:pt x="47" y="76"/>
                      <a:pt x="38" y="68"/>
                      <a:pt x="30" y="58"/>
                    </a:cubicBezTo>
                    <a:cubicBezTo>
                      <a:pt x="19" y="68"/>
                      <a:pt x="19" y="68"/>
                      <a:pt x="19" y="68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9" y="97"/>
                      <a:pt x="20" y="108"/>
                      <a:pt x="31" y="117"/>
                    </a:cubicBezTo>
                    <a:cubicBezTo>
                      <a:pt x="53" y="134"/>
                      <a:pt x="79" y="148"/>
                      <a:pt x="108" y="158"/>
                    </a:cubicBezTo>
                    <a:cubicBezTo>
                      <a:pt x="110" y="153"/>
                      <a:pt x="113" y="147"/>
                      <a:pt x="116" y="142"/>
                    </a:cubicBezTo>
                    <a:cubicBezTo>
                      <a:pt x="120" y="144"/>
                      <a:pt x="124" y="145"/>
                      <a:pt x="128" y="145"/>
                    </a:cubicBezTo>
                    <a:cubicBezTo>
                      <a:pt x="125" y="150"/>
                      <a:pt x="122" y="156"/>
                      <a:pt x="120" y="162"/>
                    </a:cubicBezTo>
                    <a:cubicBezTo>
                      <a:pt x="155" y="172"/>
                      <a:pt x="194" y="178"/>
                      <a:pt x="239" y="179"/>
                    </a:cubicBezTo>
                    <a:cubicBezTo>
                      <a:pt x="241" y="179"/>
                      <a:pt x="243" y="179"/>
                      <a:pt x="245" y="179"/>
                    </a:cubicBezTo>
                    <a:cubicBezTo>
                      <a:pt x="245" y="174"/>
                      <a:pt x="244" y="168"/>
                      <a:pt x="242" y="163"/>
                    </a:cubicBezTo>
                    <a:cubicBezTo>
                      <a:pt x="246" y="163"/>
                      <a:pt x="250" y="162"/>
                      <a:pt x="254" y="162"/>
                    </a:cubicBezTo>
                    <a:cubicBezTo>
                      <a:pt x="256" y="167"/>
                      <a:pt x="257" y="173"/>
                      <a:pt x="257" y="179"/>
                    </a:cubicBezTo>
                    <a:cubicBezTo>
                      <a:pt x="267" y="179"/>
                      <a:pt x="276" y="178"/>
                      <a:pt x="286" y="178"/>
                    </a:cubicBezTo>
                    <a:cubicBezTo>
                      <a:pt x="315" y="175"/>
                      <a:pt x="345" y="171"/>
                      <a:pt x="375" y="164"/>
                    </a:cubicBezTo>
                    <a:cubicBezTo>
                      <a:pt x="399" y="159"/>
                      <a:pt x="423" y="153"/>
                      <a:pt x="447" y="146"/>
                    </a:cubicBezTo>
                    <a:cubicBezTo>
                      <a:pt x="492" y="132"/>
                      <a:pt x="536" y="115"/>
                      <a:pt x="574" y="96"/>
                    </a:cubicBezTo>
                    <a:cubicBezTo>
                      <a:pt x="596" y="85"/>
                      <a:pt x="617" y="73"/>
                      <a:pt x="635" y="61"/>
                    </a:cubicBezTo>
                    <a:cubicBezTo>
                      <a:pt x="654" y="48"/>
                      <a:pt x="670" y="34"/>
                      <a:pt x="681" y="21"/>
                    </a:cubicBezTo>
                    <a:cubicBezTo>
                      <a:pt x="653" y="8"/>
                      <a:pt x="653" y="8"/>
                      <a:pt x="653" y="8"/>
                    </a:cubicBezTo>
                    <a:cubicBezTo>
                      <a:pt x="637" y="0"/>
                      <a:pt x="637" y="0"/>
                      <a:pt x="63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1207"/>
              <p:cNvSpPr>
                <a:spLocks noEditPoints="1"/>
              </p:cNvSpPr>
              <p:nvPr/>
            </p:nvSpPr>
            <p:spPr bwMode="auto">
              <a:xfrm>
                <a:off x="827" y="2989"/>
                <a:ext cx="443" cy="283"/>
              </a:xfrm>
              <a:custGeom>
                <a:avLst/>
                <a:gdLst>
                  <a:gd name="T0" fmla="*/ 560 w 899"/>
                  <a:gd name="T1" fmla="*/ 264 h 573"/>
                  <a:gd name="T2" fmla="*/ 506 w 899"/>
                  <a:gd name="T3" fmla="*/ 295 h 573"/>
                  <a:gd name="T4" fmla="*/ 600 w 899"/>
                  <a:gd name="T5" fmla="*/ 279 h 573"/>
                  <a:gd name="T6" fmla="*/ 561 w 899"/>
                  <a:gd name="T7" fmla="*/ 265 h 573"/>
                  <a:gd name="T8" fmla="*/ 560 w 899"/>
                  <a:gd name="T9" fmla="*/ 264 h 573"/>
                  <a:gd name="T10" fmla="*/ 866 w 899"/>
                  <a:gd name="T11" fmla="*/ 0 h 573"/>
                  <a:gd name="T12" fmla="*/ 860 w 899"/>
                  <a:gd name="T13" fmla="*/ 10 h 573"/>
                  <a:gd name="T14" fmla="*/ 540 w 899"/>
                  <a:gd name="T15" fmla="*/ 248 h 573"/>
                  <a:gd name="T16" fmla="*/ 500 w 899"/>
                  <a:gd name="T17" fmla="*/ 259 h 573"/>
                  <a:gd name="T18" fmla="*/ 499 w 899"/>
                  <a:gd name="T19" fmla="*/ 259 h 573"/>
                  <a:gd name="T20" fmla="*/ 473 w 899"/>
                  <a:gd name="T21" fmla="*/ 254 h 573"/>
                  <a:gd name="T22" fmla="*/ 437 w 899"/>
                  <a:gd name="T23" fmla="*/ 255 h 573"/>
                  <a:gd name="T24" fmla="*/ 331 w 899"/>
                  <a:gd name="T25" fmla="*/ 261 h 573"/>
                  <a:gd name="T26" fmla="*/ 231 w 899"/>
                  <a:gd name="T27" fmla="*/ 280 h 573"/>
                  <a:gd name="T28" fmla="*/ 155 w 899"/>
                  <a:gd name="T29" fmla="*/ 312 h 573"/>
                  <a:gd name="T30" fmla="*/ 44 w 899"/>
                  <a:gd name="T31" fmla="*/ 421 h 573"/>
                  <a:gd name="T32" fmla="*/ 11 w 899"/>
                  <a:gd name="T33" fmla="*/ 505 h 573"/>
                  <a:gd name="T34" fmla="*/ 2 w 899"/>
                  <a:gd name="T35" fmla="*/ 556 h 573"/>
                  <a:gd name="T36" fmla="*/ 1 w 899"/>
                  <a:gd name="T37" fmla="*/ 566 h 573"/>
                  <a:gd name="T38" fmla="*/ 0 w 899"/>
                  <a:gd name="T39" fmla="*/ 569 h 573"/>
                  <a:gd name="T40" fmla="*/ 8 w 899"/>
                  <a:gd name="T41" fmla="*/ 570 h 573"/>
                  <a:gd name="T42" fmla="*/ 14 w 899"/>
                  <a:gd name="T43" fmla="*/ 571 h 573"/>
                  <a:gd name="T44" fmla="*/ 22 w 899"/>
                  <a:gd name="T45" fmla="*/ 571 h 573"/>
                  <a:gd name="T46" fmla="*/ 31 w 899"/>
                  <a:gd name="T47" fmla="*/ 572 h 573"/>
                  <a:gd name="T48" fmla="*/ 40 w 899"/>
                  <a:gd name="T49" fmla="*/ 573 h 573"/>
                  <a:gd name="T50" fmla="*/ 41 w 899"/>
                  <a:gd name="T51" fmla="*/ 563 h 573"/>
                  <a:gd name="T52" fmla="*/ 45 w 899"/>
                  <a:gd name="T53" fmla="*/ 540 h 573"/>
                  <a:gd name="T54" fmla="*/ 45 w 899"/>
                  <a:gd name="T55" fmla="*/ 537 h 573"/>
                  <a:gd name="T56" fmla="*/ 59 w 899"/>
                  <a:gd name="T57" fmla="*/ 485 h 573"/>
                  <a:gd name="T58" fmla="*/ 149 w 899"/>
                  <a:gd name="T59" fmla="*/ 364 h 573"/>
                  <a:gd name="T60" fmla="*/ 212 w 899"/>
                  <a:gd name="T61" fmla="*/ 330 h 573"/>
                  <a:gd name="T62" fmla="*/ 213 w 899"/>
                  <a:gd name="T63" fmla="*/ 330 h 573"/>
                  <a:gd name="T64" fmla="*/ 216 w 899"/>
                  <a:gd name="T65" fmla="*/ 330 h 573"/>
                  <a:gd name="T66" fmla="*/ 326 w 899"/>
                  <a:gd name="T67" fmla="*/ 304 h 573"/>
                  <a:gd name="T68" fmla="*/ 366 w 899"/>
                  <a:gd name="T69" fmla="*/ 300 h 573"/>
                  <a:gd name="T70" fmla="*/ 437 w 899"/>
                  <a:gd name="T71" fmla="*/ 298 h 573"/>
                  <a:gd name="T72" fmla="*/ 492 w 899"/>
                  <a:gd name="T73" fmla="*/ 296 h 573"/>
                  <a:gd name="T74" fmla="*/ 560 w 899"/>
                  <a:gd name="T75" fmla="*/ 252 h 573"/>
                  <a:gd name="T76" fmla="*/ 561 w 899"/>
                  <a:gd name="T77" fmla="*/ 252 h 573"/>
                  <a:gd name="T78" fmla="*/ 613 w 899"/>
                  <a:gd name="T79" fmla="*/ 275 h 573"/>
                  <a:gd name="T80" fmla="*/ 653 w 899"/>
                  <a:gd name="T81" fmla="*/ 260 h 573"/>
                  <a:gd name="T82" fmla="*/ 701 w 899"/>
                  <a:gd name="T83" fmla="*/ 235 h 573"/>
                  <a:gd name="T84" fmla="*/ 820 w 899"/>
                  <a:gd name="T85" fmla="*/ 130 h 573"/>
                  <a:gd name="T86" fmla="*/ 899 w 899"/>
                  <a:gd name="T87" fmla="*/ 25 h 573"/>
                  <a:gd name="T88" fmla="*/ 889 w 899"/>
                  <a:gd name="T89" fmla="*/ 17 h 573"/>
                  <a:gd name="T90" fmla="*/ 875 w 899"/>
                  <a:gd name="T91" fmla="*/ 7 h 573"/>
                  <a:gd name="T92" fmla="*/ 866 w 899"/>
                  <a:gd name="T93" fmla="*/ 0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99" h="573">
                    <a:moveTo>
                      <a:pt x="560" y="264"/>
                    </a:moveTo>
                    <a:cubicBezTo>
                      <a:pt x="538" y="264"/>
                      <a:pt x="518" y="276"/>
                      <a:pt x="506" y="295"/>
                    </a:cubicBezTo>
                    <a:cubicBezTo>
                      <a:pt x="540" y="292"/>
                      <a:pt x="571" y="287"/>
                      <a:pt x="600" y="279"/>
                    </a:cubicBezTo>
                    <a:cubicBezTo>
                      <a:pt x="589" y="270"/>
                      <a:pt x="575" y="265"/>
                      <a:pt x="561" y="265"/>
                    </a:cubicBezTo>
                    <a:cubicBezTo>
                      <a:pt x="560" y="264"/>
                      <a:pt x="560" y="264"/>
                      <a:pt x="560" y="264"/>
                    </a:cubicBezTo>
                    <a:moveTo>
                      <a:pt x="866" y="0"/>
                    </a:moveTo>
                    <a:cubicBezTo>
                      <a:pt x="864" y="3"/>
                      <a:pt x="862" y="6"/>
                      <a:pt x="860" y="10"/>
                    </a:cubicBezTo>
                    <a:cubicBezTo>
                      <a:pt x="756" y="161"/>
                      <a:pt x="671" y="228"/>
                      <a:pt x="540" y="248"/>
                    </a:cubicBezTo>
                    <a:cubicBezTo>
                      <a:pt x="528" y="255"/>
                      <a:pt x="514" y="259"/>
                      <a:pt x="500" y="259"/>
                    </a:cubicBezTo>
                    <a:cubicBezTo>
                      <a:pt x="499" y="259"/>
                      <a:pt x="499" y="259"/>
                      <a:pt x="499" y="259"/>
                    </a:cubicBezTo>
                    <a:cubicBezTo>
                      <a:pt x="490" y="259"/>
                      <a:pt x="481" y="257"/>
                      <a:pt x="473" y="254"/>
                    </a:cubicBezTo>
                    <a:cubicBezTo>
                      <a:pt x="462" y="255"/>
                      <a:pt x="449" y="255"/>
                      <a:pt x="437" y="255"/>
                    </a:cubicBezTo>
                    <a:cubicBezTo>
                      <a:pt x="399" y="255"/>
                      <a:pt x="364" y="257"/>
                      <a:pt x="331" y="261"/>
                    </a:cubicBezTo>
                    <a:cubicBezTo>
                      <a:pt x="294" y="265"/>
                      <a:pt x="261" y="271"/>
                      <a:pt x="231" y="280"/>
                    </a:cubicBezTo>
                    <a:cubicBezTo>
                      <a:pt x="203" y="289"/>
                      <a:pt x="178" y="299"/>
                      <a:pt x="155" y="312"/>
                    </a:cubicBezTo>
                    <a:cubicBezTo>
                      <a:pt x="107" y="339"/>
                      <a:pt x="70" y="375"/>
                      <a:pt x="44" y="421"/>
                    </a:cubicBezTo>
                    <a:cubicBezTo>
                      <a:pt x="30" y="446"/>
                      <a:pt x="19" y="474"/>
                      <a:pt x="11" y="505"/>
                    </a:cubicBezTo>
                    <a:cubicBezTo>
                      <a:pt x="7" y="521"/>
                      <a:pt x="4" y="538"/>
                      <a:pt x="2" y="556"/>
                    </a:cubicBezTo>
                    <a:cubicBezTo>
                      <a:pt x="1" y="560"/>
                      <a:pt x="1" y="563"/>
                      <a:pt x="1" y="566"/>
                    </a:cubicBezTo>
                    <a:cubicBezTo>
                      <a:pt x="1" y="567"/>
                      <a:pt x="1" y="568"/>
                      <a:pt x="0" y="569"/>
                    </a:cubicBezTo>
                    <a:cubicBezTo>
                      <a:pt x="8" y="570"/>
                      <a:pt x="8" y="570"/>
                      <a:pt x="8" y="570"/>
                    </a:cubicBezTo>
                    <a:cubicBezTo>
                      <a:pt x="14" y="571"/>
                      <a:pt x="14" y="571"/>
                      <a:pt x="14" y="571"/>
                    </a:cubicBezTo>
                    <a:cubicBezTo>
                      <a:pt x="22" y="571"/>
                      <a:pt x="22" y="571"/>
                      <a:pt x="22" y="571"/>
                    </a:cubicBezTo>
                    <a:cubicBezTo>
                      <a:pt x="31" y="572"/>
                      <a:pt x="31" y="572"/>
                      <a:pt x="31" y="572"/>
                    </a:cubicBezTo>
                    <a:cubicBezTo>
                      <a:pt x="40" y="573"/>
                      <a:pt x="40" y="573"/>
                      <a:pt x="40" y="573"/>
                    </a:cubicBezTo>
                    <a:cubicBezTo>
                      <a:pt x="41" y="570"/>
                      <a:pt x="41" y="566"/>
                      <a:pt x="41" y="563"/>
                    </a:cubicBezTo>
                    <a:cubicBezTo>
                      <a:pt x="42" y="555"/>
                      <a:pt x="44" y="547"/>
                      <a:pt x="45" y="540"/>
                    </a:cubicBezTo>
                    <a:cubicBezTo>
                      <a:pt x="45" y="539"/>
                      <a:pt x="45" y="538"/>
                      <a:pt x="45" y="537"/>
                    </a:cubicBezTo>
                    <a:cubicBezTo>
                      <a:pt x="49" y="519"/>
                      <a:pt x="53" y="501"/>
                      <a:pt x="59" y="485"/>
                    </a:cubicBezTo>
                    <a:cubicBezTo>
                      <a:pt x="77" y="434"/>
                      <a:pt x="107" y="394"/>
                      <a:pt x="149" y="364"/>
                    </a:cubicBezTo>
                    <a:cubicBezTo>
                      <a:pt x="163" y="343"/>
                      <a:pt x="186" y="330"/>
                      <a:pt x="212" y="330"/>
                    </a:cubicBezTo>
                    <a:cubicBezTo>
                      <a:pt x="212" y="330"/>
                      <a:pt x="213" y="330"/>
                      <a:pt x="213" y="330"/>
                    </a:cubicBezTo>
                    <a:cubicBezTo>
                      <a:pt x="214" y="330"/>
                      <a:pt x="215" y="330"/>
                      <a:pt x="216" y="330"/>
                    </a:cubicBezTo>
                    <a:cubicBezTo>
                      <a:pt x="248" y="318"/>
                      <a:pt x="285" y="309"/>
                      <a:pt x="326" y="304"/>
                    </a:cubicBezTo>
                    <a:cubicBezTo>
                      <a:pt x="339" y="302"/>
                      <a:pt x="352" y="301"/>
                      <a:pt x="366" y="300"/>
                    </a:cubicBezTo>
                    <a:cubicBezTo>
                      <a:pt x="388" y="298"/>
                      <a:pt x="412" y="298"/>
                      <a:pt x="437" y="298"/>
                    </a:cubicBezTo>
                    <a:cubicBezTo>
                      <a:pt x="456" y="298"/>
                      <a:pt x="474" y="297"/>
                      <a:pt x="492" y="296"/>
                    </a:cubicBezTo>
                    <a:cubicBezTo>
                      <a:pt x="505" y="270"/>
                      <a:pt x="530" y="252"/>
                      <a:pt x="560" y="252"/>
                    </a:cubicBezTo>
                    <a:cubicBezTo>
                      <a:pt x="560" y="252"/>
                      <a:pt x="560" y="252"/>
                      <a:pt x="561" y="252"/>
                    </a:cubicBezTo>
                    <a:cubicBezTo>
                      <a:pt x="581" y="252"/>
                      <a:pt x="600" y="261"/>
                      <a:pt x="613" y="275"/>
                    </a:cubicBezTo>
                    <a:cubicBezTo>
                      <a:pt x="627" y="271"/>
                      <a:pt x="640" y="266"/>
                      <a:pt x="653" y="260"/>
                    </a:cubicBezTo>
                    <a:cubicBezTo>
                      <a:pt x="665" y="246"/>
                      <a:pt x="682" y="237"/>
                      <a:pt x="701" y="235"/>
                    </a:cubicBezTo>
                    <a:cubicBezTo>
                      <a:pt x="742" y="210"/>
                      <a:pt x="780" y="177"/>
                      <a:pt x="820" y="130"/>
                    </a:cubicBezTo>
                    <a:cubicBezTo>
                      <a:pt x="845" y="101"/>
                      <a:pt x="871" y="66"/>
                      <a:pt x="899" y="25"/>
                    </a:cubicBezTo>
                    <a:cubicBezTo>
                      <a:pt x="889" y="17"/>
                      <a:pt x="889" y="17"/>
                      <a:pt x="889" y="17"/>
                    </a:cubicBezTo>
                    <a:cubicBezTo>
                      <a:pt x="875" y="7"/>
                      <a:pt x="875" y="7"/>
                      <a:pt x="875" y="7"/>
                    </a:cubicBezTo>
                    <a:cubicBezTo>
                      <a:pt x="866" y="0"/>
                      <a:pt x="866" y="0"/>
                      <a:pt x="8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1208"/>
              <p:cNvSpPr>
                <a:spLocks noEditPoints="1"/>
              </p:cNvSpPr>
              <p:nvPr/>
            </p:nvSpPr>
            <p:spPr bwMode="auto">
              <a:xfrm>
                <a:off x="497" y="2944"/>
                <a:ext cx="118" cy="385"/>
              </a:xfrm>
              <a:custGeom>
                <a:avLst/>
                <a:gdLst>
                  <a:gd name="T0" fmla="*/ 85 w 238"/>
                  <a:gd name="T1" fmla="*/ 354 h 779"/>
                  <a:gd name="T2" fmla="*/ 68 w 238"/>
                  <a:gd name="T3" fmla="*/ 393 h 779"/>
                  <a:gd name="T4" fmla="*/ 85 w 238"/>
                  <a:gd name="T5" fmla="*/ 354 h 779"/>
                  <a:gd name="T6" fmla="*/ 7 w 238"/>
                  <a:gd name="T7" fmla="*/ 0 h 779"/>
                  <a:gd name="T8" fmla="*/ 6 w 238"/>
                  <a:gd name="T9" fmla="*/ 4 h 779"/>
                  <a:gd name="T10" fmla="*/ 0 w 238"/>
                  <a:gd name="T11" fmla="*/ 21 h 779"/>
                  <a:gd name="T12" fmla="*/ 11 w 238"/>
                  <a:gd name="T13" fmla="*/ 43 h 779"/>
                  <a:gd name="T14" fmla="*/ 17 w 238"/>
                  <a:gd name="T15" fmla="*/ 48 h 779"/>
                  <a:gd name="T16" fmla="*/ 28 w 238"/>
                  <a:gd name="T17" fmla="*/ 57 h 779"/>
                  <a:gd name="T18" fmla="*/ 77 w 238"/>
                  <a:gd name="T19" fmla="*/ 133 h 779"/>
                  <a:gd name="T20" fmla="*/ 102 w 238"/>
                  <a:gd name="T21" fmla="*/ 193 h 779"/>
                  <a:gd name="T22" fmla="*/ 100 w 238"/>
                  <a:gd name="T23" fmla="*/ 209 h 779"/>
                  <a:gd name="T24" fmla="*/ 95 w 238"/>
                  <a:gd name="T25" fmla="*/ 330 h 779"/>
                  <a:gd name="T26" fmla="*/ 97 w 238"/>
                  <a:gd name="T27" fmla="*/ 348 h 779"/>
                  <a:gd name="T28" fmla="*/ 60 w 238"/>
                  <a:gd name="T29" fmla="*/ 416 h 779"/>
                  <a:gd name="T30" fmla="*/ 47 w 238"/>
                  <a:gd name="T31" fmla="*/ 568 h 779"/>
                  <a:gd name="T32" fmla="*/ 63 w 238"/>
                  <a:gd name="T33" fmla="*/ 619 h 779"/>
                  <a:gd name="T34" fmla="*/ 63 w 238"/>
                  <a:gd name="T35" fmla="*/ 623 h 779"/>
                  <a:gd name="T36" fmla="*/ 122 w 238"/>
                  <a:gd name="T37" fmla="*/ 710 h 779"/>
                  <a:gd name="T38" fmla="*/ 184 w 238"/>
                  <a:gd name="T39" fmla="*/ 758 h 779"/>
                  <a:gd name="T40" fmla="*/ 225 w 238"/>
                  <a:gd name="T41" fmla="*/ 779 h 779"/>
                  <a:gd name="T42" fmla="*/ 228 w 238"/>
                  <a:gd name="T43" fmla="*/ 771 h 779"/>
                  <a:gd name="T44" fmla="*/ 238 w 238"/>
                  <a:gd name="T45" fmla="*/ 746 h 779"/>
                  <a:gd name="T46" fmla="*/ 202 w 238"/>
                  <a:gd name="T47" fmla="*/ 727 h 779"/>
                  <a:gd name="T48" fmla="*/ 146 w 238"/>
                  <a:gd name="T49" fmla="*/ 684 h 779"/>
                  <a:gd name="T50" fmla="*/ 115 w 238"/>
                  <a:gd name="T51" fmla="*/ 648 h 779"/>
                  <a:gd name="T52" fmla="*/ 89 w 238"/>
                  <a:gd name="T53" fmla="*/ 596 h 779"/>
                  <a:gd name="T54" fmla="*/ 82 w 238"/>
                  <a:gd name="T55" fmla="*/ 472 h 779"/>
                  <a:gd name="T56" fmla="*/ 119 w 238"/>
                  <a:gd name="T57" fmla="*/ 362 h 779"/>
                  <a:gd name="T58" fmla="*/ 138 w 238"/>
                  <a:gd name="T59" fmla="*/ 297 h 779"/>
                  <a:gd name="T60" fmla="*/ 132 w 238"/>
                  <a:gd name="T61" fmla="*/ 264 h 779"/>
                  <a:gd name="T62" fmla="*/ 138 w 238"/>
                  <a:gd name="T63" fmla="*/ 231 h 779"/>
                  <a:gd name="T64" fmla="*/ 117 w 238"/>
                  <a:gd name="T65" fmla="*/ 140 h 779"/>
                  <a:gd name="T66" fmla="*/ 116 w 238"/>
                  <a:gd name="T67" fmla="*/ 138 h 779"/>
                  <a:gd name="T68" fmla="*/ 93 w 238"/>
                  <a:gd name="T69" fmla="*/ 88 h 779"/>
                  <a:gd name="T70" fmla="*/ 89 w 238"/>
                  <a:gd name="T71" fmla="*/ 80 h 779"/>
                  <a:gd name="T72" fmla="*/ 78 w 238"/>
                  <a:gd name="T73" fmla="*/ 63 h 779"/>
                  <a:gd name="T74" fmla="*/ 7 w 238"/>
                  <a:gd name="T75" fmla="*/ 0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38" h="779">
                    <a:moveTo>
                      <a:pt x="85" y="354"/>
                    </a:moveTo>
                    <a:cubicBezTo>
                      <a:pt x="78" y="367"/>
                      <a:pt x="73" y="380"/>
                      <a:pt x="68" y="393"/>
                    </a:cubicBezTo>
                    <a:cubicBezTo>
                      <a:pt x="77" y="383"/>
                      <a:pt x="83" y="369"/>
                      <a:pt x="85" y="354"/>
                    </a:cubicBezTo>
                    <a:moveTo>
                      <a:pt x="7" y="0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4" y="28"/>
                      <a:pt x="8" y="35"/>
                      <a:pt x="11" y="43"/>
                    </a:cubicBezTo>
                    <a:cubicBezTo>
                      <a:pt x="13" y="44"/>
                      <a:pt x="15" y="46"/>
                      <a:pt x="17" y="48"/>
                    </a:cubicBezTo>
                    <a:cubicBezTo>
                      <a:pt x="21" y="50"/>
                      <a:pt x="24" y="53"/>
                      <a:pt x="28" y="57"/>
                    </a:cubicBezTo>
                    <a:cubicBezTo>
                      <a:pt x="46" y="75"/>
                      <a:pt x="64" y="101"/>
                      <a:pt x="77" y="133"/>
                    </a:cubicBezTo>
                    <a:cubicBezTo>
                      <a:pt x="92" y="148"/>
                      <a:pt x="102" y="169"/>
                      <a:pt x="102" y="193"/>
                    </a:cubicBezTo>
                    <a:cubicBezTo>
                      <a:pt x="102" y="198"/>
                      <a:pt x="101" y="204"/>
                      <a:pt x="100" y="209"/>
                    </a:cubicBezTo>
                    <a:cubicBezTo>
                      <a:pt x="108" y="254"/>
                      <a:pt x="107" y="297"/>
                      <a:pt x="95" y="330"/>
                    </a:cubicBezTo>
                    <a:cubicBezTo>
                      <a:pt x="96" y="336"/>
                      <a:pt x="97" y="342"/>
                      <a:pt x="97" y="348"/>
                    </a:cubicBezTo>
                    <a:cubicBezTo>
                      <a:pt x="96" y="377"/>
                      <a:pt x="82" y="402"/>
                      <a:pt x="60" y="416"/>
                    </a:cubicBezTo>
                    <a:cubicBezTo>
                      <a:pt x="43" y="470"/>
                      <a:pt x="39" y="521"/>
                      <a:pt x="47" y="568"/>
                    </a:cubicBezTo>
                    <a:cubicBezTo>
                      <a:pt x="57" y="582"/>
                      <a:pt x="63" y="600"/>
                      <a:pt x="63" y="619"/>
                    </a:cubicBezTo>
                    <a:cubicBezTo>
                      <a:pt x="63" y="620"/>
                      <a:pt x="63" y="621"/>
                      <a:pt x="63" y="623"/>
                    </a:cubicBezTo>
                    <a:cubicBezTo>
                      <a:pt x="76" y="655"/>
                      <a:pt x="96" y="684"/>
                      <a:pt x="122" y="710"/>
                    </a:cubicBezTo>
                    <a:cubicBezTo>
                      <a:pt x="140" y="728"/>
                      <a:pt x="161" y="744"/>
                      <a:pt x="184" y="758"/>
                    </a:cubicBezTo>
                    <a:cubicBezTo>
                      <a:pt x="197" y="765"/>
                      <a:pt x="210" y="772"/>
                      <a:pt x="225" y="779"/>
                    </a:cubicBezTo>
                    <a:cubicBezTo>
                      <a:pt x="228" y="771"/>
                      <a:pt x="228" y="771"/>
                      <a:pt x="228" y="771"/>
                    </a:cubicBezTo>
                    <a:cubicBezTo>
                      <a:pt x="238" y="746"/>
                      <a:pt x="238" y="746"/>
                      <a:pt x="238" y="746"/>
                    </a:cubicBezTo>
                    <a:cubicBezTo>
                      <a:pt x="227" y="740"/>
                      <a:pt x="215" y="734"/>
                      <a:pt x="202" y="727"/>
                    </a:cubicBezTo>
                    <a:cubicBezTo>
                      <a:pt x="183" y="715"/>
                      <a:pt x="163" y="701"/>
                      <a:pt x="146" y="684"/>
                    </a:cubicBezTo>
                    <a:cubicBezTo>
                      <a:pt x="135" y="673"/>
                      <a:pt x="124" y="661"/>
                      <a:pt x="115" y="648"/>
                    </a:cubicBezTo>
                    <a:cubicBezTo>
                      <a:pt x="105" y="632"/>
                      <a:pt x="96" y="615"/>
                      <a:pt x="89" y="596"/>
                    </a:cubicBezTo>
                    <a:cubicBezTo>
                      <a:pt x="76" y="558"/>
                      <a:pt x="74" y="517"/>
                      <a:pt x="82" y="472"/>
                    </a:cubicBezTo>
                    <a:cubicBezTo>
                      <a:pt x="88" y="437"/>
                      <a:pt x="101" y="400"/>
                      <a:pt x="119" y="362"/>
                    </a:cubicBezTo>
                    <a:cubicBezTo>
                      <a:pt x="129" y="343"/>
                      <a:pt x="135" y="321"/>
                      <a:pt x="138" y="297"/>
                    </a:cubicBezTo>
                    <a:cubicBezTo>
                      <a:pt x="134" y="287"/>
                      <a:pt x="132" y="275"/>
                      <a:pt x="132" y="264"/>
                    </a:cubicBezTo>
                    <a:cubicBezTo>
                      <a:pt x="132" y="252"/>
                      <a:pt x="134" y="241"/>
                      <a:pt x="138" y="231"/>
                    </a:cubicBezTo>
                    <a:cubicBezTo>
                      <a:pt x="135" y="202"/>
                      <a:pt x="128" y="171"/>
                      <a:pt x="117" y="140"/>
                    </a:cubicBezTo>
                    <a:cubicBezTo>
                      <a:pt x="117" y="139"/>
                      <a:pt x="117" y="139"/>
                      <a:pt x="116" y="138"/>
                    </a:cubicBezTo>
                    <a:cubicBezTo>
                      <a:pt x="110" y="120"/>
                      <a:pt x="102" y="103"/>
                      <a:pt x="93" y="88"/>
                    </a:cubicBezTo>
                    <a:cubicBezTo>
                      <a:pt x="92" y="85"/>
                      <a:pt x="91" y="83"/>
                      <a:pt x="89" y="80"/>
                    </a:cubicBezTo>
                    <a:cubicBezTo>
                      <a:pt x="86" y="74"/>
                      <a:pt x="82" y="69"/>
                      <a:pt x="78" y="63"/>
                    </a:cubicBezTo>
                    <a:cubicBezTo>
                      <a:pt x="57" y="33"/>
                      <a:pt x="33" y="11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1209"/>
              <p:cNvSpPr>
                <a:spLocks noEditPoints="1"/>
              </p:cNvSpPr>
              <p:nvPr/>
            </p:nvSpPr>
            <p:spPr bwMode="auto">
              <a:xfrm>
                <a:off x="761" y="3906"/>
                <a:ext cx="76" cy="78"/>
              </a:xfrm>
              <a:custGeom>
                <a:avLst/>
                <a:gdLst>
                  <a:gd name="T0" fmla="*/ 76 w 153"/>
                  <a:gd name="T1" fmla="*/ 145 h 158"/>
                  <a:gd name="T2" fmla="*/ 11 w 153"/>
                  <a:gd name="T3" fmla="*/ 77 h 158"/>
                  <a:gd name="T4" fmla="*/ 76 w 153"/>
                  <a:gd name="T5" fmla="*/ 8 h 158"/>
                  <a:gd name="T6" fmla="*/ 141 w 153"/>
                  <a:gd name="T7" fmla="*/ 77 h 158"/>
                  <a:gd name="T8" fmla="*/ 76 w 153"/>
                  <a:gd name="T9" fmla="*/ 145 h 158"/>
                  <a:gd name="T10" fmla="*/ 76 w 153"/>
                  <a:gd name="T11" fmla="*/ 145 h 158"/>
                  <a:gd name="T12" fmla="*/ 100 w 153"/>
                  <a:gd name="T13" fmla="*/ 0 h 158"/>
                  <a:gd name="T14" fmla="*/ 70 w 153"/>
                  <a:gd name="T15" fmla="*/ 6 h 158"/>
                  <a:gd name="T16" fmla="*/ 46 w 153"/>
                  <a:gd name="T17" fmla="*/ 2 h 158"/>
                  <a:gd name="T18" fmla="*/ 24 w 153"/>
                  <a:gd name="T19" fmla="*/ 17 h 158"/>
                  <a:gd name="T20" fmla="*/ 1 w 153"/>
                  <a:gd name="T21" fmla="*/ 62 h 158"/>
                  <a:gd name="T22" fmla="*/ 0 w 153"/>
                  <a:gd name="T23" fmla="*/ 77 h 158"/>
                  <a:gd name="T24" fmla="*/ 60 w 153"/>
                  <a:gd name="T25" fmla="*/ 156 h 158"/>
                  <a:gd name="T26" fmla="*/ 76 w 153"/>
                  <a:gd name="T27" fmla="*/ 158 h 158"/>
                  <a:gd name="T28" fmla="*/ 88 w 153"/>
                  <a:gd name="T29" fmla="*/ 157 h 158"/>
                  <a:gd name="T30" fmla="*/ 150 w 153"/>
                  <a:gd name="T31" fmla="*/ 99 h 158"/>
                  <a:gd name="T32" fmla="*/ 153 w 153"/>
                  <a:gd name="T33" fmla="*/ 77 h 158"/>
                  <a:gd name="T34" fmla="*/ 151 w 153"/>
                  <a:gd name="T35" fmla="*/ 57 h 158"/>
                  <a:gd name="T36" fmla="*/ 100 w 153"/>
                  <a:gd name="T37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3" h="158">
                    <a:moveTo>
                      <a:pt x="76" y="145"/>
                    </a:moveTo>
                    <a:cubicBezTo>
                      <a:pt x="40" y="145"/>
                      <a:pt x="11" y="115"/>
                      <a:pt x="11" y="77"/>
                    </a:cubicBezTo>
                    <a:cubicBezTo>
                      <a:pt x="11" y="39"/>
                      <a:pt x="40" y="8"/>
                      <a:pt x="76" y="8"/>
                    </a:cubicBezTo>
                    <a:cubicBezTo>
                      <a:pt x="112" y="8"/>
                      <a:pt x="141" y="39"/>
                      <a:pt x="141" y="77"/>
                    </a:cubicBezTo>
                    <a:cubicBezTo>
                      <a:pt x="141" y="115"/>
                      <a:pt x="112" y="145"/>
                      <a:pt x="76" y="145"/>
                    </a:cubicBezTo>
                    <a:cubicBezTo>
                      <a:pt x="76" y="145"/>
                      <a:pt x="76" y="145"/>
                      <a:pt x="76" y="145"/>
                    </a:cubicBezTo>
                    <a:moveTo>
                      <a:pt x="100" y="0"/>
                    </a:moveTo>
                    <a:cubicBezTo>
                      <a:pt x="90" y="4"/>
                      <a:pt x="80" y="6"/>
                      <a:pt x="70" y="6"/>
                    </a:cubicBezTo>
                    <a:cubicBezTo>
                      <a:pt x="62" y="6"/>
                      <a:pt x="54" y="5"/>
                      <a:pt x="46" y="2"/>
                    </a:cubicBezTo>
                    <a:cubicBezTo>
                      <a:pt x="38" y="6"/>
                      <a:pt x="31" y="11"/>
                      <a:pt x="24" y="17"/>
                    </a:cubicBezTo>
                    <a:cubicBezTo>
                      <a:pt x="21" y="35"/>
                      <a:pt x="13" y="51"/>
                      <a:pt x="1" y="62"/>
                    </a:cubicBezTo>
                    <a:cubicBezTo>
                      <a:pt x="0" y="67"/>
                      <a:pt x="0" y="72"/>
                      <a:pt x="0" y="77"/>
                    </a:cubicBezTo>
                    <a:cubicBezTo>
                      <a:pt x="0" y="115"/>
                      <a:pt x="25" y="148"/>
                      <a:pt x="60" y="156"/>
                    </a:cubicBezTo>
                    <a:cubicBezTo>
                      <a:pt x="65" y="157"/>
                      <a:pt x="71" y="158"/>
                      <a:pt x="76" y="158"/>
                    </a:cubicBezTo>
                    <a:cubicBezTo>
                      <a:pt x="80" y="158"/>
                      <a:pt x="84" y="157"/>
                      <a:pt x="88" y="157"/>
                    </a:cubicBezTo>
                    <a:cubicBezTo>
                      <a:pt x="118" y="152"/>
                      <a:pt x="142" y="129"/>
                      <a:pt x="150" y="99"/>
                    </a:cubicBezTo>
                    <a:cubicBezTo>
                      <a:pt x="152" y="92"/>
                      <a:pt x="153" y="84"/>
                      <a:pt x="153" y="77"/>
                    </a:cubicBezTo>
                    <a:cubicBezTo>
                      <a:pt x="153" y="70"/>
                      <a:pt x="152" y="63"/>
                      <a:pt x="151" y="57"/>
                    </a:cubicBezTo>
                    <a:cubicBezTo>
                      <a:pt x="144" y="30"/>
                      <a:pt x="125" y="8"/>
                      <a:pt x="10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1210"/>
              <p:cNvSpPr>
                <a:spLocks noEditPoints="1"/>
              </p:cNvSpPr>
              <p:nvPr/>
            </p:nvSpPr>
            <p:spPr bwMode="auto">
              <a:xfrm>
                <a:off x="698" y="3867"/>
                <a:ext cx="76" cy="80"/>
              </a:xfrm>
              <a:custGeom>
                <a:avLst/>
                <a:gdLst>
                  <a:gd name="T0" fmla="*/ 140 w 154"/>
                  <a:gd name="T1" fmla="*/ 35 h 162"/>
                  <a:gd name="T2" fmla="*/ 144 w 154"/>
                  <a:gd name="T3" fmla="*/ 42 h 162"/>
                  <a:gd name="T4" fmla="*/ 140 w 154"/>
                  <a:gd name="T5" fmla="*/ 35 h 162"/>
                  <a:gd name="T6" fmla="*/ 77 w 154"/>
                  <a:gd name="T7" fmla="*/ 0 h 162"/>
                  <a:gd name="T8" fmla="*/ 40 w 154"/>
                  <a:gd name="T9" fmla="*/ 9 h 162"/>
                  <a:gd name="T10" fmla="*/ 9 w 154"/>
                  <a:gd name="T11" fmla="*/ 43 h 162"/>
                  <a:gd name="T12" fmla="*/ 0 w 154"/>
                  <a:gd name="T13" fmla="*/ 81 h 162"/>
                  <a:gd name="T14" fmla="*/ 1 w 154"/>
                  <a:gd name="T15" fmla="*/ 90 h 162"/>
                  <a:gd name="T16" fmla="*/ 5 w 154"/>
                  <a:gd name="T17" fmla="*/ 108 h 162"/>
                  <a:gd name="T18" fmla="*/ 27 w 154"/>
                  <a:gd name="T19" fmla="*/ 143 h 162"/>
                  <a:gd name="T20" fmla="*/ 77 w 154"/>
                  <a:gd name="T21" fmla="*/ 162 h 162"/>
                  <a:gd name="T22" fmla="*/ 105 w 154"/>
                  <a:gd name="T23" fmla="*/ 156 h 162"/>
                  <a:gd name="T24" fmla="*/ 129 w 154"/>
                  <a:gd name="T25" fmla="*/ 140 h 162"/>
                  <a:gd name="T26" fmla="*/ 152 w 154"/>
                  <a:gd name="T27" fmla="*/ 95 h 162"/>
                  <a:gd name="T28" fmla="*/ 154 w 154"/>
                  <a:gd name="T29" fmla="*/ 81 h 162"/>
                  <a:gd name="T30" fmla="*/ 153 w 154"/>
                  <a:gd name="T31" fmla="*/ 69 h 162"/>
                  <a:gd name="T32" fmla="*/ 134 w 154"/>
                  <a:gd name="T33" fmla="*/ 48 h 162"/>
                  <a:gd name="T34" fmla="*/ 142 w 154"/>
                  <a:gd name="T35" fmla="*/ 81 h 162"/>
                  <a:gd name="T36" fmla="*/ 89 w 154"/>
                  <a:gd name="T37" fmla="*/ 148 h 162"/>
                  <a:gd name="T38" fmla="*/ 77 w 154"/>
                  <a:gd name="T39" fmla="*/ 149 h 162"/>
                  <a:gd name="T40" fmla="*/ 45 w 154"/>
                  <a:gd name="T41" fmla="*/ 140 h 162"/>
                  <a:gd name="T42" fmla="*/ 12 w 154"/>
                  <a:gd name="T43" fmla="*/ 81 h 162"/>
                  <a:gd name="T44" fmla="*/ 77 w 154"/>
                  <a:gd name="T45" fmla="*/ 12 h 162"/>
                  <a:gd name="T46" fmla="*/ 130 w 154"/>
                  <a:gd name="T47" fmla="*/ 41 h 162"/>
                  <a:gd name="T48" fmla="*/ 122 w 154"/>
                  <a:gd name="T49" fmla="*/ 15 h 162"/>
                  <a:gd name="T50" fmla="*/ 77 w 15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62">
                    <a:moveTo>
                      <a:pt x="140" y="35"/>
                    </a:moveTo>
                    <a:cubicBezTo>
                      <a:pt x="142" y="37"/>
                      <a:pt x="143" y="40"/>
                      <a:pt x="144" y="42"/>
                    </a:cubicBezTo>
                    <a:cubicBezTo>
                      <a:pt x="143" y="40"/>
                      <a:pt x="142" y="37"/>
                      <a:pt x="140" y="35"/>
                    </a:cubicBezTo>
                    <a:moveTo>
                      <a:pt x="77" y="0"/>
                    </a:moveTo>
                    <a:cubicBezTo>
                      <a:pt x="64" y="0"/>
                      <a:pt x="51" y="3"/>
                      <a:pt x="40" y="9"/>
                    </a:cubicBezTo>
                    <a:cubicBezTo>
                      <a:pt x="33" y="24"/>
                      <a:pt x="22" y="36"/>
                      <a:pt x="9" y="43"/>
                    </a:cubicBezTo>
                    <a:cubicBezTo>
                      <a:pt x="3" y="54"/>
                      <a:pt x="0" y="67"/>
                      <a:pt x="0" y="81"/>
                    </a:cubicBezTo>
                    <a:cubicBezTo>
                      <a:pt x="0" y="84"/>
                      <a:pt x="0" y="87"/>
                      <a:pt x="1" y="90"/>
                    </a:cubicBezTo>
                    <a:cubicBezTo>
                      <a:pt x="2" y="95"/>
                      <a:pt x="4" y="101"/>
                      <a:pt x="5" y="108"/>
                    </a:cubicBezTo>
                    <a:cubicBezTo>
                      <a:pt x="9" y="121"/>
                      <a:pt x="17" y="133"/>
                      <a:pt x="27" y="143"/>
                    </a:cubicBezTo>
                    <a:cubicBezTo>
                      <a:pt x="41" y="154"/>
                      <a:pt x="58" y="162"/>
                      <a:pt x="77" y="162"/>
                    </a:cubicBezTo>
                    <a:cubicBezTo>
                      <a:pt x="87" y="162"/>
                      <a:pt x="96" y="160"/>
                      <a:pt x="105" y="156"/>
                    </a:cubicBezTo>
                    <a:cubicBezTo>
                      <a:pt x="114" y="152"/>
                      <a:pt x="122" y="147"/>
                      <a:pt x="129" y="140"/>
                    </a:cubicBezTo>
                    <a:cubicBezTo>
                      <a:pt x="141" y="129"/>
                      <a:pt x="149" y="113"/>
                      <a:pt x="152" y="95"/>
                    </a:cubicBezTo>
                    <a:cubicBezTo>
                      <a:pt x="153" y="90"/>
                      <a:pt x="154" y="85"/>
                      <a:pt x="154" y="81"/>
                    </a:cubicBezTo>
                    <a:cubicBezTo>
                      <a:pt x="154" y="76"/>
                      <a:pt x="153" y="72"/>
                      <a:pt x="153" y="69"/>
                    </a:cubicBezTo>
                    <a:cubicBezTo>
                      <a:pt x="146" y="63"/>
                      <a:pt x="139" y="56"/>
                      <a:pt x="134" y="48"/>
                    </a:cubicBezTo>
                    <a:cubicBezTo>
                      <a:pt x="139" y="58"/>
                      <a:pt x="142" y="69"/>
                      <a:pt x="142" y="81"/>
                    </a:cubicBezTo>
                    <a:cubicBezTo>
                      <a:pt x="142" y="114"/>
                      <a:pt x="119" y="142"/>
                      <a:pt x="89" y="148"/>
                    </a:cubicBezTo>
                    <a:cubicBezTo>
                      <a:pt x="85" y="149"/>
                      <a:pt x="81" y="149"/>
                      <a:pt x="77" y="149"/>
                    </a:cubicBezTo>
                    <a:cubicBezTo>
                      <a:pt x="65" y="149"/>
                      <a:pt x="55" y="146"/>
                      <a:pt x="45" y="140"/>
                    </a:cubicBezTo>
                    <a:cubicBezTo>
                      <a:pt x="25" y="129"/>
                      <a:pt x="12" y="106"/>
                      <a:pt x="12" y="81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99" y="12"/>
                      <a:pt x="118" y="24"/>
                      <a:pt x="130" y="41"/>
                    </a:cubicBezTo>
                    <a:cubicBezTo>
                      <a:pt x="126" y="33"/>
                      <a:pt x="123" y="24"/>
                      <a:pt x="122" y="15"/>
                    </a:cubicBezTo>
                    <a:cubicBezTo>
                      <a:pt x="109" y="5"/>
                      <a:pt x="94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1211"/>
              <p:cNvSpPr>
                <a:spLocks noEditPoints="1"/>
              </p:cNvSpPr>
              <p:nvPr/>
            </p:nvSpPr>
            <p:spPr bwMode="auto">
              <a:xfrm>
                <a:off x="625" y="3885"/>
                <a:ext cx="76" cy="80"/>
              </a:xfrm>
              <a:custGeom>
                <a:avLst/>
                <a:gdLst>
                  <a:gd name="T0" fmla="*/ 76 w 153"/>
                  <a:gd name="T1" fmla="*/ 149 h 162"/>
                  <a:gd name="T2" fmla="*/ 11 w 153"/>
                  <a:gd name="T3" fmla="*/ 81 h 162"/>
                  <a:gd name="T4" fmla="*/ 76 w 153"/>
                  <a:gd name="T5" fmla="*/ 12 h 162"/>
                  <a:gd name="T6" fmla="*/ 141 w 153"/>
                  <a:gd name="T7" fmla="*/ 81 h 162"/>
                  <a:gd name="T8" fmla="*/ 76 w 153"/>
                  <a:gd name="T9" fmla="*/ 149 h 162"/>
                  <a:gd name="T10" fmla="*/ 73 w 153"/>
                  <a:gd name="T11" fmla="*/ 0 h 162"/>
                  <a:gd name="T12" fmla="*/ 41 w 153"/>
                  <a:gd name="T13" fmla="*/ 8 h 162"/>
                  <a:gd name="T14" fmla="*/ 11 w 153"/>
                  <a:gd name="T15" fmla="*/ 38 h 162"/>
                  <a:gd name="T16" fmla="*/ 0 w 153"/>
                  <a:gd name="T17" fmla="*/ 73 h 162"/>
                  <a:gd name="T18" fmla="*/ 8 w 153"/>
                  <a:gd name="T19" fmla="*/ 108 h 162"/>
                  <a:gd name="T20" fmla="*/ 7 w 153"/>
                  <a:gd name="T21" fmla="*/ 116 h 162"/>
                  <a:gd name="T22" fmla="*/ 36 w 153"/>
                  <a:gd name="T23" fmla="*/ 150 h 162"/>
                  <a:gd name="T24" fmla="*/ 61 w 153"/>
                  <a:gd name="T25" fmla="*/ 160 h 162"/>
                  <a:gd name="T26" fmla="*/ 76 w 153"/>
                  <a:gd name="T27" fmla="*/ 162 h 162"/>
                  <a:gd name="T28" fmla="*/ 106 w 153"/>
                  <a:gd name="T29" fmla="*/ 155 h 162"/>
                  <a:gd name="T30" fmla="*/ 144 w 153"/>
                  <a:gd name="T31" fmla="*/ 118 h 162"/>
                  <a:gd name="T32" fmla="*/ 153 w 153"/>
                  <a:gd name="T33" fmla="*/ 81 h 162"/>
                  <a:gd name="T34" fmla="*/ 153 w 153"/>
                  <a:gd name="T35" fmla="*/ 72 h 162"/>
                  <a:gd name="T36" fmla="*/ 149 w 153"/>
                  <a:gd name="T37" fmla="*/ 54 h 162"/>
                  <a:gd name="T38" fmla="*/ 123 w 153"/>
                  <a:gd name="T39" fmla="*/ 17 h 162"/>
                  <a:gd name="T40" fmla="*/ 120 w 153"/>
                  <a:gd name="T41" fmla="*/ 17 h 162"/>
                  <a:gd name="T42" fmla="*/ 73 w 153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3" h="162">
                    <a:moveTo>
                      <a:pt x="76" y="149"/>
                    </a:moveTo>
                    <a:cubicBezTo>
                      <a:pt x="40" y="149"/>
                      <a:pt x="11" y="119"/>
                      <a:pt x="11" y="81"/>
                    </a:cubicBezTo>
                    <a:cubicBezTo>
                      <a:pt x="11" y="43"/>
                      <a:pt x="40" y="12"/>
                      <a:pt x="76" y="12"/>
                    </a:cubicBezTo>
                    <a:cubicBezTo>
                      <a:pt x="112" y="12"/>
                      <a:pt x="141" y="43"/>
                      <a:pt x="141" y="81"/>
                    </a:cubicBezTo>
                    <a:cubicBezTo>
                      <a:pt x="141" y="119"/>
                      <a:pt x="112" y="149"/>
                      <a:pt x="76" y="149"/>
                    </a:cubicBezTo>
                    <a:moveTo>
                      <a:pt x="73" y="0"/>
                    </a:moveTo>
                    <a:cubicBezTo>
                      <a:pt x="62" y="0"/>
                      <a:pt x="51" y="3"/>
                      <a:pt x="41" y="8"/>
                    </a:cubicBezTo>
                    <a:cubicBezTo>
                      <a:pt x="34" y="21"/>
                      <a:pt x="24" y="31"/>
                      <a:pt x="11" y="38"/>
                    </a:cubicBezTo>
                    <a:cubicBezTo>
                      <a:pt x="5" y="48"/>
                      <a:pt x="1" y="60"/>
                      <a:pt x="0" y="73"/>
                    </a:cubicBezTo>
                    <a:cubicBezTo>
                      <a:pt x="5" y="84"/>
                      <a:pt x="8" y="96"/>
                      <a:pt x="8" y="108"/>
                    </a:cubicBezTo>
                    <a:cubicBezTo>
                      <a:pt x="8" y="111"/>
                      <a:pt x="8" y="114"/>
                      <a:pt x="7" y="116"/>
                    </a:cubicBezTo>
                    <a:cubicBezTo>
                      <a:pt x="14" y="130"/>
                      <a:pt x="24" y="142"/>
                      <a:pt x="36" y="150"/>
                    </a:cubicBezTo>
                    <a:cubicBezTo>
                      <a:pt x="45" y="152"/>
                      <a:pt x="54" y="155"/>
                      <a:pt x="61" y="160"/>
                    </a:cubicBezTo>
                    <a:cubicBezTo>
                      <a:pt x="66" y="161"/>
                      <a:pt x="71" y="162"/>
                      <a:pt x="76" y="162"/>
                    </a:cubicBezTo>
                    <a:cubicBezTo>
                      <a:pt x="87" y="162"/>
                      <a:pt x="97" y="159"/>
                      <a:pt x="106" y="155"/>
                    </a:cubicBezTo>
                    <a:cubicBezTo>
                      <a:pt x="123" y="148"/>
                      <a:pt x="136" y="135"/>
                      <a:pt x="144" y="118"/>
                    </a:cubicBezTo>
                    <a:cubicBezTo>
                      <a:pt x="150" y="107"/>
                      <a:pt x="153" y="94"/>
                      <a:pt x="153" y="81"/>
                    </a:cubicBezTo>
                    <a:cubicBezTo>
                      <a:pt x="153" y="78"/>
                      <a:pt x="153" y="75"/>
                      <a:pt x="153" y="72"/>
                    </a:cubicBezTo>
                    <a:cubicBezTo>
                      <a:pt x="152" y="65"/>
                      <a:pt x="150" y="59"/>
                      <a:pt x="149" y="54"/>
                    </a:cubicBezTo>
                    <a:cubicBezTo>
                      <a:pt x="144" y="39"/>
                      <a:pt x="135" y="26"/>
                      <a:pt x="123" y="17"/>
                    </a:cubicBezTo>
                    <a:cubicBezTo>
                      <a:pt x="122" y="17"/>
                      <a:pt x="121" y="17"/>
                      <a:pt x="120" y="17"/>
                    </a:cubicBezTo>
                    <a:cubicBezTo>
                      <a:pt x="103" y="17"/>
                      <a:pt x="86" y="11"/>
                      <a:pt x="7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1212"/>
              <p:cNvSpPr/>
              <p:nvPr/>
            </p:nvSpPr>
            <p:spPr bwMode="auto">
              <a:xfrm>
                <a:off x="576" y="3830"/>
                <a:ext cx="75" cy="78"/>
              </a:xfrm>
              <a:custGeom>
                <a:avLst/>
                <a:gdLst>
                  <a:gd name="T0" fmla="*/ 63 w 153"/>
                  <a:gd name="T1" fmla="*/ 0 h 158"/>
                  <a:gd name="T2" fmla="*/ 32 w 153"/>
                  <a:gd name="T3" fmla="*/ 11 h 158"/>
                  <a:gd name="T4" fmla="*/ 3 w 153"/>
                  <a:gd name="T5" fmla="*/ 56 h 158"/>
                  <a:gd name="T6" fmla="*/ 0 w 153"/>
                  <a:gd name="T7" fmla="*/ 67 h 158"/>
                  <a:gd name="T8" fmla="*/ 0 w 153"/>
                  <a:gd name="T9" fmla="*/ 77 h 158"/>
                  <a:gd name="T10" fmla="*/ 27 w 153"/>
                  <a:gd name="T11" fmla="*/ 139 h 158"/>
                  <a:gd name="T12" fmla="*/ 31 w 153"/>
                  <a:gd name="T13" fmla="*/ 139 h 158"/>
                  <a:gd name="T14" fmla="*/ 80 w 153"/>
                  <a:gd name="T15" fmla="*/ 158 h 158"/>
                  <a:gd name="T16" fmla="*/ 111 w 153"/>
                  <a:gd name="T17" fmla="*/ 150 h 158"/>
                  <a:gd name="T18" fmla="*/ 141 w 153"/>
                  <a:gd name="T19" fmla="*/ 120 h 158"/>
                  <a:gd name="T20" fmla="*/ 153 w 153"/>
                  <a:gd name="T21" fmla="*/ 87 h 158"/>
                  <a:gd name="T22" fmla="*/ 144 w 153"/>
                  <a:gd name="T23" fmla="*/ 48 h 158"/>
                  <a:gd name="T24" fmla="*/ 144 w 153"/>
                  <a:gd name="T25" fmla="*/ 46 h 158"/>
                  <a:gd name="T26" fmla="*/ 135 w 153"/>
                  <a:gd name="T27" fmla="*/ 47 h 158"/>
                  <a:gd name="T28" fmla="*/ 138 w 153"/>
                  <a:gd name="T29" fmla="*/ 53 h 158"/>
                  <a:gd name="T30" fmla="*/ 142 w 153"/>
                  <a:gd name="T31" fmla="*/ 77 h 158"/>
                  <a:gd name="T32" fmla="*/ 77 w 153"/>
                  <a:gd name="T33" fmla="*/ 146 h 158"/>
                  <a:gd name="T34" fmla="*/ 12 w 153"/>
                  <a:gd name="T35" fmla="*/ 77 h 158"/>
                  <a:gd name="T36" fmla="*/ 55 w 153"/>
                  <a:gd name="T37" fmla="*/ 13 h 158"/>
                  <a:gd name="T38" fmla="*/ 62 w 153"/>
                  <a:gd name="T39" fmla="*/ 10 h 158"/>
                  <a:gd name="T40" fmla="*/ 63 w 153"/>
                  <a:gd name="T41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3" h="158">
                    <a:moveTo>
                      <a:pt x="63" y="0"/>
                    </a:moveTo>
                    <a:cubicBezTo>
                      <a:pt x="54" y="6"/>
                      <a:pt x="43" y="10"/>
                      <a:pt x="32" y="11"/>
                    </a:cubicBezTo>
                    <a:cubicBezTo>
                      <a:pt x="18" y="22"/>
                      <a:pt x="7" y="37"/>
                      <a:pt x="3" y="56"/>
                    </a:cubicBezTo>
                    <a:cubicBezTo>
                      <a:pt x="2" y="60"/>
                      <a:pt x="1" y="63"/>
                      <a:pt x="0" y="67"/>
                    </a:cubicBezTo>
                    <a:cubicBezTo>
                      <a:pt x="0" y="70"/>
                      <a:pt x="0" y="74"/>
                      <a:pt x="0" y="77"/>
                    </a:cubicBezTo>
                    <a:cubicBezTo>
                      <a:pt x="0" y="102"/>
                      <a:pt x="11" y="125"/>
                      <a:pt x="27" y="139"/>
                    </a:cubicBezTo>
                    <a:cubicBezTo>
                      <a:pt x="29" y="139"/>
                      <a:pt x="30" y="139"/>
                      <a:pt x="31" y="139"/>
                    </a:cubicBezTo>
                    <a:cubicBezTo>
                      <a:pt x="50" y="139"/>
                      <a:pt x="67" y="146"/>
                      <a:pt x="80" y="158"/>
                    </a:cubicBezTo>
                    <a:cubicBezTo>
                      <a:pt x="91" y="158"/>
                      <a:pt x="102" y="155"/>
                      <a:pt x="111" y="150"/>
                    </a:cubicBezTo>
                    <a:cubicBezTo>
                      <a:pt x="124" y="143"/>
                      <a:pt x="134" y="133"/>
                      <a:pt x="141" y="120"/>
                    </a:cubicBezTo>
                    <a:cubicBezTo>
                      <a:pt x="148" y="110"/>
                      <a:pt x="152" y="99"/>
                      <a:pt x="153" y="87"/>
                    </a:cubicBezTo>
                    <a:cubicBezTo>
                      <a:pt x="147" y="75"/>
                      <a:pt x="144" y="62"/>
                      <a:pt x="144" y="48"/>
                    </a:cubicBezTo>
                    <a:cubicBezTo>
                      <a:pt x="144" y="47"/>
                      <a:pt x="144" y="47"/>
                      <a:pt x="144" y="46"/>
                    </a:cubicBezTo>
                    <a:cubicBezTo>
                      <a:pt x="141" y="47"/>
                      <a:pt x="138" y="47"/>
                      <a:pt x="135" y="47"/>
                    </a:cubicBezTo>
                    <a:cubicBezTo>
                      <a:pt x="136" y="49"/>
                      <a:pt x="137" y="51"/>
                      <a:pt x="138" y="53"/>
                    </a:cubicBezTo>
                    <a:cubicBezTo>
                      <a:pt x="140" y="61"/>
                      <a:pt x="142" y="69"/>
                      <a:pt x="142" y="77"/>
                    </a:cubicBezTo>
                    <a:cubicBezTo>
                      <a:pt x="142" y="115"/>
                      <a:pt x="112" y="146"/>
                      <a:pt x="77" y="146"/>
                    </a:cubicBezTo>
                    <a:cubicBezTo>
                      <a:pt x="41" y="146"/>
                      <a:pt x="12" y="115"/>
                      <a:pt x="12" y="77"/>
                    </a:cubicBezTo>
                    <a:cubicBezTo>
                      <a:pt x="12" y="47"/>
                      <a:pt x="30" y="22"/>
                      <a:pt x="55" y="13"/>
                    </a:cubicBezTo>
                    <a:cubicBezTo>
                      <a:pt x="57" y="12"/>
                      <a:pt x="60" y="11"/>
                      <a:pt x="62" y="10"/>
                    </a:cubicBezTo>
                    <a:cubicBezTo>
                      <a:pt x="62" y="7"/>
                      <a:pt x="62" y="3"/>
                      <a:pt x="6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1213"/>
              <p:cNvSpPr/>
              <p:nvPr/>
            </p:nvSpPr>
            <p:spPr bwMode="auto">
              <a:xfrm>
                <a:off x="647" y="3846"/>
                <a:ext cx="75" cy="47"/>
              </a:xfrm>
              <a:custGeom>
                <a:avLst/>
                <a:gdLst>
                  <a:gd name="T0" fmla="*/ 140 w 153"/>
                  <a:gd name="T1" fmla="*/ 0 h 95"/>
                  <a:gd name="T2" fmla="*/ 141 w 153"/>
                  <a:gd name="T3" fmla="*/ 14 h 95"/>
                  <a:gd name="T4" fmla="*/ 141 w 153"/>
                  <a:gd name="T5" fmla="*/ 14 h 95"/>
                  <a:gd name="T6" fmla="*/ 76 w 153"/>
                  <a:gd name="T7" fmla="*/ 83 h 95"/>
                  <a:gd name="T8" fmla="*/ 11 w 153"/>
                  <a:gd name="T9" fmla="*/ 17 h 95"/>
                  <a:gd name="T10" fmla="*/ 11 w 153"/>
                  <a:gd name="T11" fmla="*/ 14 h 95"/>
                  <a:gd name="T12" fmla="*/ 12 w 153"/>
                  <a:gd name="T13" fmla="*/ 7 h 95"/>
                  <a:gd name="T14" fmla="*/ 0 w 153"/>
                  <a:gd name="T15" fmla="*/ 9 h 95"/>
                  <a:gd name="T16" fmla="*/ 0 w 153"/>
                  <a:gd name="T17" fmla="*/ 12 h 95"/>
                  <a:gd name="T18" fmla="*/ 0 w 153"/>
                  <a:gd name="T19" fmla="*/ 14 h 95"/>
                  <a:gd name="T20" fmla="*/ 9 w 153"/>
                  <a:gd name="T21" fmla="*/ 53 h 95"/>
                  <a:gd name="T22" fmla="*/ 29 w 153"/>
                  <a:gd name="T23" fmla="*/ 78 h 95"/>
                  <a:gd name="T24" fmla="*/ 76 w 153"/>
                  <a:gd name="T25" fmla="*/ 95 h 95"/>
                  <a:gd name="T26" fmla="*/ 79 w 153"/>
                  <a:gd name="T27" fmla="*/ 95 h 95"/>
                  <a:gd name="T28" fmla="*/ 113 w 153"/>
                  <a:gd name="T29" fmla="*/ 85 h 95"/>
                  <a:gd name="T30" fmla="*/ 144 w 153"/>
                  <a:gd name="T31" fmla="*/ 51 h 95"/>
                  <a:gd name="T32" fmla="*/ 153 w 153"/>
                  <a:gd name="T33" fmla="*/ 15 h 95"/>
                  <a:gd name="T34" fmla="*/ 153 w 153"/>
                  <a:gd name="T35" fmla="*/ 14 h 95"/>
                  <a:gd name="T36" fmla="*/ 152 w 153"/>
                  <a:gd name="T37" fmla="*/ 1 h 95"/>
                  <a:gd name="T38" fmla="*/ 140 w 153"/>
                  <a:gd name="T3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3" h="95">
                    <a:moveTo>
                      <a:pt x="140" y="0"/>
                    </a:moveTo>
                    <a:cubicBezTo>
                      <a:pt x="141" y="5"/>
                      <a:pt x="141" y="9"/>
                      <a:pt x="141" y="14"/>
                    </a:cubicBezTo>
                    <a:cubicBezTo>
                      <a:pt x="141" y="14"/>
                      <a:pt x="141" y="14"/>
                      <a:pt x="141" y="14"/>
                    </a:cubicBezTo>
                    <a:cubicBezTo>
                      <a:pt x="141" y="52"/>
                      <a:pt x="112" y="83"/>
                      <a:pt x="76" y="83"/>
                    </a:cubicBezTo>
                    <a:cubicBezTo>
                      <a:pt x="41" y="83"/>
                      <a:pt x="13" y="53"/>
                      <a:pt x="11" y="17"/>
                    </a:cubicBezTo>
                    <a:cubicBezTo>
                      <a:pt x="11" y="16"/>
                      <a:pt x="11" y="15"/>
                      <a:pt x="11" y="14"/>
                    </a:cubicBezTo>
                    <a:cubicBezTo>
                      <a:pt x="11" y="11"/>
                      <a:pt x="11" y="9"/>
                      <a:pt x="12" y="7"/>
                    </a:cubicBezTo>
                    <a:cubicBezTo>
                      <a:pt x="8" y="7"/>
                      <a:pt x="4" y="8"/>
                      <a:pt x="0" y="9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0" y="28"/>
                      <a:pt x="3" y="41"/>
                      <a:pt x="9" y="53"/>
                    </a:cubicBezTo>
                    <a:cubicBezTo>
                      <a:pt x="14" y="62"/>
                      <a:pt x="21" y="71"/>
                      <a:pt x="29" y="78"/>
                    </a:cubicBezTo>
                    <a:cubicBezTo>
                      <a:pt x="42" y="89"/>
                      <a:pt x="59" y="95"/>
                      <a:pt x="76" y="95"/>
                    </a:cubicBezTo>
                    <a:cubicBezTo>
                      <a:pt x="77" y="95"/>
                      <a:pt x="78" y="95"/>
                      <a:pt x="79" y="95"/>
                    </a:cubicBezTo>
                    <a:cubicBezTo>
                      <a:pt x="91" y="94"/>
                      <a:pt x="103" y="91"/>
                      <a:pt x="113" y="85"/>
                    </a:cubicBezTo>
                    <a:cubicBezTo>
                      <a:pt x="126" y="78"/>
                      <a:pt x="137" y="66"/>
                      <a:pt x="144" y="51"/>
                    </a:cubicBezTo>
                    <a:cubicBezTo>
                      <a:pt x="150" y="40"/>
                      <a:pt x="153" y="28"/>
                      <a:pt x="153" y="15"/>
                    </a:cubicBezTo>
                    <a:cubicBezTo>
                      <a:pt x="153" y="15"/>
                      <a:pt x="153" y="14"/>
                      <a:pt x="153" y="14"/>
                    </a:cubicBezTo>
                    <a:cubicBezTo>
                      <a:pt x="153" y="10"/>
                      <a:pt x="153" y="5"/>
                      <a:pt x="152" y="1"/>
                    </a:cubicBezTo>
                    <a:cubicBezTo>
                      <a:pt x="148" y="1"/>
                      <a:pt x="144" y="0"/>
                      <a:pt x="14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1214"/>
              <p:cNvSpPr/>
              <p:nvPr/>
            </p:nvSpPr>
            <p:spPr bwMode="auto">
              <a:xfrm>
                <a:off x="564" y="3898"/>
                <a:ext cx="65" cy="80"/>
              </a:xfrm>
              <a:custGeom>
                <a:avLst/>
                <a:gdLst>
                  <a:gd name="T0" fmla="*/ 56 w 133"/>
                  <a:gd name="T1" fmla="*/ 0 h 162"/>
                  <a:gd name="T2" fmla="*/ 52 w 133"/>
                  <a:gd name="T3" fmla="*/ 0 h 162"/>
                  <a:gd name="T4" fmla="*/ 7 w 133"/>
                  <a:gd name="T5" fmla="*/ 19 h 162"/>
                  <a:gd name="T6" fmla="*/ 0 w 133"/>
                  <a:gd name="T7" fmla="*/ 26 h 162"/>
                  <a:gd name="T8" fmla="*/ 0 w 133"/>
                  <a:gd name="T9" fmla="*/ 27 h 162"/>
                  <a:gd name="T10" fmla="*/ 7 w 133"/>
                  <a:gd name="T11" fmla="*/ 36 h 162"/>
                  <a:gd name="T12" fmla="*/ 14 w 133"/>
                  <a:gd name="T13" fmla="*/ 29 h 162"/>
                  <a:gd name="T14" fmla="*/ 56 w 133"/>
                  <a:gd name="T15" fmla="*/ 13 h 162"/>
                  <a:gd name="T16" fmla="*/ 121 w 133"/>
                  <a:gd name="T17" fmla="*/ 81 h 162"/>
                  <a:gd name="T18" fmla="*/ 56 w 133"/>
                  <a:gd name="T19" fmla="*/ 150 h 162"/>
                  <a:gd name="T20" fmla="*/ 30 w 133"/>
                  <a:gd name="T21" fmla="*/ 144 h 162"/>
                  <a:gd name="T22" fmla="*/ 23 w 133"/>
                  <a:gd name="T23" fmla="*/ 141 h 162"/>
                  <a:gd name="T24" fmla="*/ 20 w 133"/>
                  <a:gd name="T25" fmla="*/ 153 h 162"/>
                  <a:gd name="T26" fmla="*/ 26 w 133"/>
                  <a:gd name="T27" fmla="*/ 156 h 162"/>
                  <a:gd name="T28" fmla="*/ 56 w 133"/>
                  <a:gd name="T29" fmla="*/ 162 h 162"/>
                  <a:gd name="T30" fmla="*/ 81 w 133"/>
                  <a:gd name="T31" fmla="*/ 158 h 162"/>
                  <a:gd name="T32" fmla="*/ 120 w 133"/>
                  <a:gd name="T33" fmla="*/ 126 h 162"/>
                  <a:gd name="T34" fmla="*/ 132 w 133"/>
                  <a:gd name="T35" fmla="*/ 89 h 162"/>
                  <a:gd name="T36" fmla="*/ 133 w 133"/>
                  <a:gd name="T37" fmla="*/ 81 h 162"/>
                  <a:gd name="T38" fmla="*/ 125 w 133"/>
                  <a:gd name="T39" fmla="*/ 46 h 162"/>
                  <a:gd name="T40" fmla="*/ 105 w 133"/>
                  <a:gd name="T41" fmla="*/ 19 h 162"/>
                  <a:gd name="T42" fmla="*/ 56 w 133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3" h="162">
                    <a:moveTo>
                      <a:pt x="56" y="0"/>
                    </a:moveTo>
                    <a:cubicBezTo>
                      <a:pt x="55" y="0"/>
                      <a:pt x="54" y="0"/>
                      <a:pt x="52" y="0"/>
                    </a:cubicBezTo>
                    <a:cubicBezTo>
                      <a:pt x="35" y="1"/>
                      <a:pt x="20" y="8"/>
                      <a:pt x="7" y="19"/>
                    </a:cubicBezTo>
                    <a:cubicBezTo>
                      <a:pt x="5" y="21"/>
                      <a:pt x="2" y="24"/>
                      <a:pt x="0" y="26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3" y="30"/>
                      <a:pt x="5" y="33"/>
                      <a:pt x="7" y="36"/>
                    </a:cubicBezTo>
                    <a:cubicBezTo>
                      <a:pt x="9" y="34"/>
                      <a:pt x="12" y="31"/>
                      <a:pt x="14" y="29"/>
                    </a:cubicBezTo>
                    <a:cubicBezTo>
                      <a:pt x="25" y="19"/>
                      <a:pt x="40" y="13"/>
                      <a:pt x="56" y="13"/>
                    </a:cubicBezTo>
                    <a:cubicBezTo>
                      <a:pt x="92" y="13"/>
                      <a:pt x="121" y="44"/>
                      <a:pt x="121" y="81"/>
                    </a:cubicBezTo>
                    <a:cubicBezTo>
                      <a:pt x="121" y="119"/>
                      <a:pt x="92" y="150"/>
                      <a:pt x="56" y="150"/>
                    </a:cubicBezTo>
                    <a:cubicBezTo>
                      <a:pt x="47" y="150"/>
                      <a:pt x="38" y="148"/>
                      <a:pt x="30" y="144"/>
                    </a:cubicBezTo>
                    <a:cubicBezTo>
                      <a:pt x="28" y="143"/>
                      <a:pt x="25" y="142"/>
                      <a:pt x="23" y="141"/>
                    </a:cubicBezTo>
                    <a:cubicBezTo>
                      <a:pt x="22" y="145"/>
                      <a:pt x="21" y="149"/>
                      <a:pt x="20" y="153"/>
                    </a:cubicBezTo>
                    <a:cubicBezTo>
                      <a:pt x="22" y="154"/>
                      <a:pt x="24" y="155"/>
                      <a:pt x="26" y="156"/>
                    </a:cubicBezTo>
                    <a:cubicBezTo>
                      <a:pt x="35" y="160"/>
                      <a:pt x="45" y="162"/>
                      <a:pt x="56" y="162"/>
                    </a:cubicBezTo>
                    <a:cubicBezTo>
                      <a:pt x="65" y="162"/>
                      <a:pt x="73" y="161"/>
                      <a:pt x="81" y="158"/>
                    </a:cubicBezTo>
                    <a:cubicBezTo>
                      <a:pt x="91" y="143"/>
                      <a:pt x="104" y="132"/>
                      <a:pt x="120" y="126"/>
                    </a:cubicBezTo>
                    <a:cubicBezTo>
                      <a:pt x="127" y="115"/>
                      <a:pt x="131" y="103"/>
                      <a:pt x="132" y="89"/>
                    </a:cubicBezTo>
                    <a:cubicBezTo>
                      <a:pt x="133" y="87"/>
                      <a:pt x="133" y="84"/>
                      <a:pt x="133" y="81"/>
                    </a:cubicBezTo>
                    <a:cubicBezTo>
                      <a:pt x="133" y="69"/>
                      <a:pt x="130" y="57"/>
                      <a:pt x="125" y="46"/>
                    </a:cubicBezTo>
                    <a:cubicBezTo>
                      <a:pt x="120" y="36"/>
                      <a:pt x="113" y="26"/>
                      <a:pt x="105" y="19"/>
                    </a:cubicBezTo>
                    <a:cubicBezTo>
                      <a:pt x="92" y="7"/>
                      <a:pt x="75" y="0"/>
                      <a:pt x="5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1215"/>
              <p:cNvSpPr>
                <a:spLocks noEditPoints="1"/>
              </p:cNvSpPr>
              <p:nvPr/>
            </p:nvSpPr>
            <p:spPr bwMode="auto">
              <a:xfrm>
                <a:off x="598" y="3958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0 h 162"/>
                  <a:gd name="T6" fmla="*/ 77 w 154"/>
                  <a:gd name="T7" fmla="*/ 12 h 162"/>
                  <a:gd name="T8" fmla="*/ 77 w 154"/>
                  <a:gd name="T9" fmla="*/ 12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7 w 154"/>
                  <a:gd name="T15" fmla="*/ 0 h 162"/>
                  <a:gd name="T16" fmla="*/ 51 w 154"/>
                  <a:gd name="T17" fmla="*/ 5 h 162"/>
                  <a:gd name="T18" fmla="*/ 12 w 154"/>
                  <a:gd name="T19" fmla="*/ 37 h 162"/>
                  <a:gd name="T20" fmla="*/ 0 w 154"/>
                  <a:gd name="T21" fmla="*/ 80 h 162"/>
                  <a:gd name="T22" fmla="*/ 3 w 154"/>
                  <a:gd name="T23" fmla="*/ 103 h 162"/>
                  <a:gd name="T24" fmla="*/ 22 w 154"/>
                  <a:gd name="T25" fmla="*/ 138 h 162"/>
                  <a:gd name="T26" fmla="*/ 76 w 154"/>
                  <a:gd name="T27" fmla="*/ 162 h 162"/>
                  <a:gd name="T28" fmla="*/ 77 w 154"/>
                  <a:gd name="T29" fmla="*/ 162 h 162"/>
                  <a:gd name="T30" fmla="*/ 148 w 154"/>
                  <a:gd name="T31" fmla="*/ 110 h 162"/>
                  <a:gd name="T32" fmla="*/ 153 w 154"/>
                  <a:gd name="T33" fmla="*/ 82 h 162"/>
                  <a:gd name="T34" fmla="*/ 147 w 154"/>
                  <a:gd name="T35" fmla="*/ 49 h 162"/>
                  <a:gd name="T36" fmla="*/ 117 w 154"/>
                  <a:gd name="T37" fmla="*/ 12 h 162"/>
                  <a:gd name="T38" fmla="*/ 92 w 154"/>
                  <a:gd name="T39" fmla="*/ 2 h 162"/>
                  <a:gd name="T40" fmla="*/ 77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19"/>
                      <a:pt x="112" y="150"/>
                      <a:pt x="77" y="150"/>
                    </a:cubicBezTo>
                    <a:moveTo>
                      <a:pt x="77" y="0"/>
                    </a:moveTo>
                    <a:cubicBezTo>
                      <a:pt x="68" y="0"/>
                      <a:pt x="59" y="2"/>
                      <a:pt x="51" y="5"/>
                    </a:cubicBezTo>
                    <a:cubicBezTo>
                      <a:pt x="35" y="11"/>
                      <a:pt x="22" y="22"/>
                      <a:pt x="12" y="37"/>
                    </a:cubicBezTo>
                    <a:cubicBezTo>
                      <a:pt x="5" y="49"/>
                      <a:pt x="0" y="64"/>
                      <a:pt x="0" y="80"/>
                    </a:cubicBezTo>
                    <a:cubicBezTo>
                      <a:pt x="0" y="88"/>
                      <a:pt x="1" y="96"/>
                      <a:pt x="3" y="103"/>
                    </a:cubicBezTo>
                    <a:cubicBezTo>
                      <a:pt x="6" y="116"/>
                      <a:pt x="13" y="128"/>
                      <a:pt x="22" y="138"/>
                    </a:cubicBezTo>
                    <a:cubicBezTo>
                      <a:pt x="36" y="153"/>
                      <a:pt x="55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109" y="162"/>
                      <a:pt x="137" y="140"/>
                      <a:pt x="148" y="110"/>
                    </a:cubicBezTo>
                    <a:cubicBezTo>
                      <a:pt x="152" y="101"/>
                      <a:pt x="153" y="92"/>
                      <a:pt x="153" y="82"/>
                    </a:cubicBezTo>
                    <a:cubicBezTo>
                      <a:pt x="154" y="70"/>
                      <a:pt x="151" y="59"/>
                      <a:pt x="147" y="49"/>
                    </a:cubicBezTo>
                    <a:cubicBezTo>
                      <a:pt x="141" y="34"/>
                      <a:pt x="131" y="21"/>
                      <a:pt x="117" y="12"/>
                    </a:cubicBezTo>
                    <a:cubicBezTo>
                      <a:pt x="110" y="7"/>
                      <a:pt x="101" y="4"/>
                      <a:pt x="92" y="2"/>
                    </a:cubicBezTo>
                    <a:cubicBezTo>
                      <a:pt x="87" y="1"/>
                      <a:pt x="82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1216"/>
              <p:cNvSpPr>
                <a:spLocks noEditPoints="1"/>
              </p:cNvSpPr>
              <p:nvPr/>
            </p:nvSpPr>
            <p:spPr bwMode="auto">
              <a:xfrm>
                <a:off x="824" y="4129"/>
                <a:ext cx="76" cy="79"/>
              </a:xfrm>
              <a:custGeom>
                <a:avLst/>
                <a:gdLst>
                  <a:gd name="T0" fmla="*/ 77 w 153"/>
                  <a:gd name="T1" fmla="*/ 148 h 160"/>
                  <a:gd name="T2" fmla="*/ 76 w 153"/>
                  <a:gd name="T3" fmla="*/ 148 h 160"/>
                  <a:gd name="T4" fmla="*/ 12 w 153"/>
                  <a:gd name="T5" fmla="*/ 78 h 160"/>
                  <a:gd name="T6" fmla="*/ 77 w 153"/>
                  <a:gd name="T7" fmla="*/ 10 h 160"/>
                  <a:gd name="T8" fmla="*/ 77 w 153"/>
                  <a:gd name="T9" fmla="*/ 10 h 160"/>
                  <a:gd name="T10" fmla="*/ 142 w 153"/>
                  <a:gd name="T11" fmla="*/ 80 h 160"/>
                  <a:gd name="T12" fmla="*/ 77 w 153"/>
                  <a:gd name="T13" fmla="*/ 148 h 160"/>
                  <a:gd name="T14" fmla="*/ 94 w 153"/>
                  <a:gd name="T15" fmla="*/ 0 h 160"/>
                  <a:gd name="T16" fmla="*/ 69 w 153"/>
                  <a:gd name="T17" fmla="*/ 5 h 160"/>
                  <a:gd name="T18" fmla="*/ 68 w 153"/>
                  <a:gd name="T19" fmla="*/ 5 h 160"/>
                  <a:gd name="T20" fmla="*/ 51 w 153"/>
                  <a:gd name="T21" fmla="*/ 3 h 160"/>
                  <a:gd name="T22" fmla="*/ 0 w 153"/>
                  <a:gd name="T23" fmla="*/ 75 h 160"/>
                  <a:gd name="T24" fmla="*/ 0 w 153"/>
                  <a:gd name="T25" fmla="*/ 78 h 160"/>
                  <a:gd name="T26" fmla="*/ 2 w 153"/>
                  <a:gd name="T27" fmla="*/ 98 h 160"/>
                  <a:gd name="T28" fmla="*/ 3 w 153"/>
                  <a:gd name="T29" fmla="*/ 103 h 160"/>
                  <a:gd name="T30" fmla="*/ 14 w 153"/>
                  <a:gd name="T31" fmla="*/ 126 h 160"/>
                  <a:gd name="T32" fmla="*/ 76 w 153"/>
                  <a:gd name="T33" fmla="*/ 160 h 160"/>
                  <a:gd name="T34" fmla="*/ 77 w 153"/>
                  <a:gd name="T35" fmla="*/ 160 h 160"/>
                  <a:gd name="T36" fmla="*/ 114 w 153"/>
                  <a:gd name="T37" fmla="*/ 150 h 160"/>
                  <a:gd name="T38" fmla="*/ 131 w 153"/>
                  <a:gd name="T39" fmla="*/ 136 h 160"/>
                  <a:gd name="T40" fmla="*/ 153 w 153"/>
                  <a:gd name="T41" fmla="*/ 80 h 160"/>
                  <a:gd name="T42" fmla="*/ 150 w 153"/>
                  <a:gd name="T43" fmla="*/ 55 h 160"/>
                  <a:gd name="T44" fmla="*/ 127 w 153"/>
                  <a:gd name="T45" fmla="*/ 18 h 160"/>
                  <a:gd name="T46" fmla="*/ 94 w 153"/>
                  <a:gd name="T47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3" h="160">
                    <a:moveTo>
                      <a:pt x="77" y="148"/>
                    </a:moveTo>
                    <a:cubicBezTo>
                      <a:pt x="76" y="148"/>
                      <a:pt x="76" y="148"/>
                      <a:pt x="76" y="148"/>
                    </a:cubicBezTo>
                    <a:cubicBezTo>
                      <a:pt x="40" y="147"/>
                      <a:pt x="11" y="116"/>
                      <a:pt x="12" y="78"/>
                    </a:cubicBezTo>
                    <a:cubicBezTo>
                      <a:pt x="12" y="41"/>
                      <a:pt x="41" y="10"/>
                      <a:pt x="77" y="10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113" y="11"/>
                      <a:pt x="142" y="42"/>
                      <a:pt x="142" y="80"/>
                    </a:cubicBezTo>
                    <a:cubicBezTo>
                      <a:pt x="141" y="117"/>
                      <a:pt x="112" y="148"/>
                      <a:pt x="77" y="148"/>
                    </a:cubicBezTo>
                    <a:moveTo>
                      <a:pt x="94" y="0"/>
                    </a:moveTo>
                    <a:cubicBezTo>
                      <a:pt x="86" y="3"/>
                      <a:pt x="78" y="5"/>
                      <a:pt x="69" y="5"/>
                    </a:cubicBezTo>
                    <a:cubicBezTo>
                      <a:pt x="68" y="5"/>
                      <a:pt x="68" y="5"/>
                      <a:pt x="68" y="5"/>
                    </a:cubicBezTo>
                    <a:cubicBezTo>
                      <a:pt x="62" y="5"/>
                      <a:pt x="56" y="4"/>
                      <a:pt x="51" y="3"/>
                    </a:cubicBezTo>
                    <a:cubicBezTo>
                      <a:pt x="22" y="13"/>
                      <a:pt x="2" y="41"/>
                      <a:pt x="0" y="75"/>
                    </a:cubicBezTo>
                    <a:cubicBezTo>
                      <a:pt x="0" y="76"/>
                      <a:pt x="0" y="77"/>
                      <a:pt x="0" y="78"/>
                    </a:cubicBezTo>
                    <a:cubicBezTo>
                      <a:pt x="0" y="85"/>
                      <a:pt x="1" y="91"/>
                      <a:pt x="2" y="98"/>
                    </a:cubicBezTo>
                    <a:cubicBezTo>
                      <a:pt x="2" y="99"/>
                      <a:pt x="3" y="101"/>
                      <a:pt x="3" y="103"/>
                    </a:cubicBezTo>
                    <a:cubicBezTo>
                      <a:pt x="6" y="111"/>
                      <a:pt x="10" y="119"/>
                      <a:pt x="14" y="126"/>
                    </a:cubicBezTo>
                    <a:cubicBezTo>
                      <a:pt x="28" y="147"/>
                      <a:pt x="51" y="160"/>
                      <a:pt x="76" y="160"/>
                    </a:cubicBezTo>
                    <a:cubicBezTo>
                      <a:pt x="76" y="160"/>
                      <a:pt x="76" y="160"/>
                      <a:pt x="77" y="160"/>
                    </a:cubicBezTo>
                    <a:cubicBezTo>
                      <a:pt x="90" y="160"/>
                      <a:pt x="103" y="156"/>
                      <a:pt x="114" y="150"/>
                    </a:cubicBezTo>
                    <a:cubicBezTo>
                      <a:pt x="120" y="146"/>
                      <a:pt x="126" y="141"/>
                      <a:pt x="131" y="136"/>
                    </a:cubicBezTo>
                    <a:cubicBezTo>
                      <a:pt x="145" y="121"/>
                      <a:pt x="153" y="102"/>
                      <a:pt x="153" y="80"/>
                    </a:cubicBezTo>
                    <a:cubicBezTo>
                      <a:pt x="153" y="71"/>
                      <a:pt x="152" y="63"/>
                      <a:pt x="150" y="55"/>
                    </a:cubicBezTo>
                    <a:cubicBezTo>
                      <a:pt x="140" y="45"/>
                      <a:pt x="132" y="33"/>
                      <a:pt x="127" y="18"/>
                    </a:cubicBezTo>
                    <a:cubicBezTo>
                      <a:pt x="118" y="10"/>
                      <a:pt x="107" y="3"/>
                      <a:pt x="9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1217"/>
              <p:cNvSpPr>
                <a:spLocks noEditPoints="1"/>
              </p:cNvSpPr>
              <p:nvPr/>
            </p:nvSpPr>
            <p:spPr bwMode="auto">
              <a:xfrm>
                <a:off x="1018" y="3931"/>
                <a:ext cx="75" cy="80"/>
              </a:xfrm>
              <a:custGeom>
                <a:avLst/>
                <a:gdLst>
                  <a:gd name="T0" fmla="*/ 77 w 153"/>
                  <a:gd name="T1" fmla="*/ 149 h 162"/>
                  <a:gd name="T2" fmla="*/ 76 w 153"/>
                  <a:gd name="T3" fmla="*/ 149 h 162"/>
                  <a:gd name="T4" fmla="*/ 12 w 153"/>
                  <a:gd name="T5" fmla="*/ 80 h 162"/>
                  <a:gd name="T6" fmla="*/ 77 w 153"/>
                  <a:gd name="T7" fmla="*/ 12 h 162"/>
                  <a:gd name="T8" fmla="*/ 77 w 153"/>
                  <a:gd name="T9" fmla="*/ 12 h 162"/>
                  <a:gd name="T10" fmla="*/ 142 w 153"/>
                  <a:gd name="T11" fmla="*/ 82 h 162"/>
                  <a:gd name="T12" fmla="*/ 138 w 153"/>
                  <a:gd name="T13" fmla="*/ 103 h 162"/>
                  <a:gd name="T14" fmla="*/ 132 w 153"/>
                  <a:gd name="T15" fmla="*/ 117 h 162"/>
                  <a:gd name="T16" fmla="*/ 77 w 153"/>
                  <a:gd name="T17" fmla="*/ 149 h 162"/>
                  <a:gd name="T18" fmla="*/ 77 w 153"/>
                  <a:gd name="T19" fmla="*/ 0 h 162"/>
                  <a:gd name="T20" fmla="*/ 19 w 153"/>
                  <a:gd name="T21" fmla="*/ 28 h 162"/>
                  <a:gd name="T22" fmla="*/ 3 w 153"/>
                  <a:gd name="T23" fmla="*/ 58 h 162"/>
                  <a:gd name="T24" fmla="*/ 0 w 153"/>
                  <a:gd name="T25" fmla="*/ 80 h 162"/>
                  <a:gd name="T26" fmla="*/ 1 w 153"/>
                  <a:gd name="T27" fmla="*/ 95 h 162"/>
                  <a:gd name="T28" fmla="*/ 33 w 153"/>
                  <a:gd name="T29" fmla="*/ 148 h 162"/>
                  <a:gd name="T30" fmla="*/ 76 w 153"/>
                  <a:gd name="T31" fmla="*/ 162 h 162"/>
                  <a:gd name="T32" fmla="*/ 77 w 153"/>
                  <a:gd name="T33" fmla="*/ 162 h 162"/>
                  <a:gd name="T34" fmla="*/ 124 w 153"/>
                  <a:gd name="T35" fmla="*/ 144 h 162"/>
                  <a:gd name="T36" fmla="*/ 153 w 153"/>
                  <a:gd name="T37" fmla="*/ 82 h 162"/>
                  <a:gd name="T38" fmla="*/ 153 w 153"/>
                  <a:gd name="T39" fmla="*/ 79 h 162"/>
                  <a:gd name="T40" fmla="*/ 119 w 153"/>
                  <a:gd name="T41" fmla="*/ 14 h 162"/>
                  <a:gd name="T42" fmla="*/ 80 w 153"/>
                  <a:gd name="T43" fmla="*/ 0 h 162"/>
                  <a:gd name="T44" fmla="*/ 77 w 153"/>
                  <a:gd name="T45" fmla="*/ 0 h 162"/>
                  <a:gd name="T46" fmla="*/ 77 w 153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3" h="162">
                    <a:moveTo>
                      <a:pt x="77" y="149"/>
                    </a:moveTo>
                    <a:cubicBezTo>
                      <a:pt x="76" y="149"/>
                      <a:pt x="76" y="149"/>
                      <a:pt x="76" y="149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2" y="89"/>
                      <a:pt x="140" y="96"/>
                      <a:pt x="138" y="103"/>
                    </a:cubicBezTo>
                    <a:cubicBezTo>
                      <a:pt x="137" y="108"/>
                      <a:pt x="134" y="113"/>
                      <a:pt x="132" y="117"/>
                    </a:cubicBezTo>
                    <a:cubicBezTo>
                      <a:pt x="120" y="137"/>
                      <a:pt x="100" y="149"/>
                      <a:pt x="77" y="149"/>
                    </a:cubicBezTo>
                    <a:moveTo>
                      <a:pt x="77" y="0"/>
                    </a:moveTo>
                    <a:cubicBezTo>
                      <a:pt x="54" y="0"/>
                      <a:pt x="33" y="11"/>
                      <a:pt x="19" y="28"/>
                    </a:cubicBezTo>
                    <a:cubicBezTo>
                      <a:pt x="12" y="36"/>
                      <a:pt x="6" y="47"/>
                      <a:pt x="3" y="58"/>
                    </a:cubicBezTo>
                    <a:cubicBezTo>
                      <a:pt x="1" y="65"/>
                      <a:pt x="0" y="73"/>
                      <a:pt x="0" y="80"/>
                    </a:cubicBezTo>
                    <a:cubicBezTo>
                      <a:pt x="0" y="85"/>
                      <a:pt x="0" y="90"/>
                      <a:pt x="1" y="95"/>
                    </a:cubicBezTo>
                    <a:cubicBezTo>
                      <a:pt x="5" y="117"/>
                      <a:pt x="17" y="136"/>
                      <a:pt x="33" y="148"/>
                    </a:cubicBezTo>
                    <a:cubicBezTo>
                      <a:pt x="45" y="157"/>
                      <a:pt x="60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95" y="162"/>
                      <a:pt x="111" y="155"/>
                      <a:pt x="124" y="144"/>
                    </a:cubicBezTo>
                    <a:cubicBezTo>
                      <a:pt x="142" y="130"/>
                      <a:pt x="153" y="107"/>
                      <a:pt x="153" y="82"/>
                    </a:cubicBezTo>
                    <a:cubicBezTo>
                      <a:pt x="153" y="81"/>
                      <a:pt x="153" y="80"/>
                      <a:pt x="153" y="79"/>
                    </a:cubicBezTo>
                    <a:cubicBezTo>
                      <a:pt x="153" y="52"/>
                      <a:pt x="139" y="28"/>
                      <a:pt x="119" y="14"/>
                    </a:cubicBezTo>
                    <a:cubicBezTo>
                      <a:pt x="105" y="13"/>
                      <a:pt x="91" y="8"/>
                      <a:pt x="80" y="0"/>
                    </a:cubicBezTo>
                    <a:cubicBezTo>
                      <a:pt x="79" y="0"/>
                      <a:pt x="78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1218"/>
              <p:cNvSpPr/>
              <p:nvPr/>
            </p:nvSpPr>
            <p:spPr bwMode="auto">
              <a:xfrm>
                <a:off x="1763" y="4069"/>
                <a:ext cx="77" cy="80"/>
              </a:xfrm>
              <a:custGeom>
                <a:avLst/>
                <a:gdLst>
                  <a:gd name="T0" fmla="*/ 77 w 155"/>
                  <a:gd name="T1" fmla="*/ 0 h 162"/>
                  <a:gd name="T2" fmla="*/ 77 w 155"/>
                  <a:gd name="T3" fmla="*/ 0 h 162"/>
                  <a:gd name="T4" fmla="*/ 65 w 155"/>
                  <a:gd name="T5" fmla="*/ 1 h 162"/>
                  <a:gd name="T6" fmla="*/ 65 w 155"/>
                  <a:gd name="T7" fmla="*/ 2 h 162"/>
                  <a:gd name="T8" fmla="*/ 59 w 155"/>
                  <a:gd name="T9" fmla="*/ 15 h 162"/>
                  <a:gd name="T10" fmla="*/ 72 w 155"/>
                  <a:gd name="T11" fmla="*/ 13 h 162"/>
                  <a:gd name="T12" fmla="*/ 77 w 155"/>
                  <a:gd name="T13" fmla="*/ 13 h 162"/>
                  <a:gd name="T14" fmla="*/ 78 w 155"/>
                  <a:gd name="T15" fmla="*/ 13 h 162"/>
                  <a:gd name="T16" fmla="*/ 142 w 155"/>
                  <a:gd name="T17" fmla="*/ 82 h 162"/>
                  <a:gd name="T18" fmla="*/ 77 w 155"/>
                  <a:gd name="T19" fmla="*/ 150 h 162"/>
                  <a:gd name="T20" fmla="*/ 77 w 155"/>
                  <a:gd name="T21" fmla="*/ 150 h 162"/>
                  <a:gd name="T22" fmla="*/ 12 w 155"/>
                  <a:gd name="T23" fmla="*/ 81 h 162"/>
                  <a:gd name="T24" fmla="*/ 13 w 155"/>
                  <a:gd name="T25" fmla="*/ 72 h 162"/>
                  <a:gd name="T26" fmla="*/ 14 w 155"/>
                  <a:gd name="T27" fmla="*/ 64 h 162"/>
                  <a:gd name="T28" fmla="*/ 4 w 155"/>
                  <a:gd name="T29" fmla="*/ 65 h 162"/>
                  <a:gd name="T30" fmla="*/ 2 w 155"/>
                  <a:gd name="T31" fmla="*/ 65 h 162"/>
                  <a:gd name="T32" fmla="*/ 1 w 155"/>
                  <a:gd name="T33" fmla="*/ 76 h 162"/>
                  <a:gd name="T34" fmla="*/ 1 w 155"/>
                  <a:gd name="T35" fmla="*/ 80 h 162"/>
                  <a:gd name="T36" fmla="*/ 47 w 155"/>
                  <a:gd name="T37" fmla="*/ 156 h 162"/>
                  <a:gd name="T38" fmla="*/ 64 w 155"/>
                  <a:gd name="T39" fmla="*/ 161 h 162"/>
                  <a:gd name="T40" fmla="*/ 77 w 155"/>
                  <a:gd name="T41" fmla="*/ 162 h 162"/>
                  <a:gd name="T42" fmla="*/ 77 w 155"/>
                  <a:gd name="T43" fmla="*/ 162 h 162"/>
                  <a:gd name="T44" fmla="*/ 124 w 155"/>
                  <a:gd name="T45" fmla="*/ 146 h 162"/>
                  <a:gd name="T46" fmla="*/ 150 w 155"/>
                  <a:gd name="T47" fmla="*/ 106 h 162"/>
                  <a:gd name="T48" fmla="*/ 154 w 155"/>
                  <a:gd name="T49" fmla="*/ 82 h 162"/>
                  <a:gd name="T50" fmla="*/ 78 w 155"/>
                  <a:gd name="T51" fmla="*/ 0 h 162"/>
                  <a:gd name="T52" fmla="*/ 77 w 155"/>
                  <a:gd name="T5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5" h="162">
                    <a:moveTo>
                      <a:pt x="77" y="0"/>
                    </a:moveTo>
                    <a:cubicBezTo>
                      <a:pt x="77" y="0"/>
                      <a:pt x="77" y="0"/>
                      <a:pt x="77" y="0"/>
                    </a:cubicBezTo>
                    <a:cubicBezTo>
                      <a:pt x="73" y="0"/>
                      <a:pt x="69" y="1"/>
                      <a:pt x="65" y="1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63" y="6"/>
                      <a:pt x="61" y="11"/>
                      <a:pt x="59" y="15"/>
                    </a:cubicBezTo>
                    <a:cubicBezTo>
                      <a:pt x="63" y="14"/>
                      <a:pt x="68" y="13"/>
                      <a:pt x="72" y="13"/>
                    </a:cubicBezTo>
                    <a:cubicBezTo>
                      <a:pt x="74" y="13"/>
                      <a:pt x="75" y="13"/>
                      <a:pt x="77" y="13"/>
                    </a:cubicBezTo>
                    <a:cubicBezTo>
                      <a:pt x="77" y="13"/>
                      <a:pt x="78" y="13"/>
                      <a:pt x="78" y="13"/>
                    </a:cubicBezTo>
                    <a:cubicBezTo>
                      <a:pt x="114" y="13"/>
                      <a:pt x="143" y="44"/>
                      <a:pt x="142" y="82"/>
                    </a:cubicBezTo>
                    <a:cubicBezTo>
                      <a:pt x="142" y="120"/>
                      <a:pt x="113" y="150"/>
                      <a:pt x="77" y="150"/>
                    </a:cubicBezTo>
                    <a:cubicBezTo>
                      <a:pt x="77" y="150"/>
                      <a:pt x="77" y="150"/>
                      <a:pt x="77" y="150"/>
                    </a:cubicBezTo>
                    <a:cubicBezTo>
                      <a:pt x="41" y="149"/>
                      <a:pt x="12" y="118"/>
                      <a:pt x="12" y="81"/>
                    </a:cubicBezTo>
                    <a:cubicBezTo>
                      <a:pt x="12" y="78"/>
                      <a:pt x="13" y="75"/>
                      <a:pt x="13" y="72"/>
                    </a:cubicBezTo>
                    <a:cubicBezTo>
                      <a:pt x="13" y="69"/>
                      <a:pt x="14" y="67"/>
                      <a:pt x="14" y="64"/>
                    </a:cubicBezTo>
                    <a:cubicBezTo>
                      <a:pt x="11" y="65"/>
                      <a:pt x="8" y="65"/>
                      <a:pt x="4" y="65"/>
                    </a:cubicBezTo>
                    <a:cubicBezTo>
                      <a:pt x="3" y="65"/>
                      <a:pt x="3" y="65"/>
                      <a:pt x="2" y="65"/>
                    </a:cubicBezTo>
                    <a:cubicBezTo>
                      <a:pt x="1" y="69"/>
                      <a:pt x="1" y="72"/>
                      <a:pt x="1" y="76"/>
                    </a:cubicBezTo>
                    <a:cubicBezTo>
                      <a:pt x="1" y="77"/>
                      <a:pt x="1" y="79"/>
                      <a:pt x="1" y="80"/>
                    </a:cubicBezTo>
                    <a:cubicBezTo>
                      <a:pt x="0" y="114"/>
                      <a:pt x="19" y="143"/>
                      <a:pt x="47" y="156"/>
                    </a:cubicBezTo>
                    <a:cubicBezTo>
                      <a:pt x="52" y="158"/>
                      <a:pt x="58" y="160"/>
                      <a:pt x="64" y="161"/>
                    </a:cubicBezTo>
                    <a:cubicBezTo>
                      <a:pt x="68" y="162"/>
                      <a:pt x="72" y="162"/>
                      <a:pt x="77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95" y="162"/>
                      <a:pt x="111" y="156"/>
                      <a:pt x="124" y="146"/>
                    </a:cubicBezTo>
                    <a:cubicBezTo>
                      <a:pt x="128" y="130"/>
                      <a:pt x="138" y="116"/>
                      <a:pt x="150" y="106"/>
                    </a:cubicBezTo>
                    <a:cubicBezTo>
                      <a:pt x="153" y="99"/>
                      <a:pt x="154" y="91"/>
                      <a:pt x="154" y="82"/>
                    </a:cubicBezTo>
                    <a:cubicBezTo>
                      <a:pt x="155" y="37"/>
                      <a:pt x="120" y="1"/>
                      <a:pt x="78" y="0"/>
                    </a:cubicBezTo>
                    <a:cubicBezTo>
                      <a:pt x="78" y="0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1219"/>
              <p:cNvSpPr>
                <a:spLocks noEditPoints="1"/>
              </p:cNvSpPr>
              <p:nvPr/>
            </p:nvSpPr>
            <p:spPr bwMode="auto">
              <a:xfrm>
                <a:off x="1822" y="4113"/>
                <a:ext cx="76" cy="80"/>
              </a:xfrm>
              <a:custGeom>
                <a:avLst/>
                <a:gdLst>
                  <a:gd name="T0" fmla="*/ 77 w 153"/>
                  <a:gd name="T1" fmla="*/ 150 h 162"/>
                  <a:gd name="T2" fmla="*/ 76 w 153"/>
                  <a:gd name="T3" fmla="*/ 150 h 162"/>
                  <a:gd name="T4" fmla="*/ 12 w 153"/>
                  <a:gd name="T5" fmla="*/ 80 h 162"/>
                  <a:gd name="T6" fmla="*/ 76 w 153"/>
                  <a:gd name="T7" fmla="*/ 12 h 162"/>
                  <a:gd name="T8" fmla="*/ 77 w 153"/>
                  <a:gd name="T9" fmla="*/ 12 h 162"/>
                  <a:gd name="T10" fmla="*/ 142 w 153"/>
                  <a:gd name="T11" fmla="*/ 82 h 162"/>
                  <a:gd name="T12" fmla="*/ 77 w 153"/>
                  <a:gd name="T13" fmla="*/ 150 h 162"/>
                  <a:gd name="T14" fmla="*/ 68 w 153"/>
                  <a:gd name="T15" fmla="*/ 0 h 162"/>
                  <a:gd name="T16" fmla="*/ 30 w 153"/>
                  <a:gd name="T17" fmla="*/ 16 h 162"/>
                  <a:gd name="T18" fmla="*/ 4 w 153"/>
                  <a:gd name="T19" fmla="*/ 56 h 162"/>
                  <a:gd name="T20" fmla="*/ 0 w 153"/>
                  <a:gd name="T21" fmla="*/ 80 h 162"/>
                  <a:gd name="T22" fmla="*/ 20 w 153"/>
                  <a:gd name="T23" fmla="*/ 135 h 162"/>
                  <a:gd name="T24" fmla="*/ 37 w 153"/>
                  <a:gd name="T25" fmla="*/ 150 h 162"/>
                  <a:gd name="T26" fmla="*/ 76 w 153"/>
                  <a:gd name="T27" fmla="*/ 162 h 162"/>
                  <a:gd name="T28" fmla="*/ 77 w 153"/>
                  <a:gd name="T29" fmla="*/ 162 h 162"/>
                  <a:gd name="T30" fmla="*/ 136 w 153"/>
                  <a:gd name="T31" fmla="*/ 133 h 162"/>
                  <a:gd name="T32" fmla="*/ 152 w 153"/>
                  <a:gd name="T33" fmla="*/ 97 h 162"/>
                  <a:gd name="T34" fmla="*/ 152 w 153"/>
                  <a:gd name="T35" fmla="*/ 97 h 162"/>
                  <a:gd name="T36" fmla="*/ 153 w 153"/>
                  <a:gd name="T37" fmla="*/ 82 h 162"/>
                  <a:gd name="T38" fmla="*/ 153 w 153"/>
                  <a:gd name="T39" fmla="*/ 73 h 162"/>
                  <a:gd name="T40" fmla="*/ 106 w 153"/>
                  <a:gd name="T41" fmla="*/ 6 h 162"/>
                  <a:gd name="T42" fmla="*/ 96 w 153"/>
                  <a:gd name="T43" fmla="*/ 7 h 162"/>
                  <a:gd name="T44" fmla="*/ 95 w 153"/>
                  <a:gd name="T45" fmla="*/ 7 h 162"/>
                  <a:gd name="T46" fmla="*/ 68 w 153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3" h="162">
                    <a:moveTo>
                      <a:pt x="77" y="150"/>
                    </a:move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3"/>
                      <a:pt x="41" y="12"/>
                      <a:pt x="76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19"/>
                      <a:pt x="112" y="150"/>
                      <a:pt x="77" y="150"/>
                    </a:cubicBezTo>
                    <a:moveTo>
                      <a:pt x="68" y="0"/>
                    </a:moveTo>
                    <a:cubicBezTo>
                      <a:pt x="54" y="2"/>
                      <a:pt x="41" y="8"/>
                      <a:pt x="30" y="16"/>
                    </a:cubicBezTo>
                    <a:cubicBezTo>
                      <a:pt x="18" y="26"/>
                      <a:pt x="8" y="40"/>
                      <a:pt x="4" y="56"/>
                    </a:cubicBezTo>
                    <a:cubicBezTo>
                      <a:pt x="1" y="64"/>
                      <a:pt x="0" y="72"/>
                      <a:pt x="0" y="80"/>
                    </a:cubicBezTo>
                    <a:cubicBezTo>
                      <a:pt x="0" y="101"/>
                      <a:pt x="7" y="121"/>
                      <a:pt x="20" y="135"/>
                    </a:cubicBezTo>
                    <a:cubicBezTo>
                      <a:pt x="25" y="141"/>
                      <a:pt x="31" y="146"/>
                      <a:pt x="37" y="150"/>
                    </a:cubicBezTo>
                    <a:cubicBezTo>
                      <a:pt x="48" y="158"/>
                      <a:pt x="62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100" y="162"/>
                      <a:pt x="121" y="151"/>
                      <a:pt x="136" y="133"/>
                    </a:cubicBezTo>
                    <a:cubicBezTo>
                      <a:pt x="143" y="123"/>
                      <a:pt x="149" y="111"/>
                      <a:pt x="152" y="97"/>
                    </a:cubicBezTo>
                    <a:cubicBezTo>
                      <a:pt x="152" y="97"/>
                      <a:pt x="152" y="97"/>
                      <a:pt x="152" y="97"/>
                    </a:cubicBezTo>
                    <a:cubicBezTo>
                      <a:pt x="153" y="92"/>
                      <a:pt x="153" y="87"/>
                      <a:pt x="153" y="82"/>
                    </a:cubicBezTo>
                    <a:cubicBezTo>
                      <a:pt x="153" y="79"/>
                      <a:pt x="153" y="76"/>
                      <a:pt x="153" y="73"/>
                    </a:cubicBezTo>
                    <a:cubicBezTo>
                      <a:pt x="150" y="43"/>
                      <a:pt x="131" y="17"/>
                      <a:pt x="106" y="6"/>
                    </a:cubicBezTo>
                    <a:cubicBezTo>
                      <a:pt x="103" y="7"/>
                      <a:pt x="99" y="7"/>
                      <a:pt x="96" y="7"/>
                    </a:cubicBezTo>
                    <a:cubicBezTo>
                      <a:pt x="96" y="7"/>
                      <a:pt x="96" y="7"/>
                      <a:pt x="95" y="7"/>
                    </a:cubicBezTo>
                    <a:cubicBezTo>
                      <a:pt x="86" y="7"/>
                      <a:pt x="76" y="4"/>
                      <a:pt x="68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1220"/>
              <p:cNvSpPr>
                <a:spLocks noEditPoints="1"/>
              </p:cNvSpPr>
              <p:nvPr/>
            </p:nvSpPr>
            <p:spPr bwMode="auto">
              <a:xfrm>
                <a:off x="1895" y="4073"/>
                <a:ext cx="76" cy="80"/>
              </a:xfrm>
              <a:custGeom>
                <a:avLst/>
                <a:gdLst>
                  <a:gd name="T0" fmla="*/ 55 w 154"/>
                  <a:gd name="T1" fmla="*/ 145 h 162"/>
                  <a:gd name="T2" fmla="*/ 12 w 154"/>
                  <a:gd name="T3" fmla="*/ 80 h 162"/>
                  <a:gd name="T4" fmla="*/ 77 w 154"/>
                  <a:gd name="T5" fmla="*/ 12 h 162"/>
                  <a:gd name="T6" fmla="*/ 78 w 154"/>
                  <a:gd name="T7" fmla="*/ 12 h 162"/>
                  <a:gd name="T8" fmla="*/ 142 w 154"/>
                  <a:gd name="T9" fmla="*/ 82 h 162"/>
                  <a:gd name="T10" fmla="*/ 77 w 154"/>
                  <a:gd name="T11" fmla="*/ 149 h 162"/>
                  <a:gd name="T12" fmla="*/ 77 w 154"/>
                  <a:gd name="T13" fmla="*/ 149 h 162"/>
                  <a:gd name="T14" fmla="*/ 74 w 154"/>
                  <a:gd name="T15" fmla="*/ 149 h 162"/>
                  <a:gd name="T16" fmla="*/ 55 w 154"/>
                  <a:gd name="T17" fmla="*/ 145 h 162"/>
                  <a:gd name="T18" fmla="*/ 77 w 154"/>
                  <a:gd name="T19" fmla="*/ 0 h 162"/>
                  <a:gd name="T20" fmla="*/ 71 w 154"/>
                  <a:gd name="T21" fmla="*/ 0 h 162"/>
                  <a:gd name="T22" fmla="*/ 21 w 154"/>
                  <a:gd name="T23" fmla="*/ 26 h 162"/>
                  <a:gd name="T24" fmla="*/ 3 w 154"/>
                  <a:gd name="T25" fmla="*/ 60 h 162"/>
                  <a:gd name="T26" fmla="*/ 0 w 154"/>
                  <a:gd name="T27" fmla="*/ 80 h 162"/>
                  <a:gd name="T28" fmla="*/ 49 w 154"/>
                  <a:gd name="T29" fmla="*/ 156 h 162"/>
                  <a:gd name="T30" fmla="*/ 76 w 154"/>
                  <a:gd name="T31" fmla="*/ 162 h 162"/>
                  <a:gd name="T32" fmla="*/ 77 w 154"/>
                  <a:gd name="T33" fmla="*/ 162 h 162"/>
                  <a:gd name="T34" fmla="*/ 94 w 154"/>
                  <a:gd name="T35" fmla="*/ 160 h 162"/>
                  <a:gd name="T36" fmla="*/ 110 w 154"/>
                  <a:gd name="T37" fmla="*/ 154 h 162"/>
                  <a:gd name="T38" fmla="*/ 116 w 154"/>
                  <a:gd name="T39" fmla="*/ 151 h 162"/>
                  <a:gd name="T40" fmla="*/ 154 w 154"/>
                  <a:gd name="T41" fmla="*/ 82 h 162"/>
                  <a:gd name="T42" fmla="*/ 87 w 154"/>
                  <a:gd name="T43" fmla="*/ 0 h 162"/>
                  <a:gd name="T44" fmla="*/ 78 w 154"/>
                  <a:gd name="T45" fmla="*/ 0 h 162"/>
                  <a:gd name="T46" fmla="*/ 77 w 154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62">
                    <a:moveTo>
                      <a:pt x="55" y="145"/>
                    </a:moveTo>
                    <a:cubicBezTo>
                      <a:pt x="30" y="136"/>
                      <a:pt x="12" y="110"/>
                      <a:pt x="12" y="80"/>
                    </a:cubicBezTo>
                    <a:cubicBezTo>
                      <a:pt x="13" y="43"/>
                      <a:pt x="42" y="12"/>
                      <a:pt x="77" y="12"/>
                    </a:cubicBezTo>
                    <a:cubicBezTo>
                      <a:pt x="77" y="12"/>
                      <a:pt x="78" y="12"/>
                      <a:pt x="78" y="12"/>
                    </a:cubicBezTo>
                    <a:cubicBezTo>
                      <a:pt x="114" y="13"/>
                      <a:pt x="143" y="44"/>
                      <a:pt x="142" y="82"/>
                    </a:cubicBezTo>
                    <a:cubicBezTo>
                      <a:pt x="142" y="119"/>
                      <a:pt x="113" y="149"/>
                      <a:pt x="77" y="149"/>
                    </a:cubicBezTo>
                    <a:cubicBezTo>
                      <a:pt x="77" y="149"/>
                      <a:pt x="77" y="149"/>
                      <a:pt x="77" y="149"/>
                    </a:cubicBezTo>
                    <a:cubicBezTo>
                      <a:pt x="76" y="149"/>
                      <a:pt x="75" y="149"/>
                      <a:pt x="74" y="149"/>
                    </a:cubicBezTo>
                    <a:cubicBezTo>
                      <a:pt x="67" y="149"/>
                      <a:pt x="61" y="148"/>
                      <a:pt x="55" y="145"/>
                    </a:cubicBezTo>
                    <a:moveTo>
                      <a:pt x="77" y="0"/>
                    </a:moveTo>
                    <a:cubicBezTo>
                      <a:pt x="75" y="0"/>
                      <a:pt x="73" y="0"/>
                      <a:pt x="71" y="0"/>
                    </a:cubicBezTo>
                    <a:cubicBezTo>
                      <a:pt x="51" y="2"/>
                      <a:pt x="34" y="11"/>
                      <a:pt x="21" y="26"/>
                    </a:cubicBezTo>
                    <a:cubicBezTo>
                      <a:pt x="17" y="39"/>
                      <a:pt x="11" y="51"/>
                      <a:pt x="3" y="60"/>
                    </a:cubicBezTo>
                    <a:cubicBezTo>
                      <a:pt x="1" y="67"/>
                      <a:pt x="0" y="73"/>
                      <a:pt x="0" y="80"/>
                    </a:cubicBezTo>
                    <a:cubicBezTo>
                      <a:pt x="0" y="115"/>
                      <a:pt x="20" y="144"/>
                      <a:pt x="49" y="156"/>
                    </a:cubicBezTo>
                    <a:cubicBezTo>
                      <a:pt x="58" y="160"/>
                      <a:pt x="67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83" y="162"/>
                      <a:pt x="89" y="161"/>
                      <a:pt x="94" y="160"/>
                    </a:cubicBezTo>
                    <a:cubicBezTo>
                      <a:pt x="100" y="159"/>
                      <a:pt x="105" y="157"/>
                      <a:pt x="110" y="154"/>
                    </a:cubicBezTo>
                    <a:cubicBezTo>
                      <a:pt x="112" y="153"/>
                      <a:pt x="114" y="152"/>
                      <a:pt x="116" y="151"/>
                    </a:cubicBezTo>
                    <a:cubicBezTo>
                      <a:pt x="138" y="137"/>
                      <a:pt x="154" y="111"/>
                      <a:pt x="154" y="82"/>
                    </a:cubicBezTo>
                    <a:cubicBezTo>
                      <a:pt x="154" y="40"/>
                      <a:pt x="125" y="5"/>
                      <a:pt x="87" y="0"/>
                    </a:cubicBezTo>
                    <a:cubicBezTo>
                      <a:pt x="84" y="0"/>
                      <a:pt x="81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1221"/>
              <p:cNvSpPr>
                <a:spLocks noEditPoints="1"/>
              </p:cNvSpPr>
              <p:nvPr/>
            </p:nvSpPr>
            <p:spPr bwMode="auto">
              <a:xfrm>
                <a:off x="1736" y="3794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0 h 162"/>
                  <a:gd name="T6" fmla="*/ 77 w 154"/>
                  <a:gd name="T7" fmla="*/ 12 h 162"/>
                  <a:gd name="T8" fmla="*/ 77 w 154"/>
                  <a:gd name="T9" fmla="*/ 12 h 162"/>
                  <a:gd name="T10" fmla="*/ 137 w 154"/>
                  <a:gd name="T11" fmla="*/ 54 h 162"/>
                  <a:gd name="T12" fmla="*/ 141 w 154"/>
                  <a:gd name="T13" fmla="*/ 70 h 162"/>
                  <a:gd name="T14" fmla="*/ 142 w 154"/>
                  <a:gd name="T15" fmla="*/ 82 h 162"/>
                  <a:gd name="T16" fmla="*/ 77 w 154"/>
                  <a:gd name="T17" fmla="*/ 150 h 162"/>
                  <a:gd name="T18" fmla="*/ 77 w 154"/>
                  <a:gd name="T19" fmla="*/ 0 h 162"/>
                  <a:gd name="T20" fmla="*/ 34 w 154"/>
                  <a:gd name="T21" fmla="*/ 14 h 162"/>
                  <a:gd name="T22" fmla="*/ 12 w 154"/>
                  <a:gd name="T23" fmla="*/ 38 h 162"/>
                  <a:gd name="T24" fmla="*/ 0 w 154"/>
                  <a:gd name="T25" fmla="*/ 80 h 162"/>
                  <a:gd name="T26" fmla="*/ 1 w 154"/>
                  <a:gd name="T27" fmla="*/ 96 h 162"/>
                  <a:gd name="T28" fmla="*/ 4 w 154"/>
                  <a:gd name="T29" fmla="*/ 105 h 162"/>
                  <a:gd name="T30" fmla="*/ 34 w 154"/>
                  <a:gd name="T31" fmla="*/ 148 h 162"/>
                  <a:gd name="T32" fmla="*/ 76 w 154"/>
                  <a:gd name="T33" fmla="*/ 162 h 162"/>
                  <a:gd name="T34" fmla="*/ 77 w 154"/>
                  <a:gd name="T35" fmla="*/ 162 h 162"/>
                  <a:gd name="T36" fmla="*/ 82 w 154"/>
                  <a:gd name="T37" fmla="*/ 162 h 162"/>
                  <a:gd name="T38" fmla="*/ 152 w 154"/>
                  <a:gd name="T39" fmla="*/ 95 h 162"/>
                  <a:gd name="T40" fmla="*/ 153 w 154"/>
                  <a:gd name="T41" fmla="*/ 87 h 162"/>
                  <a:gd name="T42" fmla="*/ 154 w 154"/>
                  <a:gd name="T43" fmla="*/ 82 h 162"/>
                  <a:gd name="T44" fmla="*/ 136 w 154"/>
                  <a:gd name="T45" fmla="*/ 29 h 162"/>
                  <a:gd name="T46" fmla="*/ 134 w 154"/>
                  <a:gd name="T47" fmla="*/ 27 h 162"/>
                  <a:gd name="T48" fmla="*/ 78 w 154"/>
                  <a:gd name="T49" fmla="*/ 0 h 162"/>
                  <a:gd name="T50" fmla="*/ 77 w 15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6" y="150"/>
                      <a:pt x="76" y="150"/>
                    </a:cubicBezTo>
                    <a:cubicBezTo>
                      <a:pt x="40" y="149"/>
                      <a:pt x="12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04" y="13"/>
                      <a:pt x="127" y="30"/>
                      <a:pt x="137" y="54"/>
                    </a:cubicBezTo>
                    <a:cubicBezTo>
                      <a:pt x="139" y="59"/>
                      <a:pt x="140" y="64"/>
                      <a:pt x="141" y="70"/>
                    </a:cubicBezTo>
                    <a:cubicBezTo>
                      <a:pt x="141" y="74"/>
                      <a:pt x="142" y="78"/>
                      <a:pt x="142" y="82"/>
                    </a:cubicBezTo>
                    <a:cubicBezTo>
                      <a:pt x="141" y="119"/>
                      <a:pt x="112" y="150"/>
                      <a:pt x="77" y="150"/>
                    </a:cubicBezTo>
                    <a:moveTo>
                      <a:pt x="77" y="0"/>
                    </a:moveTo>
                    <a:cubicBezTo>
                      <a:pt x="61" y="0"/>
                      <a:pt x="46" y="5"/>
                      <a:pt x="34" y="14"/>
                    </a:cubicBezTo>
                    <a:cubicBezTo>
                      <a:pt x="28" y="23"/>
                      <a:pt x="21" y="32"/>
                      <a:pt x="12" y="38"/>
                    </a:cubicBezTo>
                    <a:cubicBezTo>
                      <a:pt x="5" y="50"/>
                      <a:pt x="0" y="65"/>
                      <a:pt x="0" y="80"/>
                    </a:cubicBezTo>
                    <a:cubicBezTo>
                      <a:pt x="0" y="86"/>
                      <a:pt x="0" y="91"/>
                      <a:pt x="1" y="96"/>
                    </a:cubicBezTo>
                    <a:cubicBezTo>
                      <a:pt x="2" y="99"/>
                      <a:pt x="3" y="102"/>
                      <a:pt x="4" y="105"/>
                    </a:cubicBezTo>
                    <a:cubicBezTo>
                      <a:pt x="9" y="123"/>
                      <a:pt x="20" y="138"/>
                      <a:pt x="34" y="148"/>
                    </a:cubicBezTo>
                    <a:cubicBezTo>
                      <a:pt x="46" y="157"/>
                      <a:pt x="60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79" y="162"/>
                      <a:pt x="81" y="162"/>
                      <a:pt x="82" y="162"/>
                    </a:cubicBezTo>
                    <a:cubicBezTo>
                      <a:pt x="117" y="159"/>
                      <a:pt x="146" y="131"/>
                      <a:pt x="152" y="95"/>
                    </a:cubicBezTo>
                    <a:cubicBezTo>
                      <a:pt x="153" y="93"/>
                      <a:pt x="153" y="90"/>
                      <a:pt x="153" y="87"/>
                    </a:cubicBezTo>
                    <a:cubicBezTo>
                      <a:pt x="153" y="86"/>
                      <a:pt x="154" y="84"/>
                      <a:pt x="154" y="82"/>
                    </a:cubicBezTo>
                    <a:cubicBezTo>
                      <a:pt x="154" y="62"/>
                      <a:pt x="147" y="43"/>
                      <a:pt x="136" y="29"/>
                    </a:cubicBezTo>
                    <a:cubicBezTo>
                      <a:pt x="135" y="28"/>
                      <a:pt x="135" y="28"/>
                      <a:pt x="134" y="27"/>
                    </a:cubicBezTo>
                    <a:cubicBezTo>
                      <a:pt x="120" y="11"/>
                      <a:pt x="100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1222"/>
              <p:cNvSpPr>
                <a:spLocks noEditPoints="1"/>
              </p:cNvSpPr>
              <p:nvPr/>
            </p:nvSpPr>
            <p:spPr bwMode="auto">
              <a:xfrm>
                <a:off x="1662" y="3814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7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1 h 162"/>
                  <a:gd name="T12" fmla="*/ 124 w 154"/>
                  <a:gd name="T13" fmla="*/ 128 h 162"/>
                  <a:gd name="T14" fmla="*/ 110 w 154"/>
                  <a:gd name="T15" fmla="*/ 140 h 162"/>
                  <a:gd name="T16" fmla="*/ 77 w 154"/>
                  <a:gd name="T17" fmla="*/ 149 h 162"/>
                  <a:gd name="T18" fmla="*/ 77 w 154"/>
                  <a:gd name="T19" fmla="*/ 0 h 162"/>
                  <a:gd name="T20" fmla="*/ 1 w 154"/>
                  <a:gd name="T21" fmla="*/ 68 h 162"/>
                  <a:gd name="T22" fmla="*/ 0 w 154"/>
                  <a:gd name="T23" fmla="*/ 80 h 162"/>
                  <a:gd name="T24" fmla="*/ 7 w 154"/>
                  <a:gd name="T25" fmla="*/ 114 h 162"/>
                  <a:gd name="T26" fmla="*/ 76 w 154"/>
                  <a:gd name="T27" fmla="*/ 162 h 162"/>
                  <a:gd name="T28" fmla="*/ 77 w 154"/>
                  <a:gd name="T29" fmla="*/ 162 h 162"/>
                  <a:gd name="T30" fmla="*/ 95 w 154"/>
                  <a:gd name="T31" fmla="*/ 160 h 162"/>
                  <a:gd name="T32" fmla="*/ 147 w 154"/>
                  <a:gd name="T33" fmla="*/ 115 h 162"/>
                  <a:gd name="T34" fmla="*/ 154 w 154"/>
                  <a:gd name="T35" fmla="*/ 81 h 162"/>
                  <a:gd name="T36" fmla="*/ 153 w 154"/>
                  <a:gd name="T37" fmla="*/ 65 h 162"/>
                  <a:gd name="T38" fmla="*/ 150 w 154"/>
                  <a:gd name="T39" fmla="*/ 56 h 162"/>
                  <a:gd name="T40" fmla="*/ 117 w 154"/>
                  <a:gd name="T41" fmla="*/ 12 h 162"/>
                  <a:gd name="T42" fmla="*/ 117 w 154"/>
                  <a:gd name="T43" fmla="*/ 12 h 162"/>
                  <a:gd name="T44" fmla="*/ 78 w 154"/>
                  <a:gd name="T45" fmla="*/ 0 h 162"/>
                  <a:gd name="T46" fmla="*/ 77 w 154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7" y="149"/>
                      <a:pt x="77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2"/>
                      <a:pt x="42" y="12"/>
                      <a:pt x="77" y="12"/>
                    </a:cubicBezTo>
                    <a:cubicBezTo>
                      <a:pt x="77" y="12"/>
                      <a:pt x="78" y="12"/>
                      <a:pt x="78" y="12"/>
                    </a:cubicBezTo>
                    <a:cubicBezTo>
                      <a:pt x="114" y="12"/>
                      <a:pt x="143" y="43"/>
                      <a:pt x="142" y="81"/>
                    </a:cubicBezTo>
                    <a:cubicBezTo>
                      <a:pt x="142" y="99"/>
                      <a:pt x="135" y="116"/>
                      <a:pt x="124" y="128"/>
                    </a:cubicBezTo>
                    <a:cubicBezTo>
                      <a:pt x="120" y="132"/>
                      <a:pt x="115" y="136"/>
                      <a:pt x="110" y="140"/>
                    </a:cubicBezTo>
                    <a:cubicBezTo>
                      <a:pt x="101" y="146"/>
                      <a:pt x="89" y="149"/>
                      <a:pt x="77" y="149"/>
                    </a:cubicBezTo>
                    <a:moveTo>
                      <a:pt x="77" y="0"/>
                    </a:moveTo>
                    <a:cubicBezTo>
                      <a:pt x="39" y="0"/>
                      <a:pt x="7" y="29"/>
                      <a:pt x="1" y="68"/>
                    </a:cubicBezTo>
                    <a:cubicBezTo>
                      <a:pt x="1" y="72"/>
                      <a:pt x="0" y="76"/>
                      <a:pt x="0" y="80"/>
                    </a:cubicBezTo>
                    <a:cubicBezTo>
                      <a:pt x="0" y="92"/>
                      <a:pt x="3" y="103"/>
                      <a:pt x="7" y="114"/>
                    </a:cubicBezTo>
                    <a:cubicBezTo>
                      <a:pt x="19" y="142"/>
                      <a:pt x="46" y="161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83" y="162"/>
                      <a:pt x="89" y="161"/>
                      <a:pt x="95" y="160"/>
                    </a:cubicBezTo>
                    <a:cubicBezTo>
                      <a:pt x="118" y="154"/>
                      <a:pt x="137" y="137"/>
                      <a:pt x="147" y="115"/>
                    </a:cubicBezTo>
                    <a:cubicBezTo>
                      <a:pt x="151" y="105"/>
                      <a:pt x="154" y="94"/>
                      <a:pt x="154" y="81"/>
                    </a:cubicBezTo>
                    <a:cubicBezTo>
                      <a:pt x="154" y="76"/>
                      <a:pt x="154" y="70"/>
                      <a:pt x="153" y="65"/>
                    </a:cubicBezTo>
                    <a:cubicBezTo>
                      <a:pt x="152" y="62"/>
                      <a:pt x="151" y="59"/>
                      <a:pt x="150" y="56"/>
                    </a:cubicBezTo>
                    <a:cubicBezTo>
                      <a:pt x="145" y="38"/>
                      <a:pt x="133" y="22"/>
                      <a:pt x="117" y="12"/>
                    </a:cubicBezTo>
                    <a:cubicBezTo>
                      <a:pt x="117" y="12"/>
                      <a:pt x="117" y="12"/>
                      <a:pt x="117" y="12"/>
                    </a:cubicBezTo>
                    <a:cubicBezTo>
                      <a:pt x="103" y="11"/>
                      <a:pt x="89" y="7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1223"/>
              <p:cNvSpPr>
                <a:spLocks noEditPoints="1"/>
              </p:cNvSpPr>
              <p:nvPr/>
            </p:nvSpPr>
            <p:spPr bwMode="auto">
              <a:xfrm>
                <a:off x="1570" y="3648"/>
                <a:ext cx="77" cy="80"/>
              </a:xfrm>
              <a:custGeom>
                <a:avLst/>
                <a:gdLst>
                  <a:gd name="T0" fmla="*/ 73 w 154"/>
                  <a:gd name="T1" fmla="*/ 13 h 162"/>
                  <a:gd name="T2" fmla="*/ 77 w 154"/>
                  <a:gd name="T3" fmla="*/ 13 h 162"/>
                  <a:gd name="T4" fmla="*/ 78 w 154"/>
                  <a:gd name="T5" fmla="*/ 13 h 162"/>
                  <a:gd name="T6" fmla="*/ 121 w 154"/>
                  <a:gd name="T7" fmla="*/ 31 h 162"/>
                  <a:gd name="T8" fmla="*/ 142 w 154"/>
                  <a:gd name="T9" fmla="*/ 82 h 162"/>
                  <a:gd name="T10" fmla="*/ 77 w 154"/>
                  <a:gd name="T11" fmla="*/ 150 h 162"/>
                  <a:gd name="T12" fmla="*/ 76 w 154"/>
                  <a:gd name="T13" fmla="*/ 150 h 162"/>
                  <a:gd name="T14" fmla="*/ 69 w 154"/>
                  <a:gd name="T15" fmla="*/ 149 h 162"/>
                  <a:gd name="T16" fmla="*/ 13 w 154"/>
                  <a:gd name="T17" fmla="*/ 95 h 162"/>
                  <a:gd name="T18" fmla="*/ 12 w 154"/>
                  <a:gd name="T19" fmla="*/ 81 h 162"/>
                  <a:gd name="T20" fmla="*/ 73 w 154"/>
                  <a:gd name="T21" fmla="*/ 13 h 162"/>
                  <a:gd name="T22" fmla="*/ 77 w 154"/>
                  <a:gd name="T23" fmla="*/ 0 h 162"/>
                  <a:gd name="T24" fmla="*/ 53 w 154"/>
                  <a:gd name="T25" fmla="*/ 4 h 162"/>
                  <a:gd name="T26" fmla="*/ 26 w 154"/>
                  <a:gd name="T27" fmla="*/ 21 h 162"/>
                  <a:gd name="T28" fmla="*/ 1 w 154"/>
                  <a:gd name="T29" fmla="*/ 73 h 162"/>
                  <a:gd name="T30" fmla="*/ 0 w 154"/>
                  <a:gd name="T31" fmla="*/ 81 h 162"/>
                  <a:gd name="T32" fmla="*/ 0 w 154"/>
                  <a:gd name="T33" fmla="*/ 85 h 162"/>
                  <a:gd name="T34" fmla="*/ 76 w 154"/>
                  <a:gd name="T35" fmla="*/ 162 h 162"/>
                  <a:gd name="T36" fmla="*/ 77 w 154"/>
                  <a:gd name="T37" fmla="*/ 162 h 162"/>
                  <a:gd name="T38" fmla="*/ 79 w 154"/>
                  <a:gd name="T39" fmla="*/ 162 h 162"/>
                  <a:gd name="T40" fmla="*/ 105 w 154"/>
                  <a:gd name="T41" fmla="*/ 157 h 162"/>
                  <a:gd name="T42" fmla="*/ 137 w 154"/>
                  <a:gd name="T43" fmla="*/ 132 h 162"/>
                  <a:gd name="T44" fmla="*/ 154 w 154"/>
                  <a:gd name="T45" fmla="*/ 82 h 162"/>
                  <a:gd name="T46" fmla="*/ 142 w 154"/>
                  <a:gd name="T47" fmla="*/ 38 h 162"/>
                  <a:gd name="T48" fmla="*/ 78 w 154"/>
                  <a:gd name="T49" fmla="*/ 0 h 162"/>
                  <a:gd name="T50" fmla="*/ 77 w 15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62">
                    <a:moveTo>
                      <a:pt x="73" y="13"/>
                    </a:moveTo>
                    <a:cubicBezTo>
                      <a:pt x="74" y="13"/>
                      <a:pt x="76" y="13"/>
                      <a:pt x="77" y="13"/>
                    </a:cubicBezTo>
                    <a:cubicBezTo>
                      <a:pt x="77" y="13"/>
                      <a:pt x="77" y="13"/>
                      <a:pt x="78" y="13"/>
                    </a:cubicBezTo>
                    <a:cubicBezTo>
                      <a:pt x="95" y="13"/>
                      <a:pt x="110" y="20"/>
                      <a:pt x="121" y="31"/>
                    </a:cubicBezTo>
                    <a:cubicBezTo>
                      <a:pt x="134" y="44"/>
                      <a:pt x="142" y="62"/>
                      <a:pt x="142" y="82"/>
                    </a:cubicBezTo>
                    <a:cubicBezTo>
                      <a:pt x="142" y="120"/>
                      <a:pt x="113" y="150"/>
                      <a:pt x="77" y="150"/>
                    </a:cubicBezTo>
                    <a:cubicBezTo>
                      <a:pt x="77" y="150"/>
                      <a:pt x="77" y="150"/>
                      <a:pt x="76" y="150"/>
                    </a:cubicBezTo>
                    <a:cubicBezTo>
                      <a:pt x="74" y="150"/>
                      <a:pt x="71" y="150"/>
                      <a:pt x="69" y="149"/>
                    </a:cubicBezTo>
                    <a:cubicBezTo>
                      <a:pt x="41" y="146"/>
                      <a:pt x="19" y="123"/>
                      <a:pt x="13" y="95"/>
                    </a:cubicBezTo>
                    <a:cubicBezTo>
                      <a:pt x="12" y="90"/>
                      <a:pt x="12" y="86"/>
                      <a:pt x="12" y="81"/>
                    </a:cubicBezTo>
                    <a:cubicBezTo>
                      <a:pt x="12" y="44"/>
                      <a:pt x="39" y="15"/>
                      <a:pt x="73" y="13"/>
                    </a:cubicBezTo>
                    <a:moveTo>
                      <a:pt x="77" y="0"/>
                    </a:moveTo>
                    <a:cubicBezTo>
                      <a:pt x="69" y="0"/>
                      <a:pt x="61" y="2"/>
                      <a:pt x="53" y="4"/>
                    </a:cubicBezTo>
                    <a:cubicBezTo>
                      <a:pt x="43" y="8"/>
                      <a:pt x="34" y="14"/>
                      <a:pt x="26" y="21"/>
                    </a:cubicBezTo>
                    <a:cubicBezTo>
                      <a:pt x="24" y="41"/>
                      <a:pt x="15" y="60"/>
                      <a:pt x="1" y="73"/>
                    </a:cubicBezTo>
                    <a:cubicBezTo>
                      <a:pt x="0" y="75"/>
                      <a:pt x="0" y="78"/>
                      <a:pt x="0" y="81"/>
                    </a:cubicBezTo>
                    <a:cubicBezTo>
                      <a:pt x="0" y="82"/>
                      <a:pt x="0" y="84"/>
                      <a:pt x="0" y="85"/>
                    </a:cubicBezTo>
                    <a:cubicBezTo>
                      <a:pt x="2" y="128"/>
                      <a:pt x="35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78" y="162"/>
                      <a:pt x="79" y="162"/>
                      <a:pt x="79" y="162"/>
                    </a:cubicBezTo>
                    <a:cubicBezTo>
                      <a:pt x="89" y="162"/>
                      <a:pt x="97" y="160"/>
                      <a:pt x="105" y="157"/>
                    </a:cubicBezTo>
                    <a:cubicBezTo>
                      <a:pt x="114" y="146"/>
                      <a:pt x="124" y="137"/>
                      <a:pt x="137" y="132"/>
                    </a:cubicBezTo>
                    <a:cubicBezTo>
                      <a:pt x="147" y="118"/>
                      <a:pt x="154" y="101"/>
                      <a:pt x="154" y="82"/>
                    </a:cubicBezTo>
                    <a:cubicBezTo>
                      <a:pt x="154" y="66"/>
                      <a:pt x="150" y="51"/>
                      <a:pt x="142" y="38"/>
                    </a:cubicBezTo>
                    <a:cubicBezTo>
                      <a:pt x="129" y="16"/>
                      <a:pt x="105" y="1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1224"/>
              <p:cNvSpPr>
                <a:spLocks noEditPoints="1"/>
              </p:cNvSpPr>
              <p:nvPr/>
            </p:nvSpPr>
            <p:spPr bwMode="auto">
              <a:xfrm>
                <a:off x="1508" y="3614"/>
                <a:ext cx="75" cy="80"/>
              </a:xfrm>
              <a:custGeom>
                <a:avLst/>
                <a:gdLst>
                  <a:gd name="T0" fmla="*/ 68 w 153"/>
                  <a:gd name="T1" fmla="*/ 13 h 162"/>
                  <a:gd name="T2" fmla="*/ 77 w 153"/>
                  <a:gd name="T3" fmla="*/ 13 h 162"/>
                  <a:gd name="T4" fmla="*/ 77 w 153"/>
                  <a:gd name="T5" fmla="*/ 13 h 162"/>
                  <a:gd name="T6" fmla="*/ 135 w 153"/>
                  <a:gd name="T7" fmla="*/ 52 h 162"/>
                  <a:gd name="T8" fmla="*/ 142 w 153"/>
                  <a:gd name="T9" fmla="*/ 82 h 162"/>
                  <a:gd name="T10" fmla="*/ 108 w 153"/>
                  <a:gd name="T11" fmla="*/ 141 h 162"/>
                  <a:gd name="T12" fmla="*/ 77 w 153"/>
                  <a:gd name="T13" fmla="*/ 150 h 162"/>
                  <a:gd name="T14" fmla="*/ 76 w 153"/>
                  <a:gd name="T15" fmla="*/ 150 h 162"/>
                  <a:gd name="T16" fmla="*/ 15 w 153"/>
                  <a:gd name="T17" fmla="*/ 104 h 162"/>
                  <a:gd name="T18" fmla="*/ 12 w 153"/>
                  <a:gd name="T19" fmla="*/ 81 h 162"/>
                  <a:gd name="T20" fmla="*/ 68 w 153"/>
                  <a:gd name="T21" fmla="*/ 13 h 162"/>
                  <a:gd name="T22" fmla="*/ 77 w 153"/>
                  <a:gd name="T23" fmla="*/ 0 h 162"/>
                  <a:gd name="T24" fmla="*/ 54 w 153"/>
                  <a:gd name="T25" fmla="*/ 4 h 162"/>
                  <a:gd name="T26" fmla="*/ 0 w 153"/>
                  <a:gd name="T27" fmla="*/ 81 h 162"/>
                  <a:gd name="T28" fmla="*/ 2 w 153"/>
                  <a:gd name="T29" fmla="*/ 102 h 162"/>
                  <a:gd name="T30" fmla="*/ 76 w 153"/>
                  <a:gd name="T31" fmla="*/ 162 h 162"/>
                  <a:gd name="T32" fmla="*/ 77 w 153"/>
                  <a:gd name="T33" fmla="*/ 162 h 162"/>
                  <a:gd name="T34" fmla="*/ 120 w 153"/>
                  <a:gd name="T35" fmla="*/ 149 h 162"/>
                  <a:gd name="T36" fmla="*/ 128 w 153"/>
                  <a:gd name="T37" fmla="*/ 142 h 162"/>
                  <a:gd name="T38" fmla="*/ 153 w 153"/>
                  <a:gd name="T39" fmla="*/ 90 h 162"/>
                  <a:gd name="T40" fmla="*/ 153 w 153"/>
                  <a:gd name="T41" fmla="*/ 82 h 162"/>
                  <a:gd name="T42" fmla="*/ 151 w 153"/>
                  <a:gd name="T43" fmla="*/ 60 h 162"/>
                  <a:gd name="T44" fmla="*/ 77 w 153"/>
                  <a:gd name="T45" fmla="*/ 0 h 162"/>
                  <a:gd name="T46" fmla="*/ 77 w 153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3" h="162">
                    <a:moveTo>
                      <a:pt x="68" y="13"/>
                    </a:moveTo>
                    <a:cubicBezTo>
                      <a:pt x="71" y="13"/>
                      <a:pt x="74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103" y="13"/>
                      <a:pt x="125" y="29"/>
                      <a:pt x="135" y="52"/>
                    </a:cubicBezTo>
                    <a:cubicBezTo>
                      <a:pt x="139" y="61"/>
                      <a:pt x="142" y="71"/>
                      <a:pt x="142" y="82"/>
                    </a:cubicBezTo>
                    <a:cubicBezTo>
                      <a:pt x="141" y="107"/>
                      <a:pt x="128" y="130"/>
                      <a:pt x="108" y="141"/>
                    </a:cubicBezTo>
                    <a:cubicBezTo>
                      <a:pt x="99" y="147"/>
                      <a:pt x="88" y="150"/>
                      <a:pt x="77" y="150"/>
                    </a:cubicBezTo>
                    <a:cubicBezTo>
                      <a:pt x="76" y="150"/>
                      <a:pt x="76" y="150"/>
                      <a:pt x="76" y="150"/>
                    </a:cubicBezTo>
                    <a:cubicBezTo>
                      <a:pt x="48" y="150"/>
                      <a:pt x="24" y="131"/>
                      <a:pt x="15" y="104"/>
                    </a:cubicBezTo>
                    <a:cubicBezTo>
                      <a:pt x="13" y="97"/>
                      <a:pt x="12" y="89"/>
                      <a:pt x="12" y="81"/>
                    </a:cubicBezTo>
                    <a:cubicBezTo>
                      <a:pt x="12" y="46"/>
                      <a:pt x="37" y="18"/>
                      <a:pt x="68" y="13"/>
                    </a:cubicBezTo>
                    <a:moveTo>
                      <a:pt x="77" y="0"/>
                    </a:moveTo>
                    <a:cubicBezTo>
                      <a:pt x="69" y="0"/>
                      <a:pt x="61" y="2"/>
                      <a:pt x="54" y="4"/>
                    </a:cubicBezTo>
                    <a:cubicBezTo>
                      <a:pt x="23" y="14"/>
                      <a:pt x="0" y="44"/>
                      <a:pt x="0" y="81"/>
                    </a:cubicBezTo>
                    <a:cubicBezTo>
                      <a:pt x="0" y="88"/>
                      <a:pt x="1" y="95"/>
                      <a:pt x="2" y="102"/>
                    </a:cubicBezTo>
                    <a:cubicBezTo>
                      <a:pt x="11" y="136"/>
                      <a:pt x="41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92" y="162"/>
                      <a:pt x="107" y="157"/>
                      <a:pt x="120" y="149"/>
                    </a:cubicBezTo>
                    <a:cubicBezTo>
                      <a:pt x="122" y="147"/>
                      <a:pt x="125" y="144"/>
                      <a:pt x="128" y="142"/>
                    </a:cubicBezTo>
                    <a:cubicBezTo>
                      <a:pt x="142" y="129"/>
                      <a:pt x="151" y="110"/>
                      <a:pt x="153" y="90"/>
                    </a:cubicBezTo>
                    <a:cubicBezTo>
                      <a:pt x="153" y="87"/>
                      <a:pt x="153" y="85"/>
                      <a:pt x="153" y="82"/>
                    </a:cubicBezTo>
                    <a:cubicBezTo>
                      <a:pt x="153" y="74"/>
                      <a:pt x="152" y="67"/>
                      <a:pt x="151" y="60"/>
                    </a:cubicBezTo>
                    <a:cubicBezTo>
                      <a:pt x="142" y="26"/>
                      <a:pt x="112" y="1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1225"/>
              <p:cNvSpPr>
                <a:spLocks noEditPoints="1"/>
              </p:cNvSpPr>
              <p:nvPr/>
            </p:nvSpPr>
            <p:spPr bwMode="auto">
              <a:xfrm>
                <a:off x="1666" y="3594"/>
                <a:ext cx="75" cy="80"/>
              </a:xfrm>
              <a:custGeom>
                <a:avLst/>
                <a:gdLst>
                  <a:gd name="T0" fmla="*/ 75 w 152"/>
                  <a:gd name="T1" fmla="*/ 149 h 162"/>
                  <a:gd name="T2" fmla="*/ 74 w 152"/>
                  <a:gd name="T3" fmla="*/ 149 h 162"/>
                  <a:gd name="T4" fmla="*/ 10 w 152"/>
                  <a:gd name="T5" fmla="*/ 80 h 162"/>
                  <a:gd name="T6" fmla="*/ 75 w 152"/>
                  <a:gd name="T7" fmla="*/ 12 h 162"/>
                  <a:gd name="T8" fmla="*/ 76 w 152"/>
                  <a:gd name="T9" fmla="*/ 12 h 162"/>
                  <a:gd name="T10" fmla="*/ 140 w 152"/>
                  <a:gd name="T11" fmla="*/ 81 h 162"/>
                  <a:gd name="T12" fmla="*/ 75 w 152"/>
                  <a:gd name="T13" fmla="*/ 149 h 162"/>
                  <a:gd name="T14" fmla="*/ 75 w 152"/>
                  <a:gd name="T15" fmla="*/ 0 h 162"/>
                  <a:gd name="T16" fmla="*/ 61 w 152"/>
                  <a:gd name="T17" fmla="*/ 1 h 162"/>
                  <a:gd name="T18" fmla="*/ 5 w 152"/>
                  <a:gd name="T19" fmla="*/ 49 h 162"/>
                  <a:gd name="T20" fmla="*/ 6 w 152"/>
                  <a:gd name="T21" fmla="*/ 68 h 162"/>
                  <a:gd name="T22" fmla="*/ 0 w 152"/>
                  <a:gd name="T23" fmla="*/ 99 h 162"/>
                  <a:gd name="T24" fmla="*/ 19 w 152"/>
                  <a:gd name="T25" fmla="*/ 136 h 162"/>
                  <a:gd name="T26" fmla="*/ 74 w 152"/>
                  <a:gd name="T27" fmla="*/ 162 h 162"/>
                  <a:gd name="T28" fmla="*/ 75 w 152"/>
                  <a:gd name="T29" fmla="*/ 162 h 162"/>
                  <a:gd name="T30" fmla="*/ 76 w 152"/>
                  <a:gd name="T31" fmla="*/ 162 h 162"/>
                  <a:gd name="T32" fmla="*/ 132 w 152"/>
                  <a:gd name="T33" fmla="*/ 135 h 162"/>
                  <a:gd name="T34" fmla="*/ 146 w 152"/>
                  <a:gd name="T35" fmla="*/ 113 h 162"/>
                  <a:gd name="T36" fmla="*/ 152 w 152"/>
                  <a:gd name="T37" fmla="*/ 82 h 162"/>
                  <a:gd name="T38" fmla="*/ 111 w 152"/>
                  <a:gd name="T39" fmla="*/ 9 h 162"/>
                  <a:gd name="T40" fmla="*/ 76 w 152"/>
                  <a:gd name="T41" fmla="*/ 0 h 162"/>
                  <a:gd name="T42" fmla="*/ 75 w 152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2" h="162">
                    <a:moveTo>
                      <a:pt x="75" y="149"/>
                    </a:moveTo>
                    <a:cubicBezTo>
                      <a:pt x="75" y="149"/>
                      <a:pt x="75" y="149"/>
                      <a:pt x="74" y="149"/>
                    </a:cubicBezTo>
                    <a:cubicBezTo>
                      <a:pt x="39" y="149"/>
                      <a:pt x="10" y="118"/>
                      <a:pt x="10" y="80"/>
                    </a:cubicBezTo>
                    <a:cubicBezTo>
                      <a:pt x="10" y="42"/>
                      <a:pt x="40" y="12"/>
                      <a:pt x="75" y="12"/>
                    </a:cubicBezTo>
                    <a:cubicBezTo>
                      <a:pt x="75" y="12"/>
                      <a:pt x="76" y="12"/>
                      <a:pt x="76" y="12"/>
                    </a:cubicBezTo>
                    <a:cubicBezTo>
                      <a:pt x="112" y="12"/>
                      <a:pt x="140" y="44"/>
                      <a:pt x="140" y="81"/>
                    </a:cubicBezTo>
                    <a:cubicBezTo>
                      <a:pt x="140" y="119"/>
                      <a:pt x="111" y="149"/>
                      <a:pt x="75" y="149"/>
                    </a:cubicBezTo>
                    <a:moveTo>
                      <a:pt x="75" y="0"/>
                    </a:moveTo>
                    <a:cubicBezTo>
                      <a:pt x="70" y="0"/>
                      <a:pt x="66" y="0"/>
                      <a:pt x="61" y="1"/>
                    </a:cubicBezTo>
                    <a:cubicBezTo>
                      <a:pt x="36" y="6"/>
                      <a:pt x="15" y="24"/>
                      <a:pt x="5" y="49"/>
                    </a:cubicBezTo>
                    <a:cubicBezTo>
                      <a:pt x="6" y="55"/>
                      <a:pt x="7" y="61"/>
                      <a:pt x="6" y="68"/>
                    </a:cubicBezTo>
                    <a:cubicBezTo>
                      <a:pt x="6" y="79"/>
                      <a:pt x="4" y="89"/>
                      <a:pt x="0" y="99"/>
                    </a:cubicBezTo>
                    <a:cubicBezTo>
                      <a:pt x="3" y="113"/>
                      <a:pt x="10" y="126"/>
                      <a:pt x="19" y="136"/>
                    </a:cubicBezTo>
                    <a:cubicBezTo>
                      <a:pt x="33" y="152"/>
                      <a:pt x="52" y="162"/>
                      <a:pt x="74" y="162"/>
                    </a:cubicBezTo>
                    <a:cubicBezTo>
                      <a:pt x="75" y="162"/>
                      <a:pt x="75" y="162"/>
                      <a:pt x="75" y="162"/>
                    </a:cubicBezTo>
                    <a:cubicBezTo>
                      <a:pt x="75" y="162"/>
                      <a:pt x="76" y="162"/>
                      <a:pt x="76" y="162"/>
                    </a:cubicBezTo>
                    <a:cubicBezTo>
                      <a:pt x="98" y="162"/>
                      <a:pt x="118" y="151"/>
                      <a:pt x="132" y="135"/>
                    </a:cubicBezTo>
                    <a:cubicBezTo>
                      <a:pt x="137" y="129"/>
                      <a:pt x="142" y="121"/>
                      <a:pt x="146" y="113"/>
                    </a:cubicBezTo>
                    <a:cubicBezTo>
                      <a:pt x="150" y="103"/>
                      <a:pt x="152" y="93"/>
                      <a:pt x="152" y="82"/>
                    </a:cubicBezTo>
                    <a:cubicBezTo>
                      <a:pt x="152" y="50"/>
                      <a:pt x="135" y="22"/>
                      <a:pt x="111" y="9"/>
                    </a:cubicBezTo>
                    <a:cubicBezTo>
                      <a:pt x="100" y="3"/>
                      <a:pt x="88" y="0"/>
                      <a:pt x="76" y="0"/>
                    </a:cubicBezTo>
                    <a:cubicBezTo>
                      <a:pt x="76" y="0"/>
                      <a:pt x="75" y="0"/>
                      <a:pt x="7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1226"/>
              <p:cNvSpPr/>
              <p:nvPr/>
            </p:nvSpPr>
            <p:spPr bwMode="auto">
              <a:xfrm>
                <a:off x="1593" y="3588"/>
                <a:ext cx="76" cy="73"/>
              </a:xfrm>
              <a:custGeom>
                <a:avLst/>
                <a:gdLst>
                  <a:gd name="T0" fmla="*/ 77 w 154"/>
                  <a:gd name="T1" fmla="*/ 0 h 149"/>
                  <a:gd name="T2" fmla="*/ 32 w 154"/>
                  <a:gd name="T3" fmla="*/ 15 h 149"/>
                  <a:gd name="T4" fmla="*/ 0 w 154"/>
                  <a:gd name="T5" fmla="*/ 80 h 149"/>
                  <a:gd name="T6" fmla="*/ 0 w 154"/>
                  <a:gd name="T7" fmla="*/ 87 h 149"/>
                  <a:gd name="T8" fmla="*/ 4 w 154"/>
                  <a:gd name="T9" fmla="*/ 106 h 149"/>
                  <a:gd name="T10" fmla="*/ 8 w 154"/>
                  <a:gd name="T11" fmla="*/ 108 h 149"/>
                  <a:gd name="T12" fmla="*/ 16 w 154"/>
                  <a:gd name="T13" fmla="*/ 114 h 149"/>
                  <a:gd name="T14" fmla="*/ 22 w 154"/>
                  <a:gd name="T15" fmla="*/ 118 h 149"/>
                  <a:gd name="T16" fmla="*/ 13 w 154"/>
                  <a:gd name="T17" fmla="*/ 93 h 149"/>
                  <a:gd name="T18" fmla="*/ 12 w 154"/>
                  <a:gd name="T19" fmla="*/ 80 h 149"/>
                  <a:gd name="T20" fmla="*/ 77 w 154"/>
                  <a:gd name="T21" fmla="*/ 12 h 149"/>
                  <a:gd name="T22" fmla="*/ 77 w 154"/>
                  <a:gd name="T23" fmla="*/ 12 h 149"/>
                  <a:gd name="T24" fmla="*/ 142 w 154"/>
                  <a:gd name="T25" fmla="*/ 82 h 149"/>
                  <a:gd name="T26" fmla="*/ 118 w 154"/>
                  <a:gd name="T27" fmla="*/ 134 h 149"/>
                  <a:gd name="T28" fmla="*/ 104 w 154"/>
                  <a:gd name="T29" fmla="*/ 143 h 149"/>
                  <a:gd name="T30" fmla="*/ 111 w 154"/>
                  <a:gd name="T31" fmla="*/ 143 h 149"/>
                  <a:gd name="T32" fmla="*/ 119 w 154"/>
                  <a:gd name="T33" fmla="*/ 149 h 149"/>
                  <a:gd name="T34" fmla="*/ 131 w 154"/>
                  <a:gd name="T35" fmla="*/ 138 h 149"/>
                  <a:gd name="T36" fmla="*/ 147 w 154"/>
                  <a:gd name="T37" fmla="*/ 113 h 149"/>
                  <a:gd name="T38" fmla="*/ 153 w 154"/>
                  <a:gd name="T39" fmla="*/ 82 h 149"/>
                  <a:gd name="T40" fmla="*/ 152 w 154"/>
                  <a:gd name="T41" fmla="*/ 63 h 149"/>
                  <a:gd name="T42" fmla="*/ 114 w 154"/>
                  <a:gd name="T43" fmla="*/ 10 h 149"/>
                  <a:gd name="T44" fmla="*/ 77 w 154"/>
                  <a:gd name="T45" fmla="*/ 0 h 149"/>
                  <a:gd name="T46" fmla="*/ 77 w 154"/>
                  <a:gd name="T47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49">
                    <a:moveTo>
                      <a:pt x="77" y="0"/>
                    </a:moveTo>
                    <a:cubicBezTo>
                      <a:pt x="60" y="0"/>
                      <a:pt x="45" y="5"/>
                      <a:pt x="32" y="15"/>
                    </a:cubicBezTo>
                    <a:cubicBezTo>
                      <a:pt x="13" y="30"/>
                      <a:pt x="0" y="53"/>
                      <a:pt x="0" y="80"/>
                    </a:cubicBezTo>
                    <a:cubicBezTo>
                      <a:pt x="0" y="82"/>
                      <a:pt x="0" y="84"/>
                      <a:pt x="0" y="87"/>
                    </a:cubicBezTo>
                    <a:cubicBezTo>
                      <a:pt x="1" y="93"/>
                      <a:pt x="2" y="100"/>
                      <a:pt x="4" y="106"/>
                    </a:cubicBezTo>
                    <a:cubicBezTo>
                      <a:pt x="5" y="106"/>
                      <a:pt x="7" y="107"/>
                      <a:pt x="8" y="108"/>
                    </a:cubicBezTo>
                    <a:cubicBezTo>
                      <a:pt x="11" y="110"/>
                      <a:pt x="14" y="112"/>
                      <a:pt x="16" y="114"/>
                    </a:cubicBezTo>
                    <a:cubicBezTo>
                      <a:pt x="18" y="115"/>
                      <a:pt x="20" y="117"/>
                      <a:pt x="22" y="118"/>
                    </a:cubicBezTo>
                    <a:cubicBezTo>
                      <a:pt x="18" y="111"/>
                      <a:pt x="14" y="102"/>
                      <a:pt x="13" y="93"/>
                    </a:cubicBezTo>
                    <a:cubicBezTo>
                      <a:pt x="12" y="89"/>
                      <a:pt x="12" y="84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2" y="103"/>
                      <a:pt x="132" y="122"/>
                      <a:pt x="118" y="134"/>
                    </a:cubicBezTo>
                    <a:cubicBezTo>
                      <a:pt x="114" y="138"/>
                      <a:pt x="109" y="141"/>
                      <a:pt x="104" y="143"/>
                    </a:cubicBezTo>
                    <a:cubicBezTo>
                      <a:pt x="107" y="143"/>
                      <a:pt x="109" y="143"/>
                      <a:pt x="111" y="143"/>
                    </a:cubicBezTo>
                    <a:cubicBezTo>
                      <a:pt x="115" y="144"/>
                      <a:pt x="118" y="146"/>
                      <a:pt x="119" y="149"/>
                    </a:cubicBezTo>
                    <a:cubicBezTo>
                      <a:pt x="123" y="146"/>
                      <a:pt x="127" y="142"/>
                      <a:pt x="131" y="138"/>
                    </a:cubicBezTo>
                    <a:cubicBezTo>
                      <a:pt x="138" y="131"/>
                      <a:pt x="143" y="122"/>
                      <a:pt x="147" y="113"/>
                    </a:cubicBezTo>
                    <a:cubicBezTo>
                      <a:pt x="151" y="103"/>
                      <a:pt x="153" y="93"/>
                      <a:pt x="153" y="82"/>
                    </a:cubicBezTo>
                    <a:cubicBezTo>
                      <a:pt x="154" y="75"/>
                      <a:pt x="153" y="69"/>
                      <a:pt x="152" y="63"/>
                    </a:cubicBezTo>
                    <a:cubicBezTo>
                      <a:pt x="147" y="40"/>
                      <a:pt x="133" y="21"/>
                      <a:pt x="114" y="10"/>
                    </a:cubicBezTo>
                    <a:cubicBezTo>
                      <a:pt x="104" y="4"/>
                      <a:pt x="91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1227"/>
              <p:cNvSpPr>
                <a:spLocks noEditPoints="1"/>
              </p:cNvSpPr>
              <p:nvPr/>
            </p:nvSpPr>
            <p:spPr bwMode="auto">
              <a:xfrm>
                <a:off x="1683" y="3740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6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1 h 162"/>
                  <a:gd name="T12" fmla="*/ 77 w 154"/>
                  <a:gd name="T13" fmla="*/ 149 h 162"/>
                  <a:gd name="T14" fmla="*/ 87 w 154"/>
                  <a:gd name="T15" fmla="*/ 0 h 162"/>
                  <a:gd name="T16" fmla="*/ 51 w 154"/>
                  <a:gd name="T17" fmla="*/ 10 h 162"/>
                  <a:gd name="T18" fmla="*/ 50 w 154"/>
                  <a:gd name="T19" fmla="*/ 10 h 162"/>
                  <a:gd name="T20" fmla="*/ 41 w 154"/>
                  <a:gd name="T21" fmla="*/ 9 h 162"/>
                  <a:gd name="T22" fmla="*/ 14 w 154"/>
                  <a:gd name="T23" fmla="*/ 35 h 162"/>
                  <a:gd name="T24" fmla="*/ 2 w 154"/>
                  <a:gd name="T25" fmla="*/ 66 h 162"/>
                  <a:gd name="T26" fmla="*/ 0 w 154"/>
                  <a:gd name="T27" fmla="*/ 80 h 162"/>
                  <a:gd name="T28" fmla="*/ 37 w 154"/>
                  <a:gd name="T29" fmla="*/ 150 h 162"/>
                  <a:gd name="T30" fmla="*/ 76 w 154"/>
                  <a:gd name="T31" fmla="*/ 162 h 162"/>
                  <a:gd name="T32" fmla="*/ 76 w 154"/>
                  <a:gd name="T33" fmla="*/ 162 h 162"/>
                  <a:gd name="T34" fmla="*/ 77 w 154"/>
                  <a:gd name="T35" fmla="*/ 162 h 162"/>
                  <a:gd name="T36" fmla="*/ 120 w 154"/>
                  <a:gd name="T37" fmla="*/ 148 h 162"/>
                  <a:gd name="T38" fmla="*/ 142 w 154"/>
                  <a:gd name="T39" fmla="*/ 124 h 162"/>
                  <a:gd name="T40" fmla="*/ 154 w 154"/>
                  <a:gd name="T41" fmla="*/ 81 h 162"/>
                  <a:gd name="T42" fmla="*/ 8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7" y="149"/>
                      <a:pt x="76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2" y="42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8" y="12"/>
                    </a:cubicBezTo>
                    <a:cubicBezTo>
                      <a:pt x="113" y="12"/>
                      <a:pt x="142" y="43"/>
                      <a:pt x="142" y="81"/>
                    </a:cubicBezTo>
                    <a:cubicBezTo>
                      <a:pt x="142" y="119"/>
                      <a:pt x="113" y="149"/>
                      <a:pt x="77" y="149"/>
                    </a:cubicBezTo>
                    <a:moveTo>
                      <a:pt x="87" y="0"/>
                    </a:moveTo>
                    <a:cubicBezTo>
                      <a:pt x="76" y="6"/>
                      <a:pt x="64" y="10"/>
                      <a:pt x="51" y="10"/>
                    </a:cubicBezTo>
                    <a:cubicBezTo>
                      <a:pt x="51" y="10"/>
                      <a:pt x="50" y="10"/>
                      <a:pt x="50" y="10"/>
                    </a:cubicBezTo>
                    <a:cubicBezTo>
                      <a:pt x="47" y="10"/>
                      <a:pt x="44" y="10"/>
                      <a:pt x="41" y="9"/>
                    </a:cubicBezTo>
                    <a:cubicBezTo>
                      <a:pt x="30" y="15"/>
                      <a:pt x="21" y="24"/>
                      <a:pt x="14" y="35"/>
                    </a:cubicBezTo>
                    <a:cubicBezTo>
                      <a:pt x="12" y="46"/>
                      <a:pt x="8" y="57"/>
                      <a:pt x="2" y="66"/>
                    </a:cubicBezTo>
                    <a:cubicBezTo>
                      <a:pt x="1" y="71"/>
                      <a:pt x="0" y="75"/>
                      <a:pt x="0" y="80"/>
                    </a:cubicBezTo>
                    <a:cubicBezTo>
                      <a:pt x="0" y="109"/>
                      <a:pt x="15" y="135"/>
                      <a:pt x="37" y="150"/>
                    </a:cubicBezTo>
                    <a:cubicBezTo>
                      <a:pt x="48" y="157"/>
                      <a:pt x="62" y="161"/>
                      <a:pt x="76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93" y="162"/>
                      <a:pt x="108" y="157"/>
                      <a:pt x="120" y="148"/>
                    </a:cubicBezTo>
                    <a:cubicBezTo>
                      <a:pt x="129" y="142"/>
                      <a:pt x="136" y="133"/>
                      <a:pt x="142" y="124"/>
                    </a:cubicBezTo>
                    <a:cubicBezTo>
                      <a:pt x="149" y="111"/>
                      <a:pt x="154" y="97"/>
                      <a:pt x="154" y="81"/>
                    </a:cubicBezTo>
                    <a:cubicBezTo>
                      <a:pt x="154" y="40"/>
                      <a:pt x="125" y="6"/>
                      <a:pt x="8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1228"/>
              <p:cNvSpPr>
                <a:spLocks noEditPoints="1"/>
              </p:cNvSpPr>
              <p:nvPr/>
            </p:nvSpPr>
            <p:spPr bwMode="auto">
              <a:xfrm>
                <a:off x="1614" y="3710"/>
                <a:ext cx="76" cy="80"/>
              </a:xfrm>
              <a:custGeom>
                <a:avLst/>
                <a:gdLst>
                  <a:gd name="T0" fmla="*/ 14 w 154"/>
                  <a:gd name="T1" fmla="*/ 67 h 162"/>
                  <a:gd name="T2" fmla="*/ 77 w 154"/>
                  <a:gd name="T3" fmla="*/ 13 h 162"/>
                  <a:gd name="T4" fmla="*/ 78 w 154"/>
                  <a:gd name="T5" fmla="*/ 13 h 162"/>
                  <a:gd name="T6" fmla="*/ 142 w 154"/>
                  <a:gd name="T7" fmla="*/ 82 h 162"/>
                  <a:gd name="T8" fmla="*/ 77 w 154"/>
                  <a:gd name="T9" fmla="*/ 150 h 162"/>
                  <a:gd name="T10" fmla="*/ 77 w 154"/>
                  <a:gd name="T11" fmla="*/ 150 h 162"/>
                  <a:gd name="T12" fmla="*/ 56 w 154"/>
                  <a:gd name="T13" fmla="*/ 146 h 162"/>
                  <a:gd name="T14" fmla="*/ 12 w 154"/>
                  <a:gd name="T15" fmla="*/ 81 h 162"/>
                  <a:gd name="T16" fmla="*/ 14 w 154"/>
                  <a:gd name="T17" fmla="*/ 67 h 162"/>
                  <a:gd name="T18" fmla="*/ 77 w 154"/>
                  <a:gd name="T19" fmla="*/ 0 h 162"/>
                  <a:gd name="T20" fmla="*/ 49 w 154"/>
                  <a:gd name="T21" fmla="*/ 6 h 162"/>
                  <a:gd name="T22" fmla="*/ 17 w 154"/>
                  <a:gd name="T23" fmla="*/ 31 h 162"/>
                  <a:gd name="T24" fmla="*/ 5 w 154"/>
                  <a:gd name="T25" fmla="*/ 54 h 162"/>
                  <a:gd name="T26" fmla="*/ 0 w 154"/>
                  <a:gd name="T27" fmla="*/ 80 h 162"/>
                  <a:gd name="T28" fmla="*/ 62 w 154"/>
                  <a:gd name="T29" fmla="*/ 161 h 162"/>
                  <a:gd name="T30" fmla="*/ 76 w 154"/>
                  <a:gd name="T31" fmla="*/ 162 h 162"/>
                  <a:gd name="T32" fmla="*/ 77 w 154"/>
                  <a:gd name="T33" fmla="*/ 162 h 162"/>
                  <a:gd name="T34" fmla="*/ 141 w 154"/>
                  <a:gd name="T35" fmla="*/ 127 h 162"/>
                  <a:gd name="T36" fmla="*/ 153 w 154"/>
                  <a:gd name="T37" fmla="*/ 96 h 162"/>
                  <a:gd name="T38" fmla="*/ 154 w 154"/>
                  <a:gd name="T39" fmla="*/ 82 h 162"/>
                  <a:gd name="T40" fmla="*/ 151 w 154"/>
                  <a:gd name="T41" fmla="*/ 60 h 162"/>
                  <a:gd name="T42" fmla="*/ 116 w 154"/>
                  <a:gd name="T43" fmla="*/ 11 h 162"/>
                  <a:gd name="T44" fmla="*/ 78 w 154"/>
                  <a:gd name="T45" fmla="*/ 0 h 162"/>
                  <a:gd name="T46" fmla="*/ 77 w 154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62">
                    <a:moveTo>
                      <a:pt x="14" y="67"/>
                    </a:moveTo>
                    <a:cubicBezTo>
                      <a:pt x="20" y="36"/>
                      <a:pt x="46" y="13"/>
                      <a:pt x="77" y="13"/>
                    </a:cubicBezTo>
                    <a:cubicBezTo>
                      <a:pt x="77" y="13"/>
                      <a:pt x="78" y="13"/>
                      <a:pt x="78" y="13"/>
                    </a:cubicBezTo>
                    <a:cubicBezTo>
                      <a:pt x="114" y="13"/>
                      <a:pt x="143" y="44"/>
                      <a:pt x="142" y="82"/>
                    </a:cubicBezTo>
                    <a:cubicBezTo>
                      <a:pt x="142" y="119"/>
                      <a:pt x="113" y="150"/>
                      <a:pt x="77" y="150"/>
                    </a:cubicBezTo>
                    <a:cubicBezTo>
                      <a:pt x="77" y="150"/>
                      <a:pt x="77" y="150"/>
                      <a:pt x="77" y="150"/>
                    </a:cubicBezTo>
                    <a:cubicBezTo>
                      <a:pt x="69" y="150"/>
                      <a:pt x="62" y="148"/>
                      <a:pt x="56" y="146"/>
                    </a:cubicBezTo>
                    <a:cubicBezTo>
                      <a:pt x="30" y="136"/>
                      <a:pt x="12" y="111"/>
                      <a:pt x="12" y="81"/>
                    </a:cubicBezTo>
                    <a:cubicBezTo>
                      <a:pt x="12" y="76"/>
                      <a:pt x="13" y="72"/>
                      <a:pt x="14" y="67"/>
                    </a:cubicBezTo>
                    <a:moveTo>
                      <a:pt x="77" y="0"/>
                    </a:moveTo>
                    <a:cubicBezTo>
                      <a:pt x="67" y="0"/>
                      <a:pt x="58" y="2"/>
                      <a:pt x="49" y="6"/>
                    </a:cubicBezTo>
                    <a:cubicBezTo>
                      <a:pt x="36" y="11"/>
                      <a:pt x="26" y="20"/>
                      <a:pt x="17" y="31"/>
                    </a:cubicBezTo>
                    <a:cubicBezTo>
                      <a:pt x="12" y="38"/>
                      <a:pt x="8" y="46"/>
                      <a:pt x="5" y="54"/>
                    </a:cubicBezTo>
                    <a:cubicBezTo>
                      <a:pt x="2" y="63"/>
                      <a:pt x="1" y="71"/>
                      <a:pt x="0" y="80"/>
                    </a:cubicBezTo>
                    <a:cubicBezTo>
                      <a:pt x="0" y="120"/>
                      <a:pt x="27" y="153"/>
                      <a:pt x="62" y="161"/>
                    </a:cubicBezTo>
                    <a:cubicBezTo>
                      <a:pt x="67" y="162"/>
                      <a:pt x="72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103" y="162"/>
                      <a:pt x="127" y="148"/>
                      <a:pt x="141" y="127"/>
                    </a:cubicBezTo>
                    <a:cubicBezTo>
                      <a:pt x="147" y="118"/>
                      <a:pt x="151" y="107"/>
                      <a:pt x="153" y="96"/>
                    </a:cubicBezTo>
                    <a:cubicBezTo>
                      <a:pt x="154" y="91"/>
                      <a:pt x="154" y="87"/>
                      <a:pt x="154" y="82"/>
                    </a:cubicBezTo>
                    <a:cubicBezTo>
                      <a:pt x="154" y="74"/>
                      <a:pt x="153" y="67"/>
                      <a:pt x="151" y="60"/>
                    </a:cubicBezTo>
                    <a:cubicBezTo>
                      <a:pt x="134" y="49"/>
                      <a:pt x="121" y="32"/>
                      <a:pt x="116" y="11"/>
                    </a:cubicBezTo>
                    <a:cubicBezTo>
                      <a:pt x="105" y="4"/>
                      <a:pt x="92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1229"/>
              <p:cNvSpPr/>
              <p:nvPr/>
            </p:nvSpPr>
            <p:spPr bwMode="auto">
              <a:xfrm>
                <a:off x="1296" y="3788"/>
                <a:ext cx="71" cy="78"/>
              </a:xfrm>
              <a:custGeom>
                <a:avLst/>
                <a:gdLst>
                  <a:gd name="T0" fmla="*/ 91 w 144"/>
                  <a:gd name="T1" fmla="*/ 0 h 158"/>
                  <a:gd name="T2" fmla="*/ 85 w 144"/>
                  <a:gd name="T3" fmla="*/ 11 h 158"/>
                  <a:gd name="T4" fmla="*/ 94 w 144"/>
                  <a:gd name="T5" fmla="*/ 14 h 158"/>
                  <a:gd name="T6" fmla="*/ 132 w 144"/>
                  <a:gd name="T7" fmla="*/ 77 h 158"/>
                  <a:gd name="T8" fmla="*/ 131 w 144"/>
                  <a:gd name="T9" fmla="*/ 88 h 158"/>
                  <a:gd name="T10" fmla="*/ 123 w 144"/>
                  <a:gd name="T11" fmla="*/ 112 h 158"/>
                  <a:gd name="T12" fmla="*/ 67 w 144"/>
                  <a:gd name="T13" fmla="*/ 145 h 158"/>
                  <a:gd name="T14" fmla="*/ 67 w 144"/>
                  <a:gd name="T15" fmla="*/ 145 h 158"/>
                  <a:gd name="T16" fmla="*/ 13 w 144"/>
                  <a:gd name="T17" fmla="*/ 114 h 158"/>
                  <a:gd name="T18" fmla="*/ 8 w 144"/>
                  <a:gd name="T19" fmla="*/ 105 h 158"/>
                  <a:gd name="T20" fmla="*/ 0 w 144"/>
                  <a:gd name="T21" fmla="*/ 115 h 158"/>
                  <a:gd name="T22" fmla="*/ 4 w 144"/>
                  <a:gd name="T23" fmla="*/ 122 h 158"/>
                  <a:gd name="T24" fmla="*/ 23 w 144"/>
                  <a:gd name="T25" fmla="*/ 143 h 158"/>
                  <a:gd name="T26" fmla="*/ 67 w 144"/>
                  <a:gd name="T27" fmla="*/ 158 h 158"/>
                  <a:gd name="T28" fmla="*/ 67 w 144"/>
                  <a:gd name="T29" fmla="*/ 158 h 158"/>
                  <a:gd name="T30" fmla="*/ 69 w 144"/>
                  <a:gd name="T31" fmla="*/ 158 h 158"/>
                  <a:gd name="T32" fmla="*/ 114 w 144"/>
                  <a:gd name="T33" fmla="*/ 141 h 158"/>
                  <a:gd name="T34" fmla="*/ 144 w 144"/>
                  <a:gd name="T35" fmla="*/ 78 h 158"/>
                  <a:gd name="T36" fmla="*/ 142 w 144"/>
                  <a:gd name="T37" fmla="*/ 59 h 158"/>
                  <a:gd name="T38" fmla="*/ 110 w 144"/>
                  <a:gd name="T39" fmla="*/ 9 h 158"/>
                  <a:gd name="T40" fmla="*/ 91 w 144"/>
                  <a:gd name="T41" fmla="*/ 2 h 158"/>
                  <a:gd name="T42" fmla="*/ 92 w 144"/>
                  <a:gd name="T43" fmla="*/ 0 h 158"/>
                  <a:gd name="T44" fmla="*/ 91 w 144"/>
                  <a:gd name="T45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4" h="158">
                    <a:moveTo>
                      <a:pt x="91" y="0"/>
                    </a:moveTo>
                    <a:cubicBezTo>
                      <a:pt x="90" y="3"/>
                      <a:pt x="88" y="7"/>
                      <a:pt x="85" y="11"/>
                    </a:cubicBezTo>
                    <a:cubicBezTo>
                      <a:pt x="88" y="12"/>
                      <a:pt x="91" y="13"/>
                      <a:pt x="94" y="14"/>
                    </a:cubicBezTo>
                    <a:cubicBezTo>
                      <a:pt x="117" y="25"/>
                      <a:pt x="132" y="49"/>
                      <a:pt x="132" y="77"/>
                    </a:cubicBezTo>
                    <a:cubicBezTo>
                      <a:pt x="132" y="81"/>
                      <a:pt x="132" y="85"/>
                      <a:pt x="131" y="88"/>
                    </a:cubicBezTo>
                    <a:cubicBezTo>
                      <a:pt x="130" y="97"/>
                      <a:pt x="127" y="105"/>
                      <a:pt x="123" y="112"/>
                    </a:cubicBezTo>
                    <a:cubicBezTo>
                      <a:pt x="112" y="132"/>
                      <a:pt x="91" y="145"/>
                      <a:pt x="67" y="145"/>
                    </a:cubicBezTo>
                    <a:cubicBezTo>
                      <a:pt x="67" y="145"/>
                      <a:pt x="67" y="145"/>
                      <a:pt x="67" y="145"/>
                    </a:cubicBezTo>
                    <a:cubicBezTo>
                      <a:pt x="44" y="145"/>
                      <a:pt x="24" y="132"/>
                      <a:pt x="13" y="114"/>
                    </a:cubicBezTo>
                    <a:cubicBezTo>
                      <a:pt x="11" y="111"/>
                      <a:pt x="9" y="108"/>
                      <a:pt x="8" y="105"/>
                    </a:cubicBezTo>
                    <a:cubicBezTo>
                      <a:pt x="5" y="108"/>
                      <a:pt x="2" y="112"/>
                      <a:pt x="0" y="115"/>
                    </a:cubicBezTo>
                    <a:cubicBezTo>
                      <a:pt x="1" y="117"/>
                      <a:pt x="2" y="120"/>
                      <a:pt x="4" y="122"/>
                    </a:cubicBezTo>
                    <a:cubicBezTo>
                      <a:pt x="9" y="130"/>
                      <a:pt x="15" y="137"/>
                      <a:pt x="23" y="143"/>
                    </a:cubicBezTo>
                    <a:cubicBezTo>
                      <a:pt x="35" y="152"/>
                      <a:pt x="50" y="158"/>
                      <a:pt x="67" y="158"/>
                    </a:cubicBezTo>
                    <a:cubicBezTo>
                      <a:pt x="67" y="158"/>
                      <a:pt x="67" y="158"/>
                      <a:pt x="67" y="158"/>
                    </a:cubicBezTo>
                    <a:cubicBezTo>
                      <a:pt x="68" y="158"/>
                      <a:pt x="68" y="158"/>
                      <a:pt x="69" y="158"/>
                    </a:cubicBezTo>
                    <a:cubicBezTo>
                      <a:pt x="86" y="157"/>
                      <a:pt x="102" y="151"/>
                      <a:pt x="114" y="141"/>
                    </a:cubicBezTo>
                    <a:cubicBezTo>
                      <a:pt x="132" y="126"/>
                      <a:pt x="144" y="103"/>
                      <a:pt x="144" y="78"/>
                    </a:cubicBezTo>
                    <a:cubicBezTo>
                      <a:pt x="144" y="71"/>
                      <a:pt x="144" y="65"/>
                      <a:pt x="142" y="59"/>
                    </a:cubicBezTo>
                    <a:cubicBezTo>
                      <a:pt x="138" y="39"/>
                      <a:pt x="126" y="21"/>
                      <a:pt x="110" y="9"/>
                    </a:cubicBezTo>
                    <a:cubicBezTo>
                      <a:pt x="103" y="8"/>
                      <a:pt x="97" y="5"/>
                      <a:pt x="91" y="2"/>
                    </a:cubicBezTo>
                    <a:cubicBezTo>
                      <a:pt x="91" y="1"/>
                      <a:pt x="91" y="1"/>
                      <a:pt x="92" y="0"/>
                    </a:cubicBezTo>
                    <a:cubicBezTo>
                      <a:pt x="92" y="0"/>
                      <a:pt x="91" y="0"/>
                      <a:pt x="9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1230"/>
              <p:cNvSpPr>
                <a:spLocks noEditPoints="1"/>
              </p:cNvSpPr>
              <p:nvPr/>
            </p:nvSpPr>
            <p:spPr bwMode="auto">
              <a:xfrm>
                <a:off x="1340" y="3714"/>
                <a:ext cx="56" cy="79"/>
              </a:xfrm>
              <a:custGeom>
                <a:avLst/>
                <a:gdLst>
                  <a:gd name="T0" fmla="*/ 51 w 112"/>
                  <a:gd name="T1" fmla="*/ 8 h 160"/>
                  <a:gd name="T2" fmla="*/ 50 w 112"/>
                  <a:gd name="T3" fmla="*/ 12 h 160"/>
                  <a:gd name="T4" fmla="*/ 59 w 112"/>
                  <a:gd name="T5" fmla="*/ 15 h 160"/>
                  <a:gd name="T6" fmla="*/ 100 w 112"/>
                  <a:gd name="T7" fmla="*/ 80 h 160"/>
                  <a:gd name="T8" fmla="*/ 35 w 112"/>
                  <a:gd name="T9" fmla="*/ 148 h 160"/>
                  <a:gd name="T10" fmla="*/ 34 w 112"/>
                  <a:gd name="T11" fmla="*/ 148 h 160"/>
                  <a:gd name="T12" fmla="*/ 13 w 112"/>
                  <a:gd name="T13" fmla="*/ 144 h 160"/>
                  <a:gd name="T14" fmla="*/ 5 w 112"/>
                  <a:gd name="T15" fmla="*/ 140 h 160"/>
                  <a:gd name="T16" fmla="*/ 1 w 112"/>
                  <a:gd name="T17" fmla="*/ 149 h 160"/>
                  <a:gd name="T18" fmla="*/ 0 w 112"/>
                  <a:gd name="T19" fmla="*/ 151 h 160"/>
                  <a:gd name="T20" fmla="*/ 19 w 112"/>
                  <a:gd name="T21" fmla="*/ 158 h 160"/>
                  <a:gd name="T22" fmla="*/ 34 w 112"/>
                  <a:gd name="T23" fmla="*/ 160 h 160"/>
                  <a:gd name="T24" fmla="*/ 35 w 112"/>
                  <a:gd name="T25" fmla="*/ 160 h 160"/>
                  <a:gd name="T26" fmla="*/ 78 w 112"/>
                  <a:gd name="T27" fmla="*/ 146 h 160"/>
                  <a:gd name="T28" fmla="*/ 112 w 112"/>
                  <a:gd name="T29" fmla="*/ 80 h 160"/>
                  <a:gd name="T30" fmla="*/ 112 w 112"/>
                  <a:gd name="T31" fmla="*/ 76 h 160"/>
                  <a:gd name="T32" fmla="*/ 91 w 112"/>
                  <a:gd name="T33" fmla="*/ 24 h 160"/>
                  <a:gd name="T34" fmla="*/ 51 w 112"/>
                  <a:gd name="T35" fmla="*/ 8 h 160"/>
                  <a:gd name="T36" fmla="*/ 51 w 112"/>
                  <a:gd name="T37" fmla="*/ 0 h 160"/>
                  <a:gd name="T38" fmla="*/ 51 w 112"/>
                  <a:gd name="T39" fmla="*/ 3 h 160"/>
                  <a:gd name="T40" fmla="*/ 52 w 112"/>
                  <a:gd name="T41" fmla="*/ 0 h 160"/>
                  <a:gd name="T42" fmla="*/ 51 w 112"/>
                  <a:gd name="T43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" h="160">
                    <a:moveTo>
                      <a:pt x="51" y="8"/>
                    </a:moveTo>
                    <a:cubicBezTo>
                      <a:pt x="51" y="9"/>
                      <a:pt x="51" y="11"/>
                      <a:pt x="50" y="12"/>
                    </a:cubicBezTo>
                    <a:cubicBezTo>
                      <a:pt x="53" y="13"/>
                      <a:pt x="56" y="14"/>
                      <a:pt x="59" y="15"/>
                    </a:cubicBezTo>
                    <a:cubicBezTo>
                      <a:pt x="83" y="26"/>
                      <a:pt x="100" y="51"/>
                      <a:pt x="100" y="80"/>
                    </a:cubicBezTo>
                    <a:cubicBezTo>
                      <a:pt x="100" y="117"/>
                      <a:pt x="71" y="148"/>
                      <a:pt x="35" y="148"/>
                    </a:cubicBezTo>
                    <a:cubicBezTo>
                      <a:pt x="35" y="148"/>
                      <a:pt x="35" y="148"/>
                      <a:pt x="34" y="148"/>
                    </a:cubicBezTo>
                    <a:cubicBezTo>
                      <a:pt x="27" y="148"/>
                      <a:pt x="20" y="146"/>
                      <a:pt x="13" y="144"/>
                    </a:cubicBezTo>
                    <a:cubicBezTo>
                      <a:pt x="10" y="143"/>
                      <a:pt x="8" y="141"/>
                      <a:pt x="5" y="140"/>
                    </a:cubicBezTo>
                    <a:cubicBezTo>
                      <a:pt x="4" y="143"/>
                      <a:pt x="2" y="146"/>
                      <a:pt x="1" y="149"/>
                    </a:cubicBezTo>
                    <a:cubicBezTo>
                      <a:pt x="0" y="150"/>
                      <a:pt x="0" y="150"/>
                      <a:pt x="0" y="151"/>
                    </a:cubicBezTo>
                    <a:cubicBezTo>
                      <a:pt x="6" y="154"/>
                      <a:pt x="12" y="157"/>
                      <a:pt x="19" y="158"/>
                    </a:cubicBezTo>
                    <a:cubicBezTo>
                      <a:pt x="24" y="160"/>
                      <a:pt x="29" y="160"/>
                      <a:pt x="34" y="160"/>
                    </a:cubicBezTo>
                    <a:cubicBezTo>
                      <a:pt x="35" y="160"/>
                      <a:pt x="35" y="160"/>
                      <a:pt x="35" y="160"/>
                    </a:cubicBezTo>
                    <a:cubicBezTo>
                      <a:pt x="51" y="160"/>
                      <a:pt x="66" y="155"/>
                      <a:pt x="78" y="146"/>
                    </a:cubicBezTo>
                    <a:cubicBezTo>
                      <a:pt x="98" y="132"/>
                      <a:pt x="112" y="107"/>
                      <a:pt x="112" y="80"/>
                    </a:cubicBezTo>
                    <a:cubicBezTo>
                      <a:pt x="112" y="79"/>
                      <a:pt x="112" y="77"/>
                      <a:pt x="112" y="76"/>
                    </a:cubicBezTo>
                    <a:cubicBezTo>
                      <a:pt x="111" y="56"/>
                      <a:pt x="103" y="38"/>
                      <a:pt x="91" y="24"/>
                    </a:cubicBezTo>
                    <a:cubicBezTo>
                      <a:pt x="76" y="22"/>
                      <a:pt x="62" y="17"/>
                      <a:pt x="51" y="8"/>
                    </a:cubicBezTo>
                    <a:moveTo>
                      <a:pt x="51" y="0"/>
                    </a:moveTo>
                    <a:cubicBezTo>
                      <a:pt x="51" y="1"/>
                      <a:pt x="51" y="2"/>
                      <a:pt x="51" y="3"/>
                    </a:cubicBezTo>
                    <a:cubicBezTo>
                      <a:pt x="52" y="2"/>
                      <a:pt x="52" y="1"/>
                      <a:pt x="52" y="0"/>
                    </a:cubicBezTo>
                    <a:cubicBezTo>
                      <a:pt x="52" y="0"/>
                      <a:pt x="52" y="0"/>
                      <a:pt x="5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1231"/>
              <p:cNvSpPr/>
              <p:nvPr/>
            </p:nvSpPr>
            <p:spPr bwMode="auto">
              <a:xfrm>
                <a:off x="1365" y="3646"/>
                <a:ext cx="61" cy="80"/>
              </a:xfrm>
              <a:custGeom>
                <a:avLst/>
                <a:gdLst>
                  <a:gd name="T0" fmla="*/ 41 w 124"/>
                  <a:gd name="T1" fmla="*/ 0 h 162"/>
                  <a:gd name="T2" fmla="*/ 21 w 124"/>
                  <a:gd name="T3" fmla="*/ 5 h 162"/>
                  <a:gd name="T4" fmla="*/ 13 w 124"/>
                  <a:gd name="T5" fmla="*/ 8 h 162"/>
                  <a:gd name="T6" fmla="*/ 12 w 124"/>
                  <a:gd name="T7" fmla="*/ 23 h 162"/>
                  <a:gd name="T8" fmla="*/ 21 w 124"/>
                  <a:gd name="T9" fmla="*/ 18 h 162"/>
                  <a:gd name="T10" fmla="*/ 47 w 124"/>
                  <a:gd name="T11" fmla="*/ 12 h 162"/>
                  <a:gd name="T12" fmla="*/ 48 w 124"/>
                  <a:gd name="T13" fmla="*/ 12 h 162"/>
                  <a:gd name="T14" fmla="*/ 112 w 124"/>
                  <a:gd name="T15" fmla="*/ 82 h 162"/>
                  <a:gd name="T16" fmla="*/ 47 w 124"/>
                  <a:gd name="T17" fmla="*/ 149 h 162"/>
                  <a:gd name="T18" fmla="*/ 46 w 124"/>
                  <a:gd name="T19" fmla="*/ 149 h 162"/>
                  <a:gd name="T20" fmla="*/ 12 w 124"/>
                  <a:gd name="T21" fmla="*/ 139 h 162"/>
                  <a:gd name="T22" fmla="*/ 4 w 124"/>
                  <a:gd name="T23" fmla="*/ 132 h 162"/>
                  <a:gd name="T24" fmla="*/ 2 w 124"/>
                  <a:gd name="T25" fmla="*/ 138 h 162"/>
                  <a:gd name="T26" fmla="*/ 1 w 124"/>
                  <a:gd name="T27" fmla="*/ 141 h 162"/>
                  <a:gd name="T28" fmla="*/ 0 w 124"/>
                  <a:gd name="T29" fmla="*/ 145 h 162"/>
                  <a:gd name="T30" fmla="*/ 1 w 124"/>
                  <a:gd name="T31" fmla="*/ 146 h 162"/>
                  <a:gd name="T32" fmla="*/ 41 w 124"/>
                  <a:gd name="T33" fmla="*/ 162 h 162"/>
                  <a:gd name="T34" fmla="*/ 46 w 124"/>
                  <a:gd name="T35" fmla="*/ 162 h 162"/>
                  <a:gd name="T36" fmla="*/ 47 w 124"/>
                  <a:gd name="T37" fmla="*/ 162 h 162"/>
                  <a:gd name="T38" fmla="*/ 96 w 124"/>
                  <a:gd name="T39" fmla="*/ 143 h 162"/>
                  <a:gd name="T40" fmla="*/ 124 w 124"/>
                  <a:gd name="T41" fmla="*/ 82 h 162"/>
                  <a:gd name="T42" fmla="*/ 124 w 124"/>
                  <a:gd name="T43" fmla="*/ 81 h 162"/>
                  <a:gd name="T44" fmla="*/ 90 w 124"/>
                  <a:gd name="T45" fmla="*/ 14 h 162"/>
                  <a:gd name="T46" fmla="*/ 86 w 124"/>
                  <a:gd name="T47" fmla="*/ 14 h 162"/>
                  <a:gd name="T48" fmla="*/ 86 w 124"/>
                  <a:gd name="T49" fmla="*/ 14 h 162"/>
                  <a:gd name="T50" fmla="*/ 41 w 12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4" h="162">
                    <a:moveTo>
                      <a:pt x="41" y="0"/>
                    </a:moveTo>
                    <a:cubicBezTo>
                      <a:pt x="34" y="1"/>
                      <a:pt x="27" y="2"/>
                      <a:pt x="21" y="5"/>
                    </a:cubicBezTo>
                    <a:cubicBezTo>
                      <a:pt x="18" y="6"/>
                      <a:pt x="16" y="7"/>
                      <a:pt x="13" y="8"/>
                    </a:cubicBezTo>
                    <a:cubicBezTo>
                      <a:pt x="13" y="13"/>
                      <a:pt x="13" y="18"/>
                      <a:pt x="12" y="23"/>
                    </a:cubicBezTo>
                    <a:cubicBezTo>
                      <a:pt x="15" y="21"/>
                      <a:pt x="18" y="19"/>
                      <a:pt x="21" y="18"/>
                    </a:cubicBezTo>
                    <a:cubicBezTo>
                      <a:pt x="29" y="14"/>
                      <a:pt x="38" y="12"/>
                      <a:pt x="47" y="12"/>
                    </a:cubicBezTo>
                    <a:cubicBezTo>
                      <a:pt x="47" y="12"/>
                      <a:pt x="48" y="12"/>
                      <a:pt x="48" y="12"/>
                    </a:cubicBezTo>
                    <a:cubicBezTo>
                      <a:pt x="84" y="13"/>
                      <a:pt x="112" y="44"/>
                      <a:pt x="112" y="82"/>
                    </a:cubicBezTo>
                    <a:cubicBezTo>
                      <a:pt x="112" y="119"/>
                      <a:pt x="83" y="149"/>
                      <a:pt x="47" y="149"/>
                    </a:cubicBezTo>
                    <a:cubicBezTo>
                      <a:pt x="47" y="149"/>
                      <a:pt x="47" y="149"/>
                      <a:pt x="46" y="149"/>
                    </a:cubicBezTo>
                    <a:cubicBezTo>
                      <a:pt x="34" y="149"/>
                      <a:pt x="22" y="145"/>
                      <a:pt x="12" y="139"/>
                    </a:cubicBezTo>
                    <a:cubicBezTo>
                      <a:pt x="9" y="137"/>
                      <a:pt x="6" y="134"/>
                      <a:pt x="4" y="132"/>
                    </a:cubicBezTo>
                    <a:cubicBezTo>
                      <a:pt x="3" y="134"/>
                      <a:pt x="3" y="136"/>
                      <a:pt x="2" y="138"/>
                    </a:cubicBezTo>
                    <a:cubicBezTo>
                      <a:pt x="2" y="139"/>
                      <a:pt x="2" y="140"/>
                      <a:pt x="1" y="141"/>
                    </a:cubicBezTo>
                    <a:cubicBezTo>
                      <a:pt x="1" y="142"/>
                      <a:pt x="1" y="144"/>
                      <a:pt x="0" y="145"/>
                    </a:cubicBezTo>
                    <a:cubicBezTo>
                      <a:pt x="0" y="145"/>
                      <a:pt x="1" y="145"/>
                      <a:pt x="1" y="146"/>
                    </a:cubicBezTo>
                    <a:cubicBezTo>
                      <a:pt x="12" y="155"/>
                      <a:pt x="26" y="160"/>
                      <a:pt x="41" y="162"/>
                    </a:cubicBezTo>
                    <a:cubicBezTo>
                      <a:pt x="43" y="162"/>
                      <a:pt x="45" y="162"/>
                      <a:pt x="46" y="162"/>
                    </a:cubicBezTo>
                    <a:cubicBezTo>
                      <a:pt x="47" y="162"/>
                      <a:pt x="47" y="162"/>
                      <a:pt x="47" y="162"/>
                    </a:cubicBezTo>
                    <a:cubicBezTo>
                      <a:pt x="66" y="162"/>
                      <a:pt x="83" y="155"/>
                      <a:pt x="96" y="143"/>
                    </a:cubicBezTo>
                    <a:cubicBezTo>
                      <a:pt x="113" y="128"/>
                      <a:pt x="124" y="106"/>
                      <a:pt x="124" y="82"/>
                    </a:cubicBezTo>
                    <a:cubicBezTo>
                      <a:pt x="124" y="82"/>
                      <a:pt x="124" y="81"/>
                      <a:pt x="124" y="81"/>
                    </a:cubicBezTo>
                    <a:cubicBezTo>
                      <a:pt x="124" y="53"/>
                      <a:pt x="110" y="28"/>
                      <a:pt x="90" y="14"/>
                    </a:cubicBezTo>
                    <a:cubicBezTo>
                      <a:pt x="89" y="14"/>
                      <a:pt x="88" y="14"/>
                      <a:pt x="86" y="14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69" y="13"/>
                      <a:pt x="54" y="8"/>
                      <a:pt x="4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1232"/>
              <p:cNvSpPr>
                <a:spLocks noEditPoints="1"/>
              </p:cNvSpPr>
              <p:nvPr/>
            </p:nvSpPr>
            <p:spPr bwMode="auto">
              <a:xfrm>
                <a:off x="1367" y="3573"/>
                <a:ext cx="82" cy="80"/>
              </a:xfrm>
              <a:custGeom>
                <a:avLst/>
                <a:gdLst>
                  <a:gd name="T0" fmla="*/ 83 w 167"/>
                  <a:gd name="T1" fmla="*/ 150 h 163"/>
                  <a:gd name="T2" fmla="*/ 83 w 167"/>
                  <a:gd name="T3" fmla="*/ 150 h 163"/>
                  <a:gd name="T4" fmla="*/ 13 w 167"/>
                  <a:gd name="T5" fmla="*/ 81 h 163"/>
                  <a:gd name="T6" fmla="*/ 83 w 167"/>
                  <a:gd name="T7" fmla="*/ 13 h 163"/>
                  <a:gd name="T8" fmla="*/ 84 w 167"/>
                  <a:gd name="T9" fmla="*/ 13 h 163"/>
                  <a:gd name="T10" fmla="*/ 154 w 167"/>
                  <a:gd name="T11" fmla="*/ 82 h 163"/>
                  <a:gd name="T12" fmla="*/ 83 w 167"/>
                  <a:gd name="T13" fmla="*/ 150 h 163"/>
                  <a:gd name="T14" fmla="*/ 83 w 167"/>
                  <a:gd name="T15" fmla="*/ 0 h 163"/>
                  <a:gd name="T16" fmla="*/ 35 w 167"/>
                  <a:gd name="T17" fmla="*/ 16 h 163"/>
                  <a:gd name="T18" fmla="*/ 12 w 167"/>
                  <a:gd name="T19" fmla="*/ 39 h 163"/>
                  <a:gd name="T20" fmla="*/ 1 w 167"/>
                  <a:gd name="T21" fmla="*/ 67 h 163"/>
                  <a:gd name="T22" fmla="*/ 0 w 167"/>
                  <a:gd name="T23" fmla="*/ 81 h 163"/>
                  <a:gd name="T24" fmla="*/ 15 w 167"/>
                  <a:gd name="T25" fmla="*/ 127 h 163"/>
                  <a:gd name="T26" fmla="*/ 38 w 167"/>
                  <a:gd name="T27" fmla="*/ 149 h 163"/>
                  <a:gd name="T28" fmla="*/ 83 w 167"/>
                  <a:gd name="T29" fmla="*/ 163 h 163"/>
                  <a:gd name="T30" fmla="*/ 83 w 167"/>
                  <a:gd name="T31" fmla="*/ 163 h 163"/>
                  <a:gd name="T32" fmla="*/ 87 w 167"/>
                  <a:gd name="T33" fmla="*/ 163 h 163"/>
                  <a:gd name="T34" fmla="*/ 159 w 167"/>
                  <a:gd name="T35" fmla="*/ 116 h 163"/>
                  <a:gd name="T36" fmla="*/ 167 w 167"/>
                  <a:gd name="T37" fmla="*/ 82 h 163"/>
                  <a:gd name="T38" fmla="*/ 167 w 167"/>
                  <a:gd name="T39" fmla="*/ 79 h 163"/>
                  <a:gd name="T40" fmla="*/ 84 w 167"/>
                  <a:gd name="T41" fmla="*/ 0 h 163"/>
                  <a:gd name="T42" fmla="*/ 83 w 167"/>
                  <a:gd name="T43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7" h="163">
                    <a:moveTo>
                      <a:pt x="83" y="150"/>
                    </a:moveTo>
                    <a:cubicBezTo>
                      <a:pt x="83" y="150"/>
                      <a:pt x="83" y="150"/>
                      <a:pt x="83" y="150"/>
                    </a:cubicBezTo>
                    <a:cubicBezTo>
                      <a:pt x="44" y="150"/>
                      <a:pt x="13" y="119"/>
                      <a:pt x="13" y="81"/>
                    </a:cubicBezTo>
                    <a:cubicBezTo>
                      <a:pt x="13" y="43"/>
                      <a:pt x="45" y="13"/>
                      <a:pt x="83" y="13"/>
                    </a:cubicBezTo>
                    <a:cubicBezTo>
                      <a:pt x="83" y="13"/>
                      <a:pt x="84" y="13"/>
                      <a:pt x="84" y="13"/>
                    </a:cubicBezTo>
                    <a:cubicBezTo>
                      <a:pt x="123" y="13"/>
                      <a:pt x="154" y="44"/>
                      <a:pt x="154" y="82"/>
                    </a:cubicBezTo>
                    <a:cubicBezTo>
                      <a:pt x="153" y="120"/>
                      <a:pt x="122" y="150"/>
                      <a:pt x="83" y="150"/>
                    </a:cubicBezTo>
                    <a:moveTo>
                      <a:pt x="83" y="0"/>
                    </a:moveTo>
                    <a:cubicBezTo>
                      <a:pt x="65" y="0"/>
                      <a:pt x="48" y="6"/>
                      <a:pt x="35" y="16"/>
                    </a:cubicBezTo>
                    <a:cubicBezTo>
                      <a:pt x="29" y="25"/>
                      <a:pt x="21" y="33"/>
                      <a:pt x="12" y="39"/>
                    </a:cubicBezTo>
                    <a:cubicBezTo>
                      <a:pt x="7" y="48"/>
                      <a:pt x="3" y="57"/>
                      <a:pt x="1" y="67"/>
                    </a:cubicBezTo>
                    <a:cubicBezTo>
                      <a:pt x="1" y="71"/>
                      <a:pt x="0" y="76"/>
                      <a:pt x="0" y="81"/>
                    </a:cubicBezTo>
                    <a:cubicBezTo>
                      <a:pt x="0" y="98"/>
                      <a:pt x="5" y="114"/>
                      <a:pt x="15" y="127"/>
                    </a:cubicBezTo>
                    <a:cubicBezTo>
                      <a:pt x="21" y="136"/>
                      <a:pt x="29" y="143"/>
                      <a:pt x="38" y="149"/>
                    </a:cubicBezTo>
                    <a:cubicBezTo>
                      <a:pt x="51" y="157"/>
                      <a:pt x="66" y="162"/>
                      <a:pt x="83" y="163"/>
                    </a:cubicBezTo>
                    <a:cubicBezTo>
                      <a:pt x="83" y="163"/>
                      <a:pt x="83" y="163"/>
                      <a:pt x="83" y="163"/>
                    </a:cubicBezTo>
                    <a:cubicBezTo>
                      <a:pt x="85" y="163"/>
                      <a:pt x="86" y="163"/>
                      <a:pt x="87" y="163"/>
                    </a:cubicBezTo>
                    <a:cubicBezTo>
                      <a:pt x="119" y="161"/>
                      <a:pt x="146" y="143"/>
                      <a:pt x="159" y="116"/>
                    </a:cubicBezTo>
                    <a:cubicBezTo>
                      <a:pt x="164" y="106"/>
                      <a:pt x="167" y="94"/>
                      <a:pt x="167" y="82"/>
                    </a:cubicBezTo>
                    <a:cubicBezTo>
                      <a:pt x="167" y="81"/>
                      <a:pt x="167" y="80"/>
                      <a:pt x="167" y="79"/>
                    </a:cubicBezTo>
                    <a:cubicBezTo>
                      <a:pt x="165" y="36"/>
                      <a:pt x="129" y="1"/>
                      <a:pt x="84" y="0"/>
                    </a:cubicBezTo>
                    <a:cubicBezTo>
                      <a:pt x="84" y="0"/>
                      <a:pt x="83" y="0"/>
                      <a:pt x="8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1233"/>
              <p:cNvSpPr/>
              <p:nvPr/>
            </p:nvSpPr>
            <p:spPr bwMode="auto">
              <a:xfrm>
                <a:off x="1670" y="3672"/>
                <a:ext cx="73" cy="73"/>
              </a:xfrm>
              <a:custGeom>
                <a:avLst/>
                <a:gdLst>
                  <a:gd name="T0" fmla="*/ 32 w 149"/>
                  <a:gd name="T1" fmla="*/ 0 h 147"/>
                  <a:gd name="T2" fmla="*/ 18 w 149"/>
                  <a:gd name="T3" fmla="*/ 14 h 147"/>
                  <a:gd name="T4" fmla="*/ 0 w 149"/>
                  <a:gd name="T5" fmla="*/ 65 h 147"/>
                  <a:gd name="T6" fmla="*/ 3 w 149"/>
                  <a:gd name="T7" fmla="*/ 87 h 147"/>
                  <a:gd name="T8" fmla="*/ 38 w 149"/>
                  <a:gd name="T9" fmla="*/ 136 h 147"/>
                  <a:gd name="T10" fmla="*/ 67 w 149"/>
                  <a:gd name="T11" fmla="*/ 146 h 147"/>
                  <a:gd name="T12" fmla="*/ 76 w 149"/>
                  <a:gd name="T13" fmla="*/ 147 h 147"/>
                  <a:gd name="T14" fmla="*/ 77 w 149"/>
                  <a:gd name="T15" fmla="*/ 147 h 147"/>
                  <a:gd name="T16" fmla="*/ 113 w 149"/>
                  <a:gd name="T17" fmla="*/ 137 h 147"/>
                  <a:gd name="T18" fmla="*/ 143 w 149"/>
                  <a:gd name="T19" fmla="*/ 107 h 147"/>
                  <a:gd name="T20" fmla="*/ 147 w 149"/>
                  <a:gd name="T21" fmla="*/ 98 h 147"/>
                  <a:gd name="T22" fmla="*/ 149 w 149"/>
                  <a:gd name="T23" fmla="*/ 94 h 147"/>
                  <a:gd name="T24" fmla="*/ 140 w 149"/>
                  <a:gd name="T25" fmla="*/ 82 h 147"/>
                  <a:gd name="T26" fmla="*/ 138 w 149"/>
                  <a:gd name="T27" fmla="*/ 89 h 147"/>
                  <a:gd name="T28" fmla="*/ 135 w 149"/>
                  <a:gd name="T29" fmla="*/ 97 h 147"/>
                  <a:gd name="T30" fmla="*/ 77 w 149"/>
                  <a:gd name="T31" fmla="*/ 134 h 147"/>
                  <a:gd name="T32" fmla="*/ 76 w 149"/>
                  <a:gd name="T33" fmla="*/ 134 h 147"/>
                  <a:gd name="T34" fmla="*/ 12 w 149"/>
                  <a:gd name="T35" fmla="*/ 65 h 147"/>
                  <a:gd name="T36" fmla="*/ 30 w 149"/>
                  <a:gd name="T37" fmla="*/ 19 h 147"/>
                  <a:gd name="T38" fmla="*/ 44 w 149"/>
                  <a:gd name="T39" fmla="*/ 7 h 147"/>
                  <a:gd name="T40" fmla="*/ 43 w 149"/>
                  <a:gd name="T41" fmla="*/ 7 h 147"/>
                  <a:gd name="T42" fmla="*/ 32 w 149"/>
                  <a:gd name="T43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9" h="147">
                    <a:moveTo>
                      <a:pt x="32" y="0"/>
                    </a:moveTo>
                    <a:cubicBezTo>
                      <a:pt x="27" y="4"/>
                      <a:pt x="22" y="9"/>
                      <a:pt x="18" y="14"/>
                    </a:cubicBezTo>
                    <a:cubicBezTo>
                      <a:pt x="7" y="28"/>
                      <a:pt x="0" y="46"/>
                      <a:pt x="0" y="65"/>
                    </a:cubicBezTo>
                    <a:cubicBezTo>
                      <a:pt x="0" y="73"/>
                      <a:pt x="1" y="80"/>
                      <a:pt x="3" y="87"/>
                    </a:cubicBezTo>
                    <a:cubicBezTo>
                      <a:pt x="8" y="108"/>
                      <a:pt x="21" y="125"/>
                      <a:pt x="38" y="136"/>
                    </a:cubicBezTo>
                    <a:cubicBezTo>
                      <a:pt x="47" y="141"/>
                      <a:pt x="56" y="145"/>
                      <a:pt x="67" y="146"/>
                    </a:cubicBezTo>
                    <a:cubicBezTo>
                      <a:pt x="70" y="147"/>
                      <a:pt x="73" y="147"/>
                      <a:pt x="76" y="147"/>
                    </a:cubicBezTo>
                    <a:cubicBezTo>
                      <a:pt x="76" y="147"/>
                      <a:pt x="77" y="147"/>
                      <a:pt x="77" y="147"/>
                    </a:cubicBezTo>
                    <a:cubicBezTo>
                      <a:pt x="90" y="147"/>
                      <a:pt x="102" y="143"/>
                      <a:pt x="113" y="137"/>
                    </a:cubicBezTo>
                    <a:cubicBezTo>
                      <a:pt x="126" y="130"/>
                      <a:pt x="136" y="120"/>
                      <a:pt x="143" y="107"/>
                    </a:cubicBezTo>
                    <a:cubicBezTo>
                      <a:pt x="145" y="104"/>
                      <a:pt x="146" y="101"/>
                      <a:pt x="147" y="98"/>
                    </a:cubicBezTo>
                    <a:cubicBezTo>
                      <a:pt x="148" y="97"/>
                      <a:pt x="148" y="95"/>
                      <a:pt x="149" y="94"/>
                    </a:cubicBezTo>
                    <a:cubicBezTo>
                      <a:pt x="145" y="91"/>
                      <a:pt x="142" y="87"/>
                      <a:pt x="140" y="82"/>
                    </a:cubicBezTo>
                    <a:cubicBezTo>
                      <a:pt x="139" y="84"/>
                      <a:pt x="139" y="87"/>
                      <a:pt x="138" y="89"/>
                    </a:cubicBezTo>
                    <a:cubicBezTo>
                      <a:pt x="137" y="92"/>
                      <a:pt x="136" y="95"/>
                      <a:pt x="135" y="97"/>
                    </a:cubicBezTo>
                    <a:cubicBezTo>
                      <a:pt x="124" y="119"/>
                      <a:pt x="102" y="134"/>
                      <a:pt x="77" y="134"/>
                    </a:cubicBezTo>
                    <a:cubicBezTo>
                      <a:pt x="77" y="134"/>
                      <a:pt x="76" y="134"/>
                      <a:pt x="76" y="134"/>
                    </a:cubicBezTo>
                    <a:cubicBezTo>
                      <a:pt x="40" y="134"/>
                      <a:pt x="12" y="103"/>
                      <a:pt x="12" y="65"/>
                    </a:cubicBezTo>
                    <a:cubicBezTo>
                      <a:pt x="12" y="47"/>
                      <a:pt x="19" y="31"/>
                      <a:pt x="30" y="19"/>
                    </a:cubicBezTo>
                    <a:cubicBezTo>
                      <a:pt x="34" y="14"/>
                      <a:pt x="39" y="10"/>
                      <a:pt x="44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39" y="5"/>
                      <a:pt x="35" y="4"/>
                      <a:pt x="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1234"/>
              <p:cNvSpPr>
                <a:spLocks noEditPoints="1"/>
              </p:cNvSpPr>
              <p:nvPr/>
            </p:nvSpPr>
            <p:spPr bwMode="auto">
              <a:xfrm>
                <a:off x="1825" y="3864"/>
                <a:ext cx="76" cy="86"/>
              </a:xfrm>
              <a:custGeom>
                <a:avLst/>
                <a:gdLst>
                  <a:gd name="T0" fmla="*/ 76 w 154"/>
                  <a:gd name="T1" fmla="*/ 160 h 174"/>
                  <a:gd name="T2" fmla="*/ 76 w 154"/>
                  <a:gd name="T3" fmla="*/ 160 h 174"/>
                  <a:gd name="T4" fmla="*/ 12 w 154"/>
                  <a:gd name="T5" fmla="*/ 86 h 174"/>
                  <a:gd name="T6" fmla="*/ 77 w 154"/>
                  <a:gd name="T7" fmla="*/ 14 h 174"/>
                  <a:gd name="T8" fmla="*/ 77 w 154"/>
                  <a:gd name="T9" fmla="*/ 14 h 174"/>
                  <a:gd name="T10" fmla="*/ 141 w 154"/>
                  <a:gd name="T11" fmla="*/ 88 h 174"/>
                  <a:gd name="T12" fmla="*/ 76 w 154"/>
                  <a:gd name="T13" fmla="*/ 160 h 174"/>
                  <a:gd name="T14" fmla="*/ 77 w 154"/>
                  <a:gd name="T15" fmla="*/ 0 h 174"/>
                  <a:gd name="T16" fmla="*/ 53 w 154"/>
                  <a:gd name="T17" fmla="*/ 5 h 174"/>
                  <a:gd name="T18" fmla="*/ 0 w 154"/>
                  <a:gd name="T19" fmla="*/ 86 h 174"/>
                  <a:gd name="T20" fmla="*/ 28 w 154"/>
                  <a:gd name="T21" fmla="*/ 154 h 174"/>
                  <a:gd name="T22" fmla="*/ 49 w 154"/>
                  <a:gd name="T23" fmla="*/ 168 h 174"/>
                  <a:gd name="T24" fmla="*/ 76 w 154"/>
                  <a:gd name="T25" fmla="*/ 174 h 174"/>
                  <a:gd name="T26" fmla="*/ 76 w 154"/>
                  <a:gd name="T27" fmla="*/ 174 h 174"/>
                  <a:gd name="T28" fmla="*/ 153 w 154"/>
                  <a:gd name="T29" fmla="*/ 88 h 174"/>
                  <a:gd name="T30" fmla="*/ 88 w 154"/>
                  <a:gd name="T31" fmla="*/ 1 h 174"/>
                  <a:gd name="T32" fmla="*/ 77 w 154"/>
                  <a:gd name="T33" fmla="*/ 0 h 174"/>
                  <a:gd name="T34" fmla="*/ 77 w 154"/>
                  <a:gd name="T35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174">
                    <a:moveTo>
                      <a:pt x="76" y="160"/>
                    </a:moveTo>
                    <a:cubicBezTo>
                      <a:pt x="76" y="160"/>
                      <a:pt x="76" y="160"/>
                      <a:pt x="76" y="160"/>
                    </a:cubicBezTo>
                    <a:cubicBezTo>
                      <a:pt x="40" y="160"/>
                      <a:pt x="11" y="127"/>
                      <a:pt x="12" y="86"/>
                    </a:cubicBezTo>
                    <a:cubicBezTo>
                      <a:pt x="12" y="46"/>
                      <a:pt x="41" y="14"/>
                      <a:pt x="77" y="14"/>
                    </a:cubicBezTo>
                    <a:cubicBezTo>
                      <a:pt x="77" y="14"/>
                      <a:pt x="77" y="14"/>
                      <a:pt x="77" y="14"/>
                    </a:cubicBezTo>
                    <a:cubicBezTo>
                      <a:pt x="113" y="14"/>
                      <a:pt x="142" y="47"/>
                      <a:pt x="141" y="88"/>
                    </a:cubicBezTo>
                    <a:cubicBezTo>
                      <a:pt x="141" y="128"/>
                      <a:pt x="112" y="160"/>
                      <a:pt x="76" y="160"/>
                    </a:cubicBezTo>
                    <a:moveTo>
                      <a:pt x="77" y="0"/>
                    </a:moveTo>
                    <a:cubicBezTo>
                      <a:pt x="68" y="0"/>
                      <a:pt x="60" y="2"/>
                      <a:pt x="53" y="5"/>
                    </a:cubicBezTo>
                    <a:cubicBezTo>
                      <a:pt x="22" y="16"/>
                      <a:pt x="0" y="48"/>
                      <a:pt x="0" y="86"/>
                    </a:cubicBezTo>
                    <a:cubicBezTo>
                      <a:pt x="0" y="114"/>
                      <a:pt x="11" y="138"/>
                      <a:pt x="28" y="154"/>
                    </a:cubicBezTo>
                    <a:cubicBezTo>
                      <a:pt x="34" y="160"/>
                      <a:pt x="42" y="165"/>
                      <a:pt x="49" y="168"/>
                    </a:cubicBezTo>
                    <a:cubicBezTo>
                      <a:pt x="58" y="172"/>
                      <a:pt x="66" y="174"/>
                      <a:pt x="76" y="174"/>
                    </a:cubicBezTo>
                    <a:cubicBezTo>
                      <a:pt x="76" y="174"/>
                      <a:pt x="76" y="174"/>
                      <a:pt x="76" y="174"/>
                    </a:cubicBezTo>
                    <a:cubicBezTo>
                      <a:pt x="118" y="174"/>
                      <a:pt x="153" y="135"/>
                      <a:pt x="153" y="88"/>
                    </a:cubicBezTo>
                    <a:cubicBezTo>
                      <a:pt x="154" y="44"/>
                      <a:pt x="125" y="8"/>
                      <a:pt x="88" y="1"/>
                    </a:cubicBezTo>
                    <a:cubicBezTo>
                      <a:pt x="85" y="1"/>
                      <a:pt x="81" y="1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1235"/>
              <p:cNvSpPr>
                <a:spLocks noEditPoints="1"/>
              </p:cNvSpPr>
              <p:nvPr/>
            </p:nvSpPr>
            <p:spPr bwMode="auto">
              <a:xfrm>
                <a:off x="1832" y="4026"/>
                <a:ext cx="76" cy="91"/>
              </a:xfrm>
              <a:custGeom>
                <a:avLst/>
                <a:gdLst>
                  <a:gd name="T0" fmla="*/ 77 w 154"/>
                  <a:gd name="T1" fmla="*/ 170 h 184"/>
                  <a:gd name="T2" fmla="*/ 77 w 154"/>
                  <a:gd name="T3" fmla="*/ 170 h 184"/>
                  <a:gd name="T4" fmla="*/ 12 w 154"/>
                  <a:gd name="T5" fmla="*/ 91 h 184"/>
                  <a:gd name="T6" fmla="*/ 77 w 154"/>
                  <a:gd name="T7" fmla="*/ 14 h 184"/>
                  <a:gd name="T8" fmla="*/ 78 w 154"/>
                  <a:gd name="T9" fmla="*/ 14 h 184"/>
                  <a:gd name="T10" fmla="*/ 142 w 154"/>
                  <a:gd name="T11" fmla="*/ 93 h 184"/>
                  <a:gd name="T12" fmla="*/ 77 w 154"/>
                  <a:gd name="T13" fmla="*/ 170 h 184"/>
                  <a:gd name="T14" fmla="*/ 77 w 154"/>
                  <a:gd name="T15" fmla="*/ 0 h 184"/>
                  <a:gd name="T16" fmla="*/ 52 w 154"/>
                  <a:gd name="T17" fmla="*/ 5 h 184"/>
                  <a:gd name="T18" fmla="*/ 21 w 154"/>
                  <a:gd name="T19" fmla="*/ 30 h 184"/>
                  <a:gd name="T20" fmla="*/ 1 w 154"/>
                  <a:gd name="T21" fmla="*/ 91 h 184"/>
                  <a:gd name="T22" fmla="*/ 49 w 154"/>
                  <a:gd name="T23" fmla="*/ 177 h 184"/>
                  <a:gd name="T24" fmla="*/ 76 w 154"/>
                  <a:gd name="T25" fmla="*/ 184 h 184"/>
                  <a:gd name="T26" fmla="*/ 77 w 154"/>
                  <a:gd name="T27" fmla="*/ 184 h 184"/>
                  <a:gd name="T28" fmla="*/ 87 w 154"/>
                  <a:gd name="T29" fmla="*/ 183 h 184"/>
                  <a:gd name="T30" fmla="*/ 132 w 154"/>
                  <a:gd name="T31" fmla="*/ 156 h 184"/>
                  <a:gd name="T32" fmla="*/ 150 w 154"/>
                  <a:gd name="T33" fmla="*/ 122 h 184"/>
                  <a:gd name="T34" fmla="*/ 154 w 154"/>
                  <a:gd name="T35" fmla="*/ 93 h 184"/>
                  <a:gd name="T36" fmla="*/ 78 w 154"/>
                  <a:gd name="T37" fmla="*/ 0 h 184"/>
                  <a:gd name="T38" fmla="*/ 77 w 154"/>
                  <a:gd name="T39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84">
                    <a:moveTo>
                      <a:pt x="77" y="170"/>
                    </a:moveTo>
                    <a:cubicBezTo>
                      <a:pt x="77" y="170"/>
                      <a:pt x="77" y="170"/>
                      <a:pt x="77" y="170"/>
                    </a:cubicBezTo>
                    <a:cubicBezTo>
                      <a:pt x="41" y="169"/>
                      <a:pt x="12" y="134"/>
                      <a:pt x="12" y="91"/>
                    </a:cubicBezTo>
                    <a:cubicBezTo>
                      <a:pt x="13" y="49"/>
                      <a:pt x="42" y="14"/>
                      <a:pt x="77" y="14"/>
                    </a:cubicBezTo>
                    <a:cubicBezTo>
                      <a:pt x="78" y="14"/>
                      <a:pt x="78" y="14"/>
                      <a:pt x="78" y="14"/>
                    </a:cubicBezTo>
                    <a:cubicBezTo>
                      <a:pt x="114" y="15"/>
                      <a:pt x="143" y="50"/>
                      <a:pt x="142" y="93"/>
                    </a:cubicBezTo>
                    <a:cubicBezTo>
                      <a:pt x="142" y="135"/>
                      <a:pt x="113" y="170"/>
                      <a:pt x="77" y="170"/>
                    </a:cubicBezTo>
                    <a:moveTo>
                      <a:pt x="77" y="0"/>
                    </a:moveTo>
                    <a:cubicBezTo>
                      <a:pt x="69" y="0"/>
                      <a:pt x="60" y="2"/>
                      <a:pt x="52" y="5"/>
                    </a:cubicBezTo>
                    <a:cubicBezTo>
                      <a:pt x="40" y="10"/>
                      <a:pt x="29" y="19"/>
                      <a:pt x="21" y="30"/>
                    </a:cubicBezTo>
                    <a:cubicBezTo>
                      <a:pt x="8" y="46"/>
                      <a:pt x="1" y="68"/>
                      <a:pt x="1" y="91"/>
                    </a:cubicBezTo>
                    <a:cubicBezTo>
                      <a:pt x="0" y="130"/>
                      <a:pt x="20" y="164"/>
                      <a:pt x="49" y="177"/>
                    </a:cubicBezTo>
                    <a:cubicBezTo>
                      <a:pt x="57" y="181"/>
                      <a:pt x="67" y="184"/>
                      <a:pt x="76" y="184"/>
                    </a:cubicBezTo>
                    <a:cubicBezTo>
                      <a:pt x="77" y="184"/>
                      <a:pt x="77" y="184"/>
                      <a:pt x="77" y="184"/>
                    </a:cubicBezTo>
                    <a:cubicBezTo>
                      <a:pt x="80" y="184"/>
                      <a:pt x="84" y="184"/>
                      <a:pt x="87" y="183"/>
                    </a:cubicBezTo>
                    <a:cubicBezTo>
                      <a:pt x="104" y="180"/>
                      <a:pt x="120" y="171"/>
                      <a:pt x="132" y="156"/>
                    </a:cubicBezTo>
                    <a:cubicBezTo>
                      <a:pt x="140" y="147"/>
                      <a:pt x="146" y="135"/>
                      <a:pt x="150" y="122"/>
                    </a:cubicBezTo>
                    <a:cubicBezTo>
                      <a:pt x="152" y="113"/>
                      <a:pt x="154" y="103"/>
                      <a:pt x="154" y="93"/>
                    </a:cubicBezTo>
                    <a:cubicBezTo>
                      <a:pt x="154" y="42"/>
                      <a:pt x="120" y="1"/>
                      <a:pt x="78" y="0"/>
                    </a:cubicBezTo>
                    <a:cubicBezTo>
                      <a:pt x="78" y="0"/>
                      <a:pt x="78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1236"/>
              <p:cNvSpPr>
                <a:spLocks noEditPoints="1"/>
              </p:cNvSpPr>
              <p:nvPr/>
            </p:nvSpPr>
            <p:spPr bwMode="auto">
              <a:xfrm>
                <a:off x="1465" y="3847"/>
                <a:ext cx="76" cy="80"/>
              </a:xfrm>
              <a:custGeom>
                <a:avLst/>
                <a:gdLst>
                  <a:gd name="T0" fmla="*/ 152 w 153"/>
                  <a:gd name="T1" fmla="*/ 70 h 162"/>
                  <a:gd name="T2" fmla="*/ 150 w 153"/>
                  <a:gd name="T3" fmla="*/ 89 h 162"/>
                  <a:gd name="T4" fmla="*/ 151 w 153"/>
                  <a:gd name="T5" fmla="*/ 101 h 162"/>
                  <a:gd name="T6" fmla="*/ 153 w 153"/>
                  <a:gd name="T7" fmla="*/ 81 h 162"/>
                  <a:gd name="T8" fmla="*/ 152 w 153"/>
                  <a:gd name="T9" fmla="*/ 70 h 162"/>
                  <a:gd name="T10" fmla="*/ 76 w 153"/>
                  <a:gd name="T11" fmla="*/ 0 h 162"/>
                  <a:gd name="T12" fmla="*/ 52 w 153"/>
                  <a:gd name="T13" fmla="*/ 4 h 162"/>
                  <a:gd name="T14" fmla="*/ 9 w 153"/>
                  <a:gd name="T15" fmla="*/ 42 h 162"/>
                  <a:gd name="T16" fmla="*/ 9 w 153"/>
                  <a:gd name="T17" fmla="*/ 50 h 162"/>
                  <a:gd name="T18" fmla="*/ 0 w 153"/>
                  <a:gd name="T19" fmla="*/ 88 h 162"/>
                  <a:gd name="T20" fmla="*/ 16 w 153"/>
                  <a:gd name="T21" fmla="*/ 131 h 162"/>
                  <a:gd name="T22" fmla="*/ 31 w 153"/>
                  <a:gd name="T23" fmla="*/ 146 h 162"/>
                  <a:gd name="T24" fmla="*/ 75 w 153"/>
                  <a:gd name="T25" fmla="*/ 162 h 162"/>
                  <a:gd name="T26" fmla="*/ 76 w 153"/>
                  <a:gd name="T27" fmla="*/ 162 h 162"/>
                  <a:gd name="T28" fmla="*/ 143 w 153"/>
                  <a:gd name="T29" fmla="*/ 121 h 162"/>
                  <a:gd name="T30" fmla="*/ 139 w 153"/>
                  <a:gd name="T31" fmla="*/ 100 h 162"/>
                  <a:gd name="T32" fmla="*/ 76 w 153"/>
                  <a:gd name="T33" fmla="*/ 149 h 162"/>
                  <a:gd name="T34" fmla="*/ 76 w 153"/>
                  <a:gd name="T35" fmla="*/ 149 h 162"/>
                  <a:gd name="T36" fmla="*/ 32 w 153"/>
                  <a:gd name="T37" fmla="*/ 131 h 162"/>
                  <a:gd name="T38" fmla="*/ 30 w 153"/>
                  <a:gd name="T39" fmla="*/ 128 h 162"/>
                  <a:gd name="T40" fmla="*/ 11 w 153"/>
                  <a:gd name="T41" fmla="*/ 80 h 162"/>
                  <a:gd name="T42" fmla="*/ 76 w 153"/>
                  <a:gd name="T43" fmla="*/ 12 h 162"/>
                  <a:gd name="T44" fmla="*/ 77 w 153"/>
                  <a:gd name="T45" fmla="*/ 12 h 162"/>
                  <a:gd name="T46" fmla="*/ 140 w 153"/>
                  <a:gd name="T47" fmla="*/ 69 h 162"/>
                  <a:gd name="T48" fmla="*/ 147 w 153"/>
                  <a:gd name="T49" fmla="*/ 49 h 162"/>
                  <a:gd name="T50" fmla="*/ 99 w 153"/>
                  <a:gd name="T51" fmla="*/ 3 h 162"/>
                  <a:gd name="T52" fmla="*/ 77 w 153"/>
                  <a:gd name="T53" fmla="*/ 0 h 162"/>
                  <a:gd name="T54" fmla="*/ 76 w 153"/>
                  <a:gd name="T55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162">
                    <a:moveTo>
                      <a:pt x="152" y="70"/>
                    </a:moveTo>
                    <a:cubicBezTo>
                      <a:pt x="151" y="76"/>
                      <a:pt x="150" y="83"/>
                      <a:pt x="150" y="89"/>
                    </a:cubicBezTo>
                    <a:cubicBezTo>
                      <a:pt x="150" y="93"/>
                      <a:pt x="150" y="97"/>
                      <a:pt x="151" y="101"/>
                    </a:cubicBezTo>
                    <a:cubicBezTo>
                      <a:pt x="152" y="95"/>
                      <a:pt x="153" y="88"/>
                      <a:pt x="153" y="81"/>
                    </a:cubicBezTo>
                    <a:cubicBezTo>
                      <a:pt x="153" y="78"/>
                      <a:pt x="153" y="74"/>
                      <a:pt x="152" y="70"/>
                    </a:cubicBezTo>
                    <a:moveTo>
                      <a:pt x="76" y="0"/>
                    </a:moveTo>
                    <a:cubicBezTo>
                      <a:pt x="68" y="0"/>
                      <a:pt x="59" y="1"/>
                      <a:pt x="52" y="4"/>
                    </a:cubicBezTo>
                    <a:cubicBezTo>
                      <a:pt x="33" y="10"/>
                      <a:pt x="18" y="24"/>
                      <a:pt x="9" y="42"/>
                    </a:cubicBezTo>
                    <a:cubicBezTo>
                      <a:pt x="9" y="45"/>
                      <a:pt x="9" y="47"/>
                      <a:pt x="9" y="50"/>
                    </a:cubicBezTo>
                    <a:cubicBezTo>
                      <a:pt x="9" y="64"/>
                      <a:pt x="6" y="77"/>
                      <a:pt x="0" y="88"/>
                    </a:cubicBezTo>
                    <a:cubicBezTo>
                      <a:pt x="1" y="104"/>
                      <a:pt x="7" y="119"/>
                      <a:pt x="16" y="131"/>
                    </a:cubicBezTo>
                    <a:cubicBezTo>
                      <a:pt x="20" y="137"/>
                      <a:pt x="25" y="142"/>
                      <a:pt x="31" y="146"/>
                    </a:cubicBezTo>
                    <a:cubicBezTo>
                      <a:pt x="43" y="156"/>
                      <a:pt x="59" y="161"/>
                      <a:pt x="75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105" y="162"/>
                      <a:pt x="130" y="145"/>
                      <a:pt x="143" y="121"/>
                    </a:cubicBezTo>
                    <a:cubicBezTo>
                      <a:pt x="141" y="114"/>
                      <a:pt x="139" y="107"/>
                      <a:pt x="139" y="100"/>
                    </a:cubicBezTo>
                    <a:cubicBezTo>
                      <a:pt x="131" y="128"/>
                      <a:pt x="106" y="149"/>
                      <a:pt x="76" y="149"/>
                    </a:cubicBezTo>
                    <a:cubicBezTo>
                      <a:pt x="76" y="149"/>
                      <a:pt x="76" y="149"/>
                      <a:pt x="76" y="149"/>
                    </a:cubicBezTo>
                    <a:cubicBezTo>
                      <a:pt x="59" y="149"/>
                      <a:pt x="43" y="142"/>
                      <a:pt x="32" y="131"/>
                    </a:cubicBezTo>
                    <a:cubicBezTo>
                      <a:pt x="31" y="130"/>
                      <a:pt x="30" y="129"/>
                      <a:pt x="30" y="128"/>
                    </a:cubicBezTo>
                    <a:cubicBezTo>
                      <a:pt x="18" y="116"/>
                      <a:pt x="11" y="99"/>
                      <a:pt x="11" y="80"/>
                    </a:cubicBezTo>
                    <a:cubicBezTo>
                      <a:pt x="12" y="42"/>
                      <a:pt x="41" y="12"/>
                      <a:pt x="76" y="12"/>
                    </a:cubicBezTo>
                    <a:cubicBezTo>
                      <a:pt x="76" y="12"/>
                      <a:pt x="77" y="12"/>
                      <a:pt x="77" y="12"/>
                    </a:cubicBezTo>
                    <a:cubicBezTo>
                      <a:pt x="109" y="12"/>
                      <a:pt x="135" y="37"/>
                      <a:pt x="140" y="69"/>
                    </a:cubicBezTo>
                    <a:cubicBezTo>
                      <a:pt x="142" y="62"/>
                      <a:pt x="144" y="56"/>
                      <a:pt x="147" y="49"/>
                    </a:cubicBezTo>
                    <a:cubicBezTo>
                      <a:pt x="138" y="27"/>
                      <a:pt x="121" y="10"/>
                      <a:pt x="99" y="3"/>
                    </a:cubicBezTo>
                    <a:cubicBezTo>
                      <a:pt x="92" y="1"/>
                      <a:pt x="85" y="0"/>
                      <a:pt x="77" y="0"/>
                    </a:cubicBezTo>
                    <a:cubicBezTo>
                      <a:pt x="77" y="0"/>
                      <a:pt x="76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1237"/>
              <p:cNvSpPr/>
              <p:nvPr/>
            </p:nvSpPr>
            <p:spPr bwMode="auto">
              <a:xfrm>
                <a:off x="1394" y="3832"/>
                <a:ext cx="76" cy="74"/>
              </a:xfrm>
              <a:custGeom>
                <a:avLst/>
                <a:gdLst>
                  <a:gd name="T0" fmla="*/ 76 w 153"/>
                  <a:gd name="T1" fmla="*/ 0 h 151"/>
                  <a:gd name="T2" fmla="*/ 0 w 153"/>
                  <a:gd name="T3" fmla="*/ 73 h 151"/>
                  <a:gd name="T4" fmla="*/ 0 w 153"/>
                  <a:gd name="T5" fmla="*/ 80 h 151"/>
                  <a:gd name="T6" fmla="*/ 0 w 153"/>
                  <a:gd name="T7" fmla="*/ 89 h 151"/>
                  <a:gd name="T8" fmla="*/ 7 w 153"/>
                  <a:gd name="T9" fmla="*/ 86 h 151"/>
                  <a:gd name="T10" fmla="*/ 12 w 153"/>
                  <a:gd name="T11" fmla="*/ 88 h 151"/>
                  <a:gd name="T12" fmla="*/ 12 w 153"/>
                  <a:gd name="T13" fmla="*/ 80 h 151"/>
                  <a:gd name="T14" fmla="*/ 12 w 153"/>
                  <a:gd name="T15" fmla="*/ 74 h 151"/>
                  <a:gd name="T16" fmla="*/ 77 w 153"/>
                  <a:gd name="T17" fmla="*/ 12 h 151"/>
                  <a:gd name="T18" fmla="*/ 77 w 153"/>
                  <a:gd name="T19" fmla="*/ 12 h 151"/>
                  <a:gd name="T20" fmla="*/ 141 w 153"/>
                  <a:gd name="T21" fmla="*/ 81 h 151"/>
                  <a:gd name="T22" fmla="*/ 125 w 153"/>
                  <a:gd name="T23" fmla="*/ 126 h 151"/>
                  <a:gd name="T24" fmla="*/ 119 w 153"/>
                  <a:gd name="T25" fmla="*/ 133 h 151"/>
                  <a:gd name="T26" fmla="*/ 117 w 153"/>
                  <a:gd name="T27" fmla="*/ 134 h 151"/>
                  <a:gd name="T28" fmla="*/ 109 w 153"/>
                  <a:gd name="T29" fmla="*/ 140 h 151"/>
                  <a:gd name="T30" fmla="*/ 115 w 153"/>
                  <a:gd name="T31" fmla="*/ 151 h 151"/>
                  <a:gd name="T32" fmla="*/ 115 w 153"/>
                  <a:gd name="T33" fmla="*/ 151 h 151"/>
                  <a:gd name="T34" fmla="*/ 125 w 153"/>
                  <a:gd name="T35" fmla="*/ 143 h 151"/>
                  <a:gd name="T36" fmla="*/ 129 w 153"/>
                  <a:gd name="T37" fmla="*/ 139 h 151"/>
                  <a:gd name="T38" fmla="*/ 134 w 153"/>
                  <a:gd name="T39" fmla="*/ 134 h 151"/>
                  <a:gd name="T40" fmla="*/ 144 w 153"/>
                  <a:gd name="T41" fmla="*/ 119 h 151"/>
                  <a:gd name="T42" fmla="*/ 153 w 153"/>
                  <a:gd name="T43" fmla="*/ 81 h 151"/>
                  <a:gd name="T44" fmla="*/ 153 w 153"/>
                  <a:gd name="T45" fmla="*/ 73 h 151"/>
                  <a:gd name="T46" fmla="*/ 133 w 153"/>
                  <a:gd name="T47" fmla="*/ 26 h 151"/>
                  <a:gd name="T48" fmla="*/ 77 w 153"/>
                  <a:gd name="T49" fmla="*/ 0 h 151"/>
                  <a:gd name="T50" fmla="*/ 77 w 153"/>
                  <a:gd name="T51" fmla="*/ 0 h 151"/>
                  <a:gd name="T52" fmla="*/ 76 w 153"/>
                  <a:gd name="T53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3" h="151">
                    <a:moveTo>
                      <a:pt x="76" y="0"/>
                    </a:moveTo>
                    <a:cubicBezTo>
                      <a:pt x="36" y="0"/>
                      <a:pt x="3" y="32"/>
                      <a:pt x="0" y="73"/>
                    </a:cubicBezTo>
                    <a:cubicBezTo>
                      <a:pt x="0" y="76"/>
                      <a:pt x="0" y="78"/>
                      <a:pt x="0" y="80"/>
                    </a:cubicBezTo>
                    <a:cubicBezTo>
                      <a:pt x="0" y="83"/>
                      <a:pt x="0" y="86"/>
                      <a:pt x="0" y="89"/>
                    </a:cubicBezTo>
                    <a:cubicBezTo>
                      <a:pt x="2" y="87"/>
                      <a:pt x="4" y="86"/>
                      <a:pt x="7" y="86"/>
                    </a:cubicBezTo>
                    <a:cubicBezTo>
                      <a:pt x="9" y="86"/>
                      <a:pt x="10" y="86"/>
                      <a:pt x="12" y="88"/>
                    </a:cubicBezTo>
                    <a:cubicBezTo>
                      <a:pt x="12" y="85"/>
                      <a:pt x="12" y="83"/>
                      <a:pt x="12" y="80"/>
                    </a:cubicBezTo>
                    <a:cubicBezTo>
                      <a:pt x="12" y="78"/>
                      <a:pt x="12" y="76"/>
                      <a:pt x="12" y="74"/>
                    </a:cubicBezTo>
                    <a:cubicBezTo>
                      <a:pt x="15" y="39"/>
                      <a:pt x="43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2"/>
                      <a:pt x="142" y="43"/>
                      <a:pt x="141" y="81"/>
                    </a:cubicBezTo>
                    <a:cubicBezTo>
                      <a:pt x="141" y="99"/>
                      <a:pt x="135" y="114"/>
                      <a:pt x="125" y="126"/>
                    </a:cubicBezTo>
                    <a:cubicBezTo>
                      <a:pt x="123" y="129"/>
                      <a:pt x="121" y="131"/>
                      <a:pt x="119" y="133"/>
                    </a:cubicBezTo>
                    <a:cubicBezTo>
                      <a:pt x="118" y="133"/>
                      <a:pt x="117" y="134"/>
                      <a:pt x="117" y="134"/>
                    </a:cubicBezTo>
                    <a:cubicBezTo>
                      <a:pt x="114" y="136"/>
                      <a:pt x="112" y="138"/>
                      <a:pt x="109" y="140"/>
                    </a:cubicBezTo>
                    <a:cubicBezTo>
                      <a:pt x="112" y="143"/>
                      <a:pt x="114" y="146"/>
                      <a:pt x="115" y="151"/>
                    </a:cubicBezTo>
                    <a:cubicBezTo>
                      <a:pt x="115" y="151"/>
                      <a:pt x="115" y="151"/>
                      <a:pt x="115" y="151"/>
                    </a:cubicBezTo>
                    <a:cubicBezTo>
                      <a:pt x="119" y="149"/>
                      <a:pt x="122" y="146"/>
                      <a:pt x="125" y="143"/>
                    </a:cubicBezTo>
                    <a:cubicBezTo>
                      <a:pt x="127" y="142"/>
                      <a:pt x="128" y="141"/>
                      <a:pt x="129" y="139"/>
                    </a:cubicBezTo>
                    <a:cubicBezTo>
                      <a:pt x="131" y="138"/>
                      <a:pt x="133" y="136"/>
                      <a:pt x="134" y="134"/>
                    </a:cubicBezTo>
                    <a:cubicBezTo>
                      <a:pt x="138" y="130"/>
                      <a:pt x="141" y="125"/>
                      <a:pt x="144" y="119"/>
                    </a:cubicBezTo>
                    <a:cubicBezTo>
                      <a:pt x="150" y="108"/>
                      <a:pt x="153" y="95"/>
                      <a:pt x="153" y="81"/>
                    </a:cubicBezTo>
                    <a:cubicBezTo>
                      <a:pt x="153" y="78"/>
                      <a:pt x="153" y="76"/>
                      <a:pt x="153" y="73"/>
                    </a:cubicBezTo>
                    <a:cubicBezTo>
                      <a:pt x="151" y="55"/>
                      <a:pt x="144" y="38"/>
                      <a:pt x="133" y="26"/>
                    </a:cubicBezTo>
                    <a:cubicBezTo>
                      <a:pt x="119" y="10"/>
                      <a:pt x="99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1238"/>
              <p:cNvSpPr>
                <a:spLocks noEditPoints="1"/>
              </p:cNvSpPr>
              <p:nvPr/>
            </p:nvSpPr>
            <p:spPr bwMode="auto">
              <a:xfrm>
                <a:off x="1040" y="3858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7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1 h 162"/>
                  <a:gd name="T12" fmla="*/ 77 w 154"/>
                  <a:gd name="T13" fmla="*/ 149 h 162"/>
                  <a:gd name="T14" fmla="*/ 80 w 154"/>
                  <a:gd name="T15" fmla="*/ 0 h 162"/>
                  <a:gd name="T16" fmla="*/ 35 w 154"/>
                  <a:gd name="T17" fmla="*/ 15 h 162"/>
                  <a:gd name="T18" fmla="*/ 34 w 154"/>
                  <a:gd name="T19" fmla="*/ 15 h 162"/>
                  <a:gd name="T20" fmla="*/ 32 w 154"/>
                  <a:gd name="T21" fmla="*/ 15 h 162"/>
                  <a:gd name="T22" fmla="*/ 1 w 154"/>
                  <a:gd name="T23" fmla="*/ 80 h 162"/>
                  <a:gd name="T24" fmla="*/ 35 w 154"/>
                  <a:gd name="T25" fmla="*/ 148 h 162"/>
                  <a:gd name="T26" fmla="*/ 74 w 154"/>
                  <a:gd name="T27" fmla="*/ 162 h 162"/>
                  <a:gd name="T28" fmla="*/ 77 w 154"/>
                  <a:gd name="T29" fmla="*/ 162 h 162"/>
                  <a:gd name="T30" fmla="*/ 77 w 154"/>
                  <a:gd name="T31" fmla="*/ 162 h 162"/>
                  <a:gd name="T32" fmla="*/ 138 w 154"/>
                  <a:gd name="T33" fmla="*/ 130 h 162"/>
                  <a:gd name="T34" fmla="*/ 154 w 154"/>
                  <a:gd name="T35" fmla="*/ 81 h 162"/>
                  <a:gd name="T36" fmla="*/ 147 w 154"/>
                  <a:gd name="T37" fmla="*/ 46 h 162"/>
                  <a:gd name="T38" fmla="*/ 80 w 154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7" y="149"/>
                      <a:pt x="77" y="149"/>
                    </a:cubicBezTo>
                    <a:cubicBezTo>
                      <a:pt x="41" y="149"/>
                      <a:pt x="12" y="118"/>
                      <a:pt x="12" y="80"/>
                    </a:cubicBezTo>
                    <a:cubicBezTo>
                      <a:pt x="13" y="42"/>
                      <a:pt x="42" y="12"/>
                      <a:pt x="77" y="12"/>
                    </a:cubicBezTo>
                    <a:cubicBezTo>
                      <a:pt x="78" y="12"/>
                      <a:pt x="78" y="12"/>
                      <a:pt x="78" y="12"/>
                    </a:cubicBezTo>
                    <a:cubicBezTo>
                      <a:pt x="114" y="12"/>
                      <a:pt x="143" y="43"/>
                      <a:pt x="142" y="81"/>
                    </a:cubicBezTo>
                    <a:cubicBezTo>
                      <a:pt x="142" y="119"/>
                      <a:pt x="113" y="149"/>
                      <a:pt x="77" y="149"/>
                    </a:cubicBezTo>
                    <a:moveTo>
                      <a:pt x="80" y="0"/>
                    </a:moveTo>
                    <a:cubicBezTo>
                      <a:pt x="67" y="9"/>
                      <a:pt x="52" y="15"/>
                      <a:pt x="35" y="15"/>
                    </a:cubicBezTo>
                    <a:cubicBezTo>
                      <a:pt x="35" y="15"/>
                      <a:pt x="34" y="15"/>
                      <a:pt x="34" y="15"/>
                    </a:cubicBezTo>
                    <a:cubicBezTo>
                      <a:pt x="34" y="15"/>
                      <a:pt x="33" y="15"/>
                      <a:pt x="32" y="15"/>
                    </a:cubicBezTo>
                    <a:cubicBezTo>
                      <a:pt x="13" y="30"/>
                      <a:pt x="1" y="53"/>
                      <a:pt x="1" y="80"/>
                    </a:cubicBezTo>
                    <a:cubicBezTo>
                      <a:pt x="0" y="108"/>
                      <a:pt x="14" y="133"/>
                      <a:pt x="35" y="148"/>
                    </a:cubicBezTo>
                    <a:cubicBezTo>
                      <a:pt x="46" y="156"/>
                      <a:pt x="60" y="161"/>
                      <a:pt x="74" y="162"/>
                    </a:cubicBezTo>
                    <a:cubicBezTo>
                      <a:pt x="75" y="162"/>
                      <a:pt x="76" y="162"/>
                      <a:pt x="77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102" y="162"/>
                      <a:pt x="124" y="149"/>
                      <a:pt x="138" y="130"/>
                    </a:cubicBezTo>
                    <a:cubicBezTo>
                      <a:pt x="148" y="117"/>
                      <a:pt x="154" y="100"/>
                      <a:pt x="154" y="81"/>
                    </a:cubicBezTo>
                    <a:cubicBezTo>
                      <a:pt x="154" y="69"/>
                      <a:pt x="152" y="57"/>
                      <a:pt x="147" y="46"/>
                    </a:cubicBezTo>
                    <a:cubicBezTo>
                      <a:pt x="135" y="19"/>
                      <a:pt x="109" y="1"/>
                      <a:pt x="8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1239"/>
              <p:cNvSpPr>
                <a:spLocks noEditPoints="1"/>
              </p:cNvSpPr>
              <p:nvPr/>
            </p:nvSpPr>
            <p:spPr bwMode="auto">
              <a:xfrm>
                <a:off x="950" y="3798"/>
                <a:ext cx="75" cy="80"/>
              </a:xfrm>
              <a:custGeom>
                <a:avLst/>
                <a:gdLst>
                  <a:gd name="T0" fmla="*/ 76 w 152"/>
                  <a:gd name="T1" fmla="*/ 149 h 162"/>
                  <a:gd name="T2" fmla="*/ 76 w 152"/>
                  <a:gd name="T3" fmla="*/ 149 h 162"/>
                  <a:gd name="T4" fmla="*/ 11 w 152"/>
                  <a:gd name="T5" fmla="*/ 80 h 162"/>
                  <a:gd name="T6" fmla="*/ 76 w 152"/>
                  <a:gd name="T7" fmla="*/ 12 h 162"/>
                  <a:gd name="T8" fmla="*/ 77 w 152"/>
                  <a:gd name="T9" fmla="*/ 12 h 162"/>
                  <a:gd name="T10" fmla="*/ 141 w 152"/>
                  <a:gd name="T11" fmla="*/ 82 h 162"/>
                  <a:gd name="T12" fmla="*/ 76 w 152"/>
                  <a:gd name="T13" fmla="*/ 149 h 162"/>
                  <a:gd name="T14" fmla="*/ 76 w 152"/>
                  <a:gd name="T15" fmla="*/ 0 h 162"/>
                  <a:gd name="T16" fmla="*/ 25 w 152"/>
                  <a:gd name="T17" fmla="*/ 21 h 162"/>
                  <a:gd name="T18" fmla="*/ 0 w 152"/>
                  <a:gd name="T19" fmla="*/ 80 h 162"/>
                  <a:gd name="T20" fmla="*/ 0 w 152"/>
                  <a:gd name="T21" fmla="*/ 85 h 162"/>
                  <a:gd name="T22" fmla="*/ 43 w 152"/>
                  <a:gd name="T23" fmla="*/ 154 h 162"/>
                  <a:gd name="T24" fmla="*/ 76 w 152"/>
                  <a:gd name="T25" fmla="*/ 162 h 162"/>
                  <a:gd name="T26" fmla="*/ 76 w 152"/>
                  <a:gd name="T27" fmla="*/ 162 h 162"/>
                  <a:gd name="T28" fmla="*/ 92 w 152"/>
                  <a:gd name="T29" fmla="*/ 160 h 162"/>
                  <a:gd name="T30" fmla="*/ 152 w 152"/>
                  <a:gd name="T31" fmla="*/ 98 h 162"/>
                  <a:gd name="T32" fmla="*/ 140 w 152"/>
                  <a:gd name="T33" fmla="*/ 54 h 162"/>
                  <a:gd name="T34" fmla="*/ 142 w 152"/>
                  <a:gd name="T35" fmla="*/ 38 h 162"/>
                  <a:gd name="T36" fmla="*/ 77 w 152"/>
                  <a:gd name="T37" fmla="*/ 0 h 162"/>
                  <a:gd name="T38" fmla="*/ 76 w 152"/>
                  <a:gd name="T3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2" h="162">
                    <a:moveTo>
                      <a:pt x="76" y="149"/>
                    </a:moveTo>
                    <a:cubicBezTo>
                      <a:pt x="76" y="149"/>
                      <a:pt x="76" y="149"/>
                      <a:pt x="76" y="149"/>
                    </a:cubicBezTo>
                    <a:cubicBezTo>
                      <a:pt x="40" y="149"/>
                      <a:pt x="11" y="118"/>
                      <a:pt x="11" y="80"/>
                    </a:cubicBezTo>
                    <a:cubicBezTo>
                      <a:pt x="12" y="43"/>
                      <a:pt x="41" y="12"/>
                      <a:pt x="76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1" y="82"/>
                    </a:cubicBezTo>
                    <a:cubicBezTo>
                      <a:pt x="141" y="119"/>
                      <a:pt x="112" y="149"/>
                      <a:pt x="76" y="149"/>
                    </a:cubicBezTo>
                    <a:moveTo>
                      <a:pt x="76" y="0"/>
                    </a:moveTo>
                    <a:cubicBezTo>
                      <a:pt x="57" y="0"/>
                      <a:pt x="39" y="8"/>
                      <a:pt x="25" y="21"/>
                    </a:cubicBezTo>
                    <a:cubicBezTo>
                      <a:pt x="10" y="35"/>
                      <a:pt x="0" y="57"/>
                      <a:pt x="0" y="80"/>
                    </a:cubicBezTo>
                    <a:cubicBezTo>
                      <a:pt x="0" y="82"/>
                      <a:pt x="0" y="84"/>
                      <a:pt x="0" y="85"/>
                    </a:cubicBezTo>
                    <a:cubicBezTo>
                      <a:pt x="1" y="115"/>
                      <a:pt x="19" y="141"/>
                      <a:pt x="43" y="154"/>
                    </a:cubicBezTo>
                    <a:cubicBezTo>
                      <a:pt x="53" y="159"/>
                      <a:pt x="64" y="162"/>
                      <a:pt x="76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82" y="162"/>
                      <a:pt x="87" y="161"/>
                      <a:pt x="92" y="160"/>
                    </a:cubicBezTo>
                    <a:cubicBezTo>
                      <a:pt x="122" y="153"/>
                      <a:pt x="145" y="129"/>
                      <a:pt x="152" y="98"/>
                    </a:cubicBezTo>
                    <a:cubicBezTo>
                      <a:pt x="144" y="85"/>
                      <a:pt x="140" y="70"/>
                      <a:pt x="140" y="54"/>
                    </a:cubicBezTo>
                    <a:cubicBezTo>
                      <a:pt x="140" y="49"/>
                      <a:pt x="141" y="43"/>
                      <a:pt x="142" y="38"/>
                    </a:cubicBezTo>
                    <a:cubicBezTo>
                      <a:pt x="128" y="15"/>
                      <a:pt x="104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1240"/>
              <p:cNvSpPr>
                <a:spLocks noEditPoints="1"/>
              </p:cNvSpPr>
              <p:nvPr/>
            </p:nvSpPr>
            <p:spPr bwMode="auto">
              <a:xfrm>
                <a:off x="1019" y="3785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7 w 154"/>
                  <a:gd name="T15" fmla="*/ 0 h 162"/>
                  <a:gd name="T16" fmla="*/ 74 w 154"/>
                  <a:gd name="T17" fmla="*/ 0 h 162"/>
                  <a:gd name="T18" fmla="*/ 28 w 154"/>
                  <a:gd name="T19" fmla="*/ 19 h 162"/>
                  <a:gd name="T20" fmla="*/ 2 w 154"/>
                  <a:gd name="T21" fmla="*/ 64 h 162"/>
                  <a:gd name="T22" fmla="*/ 0 w 154"/>
                  <a:gd name="T23" fmla="*/ 80 h 162"/>
                  <a:gd name="T24" fmla="*/ 12 w 154"/>
                  <a:gd name="T25" fmla="*/ 124 h 162"/>
                  <a:gd name="T26" fmla="*/ 74 w 154"/>
                  <a:gd name="T27" fmla="*/ 162 h 162"/>
                  <a:gd name="T28" fmla="*/ 76 w 154"/>
                  <a:gd name="T29" fmla="*/ 162 h 162"/>
                  <a:gd name="T30" fmla="*/ 77 w 154"/>
                  <a:gd name="T31" fmla="*/ 162 h 162"/>
                  <a:gd name="T32" fmla="*/ 122 w 154"/>
                  <a:gd name="T33" fmla="*/ 147 h 162"/>
                  <a:gd name="T34" fmla="*/ 154 w 154"/>
                  <a:gd name="T35" fmla="*/ 82 h 162"/>
                  <a:gd name="T36" fmla="*/ 142 w 154"/>
                  <a:gd name="T37" fmla="*/ 37 h 162"/>
                  <a:gd name="T38" fmla="*/ 105 w 154"/>
                  <a:gd name="T39" fmla="*/ 6 h 162"/>
                  <a:gd name="T40" fmla="*/ 78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6" y="150"/>
                      <a:pt x="76" y="150"/>
                    </a:cubicBezTo>
                    <a:cubicBezTo>
                      <a:pt x="40" y="149"/>
                      <a:pt x="12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8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19"/>
                      <a:pt x="112" y="150"/>
                      <a:pt x="77" y="150"/>
                    </a:cubicBezTo>
                    <a:moveTo>
                      <a:pt x="77" y="0"/>
                    </a:moveTo>
                    <a:cubicBezTo>
                      <a:pt x="76" y="0"/>
                      <a:pt x="75" y="0"/>
                      <a:pt x="74" y="0"/>
                    </a:cubicBezTo>
                    <a:cubicBezTo>
                      <a:pt x="61" y="11"/>
                      <a:pt x="45" y="18"/>
                      <a:pt x="28" y="19"/>
                    </a:cubicBezTo>
                    <a:cubicBezTo>
                      <a:pt x="15" y="30"/>
                      <a:pt x="5" y="46"/>
                      <a:pt x="2" y="64"/>
                    </a:cubicBezTo>
                    <a:cubicBezTo>
                      <a:pt x="1" y="69"/>
                      <a:pt x="0" y="75"/>
                      <a:pt x="0" y="80"/>
                    </a:cubicBezTo>
                    <a:cubicBezTo>
                      <a:pt x="0" y="96"/>
                      <a:pt x="4" y="111"/>
                      <a:pt x="12" y="124"/>
                    </a:cubicBezTo>
                    <a:cubicBezTo>
                      <a:pt x="25" y="146"/>
                      <a:pt x="48" y="161"/>
                      <a:pt x="74" y="162"/>
                    </a:cubicBezTo>
                    <a:cubicBezTo>
                      <a:pt x="75" y="162"/>
                      <a:pt x="76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94" y="162"/>
                      <a:pt x="109" y="156"/>
                      <a:pt x="122" y="147"/>
                    </a:cubicBezTo>
                    <a:cubicBezTo>
                      <a:pt x="141" y="132"/>
                      <a:pt x="153" y="108"/>
                      <a:pt x="154" y="82"/>
                    </a:cubicBezTo>
                    <a:cubicBezTo>
                      <a:pt x="154" y="65"/>
                      <a:pt x="149" y="50"/>
                      <a:pt x="142" y="37"/>
                    </a:cubicBezTo>
                    <a:cubicBezTo>
                      <a:pt x="127" y="31"/>
                      <a:pt x="114" y="20"/>
                      <a:pt x="105" y="6"/>
                    </a:cubicBezTo>
                    <a:cubicBezTo>
                      <a:pt x="97" y="2"/>
                      <a:pt x="87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1241"/>
              <p:cNvSpPr>
                <a:spLocks noEditPoints="1"/>
              </p:cNvSpPr>
              <p:nvPr/>
            </p:nvSpPr>
            <p:spPr bwMode="auto">
              <a:xfrm>
                <a:off x="1383" y="3494"/>
                <a:ext cx="75" cy="80"/>
              </a:xfrm>
              <a:custGeom>
                <a:avLst/>
                <a:gdLst>
                  <a:gd name="T0" fmla="*/ 76 w 153"/>
                  <a:gd name="T1" fmla="*/ 150 h 162"/>
                  <a:gd name="T2" fmla="*/ 76 w 153"/>
                  <a:gd name="T3" fmla="*/ 150 h 162"/>
                  <a:gd name="T4" fmla="*/ 12 w 153"/>
                  <a:gd name="T5" fmla="*/ 81 h 162"/>
                  <a:gd name="T6" fmla="*/ 76 w 153"/>
                  <a:gd name="T7" fmla="*/ 13 h 162"/>
                  <a:gd name="T8" fmla="*/ 77 w 153"/>
                  <a:gd name="T9" fmla="*/ 13 h 162"/>
                  <a:gd name="T10" fmla="*/ 117 w 153"/>
                  <a:gd name="T11" fmla="*/ 28 h 162"/>
                  <a:gd name="T12" fmla="*/ 141 w 153"/>
                  <a:gd name="T13" fmla="*/ 82 h 162"/>
                  <a:gd name="T14" fmla="*/ 138 w 153"/>
                  <a:gd name="T15" fmla="*/ 104 h 162"/>
                  <a:gd name="T16" fmla="*/ 76 w 153"/>
                  <a:gd name="T17" fmla="*/ 150 h 162"/>
                  <a:gd name="T18" fmla="*/ 76 w 153"/>
                  <a:gd name="T19" fmla="*/ 0 h 162"/>
                  <a:gd name="T20" fmla="*/ 35 w 153"/>
                  <a:gd name="T21" fmla="*/ 13 h 162"/>
                  <a:gd name="T22" fmla="*/ 5 w 153"/>
                  <a:gd name="T23" fmla="*/ 51 h 162"/>
                  <a:gd name="T24" fmla="*/ 0 w 153"/>
                  <a:gd name="T25" fmla="*/ 80 h 162"/>
                  <a:gd name="T26" fmla="*/ 0 w 153"/>
                  <a:gd name="T27" fmla="*/ 84 h 162"/>
                  <a:gd name="T28" fmla="*/ 14 w 153"/>
                  <a:gd name="T29" fmla="*/ 129 h 162"/>
                  <a:gd name="T30" fmla="*/ 76 w 153"/>
                  <a:gd name="T31" fmla="*/ 162 h 162"/>
                  <a:gd name="T32" fmla="*/ 77 w 153"/>
                  <a:gd name="T33" fmla="*/ 162 h 162"/>
                  <a:gd name="T34" fmla="*/ 140 w 153"/>
                  <a:gd name="T35" fmla="*/ 126 h 162"/>
                  <a:gd name="T36" fmla="*/ 153 w 153"/>
                  <a:gd name="T37" fmla="*/ 82 h 162"/>
                  <a:gd name="T38" fmla="*/ 118 w 153"/>
                  <a:gd name="T39" fmla="*/ 13 h 162"/>
                  <a:gd name="T40" fmla="*/ 116 w 153"/>
                  <a:gd name="T41" fmla="*/ 12 h 162"/>
                  <a:gd name="T42" fmla="*/ 77 w 153"/>
                  <a:gd name="T43" fmla="*/ 0 h 162"/>
                  <a:gd name="T44" fmla="*/ 76 w 153"/>
                  <a:gd name="T45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3" h="162">
                    <a:moveTo>
                      <a:pt x="76" y="150"/>
                    </a:move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2" y="81"/>
                    </a:cubicBezTo>
                    <a:cubicBezTo>
                      <a:pt x="12" y="43"/>
                      <a:pt x="41" y="13"/>
                      <a:pt x="76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92" y="13"/>
                      <a:pt x="106" y="18"/>
                      <a:pt x="117" y="28"/>
                    </a:cubicBezTo>
                    <a:cubicBezTo>
                      <a:pt x="132" y="41"/>
                      <a:pt x="142" y="60"/>
                      <a:pt x="141" y="82"/>
                    </a:cubicBezTo>
                    <a:cubicBezTo>
                      <a:pt x="141" y="89"/>
                      <a:pt x="140" y="97"/>
                      <a:pt x="138" y="104"/>
                    </a:cubicBezTo>
                    <a:cubicBezTo>
                      <a:pt x="129" y="130"/>
                      <a:pt x="105" y="150"/>
                      <a:pt x="76" y="150"/>
                    </a:cubicBezTo>
                    <a:moveTo>
                      <a:pt x="76" y="0"/>
                    </a:moveTo>
                    <a:cubicBezTo>
                      <a:pt x="61" y="0"/>
                      <a:pt x="47" y="5"/>
                      <a:pt x="35" y="13"/>
                    </a:cubicBezTo>
                    <a:cubicBezTo>
                      <a:pt x="29" y="29"/>
                      <a:pt x="19" y="42"/>
                      <a:pt x="5" y="51"/>
                    </a:cubicBezTo>
                    <a:cubicBezTo>
                      <a:pt x="2" y="60"/>
                      <a:pt x="0" y="70"/>
                      <a:pt x="0" y="80"/>
                    </a:cubicBezTo>
                    <a:cubicBezTo>
                      <a:pt x="0" y="82"/>
                      <a:pt x="0" y="83"/>
                      <a:pt x="0" y="84"/>
                    </a:cubicBezTo>
                    <a:cubicBezTo>
                      <a:pt x="9" y="96"/>
                      <a:pt x="14" y="112"/>
                      <a:pt x="14" y="129"/>
                    </a:cubicBezTo>
                    <a:cubicBezTo>
                      <a:pt x="28" y="149"/>
                      <a:pt x="50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103" y="162"/>
                      <a:pt x="126" y="148"/>
                      <a:pt x="140" y="126"/>
                    </a:cubicBezTo>
                    <a:cubicBezTo>
                      <a:pt x="148" y="114"/>
                      <a:pt x="153" y="98"/>
                      <a:pt x="153" y="82"/>
                    </a:cubicBezTo>
                    <a:cubicBezTo>
                      <a:pt x="153" y="53"/>
                      <a:pt x="140" y="28"/>
                      <a:pt x="118" y="13"/>
                    </a:cubicBezTo>
                    <a:cubicBezTo>
                      <a:pt x="118" y="13"/>
                      <a:pt x="117" y="12"/>
                      <a:pt x="116" y="12"/>
                    </a:cubicBezTo>
                    <a:cubicBezTo>
                      <a:pt x="105" y="5"/>
                      <a:pt x="91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1242"/>
              <p:cNvSpPr/>
              <p:nvPr/>
            </p:nvSpPr>
            <p:spPr bwMode="auto">
              <a:xfrm>
                <a:off x="1319" y="3519"/>
                <a:ext cx="71" cy="79"/>
              </a:xfrm>
              <a:custGeom>
                <a:avLst/>
                <a:gdLst>
                  <a:gd name="T0" fmla="*/ 52 w 143"/>
                  <a:gd name="T1" fmla="*/ 0 h 159"/>
                  <a:gd name="T2" fmla="*/ 5 w 143"/>
                  <a:gd name="T3" fmla="*/ 31 h 159"/>
                  <a:gd name="T4" fmla="*/ 0 w 143"/>
                  <a:gd name="T5" fmla="*/ 40 h 159"/>
                  <a:gd name="T6" fmla="*/ 8 w 143"/>
                  <a:gd name="T7" fmla="*/ 49 h 159"/>
                  <a:gd name="T8" fmla="*/ 8 w 143"/>
                  <a:gd name="T9" fmla="*/ 50 h 159"/>
                  <a:gd name="T10" fmla="*/ 14 w 143"/>
                  <a:gd name="T11" fmla="*/ 39 h 159"/>
                  <a:gd name="T12" fmla="*/ 67 w 143"/>
                  <a:gd name="T13" fmla="*/ 11 h 159"/>
                  <a:gd name="T14" fmla="*/ 67 w 143"/>
                  <a:gd name="T15" fmla="*/ 11 h 159"/>
                  <a:gd name="T16" fmla="*/ 132 w 143"/>
                  <a:gd name="T17" fmla="*/ 80 h 159"/>
                  <a:gd name="T18" fmla="*/ 86 w 143"/>
                  <a:gd name="T19" fmla="*/ 145 h 159"/>
                  <a:gd name="T20" fmla="*/ 78 w 143"/>
                  <a:gd name="T21" fmla="*/ 147 h 159"/>
                  <a:gd name="T22" fmla="*/ 81 w 143"/>
                  <a:gd name="T23" fmla="*/ 159 h 159"/>
                  <a:gd name="T24" fmla="*/ 91 w 143"/>
                  <a:gd name="T25" fmla="*/ 156 h 159"/>
                  <a:gd name="T26" fmla="*/ 108 w 143"/>
                  <a:gd name="T27" fmla="*/ 147 h 159"/>
                  <a:gd name="T28" fmla="*/ 131 w 143"/>
                  <a:gd name="T29" fmla="*/ 124 h 159"/>
                  <a:gd name="T30" fmla="*/ 143 w 143"/>
                  <a:gd name="T31" fmla="*/ 80 h 159"/>
                  <a:gd name="T32" fmla="*/ 143 w 143"/>
                  <a:gd name="T33" fmla="*/ 77 h 159"/>
                  <a:gd name="T34" fmla="*/ 129 w 143"/>
                  <a:gd name="T35" fmla="*/ 32 h 159"/>
                  <a:gd name="T36" fmla="*/ 107 w 143"/>
                  <a:gd name="T37" fmla="*/ 10 h 159"/>
                  <a:gd name="T38" fmla="*/ 93 w 143"/>
                  <a:gd name="T39" fmla="*/ 12 h 159"/>
                  <a:gd name="T40" fmla="*/ 92 w 143"/>
                  <a:gd name="T41" fmla="*/ 12 h 159"/>
                  <a:gd name="T42" fmla="*/ 52 w 143"/>
                  <a:gd name="T4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3" h="159">
                    <a:moveTo>
                      <a:pt x="52" y="0"/>
                    </a:moveTo>
                    <a:cubicBezTo>
                      <a:pt x="33" y="3"/>
                      <a:pt x="17" y="15"/>
                      <a:pt x="5" y="31"/>
                    </a:cubicBezTo>
                    <a:cubicBezTo>
                      <a:pt x="3" y="34"/>
                      <a:pt x="1" y="37"/>
                      <a:pt x="0" y="40"/>
                    </a:cubicBezTo>
                    <a:cubicBezTo>
                      <a:pt x="2" y="43"/>
                      <a:pt x="5" y="46"/>
                      <a:pt x="8" y="49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10" y="46"/>
                      <a:pt x="12" y="42"/>
                      <a:pt x="14" y="39"/>
                    </a:cubicBezTo>
                    <a:cubicBezTo>
                      <a:pt x="26" y="22"/>
                      <a:pt x="45" y="11"/>
                      <a:pt x="67" y="11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103" y="11"/>
                      <a:pt x="132" y="42"/>
                      <a:pt x="132" y="80"/>
                    </a:cubicBezTo>
                    <a:cubicBezTo>
                      <a:pt x="131" y="110"/>
                      <a:pt x="112" y="136"/>
                      <a:pt x="86" y="145"/>
                    </a:cubicBezTo>
                    <a:cubicBezTo>
                      <a:pt x="84" y="145"/>
                      <a:pt x="81" y="146"/>
                      <a:pt x="78" y="147"/>
                    </a:cubicBezTo>
                    <a:cubicBezTo>
                      <a:pt x="79" y="151"/>
                      <a:pt x="80" y="155"/>
                      <a:pt x="81" y="159"/>
                    </a:cubicBezTo>
                    <a:cubicBezTo>
                      <a:pt x="84" y="158"/>
                      <a:pt x="88" y="157"/>
                      <a:pt x="91" y="156"/>
                    </a:cubicBezTo>
                    <a:cubicBezTo>
                      <a:pt x="97" y="154"/>
                      <a:pt x="103" y="151"/>
                      <a:pt x="108" y="147"/>
                    </a:cubicBezTo>
                    <a:cubicBezTo>
                      <a:pt x="117" y="141"/>
                      <a:pt x="125" y="133"/>
                      <a:pt x="131" y="124"/>
                    </a:cubicBezTo>
                    <a:cubicBezTo>
                      <a:pt x="139" y="111"/>
                      <a:pt x="143" y="96"/>
                      <a:pt x="143" y="80"/>
                    </a:cubicBezTo>
                    <a:cubicBezTo>
                      <a:pt x="143" y="79"/>
                      <a:pt x="143" y="78"/>
                      <a:pt x="143" y="77"/>
                    </a:cubicBezTo>
                    <a:cubicBezTo>
                      <a:pt x="143" y="60"/>
                      <a:pt x="138" y="44"/>
                      <a:pt x="129" y="32"/>
                    </a:cubicBezTo>
                    <a:cubicBezTo>
                      <a:pt x="123" y="23"/>
                      <a:pt x="116" y="16"/>
                      <a:pt x="107" y="10"/>
                    </a:cubicBezTo>
                    <a:cubicBezTo>
                      <a:pt x="103" y="11"/>
                      <a:pt x="98" y="12"/>
                      <a:pt x="93" y="12"/>
                    </a:cubicBezTo>
                    <a:cubicBezTo>
                      <a:pt x="93" y="12"/>
                      <a:pt x="92" y="12"/>
                      <a:pt x="92" y="12"/>
                    </a:cubicBezTo>
                    <a:cubicBezTo>
                      <a:pt x="77" y="12"/>
                      <a:pt x="64" y="7"/>
                      <a:pt x="5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1243"/>
              <p:cNvSpPr>
                <a:spLocks noEditPoints="1"/>
              </p:cNvSpPr>
              <p:nvPr/>
            </p:nvSpPr>
            <p:spPr bwMode="auto">
              <a:xfrm>
                <a:off x="1327" y="3445"/>
                <a:ext cx="76" cy="80"/>
              </a:xfrm>
              <a:custGeom>
                <a:avLst/>
                <a:gdLst>
                  <a:gd name="T0" fmla="*/ 51 w 154"/>
                  <a:gd name="T1" fmla="*/ 18 h 162"/>
                  <a:gd name="T2" fmla="*/ 77 w 154"/>
                  <a:gd name="T3" fmla="*/ 12 h 162"/>
                  <a:gd name="T4" fmla="*/ 77 w 154"/>
                  <a:gd name="T5" fmla="*/ 12 h 162"/>
                  <a:gd name="T6" fmla="*/ 142 w 154"/>
                  <a:gd name="T7" fmla="*/ 82 h 162"/>
                  <a:gd name="T8" fmla="*/ 77 w 154"/>
                  <a:gd name="T9" fmla="*/ 149 h 162"/>
                  <a:gd name="T10" fmla="*/ 76 w 154"/>
                  <a:gd name="T11" fmla="*/ 149 h 162"/>
                  <a:gd name="T12" fmla="*/ 12 w 154"/>
                  <a:gd name="T13" fmla="*/ 80 h 162"/>
                  <a:gd name="T14" fmla="*/ 38 w 154"/>
                  <a:gd name="T15" fmla="*/ 26 h 162"/>
                  <a:gd name="T16" fmla="*/ 51 w 154"/>
                  <a:gd name="T17" fmla="*/ 18 h 162"/>
                  <a:gd name="T18" fmla="*/ 85 w 154"/>
                  <a:gd name="T19" fmla="*/ 0 h 162"/>
                  <a:gd name="T20" fmla="*/ 56 w 154"/>
                  <a:gd name="T21" fmla="*/ 7 h 162"/>
                  <a:gd name="T22" fmla="*/ 55 w 154"/>
                  <a:gd name="T23" fmla="*/ 7 h 162"/>
                  <a:gd name="T24" fmla="*/ 47 w 154"/>
                  <a:gd name="T25" fmla="*/ 6 h 162"/>
                  <a:gd name="T26" fmla="*/ 9 w 154"/>
                  <a:gd name="T27" fmla="*/ 42 h 162"/>
                  <a:gd name="T28" fmla="*/ 0 w 154"/>
                  <a:gd name="T29" fmla="*/ 80 h 162"/>
                  <a:gd name="T30" fmla="*/ 36 w 154"/>
                  <a:gd name="T31" fmla="*/ 150 h 162"/>
                  <a:gd name="T32" fmla="*/ 76 w 154"/>
                  <a:gd name="T33" fmla="*/ 162 h 162"/>
                  <a:gd name="T34" fmla="*/ 77 w 154"/>
                  <a:gd name="T35" fmla="*/ 162 h 162"/>
                  <a:gd name="T36" fmla="*/ 91 w 154"/>
                  <a:gd name="T37" fmla="*/ 160 h 162"/>
                  <a:gd name="T38" fmla="*/ 118 w 154"/>
                  <a:gd name="T39" fmla="*/ 149 h 162"/>
                  <a:gd name="T40" fmla="*/ 148 w 154"/>
                  <a:gd name="T41" fmla="*/ 111 h 162"/>
                  <a:gd name="T42" fmla="*/ 154 w 154"/>
                  <a:gd name="T43" fmla="*/ 82 h 162"/>
                  <a:gd name="T44" fmla="*/ 144 w 154"/>
                  <a:gd name="T45" fmla="*/ 41 h 162"/>
                  <a:gd name="T46" fmla="*/ 114 w 154"/>
                  <a:gd name="T47" fmla="*/ 10 h 162"/>
                  <a:gd name="T48" fmla="*/ 85 w 154"/>
                  <a:gd name="T49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4" h="162">
                    <a:moveTo>
                      <a:pt x="51" y="18"/>
                    </a:moveTo>
                    <a:cubicBezTo>
                      <a:pt x="59" y="14"/>
                      <a:pt x="68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19"/>
                      <a:pt x="112" y="149"/>
                      <a:pt x="77" y="149"/>
                    </a:cubicBezTo>
                    <a:cubicBezTo>
                      <a:pt x="77" y="149"/>
                      <a:pt x="76" y="149"/>
                      <a:pt x="76" y="149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58"/>
                      <a:pt x="22" y="38"/>
                      <a:pt x="38" y="26"/>
                    </a:cubicBezTo>
                    <a:cubicBezTo>
                      <a:pt x="42" y="23"/>
                      <a:pt x="46" y="20"/>
                      <a:pt x="51" y="18"/>
                    </a:cubicBezTo>
                    <a:moveTo>
                      <a:pt x="85" y="0"/>
                    </a:moveTo>
                    <a:cubicBezTo>
                      <a:pt x="76" y="4"/>
                      <a:pt x="66" y="7"/>
                      <a:pt x="56" y="7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2" y="7"/>
                      <a:pt x="50" y="7"/>
                      <a:pt x="47" y="6"/>
                    </a:cubicBezTo>
                    <a:cubicBezTo>
                      <a:pt x="31" y="13"/>
                      <a:pt x="17" y="26"/>
                      <a:pt x="9" y="42"/>
                    </a:cubicBezTo>
                    <a:cubicBezTo>
                      <a:pt x="3" y="54"/>
                      <a:pt x="0" y="67"/>
                      <a:pt x="0" y="80"/>
                    </a:cubicBezTo>
                    <a:cubicBezTo>
                      <a:pt x="0" y="109"/>
                      <a:pt x="14" y="135"/>
                      <a:pt x="36" y="150"/>
                    </a:cubicBezTo>
                    <a:cubicBezTo>
                      <a:pt x="48" y="157"/>
                      <a:pt x="61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82" y="162"/>
                      <a:pt x="87" y="161"/>
                      <a:pt x="91" y="160"/>
                    </a:cubicBezTo>
                    <a:cubicBezTo>
                      <a:pt x="101" y="159"/>
                      <a:pt x="110" y="155"/>
                      <a:pt x="118" y="149"/>
                    </a:cubicBezTo>
                    <a:cubicBezTo>
                      <a:pt x="132" y="140"/>
                      <a:pt x="142" y="127"/>
                      <a:pt x="148" y="111"/>
                    </a:cubicBezTo>
                    <a:cubicBezTo>
                      <a:pt x="152" y="102"/>
                      <a:pt x="153" y="92"/>
                      <a:pt x="154" y="82"/>
                    </a:cubicBezTo>
                    <a:cubicBezTo>
                      <a:pt x="154" y="67"/>
                      <a:pt x="150" y="53"/>
                      <a:pt x="144" y="41"/>
                    </a:cubicBezTo>
                    <a:cubicBezTo>
                      <a:pt x="131" y="34"/>
                      <a:pt x="121" y="23"/>
                      <a:pt x="114" y="10"/>
                    </a:cubicBezTo>
                    <a:cubicBezTo>
                      <a:pt x="106" y="5"/>
                      <a:pt x="96" y="2"/>
                      <a:pt x="8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1244"/>
              <p:cNvSpPr>
                <a:spLocks noEditPoints="1"/>
              </p:cNvSpPr>
              <p:nvPr/>
            </p:nvSpPr>
            <p:spPr bwMode="auto">
              <a:xfrm>
                <a:off x="1406" y="3252"/>
                <a:ext cx="76" cy="80"/>
              </a:xfrm>
              <a:custGeom>
                <a:avLst/>
                <a:gdLst>
                  <a:gd name="T0" fmla="*/ 54 w 154"/>
                  <a:gd name="T1" fmla="*/ 17 h 162"/>
                  <a:gd name="T2" fmla="*/ 77 w 154"/>
                  <a:gd name="T3" fmla="*/ 13 h 162"/>
                  <a:gd name="T4" fmla="*/ 77 w 154"/>
                  <a:gd name="T5" fmla="*/ 13 h 162"/>
                  <a:gd name="T6" fmla="*/ 142 w 154"/>
                  <a:gd name="T7" fmla="*/ 82 h 162"/>
                  <a:gd name="T8" fmla="*/ 77 w 154"/>
                  <a:gd name="T9" fmla="*/ 150 h 162"/>
                  <a:gd name="T10" fmla="*/ 76 w 154"/>
                  <a:gd name="T11" fmla="*/ 150 h 162"/>
                  <a:gd name="T12" fmla="*/ 12 w 154"/>
                  <a:gd name="T13" fmla="*/ 81 h 162"/>
                  <a:gd name="T14" fmla="*/ 24 w 154"/>
                  <a:gd name="T15" fmla="*/ 42 h 162"/>
                  <a:gd name="T16" fmla="*/ 54 w 154"/>
                  <a:gd name="T17" fmla="*/ 17 h 162"/>
                  <a:gd name="T18" fmla="*/ 77 w 154"/>
                  <a:gd name="T19" fmla="*/ 0 h 162"/>
                  <a:gd name="T20" fmla="*/ 76 w 154"/>
                  <a:gd name="T21" fmla="*/ 0 h 162"/>
                  <a:gd name="T22" fmla="*/ 3 w 154"/>
                  <a:gd name="T23" fmla="*/ 61 h 162"/>
                  <a:gd name="T24" fmla="*/ 0 w 154"/>
                  <a:gd name="T25" fmla="*/ 81 h 162"/>
                  <a:gd name="T26" fmla="*/ 10 w 154"/>
                  <a:gd name="T27" fmla="*/ 121 h 162"/>
                  <a:gd name="T28" fmla="*/ 46 w 154"/>
                  <a:gd name="T29" fmla="*/ 156 h 162"/>
                  <a:gd name="T30" fmla="*/ 76 w 154"/>
                  <a:gd name="T31" fmla="*/ 162 h 162"/>
                  <a:gd name="T32" fmla="*/ 77 w 154"/>
                  <a:gd name="T33" fmla="*/ 162 h 162"/>
                  <a:gd name="T34" fmla="*/ 112 w 154"/>
                  <a:gd name="T35" fmla="*/ 153 h 162"/>
                  <a:gd name="T36" fmla="*/ 154 w 154"/>
                  <a:gd name="T37" fmla="*/ 82 h 162"/>
                  <a:gd name="T38" fmla="*/ 154 w 154"/>
                  <a:gd name="T39" fmla="*/ 81 h 162"/>
                  <a:gd name="T40" fmla="*/ 78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54" y="17"/>
                    </a:moveTo>
                    <a:cubicBezTo>
                      <a:pt x="61" y="14"/>
                      <a:pt x="69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20"/>
                      <a:pt x="112" y="150"/>
                      <a:pt x="77" y="150"/>
                    </a:cubicBezTo>
                    <a:cubicBezTo>
                      <a:pt x="77" y="150"/>
                      <a:pt x="76" y="150"/>
                      <a:pt x="76" y="150"/>
                    </a:cubicBezTo>
                    <a:cubicBezTo>
                      <a:pt x="40" y="150"/>
                      <a:pt x="12" y="119"/>
                      <a:pt x="12" y="81"/>
                    </a:cubicBezTo>
                    <a:cubicBezTo>
                      <a:pt x="12" y="66"/>
                      <a:pt x="16" y="53"/>
                      <a:pt x="24" y="42"/>
                    </a:cubicBezTo>
                    <a:cubicBezTo>
                      <a:pt x="31" y="31"/>
                      <a:pt x="42" y="22"/>
                      <a:pt x="54" y="17"/>
                    </a:cubicBezTo>
                    <a:moveTo>
                      <a:pt x="77" y="0"/>
                    </a:moveTo>
                    <a:cubicBezTo>
                      <a:pt x="77" y="0"/>
                      <a:pt x="76" y="0"/>
                      <a:pt x="76" y="0"/>
                    </a:cubicBezTo>
                    <a:cubicBezTo>
                      <a:pt x="41" y="1"/>
                      <a:pt x="11" y="26"/>
                      <a:pt x="3" y="61"/>
                    </a:cubicBezTo>
                    <a:cubicBezTo>
                      <a:pt x="1" y="67"/>
                      <a:pt x="0" y="74"/>
                      <a:pt x="0" y="81"/>
                    </a:cubicBezTo>
                    <a:cubicBezTo>
                      <a:pt x="0" y="95"/>
                      <a:pt x="4" y="109"/>
                      <a:pt x="10" y="121"/>
                    </a:cubicBezTo>
                    <a:cubicBezTo>
                      <a:pt x="25" y="128"/>
                      <a:pt x="38" y="140"/>
                      <a:pt x="46" y="156"/>
                    </a:cubicBezTo>
                    <a:cubicBezTo>
                      <a:pt x="55" y="160"/>
                      <a:pt x="65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90" y="162"/>
                      <a:pt x="102" y="159"/>
                      <a:pt x="112" y="153"/>
                    </a:cubicBezTo>
                    <a:cubicBezTo>
                      <a:pt x="137" y="140"/>
                      <a:pt x="153" y="113"/>
                      <a:pt x="154" y="82"/>
                    </a:cubicBezTo>
                    <a:cubicBezTo>
                      <a:pt x="154" y="82"/>
                      <a:pt x="154" y="81"/>
                      <a:pt x="154" y="81"/>
                    </a:cubicBezTo>
                    <a:cubicBezTo>
                      <a:pt x="153" y="37"/>
                      <a:pt x="119" y="1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1245"/>
              <p:cNvSpPr>
                <a:spLocks noEditPoints="1"/>
              </p:cNvSpPr>
              <p:nvPr/>
            </p:nvSpPr>
            <p:spPr bwMode="auto">
              <a:xfrm>
                <a:off x="1358" y="3308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1 h 162"/>
                  <a:gd name="T6" fmla="*/ 77 w 154"/>
                  <a:gd name="T7" fmla="*/ 13 h 162"/>
                  <a:gd name="T8" fmla="*/ 77 w 154"/>
                  <a:gd name="T9" fmla="*/ 13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7 w 154"/>
                  <a:gd name="T15" fmla="*/ 0 h 162"/>
                  <a:gd name="T16" fmla="*/ 39 w 154"/>
                  <a:gd name="T17" fmla="*/ 11 h 162"/>
                  <a:gd name="T18" fmla="*/ 4 w 154"/>
                  <a:gd name="T19" fmla="*/ 56 h 162"/>
                  <a:gd name="T20" fmla="*/ 0 w 154"/>
                  <a:gd name="T21" fmla="*/ 80 h 162"/>
                  <a:gd name="T22" fmla="*/ 12 w 154"/>
                  <a:gd name="T23" fmla="*/ 125 h 162"/>
                  <a:gd name="T24" fmla="*/ 58 w 154"/>
                  <a:gd name="T25" fmla="*/ 160 h 162"/>
                  <a:gd name="T26" fmla="*/ 76 w 154"/>
                  <a:gd name="T27" fmla="*/ 162 h 162"/>
                  <a:gd name="T28" fmla="*/ 77 w 154"/>
                  <a:gd name="T29" fmla="*/ 162 h 162"/>
                  <a:gd name="T30" fmla="*/ 123 w 154"/>
                  <a:gd name="T31" fmla="*/ 146 h 162"/>
                  <a:gd name="T32" fmla="*/ 138 w 154"/>
                  <a:gd name="T33" fmla="*/ 131 h 162"/>
                  <a:gd name="T34" fmla="*/ 154 w 154"/>
                  <a:gd name="T35" fmla="*/ 82 h 162"/>
                  <a:gd name="T36" fmla="*/ 144 w 154"/>
                  <a:gd name="T37" fmla="*/ 42 h 162"/>
                  <a:gd name="T38" fmla="*/ 108 w 154"/>
                  <a:gd name="T39" fmla="*/ 7 h 162"/>
                  <a:gd name="T40" fmla="*/ 78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6" y="150"/>
                      <a:pt x="76" y="150"/>
                    </a:cubicBezTo>
                    <a:cubicBezTo>
                      <a:pt x="40" y="149"/>
                      <a:pt x="12" y="118"/>
                      <a:pt x="12" y="81"/>
                    </a:cubicBezTo>
                    <a:cubicBezTo>
                      <a:pt x="12" y="43"/>
                      <a:pt x="41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20"/>
                      <a:pt x="112" y="150"/>
                      <a:pt x="77" y="150"/>
                    </a:cubicBezTo>
                    <a:moveTo>
                      <a:pt x="77" y="0"/>
                    </a:moveTo>
                    <a:cubicBezTo>
                      <a:pt x="63" y="0"/>
                      <a:pt x="50" y="4"/>
                      <a:pt x="39" y="11"/>
                    </a:cubicBezTo>
                    <a:cubicBezTo>
                      <a:pt x="23" y="20"/>
                      <a:pt x="10" y="37"/>
                      <a:pt x="4" y="56"/>
                    </a:cubicBezTo>
                    <a:cubicBezTo>
                      <a:pt x="2" y="64"/>
                      <a:pt x="0" y="72"/>
                      <a:pt x="0" y="80"/>
                    </a:cubicBezTo>
                    <a:cubicBezTo>
                      <a:pt x="0" y="97"/>
                      <a:pt x="4" y="112"/>
                      <a:pt x="12" y="125"/>
                    </a:cubicBezTo>
                    <a:cubicBezTo>
                      <a:pt x="31" y="130"/>
                      <a:pt x="48" y="143"/>
                      <a:pt x="58" y="160"/>
                    </a:cubicBezTo>
                    <a:cubicBezTo>
                      <a:pt x="64" y="161"/>
                      <a:pt x="70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94" y="162"/>
                      <a:pt x="110" y="156"/>
                      <a:pt x="123" y="146"/>
                    </a:cubicBezTo>
                    <a:cubicBezTo>
                      <a:pt x="128" y="142"/>
                      <a:pt x="133" y="137"/>
                      <a:pt x="138" y="131"/>
                    </a:cubicBezTo>
                    <a:cubicBezTo>
                      <a:pt x="147" y="117"/>
                      <a:pt x="153" y="100"/>
                      <a:pt x="154" y="82"/>
                    </a:cubicBezTo>
                    <a:cubicBezTo>
                      <a:pt x="154" y="67"/>
                      <a:pt x="150" y="54"/>
                      <a:pt x="144" y="42"/>
                    </a:cubicBezTo>
                    <a:cubicBezTo>
                      <a:pt x="136" y="26"/>
                      <a:pt x="123" y="14"/>
                      <a:pt x="108" y="7"/>
                    </a:cubicBezTo>
                    <a:cubicBezTo>
                      <a:pt x="99" y="3"/>
                      <a:pt x="88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1246"/>
              <p:cNvSpPr>
                <a:spLocks noEditPoints="1"/>
              </p:cNvSpPr>
              <p:nvPr/>
            </p:nvSpPr>
            <p:spPr bwMode="auto">
              <a:xfrm>
                <a:off x="1806" y="3285"/>
                <a:ext cx="76" cy="80"/>
              </a:xfrm>
              <a:custGeom>
                <a:avLst/>
                <a:gdLst>
                  <a:gd name="T0" fmla="*/ 77 w 154"/>
                  <a:gd name="T1" fmla="*/ 149 h 162"/>
                  <a:gd name="T2" fmla="*/ 76 w 154"/>
                  <a:gd name="T3" fmla="*/ 149 h 162"/>
                  <a:gd name="T4" fmla="*/ 12 w 154"/>
                  <a:gd name="T5" fmla="*/ 80 h 162"/>
                  <a:gd name="T6" fmla="*/ 77 w 154"/>
                  <a:gd name="T7" fmla="*/ 12 h 162"/>
                  <a:gd name="T8" fmla="*/ 78 w 154"/>
                  <a:gd name="T9" fmla="*/ 12 h 162"/>
                  <a:gd name="T10" fmla="*/ 142 w 154"/>
                  <a:gd name="T11" fmla="*/ 81 h 162"/>
                  <a:gd name="T12" fmla="*/ 77 w 154"/>
                  <a:gd name="T13" fmla="*/ 149 h 162"/>
                  <a:gd name="T14" fmla="*/ 77 w 154"/>
                  <a:gd name="T15" fmla="*/ 0 h 162"/>
                  <a:gd name="T16" fmla="*/ 63 w 154"/>
                  <a:gd name="T17" fmla="*/ 1 h 162"/>
                  <a:gd name="T18" fmla="*/ 20 w 154"/>
                  <a:gd name="T19" fmla="*/ 27 h 162"/>
                  <a:gd name="T20" fmla="*/ 0 w 154"/>
                  <a:gd name="T21" fmla="*/ 75 h 162"/>
                  <a:gd name="T22" fmla="*/ 7 w 154"/>
                  <a:gd name="T23" fmla="*/ 112 h 162"/>
                  <a:gd name="T24" fmla="*/ 7 w 154"/>
                  <a:gd name="T25" fmla="*/ 113 h 162"/>
                  <a:gd name="T26" fmla="*/ 49 w 154"/>
                  <a:gd name="T27" fmla="*/ 156 h 162"/>
                  <a:gd name="T28" fmla="*/ 76 w 154"/>
                  <a:gd name="T29" fmla="*/ 162 h 162"/>
                  <a:gd name="T30" fmla="*/ 77 w 154"/>
                  <a:gd name="T31" fmla="*/ 162 h 162"/>
                  <a:gd name="T32" fmla="*/ 80 w 154"/>
                  <a:gd name="T33" fmla="*/ 162 h 162"/>
                  <a:gd name="T34" fmla="*/ 154 w 154"/>
                  <a:gd name="T35" fmla="*/ 82 h 162"/>
                  <a:gd name="T36" fmla="*/ 144 w 154"/>
                  <a:gd name="T37" fmla="*/ 42 h 162"/>
                  <a:gd name="T38" fmla="*/ 144 w 154"/>
                  <a:gd name="T39" fmla="*/ 41 h 162"/>
                  <a:gd name="T40" fmla="*/ 78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49"/>
                    </a:moveTo>
                    <a:cubicBezTo>
                      <a:pt x="77" y="149"/>
                      <a:pt x="77" y="149"/>
                      <a:pt x="76" y="149"/>
                    </a:cubicBezTo>
                    <a:cubicBezTo>
                      <a:pt x="40" y="149"/>
                      <a:pt x="12" y="118"/>
                      <a:pt x="12" y="80"/>
                    </a:cubicBezTo>
                    <a:cubicBezTo>
                      <a:pt x="12" y="42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8" y="12"/>
                    </a:cubicBezTo>
                    <a:cubicBezTo>
                      <a:pt x="113" y="12"/>
                      <a:pt x="142" y="44"/>
                      <a:pt x="142" y="81"/>
                    </a:cubicBezTo>
                    <a:cubicBezTo>
                      <a:pt x="142" y="119"/>
                      <a:pt x="112" y="149"/>
                      <a:pt x="77" y="149"/>
                    </a:cubicBezTo>
                    <a:moveTo>
                      <a:pt x="77" y="0"/>
                    </a:moveTo>
                    <a:cubicBezTo>
                      <a:pt x="72" y="0"/>
                      <a:pt x="67" y="0"/>
                      <a:pt x="63" y="1"/>
                    </a:cubicBezTo>
                    <a:cubicBezTo>
                      <a:pt x="46" y="4"/>
                      <a:pt x="31" y="14"/>
                      <a:pt x="20" y="27"/>
                    </a:cubicBezTo>
                    <a:cubicBezTo>
                      <a:pt x="9" y="40"/>
                      <a:pt x="2" y="56"/>
                      <a:pt x="0" y="75"/>
                    </a:cubicBezTo>
                    <a:cubicBezTo>
                      <a:pt x="5" y="86"/>
                      <a:pt x="7" y="99"/>
                      <a:pt x="7" y="112"/>
                    </a:cubicBezTo>
                    <a:cubicBezTo>
                      <a:pt x="7" y="112"/>
                      <a:pt x="7" y="113"/>
                      <a:pt x="7" y="113"/>
                    </a:cubicBezTo>
                    <a:cubicBezTo>
                      <a:pt x="15" y="133"/>
                      <a:pt x="30" y="148"/>
                      <a:pt x="49" y="156"/>
                    </a:cubicBezTo>
                    <a:cubicBezTo>
                      <a:pt x="58" y="160"/>
                      <a:pt x="67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78" y="162"/>
                      <a:pt x="79" y="162"/>
                      <a:pt x="80" y="162"/>
                    </a:cubicBezTo>
                    <a:cubicBezTo>
                      <a:pt x="120" y="160"/>
                      <a:pt x="153" y="125"/>
                      <a:pt x="154" y="82"/>
                    </a:cubicBezTo>
                    <a:cubicBezTo>
                      <a:pt x="147" y="70"/>
                      <a:pt x="144" y="57"/>
                      <a:pt x="144" y="42"/>
                    </a:cubicBezTo>
                    <a:cubicBezTo>
                      <a:pt x="144" y="42"/>
                      <a:pt x="144" y="41"/>
                      <a:pt x="144" y="41"/>
                    </a:cubicBezTo>
                    <a:cubicBezTo>
                      <a:pt x="131" y="17"/>
                      <a:pt x="106" y="0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1247"/>
              <p:cNvSpPr>
                <a:spLocks noEditPoints="1"/>
              </p:cNvSpPr>
              <p:nvPr/>
            </p:nvSpPr>
            <p:spPr bwMode="auto">
              <a:xfrm>
                <a:off x="1856" y="3193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7 w 154"/>
                  <a:gd name="T3" fmla="*/ 150 h 162"/>
                  <a:gd name="T4" fmla="*/ 12 w 154"/>
                  <a:gd name="T5" fmla="*/ 81 h 162"/>
                  <a:gd name="T6" fmla="*/ 77 w 154"/>
                  <a:gd name="T7" fmla="*/ 13 h 162"/>
                  <a:gd name="T8" fmla="*/ 78 w 154"/>
                  <a:gd name="T9" fmla="*/ 13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7 w 154"/>
                  <a:gd name="T15" fmla="*/ 0 h 162"/>
                  <a:gd name="T16" fmla="*/ 74 w 154"/>
                  <a:gd name="T17" fmla="*/ 0 h 162"/>
                  <a:gd name="T18" fmla="*/ 50 w 154"/>
                  <a:gd name="T19" fmla="*/ 6 h 162"/>
                  <a:gd name="T20" fmla="*/ 1 w 154"/>
                  <a:gd name="T21" fmla="*/ 70 h 162"/>
                  <a:gd name="T22" fmla="*/ 0 w 154"/>
                  <a:gd name="T23" fmla="*/ 81 h 162"/>
                  <a:gd name="T24" fmla="*/ 3 w 154"/>
                  <a:gd name="T25" fmla="*/ 104 h 162"/>
                  <a:gd name="T26" fmla="*/ 76 w 154"/>
                  <a:gd name="T27" fmla="*/ 162 h 162"/>
                  <a:gd name="T28" fmla="*/ 77 w 154"/>
                  <a:gd name="T29" fmla="*/ 162 h 162"/>
                  <a:gd name="T30" fmla="*/ 120 w 154"/>
                  <a:gd name="T31" fmla="*/ 149 h 162"/>
                  <a:gd name="T32" fmla="*/ 120 w 154"/>
                  <a:gd name="T33" fmla="*/ 149 h 162"/>
                  <a:gd name="T34" fmla="*/ 154 w 154"/>
                  <a:gd name="T35" fmla="*/ 82 h 162"/>
                  <a:gd name="T36" fmla="*/ 153 w 154"/>
                  <a:gd name="T37" fmla="*/ 68 h 162"/>
                  <a:gd name="T38" fmla="*/ 126 w 154"/>
                  <a:gd name="T39" fmla="*/ 19 h 162"/>
                  <a:gd name="T40" fmla="*/ 78 w 154"/>
                  <a:gd name="T41" fmla="*/ 0 h 162"/>
                  <a:gd name="T42" fmla="*/ 77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7" y="150"/>
                      <a:pt x="77" y="150"/>
                    </a:cubicBezTo>
                    <a:cubicBezTo>
                      <a:pt x="41" y="150"/>
                      <a:pt x="12" y="119"/>
                      <a:pt x="12" y="81"/>
                    </a:cubicBezTo>
                    <a:cubicBezTo>
                      <a:pt x="13" y="43"/>
                      <a:pt x="42" y="13"/>
                      <a:pt x="77" y="13"/>
                    </a:cubicBezTo>
                    <a:cubicBezTo>
                      <a:pt x="77" y="13"/>
                      <a:pt x="78" y="13"/>
                      <a:pt x="78" y="13"/>
                    </a:cubicBezTo>
                    <a:cubicBezTo>
                      <a:pt x="114" y="13"/>
                      <a:pt x="142" y="44"/>
                      <a:pt x="142" y="82"/>
                    </a:cubicBezTo>
                    <a:cubicBezTo>
                      <a:pt x="142" y="120"/>
                      <a:pt x="113" y="150"/>
                      <a:pt x="77" y="150"/>
                    </a:cubicBezTo>
                    <a:moveTo>
                      <a:pt x="77" y="0"/>
                    </a:moveTo>
                    <a:cubicBezTo>
                      <a:pt x="76" y="0"/>
                      <a:pt x="75" y="0"/>
                      <a:pt x="74" y="0"/>
                    </a:cubicBezTo>
                    <a:cubicBezTo>
                      <a:pt x="65" y="1"/>
                      <a:pt x="57" y="3"/>
                      <a:pt x="50" y="6"/>
                    </a:cubicBezTo>
                    <a:cubicBezTo>
                      <a:pt x="24" y="16"/>
                      <a:pt x="5" y="40"/>
                      <a:pt x="1" y="70"/>
                    </a:cubicBezTo>
                    <a:cubicBezTo>
                      <a:pt x="1" y="73"/>
                      <a:pt x="0" y="77"/>
                      <a:pt x="0" y="81"/>
                    </a:cubicBezTo>
                    <a:cubicBezTo>
                      <a:pt x="0" y="89"/>
                      <a:pt x="1" y="97"/>
                      <a:pt x="3" y="104"/>
                    </a:cubicBezTo>
                    <a:cubicBezTo>
                      <a:pt x="13" y="137"/>
                      <a:pt x="42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89" y="154"/>
                      <a:pt x="104" y="149"/>
                      <a:pt x="120" y="149"/>
                    </a:cubicBezTo>
                    <a:cubicBezTo>
                      <a:pt x="120" y="149"/>
                      <a:pt x="120" y="149"/>
                      <a:pt x="120" y="149"/>
                    </a:cubicBezTo>
                    <a:cubicBezTo>
                      <a:pt x="140" y="134"/>
                      <a:pt x="154" y="110"/>
                      <a:pt x="154" y="82"/>
                    </a:cubicBezTo>
                    <a:cubicBezTo>
                      <a:pt x="154" y="77"/>
                      <a:pt x="154" y="73"/>
                      <a:pt x="153" y="68"/>
                    </a:cubicBezTo>
                    <a:cubicBezTo>
                      <a:pt x="150" y="48"/>
                      <a:pt x="140" y="31"/>
                      <a:pt x="126" y="19"/>
                    </a:cubicBezTo>
                    <a:cubicBezTo>
                      <a:pt x="113" y="7"/>
                      <a:pt x="96" y="1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1248"/>
              <p:cNvSpPr>
                <a:spLocks noEditPoints="1"/>
              </p:cNvSpPr>
              <p:nvPr/>
            </p:nvSpPr>
            <p:spPr bwMode="auto">
              <a:xfrm>
                <a:off x="1877" y="3266"/>
                <a:ext cx="76" cy="78"/>
              </a:xfrm>
              <a:custGeom>
                <a:avLst/>
                <a:gdLst>
                  <a:gd name="T0" fmla="*/ 77 w 153"/>
                  <a:gd name="T1" fmla="*/ 149 h 157"/>
                  <a:gd name="T2" fmla="*/ 76 w 153"/>
                  <a:gd name="T3" fmla="*/ 149 h 157"/>
                  <a:gd name="T4" fmla="*/ 12 w 153"/>
                  <a:gd name="T5" fmla="*/ 80 h 157"/>
                  <a:gd name="T6" fmla="*/ 77 w 153"/>
                  <a:gd name="T7" fmla="*/ 12 h 157"/>
                  <a:gd name="T8" fmla="*/ 77 w 153"/>
                  <a:gd name="T9" fmla="*/ 12 h 157"/>
                  <a:gd name="T10" fmla="*/ 142 w 153"/>
                  <a:gd name="T11" fmla="*/ 81 h 157"/>
                  <a:gd name="T12" fmla="*/ 77 w 153"/>
                  <a:gd name="T13" fmla="*/ 149 h 157"/>
                  <a:gd name="T14" fmla="*/ 77 w 153"/>
                  <a:gd name="T15" fmla="*/ 0 h 157"/>
                  <a:gd name="T16" fmla="*/ 34 w 153"/>
                  <a:gd name="T17" fmla="*/ 13 h 157"/>
                  <a:gd name="T18" fmla="*/ 0 w 153"/>
                  <a:gd name="T19" fmla="*/ 79 h 157"/>
                  <a:gd name="T20" fmla="*/ 0 w 153"/>
                  <a:gd name="T21" fmla="*/ 80 h 157"/>
                  <a:gd name="T22" fmla="*/ 10 w 153"/>
                  <a:gd name="T23" fmla="*/ 120 h 157"/>
                  <a:gd name="T24" fmla="*/ 49 w 153"/>
                  <a:gd name="T25" fmla="*/ 156 h 157"/>
                  <a:gd name="T26" fmla="*/ 75 w 153"/>
                  <a:gd name="T27" fmla="*/ 151 h 157"/>
                  <a:gd name="T28" fmla="*/ 76 w 153"/>
                  <a:gd name="T29" fmla="*/ 151 h 157"/>
                  <a:gd name="T30" fmla="*/ 103 w 153"/>
                  <a:gd name="T31" fmla="*/ 157 h 157"/>
                  <a:gd name="T32" fmla="*/ 131 w 153"/>
                  <a:gd name="T33" fmla="*/ 138 h 157"/>
                  <a:gd name="T34" fmla="*/ 148 w 153"/>
                  <a:gd name="T35" fmla="*/ 109 h 157"/>
                  <a:gd name="T36" fmla="*/ 153 w 153"/>
                  <a:gd name="T37" fmla="*/ 82 h 157"/>
                  <a:gd name="T38" fmla="*/ 153 w 153"/>
                  <a:gd name="T39" fmla="*/ 70 h 157"/>
                  <a:gd name="T40" fmla="*/ 136 w 153"/>
                  <a:gd name="T41" fmla="*/ 30 h 157"/>
                  <a:gd name="T42" fmla="*/ 77 w 153"/>
                  <a:gd name="T43" fmla="*/ 0 h 157"/>
                  <a:gd name="T44" fmla="*/ 77 w 153"/>
                  <a:gd name="T45" fmla="*/ 0 h 157"/>
                  <a:gd name="T46" fmla="*/ 77 w 153"/>
                  <a:gd name="T47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3" h="157">
                    <a:moveTo>
                      <a:pt x="77" y="149"/>
                    </a:moveTo>
                    <a:cubicBezTo>
                      <a:pt x="76" y="149"/>
                      <a:pt x="76" y="149"/>
                      <a:pt x="76" y="149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2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1"/>
                    </a:cubicBezTo>
                    <a:cubicBezTo>
                      <a:pt x="141" y="119"/>
                      <a:pt x="112" y="149"/>
                      <a:pt x="77" y="149"/>
                    </a:cubicBezTo>
                    <a:moveTo>
                      <a:pt x="77" y="0"/>
                    </a:moveTo>
                    <a:cubicBezTo>
                      <a:pt x="61" y="0"/>
                      <a:pt x="46" y="5"/>
                      <a:pt x="34" y="13"/>
                    </a:cubicBezTo>
                    <a:cubicBezTo>
                      <a:pt x="14" y="28"/>
                      <a:pt x="0" y="52"/>
                      <a:pt x="0" y="79"/>
                    </a:cubicBezTo>
                    <a:cubicBezTo>
                      <a:pt x="0" y="79"/>
                      <a:pt x="0" y="80"/>
                      <a:pt x="0" y="80"/>
                    </a:cubicBezTo>
                    <a:cubicBezTo>
                      <a:pt x="0" y="95"/>
                      <a:pt x="3" y="108"/>
                      <a:pt x="10" y="120"/>
                    </a:cubicBezTo>
                    <a:cubicBezTo>
                      <a:pt x="18" y="137"/>
                      <a:pt x="32" y="149"/>
                      <a:pt x="49" y="156"/>
                    </a:cubicBezTo>
                    <a:cubicBezTo>
                      <a:pt x="57" y="153"/>
                      <a:pt x="66" y="151"/>
                      <a:pt x="75" y="151"/>
                    </a:cubicBezTo>
                    <a:cubicBezTo>
                      <a:pt x="75" y="151"/>
                      <a:pt x="76" y="151"/>
                      <a:pt x="76" y="151"/>
                    </a:cubicBezTo>
                    <a:cubicBezTo>
                      <a:pt x="85" y="152"/>
                      <a:pt x="94" y="153"/>
                      <a:pt x="103" y="157"/>
                    </a:cubicBezTo>
                    <a:cubicBezTo>
                      <a:pt x="113" y="153"/>
                      <a:pt x="123" y="147"/>
                      <a:pt x="131" y="138"/>
                    </a:cubicBezTo>
                    <a:cubicBezTo>
                      <a:pt x="135" y="127"/>
                      <a:pt x="141" y="117"/>
                      <a:pt x="148" y="109"/>
                    </a:cubicBezTo>
                    <a:cubicBezTo>
                      <a:pt x="152" y="101"/>
                      <a:pt x="153" y="91"/>
                      <a:pt x="153" y="82"/>
                    </a:cubicBezTo>
                    <a:cubicBezTo>
                      <a:pt x="153" y="78"/>
                      <a:pt x="153" y="74"/>
                      <a:pt x="153" y="70"/>
                    </a:cubicBezTo>
                    <a:cubicBezTo>
                      <a:pt x="144" y="59"/>
                      <a:pt x="138" y="45"/>
                      <a:pt x="136" y="30"/>
                    </a:cubicBezTo>
                    <a:cubicBezTo>
                      <a:pt x="122" y="12"/>
                      <a:pt x="101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1249"/>
              <p:cNvSpPr>
                <a:spLocks noEditPoints="1"/>
              </p:cNvSpPr>
              <p:nvPr/>
            </p:nvSpPr>
            <p:spPr bwMode="auto">
              <a:xfrm>
                <a:off x="1876" y="3341"/>
                <a:ext cx="76" cy="81"/>
              </a:xfrm>
              <a:custGeom>
                <a:avLst/>
                <a:gdLst>
                  <a:gd name="T0" fmla="*/ 77 w 154"/>
                  <a:gd name="T1" fmla="*/ 150 h 163"/>
                  <a:gd name="T2" fmla="*/ 76 w 154"/>
                  <a:gd name="T3" fmla="*/ 150 h 163"/>
                  <a:gd name="T4" fmla="*/ 12 w 154"/>
                  <a:gd name="T5" fmla="*/ 81 h 163"/>
                  <a:gd name="T6" fmla="*/ 77 w 154"/>
                  <a:gd name="T7" fmla="*/ 13 h 163"/>
                  <a:gd name="T8" fmla="*/ 78 w 154"/>
                  <a:gd name="T9" fmla="*/ 13 h 163"/>
                  <a:gd name="T10" fmla="*/ 142 w 154"/>
                  <a:gd name="T11" fmla="*/ 82 h 163"/>
                  <a:gd name="T12" fmla="*/ 77 w 154"/>
                  <a:gd name="T13" fmla="*/ 150 h 163"/>
                  <a:gd name="T14" fmla="*/ 77 w 154"/>
                  <a:gd name="T15" fmla="*/ 0 h 163"/>
                  <a:gd name="T16" fmla="*/ 51 w 154"/>
                  <a:gd name="T17" fmla="*/ 5 h 163"/>
                  <a:gd name="T18" fmla="*/ 0 w 154"/>
                  <a:gd name="T19" fmla="*/ 81 h 163"/>
                  <a:gd name="T20" fmla="*/ 2 w 154"/>
                  <a:gd name="T21" fmla="*/ 100 h 163"/>
                  <a:gd name="T22" fmla="*/ 17 w 154"/>
                  <a:gd name="T23" fmla="*/ 132 h 163"/>
                  <a:gd name="T24" fmla="*/ 51 w 154"/>
                  <a:gd name="T25" fmla="*/ 158 h 163"/>
                  <a:gd name="T26" fmla="*/ 76 w 154"/>
                  <a:gd name="T27" fmla="*/ 163 h 163"/>
                  <a:gd name="T28" fmla="*/ 77 w 154"/>
                  <a:gd name="T29" fmla="*/ 163 h 163"/>
                  <a:gd name="T30" fmla="*/ 94 w 154"/>
                  <a:gd name="T31" fmla="*/ 161 h 163"/>
                  <a:gd name="T32" fmla="*/ 154 w 154"/>
                  <a:gd name="T33" fmla="*/ 82 h 163"/>
                  <a:gd name="T34" fmla="*/ 154 w 154"/>
                  <a:gd name="T35" fmla="*/ 77 h 163"/>
                  <a:gd name="T36" fmla="*/ 128 w 154"/>
                  <a:gd name="T37" fmla="*/ 21 h 163"/>
                  <a:gd name="T38" fmla="*/ 105 w 154"/>
                  <a:gd name="T39" fmla="*/ 6 h 163"/>
                  <a:gd name="T40" fmla="*/ 78 w 154"/>
                  <a:gd name="T41" fmla="*/ 0 h 163"/>
                  <a:gd name="T42" fmla="*/ 77 w 154"/>
                  <a:gd name="T43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3">
                    <a:moveTo>
                      <a:pt x="77" y="150"/>
                    </a:moveTo>
                    <a:cubicBezTo>
                      <a:pt x="77" y="150"/>
                      <a:pt x="77" y="150"/>
                      <a:pt x="76" y="150"/>
                    </a:cubicBezTo>
                    <a:cubicBezTo>
                      <a:pt x="41" y="150"/>
                      <a:pt x="12" y="119"/>
                      <a:pt x="12" y="81"/>
                    </a:cubicBezTo>
                    <a:cubicBezTo>
                      <a:pt x="12" y="43"/>
                      <a:pt x="41" y="13"/>
                      <a:pt x="77" y="13"/>
                    </a:cubicBezTo>
                    <a:cubicBezTo>
                      <a:pt x="77" y="13"/>
                      <a:pt x="77" y="13"/>
                      <a:pt x="78" y="13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2" y="120"/>
                      <a:pt x="113" y="150"/>
                      <a:pt x="77" y="150"/>
                    </a:cubicBezTo>
                    <a:moveTo>
                      <a:pt x="77" y="0"/>
                    </a:moveTo>
                    <a:cubicBezTo>
                      <a:pt x="68" y="0"/>
                      <a:pt x="59" y="2"/>
                      <a:pt x="51" y="5"/>
                    </a:cubicBezTo>
                    <a:cubicBezTo>
                      <a:pt x="22" y="17"/>
                      <a:pt x="1" y="46"/>
                      <a:pt x="0" y="81"/>
                    </a:cubicBezTo>
                    <a:cubicBezTo>
                      <a:pt x="0" y="87"/>
                      <a:pt x="1" y="94"/>
                      <a:pt x="2" y="100"/>
                    </a:cubicBezTo>
                    <a:cubicBezTo>
                      <a:pt x="5" y="112"/>
                      <a:pt x="10" y="123"/>
                      <a:pt x="17" y="132"/>
                    </a:cubicBezTo>
                    <a:cubicBezTo>
                      <a:pt x="26" y="144"/>
                      <a:pt x="38" y="153"/>
                      <a:pt x="51" y="158"/>
                    </a:cubicBezTo>
                    <a:cubicBezTo>
                      <a:pt x="59" y="161"/>
                      <a:pt x="67" y="162"/>
                      <a:pt x="76" y="163"/>
                    </a:cubicBezTo>
                    <a:cubicBezTo>
                      <a:pt x="77" y="163"/>
                      <a:pt x="77" y="163"/>
                      <a:pt x="77" y="163"/>
                    </a:cubicBezTo>
                    <a:cubicBezTo>
                      <a:pt x="83" y="163"/>
                      <a:pt x="89" y="162"/>
                      <a:pt x="94" y="161"/>
                    </a:cubicBezTo>
                    <a:cubicBezTo>
                      <a:pt x="128" y="152"/>
                      <a:pt x="153" y="120"/>
                      <a:pt x="154" y="82"/>
                    </a:cubicBezTo>
                    <a:cubicBezTo>
                      <a:pt x="154" y="80"/>
                      <a:pt x="154" y="79"/>
                      <a:pt x="154" y="77"/>
                    </a:cubicBezTo>
                    <a:cubicBezTo>
                      <a:pt x="139" y="63"/>
                      <a:pt x="129" y="43"/>
                      <a:pt x="128" y="21"/>
                    </a:cubicBezTo>
                    <a:cubicBezTo>
                      <a:pt x="121" y="14"/>
                      <a:pt x="113" y="9"/>
                      <a:pt x="105" y="6"/>
                    </a:cubicBezTo>
                    <a:cubicBezTo>
                      <a:pt x="96" y="2"/>
                      <a:pt x="87" y="1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1250"/>
              <p:cNvSpPr>
                <a:spLocks noEditPoints="1"/>
              </p:cNvSpPr>
              <p:nvPr/>
            </p:nvSpPr>
            <p:spPr bwMode="auto">
              <a:xfrm>
                <a:off x="1944" y="3236"/>
                <a:ext cx="76" cy="80"/>
              </a:xfrm>
              <a:custGeom>
                <a:avLst/>
                <a:gdLst>
                  <a:gd name="T0" fmla="*/ 67 w 154"/>
                  <a:gd name="T1" fmla="*/ 160 h 162"/>
                  <a:gd name="T2" fmla="*/ 64 w 154"/>
                  <a:gd name="T3" fmla="*/ 160 h 162"/>
                  <a:gd name="T4" fmla="*/ 76 w 154"/>
                  <a:gd name="T5" fmla="*/ 162 h 162"/>
                  <a:gd name="T6" fmla="*/ 77 w 154"/>
                  <a:gd name="T7" fmla="*/ 162 h 162"/>
                  <a:gd name="T8" fmla="*/ 80 w 154"/>
                  <a:gd name="T9" fmla="*/ 162 h 162"/>
                  <a:gd name="T10" fmla="*/ 68 w 154"/>
                  <a:gd name="T11" fmla="*/ 160 h 162"/>
                  <a:gd name="T12" fmla="*/ 67 w 154"/>
                  <a:gd name="T13" fmla="*/ 160 h 162"/>
                  <a:gd name="T14" fmla="*/ 77 w 154"/>
                  <a:gd name="T15" fmla="*/ 0 h 162"/>
                  <a:gd name="T16" fmla="*/ 40 w 154"/>
                  <a:gd name="T17" fmla="*/ 10 h 162"/>
                  <a:gd name="T18" fmla="*/ 0 w 154"/>
                  <a:gd name="T19" fmla="*/ 80 h 162"/>
                  <a:gd name="T20" fmla="*/ 1 w 154"/>
                  <a:gd name="T21" fmla="*/ 92 h 162"/>
                  <a:gd name="T22" fmla="*/ 18 w 154"/>
                  <a:gd name="T23" fmla="*/ 132 h 162"/>
                  <a:gd name="T24" fmla="*/ 42 w 154"/>
                  <a:gd name="T25" fmla="*/ 153 h 162"/>
                  <a:gd name="T26" fmla="*/ 65 w 154"/>
                  <a:gd name="T27" fmla="*/ 148 h 162"/>
                  <a:gd name="T28" fmla="*/ 12 w 154"/>
                  <a:gd name="T29" fmla="*/ 80 h 162"/>
                  <a:gd name="T30" fmla="*/ 77 w 154"/>
                  <a:gd name="T31" fmla="*/ 12 h 162"/>
                  <a:gd name="T32" fmla="*/ 78 w 154"/>
                  <a:gd name="T33" fmla="*/ 12 h 162"/>
                  <a:gd name="T34" fmla="*/ 142 w 154"/>
                  <a:gd name="T35" fmla="*/ 81 h 162"/>
                  <a:gd name="T36" fmla="*/ 81 w 154"/>
                  <a:gd name="T37" fmla="*/ 149 h 162"/>
                  <a:gd name="T38" fmla="*/ 103 w 154"/>
                  <a:gd name="T39" fmla="*/ 157 h 162"/>
                  <a:gd name="T40" fmla="*/ 154 w 154"/>
                  <a:gd name="T41" fmla="*/ 81 h 162"/>
                  <a:gd name="T42" fmla="*/ 87 w 154"/>
                  <a:gd name="T43" fmla="*/ 0 h 162"/>
                  <a:gd name="T44" fmla="*/ 78 w 154"/>
                  <a:gd name="T45" fmla="*/ 0 h 162"/>
                  <a:gd name="T46" fmla="*/ 77 w 154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4" h="162">
                    <a:moveTo>
                      <a:pt x="67" y="160"/>
                    </a:moveTo>
                    <a:cubicBezTo>
                      <a:pt x="66" y="160"/>
                      <a:pt x="65" y="160"/>
                      <a:pt x="64" y="160"/>
                    </a:cubicBezTo>
                    <a:cubicBezTo>
                      <a:pt x="68" y="161"/>
                      <a:pt x="72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78" y="162"/>
                      <a:pt x="79" y="162"/>
                      <a:pt x="80" y="162"/>
                    </a:cubicBezTo>
                    <a:cubicBezTo>
                      <a:pt x="76" y="161"/>
                      <a:pt x="72" y="160"/>
                      <a:pt x="68" y="160"/>
                    </a:cubicBezTo>
                    <a:cubicBezTo>
                      <a:pt x="68" y="160"/>
                      <a:pt x="68" y="160"/>
                      <a:pt x="67" y="160"/>
                    </a:cubicBezTo>
                    <a:moveTo>
                      <a:pt x="77" y="0"/>
                    </a:moveTo>
                    <a:cubicBezTo>
                      <a:pt x="63" y="0"/>
                      <a:pt x="51" y="3"/>
                      <a:pt x="40" y="10"/>
                    </a:cubicBezTo>
                    <a:cubicBezTo>
                      <a:pt x="16" y="24"/>
                      <a:pt x="1" y="50"/>
                      <a:pt x="0" y="80"/>
                    </a:cubicBezTo>
                    <a:cubicBezTo>
                      <a:pt x="0" y="84"/>
                      <a:pt x="1" y="88"/>
                      <a:pt x="1" y="92"/>
                    </a:cubicBezTo>
                    <a:cubicBezTo>
                      <a:pt x="3" y="107"/>
                      <a:pt x="9" y="121"/>
                      <a:pt x="18" y="132"/>
                    </a:cubicBezTo>
                    <a:cubicBezTo>
                      <a:pt x="24" y="140"/>
                      <a:pt x="32" y="147"/>
                      <a:pt x="42" y="153"/>
                    </a:cubicBezTo>
                    <a:cubicBezTo>
                      <a:pt x="49" y="150"/>
                      <a:pt x="57" y="148"/>
                      <a:pt x="65" y="148"/>
                    </a:cubicBezTo>
                    <a:cubicBezTo>
                      <a:pt x="35" y="142"/>
                      <a:pt x="12" y="114"/>
                      <a:pt x="12" y="80"/>
                    </a:cubicBezTo>
                    <a:cubicBezTo>
                      <a:pt x="13" y="42"/>
                      <a:pt x="42" y="12"/>
                      <a:pt x="77" y="12"/>
                    </a:cubicBezTo>
                    <a:cubicBezTo>
                      <a:pt x="77" y="12"/>
                      <a:pt x="78" y="12"/>
                      <a:pt x="78" y="12"/>
                    </a:cubicBezTo>
                    <a:cubicBezTo>
                      <a:pt x="114" y="12"/>
                      <a:pt x="143" y="44"/>
                      <a:pt x="142" y="81"/>
                    </a:cubicBezTo>
                    <a:cubicBezTo>
                      <a:pt x="142" y="118"/>
                      <a:pt x="115" y="147"/>
                      <a:pt x="81" y="149"/>
                    </a:cubicBezTo>
                    <a:cubicBezTo>
                      <a:pt x="89" y="151"/>
                      <a:pt x="96" y="153"/>
                      <a:pt x="103" y="157"/>
                    </a:cubicBezTo>
                    <a:cubicBezTo>
                      <a:pt x="132" y="146"/>
                      <a:pt x="154" y="116"/>
                      <a:pt x="154" y="81"/>
                    </a:cubicBezTo>
                    <a:cubicBezTo>
                      <a:pt x="154" y="40"/>
                      <a:pt x="125" y="6"/>
                      <a:pt x="87" y="0"/>
                    </a:cubicBezTo>
                    <a:cubicBezTo>
                      <a:pt x="84" y="0"/>
                      <a:pt x="81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1251"/>
              <p:cNvSpPr>
                <a:spLocks noEditPoints="1"/>
              </p:cNvSpPr>
              <p:nvPr/>
            </p:nvSpPr>
            <p:spPr bwMode="auto">
              <a:xfrm>
                <a:off x="1939" y="3309"/>
                <a:ext cx="76" cy="80"/>
              </a:xfrm>
              <a:custGeom>
                <a:avLst/>
                <a:gdLst>
                  <a:gd name="T0" fmla="*/ 73 w 153"/>
                  <a:gd name="T1" fmla="*/ 12 h 162"/>
                  <a:gd name="T2" fmla="*/ 76 w 153"/>
                  <a:gd name="T3" fmla="*/ 12 h 162"/>
                  <a:gd name="T4" fmla="*/ 77 w 153"/>
                  <a:gd name="T5" fmla="*/ 12 h 162"/>
                  <a:gd name="T6" fmla="*/ 89 w 153"/>
                  <a:gd name="T7" fmla="*/ 14 h 162"/>
                  <a:gd name="T8" fmla="*/ 141 w 153"/>
                  <a:gd name="T9" fmla="*/ 82 h 162"/>
                  <a:gd name="T10" fmla="*/ 76 w 153"/>
                  <a:gd name="T11" fmla="*/ 150 h 162"/>
                  <a:gd name="T12" fmla="*/ 76 w 153"/>
                  <a:gd name="T13" fmla="*/ 150 h 162"/>
                  <a:gd name="T14" fmla="*/ 11 w 153"/>
                  <a:gd name="T15" fmla="*/ 80 h 162"/>
                  <a:gd name="T16" fmla="*/ 73 w 153"/>
                  <a:gd name="T17" fmla="*/ 12 h 162"/>
                  <a:gd name="T18" fmla="*/ 76 w 153"/>
                  <a:gd name="T19" fmla="*/ 0 h 162"/>
                  <a:gd name="T20" fmla="*/ 74 w 153"/>
                  <a:gd name="T21" fmla="*/ 0 h 162"/>
                  <a:gd name="T22" fmla="*/ 51 w 153"/>
                  <a:gd name="T23" fmla="*/ 5 h 162"/>
                  <a:gd name="T24" fmla="*/ 22 w 153"/>
                  <a:gd name="T25" fmla="*/ 23 h 162"/>
                  <a:gd name="T26" fmla="*/ 5 w 153"/>
                  <a:gd name="T27" fmla="*/ 52 h 162"/>
                  <a:gd name="T28" fmla="*/ 0 w 153"/>
                  <a:gd name="T29" fmla="*/ 80 h 162"/>
                  <a:gd name="T30" fmla="*/ 0 w 153"/>
                  <a:gd name="T31" fmla="*/ 86 h 162"/>
                  <a:gd name="T32" fmla="*/ 26 w 153"/>
                  <a:gd name="T33" fmla="*/ 142 h 162"/>
                  <a:gd name="T34" fmla="*/ 76 w 153"/>
                  <a:gd name="T35" fmla="*/ 162 h 162"/>
                  <a:gd name="T36" fmla="*/ 76 w 153"/>
                  <a:gd name="T37" fmla="*/ 162 h 162"/>
                  <a:gd name="T38" fmla="*/ 153 w 153"/>
                  <a:gd name="T39" fmla="*/ 82 h 162"/>
                  <a:gd name="T40" fmla="*/ 112 w 153"/>
                  <a:gd name="T41" fmla="*/ 9 h 162"/>
                  <a:gd name="T42" fmla="*/ 90 w 153"/>
                  <a:gd name="T43" fmla="*/ 1 h 162"/>
                  <a:gd name="T44" fmla="*/ 77 w 153"/>
                  <a:gd name="T45" fmla="*/ 0 h 162"/>
                  <a:gd name="T46" fmla="*/ 76 w 153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3" h="162">
                    <a:moveTo>
                      <a:pt x="73" y="12"/>
                    </a:moveTo>
                    <a:cubicBezTo>
                      <a:pt x="74" y="12"/>
                      <a:pt x="75" y="12"/>
                      <a:pt x="76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81" y="12"/>
                      <a:pt x="85" y="13"/>
                      <a:pt x="89" y="14"/>
                    </a:cubicBezTo>
                    <a:cubicBezTo>
                      <a:pt x="119" y="20"/>
                      <a:pt x="142" y="48"/>
                      <a:pt x="141" y="82"/>
                    </a:cubicBezTo>
                    <a:cubicBezTo>
                      <a:pt x="141" y="119"/>
                      <a:pt x="112" y="150"/>
                      <a:pt x="76" y="150"/>
                    </a:cubicBez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1" y="80"/>
                    </a:cubicBezTo>
                    <a:cubicBezTo>
                      <a:pt x="12" y="44"/>
                      <a:pt x="39" y="14"/>
                      <a:pt x="73" y="12"/>
                    </a:cubicBezTo>
                    <a:moveTo>
                      <a:pt x="76" y="0"/>
                    </a:moveTo>
                    <a:cubicBezTo>
                      <a:pt x="75" y="0"/>
                      <a:pt x="75" y="0"/>
                      <a:pt x="74" y="0"/>
                    </a:cubicBezTo>
                    <a:cubicBezTo>
                      <a:pt x="66" y="0"/>
                      <a:pt x="58" y="2"/>
                      <a:pt x="51" y="5"/>
                    </a:cubicBezTo>
                    <a:cubicBezTo>
                      <a:pt x="40" y="9"/>
                      <a:pt x="30" y="15"/>
                      <a:pt x="22" y="23"/>
                    </a:cubicBezTo>
                    <a:cubicBezTo>
                      <a:pt x="15" y="31"/>
                      <a:pt x="9" y="41"/>
                      <a:pt x="5" y="52"/>
                    </a:cubicBezTo>
                    <a:cubicBezTo>
                      <a:pt x="1" y="61"/>
                      <a:pt x="0" y="70"/>
                      <a:pt x="0" y="80"/>
                    </a:cubicBezTo>
                    <a:cubicBezTo>
                      <a:pt x="0" y="82"/>
                      <a:pt x="0" y="84"/>
                      <a:pt x="0" y="86"/>
                    </a:cubicBezTo>
                    <a:cubicBezTo>
                      <a:pt x="1" y="108"/>
                      <a:pt x="11" y="128"/>
                      <a:pt x="26" y="142"/>
                    </a:cubicBezTo>
                    <a:cubicBezTo>
                      <a:pt x="39" y="154"/>
                      <a:pt x="56" y="162"/>
                      <a:pt x="76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118" y="162"/>
                      <a:pt x="153" y="126"/>
                      <a:pt x="153" y="82"/>
                    </a:cubicBezTo>
                    <a:cubicBezTo>
                      <a:pt x="153" y="50"/>
                      <a:pt x="137" y="23"/>
                      <a:pt x="112" y="9"/>
                    </a:cubicBezTo>
                    <a:cubicBezTo>
                      <a:pt x="105" y="5"/>
                      <a:pt x="98" y="3"/>
                      <a:pt x="90" y="1"/>
                    </a:cubicBezTo>
                    <a:cubicBezTo>
                      <a:pt x="86" y="0"/>
                      <a:pt x="81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1252"/>
              <p:cNvSpPr>
                <a:spLocks noEditPoints="1"/>
              </p:cNvSpPr>
              <p:nvPr/>
            </p:nvSpPr>
            <p:spPr bwMode="auto">
              <a:xfrm>
                <a:off x="1512" y="3222"/>
                <a:ext cx="76" cy="80"/>
              </a:xfrm>
              <a:custGeom>
                <a:avLst/>
                <a:gdLst>
                  <a:gd name="T0" fmla="*/ 77 w 154"/>
                  <a:gd name="T1" fmla="*/ 150 h 162"/>
                  <a:gd name="T2" fmla="*/ 76 w 154"/>
                  <a:gd name="T3" fmla="*/ 150 h 162"/>
                  <a:gd name="T4" fmla="*/ 12 w 154"/>
                  <a:gd name="T5" fmla="*/ 80 h 162"/>
                  <a:gd name="T6" fmla="*/ 77 w 154"/>
                  <a:gd name="T7" fmla="*/ 12 h 162"/>
                  <a:gd name="T8" fmla="*/ 77 w 154"/>
                  <a:gd name="T9" fmla="*/ 12 h 162"/>
                  <a:gd name="T10" fmla="*/ 142 w 154"/>
                  <a:gd name="T11" fmla="*/ 82 h 162"/>
                  <a:gd name="T12" fmla="*/ 77 w 154"/>
                  <a:gd name="T13" fmla="*/ 150 h 162"/>
                  <a:gd name="T14" fmla="*/ 75 w 154"/>
                  <a:gd name="T15" fmla="*/ 0 h 162"/>
                  <a:gd name="T16" fmla="*/ 20 w 154"/>
                  <a:gd name="T17" fmla="*/ 27 h 162"/>
                  <a:gd name="T18" fmla="*/ 0 w 154"/>
                  <a:gd name="T19" fmla="*/ 80 h 162"/>
                  <a:gd name="T20" fmla="*/ 0 w 154"/>
                  <a:gd name="T21" fmla="*/ 90 h 162"/>
                  <a:gd name="T22" fmla="*/ 54 w 154"/>
                  <a:gd name="T23" fmla="*/ 159 h 162"/>
                  <a:gd name="T24" fmla="*/ 76 w 154"/>
                  <a:gd name="T25" fmla="*/ 162 h 162"/>
                  <a:gd name="T26" fmla="*/ 77 w 154"/>
                  <a:gd name="T27" fmla="*/ 162 h 162"/>
                  <a:gd name="T28" fmla="*/ 122 w 154"/>
                  <a:gd name="T29" fmla="*/ 147 h 162"/>
                  <a:gd name="T30" fmla="*/ 154 w 154"/>
                  <a:gd name="T31" fmla="*/ 84 h 162"/>
                  <a:gd name="T32" fmla="*/ 139 w 154"/>
                  <a:gd name="T33" fmla="*/ 35 h 162"/>
                  <a:gd name="T34" fmla="*/ 139 w 154"/>
                  <a:gd name="T35" fmla="*/ 33 h 162"/>
                  <a:gd name="T36" fmla="*/ 111 w 154"/>
                  <a:gd name="T37" fmla="*/ 9 h 162"/>
                  <a:gd name="T38" fmla="*/ 109 w 154"/>
                  <a:gd name="T39" fmla="*/ 9 h 162"/>
                  <a:gd name="T40" fmla="*/ 109 w 154"/>
                  <a:gd name="T41" fmla="*/ 9 h 162"/>
                  <a:gd name="T42" fmla="*/ 75 w 154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4" h="162">
                    <a:moveTo>
                      <a:pt x="77" y="150"/>
                    </a:moveTo>
                    <a:cubicBezTo>
                      <a:pt x="77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3"/>
                      <a:pt x="41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119"/>
                      <a:pt x="112" y="150"/>
                      <a:pt x="77" y="150"/>
                    </a:cubicBezTo>
                    <a:moveTo>
                      <a:pt x="75" y="0"/>
                    </a:moveTo>
                    <a:cubicBezTo>
                      <a:pt x="53" y="1"/>
                      <a:pt x="34" y="11"/>
                      <a:pt x="20" y="27"/>
                    </a:cubicBezTo>
                    <a:cubicBezTo>
                      <a:pt x="8" y="41"/>
                      <a:pt x="0" y="60"/>
                      <a:pt x="0" y="80"/>
                    </a:cubicBezTo>
                    <a:cubicBezTo>
                      <a:pt x="0" y="84"/>
                      <a:pt x="0" y="87"/>
                      <a:pt x="0" y="90"/>
                    </a:cubicBezTo>
                    <a:cubicBezTo>
                      <a:pt x="4" y="122"/>
                      <a:pt x="25" y="149"/>
                      <a:pt x="54" y="159"/>
                    </a:cubicBezTo>
                    <a:cubicBezTo>
                      <a:pt x="61" y="161"/>
                      <a:pt x="68" y="162"/>
                      <a:pt x="76" y="162"/>
                    </a:cubicBezTo>
                    <a:cubicBezTo>
                      <a:pt x="76" y="162"/>
                      <a:pt x="77" y="162"/>
                      <a:pt x="77" y="162"/>
                    </a:cubicBezTo>
                    <a:cubicBezTo>
                      <a:pt x="94" y="162"/>
                      <a:pt x="109" y="156"/>
                      <a:pt x="122" y="147"/>
                    </a:cubicBezTo>
                    <a:cubicBezTo>
                      <a:pt x="140" y="132"/>
                      <a:pt x="153" y="110"/>
                      <a:pt x="154" y="84"/>
                    </a:cubicBezTo>
                    <a:cubicBezTo>
                      <a:pt x="144" y="70"/>
                      <a:pt x="139" y="54"/>
                      <a:pt x="139" y="35"/>
                    </a:cubicBezTo>
                    <a:cubicBezTo>
                      <a:pt x="139" y="35"/>
                      <a:pt x="139" y="34"/>
                      <a:pt x="139" y="33"/>
                    </a:cubicBezTo>
                    <a:cubicBezTo>
                      <a:pt x="132" y="23"/>
                      <a:pt x="122" y="14"/>
                      <a:pt x="111" y="9"/>
                    </a:cubicBezTo>
                    <a:cubicBezTo>
                      <a:pt x="111" y="9"/>
                      <a:pt x="110" y="9"/>
                      <a:pt x="109" y="9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97" y="9"/>
                      <a:pt x="85" y="5"/>
                      <a:pt x="7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1253"/>
              <p:cNvSpPr>
                <a:spLocks noEditPoints="1"/>
              </p:cNvSpPr>
              <p:nvPr/>
            </p:nvSpPr>
            <p:spPr bwMode="auto">
              <a:xfrm>
                <a:off x="1580" y="3200"/>
                <a:ext cx="76" cy="80"/>
              </a:xfrm>
              <a:custGeom>
                <a:avLst/>
                <a:gdLst>
                  <a:gd name="T0" fmla="*/ 77 w 153"/>
                  <a:gd name="T1" fmla="*/ 150 h 162"/>
                  <a:gd name="T2" fmla="*/ 76 w 153"/>
                  <a:gd name="T3" fmla="*/ 150 h 162"/>
                  <a:gd name="T4" fmla="*/ 12 w 153"/>
                  <a:gd name="T5" fmla="*/ 81 h 162"/>
                  <a:gd name="T6" fmla="*/ 77 w 153"/>
                  <a:gd name="T7" fmla="*/ 13 h 162"/>
                  <a:gd name="T8" fmla="*/ 77 w 153"/>
                  <a:gd name="T9" fmla="*/ 13 h 162"/>
                  <a:gd name="T10" fmla="*/ 142 w 153"/>
                  <a:gd name="T11" fmla="*/ 82 h 162"/>
                  <a:gd name="T12" fmla="*/ 138 w 153"/>
                  <a:gd name="T13" fmla="*/ 105 h 162"/>
                  <a:gd name="T14" fmla="*/ 135 w 153"/>
                  <a:gd name="T15" fmla="*/ 111 h 162"/>
                  <a:gd name="T16" fmla="*/ 77 w 153"/>
                  <a:gd name="T17" fmla="*/ 150 h 162"/>
                  <a:gd name="T18" fmla="*/ 77 w 153"/>
                  <a:gd name="T19" fmla="*/ 0 h 162"/>
                  <a:gd name="T20" fmla="*/ 38 w 153"/>
                  <a:gd name="T21" fmla="*/ 11 h 162"/>
                  <a:gd name="T22" fmla="*/ 9 w 153"/>
                  <a:gd name="T23" fmla="*/ 43 h 162"/>
                  <a:gd name="T24" fmla="*/ 0 w 153"/>
                  <a:gd name="T25" fmla="*/ 78 h 162"/>
                  <a:gd name="T26" fmla="*/ 0 w 153"/>
                  <a:gd name="T27" fmla="*/ 80 h 162"/>
                  <a:gd name="T28" fmla="*/ 15 w 153"/>
                  <a:gd name="T29" fmla="*/ 129 h 162"/>
                  <a:gd name="T30" fmla="*/ 76 w 153"/>
                  <a:gd name="T31" fmla="*/ 162 h 162"/>
                  <a:gd name="T32" fmla="*/ 77 w 153"/>
                  <a:gd name="T33" fmla="*/ 162 h 162"/>
                  <a:gd name="T34" fmla="*/ 127 w 153"/>
                  <a:gd name="T35" fmla="*/ 143 h 162"/>
                  <a:gd name="T36" fmla="*/ 153 w 153"/>
                  <a:gd name="T37" fmla="*/ 82 h 162"/>
                  <a:gd name="T38" fmla="*/ 153 w 153"/>
                  <a:gd name="T39" fmla="*/ 77 h 162"/>
                  <a:gd name="T40" fmla="*/ 143 w 153"/>
                  <a:gd name="T41" fmla="*/ 41 h 162"/>
                  <a:gd name="T42" fmla="*/ 100 w 153"/>
                  <a:gd name="T43" fmla="*/ 4 h 162"/>
                  <a:gd name="T44" fmla="*/ 77 w 153"/>
                  <a:gd name="T45" fmla="*/ 0 h 162"/>
                  <a:gd name="T46" fmla="*/ 77 w 153"/>
                  <a:gd name="T47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3" h="162">
                    <a:moveTo>
                      <a:pt x="77" y="150"/>
                    </a:moveTo>
                    <a:cubicBezTo>
                      <a:pt x="76" y="150"/>
                      <a:pt x="76" y="150"/>
                      <a:pt x="76" y="150"/>
                    </a:cubicBezTo>
                    <a:cubicBezTo>
                      <a:pt x="40" y="149"/>
                      <a:pt x="11" y="118"/>
                      <a:pt x="12" y="81"/>
                    </a:cubicBezTo>
                    <a:cubicBezTo>
                      <a:pt x="12" y="43"/>
                      <a:pt x="41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113" y="13"/>
                      <a:pt x="142" y="44"/>
                      <a:pt x="142" y="82"/>
                    </a:cubicBezTo>
                    <a:cubicBezTo>
                      <a:pt x="141" y="90"/>
                      <a:pt x="140" y="98"/>
                      <a:pt x="138" y="105"/>
                    </a:cubicBezTo>
                    <a:cubicBezTo>
                      <a:pt x="137" y="107"/>
                      <a:pt x="136" y="109"/>
                      <a:pt x="135" y="111"/>
                    </a:cubicBezTo>
                    <a:cubicBezTo>
                      <a:pt x="124" y="134"/>
                      <a:pt x="102" y="150"/>
                      <a:pt x="77" y="150"/>
                    </a:cubicBezTo>
                    <a:moveTo>
                      <a:pt x="77" y="0"/>
                    </a:moveTo>
                    <a:cubicBezTo>
                      <a:pt x="63" y="0"/>
                      <a:pt x="49" y="4"/>
                      <a:pt x="38" y="11"/>
                    </a:cubicBezTo>
                    <a:cubicBezTo>
                      <a:pt x="31" y="24"/>
                      <a:pt x="21" y="35"/>
                      <a:pt x="9" y="43"/>
                    </a:cubicBezTo>
                    <a:cubicBezTo>
                      <a:pt x="4" y="53"/>
                      <a:pt x="0" y="66"/>
                      <a:pt x="0" y="78"/>
                    </a:cubicBezTo>
                    <a:cubicBezTo>
                      <a:pt x="0" y="79"/>
                      <a:pt x="0" y="80"/>
                      <a:pt x="0" y="80"/>
                    </a:cubicBezTo>
                    <a:cubicBezTo>
                      <a:pt x="0" y="99"/>
                      <a:pt x="5" y="115"/>
                      <a:pt x="15" y="129"/>
                    </a:cubicBezTo>
                    <a:cubicBezTo>
                      <a:pt x="28" y="149"/>
                      <a:pt x="51" y="162"/>
                      <a:pt x="76" y="162"/>
                    </a:cubicBezTo>
                    <a:cubicBezTo>
                      <a:pt x="76" y="162"/>
                      <a:pt x="76" y="162"/>
                      <a:pt x="77" y="162"/>
                    </a:cubicBezTo>
                    <a:cubicBezTo>
                      <a:pt x="96" y="162"/>
                      <a:pt x="113" y="155"/>
                      <a:pt x="127" y="143"/>
                    </a:cubicBezTo>
                    <a:cubicBezTo>
                      <a:pt x="143" y="128"/>
                      <a:pt x="153" y="106"/>
                      <a:pt x="153" y="82"/>
                    </a:cubicBezTo>
                    <a:cubicBezTo>
                      <a:pt x="153" y="80"/>
                      <a:pt x="153" y="78"/>
                      <a:pt x="153" y="77"/>
                    </a:cubicBezTo>
                    <a:cubicBezTo>
                      <a:pt x="153" y="64"/>
                      <a:pt x="149" y="52"/>
                      <a:pt x="143" y="41"/>
                    </a:cubicBezTo>
                    <a:cubicBezTo>
                      <a:pt x="134" y="24"/>
                      <a:pt x="118" y="10"/>
                      <a:pt x="100" y="4"/>
                    </a:cubicBezTo>
                    <a:cubicBezTo>
                      <a:pt x="93" y="2"/>
                      <a:pt x="85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1254"/>
              <p:cNvSpPr>
                <a:spLocks noEditPoints="1"/>
              </p:cNvSpPr>
              <p:nvPr/>
            </p:nvSpPr>
            <p:spPr bwMode="auto">
              <a:xfrm>
                <a:off x="1528" y="3146"/>
                <a:ext cx="76" cy="80"/>
              </a:xfrm>
              <a:custGeom>
                <a:avLst/>
                <a:gdLst>
                  <a:gd name="T0" fmla="*/ 76 w 153"/>
                  <a:gd name="T1" fmla="*/ 149 h 162"/>
                  <a:gd name="T2" fmla="*/ 76 w 153"/>
                  <a:gd name="T3" fmla="*/ 149 h 162"/>
                  <a:gd name="T4" fmla="*/ 12 w 153"/>
                  <a:gd name="T5" fmla="*/ 80 h 162"/>
                  <a:gd name="T6" fmla="*/ 76 w 153"/>
                  <a:gd name="T7" fmla="*/ 12 h 162"/>
                  <a:gd name="T8" fmla="*/ 77 w 153"/>
                  <a:gd name="T9" fmla="*/ 12 h 162"/>
                  <a:gd name="T10" fmla="*/ 141 w 153"/>
                  <a:gd name="T11" fmla="*/ 81 h 162"/>
                  <a:gd name="T12" fmla="*/ 76 w 153"/>
                  <a:gd name="T13" fmla="*/ 149 h 162"/>
                  <a:gd name="T14" fmla="*/ 77 w 153"/>
                  <a:gd name="T15" fmla="*/ 0 h 162"/>
                  <a:gd name="T16" fmla="*/ 8 w 153"/>
                  <a:gd name="T17" fmla="*/ 43 h 162"/>
                  <a:gd name="T18" fmla="*/ 0 w 153"/>
                  <a:gd name="T19" fmla="*/ 80 h 162"/>
                  <a:gd name="T20" fmla="*/ 2 w 153"/>
                  <a:gd name="T21" fmla="*/ 102 h 162"/>
                  <a:gd name="T22" fmla="*/ 42 w 153"/>
                  <a:gd name="T23" fmla="*/ 153 h 162"/>
                  <a:gd name="T24" fmla="*/ 76 w 153"/>
                  <a:gd name="T25" fmla="*/ 162 h 162"/>
                  <a:gd name="T26" fmla="*/ 76 w 153"/>
                  <a:gd name="T27" fmla="*/ 162 h 162"/>
                  <a:gd name="T28" fmla="*/ 78 w 153"/>
                  <a:gd name="T29" fmla="*/ 162 h 162"/>
                  <a:gd name="T30" fmla="*/ 115 w 153"/>
                  <a:gd name="T31" fmla="*/ 151 h 162"/>
                  <a:gd name="T32" fmla="*/ 144 w 153"/>
                  <a:gd name="T33" fmla="*/ 119 h 162"/>
                  <a:gd name="T34" fmla="*/ 153 w 153"/>
                  <a:gd name="T35" fmla="*/ 81 h 162"/>
                  <a:gd name="T36" fmla="*/ 129 w 153"/>
                  <a:gd name="T37" fmla="*/ 22 h 162"/>
                  <a:gd name="T38" fmla="*/ 94 w 153"/>
                  <a:gd name="T39" fmla="*/ 2 h 162"/>
                  <a:gd name="T40" fmla="*/ 77 w 153"/>
                  <a:gd name="T41" fmla="*/ 0 h 162"/>
                  <a:gd name="T42" fmla="*/ 77 w 153"/>
                  <a:gd name="T43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3" h="162">
                    <a:moveTo>
                      <a:pt x="76" y="149"/>
                    </a:moveTo>
                    <a:cubicBezTo>
                      <a:pt x="76" y="149"/>
                      <a:pt x="76" y="149"/>
                      <a:pt x="76" y="149"/>
                    </a:cubicBezTo>
                    <a:cubicBezTo>
                      <a:pt x="40" y="149"/>
                      <a:pt x="11" y="118"/>
                      <a:pt x="12" y="80"/>
                    </a:cubicBezTo>
                    <a:cubicBezTo>
                      <a:pt x="12" y="42"/>
                      <a:pt x="41" y="12"/>
                      <a:pt x="76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113" y="12"/>
                      <a:pt x="142" y="43"/>
                      <a:pt x="141" y="81"/>
                    </a:cubicBezTo>
                    <a:cubicBezTo>
                      <a:pt x="141" y="119"/>
                      <a:pt x="112" y="149"/>
                      <a:pt x="76" y="149"/>
                    </a:cubicBezTo>
                    <a:moveTo>
                      <a:pt x="77" y="0"/>
                    </a:moveTo>
                    <a:cubicBezTo>
                      <a:pt x="47" y="0"/>
                      <a:pt x="21" y="17"/>
                      <a:pt x="8" y="43"/>
                    </a:cubicBezTo>
                    <a:cubicBezTo>
                      <a:pt x="3" y="54"/>
                      <a:pt x="0" y="67"/>
                      <a:pt x="0" y="80"/>
                    </a:cubicBezTo>
                    <a:cubicBezTo>
                      <a:pt x="0" y="88"/>
                      <a:pt x="1" y="95"/>
                      <a:pt x="2" y="102"/>
                    </a:cubicBezTo>
                    <a:cubicBezTo>
                      <a:pt x="8" y="124"/>
                      <a:pt x="23" y="143"/>
                      <a:pt x="42" y="153"/>
                    </a:cubicBezTo>
                    <a:cubicBezTo>
                      <a:pt x="52" y="158"/>
                      <a:pt x="64" y="162"/>
                      <a:pt x="76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77" y="162"/>
                      <a:pt x="78" y="162"/>
                      <a:pt x="78" y="162"/>
                    </a:cubicBezTo>
                    <a:cubicBezTo>
                      <a:pt x="92" y="161"/>
                      <a:pt x="104" y="157"/>
                      <a:pt x="115" y="151"/>
                    </a:cubicBezTo>
                    <a:cubicBezTo>
                      <a:pt x="127" y="143"/>
                      <a:pt x="137" y="132"/>
                      <a:pt x="144" y="119"/>
                    </a:cubicBezTo>
                    <a:cubicBezTo>
                      <a:pt x="150" y="108"/>
                      <a:pt x="153" y="95"/>
                      <a:pt x="153" y="81"/>
                    </a:cubicBezTo>
                    <a:cubicBezTo>
                      <a:pt x="153" y="58"/>
                      <a:pt x="144" y="36"/>
                      <a:pt x="129" y="22"/>
                    </a:cubicBezTo>
                    <a:cubicBezTo>
                      <a:pt x="116" y="18"/>
                      <a:pt x="104" y="11"/>
                      <a:pt x="94" y="2"/>
                    </a:cubicBezTo>
                    <a:cubicBezTo>
                      <a:pt x="89" y="0"/>
                      <a:pt x="83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1255"/>
              <p:cNvSpPr>
                <a:spLocks noEditPoints="1"/>
              </p:cNvSpPr>
              <p:nvPr/>
            </p:nvSpPr>
            <p:spPr bwMode="auto">
              <a:xfrm>
                <a:off x="1566" y="3026"/>
                <a:ext cx="76" cy="80"/>
              </a:xfrm>
              <a:custGeom>
                <a:avLst/>
                <a:gdLst>
                  <a:gd name="T0" fmla="*/ 12 w 154"/>
                  <a:gd name="T1" fmla="*/ 79 h 162"/>
                  <a:gd name="T2" fmla="*/ 77 w 154"/>
                  <a:gd name="T3" fmla="*/ 13 h 162"/>
                  <a:gd name="T4" fmla="*/ 78 w 154"/>
                  <a:gd name="T5" fmla="*/ 13 h 162"/>
                  <a:gd name="T6" fmla="*/ 97 w 154"/>
                  <a:gd name="T7" fmla="*/ 16 h 162"/>
                  <a:gd name="T8" fmla="*/ 142 w 154"/>
                  <a:gd name="T9" fmla="*/ 82 h 162"/>
                  <a:gd name="T10" fmla="*/ 115 w 154"/>
                  <a:gd name="T11" fmla="*/ 137 h 162"/>
                  <a:gd name="T12" fmla="*/ 77 w 154"/>
                  <a:gd name="T13" fmla="*/ 150 h 162"/>
                  <a:gd name="T14" fmla="*/ 77 w 154"/>
                  <a:gd name="T15" fmla="*/ 150 h 162"/>
                  <a:gd name="T16" fmla="*/ 26 w 154"/>
                  <a:gd name="T17" fmla="*/ 124 h 162"/>
                  <a:gd name="T18" fmla="*/ 12 w 154"/>
                  <a:gd name="T19" fmla="*/ 81 h 162"/>
                  <a:gd name="T20" fmla="*/ 12 w 154"/>
                  <a:gd name="T21" fmla="*/ 79 h 162"/>
                  <a:gd name="T22" fmla="*/ 77 w 154"/>
                  <a:gd name="T23" fmla="*/ 0 h 162"/>
                  <a:gd name="T24" fmla="*/ 0 w 154"/>
                  <a:gd name="T25" fmla="*/ 81 h 162"/>
                  <a:gd name="T26" fmla="*/ 0 w 154"/>
                  <a:gd name="T27" fmla="*/ 83 h 162"/>
                  <a:gd name="T28" fmla="*/ 9 w 154"/>
                  <a:gd name="T29" fmla="*/ 119 h 162"/>
                  <a:gd name="T30" fmla="*/ 76 w 154"/>
                  <a:gd name="T31" fmla="*/ 162 h 162"/>
                  <a:gd name="T32" fmla="*/ 77 w 154"/>
                  <a:gd name="T33" fmla="*/ 162 h 162"/>
                  <a:gd name="T34" fmla="*/ 132 w 154"/>
                  <a:gd name="T35" fmla="*/ 138 h 162"/>
                  <a:gd name="T36" fmla="*/ 146 w 154"/>
                  <a:gd name="T37" fmla="*/ 117 h 162"/>
                  <a:gd name="T38" fmla="*/ 154 w 154"/>
                  <a:gd name="T39" fmla="*/ 87 h 162"/>
                  <a:gd name="T40" fmla="*/ 154 w 154"/>
                  <a:gd name="T41" fmla="*/ 82 h 162"/>
                  <a:gd name="T42" fmla="*/ 139 w 154"/>
                  <a:gd name="T43" fmla="*/ 33 h 162"/>
                  <a:gd name="T44" fmla="*/ 127 w 154"/>
                  <a:gd name="T45" fmla="*/ 20 h 162"/>
                  <a:gd name="T46" fmla="*/ 104 w 154"/>
                  <a:gd name="T47" fmla="*/ 5 h 162"/>
                  <a:gd name="T48" fmla="*/ 78 w 154"/>
                  <a:gd name="T49" fmla="*/ 0 h 162"/>
                  <a:gd name="T50" fmla="*/ 77 w 154"/>
                  <a:gd name="T51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4" h="162">
                    <a:moveTo>
                      <a:pt x="12" y="79"/>
                    </a:moveTo>
                    <a:cubicBezTo>
                      <a:pt x="14" y="42"/>
                      <a:pt x="42" y="13"/>
                      <a:pt x="77" y="13"/>
                    </a:cubicBezTo>
                    <a:cubicBezTo>
                      <a:pt x="77" y="13"/>
                      <a:pt x="78" y="13"/>
                      <a:pt x="78" y="13"/>
                    </a:cubicBezTo>
                    <a:cubicBezTo>
                      <a:pt x="84" y="13"/>
                      <a:pt x="91" y="14"/>
                      <a:pt x="97" y="16"/>
                    </a:cubicBezTo>
                    <a:cubicBezTo>
                      <a:pt x="123" y="25"/>
                      <a:pt x="142" y="51"/>
                      <a:pt x="142" y="82"/>
                    </a:cubicBezTo>
                    <a:cubicBezTo>
                      <a:pt x="142" y="105"/>
                      <a:pt x="131" y="125"/>
                      <a:pt x="115" y="137"/>
                    </a:cubicBezTo>
                    <a:cubicBezTo>
                      <a:pt x="104" y="145"/>
                      <a:pt x="91" y="150"/>
                      <a:pt x="77" y="150"/>
                    </a:cubicBezTo>
                    <a:cubicBezTo>
                      <a:pt x="77" y="150"/>
                      <a:pt x="77" y="150"/>
                      <a:pt x="77" y="150"/>
                    </a:cubicBezTo>
                    <a:cubicBezTo>
                      <a:pt x="56" y="150"/>
                      <a:pt x="38" y="140"/>
                      <a:pt x="26" y="124"/>
                    </a:cubicBezTo>
                    <a:cubicBezTo>
                      <a:pt x="17" y="112"/>
                      <a:pt x="12" y="97"/>
                      <a:pt x="12" y="81"/>
                    </a:cubicBezTo>
                    <a:cubicBezTo>
                      <a:pt x="12" y="80"/>
                      <a:pt x="12" y="80"/>
                      <a:pt x="12" y="79"/>
                    </a:cubicBezTo>
                    <a:moveTo>
                      <a:pt x="77" y="0"/>
                    </a:moveTo>
                    <a:cubicBezTo>
                      <a:pt x="35" y="0"/>
                      <a:pt x="1" y="36"/>
                      <a:pt x="0" y="81"/>
                    </a:cubicBezTo>
                    <a:cubicBezTo>
                      <a:pt x="0" y="81"/>
                      <a:pt x="0" y="82"/>
                      <a:pt x="0" y="83"/>
                    </a:cubicBezTo>
                    <a:cubicBezTo>
                      <a:pt x="1" y="96"/>
                      <a:pt x="4" y="108"/>
                      <a:pt x="9" y="119"/>
                    </a:cubicBezTo>
                    <a:cubicBezTo>
                      <a:pt x="22" y="144"/>
                      <a:pt x="47" y="162"/>
                      <a:pt x="76" y="162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99" y="162"/>
                      <a:pt x="118" y="153"/>
                      <a:pt x="132" y="138"/>
                    </a:cubicBezTo>
                    <a:cubicBezTo>
                      <a:pt x="138" y="132"/>
                      <a:pt x="142" y="125"/>
                      <a:pt x="146" y="117"/>
                    </a:cubicBezTo>
                    <a:cubicBezTo>
                      <a:pt x="147" y="107"/>
                      <a:pt x="149" y="96"/>
                      <a:pt x="154" y="87"/>
                    </a:cubicBezTo>
                    <a:cubicBezTo>
                      <a:pt x="154" y="85"/>
                      <a:pt x="154" y="84"/>
                      <a:pt x="154" y="82"/>
                    </a:cubicBezTo>
                    <a:cubicBezTo>
                      <a:pt x="154" y="64"/>
                      <a:pt x="148" y="47"/>
                      <a:pt x="139" y="33"/>
                    </a:cubicBezTo>
                    <a:cubicBezTo>
                      <a:pt x="134" y="29"/>
                      <a:pt x="130" y="25"/>
                      <a:pt x="127" y="20"/>
                    </a:cubicBezTo>
                    <a:cubicBezTo>
                      <a:pt x="120" y="14"/>
                      <a:pt x="112" y="9"/>
                      <a:pt x="104" y="5"/>
                    </a:cubicBezTo>
                    <a:cubicBezTo>
                      <a:pt x="96" y="2"/>
                      <a:pt x="87" y="0"/>
                      <a:pt x="78" y="0"/>
                    </a:cubicBezTo>
                    <a:cubicBezTo>
                      <a:pt x="78" y="0"/>
                      <a:pt x="77" y="0"/>
                      <a:pt x="7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8" name="Freeform 1257"/>
            <p:cNvSpPr>
              <a:spLocks noEditPoints="1"/>
            </p:cNvSpPr>
            <p:nvPr/>
          </p:nvSpPr>
          <p:spPr bwMode="auto">
            <a:xfrm>
              <a:off x="1445" y="2817"/>
              <a:ext cx="76" cy="80"/>
            </a:xfrm>
            <a:custGeom>
              <a:avLst/>
              <a:gdLst>
                <a:gd name="T0" fmla="*/ 77 w 154"/>
                <a:gd name="T1" fmla="*/ 149 h 160"/>
                <a:gd name="T2" fmla="*/ 77 w 154"/>
                <a:gd name="T3" fmla="*/ 149 h 160"/>
                <a:gd name="T4" fmla="*/ 12 w 154"/>
                <a:gd name="T5" fmla="*/ 80 h 160"/>
                <a:gd name="T6" fmla="*/ 77 w 154"/>
                <a:gd name="T7" fmla="*/ 12 h 160"/>
                <a:gd name="T8" fmla="*/ 78 w 154"/>
                <a:gd name="T9" fmla="*/ 12 h 160"/>
                <a:gd name="T10" fmla="*/ 142 w 154"/>
                <a:gd name="T11" fmla="*/ 82 h 160"/>
                <a:gd name="T12" fmla="*/ 77 w 154"/>
                <a:gd name="T13" fmla="*/ 149 h 160"/>
                <a:gd name="T14" fmla="*/ 77 w 154"/>
                <a:gd name="T15" fmla="*/ 0 h 160"/>
                <a:gd name="T16" fmla="*/ 73 w 154"/>
                <a:gd name="T17" fmla="*/ 0 h 160"/>
                <a:gd name="T18" fmla="*/ 2 w 154"/>
                <a:gd name="T19" fmla="*/ 62 h 160"/>
                <a:gd name="T20" fmla="*/ 0 w 154"/>
                <a:gd name="T21" fmla="*/ 80 h 160"/>
                <a:gd name="T22" fmla="*/ 1 w 154"/>
                <a:gd name="T23" fmla="*/ 86 h 160"/>
                <a:gd name="T24" fmla="*/ 60 w 154"/>
                <a:gd name="T25" fmla="*/ 160 h 160"/>
                <a:gd name="T26" fmla="*/ 90 w 154"/>
                <a:gd name="T27" fmla="*/ 153 h 160"/>
                <a:gd name="T28" fmla="*/ 91 w 154"/>
                <a:gd name="T29" fmla="*/ 153 h 160"/>
                <a:gd name="T30" fmla="*/ 107 w 154"/>
                <a:gd name="T31" fmla="*/ 155 h 160"/>
                <a:gd name="T32" fmla="*/ 152 w 154"/>
                <a:gd name="T33" fmla="*/ 98 h 160"/>
                <a:gd name="T34" fmla="*/ 154 w 154"/>
                <a:gd name="T35" fmla="*/ 82 h 160"/>
                <a:gd name="T36" fmla="*/ 127 w 154"/>
                <a:gd name="T37" fmla="*/ 20 h 160"/>
                <a:gd name="T38" fmla="*/ 87 w 154"/>
                <a:gd name="T39" fmla="*/ 1 h 160"/>
                <a:gd name="T40" fmla="*/ 78 w 154"/>
                <a:gd name="T41" fmla="*/ 0 h 160"/>
                <a:gd name="T42" fmla="*/ 77 w 154"/>
                <a:gd name="T43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4" h="160">
                  <a:moveTo>
                    <a:pt x="77" y="149"/>
                  </a:moveTo>
                  <a:cubicBezTo>
                    <a:pt x="77" y="149"/>
                    <a:pt x="77" y="149"/>
                    <a:pt x="77" y="149"/>
                  </a:cubicBezTo>
                  <a:cubicBezTo>
                    <a:pt x="41" y="149"/>
                    <a:pt x="12" y="118"/>
                    <a:pt x="12" y="80"/>
                  </a:cubicBezTo>
                  <a:cubicBezTo>
                    <a:pt x="13" y="43"/>
                    <a:pt x="42" y="12"/>
                    <a:pt x="77" y="12"/>
                  </a:cubicBezTo>
                  <a:cubicBezTo>
                    <a:pt x="77" y="12"/>
                    <a:pt x="78" y="12"/>
                    <a:pt x="78" y="12"/>
                  </a:cubicBezTo>
                  <a:cubicBezTo>
                    <a:pt x="114" y="13"/>
                    <a:pt x="143" y="44"/>
                    <a:pt x="142" y="82"/>
                  </a:cubicBezTo>
                  <a:cubicBezTo>
                    <a:pt x="142" y="119"/>
                    <a:pt x="113" y="149"/>
                    <a:pt x="77" y="149"/>
                  </a:cubicBezTo>
                  <a:moveTo>
                    <a:pt x="77" y="0"/>
                  </a:moveTo>
                  <a:cubicBezTo>
                    <a:pt x="76" y="0"/>
                    <a:pt x="75" y="0"/>
                    <a:pt x="73" y="0"/>
                  </a:cubicBezTo>
                  <a:cubicBezTo>
                    <a:pt x="39" y="2"/>
                    <a:pt x="10" y="28"/>
                    <a:pt x="2" y="62"/>
                  </a:cubicBezTo>
                  <a:cubicBezTo>
                    <a:pt x="1" y="68"/>
                    <a:pt x="1" y="74"/>
                    <a:pt x="0" y="80"/>
                  </a:cubicBezTo>
                  <a:cubicBezTo>
                    <a:pt x="0" y="82"/>
                    <a:pt x="0" y="84"/>
                    <a:pt x="1" y="86"/>
                  </a:cubicBezTo>
                  <a:cubicBezTo>
                    <a:pt x="3" y="122"/>
                    <a:pt x="27" y="152"/>
                    <a:pt x="60" y="160"/>
                  </a:cubicBezTo>
                  <a:cubicBezTo>
                    <a:pt x="69" y="156"/>
                    <a:pt x="80" y="153"/>
                    <a:pt x="90" y="153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7" y="153"/>
                    <a:pt x="102" y="154"/>
                    <a:pt x="107" y="155"/>
                  </a:cubicBezTo>
                  <a:cubicBezTo>
                    <a:pt x="130" y="145"/>
                    <a:pt x="147" y="124"/>
                    <a:pt x="152" y="98"/>
                  </a:cubicBezTo>
                  <a:cubicBezTo>
                    <a:pt x="153" y="93"/>
                    <a:pt x="154" y="87"/>
                    <a:pt x="154" y="82"/>
                  </a:cubicBezTo>
                  <a:cubicBezTo>
                    <a:pt x="154" y="57"/>
                    <a:pt x="144" y="35"/>
                    <a:pt x="127" y="20"/>
                  </a:cubicBezTo>
                  <a:cubicBezTo>
                    <a:pt x="116" y="9"/>
                    <a:pt x="103" y="3"/>
                    <a:pt x="87" y="1"/>
                  </a:cubicBezTo>
                  <a:cubicBezTo>
                    <a:pt x="84" y="0"/>
                    <a:pt x="81" y="0"/>
                    <a:pt x="78" y="0"/>
                  </a:cubicBezTo>
                  <a:cubicBezTo>
                    <a:pt x="78" y="0"/>
                    <a:pt x="77" y="0"/>
                    <a:pt x="7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1258"/>
            <p:cNvSpPr/>
            <p:nvPr/>
          </p:nvSpPr>
          <p:spPr bwMode="auto">
            <a:xfrm>
              <a:off x="1452" y="2893"/>
              <a:ext cx="75" cy="46"/>
            </a:xfrm>
            <a:custGeom>
              <a:avLst/>
              <a:gdLst>
                <a:gd name="T0" fmla="*/ 76 w 153"/>
                <a:gd name="T1" fmla="*/ 0 h 94"/>
                <a:gd name="T2" fmla="*/ 46 w 153"/>
                <a:gd name="T3" fmla="*/ 7 h 94"/>
                <a:gd name="T4" fmla="*/ 3 w 153"/>
                <a:gd name="T5" fmla="*/ 59 h 94"/>
                <a:gd name="T6" fmla="*/ 0 w 153"/>
                <a:gd name="T7" fmla="*/ 81 h 94"/>
                <a:gd name="T8" fmla="*/ 0 w 153"/>
                <a:gd name="T9" fmla="*/ 81 h 94"/>
                <a:gd name="T10" fmla="*/ 12 w 153"/>
                <a:gd name="T11" fmla="*/ 91 h 94"/>
                <a:gd name="T12" fmla="*/ 11 w 153"/>
                <a:gd name="T13" fmla="*/ 81 h 94"/>
                <a:gd name="T14" fmla="*/ 13 w 153"/>
                <a:gd name="T15" fmla="*/ 68 h 94"/>
                <a:gd name="T16" fmla="*/ 76 w 153"/>
                <a:gd name="T17" fmla="*/ 13 h 94"/>
                <a:gd name="T18" fmla="*/ 77 w 153"/>
                <a:gd name="T19" fmla="*/ 13 h 94"/>
                <a:gd name="T20" fmla="*/ 140 w 153"/>
                <a:gd name="T21" fmla="*/ 70 h 94"/>
                <a:gd name="T22" fmla="*/ 141 w 153"/>
                <a:gd name="T23" fmla="*/ 82 h 94"/>
                <a:gd name="T24" fmla="*/ 140 w 153"/>
                <a:gd name="T25" fmla="*/ 94 h 94"/>
                <a:gd name="T26" fmla="*/ 153 w 153"/>
                <a:gd name="T27" fmla="*/ 81 h 94"/>
                <a:gd name="T28" fmla="*/ 146 w 153"/>
                <a:gd name="T29" fmla="*/ 49 h 94"/>
                <a:gd name="T30" fmla="*/ 93 w 153"/>
                <a:gd name="T31" fmla="*/ 2 h 94"/>
                <a:gd name="T32" fmla="*/ 77 w 153"/>
                <a:gd name="T33" fmla="*/ 0 h 94"/>
                <a:gd name="T34" fmla="*/ 76 w 153"/>
                <a:gd name="T35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3" h="94">
                  <a:moveTo>
                    <a:pt x="76" y="0"/>
                  </a:moveTo>
                  <a:cubicBezTo>
                    <a:pt x="66" y="0"/>
                    <a:pt x="55" y="3"/>
                    <a:pt x="46" y="7"/>
                  </a:cubicBezTo>
                  <a:cubicBezTo>
                    <a:pt x="25" y="16"/>
                    <a:pt x="9" y="36"/>
                    <a:pt x="3" y="59"/>
                  </a:cubicBezTo>
                  <a:cubicBezTo>
                    <a:pt x="1" y="66"/>
                    <a:pt x="0" y="73"/>
                    <a:pt x="0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4" y="84"/>
                    <a:pt x="9" y="87"/>
                    <a:pt x="12" y="91"/>
                  </a:cubicBezTo>
                  <a:cubicBezTo>
                    <a:pt x="12" y="88"/>
                    <a:pt x="11" y="84"/>
                    <a:pt x="11" y="81"/>
                  </a:cubicBezTo>
                  <a:cubicBezTo>
                    <a:pt x="11" y="76"/>
                    <a:pt x="12" y="72"/>
                    <a:pt x="13" y="68"/>
                  </a:cubicBezTo>
                  <a:cubicBezTo>
                    <a:pt x="18" y="37"/>
                    <a:pt x="45" y="13"/>
                    <a:pt x="76" y="13"/>
                  </a:cubicBezTo>
                  <a:cubicBezTo>
                    <a:pt x="77" y="13"/>
                    <a:pt x="77" y="13"/>
                    <a:pt x="77" y="13"/>
                  </a:cubicBezTo>
                  <a:cubicBezTo>
                    <a:pt x="109" y="13"/>
                    <a:pt x="135" y="38"/>
                    <a:pt x="140" y="70"/>
                  </a:cubicBezTo>
                  <a:cubicBezTo>
                    <a:pt x="141" y="74"/>
                    <a:pt x="141" y="78"/>
                    <a:pt x="141" y="82"/>
                  </a:cubicBezTo>
                  <a:cubicBezTo>
                    <a:pt x="141" y="86"/>
                    <a:pt x="141" y="90"/>
                    <a:pt x="140" y="94"/>
                  </a:cubicBezTo>
                  <a:cubicBezTo>
                    <a:pt x="144" y="90"/>
                    <a:pt x="149" y="85"/>
                    <a:pt x="153" y="81"/>
                  </a:cubicBezTo>
                  <a:cubicBezTo>
                    <a:pt x="153" y="69"/>
                    <a:pt x="151" y="58"/>
                    <a:pt x="146" y="49"/>
                  </a:cubicBezTo>
                  <a:cubicBezTo>
                    <a:pt x="137" y="26"/>
                    <a:pt x="117" y="8"/>
                    <a:pt x="93" y="2"/>
                  </a:cubicBezTo>
                  <a:cubicBezTo>
                    <a:pt x="88" y="1"/>
                    <a:pt x="83" y="0"/>
                    <a:pt x="77" y="0"/>
                  </a:cubicBezTo>
                  <a:cubicBezTo>
                    <a:pt x="77" y="0"/>
                    <a:pt x="77" y="0"/>
                    <a:pt x="7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1259"/>
            <p:cNvSpPr>
              <a:spLocks noEditPoints="1"/>
            </p:cNvSpPr>
            <p:nvPr/>
          </p:nvSpPr>
          <p:spPr bwMode="auto">
            <a:xfrm>
              <a:off x="1201" y="2874"/>
              <a:ext cx="76" cy="80"/>
            </a:xfrm>
            <a:custGeom>
              <a:avLst/>
              <a:gdLst>
                <a:gd name="T0" fmla="*/ 77 w 154"/>
                <a:gd name="T1" fmla="*/ 149 h 162"/>
                <a:gd name="T2" fmla="*/ 76 w 154"/>
                <a:gd name="T3" fmla="*/ 149 h 162"/>
                <a:gd name="T4" fmla="*/ 12 w 154"/>
                <a:gd name="T5" fmla="*/ 80 h 162"/>
                <a:gd name="T6" fmla="*/ 77 w 154"/>
                <a:gd name="T7" fmla="*/ 12 h 162"/>
                <a:gd name="T8" fmla="*/ 78 w 154"/>
                <a:gd name="T9" fmla="*/ 12 h 162"/>
                <a:gd name="T10" fmla="*/ 142 w 154"/>
                <a:gd name="T11" fmla="*/ 81 h 162"/>
                <a:gd name="T12" fmla="*/ 77 w 154"/>
                <a:gd name="T13" fmla="*/ 149 h 162"/>
                <a:gd name="T14" fmla="*/ 77 w 154"/>
                <a:gd name="T15" fmla="*/ 0 h 162"/>
                <a:gd name="T16" fmla="*/ 5 w 154"/>
                <a:gd name="T17" fmla="*/ 52 h 162"/>
                <a:gd name="T18" fmla="*/ 0 w 154"/>
                <a:gd name="T19" fmla="*/ 80 h 162"/>
                <a:gd name="T20" fmla="*/ 59 w 154"/>
                <a:gd name="T21" fmla="*/ 160 h 162"/>
                <a:gd name="T22" fmla="*/ 76 w 154"/>
                <a:gd name="T23" fmla="*/ 162 h 162"/>
                <a:gd name="T24" fmla="*/ 77 w 154"/>
                <a:gd name="T25" fmla="*/ 162 h 162"/>
                <a:gd name="T26" fmla="*/ 130 w 154"/>
                <a:gd name="T27" fmla="*/ 139 h 162"/>
                <a:gd name="T28" fmla="*/ 151 w 154"/>
                <a:gd name="T29" fmla="*/ 101 h 162"/>
                <a:gd name="T30" fmla="*/ 154 w 154"/>
                <a:gd name="T31" fmla="*/ 82 h 162"/>
                <a:gd name="T32" fmla="*/ 146 w 154"/>
                <a:gd name="T33" fmla="*/ 45 h 162"/>
                <a:gd name="T34" fmla="*/ 110 w 154"/>
                <a:gd name="T35" fmla="*/ 8 h 162"/>
                <a:gd name="T36" fmla="*/ 78 w 154"/>
                <a:gd name="T37" fmla="*/ 0 h 162"/>
                <a:gd name="T38" fmla="*/ 77 w 154"/>
                <a:gd name="T39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4" h="162">
                  <a:moveTo>
                    <a:pt x="77" y="149"/>
                  </a:moveTo>
                  <a:cubicBezTo>
                    <a:pt x="77" y="149"/>
                    <a:pt x="77" y="149"/>
                    <a:pt x="76" y="149"/>
                  </a:cubicBezTo>
                  <a:cubicBezTo>
                    <a:pt x="41" y="149"/>
                    <a:pt x="12" y="118"/>
                    <a:pt x="12" y="80"/>
                  </a:cubicBezTo>
                  <a:cubicBezTo>
                    <a:pt x="12" y="42"/>
                    <a:pt x="41" y="12"/>
                    <a:pt x="77" y="12"/>
                  </a:cubicBezTo>
                  <a:cubicBezTo>
                    <a:pt x="77" y="12"/>
                    <a:pt x="77" y="12"/>
                    <a:pt x="78" y="12"/>
                  </a:cubicBezTo>
                  <a:cubicBezTo>
                    <a:pt x="113" y="13"/>
                    <a:pt x="142" y="44"/>
                    <a:pt x="142" y="81"/>
                  </a:cubicBezTo>
                  <a:cubicBezTo>
                    <a:pt x="142" y="119"/>
                    <a:pt x="113" y="149"/>
                    <a:pt x="77" y="149"/>
                  </a:cubicBezTo>
                  <a:moveTo>
                    <a:pt x="77" y="0"/>
                  </a:moveTo>
                  <a:cubicBezTo>
                    <a:pt x="44" y="0"/>
                    <a:pt x="16" y="22"/>
                    <a:pt x="5" y="52"/>
                  </a:cubicBezTo>
                  <a:cubicBezTo>
                    <a:pt x="2" y="61"/>
                    <a:pt x="0" y="70"/>
                    <a:pt x="0" y="80"/>
                  </a:cubicBezTo>
                  <a:cubicBezTo>
                    <a:pt x="0" y="118"/>
                    <a:pt x="25" y="151"/>
                    <a:pt x="59" y="160"/>
                  </a:cubicBezTo>
                  <a:cubicBezTo>
                    <a:pt x="65" y="161"/>
                    <a:pt x="70" y="162"/>
                    <a:pt x="76" y="162"/>
                  </a:cubicBezTo>
                  <a:cubicBezTo>
                    <a:pt x="77" y="162"/>
                    <a:pt x="77" y="162"/>
                    <a:pt x="77" y="162"/>
                  </a:cubicBezTo>
                  <a:cubicBezTo>
                    <a:pt x="98" y="162"/>
                    <a:pt x="117" y="153"/>
                    <a:pt x="130" y="139"/>
                  </a:cubicBezTo>
                  <a:cubicBezTo>
                    <a:pt x="140" y="129"/>
                    <a:pt x="148" y="116"/>
                    <a:pt x="151" y="101"/>
                  </a:cubicBezTo>
                  <a:cubicBezTo>
                    <a:pt x="153" y="95"/>
                    <a:pt x="154" y="88"/>
                    <a:pt x="154" y="82"/>
                  </a:cubicBezTo>
                  <a:cubicBezTo>
                    <a:pt x="154" y="69"/>
                    <a:pt x="151" y="56"/>
                    <a:pt x="146" y="45"/>
                  </a:cubicBezTo>
                  <a:cubicBezTo>
                    <a:pt x="130" y="38"/>
                    <a:pt x="117" y="25"/>
                    <a:pt x="110" y="8"/>
                  </a:cubicBezTo>
                  <a:cubicBezTo>
                    <a:pt x="101" y="3"/>
                    <a:pt x="89" y="0"/>
                    <a:pt x="78" y="0"/>
                  </a:cubicBezTo>
                  <a:cubicBezTo>
                    <a:pt x="78" y="0"/>
                    <a:pt x="77" y="0"/>
                    <a:pt x="7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1260"/>
            <p:cNvSpPr>
              <a:spLocks noEditPoints="1"/>
            </p:cNvSpPr>
            <p:nvPr/>
          </p:nvSpPr>
          <p:spPr bwMode="auto">
            <a:xfrm>
              <a:off x="1139" y="3105"/>
              <a:ext cx="75" cy="80"/>
            </a:xfrm>
            <a:custGeom>
              <a:avLst/>
              <a:gdLst>
                <a:gd name="T0" fmla="*/ 77 w 153"/>
                <a:gd name="T1" fmla="*/ 149 h 162"/>
                <a:gd name="T2" fmla="*/ 76 w 153"/>
                <a:gd name="T3" fmla="*/ 149 h 162"/>
                <a:gd name="T4" fmla="*/ 12 w 153"/>
                <a:gd name="T5" fmla="*/ 80 h 162"/>
                <a:gd name="T6" fmla="*/ 77 w 153"/>
                <a:gd name="T7" fmla="*/ 12 h 162"/>
                <a:gd name="T8" fmla="*/ 77 w 153"/>
                <a:gd name="T9" fmla="*/ 12 h 162"/>
                <a:gd name="T10" fmla="*/ 142 w 153"/>
                <a:gd name="T11" fmla="*/ 81 h 162"/>
                <a:gd name="T12" fmla="*/ 77 w 153"/>
                <a:gd name="T13" fmla="*/ 149 h 162"/>
                <a:gd name="T14" fmla="*/ 77 w 153"/>
                <a:gd name="T15" fmla="*/ 0 h 162"/>
                <a:gd name="T16" fmla="*/ 69 w 153"/>
                <a:gd name="T17" fmla="*/ 0 h 162"/>
                <a:gd name="T18" fmla="*/ 21 w 153"/>
                <a:gd name="T19" fmla="*/ 25 h 162"/>
                <a:gd name="T20" fmla="*/ 0 w 153"/>
                <a:gd name="T21" fmla="*/ 71 h 162"/>
                <a:gd name="T22" fmla="*/ 5 w 153"/>
                <a:gd name="T23" fmla="*/ 99 h 162"/>
                <a:gd name="T24" fmla="*/ 4 w 153"/>
                <a:gd name="T25" fmla="*/ 108 h 162"/>
                <a:gd name="T26" fmla="*/ 37 w 153"/>
                <a:gd name="T27" fmla="*/ 151 h 162"/>
                <a:gd name="T28" fmla="*/ 76 w 153"/>
                <a:gd name="T29" fmla="*/ 162 h 162"/>
                <a:gd name="T30" fmla="*/ 77 w 153"/>
                <a:gd name="T31" fmla="*/ 162 h 162"/>
                <a:gd name="T32" fmla="*/ 102 w 153"/>
                <a:gd name="T33" fmla="*/ 157 h 162"/>
                <a:gd name="T34" fmla="*/ 143 w 153"/>
                <a:gd name="T35" fmla="*/ 121 h 162"/>
                <a:gd name="T36" fmla="*/ 153 w 153"/>
                <a:gd name="T37" fmla="*/ 82 h 162"/>
                <a:gd name="T38" fmla="*/ 146 w 153"/>
                <a:gd name="T39" fmla="*/ 47 h 162"/>
                <a:gd name="T40" fmla="*/ 77 w 153"/>
                <a:gd name="T41" fmla="*/ 0 h 162"/>
                <a:gd name="T42" fmla="*/ 77 w 153"/>
                <a:gd name="T4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3" h="162">
                  <a:moveTo>
                    <a:pt x="77" y="149"/>
                  </a:moveTo>
                  <a:cubicBezTo>
                    <a:pt x="76" y="149"/>
                    <a:pt x="76" y="149"/>
                    <a:pt x="76" y="149"/>
                  </a:cubicBezTo>
                  <a:cubicBezTo>
                    <a:pt x="40" y="149"/>
                    <a:pt x="11" y="118"/>
                    <a:pt x="12" y="80"/>
                  </a:cubicBezTo>
                  <a:cubicBezTo>
                    <a:pt x="12" y="43"/>
                    <a:pt x="41" y="12"/>
                    <a:pt x="77" y="12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113" y="13"/>
                    <a:pt x="142" y="44"/>
                    <a:pt x="142" y="81"/>
                  </a:cubicBezTo>
                  <a:cubicBezTo>
                    <a:pt x="141" y="119"/>
                    <a:pt x="112" y="149"/>
                    <a:pt x="77" y="149"/>
                  </a:cubicBezTo>
                  <a:moveTo>
                    <a:pt x="77" y="0"/>
                  </a:moveTo>
                  <a:cubicBezTo>
                    <a:pt x="74" y="0"/>
                    <a:pt x="72" y="0"/>
                    <a:pt x="69" y="0"/>
                  </a:cubicBezTo>
                  <a:cubicBezTo>
                    <a:pt x="50" y="2"/>
                    <a:pt x="33" y="11"/>
                    <a:pt x="21" y="25"/>
                  </a:cubicBezTo>
                  <a:cubicBezTo>
                    <a:pt x="10" y="38"/>
                    <a:pt x="2" y="54"/>
                    <a:pt x="0" y="71"/>
                  </a:cubicBezTo>
                  <a:cubicBezTo>
                    <a:pt x="3" y="80"/>
                    <a:pt x="5" y="89"/>
                    <a:pt x="5" y="99"/>
                  </a:cubicBezTo>
                  <a:cubicBezTo>
                    <a:pt x="5" y="102"/>
                    <a:pt x="5" y="105"/>
                    <a:pt x="4" y="108"/>
                  </a:cubicBezTo>
                  <a:cubicBezTo>
                    <a:pt x="10" y="126"/>
                    <a:pt x="22" y="141"/>
                    <a:pt x="37" y="151"/>
                  </a:cubicBezTo>
                  <a:cubicBezTo>
                    <a:pt x="49" y="158"/>
                    <a:pt x="62" y="162"/>
                    <a:pt x="76" y="162"/>
                  </a:cubicBezTo>
                  <a:cubicBezTo>
                    <a:pt x="76" y="162"/>
                    <a:pt x="76" y="162"/>
                    <a:pt x="77" y="162"/>
                  </a:cubicBezTo>
                  <a:cubicBezTo>
                    <a:pt x="85" y="162"/>
                    <a:pt x="94" y="160"/>
                    <a:pt x="102" y="157"/>
                  </a:cubicBezTo>
                  <a:cubicBezTo>
                    <a:pt x="119" y="151"/>
                    <a:pt x="134" y="138"/>
                    <a:pt x="143" y="121"/>
                  </a:cubicBezTo>
                  <a:cubicBezTo>
                    <a:pt x="149" y="110"/>
                    <a:pt x="153" y="96"/>
                    <a:pt x="153" y="82"/>
                  </a:cubicBezTo>
                  <a:cubicBezTo>
                    <a:pt x="153" y="69"/>
                    <a:pt x="151" y="57"/>
                    <a:pt x="146" y="47"/>
                  </a:cubicBezTo>
                  <a:cubicBezTo>
                    <a:pt x="134" y="19"/>
                    <a:pt x="108" y="0"/>
                    <a:pt x="77" y="0"/>
                  </a:cubicBezTo>
                  <a:cubicBezTo>
                    <a:pt x="77" y="0"/>
                    <a:pt x="77" y="0"/>
                    <a:pt x="7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1261"/>
            <p:cNvSpPr>
              <a:spLocks noEditPoints="1"/>
            </p:cNvSpPr>
            <p:nvPr/>
          </p:nvSpPr>
          <p:spPr bwMode="auto">
            <a:xfrm>
              <a:off x="1065" y="3114"/>
              <a:ext cx="76" cy="80"/>
            </a:xfrm>
            <a:custGeom>
              <a:avLst/>
              <a:gdLst>
                <a:gd name="T0" fmla="*/ 23 w 154"/>
                <a:gd name="T1" fmla="*/ 43 h 162"/>
                <a:gd name="T2" fmla="*/ 77 w 154"/>
                <a:gd name="T3" fmla="*/ 12 h 162"/>
                <a:gd name="T4" fmla="*/ 78 w 154"/>
                <a:gd name="T5" fmla="*/ 13 h 162"/>
                <a:gd name="T6" fmla="*/ 117 w 154"/>
                <a:gd name="T7" fmla="*/ 27 h 162"/>
                <a:gd name="T8" fmla="*/ 142 w 154"/>
                <a:gd name="T9" fmla="*/ 82 h 162"/>
                <a:gd name="T10" fmla="*/ 77 w 154"/>
                <a:gd name="T11" fmla="*/ 150 h 162"/>
                <a:gd name="T12" fmla="*/ 76 w 154"/>
                <a:gd name="T13" fmla="*/ 150 h 162"/>
                <a:gd name="T14" fmla="*/ 70 w 154"/>
                <a:gd name="T15" fmla="*/ 149 h 162"/>
                <a:gd name="T16" fmla="*/ 36 w 154"/>
                <a:gd name="T17" fmla="*/ 134 h 162"/>
                <a:gd name="T18" fmla="*/ 12 w 154"/>
                <a:gd name="T19" fmla="*/ 80 h 162"/>
                <a:gd name="T20" fmla="*/ 23 w 154"/>
                <a:gd name="T21" fmla="*/ 43 h 162"/>
                <a:gd name="T22" fmla="*/ 77 w 154"/>
                <a:gd name="T23" fmla="*/ 0 h 162"/>
                <a:gd name="T24" fmla="*/ 9 w 154"/>
                <a:gd name="T25" fmla="*/ 44 h 162"/>
                <a:gd name="T26" fmla="*/ 0 w 154"/>
                <a:gd name="T27" fmla="*/ 80 h 162"/>
                <a:gd name="T28" fmla="*/ 18 w 154"/>
                <a:gd name="T29" fmla="*/ 133 h 162"/>
                <a:gd name="T30" fmla="*/ 76 w 154"/>
                <a:gd name="T31" fmla="*/ 162 h 162"/>
                <a:gd name="T32" fmla="*/ 77 w 154"/>
                <a:gd name="T33" fmla="*/ 162 h 162"/>
                <a:gd name="T34" fmla="*/ 87 w 154"/>
                <a:gd name="T35" fmla="*/ 161 h 162"/>
                <a:gd name="T36" fmla="*/ 153 w 154"/>
                <a:gd name="T37" fmla="*/ 91 h 162"/>
                <a:gd name="T38" fmla="*/ 154 w 154"/>
                <a:gd name="T39" fmla="*/ 82 h 162"/>
                <a:gd name="T40" fmla="*/ 149 w 154"/>
                <a:gd name="T41" fmla="*/ 54 h 162"/>
                <a:gd name="T42" fmla="*/ 130 w 154"/>
                <a:gd name="T43" fmla="*/ 23 h 162"/>
                <a:gd name="T44" fmla="*/ 78 w 154"/>
                <a:gd name="T45" fmla="*/ 0 h 162"/>
                <a:gd name="T46" fmla="*/ 77 w 154"/>
                <a:gd name="T47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4" h="162">
                  <a:moveTo>
                    <a:pt x="23" y="43"/>
                  </a:moveTo>
                  <a:cubicBezTo>
                    <a:pt x="35" y="24"/>
                    <a:pt x="55" y="12"/>
                    <a:pt x="77" y="12"/>
                  </a:cubicBezTo>
                  <a:cubicBezTo>
                    <a:pt x="77" y="12"/>
                    <a:pt x="77" y="12"/>
                    <a:pt x="78" y="13"/>
                  </a:cubicBezTo>
                  <a:cubicBezTo>
                    <a:pt x="92" y="13"/>
                    <a:pt x="106" y="18"/>
                    <a:pt x="117" y="27"/>
                  </a:cubicBezTo>
                  <a:cubicBezTo>
                    <a:pt x="132" y="39"/>
                    <a:pt x="142" y="59"/>
                    <a:pt x="142" y="82"/>
                  </a:cubicBezTo>
                  <a:cubicBezTo>
                    <a:pt x="142" y="119"/>
                    <a:pt x="112" y="150"/>
                    <a:pt x="77" y="150"/>
                  </a:cubicBezTo>
                  <a:cubicBezTo>
                    <a:pt x="77" y="150"/>
                    <a:pt x="77" y="150"/>
                    <a:pt x="76" y="150"/>
                  </a:cubicBezTo>
                  <a:cubicBezTo>
                    <a:pt x="74" y="150"/>
                    <a:pt x="72" y="150"/>
                    <a:pt x="70" y="149"/>
                  </a:cubicBezTo>
                  <a:cubicBezTo>
                    <a:pt x="57" y="148"/>
                    <a:pt x="46" y="142"/>
                    <a:pt x="36" y="134"/>
                  </a:cubicBezTo>
                  <a:cubicBezTo>
                    <a:pt x="21" y="122"/>
                    <a:pt x="12" y="102"/>
                    <a:pt x="12" y="80"/>
                  </a:cubicBezTo>
                  <a:cubicBezTo>
                    <a:pt x="12" y="66"/>
                    <a:pt x="16" y="54"/>
                    <a:pt x="23" y="43"/>
                  </a:cubicBezTo>
                  <a:moveTo>
                    <a:pt x="77" y="0"/>
                  </a:moveTo>
                  <a:cubicBezTo>
                    <a:pt x="47" y="0"/>
                    <a:pt x="22" y="18"/>
                    <a:pt x="9" y="44"/>
                  </a:cubicBezTo>
                  <a:cubicBezTo>
                    <a:pt x="3" y="55"/>
                    <a:pt x="0" y="67"/>
                    <a:pt x="0" y="80"/>
                  </a:cubicBezTo>
                  <a:cubicBezTo>
                    <a:pt x="0" y="100"/>
                    <a:pt x="7" y="118"/>
                    <a:pt x="18" y="133"/>
                  </a:cubicBezTo>
                  <a:cubicBezTo>
                    <a:pt x="32" y="150"/>
                    <a:pt x="53" y="162"/>
                    <a:pt x="76" y="162"/>
                  </a:cubicBezTo>
                  <a:cubicBezTo>
                    <a:pt x="77" y="162"/>
                    <a:pt x="77" y="162"/>
                    <a:pt x="77" y="162"/>
                  </a:cubicBezTo>
                  <a:cubicBezTo>
                    <a:pt x="80" y="162"/>
                    <a:pt x="84" y="162"/>
                    <a:pt x="87" y="161"/>
                  </a:cubicBezTo>
                  <a:cubicBezTo>
                    <a:pt x="121" y="157"/>
                    <a:pt x="149" y="128"/>
                    <a:pt x="153" y="91"/>
                  </a:cubicBezTo>
                  <a:cubicBezTo>
                    <a:pt x="154" y="88"/>
                    <a:pt x="154" y="85"/>
                    <a:pt x="154" y="82"/>
                  </a:cubicBezTo>
                  <a:cubicBezTo>
                    <a:pt x="154" y="72"/>
                    <a:pt x="152" y="63"/>
                    <a:pt x="149" y="54"/>
                  </a:cubicBezTo>
                  <a:cubicBezTo>
                    <a:pt x="145" y="42"/>
                    <a:pt x="139" y="31"/>
                    <a:pt x="130" y="23"/>
                  </a:cubicBezTo>
                  <a:cubicBezTo>
                    <a:pt x="117" y="9"/>
                    <a:pt x="98" y="0"/>
                    <a:pt x="78" y="0"/>
                  </a:cubicBezTo>
                  <a:cubicBezTo>
                    <a:pt x="77" y="0"/>
                    <a:pt x="77" y="0"/>
                    <a:pt x="7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262"/>
            <p:cNvSpPr>
              <a:spLocks noEditPoints="1"/>
            </p:cNvSpPr>
            <p:nvPr/>
          </p:nvSpPr>
          <p:spPr bwMode="auto">
            <a:xfrm>
              <a:off x="893" y="3152"/>
              <a:ext cx="76" cy="80"/>
            </a:xfrm>
            <a:custGeom>
              <a:avLst/>
              <a:gdLst>
                <a:gd name="T0" fmla="*/ 77 w 154"/>
                <a:gd name="T1" fmla="*/ 149 h 162"/>
                <a:gd name="T2" fmla="*/ 76 w 154"/>
                <a:gd name="T3" fmla="*/ 149 h 162"/>
                <a:gd name="T4" fmla="*/ 12 w 154"/>
                <a:gd name="T5" fmla="*/ 80 h 162"/>
                <a:gd name="T6" fmla="*/ 77 w 154"/>
                <a:gd name="T7" fmla="*/ 12 h 162"/>
                <a:gd name="T8" fmla="*/ 78 w 154"/>
                <a:gd name="T9" fmla="*/ 12 h 162"/>
                <a:gd name="T10" fmla="*/ 142 w 154"/>
                <a:gd name="T11" fmla="*/ 81 h 162"/>
                <a:gd name="T12" fmla="*/ 77 w 154"/>
                <a:gd name="T13" fmla="*/ 149 h 162"/>
                <a:gd name="T14" fmla="*/ 77 w 154"/>
                <a:gd name="T15" fmla="*/ 0 h 162"/>
                <a:gd name="T16" fmla="*/ 14 w 154"/>
                <a:gd name="T17" fmla="*/ 34 h 162"/>
                <a:gd name="T18" fmla="*/ 0 w 154"/>
                <a:gd name="T19" fmla="*/ 80 h 162"/>
                <a:gd name="T20" fmla="*/ 23 w 154"/>
                <a:gd name="T21" fmla="*/ 138 h 162"/>
                <a:gd name="T22" fmla="*/ 58 w 154"/>
                <a:gd name="T23" fmla="*/ 159 h 162"/>
                <a:gd name="T24" fmla="*/ 76 w 154"/>
                <a:gd name="T25" fmla="*/ 162 h 162"/>
                <a:gd name="T26" fmla="*/ 77 w 154"/>
                <a:gd name="T27" fmla="*/ 162 h 162"/>
                <a:gd name="T28" fmla="*/ 98 w 154"/>
                <a:gd name="T29" fmla="*/ 159 h 162"/>
                <a:gd name="T30" fmla="*/ 138 w 154"/>
                <a:gd name="T31" fmla="*/ 130 h 162"/>
                <a:gd name="T32" fmla="*/ 154 w 154"/>
                <a:gd name="T33" fmla="*/ 81 h 162"/>
                <a:gd name="T34" fmla="*/ 81 w 154"/>
                <a:gd name="T35" fmla="*/ 0 h 162"/>
                <a:gd name="T36" fmla="*/ 78 w 154"/>
                <a:gd name="T37" fmla="*/ 0 h 162"/>
                <a:gd name="T38" fmla="*/ 77 w 154"/>
                <a:gd name="T39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4" h="162">
                  <a:moveTo>
                    <a:pt x="77" y="149"/>
                  </a:moveTo>
                  <a:cubicBezTo>
                    <a:pt x="77" y="149"/>
                    <a:pt x="77" y="149"/>
                    <a:pt x="76" y="149"/>
                  </a:cubicBezTo>
                  <a:cubicBezTo>
                    <a:pt x="41" y="149"/>
                    <a:pt x="12" y="118"/>
                    <a:pt x="12" y="80"/>
                  </a:cubicBezTo>
                  <a:cubicBezTo>
                    <a:pt x="12" y="42"/>
                    <a:pt x="42" y="12"/>
                    <a:pt x="77" y="12"/>
                  </a:cubicBezTo>
                  <a:cubicBezTo>
                    <a:pt x="77" y="12"/>
                    <a:pt x="78" y="12"/>
                    <a:pt x="78" y="12"/>
                  </a:cubicBezTo>
                  <a:cubicBezTo>
                    <a:pt x="114" y="12"/>
                    <a:pt x="142" y="44"/>
                    <a:pt x="142" y="81"/>
                  </a:cubicBezTo>
                  <a:cubicBezTo>
                    <a:pt x="142" y="119"/>
                    <a:pt x="113" y="149"/>
                    <a:pt x="77" y="149"/>
                  </a:cubicBezTo>
                  <a:moveTo>
                    <a:pt x="77" y="0"/>
                  </a:moveTo>
                  <a:cubicBezTo>
                    <a:pt x="51" y="0"/>
                    <a:pt x="28" y="13"/>
                    <a:pt x="14" y="34"/>
                  </a:cubicBezTo>
                  <a:cubicBezTo>
                    <a:pt x="6" y="47"/>
                    <a:pt x="0" y="63"/>
                    <a:pt x="0" y="80"/>
                  </a:cubicBezTo>
                  <a:cubicBezTo>
                    <a:pt x="0" y="102"/>
                    <a:pt x="9" y="123"/>
                    <a:pt x="23" y="138"/>
                  </a:cubicBezTo>
                  <a:cubicBezTo>
                    <a:pt x="32" y="148"/>
                    <a:pt x="45" y="156"/>
                    <a:pt x="58" y="159"/>
                  </a:cubicBezTo>
                  <a:cubicBezTo>
                    <a:pt x="64" y="161"/>
                    <a:pt x="70" y="162"/>
                    <a:pt x="76" y="162"/>
                  </a:cubicBezTo>
                  <a:cubicBezTo>
                    <a:pt x="77" y="162"/>
                    <a:pt x="77" y="162"/>
                    <a:pt x="77" y="162"/>
                  </a:cubicBezTo>
                  <a:cubicBezTo>
                    <a:pt x="84" y="162"/>
                    <a:pt x="91" y="161"/>
                    <a:pt x="98" y="159"/>
                  </a:cubicBezTo>
                  <a:cubicBezTo>
                    <a:pt x="108" y="145"/>
                    <a:pt x="122" y="135"/>
                    <a:pt x="138" y="130"/>
                  </a:cubicBezTo>
                  <a:cubicBezTo>
                    <a:pt x="148" y="117"/>
                    <a:pt x="154" y="100"/>
                    <a:pt x="154" y="81"/>
                  </a:cubicBezTo>
                  <a:cubicBezTo>
                    <a:pt x="154" y="38"/>
                    <a:pt x="122" y="2"/>
                    <a:pt x="81" y="0"/>
                  </a:cubicBezTo>
                  <a:cubicBezTo>
                    <a:pt x="80" y="0"/>
                    <a:pt x="79" y="0"/>
                    <a:pt x="78" y="0"/>
                  </a:cubicBezTo>
                  <a:cubicBezTo>
                    <a:pt x="78" y="0"/>
                    <a:pt x="77" y="0"/>
                    <a:pt x="7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263"/>
            <p:cNvSpPr>
              <a:spLocks noEditPoints="1"/>
            </p:cNvSpPr>
            <p:nvPr/>
          </p:nvSpPr>
          <p:spPr bwMode="auto">
            <a:xfrm>
              <a:off x="934" y="3215"/>
              <a:ext cx="76" cy="80"/>
            </a:xfrm>
            <a:custGeom>
              <a:avLst/>
              <a:gdLst>
                <a:gd name="T0" fmla="*/ 77 w 154"/>
                <a:gd name="T1" fmla="*/ 150 h 162"/>
                <a:gd name="T2" fmla="*/ 76 w 154"/>
                <a:gd name="T3" fmla="*/ 150 h 162"/>
                <a:gd name="T4" fmla="*/ 12 w 154"/>
                <a:gd name="T5" fmla="*/ 81 h 162"/>
                <a:gd name="T6" fmla="*/ 77 w 154"/>
                <a:gd name="T7" fmla="*/ 13 h 162"/>
                <a:gd name="T8" fmla="*/ 77 w 154"/>
                <a:gd name="T9" fmla="*/ 13 h 162"/>
                <a:gd name="T10" fmla="*/ 141 w 154"/>
                <a:gd name="T11" fmla="*/ 72 h 162"/>
                <a:gd name="T12" fmla="*/ 142 w 154"/>
                <a:gd name="T13" fmla="*/ 82 h 162"/>
                <a:gd name="T14" fmla="*/ 141 w 154"/>
                <a:gd name="T15" fmla="*/ 93 h 162"/>
                <a:gd name="T16" fmla="*/ 77 w 154"/>
                <a:gd name="T17" fmla="*/ 150 h 162"/>
                <a:gd name="T18" fmla="*/ 77 w 154"/>
                <a:gd name="T19" fmla="*/ 0 h 162"/>
                <a:gd name="T20" fmla="*/ 56 w 154"/>
                <a:gd name="T21" fmla="*/ 3 h 162"/>
                <a:gd name="T22" fmla="*/ 16 w 154"/>
                <a:gd name="T23" fmla="*/ 32 h 162"/>
                <a:gd name="T24" fmla="*/ 2 w 154"/>
                <a:gd name="T25" fmla="*/ 65 h 162"/>
                <a:gd name="T26" fmla="*/ 0 w 154"/>
                <a:gd name="T27" fmla="*/ 80 h 162"/>
                <a:gd name="T28" fmla="*/ 11 w 154"/>
                <a:gd name="T29" fmla="*/ 123 h 162"/>
                <a:gd name="T30" fmla="*/ 76 w 154"/>
                <a:gd name="T31" fmla="*/ 162 h 162"/>
                <a:gd name="T32" fmla="*/ 77 w 154"/>
                <a:gd name="T33" fmla="*/ 162 h 162"/>
                <a:gd name="T34" fmla="*/ 138 w 154"/>
                <a:gd name="T35" fmla="*/ 129 h 162"/>
                <a:gd name="T36" fmla="*/ 154 w 154"/>
                <a:gd name="T37" fmla="*/ 82 h 162"/>
                <a:gd name="T38" fmla="*/ 140 w 154"/>
                <a:gd name="T39" fmla="*/ 36 h 162"/>
                <a:gd name="T40" fmla="*/ 78 w 154"/>
                <a:gd name="T41" fmla="*/ 0 h 162"/>
                <a:gd name="T42" fmla="*/ 77 w 154"/>
                <a:gd name="T4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4" h="162">
                  <a:moveTo>
                    <a:pt x="77" y="150"/>
                  </a:moveTo>
                  <a:cubicBezTo>
                    <a:pt x="77" y="150"/>
                    <a:pt x="76" y="150"/>
                    <a:pt x="76" y="150"/>
                  </a:cubicBezTo>
                  <a:cubicBezTo>
                    <a:pt x="40" y="149"/>
                    <a:pt x="11" y="118"/>
                    <a:pt x="12" y="81"/>
                  </a:cubicBezTo>
                  <a:cubicBezTo>
                    <a:pt x="12" y="43"/>
                    <a:pt x="41" y="13"/>
                    <a:pt x="77" y="13"/>
                  </a:cubicBezTo>
                  <a:cubicBezTo>
                    <a:pt x="77" y="13"/>
                    <a:pt x="77" y="13"/>
                    <a:pt x="77" y="13"/>
                  </a:cubicBezTo>
                  <a:cubicBezTo>
                    <a:pt x="110" y="13"/>
                    <a:pt x="137" y="39"/>
                    <a:pt x="141" y="72"/>
                  </a:cubicBezTo>
                  <a:cubicBezTo>
                    <a:pt x="142" y="75"/>
                    <a:pt x="142" y="79"/>
                    <a:pt x="142" y="82"/>
                  </a:cubicBezTo>
                  <a:cubicBezTo>
                    <a:pt x="142" y="86"/>
                    <a:pt x="141" y="89"/>
                    <a:pt x="141" y="93"/>
                  </a:cubicBezTo>
                  <a:cubicBezTo>
                    <a:pt x="135" y="125"/>
                    <a:pt x="109" y="150"/>
                    <a:pt x="77" y="150"/>
                  </a:cubicBezTo>
                  <a:moveTo>
                    <a:pt x="77" y="0"/>
                  </a:moveTo>
                  <a:cubicBezTo>
                    <a:pt x="70" y="0"/>
                    <a:pt x="62" y="1"/>
                    <a:pt x="56" y="3"/>
                  </a:cubicBezTo>
                  <a:cubicBezTo>
                    <a:pt x="40" y="8"/>
                    <a:pt x="26" y="18"/>
                    <a:pt x="16" y="32"/>
                  </a:cubicBezTo>
                  <a:cubicBezTo>
                    <a:pt x="9" y="41"/>
                    <a:pt x="4" y="52"/>
                    <a:pt x="2" y="65"/>
                  </a:cubicBezTo>
                  <a:cubicBezTo>
                    <a:pt x="1" y="70"/>
                    <a:pt x="0" y="75"/>
                    <a:pt x="0" y="80"/>
                  </a:cubicBezTo>
                  <a:cubicBezTo>
                    <a:pt x="0" y="96"/>
                    <a:pt x="4" y="111"/>
                    <a:pt x="11" y="123"/>
                  </a:cubicBezTo>
                  <a:cubicBezTo>
                    <a:pt x="24" y="146"/>
                    <a:pt x="48" y="162"/>
                    <a:pt x="76" y="162"/>
                  </a:cubicBezTo>
                  <a:cubicBezTo>
                    <a:pt x="76" y="162"/>
                    <a:pt x="77" y="162"/>
                    <a:pt x="77" y="162"/>
                  </a:cubicBezTo>
                  <a:cubicBezTo>
                    <a:pt x="102" y="162"/>
                    <a:pt x="124" y="149"/>
                    <a:pt x="138" y="129"/>
                  </a:cubicBezTo>
                  <a:cubicBezTo>
                    <a:pt x="148" y="116"/>
                    <a:pt x="153" y="100"/>
                    <a:pt x="154" y="82"/>
                  </a:cubicBezTo>
                  <a:cubicBezTo>
                    <a:pt x="154" y="65"/>
                    <a:pt x="149" y="49"/>
                    <a:pt x="140" y="36"/>
                  </a:cubicBezTo>
                  <a:cubicBezTo>
                    <a:pt x="127" y="15"/>
                    <a:pt x="104" y="0"/>
                    <a:pt x="78" y="0"/>
                  </a:cubicBezTo>
                  <a:cubicBezTo>
                    <a:pt x="77" y="0"/>
                    <a:pt x="77" y="0"/>
                    <a:pt x="7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264"/>
            <p:cNvSpPr>
              <a:spLocks noEditPoints="1"/>
            </p:cNvSpPr>
            <p:nvPr/>
          </p:nvSpPr>
          <p:spPr bwMode="auto">
            <a:xfrm>
              <a:off x="768" y="3431"/>
              <a:ext cx="76" cy="80"/>
            </a:xfrm>
            <a:custGeom>
              <a:avLst/>
              <a:gdLst>
                <a:gd name="T0" fmla="*/ 71 w 154"/>
                <a:gd name="T1" fmla="*/ 13 h 162"/>
                <a:gd name="T2" fmla="*/ 77 w 154"/>
                <a:gd name="T3" fmla="*/ 13 h 162"/>
                <a:gd name="T4" fmla="*/ 78 w 154"/>
                <a:gd name="T5" fmla="*/ 13 h 162"/>
                <a:gd name="T6" fmla="*/ 127 w 154"/>
                <a:gd name="T7" fmla="*/ 37 h 162"/>
                <a:gd name="T8" fmla="*/ 142 w 154"/>
                <a:gd name="T9" fmla="*/ 82 h 162"/>
                <a:gd name="T10" fmla="*/ 77 w 154"/>
                <a:gd name="T11" fmla="*/ 150 h 162"/>
                <a:gd name="T12" fmla="*/ 76 w 154"/>
                <a:gd name="T13" fmla="*/ 150 h 162"/>
                <a:gd name="T14" fmla="*/ 12 w 154"/>
                <a:gd name="T15" fmla="*/ 81 h 162"/>
                <a:gd name="T16" fmla="*/ 71 w 154"/>
                <a:gd name="T17" fmla="*/ 13 h 162"/>
                <a:gd name="T18" fmla="*/ 77 w 154"/>
                <a:gd name="T19" fmla="*/ 0 h 162"/>
                <a:gd name="T20" fmla="*/ 60 w 154"/>
                <a:gd name="T21" fmla="*/ 2 h 162"/>
                <a:gd name="T22" fmla="*/ 2 w 154"/>
                <a:gd name="T23" fmla="*/ 66 h 162"/>
                <a:gd name="T24" fmla="*/ 0 w 154"/>
                <a:gd name="T25" fmla="*/ 81 h 162"/>
                <a:gd name="T26" fmla="*/ 14 w 154"/>
                <a:gd name="T27" fmla="*/ 128 h 162"/>
                <a:gd name="T28" fmla="*/ 56 w 154"/>
                <a:gd name="T29" fmla="*/ 159 h 162"/>
                <a:gd name="T30" fmla="*/ 76 w 154"/>
                <a:gd name="T31" fmla="*/ 162 h 162"/>
                <a:gd name="T32" fmla="*/ 77 w 154"/>
                <a:gd name="T33" fmla="*/ 162 h 162"/>
                <a:gd name="T34" fmla="*/ 128 w 154"/>
                <a:gd name="T35" fmla="*/ 142 h 162"/>
                <a:gd name="T36" fmla="*/ 154 w 154"/>
                <a:gd name="T37" fmla="*/ 82 h 162"/>
                <a:gd name="T38" fmla="*/ 141 w 154"/>
                <a:gd name="T39" fmla="*/ 37 h 162"/>
                <a:gd name="T40" fmla="*/ 78 w 154"/>
                <a:gd name="T41" fmla="*/ 0 h 162"/>
                <a:gd name="T42" fmla="*/ 77 w 154"/>
                <a:gd name="T4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4" h="162">
                  <a:moveTo>
                    <a:pt x="71" y="13"/>
                  </a:moveTo>
                  <a:cubicBezTo>
                    <a:pt x="73" y="13"/>
                    <a:pt x="75" y="13"/>
                    <a:pt x="77" y="13"/>
                  </a:cubicBezTo>
                  <a:cubicBezTo>
                    <a:pt x="77" y="13"/>
                    <a:pt x="77" y="13"/>
                    <a:pt x="78" y="13"/>
                  </a:cubicBezTo>
                  <a:cubicBezTo>
                    <a:pt x="97" y="13"/>
                    <a:pt x="115" y="22"/>
                    <a:pt x="127" y="37"/>
                  </a:cubicBezTo>
                  <a:cubicBezTo>
                    <a:pt x="136" y="49"/>
                    <a:pt x="142" y="65"/>
                    <a:pt x="142" y="82"/>
                  </a:cubicBezTo>
                  <a:cubicBezTo>
                    <a:pt x="142" y="120"/>
                    <a:pt x="112" y="150"/>
                    <a:pt x="77" y="150"/>
                  </a:cubicBezTo>
                  <a:cubicBezTo>
                    <a:pt x="77" y="150"/>
                    <a:pt x="77" y="150"/>
                    <a:pt x="76" y="150"/>
                  </a:cubicBezTo>
                  <a:cubicBezTo>
                    <a:pt x="41" y="150"/>
                    <a:pt x="12" y="118"/>
                    <a:pt x="12" y="81"/>
                  </a:cubicBezTo>
                  <a:cubicBezTo>
                    <a:pt x="12" y="45"/>
                    <a:pt x="38" y="16"/>
                    <a:pt x="71" y="13"/>
                  </a:cubicBezTo>
                  <a:moveTo>
                    <a:pt x="77" y="0"/>
                  </a:moveTo>
                  <a:cubicBezTo>
                    <a:pt x="71" y="0"/>
                    <a:pt x="66" y="1"/>
                    <a:pt x="60" y="2"/>
                  </a:cubicBezTo>
                  <a:cubicBezTo>
                    <a:pt x="31" y="9"/>
                    <a:pt x="7" y="34"/>
                    <a:pt x="2" y="66"/>
                  </a:cubicBezTo>
                  <a:cubicBezTo>
                    <a:pt x="1" y="71"/>
                    <a:pt x="0" y="76"/>
                    <a:pt x="0" y="81"/>
                  </a:cubicBezTo>
                  <a:cubicBezTo>
                    <a:pt x="0" y="98"/>
                    <a:pt x="5" y="114"/>
                    <a:pt x="14" y="128"/>
                  </a:cubicBezTo>
                  <a:cubicBezTo>
                    <a:pt x="24" y="143"/>
                    <a:pt x="39" y="154"/>
                    <a:pt x="56" y="159"/>
                  </a:cubicBezTo>
                  <a:cubicBezTo>
                    <a:pt x="63" y="161"/>
                    <a:pt x="69" y="162"/>
                    <a:pt x="76" y="162"/>
                  </a:cubicBezTo>
                  <a:cubicBezTo>
                    <a:pt x="76" y="162"/>
                    <a:pt x="77" y="162"/>
                    <a:pt x="77" y="162"/>
                  </a:cubicBezTo>
                  <a:cubicBezTo>
                    <a:pt x="96" y="162"/>
                    <a:pt x="114" y="155"/>
                    <a:pt x="128" y="142"/>
                  </a:cubicBezTo>
                  <a:cubicBezTo>
                    <a:pt x="143" y="127"/>
                    <a:pt x="153" y="106"/>
                    <a:pt x="154" y="82"/>
                  </a:cubicBezTo>
                  <a:cubicBezTo>
                    <a:pt x="154" y="65"/>
                    <a:pt x="149" y="50"/>
                    <a:pt x="141" y="37"/>
                  </a:cubicBezTo>
                  <a:cubicBezTo>
                    <a:pt x="128" y="15"/>
                    <a:pt x="104" y="1"/>
                    <a:pt x="78" y="0"/>
                  </a:cubicBezTo>
                  <a:cubicBezTo>
                    <a:pt x="77" y="0"/>
                    <a:pt x="77" y="0"/>
                    <a:pt x="7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265"/>
            <p:cNvSpPr>
              <a:spLocks noEditPoints="1"/>
            </p:cNvSpPr>
            <p:nvPr/>
          </p:nvSpPr>
          <p:spPr bwMode="auto">
            <a:xfrm>
              <a:off x="682" y="3284"/>
              <a:ext cx="75" cy="80"/>
            </a:xfrm>
            <a:custGeom>
              <a:avLst/>
              <a:gdLst>
                <a:gd name="T0" fmla="*/ 77 w 153"/>
                <a:gd name="T1" fmla="*/ 150 h 162"/>
                <a:gd name="T2" fmla="*/ 76 w 153"/>
                <a:gd name="T3" fmla="*/ 150 h 162"/>
                <a:gd name="T4" fmla="*/ 12 w 153"/>
                <a:gd name="T5" fmla="*/ 80 h 162"/>
                <a:gd name="T6" fmla="*/ 76 w 153"/>
                <a:gd name="T7" fmla="*/ 12 h 162"/>
                <a:gd name="T8" fmla="*/ 77 w 153"/>
                <a:gd name="T9" fmla="*/ 12 h 162"/>
                <a:gd name="T10" fmla="*/ 141 w 153"/>
                <a:gd name="T11" fmla="*/ 82 h 162"/>
                <a:gd name="T12" fmla="*/ 77 w 153"/>
                <a:gd name="T13" fmla="*/ 150 h 162"/>
                <a:gd name="T14" fmla="*/ 70 w 153"/>
                <a:gd name="T15" fmla="*/ 0 h 162"/>
                <a:gd name="T16" fmla="*/ 0 w 153"/>
                <a:gd name="T17" fmla="*/ 80 h 162"/>
                <a:gd name="T18" fmla="*/ 10 w 153"/>
                <a:gd name="T19" fmla="*/ 122 h 162"/>
                <a:gd name="T20" fmla="*/ 54 w 153"/>
                <a:gd name="T21" fmla="*/ 159 h 162"/>
                <a:gd name="T22" fmla="*/ 76 w 153"/>
                <a:gd name="T23" fmla="*/ 162 h 162"/>
                <a:gd name="T24" fmla="*/ 77 w 153"/>
                <a:gd name="T25" fmla="*/ 162 h 162"/>
                <a:gd name="T26" fmla="*/ 151 w 153"/>
                <a:gd name="T27" fmla="*/ 100 h 162"/>
                <a:gd name="T28" fmla="*/ 153 w 153"/>
                <a:gd name="T29" fmla="*/ 82 h 162"/>
                <a:gd name="T30" fmla="*/ 145 w 153"/>
                <a:gd name="T31" fmla="*/ 44 h 162"/>
                <a:gd name="T32" fmla="*/ 124 w 153"/>
                <a:gd name="T33" fmla="*/ 17 h 162"/>
                <a:gd name="T34" fmla="*/ 117 w 153"/>
                <a:gd name="T35" fmla="*/ 17 h 162"/>
                <a:gd name="T36" fmla="*/ 117 w 153"/>
                <a:gd name="T37" fmla="*/ 17 h 162"/>
                <a:gd name="T38" fmla="*/ 70 w 153"/>
                <a:gd name="T39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3" h="162">
                  <a:moveTo>
                    <a:pt x="77" y="150"/>
                  </a:moveTo>
                  <a:cubicBezTo>
                    <a:pt x="76" y="150"/>
                    <a:pt x="76" y="150"/>
                    <a:pt x="76" y="150"/>
                  </a:cubicBezTo>
                  <a:cubicBezTo>
                    <a:pt x="40" y="149"/>
                    <a:pt x="11" y="118"/>
                    <a:pt x="12" y="80"/>
                  </a:cubicBezTo>
                  <a:cubicBezTo>
                    <a:pt x="12" y="43"/>
                    <a:pt x="41" y="12"/>
                    <a:pt x="76" y="12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113" y="13"/>
                    <a:pt x="142" y="44"/>
                    <a:pt x="141" y="82"/>
                  </a:cubicBezTo>
                  <a:cubicBezTo>
                    <a:pt x="141" y="119"/>
                    <a:pt x="112" y="150"/>
                    <a:pt x="77" y="150"/>
                  </a:cubicBezTo>
                  <a:moveTo>
                    <a:pt x="70" y="0"/>
                  </a:moveTo>
                  <a:cubicBezTo>
                    <a:pt x="31" y="3"/>
                    <a:pt x="0" y="38"/>
                    <a:pt x="0" y="80"/>
                  </a:cubicBezTo>
                  <a:cubicBezTo>
                    <a:pt x="0" y="96"/>
                    <a:pt x="4" y="110"/>
                    <a:pt x="10" y="122"/>
                  </a:cubicBezTo>
                  <a:cubicBezTo>
                    <a:pt x="20" y="140"/>
                    <a:pt x="36" y="153"/>
                    <a:pt x="54" y="159"/>
                  </a:cubicBezTo>
                  <a:cubicBezTo>
                    <a:pt x="61" y="161"/>
                    <a:pt x="68" y="162"/>
                    <a:pt x="76" y="162"/>
                  </a:cubicBezTo>
                  <a:cubicBezTo>
                    <a:pt x="76" y="162"/>
                    <a:pt x="76" y="162"/>
                    <a:pt x="77" y="162"/>
                  </a:cubicBezTo>
                  <a:cubicBezTo>
                    <a:pt x="113" y="162"/>
                    <a:pt x="143" y="136"/>
                    <a:pt x="151" y="100"/>
                  </a:cubicBezTo>
                  <a:cubicBezTo>
                    <a:pt x="152" y="94"/>
                    <a:pt x="153" y="88"/>
                    <a:pt x="153" y="82"/>
                  </a:cubicBezTo>
                  <a:cubicBezTo>
                    <a:pt x="153" y="68"/>
                    <a:pt x="150" y="56"/>
                    <a:pt x="145" y="44"/>
                  </a:cubicBezTo>
                  <a:cubicBezTo>
                    <a:pt x="140" y="34"/>
                    <a:pt x="133" y="24"/>
                    <a:pt x="124" y="17"/>
                  </a:cubicBezTo>
                  <a:cubicBezTo>
                    <a:pt x="121" y="17"/>
                    <a:pt x="119" y="17"/>
                    <a:pt x="117" y="17"/>
                  </a:cubicBezTo>
                  <a:cubicBezTo>
                    <a:pt x="117" y="17"/>
                    <a:pt x="117" y="17"/>
                    <a:pt x="117" y="17"/>
                  </a:cubicBezTo>
                  <a:cubicBezTo>
                    <a:pt x="99" y="17"/>
                    <a:pt x="83" y="11"/>
                    <a:pt x="7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266"/>
            <p:cNvSpPr>
              <a:spLocks noEditPoints="1"/>
            </p:cNvSpPr>
            <p:nvPr/>
          </p:nvSpPr>
          <p:spPr bwMode="auto">
            <a:xfrm>
              <a:off x="370" y="3086"/>
              <a:ext cx="76" cy="80"/>
            </a:xfrm>
            <a:custGeom>
              <a:avLst/>
              <a:gdLst>
                <a:gd name="T0" fmla="*/ 66 w 154"/>
                <a:gd name="T1" fmla="*/ 14 h 162"/>
                <a:gd name="T2" fmla="*/ 77 w 154"/>
                <a:gd name="T3" fmla="*/ 13 h 162"/>
                <a:gd name="T4" fmla="*/ 78 w 154"/>
                <a:gd name="T5" fmla="*/ 13 h 162"/>
                <a:gd name="T6" fmla="*/ 79 w 154"/>
                <a:gd name="T7" fmla="*/ 13 h 162"/>
                <a:gd name="T8" fmla="*/ 142 w 154"/>
                <a:gd name="T9" fmla="*/ 82 h 162"/>
                <a:gd name="T10" fmla="*/ 77 w 154"/>
                <a:gd name="T11" fmla="*/ 150 h 162"/>
                <a:gd name="T12" fmla="*/ 77 w 154"/>
                <a:gd name="T13" fmla="*/ 150 h 162"/>
                <a:gd name="T14" fmla="*/ 12 w 154"/>
                <a:gd name="T15" fmla="*/ 80 h 162"/>
                <a:gd name="T16" fmla="*/ 66 w 154"/>
                <a:gd name="T17" fmla="*/ 14 h 162"/>
                <a:gd name="T18" fmla="*/ 77 w 154"/>
                <a:gd name="T19" fmla="*/ 0 h 162"/>
                <a:gd name="T20" fmla="*/ 38 w 154"/>
                <a:gd name="T21" fmla="*/ 12 h 162"/>
                <a:gd name="T22" fmla="*/ 0 w 154"/>
                <a:gd name="T23" fmla="*/ 80 h 162"/>
                <a:gd name="T24" fmla="*/ 9 w 154"/>
                <a:gd name="T25" fmla="*/ 118 h 162"/>
                <a:gd name="T26" fmla="*/ 37 w 154"/>
                <a:gd name="T27" fmla="*/ 150 h 162"/>
                <a:gd name="T28" fmla="*/ 76 w 154"/>
                <a:gd name="T29" fmla="*/ 162 h 162"/>
                <a:gd name="T30" fmla="*/ 77 w 154"/>
                <a:gd name="T31" fmla="*/ 162 h 162"/>
                <a:gd name="T32" fmla="*/ 115 w 154"/>
                <a:gd name="T33" fmla="*/ 152 h 162"/>
                <a:gd name="T34" fmla="*/ 147 w 154"/>
                <a:gd name="T35" fmla="*/ 114 h 162"/>
                <a:gd name="T36" fmla="*/ 154 w 154"/>
                <a:gd name="T37" fmla="*/ 82 h 162"/>
                <a:gd name="T38" fmla="*/ 82 w 154"/>
                <a:gd name="T39" fmla="*/ 0 h 162"/>
                <a:gd name="T40" fmla="*/ 78 w 154"/>
                <a:gd name="T41" fmla="*/ 0 h 162"/>
                <a:gd name="T42" fmla="*/ 77 w 154"/>
                <a:gd name="T4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4" h="162">
                  <a:moveTo>
                    <a:pt x="66" y="14"/>
                  </a:moveTo>
                  <a:cubicBezTo>
                    <a:pt x="69" y="13"/>
                    <a:pt x="73" y="13"/>
                    <a:pt x="77" y="13"/>
                  </a:cubicBezTo>
                  <a:cubicBezTo>
                    <a:pt x="77" y="13"/>
                    <a:pt x="78" y="13"/>
                    <a:pt x="78" y="13"/>
                  </a:cubicBezTo>
                  <a:cubicBezTo>
                    <a:pt x="78" y="13"/>
                    <a:pt x="79" y="13"/>
                    <a:pt x="79" y="13"/>
                  </a:cubicBezTo>
                  <a:cubicBezTo>
                    <a:pt x="114" y="14"/>
                    <a:pt x="142" y="45"/>
                    <a:pt x="142" y="82"/>
                  </a:cubicBezTo>
                  <a:cubicBezTo>
                    <a:pt x="142" y="119"/>
                    <a:pt x="113" y="150"/>
                    <a:pt x="77" y="150"/>
                  </a:cubicBezTo>
                  <a:cubicBezTo>
                    <a:pt x="77" y="150"/>
                    <a:pt x="77" y="150"/>
                    <a:pt x="77" y="150"/>
                  </a:cubicBezTo>
                  <a:cubicBezTo>
                    <a:pt x="41" y="149"/>
                    <a:pt x="12" y="118"/>
                    <a:pt x="12" y="80"/>
                  </a:cubicBezTo>
                  <a:cubicBezTo>
                    <a:pt x="12" y="47"/>
                    <a:pt x="36" y="19"/>
                    <a:pt x="66" y="14"/>
                  </a:cubicBezTo>
                  <a:moveTo>
                    <a:pt x="77" y="0"/>
                  </a:moveTo>
                  <a:cubicBezTo>
                    <a:pt x="63" y="0"/>
                    <a:pt x="49" y="4"/>
                    <a:pt x="38" y="12"/>
                  </a:cubicBezTo>
                  <a:cubicBezTo>
                    <a:pt x="15" y="26"/>
                    <a:pt x="1" y="51"/>
                    <a:pt x="0" y="80"/>
                  </a:cubicBezTo>
                  <a:cubicBezTo>
                    <a:pt x="0" y="94"/>
                    <a:pt x="3" y="107"/>
                    <a:pt x="9" y="118"/>
                  </a:cubicBezTo>
                  <a:cubicBezTo>
                    <a:pt x="21" y="126"/>
                    <a:pt x="30" y="137"/>
                    <a:pt x="37" y="150"/>
                  </a:cubicBezTo>
                  <a:cubicBezTo>
                    <a:pt x="48" y="158"/>
                    <a:pt x="62" y="162"/>
                    <a:pt x="76" y="162"/>
                  </a:cubicBezTo>
                  <a:cubicBezTo>
                    <a:pt x="77" y="162"/>
                    <a:pt x="77" y="162"/>
                    <a:pt x="77" y="162"/>
                  </a:cubicBezTo>
                  <a:cubicBezTo>
                    <a:pt x="91" y="162"/>
                    <a:pt x="104" y="158"/>
                    <a:pt x="115" y="152"/>
                  </a:cubicBezTo>
                  <a:cubicBezTo>
                    <a:pt x="121" y="136"/>
                    <a:pt x="133" y="123"/>
                    <a:pt x="147" y="114"/>
                  </a:cubicBezTo>
                  <a:cubicBezTo>
                    <a:pt x="151" y="104"/>
                    <a:pt x="154" y="93"/>
                    <a:pt x="154" y="82"/>
                  </a:cubicBezTo>
                  <a:cubicBezTo>
                    <a:pt x="154" y="39"/>
                    <a:pt x="123" y="3"/>
                    <a:pt x="82" y="0"/>
                  </a:cubicBezTo>
                  <a:cubicBezTo>
                    <a:pt x="81" y="0"/>
                    <a:pt x="79" y="0"/>
                    <a:pt x="78" y="0"/>
                  </a:cubicBezTo>
                  <a:cubicBezTo>
                    <a:pt x="78" y="0"/>
                    <a:pt x="77" y="0"/>
                    <a:pt x="7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267"/>
            <p:cNvSpPr>
              <a:spLocks noEditPoints="1"/>
            </p:cNvSpPr>
            <p:nvPr/>
          </p:nvSpPr>
          <p:spPr bwMode="auto">
            <a:xfrm>
              <a:off x="423" y="3137"/>
              <a:ext cx="76" cy="80"/>
            </a:xfrm>
            <a:custGeom>
              <a:avLst/>
              <a:gdLst>
                <a:gd name="T0" fmla="*/ 77 w 154"/>
                <a:gd name="T1" fmla="*/ 149 h 162"/>
                <a:gd name="T2" fmla="*/ 76 w 154"/>
                <a:gd name="T3" fmla="*/ 149 h 162"/>
                <a:gd name="T4" fmla="*/ 12 w 154"/>
                <a:gd name="T5" fmla="*/ 80 h 162"/>
                <a:gd name="T6" fmla="*/ 77 w 154"/>
                <a:gd name="T7" fmla="*/ 12 h 162"/>
                <a:gd name="T8" fmla="*/ 78 w 154"/>
                <a:gd name="T9" fmla="*/ 12 h 162"/>
                <a:gd name="T10" fmla="*/ 142 w 154"/>
                <a:gd name="T11" fmla="*/ 81 h 162"/>
                <a:gd name="T12" fmla="*/ 77 w 154"/>
                <a:gd name="T13" fmla="*/ 149 h 162"/>
                <a:gd name="T14" fmla="*/ 77 w 154"/>
                <a:gd name="T15" fmla="*/ 0 h 162"/>
                <a:gd name="T16" fmla="*/ 39 w 154"/>
                <a:gd name="T17" fmla="*/ 10 h 162"/>
                <a:gd name="T18" fmla="*/ 7 w 154"/>
                <a:gd name="T19" fmla="*/ 48 h 162"/>
                <a:gd name="T20" fmla="*/ 0 w 154"/>
                <a:gd name="T21" fmla="*/ 80 h 162"/>
                <a:gd name="T22" fmla="*/ 11 w 154"/>
                <a:gd name="T23" fmla="*/ 122 h 162"/>
                <a:gd name="T24" fmla="*/ 42 w 154"/>
                <a:gd name="T25" fmla="*/ 153 h 162"/>
                <a:gd name="T26" fmla="*/ 74 w 154"/>
                <a:gd name="T27" fmla="*/ 162 h 162"/>
                <a:gd name="T28" fmla="*/ 128 w 154"/>
                <a:gd name="T29" fmla="*/ 141 h 162"/>
                <a:gd name="T30" fmla="*/ 154 w 154"/>
                <a:gd name="T31" fmla="*/ 81 h 162"/>
                <a:gd name="T32" fmla="*/ 136 w 154"/>
                <a:gd name="T33" fmla="*/ 29 h 162"/>
                <a:gd name="T34" fmla="*/ 111 w 154"/>
                <a:gd name="T35" fmla="*/ 8 h 162"/>
                <a:gd name="T36" fmla="*/ 78 w 154"/>
                <a:gd name="T37" fmla="*/ 0 h 162"/>
                <a:gd name="T38" fmla="*/ 77 w 154"/>
                <a:gd name="T39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4" h="162">
                  <a:moveTo>
                    <a:pt x="77" y="149"/>
                  </a:moveTo>
                  <a:cubicBezTo>
                    <a:pt x="77" y="149"/>
                    <a:pt x="76" y="149"/>
                    <a:pt x="76" y="149"/>
                  </a:cubicBezTo>
                  <a:cubicBezTo>
                    <a:pt x="40" y="149"/>
                    <a:pt x="12" y="118"/>
                    <a:pt x="12" y="80"/>
                  </a:cubicBezTo>
                  <a:cubicBezTo>
                    <a:pt x="12" y="42"/>
                    <a:pt x="41" y="12"/>
                    <a:pt x="77" y="12"/>
                  </a:cubicBezTo>
                  <a:cubicBezTo>
                    <a:pt x="77" y="12"/>
                    <a:pt x="77" y="12"/>
                    <a:pt x="78" y="12"/>
                  </a:cubicBezTo>
                  <a:cubicBezTo>
                    <a:pt x="113" y="12"/>
                    <a:pt x="142" y="43"/>
                    <a:pt x="142" y="81"/>
                  </a:cubicBezTo>
                  <a:cubicBezTo>
                    <a:pt x="142" y="119"/>
                    <a:pt x="112" y="149"/>
                    <a:pt x="77" y="149"/>
                  </a:cubicBezTo>
                  <a:moveTo>
                    <a:pt x="77" y="0"/>
                  </a:moveTo>
                  <a:cubicBezTo>
                    <a:pt x="63" y="0"/>
                    <a:pt x="50" y="3"/>
                    <a:pt x="39" y="10"/>
                  </a:cubicBezTo>
                  <a:cubicBezTo>
                    <a:pt x="25" y="19"/>
                    <a:pt x="13" y="32"/>
                    <a:pt x="7" y="48"/>
                  </a:cubicBezTo>
                  <a:cubicBezTo>
                    <a:pt x="3" y="58"/>
                    <a:pt x="0" y="68"/>
                    <a:pt x="0" y="80"/>
                  </a:cubicBezTo>
                  <a:cubicBezTo>
                    <a:pt x="0" y="95"/>
                    <a:pt x="4" y="110"/>
                    <a:pt x="11" y="122"/>
                  </a:cubicBezTo>
                  <a:cubicBezTo>
                    <a:pt x="24" y="130"/>
                    <a:pt x="34" y="140"/>
                    <a:pt x="42" y="153"/>
                  </a:cubicBezTo>
                  <a:cubicBezTo>
                    <a:pt x="52" y="158"/>
                    <a:pt x="63" y="161"/>
                    <a:pt x="74" y="162"/>
                  </a:cubicBezTo>
                  <a:cubicBezTo>
                    <a:pt x="89" y="149"/>
                    <a:pt x="108" y="141"/>
                    <a:pt x="128" y="141"/>
                  </a:cubicBezTo>
                  <a:cubicBezTo>
                    <a:pt x="144" y="126"/>
                    <a:pt x="153" y="105"/>
                    <a:pt x="154" y="81"/>
                  </a:cubicBezTo>
                  <a:cubicBezTo>
                    <a:pt x="154" y="62"/>
                    <a:pt x="147" y="43"/>
                    <a:pt x="136" y="29"/>
                  </a:cubicBezTo>
                  <a:cubicBezTo>
                    <a:pt x="126" y="24"/>
                    <a:pt x="118" y="17"/>
                    <a:pt x="111" y="8"/>
                  </a:cubicBezTo>
                  <a:cubicBezTo>
                    <a:pt x="101" y="3"/>
                    <a:pt x="90" y="0"/>
                    <a:pt x="78" y="0"/>
                  </a:cubicBezTo>
                  <a:cubicBezTo>
                    <a:pt x="77" y="0"/>
                    <a:pt x="77" y="0"/>
                    <a:pt x="7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268"/>
            <p:cNvSpPr>
              <a:spLocks noEditPoints="1"/>
            </p:cNvSpPr>
            <p:nvPr/>
          </p:nvSpPr>
          <p:spPr bwMode="auto">
            <a:xfrm>
              <a:off x="469" y="3077"/>
              <a:ext cx="76" cy="79"/>
            </a:xfrm>
            <a:custGeom>
              <a:avLst/>
              <a:gdLst>
                <a:gd name="T0" fmla="*/ 77 w 154"/>
                <a:gd name="T1" fmla="*/ 147 h 160"/>
                <a:gd name="T2" fmla="*/ 76 w 154"/>
                <a:gd name="T3" fmla="*/ 147 h 160"/>
                <a:gd name="T4" fmla="*/ 12 w 154"/>
                <a:gd name="T5" fmla="*/ 78 h 160"/>
                <a:gd name="T6" fmla="*/ 77 w 154"/>
                <a:gd name="T7" fmla="*/ 10 h 160"/>
                <a:gd name="T8" fmla="*/ 78 w 154"/>
                <a:gd name="T9" fmla="*/ 10 h 160"/>
                <a:gd name="T10" fmla="*/ 142 w 154"/>
                <a:gd name="T11" fmla="*/ 79 h 160"/>
                <a:gd name="T12" fmla="*/ 142 w 154"/>
                <a:gd name="T13" fmla="*/ 85 h 160"/>
                <a:gd name="T14" fmla="*/ 125 w 154"/>
                <a:gd name="T15" fmla="*/ 124 h 160"/>
                <a:gd name="T16" fmla="*/ 77 w 154"/>
                <a:gd name="T17" fmla="*/ 147 h 160"/>
                <a:gd name="T18" fmla="*/ 57 w 154"/>
                <a:gd name="T19" fmla="*/ 0 h 160"/>
                <a:gd name="T20" fmla="*/ 0 w 154"/>
                <a:gd name="T21" fmla="*/ 78 h 160"/>
                <a:gd name="T22" fmla="*/ 18 w 154"/>
                <a:gd name="T23" fmla="*/ 130 h 160"/>
                <a:gd name="T24" fmla="*/ 43 w 154"/>
                <a:gd name="T25" fmla="*/ 151 h 160"/>
                <a:gd name="T26" fmla="*/ 76 w 154"/>
                <a:gd name="T27" fmla="*/ 159 h 160"/>
                <a:gd name="T28" fmla="*/ 77 w 154"/>
                <a:gd name="T29" fmla="*/ 160 h 160"/>
                <a:gd name="T30" fmla="*/ 117 w 154"/>
                <a:gd name="T31" fmla="*/ 147 h 160"/>
                <a:gd name="T32" fmla="*/ 154 w 154"/>
                <a:gd name="T33" fmla="*/ 79 h 160"/>
                <a:gd name="T34" fmla="*/ 152 w 154"/>
                <a:gd name="T35" fmla="*/ 61 h 160"/>
                <a:gd name="T36" fmla="*/ 101 w 154"/>
                <a:gd name="T37" fmla="*/ 2 h 160"/>
                <a:gd name="T38" fmla="*/ 82 w 154"/>
                <a:gd name="T39" fmla="*/ 4 h 160"/>
                <a:gd name="T40" fmla="*/ 81 w 154"/>
                <a:gd name="T41" fmla="*/ 4 h 160"/>
                <a:gd name="T42" fmla="*/ 57 w 154"/>
                <a:gd name="T43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4" h="160">
                  <a:moveTo>
                    <a:pt x="77" y="147"/>
                  </a:moveTo>
                  <a:cubicBezTo>
                    <a:pt x="77" y="147"/>
                    <a:pt x="77" y="147"/>
                    <a:pt x="76" y="147"/>
                  </a:cubicBezTo>
                  <a:cubicBezTo>
                    <a:pt x="41" y="147"/>
                    <a:pt x="12" y="116"/>
                    <a:pt x="12" y="78"/>
                  </a:cubicBezTo>
                  <a:cubicBezTo>
                    <a:pt x="12" y="40"/>
                    <a:pt x="41" y="10"/>
                    <a:pt x="77" y="10"/>
                  </a:cubicBezTo>
                  <a:cubicBezTo>
                    <a:pt x="77" y="10"/>
                    <a:pt x="77" y="10"/>
                    <a:pt x="78" y="10"/>
                  </a:cubicBezTo>
                  <a:cubicBezTo>
                    <a:pt x="113" y="10"/>
                    <a:pt x="142" y="41"/>
                    <a:pt x="142" y="79"/>
                  </a:cubicBezTo>
                  <a:cubicBezTo>
                    <a:pt x="142" y="81"/>
                    <a:pt x="142" y="83"/>
                    <a:pt x="142" y="85"/>
                  </a:cubicBezTo>
                  <a:cubicBezTo>
                    <a:pt x="140" y="100"/>
                    <a:pt x="134" y="114"/>
                    <a:pt x="125" y="124"/>
                  </a:cubicBezTo>
                  <a:cubicBezTo>
                    <a:pt x="113" y="138"/>
                    <a:pt x="96" y="147"/>
                    <a:pt x="77" y="147"/>
                  </a:cubicBezTo>
                  <a:moveTo>
                    <a:pt x="57" y="0"/>
                  </a:moveTo>
                  <a:cubicBezTo>
                    <a:pt x="25" y="9"/>
                    <a:pt x="1" y="40"/>
                    <a:pt x="0" y="78"/>
                  </a:cubicBezTo>
                  <a:cubicBezTo>
                    <a:pt x="0" y="97"/>
                    <a:pt x="7" y="116"/>
                    <a:pt x="18" y="130"/>
                  </a:cubicBezTo>
                  <a:cubicBezTo>
                    <a:pt x="25" y="139"/>
                    <a:pt x="33" y="146"/>
                    <a:pt x="43" y="151"/>
                  </a:cubicBezTo>
                  <a:cubicBezTo>
                    <a:pt x="53" y="156"/>
                    <a:pt x="64" y="159"/>
                    <a:pt x="76" y="159"/>
                  </a:cubicBezTo>
                  <a:cubicBezTo>
                    <a:pt x="77" y="160"/>
                    <a:pt x="77" y="160"/>
                    <a:pt x="77" y="160"/>
                  </a:cubicBezTo>
                  <a:cubicBezTo>
                    <a:pt x="92" y="160"/>
                    <a:pt x="106" y="155"/>
                    <a:pt x="117" y="147"/>
                  </a:cubicBezTo>
                  <a:cubicBezTo>
                    <a:pt x="139" y="133"/>
                    <a:pt x="153" y="108"/>
                    <a:pt x="154" y="79"/>
                  </a:cubicBezTo>
                  <a:cubicBezTo>
                    <a:pt x="154" y="73"/>
                    <a:pt x="153" y="67"/>
                    <a:pt x="152" y="61"/>
                  </a:cubicBezTo>
                  <a:cubicBezTo>
                    <a:pt x="146" y="33"/>
                    <a:pt x="127" y="11"/>
                    <a:pt x="101" y="2"/>
                  </a:cubicBezTo>
                  <a:cubicBezTo>
                    <a:pt x="95" y="3"/>
                    <a:pt x="89" y="4"/>
                    <a:pt x="82" y="4"/>
                  </a:cubicBezTo>
                  <a:cubicBezTo>
                    <a:pt x="82" y="4"/>
                    <a:pt x="81" y="4"/>
                    <a:pt x="81" y="4"/>
                  </a:cubicBezTo>
                  <a:cubicBezTo>
                    <a:pt x="73" y="4"/>
                    <a:pt x="65" y="3"/>
                    <a:pt x="5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269"/>
            <p:cNvSpPr>
              <a:spLocks noEditPoints="1"/>
            </p:cNvSpPr>
            <p:nvPr/>
          </p:nvSpPr>
          <p:spPr bwMode="auto">
            <a:xfrm>
              <a:off x="472" y="2999"/>
              <a:ext cx="76" cy="80"/>
            </a:xfrm>
            <a:custGeom>
              <a:avLst/>
              <a:gdLst>
                <a:gd name="T0" fmla="*/ 77 w 154"/>
                <a:gd name="T1" fmla="*/ 150 h 162"/>
                <a:gd name="T2" fmla="*/ 76 w 154"/>
                <a:gd name="T3" fmla="*/ 150 h 162"/>
                <a:gd name="T4" fmla="*/ 12 w 154"/>
                <a:gd name="T5" fmla="*/ 81 h 162"/>
                <a:gd name="T6" fmla="*/ 77 w 154"/>
                <a:gd name="T7" fmla="*/ 13 h 162"/>
                <a:gd name="T8" fmla="*/ 78 w 154"/>
                <a:gd name="T9" fmla="*/ 13 h 162"/>
                <a:gd name="T10" fmla="*/ 142 w 154"/>
                <a:gd name="T11" fmla="*/ 82 h 162"/>
                <a:gd name="T12" fmla="*/ 77 w 154"/>
                <a:gd name="T13" fmla="*/ 150 h 162"/>
                <a:gd name="T14" fmla="*/ 77 w 154"/>
                <a:gd name="T15" fmla="*/ 0 h 162"/>
                <a:gd name="T16" fmla="*/ 54 w 154"/>
                <a:gd name="T17" fmla="*/ 4 h 162"/>
                <a:gd name="T18" fmla="*/ 13 w 154"/>
                <a:gd name="T19" fmla="*/ 36 h 162"/>
                <a:gd name="T20" fmla="*/ 0 w 154"/>
                <a:gd name="T21" fmla="*/ 80 h 162"/>
                <a:gd name="T22" fmla="*/ 52 w 154"/>
                <a:gd name="T23" fmla="*/ 158 h 162"/>
                <a:gd name="T24" fmla="*/ 76 w 154"/>
                <a:gd name="T25" fmla="*/ 162 h 162"/>
                <a:gd name="T26" fmla="*/ 77 w 154"/>
                <a:gd name="T27" fmla="*/ 162 h 162"/>
                <a:gd name="T28" fmla="*/ 96 w 154"/>
                <a:gd name="T29" fmla="*/ 160 h 162"/>
                <a:gd name="T30" fmla="*/ 152 w 154"/>
                <a:gd name="T31" fmla="*/ 98 h 162"/>
                <a:gd name="T32" fmla="*/ 154 w 154"/>
                <a:gd name="T33" fmla="*/ 82 h 162"/>
                <a:gd name="T34" fmla="*/ 129 w 154"/>
                <a:gd name="T35" fmla="*/ 22 h 162"/>
                <a:gd name="T36" fmla="*/ 78 w 154"/>
                <a:gd name="T37" fmla="*/ 0 h 162"/>
                <a:gd name="T38" fmla="*/ 77 w 154"/>
                <a:gd name="T39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4" h="162">
                  <a:moveTo>
                    <a:pt x="77" y="150"/>
                  </a:moveTo>
                  <a:cubicBezTo>
                    <a:pt x="77" y="150"/>
                    <a:pt x="77" y="150"/>
                    <a:pt x="76" y="150"/>
                  </a:cubicBezTo>
                  <a:cubicBezTo>
                    <a:pt x="40" y="149"/>
                    <a:pt x="12" y="118"/>
                    <a:pt x="12" y="81"/>
                  </a:cubicBezTo>
                  <a:cubicBezTo>
                    <a:pt x="12" y="43"/>
                    <a:pt x="41" y="13"/>
                    <a:pt x="77" y="13"/>
                  </a:cubicBezTo>
                  <a:cubicBezTo>
                    <a:pt x="77" y="13"/>
                    <a:pt x="77" y="13"/>
                    <a:pt x="78" y="13"/>
                  </a:cubicBezTo>
                  <a:cubicBezTo>
                    <a:pt x="113" y="13"/>
                    <a:pt x="142" y="44"/>
                    <a:pt x="142" y="82"/>
                  </a:cubicBezTo>
                  <a:cubicBezTo>
                    <a:pt x="142" y="119"/>
                    <a:pt x="112" y="150"/>
                    <a:pt x="77" y="150"/>
                  </a:cubicBezTo>
                  <a:moveTo>
                    <a:pt x="77" y="0"/>
                  </a:moveTo>
                  <a:cubicBezTo>
                    <a:pt x="69" y="0"/>
                    <a:pt x="61" y="1"/>
                    <a:pt x="54" y="4"/>
                  </a:cubicBezTo>
                  <a:cubicBezTo>
                    <a:pt x="44" y="19"/>
                    <a:pt x="30" y="31"/>
                    <a:pt x="13" y="36"/>
                  </a:cubicBezTo>
                  <a:cubicBezTo>
                    <a:pt x="5" y="49"/>
                    <a:pt x="0" y="64"/>
                    <a:pt x="0" y="80"/>
                  </a:cubicBezTo>
                  <a:cubicBezTo>
                    <a:pt x="0" y="116"/>
                    <a:pt x="22" y="147"/>
                    <a:pt x="52" y="158"/>
                  </a:cubicBezTo>
                  <a:cubicBezTo>
                    <a:pt x="60" y="161"/>
                    <a:pt x="68" y="162"/>
                    <a:pt x="76" y="162"/>
                  </a:cubicBezTo>
                  <a:cubicBezTo>
                    <a:pt x="76" y="162"/>
                    <a:pt x="77" y="162"/>
                    <a:pt x="77" y="162"/>
                  </a:cubicBezTo>
                  <a:cubicBezTo>
                    <a:pt x="84" y="162"/>
                    <a:pt x="90" y="161"/>
                    <a:pt x="96" y="160"/>
                  </a:cubicBezTo>
                  <a:cubicBezTo>
                    <a:pt x="124" y="152"/>
                    <a:pt x="146" y="128"/>
                    <a:pt x="152" y="98"/>
                  </a:cubicBezTo>
                  <a:cubicBezTo>
                    <a:pt x="153" y="93"/>
                    <a:pt x="154" y="87"/>
                    <a:pt x="154" y="82"/>
                  </a:cubicBezTo>
                  <a:cubicBezTo>
                    <a:pt x="154" y="58"/>
                    <a:pt x="144" y="37"/>
                    <a:pt x="129" y="22"/>
                  </a:cubicBezTo>
                  <a:cubicBezTo>
                    <a:pt x="116" y="9"/>
                    <a:pt x="98" y="0"/>
                    <a:pt x="78" y="0"/>
                  </a:cubicBezTo>
                  <a:cubicBezTo>
                    <a:pt x="77" y="0"/>
                    <a:pt x="77" y="0"/>
                    <a:pt x="7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70"/>
            <p:cNvSpPr/>
            <p:nvPr/>
          </p:nvSpPr>
          <p:spPr bwMode="auto">
            <a:xfrm>
              <a:off x="429" y="2946"/>
              <a:ext cx="76" cy="73"/>
            </a:xfrm>
            <a:custGeom>
              <a:avLst/>
              <a:gdLst>
                <a:gd name="T0" fmla="*/ 31 w 154"/>
                <a:gd name="T1" fmla="*/ 0 h 146"/>
                <a:gd name="T2" fmla="*/ 23 w 154"/>
                <a:gd name="T3" fmla="*/ 8 h 146"/>
                <a:gd name="T4" fmla="*/ 1 w 154"/>
                <a:gd name="T5" fmla="*/ 64 h 146"/>
                <a:gd name="T6" fmla="*/ 6 w 154"/>
                <a:gd name="T7" fmla="*/ 96 h 146"/>
                <a:gd name="T8" fmla="*/ 23 w 154"/>
                <a:gd name="T9" fmla="*/ 122 h 146"/>
                <a:gd name="T10" fmla="*/ 77 w 154"/>
                <a:gd name="T11" fmla="*/ 146 h 146"/>
                <a:gd name="T12" fmla="*/ 77 w 154"/>
                <a:gd name="T13" fmla="*/ 146 h 146"/>
                <a:gd name="T14" fmla="*/ 100 w 154"/>
                <a:gd name="T15" fmla="*/ 142 h 146"/>
                <a:gd name="T16" fmla="*/ 141 w 154"/>
                <a:gd name="T17" fmla="*/ 110 h 146"/>
                <a:gd name="T18" fmla="*/ 154 w 154"/>
                <a:gd name="T19" fmla="*/ 66 h 146"/>
                <a:gd name="T20" fmla="*/ 150 w 154"/>
                <a:gd name="T21" fmla="*/ 38 h 146"/>
                <a:gd name="T22" fmla="*/ 139 w 154"/>
                <a:gd name="T23" fmla="*/ 16 h 146"/>
                <a:gd name="T24" fmla="*/ 135 w 154"/>
                <a:gd name="T25" fmla="*/ 11 h 146"/>
                <a:gd name="T26" fmla="*/ 132 w 154"/>
                <a:gd name="T27" fmla="*/ 12 h 146"/>
                <a:gd name="T28" fmla="*/ 131 w 154"/>
                <a:gd name="T29" fmla="*/ 12 h 146"/>
                <a:gd name="T30" fmla="*/ 122 w 154"/>
                <a:gd name="T31" fmla="*/ 15 h 146"/>
                <a:gd name="T32" fmla="*/ 123 w 154"/>
                <a:gd name="T33" fmla="*/ 17 h 146"/>
                <a:gd name="T34" fmla="*/ 130 w 154"/>
                <a:gd name="T35" fmla="*/ 25 h 146"/>
                <a:gd name="T36" fmla="*/ 142 w 154"/>
                <a:gd name="T37" fmla="*/ 65 h 146"/>
                <a:gd name="T38" fmla="*/ 77 w 154"/>
                <a:gd name="T39" fmla="*/ 133 h 146"/>
                <a:gd name="T40" fmla="*/ 77 w 154"/>
                <a:gd name="T41" fmla="*/ 133 h 146"/>
                <a:gd name="T42" fmla="*/ 25 w 154"/>
                <a:gd name="T43" fmla="*/ 106 h 146"/>
                <a:gd name="T44" fmla="*/ 17 w 154"/>
                <a:gd name="T45" fmla="*/ 91 h 146"/>
                <a:gd name="T46" fmla="*/ 12 w 154"/>
                <a:gd name="T47" fmla="*/ 64 h 146"/>
                <a:gd name="T48" fmla="*/ 33 w 154"/>
                <a:gd name="T49" fmla="*/ 15 h 146"/>
                <a:gd name="T50" fmla="*/ 40 w 154"/>
                <a:gd name="T51" fmla="*/ 9 h 146"/>
                <a:gd name="T52" fmla="*/ 31 w 154"/>
                <a:gd name="T53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4" h="146">
                  <a:moveTo>
                    <a:pt x="31" y="0"/>
                  </a:moveTo>
                  <a:cubicBezTo>
                    <a:pt x="28" y="2"/>
                    <a:pt x="25" y="5"/>
                    <a:pt x="23" y="8"/>
                  </a:cubicBezTo>
                  <a:cubicBezTo>
                    <a:pt x="9" y="22"/>
                    <a:pt x="1" y="42"/>
                    <a:pt x="1" y="64"/>
                  </a:cubicBezTo>
                  <a:cubicBezTo>
                    <a:pt x="0" y="75"/>
                    <a:pt x="3" y="86"/>
                    <a:pt x="6" y="96"/>
                  </a:cubicBezTo>
                  <a:cubicBezTo>
                    <a:pt x="10" y="105"/>
                    <a:pt x="16" y="114"/>
                    <a:pt x="23" y="122"/>
                  </a:cubicBezTo>
                  <a:cubicBezTo>
                    <a:pt x="37" y="136"/>
                    <a:pt x="56" y="146"/>
                    <a:pt x="77" y="146"/>
                  </a:cubicBezTo>
                  <a:cubicBezTo>
                    <a:pt x="77" y="146"/>
                    <a:pt x="77" y="146"/>
                    <a:pt x="77" y="146"/>
                  </a:cubicBezTo>
                  <a:cubicBezTo>
                    <a:pt x="85" y="146"/>
                    <a:pt x="93" y="145"/>
                    <a:pt x="100" y="142"/>
                  </a:cubicBezTo>
                  <a:cubicBezTo>
                    <a:pt x="117" y="137"/>
                    <a:pt x="131" y="125"/>
                    <a:pt x="141" y="110"/>
                  </a:cubicBezTo>
                  <a:cubicBezTo>
                    <a:pt x="149" y="97"/>
                    <a:pt x="154" y="82"/>
                    <a:pt x="154" y="66"/>
                  </a:cubicBezTo>
                  <a:cubicBezTo>
                    <a:pt x="154" y="56"/>
                    <a:pt x="153" y="46"/>
                    <a:pt x="150" y="38"/>
                  </a:cubicBezTo>
                  <a:cubicBezTo>
                    <a:pt x="147" y="30"/>
                    <a:pt x="143" y="23"/>
                    <a:pt x="139" y="16"/>
                  </a:cubicBezTo>
                  <a:cubicBezTo>
                    <a:pt x="138" y="15"/>
                    <a:pt x="136" y="13"/>
                    <a:pt x="135" y="11"/>
                  </a:cubicBezTo>
                  <a:cubicBezTo>
                    <a:pt x="134" y="12"/>
                    <a:pt x="133" y="12"/>
                    <a:pt x="132" y="12"/>
                  </a:cubicBezTo>
                  <a:cubicBezTo>
                    <a:pt x="132" y="12"/>
                    <a:pt x="132" y="12"/>
                    <a:pt x="131" y="12"/>
                  </a:cubicBezTo>
                  <a:cubicBezTo>
                    <a:pt x="128" y="13"/>
                    <a:pt x="125" y="14"/>
                    <a:pt x="122" y="15"/>
                  </a:cubicBezTo>
                  <a:cubicBezTo>
                    <a:pt x="122" y="15"/>
                    <a:pt x="123" y="16"/>
                    <a:pt x="123" y="17"/>
                  </a:cubicBezTo>
                  <a:cubicBezTo>
                    <a:pt x="126" y="19"/>
                    <a:pt x="128" y="22"/>
                    <a:pt x="130" y="25"/>
                  </a:cubicBezTo>
                  <a:cubicBezTo>
                    <a:pt x="138" y="36"/>
                    <a:pt x="142" y="50"/>
                    <a:pt x="142" y="65"/>
                  </a:cubicBezTo>
                  <a:cubicBezTo>
                    <a:pt x="142" y="103"/>
                    <a:pt x="113" y="133"/>
                    <a:pt x="77" y="133"/>
                  </a:cubicBezTo>
                  <a:cubicBezTo>
                    <a:pt x="77" y="133"/>
                    <a:pt x="77" y="133"/>
                    <a:pt x="77" y="133"/>
                  </a:cubicBezTo>
                  <a:cubicBezTo>
                    <a:pt x="56" y="133"/>
                    <a:pt x="37" y="122"/>
                    <a:pt x="25" y="106"/>
                  </a:cubicBezTo>
                  <a:cubicBezTo>
                    <a:pt x="22" y="101"/>
                    <a:pt x="19" y="96"/>
                    <a:pt x="17" y="91"/>
                  </a:cubicBezTo>
                  <a:cubicBezTo>
                    <a:pt x="14" y="82"/>
                    <a:pt x="12" y="73"/>
                    <a:pt x="12" y="64"/>
                  </a:cubicBezTo>
                  <a:cubicBezTo>
                    <a:pt x="13" y="45"/>
                    <a:pt x="21" y="27"/>
                    <a:pt x="33" y="15"/>
                  </a:cubicBezTo>
                  <a:cubicBezTo>
                    <a:pt x="35" y="13"/>
                    <a:pt x="38" y="11"/>
                    <a:pt x="40" y="9"/>
                  </a:cubicBezTo>
                  <a:cubicBezTo>
                    <a:pt x="37" y="7"/>
                    <a:pt x="34" y="4"/>
                    <a:pt x="3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271"/>
            <p:cNvSpPr>
              <a:spLocks noEditPoints="1"/>
            </p:cNvSpPr>
            <p:nvPr/>
          </p:nvSpPr>
          <p:spPr bwMode="auto">
            <a:xfrm>
              <a:off x="588" y="2755"/>
              <a:ext cx="76" cy="80"/>
            </a:xfrm>
            <a:custGeom>
              <a:avLst/>
              <a:gdLst>
                <a:gd name="T0" fmla="*/ 77 w 154"/>
                <a:gd name="T1" fmla="*/ 150 h 162"/>
                <a:gd name="T2" fmla="*/ 76 w 154"/>
                <a:gd name="T3" fmla="*/ 150 h 162"/>
                <a:gd name="T4" fmla="*/ 12 w 154"/>
                <a:gd name="T5" fmla="*/ 80 h 162"/>
                <a:gd name="T6" fmla="*/ 77 w 154"/>
                <a:gd name="T7" fmla="*/ 12 h 162"/>
                <a:gd name="T8" fmla="*/ 78 w 154"/>
                <a:gd name="T9" fmla="*/ 12 h 162"/>
                <a:gd name="T10" fmla="*/ 142 w 154"/>
                <a:gd name="T11" fmla="*/ 82 h 162"/>
                <a:gd name="T12" fmla="*/ 77 w 154"/>
                <a:gd name="T13" fmla="*/ 150 h 162"/>
                <a:gd name="T14" fmla="*/ 77 w 154"/>
                <a:gd name="T15" fmla="*/ 0 h 162"/>
                <a:gd name="T16" fmla="*/ 49 w 154"/>
                <a:gd name="T17" fmla="*/ 6 h 162"/>
                <a:gd name="T18" fmla="*/ 4 w 154"/>
                <a:gd name="T19" fmla="*/ 56 h 162"/>
                <a:gd name="T20" fmla="*/ 0 w 154"/>
                <a:gd name="T21" fmla="*/ 80 h 162"/>
                <a:gd name="T22" fmla="*/ 22 w 154"/>
                <a:gd name="T23" fmla="*/ 137 h 162"/>
                <a:gd name="T24" fmla="*/ 48 w 154"/>
                <a:gd name="T25" fmla="*/ 156 h 162"/>
                <a:gd name="T26" fmla="*/ 76 w 154"/>
                <a:gd name="T27" fmla="*/ 162 h 162"/>
                <a:gd name="T28" fmla="*/ 77 w 154"/>
                <a:gd name="T29" fmla="*/ 162 h 162"/>
                <a:gd name="T30" fmla="*/ 114 w 154"/>
                <a:gd name="T31" fmla="*/ 152 h 162"/>
                <a:gd name="T32" fmla="*/ 141 w 154"/>
                <a:gd name="T33" fmla="*/ 126 h 162"/>
                <a:gd name="T34" fmla="*/ 154 w 154"/>
                <a:gd name="T35" fmla="*/ 82 h 162"/>
                <a:gd name="T36" fmla="*/ 78 w 154"/>
                <a:gd name="T37" fmla="*/ 0 h 162"/>
                <a:gd name="T38" fmla="*/ 77 w 154"/>
                <a:gd name="T39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4" h="162">
                  <a:moveTo>
                    <a:pt x="77" y="150"/>
                  </a:moveTo>
                  <a:cubicBezTo>
                    <a:pt x="77" y="150"/>
                    <a:pt x="77" y="150"/>
                    <a:pt x="76" y="150"/>
                  </a:cubicBezTo>
                  <a:cubicBezTo>
                    <a:pt x="41" y="149"/>
                    <a:pt x="12" y="118"/>
                    <a:pt x="12" y="80"/>
                  </a:cubicBezTo>
                  <a:cubicBezTo>
                    <a:pt x="12" y="43"/>
                    <a:pt x="42" y="12"/>
                    <a:pt x="77" y="12"/>
                  </a:cubicBezTo>
                  <a:cubicBezTo>
                    <a:pt x="77" y="12"/>
                    <a:pt x="78" y="12"/>
                    <a:pt x="78" y="12"/>
                  </a:cubicBezTo>
                  <a:cubicBezTo>
                    <a:pt x="114" y="13"/>
                    <a:pt x="142" y="44"/>
                    <a:pt x="142" y="82"/>
                  </a:cubicBezTo>
                  <a:cubicBezTo>
                    <a:pt x="142" y="119"/>
                    <a:pt x="113" y="150"/>
                    <a:pt x="77" y="150"/>
                  </a:cubicBezTo>
                  <a:moveTo>
                    <a:pt x="77" y="0"/>
                  </a:moveTo>
                  <a:cubicBezTo>
                    <a:pt x="67" y="0"/>
                    <a:pt x="58" y="2"/>
                    <a:pt x="49" y="6"/>
                  </a:cubicBezTo>
                  <a:cubicBezTo>
                    <a:pt x="28" y="15"/>
                    <a:pt x="11" y="33"/>
                    <a:pt x="4" y="56"/>
                  </a:cubicBezTo>
                  <a:cubicBezTo>
                    <a:pt x="2" y="64"/>
                    <a:pt x="0" y="72"/>
                    <a:pt x="0" y="80"/>
                  </a:cubicBezTo>
                  <a:cubicBezTo>
                    <a:pt x="0" y="102"/>
                    <a:pt x="8" y="122"/>
                    <a:pt x="22" y="137"/>
                  </a:cubicBezTo>
                  <a:cubicBezTo>
                    <a:pt x="29" y="145"/>
                    <a:pt x="38" y="152"/>
                    <a:pt x="48" y="156"/>
                  </a:cubicBezTo>
                  <a:cubicBezTo>
                    <a:pt x="57" y="160"/>
                    <a:pt x="66" y="162"/>
                    <a:pt x="76" y="162"/>
                  </a:cubicBezTo>
                  <a:cubicBezTo>
                    <a:pt x="77" y="162"/>
                    <a:pt x="77" y="162"/>
                    <a:pt x="77" y="162"/>
                  </a:cubicBezTo>
                  <a:cubicBezTo>
                    <a:pt x="91" y="162"/>
                    <a:pt x="103" y="158"/>
                    <a:pt x="114" y="152"/>
                  </a:cubicBezTo>
                  <a:cubicBezTo>
                    <a:pt x="121" y="141"/>
                    <a:pt x="130" y="132"/>
                    <a:pt x="141" y="126"/>
                  </a:cubicBezTo>
                  <a:cubicBezTo>
                    <a:pt x="149" y="113"/>
                    <a:pt x="154" y="98"/>
                    <a:pt x="154" y="82"/>
                  </a:cubicBezTo>
                  <a:cubicBezTo>
                    <a:pt x="154" y="37"/>
                    <a:pt x="120" y="0"/>
                    <a:pt x="78" y="0"/>
                  </a:cubicBezTo>
                  <a:cubicBezTo>
                    <a:pt x="78" y="0"/>
                    <a:pt x="77" y="0"/>
                    <a:pt x="7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1272"/>
            <p:cNvSpPr/>
            <p:nvPr/>
          </p:nvSpPr>
          <p:spPr bwMode="auto">
            <a:xfrm>
              <a:off x="638" y="2813"/>
              <a:ext cx="76" cy="78"/>
            </a:xfrm>
            <a:custGeom>
              <a:avLst/>
              <a:gdLst>
                <a:gd name="T0" fmla="*/ 77 w 154"/>
                <a:gd name="T1" fmla="*/ 0 h 159"/>
                <a:gd name="T2" fmla="*/ 40 w 154"/>
                <a:gd name="T3" fmla="*/ 10 h 159"/>
                <a:gd name="T4" fmla="*/ 13 w 154"/>
                <a:gd name="T5" fmla="*/ 36 h 159"/>
                <a:gd name="T6" fmla="*/ 1 w 154"/>
                <a:gd name="T7" fmla="*/ 80 h 159"/>
                <a:gd name="T8" fmla="*/ 37 w 154"/>
                <a:gd name="T9" fmla="*/ 150 h 159"/>
                <a:gd name="T10" fmla="*/ 57 w 154"/>
                <a:gd name="T11" fmla="*/ 159 h 159"/>
                <a:gd name="T12" fmla="*/ 73 w 154"/>
                <a:gd name="T13" fmla="*/ 149 h 159"/>
                <a:gd name="T14" fmla="*/ 50 w 154"/>
                <a:gd name="T15" fmla="*/ 143 h 159"/>
                <a:gd name="T16" fmla="*/ 12 w 154"/>
                <a:gd name="T17" fmla="*/ 80 h 159"/>
                <a:gd name="T18" fmla="*/ 77 w 154"/>
                <a:gd name="T19" fmla="*/ 12 h 159"/>
                <a:gd name="T20" fmla="*/ 78 w 154"/>
                <a:gd name="T21" fmla="*/ 12 h 159"/>
                <a:gd name="T22" fmla="*/ 142 w 154"/>
                <a:gd name="T23" fmla="*/ 81 h 159"/>
                <a:gd name="T24" fmla="*/ 138 w 154"/>
                <a:gd name="T25" fmla="*/ 104 h 159"/>
                <a:gd name="T26" fmla="*/ 136 w 154"/>
                <a:gd name="T27" fmla="*/ 109 h 159"/>
                <a:gd name="T28" fmla="*/ 151 w 154"/>
                <a:gd name="T29" fmla="*/ 103 h 159"/>
                <a:gd name="T30" fmla="*/ 152 w 154"/>
                <a:gd name="T31" fmla="*/ 99 h 159"/>
                <a:gd name="T32" fmla="*/ 154 w 154"/>
                <a:gd name="T33" fmla="*/ 81 h 159"/>
                <a:gd name="T34" fmla="*/ 125 w 154"/>
                <a:gd name="T35" fmla="*/ 17 h 159"/>
                <a:gd name="T36" fmla="*/ 88 w 154"/>
                <a:gd name="T37" fmla="*/ 0 h 159"/>
                <a:gd name="T38" fmla="*/ 78 w 154"/>
                <a:gd name="T39" fmla="*/ 0 h 159"/>
                <a:gd name="T40" fmla="*/ 77 w 154"/>
                <a:gd name="T41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4" h="159">
                  <a:moveTo>
                    <a:pt x="77" y="0"/>
                  </a:moveTo>
                  <a:cubicBezTo>
                    <a:pt x="64" y="0"/>
                    <a:pt x="51" y="3"/>
                    <a:pt x="40" y="10"/>
                  </a:cubicBezTo>
                  <a:cubicBezTo>
                    <a:pt x="29" y="16"/>
                    <a:pt x="20" y="25"/>
                    <a:pt x="13" y="36"/>
                  </a:cubicBezTo>
                  <a:cubicBezTo>
                    <a:pt x="5" y="48"/>
                    <a:pt x="1" y="64"/>
                    <a:pt x="1" y="80"/>
                  </a:cubicBezTo>
                  <a:cubicBezTo>
                    <a:pt x="0" y="109"/>
                    <a:pt x="15" y="135"/>
                    <a:pt x="37" y="150"/>
                  </a:cubicBezTo>
                  <a:cubicBezTo>
                    <a:pt x="43" y="154"/>
                    <a:pt x="50" y="157"/>
                    <a:pt x="57" y="159"/>
                  </a:cubicBezTo>
                  <a:cubicBezTo>
                    <a:pt x="62" y="156"/>
                    <a:pt x="67" y="152"/>
                    <a:pt x="73" y="149"/>
                  </a:cubicBezTo>
                  <a:cubicBezTo>
                    <a:pt x="65" y="148"/>
                    <a:pt x="57" y="146"/>
                    <a:pt x="50" y="143"/>
                  </a:cubicBezTo>
                  <a:cubicBezTo>
                    <a:pt x="28" y="132"/>
                    <a:pt x="12" y="108"/>
                    <a:pt x="12" y="80"/>
                  </a:cubicBezTo>
                  <a:cubicBezTo>
                    <a:pt x="13" y="42"/>
                    <a:pt x="42" y="12"/>
                    <a:pt x="77" y="12"/>
                  </a:cubicBezTo>
                  <a:cubicBezTo>
                    <a:pt x="78" y="12"/>
                    <a:pt x="78" y="12"/>
                    <a:pt x="78" y="12"/>
                  </a:cubicBezTo>
                  <a:cubicBezTo>
                    <a:pt x="114" y="12"/>
                    <a:pt x="143" y="43"/>
                    <a:pt x="142" y="81"/>
                  </a:cubicBezTo>
                  <a:cubicBezTo>
                    <a:pt x="142" y="89"/>
                    <a:pt x="141" y="97"/>
                    <a:pt x="138" y="104"/>
                  </a:cubicBezTo>
                  <a:cubicBezTo>
                    <a:pt x="138" y="106"/>
                    <a:pt x="137" y="108"/>
                    <a:pt x="136" y="109"/>
                  </a:cubicBezTo>
                  <a:cubicBezTo>
                    <a:pt x="141" y="107"/>
                    <a:pt x="146" y="105"/>
                    <a:pt x="151" y="103"/>
                  </a:cubicBezTo>
                  <a:cubicBezTo>
                    <a:pt x="151" y="102"/>
                    <a:pt x="152" y="100"/>
                    <a:pt x="152" y="99"/>
                  </a:cubicBezTo>
                  <a:cubicBezTo>
                    <a:pt x="153" y="93"/>
                    <a:pt x="154" y="87"/>
                    <a:pt x="154" y="81"/>
                  </a:cubicBezTo>
                  <a:cubicBezTo>
                    <a:pt x="154" y="56"/>
                    <a:pt x="143" y="32"/>
                    <a:pt x="125" y="17"/>
                  </a:cubicBezTo>
                  <a:cubicBezTo>
                    <a:pt x="115" y="8"/>
                    <a:pt x="102" y="2"/>
                    <a:pt x="88" y="0"/>
                  </a:cubicBezTo>
                  <a:cubicBezTo>
                    <a:pt x="85" y="0"/>
                    <a:pt x="81" y="0"/>
                    <a:pt x="78" y="0"/>
                  </a:cubicBezTo>
                  <a:cubicBezTo>
                    <a:pt x="78" y="0"/>
                    <a:pt x="78" y="0"/>
                    <a:pt x="7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1273"/>
            <p:cNvSpPr>
              <a:spLocks noEditPoints="1"/>
            </p:cNvSpPr>
            <p:nvPr/>
          </p:nvSpPr>
          <p:spPr bwMode="auto">
            <a:xfrm>
              <a:off x="701" y="3213"/>
              <a:ext cx="77" cy="80"/>
            </a:xfrm>
            <a:custGeom>
              <a:avLst/>
              <a:gdLst>
                <a:gd name="T0" fmla="*/ 77 w 155"/>
                <a:gd name="T1" fmla="*/ 150 h 162"/>
                <a:gd name="T2" fmla="*/ 77 w 155"/>
                <a:gd name="T3" fmla="*/ 150 h 162"/>
                <a:gd name="T4" fmla="*/ 12 w 155"/>
                <a:gd name="T5" fmla="*/ 80 h 162"/>
                <a:gd name="T6" fmla="*/ 77 w 155"/>
                <a:gd name="T7" fmla="*/ 13 h 162"/>
                <a:gd name="T8" fmla="*/ 78 w 155"/>
                <a:gd name="T9" fmla="*/ 13 h 162"/>
                <a:gd name="T10" fmla="*/ 142 w 155"/>
                <a:gd name="T11" fmla="*/ 82 h 162"/>
                <a:gd name="T12" fmla="*/ 77 w 155"/>
                <a:gd name="T13" fmla="*/ 150 h 162"/>
                <a:gd name="T14" fmla="*/ 77 w 155"/>
                <a:gd name="T15" fmla="*/ 0 h 162"/>
                <a:gd name="T16" fmla="*/ 25 w 155"/>
                <a:gd name="T17" fmla="*/ 22 h 162"/>
                <a:gd name="T18" fmla="*/ 1 w 155"/>
                <a:gd name="T19" fmla="*/ 70 h 162"/>
                <a:gd name="T20" fmla="*/ 1 w 155"/>
                <a:gd name="T21" fmla="*/ 80 h 162"/>
                <a:gd name="T22" fmla="*/ 30 w 155"/>
                <a:gd name="T23" fmla="*/ 145 h 162"/>
                <a:gd name="T24" fmla="*/ 77 w 155"/>
                <a:gd name="T25" fmla="*/ 162 h 162"/>
                <a:gd name="T26" fmla="*/ 77 w 155"/>
                <a:gd name="T27" fmla="*/ 162 h 162"/>
                <a:gd name="T28" fmla="*/ 84 w 155"/>
                <a:gd name="T29" fmla="*/ 162 h 162"/>
                <a:gd name="T30" fmla="*/ 118 w 155"/>
                <a:gd name="T31" fmla="*/ 150 h 162"/>
                <a:gd name="T32" fmla="*/ 145 w 155"/>
                <a:gd name="T33" fmla="*/ 120 h 162"/>
                <a:gd name="T34" fmla="*/ 154 w 155"/>
                <a:gd name="T35" fmla="*/ 82 h 162"/>
                <a:gd name="T36" fmla="*/ 78 w 155"/>
                <a:gd name="T37" fmla="*/ 0 h 162"/>
                <a:gd name="T38" fmla="*/ 77 w 155"/>
                <a:gd name="T39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5" h="162">
                  <a:moveTo>
                    <a:pt x="77" y="150"/>
                  </a:moveTo>
                  <a:cubicBezTo>
                    <a:pt x="77" y="150"/>
                    <a:pt x="77" y="150"/>
                    <a:pt x="77" y="150"/>
                  </a:cubicBezTo>
                  <a:cubicBezTo>
                    <a:pt x="41" y="149"/>
                    <a:pt x="12" y="118"/>
                    <a:pt x="12" y="80"/>
                  </a:cubicBezTo>
                  <a:cubicBezTo>
                    <a:pt x="13" y="43"/>
                    <a:pt x="42" y="13"/>
                    <a:pt x="77" y="13"/>
                  </a:cubicBezTo>
                  <a:cubicBezTo>
                    <a:pt x="78" y="13"/>
                    <a:pt x="78" y="13"/>
                    <a:pt x="78" y="13"/>
                  </a:cubicBezTo>
                  <a:cubicBezTo>
                    <a:pt x="114" y="13"/>
                    <a:pt x="143" y="44"/>
                    <a:pt x="142" y="82"/>
                  </a:cubicBezTo>
                  <a:cubicBezTo>
                    <a:pt x="142" y="119"/>
                    <a:pt x="113" y="150"/>
                    <a:pt x="77" y="150"/>
                  </a:cubicBezTo>
                  <a:moveTo>
                    <a:pt x="77" y="0"/>
                  </a:moveTo>
                  <a:cubicBezTo>
                    <a:pt x="57" y="0"/>
                    <a:pt x="39" y="8"/>
                    <a:pt x="25" y="22"/>
                  </a:cubicBezTo>
                  <a:cubicBezTo>
                    <a:pt x="13" y="34"/>
                    <a:pt x="4" y="51"/>
                    <a:pt x="1" y="70"/>
                  </a:cubicBezTo>
                  <a:cubicBezTo>
                    <a:pt x="1" y="73"/>
                    <a:pt x="1" y="77"/>
                    <a:pt x="1" y="80"/>
                  </a:cubicBezTo>
                  <a:cubicBezTo>
                    <a:pt x="0" y="107"/>
                    <a:pt x="12" y="130"/>
                    <a:pt x="30" y="145"/>
                  </a:cubicBezTo>
                  <a:cubicBezTo>
                    <a:pt x="43" y="156"/>
                    <a:pt x="59" y="162"/>
                    <a:pt x="77" y="162"/>
                  </a:cubicBezTo>
                  <a:cubicBezTo>
                    <a:pt x="77" y="162"/>
                    <a:pt x="77" y="162"/>
                    <a:pt x="77" y="162"/>
                  </a:cubicBezTo>
                  <a:cubicBezTo>
                    <a:pt x="79" y="162"/>
                    <a:pt x="81" y="162"/>
                    <a:pt x="84" y="162"/>
                  </a:cubicBezTo>
                  <a:cubicBezTo>
                    <a:pt x="96" y="161"/>
                    <a:pt x="108" y="157"/>
                    <a:pt x="118" y="150"/>
                  </a:cubicBezTo>
                  <a:cubicBezTo>
                    <a:pt x="129" y="143"/>
                    <a:pt x="138" y="132"/>
                    <a:pt x="145" y="120"/>
                  </a:cubicBezTo>
                  <a:cubicBezTo>
                    <a:pt x="151" y="109"/>
                    <a:pt x="154" y="96"/>
                    <a:pt x="154" y="82"/>
                  </a:cubicBezTo>
                  <a:cubicBezTo>
                    <a:pt x="155" y="37"/>
                    <a:pt x="120" y="1"/>
                    <a:pt x="78" y="0"/>
                  </a:cubicBezTo>
                  <a:cubicBezTo>
                    <a:pt x="78" y="0"/>
                    <a:pt x="78" y="0"/>
                    <a:pt x="7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1274"/>
            <p:cNvSpPr>
              <a:spLocks noEditPoints="1"/>
            </p:cNvSpPr>
            <p:nvPr/>
          </p:nvSpPr>
          <p:spPr bwMode="auto">
            <a:xfrm>
              <a:off x="651" y="3556"/>
              <a:ext cx="76" cy="80"/>
            </a:xfrm>
            <a:custGeom>
              <a:avLst/>
              <a:gdLst>
                <a:gd name="T0" fmla="*/ 77 w 154"/>
                <a:gd name="T1" fmla="*/ 150 h 162"/>
                <a:gd name="T2" fmla="*/ 76 w 154"/>
                <a:gd name="T3" fmla="*/ 150 h 162"/>
                <a:gd name="T4" fmla="*/ 12 w 154"/>
                <a:gd name="T5" fmla="*/ 80 h 162"/>
                <a:gd name="T6" fmla="*/ 77 w 154"/>
                <a:gd name="T7" fmla="*/ 12 h 162"/>
                <a:gd name="T8" fmla="*/ 78 w 154"/>
                <a:gd name="T9" fmla="*/ 12 h 162"/>
                <a:gd name="T10" fmla="*/ 142 w 154"/>
                <a:gd name="T11" fmla="*/ 82 h 162"/>
                <a:gd name="T12" fmla="*/ 77 w 154"/>
                <a:gd name="T13" fmla="*/ 150 h 162"/>
                <a:gd name="T14" fmla="*/ 77 w 154"/>
                <a:gd name="T15" fmla="*/ 0 h 162"/>
                <a:gd name="T16" fmla="*/ 15 w 154"/>
                <a:gd name="T17" fmla="*/ 33 h 162"/>
                <a:gd name="T18" fmla="*/ 0 w 154"/>
                <a:gd name="T19" fmla="*/ 80 h 162"/>
                <a:gd name="T20" fmla="*/ 1 w 154"/>
                <a:gd name="T21" fmla="*/ 88 h 162"/>
                <a:gd name="T22" fmla="*/ 76 w 154"/>
                <a:gd name="T23" fmla="*/ 162 h 162"/>
                <a:gd name="T24" fmla="*/ 77 w 154"/>
                <a:gd name="T25" fmla="*/ 162 h 162"/>
                <a:gd name="T26" fmla="*/ 98 w 154"/>
                <a:gd name="T27" fmla="*/ 159 h 162"/>
                <a:gd name="T28" fmla="*/ 148 w 154"/>
                <a:gd name="T29" fmla="*/ 112 h 162"/>
                <a:gd name="T30" fmla="*/ 154 w 154"/>
                <a:gd name="T31" fmla="*/ 82 h 162"/>
                <a:gd name="T32" fmla="*/ 151 w 154"/>
                <a:gd name="T33" fmla="*/ 60 h 162"/>
                <a:gd name="T34" fmla="*/ 127 w 154"/>
                <a:gd name="T35" fmla="*/ 20 h 162"/>
                <a:gd name="T36" fmla="*/ 78 w 154"/>
                <a:gd name="T37" fmla="*/ 0 h 162"/>
                <a:gd name="T38" fmla="*/ 77 w 154"/>
                <a:gd name="T39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4" h="162">
                  <a:moveTo>
                    <a:pt x="77" y="150"/>
                  </a:moveTo>
                  <a:cubicBezTo>
                    <a:pt x="77" y="150"/>
                    <a:pt x="77" y="150"/>
                    <a:pt x="76" y="150"/>
                  </a:cubicBezTo>
                  <a:cubicBezTo>
                    <a:pt x="41" y="149"/>
                    <a:pt x="12" y="118"/>
                    <a:pt x="12" y="80"/>
                  </a:cubicBezTo>
                  <a:cubicBezTo>
                    <a:pt x="13" y="43"/>
                    <a:pt x="42" y="12"/>
                    <a:pt x="77" y="12"/>
                  </a:cubicBezTo>
                  <a:cubicBezTo>
                    <a:pt x="77" y="12"/>
                    <a:pt x="78" y="12"/>
                    <a:pt x="78" y="12"/>
                  </a:cubicBezTo>
                  <a:cubicBezTo>
                    <a:pt x="114" y="13"/>
                    <a:pt x="142" y="44"/>
                    <a:pt x="142" y="82"/>
                  </a:cubicBezTo>
                  <a:cubicBezTo>
                    <a:pt x="142" y="119"/>
                    <a:pt x="113" y="150"/>
                    <a:pt x="77" y="150"/>
                  </a:cubicBezTo>
                  <a:moveTo>
                    <a:pt x="77" y="0"/>
                  </a:moveTo>
                  <a:cubicBezTo>
                    <a:pt x="52" y="0"/>
                    <a:pt x="29" y="13"/>
                    <a:pt x="15" y="33"/>
                  </a:cubicBezTo>
                  <a:cubicBezTo>
                    <a:pt x="6" y="46"/>
                    <a:pt x="1" y="63"/>
                    <a:pt x="0" y="80"/>
                  </a:cubicBezTo>
                  <a:cubicBezTo>
                    <a:pt x="0" y="83"/>
                    <a:pt x="0" y="86"/>
                    <a:pt x="1" y="88"/>
                  </a:cubicBezTo>
                  <a:cubicBezTo>
                    <a:pt x="4" y="129"/>
                    <a:pt x="37" y="162"/>
                    <a:pt x="76" y="162"/>
                  </a:cubicBezTo>
                  <a:cubicBezTo>
                    <a:pt x="77" y="162"/>
                    <a:pt x="77" y="162"/>
                    <a:pt x="77" y="162"/>
                  </a:cubicBezTo>
                  <a:cubicBezTo>
                    <a:pt x="84" y="162"/>
                    <a:pt x="91" y="161"/>
                    <a:pt x="98" y="159"/>
                  </a:cubicBezTo>
                  <a:cubicBezTo>
                    <a:pt x="121" y="152"/>
                    <a:pt x="139" y="135"/>
                    <a:pt x="148" y="112"/>
                  </a:cubicBezTo>
                  <a:cubicBezTo>
                    <a:pt x="152" y="103"/>
                    <a:pt x="154" y="92"/>
                    <a:pt x="154" y="82"/>
                  </a:cubicBezTo>
                  <a:cubicBezTo>
                    <a:pt x="154" y="74"/>
                    <a:pt x="153" y="67"/>
                    <a:pt x="151" y="60"/>
                  </a:cubicBezTo>
                  <a:cubicBezTo>
                    <a:pt x="140" y="49"/>
                    <a:pt x="131" y="35"/>
                    <a:pt x="127" y="20"/>
                  </a:cubicBezTo>
                  <a:cubicBezTo>
                    <a:pt x="114" y="8"/>
                    <a:pt x="97" y="0"/>
                    <a:pt x="78" y="0"/>
                  </a:cubicBezTo>
                  <a:cubicBezTo>
                    <a:pt x="78" y="0"/>
                    <a:pt x="77" y="0"/>
                    <a:pt x="7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1275"/>
            <p:cNvSpPr>
              <a:spLocks noEditPoints="1"/>
            </p:cNvSpPr>
            <p:nvPr/>
          </p:nvSpPr>
          <p:spPr bwMode="auto">
            <a:xfrm>
              <a:off x="713" y="3515"/>
              <a:ext cx="76" cy="80"/>
            </a:xfrm>
            <a:custGeom>
              <a:avLst/>
              <a:gdLst>
                <a:gd name="T0" fmla="*/ 35 w 154"/>
                <a:gd name="T1" fmla="*/ 29 h 162"/>
                <a:gd name="T2" fmla="*/ 77 w 154"/>
                <a:gd name="T3" fmla="*/ 13 h 162"/>
                <a:gd name="T4" fmla="*/ 78 w 154"/>
                <a:gd name="T5" fmla="*/ 13 h 162"/>
                <a:gd name="T6" fmla="*/ 90 w 154"/>
                <a:gd name="T7" fmla="*/ 14 h 162"/>
                <a:gd name="T8" fmla="*/ 109 w 154"/>
                <a:gd name="T9" fmla="*/ 22 h 162"/>
                <a:gd name="T10" fmla="*/ 120 w 154"/>
                <a:gd name="T11" fmla="*/ 30 h 162"/>
                <a:gd name="T12" fmla="*/ 142 w 154"/>
                <a:gd name="T13" fmla="*/ 82 h 162"/>
                <a:gd name="T14" fmla="*/ 77 w 154"/>
                <a:gd name="T15" fmla="*/ 150 h 162"/>
                <a:gd name="T16" fmla="*/ 77 w 154"/>
                <a:gd name="T17" fmla="*/ 150 h 162"/>
                <a:gd name="T18" fmla="*/ 12 w 154"/>
                <a:gd name="T19" fmla="*/ 81 h 162"/>
                <a:gd name="T20" fmla="*/ 35 w 154"/>
                <a:gd name="T21" fmla="*/ 29 h 162"/>
                <a:gd name="T22" fmla="*/ 77 w 154"/>
                <a:gd name="T23" fmla="*/ 0 h 162"/>
                <a:gd name="T24" fmla="*/ 19 w 154"/>
                <a:gd name="T25" fmla="*/ 29 h 162"/>
                <a:gd name="T26" fmla="*/ 1 w 154"/>
                <a:gd name="T27" fmla="*/ 81 h 162"/>
                <a:gd name="T28" fmla="*/ 3 w 154"/>
                <a:gd name="T29" fmla="*/ 103 h 162"/>
                <a:gd name="T30" fmla="*/ 27 w 154"/>
                <a:gd name="T31" fmla="*/ 143 h 162"/>
                <a:gd name="T32" fmla="*/ 72 w 154"/>
                <a:gd name="T33" fmla="*/ 162 h 162"/>
                <a:gd name="T34" fmla="*/ 77 w 154"/>
                <a:gd name="T35" fmla="*/ 162 h 162"/>
                <a:gd name="T36" fmla="*/ 77 w 154"/>
                <a:gd name="T37" fmla="*/ 162 h 162"/>
                <a:gd name="T38" fmla="*/ 139 w 154"/>
                <a:gd name="T39" fmla="*/ 130 h 162"/>
                <a:gd name="T40" fmla="*/ 154 w 154"/>
                <a:gd name="T41" fmla="*/ 82 h 162"/>
                <a:gd name="T42" fmla="*/ 136 w 154"/>
                <a:gd name="T43" fmla="*/ 29 h 162"/>
                <a:gd name="T44" fmla="*/ 130 w 154"/>
                <a:gd name="T45" fmla="*/ 22 h 162"/>
                <a:gd name="T46" fmla="*/ 90 w 154"/>
                <a:gd name="T47" fmla="*/ 1 h 162"/>
                <a:gd name="T48" fmla="*/ 78 w 154"/>
                <a:gd name="T49" fmla="*/ 0 h 162"/>
                <a:gd name="T50" fmla="*/ 77 w 154"/>
                <a:gd name="T51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54" h="162">
                  <a:moveTo>
                    <a:pt x="35" y="29"/>
                  </a:moveTo>
                  <a:cubicBezTo>
                    <a:pt x="46" y="19"/>
                    <a:pt x="61" y="13"/>
                    <a:pt x="77" y="13"/>
                  </a:cubicBezTo>
                  <a:cubicBezTo>
                    <a:pt x="77" y="13"/>
                    <a:pt x="78" y="13"/>
                    <a:pt x="78" y="13"/>
                  </a:cubicBezTo>
                  <a:cubicBezTo>
                    <a:pt x="82" y="13"/>
                    <a:pt x="86" y="13"/>
                    <a:pt x="90" y="14"/>
                  </a:cubicBezTo>
                  <a:cubicBezTo>
                    <a:pt x="97" y="16"/>
                    <a:pt x="104" y="18"/>
                    <a:pt x="109" y="22"/>
                  </a:cubicBezTo>
                  <a:cubicBezTo>
                    <a:pt x="113" y="24"/>
                    <a:pt x="117" y="27"/>
                    <a:pt x="120" y="30"/>
                  </a:cubicBezTo>
                  <a:cubicBezTo>
                    <a:pt x="134" y="43"/>
                    <a:pt x="142" y="61"/>
                    <a:pt x="142" y="82"/>
                  </a:cubicBezTo>
                  <a:cubicBezTo>
                    <a:pt x="142" y="120"/>
                    <a:pt x="113" y="150"/>
                    <a:pt x="77" y="150"/>
                  </a:cubicBezTo>
                  <a:cubicBezTo>
                    <a:pt x="77" y="150"/>
                    <a:pt x="77" y="150"/>
                    <a:pt x="77" y="150"/>
                  </a:cubicBezTo>
                  <a:cubicBezTo>
                    <a:pt x="41" y="150"/>
                    <a:pt x="12" y="118"/>
                    <a:pt x="12" y="81"/>
                  </a:cubicBezTo>
                  <a:cubicBezTo>
                    <a:pt x="12" y="60"/>
                    <a:pt x="21" y="42"/>
                    <a:pt x="35" y="29"/>
                  </a:cubicBezTo>
                  <a:moveTo>
                    <a:pt x="77" y="0"/>
                  </a:moveTo>
                  <a:cubicBezTo>
                    <a:pt x="54" y="0"/>
                    <a:pt x="33" y="11"/>
                    <a:pt x="19" y="29"/>
                  </a:cubicBezTo>
                  <a:cubicBezTo>
                    <a:pt x="8" y="43"/>
                    <a:pt x="1" y="61"/>
                    <a:pt x="1" y="81"/>
                  </a:cubicBezTo>
                  <a:cubicBezTo>
                    <a:pt x="0" y="88"/>
                    <a:pt x="1" y="96"/>
                    <a:pt x="3" y="103"/>
                  </a:cubicBezTo>
                  <a:cubicBezTo>
                    <a:pt x="7" y="118"/>
                    <a:pt x="16" y="132"/>
                    <a:pt x="27" y="143"/>
                  </a:cubicBezTo>
                  <a:cubicBezTo>
                    <a:pt x="39" y="154"/>
                    <a:pt x="55" y="161"/>
                    <a:pt x="72" y="162"/>
                  </a:cubicBezTo>
                  <a:cubicBezTo>
                    <a:pt x="74" y="162"/>
                    <a:pt x="75" y="162"/>
                    <a:pt x="77" y="162"/>
                  </a:cubicBezTo>
                  <a:cubicBezTo>
                    <a:pt x="77" y="162"/>
                    <a:pt x="77" y="162"/>
                    <a:pt x="77" y="162"/>
                  </a:cubicBezTo>
                  <a:cubicBezTo>
                    <a:pt x="102" y="162"/>
                    <a:pt x="125" y="150"/>
                    <a:pt x="139" y="130"/>
                  </a:cubicBezTo>
                  <a:cubicBezTo>
                    <a:pt x="148" y="117"/>
                    <a:pt x="154" y="100"/>
                    <a:pt x="154" y="82"/>
                  </a:cubicBezTo>
                  <a:cubicBezTo>
                    <a:pt x="154" y="62"/>
                    <a:pt x="147" y="44"/>
                    <a:pt x="136" y="29"/>
                  </a:cubicBezTo>
                  <a:cubicBezTo>
                    <a:pt x="134" y="27"/>
                    <a:pt x="132" y="24"/>
                    <a:pt x="130" y="22"/>
                  </a:cubicBezTo>
                  <a:cubicBezTo>
                    <a:pt x="119" y="12"/>
                    <a:pt x="105" y="4"/>
                    <a:pt x="90" y="1"/>
                  </a:cubicBezTo>
                  <a:cubicBezTo>
                    <a:pt x="86" y="1"/>
                    <a:pt x="82" y="0"/>
                    <a:pt x="78" y="0"/>
                  </a:cubicBezTo>
                  <a:cubicBezTo>
                    <a:pt x="78" y="0"/>
                    <a:pt x="78" y="0"/>
                    <a:pt x="7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1276"/>
            <p:cNvSpPr>
              <a:spLocks noEditPoints="1"/>
            </p:cNvSpPr>
            <p:nvPr/>
          </p:nvSpPr>
          <p:spPr bwMode="auto">
            <a:xfrm>
              <a:off x="854" y="3490"/>
              <a:ext cx="76" cy="80"/>
            </a:xfrm>
            <a:custGeom>
              <a:avLst/>
              <a:gdLst>
                <a:gd name="T0" fmla="*/ 77 w 154"/>
                <a:gd name="T1" fmla="*/ 149 h 162"/>
                <a:gd name="T2" fmla="*/ 76 w 154"/>
                <a:gd name="T3" fmla="*/ 149 h 162"/>
                <a:gd name="T4" fmla="*/ 12 w 154"/>
                <a:gd name="T5" fmla="*/ 80 h 162"/>
                <a:gd name="T6" fmla="*/ 77 w 154"/>
                <a:gd name="T7" fmla="*/ 12 h 162"/>
                <a:gd name="T8" fmla="*/ 78 w 154"/>
                <a:gd name="T9" fmla="*/ 12 h 162"/>
                <a:gd name="T10" fmla="*/ 142 w 154"/>
                <a:gd name="T11" fmla="*/ 81 h 162"/>
                <a:gd name="T12" fmla="*/ 77 w 154"/>
                <a:gd name="T13" fmla="*/ 149 h 162"/>
                <a:gd name="T14" fmla="*/ 77 w 154"/>
                <a:gd name="T15" fmla="*/ 0 h 162"/>
                <a:gd name="T16" fmla="*/ 77 w 154"/>
                <a:gd name="T17" fmla="*/ 0 h 162"/>
                <a:gd name="T18" fmla="*/ 12 w 154"/>
                <a:gd name="T19" fmla="*/ 38 h 162"/>
                <a:gd name="T20" fmla="*/ 0 w 154"/>
                <a:gd name="T21" fmla="*/ 80 h 162"/>
                <a:gd name="T22" fmla="*/ 37 w 154"/>
                <a:gd name="T23" fmla="*/ 149 h 162"/>
                <a:gd name="T24" fmla="*/ 76 w 154"/>
                <a:gd name="T25" fmla="*/ 162 h 162"/>
                <a:gd name="T26" fmla="*/ 77 w 154"/>
                <a:gd name="T27" fmla="*/ 162 h 162"/>
                <a:gd name="T28" fmla="*/ 98 w 154"/>
                <a:gd name="T29" fmla="*/ 158 h 162"/>
                <a:gd name="T30" fmla="*/ 154 w 154"/>
                <a:gd name="T31" fmla="*/ 81 h 162"/>
                <a:gd name="T32" fmla="*/ 78 w 154"/>
                <a:gd name="T33" fmla="*/ 0 h 162"/>
                <a:gd name="T34" fmla="*/ 77 w 154"/>
                <a:gd name="T35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4" h="162">
                  <a:moveTo>
                    <a:pt x="77" y="149"/>
                  </a:moveTo>
                  <a:cubicBezTo>
                    <a:pt x="77" y="149"/>
                    <a:pt x="77" y="149"/>
                    <a:pt x="76" y="149"/>
                  </a:cubicBezTo>
                  <a:cubicBezTo>
                    <a:pt x="41" y="149"/>
                    <a:pt x="12" y="118"/>
                    <a:pt x="12" y="80"/>
                  </a:cubicBezTo>
                  <a:cubicBezTo>
                    <a:pt x="12" y="42"/>
                    <a:pt x="42" y="12"/>
                    <a:pt x="77" y="12"/>
                  </a:cubicBezTo>
                  <a:cubicBezTo>
                    <a:pt x="77" y="12"/>
                    <a:pt x="77" y="12"/>
                    <a:pt x="78" y="12"/>
                  </a:cubicBezTo>
                  <a:cubicBezTo>
                    <a:pt x="114" y="12"/>
                    <a:pt x="142" y="43"/>
                    <a:pt x="142" y="81"/>
                  </a:cubicBezTo>
                  <a:cubicBezTo>
                    <a:pt x="142" y="119"/>
                    <a:pt x="113" y="149"/>
                    <a:pt x="77" y="149"/>
                  </a:cubicBezTo>
                  <a:moveTo>
                    <a:pt x="77" y="0"/>
                  </a:moveTo>
                  <a:cubicBezTo>
                    <a:pt x="77" y="0"/>
                    <a:pt x="77" y="0"/>
                    <a:pt x="77" y="0"/>
                  </a:cubicBezTo>
                  <a:cubicBezTo>
                    <a:pt x="49" y="0"/>
                    <a:pt x="25" y="15"/>
                    <a:pt x="12" y="38"/>
                  </a:cubicBezTo>
                  <a:cubicBezTo>
                    <a:pt x="5" y="50"/>
                    <a:pt x="0" y="64"/>
                    <a:pt x="0" y="80"/>
                  </a:cubicBezTo>
                  <a:cubicBezTo>
                    <a:pt x="0" y="109"/>
                    <a:pt x="15" y="135"/>
                    <a:pt x="37" y="149"/>
                  </a:cubicBezTo>
                  <a:cubicBezTo>
                    <a:pt x="48" y="157"/>
                    <a:pt x="62" y="161"/>
                    <a:pt x="76" y="162"/>
                  </a:cubicBezTo>
                  <a:cubicBezTo>
                    <a:pt x="77" y="162"/>
                    <a:pt x="77" y="162"/>
                    <a:pt x="77" y="162"/>
                  </a:cubicBezTo>
                  <a:cubicBezTo>
                    <a:pt x="84" y="162"/>
                    <a:pt x="92" y="161"/>
                    <a:pt x="98" y="158"/>
                  </a:cubicBezTo>
                  <a:cubicBezTo>
                    <a:pt x="130" y="149"/>
                    <a:pt x="153" y="118"/>
                    <a:pt x="154" y="81"/>
                  </a:cubicBezTo>
                  <a:cubicBezTo>
                    <a:pt x="154" y="37"/>
                    <a:pt x="120" y="0"/>
                    <a:pt x="78" y="0"/>
                  </a:cubicBezTo>
                  <a:cubicBezTo>
                    <a:pt x="78" y="0"/>
                    <a:pt x="77" y="0"/>
                    <a:pt x="7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1277"/>
            <p:cNvSpPr>
              <a:spLocks noEditPoints="1"/>
            </p:cNvSpPr>
            <p:nvPr/>
          </p:nvSpPr>
          <p:spPr bwMode="auto">
            <a:xfrm>
              <a:off x="370" y="3571"/>
              <a:ext cx="81" cy="86"/>
            </a:xfrm>
            <a:custGeom>
              <a:avLst/>
              <a:gdLst>
                <a:gd name="T0" fmla="*/ 83 w 165"/>
                <a:gd name="T1" fmla="*/ 161 h 174"/>
                <a:gd name="T2" fmla="*/ 82 w 165"/>
                <a:gd name="T3" fmla="*/ 161 h 174"/>
                <a:gd name="T4" fmla="*/ 13 w 165"/>
                <a:gd name="T5" fmla="*/ 87 h 174"/>
                <a:gd name="T6" fmla="*/ 83 w 165"/>
                <a:gd name="T7" fmla="*/ 14 h 174"/>
                <a:gd name="T8" fmla="*/ 84 w 165"/>
                <a:gd name="T9" fmla="*/ 14 h 174"/>
                <a:gd name="T10" fmla="*/ 153 w 165"/>
                <a:gd name="T11" fmla="*/ 88 h 174"/>
                <a:gd name="T12" fmla="*/ 83 w 165"/>
                <a:gd name="T13" fmla="*/ 161 h 174"/>
                <a:gd name="T14" fmla="*/ 83 w 165"/>
                <a:gd name="T15" fmla="*/ 0 h 174"/>
                <a:gd name="T16" fmla="*/ 52 w 165"/>
                <a:gd name="T17" fmla="*/ 7 h 174"/>
                <a:gd name="T18" fmla="*/ 33 w 165"/>
                <a:gd name="T19" fmla="*/ 18 h 174"/>
                <a:gd name="T20" fmla="*/ 1 w 165"/>
                <a:gd name="T21" fmla="*/ 86 h 174"/>
                <a:gd name="T22" fmla="*/ 40 w 165"/>
                <a:gd name="T23" fmla="*/ 161 h 174"/>
                <a:gd name="T24" fmla="*/ 66 w 165"/>
                <a:gd name="T25" fmla="*/ 172 h 174"/>
                <a:gd name="T26" fmla="*/ 82 w 165"/>
                <a:gd name="T27" fmla="*/ 174 h 174"/>
                <a:gd name="T28" fmla="*/ 83 w 165"/>
                <a:gd name="T29" fmla="*/ 174 h 174"/>
                <a:gd name="T30" fmla="*/ 165 w 165"/>
                <a:gd name="T31" fmla="*/ 88 h 174"/>
                <a:gd name="T32" fmla="*/ 165 w 165"/>
                <a:gd name="T33" fmla="*/ 85 h 174"/>
                <a:gd name="T34" fmla="*/ 155 w 165"/>
                <a:gd name="T35" fmla="*/ 45 h 174"/>
                <a:gd name="T36" fmla="*/ 84 w 165"/>
                <a:gd name="T37" fmla="*/ 0 h 174"/>
                <a:gd name="T38" fmla="*/ 83 w 165"/>
                <a:gd name="T3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5" h="174">
                  <a:moveTo>
                    <a:pt x="83" y="161"/>
                  </a:moveTo>
                  <a:cubicBezTo>
                    <a:pt x="83" y="161"/>
                    <a:pt x="83" y="161"/>
                    <a:pt x="82" y="161"/>
                  </a:cubicBezTo>
                  <a:cubicBezTo>
                    <a:pt x="44" y="161"/>
                    <a:pt x="13" y="127"/>
                    <a:pt x="13" y="87"/>
                  </a:cubicBezTo>
                  <a:cubicBezTo>
                    <a:pt x="14" y="46"/>
                    <a:pt x="45" y="14"/>
                    <a:pt x="83" y="14"/>
                  </a:cubicBezTo>
                  <a:cubicBezTo>
                    <a:pt x="83" y="14"/>
                    <a:pt x="83" y="14"/>
                    <a:pt x="84" y="14"/>
                  </a:cubicBezTo>
                  <a:cubicBezTo>
                    <a:pt x="122" y="14"/>
                    <a:pt x="153" y="47"/>
                    <a:pt x="153" y="88"/>
                  </a:cubicBezTo>
                  <a:cubicBezTo>
                    <a:pt x="152" y="128"/>
                    <a:pt x="121" y="161"/>
                    <a:pt x="83" y="161"/>
                  </a:cubicBezTo>
                  <a:moveTo>
                    <a:pt x="83" y="0"/>
                  </a:moveTo>
                  <a:cubicBezTo>
                    <a:pt x="72" y="0"/>
                    <a:pt x="61" y="3"/>
                    <a:pt x="52" y="7"/>
                  </a:cubicBezTo>
                  <a:cubicBezTo>
                    <a:pt x="45" y="10"/>
                    <a:pt x="39" y="14"/>
                    <a:pt x="33" y="18"/>
                  </a:cubicBezTo>
                  <a:cubicBezTo>
                    <a:pt x="14" y="34"/>
                    <a:pt x="1" y="59"/>
                    <a:pt x="1" y="86"/>
                  </a:cubicBezTo>
                  <a:cubicBezTo>
                    <a:pt x="0" y="118"/>
                    <a:pt x="16" y="146"/>
                    <a:pt x="40" y="161"/>
                  </a:cubicBezTo>
                  <a:cubicBezTo>
                    <a:pt x="47" y="166"/>
                    <a:pt x="56" y="170"/>
                    <a:pt x="66" y="172"/>
                  </a:cubicBezTo>
                  <a:cubicBezTo>
                    <a:pt x="71" y="174"/>
                    <a:pt x="77" y="174"/>
                    <a:pt x="82" y="174"/>
                  </a:cubicBezTo>
                  <a:cubicBezTo>
                    <a:pt x="83" y="174"/>
                    <a:pt x="83" y="174"/>
                    <a:pt x="83" y="174"/>
                  </a:cubicBezTo>
                  <a:cubicBezTo>
                    <a:pt x="128" y="174"/>
                    <a:pt x="165" y="136"/>
                    <a:pt x="165" y="88"/>
                  </a:cubicBezTo>
                  <a:cubicBezTo>
                    <a:pt x="165" y="87"/>
                    <a:pt x="165" y="86"/>
                    <a:pt x="165" y="85"/>
                  </a:cubicBezTo>
                  <a:cubicBezTo>
                    <a:pt x="165" y="70"/>
                    <a:pt x="161" y="56"/>
                    <a:pt x="155" y="45"/>
                  </a:cubicBezTo>
                  <a:cubicBezTo>
                    <a:pt x="141" y="18"/>
                    <a:pt x="114" y="1"/>
                    <a:pt x="84" y="0"/>
                  </a:cubicBezTo>
                  <a:cubicBezTo>
                    <a:pt x="84" y="0"/>
                    <a:pt x="83" y="0"/>
                    <a:pt x="8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1278"/>
            <p:cNvSpPr>
              <a:spLocks noEditPoints="1"/>
            </p:cNvSpPr>
            <p:nvPr/>
          </p:nvSpPr>
          <p:spPr bwMode="auto">
            <a:xfrm>
              <a:off x="1030" y="3026"/>
              <a:ext cx="86" cy="91"/>
            </a:xfrm>
            <a:custGeom>
              <a:avLst/>
              <a:gdLst>
                <a:gd name="T0" fmla="*/ 87 w 173"/>
                <a:gd name="T1" fmla="*/ 170 h 184"/>
                <a:gd name="T2" fmla="*/ 86 w 173"/>
                <a:gd name="T3" fmla="*/ 170 h 184"/>
                <a:gd name="T4" fmla="*/ 13 w 173"/>
                <a:gd name="T5" fmla="*/ 91 h 184"/>
                <a:gd name="T6" fmla="*/ 87 w 173"/>
                <a:gd name="T7" fmla="*/ 14 h 184"/>
                <a:gd name="T8" fmla="*/ 87 w 173"/>
                <a:gd name="T9" fmla="*/ 14 h 184"/>
                <a:gd name="T10" fmla="*/ 160 w 173"/>
                <a:gd name="T11" fmla="*/ 92 h 184"/>
                <a:gd name="T12" fmla="*/ 87 w 173"/>
                <a:gd name="T13" fmla="*/ 170 h 184"/>
                <a:gd name="T14" fmla="*/ 87 w 173"/>
                <a:gd name="T15" fmla="*/ 0 h 184"/>
                <a:gd name="T16" fmla="*/ 18 w 173"/>
                <a:gd name="T17" fmla="*/ 36 h 184"/>
                <a:gd name="T18" fmla="*/ 0 w 173"/>
                <a:gd name="T19" fmla="*/ 91 h 184"/>
                <a:gd name="T20" fmla="*/ 0 w 173"/>
                <a:gd name="T21" fmla="*/ 92 h 184"/>
                <a:gd name="T22" fmla="*/ 60 w 173"/>
                <a:gd name="T23" fmla="*/ 179 h 184"/>
                <a:gd name="T24" fmla="*/ 86 w 173"/>
                <a:gd name="T25" fmla="*/ 184 h 184"/>
                <a:gd name="T26" fmla="*/ 87 w 173"/>
                <a:gd name="T27" fmla="*/ 184 h 184"/>
                <a:gd name="T28" fmla="*/ 127 w 173"/>
                <a:gd name="T29" fmla="*/ 173 h 184"/>
                <a:gd name="T30" fmla="*/ 173 w 173"/>
                <a:gd name="T31" fmla="*/ 93 h 184"/>
                <a:gd name="T32" fmla="*/ 160 w 173"/>
                <a:gd name="T33" fmla="*/ 43 h 184"/>
                <a:gd name="T34" fmla="*/ 128 w 173"/>
                <a:gd name="T35" fmla="*/ 11 h 184"/>
                <a:gd name="T36" fmla="*/ 87 w 173"/>
                <a:gd name="T37" fmla="*/ 0 h 184"/>
                <a:gd name="T38" fmla="*/ 87 w 173"/>
                <a:gd name="T39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3" h="184">
                  <a:moveTo>
                    <a:pt x="87" y="170"/>
                  </a:moveTo>
                  <a:cubicBezTo>
                    <a:pt x="86" y="170"/>
                    <a:pt x="86" y="170"/>
                    <a:pt x="86" y="170"/>
                  </a:cubicBezTo>
                  <a:cubicBezTo>
                    <a:pt x="45" y="169"/>
                    <a:pt x="13" y="134"/>
                    <a:pt x="13" y="91"/>
                  </a:cubicBezTo>
                  <a:cubicBezTo>
                    <a:pt x="14" y="48"/>
                    <a:pt x="47" y="14"/>
                    <a:pt x="87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128" y="14"/>
                    <a:pt x="160" y="49"/>
                    <a:pt x="160" y="92"/>
                  </a:cubicBezTo>
                  <a:cubicBezTo>
                    <a:pt x="159" y="135"/>
                    <a:pt x="127" y="170"/>
                    <a:pt x="87" y="170"/>
                  </a:cubicBezTo>
                  <a:moveTo>
                    <a:pt x="87" y="0"/>
                  </a:moveTo>
                  <a:cubicBezTo>
                    <a:pt x="59" y="0"/>
                    <a:pt x="34" y="14"/>
                    <a:pt x="18" y="36"/>
                  </a:cubicBezTo>
                  <a:cubicBezTo>
                    <a:pt x="7" y="51"/>
                    <a:pt x="0" y="70"/>
                    <a:pt x="0" y="91"/>
                  </a:cubicBezTo>
                  <a:cubicBezTo>
                    <a:pt x="0" y="91"/>
                    <a:pt x="0" y="92"/>
                    <a:pt x="0" y="92"/>
                  </a:cubicBezTo>
                  <a:cubicBezTo>
                    <a:pt x="0" y="133"/>
                    <a:pt x="26" y="168"/>
                    <a:pt x="60" y="179"/>
                  </a:cubicBezTo>
                  <a:cubicBezTo>
                    <a:pt x="68" y="182"/>
                    <a:pt x="77" y="184"/>
                    <a:pt x="86" y="184"/>
                  </a:cubicBezTo>
                  <a:cubicBezTo>
                    <a:pt x="86" y="184"/>
                    <a:pt x="86" y="184"/>
                    <a:pt x="87" y="184"/>
                  </a:cubicBezTo>
                  <a:cubicBezTo>
                    <a:pt x="101" y="184"/>
                    <a:pt x="115" y="180"/>
                    <a:pt x="127" y="173"/>
                  </a:cubicBezTo>
                  <a:cubicBezTo>
                    <a:pt x="154" y="158"/>
                    <a:pt x="173" y="128"/>
                    <a:pt x="173" y="93"/>
                  </a:cubicBezTo>
                  <a:cubicBezTo>
                    <a:pt x="173" y="74"/>
                    <a:pt x="168" y="57"/>
                    <a:pt x="160" y="43"/>
                  </a:cubicBezTo>
                  <a:cubicBezTo>
                    <a:pt x="152" y="30"/>
                    <a:pt x="141" y="19"/>
                    <a:pt x="128" y="11"/>
                  </a:cubicBezTo>
                  <a:cubicBezTo>
                    <a:pt x="116" y="4"/>
                    <a:pt x="102" y="0"/>
                    <a:pt x="87" y="0"/>
                  </a:cubicBezTo>
                  <a:cubicBezTo>
                    <a:pt x="87" y="0"/>
                    <a:pt x="87" y="0"/>
                    <a:pt x="8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1279"/>
            <p:cNvSpPr>
              <a:spLocks noEditPoints="1"/>
            </p:cNvSpPr>
            <p:nvPr/>
          </p:nvSpPr>
          <p:spPr bwMode="auto">
            <a:xfrm>
              <a:off x="1253" y="2828"/>
              <a:ext cx="68" cy="71"/>
            </a:xfrm>
            <a:custGeom>
              <a:avLst/>
              <a:gdLst>
                <a:gd name="T0" fmla="*/ 68 w 137"/>
                <a:gd name="T1" fmla="*/ 133 h 144"/>
                <a:gd name="T2" fmla="*/ 67 w 137"/>
                <a:gd name="T3" fmla="*/ 133 h 144"/>
                <a:gd name="T4" fmla="*/ 10 w 137"/>
                <a:gd name="T5" fmla="*/ 71 h 144"/>
                <a:gd name="T6" fmla="*/ 68 w 137"/>
                <a:gd name="T7" fmla="*/ 11 h 144"/>
                <a:gd name="T8" fmla="*/ 69 w 137"/>
                <a:gd name="T9" fmla="*/ 11 h 144"/>
                <a:gd name="T10" fmla="*/ 120 w 137"/>
                <a:gd name="T11" fmla="*/ 43 h 144"/>
                <a:gd name="T12" fmla="*/ 122 w 137"/>
                <a:gd name="T13" fmla="*/ 49 h 144"/>
                <a:gd name="T14" fmla="*/ 126 w 137"/>
                <a:gd name="T15" fmla="*/ 73 h 144"/>
                <a:gd name="T16" fmla="*/ 68 w 137"/>
                <a:gd name="T17" fmla="*/ 133 h 144"/>
                <a:gd name="T18" fmla="*/ 68 w 137"/>
                <a:gd name="T19" fmla="*/ 0 h 144"/>
                <a:gd name="T20" fmla="*/ 61 w 137"/>
                <a:gd name="T21" fmla="*/ 0 h 144"/>
                <a:gd name="T22" fmla="*/ 48 w 137"/>
                <a:gd name="T23" fmla="*/ 3 h 144"/>
                <a:gd name="T24" fmla="*/ 0 w 137"/>
                <a:gd name="T25" fmla="*/ 71 h 144"/>
                <a:gd name="T26" fmla="*/ 5 w 137"/>
                <a:gd name="T27" fmla="*/ 101 h 144"/>
                <a:gd name="T28" fmla="*/ 41 w 137"/>
                <a:gd name="T29" fmla="*/ 138 h 144"/>
                <a:gd name="T30" fmla="*/ 67 w 137"/>
                <a:gd name="T31" fmla="*/ 144 h 144"/>
                <a:gd name="T32" fmla="*/ 68 w 137"/>
                <a:gd name="T33" fmla="*/ 144 h 144"/>
                <a:gd name="T34" fmla="*/ 90 w 137"/>
                <a:gd name="T35" fmla="*/ 141 h 144"/>
                <a:gd name="T36" fmla="*/ 126 w 137"/>
                <a:gd name="T37" fmla="*/ 112 h 144"/>
                <a:gd name="T38" fmla="*/ 135 w 137"/>
                <a:gd name="T39" fmla="*/ 87 h 144"/>
                <a:gd name="T40" fmla="*/ 137 w 137"/>
                <a:gd name="T41" fmla="*/ 75 h 144"/>
                <a:gd name="T42" fmla="*/ 137 w 137"/>
                <a:gd name="T43" fmla="*/ 73 h 144"/>
                <a:gd name="T44" fmla="*/ 134 w 137"/>
                <a:gd name="T45" fmla="*/ 53 h 144"/>
                <a:gd name="T46" fmla="*/ 126 w 137"/>
                <a:gd name="T47" fmla="*/ 33 h 144"/>
                <a:gd name="T48" fmla="*/ 92 w 137"/>
                <a:gd name="T49" fmla="*/ 4 h 144"/>
                <a:gd name="T50" fmla="*/ 72 w 137"/>
                <a:gd name="T51" fmla="*/ 0 h 144"/>
                <a:gd name="T52" fmla="*/ 70 w 137"/>
                <a:gd name="T53" fmla="*/ 0 h 144"/>
                <a:gd name="T54" fmla="*/ 68 w 137"/>
                <a:gd name="T55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37" h="144">
                  <a:moveTo>
                    <a:pt x="68" y="133"/>
                  </a:moveTo>
                  <a:cubicBezTo>
                    <a:pt x="68" y="133"/>
                    <a:pt x="68" y="133"/>
                    <a:pt x="67" y="133"/>
                  </a:cubicBezTo>
                  <a:cubicBezTo>
                    <a:pt x="35" y="133"/>
                    <a:pt x="10" y="105"/>
                    <a:pt x="10" y="71"/>
                  </a:cubicBezTo>
                  <a:cubicBezTo>
                    <a:pt x="11" y="37"/>
                    <a:pt x="37" y="11"/>
                    <a:pt x="68" y="11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91" y="11"/>
                    <a:pt x="110" y="24"/>
                    <a:pt x="120" y="43"/>
                  </a:cubicBezTo>
                  <a:cubicBezTo>
                    <a:pt x="121" y="45"/>
                    <a:pt x="121" y="47"/>
                    <a:pt x="122" y="49"/>
                  </a:cubicBezTo>
                  <a:cubicBezTo>
                    <a:pt x="125" y="57"/>
                    <a:pt x="126" y="65"/>
                    <a:pt x="126" y="73"/>
                  </a:cubicBezTo>
                  <a:cubicBezTo>
                    <a:pt x="126" y="107"/>
                    <a:pt x="100" y="133"/>
                    <a:pt x="68" y="133"/>
                  </a:cubicBezTo>
                  <a:moveTo>
                    <a:pt x="68" y="0"/>
                  </a:moveTo>
                  <a:cubicBezTo>
                    <a:pt x="66" y="0"/>
                    <a:pt x="64" y="0"/>
                    <a:pt x="61" y="0"/>
                  </a:cubicBezTo>
                  <a:cubicBezTo>
                    <a:pt x="56" y="1"/>
                    <a:pt x="52" y="2"/>
                    <a:pt x="48" y="3"/>
                  </a:cubicBezTo>
                  <a:cubicBezTo>
                    <a:pt x="20" y="12"/>
                    <a:pt x="0" y="39"/>
                    <a:pt x="0" y="71"/>
                  </a:cubicBezTo>
                  <a:cubicBezTo>
                    <a:pt x="0" y="81"/>
                    <a:pt x="2" y="92"/>
                    <a:pt x="5" y="101"/>
                  </a:cubicBezTo>
                  <a:cubicBezTo>
                    <a:pt x="12" y="118"/>
                    <a:pt x="25" y="131"/>
                    <a:pt x="41" y="138"/>
                  </a:cubicBezTo>
                  <a:cubicBezTo>
                    <a:pt x="49" y="142"/>
                    <a:pt x="58" y="144"/>
                    <a:pt x="67" y="144"/>
                  </a:cubicBezTo>
                  <a:cubicBezTo>
                    <a:pt x="67" y="144"/>
                    <a:pt x="68" y="144"/>
                    <a:pt x="68" y="144"/>
                  </a:cubicBezTo>
                  <a:cubicBezTo>
                    <a:pt x="76" y="144"/>
                    <a:pt x="83" y="143"/>
                    <a:pt x="90" y="141"/>
                  </a:cubicBezTo>
                  <a:cubicBezTo>
                    <a:pt x="98" y="127"/>
                    <a:pt x="111" y="117"/>
                    <a:pt x="126" y="112"/>
                  </a:cubicBezTo>
                  <a:cubicBezTo>
                    <a:pt x="130" y="104"/>
                    <a:pt x="134" y="96"/>
                    <a:pt x="135" y="87"/>
                  </a:cubicBezTo>
                  <a:cubicBezTo>
                    <a:pt x="136" y="83"/>
                    <a:pt x="137" y="79"/>
                    <a:pt x="137" y="75"/>
                  </a:cubicBezTo>
                  <a:cubicBezTo>
                    <a:pt x="137" y="75"/>
                    <a:pt x="137" y="74"/>
                    <a:pt x="137" y="73"/>
                  </a:cubicBezTo>
                  <a:cubicBezTo>
                    <a:pt x="137" y="66"/>
                    <a:pt x="136" y="59"/>
                    <a:pt x="134" y="53"/>
                  </a:cubicBezTo>
                  <a:cubicBezTo>
                    <a:pt x="133" y="46"/>
                    <a:pt x="130" y="39"/>
                    <a:pt x="126" y="33"/>
                  </a:cubicBezTo>
                  <a:cubicBezTo>
                    <a:pt x="118" y="20"/>
                    <a:pt x="106" y="9"/>
                    <a:pt x="92" y="4"/>
                  </a:cubicBezTo>
                  <a:cubicBezTo>
                    <a:pt x="85" y="2"/>
                    <a:pt x="79" y="0"/>
                    <a:pt x="72" y="0"/>
                  </a:cubicBezTo>
                  <a:cubicBezTo>
                    <a:pt x="71" y="0"/>
                    <a:pt x="71" y="0"/>
                    <a:pt x="70" y="0"/>
                  </a:cubicBezTo>
                  <a:cubicBezTo>
                    <a:pt x="69" y="0"/>
                    <a:pt x="69" y="0"/>
                    <a:pt x="6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1280"/>
            <p:cNvSpPr>
              <a:spLocks noEditPoints="1"/>
            </p:cNvSpPr>
            <p:nvPr/>
          </p:nvSpPr>
          <p:spPr bwMode="auto">
            <a:xfrm>
              <a:off x="1292" y="2881"/>
              <a:ext cx="68" cy="72"/>
            </a:xfrm>
            <a:custGeom>
              <a:avLst/>
              <a:gdLst>
                <a:gd name="T0" fmla="*/ 14 w 138"/>
                <a:gd name="T1" fmla="*/ 94 h 145"/>
                <a:gd name="T2" fmla="*/ 11 w 138"/>
                <a:gd name="T3" fmla="*/ 71 h 145"/>
                <a:gd name="T4" fmla="*/ 69 w 138"/>
                <a:gd name="T5" fmla="*/ 11 h 145"/>
                <a:gd name="T6" fmla="*/ 70 w 138"/>
                <a:gd name="T7" fmla="*/ 11 h 145"/>
                <a:gd name="T8" fmla="*/ 90 w 138"/>
                <a:gd name="T9" fmla="*/ 16 h 145"/>
                <a:gd name="T10" fmla="*/ 108 w 138"/>
                <a:gd name="T11" fmla="*/ 28 h 145"/>
                <a:gd name="T12" fmla="*/ 127 w 138"/>
                <a:gd name="T13" fmla="*/ 74 h 145"/>
                <a:gd name="T14" fmla="*/ 69 w 138"/>
                <a:gd name="T15" fmla="*/ 134 h 145"/>
                <a:gd name="T16" fmla="*/ 68 w 138"/>
                <a:gd name="T17" fmla="*/ 134 h 145"/>
                <a:gd name="T18" fmla="*/ 25 w 138"/>
                <a:gd name="T19" fmla="*/ 113 h 145"/>
                <a:gd name="T20" fmla="*/ 14 w 138"/>
                <a:gd name="T21" fmla="*/ 94 h 145"/>
                <a:gd name="T22" fmla="*/ 69 w 138"/>
                <a:gd name="T23" fmla="*/ 0 h 145"/>
                <a:gd name="T24" fmla="*/ 48 w 138"/>
                <a:gd name="T25" fmla="*/ 4 h 145"/>
                <a:gd name="T26" fmla="*/ 12 w 138"/>
                <a:gd name="T27" fmla="*/ 33 h 145"/>
                <a:gd name="T28" fmla="*/ 0 w 138"/>
                <a:gd name="T29" fmla="*/ 71 h 145"/>
                <a:gd name="T30" fmla="*/ 1 w 138"/>
                <a:gd name="T31" fmla="*/ 85 h 145"/>
                <a:gd name="T32" fmla="*/ 28 w 138"/>
                <a:gd name="T33" fmla="*/ 131 h 145"/>
                <a:gd name="T34" fmla="*/ 65 w 138"/>
                <a:gd name="T35" fmla="*/ 145 h 145"/>
                <a:gd name="T36" fmla="*/ 67 w 138"/>
                <a:gd name="T37" fmla="*/ 145 h 145"/>
                <a:gd name="T38" fmla="*/ 69 w 138"/>
                <a:gd name="T39" fmla="*/ 145 h 145"/>
                <a:gd name="T40" fmla="*/ 112 w 138"/>
                <a:gd name="T41" fmla="*/ 129 h 145"/>
                <a:gd name="T42" fmla="*/ 137 w 138"/>
                <a:gd name="T43" fmla="*/ 74 h 145"/>
                <a:gd name="T44" fmla="*/ 114 w 138"/>
                <a:gd name="T45" fmla="*/ 19 h 145"/>
                <a:gd name="T46" fmla="*/ 97 w 138"/>
                <a:gd name="T47" fmla="*/ 6 h 145"/>
                <a:gd name="T48" fmla="*/ 70 w 138"/>
                <a:gd name="T49" fmla="*/ 0 h 145"/>
                <a:gd name="T50" fmla="*/ 69 w 138"/>
                <a:gd name="T5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8" h="145">
                  <a:moveTo>
                    <a:pt x="14" y="94"/>
                  </a:moveTo>
                  <a:cubicBezTo>
                    <a:pt x="12" y="87"/>
                    <a:pt x="11" y="79"/>
                    <a:pt x="11" y="71"/>
                  </a:cubicBezTo>
                  <a:cubicBezTo>
                    <a:pt x="11" y="38"/>
                    <a:pt x="37" y="11"/>
                    <a:pt x="69" y="11"/>
                  </a:cubicBezTo>
                  <a:cubicBezTo>
                    <a:pt x="69" y="11"/>
                    <a:pt x="70" y="11"/>
                    <a:pt x="70" y="11"/>
                  </a:cubicBezTo>
                  <a:cubicBezTo>
                    <a:pt x="77" y="12"/>
                    <a:pt x="84" y="13"/>
                    <a:pt x="90" y="16"/>
                  </a:cubicBezTo>
                  <a:cubicBezTo>
                    <a:pt x="97" y="19"/>
                    <a:pt x="103" y="23"/>
                    <a:pt x="108" y="28"/>
                  </a:cubicBezTo>
                  <a:cubicBezTo>
                    <a:pt x="120" y="40"/>
                    <a:pt x="127" y="56"/>
                    <a:pt x="127" y="74"/>
                  </a:cubicBezTo>
                  <a:cubicBezTo>
                    <a:pt x="126" y="107"/>
                    <a:pt x="100" y="134"/>
                    <a:pt x="69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51" y="134"/>
                    <a:pt x="35" y="125"/>
                    <a:pt x="25" y="113"/>
                  </a:cubicBezTo>
                  <a:cubicBezTo>
                    <a:pt x="20" y="107"/>
                    <a:pt x="17" y="101"/>
                    <a:pt x="14" y="94"/>
                  </a:cubicBezTo>
                  <a:moveTo>
                    <a:pt x="69" y="0"/>
                  </a:moveTo>
                  <a:cubicBezTo>
                    <a:pt x="61" y="0"/>
                    <a:pt x="54" y="2"/>
                    <a:pt x="48" y="4"/>
                  </a:cubicBezTo>
                  <a:cubicBezTo>
                    <a:pt x="33" y="9"/>
                    <a:pt x="20" y="19"/>
                    <a:pt x="12" y="33"/>
                  </a:cubicBezTo>
                  <a:cubicBezTo>
                    <a:pt x="5" y="44"/>
                    <a:pt x="0" y="57"/>
                    <a:pt x="0" y="71"/>
                  </a:cubicBezTo>
                  <a:cubicBezTo>
                    <a:pt x="0" y="76"/>
                    <a:pt x="0" y="80"/>
                    <a:pt x="1" y="85"/>
                  </a:cubicBezTo>
                  <a:cubicBezTo>
                    <a:pt x="4" y="103"/>
                    <a:pt x="14" y="120"/>
                    <a:pt x="28" y="131"/>
                  </a:cubicBezTo>
                  <a:cubicBezTo>
                    <a:pt x="38" y="139"/>
                    <a:pt x="51" y="144"/>
                    <a:pt x="65" y="145"/>
                  </a:cubicBezTo>
                  <a:cubicBezTo>
                    <a:pt x="66" y="145"/>
                    <a:pt x="67" y="145"/>
                    <a:pt x="67" y="145"/>
                  </a:cubicBezTo>
                  <a:cubicBezTo>
                    <a:pt x="68" y="145"/>
                    <a:pt x="68" y="145"/>
                    <a:pt x="69" y="145"/>
                  </a:cubicBezTo>
                  <a:cubicBezTo>
                    <a:pt x="85" y="145"/>
                    <a:pt x="100" y="139"/>
                    <a:pt x="112" y="129"/>
                  </a:cubicBezTo>
                  <a:cubicBezTo>
                    <a:pt x="127" y="116"/>
                    <a:pt x="137" y="96"/>
                    <a:pt x="137" y="74"/>
                  </a:cubicBezTo>
                  <a:cubicBezTo>
                    <a:pt x="138" y="52"/>
                    <a:pt x="129" y="32"/>
                    <a:pt x="114" y="19"/>
                  </a:cubicBezTo>
                  <a:cubicBezTo>
                    <a:pt x="109" y="14"/>
                    <a:pt x="103" y="10"/>
                    <a:pt x="97" y="6"/>
                  </a:cubicBezTo>
                  <a:cubicBezTo>
                    <a:pt x="88" y="3"/>
                    <a:pt x="80" y="0"/>
                    <a:pt x="70" y="0"/>
                  </a:cubicBezTo>
                  <a:cubicBezTo>
                    <a:pt x="70" y="0"/>
                    <a:pt x="69" y="0"/>
                    <a:pt x="6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1281"/>
            <p:cNvSpPr/>
            <p:nvPr/>
          </p:nvSpPr>
          <p:spPr bwMode="auto">
            <a:xfrm>
              <a:off x="1440" y="2940"/>
              <a:ext cx="2" cy="5"/>
            </a:xfrm>
            <a:custGeom>
              <a:avLst/>
              <a:gdLst>
                <a:gd name="T0" fmla="*/ 1 w 5"/>
                <a:gd name="T1" fmla="*/ 0 h 10"/>
                <a:gd name="T2" fmla="*/ 0 w 5"/>
                <a:gd name="T3" fmla="*/ 1 h 10"/>
                <a:gd name="T4" fmla="*/ 0 w 5"/>
                <a:gd name="T5" fmla="*/ 3 h 10"/>
                <a:gd name="T6" fmla="*/ 2 w 5"/>
                <a:gd name="T7" fmla="*/ 8 h 10"/>
                <a:gd name="T8" fmla="*/ 2 w 5"/>
                <a:gd name="T9" fmla="*/ 10 h 10"/>
                <a:gd name="T10" fmla="*/ 4 w 5"/>
                <a:gd name="T11" fmla="*/ 4 h 10"/>
                <a:gd name="T12" fmla="*/ 5 w 5"/>
                <a:gd name="T13" fmla="*/ 3 h 10"/>
                <a:gd name="T14" fmla="*/ 1 w 5"/>
                <a:gd name="T1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0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4"/>
                    <a:pt x="2" y="6"/>
                    <a:pt x="2" y="8"/>
                  </a:cubicBezTo>
                  <a:cubicBezTo>
                    <a:pt x="2" y="9"/>
                    <a:pt x="2" y="9"/>
                    <a:pt x="2" y="10"/>
                  </a:cubicBezTo>
                  <a:cubicBezTo>
                    <a:pt x="3" y="8"/>
                    <a:pt x="4" y="6"/>
                    <a:pt x="4" y="4"/>
                  </a:cubicBezTo>
                  <a:cubicBezTo>
                    <a:pt x="4" y="4"/>
                    <a:pt x="5" y="4"/>
                    <a:pt x="5" y="3"/>
                  </a:cubicBezTo>
                  <a:cubicBezTo>
                    <a:pt x="3" y="3"/>
                    <a:pt x="2" y="1"/>
                    <a:pt x="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1282"/>
            <p:cNvSpPr/>
            <p:nvPr/>
          </p:nvSpPr>
          <p:spPr bwMode="auto">
            <a:xfrm>
              <a:off x="1377" y="2894"/>
              <a:ext cx="67" cy="55"/>
            </a:xfrm>
            <a:custGeom>
              <a:avLst/>
              <a:gdLst>
                <a:gd name="T0" fmla="*/ 68 w 137"/>
                <a:gd name="T1" fmla="*/ 0 h 112"/>
                <a:gd name="T2" fmla="*/ 62 w 137"/>
                <a:gd name="T3" fmla="*/ 0 h 112"/>
                <a:gd name="T4" fmla="*/ 40 w 137"/>
                <a:gd name="T5" fmla="*/ 7 h 112"/>
                <a:gd name="T6" fmla="*/ 0 w 137"/>
                <a:gd name="T7" fmla="*/ 71 h 112"/>
                <a:gd name="T8" fmla="*/ 3 w 137"/>
                <a:gd name="T9" fmla="*/ 95 h 112"/>
                <a:gd name="T10" fmla="*/ 9 w 137"/>
                <a:gd name="T11" fmla="*/ 109 h 112"/>
                <a:gd name="T12" fmla="*/ 11 w 137"/>
                <a:gd name="T13" fmla="*/ 109 h 112"/>
                <a:gd name="T14" fmla="*/ 12 w 137"/>
                <a:gd name="T15" fmla="*/ 109 h 112"/>
                <a:gd name="T16" fmla="*/ 24 w 137"/>
                <a:gd name="T17" fmla="*/ 112 h 112"/>
                <a:gd name="T18" fmla="*/ 14 w 137"/>
                <a:gd name="T19" fmla="*/ 95 h 112"/>
                <a:gd name="T20" fmla="*/ 10 w 137"/>
                <a:gd name="T21" fmla="*/ 71 h 112"/>
                <a:gd name="T22" fmla="*/ 44 w 137"/>
                <a:gd name="T23" fmla="*/ 17 h 112"/>
                <a:gd name="T24" fmla="*/ 62 w 137"/>
                <a:gd name="T25" fmla="*/ 12 h 112"/>
                <a:gd name="T26" fmla="*/ 68 w 137"/>
                <a:gd name="T27" fmla="*/ 11 h 112"/>
                <a:gd name="T28" fmla="*/ 69 w 137"/>
                <a:gd name="T29" fmla="*/ 11 h 112"/>
                <a:gd name="T30" fmla="*/ 124 w 137"/>
                <a:gd name="T31" fmla="*/ 55 h 112"/>
                <a:gd name="T32" fmla="*/ 126 w 137"/>
                <a:gd name="T33" fmla="*/ 71 h 112"/>
                <a:gd name="T34" fmla="*/ 134 w 137"/>
                <a:gd name="T35" fmla="*/ 68 h 112"/>
                <a:gd name="T36" fmla="*/ 137 w 137"/>
                <a:gd name="T37" fmla="*/ 68 h 112"/>
                <a:gd name="T38" fmla="*/ 134 w 137"/>
                <a:gd name="T39" fmla="*/ 53 h 112"/>
                <a:gd name="T40" fmla="*/ 70 w 137"/>
                <a:gd name="T41" fmla="*/ 0 h 112"/>
                <a:gd name="T42" fmla="*/ 68 w 137"/>
                <a:gd name="T4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7" h="112">
                  <a:moveTo>
                    <a:pt x="68" y="0"/>
                  </a:moveTo>
                  <a:cubicBezTo>
                    <a:pt x="66" y="0"/>
                    <a:pt x="64" y="0"/>
                    <a:pt x="62" y="0"/>
                  </a:cubicBezTo>
                  <a:cubicBezTo>
                    <a:pt x="54" y="1"/>
                    <a:pt x="47" y="3"/>
                    <a:pt x="40" y="7"/>
                  </a:cubicBezTo>
                  <a:cubicBezTo>
                    <a:pt x="17" y="18"/>
                    <a:pt x="0" y="42"/>
                    <a:pt x="0" y="71"/>
                  </a:cubicBezTo>
                  <a:cubicBezTo>
                    <a:pt x="0" y="79"/>
                    <a:pt x="1" y="87"/>
                    <a:pt x="3" y="95"/>
                  </a:cubicBezTo>
                  <a:cubicBezTo>
                    <a:pt x="5" y="100"/>
                    <a:pt x="7" y="105"/>
                    <a:pt x="9" y="109"/>
                  </a:cubicBezTo>
                  <a:cubicBezTo>
                    <a:pt x="10" y="109"/>
                    <a:pt x="10" y="109"/>
                    <a:pt x="11" y="109"/>
                  </a:cubicBezTo>
                  <a:cubicBezTo>
                    <a:pt x="11" y="109"/>
                    <a:pt x="12" y="109"/>
                    <a:pt x="12" y="109"/>
                  </a:cubicBezTo>
                  <a:cubicBezTo>
                    <a:pt x="16" y="110"/>
                    <a:pt x="20" y="111"/>
                    <a:pt x="24" y="112"/>
                  </a:cubicBezTo>
                  <a:cubicBezTo>
                    <a:pt x="20" y="107"/>
                    <a:pt x="17" y="101"/>
                    <a:pt x="14" y="95"/>
                  </a:cubicBezTo>
                  <a:cubicBezTo>
                    <a:pt x="12" y="88"/>
                    <a:pt x="10" y="80"/>
                    <a:pt x="10" y="71"/>
                  </a:cubicBezTo>
                  <a:cubicBezTo>
                    <a:pt x="11" y="47"/>
                    <a:pt x="24" y="26"/>
                    <a:pt x="44" y="17"/>
                  </a:cubicBezTo>
                  <a:cubicBezTo>
                    <a:pt x="50" y="14"/>
                    <a:pt x="56" y="12"/>
                    <a:pt x="62" y="12"/>
                  </a:cubicBezTo>
                  <a:cubicBezTo>
                    <a:pt x="64" y="11"/>
                    <a:pt x="66" y="11"/>
                    <a:pt x="68" y="11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95" y="12"/>
                    <a:pt x="117" y="30"/>
                    <a:pt x="124" y="55"/>
                  </a:cubicBezTo>
                  <a:cubicBezTo>
                    <a:pt x="125" y="60"/>
                    <a:pt x="126" y="66"/>
                    <a:pt x="126" y="71"/>
                  </a:cubicBezTo>
                  <a:cubicBezTo>
                    <a:pt x="129" y="69"/>
                    <a:pt x="131" y="68"/>
                    <a:pt x="134" y="68"/>
                  </a:cubicBezTo>
                  <a:cubicBezTo>
                    <a:pt x="135" y="68"/>
                    <a:pt x="136" y="68"/>
                    <a:pt x="137" y="68"/>
                  </a:cubicBezTo>
                  <a:cubicBezTo>
                    <a:pt x="136" y="63"/>
                    <a:pt x="136" y="58"/>
                    <a:pt x="134" y="53"/>
                  </a:cubicBezTo>
                  <a:cubicBezTo>
                    <a:pt x="126" y="23"/>
                    <a:pt x="100" y="1"/>
                    <a:pt x="70" y="0"/>
                  </a:cubicBezTo>
                  <a:cubicBezTo>
                    <a:pt x="69" y="0"/>
                    <a:pt x="69" y="0"/>
                    <a:pt x="6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1283"/>
            <p:cNvSpPr>
              <a:spLocks noEditPoints="1"/>
            </p:cNvSpPr>
            <p:nvPr/>
          </p:nvSpPr>
          <p:spPr bwMode="auto">
            <a:xfrm>
              <a:off x="1689" y="2990"/>
              <a:ext cx="76" cy="80"/>
            </a:xfrm>
            <a:custGeom>
              <a:avLst/>
              <a:gdLst>
                <a:gd name="T0" fmla="*/ 76 w 153"/>
                <a:gd name="T1" fmla="*/ 150 h 162"/>
                <a:gd name="T2" fmla="*/ 75 w 153"/>
                <a:gd name="T3" fmla="*/ 150 h 162"/>
                <a:gd name="T4" fmla="*/ 11 w 153"/>
                <a:gd name="T5" fmla="*/ 80 h 162"/>
                <a:gd name="T6" fmla="*/ 76 w 153"/>
                <a:gd name="T7" fmla="*/ 12 h 162"/>
                <a:gd name="T8" fmla="*/ 77 w 153"/>
                <a:gd name="T9" fmla="*/ 12 h 162"/>
                <a:gd name="T10" fmla="*/ 119 w 153"/>
                <a:gd name="T11" fmla="*/ 30 h 162"/>
                <a:gd name="T12" fmla="*/ 140 w 153"/>
                <a:gd name="T13" fmla="*/ 70 h 162"/>
                <a:gd name="T14" fmla="*/ 141 w 153"/>
                <a:gd name="T15" fmla="*/ 82 h 162"/>
                <a:gd name="T16" fmla="*/ 76 w 153"/>
                <a:gd name="T17" fmla="*/ 150 h 162"/>
                <a:gd name="T18" fmla="*/ 76 w 153"/>
                <a:gd name="T19" fmla="*/ 0 h 162"/>
                <a:gd name="T20" fmla="*/ 14 w 153"/>
                <a:gd name="T21" fmla="*/ 34 h 162"/>
                <a:gd name="T22" fmla="*/ 14 w 153"/>
                <a:gd name="T23" fmla="*/ 44 h 162"/>
                <a:gd name="T24" fmla="*/ 0 w 153"/>
                <a:gd name="T25" fmla="*/ 90 h 162"/>
                <a:gd name="T26" fmla="*/ 12 w 153"/>
                <a:gd name="T27" fmla="*/ 126 h 162"/>
                <a:gd name="T28" fmla="*/ 35 w 153"/>
                <a:gd name="T29" fmla="*/ 150 h 162"/>
                <a:gd name="T30" fmla="*/ 75 w 153"/>
                <a:gd name="T31" fmla="*/ 162 h 162"/>
                <a:gd name="T32" fmla="*/ 76 w 153"/>
                <a:gd name="T33" fmla="*/ 162 h 162"/>
                <a:gd name="T34" fmla="*/ 152 w 153"/>
                <a:gd name="T35" fmla="*/ 91 h 162"/>
                <a:gd name="T36" fmla="*/ 153 w 153"/>
                <a:gd name="T37" fmla="*/ 82 h 162"/>
                <a:gd name="T38" fmla="*/ 150 w 153"/>
                <a:gd name="T39" fmla="*/ 59 h 162"/>
                <a:gd name="T40" fmla="*/ 143 w 153"/>
                <a:gd name="T41" fmla="*/ 41 h 162"/>
                <a:gd name="T42" fmla="*/ 131 w 153"/>
                <a:gd name="T43" fmla="*/ 25 h 162"/>
                <a:gd name="T44" fmla="*/ 90 w 153"/>
                <a:gd name="T45" fmla="*/ 1 h 162"/>
                <a:gd name="T46" fmla="*/ 82 w 153"/>
                <a:gd name="T47" fmla="*/ 0 h 162"/>
                <a:gd name="T48" fmla="*/ 77 w 153"/>
                <a:gd name="T49" fmla="*/ 0 h 162"/>
                <a:gd name="T50" fmla="*/ 76 w 153"/>
                <a:gd name="T51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53" h="162">
                  <a:moveTo>
                    <a:pt x="76" y="150"/>
                  </a:moveTo>
                  <a:cubicBezTo>
                    <a:pt x="76" y="150"/>
                    <a:pt x="76" y="150"/>
                    <a:pt x="75" y="150"/>
                  </a:cubicBezTo>
                  <a:cubicBezTo>
                    <a:pt x="40" y="149"/>
                    <a:pt x="11" y="118"/>
                    <a:pt x="11" y="80"/>
                  </a:cubicBezTo>
                  <a:cubicBezTo>
                    <a:pt x="11" y="43"/>
                    <a:pt x="41" y="12"/>
                    <a:pt x="76" y="12"/>
                  </a:cubicBezTo>
                  <a:cubicBezTo>
                    <a:pt x="76" y="12"/>
                    <a:pt x="77" y="12"/>
                    <a:pt x="77" y="12"/>
                  </a:cubicBezTo>
                  <a:cubicBezTo>
                    <a:pt x="93" y="13"/>
                    <a:pt x="108" y="19"/>
                    <a:pt x="119" y="30"/>
                  </a:cubicBezTo>
                  <a:cubicBezTo>
                    <a:pt x="130" y="40"/>
                    <a:pt x="138" y="54"/>
                    <a:pt x="140" y="70"/>
                  </a:cubicBezTo>
                  <a:cubicBezTo>
                    <a:pt x="141" y="74"/>
                    <a:pt x="141" y="78"/>
                    <a:pt x="141" y="82"/>
                  </a:cubicBezTo>
                  <a:cubicBezTo>
                    <a:pt x="141" y="119"/>
                    <a:pt x="112" y="150"/>
                    <a:pt x="76" y="150"/>
                  </a:cubicBezTo>
                  <a:moveTo>
                    <a:pt x="76" y="0"/>
                  </a:moveTo>
                  <a:cubicBezTo>
                    <a:pt x="50" y="0"/>
                    <a:pt x="27" y="13"/>
                    <a:pt x="14" y="34"/>
                  </a:cubicBezTo>
                  <a:cubicBezTo>
                    <a:pt x="14" y="37"/>
                    <a:pt x="14" y="41"/>
                    <a:pt x="14" y="44"/>
                  </a:cubicBezTo>
                  <a:cubicBezTo>
                    <a:pt x="14" y="61"/>
                    <a:pt x="9" y="77"/>
                    <a:pt x="0" y="90"/>
                  </a:cubicBezTo>
                  <a:cubicBezTo>
                    <a:pt x="1" y="103"/>
                    <a:pt x="6" y="116"/>
                    <a:pt x="12" y="126"/>
                  </a:cubicBezTo>
                  <a:cubicBezTo>
                    <a:pt x="21" y="132"/>
                    <a:pt x="29" y="140"/>
                    <a:pt x="35" y="150"/>
                  </a:cubicBezTo>
                  <a:cubicBezTo>
                    <a:pt x="47" y="157"/>
                    <a:pt x="61" y="162"/>
                    <a:pt x="75" y="162"/>
                  </a:cubicBezTo>
                  <a:cubicBezTo>
                    <a:pt x="76" y="162"/>
                    <a:pt x="76" y="162"/>
                    <a:pt x="76" y="162"/>
                  </a:cubicBezTo>
                  <a:cubicBezTo>
                    <a:pt x="115" y="162"/>
                    <a:pt x="148" y="131"/>
                    <a:pt x="152" y="91"/>
                  </a:cubicBezTo>
                  <a:cubicBezTo>
                    <a:pt x="153" y="88"/>
                    <a:pt x="153" y="85"/>
                    <a:pt x="153" y="82"/>
                  </a:cubicBezTo>
                  <a:cubicBezTo>
                    <a:pt x="153" y="74"/>
                    <a:pt x="152" y="67"/>
                    <a:pt x="150" y="59"/>
                  </a:cubicBezTo>
                  <a:cubicBezTo>
                    <a:pt x="148" y="53"/>
                    <a:pt x="146" y="47"/>
                    <a:pt x="143" y="41"/>
                  </a:cubicBezTo>
                  <a:cubicBezTo>
                    <a:pt x="140" y="35"/>
                    <a:pt x="136" y="29"/>
                    <a:pt x="131" y="25"/>
                  </a:cubicBezTo>
                  <a:cubicBezTo>
                    <a:pt x="120" y="13"/>
                    <a:pt x="106" y="4"/>
                    <a:pt x="90" y="1"/>
                  </a:cubicBezTo>
                  <a:cubicBezTo>
                    <a:pt x="87" y="1"/>
                    <a:pt x="85" y="0"/>
                    <a:pt x="82" y="0"/>
                  </a:cubicBezTo>
                  <a:cubicBezTo>
                    <a:pt x="80" y="0"/>
                    <a:pt x="79" y="0"/>
                    <a:pt x="77" y="0"/>
                  </a:cubicBezTo>
                  <a:cubicBezTo>
                    <a:pt x="77" y="0"/>
                    <a:pt x="76" y="0"/>
                    <a:pt x="7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1284"/>
            <p:cNvSpPr/>
            <p:nvPr/>
          </p:nvSpPr>
          <p:spPr bwMode="auto">
            <a:xfrm>
              <a:off x="1638" y="3047"/>
              <a:ext cx="75" cy="48"/>
            </a:xfrm>
            <a:custGeom>
              <a:avLst/>
              <a:gdLst>
                <a:gd name="T0" fmla="*/ 80 w 153"/>
                <a:gd name="T1" fmla="*/ 0 h 97"/>
                <a:gd name="T2" fmla="*/ 42 w 153"/>
                <a:gd name="T3" fmla="*/ 10 h 97"/>
                <a:gd name="T4" fmla="*/ 42 w 153"/>
                <a:gd name="T5" fmla="*/ 10 h 97"/>
                <a:gd name="T6" fmla="*/ 39 w 153"/>
                <a:gd name="T7" fmla="*/ 10 h 97"/>
                <a:gd name="T8" fmla="*/ 8 w 153"/>
                <a:gd name="T9" fmla="*/ 45 h 97"/>
                <a:gd name="T10" fmla="*/ 0 w 153"/>
                <a:gd name="T11" fmla="*/ 75 h 97"/>
                <a:gd name="T12" fmla="*/ 0 w 153"/>
                <a:gd name="T13" fmla="*/ 80 h 97"/>
                <a:gd name="T14" fmla="*/ 1 w 153"/>
                <a:gd name="T15" fmla="*/ 96 h 97"/>
                <a:gd name="T16" fmla="*/ 1 w 153"/>
                <a:gd name="T17" fmla="*/ 97 h 97"/>
                <a:gd name="T18" fmla="*/ 10 w 153"/>
                <a:gd name="T19" fmla="*/ 96 h 97"/>
                <a:gd name="T20" fmla="*/ 13 w 153"/>
                <a:gd name="T21" fmla="*/ 96 h 97"/>
                <a:gd name="T22" fmla="*/ 13 w 153"/>
                <a:gd name="T23" fmla="*/ 96 h 97"/>
                <a:gd name="T24" fmla="*/ 12 w 153"/>
                <a:gd name="T25" fmla="*/ 80 h 97"/>
                <a:gd name="T26" fmla="*/ 77 w 153"/>
                <a:gd name="T27" fmla="*/ 12 h 97"/>
                <a:gd name="T28" fmla="*/ 77 w 153"/>
                <a:gd name="T29" fmla="*/ 12 h 97"/>
                <a:gd name="T30" fmla="*/ 141 w 153"/>
                <a:gd name="T31" fmla="*/ 76 h 97"/>
                <a:gd name="T32" fmla="*/ 142 w 153"/>
                <a:gd name="T33" fmla="*/ 81 h 97"/>
                <a:gd name="T34" fmla="*/ 153 w 153"/>
                <a:gd name="T35" fmla="*/ 77 h 97"/>
                <a:gd name="T36" fmla="*/ 153 w 153"/>
                <a:gd name="T37" fmla="*/ 73 h 97"/>
                <a:gd name="T38" fmla="*/ 140 w 153"/>
                <a:gd name="T39" fmla="*/ 36 h 97"/>
                <a:gd name="T40" fmla="*/ 117 w 153"/>
                <a:gd name="T41" fmla="*/ 12 h 97"/>
                <a:gd name="T42" fmla="*/ 80 w 153"/>
                <a:gd name="T4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3" h="97">
                  <a:moveTo>
                    <a:pt x="80" y="0"/>
                  </a:moveTo>
                  <a:cubicBezTo>
                    <a:pt x="69" y="6"/>
                    <a:pt x="56" y="10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1" y="10"/>
                    <a:pt x="40" y="10"/>
                    <a:pt x="39" y="10"/>
                  </a:cubicBezTo>
                  <a:cubicBezTo>
                    <a:pt x="26" y="18"/>
                    <a:pt x="15" y="30"/>
                    <a:pt x="8" y="45"/>
                  </a:cubicBezTo>
                  <a:cubicBezTo>
                    <a:pt x="3" y="54"/>
                    <a:pt x="1" y="65"/>
                    <a:pt x="0" y="75"/>
                  </a:cubicBezTo>
                  <a:cubicBezTo>
                    <a:pt x="0" y="77"/>
                    <a:pt x="0" y="78"/>
                    <a:pt x="0" y="80"/>
                  </a:cubicBezTo>
                  <a:cubicBezTo>
                    <a:pt x="0" y="85"/>
                    <a:pt x="0" y="91"/>
                    <a:pt x="1" y="96"/>
                  </a:cubicBezTo>
                  <a:cubicBezTo>
                    <a:pt x="1" y="96"/>
                    <a:pt x="1" y="97"/>
                    <a:pt x="1" y="97"/>
                  </a:cubicBezTo>
                  <a:cubicBezTo>
                    <a:pt x="4" y="96"/>
                    <a:pt x="7" y="96"/>
                    <a:pt x="10" y="96"/>
                  </a:cubicBezTo>
                  <a:cubicBezTo>
                    <a:pt x="11" y="96"/>
                    <a:pt x="12" y="96"/>
                    <a:pt x="13" y="96"/>
                  </a:cubicBezTo>
                  <a:cubicBezTo>
                    <a:pt x="13" y="96"/>
                    <a:pt x="13" y="96"/>
                    <a:pt x="13" y="96"/>
                  </a:cubicBezTo>
                  <a:cubicBezTo>
                    <a:pt x="12" y="91"/>
                    <a:pt x="12" y="85"/>
                    <a:pt x="12" y="80"/>
                  </a:cubicBezTo>
                  <a:cubicBezTo>
                    <a:pt x="12" y="43"/>
                    <a:pt x="41" y="12"/>
                    <a:pt x="77" y="12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111" y="13"/>
                    <a:pt x="139" y="41"/>
                    <a:pt x="141" y="76"/>
                  </a:cubicBezTo>
                  <a:cubicBezTo>
                    <a:pt x="141" y="78"/>
                    <a:pt x="142" y="80"/>
                    <a:pt x="142" y="81"/>
                  </a:cubicBezTo>
                  <a:cubicBezTo>
                    <a:pt x="145" y="80"/>
                    <a:pt x="149" y="78"/>
                    <a:pt x="153" y="77"/>
                  </a:cubicBezTo>
                  <a:cubicBezTo>
                    <a:pt x="153" y="76"/>
                    <a:pt x="153" y="74"/>
                    <a:pt x="153" y="73"/>
                  </a:cubicBezTo>
                  <a:cubicBezTo>
                    <a:pt x="152" y="59"/>
                    <a:pt x="147" y="47"/>
                    <a:pt x="140" y="36"/>
                  </a:cubicBezTo>
                  <a:cubicBezTo>
                    <a:pt x="134" y="26"/>
                    <a:pt x="126" y="18"/>
                    <a:pt x="117" y="12"/>
                  </a:cubicBezTo>
                  <a:cubicBezTo>
                    <a:pt x="106" y="5"/>
                    <a:pt x="93" y="0"/>
                    <a:pt x="8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1285"/>
            <p:cNvSpPr>
              <a:spLocks noEditPoints="1"/>
            </p:cNvSpPr>
            <p:nvPr/>
          </p:nvSpPr>
          <p:spPr bwMode="auto">
            <a:xfrm>
              <a:off x="1620" y="2972"/>
              <a:ext cx="76" cy="80"/>
            </a:xfrm>
            <a:custGeom>
              <a:avLst/>
              <a:gdLst>
                <a:gd name="T0" fmla="*/ 77 w 154"/>
                <a:gd name="T1" fmla="*/ 150 h 162"/>
                <a:gd name="T2" fmla="*/ 77 w 154"/>
                <a:gd name="T3" fmla="*/ 150 h 162"/>
                <a:gd name="T4" fmla="*/ 12 w 154"/>
                <a:gd name="T5" fmla="*/ 80 h 162"/>
                <a:gd name="T6" fmla="*/ 77 w 154"/>
                <a:gd name="T7" fmla="*/ 12 h 162"/>
                <a:gd name="T8" fmla="*/ 78 w 154"/>
                <a:gd name="T9" fmla="*/ 12 h 162"/>
                <a:gd name="T10" fmla="*/ 142 w 154"/>
                <a:gd name="T11" fmla="*/ 82 h 162"/>
                <a:gd name="T12" fmla="*/ 77 w 154"/>
                <a:gd name="T13" fmla="*/ 150 h 162"/>
                <a:gd name="T14" fmla="*/ 77 w 154"/>
                <a:gd name="T15" fmla="*/ 0 h 162"/>
                <a:gd name="T16" fmla="*/ 36 w 154"/>
                <a:gd name="T17" fmla="*/ 13 h 162"/>
                <a:gd name="T18" fmla="*/ 12 w 154"/>
                <a:gd name="T19" fmla="*/ 38 h 162"/>
                <a:gd name="T20" fmla="*/ 1 w 154"/>
                <a:gd name="T21" fmla="*/ 80 h 162"/>
                <a:gd name="T22" fmla="*/ 2 w 154"/>
                <a:gd name="T23" fmla="*/ 97 h 162"/>
                <a:gd name="T24" fmla="*/ 16 w 154"/>
                <a:gd name="T25" fmla="*/ 130 h 162"/>
                <a:gd name="T26" fmla="*/ 28 w 154"/>
                <a:gd name="T27" fmla="*/ 143 h 162"/>
                <a:gd name="T28" fmla="*/ 74 w 154"/>
                <a:gd name="T29" fmla="*/ 162 h 162"/>
                <a:gd name="T30" fmla="*/ 77 w 154"/>
                <a:gd name="T31" fmla="*/ 162 h 162"/>
                <a:gd name="T32" fmla="*/ 77 w 154"/>
                <a:gd name="T33" fmla="*/ 162 h 162"/>
                <a:gd name="T34" fmla="*/ 115 w 154"/>
                <a:gd name="T35" fmla="*/ 152 h 162"/>
                <a:gd name="T36" fmla="*/ 140 w 154"/>
                <a:gd name="T37" fmla="*/ 128 h 162"/>
                <a:gd name="T38" fmla="*/ 154 w 154"/>
                <a:gd name="T39" fmla="*/ 82 h 162"/>
                <a:gd name="T40" fmla="*/ 154 w 154"/>
                <a:gd name="T41" fmla="*/ 72 h 162"/>
                <a:gd name="T42" fmla="*/ 100 w 154"/>
                <a:gd name="T43" fmla="*/ 4 h 162"/>
                <a:gd name="T44" fmla="*/ 78 w 154"/>
                <a:gd name="T45" fmla="*/ 0 h 162"/>
                <a:gd name="T46" fmla="*/ 77 w 154"/>
                <a:gd name="T47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4" h="162">
                  <a:moveTo>
                    <a:pt x="77" y="150"/>
                  </a:moveTo>
                  <a:cubicBezTo>
                    <a:pt x="77" y="150"/>
                    <a:pt x="77" y="150"/>
                    <a:pt x="77" y="150"/>
                  </a:cubicBezTo>
                  <a:cubicBezTo>
                    <a:pt x="41" y="149"/>
                    <a:pt x="12" y="118"/>
                    <a:pt x="12" y="80"/>
                  </a:cubicBezTo>
                  <a:cubicBezTo>
                    <a:pt x="13" y="43"/>
                    <a:pt x="42" y="12"/>
                    <a:pt x="77" y="12"/>
                  </a:cubicBezTo>
                  <a:cubicBezTo>
                    <a:pt x="77" y="12"/>
                    <a:pt x="78" y="12"/>
                    <a:pt x="78" y="12"/>
                  </a:cubicBezTo>
                  <a:cubicBezTo>
                    <a:pt x="114" y="13"/>
                    <a:pt x="143" y="44"/>
                    <a:pt x="142" y="82"/>
                  </a:cubicBezTo>
                  <a:cubicBezTo>
                    <a:pt x="142" y="119"/>
                    <a:pt x="113" y="150"/>
                    <a:pt x="77" y="150"/>
                  </a:cubicBezTo>
                  <a:moveTo>
                    <a:pt x="77" y="0"/>
                  </a:moveTo>
                  <a:cubicBezTo>
                    <a:pt x="62" y="0"/>
                    <a:pt x="48" y="5"/>
                    <a:pt x="36" y="13"/>
                  </a:cubicBezTo>
                  <a:cubicBezTo>
                    <a:pt x="26" y="19"/>
                    <a:pt x="18" y="28"/>
                    <a:pt x="12" y="38"/>
                  </a:cubicBezTo>
                  <a:cubicBezTo>
                    <a:pt x="5" y="51"/>
                    <a:pt x="1" y="65"/>
                    <a:pt x="1" y="80"/>
                  </a:cubicBezTo>
                  <a:cubicBezTo>
                    <a:pt x="0" y="86"/>
                    <a:pt x="1" y="92"/>
                    <a:pt x="2" y="97"/>
                  </a:cubicBezTo>
                  <a:cubicBezTo>
                    <a:pt x="4" y="109"/>
                    <a:pt x="9" y="120"/>
                    <a:pt x="16" y="130"/>
                  </a:cubicBezTo>
                  <a:cubicBezTo>
                    <a:pt x="19" y="135"/>
                    <a:pt x="23" y="139"/>
                    <a:pt x="28" y="143"/>
                  </a:cubicBezTo>
                  <a:cubicBezTo>
                    <a:pt x="40" y="154"/>
                    <a:pt x="56" y="161"/>
                    <a:pt x="74" y="162"/>
                  </a:cubicBezTo>
                  <a:cubicBezTo>
                    <a:pt x="75" y="162"/>
                    <a:pt x="76" y="162"/>
                    <a:pt x="77" y="162"/>
                  </a:cubicBezTo>
                  <a:cubicBezTo>
                    <a:pt x="77" y="162"/>
                    <a:pt x="77" y="162"/>
                    <a:pt x="77" y="162"/>
                  </a:cubicBezTo>
                  <a:cubicBezTo>
                    <a:pt x="91" y="162"/>
                    <a:pt x="104" y="158"/>
                    <a:pt x="115" y="152"/>
                  </a:cubicBezTo>
                  <a:cubicBezTo>
                    <a:pt x="125" y="146"/>
                    <a:pt x="133" y="138"/>
                    <a:pt x="140" y="128"/>
                  </a:cubicBezTo>
                  <a:cubicBezTo>
                    <a:pt x="149" y="115"/>
                    <a:pt x="154" y="99"/>
                    <a:pt x="154" y="82"/>
                  </a:cubicBezTo>
                  <a:cubicBezTo>
                    <a:pt x="154" y="79"/>
                    <a:pt x="154" y="75"/>
                    <a:pt x="154" y="72"/>
                  </a:cubicBezTo>
                  <a:cubicBezTo>
                    <a:pt x="150" y="40"/>
                    <a:pt x="129" y="13"/>
                    <a:pt x="100" y="4"/>
                  </a:cubicBezTo>
                  <a:cubicBezTo>
                    <a:pt x="93" y="1"/>
                    <a:pt x="86" y="0"/>
                    <a:pt x="78" y="0"/>
                  </a:cubicBezTo>
                  <a:cubicBezTo>
                    <a:pt x="78" y="0"/>
                    <a:pt x="78" y="0"/>
                    <a:pt x="7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1286"/>
            <p:cNvSpPr/>
            <p:nvPr/>
          </p:nvSpPr>
          <p:spPr bwMode="auto">
            <a:xfrm>
              <a:off x="1563" y="3097"/>
              <a:ext cx="75" cy="61"/>
            </a:xfrm>
            <a:custGeom>
              <a:avLst/>
              <a:gdLst>
                <a:gd name="T0" fmla="*/ 12 w 153"/>
                <a:gd name="T1" fmla="*/ 0 h 125"/>
                <a:gd name="T2" fmla="*/ 4 w 153"/>
                <a:gd name="T3" fmla="*/ 16 h 125"/>
                <a:gd name="T4" fmla="*/ 0 w 153"/>
                <a:gd name="T5" fmla="*/ 43 h 125"/>
                <a:gd name="T6" fmla="*/ 24 w 153"/>
                <a:gd name="T7" fmla="*/ 103 h 125"/>
                <a:gd name="T8" fmla="*/ 59 w 153"/>
                <a:gd name="T9" fmla="*/ 123 h 125"/>
                <a:gd name="T10" fmla="*/ 76 w 153"/>
                <a:gd name="T11" fmla="*/ 125 h 125"/>
                <a:gd name="T12" fmla="*/ 77 w 153"/>
                <a:gd name="T13" fmla="*/ 125 h 125"/>
                <a:gd name="T14" fmla="*/ 125 w 153"/>
                <a:gd name="T15" fmla="*/ 107 h 125"/>
                <a:gd name="T16" fmla="*/ 152 w 153"/>
                <a:gd name="T17" fmla="*/ 58 h 125"/>
                <a:gd name="T18" fmla="*/ 153 w 153"/>
                <a:gd name="T19" fmla="*/ 44 h 125"/>
                <a:gd name="T20" fmla="*/ 153 w 153"/>
                <a:gd name="T21" fmla="*/ 37 h 125"/>
                <a:gd name="T22" fmla="*/ 150 w 153"/>
                <a:gd name="T23" fmla="*/ 20 h 125"/>
                <a:gd name="T24" fmla="*/ 138 w 153"/>
                <a:gd name="T25" fmla="*/ 21 h 125"/>
                <a:gd name="T26" fmla="*/ 141 w 153"/>
                <a:gd name="T27" fmla="*/ 37 h 125"/>
                <a:gd name="T28" fmla="*/ 142 w 153"/>
                <a:gd name="T29" fmla="*/ 44 h 125"/>
                <a:gd name="T30" fmla="*/ 77 w 153"/>
                <a:gd name="T31" fmla="*/ 112 h 125"/>
                <a:gd name="T32" fmla="*/ 76 w 153"/>
                <a:gd name="T33" fmla="*/ 112 h 125"/>
                <a:gd name="T34" fmla="*/ 12 w 153"/>
                <a:gd name="T35" fmla="*/ 43 h 125"/>
                <a:gd name="T36" fmla="*/ 16 w 153"/>
                <a:gd name="T37" fmla="*/ 20 h 125"/>
                <a:gd name="T38" fmla="*/ 24 w 153"/>
                <a:gd name="T39" fmla="*/ 3 h 125"/>
                <a:gd name="T40" fmla="*/ 12 w 153"/>
                <a:gd name="T4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3" h="125">
                  <a:moveTo>
                    <a:pt x="12" y="0"/>
                  </a:moveTo>
                  <a:cubicBezTo>
                    <a:pt x="9" y="5"/>
                    <a:pt x="6" y="11"/>
                    <a:pt x="4" y="16"/>
                  </a:cubicBezTo>
                  <a:cubicBezTo>
                    <a:pt x="2" y="25"/>
                    <a:pt x="0" y="34"/>
                    <a:pt x="0" y="43"/>
                  </a:cubicBezTo>
                  <a:cubicBezTo>
                    <a:pt x="0" y="66"/>
                    <a:pt x="9" y="88"/>
                    <a:pt x="24" y="103"/>
                  </a:cubicBezTo>
                  <a:cubicBezTo>
                    <a:pt x="34" y="112"/>
                    <a:pt x="46" y="119"/>
                    <a:pt x="59" y="123"/>
                  </a:cubicBezTo>
                  <a:cubicBezTo>
                    <a:pt x="64" y="124"/>
                    <a:pt x="70" y="125"/>
                    <a:pt x="76" y="125"/>
                  </a:cubicBezTo>
                  <a:cubicBezTo>
                    <a:pt x="76" y="125"/>
                    <a:pt x="76" y="125"/>
                    <a:pt x="77" y="125"/>
                  </a:cubicBezTo>
                  <a:cubicBezTo>
                    <a:pt x="95" y="125"/>
                    <a:pt x="112" y="118"/>
                    <a:pt x="125" y="107"/>
                  </a:cubicBezTo>
                  <a:cubicBezTo>
                    <a:pt x="139" y="95"/>
                    <a:pt x="149" y="77"/>
                    <a:pt x="152" y="58"/>
                  </a:cubicBezTo>
                  <a:cubicBezTo>
                    <a:pt x="153" y="54"/>
                    <a:pt x="153" y="49"/>
                    <a:pt x="153" y="44"/>
                  </a:cubicBezTo>
                  <a:cubicBezTo>
                    <a:pt x="153" y="42"/>
                    <a:pt x="153" y="40"/>
                    <a:pt x="153" y="37"/>
                  </a:cubicBezTo>
                  <a:cubicBezTo>
                    <a:pt x="153" y="31"/>
                    <a:pt x="152" y="25"/>
                    <a:pt x="150" y="20"/>
                  </a:cubicBezTo>
                  <a:cubicBezTo>
                    <a:pt x="146" y="20"/>
                    <a:pt x="142" y="21"/>
                    <a:pt x="138" y="21"/>
                  </a:cubicBezTo>
                  <a:cubicBezTo>
                    <a:pt x="140" y="26"/>
                    <a:pt x="141" y="32"/>
                    <a:pt x="141" y="37"/>
                  </a:cubicBezTo>
                  <a:cubicBezTo>
                    <a:pt x="142" y="40"/>
                    <a:pt x="142" y="42"/>
                    <a:pt x="142" y="44"/>
                  </a:cubicBezTo>
                  <a:cubicBezTo>
                    <a:pt x="141" y="82"/>
                    <a:pt x="112" y="112"/>
                    <a:pt x="77" y="112"/>
                  </a:cubicBezTo>
                  <a:cubicBezTo>
                    <a:pt x="76" y="112"/>
                    <a:pt x="76" y="112"/>
                    <a:pt x="76" y="112"/>
                  </a:cubicBezTo>
                  <a:cubicBezTo>
                    <a:pt x="40" y="112"/>
                    <a:pt x="11" y="81"/>
                    <a:pt x="12" y="43"/>
                  </a:cubicBezTo>
                  <a:cubicBezTo>
                    <a:pt x="12" y="35"/>
                    <a:pt x="13" y="27"/>
                    <a:pt x="16" y="20"/>
                  </a:cubicBezTo>
                  <a:cubicBezTo>
                    <a:pt x="18" y="14"/>
                    <a:pt x="21" y="8"/>
                    <a:pt x="24" y="3"/>
                  </a:cubicBezTo>
                  <a:cubicBezTo>
                    <a:pt x="20" y="3"/>
                    <a:pt x="16" y="2"/>
                    <a:pt x="1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1287"/>
            <p:cNvSpPr/>
            <p:nvPr/>
          </p:nvSpPr>
          <p:spPr bwMode="auto">
            <a:xfrm>
              <a:off x="1317" y="3369"/>
              <a:ext cx="75" cy="80"/>
            </a:xfrm>
            <a:custGeom>
              <a:avLst/>
              <a:gdLst>
                <a:gd name="T0" fmla="*/ 76 w 153"/>
                <a:gd name="T1" fmla="*/ 0 h 162"/>
                <a:gd name="T2" fmla="*/ 40 w 153"/>
                <a:gd name="T3" fmla="*/ 9 h 162"/>
                <a:gd name="T4" fmla="*/ 0 w 153"/>
                <a:gd name="T5" fmla="*/ 73 h 162"/>
                <a:gd name="T6" fmla="*/ 0 w 153"/>
                <a:gd name="T7" fmla="*/ 79 h 162"/>
                <a:gd name="T8" fmla="*/ 16 w 153"/>
                <a:gd name="T9" fmla="*/ 130 h 162"/>
                <a:gd name="T10" fmla="*/ 16 w 153"/>
                <a:gd name="T11" fmla="*/ 131 h 162"/>
                <a:gd name="T12" fmla="*/ 41 w 153"/>
                <a:gd name="T13" fmla="*/ 152 h 162"/>
                <a:gd name="T14" fmla="*/ 68 w 153"/>
                <a:gd name="T15" fmla="*/ 161 h 162"/>
                <a:gd name="T16" fmla="*/ 76 w 153"/>
                <a:gd name="T17" fmla="*/ 162 h 162"/>
                <a:gd name="T18" fmla="*/ 77 w 153"/>
                <a:gd name="T19" fmla="*/ 162 h 162"/>
                <a:gd name="T20" fmla="*/ 106 w 153"/>
                <a:gd name="T21" fmla="*/ 155 h 162"/>
                <a:gd name="T22" fmla="*/ 127 w 153"/>
                <a:gd name="T23" fmla="*/ 142 h 162"/>
                <a:gd name="T24" fmla="*/ 126 w 153"/>
                <a:gd name="T25" fmla="*/ 126 h 162"/>
                <a:gd name="T26" fmla="*/ 77 w 153"/>
                <a:gd name="T27" fmla="*/ 149 h 162"/>
                <a:gd name="T28" fmla="*/ 76 w 153"/>
                <a:gd name="T29" fmla="*/ 149 h 162"/>
                <a:gd name="T30" fmla="*/ 53 w 153"/>
                <a:gd name="T31" fmla="*/ 145 h 162"/>
                <a:gd name="T32" fmla="*/ 12 w 153"/>
                <a:gd name="T33" fmla="*/ 80 h 162"/>
                <a:gd name="T34" fmla="*/ 12 w 153"/>
                <a:gd name="T35" fmla="*/ 71 h 162"/>
                <a:gd name="T36" fmla="*/ 27 w 153"/>
                <a:gd name="T37" fmla="*/ 37 h 162"/>
                <a:gd name="T38" fmla="*/ 77 w 153"/>
                <a:gd name="T39" fmla="*/ 12 h 162"/>
                <a:gd name="T40" fmla="*/ 77 w 153"/>
                <a:gd name="T41" fmla="*/ 12 h 162"/>
                <a:gd name="T42" fmla="*/ 141 w 153"/>
                <a:gd name="T43" fmla="*/ 81 h 162"/>
                <a:gd name="T44" fmla="*/ 141 w 153"/>
                <a:gd name="T45" fmla="*/ 82 h 162"/>
                <a:gd name="T46" fmla="*/ 131 w 153"/>
                <a:gd name="T47" fmla="*/ 117 h 162"/>
                <a:gd name="T48" fmla="*/ 139 w 153"/>
                <a:gd name="T49" fmla="*/ 112 h 162"/>
                <a:gd name="T50" fmla="*/ 137 w 153"/>
                <a:gd name="T51" fmla="*/ 125 h 162"/>
                <a:gd name="T52" fmla="*/ 137 w 153"/>
                <a:gd name="T53" fmla="*/ 130 h 162"/>
                <a:gd name="T54" fmla="*/ 140 w 153"/>
                <a:gd name="T55" fmla="*/ 127 h 162"/>
                <a:gd name="T56" fmla="*/ 153 w 153"/>
                <a:gd name="T57" fmla="*/ 81 h 162"/>
                <a:gd name="T58" fmla="*/ 153 w 153"/>
                <a:gd name="T59" fmla="*/ 72 h 162"/>
                <a:gd name="T60" fmla="*/ 141 w 153"/>
                <a:gd name="T61" fmla="*/ 37 h 162"/>
                <a:gd name="T62" fmla="*/ 95 w 153"/>
                <a:gd name="T63" fmla="*/ 2 h 162"/>
                <a:gd name="T64" fmla="*/ 77 w 153"/>
                <a:gd name="T65" fmla="*/ 0 h 162"/>
                <a:gd name="T66" fmla="*/ 76 w 153"/>
                <a:gd name="T67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3" h="162">
                  <a:moveTo>
                    <a:pt x="76" y="0"/>
                  </a:moveTo>
                  <a:cubicBezTo>
                    <a:pt x="63" y="0"/>
                    <a:pt x="51" y="3"/>
                    <a:pt x="40" y="9"/>
                  </a:cubicBezTo>
                  <a:cubicBezTo>
                    <a:pt x="18" y="22"/>
                    <a:pt x="3" y="45"/>
                    <a:pt x="0" y="73"/>
                  </a:cubicBezTo>
                  <a:cubicBezTo>
                    <a:pt x="0" y="75"/>
                    <a:pt x="0" y="77"/>
                    <a:pt x="0" y="79"/>
                  </a:cubicBezTo>
                  <a:cubicBezTo>
                    <a:pt x="10" y="93"/>
                    <a:pt x="16" y="111"/>
                    <a:pt x="16" y="130"/>
                  </a:cubicBezTo>
                  <a:cubicBezTo>
                    <a:pt x="16" y="130"/>
                    <a:pt x="16" y="130"/>
                    <a:pt x="16" y="131"/>
                  </a:cubicBezTo>
                  <a:cubicBezTo>
                    <a:pt x="23" y="140"/>
                    <a:pt x="31" y="147"/>
                    <a:pt x="41" y="152"/>
                  </a:cubicBezTo>
                  <a:cubicBezTo>
                    <a:pt x="49" y="157"/>
                    <a:pt x="58" y="160"/>
                    <a:pt x="68" y="161"/>
                  </a:cubicBezTo>
                  <a:cubicBezTo>
                    <a:pt x="71" y="162"/>
                    <a:pt x="73" y="162"/>
                    <a:pt x="76" y="162"/>
                  </a:cubicBezTo>
                  <a:cubicBezTo>
                    <a:pt x="76" y="162"/>
                    <a:pt x="76" y="162"/>
                    <a:pt x="77" y="162"/>
                  </a:cubicBezTo>
                  <a:cubicBezTo>
                    <a:pt x="87" y="162"/>
                    <a:pt x="97" y="159"/>
                    <a:pt x="106" y="155"/>
                  </a:cubicBezTo>
                  <a:cubicBezTo>
                    <a:pt x="114" y="152"/>
                    <a:pt x="121" y="147"/>
                    <a:pt x="127" y="142"/>
                  </a:cubicBezTo>
                  <a:cubicBezTo>
                    <a:pt x="126" y="136"/>
                    <a:pt x="126" y="131"/>
                    <a:pt x="126" y="126"/>
                  </a:cubicBezTo>
                  <a:cubicBezTo>
                    <a:pt x="114" y="140"/>
                    <a:pt x="96" y="149"/>
                    <a:pt x="77" y="149"/>
                  </a:cubicBezTo>
                  <a:cubicBezTo>
                    <a:pt x="76" y="149"/>
                    <a:pt x="76" y="149"/>
                    <a:pt x="76" y="149"/>
                  </a:cubicBezTo>
                  <a:cubicBezTo>
                    <a:pt x="68" y="149"/>
                    <a:pt x="60" y="148"/>
                    <a:pt x="53" y="145"/>
                  </a:cubicBezTo>
                  <a:cubicBezTo>
                    <a:pt x="29" y="135"/>
                    <a:pt x="11" y="109"/>
                    <a:pt x="12" y="80"/>
                  </a:cubicBezTo>
                  <a:cubicBezTo>
                    <a:pt x="12" y="77"/>
                    <a:pt x="12" y="74"/>
                    <a:pt x="12" y="71"/>
                  </a:cubicBezTo>
                  <a:cubicBezTo>
                    <a:pt x="14" y="58"/>
                    <a:pt x="19" y="46"/>
                    <a:pt x="27" y="37"/>
                  </a:cubicBezTo>
                  <a:cubicBezTo>
                    <a:pt x="39" y="22"/>
                    <a:pt x="57" y="12"/>
                    <a:pt x="77" y="12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113" y="12"/>
                    <a:pt x="142" y="44"/>
                    <a:pt x="141" y="81"/>
                  </a:cubicBezTo>
                  <a:cubicBezTo>
                    <a:pt x="141" y="81"/>
                    <a:pt x="141" y="82"/>
                    <a:pt x="141" y="82"/>
                  </a:cubicBezTo>
                  <a:cubicBezTo>
                    <a:pt x="141" y="95"/>
                    <a:pt x="138" y="107"/>
                    <a:pt x="131" y="117"/>
                  </a:cubicBezTo>
                  <a:cubicBezTo>
                    <a:pt x="134" y="115"/>
                    <a:pt x="136" y="114"/>
                    <a:pt x="139" y="112"/>
                  </a:cubicBezTo>
                  <a:cubicBezTo>
                    <a:pt x="138" y="116"/>
                    <a:pt x="137" y="120"/>
                    <a:pt x="137" y="125"/>
                  </a:cubicBezTo>
                  <a:cubicBezTo>
                    <a:pt x="137" y="127"/>
                    <a:pt x="137" y="128"/>
                    <a:pt x="137" y="130"/>
                  </a:cubicBezTo>
                  <a:cubicBezTo>
                    <a:pt x="138" y="129"/>
                    <a:pt x="139" y="128"/>
                    <a:pt x="140" y="127"/>
                  </a:cubicBezTo>
                  <a:cubicBezTo>
                    <a:pt x="148" y="114"/>
                    <a:pt x="153" y="98"/>
                    <a:pt x="153" y="81"/>
                  </a:cubicBezTo>
                  <a:cubicBezTo>
                    <a:pt x="153" y="78"/>
                    <a:pt x="153" y="75"/>
                    <a:pt x="153" y="72"/>
                  </a:cubicBezTo>
                  <a:cubicBezTo>
                    <a:pt x="152" y="59"/>
                    <a:pt x="147" y="47"/>
                    <a:pt x="141" y="37"/>
                  </a:cubicBezTo>
                  <a:cubicBezTo>
                    <a:pt x="131" y="20"/>
                    <a:pt x="114" y="7"/>
                    <a:pt x="95" y="2"/>
                  </a:cubicBezTo>
                  <a:cubicBezTo>
                    <a:pt x="90" y="1"/>
                    <a:pt x="84" y="0"/>
                    <a:pt x="77" y="0"/>
                  </a:cubicBezTo>
                  <a:cubicBezTo>
                    <a:pt x="77" y="0"/>
                    <a:pt x="77" y="0"/>
                    <a:pt x="7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1288"/>
            <p:cNvSpPr>
              <a:spLocks noEditPoints="1"/>
            </p:cNvSpPr>
            <p:nvPr/>
          </p:nvSpPr>
          <p:spPr bwMode="auto">
            <a:xfrm>
              <a:off x="1185" y="3422"/>
              <a:ext cx="76" cy="80"/>
            </a:xfrm>
            <a:custGeom>
              <a:avLst/>
              <a:gdLst>
                <a:gd name="T0" fmla="*/ 145 w 154"/>
                <a:gd name="T1" fmla="*/ 42 h 162"/>
                <a:gd name="T2" fmla="*/ 150 w 154"/>
                <a:gd name="T3" fmla="*/ 55 h 162"/>
                <a:gd name="T4" fmla="*/ 145 w 154"/>
                <a:gd name="T5" fmla="*/ 42 h 162"/>
                <a:gd name="T6" fmla="*/ 77 w 154"/>
                <a:gd name="T7" fmla="*/ 0 h 162"/>
                <a:gd name="T8" fmla="*/ 8 w 154"/>
                <a:gd name="T9" fmla="*/ 46 h 162"/>
                <a:gd name="T10" fmla="*/ 1 w 154"/>
                <a:gd name="T11" fmla="*/ 72 h 162"/>
                <a:gd name="T12" fmla="*/ 1 w 154"/>
                <a:gd name="T13" fmla="*/ 81 h 162"/>
                <a:gd name="T14" fmla="*/ 76 w 154"/>
                <a:gd name="T15" fmla="*/ 162 h 162"/>
                <a:gd name="T16" fmla="*/ 77 w 154"/>
                <a:gd name="T17" fmla="*/ 162 h 162"/>
                <a:gd name="T18" fmla="*/ 77 w 154"/>
                <a:gd name="T19" fmla="*/ 162 h 162"/>
                <a:gd name="T20" fmla="*/ 136 w 154"/>
                <a:gd name="T21" fmla="*/ 134 h 162"/>
                <a:gd name="T22" fmla="*/ 154 w 154"/>
                <a:gd name="T23" fmla="*/ 82 h 162"/>
                <a:gd name="T24" fmla="*/ 154 w 154"/>
                <a:gd name="T25" fmla="*/ 80 h 162"/>
                <a:gd name="T26" fmla="*/ 139 w 154"/>
                <a:gd name="T27" fmla="*/ 60 h 162"/>
                <a:gd name="T28" fmla="*/ 142 w 154"/>
                <a:gd name="T29" fmla="*/ 82 h 162"/>
                <a:gd name="T30" fmla="*/ 77 w 154"/>
                <a:gd name="T31" fmla="*/ 150 h 162"/>
                <a:gd name="T32" fmla="*/ 77 w 154"/>
                <a:gd name="T33" fmla="*/ 150 h 162"/>
                <a:gd name="T34" fmla="*/ 12 w 154"/>
                <a:gd name="T35" fmla="*/ 81 h 162"/>
                <a:gd name="T36" fmla="*/ 14 w 154"/>
                <a:gd name="T37" fmla="*/ 65 h 162"/>
                <a:gd name="T38" fmla="*/ 17 w 154"/>
                <a:gd name="T39" fmla="*/ 56 h 162"/>
                <a:gd name="T40" fmla="*/ 77 w 154"/>
                <a:gd name="T41" fmla="*/ 13 h 162"/>
                <a:gd name="T42" fmla="*/ 78 w 154"/>
                <a:gd name="T43" fmla="*/ 13 h 162"/>
                <a:gd name="T44" fmla="*/ 134 w 154"/>
                <a:gd name="T45" fmla="*/ 48 h 162"/>
                <a:gd name="T46" fmla="*/ 130 w 154"/>
                <a:gd name="T47" fmla="*/ 22 h 162"/>
                <a:gd name="T48" fmla="*/ 78 w 154"/>
                <a:gd name="T49" fmla="*/ 0 h 162"/>
                <a:gd name="T50" fmla="*/ 77 w 154"/>
                <a:gd name="T51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54" h="162">
                  <a:moveTo>
                    <a:pt x="145" y="42"/>
                  </a:moveTo>
                  <a:cubicBezTo>
                    <a:pt x="146" y="47"/>
                    <a:pt x="148" y="51"/>
                    <a:pt x="150" y="55"/>
                  </a:cubicBezTo>
                  <a:cubicBezTo>
                    <a:pt x="148" y="51"/>
                    <a:pt x="147" y="46"/>
                    <a:pt x="145" y="42"/>
                  </a:cubicBezTo>
                  <a:moveTo>
                    <a:pt x="77" y="0"/>
                  </a:moveTo>
                  <a:cubicBezTo>
                    <a:pt x="47" y="0"/>
                    <a:pt x="21" y="19"/>
                    <a:pt x="8" y="46"/>
                  </a:cubicBezTo>
                  <a:cubicBezTo>
                    <a:pt x="5" y="54"/>
                    <a:pt x="2" y="63"/>
                    <a:pt x="1" y="72"/>
                  </a:cubicBezTo>
                  <a:cubicBezTo>
                    <a:pt x="1" y="75"/>
                    <a:pt x="1" y="78"/>
                    <a:pt x="1" y="81"/>
                  </a:cubicBezTo>
                  <a:cubicBezTo>
                    <a:pt x="0" y="125"/>
                    <a:pt x="34" y="162"/>
                    <a:pt x="76" y="162"/>
                  </a:cubicBezTo>
                  <a:cubicBezTo>
                    <a:pt x="76" y="162"/>
                    <a:pt x="76" y="162"/>
                    <a:pt x="77" y="162"/>
                  </a:cubicBezTo>
                  <a:cubicBezTo>
                    <a:pt x="77" y="162"/>
                    <a:pt x="77" y="162"/>
                    <a:pt x="77" y="162"/>
                  </a:cubicBezTo>
                  <a:cubicBezTo>
                    <a:pt x="101" y="162"/>
                    <a:pt x="122" y="151"/>
                    <a:pt x="136" y="134"/>
                  </a:cubicBezTo>
                  <a:cubicBezTo>
                    <a:pt x="147" y="120"/>
                    <a:pt x="154" y="102"/>
                    <a:pt x="154" y="82"/>
                  </a:cubicBezTo>
                  <a:cubicBezTo>
                    <a:pt x="154" y="82"/>
                    <a:pt x="154" y="81"/>
                    <a:pt x="154" y="80"/>
                  </a:cubicBezTo>
                  <a:cubicBezTo>
                    <a:pt x="148" y="74"/>
                    <a:pt x="143" y="67"/>
                    <a:pt x="139" y="60"/>
                  </a:cubicBezTo>
                  <a:cubicBezTo>
                    <a:pt x="141" y="67"/>
                    <a:pt x="142" y="74"/>
                    <a:pt x="142" y="82"/>
                  </a:cubicBezTo>
                  <a:cubicBezTo>
                    <a:pt x="142" y="120"/>
                    <a:pt x="113" y="150"/>
                    <a:pt x="77" y="150"/>
                  </a:cubicBezTo>
                  <a:cubicBezTo>
                    <a:pt x="77" y="150"/>
                    <a:pt x="77" y="150"/>
                    <a:pt x="77" y="150"/>
                  </a:cubicBezTo>
                  <a:cubicBezTo>
                    <a:pt x="41" y="150"/>
                    <a:pt x="12" y="118"/>
                    <a:pt x="12" y="81"/>
                  </a:cubicBezTo>
                  <a:cubicBezTo>
                    <a:pt x="12" y="75"/>
                    <a:pt x="13" y="70"/>
                    <a:pt x="14" y="65"/>
                  </a:cubicBezTo>
                  <a:cubicBezTo>
                    <a:pt x="15" y="62"/>
                    <a:pt x="16" y="59"/>
                    <a:pt x="17" y="56"/>
                  </a:cubicBezTo>
                  <a:cubicBezTo>
                    <a:pt x="27" y="31"/>
                    <a:pt x="50" y="13"/>
                    <a:pt x="77" y="13"/>
                  </a:cubicBezTo>
                  <a:cubicBezTo>
                    <a:pt x="78" y="13"/>
                    <a:pt x="78" y="13"/>
                    <a:pt x="78" y="13"/>
                  </a:cubicBezTo>
                  <a:cubicBezTo>
                    <a:pt x="102" y="13"/>
                    <a:pt x="123" y="27"/>
                    <a:pt x="134" y="48"/>
                  </a:cubicBezTo>
                  <a:cubicBezTo>
                    <a:pt x="131" y="40"/>
                    <a:pt x="130" y="31"/>
                    <a:pt x="130" y="22"/>
                  </a:cubicBezTo>
                  <a:cubicBezTo>
                    <a:pt x="116" y="9"/>
                    <a:pt x="98" y="0"/>
                    <a:pt x="78" y="0"/>
                  </a:cubicBezTo>
                  <a:cubicBezTo>
                    <a:pt x="78" y="0"/>
                    <a:pt x="78" y="0"/>
                    <a:pt x="7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1289"/>
            <p:cNvSpPr>
              <a:spLocks noEditPoints="1"/>
            </p:cNvSpPr>
            <p:nvPr/>
          </p:nvSpPr>
          <p:spPr bwMode="auto">
            <a:xfrm>
              <a:off x="1249" y="3392"/>
              <a:ext cx="76" cy="80"/>
            </a:xfrm>
            <a:custGeom>
              <a:avLst/>
              <a:gdLst>
                <a:gd name="T0" fmla="*/ 15 w 153"/>
                <a:gd name="T1" fmla="*/ 102 h 162"/>
                <a:gd name="T2" fmla="*/ 11 w 153"/>
                <a:gd name="T3" fmla="*/ 80 h 162"/>
                <a:gd name="T4" fmla="*/ 76 w 153"/>
                <a:gd name="T5" fmla="*/ 12 h 162"/>
                <a:gd name="T6" fmla="*/ 77 w 153"/>
                <a:gd name="T7" fmla="*/ 12 h 162"/>
                <a:gd name="T8" fmla="*/ 141 w 153"/>
                <a:gd name="T9" fmla="*/ 81 h 162"/>
                <a:gd name="T10" fmla="*/ 76 w 153"/>
                <a:gd name="T11" fmla="*/ 150 h 162"/>
                <a:gd name="T12" fmla="*/ 76 w 153"/>
                <a:gd name="T13" fmla="*/ 150 h 162"/>
                <a:gd name="T14" fmla="*/ 20 w 153"/>
                <a:gd name="T15" fmla="*/ 115 h 162"/>
                <a:gd name="T16" fmla="*/ 15 w 153"/>
                <a:gd name="T17" fmla="*/ 102 h 162"/>
                <a:gd name="T18" fmla="*/ 76 w 153"/>
                <a:gd name="T19" fmla="*/ 0 h 162"/>
                <a:gd name="T20" fmla="*/ 56 w 153"/>
                <a:gd name="T21" fmla="*/ 3 h 162"/>
                <a:gd name="T22" fmla="*/ 12 w 153"/>
                <a:gd name="T23" fmla="*/ 37 h 162"/>
                <a:gd name="T24" fmla="*/ 0 w 153"/>
                <a:gd name="T25" fmla="*/ 80 h 162"/>
                <a:gd name="T26" fmla="*/ 0 w 153"/>
                <a:gd name="T27" fmla="*/ 82 h 162"/>
                <a:gd name="T28" fmla="*/ 4 w 153"/>
                <a:gd name="T29" fmla="*/ 108 h 162"/>
                <a:gd name="T30" fmla="*/ 9 w 153"/>
                <a:gd name="T31" fmla="*/ 120 h 162"/>
                <a:gd name="T32" fmla="*/ 24 w 153"/>
                <a:gd name="T33" fmla="*/ 140 h 162"/>
                <a:gd name="T34" fmla="*/ 72 w 153"/>
                <a:gd name="T35" fmla="*/ 162 h 162"/>
                <a:gd name="T36" fmla="*/ 76 w 153"/>
                <a:gd name="T37" fmla="*/ 162 h 162"/>
                <a:gd name="T38" fmla="*/ 76 w 153"/>
                <a:gd name="T39" fmla="*/ 162 h 162"/>
                <a:gd name="T40" fmla="*/ 140 w 153"/>
                <a:gd name="T41" fmla="*/ 126 h 162"/>
                <a:gd name="T42" fmla="*/ 153 w 153"/>
                <a:gd name="T43" fmla="*/ 83 h 162"/>
                <a:gd name="T44" fmla="*/ 153 w 153"/>
                <a:gd name="T45" fmla="*/ 82 h 162"/>
                <a:gd name="T46" fmla="*/ 137 w 153"/>
                <a:gd name="T47" fmla="*/ 31 h 162"/>
                <a:gd name="T48" fmla="*/ 77 w 153"/>
                <a:gd name="T49" fmla="*/ 0 h 162"/>
                <a:gd name="T50" fmla="*/ 76 w 153"/>
                <a:gd name="T51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53" h="162">
                  <a:moveTo>
                    <a:pt x="15" y="102"/>
                  </a:moveTo>
                  <a:cubicBezTo>
                    <a:pt x="12" y="95"/>
                    <a:pt x="11" y="88"/>
                    <a:pt x="11" y="80"/>
                  </a:cubicBezTo>
                  <a:cubicBezTo>
                    <a:pt x="12" y="43"/>
                    <a:pt x="41" y="12"/>
                    <a:pt x="76" y="12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113" y="13"/>
                    <a:pt x="142" y="44"/>
                    <a:pt x="141" y="81"/>
                  </a:cubicBezTo>
                  <a:cubicBezTo>
                    <a:pt x="141" y="119"/>
                    <a:pt x="112" y="150"/>
                    <a:pt x="76" y="150"/>
                  </a:cubicBezTo>
                  <a:cubicBezTo>
                    <a:pt x="76" y="150"/>
                    <a:pt x="76" y="150"/>
                    <a:pt x="76" y="150"/>
                  </a:cubicBezTo>
                  <a:cubicBezTo>
                    <a:pt x="52" y="149"/>
                    <a:pt x="31" y="135"/>
                    <a:pt x="20" y="115"/>
                  </a:cubicBezTo>
                  <a:cubicBezTo>
                    <a:pt x="18" y="111"/>
                    <a:pt x="16" y="107"/>
                    <a:pt x="15" y="102"/>
                  </a:cubicBezTo>
                  <a:moveTo>
                    <a:pt x="76" y="0"/>
                  </a:moveTo>
                  <a:cubicBezTo>
                    <a:pt x="69" y="0"/>
                    <a:pt x="62" y="1"/>
                    <a:pt x="56" y="3"/>
                  </a:cubicBezTo>
                  <a:cubicBezTo>
                    <a:pt x="46" y="19"/>
                    <a:pt x="30" y="31"/>
                    <a:pt x="12" y="37"/>
                  </a:cubicBezTo>
                  <a:cubicBezTo>
                    <a:pt x="4" y="49"/>
                    <a:pt x="0" y="64"/>
                    <a:pt x="0" y="80"/>
                  </a:cubicBezTo>
                  <a:cubicBezTo>
                    <a:pt x="0" y="81"/>
                    <a:pt x="0" y="81"/>
                    <a:pt x="0" y="82"/>
                  </a:cubicBezTo>
                  <a:cubicBezTo>
                    <a:pt x="0" y="91"/>
                    <a:pt x="1" y="100"/>
                    <a:pt x="4" y="108"/>
                  </a:cubicBezTo>
                  <a:cubicBezTo>
                    <a:pt x="5" y="112"/>
                    <a:pt x="7" y="116"/>
                    <a:pt x="9" y="120"/>
                  </a:cubicBezTo>
                  <a:cubicBezTo>
                    <a:pt x="13" y="127"/>
                    <a:pt x="18" y="134"/>
                    <a:pt x="24" y="140"/>
                  </a:cubicBezTo>
                  <a:cubicBezTo>
                    <a:pt x="37" y="153"/>
                    <a:pt x="53" y="161"/>
                    <a:pt x="72" y="162"/>
                  </a:cubicBezTo>
                  <a:cubicBezTo>
                    <a:pt x="73" y="162"/>
                    <a:pt x="74" y="162"/>
                    <a:pt x="76" y="162"/>
                  </a:cubicBezTo>
                  <a:cubicBezTo>
                    <a:pt x="76" y="162"/>
                    <a:pt x="76" y="162"/>
                    <a:pt x="76" y="162"/>
                  </a:cubicBezTo>
                  <a:cubicBezTo>
                    <a:pt x="103" y="162"/>
                    <a:pt x="126" y="148"/>
                    <a:pt x="140" y="126"/>
                  </a:cubicBezTo>
                  <a:cubicBezTo>
                    <a:pt x="148" y="114"/>
                    <a:pt x="153" y="99"/>
                    <a:pt x="153" y="83"/>
                  </a:cubicBezTo>
                  <a:cubicBezTo>
                    <a:pt x="153" y="82"/>
                    <a:pt x="153" y="82"/>
                    <a:pt x="153" y="82"/>
                  </a:cubicBezTo>
                  <a:cubicBezTo>
                    <a:pt x="153" y="63"/>
                    <a:pt x="147" y="45"/>
                    <a:pt x="137" y="31"/>
                  </a:cubicBezTo>
                  <a:cubicBezTo>
                    <a:pt x="123" y="12"/>
                    <a:pt x="101" y="0"/>
                    <a:pt x="77" y="0"/>
                  </a:cubicBezTo>
                  <a:cubicBezTo>
                    <a:pt x="77" y="0"/>
                    <a:pt x="77" y="0"/>
                    <a:pt x="7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1290"/>
            <p:cNvSpPr>
              <a:spLocks noEditPoints="1"/>
            </p:cNvSpPr>
            <p:nvPr/>
          </p:nvSpPr>
          <p:spPr bwMode="auto">
            <a:xfrm>
              <a:off x="1207" y="3332"/>
              <a:ext cx="76" cy="80"/>
            </a:xfrm>
            <a:custGeom>
              <a:avLst/>
              <a:gdLst>
                <a:gd name="T0" fmla="*/ 77 w 154"/>
                <a:gd name="T1" fmla="*/ 150 h 163"/>
                <a:gd name="T2" fmla="*/ 77 w 154"/>
                <a:gd name="T3" fmla="*/ 150 h 163"/>
                <a:gd name="T4" fmla="*/ 12 w 154"/>
                <a:gd name="T5" fmla="*/ 81 h 163"/>
                <a:gd name="T6" fmla="*/ 77 w 154"/>
                <a:gd name="T7" fmla="*/ 13 h 163"/>
                <a:gd name="T8" fmla="*/ 78 w 154"/>
                <a:gd name="T9" fmla="*/ 13 h 163"/>
                <a:gd name="T10" fmla="*/ 142 w 154"/>
                <a:gd name="T11" fmla="*/ 82 h 163"/>
                <a:gd name="T12" fmla="*/ 77 w 154"/>
                <a:gd name="T13" fmla="*/ 150 h 163"/>
                <a:gd name="T14" fmla="*/ 78 w 154"/>
                <a:gd name="T15" fmla="*/ 0 h 163"/>
                <a:gd name="T16" fmla="*/ 30 w 154"/>
                <a:gd name="T17" fmla="*/ 18 h 163"/>
                <a:gd name="T18" fmla="*/ 1 w 154"/>
                <a:gd name="T19" fmla="*/ 73 h 163"/>
                <a:gd name="T20" fmla="*/ 1 w 154"/>
                <a:gd name="T21" fmla="*/ 81 h 163"/>
                <a:gd name="T22" fmla="*/ 77 w 154"/>
                <a:gd name="T23" fmla="*/ 163 h 163"/>
                <a:gd name="T24" fmla="*/ 77 w 154"/>
                <a:gd name="T25" fmla="*/ 163 h 163"/>
                <a:gd name="T26" fmla="*/ 98 w 154"/>
                <a:gd name="T27" fmla="*/ 160 h 163"/>
                <a:gd name="T28" fmla="*/ 142 w 154"/>
                <a:gd name="T29" fmla="*/ 126 h 163"/>
                <a:gd name="T30" fmla="*/ 154 w 154"/>
                <a:gd name="T31" fmla="*/ 82 h 163"/>
                <a:gd name="T32" fmla="*/ 154 w 154"/>
                <a:gd name="T33" fmla="*/ 72 h 163"/>
                <a:gd name="T34" fmla="*/ 118 w 154"/>
                <a:gd name="T35" fmla="*/ 13 h 163"/>
                <a:gd name="T36" fmla="*/ 78 w 154"/>
                <a:gd name="T37" fmla="*/ 0 h 163"/>
                <a:gd name="T38" fmla="*/ 78 w 154"/>
                <a:gd name="T39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4" h="163">
                  <a:moveTo>
                    <a:pt x="77" y="150"/>
                  </a:moveTo>
                  <a:cubicBezTo>
                    <a:pt x="77" y="150"/>
                    <a:pt x="77" y="150"/>
                    <a:pt x="77" y="150"/>
                  </a:cubicBezTo>
                  <a:cubicBezTo>
                    <a:pt x="41" y="150"/>
                    <a:pt x="12" y="119"/>
                    <a:pt x="12" y="81"/>
                  </a:cubicBezTo>
                  <a:cubicBezTo>
                    <a:pt x="13" y="43"/>
                    <a:pt x="42" y="13"/>
                    <a:pt x="77" y="13"/>
                  </a:cubicBezTo>
                  <a:cubicBezTo>
                    <a:pt x="78" y="13"/>
                    <a:pt x="78" y="13"/>
                    <a:pt x="78" y="13"/>
                  </a:cubicBezTo>
                  <a:cubicBezTo>
                    <a:pt x="114" y="13"/>
                    <a:pt x="143" y="44"/>
                    <a:pt x="142" y="82"/>
                  </a:cubicBezTo>
                  <a:cubicBezTo>
                    <a:pt x="142" y="120"/>
                    <a:pt x="113" y="150"/>
                    <a:pt x="77" y="150"/>
                  </a:cubicBezTo>
                  <a:moveTo>
                    <a:pt x="78" y="0"/>
                  </a:moveTo>
                  <a:cubicBezTo>
                    <a:pt x="60" y="0"/>
                    <a:pt x="43" y="7"/>
                    <a:pt x="30" y="18"/>
                  </a:cubicBezTo>
                  <a:cubicBezTo>
                    <a:pt x="14" y="31"/>
                    <a:pt x="3" y="51"/>
                    <a:pt x="1" y="73"/>
                  </a:cubicBezTo>
                  <a:cubicBezTo>
                    <a:pt x="1" y="76"/>
                    <a:pt x="1" y="78"/>
                    <a:pt x="1" y="81"/>
                  </a:cubicBezTo>
                  <a:cubicBezTo>
                    <a:pt x="0" y="126"/>
                    <a:pt x="35" y="162"/>
                    <a:pt x="77" y="163"/>
                  </a:cubicBezTo>
                  <a:cubicBezTo>
                    <a:pt x="77" y="163"/>
                    <a:pt x="77" y="163"/>
                    <a:pt x="77" y="163"/>
                  </a:cubicBezTo>
                  <a:cubicBezTo>
                    <a:pt x="85" y="163"/>
                    <a:pt x="92" y="162"/>
                    <a:pt x="98" y="160"/>
                  </a:cubicBezTo>
                  <a:cubicBezTo>
                    <a:pt x="116" y="154"/>
                    <a:pt x="132" y="142"/>
                    <a:pt x="142" y="126"/>
                  </a:cubicBezTo>
                  <a:cubicBezTo>
                    <a:pt x="149" y="113"/>
                    <a:pt x="154" y="98"/>
                    <a:pt x="154" y="82"/>
                  </a:cubicBezTo>
                  <a:cubicBezTo>
                    <a:pt x="154" y="79"/>
                    <a:pt x="154" y="76"/>
                    <a:pt x="154" y="72"/>
                  </a:cubicBezTo>
                  <a:cubicBezTo>
                    <a:pt x="151" y="47"/>
                    <a:pt x="138" y="26"/>
                    <a:pt x="118" y="13"/>
                  </a:cubicBezTo>
                  <a:cubicBezTo>
                    <a:pt x="107" y="5"/>
                    <a:pt x="93" y="1"/>
                    <a:pt x="78" y="0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1291"/>
            <p:cNvSpPr>
              <a:spLocks noEditPoints="1"/>
            </p:cNvSpPr>
            <p:nvPr/>
          </p:nvSpPr>
          <p:spPr bwMode="auto">
            <a:xfrm>
              <a:off x="1726" y="3294"/>
              <a:ext cx="83" cy="92"/>
            </a:xfrm>
            <a:custGeom>
              <a:avLst/>
              <a:gdLst>
                <a:gd name="T0" fmla="*/ 84 w 169"/>
                <a:gd name="T1" fmla="*/ 173 h 188"/>
                <a:gd name="T2" fmla="*/ 84 w 169"/>
                <a:gd name="T3" fmla="*/ 173 h 188"/>
                <a:gd name="T4" fmla="*/ 13 w 169"/>
                <a:gd name="T5" fmla="*/ 93 h 188"/>
                <a:gd name="T6" fmla="*/ 85 w 169"/>
                <a:gd name="T7" fmla="*/ 14 h 188"/>
                <a:gd name="T8" fmla="*/ 85 w 169"/>
                <a:gd name="T9" fmla="*/ 14 h 188"/>
                <a:gd name="T10" fmla="*/ 156 w 169"/>
                <a:gd name="T11" fmla="*/ 94 h 188"/>
                <a:gd name="T12" fmla="*/ 84 w 169"/>
                <a:gd name="T13" fmla="*/ 173 h 188"/>
                <a:gd name="T14" fmla="*/ 85 w 169"/>
                <a:gd name="T15" fmla="*/ 0 h 188"/>
                <a:gd name="T16" fmla="*/ 0 w 169"/>
                <a:gd name="T17" fmla="*/ 93 h 188"/>
                <a:gd name="T18" fmla="*/ 6 w 169"/>
                <a:gd name="T19" fmla="*/ 127 h 188"/>
                <a:gd name="T20" fmla="*/ 51 w 169"/>
                <a:gd name="T21" fmla="*/ 180 h 188"/>
                <a:gd name="T22" fmla="*/ 84 w 169"/>
                <a:gd name="T23" fmla="*/ 188 h 188"/>
                <a:gd name="T24" fmla="*/ 85 w 169"/>
                <a:gd name="T25" fmla="*/ 188 h 188"/>
                <a:gd name="T26" fmla="*/ 169 w 169"/>
                <a:gd name="T27" fmla="*/ 96 h 188"/>
                <a:gd name="T28" fmla="*/ 169 w 169"/>
                <a:gd name="T29" fmla="*/ 95 h 188"/>
                <a:gd name="T30" fmla="*/ 162 w 169"/>
                <a:gd name="T31" fmla="*/ 58 h 188"/>
                <a:gd name="T32" fmla="*/ 129 w 169"/>
                <a:gd name="T33" fmla="*/ 14 h 188"/>
                <a:gd name="T34" fmla="*/ 100 w 169"/>
                <a:gd name="T35" fmla="*/ 1 h 188"/>
                <a:gd name="T36" fmla="*/ 85 w 169"/>
                <a:gd name="T37" fmla="*/ 0 h 188"/>
                <a:gd name="T38" fmla="*/ 85 w 169"/>
                <a:gd name="T39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9" h="188">
                  <a:moveTo>
                    <a:pt x="84" y="173"/>
                  </a:moveTo>
                  <a:cubicBezTo>
                    <a:pt x="84" y="173"/>
                    <a:pt x="84" y="173"/>
                    <a:pt x="84" y="173"/>
                  </a:cubicBezTo>
                  <a:cubicBezTo>
                    <a:pt x="45" y="173"/>
                    <a:pt x="13" y="137"/>
                    <a:pt x="13" y="93"/>
                  </a:cubicBezTo>
                  <a:cubicBezTo>
                    <a:pt x="14" y="50"/>
                    <a:pt x="46" y="14"/>
                    <a:pt x="85" y="14"/>
                  </a:cubicBezTo>
                  <a:cubicBezTo>
                    <a:pt x="85" y="14"/>
                    <a:pt x="85" y="14"/>
                    <a:pt x="85" y="14"/>
                  </a:cubicBezTo>
                  <a:cubicBezTo>
                    <a:pt x="124" y="15"/>
                    <a:pt x="156" y="51"/>
                    <a:pt x="156" y="94"/>
                  </a:cubicBezTo>
                  <a:cubicBezTo>
                    <a:pt x="156" y="138"/>
                    <a:pt x="124" y="173"/>
                    <a:pt x="84" y="173"/>
                  </a:cubicBezTo>
                  <a:moveTo>
                    <a:pt x="85" y="0"/>
                  </a:moveTo>
                  <a:cubicBezTo>
                    <a:pt x="38" y="0"/>
                    <a:pt x="1" y="42"/>
                    <a:pt x="0" y="93"/>
                  </a:cubicBezTo>
                  <a:cubicBezTo>
                    <a:pt x="0" y="105"/>
                    <a:pt x="2" y="117"/>
                    <a:pt x="6" y="127"/>
                  </a:cubicBezTo>
                  <a:cubicBezTo>
                    <a:pt x="14" y="151"/>
                    <a:pt x="30" y="170"/>
                    <a:pt x="51" y="180"/>
                  </a:cubicBezTo>
                  <a:cubicBezTo>
                    <a:pt x="61" y="185"/>
                    <a:pt x="72" y="188"/>
                    <a:pt x="84" y="188"/>
                  </a:cubicBezTo>
                  <a:cubicBezTo>
                    <a:pt x="84" y="188"/>
                    <a:pt x="84" y="188"/>
                    <a:pt x="85" y="188"/>
                  </a:cubicBezTo>
                  <a:cubicBezTo>
                    <a:pt x="130" y="188"/>
                    <a:pt x="167" y="147"/>
                    <a:pt x="169" y="96"/>
                  </a:cubicBezTo>
                  <a:cubicBezTo>
                    <a:pt x="169" y="96"/>
                    <a:pt x="169" y="95"/>
                    <a:pt x="169" y="95"/>
                  </a:cubicBezTo>
                  <a:cubicBezTo>
                    <a:pt x="169" y="82"/>
                    <a:pt x="167" y="69"/>
                    <a:pt x="162" y="58"/>
                  </a:cubicBezTo>
                  <a:cubicBezTo>
                    <a:pt x="156" y="40"/>
                    <a:pt x="144" y="25"/>
                    <a:pt x="129" y="14"/>
                  </a:cubicBezTo>
                  <a:cubicBezTo>
                    <a:pt x="120" y="8"/>
                    <a:pt x="110" y="4"/>
                    <a:pt x="100" y="1"/>
                  </a:cubicBezTo>
                  <a:cubicBezTo>
                    <a:pt x="95" y="0"/>
                    <a:pt x="90" y="0"/>
                    <a:pt x="85" y="0"/>
                  </a:cubicBezTo>
                  <a:cubicBezTo>
                    <a:pt x="85" y="0"/>
                    <a:pt x="85" y="0"/>
                    <a:pt x="8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1292"/>
            <p:cNvSpPr/>
            <p:nvPr/>
          </p:nvSpPr>
          <p:spPr bwMode="auto">
            <a:xfrm>
              <a:off x="1379" y="3424"/>
              <a:ext cx="56" cy="47"/>
            </a:xfrm>
            <a:custGeom>
              <a:avLst/>
              <a:gdLst>
                <a:gd name="T0" fmla="*/ 13 w 113"/>
                <a:gd name="T1" fmla="*/ 0 h 95"/>
                <a:gd name="T2" fmla="*/ 5 w 113"/>
                <a:gd name="T3" fmla="*/ 5 h 95"/>
                <a:gd name="T4" fmla="*/ 0 w 113"/>
                <a:gd name="T5" fmla="*/ 10 h 95"/>
                <a:gd name="T6" fmla="*/ 0 w 113"/>
                <a:gd name="T7" fmla="*/ 13 h 95"/>
                <a:gd name="T8" fmla="*/ 0 w 113"/>
                <a:gd name="T9" fmla="*/ 14 h 95"/>
                <a:gd name="T10" fmla="*/ 1 w 113"/>
                <a:gd name="T11" fmla="*/ 30 h 95"/>
                <a:gd name="T12" fmla="*/ 9 w 113"/>
                <a:gd name="T13" fmla="*/ 53 h 95"/>
                <a:gd name="T14" fmla="*/ 39 w 113"/>
                <a:gd name="T15" fmla="*/ 84 h 95"/>
                <a:gd name="T16" fmla="*/ 76 w 113"/>
                <a:gd name="T17" fmla="*/ 95 h 95"/>
                <a:gd name="T18" fmla="*/ 76 w 113"/>
                <a:gd name="T19" fmla="*/ 95 h 95"/>
                <a:gd name="T20" fmla="*/ 105 w 113"/>
                <a:gd name="T21" fmla="*/ 89 h 95"/>
                <a:gd name="T22" fmla="*/ 113 w 113"/>
                <a:gd name="T23" fmla="*/ 84 h 95"/>
                <a:gd name="T24" fmla="*/ 111 w 113"/>
                <a:gd name="T25" fmla="*/ 72 h 95"/>
                <a:gd name="T26" fmla="*/ 103 w 113"/>
                <a:gd name="T27" fmla="*/ 76 h 95"/>
                <a:gd name="T28" fmla="*/ 76 w 113"/>
                <a:gd name="T29" fmla="*/ 82 h 95"/>
                <a:gd name="T30" fmla="*/ 76 w 113"/>
                <a:gd name="T31" fmla="*/ 82 h 95"/>
                <a:gd name="T32" fmla="*/ 11 w 113"/>
                <a:gd name="T33" fmla="*/ 18 h 95"/>
                <a:gd name="T34" fmla="*/ 11 w 113"/>
                <a:gd name="T35" fmla="*/ 13 h 95"/>
                <a:gd name="T36" fmla="*/ 13 w 113"/>
                <a:gd name="T37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3" h="95">
                  <a:moveTo>
                    <a:pt x="13" y="0"/>
                  </a:moveTo>
                  <a:cubicBezTo>
                    <a:pt x="10" y="2"/>
                    <a:pt x="8" y="3"/>
                    <a:pt x="5" y="5"/>
                  </a:cubicBezTo>
                  <a:cubicBezTo>
                    <a:pt x="4" y="7"/>
                    <a:pt x="2" y="8"/>
                    <a:pt x="0" y="10"/>
                  </a:cubicBezTo>
                  <a:cubicBezTo>
                    <a:pt x="0" y="11"/>
                    <a:pt x="0" y="12"/>
                    <a:pt x="0" y="13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9"/>
                    <a:pt x="0" y="24"/>
                    <a:pt x="1" y="30"/>
                  </a:cubicBezTo>
                  <a:cubicBezTo>
                    <a:pt x="3" y="38"/>
                    <a:pt x="6" y="46"/>
                    <a:pt x="9" y="53"/>
                  </a:cubicBezTo>
                  <a:cubicBezTo>
                    <a:pt x="16" y="66"/>
                    <a:pt x="26" y="77"/>
                    <a:pt x="39" y="84"/>
                  </a:cubicBezTo>
                  <a:cubicBezTo>
                    <a:pt x="50" y="91"/>
                    <a:pt x="62" y="94"/>
                    <a:pt x="76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87" y="95"/>
                    <a:pt x="96" y="92"/>
                    <a:pt x="105" y="89"/>
                  </a:cubicBezTo>
                  <a:cubicBezTo>
                    <a:pt x="108" y="87"/>
                    <a:pt x="111" y="86"/>
                    <a:pt x="113" y="84"/>
                  </a:cubicBezTo>
                  <a:cubicBezTo>
                    <a:pt x="112" y="80"/>
                    <a:pt x="111" y="76"/>
                    <a:pt x="111" y="72"/>
                  </a:cubicBezTo>
                  <a:cubicBezTo>
                    <a:pt x="108" y="73"/>
                    <a:pt x="105" y="75"/>
                    <a:pt x="103" y="76"/>
                  </a:cubicBezTo>
                  <a:cubicBezTo>
                    <a:pt x="95" y="80"/>
                    <a:pt x="86" y="82"/>
                    <a:pt x="76" y="82"/>
                  </a:cubicBezTo>
                  <a:cubicBezTo>
                    <a:pt x="76" y="82"/>
                    <a:pt x="76" y="82"/>
                    <a:pt x="76" y="82"/>
                  </a:cubicBezTo>
                  <a:cubicBezTo>
                    <a:pt x="41" y="82"/>
                    <a:pt x="14" y="53"/>
                    <a:pt x="11" y="18"/>
                  </a:cubicBezTo>
                  <a:cubicBezTo>
                    <a:pt x="11" y="16"/>
                    <a:pt x="11" y="15"/>
                    <a:pt x="11" y="13"/>
                  </a:cubicBezTo>
                  <a:cubicBezTo>
                    <a:pt x="11" y="8"/>
                    <a:pt x="12" y="4"/>
                    <a:pt x="1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1293"/>
            <p:cNvSpPr>
              <a:spLocks noEditPoints="1"/>
            </p:cNvSpPr>
            <p:nvPr/>
          </p:nvSpPr>
          <p:spPr bwMode="auto">
            <a:xfrm>
              <a:off x="1533" y="3848"/>
              <a:ext cx="76" cy="87"/>
            </a:xfrm>
            <a:custGeom>
              <a:avLst/>
              <a:gdLst>
                <a:gd name="T0" fmla="*/ 14 w 154"/>
                <a:gd name="T1" fmla="*/ 68 h 176"/>
                <a:gd name="T2" fmla="*/ 77 w 154"/>
                <a:gd name="T3" fmla="*/ 13 h 176"/>
                <a:gd name="T4" fmla="*/ 78 w 154"/>
                <a:gd name="T5" fmla="*/ 13 h 176"/>
                <a:gd name="T6" fmla="*/ 142 w 154"/>
                <a:gd name="T7" fmla="*/ 89 h 176"/>
                <a:gd name="T8" fmla="*/ 77 w 154"/>
                <a:gd name="T9" fmla="*/ 163 h 176"/>
                <a:gd name="T10" fmla="*/ 76 w 154"/>
                <a:gd name="T11" fmla="*/ 163 h 176"/>
                <a:gd name="T12" fmla="*/ 13 w 154"/>
                <a:gd name="T13" fmla="*/ 99 h 176"/>
                <a:gd name="T14" fmla="*/ 12 w 154"/>
                <a:gd name="T15" fmla="*/ 87 h 176"/>
                <a:gd name="T16" fmla="*/ 14 w 154"/>
                <a:gd name="T17" fmla="*/ 68 h 176"/>
                <a:gd name="T18" fmla="*/ 77 w 154"/>
                <a:gd name="T19" fmla="*/ 0 h 176"/>
                <a:gd name="T20" fmla="*/ 9 w 154"/>
                <a:gd name="T21" fmla="*/ 47 h 176"/>
                <a:gd name="T22" fmla="*/ 2 w 154"/>
                <a:gd name="T23" fmla="*/ 67 h 176"/>
                <a:gd name="T24" fmla="*/ 0 w 154"/>
                <a:gd name="T25" fmla="*/ 87 h 176"/>
                <a:gd name="T26" fmla="*/ 1 w 154"/>
                <a:gd name="T27" fmla="*/ 98 h 176"/>
                <a:gd name="T28" fmla="*/ 5 w 154"/>
                <a:gd name="T29" fmla="*/ 119 h 176"/>
                <a:gd name="T30" fmla="*/ 56 w 154"/>
                <a:gd name="T31" fmla="*/ 173 h 176"/>
                <a:gd name="T32" fmla="*/ 68 w 154"/>
                <a:gd name="T33" fmla="*/ 176 h 176"/>
                <a:gd name="T34" fmla="*/ 76 w 154"/>
                <a:gd name="T35" fmla="*/ 176 h 176"/>
                <a:gd name="T36" fmla="*/ 77 w 154"/>
                <a:gd name="T37" fmla="*/ 176 h 176"/>
                <a:gd name="T38" fmla="*/ 106 w 154"/>
                <a:gd name="T39" fmla="*/ 170 h 176"/>
                <a:gd name="T40" fmla="*/ 124 w 154"/>
                <a:gd name="T41" fmla="*/ 158 h 176"/>
                <a:gd name="T42" fmla="*/ 154 w 154"/>
                <a:gd name="T43" fmla="*/ 89 h 176"/>
                <a:gd name="T44" fmla="*/ 97 w 154"/>
                <a:gd name="T45" fmla="*/ 3 h 176"/>
                <a:gd name="T46" fmla="*/ 79 w 154"/>
                <a:gd name="T47" fmla="*/ 0 h 176"/>
                <a:gd name="T48" fmla="*/ 78 w 154"/>
                <a:gd name="T49" fmla="*/ 0 h 176"/>
                <a:gd name="T50" fmla="*/ 77 w 154"/>
                <a:gd name="T51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54" h="176">
                  <a:moveTo>
                    <a:pt x="14" y="68"/>
                  </a:moveTo>
                  <a:cubicBezTo>
                    <a:pt x="22" y="37"/>
                    <a:pt x="47" y="13"/>
                    <a:pt x="77" y="13"/>
                  </a:cubicBezTo>
                  <a:cubicBezTo>
                    <a:pt x="77" y="13"/>
                    <a:pt x="77" y="13"/>
                    <a:pt x="78" y="13"/>
                  </a:cubicBezTo>
                  <a:cubicBezTo>
                    <a:pt x="113" y="14"/>
                    <a:pt x="142" y="48"/>
                    <a:pt x="142" y="89"/>
                  </a:cubicBezTo>
                  <a:cubicBezTo>
                    <a:pt x="142" y="130"/>
                    <a:pt x="112" y="163"/>
                    <a:pt x="77" y="163"/>
                  </a:cubicBezTo>
                  <a:cubicBezTo>
                    <a:pt x="77" y="163"/>
                    <a:pt x="76" y="163"/>
                    <a:pt x="76" y="163"/>
                  </a:cubicBezTo>
                  <a:cubicBezTo>
                    <a:pt x="44" y="163"/>
                    <a:pt x="17" y="135"/>
                    <a:pt x="13" y="99"/>
                  </a:cubicBezTo>
                  <a:cubicBezTo>
                    <a:pt x="12" y="95"/>
                    <a:pt x="12" y="91"/>
                    <a:pt x="12" y="87"/>
                  </a:cubicBezTo>
                  <a:cubicBezTo>
                    <a:pt x="12" y="81"/>
                    <a:pt x="13" y="74"/>
                    <a:pt x="14" y="68"/>
                  </a:cubicBezTo>
                  <a:moveTo>
                    <a:pt x="77" y="0"/>
                  </a:moveTo>
                  <a:cubicBezTo>
                    <a:pt x="48" y="0"/>
                    <a:pt x="22" y="19"/>
                    <a:pt x="9" y="47"/>
                  </a:cubicBezTo>
                  <a:cubicBezTo>
                    <a:pt x="6" y="54"/>
                    <a:pt x="4" y="60"/>
                    <a:pt x="2" y="67"/>
                  </a:cubicBezTo>
                  <a:cubicBezTo>
                    <a:pt x="1" y="74"/>
                    <a:pt x="0" y="80"/>
                    <a:pt x="0" y="87"/>
                  </a:cubicBezTo>
                  <a:cubicBezTo>
                    <a:pt x="0" y="91"/>
                    <a:pt x="0" y="94"/>
                    <a:pt x="1" y="98"/>
                  </a:cubicBezTo>
                  <a:cubicBezTo>
                    <a:pt x="1" y="105"/>
                    <a:pt x="3" y="112"/>
                    <a:pt x="5" y="119"/>
                  </a:cubicBezTo>
                  <a:cubicBezTo>
                    <a:pt x="13" y="145"/>
                    <a:pt x="32" y="166"/>
                    <a:pt x="56" y="173"/>
                  </a:cubicBezTo>
                  <a:cubicBezTo>
                    <a:pt x="60" y="174"/>
                    <a:pt x="64" y="175"/>
                    <a:pt x="68" y="176"/>
                  </a:cubicBezTo>
                  <a:cubicBezTo>
                    <a:pt x="71" y="176"/>
                    <a:pt x="73" y="176"/>
                    <a:pt x="76" y="176"/>
                  </a:cubicBezTo>
                  <a:cubicBezTo>
                    <a:pt x="76" y="176"/>
                    <a:pt x="77" y="176"/>
                    <a:pt x="77" y="176"/>
                  </a:cubicBezTo>
                  <a:cubicBezTo>
                    <a:pt x="87" y="176"/>
                    <a:pt x="97" y="174"/>
                    <a:pt x="106" y="170"/>
                  </a:cubicBezTo>
                  <a:cubicBezTo>
                    <a:pt x="112" y="167"/>
                    <a:pt x="118" y="163"/>
                    <a:pt x="124" y="158"/>
                  </a:cubicBezTo>
                  <a:cubicBezTo>
                    <a:pt x="142" y="142"/>
                    <a:pt x="153" y="117"/>
                    <a:pt x="154" y="89"/>
                  </a:cubicBezTo>
                  <a:cubicBezTo>
                    <a:pt x="154" y="48"/>
                    <a:pt x="130" y="13"/>
                    <a:pt x="97" y="3"/>
                  </a:cubicBezTo>
                  <a:cubicBezTo>
                    <a:pt x="92" y="1"/>
                    <a:pt x="85" y="0"/>
                    <a:pt x="79" y="0"/>
                  </a:cubicBezTo>
                  <a:cubicBezTo>
                    <a:pt x="79" y="0"/>
                    <a:pt x="78" y="0"/>
                    <a:pt x="78" y="0"/>
                  </a:cubicBezTo>
                  <a:cubicBezTo>
                    <a:pt x="78" y="0"/>
                    <a:pt x="77" y="0"/>
                    <a:pt x="7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1294"/>
            <p:cNvSpPr/>
            <p:nvPr/>
          </p:nvSpPr>
          <p:spPr bwMode="auto">
            <a:xfrm>
              <a:off x="1066" y="3729"/>
              <a:ext cx="45" cy="77"/>
            </a:xfrm>
            <a:custGeom>
              <a:avLst/>
              <a:gdLst>
                <a:gd name="T0" fmla="*/ 48 w 92"/>
                <a:gd name="T1" fmla="*/ 0 h 157"/>
                <a:gd name="T2" fmla="*/ 43 w 92"/>
                <a:gd name="T3" fmla="*/ 3 h 157"/>
                <a:gd name="T4" fmla="*/ 7 w 92"/>
                <a:gd name="T5" fmla="*/ 41 h 157"/>
                <a:gd name="T6" fmla="*/ 7 w 92"/>
                <a:gd name="T7" fmla="*/ 53 h 157"/>
                <a:gd name="T8" fmla="*/ 0 w 92"/>
                <a:gd name="T9" fmla="*/ 87 h 157"/>
                <a:gd name="T10" fmla="*/ 11 w 92"/>
                <a:gd name="T11" fmla="*/ 120 h 157"/>
                <a:gd name="T12" fmla="*/ 48 w 92"/>
                <a:gd name="T13" fmla="*/ 151 h 157"/>
                <a:gd name="T14" fmla="*/ 75 w 92"/>
                <a:gd name="T15" fmla="*/ 157 h 157"/>
                <a:gd name="T16" fmla="*/ 76 w 92"/>
                <a:gd name="T17" fmla="*/ 157 h 157"/>
                <a:gd name="T18" fmla="*/ 84 w 92"/>
                <a:gd name="T19" fmla="*/ 157 h 157"/>
                <a:gd name="T20" fmla="*/ 92 w 92"/>
                <a:gd name="T21" fmla="*/ 155 h 157"/>
                <a:gd name="T22" fmla="*/ 90 w 92"/>
                <a:gd name="T23" fmla="*/ 143 h 157"/>
                <a:gd name="T24" fmla="*/ 81 w 92"/>
                <a:gd name="T25" fmla="*/ 144 h 157"/>
                <a:gd name="T26" fmla="*/ 76 w 92"/>
                <a:gd name="T27" fmla="*/ 145 h 157"/>
                <a:gd name="T28" fmla="*/ 75 w 92"/>
                <a:gd name="T29" fmla="*/ 145 h 157"/>
                <a:gd name="T30" fmla="*/ 11 w 92"/>
                <a:gd name="T31" fmla="*/ 75 h 157"/>
                <a:gd name="T32" fmla="*/ 47 w 92"/>
                <a:gd name="T33" fmla="*/ 15 h 157"/>
                <a:gd name="T34" fmla="*/ 51 w 92"/>
                <a:gd name="T35" fmla="*/ 13 h 157"/>
                <a:gd name="T36" fmla="*/ 48 w 92"/>
                <a:gd name="T37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2" h="157">
                  <a:moveTo>
                    <a:pt x="48" y="0"/>
                  </a:moveTo>
                  <a:cubicBezTo>
                    <a:pt x="47" y="1"/>
                    <a:pt x="45" y="2"/>
                    <a:pt x="43" y="3"/>
                  </a:cubicBezTo>
                  <a:cubicBezTo>
                    <a:pt x="27" y="11"/>
                    <a:pt x="14" y="24"/>
                    <a:pt x="7" y="41"/>
                  </a:cubicBezTo>
                  <a:cubicBezTo>
                    <a:pt x="7" y="45"/>
                    <a:pt x="7" y="49"/>
                    <a:pt x="7" y="53"/>
                  </a:cubicBezTo>
                  <a:cubicBezTo>
                    <a:pt x="7" y="65"/>
                    <a:pt x="5" y="76"/>
                    <a:pt x="0" y="87"/>
                  </a:cubicBezTo>
                  <a:cubicBezTo>
                    <a:pt x="1" y="99"/>
                    <a:pt x="5" y="110"/>
                    <a:pt x="11" y="120"/>
                  </a:cubicBezTo>
                  <a:cubicBezTo>
                    <a:pt x="20" y="134"/>
                    <a:pt x="33" y="145"/>
                    <a:pt x="48" y="151"/>
                  </a:cubicBezTo>
                  <a:cubicBezTo>
                    <a:pt x="56" y="155"/>
                    <a:pt x="65" y="157"/>
                    <a:pt x="75" y="157"/>
                  </a:cubicBezTo>
                  <a:cubicBezTo>
                    <a:pt x="75" y="157"/>
                    <a:pt x="76" y="157"/>
                    <a:pt x="76" y="157"/>
                  </a:cubicBezTo>
                  <a:cubicBezTo>
                    <a:pt x="78" y="157"/>
                    <a:pt x="81" y="157"/>
                    <a:pt x="84" y="157"/>
                  </a:cubicBezTo>
                  <a:cubicBezTo>
                    <a:pt x="86" y="156"/>
                    <a:pt x="89" y="156"/>
                    <a:pt x="92" y="155"/>
                  </a:cubicBezTo>
                  <a:cubicBezTo>
                    <a:pt x="91" y="151"/>
                    <a:pt x="91" y="147"/>
                    <a:pt x="90" y="143"/>
                  </a:cubicBezTo>
                  <a:cubicBezTo>
                    <a:pt x="87" y="144"/>
                    <a:pt x="84" y="144"/>
                    <a:pt x="81" y="144"/>
                  </a:cubicBezTo>
                  <a:cubicBezTo>
                    <a:pt x="80" y="145"/>
                    <a:pt x="78" y="145"/>
                    <a:pt x="76" y="145"/>
                  </a:cubicBezTo>
                  <a:cubicBezTo>
                    <a:pt x="76" y="145"/>
                    <a:pt x="75" y="145"/>
                    <a:pt x="75" y="145"/>
                  </a:cubicBezTo>
                  <a:cubicBezTo>
                    <a:pt x="40" y="144"/>
                    <a:pt x="11" y="113"/>
                    <a:pt x="11" y="75"/>
                  </a:cubicBezTo>
                  <a:cubicBezTo>
                    <a:pt x="11" y="49"/>
                    <a:pt x="26" y="26"/>
                    <a:pt x="47" y="15"/>
                  </a:cubicBezTo>
                  <a:cubicBezTo>
                    <a:pt x="48" y="14"/>
                    <a:pt x="50" y="13"/>
                    <a:pt x="51" y="13"/>
                  </a:cubicBezTo>
                  <a:cubicBezTo>
                    <a:pt x="50" y="9"/>
                    <a:pt x="49" y="5"/>
                    <a:pt x="4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1295"/>
            <p:cNvSpPr>
              <a:spLocks noEditPoints="1"/>
            </p:cNvSpPr>
            <p:nvPr/>
          </p:nvSpPr>
          <p:spPr bwMode="auto">
            <a:xfrm>
              <a:off x="993" y="3714"/>
              <a:ext cx="76" cy="80"/>
            </a:xfrm>
            <a:custGeom>
              <a:avLst/>
              <a:gdLst>
                <a:gd name="T0" fmla="*/ 78 w 154"/>
                <a:gd name="T1" fmla="*/ 149 h 162"/>
                <a:gd name="T2" fmla="*/ 77 w 154"/>
                <a:gd name="T3" fmla="*/ 149 h 162"/>
                <a:gd name="T4" fmla="*/ 13 w 154"/>
                <a:gd name="T5" fmla="*/ 80 h 162"/>
                <a:gd name="T6" fmla="*/ 78 w 154"/>
                <a:gd name="T7" fmla="*/ 12 h 162"/>
                <a:gd name="T8" fmla="*/ 78 w 154"/>
                <a:gd name="T9" fmla="*/ 12 h 162"/>
                <a:gd name="T10" fmla="*/ 143 w 154"/>
                <a:gd name="T11" fmla="*/ 82 h 162"/>
                <a:gd name="T12" fmla="*/ 78 w 154"/>
                <a:gd name="T13" fmla="*/ 149 h 162"/>
                <a:gd name="T14" fmla="*/ 78 w 154"/>
                <a:gd name="T15" fmla="*/ 0 h 162"/>
                <a:gd name="T16" fmla="*/ 29 w 154"/>
                <a:gd name="T17" fmla="*/ 18 h 162"/>
                <a:gd name="T18" fmla="*/ 3 w 154"/>
                <a:gd name="T19" fmla="*/ 62 h 162"/>
                <a:gd name="T20" fmla="*/ 1 w 154"/>
                <a:gd name="T21" fmla="*/ 80 h 162"/>
                <a:gd name="T22" fmla="*/ 77 w 154"/>
                <a:gd name="T23" fmla="*/ 162 h 162"/>
                <a:gd name="T24" fmla="*/ 78 w 154"/>
                <a:gd name="T25" fmla="*/ 162 h 162"/>
                <a:gd name="T26" fmla="*/ 81 w 154"/>
                <a:gd name="T27" fmla="*/ 162 h 162"/>
                <a:gd name="T28" fmla="*/ 127 w 154"/>
                <a:gd name="T29" fmla="*/ 143 h 162"/>
                <a:gd name="T30" fmla="*/ 147 w 154"/>
                <a:gd name="T31" fmla="*/ 116 h 162"/>
                <a:gd name="T32" fmla="*/ 154 w 154"/>
                <a:gd name="T33" fmla="*/ 82 h 162"/>
                <a:gd name="T34" fmla="*/ 154 w 154"/>
                <a:gd name="T35" fmla="*/ 70 h 162"/>
                <a:gd name="T36" fmla="*/ 137 w 154"/>
                <a:gd name="T37" fmla="*/ 30 h 162"/>
                <a:gd name="T38" fmla="*/ 98 w 154"/>
                <a:gd name="T39" fmla="*/ 3 h 162"/>
                <a:gd name="T40" fmla="*/ 78 w 154"/>
                <a:gd name="T41" fmla="*/ 0 h 162"/>
                <a:gd name="T42" fmla="*/ 78 w 154"/>
                <a:gd name="T4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4" h="162">
                  <a:moveTo>
                    <a:pt x="78" y="149"/>
                  </a:moveTo>
                  <a:cubicBezTo>
                    <a:pt x="77" y="149"/>
                    <a:pt x="77" y="149"/>
                    <a:pt x="77" y="149"/>
                  </a:cubicBezTo>
                  <a:cubicBezTo>
                    <a:pt x="41" y="149"/>
                    <a:pt x="12" y="118"/>
                    <a:pt x="13" y="80"/>
                  </a:cubicBezTo>
                  <a:cubicBezTo>
                    <a:pt x="13" y="43"/>
                    <a:pt x="42" y="12"/>
                    <a:pt x="78" y="12"/>
                  </a:cubicBezTo>
                  <a:cubicBezTo>
                    <a:pt x="78" y="12"/>
                    <a:pt x="78" y="12"/>
                    <a:pt x="78" y="12"/>
                  </a:cubicBezTo>
                  <a:cubicBezTo>
                    <a:pt x="114" y="13"/>
                    <a:pt x="143" y="44"/>
                    <a:pt x="143" y="82"/>
                  </a:cubicBezTo>
                  <a:cubicBezTo>
                    <a:pt x="142" y="119"/>
                    <a:pt x="113" y="149"/>
                    <a:pt x="78" y="149"/>
                  </a:cubicBezTo>
                  <a:moveTo>
                    <a:pt x="78" y="0"/>
                  </a:moveTo>
                  <a:cubicBezTo>
                    <a:pt x="59" y="0"/>
                    <a:pt x="42" y="7"/>
                    <a:pt x="29" y="18"/>
                  </a:cubicBezTo>
                  <a:cubicBezTo>
                    <a:pt x="17" y="29"/>
                    <a:pt x="7" y="44"/>
                    <a:pt x="3" y="62"/>
                  </a:cubicBezTo>
                  <a:cubicBezTo>
                    <a:pt x="2" y="67"/>
                    <a:pt x="1" y="74"/>
                    <a:pt x="1" y="80"/>
                  </a:cubicBezTo>
                  <a:cubicBezTo>
                    <a:pt x="0" y="125"/>
                    <a:pt x="35" y="161"/>
                    <a:pt x="77" y="162"/>
                  </a:cubicBezTo>
                  <a:cubicBezTo>
                    <a:pt x="77" y="162"/>
                    <a:pt x="77" y="162"/>
                    <a:pt x="78" y="162"/>
                  </a:cubicBezTo>
                  <a:cubicBezTo>
                    <a:pt x="79" y="162"/>
                    <a:pt x="80" y="162"/>
                    <a:pt x="81" y="162"/>
                  </a:cubicBezTo>
                  <a:cubicBezTo>
                    <a:pt x="98" y="161"/>
                    <a:pt x="114" y="154"/>
                    <a:pt x="127" y="143"/>
                  </a:cubicBezTo>
                  <a:cubicBezTo>
                    <a:pt x="135" y="136"/>
                    <a:pt x="142" y="126"/>
                    <a:pt x="147" y="116"/>
                  </a:cubicBezTo>
                  <a:cubicBezTo>
                    <a:pt x="152" y="105"/>
                    <a:pt x="154" y="94"/>
                    <a:pt x="154" y="82"/>
                  </a:cubicBezTo>
                  <a:cubicBezTo>
                    <a:pt x="154" y="78"/>
                    <a:pt x="154" y="74"/>
                    <a:pt x="154" y="70"/>
                  </a:cubicBezTo>
                  <a:cubicBezTo>
                    <a:pt x="152" y="55"/>
                    <a:pt x="146" y="41"/>
                    <a:pt x="137" y="30"/>
                  </a:cubicBezTo>
                  <a:cubicBezTo>
                    <a:pt x="122" y="25"/>
                    <a:pt x="108" y="16"/>
                    <a:pt x="98" y="3"/>
                  </a:cubicBezTo>
                  <a:cubicBezTo>
                    <a:pt x="92" y="1"/>
                    <a:pt x="85" y="0"/>
                    <a:pt x="78" y="0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1296"/>
            <p:cNvSpPr/>
            <p:nvPr/>
          </p:nvSpPr>
          <p:spPr bwMode="auto">
            <a:xfrm>
              <a:off x="1033" y="3650"/>
              <a:ext cx="56" cy="81"/>
            </a:xfrm>
            <a:custGeom>
              <a:avLst/>
              <a:gdLst>
                <a:gd name="T0" fmla="*/ 77 w 114"/>
                <a:gd name="T1" fmla="*/ 0 h 163"/>
                <a:gd name="T2" fmla="*/ 76 w 114"/>
                <a:gd name="T3" fmla="*/ 0 h 163"/>
                <a:gd name="T4" fmla="*/ 48 w 114"/>
                <a:gd name="T5" fmla="*/ 6 h 163"/>
                <a:gd name="T6" fmla="*/ 1 w 114"/>
                <a:gd name="T7" fmla="*/ 69 h 163"/>
                <a:gd name="T8" fmla="*/ 0 w 114"/>
                <a:gd name="T9" fmla="*/ 81 h 163"/>
                <a:gd name="T10" fmla="*/ 17 w 114"/>
                <a:gd name="T11" fmla="*/ 133 h 163"/>
                <a:gd name="T12" fmla="*/ 56 w 114"/>
                <a:gd name="T13" fmla="*/ 160 h 163"/>
                <a:gd name="T14" fmla="*/ 76 w 114"/>
                <a:gd name="T15" fmla="*/ 163 h 163"/>
                <a:gd name="T16" fmla="*/ 77 w 114"/>
                <a:gd name="T17" fmla="*/ 163 h 163"/>
                <a:gd name="T18" fmla="*/ 107 w 114"/>
                <a:gd name="T19" fmla="*/ 156 h 163"/>
                <a:gd name="T20" fmla="*/ 114 w 114"/>
                <a:gd name="T21" fmla="*/ 152 h 163"/>
                <a:gd name="T22" fmla="*/ 108 w 114"/>
                <a:gd name="T23" fmla="*/ 142 h 163"/>
                <a:gd name="T24" fmla="*/ 104 w 114"/>
                <a:gd name="T25" fmla="*/ 144 h 163"/>
                <a:gd name="T26" fmla="*/ 77 w 114"/>
                <a:gd name="T27" fmla="*/ 150 h 163"/>
                <a:gd name="T28" fmla="*/ 76 w 114"/>
                <a:gd name="T29" fmla="*/ 150 h 163"/>
                <a:gd name="T30" fmla="*/ 12 w 114"/>
                <a:gd name="T31" fmla="*/ 81 h 163"/>
                <a:gd name="T32" fmla="*/ 76 w 114"/>
                <a:gd name="T33" fmla="*/ 13 h 163"/>
                <a:gd name="T34" fmla="*/ 77 w 114"/>
                <a:gd name="T35" fmla="*/ 13 h 163"/>
                <a:gd name="T36" fmla="*/ 77 w 114"/>
                <a:gd name="T37" fmla="*/ 13 h 163"/>
                <a:gd name="T38" fmla="*/ 83 w 114"/>
                <a:gd name="T39" fmla="*/ 13 h 163"/>
                <a:gd name="T40" fmla="*/ 85 w 114"/>
                <a:gd name="T41" fmla="*/ 1 h 163"/>
                <a:gd name="T42" fmla="*/ 78 w 114"/>
                <a:gd name="T43" fmla="*/ 0 h 163"/>
                <a:gd name="T44" fmla="*/ 77 w 114"/>
                <a:gd name="T45" fmla="*/ 0 h 163"/>
                <a:gd name="T46" fmla="*/ 77 w 114"/>
                <a:gd name="T47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4" h="163">
                  <a:moveTo>
                    <a:pt x="77" y="0"/>
                  </a:moveTo>
                  <a:cubicBezTo>
                    <a:pt x="76" y="0"/>
                    <a:pt x="76" y="0"/>
                    <a:pt x="76" y="0"/>
                  </a:cubicBezTo>
                  <a:cubicBezTo>
                    <a:pt x="66" y="1"/>
                    <a:pt x="57" y="3"/>
                    <a:pt x="48" y="6"/>
                  </a:cubicBezTo>
                  <a:cubicBezTo>
                    <a:pt x="23" y="17"/>
                    <a:pt x="5" y="41"/>
                    <a:pt x="1" y="69"/>
                  </a:cubicBezTo>
                  <a:cubicBezTo>
                    <a:pt x="0" y="73"/>
                    <a:pt x="0" y="77"/>
                    <a:pt x="0" y="81"/>
                  </a:cubicBezTo>
                  <a:cubicBezTo>
                    <a:pt x="0" y="100"/>
                    <a:pt x="6" y="119"/>
                    <a:pt x="17" y="133"/>
                  </a:cubicBezTo>
                  <a:cubicBezTo>
                    <a:pt x="27" y="146"/>
                    <a:pt x="41" y="155"/>
                    <a:pt x="56" y="160"/>
                  </a:cubicBezTo>
                  <a:cubicBezTo>
                    <a:pt x="62" y="161"/>
                    <a:pt x="69" y="162"/>
                    <a:pt x="76" y="163"/>
                  </a:cubicBezTo>
                  <a:cubicBezTo>
                    <a:pt x="76" y="163"/>
                    <a:pt x="77" y="163"/>
                    <a:pt x="77" y="163"/>
                  </a:cubicBezTo>
                  <a:cubicBezTo>
                    <a:pt x="88" y="163"/>
                    <a:pt x="98" y="160"/>
                    <a:pt x="107" y="156"/>
                  </a:cubicBezTo>
                  <a:cubicBezTo>
                    <a:pt x="109" y="155"/>
                    <a:pt x="112" y="154"/>
                    <a:pt x="114" y="152"/>
                  </a:cubicBezTo>
                  <a:cubicBezTo>
                    <a:pt x="112" y="149"/>
                    <a:pt x="110" y="145"/>
                    <a:pt x="108" y="142"/>
                  </a:cubicBezTo>
                  <a:cubicBezTo>
                    <a:pt x="106" y="143"/>
                    <a:pt x="105" y="143"/>
                    <a:pt x="104" y="144"/>
                  </a:cubicBezTo>
                  <a:cubicBezTo>
                    <a:pt x="95" y="148"/>
                    <a:pt x="86" y="150"/>
                    <a:pt x="77" y="150"/>
                  </a:cubicBezTo>
                  <a:cubicBezTo>
                    <a:pt x="76" y="150"/>
                    <a:pt x="76" y="150"/>
                    <a:pt x="76" y="150"/>
                  </a:cubicBezTo>
                  <a:cubicBezTo>
                    <a:pt x="40" y="150"/>
                    <a:pt x="11" y="119"/>
                    <a:pt x="12" y="81"/>
                  </a:cubicBezTo>
                  <a:cubicBezTo>
                    <a:pt x="12" y="43"/>
                    <a:pt x="41" y="13"/>
                    <a:pt x="76" y="13"/>
                  </a:cubicBezTo>
                  <a:cubicBezTo>
                    <a:pt x="76" y="13"/>
                    <a:pt x="76" y="13"/>
                    <a:pt x="77" y="13"/>
                  </a:cubicBezTo>
                  <a:cubicBezTo>
                    <a:pt x="77" y="13"/>
                    <a:pt x="77" y="13"/>
                    <a:pt x="77" y="13"/>
                  </a:cubicBezTo>
                  <a:cubicBezTo>
                    <a:pt x="79" y="13"/>
                    <a:pt x="81" y="13"/>
                    <a:pt x="83" y="13"/>
                  </a:cubicBezTo>
                  <a:cubicBezTo>
                    <a:pt x="83" y="9"/>
                    <a:pt x="84" y="5"/>
                    <a:pt x="85" y="1"/>
                  </a:cubicBezTo>
                  <a:cubicBezTo>
                    <a:pt x="82" y="1"/>
                    <a:pt x="80" y="0"/>
                    <a:pt x="78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7" y="0"/>
                    <a:pt x="77" y="0"/>
                    <a:pt x="7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1297"/>
            <p:cNvSpPr>
              <a:spLocks noEditPoints="1"/>
            </p:cNvSpPr>
            <p:nvPr/>
          </p:nvSpPr>
          <p:spPr bwMode="auto">
            <a:xfrm>
              <a:off x="885" y="4086"/>
              <a:ext cx="76" cy="81"/>
            </a:xfrm>
            <a:custGeom>
              <a:avLst/>
              <a:gdLst>
                <a:gd name="T0" fmla="*/ 77 w 154"/>
                <a:gd name="T1" fmla="*/ 150 h 163"/>
                <a:gd name="T2" fmla="*/ 76 w 154"/>
                <a:gd name="T3" fmla="*/ 150 h 163"/>
                <a:gd name="T4" fmla="*/ 12 w 154"/>
                <a:gd name="T5" fmla="*/ 81 h 163"/>
                <a:gd name="T6" fmla="*/ 77 w 154"/>
                <a:gd name="T7" fmla="*/ 13 h 163"/>
                <a:gd name="T8" fmla="*/ 77 w 154"/>
                <a:gd name="T9" fmla="*/ 13 h 163"/>
                <a:gd name="T10" fmla="*/ 142 w 154"/>
                <a:gd name="T11" fmla="*/ 82 h 163"/>
                <a:gd name="T12" fmla="*/ 93 w 154"/>
                <a:gd name="T13" fmla="*/ 148 h 163"/>
                <a:gd name="T14" fmla="*/ 89 w 154"/>
                <a:gd name="T15" fmla="*/ 149 h 163"/>
                <a:gd name="T16" fmla="*/ 77 w 154"/>
                <a:gd name="T17" fmla="*/ 150 h 163"/>
                <a:gd name="T18" fmla="*/ 77 w 154"/>
                <a:gd name="T19" fmla="*/ 0 h 163"/>
                <a:gd name="T20" fmla="*/ 20 w 154"/>
                <a:gd name="T21" fmla="*/ 27 h 163"/>
                <a:gd name="T22" fmla="*/ 2 w 154"/>
                <a:gd name="T23" fmla="*/ 65 h 163"/>
                <a:gd name="T24" fmla="*/ 0 w 154"/>
                <a:gd name="T25" fmla="*/ 81 h 163"/>
                <a:gd name="T26" fmla="*/ 3 w 154"/>
                <a:gd name="T27" fmla="*/ 105 h 163"/>
                <a:gd name="T28" fmla="*/ 26 w 154"/>
                <a:gd name="T29" fmla="*/ 142 h 163"/>
                <a:gd name="T30" fmla="*/ 76 w 154"/>
                <a:gd name="T31" fmla="*/ 163 h 163"/>
                <a:gd name="T32" fmla="*/ 77 w 154"/>
                <a:gd name="T33" fmla="*/ 163 h 163"/>
                <a:gd name="T34" fmla="*/ 84 w 154"/>
                <a:gd name="T35" fmla="*/ 162 h 163"/>
                <a:gd name="T36" fmla="*/ 102 w 154"/>
                <a:gd name="T37" fmla="*/ 158 h 163"/>
                <a:gd name="T38" fmla="*/ 123 w 154"/>
                <a:gd name="T39" fmla="*/ 146 h 163"/>
                <a:gd name="T40" fmla="*/ 136 w 154"/>
                <a:gd name="T41" fmla="*/ 133 h 163"/>
                <a:gd name="T42" fmla="*/ 154 w 154"/>
                <a:gd name="T43" fmla="*/ 82 h 163"/>
                <a:gd name="T44" fmla="*/ 145 w 154"/>
                <a:gd name="T45" fmla="*/ 44 h 163"/>
                <a:gd name="T46" fmla="*/ 110 w 154"/>
                <a:gd name="T47" fmla="*/ 8 h 163"/>
                <a:gd name="T48" fmla="*/ 78 w 154"/>
                <a:gd name="T49" fmla="*/ 0 h 163"/>
                <a:gd name="T50" fmla="*/ 77 w 154"/>
                <a:gd name="T51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54" h="163">
                  <a:moveTo>
                    <a:pt x="77" y="150"/>
                  </a:moveTo>
                  <a:cubicBezTo>
                    <a:pt x="77" y="150"/>
                    <a:pt x="76" y="150"/>
                    <a:pt x="76" y="150"/>
                  </a:cubicBezTo>
                  <a:cubicBezTo>
                    <a:pt x="40" y="150"/>
                    <a:pt x="11" y="119"/>
                    <a:pt x="12" y="81"/>
                  </a:cubicBezTo>
                  <a:cubicBezTo>
                    <a:pt x="12" y="43"/>
                    <a:pt x="41" y="13"/>
                    <a:pt x="77" y="13"/>
                  </a:cubicBezTo>
                  <a:cubicBezTo>
                    <a:pt x="77" y="13"/>
                    <a:pt x="77" y="13"/>
                    <a:pt x="77" y="13"/>
                  </a:cubicBezTo>
                  <a:cubicBezTo>
                    <a:pt x="113" y="13"/>
                    <a:pt x="142" y="44"/>
                    <a:pt x="142" y="82"/>
                  </a:cubicBezTo>
                  <a:cubicBezTo>
                    <a:pt x="141" y="114"/>
                    <a:pt x="121" y="140"/>
                    <a:pt x="93" y="148"/>
                  </a:cubicBezTo>
                  <a:cubicBezTo>
                    <a:pt x="92" y="148"/>
                    <a:pt x="90" y="149"/>
                    <a:pt x="89" y="149"/>
                  </a:cubicBezTo>
                  <a:cubicBezTo>
                    <a:pt x="85" y="150"/>
                    <a:pt x="81" y="150"/>
                    <a:pt x="77" y="150"/>
                  </a:cubicBezTo>
                  <a:moveTo>
                    <a:pt x="77" y="0"/>
                  </a:moveTo>
                  <a:cubicBezTo>
                    <a:pt x="54" y="0"/>
                    <a:pt x="34" y="11"/>
                    <a:pt x="20" y="27"/>
                  </a:cubicBezTo>
                  <a:cubicBezTo>
                    <a:pt x="17" y="42"/>
                    <a:pt x="10" y="54"/>
                    <a:pt x="2" y="65"/>
                  </a:cubicBezTo>
                  <a:cubicBezTo>
                    <a:pt x="1" y="70"/>
                    <a:pt x="0" y="75"/>
                    <a:pt x="0" y="81"/>
                  </a:cubicBezTo>
                  <a:cubicBezTo>
                    <a:pt x="0" y="89"/>
                    <a:pt x="1" y="97"/>
                    <a:pt x="3" y="105"/>
                  </a:cubicBezTo>
                  <a:cubicBezTo>
                    <a:pt x="8" y="120"/>
                    <a:pt x="16" y="132"/>
                    <a:pt x="26" y="142"/>
                  </a:cubicBezTo>
                  <a:cubicBezTo>
                    <a:pt x="39" y="155"/>
                    <a:pt x="57" y="162"/>
                    <a:pt x="76" y="163"/>
                  </a:cubicBezTo>
                  <a:cubicBezTo>
                    <a:pt x="76" y="163"/>
                    <a:pt x="77" y="163"/>
                    <a:pt x="77" y="163"/>
                  </a:cubicBezTo>
                  <a:cubicBezTo>
                    <a:pt x="79" y="163"/>
                    <a:pt x="82" y="162"/>
                    <a:pt x="84" y="162"/>
                  </a:cubicBezTo>
                  <a:cubicBezTo>
                    <a:pt x="90" y="162"/>
                    <a:pt x="96" y="160"/>
                    <a:pt x="102" y="158"/>
                  </a:cubicBezTo>
                  <a:cubicBezTo>
                    <a:pt x="109" y="155"/>
                    <a:pt x="117" y="151"/>
                    <a:pt x="123" y="146"/>
                  </a:cubicBezTo>
                  <a:cubicBezTo>
                    <a:pt x="128" y="142"/>
                    <a:pt x="132" y="138"/>
                    <a:pt x="136" y="133"/>
                  </a:cubicBezTo>
                  <a:cubicBezTo>
                    <a:pt x="147" y="119"/>
                    <a:pt x="153" y="102"/>
                    <a:pt x="154" y="82"/>
                  </a:cubicBezTo>
                  <a:cubicBezTo>
                    <a:pt x="154" y="69"/>
                    <a:pt x="151" y="56"/>
                    <a:pt x="145" y="44"/>
                  </a:cubicBezTo>
                  <a:cubicBezTo>
                    <a:pt x="130" y="37"/>
                    <a:pt x="118" y="24"/>
                    <a:pt x="110" y="8"/>
                  </a:cubicBezTo>
                  <a:cubicBezTo>
                    <a:pt x="100" y="3"/>
                    <a:pt x="89" y="1"/>
                    <a:pt x="78" y="0"/>
                  </a:cubicBezTo>
                  <a:cubicBezTo>
                    <a:pt x="77" y="0"/>
                    <a:pt x="77" y="0"/>
                    <a:pt x="7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1298"/>
            <p:cNvSpPr>
              <a:spLocks noEditPoints="1"/>
            </p:cNvSpPr>
            <p:nvPr/>
          </p:nvSpPr>
          <p:spPr bwMode="auto">
            <a:xfrm>
              <a:off x="820" y="4052"/>
              <a:ext cx="76" cy="80"/>
            </a:xfrm>
            <a:custGeom>
              <a:avLst/>
              <a:gdLst>
                <a:gd name="T0" fmla="*/ 63 w 154"/>
                <a:gd name="T1" fmla="*/ 14 h 162"/>
                <a:gd name="T2" fmla="*/ 78 w 154"/>
                <a:gd name="T3" fmla="*/ 12 h 162"/>
                <a:gd name="T4" fmla="*/ 78 w 154"/>
                <a:gd name="T5" fmla="*/ 12 h 162"/>
                <a:gd name="T6" fmla="*/ 141 w 154"/>
                <a:gd name="T7" fmla="*/ 68 h 162"/>
                <a:gd name="T8" fmla="*/ 142 w 154"/>
                <a:gd name="T9" fmla="*/ 81 h 162"/>
                <a:gd name="T10" fmla="*/ 77 w 154"/>
                <a:gd name="T11" fmla="*/ 149 h 162"/>
                <a:gd name="T12" fmla="*/ 77 w 154"/>
                <a:gd name="T13" fmla="*/ 149 h 162"/>
                <a:gd name="T14" fmla="*/ 13 w 154"/>
                <a:gd name="T15" fmla="*/ 80 h 162"/>
                <a:gd name="T16" fmla="*/ 16 w 154"/>
                <a:gd name="T17" fmla="*/ 59 h 162"/>
                <a:gd name="T18" fmla="*/ 51 w 154"/>
                <a:gd name="T19" fmla="*/ 18 h 162"/>
                <a:gd name="T20" fmla="*/ 63 w 154"/>
                <a:gd name="T21" fmla="*/ 14 h 162"/>
                <a:gd name="T22" fmla="*/ 77 w 154"/>
                <a:gd name="T23" fmla="*/ 0 h 162"/>
                <a:gd name="T24" fmla="*/ 58 w 154"/>
                <a:gd name="T25" fmla="*/ 2 h 162"/>
                <a:gd name="T26" fmla="*/ 57 w 154"/>
                <a:gd name="T27" fmla="*/ 3 h 162"/>
                <a:gd name="T28" fmla="*/ 2 w 154"/>
                <a:gd name="T29" fmla="*/ 65 h 162"/>
                <a:gd name="T30" fmla="*/ 1 w 154"/>
                <a:gd name="T31" fmla="*/ 80 h 162"/>
                <a:gd name="T32" fmla="*/ 60 w 154"/>
                <a:gd name="T33" fmla="*/ 160 h 162"/>
                <a:gd name="T34" fmla="*/ 77 w 154"/>
                <a:gd name="T35" fmla="*/ 162 h 162"/>
                <a:gd name="T36" fmla="*/ 78 w 154"/>
                <a:gd name="T37" fmla="*/ 162 h 162"/>
                <a:gd name="T38" fmla="*/ 103 w 154"/>
                <a:gd name="T39" fmla="*/ 157 h 162"/>
                <a:gd name="T40" fmla="*/ 135 w 154"/>
                <a:gd name="T41" fmla="*/ 135 h 162"/>
                <a:gd name="T42" fmla="*/ 153 w 154"/>
                <a:gd name="T43" fmla="*/ 97 h 162"/>
                <a:gd name="T44" fmla="*/ 154 w 154"/>
                <a:gd name="T45" fmla="*/ 82 h 162"/>
                <a:gd name="T46" fmla="*/ 153 w 154"/>
                <a:gd name="T47" fmla="*/ 68 h 162"/>
                <a:gd name="T48" fmla="*/ 78 w 154"/>
                <a:gd name="T49" fmla="*/ 0 h 162"/>
                <a:gd name="T50" fmla="*/ 77 w 154"/>
                <a:gd name="T51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54" h="162">
                  <a:moveTo>
                    <a:pt x="63" y="14"/>
                  </a:moveTo>
                  <a:cubicBezTo>
                    <a:pt x="68" y="13"/>
                    <a:pt x="72" y="12"/>
                    <a:pt x="78" y="12"/>
                  </a:cubicBezTo>
                  <a:cubicBezTo>
                    <a:pt x="78" y="12"/>
                    <a:pt x="78" y="12"/>
                    <a:pt x="78" y="12"/>
                  </a:cubicBezTo>
                  <a:cubicBezTo>
                    <a:pt x="110" y="12"/>
                    <a:pt x="136" y="37"/>
                    <a:pt x="141" y="68"/>
                  </a:cubicBezTo>
                  <a:cubicBezTo>
                    <a:pt x="142" y="72"/>
                    <a:pt x="142" y="77"/>
                    <a:pt x="142" y="81"/>
                  </a:cubicBezTo>
                  <a:cubicBezTo>
                    <a:pt x="142" y="119"/>
                    <a:pt x="113" y="149"/>
                    <a:pt x="77" y="149"/>
                  </a:cubicBezTo>
                  <a:cubicBezTo>
                    <a:pt x="77" y="149"/>
                    <a:pt x="77" y="149"/>
                    <a:pt x="77" y="149"/>
                  </a:cubicBezTo>
                  <a:cubicBezTo>
                    <a:pt x="41" y="149"/>
                    <a:pt x="12" y="118"/>
                    <a:pt x="13" y="80"/>
                  </a:cubicBezTo>
                  <a:cubicBezTo>
                    <a:pt x="13" y="73"/>
                    <a:pt x="14" y="66"/>
                    <a:pt x="16" y="59"/>
                  </a:cubicBezTo>
                  <a:cubicBezTo>
                    <a:pt x="22" y="41"/>
                    <a:pt x="35" y="26"/>
                    <a:pt x="51" y="18"/>
                  </a:cubicBezTo>
                  <a:cubicBezTo>
                    <a:pt x="55" y="16"/>
                    <a:pt x="59" y="15"/>
                    <a:pt x="63" y="14"/>
                  </a:cubicBezTo>
                  <a:moveTo>
                    <a:pt x="77" y="0"/>
                  </a:moveTo>
                  <a:cubicBezTo>
                    <a:pt x="71" y="0"/>
                    <a:pt x="64" y="1"/>
                    <a:pt x="58" y="2"/>
                  </a:cubicBezTo>
                  <a:cubicBezTo>
                    <a:pt x="58" y="2"/>
                    <a:pt x="57" y="3"/>
                    <a:pt x="57" y="3"/>
                  </a:cubicBezTo>
                  <a:cubicBezTo>
                    <a:pt x="29" y="11"/>
                    <a:pt x="8" y="35"/>
                    <a:pt x="2" y="65"/>
                  </a:cubicBezTo>
                  <a:cubicBezTo>
                    <a:pt x="1" y="70"/>
                    <a:pt x="1" y="75"/>
                    <a:pt x="1" y="80"/>
                  </a:cubicBezTo>
                  <a:cubicBezTo>
                    <a:pt x="0" y="119"/>
                    <a:pt x="26" y="151"/>
                    <a:pt x="60" y="160"/>
                  </a:cubicBezTo>
                  <a:cubicBezTo>
                    <a:pt x="65" y="161"/>
                    <a:pt x="71" y="162"/>
                    <a:pt x="77" y="162"/>
                  </a:cubicBezTo>
                  <a:cubicBezTo>
                    <a:pt x="77" y="162"/>
                    <a:pt x="77" y="162"/>
                    <a:pt x="78" y="162"/>
                  </a:cubicBezTo>
                  <a:cubicBezTo>
                    <a:pt x="87" y="162"/>
                    <a:pt x="95" y="160"/>
                    <a:pt x="103" y="157"/>
                  </a:cubicBezTo>
                  <a:cubicBezTo>
                    <a:pt x="115" y="153"/>
                    <a:pt x="126" y="145"/>
                    <a:pt x="135" y="135"/>
                  </a:cubicBezTo>
                  <a:cubicBezTo>
                    <a:pt x="143" y="124"/>
                    <a:pt x="150" y="112"/>
                    <a:pt x="153" y="97"/>
                  </a:cubicBezTo>
                  <a:cubicBezTo>
                    <a:pt x="154" y="92"/>
                    <a:pt x="154" y="87"/>
                    <a:pt x="154" y="82"/>
                  </a:cubicBezTo>
                  <a:cubicBezTo>
                    <a:pt x="154" y="77"/>
                    <a:pt x="154" y="72"/>
                    <a:pt x="153" y="68"/>
                  </a:cubicBezTo>
                  <a:cubicBezTo>
                    <a:pt x="148" y="30"/>
                    <a:pt x="116" y="0"/>
                    <a:pt x="78" y="0"/>
                  </a:cubicBezTo>
                  <a:cubicBezTo>
                    <a:pt x="78" y="0"/>
                    <a:pt x="78" y="0"/>
                    <a:pt x="7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1299"/>
            <p:cNvSpPr/>
            <p:nvPr/>
          </p:nvSpPr>
          <p:spPr bwMode="auto">
            <a:xfrm>
              <a:off x="935" y="4041"/>
              <a:ext cx="76" cy="71"/>
            </a:xfrm>
            <a:custGeom>
              <a:avLst/>
              <a:gdLst>
                <a:gd name="T0" fmla="*/ 28 w 154"/>
                <a:gd name="T1" fmla="*/ 0 h 143"/>
                <a:gd name="T2" fmla="*/ 24 w 154"/>
                <a:gd name="T3" fmla="*/ 4 h 143"/>
                <a:gd name="T4" fmla="*/ 2 w 154"/>
                <a:gd name="T5" fmla="*/ 43 h 143"/>
                <a:gd name="T6" fmla="*/ 0 w 154"/>
                <a:gd name="T7" fmla="*/ 61 h 143"/>
                <a:gd name="T8" fmla="*/ 9 w 154"/>
                <a:gd name="T9" fmla="*/ 99 h 143"/>
                <a:gd name="T10" fmla="*/ 44 w 154"/>
                <a:gd name="T11" fmla="*/ 135 h 143"/>
                <a:gd name="T12" fmla="*/ 76 w 154"/>
                <a:gd name="T13" fmla="*/ 143 h 143"/>
                <a:gd name="T14" fmla="*/ 77 w 154"/>
                <a:gd name="T15" fmla="*/ 143 h 143"/>
                <a:gd name="T16" fmla="*/ 126 w 154"/>
                <a:gd name="T17" fmla="*/ 125 h 143"/>
                <a:gd name="T18" fmla="*/ 154 w 154"/>
                <a:gd name="T19" fmla="*/ 63 h 143"/>
                <a:gd name="T20" fmla="*/ 154 w 154"/>
                <a:gd name="T21" fmla="*/ 55 h 143"/>
                <a:gd name="T22" fmla="*/ 153 w 154"/>
                <a:gd name="T23" fmla="*/ 49 h 143"/>
                <a:gd name="T24" fmla="*/ 150 w 154"/>
                <a:gd name="T25" fmla="*/ 50 h 143"/>
                <a:gd name="T26" fmla="*/ 141 w 154"/>
                <a:gd name="T27" fmla="*/ 50 h 143"/>
                <a:gd name="T28" fmla="*/ 142 w 154"/>
                <a:gd name="T29" fmla="*/ 61 h 143"/>
                <a:gd name="T30" fmla="*/ 142 w 154"/>
                <a:gd name="T31" fmla="*/ 63 h 143"/>
                <a:gd name="T32" fmla="*/ 142 w 154"/>
                <a:gd name="T33" fmla="*/ 65 h 143"/>
                <a:gd name="T34" fmla="*/ 130 w 154"/>
                <a:gd name="T35" fmla="*/ 102 h 143"/>
                <a:gd name="T36" fmla="*/ 77 w 154"/>
                <a:gd name="T37" fmla="*/ 131 h 143"/>
                <a:gd name="T38" fmla="*/ 76 w 154"/>
                <a:gd name="T39" fmla="*/ 131 h 143"/>
                <a:gd name="T40" fmla="*/ 12 w 154"/>
                <a:gd name="T41" fmla="*/ 61 h 143"/>
                <a:gd name="T42" fmla="*/ 25 w 154"/>
                <a:gd name="T43" fmla="*/ 22 h 143"/>
                <a:gd name="T44" fmla="*/ 34 w 154"/>
                <a:gd name="T45" fmla="*/ 11 h 143"/>
                <a:gd name="T46" fmla="*/ 28 w 154"/>
                <a:gd name="T47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4" h="143">
                  <a:moveTo>
                    <a:pt x="28" y="0"/>
                  </a:moveTo>
                  <a:cubicBezTo>
                    <a:pt x="27" y="1"/>
                    <a:pt x="25" y="2"/>
                    <a:pt x="24" y="4"/>
                  </a:cubicBezTo>
                  <a:cubicBezTo>
                    <a:pt x="14" y="14"/>
                    <a:pt x="6" y="28"/>
                    <a:pt x="2" y="43"/>
                  </a:cubicBezTo>
                  <a:cubicBezTo>
                    <a:pt x="1" y="49"/>
                    <a:pt x="0" y="55"/>
                    <a:pt x="0" y="61"/>
                  </a:cubicBezTo>
                  <a:cubicBezTo>
                    <a:pt x="0" y="75"/>
                    <a:pt x="3" y="88"/>
                    <a:pt x="9" y="99"/>
                  </a:cubicBezTo>
                  <a:cubicBezTo>
                    <a:pt x="17" y="115"/>
                    <a:pt x="29" y="128"/>
                    <a:pt x="44" y="135"/>
                  </a:cubicBezTo>
                  <a:cubicBezTo>
                    <a:pt x="54" y="140"/>
                    <a:pt x="65" y="143"/>
                    <a:pt x="76" y="143"/>
                  </a:cubicBezTo>
                  <a:cubicBezTo>
                    <a:pt x="77" y="143"/>
                    <a:pt x="77" y="143"/>
                    <a:pt x="77" y="143"/>
                  </a:cubicBezTo>
                  <a:cubicBezTo>
                    <a:pt x="96" y="143"/>
                    <a:pt x="113" y="136"/>
                    <a:pt x="126" y="125"/>
                  </a:cubicBezTo>
                  <a:cubicBezTo>
                    <a:pt x="143" y="110"/>
                    <a:pt x="154" y="88"/>
                    <a:pt x="154" y="63"/>
                  </a:cubicBezTo>
                  <a:cubicBezTo>
                    <a:pt x="154" y="60"/>
                    <a:pt x="154" y="58"/>
                    <a:pt x="154" y="55"/>
                  </a:cubicBezTo>
                  <a:cubicBezTo>
                    <a:pt x="153" y="53"/>
                    <a:pt x="153" y="51"/>
                    <a:pt x="153" y="49"/>
                  </a:cubicBezTo>
                  <a:cubicBezTo>
                    <a:pt x="152" y="49"/>
                    <a:pt x="151" y="49"/>
                    <a:pt x="150" y="50"/>
                  </a:cubicBezTo>
                  <a:cubicBezTo>
                    <a:pt x="147" y="50"/>
                    <a:pt x="144" y="50"/>
                    <a:pt x="141" y="50"/>
                  </a:cubicBezTo>
                  <a:cubicBezTo>
                    <a:pt x="142" y="54"/>
                    <a:pt x="142" y="57"/>
                    <a:pt x="142" y="61"/>
                  </a:cubicBezTo>
                  <a:cubicBezTo>
                    <a:pt x="142" y="62"/>
                    <a:pt x="142" y="62"/>
                    <a:pt x="142" y="63"/>
                  </a:cubicBezTo>
                  <a:cubicBezTo>
                    <a:pt x="142" y="63"/>
                    <a:pt x="142" y="64"/>
                    <a:pt x="142" y="65"/>
                  </a:cubicBezTo>
                  <a:cubicBezTo>
                    <a:pt x="141" y="79"/>
                    <a:pt x="137" y="92"/>
                    <a:pt x="130" y="102"/>
                  </a:cubicBezTo>
                  <a:cubicBezTo>
                    <a:pt x="118" y="120"/>
                    <a:pt x="99" y="131"/>
                    <a:pt x="77" y="131"/>
                  </a:cubicBezTo>
                  <a:cubicBezTo>
                    <a:pt x="77" y="131"/>
                    <a:pt x="77" y="131"/>
                    <a:pt x="76" y="131"/>
                  </a:cubicBezTo>
                  <a:cubicBezTo>
                    <a:pt x="41" y="130"/>
                    <a:pt x="12" y="99"/>
                    <a:pt x="12" y="61"/>
                  </a:cubicBezTo>
                  <a:cubicBezTo>
                    <a:pt x="12" y="47"/>
                    <a:pt x="17" y="33"/>
                    <a:pt x="25" y="22"/>
                  </a:cubicBezTo>
                  <a:cubicBezTo>
                    <a:pt x="27" y="18"/>
                    <a:pt x="30" y="14"/>
                    <a:pt x="34" y="11"/>
                  </a:cubicBezTo>
                  <a:cubicBezTo>
                    <a:pt x="32" y="7"/>
                    <a:pt x="30" y="4"/>
                    <a:pt x="2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1300"/>
            <p:cNvSpPr>
              <a:spLocks noEditPoints="1"/>
            </p:cNvSpPr>
            <p:nvPr/>
          </p:nvSpPr>
          <p:spPr bwMode="auto">
            <a:xfrm>
              <a:off x="618" y="4145"/>
              <a:ext cx="84" cy="89"/>
            </a:xfrm>
            <a:custGeom>
              <a:avLst/>
              <a:gdLst>
                <a:gd name="T0" fmla="*/ 85 w 170"/>
                <a:gd name="T1" fmla="*/ 165 h 179"/>
                <a:gd name="T2" fmla="*/ 84 w 170"/>
                <a:gd name="T3" fmla="*/ 165 h 179"/>
                <a:gd name="T4" fmla="*/ 13 w 170"/>
                <a:gd name="T5" fmla="*/ 89 h 179"/>
                <a:gd name="T6" fmla="*/ 85 w 170"/>
                <a:gd name="T7" fmla="*/ 14 h 179"/>
                <a:gd name="T8" fmla="*/ 86 w 170"/>
                <a:gd name="T9" fmla="*/ 14 h 179"/>
                <a:gd name="T10" fmla="*/ 157 w 170"/>
                <a:gd name="T11" fmla="*/ 90 h 179"/>
                <a:gd name="T12" fmla="*/ 85 w 170"/>
                <a:gd name="T13" fmla="*/ 165 h 179"/>
                <a:gd name="T14" fmla="*/ 85 w 170"/>
                <a:gd name="T15" fmla="*/ 0 h 179"/>
                <a:gd name="T16" fmla="*/ 39 w 170"/>
                <a:gd name="T17" fmla="*/ 15 h 179"/>
                <a:gd name="T18" fmla="*/ 17 w 170"/>
                <a:gd name="T19" fmla="*/ 36 h 179"/>
                <a:gd name="T20" fmla="*/ 0 w 170"/>
                <a:gd name="T21" fmla="*/ 89 h 179"/>
                <a:gd name="T22" fmla="*/ 16 w 170"/>
                <a:gd name="T23" fmla="*/ 142 h 179"/>
                <a:gd name="T24" fmla="*/ 55 w 170"/>
                <a:gd name="T25" fmla="*/ 174 h 179"/>
                <a:gd name="T26" fmla="*/ 84 w 170"/>
                <a:gd name="T27" fmla="*/ 179 h 179"/>
                <a:gd name="T28" fmla="*/ 85 w 170"/>
                <a:gd name="T29" fmla="*/ 179 h 179"/>
                <a:gd name="T30" fmla="*/ 170 w 170"/>
                <a:gd name="T31" fmla="*/ 91 h 179"/>
                <a:gd name="T32" fmla="*/ 170 w 170"/>
                <a:gd name="T33" fmla="*/ 90 h 179"/>
                <a:gd name="T34" fmla="*/ 162 w 170"/>
                <a:gd name="T35" fmla="*/ 52 h 179"/>
                <a:gd name="T36" fmla="*/ 86 w 170"/>
                <a:gd name="T37" fmla="*/ 0 h 179"/>
                <a:gd name="T38" fmla="*/ 85 w 170"/>
                <a:gd name="T39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0" h="179">
                  <a:moveTo>
                    <a:pt x="85" y="165"/>
                  </a:moveTo>
                  <a:cubicBezTo>
                    <a:pt x="85" y="165"/>
                    <a:pt x="85" y="165"/>
                    <a:pt x="84" y="165"/>
                  </a:cubicBezTo>
                  <a:cubicBezTo>
                    <a:pt x="45" y="165"/>
                    <a:pt x="13" y="131"/>
                    <a:pt x="13" y="89"/>
                  </a:cubicBezTo>
                  <a:cubicBezTo>
                    <a:pt x="14" y="47"/>
                    <a:pt x="46" y="14"/>
                    <a:pt x="85" y="14"/>
                  </a:cubicBezTo>
                  <a:cubicBezTo>
                    <a:pt x="85" y="14"/>
                    <a:pt x="86" y="14"/>
                    <a:pt x="86" y="14"/>
                  </a:cubicBezTo>
                  <a:cubicBezTo>
                    <a:pt x="125" y="14"/>
                    <a:pt x="157" y="49"/>
                    <a:pt x="157" y="90"/>
                  </a:cubicBezTo>
                  <a:cubicBezTo>
                    <a:pt x="157" y="132"/>
                    <a:pt x="124" y="165"/>
                    <a:pt x="85" y="165"/>
                  </a:cubicBezTo>
                  <a:moveTo>
                    <a:pt x="85" y="0"/>
                  </a:moveTo>
                  <a:cubicBezTo>
                    <a:pt x="68" y="0"/>
                    <a:pt x="52" y="5"/>
                    <a:pt x="39" y="15"/>
                  </a:cubicBezTo>
                  <a:cubicBezTo>
                    <a:pt x="33" y="23"/>
                    <a:pt x="26" y="30"/>
                    <a:pt x="17" y="36"/>
                  </a:cubicBezTo>
                  <a:cubicBezTo>
                    <a:pt x="7" y="50"/>
                    <a:pt x="1" y="69"/>
                    <a:pt x="0" y="89"/>
                  </a:cubicBezTo>
                  <a:cubicBezTo>
                    <a:pt x="0" y="109"/>
                    <a:pt x="6" y="127"/>
                    <a:pt x="16" y="142"/>
                  </a:cubicBezTo>
                  <a:cubicBezTo>
                    <a:pt x="26" y="156"/>
                    <a:pt x="40" y="167"/>
                    <a:pt x="55" y="174"/>
                  </a:cubicBezTo>
                  <a:cubicBezTo>
                    <a:pt x="64" y="177"/>
                    <a:pt x="74" y="179"/>
                    <a:pt x="84" y="179"/>
                  </a:cubicBezTo>
                  <a:cubicBezTo>
                    <a:pt x="85" y="179"/>
                    <a:pt x="85" y="179"/>
                    <a:pt x="85" y="179"/>
                  </a:cubicBezTo>
                  <a:cubicBezTo>
                    <a:pt x="132" y="179"/>
                    <a:pt x="170" y="140"/>
                    <a:pt x="170" y="91"/>
                  </a:cubicBezTo>
                  <a:cubicBezTo>
                    <a:pt x="170" y="90"/>
                    <a:pt x="170" y="90"/>
                    <a:pt x="170" y="90"/>
                  </a:cubicBezTo>
                  <a:cubicBezTo>
                    <a:pt x="170" y="76"/>
                    <a:pt x="167" y="63"/>
                    <a:pt x="162" y="52"/>
                  </a:cubicBezTo>
                  <a:cubicBezTo>
                    <a:pt x="148" y="21"/>
                    <a:pt x="120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1301"/>
            <p:cNvSpPr>
              <a:spLocks noEditPoints="1"/>
            </p:cNvSpPr>
            <p:nvPr/>
          </p:nvSpPr>
          <p:spPr bwMode="auto">
            <a:xfrm>
              <a:off x="567" y="4086"/>
              <a:ext cx="78" cy="83"/>
            </a:xfrm>
            <a:custGeom>
              <a:avLst/>
              <a:gdLst>
                <a:gd name="T0" fmla="*/ 45 w 158"/>
                <a:gd name="T1" fmla="*/ 23 h 168"/>
                <a:gd name="T2" fmla="*/ 79 w 158"/>
                <a:gd name="T3" fmla="*/ 13 h 168"/>
                <a:gd name="T4" fmla="*/ 80 w 158"/>
                <a:gd name="T5" fmla="*/ 13 h 168"/>
                <a:gd name="T6" fmla="*/ 146 w 158"/>
                <a:gd name="T7" fmla="*/ 85 h 168"/>
                <a:gd name="T8" fmla="*/ 79 w 158"/>
                <a:gd name="T9" fmla="*/ 155 h 168"/>
                <a:gd name="T10" fmla="*/ 78 w 158"/>
                <a:gd name="T11" fmla="*/ 155 h 168"/>
                <a:gd name="T12" fmla="*/ 12 w 158"/>
                <a:gd name="T13" fmla="*/ 83 h 168"/>
                <a:gd name="T14" fmla="*/ 37 w 158"/>
                <a:gd name="T15" fmla="*/ 29 h 168"/>
                <a:gd name="T16" fmla="*/ 45 w 158"/>
                <a:gd name="T17" fmla="*/ 23 h 168"/>
                <a:gd name="T18" fmla="*/ 79 w 158"/>
                <a:gd name="T19" fmla="*/ 0 h 168"/>
                <a:gd name="T20" fmla="*/ 66 w 158"/>
                <a:gd name="T21" fmla="*/ 2 h 168"/>
                <a:gd name="T22" fmla="*/ 11 w 158"/>
                <a:gd name="T23" fmla="*/ 42 h 168"/>
                <a:gd name="T24" fmla="*/ 0 w 158"/>
                <a:gd name="T25" fmla="*/ 83 h 168"/>
                <a:gd name="T26" fmla="*/ 7 w 158"/>
                <a:gd name="T27" fmla="*/ 118 h 168"/>
                <a:gd name="T28" fmla="*/ 39 w 158"/>
                <a:gd name="T29" fmla="*/ 156 h 168"/>
                <a:gd name="T30" fmla="*/ 78 w 158"/>
                <a:gd name="T31" fmla="*/ 168 h 168"/>
                <a:gd name="T32" fmla="*/ 79 w 158"/>
                <a:gd name="T33" fmla="*/ 168 h 168"/>
                <a:gd name="T34" fmla="*/ 121 w 158"/>
                <a:gd name="T35" fmla="*/ 155 h 168"/>
                <a:gd name="T36" fmla="*/ 143 w 158"/>
                <a:gd name="T37" fmla="*/ 134 h 168"/>
                <a:gd name="T38" fmla="*/ 158 w 158"/>
                <a:gd name="T39" fmla="*/ 85 h 168"/>
                <a:gd name="T40" fmla="*/ 154 w 158"/>
                <a:gd name="T41" fmla="*/ 57 h 168"/>
                <a:gd name="T42" fmla="*/ 136 w 158"/>
                <a:gd name="T43" fmla="*/ 26 h 168"/>
                <a:gd name="T44" fmla="*/ 80 w 158"/>
                <a:gd name="T45" fmla="*/ 0 h 168"/>
                <a:gd name="T46" fmla="*/ 79 w 158"/>
                <a:gd name="T4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8" h="168">
                  <a:moveTo>
                    <a:pt x="45" y="23"/>
                  </a:moveTo>
                  <a:cubicBezTo>
                    <a:pt x="55" y="17"/>
                    <a:pt x="67" y="13"/>
                    <a:pt x="79" y="13"/>
                  </a:cubicBezTo>
                  <a:cubicBezTo>
                    <a:pt x="79" y="13"/>
                    <a:pt x="80" y="13"/>
                    <a:pt x="80" y="13"/>
                  </a:cubicBezTo>
                  <a:cubicBezTo>
                    <a:pt x="117" y="14"/>
                    <a:pt x="146" y="46"/>
                    <a:pt x="146" y="85"/>
                  </a:cubicBezTo>
                  <a:cubicBezTo>
                    <a:pt x="146" y="124"/>
                    <a:pt x="116" y="155"/>
                    <a:pt x="79" y="155"/>
                  </a:cubicBezTo>
                  <a:cubicBezTo>
                    <a:pt x="79" y="155"/>
                    <a:pt x="79" y="155"/>
                    <a:pt x="78" y="155"/>
                  </a:cubicBezTo>
                  <a:cubicBezTo>
                    <a:pt x="41" y="154"/>
                    <a:pt x="12" y="122"/>
                    <a:pt x="12" y="83"/>
                  </a:cubicBezTo>
                  <a:cubicBezTo>
                    <a:pt x="12" y="62"/>
                    <a:pt x="22" y="42"/>
                    <a:pt x="37" y="29"/>
                  </a:cubicBezTo>
                  <a:cubicBezTo>
                    <a:pt x="39" y="27"/>
                    <a:pt x="42" y="25"/>
                    <a:pt x="45" y="23"/>
                  </a:cubicBezTo>
                  <a:moveTo>
                    <a:pt x="79" y="0"/>
                  </a:moveTo>
                  <a:cubicBezTo>
                    <a:pt x="75" y="0"/>
                    <a:pt x="70" y="1"/>
                    <a:pt x="66" y="2"/>
                  </a:cubicBezTo>
                  <a:cubicBezTo>
                    <a:pt x="43" y="6"/>
                    <a:pt x="22" y="21"/>
                    <a:pt x="11" y="42"/>
                  </a:cubicBezTo>
                  <a:cubicBezTo>
                    <a:pt x="4" y="54"/>
                    <a:pt x="0" y="68"/>
                    <a:pt x="0" y="83"/>
                  </a:cubicBezTo>
                  <a:cubicBezTo>
                    <a:pt x="0" y="95"/>
                    <a:pt x="2" y="107"/>
                    <a:pt x="7" y="118"/>
                  </a:cubicBezTo>
                  <a:cubicBezTo>
                    <a:pt x="13" y="134"/>
                    <a:pt x="25" y="147"/>
                    <a:pt x="39" y="156"/>
                  </a:cubicBezTo>
                  <a:cubicBezTo>
                    <a:pt x="51" y="163"/>
                    <a:pt x="64" y="168"/>
                    <a:pt x="78" y="168"/>
                  </a:cubicBezTo>
                  <a:cubicBezTo>
                    <a:pt x="79" y="168"/>
                    <a:pt x="79" y="168"/>
                    <a:pt x="79" y="168"/>
                  </a:cubicBezTo>
                  <a:cubicBezTo>
                    <a:pt x="95" y="168"/>
                    <a:pt x="109" y="163"/>
                    <a:pt x="121" y="155"/>
                  </a:cubicBezTo>
                  <a:cubicBezTo>
                    <a:pt x="130" y="149"/>
                    <a:pt x="137" y="142"/>
                    <a:pt x="143" y="134"/>
                  </a:cubicBezTo>
                  <a:cubicBezTo>
                    <a:pt x="152" y="120"/>
                    <a:pt x="158" y="103"/>
                    <a:pt x="158" y="85"/>
                  </a:cubicBezTo>
                  <a:cubicBezTo>
                    <a:pt x="158" y="75"/>
                    <a:pt x="157" y="66"/>
                    <a:pt x="154" y="57"/>
                  </a:cubicBezTo>
                  <a:cubicBezTo>
                    <a:pt x="150" y="46"/>
                    <a:pt x="144" y="35"/>
                    <a:pt x="136" y="26"/>
                  </a:cubicBezTo>
                  <a:cubicBezTo>
                    <a:pt x="122" y="11"/>
                    <a:pt x="102" y="1"/>
                    <a:pt x="80" y="0"/>
                  </a:cubicBezTo>
                  <a:cubicBezTo>
                    <a:pt x="80" y="0"/>
                    <a:pt x="79" y="0"/>
                    <a:pt x="7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1302"/>
            <p:cNvSpPr/>
            <p:nvPr/>
          </p:nvSpPr>
          <p:spPr bwMode="auto">
            <a:xfrm>
              <a:off x="528" y="3724"/>
              <a:ext cx="76" cy="39"/>
            </a:xfrm>
            <a:custGeom>
              <a:avLst/>
              <a:gdLst>
                <a:gd name="T0" fmla="*/ 11 w 152"/>
                <a:gd name="T1" fmla="*/ 0 h 79"/>
                <a:gd name="T2" fmla="*/ 0 w 152"/>
                <a:gd name="T3" fmla="*/ 5 h 79"/>
                <a:gd name="T4" fmla="*/ 2 w 152"/>
                <a:gd name="T5" fmla="*/ 20 h 79"/>
                <a:gd name="T6" fmla="*/ 9 w 152"/>
                <a:gd name="T7" fmla="*/ 38 h 79"/>
                <a:gd name="T8" fmla="*/ 40 w 152"/>
                <a:gd name="T9" fmla="*/ 69 h 79"/>
                <a:gd name="T10" fmla="*/ 74 w 152"/>
                <a:gd name="T11" fmla="*/ 79 h 79"/>
                <a:gd name="T12" fmla="*/ 119 w 152"/>
                <a:gd name="T13" fmla="*/ 64 h 79"/>
                <a:gd name="T14" fmla="*/ 119 w 152"/>
                <a:gd name="T15" fmla="*/ 64 h 79"/>
                <a:gd name="T16" fmla="*/ 121 w 152"/>
                <a:gd name="T17" fmla="*/ 64 h 79"/>
                <a:gd name="T18" fmla="*/ 150 w 152"/>
                <a:gd name="T19" fmla="*/ 21 h 79"/>
                <a:gd name="T20" fmla="*/ 152 w 152"/>
                <a:gd name="T21" fmla="*/ 10 h 79"/>
                <a:gd name="T22" fmla="*/ 146 w 152"/>
                <a:gd name="T23" fmla="*/ 8 h 79"/>
                <a:gd name="T24" fmla="*/ 146 w 152"/>
                <a:gd name="T25" fmla="*/ 8 h 79"/>
                <a:gd name="T26" fmla="*/ 142 w 152"/>
                <a:gd name="T27" fmla="*/ 7 h 79"/>
                <a:gd name="T28" fmla="*/ 141 w 152"/>
                <a:gd name="T29" fmla="*/ 7 h 79"/>
                <a:gd name="T30" fmla="*/ 138 w 152"/>
                <a:gd name="T31" fmla="*/ 19 h 79"/>
                <a:gd name="T32" fmla="*/ 76 w 152"/>
                <a:gd name="T33" fmla="*/ 67 h 79"/>
                <a:gd name="T34" fmla="*/ 76 w 152"/>
                <a:gd name="T35" fmla="*/ 67 h 79"/>
                <a:gd name="T36" fmla="*/ 13 w 152"/>
                <a:gd name="T37" fmla="*/ 15 h 79"/>
                <a:gd name="T38" fmla="*/ 11 w 152"/>
                <a:gd name="T3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2" h="79">
                  <a:moveTo>
                    <a:pt x="11" y="0"/>
                  </a:moveTo>
                  <a:cubicBezTo>
                    <a:pt x="8" y="2"/>
                    <a:pt x="4" y="4"/>
                    <a:pt x="0" y="5"/>
                  </a:cubicBezTo>
                  <a:cubicBezTo>
                    <a:pt x="0" y="11"/>
                    <a:pt x="1" y="16"/>
                    <a:pt x="2" y="20"/>
                  </a:cubicBezTo>
                  <a:cubicBezTo>
                    <a:pt x="4" y="27"/>
                    <a:pt x="6" y="32"/>
                    <a:pt x="9" y="38"/>
                  </a:cubicBezTo>
                  <a:cubicBezTo>
                    <a:pt x="22" y="45"/>
                    <a:pt x="33" y="56"/>
                    <a:pt x="40" y="69"/>
                  </a:cubicBezTo>
                  <a:cubicBezTo>
                    <a:pt x="50" y="75"/>
                    <a:pt x="61" y="79"/>
                    <a:pt x="74" y="79"/>
                  </a:cubicBezTo>
                  <a:cubicBezTo>
                    <a:pt x="86" y="69"/>
                    <a:pt x="102" y="64"/>
                    <a:pt x="119" y="64"/>
                  </a:cubicBezTo>
                  <a:cubicBezTo>
                    <a:pt x="119" y="64"/>
                    <a:pt x="119" y="64"/>
                    <a:pt x="119" y="64"/>
                  </a:cubicBezTo>
                  <a:cubicBezTo>
                    <a:pt x="120" y="64"/>
                    <a:pt x="121" y="64"/>
                    <a:pt x="121" y="64"/>
                  </a:cubicBezTo>
                  <a:cubicBezTo>
                    <a:pt x="135" y="53"/>
                    <a:pt x="145" y="38"/>
                    <a:pt x="150" y="21"/>
                  </a:cubicBezTo>
                  <a:cubicBezTo>
                    <a:pt x="151" y="17"/>
                    <a:pt x="152" y="13"/>
                    <a:pt x="152" y="10"/>
                  </a:cubicBezTo>
                  <a:cubicBezTo>
                    <a:pt x="150" y="9"/>
                    <a:pt x="148" y="8"/>
                    <a:pt x="146" y="8"/>
                  </a:cubicBezTo>
                  <a:cubicBezTo>
                    <a:pt x="146" y="8"/>
                    <a:pt x="146" y="8"/>
                    <a:pt x="146" y="8"/>
                  </a:cubicBezTo>
                  <a:cubicBezTo>
                    <a:pt x="144" y="8"/>
                    <a:pt x="143" y="8"/>
                    <a:pt x="142" y="7"/>
                  </a:cubicBezTo>
                  <a:cubicBezTo>
                    <a:pt x="141" y="7"/>
                    <a:pt x="141" y="7"/>
                    <a:pt x="141" y="7"/>
                  </a:cubicBezTo>
                  <a:cubicBezTo>
                    <a:pt x="140" y="11"/>
                    <a:pt x="139" y="15"/>
                    <a:pt x="138" y="19"/>
                  </a:cubicBezTo>
                  <a:cubicBezTo>
                    <a:pt x="130" y="47"/>
                    <a:pt x="105" y="67"/>
                    <a:pt x="76" y="67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45" y="66"/>
                    <a:pt x="20" y="44"/>
                    <a:pt x="13" y="15"/>
                  </a:cubicBezTo>
                  <a:cubicBezTo>
                    <a:pt x="12" y="10"/>
                    <a:pt x="11" y="5"/>
                    <a:pt x="1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1303"/>
            <p:cNvSpPr/>
            <p:nvPr/>
          </p:nvSpPr>
          <p:spPr bwMode="auto">
            <a:xfrm>
              <a:off x="482" y="3738"/>
              <a:ext cx="71" cy="81"/>
            </a:xfrm>
            <a:custGeom>
              <a:avLst/>
              <a:gdLst>
                <a:gd name="T0" fmla="*/ 67 w 144"/>
                <a:gd name="T1" fmla="*/ 0 h 165"/>
                <a:gd name="T2" fmla="*/ 41 w 144"/>
                <a:gd name="T3" fmla="*/ 5 h 165"/>
                <a:gd name="T4" fmla="*/ 5 w 144"/>
                <a:gd name="T5" fmla="*/ 35 h 165"/>
                <a:gd name="T6" fmla="*/ 0 w 144"/>
                <a:gd name="T7" fmla="*/ 43 h 165"/>
                <a:gd name="T8" fmla="*/ 6 w 144"/>
                <a:gd name="T9" fmla="*/ 59 h 165"/>
                <a:gd name="T10" fmla="*/ 10 w 144"/>
                <a:gd name="T11" fmla="*/ 49 h 165"/>
                <a:gd name="T12" fmla="*/ 67 w 144"/>
                <a:gd name="T13" fmla="*/ 13 h 165"/>
                <a:gd name="T14" fmla="*/ 68 w 144"/>
                <a:gd name="T15" fmla="*/ 13 h 165"/>
                <a:gd name="T16" fmla="*/ 132 w 144"/>
                <a:gd name="T17" fmla="*/ 83 h 165"/>
                <a:gd name="T18" fmla="*/ 67 w 144"/>
                <a:gd name="T19" fmla="*/ 152 h 165"/>
                <a:gd name="T20" fmla="*/ 67 w 144"/>
                <a:gd name="T21" fmla="*/ 152 h 165"/>
                <a:gd name="T22" fmla="*/ 32 w 144"/>
                <a:gd name="T23" fmla="*/ 141 h 165"/>
                <a:gd name="T24" fmla="*/ 25 w 144"/>
                <a:gd name="T25" fmla="*/ 135 h 165"/>
                <a:gd name="T26" fmla="*/ 28 w 144"/>
                <a:gd name="T27" fmla="*/ 153 h 165"/>
                <a:gd name="T28" fmla="*/ 35 w 144"/>
                <a:gd name="T29" fmla="*/ 157 h 165"/>
                <a:gd name="T30" fmla="*/ 67 w 144"/>
                <a:gd name="T31" fmla="*/ 165 h 165"/>
                <a:gd name="T32" fmla="*/ 67 w 144"/>
                <a:gd name="T33" fmla="*/ 165 h 165"/>
                <a:gd name="T34" fmla="*/ 70 w 144"/>
                <a:gd name="T35" fmla="*/ 165 h 165"/>
                <a:gd name="T36" fmla="*/ 110 w 144"/>
                <a:gd name="T37" fmla="*/ 151 h 165"/>
                <a:gd name="T38" fmla="*/ 136 w 144"/>
                <a:gd name="T39" fmla="*/ 119 h 165"/>
                <a:gd name="T40" fmla="*/ 136 w 144"/>
                <a:gd name="T41" fmla="*/ 116 h 165"/>
                <a:gd name="T42" fmla="*/ 144 w 144"/>
                <a:gd name="T43" fmla="*/ 80 h 165"/>
                <a:gd name="T44" fmla="*/ 134 w 144"/>
                <a:gd name="T45" fmla="*/ 41 h 165"/>
                <a:gd name="T46" fmla="*/ 103 w 144"/>
                <a:gd name="T47" fmla="*/ 10 h 165"/>
                <a:gd name="T48" fmla="*/ 74 w 144"/>
                <a:gd name="T49" fmla="*/ 1 h 165"/>
                <a:gd name="T50" fmla="*/ 68 w 144"/>
                <a:gd name="T51" fmla="*/ 0 h 165"/>
                <a:gd name="T52" fmla="*/ 67 w 144"/>
                <a:gd name="T53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4" h="165">
                  <a:moveTo>
                    <a:pt x="67" y="0"/>
                  </a:moveTo>
                  <a:cubicBezTo>
                    <a:pt x="58" y="0"/>
                    <a:pt x="49" y="2"/>
                    <a:pt x="41" y="5"/>
                  </a:cubicBezTo>
                  <a:cubicBezTo>
                    <a:pt x="27" y="11"/>
                    <a:pt x="14" y="21"/>
                    <a:pt x="5" y="35"/>
                  </a:cubicBezTo>
                  <a:cubicBezTo>
                    <a:pt x="3" y="37"/>
                    <a:pt x="1" y="40"/>
                    <a:pt x="0" y="43"/>
                  </a:cubicBezTo>
                  <a:cubicBezTo>
                    <a:pt x="2" y="48"/>
                    <a:pt x="4" y="54"/>
                    <a:pt x="6" y="59"/>
                  </a:cubicBezTo>
                  <a:cubicBezTo>
                    <a:pt x="7" y="56"/>
                    <a:pt x="9" y="52"/>
                    <a:pt x="10" y="49"/>
                  </a:cubicBezTo>
                  <a:cubicBezTo>
                    <a:pt x="21" y="28"/>
                    <a:pt x="43" y="13"/>
                    <a:pt x="67" y="13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104" y="13"/>
                    <a:pt x="133" y="45"/>
                    <a:pt x="132" y="83"/>
                  </a:cubicBezTo>
                  <a:cubicBezTo>
                    <a:pt x="132" y="121"/>
                    <a:pt x="103" y="152"/>
                    <a:pt x="67" y="152"/>
                  </a:cubicBezTo>
                  <a:cubicBezTo>
                    <a:pt x="67" y="152"/>
                    <a:pt x="67" y="152"/>
                    <a:pt x="67" y="152"/>
                  </a:cubicBezTo>
                  <a:cubicBezTo>
                    <a:pt x="54" y="152"/>
                    <a:pt x="42" y="148"/>
                    <a:pt x="32" y="141"/>
                  </a:cubicBezTo>
                  <a:cubicBezTo>
                    <a:pt x="30" y="140"/>
                    <a:pt x="27" y="138"/>
                    <a:pt x="25" y="135"/>
                  </a:cubicBezTo>
                  <a:cubicBezTo>
                    <a:pt x="26" y="141"/>
                    <a:pt x="27" y="147"/>
                    <a:pt x="28" y="153"/>
                  </a:cubicBezTo>
                  <a:cubicBezTo>
                    <a:pt x="30" y="154"/>
                    <a:pt x="32" y="156"/>
                    <a:pt x="35" y="157"/>
                  </a:cubicBezTo>
                  <a:cubicBezTo>
                    <a:pt x="44" y="162"/>
                    <a:pt x="55" y="165"/>
                    <a:pt x="67" y="165"/>
                  </a:cubicBezTo>
                  <a:cubicBezTo>
                    <a:pt x="67" y="165"/>
                    <a:pt x="67" y="165"/>
                    <a:pt x="67" y="165"/>
                  </a:cubicBezTo>
                  <a:cubicBezTo>
                    <a:pt x="68" y="165"/>
                    <a:pt x="69" y="165"/>
                    <a:pt x="70" y="165"/>
                  </a:cubicBezTo>
                  <a:cubicBezTo>
                    <a:pt x="82" y="157"/>
                    <a:pt x="95" y="152"/>
                    <a:pt x="110" y="151"/>
                  </a:cubicBezTo>
                  <a:cubicBezTo>
                    <a:pt x="121" y="143"/>
                    <a:pt x="130" y="132"/>
                    <a:pt x="136" y="119"/>
                  </a:cubicBezTo>
                  <a:cubicBezTo>
                    <a:pt x="136" y="118"/>
                    <a:pt x="136" y="117"/>
                    <a:pt x="136" y="116"/>
                  </a:cubicBezTo>
                  <a:cubicBezTo>
                    <a:pt x="136" y="103"/>
                    <a:pt x="139" y="91"/>
                    <a:pt x="144" y="80"/>
                  </a:cubicBezTo>
                  <a:cubicBezTo>
                    <a:pt x="144" y="66"/>
                    <a:pt x="140" y="53"/>
                    <a:pt x="134" y="41"/>
                  </a:cubicBezTo>
                  <a:cubicBezTo>
                    <a:pt x="127" y="28"/>
                    <a:pt x="116" y="17"/>
                    <a:pt x="103" y="10"/>
                  </a:cubicBezTo>
                  <a:cubicBezTo>
                    <a:pt x="95" y="5"/>
                    <a:pt x="85" y="2"/>
                    <a:pt x="74" y="1"/>
                  </a:cubicBezTo>
                  <a:cubicBezTo>
                    <a:pt x="72" y="0"/>
                    <a:pt x="70" y="0"/>
                    <a:pt x="68" y="0"/>
                  </a:cubicBezTo>
                  <a:cubicBezTo>
                    <a:pt x="68" y="0"/>
                    <a:pt x="68" y="0"/>
                    <a:pt x="6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1304"/>
            <p:cNvSpPr/>
            <p:nvPr/>
          </p:nvSpPr>
          <p:spPr bwMode="auto">
            <a:xfrm>
              <a:off x="549" y="3755"/>
              <a:ext cx="73" cy="80"/>
            </a:xfrm>
            <a:custGeom>
              <a:avLst/>
              <a:gdLst>
                <a:gd name="T0" fmla="*/ 77 w 147"/>
                <a:gd name="T1" fmla="*/ 0 h 162"/>
                <a:gd name="T2" fmla="*/ 32 w 147"/>
                <a:gd name="T3" fmla="*/ 15 h 162"/>
                <a:gd name="T4" fmla="*/ 8 w 147"/>
                <a:gd name="T5" fmla="*/ 44 h 162"/>
                <a:gd name="T6" fmla="*/ 0 w 147"/>
                <a:gd name="T7" fmla="*/ 80 h 162"/>
                <a:gd name="T8" fmla="*/ 0 w 147"/>
                <a:gd name="T9" fmla="*/ 83 h 162"/>
                <a:gd name="T10" fmla="*/ 11 w 147"/>
                <a:gd name="T11" fmla="*/ 122 h 162"/>
                <a:gd name="T12" fmla="*/ 46 w 147"/>
                <a:gd name="T13" fmla="*/ 155 h 162"/>
                <a:gd name="T14" fmla="*/ 76 w 147"/>
                <a:gd name="T15" fmla="*/ 162 h 162"/>
                <a:gd name="T16" fmla="*/ 77 w 147"/>
                <a:gd name="T17" fmla="*/ 162 h 162"/>
                <a:gd name="T18" fmla="*/ 86 w 147"/>
                <a:gd name="T19" fmla="*/ 161 h 162"/>
                <a:gd name="T20" fmla="*/ 117 w 147"/>
                <a:gd name="T21" fmla="*/ 150 h 162"/>
                <a:gd name="T22" fmla="*/ 119 w 147"/>
                <a:gd name="T23" fmla="*/ 148 h 162"/>
                <a:gd name="T24" fmla="*/ 123 w 147"/>
                <a:gd name="T25" fmla="*/ 129 h 162"/>
                <a:gd name="T26" fmla="*/ 113 w 147"/>
                <a:gd name="T27" fmla="*/ 137 h 162"/>
                <a:gd name="T28" fmla="*/ 77 w 147"/>
                <a:gd name="T29" fmla="*/ 149 h 162"/>
                <a:gd name="T30" fmla="*/ 76 w 147"/>
                <a:gd name="T31" fmla="*/ 149 h 162"/>
                <a:gd name="T32" fmla="*/ 12 w 147"/>
                <a:gd name="T33" fmla="*/ 80 h 162"/>
                <a:gd name="T34" fmla="*/ 77 w 147"/>
                <a:gd name="T35" fmla="*/ 12 h 162"/>
                <a:gd name="T36" fmla="*/ 77 w 147"/>
                <a:gd name="T37" fmla="*/ 12 h 162"/>
                <a:gd name="T38" fmla="*/ 137 w 147"/>
                <a:gd name="T39" fmla="*/ 55 h 162"/>
                <a:gd name="T40" fmla="*/ 140 w 147"/>
                <a:gd name="T41" fmla="*/ 65 h 162"/>
                <a:gd name="T42" fmla="*/ 147 w 147"/>
                <a:gd name="T43" fmla="*/ 48 h 162"/>
                <a:gd name="T44" fmla="*/ 143 w 147"/>
                <a:gd name="T45" fmla="*/ 40 h 162"/>
                <a:gd name="T46" fmla="*/ 79 w 147"/>
                <a:gd name="T47" fmla="*/ 0 h 162"/>
                <a:gd name="T48" fmla="*/ 77 w 147"/>
                <a:gd name="T49" fmla="*/ 0 h 162"/>
                <a:gd name="T50" fmla="*/ 77 w 147"/>
                <a:gd name="T51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7" h="162">
                  <a:moveTo>
                    <a:pt x="77" y="0"/>
                  </a:moveTo>
                  <a:cubicBezTo>
                    <a:pt x="60" y="0"/>
                    <a:pt x="44" y="5"/>
                    <a:pt x="32" y="15"/>
                  </a:cubicBezTo>
                  <a:cubicBezTo>
                    <a:pt x="22" y="23"/>
                    <a:pt x="14" y="33"/>
                    <a:pt x="8" y="44"/>
                  </a:cubicBezTo>
                  <a:cubicBezTo>
                    <a:pt x="3" y="55"/>
                    <a:pt x="0" y="67"/>
                    <a:pt x="0" y="80"/>
                  </a:cubicBezTo>
                  <a:cubicBezTo>
                    <a:pt x="0" y="81"/>
                    <a:pt x="0" y="82"/>
                    <a:pt x="0" y="83"/>
                  </a:cubicBezTo>
                  <a:cubicBezTo>
                    <a:pt x="0" y="98"/>
                    <a:pt x="4" y="111"/>
                    <a:pt x="11" y="122"/>
                  </a:cubicBezTo>
                  <a:cubicBezTo>
                    <a:pt x="26" y="129"/>
                    <a:pt x="38" y="141"/>
                    <a:pt x="46" y="155"/>
                  </a:cubicBezTo>
                  <a:cubicBezTo>
                    <a:pt x="55" y="159"/>
                    <a:pt x="65" y="162"/>
                    <a:pt x="76" y="162"/>
                  </a:cubicBezTo>
                  <a:cubicBezTo>
                    <a:pt x="76" y="162"/>
                    <a:pt x="76" y="162"/>
                    <a:pt x="77" y="162"/>
                  </a:cubicBezTo>
                  <a:cubicBezTo>
                    <a:pt x="80" y="162"/>
                    <a:pt x="83" y="161"/>
                    <a:pt x="86" y="161"/>
                  </a:cubicBezTo>
                  <a:cubicBezTo>
                    <a:pt x="97" y="160"/>
                    <a:pt x="108" y="156"/>
                    <a:pt x="117" y="150"/>
                  </a:cubicBezTo>
                  <a:cubicBezTo>
                    <a:pt x="118" y="149"/>
                    <a:pt x="118" y="149"/>
                    <a:pt x="119" y="148"/>
                  </a:cubicBezTo>
                  <a:cubicBezTo>
                    <a:pt x="120" y="142"/>
                    <a:pt x="121" y="135"/>
                    <a:pt x="123" y="129"/>
                  </a:cubicBezTo>
                  <a:cubicBezTo>
                    <a:pt x="120" y="132"/>
                    <a:pt x="117" y="135"/>
                    <a:pt x="113" y="137"/>
                  </a:cubicBezTo>
                  <a:cubicBezTo>
                    <a:pt x="103" y="145"/>
                    <a:pt x="90" y="149"/>
                    <a:pt x="77" y="149"/>
                  </a:cubicBezTo>
                  <a:cubicBezTo>
                    <a:pt x="76" y="149"/>
                    <a:pt x="76" y="149"/>
                    <a:pt x="76" y="149"/>
                  </a:cubicBezTo>
                  <a:cubicBezTo>
                    <a:pt x="40" y="149"/>
                    <a:pt x="11" y="118"/>
                    <a:pt x="12" y="80"/>
                  </a:cubicBezTo>
                  <a:cubicBezTo>
                    <a:pt x="12" y="42"/>
                    <a:pt x="41" y="12"/>
                    <a:pt x="77" y="12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105" y="12"/>
                    <a:pt x="128" y="30"/>
                    <a:pt x="137" y="55"/>
                  </a:cubicBezTo>
                  <a:cubicBezTo>
                    <a:pt x="138" y="59"/>
                    <a:pt x="139" y="62"/>
                    <a:pt x="140" y="65"/>
                  </a:cubicBezTo>
                  <a:cubicBezTo>
                    <a:pt x="142" y="59"/>
                    <a:pt x="144" y="53"/>
                    <a:pt x="147" y="48"/>
                  </a:cubicBezTo>
                  <a:cubicBezTo>
                    <a:pt x="146" y="45"/>
                    <a:pt x="144" y="42"/>
                    <a:pt x="143" y="40"/>
                  </a:cubicBezTo>
                  <a:cubicBezTo>
                    <a:pt x="130" y="17"/>
                    <a:pt x="106" y="1"/>
                    <a:pt x="79" y="0"/>
                  </a:cubicBezTo>
                  <a:cubicBezTo>
                    <a:pt x="79" y="0"/>
                    <a:pt x="78" y="0"/>
                    <a:pt x="77" y="0"/>
                  </a:cubicBezTo>
                  <a:cubicBezTo>
                    <a:pt x="77" y="0"/>
                    <a:pt x="77" y="0"/>
                    <a:pt x="7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1305"/>
            <p:cNvSpPr>
              <a:spLocks noEditPoints="1"/>
            </p:cNvSpPr>
            <p:nvPr/>
          </p:nvSpPr>
          <p:spPr bwMode="auto">
            <a:xfrm>
              <a:off x="499" y="3812"/>
              <a:ext cx="78" cy="80"/>
            </a:xfrm>
            <a:custGeom>
              <a:avLst/>
              <a:gdLst>
                <a:gd name="T0" fmla="*/ 79 w 158"/>
                <a:gd name="T1" fmla="*/ 150 h 162"/>
                <a:gd name="T2" fmla="*/ 79 w 158"/>
                <a:gd name="T3" fmla="*/ 150 h 162"/>
                <a:gd name="T4" fmla="*/ 13 w 158"/>
                <a:gd name="T5" fmla="*/ 80 h 162"/>
                <a:gd name="T6" fmla="*/ 79 w 158"/>
                <a:gd name="T7" fmla="*/ 13 h 162"/>
                <a:gd name="T8" fmla="*/ 80 w 158"/>
                <a:gd name="T9" fmla="*/ 13 h 162"/>
                <a:gd name="T10" fmla="*/ 146 w 158"/>
                <a:gd name="T11" fmla="*/ 82 h 162"/>
                <a:gd name="T12" fmla="*/ 79 w 158"/>
                <a:gd name="T13" fmla="*/ 150 h 162"/>
                <a:gd name="T14" fmla="*/ 79 w 158"/>
                <a:gd name="T15" fmla="*/ 0 h 162"/>
                <a:gd name="T16" fmla="*/ 75 w 158"/>
                <a:gd name="T17" fmla="*/ 0 h 162"/>
                <a:gd name="T18" fmla="*/ 35 w 158"/>
                <a:gd name="T19" fmla="*/ 14 h 162"/>
                <a:gd name="T20" fmla="*/ 3 w 158"/>
                <a:gd name="T21" fmla="*/ 59 h 162"/>
                <a:gd name="T22" fmla="*/ 0 w 158"/>
                <a:gd name="T23" fmla="*/ 80 h 162"/>
                <a:gd name="T24" fmla="*/ 3 w 158"/>
                <a:gd name="T25" fmla="*/ 101 h 162"/>
                <a:gd name="T26" fmla="*/ 46 w 158"/>
                <a:gd name="T27" fmla="*/ 155 h 162"/>
                <a:gd name="T28" fmla="*/ 79 w 158"/>
                <a:gd name="T29" fmla="*/ 162 h 162"/>
                <a:gd name="T30" fmla="*/ 79 w 158"/>
                <a:gd name="T31" fmla="*/ 162 h 162"/>
                <a:gd name="T32" fmla="*/ 93 w 158"/>
                <a:gd name="T33" fmla="*/ 161 h 162"/>
                <a:gd name="T34" fmla="*/ 155 w 158"/>
                <a:gd name="T35" fmla="*/ 102 h 162"/>
                <a:gd name="T36" fmla="*/ 158 w 158"/>
                <a:gd name="T37" fmla="*/ 91 h 162"/>
                <a:gd name="T38" fmla="*/ 158 w 158"/>
                <a:gd name="T39" fmla="*/ 82 h 162"/>
                <a:gd name="T40" fmla="*/ 147 w 158"/>
                <a:gd name="T41" fmla="*/ 40 h 162"/>
                <a:gd name="T42" fmla="*/ 112 w 158"/>
                <a:gd name="T43" fmla="*/ 7 h 162"/>
                <a:gd name="T44" fmla="*/ 80 w 158"/>
                <a:gd name="T45" fmla="*/ 0 h 162"/>
                <a:gd name="T46" fmla="*/ 79 w 158"/>
                <a:gd name="T47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8" h="162">
                  <a:moveTo>
                    <a:pt x="79" y="150"/>
                  </a:moveTo>
                  <a:cubicBezTo>
                    <a:pt x="79" y="150"/>
                    <a:pt x="79" y="150"/>
                    <a:pt x="79" y="150"/>
                  </a:cubicBezTo>
                  <a:cubicBezTo>
                    <a:pt x="42" y="149"/>
                    <a:pt x="12" y="118"/>
                    <a:pt x="13" y="80"/>
                  </a:cubicBezTo>
                  <a:cubicBezTo>
                    <a:pt x="13" y="43"/>
                    <a:pt x="43" y="13"/>
                    <a:pt x="79" y="13"/>
                  </a:cubicBezTo>
                  <a:cubicBezTo>
                    <a:pt x="79" y="13"/>
                    <a:pt x="80" y="13"/>
                    <a:pt x="80" y="13"/>
                  </a:cubicBezTo>
                  <a:cubicBezTo>
                    <a:pt x="117" y="13"/>
                    <a:pt x="146" y="44"/>
                    <a:pt x="146" y="82"/>
                  </a:cubicBezTo>
                  <a:cubicBezTo>
                    <a:pt x="146" y="119"/>
                    <a:pt x="116" y="150"/>
                    <a:pt x="79" y="150"/>
                  </a:cubicBezTo>
                  <a:moveTo>
                    <a:pt x="79" y="0"/>
                  </a:moveTo>
                  <a:cubicBezTo>
                    <a:pt x="78" y="0"/>
                    <a:pt x="76" y="0"/>
                    <a:pt x="75" y="0"/>
                  </a:cubicBezTo>
                  <a:cubicBezTo>
                    <a:pt x="60" y="1"/>
                    <a:pt x="47" y="6"/>
                    <a:pt x="35" y="14"/>
                  </a:cubicBezTo>
                  <a:cubicBezTo>
                    <a:pt x="20" y="24"/>
                    <a:pt x="9" y="40"/>
                    <a:pt x="3" y="59"/>
                  </a:cubicBezTo>
                  <a:cubicBezTo>
                    <a:pt x="2" y="66"/>
                    <a:pt x="1" y="73"/>
                    <a:pt x="0" y="80"/>
                  </a:cubicBezTo>
                  <a:cubicBezTo>
                    <a:pt x="0" y="87"/>
                    <a:pt x="1" y="94"/>
                    <a:pt x="3" y="101"/>
                  </a:cubicBezTo>
                  <a:cubicBezTo>
                    <a:pt x="9" y="125"/>
                    <a:pt x="25" y="144"/>
                    <a:pt x="46" y="155"/>
                  </a:cubicBezTo>
                  <a:cubicBezTo>
                    <a:pt x="56" y="159"/>
                    <a:pt x="67" y="162"/>
                    <a:pt x="79" y="162"/>
                  </a:cubicBezTo>
                  <a:cubicBezTo>
                    <a:pt x="79" y="162"/>
                    <a:pt x="79" y="162"/>
                    <a:pt x="79" y="162"/>
                  </a:cubicBezTo>
                  <a:cubicBezTo>
                    <a:pt x="84" y="162"/>
                    <a:pt x="88" y="162"/>
                    <a:pt x="93" y="161"/>
                  </a:cubicBezTo>
                  <a:cubicBezTo>
                    <a:pt x="123" y="156"/>
                    <a:pt x="148" y="132"/>
                    <a:pt x="155" y="102"/>
                  </a:cubicBezTo>
                  <a:cubicBezTo>
                    <a:pt x="156" y="98"/>
                    <a:pt x="157" y="95"/>
                    <a:pt x="158" y="91"/>
                  </a:cubicBezTo>
                  <a:cubicBezTo>
                    <a:pt x="158" y="88"/>
                    <a:pt x="158" y="85"/>
                    <a:pt x="158" y="82"/>
                  </a:cubicBezTo>
                  <a:cubicBezTo>
                    <a:pt x="158" y="67"/>
                    <a:pt x="154" y="52"/>
                    <a:pt x="147" y="40"/>
                  </a:cubicBezTo>
                  <a:cubicBezTo>
                    <a:pt x="139" y="26"/>
                    <a:pt x="127" y="14"/>
                    <a:pt x="112" y="7"/>
                  </a:cubicBezTo>
                  <a:cubicBezTo>
                    <a:pt x="102" y="3"/>
                    <a:pt x="91" y="0"/>
                    <a:pt x="80" y="0"/>
                  </a:cubicBezTo>
                  <a:cubicBezTo>
                    <a:pt x="80" y="0"/>
                    <a:pt x="80" y="0"/>
                    <a:pt x="7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1306"/>
            <p:cNvSpPr>
              <a:spLocks noEditPoints="1"/>
            </p:cNvSpPr>
            <p:nvPr/>
          </p:nvSpPr>
          <p:spPr bwMode="auto">
            <a:xfrm>
              <a:off x="161" y="4157"/>
              <a:ext cx="78" cy="80"/>
            </a:xfrm>
            <a:custGeom>
              <a:avLst/>
              <a:gdLst>
                <a:gd name="T0" fmla="*/ 79 w 159"/>
                <a:gd name="T1" fmla="*/ 149 h 162"/>
                <a:gd name="T2" fmla="*/ 79 w 159"/>
                <a:gd name="T3" fmla="*/ 149 h 162"/>
                <a:gd name="T4" fmla="*/ 13 w 159"/>
                <a:gd name="T5" fmla="*/ 80 h 162"/>
                <a:gd name="T6" fmla="*/ 79 w 159"/>
                <a:gd name="T7" fmla="*/ 12 h 162"/>
                <a:gd name="T8" fmla="*/ 80 w 159"/>
                <a:gd name="T9" fmla="*/ 12 h 162"/>
                <a:gd name="T10" fmla="*/ 146 w 159"/>
                <a:gd name="T11" fmla="*/ 82 h 162"/>
                <a:gd name="T12" fmla="*/ 79 w 159"/>
                <a:gd name="T13" fmla="*/ 149 h 162"/>
                <a:gd name="T14" fmla="*/ 79 w 159"/>
                <a:gd name="T15" fmla="*/ 0 h 162"/>
                <a:gd name="T16" fmla="*/ 61 w 159"/>
                <a:gd name="T17" fmla="*/ 2 h 162"/>
                <a:gd name="T18" fmla="*/ 39 w 159"/>
                <a:gd name="T19" fmla="*/ 11 h 162"/>
                <a:gd name="T20" fmla="*/ 11 w 159"/>
                <a:gd name="T21" fmla="*/ 40 h 162"/>
                <a:gd name="T22" fmla="*/ 2 w 159"/>
                <a:gd name="T23" fmla="*/ 66 h 162"/>
                <a:gd name="T24" fmla="*/ 1 w 159"/>
                <a:gd name="T25" fmla="*/ 80 h 162"/>
                <a:gd name="T26" fmla="*/ 79 w 159"/>
                <a:gd name="T27" fmla="*/ 162 h 162"/>
                <a:gd name="T28" fmla="*/ 79 w 159"/>
                <a:gd name="T29" fmla="*/ 162 h 162"/>
                <a:gd name="T30" fmla="*/ 97 w 159"/>
                <a:gd name="T31" fmla="*/ 160 h 162"/>
                <a:gd name="T32" fmla="*/ 140 w 159"/>
                <a:gd name="T33" fmla="*/ 133 h 162"/>
                <a:gd name="T34" fmla="*/ 158 w 159"/>
                <a:gd name="T35" fmla="*/ 82 h 162"/>
                <a:gd name="T36" fmla="*/ 80 w 159"/>
                <a:gd name="T37" fmla="*/ 0 h 162"/>
                <a:gd name="T38" fmla="*/ 79 w 159"/>
                <a:gd name="T39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9" h="162">
                  <a:moveTo>
                    <a:pt x="79" y="149"/>
                  </a:moveTo>
                  <a:cubicBezTo>
                    <a:pt x="79" y="149"/>
                    <a:pt x="79" y="149"/>
                    <a:pt x="79" y="149"/>
                  </a:cubicBezTo>
                  <a:cubicBezTo>
                    <a:pt x="42" y="149"/>
                    <a:pt x="12" y="118"/>
                    <a:pt x="13" y="80"/>
                  </a:cubicBezTo>
                  <a:cubicBezTo>
                    <a:pt x="13" y="43"/>
                    <a:pt x="43" y="12"/>
                    <a:pt x="79" y="12"/>
                  </a:cubicBezTo>
                  <a:cubicBezTo>
                    <a:pt x="79" y="12"/>
                    <a:pt x="80" y="12"/>
                    <a:pt x="80" y="12"/>
                  </a:cubicBezTo>
                  <a:cubicBezTo>
                    <a:pt x="117" y="13"/>
                    <a:pt x="146" y="44"/>
                    <a:pt x="146" y="82"/>
                  </a:cubicBezTo>
                  <a:cubicBezTo>
                    <a:pt x="146" y="119"/>
                    <a:pt x="116" y="149"/>
                    <a:pt x="79" y="149"/>
                  </a:cubicBezTo>
                  <a:moveTo>
                    <a:pt x="79" y="0"/>
                  </a:moveTo>
                  <a:cubicBezTo>
                    <a:pt x="73" y="0"/>
                    <a:pt x="67" y="1"/>
                    <a:pt x="61" y="2"/>
                  </a:cubicBezTo>
                  <a:cubicBezTo>
                    <a:pt x="53" y="4"/>
                    <a:pt x="46" y="7"/>
                    <a:pt x="39" y="11"/>
                  </a:cubicBezTo>
                  <a:cubicBezTo>
                    <a:pt x="28" y="18"/>
                    <a:pt x="18" y="28"/>
                    <a:pt x="11" y="40"/>
                  </a:cubicBezTo>
                  <a:cubicBezTo>
                    <a:pt x="7" y="48"/>
                    <a:pt x="4" y="57"/>
                    <a:pt x="2" y="66"/>
                  </a:cubicBezTo>
                  <a:cubicBezTo>
                    <a:pt x="1" y="70"/>
                    <a:pt x="1" y="75"/>
                    <a:pt x="1" y="80"/>
                  </a:cubicBezTo>
                  <a:cubicBezTo>
                    <a:pt x="0" y="125"/>
                    <a:pt x="35" y="161"/>
                    <a:pt x="79" y="162"/>
                  </a:cubicBezTo>
                  <a:cubicBezTo>
                    <a:pt x="79" y="162"/>
                    <a:pt x="79" y="162"/>
                    <a:pt x="79" y="162"/>
                  </a:cubicBezTo>
                  <a:cubicBezTo>
                    <a:pt x="85" y="162"/>
                    <a:pt x="91" y="161"/>
                    <a:pt x="97" y="160"/>
                  </a:cubicBezTo>
                  <a:cubicBezTo>
                    <a:pt x="114" y="156"/>
                    <a:pt x="129" y="146"/>
                    <a:pt x="140" y="133"/>
                  </a:cubicBezTo>
                  <a:cubicBezTo>
                    <a:pt x="151" y="119"/>
                    <a:pt x="158" y="101"/>
                    <a:pt x="158" y="82"/>
                  </a:cubicBezTo>
                  <a:cubicBezTo>
                    <a:pt x="159" y="37"/>
                    <a:pt x="124" y="0"/>
                    <a:pt x="80" y="0"/>
                  </a:cubicBezTo>
                  <a:cubicBezTo>
                    <a:pt x="80" y="0"/>
                    <a:pt x="80" y="0"/>
                    <a:pt x="7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1307"/>
            <p:cNvSpPr>
              <a:spLocks noEditPoints="1"/>
            </p:cNvSpPr>
            <p:nvPr/>
          </p:nvSpPr>
          <p:spPr bwMode="auto">
            <a:xfrm>
              <a:off x="232" y="4087"/>
              <a:ext cx="78" cy="80"/>
            </a:xfrm>
            <a:custGeom>
              <a:avLst/>
              <a:gdLst>
                <a:gd name="T0" fmla="*/ 79 w 158"/>
                <a:gd name="T1" fmla="*/ 150 h 162"/>
                <a:gd name="T2" fmla="*/ 78 w 158"/>
                <a:gd name="T3" fmla="*/ 150 h 162"/>
                <a:gd name="T4" fmla="*/ 12 w 158"/>
                <a:gd name="T5" fmla="*/ 80 h 162"/>
                <a:gd name="T6" fmla="*/ 79 w 158"/>
                <a:gd name="T7" fmla="*/ 13 h 162"/>
                <a:gd name="T8" fmla="*/ 80 w 158"/>
                <a:gd name="T9" fmla="*/ 13 h 162"/>
                <a:gd name="T10" fmla="*/ 146 w 158"/>
                <a:gd name="T11" fmla="*/ 82 h 162"/>
                <a:gd name="T12" fmla="*/ 144 w 158"/>
                <a:gd name="T13" fmla="*/ 97 h 162"/>
                <a:gd name="T14" fmla="*/ 97 w 158"/>
                <a:gd name="T15" fmla="*/ 147 h 162"/>
                <a:gd name="T16" fmla="*/ 79 w 158"/>
                <a:gd name="T17" fmla="*/ 150 h 162"/>
                <a:gd name="T18" fmla="*/ 79 w 158"/>
                <a:gd name="T19" fmla="*/ 0 h 162"/>
                <a:gd name="T20" fmla="*/ 3 w 158"/>
                <a:gd name="T21" fmla="*/ 58 h 162"/>
                <a:gd name="T22" fmla="*/ 0 w 158"/>
                <a:gd name="T23" fmla="*/ 80 h 162"/>
                <a:gd name="T24" fmla="*/ 0 w 158"/>
                <a:gd name="T25" fmla="*/ 83 h 162"/>
                <a:gd name="T26" fmla="*/ 78 w 158"/>
                <a:gd name="T27" fmla="*/ 162 h 162"/>
                <a:gd name="T28" fmla="*/ 79 w 158"/>
                <a:gd name="T29" fmla="*/ 162 h 162"/>
                <a:gd name="T30" fmla="*/ 86 w 158"/>
                <a:gd name="T31" fmla="*/ 162 h 162"/>
                <a:gd name="T32" fmla="*/ 158 w 158"/>
                <a:gd name="T33" fmla="*/ 86 h 162"/>
                <a:gd name="T34" fmla="*/ 158 w 158"/>
                <a:gd name="T35" fmla="*/ 82 h 162"/>
                <a:gd name="T36" fmla="*/ 104 w 158"/>
                <a:gd name="T37" fmla="*/ 4 h 162"/>
                <a:gd name="T38" fmla="*/ 83 w 158"/>
                <a:gd name="T39" fmla="*/ 0 h 162"/>
                <a:gd name="T40" fmla="*/ 80 w 158"/>
                <a:gd name="T41" fmla="*/ 0 h 162"/>
                <a:gd name="T42" fmla="*/ 79 w 158"/>
                <a:gd name="T4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8" h="162">
                  <a:moveTo>
                    <a:pt x="79" y="150"/>
                  </a:moveTo>
                  <a:cubicBezTo>
                    <a:pt x="79" y="150"/>
                    <a:pt x="79" y="150"/>
                    <a:pt x="78" y="150"/>
                  </a:cubicBezTo>
                  <a:cubicBezTo>
                    <a:pt x="42" y="149"/>
                    <a:pt x="12" y="118"/>
                    <a:pt x="12" y="80"/>
                  </a:cubicBezTo>
                  <a:cubicBezTo>
                    <a:pt x="13" y="43"/>
                    <a:pt x="42" y="13"/>
                    <a:pt x="79" y="13"/>
                  </a:cubicBezTo>
                  <a:cubicBezTo>
                    <a:pt x="79" y="13"/>
                    <a:pt x="79" y="13"/>
                    <a:pt x="80" y="13"/>
                  </a:cubicBezTo>
                  <a:cubicBezTo>
                    <a:pt x="116" y="13"/>
                    <a:pt x="146" y="44"/>
                    <a:pt x="146" y="82"/>
                  </a:cubicBezTo>
                  <a:cubicBezTo>
                    <a:pt x="146" y="87"/>
                    <a:pt x="145" y="92"/>
                    <a:pt x="144" y="97"/>
                  </a:cubicBezTo>
                  <a:cubicBezTo>
                    <a:pt x="139" y="121"/>
                    <a:pt x="120" y="140"/>
                    <a:pt x="97" y="147"/>
                  </a:cubicBezTo>
                  <a:cubicBezTo>
                    <a:pt x="91" y="149"/>
                    <a:pt x="85" y="150"/>
                    <a:pt x="79" y="150"/>
                  </a:cubicBezTo>
                  <a:moveTo>
                    <a:pt x="79" y="0"/>
                  </a:moveTo>
                  <a:cubicBezTo>
                    <a:pt x="43" y="0"/>
                    <a:pt x="13" y="25"/>
                    <a:pt x="3" y="58"/>
                  </a:cubicBezTo>
                  <a:cubicBezTo>
                    <a:pt x="1" y="65"/>
                    <a:pt x="0" y="73"/>
                    <a:pt x="0" y="80"/>
                  </a:cubicBezTo>
                  <a:cubicBezTo>
                    <a:pt x="0" y="81"/>
                    <a:pt x="0" y="82"/>
                    <a:pt x="0" y="83"/>
                  </a:cubicBezTo>
                  <a:cubicBezTo>
                    <a:pt x="1" y="127"/>
                    <a:pt x="36" y="162"/>
                    <a:pt x="78" y="162"/>
                  </a:cubicBezTo>
                  <a:cubicBezTo>
                    <a:pt x="79" y="162"/>
                    <a:pt x="79" y="162"/>
                    <a:pt x="79" y="162"/>
                  </a:cubicBezTo>
                  <a:cubicBezTo>
                    <a:pt x="81" y="162"/>
                    <a:pt x="84" y="162"/>
                    <a:pt x="86" y="162"/>
                  </a:cubicBezTo>
                  <a:cubicBezTo>
                    <a:pt x="125" y="158"/>
                    <a:pt x="156" y="126"/>
                    <a:pt x="158" y="86"/>
                  </a:cubicBezTo>
                  <a:cubicBezTo>
                    <a:pt x="158" y="84"/>
                    <a:pt x="158" y="83"/>
                    <a:pt x="158" y="82"/>
                  </a:cubicBezTo>
                  <a:cubicBezTo>
                    <a:pt x="158" y="46"/>
                    <a:pt x="136" y="15"/>
                    <a:pt x="104" y="4"/>
                  </a:cubicBezTo>
                  <a:cubicBezTo>
                    <a:pt x="98" y="2"/>
                    <a:pt x="90" y="1"/>
                    <a:pt x="83" y="0"/>
                  </a:cubicBezTo>
                  <a:cubicBezTo>
                    <a:pt x="82" y="0"/>
                    <a:pt x="81" y="0"/>
                    <a:pt x="80" y="0"/>
                  </a:cubicBezTo>
                  <a:cubicBezTo>
                    <a:pt x="80" y="0"/>
                    <a:pt x="79" y="0"/>
                    <a:pt x="7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1308"/>
            <p:cNvSpPr>
              <a:spLocks noEditPoints="1"/>
            </p:cNvSpPr>
            <p:nvPr/>
          </p:nvSpPr>
          <p:spPr bwMode="auto">
            <a:xfrm>
              <a:off x="205" y="3597"/>
              <a:ext cx="78" cy="80"/>
            </a:xfrm>
            <a:custGeom>
              <a:avLst/>
              <a:gdLst>
                <a:gd name="T0" fmla="*/ 79 w 158"/>
                <a:gd name="T1" fmla="*/ 149 h 162"/>
                <a:gd name="T2" fmla="*/ 79 w 158"/>
                <a:gd name="T3" fmla="*/ 149 h 162"/>
                <a:gd name="T4" fmla="*/ 12 w 158"/>
                <a:gd name="T5" fmla="*/ 80 h 162"/>
                <a:gd name="T6" fmla="*/ 79 w 158"/>
                <a:gd name="T7" fmla="*/ 12 h 162"/>
                <a:gd name="T8" fmla="*/ 80 w 158"/>
                <a:gd name="T9" fmla="*/ 12 h 162"/>
                <a:gd name="T10" fmla="*/ 146 w 158"/>
                <a:gd name="T11" fmla="*/ 82 h 162"/>
                <a:gd name="T12" fmla="*/ 79 w 158"/>
                <a:gd name="T13" fmla="*/ 149 h 162"/>
                <a:gd name="T14" fmla="*/ 79 w 158"/>
                <a:gd name="T15" fmla="*/ 0 h 162"/>
                <a:gd name="T16" fmla="*/ 11 w 158"/>
                <a:gd name="T17" fmla="*/ 40 h 162"/>
                <a:gd name="T18" fmla="*/ 11 w 158"/>
                <a:gd name="T19" fmla="*/ 40 h 162"/>
                <a:gd name="T20" fmla="*/ 0 w 158"/>
                <a:gd name="T21" fmla="*/ 80 h 162"/>
                <a:gd name="T22" fmla="*/ 11 w 158"/>
                <a:gd name="T23" fmla="*/ 121 h 162"/>
                <a:gd name="T24" fmla="*/ 50 w 158"/>
                <a:gd name="T25" fmla="*/ 156 h 162"/>
                <a:gd name="T26" fmla="*/ 78 w 158"/>
                <a:gd name="T27" fmla="*/ 162 h 162"/>
                <a:gd name="T28" fmla="*/ 79 w 158"/>
                <a:gd name="T29" fmla="*/ 162 h 162"/>
                <a:gd name="T30" fmla="*/ 133 w 158"/>
                <a:gd name="T31" fmla="*/ 140 h 162"/>
                <a:gd name="T32" fmla="*/ 145 w 158"/>
                <a:gd name="T33" fmla="*/ 125 h 162"/>
                <a:gd name="T34" fmla="*/ 158 w 158"/>
                <a:gd name="T35" fmla="*/ 82 h 162"/>
                <a:gd name="T36" fmla="*/ 148 w 158"/>
                <a:gd name="T37" fmla="*/ 42 h 162"/>
                <a:gd name="T38" fmla="*/ 102 w 158"/>
                <a:gd name="T39" fmla="*/ 3 h 162"/>
                <a:gd name="T40" fmla="*/ 80 w 158"/>
                <a:gd name="T41" fmla="*/ 0 h 162"/>
                <a:gd name="T42" fmla="*/ 79 w 158"/>
                <a:gd name="T4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8" h="162">
                  <a:moveTo>
                    <a:pt x="79" y="149"/>
                  </a:moveTo>
                  <a:cubicBezTo>
                    <a:pt x="79" y="149"/>
                    <a:pt x="79" y="149"/>
                    <a:pt x="79" y="149"/>
                  </a:cubicBezTo>
                  <a:cubicBezTo>
                    <a:pt x="42" y="149"/>
                    <a:pt x="12" y="118"/>
                    <a:pt x="12" y="80"/>
                  </a:cubicBezTo>
                  <a:cubicBezTo>
                    <a:pt x="13" y="43"/>
                    <a:pt x="43" y="12"/>
                    <a:pt x="79" y="12"/>
                  </a:cubicBezTo>
                  <a:cubicBezTo>
                    <a:pt x="79" y="12"/>
                    <a:pt x="80" y="12"/>
                    <a:pt x="80" y="12"/>
                  </a:cubicBezTo>
                  <a:cubicBezTo>
                    <a:pt x="117" y="13"/>
                    <a:pt x="146" y="44"/>
                    <a:pt x="146" y="82"/>
                  </a:cubicBezTo>
                  <a:cubicBezTo>
                    <a:pt x="145" y="119"/>
                    <a:pt x="116" y="149"/>
                    <a:pt x="79" y="149"/>
                  </a:cubicBezTo>
                  <a:moveTo>
                    <a:pt x="79" y="0"/>
                  </a:moveTo>
                  <a:cubicBezTo>
                    <a:pt x="50" y="0"/>
                    <a:pt x="25" y="16"/>
                    <a:pt x="11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55"/>
                    <a:pt x="7" y="68"/>
                    <a:pt x="0" y="80"/>
                  </a:cubicBezTo>
                  <a:cubicBezTo>
                    <a:pt x="0" y="95"/>
                    <a:pt x="4" y="109"/>
                    <a:pt x="11" y="121"/>
                  </a:cubicBezTo>
                  <a:cubicBezTo>
                    <a:pt x="20" y="137"/>
                    <a:pt x="34" y="150"/>
                    <a:pt x="50" y="156"/>
                  </a:cubicBezTo>
                  <a:cubicBezTo>
                    <a:pt x="59" y="160"/>
                    <a:pt x="69" y="162"/>
                    <a:pt x="78" y="162"/>
                  </a:cubicBezTo>
                  <a:cubicBezTo>
                    <a:pt x="79" y="162"/>
                    <a:pt x="79" y="162"/>
                    <a:pt x="79" y="162"/>
                  </a:cubicBezTo>
                  <a:cubicBezTo>
                    <a:pt x="100" y="162"/>
                    <a:pt x="119" y="154"/>
                    <a:pt x="133" y="140"/>
                  </a:cubicBezTo>
                  <a:cubicBezTo>
                    <a:pt x="138" y="136"/>
                    <a:pt x="142" y="131"/>
                    <a:pt x="145" y="125"/>
                  </a:cubicBezTo>
                  <a:cubicBezTo>
                    <a:pt x="153" y="113"/>
                    <a:pt x="158" y="98"/>
                    <a:pt x="158" y="82"/>
                  </a:cubicBezTo>
                  <a:cubicBezTo>
                    <a:pt x="158" y="67"/>
                    <a:pt x="155" y="53"/>
                    <a:pt x="148" y="42"/>
                  </a:cubicBezTo>
                  <a:cubicBezTo>
                    <a:pt x="138" y="24"/>
                    <a:pt x="122" y="10"/>
                    <a:pt x="102" y="3"/>
                  </a:cubicBezTo>
                  <a:cubicBezTo>
                    <a:pt x="95" y="1"/>
                    <a:pt x="88" y="0"/>
                    <a:pt x="80" y="0"/>
                  </a:cubicBezTo>
                  <a:cubicBezTo>
                    <a:pt x="80" y="0"/>
                    <a:pt x="79" y="0"/>
                    <a:pt x="7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1309"/>
            <p:cNvSpPr>
              <a:spLocks noEditPoints="1"/>
            </p:cNvSpPr>
            <p:nvPr/>
          </p:nvSpPr>
          <p:spPr bwMode="auto">
            <a:xfrm>
              <a:off x="133" y="3576"/>
              <a:ext cx="78" cy="80"/>
            </a:xfrm>
            <a:custGeom>
              <a:avLst/>
              <a:gdLst>
                <a:gd name="T0" fmla="*/ 79 w 158"/>
                <a:gd name="T1" fmla="*/ 150 h 162"/>
                <a:gd name="T2" fmla="*/ 79 w 158"/>
                <a:gd name="T3" fmla="*/ 150 h 162"/>
                <a:gd name="T4" fmla="*/ 12 w 158"/>
                <a:gd name="T5" fmla="*/ 81 h 162"/>
                <a:gd name="T6" fmla="*/ 79 w 158"/>
                <a:gd name="T7" fmla="*/ 13 h 162"/>
                <a:gd name="T8" fmla="*/ 80 w 158"/>
                <a:gd name="T9" fmla="*/ 13 h 162"/>
                <a:gd name="T10" fmla="*/ 146 w 158"/>
                <a:gd name="T11" fmla="*/ 82 h 162"/>
                <a:gd name="T12" fmla="*/ 79 w 158"/>
                <a:gd name="T13" fmla="*/ 150 h 162"/>
                <a:gd name="T14" fmla="*/ 79 w 158"/>
                <a:gd name="T15" fmla="*/ 0 h 162"/>
                <a:gd name="T16" fmla="*/ 50 w 158"/>
                <a:gd name="T17" fmla="*/ 6 h 162"/>
                <a:gd name="T18" fmla="*/ 21 w 158"/>
                <a:gd name="T19" fmla="*/ 27 h 162"/>
                <a:gd name="T20" fmla="*/ 0 w 158"/>
                <a:gd name="T21" fmla="*/ 81 h 162"/>
                <a:gd name="T22" fmla="*/ 66 w 158"/>
                <a:gd name="T23" fmla="*/ 161 h 162"/>
                <a:gd name="T24" fmla="*/ 78 w 158"/>
                <a:gd name="T25" fmla="*/ 162 h 162"/>
                <a:gd name="T26" fmla="*/ 79 w 158"/>
                <a:gd name="T27" fmla="*/ 162 h 162"/>
                <a:gd name="T28" fmla="*/ 119 w 158"/>
                <a:gd name="T29" fmla="*/ 151 h 162"/>
                <a:gd name="T30" fmla="*/ 147 w 158"/>
                <a:gd name="T31" fmla="*/ 122 h 162"/>
                <a:gd name="T32" fmla="*/ 158 w 158"/>
                <a:gd name="T33" fmla="*/ 82 h 162"/>
                <a:gd name="T34" fmla="*/ 158 w 158"/>
                <a:gd name="T35" fmla="*/ 82 h 162"/>
                <a:gd name="T36" fmla="*/ 137 w 158"/>
                <a:gd name="T37" fmla="*/ 26 h 162"/>
                <a:gd name="T38" fmla="*/ 95 w 158"/>
                <a:gd name="T39" fmla="*/ 2 h 162"/>
                <a:gd name="T40" fmla="*/ 80 w 158"/>
                <a:gd name="T41" fmla="*/ 0 h 162"/>
                <a:gd name="T42" fmla="*/ 79 w 158"/>
                <a:gd name="T4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8" h="162">
                  <a:moveTo>
                    <a:pt x="79" y="150"/>
                  </a:moveTo>
                  <a:cubicBezTo>
                    <a:pt x="79" y="150"/>
                    <a:pt x="79" y="150"/>
                    <a:pt x="79" y="150"/>
                  </a:cubicBezTo>
                  <a:cubicBezTo>
                    <a:pt x="42" y="150"/>
                    <a:pt x="12" y="119"/>
                    <a:pt x="12" y="81"/>
                  </a:cubicBezTo>
                  <a:cubicBezTo>
                    <a:pt x="13" y="43"/>
                    <a:pt x="43" y="13"/>
                    <a:pt x="79" y="13"/>
                  </a:cubicBezTo>
                  <a:cubicBezTo>
                    <a:pt x="79" y="13"/>
                    <a:pt x="80" y="13"/>
                    <a:pt x="80" y="13"/>
                  </a:cubicBezTo>
                  <a:cubicBezTo>
                    <a:pt x="117" y="13"/>
                    <a:pt x="146" y="44"/>
                    <a:pt x="146" y="82"/>
                  </a:cubicBezTo>
                  <a:cubicBezTo>
                    <a:pt x="146" y="120"/>
                    <a:pt x="116" y="150"/>
                    <a:pt x="79" y="150"/>
                  </a:cubicBezTo>
                  <a:moveTo>
                    <a:pt x="79" y="0"/>
                  </a:moveTo>
                  <a:cubicBezTo>
                    <a:pt x="69" y="0"/>
                    <a:pt x="59" y="2"/>
                    <a:pt x="50" y="6"/>
                  </a:cubicBezTo>
                  <a:cubicBezTo>
                    <a:pt x="42" y="15"/>
                    <a:pt x="32" y="23"/>
                    <a:pt x="21" y="27"/>
                  </a:cubicBezTo>
                  <a:cubicBezTo>
                    <a:pt x="8" y="41"/>
                    <a:pt x="1" y="60"/>
                    <a:pt x="0" y="81"/>
                  </a:cubicBezTo>
                  <a:cubicBezTo>
                    <a:pt x="0" y="121"/>
                    <a:pt x="28" y="155"/>
                    <a:pt x="66" y="161"/>
                  </a:cubicBezTo>
                  <a:cubicBezTo>
                    <a:pt x="70" y="162"/>
                    <a:pt x="74" y="162"/>
                    <a:pt x="78" y="162"/>
                  </a:cubicBezTo>
                  <a:cubicBezTo>
                    <a:pt x="79" y="162"/>
                    <a:pt x="79" y="162"/>
                    <a:pt x="79" y="162"/>
                  </a:cubicBezTo>
                  <a:cubicBezTo>
                    <a:pt x="94" y="162"/>
                    <a:pt x="107" y="158"/>
                    <a:pt x="119" y="151"/>
                  </a:cubicBezTo>
                  <a:cubicBezTo>
                    <a:pt x="131" y="144"/>
                    <a:pt x="141" y="134"/>
                    <a:pt x="147" y="122"/>
                  </a:cubicBezTo>
                  <a:cubicBezTo>
                    <a:pt x="154" y="110"/>
                    <a:pt x="158" y="97"/>
                    <a:pt x="158" y="82"/>
                  </a:cubicBezTo>
                  <a:cubicBezTo>
                    <a:pt x="158" y="82"/>
                    <a:pt x="158" y="82"/>
                    <a:pt x="158" y="82"/>
                  </a:cubicBezTo>
                  <a:cubicBezTo>
                    <a:pt x="158" y="61"/>
                    <a:pt x="150" y="41"/>
                    <a:pt x="137" y="26"/>
                  </a:cubicBezTo>
                  <a:cubicBezTo>
                    <a:pt x="120" y="23"/>
                    <a:pt x="106" y="14"/>
                    <a:pt x="95" y="2"/>
                  </a:cubicBezTo>
                  <a:cubicBezTo>
                    <a:pt x="90" y="1"/>
                    <a:pt x="85" y="0"/>
                    <a:pt x="80" y="0"/>
                  </a:cubicBezTo>
                  <a:cubicBezTo>
                    <a:pt x="80" y="0"/>
                    <a:pt x="79" y="0"/>
                    <a:pt x="7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1310"/>
            <p:cNvSpPr>
              <a:spLocks noEditPoints="1"/>
            </p:cNvSpPr>
            <p:nvPr/>
          </p:nvSpPr>
          <p:spPr bwMode="auto">
            <a:xfrm>
              <a:off x="126" y="3446"/>
              <a:ext cx="77" cy="80"/>
            </a:xfrm>
            <a:custGeom>
              <a:avLst/>
              <a:gdLst>
                <a:gd name="T0" fmla="*/ 79 w 157"/>
                <a:gd name="T1" fmla="*/ 149 h 162"/>
                <a:gd name="T2" fmla="*/ 78 w 157"/>
                <a:gd name="T3" fmla="*/ 149 h 162"/>
                <a:gd name="T4" fmla="*/ 12 w 157"/>
                <a:gd name="T5" fmla="*/ 80 h 162"/>
                <a:gd name="T6" fmla="*/ 78 w 157"/>
                <a:gd name="T7" fmla="*/ 12 h 162"/>
                <a:gd name="T8" fmla="*/ 79 w 157"/>
                <a:gd name="T9" fmla="*/ 12 h 162"/>
                <a:gd name="T10" fmla="*/ 145 w 157"/>
                <a:gd name="T11" fmla="*/ 81 h 162"/>
                <a:gd name="T12" fmla="*/ 79 w 157"/>
                <a:gd name="T13" fmla="*/ 149 h 162"/>
                <a:gd name="T14" fmla="*/ 78 w 157"/>
                <a:gd name="T15" fmla="*/ 0 h 162"/>
                <a:gd name="T16" fmla="*/ 1 w 157"/>
                <a:gd name="T17" fmla="*/ 67 h 162"/>
                <a:gd name="T18" fmla="*/ 0 w 157"/>
                <a:gd name="T19" fmla="*/ 80 h 162"/>
                <a:gd name="T20" fmla="*/ 3 w 157"/>
                <a:gd name="T21" fmla="*/ 105 h 162"/>
                <a:gd name="T22" fmla="*/ 21 w 157"/>
                <a:gd name="T23" fmla="*/ 136 h 162"/>
                <a:gd name="T24" fmla="*/ 63 w 157"/>
                <a:gd name="T25" fmla="*/ 160 h 162"/>
                <a:gd name="T26" fmla="*/ 78 w 157"/>
                <a:gd name="T27" fmla="*/ 162 h 162"/>
                <a:gd name="T28" fmla="*/ 78 w 157"/>
                <a:gd name="T29" fmla="*/ 162 h 162"/>
                <a:gd name="T30" fmla="*/ 108 w 157"/>
                <a:gd name="T31" fmla="*/ 156 h 162"/>
                <a:gd name="T32" fmla="*/ 137 w 157"/>
                <a:gd name="T33" fmla="*/ 135 h 162"/>
                <a:gd name="T34" fmla="*/ 157 w 157"/>
                <a:gd name="T35" fmla="*/ 81 h 162"/>
                <a:gd name="T36" fmla="*/ 154 w 157"/>
                <a:gd name="T37" fmla="*/ 59 h 162"/>
                <a:gd name="T38" fmla="*/ 96 w 157"/>
                <a:gd name="T39" fmla="*/ 2 h 162"/>
                <a:gd name="T40" fmla="*/ 79 w 157"/>
                <a:gd name="T41" fmla="*/ 0 h 162"/>
                <a:gd name="T42" fmla="*/ 78 w 157"/>
                <a:gd name="T4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7" h="162">
                  <a:moveTo>
                    <a:pt x="79" y="149"/>
                  </a:moveTo>
                  <a:cubicBezTo>
                    <a:pt x="78" y="149"/>
                    <a:pt x="78" y="149"/>
                    <a:pt x="78" y="149"/>
                  </a:cubicBezTo>
                  <a:cubicBezTo>
                    <a:pt x="41" y="149"/>
                    <a:pt x="11" y="118"/>
                    <a:pt x="12" y="80"/>
                  </a:cubicBezTo>
                  <a:cubicBezTo>
                    <a:pt x="12" y="42"/>
                    <a:pt x="42" y="12"/>
                    <a:pt x="78" y="12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116" y="12"/>
                    <a:pt x="146" y="43"/>
                    <a:pt x="145" y="81"/>
                  </a:cubicBezTo>
                  <a:cubicBezTo>
                    <a:pt x="145" y="119"/>
                    <a:pt x="115" y="149"/>
                    <a:pt x="79" y="149"/>
                  </a:cubicBezTo>
                  <a:moveTo>
                    <a:pt x="78" y="0"/>
                  </a:moveTo>
                  <a:cubicBezTo>
                    <a:pt x="39" y="0"/>
                    <a:pt x="7" y="29"/>
                    <a:pt x="1" y="67"/>
                  </a:cubicBezTo>
                  <a:cubicBezTo>
                    <a:pt x="0" y="71"/>
                    <a:pt x="0" y="76"/>
                    <a:pt x="0" y="80"/>
                  </a:cubicBezTo>
                  <a:cubicBezTo>
                    <a:pt x="0" y="88"/>
                    <a:pt x="1" y="97"/>
                    <a:pt x="3" y="105"/>
                  </a:cubicBezTo>
                  <a:cubicBezTo>
                    <a:pt x="7" y="116"/>
                    <a:pt x="13" y="127"/>
                    <a:pt x="21" y="136"/>
                  </a:cubicBezTo>
                  <a:cubicBezTo>
                    <a:pt x="37" y="139"/>
                    <a:pt x="52" y="148"/>
                    <a:pt x="63" y="160"/>
                  </a:cubicBezTo>
                  <a:cubicBezTo>
                    <a:pt x="68" y="161"/>
                    <a:pt x="73" y="162"/>
                    <a:pt x="78" y="162"/>
                  </a:cubicBezTo>
                  <a:cubicBezTo>
                    <a:pt x="78" y="162"/>
                    <a:pt x="78" y="162"/>
                    <a:pt x="78" y="162"/>
                  </a:cubicBezTo>
                  <a:cubicBezTo>
                    <a:pt x="89" y="162"/>
                    <a:pt x="99" y="160"/>
                    <a:pt x="108" y="156"/>
                  </a:cubicBezTo>
                  <a:cubicBezTo>
                    <a:pt x="116" y="147"/>
                    <a:pt x="126" y="139"/>
                    <a:pt x="137" y="135"/>
                  </a:cubicBezTo>
                  <a:cubicBezTo>
                    <a:pt x="149" y="121"/>
                    <a:pt x="157" y="102"/>
                    <a:pt x="157" y="81"/>
                  </a:cubicBezTo>
                  <a:cubicBezTo>
                    <a:pt x="157" y="73"/>
                    <a:pt x="156" y="66"/>
                    <a:pt x="154" y="59"/>
                  </a:cubicBezTo>
                  <a:cubicBezTo>
                    <a:pt x="147" y="30"/>
                    <a:pt x="124" y="8"/>
                    <a:pt x="96" y="2"/>
                  </a:cubicBezTo>
                  <a:cubicBezTo>
                    <a:pt x="91" y="0"/>
                    <a:pt x="85" y="0"/>
                    <a:pt x="79" y="0"/>
                  </a:cubicBezTo>
                  <a:cubicBezTo>
                    <a:pt x="79" y="0"/>
                    <a:pt x="79" y="0"/>
                    <a:pt x="7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1311"/>
            <p:cNvSpPr>
              <a:spLocks noEditPoints="1"/>
            </p:cNvSpPr>
            <p:nvPr/>
          </p:nvSpPr>
          <p:spPr bwMode="auto">
            <a:xfrm>
              <a:off x="89" y="3512"/>
              <a:ext cx="78" cy="80"/>
            </a:xfrm>
            <a:custGeom>
              <a:avLst/>
              <a:gdLst>
                <a:gd name="T0" fmla="*/ 79 w 158"/>
                <a:gd name="T1" fmla="*/ 150 h 162"/>
                <a:gd name="T2" fmla="*/ 78 w 158"/>
                <a:gd name="T3" fmla="*/ 150 h 162"/>
                <a:gd name="T4" fmla="*/ 12 w 158"/>
                <a:gd name="T5" fmla="*/ 80 h 162"/>
                <a:gd name="T6" fmla="*/ 79 w 158"/>
                <a:gd name="T7" fmla="*/ 12 h 162"/>
                <a:gd name="T8" fmla="*/ 80 w 158"/>
                <a:gd name="T9" fmla="*/ 13 h 162"/>
                <a:gd name="T10" fmla="*/ 146 w 158"/>
                <a:gd name="T11" fmla="*/ 82 h 162"/>
                <a:gd name="T12" fmla="*/ 79 w 158"/>
                <a:gd name="T13" fmla="*/ 150 h 162"/>
                <a:gd name="T14" fmla="*/ 79 w 158"/>
                <a:gd name="T15" fmla="*/ 0 h 162"/>
                <a:gd name="T16" fmla="*/ 0 w 158"/>
                <a:gd name="T17" fmla="*/ 80 h 162"/>
                <a:gd name="T18" fmla="*/ 0 w 158"/>
                <a:gd name="T19" fmla="*/ 84 h 162"/>
                <a:gd name="T20" fmla="*/ 21 w 158"/>
                <a:gd name="T21" fmla="*/ 135 h 162"/>
                <a:gd name="T22" fmla="*/ 78 w 158"/>
                <a:gd name="T23" fmla="*/ 162 h 162"/>
                <a:gd name="T24" fmla="*/ 79 w 158"/>
                <a:gd name="T25" fmla="*/ 162 h 162"/>
                <a:gd name="T26" fmla="*/ 109 w 158"/>
                <a:gd name="T27" fmla="*/ 156 h 162"/>
                <a:gd name="T28" fmla="*/ 138 w 158"/>
                <a:gd name="T29" fmla="*/ 135 h 162"/>
                <a:gd name="T30" fmla="*/ 158 w 158"/>
                <a:gd name="T31" fmla="*/ 82 h 162"/>
                <a:gd name="T32" fmla="*/ 137 w 158"/>
                <a:gd name="T33" fmla="*/ 26 h 162"/>
                <a:gd name="T34" fmla="*/ 95 w 158"/>
                <a:gd name="T35" fmla="*/ 2 h 162"/>
                <a:gd name="T36" fmla="*/ 80 w 158"/>
                <a:gd name="T37" fmla="*/ 0 h 162"/>
                <a:gd name="T38" fmla="*/ 79 w 158"/>
                <a:gd name="T39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8" h="162">
                  <a:moveTo>
                    <a:pt x="79" y="150"/>
                  </a:moveTo>
                  <a:cubicBezTo>
                    <a:pt x="79" y="150"/>
                    <a:pt x="79" y="150"/>
                    <a:pt x="78" y="150"/>
                  </a:cubicBezTo>
                  <a:cubicBezTo>
                    <a:pt x="42" y="149"/>
                    <a:pt x="12" y="118"/>
                    <a:pt x="12" y="80"/>
                  </a:cubicBezTo>
                  <a:cubicBezTo>
                    <a:pt x="13" y="43"/>
                    <a:pt x="42" y="12"/>
                    <a:pt x="79" y="12"/>
                  </a:cubicBezTo>
                  <a:cubicBezTo>
                    <a:pt x="79" y="12"/>
                    <a:pt x="79" y="13"/>
                    <a:pt x="80" y="13"/>
                  </a:cubicBezTo>
                  <a:cubicBezTo>
                    <a:pt x="116" y="13"/>
                    <a:pt x="146" y="44"/>
                    <a:pt x="146" y="82"/>
                  </a:cubicBezTo>
                  <a:cubicBezTo>
                    <a:pt x="145" y="119"/>
                    <a:pt x="115" y="150"/>
                    <a:pt x="79" y="150"/>
                  </a:cubicBezTo>
                  <a:moveTo>
                    <a:pt x="79" y="0"/>
                  </a:moveTo>
                  <a:cubicBezTo>
                    <a:pt x="36" y="0"/>
                    <a:pt x="1" y="36"/>
                    <a:pt x="0" y="80"/>
                  </a:cubicBezTo>
                  <a:cubicBezTo>
                    <a:pt x="0" y="81"/>
                    <a:pt x="0" y="83"/>
                    <a:pt x="0" y="84"/>
                  </a:cubicBezTo>
                  <a:cubicBezTo>
                    <a:pt x="12" y="97"/>
                    <a:pt x="20" y="116"/>
                    <a:pt x="21" y="135"/>
                  </a:cubicBezTo>
                  <a:cubicBezTo>
                    <a:pt x="35" y="152"/>
                    <a:pt x="55" y="162"/>
                    <a:pt x="78" y="162"/>
                  </a:cubicBezTo>
                  <a:cubicBezTo>
                    <a:pt x="78" y="162"/>
                    <a:pt x="79" y="162"/>
                    <a:pt x="79" y="162"/>
                  </a:cubicBezTo>
                  <a:cubicBezTo>
                    <a:pt x="89" y="162"/>
                    <a:pt x="99" y="160"/>
                    <a:pt x="109" y="156"/>
                  </a:cubicBezTo>
                  <a:cubicBezTo>
                    <a:pt x="120" y="152"/>
                    <a:pt x="130" y="144"/>
                    <a:pt x="138" y="135"/>
                  </a:cubicBezTo>
                  <a:cubicBezTo>
                    <a:pt x="150" y="121"/>
                    <a:pt x="158" y="102"/>
                    <a:pt x="158" y="82"/>
                  </a:cubicBezTo>
                  <a:cubicBezTo>
                    <a:pt x="158" y="60"/>
                    <a:pt x="150" y="41"/>
                    <a:pt x="137" y="26"/>
                  </a:cubicBezTo>
                  <a:cubicBezTo>
                    <a:pt x="126" y="14"/>
                    <a:pt x="111" y="5"/>
                    <a:pt x="95" y="2"/>
                  </a:cubicBezTo>
                  <a:cubicBezTo>
                    <a:pt x="90" y="1"/>
                    <a:pt x="85" y="0"/>
                    <a:pt x="80" y="0"/>
                  </a:cubicBezTo>
                  <a:cubicBezTo>
                    <a:pt x="79" y="0"/>
                    <a:pt x="79" y="0"/>
                    <a:pt x="7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1312"/>
            <p:cNvSpPr>
              <a:spLocks noEditPoints="1"/>
            </p:cNvSpPr>
            <p:nvPr/>
          </p:nvSpPr>
          <p:spPr bwMode="auto">
            <a:xfrm>
              <a:off x="60" y="3607"/>
              <a:ext cx="78" cy="80"/>
            </a:xfrm>
            <a:custGeom>
              <a:avLst/>
              <a:gdLst>
                <a:gd name="T0" fmla="*/ 55 w 158"/>
                <a:gd name="T1" fmla="*/ 145 h 163"/>
                <a:gd name="T2" fmla="*/ 12 w 158"/>
                <a:gd name="T3" fmla="*/ 81 h 163"/>
                <a:gd name="T4" fmla="*/ 79 w 158"/>
                <a:gd name="T5" fmla="*/ 13 h 163"/>
                <a:gd name="T6" fmla="*/ 80 w 158"/>
                <a:gd name="T7" fmla="*/ 13 h 163"/>
                <a:gd name="T8" fmla="*/ 146 w 158"/>
                <a:gd name="T9" fmla="*/ 82 h 163"/>
                <a:gd name="T10" fmla="*/ 89 w 158"/>
                <a:gd name="T11" fmla="*/ 149 h 163"/>
                <a:gd name="T12" fmla="*/ 79 w 158"/>
                <a:gd name="T13" fmla="*/ 150 h 163"/>
                <a:gd name="T14" fmla="*/ 79 w 158"/>
                <a:gd name="T15" fmla="*/ 150 h 163"/>
                <a:gd name="T16" fmla="*/ 55 w 158"/>
                <a:gd name="T17" fmla="*/ 145 h 163"/>
                <a:gd name="T18" fmla="*/ 79 w 158"/>
                <a:gd name="T19" fmla="*/ 0 h 163"/>
                <a:gd name="T20" fmla="*/ 57 w 158"/>
                <a:gd name="T21" fmla="*/ 4 h 163"/>
                <a:gd name="T22" fmla="*/ 23 w 158"/>
                <a:gd name="T23" fmla="*/ 25 h 163"/>
                <a:gd name="T24" fmla="*/ 0 w 158"/>
                <a:gd name="T25" fmla="*/ 81 h 163"/>
                <a:gd name="T26" fmla="*/ 36 w 158"/>
                <a:gd name="T27" fmla="*/ 149 h 163"/>
                <a:gd name="T28" fmla="*/ 78 w 158"/>
                <a:gd name="T29" fmla="*/ 163 h 163"/>
                <a:gd name="T30" fmla="*/ 79 w 158"/>
                <a:gd name="T31" fmla="*/ 163 h 163"/>
                <a:gd name="T32" fmla="*/ 109 w 158"/>
                <a:gd name="T33" fmla="*/ 157 h 163"/>
                <a:gd name="T34" fmla="*/ 158 w 158"/>
                <a:gd name="T35" fmla="*/ 82 h 163"/>
                <a:gd name="T36" fmla="*/ 80 w 158"/>
                <a:gd name="T37" fmla="*/ 0 h 163"/>
                <a:gd name="T38" fmla="*/ 79 w 158"/>
                <a:gd name="T39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8" h="163">
                  <a:moveTo>
                    <a:pt x="55" y="145"/>
                  </a:moveTo>
                  <a:cubicBezTo>
                    <a:pt x="30" y="135"/>
                    <a:pt x="12" y="110"/>
                    <a:pt x="12" y="81"/>
                  </a:cubicBezTo>
                  <a:cubicBezTo>
                    <a:pt x="13" y="43"/>
                    <a:pt x="43" y="13"/>
                    <a:pt x="79" y="13"/>
                  </a:cubicBezTo>
                  <a:cubicBezTo>
                    <a:pt x="79" y="13"/>
                    <a:pt x="80" y="13"/>
                    <a:pt x="80" y="13"/>
                  </a:cubicBezTo>
                  <a:cubicBezTo>
                    <a:pt x="117" y="13"/>
                    <a:pt x="146" y="44"/>
                    <a:pt x="146" y="82"/>
                  </a:cubicBezTo>
                  <a:cubicBezTo>
                    <a:pt x="146" y="116"/>
                    <a:pt x="121" y="145"/>
                    <a:pt x="89" y="149"/>
                  </a:cubicBezTo>
                  <a:cubicBezTo>
                    <a:pt x="86" y="150"/>
                    <a:pt x="82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0" y="150"/>
                    <a:pt x="62" y="148"/>
                    <a:pt x="55" y="145"/>
                  </a:cubicBezTo>
                  <a:moveTo>
                    <a:pt x="79" y="0"/>
                  </a:moveTo>
                  <a:cubicBezTo>
                    <a:pt x="71" y="0"/>
                    <a:pt x="64" y="2"/>
                    <a:pt x="57" y="4"/>
                  </a:cubicBezTo>
                  <a:cubicBezTo>
                    <a:pt x="48" y="14"/>
                    <a:pt x="36" y="21"/>
                    <a:pt x="23" y="25"/>
                  </a:cubicBezTo>
                  <a:cubicBezTo>
                    <a:pt x="9" y="39"/>
                    <a:pt x="1" y="59"/>
                    <a:pt x="0" y="81"/>
                  </a:cubicBezTo>
                  <a:cubicBezTo>
                    <a:pt x="0" y="109"/>
                    <a:pt x="14" y="134"/>
                    <a:pt x="36" y="149"/>
                  </a:cubicBezTo>
                  <a:cubicBezTo>
                    <a:pt x="48" y="157"/>
                    <a:pt x="63" y="162"/>
                    <a:pt x="78" y="163"/>
                  </a:cubicBezTo>
                  <a:cubicBezTo>
                    <a:pt x="79" y="163"/>
                    <a:pt x="79" y="163"/>
                    <a:pt x="79" y="163"/>
                  </a:cubicBezTo>
                  <a:cubicBezTo>
                    <a:pt x="90" y="163"/>
                    <a:pt x="100" y="160"/>
                    <a:pt x="109" y="157"/>
                  </a:cubicBezTo>
                  <a:cubicBezTo>
                    <a:pt x="137" y="145"/>
                    <a:pt x="158" y="116"/>
                    <a:pt x="158" y="82"/>
                  </a:cubicBezTo>
                  <a:cubicBezTo>
                    <a:pt x="158" y="38"/>
                    <a:pt x="123" y="1"/>
                    <a:pt x="80" y="0"/>
                  </a:cubicBezTo>
                  <a:cubicBezTo>
                    <a:pt x="80" y="0"/>
                    <a:pt x="79" y="0"/>
                    <a:pt x="7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1313"/>
            <p:cNvSpPr>
              <a:spLocks noEditPoints="1"/>
            </p:cNvSpPr>
            <p:nvPr/>
          </p:nvSpPr>
          <p:spPr bwMode="auto">
            <a:xfrm>
              <a:off x="22" y="3541"/>
              <a:ext cx="78" cy="80"/>
            </a:xfrm>
            <a:custGeom>
              <a:avLst/>
              <a:gdLst>
                <a:gd name="T0" fmla="*/ 79 w 158"/>
                <a:gd name="T1" fmla="*/ 150 h 162"/>
                <a:gd name="T2" fmla="*/ 78 w 158"/>
                <a:gd name="T3" fmla="*/ 150 h 162"/>
                <a:gd name="T4" fmla="*/ 12 w 158"/>
                <a:gd name="T5" fmla="*/ 80 h 162"/>
                <a:gd name="T6" fmla="*/ 79 w 158"/>
                <a:gd name="T7" fmla="*/ 12 h 162"/>
                <a:gd name="T8" fmla="*/ 79 w 158"/>
                <a:gd name="T9" fmla="*/ 12 h 162"/>
                <a:gd name="T10" fmla="*/ 145 w 158"/>
                <a:gd name="T11" fmla="*/ 82 h 162"/>
                <a:gd name="T12" fmla="*/ 79 w 158"/>
                <a:gd name="T13" fmla="*/ 150 h 162"/>
                <a:gd name="T14" fmla="*/ 79 w 158"/>
                <a:gd name="T15" fmla="*/ 0 h 162"/>
                <a:gd name="T16" fmla="*/ 0 w 158"/>
                <a:gd name="T17" fmla="*/ 80 h 162"/>
                <a:gd name="T18" fmla="*/ 78 w 158"/>
                <a:gd name="T19" fmla="*/ 162 h 162"/>
                <a:gd name="T20" fmla="*/ 79 w 158"/>
                <a:gd name="T21" fmla="*/ 162 h 162"/>
                <a:gd name="T22" fmla="*/ 101 w 158"/>
                <a:gd name="T23" fmla="*/ 159 h 162"/>
                <a:gd name="T24" fmla="*/ 135 w 158"/>
                <a:gd name="T25" fmla="*/ 138 h 162"/>
                <a:gd name="T26" fmla="*/ 158 w 158"/>
                <a:gd name="T27" fmla="*/ 82 h 162"/>
                <a:gd name="T28" fmla="*/ 158 w 158"/>
                <a:gd name="T29" fmla="*/ 78 h 162"/>
                <a:gd name="T30" fmla="*/ 137 w 158"/>
                <a:gd name="T31" fmla="*/ 27 h 162"/>
                <a:gd name="T32" fmla="*/ 80 w 158"/>
                <a:gd name="T33" fmla="*/ 0 h 162"/>
                <a:gd name="T34" fmla="*/ 79 w 158"/>
                <a:gd name="T35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8" h="162">
                  <a:moveTo>
                    <a:pt x="79" y="150"/>
                  </a:moveTo>
                  <a:cubicBezTo>
                    <a:pt x="79" y="150"/>
                    <a:pt x="78" y="150"/>
                    <a:pt x="78" y="150"/>
                  </a:cubicBezTo>
                  <a:cubicBezTo>
                    <a:pt x="41" y="149"/>
                    <a:pt x="12" y="118"/>
                    <a:pt x="12" y="80"/>
                  </a:cubicBezTo>
                  <a:cubicBezTo>
                    <a:pt x="12" y="43"/>
                    <a:pt x="42" y="12"/>
                    <a:pt x="79" y="12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116" y="13"/>
                    <a:pt x="146" y="44"/>
                    <a:pt x="145" y="82"/>
                  </a:cubicBezTo>
                  <a:cubicBezTo>
                    <a:pt x="145" y="119"/>
                    <a:pt x="115" y="150"/>
                    <a:pt x="79" y="150"/>
                  </a:cubicBezTo>
                  <a:moveTo>
                    <a:pt x="79" y="0"/>
                  </a:moveTo>
                  <a:cubicBezTo>
                    <a:pt x="36" y="0"/>
                    <a:pt x="0" y="36"/>
                    <a:pt x="0" y="80"/>
                  </a:cubicBezTo>
                  <a:cubicBezTo>
                    <a:pt x="0" y="125"/>
                    <a:pt x="35" y="162"/>
                    <a:pt x="78" y="162"/>
                  </a:cubicBezTo>
                  <a:cubicBezTo>
                    <a:pt x="78" y="162"/>
                    <a:pt x="79" y="162"/>
                    <a:pt x="79" y="162"/>
                  </a:cubicBezTo>
                  <a:cubicBezTo>
                    <a:pt x="86" y="162"/>
                    <a:pt x="94" y="161"/>
                    <a:pt x="101" y="159"/>
                  </a:cubicBezTo>
                  <a:cubicBezTo>
                    <a:pt x="114" y="155"/>
                    <a:pt x="126" y="148"/>
                    <a:pt x="135" y="138"/>
                  </a:cubicBezTo>
                  <a:cubicBezTo>
                    <a:pt x="149" y="123"/>
                    <a:pt x="157" y="104"/>
                    <a:pt x="158" y="82"/>
                  </a:cubicBezTo>
                  <a:cubicBezTo>
                    <a:pt x="158" y="81"/>
                    <a:pt x="158" y="80"/>
                    <a:pt x="158" y="78"/>
                  </a:cubicBezTo>
                  <a:cubicBezTo>
                    <a:pt x="157" y="59"/>
                    <a:pt x="149" y="40"/>
                    <a:pt x="137" y="27"/>
                  </a:cubicBezTo>
                  <a:cubicBezTo>
                    <a:pt x="123" y="10"/>
                    <a:pt x="102" y="0"/>
                    <a:pt x="80" y="0"/>
                  </a:cubicBezTo>
                  <a:cubicBezTo>
                    <a:pt x="79" y="0"/>
                    <a:pt x="79" y="0"/>
                    <a:pt x="7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1314"/>
            <p:cNvSpPr>
              <a:spLocks noEditPoints="1"/>
            </p:cNvSpPr>
            <p:nvPr/>
          </p:nvSpPr>
          <p:spPr bwMode="auto">
            <a:xfrm>
              <a:off x="24" y="3868"/>
              <a:ext cx="78" cy="80"/>
            </a:xfrm>
            <a:custGeom>
              <a:avLst/>
              <a:gdLst>
                <a:gd name="T0" fmla="*/ 80 w 159"/>
                <a:gd name="T1" fmla="*/ 150 h 162"/>
                <a:gd name="T2" fmla="*/ 79 w 159"/>
                <a:gd name="T3" fmla="*/ 150 h 162"/>
                <a:gd name="T4" fmla="*/ 13 w 159"/>
                <a:gd name="T5" fmla="*/ 81 h 162"/>
                <a:gd name="T6" fmla="*/ 80 w 159"/>
                <a:gd name="T7" fmla="*/ 13 h 162"/>
                <a:gd name="T8" fmla="*/ 80 w 159"/>
                <a:gd name="T9" fmla="*/ 13 h 162"/>
                <a:gd name="T10" fmla="*/ 146 w 159"/>
                <a:gd name="T11" fmla="*/ 82 h 162"/>
                <a:gd name="T12" fmla="*/ 80 w 159"/>
                <a:gd name="T13" fmla="*/ 150 h 162"/>
                <a:gd name="T14" fmla="*/ 80 w 159"/>
                <a:gd name="T15" fmla="*/ 0 h 162"/>
                <a:gd name="T16" fmla="*/ 1 w 159"/>
                <a:gd name="T17" fmla="*/ 80 h 162"/>
                <a:gd name="T18" fmla="*/ 79 w 159"/>
                <a:gd name="T19" fmla="*/ 162 h 162"/>
                <a:gd name="T20" fmla="*/ 80 w 159"/>
                <a:gd name="T21" fmla="*/ 162 h 162"/>
                <a:gd name="T22" fmla="*/ 158 w 159"/>
                <a:gd name="T23" fmla="*/ 82 h 162"/>
                <a:gd name="T24" fmla="*/ 148 w 159"/>
                <a:gd name="T25" fmla="*/ 40 h 162"/>
                <a:gd name="T26" fmla="*/ 123 w 159"/>
                <a:gd name="T27" fmla="*/ 14 h 162"/>
                <a:gd name="T28" fmla="*/ 80 w 159"/>
                <a:gd name="T29" fmla="*/ 0 h 162"/>
                <a:gd name="T30" fmla="*/ 80 w 159"/>
                <a:gd name="T31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9" h="162">
                  <a:moveTo>
                    <a:pt x="80" y="150"/>
                  </a:moveTo>
                  <a:cubicBezTo>
                    <a:pt x="79" y="150"/>
                    <a:pt x="79" y="150"/>
                    <a:pt x="79" y="150"/>
                  </a:cubicBezTo>
                  <a:cubicBezTo>
                    <a:pt x="42" y="149"/>
                    <a:pt x="13" y="118"/>
                    <a:pt x="13" y="81"/>
                  </a:cubicBezTo>
                  <a:cubicBezTo>
                    <a:pt x="13" y="43"/>
                    <a:pt x="43" y="13"/>
                    <a:pt x="80" y="13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117" y="13"/>
                    <a:pt x="147" y="44"/>
                    <a:pt x="146" y="82"/>
                  </a:cubicBezTo>
                  <a:cubicBezTo>
                    <a:pt x="146" y="119"/>
                    <a:pt x="116" y="150"/>
                    <a:pt x="80" y="150"/>
                  </a:cubicBezTo>
                  <a:moveTo>
                    <a:pt x="80" y="0"/>
                  </a:moveTo>
                  <a:cubicBezTo>
                    <a:pt x="36" y="0"/>
                    <a:pt x="1" y="36"/>
                    <a:pt x="1" y="80"/>
                  </a:cubicBezTo>
                  <a:cubicBezTo>
                    <a:pt x="0" y="125"/>
                    <a:pt x="35" y="162"/>
                    <a:pt x="79" y="162"/>
                  </a:cubicBezTo>
                  <a:cubicBezTo>
                    <a:pt x="79" y="162"/>
                    <a:pt x="79" y="162"/>
                    <a:pt x="80" y="162"/>
                  </a:cubicBezTo>
                  <a:cubicBezTo>
                    <a:pt x="123" y="162"/>
                    <a:pt x="158" y="126"/>
                    <a:pt x="158" y="82"/>
                  </a:cubicBezTo>
                  <a:cubicBezTo>
                    <a:pt x="159" y="67"/>
                    <a:pt x="155" y="52"/>
                    <a:pt x="148" y="40"/>
                  </a:cubicBezTo>
                  <a:cubicBezTo>
                    <a:pt x="141" y="30"/>
                    <a:pt x="133" y="20"/>
                    <a:pt x="123" y="14"/>
                  </a:cubicBezTo>
                  <a:cubicBezTo>
                    <a:pt x="111" y="5"/>
                    <a:pt x="96" y="0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1315"/>
            <p:cNvSpPr>
              <a:spLocks noEditPoints="1"/>
            </p:cNvSpPr>
            <p:nvPr/>
          </p:nvSpPr>
          <p:spPr bwMode="auto">
            <a:xfrm>
              <a:off x="169" y="3510"/>
              <a:ext cx="78" cy="80"/>
            </a:xfrm>
            <a:custGeom>
              <a:avLst/>
              <a:gdLst>
                <a:gd name="T0" fmla="*/ 79 w 158"/>
                <a:gd name="T1" fmla="*/ 149 h 162"/>
                <a:gd name="T2" fmla="*/ 78 w 158"/>
                <a:gd name="T3" fmla="*/ 149 h 162"/>
                <a:gd name="T4" fmla="*/ 12 w 158"/>
                <a:gd name="T5" fmla="*/ 80 h 162"/>
                <a:gd name="T6" fmla="*/ 79 w 158"/>
                <a:gd name="T7" fmla="*/ 12 h 162"/>
                <a:gd name="T8" fmla="*/ 79 w 158"/>
                <a:gd name="T9" fmla="*/ 12 h 162"/>
                <a:gd name="T10" fmla="*/ 102 w 158"/>
                <a:gd name="T11" fmla="*/ 17 h 162"/>
                <a:gd name="T12" fmla="*/ 145 w 158"/>
                <a:gd name="T13" fmla="*/ 82 h 162"/>
                <a:gd name="T14" fmla="*/ 137 w 158"/>
                <a:gd name="T15" fmla="*/ 115 h 162"/>
                <a:gd name="T16" fmla="*/ 79 w 158"/>
                <a:gd name="T17" fmla="*/ 149 h 162"/>
                <a:gd name="T18" fmla="*/ 79 w 158"/>
                <a:gd name="T19" fmla="*/ 0 h 162"/>
                <a:gd name="T20" fmla="*/ 49 w 158"/>
                <a:gd name="T21" fmla="*/ 6 h 162"/>
                <a:gd name="T22" fmla="*/ 20 w 158"/>
                <a:gd name="T23" fmla="*/ 27 h 162"/>
                <a:gd name="T24" fmla="*/ 0 w 158"/>
                <a:gd name="T25" fmla="*/ 80 h 162"/>
                <a:gd name="T26" fmla="*/ 21 w 158"/>
                <a:gd name="T27" fmla="*/ 136 h 162"/>
                <a:gd name="T28" fmla="*/ 63 w 158"/>
                <a:gd name="T29" fmla="*/ 160 h 162"/>
                <a:gd name="T30" fmla="*/ 78 w 158"/>
                <a:gd name="T31" fmla="*/ 162 h 162"/>
                <a:gd name="T32" fmla="*/ 79 w 158"/>
                <a:gd name="T33" fmla="*/ 162 h 162"/>
                <a:gd name="T34" fmla="*/ 143 w 158"/>
                <a:gd name="T35" fmla="*/ 128 h 162"/>
                <a:gd name="T36" fmla="*/ 157 w 158"/>
                <a:gd name="T37" fmla="*/ 82 h 162"/>
                <a:gd name="T38" fmla="*/ 98 w 158"/>
                <a:gd name="T39" fmla="*/ 2 h 162"/>
                <a:gd name="T40" fmla="*/ 79 w 158"/>
                <a:gd name="T41" fmla="*/ 0 h 162"/>
                <a:gd name="T42" fmla="*/ 79 w 158"/>
                <a:gd name="T4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8" h="162">
                  <a:moveTo>
                    <a:pt x="79" y="149"/>
                  </a:moveTo>
                  <a:cubicBezTo>
                    <a:pt x="79" y="149"/>
                    <a:pt x="78" y="149"/>
                    <a:pt x="78" y="149"/>
                  </a:cubicBezTo>
                  <a:cubicBezTo>
                    <a:pt x="41" y="149"/>
                    <a:pt x="12" y="118"/>
                    <a:pt x="12" y="80"/>
                  </a:cubicBezTo>
                  <a:cubicBezTo>
                    <a:pt x="12" y="43"/>
                    <a:pt x="42" y="12"/>
                    <a:pt x="79" y="12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87" y="12"/>
                    <a:pt x="95" y="14"/>
                    <a:pt x="102" y="17"/>
                  </a:cubicBezTo>
                  <a:cubicBezTo>
                    <a:pt x="128" y="27"/>
                    <a:pt x="146" y="52"/>
                    <a:pt x="145" y="82"/>
                  </a:cubicBezTo>
                  <a:cubicBezTo>
                    <a:pt x="145" y="94"/>
                    <a:pt x="142" y="105"/>
                    <a:pt x="137" y="115"/>
                  </a:cubicBezTo>
                  <a:cubicBezTo>
                    <a:pt x="125" y="136"/>
                    <a:pt x="103" y="149"/>
                    <a:pt x="79" y="149"/>
                  </a:cubicBezTo>
                  <a:moveTo>
                    <a:pt x="79" y="0"/>
                  </a:moveTo>
                  <a:cubicBezTo>
                    <a:pt x="68" y="0"/>
                    <a:pt x="58" y="2"/>
                    <a:pt x="49" y="6"/>
                  </a:cubicBezTo>
                  <a:cubicBezTo>
                    <a:pt x="38" y="10"/>
                    <a:pt x="28" y="18"/>
                    <a:pt x="20" y="27"/>
                  </a:cubicBezTo>
                  <a:cubicBezTo>
                    <a:pt x="8" y="41"/>
                    <a:pt x="0" y="60"/>
                    <a:pt x="0" y="80"/>
                  </a:cubicBezTo>
                  <a:cubicBezTo>
                    <a:pt x="0" y="102"/>
                    <a:pt x="8" y="121"/>
                    <a:pt x="21" y="136"/>
                  </a:cubicBezTo>
                  <a:cubicBezTo>
                    <a:pt x="32" y="148"/>
                    <a:pt x="46" y="157"/>
                    <a:pt x="63" y="160"/>
                  </a:cubicBezTo>
                  <a:cubicBezTo>
                    <a:pt x="68" y="161"/>
                    <a:pt x="73" y="162"/>
                    <a:pt x="78" y="162"/>
                  </a:cubicBezTo>
                  <a:cubicBezTo>
                    <a:pt x="78" y="162"/>
                    <a:pt x="78" y="162"/>
                    <a:pt x="79" y="162"/>
                  </a:cubicBezTo>
                  <a:cubicBezTo>
                    <a:pt x="105" y="162"/>
                    <a:pt x="128" y="149"/>
                    <a:pt x="143" y="128"/>
                  </a:cubicBezTo>
                  <a:cubicBezTo>
                    <a:pt x="152" y="115"/>
                    <a:pt x="157" y="99"/>
                    <a:pt x="157" y="82"/>
                  </a:cubicBezTo>
                  <a:cubicBezTo>
                    <a:pt x="158" y="43"/>
                    <a:pt x="132" y="11"/>
                    <a:pt x="98" y="2"/>
                  </a:cubicBezTo>
                  <a:cubicBezTo>
                    <a:pt x="92" y="1"/>
                    <a:pt x="86" y="0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1316"/>
            <p:cNvSpPr>
              <a:spLocks noEditPoints="1"/>
            </p:cNvSpPr>
            <p:nvPr/>
          </p:nvSpPr>
          <p:spPr bwMode="auto">
            <a:xfrm>
              <a:off x="395" y="3459"/>
              <a:ext cx="78" cy="80"/>
            </a:xfrm>
            <a:custGeom>
              <a:avLst/>
              <a:gdLst>
                <a:gd name="T0" fmla="*/ 79 w 158"/>
                <a:gd name="T1" fmla="*/ 150 h 162"/>
                <a:gd name="T2" fmla="*/ 78 w 158"/>
                <a:gd name="T3" fmla="*/ 150 h 162"/>
                <a:gd name="T4" fmla="*/ 12 w 158"/>
                <a:gd name="T5" fmla="*/ 81 h 162"/>
                <a:gd name="T6" fmla="*/ 79 w 158"/>
                <a:gd name="T7" fmla="*/ 13 h 162"/>
                <a:gd name="T8" fmla="*/ 80 w 158"/>
                <a:gd name="T9" fmla="*/ 13 h 162"/>
                <a:gd name="T10" fmla="*/ 146 w 158"/>
                <a:gd name="T11" fmla="*/ 82 h 162"/>
                <a:gd name="T12" fmla="*/ 79 w 158"/>
                <a:gd name="T13" fmla="*/ 150 h 162"/>
                <a:gd name="T14" fmla="*/ 79 w 158"/>
                <a:gd name="T15" fmla="*/ 0 h 162"/>
                <a:gd name="T16" fmla="*/ 3 w 158"/>
                <a:gd name="T17" fmla="*/ 61 h 162"/>
                <a:gd name="T18" fmla="*/ 0 w 158"/>
                <a:gd name="T19" fmla="*/ 81 h 162"/>
                <a:gd name="T20" fmla="*/ 17 w 158"/>
                <a:gd name="T21" fmla="*/ 132 h 162"/>
                <a:gd name="T22" fmla="*/ 78 w 158"/>
                <a:gd name="T23" fmla="*/ 162 h 162"/>
                <a:gd name="T24" fmla="*/ 79 w 158"/>
                <a:gd name="T25" fmla="*/ 162 h 162"/>
                <a:gd name="T26" fmla="*/ 79 w 158"/>
                <a:gd name="T27" fmla="*/ 162 h 162"/>
                <a:gd name="T28" fmla="*/ 130 w 158"/>
                <a:gd name="T29" fmla="*/ 143 h 162"/>
                <a:gd name="T30" fmla="*/ 158 w 158"/>
                <a:gd name="T31" fmla="*/ 82 h 162"/>
                <a:gd name="T32" fmla="*/ 150 w 158"/>
                <a:gd name="T33" fmla="*/ 47 h 162"/>
                <a:gd name="T34" fmla="*/ 111 w 158"/>
                <a:gd name="T35" fmla="*/ 7 h 162"/>
                <a:gd name="T36" fmla="*/ 80 w 158"/>
                <a:gd name="T37" fmla="*/ 0 h 162"/>
                <a:gd name="T38" fmla="*/ 79 w 158"/>
                <a:gd name="T39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8" h="162">
                  <a:moveTo>
                    <a:pt x="79" y="150"/>
                  </a:moveTo>
                  <a:cubicBezTo>
                    <a:pt x="79" y="150"/>
                    <a:pt x="79" y="150"/>
                    <a:pt x="78" y="150"/>
                  </a:cubicBezTo>
                  <a:cubicBezTo>
                    <a:pt x="42" y="150"/>
                    <a:pt x="12" y="119"/>
                    <a:pt x="12" y="81"/>
                  </a:cubicBezTo>
                  <a:cubicBezTo>
                    <a:pt x="13" y="43"/>
                    <a:pt x="42" y="13"/>
                    <a:pt x="79" y="13"/>
                  </a:cubicBezTo>
                  <a:cubicBezTo>
                    <a:pt x="79" y="13"/>
                    <a:pt x="79" y="13"/>
                    <a:pt x="80" y="13"/>
                  </a:cubicBezTo>
                  <a:cubicBezTo>
                    <a:pt x="116" y="13"/>
                    <a:pt x="146" y="44"/>
                    <a:pt x="146" y="82"/>
                  </a:cubicBezTo>
                  <a:cubicBezTo>
                    <a:pt x="145" y="120"/>
                    <a:pt x="115" y="150"/>
                    <a:pt x="79" y="150"/>
                  </a:cubicBezTo>
                  <a:moveTo>
                    <a:pt x="79" y="0"/>
                  </a:moveTo>
                  <a:cubicBezTo>
                    <a:pt x="42" y="0"/>
                    <a:pt x="12" y="26"/>
                    <a:pt x="3" y="61"/>
                  </a:cubicBezTo>
                  <a:cubicBezTo>
                    <a:pt x="1" y="67"/>
                    <a:pt x="0" y="74"/>
                    <a:pt x="0" y="81"/>
                  </a:cubicBezTo>
                  <a:cubicBezTo>
                    <a:pt x="0" y="100"/>
                    <a:pt x="6" y="118"/>
                    <a:pt x="17" y="132"/>
                  </a:cubicBezTo>
                  <a:cubicBezTo>
                    <a:pt x="31" y="150"/>
                    <a:pt x="53" y="162"/>
                    <a:pt x="78" y="162"/>
                  </a:cubicBezTo>
                  <a:cubicBezTo>
                    <a:pt x="78" y="162"/>
                    <a:pt x="78" y="162"/>
                    <a:pt x="79" y="162"/>
                  </a:cubicBezTo>
                  <a:cubicBezTo>
                    <a:pt x="79" y="162"/>
                    <a:pt x="79" y="162"/>
                    <a:pt x="79" y="162"/>
                  </a:cubicBezTo>
                  <a:cubicBezTo>
                    <a:pt x="99" y="162"/>
                    <a:pt x="116" y="155"/>
                    <a:pt x="130" y="143"/>
                  </a:cubicBezTo>
                  <a:cubicBezTo>
                    <a:pt x="147" y="128"/>
                    <a:pt x="158" y="107"/>
                    <a:pt x="158" y="82"/>
                  </a:cubicBezTo>
                  <a:cubicBezTo>
                    <a:pt x="158" y="70"/>
                    <a:pt x="155" y="58"/>
                    <a:pt x="150" y="47"/>
                  </a:cubicBezTo>
                  <a:cubicBezTo>
                    <a:pt x="133" y="39"/>
                    <a:pt x="119" y="25"/>
                    <a:pt x="111" y="7"/>
                  </a:cubicBezTo>
                  <a:cubicBezTo>
                    <a:pt x="101" y="3"/>
                    <a:pt x="91" y="1"/>
                    <a:pt x="80" y="0"/>
                  </a:cubicBezTo>
                  <a:cubicBezTo>
                    <a:pt x="79" y="0"/>
                    <a:pt x="79" y="0"/>
                    <a:pt x="7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1317"/>
            <p:cNvSpPr>
              <a:spLocks noEditPoints="1"/>
            </p:cNvSpPr>
            <p:nvPr/>
          </p:nvSpPr>
          <p:spPr bwMode="auto">
            <a:xfrm>
              <a:off x="446" y="3405"/>
              <a:ext cx="78" cy="80"/>
            </a:xfrm>
            <a:custGeom>
              <a:avLst/>
              <a:gdLst>
                <a:gd name="T0" fmla="*/ 79 w 158"/>
                <a:gd name="T1" fmla="*/ 149 h 162"/>
                <a:gd name="T2" fmla="*/ 78 w 158"/>
                <a:gd name="T3" fmla="*/ 149 h 162"/>
                <a:gd name="T4" fmla="*/ 12 w 158"/>
                <a:gd name="T5" fmla="*/ 80 h 162"/>
                <a:gd name="T6" fmla="*/ 79 w 158"/>
                <a:gd name="T7" fmla="*/ 12 h 162"/>
                <a:gd name="T8" fmla="*/ 79 w 158"/>
                <a:gd name="T9" fmla="*/ 12 h 162"/>
                <a:gd name="T10" fmla="*/ 146 w 158"/>
                <a:gd name="T11" fmla="*/ 81 h 162"/>
                <a:gd name="T12" fmla="*/ 79 w 158"/>
                <a:gd name="T13" fmla="*/ 149 h 162"/>
                <a:gd name="T14" fmla="*/ 79 w 158"/>
                <a:gd name="T15" fmla="*/ 0 h 162"/>
                <a:gd name="T16" fmla="*/ 21 w 158"/>
                <a:gd name="T17" fmla="*/ 25 h 162"/>
                <a:gd name="T18" fmla="*/ 4 w 158"/>
                <a:gd name="T19" fmla="*/ 55 h 162"/>
                <a:gd name="T20" fmla="*/ 0 w 158"/>
                <a:gd name="T21" fmla="*/ 80 h 162"/>
                <a:gd name="T22" fmla="*/ 8 w 158"/>
                <a:gd name="T23" fmla="*/ 115 h 162"/>
                <a:gd name="T24" fmla="*/ 47 w 158"/>
                <a:gd name="T25" fmla="*/ 155 h 162"/>
                <a:gd name="T26" fmla="*/ 78 w 158"/>
                <a:gd name="T27" fmla="*/ 162 h 162"/>
                <a:gd name="T28" fmla="*/ 79 w 158"/>
                <a:gd name="T29" fmla="*/ 162 h 162"/>
                <a:gd name="T30" fmla="*/ 149 w 158"/>
                <a:gd name="T31" fmla="*/ 118 h 162"/>
                <a:gd name="T32" fmla="*/ 158 w 158"/>
                <a:gd name="T33" fmla="*/ 82 h 162"/>
                <a:gd name="T34" fmla="*/ 155 w 158"/>
                <a:gd name="T35" fmla="*/ 59 h 162"/>
                <a:gd name="T36" fmla="*/ 80 w 158"/>
                <a:gd name="T37" fmla="*/ 0 h 162"/>
                <a:gd name="T38" fmla="*/ 79 w 158"/>
                <a:gd name="T39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8" h="162">
                  <a:moveTo>
                    <a:pt x="79" y="149"/>
                  </a:moveTo>
                  <a:cubicBezTo>
                    <a:pt x="79" y="149"/>
                    <a:pt x="78" y="149"/>
                    <a:pt x="78" y="149"/>
                  </a:cubicBezTo>
                  <a:cubicBezTo>
                    <a:pt x="41" y="149"/>
                    <a:pt x="12" y="118"/>
                    <a:pt x="12" y="80"/>
                  </a:cubicBezTo>
                  <a:cubicBezTo>
                    <a:pt x="12" y="42"/>
                    <a:pt x="42" y="12"/>
                    <a:pt x="79" y="12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116" y="13"/>
                    <a:pt x="146" y="44"/>
                    <a:pt x="146" y="81"/>
                  </a:cubicBezTo>
                  <a:cubicBezTo>
                    <a:pt x="145" y="119"/>
                    <a:pt x="115" y="149"/>
                    <a:pt x="79" y="149"/>
                  </a:cubicBezTo>
                  <a:moveTo>
                    <a:pt x="79" y="0"/>
                  </a:moveTo>
                  <a:cubicBezTo>
                    <a:pt x="56" y="0"/>
                    <a:pt x="36" y="10"/>
                    <a:pt x="21" y="25"/>
                  </a:cubicBezTo>
                  <a:cubicBezTo>
                    <a:pt x="18" y="37"/>
                    <a:pt x="12" y="47"/>
                    <a:pt x="4" y="55"/>
                  </a:cubicBezTo>
                  <a:cubicBezTo>
                    <a:pt x="2" y="63"/>
                    <a:pt x="0" y="71"/>
                    <a:pt x="0" y="80"/>
                  </a:cubicBezTo>
                  <a:cubicBezTo>
                    <a:pt x="0" y="93"/>
                    <a:pt x="3" y="105"/>
                    <a:pt x="8" y="115"/>
                  </a:cubicBezTo>
                  <a:cubicBezTo>
                    <a:pt x="16" y="133"/>
                    <a:pt x="30" y="147"/>
                    <a:pt x="47" y="155"/>
                  </a:cubicBezTo>
                  <a:cubicBezTo>
                    <a:pt x="57" y="159"/>
                    <a:pt x="67" y="162"/>
                    <a:pt x="78" y="162"/>
                  </a:cubicBezTo>
                  <a:cubicBezTo>
                    <a:pt x="78" y="162"/>
                    <a:pt x="79" y="162"/>
                    <a:pt x="79" y="162"/>
                  </a:cubicBezTo>
                  <a:cubicBezTo>
                    <a:pt x="109" y="162"/>
                    <a:pt x="135" y="144"/>
                    <a:pt x="149" y="118"/>
                  </a:cubicBezTo>
                  <a:cubicBezTo>
                    <a:pt x="154" y="107"/>
                    <a:pt x="158" y="95"/>
                    <a:pt x="158" y="82"/>
                  </a:cubicBezTo>
                  <a:cubicBezTo>
                    <a:pt x="158" y="74"/>
                    <a:pt x="157" y="66"/>
                    <a:pt x="155" y="59"/>
                  </a:cubicBezTo>
                  <a:cubicBezTo>
                    <a:pt x="145" y="25"/>
                    <a:pt x="115" y="0"/>
                    <a:pt x="80" y="0"/>
                  </a:cubicBezTo>
                  <a:cubicBezTo>
                    <a:pt x="79" y="0"/>
                    <a:pt x="79" y="0"/>
                    <a:pt x="7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1318"/>
            <p:cNvSpPr>
              <a:spLocks noEditPoints="1"/>
            </p:cNvSpPr>
            <p:nvPr/>
          </p:nvSpPr>
          <p:spPr bwMode="auto">
            <a:xfrm>
              <a:off x="418" y="3299"/>
              <a:ext cx="78" cy="80"/>
            </a:xfrm>
            <a:custGeom>
              <a:avLst/>
              <a:gdLst>
                <a:gd name="T0" fmla="*/ 79 w 158"/>
                <a:gd name="T1" fmla="*/ 150 h 162"/>
                <a:gd name="T2" fmla="*/ 79 w 158"/>
                <a:gd name="T3" fmla="*/ 150 h 162"/>
                <a:gd name="T4" fmla="*/ 13 w 158"/>
                <a:gd name="T5" fmla="*/ 81 h 162"/>
                <a:gd name="T6" fmla="*/ 79 w 158"/>
                <a:gd name="T7" fmla="*/ 13 h 162"/>
                <a:gd name="T8" fmla="*/ 80 w 158"/>
                <a:gd name="T9" fmla="*/ 13 h 162"/>
                <a:gd name="T10" fmla="*/ 146 w 158"/>
                <a:gd name="T11" fmla="*/ 82 h 162"/>
                <a:gd name="T12" fmla="*/ 79 w 158"/>
                <a:gd name="T13" fmla="*/ 150 h 162"/>
                <a:gd name="T14" fmla="*/ 79 w 158"/>
                <a:gd name="T15" fmla="*/ 0 h 162"/>
                <a:gd name="T16" fmla="*/ 55 w 158"/>
                <a:gd name="T17" fmla="*/ 4 h 162"/>
                <a:gd name="T18" fmla="*/ 1 w 158"/>
                <a:gd name="T19" fmla="*/ 80 h 162"/>
                <a:gd name="T20" fmla="*/ 23 w 158"/>
                <a:gd name="T21" fmla="*/ 137 h 162"/>
                <a:gd name="T22" fmla="*/ 59 w 158"/>
                <a:gd name="T23" fmla="*/ 160 h 162"/>
                <a:gd name="T24" fmla="*/ 79 w 158"/>
                <a:gd name="T25" fmla="*/ 162 h 162"/>
                <a:gd name="T26" fmla="*/ 79 w 158"/>
                <a:gd name="T27" fmla="*/ 162 h 162"/>
                <a:gd name="T28" fmla="*/ 150 w 158"/>
                <a:gd name="T29" fmla="*/ 117 h 162"/>
                <a:gd name="T30" fmla="*/ 158 w 158"/>
                <a:gd name="T31" fmla="*/ 82 h 162"/>
                <a:gd name="T32" fmla="*/ 157 w 158"/>
                <a:gd name="T33" fmla="*/ 68 h 162"/>
                <a:gd name="T34" fmla="*/ 120 w 158"/>
                <a:gd name="T35" fmla="*/ 12 h 162"/>
                <a:gd name="T36" fmla="*/ 80 w 158"/>
                <a:gd name="T37" fmla="*/ 0 h 162"/>
                <a:gd name="T38" fmla="*/ 79 w 158"/>
                <a:gd name="T39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8" h="162">
                  <a:moveTo>
                    <a:pt x="79" y="150"/>
                  </a:moveTo>
                  <a:cubicBezTo>
                    <a:pt x="79" y="150"/>
                    <a:pt x="79" y="150"/>
                    <a:pt x="79" y="150"/>
                  </a:cubicBezTo>
                  <a:cubicBezTo>
                    <a:pt x="42" y="149"/>
                    <a:pt x="12" y="118"/>
                    <a:pt x="13" y="81"/>
                  </a:cubicBezTo>
                  <a:cubicBezTo>
                    <a:pt x="13" y="43"/>
                    <a:pt x="43" y="13"/>
                    <a:pt x="79" y="13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117" y="13"/>
                    <a:pt x="146" y="44"/>
                    <a:pt x="146" y="82"/>
                  </a:cubicBezTo>
                  <a:cubicBezTo>
                    <a:pt x="146" y="119"/>
                    <a:pt x="116" y="150"/>
                    <a:pt x="79" y="150"/>
                  </a:cubicBezTo>
                  <a:moveTo>
                    <a:pt x="79" y="0"/>
                  </a:moveTo>
                  <a:cubicBezTo>
                    <a:pt x="71" y="0"/>
                    <a:pt x="63" y="2"/>
                    <a:pt x="55" y="4"/>
                  </a:cubicBezTo>
                  <a:cubicBezTo>
                    <a:pt x="24" y="15"/>
                    <a:pt x="1" y="45"/>
                    <a:pt x="1" y="80"/>
                  </a:cubicBezTo>
                  <a:cubicBezTo>
                    <a:pt x="0" y="102"/>
                    <a:pt x="9" y="123"/>
                    <a:pt x="23" y="137"/>
                  </a:cubicBezTo>
                  <a:cubicBezTo>
                    <a:pt x="37" y="141"/>
                    <a:pt x="49" y="149"/>
                    <a:pt x="59" y="160"/>
                  </a:cubicBezTo>
                  <a:cubicBezTo>
                    <a:pt x="66" y="161"/>
                    <a:pt x="72" y="162"/>
                    <a:pt x="79" y="162"/>
                  </a:cubicBezTo>
                  <a:cubicBezTo>
                    <a:pt x="79" y="162"/>
                    <a:pt x="79" y="162"/>
                    <a:pt x="79" y="162"/>
                  </a:cubicBezTo>
                  <a:cubicBezTo>
                    <a:pt x="110" y="162"/>
                    <a:pt x="137" y="144"/>
                    <a:pt x="150" y="117"/>
                  </a:cubicBezTo>
                  <a:cubicBezTo>
                    <a:pt x="155" y="107"/>
                    <a:pt x="158" y="95"/>
                    <a:pt x="158" y="82"/>
                  </a:cubicBezTo>
                  <a:cubicBezTo>
                    <a:pt x="158" y="77"/>
                    <a:pt x="158" y="72"/>
                    <a:pt x="157" y="68"/>
                  </a:cubicBezTo>
                  <a:cubicBezTo>
                    <a:pt x="153" y="44"/>
                    <a:pt x="139" y="24"/>
                    <a:pt x="120" y="12"/>
                  </a:cubicBezTo>
                  <a:cubicBezTo>
                    <a:pt x="108" y="5"/>
                    <a:pt x="95" y="0"/>
                    <a:pt x="80" y="0"/>
                  </a:cubicBezTo>
                  <a:cubicBezTo>
                    <a:pt x="80" y="0"/>
                    <a:pt x="80" y="0"/>
                    <a:pt x="7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1319"/>
            <p:cNvSpPr>
              <a:spLocks noEditPoints="1"/>
            </p:cNvSpPr>
            <p:nvPr/>
          </p:nvSpPr>
          <p:spPr bwMode="auto">
            <a:xfrm>
              <a:off x="380" y="3365"/>
              <a:ext cx="78" cy="80"/>
            </a:xfrm>
            <a:custGeom>
              <a:avLst/>
              <a:gdLst>
                <a:gd name="T0" fmla="*/ 79 w 158"/>
                <a:gd name="T1" fmla="*/ 149 h 162"/>
                <a:gd name="T2" fmla="*/ 78 w 158"/>
                <a:gd name="T3" fmla="*/ 149 h 162"/>
                <a:gd name="T4" fmla="*/ 12 w 158"/>
                <a:gd name="T5" fmla="*/ 80 h 162"/>
                <a:gd name="T6" fmla="*/ 79 w 158"/>
                <a:gd name="T7" fmla="*/ 12 h 162"/>
                <a:gd name="T8" fmla="*/ 79 w 158"/>
                <a:gd name="T9" fmla="*/ 12 h 162"/>
                <a:gd name="T10" fmla="*/ 145 w 158"/>
                <a:gd name="T11" fmla="*/ 81 h 162"/>
                <a:gd name="T12" fmla="*/ 79 w 158"/>
                <a:gd name="T13" fmla="*/ 149 h 162"/>
                <a:gd name="T14" fmla="*/ 79 w 158"/>
                <a:gd name="T15" fmla="*/ 0 h 162"/>
                <a:gd name="T16" fmla="*/ 12 w 158"/>
                <a:gd name="T17" fmla="*/ 37 h 162"/>
                <a:gd name="T18" fmla="*/ 12 w 158"/>
                <a:gd name="T19" fmla="*/ 38 h 162"/>
                <a:gd name="T20" fmla="*/ 0 w 158"/>
                <a:gd name="T21" fmla="*/ 81 h 162"/>
                <a:gd name="T22" fmla="*/ 78 w 158"/>
                <a:gd name="T23" fmla="*/ 162 h 162"/>
                <a:gd name="T24" fmla="*/ 79 w 158"/>
                <a:gd name="T25" fmla="*/ 162 h 162"/>
                <a:gd name="T26" fmla="*/ 136 w 158"/>
                <a:gd name="T27" fmla="*/ 136 h 162"/>
                <a:gd name="T28" fmla="*/ 153 w 158"/>
                <a:gd name="T29" fmla="*/ 106 h 162"/>
                <a:gd name="T30" fmla="*/ 157 w 158"/>
                <a:gd name="T31" fmla="*/ 82 h 162"/>
                <a:gd name="T32" fmla="*/ 135 w 158"/>
                <a:gd name="T33" fmla="*/ 25 h 162"/>
                <a:gd name="T34" fmla="*/ 99 w 158"/>
                <a:gd name="T35" fmla="*/ 2 h 162"/>
                <a:gd name="T36" fmla="*/ 79 w 158"/>
                <a:gd name="T37" fmla="*/ 0 h 162"/>
                <a:gd name="T38" fmla="*/ 79 w 158"/>
                <a:gd name="T39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8" h="162">
                  <a:moveTo>
                    <a:pt x="79" y="149"/>
                  </a:moveTo>
                  <a:cubicBezTo>
                    <a:pt x="78" y="149"/>
                    <a:pt x="78" y="149"/>
                    <a:pt x="78" y="149"/>
                  </a:cubicBezTo>
                  <a:cubicBezTo>
                    <a:pt x="41" y="149"/>
                    <a:pt x="12" y="118"/>
                    <a:pt x="12" y="80"/>
                  </a:cubicBezTo>
                  <a:cubicBezTo>
                    <a:pt x="12" y="42"/>
                    <a:pt x="42" y="12"/>
                    <a:pt x="79" y="12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116" y="13"/>
                    <a:pt x="146" y="44"/>
                    <a:pt x="145" y="81"/>
                  </a:cubicBezTo>
                  <a:cubicBezTo>
                    <a:pt x="145" y="119"/>
                    <a:pt x="115" y="149"/>
                    <a:pt x="79" y="149"/>
                  </a:cubicBezTo>
                  <a:moveTo>
                    <a:pt x="79" y="0"/>
                  </a:moveTo>
                  <a:cubicBezTo>
                    <a:pt x="51" y="0"/>
                    <a:pt x="26" y="15"/>
                    <a:pt x="12" y="37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54"/>
                    <a:pt x="7" y="69"/>
                    <a:pt x="0" y="81"/>
                  </a:cubicBezTo>
                  <a:cubicBezTo>
                    <a:pt x="0" y="125"/>
                    <a:pt x="35" y="161"/>
                    <a:pt x="78" y="162"/>
                  </a:cubicBezTo>
                  <a:cubicBezTo>
                    <a:pt x="78" y="162"/>
                    <a:pt x="78" y="162"/>
                    <a:pt x="79" y="162"/>
                  </a:cubicBezTo>
                  <a:cubicBezTo>
                    <a:pt x="101" y="162"/>
                    <a:pt x="122" y="152"/>
                    <a:pt x="136" y="136"/>
                  </a:cubicBezTo>
                  <a:cubicBezTo>
                    <a:pt x="144" y="128"/>
                    <a:pt x="150" y="118"/>
                    <a:pt x="153" y="106"/>
                  </a:cubicBezTo>
                  <a:cubicBezTo>
                    <a:pt x="156" y="99"/>
                    <a:pt x="157" y="90"/>
                    <a:pt x="157" y="82"/>
                  </a:cubicBezTo>
                  <a:cubicBezTo>
                    <a:pt x="158" y="60"/>
                    <a:pt x="149" y="39"/>
                    <a:pt x="135" y="25"/>
                  </a:cubicBezTo>
                  <a:cubicBezTo>
                    <a:pt x="125" y="14"/>
                    <a:pt x="113" y="6"/>
                    <a:pt x="99" y="2"/>
                  </a:cubicBezTo>
                  <a:cubicBezTo>
                    <a:pt x="92" y="1"/>
                    <a:pt x="86" y="0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1320"/>
            <p:cNvSpPr>
              <a:spLocks noEditPoints="1"/>
            </p:cNvSpPr>
            <p:nvPr/>
          </p:nvSpPr>
          <p:spPr bwMode="auto">
            <a:xfrm>
              <a:off x="308" y="3344"/>
              <a:ext cx="78" cy="80"/>
            </a:xfrm>
            <a:custGeom>
              <a:avLst/>
              <a:gdLst>
                <a:gd name="T0" fmla="*/ 79 w 158"/>
                <a:gd name="T1" fmla="*/ 149 h 162"/>
                <a:gd name="T2" fmla="*/ 79 w 158"/>
                <a:gd name="T3" fmla="*/ 149 h 162"/>
                <a:gd name="T4" fmla="*/ 13 w 158"/>
                <a:gd name="T5" fmla="*/ 80 h 162"/>
                <a:gd name="T6" fmla="*/ 79 w 158"/>
                <a:gd name="T7" fmla="*/ 12 h 162"/>
                <a:gd name="T8" fmla="*/ 80 w 158"/>
                <a:gd name="T9" fmla="*/ 12 h 162"/>
                <a:gd name="T10" fmla="*/ 146 w 158"/>
                <a:gd name="T11" fmla="*/ 81 h 162"/>
                <a:gd name="T12" fmla="*/ 79 w 158"/>
                <a:gd name="T13" fmla="*/ 149 h 162"/>
                <a:gd name="T14" fmla="*/ 75 w 158"/>
                <a:gd name="T15" fmla="*/ 0 h 162"/>
                <a:gd name="T16" fmla="*/ 16 w 158"/>
                <a:gd name="T17" fmla="*/ 32 h 162"/>
                <a:gd name="T18" fmla="*/ 2 w 158"/>
                <a:gd name="T19" fmla="*/ 66 h 162"/>
                <a:gd name="T20" fmla="*/ 0 w 158"/>
                <a:gd name="T21" fmla="*/ 80 h 162"/>
                <a:gd name="T22" fmla="*/ 18 w 158"/>
                <a:gd name="T23" fmla="*/ 132 h 162"/>
                <a:gd name="T24" fmla="*/ 69 w 158"/>
                <a:gd name="T25" fmla="*/ 161 h 162"/>
                <a:gd name="T26" fmla="*/ 78 w 158"/>
                <a:gd name="T27" fmla="*/ 162 h 162"/>
                <a:gd name="T28" fmla="*/ 79 w 158"/>
                <a:gd name="T29" fmla="*/ 162 h 162"/>
                <a:gd name="T30" fmla="*/ 146 w 158"/>
                <a:gd name="T31" fmla="*/ 124 h 162"/>
                <a:gd name="T32" fmla="*/ 158 w 158"/>
                <a:gd name="T33" fmla="*/ 81 h 162"/>
                <a:gd name="T34" fmla="*/ 158 w 158"/>
                <a:gd name="T35" fmla="*/ 80 h 162"/>
                <a:gd name="T36" fmla="*/ 114 w 158"/>
                <a:gd name="T37" fmla="*/ 8 h 162"/>
                <a:gd name="T38" fmla="*/ 110 w 158"/>
                <a:gd name="T39" fmla="*/ 8 h 162"/>
                <a:gd name="T40" fmla="*/ 109 w 158"/>
                <a:gd name="T41" fmla="*/ 8 h 162"/>
                <a:gd name="T42" fmla="*/ 75 w 158"/>
                <a:gd name="T4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8" h="162">
                  <a:moveTo>
                    <a:pt x="79" y="149"/>
                  </a:moveTo>
                  <a:cubicBezTo>
                    <a:pt x="79" y="149"/>
                    <a:pt x="79" y="149"/>
                    <a:pt x="79" y="149"/>
                  </a:cubicBezTo>
                  <a:cubicBezTo>
                    <a:pt x="42" y="149"/>
                    <a:pt x="12" y="118"/>
                    <a:pt x="13" y="80"/>
                  </a:cubicBezTo>
                  <a:cubicBezTo>
                    <a:pt x="13" y="42"/>
                    <a:pt x="43" y="12"/>
                    <a:pt x="79" y="12"/>
                  </a:cubicBezTo>
                  <a:cubicBezTo>
                    <a:pt x="79" y="12"/>
                    <a:pt x="80" y="12"/>
                    <a:pt x="80" y="12"/>
                  </a:cubicBezTo>
                  <a:cubicBezTo>
                    <a:pt x="117" y="12"/>
                    <a:pt x="146" y="44"/>
                    <a:pt x="146" y="81"/>
                  </a:cubicBezTo>
                  <a:cubicBezTo>
                    <a:pt x="146" y="119"/>
                    <a:pt x="116" y="149"/>
                    <a:pt x="79" y="149"/>
                  </a:cubicBezTo>
                  <a:moveTo>
                    <a:pt x="75" y="0"/>
                  </a:moveTo>
                  <a:cubicBezTo>
                    <a:pt x="51" y="1"/>
                    <a:pt x="30" y="13"/>
                    <a:pt x="16" y="32"/>
                  </a:cubicBezTo>
                  <a:cubicBezTo>
                    <a:pt x="14" y="44"/>
                    <a:pt x="9" y="56"/>
                    <a:pt x="2" y="66"/>
                  </a:cubicBezTo>
                  <a:cubicBezTo>
                    <a:pt x="1" y="70"/>
                    <a:pt x="0" y="75"/>
                    <a:pt x="0" y="80"/>
                  </a:cubicBezTo>
                  <a:cubicBezTo>
                    <a:pt x="0" y="100"/>
                    <a:pt x="7" y="118"/>
                    <a:pt x="18" y="132"/>
                  </a:cubicBezTo>
                  <a:cubicBezTo>
                    <a:pt x="31" y="148"/>
                    <a:pt x="49" y="158"/>
                    <a:pt x="69" y="161"/>
                  </a:cubicBezTo>
                  <a:cubicBezTo>
                    <a:pt x="72" y="161"/>
                    <a:pt x="75" y="162"/>
                    <a:pt x="78" y="162"/>
                  </a:cubicBezTo>
                  <a:cubicBezTo>
                    <a:pt x="79" y="162"/>
                    <a:pt x="79" y="162"/>
                    <a:pt x="79" y="162"/>
                  </a:cubicBezTo>
                  <a:cubicBezTo>
                    <a:pt x="107" y="162"/>
                    <a:pt x="132" y="147"/>
                    <a:pt x="146" y="124"/>
                  </a:cubicBezTo>
                  <a:cubicBezTo>
                    <a:pt x="153" y="112"/>
                    <a:pt x="158" y="97"/>
                    <a:pt x="158" y="81"/>
                  </a:cubicBezTo>
                  <a:cubicBezTo>
                    <a:pt x="158" y="81"/>
                    <a:pt x="158" y="81"/>
                    <a:pt x="158" y="80"/>
                  </a:cubicBezTo>
                  <a:cubicBezTo>
                    <a:pt x="158" y="49"/>
                    <a:pt x="140" y="21"/>
                    <a:pt x="114" y="8"/>
                  </a:cubicBezTo>
                  <a:cubicBezTo>
                    <a:pt x="113" y="8"/>
                    <a:pt x="112" y="8"/>
                    <a:pt x="110" y="8"/>
                  </a:cubicBezTo>
                  <a:cubicBezTo>
                    <a:pt x="110" y="8"/>
                    <a:pt x="110" y="8"/>
                    <a:pt x="109" y="8"/>
                  </a:cubicBezTo>
                  <a:cubicBezTo>
                    <a:pt x="97" y="8"/>
                    <a:pt x="86" y="5"/>
                    <a:pt x="7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1321"/>
            <p:cNvSpPr>
              <a:spLocks noEditPoints="1"/>
            </p:cNvSpPr>
            <p:nvPr/>
          </p:nvSpPr>
          <p:spPr bwMode="auto">
            <a:xfrm>
              <a:off x="234" y="3309"/>
              <a:ext cx="83" cy="85"/>
            </a:xfrm>
            <a:custGeom>
              <a:avLst/>
              <a:gdLst>
                <a:gd name="T0" fmla="*/ 85 w 169"/>
                <a:gd name="T1" fmla="*/ 159 h 172"/>
                <a:gd name="T2" fmla="*/ 84 w 169"/>
                <a:gd name="T3" fmla="*/ 159 h 172"/>
                <a:gd name="T4" fmla="*/ 14 w 169"/>
                <a:gd name="T5" fmla="*/ 85 h 172"/>
                <a:gd name="T6" fmla="*/ 85 w 169"/>
                <a:gd name="T7" fmla="*/ 13 h 172"/>
                <a:gd name="T8" fmla="*/ 86 w 169"/>
                <a:gd name="T9" fmla="*/ 13 h 172"/>
                <a:gd name="T10" fmla="*/ 156 w 169"/>
                <a:gd name="T11" fmla="*/ 87 h 172"/>
                <a:gd name="T12" fmla="*/ 85 w 169"/>
                <a:gd name="T13" fmla="*/ 159 h 172"/>
                <a:gd name="T14" fmla="*/ 85 w 169"/>
                <a:gd name="T15" fmla="*/ 0 h 172"/>
                <a:gd name="T16" fmla="*/ 67 w 169"/>
                <a:gd name="T17" fmla="*/ 2 h 172"/>
                <a:gd name="T18" fmla="*/ 22 w 169"/>
                <a:gd name="T19" fmla="*/ 29 h 172"/>
                <a:gd name="T20" fmla="*/ 1 w 169"/>
                <a:gd name="T21" fmla="*/ 84 h 172"/>
                <a:gd name="T22" fmla="*/ 1 w 169"/>
                <a:gd name="T23" fmla="*/ 85 h 172"/>
                <a:gd name="T24" fmla="*/ 84 w 169"/>
                <a:gd name="T25" fmla="*/ 172 h 172"/>
                <a:gd name="T26" fmla="*/ 85 w 169"/>
                <a:gd name="T27" fmla="*/ 172 h 172"/>
                <a:gd name="T28" fmla="*/ 153 w 169"/>
                <a:gd name="T29" fmla="*/ 137 h 172"/>
                <a:gd name="T30" fmla="*/ 167 w 169"/>
                <a:gd name="T31" fmla="*/ 103 h 172"/>
                <a:gd name="T32" fmla="*/ 169 w 169"/>
                <a:gd name="T33" fmla="*/ 87 h 172"/>
                <a:gd name="T34" fmla="*/ 122 w 169"/>
                <a:gd name="T35" fmla="*/ 9 h 172"/>
                <a:gd name="T36" fmla="*/ 86 w 169"/>
                <a:gd name="T37" fmla="*/ 0 h 172"/>
                <a:gd name="T38" fmla="*/ 85 w 169"/>
                <a:gd name="T39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9" h="172">
                  <a:moveTo>
                    <a:pt x="85" y="159"/>
                  </a:moveTo>
                  <a:cubicBezTo>
                    <a:pt x="85" y="159"/>
                    <a:pt x="84" y="159"/>
                    <a:pt x="84" y="159"/>
                  </a:cubicBezTo>
                  <a:cubicBezTo>
                    <a:pt x="45" y="159"/>
                    <a:pt x="13" y="126"/>
                    <a:pt x="14" y="85"/>
                  </a:cubicBezTo>
                  <a:cubicBezTo>
                    <a:pt x="14" y="45"/>
                    <a:pt x="46" y="13"/>
                    <a:pt x="85" y="13"/>
                  </a:cubicBezTo>
                  <a:cubicBezTo>
                    <a:pt x="85" y="13"/>
                    <a:pt x="85" y="13"/>
                    <a:pt x="86" y="13"/>
                  </a:cubicBezTo>
                  <a:cubicBezTo>
                    <a:pt x="125" y="13"/>
                    <a:pt x="156" y="47"/>
                    <a:pt x="156" y="87"/>
                  </a:cubicBezTo>
                  <a:cubicBezTo>
                    <a:pt x="156" y="127"/>
                    <a:pt x="124" y="159"/>
                    <a:pt x="85" y="159"/>
                  </a:cubicBezTo>
                  <a:moveTo>
                    <a:pt x="85" y="0"/>
                  </a:moveTo>
                  <a:cubicBezTo>
                    <a:pt x="79" y="0"/>
                    <a:pt x="73" y="0"/>
                    <a:pt x="67" y="2"/>
                  </a:cubicBezTo>
                  <a:cubicBezTo>
                    <a:pt x="49" y="6"/>
                    <a:pt x="33" y="15"/>
                    <a:pt x="22" y="29"/>
                  </a:cubicBezTo>
                  <a:cubicBezTo>
                    <a:pt x="21" y="50"/>
                    <a:pt x="14" y="70"/>
                    <a:pt x="1" y="84"/>
                  </a:cubicBezTo>
                  <a:cubicBezTo>
                    <a:pt x="1" y="85"/>
                    <a:pt x="1" y="85"/>
                    <a:pt x="1" y="85"/>
                  </a:cubicBezTo>
                  <a:cubicBezTo>
                    <a:pt x="0" y="133"/>
                    <a:pt x="38" y="172"/>
                    <a:pt x="84" y="172"/>
                  </a:cubicBezTo>
                  <a:cubicBezTo>
                    <a:pt x="84" y="172"/>
                    <a:pt x="85" y="172"/>
                    <a:pt x="85" y="172"/>
                  </a:cubicBezTo>
                  <a:cubicBezTo>
                    <a:pt x="113" y="172"/>
                    <a:pt x="137" y="158"/>
                    <a:pt x="153" y="137"/>
                  </a:cubicBezTo>
                  <a:cubicBezTo>
                    <a:pt x="160" y="127"/>
                    <a:pt x="165" y="115"/>
                    <a:pt x="167" y="103"/>
                  </a:cubicBezTo>
                  <a:cubicBezTo>
                    <a:pt x="168" y="98"/>
                    <a:pt x="169" y="92"/>
                    <a:pt x="169" y="87"/>
                  </a:cubicBezTo>
                  <a:cubicBezTo>
                    <a:pt x="169" y="53"/>
                    <a:pt x="150" y="23"/>
                    <a:pt x="122" y="9"/>
                  </a:cubicBezTo>
                  <a:cubicBezTo>
                    <a:pt x="111" y="3"/>
                    <a:pt x="99" y="0"/>
                    <a:pt x="86" y="0"/>
                  </a:cubicBezTo>
                  <a:cubicBezTo>
                    <a:pt x="85" y="0"/>
                    <a:pt x="85" y="0"/>
                    <a:pt x="8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1322"/>
            <p:cNvSpPr>
              <a:spLocks noEditPoints="1"/>
            </p:cNvSpPr>
            <p:nvPr/>
          </p:nvSpPr>
          <p:spPr bwMode="auto">
            <a:xfrm>
              <a:off x="161" y="3280"/>
              <a:ext cx="84" cy="85"/>
            </a:xfrm>
            <a:custGeom>
              <a:avLst/>
              <a:gdLst>
                <a:gd name="T0" fmla="*/ 85 w 169"/>
                <a:gd name="T1" fmla="*/ 159 h 173"/>
                <a:gd name="T2" fmla="*/ 84 w 169"/>
                <a:gd name="T3" fmla="*/ 159 h 173"/>
                <a:gd name="T4" fmla="*/ 14 w 169"/>
                <a:gd name="T5" fmla="*/ 86 h 173"/>
                <a:gd name="T6" fmla="*/ 85 w 169"/>
                <a:gd name="T7" fmla="*/ 13 h 173"/>
                <a:gd name="T8" fmla="*/ 86 w 169"/>
                <a:gd name="T9" fmla="*/ 13 h 173"/>
                <a:gd name="T10" fmla="*/ 156 w 169"/>
                <a:gd name="T11" fmla="*/ 87 h 173"/>
                <a:gd name="T12" fmla="*/ 85 w 169"/>
                <a:gd name="T13" fmla="*/ 159 h 173"/>
                <a:gd name="T14" fmla="*/ 85 w 169"/>
                <a:gd name="T15" fmla="*/ 0 h 173"/>
                <a:gd name="T16" fmla="*/ 44 w 169"/>
                <a:gd name="T17" fmla="*/ 11 h 173"/>
                <a:gd name="T18" fmla="*/ 1 w 169"/>
                <a:gd name="T19" fmla="*/ 86 h 173"/>
                <a:gd name="T20" fmla="*/ 84 w 169"/>
                <a:gd name="T21" fmla="*/ 173 h 173"/>
                <a:gd name="T22" fmla="*/ 85 w 169"/>
                <a:gd name="T23" fmla="*/ 173 h 173"/>
                <a:gd name="T24" fmla="*/ 148 w 169"/>
                <a:gd name="T25" fmla="*/ 143 h 173"/>
                <a:gd name="T26" fmla="*/ 169 w 169"/>
                <a:gd name="T27" fmla="*/ 88 h 173"/>
                <a:gd name="T28" fmla="*/ 169 w 169"/>
                <a:gd name="T29" fmla="*/ 87 h 173"/>
                <a:gd name="T30" fmla="*/ 107 w 169"/>
                <a:gd name="T31" fmla="*/ 3 h 173"/>
                <a:gd name="T32" fmla="*/ 86 w 169"/>
                <a:gd name="T33" fmla="*/ 0 h 173"/>
                <a:gd name="T34" fmla="*/ 85 w 169"/>
                <a:gd name="T35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9" h="173">
                  <a:moveTo>
                    <a:pt x="85" y="159"/>
                  </a:moveTo>
                  <a:cubicBezTo>
                    <a:pt x="85" y="159"/>
                    <a:pt x="84" y="159"/>
                    <a:pt x="84" y="159"/>
                  </a:cubicBezTo>
                  <a:cubicBezTo>
                    <a:pt x="45" y="159"/>
                    <a:pt x="13" y="126"/>
                    <a:pt x="14" y="86"/>
                  </a:cubicBezTo>
                  <a:cubicBezTo>
                    <a:pt x="14" y="46"/>
                    <a:pt x="46" y="13"/>
                    <a:pt x="85" y="13"/>
                  </a:cubicBezTo>
                  <a:cubicBezTo>
                    <a:pt x="85" y="13"/>
                    <a:pt x="85" y="13"/>
                    <a:pt x="86" y="13"/>
                  </a:cubicBezTo>
                  <a:cubicBezTo>
                    <a:pt x="125" y="14"/>
                    <a:pt x="156" y="47"/>
                    <a:pt x="156" y="87"/>
                  </a:cubicBezTo>
                  <a:cubicBezTo>
                    <a:pt x="156" y="127"/>
                    <a:pt x="124" y="159"/>
                    <a:pt x="85" y="159"/>
                  </a:cubicBezTo>
                  <a:moveTo>
                    <a:pt x="85" y="0"/>
                  </a:moveTo>
                  <a:cubicBezTo>
                    <a:pt x="70" y="0"/>
                    <a:pt x="56" y="4"/>
                    <a:pt x="44" y="11"/>
                  </a:cubicBezTo>
                  <a:cubicBezTo>
                    <a:pt x="19" y="25"/>
                    <a:pt x="1" y="53"/>
                    <a:pt x="1" y="86"/>
                  </a:cubicBezTo>
                  <a:cubicBezTo>
                    <a:pt x="0" y="133"/>
                    <a:pt x="38" y="172"/>
                    <a:pt x="84" y="173"/>
                  </a:cubicBezTo>
                  <a:cubicBezTo>
                    <a:pt x="84" y="173"/>
                    <a:pt x="85" y="173"/>
                    <a:pt x="85" y="173"/>
                  </a:cubicBezTo>
                  <a:cubicBezTo>
                    <a:pt x="110" y="173"/>
                    <a:pt x="132" y="161"/>
                    <a:pt x="148" y="143"/>
                  </a:cubicBezTo>
                  <a:cubicBezTo>
                    <a:pt x="161" y="129"/>
                    <a:pt x="168" y="109"/>
                    <a:pt x="169" y="88"/>
                  </a:cubicBezTo>
                  <a:cubicBezTo>
                    <a:pt x="169" y="88"/>
                    <a:pt x="169" y="88"/>
                    <a:pt x="169" y="87"/>
                  </a:cubicBezTo>
                  <a:cubicBezTo>
                    <a:pt x="169" y="47"/>
                    <a:pt x="143" y="13"/>
                    <a:pt x="107" y="3"/>
                  </a:cubicBezTo>
                  <a:cubicBezTo>
                    <a:pt x="100" y="1"/>
                    <a:pt x="93" y="0"/>
                    <a:pt x="86" y="0"/>
                  </a:cubicBezTo>
                  <a:cubicBezTo>
                    <a:pt x="85" y="0"/>
                    <a:pt x="85" y="0"/>
                    <a:pt x="8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1323"/>
            <p:cNvSpPr>
              <a:spLocks noEditPoints="1"/>
            </p:cNvSpPr>
            <p:nvPr/>
          </p:nvSpPr>
          <p:spPr bwMode="auto">
            <a:xfrm>
              <a:off x="446" y="3207"/>
              <a:ext cx="82" cy="85"/>
            </a:xfrm>
            <a:custGeom>
              <a:avLst/>
              <a:gdLst>
                <a:gd name="T0" fmla="*/ 84 w 168"/>
                <a:gd name="T1" fmla="*/ 159 h 172"/>
                <a:gd name="T2" fmla="*/ 83 w 168"/>
                <a:gd name="T3" fmla="*/ 159 h 172"/>
                <a:gd name="T4" fmla="*/ 13 w 168"/>
                <a:gd name="T5" fmla="*/ 85 h 172"/>
                <a:gd name="T6" fmla="*/ 84 w 168"/>
                <a:gd name="T7" fmla="*/ 13 h 172"/>
                <a:gd name="T8" fmla="*/ 84 w 168"/>
                <a:gd name="T9" fmla="*/ 13 h 172"/>
                <a:gd name="T10" fmla="*/ 155 w 168"/>
                <a:gd name="T11" fmla="*/ 87 h 172"/>
                <a:gd name="T12" fmla="*/ 84 w 168"/>
                <a:gd name="T13" fmla="*/ 159 h 172"/>
                <a:gd name="T14" fmla="*/ 84 w 168"/>
                <a:gd name="T15" fmla="*/ 0 h 172"/>
                <a:gd name="T16" fmla="*/ 83 w 168"/>
                <a:gd name="T17" fmla="*/ 0 h 172"/>
                <a:gd name="T18" fmla="*/ 29 w 168"/>
                <a:gd name="T19" fmla="*/ 21 h 172"/>
                <a:gd name="T20" fmla="*/ 9 w 168"/>
                <a:gd name="T21" fmla="*/ 47 h 172"/>
                <a:gd name="T22" fmla="*/ 9 w 168"/>
                <a:gd name="T23" fmla="*/ 58 h 172"/>
                <a:gd name="T24" fmla="*/ 0 w 168"/>
                <a:gd name="T25" fmla="*/ 96 h 172"/>
                <a:gd name="T26" fmla="*/ 51 w 168"/>
                <a:gd name="T27" fmla="*/ 166 h 172"/>
                <a:gd name="T28" fmla="*/ 83 w 168"/>
                <a:gd name="T29" fmla="*/ 172 h 172"/>
                <a:gd name="T30" fmla="*/ 84 w 168"/>
                <a:gd name="T31" fmla="*/ 172 h 172"/>
                <a:gd name="T32" fmla="*/ 113 w 168"/>
                <a:gd name="T33" fmla="*/ 167 h 172"/>
                <a:gd name="T34" fmla="*/ 168 w 168"/>
                <a:gd name="T35" fmla="*/ 91 h 172"/>
                <a:gd name="T36" fmla="*/ 168 w 168"/>
                <a:gd name="T37" fmla="*/ 87 h 172"/>
                <a:gd name="T38" fmla="*/ 152 w 168"/>
                <a:gd name="T39" fmla="*/ 36 h 172"/>
                <a:gd name="T40" fmla="*/ 85 w 168"/>
                <a:gd name="T41" fmla="*/ 0 h 172"/>
                <a:gd name="T42" fmla="*/ 84 w 168"/>
                <a:gd name="T4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8" h="172">
                  <a:moveTo>
                    <a:pt x="84" y="159"/>
                  </a:moveTo>
                  <a:cubicBezTo>
                    <a:pt x="84" y="159"/>
                    <a:pt x="83" y="159"/>
                    <a:pt x="83" y="159"/>
                  </a:cubicBezTo>
                  <a:cubicBezTo>
                    <a:pt x="44" y="159"/>
                    <a:pt x="12" y="126"/>
                    <a:pt x="13" y="85"/>
                  </a:cubicBezTo>
                  <a:cubicBezTo>
                    <a:pt x="13" y="45"/>
                    <a:pt x="45" y="13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124" y="14"/>
                    <a:pt x="155" y="47"/>
                    <a:pt x="155" y="87"/>
                  </a:cubicBezTo>
                  <a:cubicBezTo>
                    <a:pt x="154" y="127"/>
                    <a:pt x="123" y="159"/>
                    <a:pt x="84" y="159"/>
                  </a:cubicBezTo>
                  <a:moveTo>
                    <a:pt x="84" y="0"/>
                  </a:moveTo>
                  <a:cubicBezTo>
                    <a:pt x="84" y="0"/>
                    <a:pt x="83" y="0"/>
                    <a:pt x="83" y="0"/>
                  </a:cubicBezTo>
                  <a:cubicBezTo>
                    <a:pt x="63" y="0"/>
                    <a:pt x="44" y="8"/>
                    <a:pt x="29" y="21"/>
                  </a:cubicBezTo>
                  <a:cubicBezTo>
                    <a:pt x="21" y="28"/>
                    <a:pt x="14" y="37"/>
                    <a:pt x="9" y="47"/>
                  </a:cubicBezTo>
                  <a:cubicBezTo>
                    <a:pt x="9" y="51"/>
                    <a:pt x="9" y="54"/>
                    <a:pt x="9" y="58"/>
                  </a:cubicBezTo>
                  <a:cubicBezTo>
                    <a:pt x="9" y="71"/>
                    <a:pt x="6" y="84"/>
                    <a:pt x="0" y="96"/>
                  </a:cubicBezTo>
                  <a:cubicBezTo>
                    <a:pt x="4" y="127"/>
                    <a:pt x="24" y="154"/>
                    <a:pt x="51" y="166"/>
                  </a:cubicBezTo>
                  <a:cubicBezTo>
                    <a:pt x="61" y="170"/>
                    <a:pt x="72" y="172"/>
                    <a:pt x="83" y="172"/>
                  </a:cubicBezTo>
                  <a:cubicBezTo>
                    <a:pt x="83" y="172"/>
                    <a:pt x="84" y="172"/>
                    <a:pt x="84" y="172"/>
                  </a:cubicBezTo>
                  <a:cubicBezTo>
                    <a:pt x="94" y="172"/>
                    <a:pt x="104" y="171"/>
                    <a:pt x="113" y="167"/>
                  </a:cubicBezTo>
                  <a:cubicBezTo>
                    <a:pt x="144" y="155"/>
                    <a:pt x="166" y="126"/>
                    <a:pt x="168" y="91"/>
                  </a:cubicBezTo>
                  <a:cubicBezTo>
                    <a:pt x="168" y="89"/>
                    <a:pt x="168" y="88"/>
                    <a:pt x="168" y="87"/>
                  </a:cubicBezTo>
                  <a:cubicBezTo>
                    <a:pt x="168" y="68"/>
                    <a:pt x="162" y="50"/>
                    <a:pt x="152" y="36"/>
                  </a:cubicBezTo>
                  <a:cubicBezTo>
                    <a:pt x="137" y="14"/>
                    <a:pt x="112" y="0"/>
                    <a:pt x="85" y="0"/>
                  </a:cubicBezTo>
                  <a:cubicBezTo>
                    <a:pt x="84" y="0"/>
                    <a:pt x="84" y="0"/>
                    <a:pt x="8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1324"/>
            <p:cNvSpPr>
              <a:spLocks noEditPoints="1"/>
            </p:cNvSpPr>
            <p:nvPr/>
          </p:nvSpPr>
          <p:spPr bwMode="auto">
            <a:xfrm>
              <a:off x="367" y="3192"/>
              <a:ext cx="83" cy="85"/>
            </a:xfrm>
            <a:custGeom>
              <a:avLst/>
              <a:gdLst>
                <a:gd name="T0" fmla="*/ 35 w 168"/>
                <a:gd name="T1" fmla="*/ 138 h 172"/>
                <a:gd name="T2" fmla="*/ 13 w 168"/>
                <a:gd name="T3" fmla="*/ 85 h 172"/>
                <a:gd name="T4" fmla="*/ 84 w 168"/>
                <a:gd name="T5" fmla="*/ 13 h 172"/>
                <a:gd name="T6" fmla="*/ 85 w 168"/>
                <a:gd name="T7" fmla="*/ 13 h 172"/>
                <a:gd name="T8" fmla="*/ 155 w 168"/>
                <a:gd name="T9" fmla="*/ 87 h 172"/>
                <a:gd name="T10" fmla="*/ 84 w 168"/>
                <a:gd name="T11" fmla="*/ 159 h 172"/>
                <a:gd name="T12" fmla="*/ 84 w 168"/>
                <a:gd name="T13" fmla="*/ 159 h 172"/>
                <a:gd name="T14" fmla="*/ 71 w 168"/>
                <a:gd name="T15" fmla="*/ 158 h 172"/>
                <a:gd name="T16" fmla="*/ 35 w 168"/>
                <a:gd name="T17" fmla="*/ 138 h 172"/>
                <a:gd name="T18" fmla="*/ 84 w 168"/>
                <a:gd name="T19" fmla="*/ 0 h 172"/>
                <a:gd name="T20" fmla="*/ 45 w 168"/>
                <a:gd name="T21" fmla="*/ 10 h 172"/>
                <a:gd name="T22" fmla="*/ 8 w 168"/>
                <a:gd name="T23" fmla="*/ 50 h 172"/>
                <a:gd name="T24" fmla="*/ 0 w 168"/>
                <a:gd name="T25" fmla="*/ 85 h 172"/>
                <a:gd name="T26" fmla="*/ 7 w 168"/>
                <a:gd name="T27" fmla="*/ 120 h 172"/>
                <a:gd name="T28" fmla="*/ 84 w 168"/>
                <a:gd name="T29" fmla="*/ 172 h 172"/>
                <a:gd name="T30" fmla="*/ 84 w 168"/>
                <a:gd name="T31" fmla="*/ 172 h 172"/>
                <a:gd name="T32" fmla="*/ 101 w 168"/>
                <a:gd name="T33" fmla="*/ 171 h 172"/>
                <a:gd name="T34" fmla="*/ 159 w 168"/>
                <a:gd name="T35" fmla="*/ 125 h 172"/>
                <a:gd name="T36" fmla="*/ 168 w 168"/>
                <a:gd name="T37" fmla="*/ 87 h 172"/>
                <a:gd name="T38" fmla="*/ 168 w 168"/>
                <a:gd name="T39" fmla="*/ 76 h 172"/>
                <a:gd name="T40" fmla="*/ 156 w 168"/>
                <a:gd name="T41" fmla="*/ 41 h 172"/>
                <a:gd name="T42" fmla="*/ 125 w 168"/>
                <a:gd name="T43" fmla="*/ 10 h 172"/>
                <a:gd name="T44" fmla="*/ 85 w 168"/>
                <a:gd name="T45" fmla="*/ 0 h 172"/>
                <a:gd name="T46" fmla="*/ 84 w 168"/>
                <a:gd name="T47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8" h="172">
                  <a:moveTo>
                    <a:pt x="35" y="138"/>
                  </a:moveTo>
                  <a:cubicBezTo>
                    <a:pt x="21" y="124"/>
                    <a:pt x="13" y="106"/>
                    <a:pt x="13" y="85"/>
                  </a:cubicBezTo>
                  <a:cubicBezTo>
                    <a:pt x="14" y="45"/>
                    <a:pt x="45" y="13"/>
                    <a:pt x="84" y="13"/>
                  </a:cubicBezTo>
                  <a:cubicBezTo>
                    <a:pt x="85" y="13"/>
                    <a:pt x="85" y="13"/>
                    <a:pt x="85" y="13"/>
                  </a:cubicBezTo>
                  <a:cubicBezTo>
                    <a:pt x="124" y="13"/>
                    <a:pt x="156" y="46"/>
                    <a:pt x="155" y="87"/>
                  </a:cubicBezTo>
                  <a:cubicBezTo>
                    <a:pt x="155" y="127"/>
                    <a:pt x="123" y="159"/>
                    <a:pt x="84" y="159"/>
                  </a:cubicBezTo>
                  <a:cubicBezTo>
                    <a:pt x="84" y="159"/>
                    <a:pt x="84" y="159"/>
                    <a:pt x="84" y="159"/>
                  </a:cubicBezTo>
                  <a:cubicBezTo>
                    <a:pt x="79" y="159"/>
                    <a:pt x="75" y="158"/>
                    <a:pt x="71" y="158"/>
                  </a:cubicBezTo>
                  <a:cubicBezTo>
                    <a:pt x="57" y="155"/>
                    <a:pt x="44" y="148"/>
                    <a:pt x="35" y="138"/>
                  </a:cubicBezTo>
                  <a:moveTo>
                    <a:pt x="84" y="0"/>
                  </a:moveTo>
                  <a:cubicBezTo>
                    <a:pt x="70" y="0"/>
                    <a:pt x="56" y="3"/>
                    <a:pt x="45" y="10"/>
                  </a:cubicBezTo>
                  <a:cubicBezTo>
                    <a:pt x="37" y="27"/>
                    <a:pt x="24" y="41"/>
                    <a:pt x="8" y="50"/>
                  </a:cubicBezTo>
                  <a:cubicBezTo>
                    <a:pt x="3" y="61"/>
                    <a:pt x="1" y="72"/>
                    <a:pt x="0" y="85"/>
                  </a:cubicBezTo>
                  <a:cubicBezTo>
                    <a:pt x="0" y="97"/>
                    <a:pt x="3" y="109"/>
                    <a:pt x="7" y="120"/>
                  </a:cubicBezTo>
                  <a:cubicBezTo>
                    <a:pt x="20" y="150"/>
                    <a:pt x="49" y="172"/>
                    <a:pt x="84" y="172"/>
                  </a:cubicBezTo>
                  <a:cubicBezTo>
                    <a:pt x="84" y="172"/>
                    <a:pt x="84" y="172"/>
                    <a:pt x="84" y="172"/>
                  </a:cubicBezTo>
                  <a:cubicBezTo>
                    <a:pt x="90" y="172"/>
                    <a:pt x="95" y="172"/>
                    <a:pt x="101" y="171"/>
                  </a:cubicBezTo>
                  <a:cubicBezTo>
                    <a:pt x="126" y="165"/>
                    <a:pt x="148" y="148"/>
                    <a:pt x="159" y="125"/>
                  </a:cubicBezTo>
                  <a:cubicBezTo>
                    <a:pt x="165" y="113"/>
                    <a:pt x="168" y="100"/>
                    <a:pt x="168" y="87"/>
                  </a:cubicBezTo>
                  <a:cubicBezTo>
                    <a:pt x="168" y="83"/>
                    <a:pt x="168" y="80"/>
                    <a:pt x="168" y="76"/>
                  </a:cubicBezTo>
                  <a:cubicBezTo>
                    <a:pt x="166" y="63"/>
                    <a:pt x="162" y="51"/>
                    <a:pt x="156" y="41"/>
                  </a:cubicBezTo>
                  <a:cubicBezTo>
                    <a:pt x="148" y="28"/>
                    <a:pt x="138" y="18"/>
                    <a:pt x="125" y="10"/>
                  </a:cubicBezTo>
                  <a:cubicBezTo>
                    <a:pt x="113" y="4"/>
                    <a:pt x="100" y="0"/>
                    <a:pt x="85" y="0"/>
                  </a:cubicBezTo>
                  <a:cubicBezTo>
                    <a:pt x="85" y="0"/>
                    <a:pt x="85" y="0"/>
                    <a:pt x="8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1325"/>
            <p:cNvSpPr>
              <a:spLocks noEditPoints="1"/>
            </p:cNvSpPr>
            <p:nvPr/>
          </p:nvSpPr>
          <p:spPr bwMode="auto">
            <a:xfrm>
              <a:off x="310" y="3137"/>
              <a:ext cx="83" cy="85"/>
            </a:xfrm>
            <a:custGeom>
              <a:avLst/>
              <a:gdLst>
                <a:gd name="T0" fmla="*/ 84 w 168"/>
                <a:gd name="T1" fmla="*/ 160 h 173"/>
                <a:gd name="T2" fmla="*/ 84 w 168"/>
                <a:gd name="T3" fmla="*/ 160 h 173"/>
                <a:gd name="T4" fmla="*/ 13 w 168"/>
                <a:gd name="T5" fmla="*/ 86 h 173"/>
                <a:gd name="T6" fmla="*/ 84 w 168"/>
                <a:gd name="T7" fmla="*/ 14 h 173"/>
                <a:gd name="T8" fmla="*/ 85 w 168"/>
                <a:gd name="T9" fmla="*/ 14 h 173"/>
                <a:gd name="T10" fmla="*/ 155 w 168"/>
                <a:gd name="T11" fmla="*/ 87 h 173"/>
                <a:gd name="T12" fmla="*/ 84 w 168"/>
                <a:gd name="T13" fmla="*/ 160 h 173"/>
                <a:gd name="T14" fmla="*/ 84 w 168"/>
                <a:gd name="T15" fmla="*/ 0 h 173"/>
                <a:gd name="T16" fmla="*/ 0 w 168"/>
                <a:gd name="T17" fmla="*/ 86 h 173"/>
                <a:gd name="T18" fmla="*/ 2 w 168"/>
                <a:gd name="T19" fmla="*/ 104 h 173"/>
                <a:gd name="T20" fmla="*/ 47 w 168"/>
                <a:gd name="T21" fmla="*/ 164 h 173"/>
                <a:gd name="T22" fmla="*/ 84 w 168"/>
                <a:gd name="T23" fmla="*/ 173 h 173"/>
                <a:gd name="T24" fmla="*/ 84 w 168"/>
                <a:gd name="T25" fmla="*/ 173 h 173"/>
                <a:gd name="T26" fmla="*/ 124 w 168"/>
                <a:gd name="T27" fmla="*/ 163 h 173"/>
                <a:gd name="T28" fmla="*/ 161 w 168"/>
                <a:gd name="T29" fmla="*/ 123 h 173"/>
                <a:gd name="T30" fmla="*/ 168 w 168"/>
                <a:gd name="T31" fmla="*/ 88 h 173"/>
                <a:gd name="T32" fmla="*/ 159 w 168"/>
                <a:gd name="T33" fmla="*/ 47 h 173"/>
                <a:gd name="T34" fmla="*/ 131 w 168"/>
                <a:gd name="T35" fmla="*/ 15 h 173"/>
                <a:gd name="T36" fmla="*/ 85 w 168"/>
                <a:gd name="T37" fmla="*/ 0 h 173"/>
                <a:gd name="T38" fmla="*/ 84 w 168"/>
                <a:gd name="T39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8" h="173">
                  <a:moveTo>
                    <a:pt x="84" y="160"/>
                  </a:moveTo>
                  <a:cubicBezTo>
                    <a:pt x="84" y="160"/>
                    <a:pt x="84" y="160"/>
                    <a:pt x="84" y="160"/>
                  </a:cubicBezTo>
                  <a:cubicBezTo>
                    <a:pt x="45" y="159"/>
                    <a:pt x="13" y="126"/>
                    <a:pt x="13" y="86"/>
                  </a:cubicBezTo>
                  <a:cubicBezTo>
                    <a:pt x="14" y="46"/>
                    <a:pt x="45" y="14"/>
                    <a:pt x="84" y="14"/>
                  </a:cubicBezTo>
                  <a:cubicBezTo>
                    <a:pt x="85" y="14"/>
                    <a:pt x="85" y="14"/>
                    <a:pt x="85" y="14"/>
                  </a:cubicBezTo>
                  <a:cubicBezTo>
                    <a:pt x="124" y="14"/>
                    <a:pt x="156" y="47"/>
                    <a:pt x="155" y="87"/>
                  </a:cubicBezTo>
                  <a:cubicBezTo>
                    <a:pt x="155" y="128"/>
                    <a:pt x="123" y="160"/>
                    <a:pt x="84" y="160"/>
                  </a:cubicBezTo>
                  <a:moveTo>
                    <a:pt x="84" y="0"/>
                  </a:moveTo>
                  <a:cubicBezTo>
                    <a:pt x="38" y="0"/>
                    <a:pt x="1" y="39"/>
                    <a:pt x="0" y="86"/>
                  </a:cubicBezTo>
                  <a:cubicBezTo>
                    <a:pt x="0" y="92"/>
                    <a:pt x="1" y="98"/>
                    <a:pt x="2" y="104"/>
                  </a:cubicBezTo>
                  <a:cubicBezTo>
                    <a:pt x="7" y="130"/>
                    <a:pt x="24" y="152"/>
                    <a:pt x="47" y="164"/>
                  </a:cubicBezTo>
                  <a:cubicBezTo>
                    <a:pt x="58" y="170"/>
                    <a:pt x="70" y="173"/>
                    <a:pt x="84" y="173"/>
                  </a:cubicBezTo>
                  <a:cubicBezTo>
                    <a:pt x="84" y="173"/>
                    <a:pt x="84" y="173"/>
                    <a:pt x="84" y="173"/>
                  </a:cubicBezTo>
                  <a:cubicBezTo>
                    <a:pt x="99" y="173"/>
                    <a:pt x="112" y="169"/>
                    <a:pt x="124" y="163"/>
                  </a:cubicBezTo>
                  <a:cubicBezTo>
                    <a:pt x="140" y="154"/>
                    <a:pt x="153" y="140"/>
                    <a:pt x="161" y="123"/>
                  </a:cubicBezTo>
                  <a:cubicBezTo>
                    <a:pt x="165" y="112"/>
                    <a:pt x="168" y="100"/>
                    <a:pt x="168" y="88"/>
                  </a:cubicBezTo>
                  <a:cubicBezTo>
                    <a:pt x="168" y="73"/>
                    <a:pt x="165" y="59"/>
                    <a:pt x="159" y="47"/>
                  </a:cubicBezTo>
                  <a:cubicBezTo>
                    <a:pt x="152" y="34"/>
                    <a:pt x="143" y="23"/>
                    <a:pt x="131" y="15"/>
                  </a:cubicBezTo>
                  <a:cubicBezTo>
                    <a:pt x="118" y="6"/>
                    <a:pt x="102" y="1"/>
                    <a:pt x="85" y="0"/>
                  </a:cubicBezTo>
                  <a:cubicBezTo>
                    <a:pt x="85" y="0"/>
                    <a:pt x="85" y="0"/>
                    <a:pt x="8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1326"/>
            <p:cNvSpPr>
              <a:spLocks noEditPoints="1"/>
            </p:cNvSpPr>
            <p:nvPr/>
          </p:nvSpPr>
          <p:spPr bwMode="auto">
            <a:xfrm>
              <a:off x="201" y="2805"/>
              <a:ext cx="83" cy="85"/>
            </a:xfrm>
            <a:custGeom>
              <a:avLst/>
              <a:gdLst>
                <a:gd name="T0" fmla="*/ 84 w 168"/>
                <a:gd name="T1" fmla="*/ 159 h 173"/>
                <a:gd name="T2" fmla="*/ 83 w 168"/>
                <a:gd name="T3" fmla="*/ 159 h 173"/>
                <a:gd name="T4" fmla="*/ 13 w 168"/>
                <a:gd name="T5" fmla="*/ 85 h 173"/>
                <a:gd name="T6" fmla="*/ 84 w 168"/>
                <a:gd name="T7" fmla="*/ 13 h 173"/>
                <a:gd name="T8" fmla="*/ 85 w 168"/>
                <a:gd name="T9" fmla="*/ 13 h 173"/>
                <a:gd name="T10" fmla="*/ 112 w 168"/>
                <a:gd name="T11" fmla="*/ 19 h 173"/>
                <a:gd name="T12" fmla="*/ 152 w 168"/>
                <a:gd name="T13" fmla="*/ 66 h 173"/>
                <a:gd name="T14" fmla="*/ 155 w 168"/>
                <a:gd name="T15" fmla="*/ 87 h 173"/>
                <a:gd name="T16" fmla="*/ 84 w 168"/>
                <a:gd name="T17" fmla="*/ 159 h 173"/>
                <a:gd name="T18" fmla="*/ 84 w 168"/>
                <a:gd name="T19" fmla="*/ 0 h 173"/>
                <a:gd name="T20" fmla="*/ 36 w 168"/>
                <a:gd name="T21" fmla="*/ 15 h 173"/>
                <a:gd name="T22" fmla="*/ 14 w 168"/>
                <a:gd name="T23" fmla="*/ 38 h 173"/>
                <a:gd name="T24" fmla="*/ 0 w 168"/>
                <a:gd name="T25" fmla="*/ 85 h 173"/>
                <a:gd name="T26" fmla="*/ 0 w 168"/>
                <a:gd name="T27" fmla="*/ 90 h 173"/>
                <a:gd name="T28" fmla="*/ 6 w 168"/>
                <a:gd name="T29" fmla="*/ 119 h 173"/>
                <a:gd name="T30" fmla="*/ 55 w 168"/>
                <a:gd name="T31" fmla="*/ 167 h 173"/>
                <a:gd name="T32" fmla="*/ 74 w 168"/>
                <a:gd name="T33" fmla="*/ 172 h 173"/>
                <a:gd name="T34" fmla="*/ 83 w 168"/>
                <a:gd name="T35" fmla="*/ 173 h 173"/>
                <a:gd name="T36" fmla="*/ 84 w 168"/>
                <a:gd name="T37" fmla="*/ 173 h 173"/>
                <a:gd name="T38" fmla="*/ 168 w 168"/>
                <a:gd name="T39" fmla="*/ 87 h 173"/>
                <a:gd name="T40" fmla="*/ 168 w 168"/>
                <a:gd name="T41" fmla="*/ 80 h 173"/>
                <a:gd name="T42" fmla="*/ 99 w 168"/>
                <a:gd name="T43" fmla="*/ 1 h 173"/>
                <a:gd name="T44" fmla="*/ 85 w 168"/>
                <a:gd name="T45" fmla="*/ 0 h 173"/>
                <a:gd name="T46" fmla="*/ 84 w 168"/>
                <a:gd name="T47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8" h="173">
                  <a:moveTo>
                    <a:pt x="84" y="159"/>
                  </a:moveTo>
                  <a:cubicBezTo>
                    <a:pt x="84" y="159"/>
                    <a:pt x="83" y="159"/>
                    <a:pt x="83" y="159"/>
                  </a:cubicBezTo>
                  <a:cubicBezTo>
                    <a:pt x="44" y="159"/>
                    <a:pt x="12" y="126"/>
                    <a:pt x="13" y="85"/>
                  </a:cubicBezTo>
                  <a:cubicBezTo>
                    <a:pt x="13" y="45"/>
                    <a:pt x="45" y="13"/>
                    <a:pt x="84" y="13"/>
                  </a:cubicBezTo>
                  <a:cubicBezTo>
                    <a:pt x="84" y="13"/>
                    <a:pt x="84" y="13"/>
                    <a:pt x="85" y="13"/>
                  </a:cubicBezTo>
                  <a:cubicBezTo>
                    <a:pt x="94" y="13"/>
                    <a:pt x="104" y="15"/>
                    <a:pt x="112" y="19"/>
                  </a:cubicBezTo>
                  <a:cubicBezTo>
                    <a:pt x="131" y="28"/>
                    <a:pt x="146" y="45"/>
                    <a:pt x="152" y="66"/>
                  </a:cubicBezTo>
                  <a:cubicBezTo>
                    <a:pt x="154" y="72"/>
                    <a:pt x="155" y="79"/>
                    <a:pt x="155" y="87"/>
                  </a:cubicBezTo>
                  <a:cubicBezTo>
                    <a:pt x="155" y="127"/>
                    <a:pt x="123" y="159"/>
                    <a:pt x="84" y="159"/>
                  </a:cubicBezTo>
                  <a:moveTo>
                    <a:pt x="84" y="0"/>
                  </a:moveTo>
                  <a:cubicBezTo>
                    <a:pt x="66" y="0"/>
                    <a:pt x="50" y="6"/>
                    <a:pt x="36" y="15"/>
                  </a:cubicBezTo>
                  <a:cubicBezTo>
                    <a:pt x="30" y="24"/>
                    <a:pt x="23" y="32"/>
                    <a:pt x="14" y="38"/>
                  </a:cubicBezTo>
                  <a:cubicBezTo>
                    <a:pt x="5" y="52"/>
                    <a:pt x="0" y="68"/>
                    <a:pt x="0" y="85"/>
                  </a:cubicBezTo>
                  <a:cubicBezTo>
                    <a:pt x="0" y="87"/>
                    <a:pt x="0" y="88"/>
                    <a:pt x="0" y="90"/>
                  </a:cubicBezTo>
                  <a:cubicBezTo>
                    <a:pt x="4" y="99"/>
                    <a:pt x="6" y="109"/>
                    <a:pt x="6" y="119"/>
                  </a:cubicBezTo>
                  <a:cubicBezTo>
                    <a:pt x="15" y="141"/>
                    <a:pt x="33" y="159"/>
                    <a:pt x="55" y="167"/>
                  </a:cubicBezTo>
                  <a:cubicBezTo>
                    <a:pt x="61" y="170"/>
                    <a:pt x="67" y="171"/>
                    <a:pt x="74" y="172"/>
                  </a:cubicBezTo>
                  <a:cubicBezTo>
                    <a:pt x="77" y="172"/>
                    <a:pt x="80" y="172"/>
                    <a:pt x="83" y="173"/>
                  </a:cubicBezTo>
                  <a:cubicBezTo>
                    <a:pt x="83" y="173"/>
                    <a:pt x="84" y="173"/>
                    <a:pt x="84" y="173"/>
                  </a:cubicBezTo>
                  <a:cubicBezTo>
                    <a:pt x="130" y="173"/>
                    <a:pt x="167" y="134"/>
                    <a:pt x="168" y="87"/>
                  </a:cubicBezTo>
                  <a:cubicBezTo>
                    <a:pt x="168" y="85"/>
                    <a:pt x="168" y="82"/>
                    <a:pt x="168" y="80"/>
                  </a:cubicBezTo>
                  <a:cubicBezTo>
                    <a:pt x="165" y="41"/>
                    <a:pt x="136" y="8"/>
                    <a:pt x="99" y="1"/>
                  </a:cubicBezTo>
                  <a:cubicBezTo>
                    <a:pt x="94" y="0"/>
                    <a:pt x="90" y="0"/>
                    <a:pt x="85" y="0"/>
                  </a:cubicBezTo>
                  <a:cubicBezTo>
                    <a:pt x="84" y="0"/>
                    <a:pt x="84" y="0"/>
                    <a:pt x="8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1327"/>
            <p:cNvSpPr>
              <a:spLocks noEditPoints="1"/>
            </p:cNvSpPr>
            <p:nvPr/>
          </p:nvSpPr>
          <p:spPr bwMode="auto">
            <a:xfrm>
              <a:off x="143" y="2746"/>
              <a:ext cx="83" cy="85"/>
            </a:xfrm>
            <a:custGeom>
              <a:avLst/>
              <a:gdLst>
                <a:gd name="T0" fmla="*/ 84 w 168"/>
                <a:gd name="T1" fmla="*/ 159 h 172"/>
                <a:gd name="T2" fmla="*/ 84 w 168"/>
                <a:gd name="T3" fmla="*/ 159 h 172"/>
                <a:gd name="T4" fmla="*/ 13 w 168"/>
                <a:gd name="T5" fmla="*/ 85 h 172"/>
                <a:gd name="T6" fmla="*/ 84 w 168"/>
                <a:gd name="T7" fmla="*/ 13 h 172"/>
                <a:gd name="T8" fmla="*/ 85 w 168"/>
                <a:gd name="T9" fmla="*/ 13 h 172"/>
                <a:gd name="T10" fmla="*/ 155 w 168"/>
                <a:gd name="T11" fmla="*/ 87 h 172"/>
                <a:gd name="T12" fmla="*/ 84 w 168"/>
                <a:gd name="T13" fmla="*/ 159 h 172"/>
                <a:gd name="T14" fmla="*/ 84 w 168"/>
                <a:gd name="T15" fmla="*/ 0 h 172"/>
                <a:gd name="T16" fmla="*/ 0 w 168"/>
                <a:gd name="T17" fmla="*/ 85 h 172"/>
                <a:gd name="T18" fmla="*/ 1 w 168"/>
                <a:gd name="T19" fmla="*/ 93 h 172"/>
                <a:gd name="T20" fmla="*/ 6 w 168"/>
                <a:gd name="T21" fmla="*/ 118 h 172"/>
                <a:gd name="T22" fmla="*/ 34 w 168"/>
                <a:gd name="T23" fmla="*/ 155 h 172"/>
                <a:gd name="T24" fmla="*/ 40 w 168"/>
                <a:gd name="T25" fmla="*/ 155 h 172"/>
                <a:gd name="T26" fmla="*/ 41 w 168"/>
                <a:gd name="T27" fmla="*/ 155 h 172"/>
                <a:gd name="T28" fmla="*/ 90 w 168"/>
                <a:gd name="T29" fmla="*/ 172 h 172"/>
                <a:gd name="T30" fmla="*/ 132 w 168"/>
                <a:gd name="T31" fmla="*/ 157 h 172"/>
                <a:gd name="T32" fmla="*/ 154 w 168"/>
                <a:gd name="T33" fmla="*/ 134 h 172"/>
                <a:gd name="T34" fmla="*/ 168 w 168"/>
                <a:gd name="T35" fmla="*/ 87 h 172"/>
                <a:gd name="T36" fmla="*/ 156 w 168"/>
                <a:gd name="T37" fmla="*/ 41 h 172"/>
                <a:gd name="T38" fmla="*/ 115 w 168"/>
                <a:gd name="T39" fmla="*/ 6 h 172"/>
                <a:gd name="T40" fmla="*/ 85 w 168"/>
                <a:gd name="T41" fmla="*/ 0 h 172"/>
                <a:gd name="T42" fmla="*/ 84 w 168"/>
                <a:gd name="T4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8" h="172">
                  <a:moveTo>
                    <a:pt x="84" y="159"/>
                  </a:moveTo>
                  <a:cubicBezTo>
                    <a:pt x="84" y="159"/>
                    <a:pt x="84" y="159"/>
                    <a:pt x="84" y="159"/>
                  </a:cubicBezTo>
                  <a:cubicBezTo>
                    <a:pt x="44" y="159"/>
                    <a:pt x="13" y="126"/>
                    <a:pt x="13" y="85"/>
                  </a:cubicBezTo>
                  <a:cubicBezTo>
                    <a:pt x="14" y="45"/>
                    <a:pt x="45" y="13"/>
                    <a:pt x="84" y="13"/>
                  </a:cubicBezTo>
                  <a:cubicBezTo>
                    <a:pt x="84" y="13"/>
                    <a:pt x="85" y="13"/>
                    <a:pt x="85" y="13"/>
                  </a:cubicBezTo>
                  <a:cubicBezTo>
                    <a:pt x="124" y="14"/>
                    <a:pt x="156" y="47"/>
                    <a:pt x="155" y="87"/>
                  </a:cubicBezTo>
                  <a:cubicBezTo>
                    <a:pt x="155" y="127"/>
                    <a:pt x="123" y="159"/>
                    <a:pt x="84" y="159"/>
                  </a:cubicBezTo>
                  <a:moveTo>
                    <a:pt x="84" y="0"/>
                  </a:moveTo>
                  <a:cubicBezTo>
                    <a:pt x="38" y="0"/>
                    <a:pt x="1" y="38"/>
                    <a:pt x="0" y="85"/>
                  </a:cubicBezTo>
                  <a:cubicBezTo>
                    <a:pt x="0" y="88"/>
                    <a:pt x="0" y="90"/>
                    <a:pt x="1" y="93"/>
                  </a:cubicBezTo>
                  <a:cubicBezTo>
                    <a:pt x="1" y="102"/>
                    <a:pt x="3" y="110"/>
                    <a:pt x="6" y="118"/>
                  </a:cubicBezTo>
                  <a:cubicBezTo>
                    <a:pt x="12" y="133"/>
                    <a:pt x="22" y="146"/>
                    <a:pt x="34" y="155"/>
                  </a:cubicBezTo>
                  <a:cubicBezTo>
                    <a:pt x="36" y="155"/>
                    <a:pt x="38" y="155"/>
                    <a:pt x="40" y="155"/>
                  </a:cubicBezTo>
                  <a:cubicBezTo>
                    <a:pt x="40" y="155"/>
                    <a:pt x="41" y="155"/>
                    <a:pt x="41" y="155"/>
                  </a:cubicBezTo>
                  <a:cubicBezTo>
                    <a:pt x="60" y="155"/>
                    <a:pt x="77" y="162"/>
                    <a:pt x="90" y="172"/>
                  </a:cubicBezTo>
                  <a:cubicBezTo>
                    <a:pt x="106" y="171"/>
                    <a:pt x="120" y="166"/>
                    <a:pt x="132" y="157"/>
                  </a:cubicBezTo>
                  <a:cubicBezTo>
                    <a:pt x="141" y="151"/>
                    <a:pt x="148" y="143"/>
                    <a:pt x="154" y="134"/>
                  </a:cubicBezTo>
                  <a:cubicBezTo>
                    <a:pt x="163" y="121"/>
                    <a:pt x="168" y="105"/>
                    <a:pt x="168" y="87"/>
                  </a:cubicBezTo>
                  <a:cubicBezTo>
                    <a:pt x="168" y="70"/>
                    <a:pt x="164" y="54"/>
                    <a:pt x="156" y="41"/>
                  </a:cubicBezTo>
                  <a:cubicBezTo>
                    <a:pt x="146" y="25"/>
                    <a:pt x="132" y="13"/>
                    <a:pt x="115" y="6"/>
                  </a:cubicBezTo>
                  <a:cubicBezTo>
                    <a:pt x="106" y="2"/>
                    <a:pt x="96" y="0"/>
                    <a:pt x="85" y="0"/>
                  </a:cubicBezTo>
                  <a:cubicBezTo>
                    <a:pt x="85" y="0"/>
                    <a:pt x="85" y="0"/>
                    <a:pt x="8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1328"/>
            <p:cNvSpPr>
              <a:spLocks noEditPoints="1"/>
            </p:cNvSpPr>
            <p:nvPr/>
          </p:nvSpPr>
          <p:spPr bwMode="auto">
            <a:xfrm>
              <a:off x="121" y="2822"/>
              <a:ext cx="83" cy="86"/>
            </a:xfrm>
            <a:custGeom>
              <a:avLst/>
              <a:gdLst>
                <a:gd name="T0" fmla="*/ 84 w 168"/>
                <a:gd name="T1" fmla="*/ 159 h 173"/>
                <a:gd name="T2" fmla="*/ 84 w 168"/>
                <a:gd name="T3" fmla="*/ 159 h 173"/>
                <a:gd name="T4" fmla="*/ 13 w 168"/>
                <a:gd name="T5" fmla="*/ 86 h 173"/>
                <a:gd name="T6" fmla="*/ 84 w 168"/>
                <a:gd name="T7" fmla="*/ 13 h 173"/>
                <a:gd name="T8" fmla="*/ 85 w 168"/>
                <a:gd name="T9" fmla="*/ 13 h 173"/>
                <a:gd name="T10" fmla="*/ 155 w 168"/>
                <a:gd name="T11" fmla="*/ 87 h 173"/>
                <a:gd name="T12" fmla="*/ 84 w 168"/>
                <a:gd name="T13" fmla="*/ 159 h 173"/>
                <a:gd name="T14" fmla="*/ 84 w 168"/>
                <a:gd name="T15" fmla="*/ 0 h 173"/>
                <a:gd name="T16" fmla="*/ 78 w 168"/>
                <a:gd name="T17" fmla="*/ 0 h 173"/>
                <a:gd name="T18" fmla="*/ 0 w 168"/>
                <a:gd name="T19" fmla="*/ 85 h 173"/>
                <a:gd name="T20" fmla="*/ 83 w 168"/>
                <a:gd name="T21" fmla="*/ 173 h 173"/>
                <a:gd name="T22" fmla="*/ 84 w 168"/>
                <a:gd name="T23" fmla="*/ 173 h 173"/>
                <a:gd name="T24" fmla="*/ 168 w 168"/>
                <a:gd name="T25" fmla="*/ 87 h 173"/>
                <a:gd name="T26" fmla="*/ 168 w 168"/>
                <a:gd name="T27" fmla="*/ 83 h 173"/>
                <a:gd name="T28" fmla="*/ 162 w 168"/>
                <a:gd name="T29" fmla="*/ 54 h 173"/>
                <a:gd name="T30" fmla="*/ 134 w 168"/>
                <a:gd name="T31" fmla="*/ 17 h 173"/>
                <a:gd name="T32" fmla="*/ 85 w 168"/>
                <a:gd name="T33" fmla="*/ 0 h 173"/>
                <a:gd name="T34" fmla="*/ 84 w 168"/>
                <a:gd name="T35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8" h="173">
                  <a:moveTo>
                    <a:pt x="84" y="159"/>
                  </a:moveTo>
                  <a:cubicBezTo>
                    <a:pt x="84" y="159"/>
                    <a:pt x="84" y="159"/>
                    <a:pt x="84" y="159"/>
                  </a:cubicBezTo>
                  <a:cubicBezTo>
                    <a:pt x="44" y="159"/>
                    <a:pt x="13" y="126"/>
                    <a:pt x="13" y="86"/>
                  </a:cubicBezTo>
                  <a:cubicBezTo>
                    <a:pt x="14" y="46"/>
                    <a:pt x="45" y="13"/>
                    <a:pt x="84" y="13"/>
                  </a:cubicBezTo>
                  <a:cubicBezTo>
                    <a:pt x="84" y="13"/>
                    <a:pt x="85" y="13"/>
                    <a:pt x="85" y="13"/>
                  </a:cubicBezTo>
                  <a:cubicBezTo>
                    <a:pt x="124" y="14"/>
                    <a:pt x="156" y="47"/>
                    <a:pt x="155" y="87"/>
                  </a:cubicBezTo>
                  <a:cubicBezTo>
                    <a:pt x="155" y="127"/>
                    <a:pt x="123" y="159"/>
                    <a:pt x="84" y="159"/>
                  </a:cubicBezTo>
                  <a:moveTo>
                    <a:pt x="84" y="0"/>
                  </a:moveTo>
                  <a:cubicBezTo>
                    <a:pt x="82" y="0"/>
                    <a:pt x="80" y="0"/>
                    <a:pt x="78" y="0"/>
                  </a:cubicBezTo>
                  <a:cubicBezTo>
                    <a:pt x="35" y="3"/>
                    <a:pt x="1" y="40"/>
                    <a:pt x="0" y="85"/>
                  </a:cubicBezTo>
                  <a:cubicBezTo>
                    <a:pt x="0" y="133"/>
                    <a:pt x="37" y="172"/>
                    <a:pt x="83" y="173"/>
                  </a:cubicBezTo>
                  <a:cubicBezTo>
                    <a:pt x="84" y="173"/>
                    <a:pt x="84" y="173"/>
                    <a:pt x="84" y="173"/>
                  </a:cubicBezTo>
                  <a:cubicBezTo>
                    <a:pt x="130" y="173"/>
                    <a:pt x="168" y="135"/>
                    <a:pt x="168" y="87"/>
                  </a:cubicBezTo>
                  <a:cubicBezTo>
                    <a:pt x="168" y="86"/>
                    <a:pt x="168" y="84"/>
                    <a:pt x="168" y="83"/>
                  </a:cubicBezTo>
                  <a:cubicBezTo>
                    <a:pt x="168" y="73"/>
                    <a:pt x="166" y="63"/>
                    <a:pt x="162" y="54"/>
                  </a:cubicBezTo>
                  <a:cubicBezTo>
                    <a:pt x="156" y="39"/>
                    <a:pt x="147" y="27"/>
                    <a:pt x="134" y="17"/>
                  </a:cubicBezTo>
                  <a:cubicBezTo>
                    <a:pt x="121" y="7"/>
                    <a:pt x="104" y="0"/>
                    <a:pt x="85" y="0"/>
                  </a:cubicBezTo>
                  <a:cubicBezTo>
                    <a:pt x="85" y="0"/>
                    <a:pt x="84" y="0"/>
                    <a:pt x="8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1329"/>
            <p:cNvSpPr>
              <a:spLocks noEditPoints="1"/>
            </p:cNvSpPr>
            <p:nvPr/>
          </p:nvSpPr>
          <p:spPr bwMode="auto">
            <a:xfrm>
              <a:off x="563" y="3032"/>
              <a:ext cx="82" cy="85"/>
            </a:xfrm>
            <a:custGeom>
              <a:avLst/>
              <a:gdLst>
                <a:gd name="T0" fmla="*/ 84 w 168"/>
                <a:gd name="T1" fmla="*/ 160 h 173"/>
                <a:gd name="T2" fmla="*/ 83 w 168"/>
                <a:gd name="T3" fmla="*/ 160 h 173"/>
                <a:gd name="T4" fmla="*/ 13 w 168"/>
                <a:gd name="T5" fmla="*/ 86 h 173"/>
                <a:gd name="T6" fmla="*/ 84 w 168"/>
                <a:gd name="T7" fmla="*/ 14 h 173"/>
                <a:gd name="T8" fmla="*/ 84 w 168"/>
                <a:gd name="T9" fmla="*/ 14 h 173"/>
                <a:gd name="T10" fmla="*/ 155 w 168"/>
                <a:gd name="T11" fmla="*/ 87 h 173"/>
                <a:gd name="T12" fmla="*/ 84 w 168"/>
                <a:gd name="T13" fmla="*/ 160 h 173"/>
                <a:gd name="T14" fmla="*/ 84 w 168"/>
                <a:gd name="T15" fmla="*/ 0 h 173"/>
                <a:gd name="T16" fmla="*/ 56 w 168"/>
                <a:gd name="T17" fmla="*/ 5 h 173"/>
                <a:gd name="T18" fmla="*/ 6 w 168"/>
                <a:gd name="T19" fmla="*/ 53 h 173"/>
                <a:gd name="T20" fmla="*/ 0 w 168"/>
                <a:gd name="T21" fmla="*/ 86 h 173"/>
                <a:gd name="T22" fmla="*/ 6 w 168"/>
                <a:gd name="T23" fmla="*/ 119 h 173"/>
                <a:gd name="T24" fmla="*/ 83 w 168"/>
                <a:gd name="T25" fmla="*/ 173 h 173"/>
                <a:gd name="T26" fmla="*/ 84 w 168"/>
                <a:gd name="T27" fmla="*/ 173 h 173"/>
                <a:gd name="T28" fmla="*/ 87 w 168"/>
                <a:gd name="T29" fmla="*/ 173 h 173"/>
                <a:gd name="T30" fmla="*/ 134 w 168"/>
                <a:gd name="T31" fmla="*/ 156 h 173"/>
                <a:gd name="T32" fmla="*/ 168 w 168"/>
                <a:gd name="T33" fmla="*/ 87 h 173"/>
                <a:gd name="T34" fmla="*/ 168 w 168"/>
                <a:gd name="T35" fmla="*/ 87 h 173"/>
                <a:gd name="T36" fmla="*/ 163 w 168"/>
                <a:gd name="T37" fmla="*/ 59 h 173"/>
                <a:gd name="T38" fmla="*/ 95 w 168"/>
                <a:gd name="T39" fmla="*/ 1 h 173"/>
                <a:gd name="T40" fmla="*/ 84 w 168"/>
                <a:gd name="T41" fmla="*/ 0 h 173"/>
                <a:gd name="T42" fmla="*/ 84 w 168"/>
                <a:gd name="T43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8" h="173">
                  <a:moveTo>
                    <a:pt x="84" y="160"/>
                  </a:moveTo>
                  <a:cubicBezTo>
                    <a:pt x="83" y="160"/>
                    <a:pt x="83" y="160"/>
                    <a:pt x="83" y="160"/>
                  </a:cubicBezTo>
                  <a:cubicBezTo>
                    <a:pt x="44" y="159"/>
                    <a:pt x="12" y="126"/>
                    <a:pt x="13" y="86"/>
                  </a:cubicBezTo>
                  <a:cubicBezTo>
                    <a:pt x="13" y="46"/>
                    <a:pt x="45" y="14"/>
                    <a:pt x="84" y="14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123" y="14"/>
                    <a:pt x="155" y="47"/>
                    <a:pt x="155" y="87"/>
                  </a:cubicBezTo>
                  <a:cubicBezTo>
                    <a:pt x="154" y="127"/>
                    <a:pt x="122" y="160"/>
                    <a:pt x="84" y="160"/>
                  </a:cubicBezTo>
                  <a:moveTo>
                    <a:pt x="84" y="0"/>
                  </a:moveTo>
                  <a:cubicBezTo>
                    <a:pt x="74" y="0"/>
                    <a:pt x="65" y="2"/>
                    <a:pt x="56" y="5"/>
                  </a:cubicBezTo>
                  <a:cubicBezTo>
                    <a:pt x="33" y="13"/>
                    <a:pt x="15" y="31"/>
                    <a:pt x="6" y="53"/>
                  </a:cubicBezTo>
                  <a:cubicBezTo>
                    <a:pt x="2" y="63"/>
                    <a:pt x="0" y="74"/>
                    <a:pt x="0" y="86"/>
                  </a:cubicBezTo>
                  <a:cubicBezTo>
                    <a:pt x="0" y="97"/>
                    <a:pt x="2" y="109"/>
                    <a:pt x="6" y="119"/>
                  </a:cubicBezTo>
                  <a:cubicBezTo>
                    <a:pt x="18" y="150"/>
                    <a:pt x="48" y="173"/>
                    <a:pt x="83" y="173"/>
                  </a:cubicBezTo>
                  <a:cubicBezTo>
                    <a:pt x="83" y="173"/>
                    <a:pt x="83" y="173"/>
                    <a:pt x="84" y="173"/>
                  </a:cubicBezTo>
                  <a:cubicBezTo>
                    <a:pt x="85" y="173"/>
                    <a:pt x="86" y="173"/>
                    <a:pt x="87" y="173"/>
                  </a:cubicBezTo>
                  <a:cubicBezTo>
                    <a:pt x="104" y="172"/>
                    <a:pt x="120" y="166"/>
                    <a:pt x="134" y="156"/>
                  </a:cubicBezTo>
                  <a:cubicBezTo>
                    <a:pt x="154" y="140"/>
                    <a:pt x="167" y="116"/>
                    <a:pt x="168" y="87"/>
                  </a:cubicBezTo>
                  <a:cubicBezTo>
                    <a:pt x="168" y="87"/>
                    <a:pt x="168" y="87"/>
                    <a:pt x="168" y="87"/>
                  </a:cubicBezTo>
                  <a:cubicBezTo>
                    <a:pt x="165" y="78"/>
                    <a:pt x="163" y="69"/>
                    <a:pt x="163" y="59"/>
                  </a:cubicBezTo>
                  <a:cubicBezTo>
                    <a:pt x="153" y="28"/>
                    <a:pt x="127" y="6"/>
                    <a:pt x="95" y="1"/>
                  </a:cubicBezTo>
                  <a:cubicBezTo>
                    <a:pt x="91" y="1"/>
                    <a:pt x="88" y="0"/>
                    <a:pt x="84" y="0"/>
                  </a:cubicBezTo>
                  <a:cubicBezTo>
                    <a:pt x="84" y="0"/>
                    <a:pt x="84" y="0"/>
                    <a:pt x="8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1330"/>
            <p:cNvSpPr>
              <a:spLocks noEditPoints="1"/>
            </p:cNvSpPr>
            <p:nvPr/>
          </p:nvSpPr>
          <p:spPr bwMode="auto">
            <a:xfrm>
              <a:off x="643" y="3016"/>
              <a:ext cx="87" cy="89"/>
            </a:xfrm>
            <a:custGeom>
              <a:avLst/>
              <a:gdLst>
                <a:gd name="T0" fmla="*/ 88 w 176"/>
                <a:gd name="T1" fmla="*/ 168 h 182"/>
                <a:gd name="T2" fmla="*/ 87 w 176"/>
                <a:gd name="T3" fmla="*/ 168 h 182"/>
                <a:gd name="T4" fmla="*/ 14 w 176"/>
                <a:gd name="T5" fmla="*/ 90 h 182"/>
                <a:gd name="T6" fmla="*/ 88 w 176"/>
                <a:gd name="T7" fmla="*/ 14 h 182"/>
                <a:gd name="T8" fmla="*/ 89 w 176"/>
                <a:gd name="T9" fmla="*/ 14 h 182"/>
                <a:gd name="T10" fmla="*/ 162 w 176"/>
                <a:gd name="T11" fmla="*/ 92 h 182"/>
                <a:gd name="T12" fmla="*/ 88 w 176"/>
                <a:gd name="T13" fmla="*/ 168 h 182"/>
                <a:gd name="T14" fmla="*/ 88 w 176"/>
                <a:gd name="T15" fmla="*/ 0 h 182"/>
                <a:gd name="T16" fmla="*/ 0 w 176"/>
                <a:gd name="T17" fmla="*/ 90 h 182"/>
                <a:gd name="T18" fmla="*/ 0 w 176"/>
                <a:gd name="T19" fmla="*/ 92 h 182"/>
                <a:gd name="T20" fmla="*/ 5 w 176"/>
                <a:gd name="T21" fmla="*/ 120 h 182"/>
                <a:gd name="T22" fmla="*/ 54 w 176"/>
                <a:gd name="T23" fmla="*/ 175 h 182"/>
                <a:gd name="T24" fmla="*/ 87 w 176"/>
                <a:gd name="T25" fmla="*/ 182 h 182"/>
                <a:gd name="T26" fmla="*/ 88 w 176"/>
                <a:gd name="T27" fmla="*/ 182 h 182"/>
                <a:gd name="T28" fmla="*/ 121 w 176"/>
                <a:gd name="T29" fmla="*/ 175 h 182"/>
                <a:gd name="T30" fmla="*/ 176 w 176"/>
                <a:gd name="T31" fmla="*/ 92 h 182"/>
                <a:gd name="T32" fmla="*/ 174 w 176"/>
                <a:gd name="T33" fmla="*/ 70 h 182"/>
                <a:gd name="T34" fmla="*/ 141 w 176"/>
                <a:gd name="T35" fmla="*/ 19 h 182"/>
                <a:gd name="T36" fmla="*/ 89 w 176"/>
                <a:gd name="T37" fmla="*/ 0 h 182"/>
                <a:gd name="T38" fmla="*/ 88 w 176"/>
                <a:gd name="T3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6" h="182">
                  <a:moveTo>
                    <a:pt x="88" y="168"/>
                  </a:moveTo>
                  <a:cubicBezTo>
                    <a:pt x="88" y="168"/>
                    <a:pt x="88" y="168"/>
                    <a:pt x="87" y="168"/>
                  </a:cubicBezTo>
                  <a:cubicBezTo>
                    <a:pt x="46" y="167"/>
                    <a:pt x="13" y="133"/>
                    <a:pt x="14" y="90"/>
                  </a:cubicBezTo>
                  <a:cubicBezTo>
                    <a:pt x="14" y="48"/>
                    <a:pt x="47" y="14"/>
                    <a:pt x="88" y="14"/>
                  </a:cubicBezTo>
                  <a:cubicBezTo>
                    <a:pt x="88" y="14"/>
                    <a:pt x="88" y="14"/>
                    <a:pt x="89" y="14"/>
                  </a:cubicBezTo>
                  <a:cubicBezTo>
                    <a:pt x="130" y="15"/>
                    <a:pt x="163" y="50"/>
                    <a:pt x="162" y="92"/>
                  </a:cubicBezTo>
                  <a:cubicBezTo>
                    <a:pt x="162" y="134"/>
                    <a:pt x="129" y="168"/>
                    <a:pt x="88" y="168"/>
                  </a:cubicBezTo>
                  <a:moveTo>
                    <a:pt x="88" y="0"/>
                  </a:moveTo>
                  <a:cubicBezTo>
                    <a:pt x="40" y="0"/>
                    <a:pt x="0" y="41"/>
                    <a:pt x="0" y="90"/>
                  </a:cubicBezTo>
                  <a:cubicBezTo>
                    <a:pt x="0" y="91"/>
                    <a:pt x="0" y="91"/>
                    <a:pt x="0" y="92"/>
                  </a:cubicBezTo>
                  <a:cubicBezTo>
                    <a:pt x="0" y="102"/>
                    <a:pt x="2" y="111"/>
                    <a:pt x="5" y="120"/>
                  </a:cubicBezTo>
                  <a:cubicBezTo>
                    <a:pt x="13" y="145"/>
                    <a:pt x="31" y="165"/>
                    <a:pt x="54" y="175"/>
                  </a:cubicBezTo>
                  <a:cubicBezTo>
                    <a:pt x="64" y="179"/>
                    <a:pt x="75" y="182"/>
                    <a:pt x="87" y="182"/>
                  </a:cubicBezTo>
                  <a:cubicBezTo>
                    <a:pt x="87" y="182"/>
                    <a:pt x="88" y="182"/>
                    <a:pt x="88" y="182"/>
                  </a:cubicBezTo>
                  <a:cubicBezTo>
                    <a:pt x="100" y="182"/>
                    <a:pt x="111" y="179"/>
                    <a:pt x="121" y="175"/>
                  </a:cubicBezTo>
                  <a:cubicBezTo>
                    <a:pt x="153" y="162"/>
                    <a:pt x="176" y="130"/>
                    <a:pt x="176" y="92"/>
                  </a:cubicBezTo>
                  <a:cubicBezTo>
                    <a:pt x="176" y="84"/>
                    <a:pt x="175" y="77"/>
                    <a:pt x="174" y="70"/>
                  </a:cubicBezTo>
                  <a:cubicBezTo>
                    <a:pt x="169" y="49"/>
                    <a:pt x="157" y="31"/>
                    <a:pt x="141" y="19"/>
                  </a:cubicBezTo>
                  <a:cubicBezTo>
                    <a:pt x="126" y="7"/>
                    <a:pt x="108" y="1"/>
                    <a:pt x="89" y="0"/>
                  </a:cubicBezTo>
                  <a:cubicBezTo>
                    <a:pt x="89" y="0"/>
                    <a:pt x="88" y="0"/>
                    <a:pt x="8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1331"/>
            <p:cNvSpPr>
              <a:spLocks noEditPoints="1"/>
            </p:cNvSpPr>
            <p:nvPr/>
          </p:nvSpPr>
          <p:spPr bwMode="auto">
            <a:xfrm>
              <a:off x="324" y="3268"/>
              <a:ext cx="78" cy="80"/>
            </a:xfrm>
            <a:custGeom>
              <a:avLst/>
              <a:gdLst>
                <a:gd name="T0" fmla="*/ 79 w 158"/>
                <a:gd name="T1" fmla="*/ 150 h 162"/>
                <a:gd name="T2" fmla="*/ 79 w 158"/>
                <a:gd name="T3" fmla="*/ 150 h 162"/>
                <a:gd name="T4" fmla="*/ 13 w 158"/>
                <a:gd name="T5" fmla="*/ 80 h 162"/>
                <a:gd name="T6" fmla="*/ 79 w 158"/>
                <a:gd name="T7" fmla="*/ 13 h 162"/>
                <a:gd name="T8" fmla="*/ 80 w 158"/>
                <a:gd name="T9" fmla="*/ 13 h 162"/>
                <a:gd name="T10" fmla="*/ 146 w 158"/>
                <a:gd name="T11" fmla="*/ 82 h 162"/>
                <a:gd name="T12" fmla="*/ 79 w 158"/>
                <a:gd name="T13" fmla="*/ 150 h 162"/>
                <a:gd name="T14" fmla="*/ 79 w 158"/>
                <a:gd name="T15" fmla="*/ 0 h 162"/>
                <a:gd name="T16" fmla="*/ 25 w 158"/>
                <a:gd name="T17" fmla="*/ 23 h 162"/>
                <a:gd name="T18" fmla="*/ 5 w 158"/>
                <a:gd name="T19" fmla="*/ 55 h 162"/>
                <a:gd name="T20" fmla="*/ 0 w 158"/>
                <a:gd name="T21" fmla="*/ 80 h 162"/>
                <a:gd name="T22" fmla="*/ 44 w 158"/>
                <a:gd name="T23" fmla="*/ 154 h 162"/>
                <a:gd name="T24" fmla="*/ 78 w 158"/>
                <a:gd name="T25" fmla="*/ 162 h 162"/>
                <a:gd name="T26" fmla="*/ 79 w 158"/>
                <a:gd name="T27" fmla="*/ 162 h 162"/>
                <a:gd name="T28" fmla="*/ 83 w 158"/>
                <a:gd name="T29" fmla="*/ 162 h 162"/>
                <a:gd name="T30" fmla="*/ 158 w 158"/>
                <a:gd name="T31" fmla="*/ 82 h 162"/>
                <a:gd name="T32" fmla="*/ 138 w 158"/>
                <a:gd name="T33" fmla="*/ 28 h 162"/>
                <a:gd name="T34" fmla="*/ 95 w 158"/>
                <a:gd name="T35" fmla="*/ 2 h 162"/>
                <a:gd name="T36" fmla="*/ 80 w 158"/>
                <a:gd name="T37" fmla="*/ 0 h 162"/>
                <a:gd name="T38" fmla="*/ 79 w 158"/>
                <a:gd name="T39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8" h="162">
                  <a:moveTo>
                    <a:pt x="79" y="150"/>
                  </a:moveTo>
                  <a:cubicBezTo>
                    <a:pt x="79" y="150"/>
                    <a:pt x="79" y="150"/>
                    <a:pt x="79" y="150"/>
                  </a:cubicBezTo>
                  <a:cubicBezTo>
                    <a:pt x="42" y="149"/>
                    <a:pt x="12" y="118"/>
                    <a:pt x="13" y="80"/>
                  </a:cubicBezTo>
                  <a:cubicBezTo>
                    <a:pt x="13" y="43"/>
                    <a:pt x="43" y="13"/>
                    <a:pt x="79" y="13"/>
                  </a:cubicBezTo>
                  <a:cubicBezTo>
                    <a:pt x="79" y="13"/>
                    <a:pt x="80" y="13"/>
                    <a:pt x="80" y="13"/>
                  </a:cubicBezTo>
                  <a:cubicBezTo>
                    <a:pt x="117" y="13"/>
                    <a:pt x="146" y="44"/>
                    <a:pt x="146" y="82"/>
                  </a:cubicBezTo>
                  <a:cubicBezTo>
                    <a:pt x="146" y="119"/>
                    <a:pt x="116" y="150"/>
                    <a:pt x="79" y="150"/>
                  </a:cubicBezTo>
                  <a:moveTo>
                    <a:pt x="79" y="0"/>
                  </a:moveTo>
                  <a:cubicBezTo>
                    <a:pt x="58" y="0"/>
                    <a:pt x="39" y="9"/>
                    <a:pt x="25" y="23"/>
                  </a:cubicBezTo>
                  <a:cubicBezTo>
                    <a:pt x="16" y="32"/>
                    <a:pt x="9" y="42"/>
                    <a:pt x="5" y="55"/>
                  </a:cubicBezTo>
                  <a:cubicBezTo>
                    <a:pt x="2" y="63"/>
                    <a:pt x="1" y="71"/>
                    <a:pt x="0" y="80"/>
                  </a:cubicBezTo>
                  <a:cubicBezTo>
                    <a:pt x="0" y="112"/>
                    <a:pt x="18" y="140"/>
                    <a:pt x="44" y="154"/>
                  </a:cubicBezTo>
                  <a:cubicBezTo>
                    <a:pt x="55" y="159"/>
                    <a:pt x="66" y="162"/>
                    <a:pt x="78" y="162"/>
                  </a:cubicBezTo>
                  <a:cubicBezTo>
                    <a:pt x="79" y="162"/>
                    <a:pt x="79" y="162"/>
                    <a:pt x="79" y="162"/>
                  </a:cubicBezTo>
                  <a:cubicBezTo>
                    <a:pt x="81" y="162"/>
                    <a:pt x="82" y="162"/>
                    <a:pt x="83" y="162"/>
                  </a:cubicBezTo>
                  <a:cubicBezTo>
                    <a:pt x="125" y="160"/>
                    <a:pt x="158" y="125"/>
                    <a:pt x="158" y="82"/>
                  </a:cubicBezTo>
                  <a:cubicBezTo>
                    <a:pt x="158" y="61"/>
                    <a:pt x="151" y="42"/>
                    <a:pt x="138" y="28"/>
                  </a:cubicBezTo>
                  <a:cubicBezTo>
                    <a:pt x="127" y="15"/>
                    <a:pt x="112" y="5"/>
                    <a:pt x="95" y="2"/>
                  </a:cubicBezTo>
                  <a:cubicBezTo>
                    <a:pt x="90" y="1"/>
                    <a:pt x="85" y="0"/>
                    <a:pt x="80" y="0"/>
                  </a:cubicBezTo>
                  <a:cubicBezTo>
                    <a:pt x="80" y="0"/>
                    <a:pt x="79" y="0"/>
                    <a:pt x="79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1332"/>
            <p:cNvSpPr/>
            <p:nvPr/>
          </p:nvSpPr>
          <p:spPr bwMode="auto">
            <a:xfrm>
              <a:off x="758" y="3855"/>
              <a:ext cx="76" cy="54"/>
            </a:xfrm>
            <a:custGeom>
              <a:avLst/>
              <a:gdLst>
                <a:gd name="T0" fmla="*/ 4 w 153"/>
                <a:gd name="T1" fmla="*/ 0 h 108"/>
                <a:gd name="T2" fmla="*/ 2 w 153"/>
                <a:gd name="T3" fmla="*/ 9 h 108"/>
                <a:gd name="T4" fmla="*/ 0 w 153"/>
                <a:gd name="T5" fmla="*/ 27 h 108"/>
                <a:gd name="T6" fmla="*/ 1 w 153"/>
                <a:gd name="T7" fmla="*/ 39 h 108"/>
                <a:gd name="T8" fmla="*/ 9 w 153"/>
                <a:gd name="T9" fmla="*/ 65 h 108"/>
                <a:gd name="T10" fmla="*/ 13 w 153"/>
                <a:gd name="T11" fmla="*/ 72 h 108"/>
                <a:gd name="T12" fmla="*/ 32 w 153"/>
                <a:gd name="T13" fmla="*/ 93 h 108"/>
                <a:gd name="T14" fmla="*/ 53 w 153"/>
                <a:gd name="T15" fmla="*/ 104 h 108"/>
                <a:gd name="T16" fmla="*/ 77 w 153"/>
                <a:gd name="T17" fmla="*/ 108 h 108"/>
                <a:gd name="T18" fmla="*/ 107 w 153"/>
                <a:gd name="T19" fmla="*/ 102 h 108"/>
                <a:gd name="T20" fmla="*/ 151 w 153"/>
                <a:gd name="T21" fmla="*/ 48 h 108"/>
                <a:gd name="T22" fmla="*/ 153 w 153"/>
                <a:gd name="T23" fmla="*/ 37 h 108"/>
                <a:gd name="T24" fmla="*/ 141 w 153"/>
                <a:gd name="T25" fmla="*/ 35 h 108"/>
                <a:gd name="T26" fmla="*/ 139 w 153"/>
                <a:gd name="T27" fmla="*/ 46 h 108"/>
                <a:gd name="T28" fmla="*/ 77 w 153"/>
                <a:gd name="T29" fmla="*/ 96 h 108"/>
                <a:gd name="T30" fmla="*/ 23 w 153"/>
                <a:gd name="T31" fmla="*/ 66 h 108"/>
                <a:gd name="T32" fmla="*/ 19 w 153"/>
                <a:gd name="T33" fmla="*/ 59 h 108"/>
                <a:gd name="T34" fmla="*/ 12 w 153"/>
                <a:gd name="T35" fmla="*/ 27 h 108"/>
                <a:gd name="T36" fmla="*/ 13 w 153"/>
                <a:gd name="T37" fmla="*/ 12 h 108"/>
                <a:gd name="T38" fmla="*/ 15 w 153"/>
                <a:gd name="T39" fmla="*/ 6 h 108"/>
                <a:gd name="T40" fmla="*/ 4 w 153"/>
                <a:gd name="T41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3" h="108">
                  <a:moveTo>
                    <a:pt x="4" y="0"/>
                  </a:moveTo>
                  <a:cubicBezTo>
                    <a:pt x="3" y="3"/>
                    <a:pt x="2" y="6"/>
                    <a:pt x="2" y="9"/>
                  </a:cubicBezTo>
                  <a:cubicBezTo>
                    <a:pt x="1" y="15"/>
                    <a:pt x="0" y="21"/>
                    <a:pt x="0" y="27"/>
                  </a:cubicBezTo>
                  <a:cubicBezTo>
                    <a:pt x="0" y="31"/>
                    <a:pt x="0" y="35"/>
                    <a:pt x="1" y="39"/>
                  </a:cubicBezTo>
                  <a:cubicBezTo>
                    <a:pt x="2" y="48"/>
                    <a:pt x="5" y="57"/>
                    <a:pt x="9" y="65"/>
                  </a:cubicBezTo>
                  <a:cubicBezTo>
                    <a:pt x="10" y="68"/>
                    <a:pt x="12" y="70"/>
                    <a:pt x="13" y="72"/>
                  </a:cubicBezTo>
                  <a:cubicBezTo>
                    <a:pt x="18" y="80"/>
                    <a:pt x="25" y="87"/>
                    <a:pt x="32" y="93"/>
                  </a:cubicBezTo>
                  <a:cubicBezTo>
                    <a:pt x="38" y="98"/>
                    <a:pt x="46" y="101"/>
                    <a:pt x="53" y="104"/>
                  </a:cubicBezTo>
                  <a:cubicBezTo>
                    <a:pt x="61" y="107"/>
                    <a:pt x="69" y="108"/>
                    <a:pt x="77" y="108"/>
                  </a:cubicBezTo>
                  <a:cubicBezTo>
                    <a:pt x="87" y="108"/>
                    <a:pt x="97" y="106"/>
                    <a:pt x="107" y="102"/>
                  </a:cubicBezTo>
                  <a:cubicBezTo>
                    <a:pt x="128" y="92"/>
                    <a:pt x="145" y="72"/>
                    <a:pt x="151" y="48"/>
                  </a:cubicBezTo>
                  <a:cubicBezTo>
                    <a:pt x="152" y="45"/>
                    <a:pt x="152" y="41"/>
                    <a:pt x="153" y="37"/>
                  </a:cubicBezTo>
                  <a:cubicBezTo>
                    <a:pt x="149" y="37"/>
                    <a:pt x="145" y="36"/>
                    <a:pt x="141" y="35"/>
                  </a:cubicBezTo>
                  <a:cubicBezTo>
                    <a:pt x="141" y="38"/>
                    <a:pt x="140" y="42"/>
                    <a:pt x="139" y="46"/>
                  </a:cubicBezTo>
                  <a:cubicBezTo>
                    <a:pt x="131" y="74"/>
                    <a:pt x="106" y="96"/>
                    <a:pt x="77" y="96"/>
                  </a:cubicBezTo>
                  <a:cubicBezTo>
                    <a:pt x="55" y="96"/>
                    <a:pt x="35" y="84"/>
                    <a:pt x="23" y="66"/>
                  </a:cubicBezTo>
                  <a:cubicBezTo>
                    <a:pt x="22" y="64"/>
                    <a:pt x="21" y="61"/>
                    <a:pt x="19" y="59"/>
                  </a:cubicBezTo>
                  <a:cubicBezTo>
                    <a:pt x="14" y="49"/>
                    <a:pt x="12" y="38"/>
                    <a:pt x="12" y="27"/>
                  </a:cubicBezTo>
                  <a:cubicBezTo>
                    <a:pt x="12" y="22"/>
                    <a:pt x="12" y="17"/>
                    <a:pt x="13" y="12"/>
                  </a:cubicBezTo>
                  <a:cubicBezTo>
                    <a:pt x="14" y="10"/>
                    <a:pt x="14" y="8"/>
                    <a:pt x="15" y="6"/>
                  </a:cubicBezTo>
                  <a:cubicBezTo>
                    <a:pt x="11" y="5"/>
                    <a:pt x="8" y="3"/>
                    <a:pt x="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1" name="组合 340"/>
          <p:cNvGrpSpPr/>
          <p:nvPr userDrawn="1"/>
        </p:nvGrpSpPr>
        <p:grpSpPr>
          <a:xfrm>
            <a:off x="0" y="6582686"/>
            <a:ext cx="12193200" cy="336242"/>
            <a:chOff x="0" y="6051885"/>
            <a:chExt cx="13283466" cy="336242"/>
          </a:xfrm>
          <a:solidFill>
            <a:schemeClr val="bg1"/>
          </a:solidFill>
          <a:effectLst>
            <a:outerShdw blurRad="63500" sx="102000" sy="102000" algn="ctr" rotWithShape="0">
              <a:schemeClr val="bg1">
                <a:alpha val="40000"/>
              </a:schemeClr>
            </a:outerShdw>
          </a:effectLst>
        </p:grpSpPr>
        <p:grpSp>
          <p:nvGrpSpPr>
            <p:cNvPr id="342" name="Group 381"/>
            <p:cNvGrpSpPr>
              <a:grpSpLocks noChangeAspect="1"/>
            </p:cNvGrpSpPr>
            <p:nvPr/>
          </p:nvGrpSpPr>
          <p:grpSpPr bwMode="auto">
            <a:xfrm>
              <a:off x="0" y="6051885"/>
              <a:ext cx="6641733" cy="336242"/>
              <a:chOff x="-478" y="1937"/>
              <a:chExt cx="8632" cy="437"/>
            </a:xfrm>
            <a:grpFill/>
          </p:grpSpPr>
          <p:sp>
            <p:nvSpPr>
              <p:cNvPr id="354" name="Freeform 382"/>
              <p:cNvSpPr>
                <a:spLocks noEditPoints="1"/>
              </p:cNvSpPr>
              <p:nvPr/>
            </p:nvSpPr>
            <p:spPr bwMode="auto">
              <a:xfrm>
                <a:off x="-42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4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6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89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8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0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0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5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383"/>
              <p:cNvSpPr>
                <a:spLocks noEditPoints="1"/>
              </p:cNvSpPr>
              <p:nvPr/>
            </p:nvSpPr>
            <p:spPr bwMode="auto">
              <a:xfrm>
                <a:off x="53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7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384"/>
              <p:cNvSpPr>
                <a:spLocks noEditPoints="1"/>
              </p:cNvSpPr>
              <p:nvPr/>
            </p:nvSpPr>
            <p:spPr bwMode="auto">
              <a:xfrm>
                <a:off x="1498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2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385"/>
              <p:cNvSpPr>
                <a:spLocks noEditPoints="1"/>
              </p:cNvSpPr>
              <p:nvPr/>
            </p:nvSpPr>
            <p:spPr bwMode="auto">
              <a:xfrm>
                <a:off x="2460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7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1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386"/>
              <p:cNvSpPr>
                <a:spLocks noEditPoints="1"/>
              </p:cNvSpPr>
              <p:nvPr/>
            </p:nvSpPr>
            <p:spPr bwMode="auto">
              <a:xfrm>
                <a:off x="3423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5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5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2 w 351"/>
                  <a:gd name="T89" fmla="*/ 23 h 155"/>
                  <a:gd name="T90" fmla="*/ 157 w 351"/>
                  <a:gd name="T91" fmla="*/ 83 h 155"/>
                  <a:gd name="T92" fmla="*/ 124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8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1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40" y="130"/>
                    </a:cubicBezTo>
                    <a:cubicBezTo>
                      <a:pt x="41" y="131"/>
                      <a:pt x="43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9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7" y="146"/>
                      <a:pt x="157" y="146"/>
                      <a:pt x="157" y="147"/>
                    </a:cubicBezTo>
                    <a:cubicBezTo>
                      <a:pt x="161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6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9" y="147"/>
                      <a:pt x="174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6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5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4" y="147"/>
                    </a:cubicBezTo>
                    <a:cubicBezTo>
                      <a:pt x="194" y="146"/>
                      <a:pt x="194" y="146"/>
                      <a:pt x="195" y="146"/>
                    </a:cubicBezTo>
                    <a:cubicBezTo>
                      <a:pt x="195" y="146"/>
                      <a:pt x="195" y="147"/>
                      <a:pt x="194" y="147"/>
                    </a:cubicBezTo>
                    <a:cubicBezTo>
                      <a:pt x="194" y="151"/>
                      <a:pt x="198" y="154"/>
                      <a:pt x="201" y="152"/>
                    </a:cubicBezTo>
                    <a:cubicBezTo>
                      <a:pt x="202" y="152"/>
                      <a:pt x="202" y="152"/>
                      <a:pt x="203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2" y="154"/>
                      <a:pt x="202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2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2" y="138"/>
                      <a:pt x="331" y="139"/>
                    </a:cubicBezTo>
                    <a:cubicBezTo>
                      <a:pt x="327" y="147"/>
                      <a:pt x="322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7" y="101"/>
                      <a:pt x="325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9" y="1"/>
                      <a:pt x="174" y="6"/>
                    </a:cubicBezTo>
                    <a:cubicBezTo>
                      <a:pt x="159" y="0"/>
                      <a:pt x="142" y="3"/>
                      <a:pt x="130" y="12"/>
                    </a:cubicBezTo>
                    <a:cubicBezTo>
                      <a:pt x="114" y="11"/>
                      <a:pt x="98" y="18"/>
                      <a:pt x="88" y="30"/>
                    </a:cubicBezTo>
                    <a:cubicBezTo>
                      <a:pt x="72" y="33"/>
                      <a:pt x="59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2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8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4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9" y="132"/>
                      <a:pt x="137" y="129"/>
                    </a:cubicBezTo>
                    <a:cubicBezTo>
                      <a:pt x="139" y="131"/>
                      <a:pt x="142" y="133"/>
                      <a:pt x="145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7" y="134"/>
                    </a:moveTo>
                    <a:cubicBezTo>
                      <a:pt x="156" y="133"/>
                      <a:pt x="155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7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70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1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4" y="128"/>
                      <a:pt x="183" y="129"/>
                      <a:pt x="182" y="130"/>
                    </a:cubicBezTo>
                    <a:close/>
                    <a:moveTo>
                      <a:pt x="198" y="131"/>
                    </a:moveTo>
                    <a:cubicBezTo>
                      <a:pt x="197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8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6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2" y="131"/>
                      <a:pt x="214" y="129"/>
                    </a:cubicBezTo>
                    <a:cubicBezTo>
                      <a:pt x="213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5" y="149"/>
                    </a:cubicBezTo>
                    <a:cubicBezTo>
                      <a:pt x="215" y="148"/>
                      <a:pt x="216" y="147"/>
                      <a:pt x="217" y="145"/>
                    </a:cubicBezTo>
                    <a:cubicBezTo>
                      <a:pt x="220" y="144"/>
                      <a:pt x="223" y="142"/>
                      <a:pt x="226" y="140"/>
                    </a:cubicBezTo>
                    <a:cubicBezTo>
                      <a:pt x="224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9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6" y="72"/>
                      <a:pt x="310" y="78"/>
                      <a:pt x="313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6" y="98"/>
                      <a:pt x="316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5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7" y="109"/>
                      <a:pt x="286" y="102"/>
                      <a:pt x="292" y="94"/>
                    </a:cubicBezTo>
                    <a:cubicBezTo>
                      <a:pt x="299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9" y="52"/>
                      <a:pt x="274" y="53"/>
                      <a:pt x="269" y="54"/>
                    </a:cubicBezTo>
                    <a:cubicBezTo>
                      <a:pt x="269" y="50"/>
                      <a:pt x="269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5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90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5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8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9" y="42"/>
                      <a:pt x="242" y="41"/>
                    </a:cubicBezTo>
                    <a:cubicBezTo>
                      <a:pt x="246" y="38"/>
                      <a:pt x="251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60" y="48"/>
                      <a:pt x="260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8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3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4" y="79"/>
                      <a:pt x="195" y="74"/>
                      <a:pt x="195" y="69"/>
                    </a:cubicBezTo>
                    <a:cubicBezTo>
                      <a:pt x="198" y="58"/>
                      <a:pt x="199" y="47"/>
                      <a:pt x="198" y="37"/>
                    </a:cubicBezTo>
                    <a:cubicBezTo>
                      <a:pt x="200" y="32"/>
                      <a:pt x="203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8" y="35"/>
                    </a:cubicBezTo>
                    <a:cubicBezTo>
                      <a:pt x="187" y="36"/>
                      <a:pt x="187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70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6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6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6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2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50" y="38"/>
                      <a:pt x="150" y="40"/>
                      <a:pt x="150" y="41"/>
                    </a:cubicBezTo>
                    <a:cubicBezTo>
                      <a:pt x="149" y="55"/>
                      <a:pt x="154" y="69"/>
                      <a:pt x="157" y="83"/>
                    </a:cubicBezTo>
                    <a:cubicBezTo>
                      <a:pt x="158" y="93"/>
                      <a:pt x="158" y="103"/>
                      <a:pt x="158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4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3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5" y="91"/>
                      <a:pt x="112" y="87"/>
                    </a:cubicBezTo>
                    <a:cubicBezTo>
                      <a:pt x="106" y="78"/>
                      <a:pt x="99" y="69"/>
                      <a:pt x="91" y="63"/>
                    </a:cubicBezTo>
                    <a:cubicBezTo>
                      <a:pt x="88" y="56"/>
                      <a:pt x="88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80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9" y="68"/>
                      <a:pt x="59" y="67"/>
                      <a:pt x="59" y="66"/>
                    </a:cubicBezTo>
                    <a:cubicBezTo>
                      <a:pt x="61" y="65"/>
                      <a:pt x="62" y="65"/>
                      <a:pt x="63" y="64"/>
                    </a:cubicBezTo>
                    <a:cubicBezTo>
                      <a:pt x="71" y="64"/>
                      <a:pt x="77" y="66"/>
                      <a:pt x="82" y="69"/>
                    </a:cubicBezTo>
                    <a:cubicBezTo>
                      <a:pt x="83" y="70"/>
                      <a:pt x="83" y="71"/>
                      <a:pt x="84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10" y="121"/>
                      <a:pt x="101" y="117"/>
                    </a:cubicBezTo>
                    <a:cubicBezTo>
                      <a:pt x="98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60" y="84"/>
                      <a:pt x="58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9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8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8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5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5" y="131"/>
                    </a:cubicBezTo>
                    <a:cubicBezTo>
                      <a:pt x="64" y="126"/>
                      <a:pt x="54" y="122"/>
                      <a:pt x="44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4" y="104"/>
                      <a:pt x="34" y="100"/>
                    </a:cubicBezTo>
                    <a:cubicBezTo>
                      <a:pt x="35" y="99"/>
                      <a:pt x="36" y="98"/>
                      <a:pt x="38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387"/>
              <p:cNvSpPr>
                <a:spLocks noEditPoints="1"/>
              </p:cNvSpPr>
              <p:nvPr/>
            </p:nvSpPr>
            <p:spPr bwMode="auto">
              <a:xfrm>
                <a:off x="4387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388"/>
              <p:cNvSpPr>
                <a:spLocks noEditPoints="1"/>
              </p:cNvSpPr>
              <p:nvPr/>
            </p:nvSpPr>
            <p:spPr bwMode="auto">
              <a:xfrm>
                <a:off x="5350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3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5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9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389"/>
              <p:cNvSpPr>
                <a:spLocks noEditPoints="1"/>
              </p:cNvSpPr>
              <p:nvPr/>
            </p:nvSpPr>
            <p:spPr bwMode="auto">
              <a:xfrm>
                <a:off x="6312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8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10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5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390"/>
              <p:cNvSpPr>
                <a:spLocks noEditPoints="1"/>
              </p:cNvSpPr>
              <p:nvPr/>
            </p:nvSpPr>
            <p:spPr bwMode="auto">
              <a:xfrm>
                <a:off x="7274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Rectangle 391"/>
              <p:cNvSpPr>
                <a:spLocks noChangeArrowheads="1"/>
              </p:cNvSpPr>
              <p:nvPr/>
            </p:nvSpPr>
            <p:spPr bwMode="auto">
              <a:xfrm>
                <a:off x="-478" y="2278"/>
                <a:ext cx="8632" cy="9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43" name="Group 381"/>
            <p:cNvGrpSpPr>
              <a:grpSpLocks noChangeAspect="1"/>
            </p:cNvGrpSpPr>
            <p:nvPr/>
          </p:nvGrpSpPr>
          <p:grpSpPr bwMode="auto">
            <a:xfrm>
              <a:off x="6641733" y="6051885"/>
              <a:ext cx="6641733" cy="336242"/>
              <a:chOff x="-478" y="1937"/>
              <a:chExt cx="8632" cy="437"/>
            </a:xfrm>
            <a:grpFill/>
          </p:grpSpPr>
          <p:sp>
            <p:nvSpPr>
              <p:cNvPr id="344" name="Freeform 382"/>
              <p:cNvSpPr>
                <a:spLocks noEditPoints="1"/>
              </p:cNvSpPr>
              <p:nvPr/>
            </p:nvSpPr>
            <p:spPr bwMode="auto">
              <a:xfrm>
                <a:off x="-42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4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6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89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8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0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0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5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383"/>
              <p:cNvSpPr>
                <a:spLocks noEditPoints="1"/>
              </p:cNvSpPr>
              <p:nvPr/>
            </p:nvSpPr>
            <p:spPr bwMode="auto">
              <a:xfrm>
                <a:off x="53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7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384"/>
              <p:cNvSpPr>
                <a:spLocks noEditPoints="1"/>
              </p:cNvSpPr>
              <p:nvPr/>
            </p:nvSpPr>
            <p:spPr bwMode="auto">
              <a:xfrm>
                <a:off x="1498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2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385"/>
              <p:cNvSpPr>
                <a:spLocks noEditPoints="1"/>
              </p:cNvSpPr>
              <p:nvPr/>
            </p:nvSpPr>
            <p:spPr bwMode="auto">
              <a:xfrm>
                <a:off x="2460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7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1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386"/>
              <p:cNvSpPr>
                <a:spLocks noEditPoints="1"/>
              </p:cNvSpPr>
              <p:nvPr/>
            </p:nvSpPr>
            <p:spPr bwMode="auto">
              <a:xfrm>
                <a:off x="3423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5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5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2 w 351"/>
                  <a:gd name="T89" fmla="*/ 23 h 155"/>
                  <a:gd name="T90" fmla="*/ 157 w 351"/>
                  <a:gd name="T91" fmla="*/ 83 h 155"/>
                  <a:gd name="T92" fmla="*/ 124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8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1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40" y="130"/>
                    </a:cubicBezTo>
                    <a:cubicBezTo>
                      <a:pt x="41" y="131"/>
                      <a:pt x="43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9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7" y="146"/>
                      <a:pt x="157" y="146"/>
                      <a:pt x="157" y="147"/>
                    </a:cubicBezTo>
                    <a:cubicBezTo>
                      <a:pt x="161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6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9" y="147"/>
                      <a:pt x="174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6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5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4" y="147"/>
                    </a:cubicBezTo>
                    <a:cubicBezTo>
                      <a:pt x="194" y="146"/>
                      <a:pt x="194" y="146"/>
                      <a:pt x="195" y="146"/>
                    </a:cubicBezTo>
                    <a:cubicBezTo>
                      <a:pt x="195" y="146"/>
                      <a:pt x="195" y="147"/>
                      <a:pt x="194" y="147"/>
                    </a:cubicBezTo>
                    <a:cubicBezTo>
                      <a:pt x="194" y="151"/>
                      <a:pt x="198" y="154"/>
                      <a:pt x="201" y="152"/>
                    </a:cubicBezTo>
                    <a:cubicBezTo>
                      <a:pt x="202" y="152"/>
                      <a:pt x="202" y="152"/>
                      <a:pt x="203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2" y="154"/>
                      <a:pt x="202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2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2" y="138"/>
                      <a:pt x="331" y="139"/>
                    </a:cubicBezTo>
                    <a:cubicBezTo>
                      <a:pt x="327" y="147"/>
                      <a:pt x="322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7" y="101"/>
                      <a:pt x="325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9" y="1"/>
                      <a:pt x="174" y="6"/>
                    </a:cubicBezTo>
                    <a:cubicBezTo>
                      <a:pt x="159" y="0"/>
                      <a:pt x="142" y="3"/>
                      <a:pt x="130" y="12"/>
                    </a:cubicBezTo>
                    <a:cubicBezTo>
                      <a:pt x="114" y="11"/>
                      <a:pt x="98" y="18"/>
                      <a:pt x="88" y="30"/>
                    </a:cubicBezTo>
                    <a:cubicBezTo>
                      <a:pt x="72" y="33"/>
                      <a:pt x="59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2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8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4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9" y="132"/>
                      <a:pt x="137" y="129"/>
                    </a:cubicBezTo>
                    <a:cubicBezTo>
                      <a:pt x="139" y="131"/>
                      <a:pt x="142" y="133"/>
                      <a:pt x="145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7" y="134"/>
                    </a:moveTo>
                    <a:cubicBezTo>
                      <a:pt x="156" y="133"/>
                      <a:pt x="155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7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70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1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4" y="128"/>
                      <a:pt x="183" y="129"/>
                      <a:pt x="182" y="130"/>
                    </a:cubicBezTo>
                    <a:close/>
                    <a:moveTo>
                      <a:pt x="198" y="131"/>
                    </a:moveTo>
                    <a:cubicBezTo>
                      <a:pt x="197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8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6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2" y="131"/>
                      <a:pt x="214" y="129"/>
                    </a:cubicBezTo>
                    <a:cubicBezTo>
                      <a:pt x="213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5" y="149"/>
                    </a:cubicBezTo>
                    <a:cubicBezTo>
                      <a:pt x="215" y="148"/>
                      <a:pt x="216" y="147"/>
                      <a:pt x="217" y="145"/>
                    </a:cubicBezTo>
                    <a:cubicBezTo>
                      <a:pt x="220" y="144"/>
                      <a:pt x="223" y="142"/>
                      <a:pt x="226" y="140"/>
                    </a:cubicBezTo>
                    <a:cubicBezTo>
                      <a:pt x="224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9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6" y="72"/>
                      <a:pt x="310" y="78"/>
                      <a:pt x="313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6" y="98"/>
                      <a:pt x="316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5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7" y="109"/>
                      <a:pt x="286" y="102"/>
                      <a:pt x="292" y="94"/>
                    </a:cubicBezTo>
                    <a:cubicBezTo>
                      <a:pt x="299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9" y="52"/>
                      <a:pt x="274" y="53"/>
                      <a:pt x="269" y="54"/>
                    </a:cubicBezTo>
                    <a:cubicBezTo>
                      <a:pt x="269" y="50"/>
                      <a:pt x="269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5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90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5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8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9" y="42"/>
                      <a:pt x="242" y="41"/>
                    </a:cubicBezTo>
                    <a:cubicBezTo>
                      <a:pt x="246" y="38"/>
                      <a:pt x="251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60" y="48"/>
                      <a:pt x="260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8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3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4" y="79"/>
                      <a:pt x="195" y="74"/>
                      <a:pt x="195" y="69"/>
                    </a:cubicBezTo>
                    <a:cubicBezTo>
                      <a:pt x="198" y="58"/>
                      <a:pt x="199" y="47"/>
                      <a:pt x="198" y="37"/>
                    </a:cubicBezTo>
                    <a:cubicBezTo>
                      <a:pt x="200" y="32"/>
                      <a:pt x="203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8" y="35"/>
                    </a:cubicBezTo>
                    <a:cubicBezTo>
                      <a:pt x="187" y="36"/>
                      <a:pt x="187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70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6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6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6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2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50" y="38"/>
                      <a:pt x="150" y="40"/>
                      <a:pt x="150" y="41"/>
                    </a:cubicBezTo>
                    <a:cubicBezTo>
                      <a:pt x="149" y="55"/>
                      <a:pt x="154" y="69"/>
                      <a:pt x="157" y="83"/>
                    </a:cubicBezTo>
                    <a:cubicBezTo>
                      <a:pt x="158" y="93"/>
                      <a:pt x="158" y="103"/>
                      <a:pt x="158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4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3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5" y="91"/>
                      <a:pt x="112" y="87"/>
                    </a:cubicBezTo>
                    <a:cubicBezTo>
                      <a:pt x="106" y="78"/>
                      <a:pt x="99" y="69"/>
                      <a:pt x="91" y="63"/>
                    </a:cubicBezTo>
                    <a:cubicBezTo>
                      <a:pt x="88" y="56"/>
                      <a:pt x="88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80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9" y="68"/>
                      <a:pt x="59" y="67"/>
                      <a:pt x="59" y="66"/>
                    </a:cubicBezTo>
                    <a:cubicBezTo>
                      <a:pt x="61" y="65"/>
                      <a:pt x="62" y="65"/>
                      <a:pt x="63" y="64"/>
                    </a:cubicBezTo>
                    <a:cubicBezTo>
                      <a:pt x="71" y="64"/>
                      <a:pt x="77" y="66"/>
                      <a:pt x="82" y="69"/>
                    </a:cubicBezTo>
                    <a:cubicBezTo>
                      <a:pt x="83" y="70"/>
                      <a:pt x="83" y="71"/>
                      <a:pt x="84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10" y="121"/>
                      <a:pt x="101" y="117"/>
                    </a:cubicBezTo>
                    <a:cubicBezTo>
                      <a:pt x="98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60" y="84"/>
                      <a:pt x="58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9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8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8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5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5" y="131"/>
                    </a:cubicBezTo>
                    <a:cubicBezTo>
                      <a:pt x="64" y="126"/>
                      <a:pt x="54" y="122"/>
                      <a:pt x="44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4" y="104"/>
                      <a:pt x="34" y="100"/>
                    </a:cubicBezTo>
                    <a:cubicBezTo>
                      <a:pt x="35" y="99"/>
                      <a:pt x="36" y="98"/>
                      <a:pt x="38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387"/>
              <p:cNvSpPr>
                <a:spLocks noEditPoints="1"/>
              </p:cNvSpPr>
              <p:nvPr/>
            </p:nvSpPr>
            <p:spPr bwMode="auto">
              <a:xfrm>
                <a:off x="4387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388"/>
              <p:cNvSpPr>
                <a:spLocks noEditPoints="1"/>
              </p:cNvSpPr>
              <p:nvPr/>
            </p:nvSpPr>
            <p:spPr bwMode="auto">
              <a:xfrm>
                <a:off x="5350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3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5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9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Freeform 389"/>
              <p:cNvSpPr>
                <a:spLocks noEditPoints="1"/>
              </p:cNvSpPr>
              <p:nvPr/>
            </p:nvSpPr>
            <p:spPr bwMode="auto">
              <a:xfrm>
                <a:off x="6312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8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10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5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390"/>
              <p:cNvSpPr>
                <a:spLocks noEditPoints="1"/>
              </p:cNvSpPr>
              <p:nvPr/>
            </p:nvSpPr>
            <p:spPr bwMode="auto">
              <a:xfrm>
                <a:off x="7274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Rectangle 391"/>
              <p:cNvSpPr>
                <a:spLocks noChangeArrowheads="1"/>
              </p:cNvSpPr>
              <p:nvPr/>
            </p:nvSpPr>
            <p:spPr bwMode="auto">
              <a:xfrm>
                <a:off x="-478" y="2278"/>
                <a:ext cx="8632" cy="9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图片占位符 2"/>
          <p:cNvSpPr>
            <a:spLocks noGrp="1"/>
          </p:cNvSpPr>
          <p:nvPr>
            <p:ph type="pic" sz="quarter" idx="10"/>
          </p:nvPr>
        </p:nvSpPr>
        <p:spPr>
          <a:xfrm>
            <a:off x="1181100" y="1399364"/>
            <a:ext cx="5829300" cy="2610661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grpSp>
        <p:nvGrpSpPr>
          <p:cNvPr id="341" name="组合 340"/>
          <p:cNvGrpSpPr/>
          <p:nvPr userDrawn="1"/>
        </p:nvGrpSpPr>
        <p:grpSpPr>
          <a:xfrm>
            <a:off x="0" y="6582686"/>
            <a:ext cx="12193200" cy="336242"/>
            <a:chOff x="0" y="6051885"/>
            <a:chExt cx="13283466" cy="336242"/>
          </a:xfrm>
          <a:solidFill>
            <a:schemeClr val="bg1"/>
          </a:solidFill>
          <a:effectLst>
            <a:outerShdw blurRad="63500" sx="102000" sy="102000" algn="ctr" rotWithShape="0">
              <a:schemeClr val="bg1">
                <a:alpha val="40000"/>
              </a:schemeClr>
            </a:outerShdw>
          </a:effectLst>
        </p:grpSpPr>
        <p:grpSp>
          <p:nvGrpSpPr>
            <p:cNvPr id="342" name="Group 381"/>
            <p:cNvGrpSpPr>
              <a:grpSpLocks noChangeAspect="1"/>
            </p:cNvGrpSpPr>
            <p:nvPr/>
          </p:nvGrpSpPr>
          <p:grpSpPr bwMode="auto">
            <a:xfrm>
              <a:off x="0" y="6051885"/>
              <a:ext cx="6641733" cy="336242"/>
              <a:chOff x="-478" y="1937"/>
              <a:chExt cx="8632" cy="437"/>
            </a:xfrm>
            <a:grpFill/>
          </p:grpSpPr>
          <p:sp>
            <p:nvSpPr>
              <p:cNvPr id="354" name="Freeform 382"/>
              <p:cNvSpPr>
                <a:spLocks noEditPoints="1"/>
              </p:cNvSpPr>
              <p:nvPr/>
            </p:nvSpPr>
            <p:spPr bwMode="auto">
              <a:xfrm>
                <a:off x="-42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4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6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89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8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0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0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5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383"/>
              <p:cNvSpPr>
                <a:spLocks noEditPoints="1"/>
              </p:cNvSpPr>
              <p:nvPr/>
            </p:nvSpPr>
            <p:spPr bwMode="auto">
              <a:xfrm>
                <a:off x="53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7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384"/>
              <p:cNvSpPr>
                <a:spLocks noEditPoints="1"/>
              </p:cNvSpPr>
              <p:nvPr/>
            </p:nvSpPr>
            <p:spPr bwMode="auto">
              <a:xfrm>
                <a:off x="1498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2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385"/>
              <p:cNvSpPr>
                <a:spLocks noEditPoints="1"/>
              </p:cNvSpPr>
              <p:nvPr/>
            </p:nvSpPr>
            <p:spPr bwMode="auto">
              <a:xfrm>
                <a:off x="2460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7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1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386"/>
              <p:cNvSpPr>
                <a:spLocks noEditPoints="1"/>
              </p:cNvSpPr>
              <p:nvPr/>
            </p:nvSpPr>
            <p:spPr bwMode="auto">
              <a:xfrm>
                <a:off x="3423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5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5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2 w 351"/>
                  <a:gd name="T89" fmla="*/ 23 h 155"/>
                  <a:gd name="T90" fmla="*/ 157 w 351"/>
                  <a:gd name="T91" fmla="*/ 83 h 155"/>
                  <a:gd name="T92" fmla="*/ 124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8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1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40" y="130"/>
                    </a:cubicBezTo>
                    <a:cubicBezTo>
                      <a:pt x="41" y="131"/>
                      <a:pt x="43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9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7" y="146"/>
                      <a:pt x="157" y="146"/>
                      <a:pt x="157" y="147"/>
                    </a:cubicBezTo>
                    <a:cubicBezTo>
                      <a:pt x="161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6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9" y="147"/>
                      <a:pt x="174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6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5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4" y="147"/>
                    </a:cubicBezTo>
                    <a:cubicBezTo>
                      <a:pt x="194" y="146"/>
                      <a:pt x="194" y="146"/>
                      <a:pt x="195" y="146"/>
                    </a:cubicBezTo>
                    <a:cubicBezTo>
                      <a:pt x="195" y="146"/>
                      <a:pt x="195" y="147"/>
                      <a:pt x="194" y="147"/>
                    </a:cubicBezTo>
                    <a:cubicBezTo>
                      <a:pt x="194" y="151"/>
                      <a:pt x="198" y="154"/>
                      <a:pt x="201" y="152"/>
                    </a:cubicBezTo>
                    <a:cubicBezTo>
                      <a:pt x="202" y="152"/>
                      <a:pt x="202" y="152"/>
                      <a:pt x="203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2" y="154"/>
                      <a:pt x="202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2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2" y="138"/>
                      <a:pt x="331" y="139"/>
                    </a:cubicBezTo>
                    <a:cubicBezTo>
                      <a:pt x="327" y="147"/>
                      <a:pt x="322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7" y="101"/>
                      <a:pt x="325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9" y="1"/>
                      <a:pt x="174" y="6"/>
                    </a:cubicBezTo>
                    <a:cubicBezTo>
                      <a:pt x="159" y="0"/>
                      <a:pt x="142" y="3"/>
                      <a:pt x="130" y="12"/>
                    </a:cubicBezTo>
                    <a:cubicBezTo>
                      <a:pt x="114" y="11"/>
                      <a:pt x="98" y="18"/>
                      <a:pt x="88" y="30"/>
                    </a:cubicBezTo>
                    <a:cubicBezTo>
                      <a:pt x="72" y="33"/>
                      <a:pt x="59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2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8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4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9" y="132"/>
                      <a:pt x="137" y="129"/>
                    </a:cubicBezTo>
                    <a:cubicBezTo>
                      <a:pt x="139" y="131"/>
                      <a:pt x="142" y="133"/>
                      <a:pt x="145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7" y="134"/>
                    </a:moveTo>
                    <a:cubicBezTo>
                      <a:pt x="156" y="133"/>
                      <a:pt x="155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7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70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1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4" y="128"/>
                      <a:pt x="183" y="129"/>
                      <a:pt x="182" y="130"/>
                    </a:cubicBezTo>
                    <a:close/>
                    <a:moveTo>
                      <a:pt x="198" y="131"/>
                    </a:moveTo>
                    <a:cubicBezTo>
                      <a:pt x="197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8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6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2" y="131"/>
                      <a:pt x="214" y="129"/>
                    </a:cubicBezTo>
                    <a:cubicBezTo>
                      <a:pt x="213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5" y="149"/>
                    </a:cubicBezTo>
                    <a:cubicBezTo>
                      <a:pt x="215" y="148"/>
                      <a:pt x="216" y="147"/>
                      <a:pt x="217" y="145"/>
                    </a:cubicBezTo>
                    <a:cubicBezTo>
                      <a:pt x="220" y="144"/>
                      <a:pt x="223" y="142"/>
                      <a:pt x="226" y="140"/>
                    </a:cubicBezTo>
                    <a:cubicBezTo>
                      <a:pt x="224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9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6" y="72"/>
                      <a:pt x="310" y="78"/>
                      <a:pt x="313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6" y="98"/>
                      <a:pt x="316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5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7" y="109"/>
                      <a:pt x="286" y="102"/>
                      <a:pt x="292" y="94"/>
                    </a:cubicBezTo>
                    <a:cubicBezTo>
                      <a:pt x="299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9" y="52"/>
                      <a:pt x="274" y="53"/>
                      <a:pt x="269" y="54"/>
                    </a:cubicBezTo>
                    <a:cubicBezTo>
                      <a:pt x="269" y="50"/>
                      <a:pt x="269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5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90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5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8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9" y="42"/>
                      <a:pt x="242" y="41"/>
                    </a:cubicBezTo>
                    <a:cubicBezTo>
                      <a:pt x="246" y="38"/>
                      <a:pt x="251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60" y="48"/>
                      <a:pt x="260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8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3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4" y="79"/>
                      <a:pt x="195" y="74"/>
                      <a:pt x="195" y="69"/>
                    </a:cubicBezTo>
                    <a:cubicBezTo>
                      <a:pt x="198" y="58"/>
                      <a:pt x="199" y="47"/>
                      <a:pt x="198" y="37"/>
                    </a:cubicBezTo>
                    <a:cubicBezTo>
                      <a:pt x="200" y="32"/>
                      <a:pt x="203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8" y="35"/>
                    </a:cubicBezTo>
                    <a:cubicBezTo>
                      <a:pt x="187" y="36"/>
                      <a:pt x="187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70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6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6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6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2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50" y="38"/>
                      <a:pt x="150" y="40"/>
                      <a:pt x="150" y="41"/>
                    </a:cubicBezTo>
                    <a:cubicBezTo>
                      <a:pt x="149" y="55"/>
                      <a:pt x="154" y="69"/>
                      <a:pt x="157" y="83"/>
                    </a:cubicBezTo>
                    <a:cubicBezTo>
                      <a:pt x="158" y="93"/>
                      <a:pt x="158" y="103"/>
                      <a:pt x="158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4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3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5" y="91"/>
                      <a:pt x="112" y="87"/>
                    </a:cubicBezTo>
                    <a:cubicBezTo>
                      <a:pt x="106" y="78"/>
                      <a:pt x="99" y="69"/>
                      <a:pt x="91" y="63"/>
                    </a:cubicBezTo>
                    <a:cubicBezTo>
                      <a:pt x="88" y="56"/>
                      <a:pt x="88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80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9" y="68"/>
                      <a:pt x="59" y="67"/>
                      <a:pt x="59" y="66"/>
                    </a:cubicBezTo>
                    <a:cubicBezTo>
                      <a:pt x="61" y="65"/>
                      <a:pt x="62" y="65"/>
                      <a:pt x="63" y="64"/>
                    </a:cubicBezTo>
                    <a:cubicBezTo>
                      <a:pt x="71" y="64"/>
                      <a:pt x="77" y="66"/>
                      <a:pt x="82" y="69"/>
                    </a:cubicBezTo>
                    <a:cubicBezTo>
                      <a:pt x="83" y="70"/>
                      <a:pt x="83" y="71"/>
                      <a:pt x="84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10" y="121"/>
                      <a:pt x="101" y="117"/>
                    </a:cubicBezTo>
                    <a:cubicBezTo>
                      <a:pt x="98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60" y="84"/>
                      <a:pt x="58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9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8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8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5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5" y="131"/>
                    </a:cubicBezTo>
                    <a:cubicBezTo>
                      <a:pt x="64" y="126"/>
                      <a:pt x="54" y="122"/>
                      <a:pt x="44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4" y="104"/>
                      <a:pt x="34" y="100"/>
                    </a:cubicBezTo>
                    <a:cubicBezTo>
                      <a:pt x="35" y="99"/>
                      <a:pt x="36" y="98"/>
                      <a:pt x="38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387"/>
              <p:cNvSpPr>
                <a:spLocks noEditPoints="1"/>
              </p:cNvSpPr>
              <p:nvPr/>
            </p:nvSpPr>
            <p:spPr bwMode="auto">
              <a:xfrm>
                <a:off x="4387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388"/>
              <p:cNvSpPr>
                <a:spLocks noEditPoints="1"/>
              </p:cNvSpPr>
              <p:nvPr/>
            </p:nvSpPr>
            <p:spPr bwMode="auto">
              <a:xfrm>
                <a:off x="5350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3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5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9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389"/>
              <p:cNvSpPr>
                <a:spLocks noEditPoints="1"/>
              </p:cNvSpPr>
              <p:nvPr/>
            </p:nvSpPr>
            <p:spPr bwMode="auto">
              <a:xfrm>
                <a:off x="6312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8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10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5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390"/>
              <p:cNvSpPr>
                <a:spLocks noEditPoints="1"/>
              </p:cNvSpPr>
              <p:nvPr/>
            </p:nvSpPr>
            <p:spPr bwMode="auto">
              <a:xfrm>
                <a:off x="7274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Rectangle 391"/>
              <p:cNvSpPr>
                <a:spLocks noChangeArrowheads="1"/>
              </p:cNvSpPr>
              <p:nvPr/>
            </p:nvSpPr>
            <p:spPr bwMode="auto">
              <a:xfrm>
                <a:off x="-478" y="2278"/>
                <a:ext cx="8632" cy="9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43" name="Group 381"/>
            <p:cNvGrpSpPr>
              <a:grpSpLocks noChangeAspect="1"/>
            </p:cNvGrpSpPr>
            <p:nvPr/>
          </p:nvGrpSpPr>
          <p:grpSpPr bwMode="auto">
            <a:xfrm>
              <a:off x="6641733" y="6051885"/>
              <a:ext cx="6641733" cy="336242"/>
              <a:chOff x="-478" y="1937"/>
              <a:chExt cx="8632" cy="437"/>
            </a:xfrm>
            <a:grpFill/>
          </p:grpSpPr>
          <p:sp>
            <p:nvSpPr>
              <p:cNvPr id="344" name="Freeform 382"/>
              <p:cNvSpPr>
                <a:spLocks noEditPoints="1"/>
              </p:cNvSpPr>
              <p:nvPr/>
            </p:nvSpPr>
            <p:spPr bwMode="auto">
              <a:xfrm>
                <a:off x="-42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4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6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89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8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0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0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5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383"/>
              <p:cNvSpPr>
                <a:spLocks noEditPoints="1"/>
              </p:cNvSpPr>
              <p:nvPr/>
            </p:nvSpPr>
            <p:spPr bwMode="auto">
              <a:xfrm>
                <a:off x="53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7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384"/>
              <p:cNvSpPr>
                <a:spLocks noEditPoints="1"/>
              </p:cNvSpPr>
              <p:nvPr/>
            </p:nvSpPr>
            <p:spPr bwMode="auto">
              <a:xfrm>
                <a:off x="1498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2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385"/>
              <p:cNvSpPr>
                <a:spLocks noEditPoints="1"/>
              </p:cNvSpPr>
              <p:nvPr/>
            </p:nvSpPr>
            <p:spPr bwMode="auto">
              <a:xfrm>
                <a:off x="2460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7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1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386"/>
              <p:cNvSpPr>
                <a:spLocks noEditPoints="1"/>
              </p:cNvSpPr>
              <p:nvPr/>
            </p:nvSpPr>
            <p:spPr bwMode="auto">
              <a:xfrm>
                <a:off x="3423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5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5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2 w 351"/>
                  <a:gd name="T89" fmla="*/ 23 h 155"/>
                  <a:gd name="T90" fmla="*/ 157 w 351"/>
                  <a:gd name="T91" fmla="*/ 83 h 155"/>
                  <a:gd name="T92" fmla="*/ 124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8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1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40" y="130"/>
                    </a:cubicBezTo>
                    <a:cubicBezTo>
                      <a:pt x="41" y="131"/>
                      <a:pt x="43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9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7" y="146"/>
                      <a:pt x="157" y="146"/>
                      <a:pt x="157" y="147"/>
                    </a:cubicBezTo>
                    <a:cubicBezTo>
                      <a:pt x="161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6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9" y="147"/>
                      <a:pt x="174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6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5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4" y="147"/>
                    </a:cubicBezTo>
                    <a:cubicBezTo>
                      <a:pt x="194" y="146"/>
                      <a:pt x="194" y="146"/>
                      <a:pt x="195" y="146"/>
                    </a:cubicBezTo>
                    <a:cubicBezTo>
                      <a:pt x="195" y="146"/>
                      <a:pt x="195" y="147"/>
                      <a:pt x="194" y="147"/>
                    </a:cubicBezTo>
                    <a:cubicBezTo>
                      <a:pt x="194" y="151"/>
                      <a:pt x="198" y="154"/>
                      <a:pt x="201" y="152"/>
                    </a:cubicBezTo>
                    <a:cubicBezTo>
                      <a:pt x="202" y="152"/>
                      <a:pt x="202" y="152"/>
                      <a:pt x="203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2" y="154"/>
                      <a:pt x="202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2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2" y="138"/>
                      <a:pt x="331" y="139"/>
                    </a:cubicBezTo>
                    <a:cubicBezTo>
                      <a:pt x="327" y="147"/>
                      <a:pt x="322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7" y="101"/>
                      <a:pt x="325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9" y="1"/>
                      <a:pt x="174" y="6"/>
                    </a:cubicBezTo>
                    <a:cubicBezTo>
                      <a:pt x="159" y="0"/>
                      <a:pt x="142" y="3"/>
                      <a:pt x="130" y="12"/>
                    </a:cubicBezTo>
                    <a:cubicBezTo>
                      <a:pt x="114" y="11"/>
                      <a:pt x="98" y="18"/>
                      <a:pt x="88" y="30"/>
                    </a:cubicBezTo>
                    <a:cubicBezTo>
                      <a:pt x="72" y="33"/>
                      <a:pt x="59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2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8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4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9" y="132"/>
                      <a:pt x="137" y="129"/>
                    </a:cubicBezTo>
                    <a:cubicBezTo>
                      <a:pt x="139" y="131"/>
                      <a:pt x="142" y="133"/>
                      <a:pt x="145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7" y="134"/>
                    </a:moveTo>
                    <a:cubicBezTo>
                      <a:pt x="156" y="133"/>
                      <a:pt x="155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7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70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1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4" y="128"/>
                      <a:pt x="183" y="129"/>
                      <a:pt x="182" y="130"/>
                    </a:cubicBezTo>
                    <a:close/>
                    <a:moveTo>
                      <a:pt x="198" y="131"/>
                    </a:moveTo>
                    <a:cubicBezTo>
                      <a:pt x="197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8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6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2" y="131"/>
                      <a:pt x="214" y="129"/>
                    </a:cubicBezTo>
                    <a:cubicBezTo>
                      <a:pt x="213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5" y="149"/>
                    </a:cubicBezTo>
                    <a:cubicBezTo>
                      <a:pt x="215" y="148"/>
                      <a:pt x="216" y="147"/>
                      <a:pt x="217" y="145"/>
                    </a:cubicBezTo>
                    <a:cubicBezTo>
                      <a:pt x="220" y="144"/>
                      <a:pt x="223" y="142"/>
                      <a:pt x="226" y="140"/>
                    </a:cubicBezTo>
                    <a:cubicBezTo>
                      <a:pt x="224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9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6" y="72"/>
                      <a:pt x="310" y="78"/>
                      <a:pt x="313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6" y="98"/>
                      <a:pt x="316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5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7" y="109"/>
                      <a:pt x="286" y="102"/>
                      <a:pt x="292" y="94"/>
                    </a:cubicBezTo>
                    <a:cubicBezTo>
                      <a:pt x="299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9" y="52"/>
                      <a:pt x="274" y="53"/>
                      <a:pt x="269" y="54"/>
                    </a:cubicBezTo>
                    <a:cubicBezTo>
                      <a:pt x="269" y="50"/>
                      <a:pt x="269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5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90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5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8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9" y="42"/>
                      <a:pt x="242" y="41"/>
                    </a:cubicBezTo>
                    <a:cubicBezTo>
                      <a:pt x="246" y="38"/>
                      <a:pt x="251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60" y="48"/>
                      <a:pt x="260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8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3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4" y="79"/>
                      <a:pt x="195" y="74"/>
                      <a:pt x="195" y="69"/>
                    </a:cubicBezTo>
                    <a:cubicBezTo>
                      <a:pt x="198" y="58"/>
                      <a:pt x="199" y="47"/>
                      <a:pt x="198" y="37"/>
                    </a:cubicBezTo>
                    <a:cubicBezTo>
                      <a:pt x="200" y="32"/>
                      <a:pt x="203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8" y="35"/>
                    </a:cubicBezTo>
                    <a:cubicBezTo>
                      <a:pt x="187" y="36"/>
                      <a:pt x="187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70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6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6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6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2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50" y="38"/>
                      <a:pt x="150" y="40"/>
                      <a:pt x="150" y="41"/>
                    </a:cubicBezTo>
                    <a:cubicBezTo>
                      <a:pt x="149" y="55"/>
                      <a:pt x="154" y="69"/>
                      <a:pt x="157" y="83"/>
                    </a:cubicBezTo>
                    <a:cubicBezTo>
                      <a:pt x="158" y="93"/>
                      <a:pt x="158" y="103"/>
                      <a:pt x="158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4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3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5" y="91"/>
                      <a:pt x="112" y="87"/>
                    </a:cubicBezTo>
                    <a:cubicBezTo>
                      <a:pt x="106" y="78"/>
                      <a:pt x="99" y="69"/>
                      <a:pt x="91" y="63"/>
                    </a:cubicBezTo>
                    <a:cubicBezTo>
                      <a:pt x="88" y="56"/>
                      <a:pt x="88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80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9" y="68"/>
                      <a:pt x="59" y="67"/>
                      <a:pt x="59" y="66"/>
                    </a:cubicBezTo>
                    <a:cubicBezTo>
                      <a:pt x="61" y="65"/>
                      <a:pt x="62" y="65"/>
                      <a:pt x="63" y="64"/>
                    </a:cubicBezTo>
                    <a:cubicBezTo>
                      <a:pt x="71" y="64"/>
                      <a:pt x="77" y="66"/>
                      <a:pt x="82" y="69"/>
                    </a:cubicBezTo>
                    <a:cubicBezTo>
                      <a:pt x="83" y="70"/>
                      <a:pt x="83" y="71"/>
                      <a:pt x="84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10" y="121"/>
                      <a:pt x="101" y="117"/>
                    </a:cubicBezTo>
                    <a:cubicBezTo>
                      <a:pt x="98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60" y="84"/>
                      <a:pt x="58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9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8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8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5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5" y="131"/>
                    </a:cubicBezTo>
                    <a:cubicBezTo>
                      <a:pt x="64" y="126"/>
                      <a:pt x="54" y="122"/>
                      <a:pt x="44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4" y="104"/>
                      <a:pt x="34" y="100"/>
                    </a:cubicBezTo>
                    <a:cubicBezTo>
                      <a:pt x="35" y="99"/>
                      <a:pt x="36" y="98"/>
                      <a:pt x="38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387"/>
              <p:cNvSpPr>
                <a:spLocks noEditPoints="1"/>
              </p:cNvSpPr>
              <p:nvPr/>
            </p:nvSpPr>
            <p:spPr bwMode="auto">
              <a:xfrm>
                <a:off x="4387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388"/>
              <p:cNvSpPr>
                <a:spLocks noEditPoints="1"/>
              </p:cNvSpPr>
              <p:nvPr/>
            </p:nvSpPr>
            <p:spPr bwMode="auto">
              <a:xfrm>
                <a:off x="5350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3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5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9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Freeform 389"/>
              <p:cNvSpPr>
                <a:spLocks noEditPoints="1"/>
              </p:cNvSpPr>
              <p:nvPr/>
            </p:nvSpPr>
            <p:spPr bwMode="auto">
              <a:xfrm>
                <a:off x="6312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8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10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5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390"/>
              <p:cNvSpPr>
                <a:spLocks noEditPoints="1"/>
              </p:cNvSpPr>
              <p:nvPr/>
            </p:nvSpPr>
            <p:spPr bwMode="auto">
              <a:xfrm>
                <a:off x="7274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Rectangle 391"/>
              <p:cNvSpPr>
                <a:spLocks noChangeArrowheads="1"/>
              </p:cNvSpPr>
              <p:nvPr/>
            </p:nvSpPr>
            <p:spPr bwMode="auto">
              <a:xfrm>
                <a:off x="-478" y="2278"/>
                <a:ext cx="8632" cy="9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图片占位符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5130800" cy="684530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sz="quarter" idx="11"/>
          </p:nvPr>
        </p:nvSpPr>
        <p:spPr>
          <a:xfrm rot="577920">
            <a:off x="9328152" y="1578404"/>
            <a:ext cx="1714500" cy="1486754"/>
          </a:xfrm>
          <a:prstGeom prst="heart">
            <a:avLst/>
          </a:prstGeom>
          <a:ln w="38100">
            <a:solidFill>
              <a:srgbClr val="DC9E9B"/>
            </a:solidFill>
          </a:ln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组合 49"/>
          <p:cNvGrpSpPr/>
          <p:nvPr userDrawn="1"/>
        </p:nvGrpSpPr>
        <p:grpSpPr>
          <a:xfrm>
            <a:off x="-17882" y="873464"/>
            <a:ext cx="12211082" cy="5111073"/>
            <a:chOff x="-17882" y="975046"/>
            <a:chExt cx="12211082" cy="5111073"/>
          </a:xfrm>
        </p:grpSpPr>
        <p:sp>
          <p:nvSpPr>
            <p:cNvPr id="3" name="椭圆 47"/>
            <p:cNvSpPr/>
            <p:nvPr userDrawn="1"/>
          </p:nvSpPr>
          <p:spPr>
            <a:xfrm>
              <a:off x="-123" y="1298479"/>
              <a:ext cx="12192122" cy="445139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" name="组合 3"/>
            <p:cNvGrpSpPr/>
            <p:nvPr userDrawn="1"/>
          </p:nvGrpSpPr>
          <p:grpSpPr>
            <a:xfrm>
              <a:off x="0" y="975046"/>
              <a:ext cx="12193200" cy="336242"/>
              <a:chOff x="0" y="6051885"/>
              <a:chExt cx="13283466" cy="336242"/>
            </a:xfrm>
            <a:solidFill>
              <a:schemeClr val="bg1"/>
            </a:solidFill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grpSp>
            <p:nvGrpSpPr>
              <p:cNvPr id="5" name="Group 381"/>
              <p:cNvGrpSpPr>
                <a:grpSpLocks noChangeAspect="1"/>
              </p:cNvGrpSpPr>
              <p:nvPr/>
            </p:nvGrpSpPr>
            <p:grpSpPr bwMode="auto">
              <a:xfrm>
                <a:off x="0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17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" name="Group 381"/>
              <p:cNvGrpSpPr>
                <a:grpSpLocks noChangeAspect="1"/>
              </p:cNvGrpSpPr>
              <p:nvPr/>
            </p:nvGrpSpPr>
            <p:grpSpPr bwMode="auto">
              <a:xfrm>
                <a:off x="6641733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7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7" name="组合 26"/>
            <p:cNvGrpSpPr/>
            <p:nvPr userDrawn="1"/>
          </p:nvGrpSpPr>
          <p:grpSpPr>
            <a:xfrm flipH="1" flipV="1">
              <a:off x="-17882" y="5749877"/>
              <a:ext cx="12193200" cy="336242"/>
              <a:chOff x="0" y="6051885"/>
              <a:chExt cx="13283466" cy="336242"/>
            </a:xfrm>
            <a:solidFill>
              <a:schemeClr val="bg1"/>
            </a:solidFill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grpSp>
            <p:nvGrpSpPr>
              <p:cNvPr id="28" name="Group 381"/>
              <p:cNvGrpSpPr>
                <a:grpSpLocks noChangeAspect="1"/>
              </p:cNvGrpSpPr>
              <p:nvPr/>
            </p:nvGrpSpPr>
            <p:grpSpPr bwMode="auto">
              <a:xfrm>
                <a:off x="0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40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3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4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5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6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7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8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9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9" name="Group 381"/>
              <p:cNvGrpSpPr>
                <a:grpSpLocks noChangeAspect="1"/>
              </p:cNvGrpSpPr>
              <p:nvPr/>
            </p:nvGrpSpPr>
            <p:grpSpPr bwMode="auto">
              <a:xfrm>
                <a:off x="6641733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30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8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9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组合 49"/>
          <p:cNvGrpSpPr/>
          <p:nvPr userDrawn="1"/>
        </p:nvGrpSpPr>
        <p:grpSpPr>
          <a:xfrm>
            <a:off x="-17882" y="873464"/>
            <a:ext cx="12211082" cy="5111073"/>
            <a:chOff x="-17882" y="975046"/>
            <a:chExt cx="12211082" cy="5111073"/>
          </a:xfrm>
        </p:grpSpPr>
        <p:sp>
          <p:nvSpPr>
            <p:cNvPr id="3" name="椭圆 47"/>
            <p:cNvSpPr/>
            <p:nvPr userDrawn="1"/>
          </p:nvSpPr>
          <p:spPr>
            <a:xfrm>
              <a:off x="-123" y="1298479"/>
              <a:ext cx="12192122" cy="445139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" name="组合 3"/>
            <p:cNvGrpSpPr/>
            <p:nvPr userDrawn="1"/>
          </p:nvGrpSpPr>
          <p:grpSpPr>
            <a:xfrm>
              <a:off x="0" y="975046"/>
              <a:ext cx="12193200" cy="336242"/>
              <a:chOff x="0" y="6051885"/>
              <a:chExt cx="13283466" cy="336242"/>
            </a:xfrm>
            <a:solidFill>
              <a:schemeClr val="bg1"/>
            </a:solidFill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grpSp>
            <p:nvGrpSpPr>
              <p:cNvPr id="5" name="Group 381"/>
              <p:cNvGrpSpPr>
                <a:grpSpLocks noChangeAspect="1"/>
              </p:cNvGrpSpPr>
              <p:nvPr/>
            </p:nvGrpSpPr>
            <p:grpSpPr bwMode="auto">
              <a:xfrm>
                <a:off x="0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17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" name="Group 381"/>
              <p:cNvGrpSpPr>
                <a:grpSpLocks noChangeAspect="1"/>
              </p:cNvGrpSpPr>
              <p:nvPr/>
            </p:nvGrpSpPr>
            <p:grpSpPr bwMode="auto">
              <a:xfrm>
                <a:off x="6641733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7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7" name="组合 26"/>
            <p:cNvGrpSpPr/>
            <p:nvPr userDrawn="1"/>
          </p:nvGrpSpPr>
          <p:grpSpPr>
            <a:xfrm flipH="1" flipV="1">
              <a:off x="-17882" y="5749877"/>
              <a:ext cx="12193200" cy="336242"/>
              <a:chOff x="0" y="6051885"/>
              <a:chExt cx="13283466" cy="336242"/>
            </a:xfrm>
            <a:solidFill>
              <a:schemeClr val="bg1"/>
            </a:solidFill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grpSp>
            <p:nvGrpSpPr>
              <p:cNvPr id="28" name="Group 381"/>
              <p:cNvGrpSpPr>
                <a:grpSpLocks noChangeAspect="1"/>
              </p:cNvGrpSpPr>
              <p:nvPr/>
            </p:nvGrpSpPr>
            <p:grpSpPr bwMode="auto">
              <a:xfrm>
                <a:off x="0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40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3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4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5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6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7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8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9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9" name="Group 381"/>
              <p:cNvGrpSpPr>
                <a:grpSpLocks noChangeAspect="1"/>
              </p:cNvGrpSpPr>
              <p:nvPr/>
            </p:nvGrpSpPr>
            <p:grpSpPr bwMode="auto">
              <a:xfrm>
                <a:off x="6641733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30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8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9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54" name="图片占位符 53"/>
          <p:cNvSpPr>
            <a:spLocks noGrp="1"/>
          </p:cNvSpPr>
          <p:nvPr>
            <p:ph type="pic" sz="quarter" idx="10"/>
          </p:nvPr>
        </p:nvSpPr>
        <p:spPr>
          <a:xfrm>
            <a:off x="790575" y="1472082"/>
            <a:ext cx="3325619" cy="1509243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55" name="图片占位符 53"/>
          <p:cNvSpPr>
            <a:spLocks noGrp="1"/>
          </p:cNvSpPr>
          <p:nvPr>
            <p:ph type="pic" sz="quarter" idx="11"/>
          </p:nvPr>
        </p:nvSpPr>
        <p:spPr>
          <a:xfrm>
            <a:off x="8077200" y="3500907"/>
            <a:ext cx="3325619" cy="1509243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56" name="图片占位符 53"/>
          <p:cNvSpPr>
            <a:spLocks noGrp="1"/>
          </p:cNvSpPr>
          <p:nvPr>
            <p:ph type="pic" sz="quarter" idx="12"/>
          </p:nvPr>
        </p:nvSpPr>
        <p:spPr>
          <a:xfrm>
            <a:off x="4962525" y="1481607"/>
            <a:ext cx="2257425" cy="3366618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组合 49"/>
          <p:cNvGrpSpPr/>
          <p:nvPr userDrawn="1"/>
        </p:nvGrpSpPr>
        <p:grpSpPr>
          <a:xfrm>
            <a:off x="-17882" y="873464"/>
            <a:ext cx="12211082" cy="5111073"/>
            <a:chOff x="-17882" y="975046"/>
            <a:chExt cx="12211082" cy="5111073"/>
          </a:xfrm>
        </p:grpSpPr>
        <p:sp>
          <p:nvSpPr>
            <p:cNvPr id="3" name="椭圆 47"/>
            <p:cNvSpPr/>
            <p:nvPr userDrawn="1"/>
          </p:nvSpPr>
          <p:spPr>
            <a:xfrm>
              <a:off x="-123" y="1298479"/>
              <a:ext cx="12192122" cy="445139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" name="组合 3"/>
            <p:cNvGrpSpPr/>
            <p:nvPr userDrawn="1"/>
          </p:nvGrpSpPr>
          <p:grpSpPr>
            <a:xfrm>
              <a:off x="0" y="975046"/>
              <a:ext cx="12193200" cy="336242"/>
              <a:chOff x="0" y="6051885"/>
              <a:chExt cx="13283466" cy="336242"/>
            </a:xfrm>
            <a:solidFill>
              <a:schemeClr val="bg1"/>
            </a:solidFill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grpSp>
            <p:nvGrpSpPr>
              <p:cNvPr id="5" name="Group 381"/>
              <p:cNvGrpSpPr>
                <a:grpSpLocks noChangeAspect="1"/>
              </p:cNvGrpSpPr>
              <p:nvPr/>
            </p:nvGrpSpPr>
            <p:grpSpPr bwMode="auto">
              <a:xfrm>
                <a:off x="0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17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" name="Group 381"/>
              <p:cNvGrpSpPr>
                <a:grpSpLocks noChangeAspect="1"/>
              </p:cNvGrpSpPr>
              <p:nvPr/>
            </p:nvGrpSpPr>
            <p:grpSpPr bwMode="auto">
              <a:xfrm>
                <a:off x="6641733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7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7" name="组合 26"/>
            <p:cNvGrpSpPr/>
            <p:nvPr userDrawn="1"/>
          </p:nvGrpSpPr>
          <p:grpSpPr>
            <a:xfrm flipH="1" flipV="1">
              <a:off x="-17882" y="5749877"/>
              <a:ext cx="12193200" cy="336242"/>
              <a:chOff x="0" y="6051885"/>
              <a:chExt cx="13283466" cy="336242"/>
            </a:xfrm>
            <a:solidFill>
              <a:schemeClr val="bg1"/>
            </a:solidFill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grpSp>
            <p:nvGrpSpPr>
              <p:cNvPr id="28" name="Group 381"/>
              <p:cNvGrpSpPr>
                <a:grpSpLocks noChangeAspect="1"/>
              </p:cNvGrpSpPr>
              <p:nvPr/>
            </p:nvGrpSpPr>
            <p:grpSpPr bwMode="auto">
              <a:xfrm>
                <a:off x="0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40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3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4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5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6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7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8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9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9" name="Group 381"/>
              <p:cNvGrpSpPr>
                <a:grpSpLocks noChangeAspect="1"/>
              </p:cNvGrpSpPr>
              <p:nvPr/>
            </p:nvGrpSpPr>
            <p:grpSpPr bwMode="auto">
              <a:xfrm>
                <a:off x="6641733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30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8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9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53" name="图片占位符 52"/>
          <p:cNvSpPr>
            <a:spLocks noGrp="1"/>
          </p:cNvSpPr>
          <p:nvPr>
            <p:ph type="pic" sz="quarter" idx="10"/>
          </p:nvPr>
        </p:nvSpPr>
        <p:spPr>
          <a:xfrm>
            <a:off x="5422900" y="1657348"/>
            <a:ext cx="6769100" cy="3536951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55" name="图片占位符 54"/>
          <p:cNvSpPr>
            <a:spLocks noGrp="1"/>
          </p:cNvSpPr>
          <p:nvPr>
            <p:ph type="pic" sz="quarter" idx="11"/>
          </p:nvPr>
        </p:nvSpPr>
        <p:spPr>
          <a:xfrm>
            <a:off x="4098925" y="2127250"/>
            <a:ext cx="2601913" cy="2601913"/>
          </a:xfrm>
          <a:prstGeom prst="ellipse">
            <a:avLst/>
          </a:prstGeom>
          <a:ln w="38100">
            <a:solidFill>
              <a:schemeClr val="bg1"/>
            </a:solidFill>
          </a:ln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1" name="组合 340"/>
          <p:cNvGrpSpPr/>
          <p:nvPr userDrawn="1"/>
        </p:nvGrpSpPr>
        <p:grpSpPr>
          <a:xfrm>
            <a:off x="0" y="6582686"/>
            <a:ext cx="12193200" cy="336242"/>
            <a:chOff x="0" y="6051885"/>
            <a:chExt cx="13283466" cy="336242"/>
          </a:xfrm>
          <a:solidFill>
            <a:schemeClr val="bg1"/>
          </a:solidFill>
          <a:effectLst>
            <a:outerShdw blurRad="63500" sx="102000" sy="102000" algn="ctr" rotWithShape="0">
              <a:schemeClr val="bg1">
                <a:alpha val="40000"/>
              </a:schemeClr>
            </a:outerShdw>
          </a:effectLst>
        </p:grpSpPr>
        <p:grpSp>
          <p:nvGrpSpPr>
            <p:cNvPr id="342" name="Group 381"/>
            <p:cNvGrpSpPr>
              <a:grpSpLocks noChangeAspect="1"/>
            </p:cNvGrpSpPr>
            <p:nvPr/>
          </p:nvGrpSpPr>
          <p:grpSpPr bwMode="auto">
            <a:xfrm>
              <a:off x="0" y="6051885"/>
              <a:ext cx="6641733" cy="336242"/>
              <a:chOff x="-478" y="1937"/>
              <a:chExt cx="8632" cy="437"/>
            </a:xfrm>
            <a:grpFill/>
          </p:grpSpPr>
          <p:sp>
            <p:nvSpPr>
              <p:cNvPr id="354" name="Freeform 382"/>
              <p:cNvSpPr>
                <a:spLocks noEditPoints="1"/>
              </p:cNvSpPr>
              <p:nvPr/>
            </p:nvSpPr>
            <p:spPr bwMode="auto">
              <a:xfrm>
                <a:off x="-42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4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6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89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8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0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0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5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383"/>
              <p:cNvSpPr>
                <a:spLocks noEditPoints="1"/>
              </p:cNvSpPr>
              <p:nvPr/>
            </p:nvSpPr>
            <p:spPr bwMode="auto">
              <a:xfrm>
                <a:off x="53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7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384"/>
              <p:cNvSpPr>
                <a:spLocks noEditPoints="1"/>
              </p:cNvSpPr>
              <p:nvPr/>
            </p:nvSpPr>
            <p:spPr bwMode="auto">
              <a:xfrm>
                <a:off x="1498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2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385"/>
              <p:cNvSpPr>
                <a:spLocks noEditPoints="1"/>
              </p:cNvSpPr>
              <p:nvPr/>
            </p:nvSpPr>
            <p:spPr bwMode="auto">
              <a:xfrm>
                <a:off x="2460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7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1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386"/>
              <p:cNvSpPr>
                <a:spLocks noEditPoints="1"/>
              </p:cNvSpPr>
              <p:nvPr/>
            </p:nvSpPr>
            <p:spPr bwMode="auto">
              <a:xfrm>
                <a:off x="3423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5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5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2 w 351"/>
                  <a:gd name="T89" fmla="*/ 23 h 155"/>
                  <a:gd name="T90" fmla="*/ 157 w 351"/>
                  <a:gd name="T91" fmla="*/ 83 h 155"/>
                  <a:gd name="T92" fmla="*/ 124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8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1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40" y="130"/>
                    </a:cubicBezTo>
                    <a:cubicBezTo>
                      <a:pt x="41" y="131"/>
                      <a:pt x="43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9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7" y="146"/>
                      <a:pt x="157" y="146"/>
                      <a:pt x="157" y="147"/>
                    </a:cubicBezTo>
                    <a:cubicBezTo>
                      <a:pt x="161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6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9" y="147"/>
                      <a:pt x="174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6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5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4" y="147"/>
                    </a:cubicBezTo>
                    <a:cubicBezTo>
                      <a:pt x="194" y="146"/>
                      <a:pt x="194" y="146"/>
                      <a:pt x="195" y="146"/>
                    </a:cubicBezTo>
                    <a:cubicBezTo>
                      <a:pt x="195" y="146"/>
                      <a:pt x="195" y="147"/>
                      <a:pt x="194" y="147"/>
                    </a:cubicBezTo>
                    <a:cubicBezTo>
                      <a:pt x="194" y="151"/>
                      <a:pt x="198" y="154"/>
                      <a:pt x="201" y="152"/>
                    </a:cubicBezTo>
                    <a:cubicBezTo>
                      <a:pt x="202" y="152"/>
                      <a:pt x="202" y="152"/>
                      <a:pt x="203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2" y="154"/>
                      <a:pt x="202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2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2" y="138"/>
                      <a:pt x="331" y="139"/>
                    </a:cubicBezTo>
                    <a:cubicBezTo>
                      <a:pt x="327" y="147"/>
                      <a:pt x="322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7" y="101"/>
                      <a:pt x="325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9" y="1"/>
                      <a:pt x="174" y="6"/>
                    </a:cubicBezTo>
                    <a:cubicBezTo>
                      <a:pt x="159" y="0"/>
                      <a:pt x="142" y="3"/>
                      <a:pt x="130" y="12"/>
                    </a:cubicBezTo>
                    <a:cubicBezTo>
                      <a:pt x="114" y="11"/>
                      <a:pt x="98" y="18"/>
                      <a:pt x="88" y="30"/>
                    </a:cubicBezTo>
                    <a:cubicBezTo>
                      <a:pt x="72" y="33"/>
                      <a:pt x="59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2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8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4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9" y="132"/>
                      <a:pt x="137" y="129"/>
                    </a:cubicBezTo>
                    <a:cubicBezTo>
                      <a:pt x="139" y="131"/>
                      <a:pt x="142" y="133"/>
                      <a:pt x="145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7" y="134"/>
                    </a:moveTo>
                    <a:cubicBezTo>
                      <a:pt x="156" y="133"/>
                      <a:pt x="155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7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70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1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4" y="128"/>
                      <a:pt x="183" y="129"/>
                      <a:pt x="182" y="130"/>
                    </a:cubicBezTo>
                    <a:close/>
                    <a:moveTo>
                      <a:pt x="198" y="131"/>
                    </a:moveTo>
                    <a:cubicBezTo>
                      <a:pt x="197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8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6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2" y="131"/>
                      <a:pt x="214" y="129"/>
                    </a:cubicBezTo>
                    <a:cubicBezTo>
                      <a:pt x="213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5" y="149"/>
                    </a:cubicBezTo>
                    <a:cubicBezTo>
                      <a:pt x="215" y="148"/>
                      <a:pt x="216" y="147"/>
                      <a:pt x="217" y="145"/>
                    </a:cubicBezTo>
                    <a:cubicBezTo>
                      <a:pt x="220" y="144"/>
                      <a:pt x="223" y="142"/>
                      <a:pt x="226" y="140"/>
                    </a:cubicBezTo>
                    <a:cubicBezTo>
                      <a:pt x="224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9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6" y="72"/>
                      <a:pt x="310" y="78"/>
                      <a:pt x="313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6" y="98"/>
                      <a:pt x="316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5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7" y="109"/>
                      <a:pt x="286" y="102"/>
                      <a:pt x="292" y="94"/>
                    </a:cubicBezTo>
                    <a:cubicBezTo>
                      <a:pt x="299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9" y="52"/>
                      <a:pt x="274" y="53"/>
                      <a:pt x="269" y="54"/>
                    </a:cubicBezTo>
                    <a:cubicBezTo>
                      <a:pt x="269" y="50"/>
                      <a:pt x="269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5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90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5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8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9" y="42"/>
                      <a:pt x="242" y="41"/>
                    </a:cubicBezTo>
                    <a:cubicBezTo>
                      <a:pt x="246" y="38"/>
                      <a:pt x="251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60" y="48"/>
                      <a:pt x="260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8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3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4" y="79"/>
                      <a:pt x="195" y="74"/>
                      <a:pt x="195" y="69"/>
                    </a:cubicBezTo>
                    <a:cubicBezTo>
                      <a:pt x="198" y="58"/>
                      <a:pt x="199" y="47"/>
                      <a:pt x="198" y="37"/>
                    </a:cubicBezTo>
                    <a:cubicBezTo>
                      <a:pt x="200" y="32"/>
                      <a:pt x="203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8" y="35"/>
                    </a:cubicBezTo>
                    <a:cubicBezTo>
                      <a:pt x="187" y="36"/>
                      <a:pt x="187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70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6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6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6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2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50" y="38"/>
                      <a:pt x="150" y="40"/>
                      <a:pt x="150" y="41"/>
                    </a:cubicBezTo>
                    <a:cubicBezTo>
                      <a:pt x="149" y="55"/>
                      <a:pt x="154" y="69"/>
                      <a:pt x="157" y="83"/>
                    </a:cubicBezTo>
                    <a:cubicBezTo>
                      <a:pt x="158" y="93"/>
                      <a:pt x="158" y="103"/>
                      <a:pt x="158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4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3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5" y="91"/>
                      <a:pt x="112" y="87"/>
                    </a:cubicBezTo>
                    <a:cubicBezTo>
                      <a:pt x="106" y="78"/>
                      <a:pt x="99" y="69"/>
                      <a:pt x="91" y="63"/>
                    </a:cubicBezTo>
                    <a:cubicBezTo>
                      <a:pt x="88" y="56"/>
                      <a:pt x="88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80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9" y="68"/>
                      <a:pt x="59" y="67"/>
                      <a:pt x="59" y="66"/>
                    </a:cubicBezTo>
                    <a:cubicBezTo>
                      <a:pt x="61" y="65"/>
                      <a:pt x="62" y="65"/>
                      <a:pt x="63" y="64"/>
                    </a:cubicBezTo>
                    <a:cubicBezTo>
                      <a:pt x="71" y="64"/>
                      <a:pt x="77" y="66"/>
                      <a:pt x="82" y="69"/>
                    </a:cubicBezTo>
                    <a:cubicBezTo>
                      <a:pt x="83" y="70"/>
                      <a:pt x="83" y="71"/>
                      <a:pt x="84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10" y="121"/>
                      <a:pt x="101" y="117"/>
                    </a:cubicBezTo>
                    <a:cubicBezTo>
                      <a:pt x="98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60" y="84"/>
                      <a:pt x="58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9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8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8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5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5" y="131"/>
                    </a:cubicBezTo>
                    <a:cubicBezTo>
                      <a:pt x="64" y="126"/>
                      <a:pt x="54" y="122"/>
                      <a:pt x="44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4" y="104"/>
                      <a:pt x="34" y="100"/>
                    </a:cubicBezTo>
                    <a:cubicBezTo>
                      <a:pt x="35" y="99"/>
                      <a:pt x="36" y="98"/>
                      <a:pt x="38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387"/>
              <p:cNvSpPr>
                <a:spLocks noEditPoints="1"/>
              </p:cNvSpPr>
              <p:nvPr/>
            </p:nvSpPr>
            <p:spPr bwMode="auto">
              <a:xfrm>
                <a:off x="4387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388"/>
              <p:cNvSpPr>
                <a:spLocks noEditPoints="1"/>
              </p:cNvSpPr>
              <p:nvPr/>
            </p:nvSpPr>
            <p:spPr bwMode="auto">
              <a:xfrm>
                <a:off x="5350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3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5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9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389"/>
              <p:cNvSpPr>
                <a:spLocks noEditPoints="1"/>
              </p:cNvSpPr>
              <p:nvPr/>
            </p:nvSpPr>
            <p:spPr bwMode="auto">
              <a:xfrm>
                <a:off x="6312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8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10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5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390"/>
              <p:cNvSpPr>
                <a:spLocks noEditPoints="1"/>
              </p:cNvSpPr>
              <p:nvPr/>
            </p:nvSpPr>
            <p:spPr bwMode="auto">
              <a:xfrm>
                <a:off x="7274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Rectangle 391"/>
              <p:cNvSpPr>
                <a:spLocks noChangeArrowheads="1"/>
              </p:cNvSpPr>
              <p:nvPr/>
            </p:nvSpPr>
            <p:spPr bwMode="auto">
              <a:xfrm>
                <a:off x="-478" y="2278"/>
                <a:ext cx="8632" cy="9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43" name="Group 381"/>
            <p:cNvGrpSpPr>
              <a:grpSpLocks noChangeAspect="1"/>
            </p:cNvGrpSpPr>
            <p:nvPr/>
          </p:nvGrpSpPr>
          <p:grpSpPr bwMode="auto">
            <a:xfrm>
              <a:off x="6641733" y="6051885"/>
              <a:ext cx="6641733" cy="336242"/>
              <a:chOff x="-478" y="1937"/>
              <a:chExt cx="8632" cy="437"/>
            </a:xfrm>
            <a:grpFill/>
          </p:grpSpPr>
          <p:sp>
            <p:nvSpPr>
              <p:cNvPr id="344" name="Freeform 382"/>
              <p:cNvSpPr>
                <a:spLocks noEditPoints="1"/>
              </p:cNvSpPr>
              <p:nvPr/>
            </p:nvSpPr>
            <p:spPr bwMode="auto">
              <a:xfrm>
                <a:off x="-42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4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6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89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8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0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0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5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383"/>
              <p:cNvSpPr>
                <a:spLocks noEditPoints="1"/>
              </p:cNvSpPr>
              <p:nvPr/>
            </p:nvSpPr>
            <p:spPr bwMode="auto">
              <a:xfrm>
                <a:off x="53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7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384"/>
              <p:cNvSpPr>
                <a:spLocks noEditPoints="1"/>
              </p:cNvSpPr>
              <p:nvPr/>
            </p:nvSpPr>
            <p:spPr bwMode="auto">
              <a:xfrm>
                <a:off x="1498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2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385"/>
              <p:cNvSpPr>
                <a:spLocks noEditPoints="1"/>
              </p:cNvSpPr>
              <p:nvPr/>
            </p:nvSpPr>
            <p:spPr bwMode="auto">
              <a:xfrm>
                <a:off x="2460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7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1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386"/>
              <p:cNvSpPr>
                <a:spLocks noEditPoints="1"/>
              </p:cNvSpPr>
              <p:nvPr/>
            </p:nvSpPr>
            <p:spPr bwMode="auto">
              <a:xfrm>
                <a:off x="3423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5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5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2 w 351"/>
                  <a:gd name="T89" fmla="*/ 23 h 155"/>
                  <a:gd name="T90" fmla="*/ 157 w 351"/>
                  <a:gd name="T91" fmla="*/ 83 h 155"/>
                  <a:gd name="T92" fmla="*/ 124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8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1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40" y="130"/>
                    </a:cubicBezTo>
                    <a:cubicBezTo>
                      <a:pt x="41" y="131"/>
                      <a:pt x="43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9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7" y="146"/>
                      <a:pt x="157" y="146"/>
                      <a:pt x="157" y="147"/>
                    </a:cubicBezTo>
                    <a:cubicBezTo>
                      <a:pt x="161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6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9" y="147"/>
                      <a:pt x="174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6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5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4" y="147"/>
                    </a:cubicBezTo>
                    <a:cubicBezTo>
                      <a:pt x="194" y="146"/>
                      <a:pt x="194" y="146"/>
                      <a:pt x="195" y="146"/>
                    </a:cubicBezTo>
                    <a:cubicBezTo>
                      <a:pt x="195" y="146"/>
                      <a:pt x="195" y="147"/>
                      <a:pt x="194" y="147"/>
                    </a:cubicBezTo>
                    <a:cubicBezTo>
                      <a:pt x="194" y="151"/>
                      <a:pt x="198" y="154"/>
                      <a:pt x="201" y="152"/>
                    </a:cubicBezTo>
                    <a:cubicBezTo>
                      <a:pt x="202" y="152"/>
                      <a:pt x="202" y="152"/>
                      <a:pt x="203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2" y="154"/>
                      <a:pt x="202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2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2" y="138"/>
                      <a:pt x="331" y="139"/>
                    </a:cubicBezTo>
                    <a:cubicBezTo>
                      <a:pt x="327" y="147"/>
                      <a:pt x="322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7" y="101"/>
                      <a:pt x="325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9" y="1"/>
                      <a:pt x="174" y="6"/>
                    </a:cubicBezTo>
                    <a:cubicBezTo>
                      <a:pt x="159" y="0"/>
                      <a:pt x="142" y="3"/>
                      <a:pt x="130" y="12"/>
                    </a:cubicBezTo>
                    <a:cubicBezTo>
                      <a:pt x="114" y="11"/>
                      <a:pt x="98" y="18"/>
                      <a:pt x="88" y="30"/>
                    </a:cubicBezTo>
                    <a:cubicBezTo>
                      <a:pt x="72" y="33"/>
                      <a:pt x="59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2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8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4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9" y="132"/>
                      <a:pt x="137" y="129"/>
                    </a:cubicBezTo>
                    <a:cubicBezTo>
                      <a:pt x="139" y="131"/>
                      <a:pt x="142" y="133"/>
                      <a:pt x="145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7" y="134"/>
                    </a:moveTo>
                    <a:cubicBezTo>
                      <a:pt x="156" y="133"/>
                      <a:pt x="155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7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70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1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4" y="128"/>
                      <a:pt x="183" y="129"/>
                      <a:pt x="182" y="130"/>
                    </a:cubicBezTo>
                    <a:close/>
                    <a:moveTo>
                      <a:pt x="198" y="131"/>
                    </a:moveTo>
                    <a:cubicBezTo>
                      <a:pt x="197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8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6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2" y="131"/>
                      <a:pt x="214" y="129"/>
                    </a:cubicBezTo>
                    <a:cubicBezTo>
                      <a:pt x="213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5" y="149"/>
                    </a:cubicBezTo>
                    <a:cubicBezTo>
                      <a:pt x="215" y="148"/>
                      <a:pt x="216" y="147"/>
                      <a:pt x="217" y="145"/>
                    </a:cubicBezTo>
                    <a:cubicBezTo>
                      <a:pt x="220" y="144"/>
                      <a:pt x="223" y="142"/>
                      <a:pt x="226" y="140"/>
                    </a:cubicBezTo>
                    <a:cubicBezTo>
                      <a:pt x="224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9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6" y="72"/>
                      <a:pt x="310" y="78"/>
                      <a:pt x="313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6" y="98"/>
                      <a:pt x="316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5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7" y="109"/>
                      <a:pt x="286" y="102"/>
                      <a:pt x="292" y="94"/>
                    </a:cubicBezTo>
                    <a:cubicBezTo>
                      <a:pt x="299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9" y="52"/>
                      <a:pt x="274" y="53"/>
                      <a:pt x="269" y="54"/>
                    </a:cubicBezTo>
                    <a:cubicBezTo>
                      <a:pt x="269" y="50"/>
                      <a:pt x="269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5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90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5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8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9" y="42"/>
                      <a:pt x="242" y="41"/>
                    </a:cubicBezTo>
                    <a:cubicBezTo>
                      <a:pt x="246" y="38"/>
                      <a:pt x="251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60" y="48"/>
                      <a:pt x="260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8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3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4" y="79"/>
                      <a:pt x="195" y="74"/>
                      <a:pt x="195" y="69"/>
                    </a:cubicBezTo>
                    <a:cubicBezTo>
                      <a:pt x="198" y="58"/>
                      <a:pt x="199" y="47"/>
                      <a:pt x="198" y="37"/>
                    </a:cubicBezTo>
                    <a:cubicBezTo>
                      <a:pt x="200" y="32"/>
                      <a:pt x="203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8" y="35"/>
                    </a:cubicBezTo>
                    <a:cubicBezTo>
                      <a:pt x="187" y="36"/>
                      <a:pt x="187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70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6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6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6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2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50" y="38"/>
                      <a:pt x="150" y="40"/>
                      <a:pt x="150" y="41"/>
                    </a:cubicBezTo>
                    <a:cubicBezTo>
                      <a:pt x="149" y="55"/>
                      <a:pt x="154" y="69"/>
                      <a:pt x="157" y="83"/>
                    </a:cubicBezTo>
                    <a:cubicBezTo>
                      <a:pt x="158" y="93"/>
                      <a:pt x="158" y="103"/>
                      <a:pt x="158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4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3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5" y="91"/>
                      <a:pt x="112" y="87"/>
                    </a:cubicBezTo>
                    <a:cubicBezTo>
                      <a:pt x="106" y="78"/>
                      <a:pt x="99" y="69"/>
                      <a:pt x="91" y="63"/>
                    </a:cubicBezTo>
                    <a:cubicBezTo>
                      <a:pt x="88" y="56"/>
                      <a:pt x="88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80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9" y="68"/>
                      <a:pt x="59" y="67"/>
                      <a:pt x="59" y="66"/>
                    </a:cubicBezTo>
                    <a:cubicBezTo>
                      <a:pt x="61" y="65"/>
                      <a:pt x="62" y="65"/>
                      <a:pt x="63" y="64"/>
                    </a:cubicBezTo>
                    <a:cubicBezTo>
                      <a:pt x="71" y="64"/>
                      <a:pt x="77" y="66"/>
                      <a:pt x="82" y="69"/>
                    </a:cubicBezTo>
                    <a:cubicBezTo>
                      <a:pt x="83" y="70"/>
                      <a:pt x="83" y="71"/>
                      <a:pt x="84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10" y="121"/>
                      <a:pt x="101" y="117"/>
                    </a:cubicBezTo>
                    <a:cubicBezTo>
                      <a:pt x="98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60" y="84"/>
                      <a:pt x="58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9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8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8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5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5" y="131"/>
                    </a:cubicBezTo>
                    <a:cubicBezTo>
                      <a:pt x="64" y="126"/>
                      <a:pt x="54" y="122"/>
                      <a:pt x="44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4" y="104"/>
                      <a:pt x="34" y="100"/>
                    </a:cubicBezTo>
                    <a:cubicBezTo>
                      <a:pt x="35" y="99"/>
                      <a:pt x="36" y="98"/>
                      <a:pt x="38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387"/>
              <p:cNvSpPr>
                <a:spLocks noEditPoints="1"/>
              </p:cNvSpPr>
              <p:nvPr/>
            </p:nvSpPr>
            <p:spPr bwMode="auto">
              <a:xfrm>
                <a:off x="4387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388"/>
              <p:cNvSpPr>
                <a:spLocks noEditPoints="1"/>
              </p:cNvSpPr>
              <p:nvPr/>
            </p:nvSpPr>
            <p:spPr bwMode="auto">
              <a:xfrm>
                <a:off x="5350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3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5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9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Freeform 389"/>
              <p:cNvSpPr>
                <a:spLocks noEditPoints="1"/>
              </p:cNvSpPr>
              <p:nvPr/>
            </p:nvSpPr>
            <p:spPr bwMode="auto">
              <a:xfrm>
                <a:off x="6312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8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10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5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390"/>
              <p:cNvSpPr>
                <a:spLocks noEditPoints="1"/>
              </p:cNvSpPr>
              <p:nvPr/>
            </p:nvSpPr>
            <p:spPr bwMode="auto">
              <a:xfrm>
                <a:off x="7274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Rectangle 391"/>
              <p:cNvSpPr>
                <a:spLocks noChangeArrowheads="1"/>
              </p:cNvSpPr>
              <p:nvPr/>
            </p:nvSpPr>
            <p:spPr bwMode="auto">
              <a:xfrm>
                <a:off x="-478" y="2278"/>
                <a:ext cx="8632" cy="9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sp>
        <p:nvSpPr>
          <p:cNvPr id="3" name="图片占位符 2"/>
          <p:cNvSpPr>
            <a:spLocks noGrp="1"/>
          </p:cNvSpPr>
          <p:nvPr>
            <p:ph type="pic" sz="quarter" idx="10"/>
          </p:nvPr>
        </p:nvSpPr>
        <p:spPr>
          <a:xfrm>
            <a:off x="716167" y="812800"/>
            <a:ext cx="2070100" cy="207010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27" name="图片占位符 2"/>
          <p:cNvSpPr>
            <a:spLocks noGrp="1"/>
          </p:cNvSpPr>
          <p:nvPr>
            <p:ph type="pic" sz="quarter" idx="11"/>
          </p:nvPr>
        </p:nvSpPr>
        <p:spPr>
          <a:xfrm>
            <a:off x="2887867" y="812800"/>
            <a:ext cx="2070100" cy="207010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28" name="图片占位符 2"/>
          <p:cNvSpPr>
            <a:spLocks noGrp="1"/>
          </p:cNvSpPr>
          <p:nvPr>
            <p:ph type="pic" sz="quarter" idx="12"/>
          </p:nvPr>
        </p:nvSpPr>
        <p:spPr>
          <a:xfrm>
            <a:off x="5059567" y="812800"/>
            <a:ext cx="2070100" cy="207010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29" name="图片占位符 2"/>
          <p:cNvSpPr>
            <a:spLocks noGrp="1"/>
          </p:cNvSpPr>
          <p:nvPr>
            <p:ph type="pic" sz="quarter" idx="13"/>
          </p:nvPr>
        </p:nvSpPr>
        <p:spPr>
          <a:xfrm>
            <a:off x="7231267" y="812800"/>
            <a:ext cx="2070100" cy="207010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31" name="图片占位符 2"/>
          <p:cNvSpPr>
            <a:spLocks noGrp="1"/>
          </p:cNvSpPr>
          <p:nvPr>
            <p:ph type="pic" sz="quarter" idx="15"/>
          </p:nvPr>
        </p:nvSpPr>
        <p:spPr>
          <a:xfrm>
            <a:off x="5062827" y="3697743"/>
            <a:ext cx="2070100" cy="207010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32" name="图片占位符 2"/>
          <p:cNvSpPr>
            <a:spLocks noGrp="1"/>
          </p:cNvSpPr>
          <p:nvPr>
            <p:ph type="pic" sz="quarter" idx="16"/>
          </p:nvPr>
        </p:nvSpPr>
        <p:spPr>
          <a:xfrm>
            <a:off x="7234527" y="3697743"/>
            <a:ext cx="2070100" cy="207010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33" name="图片占位符 2"/>
          <p:cNvSpPr>
            <a:spLocks noGrp="1"/>
          </p:cNvSpPr>
          <p:nvPr>
            <p:ph type="pic" sz="quarter" idx="17"/>
          </p:nvPr>
        </p:nvSpPr>
        <p:spPr>
          <a:xfrm>
            <a:off x="9406227" y="3697743"/>
            <a:ext cx="2070100" cy="207010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组合 49"/>
          <p:cNvGrpSpPr/>
          <p:nvPr userDrawn="1"/>
        </p:nvGrpSpPr>
        <p:grpSpPr>
          <a:xfrm>
            <a:off x="-17882" y="873464"/>
            <a:ext cx="12211082" cy="5111073"/>
            <a:chOff x="-17882" y="975046"/>
            <a:chExt cx="12211082" cy="5111073"/>
          </a:xfrm>
        </p:grpSpPr>
        <p:sp>
          <p:nvSpPr>
            <p:cNvPr id="3" name="椭圆 47"/>
            <p:cNvSpPr/>
            <p:nvPr userDrawn="1"/>
          </p:nvSpPr>
          <p:spPr>
            <a:xfrm>
              <a:off x="-123" y="1298479"/>
              <a:ext cx="12192122" cy="445139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" name="组合 3"/>
            <p:cNvGrpSpPr/>
            <p:nvPr userDrawn="1"/>
          </p:nvGrpSpPr>
          <p:grpSpPr>
            <a:xfrm>
              <a:off x="0" y="975046"/>
              <a:ext cx="12193200" cy="336242"/>
              <a:chOff x="0" y="6051885"/>
              <a:chExt cx="13283466" cy="336242"/>
            </a:xfrm>
            <a:solidFill>
              <a:schemeClr val="bg1"/>
            </a:solidFill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grpSp>
            <p:nvGrpSpPr>
              <p:cNvPr id="5" name="Group 381"/>
              <p:cNvGrpSpPr>
                <a:grpSpLocks noChangeAspect="1"/>
              </p:cNvGrpSpPr>
              <p:nvPr/>
            </p:nvGrpSpPr>
            <p:grpSpPr bwMode="auto">
              <a:xfrm>
                <a:off x="0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17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" name="Group 381"/>
              <p:cNvGrpSpPr>
                <a:grpSpLocks noChangeAspect="1"/>
              </p:cNvGrpSpPr>
              <p:nvPr/>
            </p:nvGrpSpPr>
            <p:grpSpPr bwMode="auto">
              <a:xfrm>
                <a:off x="6641733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7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7" name="组合 26"/>
            <p:cNvGrpSpPr/>
            <p:nvPr userDrawn="1"/>
          </p:nvGrpSpPr>
          <p:grpSpPr>
            <a:xfrm flipH="1" flipV="1">
              <a:off x="-17882" y="5749877"/>
              <a:ext cx="12193200" cy="336242"/>
              <a:chOff x="0" y="6051885"/>
              <a:chExt cx="13283466" cy="336242"/>
            </a:xfrm>
            <a:solidFill>
              <a:schemeClr val="bg1"/>
            </a:solidFill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grpSp>
            <p:nvGrpSpPr>
              <p:cNvPr id="28" name="Group 381"/>
              <p:cNvGrpSpPr>
                <a:grpSpLocks noChangeAspect="1"/>
              </p:cNvGrpSpPr>
              <p:nvPr/>
            </p:nvGrpSpPr>
            <p:grpSpPr bwMode="auto">
              <a:xfrm>
                <a:off x="0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40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3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4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5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6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7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8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9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9" name="Group 381"/>
              <p:cNvGrpSpPr>
                <a:grpSpLocks noChangeAspect="1"/>
              </p:cNvGrpSpPr>
              <p:nvPr/>
            </p:nvGrpSpPr>
            <p:grpSpPr bwMode="auto">
              <a:xfrm>
                <a:off x="6641733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30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8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9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52" name="图片占位符 51"/>
          <p:cNvSpPr>
            <a:spLocks noGrp="1"/>
          </p:cNvSpPr>
          <p:nvPr>
            <p:ph type="pic" sz="quarter" idx="10"/>
          </p:nvPr>
        </p:nvSpPr>
        <p:spPr>
          <a:xfrm>
            <a:off x="328773" y="1576387"/>
            <a:ext cx="3705225" cy="37052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53" name="图片占位符 51"/>
          <p:cNvSpPr>
            <a:spLocks noGrp="1"/>
          </p:cNvSpPr>
          <p:nvPr>
            <p:ph type="pic" sz="quarter" idx="11"/>
          </p:nvPr>
        </p:nvSpPr>
        <p:spPr>
          <a:xfrm>
            <a:off x="4227862" y="1576387"/>
            <a:ext cx="3705225" cy="37052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54" name="图片占位符 51"/>
          <p:cNvSpPr>
            <a:spLocks noGrp="1"/>
          </p:cNvSpPr>
          <p:nvPr>
            <p:ph type="pic" sz="quarter" idx="12"/>
          </p:nvPr>
        </p:nvSpPr>
        <p:spPr>
          <a:xfrm>
            <a:off x="8126952" y="1576387"/>
            <a:ext cx="3705225" cy="37052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组合 49"/>
          <p:cNvGrpSpPr/>
          <p:nvPr userDrawn="1"/>
        </p:nvGrpSpPr>
        <p:grpSpPr>
          <a:xfrm>
            <a:off x="-17882" y="873464"/>
            <a:ext cx="12211082" cy="5111073"/>
            <a:chOff x="-17882" y="975046"/>
            <a:chExt cx="12211082" cy="5111073"/>
          </a:xfrm>
        </p:grpSpPr>
        <p:sp>
          <p:nvSpPr>
            <p:cNvPr id="3" name="椭圆 47"/>
            <p:cNvSpPr/>
            <p:nvPr userDrawn="1"/>
          </p:nvSpPr>
          <p:spPr>
            <a:xfrm>
              <a:off x="-123" y="1298479"/>
              <a:ext cx="12192122" cy="445139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" name="组合 3"/>
            <p:cNvGrpSpPr/>
            <p:nvPr userDrawn="1"/>
          </p:nvGrpSpPr>
          <p:grpSpPr>
            <a:xfrm>
              <a:off x="0" y="975046"/>
              <a:ext cx="12193200" cy="336242"/>
              <a:chOff x="0" y="6051885"/>
              <a:chExt cx="13283466" cy="336242"/>
            </a:xfrm>
            <a:solidFill>
              <a:schemeClr val="bg1"/>
            </a:solidFill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grpSp>
            <p:nvGrpSpPr>
              <p:cNvPr id="5" name="Group 381"/>
              <p:cNvGrpSpPr>
                <a:grpSpLocks noChangeAspect="1"/>
              </p:cNvGrpSpPr>
              <p:nvPr/>
            </p:nvGrpSpPr>
            <p:grpSpPr bwMode="auto">
              <a:xfrm>
                <a:off x="0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17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" name="Group 381"/>
              <p:cNvGrpSpPr>
                <a:grpSpLocks noChangeAspect="1"/>
              </p:cNvGrpSpPr>
              <p:nvPr/>
            </p:nvGrpSpPr>
            <p:grpSpPr bwMode="auto">
              <a:xfrm>
                <a:off x="6641733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7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7" name="组合 26"/>
            <p:cNvGrpSpPr/>
            <p:nvPr userDrawn="1"/>
          </p:nvGrpSpPr>
          <p:grpSpPr>
            <a:xfrm flipH="1" flipV="1">
              <a:off x="-17882" y="5749877"/>
              <a:ext cx="12193200" cy="336242"/>
              <a:chOff x="0" y="6051885"/>
              <a:chExt cx="13283466" cy="336242"/>
            </a:xfrm>
            <a:solidFill>
              <a:schemeClr val="bg1"/>
            </a:solidFill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grpSp>
            <p:nvGrpSpPr>
              <p:cNvPr id="28" name="Group 381"/>
              <p:cNvGrpSpPr>
                <a:grpSpLocks noChangeAspect="1"/>
              </p:cNvGrpSpPr>
              <p:nvPr/>
            </p:nvGrpSpPr>
            <p:grpSpPr bwMode="auto">
              <a:xfrm>
                <a:off x="0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40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3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4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5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6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7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8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9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9" name="Group 381"/>
              <p:cNvGrpSpPr>
                <a:grpSpLocks noChangeAspect="1"/>
              </p:cNvGrpSpPr>
              <p:nvPr/>
            </p:nvGrpSpPr>
            <p:grpSpPr bwMode="auto">
              <a:xfrm>
                <a:off x="6641733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30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8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9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56" name="图片占位符 55"/>
          <p:cNvSpPr>
            <a:spLocks noGrp="1"/>
          </p:cNvSpPr>
          <p:nvPr>
            <p:ph type="pic" sz="quarter" idx="10"/>
          </p:nvPr>
        </p:nvSpPr>
        <p:spPr>
          <a:xfrm>
            <a:off x="715963" y="1714500"/>
            <a:ext cx="2719387" cy="170497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57" name="图片占位符 55"/>
          <p:cNvSpPr>
            <a:spLocks noGrp="1"/>
          </p:cNvSpPr>
          <p:nvPr>
            <p:ph type="pic" sz="quarter" idx="11"/>
          </p:nvPr>
        </p:nvSpPr>
        <p:spPr>
          <a:xfrm>
            <a:off x="3538223" y="1714500"/>
            <a:ext cx="1716523" cy="25622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58" name="图片占位符 55"/>
          <p:cNvSpPr>
            <a:spLocks noGrp="1"/>
          </p:cNvSpPr>
          <p:nvPr>
            <p:ph type="pic" sz="quarter" idx="12"/>
          </p:nvPr>
        </p:nvSpPr>
        <p:spPr>
          <a:xfrm>
            <a:off x="5357619" y="3419475"/>
            <a:ext cx="2719387" cy="170497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54" name="图片占位符 55"/>
          <p:cNvSpPr>
            <a:spLocks noGrp="1"/>
          </p:cNvSpPr>
          <p:nvPr>
            <p:ph type="pic" sz="quarter" idx="13"/>
          </p:nvPr>
        </p:nvSpPr>
        <p:spPr>
          <a:xfrm>
            <a:off x="8179879" y="2566987"/>
            <a:ext cx="1716523" cy="25622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1" name="组合 340"/>
          <p:cNvGrpSpPr/>
          <p:nvPr userDrawn="1"/>
        </p:nvGrpSpPr>
        <p:grpSpPr>
          <a:xfrm>
            <a:off x="0" y="6582686"/>
            <a:ext cx="12193200" cy="336242"/>
            <a:chOff x="0" y="6051885"/>
            <a:chExt cx="13283466" cy="336242"/>
          </a:xfrm>
          <a:solidFill>
            <a:schemeClr val="bg1"/>
          </a:solidFill>
          <a:effectLst>
            <a:outerShdw blurRad="63500" sx="102000" sy="102000" algn="ctr" rotWithShape="0">
              <a:schemeClr val="bg1">
                <a:alpha val="40000"/>
              </a:schemeClr>
            </a:outerShdw>
          </a:effectLst>
        </p:grpSpPr>
        <p:grpSp>
          <p:nvGrpSpPr>
            <p:cNvPr id="342" name="Group 381"/>
            <p:cNvGrpSpPr>
              <a:grpSpLocks noChangeAspect="1"/>
            </p:cNvGrpSpPr>
            <p:nvPr/>
          </p:nvGrpSpPr>
          <p:grpSpPr bwMode="auto">
            <a:xfrm>
              <a:off x="0" y="6051885"/>
              <a:ext cx="6641733" cy="336242"/>
              <a:chOff x="-478" y="1937"/>
              <a:chExt cx="8632" cy="437"/>
            </a:xfrm>
            <a:grpFill/>
          </p:grpSpPr>
          <p:sp>
            <p:nvSpPr>
              <p:cNvPr id="354" name="Freeform 382"/>
              <p:cNvSpPr>
                <a:spLocks noEditPoints="1"/>
              </p:cNvSpPr>
              <p:nvPr/>
            </p:nvSpPr>
            <p:spPr bwMode="auto">
              <a:xfrm>
                <a:off x="-42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4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6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89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8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0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0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5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383"/>
              <p:cNvSpPr>
                <a:spLocks noEditPoints="1"/>
              </p:cNvSpPr>
              <p:nvPr/>
            </p:nvSpPr>
            <p:spPr bwMode="auto">
              <a:xfrm>
                <a:off x="53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7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384"/>
              <p:cNvSpPr>
                <a:spLocks noEditPoints="1"/>
              </p:cNvSpPr>
              <p:nvPr/>
            </p:nvSpPr>
            <p:spPr bwMode="auto">
              <a:xfrm>
                <a:off x="1498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2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385"/>
              <p:cNvSpPr>
                <a:spLocks noEditPoints="1"/>
              </p:cNvSpPr>
              <p:nvPr/>
            </p:nvSpPr>
            <p:spPr bwMode="auto">
              <a:xfrm>
                <a:off x="2460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7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1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386"/>
              <p:cNvSpPr>
                <a:spLocks noEditPoints="1"/>
              </p:cNvSpPr>
              <p:nvPr/>
            </p:nvSpPr>
            <p:spPr bwMode="auto">
              <a:xfrm>
                <a:off x="3423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5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5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2 w 351"/>
                  <a:gd name="T89" fmla="*/ 23 h 155"/>
                  <a:gd name="T90" fmla="*/ 157 w 351"/>
                  <a:gd name="T91" fmla="*/ 83 h 155"/>
                  <a:gd name="T92" fmla="*/ 124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8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1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40" y="130"/>
                    </a:cubicBezTo>
                    <a:cubicBezTo>
                      <a:pt x="41" y="131"/>
                      <a:pt x="43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9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7" y="146"/>
                      <a:pt x="157" y="146"/>
                      <a:pt x="157" y="147"/>
                    </a:cubicBezTo>
                    <a:cubicBezTo>
                      <a:pt x="161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6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9" y="147"/>
                      <a:pt x="174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6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5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4" y="147"/>
                    </a:cubicBezTo>
                    <a:cubicBezTo>
                      <a:pt x="194" y="146"/>
                      <a:pt x="194" y="146"/>
                      <a:pt x="195" y="146"/>
                    </a:cubicBezTo>
                    <a:cubicBezTo>
                      <a:pt x="195" y="146"/>
                      <a:pt x="195" y="147"/>
                      <a:pt x="194" y="147"/>
                    </a:cubicBezTo>
                    <a:cubicBezTo>
                      <a:pt x="194" y="151"/>
                      <a:pt x="198" y="154"/>
                      <a:pt x="201" y="152"/>
                    </a:cubicBezTo>
                    <a:cubicBezTo>
                      <a:pt x="202" y="152"/>
                      <a:pt x="202" y="152"/>
                      <a:pt x="203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2" y="154"/>
                      <a:pt x="202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2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2" y="138"/>
                      <a:pt x="331" y="139"/>
                    </a:cubicBezTo>
                    <a:cubicBezTo>
                      <a:pt x="327" y="147"/>
                      <a:pt x="322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7" y="101"/>
                      <a:pt x="325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9" y="1"/>
                      <a:pt x="174" y="6"/>
                    </a:cubicBezTo>
                    <a:cubicBezTo>
                      <a:pt x="159" y="0"/>
                      <a:pt x="142" y="3"/>
                      <a:pt x="130" y="12"/>
                    </a:cubicBezTo>
                    <a:cubicBezTo>
                      <a:pt x="114" y="11"/>
                      <a:pt x="98" y="18"/>
                      <a:pt x="88" y="30"/>
                    </a:cubicBezTo>
                    <a:cubicBezTo>
                      <a:pt x="72" y="33"/>
                      <a:pt x="59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2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8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4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9" y="132"/>
                      <a:pt x="137" y="129"/>
                    </a:cubicBezTo>
                    <a:cubicBezTo>
                      <a:pt x="139" y="131"/>
                      <a:pt x="142" y="133"/>
                      <a:pt x="145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7" y="134"/>
                    </a:moveTo>
                    <a:cubicBezTo>
                      <a:pt x="156" y="133"/>
                      <a:pt x="155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7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70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1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4" y="128"/>
                      <a:pt x="183" y="129"/>
                      <a:pt x="182" y="130"/>
                    </a:cubicBezTo>
                    <a:close/>
                    <a:moveTo>
                      <a:pt x="198" y="131"/>
                    </a:moveTo>
                    <a:cubicBezTo>
                      <a:pt x="197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8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6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2" y="131"/>
                      <a:pt x="214" y="129"/>
                    </a:cubicBezTo>
                    <a:cubicBezTo>
                      <a:pt x="213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5" y="149"/>
                    </a:cubicBezTo>
                    <a:cubicBezTo>
                      <a:pt x="215" y="148"/>
                      <a:pt x="216" y="147"/>
                      <a:pt x="217" y="145"/>
                    </a:cubicBezTo>
                    <a:cubicBezTo>
                      <a:pt x="220" y="144"/>
                      <a:pt x="223" y="142"/>
                      <a:pt x="226" y="140"/>
                    </a:cubicBezTo>
                    <a:cubicBezTo>
                      <a:pt x="224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9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6" y="72"/>
                      <a:pt x="310" y="78"/>
                      <a:pt x="313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6" y="98"/>
                      <a:pt x="316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5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7" y="109"/>
                      <a:pt x="286" y="102"/>
                      <a:pt x="292" y="94"/>
                    </a:cubicBezTo>
                    <a:cubicBezTo>
                      <a:pt x="299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9" y="52"/>
                      <a:pt x="274" y="53"/>
                      <a:pt x="269" y="54"/>
                    </a:cubicBezTo>
                    <a:cubicBezTo>
                      <a:pt x="269" y="50"/>
                      <a:pt x="269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5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90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5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8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9" y="42"/>
                      <a:pt x="242" y="41"/>
                    </a:cubicBezTo>
                    <a:cubicBezTo>
                      <a:pt x="246" y="38"/>
                      <a:pt x="251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60" y="48"/>
                      <a:pt x="260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8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3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4" y="79"/>
                      <a:pt x="195" y="74"/>
                      <a:pt x="195" y="69"/>
                    </a:cubicBezTo>
                    <a:cubicBezTo>
                      <a:pt x="198" y="58"/>
                      <a:pt x="199" y="47"/>
                      <a:pt x="198" y="37"/>
                    </a:cubicBezTo>
                    <a:cubicBezTo>
                      <a:pt x="200" y="32"/>
                      <a:pt x="203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8" y="35"/>
                    </a:cubicBezTo>
                    <a:cubicBezTo>
                      <a:pt x="187" y="36"/>
                      <a:pt x="187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70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6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6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6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2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50" y="38"/>
                      <a:pt x="150" y="40"/>
                      <a:pt x="150" y="41"/>
                    </a:cubicBezTo>
                    <a:cubicBezTo>
                      <a:pt x="149" y="55"/>
                      <a:pt x="154" y="69"/>
                      <a:pt x="157" y="83"/>
                    </a:cubicBezTo>
                    <a:cubicBezTo>
                      <a:pt x="158" y="93"/>
                      <a:pt x="158" y="103"/>
                      <a:pt x="158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4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3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5" y="91"/>
                      <a:pt x="112" y="87"/>
                    </a:cubicBezTo>
                    <a:cubicBezTo>
                      <a:pt x="106" y="78"/>
                      <a:pt x="99" y="69"/>
                      <a:pt x="91" y="63"/>
                    </a:cubicBezTo>
                    <a:cubicBezTo>
                      <a:pt x="88" y="56"/>
                      <a:pt x="88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80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9" y="68"/>
                      <a:pt x="59" y="67"/>
                      <a:pt x="59" y="66"/>
                    </a:cubicBezTo>
                    <a:cubicBezTo>
                      <a:pt x="61" y="65"/>
                      <a:pt x="62" y="65"/>
                      <a:pt x="63" y="64"/>
                    </a:cubicBezTo>
                    <a:cubicBezTo>
                      <a:pt x="71" y="64"/>
                      <a:pt x="77" y="66"/>
                      <a:pt x="82" y="69"/>
                    </a:cubicBezTo>
                    <a:cubicBezTo>
                      <a:pt x="83" y="70"/>
                      <a:pt x="83" y="71"/>
                      <a:pt x="84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10" y="121"/>
                      <a:pt x="101" y="117"/>
                    </a:cubicBezTo>
                    <a:cubicBezTo>
                      <a:pt x="98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60" y="84"/>
                      <a:pt x="58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9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8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8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5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5" y="131"/>
                    </a:cubicBezTo>
                    <a:cubicBezTo>
                      <a:pt x="64" y="126"/>
                      <a:pt x="54" y="122"/>
                      <a:pt x="44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4" y="104"/>
                      <a:pt x="34" y="100"/>
                    </a:cubicBezTo>
                    <a:cubicBezTo>
                      <a:pt x="35" y="99"/>
                      <a:pt x="36" y="98"/>
                      <a:pt x="38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387"/>
              <p:cNvSpPr>
                <a:spLocks noEditPoints="1"/>
              </p:cNvSpPr>
              <p:nvPr/>
            </p:nvSpPr>
            <p:spPr bwMode="auto">
              <a:xfrm>
                <a:off x="4387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388"/>
              <p:cNvSpPr>
                <a:spLocks noEditPoints="1"/>
              </p:cNvSpPr>
              <p:nvPr/>
            </p:nvSpPr>
            <p:spPr bwMode="auto">
              <a:xfrm>
                <a:off x="5350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3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5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9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389"/>
              <p:cNvSpPr>
                <a:spLocks noEditPoints="1"/>
              </p:cNvSpPr>
              <p:nvPr/>
            </p:nvSpPr>
            <p:spPr bwMode="auto">
              <a:xfrm>
                <a:off x="6312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8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10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5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390"/>
              <p:cNvSpPr>
                <a:spLocks noEditPoints="1"/>
              </p:cNvSpPr>
              <p:nvPr/>
            </p:nvSpPr>
            <p:spPr bwMode="auto">
              <a:xfrm>
                <a:off x="7274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Rectangle 391"/>
              <p:cNvSpPr>
                <a:spLocks noChangeArrowheads="1"/>
              </p:cNvSpPr>
              <p:nvPr/>
            </p:nvSpPr>
            <p:spPr bwMode="auto">
              <a:xfrm>
                <a:off x="-478" y="2278"/>
                <a:ext cx="8632" cy="9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43" name="Group 381"/>
            <p:cNvGrpSpPr>
              <a:grpSpLocks noChangeAspect="1"/>
            </p:cNvGrpSpPr>
            <p:nvPr/>
          </p:nvGrpSpPr>
          <p:grpSpPr bwMode="auto">
            <a:xfrm>
              <a:off x="6641733" y="6051885"/>
              <a:ext cx="6641733" cy="336242"/>
              <a:chOff x="-478" y="1937"/>
              <a:chExt cx="8632" cy="437"/>
            </a:xfrm>
            <a:grpFill/>
          </p:grpSpPr>
          <p:sp>
            <p:nvSpPr>
              <p:cNvPr id="344" name="Freeform 382"/>
              <p:cNvSpPr>
                <a:spLocks noEditPoints="1"/>
              </p:cNvSpPr>
              <p:nvPr/>
            </p:nvSpPr>
            <p:spPr bwMode="auto">
              <a:xfrm>
                <a:off x="-42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4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6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89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8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0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0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5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383"/>
              <p:cNvSpPr>
                <a:spLocks noEditPoints="1"/>
              </p:cNvSpPr>
              <p:nvPr/>
            </p:nvSpPr>
            <p:spPr bwMode="auto">
              <a:xfrm>
                <a:off x="53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7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384"/>
              <p:cNvSpPr>
                <a:spLocks noEditPoints="1"/>
              </p:cNvSpPr>
              <p:nvPr/>
            </p:nvSpPr>
            <p:spPr bwMode="auto">
              <a:xfrm>
                <a:off x="1498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2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385"/>
              <p:cNvSpPr>
                <a:spLocks noEditPoints="1"/>
              </p:cNvSpPr>
              <p:nvPr/>
            </p:nvSpPr>
            <p:spPr bwMode="auto">
              <a:xfrm>
                <a:off x="2460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7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1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386"/>
              <p:cNvSpPr>
                <a:spLocks noEditPoints="1"/>
              </p:cNvSpPr>
              <p:nvPr/>
            </p:nvSpPr>
            <p:spPr bwMode="auto">
              <a:xfrm>
                <a:off x="3423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5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5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2 w 351"/>
                  <a:gd name="T89" fmla="*/ 23 h 155"/>
                  <a:gd name="T90" fmla="*/ 157 w 351"/>
                  <a:gd name="T91" fmla="*/ 83 h 155"/>
                  <a:gd name="T92" fmla="*/ 124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8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1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40" y="130"/>
                    </a:cubicBezTo>
                    <a:cubicBezTo>
                      <a:pt x="41" y="131"/>
                      <a:pt x="43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9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7" y="146"/>
                      <a:pt x="157" y="146"/>
                      <a:pt x="157" y="147"/>
                    </a:cubicBezTo>
                    <a:cubicBezTo>
                      <a:pt x="161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6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9" y="147"/>
                      <a:pt x="174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6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5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4" y="147"/>
                    </a:cubicBezTo>
                    <a:cubicBezTo>
                      <a:pt x="194" y="146"/>
                      <a:pt x="194" y="146"/>
                      <a:pt x="195" y="146"/>
                    </a:cubicBezTo>
                    <a:cubicBezTo>
                      <a:pt x="195" y="146"/>
                      <a:pt x="195" y="147"/>
                      <a:pt x="194" y="147"/>
                    </a:cubicBezTo>
                    <a:cubicBezTo>
                      <a:pt x="194" y="151"/>
                      <a:pt x="198" y="154"/>
                      <a:pt x="201" y="152"/>
                    </a:cubicBezTo>
                    <a:cubicBezTo>
                      <a:pt x="202" y="152"/>
                      <a:pt x="202" y="152"/>
                      <a:pt x="203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2" y="154"/>
                      <a:pt x="202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2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2" y="138"/>
                      <a:pt x="331" y="139"/>
                    </a:cubicBezTo>
                    <a:cubicBezTo>
                      <a:pt x="327" y="147"/>
                      <a:pt x="322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7" y="101"/>
                      <a:pt x="325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9" y="1"/>
                      <a:pt x="174" y="6"/>
                    </a:cubicBezTo>
                    <a:cubicBezTo>
                      <a:pt x="159" y="0"/>
                      <a:pt x="142" y="3"/>
                      <a:pt x="130" y="12"/>
                    </a:cubicBezTo>
                    <a:cubicBezTo>
                      <a:pt x="114" y="11"/>
                      <a:pt x="98" y="18"/>
                      <a:pt x="88" y="30"/>
                    </a:cubicBezTo>
                    <a:cubicBezTo>
                      <a:pt x="72" y="33"/>
                      <a:pt x="59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2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8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4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9" y="132"/>
                      <a:pt x="137" y="129"/>
                    </a:cubicBezTo>
                    <a:cubicBezTo>
                      <a:pt x="139" y="131"/>
                      <a:pt x="142" y="133"/>
                      <a:pt x="145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7" y="134"/>
                    </a:moveTo>
                    <a:cubicBezTo>
                      <a:pt x="156" y="133"/>
                      <a:pt x="155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7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70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1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4" y="128"/>
                      <a:pt x="183" y="129"/>
                      <a:pt x="182" y="130"/>
                    </a:cubicBezTo>
                    <a:close/>
                    <a:moveTo>
                      <a:pt x="198" y="131"/>
                    </a:moveTo>
                    <a:cubicBezTo>
                      <a:pt x="197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8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6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2" y="131"/>
                      <a:pt x="214" y="129"/>
                    </a:cubicBezTo>
                    <a:cubicBezTo>
                      <a:pt x="213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5" y="149"/>
                    </a:cubicBezTo>
                    <a:cubicBezTo>
                      <a:pt x="215" y="148"/>
                      <a:pt x="216" y="147"/>
                      <a:pt x="217" y="145"/>
                    </a:cubicBezTo>
                    <a:cubicBezTo>
                      <a:pt x="220" y="144"/>
                      <a:pt x="223" y="142"/>
                      <a:pt x="226" y="140"/>
                    </a:cubicBezTo>
                    <a:cubicBezTo>
                      <a:pt x="224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9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6" y="72"/>
                      <a:pt x="310" y="78"/>
                      <a:pt x="313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6" y="98"/>
                      <a:pt x="316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5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7" y="109"/>
                      <a:pt x="286" y="102"/>
                      <a:pt x="292" y="94"/>
                    </a:cubicBezTo>
                    <a:cubicBezTo>
                      <a:pt x="299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9" y="52"/>
                      <a:pt x="274" y="53"/>
                      <a:pt x="269" y="54"/>
                    </a:cubicBezTo>
                    <a:cubicBezTo>
                      <a:pt x="269" y="50"/>
                      <a:pt x="269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5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90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5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8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9" y="42"/>
                      <a:pt x="242" y="41"/>
                    </a:cubicBezTo>
                    <a:cubicBezTo>
                      <a:pt x="246" y="38"/>
                      <a:pt x="251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60" y="48"/>
                      <a:pt x="260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8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3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4" y="79"/>
                      <a:pt x="195" y="74"/>
                      <a:pt x="195" y="69"/>
                    </a:cubicBezTo>
                    <a:cubicBezTo>
                      <a:pt x="198" y="58"/>
                      <a:pt x="199" y="47"/>
                      <a:pt x="198" y="37"/>
                    </a:cubicBezTo>
                    <a:cubicBezTo>
                      <a:pt x="200" y="32"/>
                      <a:pt x="203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8" y="35"/>
                    </a:cubicBezTo>
                    <a:cubicBezTo>
                      <a:pt x="187" y="36"/>
                      <a:pt x="187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70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6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6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6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2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50" y="38"/>
                      <a:pt x="150" y="40"/>
                      <a:pt x="150" y="41"/>
                    </a:cubicBezTo>
                    <a:cubicBezTo>
                      <a:pt x="149" y="55"/>
                      <a:pt x="154" y="69"/>
                      <a:pt x="157" y="83"/>
                    </a:cubicBezTo>
                    <a:cubicBezTo>
                      <a:pt x="158" y="93"/>
                      <a:pt x="158" y="103"/>
                      <a:pt x="158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4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3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5" y="91"/>
                      <a:pt x="112" y="87"/>
                    </a:cubicBezTo>
                    <a:cubicBezTo>
                      <a:pt x="106" y="78"/>
                      <a:pt x="99" y="69"/>
                      <a:pt x="91" y="63"/>
                    </a:cubicBezTo>
                    <a:cubicBezTo>
                      <a:pt x="88" y="56"/>
                      <a:pt x="88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80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9" y="68"/>
                      <a:pt x="59" y="67"/>
                      <a:pt x="59" y="66"/>
                    </a:cubicBezTo>
                    <a:cubicBezTo>
                      <a:pt x="61" y="65"/>
                      <a:pt x="62" y="65"/>
                      <a:pt x="63" y="64"/>
                    </a:cubicBezTo>
                    <a:cubicBezTo>
                      <a:pt x="71" y="64"/>
                      <a:pt x="77" y="66"/>
                      <a:pt x="82" y="69"/>
                    </a:cubicBezTo>
                    <a:cubicBezTo>
                      <a:pt x="83" y="70"/>
                      <a:pt x="83" y="71"/>
                      <a:pt x="84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10" y="121"/>
                      <a:pt x="101" y="117"/>
                    </a:cubicBezTo>
                    <a:cubicBezTo>
                      <a:pt x="98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60" y="84"/>
                      <a:pt x="58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9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8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8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5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5" y="131"/>
                    </a:cubicBezTo>
                    <a:cubicBezTo>
                      <a:pt x="64" y="126"/>
                      <a:pt x="54" y="122"/>
                      <a:pt x="44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4" y="104"/>
                      <a:pt x="34" y="100"/>
                    </a:cubicBezTo>
                    <a:cubicBezTo>
                      <a:pt x="35" y="99"/>
                      <a:pt x="36" y="98"/>
                      <a:pt x="38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387"/>
              <p:cNvSpPr>
                <a:spLocks noEditPoints="1"/>
              </p:cNvSpPr>
              <p:nvPr/>
            </p:nvSpPr>
            <p:spPr bwMode="auto">
              <a:xfrm>
                <a:off x="4387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388"/>
              <p:cNvSpPr>
                <a:spLocks noEditPoints="1"/>
              </p:cNvSpPr>
              <p:nvPr/>
            </p:nvSpPr>
            <p:spPr bwMode="auto">
              <a:xfrm>
                <a:off x="5350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3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5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9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Freeform 389"/>
              <p:cNvSpPr>
                <a:spLocks noEditPoints="1"/>
              </p:cNvSpPr>
              <p:nvPr/>
            </p:nvSpPr>
            <p:spPr bwMode="auto">
              <a:xfrm>
                <a:off x="6312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8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10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5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390"/>
              <p:cNvSpPr>
                <a:spLocks noEditPoints="1"/>
              </p:cNvSpPr>
              <p:nvPr/>
            </p:nvSpPr>
            <p:spPr bwMode="auto">
              <a:xfrm>
                <a:off x="7274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Rectangle 391"/>
              <p:cNvSpPr>
                <a:spLocks noChangeArrowheads="1"/>
              </p:cNvSpPr>
              <p:nvPr/>
            </p:nvSpPr>
            <p:spPr bwMode="auto">
              <a:xfrm>
                <a:off x="-478" y="2278"/>
                <a:ext cx="8632" cy="9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sp>
        <p:nvSpPr>
          <p:cNvPr id="3" name="图片占位符 2"/>
          <p:cNvSpPr>
            <a:spLocks noGrp="1"/>
          </p:cNvSpPr>
          <p:nvPr>
            <p:ph type="pic" sz="quarter" idx="10"/>
          </p:nvPr>
        </p:nvSpPr>
        <p:spPr>
          <a:xfrm>
            <a:off x="1845513" y="1874521"/>
            <a:ext cx="3219782" cy="3217744"/>
          </a:xfrm>
          <a:prstGeom prst="ellipse">
            <a:avLst/>
          </a:prstGeom>
          <a:ln w="38100">
            <a:solidFill>
              <a:srgbClr val="EBD8D1"/>
            </a:solidFill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85" name="图片占位符 2"/>
          <p:cNvSpPr>
            <a:spLocks noGrp="1"/>
          </p:cNvSpPr>
          <p:nvPr>
            <p:ph type="pic" sz="quarter" idx="11"/>
          </p:nvPr>
        </p:nvSpPr>
        <p:spPr>
          <a:xfrm>
            <a:off x="7127376" y="1874521"/>
            <a:ext cx="3219782" cy="3217744"/>
          </a:xfrm>
          <a:prstGeom prst="ellipse">
            <a:avLst/>
          </a:prstGeom>
          <a:ln w="38100">
            <a:solidFill>
              <a:srgbClr val="EBD8D1"/>
            </a:solidFill>
          </a:ln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图片占位符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3588" cy="684530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图片占位符 64"/>
          <p:cNvSpPr>
            <a:spLocks noGrp="1"/>
          </p:cNvSpPr>
          <p:nvPr>
            <p:ph type="pic" sz="quarter" idx="12"/>
          </p:nvPr>
        </p:nvSpPr>
        <p:spPr>
          <a:xfrm>
            <a:off x="9452811" y="584200"/>
            <a:ext cx="2205038" cy="3357563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zh-CN" altLang="en-US"/>
          </a:p>
        </p:txBody>
      </p:sp>
      <p:sp>
        <p:nvSpPr>
          <p:cNvPr id="69" name="图片占位符 64"/>
          <p:cNvSpPr>
            <a:spLocks noGrp="1"/>
          </p:cNvSpPr>
          <p:nvPr>
            <p:ph type="pic" sz="quarter" idx="14"/>
          </p:nvPr>
        </p:nvSpPr>
        <p:spPr>
          <a:xfrm>
            <a:off x="7361499" y="1289281"/>
            <a:ext cx="1944000" cy="1944080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zh-CN" altLang="en-US"/>
          </a:p>
        </p:txBody>
      </p:sp>
      <p:sp>
        <p:nvSpPr>
          <p:cNvPr id="68" name="图片占位符 64"/>
          <p:cNvSpPr>
            <a:spLocks noGrp="1"/>
          </p:cNvSpPr>
          <p:nvPr>
            <p:ph type="pic" sz="quarter" idx="13"/>
          </p:nvPr>
        </p:nvSpPr>
        <p:spPr>
          <a:xfrm>
            <a:off x="2917835" y="1289281"/>
            <a:ext cx="1944000" cy="1944080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zh-CN" altLang="en-US"/>
          </a:p>
        </p:txBody>
      </p:sp>
      <p:sp>
        <p:nvSpPr>
          <p:cNvPr id="66" name="图片占位符 64"/>
          <p:cNvSpPr>
            <a:spLocks noGrp="1"/>
          </p:cNvSpPr>
          <p:nvPr>
            <p:ph type="pic" sz="quarter" idx="11"/>
          </p:nvPr>
        </p:nvSpPr>
        <p:spPr>
          <a:xfrm>
            <a:off x="5009148" y="584200"/>
            <a:ext cx="2205038" cy="3357563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zh-CN" altLang="en-US"/>
          </a:p>
        </p:txBody>
      </p:sp>
      <p:sp>
        <p:nvSpPr>
          <p:cNvPr id="65" name="图片占位符 64"/>
          <p:cNvSpPr>
            <a:spLocks noGrp="1"/>
          </p:cNvSpPr>
          <p:nvPr>
            <p:ph type="pic" sz="quarter" idx="10"/>
          </p:nvPr>
        </p:nvSpPr>
        <p:spPr>
          <a:xfrm>
            <a:off x="565484" y="584200"/>
            <a:ext cx="2205038" cy="3357563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zh-CN" altLang="en-US"/>
          </a:p>
        </p:txBody>
      </p:sp>
      <p:grpSp>
        <p:nvGrpSpPr>
          <p:cNvPr id="2" name="组合 1"/>
          <p:cNvGrpSpPr/>
          <p:nvPr userDrawn="1"/>
        </p:nvGrpSpPr>
        <p:grpSpPr>
          <a:xfrm>
            <a:off x="-123" y="4166105"/>
            <a:ext cx="12193323" cy="2691896"/>
            <a:chOff x="-123" y="2942895"/>
            <a:chExt cx="12193323" cy="2691896"/>
          </a:xfrm>
        </p:grpSpPr>
        <p:sp>
          <p:nvSpPr>
            <p:cNvPr id="3" name="椭圆 47"/>
            <p:cNvSpPr/>
            <p:nvPr userDrawn="1"/>
          </p:nvSpPr>
          <p:spPr>
            <a:xfrm>
              <a:off x="-123" y="3266329"/>
              <a:ext cx="12192122" cy="236846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" name="组合 3"/>
            <p:cNvGrpSpPr/>
            <p:nvPr userDrawn="1"/>
          </p:nvGrpSpPr>
          <p:grpSpPr>
            <a:xfrm>
              <a:off x="0" y="2942895"/>
              <a:ext cx="12193200" cy="336242"/>
              <a:chOff x="0" y="6051885"/>
              <a:chExt cx="13283466" cy="336242"/>
            </a:xfrm>
            <a:solidFill>
              <a:schemeClr val="bg1"/>
            </a:solidFill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grpSp>
            <p:nvGrpSpPr>
              <p:cNvPr id="5" name="Group 381"/>
              <p:cNvGrpSpPr>
                <a:grpSpLocks noChangeAspect="1"/>
              </p:cNvGrpSpPr>
              <p:nvPr/>
            </p:nvGrpSpPr>
            <p:grpSpPr bwMode="auto">
              <a:xfrm>
                <a:off x="0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17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" name="Group 381"/>
              <p:cNvGrpSpPr>
                <a:grpSpLocks noChangeAspect="1"/>
              </p:cNvGrpSpPr>
              <p:nvPr/>
            </p:nvGrpSpPr>
            <p:grpSpPr bwMode="auto">
              <a:xfrm>
                <a:off x="6641733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7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组合 49"/>
          <p:cNvGrpSpPr/>
          <p:nvPr userDrawn="1"/>
        </p:nvGrpSpPr>
        <p:grpSpPr>
          <a:xfrm>
            <a:off x="-17882" y="873464"/>
            <a:ext cx="12211082" cy="5111073"/>
            <a:chOff x="-17882" y="975046"/>
            <a:chExt cx="12211082" cy="5111073"/>
          </a:xfrm>
        </p:grpSpPr>
        <p:sp>
          <p:nvSpPr>
            <p:cNvPr id="3" name="椭圆 47"/>
            <p:cNvSpPr/>
            <p:nvPr userDrawn="1"/>
          </p:nvSpPr>
          <p:spPr>
            <a:xfrm>
              <a:off x="-123" y="1298479"/>
              <a:ext cx="12192122" cy="445139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" name="组合 3"/>
            <p:cNvGrpSpPr/>
            <p:nvPr userDrawn="1"/>
          </p:nvGrpSpPr>
          <p:grpSpPr>
            <a:xfrm>
              <a:off x="0" y="975046"/>
              <a:ext cx="12193200" cy="336242"/>
              <a:chOff x="0" y="6051885"/>
              <a:chExt cx="13283466" cy="336242"/>
            </a:xfrm>
            <a:solidFill>
              <a:schemeClr val="bg1"/>
            </a:solidFill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grpSp>
            <p:nvGrpSpPr>
              <p:cNvPr id="5" name="Group 381"/>
              <p:cNvGrpSpPr>
                <a:grpSpLocks noChangeAspect="1"/>
              </p:cNvGrpSpPr>
              <p:nvPr/>
            </p:nvGrpSpPr>
            <p:grpSpPr bwMode="auto">
              <a:xfrm>
                <a:off x="0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17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" name="Group 381"/>
              <p:cNvGrpSpPr>
                <a:grpSpLocks noChangeAspect="1"/>
              </p:cNvGrpSpPr>
              <p:nvPr/>
            </p:nvGrpSpPr>
            <p:grpSpPr bwMode="auto">
              <a:xfrm>
                <a:off x="6641733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7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7" name="组合 26"/>
            <p:cNvGrpSpPr/>
            <p:nvPr userDrawn="1"/>
          </p:nvGrpSpPr>
          <p:grpSpPr>
            <a:xfrm flipH="1" flipV="1">
              <a:off x="-17882" y="5749877"/>
              <a:ext cx="12193200" cy="336242"/>
              <a:chOff x="0" y="6051885"/>
              <a:chExt cx="13283466" cy="336242"/>
            </a:xfrm>
            <a:solidFill>
              <a:schemeClr val="bg1"/>
            </a:solidFill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grpSp>
            <p:nvGrpSpPr>
              <p:cNvPr id="28" name="Group 381"/>
              <p:cNvGrpSpPr>
                <a:grpSpLocks noChangeAspect="1"/>
              </p:cNvGrpSpPr>
              <p:nvPr/>
            </p:nvGrpSpPr>
            <p:grpSpPr bwMode="auto">
              <a:xfrm>
                <a:off x="0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40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3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4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5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6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7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8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9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9" name="Group 381"/>
              <p:cNvGrpSpPr>
                <a:grpSpLocks noChangeAspect="1"/>
              </p:cNvGrpSpPr>
              <p:nvPr/>
            </p:nvGrpSpPr>
            <p:grpSpPr bwMode="auto">
              <a:xfrm>
                <a:off x="6641733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30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8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9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52" name="图片占位符 51"/>
          <p:cNvSpPr>
            <a:spLocks noGrp="1"/>
          </p:cNvSpPr>
          <p:nvPr>
            <p:ph type="pic" sz="quarter" idx="10"/>
          </p:nvPr>
        </p:nvSpPr>
        <p:spPr>
          <a:xfrm rot="21000000">
            <a:off x="1131243" y="2400482"/>
            <a:ext cx="3607311" cy="1750006"/>
          </a:xfrm>
          <a:prstGeom prst="rect">
            <a:avLst/>
          </a:prstGeom>
          <a:ln>
            <a:noFill/>
          </a:ln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1" name="组合 340"/>
          <p:cNvGrpSpPr/>
          <p:nvPr userDrawn="1"/>
        </p:nvGrpSpPr>
        <p:grpSpPr>
          <a:xfrm>
            <a:off x="0" y="6582686"/>
            <a:ext cx="12193200" cy="336242"/>
            <a:chOff x="0" y="6051885"/>
            <a:chExt cx="13283466" cy="336242"/>
          </a:xfrm>
          <a:solidFill>
            <a:schemeClr val="bg1"/>
          </a:solidFill>
          <a:effectLst>
            <a:outerShdw blurRad="63500" sx="102000" sy="102000" algn="ctr" rotWithShape="0">
              <a:schemeClr val="bg1">
                <a:alpha val="40000"/>
              </a:schemeClr>
            </a:outerShdw>
          </a:effectLst>
        </p:grpSpPr>
        <p:grpSp>
          <p:nvGrpSpPr>
            <p:cNvPr id="342" name="Group 381"/>
            <p:cNvGrpSpPr>
              <a:grpSpLocks noChangeAspect="1"/>
            </p:cNvGrpSpPr>
            <p:nvPr/>
          </p:nvGrpSpPr>
          <p:grpSpPr bwMode="auto">
            <a:xfrm>
              <a:off x="0" y="6051885"/>
              <a:ext cx="6641733" cy="336242"/>
              <a:chOff x="-478" y="1937"/>
              <a:chExt cx="8632" cy="437"/>
            </a:xfrm>
            <a:grpFill/>
          </p:grpSpPr>
          <p:sp>
            <p:nvSpPr>
              <p:cNvPr id="354" name="Freeform 382"/>
              <p:cNvSpPr>
                <a:spLocks noEditPoints="1"/>
              </p:cNvSpPr>
              <p:nvPr/>
            </p:nvSpPr>
            <p:spPr bwMode="auto">
              <a:xfrm>
                <a:off x="-42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4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6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89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8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0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0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5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383"/>
              <p:cNvSpPr>
                <a:spLocks noEditPoints="1"/>
              </p:cNvSpPr>
              <p:nvPr/>
            </p:nvSpPr>
            <p:spPr bwMode="auto">
              <a:xfrm>
                <a:off x="53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7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384"/>
              <p:cNvSpPr>
                <a:spLocks noEditPoints="1"/>
              </p:cNvSpPr>
              <p:nvPr/>
            </p:nvSpPr>
            <p:spPr bwMode="auto">
              <a:xfrm>
                <a:off x="1498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2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385"/>
              <p:cNvSpPr>
                <a:spLocks noEditPoints="1"/>
              </p:cNvSpPr>
              <p:nvPr/>
            </p:nvSpPr>
            <p:spPr bwMode="auto">
              <a:xfrm>
                <a:off x="2460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7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1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386"/>
              <p:cNvSpPr>
                <a:spLocks noEditPoints="1"/>
              </p:cNvSpPr>
              <p:nvPr/>
            </p:nvSpPr>
            <p:spPr bwMode="auto">
              <a:xfrm>
                <a:off x="3423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5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5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2 w 351"/>
                  <a:gd name="T89" fmla="*/ 23 h 155"/>
                  <a:gd name="T90" fmla="*/ 157 w 351"/>
                  <a:gd name="T91" fmla="*/ 83 h 155"/>
                  <a:gd name="T92" fmla="*/ 124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8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1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40" y="130"/>
                    </a:cubicBezTo>
                    <a:cubicBezTo>
                      <a:pt x="41" y="131"/>
                      <a:pt x="43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9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7" y="146"/>
                      <a:pt x="157" y="146"/>
                      <a:pt x="157" y="147"/>
                    </a:cubicBezTo>
                    <a:cubicBezTo>
                      <a:pt x="161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6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9" y="147"/>
                      <a:pt x="174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6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5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4" y="147"/>
                    </a:cubicBezTo>
                    <a:cubicBezTo>
                      <a:pt x="194" y="146"/>
                      <a:pt x="194" y="146"/>
                      <a:pt x="195" y="146"/>
                    </a:cubicBezTo>
                    <a:cubicBezTo>
                      <a:pt x="195" y="146"/>
                      <a:pt x="195" y="147"/>
                      <a:pt x="194" y="147"/>
                    </a:cubicBezTo>
                    <a:cubicBezTo>
                      <a:pt x="194" y="151"/>
                      <a:pt x="198" y="154"/>
                      <a:pt x="201" y="152"/>
                    </a:cubicBezTo>
                    <a:cubicBezTo>
                      <a:pt x="202" y="152"/>
                      <a:pt x="202" y="152"/>
                      <a:pt x="203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2" y="154"/>
                      <a:pt x="202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2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2" y="138"/>
                      <a:pt x="331" y="139"/>
                    </a:cubicBezTo>
                    <a:cubicBezTo>
                      <a:pt x="327" y="147"/>
                      <a:pt x="322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7" y="101"/>
                      <a:pt x="325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9" y="1"/>
                      <a:pt x="174" y="6"/>
                    </a:cubicBezTo>
                    <a:cubicBezTo>
                      <a:pt x="159" y="0"/>
                      <a:pt x="142" y="3"/>
                      <a:pt x="130" y="12"/>
                    </a:cubicBezTo>
                    <a:cubicBezTo>
                      <a:pt x="114" y="11"/>
                      <a:pt x="98" y="18"/>
                      <a:pt x="88" y="30"/>
                    </a:cubicBezTo>
                    <a:cubicBezTo>
                      <a:pt x="72" y="33"/>
                      <a:pt x="59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2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8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4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9" y="132"/>
                      <a:pt x="137" y="129"/>
                    </a:cubicBezTo>
                    <a:cubicBezTo>
                      <a:pt x="139" y="131"/>
                      <a:pt x="142" y="133"/>
                      <a:pt x="145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7" y="134"/>
                    </a:moveTo>
                    <a:cubicBezTo>
                      <a:pt x="156" y="133"/>
                      <a:pt x="155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7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70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1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4" y="128"/>
                      <a:pt x="183" y="129"/>
                      <a:pt x="182" y="130"/>
                    </a:cubicBezTo>
                    <a:close/>
                    <a:moveTo>
                      <a:pt x="198" y="131"/>
                    </a:moveTo>
                    <a:cubicBezTo>
                      <a:pt x="197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8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6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2" y="131"/>
                      <a:pt x="214" y="129"/>
                    </a:cubicBezTo>
                    <a:cubicBezTo>
                      <a:pt x="213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5" y="149"/>
                    </a:cubicBezTo>
                    <a:cubicBezTo>
                      <a:pt x="215" y="148"/>
                      <a:pt x="216" y="147"/>
                      <a:pt x="217" y="145"/>
                    </a:cubicBezTo>
                    <a:cubicBezTo>
                      <a:pt x="220" y="144"/>
                      <a:pt x="223" y="142"/>
                      <a:pt x="226" y="140"/>
                    </a:cubicBezTo>
                    <a:cubicBezTo>
                      <a:pt x="224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9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6" y="72"/>
                      <a:pt x="310" y="78"/>
                      <a:pt x="313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6" y="98"/>
                      <a:pt x="316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5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7" y="109"/>
                      <a:pt x="286" y="102"/>
                      <a:pt x="292" y="94"/>
                    </a:cubicBezTo>
                    <a:cubicBezTo>
                      <a:pt x="299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9" y="52"/>
                      <a:pt x="274" y="53"/>
                      <a:pt x="269" y="54"/>
                    </a:cubicBezTo>
                    <a:cubicBezTo>
                      <a:pt x="269" y="50"/>
                      <a:pt x="269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5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90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5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8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9" y="42"/>
                      <a:pt x="242" y="41"/>
                    </a:cubicBezTo>
                    <a:cubicBezTo>
                      <a:pt x="246" y="38"/>
                      <a:pt x="251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60" y="48"/>
                      <a:pt x="260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8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3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4" y="79"/>
                      <a:pt x="195" y="74"/>
                      <a:pt x="195" y="69"/>
                    </a:cubicBezTo>
                    <a:cubicBezTo>
                      <a:pt x="198" y="58"/>
                      <a:pt x="199" y="47"/>
                      <a:pt x="198" y="37"/>
                    </a:cubicBezTo>
                    <a:cubicBezTo>
                      <a:pt x="200" y="32"/>
                      <a:pt x="203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8" y="35"/>
                    </a:cubicBezTo>
                    <a:cubicBezTo>
                      <a:pt x="187" y="36"/>
                      <a:pt x="187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70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6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6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6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2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50" y="38"/>
                      <a:pt x="150" y="40"/>
                      <a:pt x="150" y="41"/>
                    </a:cubicBezTo>
                    <a:cubicBezTo>
                      <a:pt x="149" y="55"/>
                      <a:pt x="154" y="69"/>
                      <a:pt x="157" y="83"/>
                    </a:cubicBezTo>
                    <a:cubicBezTo>
                      <a:pt x="158" y="93"/>
                      <a:pt x="158" y="103"/>
                      <a:pt x="158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4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3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5" y="91"/>
                      <a:pt x="112" y="87"/>
                    </a:cubicBezTo>
                    <a:cubicBezTo>
                      <a:pt x="106" y="78"/>
                      <a:pt x="99" y="69"/>
                      <a:pt x="91" y="63"/>
                    </a:cubicBezTo>
                    <a:cubicBezTo>
                      <a:pt x="88" y="56"/>
                      <a:pt x="88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80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9" y="68"/>
                      <a:pt x="59" y="67"/>
                      <a:pt x="59" y="66"/>
                    </a:cubicBezTo>
                    <a:cubicBezTo>
                      <a:pt x="61" y="65"/>
                      <a:pt x="62" y="65"/>
                      <a:pt x="63" y="64"/>
                    </a:cubicBezTo>
                    <a:cubicBezTo>
                      <a:pt x="71" y="64"/>
                      <a:pt x="77" y="66"/>
                      <a:pt x="82" y="69"/>
                    </a:cubicBezTo>
                    <a:cubicBezTo>
                      <a:pt x="83" y="70"/>
                      <a:pt x="83" y="71"/>
                      <a:pt x="84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10" y="121"/>
                      <a:pt x="101" y="117"/>
                    </a:cubicBezTo>
                    <a:cubicBezTo>
                      <a:pt x="98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60" y="84"/>
                      <a:pt x="58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9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8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8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5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5" y="131"/>
                    </a:cubicBezTo>
                    <a:cubicBezTo>
                      <a:pt x="64" y="126"/>
                      <a:pt x="54" y="122"/>
                      <a:pt x="44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4" y="104"/>
                      <a:pt x="34" y="100"/>
                    </a:cubicBezTo>
                    <a:cubicBezTo>
                      <a:pt x="35" y="99"/>
                      <a:pt x="36" y="98"/>
                      <a:pt x="38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387"/>
              <p:cNvSpPr>
                <a:spLocks noEditPoints="1"/>
              </p:cNvSpPr>
              <p:nvPr/>
            </p:nvSpPr>
            <p:spPr bwMode="auto">
              <a:xfrm>
                <a:off x="4387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388"/>
              <p:cNvSpPr>
                <a:spLocks noEditPoints="1"/>
              </p:cNvSpPr>
              <p:nvPr/>
            </p:nvSpPr>
            <p:spPr bwMode="auto">
              <a:xfrm>
                <a:off x="5350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3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5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9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389"/>
              <p:cNvSpPr>
                <a:spLocks noEditPoints="1"/>
              </p:cNvSpPr>
              <p:nvPr/>
            </p:nvSpPr>
            <p:spPr bwMode="auto">
              <a:xfrm>
                <a:off x="6312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8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10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5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390"/>
              <p:cNvSpPr>
                <a:spLocks noEditPoints="1"/>
              </p:cNvSpPr>
              <p:nvPr/>
            </p:nvSpPr>
            <p:spPr bwMode="auto">
              <a:xfrm>
                <a:off x="7274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Rectangle 391"/>
              <p:cNvSpPr>
                <a:spLocks noChangeArrowheads="1"/>
              </p:cNvSpPr>
              <p:nvPr/>
            </p:nvSpPr>
            <p:spPr bwMode="auto">
              <a:xfrm>
                <a:off x="-478" y="2278"/>
                <a:ext cx="8632" cy="9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43" name="Group 381"/>
            <p:cNvGrpSpPr>
              <a:grpSpLocks noChangeAspect="1"/>
            </p:cNvGrpSpPr>
            <p:nvPr/>
          </p:nvGrpSpPr>
          <p:grpSpPr bwMode="auto">
            <a:xfrm>
              <a:off x="6641733" y="6051885"/>
              <a:ext cx="6641733" cy="336242"/>
              <a:chOff x="-478" y="1937"/>
              <a:chExt cx="8632" cy="437"/>
            </a:xfrm>
            <a:grpFill/>
          </p:grpSpPr>
          <p:sp>
            <p:nvSpPr>
              <p:cNvPr id="344" name="Freeform 382"/>
              <p:cNvSpPr>
                <a:spLocks noEditPoints="1"/>
              </p:cNvSpPr>
              <p:nvPr/>
            </p:nvSpPr>
            <p:spPr bwMode="auto">
              <a:xfrm>
                <a:off x="-42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4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6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89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8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0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0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5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383"/>
              <p:cNvSpPr>
                <a:spLocks noEditPoints="1"/>
              </p:cNvSpPr>
              <p:nvPr/>
            </p:nvSpPr>
            <p:spPr bwMode="auto">
              <a:xfrm>
                <a:off x="53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7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384"/>
              <p:cNvSpPr>
                <a:spLocks noEditPoints="1"/>
              </p:cNvSpPr>
              <p:nvPr/>
            </p:nvSpPr>
            <p:spPr bwMode="auto">
              <a:xfrm>
                <a:off x="1498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2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385"/>
              <p:cNvSpPr>
                <a:spLocks noEditPoints="1"/>
              </p:cNvSpPr>
              <p:nvPr/>
            </p:nvSpPr>
            <p:spPr bwMode="auto">
              <a:xfrm>
                <a:off x="2460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7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1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386"/>
              <p:cNvSpPr>
                <a:spLocks noEditPoints="1"/>
              </p:cNvSpPr>
              <p:nvPr/>
            </p:nvSpPr>
            <p:spPr bwMode="auto">
              <a:xfrm>
                <a:off x="3423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5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5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2 w 351"/>
                  <a:gd name="T89" fmla="*/ 23 h 155"/>
                  <a:gd name="T90" fmla="*/ 157 w 351"/>
                  <a:gd name="T91" fmla="*/ 83 h 155"/>
                  <a:gd name="T92" fmla="*/ 124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8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1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40" y="130"/>
                    </a:cubicBezTo>
                    <a:cubicBezTo>
                      <a:pt x="41" y="131"/>
                      <a:pt x="43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9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7" y="146"/>
                      <a:pt x="157" y="146"/>
                      <a:pt x="157" y="147"/>
                    </a:cubicBezTo>
                    <a:cubicBezTo>
                      <a:pt x="161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6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9" y="147"/>
                      <a:pt x="174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6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5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4" y="147"/>
                    </a:cubicBezTo>
                    <a:cubicBezTo>
                      <a:pt x="194" y="146"/>
                      <a:pt x="194" y="146"/>
                      <a:pt x="195" y="146"/>
                    </a:cubicBezTo>
                    <a:cubicBezTo>
                      <a:pt x="195" y="146"/>
                      <a:pt x="195" y="147"/>
                      <a:pt x="194" y="147"/>
                    </a:cubicBezTo>
                    <a:cubicBezTo>
                      <a:pt x="194" y="151"/>
                      <a:pt x="198" y="154"/>
                      <a:pt x="201" y="152"/>
                    </a:cubicBezTo>
                    <a:cubicBezTo>
                      <a:pt x="202" y="152"/>
                      <a:pt x="202" y="152"/>
                      <a:pt x="203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2" y="154"/>
                      <a:pt x="202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2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2" y="138"/>
                      <a:pt x="331" y="139"/>
                    </a:cubicBezTo>
                    <a:cubicBezTo>
                      <a:pt x="327" y="147"/>
                      <a:pt x="322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7" y="101"/>
                      <a:pt x="325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9" y="1"/>
                      <a:pt x="174" y="6"/>
                    </a:cubicBezTo>
                    <a:cubicBezTo>
                      <a:pt x="159" y="0"/>
                      <a:pt x="142" y="3"/>
                      <a:pt x="130" y="12"/>
                    </a:cubicBezTo>
                    <a:cubicBezTo>
                      <a:pt x="114" y="11"/>
                      <a:pt x="98" y="18"/>
                      <a:pt x="88" y="30"/>
                    </a:cubicBezTo>
                    <a:cubicBezTo>
                      <a:pt x="72" y="33"/>
                      <a:pt x="59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2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8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4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9" y="132"/>
                      <a:pt x="137" y="129"/>
                    </a:cubicBezTo>
                    <a:cubicBezTo>
                      <a:pt x="139" y="131"/>
                      <a:pt x="142" y="133"/>
                      <a:pt x="145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7" y="134"/>
                    </a:moveTo>
                    <a:cubicBezTo>
                      <a:pt x="156" y="133"/>
                      <a:pt x="155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7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70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1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4" y="128"/>
                      <a:pt x="183" y="129"/>
                      <a:pt x="182" y="130"/>
                    </a:cubicBezTo>
                    <a:close/>
                    <a:moveTo>
                      <a:pt x="198" y="131"/>
                    </a:moveTo>
                    <a:cubicBezTo>
                      <a:pt x="197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8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6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2" y="131"/>
                      <a:pt x="214" y="129"/>
                    </a:cubicBezTo>
                    <a:cubicBezTo>
                      <a:pt x="213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5" y="149"/>
                    </a:cubicBezTo>
                    <a:cubicBezTo>
                      <a:pt x="215" y="148"/>
                      <a:pt x="216" y="147"/>
                      <a:pt x="217" y="145"/>
                    </a:cubicBezTo>
                    <a:cubicBezTo>
                      <a:pt x="220" y="144"/>
                      <a:pt x="223" y="142"/>
                      <a:pt x="226" y="140"/>
                    </a:cubicBezTo>
                    <a:cubicBezTo>
                      <a:pt x="224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9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6" y="72"/>
                      <a:pt x="310" y="78"/>
                      <a:pt x="313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6" y="98"/>
                      <a:pt x="316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5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7" y="109"/>
                      <a:pt x="286" y="102"/>
                      <a:pt x="292" y="94"/>
                    </a:cubicBezTo>
                    <a:cubicBezTo>
                      <a:pt x="299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9" y="52"/>
                      <a:pt x="274" y="53"/>
                      <a:pt x="269" y="54"/>
                    </a:cubicBezTo>
                    <a:cubicBezTo>
                      <a:pt x="269" y="50"/>
                      <a:pt x="269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5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90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5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8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9" y="42"/>
                      <a:pt x="242" y="41"/>
                    </a:cubicBezTo>
                    <a:cubicBezTo>
                      <a:pt x="246" y="38"/>
                      <a:pt x="251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60" y="48"/>
                      <a:pt x="260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8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3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4" y="79"/>
                      <a:pt x="195" y="74"/>
                      <a:pt x="195" y="69"/>
                    </a:cubicBezTo>
                    <a:cubicBezTo>
                      <a:pt x="198" y="58"/>
                      <a:pt x="199" y="47"/>
                      <a:pt x="198" y="37"/>
                    </a:cubicBezTo>
                    <a:cubicBezTo>
                      <a:pt x="200" y="32"/>
                      <a:pt x="203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8" y="35"/>
                    </a:cubicBezTo>
                    <a:cubicBezTo>
                      <a:pt x="187" y="36"/>
                      <a:pt x="187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70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6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6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6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2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50" y="38"/>
                      <a:pt x="150" y="40"/>
                      <a:pt x="150" y="41"/>
                    </a:cubicBezTo>
                    <a:cubicBezTo>
                      <a:pt x="149" y="55"/>
                      <a:pt x="154" y="69"/>
                      <a:pt x="157" y="83"/>
                    </a:cubicBezTo>
                    <a:cubicBezTo>
                      <a:pt x="158" y="93"/>
                      <a:pt x="158" y="103"/>
                      <a:pt x="158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4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3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5" y="91"/>
                      <a:pt x="112" y="87"/>
                    </a:cubicBezTo>
                    <a:cubicBezTo>
                      <a:pt x="106" y="78"/>
                      <a:pt x="99" y="69"/>
                      <a:pt x="91" y="63"/>
                    </a:cubicBezTo>
                    <a:cubicBezTo>
                      <a:pt x="88" y="56"/>
                      <a:pt x="88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80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9" y="68"/>
                      <a:pt x="59" y="67"/>
                      <a:pt x="59" y="66"/>
                    </a:cubicBezTo>
                    <a:cubicBezTo>
                      <a:pt x="61" y="65"/>
                      <a:pt x="62" y="65"/>
                      <a:pt x="63" y="64"/>
                    </a:cubicBezTo>
                    <a:cubicBezTo>
                      <a:pt x="71" y="64"/>
                      <a:pt x="77" y="66"/>
                      <a:pt x="82" y="69"/>
                    </a:cubicBezTo>
                    <a:cubicBezTo>
                      <a:pt x="83" y="70"/>
                      <a:pt x="83" y="71"/>
                      <a:pt x="84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10" y="121"/>
                      <a:pt x="101" y="117"/>
                    </a:cubicBezTo>
                    <a:cubicBezTo>
                      <a:pt x="98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60" y="84"/>
                      <a:pt x="58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9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8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8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5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5" y="131"/>
                    </a:cubicBezTo>
                    <a:cubicBezTo>
                      <a:pt x="64" y="126"/>
                      <a:pt x="54" y="122"/>
                      <a:pt x="44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4" y="104"/>
                      <a:pt x="34" y="100"/>
                    </a:cubicBezTo>
                    <a:cubicBezTo>
                      <a:pt x="35" y="99"/>
                      <a:pt x="36" y="98"/>
                      <a:pt x="38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387"/>
              <p:cNvSpPr>
                <a:spLocks noEditPoints="1"/>
              </p:cNvSpPr>
              <p:nvPr/>
            </p:nvSpPr>
            <p:spPr bwMode="auto">
              <a:xfrm>
                <a:off x="4387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388"/>
              <p:cNvSpPr>
                <a:spLocks noEditPoints="1"/>
              </p:cNvSpPr>
              <p:nvPr/>
            </p:nvSpPr>
            <p:spPr bwMode="auto">
              <a:xfrm>
                <a:off x="5350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3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5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9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Freeform 389"/>
              <p:cNvSpPr>
                <a:spLocks noEditPoints="1"/>
              </p:cNvSpPr>
              <p:nvPr/>
            </p:nvSpPr>
            <p:spPr bwMode="auto">
              <a:xfrm>
                <a:off x="6312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8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10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5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390"/>
              <p:cNvSpPr>
                <a:spLocks noEditPoints="1"/>
              </p:cNvSpPr>
              <p:nvPr/>
            </p:nvSpPr>
            <p:spPr bwMode="auto">
              <a:xfrm>
                <a:off x="7274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Rectangle 391"/>
              <p:cNvSpPr>
                <a:spLocks noChangeArrowheads="1"/>
              </p:cNvSpPr>
              <p:nvPr/>
            </p:nvSpPr>
            <p:spPr bwMode="auto">
              <a:xfrm>
                <a:off x="-478" y="2278"/>
                <a:ext cx="8632" cy="9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sp>
        <p:nvSpPr>
          <p:cNvPr id="25" name="矩形 24"/>
          <p:cNvSpPr/>
          <p:nvPr userDrawn="1"/>
        </p:nvSpPr>
        <p:spPr>
          <a:xfrm>
            <a:off x="3881188" y="1082842"/>
            <a:ext cx="2177715" cy="2177715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4445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  <a:cs typeface="+mn-ea"/>
            </a:endParaRPr>
          </a:p>
        </p:txBody>
      </p:sp>
      <p:sp>
        <p:nvSpPr>
          <p:cNvPr id="26" name="矩形 25"/>
          <p:cNvSpPr/>
          <p:nvPr userDrawn="1"/>
        </p:nvSpPr>
        <p:spPr>
          <a:xfrm>
            <a:off x="8385008" y="1082842"/>
            <a:ext cx="2177715" cy="2177715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4445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  <a:cs typeface="+mn-ea"/>
            </a:endParaRPr>
          </a:p>
        </p:txBody>
      </p:sp>
      <p:sp>
        <p:nvSpPr>
          <p:cNvPr id="27" name="矩形 26"/>
          <p:cNvSpPr/>
          <p:nvPr userDrawn="1"/>
        </p:nvSpPr>
        <p:spPr>
          <a:xfrm>
            <a:off x="1629278" y="3332746"/>
            <a:ext cx="2177715" cy="2177715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4445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  <a:cs typeface="+mn-ea"/>
            </a:endParaRPr>
          </a:p>
        </p:txBody>
      </p:sp>
      <p:sp>
        <p:nvSpPr>
          <p:cNvPr id="28" name="矩形 27"/>
          <p:cNvSpPr/>
          <p:nvPr userDrawn="1"/>
        </p:nvSpPr>
        <p:spPr>
          <a:xfrm>
            <a:off x="6133098" y="3332746"/>
            <a:ext cx="2177715" cy="2177715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4445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  <a:cs typeface="+mn-ea"/>
            </a:endParaRPr>
          </a:p>
        </p:txBody>
      </p:sp>
      <p:sp>
        <p:nvSpPr>
          <p:cNvPr id="3" name="图片占位符 2"/>
          <p:cNvSpPr>
            <a:spLocks noGrp="1"/>
          </p:cNvSpPr>
          <p:nvPr>
            <p:ph type="pic" sz="quarter" idx="10"/>
          </p:nvPr>
        </p:nvSpPr>
        <p:spPr>
          <a:xfrm>
            <a:off x="4006437" y="1215190"/>
            <a:ext cx="1921702" cy="1913186"/>
          </a:xfrm>
          <a:prstGeom prst="rect">
            <a:avLst/>
          </a:prstGeom>
        </p:spPr>
        <p:txBody>
          <a:bodyPr/>
          <a:lstStyle/>
          <a:p>
            <a:endParaRPr lang="zh-CN" altLang="en-US" dirty="0"/>
          </a:p>
        </p:txBody>
      </p:sp>
      <p:sp>
        <p:nvSpPr>
          <p:cNvPr id="31" name="图片占位符 2"/>
          <p:cNvSpPr>
            <a:spLocks noGrp="1"/>
          </p:cNvSpPr>
          <p:nvPr>
            <p:ph type="pic" sz="quarter" idx="11"/>
          </p:nvPr>
        </p:nvSpPr>
        <p:spPr>
          <a:xfrm>
            <a:off x="8518279" y="1215190"/>
            <a:ext cx="1921702" cy="1913186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33" name="图片占位符 2"/>
          <p:cNvSpPr>
            <a:spLocks noGrp="1"/>
          </p:cNvSpPr>
          <p:nvPr>
            <p:ph type="pic" sz="quarter" idx="12"/>
          </p:nvPr>
        </p:nvSpPr>
        <p:spPr>
          <a:xfrm>
            <a:off x="6244310" y="3465095"/>
            <a:ext cx="1921702" cy="1913186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34" name="图片占位符 2"/>
          <p:cNvSpPr>
            <a:spLocks noGrp="1"/>
          </p:cNvSpPr>
          <p:nvPr>
            <p:ph type="pic" sz="quarter" idx="13"/>
          </p:nvPr>
        </p:nvSpPr>
        <p:spPr>
          <a:xfrm>
            <a:off x="1756532" y="3465095"/>
            <a:ext cx="1921702" cy="1913186"/>
          </a:xfrm>
          <a:prstGeom prst="rect">
            <a:avLst/>
          </a:prstGeom>
        </p:spPr>
        <p:txBody>
          <a:bodyPr/>
          <a:lstStyle/>
          <a:p>
            <a:endParaRPr lang="zh-CN" altLang="en-US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26" grpId="0" animBg="1"/>
      <p:bldP spid="27" grpId="0" animBg="1"/>
      <p:bldP spid="28" grpId="0" animBg="1"/>
    </p:bld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组合 49"/>
          <p:cNvGrpSpPr/>
          <p:nvPr userDrawn="1"/>
        </p:nvGrpSpPr>
        <p:grpSpPr>
          <a:xfrm>
            <a:off x="-17882" y="873464"/>
            <a:ext cx="12211082" cy="5111073"/>
            <a:chOff x="-17882" y="975046"/>
            <a:chExt cx="12211082" cy="5111073"/>
          </a:xfrm>
        </p:grpSpPr>
        <p:sp>
          <p:nvSpPr>
            <p:cNvPr id="3" name="椭圆 47"/>
            <p:cNvSpPr/>
            <p:nvPr userDrawn="1"/>
          </p:nvSpPr>
          <p:spPr>
            <a:xfrm>
              <a:off x="-123" y="1298479"/>
              <a:ext cx="12192122" cy="445139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" name="组合 3"/>
            <p:cNvGrpSpPr/>
            <p:nvPr userDrawn="1"/>
          </p:nvGrpSpPr>
          <p:grpSpPr>
            <a:xfrm>
              <a:off x="0" y="975046"/>
              <a:ext cx="12193200" cy="336242"/>
              <a:chOff x="0" y="6051885"/>
              <a:chExt cx="13283466" cy="336242"/>
            </a:xfrm>
            <a:solidFill>
              <a:schemeClr val="bg1"/>
            </a:solidFill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grpSp>
            <p:nvGrpSpPr>
              <p:cNvPr id="5" name="Group 381"/>
              <p:cNvGrpSpPr>
                <a:grpSpLocks noChangeAspect="1"/>
              </p:cNvGrpSpPr>
              <p:nvPr/>
            </p:nvGrpSpPr>
            <p:grpSpPr bwMode="auto">
              <a:xfrm>
                <a:off x="0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17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" name="Group 381"/>
              <p:cNvGrpSpPr>
                <a:grpSpLocks noChangeAspect="1"/>
              </p:cNvGrpSpPr>
              <p:nvPr/>
            </p:nvGrpSpPr>
            <p:grpSpPr bwMode="auto">
              <a:xfrm>
                <a:off x="6641733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7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7" name="组合 26"/>
            <p:cNvGrpSpPr/>
            <p:nvPr userDrawn="1"/>
          </p:nvGrpSpPr>
          <p:grpSpPr>
            <a:xfrm flipH="1" flipV="1">
              <a:off x="-17882" y="5749877"/>
              <a:ext cx="12193200" cy="336242"/>
              <a:chOff x="0" y="6051885"/>
              <a:chExt cx="13283466" cy="336242"/>
            </a:xfrm>
            <a:solidFill>
              <a:schemeClr val="bg1"/>
            </a:solidFill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grpSp>
            <p:nvGrpSpPr>
              <p:cNvPr id="28" name="Group 381"/>
              <p:cNvGrpSpPr>
                <a:grpSpLocks noChangeAspect="1"/>
              </p:cNvGrpSpPr>
              <p:nvPr/>
            </p:nvGrpSpPr>
            <p:grpSpPr bwMode="auto">
              <a:xfrm>
                <a:off x="0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40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3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4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5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6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7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8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9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9" name="Group 381"/>
              <p:cNvGrpSpPr>
                <a:grpSpLocks noChangeAspect="1"/>
              </p:cNvGrpSpPr>
              <p:nvPr/>
            </p:nvGrpSpPr>
            <p:grpSpPr bwMode="auto">
              <a:xfrm>
                <a:off x="6641733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30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8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9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51" name="图片占位符 50"/>
          <p:cNvSpPr>
            <a:spLocks noGrp="1"/>
          </p:cNvSpPr>
          <p:nvPr>
            <p:ph type="pic" sz="quarter" idx="10"/>
          </p:nvPr>
        </p:nvSpPr>
        <p:spPr>
          <a:xfrm>
            <a:off x="715963" y="1919288"/>
            <a:ext cx="7188200" cy="30194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组合 49"/>
          <p:cNvGrpSpPr/>
          <p:nvPr userDrawn="1"/>
        </p:nvGrpSpPr>
        <p:grpSpPr>
          <a:xfrm>
            <a:off x="-17882" y="873464"/>
            <a:ext cx="12211082" cy="5111073"/>
            <a:chOff x="-17882" y="975046"/>
            <a:chExt cx="12211082" cy="5111073"/>
          </a:xfrm>
        </p:grpSpPr>
        <p:sp>
          <p:nvSpPr>
            <p:cNvPr id="3" name="椭圆 47"/>
            <p:cNvSpPr/>
            <p:nvPr userDrawn="1"/>
          </p:nvSpPr>
          <p:spPr>
            <a:xfrm>
              <a:off x="-123" y="1298479"/>
              <a:ext cx="12192122" cy="445139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" name="组合 3"/>
            <p:cNvGrpSpPr/>
            <p:nvPr userDrawn="1"/>
          </p:nvGrpSpPr>
          <p:grpSpPr>
            <a:xfrm>
              <a:off x="0" y="975046"/>
              <a:ext cx="12193200" cy="336242"/>
              <a:chOff x="0" y="6051885"/>
              <a:chExt cx="13283466" cy="336242"/>
            </a:xfrm>
            <a:solidFill>
              <a:schemeClr val="bg1"/>
            </a:solidFill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grpSp>
            <p:nvGrpSpPr>
              <p:cNvPr id="5" name="Group 381"/>
              <p:cNvGrpSpPr>
                <a:grpSpLocks noChangeAspect="1"/>
              </p:cNvGrpSpPr>
              <p:nvPr/>
            </p:nvGrpSpPr>
            <p:grpSpPr bwMode="auto">
              <a:xfrm>
                <a:off x="0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17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" name="Group 381"/>
              <p:cNvGrpSpPr>
                <a:grpSpLocks noChangeAspect="1"/>
              </p:cNvGrpSpPr>
              <p:nvPr/>
            </p:nvGrpSpPr>
            <p:grpSpPr bwMode="auto">
              <a:xfrm>
                <a:off x="6641733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7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7" name="组合 26"/>
            <p:cNvGrpSpPr/>
            <p:nvPr userDrawn="1"/>
          </p:nvGrpSpPr>
          <p:grpSpPr>
            <a:xfrm flipH="1" flipV="1">
              <a:off x="-17882" y="5749877"/>
              <a:ext cx="12193200" cy="336242"/>
              <a:chOff x="0" y="6051885"/>
              <a:chExt cx="13283466" cy="336242"/>
            </a:xfrm>
            <a:solidFill>
              <a:schemeClr val="bg1"/>
            </a:solidFill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grpSp>
            <p:nvGrpSpPr>
              <p:cNvPr id="28" name="Group 381"/>
              <p:cNvGrpSpPr>
                <a:grpSpLocks noChangeAspect="1"/>
              </p:cNvGrpSpPr>
              <p:nvPr/>
            </p:nvGrpSpPr>
            <p:grpSpPr bwMode="auto">
              <a:xfrm>
                <a:off x="0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40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3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4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5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6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7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8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9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9" name="Group 381"/>
              <p:cNvGrpSpPr>
                <a:grpSpLocks noChangeAspect="1"/>
              </p:cNvGrpSpPr>
              <p:nvPr/>
            </p:nvGrpSpPr>
            <p:grpSpPr bwMode="auto">
              <a:xfrm>
                <a:off x="6641733" y="6051885"/>
                <a:ext cx="6641733" cy="336242"/>
                <a:chOff x="-478" y="1937"/>
                <a:chExt cx="8632" cy="437"/>
              </a:xfrm>
              <a:grpFill/>
            </p:grpSpPr>
            <p:sp>
              <p:nvSpPr>
                <p:cNvPr id="30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8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9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8632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3"/>
          <p:cNvSpPr>
            <a:spLocks noChangeAspect="1" noChangeArrowheads="1" noTextEdit="1"/>
          </p:cNvSpPr>
          <p:nvPr userDrawn="1"/>
        </p:nvSpPr>
        <p:spPr bwMode="auto">
          <a:xfrm>
            <a:off x="-3522663" y="750887"/>
            <a:ext cx="19237326" cy="535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9"/>
          <p:cNvSpPr>
            <a:spLocks noEditPoints="1"/>
          </p:cNvSpPr>
          <p:nvPr userDrawn="1"/>
        </p:nvSpPr>
        <p:spPr bwMode="auto">
          <a:xfrm>
            <a:off x="0" y="4136557"/>
            <a:ext cx="12192000" cy="3396077"/>
          </a:xfrm>
          <a:custGeom>
            <a:avLst/>
            <a:gdLst>
              <a:gd name="T0" fmla="*/ 1864 w 5146"/>
              <a:gd name="T1" fmla="*/ 976 h 1431"/>
              <a:gd name="T2" fmla="*/ 2693 w 5146"/>
              <a:gd name="T3" fmla="*/ 854 h 1431"/>
              <a:gd name="T4" fmla="*/ 4044 w 5146"/>
              <a:gd name="T5" fmla="*/ 750 h 1431"/>
              <a:gd name="T6" fmla="*/ 3271 w 5146"/>
              <a:gd name="T7" fmla="*/ 774 h 1431"/>
              <a:gd name="T8" fmla="*/ 2600 w 5146"/>
              <a:gd name="T9" fmla="*/ 1264 h 1431"/>
              <a:gd name="T10" fmla="*/ 3813 w 5146"/>
              <a:gd name="T11" fmla="*/ 975 h 1431"/>
              <a:gd name="T12" fmla="*/ 2224 w 5146"/>
              <a:gd name="T13" fmla="*/ 1177 h 1431"/>
              <a:gd name="T14" fmla="*/ 2604 w 5146"/>
              <a:gd name="T15" fmla="*/ 1163 h 1431"/>
              <a:gd name="T16" fmla="*/ 3406 w 5146"/>
              <a:gd name="T17" fmla="*/ 786 h 1431"/>
              <a:gd name="T18" fmla="*/ 3210 w 5146"/>
              <a:gd name="T19" fmla="*/ 1140 h 1431"/>
              <a:gd name="T20" fmla="*/ 2812 w 5146"/>
              <a:gd name="T21" fmla="*/ 1070 h 1431"/>
              <a:gd name="T22" fmla="*/ 3128 w 5146"/>
              <a:gd name="T23" fmla="*/ 1014 h 1431"/>
              <a:gd name="T24" fmla="*/ 3161 w 5146"/>
              <a:gd name="T25" fmla="*/ 1250 h 1431"/>
              <a:gd name="T26" fmla="*/ 3261 w 5146"/>
              <a:gd name="T27" fmla="*/ 920 h 1431"/>
              <a:gd name="T28" fmla="*/ 3014 w 5146"/>
              <a:gd name="T29" fmla="*/ 875 h 1431"/>
              <a:gd name="T30" fmla="*/ 2801 w 5146"/>
              <a:gd name="T31" fmla="*/ 971 h 1431"/>
              <a:gd name="T32" fmla="*/ 3002 w 5146"/>
              <a:gd name="T33" fmla="*/ 1306 h 1431"/>
              <a:gd name="T34" fmla="*/ 3520 w 5146"/>
              <a:gd name="T35" fmla="*/ 1235 h 1431"/>
              <a:gd name="T36" fmla="*/ 3671 w 5146"/>
              <a:gd name="T37" fmla="*/ 714 h 1431"/>
              <a:gd name="T38" fmla="*/ 4126 w 5146"/>
              <a:gd name="T39" fmla="*/ 1003 h 1431"/>
              <a:gd name="T40" fmla="*/ 4350 w 5146"/>
              <a:gd name="T41" fmla="*/ 840 h 1431"/>
              <a:gd name="T42" fmla="*/ 4068 w 5146"/>
              <a:gd name="T43" fmla="*/ 954 h 1431"/>
              <a:gd name="T44" fmla="*/ 3963 w 5146"/>
              <a:gd name="T45" fmla="*/ 1011 h 1431"/>
              <a:gd name="T46" fmla="*/ 3977 w 5146"/>
              <a:gd name="T47" fmla="*/ 671 h 1431"/>
              <a:gd name="T48" fmla="*/ 3784 w 5146"/>
              <a:gd name="T49" fmla="*/ 1304 h 1431"/>
              <a:gd name="T50" fmla="*/ 3995 w 5146"/>
              <a:gd name="T51" fmla="*/ 1107 h 1431"/>
              <a:gd name="T52" fmla="*/ 4514 w 5146"/>
              <a:gd name="T53" fmla="*/ 1035 h 1431"/>
              <a:gd name="T54" fmla="*/ 4681 w 5146"/>
              <a:gd name="T55" fmla="*/ 1235 h 1431"/>
              <a:gd name="T56" fmla="*/ 4911 w 5146"/>
              <a:gd name="T57" fmla="*/ 1224 h 1431"/>
              <a:gd name="T58" fmla="*/ 2739 w 5146"/>
              <a:gd name="T59" fmla="*/ 595 h 1431"/>
              <a:gd name="T60" fmla="*/ 2356 w 5146"/>
              <a:gd name="T61" fmla="*/ 1107 h 1431"/>
              <a:gd name="T62" fmla="*/ 2290 w 5146"/>
              <a:gd name="T63" fmla="*/ 280 h 1431"/>
              <a:gd name="T64" fmla="*/ 2113 w 5146"/>
              <a:gd name="T65" fmla="*/ 709 h 1431"/>
              <a:gd name="T66" fmla="*/ 1113 w 5146"/>
              <a:gd name="T67" fmla="*/ 635 h 1431"/>
              <a:gd name="T68" fmla="*/ 494 w 5146"/>
              <a:gd name="T69" fmla="*/ 872 h 1431"/>
              <a:gd name="T70" fmla="*/ 45 w 5146"/>
              <a:gd name="T71" fmla="*/ 1116 h 1431"/>
              <a:gd name="T72" fmla="*/ 410 w 5146"/>
              <a:gd name="T73" fmla="*/ 985 h 1431"/>
              <a:gd name="T74" fmla="*/ 1273 w 5146"/>
              <a:gd name="T75" fmla="*/ 1165 h 1431"/>
              <a:gd name="T76" fmla="*/ 2450 w 5146"/>
              <a:gd name="T77" fmla="*/ 894 h 1431"/>
              <a:gd name="T78" fmla="*/ 2375 w 5146"/>
              <a:gd name="T79" fmla="*/ 628 h 1431"/>
              <a:gd name="T80" fmla="*/ 2661 w 5146"/>
              <a:gd name="T81" fmla="*/ 517 h 1431"/>
              <a:gd name="T82" fmla="*/ 2269 w 5146"/>
              <a:gd name="T83" fmla="*/ 458 h 1431"/>
              <a:gd name="T84" fmla="*/ 2218 w 5146"/>
              <a:gd name="T85" fmla="*/ 359 h 1431"/>
              <a:gd name="T86" fmla="*/ 2234 w 5146"/>
              <a:gd name="T87" fmla="*/ 600 h 1431"/>
              <a:gd name="T88" fmla="*/ 2271 w 5146"/>
              <a:gd name="T89" fmla="*/ 1060 h 1431"/>
              <a:gd name="T90" fmla="*/ 1799 w 5146"/>
              <a:gd name="T91" fmla="*/ 806 h 1431"/>
              <a:gd name="T92" fmla="*/ 137 w 5146"/>
              <a:gd name="T93" fmla="*/ 1239 h 1431"/>
              <a:gd name="T94" fmla="*/ 299 w 5146"/>
              <a:gd name="T95" fmla="*/ 1124 h 1431"/>
              <a:gd name="T96" fmla="*/ 481 w 5146"/>
              <a:gd name="T97" fmla="*/ 1039 h 1431"/>
              <a:gd name="T98" fmla="*/ 712 w 5146"/>
              <a:gd name="T99" fmla="*/ 1235 h 1431"/>
              <a:gd name="T100" fmla="*/ 1809 w 5146"/>
              <a:gd name="T101" fmla="*/ 528 h 1431"/>
              <a:gd name="T102" fmla="*/ 1715 w 5146"/>
              <a:gd name="T103" fmla="*/ 900 h 1431"/>
              <a:gd name="T104" fmla="*/ 1615 w 5146"/>
              <a:gd name="T105" fmla="*/ 907 h 1431"/>
              <a:gd name="T106" fmla="*/ 1251 w 5146"/>
              <a:gd name="T107" fmla="*/ 601 h 1431"/>
              <a:gd name="T108" fmla="*/ 1140 w 5146"/>
              <a:gd name="T109" fmla="*/ 1062 h 1431"/>
              <a:gd name="T110" fmla="*/ 911 w 5146"/>
              <a:gd name="T111" fmla="*/ 1004 h 1431"/>
              <a:gd name="T112" fmla="*/ 1178 w 5146"/>
              <a:gd name="T113" fmla="*/ 1148 h 1431"/>
              <a:gd name="T114" fmla="*/ 1361 w 5146"/>
              <a:gd name="T115" fmla="*/ 1024 h 1431"/>
              <a:gd name="T116" fmla="*/ 1766 w 5146"/>
              <a:gd name="T117" fmla="*/ 1063 h 1431"/>
              <a:gd name="T118" fmla="*/ 2144 w 5146"/>
              <a:gd name="T119" fmla="*/ 150 h 1431"/>
              <a:gd name="T120" fmla="*/ 2070 w 5146"/>
              <a:gd name="T121" fmla="*/ 597 h 1431"/>
              <a:gd name="T122" fmla="*/ 1999 w 5146"/>
              <a:gd name="T123" fmla="*/ 72 h 1431"/>
              <a:gd name="T124" fmla="*/ 908 w 5146"/>
              <a:gd name="T125" fmla="*/ 1239 h 14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146" h="1431">
                <a:moveTo>
                  <a:pt x="2179" y="1120"/>
                </a:moveTo>
                <a:cubicBezTo>
                  <a:pt x="2183" y="1079"/>
                  <a:pt x="2160" y="1041"/>
                  <a:pt x="2122" y="1026"/>
                </a:cubicBezTo>
                <a:cubicBezTo>
                  <a:pt x="2115" y="1023"/>
                  <a:pt x="2108" y="1021"/>
                  <a:pt x="2100" y="1021"/>
                </a:cubicBezTo>
                <a:cubicBezTo>
                  <a:pt x="2112" y="1012"/>
                  <a:pt x="2122" y="1003"/>
                  <a:pt x="2128" y="992"/>
                </a:cubicBezTo>
                <a:cubicBezTo>
                  <a:pt x="2132" y="987"/>
                  <a:pt x="2137" y="983"/>
                  <a:pt x="2141" y="978"/>
                </a:cubicBezTo>
                <a:cubicBezTo>
                  <a:pt x="2148" y="970"/>
                  <a:pt x="2149" y="956"/>
                  <a:pt x="2147" y="945"/>
                </a:cubicBezTo>
                <a:cubicBezTo>
                  <a:pt x="2144" y="935"/>
                  <a:pt x="2133" y="939"/>
                  <a:pt x="2126" y="936"/>
                </a:cubicBezTo>
                <a:cubicBezTo>
                  <a:pt x="2126" y="935"/>
                  <a:pt x="2125" y="933"/>
                  <a:pt x="2125" y="932"/>
                </a:cubicBezTo>
                <a:cubicBezTo>
                  <a:pt x="2124" y="930"/>
                  <a:pt x="2121" y="928"/>
                  <a:pt x="2118" y="928"/>
                </a:cubicBezTo>
                <a:cubicBezTo>
                  <a:pt x="2101" y="912"/>
                  <a:pt x="2079" y="896"/>
                  <a:pt x="2056" y="892"/>
                </a:cubicBezTo>
                <a:cubicBezTo>
                  <a:pt x="2028" y="886"/>
                  <a:pt x="2009" y="913"/>
                  <a:pt x="1997" y="936"/>
                </a:cubicBezTo>
                <a:cubicBezTo>
                  <a:pt x="1994" y="932"/>
                  <a:pt x="1990" y="928"/>
                  <a:pt x="1985" y="924"/>
                </a:cubicBezTo>
                <a:cubicBezTo>
                  <a:pt x="1972" y="915"/>
                  <a:pt x="1958" y="914"/>
                  <a:pt x="1944" y="918"/>
                </a:cubicBezTo>
                <a:cubicBezTo>
                  <a:pt x="1923" y="920"/>
                  <a:pt x="1903" y="934"/>
                  <a:pt x="1887" y="946"/>
                </a:cubicBezTo>
                <a:cubicBezTo>
                  <a:pt x="1880" y="939"/>
                  <a:pt x="1870" y="934"/>
                  <a:pt x="1861" y="942"/>
                </a:cubicBezTo>
                <a:cubicBezTo>
                  <a:pt x="1849" y="953"/>
                  <a:pt x="1847" y="973"/>
                  <a:pt x="1848" y="988"/>
                </a:cubicBezTo>
                <a:cubicBezTo>
                  <a:pt x="1848" y="1011"/>
                  <a:pt x="1863" y="1029"/>
                  <a:pt x="1882" y="1041"/>
                </a:cubicBezTo>
                <a:cubicBezTo>
                  <a:pt x="1868" y="1041"/>
                  <a:pt x="1855" y="1043"/>
                  <a:pt x="1843" y="1050"/>
                </a:cubicBezTo>
                <a:cubicBezTo>
                  <a:pt x="1819" y="1062"/>
                  <a:pt x="1821" y="1090"/>
                  <a:pt x="1828" y="1112"/>
                </a:cubicBezTo>
                <a:cubicBezTo>
                  <a:pt x="1806" y="1122"/>
                  <a:pt x="1811" y="1153"/>
                  <a:pt x="1823" y="1171"/>
                </a:cubicBezTo>
                <a:cubicBezTo>
                  <a:pt x="1842" y="1201"/>
                  <a:pt x="1874" y="1202"/>
                  <a:pt x="1902" y="1189"/>
                </a:cubicBezTo>
                <a:cubicBezTo>
                  <a:pt x="1906" y="1190"/>
                  <a:pt x="1911" y="1188"/>
                  <a:pt x="1912" y="1184"/>
                </a:cubicBezTo>
                <a:cubicBezTo>
                  <a:pt x="1912" y="1184"/>
                  <a:pt x="1913" y="1183"/>
                  <a:pt x="1913" y="1183"/>
                </a:cubicBezTo>
                <a:cubicBezTo>
                  <a:pt x="1914" y="1183"/>
                  <a:pt x="1915" y="1182"/>
                  <a:pt x="1916" y="1181"/>
                </a:cubicBezTo>
                <a:cubicBezTo>
                  <a:pt x="1912" y="1202"/>
                  <a:pt x="1913" y="1224"/>
                  <a:pt x="1916" y="1243"/>
                </a:cubicBezTo>
                <a:cubicBezTo>
                  <a:pt x="1920" y="1260"/>
                  <a:pt x="1927" y="1277"/>
                  <a:pt x="1944" y="1283"/>
                </a:cubicBezTo>
                <a:cubicBezTo>
                  <a:pt x="1959" y="1288"/>
                  <a:pt x="1975" y="1277"/>
                  <a:pt x="1987" y="1266"/>
                </a:cubicBezTo>
                <a:cubicBezTo>
                  <a:pt x="1991" y="1277"/>
                  <a:pt x="1999" y="1286"/>
                  <a:pt x="2012" y="1287"/>
                </a:cubicBezTo>
                <a:cubicBezTo>
                  <a:pt x="2029" y="1287"/>
                  <a:pt x="2042" y="1267"/>
                  <a:pt x="2049" y="1254"/>
                </a:cubicBezTo>
                <a:cubicBezTo>
                  <a:pt x="2069" y="1214"/>
                  <a:pt x="2048" y="1179"/>
                  <a:pt x="2030" y="1144"/>
                </a:cubicBezTo>
                <a:cubicBezTo>
                  <a:pt x="2078" y="1175"/>
                  <a:pt x="2171" y="1193"/>
                  <a:pt x="2179" y="1120"/>
                </a:cubicBezTo>
                <a:close/>
                <a:moveTo>
                  <a:pt x="2118" y="1041"/>
                </a:moveTo>
                <a:cubicBezTo>
                  <a:pt x="2150" y="1052"/>
                  <a:pt x="2168" y="1090"/>
                  <a:pt x="2162" y="1122"/>
                </a:cubicBezTo>
                <a:cubicBezTo>
                  <a:pt x="2152" y="1185"/>
                  <a:pt x="2053" y="1147"/>
                  <a:pt x="2025" y="1120"/>
                </a:cubicBezTo>
                <a:cubicBezTo>
                  <a:pt x="2023" y="1118"/>
                  <a:pt x="2020" y="1117"/>
                  <a:pt x="2018" y="1118"/>
                </a:cubicBezTo>
                <a:cubicBezTo>
                  <a:pt x="2018" y="1118"/>
                  <a:pt x="2018" y="1117"/>
                  <a:pt x="2018" y="1117"/>
                </a:cubicBezTo>
                <a:cubicBezTo>
                  <a:pt x="2019" y="1115"/>
                  <a:pt x="2020" y="1112"/>
                  <a:pt x="2019" y="1110"/>
                </a:cubicBezTo>
                <a:cubicBezTo>
                  <a:pt x="2022" y="1108"/>
                  <a:pt x="2026" y="1105"/>
                  <a:pt x="2029" y="1102"/>
                </a:cubicBezTo>
                <a:cubicBezTo>
                  <a:pt x="2039" y="1097"/>
                  <a:pt x="2041" y="1084"/>
                  <a:pt x="2039" y="1073"/>
                </a:cubicBezTo>
                <a:cubicBezTo>
                  <a:pt x="2057" y="1046"/>
                  <a:pt x="2085" y="1030"/>
                  <a:pt x="2118" y="1041"/>
                </a:cubicBezTo>
                <a:close/>
                <a:moveTo>
                  <a:pt x="2001" y="1009"/>
                </a:moveTo>
                <a:cubicBezTo>
                  <a:pt x="2003" y="998"/>
                  <a:pt x="2006" y="987"/>
                  <a:pt x="2006" y="975"/>
                </a:cubicBezTo>
                <a:cubicBezTo>
                  <a:pt x="2008" y="969"/>
                  <a:pt x="2010" y="963"/>
                  <a:pt x="2013" y="957"/>
                </a:cubicBezTo>
                <a:cubicBezTo>
                  <a:pt x="2019" y="943"/>
                  <a:pt x="2043" y="909"/>
                  <a:pt x="2062" y="918"/>
                </a:cubicBezTo>
                <a:cubicBezTo>
                  <a:pt x="2071" y="922"/>
                  <a:pt x="2075" y="935"/>
                  <a:pt x="2083" y="941"/>
                </a:cubicBezTo>
                <a:cubicBezTo>
                  <a:pt x="2092" y="948"/>
                  <a:pt x="2103" y="948"/>
                  <a:pt x="2113" y="946"/>
                </a:cubicBezTo>
                <a:cubicBezTo>
                  <a:pt x="2114" y="946"/>
                  <a:pt x="2114" y="946"/>
                  <a:pt x="2114" y="946"/>
                </a:cubicBezTo>
                <a:cubicBezTo>
                  <a:pt x="2119" y="959"/>
                  <a:pt x="2119" y="970"/>
                  <a:pt x="2115" y="980"/>
                </a:cubicBezTo>
                <a:cubicBezTo>
                  <a:pt x="2115" y="980"/>
                  <a:pt x="2115" y="980"/>
                  <a:pt x="2114" y="981"/>
                </a:cubicBezTo>
                <a:cubicBezTo>
                  <a:pt x="2092" y="998"/>
                  <a:pt x="2070" y="1017"/>
                  <a:pt x="2048" y="1034"/>
                </a:cubicBezTo>
                <a:cubicBezTo>
                  <a:pt x="2041" y="1038"/>
                  <a:pt x="2034" y="1041"/>
                  <a:pt x="2029" y="1044"/>
                </a:cubicBezTo>
                <a:cubicBezTo>
                  <a:pt x="2028" y="1045"/>
                  <a:pt x="2027" y="1045"/>
                  <a:pt x="2026" y="1046"/>
                </a:cubicBezTo>
                <a:cubicBezTo>
                  <a:pt x="2021" y="1036"/>
                  <a:pt x="2012" y="1030"/>
                  <a:pt x="2001" y="1027"/>
                </a:cubicBezTo>
                <a:cubicBezTo>
                  <a:pt x="2000" y="1021"/>
                  <a:pt x="2000" y="1015"/>
                  <a:pt x="2001" y="1009"/>
                </a:cubicBezTo>
                <a:close/>
                <a:moveTo>
                  <a:pt x="1869" y="1006"/>
                </a:moveTo>
                <a:cubicBezTo>
                  <a:pt x="1863" y="997"/>
                  <a:pt x="1863" y="986"/>
                  <a:pt x="1864" y="976"/>
                </a:cubicBezTo>
                <a:cubicBezTo>
                  <a:pt x="1865" y="966"/>
                  <a:pt x="1868" y="947"/>
                  <a:pt x="1879" y="962"/>
                </a:cubicBezTo>
                <a:cubicBezTo>
                  <a:pt x="1881" y="965"/>
                  <a:pt x="1884" y="966"/>
                  <a:pt x="1888" y="965"/>
                </a:cubicBezTo>
                <a:cubicBezTo>
                  <a:pt x="1886" y="968"/>
                  <a:pt x="1885" y="971"/>
                  <a:pt x="1884" y="974"/>
                </a:cubicBezTo>
                <a:cubicBezTo>
                  <a:pt x="1882" y="979"/>
                  <a:pt x="1886" y="985"/>
                  <a:pt x="1891" y="984"/>
                </a:cubicBezTo>
                <a:cubicBezTo>
                  <a:pt x="1903" y="983"/>
                  <a:pt x="1912" y="980"/>
                  <a:pt x="1920" y="972"/>
                </a:cubicBezTo>
                <a:cubicBezTo>
                  <a:pt x="1923" y="970"/>
                  <a:pt x="1923" y="964"/>
                  <a:pt x="1920" y="961"/>
                </a:cubicBezTo>
                <a:cubicBezTo>
                  <a:pt x="1920" y="961"/>
                  <a:pt x="1917" y="959"/>
                  <a:pt x="1917" y="959"/>
                </a:cubicBezTo>
                <a:cubicBezTo>
                  <a:pt x="1916" y="958"/>
                  <a:pt x="1915" y="957"/>
                  <a:pt x="1913" y="956"/>
                </a:cubicBezTo>
                <a:cubicBezTo>
                  <a:pt x="1922" y="946"/>
                  <a:pt x="1934" y="938"/>
                  <a:pt x="1947" y="934"/>
                </a:cubicBezTo>
                <a:cubicBezTo>
                  <a:pt x="1959" y="933"/>
                  <a:pt x="1969" y="938"/>
                  <a:pt x="1976" y="953"/>
                </a:cubicBezTo>
                <a:cubicBezTo>
                  <a:pt x="1985" y="975"/>
                  <a:pt x="1980" y="1001"/>
                  <a:pt x="1979" y="1024"/>
                </a:cubicBezTo>
                <a:cubicBezTo>
                  <a:pt x="1977" y="1024"/>
                  <a:pt x="1974" y="1024"/>
                  <a:pt x="1971" y="1024"/>
                </a:cubicBezTo>
                <a:cubicBezTo>
                  <a:pt x="1969" y="1025"/>
                  <a:pt x="1967" y="1025"/>
                  <a:pt x="1966" y="1027"/>
                </a:cubicBezTo>
                <a:cubicBezTo>
                  <a:pt x="1965" y="1027"/>
                  <a:pt x="1965" y="1027"/>
                  <a:pt x="1964" y="1027"/>
                </a:cubicBezTo>
                <a:cubicBezTo>
                  <a:pt x="1954" y="1031"/>
                  <a:pt x="1947" y="1036"/>
                  <a:pt x="1943" y="1043"/>
                </a:cubicBezTo>
                <a:cubicBezTo>
                  <a:pt x="1915" y="1044"/>
                  <a:pt x="1885" y="1030"/>
                  <a:pt x="1869" y="1006"/>
                </a:cubicBezTo>
                <a:close/>
                <a:moveTo>
                  <a:pt x="1970" y="1087"/>
                </a:moveTo>
                <a:cubicBezTo>
                  <a:pt x="1969" y="1088"/>
                  <a:pt x="1969" y="1089"/>
                  <a:pt x="1969" y="1090"/>
                </a:cubicBezTo>
                <a:cubicBezTo>
                  <a:pt x="1955" y="1077"/>
                  <a:pt x="1948" y="1058"/>
                  <a:pt x="1960" y="1048"/>
                </a:cubicBezTo>
                <a:cubicBezTo>
                  <a:pt x="1959" y="1049"/>
                  <a:pt x="1958" y="1052"/>
                  <a:pt x="1957" y="1054"/>
                </a:cubicBezTo>
                <a:cubicBezTo>
                  <a:pt x="1955" y="1067"/>
                  <a:pt x="1961" y="1078"/>
                  <a:pt x="1970" y="1087"/>
                </a:cubicBezTo>
                <a:close/>
                <a:moveTo>
                  <a:pt x="1900" y="1172"/>
                </a:moveTo>
                <a:cubicBezTo>
                  <a:pt x="1880" y="1184"/>
                  <a:pt x="1857" y="1186"/>
                  <a:pt x="1839" y="1167"/>
                </a:cubicBezTo>
                <a:cubicBezTo>
                  <a:pt x="1829" y="1156"/>
                  <a:pt x="1819" y="1129"/>
                  <a:pt x="1840" y="1125"/>
                </a:cubicBezTo>
                <a:cubicBezTo>
                  <a:pt x="1844" y="1125"/>
                  <a:pt x="1847" y="1119"/>
                  <a:pt x="1846" y="1116"/>
                </a:cubicBezTo>
                <a:cubicBezTo>
                  <a:pt x="1838" y="1095"/>
                  <a:pt x="1833" y="1069"/>
                  <a:pt x="1858" y="1060"/>
                </a:cubicBezTo>
                <a:cubicBezTo>
                  <a:pt x="1878" y="1053"/>
                  <a:pt x="1902" y="1059"/>
                  <a:pt x="1921" y="1064"/>
                </a:cubicBezTo>
                <a:cubicBezTo>
                  <a:pt x="1926" y="1065"/>
                  <a:pt x="1930" y="1062"/>
                  <a:pt x="1931" y="1058"/>
                </a:cubicBezTo>
                <a:cubicBezTo>
                  <a:pt x="1933" y="1059"/>
                  <a:pt x="1936" y="1059"/>
                  <a:pt x="1939" y="1059"/>
                </a:cubicBezTo>
                <a:cubicBezTo>
                  <a:pt x="1938" y="1071"/>
                  <a:pt x="1944" y="1085"/>
                  <a:pt x="1953" y="1096"/>
                </a:cubicBezTo>
                <a:cubicBezTo>
                  <a:pt x="1952" y="1096"/>
                  <a:pt x="1951" y="1097"/>
                  <a:pt x="1951" y="1098"/>
                </a:cubicBezTo>
                <a:cubicBezTo>
                  <a:pt x="1937" y="1125"/>
                  <a:pt x="1913" y="1145"/>
                  <a:pt x="1900" y="1172"/>
                </a:cubicBezTo>
                <a:close/>
                <a:moveTo>
                  <a:pt x="2041" y="1214"/>
                </a:moveTo>
                <a:cubicBezTo>
                  <a:pt x="2042" y="1230"/>
                  <a:pt x="2038" y="1243"/>
                  <a:pt x="2029" y="1257"/>
                </a:cubicBezTo>
                <a:cubicBezTo>
                  <a:pt x="2025" y="1262"/>
                  <a:pt x="2020" y="1268"/>
                  <a:pt x="2013" y="1270"/>
                </a:cubicBezTo>
                <a:cubicBezTo>
                  <a:pt x="2003" y="1274"/>
                  <a:pt x="1999" y="1254"/>
                  <a:pt x="1998" y="1249"/>
                </a:cubicBezTo>
                <a:cubicBezTo>
                  <a:pt x="1996" y="1243"/>
                  <a:pt x="1988" y="1241"/>
                  <a:pt x="1984" y="1245"/>
                </a:cubicBezTo>
                <a:cubicBezTo>
                  <a:pt x="1976" y="1254"/>
                  <a:pt x="1960" y="1273"/>
                  <a:pt x="1946" y="1266"/>
                </a:cubicBezTo>
                <a:cubicBezTo>
                  <a:pt x="1934" y="1261"/>
                  <a:pt x="1932" y="1240"/>
                  <a:pt x="1930" y="1228"/>
                </a:cubicBezTo>
                <a:cubicBezTo>
                  <a:pt x="1927" y="1195"/>
                  <a:pt x="1933" y="1151"/>
                  <a:pt x="1958" y="1126"/>
                </a:cubicBezTo>
                <a:cubicBezTo>
                  <a:pt x="1962" y="1123"/>
                  <a:pt x="1961" y="1119"/>
                  <a:pt x="1959" y="1116"/>
                </a:cubicBezTo>
                <a:cubicBezTo>
                  <a:pt x="1960" y="1115"/>
                  <a:pt x="1960" y="1114"/>
                  <a:pt x="1961" y="1113"/>
                </a:cubicBezTo>
                <a:cubicBezTo>
                  <a:pt x="1974" y="1120"/>
                  <a:pt x="1988" y="1123"/>
                  <a:pt x="2003" y="1122"/>
                </a:cubicBezTo>
                <a:cubicBezTo>
                  <a:pt x="2014" y="1153"/>
                  <a:pt x="2038" y="1180"/>
                  <a:pt x="2041" y="1214"/>
                </a:cubicBezTo>
                <a:close/>
                <a:moveTo>
                  <a:pt x="2792" y="828"/>
                </a:moveTo>
                <a:cubicBezTo>
                  <a:pt x="2796" y="822"/>
                  <a:pt x="2787" y="814"/>
                  <a:pt x="2781" y="817"/>
                </a:cubicBezTo>
                <a:cubicBezTo>
                  <a:pt x="2770" y="824"/>
                  <a:pt x="2758" y="829"/>
                  <a:pt x="2745" y="833"/>
                </a:cubicBezTo>
                <a:cubicBezTo>
                  <a:pt x="2747" y="825"/>
                  <a:pt x="2748" y="818"/>
                  <a:pt x="2750" y="810"/>
                </a:cubicBezTo>
                <a:cubicBezTo>
                  <a:pt x="2752" y="800"/>
                  <a:pt x="2736" y="796"/>
                  <a:pt x="2734" y="806"/>
                </a:cubicBezTo>
                <a:cubicBezTo>
                  <a:pt x="2732" y="817"/>
                  <a:pt x="2728" y="827"/>
                  <a:pt x="2722" y="836"/>
                </a:cubicBezTo>
                <a:cubicBezTo>
                  <a:pt x="2721" y="837"/>
                  <a:pt x="2720" y="838"/>
                  <a:pt x="2719" y="838"/>
                </a:cubicBezTo>
                <a:cubicBezTo>
                  <a:pt x="2718" y="837"/>
                  <a:pt x="2718" y="835"/>
                  <a:pt x="2717" y="834"/>
                </a:cubicBezTo>
                <a:cubicBezTo>
                  <a:pt x="2714" y="827"/>
                  <a:pt x="2704" y="830"/>
                  <a:pt x="2702" y="835"/>
                </a:cubicBezTo>
                <a:cubicBezTo>
                  <a:pt x="2698" y="834"/>
                  <a:pt x="2693" y="833"/>
                  <a:pt x="2688" y="833"/>
                </a:cubicBezTo>
                <a:cubicBezTo>
                  <a:pt x="2680" y="831"/>
                  <a:pt x="2673" y="843"/>
                  <a:pt x="2682" y="847"/>
                </a:cubicBezTo>
                <a:cubicBezTo>
                  <a:pt x="2686" y="849"/>
                  <a:pt x="2690" y="851"/>
                  <a:pt x="2693" y="854"/>
                </a:cubicBezTo>
                <a:cubicBezTo>
                  <a:pt x="2687" y="857"/>
                  <a:pt x="2681" y="862"/>
                  <a:pt x="2675" y="867"/>
                </a:cubicBezTo>
                <a:cubicBezTo>
                  <a:pt x="2668" y="873"/>
                  <a:pt x="2676" y="881"/>
                  <a:pt x="2683" y="880"/>
                </a:cubicBezTo>
                <a:cubicBezTo>
                  <a:pt x="2692" y="879"/>
                  <a:pt x="2700" y="876"/>
                  <a:pt x="2707" y="872"/>
                </a:cubicBezTo>
                <a:cubicBezTo>
                  <a:pt x="2710" y="879"/>
                  <a:pt x="2711" y="887"/>
                  <a:pt x="2710" y="896"/>
                </a:cubicBezTo>
                <a:cubicBezTo>
                  <a:pt x="2709" y="904"/>
                  <a:pt x="2721" y="907"/>
                  <a:pt x="2725" y="900"/>
                </a:cubicBezTo>
                <a:cubicBezTo>
                  <a:pt x="2728" y="895"/>
                  <a:pt x="2730" y="890"/>
                  <a:pt x="2732" y="885"/>
                </a:cubicBezTo>
                <a:cubicBezTo>
                  <a:pt x="2736" y="889"/>
                  <a:pt x="2741" y="892"/>
                  <a:pt x="2746" y="895"/>
                </a:cubicBezTo>
                <a:cubicBezTo>
                  <a:pt x="2752" y="899"/>
                  <a:pt x="2759" y="893"/>
                  <a:pt x="2758" y="886"/>
                </a:cubicBezTo>
                <a:cubicBezTo>
                  <a:pt x="2756" y="879"/>
                  <a:pt x="2756" y="873"/>
                  <a:pt x="2758" y="868"/>
                </a:cubicBezTo>
                <a:cubicBezTo>
                  <a:pt x="2766" y="870"/>
                  <a:pt x="2774" y="873"/>
                  <a:pt x="2783" y="875"/>
                </a:cubicBezTo>
                <a:cubicBezTo>
                  <a:pt x="2793" y="877"/>
                  <a:pt x="2797" y="862"/>
                  <a:pt x="2787" y="859"/>
                </a:cubicBezTo>
                <a:cubicBezTo>
                  <a:pt x="2780" y="858"/>
                  <a:pt x="2774" y="856"/>
                  <a:pt x="2767" y="854"/>
                </a:cubicBezTo>
                <a:cubicBezTo>
                  <a:pt x="2775" y="845"/>
                  <a:pt x="2785" y="838"/>
                  <a:pt x="2792" y="828"/>
                </a:cubicBezTo>
                <a:close/>
                <a:moveTo>
                  <a:pt x="2752" y="849"/>
                </a:moveTo>
                <a:cubicBezTo>
                  <a:pt x="2751" y="849"/>
                  <a:pt x="2750" y="848"/>
                  <a:pt x="2748" y="848"/>
                </a:cubicBezTo>
                <a:cubicBezTo>
                  <a:pt x="2750" y="847"/>
                  <a:pt x="2752" y="847"/>
                  <a:pt x="2754" y="846"/>
                </a:cubicBezTo>
                <a:cubicBezTo>
                  <a:pt x="2753" y="847"/>
                  <a:pt x="2753" y="848"/>
                  <a:pt x="2752" y="849"/>
                </a:cubicBezTo>
                <a:close/>
                <a:moveTo>
                  <a:pt x="5097" y="1003"/>
                </a:moveTo>
                <a:cubicBezTo>
                  <a:pt x="5089" y="1003"/>
                  <a:pt x="5087" y="1011"/>
                  <a:pt x="5090" y="1015"/>
                </a:cubicBezTo>
                <a:cubicBezTo>
                  <a:pt x="5088" y="1017"/>
                  <a:pt x="5085" y="1019"/>
                  <a:pt x="5083" y="1021"/>
                </a:cubicBezTo>
                <a:cubicBezTo>
                  <a:pt x="5082" y="1022"/>
                  <a:pt x="5081" y="1022"/>
                  <a:pt x="5079" y="1023"/>
                </a:cubicBezTo>
                <a:cubicBezTo>
                  <a:pt x="5077" y="1024"/>
                  <a:pt x="5076" y="1026"/>
                  <a:pt x="5075" y="1029"/>
                </a:cubicBezTo>
                <a:cubicBezTo>
                  <a:pt x="5075" y="1029"/>
                  <a:pt x="5075" y="1029"/>
                  <a:pt x="5075" y="1030"/>
                </a:cubicBezTo>
                <a:cubicBezTo>
                  <a:pt x="5075" y="1023"/>
                  <a:pt x="5074" y="1016"/>
                  <a:pt x="5073" y="1008"/>
                </a:cubicBezTo>
                <a:cubicBezTo>
                  <a:pt x="5069" y="979"/>
                  <a:pt x="5052" y="948"/>
                  <a:pt x="5020" y="943"/>
                </a:cubicBezTo>
                <a:cubicBezTo>
                  <a:pt x="5003" y="940"/>
                  <a:pt x="4987" y="947"/>
                  <a:pt x="4972" y="957"/>
                </a:cubicBezTo>
                <a:cubicBezTo>
                  <a:pt x="4964" y="959"/>
                  <a:pt x="4955" y="962"/>
                  <a:pt x="4947" y="966"/>
                </a:cubicBezTo>
                <a:cubicBezTo>
                  <a:pt x="4912" y="984"/>
                  <a:pt x="4887" y="1020"/>
                  <a:pt x="4864" y="1052"/>
                </a:cubicBezTo>
                <a:cubicBezTo>
                  <a:pt x="4869" y="1036"/>
                  <a:pt x="4870" y="1019"/>
                  <a:pt x="4865" y="1003"/>
                </a:cubicBezTo>
                <a:cubicBezTo>
                  <a:pt x="4866" y="982"/>
                  <a:pt x="4860" y="961"/>
                  <a:pt x="4840" y="949"/>
                </a:cubicBezTo>
                <a:cubicBezTo>
                  <a:pt x="4816" y="935"/>
                  <a:pt x="4784" y="939"/>
                  <a:pt x="4758" y="944"/>
                </a:cubicBezTo>
                <a:cubicBezTo>
                  <a:pt x="4717" y="951"/>
                  <a:pt x="4694" y="976"/>
                  <a:pt x="4676" y="1013"/>
                </a:cubicBezTo>
                <a:cubicBezTo>
                  <a:pt x="4656" y="1055"/>
                  <a:pt x="4637" y="1098"/>
                  <a:pt x="4608" y="1136"/>
                </a:cubicBezTo>
                <a:cubicBezTo>
                  <a:pt x="4580" y="1171"/>
                  <a:pt x="4544" y="1199"/>
                  <a:pt x="4503" y="1218"/>
                </a:cubicBezTo>
                <a:cubicBezTo>
                  <a:pt x="4508" y="1206"/>
                  <a:pt x="4513" y="1194"/>
                  <a:pt x="4517" y="1182"/>
                </a:cubicBezTo>
                <a:cubicBezTo>
                  <a:pt x="4541" y="1130"/>
                  <a:pt x="4557" y="1071"/>
                  <a:pt x="4552" y="1014"/>
                </a:cubicBezTo>
                <a:cubicBezTo>
                  <a:pt x="4549" y="986"/>
                  <a:pt x="4538" y="959"/>
                  <a:pt x="4523" y="935"/>
                </a:cubicBezTo>
                <a:cubicBezTo>
                  <a:pt x="4506" y="888"/>
                  <a:pt x="4471" y="851"/>
                  <a:pt x="4426" y="829"/>
                </a:cubicBezTo>
                <a:cubicBezTo>
                  <a:pt x="4407" y="820"/>
                  <a:pt x="4387" y="814"/>
                  <a:pt x="4366" y="810"/>
                </a:cubicBezTo>
                <a:cubicBezTo>
                  <a:pt x="4351" y="804"/>
                  <a:pt x="4336" y="799"/>
                  <a:pt x="4320" y="797"/>
                </a:cubicBezTo>
                <a:cubicBezTo>
                  <a:pt x="4307" y="795"/>
                  <a:pt x="4294" y="797"/>
                  <a:pt x="4282" y="802"/>
                </a:cubicBezTo>
                <a:cubicBezTo>
                  <a:pt x="4269" y="801"/>
                  <a:pt x="4256" y="801"/>
                  <a:pt x="4243" y="800"/>
                </a:cubicBezTo>
                <a:cubicBezTo>
                  <a:pt x="4242" y="800"/>
                  <a:pt x="4240" y="801"/>
                  <a:pt x="4239" y="801"/>
                </a:cubicBezTo>
                <a:cubicBezTo>
                  <a:pt x="4239" y="800"/>
                  <a:pt x="4238" y="800"/>
                  <a:pt x="4238" y="799"/>
                </a:cubicBezTo>
                <a:cubicBezTo>
                  <a:pt x="4233" y="776"/>
                  <a:pt x="4214" y="757"/>
                  <a:pt x="4192" y="751"/>
                </a:cubicBezTo>
                <a:cubicBezTo>
                  <a:pt x="4191" y="751"/>
                  <a:pt x="4190" y="750"/>
                  <a:pt x="4188" y="750"/>
                </a:cubicBezTo>
                <a:cubicBezTo>
                  <a:pt x="4171" y="747"/>
                  <a:pt x="4153" y="751"/>
                  <a:pt x="4140" y="768"/>
                </a:cubicBezTo>
                <a:cubicBezTo>
                  <a:pt x="4132" y="778"/>
                  <a:pt x="4128" y="791"/>
                  <a:pt x="4127" y="805"/>
                </a:cubicBezTo>
                <a:cubicBezTo>
                  <a:pt x="4126" y="797"/>
                  <a:pt x="4122" y="791"/>
                  <a:pt x="4116" y="786"/>
                </a:cubicBezTo>
                <a:cubicBezTo>
                  <a:pt x="4115" y="784"/>
                  <a:pt x="4114" y="783"/>
                  <a:pt x="4113" y="781"/>
                </a:cubicBezTo>
                <a:cubicBezTo>
                  <a:pt x="4111" y="779"/>
                  <a:pt x="4110" y="778"/>
                  <a:pt x="4108" y="777"/>
                </a:cubicBezTo>
                <a:cubicBezTo>
                  <a:pt x="4106" y="773"/>
                  <a:pt x="4104" y="770"/>
                  <a:pt x="4101" y="766"/>
                </a:cubicBezTo>
                <a:cubicBezTo>
                  <a:pt x="4100" y="763"/>
                  <a:pt x="4098" y="756"/>
                  <a:pt x="4096" y="758"/>
                </a:cubicBezTo>
                <a:cubicBezTo>
                  <a:pt x="4097" y="754"/>
                  <a:pt x="4095" y="751"/>
                  <a:pt x="4091" y="750"/>
                </a:cubicBezTo>
                <a:cubicBezTo>
                  <a:pt x="4075" y="746"/>
                  <a:pt x="4065" y="751"/>
                  <a:pt x="4056" y="764"/>
                </a:cubicBezTo>
                <a:cubicBezTo>
                  <a:pt x="4048" y="762"/>
                  <a:pt x="4045" y="757"/>
                  <a:pt x="4044" y="750"/>
                </a:cubicBezTo>
                <a:cubicBezTo>
                  <a:pt x="4051" y="738"/>
                  <a:pt x="4056" y="725"/>
                  <a:pt x="4057" y="710"/>
                </a:cubicBezTo>
                <a:cubicBezTo>
                  <a:pt x="4059" y="686"/>
                  <a:pt x="4048" y="670"/>
                  <a:pt x="4027" y="668"/>
                </a:cubicBezTo>
                <a:cubicBezTo>
                  <a:pt x="4035" y="645"/>
                  <a:pt x="4027" y="619"/>
                  <a:pt x="4000" y="616"/>
                </a:cubicBezTo>
                <a:cubicBezTo>
                  <a:pt x="4006" y="604"/>
                  <a:pt x="4006" y="591"/>
                  <a:pt x="3996" y="577"/>
                </a:cubicBezTo>
                <a:cubicBezTo>
                  <a:pt x="3993" y="574"/>
                  <a:pt x="3991" y="571"/>
                  <a:pt x="3988" y="569"/>
                </a:cubicBezTo>
                <a:cubicBezTo>
                  <a:pt x="3986" y="566"/>
                  <a:pt x="3983" y="563"/>
                  <a:pt x="3980" y="560"/>
                </a:cubicBezTo>
                <a:cubicBezTo>
                  <a:pt x="3976" y="557"/>
                  <a:pt x="3971" y="558"/>
                  <a:pt x="3968" y="561"/>
                </a:cubicBezTo>
                <a:cubicBezTo>
                  <a:pt x="3963" y="560"/>
                  <a:pt x="3959" y="561"/>
                  <a:pt x="3954" y="562"/>
                </a:cubicBezTo>
                <a:cubicBezTo>
                  <a:pt x="3951" y="551"/>
                  <a:pt x="3946" y="542"/>
                  <a:pt x="3936" y="535"/>
                </a:cubicBezTo>
                <a:cubicBezTo>
                  <a:pt x="3929" y="529"/>
                  <a:pt x="3920" y="524"/>
                  <a:pt x="3910" y="522"/>
                </a:cubicBezTo>
                <a:cubicBezTo>
                  <a:pt x="3882" y="516"/>
                  <a:pt x="3859" y="535"/>
                  <a:pt x="3851" y="560"/>
                </a:cubicBezTo>
                <a:cubicBezTo>
                  <a:pt x="3848" y="569"/>
                  <a:pt x="3848" y="579"/>
                  <a:pt x="3847" y="589"/>
                </a:cubicBezTo>
                <a:cubicBezTo>
                  <a:pt x="3842" y="604"/>
                  <a:pt x="3838" y="620"/>
                  <a:pt x="3836" y="635"/>
                </a:cubicBezTo>
                <a:cubicBezTo>
                  <a:pt x="3830" y="623"/>
                  <a:pt x="3822" y="612"/>
                  <a:pt x="3811" y="604"/>
                </a:cubicBezTo>
                <a:cubicBezTo>
                  <a:pt x="3802" y="595"/>
                  <a:pt x="3790" y="589"/>
                  <a:pt x="3777" y="587"/>
                </a:cubicBezTo>
                <a:cubicBezTo>
                  <a:pt x="3771" y="586"/>
                  <a:pt x="3764" y="586"/>
                  <a:pt x="3759" y="587"/>
                </a:cubicBezTo>
                <a:cubicBezTo>
                  <a:pt x="3758" y="587"/>
                  <a:pt x="3757" y="587"/>
                  <a:pt x="3756" y="587"/>
                </a:cubicBezTo>
                <a:cubicBezTo>
                  <a:pt x="3744" y="588"/>
                  <a:pt x="3737" y="594"/>
                  <a:pt x="3732" y="602"/>
                </a:cubicBezTo>
                <a:cubicBezTo>
                  <a:pt x="3716" y="611"/>
                  <a:pt x="3713" y="631"/>
                  <a:pt x="3718" y="652"/>
                </a:cubicBezTo>
                <a:cubicBezTo>
                  <a:pt x="3714" y="654"/>
                  <a:pt x="3710" y="658"/>
                  <a:pt x="3706" y="663"/>
                </a:cubicBezTo>
                <a:cubicBezTo>
                  <a:pt x="3706" y="664"/>
                  <a:pt x="3706" y="664"/>
                  <a:pt x="3705" y="665"/>
                </a:cubicBezTo>
                <a:cubicBezTo>
                  <a:pt x="3702" y="667"/>
                  <a:pt x="3700" y="670"/>
                  <a:pt x="3698" y="675"/>
                </a:cubicBezTo>
                <a:cubicBezTo>
                  <a:pt x="3698" y="676"/>
                  <a:pt x="3698" y="677"/>
                  <a:pt x="3697" y="678"/>
                </a:cubicBezTo>
                <a:cubicBezTo>
                  <a:pt x="3697" y="678"/>
                  <a:pt x="3697" y="677"/>
                  <a:pt x="3697" y="677"/>
                </a:cubicBezTo>
                <a:cubicBezTo>
                  <a:pt x="3673" y="643"/>
                  <a:pt x="3641" y="614"/>
                  <a:pt x="3603" y="591"/>
                </a:cubicBezTo>
                <a:cubicBezTo>
                  <a:pt x="3585" y="580"/>
                  <a:pt x="3557" y="572"/>
                  <a:pt x="3553" y="600"/>
                </a:cubicBezTo>
                <a:cubicBezTo>
                  <a:pt x="3552" y="605"/>
                  <a:pt x="3552" y="611"/>
                  <a:pt x="3553" y="616"/>
                </a:cubicBezTo>
                <a:cubicBezTo>
                  <a:pt x="3551" y="617"/>
                  <a:pt x="3550" y="620"/>
                  <a:pt x="3550" y="622"/>
                </a:cubicBezTo>
                <a:cubicBezTo>
                  <a:pt x="3550" y="623"/>
                  <a:pt x="3550" y="625"/>
                  <a:pt x="3550" y="627"/>
                </a:cubicBezTo>
                <a:cubicBezTo>
                  <a:pt x="3539" y="620"/>
                  <a:pt x="3526" y="616"/>
                  <a:pt x="3511" y="616"/>
                </a:cubicBezTo>
                <a:cubicBezTo>
                  <a:pt x="3511" y="616"/>
                  <a:pt x="3510" y="616"/>
                  <a:pt x="3510" y="616"/>
                </a:cubicBezTo>
                <a:cubicBezTo>
                  <a:pt x="3503" y="609"/>
                  <a:pt x="3491" y="620"/>
                  <a:pt x="3499" y="627"/>
                </a:cubicBezTo>
                <a:cubicBezTo>
                  <a:pt x="3510" y="637"/>
                  <a:pt x="3520" y="648"/>
                  <a:pt x="3531" y="659"/>
                </a:cubicBezTo>
                <a:cubicBezTo>
                  <a:pt x="3536" y="676"/>
                  <a:pt x="3543" y="691"/>
                  <a:pt x="3551" y="707"/>
                </a:cubicBezTo>
                <a:cubicBezTo>
                  <a:pt x="3553" y="710"/>
                  <a:pt x="3554" y="713"/>
                  <a:pt x="3556" y="716"/>
                </a:cubicBezTo>
                <a:cubicBezTo>
                  <a:pt x="3551" y="715"/>
                  <a:pt x="3546" y="715"/>
                  <a:pt x="3540" y="716"/>
                </a:cubicBezTo>
                <a:cubicBezTo>
                  <a:pt x="3538" y="714"/>
                  <a:pt x="3535" y="711"/>
                  <a:pt x="3533" y="708"/>
                </a:cubicBezTo>
                <a:cubicBezTo>
                  <a:pt x="3530" y="699"/>
                  <a:pt x="3524" y="691"/>
                  <a:pt x="3517" y="687"/>
                </a:cubicBezTo>
                <a:cubicBezTo>
                  <a:pt x="3511" y="678"/>
                  <a:pt x="3503" y="671"/>
                  <a:pt x="3493" y="668"/>
                </a:cubicBezTo>
                <a:cubicBezTo>
                  <a:pt x="3477" y="663"/>
                  <a:pt x="3459" y="669"/>
                  <a:pt x="3445" y="680"/>
                </a:cubicBezTo>
                <a:cubicBezTo>
                  <a:pt x="3429" y="693"/>
                  <a:pt x="3419" y="712"/>
                  <a:pt x="3414" y="732"/>
                </a:cubicBezTo>
                <a:cubicBezTo>
                  <a:pt x="3414" y="733"/>
                  <a:pt x="3413" y="734"/>
                  <a:pt x="3413" y="734"/>
                </a:cubicBezTo>
                <a:cubicBezTo>
                  <a:pt x="3412" y="715"/>
                  <a:pt x="3411" y="697"/>
                  <a:pt x="3400" y="681"/>
                </a:cubicBezTo>
                <a:cubicBezTo>
                  <a:pt x="3400" y="680"/>
                  <a:pt x="3399" y="678"/>
                  <a:pt x="3399" y="677"/>
                </a:cubicBezTo>
                <a:cubicBezTo>
                  <a:pt x="3394" y="666"/>
                  <a:pt x="3387" y="652"/>
                  <a:pt x="3373" y="650"/>
                </a:cubicBezTo>
                <a:cubicBezTo>
                  <a:pt x="3370" y="649"/>
                  <a:pt x="3368" y="649"/>
                  <a:pt x="3365" y="650"/>
                </a:cubicBezTo>
                <a:cubicBezTo>
                  <a:pt x="3364" y="649"/>
                  <a:pt x="3363" y="649"/>
                  <a:pt x="3363" y="648"/>
                </a:cubicBezTo>
                <a:cubicBezTo>
                  <a:pt x="3349" y="639"/>
                  <a:pt x="3339" y="644"/>
                  <a:pt x="3332" y="653"/>
                </a:cubicBezTo>
                <a:cubicBezTo>
                  <a:pt x="3326" y="649"/>
                  <a:pt x="3319" y="647"/>
                  <a:pt x="3311" y="647"/>
                </a:cubicBezTo>
                <a:cubicBezTo>
                  <a:pt x="3309" y="648"/>
                  <a:pt x="3307" y="648"/>
                  <a:pt x="3305" y="648"/>
                </a:cubicBezTo>
                <a:cubicBezTo>
                  <a:pt x="3296" y="645"/>
                  <a:pt x="3286" y="648"/>
                  <a:pt x="3275" y="661"/>
                </a:cubicBezTo>
                <a:cubicBezTo>
                  <a:pt x="3271" y="666"/>
                  <a:pt x="3274" y="672"/>
                  <a:pt x="3278" y="675"/>
                </a:cubicBezTo>
                <a:cubicBezTo>
                  <a:pt x="3277" y="675"/>
                  <a:pt x="3277" y="676"/>
                  <a:pt x="3277" y="677"/>
                </a:cubicBezTo>
                <a:cubicBezTo>
                  <a:pt x="3265" y="706"/>
                  <a:pt x="3270" y="737"/>
                  <a:pt x="3286" y="761"/>
                </a:cubicBezTo>
                <a:cubicBezTo>
                  <a:pt x="3289" y="767"/>
                  <a:pt x="3292" y="772"/>
                  <a:pt x="3296" y="776"/>
                </a:cubicBezTo>
                <a:cubicBezTo>
                  <a:pt x="3288" y="775"/>
                  <a:pt x="3279" y="774"/>
                  <a:pt x="3271" y="774"/>
                </a:cubicBezTo>
                <a:cubicBezTo>
                  <a:pt x="3252" y="767"/>
                  <a:pt x="3232" y="764"/>
                  <a:pt x="3213" y="774"/>
                </a:cubicBezTo>
                <a:cubicBezTo>
                  <a:pt x="3181" y="791"/>
                  <a:pt x="3175" y="830"/>
                  <a:pt x="3198" y="857"/>
                </a:cubicBezTo>
                <a:cubicBezTo>
                  <a:pt x="3188" y="868"/>
                  <a:pt x="3181" y="881"/>
                  <a:pt x="3180" y="893"/>
                </a:cubicBezTo>
                <a:cubicBezTo>
                  <a:pt x="3164" y="875"/>
                  <a:pt x="3145" y="860"/>
                  <a:pt x="3123" y="852"/>
                </a:cubicBezTo>
                <a:cubicBezTo>
                  <a:pt x="3085" y="837"/>
                  <a:pt x="3054" y="860"/>
                  <a:pt x="3036" y="892"/>
                </a:cubicBezTo>
                <a:cubicBezTo>
                  <a:pt x="3036" y="893"/>
                  <a:pt x="3036" y="893"/>
                  <a:pt x="3036" y="893"/>
                </a:cubicBezTo>
                <a:cubicBezTo>
                  <a:pt x="3032" y="877"/>
                  <a:pt x="3027" y="861"/>
                  <a:pt x="3023" y="846"/>
                </a:cubicBezTo>
                <a:cubicBezTo>
                  <a:pt x="3015" y="809"/>
                  <a:pt x="3012" y="767"/>
                  <a:pt x="2997" y="732"/>
                </a:cubicBezTo>
                <a:cubicBezTo>
                  <a:pt x="2974" y="680"/>
                  <a:pt x="2921" y="659"/>
                  <a:pt x="2867" y="656"/>
                </a:cubicBezTo>
                <a:cubicBezTo>
                  <a:pt x="2862" y="656"/>
                  <a:pt x="2860" y="660"/>
                  <a:pt x="2860" y="664"/>
                </a:cubicBezTo>
                <a:cubicBezTo>
                  <a:pt x="2849" y="665"/>
                  <a:pt x="2839" y="670"/>
                  <a:pt x="2829" y="676"/>
                </a:cubicBezTo>
                <a:cubicBezTo>
                  <a:pt x="2823" y="679"/>
                  <a:pt x="2824" y="687"/>
                  <a:pt x="2829" y="690"/>
                </a:cubicBezTo>
                <a:cubicBezTo>
                  <a:pt x="2874" y="719"/>
                  <a:pt x="2894" y="780"/>
                  <a:pt x="2864" y="827"/>
                </a:cubicBezTo>
                <a:cubicBezTo>
                  <a:pt x="2848" y="852"/>
                  <a:pt x="2820" y="868"/>
                  <a:pt x="2794" y="883"/>
                </a:cubicBezTo>
                <a:cubicBezTo>
                  <a:pt x="2790" y="883"/>
                  <a:pt x="2787" y="885"/>
                  <a:pt x="2785" y="888"/>
                </a:cubicBezTo>
                <a:cubicBezTo>
                  <a:pt x="2777" y="893"/>
                  <a:pt x="2769" y="898"/>
                  <a:pt x="2762" y="903"/>
                </a:cubicBezTo>
                <a:cubicBezTo>
                  <a:pt x="2690" y="951"/>
                  <a:pt x="2673" y="1037"/>
                  <a:pt x="2686" y="1117"/>
                </a:cubicBezTo>
                <a:cubicBezTo>
                  <a:pt x="2683" y="1115"/>
                  <a:pt x="2678" y="1115"/>
                  <a:pt x="2675" y="1117"/>
                </a:cubicBezTo>
                <a:cubicBezTo>
                  <a:pt x="2655" y="1135"/>
                  <a:pt x="2629" y="1144"/>
                  <a:pt x="2603" y="1147"/>
                </a:cubicBezTo>
                <a:cubicBezTo>
                  <a:pt x="2601" y="1147"/>
                  <a:pt x="2599" y="1147"/>
                  <a:pt x="2597" y="1148"/>
                </a:cubicBezTo>
                <a:cubicBezTo>
                  <a:pt x="2597" y="1148"/>
                  <a:pt x="2597" y="1148"/>
                  <a:pt x="2596" y="1148"/>
                </a:cubicBezTo>
                <a:cubicBezTo>
                  <a:pt x="2584" y="1150"/>
                  <a:pt x="2572" y="1150"/>
                  <a:pt x="2560" y="1150"/>
                </a:cubicBezTo>
                <a:cubicBezTo>
                  <a:pt x="2559" y="1150"/>
                  <a:pt x="2557" y="1150"/>
                  <a:pt x="2555" y="1150"/>
                </a:cubicBezTo>
                <a:cubicBezTo>
                  <a:pt x="2550" y="1150"/>
                  <a:pt x="2545" y="1150"/>
                  <a:pt x="2540" y="1150"/>
                </a:cubicBezTo>
                <a:cubicBezTo>
                  <a:pt x="2534" y="1150"/>
                  <a:pt x="2527" y="1150"/>
                  <a:pt x="2520" y="1150"/>
                </a:cubicBezTo>
                <a:cubicBezTo>
                  <a:pt x="2518" y="1145"/>
                  <a:pt x="2513" y="1143"/>
                  <a:pt x="2509" y="1145"/>
                </a:cubicBezTo>
                <a:cubicBezTo>
                  <a:pt x="2506" y="1147"/>
                  <a:pt x="2504" y="1148"/>
                  <a:pt x="2502" y="1149"/>
                </a:cubicBezTo>
                <a:cubicBezTo>
                  <a:pt x="2470" y="1147"/>
                  <a:pt x="2438" y="1143"/>
                  <a:pt x="2406" y="1140"/>
                </a:cubicBezTo>
                <a:cubicBezTo>
                  <a:pt x="2374" y="1137"/>
                  <a:pt x="2341" y="1133"/>
                  <a:pt x="2309" y="1130"/>
                </a:cubicBezTo>
                <a:cubicBezTo>
                  <a:pt x="2308" y="1129"/>
                  <a:pt x="2307" y="1127"/>
                  <a:pt x="2304" y="1126"/>
                </a:cubicBezTo>
                <a:cubicBezTo>
                  <a:pt x="2259" y="1109"/>
                  <a:pt x="2223" y="1125"/>
                  <a:pt x="2187" y="1147"/>
                </a:cubicBezTo>
                <a:cubicBezTo>
                  <a:pt x="2177" y="1151"/>
                  <a:pt x="2167" y="1156"/>
                  <a:pt x="2157" y="1162"/>
                </a:cubicBezTo>
                <a:cubicBezTo>
                  <a:pt x="2143" y="1167"/>
                  <a:pt x="2129" y="1175"/>
                  <a:pt x="2122" y="1188"/>
                </a:cubicBezTo>
                <a:cubicBezTo>
                  <a:pt x="2122" y="1188"/>
                  <a:pt x="2121" y="1189"/>
                  <a:pt x="2120" y="1189"/>
                </a:cubicBezTo>
                <a:cubicBezTo>
                  <a:pt x="2118" y="1192"/>
                  <a:pt x="2117" y="1195"/>
                  <a:pt x="2118" y="1197"/>
                </a:cubicBezTo>
                <a:cubicBezTo>
                  <a:pt x="2110" y="1231"/>
                  <a:pt x="2166" y="1246"/>
                  <a:pt x="2190" y="1251"/>
                </a:cubicBezTo>
                <a:cubicBezTo>
                  <a:pt x="2198" y="1253"/>
                  <a:pt x="2205" y="1254"/>
                  <a:pt x="2213" y="1256"/>
                </a:cubicBezTo>
                <a:cubicBezTo>
                  <a:pt x="2215" y="1259"/>
                  <a:pt x="2219" y="1260"/>
                  <a:pt x="2223" y="1258"/>
                </a:cubicBezTo>
                <a:cubicBezTo>
                  <a:pt x="2224" y="1258"/>
                  <a:pt x="2224" y="1258"/>
                  <a:pt x="2224" y="1258"/>
                </a:cubicBezTo>
                <a:cubicBezTo>
                  <a:pt x="2239" y="1260"/>
                  <a:pt x="2253" y="1261"/>
                  <a:pt x="2268" y="1263"/>
                </a:cubicBezTo>
                <a:cubicBezTo>
                  <a:pt x="2282" y="1276"/>
                  <a:pt x="2301" y="1274"/>
                  <a:pt x="2319" y="1266"/>
                </a:cubicBezTo>
                <a:cubicBezTo>
                  <a:pt x="2321" y="1266"/>
                  <a:pt x="2324" y="1266"/>
                  <a:pt x="2326" y="1266"/>
                </a:cubicBezTo>
                <a:cubicBezTo>
                  <a:pt x="2326" y="1267"/>
                  <a:pt x="2326" y="1268"/>
                  <a:pt x="2326" y="1269"/>
                </a:cubicBezTo>
                <a:cubicBezTo>
                  <a:pt x="2328" y="1278"/>
                  <a:pt x="2339" y="1282"/>
                  <a:pt x="2347" y="1283"/>
                </a:cubicBezTo>
                <a:cubicBezTo>
                  <a:pt x="2364" y="1284"/>
                  <a:pt x="2379" y="1278"/>
                  <a:pt x="2391" y="1267"/>
                </a:cubicBezTo>
                <a:cubicBezTo>
                  <a:pt x="2406" y="1266"/>
                  <a:pt x="2420" y="1266"/>
                  <a:pt x="2434" y="1265"/>
                </a:cubicBezTo>
                <a:cubicBezTo>
                  <a:pt x="2436" y="1265"/>
                  <a:pt x="2438" y="1265"/>
                  <a:pt x="2441" y="1265"/>
                </a:cubicBezTo>
                <a:cubicBezTo>
                  <a:pt x="2447" y="1278"/>
                  <a:pt x="2462" y="1273"/>
                  <a:pt x="2474" y="1265"/>
                </a:cubicBezTo>
                <a:cubicBezTo>
                  <a:pt x="2481" y="1265"/>
                  <a:pt x="2489" y="1265"/>
                  <a:pt x="2497" y="1265"/>
                </a:cubicBezTo>
                <a:cubicBezTo>
                  <a:pt x="2497" y="1266"/>
                  <a:pt x="2497" y="1266"/>
                  <a:pt x="2497" y="1267"/>
                </a:cubicBezTo>
                <a:cubicBezTo>
                  <a:pt x="2497" y="1271"/>
                  <a:pt x="2499" y="1274"/>
                  <a:pt x="2503" y="1275"/>
                </a:cubicBezTo>
                <a:cubicBezTo>
                  <a:pt x="2519" y="1280"/>
                  <a:pt x="2532" y="1276"/>
                  <a:pt x="2540" y="1267"/>
                </a:cubicBezTo>
                <a:cubicBezTo>
                  <a:pt x="2542" y="1267"/>
                  <a:pt x="2543" y="1267"/>
                  <a:pt x="2545" y="1267"/>
                </a:cubicBezTo>
                <a:cubicBezTo>
                  <a:pt x="2545" y="1267"/>
                  <a:pt x="2545" y="1267"/>
                  <a:pt x="2545" y="1267"/>
                </a:cubicBezTo>
                <a:cubicBezTo>
                  <a:pt x="2546" y="1269"/>
                  <a:pt x="2548" y="1272"/>
                  <a:pt x="2550" y="1274"/>
                </a:cubicBezTo>
                <a:cubicBezTo>
                  <a:pt x="2566" y="1289"/>
                  <a:pt x="2588" y="1279"/>
                  <a:pt x="2600" y="1264"/>
                </a:cubicBezTo>
                <a:cubicBezTo>
                  <a:pt x="2622" y="1259"/>
                  <a:pt x="2644" y="1251"/>
                  <a:pt x="2659" y="1234"/>
                </a:cubicBezTo>
                <a:cubicBezTo>
                  <a:pt x="2685" y="1207"/>
                  <a:pt x="2686" y="1165"/>
                  <a:pt x="2688" y="1129"/>
                </a:cubicBezTo>
                <a:cubicBezTo>
                  <a:pt x="2689" y="1134"/>
                  <a:pt x="2690" y="1139"/>
                  <a:pt x="2692" y="1144"/>
                </a:cubicBezTo>
                <a:cubicBezTo>
                  <a:pt x="2694" y="1152"/>
                  <a:pt x="2704" y="1151"/>
                  <a:pt x="2707" y="1145"/>
                </a:cubicBezTo>
                <a:cubicBezTo>
                  <a:pt x="2708" y="1146"/>
                  <a:pt x="2709" y="1146"/>
                  <a:pt x="2710" y="1146"/>
                </a:cubicBezTo>
                <a:cubicBezTo>
                  <a:pt x="2710" y="1148"/>
                  <a:pt x="2710" y="1150"/>
                  <a:pt x="2710" y="1152"/>
                </a:cubicBezTo>
                <a:cubicBezTo>
                  <a:pt x="2727" y="1196"/>
                  <a:pt x="2755" y="1231"/>
                  <a:pt x="2790" y="1258"/>
                </a:cubicBezTo>
                <a:cubicBezTo>
                  <a:pt x="2815" y="1281"/>
                  <a:pt x="2847" y="1298"/>
                  <a:pt x="2878" y="1312"/>
                </a:cubicBezTo>
                <a:cubicBezTo>
                  <a:pt x="2897" y="1319"/>
                  <a:pt x="2915" y="1327"/>
                  <a:pt x="2934" y="1334"/>
                </a:cubicBezTo>
                <a:cubicBezTo>
                  <a:pt x="2934" y="1337"/>
                  <a:pt x="2935" y="1339"/>
                  <a:pt x="2938" y="1341"/>
                </a:cubicBezTo>
                <a:cubicBezTo>
                  <a:pt x="3013" y="1374"/>
                  <a:pt x="3092" y="1405"/>
                  <a:pt x="3174" y="1416"/>
                </a:cubicBezTo>
                <a:cubicBezTo>
                  <a:pt x="3227" y="1428"/>
                  <a:pt x="3282" y="1431"/>
                  <a:pt x="3334" y="1423"/>
                </a:cubicBezTo>
                <a:cubicBezTo>
                  <a:pt x="3339" y="1422"/>
                  <a:pt x="3345" y="1421"/>
                  <a:pt x="3350" y="1420"/>
                </a:cubicBezTo>
                <a:cubicBezTo>
                  <a:pt x="3384" y="1414"/>
                  <a:pt x="3416" y="1403"/>
                  <a:pt x="3446" y="1384"/>
                </a:cubicBezTo>
                <a:cubicBezTo>
                  <a:pt x="3498" y="1351"/>
                  <a:pt x="3538" y="1300"/>
                  <a:pt x="3558" y="1242"/>
                </a:cubicBezTo>
                <a:cubicBezTo>
                  <a:pt x="3575" y="1195"/>
                  <a:pt x="3576" y="1142"/>
                  <a:pt x="3553" y="1098"/>
                </a:cubicBezTo>
                <a:cubicBezTo>
                  <a:pt x="3554" y="1098"/>
                  <a:pt x="3556" y="1097"/>
                  <a:pt x="3557" y="1097"/>
                </a:cubicBezTo>
                <a:cubicBezTo>
                  <a:pt x="3558" y="1096"/>
                  <a:pt x="3558" y="1096"/>
                  <a:pt x="3559" y="1095"/>
                </a:cubicBezTo>
                <a:cubicBezTo>
                  <a:pt x="3572" y="1096"/>
                  <a:pt x="3584" y="1089"/>
                  <a:pt x="3593" y="1078"/>
                </a:cubicBezTo>
                <a:cubicBezTo>
                  <a:pt x="3593" y="1077"/>
                  <a:pt x="3594" y="1077"/>
                  <a:pt x="3594" y="1076"/>
                </a:cubicBezTo>
                <a:cubicBezTo>
                  <a:pt x="3596" y="1076"/>
                  <a:pt x="3597" y="1076"/>
                  <a:pt x="3599" y="1076"/>
                </a:cubicBezTo>
                <a:cubicBezTo>
                  <a:pt x="3589" y="1089"/>
                  <a:pt x="3584" y="1105"/>
                  <a:pt x="3585" y="1123"/>
                </a:cubicBezTo>
                <a:cubicBezTo>
                  <a:pt x="3585" y="1128"/>
                  <a:pt x="3590" y="1132"/>
                  <a:pt x="3595" y="1131"/>
                </a:cubicBezTo>
                <a:cubicBezTo>
                  <a:pt x="3622" y="1124"/>
                  <a:pt x="3636" y="1103"/>
                  <a:pt x="3644" y="1079"/>
                </a:cubicBezTo>
                <a:cubicBezTo>
                  <a:pt x="3652" y="1091"/>
                  <a:pt x="3663" y="1107"/>
                  <a:pt x="3674" y="1114"/>
                </a:cubicBezTo>
                <a:cubicBezTo>
                  <a:pt x="3676" y="1117"/>
                  <a:pt x="3678" y="1118"/>
                  <a:pt x="3680" y="1118"/>
                </a:cubicBezTo>
                <a:cubicBezTo>
                  <a:pt x="3686" y="1119"/>
                  <a:pt x="3692" y="1118"/>
                  <a:pt x="3698" y="1112"/>
                </a:cubicBezTo>
                <a:cubicBezTo>
                  <a:pt x="3710" y="1098"/>
                  <a:pt x="3703" y="1077"/>
                  <a:pt x="3693" y="1060"/>
                </a:cubicBezTo>
                <a:cubicBezTo>
                  <a:pt x="3695" y="1061"/>
                  <a:pt x="3698" y="1061"/>
                  <a:pt x="3700" y="1062"/>
                </a:cubicBezTo>
                <a:cubicBezTo>
                  <a:pt x="3702" y="1063"/>
                  <a:pt x="3703" y="1064"/>
                  <a:pt x="3704" y="1065"/>
                </a:cubicBezTo>
                <a:cubicBezTo>
                  <a:pt x="3709" y="1068"/>
                  <a:pt x="3714" y="1066"/>
                  <a:pt x="3717" y="1063"/>
                </a:cubicBezTo>
                <a:cubicBezTo>
                  <a:pt x="3721" y="1063"/>
                  <a:pt x="3726" y="1062"/>
                  <a:pt x="3731" y="1061"/>
                </a:cubicBezTo>
                <a:cubicBezTo>
                  <a:pt x="3737" y="1060"/>
                  <a:pt x="3738" y="1052"/>
                  <a:pt x="3734" y="1048"/>
                </a:cubicBezTo>
                <a:cubicBezTo>
                  <a:pt x="3723" y="1034"/>
                  <a:pt x="3709" y="1025"/>
                  <a:pt x="3693" y="1018"/>
                </a:cubicBezTo>
                <a:cubicBezTo>
                  <a:pt x="3701" y="1014"/>
                  <a:pt x="3709" y="1009"/>
                  <a:pt x="3715" y="1001"/>
                </a:cubicBezTo>
                <a:cubicBezTo>
                  <a:pt x="3720" y="999"/>
                  <a:pt x="3725" y="996"/>
                  <a:pt x="3729" y="993"/>
                </a:cubicBezTo>
                <a:cubicBezTo>
                  <a:pt x="3733" y="989"/>
                  <a:pt x="3731" y="983"/>
                  <a:pt x="3727" y="980"/>
                </a:cubicBezTo>
                <a:cubicBezTo>
                  <a:pt x="3707" y="966"/>
                  <a:pt x="3679" y="984"/>
                  <a:pt x="3665" y="999"/>
                </a:cubicBezTo>
                <a:cubicBezTo>
                  <a:pt x="3661" y="1001"/>
                  <a:pt x="3657" y="1003"/>
                  <a:pt x="3653" y="1005"/>
                </a:cubicBezTo>
                <a:cubicBezTo>
                  <a:pt x="3657" y="991"/>
                  <a:pt x="3660" y="976"/>
                  <a:pt x="3660" y="961"/>
                </a:cubicBezTo>
                <a:cubicBezTo>
                  <a:pt x="3663" y="964"/>
                  <a:pt x="3667" y="964"/>
                  <a:pt x="3670" y="961"/>
                </a:cubicBezTo>
                <a:cubicBezTo>
                  <a:pt x="3671" y="960"/>
                  <a:pt x="3671" y="960"/>
                  <a:pt x="3672" y="959"/>
                </a:cubicBezTo>
                <a:cubicBezTo>
                  <a:pt x="3695" y="948"/>
                  <a:pt x="3710" y="930"/>
                  <a:pt x="3719" y="908"/>
                </a:cubicBezTo>
                <a:cubicBezTo>
                  <a:pt x="3738" y="877"/>
                  <a:pt x="3745" y="840"/>
                  <a:pt x="3740" y="800"/>
                </a:cubicBezTo>
                <a:cubicBezTo>
                  <a:pt x="3739" y="794"/>
                  <a:pt x="3738" y="789"/>
                  <a:pt x="3737" y="784"/>
                </a:cubicBezTo>
                <a:cubicBezTo>
                  <a:pt x="3751" y="803"/>
                  <a:pt x="3767" y="821"/>
                  <a:pt x="3779" y="842"/>
                </a:cubicBezTo>
                <a:cubicBezTo>
                  <a:pt x="3802" y="883"/>
                  <a:pt x="3779" y="917"/>
                  <a:pt x="3752" y="949"/>
                </a:cubicBezTo>
                <a:cubicBezTo>
                  <a:pt x="3746" y="957"/>
                  <a:pt x="3756" y="968"/>
                  <a:pt x="3763" y="962"/>
                </a:cubicBezTo>
                <a:cubicBezTo>
                  <a:pt x="3765" y="963"/>
                  <a:pt x="3768" y="963"/>
                  <a:pt x="3770" y="962"/>
                </a:cubicBezTo>
                <a:cubicBezTo>
                  <a:pt x="3811" y="944"/>
                  <a:pt x="3829" y="897"/>
                  <a:pt x="3840" y="857"/>
                </a:cubicBezTo>
                <a:cubicBezTo>
                  <a:pt x="3842" y="848"/>
                  <a:pt x="3845" y="839"/>
                  <a:pt x="3846" y="829"/>
                </a:cubicBezTo>
                <a:cubicBezTo>
                  <a:pt x="3848" y="828"/>
                  <a:pt x="3850" y="826"/>
                  <a:pt x="3851" y="825"/>
                </a:cubicBezTo>
                <a:cubicBezTo>
                  <a:pt x="3858" y="822"/>
                  <a:pt x="3866" y="820"/>
                  <a:pt x="3874" y="818"/>
                </a:cubicBezTo>
                <a:cubicBezTo>
                  <a:pt x="3885" y="817"/>
                  <a:pt x="3896" y="817"/>
                  <a:pt x="3906" y="817"/>
                </a:cubicBezTo>
                <a:cubicBezTo>
                  <a:pt x="3876" y="835"/>
                  <a:pt x="3852" y="860"/>
                  <a:pt x="3836" y="893"/>
                </a:cubicBezTo>
                <a:cubicBezTo>
                  <a:pt x="3824" y="919"/>
                  <a:pt x="3818" y="947"/>
                  <a:pt x="3813" y="975"/>
                </a:cubicBezTo>
                <a:cubicBezTo>
                  <a:pt x="3810" y="989"/>
                  <a:pt x="3807" y="1003"/>
                  <a:pt x="3806" y="1017"/>
                </a:cubicBezTo>
                <a:cubicBezTo>
                  <a:pt x="3806" y="1017"/>
                  <a:pt x="3806" y="1017"/>
                  <a:pt x="3806" y="1017"/>
                </a:cubicBezTo>
                <a:cubicBezTo>
                  <a:pt x="3804" y="1017"/>
                  <a:pt x="3802" y="1018"/>
                  <a:pt x="3800" y="1018"/>
                </a:cubicBezTo>
                <a:cubicBezTo>
                  <a:pt x="3759" y="1025"/>
                  <a:pt x="3731" y="1059"/>
                  <a:pt x="3755" y="1095"/>
                </a:cubicBezTo>
                <a:cubicBezTo>
                  <a:pt x="3729" y="1115"/>
                  <a:pt x="3727" y="1149"/>
                  <a:pt x="3754" y="1171"/>
                </a:cubicBezTo>
                <a:cubicBezTo>
                  <a:pt x="3763" y="1179"/>
                  <a:pt x="3773" y="1182"/>
                  <a:pt x="3783" y="1183"/>
                </a:cubicBezTo>
                <a:cubicBezTo>
                  <a:pt x="3785" y="1184"/>
                  <a:pt x="3787" y="1184"/>
                  <a:pt x="3788" y="1185"/>
                </a:cubicBezTo>
                <a:cubicBezTo>
                  <a:pt x="3782" y="1191"/>
                  <a:pt x="3776" y="1198"/>
                  <a:pt x="3772" y="1207"/>
                </a:cubicBezTo>
                <a:cubicBezTo>
                  <a:pt x="3760" y="1223"/>
                  <a:pt x="3754" y="1245"/>
                  <a:pt x="3757" y="1272"/>
                </a:cubicBezTo>
                <a:cubicBezTo>
                  <a:pt x="3760" y="1294"/>
                  <a:pt x="3768" y="1318"/>
                  <a:pt x="3787" y="1330"/>
                </a:cubicBezTo>
                <a:cubicBezTo>
                  <a:pt x="3804" y="1340"/>
                  <a:pt x="3822" y="1331"/>
                  <a:pt x="3836" y="1319"/>
                </a:cubicBezTo>
                <a:cubicBezTo>
                  <a:pt x="3837" y="1322"/>
                  <a:pt x="3839" y="1324"/>
                  <a:pt x="3840" y="1326"/>
                </a:cubicBezTo>
                <a:cubicBezTo>
                  <a:pt x="3842" y="1334"/>
                  <a:pt x="3847" y="1340"/>
                  <a:pt x="3855" y="1344"/>
                </a:cubicBezTo>
                <a:cubicBezTo>
                  <a:pt x="3858" y="1346"/>
                  <a:pt x="3862" y="1347"/>
                  <a:pt x="3865" y="1347"/>
                </a:cubicBezTo>
                <a:cubicBezTo>
                  <a:pt x="3866" y="1347"/>
                  <a:pt x="3866" y="1347"/>
                  <a:pt x="3867" y="1348"/>
                </a:cubicBezTo>
                <a:cubicBezTo>
                  <a:pt x="3880" y="1358"/>
                  <a:pt x="3894" y="1354"/>
                  <a:pt x="3906" y="1345"/>
                </a:cubicBezTo>
                <a:cubicBezTo>
                  <a:pt x="3908" y="1344"/>
                  <a:pt x="3910" y="1343"/>
                  <a:pt x="3912" y="1342"/>
                </a:cubicBezTo>
                <a:cubicBezTo>
                  <a:pt x="3942" y="1324"/>
                  <a:pt x="3943" y="1295"/>
                  <a:pt x="3939" y="1264"/>
                </a:cubicBezTo>
                <a:cubicBezTo>
                  <a:pt x="3940" y="1260"/>
                  <a:pt x="3940" y="1256"/>
                  <a:pt x="3940" y="1252"/>
                </a:cubicBezTo>
                <a:cubicBezTo>
                  <a:pt x="3941" y="1253"/>
                  <a:pt x="3942" y="1255"/>
                  <a:pt x="3943" y="1257"/>
                </a:cubicBezTo>
                <a:cubicBezTo>
                  <a:pt x="3952" y="1279"/>
                  <a:pt x="3971" y="1301"/>
                  <a:pt x="3992" y="1310"/>
                </a:cubicBezTo>
                <a:cubicBezTo>
                  <a:pt x="3992" y="1311"/>
                  <a:pt x="3993" y="1313"/>
                  <a:pt x="3994" y="1314"/>
                </a:cubicBezTo>
                <a:cubicBezTo>
                  <a:pt x="3994" y="1314"/>
                  <a:pt x="3995" y="1315"/>
                  <a:pt x="3995" y="1315"/>
                </a:cubicBezTo>
                <a:cubicBezTo>
                  <a:pt x="3995" y="1315"/>
                  <a:pt x="3995" y="1315"/>
                  <a:pt x="3995" y="1315"/>
                </a:cubicBezTo>
                <a:cubicBezTo>
                  <a:pt x="3995" y="1315"/>
                  <a:pt x="3995" y="1315"/>
                  <a:pt x="3995" y="1315"/>
                </a:cubicBezTo>
                <a:cubicBezTo>
                  <a:pt x="4014" y="1339"/>
                  <a:pt x="4044" y="1351"/>
                  <a:pt x="4073" y="1361"/>
                </a:cubicBezTo>
                <a:cubicBezTo>
                  <a:pt x="4137" y="1389"/>
                  <a:pt x="4209" y="1401"/>
                  <a:pt x="4277" y="1405"/>
                </a:cubicBezTo>
                <a:cubicBezTo>
                  <a:pt x="4321" y="1408"/>
                  <a:pt x="4364" y="1406"/>
                  <a:pt x="4400" y="1377"/>
                </a:cubicBezTo>
                <a:cubicBezTo>
                  <a:pt x="4423" y="1358"/>
                  <a:pt x="4438" y="1333"/>
                  <a:pt x="4454" y="1308"/>
                </a:cubicBezTo>
                <a:cubicBezTo>
                  <a:pt x="4461" y="1299"/>
                  <a:pt x="4467" y="1291"/>
                  <a:pt x="4473" y="1281"/>
                </a:cubicBezTo>
                <a:cubicBezTo>
                  <a:pt x="4474" y="1283"/>
                  <a:pt x="4476" y="1285"/>
                  <a:pt x="4479" y="1285"/>
                </a:cubicBezTo>
                <a:cubicBezTo>
                  <a:pt x="4653" y="1318"/>
                  <a:pt x="4859" y="1322"/>
                  <a:pt x="5013" y="1221"/>
                </a:cubicBezTo>
                <a:cubicBezTo>
                  <a:pt x="5044" y="1202"/>
                  <a:pt x="5074" y="1178"/>
                  <a:pt x="5102" y="1155"/>
                </a:cubicBezTo>
                <a:cubicBezTo>
                  <a:pt x="5112" y="1146"/>
                  <a:pt x="5122" y="1136"/>
                  <a:pt x="5128" y="1125"/>
                </a:cubicBezTo>
                <a:cubicBezTo>
                  <a:pt x="5131" y="1125"/>
                  <a:pt x="5133" y="1123"/>
                  <a:pt x="5134" y="1120"/>
                </a:cubicBezTo>
                <a:cubicBezTo>
                  <a:pt x="5135" y="1116"/>
                  <a:pt x="5136" y="1111"/>
                  <a:pt x="5137" y="1106"/>
                </a:cubicBezTo>
                <a:cubicBezTo>
                  <a:pt x="5138" y="1102"/>
                  <a:pt x="5139" y="1098"/>
                  <a:pt x="5139" y="1093"/>
                </a:cubicBezTo>
                <a:cubicBezTo>
                  <a:pt x="5146" y="1054"/>
                  <a:pt x="5145" y="1005"/>
                  <a:pt x="5097" y="1003"/>
                </a:cubicBezTo>
                <a:close/>
                <a:moveTo>
                  <a:pt x="2213" y="1241"/>
                </a:moveTo>
                <a:cubicBezTo>
                  <a:pt x="2193" y="1237"/>
                  <a:pt x="2173" y="1232"/>
                  <a:pt x="2155" y="1224"/>
                </a:cubicBezTo>
                <a:cubicBezTo>
                  <a:pt x="2144" y="1219"/>
                  <a:pt x="2134" y="1212"/>
                  <a:pt x="2135" y="1202"/>
                </a:cubicBezTo>
                <a:cubicBezTo>
                  <a:pt x="2135" y="1202"/>
                  <a:pt x="2136" y="1201"/>
                  <a:pt x="2137" y="1201"/>
                </a:cubicBezTo>
                <a:cubicBezTo>
                  <a:pt x="2156" y="1182"/>
                  <a:pt x="2182" y="1184"/>
                  <a:pt x="2206" y="1181"/>
                </a:cubicBezTo>
                <a:cubicBezTo>
                  <a:pt x="2221" y="1193"/>
                  <a:pt x="2217" y="1222"/>
                  <a:pt x="2213" y="1241"/>
                </a:cubicBezTo>
                <a:close/>
                <a:moveTo>
                  <a:pt x="2210" y="1164"/>
                </a:moveTo>
                <a:cubicBezTo>
                  <a:pt x="2206" y="1163"/>
                  <a:pt x="2203" y="1161"/>
                  <a:pt x="2199" y="1160"/>
                </a:cubicBezTo>
                <a:cubicBezTo>
                  <a:pt x="2198" y="1160"/>
                  <a:pt x="2198" y="1160"/>
                  <a:pt x="2198" y="1160"/>
                </a:cubicBezTo>
                <a:cubicBezTo>
                  <a:pt x="2216" y="1153"/>
                  <a:pt x="2236" y="1148"/>
                  <a:pt x="2257" y="1146"/>
                </a:cubicBezTo>
                <a:cubicBezTo>
                  <a:pt x="2241" y="1154"/>
                  <a:pt x="2226" y="1161"/>
                  <a:pt x="2210" y="1164"/>
                </a:cubicBezTo>
                <a:close/>
                <a:moveTo>
                  <a:pt x="2248" y="1246"/>
                </a:moveTo>
                <a:cubicBezTo>
                  <a:pt x="2250" y="1244"/>
                  <a:pt x="2252" y="1243"/>
                  <a:pt x="2254" y="1242"/>
                </a:cubicBezTo>
                <a:cubicBezTo>
                  <a:pt x="2255" y="1243"/>
                  <a:pt x="2255" y="1245"/>
                  <a:pt x="2256" y="1246"/>
                </a:cubicBezTo>
                <a:cubicBezTo>
                  <a:pt x="2253" y="1246"/>
                  <a:pt x="2251" y="1246"/>
                  <a:pt x="2248" y="1246"/>
                </a:cubicBezTo>
                <a:close/>
                <a:moveTo>
                  <a:pt x="2255" y="1223"/>
                </a:moveTo>
                <a:cubicBezTo>
                  <a:pt x="2247" y="1228"/>
                  <a:pt x="2238" y="1233"/>
                  <a:pt x="2230" y="1237"/>
                </a:cubicBezTo>
                <a:cubicBezTo>
                  <a:pt x="2233" y="1217"/>
                  <a:pt x="2234" y="1193"/>
                  <a:pt x="2224" y="1177"/>
                </a:cubicBezTo>
                <a:cubicBezTo>
                  <a:pt x="2249" y="1170"/>
                  <a:pt x="2271" y="1156"/>
                  <a:pt x="2294" y="1145"/>
                </a:cubicBezTo>
                <a:cubicBezTo>
                  <a:pt x="2320" y="1146"/>
                  <a:pt x="2346" y="1149"/>
                  <a:pt x="2371" y="1152"/>
                </a:cubicBezTo>
                <a:cubicBezTo>
                  <a:pt x="2333" y="1163"/>
                  <a:pt x="2266" y="1188"/>
                  <a:pt x="2255" y="1223"/>
                </a:cubicBezTo>
                <a:close/>
                <a:moveTo>
                  <a:pt x="2319" y="1249"/>
                </a:moveTo>
                <a:cubicBezTo>
                  <a:pt x="2304" y="1249"/>
                  <a:pt x="2289" y="1248"/>
                  <a:pt x="2273" y="1247"/>
                </a:cubicBezTo>
                <a:cubicBezTo>
                  <a:pt x="2269" y="1243"/>
                  <a:pt x="2268" y="1238"/>
                  <a:pt x="2269" y="1232"/>
                </a:cubicBezTo>
                <a:cubicBezTo>
                  <a:pt x="2309" y="1206"/>
                  <a:pt x="2345" y="1175"/>
                  <a:pt x="2392" y="1163"/>
                </a:cubicBezTo>
                <a:cubicBezTo>
                  <a:pt x="2396" y="1162"/>
                  <a:pt x="2398" y="1158"/>
                  <a:pt x="2398" y="1155"/>
                </a:cubicBezTo>
                <a:cubicBezTo>
                  <a:pt x="2406" y="1156"/>
                  <a:pt x="2415" y="1157"/>
                  <a:pt x="2423" y="1157"/>
                </a:cubicBezTo>
                <a:cubicBezTo>
                  <a:pt x="2420" y="1160"/>
                  <a:pt x="2417" y="1163"/>
                  <a:pt x="2414" y="1165"/>
                </a:cubicBezTo>
                <a:cubicBezTo>
                  <a:pt x="2399" y="1178"/>
                  <a:pt x="2384" y="1191"/>
                  <a:pt x="2369" y="1204"/>
                </a:cubicBezTo>
                <a:cubicBezTo>
                  <a:pt x="2360" y="1213"/>
                  <a:pt x="2345" y="1225"/>
                  <a:pt x="2336" y="1239"/>
                </a:cubicBezTo>
                <a:cubicBezTo>
                  <a:pt x="2330" y="1243"/>
                  <a:pt x="2325" y="1246"/>
                  <a:pt x="2319" y="1249"/>
                </a:cubicBezTo>
                <a:close/>
                <a:moveTo>
                  <a:pt x="2344" y="1266"/>
                </a:moveTo>
                <a:cubicBezTo>
                  <a:pt x="2350" y="1266"/>
                  <a:pt x="2355" y="1266"/>
                  <a:pt x="2361" y="1267"/>
                </a:cubicBezTo>
                <a:cubicBezTo>
                  <a:pt x="2355" y="1268"/>
                  <a:pt x="2348" y="1268"/>
                  <a:pt x="2344" y="1266"/>
                </a:cubicBezTo>
                <a:close/>
                <a:moveTo>
                  <a:pt x="2386" y="1249"/>
                </a:moveTo>
                <a:cubicBezTo>
                  <a:pt x="2373" y="1250"/>
                  <a:pt x="2360" y="1250"/>
                  <a:pt x="2347" y="1250"/>
                </a:cubicBezTo>
                <a:cubicBezTo>
                  <a:pt x="2348" y="1249"/>
                  <a:pt x="2349" y="1248"/>
                  <a:pt x="2349" y="1247"/>
                </a:cubicBezTo>
                <a:cubicBezTo>
                  <a:pt x="2351" y="1246"/>
                  <a:pt x="2354" y="1244"/>
                  <a:pt x="2356" y="1242"/>
                </a:cubicBezTo>
                <a:cubicBezTo>
                  <a:pt x="2381" y="1223"/>
                  <a:pt x="2403" y="1198"/>
                  <a:pt x="2426" y="1176"/>
                </a:cubicBezTo>
                <a:cubicBezTo>
                  <a:pt x="2433" y="1171"/>
                  <a:pt x="2439" y="1165"/>
                  <a:pt x="2445" y="1159"/>
                </a:cubicBezTo>
                <a:cubicBezTo>
                  <a:pt x="2455" y="1160"/>
                  <a:pt x="2465" y="1161"/>
                  <a:pt x="2475" y="1162"/>
                </a:cubicBezTo>
                <a:cubicBezTo>
                  <a:pt x="2448" y="1176"/>
                  <a:pt x="2424" y="1192"/>
                  <a:pt x="2406" y="1220"/>
                </a:cubicBezTo>
                <a:cubicBezTo>
                  <a:pt x="2400" y="1229"/>
                  <a:pt x="2394" y="1240"/>
                  <a:pt x="2386" y="1249"/>
                </a:cubicBezTo>
                <a:close/>
                <a:moveTo>
                  <a:pt x="2440" y="1248"/>
                </a:moveTo>
                <a:cubicBezTo>
                  <a:pt x="2429" y="1248"/>
                  <a:pt x="2417" y="1248"/>
                  <a:pt x="2406" y="1249"/>
                </a:cubicBezTo>
                <a:cubicBezTo>
                  <a:pt x="2415" y="1236"/>
                  <a:pt x="2423" y="1221"/>
                  <a:pt x="2433" y="1209"/>
                </a:cubicBezTo>
                <a:cubicBezTo>
                  <a:pt x="2449" y="1190"/>
                  <a:pt x="2472" y="1179"/>
                  <a:pt x="2495" y="1169"/>
                </a:cubicBezTo>
                <a:cubicBezTo>
                  <a:pt x="2494" y="1170"/>
                  <a:pt x="2494" y="1171"/>
                  <a:pt x="2493" y="1171"/>
                </a:cubicBezTo>
                <a:cubicBezTo>
                  <a:pt x="2485" y="1183"/>
                  <a:pt x="2476" y="1194"/>
                  <a:pt x="2468" y="1205"/>
                </a:cubicBezTo>
                <a:cubicBezTo>
                  <a:pt x="2460" y="1215"/>
                  <a:pt x="2444" y="1232"/>
                  <a:pt x="2440" y="1248"/>
                </a:cubicBezTo>
                <a:close/>
                <a:moveTo>
                  <a:pt x="2469" y="1248"/>
                </a:moveTo>
                <a:cubicBezTo>
                  <a:pt x="2465" y="1248"/>
                  <a:pt x="2461" y="1248"/>
                  <a:pt x="2458" y="1248"/>
                </a:cubicBezTo>
                <a:cubicBezTo>
                  <a:pt x="2458" y="1247"/>
                  <a:pt x="2459" y="1247"/>
                  <a:pt x="2459" y="1246"/>
                </a:cubicBezTo>
                <a:cubicBezTo>
                  <a:pt x="2469" y="1227"/>
                  <a:pt x="2484" y="1210"/>
                  <a:pt x="2497" y="1193"/>
                </a:cubicBezTo>
                <a:cubicBezTo>
                  <a:pt x="2503" y="1186"/>
                  <a:pt x="2512" y="1176"/>
                  <a:pt x="2517" y="1165"/>
                </a:cubicBezTo>
                <a:cubicBezTo>
                  <a:pt x="2523" y="1166"/>
                  <a:pt x="2529" y="1166"/>
                  <a:pt x="2535" y="1166"/>
                </a:cubicBezTo>
                <a:cubicBezTo>
                  <a:pt x="2514" y="1180"/>
                  <a:pt x="2492" y="1192"/>
                  <a:pt x="2483" y="1216"/>
                </a:cubicBezTo>
                <a:cubicBezTo>
                  <a:pt x="2478" y="1226"/>
                  <a:pt x="2476" y="1239"/>
                  <a:pt x="2469" y="1248"/>
                </a:cubicBezTo>
                <a:close/>
                <a:moveTo>
                  <a:pt x="2497" y="1250"/>
                </a:moveTo>
                <a:cubicBezTo>
                  <a:pt x="2494" y="1249"/>
                  <a:pt x="2490" y="1249"/>
                  <a:pt x="2487" y="1249"/>
                </a:cubicBezTo>
                <a:cubicBezTo>
                  <a:pt x="2494" y="1235"/>
                  <a:pt x="2496" y="1219"/>
                  <a:pt x="2506" y="1207"/>
                </a:cubicBezTo>
                <a:cubicBezTo>
                  <a:pt x="2508" y="1205"/>
                  <a:pt x="2510" y="1203"/>
                  <a:pt x="2513" y="1201"/>
                </a:cubicBezTo>
                <a:cubicBezTo>
                  <a:pt x="2505" y="1216"/>
                  <a:pt x="2499" y="1232"/>
                  <a:pt x="2497" y="1250"/>
                </a:cubicBezTo>
                <a:close/>
                <a:moveTo>
                  <a:pt x="2548" y="1204"/>
                </a:moveTo>
                <a:cubicBezTo>
                  <a:pt x="2543" y="1215"/>
                  <a:pt x="2540" y="1225"/>
                  <a:pt x="2537" y="1236"/>
                </a:cubicBezTo>
                <a:cubicBezTo>
                  <a:pt x="2536" y="1242"/>
                  <a:pt x="2534" y="1248"/>
                  <a:pt x="2531" y="1252"/>
                </a:cubicBezTo>
                <a:cubicBezTo>
                  <a:pt x="2525" y="1252"/>
                  <a:pt x="2519" y="1251"/>
                  <a:pt x="2513" y="1251"/>
                </a:cubicBezTo>
                <a:cubicBezTo>
                  <a:pt x="2517" y="1217"/>
                  <a:pt x="2535" y="1189"/>
                  <a:pt x="2561" y="1166"/>
                </a:cubicBezTo>
                <a:cubicBezTo>
                  <a:pt x="2563" y="1166"/>
                  <a:pt x="2565" y="1166"/>
                  <a:pt x="2567" y="1166"/>
                </a:cubicBezTo>
                <a:cubicBezTo>
                  <a:pt x="2569" y="1166"/>
                  <a:pt x="2571" y="1166"/>
                  <a:pt x="2573" y="1166"/>
                </a:cubicBezTo>
                <a:cubicBezTo>
                  <a:pt x="2562" y="1176"/>
                  <a:pt x="2554" y="1189"/>
                  <a:pt x="2548" y="1204"/>
                </a:cubicBezTo>
                <a:close/>
                <a:moveTo>
                  <a:pt x="2590" y="1250"/>
                </a:moveTo>
                <a:cubicBezTo>
                  <a:pt x="2579" y="1251"/>
                  <a:pt x="2567" y="1252"/>
                  <a:pt x="2556" y="1252"/>
                </a:cubicBezTo>
                <a:cubicBezTo>
                  <a:pt x="2554" y="1229"/>
                  <a:pt x="2591" y="1177"/>
                  <a:pt x="2604" y="1163"/>
                </a:cubicBezTo>
                <a:cubicBezTo>
                  <a:pt x="2622" y="1161"/>
                  <a:pt x="2640" y="1156"/>
                  <a:pt x="2656" y="1149"/>
                </a:cubicBezTo>
                <a:cubicBezTo>
                  <a:pt x="2635" y="1166"/>
                  <a:pt x="2610" y="1186"/>
                  <a:pt x="2602" y="1212"/>
                </a:cubicBezTo>
                <a:cubicBezTo>
                  <a:pt x="2599" y="1220"/>
                  <a:pt x="2596" y="1237"/>
                  <a:pt x="2590" y="1250"/>
                </a:cubicBezTo>
                <a:close/>
                <a:moveTo>
                  <a:pt x="2619" y="1242"/>
                </a:moveTo>
                <a:cubicBezTo>
                  <a:pt x="2616" y="1243"/>
                  <a:pt x="2612" y="1244"/>
                  <a:pt x="2609" y="1245"/>
                </a:cubicBezTo>
                <a:cubicBezTo>
                  <a:pt x="2613" y="1235"/>
                  <a:pt x="2615" y="1224"/>
                  <a:pt x="2618" y="1213"/>
                </a:cubicBezTo>
                <a:cubicBezTo>
                  <a:pt x="2625" y="1191"/>
                  <a:pt x="2652" y="1172"/>
                  <a:pt x="2670" y="1157"/>
                </a:cubicBezTo>
                <a:cubicBezTo>
                  <a:pt x="2666" y="1193"/>
                  <a:pt x="2656" y="1227"/>
                  <a:pt x="2619" y="1242"/>
                </a:cubicBezTo>
                <a:close/>
                <a:moveTo>
                  <a:pt x="3711" y="1047"/>
                </a:moveTo>
                <a:cubicBezTo>
                  <a:pt x="3709" y="1047"/>
                  <a:pt x="3708" y="1047"/>
                  <a:pt x="3707" y="1047"/>
                </a:cubicBezTo>
                <a:cubicBezTo>
                  <a:pt x="3696" y="1039"/>
                  <a:pt x="3684" y="1033"/>
                  <a:pt x="3671" y="1029"/>
                </a:cubicBezTo>
                <a:cubicBezTo>
                  <a:pt x="3686" y="1032"/>
                  <a:pt x="3699" y="1038"/>
                  <a:pt x="3711" y="1047"/>
                </a:cubicBezTo>
                <a:close/>
                <a:moveTo>
                  <a:pt x="3610" y="655"/>
                </a:moveTo>
                <a:cubicBezTo>
                  <a:pt x="3609" y="655"/>
                  <a:pt x="3608" y="657"/>
                  <a:pt x="3607" y="658"/>
                </a:cubicBezTo>
                <a:cubicBezTo>
                  <a:pt x="3606" y="655"/>
                  <a:pt x="3605" y="653"/>
                  <a:pt x="3604" y="650"/>
                </a:cubicBezTo>
                <a:cubicBezTo>
                  <a:pt x="3606" y="651"/>
                  <a:pt x="3608" y="653"/>
                  <a:pt x="3610" y="655"/>
                </a:cubicBezTo>
                <a:close/>
                <a:moveTo>
                  <a:pt x="3518" y="716"/>
                </a:moveTo>
                <a:cubicBezTo>
                  <a:pt x="3519" y="716"/>
                  <a:pt x="3519" y="717"/>
                  <a:pt x="3520" y="718"/>
                </a:cubicBezTo>
                <a:cubicBezTo>
                  <a:pt x="3520" y="718"/>
                  <a:pt x="3520" y="718"/>
                  <a:pt x="3520" y="718"/>
                </a:cubicBezTo>
                <a:cubicBezTo>
                  <a:pt x="3518" y="717"/>
                  <a:pt x="3516" y="715"/>
                  <a:pt x="3515" y="714"/>
                </a:cubicBezTo>
                <a:cubicBezTo>
                  <a:pt x="3514" y="712"/>
                  <a:pt x="3514" y="711"/>
                  <a:pt x="3514" y="709"/>
                </a:cubicBezTo>
                <a:cubicBezTo>
                  <a:pt x="3515" y="711"/>
                  <a:pt x="3517" y="714"/>
                  <a:pt x="3518" y="716"/>
                </a:cubicBezTo>
                <a:close/>
                <a:moveTo>
                  <a:pt x="3423" y="778"/>
                </a:moveTo>
                <a:cubicBezTo>
                  <a:pt x="3427" y="753"/>
                  <a:pt x="3445" y="730"/>
                  <a:pt x="3464" y="714"/>
                </a:cubicBezTo>
                <a:cubicBezTo>
                  <a:pt x="3470" y="710"/>
                  <a:pt x="3476" y="707"/>
                  <a:pt x="3482" y="708"/>
                </a:cubicBezTo>
                <a:cubicBezTo>
                  <a:pt x="3488" y="709"/>
                  <a:pt x="3494" y="715"/>
                  <a:pt x="3500" y="721"/>
                </a:cubicBezTo>
                <a:cubicBezTo>
                  <a:pt x="3501" y="723"/>
                  <a:pt x="3502" y="725"/>
                  <a:pt x="3505" y="725"/>
                </a:cubicBezTo>
                <a:cubicBezTo>
                  <a:pt x="3506" y="727"/>
                  <a:pt x="3507" y="728"/>
                  <a:pt x="3509" y="729"/>
                </a:cubicBezTo>
                <a:cubicBezTo>
                  <a:pt x="3520" y="737"/>
                  <a:pt x="3528" y="742"/>
                  <a:pt x="3542" y="741"/>
                </a:cubicBezTo>
                <a:cubicBezTo>
                  <a:pt x="3543" y="741"/>
                  <a:pt x="3543" y="741"/>
                  <a:pt x="3544" y="741"/>
                </a:cubicBezTo>
                <a:cubicBezTo>
                  <a:pt x="3550" y="747"/>
                  <a:pt x="3554" y="754"/>
                  <a:pt x="3554" y="760"/>
                </a:cubicBezTo>
                <a:cubicBezTo>
                  <a:pt x="3550" y="764"/>
                  <a:pt x="3545" y="766"/>
                  <a:pt x="3541" y="769"/>
                </a:cubicBezTo>
                <a:cubicBezTo>
                  <a:pt x="3528" y="777"/>
                  <a:pt x="3515" y="781"/>
                  <a:pt x="3500" y="783"/>
                </a:cubicBezTo>
                <a:cubicBezTo>
                  <a:pt x="3477" y="786"/>
                  <a:pt x="3455" y="788"/>
                  <a:pt x="3440" y="807"/>
                </a:cubicBezTo>
                <a:cubicBezTo>
                  <a:pt x="3438" y="801"/>
                  <a:pt x="3434" y="796"/>
                  <a:pt x="3430" y="790"/>
                </a:cubicBezTo>
                <a:cubicBezTo>
                  <a:pt x="3427" y="787"/>
                  <a:pt x="3425" y="784"/>
                  <a:pt x="3423" y="780"/>
                </a:cubicBezTo>
                <a:cubicBezTo>
                  <a:pt x="3423" y="780"/>
                  <a:pt x="3423" y="779"/>
                  <a:pt x="3423" y="778"/>
                </a:cubicBezTo>
                <a:close/>
                <a:moveTo>
                  <a:pt x="3556" y="892"/>
                </a:moveTo>
                <a:cubicBezTo>
                  <a:pt x="3554" y="892"/>
                  <a:pt x="3553" y="893"/>
                  <a:pt x="3551" y="894"/>
                </a:cubicBezTo>
                <a:cubicBezTo>
                  <a:pt x="3545" y="896"/>
                  <a:pt x="3543" y="903"/>
                  <a:pt x="3547" y="907"/>
                </a:cubicBezTo>
                <a:cubicBezTo>
                  <a:pt x="3557" y="920"/>
                  <a:pt x="3571" y="940"/>
                  <a:pt x="3553" y="951"/>
                </a:cubicBezTo>
                <a:cubicBezTo>
                  <a:pt x="3540" y="959"/>
                  <a:pt x="3521" y="956"/>
                  <a:pt x="3507" y="953"/>
                </a:cubicBezTo>
                <a:cubicBezTo>
                  <a:pt x="3480" y="946"/>
                  <a:pt x="3453" y="931"/>
                  <a:pt x="3431" y="914"/>
                </a:cubicBezTo>
                <a:cubicBezTo>
                  <a:pt x="3423" y="906"/>
                  <a:pt x="3416" y="899"/>
                  <a:pt x="3408" y="892"/>
                </a:cubicBezTo>
                <a:cubicBezTo>
                  <a:pt x="3412" y="879"/>
                  <a:pt x="3420" y="867"/>
                  <a:pt x="3426" y="854"/>
                </a:cubicBezTo>
                <a:cubicBezTo>
                  <a:pt x="3443" y="856"/>
                  <a:pt x="3462" y="854"/>
                  <a:pt x="3479" y="852"/>
                </a:cubicBezTo>
                <a:cubicBezTo>
                  <a:pt x="3494" y="854"/>
                  <a:pt x="3509" y="856"/>
                  <a:pt x="3523" y="857"/>
                </a:cubicBezTo>
                <a:cubicBezTo>
                  <a:pt x="3533" y="858"/>
                  <a:pt x="3542" y="857"/>
                  <a:pt x="3551" y="860"/>
                </a:cubicBezTo>
                <a:cubicBezTo>
                  <a:pt x="3557" y="864"/>
                  <a:pt x="3561" y="868"/>
                  <a:pt x="3564" y="873"/>
                </a:cubicBezTo>
                <a:cubicBezTo>
                  <a:pt x="3562" y="877"/>
                  <a:pt x="3559" y="881"/>
                  <a:pt x="3556" y="884"/>
                </a:cubicBezTo>
                <a:cubicBezTo>
                  <a:pt x="3555" y="887"/>
                  <a:pt x="3555" y="889"/>
                  <a:pt x="3556" y="892"/>
                </a:cubicBezTo>
                <a:close/>
                <a:moveTo>
                  <a:pt x="3433" y="836"/>
                </a:moveTo>
                <a:cubicBezTo>
                  <a:pt x="3433" y="835"/>
                  <a:pt x="3434" y="834"/>
                  <a:pt x="3434" y="833"/>
                </a:cubicBezTo>
                <a:cubicBezTo>
                  <a:pt x="3434" y="834"/>
                  <a:pt x="3435" y="835"/>
                  <a:pt x="3436" y="836"/>
                </a:cubicBezTo>
                <a:cubicBezTo>
                  <a:pt x="3435" y="836"/>
                  <a:pt x="3434" y="836"/>
                  <a:pt x="3433" y="836"/>
                </a:cubicBezTo>
                <a:close/>
                <a:moveTo>
                  <a:pt x="3406" y="786"/>
                </a:moveTo>
                <a:cubicBezTo>
                  <a:pt x="3406" y="787"/>
                  <a:pt x="3406" y="788"/>
                  <a:pt x="3406" y="790"/>
                </a:cubicBezTo>
                <a:cubicBezTo>
                  <a:pt x="3406" y="791"/>
                  <a:pt x="3406" y="793"/>
                  <a:pt x="3407" y="794"/>
                </a:cubicBezTo>
                <a:cubicBezTo>
                  <a:pt x="3405" y="793"/>
                  <a:pt x="3404" y="793"/>
                  <a:pt x="3402" y="793"/>
                </a:cubicBezTo>
                <a:cubicBezTo>
                  <a:pt x="3403" y="790"/>
                  <a:pt x="3405" y="788"/>
                  <a:pt x="3406" y="786"/>
                </a:cubicBezTo>
                <a:close/>
                <a:moveTo>
                  <a:pt x="3392" y="807"/>
                </a:moveTo>
                <a:cubicBezTo>
                  <a:pt x="3391" y="807"/>
                  <a:pt x="3390" y="808"/>
                  <a:pt x="3389" y="809"/>
                </a:cubicBezTo>
                <a:cubicBezTo>
                  <a:pt x="3385" y="808"/>
                  <a:pt x="3381" y="809"/>
                  <a:pt x="3380" y="814"/>
                </a:cubicBezTo>
                <a:cubicBezTo>
                  <a:pt x="3377" y="826"/>
                  <a:pt x="3374" y="836"/>
                  <a:pt x="3377" y="848"/>
                </a:cubicBezTo>
                <a:cubicBezTo>
                  <a:pt x="3378" y="851"/>
                  <a:pt x="3381" y="854"/>
                  <a:pt x="3385" y="854"/>
                </a:cubicBezTo>
                <a:cubicBezTo>
                  <a:pt x="3393" y="854"/>
                  <a:pt x="3393" y="854"/>
                  <a:pt x="3393" y="854"/>
                </a:cubicBezTo>
                <a:cubicBezTo>
                  <a:pt x="3395" y="854"/>
                  <a:pt x="3398" y="852"/>
                  <a:pt x="3400" y="850"/>
                </a:cubicBezTo>
                <a:cubicBezTo>
                  <a:pt x="3405" y="837"/>
                  <a:pt x="3406" y="825"/>
                  <a:pt x="3403" y="812"/>
                </a:cubicBezTo>
                <a:cubicBezTo>
                  <a:pt x="3403" y="811"/>
                  <a:pt x="3403" y="810"/>
                  <a:pt x="3402" y="809"/>
                </a:cubicBezTo>
                <a:cubicBezTo>
                  <a:pt x="3404" y="810"/>
                  <a:pt x="3405" y="810"/>
                  <a:pt x="3406" y="811"/>
                </a:cubicBezTo>
                <a:cubicBezTo>
                  <a:pt x="3420" y="815"/>
                  <a:pt x="3420" y="825"/>
                  <a:pt x="3416" y="836"/>
                </a:cubicBezTo>
                <a:cubicBezTo>
                  <a:pt x="3411" y="852"/>
                  <a:pt x="3401" y="865"/>
                  <a:pt x="3395" y="881"/>
                </a:cubicBezTo>
                <a:cubicBezTo>
                  <a:pt x="3394" y="880"/>
                  <a:pt x="3393" y="880"/>
                  <a:pt x="3393" y="880"/>
                </a:cubicBezTo>
                <a:cubicBezTo>
                  <a:pt x="3389" y="880"/>
                  <a:pt x="3385" y="879"/>
                  <a:pt x="3382" y="878"/>
                </a:cubicBezTo>
                <a:cubicBezTo>
                  <a:pt x="3378" y="868"/>
                  <a:pt x="3370" y="858"/>
                  <a:pt x="3364" y="849"/>
                </a:cubicBezTo>
                <a:cubicBezTo>
                  <a:pt x="3357" y="838"/>
                  <a:pt x="3334" y="811"/>
                  <a:pt x="3355" y="806"/>
                </a:cubicBezTo>
                <a:cubicBezTo>
                  <a:pt x="3367" y="803"/>
                  <a:pt x="3380" y="804"/>
                  <a:pt x="3392" y="807"/>
                </a:cubicBezTo>
                <a:close/>
                <a:moveTo>
                  <a:pt x="3375" y="1002"/>
                </a:moveTo>
                <a:cubicBezTo>
                  <a:pt x="3375" y="1002"/>
                  <a:pt x="3375" y="1002"/>
                  <a:pt x="3375" y="1002"/>
                </a:cubicBezTo>
                <a:cubicBezTo>
                  <a:pt x="3371" y="1002"/>
                  <a:pt x="3368" y="1003"/>
                  <a:pt x="3364" y="1003"/>
                </a:cubicBezTo>
                <a:cubicBezTo>
                  <a:pt x="3357" y="1004"/>
                  <a:pt x="3350" y="1005"/>
                  <a:pt x="3343" y="1007"/>
                </a:cubicBezTo>
                <a:cubicBezTo>
                  <a:pt x="3339" y="1004"/>
                  <a:pt x="3335" y="1001"/>
                  <a:pt x="3332" y="997"/>
                </a:cubicBezTo>
                <a:cubicBezTo>
                  <a:pt x="3331" y="997"/>
                  <a:pt x="3331" y="997"/>
                  <a:pt x="3331" y="997"/>
                </a:cubicBezTo>
                <a:cubicBezTo>
                  <a:pt x="3331" y="996"/>
                  <a:pt x="3331" y="995"/>
                  <a:pt x="3331" y="994"/>
                </a:cubicBezTo>
                <a:cubicBezTo>
                  <a:pt x="3331" y="993"/>
                  <a:pt x="3331" y="993"/>
                  <a:pt x="3331" y="992"/>
                </a:cubicBezTo>
                <a:cubicBezTo>
                  <a:pt x="3332" y="983"/>
                  <a:pt x="3318" y="982"/>
                  <a:pt x="3316" y="990"/>
                </a:cubicBezTo>
                <a:cubicBezTo>
                  <a:pt x="3310" y="994"/>
                  <a:pt x="3305" y="997"/>
                  <a:pt x="3300" y="1001"/>
                </a:cubicBezTo>
                <a:cubicBezTo>
                  <a:pt x="3289" y="1005"/>
                  <a:pt x="3278" y="1002"/>
                  <a:pt x="3270" y="989"/>
                </a:cubicBezTo>
                <a:cubicBezTo>
                  <a:pt x="3270" y="989"/>
                  <a:pt x="3270" y="988"/>
                  <a:pt x="3270" y="988"/>
                </a:cubicBezTo>
                <a:cubicBezTo>
                  <a:pt x="3268" y="970"/>
                  <a:pt x="3278" y="946"/>
                  <a:pt x="3289" y="937"/>
                </a:cubicBezTo>
                <a:cubicBezTo>
                  <a:pt x="3294" y="933"/>
                  <a:pt x="3292" y="927"/>
                  <a:pt x="3288" y="925"/>
                </a:cubicBezTo>
                <a:cubicBezTo>
                  <a:pt x="3292" y="922"/>
                  <a:pt x="3296" y="919"/>
                  <a:pt x="3300" y="916"/>
                </a:cubicBezTo>
                <a:cubicBezTo>
                  <a:pt x="3318" y="904"/>
                  <a:pt x="3336" y="887"/>
                  <a:pt x="3347" y="867"/>
                </a:cubicBezTo>
                <a:cubicBezTo>
                  <a:pt x="3347" y="868"/>
                  <a:pt x="3348" y="870"/>
                  <a:pt x="3348" y="871"/>
                </a:cubicBezTo>
                <a:cubicBezTo>
                  <a:pt x="3370" y="903"/>
                  <a:pt x="3401" y="944"/>
                  <a:pt x="3387" y="982"/>
                </a:cubicBezTo>
                <a:cubicBezTo>
                  <a:pt x="3382" y="986"/>
                  <a:pt x="3378" y="989"/>
                  <a:pt x="3375" y="994"/>
                </a:cubicBezTo>
                <a:cubicBezTo>
                  <a:pt x="3373" y="997"/>
                  <a:pt x="3373" y="1000"/>
                  <a:pt x="3375" y="1002"/>
                </a:cubicBezTo>
                <a:close/>
                <a:moveTo>
                  <a:pt x="3241" y="1144"/>
                </a:moveTo>
                <a:cubicBezTo>
                  <a:pt x="3241" y="1152"/>
                  <a:pt x="3242" y="1160"/>
                  <a:pt x="3243" y="1168"/>
                </a:cubicBezTo>
                <a:cubicBezTo>
                  <a:pt x="3244" y="1175"/>
                  <a:pt x="3246" y="1181"/>
                  <a:pt x="3248" y="1186"/>
                </a:cubicBezTo>
                <a:cubicBezTo>
                  <a:pt x="3248" y="1190"/>
                  <a:pt x="3252" y="1194"/>
                  <a:pt x="3257" y="1195"/>
                </a:cubicBezTo>
                <a:cubicBezTo>
                  <a:pt x="3264" y="1199"/>
                  <a:pt x="3274" y="1198"/>
                  <a:pt x="3285" y="1190"/>
                </a:cubicBezTo>
                <a:cubicBezTo>
                  <a:pt x="3291" y="1185"/>
                  <a:pt x="3299" y="1178"/>
                  <a:pt x="3308" y="1172"/>
                </a:cubicBezTo>
                <a:cubicBezTo>
                  <a:pt x="3312" y="1172"/>
                  <a:pt x="3316" y="1172"/>
                  <a:pt x="3319" y="1173"/>
                </a:cubicBezTo>
                <a:cubicBezTo>
                  <a:pt x="3330" y="1196"/>
                  <a:pt x="3336" y="1219"/>
                  <a:pt x="3316" y="1240"/>
                </a:cubicBezTo>
                <a:cubicBezTo>
                  <a:pt x="3313" y="1243"/>
                  <a:pt x="3309" y="1246"/>
                  <a:pt x="3305" y="1249"/>
                </a:cubicBezTo>
                <a:cubicBezTo>
                  <a:pt x="3305" y="1249"/>
                  <a:pt x="3305" y="1249"/>
                  <a:pt x="3304" y="1249"/>
                </a:cubicBezTo>
                <a:cubicBezTo>
                  <a:pt x="3303" y="1248"/>
                  <a:pt x="3302" y="1248"/>
                  <a:pt x="3301" y="1247"/>
                </a:cubicBezTo>
                <a:cubicBezTo>
                  <a:pt x="3307" y="1244"/>
                  <a:pt x="3305" y="1233"/>
                  <a:pt x="3297" y="1232"/>
                </a:cubicBezTo>
                <a:cubicBezTo>
                  <a:pt x="3279" y="1231"/>
                  <a:pt x="3263" y="1228"/>
                  <a:pt x="3248" y="1222"/>
                </a:cubicBezTo>
                <a:cubicBezTo>
                  <a:pt x="3228" y="1212"/>
                  <a:pt x="3210" y="1199"/>
                  <a:pt x="3191" y="1187"/>
                </a:cubicBezTo>
                <a:cubicBezTo>
                  <a:pt x="3200" y="1169"/>
                  <a:pt x="3206" y="1150"/>
                  <a:pt x="3210" y="1140"/>
                </a:cubicBezTo>
                <a:cubicBezTo>
                  <a:pt x="3210" y="1139"/>
                  <a:pt x="3211" y="1138"/>
                  <a:pt x="3211" y="1138"/>
                </a:cubicBezTo>
                <a:cubicBezTo>
                  <a:pt x="3232" y="1098"/>
                  <a:pt x="3254" y="1058"/>
                  <a:pt x="3255" y="1018"/>
                </a:cubicBezTo>
                <a:cubicBezTo>
                  <a:pt x="3256" y="1019"/>
                  <a:pt x="3256" y="1019"/>
                  <a:pt x="3256" y="1019"/>
                </a:cubicBezTo>
                <a:cubicBezTo>
                  <a:pt x="3266" y="1029"/>
                  <a:pt x="3280" y="1032"/>
                  <a:pt x="3293" y="1030"/>
                </a:cubicBezTo>
                <a:cubicBezTo>
                  <a:pt x="3284" y="1037"/>
                  <a:pt x="3275" y="1045"/>
                  <a:pt x="3268" y="1055"/>
                </a:cubicBezTo>
                <a:cubicBezTo>
                  <a:pt x="3260" y="1064"/>
                  <a:pt x="3255" y="1074"/>
                  <a:pt x="3251" y="1085"/>
                </a:cubicBezTo>
                <a:cubicBezTo>
                  <a:pt x="3237" y="1097"/>
                  <a:pt x="3236" y="1121"/>
                  <a:pt x="3241" y="1144"/>
                </a:cubicBezTo>
                <a:close/>
                <a:moveTo>
                  <a:pt x="3353" y="1142"/>
                </a:moveTo>
                <a:cubicBezTo>
                  <a:pt x="3342" y="1138"/>
                  <a:pt x="3331" y="1140"/>
                  <a:pt x="3321" y="1145"/>
                </a:cubicBezTo>
                <a:cubicBezTo>
                  <a:pt x="3335" y="1127"/>
                  <a:pt x="3356" y="1110"/>
                  <a:pt x="3380" y="1114"/>
                </a:cubicBezTo>
                <a:cubicBezTo>
                  <a:pt x="3409" y="1119"/>
                  <a:pt x="3412" y="1158"/>
                  <a:pt x="3411" y="1182"/>
                </a:cubicBezTo>
                <a:cubicBezTo>
                  <a:pt x="3409" y="1229"/>
                  <a:pt x="3386" y="1263"/>
                  <a:pt x="3351" y="1285"/>
                </a:cubicBezTo>
                <a:cubicBezTo>
                  <a:pt x="3365" y="1263"/>
                  <a:pt x="3373" y="1238"/>
                  <a:pt x="3377" y="1213"/>
                </a:cubicBezTo>
                <a:cubicBezTo>
                  <a:pt x="3379" y="1191"/>
                  <a:pt x="3379" y="1151"/>
                  <a:pt x="3353" y="1142"/>
                </a:cubicBezTo>
                <a:close/>
                <a:moveTo>
                  <a:pt x="2944" y="1241"/>
                </a:moveTo>
                <a:cubicBezTo>
                  <a:pt x="2936" y="1220"/>
                  <a:pt x="2936" y="1196"/>
                  <a:pt x="2931" y="1174"/>
                </a:cubicBezTo>
                <a:cubicBezTo>
                  <a:pt x="2929" y="1164"/>
                  <a:pt x="2914" y="1168"/>
                  <a:pt x="2916" y="1178"/>
                </a:cubicBezTo>
                <a:cubicBezTo>
                  <a:pt x="2920" y="1200"/>
                  <a:pt x="2921" y="1222"/>
                  <a:pt x="2928" y="1242"/>
                </a:cubicBezTo>
                <a:cubicBezTo>
                  <a:pt x="2921" y="1238"/>
                  <a:pt x="2914" y="1234"/>
                  <a:pt x="2907" y="1230"/>
                </a:cubicBezTo>
                <a:cubicBezTo>
                  <a:pt x="2912" y="1229"/>
                  <a:pt x="2917" y="1224"/>
                  <a:pt x="2914" y="1218"/>
                </a:cubicBezTo>
                <a:cubicBezTo>
                  <a:pt x="2907" y="1202"/>
                  <a:pt x="2901" y="1186"/>
                  <a:pt x="2900" y="1169"/>
                </a:cubicBezTo>
                <a:cubicBezTo>
                  <a:pt x="2921" y="1167"/>
                  <a:pt x="2941" y="1166"/>
                  <a:pt x="2962" y="1167"/>
                </a:cubicBezTo>
                <a:cubicBezTo>
                  <a:pt x="2961" y="1168"/>
                  <a:pt x="2960" y="1170"/>
                  <a:pt x="2961" y="1173"/>
                </a:cubicBezTo>
                <a:cubicBezTo>
                  <a:pt x="2968" y="1201"/>
                  <a:pt x="2965" y="1236"/>
                  <a:pt x="2973" y="1264"/>
                </a:cubicBezTo>
                <a:cubicBezTo>
                  <a:pt x="2962" y="1260"/>
                  <a:pt x="2952" y="1255"/>
                  <a:pt x="2941" y="1249"/>
                </a:cubicBezTo>
                <a:cubicBezTo>
                  <a:pt x="2944" y="1248"/>
                  <a:pt x="2946" y="1245"/>
                  <a:pt x="2944" y="1241"/>
                </a:cubicBezTo>
                <a:close/>
                <a:moveTo>
                  <a:pt x="2900" y="1225"/>
                </a:moveTo>
                <a:cubicBezTo>
                  <a:pt x="2876" y="1210"/>
                  <a:pt x="2853" y="1193"/>
                  <a:pt x="2831" y="1174"/>
                </a:cubicBezTo>
                <a:cubicBezTo>
                  <a:pt x="2849" y="1173"/>
                  <a:pt x="2866" y="1171"/>
                  <a:pt x="2884" y="1170"/>
                </a:cubicBezTo>
                <a:cubicBezTo>
                  <a:pt x="2886" y="1189"/>
                  <a:pt x="2893" y="1207"/>
                  <a:pt x="2900" y="1225"/>
                </a:cubicBezTo>
                <a:close/>
                <a:moveTo>
                  <a:pt x="2814" y="1160"/>
                </a:moveTo>
                <a:cubicBezTo>
                  <a:pt x="2809" y="1155"/>
                  <a:pt x="2803" y="1150"/>
                  <a:pt x="2798" y="1145"/>
                </a:cubicBezTo>
                <a:cubicBezTo>
                  <a:pt x="2858" y="1156"/>
                  <a:pt x="2919" y="1135"/>
                  <a:pt x="2980" y="1129"/>
                </a:cubicBezTo>
                <a:cubicBezTo>
                  <a:pt x="2984" y="1131"/>
                  <a:pt x="2988" y="1131"/>
                  <a:pt x="2992" y="1132"/>
                </a:cubicBezTo>
                <a:cubicBezTo>
                  <a:pt x="3011" y="1135"/>
                  <a:pt x="3030" y="1133"/>
                  <a:pt x="3049" y="1138"/>
                </a:cubicBezTo>
                <a:cubicBezTo>
                  <a:pt x="3078" y="1146"/>
                  <a:pt x="3106" y="1163"/>
                  <a:pt x="3132" y="1179"/>
                </a:cubicBezTo>
                <a:cubicBezTo>
                  <a:pt x="3143" y="1185"/>
                  <a:pt x="3154" y="1192"/>
                  <a:pt x="3165" y="1199"/>
                </a:cubicBezTo>
                <a:cubicBezTo>
                  <a:pt x="3159" y="1208"/>
                  <a:pt x="3152" y="1216"/>
                  <a:pt x="3144" y="1214"/>
                </a:cubicBezTo>
                <a:cubicBezTo>
                  <a:pt x="3142" y="1213"/>
                  <a:pt x="3140" y="1214"/>
                  <a:pt x="3139" y="1214"/>
                </a:cubicBezTo>
                <a:cubicBezTo>
                  <a:pt x="3133" y="1210"/>
                  <a:pt x="3127" y="1205"/>
                  <a:pt x="3121" y="1201"/>
                </a:cubicBezTo>
                <a:cubicBezTo>
                  <a:pt x="3079" y="1170"/>
                  <a:pt x="3033" y="1155"/>
                  <a:pt x="2981" y="1151"/>
                </a:cubicBezTo>
                <a:cubicBezTo>
                  <a:pt x="2926" y="1147"/>
                  <a:pt x="2870" y="1155"/>
                  <a:pt x="2814" y="1160"/>
                </a:cubicBezTo>
                <a:close/>
                <a:moveTo>
                  <a:pt x="2749" y="1034"/>
                </a:moveTo>
                <a:cubicBezTo>
                  <a:pt x="2752" y="1032"/>
                  <a:pt x="2754" y="1029"/>
                  <a:pt x="2757" y="1027"/>
                </a:cubicBezTo>
                <a:cubicBezTo>
                  <a:pt x="2757" y="1026"/>
                  <a:pt x="2758" y="1026"/>
                  <a:pt x="2758" y="1025"/>
                </a:cubicBezTo>
                <a:cubicBezTo>
                  <a:pt x="2761" y="1025"/>
                  <a:pt x="2765" y="1025"/>
                  <a:pt x="2768" y="1025"/>
                </a:cubicBezTo>
                <a:cubicBezTo>
                  <a:pt x="2767" y="1026"/>
                  <a:pt x="2766" y="1028"/>
                  <a:pt x="2766" y="1030"/>
                </a:cubicBezTo>
                <a:cubicBezTo>
                  <a:pt x="2766" y="1043"/>
                  <a:pt x="2769" y="1057"/>
                  <a:pt x="2777" y="1068"/>
                </a:cubicBezTo>
                <a:cubicBezTo>
                  <a:pt x="2782" y="1074"/>
                  <a:pt x="2787" y="1078"/>
                  <a:pt x="2794" y="1081"/>
                </a:cubicBezTo>
                <a:cubicBezTo>
                  <a:pt x="2782" y="1088"/>
                  <a:pt x="2771" y="1095"/>
                  <a:pt x="2760" y="1102"/>
                </a:cubicBezTo>
                <a:cubicBezTo>
                  <a:pt x="2753" y="1083"/>
                  <a:pt x="2748" y="1063"/>
                  <a:pt x="2752" y="1042"/>
                </a:cubicBezTo>
                <a:cubicBezTo>
                  <a:pt x="2753" y="1039"/>
                  <a:pt x="2752" y="1036"/>
                  <a:pt x="2749" y="1034"/>
                </a:cubicBezTo>
                <a:close/>
                <a:moveTo>
                  <a:pt x="2776" y="1010"/>
                </a:moveTo>
                <a:cubicBezTo>
                  <a:pt x="2779" y="1007"/>
                  <a:pt x="2782" y="1005"/>
                  <a:pt x="2785" y="1003"/>
                </a:cubicBezTo>
                <a:cubicBezTo>
                  <a:pt x="2792" y="1026"/>
                  <a:pt x="2802" y="1050"/>
                  <a:pt x="2820" y="1065"/>
                </a:cubicBezTo>
                <a:cubicBezTo>
                  <a:pt x="2817" y="1067"/>
                  <a:pt x="2815" y="1068"/>
                  <a:pt x="2812" y="1070"/>
                </a:cubicBezTo>
                <a:cubicBezTo>
                  <a:pt x="2812" y="1070"/>
                  <a:pt x="2812" y="1070"/>
                  <a:pt x="2811" y="1070"/>
                </a:cubicBezTo>
                <a:cubicBezTo>
                  <a:pt x="2790" y="1067"/>
                  <a:pt x="2782" y="1050"/>
                  <a:pt x="2782" y="1030"/>
                </a:cubicBezTo>
                <a:cubicBezTo>
                  <a:pt x="2782" y="1025"/>
                  <a:pt x="2779" y="1023"/>
                  <a:pt x="2776" y="1022"/>
                </a:cubicBezTo>
                <a:cubicBezTo>
                  <a:pt x="2780" y="1019"/>
                  <a:pt x="2780" y="1012"/>
                  <a:pt x="2776" y="1010"/>
                </a:cubicBezTo>
                <a:close/>
                <a:moveTo>
                  <a:pt x="2846" y="979"/>
                </a:moveTo>
                <a:cubicBezTo>
                  <a:pt x="2864" y="998"/>
                  <a:pt x="2886" y="1021"/>
                  <a:pt x="2912" y="1028"/>
                </a:cubicBezTo>
                <a:cubicBezTo>
                  <a:pt x="2902" y="1031"/>
                  <a:pt x="2892" y="1033"/>
                  <a:pt x="2884" y="1036"/>
                </a:cubicBezTo>
                <a:cubicBezTo>
                  <a:pt x="2883" y="1036"/>
                  <a:pt x="2882" y="1037"/>
                  <a:pt x="2880" y="1037"/>
                </a:cubicBezTo>
                <a:cubicBezTo>
                  <a:pt x="2880" y="1034"/>
                  <a:pt x="2879" y="1031"/>
                  <a:pt x="2875" y="1030"/>
                </a:cubicBezTo>
                <a:cubicBezTo>
                  <a:pt x="2851" y="1023"/>
                  <a:pt x="2827" y="1007"/>
                  <a:pt x="2819" y="982"/>
                </a:cubicBezTo>
                <a:cubicBezTo>
                  <a:pt x="2824" y="979"/>
                  <a:pt x="2830" y="976"/>
                  <a:pt x="2835" y="973"/>
                </a:cubicBezTo>
                <a:cubicBezTo>
                  <a:pt x="2848" y="966"/>
                  <a:pt x="2861" y="959"/>
                  <a:pt x="2873" y="952"/>
                </a:cubicBezTo>
                <a:cubicBezTo>
                  <a:pt x="2879" y="996"/>
                  <a:pt x="2924" y="1012"/>
                  <a:pt x="2963" y="1014"/>
                </a:cubicBezTo>
                <a:cubicBezTo>
                  <a:pt x="2956" y="1016"/>
                  <a:pt x="2949" y="1018"/>
                  <a:pt x="2942" y="1020"/>
                </a:cubicBezTo>
                <a:cubicBezTo>
                  <a:pt x="2941" y="1017"/>
                  <a:pt x="2939" y="1013"/>
                  <a:pt x="2934" y="1014"/>
                </a:cubicBezTo>
                <a:cubicBezTo>
                  <a:pt x="2902" y="1017"/>
                  <a:pt x="2878" y="989"/>
                  <a:pt x="2857" y="968"/>
                </a:cubicBezTo>
                <a:cubicBezTo>
                  <a:pt x="2850" y="961"/>
                  <a:pt x="2838" y="972"/>
                  <a:pt x="2846" y="979"/>
                </a:cubicBezTo>
                <a:close/>
                <a:moveTo>
                  <a:pt x="2864" y="1043"/>
                </a:moveTo>
                <a:cubicBezTo>
                  <a:pt x="2854" y="1047"/>
                  <a:pt x="2844" y="1052"/>
                  <a:pt x="2835" y="1057"/>
                </a:cubicBezTo>
                <a:cubicBezTo>
                  <a:pt x="2816" y="1044"/>
                  <a:pt x="2807" y="1020"/>
                  <a:pt x="2800" y="998"/>
                </a:cubicBezTo>
                <a:cubicBezTo>
                  <a:pt x="2800" y="997"/>
                  <a:pt x="2799" y="996"/>
                  <a:pt x="2798" y="995"/>
                </a:cubicBezTo>
                <a:cubicBezTo>
                  <a:pt x="2801" y="993"/>
                  <a:pt x="2803" y="992"/>
                  <a:pt x="2805" y="990"/>
                </a:cubicBezTo>
                <a:cubicBezTo>
                  <a:pt x="2815" y="1016"/>
                  <a:pt x="2838" y="1034"/>
                  <a:pt x="2864" y="1043"/>
                </a:cubicBezTo>
                <a:close/>
                <a:moveTo>
                  <a:pt x="2789" y="1105"/>
                </a:moveTo>
                <a:cubicBezTo>
                  <a:pt x="2794" y="1101"/>
                  <a:pt x="2800" y="1098"/>
                  <a:pt x="2805" y="1094"/>
                </a:cubicBezTo>
                <a:cubicBezTo>
                  <a:pt x="2822" y="1086"/>
                  <a:pt x="2842" y="1081"/>
                  <a:pt x="2860" y="1078"/>
                </a:cubicBezTo>
                <a:cubicBezTo>
                  <a:pt x="2875" y="1075"/>
                  <a:pt x="2890" y="1071"/>
                  <a:pt x="2906" y="1071"/>
                </a:cubicBezTo>
                <a:cubicBezTo>
                  <a:pt x="2923" y="1070"/>
                  <a:pt x="2929" y="1085"/>
                  <a:pt x="2925" y="1100"/>
                </a:cubicBezTo>
                <a:cubicBezTo>
                  <a:pt x="2924" y="1102"/>
                  <a:pt x="2923" y="1105"/>
                  <a:pt x="2922" y="1107"/>
                </a:cubicBezTo>
                <a:cubicBezTo>
                  <a:pt x="2921" y="1107"/>
                  <a:pt x="2920" y="1107"/>
                  <a:pt x="2919" y="1107"/>
                </a:cubicBezTo>
                <a:cubicBezTo>
                  <a:pt x="2876" y="1125"/>
                  <a:pt x="2821" y="1132"/>
                  <a:pt x="2775" y="1119"/>
                </a:cubicBezTo>
                <a:cubicBezTo>
                  <a:pt x="2779" y="1113"/>
                  <a:pt x="2784" y="1109"/>
                  <a:pt x="2789" y="1105"/>
                </a:cubicBezTo>
                <a:close/>
                <a:moveTo>
                  <a:pt x="3045" y="1042"/>
                </a:moveTo>
                <a:cubicBezTo>
                  <a:pt x="3047" y="1043"/>
                  <a:pt x="3050" y="1043"/>
                  <a:pt x="3052" y="1042"/>
                </a:cubicBezTo>
                <a:cubicBezTo>
                  <a:pt x="3052" y="1042"/>
                  <a:pt x="3052" y="1042"/>
                  <a:pt x="3052" y="1042"/>
                </a:cubicBezTo>
                <a:cubicBezTo>
                  <a:pt x="3057" y="1064"/>
                  <a:pt x="3062" y="1095"/>
                  <a:pt x="3049" y="1116"/>
                </a:cubicBezTo>
                <a:cubicBezTo>
                  <a:pt x="3027" y="1112"/>
                  <a:pt x="3005" y="1112"/>
                  <a:pt x="2982" y="1114"/>
                </a:cubicBezTo>
                <a:cubicBezTo>
                  <a:pt x="2974" y="1111"/>
                  <a:pt x="2967" y="1106"/>
                  <a:pt x="2963" y="1097"/>
                </a:cubicBezTo>
                <a:cubicBezTo>
                  <a:pt x="2945" y="1050"/>
                  <a:pt x="3010" y="1023"/>
                  <a:pt x="3045" y="1042"/>
                </a:cubicBezTo>
                <a:close/>
                <a:moveTo>
                  <a:pt x="3120" y="956"/>
                </a:moveTo>
                <a:cubicBezTo>
                  <a:pt x="3123" y="959"/>
                  <a:pt x="3125" y="962"/>
                  <a:pt x="3128" y="966"/>
                </a:cubicBezTo>
                <a:cubicBezTo>
                  <a:pt x="3121" y="967"/>
                  <a:pt x="3114" y="968"/>
                  <a:pt x="3107" y="968"/>
                </a:cubicBezTo>
                <a:cubicBezTo>
                  <a:pt x="3105" y="968"/>
                  <a:pt x="3103" y="969"/>
                  <a:pt x="3102" y="971"/>
                </a:cubicBezTo>
                <a:cubicBezTo>
                  <a:pt x="3088" y="954"/>
                  <a:pt x="3073" y="939"/>
                  <a:pt x="3058" y="922"/>
                </a:cubicBezTo>
                <a:cubicBezTo>
                  <a:pt x="3060" y="922"/>
                  <a:pt x="3063" y="922"/>
                  <a:pt x="3065" y="923"/>
                </a:cubicBezTo>
                <a:cubicBezTo>
                  <a:pt x="3082" y="935"/>
                  <a:pt x="3103" y="943"/>
                  <a:pt x="3120" y="956"/>
                </a:cubicBezTo>
                <a:close/>
                <a:moveTo>
                  <a:pt x="3101" y="919"/>
                </a:moveTo>
                <a:cubicBezTo>
                  <a:pt x="3118" y="922"/>
                  <a:pt x="3132" y="932"/>
                  <a:pt x="3142" y="946"/>
                </a:cubicBezTo>
                <a:cubicBezTo>
                  <a:pt x="3142" y="950"/>
                  <a:pt x="3143" y="954"/>
                  <a:pt x="3144" y="958"/>
                </a:cubicBezTo>
                <a:cubicBezTo>
                  <a:pt x="3141" y="955"/>
                  <a:pt x="3139" y="952"/>
                  <a:pt x="3136" y="949"/>
                </a:cubicBezTo>
                <a:cubicBezTo>
                  <a:pt x="3126" y="937"/>
                  <a:pt x="3114" y="926"/>
                  <a:pt x="3101" y="919"/>
                </a:cubicBezTo>
                <a:close/>
                <a:moveTo>
                  <a:pt x="3131" y="982"/>
                </a:moveTo>
                <a:cubicBezTo>
                  <a:pt x="3133" y="982"/>
                  <a:pt x="3135" y="981"/>
                  <a:pt x="3136" y="980"/>
                </a:cubicBezTo>
                <a:cubicBezTo>
                  <a:pt x="3141" y="989"/>
                  <a:pt x="3145" y="999"/>
                  <a:pt x="3146" y="1009"/>
                </a:cubicBezTo>
                <a:cubicBezTo>
                  <a:pt x="3142" y="1009"/>
                  <a:pt x="3137" y="1010"/>
                  <a:pt x="3132" y="1011"/>
                </a:cubicBezTo>
                <a:cubicBezTo>
                  <a:pt x="3130" y="1012"/>
                  <a:pt x="3129" y="1013"/>
                  <a:pt x="3128" y="1014"/>
                </a:cubicBezTo>
                <a:cubicBezTo>
                  <a:pt x="3123" y="1003"/>
                  <a:pt x="3118" y="993"/>
                  <a:pt x="3112" y="984"/>
                </a:cubicBezTo>
                <a:cubicBezTo>
                  <a:pt x="3118" y="983"/>
                  <a:pt x="3125" y="982"/>
                  <a:pt x="3131" y="982"/>
                </a:cubicBezTo>
                <a:close/>
                <a:moveTo>
                  <a:pt x="3148" y="1025"/>
                </a:moveTo>
                <a:cubicBezTo>
                  <a:pt x="3149" y="1030"/>
                  <a:pt x="3149" y="1035"/>
                  <a:pt x="3148" y="1040"/>
                </a:cubicBezTo>
                <a:cubicBezTo>
                  <a:pt x="3148" y="1043"/>
                  <a:pt x="3148" y="1053"/>
                  <a:pt x="3146" y="1065"/>
                </a:cubicBezTo>
                <a:cubicBezTo>
                  <a:pt x="3143" y="1066"/>
                  <a:pt x="3140" y="1066"/>
                  <a:pt x="3138" y="1067"/>
                </a:cubicBezTo>
                <a:cubicBezTo>
                  <a:pt x="3137" y="1059"/>
                  <a:pt x="3137" y="1052"/>
                  <a:pt x="3136" y="1045"/>
                </a:cubicBezTo>
                <a:cubicBezTo>
                  <a:pt x="3135" y="1039"/>
                  <a:pt x="3134" y="1033"/>
                  <a:pt x="3132" y="1027"/>
                </a:cubicBezTo>
                <a:cubicBezTo>
                  <a:pt x="3133" y="1027"/>
                  <a:pt x="3135" y="1027"/>
                  <a:pt x="3136" y="1027"/>
                </a:cubicBezTo>
                <a:cubicBezTo>
                  <a:pt x="3140" y="1025"/>
                  <a:pt x="3144" y="1025"/>
                  <a:pt x="3148" y="1025"/>
                </a:cubicBezTo>
                <a:close/>
                <a:moveTo>
                  <a:pt x="3137" y="1083"/>
                </a:moveTo>
                <a:cubicBezTo>
                  <a:pt x="3140" y="1082"/>
                  <a:pt x="3142" y="1082"/>
                  <a:pt x="3144" y="1081"/>
                </a:cubicBezTo>
                <a:cubicBezTo>
                  <a:pt x="3142" y="1098"/>
                  <a:pt x="3139" y="1116"/>
                  <a:pt x="3134" y="1129"/>
                </a:cubicBezTo>
                <a:cubicBezTo>
                  <a:pt x="3129" y="1133"/>
                  <a:pt x="3123" y="1137"/>
                  <a:pt x="3117" y="1141"/>
                </a:cubicBezTo>
                <a:cubicBezTo>
                  <a:pt x="3115" y="1140"/>
                  <a:pt x="3113" y="1139"/>
                  <a:pt x="3111" y="1138"/>
                </a:cubicBezTo>
                <a:cubicBezTo>
                  <a:pt x="3129" y="1127"/>
                  <a:pt x="3136" y="1105"/>
                  <a:pt x="3137" y="1083"/>
                </a:cubicBezTo>
                <a:close/>
                <a:moveTo>
                  <a:pt x="3173" y="1216"/>
                </a:moveTo>
                <a:cubicBezTo>
                  <a:pt x="3175" y="1216"/>
                  <a:pt x="3177" y="1215"/>
                  <a:pt x="3178" y="1212"/>
                </a:cubicBezTo>
                <a:cubicBezTo>
                  <a:pt x="3179" y="1211"/>
                  <a:pt x="3180" y="1209"/>
                  <a:pt x="3181" y="1208"/>
                </a:cubicBezTo>
                <a:cubicBezTo>
                  <a:pt x="3201" y="1219"/>
                  <a:pt x="3222" y="1230"/>
                  <a:pt x="3244" y="1237"/>
                </a:cubicBezTo>
                <a:cubicBezTo>
                  <a:pt x="3258" y="1246"/>
                  <a:pt x="3272" y="1253"/>
                  <a:pt x="3287" y="1259"/>
                </a:cubicBezTo>
                <a:cubicBezTo>
                  <a:pt x="3272" y="1265"/>
                  <a:pt x="3256" y="1268"/>
                  <a:pt x="3241" y="1268"/>
                </a:cubicBezTo>
                <a:cubicBezTo>
                  <a:pt x="3210" y="1267"/>
                  <a:pt x="3182" y="1248"/>
                  <a:pt x="3156" y="1228"/>
                </a:cubicBezTo>
                <a:cubicBezTo>
                  <a:pt x="3162" y="1226"/>
                  <a:pt x="3168" y="1222"/>
                  <a:pt x="3173" y="1216"/>
                </a:cubicBezTo>
                <a:close/>
                <a:moveTo>
                  <a:pt x="3001" y="1169"/>
                </a:moveTo>
                <a:cubicBezTo>
                  <a:pt x="3015" y="1171"/>
                  <a:pt x="3028" y="1173"/>
                  <a:pt x="3041" y="1177"/>
                </a:cubicBezTo>
                <a:cubicBezTo>
                  <a:pt x="3041" y="1179"/>
                  <a:pt x="3041" y="1181"/>
                  <a:pt x="3042" y="1183"/>
                </a:cubicBezTo>
                <a:cubicBezTo>
                  <a:pt x="3059" y="1215"/>
                  <a:pt x="3074" y="1248"/>
                  <a:pt x="3095" y="1277"/>
                </a:cubicBezTo>
                <a:cubicBezTo>
                  <a:pt x="3086" y="1274"/>
                  <a:pt x="3077" y="1270"/>
                  <a:pt x="3070" y="1264"/>
                </a:cubicBezTo>
                <a:cubicBezTo>
                  <a:pt x="3067" y="1261"/>
                  <a:pt x="3063" y="1261"/>
                  <a:pt x="3060" y="1264"/>
                </a:cubicBezTo>
                <a:cubicBezTo>
                  <a:pt x="3034" y="1245"/>
                  <a:pt x="3018" y="1213"/>
                  <a:pt x="3019" y="1182"/>
                </a:cubicBezTo>
                <a:cubicBezTo>
                  <a:pt x="3020" y="1171"/>
                  <a:pt x="3004" y="1171"/>
                  <a:pt x="3003" y="1182"/>
                </a:cubicBezTo>
                <a:cubicBezTo>
                  <a:pt x="3003" y="1188"/>
                  <a:pt x="3004" y="1195"/>
                  <a:pt x="3005" y="1202"/>
                </a:cubicBezTo>
                <a:cubicBezTo>
                  <a:pt x="3003" y="1205"/>
                  <a:pt x="3004" y="1210"/>
                  <a:pt x="3007" y="1212"/>
                </a:cubicBezTo>
                <a:cubicBezTo>
                  <a:pt x="3014" y="1241"/>
                  <a:pt x="3033" y="1267"/>
                  <a:pt x="3058" y="1282"/>
                </a:cubicBezTo>
                <a:cubicBezTo>
                  <a:pt x="3061" y="1284"/>
                  <a:pt x="3065" y="1283"/>
                  <a:pt x="3067" y="1281"/>
                </a:cubicBezTo>
                <a:cubicBezTo>
                  <a:pt x="3074" y="1286"/>
                  <a:pt x="3082" y="1289"/>
                  <a:pt x="3090" y="1293"/>
                </a:cubicBezTo>
                <a:cubicBezTo>
                  <a:pt x="3096" y="1295"/>
                  <a:pt x="3101" y="1291"/>
                  <a:pt x="3102" y="1287"/>
                </a:cubicBezTo>
                <a:cubicBezTo>
                  <a:pt x="3105" y="1291"/>
                  <a:pt x="3108" y="1294"/>
                  <a:pt x="3111" y="1298"/>
                </a:cubicBezTo>
                <a:cubicBezTo>
                  <a:pt x="3074" y="1295"/>
                  <a:pt x="3038" y="1288"/>
                  <a:pt x="3003" y="1276"/>
                </a:cubicBezTo>
                <a:cubicBezTo>
                  <a:pt x="3003" y="1276"/>
                  <a:pt x="3003" y="1276"/>
                  <a:pt x="3003" y="1276"/>
                </a:cubicBezTo>
                <a:cubicBezTo>
                  <a:pt x="2993" y="1245"/>
                  <a:pt x="2992" y="1213"/>
                  <a:pt x="2987" y="1182"/>
                </a:cubicBezTo>
                <a:cubicBezTo>
                  <a:pt x="2986" y="1177"/>
                  <a:pt x="2982" y="1176"/>
                  <a:pt x="2978" y="1177"/>
                </a:cubicBezTo>
                <a:cubicBezTo>
                  <a:pt x="2978" y="1174"/>
                  <a:pt x="2977" y="1171"/>
                  <a:pt x="2976" y="1169"/>
                </a:cubicBezTo>
                <a:cubicBezTo>
                  <a:pt x="2976" y="1168"/>
                  <a:pt x="2976" y="1168"/>
                  <a:pt x="2976" y="1167"/>
                </a:cubicBezTo>
                <a:cubicBezTo>
                  <a:pt x="2984" y="1167"/>
                  <a:pt x="2992" y="1168"/>
                  <a:pt x="3001" y="1169"/>
                </a:cubicBezTo>
                <a:close/>
                <a:moveTo>
                  <a:pt x="3061" y="1184"/>
                </a:moveTo>
                <a:cubicBezTo>
                  <a:pt x="3073" y="1189"/>
                  <a:pt x="3084" y="1195"/>
                  <a:pt x="3095" y="1202"/>
                </a:cubicBezTo>
                <a:cubicBezTo>
                  <a:pt x="3102" y="1207"/>
                  <a:pt x="3109" y="1211"/>
                  <a:pt x="3115" y="1216"/>
                </a:cubicBezTo>
                <a:cubicBezTo>
                  <a:pt x="3115" y="1250"/>
                  <a:pt x="3137" y="1282"/>
                  <a:pt x="3166" y="1300"/>
                </a:cubicBezTo>
                <a:cubicBezTo>
                  <a:pt x="3166" y="1300"/>
                  <a:pt x="3165" y="1300"/>
                  <a:pt x="3165" y="1300"/>
                </a:cubicBezTo>
                <a:cubicBezTo>
                  <a:pt x="3154" y="1300"/>
                  <a:pt x="3144" y="1300"/>
                  <a:pt x="3134" y="1299"/>
                </a:cubicBezTo>
                <a:cubicBezTo>
                  <a:pt x="3133" y="1298"/>
                  <a:pt x="3133" y="1297"/>
                  <a:pt x="3132" y="1296"/>
                </a:cubicBezTo>
                <a:cubicBezTo>
                  <a:pt x="3099" y="1265"/>
                  <a:pt x="3082" y="1224"/>
                  <a:pt x="3061" y="1184"/>
                </a:cubicBezTo>
                <a:close/>
                <a:moveTo>
                  <a:pt x="3133" y="1229"/>
                </a:moveTo>
                <a:cubicBezTo>
                  <a:pt x="3142" y="1236"/>
                  <a:pt x="3151" y="1243"/>
                  <a:pt x="3161" y="1250"/>
                </a:cubicBezTo>
                <a:cubicBezTo>
                  <a:pt x="3200" y="1278"/>
                  <a:pt x="3245" y="1295"/>
                  <a:pt x="3292" y="1274"/>
                </a:cubicBezTo>
                <a:cubicBezTo>
                  <a:pt x="3301" y="1270"/>
                  <a:pt x="3311" y="1265"/>
                  <a:pt x="3319" y="1259"/>
                </a:cubicBezTo>
                <a:cubicBezTo>
                  <a:pt x="3319" y="1259"/>
                  <a:pt x="3319" y="1259"/>
                  <a:pt x="3319" y="1259"/>
                </a:cubicBezTo>
                <a:cubicBezTo>
                  <a:pt x="3288" y="1290"/>
                  <a:pt x="3239" y="1297"/>
                  <a:pt x="3195" y="1299"/>
                </a:cubicBezTo>
                <a:cubicBezTo>
                  <a:pt x="3194" y="1297"/>
                  <a:pt x="3192" y="1295"/>
                  <a:pt x="3189" y="1294"/>
                </a:cubicBezTo>
                <a:cubicBezTo>
                  <a:pt x="3162" y="1284"/>
                  <a:pt x="3139" y="1258"/>
                  <a:pt x="3133" y="1229"/>
                </a:cubicBezTo>
                <a:close/>
                <a:moveTo>
                  <a:pt x="3232" y="1035"/>
                </a:moveTo>
                <a:cubicBezTo>
                  <a:pt x="3232" y="1016"/>
                  <a:pt x="3231" y="999"/>
                  <a:pt x="3227" y="981"/>
                </a:cubicBezTo>
                <a:cubicBezTo>
                  <a:pt x="3227" y="976"/>
                  <a:pt x="3227" y="971"/>
                  <a:pt x="3227" y="966"/>
                </a:cubicBezTo>
                <a:cubicBezTo>
                  <a:pt x="3245" y="997"/>
                  <a:pt x="3242" y="1029"/>
                  <a:pt x="3232" y="1060"/>
                </a:cubicBezTo>
                <a:cubicBezTo>
                  <a:pt x="3232" y="1052"/>
                  <a:pt x="3232" y="1043"/>
                  <a:pt x="3232" y="1035"/>
                </a:cubicBezTo>
                <a:close/>
                <a:moveTo>
                  <a:pt x="3228" y="939"/>
                </a:moveTo>
                <a:cubicBezTo>
                  <a:pt x="3224" y="934"/>
                  <a:pt x="3215" y="937"/>
                  <a:pt x="3214" y="942"/>
                </a:cubicBezTo>
                <a:cubicBezTo>
                  <a:pt x="3214" y="942"/>
                  <a:pt x="3214" y="943"/>
                  <a:pt x="3214" y="943"/>
                </a:cubicBezTo>
                <a:cubicBezTo>
                  <a:pt x="3212" y="939"/>
                  <a:pt x="3211" y="936"/>
                  <a:pt x="3209" y="932"/>
                </a:cubicBezTo>
                <a:cubicBezTo>
                  <a:pt x="3208" y="932"/>
                  <a:pt x="3208" y="931"/>
                  <a:pt x="3207" y="930"/>
                </a:cubicBezTo>
                <a:cubicBezTo>
                  <a:pt x="3215" y="933"/>
                  <a:pt x="3222" y="936"/>
                  <a:pt x="3229" y="937"/>
                </a:cubicBezTo>
                <a:cubicBezTo>
                  <a:pt x="3230" y="937"/>
                  <a:pt x="3231" y="938"/>
                  <a:pt x="3232" y="938"/>
                </a:cubicBezTo>
                <a:cubicBezTo>
                  <a:pt x="3237" y="940"/>
                  <a:pt x="3243" y="940"/>
                  <a:pt x="3249" y="939"/>
                </a:cubicBezTo>
                <a:cubicBezTo>
                  <a:pt x="3246" y="948"/>
                  <a:pt x="3245" y="957"/>
                  <a:pt x="3245" y="966"/>
                </a:cubicBezTo>
                <a:cubicBezTo>
                  <a:pt x="3241" y="957"/>
                  <a:pt x="3235" y="948"/>
                  <a:pt x="3228" y="939"/>
                </a:cubicBezTo>
                <a:close/>
                <a:moveTo>
                  <a:pt x="3255" y="1001"/>
                </a:moveTo>
                <a:cubicBezTo>
                  <a:pt x="3256" y="1002"/>
                  <a:pt x="3257" y="1004"/>
                  <a:pt x="3259" y="1006"/>
                </a:cubicBezTo>
                <a:cubicBezTo>
                  <a:pt x="3259" y="1006"/>
                  <a:pt x="3259" y="1006"/>
                  <a:pt x="3259" y="1006"/>
                </a:cubicBezTo>
                <a:cubicBezTo>
                  <a:pt x="3258" y="1007"/>
                  <a:pt x="3256" y="1008"/>
                  <a:pt x="3255" y="1010"/>
                </a:cubicBezTo>
                <a:cubicBezTo>
                  <a:pt x="3255" y="1007"/>
                  <a:pt x="3255" y="1004"/>
                  <a:pt x="3255" y="1001"/>
                </a:cubicBezTo>
                <a:close/>
                <a:moveTo>
                  <a:pt x="3296" y="736"/>
                </a:moveTo>
                <a:cubicBezTo>
                  <a:pt x="3295" y="729"/>
                  <a:pt x="3296" y="721"/>
                  <a:pt x="3297" y="714"/>
                </a:cubicBezTo>
                <a:cubicBezTo>
                  <a:pt x="3299" y="704"/>
                  <a:pt x="3304" y="693"/>
                  <a:pt x="3310" y="687"/>
                </a:cubicBezTo>
                <a:cubicBezTo>
                  <a:pt x="3313" y="688"/>
                  <a:pt x="3317" y="690"/>
                  <a:pt x="3320" y="694"/>
                </a:cubicBezTo>
                <a:cubicBezTo>
                  <a:pt x="3323" y="698"/>
                  <a:pt x="3329" y="697"/>
                  <a:pt x="3332" y="694"/>
                </a:cubicBezTo>
                <a:cubicBezTo>
                  <a:pt x="3332" y="694"/>
                  <a:pt x="3332" y="695"/>
                  <a:pt x="3332" y="695"/>
                </a:cubicBezTo>
                <a:cubicBezTo>
                  <a:pt x="3336" y="701"/>
                  <a:pt x="3346" y="700"/>
                  <a:pt x="3347" y="693"/>
                </a:cubicBezTo>
                <a:cubicBezTo>
                  <a:pt x="3347" y="692"/>
                  <a:pt x="3348" y="690"/>
                  <a:pt x="3348" y="688"/>
                </a:cubicBezTo>
                <a:cubicBezTo>
                  <a:pt x="3351" y="688"/>
                  <a:pt x="3353" y="687"/>
                  <a:pt x="3354" y="684"/>
                </a:cubicBezTo>
                <a:cubicBezTo>
                  <a:pt x="3355" y="682"/>
                  <a:pt x="3357" y="678"/>
                  <a:pt x="3359" y="675"/>
                </a:cubicBezTo>
                <a:cubicBezTo>
                  <a:pt x="3360" y="675"/>
                  <a:pt x="3360" y="675"/>
                  <a:pt x="3360" y="676"/>
                </a:cubicBezTo>
                <a:cubicBezTo>
                  <a:pt x="3369" y="685"/>
                  <a:pt x="3372" y="701"/>
                  <a:pt x="3375" y="713"/>
                </a:cubicBezTo>
                <a:cubicBezTo>
                  <a:pt x="3379" y="729"/>
                  <a:pt x="3381" y="747"/>
                  <a:pt x="3383" y="764"/>
                </a:cubicBezTo>
                <a:cubicBezTo>
                  <a:pt x="3381" y="769"/>
                  <a:pt x="3378" y="775"/>
                  <a:pt x="3373" y="779"/>
                </a:cubicBezTo>
                <a:cubicBezTo>
                  <a:pt x="3368" y="785"/>
                  <a:pt x="3360" y="786"/>
                  <a:pt x="3352" y="786"/>
                </a:cubicBezTo>
                <a:cubicBezTo>
                  <a:pt x="3352" y="784"/>
                  <a:pt x="3351" y="782"/>
                  <a:pt x="3349" y="780"/>
                </a:cubicBezTo>
                <a:cubicBezTo>
                  <a:pt x="3330" y="767"/>
                  <a:pt x="3307" y="756"/>
                  <a:pt x="3296" y="736"/>
                </a:cubicBezTo>
                <a:close/>
                <a:moveTo>
                  <a:pt x="3228" y="848"/>
                </a:moveTo>
                <a:cubicBezTo>
                  <a:pt x="3218" y="840"/>
                  <a:pt x="3201" y="826"/>
                  <a:pt x="3209" y="812"/>
                </a:cubicBezTo>
                <a:cubicBezTo>
                  <a:pt x="3215" y="800"/>
                  <a:pt x="3234" y="795"/>
                  <a:pt x="3246" y="793"/>
                </a:cubicBezTo>
                <a:cubicBezTo>
                  <a:pt x="3252" y="792"/>
                  <a:pt x="3259" y="790"/>
                  <a:pt x="3267" y="790"/>
                </a:cubicBezTo>
                <a:cubicBezTo>
                  <a:pt x="3289" y="798"/>
                  <a:pt x="3309" y="813"/>
                  <a:pt x="3331" y="821"/>
                </a:cubicBezTo>
                <a:cubicBezTo>
                  <a:pt x="3331" y="822"/>
                  <a:pt x="3332" y="823"/>
                  <a:pt x="3332" y="825"/>
                </a:cubicBezTo>
                <a:cubicBezTo>
                  <a:pt x="3335" y="832"/>
                  <a:pt x="3339" y="839"/>
                  <a:pt x="3343" y="846"/>
                </a:cubicBezTo>
                <a:cubicBezTo>
                  <a:pt x="3341" y="847"/>
                  <a:pt x="3338" y="848"/>
                  <a:pt x="3337" y="852"/>
                </a:cubicBezTo>
                <a:cubicBezTo>
                  <a:pt x="3333" y="863"/>
                  <a:pt x="3325" y="874"/>
                  <a:pt x="3316" y="883"/>
                </a:cubicBezTo>
                <a:cubicBezTo>
                  <a:pt x="3315" y="884"/>
                  <a:pt x="3313" y="884"/>
                  <a:pt x="3312" y="885"/>
                </a:cubicBezTo>
                <a:cubicBezTo>
                  <a:pt x="3305" y="892"/>
                  <a:pt x="3297" y="899"/>
                  <a:pt x="3289" y="905"/>
                </a:cubicBezTo>
                <a:cubicBezTo>
                  <a:pt x="3288" y="904"/>
                  <a:pt x="3286" y="904"/>
                  <a:pt x="3284" y="905"/>
                </a:cubicBezTo>
                <a:cubicBezTo>
                  <a:pt x="3275" y="908"/>
                  <a:pt x="3267" y="913"/>
                  <a:pt x="3261" y="920"/>
                </a:cubicBezTo>
                <a:cubicBezTo>
                  <a:pt x="3260" y="920"/>
                  <a:pt x="3258" y="921"/>
                  <a:pt x="3257" y="921"/>
                </a:cubicBezTo>
                <a:cubicBezTo>
                  <a:pt x="3251" y="922"/>
                  <a:pt x="3244" y="923"/>
                  <a:pt x="3238" y="922"/>
                </a:cubicBezTo>
                <a:cubicBezTo>
                  <a:pt x="3209" y="915"/>
                  <a:pt x="3189" y="874"/>
                  <a:pt x="3224" y="861"/>
                </a:cubicBezTo>
                <a:cubicBezTo>
                  <a:pt x="3229" y="860"/>
                  <a:pt x="3233" y="852"/>
                  <a:pt x="3228" y="848"/>
                </a:cubicBezTo>
                <a:close/>
                <a:moveTo>
                  <a:pt x="3050" y="900"/>
                </a:moveTo>
                <a:cubicBezTo>
                  <a:pt x="3094" y="817"/>
                  <a:pt x="3174" y="899"/>
                  <a:pt x="3201" y="952"/>
                </a:cubicBezTo>
                <a:cubicBezTo>
                  <a:pt x="3206" y="961"/>
                  <a:pt x="3209" y="970"/>
                  <a:pt x="3211" y="979"/>
                </a:cubicBezTo>
                <a:cubicBezTo>
                  <a:pt x="3212" y="997"/>
                  <a:pt x="3214" y="1015"/>
                  <a:pt x="3215" y="1033"/>
                </a:cubicBezTo>
                <a:cubicBezTo>
                  <a:pt x="3214" y="1046"/>
                  <a:pt x="3213" y="1058"/>
                  <a:pt x="3210" y="1070"/>
                </a:cubicBezTo>
                <a:cubicBezTo>
                  <a:pt x="3205" y="1098"/>
                  <a:pt x="3197" y="1124"/>
                  <a:pt x="3188" y="1150"/>
                </a:cubicBezTo>
                <a:cubicBezTo>
                  <a:pt x="3183" y="1159"/>
                  <a:pt x="3179" y="1168"/>
                  <a:pt x="3175" y="1176"/>
                </a:cubicBezTo>
                <a:cubicBezTo>
                  <a:pt x="3164" y="1169"/>
                  <a:pt x="3152" y="1161"/>
                  <a:pt x="3140" y="1154"/>
                </a:cubicBezTo>
                <a:cubicBezTo>
                  <a:pt x="3144" y="1150"/>
                  <a:pt x="3146" y="1144"/>
                  <a:pt x="3149" y="1138"/>
                </a:cubicBezTo>
                <a:cubicBezTo>
                  <a:pt x="3173" y="1118"/>
                  <a:pt x="3192" y="1091"/>
                  <a:pt x="3200" y="1059"/>
                </a:cubicBezTo>
                <a:cubicBezTo>
                  <a:pt x="3212" y="1014"/>
                  <a:pt x="3192" y="969"/>
                  <a:pt x="3157" y="940"/>
                </a:cubicBezTo>
                <a:cubicBezTo>
                  <a:pt x="3137" y="911"/>
                  <a:pt x="3105" y="894"/>
                  <a:pt x="3063" y="905"/>
                </a:cubicBezTo>
                <a:cubicBezTo>
                  <a:pt x="3061" y="905"/>
                  <a:pt x="3060" y="906"/>
                  <a:pt x="3059" y="907"/>
                </a:cubicBezTo>
                <a:cubicBezTo>
                  <a:pt x="3053" y="906"/>
                  <a:pt x="3046" y="906"/>
                  <a:pt x="3039" y="907"/>
                </a:cubicBezTo>
                <a:cubicBezTo>
                  <a:pt x="3039" y="905"/>
                  <a:pt x="3038" y="904"/>
                  <a:pt x="3038" y="902"/>
                </a:cubicBezTo>
                <a:cubicBezTo>
                  <a:pt x="3041" y="905"/>
                  <a:pt x="3047" y="906"/>
                  <a:pt x="3050" y="900"/>
                </a:cubicBezTo>
                <a:close/>
                <a:moveTo>
                  <a:pt x="3042" y="944"/>
                </a:moveTo>
                <a:cubicBezTo>
                  <a:pt x="3042" y="939"/>
                  <a:pt x="3042" y="934"/>
                  <a:pt x="3042" y="928"/>
                </a:cubicBezTo>
                <a:cubicBezTo>
                  <a:pt x="3071" y="960"/>
                  <a:pt x="3107" y="988"/>
                  <a:pt x="3117" y="1032"/>
                </a:cubicBezTo>
                <a:cubicBezTo>
                  <a:pt x="3124" y="1061"/>
                  <a:pt x="3131" y="1120"/>
                  <a:pt x="3092" y="1129"/>
                </a:cubicBezTo>
                <a:cubicBezTo>
                  <a:pt x="3092" y="1129"/>
                  <a:pt x="3091" y="1129"/>
                  <a:pt x="3091" y="1129"/>
                </a:cubicBezTo>
                <a:cubicBezTo>
                  <a:pt x="3084" y="1126"/>
                  <a:pt x="3076" y="1123"/>
                  <a:pt x="3069" y="1121"/>
                </a:cubicBezTo>
                <a:cubicBezTo>
                  <a:pt x="3067" y="1120"/>
                  <a:pt x="3066" y="1120"/>
                  <a:pt x="3065" y="1119"/>
                </a:cubicBezTo>
                <a:cubicBezTo>
                  <a:pt x="3075" y="1099"/>
                  <a:pt x="3073" y="1075"/>
                  <a:pt x="3070" y="1053"/>
                </a:cubicBezTo>
                <a:cubicBezTo>
                  <a:pt x="3066" y="1025"/>
                  <a:pt x="3056" y="992"/>
                  <a:pt x="3035" y="971"/>
                </a:cubicBezTo>
                <a:cubicBezTo>
                  <a:pt x="3039" y="963"/>
                  <a:pt x="3041" y="954"/>
                  <a:pt x="3042" y="944"/>
                </a:cubicBezTo>
                <a:close/>
                <a:moveTo>
                  <a:pt x="3047" y="1025"/>
                </a:moveTo>
                <a:cubicBezTo>
                  <a:pt x="3014" y="1010"/>
                  <a:pt x="2970" y="1024"/>
                  <a:pt x="2951" y="1056"/>
                </a:cubicBezTo>
                <a:cubicBezTo>
                  <a:pt x="2941" y="1072"/>
                  <a:pt x="2943" y="1094"/>
                  <a:pt x="2951" y="1110"/>
                </a:cubicBezTo>
                <a:cubicBezTo>
                  <a:pt x="2953" y="1113"/>
                  <a:pt x="2955" y="1115"/>
                  <a:pt x="2957" y="1117"/>
                </a:cubicBezTo>
                <a:cubicBezTo>
                  <a:pt x="2948" y="1119"/>
                  <a:pt x="2939" y="1120"/>
                  <a:pt x="2930" y="1122"/>
                </a:cubicBezTo>
                <a:cubicBezTo>
                  <a:pt x="2939" y="1112"/>
                  <a:pt x="2945" y="1098"/>
                  <a:pt x="2942" y="1085"/>
                </a:cubicBezTo>
                <a:cubicBezTo>
                  <a:pt x="2937" y="1059"/>
                  <a:pt x="2915" y="1053"/>
                  <a:pt x="2891" y="1056"/>
                </a:cubicBezTo>
                <a:cubicBezTo>
                  <a:pt x="2885" y="1056"/>
                  <a:pt x="2879" y="1057"/>
                  <a:pt x="2872" y="1058"/>
                </a:cubicBezTo>
                <a:cubicBezTo>
                  <a:pt x="2891" y="1051"/>
                  <a:pt x="2911" y="1044"/>
                  <a:pt x="2931" y="1039"/>
                </a:cubicBezTo>
                <a:cubicBezTo>
                  <a:pt x="2969" y="1028"/>
                  <a:pt x="3007" y="1015"/>
                  <a:pt x="3027" y="986"/>
                </a:cubicBezTo>
                <a:cubicBezTo>
                  <a:pt x="3037" y="997"/>
                  <a:pt x="3043" y="1011"/>
                  <a:pt x="3047" y="1025"/>
                </a:cubicBezTo>
                <a:close/>
                <a:moveTo>
                  <a:pt x="3024" y="956"/>
                </a:moveTo>
                <a:cubicBezTo>
                  <a:pt x="3018" y="982"/>
                  <a:pt x="2999" y="998"/>
                  <a:pt x="2976" y="1008"/>
                </a:cubicBezTo>
                <a:cubicBezTo>
                  <a:pt x="2977" y="1004"/>
                  <a:pt x="2975" y="998"/>
                  <a:pt x="2969" y="998"/>
                </a:cubicBezTo>
                <a:cubicBezTo>
                  <a:pt x="2937" y="997"/>
                  <a:pt x="2893" y="987"/>
                  <a:pt x="2889" y="950"/>
                </a:cubicBezTo>
                <a:cubicBezTo>
                  <a:pt x="2888" y="947"/>
                  <a:pt x="2887" y="945"/>
                  <a:pt x="2885" y="944"/>
                </a:cubicBezTo>
                <a:cubicBezTo>
                  <a:pt x="2890" y="941"/>
                  <a:pt x="2894" y="937"/>
                  <a:pt x="2899" y="934"/>
                </a:cubicBezTo>
                <a:cubicBezTo>
                  <a:pt x="2927" y="963"/>
                  <a:pt x="2960" y="976"/>
                  <a:pt x="3001" y="979"/>
                </a:cubicBezTo>
                <a:cubicBezTo>
                  <a:pt x="3011" y="980"/>
                  <a:pt x="3011" y="964"/>
                  <a:pt x="3001" y="963"/>
                </a:cubicBezTo>
                <a:cubicBezTo>
                  <a:pt x="2965" y="960"/>
                  <a:pt x="2937" y="949"/>
                  <a:pt x="2912" y="924"/>
                </a:cubicBezTo>
                <a:cubicBezTo>
                  <a:pt x="2915" y="921"/>
                  <a:pt x="2918" y="918"/>
                  <a:pt x="2921" y="915"/>
                </a:cubicBezTo>
                <a:cubicBezTo>
                  <a:pt x="2950" y="930"/>
                  <a:pt x="2982" y="933"/>
                  <a:pt x="3014" y="934"/>
                </a:cubicBezTo>
                <a:cubicBezTo>
                  <a:pt x="3024" y="934"/>
                  <a:pt x="3024" y="918"/>
                  <a:pt x="3014" y="918"/>
                </a:cubicBezTo>
                <a:cubicBezTo>
                  <a:pt x="2986" y="918"/>
                  <a:pt x="2958" y="915"/>
                  <a:pt x="2933" y="903"/>
                </a:cubicBezTo>
                <a:cubicBezTo>
                  <a:pt x="2943" y="891"/>
                  <a:pt x="2952" y="878"/>
                  <a:pt x="2958" y="864"/>
                </a:cubicBezTo>
                <a:cubicBezTo>
                  <a:pt x="2973" y="879"/>
                  <a:pt x="2994" y="887"/>
                  <a:pt x="3014" y="875"/>
                </a:cubicBezTo>
                <a:cubicBezTo>
                  <a:pt x="3021" y="901"/>
                  <a:pt x="3030" y="929"/>
                  <a:pt x="3024" y="956"/>
                </a:cubicBezTo>
                <a:close/>
                <a:moveTo>
                  <a:pt x="2989" y="762"/>
                </a:moveTo>
                <a:cubicBezTo>
                  <a:pt x="2996" y="794"/>
                  <a:pt x="3003" y="827"/>
                  <a:pt x="3010" y="859"/>
                </a:cubicBezTo>
                <a:cubicBezTo>
                  <a:pt x="3009" y="859"/>
                  <a:pt x="3008" y="859"/>
                  <a:pt x="3007" y="860"/>
                </a:cubicBezTo>
                <a:cubicBezTo>
                  <a:pt x="2990" y="872"/>
                  <a:pt x="2974" y="861"/>
                  <a:pt x="2965" y="846"/>
                </a:cubicBezTo>
                <a:cubicBezTo>
                  <a:pt x="2978" y="801"/>
                  <a:pt x="2969" y="753"/>
                  <a:pt x="2946" y="712"/>
                </a:cubicBezTo>
                <a:cubicBezTo>
                  <a:pt x="2940" y="702"/>
                  <a:pt x="2933" y="692"/>
                  <a:pt x="2925" y="685"/>
                </a:cubicBezTo>
                <a:cubicBezTo>
                  <a:pt x="2957" y="699"/>
                  <a:pt x="2981" y="723"/>
                  <a:pt x="2989" y="762"/>
                </a:cubicBezTo>
                <a:close/>
                <a:moveTo>
                  <a:pt x="2848" y="684"/>
                </a:moveTo>
                <a:cubicBezTo>
                  <a:pt x="2894" y="663"/>
                  <a:pt x="2929" y="705"/>
                  <a:pt x="2945" y="749"/>
                </a:cubicBezTo>
                <a:cubicBezTo>
                  <a:pt x="2956" y="780"/>
                  <a:pt x="2958" y="811"/>
                  <a:pt x="2949" y="840"/>
                </a:cubicBezTo>
                <a:cubicBezTo>
                  <a:pt x="2947" y="840"/>
                  <a:pt x="2945" y="840"/>
                  <a:pt x="2944" y="840"/>
                </a:cubicBezTo>
                <a:cubicBezTo>
                  <a:pt x="2942" y="836"/>
                  <a:pt x="2939" y="834"/>
                  <a:pt x="2935" y="835"/>
                </a:cubicBezTo>
                <a:cubicBezTo>
                  <a:pt x="2931" y="836"/>
                  <a:pt x="2928" y="837"/>
                  <a:pt x="2924" y="837"/>
                </a:cubicBezTo>
                <a:cubicBezTo>
                  <a:pt x="2910" y="835"/>
                  <a:pt x="2895" y="832"/>
                  <a:pt x="2881" y="828"/>
                </a:cubicBezTo>
                <a:cubicBezTo>
                  <a:pt x="2887" y="818"/>
                  <a:pt x="2891" y="808"/>
                  <a:pt x="2893" y="796"/>
                </a:cubicBezTo>
                <a:cubicBezTo>
                  <a:pt x="2893" y="794"/>
                  <a:pt x="2893" y="792"/>
                  <a:pt x="2894" y="789"/>
                </a:cubicBezTo>
                <a:cubicBezTo>
                  <a:pt x="2894" y="790"/>
                  <a:pt x="2895" y="790"/>
                  <a:pt x="2896" y="789"/>
                </a:cubicBezTo>
                <a:cubicBezTo>
                  <a:pt x="2911" y="787"/>
                  <a:pt x="2926" y="784"/>
                  <a:pt x="2941" y="781"/>
                </a:cubicBezTo>
                <a:cubicBezTo>
                  <a:pt x="2952" y="779"/>
                  <a:pt x="2947" y="764"/>
                  <a:pt x="2937" y="766"/>
                </a:cubicBezTo>
                <a:cubicBezTo>
                  <a:pt x="2923" y="769"/>
                  <a:pt x="2909" y="771"/>
                  <a:pt x="2894" y="774"/>
                </a:cubicBezTo>
                <a:cubicBezTo>
                  <a:pt x="2893" y="738"/>
                  <a:pt x="2875" y="706"/>
                  <a:pt x="2848" y="684"/>
                </a:cubicBezTo>
                <a:close/>
                <a:moveTo>
                  <a:pt x="2873" y="841"/>
                </a:moveTo>
                <a:cubicBezTo>
                  <a:pt x="2873" y="841"/>
                  <a:pt x="2874" y="842"/>
                  <a:pt x="2875" y="842"/>
                </a:cubicBezTo>
                <a:cubicBezTo>
                  <a:pt x="2876" y="844"/>
                  <a:pt x="2877" y="845"/>
                  <a:pt x="2879" y="845"/>
                </a:cubicBezTo>
                <a:cubicBezTo>
                  <a:pt x="2894" y="851"/>
                  <a:pt x="2909" y="854"/>
                  <a:pt x="2924" y="853"/>
                </a:cubicBezTo>
                <a:cubicBezTo>
                  <a:pt x="2931" y="854"/>
                  <a:pt x="2937" y="855"/>
                  <a:pt x="2944" y="856"/>
                </a:cubicBezTo>
                <a:cubicBezTo>
                  <a:pt x="2941" y="862"/>
                  <a:pt x="2938" y="869"/>
                  <a:pt x="2934" y="875"/>
                </a:cubicBezTo>
                <a:cubicBezTo>
                  <a:pt x="2934" y="871"/>
                  <a:pt x="2931" y="867"/>
                  <a:pt x="2926" y="867"/>
                </a:cubicBezTo>
                <a:cubicBezTo>
                  <a:pt x="2903" y="867"/>
                  <a:pt x="2882" y="861"/>
                  <a:pt x="2861" y="855"/>
                </a:cubicBezTo>
                <a:cubicBezTo>
                  <a:pt x="2865" y="850"/>
                  <a:pt x="2869" y="846"/>
                  <a:pt x="2873" y="841"/>
                </a:cubicBezTo>
                <a:close/>
                <a:moveTo>
                  <a:pt x="2808" y="893"/>
                </a:moveTo>
                <a:cubicBezTo>
                  <a:pt x="2823" y="913"/>
                  <a:pt x="2844" y="927"/>
                  <a:pt x="2870" y="928"/>
                </a:cubicBezTo>
                <a:cubicBezTo>
                  <a:pt x="2880" y="929"/>
                  <a:pt x="2880" y="913"/>
                  <a:pt x="2870" y="912"/>
                </a:cubicBezTo>
                <a:cubicBezTo>
                  <a:pt x="2850" y="912"/>
                  <a:pt x="2833" y="900"/>
                  <a:pt x="2821" y="885"/>
                </a:cubicBezTo>
                <a:cubicBezTo>
                  <a:pt x="2822" y="884"/>
                  <a:pt x="2823" y="883"/>
                  <a:pt x="2824" y="883"/>
                </a:cubicBezTo>
                <a:cubicBezTo>
                  <a:pt x="2824" y="885"/>
                  <a:pt x="2825" y="887"/>
                  <a:pt x="2827" y="889"/>
                </a:cubicBezTo>
                <a:cubicBezTo>
                  <a:pt x="2849" y="906"/>
                  <a:pt x="2874" y="912"/>
                  <a:pt x="2901" y="907"/>
                </a:cubicBezTo>
                <a:cubicBezTo>
                  <a:pt x="2912" y="905"/>
                  <a:pt x="2907" y="889"/>
                  <a:pt x="2897" y="891"/>
                </a:cubicBezTo>
                <a:cubicBezTo>
                  <a:pt x="2876" y="895"/>
                  <a:pt x="2855" y="891"/>
                  <a:pt x="2838" y="877"/>
                </a:cubicBezTo>
                <a:cubicBezTo>
                  <a:pt x="2837" y="876"/>
                  <a:pt x="2836" y="876"/>
                  <a:pt x="2835" y="876"/>
                </a:cubicBezTo>
                <a:cubicBezTo>
                  <a:pt x="2840" y="872"/>
                  <a:pt x="2845" y="868"/>
                  <a:pt x="2850" y="865"/>
                </a:cubicBezTo>
                <a:cubicBezTo>
                  <a:pt x="2850" y="867"/>
                  <a:pt x="2852" y="869"/>
                  <a:pt x="2855" y="869"/>
                </a:cubicBezTo>
                <a:cubicBezTo>
                  <a:pt x="2878" y="877"/>
                  <a:pt x="2901" y="883"/>
                  <a:pt x="2926" y="883"/>
                </a:cubicBezTo>
                <a:cubicBezTo>
                  <a:pt x="2927" y="883"/>
                  <a:pt x="2928" y="883"/>
                  <a:pt x="2929" y="883"/>
                </a:cubicBezTo>
                <a:cubicBezTo>
                  <a:pt x="2924" y="889"/>
                  <a:pt x="2919" y="895"/>
                  <a:pt x="2914" y="901"/>
                </a:cubicBezTo>
                <a:cubicBezTo>
                  <a:pt x="2893" y="923"/>
                  <a:pt x="2866" y="939"/>
                  <a:pt x="2839" y="953"/>
                </a:cubicBezTo>
                <a:cubicBezTo>
                  <a:pt x="2839" y="953"/>
                  <a:pt x="2839" y="953"/>
                  <a:pt x="2839" y="953"/>
                </a:cubicBezTo>
                <a:cubicBezTo>
                  <a:pt x="2817" y="943"/>
                  <a:pt x="2802" y="921"/>
                  <a:pt x="2801" y="897"/>
                </a:cubicBezTo>
                <a:cubicBezTo>
                  <a:pt x="2803" y="896"/>
                  <a:pt x="2805" y="894"/>
                  <a:pt x="2808" y="893"/>
                </a:cubicBezTo>
                <a:close/>
                <a:moveTo>
                  <a:pt x="2786" y="907"/>
                </a:moveTo>
                <a:cubicBezTo>
                  <a:pt x="2789" y="929"/>
                  <a:pt x="2803" y="950"/>
                  <a:pt x="2823" y="963"/>
                </a:cubicBezTo>
                <a:cubicBezTo>
                  <a:pt x="2823" y="963"/>
                  <a:pt x="2823" y="963"/>
                  <a:pt x="2822" y="963"/>
                </a:cubicBezTo>
                <a:cubicBezTo>
                  <a:pt x="2798" y="955"/>
                  <a:pt x="2783" y="937"/>
                  <a:pt x="2775" y="914"/>
                </a:cubicBezTo>
                <a:cubicBezTo>
                  <a:pt x="2778" y="911"/>
                  <a:pt x="2782" y="909"/>
                  <a:pt x="2786" y="907"/>
                </a:cubicBezTo>
                <a:close/>
                <a:moveTo>
                  <a:pt x="2801" y="971"/>
                </a:moveTo>
                <a:cubicBezTo>
                  <a:pt x="2801" y="971"/>
                  <a:pt x="2801" y="971"/>
                  <a:pt x="2801" y="971"/>
                </a:cubicBezTo>
                <a:cubicBezTo>
                  <a:pt x="2801" y="972"/>
                  <a:pt x="2801" y="973"/>
                  <a:pt x="2801" y="975"/>
                </a:cubicBezTo>
                <a:cubicBezTo>
                  <a:pt x="2797" y="977"/>
                  <a:pt x="2793" y="979"/>
                  <a:pt x="2790" y="982"/>
                </a:cubicBezTo>
                <a:cubicBezTo>
                  <a:pt x="2789" y="981"/>
                  <a:pt x="2789" y="980"/>
                  <a:pt x="2788" y="979"/>
                </a:cubicBezTo>
                <a:cubicBezTo>
                  <a:pt x="2775" y="966"/>
                  <a:pt x="2767" y="951"/>
                  <a:pt x="2766" y="934"/>
                </a:cubicBezTo>
                <a:cubicBezTo>
                  <a:pt x="2774" y="949"/>
                  <a:pt x="2785" y="962"/>
                  <a:pt x="2801" y="971"/>
                </a:cubicBezTo>
                <a:close/>
                <a:moveTo>
                  <a:pt x="2750" y="933"/>
                </a:moveTo>
                <a:cubicBezTo>
                  <a:pt x="2750" y="955"/>
                  <a:pt x="2761" y="974"/>
                  <a:pt x="2776" y="990"/>
                </a:cubicBezTo>
                <a:cubicBezTo>
                  <a:pt x="2776" y="990"/>
                  <a:pt x="2776" y="990"/>
                  <a:pt x="2776" y="990"/>
                </a:cubicBezTo>
                <a:cubicBezTo>
                  <a:pt x="2775" y="991"/>
                  <a:pt x="2774" y="991"/>
                  <a:pt x="2773" y="992"/>
                </a:cubicBezTo>
                <a:cubicBezTo>
                  <a:pt x="2773" y="992"/>
                  <a:pt x="2773" y="992"/>
                  <a:pt x="2773" y="992"/>
                </a:cubicBezTo>
                <a:cubicBezTo>
                  <a:pt x="2756" y="987"/>
                  <a:pt x="2745" y="973"/>
                  <a:pt x="2736" y="959"/>
                </a:cubicBezTo>
                <a:cubicBezTo>
                  <a:pt x="2734" y="956"/>
                  <a:pt x="2731" y="955"/>
                  <a:pt x="2729" y="955"/>
                </a:cubicBezTo>
                <a:cubicBezTo>
                  <a:pt x="2735" y="947"/>
                  <a:pt x="2742" y="939"/>
                  <a:pt x="2750" y="933"/>
                </a:cubicBezTo>
                <a:close/>
                <a:moveTo>
                  <a:pt x="2716" y="977"/>
                </a:moveTo>
                <a:cubicBezTo>
                  <a:pt x="2718" y="973"/>
                  <a:pt x="2720" y="970"/>
                  <a:pt x="2722" y="967"/>
                </a:cubicBezTo>
                <a:cubicBezTo>
                  <a:pt x="2722" y="967"/>
                  <a:pt x="2722" y="967"/>
                  <a:pt x="2722" y="967"/>
                </a:cubicBezTo>
                <a:cubicBezTo>
                  <a:pt x="2732" y="982"/>
                  <a:pt x="2743" y="995"/>
                  <a:pt x="2759" y="1004"/>
                </a:cubicBezTo>
                <a:cubicBezTo>
                  <a:pt x="2756" y="1005"/>
                  <a:pt x="2754" y="1007"/>
                  <a:pt x="2752" y="1009"/>
                </a:cubicBezTo>
                <a:cubicBezTo>
                  <a:pt x="2736" y="1009"/>
                  <a:pt x="2720" y="1005"/>
                  <a:pt x="2710" y="992"/>
                </a:cubicBezTo>
                <a:cubicBezTo>
                  <a:pt x="2710" y="992"/>
                  <a:pt x="2710" y="992"/>
                  <a:pt x="2710" y="992"/>
                </a:cubicBezTo>
                <a:cubicBezTo>
                  <a:pt x="2712" y="987"/>
                  <a:pt x="2714" y="982"/>
                  <a:pt x="2716" y="977"/>
                </a:cubicBezTo>
                <a:close/>
                <a:moveTo>
                  <a:pt x="2715" y="1054"/>
                </a:moveTo>
                <a:cubicBezTo>
                  <a:pt x="2704" y="1073"/>
                  <a:pt x="2701" y="1096"/>
                  <a:pt x="2702" y="1118"/>
                </a:cubicBezTo>
                <a:cubicBezTo>
                  <a:pt x="2696" y="1082"/>
                  <a:pt x="2696" y="1044"/>
                  <a:pt x="2705" y="1009"/>
                </a:cubicBezTo>
                <a:cubicBezTo>
                  <a:pt x="2714" y="1017"/>
                  <a:pt x="2725" y="1022"/>
                  <a:pt x="2737" y="1024"/>
                </a:cubicBezTo>
                <a:cubicBezTo>
                  <a:pt x="2733" y="1028"/>
                  <a:pt x="2730" y="1031"/>
                  <a:pt x="2727" y="1036"/>
                </a:cubicBezTo>
                <a:cubicBezTo>
                  <a:pt x="2726" y="1034"/>
                  <a:pt x="2723" y="1032"/>
                  <a:pt x="2721" y="1032"/>
                </a:cubicBezTo>
                <a:cubicBezTo>
                  <a:pt x="2718" y="1032"/>
                  <a:pt x="2715" y="1033"/>
                  <a:pt x="2713" y="1034"/>
                </a:cubicBezTo>
                <a:cubicBezTo>
                  <a:pt x="2712" y="1034"/>
                  <a:pt x="2711" y="1034"/>
                  <a:pt x="2711" y="1035"/>
                </a:cubicBezTo>
                <a:cubicBezTo>
                  <a:pt x="2710" y="1035"/>
                  <a:pt x="2710" y="1035"/>
                  <a:pt x="2709" y="1035"/>
                </a:cubicBezTo>
                <a:cubicBezTo>
                  <a:pt x="2709" y="1035"/>
                  <a:pt x="2709" y="1035"/>
                  <a:pt x="2709" y="1035"/>
                </a:cubicBezTo>
                <a:cubicBezTo>
                  <a:pt x="2705" y="1036"/>
                  <a:pt x="2702" y="1039"/>
                  <a:pt x="2702" y="1043"/>
                </a:cubicBezTo>
                <a:cubicBezTo>
                  <a:pt x="2702" y="1047"/>
                  <a:pt x="2706" y="1051"/>
                  <a:pt x="2710" y="1051"/>
                </a:cubicBezTo>
                <a:cubicBezTo>
                  <a:pt x="2712" y="1051"/>
                  <a:pt x="2714" y="1050"/>
                  <a:pt x="2716" y="1050"/>
                </a:cubicBezTo>
                <a:cubicBezTo>
                  <a:pt x="2717" y="1049"/>
                  <a:pt x="2717" y="1049"/>
                  <a:pt x="2718" y="1049"/>
                </a:cubicBezTo>
                <a:cubicBezTo>
                  <a:pt x="2717" y="1050"/>
                  <a:pt x="2716" y="1052"/>
                  <a:pt x="2715" y="1054"/>
                </a:cubicBezTo>
                <a:close/>
                <a:moveTo>
                  <a:pt x="2735" y="1053"/>
                </a:moveTo>
                <a:cubicBezTo>
                  <a:pt x="2734" y="1071"/>
                  <a:pt x="2739" y="1089"/>
                  <a:pt x="2745" y="1106"/>
                </a:cubicBezTo>
                <a:cubicBezTo>
                  <a:pt x="2746" y="1108"/>
                  <a:pt x="2746" y="1109"/>
                  <a:pt x="2747" y="1110"/>
                </a:cubicBezTo>
                <a:cubicBezTo>
                  <a:pt x="2738" y="1116"/>
                  <a:pt x="2729" y="1121"/>
                  <a:pt x="2719" y="1127"/>
                </a:cubicBezTo>
                <a:cubicBezTo>
                  <a:pt x="2716" y="1099"/>
                  <a:pt x="2722" y="1075"/>
                  <a:pt x="2735" y="1053"/>
                </a:cubicBezTo>
                <a:close/>
                <a:moveTo>
                  <a:pt x="2807" y="1251"/>
                </a:moveTo>
                <a:cubicBezTo>
                  <a:pt x="2800" y="1245"/>
                  <a:pt x="2794" y="1239"/>
                  <a:pt x="2788" y="1233"/>
                </a:cubicBezTo>
                <a:cubicBezTo>
                  <a:pt x="2792" y="1228"/>
                  <a:pt x="2790" y="1219"/>
                  <a:pt x="2782" y="1219"/>
                </a:cubicBezTo>
                <a:cubicBezTo>
                  <a:pt x="2780" y="1219"/>
                  <a:pt x="2779" y="1220"/>
                  <a:pt x="2777" y="1220"/>
                </a:cubicBezTo>
                <a:cubicBezTo>
                  <a:pt x="2758" y="1197"/>
                  <a:pt x="2743" y="1169"/>
                  <a:pt x="2731" y="1140"/>
                </a:cubicBezTo>
                <a:cubicBezTo>
                  <a:pt x="2731" y="1139"/>
                  <a:pt x="2731" y="1139"/>
                  <a:pt x="2731" y="1139"/>
                </a:cubicBezTo>
                <a:cubicBezTo>
                  <a:pt x="2737" y="1135"/>
                  <a:pt x="2744" y="1131"/>
                  <a:pt x="2751" y="1127"/>
                </a:cubicBezTo>
                <a:cubicBezTo>
                  <a:pt x="2752" y="1128"/>
                  <a:pt x="2753" y="1129"/>
                  <a:pt x="2754" y="1130"/>
                </a:cubicBezTo>
                <a:cubicBezTo>
                  <a:pt x="2757" y="1132"/>
                  <a:pt x="2760" y="1133"/>
                  <a:pt x="2763" y="1134"/>
                </a:cubicBezTo>
                <a:cubicBezTo>
                  <a:pt x="2774" y="1145"/>
                  <a:pt x="2785" y="1155"/>
                  <a:pt x="2797" y="1165"/>
                </a:cubicBezTo>
                <a:cubicBezTo>
                  <a:pt x="2794" y="1170"/>
                  <a:pt x="2796" y="1177"/>
                  <a:pt x="2803" y="1176"/>
                </a:cubicBezTo>
                <a:cubicBezTo>
                  <a:pt x="2805" y="1176"/>
                  <a:pt x="2807" y="1176"/>
                  <a:pt x="2809" y="1176"/>
                </a:cubicBezTo>
                <a:cubicBezTo>
                  <a:pt x="2861" y="1221"/>
                  <a:pt x="2918" y="1259"/>
                  <a:pt x="2982" y="1285"/>
                </a:cubicBezTo>
                <a:cubicBezTo>
                  <a:pt x="2986" y="1293"/>
                  <a:pt x="2993" y="1300"/>
                  <a:pt x="3002" y="1306"/>
                </a:cubicBezTo>
                <a:cubicBezTo>
                  <a:pt x="3009" y="1311"/>
                  <a:pt x="3016" y="1302"/>
                  <a:pt x="3013" y="1296"/>
                </a:cubicBezTo>
                <a:cubicBezTo>
                  <a:pt x="3076" y="1315"/>
                  <a:pt x="3146" y="1320"/>
                  <a:pt x="3211" y="1314"/>
                </a:cubicBezTo>
                <a:cubicBezTo>
                  <a:pt x="3266" y="1309"/>
                  <a:pt x="3333" y="1291"/>
                  <a:pt x="3354" y="1232"/>
                </a:cubicBezTo>
                <a:cubicBezTo>
                  <a:pt x="3362" y="1207"/>
                  <a:pt x="3360" y="1172"/>
                  <a:pt x="3332" y="1160"/>
                </a:cubicBezTo>
                <a:cubicBezTo>
                  <a:pt x="3331" y="1160"/>
                  <a:pt x="3331" y="1160"/>
                  <a:pt x="3330" y="1159"/>
                </a:cubicBezTo>
                <a:cubicBezTo>
                  <a:pt x="3343" y="1154"/>
                  <a:pt x="3355" y="1156"/>
                  <a:pt x="3360" y="1176"/>
                </a:cubicBezTo>
                <a:cubicBezTo>
                  <a:pt x="3367" y="1205"/>
                  <a:pt x="3358" y="1240"/>
                  <a:pt x="3344" y="1265"/>
                </a:cubicBezTo>
                <a:cubicBezTo>
                  <a:pt x="3337" y="1279"/>
                  <a:pt x="3328" y="1291"/>
                  <a:pt x="3317" y="1301"/>
                </a:cubicBezTo>
                <a:cubicBezTo>
                  <a:pt x="3314" y="1303"/>
                  <a:pt x="3311" y="1304"/>
                  <a:pt x="3308" y="1305"/>
                </a:cubicBezTo>
                <a:cubicBezTo>
                  <a:pt x="3303" y="1306"/>
                  <a:pt x="3302" y="1310"/>
                  <a:pt x="3302" y="1314"/>
                </a:cubicBezTo>
                <a:cubicBezTo>
                  <a:pt x="3289" y="1324"/>
                  <a:pt x="3273" y="1332"/>
                  <a:pt x="3257" y="1338"/>
                </a:cubicBezTo>
                <a:cubicBezTo>
                  <a:pt x="3195" y="1361"/>
                  <a:pt x="3118" y="1348"/>
                  <a:pt x="3055" y="1338"/>
                </a:cubicBezTo>
                <a:cubicBezTo>
                  <a:pt x="2974" y="1326"/>
                  <a:pt x="2877" y="1303"/>
                  <a:pt x="2807" y="1251"/>
                </a:cubicBezTo>
                <a:close/>
                <a:moveTo>
                  <a:pt x="3113" y="1379"/>
                </a:moveTo>
                <a:cubicBezTo>
                  <a:pt x="3092" y="1373"/>
                  <a:pt x="3073" y="1366"/>
                  <a:pt x="3054" y="1360"/>
                </a:cubicBezTo>
                <a:cubicBezTo>
                  <a:pt x="3052" y="1359"/>
                  <a:pt x="3050" y="1359"/>
                  <a:pt x="3048" y="1358"/>
                </a:cubicBezTo>
                <a:cubicBezTo>
                  <a:pt x="3043" y="1356"/>
                  <a:pt x="3037" y="1353"/>
                  <a:pt x="3032" y="1351"/>
                </a:cubicBezTo>
                <a:cubicBezTo>
                  <a:pt x="3055" y="1355"/>
                  <a:pt x="3079" y="1358"/>
                  <a:pt x="3100" y="1360"/>
                </a:cubicBezTo>
                <a:cubicBezTo>
                  <a:pt x="3180" y="1369"/>
                  <a:pt x="3263" y="1372"/>
                  <a:pt x="3325" y="1315"/>
                </a:cubicBezTo>
                <a:cubicBezTo>
                  <a:pt x="3354" y="1305"/>
                  <a:pt x="3382" y="1289"/>
                  <a:pt x="3400" y="1264"/>
                </a:cubicBezTo>
                <a:cubicBezTo>
                  <a:pt x="3423" y="1233"/>
                  <a:pt x="3431" y="1192"/>
                  <a:pt x="3426" y="1154"/>
                </a:cubicBezTo>
                <a:cubicBezTo>
                  <a:pt x="3423" y="1128"/>
                  <a:pt x="3407" y="1100"/>
                  <a:pt x="3379" y="1098"/>
                </a:cubicBezTo>
                <a:cubicBezTo>
                  <a:pt x="3345" y="1095"/>
                  <a:pt x="3319" y="1121"/>
                  <a:pt x="3300" y="1146"/>
                </a:cubicBezTo>
                <a:cubicBezTo>
                  <a:pt x="3299" y="1148"/>
                  <a:pt x="3299" y="1151"/>
                  <a:pt x="3300" y="1153"/>
                </a:cubicBezTo>
                <a:cubicBezTo>
                  <a:pt x="3295" y="1153"/>
                  <a:pt x="3291" y="1154"/>
                  <a:pt x="3286" y="1155"/>
                </a:cubicBezTo>
                <a:cubicBezTo>
                  <a:pt x="3288" y="1133"/>
                  <a:pt x="3291" y="1109"/>
                  <a:pt x="3299" y="1089"/>
                </a:cubicBezTo>
                <a:cubicBezTo>
                  <a:pt x="3301" y="1091"/>
                  <a:pt x="3304" y="1092"/>
                  <a:pt x="3307" y="1091"/>
                </a:cubicBezTo>
                <a:cubicBezTo>
                  <a:pt x="3355" y="1076"/>
                  <a:pt x="3413" y="1072"/>
                  <a:pt x="3458" y="1098"/>
                </a:cubicBezTo>
                <a:cubicBezTo>
                  <a:pt x="3516" y="1132"/>
                  <a:pt x="3497" y="1212"/>
                  <a:pt x="3460" y="1253"/>
                </a:cubicBezTo>
                <a:cubicBezTo>
                  <a:pt x="3418" y="1301"/>
                  <a:pt x="3353" y="1329"/>
                  <a:pt x="3295" y="1349"/>
                </a:cubicBezTo>
                <a:cubicBezTo>
                  <a:pt x="3237" y="1370"/>
                  <a:pt x="3174" y="1388"/>
                  <a:pt x="3113" y="1379"/>
                </a:cubicBezTo>
                <a:close/>
                <a:moveTo>
                  <a:pt x="3306" y="1396"/>
                </a:moveTo>
                <a:cubicBezTo>
                  <a:pt x="3304" y="1397"/>
                  <a:pt x="3303" y="1398"/>
                  <a:pt x="3302" y="1400"/>
                </a:cubicBezTo>
                <a:cubicBezTo>
                  <a:pt x="3295" y="1401"/>
                  <a:pt x="3288" y="1402"/>
                  <a:pt x="3281" y="1403"/>
                </a:cubicBezTo>
                <a:cubicBezTo>
                  <a:pt x="3263" y="1405"/>
                  <a:pt x="3246" y="1405"/>
                  <a:pt x="3228" y="1405"/>
                </a:cubicBezTo>
                <a:cubicBezTo>
                  <a:pt x="3211" y="1403"/>
                  <a:pt x="3194" y="1399"/>
                  <a:pt x="3177" y="1396"/>
                </a:cubicBezTo>
                <a:cubicBezTo>
                  <a:pt x="3220" y="1391"/>
                  <a:pt x="3262" y="1378"/>
                  <a:pt x="3303" y="1363"/>
                </a:cubicBezTo>
                <a:cubicBezTo>
                  <a:pt x="3370" y="1340"/>
                  <a:pt x="3441" y="1307"/>
                  <a:pt x="3484" y="1249"/>
                </a:cubicBezTo>
                <a:cubicBezTo>
                  <a:pt x="3520" y="1201"/>
                  <a:pt x="3523" y="1126"/>
                  <a:pt x="3472" y="1088"/>
                </a:cubicBezTo>
                <a:cubicBezTo>
                  <a:pt x="3427" y="1055"/>
                  <a:pt x="3358" y="1059"/>
                  <a:pt x="3307" y="1074"/>
                </a:cubicBezTo>
                <a:cubicBezTo>
                  <a:pt x="3313" y="1064"/>
                  <a:pt x="3321" y="1055"/>
                  <a:pt x="3331" y="1048"/>
                </a:cubicBezTo>
                <a:cubicBezTo>
                  <a:pt x="3370" y="1020"/>
                  <a:pt x="3428" y="1032"/>
                  <a:pt x="3467" y="1053"/>
                </a:cubicBezTo>
                <a:cubicBezTo>
                  <a:pt x="3468" y="1054"/>
                  <a:pt x="3469" y="1054"/>
                  <a:pt x="3470" y="1055"/>
                </a:cubicBezTo>
                <a:cubicBezTo>
                  <a:pt x="3479" y="1064"/>
                  <a:pt x="3485" y="1075"/>
                  <a:pt x="3491" y="1086"/>
                </a:cubicBezTo>
                <a:cubicBezTo>
                  <a:pt x="3491" y="1087"/>
                  <a:pt x="3491" y="1087"/>
                  <a:pt x="3492" y="1088"/>
                </a:cubicBezTo>
                <a:cubicBezTo>
                  <a:pt x="3498" y="1109"/>
                  <a:pt x="3507" y="1131"/>
                  <a:pt x="3513" y="1153"/>
                </a:cubicBezTo>
                <a:cubicBezTo>
                  <a:pt x="3515" y="1163"/>
                  <a:pt x="3517" y="1174"/>
                  <a:pt x="3518" y="1184"/>
                </a:cubicBezTo>
                <a:cubicBezTo>
                  <a:pt x="3493" y="1293"/>
                  <a:pt x="3403" y="1353"/>
                  <a:pt x="3306" y="1396"/>
                </a:cubicBezTo>
                <a:close/>
                <a:moveTo>
                  <a:pt x="3520" y="1236"/>
                </a:moveTo>
                <a:cubicBezTo>
                  <a:pt x="3520" y="1238"/>
                  <a:pt x="3520" y="1239"/>
                  <a:pt x="3520" y="1241"/>
                </a:cubicBezTo>
                <a:cubicBezTo>
                  <a:pt x="3519" y="1245"/>
                  <a:pt x="3518" y="1249"/>
                  <a:pt x="3516" y="1253"/>
                </a:cubicBezTo>
                <a:cubicBezTo>
                  <a:pt x="3499" y="1292"/>
                  <a:pt x="3459" y="1318"/>
                  <a:pt x="3432" y="1349"/>
                </a:cubicBezTo>
                <a:cubicBezTo>
                  <a:pt x="3432" y="1350"/>
                  <a:pt x="3431" y="1351"/>
                  <a:pt x="3431" y="1352"/>
                </a:cubicBezTo>
                <a:cubicBezTo>
                  <a:pt x="3413" y="1364"/>
                  <a:pt x="3394" y="1373"/>
                  <a:pt x="3374" y="1380"/>
                </a:cubicBezTo>
                <a:cubicBezTo>
                  <a:pt x="3436" y="1345"/>
                  <a:pt x="3490" y="1299"/>
                  <a:pt x="3519" y="1233"/>
                </a:cubicBezTo>
                <a:cubicBezTo>
                  <a:pt x="3519" y="1234"/>
                  <a:pt x="3520" y="1235"/>
                  <a:pt x="3520" y="1235"/>
                </a:cubicBezTo>
                <a:cubicBezTo>
                  <a:pt x="3520" y="1236"/>
                  <a:pt x="3520" y="1236"/>
                  <a:pt x="3520" y="1236"/>
                </a:cubicBezTo>
                <a:close/>
                <a:moveTo>
                  <a:pt x="3556" y="1013"/>
                </a:moveTo>
                <a:cubicBezTo>
                  <a:pt x="3557" y="1013"/>
                  <a:pt x="3558" y="1012"/>
                  <a:pt x="3560" y="1012"/>
                </a:cubicBezTo>
                <a:cubicBezTo>
                  <a:pt x="3571" y="1012"/>
                  <a:pt x="3585" y="1020"/>
                  <a:pt x="3596" y="1029"/>
                </a:cubicBezTo>
                <a:cubicBezTo>
                  <a:pt x="3582" y="1025"/>
                  <a:pt x="3569" y="1020"/>
                  <a:pt x="3556" y="1013"/>
                </a:cubicBezTo>
                <a:close/>
                <a:moveTo>
                  <a:pt x="3610" y="1062"/>
                </a:moveTo>
                <a:cubicBezTo>
                  <a:pt x="3609" y="1060"/>
                  <a:pt x="3607" y="1059"/>
                  <a:pt x="3603" y="1059"/>
                </a:cubicBezTo>
                <a:cubicBezTo>
                  <a:pt x="3602" y="1059"/>
                  <a:pt x="3601" y="1059"/>
                  <a:pt x="3601" y="1059"/>
                </a:cubicBezTo>
                <a:cubicBezTo>
                  <a:pt x="3601" y="1059"/>
                  <a:pt x="3600" y="1058"/>
                  <a:pt x="3600" y="1058"/>
                </a:cubicBezTo>
                <a:cubicBezTo>
                  <a:pt x="3605" y="1058"/>
                  <a:pt x="3610" y="1059"/>
                  <a:pt x="3613" y="1059"/>
                </a:cubicBezTo>
                <a:cubicBezTo>
                  <a:pt x="3612" y="1060"/>
                  <a:pt x="3611" y="1061"/>
                  <a:pt x="3610" y="1062"/>
                </a:cubicBezTo>
                <a:close/>
                <a:moveTo>
                  <a:pt x="3632" y="1064"/>
                </a:moveTo>
                <a:cubicBezTo>
                  <a:pt x="3632" y="1065"/>
                  <a:pt x="3631" y="1067"/>
                  <a:pt x="3631" y="1069"/>
                </a:cubicBezTo>
                <a:cubicBezTo>
                  <a:pt x="3631" y="1066"/>
                  <a:pt x="3630" y="1063"/>
                  <a:pt x="3630" y="1060"/>
                </a:cubicBezTo>
                <a:cubicBezTo>
                  <a:pt x="3629" y="1056"/>
                  <a:pt x="3627" y="1055"/>
                  <a:pt x="3624" y="1054"/>
                </a:cubicBezTo>
                <a:cubicBezTo>
                  <a:pt x="3624" y="1053"/>
                  <a:pt x="3624" y="1053"/>
                  <a:pt x="3624" y="1052"/>
                </a:cubicBezTo>
                <a:cubicBezTo>
                  <a:pt x="3626" y="1052"/>
                  <a:pt x="3629" y="1053"/>
                  <a:pt x="3631" y="1053"/>
                </a:cubicBezTo>
                <a:cubicBezTo>
                  <a:pt x="3631" y="1053"/>
                  <a:pt x="3632" y="1053"/>
                  <a:pt x="3632" y="1053"/>
                </a:cubicBezTo>
                <a:cubicBezTo>
                  <a:pt x="3630" y="1056"/>
                  <a:pt x="3630" y="1061"/>
                  <a:pt x="3632" y="1064"/>
                </a:cubicBezTo>
                <a:close/>
                <a:moveTo>
                  <a:pt x="3659" y="949"/>
                </a:moveTo>
                <a:cubicBezTo>
                  <a:pt x="3659" y="949"/>
                  <a:pt x="3659" y="948"/>
                  <a:pt x="3659" y="948"/>
                </a:cubicBezTo>
                <a:cubicBezTo>
                  <a:pt x="3658" y="939"/>
                  <a:pt x="3646" y="941"/>
                  <a:pt x="3644" y="948"/>
                </a:cubicBezTo>
                <a:cubicBezTo>
                  <a:pt x="3636" y="970"/>
                  <a:pt x="3632" y="993"/>
                  <a:pt x="3630" y="1016"/>
                </a:cubicBezTo>
                <a:cubicBezTo>
                  <a:pt x="3617" y="996"/>
                  <a:pt x="3617" y="970"/>
                  <a:pt x="3608" y="948"/>
                </a:cubicBezTo>
                <a:cubicBezTo>
                  <a:pt x="3605" y="943"/>
                  <a:pt x="3596" y="943"/>
                  <a:pt x="3594" y="948"/>
                </a:cubicBezTo>
                <a:cubicBezTo>
                  <a:pt x="3583" y="970"/>
                  <a:pt x="3600" y="993"/>
                  <a:pt x="3605" y="1016"/>
                </a:cubicBezTo>
                <a:cubicBezTo>
                  <a:pt x="3585" y="1002"/>
                  <a:pt x="3555" y="984"/>
                  <a:pt x="3543" y="1004"/>
                </a:cubicBezTo>
                <a:cubicBezTo>
                  <a:pt x="3525" y="1033"/>
                  <a:pt x="3551" y="1047"/>
                  <a:pt x="3579" y="1054"/>
                </a:cubicBezTo>
                <a:cubicBezTo>
                  <a:pt x="3564" y="1058"/>
                  <a:pt x="3550" y="1067"/>
                  <a:pt x="3543" y="1080"/>
                </a:cubicBezTo>
                <a:cubicBezTo>
                  <a:pt x="3515" y="1041"/>
                  <a:pt x="3467" y="1015"/>
                  <a:pt x="3418" y="1006"/>
                </a:cubicBezTo>
                <a:cubicBezTo>
                  <a:pt x="3432" y="979"/>
                  <a:pt x="3427" y="948"/>
                  <a:pt x="3415" y="921"/>
                </a:cubicBezTo>
                <a:cubicBezTo>
                  <a:pt x="3417" y="923"/>
                  <a:pt x="3419" y="925"/>
                  <a:pt x="3422" y="927"/>
                </a:cubicBezTo>
                <a:cubicBezTo>
                  <a:pt x="3453" y="956"/>
                  <a:pt x="3487" y="988"/>
                  <a:pt x="3530" y="983"/>
                </a:cubicBezTo>
                <a:cubicBezTo>
                  <a:pt x="3550" y="980"/>
                  <a:pt x="3569" y="969"/>
                  <a:pt x="3579" y="952"/>
                </a:cubicBezTo>
                <a:cubicBezTo>
                  <a:pt x="3587" y="937"/>
                  <a:pt x="3582" y="923"/>
                  <a:pt x="3574" y="910"/>
                </a:cubicBezTo>
                <a:cubicBezTo>
                  <a:pt x="3592" y="904"/>
                  <a:pt x="3595" y="885"/>
                  <a:pt x="3585" y="868"/>
                </a:cubicBezTo>
                <a:cubicBezTo>
                  <a:pt x="3585" y="865"/>
                  <a:pt x="3584" y="863"/>
                  <a:pt x="3582" y="860"/>
                </a:cubicBezTo>
                <a:cubicBezTo>
                  <a:pt x="3582" y="857"/>
                  <a:pt x="3581" y="854"/>
                  <a:pt x="3579" y="851"/>
                </a:cubicBezTo>
                <a:cubicBezTo>
                  <a:pt x="3573" y="843"/>
                  <a:pt x="3564" y="839"/>
                  <a:pt x="3554" y="837"/>
                </a:cubicBezTo>
                <a:cubicBezTo>
                  <a:pt x="3549" y="835"/>
                  <a:pt x="3544" y="833"/>
                  <a:pt x="3538" y="832"/>
                </a:cubicBezTo>
                <a:cubicBezTo>
                  <a:pt x="3525" y="827"/>
                  <a:pt x="3510" y="825"/>
                  <a:pt x="3496" y="824"/>
                </a:cubicBezTo>
                <a:cubicBezTo>
                  <a:pt x="3520" y="821"/>
                  <a:pt x="3544" y="812"/>
                  <a:pt x="3562" y="798"/>
                </a:cubicBezTo>
                <a:cubicBezTo>
                  <a:pt x="3577" y="790"/>
                  <a:pt x="3588" y="780"/>
                  <a:pt x="3592" y="770"/>
                </a:cubicBezTo>
                <a:cubicBezTo>
                  <a:pt x="3593" y="771"/>
                  <a:pt x="3594" y="773"/>
                  <a:pt x="3595" y="774"/>
                </a:cubicBezTo>
                <a:cubicBezTo>
                  <a:pt x="3596" y="775"/>
                  <a:pt x="3597" y="775"/>
                  <a:pt x="3597" y="776"/>
                </a:cubicBezTo>
                <a:cubicBezTo>
                  <a:pt x="3603" y="806"/>
                  <a:pt x="3624" y="832"/>
                  <a:pt x="3642" y="857"/>
                </a:cubicBezTo>
                <a:cubicBezTo>
                  <a:pt x="3652" y="883"/>
                  <a:pt x="3662" y="909"/>
                  <a:pt x="3671" y="935"/>
                </a:cubicBezTo>
                <a:cubicBezTo>
                  <a:pt x="3667" y="940"/>
                  <a:pt x="3663" y="945"/>
                  <a:pt x="3659" y="949"/>
                </a:cubicBezTo>
                <a:close/>
                <a:moveTo>
                  <a:pt x="3686" y="913"/>
                </a:moveTo>
                <a:cubicBezTo>
                  <a:pt x="3682" y="892"/>
                  <a:pt x="3670" y="872"/>
                  <a:pt x="3657" y="853"/>
                </a:cubicBezTo>
                <a:cubicBezTo>
                  <a:pt x="3648" y="829"/>
                  <a:pt x="3637" y="806"/>
                  <a:pt x="3626" y="783"/>
                </a:cubicBezTo>
                <a:cubicBezTo>
                  <a:pt x="3622" y="773"/>
                  <a:pt x="3617" y="763"/>
                  <a:pt x="3612" y="753"/>
                </a:cubicBezTo>
                <a:cubicBezTo>
                  <a:pt x="3611" y="748"/>
                  <a:pt x="3612" y="743"/>
                  <a:pt x="3612" y="738"/>
                </a:cubicBezTo>
                <a:cubicBezTo>
                  <a:pt x="3612" y="733"/>
                  <a:pt x="3612" y="728"/>
                  <a:pt x="3612" y="723"/>
                </a:cubicBezTo>
                <a:cubicBezTo>
                  <a:pt x="3614" y="707"/>
                  <a:pt x="3615" y="691"/>
                  <a:pt x="3619" y="675"/>
                </a:cubicBezTo>
                <a:cubicBezTo>
                  <a:pt x="3636" y="689"/>
                  <a:pt x="3654" y="701"/>
                  <a:pt x="3671" y="714"/>
                </a:cubicBezTo>
                <a:cubicBezTo>
                  <a:pt x="3674" y="719"/>
                  <a:pt x="3678" y="723"/>
                  <a:pt x="3681" y="727"/>
                </a:cubicBezTo>
                <a:cubicBezTo>
                  <a:pt x="3693" y="744"/>
                  <a:pt x="3703" y="762"/>
                  <a:pt x="3708" y="784"/>
                </a:cubicBezTo>
                <a:cubicBezTo>
                  <a:pt x="3713" y="800"/>
                  <a:pt x="3716" y="818"/>
                  <a:pt x="3716" y="837"/>
                </a:cubicBezTo>
                <a:cubicBezTo>
                  <a:pt x="3711" y="864"/>
                  <a:pt x="3701" y="890"/>
                  <a:pt x="3686" y="913"/>
                </a:cubicBezTo>
                <a:close/>
                <a:moveTo>
                  <a:pt x="3800" y="819"/>
                </a:moveTo>
                <a:cubicBezTo>
                  <a:pt x="3799" y="817"/>
                  <a:pt x="3798" y="816"/>
                  <a:pt x="3797" y="815"/>
                </a:cubicBezTo>
                <a:cubicBezTo>
                  <a:pt x="3794" y="811"/>
                  <a:pt x="3792" y="807"/>
                  <a:pt x="3789" y="803"/>
                </a:cubicBezTo>
                <a:cubicBezTo>
                  <a:pt x="3774" y="783"/>
                  <a:pt x="3753" y="768"/>
                  <a:pt x="3736" y="749"/>
                </a:cubicBezTo>
                <a:cubicBezTo>
                  <a:pt x="3726" y="732"/>
                  <a:pt x="3704" y="685"/>
                  <a:pt x="3734" y="688"/>
                </a:cubicBezTo>
                <a:cubicBezTo>
                  <a:pt x="3741" y="698"/>
                  <a:pt x="3749" y="706"/>
                  <a:pt x="3759" y="709"/>
                </a:cubicBezTo>
                <a:cubicBezTo>
                  <a:pt x="3764" y="712"/>
                  <a:pt x="3770" y="705"/>
                  <a:pt x="3768" y="700"/>
                </a:cubicBezTo>
                <a:cubicBezTo>
                  <a:pt x="3766" y="690"/>
                  <a:pt x="3762" y="682"/>
                  <a:pt x="3757" y="674"/>
                </a:cubicBezTo>
                <a:cubicBezTo>
                  <a:pt x="3758" y="673"/>
                  <a:pt x="3758" y="671"/>
                  <a:pt x="3758" y="670"/>
                </a:cubicBezTo>
                <a:cubicBezTo>
                  <a:pt x="3758" y="668"/>
                  <a:pt x="3758" y="665"/>
                  <a:pt x="3757" y="663"/>
                </a:cubicBezTo>
                <a:cubicBezTo>
                  <a:pt x="3760" y="650"/>
                  <a:pt x="3765" y="636"/>
                  <a:pt x="3774" y="634"/>
                </a:cubicBezTo>
                <a:cubicBezTo>
                  <a:pt x="3785" y="642"/>
                  <a:pt x="3794" y="652"/>
                  <a:pt x="3803" y="662"/>
                </a:cubicBezTo>
                <a:cubicBezTo>
                  <a:pt x="3806" y="666"/>
                  <a:pt x="3809" y="670"/>
                  <a:pt x="3812" y="674"/>
                </a:cubicBezTo>
                <a:cubicBezTo>
                  <a:pt x="3815" y="683"/>
                  <a:pt x="3818" y="692"/>
                  <a:pt x="3819" y="702"/>
                </a:cubicBezTo>
                <a:cubicBezTo>
                  <a:pt x="3819" y="704"/>
                  <a:pt x="3820" y="705"/>
                  <a:pt x="3820" y="707"/>
                </a:cubicBezTo>
                <a:cubicBezTo>
                  <a:pt x="3822" y="745"/>
                  <a:pt x="3807" y="782"/>
                  <a:pt x="3800" y="819"/>
                </a:cubicBezTo>
                <a:close/>
                <a:moveTo>
                  <a:pt x="4380" y="864"/>
                </a:moveTo>
                <a:cubicBezTo>
                  <a:pt x="4396" y="867"/>
                  <a:pt x="4412" y="870"/>
                  <a:pt x="4427" y="875"/>
                </a:cubicBezTo>
                <a:cubicBezTo>
                  <a:pt x="4459" y="894"/>
                  <a:pt x="4486" y="920"/>
                  <a:pt x="4503" y="955"/>
                </a:cubicBezTo>
                <a:cubicBezTo>
                  <a:pt x="4504" y="957"/>
                  <a:pt x="4504" y="958"/>
                  <a:pt x="4505" y="960"/>
                </a:cubicBezTo>
                <a:cubicBezTo>
                  <a:pt x="4510" y="977"/>
                  <a:pt x="4513" y="996"/>
                  <a:pt x="4514" y="1014"/>
                </a:cubicBezTo>
                <a:cubicBezTo>
                  <a:pt x="4511" y="1013"/>
                  <a:pt x="4508" y="1014"/>
                  <a:pt x="4506" y="1018"/>
                </a:cubicBezTo>
                <a:cubicBezTo>
                  <a:pt x="4489" y="1049"/>
                  <a:pt x="4466" y="1075"/>
                  <a:pt x="4442" y="1100"/>
                </a:cubicBezTo>
                <a:cubicBezTo>
                  <a:pt x="4438" y="1098"/>
                  <a:pt x="4434" y="1098"/>
                  <a:pt x="4431" y="1103"/>
                </a:cubicBezTo>
                <a:cubicBezTo>
                  <a:pt x="4430" y="1104"/>
                  <a:pt x="4429" y="1106"/>
                  <a:pt x="4429" y="1107"/>
                </a:cubicBezTo>
                <a:cubicBezTo>
                  <a:pt x="4430" y="1103"/>
                  <a:pt x="4431" y="1098"/>
                  <a:pt x="4431" y="1094"/>
                </a:cubicBezTo>
                <a:cubicBezTo>
                  <a:pt x="4448" y="1012"/>
                  <a:pt x="4427" y="918"/>
                  <a:pt x="4370" y="863"/>
                </a:cubicBezTo>
                <a:cubicBezTo>
                  <a:pt x="4374" y="863"/>
                  <a:pt x="4377" y="864"/>
                  <a:pt x="4380" y="864"/>
                </a:cubicBezTo>
                <a:close/>
                <a:moveTo>
                  <a:pt x="4318" y="1214"/>
                </a:moveTo>
                <a:cubicBezTo>
                  <a:pt x="4245" y="1256"/>
                  <a:pt x="4157" y="1275"/>
                  <a:pt x="4075" y="1295"/>
                </a:cubicBezTo>
                <a:cubicBezTo>
                  <a:pt x="4077" y="1293"/>
                  <a:pt x="4078" y="1292"/>
                  <a:pt x="4079" y="1290"/>
                </a:cubicBezTo>
                <a:cubicBezTo>
                  <a:pt x="4192" y="1253"/>
                  <a:pt x="4289" y="1183"/>
                  <a:pt x="4363" y="1090"/>
                </a:cubicBezTo>
                <a:cubicBezTo>
                  <a:pt x="4385" y="1062"/>
                  <a:pt x="4406" y="1031"/>
                  <a:pt x="4412" y="997"/>
                </a:cubicBezTo>
                <a:cubicBezTo>
                  <a:pt x="4413" y="1003"/>
                  <a:pt x="4414" y="1008"/>
                  <a:pt x="4415" y="1013"/>
                </a:cubicBezTo>
                <a:cubicBezTo>
                  <a:pt x="4415" y="1038"/>
                  <a:pt x="4410" y="1064"/>
                  <a:pt x="4404" y="1087"/>
                </a:cubicBezTo>
                <a:cubicBezTo>
                  <a:pt x="4395" y="1120"/>
                  <a:pt x="4381" y="1153"/>
                  <a:pt x="4363" y="1183"/>
                </a:cubicBezTo>
                <a:cubicBezTo>
                  <a:pt x="4357" y="1188"/>
                  <a:pt x="4351" y="1193"/>
                  <a:pt x="4344" y="1197"/>
                </a:cubicBezTo>
                <a:cubicBezTo>
                  <a:pt x="4337" y="1199"/>
                  <a:pt x="4330" y="1200"/>
                  <a:pt x="4323" y="1200"/>
                </a:cubicBezTo>
                <a:cubicBezTo>
                  <a:pt x="4316" y="1201"/>
                  <a:pt x="4314" y="1210"/>
                  <a:pt x="4318" y="1214"/>
                </a:cubicBezTo>
                <a:close/>
                <a:moveTo>
                  <a:pt x="4171" y="1304"/>
                </a:moveTo>
                <a:cubicBezTo>
                  <a:pt x="4227" y="1309"/>
                  <a:pt x="4282" y="1316"/>
                  <a:pt x="4338" y="1319"/>
                </a:cubicBezTo>
                <a:cubicBezTo>
                  <a:pt x="4265" y="1342"/>
                  <a:pt x="4184" y="1328"/>
                  <a:pt x="4109" y="1308"/>
                </a:cubicBezTo>
                <a:cubicBezTo>
                  <a:pt x="4127" y="1305"/>
                  <a:pt x="4146" y="1302"/>
                  <a:pt x="4164" y="1298"/>
                </a:cubicBezTo>
                <a:cubicBezTo>
                  <a:pt x="4165" y="1301"/>
                  <a:pt x="4167" y="1304"/>
                  <a:pt x="4171" y="1304"/>
                </a:cubicBezTo>
                <a:close/>
                <a:moveTo>
                  <a:pt x="4157" y="1028"/>
                </a:moveTo>
                <a:cubicBezTo>
                  <a:pt x="4160" y="1049"/>
                  <a:pt x="4161" y="1070"/>
                  <a:pt x="4160" y="1091"/>
                </a:cubicBezTo>
                <a:cubicBezTo>
                  <a:pt x="4160" y="1102"/>
                  <a:pt x="4158" y="1114"/>
                  <a:pt x="4154" y="1125"/>
                </a:cubicBezTo>
                <a:cubicBezTo>
                  <a:pt x="4148" y="1135"/>
                  <a:pt x="4139" y="1143"/>
                  <a:pt x="4126" y="1150"/>
                </a:cubicBezTo>
                <a:cubicBezTo>
                  <a:pt x="4118" y="1151"/>
                  <a:pt x="4108" y="1149"/>
                  <a:pt x="4100" y="1146"/>
                </a:cubicBezTo>
                <a:cubicBezTo>
                  <a:pt x="4098" y="1137"/>
                  <a:pt x="4094" y="1128"/>
                  <a:pt x="4087" y="1120"/>
                </a:cubicBezTo>
                <a:cubicBezTo>
                  <a:pt x="4085" y="1116"/>
                  <a:pt x="4082" y="1113"/>
                  <a:pt x="4080" y="1111"/>
                </a:cubicBezTo>
                <a:cubicBezTo>
                  <a:pt x="4088" y="1072"/>
                  <a:pt x="4097" y="1029"/>
                  <a:pt x="4126" y="1003"/>
                </a:cubicBezTo>
                <a:cubicBezTo>
                  <a:pt x="4128" y="1002"/>
                  <a:pt x="4129" y="1001"/>
                  <a:pt x="4129" y="999"/>
                </a:cubicBezTo>
                <a:cubicBezTo>
                  <a:pt x="4131" y="997"/>
                  <a:pt x="4134" y="994"/>
                  <a:pt x="4136" y="991"/>
                </a:cubicBezTo>
                <a:cubicBezTo>
                  <a:pt x="4142" y="989"/>
                  <a:pt x="4148" y="987"/>
                  <a:pt x="4155" y="984"/>
                </a:cubicBezTo>
                <a:cubicBezTo>
                  <a:pt x="4155" y="984"/>
                  <a:pt x="4155" y="984"/>
                  <a:pt x="4155" y="984"/>
                </a:cubicBezTo>
                <a:cubicBezTo>
                  <a:pt x="4154" y="986"/>
                  <a:pt x="4153" y="987"/>
                  <a:pt x="4153" y="990"/>
                </a:cubicBezTo>
                <a:cubicBezTo>
                  <a:pt x="4152" y="1001"/>
                  <a:pt x="4154" y="1014"/>
                  <a:pt x="4157" y="1028"/>
                </a:cubicBezTo>
                <a:close/>
                <a:moveTo>
                  <a:pt x="4271" y="1028"/>
                </a:moveTo>
                <a:cubicBezTo>
                  <a:pt x="4283" y="1040"/>
                  <a:pt x="4292" y="1054"/>
                  <a:pt x="4297" y="1069"/>
                </a:cubicBezTo>
                <a:cubicBezTo>
                  <a:pt x="4298" y="1073"/>
                  <a:pt x="4302" y="1075"/>
                  <a:pt x="4306" y="1075"/>
                </a:cubicBezTo>
                <a:cubicBezTo>
                  <a:pt x="4305" y="1075"/>
                  <a:pt x="4305" y="1075"/>
                  <a:pt x="4305" y="1075"/>
                </a:cubicBezTo>
                <a:cubicBezTo>
                  <a:pt x="4294" y="1090"/>
                  <a:pt x="4282" y="1104"/>
                  <a:pt x="4270" y="1118"/>
                </a:cubicBezTo>
                <a:cubicBezTo>
                  <a:pt x="4270" y="1114"/>
                  <a:pt x="4267" y="1110"/>
                  <a:pt x="4262" y="1110"/>
                </a:cubicBezTo>
                <a:cubicBezTo>
                  <a:pt x="4218" y="1110"/>
                  <a:pt x="4202" y="1051"/>
                  <a:pt x="4177" y="1022"/>
                </a:cubicBezTo>
                <a:cubicBezTo>
                  <a:pt x="4176" y="1017"/>
                  <a:pt x="4174" y="1011"/>
                  <a:pt x="4174" y="1006"/>
                </a:cubicBezTo>
                <a:cubicBezTo>
                  <a:pt x="4176" y="996"/>
                  <a:pt x="4177" y="986"/>
                  <a:pt x="4179" y="975"/>
                </a:cubicBezTo>
                <a:cubicBezTo>
                  <a:pt x="4179" y="976"/>
                  <a:pt x="4179" y="976"/>
                  <a:pt x="4180" y="976"/>
                </a:cubicBezTo>
                <a:cubicBezTo>
                  <a:pt x="4191" y="1019"/>
                  <a:pt x="4242" y="1009"/>
                  <a:pt x="4271" y="1028"/>
                </a:cubicBezTo>
                <a:close/>
                <a:moveTo>
                  <a:pt x="4200" y="982"/>
                </a:moveTo>
                <a:cubicBezTo>
                  <a:pt x="4205" y="983"/>
                  <a:pt x="4209" y="984"/>
                  <a:pt x="4214" y="985"/>
                </a:cubicBezTo>
                <a:cubicBezTo>
                  <a:pt x="4220" y="986"/>
                  <a:pt x="4227" y="986"/>
                  <a:pt x="4233" y="986"/>
                </a:cubicBezTo>
                <a:cubicBezTo>
                  <a:pt x="4278" y="984"/>
                  <a:pt x="4323" y="961"/>
                  <a:pt x="4348" y="925"/>
                </a:cubicBezTo>
                <a:cubicBezTo>
                  <a:pt x="4350" y="931"/>
                  <a:pt x="4352" y="939"/>
                  <a:pt x="4352" y="946"/>
                </a:cubicBezTo>
                <a:cubicBezTo>
                  <a:pt x="4357" y="989"/>
                  <a:pt x="4336" y="1030"/>
                  <a:pt x="4312" y="1065"/>
                </a:cubicBezTo>
                <a:cubicBezTo>
                  <a:pt x="4312" y="1065"/>
                  <a:pt x="4312" y="1065"/>
                  <a:pt x="4312" y="1065"/>
                </a:cubicBezTo>
                <a:cubicBezTo>
                  <a:pt x="4310" y="1059"/>
                  <a:pt x="4308" y="1053"/>
                  <a:pt x="4304" y="1047"/>
                </a:cubicBezTo>
                <a:cubicBezTo>
                  <a:pt x="4304" y="1046"/>
                  <a:pt x="4304" y="1046"/>
                  <a:pt x="4304" y="1046"/>
                </a:cubicBezTo>
                <a:cubicBezTo>
                  <a:pt x="4300" y="1033"/>
                  <a:pt x="4292" y="1023"/>
                  <a:pt x="4282" y="1016"/>
                </a:cubicBezTo>
                <a:cubicBezTo>
                  <a:pt x="4263" y="997"/>
                  <a:pt x="4239" y="985"/>
                  <a:pt x="4211" y="987"/>
                </a:cubicBezTo>
                <a:cubicBezTo>
                  <a:pt x="4209" y="987"/>
                  <a:pt x="4208" y="988"/>
                  <a:pt x="4207" y="989"/>
                </a:cubicBezTo>
                <a:cubicBezTo>
                  <a:pt x="4204" y="987"/>
                  <a:pt x="4202" y="985"/>
                  <a:pt x="4200" y="982"/>
                </a:cubicBezTo>
                <a:close/>
                <a:moveTo>
                  <a:pt x="4183" y="1084"/>
                </a:moveTo>
                <a:cubicBezTo>
                  <a:pt x="4201" y="1109"/>
                  <a:pt x="4226" y="1127"/>
                  <a:pt x="4257" y="1126"/>
                </a:cubicBezTo>
                <a:cubicBezTo>
                  <a:pt x="4257" y="1126"/>
                  <a:pt x="4257" y="1126"/>
                  <a:pt x="4258" y="1126"/>
                </a:cubicBezTo>
                <a:cubicBezTo>
                  <a:pt x="4259" y="1126"/>
                  <a:pt x="4261" y="1126"/>
                  <a:pt x="4262" y="1126"/>
                </a:cubicBezTo>
                <a:cubicBezTo>
                  <a:pt x="4262" y="1126"/>
                  <a:pt x="4262" y="1126"/>
                  <a:pt x="4263" y="1126"/>
                </a:cubicBezTo>
                <a:cubicBezTo>
                  <a:pt x="4238" y="1150"/>
                  <a:pt x="4212" y="1173"/>
                  <a:pt x="4185" y="1193"/>
                </a:cubicBezTo>
                <a:cubicBezTo>
                  <a:pt x="4156" y="1215"/>
                  <a:pt x="4126" y="1235"/>
                  <a:pt x="4094" y="1251"/>
                </a:cubicBezTo>
                <a:cubicBezTo>
                  <a:pt x="4095" y="1236"/>
                  <a:pt x="4091" y="1220"/>
                  <a:pt x="4083" y="1207"/>
                </a:cubicBezTo>
                <a:cubicBezTo>
                  <a:pt x="4095" y="1194"/>
                  <a:pt x="4101" y="1179"/>
                  <a:pt x="4102" y="1163"/>
                </a:cubicBezTo>
                <a:cubicBezTo>
                  <a:pt x="4112" y="1166"/>
                  <a:pt x="4121" y="1166"/>
                  <a:pt x="4129" y="1165"/>
                </a:cubicBezTo>
                <a:cubicBezTo>
                  <a:pt x="4130" y="1165"/>
                  <a:pt x="4131" y="1165"/>
                  <a:pt x="4131" y="1165"/>
                </a:cubicBezTo>
                <a:cubicBezTo>
                  <a:pt x="4147" y="1162"/>
                  <a:pt x="4157" y="1153"/>
                  <a:pt x="4164" y="1139"/>
                </a:cubicBezTo>
                <a:cubicBezTo>
                  <a:pt x="4176" y="1123"/>
                  <a:pt x="4181" y="1104"/>
                  <a:pt x="4183" y="1084"/>
                </a:cubicBezTo>
                <a:close/>
                <a:moveTo>
                  <a:pt x="4378" y="925"/>
                </a:moveTo>
                <a:cubicBezTo>
                  <a:pt x="4383" y="931"/>
                  <a:pt x="4386" y="937"/>
                  <a:pt x="4390" y="944"/>
                </a:cubicBezTo>
                <a:cubicBezTo>
                  <a:pt x="4417" y="1001"/>
                  <a:pt x="4370" y="1056"/>
                  <a:pt x="4336" y="1097"/>
                </a:cubicBezTo>
                <a:cubicBezTo>
                  <a:pt x="4273" y="1173"/>
                  <a:pt x="4193" y="1230"/>
                  <a:pt x="4102" y="1265"/>
                </a:cubicBezTo>
                <a:cubicBezTo>
                  <a:pt x="4189" y="1223"/>
                  <a:pt x="4269" y="1154"/>
                  <a:pt x="4324" y="1076"/>
                </a:cubicBezTo>
                <a:cubicBezTo>
                  <a:pt x="4351" y="1038"/>
                  <a:pt x="4374" y="989"/>
                  <a:pt x="4368" y="941"/>
                </a:cubicBezTo>
                <a:cubicBezTo>
                  <a:pt x="4366" y="928"/>
                  <a:pt x="4362" y="916"/>
                  <a:pt x="4357" y="906"/>
                </a:cubicBezTo>
                <a:cubicBezTo>
                  <a:pt x="4365" y="912"/>
                  <a:pt x="4372" y="918"/>
                  <a:pt x="4378" y="925"/>
                </a:cubicBezTo>
                <a:close/>
                <a:moveTo>
                  <a:pt x="4350" y="840"/>
                </a:moveTo>
                <a:cubicBezTo>
                  <a:pt x="4355" y="842"/>
                  <a:pt x="4360" y="844"/>
                  <a:pt x="4365" y="846"/>
                </a:cubicBezTo>
                <a:cubicBezTo>
                  <a:pt x="4358" y="844"/>
                  <a:pt x="4351" y="843"/>
                  <a:pt x="4344" y="841"/>
                </a:cubicBezTo>
                <a:cubicBezTo>
                  <a:pt x="4343" y="841"/>
                  <a:pt x="4342" y="840"/>
                  <a:pt x="4341" y="840"/>
                </a:cubicBezTo>
                <a:cubicBezTo>
                  <a:pt x="4344" y="840"/>
                  <a:pt x="4347" y="840"/>
                  <a:pt x="4350" y="840"/>
                </a:cubicBezTo>
                <a:close/>
                <a:moveTo>
                  <a:pt x="4328" y="894"/>
                </a:moveTo>
                <a:cubicBezTo>
                  <a:pt x="4330" y="895"/>
                  <a:pt x="4331" y="896"/>
                  <a:pt x="4333" y="896"/>
                </a:cubicBezTo>
                <a:cubicBezTo>
                  <a:pt x="4335" y="899"/>
                  <a:pt x="4338" y="903"/>
                  <a:pt x="4340" y="907"/>
                </a:cubicBezTo>
                <a:cubicBezTo>
                  <a:pt x="4314" y="939"/>
                  <a:pt x="4262" y="972"/>
                  <a:pt x="4220" y="969"/>
                </a:cubicBezTo>
                <a:cubicBezTo>
                  <a:pt x="4206" y="969"/>
                  <a:pt x="4203" y="963"/>
                  <a:pt x="4206" y="957"/>
                </a:cubicBezTo>
                <a:cubicBezTo>
                  <a:pt x="4241" y="941"/>
                  <a:pt x="4274" y="918"/>
                  <a:pt x="4295" y="885"/>
                </a:cubicBezTo>
                <a:cubicBezTo>
                  <a:pt x="4307" y="883"/>
                  <a:pt x="4318" y="885"/>
                  <a:pt x="4328" y="894"/>
                </a:cubicBezTo>
                <a:close/>
                <a:moveTo>
                  <a:pt x="4250" y="843"/>
                </a:moveTo>
                <a:cubicBezTo>
                  <a:pt x="4266" y="851"/>
                  <a:pt x="4283" y="859"/>
                  <a:pt x="4299" y="868"/>
                </a:cubicBezTo>
                <a:cubicBezTo>
                  <a:pt x="4289" y="869"/>
                  <a:pt x="4279" y="872"/>
                  <a:pt x="4269" y="877"/>
                </a:cubicBezTo>
                <a:cubicBezTo>
                  <a:pt x="4268" y="878"/>
                  <a:pt x="4266" y="878"/>
                  <a:pt x="4264" y="880"/>
                </a:cubicBezTo>
                <a:cubicBezTo>
                  <a:pt x="4264" y="880"/>
                  <a:pt x="4264" y="880"/>
                  <a:pt x="4264" y="880"/>
                </a:cubicBezTo>
                <a:cubicBezTo>
                  <a:pt x="4249" y="889"/>
                  <a:pt x="4234" y="901"/>
                  <a:pt x="4219" y="912"/>
                </a:cubicBezTo>
                <a:cubicBezTo>
                  <a:pt x="4221" y="908"/>
                  <a:pt x="4224" y="904"/>
                  <a:pt x="4226" y="899"/>
                </a:cubicBezTo>
                <a:cubicBezTo>
                  <a:pt x="4242" y="883"/>
                  <a:pt x="4258" y="868"/>
                  <a:pt x="4250" y="843"/>
                </a:cubicBezTo>
                <a:close/>
                <a:moveTo>
                  <a:pt x="4190" y="800"/>
                </a:moveTo>
                <a:cubicBezTo>
                  <a:pt x="4205" y="807"/>
                  <a:pt x="4219" y="820"/>
                  <a:pt x="4228" y="835"/>
                </a:cubicBezTo>
                <a:cubicBezTo>
                  <a:pt x="4228" y="836"/>
                  <a:pt x="4228" y="836"/>
                  <a:pt x="4228" y="836"/>
                </a:cubicBezTo>
                <a:cubicBezTo>
                  <a:pt x="4228" y="853"/>
                  <a:pt x="4223" y="872"/>
                  <a:pt x="4215" y="889"/>
                </a:cubicBezTo>
                <a:cubicBezTo>
                  <a:pt x="4213" y="891"/>
                  <a:pt x="4211" y="892"/>
                  <a:pt x="4209" y="894"/>
                </a:cubicBezTo>
                <a:cubicBezTo>
                  <a:pt x="4197" y="904"/>
                  <a:pt x="4187" y="916"/>
                  <a:pt x="4182" y="932"/>
                </a:cubicBezTo>
                <a:cubicBezTo>
                  <a:pt x="4182" y="933"/>
                  <a:pt x="4182" y="934"/>
                  <a:pt x="4182" y="935"/>
                </a:cubicBezTo>
                <a:cubicBezTo>
                  <a:pt x="4179" y="937"/>
                  <a:pt x="4175" y="938"/>
                  <a:pt x="4172" y="939"/>
                </a:cubicBezTo>
                <a:cubicBezTo>
                  <a:pt x="4169" y="939"/>
                  <a:pt x="4167" y="939"/>
                  <a:pt x="4165" y="939"/>
                </a:cubicBezTo>
                <a:cubicBezTo>
                  <a:pt x="4165" y="938"/>
                  <a:pt x="4164" y="937"/>
                  <a:pt x="4164" y="936"/>
                </a:cubicBezTo>
                <a:cubicBezTo>
                  <a:pt x="4166" y="936"/>
                  <a:pt x="4168" y="935"/>
                  <a:pt x="4170" y="933"/>
                </a:cubicBezTo>
                <a:cubicBezTo>
                  <a:pt x="4173" y="931"/>
                  <a:pt x="4175" y="928"/>
                  <a:pt x="4174" y="924"/>
                </a:cubicBezTo>
                <a:cubicBezTo>
                  <a:pt x="4170" y="909"/>
                  <a:pt x="4166" y="895"/>
                  <a:pt x="4163" y="880"/>
                </a:cubicBezTo>
                <a:cubicBezTo>
                  <a:pt x="4162" y="872"/>
                  <a:pt x="4162" y="865"/>
                  <a:pt x="4162" y="857"/>
                </a:cubicBezTo>
                <a:cubicBezTo>
                  <a:pt x="4162" y="838"/>
                  <a:pt x="4161" y="810"/>
                  <a:pt x="4174" y="794"/>
                </a:cubicBezTo>
                <a:cubicBezTo>
                  <a:pt x="4180" y="795"/>
                  <a:pt x="4186" y="798"/>
                  <a:pt x="4190" y="800"/>
                </a:cubicBezTo>
                <a:close/>
                <a:moveTo>
                  <a:pt x="4164" y="769"/>
                </a:moveTo>
                <a:cubicBezTo>
                  <a:pt x="4164" y="769"/>
                  <a:pt x="4165" y="770"/>
                  <a:pt x="4165" y="771"/>
                </a:cubicBezTo>
                <a:cubicBezTo>
                  <a:pt x="4161" y="772"/>
                  <a:pt x="4157" y="775"/>
                  <a:pt x="4153" y="779"/>
                </a:cubicBezTo>
                <a:cubicBezTo>
                  <a:pt x="4152" y="780"/>
                  <a:pt x="4152" y="780"/>
                  <a:pt x="4151" y="780"/>
                </a:cubicBezTo>
                <a:cubicBezTo>
                  <a:pt x="4154" y="776"/>
                  <a:pt x="4159" y="772"/>
                  <a:pt x="4164" y="769"/>
                </a:cubicBezTo>
                <a:close/>
                <a:moveTo>
                  <a:pt x="4118" y="837"/>
                </a:moveTo>
                <a:cubicBezTo>
                  <a:pt x="4118" y="835"/>
                  <a:pt x="4118" y="833"/>
                  <a:pt x="4118" y="832"/>
                </a:cubicBezTo>
                <a:cubicBezTo>
                  <a:pt x="4119" y="829"/>
                  <a:pt x="4120" y="826"/>
                  <a:pt x="4120" y="823"/>
                </a:cubicBezTo>
                <a:cubicBezTo>
                  <a:pt x="4123" y="821"/>
                  <a:pt x="4125" y="818"/>
                  <a:pt x="4126" y="814"/>
                </a:cubicBezTo>
                <a:cubicBezTo>
                  <a:pt x="4126" y="814"/>
                  <a:pt x="4126" y="813"/>
                  <a:pt x="4126" y="813"/>
                </a:cubicBezTo>
                <a:cubicBezTo>
                  <a:pt x="4126" y="816"/>
                  <a:pt x="4126" y="819"/>
                  <a:pt x="4126" y="822"/>
                </a:cubicBezTo>
                <a:cubicBezTo>
                  <a:pt x="4123" y="836"/>
                  <a:pt x="4123" y="850"/>
                  <a:pt x="4124" y="864"/>
                </a:cubicBezTo>
                <a:cubicBezTo>
                  <a:pt x="4120" y="860"/>
                  <a:pt x="4115" y="856"/>
                  <a:pt x="4110" y="852"/>
                </a:cubicBezTo>
                <a:cubicBezTo>
                  <a:pt x="4114" y="849"/>
                  <a:pt x="4116" y="844"/>
                  <a:pt x="4118" y="837"/>
                </a:cubicBezTo>
                <a:close/>
                <a:moveTo>
                  <a:pt x="4097" y="838"/>
                </a:moveTo>
                <a:cubicBezTo>
                  <a:pt x="4096" y="840"/>
                  <a:pt x="4095" y="841"/>
                  <a:pt x="4094" y="842"/>
                </a:cubicBezTo>
                <a:cubicBezTo>
                  <a:pt x="4093" y="842"/>
                  <a:pt x="4092" y="841"/>
                  <a:pt x="4091" y="841"/>
                </a:cubicBezTo>
                <a:cubicBezTo>
                  <a:pt x="4093" y="840"/>
                  <a:pt x="4095" y="839"/>
                  <a:pt x="4097" y="838"/>
                </a:cubicBezTo>
                <a:close/>
                <a:moveTo>
                  <a:pt x="4103" y="892"/>
                </a:moveTo>
                <a:cubicBezTo>
                  <a:pt x="4120" y="910"/>
                  <a:pt x="4135" y="932"/>
                  <a:pt x="4145" y="955"/>
                </a:cubicBezTo>
                <a:cubicBezTo>
                  <a:pt x="4141" y="958"/>
                  <a:pt x="4137" y="961"/>
                  <a:pt x="4134" y="965"/>
                </a:cubicBezTo>
                <a:cubicBezTo>
                  <a:pt x="4131" y="963"/>
                  <a:pt x="4126" y="962"/>
                  <a:pt x="4123" y="965"/>
                </a:cubicBezTo>
                <a:cubicBezTo>
                  <a:pt x="4118" y="970"/>
                  <a:pt x="4112" y="972"/>
                  <a:pt x="4106" y="971"/>
                </a:cubicBezTo>
                <a:cubicBezTo>
                  <a:pt x="4101" y="968"/>
                  <a:pt x="4096" y="965"/>
                  <a:pt x="4091" y="963"/>
                </a:cubicBezTo>
                <a:cubicBezTo>
                  <a:pt x="4084" y="959"/>
                  <a:pt x="4076" y="957"/>
                  <a:pt x="4068" y="954"/>
                </a:cubicBezTo>
                <a:cubicBezTo>
                  <a:pt x="4051" y="940"/>
                  <a:pt x="4035" y="921"/>
                  <a:pt x="4029" y="900"/>
                </a:cubicBezTo>
                <a:cubicBezTo>
                  <a:pt x="4023" y="880"/>
                  <a:pt x="4035" y="866"/>
                  <a:pt x="4052" y="861"/>
                </a:cubicBezTo>
                <a:cubicBezTo>
                  <a:pt x="4056" y="861"/>
                  <a:pt x="4061" y="862"/>
                  <a:pt x="4066" y="865"/>
                </a:cubicBezTo>
                <a:cubicBezTo>
                  <a:pt x="4079" y="871"/>
                  <a:pt x="4092" y="880"/>
                  <a:pt x="4103" y="892"/>
                </a:cubicBezTo>
                <a:close/>
                <a:moveTo>
                  <a:pt x="4027" y="771"/>
                </a:moveTo>
                <a:cubicBezTo>
                  <a:pt x="4029" y="771"/>
                  <a:pt x="4032" y="771"/>
                  <a:pt x="4033" y="768"/>
                </a:cubicBezTo>
                <a:cubicBezTo>
                  <a:pt x="4036" y="772"/>
                  <a:pt x="4039" y="775"/>
                  <a:pt x="4043" y="777"/>
                </a:cubicBezTo>
                <a:cubicBezTo>
                  <a:pt x="4039" y="778"/>
                  <a:pt x="4034" y="779"/>
                  <a:pt x="4030" y="779"/>
                </a:cubicBezTo>
                <a:cubicBezTo>
                  <a:pt x="4028" y="778"/>
                  <a:pt x="4027" y="775"/>
                  <a:pt x="4025" y="772"/>
                </a:cubicBezTo>
                <a:cubicBezTo>
                  <a:pt x="4025" y="772"/>
                  <a:pt x="4026" y="771"/>
                  <a:pt x="4027" y="771"/>
                </a:cubicBezTo>
                <a:close/>
                <a:moveTo>
                  <a:pt x="4047" y="808"/>
                </a:moveTo>
                <a:cubicBezTo>
                  <a:pt x="4055" y="805"/>
                  <a:pt x="4063" y="802"/>
                  <a:pt x="4071" y="801"/>
                </a:cubicBezTo>
                <a:cubicBezTo>
                  <a:pt x="4084" y="800"/>
                  <a:pt x="4080" y="814"/>
                  <a:pt x="4078" y="822"/>
                </a:cubicBezTo>
                <a:cubicBezTo>
                  <a:pt x="4078" y="824"/>
                  <a:pt x="4078" y="827"/>
                  <a:pt x="4079" y="828"/>
                </a:cubicBezTo>
                <a:cubicBezTo>
                  <a:pt x="4078" y="830"/>
                  <a:pt x="4076" y="831"/>
                  <a:pt x="4076" y="833"/>
                </a:cubicBezTo>
                <a:cubicBezTo>
                  <a:pt x="4071" y="831"/>
                  <a:pt x="4065" y="829"/>
                  <a:pt x="4060" y="828"/>
                </a:cubicBezTo>
                <a:cubicBezTo>
                  <a:pt x="4045" y="824"/>
                  <a:pt x="4028" y="826"/>
                  <a:pt x="4015" y="834"/>
                </a:cubicBezTo>
                <a:cubicBezTo>
                  <a:pt x="4011" y="836"/>
                  <a:pt x="4007" y="838"/>
                  <a:pt x="4004" y="841"/>
                </a:cubicBezTo>
                <a:cubicBezTo>
                  <a:pt x="3988" y="854"/>
                  <a:pt x="3976" y="875"/>
                  <a:pt x="3977" y="895"/>
                </a:cubicBezTo>
                <a:cubicBezTo>
                  <a:pt x="3978" y="918"/>
                  <a:pt x="3999" y="935"/>
                  <a:pt x="4016" y="948"/>
                </a:cubicBezTo>
                <a:cubicBezTo>
                  <a:pt x="4037" y="963"/>
                  <a:pt x="4061" y="980"/>
                  <a:pt x="4085" y="989"/>
                </a:cubicBezTo>
                <a:cubicBezTo>
                  <a:pt x="4088" y="990"/>
                  <a:pt x="4090" y="991"/>
                  <a:pt x="4092" y="992"/>
                </a:cubicBezTo>
                <a:cubicBezTo>
                  <a:pt x="4091" y="994"/>
                  <a:pt x="4091" y="996"/>
                  <a:pt x="4092" y="998"/>
                </a:cubicBezTo>
                <a:cubicBezTo>
                  <a:pt x="4090" y="1002"/>
                  <a:pt x="4087" y="1005"/>
                  <a:pt x="4084" y="1010"/>
                </a:cubicBezTo>
                <a:cubicBezTo>
                  <a:pt x="4083" y="1013"/>
                  <a:pt x="4084" y="1017"/>
                  <a:pt x="4086" y="1019"/>
                </a:cubicBezTo>
                <a:cubicBezTo>
                  <a:pt x="4072" y="1043"/>
                  <a:pt x="4064" y="1069"/>
                  <a:pt x="4061" y="1096"/>
                </a:cubicBezTo>
                <a:cubicBezTo>
                  <a:pt x="4044" y="1087"/>
                  <a:pt x="4025" y="1084"/>
                  <a:pt x="4006" y="1088"/>
                </a:cubicBezTo>
                <a:cubicBezTo>
                  <a:pt x="4001" y="1088"/>
                  <a:pt x="3996" y="1088"/>
                  <a:pt x="3992" y="1089"/>
                </a:cubicBezTo>
                <a:cubicBezTo>
                  <a:pt x="4006" y="1075"/>
                  <a:pt x="4017" y="1059"/>
                  <a:pt x="4019" y="1039"/>
                </a:cubicBezTo>
                <a:cubicBezTo>
                  <a:pt x="4022" y="1019"/>
                  <a:pt x="4015" y="993"/>
                  <a:pt x="3999" y="979"/>
                </a:cubicBezTo>
                <a:cubicBezTo>
                  <a:pt x="3995" y="976"/>
                  <a:pt x="3991" y="975"/>
                  <a:pt x="3988" y="974"/>
                </a:cubicBezTo>
                <a:cubicBezTo>
                  <a:pt x="3980" y="968"/>
                  <a:pt x="3968" y="966"/>
                  <a:pt x="3954" y="975"/>
                </a:cubicBezTo>
                <a:cubicBezTo>
                  <a:pt x="3953" y="975"/>
                  <a:pt x="3952" y="976"/>
                  <a:pt x="3952" y="977"/>
                </a:cubicBezTo>
                <a:cubicBezTo>
                  <a:pt x="3944" y="969"/>
                  <a:pt x="3933" y="964"/>
                  <a:pt x="3922" y="964"/>
                </a:cubicBezTo>
                <a:cubicBezTo>
                  <a:pt x="3940" y="950"/>
                  <a:pt x="3958" y="938"/>
                  <a:pt x="3978" y="927"/>
                </a:cubicBezTo>
                <a:cubicBezTo>
                  <a:pt x="3987" y="922"/>
                  <a:pt x="3979" y="909"/>
                  <a:pt x="3970" y="913"/>
                </a:cubicBezTo>
                <a:cubicBezTo>
                  <a:pt x="3928" y="936"/>
                  <a:pt x="3893" y="967"/>
                  <a:pt x="3856" y="997"/>
                </a:cubicBezTo>
                <a:cubicBezTo>
                  <a:pt x="3867" y="976"/>
                  <a:pt x="3881" y="958"/>
                  <a:pt x="3900" y="943"/>
                </a:cubicBezTo>
                <a:cubicBezTo>
                  <a:pt x="3922" y="925"/>
                  <a:pt x="3947" y="911"/>
                  <a:pt x="3970" y="895"/>
                </a:cubicBezTo>
                <a:cubicBezTo>
                  <a:pt x="3978" y="889"/>
                  <a:pt x="3970" y="875"/>
                  <a:pt x="3962" y="881"/>
                </a:cubicBezTo>
                <a:cubicBezTo>
                  <a:pt x="3938" y="899"/>
                  <a:pt x="3912" y="913"/>
                  <a:pt x="3889" y="932"/>
                </a:cubicBezTo>
                <a:cubicBezTo>
                  <a:pt x="3875" y="943"/>
                  <a:pt x="3863" y="956"/>
                  <a:pt x="3853" y="970"/>
                </a:cubicBezTo>
                <a:cubicBezTo>
                  <a:pt x="3869" y="941"/>
                  <a:pt x="3890" y="916"/>
                  <a:pt x="3917" y="896"/>
                </a:cubicBezTo>
                <a:cubicBezTo>
                  <a:pt x="3945" y="875"/>
                  <a:pt x="3975" y="856"/>
                  <a:pt x="4001" y="833"/>
                </a:cubicBezTo>
                <a:cubicBezTo>
                  <a:pt x="4002" y="832"/>
                  <a:pt x="4003" y="831"/>
                  <a:pt x="4003" y="829"/>
                </a:cubicBezTo>
                <a:cubicBezTo>
                  <a:pt x="4005" y="829"/>
                  <a:pt x="4006" y="829"/>
                  <a:pt x="4007" y="829"/>
                </a:cubicBezTo>
                <a:cubicBezTo>
                  <a:pt x="4021" y="822"/>
                  <a:pt x="4034" y="815"/>
                  <a:pt x="4047" y="808"/>
                </a:cubicBezTo>
                <a:close/>
                <a:moveTo>
                  <a:pt x="4013" y="856"/>
                </a:moveTo>
                <a:cubicBezTo>
                  <a:pt x="4013" y="858"/>
                  <a:pt x="4012" y="860"/>
                  <a:pt x="4011" y="863"/>
                </a:cubicBezTo>
                <a:cubicBezTo>
                  <a:pt x="4011" y="863"/>
                  <a:pt x="4011" y="863"/>
                  <a:pt x="4011" y="863"/>
                </a:cubicBezTo>
                <a:cubicBezTo>
                  <a:pt x="4010" y="863"/>
                  <a:pt x="4010" y="863"/>
                  <a:pt x="4010" y="863"/>
                </a:cubicBezTo>
                <a:cubicBezTo>
                  <a:pt x="4011" y="860"/>
                  <a:pt x="4012" y="858"/>
                  <a:pt x="4013" y="856"/>
                </a:cubicBezTo>
                <a:close/>
                <a:moveTo>
                  <a:pt x="3946" y="1005"/>
                </a:moveTo>
                <a:cubicBezTo>
                  <a:pt x="3946" y="1004"/>
                  <a:pt x="3947" y="1004"/>
                  <a:pt x="3947" y="1004"/>
                </a:cubicBezTo>
                <a:cubicBezTo>
                  <a:pt x="3947" y="1011"/>
                  <a:pt x="3947" y="1011"/>
                  <a:pt x="3947" y="1011"/>
                </a:cubicBezTo>
                <a:cubicBezTo>
                  <a:pt x="3947" y="1021"/>
                  <a:pt x="3963" y="1021"/>
                  <a:pt x="3963" y="1011"/>
                </a:cubicBezTo>
                <a:cubicBezTo>
                  <a:pt x="3963" y="1009"/>
                  <a:pt x="3963" y="1009"/>
                  <a:pt x="3963" y="1009"/>
                </a:cubicBezTo>
                <a:cubicBezTo>
                  <a:pt x="3964" y="1008"/>
                  <a:pt x="3964" y="1008"/>
                  <a:pt x="3965" y="1007"/>
                </a:cubicBezTo>
                <a:cubicBezTo>
                  <a:pt x="3967" y="1004"/>
                  <a:pt x="3968" y="1002"/>
                  <a:pt x="3970" y="1000"/>
                </a:cubicBezTo>
                <a:cubicBezTo>
                  <a:pt x="3971" y="1000"/>
                  <a:pt x="3972" y="1000"/>
                  <a:pt x="3973" y="1000"/>
                </a:cubicBezTo>
                <a:cubicBezTo>
                  <a:pt x="3978" y="1003"/>
                  <a:pt x="3983" y="1006"/>
                  <a:pt x="3986" y="1012"/>
                </a:cubicBezTo>
                <a:cubicBezTo>
                  <a:pt x="3986" y="1018"/>
                  <a:pt x="3986" y="1025"/>
                  <a:pt x="3985" y="1030"/>
                </a:cubicBezTo>
                <a:cubicBezTo>
                  <a:pt x="3984" y="1049"/>
                  <a:pt x="3978" y="1074"/>
                  <a:pt x="3965" y="1091"/>
                </a:cubicBezTo>
                <a:cubicBezTo>
                  <a:pt x="3963" y="1093"/>
                  <a:pt x="3960" y="1095"/>
                  <a:pt x="3958" y="1097"/>
                </a:cubicBezTo>
                <a:cubicBezTo>
                  <a:pt x="3958" y="1097"/>
                  <a:pt x="3957" y="1097"/>
                  <a:pt x="3957" y="1097"/>
                </a:cubicBezTo>
                <a:cubicBezTo>
                  <a:pt x="3950" y="1097"/>
                  <a:pt x="3941" y="1091"/>
                  <a:pt x="3936" y="1088"/>
                </a:cubicBezTo>
                <a:cubicBezTo>
                  <a:pt x="3928" y="1084"/>
                  <a:pt x="3920" y="1082"/>
                  <a:pt x="3912" y="1083"/>
                </a:cubicBezTo>
                <a:cubicBezTo>
                  <a:pt x="3912" y="1083"/>
                  <a:pt x="3912" y="1082"/>
                  <a:pt x="3912" y="1082"/>
                </a:cubicBezTo>
                <a:cubicBezTo>
                  <a:pt x="3908" y="1075"/>
                  <a:pt x="3903" y="1069"/>
                  <a:pt x="3899" y="1062"/>
                </a:cubicBezTo>
                <a:cubicBezTo>
                  <a:pt x="3895" y="1044"/>
                  <a:pt x="3895" y="1026"/>
                  <a:pt x="3899" y="1009"/>
                </a:cubicBezTo>
                <a:cubicBezTo>
                  <a:pt x="3901" y="1000"/>
                  <a:pt x="3905" y="988"/>
                  <a:pt x="3915" y="985"/>
                </a:cubicBezTo>
                <a:cubicBezTo>
                  <a:pt x="3922" y="982"/>
                  <a:pt x="3930" y="986"/>
                  <a:pt x="3936" y="992"/>
                </a:cubicBezTo>
                <a:cubicBezTo>
                  <a:pt x="3930" y="998"/>
                  <a:pt x="3937" y="1009"/>
                  <a:pt x="3946" y="1005"/>
                </a:cubicBezTo>
                <a:close/>
                <a:moveTo>
                  <a:pt x="3870" y="1030"/>
                </a:moveTo>
                <a:cubicBezTo>
                  <a:pt x="3866" y="1028"/>
                  <a:pt x="3862" y="1025"/>
                  <a:pt x="3858" y="1024"/>
                </a:cubicBezTo>
                <a:cubicBezTo>
                  <a:pt x="3856" y="1022"/>
                  <a:pt x="3854" y="1021"/>
                  <a:pt x="3852" y="1020"/>
                </a:cubicBezTo>
                <a:cubicBezTo>
                  <a:pt x="3857" y="1016"/>
                  <a:pt x="3863" y="1011"/>
                  <a:pt x="3869" y="1007"/>
                </a:cubicBezTo>
                <a:cubicBezTo>
                  <a:pt x="3868" y="1014"/>
                  <a:pt x="3868" y="1022"/>
                  <a:pt x="3870" y="1030"/>
                </a:cubicBezTo>
                <a:close/>
                <a:moveTo>
                  <a:pt x="3973" y="586"/>
                </a:moveTo>
                <a:cubicBezTo>
                  <a:pt x="3975" y="587"/>
                  <a:pt x="3976" y="590"/>
                  <a:pt x="3976" y="592"/>
                </a:cubicBezTo>
                <a:cubicBezTo>
                  <a:pt x="3973" y="591"/>
                  <a:pt x="3970" y="589"/>
                  <a:pt x="3966" y="588"/>
                </a:cubicBezTo>
                <a:cubicBezTo>
                  <a:pt x="3966" y="588"/>
                  <a:pt x="3965" y="588"/>
                  <a:pt x="3964" y="588"/>
                </a:cubicBezTo>
                <a:cubicBezTo>
                  <a:pt x="3967" y="586"/>
                  <a:pt x="3970" y="586"/>
                  <a:pt x="3973" y="586"/>
                </a:cubicBezTo>
                <a:close/>
                <a:moveTo>
                  <a:pt x="3854" y="769"/>
                </a:moveTo>
                <a:cubicBezTo>
                  <a:pt x="3854" y="768"/>
                  <a:pt x="3854" y="768"/>
                  <a:pt x="3854" y="767"/>
                </a:cubicBezTo>
                <a:cubicBezTo>
                  <a:pt x="3858" y="761"/>
                  <a:pt x="3863" y="754"/>
                  <a:pt x="3868" y="748"/>
                </a:cubicBezTo>
                <a:cubicBezTo>
                  <a:pt x="3863" y="755"/>
                  <a:pt x="3858" y="762"/>
                  <a:pt x="3854" y="769"/>
                </a:cubicBezTo>
                <a:close/>
                <a:moveTo>
                  <a:pt x="3856" y="737"/>
                </a:moveTo>
                <a:cubicBezTo>
                  <a:pt x="3856" y="720"/>
                  <a:pt x="3855" y="704"/>
                  <a:pt x="3852" y="688"/>
                </a:cubicBezTo>
                <a:cubicBezTo>
                  <a:pt x="3856" y="662"/>
                  <a:pt x="3860" y="636"/>
                  <a:pt x="3862" y="609"/>
                </a:cubicBezTo>
                <a:cubicBezTo>
                  <a:pt x="3862" y="609"/>
                  <a:pt x="3862" y="608"/>
                  <a:pt x="3862" y="608"/>
                </a:cubicBezTo>
                <a:cubicBezTo>
                  <a:pt x="3867" y="596"/>
                  <a:pt x="3872" y="584"/>
                  <a:pt x="3878" y="573"/>
                </a:cubicBezTo>
                <a:cubicBezTo>
                  <a:pt x="3881" y="570"/>
                  <a:pt x="3883" y="566"/>
                  <a:pt x="3886" y="563"/>
                </a:cubicBezTo>
                <a:cubicBezTo>
                  <a:pt x="3900" y="557"/>
                  <a:pt x="3918" y="569"/>
                  <a:pt x="3930" y="579"/>
                </a:cubicBezTo>
                <a:cubicBezTo>
                  <a:pt x="3929" y="580"/>
                  <a:pt x="3928" y="582"/>
                  <a:pt x="3927" y="583"/>
                </a:cubicBezTo>
                <a:cubicBezTo>
                  <a:pt x="3923" y="590"/>
                  <a:pt x="3932" y="598"/>
                  <a:pt x="3938" y="594"/>
                </a:cubicBezTo>
                <a:cubicBezTo>
                  <a:pt x="3940" y="597"/>
                  <a:pt x="3945" y="599"/>
                  <a:pt x="3949" y="597"/>
                </a:cubicBezTo>
                <a:cubicBezTo>
                  <a:pt x="3958" y="604"/>
                  <a:pt x="3968" y="604"/>
                  <a:pt x="3974" y="610"/>
                </a:cubicBezTo>
                <a:cubicBezTo>
                  <a:pt x="3973" y="613"/>
                  <a:pt x="3972" y="615"/>
                  <a:pt x="3971" y="617"/>
                </a:cubicBezTo>
                <a:cubicBezTo>
                  <a:pt x="3965" y="628"/>
                  <a:pt x="3958" y="638"/>
                  <a:pt x="3950" y="648"/>
                </a:cubicBezTo>
                <a:cubicBezTo>
                  <a:pt x="3933" y="662"/>
                  <a:pt x="3916" y="678"/>
                  <a:pt x="3899" y="693"/>
                </a:cubicBezTo>
                <a:cubicBezTo>
                  <a:pt x="3884" y="706"/>
                  <a:pt x="3869" y="721"/>
                  <a:pt x="3856" y="737"/>
                </a:cubicBezTo>
                <a:close/>
                <a:moveTo>
                  <a:pt x="3963" y="661"/>
                </a:moveTo>
                <a:cubicBezTo>
                  <a:pt x="3960" y="664"/>
                  <a:pt x="3957" y="667"/>
                  <a:pt x="3954" y="670"/>
                </a:cubicBezTo>
                <a:cubicBezTo>
                  <a:pt x="3953" y="671"/>
                  <a:pt x="3951" y="673"/>
                  <a:pt x="3949" y="675"/>
                </a:cubicBezTo>
                <a:cubicBezTo>
                  <a:pt x="3951" y="673"/>
                  <a:pt x="3953" y="670"/>
                  <a:pt x="3954" y="668"/>
                </a:cubicBezTo>
                <a:cubicBezTo>
                  <a:pt x="3957" y="666"/>
                  <a:pt x="3959" y="664"/>
                  <a:pt x="3962" y="661"/>
                </a:cubicBezTo>
                <a:cubicBezTo>
                  <a:pt x="3963" y="661"/>
                  <a:pt x="3963" y="661"/>
                  <a:pt x="3963" y="661"/>
                </a:cubicBezTo>
                <a:close/>
                <a:moveTo>
                  <a:pt x="3877" y="787"/>
                </a:moveTo>
                <a:cubicBezTo>
                  <a:pt x="3878" y="785"/>
                  <a:pt x="3879" y="783"/>
                  <a:pt x="3880" y="781"/>
                </a:cubicBezTo>
                <a:cubicBezTo>
                  <a:pt x="3899" y="751"/>
                  <a:pt x="3924" y="724"/>
                  <a:pt x="3949" y="698"/>
                </a:cubicBezTo>
                <a:cubicBezTo>
                  <a:pt x="3958" y="689"/>
                  <a:pt x="3967" y="679"/>
                  <a:pt x="3977" y="671"/>
                </a:cubicBezTo>
                <a:cubicBezTo>
                  <a:pt x="3982" y="666"/>
                  <a:pt x="3988" y="661"/>
                  <a:pt x="3995" y="658"/>
                </a:cubicBezTo>
                <a:cubicBezTo>
                  <a:pt x="4004" y="653"/>
                  <a:pt x="4004" y="665"/>
                  <a:pt x="4003" y="671"/>
                </a:cubicBezTo>
                <a:cubicBezTo>
                  <a:pt x="3996" y="674"/>
                  <a:pt x="3989" y="681"/>
                  <a:pt x="3984" y="688"/>
                </a:cubicBezTo>
                <a:cubicBezTo>
                  <a:pt x="3980" y="692"/>
                  <a:pt x="3977" y="696"/>
                  <a:pt x="3975" y="700"/>
                </a:cubicBezTo>
                <a:cubicBezTo>
                  <a:pt x="3971" y="709"/>
                  <a:pt x="3984" y="717"/>
                  <a:pt x="3989" y="708"/>
                </a:cubicBezTo>
                <a:cubicBezTo>
                  <a:pt x="3989" y="708"/>
                  <a:pt x="3991" y="705"/>
                  <a:pt x="3993" y="702"/>
                </a:cubicBezTo>
                <a:cubicBezTo>
                  <a:pt x="4000" y="692"/>
                  <a:pt x="4009" y="697"/>
                  <a:pt x="4014" y="712"/>
                </a:cubicBezTo>
                <a:cubicBezTo>
                  <a:pt x="4020" y="730"/>
                  <a:pt x="4011" y="749"/>
                  <a:pt x="3998" y="762"/>
                </a:cubicBezTo>
                <a:cubicBezTo>
                  <a:pt x="3978" y="781"/>
                  <a:pt x="3944" y="782"/>
                  <a:pt x="3918" y="783"/>
                </a:cubicBezTo>
                <a:cubicBezTo>
                  <a:pt x="3904" y="784"/>
                  <a:pt x="3890" y="785"/>
                  <a:pt x="3877" y="787"/>
                </a:cubicBezTo>
                <a:close/>
                <a:moveTo>
                  <a:pt x="3853" y="919"/>
                </a:moveTo>
                <a:cubicBezTo>
                  <a:pt x="3871" y="886"/>
                  <a:pt x="3895" y="856"/>
                  <a:pt x="3921" y="830"/>
                </a:cubicBezTo>
                <a:cubicBezTo>
                  <a:pt x="3927" y="825"/>
                  <a:pt x="3932" y="821"/>
                  <a:pt x="3938" y="818"/>
                </a:cubicBezTo>
                <a:cubicBezTo>
                  <a:pt x="3940" y="817"/>
                  <a:pt x="3941" y="815"/>
                  <a:pt x="3942" y="814"/>
                </a:cubicBezTo>
                <a:cubicBezTo>
                  <a:pt x="3944" y="813"/>
                  <a:pt x="3947" y="813"/>
                  <a:pt x="3949" y="812"/>
                </a:cubicBezTo>
                <a:cubicBezTo>
                  <a:pt x="3965" y="809"/>
                  <a:pt x="3979" y="803"/>
                  <a:pt x="3991" y="794"/>
                </a:cubicBezTo>
                <a:cubicBezTo>
                  <a:pt x="3990" y="796"/>
                  <a:pt x="3989" y="799"/>
                  <a:pt x="3989" y="801"/>
                </a:cubicBezTo>
                <a:cubicBezTo>
                  <a:pt x="3984" y="804"/>
                  <a:pt x="3983" y="810"/>
                  <a:pt x="3987" y="814"/>
                </a:cubicBezTo>
                <a:cubicBezTo>
                  <a:pt x="3989" y="816"/>
                  <a:pt x="3991" y="817"/>
                  <a:pt x="3993" y="818"/>
                </a:cubicBezTo>
                <a:cubicBezTo>
                  <a:pt x="3993" y="819"/>
                  <a:pt x="3993" y="819"/>
                  <a:pt x="3993" y="819"/>
                </a:cubicBezTo>
                <a:cubicBezTo>
                  <a:pt x="3992" y="820"/>
                  <a:pt x="3991" y="820"/>
                  <a:pt x="3990" y="821"/>
                </a:cubicBezTo>
                <a:cubicBezTo>
                  <a:pt x="3961" y="847"/>
                  <a:pt x="3929" y="866"/>
                  <a:pt x="3899" y="890"/>
                </a:cubicBezTo>
                <a:cubicBezTo>
                  <a:pt x="3873" y="910"/>
                  <a:pt x="3854" y="934"/>
                  <a:pt x="3839" y="963"/>
                </a:cubicBezTo>
                <a:cubicBezTo>
                  <a:pt x="3842" y="948"/>
                  <a:pt x="3846" y="933"/>
                  <a:pt x="3853" y="919"/>
                </a:cubicBezTo>
                <a:close/>
                <a:moveTo>
                  <a:pt x="3840" y="991"/>
                </a:moveTo>
                <a:cubicBezTo>
                  <a:pt x="3839" y="993"/>
                  <a:pt x="3838" y="996"/>
                  <a:pt x="3837" y="998"/>
                </a:cubicBezTo>
                <a:cubicBezTo>
                  <a:pt x="3837" y="996"/>
                  <a:pt x="3837" y="994"/>
                  <a:pt x="3837" y="992"/>
                </a:cubicBezTo>
                <a:cubicBezTo>
                  <a:pt x="3838" y="992"/>
                  <a:pt x="3839" y="992"/>
                  <a:pt x="3840" y="991"/>
                </a:cubicBezTo>
                <a:close/>
                <a:moveTo>
                  <a:pt x="3824" y="1013"/>
                </a:moveTo>
                <a:cubicBezTo>
                  <a:pt x="3826" y="1015"/>
                  <a:pt x="3828" y="1016"/>
                  <a:pt x="3831" y="1016"/>
                </a:cubicBezTo>
                <a:cubicBezTo>
                  <a:pt x="3831" y="1016"/>
                  <a:pt x="3830" y="1016"/>
                  <a:pt x="3830" y="1016"/>
                </a:cubicBezTo>
                <a:cubicBezTo>
                  <a:pt x="3828" y="1016"/>
                  <a:pt x="3826" y="1016"/>
                  <a:pt x="3824" y="1016"/>
                </a:cubicBezTo>
                <a:cubicBezTo>
                  <a:pt x="3824" y="1015"/>
                  <a:pt x="3824" y="1014"/>
                  <a:pt x="3824" y="1013"/>
                </a:cubicBezTo>
                <a:close/>
                <a:moveTo>
                  <a:pt x="3788" y="1167"/>
                </a:moveTo>
                <a:cubicBezTo>
                  <a:pt x="3777" y="1162"/>
                  <a:pt x="3768" y="1154"/>
                  <a:pt x="3762" y="1144"/>
                </a:cubicBezTo>
                <a:cubicBezTo>
                  <a:pt x="3751" y="1127"/>
                  <a:pt x="3755" y="1112"/>
                  <a:pt x="3770" y="1109"/>
                </a:cubicBezTo>
                <a:cubicBezTo>
                  <a:pt x="3770" y="1109"/>
                  <a:pt x="3771" y="1110"/>
                  <a:pt x="3771" y="1110"/>
                </a:cubicBezTo>
                <a:cubicBezTo>
                  <a:pt x="3775" y="1113"/>
                  <a:pt x="3780" y="1112"/>
                  <a:pt x="3783" y="1109"/>
                </a:cubicBezTo>
                <a:cubicBezTo>
                  <a:pt x="3783" y="1109"/>
                  <a:pt x="3783" y="1109"/>
                  <a:pt x="3783" y="1109"/>
                </a:cubicBezTo>
                <a:cubicBezTo>
                  <a:pt x="3788" y="1110"/>
                  <a:pt x="3792" y="1107"/>
                  <a:pt x="3792" y="1103"/>
                </a:cubicBezTo>
                <a:cubicBezTo>
                  <a:pt x="3793" y="1102"/>
                  <a:pt x="3794" y="1101"/>
                  <a:pt x="3794" y="1100"/>
                </a:cubicBezTo>
                <a:cubicBezTo>
                  <a:pt x="3796" y="1097"/>
                  <a:pt x="3795" y="1091"/>
                  <a:pt x="3791" y="1089"/>
                </a:cubicBezTo>
                <a:cubicBezTo>
                  <a:pt x="3790" y="1089"/>
                  <a:pt x="3789" y="1088"/>
                  <a:pt x="3788" y="1088"/>
                </a:cubicBezTo>
                <a:cubicBezTo>
                  <a:pt x="3788" y="1087"/>
                  <a:pt x="3786" y="1086"/>
                  <a:pt x="3786" y="1086"/>
                </a:cubicBezTo>
                <a:cubicBezTo>
                  <a:pt x="3785" y="1085"/>
                  <a:pt x="3784" y="1084"/>
                  <a:pt x="3782" y="1083"/>
                </a:cubicBezTo>
                <a:cubicBezTo>
                  <a:pt x="3780" y="1080"/>
                  <a:pt x="3777" y="1080"/>
                  <a:pt x="3774" y="1081"/>
                </a:cubicBezTo>
                <a:cubicBezTo>
                  <a:pt x="3774" y="1081"/>
                  <a:pt x="3774" y="1081"/>
                  <a:pt x="3774" y="1080"/>
                </a:cubicBezTo>
                <a:cubicBezTo>
                  <a:pt x="3774" y="1080"/>
                  <a:pt x="3774" y="1080"/>
                  <a:pt x="3774" y="1080"/>
                </a:cubicBezTo>
                <a:cubicBezTo>
                  <a:pt x="3784" y="1038"/>
                  <a:pt x="3832" y="1033"/>
                  <a:pt x="3858" y="1054"/>
                </a:cubicBezTo>
                <a:cubicBezTo>
                  <a:pt x="3864" y="1068"/>
                  <a:pt x="3868" y="1085"/>
                  <a:pt x="3874" y="1097"/>
                </a:cubicBezTo>
                <a:cubicBezTo>
                  <a:pt x="3868" y="1100"/>
                  <a:pt x="3865" y="1105"/>
                  <a:pt x="3863" y="1111"/>
                </a:cubicBezTo>
                <a:cubicBezTo>
                  <a:pt x="3854" y="1125"/>
                  <a:pt x="3849" y="1141"/>
                  <a:pt x="3840" y="1153"/>
                </a:cubicBezTo>
                <a:cubicBezTo>
                  <a:pt x="3840" y="1153"/>
                  <a:pt x="3839" y="1153"/>
                  <a:pt x="3839" y="1153"/>
                </a:cubicBezTo>
                <a:cubicBezTo>
                  <a:pt x="3836" y="1155"/>
                  <a:pt x="3833" y="1156"/>
                  <a:pt x="3830" y="1158"/>
                </a:cubicBezTo>
                <a:cubicBezTo>
                  <a:pt x="3816" y="1163"/>
                  <a:pt x="3802" y="1167"/>
                  <a:pt x="3788" y="1167"/>
                </a:cubicBezTo>
                <a:close/>
                <a:moveTo>
                  <a:pt x="3784" y="1304"/>
                </a:moveTo>
                <a:cubicBezTo>
                  <a:pt x="3781" y="1300"/>
                  <a:pt x="3779" y="1295"/>
                  <a:pt x="3777" y="1290"/>
                </a:cubicBezTo>
                <a:cubicBezTo>
                  <a:pt x="3781" y="1299"/>
                  <a:pt x="3786" y="1307"/>
                  <a:pt x="3794" y="1314"/>
                </a:cubicBezTo>
                <a:cubicBezTo>
                  <a:pt x="3794" y="1314"/>
                  <a:pt x="3795" y="1315"/>
                  <a:pt x="3795" y="1315"/>
                </a:cubicBezTo>
                <a:cubicBezTo>
                  <a:pt x="3791" y="1313"/>
                  <a:pt x="3787" y="1310"/>
                  <a:pt x="3784" y="1304"/>
                </a:cubicBezTo>
                <a:close/>
                <a:moveTo>
                  <a:pt x="3910" y="1303"/>
                </a:moveTo>
                <a:cubicBezTo>
                  <a:pt x="3904" y="1317"/>
                  <a:pt x="3890" y="1326"/>
                  <a:pt x="3876" y="1330"/>
                </a:cubicBezTo>
                <a:cubicBezTo>
                  <a:pt x="3875" y="1331"/>
                  <a:pt x="3874" y="1331"/>
                  <a:pt x="3873" y="1331"/>
                </a:cubicBezTo>
                <a:cubicBezTo>
                  <a:pt x="3871" y="1330"/>
                  <a:pt x="3870" y="1328"/>
                  <a:pt x="3869" y="1326"/>
                </a:cubicBezTo>
                <a:cubicBezTo>
                  <a:pt x="3859" y="1311"/>
                  <a:pt x="3857" y="1289"/>
                  <a:pt x="3862" y="1272"/>
                </a:cubicBezTo>
                <a:cubicBezTo>
                  <a:pt x="3864" y="1262"/>
                  <a:pt x="3849" y="1258"/>
                  <a:pt x="3846" y="1268"/>
                </a:cubicBezTo>
                <a:cubicBezTo>
                  <a:pt x="3844" y="1275"/>
                  <a:pt x="3843" y="1284"/>
                  <a:pt x="3843" y="1292"/>
                </a:cubicBezTo>
                <a:cubicBezTo>
                  <a:pt x="3842" y="1292"/>
                  <a:pt x="3841" y="1293"/>
                  <a:pt x="3840" y="1293"/>
                </a:cubicBezTo>
                <a:cubicBezTo>
                  <a:pt x="3831" y="1301"/>
                  <a:pt x="3819" y="1310"/>
                  <a:pt x="3807" y="1303"/>
                </a:cubicBezTo>
                <a:cubicBezTo>
                  <a:pt x="3798" y="1299"/>
                  <a:pt x="3793" y="1287"/>
                  <a:pt x="3790" y="1278"/>
                </a:cubicBezTo>
                <a:cubicBezTo>
                  <a:pt x="3784" y="1262"/>
                  <a:pt x="3781" y="1243"/>
                  <a:pt x="3782" y="1226"/>
                </a:cubicBezTo>
                <a:cubicBezTo>
                  <a:pt x="3783" y="1222"/>
                  <a:pt x="3783" y="1219"/>
                  <a:pt x="3785" y="1215"/>
                </a:cubicBezTo>
                <a:cubicBezTo>
                  <a:pt x="3795" y="1203"/>
                  <a:pt x="3811" y="1194"/>
                  <a:pt x="3829" y="1189"/>
                </a:cubicBezTo>
                <a:cubicBezTo>
                  <a:pt x="3835" y="1188"/>
                  <a:pt x="3836" y="1183"/>
                  <a:pt x="3835" y="1179"/>
                </a:cubicBezTo>
                <a:cubicBezTo>
                  <a:pt x="3838" y="1177"/>
                  <a:pt x="3841" y="1175"/>
                  <a:pt x="3844" y="1173"/>
                </a:cubicBezTo>
                <a:cubicBezTo>
                  <a:pt x="3849" y="1185"/>
                  <a:pt x="3858" y="1192"/>
                  <a:pt x="3870" y="1197"/>
                </a:cubicBezTo>
                <a:cubicBezTo>
                  <a:pt x="3875" y="1202"/>
                  <a:pt x="3880" y="1207"/>
                  <a:pt x="3885" y="1210"/>
                </a:cubicBezTo>
                <a:cubicBezTo>
                  <a:pt x="3891" y="1216"/>
                  <a:pt x="3899" y="1219"/>
                  <a:pt x="3908" y="1217"/>
                </a:cubicBezTo>
                <a:cubicBezTo>
                  <a:pt x="3911" y="1217"/>
                  <a:pt x="3915" y="1216"/>
                  <a:pt x="3919" y="1213"/>
                </a:cubicBezTo>
                <a:cubicBezTo>
                  <a:pt x="3919" y="1228"/>
                  <a:pt x="3921" y="1242"/>
                  <a:pt x="3923" y="1256"/>
                </a:cubicBezTo>
                <a:cubicBezTo>
                  <a:pt x="3921" y="1272"/>
                  <a:pt x="3917" y="1288"/>
                  <a:pt x="3910" y="1303"/>
                </a:cubicBezTo>
                <a:close/>
                <a:moveTo>
                  <a:pt x="3938" y="1205"/>
                </a:moveTo>
                <a:cubicBezTo>
                  <a:pt x="3938" y="1202"/>
                  <a:pt x="3937" y="1198"/>
                  <a:pt x="3936" y="1196"/>
                </a:cubicBezTo>
                <a:cubicBezTo>
                  <a:pt x="3935" y="1189"/>
                  <a:pt x="3926" y="1188"/>
                  <a:pt x="3922" y="1193"/>
                </a:cubicBezTo>
                <a:cubicBezTo>
                  <a:pt x="3919" y="1192"/>
                  <a:pt x="3914" y="1191"/>
                  <a:pt x="3909" y="1191"/>
                </a:cubicBezTo>
                <a:cubicBezTo>
                  <a:pt x="3900" y="1188"/>
                  <a:pt x="3890" y="1184"/>
                  <a:pt x="3883" y="1178"/>
                </a:cubicBezTo>
                <a:cubicBezTo>
                  <a:pt x="3878" y="1161"/>
                  <a:pt x="3877" y="1139"/>
                  <a:pt x="3880" y="1130"/>
                </a:cubicBezTo>
                <a:cubicBezTo>
                  <a:pt x="3882" y="1126"/>
                  <a:pt x="3879" y="1122"/>
                  <a:pt x="3876" y="1121"/>
                </a:cubicBezTo>
                <a:cubicBezTo>
                  <a:pt x="3876" y="1119"/>
                  <a:pt x="3877" y="1116"/>
                  <a:pt x="3879" y="1115"/>
                </a:cubicBezTo>
                <a:cubicBezTo>
                  <a:pt x="3879" y="1114"/>
                  <a:pt x="3879" y="1114"/>
                  <a:pt x="3879" y="1114"/>
                </a:cubicBezTo>
                <a:cubicBezTo>
                  <a:pt x="3881" y="1111"/>
                  <a:pt x="3885" y="1110"/>
                  <a:pt x="3891" y="1110"/>
                </a:cubicBezTo>
                <a:cubicBezTo>
                  <a:pt x="3895" y="1110"/>
                  <a:pt x="3898" y="1107"/>
                  <a:pt x="3899" y="1104"/>
                </a:cubicBezTo>
                <a:cubicBezTo>
                  <a:pt x="3899" y="1104"/>
                  <a:pt x="3899" y="1104"/>
                  <a:pt x="3899" y="1104"/>
                </a:cubicBezTo>
                <a:cubicBezTo>
                  <a:pt x="3917" y="1106"/>
                  <a:pt x="3929" y="1119"/>
                  <a:pt x="3947" y="1118"/>
                </a:cubicBezTo>
                <a:cubicBezTo>
                  <a:pt x="3949" y="1118"/>
                  <a:pt x="3952" y="1117"/>
                  <a:pt x="3954" y="1117"/>
                </a:cubicBezTo>
                <a:cubicBezTo>
                  <a:pt x="3955" y="1118"/>
                  <a:pt x="3956" y="1118"/>
                  <a:pt x="3958" y="1118"/>
                </a:cubicBezTo>
                <a:cubicBezTo>
                  <a:pt x="3958" y="1150"/>
                  <a:pt x="3956" y="1178"/>
                  <a:pt x="3938" y="1205"/>
                </a:cubicBezTo>
                <a:close/>
                <a:moveTo>
                  <a:pt x="4022" y="1315"/>
                </a:moveTo>
                <a:cubicBezTo>
                  <a:pt x="4025" y="1316"/>
                  <a:pt x="4027" y="1316"/>
                  <a:pt x="4030" y="1316"/>
                </a:cubicBezTo>
                <a:cubicBezTo>
                  <a:pt x="4030" y="1317"/>
                  <a:pt x="4031" y="1319"/>
                  <a:pt x="4032" y="1321"/>
                </a:cubicBezTo>
                <a:cubicBezTo>
                  <a:pt x="4035" y="1323"/>
                  <a:pt x="4037" y="1325"/>
                  <a:pt x="4040" y="1327"/>
                </a:cubicBezTo>
                <a:cubicBezTo>
                  <a:pt x="4034" y="1323"/>
                  <a:pt x="4028" y="1319"/>
                  <a:pt x="4022" y="1315"/>
                </a:cubicBezTo>
                <a:close/>
                <a:moveTo>
                  <a:pt x="4052" y="1266"/>
                </a:moveTo>
                <a:cubicBezTo>
                  <a:pt x="4045" y="1269"/>
                  <a:pt x="4037" y="1270"/>
                  <a:pt x="4030" y="1270"/>
                </a:cubicBezTo>
                <a:cubicBezTo>
                  <a:pt x="4008" y="1270"/>
                  <a:pt x="3992" y="1260"/>
                  <a:pt x="3979" y="1246"/>
                </a:cubicBezTo>
                <a:cubicBezTo>
                  <a:pt x="3978" y="1244"/>
                  <a:pt x="3977" y="1241"/>
                  <a:pt x="3976" y="1239"/>
                </a:cubicBezTo>
                <a:cubicBezTo>
                  <a:pt x="3974" y="1236"/>
                  <a:pt x="3972" y="1235"/>
                  <a:pt x="3970" y="1235"/>
                </a:cubicBezTo>
                <a:cubicBezTo>
                  <a:pt x="3964" y="1228"/>
                  <a:pt x="3959" y="1220"/>
                  <a:pt x="3954" y="1212"/>
                </a:cubicBezTo>
                <a:cubicBezTo>
                  <a:pt x="3954" y="1212"/>
                  <a:pt x="3953" y="1211"/>
                  <a:pt x="3953" y="1211"/>
                </a:cubicBezTo>
                <a:cubicBezTo>
                  <a:pt x="3971" y="1182"/>
                  <a:pt x="3974" y="1153"/>
                  <a:pt x="3974" y="1118"/>
                </a:cubicBezTo>
                <a:cubicBezTo>
                  <a:pt x="3975" y="1118"/>
                  <a:pt x="3977" y="1118"/>
                  <a:pt x="3978" y="1117"/>
                </a:cubicBezTo>
                <a:cubicBezTo>
                  <a:pt x="3983" y="1113"/>
                  <a:pt x="3989" y="1110"/>
                  <a:pt x="3995" y="1107"/>
                </a:cubicBezTo>
                <a:cubicBezTo>
                  <a:pt x="4018" y="1109"/>
                  <a:pt x="4040" y="1123"/>
                  <a:pt x="4056" y="1140"/>
                </a:cubicBezTo>
                <a:cubicBezTo>
                  <a:pt x="4063" y="1148"/>
                  <a:pt x="4070" y="1157"/>
                  <a:pt x="4072" y="1166"/>
                </a:cubicBezTo>
                <a:cubicBezTo>
                  <a:pt x="4071" y="1170"/>
                  <a:pt x="4070" y="1173"/>
                  <a:pt x="4068" y="1177"/>
                </a:cubicBezTo>
                <a:cubicBezTo>
                  <a:pt x="4057" y="1190"/>
                  <a:pt x="4035" y="1183"/>
                  <a:pt x="4019" y="1184"/>
                </a:cubicBezTo>
                <a:cubicBezTo>
                  <a:pt x="4012" y="1185"/>
                  <a:pt x="4009" y="1192"/>
                  <a:pt x="4014" y="1198"/>
                </a:cubicBezTo>
                <a:cubicBezTo>
                  <a:pt x="4020" y="1206"/>
                  <a:pt x="4029" y="1210"/>
                  <a:pt x="4037" y="1213"/>
                </a:cubicBezTo>
                <a:cubicBezTo>
                  <a:pt x="4042" y="1215"/>
                  <a:pt x="4045" y="1217"/>
                  <a:pt x="4049" y="1220"/>
                </a:cubicBezTo>
                <a:cubicBezTo>
                  <a:pt x="4049" y="1222"/>
                  <a:pt x="4050" y="1224"/>
                  <a:pt x="4052" y="1226"/>
                </a:cubicBezTo>
                <a:cubicBezTo>
                  <a:pt x="4052" y="1226"/>
                  <a:pt x="4053" y="1227"/>
                  <a:pt x="4053" y="1228"/>
                </a:cubicBezTo>
                <a:cubicBezTo>
                  <a:pt x="4053" y="1241"/>
                  <a:pt x="4056" y="1256"/>
                  <a:pt x="4052" y="1266"/>
                </a:cubicBezTo>
                <a:close/>
                <a:moveTo>
                  <a:pt x="4277" y="1361"/>
                </a:moveTo>
                <a:cubicBezTo>
                  <a:pt x="4291" y="1360"/>
                  <a:pt x="4306" y="1358"/>
                  <a:pt x="4320" y="1356"/>
                </a:cubicBezTo>
                <a:cubicBezTo>
                  <a:pt x="4315" y="1358"/>
                  <a:pt x="4309" y="1360"/>
                  <a:pt x="4304" y="1361"/>
                </a:cubicBezTo>
                <a:cubicBezTo>
                  <a:pt x="4295" y="1361"/>
                  <a:pt x="4286" y="1362"/>
                  <a:pt x="4277" y="1361"/>
                </a:cubicBezTo>
                <a:close/>
                <a:moveTo>
                  <a:pt x="4313" y="1378"/>
                </a:moveTo>
                <a:cubicBezTo>
                  <a:pt x="4310" y="1378"/>
                  <a:pt x="4307" y="1378"/>
                  <a:pt x="4304" y="1378"/>
                </a:cubicBezTo>
                <a:cubicBezTo>
                  <a:pt x="4308" y="1378"/>
                  <a:pt x="4311" y="1377"/>
                  <a:pt x="4315" y="1376"/>
                </a:cubicBezTo>
                <a:cubicBezTo>
                  <a:pt x="4319" y="1375"/>
                  <a:pt x="4323" y="1375"/>
                  <a:pt x="4327" y="1374"/>
                </a:cubicBezTo>
                <a:cubicBezTo>
                  <a:pt x="4322" y="1375"/>
                  <a:pt x="4318" y="1377"/>
                  <a:pt x="4313" y="1378"/>
                </a:cubicBezTo>
                <a:close/>
                <a:moveTo>
                  <a:pt x="4378" y="1325"/>
                </a:moveTo>
                <a:cubicBezTo>
                  <a:pt x="4362" y="1332"/>
                  <a:pt x="4345" y="1337"/>
                  <a:pt x="4327" y="1339"/>
                </a:cubicBezTo>
                <a:cubicBezTo>
                  <a:pt x="4280" y="1346"/>
                  <a:pt x="4232" y="1350"/>
                  <a:pt x="4185" y="1349"/>
                </a:cubicBezTo>
                <a:cubicBezTo>
                  <a:pt x="4184" y="1349"/>
                  <a:pt x="4183" y="1349"/>
                  <a:pt x="4182" y="1349"/>
                </a:cubicBezTo>
                <a:cubicBezTo>
                  <a:pt x="4140" y="1340"/>
                  <a:pt x="4099" y="1327"/>
                  <a:pt x="4063" y="1315"/>
                </a:cubicBezTo>
                <a:cubicBezTo>
                  <a:pt x="4066" y="1314"/>
                  <a:pt x="4069" y="1314"/>
                  <a:pt x="4071" y="1314"/>
                </a:cubicBezTo>
                <a:cubicBezTo>
                  <a:pt x="4170" y="1342"/>
                  <a:pt x="4280" y="1365"/>
                  <a:pt x="4377" y="1320"/>
                </a:cubicBezTo>
                <a:cubicBezTo>
                  <a:pt x="4380" y="1320"/>
                  <a:pt x="4382" y="1320"/>
                  <a:pt x="4385" y="1320"/>
                </a:cubicBezTo>
                <a:cubicBezTo>
                  <a:pt x="4383" y="1322"/>
                  <a:pt x="4381" y="1323"/>
                  <a:pt x="4378" y="1325"/>
                </a:cubicBezTo>
                <a:close/>
                <a:moveTo>
                  <a:pt x="4406" y="1306"/>
                </a:moveTo>
                <a:cubicBezTo>
                  <a:pt x="4403" y="1309"/>
                  <a:pt x="4401" y="1311"/>
                  <a:pt x="4398" y="1313"/>
                </a:cubicBezTo>
                <a:cubicBezTo>
                  <a:pt x="4397" y="1313"/>
                  <a:pt x="4397" y="1313"/>
                  <a:pt x="4397" y="1313"/>
                </a:cubicBezTo>
                <a:cubicBezTo>
                  <a:pt x="4396" y="1314"/>
                  <a:pt x="4395" y="1314"/>
                  <a:pt x="4395" y="1315"/>
                </a:cubicBezTo>
                <a:cubicBezTo>
                  <a:pt x="4395" y="1313"/>
                  <a:pt x="4395" y="1312"/>
                  <a:pt x="4395" y="1311"/>
                </a:cubicBezTo>
                <a:cubicBezTo>
                  <a:pt x="4402" y="1307"/>
                  <a:pt x="4408" y="1302"/>
                  <a:pt x="4414" y="1298"/>
                </a:cubicBezTo>
                <a:cubicBezTo>
                  <a:pt x="4411" y="1301"/>
                  <a:pt x="4409" y="1304"/>
                  <a:pt x="4406" y="1306"/>
                </a:cubicBezTo>
                <a:close/>
                <a:moveTo>
                  <a:pt x="4373" y="1304"/>
                </a:moveTo>
                <a:cubicBezTo>
                  <a:pt x="4315" y="1303"/>
                  <a:pt x="4257" y="1296"/>
                  <a:pt x="4200" y="1291"/>
                </a:cubicBezTo>
                <a:cubicBezTo>
                  <a:pt x="4224" y="1285"/>
                  <a:pt x="4248" y="1278"/>
                  <a:pt x="4271" y="1270"/>
                </a:cubicBezTo>
                <a:cubicBezTo>
                  <a:pt x="4326" y="1269"/>
                  <a:pt x="4380" y="1268"/>
                  <a:pt x="4434" y="1256"/>
                </a:cubicBezTo>
                <a:cubicBezTo>
                  <a:pt x="4417" y="1275"/>
                  <a:pt x="4397" y="1292"/>
                  <a:pt x="4373" y="1304"/>
                </a:cubicBezTo>
                <a:close/>
                <a:moveTo>
                  <a:pt x="4450" y="1235"/>
                </a:moveTo>
                <a:cubicBezTo>
                  <a:pt x="4449" y="1237"/>
                  <a:pt x="4448" y="1238"/>
                  <a:pt x="4448" y="1239"/>
                </a:cubicBezTo>
                <a:cubicBezTo>
                  <a:pt x="4446" y="1238"/>
                  <a:pt x="4444" y="1237"/>
                  <a:pt x="4441" y="1238"/>
                </a:cubicBezTo>
                <a:cubicBezTo>
                  <a:pt x="4398" y="1249"/>
                  <a:pt x="4353" y="1252"/>
                  <a:pt x="4308" y="1253"/>
                </a:cubicBezTo>
                <a:cubicBezTo>
                  <a:pt x="4317" y="1249"/>
                  <a:pt x="4325" y="1244"/>
                  <a:pt x="4333" y="1239"/>
                </a:cubicBezTo>
                <a:cubicBezTo>
                  <a:pt x="4377" y="1236"/>
                  <a:pt x="4421" y="1224"/>
                  <a:pt x="4462" y="1207"/>
                </a:cubicBezTo>
                <a:cubicBezTo>
                  <a:pt x="4458" y="1216"/>
                  <a:pt x="4454" y="1226"/>
                  <a:pt x="4450" y="1235"/>
                </a:cubicBezTo>
                <a:close/>
                <a:moveTo>
                  <a:pt x="4471" y="1185"/>
                </a:moveTo>
                <a:cubicBezTo>
                  <a:pt x="4436" y="1202"/>
                  <a:pt x="4398" y="1214"/>
                  <a:pt x="4359" y="1220"/>
                </a:cubicBezTo>
                <a:cubicBezTo>
                  <a:pt x="4363" y="1216"/>
                  <a:pt x="4368" y="1212"/>
                  <a:pt x="4372" y="1208"/>
                </a:cubicBezTo>
                <a:cubicBezTo>
                  <a:pt x="4414" y="1197"/>
                  <a:pt x="4455" y="1177"/>
                  <a:pt x="4487" y="1149"/>
                </a:cubicBezTo>
                <a:cubicBezTo>
                  <a:pt x="4482" y="1162"/>
                  <a:pt x="4477" y="1174"/>
                  <a:pt x="4471" y="1185"/>
                </a:cubicBezTo>
                <a:close/>
                <a:moveTo>
                  <a:pt x="4392" y="1185"/>
                </a:moveTo>
                <a:cubicBezTo>
                  <a:pt x="4397" y="1179"/>
                  <a:pt x="4401" y="1173"/>
                  <a:pt x="4405" y="1166"/>
                </a:cubicBezTo>
                <a:cubicBezTo>
                  <a:pt x="4413" y="1157"/>
                  <a:pt x="4421" y="1147"/>
                  <a:pt x="4429" y="1136"/>
                </a:cubicBezTo>
                <a:cubicBezTo>
                  <a:pt x="4460" y="1105"/>
                  <a:pt x="4492" y="1073"/>
                  <a:pt x="4514" y="1035"/>
                </a:cubicBezTo>
                <a:cubicBezTo>
                  <a:pt x="4514" y="1045"/>
                  <a:pt x="4514" y="1054"/>
                  <a:pt x="4514" y="1063"/>
                </a:cubicBezTo>
                <a:cubicBezTo>
                  <a:pt x="4510" y="1080"/>
                  <a:pt x="4506" y="1097"/>
                  <a:pt x="4500" y="1114"/>
                </a:cubicBezTo>
                <a:cubicBezTo>
                  <a:pt x="4500" y="1114"/>
                  <a:pt x="4499" y="1114"/>
                  <a:pt x="4499" y="1115"/>
                </a:cubicBezTo>
                <a:cubicBezTo>
                  <a:pt x="4471" y="1147"/>
                  <a:pt x="4433" y="1170"/>
                  <a:pt x="4392" y="1185"/>
                </a:cubicBezTo>
                <a:close/>
                <a:moveTo>
                  <a:pt x="4492" y="1241"/>
                </a:moveTo>
                <a:cubicBezTo>
                  <a:pt x="4493" y="1240"/>
                  <a:pt x="4493" y="1238"/>
                  <a:pt x="4494" y="1237"/>
                </a:cubicBezTo>
                <a:cubicBezTo>
                  <a:pt x="4496" y="1237"/>
                  <a:pt x="4498" y="1238"/>
                  <a:pt x="4501" y="1237"/>
                </a:cubicBezTo>
                <a:cubicBezTo>
                  <a:pt x="4501" y="1236"/>
                  <a:pt x="4502" y="1236"/>
                  <a:pt x="4502" y="1236"/>
                </a:cubicBezTo>
                <a:cubicBezTo>
                  <a:pt x="4499" y="1238"/>
                  <a:pt x="4495" y="1240"/>
                  <a:pt x="4492" y="1241"/>
                </a:cubicBezTo>
                <a:close/>
                <a:moveTo>
                  <a:pt x="5095" y="1045"/>
                </a:moveTo>
                <a:cubicBezTo>
                  <a:pt x="5100" y="1042"/>
                  <a:pt x="5100" y="1037"/>
                  <a:pt x="5098" y="1033"/>
                </a:cubicBezTo>
                <a:cubicBezTo>
                  <a:pt x="5098" y="1033"/>
                  <a:pt x="5098" y="1033"/>
                  <a:pt x="5099" y="1033"/>
                </a:cubicBezTo>
                <a:cubicBezTo>
                  <a:pt x="5103" y="1041"/>
                  <a:pt x="5106" y="1048"/>
                  <a:pt x="5108" y="1056"/>
                </a:cubicBezTo>
                <a:cubicBezTo>
                  <a:pt x="5107" y="1056"/>
                  <a:pt x="5107" y="1056"/>
                  <a:pt x="5107" y="1055"/>
                </a:cubicBezTo>
                <a:cubicBezTo>
                  <a:pt x="5106" y="1054"/>
                  <a:pt x="5105" y="1053"/>
                  <a:pt x="5104" y="1052"/>
                </a:cubicBezTo>
                <a:cubicBezTo>
                  <a:pt x="5103" y="1048"/>
                  <a:pt x="5099" y="1046"/>
                  <a:pt x="5096" y="1046"/>
                </a:cubicBezTo>
                <a:cubicBezTo>
                  <a:pt x="5095" y="1046"/>
                  <a:pt x="5095" y="1046"/>
                  <a:pt x="5094" y="1045"/>
                </a:cubicBezTo>
                <a:cubicBezTo>
                  <a:pt x="5095" y="1045"/>
                  <a:pt x="5095" y="1045"/>
                  <a:pt x="5095" y="1045"/>
                </a:cubicBezTo>
                <a:close/>
                <a:moveTo>
                  <a:pt x="5079" y="1091"/>
                </a:moveTo>
                <a:cubicBezTo>
                  <a:pt x="5080" y="1083"/>
                  <a:pt x="5081" y="1069"/>
                  <a:pt x="5084" y="1059"/>
                </a:cubicBezTo>
                <a:cubicBezTo>
                  <a:pt x="5086" y="1059"/>
                  <a:pt x="5088" y="1060"/>
                  <a:pt x="5089" y="1060"/>
                </a:cubicBezTo>
                <a:cubicBezTo>
                  <a:pt x="5090" y="1074"/>
                  <a:pt x="5088" y="1087"/>
                  <a:pt x="5084" y="1099"/>
                </a:cubicBezTo>
                <a:cubicBezTo>
                  <a:pt x="5082" y="1102"/>
                  <a:pt x="5080" y="1105"/>
                  <a:pt x="5078" y="1108"/>
                </a:cubicBezTo>
                <a:cubicBezTo>
                  <a:pt x="5078" y="1103"/>
                  <a:pt x="5079" y="1097"/>
                  <a:pt x="5079" y="1091"/>
                </a:cubicBezTo>
                <a:close/>
                <a:moveTo>
                  <a:pt x="5047" y="982"/>
                </a:moveTo>
                <a:cubicBezTo>
                  <a:pt x="5046" y="980"/>
                  <a:pt x="5045" y="979"/>
                  <a:pt x="5044" y="978"/>
                </a:cubicBezTo>
                <a:cubicBezTo>
                  <a:pt x="5035" y="968"/>
                  <a:pt x="5023" y="961"/>
                  <a:pt x="5011" y="958"/>
                </a:cubicBezTo>
                <a:cubicBezTo>
                  <a:pt x="5027" y="957"/>
                  <a:pt x="5039" y="967"/>
                  <a:pt x="5047" y="982"/>
                </a:cubicBezTo>
                <a:close/>
                <a:moveTo>
                  <a:pt x="4883" y="1073"/>
                </a:moveTo>
                <a:cubicBezTo>
                  <a:pt x="4899" y="1057"/>
                  <a:pt x="4914" y="1041"/>
                  <a:pt x="4929" y="1024"/>
                </a:cubicBezTo>
                <a:cubicBezTo>
                  <a:pt x="4937" y="1015"/>
                  <a:pt x="4944" y="1006"/>
                  <a:pt x="4952" y="998"/>
                </a:cubicBezTo>
                <a:cubicBezTo>
                  <a:pt x="4965" y="989"/>
                  <a:pt x="4980" y="984"/>
                  <a:pt x="4995" y="990"/>
                </a:cubicBezTo>
                <a:cubicBezTo>
                  <a:pt x="5001" y="993"/>
                  <a:pt x="5007" y="997"/>
                  <a:pt x="5012" y="1002"/>
                </a:cubicBezTo>
                <a:cubicBezTo>
                  <a:pt x="5012" y="1003"/>
                  <a:pt x="5012" y="1003"/>
                  <a:pt x="5012" y="1004"/>
                </a:cubicBezTo>
                <a:cubicBezTo>
                  <a:pt x="4993" y="1073"/>
                  <a:pt x="4940" y="1132"/>
                  <a:pt x="4878" y="1172"/>
                </a:cubicBezTo>
                <a:cubicBezTo>
                  <a:pt x="4838" y="1192"/>
                  <a:pt x="4795" y="1207"/>
                  <a:pt x="4753" y="1213"/>
                </a:cubicBezTo>
                <a:cubicBezTo>
                  <a:pt x="4761" y="1207"/>
                  <a:pt x="4769" y="1202"/>
                  <a:pt x="4777" y="1197"/>
                </a:cubicBezTo>
                <a:cubicBezTo>
                  <a:pt x="4779" y="1198"/>
                  <a:pt x="4782" y="1198"/>
                  <a:pt x="4785" y="1195"/>
                </a:cubicBezTo>
                <a:cubicBezTo>
                  <a:pt x="4793" y="1189"/>
                  <a:pt x="4800" y="1181"/>
                  <a:pt x="4807" y="1173"/>
                </a:cubicBezTo>
                <a:cubicBezTo>
                  <a:pt x="4819" y="1163"/>
                  <a:pt x="4829" y="1152"/>
                  <a:pt x="4838" y="1140"/>
                </a:cubicBezTo>
                <a:cubicBezTo>
                  <a:pt x="4854" y="1118"/>
                  <a:pt x="4868" y="1095"/>
                  <a:pt x="4883" y="1073"/>
                </a:cubicBezTo>
                <a:close/>
                <a:moveTo>
                  <a:pt x="4667" y="1208"/>
                </a:moveTo>
                <a:cubicBezTo>
                  <a:pt x="4667" y="1208"/>
                  <a:pt x="4667" y="1208"/>
                  <a:pt x="4667" y="1207"/>
                </a:cubicBezTo>
                <a:cubicBezTo>
                  <a:pt x="4690" y="1181"/>
                  <a:pt x="4696" y="1143"/>
                  <a:pt x="4707" y="1111"/>
                </a:cubicBezTo>
                <a:cubicBezTo>
                  <a:pt x="4715" y="1098"/>
                  <a:pt x="4722" y="1086"/>
                  <a:pt x="4729" y="1075"/>
                </a:cubicBezTo>
                <a:cubicBezTo>
                  <a:pt x="4734" y="1066"/>
                  <a:pt x="4750" y="1035"/>
                  <a:pt x="4769" y="1010"/>
                </a:cubicBezTo>
                <a:cubicBezTo>
                  <a:pt x="4789" y="1000"/>
                  <a:pt x="4807" y="1020"/>
                  <a:pt x="4813" y="1038"/>
                </a:cubicBezTo>
                <a:cubicBezTo>
                  <a:pt x="4817" y="1049"/>
                  <a:pt x="4819" y="1061"/>
                  <a:pt x="4820" y="1073"/>
                </a:cubicBezTo>
                <a:cubicBezTo>
                  <a:pt x="4820" y="1075"/>
                  <a:pt x="4819" y="1076"/>
                  <a:pt x="4819" y="1077"/>
                </a:cubicBezTo>
                <a:cubicBezTo>
                  <a:pt x="4816" y="1063"/>
                  <a:pt x="4808" y="1050"/>
                  <a:pt x="4793" y="1050"/>
                </a:cubicBezTo>
                <a:cubicBezTo>
                  <a:pt x="4755" y="1049"/>
                  <a:pt x="4744" y="1084"/>
                  <a:pt x="4736" y="1114"/>
                </a:cubicBezTo>
                <a:cubicBezTo>
                  <a:pt x="4725" y="1155"/>
                  <a:pt x="4702" y="1187"/>
                  <a:pt x="4667" y="1208"/>
                </a:cubicBezTo>
                <a:close/>
                <a:moveTo>
                  <a:pt x="4681" y="1235"/>
                </a:moveTo>
                <a:cubicBezTo>
                  <a:pt x="4678" y="1235"/>
                  <a:pt x="4674" y="1235"/>
                  <a:pt x="4670" y="1235"/>
                </a:cubicBezTo>
                <a:cubicBezTo>
                  <a:pt x="4673" y="1234"/>
                  <a:pt x="4677" y="1233"/>
                  <a:pt x="4681" y="1232"/>
                </a:cubicBezTo>
                <a:cubicBezTo>
                  <a:pt x="4681" y="1233"/>
                  <a:pt x="4681" y="1234"/>
                  <a:pt x="4681" y="1235"/>
                </a:cubicBezTo>
                <a:close/>
                <a:moveTo>
                  <a:pt x="4716" y="1189"/>
                </a:moveTo>
                <a:cubicBezTo>
                  <a:pt x="4737" y="1165"/>
                  <a:pt x="4747" y="1135"/>
                  <a:pt x="4755" y="1104"/>
                </a:cubicBezTo>
                <a:cubicBezTo>
                  <a:pt x="4760" y="1086"/>
                  <a:pt x="4770" y="1062"/>
                  <a:pt x="4794" y="1066"/>
                </a:cubicBezTo>
                <a:cubicBezTo>
                  <a:pt x="4807" y="1069"/>
                  <a:pt x="4806" y="1099"/>
                  <a:pt x="4806" y="1110"/>
                </a:cubicBezTo>
                <a:cubicBezTo>
                  <a:pt x="4806" y="1111"/>
                  <a:pt x="4805" y="1112"/>
                  <a:pt x="4805" y="1113"/>
                </a:cubicBezTo>
                <a:cubicBezTo>
                  <a:pt x="4797" y="1127"/>
                  <a:pt x="4787" y="1140"/>
                  <a:pt x="4778" y="1153"/>
                </a:cubicBezTo>
                <a:cubicBezTo>
                  <a:pt x="4764" y="1167"/>
                  <a:pt x="4751" y="1180"/>
                  <a:pt x="4737" y="1193"/>
                </a:cubicBezTo>
                <a:cubicBezTo>
                  <a:pt x="4724" y="1201"/>
                  <a:pt x="4710" y="1207"/>
                  <a:pt x="4695" y="1212"/>
                </a:cubicBezTo>
                <a:cubicBezTo>
                  <a:pt x="4692" y="1213"/>
                  <a:pt x="4689" y="1214"/>
                  <a:pt x="4685" y="1215"/>
                </a:cubicBezTo>
                <a:cubicBezTo>
                  <a:pt x="4696" y="1208"/>
                  <a:pt x="4706" y="1199"/>
                  <a:pt x="4716" y="1189"/>
                </a:cubicBezTo>
                <a:close/>
                <a:moveTo>
                  <a:pt x="4844" y="1030"/>
                </a:moveTo>
                <a:cubicBezTo>
                  <a:pt x="4843" y="1015"/>
                  <a:pt x="4840" y="1000"/>
                  <a:pt x="4834" y="986"/>
                </a:cubicBezTo>
                <a:cubicBezTo>
                  <a:pt x="4841" y="992"/>
                  <a:pt x="4846" y="999"/>
                  <a:pt x="4849" y="1007"/>
                </a:cubicBezTo>
                <a:cubicBezTo>
                  <a:pt x="4848" y="1015"/>
                  <a:pt x="4846" y="1023"/>
                  <a:pt x="4844" y="1030"/>
                </a:cubicBezTo>
                <a:close/>
                <a:moveTo>
                  <a:pt x="4821" y="958"/>
                </a:moveTo>
                <a:cubicBezTo>
                  <a:pt x="4832" y="961"/>
                  <a:pt x="4839" y="966"/>
                  <a:pt x="4843" y="973"/>
                </a:cubicBezTo>
                <a:cubicBezTo>
                  <a:pt x="4834" y="966"/>
                  <a:pt x="4824" y="960"/>
                  <a:pt x="4814" y="957"/>
                </a:cubicBezTo>
                <a:cubicBezTo>
                  <a:pt x="4816" y="957"/>
                  <a:pt x="4819" y="958"/>
                  <a:pt x="4821" y="958"/>
                </a:cubicBezTo>
                <a:close/>
                <a:moveTo>
                  <a:pt x="4799" y="981"/>
                </a:moveTo>
                <a:cubicBezTo>
                  <a:pt x="4804" y="985"/>
                  <a:pt x="4809" y="991"/>
                  <a:pt x="4813" y="998"/>
                </a:cubicBezTo>
                <a:cubicBezTo>
                  <a:pt x="4816" y="1004"/>
                  <a:pt x="4819" y="1009"/>
                  <a:pt x="4820" y="1015"/>
                </a:cubicBezTo>
                <a:cubicBezTo>
                  <a:pt x="4815" y="1007"/>
                  <a:pt x="4808" y="1001"/>
                  <a:pt x="4799" y="996"/>
                </a:cubicBezTo>
                <a:cubicBezTo>
                  <a:pt x="4794" y="994"/>
                  <a:pt x="4789" y="992"/>
                  <a:pt x="4785" y="992"/>
                </a:cubicBezTo>
                <a:cubicBezTo>
                  <a:pt x="4790" y="987"/>
                  <a:pt x="4795" y="983"/>
                  <a:pt x="4799" y="981"/>
                </a:cubicBezTo>
                <a:close/>
                <a:moveTo>
                  <a:pt x="4720" y="977"/>
                </a:moveTo>
                <a:cubicBezTo>
                  <a:pt x="4730" y="968"/>
                  <a:pt x="4743" y="962"/>
                  <a:pt x="4758" y="959"/>
                </a:cubicBezTo>
                <a:cubicBezTo>
                  <a:pt x="4724" y="972"/>
                  <a:pt x="4700" y="1008"/>
                  <a:pt x="4680" y="1041"/>
                </a:cubicBezTo>
                <a:cubicBezTo>
                  <a:pt x="4691" y="1017"/>
                  <a:pt x="4702" y="994"/>
                  <a:pt x="4720" y="977"/>
                </a:cubicBezTo>
                <a:close/>
                <a:moveTo>
                  <a:pt x="4637" y="1144"/>
                </a:moveTo>
                <a:cubicBezTo>
                  <a:pt x="4644" y="1135"/>
                  <a:pt x="4650" y="1126"/>
                  <a:pt x="4656" y="1117"/>
                </a:cubicBezTo>
                <a:cubicBezTo>
                  <a:pt x="4662" y="1106"/>
                  <a:pt x="4668" y="1095"/>
                  <a:pt x="4674" y="1084"/>
                </a:cubicBezTo>
                <a:cubicBezTo>
                  <a:pt x="4697" y="1046"/>
                  <a:pt x="4743" y="972"/>
                  <a:pt x="4782" y="975"/>
                </a:cubicBezTo>
                <a:cubicBezTo>
                  <a:pt x="4773" y="981"/>
                  <a:pt x="4766" y="990"/>
                  <a:pt x="4760" y="997"/>
                </a:cubicBezTo>
                <a:cubicBezTo>
                  <a:pt x="4743" y="1006"/>
                  <a:pt x="4730" y="1025"/>
                  <a:pt x="4720" y="1041"/>
                </a:cubicBezTo>
                <a:cubicBezTo>
                  <a:pt x="4709" y="1060"/>
                  <a:pt x="4701" y="1081"/>
                  <a:pt x="4694" y="1102"/>
                </a:cubicBezTo>
                <a:cubicBezTo>
                  <a:pt x="4681" y="1122"/>
                  <a:pt x="4668" y="1141"/>
                  <a:pt x="4653" y="1160"/>
                </a:cubicBezTo>
                <a:cubicBezTo>
                  <a:pt x="4634" y="1183"/>
                  <a:pt x="4612" y="1198"/>
                  <a:pt x="4587" y="1211"/>
                </a:cubicBezTo>
                <a:cubicBezTo>
                  <a:pt x="4606" y="1190"/>
                  <a:pt x="4622" y="1168"/>
                  <a:pt x="4637" y="1144"/>
                </a:cubicBezTo>
                <a:close/>
                <a:moveTo>
                  <a:pt x="4638" y="1198"/>
                </a:moveTo>
                <a:cubicBezTo>
                  <a:pt x="4652" y="1187"/>
                  <a:pt x="4664" y="1174"/>
                  <a:pt x="4675" y="1160"/>
                </a:cubicBezTo>
                <a:cubicBezTo>
                  <a:pt x="4666" y="1184"/>
                  <a:pt x="4654" y="1203"/>
                  <a:pt x="4631" y="1216"/>
                </a:cubicBezTo>
                <a:cubicBezTo>
                  <a:pt x="4613" y="1226"/>
                  <a:pt x="4593" y="1230"/>
                  <a:pt x="4573" y="1233"/>
                </a:cubicBezTo>
                <a:cubicBezTo>
                  <a:pt x="4596" y="1223"/>
                  <a:pt x="4619" y="1214"/>
                  <a:pt x="4638" y="1198"/>
                </a:cubicBezTo>
                <a:close/>
                <a:moveTo>
                  <a:pt x="4578" y="1283"/>
                </a:moveTo>
                <a:cubicBezTo>
                  <a:pt x="4611" y="1285"/>
                  <a:pt x="4645" y="1287"/>
                  <a:pt x="4678" y="1289"/>
                </a:cubicBezTo>
                <a:cubicBezTo>
                  <a:pt x="4645" y="1288"/>
                  <a:pt x="4611" y="1287"/>
                  <a:pt x="4578" y="1283"/>
                </a:cubicBezTo>
                <a:close/>
                <a:moveTo>
                  <a:pt x="4692" y="1273"/>
                </a:moveTo>
                <a:cubicBezTo>
                  <a:pt x="4683" y="1272"/>
                  <a:pt x="4674" y="1272"/>
                  <a:pt x="4665" y="1271"/>
                </a:cubicBezTo>
                <a:cubicBezTo>
                  <a:pt x="4642" y="1269"/>
                  <a:pt x="4618" y="1265"/>
                  <a:pt x="4594" y="1260"/>
                </a:cubicBezTo>
                <a:cubicBezTo>
                  <a:pt x="4640" y="1263"/>
                  <a:pt x="4685" y="1269"/>
                  <a:pt x="4730" y="1271"/>
                </a:cubicBezTo>
                <a:cubicBezTo>
                  <a:pt x="4718" y="1272"/>
                  <a:pt x="4705" y="1273"/>
                  <a:pt x="4692" y="1273"/>
                </a:cubicBezTo>
                <a:close/>
                <a:moveTo>
                  <a:pt x="4903" y="1228"/>
                </a:moveTo>
                <a:cubicBezTo>
                  <a:pt x="4883" y="1238"/>
                  <a:pt x="4862" y="1246"/>
                  <a:pt x="4841" y="1252"/>
                </a:cubicBezTo>
                <a:cubicBezTo>
                  <a:pt x="4827" y="1254"/>
                  <a:pt x="4814" y="1256"/>
                  <a:pt x="4801" y="1257"/>
                </a:cubicBezTo>
                <a:cubicBezTo>
                  <a:pt x="4753" y="1260"/>
                  <a:pt x="4707" y="1255"/>
                  <a:pt x="4660" y="1250"/>
                </a:cubicBezTo>
                <a:cubicBezTo>
                  <a:pt x="4745" y="1248"/>
                  <a:pt x="4831" y="1252"/>
                  <a:pt x="4911" y="1224"/>
                </a:cubicBezTo>
                <a:cubicBezTo>
                  <a:pt x="4911" y="1224"/>
                  <a:pt x="4911" y="1224"/>
                  <a:pt x="4911" y="1224"/>
                </a:cubicBezTo>
                <a:cubicBezTo>
                  <a:pt x="4909" y="1225"/>
                  <a:pt x="4906" y="1226"/>
                  <a:pt x="4903" y="1228"/>
                </a:cubicBezTo>
                <a:close/>
                <a:moveTo>
                  <a:pt x="4998" y="1176"/>
                </a:moveTo>
                <a:cubicBezTo>
                  <a:pt x="5003" y="1172"/>
                  <a:pt x="5008" y="1168"/>
                  <a:pt x="5013" y="1164"/>
                </a:cubicBezTo>
                <a:cubicBezTo>
                  <a:pt x="5014" y="1165"/>
                  <a:pt x="5017" y="1166"/>
                  <a:pt x="5019" y="1165"/>
                </a:cubicBezTo>
                <a:cubicBezTo>
                  <a:pt x="5012" y="1169"/>
                  <a:pt x="5005" y="1173"/>
                  <a:pt x="4998" y="1176"/>
                </a:cubicBezTo>
                <a:close/>
                <a:moveTo>
                  <a:pt x="5050" y="1068"/>
                </a:moveTo>
                <a:cubicBezTo>
                  <a:pt x="5049" y="1076"/>
                  <a:pt x="5047" y="1082"/>
                  <a:pt x="5045" y="1089"/>
                </a:cubicBezTo>
                <a:cubicBezTo>
                  <a:pt x="5042" y="1095"/>
                  <a:pt x="5040" y="1100"/>
                  <a:pt x="5038" y="1106"/>
                </a:cubicBezTo>
                <a:cubicBezTo>
                  <a:pt x="5032" y="1117"/>
                  <a:pt x="5026" y="1127"/>
                  <a:pt x="5018" y="1137"/>
                </a:cubicBezTo>
                <a:cubicBezTo>
                  <a:pt x="5000" y="1157"/>
                  <a:pt x="4976" y="1172"/>
                  <a:pt x="4952" y="1184"/>
                </a:cubicBezTo>
                <a:cubicBezTo>
                  <a:pt x="4930" y="1195"/>
                  <a:pt x="4905" y="1204"/>
                  <a:pt x="4880" y="1210"/>
                </a:cubicBezTo>
                <a:cubicBezTo>
                  <a:pt x="4866" y="1211"/>
                  <a:pt x="4852" y="1211"/>
                  <a:pt x="4837" y="1211"/>
                </a:cubicBezTo>
                <a:cubicBezTo>
                  <a:pt x="4855" y="1204"/>
                  <a:pt x="4872" y="1195"/>
                  <a:pt x="4888" y="1184"/>
                </a:cubicBezTo>
                <a:cubicBezTo>
                  <a:pt x="4901" y="1177"/>
                  <a:pt x="4915" y="1169"/>
                  <a:pt x="4927" y="1161"/>
                </a:cubicBezTo>
                <a:cubicBezTo>
                  <a:pt x="4977" y="1129"/>
                  <a:pt x="5022" y="1081"/>
                  <a:pt x="5027" y="1020"/>
                </a:cubicBezTo>
                <a:cubicBezTo>
                  <a:pt x="5034" y="1030"/>
                  <a:pt x="5039" y="1040"/>
                  <a:pt x="5045" y="1049"/>
                </a:cubicBezTo>
                <a:cubicBezTo>
                  <a:pt x="5045" y="1050"/>
                  <a:pt x="5046" y="1052"/>
                  <a:pt x="5046" y="1053"/>
                </a:cubicBezTo>
                <a:cubicBezTo>
                  <a:pt x="5047" y="1055"/>
                  <a:pt x="5047" y="1056"/>
                  <a:pt x="5049" y="1058"/>
                </a:cubicBezTo>
                <a:cubicBezTo>
                  <a:pt x="5050" y="1059"/>
                  <a:pt x="5050" y="1061"/>
                  <a:pt x="5051" y="1062"/>
                </a:cubicBezTo>
                <a:cubicBezTo>
                  <a:pt x="5051" y="1064"/>
                  <a:pt x="5051" y="1066"/>
                  <a:pt x="5050" y="1068"/>
                </a:cubicBezTo>
                <a:close/>
                <a:moveTo>
                  <a:pt x="5118" y="1109"/>
                </a:moveTo>
                <a:cubicBezTo>
                  <a:pt x="5114" y="1119"/>
                  <a:pt x="5107" y="1128"/>
                  <a:pt x="5099" y="1136"/>
                </a:cubicBezTo>
                <a:cubicBezTo>
                  <a:pt x="5088" y="1148"/>
                  <a:pt x="5075" y="1157"/>
                  <a:pt x="5061" y="1167"/>
                </a:cubicBezTo>
                <a:cubicBezTo>
                  <a:pt x="5068" y="1160"/>
                  <a:pt x="5074" y="1152"/>
                  <a:pt x="5080" y="1144"/>
                </a:cubicBezTo>
                <a:cubicBezTo>
                  <a:pt x="5081" y="1144"/>
                  <a:pt x="5081" y="1143"/>
                  <a:pt x="5082" y="1142"/>
                </a:cubicBezTo>
                <a:cubicBezTo>
                  <a:pt x="5100" y="1128"/>
                  <a:pt x="5113" y="1110"/>
                  <a:pt x="5119" y="1092"/>
                </a:cubicBezTo>
                <a:cubicBezTo>
                  <a:pt x="5119" y="1098"/>
                  <a:pt x="5119" y="1104"/>
                  <a:pt x="5118" y="1109"/>
                </a:cubicBezTo>
                <a:close/>
                <a:moveTo>
                  <a:pt x="2707" y="622"/>
                </a:moveTo>
                <a:cubicBezTo>
                  <a:pt x="2697" y="619"/>
                  <a:pt x="2693" y="635"/>
                  <a:pt x="2703" y="637"/>
                </a:cubicBezTo>
                <a:cubicBezTo>
                  <a:pt x="2706" y="638"/>
                  <a:pt x="2709" y="639"/>
                  <a:pt x="2713" y="640"/>
                </a:cubicBezTo>
                <a:cubicBezTo>
                  <a:pt x="2708" y="645"/>
                  <a:pt x="2705" y="650"/>
                  <a:pt x="2702" y="657"/>
                </a:cubicBezTo>
                <a:cubicBezTo>
                  <a:pt x="2699" y="667"/>
                  <a:pt x="2714" y="671"/>
                  <a:pt x="2718" y="661"/>
                </a:cubicBezTo>
                <a:cubicBezTo>
                  <a:pt x="2719" y="657"/>
                  <a:pt x="2722" y="653"/>
                  <a:pt x="2724" y="650"/>
                </a:cubicBezTo>
                <a:cubicBezTo>
                  <a:pt x="2725" y="650"/>
                  <a:pt x="2725" y="650"/>
                  <a:pt x="2725" y="650"/>
                </a:cubicBezTo>
                <a:cubicBezTo>
                  <a:pt x="2727" y="649"/>
                  <a:pt x="2729" y="647"/>
                  <a:pt x="2731" y="646"/>
                </a:cubicBezTo>
                <a:cubicBezTo>
                  <a:pt x="2737" y="648"/>
                  <a:pt x="2742" y="650"/>
                  <a:pt x="2747" y="651"/>
                </a:cubicBezTo>
                <a:cubicBezTo>
                  <a:pt x="2742" y="658"/>
                  <a:pt x="2737" y="664"/>
                  <a:pt x="2731" y="669"/>
                </a:cubicBezTo>
                <a:cubicBezTo>
                  <a:pt x="2723" y="676"/>
                  <a:pt x="2735" y="688"/>
                  <a:pt x="2742" y="681"/>
                </a:cubicBezTo>
                <a:cubicBezTo>
                  <a:pt x="2750" y="674"/>
                  <a:pt x="2756" y="667"/>
                  <a:pt x="2762" y="659"/>
                </a:cubicBezTo>
                <a:cubicBezTo>
                  <a:pt x="2762" y="661"/>
                  <a:pt x="2762" y="663"/>
                  <a:pt x="2761" y="665"/>
                </a:cubicBezTo>
                <a:cubicBezTo>
                  <a:pt x="2759" y="672"/>
                  <a:pt x="2766" y="676"/>
                  <a:pt x="2771" y="675"/>
                </a:cubicBezTo>
                <a:cubicBezTo>
                  <a:pt x="2771" y="675"/>
                  <a:pt x="2771" y="675"/>
                  <a:pt x="2771" y="675"/>
                </a:cubicBezTo>
                <a:cubicBezTo>
                  <a:pt x="2772" y="685"/>
                  <a:pt x="2788" y="685"/>
                  <a:pt x="2787" y="675"/>
                </a:cubicBezTo>
                <a:cubicBezTo>
                  <a:pt x="2787" y="670"/>
                  <a:pt x="2786" y="666"/>
                  <a:pt x="2785" y="661"/>
                </a:cubicBezTo>
                <a:cubicBezTo>
                  <a:pt x="2796" y="662"/>
                  <a:pt x="2806" y="663"/>
                  <a:pt x="2817" y="662"/>
                </a:cubicBezTo>
                <a:cubicBezTo>
                  <a:pt x="2827" y="660"/>
                  <a:pt x="2827" y="644"/>
                  <a:pt x="2817" y="646"/>
                </a:cubicBezTo>
                <a:cubicBezTo>
                  <a:pt x="2805" y="647"/>
                  <a:pt x="2793" y="646"/>
                  <a:pt x="2782" y="644"/>
                </a:cubicBezTo>
                <a:cubicBezTo>
                  <a:pt x="2781" y="640"/>
                  <a:pt x="2780" y="637"/>
                  <a:pt x="2778" y="633"/>
                </a:cubicBezTo>
                <a:cubicBezTo>
                  <a:pt x="2792" y="629"/>
                  <a:pt x="2803" y="622"/>
                  <a:pt x="2808" y="605"/>
                </a:cubicBezTo>
                <a:cubicBezTo>
                  <a:pt x="2811" y="598"/>
                  <a:pt x="2800" y="591"/>
                  <a:pt x="2795" y="597"/>
                </a:cubicBezTo>
                <a:cubicBezTo>
                  <a:pt x="2791" y="602"/>
                  <a:pt x="2786" y="606"/>
                  <a:pt x="2781" y="608"/>
                </a:cubicBezTo>
                <a:cubicBezTo>
                  <a:pt x="2782" y="605"/>
                  <a:pt x="2782" y="601"/>
                  <a:pt x="2782" y="598"/>
                </a:cubicBezTo>
                <a:cubicBezTo>
                  <a:pt x="2782" y="587"/>
                  <a:pt x="2766" y="587"/>
                  <a:pt x="2766" y="598"/>
                </a:cubicBezTo>
                <a:cubicBezTo>
                  <a:pt x="2766" y="602"/>
                  <a:pt x="2765" y="606"/>
                  <a:pt x="2765" y="610"/>
                </a:cubicBezTo>
                <a:cubicBezTo>
                  <a:pt x="2758" y="603"/>
                  <a:pt x="2750" y="598"/>
                  <a:pt x="2739" y="595"/>
                </a:cubicBezTo>
                <a:cubicBezTo>
                  <a:pt x="2731" y="594"/>
                  <a:pt x="2726" y="603"/>
                  <a:pt x="2731" y="609"/>
                </a:cubicBezTo>
                <a:cubicBezTo>
                  <a:pt x="2735" y="613"/>
                  <a:pt x="2739" y="618"/>
                  <a:pt x="2744" y="623"/>
                </a:cubicBezTo>
                <a:cubicBezTo>
                  <a:pt x="2739" y="624"/>
                  <a:pt x="2733" y="626"/>
                  <a:pt x="2729" y="629"/>
                </a:cubicBezTo>
                <a:cubicBezTo>
                  <a:pt x="2721" y="626"/>
                  <a:pt x="2714" y="624"/>
                  <a:pt x="2707" y="622"/>
                </a:cubicBezTo>
                <a:close/>
                <a:moveTo>
                  <a:pt x="2816" y="698"/>
                </a:moveTo>
                <a:cubicBezTo>
                  <a:pt x="2819" y="689"/>
                  <a:pt x="2804" y="684"/>
                  <a:pt x="2801" y="694"/>
                </a:cubicBezTo>
                <a:cubicBezTo>
                  <a:pt x="2796" y="710"/>
                  <a:pt x="2786" y="720"/>
                  <a:pt x="2774" y="725"/>
                </a:cubicBezTo>
                <a:cubicBezTo>
                  <a:pt x="2773" y="725"/>
                  <a:pt x="2773" y="724"/>
                  <a:pt x="2772" y="724"/>
                </a:cubicBezTo>
                <a:cubicBezTo>
                  <a:pt x="2775" y="718"/>
                  <a:pt x="2777" y="711"/>
                  <a:pt x="2779" y="704"/>
                </a:cubicBezTo>
                <a:cubicBezTo>
                  <a:pt x="2782" y="694"/>
                  <a:pt x="2766" y="690"/>
                  <a:pt x="2764" y="699"/>
                </a:cubicBezTo>
                <a:cubicBezTo>
                  <a:pt x="2764" y="696"/>
                  <a:pt x="2763" y="692"/>
                  <a:pt x="2763" y="688"/>
                </a:cubicBezTo>
                <a:cubicBezTo>
                  <a:pt x="2763" y="678"/>
                  <a:pt x="2747" y="678"/>
                  <a:pt x="2747" y="688"/>
                </a:cubicBezTo>
                <a:cubicBezTo>
                  <a:pt x="2747" y="696"/>
                  <a:pt x="2748" y="704"/>
                  <a:pt x="2749" y="713"/>
                </a:cubicBezTo>
                <a:cubicBezTo>
                  <a:pt x="2737" y="708"/>
                  <a:pt x="2724" y="705"/>
                  <a:pt x="2712" y="702"/>
                </a:cubicBezTo>
                <a:cubicBezTo>
                  <a:pt x="2702" y="699"/>
                  <a:pt x="2698" y="715"/>
                  <a:pt x="2708" y="717"/>
                </a:cubicBezTo>
                <a:cubicBezTo>
                  <a:pt x="2716" y="720"/>
                  <a:pt x="2725" y="722"/>
                  <a:pt x="2733" y="724"/>
                </a:cubicBezTo>
                <a:cubicBezTo>
                  <a:pt x="2732" y="726"/>
                  <a:pt x="2731" y="729"/>
                  <a:pt x="2732" y="732"/>
                </a:cubicBezTo>
                <a:cubicBezTo>
                  <a:pt x="2720" y="732"/>
                  <a:pt x="2708" y="731"/>
                  <a:pt x="2697" y="731"/>
                </a:cubicBezTo>
                <a:cubicBezTo>
                  <a:pt x="2686" y="731"/>
                  <a:pt x="2686" y="747"/>
                  <a:pt x="2697" y="747"/>
                </a:cubicBezTo>
                <a:cubicBezTo>
                  <a:pt x="2711" y="747"/>
                  <a:pt x="2727" y="748"/>
                  <a:pt x="2742" y="747"/>
                </a:cubicBezTo>
                <a:cubicBezTo>
                  <a:pt x="2735" y="757"/>
                  <a:pt x="2726" y="767"/>
                  <a:pt x="2715" y="776"/>
                </a:cubicBezTo>
                <a:cubicBezTo>
                  <a:pt x="2707" y="782"/>
                  <a:pt x="2718" y="794"/>
                  <a:pt x="2726" y="787"/>
                </a:cubicBezTo>
                <a:cubicBezTo>
                  <a:pt x="2731" y="784"/>
                  <a:pt x="2735" y="779"/>
                  <a:pt x="2739" y="775"/>
                </a:cubicBezTo>
                <a:cubicBezTo>
                  <a:pt x="2741" y="781"/>
                  <a:pt x="2750" y="785"/>
                  <a:pt x="2754" y="778"/>
                </a:cubicBezTo>
                <a:cubicBezTo>
                  <a:pt x="2759" y="769"/>
                  <a:pt x="2762" y="760"/>
                  <a:pt x="2764" y="751"/>
                </a:cubicBezTo>
                <a:cubicBezTo>
                  <a:pt x="2771" y="755"/>
                  <a:pt x="2778" y="760"/>
                  <a:pt x="2784" y="766"/>
                </a:cubicBezTo>
                <a:cubicBezTo>
                  <a:pt x="2792" y="773"/>
                  <a:pt x="2803" y="762"/>
                  <a:pt x="2796" y="755"/>
                </a:cubicBezTo>
                <a:cubicBezTo>
                  <a:pt x="2795" y="754"/>
                  <a:pt x="2795" y="754"/>
                  <a:pt x="2794" y="754"/>
                </a:cubicBezTo>
                <a:cubicBezTo>
                  <a:pt x="2796" y="751"/>
                  <a:pt x="2796" y="749"/>
                  <a:pt x="2794" y="746"/>
                </a:cubicBezTo>
                <a:cubicBezTo>
                  <a:pt x="2792" y="742"/>
                  <a:pt x="2789" y="739"/>
                  <a:pt x="2787" y="736"/>
                </a:cubicBezTo>
                <a:cubicBezTo>
                  <a:pt x="2800" y="729"/>
                  <a:pt x="2811" y="717"/>
                  <a:pt x="2816" y="698"/>
                </a:cubicBezTo>
                <a:close/>
                <a:moveTo>
                  <a:pt x="1840" y="1018"/>
                </a:moveTo>
                <a:cubicBezTo>
                  <a:pt x="1853" y="986"/>
                  <a:pt x="1828" y="952"/>
                  <a:pt x="1810" y="927"/>
                </a:cubicBezTo>
                <a:cubicBezTo>
                  <a:pt x="1807" y="923"/>
                  <a:pt x="1802" y="922"/>
                  <a:pt x="1799" y="925"/>
                </a:cubicBezTo>
                <a:cubicBezTo>
                  <a:pt x="1786" y="914"/>
                  <a:pt x="1769" y="907"/>
                  <a:pt x="1752" y="907"/>
                </a:cubicBezTo>
                <a:cubicBezTo>
                  <a:pt x="1754" y="905"/>
                  <a:pt x="1756" y="902"/>
                  <a:pt x="1758" y="900"/>
                </a:cubicBezTo>
                <a:cubicBezTo>
                  <a:pt x="1786" y="885"/>
                  <a:pt x="1804" y="858"/>
                  <a:pt x="1803" y="830"/>
                </a:cubicBezTo>
                <a:cubicBezTo>
                  <a:pt x="1810" y="831"/>
                  <a:pt x="1817" y="831"/>
                  <a:pt x="1824" y="830"/>
                </a:cubicBezTo>
                <a:cubicBezTo>
                  <a:pt x="1869" y="840"/>
                  <a:pt x="1915" y="847"/>
                  <a:pt x="1961" y="851"/>
                </a:cubicBezTo>
                <a:cubicBezTo>
                  <a:pt x="2002" y="854"/>
                  <a:pt x="2045" y="855"/>
                  <a:pt x="2085" y="845"/>
                </a:cubicBezTo>
                <a:cubicBezTo>
                  <a:pt x="2088" y="848"/>
                  <a:pt x="2091" y="850"/>
                  <a:pt x="2094" y="853"/>
                </a:cubicBezTo>
                <a:cubicBezTo>
                  <a:pt x="2125" y="880"/>
                  <a:pt x="2160" y="902"/>
                  <a:pt x="2192" y="928"/>
                </a:cubicBezTo>
                <a:cubicBezTo>
                  <a:pt x="2182" y="929"/>
                  <a:pt x="2183" y="944"/>
                  <a:pt x="2193" y="944"/>
                </a:cubicBezTo>
                <a:cubicBezTo>
                  <a:pt x="2193" y="944"/>
                  <a:pt x="2193" y="944"/>
                  <a:pt x="2193" y="944"/>
                </a:cubicBezTo>
                <a:cubicBezTo>
                  <a:pt x="2191" y="945"/>
                  <a:pt x="2190" y="947"/>
                  <a:pt x="2189" y="948"/>
                </a:cubicBezTo>
                <a:cubicBezTo>
                  <a:pt x="2185" y="943"/>
                  <a:pt x="2177" y="943"/>
                  <a:pt x="2174" y="950"/>
                </a:cubicBezTo>
                <a:cubicBezTo>
                  <a:pt x="2166" y="976"/>
                  <a:pt x="2152" y="1030"/>
                  <a:pt x="2183" y="1047"/>
                </a:cubicBezTo>
                <a:cubicBezTo>
                  <a:pt x="2200" y="1057"/>
                  <a:pt x="2228" y="1057"/>
                  <a:pt x="2251" y="1050"/>
                </a:cubicBezTo>
                <a:cubicBezTo>
                  <a:pt x="2250" y="1064"/>
                  <a:pt x="2254" y="1078"/>
                  <a:pt x="2262" y="1089"/>
                </a:cubicBezTo>
                <a:cubicBezTo>
                  <a:pt x="2267" y="1095"/>
                  <a:pt x="2273" y="1099"/>
                  <a:pt x="2279" y="1102"/>
                </a:cubicBezTo>
                <a:cubicBezTo>
                  <a:pt x="2282" y="1107"/>
                  <a:pt x="2286" y="1113"/>
                  <a:pt x="2291" y="1118"/>
                </a:cubicBezTo>
                <a:cubicBezTo>
                  <a:pt x="2298" y="1125"/>
                  <a:pt x="2309" y="1114"/>
                  <a:pt x="2303" y="1107"/>
                </a:cubicBezTo>
                <a:cubicBezTo>
                  <a:pt x="2303" y="1107"/>
                  <a:pt x="2304" y="1107"/>
                  <a:pt x="2304" y="1107"/>
                </a:cubicBezTo>
                <a:cubicBezTo>
                  <a:pt x="2308" y="1107"/>
                  <a:pt x="2312" y="1107"/>
                  <a:pt x="2316" y="1107"/>
                </a:cubicBezTo>
                <a:cubicBezTo>
                  <a:pt x="2319" y="1107"/>
                  <a:pt x="2321" y="1107"/>
                  <a:pt x="2324" y="1107"/>
                </a:cubicBezTo>
                <a:cubicBezTo>
                  <a:pt x="2334" y="1110"/>
                  <a:pt x="2345" y="1110"/>
                  <a:pt x="2356" y="1107"/>
                </a:cubicBezTo>
                <a:cubicBezTo>
                  <a:pt x="2361" y="1108"/>
                  <a:pt x="2367" y="1109"/>
                  <a:pt x="2372" y="1111"/>
                </a:cubicBezTo>
                <a:cubicBezTo>
                  <a:pt x="2392" y="1136"/>
                  <a:pt x="2425" y="1131"/>
                  <a:pt x="2450" y="1108"/>
                </a:cubicBezTo>
                <a:cubicBezTo>
                  <a:pt x="2494" y="1068"/>
                  <a:pt x="2473" y="1015"/>
                  <a:pt x="2461" y="966"/>
                </a:cubicBezTo>
                <a:cubicBezTo>
                  <a:pt x="2473" y="988"/>
                  <a:pt x="2494" y="1006"/>
                  <a:pt x="2517" y="1019"/>
                </a:cubicBezTo>
                <a:cubicBezTo>
                  <a:pt x="2527" y="1033"/>
                  <a:pt x="2540" y="1047"/>
                  <a:pt x="2557" y="1053"/>
                </a:cubicBezTo>
                <a:cubicBezTo>
                  <a:pt x="2559" y="1053"/>
                  <a:pt x="2560" y="1054"/>
                  <a:pt x="2561" y="1054"/>
                </a:cubicBezTo>
                <a:cubicBezTo>
                  <a:pt x="2560" y="1059"/>
                  <a:pt x="2563" y="1064"/>
                  <a:pt x="2569" y="1064"/>
                </a:cubicBezTo>
                <a:cubicBezTo>
                  <a:pt x="2615" y="1067"/>
                  <a:pt x="2651" y="1035"/>
                  <a:pt x="2651" y="995"/>
                </a:cubicBezTo>
                <a:cubicBezTo>
                  <a:pt x="2654" y="995"/>
                  <a:pt x="2657" y="993"/>
                  <a:pt x="2658" y="991"/>
                </a:cubicBezTo>
                <a:cubicBezTo>
                  <a:pt x="2670" y="985"/>
                  <a:pt x="2683" y="980"/>
                  <a:pt x="2690" y="969"/>
                </a:cubicBezTo>
                <a:cubicBezTo>
                  <a:pt x="2695" y="959"/>
                  <a:pt x="2695" y="949"/>
                  <a:pt x="2692" y="939"/>
                </a:cubicBezTo>
                <a:cubicBezTo>
                  <a:pt x="2698" y="924"/>
                  <a:pt x="2684" y="906"/>
                  <a:pt x="2671" y="900"/>
                </a:cubicBezTo>
                <a:cubicBezTo>
                  <a:pt x="2657" y="892"/>
                  <a:pt x="2640" y="891"/>
                  <a:pt x="2623" y="891"/>
                </a:cubicBezTo>
                <a:cubicBezTo>
                  <a:pt x="2610" y="889"/>
                  <a:pt x="2596" y="889"/>
                  <a:pt x="2584" y="889"/>
                </a:cubicBezTo>
                <a:cubicBezTo>
                  <a:pt x="2564" y="889"/>
                  <a:pt x="2544" y="891"/>
                  <a:pt x="2525" y="893"/>
                </a:cubicBezTo>
                <a:cubicBezTo>
                  <a:pt x="2539" y="885"/>
                  <a:pt x="2552" y="875"/>
                  <a:pt x="2564" y="864"/>
                </a:cubicBezTo>
                <a:cubicBezTo>
                  <a:pt x="2565" y="864"/>
                  <a:pt x="2566" y="863"/>
                  <a:pt x="2567" y="863"/>
                </a:cubicBezTo>
                <a:cubicBezTo>
                  <a:pt x="2592" y="850"/>
                  <a:pt x="2613" y="832"/>
                  <a:pt x="2628" y="808"/>
                </a:cubicBezTo>
                <a:cubicBezTo>
                  <a:pt x="2641" y="786"/>
                  <a:pt x="2642" y="760"/>
                  <a:pt x="2629" y="738"/>
                </a:cubicBezTo>
                <a:cubicBezTo>
                  <a:pt x="2618" y="719"/>
                  <a:pt x="2596" y="717"/>
                  <a:pt x="2576" y="719"/>
                </a:cubicBezTo>
                <a:cubicBezTo>
                  <a:pt x="2565" y="720"/>
                  <a:pt x="2556" y="720"/>
                  <a:pt x="2546" y="719"/>
                </a:cubicBezTo>
                <a:cubicBezTo>
                  <a:pt x="2533" y="709"/>
                  <a:pt x="2520" y="692"/>
                  <a:pt x="2503" y="692"/>
                </a:cubicBezTo>
                <a:cubicBezTo>
                  <a:pt x="2490" y="692"/>
                  <a:pt x="2478" y="696"/>
                  <a:pt x="2469" y="704"/>
                </a:cubicBezTo>
                <a:cubicBezTo>
                  <a:pt x="2455" y="709"/>
                  <a:pt x="2450" y="726"/>
                  <a:pt x="2446" y="739"/>
                </a:cubicBezTo>
                <a:cubicBezTo>
                  <a:pt x="2445" y="741"/>
                  <a:pt x="2445" y="742"/>
                  <a:pt x="2446" y="744"/>
                </a:cubicBezTo>
                <a:cubicBezTo>
                  <a:pt x="2437" y="761"/>
                  <a:pt x="2431" y="779"/>
                  <a:pt x="2428" y="798"/>
                </a:cubicBezTo>
                <a:cubicBezTo>
                  <a:pt x="2418" y="778"/>
                  <a:pt x="2402" y="764"/>
                  <a:pt x="2378" y="757"/>
                </a:cubicBezTo>
                <a:cubicBezTo>
                  <a:pt x="2376" y="755"/>
                  <a:pt x="2373" y="754"/>
                  <a:pt x="2371" y="752"/>
                </a:cubicBezTo>
                <a:cubicBezTo>
                  <a:pt x="2385" y="754"/>
                  <a:pt x="2401" y="748"/>
                  <a:pt x="2412" y="743"/>
                </a:cubicBezTo>
                <a:cubicBezTo>
                  <a:pt x="2434" y="732"/>
                  <a:pt x="2459" y="707"/>
                  <a:pt x="2454" y="680"/>
                </a:cubicBezTo>
                <a:cubicBezTo>
                  <a:pt x="2453" y="675"/>
                  <a:pt x="2450" y="669"/>
                  <a:pt x="2448" y="664"/>
                </a:cubicBezTo>
                <a:cubicBezTo>
                  <a:pt x="2468" y="656"/>
                  <a:pt x="2489" y="627"/>
                  <a:pt x="2470" y="612"/>
                </a:cubicBezTo>
                <a:cubicBezTo>
                  <a:pt x="2479" y="610"/>
                  <a:pt x="2488" y="605"/>
                  <a:pt x="2495" y="599"/>
                </a:cubicBezTo>
                <a:cubicBezTo>
                  <a:pt x="2494" y="616"/>
                  <a:pt x="2494" y="633"/>
                  <a:pt x="2498" y="649"/>
                </a:cubicBezTo>
                <a:cubicBezTo>
                  <a:pt x="2506" y="676"/>
                  <a:pt x="2533" y="693"/>
                  <a:pt x="2560" y="688"/>
                </a:cubicBezTo>
                <a:cubicBezTo>
                  <a:pt x="2597" y="682"/>
                  <a:pt x="2610" y="643"/>
                  <a:pt x="2608" y="607"/>
                </a:cubicBezTo>
                <a:cubicBezTo>
                  <a:pt x="2620" y="615"/>
                  <a:pt x="2632" y="621"/>
                  <a:pt x="2646" y="625"/>
                </a:cubicBezTo>
                <a:cubicBezTo>
                  <a:pt x="2676" y="633"/>
                  <a:pt x="2702" y="613"/>
                  <a:pt x="2714" y="586"/>
                </a:cubicBezTo>
                <a:cubicBezTo>
                  <a:pt x="2733" y="544"/>
                  <a:pt x="2703" y="515"/>
                  <a:pt x="2667" y="503"/>
                </a:cubicBezTo>
                <a:cubicBezTo>
                  <a:pt x="2666" y="503"/>
                  <a:pt x="2665" y="502"/>
                  <a:pt x="2665" y="502"/>
                </a:cubicBezTo>
                <a:cubicBezTo>
                  <a:pt x="2677" y="500"/>
                  <a:pt x="2690" y="496"/>
                  <a:pt x="2702" y="490"/>
                </a:cubicBezTo>
                <a:cubicBezTo>
                  <a:pt x="2733" y="474"/>
                  <a:pt x="2729" y="437"/>
                  <a:pt x="2714" y="410"/>
                </a:cubicBezTo>
                <a:cubicBezTo>
                  <a:pt x="2687" y="365"/>
                  <a:pt x="2636" y="409"/>
                  <a:pt x="2605" y="446"/>
                </a:cubicBezTo>
                <a:cubicBezTo>
                  <a:pt x="2610" y="409"/>
                  <a:pt x="2608" y="365"/>
                  <a:pt x="2576" y="354"/>
                </a:cubicBezTo>
                <a:cubicBezTo>
                  <a:pt x="2570" y="351"/>
                  <a:pt x="2562" y="348"/>
                  <a:pt x="2552" y="349"/>
                </a:cubicBezTo>
                <a:cubicBezTo>
                  <a:pt x="2518" y="349"/>
                  <a:pt x="2504" y="378"/>
                  <a:pt x="2503" y="409"/>
                </a:cubicBezTo>
                <a:cubicBezTo>
                  <a:pt x="2496" y="407"/>
                  <a:pt x="2489" y="406"/>
                  <a:pt x="2482" y="407"/>
                </a:cubicBezTo>
                <a:cubicBezTo>
                  <a:pt x="2481" y="407"/>
                  <a:pt x="2480" y="408"/>
                  <a:pt x="2478" y="408"/>
                </a:cubicBezTo>
                <a:cubicBezTo>
                  <a:pt x="2478" y="408"/>
                  <a:pt x="2478" y="408"/>
                  <a:pt x="2478" y="408"/>
                </a:cubicBezTo>
                <a:cubicBezTo>
                  <a:pt x="2477" y="383"/>
                  <a:pt x="2465" y="356"/>
                  <a:pt x="2446" y="338"/>
                </a:cubicBezTo>
                <a:cubicBezTo>
                  <a:pt x="2430" y="322"/>
                  <a:pt x="2412" y="304"/>
                  <a:pt x="2392" y="295"/>
                </a:cubicBezTo>
                <a:cubicBezTo>
                  <a:pt x="2381" y="290"/>
                  <a:pt x="2370" y="291"/>
                  <a:pt x="2360" y="294"/>
                </a:cubicBezTo>
                <a:cubicBezTo>
                  <a:pt x="2343" y="299"/>
                  <a:pt x="2330" y="303"/>
                  <a:pt x="2312" y="300"/>
                </a:cubicBezTo>
                <a:cubicBezTo>
                  <a:pt x="2306" y="298"/>
                  <a:pt x="2298" y="295"/>
                  <a:pt x="2291" y="292"/>
                </a:cubicBezTo>
                <a:cubicBezTo>
                  <a:pt x="2291" y="288"/>
                  <a:pt x="2291" y="285"/>
                  <a:pt x="2291" y="281"/>
                </a:cubicBezTo>
                <a:cubicBezTo>
                  <a:pt x="2291" y="280"/>
                  <a:pt x="2290" y="280"/>
                  <a:pt x="2290" y="280"/>
                </a:cubicBezTo>
                <a:cubicBezTo>
                  <a:pt x="2292" y="281"/>
                  <a:pt x="2295" y="281"/>
                  <a:pt x="2298" y="279"/>
                </a:cubicBezTo>
                <a:cubicBezTo>
                  <a:pt x="2341" y="247"/>
                  <a:pt x="2328" y="187"/>
                  <a:pt x="2293" y="154"/>
                </a:cubicBezTo>
                <a:cubicBezTo>
                  <a:pt x="2277" y="138"/>
                  <a:pt x="2259" y="120"/>
                  <a:pt x="2239" y="111"/>
                </a:cubicBezTo>
                <a:cubicBezTo>
                  <a:pt x="2229" y="106"/>
                  <a:pt x="2218" y="107"/>
                  <a:pt x="2207" y="110"/>
                </a:cubicBezTo>
                <a:cubicBezTo>
                  <a:pt x="2190" y="115"/>
                  <a:pt x="2178" y="119"/>
                  <a:pt x="2160" y="116"/>
                </a:cubicBezTo>
                <a:cubicBezTo>
                  <a:pt x="2147" y="113"/>
                  <a:pt x="2133" y="103"/>
                  <a:pt x="2120" y="106"/>
                </a:cubicBezTo>
                <a:cubicBezTo>
                  <a:pt x="2104" y="110"/>
                  <a:pt x="2100" y="138"/>
                  <a:pt x="2097" y="150"/>
                </a:cubicBezTo>
                <a:cubicBezTo>
                  <a:pt x="2088" y="184"/>
                  <a:pt x="2043" y="238"/>
                  <a:pt x="2084" y="264"/>
                </a:cubicBezTo>
                <a:cubicBezTo>
                  <a:pt x="2066" y="292"/>
                  <a:pt x="2095" y="312"/>
                  <a:pt x="2122" y="324"/>
                </a:cubicBezTo>
                <a:cubicBezTo>
                  <a:pt x="2140" y="332"/>
                  <a:pt x="2156" y="343"/>
                  <a:pt x="2174" y="351"/>
                </a:cubicBezTo>
                <a:cubicBezTo>
                  <a:pt x="2169" y="351"/>
                  <a:pt x="2165" y="353"/>
                  <a:pt x="2160" y="354"/>
                </a:cubicBezTo>
                <a:cubicBezTo>
                  <a:pt x="2143" y="359"/>
                  <a:pt x="2125" y="372"/>
                  <a:pt x="2123" y="391"/>
                </a:cubicBezTo>
                <a:cubicBezTo>
                  <a:pt x="2121" y="399"/>
                  <a:pt x="2124" y="407"/>
                  <a:pt x="2128" y="414"/>
                </a:cubicBezTo>
                <a:cubicBezTo>
                  <a:pt x="2129" y="423"/>
                  <a:pt x="2133" y="431"/>
                  <a:pt x="2139" y="437"/>
                </a:cubicBezTo>
                <a:cubicBezTo>
                  <a:pt x="2138" y="438"/>
                  <a:pt x="2137" y="438"/>
                  <a:pt x="2136" y="438"/>
                </a:cubicBezTo>
                <a:cubicBezTo>
                  <a:pt x="2119" y="443"/>
                  <a:pt x="2106" y="447"/>
                  <a:pt x="2088" y="444"/>
                </a:cubicBezTo>
                <a:cubicBezTo>
                  <a:pt x="2075" y="441"/>
                  <a:pt x="2062" y="431"/>
                  <a:pt x="2048" y="435"/>
                </a:cubicBezTo>
                <a:cubicBezTo>
                  <a:pt x="2032" y="438"/>
                  <a:pt x="2028" y="466"/>
                  <a:pt x="2025" y="478"/>
                </a:cubicBezTo>
                <a:cubicBezTo>
                  <a:pt x="2016" y="513"/>
                  <a:pt x="1971" y="566"/>
                  <a:pt x="2013" y="592"/>
                </a:cubicBezTo>
                <a:cubicBezTo>
                  <a:pt x="1995" y="620"/>
                  <a:pt x="2023" y="640"/>
                  <a:pt x="2051" y="652"/>
                </a:cubicBezTo>
                <a:cubicBezTo>
                  <a:pt x="2069" y="660"/>
                  <a:pt x="2085" y="672"/>
                  <a:pt x="2103" y="679"/>
                </a:cubicBezTo>
                <a:cubicBezTo>
                  <a:pt x="2121" y="686"/>
                  <a:pt x="2136" y="681"/>
                  <a:pt x="2150" y="669"/>
                </a:cubicBezTo>
                <a:cubicBezTo>
                  <a:pt x="2159" y="682"/>
                  <a:pt x="2173" y="683"/>
                  <a:pt x="2189" y="674"/>
                </a:cubicBezTo>
                <a:cubicBezTo>
                  <a:pt x="2200" y="667"/>
                  <a:pt x="2209" y="655"/>
                  <a:pt x="2215" y="642"/>
                </a:cubicBezTo>
                <a:cubicBezTo>
                  <a:pt x="2215" y="643"/>
                  <a:pt x="2216" y="644"/>
                  <a:pt x="2216" y="644"/>
                </a:cubicBezTo>
                <a:cubicBezTo>
                  <a:pt x="2226" y="656"/>
                  <a:pt x="2238" y="664"/>
                  <a:pt x="2252" y="667"/>
                </a:cubicBezTo>
                <a:cubicBezTo>
                  <a:pt x="2246" y="670"/>
                  <a:pt x="2241" y="672"/>
                  <a:pt x="2236" y="676"/>
                </a:cubicBezTo>
                <a:cubicBezTo>
                  <a:pt x="2222" y="687"/>
                  <a:pt x="2212" y="711"/>
                  <a:pt x="2225" y="726"/>
                </a:cubicBezTo>
                <a:cubicBezTo>
                  <a:pt x="2230" y="733"/>
                  <a:pt x="2240" y="737"/>
                  <a:pt x="2250" y="739"/>
                </a:cubicBezTo>
                <a:cubicBezTo>
                  <a:pt x="2252" y="740"/>
                  <a:pt x="2254" y="742"/>
                  <a:pt x="2256" y="743"/>
                </a:cubicBezTo>
                <a:cubicBezTo>
                  <a:pt x="2269" y="751"/>
                  <a:pt x="2281" y="752"/>
                  <a:pt x="2293" y="748"/>
                </a:cubicBezTo>
                <a:cubicBezTo>
                  <a:pt x="2289" y="751"/>
                  <a:pt x="2286" y="755"/>
                  <a:pt x="2284" y="759"/>
                </a:cubicBezTo>
                <a:cubicBezTo>
                  <a:pt x="2270" y="781"/>
                  <a:pt x="2265" y="811"/>
                  <a:pt x="2259" y="836"/>
                </a:cubicBezTo>
                <a:cubicBezTo>
                  <a:pt x="2257" y="843"/>
                  <a:pt x="2255" y="850"/>
                  <a:pt x="2254" y="857"/>
                </a:cubicBezTo>
                <a:cubicBezTo>
                  <a:pt x="2251" y="859"/>
                  <a:pt x="2249" y="862"/>
                  <a:pt x="2247" y="866"/>
                </a:cubicBezTo>
                <a:cubicBezTo>
                  <a:pt x="2235" y="887"/>
                  <a:pt x="2245" y="915"/>
                  <a:pt x="2264" y="927"/>
                </a:cubicBezTo>
                <a:cubicBezTo>
                  <a:pt x="2277" y="935"/>
                  <a:pt x="2292" y="938"/>
                  <a:pt x="2308" y="938"/>
                </a:cubicBezTo>
                <a:cubicBezTo>
                  <a:pt x="2323" y="941"/>
                  <a:pt x="2339" y="941"/>
                  <a:pt x="2354" y="940"/>
                </a:cubicBezTo>
                <a:cubicBezTo>
                  <a:pt x="2339" y="947"/>
                  <a:pt x="2324" y="954"/>
                  <a:pt x="2311" y="964"/>
                </a:cubicBezTo>
                <a:cubicBezTo>
                  <a:pt x="2304" y="967"/>
                  <a:pt x="2297" y="971"/>
                  <a:pt x="2291" y="976"/>
                </a:cubicBezTo>
                <a:cubicBezTo>
                  <a:pt x="2289" y="972"/>
                  <a:pt x="2286" y="968"/>
                  <a:pt x="2283" y="964"/>
                </a:cubicBezTo>
                <a:cubicBezTo>
                  <a:pt x="2264" y="943"/>
                  <a:pt x="2231" y="932"/>
                  <a:pt x="2203" y="929"/>
                </a:cubicBezTo>
                <a:cubicBezTo>
                  <a:pt x="2206" y="926"/>
                  <a:pt x="2208" y="921"/>
                  <a:pt x="2204" y="917"/>
                </a:cubicBezTo>
                <a:cubicBezTo>
                  <a:pt x="2184" y="900"/>
                  <a:pt x="2162" y="885"/>
                  <a:pt x="2141" y="869"/>
                </a:cubicBezTo>
                <a:cubicBezTo>
                  <a:pt x="2138" y="867"/>
                  <a:pt x="2133" y="864"/>
                  <a:pt x="2129" y="860"/>
                </a:cubicBezTo>
                <a:cubicBezTo>
                  <a:pt x="2152" y="871"/>
                  <a:pt x="2176" y="873"/>
                  <a:pt x="2204" y="859"/>
                </a:cubicBezTo>
                <a:cubicBezTo>
                  <a:pt x="2230" y="846"/>
                  <a:pt x="2259" y="818"/>
                  <a:pt x="2254" y="786"/>
                </a:cubicBezTo>
                <a:cubicBezTo>
                  <a:pt x="2252" y="775"/>
                  <a:pt x="2241" y="760"/>
                  <a:pt x="2230" y="758"/>
                </a:cubicBezTo>
                <a:cubicBezTo>
                  <a:pt x="2217" y="755"/>
                  <a:pt x="2207" y="761"/>
                  <a:pt x="2197" y="770"/>
                </a:cubicBezTo>
                <a:cubicBezTo>
                  <a:pt x="2183" y="783"/>
                  <a:pt x="2173" y="798"/>
                  <a:pt x="2157" y="809"/>
                </a:cubicBezTo>
                <a:cubicBezTo>
                  <a:pt x="2135" y="824"/>
                  <a:pt x="2107" y="823"/>
                  <a:pt x="2081" y="819"/>
                </a:cubicBezTo>
                <a:cubicBezTo>
                  <a:pt x="2081" y="818"/>
                  <a:pt x="2080" y="817"/>
                  <a:pt x="2079" y="816"/>
                </a:cubicBezTo>
                <a:cubicBezTo>
                  <a:pt x="2089" y="814"/>
                  <a:pt x="2100" y="811"/>
                  <a:pt x="2110" y="807"/>
                </a:cubicBezTo>
                <a:cubicBezTo>
                  <a:pt x="2137" y="794"/>
                  <a:pt x="2154" y="771"/>
                  <a:pt x="2167" y="745"/>
                </a:cubicBezTo>
                <a:cubicBezTo>
                  <a:pt x="2174" y="729"/>
                  <a:pt x="2181" y="698"/>
                  <a:pt x="2162" y="688"/>
                </a:cubicBezTo>
                <a:cubicBezTo>
                  <a:pt x="2139" y="675"/>
                  <a:pt x="2123" y="690"/>
                  <a:pt x="2113" y="709"/>
                </a:cubicBezTo>
                <a:cubicBezTo>
                  <a:pt x="2099" y="737"/>
                  <a:pt x="2072" y="756"/>
                  <a:pt x="2059" y="784"/>
                </a:cubicBezTo>
                <a:cubicBezTo>
                  <a:pt x="2057" y="790"/>
                  <a:pt x="2056" y="795"/>
                  <a:pt x="2056" y="801"/>
                </a:cubicBezTo>
                <a:cubicBezTo>
                  <a:pt x="2030" y="801"/>
                  <a:pt x="2004" y="796"/>
                  <a:pt x="1978" y="792"/>
                </a:cubicBezTo>
                <a:cubicBezTo>
                  <a:pt x="2009" y="776"/>
                  <a:pt x="2038" y="755"/>
                  <a:pt x="2050" y="720"/>
                </a:cubicBezTo>
                <a:cubicBezTo>
                  <a:pt x="2055" y="707"/>
                  <a:pt x="2067" y="658"/>
                  <a:pt x="2043" y="653"/>
                </a:cubicBezTo>
                <a:cubicBezTo>
                  <a:pt x="2011" y="647"/>
                  <a:pt x="1998" y="695"/>
                  <a:pt x="1990" y="716"/>
                </a:cubicBezTo>
                <a:cubicBezTo>
                  <a:pt x="1981" y="741"/>
                  <a:pt x="1974" y="765"/>
                  <a:pt x="1947" y="776"/>
                </a:cubicBezTo>
                <a:cubicBezTo>
                  <a:pt x="1934" y="782"/>
                  <a:pt x="1917" y="780"/>
                  <a:pt x="1901" y="778"/>
                </a:cubicBezTo>
                <a:cubicBezTo>
                  <a:pt x="1948" y="747"/>
                  <a:pt x="1968" y="687"/>
                  <a:pt x="1952" y="630"/>
                </a:cubicBezTo>
                <a:cubicBezTo>
                  <a:pt x="1951" y="626"/>
                  <a:pt x="1947" y="623"/>
                  <a:pt x="1943" y="625"/>
                </a:cubicBezTo>
                <a:cubicBezTo>
                  <a:pt x="1902" y="636"/>
                  <a:pt x="1883" y="675"/>
                  <a:pt x="1871" y="713"/>
                </a:cubicBezTo>
                <a:cubicBezTo>
                  <a:pt x="1868" y="723"/>
                  <a:pt x="1865" y="734"/>
                  <a:pt x="1863" y="744"/>
                </a:cubicBezTo>
                <a:cubicBezTo>
                  <a:pt x="1861" y="752"/>
                  <a:pt x="1862" y="760"/>
                  <a:pt x="1859" y="767"/>
                </a:cubicBezTo>
                <a:cubicBezTo>
                  <a:pt x="1854" y="777"/>
                  <a:pt x="1833" y="783"/>
                  <a:pt x="1824" y="786"/>
                </a:cubicBezTo>
                <a:cubicBezTo>
                  <a:pt x="1814" y="789"/>
                  <a:pt x="1802" y="790"/>
                  <a:pt x="1791" y="791"/>
                </a:cubicBezTo>
                <a:cubicBezTo>
                  <a:pt x="1790" y="789"/>
                  <a:pt x="1789" y="787"/>
                  <a:pt x="1787" y="785"/>
                </a:cubicBezTo>
                <a:cubicBezTo>
                  <a:pt x="1785" y="779"/>
                  <a:pt x="1781" y="774"/>
                  <a:pt x="1777" y="768"/>
                </a:cubicBezTo>
                <a:cubicBezTo>
                  <a:pt x="1776" y="767"/>
                  <a:pt x="1775" y="766"/>
                  <a:pt x="1774" y="765"/>
                </a:cubicBezTo>
                <a:cubicBezTo>
                  <a:pt x="1809" y="757"/>
                  <a:pt x="1824" y="706"/>
                  <a:pt x="1822" y="672"/>
                </a:cubicBezTo>
                <a:cubicBezTo>
                  <a:pt x="1828" y="675"/>
                  <a:pt x="1835" y="677"/>
                  <a:pt x="1843" y="678"/>
                </a:cubicBezTo>
                <a:cubicBezTo>
                  <a:pt x="1866" y="680"/>
                  <a:pt x="1883" y="660"/>
                  <a:pt x="1893" y="642"/>
                </a:cubicBezTo>
                <a:cubicBezTo>
                  <a:pt x="1900" y="628"/>
                  <a:pt x="1910" y="607"/>
                  <a:pt x="1894" y="596"/>
                </a:cubicBezTo>
                <a:cubicBezTo>
                  <a:pt x="1887" y="591"/>
                  <a:pt x="1878" y="589"/>
                  <a:pt x="1869" y="587"/>
                </a:cubicBezTo>
                <a:cubicBezTo>
                  <a:pt x="1879" y="584"/>
                  <a:pt x="1889" y="580"/>
                  <a:pt x="1896" y="573"/>
                </a:cubicBezTo>
                <a:cubicBezTo>
                  <a:pt x="1913" y="558"/>
                  <a:pt x="1915" y="535"/>
                  <a:pt x="1903" y="516"/>
                </a:cubicBezTo>
                <a:cubicBezTo>
                  <a:pt x="1889" y="494"/>
                  <a:pt x="1861" y="495"/>
                  <a:pt x="1838" y="505"/>
                </a:cubicBezTo>
                <a:cubicBezTo>
                  <a:pt x="1841" y="495"/>
                  <a:pt x="1841" y="484"/>
                  <a:pt x="1837" y="473"/>
                </a:cubicBezTo>
                <a:cubicBezTo>
                  <a:pt x="1831" y="450"/>
                  <a:pt x="1805" y="436"/>
                  <a:pt x="1783" y="434"/>
                </a:cubicBezTo>
                <a:cubicBezTo>
                  <a:pt x="1746" y="431"/>
                  <a:pt x="1748" y="471"/>
                  <a:pt x="1750" y="501"/>
                </a:cubicBezTo>
                <a:cubicBezTo>
                  <a:pt x="1727" y="479"/>
                  <a:pt x="1693" y="462"/>
                  <a:pt x="1667" y="484"/>
                </a:cubicBezTo>
                <a:cubicBezTo>
                  <a:pt x="1624" y="520"/>
                  <a:pt x="1687" y="562"/>
                  <a:pt x="1723" y="558"/>
                </a:cubicBezTo>
                <a:cubicBezTo>
                  <a:pt x="1724" y="558"/>
                  <a:pt x="1724" y="557"/>
                  <a:pt x="1725" y="557"/>
                </a:cubicBezTo>
                <a:cubicBezTo>
                  <a:pt x="1717" y="576"/>
                  <a:pt x="1716" y="598"/>
                  <a:pt x="1724" y="617"/>
                </a:cubicBezTo>
                <a:cubicBezTo>
                  <a:pt x="1721" y="616"/>
                  <a:pt x="1717" y="618"/>
                  <a:pt x="1716" y="622"/>
                </a:cubicBezTo>
                <a:cubicBezTo>
                  <a:pt x="1710" y="638"/>
                  <a:pt x="1686" y="657"/>
                  <a:pt x="1666" y="656"/>
                </a:cubicBezTo>
                <a:cubicBezTo>
                  <a:pt x="1666" y="639"/>
                  <a:pt x="1663" y="621"/>
                  <a:pt x="1654" y="606"/>
                </a:cubicBezTo>
                <a:cubicBezTo>
                  <a:pt x="1668" y="591"/>
                  <a:pt x="1693" y="581"/>
                  <a:pt x="1707" y="576"/>
                </a:cubicBezTo>
                <a:cubicBezTo>
                  <a:pt x="1716" y="572"/>
                  <a:pt x="1712" y="557"/>
                  <a:pt x="1703" y="561"/>
                </a:cubicBezTo>
                <a:cubicBezTo>
                  <a:pt x="1685" y="567"/>
                  <a:pt x="1662" y="578"/>
                  <a:pt x="1646" y="593"/>
                </a:cubicBezTo>
                <a:cubicBezTo>
                  <a:pt x="1628" y="569"/>
                  <a:pt x="1605" y="558"/>
                  <a:pt x="1581" y="557"/>
                </a:cubicBezTo>
                <a:cubicBezTo>
                  <a:pt x="1568" y="552"/>
                  <a:pt x="1555" y="549"/>
                  <a:pt x="1541" y="549"/>
                </a:cubicBezTo>
                <a:cubicBezTo>
                  <a:pt x="1506" y="549"/>
                  <a:pt x="1479" y="572"/>
                  <a:pt x="1463" y="602"/>
                </a:cubicBezTo>
                <a:cubicBezTo>
                  <a:pt x="1462" y="603"/>
                  <a:pt x="1462" y="605"/>
                  <a:pt x="1462" y="607"/>
                </a:cubicBezTo>
                <a:cubicBezTo>
                  <a:pt x="1459" y="608"/>
                  <a:pt x="1457" y="608"/>
                  <a:pt x="1454" y="609"/>
                </a:cubicBezTo>
                <a:cubicBezTo>
                  <a:pt x="1451" y="609"/>
                  <a:pt x="1449" y="608"/>
                  <a:pt x="1446" y="608"/>
                </a:cubicBezTo>
                <a:cubicBezTo>
                  <a:pt x="1442" y="608"/>
                  <a:pt x="1439" y="611"/>
                  <a:pt x="1438" y="614"/>
                </a:cubicBezTo>
                <a:cubicBezTo>
                  <a:pt x="1428" y="620"/>
                  <a:pt x="1418" y="627"/>
                  <a:pt x="1410" y="636"/>
                </a:cubicBezTo>
                <a:cubicBezTo>
                  <a:pt x="1413" y="612"/>
                  <a:pt x="1411" y="588"/>
                  <a:pt x="1401" y="566"/>
                </a:cubicBezTo>
                <a:cubicBezTo>
                  <a:pt x="1384" y="532"/>
                  <a:pt x="1349" y="507"/>
                  <a:pt x="1310" y="509"/>
                </a:cubicBezTo>
                <a:cubicBezTo>
                  <a:pt x="1276" y="510"/>
                  <a:pt x="1255" y="534"/>
                  <a:pt x="1244" y="564"/>
                </a:cubicBezTo>
                <a:cubicBezTo>
                  <a:pt x="1236" y="574"/>
                  <a:pt x="1231" y="588"/>
                  <a:pt x="1230" y="606"/>
                </a:cubicBezTo>
                <a:cubicBezTo>
                  <a:pt x="1230" y="609"/>
                  <a:pt x="1232" y="611"/>
                  <a:pt x="1234" y="612"/>
                </a:cubicBezTo>
                <a:cubicBezTo>
                  <a:pt x="1234" y="614"/>
                  <a:pt x="1234" y="616"/>
                  <a:pt x="1234" y="617"/>
                </a:cubicBezTo>
                <a:cubicBezTo>
                  <a:pt x="1212" y="597"/>
                  <a:pt x="1182" y="588"/>
                  <a:pt x="1153" y="604"/>
                </a:cubicBezTo>
                <a:cubicBezTo>
                  <a:pt x="1147" y="607"/>
                  <a:pt x="1142" y="611"/>
                  <a:pt x="1137" y="616"/>
                </a:cubicBezTo>
                <a:cubicBezTo>
                  <a:pt x="1129" y="619"/>
                  <a:pt x="1121" y="625"/>
                  <a:pt x="1113" y="635"/>
                </a:cubicBezTo>
                <a:cubicBezTo>
                  <a:pt x="1098" y="653"/>
                  <a:pt x="1087" y="687"/>
                  <a:pt x="1089" y="716"/>
                </a:cubicBezTo>
                <a:cubicBezTo>
                  <a:pt x="1085" y="714"/>
                  <a:pt x="1080" y="712"/>
                  <a:pt x="1075" y="710"/>
                </a:cubicBezTo>
                <a:cubicBezTo>
                  <a:pt x="1049" y="704"/>
                  <a:pt x="1034" y="718"/>
                  <a:pt x="1026" y="739"/>
                </a:cubicBezTo>
                <a:cubicBezTo>
                  <a:pt x="1010" y="753"/>
                  <a:pt x="1006" y="778"/>
                  <a:pt x="1010" y="802"/>
                </a:cubicBezTo>
                <a:cubicBezTo>
                  <a:pt x="1005" y="799"/>
                  <a:pt x="1001" y="797"/>
                  <a:pt x="995" y="795"/>
                </a:cubicBezTo>
                <a:cubicBezTo>
                  <a:pt x="991" y="794"/>
                  <a:pt x="989" y="796"/>
                  <a:pt x="987" y="798"/>
                </a:cubicBezTo>
                <a:cubicBezTo>
                  <a:pt x="980" y="797"/>
                  <a:pt x="973" y="798"/>
                  <a:pt x="966" y="800"/>
                </a:cubicBezTo>
                <a:cubicBezTo>
                  <a:pt x="943" y="806"/>
                  <a:pt x="928" y="817"/>
                  <a:pt x="919" y="832"/>
                </a:cubicBezTo>
                <a:cubicBezTo>
                  <a:pt x="893" y="860"/>
                  <a:pt x="892" y="905"/>
                  <a:pt x="902" y="945"/>
                </a:cubicBezTo>
                <a:cubicBezTo>
                  <a:pt x="902" y="948"/>
                  <a:pt x="902" y="950"/>
                  <a:pt x="902" y="953"/>
                </a:cubicBezTo>
                <a:cubicBezTo>
                  <a:pt x="900" y="951"/>
                  <a:pt x="898" y="950"/>
                  <a:pt x="896" y="949"/>
                </a:cubicBezTo>
                <a:cubicBezTo>
                  <a:pt x="868" y="930"/>
                  <a:pt x="823" y="913"/>
                  <a:pt x="790" y="926"/>
                </a:cubicBezTo>
                <a:cubicBezTo>
                  <a:pt x="778" y="931"/>
                  <a:pt x="766" y="943"/>
                  <a:pt x="766" y="957"/>
                </a:cubicBezTo>
                <a:cubicBezTo>
                  <a:pt x="766" y="972"/>
                  <a:pt x="777" y="981"/>
                  <a:pt x="790" y="988"/>
                </a:cubicBezTo>
                <a:cubicBezTo>
                  <a:pt x="822" y="1006"/>
                  <a:pt x="863" y="1010"/>
                  <a:pt x="899" y="1014"/>
                </a:cubicBezTo>
                <a:cubicBezTo>
                  <a:pt x="901" y="1014"/>
                  <a:pt x="903" y="1013"/>
                  <a:pt x="904" y="1013"/>
                </a:cubicBezTo>
                <a:cubicBezTo>
                  <a:pt x="904" y="1013"/>
                  <a:pt x="903" y="1014"/>
                  <a:pt x="903" y="1015"/>
                </a:cubicBezTo>
                <a:cubicBezTo>
                  <a:pt x="895" y="1032"/>
                  <a:pt x="898" y="1049"/>
                  <a:pt x="905" y="1064"/>
                </a:cubicBezTo>
                <a:cubicBezTo>
                  <a:pt x="888" y="1058"/>
                  <a:pt x="867" y="1059"/>
                  <a:pt x="850" y="1061"/>
                </a:cubicBezTo>
                <a:cubicBezTo>
                  <a:pt x="819" y="1066"/>
                  <a:pt x="782" y="1077"/>
                  <a:pt x="762" y="1103"/>
                </a:cubicBezTo>
                <a:cubicBezTo>
                  <a:pt x="761" y="1103"/>
                  <a:pt x="761" y="1104"/>
                  <a:pt x="761" y="1104"/>
                </a:cubicBezTo>
                <a:cubicBezTo>
                  <a:pt x="752" y="1105"/>
                  <a:pt x="743" y="1106"/>
                  <a:pt x="734" y="1107"/>
                </a:cubicBezTo>
                <a:cubicBezTo>
                  <a:pt x="751" y="1101"/>
                  <a:pt x="766" y="1094"/>
                  <a:pt x="778" y="1081"/>
                </a:cubicBezTo>
                <a:cubicBezTo>
                  <a:pt x="780" y="1078"/>
                  <a:pt x="782" y="1075"/>
                  <a:pt x="784" y="1071"/>
                </a:cubicBezTo>
                <a:cubicBezTo>
                  <a:pt x="794" y="1066"/>
                  <a:pt x="805" y="1058"/>
                  <a:pt x="806" y="1046"/>
                </a:cubicBezTo>
                <a:cubicBezTo>
                  <a:pt x="806" y="1030"/>
                  <a:pt x="790" y="1020"/>
                  <a:pt x="778" y="1012"/>
                </a:cubicBezTo>
                <a:cubicBezTo>
                  <a:pt x="776" y="1011"/>
                  <a:pt x="774" y="1011"/>
                  <a:pt x="773" y="1011"/>
                </a:cubicBezTo>
                <a:cubicBezTo>
                  <a:pt x="772" y="1011"/>
                  <a:pt x="772" y="1010"/>
                  <a:pt x="771" y="1010"/>
                </a:cubicBezTo>
                <a:cubicBezTo>
                  <a:pt x="771" y="1008"/>
                  <a:pt x="770" y="1007"/>
                  <a:pt x="769" y="1005"/>
                </a:cubicBezTo>
                <a:cubicBezTo>
                  <a:pt x="768" y="992"/>
                  <a:pt x="760" y="981"/>
                  <a:pt x="749" y="978"/>
                </a:cubicBezTo>
                <a:cubicBezTo>
                  <a:pt x="731" y="965"/>
                  <a:pt x="707" y="966"/>
                  <a:pt x="692" y="991"/>
                </a:cubicBezTo>
                <a:cubicBezTo>
                  <a:pt x="692" y="992"/>
                  <a:pt x="691" y="994"/>
                  <a:pt x="691" y="995"/>
                </a:cubicBezTo>
                <a:cubicBezTo>
                  <a:pt x="689" y="996"/>
                  <a:pt x="688" y="998"/>
                  <a:pt x="686" y="1000"/>
                </a:cubicBezTo>
                <a:cubicBezTo>
                  <a:pt x="682" y="1004"/>
                  <a:pt x="683" y="1008"/>
                  <a:pt x="686" y="1011"/>
                </a:cubicBezTo>
                <a:cubicBezTo>
                  <a:pt x="671" y="1035"/>
                  <a:pt x="669" y="1066"/>
                  <a:pt x="673" y="1095"/>
                </a:cubicBezTo>
                <a:cubicBezTo>
                  <a:pt x="670" y="1092"/>
                  <a:pt x="666" y="1089"/>
                  <a:pt x="662" y="1088"/>
                </a:cubicBezTo>
                <a:cubicBezTo>
                  <a:pt x="651" y="1084"/>
                  <a:pt x="640" y="1088"/>
                  <a:pt x="630" y="1094"/>
                </a:cubicBezTo>
                <a:cubicBezTo>
                  <a:pt x="661" y="1061"/>
                  <a:pt x="667" y="1010"/>
                  <a:pt x="637" y="973"/>
                </a:cubicBezTo>
                <a:cubicBezTo>
                  <a:pt x="626" y="960"/>
                  <a:pt x="612" y="946"/>
                  <a:pt x="594" y="946"/>
                </a:cubicBezTo>
                <a:cubicBezTo>
                  <a:pt x="577" y="946"/>
                  <a:pt x="574" y="964"/>
                  <a:pt x="574" y="978"/>
                </a:cubicBezTo>
                <a:cubicBezTo>
                  <a:pt x="573" y="978"/>
                  <a:pt x="573" y="978"/>
                  <a:pt x="573" y="978"/>
                </a:cubicBezTo>
                <a:cubicBezTo>
                  <a:pt x="571" y="969"/>
                  <a:pt x="567" y="960"/>
                  <a:pt x="559" y="954"/>
                </a:cubicBezTo>
                <a:cubicBezTo>
                  <a:pt x="544" y="942"/>
                  <a:pt x="523" y="946"/>
                  <a:pt x="506" y="952"/>
                </a:cubicBezTo>
                <a:cubicBezTo>
                  <a:pt x="505" y="952"/>
                  <a:pt x="504" y="951"/>
                  <a:pt x="504" y="950"/>
                </a:cubicBezTo>
                <a:cubicBezTo>
                  <a:pt x="497" y="946"/>
                  <a:pt x="488" y="945"/>
                  <a:pt x="480" y="945"/>
                </a:cubicBezTo>
                <a:cubicBezTo>
                  <a:pt x="479" y="943"/>
                  <a:pt x="478" y="942"/>
                  <a:pt x="477" y="940"/>
                </a:cubicBezTo>
                <a:cubicBezTo>
                  <a:pt x="475" y="938"/>
                  <a:pt x="471" y="935"/>
                  <a:pt x="468" y="937"/>
                </a:cubicBezTo>
                <a:cubicBezTo>
                  <a:pt x="466" y="937"/>
                  <a:pt x="464" y="938"/>
                  <a:pt x="462" y="939"/>
                </a:cubicBezTo>
                <a:cubicBezTo>
                  <a:pt x="460" y="938"/>
                  <a:pt x="458" y="937"/>
                  <a:pt x="456" y="936"/>
                </a:cubicBezTo>
                <a:cubicBezTo>
                  <a:pt x="460" y="935"/>
                  <a:pt x="464" y="931"/>
                  <a:pt x="462" y="926"/>
                </a:cubicBezTo>
                <a:cubicBezTo>
                  <a:pt x="457" y="914"/>
                  <a:pt x="452" y="900"/>
                  <a:pt x="454" y="886"/>
                </a:cubicBezTo>
                <a:cubicBezTo>
                  <a:pt x="456" y="877"/>
                  <a:pt x="463" y="873"/>
                  <a:pt x="471" y="871"/>
                </a:cubicBezTo>
                <a:cubicBezTo>
                  <a:pt x="469" y="878"/>
                  <a:pt x="467" y="886"/>
                  <a:pt x="467" y="894"/>
                </a:cubicBezTo>
                <a:cubicBezTo>
                  <a:pt x="467" y="904"/>
                  <a:pt x="483" y="904"/>
                  <a:pt x="483" y="894"/>
                </a:cubicBezTo>
                <a:cubicBezTo>
                  <a:pt x="483" y="885"/>
                  <a:pt x="485" y="878"/>
                  <a:pt x="488" y="871"/>
                </a:cubicBezTo>
                <a:cubicBezTo>
                  <a:pt x="490" y="871"/>
                  <a:pt x="492" y="871"/>
                  <a:pt x="494" y="872"/>
                </a:cubicBezTo>
                <a:cubicBezTo>
                  <a:pt x="506" y="876"/>
                  <a:pt x="512" y="888"/>
                  <a:pt x="512" y="900"/>
                </a:cubicBezTo>
                <a:cubicBezTo>
                  <a:pt x="512" y="915"/>
                  <a:pt x="500" y="925"/>
                  <a:pt x="487" y="929"/>
                </a:cubicBezTo>
                <a:cubicBezTo>
                  <a:pt x="477" y="931"/>
                  <a:pt x="481" y="947"/>
                  <a:pt x="491" y="944"/>
                </a:cubicBezTo>
                <a:cubicBezTo>
                  <a:pt x="531" y="933"/>
                  <a:pt x="543" y="879"/>
                  <a:pt x="503" y="858"/>
                </a:cubicBezTo>
                <a:cubicBezTo>
                  <a:pt x="500" y="857"/>
                  <a:pt x="497" y="856"/>
                  <a:pt x="494" y="855"/>
                </a:cubicBezTo>
                <a:cubicBezTo>
                  <a:pt x="493" y="849"/>
                  <a:pt x="483" y="845"/>
                  <a:pt x="479" y="852"/>
                </a:cubicBezTo>
                <a:cubicBezTo>
                  <a:pt x="479" y="853"/>
                  <a:pt x="479" y="853"/>
                  <a:pt x="478" y="854"/>
                </a:cubicBezTo>
                <a:cubicBezTo>
                  <a:pt x="465" y="854"/>
                  <a:pt x="453" y="859"/>
                  <a:pt x="445" y="868"/>
                </a:cubicBezTo>
                <a:cubicBezTo>
                  <a:pt x="431" y="886"/>
                  <a:pt x="439" y="912"/>
                  <a:pt x="446" y="930"/>
                </a:cubicBezTo>
                <a:cubicBezTo>
                  <a:pt x="447" y="932"/>
                  <a:pt x="448" y="933"/>
                  <a:pt x="449" y="934"/>
                </a:cubicBezTo>
                <a:cubicBezTo>
                  <a:pt x="444" y="933"/>
                  <a:pt x="439" y="934"/>
                  <a:pt x="434" y="935"/>
                </a:cubicBezTo>
                <a:cubicBezTo>
                  <a:pt x="422" y="896"/>
                  <a:pt x="369" y="885"/>
                  <a:pt x="349" y="925"/>
                </a:cubicBezTo>
                <a:cubicBezTo>
                  <a:pt x="348" y="928"/>
                  <a:pt x="347" y="931"/>
                  <a:pt x="346" y="934"/>
                </a:cubicBezTo>
                <a:cubicBezTo>
                  <a:pt x="340" y="935"/>
                  <a:pt x="336" y="944"/>
                  <a:pt x="343" y="949"/>
                </a:cubicBezTo>
                <a:cubicBezTo>
                  <a:pt x="344" y="949"/>
                  <a:pt x="344" y="949"/>
                  <a:pt x="345" y="949"/>
                </a:cubicBezTo>
                <a:cubicBezTo>
                  <a:pt x="345" y="958"/>
                  <a:pt x="347" y="966"/>
                  <a:pt x="351" y="973"/>
                </a:cubicBezTo>
                <a:cubicBezTo>
                  <a:pt x="349" y="971"/>
                  <a:pt x="347" y="970"/>
                  <a:pt x="344" y="969"/>
                </a:cubicBezTo>
                <a:cubicBezTo>
                  <a:pt x="341" y="967"/>
                  <a:pt x="338" y="966"/>
                  <a:pt x="334" y="965"/>
                </a:cubicBezTo>
                <a:cubicBezTo>
                  <a:pt x="333" y="958"/>
                  <a:pt x="323" y="954"/>
                  <a:pt x="318" y="962"/>
                </a:cubicBezTo>
                <a:cubicBezTo>
                  <a:pt x="318" y="962"/>
                  <a:pt x="318" y="963"/>
                  <a:pt x="317" y="963"/>
                </a:cubicBezTo>
                <a:cubicBezTo>
                  <a:pt x="303" y="964"/>
                  <a:pt x="289" y="969"/>
                  <a:pt x="281" y="979"/>
                </a:cubicBezTo>
                <a:cubicBezTo>
                  <a:pt x="266" y="999"/>
                  <a:pt x="274" y="1026"/>
                  <a:pt x="282" y="1047"/>
                </a:cubicBezTo>
                <a:cubicBezTo>
                  <a:pt x="283" y="1049"/>
                  <a:pt x="284" y="1050"/>
                  <a:pt x="285" y="1051"/>
                </a:cubicBezTo>
                <a:cubicBezTo>
                  <a:pt x="280" y="1050"/>
                  <a:pt x="275" y="1051"/>
                  <a:pt x="270" y="1052"/>
                </a:cubicBezTo>
                <a:cubicBezTo>
                  <a:pt x="256" y="1010"/>
                  <a:pt x="199" y="998"/>
                  <a:pt x="177" y="1041"/>
                </a:cubicBezTo>
                <a:cubicBezTo>
                  <a:pt x="176" y="1044"/>
                  <a:pt x="174" y="1047"/>
                  <a:pt x="173" y="1051"/>
                </a:cubicBezTo>
                <a:cubicBezTo>
                  <a:pt x="167" y="1052"/>
                  <a:pt x="163" y="1062"/>
                  <a:pt x="170" y="1067"/>
                </a:cubicBezTo>
                <a:cubicBezTo>
                  <a:pt x="171" y="1067"/>
                  <a:pt x="171" y="1067"/>
                  <a:pt x="172" y="1067"/>
                </a:cubicBezTo>
                <a:cubicBezTo>
                  <a:pt x="172" y="1082"/>
                  <a:pt x="177" y="1096"/>
                  <a:pt x="188" y="1104"/>
                </a:cubicBezTo>
                <a:cubicBezTo>
                  <a:pt x="204" y="1116"/>
                  <a:pt x="225" y="1113"/>
                  <a:pt x="243" y="1107"/>
                </a:cubicBezTo>
                <a:cubicBezTo>
                  <a:pt x="246" y="1111"/>
                  <a:pt x="250" y="1115"/>
                  <a:pt x="254" y="1118"/>
                </a:cubicBezTo>
                <a:cubicBezTo>
                  <a:pt x="236" y="1126"/>
                  <a:pt x="225" y="1143"/>
                  <a:pt x="223" y="1160"/>
                </a:cubicBezTo>
                <a:cubicBezTo>
                  <a:pt x="222" y="1154"/>
                  <a:pt x="220" y="1148"/>
                  <a:pt x="217" y="1142"/>
                </a:cubicBezTo>
                <a:cubicBezTo>
                  <a:pt x="215" y="1139"/>
                  <a:pt x="213" y="1137"/>
                  <a:pt x="211" y="1134"/>
                </a:cubicBezTo>
                <a:cubicBezTo>
                  <a:pt x="214" y="1128"/>
                  <a:pt x="208" y="1120"/>
                  <a:pt x="201" y="1123"/>
                </a:cubicBezTo>
                <a:cubicBezTo>
                  <a:pt x="200" y="1124"/>
                  <a:pt x="200" y="1124"/>
                  <a:pt x="199" y="1124"/>
                </a:cubicBezTo>
                <a:cubicBezTo>
                  <a:pt x="189" y="1117"/>
                  <a:pt x="175" y="1114"/>
                  <a:pt x="164" y="1118"/>
                </a:cubicBezTo>
                <a:cubicBezTo>
                  <a:pt x="145" y="1124"/>
                  <a:pt x="136" y="1143"/>
                  <a:pt x="132" y="1161"/>
                </a:cubicBezTo>
                <a:cubicBezTo>
                  <a:pt x="131" y="1161"/>
                  <a:pt x="130" y="1161"/>
                  <a:pt x="129" y="1162"/>
                </a:cubicBezTo>
                <a:cubicBezTo>
                  <a:pt x="122" y="1164"/>
                  <a:pt x="116" y="1171"/>
                  <a:pt x="111" y="1178"/>
                </a:cubicBezTo>
                <a:cubicBezTo>
                  <a:pt x="109" y="1178"/>
                  <a:pt x="108" y="1178"/>
                  <a:pt x="106" y="1178"/>
                </a:cubicBezTo>
                <a:cubicBezTo>
                  <a:pt x="102" y="1178"/>
                  <a:pt x="98" y="1180"/>
                  <a:pt x="98" y="1183"/>
                </a:cubicBezTo>
                <a:cubicBezTo>
                  <a:pt x="97" y="1185"/>
                  <a:pt x="97" y="1187"/>
                  <a:pt x="97" y="1189"/>
                </a:cubicBezTo>
                <a:cubicBezTo>
                  <a:pt x="94" y="1190"/>
                  <a:pt x="92" y="1191"/>
                  <a:pt x="90" y="1193"/>
                </a:cubicBezTo>
                <a:cubicBezTo>
                  <a:pt x="92" y="1189"/>
                  <a:pt x="91" y="1184"/>
                  <a:pt x="86" y="1182"/>
                </a:cubicBezTo>
                <a:cubicBezTo>
                  <a:pt x="73" y="1180"/>
                  <a:pt x="58" y="1176"/>
                  <a:pt x="48" y="1166"/>
                </a:cubicBezTo>
                <a:cubicBezTo>
                  <a:pt x="42" y="1160"/>
                  <a:pt x="42" y="1151"/>
                  <a:pt x="45" y="1144"/>
                </a:cubicBezTo>
                <a:cubicBezTo>
                  <a:pt x="50" y="1150"/>
                  <a:pt x="55" y="1155"/>
                  <a:pt x="62" y="1159"/>
                </a:cubicBezTo>
                <a:cubicBezTo>
                  <a:pt x="70" y="1165"/>
                  <a:pt x="79" y="1152"/>
                  <a:pt x="71" y="1146"/>
                </a:cubicBezTo>
                <a:cubicBezTo>
                  <a:pt x="64" y="1141"/>
                  <a:pt x="59" y="1136"/>
                  <a:pt x="54" y="1129"/>
                </a:cubicBezTo>
                <a:cubicBezTo>
                  <a:pt x="56" y="1128"/>
                  <a:pt x="57" y="1126"/>
                  <a:pt x="59" y="1125"/>
                </a:cubicBezTo>
                <a:cubicBezTo>
                  <a:pt x="69" y="1118"/>
                  <a:pt x="82" y="1120"/>
                  <a:pt x="92" y="1126"/>
                </a:cubicBezTo>
                <a:cubicBezTo>
                  <a:pt x="105" y="1134"/>
                  <a:pt x="106" y="1150"/>
                  <a:pt x="102" y="1163"/>
                </a:cubicBezTo>
                <a:cubicBezTo>
                  <a:pt x="98" y="1173"/>
                  <a:pt x="113" y="1178"/>
                  <a:pt x="117" y="1168"/>
                </a:cubicBezTo>
                <a:cubicBezTo>
                  <a:pt x="130" y="1129"/>
                  <a:pt x="92" y="1089"/>
                  <a:pt x="53" y="1110"/>
                </a:cubicBezTo>
                <a:cubicBezTo>
                  <a:pt x="50" y="1112"/>
                  <a:pt x="47" y="1114"/>
                  <a:pt x="45" y="1116"/>
                </a:cubicBezTo>
                <a:cubicBezTo>
                  <a:pt x="39" y="1113"/>
                  <a:pt x="31" y="1119"/>
                  <a:pt x="34" y="1126"/>
                </a:cubicBezTo>
                <a:cubicBezTo>
                  <a:pt x="34" y="1127"/>
                  <a:pt x="35" y="1127"/>
                  <a:pt x="35" y="1128"/>
                </a:cubicBezTo>
                <a:cubicBezTo>
                  <a:pt x="28" y="1139"/>
                  <a:pt x="25" y="1152"/>
                  <a:pt x="28" y="1164"/>
                </a:cubicBezTo>
                <a:cubicBezTo>
                  <a:pt x="36" y="1185"/>
                  <a:pt x="60" y="1193"/>
                  <a:pt x="80" y="1198"/>
                </a:cubicBezTo>
                <a:cubicBezTo>
                  <a:pt x="82" y="1198"/>
                  <a:pt x="83" y="1198"/>
                  <a:pt x="85" y="1197"/>
                </a:cubicBezTo>
                <a:cubicBezTo>
                  <a:pt x="82" y="1201"/>
                  <a:pt x="79" y="1205"/>
                  <a:pt x="77" y="1210"/>
                </a:cubicBezTo>
                <a:cubicBezTo>
                  <a:pt x="39" y="1198"/>
                  <a:pt x="0" y="1236"/>
                  <a:pt x="21" y="1274"/>
                </a:cubicBezTo>
                <a:cubicBezTo>
                  <a:pt x="23" y="1277"/>
                  <a:pt x="25" y="1280"/>
                  <a:pt x="27" y="1282"/>
                </a:cubicBezTo>
                <a:cubicBezTo>
                  <a:pt x="24" y="1288"/>
                  <a:pt x="30" y="1296"/>
                  <a:pt x="37" y="1293"/>
                </a:cubicBezTo>
                <a:cubicBezTo>
                  <a:pt x="38" y="1293"/>
                  <a:pt x="38" y="1292"/>
                  <a:pt x="39" y="1292"/>
                </a:cubicBezTo>
                <a:cubicBezTo>
                  <a:pt x="50" y="1299"/>
                  <a:pt x="63" y="1303"/>
                  <a:pt x="75" y="1299"/>
                </a:cubicBezTo>
                <a:cubicBezTo>
                  <a:pt x="92" y="1293"/>
                  <a:pt x="101" y="1275"/>
                  <a:pt x="106" y="1258"/>
                </a:cubicBezTo>
                <a:cubicBezTo>
                  <a:pt x="110" y="1258"/>
                  <a:pt x="115" y="1258"/>
                  <a:pt x="119" y="1256"/>
                </a:cubicBezTo>
                <a:cubicBezTo>
                  <a:pt x="113" y="1292"/>
                  <a:pt x="149" y="1326"/>
                  <a:pt x="185" y="1306"/>
                </a:cubicBezTo>
                <a:cubicBezTo>
                  <a:pt x="188" y="1304"/>
                  <a:pt x="191" y="1303"/>
                  <a:pt x="193" y="1300"/>
                </a:cubicBezTo>
                <a:cubicBezTo>
                  <a:pt x="199" y="1303"/>
                  <a:pt x="207" y="1297"/>
                  <a:pt x="204" y="1290"/>
                </a:cubicBezTo>
                <a:cubicBezTo>
                  <a:pt x="204" y="1289"/>
                  <a:pt x="203" y="1289"/>
                  <a:pt x="203" y="1289"/>
                </a:cubicBezTo>
                <a:cubicBezTo>
                  <a:pt x="210" y="1278"/>
                  <a:pt x="213" y="1264"/>
                  <a:pt x="210" y="1253"/>
                </a:cubicBezTo>
                <a:cubicBezTo>
                  <a:pt x="202" y="1231"/>
                  <a:pt x="178" y="1223"/>
                  <a:pt x="158" y="1219"/>
                </a:cubicBezTo>
                <a:cubicBezTo>
                  <a:pt x="154" y="1218"/>
                  <a:pt x="152" y="1219"/>
                  <a:pt x="150" y="1221"/>
                </a:cubicBezTo>
                <a:cubicBezTo>
                  <a:pt x="153" y="1216"/>
                  <a:pt x="155" y="1211"/>
                  <a:pt x="157" y="1205"/>
                </a:cubicBezTo>
                <a:cubicBezTo>
                  <a:pt x="157" y="1205"/>
                  <a:pt x="158" y="1206"/>
                  <a:pt x="159" y="1206"/>
                </a:cubicBezTo>
                <a:cubicBezTo>
                  <a:pt x="188" y="1216"/>
                  <a:pt x="219" y="1197"/>
                  <a:pt x="223" y="1170"/>
                </a:cubicBezTo>
                <a:cubicBezTo>
                  <a:pt x="224" y="1185"/>
                  <a:pt x="232" y="1199"/>
                  <a:pt x="249" y="1208"/>
                </a:cubicBezTo>
                <a:cubicBezTo>
                  <a:pt x="252" y="1209"/>
                  <a:pt x="256" y="1211"/>
                  <a:pt x="259" y="1211"/>
                </a:cubicBezTo>
                <a:cubicBezTo>
                  <a:pt x="260" y="1218"/>
                  <a:pt x="271" y="1222"/>
                  <a:pt x="275" y="1215"/>
                </a:cubicBezTo>
                <a:cubicBezTo>
                  <a:pt x="275" y="1214"/>
                  <a:pt x="276" y="1214"/>
                  <a:pt x="276" y="1213"/>
                </a:cubicBezTo>
                <a:cubicBezTo>
                  <a:pt x="290" y="1213"/>
                  <a:pt x="304" y="1208"/>
                  <a:pt x="312" y="1197"/>
                </a:cubicBezTo>
                <a:cubicBezTo>
                  <a:pt x="327" y="1177"/>
                  <a:pt x="319" y="1150"/>
                  <a:pt x="311" y="1129"/>
                </a:cubicBezTo>
                <a:cubicBezTo>
                  <a:pt x="310" y="1126"/>
                  <a:pt x="307" y="1124"/>
                  <a:pt x="304" y="1124"/>
                </a:cubicBezTo>
                <a:cubicBezTo>
                  <a:pt x="310" y="1123"/>
                  <a:pt x="317" y="1122"/>
                  <a:pt x="323" y="1120"/>
                </a:cubicBezTo>
                <a:cubicBezTo>
                  <a:pt x="323" y="1121"/>
                  <a:pt x="323" y="1122"/>
                  <a:pt x="323" y="1123"/>
                </a:cubicBezTo>
                <a:cubicBezTo>
                  <a:pt x="335" y="1166"/>
                  <a:pt x="394" y="1179"/>
                  <a:pt x="416" y="1136"/>
                </a:cubicBezTo>
                <a:cubicBezTo>
                  <a:pt x="418" y="1133"/>
                  <a:pt x="419" y="1129"/>
                  <a:pt x="420" y="1126"/>
                </a:cubicBezTo>
                <a:cubicBezTo>
                  <a:pt x="427" y="1125"/>
                  <a:pt x="431" y="1114"/>
                  <a:pt x="423" y="1110"/>
                </a:cubicBezTo>
                <a:cubicBezTo>
                  <a:pt x="423" y="1110"/>
                  <a:pt x="422" y="1109"/>
                  <a:pt x="422" y="1109"/>
                </a:cubicBezTo>
                <a:cubicBezTo>
                  <a:pt x="421" y="1095"/>
                  <a:pt x="416" y="1081"/>
                  <a:pt x="405" y="1073"/>
                </a:cubicBezTo>
                <a:cubicBezTo>
                  <a:pt x="389" y="1060"/>
                  <a:pt x="366" y="1064"/>
                  <a:pt x="347" y="1071"/>
                </a:cubicBezTo>
                <a:cubicBezTo>
                  <a:pt x="346" y="1070"/>
                  <a:pt x="346" y="1069"/>
                  <a:pt x="345" y="1069"/>
                </a:cubicBezTo>
                <a:cubicBezTo>
                  <a:pt x="338" y="1063"/>
                  <a:pt x="328" y="1062"/>
                  <a:pt x="319" y="1063"/>
                </a:cubicBezTo>
                <a:cubicBezTo>
                  <a:pt x="318" y="1061"/>
                  <a:pt x="317" y="1059"/>
                  <a:pt x="316" y="1058"/>
                </a:cubicBezTo>
                <a:cubicBezTo>
                  <a:pt x="314" y="1055"/>
                  <a:pt x="310" y="1052"/>
                  <a:pt x="306" y="1054"/>
                </a:cubicBezTo>
                <a:cubicBezTo>
                  <a:pt x="304" y="1055"/>
                  <a:pt x="302" y="1056"/>
                  <a:pt x="300" y="1057"/>
                </a:cubicBezTo>
                <a:cubicBezTo>
                  <a:pt x="298" y="1055"/>
                  <a:pt x="295" y="1054"/>
                  <a:pt x="293" y="1053"/>
                </a:cubicBezTo>
                <a:cubicBezTo>
                  <a:pt x="298" y="1052"/>
                  <a:pt x="302" y="1048"/>
                  <a:pt x="299" y="1042"/>
                </a:cubicBezTo>
                <a:cubicBezTo>
                  <a:pt x="294" y="1029"/>
                  <a:pt x="288" y="1014"/>
                  <a:pt x="291" y="999"/>
                </a:cubicBezTo>
                <a:cubicBezTo>
                  <a:pt x="293" y="989"/>
                  <a:pt x="300" y="984"/>
                  <a:pt x="309" y="982"/>
                </a:cubicBezTo>
                <a:cubicBezTo>
                  <a:pt x="307" y="990"/>
                  <a:pt x="305" y="998"/>
                  <a:pt x="305" y="1007"/>
                </a:cubicBezTo>
                <a:cubicBezTo>
                  <a:pt x="305" y="1018"/>
                  <a:pt x="323" y="1018"/>
                  <a:pt x="323" y="1007"/>
                </a:cubicBezTo>
                <a:cubicBezTo>
                  <a:pt x="323" y="998"/>
                  <a:pt x="325" y="990"/>
                  <a:pt x="328" y="982"/>
                </a:cubicBezTo>
                <a:cubicBezTo>
                  <a:pt x="330" y="982"/>
                  <a:pt x="332" y="983"/>
                  <a:pt x="334" y="983"/>
                </a:cubicBezTo>
                <a:cubicBezTo>
                  <a:pt x="347" y="987"/>
                  <a:pt x="354" y="1001"/>
                  <a:pt x="354" y="1014"/>
                </a:cubicBezTo>
                <a:cubicBezTo>
                  <a:pt x="354" y="1030"/>
                  <a:pt x="341" y="1041"/>
                  <a:pt x="326" y="1045"/>
                </a:cubicBezTo>
                <a:cubicBezTo>
                  <a:pt x="315" y="1048"/>
                  <a:pt x="320" y="1065"/>
                  <a:pt x="331" y="1062"/>
                </a:cubicBezTo>
                <a:cubicBezTo>
                  <a:pt x="366" y="1052"/>
                  <a:pt x="381" y="1012"/>
                  <a:pt x="363" y="985"/>
                </a:cubicBezTo>
                <a:cubicBezTo>
                  <a:pt x="377" y="993"/>
                  <a:pt x="395" y="991"/>
                  <a:pt x="410" y="985"/>
                </a:cubicBezTo>
                <a:cubicBezTo>
                  <a:pt x="413" y="989"/>
                  <a:pt x="416" y="993"/>
                  <a:pt x="420" y="995"/>
                </a:cubicBezTo>
                <a:cubicBezTo>
                  <a:pt x="386" y="1011"/>
                  <a:pt x="378" y="1059"/>
                  <a:pt x="416" y="1078"/>
                </a:cubicBezTo>
                <a:cubicBezTo>
                  <a:pt x="419" y="1080"/>
                  <a:pt x="422" y="1081"/>
                  <a:pt x="425" y="1081"/>
                </a:cubicBezTo>
                <a:cubicBezTo>
                  <a:pt x="426" y="1088"/>
                  <a:pt x="435" y="1091"/>
                  <a:pt x="440" y="1084"/>
                </a:cubicBezTo>
                <a:cubicBezTo>
                  <a:pt x="440" y="1084"/>
                  <a:pt x="440" y="1084"/>
                  <a:pt x="440" y="1083"/>
                </a:cubicBezTo>
                <a:cubicBezTo>
                  <a:pt x="453" y="1083"/>
                  <a:pt x="466" y="1078"/>
                  <a:pt x="473" y="1069"/>
                </a:cubicBezTo>
                <a:cubicBezTo>
                  <a:pt x="473" y="1070"/>
                  <a:pt x="473" y="1072"/>
                  <a:pt x="473" y="1074"/>
                </a:cubicBezTo>
                <a:cubicBezTo>
                  <a:pt x="473" y="1076"/>
                  <a:pt x="474" y="1078"/>
                  <a:pt x="475" y="1079"/>
                </a:cubicBezTo>
                <a:cubicBezTo>
                  <a:pt x="475" y="1080"/>
                  <a:pt x="475" y="1080"/>
                  <a:pt x="475" y="1081"/>
                </a:cubicBezTo>
                <a:cubicBezTo>
                  <a:pt x="474" y="1082"/>
                  <a:pt x="472" y="1083"/>
                  <a:pt x="471" y="1085"/>
                </a:cubicBezTo>
                <a:cubicBezTo>
                  <a:pt x="460" y="1093"/>
                  <a:pt x="455" y="1105"/>
                  <a:pt x="458" y="1116"/>
                </a:cubicBezTo>
                <a:cubicBezTo>
                  <a:pt x="456" y="1138"/>
                  <a:pt x="468" y="1158"/>
                  <a:pt x="498" y="1159"/>
                </a:cubicBezTo>
                <a:cubicBezTo>
                  <a:pt x="499" y="1159"/>
                  <a:pt x="500" y="1158"/>
                  <a:pt x="501" y="1158"/>
                </a:cubicBezTo>
                <a:cubicBezTo>
                  <a:pt x="504" y="1158"/>
                  <a:pt x="506" y="1159"/>
                  <a:pt x="509" y="1160"/>
                </a:cubicBezTo>
                <a:cubicBezTo>
                  <a:pt x="514" y="1161"/>
                  <a:pt x="517" y="1158"/>
                  <a:pt x="518" y="1154"/>
                </a:cubicBezTo>
                <a:cubicBezTo>
                  <a:pt x="547" y="1155"/>
                  <a:pt x="575" y="1140"/>
                  <a:pt x="599" y="1123"/>
                </a:cubicBezTo>
                <a:cubicBezTo>
                  <a:pt x="603" y="1120"/>
                  <a:pt x="603" y="1115"/>
                  <a:pt x="601" y="1112"/>
                </a:cubicBezTo>
                <a:cubicBezTo>
                  <a:pt x="603" y="1111"/>
                  <a:pt x="604" y="1109"/>
                  <a:pt x="605" y="1107"/>
                </a:cubicBezTo>
                <a:cubicBezTo>
                  <a:pt x="606" y="1106"/>
                  <a:pt x="606" y="1106"/>
                  <a:pt x="606" y="1105"/>
                </a:cubicBezTo>
                <a:cubicBezTo>
                  <a:pt x="610" y="1108"/>
                  <a:pt x="615" y="1107"/>
                  <a:pt x="617" y="1104"/>
                </a:cubicBezTo>
                <a:cubicBezTo>
                  <a:pt x="617" y="1104"/>
                  <a:pt x="618" y="1104"/>
                  <a:pt x="618" y="1104"/>
                </a:cubicBezTo>
                <a:cubicBezTo>
                  <a:pt x="604" y="1118"/>
                  <a:pt x="597" y="1139"/>
                  <a:pt x="598" y="1158"/>
                </a:cubicBezTo>
                <a:cubicBezTo>
                  <a:pt x="598" y="1158"/>
                  <a:pt x="598" y="1158"/>
                  <a:pt x="598" y="1158"/>
                </a:cubicBezTo>
                <a:cubicBezTo>
                  <a:pt x="560" y="1158"/>
                  <a:pt x="524" y="1178"/>
                  <a:pt x="509" y="1216"/>
                </a:cubicBezTo>
                <a:cubicBezTo>
                  <a:pt x="504" y="1231"/>
                  <a:pt x="499" y="1251"/>
                  <a:pt x="508" y="1266"/>
                </a:cubicBezTo>
                <a:cubicBezTo>
                  <a:pt x="516" y="1281"/>
                  <a:pt x="533" y="1275"/>
                  <a:pt x="546" y="1268"/>
                </a:cubicBezTo>
                <a:cubicBezTo>
                  <a:pt x="550" y="1276"/>
                  <a:pt x="557" y="1285"/>
                  <a:pt x="567" y="1285"/>
                </a:cubicBezTo>
                <a:cubicBezTo>
                  <a:pt x="580" y="1285"/>
                  <a:pt x="589" y="1274"/>
                  <a:pt x="596" y="1264"/>
                </a:cubicBezTo>
                <a:cubicBezTo>
                  <a:pt x="606" y="1251"/>
                  <a:pt x="613" y="1237"/>
                  <a:pt x="619" y="1222"/>
                </a:cubicBezTo>
                <a:cubicBezTo>
                  <a:pt x="615" y="1239"/>
                  <a:pt x="614" y="1256"/>
                  <a:pt x="620" y="1272"/>
                </a:cubicBezTo>
                <a:cubicBezTo>
                  <a:pt x="621" y="1276"/>
                  <a:pt x="623" y="1280"/>
                  <a:pt x="625" y="1283"/>
                </a:cubicBezTo>
                <a:cubicBezTo>
                  <a:pt x="624" y="1294"/>
                  <a:pt x="626" y="1308"/>
                  <a:pt x="636" y="1314"/>
                </a:cubicBezTo>
                <a:cubicBezTo>
                  <a:pt x="650" y="1322"/>
                  <a:pt x="667" y="1314"/>
                  <a:pt x="679" y="1307"/>
                </a:cubicBezTo>
                <a:cubicBezTo>
                  <a:pt x="681" y="1306"/>
                  <a:pt x="682" y="1305"/>
                  <a:pt x="683" y="1303"/>
                </a:cubicBezTo>
                <a:cubicBezTo>
                  <a:pt x="683" y="1303"/>
                  <a:pt x="684" y="1302"/>
                  <a:pt x="684" y="1302"/>
                </a:cubicBezTo>
                <a:cubicBezTo>
                  <a:pt x="686" y="1302"/>
                  <a:pt x="688" y="1303"/>
                  <a:pt x="689" y="1303"/>
                </a:cubicBezTo>
                <a:cubicBezTo>
                  <a:pt x="702" y="1309"/>
                  <a:pt x="715" y="1307"/>
                  <a:pt x="723" y="1299"/>
                </a:cubicBezTo>
                <a:cubicBezTo>
                  <a:pt x="743" y="1290"/>
                  <a:pt x="755" y="1269"/>
                  <a:pt x="740" y="1244"/>
                </a:cubicBezTo>
                <a:cubicBezTo>
                  <a:pt x="739" y="1242"/>
                  <a:pt x="738" y="1241"/>
                  <a:pt x="737" y="1241"/>
                </a:cubicBezTo>
                <a:cubicBezTo>
                  <a:pt x="737" y="1238"/>
                  <a:pt x="736" y="1236"/>
                  <a:pt x="736" y="1233"/>
                </a:cubicBezTo>
                <a:cubicBezTo>
                  <a:pt x="734" y="1228"/>
                  <a:pt x="730" y="1227"/>
                  <a:pt x="726" y="1228"/>
                </a:cubicBezTo>
                <a:cubicBezTo>
                  <a:pt x="714" y="1204"/>
                  <a:pt x="690" y="1189"/>
                  <a:pt x="666" y="1177"/>
                </a:cubicBezTo>
                <a:cubicBezTo>
                  <a:pt x="676" y="1172"/>
                  <a:pt x="684" y="1163"/>
                  <a:pt x="687" y="1152"/>
                </a:cubicBezTo>
                <a:cubicBezTo>
                  <a:pt x="705" y="1188"/>
                  <a:pt x="742" y="1211"/>
                  <a:pt x="784" y="1205"/>
                </a:cubicBezTo>
                <a:cubicBezTo>
                  <a:pt x="800" y="1202"/>
                  <a:pt x="819" y="1196"/>
                  <a:pt x="828" y="1181"/>
                </a:cubicBezTo>
                <a:cubicBezTo>
                  <a:pt x="837" y="1166"/>
                  <a:pt x="823" y="1154"/>
                  <a:pt x="811" y="1147"/>
                </a:cubicBezTo>
                <a:cubicBezTo>
                  <a:pt x="813" y="1143"/>
                  <a:pt x="816" y="1138"/>
                  <a:pt x="817" y="1133"/>
                </a:cubicBezTo>
                <a:cubicBezTo>
                  <a:pt x="843" y="1129"/>
                  <a:pt x="869" y="1122"/>
                  <a:pt x="893" y="1112"/>
                </a:cubicBezTo>
                <a:cubicBezTo>
                  <a:pt x="898" y="1110"/>
                  <a:pt x="899" y="1106"/>
                  <a:pt x="899" y="1102"/>
                </a:cubicBezTo>
                <a:cubicBezTo>
                  <a:pt x="900" y="1104"/>
                  <a:pt x="902" y="1105"/>
                  <a:pt x="905" y="1104"/>
                </a:cubicBezTo>
                <a:cubicBezTo>
                  <a:pt x="914" y="1104"/>
                  <a:pt x="921" y="1101"/>
                  <a:pt x="929" y="1096"/>
                </a:cubicBezTo>
                <a:cubicBezTo>
                  <a:pt x="937" y="1105"/>
                  <a:pt x="946" y="1113"/>
                  <a:pt x="954" y="1120"/>
                </a:cubicBezTo>
                <a:cubicBezTo>
                  <a:pt x="1031" y="1188"/>
                  <a:pt x="1140" y="1240"/>
                  <a:pt x="1237" y="1178"/>
                </a:cubicBezTo>
                <a:cubicBezTo>
                  <a:pt x="1238" y="1177"/>
                  <a:pt x="1239" y="1176"/>
                  <a:pt x="1239" y="1175"/>
                </a:cubicBezTo>
                <a:cubicBezTo>
                  <a:pt x="1251" y="1174"/>
                  <a:pt x="1261" y="1170"/>
                  <a:pt x="1269" y="1163"/>
                </a:cubicBezTo>
                <a:cubicBezTo>
                  <a:pt x="1270" y="1164"/>
                  <a:pt x="1271" y="1165"/>
                  <a:pt x="1273" y="1165"/>
                </a:cubicBezTo>
                <a:cubicBezTo>
                  <a:pt x="1312" y="1175"/>
                  <a:pt x="1354" y="1178"/>
                  <a:pt x="1391" y="1161"/>
                </a:cubicBezTo>
                <a:cubicBezTo>
                  <a:pt x="1398" y="1157"/>
                  <a:pt x="1404" y="1153"/>
                  <a:pt x="1410" y="1148"/>
                </a:cubicBezTo>
                <a:cubicBezTo>
                  <a:pt x="1410" y="1148"/>
                  <a:pt x="1410" y="1148"/>
                  <a:pt x="1410" y="1148"/>
                </a:cubicBezTo>
                <a:cubicBezTo>
                  <a:pt x="1418" y="1166"/>
                  <a:pt x="1433" y="1174"/>
                  <a:pt x="1450" y="1175"/>
                </a:cubicBezTo>
                <a:cubicBezTo>
                  <a:pt x="1450" y="1176"/>
                  <a:pt x="1451" y="1177"/>
                  <a:pt x="1452" y="1178"/>
                </a:cubicBezTo>
                <a:cubicBezTo>
                  <a:pt x="1550" y="1240"/>
                  <a:pt x="1658" y="1188"/>
                  <a:pt x="1736" y="1120"/>
                </a:cubicBezTo>
                <a:cubicBezTo>
                  <a:pt x="1743" y="1113"/>
                  <a:pt x="1752" y="1105"/>
                  <a:pt x="1760" y="1096"/>
                </a:cubicBezTo>
                <a:cubicBezTo>
                  <a:pt x="1765" y="1099"/>
                  <a:pt x="1769" y="1101"/>
                  <a:pt x="1773" y="1102"/>
                </a:cubicBezTo>
                <a:cubicBezTo>
                  <a:pt x="1773" y="1102"/>
                  <a:pt x="1773" y="1102"/>
                  <a:pt x="1773" y="1102"/>
                </a:cubicBezTo>
                <a:cubicBezTo>
                  <a:pt x="1775" y="1097"/>
                  <a:pt x="1777" y="1092"/>
                  <a:pt x="1780" y="1087"/>
                </a:cubicBezTo>
                <a:cubicBezTo>
                  <a:pt x="1779" y="1086"/>
                  <a:pt x="1778" y="1086"/>
                  <a:pt x="1776" y="1085"/>
                </a:cubicBezTo>
                <a:cubicBezTo>
                  <a:pt x="1778" y="1084"/>
                  <a:pt x="1780" y="1083"/>
                  <a:pt x="1782" y="1082"/>
                </a:cubicBezTo>
                <a:cubicBezTo>
                  <a:pt x="1786" y="1075"/>
                  <a:pt x="1790" y="1068"/>
                  <a:pt x="1794" y="1061"/>
                </a:cubicBezTo>
                <a:cubicBezTo>
                  <a:pt x="1791" y="1062"/>
                  <a:pt x="1789" y="1063"/>
                  <a:pt x="1786" y="1063"/>
                </a:cubicBezTo>
                <a:cubicBezTo>
                  <a:pt x="1791" y="1057"/>
                  <a:pt x="1795" y="1050"/>
                  <a:pt x="1800" y="1044"/>
                </a:cubicBezTo>
                <a:cubicBezTo>
                  <a:pt x="1807" y="1035"/>
                  <a:pt x="1810" y="1037"/>
                  <a:pt x="1819" y="1038"/>
                </a:cubicBezTo>
                <a:cubicBezTo>
                  <a:pt x="1830" y="1040"/>
                  <a:pt x="1837" y="1027"/>
                  <a:pt x="1840" y="1018"/>
                </a:cubicBezTo>
                <a:close/>
                <a:moveTo>
                  <a:pt x="2291" y="1089"/>
                </a:moveTo>
                <a:cubicBezTo>
                  <a:pt x="2290" y="1087"/>
                  <a:pt x="2290" y="1086"/>
                  <a:pt x="2289" y="1084"/>
                </a:cubicBezTo>
                <a:cubicBezTo>
                  <a:pt x="2291" y="1086"/>
                  <a:pt x="2292" y="1088"/>
                  <a:pt x="2294" y="1090"/>
                </a:cubicBezTo>
                <a:cubicBezTo>
                  <a:pt x="2293" y="1089"/>
                  <a:pt x="2292" y="1089"/>
                  <a:pt x="2291" y="1089"/>
                </a:cubicBezTo>
                <a:close/>
                <a:moveTo>
                  <a:pt x="2478" y="963"/>
                </a:moveTo>
                <a:cubicBezTo>
                  <a:pt x="2483" y="968"/>
                  <a:pt x="2488" y="974"/>
                  <a:pt x="2492" y="981"/>
                </a:cubicBezTo>
                <a:cubicBezTo>
                  <a:pt x="2487" y="975"/>
                  <a:pt x="2482" y="969"/>
                  <a:pt x="2478" y="963"/>
                </a:cubicBezTo>
                <a:close/>
                <a:moveTo>
                  <a:pt x="2651" y="930"/>
                </a:moveTo>
                <a:cubicBezTo>
                  <a:pt x="2651" y="937"/>
                  <a:pt x="2652" y="943"/>
                  <a:pt x="2652" y="950"/>
                </a:cubicBezTo>
                <a:cubicBezTo>
                  <a:pt x="2648" y="952"/>
                  <a:pt x="2645" y="955"/>
                  <a:pt x="2642" y="960"/>
                </a:cubicBezTo>
                <a:cubicBezTo>
                  <a:pt x="2642" y="960"/>
                  <a:pt x="2641" y="960"/>
                  <a:pt x="2641" y="960"/>
                </a:cubicBezTo>
                <a:cubicBezTo>
                  <a:pt x="2637" y="955"/>
                  <a:pt x="2627" y="959"/>
                  <a:pt x="2627" y="966"/>
                </a:cubicBezTo>
                <a:cubicBezTo>
                  <a:pt x="2627" y="974"/>
                  <a:pt x="2626" y="983"/>
                  <a:pt x="2625" y="991"/>
                </a:cubicBezTo>
                <a:cubicBezTo>
                  <a:pt x="2624" y="992"/>
                  <a:pt x="2624" y="993"/>
                  <a:pt x="2623" y="994"/>
                </a:cubicBezTo>
                <a:cubicBezTo>
                  <a:pt x="2616" y="1001"/>
                  <a:pt x="2610" y="1010"/>
                  <a:pt x="2603" y="1018"/>
                </a:cubicBezTo>
                <a:cubicBezTo>
                  <a:pt x="2597" y="1022"/>
                  <a:pt x="2589" y="1024"/>
                  <a:pt x="2578" y="1024"/>
                </a:cubicBezTo>
                <a:cubicBezTo>
                  <a:pt x="2562" y="1022"/>
                  <a:pt x="2545" y="1017"/>
                  <a:pt x="2528" y="1008"/>
                </a:cubicBezTo>
                <a:cubicBezTo>
                  <a:pt x="2511" y="984"/>
                  <a:pt x="2498" y="951"/>
                  <a:pt x="2471" y="940"/>
                </a:cubicBezTo>
                <a:cubicBezTo>
                  <a:pt x="2478" y="933"/>
                  <a:pt x="2483" y="924"/>
                  <a:pt x="2484" y="915"/>
                </a:cubicBezTo>
                <a:cubicBezTo>
                  <a:pt x="2540" y="920"/>
                  <a:pt x="2598" y="912"/>
                  <a:pt x="2651" y="930"/>
                </a:cubicBezTo>
                <a:close/>
                <a:moveTo>
                  <a:pt x="2462" y="798"/>
                </a:moveTo>
                <a:cubicBezTo>
                  <a:pt x="2462" y="796"/>
                  <a:pt x="2462" y="795"/>
                  <a:pt x="2462" y="793"/>
                </a:cubicBezTo>
                <a:cubicBezTo>
                  <a:pt x="2464" y="771"/>
                  <a:pt x="2470" y="746"/>
                  <a:pt x="2493" y="738"/>
                </a:cubicBezTo>
                <a:cubicBezTo>
                  <a:pt x="2495" y="737"/>
                  <a:pt x="2498" y="737"/>
                  <a:pt x="2500" y="736"/>
                </a:cubicBezTo>
                <a:cubicBezTo>
                  <a:pt x="2516" y="740"/>
                  <a:pt x="2534" y="754"/>
                  <a:pt x="2546" y="759"/>
                </a:cubicBezTo>
                <a:cubicBezTo>
                  <a:pt x="2551" y="762"/>
                  <a:pt x="2556" y="760"/>
                  <a:pt x="2558" y="754"/>
                </a:cubicBezTo>
                <a:cubicBezTo>
                  <a:pt x="2558" y="753"/>
                  <a:pt x="2560" y="749"/>
                  <a:pt x="2561" y="746"/>
                </a:cubicBezTo>
                <a:cubicBezTo>
                  <a:pt x="2566" y="747"/>
                  <a:pt x="2570" y="749"/>
                  <a:pt x="2574" y="751"/>
                </a:cubicBezTo>
                <a:cubicBezTo>
                  <a:pt x="2578" y="752"/>
                  <a:pt x="2582" y="754"/>
                  <a:pt x="2585" y="756"/>
                </a:cubicBezTo>
                <a:cubicBezTo>
                  <a:pt x="2585" y="757"/>
                  <a:pt x="2585" y="757"/>
                  <a:pt x="2585" y="757"/>
                </a:cubicBezTo>
                <a:cubicBezTo>
                  <a:pt x="2592" y="774"/>
                  <a:pt x="2593" y="794"/>
                  <a:pt x="2586" y="810"/>
                </a:cubicBezTo>
                <a:cubicBezTo>
                  <a:pt x="2578" y="827"/>
                  <a:pt x="2566" y="842"/>
                  <a:pt x="2551" y="854"/>
                </a:cubicBezTo>
                <a:cubicBezTo>
                  <a:pt x="2527" y="867"/>
                  <a:pt x="2501" y="878"/>
                  <a:pt x="2480" y="896"/>
                </a:cubicBezTo>
                <a:cubicBezTo>
                  <a:pt x="2480" y="896"/>
                  <a:pt x="2480" y="896"/>
                  <a:pt x="2480" y="896"/>
                </a:cubicBezTo>
                <a:cubicBezTo>
                  <a:pt x="2479" y="895"/>
                  <a:pt x="2478" y="894"/>
                  <a:pt x="2477" y="893"/>
                </a:cubicBezTo>
                <a:cubicBezTo>
                  <a:pt x="2475" y="885"/>
                  <a:pt x="2470" y="880"/>
                  <a:pt x="2463" y="878"/>
                </a:cubicBezTo>
                <a:cubicBezTo>
                  <a:pt x="2464" y="876"/>
                  <a:pt x="2465" y="875"/>
                  <a:pt x="2465" y="872"/>
                </a:cubicBezTo>
                <a:cubicBezTo>
                  <a:pt x="2463" y="847"/>
                  <a:pt x="2461" y="823"/>
                  <a:pt x="2462" y="798"/>
                </a:cubicBezTo>
                <a:close/>
                <a:moveTo>
                  <a:pt x="2450" y="894"/>
                </a:moveTo>
                <a:cubicBezTo>
                  <a:pt x="2454" y="894"/>
                  <a:pt x="2457" y="896"/>
                  <a:pt x="2460" y="898"/>
                </a:cubicBezTo>
                <a:cubicBezTo>
                  <a:pt x="2455" y="901"/>
                  <a:pt x="2455" y="911"/>
                  <a:pt x="2462" y="912"/>
                </a:cubicBezTo>
                <a:cubicBezTo>
                  <a:pt x="2460" y="920"/>
                  <a:pt x="2457" y="927"/>
                  <a:pt x="2453" y="927"/>
                </a:cubicBezTo>
                <a:cubicBezTo>
                  <a:pt x="2445" y="928"/>
                  <a:pt x="2441" y="911"/>
                  <a:pt x="2440" y="900"/>
                </a:cubicBezTo>
                <a:cubicBezTo>
                  <a:pt x="2443" y="897"/>
                  <a:pt x="2446" y="895"/>
                  <a:pt x="2450" y="894"/>
                </a:cubicBezTo>
                <a:close/>
                <a:moveTo>
                  <a:pt x="2430" y="923"/>
                </a:moveTo>
                <a:cubicBezTo>
                  <a:pt x="2431" y="927"/>
                  <a:pt x="2433" y="930"/>
                  <a:pt x="2435" y="933"/>
                </a:cubicBezTo>
                <a:cubicBezTo>
                  <a:pt x="2435" y="933"/>
                  <a:pt x="2435" y="933"/>
                  <a:pt x="2435" y="933"/>
                </a:cubicBezTo>
                <a:cubicBezTo>
                  <a:pt x="2431" y="932"/>
                  <a:pt x="2429" y="931"/>
                  <a:pt x="2427" y="929"/>
                </a:cubicBezTo>
                <a:cubicBezTo>
                  <a:pt x="2428" y="927"/>
                  <a:pt x="2429" y="925"/>
                  <a:pt x="2430" y="923"/>
                </a:cubicBezTo>
                <a:close/>
                <a:moveTo>
                  <a:pt x="2416" y="702"/>
                </a:moveTo>
                <a:cubicBezTo>
                  <a:pt x="2409" y="715"/>
                  <a:pt x="2392" y="721"/>
                  <a:pt x="2379" y="725"/>
                </a:cubicBezTo>
                <a:cubicBezTo>
                  <a:pt x="2352" y="732"/>
                  <a:pt x="2358" y="688"/>
                  <a:pt x="2358" y="672"/>
                </a:cubicBezTo>
                <a:cubicBezTo>
                  <a:pt x="2359" y="670"/>
                  <a:pt x="2358" y="669"/>
                  <a:pt x="2357" y="668"/>
                </a:cubicBezTo>
                <a:cubicBezTo>
                  <a:pt x="2361" y="666"/>
                  <a:pt x="2365" y="664"/>
                  <a:pt x="2368" y="661"/>
                </a:cubicBezTo>
                <a:cubicBezTo>
                  <a:pt x="2373" y="658"/>
                  <a:pt x="2376" y="654"/>
                  <a:pt x="2378" y="649"/>
                </a:cubicBezTo>
                <a:cubicBezTo>
                  <a:pt x="2379" y="649"/>
                  <a:pt x="2379" y="649"/>
                  <a:pt x="2380" y="649"/>
                </a:cubicBezTo>
                <a:cubicBezTo>
                  <a:pt x="2406" y="651"/>
                  <a:pt x="2429" y="676"/>
                  <a:pt x="2416" y="702"/>
                </a:cubicBezTo>
                <a:close/>
                <a:moveTo>
                  <a:pt x="2348" y="739"/>
                </a:moveTo>
                <a:cubicBezTo>
                  <a:pt x="2349" y="740"/>
                  <a:pt x="2350" y="741"/>
                  <a:pt x="2351" y="742"/>
                </a:cubicBezTo>
                <a:cubicBezTo>
                  <a:pt x="2350" y="742"/>
                  <a:pt x="2349" y="742"/>
                  <a:pt x="2348" y="741"/>
                </a:cubicBezTo>
                <a:cubicBezTo>
                  <a:pt x="2336" y="737"/>
                  <a:pt x="2321" y="736"/>
                  <a:pt x="2308" y="740"/>
                </a:cubicBezTo>
                <a:cubicBezTo>
                  <a:pt x="2323" y="729"/>
                  <a:pt x="2334" y="710"/>
                  <a:pt x="2341" y="693"/>
                </a:cubicBezTo>
                <a:cubicBezTo>
                  <a:pt x="2339" y="709"/>
                  <a:pt x="2339" y="725"/>
                  <a:pt x="2348" y="739"/>
                </a:cubicBezTo>
                <a:close/>
                <a:moveTo>
                  <a:pt x="2339" y="657"/>
                </a:moveTo>
                <a:cubicBezTo>
                  <a:pt x="2316" y="659"/>
                  <a:pt x="2306" y="639"/>
                  <a:pt x="2315" y="619"/>
                </a:cubicBezTo>
                <a:cubicBezTo>
                  <a:pt x="2314" y="628"/>
                  <a:pt x="2321" y="639"/>
                  <a:pt x="2330" y="645"/>
                </a:cubicBezTo>
                <a:cubicBezTo>
                  <a:pt x="2341" y="652"/>
                  <a:pt x="2354" y="652"/>
                  <a:pt x="2363" y="644"/>
                </a:cubicBezTo>
                <a:cubicBezTo>
                  <a:pt x="2359" y="651"/>
                  <a:pt x="2345" y="656"/>
                  <a:pt x="2339" y="657"/>
                </a:cubicBezTo>
                <a:close/>
                <a:moveTo>
                  <a:pt x="2343" y="594"/>
                </a:moveTo>
                <a:cubicBezTo>
                  <a:pt x="2341" y="593"/>
                  <a:pt x="2339" y="592"/>
                  <a:pt x="2337" y="592"/>
                </a:cubicBezTo>
                <a:cubicBezTo>
                  <a:pt x="2324" y="589"/>
                  <a:pt x="2314" y="594"/>
                  <a:pt x="2307" y="602"/>
                </a:cubicBezTo>
                <a:cubicBezTo>
                  <a:pt x="2301" y="582"/>
                  <a:pt x="2297" y="561"/>
                  <a:pt x="2307" y="541"/>
                </a:cubicBezTo>
                <a:cubicBezTo>
                  <a:pt x="2308" y="539"/>
                  <a:pt x="2309" y="538"/>
                  <a:pt x="2310" y="537"/>
                </a:cubicBezTo>
                <a:cubicBezTo>
                  <a:pt x="2312" y="536"/>
                  <a:pt x="2314" y="535"/>
                  <a:pt x="2317" y="535"/>
                </a:cubicBezTo>
                <a:cubicBezTo>
                  <a:pt x="2338" y="538"/>
                  <a:pt x="2341" y="576"/>
                  <a:pt x="2343" y="593"/>
                </a:cubicBezTo>
                <a:cubicBezTo>
                  <a:pt x="2343" y="593"/>
                  <a:pt x="2343" y="593"/>
                  <a:pt x="2343" y="593"/>
                </a:cubicBezTo>
                <a:cubicBezTo>
                  <a:pt x="2343" y="594"/>
                  <a:pt x="2343" y="594"/>
                  <a:pt x="2343" y="594"/>
                </a:cubicBezTo>
                <a:close/>
                <a:moveTo>
                  <a:pt x="2354" y="622"/>
                </a:moveTo>
                <a:cubicBezTo>
                  <a:pt x="2356" y="626"/>
                  <a:pt x="2355" y="630"/>
                  <a:pt x="2352" y="633"/>
                </a:cubicBezTo>
                <a:cubicBezTo>
                  <a:pt x="2346" y="639"/>
                  <a:pt x="2331" y="628"/>
                  <a:pt x="2331" y="621"/>
                </a:cubicBezTo>
                <a:cubicBezTo>
                  <a:pt x="2330" y="616"/>
                  <a:pt x="2339" y="614"/>
                  <a:pt x="2340" y="620"/>
                </a:cubicBezTo>
                <a:cubicBezTo>
                  <a:pt x="2342" y="627"/>
                  <a:pt x="2350" y="627"/>
                  <a:pt x="2354" y="622"/>
                </a:cubicBezTo>
                <a:close/>
                <a:moveTo>
                  <a:pt x="2399" y="561"/>
                </a:moveTo>
                <a:cubicBezTo>
                  <a:pt x="2399" y="564"/>
                  <a:pt x="2399" y="567"/>
                  <a:pt x="2399" y="571"/>
                </a:cubicBezTo>
                <a:cubicBezTo>
                  <a:pt x="2399" y="571"/>
                  <a:pt x="2399" y="571"/>
                  <a:pt x="2398" y="571"/>
                </a:cubicBezTo>
                <a:cubicBezTo>
                  <a:pt x="2390" y="575"/>
                  <a:pt x="2375" y="579"/>
                  <a:pt x="2364" y="586"/>
                </a:cubicBezTo>
                <a:cubicBezTo>
                  <a:pt x="2361" y="582"/>
                  <a:pt x="2360" y="576"/>
                  <a:pt x="2360" y="570"/>
                </a:cubicBezTo>
                <a:cubicBezTo>
                  <a:pt x="2360" y="557"/>
                  <a:pt x="2363" y="545"/>
                  <a:pt x="2365" y="532"/>
                </a:cubicBezTo>
                <a:cubicBezTo>
                  <a:pt x="2368" y="530"/>
                  <a:pt x="2371" y="528"/>
                  <a:pt x="2374" y="525"/>
                </a:cubicBezTo>
                <a:cubicBezTo>
                  <a:pt x="2380" y="533"/>
                  <a:pt x="2388" y="537"/>
                  <a:pt x="2397" y="536"/>
                </a:cubicBezTo>
                <a:cubicBezTo>
                  <a:pt x="2395" y="543"/>
                  <a:pt x="2396" y="552"/>
                  <a:pt x="2399" y="561"/>
                </a:cubicBezTo>
                <a:close/>
                <a:moveTo>
                  <a:pt x="2434" y="634"/>
                </a:moveTo>
                <a:cubicBezTo>
                  <a:pt x="2427" y="637"/>
                  <a:pt x="2417" y="636"/>
                  <a:pt x="2407" y="635"/>
                </a:cubicBezTo>
                <a:cubicBezTo>
                  <a:pt x="2403" y="633"/>
                  <a:pt x="2399" y="632"/>
                  <a:pt x="2395" y="631"/>
                </a:cubicBezTo>
                <a:cubicBezTo>
                  <a:pt x="2388" y="630"/>
                  <a:pt x="2382" y="628"/>
                  <a:pt x="2375" y="628"/>
                </a:cubicBezTo>
                <a:cubicBezTo>
                  <a:pt x="2374" y="625"/>
                  <a:pt x="2372" y="623"/>
                  <a:pt x="2371" y="620"/>
                </a:cubicBezTo>
                <a:cubicBezTo>
                  <a:pt x="2370" y="619"/>
                  <a:pt x="2370" y="619"/>
                  <a:pt x="2370" y="618"/>
                </a:cubicBezTo>
                <a:cubicBezTo>
                  <a:pt x="2371" y="617"/>
                  <a:pt x="2371" y="616"/>
                  <a:pt x="2371" y="615"/>
                </a:cubicBezTo>
                <a:cubicBezTo>
                  <a:pt x="2374" y="597"/>
                  <a:pt x="2403" y="603"/>
                  <a:pt x="2415" y="606"/>
                </a:cubicBezTo>
                <a:cubicBezTo>
                  <a:pt x="2417" y="606"/>
                  <a:pt x="2420" y="607"/>
                  <a:pt x="2423" y="608"/>
                </a:cubicBezTo>
                <a:cubicBezTo>
                  <a:pt x="2425" y="610"/>
                  <a:pt x="2427" y="611"/>
                  <a:pt x="2429" y="612"/>
                </a:cubicBezTo>
                <a:cubicBezTo>
                  <a:pt x="2431" y="613"/>
                  <a:pt x="2432" y="614"/>
                  <a:pt x="2433" y="616"/>
                </a:cubicBezTo>
                <a:cubicBezTo>
                  <a:pt x="2434" y="618"/>
                  <a:pt x="2437" y="625"/>
                  <a:pt x="2437" y="631"/>
                </a:cubicBezTo>
                <a:cubicBezTo>
                  <a:pt x="2436" y="632"/>
                  <a:pt x="2435" y="633"/>
                  <a:pt x="2434" y="634"/>
                </a:cubicBezTo>
                <a:close/>
                <a:moveTo>
                  <a:pt x="2510" y="549"/>
                </a:moveTo>
                <a:cubicBezTo>
                  <a:pt x="2507" y="547"/>
                  <a:pt x="2502" y="546"/>
                  <a:pt x="2499" y="549"/>
                </a:cubicBezTo>
                <a:cubicBezTo>
                  <a:pt x="2486" y="563"/>
                  <a:pt x="2471" y="574"/>
                  <a:pt x="2453" y="578"/>
                </a:cubicBezTo>
                <a:cubicBezTo>
                  <a:pt x="2452" y="578"/>
                  <a:pt x="2452" y="578"/>
                  <a:pt x="2452" y="578"/>
                </a:cubicBezTo>
                <a:cubicBezTo>
                  <a:pt x="2444" y="577"/>
                  <a:pt x="2437" y="574"/>
                  <a:pt x="2429" y="572"/>
                </a:cubicBezTo>
                <a:cubicBezTo>
                  <a:pt x="2424" y="567"/>
                  <a:pt x="2420" y="559"/>
                  <a:pt x="2418" y="552"/>
                </a:cubicBezTo>
                <a:cubicBezTo>
                  <a:pt x="2428" y="537"/>
                  <a:pt x="2450" y="527"/>
                  <a:pt x="2470" y="526"/>
                </a:cubicBezTo>
                <a:cubicBezTo>
                  <a:pt x="2473" y="526"/>
                  <a:pt x="2477" y="526"/>
                  <a:pt x="2481" y="526"/>
                </a:cubicBezTo>
                <a:cubicBezTo>
                  <a:pt x="2485" y="525"/>
                  <a:pt x="2487" y="523"/>
                  <a:pt x="2488" y="520"/>
                </a:cubicBezTo>
                <a:cubicBezTo>
                  <a:pt x="2494" y="522"/>
                  <a:pt x="2499" y="524"/>
                  <a:pt x="2505" y="525"/>
                </a:cubicBezTo>
                <a:cubicBezTo>
                  <a:pt x="2505" y="526"/>
                  <a:pt x="2505" y="527"/>
                  <a:pt x="2505" y="528"/>
                </a:cubicBezTo>
                <a:cubicBezTo>
                  <a:pt x="2506" y="535"/>
                  <a:pt x="2509" y="542"/>
                  <a:pt x="2512" y="548"/>
                </a:cubicBezTo>
                <a:cubicBezTo>
                  <a:pt x="2511" y="548"/>
                  <a:pt x="2511" y="549"/>
                  <a:pt x="2510" y="549"/>
                </a:cubicBezTo>
                <a:close/>
                <a:moveTo>
                  <a:pt x="2421" y="524"/>
                </a:moveTo>
                <a:cubicBezTo>
                  <a:pt x="2429" y="516"/>
                  <a:pt x="2436" y="506"/>
                  <a:pt x="2440" y="495"/>
                </a:cubicBezTo>
                <a:cubicBezTo>
                  <a:pt x="2441" y="496"/>
                  <a:pt x="2443" y="497"/>
                  <a:pt x="2444" y="498"/>
                </a:cubicBezTo>
                <a:cubicBezTo>
                  <a:pt x="2445" y="503"/>
                  <a:pt x="2447" y="508"/>
                  <a:pt x="2449" y="513"/>
                </a:cubicBezTo>
                <a:cubicBezTo>
                  <a:pt x="2439" y="515"/>
                  <a:pt x="2430" y="520"/>
                  <a:pt x="2422" y="525"/>
                </a:cubicBezTo>
                <a:cubicBezTo>
                  <a:pt x="2422" y="525"/>
                  <a:pt x="2421" y="524"/>
                  <a:pt x="2421" y="524"/>
                </a:cubicBezTo>
                <a:close/>
                <a:moveTo>
                  <a:pt x="2578" y="623"/>
                </a:moveTo>
                <a:cubicBezTo>
                  <a:pt x="2575" y="639"/>
                  <a:pt x="2565" y="650"/>
                  <a:pt x="2542" y="653"/>
                </a:cubicBezTo>
                <a:cubicBezTo>
                  <a:pt x="2541" y="653"/>
                  <a:pt x="2540" y="653"/>
                  <a:pt x="2540" y="653"/>
                </a:cubicBezTo>
                <a:cubicBezTo>
                  <a:pt x="2532" y="648"/>
                  <a:pt x="2527" y="642"/>
                  <a:pt x="2524" y="636"/>
                </a:cubicBezTo>
                <a:cubicBezTo>
                  <a:pt x="2522" y="616"/>
                  <a:pt x="2526" y="591"/>
                  <a:pt x="2526" y="579"/>
                </a:cubicBezTo>
                <a:cubicBezTo>
                  <a:pt x="2526" y="574"/>
                  <a:pt x="2521" y="571"/>
                  <a:pt x="2517" y="571"/>
                </a:cubicBezTo>
                <a:cubicBezTo>
                  <a:pt x="2519" y="568"/>
                  <a:pt x="2520" y="564"/>
                  <a:pt x="2522" y="561"/>
                </a:cubicBezTo>
                <a:cubicBezTo>
                  <a:pt x="2525" y="563"/>
                  <a:pt x="2528" y="565"/>
                  <a:pt x="2532" y="566"/>
                </a:cubicBezTo>
                <a:cubicBezTo>
                  <a:pt x="2542" y="570"/>
                  <a:pt x="2554" y="566"/>
                  <a:pt x="2563" y="561"/>
                </a:cubicBezTo>
                <a:cubicBezTo>
                  <a:pt x="2566" y="560"/>
                  <a:pt x="2569" y="560"/>
                  <a:pt x="2571" y="559"/>
                </a:cubicBezTo>
                <a:cubicBezTo>
                  <a:pt x="2571" y="559"/>
                  <a:pt x="2572" y="559"/>
                  <a:pt x="2572" y="560"/>
                </a:cubicBezTo>
                <a:cubicBezTo>
                  <a:pt x="2572" y="560"/>
                  <a:pt x="2572" y="561"/>
                  <a:pt x="2572" y="562"/>
                </a:cubicBezTo>
                <a:cubicBezTo>
                  <a:pt x="2569" y="565"/>
                  <a:pt x="2567" y="570"/>
                  <a:pt x="2571" y="574"/>
                </a:cubicBezTo>
                <a:cubicBezTo>
                  <a:pt x="2573" y="576"/>
                  <a:pt x="2575" y="578"/>
                  <a:pt x="2577" y="580"/>
                </a:cubicBezTo>
                <a:cubicBezTo>
                  <a:pt x="2577" y="581"/>
                  <a:pt x="2577" y="581"/>
                  <a:pt x="2577" y="582"/>
                </a:cubicBezTo>
                <a:cubicBezTo>
                  <a:pt x="2577" y="595"/>
                  <a:pt x="2579" y="609"/>
                  <a:pt x="2578" y="623"/>
                </a:cubicBezTo>
                <a:close/>
                <a:moveTo>
                  <a:pt x="2696" y="420"/>
                </a:moveTo>
                <a:cubicBezTo>
                  <a:pt x="2732" y="454"/>
                  <a:pt x="2679" y="481"/>
                  <a:pt x="2640" y="489"/>
                </a:cubicBezTo>
                <a:cubicBezTo>
                  <a:pt x="2630" y="490"/>
                  <a:pt x="2621" y="490"/>
                  <a:pt x="2611" y="491"/>
                </a:cubicBezTo>
                <a:cubicBezTo>
                  <a:pt x="2609" y="491"/>
                  <a:pt x="2608" y="492"/>
                  <a:pt x="2606" y="493"/>
                </a:cubicBezTo>
                <a:cubicBezTo>
                  <a:pt x="2606" y="490"/>
                  <a:pt x="2605" y="487"/>
                  <a:pt x="2604" y="485"/>
                </a:cubicBezTo>
                <a:cubicBezTo>
                  <a:pt x="2604" y="484"/>
                  <a:pt x="2604" y="484"/>
                  <a:pt x="2603" y="484"/>
                </a:cubicBezTo>
                <a:cubicBezTo>
                  <a:pt x="2625" y="463"/>
                  <a:pt x="2663" y="390"/>
                  <a:pt x="2696" y="420"/>
                </a:cubicBezTo>
                <a:close/>
                <a:moveTo>
                  <a:pt x="2600" y="522"/>
                </a:moveTo>
                <a:cubicBezTo>
                  <a:pt x="2603" y="517"/>
                  <a:pt x="2605" y="511"/>
                  <a:pt x="2606" y="506"/>
                </a:cubicBezTo>
                <a:cubicBezTo>
                  <a:pt x="2607" y="506"/>
                  <a:pt x="2608" y="507"/>
                  <a:pt x="2609" y="507"/>
                </a:cubicBezTo>
                <a:cubicBezTo>
                  <a:pt x="2610" y="510"/>
                  <a:pt x="2613" y="513"/>
                  <a:pt x="2617" y="512"/>
                </a:cubicBezTo>
                <a:cubicBezTo>
                  <a:pt x="2630" y="511"/>
                  <a:pt x="2646" y="513"/>
                  <a:pt x="2661" y="517"/>
                </a:cubicBezTo>
                <a:cubicBezTo>
                  <a:pt x="2671" y="522"/>
                  <a:pt x="2679" y="528"/>
                  <a:pt x="2684" y="536"/>
                </a:cubicBezTo>
                <a:cubicBezTo>
                  <a:pt x="2690" y="560"/>
                  <a:pt x="2686" y="583"/>
                  <a:pt x="2656" y="586"/>
                </a:cubicBezTo>
                <a:cubicBezTo>
                  <a:pt x="2637" y="587"/>
                  <a:pt x="2618" y="582"/>
                  <a:pt x="2601" y="574"/>
                </a:cubicBezTo>
                <a:cubicBezTo>
                  <a:pt x="2600" y="570"/>
                  <a:pt x="2598" y="567"/>
                  <a:pt x="2597" y="564"/>
                </a:cubicBezTo>
                <a:cubicBezTo>
                  <a:pt x="2595" y="561"/>
                  <a:pt x="2592" y="560"/>
                  <a:pt x="2589" y="561"/>
                </a:cubicBezTo>
                <a:cubicBezTo>
                  <a:pt x="2588" y="559"/>
                  <a:pt x="2588" y="557"/>
                  <a:pt x="2587" y="556"/>
                </a:cubicBezTo>
                <a:cubicBezTo>
                  <a:pt x="2587" y="554"/>
                  <a:pt x="2586" y="552"/>
                  <a:pt x="2584" y="551"/>
                </a:cubicBezTo>
                <a:cubicBezTo>
                  <a:pt x="2593" y="544"/>
                  <a:pt x="2598" y="533"/>
                  <a:pt x="2600" y="522"/>
                </a:cubicBezTo>
                <a:close/>
                <a:moveTo>
                  <a:pt x="2545" y="376"/>
                </a:moveTo>
                <a:cubicBezTo>
                  <a:pt x="2553" y="375"/>
                  <a:pt x="2562" y="376"/>
                  <a:pt x="2566" y="376"/>
                </a:cubicBezTo>
                <a:cubicBezTo>
                  <a:pt x="2569" y="376"/>
                  <a:pt x="2572" y="375"/>
                  <a:pt x="2573" y="372"/>
                </a:cubicBezTo>
                <a:cubicBezTo>
                  <a:pt x="2583" y="385"/>
                  <a:pt x="2583" y="410"/>
                  <a:pt x="2584" y="422"/>
                </a:cubicBezTo>
                <a:cubicBezTo>
                  <a:pt x="2585" y="437"/>
                  <a:pt x="2584" y="452"/>
                  <a:pt x="2585" y="466"/>
                </a:cubicBezTo>
                <a:cubicBezTo>
                  <a:pt x="2585" y="468"/>
                  <a:pt x="2585" y="470"/>
                  <a:pt x="2584" y="472"/>
                </a:cubicBezTo>
                <a:cubicBezTo>
                  <a:pt x="2579" y="471"/>
                  <a:pt x="2574" y="471"/>
                  <a:pt x="2569" y="472"/>
                </a:cubicBezTo>
                <a:cubicBezTo>
                  <a:pt x="2564" y="473"/>
                  <a:pt x="2559" y="474"/>
                  <a:pt x="2555" y="475"/>
                </a:cubicBezTo>
                <a:cubicBezTo>
                  <a:pt x="2551" y="450"/>
                  <a:pt x="2529" y="396"/>
                  <a:pt x="2545" y="376"/>
                </a:cubicBezTo>
                <a:close/>
                <a:moveTo>
                  <a:pt x="2549" y="494"/>
                </a:moveTo>
                <a:cubicBezTo>
                  <a:pt x="2557" y="489"/>
                  <a:pt x="2575" y="484"/>
                  <a:pt x="2584" y="488"/>
                </a:cubicBezTo>
                <a:cubicBezTo>
                  <a:pt x="2585" y="489"/>
                  <a:pt x="2585" y="489"/>
                  <a:pt x="2585" y="489"/>
                </a:cubicBezTo>
                <a:cubicBezTo>
                  <a:pt x="2581" y="491"/>
                  <a:pt x="2578" y="495"/>
                  <a:pt x="2580" y="500"/>
                </a:cubicBezTo>
                <a:cubicBezTo>
                  <a:pt x="2583" y="506"/>
                  <a:pt x="2584" y="511"/>
                  <a:pt x="2584" y="517"/>
                </a:cubicBezTo>
                <a:cubicBezTo>
                  <a:pt x="2578" y="528"/>
                  <a:pt x="2569" y="538"/>
                  <a:pt x="2559" y="545"/>
                </a:cubicBezTo>
                <a:cubicBezTo>
                  <a:pt x="2555" y="545"/>
                  <a:pt x="2550" y="545"/>
                  <a:pt x="2545" y="544"/>
                </a:cubicBezTo>
                <a:cubicBezTo>
                  <a:pt x="2518" y="535"/>
                  <a:pt x="2532" y="504"/>
                  <a:pt x="2549" y="494"/>
                </a:cubicBezTo>
                <a:close/>
                <a:moveTo>
                  <a:pt x="2470" y="441"/>
                </a:moveTo>
                <a:cubicBezTo>
                  <a:pt x="2472" y="437"/>
                  <a:pt x="2474" y="433"/>
                  <a:pt x="2475" y="429"/>
                </a:cubicBezTo>
                <a:cubicBezTo>
                  <a:pt x="2485" y="421"/>
                  <a:pt x="2495" y="422"/>
                  <a:pt x="2504" y="428"/>
                </a:cubicBezTo>
                <a:cubicBezTo>
                  <a:pt x="2507" y="448"/>
                  <a:pt x="2513" y="468"/>
                  <a:pt x="2523" y="482"/>
                </a:cubicBezTo>
                <a:cubicBezTo>
                  <a:pt x="2502" y="479"/>
                  <a:pt x="2470" y="474"/>
                  <a:pt x="2461" y="460"/>
                </a:cubicBezTo>
                <a:cubicBezTo>
                  <a:pt x="2462" y="456"/>
                  <a:pt x="2464" y="452"/>
                  <a:pt x="2468" y="449"/>
                </a:cubicBezTo>
                <a:cubicBezTo>
                  <a:pt x="2470" y="447"/>
                  <a:pt x="2470" y="444"/>
                  <a:pt x="2470" y="441"/>
                </a:cubicBezTo>
                <a:close/>
                <a:moveTo>
                  <a:pt x="2316" y="316"/>
                </a:moveTo>
                <a:cubicBezTo>
                  <a:pt x="2336" y="319"/>
                  <a:pt x="2350" y="313"/>
                  <a:pt x="2369" y="308"/>
                </a:cubicBezTo>
                <a:cubicBezTo>
                  <a:pt x="2389" y="303"/>
                  <a:pt x="2410" y="327"/>
                  <a:pt x="2423" y="338"/>
                </a:cubicBezTo>
                <a:cubicBezTo>
                  <a:pt x="2443" y="357"/>
                  <a:pt x="2465" y="388"/>
                  <a:pt x="2462" y="415"/>
                </a:cubicBezTo>
                <a:cubicBezTo>
                  <a:pt x="2456" y="419"/>
                  <a:pt x="2449" y="424"/>
                  <a:pt x="2443" y="429"/>
                </a:cubicBezTo>
                <a:cubicBezTo>
                  <a:pt x="2444" y="427"/>
                  <a:pt x="2444" y="425"/>
                  <a:pt x="2442" y="423"/>
                </a:cubicBezTo>
                <a:cubicBezTo>
                  <a:pt x="2435" y="413"/>
                  <a:pt x="2426" y="408"/>
                  <a:pt x="2416" y="404"/>
                </a:cubicBezTo>
                <a:cubicBezTo>
                  <a:pt x="2416" y="404"/>
                  <a:pt x="2416" y="404"/>
                  <a:pt x="2417" y="404"/>
                </a:cubicBezTo>
                <a:cubicBezTo>
                  <a:pt x="2434" y="394"/>
                  <a:pt x="2447" y="369"/>
                  <a:pt x="2432" y="351"/>
                </a:cubicBezTo>
                <a:cubicBezTo>
                  <a:pt x="2419" y="334"/>
                  <a:pt x="2399" y="347"/>
                  <a:pt x="2381" y="363"/>
                </a:cubicBezTo>
                <a:cubicBezTo>
                  <a:pt x="2383" y="351"/>
                  <a:pt x="2380" y="339"/>
                  <a:pt x="2373" y="327"/>
                </a:cubicBezTo>
                <a:cubicBezTo>
                  <a:pt x="2369" y="321"/>
                  <a:pt x="2361" y="322"/>
                  <a:pt x="2358" y="329"/>
                </a:cubicBezTo>
                <a:cubicBezTo>
                  <a:pt x="2351" y="349"/>
                  <a:pt x="2349" y="369"/>
                  <a:pt x="2350" y="390"/>
                </a:cubicBezTo>
                <a:cubicBezTo>
                  <a:pt x="2349" y="390"/>
                  <a:pt x="2349" y="390"/>
                  <a:pt x="2349" y="391"/>
                </a:cubicBezTo>
                <a:cubicBezTo>
                  <a:pt x="2347" y="392"/>
                  <a:pt x="2346" y="393"/>
                  <a:pt x="2346" y="394"/>
                </a:cubicBezTo>
                <a:cubicBezTo>
                  <a:pt x="2343" y="392"/>
                  <a:pt x="2341" y="390"/>
                  <a:pt x="2339" y="387"/>
                </a:cubicBezTo>
                <a:cubicBezTo>
                  <a:pt x="2326" y="366"/>
                  <a:pt x="2326" y="339"/>
                  <a:pt x="2296" y="334"/>
                </a:cubicBezTo>
                <a:cubicBezTo>
                  <a:pt x="2291" y="333"/>
                  <a:pt x="2285" y="337"/>
                  <a:pt x="2286" y="344"/>
                </a:cubicBezTo>
                <a:cubicBezTo>
                  <a:pt x="2291" y="359"/>
                  <a:pt x="2298" y="371"/>
                  <a:pt x="2308" y="383"/>
                </a:cubicBezTo>
                <a:cubicBezTo>
                  <a:pt x="2292" y="378"/>
                  <a:pt x="2276" y="377"/>
                  <a:pt x="2261" y="385"/>
                </a:cubicBezTo>
                <a:cubicBezTo>
                  <a:pt x="2255" y="388"/>
                  <a:pt x="2256" y="396"/>
                  <a:pt x="2261" y="399"/>
                </a:cubicBezTo>
                <a:cubicBezTo>
                  <a:pt x="2279" y="410"/>
                  <a:pt x="2300" y="409"/>
                  <a:pt x="2319" y="416"/>
                </a:cubicBezTo>
                <a:cubicBezTo>
                  <a:pt x="2319" y="416"/>
                  <a:pt x="2319" y="417"/>
                  <a:pt x="2319" y="417"/>
                </a:cubicBezTo>
                <a:cubicBezTo>
                  <a:pt x="2302" y="430"/>
                  <a:pt x="2282" y="439"/>
                  <a:pt x="2269" y="458"/>
                </a:cubicBezTo>
                <a:cubicBezTo>
                  <a:pt x="2266" y="462"/>
                  <a:pt x="2269" y="468"/>
                  <a:pt x="2273" y="469"/>
                </a:cubicBezTo>
                <a:cubicBezTo>
                  <a:pt x="2306" y="478"/>
                  <a:pt x="2322" y="453"/>
                  <a:pt x="2332" y="426"/>
                </a:cubicBezTo>
                <a:cubicBezTo>
                  <a:pt x="2333" y="426"/>
                  <a:pt x="2334" y="425"/>
                  <a:pt x="2335" y="424"/>
                </a:cubicBezTo>
                <a:cubicBezTo>
                  <a:pt x="2330" y="446"/>
                  <a:pt x="2327" y="468"/>
                  <a:pt x="2329" y="491"/>
                </a:cubicBezTo>
                <a:cubicBezTo>
                  <a:pt x="2329" y="498"/>
                  <a:pt x="2340" y="502"/>
                  <a:pt x="2344" y="495"/>
                </a:cubicBezTo>
                <a:cubicBezTo>
                  <a:pt x="2354" y="476"/>
                  <a:pt x="2353" y="454"/>
                  <a:pt x="2353" y="433"/>
                </a:cubicBezTo>
                <a:cubicBezTo>
                  <a:pt x="2365" y="457"/>
                  <a:pt x="2375" y="482"/>
                  <a:pt x="2397" y="498"/>
                </a:cubicBezTo>
                <a:cubicBezTo>
                  <a:pt x="2402" y="502"/>
                  <a:pt x="2408" y="496"/>
                  <a:pt x="2409" y="491"/>
                </a:cubicBezTo>
                <a:cubicBezTo>
                  <a:pt x="2411" y="470"/>
                  <a:pt x="2405" y="452"/>
                  <a:pt x="2394" y="437"/>
                </a:cubicBezTo>
                <a:cubicBezTo>
                  <a:pt x="2409" y="442"/>
                  <a:pt x="2423" y="443"/>
                  <a:pt x="2436" y="436"/>
                </a:cubicBezTo>
                <a:cubicBezTo>
                  <a:pt x="2424" y="449"/>
                  <a:pt x="2418" y="465"/>
                  <a:pt x="2427" y="482"/>
                </a:cubicBezTo>
                <a:cubicBezTo>
                  <a:pt x="2426" y="491"/>
                  <a:pt x="2421" y="500"/>
                  <a:pt x="2415" y="507"/>
                </a:cubicBezTo>
                <a:cubicBezTo>
                  <a:pt x="2406" y="517"/>
                  <a:pt x="2390" y="528"/>
                  <a:pt x="2385" y="510"/>
                </a:cubicBezTo>
                <a:cubicBezTo>
                  <a:pt x="2383" y="504"/>
                  <a:pt x="2376" y="502"/>
                  <a:pt x="2371" y="507"/>
                </a:cubicBezTo>
                <a:cubicBezTo>
                  <a:pt x="2368" y="510"/>
                  <a:pt x="2365" y="512"/>
                  <a:pt x="2362" y="514"/>
                </a:cubicBezTo>
                <a:cubicBezTo>
                  <a:pt x="2358" y="513"/>
                  <a:pt x="2352" y="514"/>
                  <a:pt x="2351" y="519"/>
                </a:cubicBezTo>
                <a:cubicBezTo>
                  <a:pt x="2350" y="520"/>
                  <a:pt x="2350" y="520"/>
                  <a:pt x="2350" y="521"/>
                </a:cubicBezTo>
                <a:cubicBezTo>
                  <a:pt x="2345" y="522"/>
                  <a:pt x="2340" y="522"/>
                  <a:pt x="2334" y="520"/>
                </a:cubicBezTo>
                <a:cubicBezTo>
                  <a:pt x="2330" y="517"/>
                  <a:pt x="2326" y="515"/>
                  <a:pt x="2322" y="514"/>
                </a:cubicBezTo>
                <a:cubicBezTo>
                  <a:pt x="2321" y="514"/>
                  <a:pt x="2321" y="514"/>
                  <a:pt x="2320" y="513"/>
                </a:cubicBezTo>
                <a:cubicBezTo>
                  <a:pt x="2310" y="508"/>
                  <a:pt x="2300" y="502"/>
                  <a:pt x="2289" y="497"/>
                </a:cubicBezTo>
                <a:cubicBezTo>
                  <a:pt x="2270" y="488"/>
                  <a:pt x="2232" y="476"/>
                  <a:pt x="2255" y="451"/>
                </a:cubicBezTo>
                <a:cubicBezTo>
                  <a:pt x="2258" y="448"/>
                  <a:pt x="2258" y="441"/>
                  <a:pt x="2253" y="439"/>
                </a:cubicBezTo>
                <a:cubicBezTo>
                  <a:pt x="2215" y="422"/>
                  <a:pt x="2249" y="373"/>
                  <a:pt x="2262" y="345"/>
                </a:cubicBezTo>
                <a:cubicBezTo>
                  <a:pt x="2275" y="336"/>
                  <a:pt x="2284" y="323"/>
                  <a:pt x="2288" y="308"/>
                </a:cubicBezTo>
                <a:cubicBezTo>
                  <a:pt x="2297" y="311"/>
                  <a:pt x="2306" y="315"/>
                  <a:pt x="2316" y="316"/>
                </a:cubicBezTo>
                <a:close/>
                <a:moveTo>
                  <a:pt x="2408" y="364"/>
                </a:moveTo>
                <a:cubicBezTo>
                  <a:pt x="2409" y="363"/>
                  <a:pt x="2411" y="362"/>
                  <a:pt x="2412" y="361"/>
                </a:cubicBezTo>
                <a:cubicBezTo>
                  <a:pt x="2415" y="360"/>
                  <a:pt x="2418" y="358"/>
                  <a:pt x="2420" y="361"/>
                </a:cubicBezTo>
                <a:cubicBezTo>
                  <a:pt x="2416" y="362"/>
                  <a:pt x="2412" y="363"/>
                  <a:pt x="2408" y="364"/>
                </a:cubicBezTo>
                <a:close/>
                <a:moveTo>
                  <a:pt x="2392" y="472"/>
                </a:moveTo>
                <a:cubicBezTo>
                  <a:pt x="2390" y="469"/>
                  <a:pt x="2388" y="467"/>
                  <a:pt x="2387" y="464"/>
                </a:cubicBezTo>
                <a:cubicBezTo>
                  <a:pt x="2388" y="464"/>
                  <a:pt x="2389" y="463"/>
                  <a:pt x="2390" y="462"/>
                </a:cubicBezTo>
                <a:cubicBezTo>
                  <a:pt x="2391" y="465"/>
                  <a:pt x="2391" y="468"/>
                  <a:pt x="2392" y="472"/>
                </a:cubicBezTo>
                <a:close/>
                <a:moveTo>
                  <a:pt x="2305" y="445"/>
                </a:moveTo>
                <a:cubicBezTo>
                  <a:pt x="2302" y="449"/>
                  <a:pt x="2298" y="452"/>
                  <a:pt x="2294" y="453"/>
                </a:cubicBezTo>
                <a:cubicBezTo>
                  <a:pt x="2297" y="450"/>
                  <a:pt x="2301" y="448"/>
                  <a:pt x="2305" y="445"/>
                </a:cubicBezTo>
                <a:close/>
                <a:moveTo>
                  <a:pt x="2274" y="569"/>
                </a:moveTo>
                <a:cubicBezTo>
                  <a:pt x="2267" y="566"/>
                  <a:pt x="2260" y="565"/>
                  <a:pt x="2252" y="566"/>
                </a:cubicBezTo>
                <a:cubicBezTo>
                  <a:pt x="2258" y="537"/>
                  <a:pt x="2244" y="504"/>
                  <a:pt x="2221" y="482"/>
                </a:cubicBezTo>
                <a:cubicBezTo>
                  <a:pt x="2211" y="472"/>
                  <a:pt x="2200" y="461"/>
                  <a:pt x="2187" y="451"/>
                </a:cubicBezTo>
                <a:cubicBezTo>
                  <a:pt x="2201" y="448"/>
                  <a:pt x="2213" y="440"/>
                  <a:pt x="2221" y="428"/>
                </a:cubicBezTo>
                <a:cubicBezTo>
                  <a:pt x="2223" y="436"/>
                  <a:pt x="2228" y="442"/>
                  <a:pt x="2237" y="448"/>
                </a:cubicBezTo>
                <a:cubicBezTo>
                  <a:pt x="2219" y="476"/>
                  <a:pt x="2247" y="496"/>
                  <a:pt x="2275" y="508"/>
                </a:cubicBezTo>
                <a:cubicBezTo>
                  <a:pt x="2278" y="509"/>
                  <a:pt x="2282" y="511"/>
                  <a:pt x="2285" y="513"/>
                </a:cubicBezTo>
                <a:cubicBezTo>
                  <a:pt x="2283" y="518"/>
                  <a:pt x="2282" y="525"/>
                  <a:pt x="2281" y="532"/>
                </a:cubicBezTo>
                <a:cubicBezTo>
                  <a:pt x="2275" y="544"/>
                  <a:pt x="2271" y="556"/>
                  <a:pt x="2274" y="569"/>
                </a:cubicBezTo>
                <a:close/>
                <a:moveTo>
                  <a:pt x="2216" y="386"/>
                </a:moveTo>
                <a:cubicBezTo>
                  <a:pt x="2211" y="378"/>
                  <a:pt x="2203" y="373"/>
                  <a:pt x="2195" y="369"/>
                </a:cubicBezTo>
                <a:cubicBezTo>
                  <a:pt x="2195" y="368"/>
                  <a:pt x="2195" y="368"/>
                  <a:pt x="2195" y="367"/>
                </a:cubicBezTo>
                <a:cubicBezTo>
                  <a:pt x="2205" y="369"/>
                  <a:pt x="2214" y="375"/>
                  <a:pt x="2216" y="386"/>
                </a:cubicBezTo>
                <a:close/>
                <a:moveTo>
                  <a:pt x="2204" y="352"/>
                </a:moveTo>
                <a:cubicBezTo>
                  <a:pt x="2210" y="350"/>
                  <a:pt x="2216" y="346"/>
                  <a:pt x="2222" y="341"/>
                </a:cubicBezTo>
                <a:cubicBezTo>
                  <a:pt x="2227" y="349"/>
                  <a:pt x="2234" y="352"/>
                  <a:pt x="2243" y="352"/>
                </a:cubicBezTo>
                <a:cubicBezTo>
                  <a:pt x="2239" y="360"/>
                  <a:pt x="2235" y="369"/>
                  <a:pt x="2231" y="378"/>
                </a:cubicBezTo>
                <a:cubicBezTo>
                  <a:pt x="2229" y="371"/>
                  <a:pt x="2225" y="364"/>
                  <a:pt x="2218" y="359"/>
                </a:cubicBezTo>
                <a:cubicBezTo>
                  <a:pt x="2214" y="356"/>
                  <a:pt x="2209" y="353"/>
                  <a:pt x="2204" y="352"/>
                </a:cubicBezTo>
                <a:close/>
                <a:moveTo>
                  <a:pt x="2168" y="329"/>
                </a:moveTo>
                <a:cubicBezTo>
                  <a:pt x="2157" y="324"/>
                  <a:pt x="2147" y="318"/>
                  <a:pt x="2137" y="313"/>
                </a:cubicBezTo>
                <a:cubicBezTo>
                  <a:pt x="2118" y="304"/>
                  <a:pt x="2079" y="292"/>
                  <a:pt x="2102" y="267"/>
                </a:cubicBezTo>
                <a:cubicBezTo>
                  <a:pt x="2105" y="264"/>
                  <a:pt x="2105" y="257"/>
                  <a:pt x="2100" y="255"/>
                </a:cubicBezTo>
                <a:cubicBezTo>
                  <a:pt x="2060" y="237"/>
                  <a:pt x="2102" y="182"/>
                  <a:pt x="2112" y="154"/>
                </a:cubicBezTo>
                <a:cubicBezTo>
                  <a:pt x="2115" y="147"/>
                  <a:pt x="2116" y="119"/>
                  <a:pt x="2128" y="122"/>
                </a:cubicBezTo>
                <a:cubicBezTo>
                  <a:pt x="2140" y="125"/>
                  <a:pt x="2151" y="130"/>
                  <a:pt x="2163" y="132"/>
                </a:cubicBezTo>
                <a:cubicBezTo>
                  <a:pt x="2183" y="135"/>
                  <a:pt x="2198" y="129"/>
                  <a:pt x="2216" y="124"/>
                </a:cubicBezTo>
                <a:cubicBezTo>
                  <a:pt x="2236" y="119"/>
                  <a:pt x="2257" y="143"/>
                  <a:pt x="2270" y="154"/>
                </a:cubicBezTo>
                <a:cubicBezTo>
                  <a:pt x="2300" y="181"/>
                  <a:pt x="2332" y="234"/>
                  <a:pt x="2290" y="265"/>
                </a:cubicBezTo>
                <a:cubicBezTo>
                  <a:pt x="2286" y="268"/>
                  <a:pt x="2285" y="272"/>
                  <a:pt x="2287" y="276"/>
                </a:cubicBezTo>
                <a:cubicBezTo>
                  <a:pt x="2282" y="274"/>
                  <a:pt x="2274" y="278"/>
                  <a:pt x="2275" y="285"/>
                </a:cubicBezTo>
                <a:cubicBezTo>
                  <a:pt x="2275" y="287"/>
                  <a:pt x="2276" y="288"/>
                  <a:pt x="2276" y="290"/>
                </a:cubicBezTo>
                <a:cubicBezTo>
                  <a:pt x="2274" y="290"/>
                  <a:pt x="2273" y="290"/>
                  <a:pt x="2272" y="290"/>
                </a:cubicBezTo>
                <a:cubicBezTo>
                  <a:pt x="2256" y="294"/>
                  <a:pt x="2252" y="321"/>
                  <a:pt x="2249" y="334"/>
                </a:cubicBezTo>
                <a:cubicBezTo>
                  <a:pt x="2242" y="337"/>
                  <a:pt x="2235" y="337"/>
                  <a:pt x="2232" y="326"/>
                </a:cubicBezTo>
                <a:cubicBezTo>
                  <a:pt x="2230" y="320"/>
                  <a:pt x="2223" y="318"/>
                  <a:pt x="2219" y="323"/>
                </a:cubicBezTo>
                <a:cubicBezTo>
                  <a:pt x="2201" y="341"/>
                  <a:pt x="2189" y="341"/>
                  <a:pt x="2168" y="329"/>
                </a:cubicBezTo>
                <a:close/>
                <a:moveTo>
                  <a:pt x="2164" y="383"/>
                </a:moveTo>
                <a:cubicBezTo>
                  <a:pt x="2166" y="382"/>
                  <a:pt x="2169" y="381"/>
                  <a:pt x="2172" y="381"/>
                </a:cubicBezTo>
                <a:cubicBezTo>
                  <a:pt x="2183" y="380"/>
                  <a:pt x="2194" y="385"/>
                  <a:pt x="2201" y="393"/>
                </a:cubicBezTo>
                <a:cubicBezTo>
                  <a:pt x="2211" y="404"/>
                  <a:pt x="2201" y="419"/>
                  <a:pt x="2192" y="427"/>
                </a:cubicBezTo>
                <a:cubicBezTo>
                  <a:pt x="2188" y="432"/>
                  <a:pt x="2183" y="433"/>
                  <a:pt x="2179" y="431"/>
                </a:cubicBezTo>
                <a:cubicBezTo>
                  <a:pt x="2179" y="431"/>
                  <a:pt x="2178" y="431"/>
                  <a:pt x="2178" y="431"/>
                </a:cubicBezTo>
                <a:cubicBezTo>
                  <a:pt x="2177" y="430"/>
                  <a:pt x="2177" y="430"/>
                  <a:pt x="2176" y="430"/>
                </a:cubicBezTo>
                <a:cubicBezTo>
                  <a:pt x="2169" y="425"/>
                  <a:pt x="2164" y="414"/>
                  <a:pt x="2162" y="407"/>
                </a:cubicBezTo>
                <a:cubicBezTo>
                  <a:pt x="2160" y="398"/>
                  <a:pt x="2160" y="389"/>
                  <a:pt x="2164" y="383"/>
                </a:cubicBezTo>
                <a:close/>
                <a:moveTo>
                  <a:pt x="2146" y="403"/>
                </a:moveTo>
                <a:cubicBezTo>
                  <a:pt x="2146" y="406"/>
                  <a:pt x="2146" y="409"/>
                  <a:pt x="2147" y="412"/>
                </a:cubicBezTo>
                <a:cubicBezTo>
                  <a:pt x="2146" y="411"/>
                  <a:pt x="2145" y="410"/>
                  <a:pt x="2145" y="409"/>
                </a:cubicBezTo>
                <a:cubicBezTo>
                  <a:pt x="2145" y="407"/>
                  <a:pt x="2145" y="405"/>
                  <a:pt x="2146" y="403"/>
                </a:cubicBezTo>
                <a:close/>
                <a:moveTo>
                  <a:pt x="2221" y="591"/>
                </a:moveTo>
                <a:cubicBezTo>
                  <a:pt x="2221" y="591"/>
                  <a:pt x="2221" y="591"/>
                  <a:pt x="2221" y="591"/>
                </a:cubicBezTo>
                <a:cubicBezTo>
                  <a:pt x="2219" y="590"/>
                  <a:pt x="2217" y="590"/>
                  <a:pt x="2215" y="591"/>
                </a:cubicBezTo>
                <a:cubicBezTo>
                  <a:pt x="2199" y="598"/>
                  <a:pt x="2199" y="611"/>
                  <a:pt x="2204" y="623"/>
                </a:cubicBezTo>
                <a:cubicBezTo>
                  <a:pt x="2202" y="634"/>
                  <a:pt x="2197" y="643"/>
                  <a:pt x="2190" y="651"/>
                </a:cubicBezTo>
                <a:cubicBezTo>
                  <a:pt x="2182" y="661"/>
                  <a:pt x="2166" y="672"/>
                  <a:pt x="2160" y="654"/>
                </a:cubicBezTo>
                <a:cubicBezTo>
                  <a:pt x="2159" y="649"/>
                  <a:pt x="2151" y="646"/>
                  <a:pt x="2147" y="651"/>
                </a:cubicBezTo>
                <a:cubicBezTo>
                  <a:pt x="2129" y="669"/>
                  <a:pt x="2117" y="669"/>
                  <a:pt x="2096" y="658"/>
                </a:cubicBezTo>
                <a:cubicBezTo>
                  <a:pt x="2086" y="652"/>
                  <a:pt x="2076" y="646"/>
                  <a:pt x="2065" y="641"/>
                </a:cubicBezTo>
                <a:cubicBezTo>
                  <a:pt x="2046" y="633"/>
                  <a:pt x="2007" y="620"/>
                  <a:pt x="2030" y="595"/>
                </a:cubicBezTo>
                <a:cubicBezTo>
                  <a:pt x="2034" y="592"/>
                  <a:pt x="2034" y="585"/>
                  <a:pt x="2029" y="583"/>
                </a:cubicBezTo>
                <a:cubicBezTo>
                  <a:pt x="1988" y="565"/>
                  <a:pt x="2031" y="510"/>
                  <a:pt x="2040" y="482"/>
                </a:cubicBezTo>
                <a:cubicBezTo>
                  <a:pt x="2043" y="475"/>
                  <a:pt x="2045" y="447"/>
                  <a:pt x="2057" y="450"/>
                </a:cubicBezTo>
                <a:cubicBezTo>
                  <a:pt x="2069" y="453"/>
                  <a:pt x="2079" y="459"/>
                  <a:pt x="2092" y="461"/>
                </a:cubicBezTo>
                <a:cubicBezTo>
                  <a:pt x="2111" y="464"/>
                  <a:pt x="2126" y="457"/>
                  <a:pt x="2145" y="452"/>
                </a:cubicBezTo>
                <a:cubicBezTo>
                  <a:pt x="2165" y="447"/>
                  <a:pt x="2185" y="471"/>
                  <a:pt x="2199" y="483"/>
                </a:cubicBezTo>
                <a:cubicBezTo>
                  <a:pt x="2223" y="505"/>
                  <a:pt x="2250" y="545"/>
                  <a:pt x="2233" y="576"/>
                </a:cubicBezTo>
                <a:cubicBezTo>
                  <a:pt x="2230" y="579"/>
                  <a:pt x="2226" y="583"/>
                  <a:pt x="2223" y="588"/>
                </a:cubicBezTo>
                <a:cubicBezTo>
                  <a:pt x="2222" y="589"/>
                  <a:pt x="2222" y="590"/>
                  <a:pt x="2221" y="591"/>
                </a:cubicBezTo>
                <a:close/>
                <a:moveTo>
                  <a:pt x="2238" y="633"/>
                </a:moveTo>
                <a:cubicBezTo>
                  <a:pt x="2235" y="630"/>
                  <a:pt x="2232" y="626"/>
                  <a:pt x="2231" y="621"/>
                </a:cubicBezTo>
                <a:cubicBezTo>
                  <a:pt x="2230" y="620"/>
                  <a:pt x="2230" y="619"/>
                  <a:pt x="2230" y="619"/>
                </a:cubicBezTo>
                <a:cubicBezTo>
                  <a:pt x="2229" y="614"/>
                  <a:pt x="2230" y="609"/>
                  <a:pt x="2233" y="602"/>
                </a:cubicBezTo>
                <a:cubicBezTo>
                  <a:pt x="2234" y="601"/>
                  <a:pt x="2234" y="601"/>
                  <a:pt x="2234" y="600"/>
                </a:cubicBezTo>
                <a:cubicBezTo>
                  <a:pt x="2239" y="596"/>
                  <a:pt x="2242" y="591"/>
                  <a:pt x="2245" y="586"/>
                </a:cubicBezTo>
                <a:cubicBezTo>
                  <a:pt x="2251" y="581"/>
                  <a:pt x="2258" y="579"/>
                  <a:pt x="2266" y="581"/>
                </a:cubicBezTo>
                <a:cubicBezTo>
                  <a:pt x="2280" y="584"/>
                  <a:pt x="2288" y="601"/>
                  <a:pt x="2293" y="613"/>
                </a:cubicBezTo>
                <a:cubicBezTo>
                  <a:pt x="2294" y="616"/>
                  <a:pt x="2296" y="617"/>
                  <a:pt x="2298" y="617"/>
                </a:cubicBezTo>
                <a:cubicBezTo>
                  <a:pt x="2296" y="626"/>
                  <a:pt x="2295" y="636"/>
                  <a:pt x="2297" y="645"/>
                </a:cubicBezTo>
                <a:cubicBezTo>
                  <a:pt x="2296" y="644"/>
                  <a:pt x="2294" y="643"/>
                  <a:pt x="2292" y="643"/>
                </a:cubicBezTo>
                <a:cubicBezTo>
                  <a:pt x="2288" y="643"/>
                  <a:pt x="2285" y="643"/>
                  <a:pt x="2280" y="643"/>
                </a:cubicBezTo>
                <a:cubicBezTo>
                  <a:pt x="2266" y="643"/>
                  <a:pt x="2248" y="641"/>
                  <a:pt x="2238" y="633"/>
                </a:cubicBezTo>
                <a:close/>
                <a:moveTo>
                  <a:pt x="2291" y="711"/>
                </a:moveTo>
                <a:cubicBezTo>
                  <a:pt x="2290" y="712"/>
                  <a:pt x="2289" y="713"/>
                  <a:pt x="2288" y="714"/>
                </a:cubicBezTo>
                <a:cubicBezTo>
                  <a:pt x="2284" y="717"/>
                  <a:pt x="2280" y="720"/>
                  <a:pt x="2276" y="722"/>
                </a:cubicBezTo>
                <a:cubicBezTo>
                  <a:pt x="2271" y="724"/>
                  <a:pt x="2264" y="723"/>
                  <a:pt x="2257" y="722"/>
                </a:cubicBezTo>
                <a:cubicBezTo>
                  <a:pt x="2252" y="713"/>
                  <a:pt x="2251" y="701"/>
                  <a:pt x="2257" y="690"/>
                </a:cubicBezTo>
                <a:cubicBezTo>
                  <a:pt x="2260" y="684"/>
                  <a:pt x="2265" y="680"/>
                  <a:pt x="2270" y="677"/>
                </a:cubicBezTo>
                <a:cubicBezTo>
                  <a:pt x="2281" y="672"/>
                  <a:pt x="2293" y="669"/>
                  <a:pt x="2304" y="663"/>
                </a:cubicBezTo>
                <a:cubicBezTo>
                  <a:pt x="2305" y="662"/>
                  <a:pt x="2306" y="662"/>
                  <a:pt x="2306" y="661"/>
                </a:cubicBezTo>
                <a:cubicBezTo>
                  <a:pt x="2309" y="664"/>
                  <a:pt x="2312" y="667"/>
                  <a:pt x="2316" y="669"/>
                </a:cubicBezTo>
                <a:cubicBezTo>
                  <a:pt x="2319" y="670"/>
                  <a:pt x="2322" y="671"/>
                  <a:pt x="2325" y="672"/>
                </a:cubicBezTo>
                <a:cubicBezTo>
                  <a:pt x="2317" y="682"/>
                  <a:pt x="2309" y="693"/>
                  <a:pt x="2300" y="703"/>
                </a:cubicBezTo>
                <a:cubicBezTo>
                  <a:pt x="2298" y="705"/>
                  <a:pt x="2295" y="708"/>
                  <a:pt x="2293" y="710"/>
                </a:cubicBezTo>
                <a:cubicBezTo>
                  <a:pt x="2292" y="711"/>
                  <a:pt x="2292" y="711"/>
                  <a:pt x="2291" y="711"/>
                </a:cubicBezTo>
                <a:close/>
                <a:moveTo>
                  <a:pt x="2337" y="923"/>
                </a:moveTo>
                <a:cubicBezTo>
                  <a:pt x="2331" y="923"/>
                  <a:pt x="2324" y="923"/>
                  <a:pt x="2318" y="923"/>
                </a:cubicBezTo>
                <a:cubicBezTo>
                  <a:pt x="2303" y="922"/>
                  <a:pt x="2286" y="919"/>
                  <a:pt x="2275" y="908"/>
                </a:cubicBezTo>
                <a:cubicBezTo>
                  <a:pt x="2263" y="898"/>
                  <a:pt x="2265" y="882"/>
                  <a:pt x="2268" y="867"/>
                </a:cubicBezTo>
                <a:cubicBezTo>
                  <a:pt x="2269" y="866"/>
                  <a:pt x="2270" y="866"/>
                  <a:pt x="2271" y="865"/>
                </a:cubicBezTo>
                <a:cubicBezTo>
                  <a:pt x="2278" y="862"/>
                  <a:pt x="2283" y="859"/>
                  <a:pt x="2288" y="852"/>
                </a:cubicBezTo>
                <a:cubicBezTo>
                  <a:pt x="2300" y="834"/>
                  <a:pt x="2299" y="818"/>
                  <a:pt x="2303" y="797"/>
                </a:cubicBezTo>
                <a:cubicBezTo>
                  <a:pt x="2303" y="797"/>
                  <a:pt x="2303" y="797"/>
                  <a:pt x="2303" y="796"/>
                </a:cubicBezTo>
                <a:cubicBezTo>
                  <a:pt x="2320" y="781"/>
                  <a:pt x="2350" y="784"/>
                  <a:pt x="2372" y="795"/>
                </a:cubicBezTo>
                <a:cubicBezTo>
                  <a:pt x="2386" y="801"/>
                  <a:pt x="2397" y="811"/>
                  <a:pt x="2405" y="823"/>
                </a:cubicBezTo>
                <a:cubicBezTo>
                  <a:pt x="2412" y="847"/>
                  <a:pt x="2409" y="875"/>
                  <a:pt x="2409" y="899"/>
                </a:cubicBezTo>
                <a:cubicBezTo>
                  <a:pt x="2409" y="902"/>
                  <a:pt x="2411" y="905"/>
                  <a:pt x="2413" y="906"/>
                </a:cubicBezTo>
                <a:cubicBezTo>
                  <a:pt x="2411" y="909"/>
                  <a:pt x="2410" y="913"/>
                  <a:pt x="2409" y="917"/>
                </a:cubicBezTo>
                <a:cubicBezTo>
                  <a:pt x="2406" y="917"/>
                  <a:pt x="2403" y="917"/>
                  <a:pt x="2400" y="918"/>
                </a:cubicBezTo>
                <a:cubicBezTo>
                  <a:pt x="2399" y="918"/>
                  <a:pt x="2399" y="918"/>
                  <a:pt x="2398" y="918"/>
                </a:cubicBezTo>
                <a:cubicBezTo>
                  <a:pt x="2385" y="918"/>
                  <a:pt x="2362" y="922"/>
                  <a:pt x="2337" y="923"/>
                </a:cubicBezTo>
                <a:close/>
                <a:moveTo>
                  <a:pt x="2305" y="991"/>
                </a:moveTo>
                <a:cubicBezTo>
                  <a:pt x="2305" y="991"/>
                  <a:pt x="2306" y="991"/>
                  <a:pt x="2306" y="992"/>
                </a:cubicBezTo>
                <a:cubicBezTo>
                  <a:pt x="2305" y="993"/>
                  <a:pt x="2303" y="994"/>
                  <a:pt x="2301" y="995"/>
                </a:cubicBezTo>
                <a:cubicBezTo>
                  <a:pt x="2302" y="993"/>
                  <a:pt x="2303" y="992"/>
                  <a:pt x="2305" y="991"/>
                </a:cubicBezTo>
                <a:close/>
                <a:moveTo>
                  <a:pt x="2286" y="1027"/>
                </a:moveTo>
                <a:cubicBezTo>
                  <a:pt x="2288" y="1024"/>
                  <a:pt x="2290" y="1021"/>
                  <a:pt x="2291" y="1018"/>
                </a:cubicBezTo>
                <a:cubicBezTo>
                  <a:pt x="2310" y="1005"/>
                  <a:pt x="2333" y="997"/>
                  <a:pt x="2353" y="986"/>
                </a:cubicBezTo>
                <a:cubicBezTo>
                  <a:pt x="2377" y="974"/>
                  <a:pt x="2401" y="961"/>
                  <a:pt x="2423" y="946"/>
                </a:cubicBezTo>
                <a:cubicBezTo>
                  <a:pt x="2424" y="946"/>
                  <a:pt x="2424" y="946"/>
                  <a:pt x="2424" y="945"/>
                </a:cubicBezTo>
                <a:cubicBezTo>
                  <a:pt x="2429" y="948"/>
                  <a:pt x="2435" y="949"/>
                  <a:pt x="2441" y="949"/>
                </a:cubicBezTo>
                <a:cubicBezTo>
                  <a:pt x="2441" y="950"/>
                  <a:pt x="2441" y="951"/>
                  <a:pt x="2441" y="952"/>
                </a:cubicBezTo>
                <a:cubicBezTo>
                  <a:pt x="2442" y="955"/>
                  <a:pt x="2442" y="959"/>
                  <a:pt x="2443" y="962"/>
                </a:cubicBezTo>
                <a:cubicBezTo>
                  <a:pt x="2443" y="998"/>
                  <a:pt x="2444" y="1036"/>
                  <a:pt x="2433" y="1070"/>
                </a:cubicBezTo>
                <a:cubicBezTo>
                  <a:pt x="2430" y="1078"/>
                  <a:pt x="2426" y="1085"/>
                  <a:pt x="2419" y="1091"/>
                </a:cubicBezTo>
                <a:cubicBezTo>
                  <a:pt x="2407" y="1101"/>
                  <a:pt x="2399" y="1092"/>
                  <a:pt x="2387" y="1087"/>
                </a:cubicBezTo>
                <a:cubicBezTo>
                  <a:pt x="2369" y="1081"/>
                  <a:pt x="2345" y="1079"/>
                  <a:pt x="2327" y="1083"/>
                </a:cubicBezTo>
                <a:cubicBezTo>
                  <a:pt x="2323" y="1084"/>
                  <a:pt x="2320" y="1085"/>
                  <a:pt x="2317" y="1086"/>
                </a:cubicBezTo>
                <a:cubicBezTo>
                  <a:pt x="2297" y="1075"/>
                  <a:pt x="2284" y="1051"/>
                  <a:pt x="2286" y="1027"/>
                </a:cubicBezTo>
                <a:close/>
                <a:moveTo>
                  <a:pt x="2271" y="1060"/>
                </a:moveTo>
                <a:cubicBezTo>
                  <a:pt x="2271" y="1056"/>
                  <a:pt x="2270" y="1051"/>
                  <a:pt x="2270" y="1047"/>
                </a:cubicBezTo>
                <a:cubicBezTo>
                  <a:pt x="2271" y="1051"/>
                  <a:pt x="2272" y="1054"/>
                  <a:pt x="2274" y="1058"/>
                </a:cubicBezTo>
                <a:cubicBezTo>
                  <a:pt x="2273" y="1058"/>
                  <a:pt x="2272" y="1059"/>
                  <a:pt x="2271" y="1060"/>
                </a:cubicBezTo>
                <a:close/>
                <a:moveTo>
                  <a:pt x="2204" y="956"/>
                </a:moveTo>
                <a:cubicBezTo>
                  <a:pt x="2211" y="954"/>
                  <a:pt x="2218" y="957"/>
                  <a:pt x="2225" y="963"/>
                </a:cubicBezTo>
                <a:cubicBezTo>
                  <a:pt x="2227" y="965"/>
                  <a:pt x="2229" y="968"/>
                  <a:pt x="2230" y="970"/>
                </a:cubicBezTo>
                <a:cubicBezTo>
                  <a:pt x="2237" y="981"/>
                  <a:pt x="2237" y="1005"/>
                  <a:pt x="2219" y="1007"/>
                </a:cubicBezTo>
                <a:cubicBezTo>
                  <a:pt x="2217" y="1007"/>
                  <a:pt x="2214" y="1006"/>
                  <a:pt x="2212" y="1005"/>
                </a:cubicBezTo>
                <a:cubicBezTo>
                  <a:pt x="2207" y="996"/>
                  <a:pt x="2205" y="984"/>
                  <a:pt x="2206" y="974"/>
                </a:cubicBezTo>
                <a:cubicBezTo>
                  <a:pt x="2207" y="968"/>
                  <a:pt x="2202" y="965"/>
                  <a:pt x="2197" y="966"/>
                </a:cubicBezTo>
                <a:cubicBezTo>
                  <a:pt x="2198" y="962"/>
                  <a:pt x="2200" y="958"/>
                  <a:pt x="2204" y="956"/>
                </a:cubicBezTo>
                <a:close/>
                <a:moveTo>
                  <a:pt x="2200" y="1015"/>
                </a:moveTo>
                <a:cubicBezTo>
                  <a:pt x="2204" y="1021"/>
                  <a:pt x="2209" y="1026"/>
                  <a:pt x="2215" y="1030"/>
                </a:cubicBezTo>
                <a:cubicBezTo>
                  <a:pt x="2234" y="1042"/>
                  <a:pt x="2255" y="1025"/>
                  <a:pt x="2261" y="1007"/>
                </a:cubicBezTo>
                <a:cubicBezTo>
                  <a:pt x="2266" y="991"/>
                  <a:pt x="2255" y="970"/>
                  <a:pt x="2240" y="955"/>
                </a:cubicBezTo>
                <a:cubicBezTo>
                  <a:pt x="2258" y="962"/>
                  <a:pt x="2273" y="973"/>
                  <a:pt x="2278" y="987"/>
                </a:cubicBezTo>
                <a:cubicBezTo>
                  <a:pt x="2272" y="994"/>
                  <a:pt x="2268" y="1001"/>
                  <a:pt x="2264" y="1009"/>
                </a:cubicBezTo>
                <a:cubicBezTo>
                  <a:pt x="2261" y="1016"/>
                  <a:pt x="2258" y="1023"/>
                  <a:pt x="2257" y="1030"/>
                </a:cubicBezTo>
                <a:cubicBezTo>
                  <a:pt x="2257" y="1031"/>
                  <a:pt x="2256" y="1031"/>
                  <a:pt x="2256" y="1032"/>
                </a:cubicBezTo>
                <a:cubicBezTo>
                  <a:pt x="2238" y="1040"/>
                  <a:pt x="2210" y="1040"/>
                  <a:pt x="2195" y="1035"/>
                </a:cubicBezTo>
                <a:cubicBezTo>
                  <a:pt x="2177" y="1030"/>
                  <a:pt x="2178" y="1005"/>
                  <a:pt x="2182" y="984"/>
                </a:cubicBezTo>
                <a:cubicBezTo>
                  <a:pt x="2185" y="996"/>
                  <a:pt x="2191" y="1007"/>
                  <a:pt x="2200" y="1015"/>
                </a:cubicBezTo>
                <a:close/>
                <a:moveTo>
                  <a:pt x="2155" y="828"/>
                </a:moveTo>
                <a:cubicBezTo>
                  <a:pt x="2179" y="818"/>
                  <a:pt x="2192" y="795"/>
                  <a:pt x="2211" y="779"/>
                </a:cubicBezTo>
                <a:cubicBezTo>
                  <a:pt x="2228" y="764"/>
                  <a:pt x="2242" y="786"/>
                  <a:pt x="2238" y="802"/>
                </a:cubicBezTo>
                <a:cubicBezTo>
                  <a:pt x="2234" y="816"/>
                  <a:pt x="2221" y="828"/>
                  <a:pt x="2210" y="836"/>
                </a:cubicBezTo>
                <a:cubicBezTo>
                  <a:pt x="2200" y="844"/>
                  <a:pt x="2188" y="849"/>
                  <a:pt x="2175" y="853"/>
                </a:cubicBezTo>
                <a:cubicBezTo>
                  <a:pt x="2155" y="858"/>
                  <a:pt x="2136" y="849"/>
                  <a:pt x="2120" y="837"/>
                </a:cubicBezTo>
                <a:cubicBezTo>
                  <a:pt x="2131" y="836"/>
                  <a:pt x="2143" y="834"/>
                  <a:pt x="2155" y="828"/>
                </a:cubicBezTo>
                <a:close/>
                <a:moveTo>
                  <a:pt x="2014" y="697"/>
                </a:moveTo>
                <a:cubicBezTo>
                  <a:pt x="2016" y="693"/>
                  <a:pt x="2036" y="659"/>
                  <a:pt x="2040" y="671"/>
                </a:cubicBezTo>
                <a:cubicBezTo>
                  <a:pt x="2044" y="683"/>
                  <a:pt x="2039" y="699"/>
                  <a:pt x="2036" y="710"/>
                </a:cubicBezTo>
                <a:cubicBezTo>
                  <a:pt x="2029" y="740"/>
                  <a:pt x="2006" y="758"/>
                  <a:pt x="1980" y="773"/>
                </a:cubicBezTo>
                <a:cubicBezTo>
                  <a:pt x="1999" y="753"/>
                  <a:pt x="2005" y="721"/>
                  <a:pt x="2014" y="697"/>
                </a:cubicBezTo>
                <a:close/>
                <a:moveTo>
                  <a:pt x="2109" y="745"/>
                </a:moveTo>
                <a:cubicBezTo>
                  <a:pt x="2117" y="736"/>
                  <a:pt x="2140" y="681"/>
                  <a:pt x="2156" y="704"/>
                </a:cubicBezTo>
                <a:cubicBezTo>
                  <a:pt x="2168" y="721"/>
                  <a:pt x="2143" y="756"/>
                  <a:pt x="2134" y="769"/>
                </a:cubicBezTo>
                <a:cubicBezTo>
                  <a:pt x="2119" y="787"/>
                  <a:pt x="2099" y="796"/>
                  <a:pt x="2076" y="799"/>
                </a:cubicBezTo>
                <a:cubicBezTo>
                  <a:pt x="2075" y="799"/>
                  <a:pt x="2073" y="800"/>
                  <a:pt x="2072" y="800"/>
                </a:cubicBezTo>
                <a:cubicBezTo>
                  <a:pt x="2070" y="781"/>
                  <a:pt x="2100" y="758"/>
                  <a:pt x="2109" y="745"/>
                </a:cubicBezTo>
                <a:close/>
                <a:moveTo>
                  <a:pt x="1877" y="760"/>
                </a:moveTo>
                <a:cubicBezTo>
                  <a:pt x="1882" y="720"/>
                  <a:pt x="1898" y="660"/>
                  <a:pt x="1939" y="643"/>
                </a:cubicBezTo>
                <a:cubicBezTo>
                  <a:pt x="1951" y="698"/>
                  <a:pt x="1925" y="756"/>
                  <a:pt x="1871" y="777"/>
                </a:cubicBezTo>
                <a:cubicBezTo>
                  <a:pt x="1874" y="772"/>
                  <a:pt x="1876" y="766"/>
                  <a:pt x="1877" y="760"/>
                </a:cubicBezTo>
                <a:close/>
                <a:moveTo>
                  <a:pt x="1865" y="783"/>
                </a:moveTo>
                <a:cubicBezTo>
                  <a:pt x="1864" y="788"/>
                  <a:pt x="1867" y="793"/>
                  <a:pt x="1873" y="792"/>
                </a:cubicBezTo>
                <a:cubicBezTo>
                  <a:pt x="1898" y="791"/>
                  <a:pt x="1921" y="797"/>
                  <a:pt x="1944" y="793"/>
                </a:cubicBezTo>
                <a:cubicBezTo>
                  <a:pt x="1940" y="797"/>
                  <a:pt x="1944" y="805"/>
                  <a:pt x="1950" y="806"/>
                </a:cubicBezTo>
                <a:cubicBezTo>
                  <a:pt x="1985" y="807"/>
                  <a:pt x="2024" y="818"/>
                  <a:pt x="2061" y="817"/>
                </a:cubicBezTo>
                <a:cubicBezTo>
                  <a:pt x="2064" y="822"/>
                  <a:pt x="2067" y="826"/>
                  <a:pt x="2070" y="830"/>
                </a:cubicBezTo>
                <a:cubicBezTo>
                  <a:pt x="2070" y="831"/>
                  <a:pt x="2071" y="831"/>
                  <a:pt x="2071" y="832"/>
                </a:cubicBezTo>
                <a:cubicBezTo>
                  <a:pt x="2035" y="839"/>
                  <a:pt x="1997" y="838"/>
                  <a:pt x="1961" y="835"/>
                </a:cubicBezTo>
                <a:cubicBezTo>
                  <a:pt x="1917" y="832"/>
                  <a:pt x="1873" y="824"/>
                  <a:pt x="1829" y="814"/>
                </a:cubicBezTo>
                <a:cubicBezTo>
                  <a:pt x="1828" y="814"/>
                  <a:pt x="1826" y="813"/>
                  <a:pt x="1825" y="814"/>
                </a:cubicBezTo>
                <a:cubicBezTo>
                  <a:pt x="1816" y="815"/>
                  <a:pt x="1808" y="815"/>
                  <a:pt x="1801" y="813"/>
                </a:cubicBezTo>
                <a:cubicBezTo>
                  <a:pt x="1800" y="811"/>
                  <a:pt x="1800" y="808"/>
                  <a:pt x="1799" y="806"/>
                </a:cubicBezTo>
                <a:cubicBezTo>
                  <a:pt x="1822" y="803"/>
                  <a:pt x="1850" y="799"/>
                  <a:pt x="1865" y="783"/>
                </a:cubicBezTo>
                <a:close/>
                <a:moveTo>
                  <a:pt x="641" y="1034"/>
                </a:moveTo>
                <a:cubicBezTo>
                  <a:pt x="641" y="1024"/>
                  <a:pt x="640" y="1014"/>
                  <a:pt x="637" y="1003"/>
                </a:cubicBezTo>
                <a:cubicBezTo>
                  <a:pt x="640" y="1013"/>
                  <a:pt x="642" y="1024"/>
                  <a:pt x="641" y="1034"/>
                </a:cubicBezTo>
                <a:close/>
                <a:moveTo>
                  <a:pt x="239" y="1080"/>
                </a:moveTo>
                <a:cubicBezTo>
                  <a:pt x="238" y="1084"/>
                  <a:pt x="238" y="1087"/>
                  <a:pt x="238" y="1090"/>
                </a:cubicBezTo>
                <a:cubicBezTo>
                  <a:pt x="228" y="1094"/>
                  <a:pt x="218" y="1096"/>
                  <a:pt x="208" y="1094"/>
                </a:cubicBezTo>
                <a:cubicBezTo>
                  <a:pt x="198" y="1092"/>
                  <a:pt x="192" y="1085"/>
                  <a:pt x="190" y="1076"/>
                </a:cubicBezTo>
                <a:cubicBezTo>
                  <a:pt x="198" y="1078"/>
                  <a:pt x="207" y="1079"/>
                  <a:pt x="215" y="1080"/>
                </a:cubicBezTo>
                <a:cubicBezTo>
                  <a:pt x="227" y="1080"/>
                  <a:pt x="227" y="1062"/>
                  <a:pt x="215" y="1062"/>
                </a:cubicBezTo>
                <a:cubicBezTo>
                  <a:pt x="206" y="1062"/>
                  <a:pt x="198" y="1060"/>
                  <a:pt x="190" y="1057"/>
                </a:cubicBezTo>
                <a:cubicBezTo>
                  <a:pt x="191" y="1055"/>
                  <a:pt x="191" y="1053"/>
                  <a:pt x="192" y="1051"/>
                </a:cubicBezTo>
                <a:cubicBezTo>
                  <a:pt x="196" y="1038"/>
                  <a:pt x="209" y="1031"/>
                  <a:pt x="222" y="1031"/>
                </a:cubicBezTo>
                <a:cubicBezTo>
                  <a:pt x="239" y="1031"/>
                  <a:pt x="249" y="1044"/>
                  <a:pt x="253" y="1059"/>
                </a:cubicBezTo>
                <a:cubicBezTo>
                  <a:pt x="254" y="1059"/>
                  <a:pt x="254" y="1059"/>
                  <a:pt x="254" y="1060"/>
                </a:cubicBezTo>
                <a:cubicBezTo>
                  <a:pt x="247" y="1065"/>
                  <a:pt x="241" y="1072"/>
                  <a:pt x="239" y="1080"/>
                </a:cubicBezTo>
                <a:close/>
                <a:moveTo>
                  <a:pt x="77" y="1279"/>
                </a:moveTo>
                <a:cubicBezTo>
                  <a:pt x="71" y="1285"/>
                  <a:pt x="62" y="1285"/>
                  <a:pt x="54" y="1282"/>
                </a:cubicBezTo>
                <a:cubicBezTo>
                  <a:pt x="60" y="1277"/>
                  <a:pt x="66" y="1272"/>
                  <a:pt x="70" y="1265"/>
                </a:cubicBezTo>
                <a:cubicBezTo>
                  <a:pt x="76" y="1257"/>
                  <a:pt x="63" y="1248"/>
                  <a:pt x="57" y="1256"/>
                </a:cubicBezTo>
                <a:cubicBezTo>
                  <a:pt x="52" y="1263"/>
                  <a:pt x="47" y="1269"/>
                  <a:pt x="40" y="1273"/>
                </a:cubicBezTo>
                <a:cubicBezTo>
                  <a:pt x="39" y="1271"/>
                  <a:pt x="37" y="1270"/>
                  <a:pt x="36" y="1268"/>
                </a:cubicBezTo>
                <a:cubicBezTo>
                  <a:pt x="28" y="1258"/>
                  <a:pt x="30" y="1245"/>
                  <a:pt x="37" y="1235"/>
                </a:cubicBezTo>
                <a:cubicBezTo>
                  <a:pt x="45" y="1222"/>
                  <a:pt x="61" y="1221"/>
                  <a:pt x="74" y="1226"/>
                </a:cubicBezTo>
                <a:cubicBezTo>
                  <a:pt x="74" y="1226"/>
                  <a:pt x="75" y="1226"/>
                  <a:pt x="75" y="1226"/>
                </a:cubicBezTo>
                <a:cubicBezTo>
                  <a:pt x="75" y="1234"/>
                  <a:pt x="78" y="1241"/>
                  <a:pt x="83" y="1248"/>
                </a:cubicBezTo>
                <a:cubicBezTo>
                  <a:pt x="85" y="1250"/>
                  <a:pt x="88" y="1252"/>
                  <a:pt x="90" y="1254"/>
                </a:cubicBezTo>
                <a:cubicBezTo>
                  <a:pt x="88" y="1263"/>
                  <a:pt x="84" y="1272"/>
                  <a:pt x="77" y="1279"/>
                </a:cubicBezTo>
                <a:close/>
                <a:moveTo>
                  <a:pt x="108" y="1242"/>
                </a:moveTo>
                <a:cubicBezTo>
                  <a:pt x="106" y="1237"/>
                  <a:pt x="99" y="1234"/>
                  <a:pt x="96" y="1238"/>
                </a:cubicBezTo>
                <a:cubicBezTo>
                  <a:pt x="95" y="1238"/>
                  <a:pt x="95" y="1238"/>
                  <a:pt x="95" y="1237"/>
                </a:cubicBezTo>
                <a:cubicBezTo>
                  <a:pt x="88" y="1230"/>
                  <a:pt x="90" y="1213"/>
                  <a:pt x="98" y="1206"/>
                </a:cubicBezTo>
                <a:cubicBezTo>
                  <a:pt x="98" y="1208"/>
                  <a:pt x="98" y="1209"/>
                  <a:pt x="98" y="1211"/>
                </a:cubicBezTo>
                <a:cubicBezTo>
                  <a:pt x="97" y="1214"/>
                  <a:pt x="97" y="1218"/>
                  <a:pt x="99" y="1220"/>
                </a:cubicBezTo>
                <a:cubicBezTo>
                  <a:pt x="100" y="1225"/>
                  <a:pt x="102" y="1229"/>
                  <a:pt x="104" y="1232"/>
                </a:cubicBezTo>
                <a:cubicBezTo>
                  <a:pt x="109" y="1241"/>
                  <a:pt x="123" y="1235"/>
                  <a:pt x="119" y="1226"/>
                </a:cubicBezTo>
                <a:cubicBezTo>
                  <a:pt x="120" y="1226"/>
                  <a:pt x="120" y="1226"/>
                  <a:pt x="121" y="1226"/>
                </a:cubicBezTo>
                <a:cubicBezTo>
                  <a:pt x="122" y="1235"/>
                  <a:pt x="116" y="1242"/>
                  <a:pt x="108" y="1242"/>
                </a:cubicBezTo>
                <a:close/>
                <a:moveTo>
                  <a:pt x="132" y="1178"/>
                </a:moveTo>
                <a:cubicBezTo>
                  <a:pt x="135" y="1180"/>
                  <a:pt x="138" y="1181"/>
                  <a:pt x="141" y="1180"/>
                </a:cubicBezTo>
                <a:cubicBezTo>
                  <a:pt x="141" y="1180"/>
                  <a:pt x="141" y="1180"/>
                  <a:pt x="141" y="1180"/>
                </a:cubicBezTo>
                <a:cubicBezTo>
                  <a:pt x="142" y="1181"/>
                  <a:pt x="142" y="1181"/>
                  <a:pt x="142" y="1182"/>
                </a:cubicBezTo>
                <a:cubicBezTo>
                  <a:pt x="139" y="1181"/>
                  <a:pt x="134" y="1180"/>
                  <a:pt x="130" y="1180"/>
                </a:cubicBezTo>
                <a:cubicBezTo>
                  <a:pt x="131" y="1179"/>
                  <a:pt x="132" y="1178"/>
                  <a:pt x="132" y="1178"/>
                </a:cubicBezTo>
                <a:close/>
                <a:moveTo>
                  <a:pt x="152" y="1234"/>
                </a:moveTo>
                <a:cubicBezTo>
                  <a:pt x="165" y="1237"/>
                  <a:pt x="180" y="1240"/>
                  <a:pt x="190" y="1250"/>
                </a:cubicBezTo>
                <a:cubicBezTo>
                  <a:pt x="196" y="1256"/>
                  <a:pt x="196" y="1265"/>
                  <a:pt x="193" y="1273"/>
                </a:cubicBezTo>
                <a:cubicBezTo>
                  <a:pt x="188" y="1267"/>
                  <a:pt x="183" y="1261"/>
                  <a:pt x="176" y="1257"/>
                </a:cubicBezTo>
                <a:cubicBezTo>
                  <a:pt x="168" y="1251"/>
                  <a:pt x="159" y="1264"/>
                  <a:pt x="167" y="1270"/>
                </a:cubicBezTo>
                <a:cubicBezTo>
                  <a:pt x="174" y="1275"/>
                  <a:pt x="179" y="1280"/>
                  <a:pt x="184" y="1287"/>
                </a:cubicBezTo>
                <a:cubicBezTo>
                  <a:pt x="182" y="1288"/>
                  <a:pt x="181" y="1290"/>
                  <a:pt x="179" y="1291"/>
                </a:cubicBezTo>
                <a:cubicBezTo>
                  <a:pt x="169" y="1299"/>
                  <a:pt x="156" y="1297"/>
                  <a:pt x="146" y="1290"/>
                </a:cubicBezTo>
                <a:cubicBezTo>
                  <a:pt x="133" y="1282"/>
                  <a:pt x="132" y="1266"/>
                  <a:pt x="137" y="1253"/>
                </a:cubicBezTo>
                <a:cubicBezTo>
                  <a:pt x="138" y="1249"/>
                  <a:pt x="136" y="1246"/>
                  <a:pt x="133" y="1244"/>
                </a:cubicBezTo>
                <a:cubicBezTo>
                  <a:pt x="134" y="1243"/>
                  <a:pt x="135" y="1241"/>
                  <a:pt x="136" y="1239"/>
                </a:cubicBezTo>
                <a:cubicBezTo>
                  <a:pt x="136" y="1239"/>
                  <a:pt x="136" y="1239"/>
                  <a:pt x="137" y="1239"/>
                </a:cubicBezTo>
                <a:cubicBezTo>
                  <a:pt x="140" y="1235"/>
                  <a:pt x="144" y="1230"/>
                  <a:pt x="148" y="1225"/>
                </a:cubicBezTo>
                <a:cubicBezTo>
                  <a:pt x="146" y="1228"/>
                  <a:pt x="147" y="1233"/>
                  <a:pt x="152" y="1234"/>
                </a:cubicBezTo>
                <a:close/>
                <a:moveTo>
                  <a:pt x="201" y="1181"/>
                </a:moveTo>
                <a:cubicBezTo>
                  <a:pt x="193" y="1194"/>
                  <a:pt x="177" y="1195"/>
                  <a:pt x="164" y="1191"/>
                </a:cubicBezTo>
                <a:cubicBezTo>
                  <a:pt x="162" y="1190"/>
                  <a:pt x="161" y="1190"/>
                  <a:pt x="159" y="1190"/>
                </a:cubicBezTo>
                <a:cubicBezTo>
                  <a:pt x="159" y="1183"/>
                  <a:pt x="158" y="1175"/>
                  <a:pt x="153" y="1168"/>
                </a:cubicBezTo>
                <a:cubicBezTo>
                  <a:pt x="151" y="1166"/>
                  <a:pt x="150" y="1164"/>
                  <a:pt x="148" y="1163"/>
                </a:cubicBezTo>
                <a:cubicBezTo>
                  <a:pt x="150" y="1154"/>
                  <a:pt x="154" y="1144"/>
                  <a:pt x="161" y="1138"/>
                </a:cubicBezTo>
                <a:cubicBezTo>
                  <a:pt x="167" y="1131"/>
                  <a:pt x="176" y="1131"/>
                  <a:pt x="184" y="1134"/>
                </a:cubicBezTo>
                <a:cubicBezTo>
                  <a:pt x="178" y="1139"/>
                  <a:pt x="172" y="1144"/>
                  <a:pt x="168" y="1151"/>
                </a:cubicBezTo>
                <a:cubicBezTo>
                  <a:pt x="162" y="1159"/>
                  <a:pt x="175" y="1168"/>
                  <a:pt x="181" y="1160"/>
                </a:cubicBezTo>
                <a:cubicBezTo>
                  <a:pt x="186" y="1153"/>
                  <a:pt x="191" y="1148"/>
                  <a:pt x="198" y="1143"/>
                </a:cubicBezTo>
                <a:cubicBezTo>
                  <a:pt x="199" y="1145"/>
                  <a:pt x="201" y="1146"/>
                  <a:pt x="202" y="1148"/>
                </a:cubicBezTo>
                <a:cubicBezTo>
                  <a:pt x="210" y="1158"/>
                  <a:pt x="208" y="1172"/>
                  <a:pt x="201" y="1181"/>
                </a:cubicBezTo>
                <a:close/>
                <a:moveTo>
                  <a:pt x="353" y="1094"/>
                </a:moveTo>
                <a:cubicBezTo>
                  <a:pt x="355" y="1091"/>
                  <a:pt x="355" y="1089"/>
                  <a:pt x="355" y="1086"/>
                </a:cubicBezTo>
                <a:cubicBezTo>
                  <a:pt x="365" y="1083"/>
                  <a:pt x="375" y="1081"/>
                  <a:pt x="386" y="1083"/>
                </a:cubicBezTo>
                <a:cubicBezTo>
                  <a:pt x="396" y="1084"/>
                  <a:pt x="401" y="1092"/>
                  <a:pt x="403" y="1101"/>
                </a:cubicBezTo>
                <a:cubicBezTo>
                  <a:pt x="395" y="1098"/>
                  <a:pt x="387" y="1097"/>
                  <a:pt x="378" y="1097"/>
                </a:cubicBezTo>
                <a:cubicBezTo>
                  <a:pt x="367" y="1097"/>
                  <a:pt x="367" y="1114"/>
                  <a:pt x="378" y="1114"/>
                </a:cubicBezTo>
                <a:cubicBezTo>
                  <a:pt x="387" y="1114"/>
                  <a:pt x="395" y="1116"/>
                  <a:pt x="403" y="1119"/>
                </a:cubicBezTo>
                <a:cubicBezTo>
                  <a:pt x="403" y="1122"/>
                  <a:pt x="402" y="1124"/>
                  <a:pt x="402" y="1126"/>
                </a:cubicBezTo>
                <a:cubicBezTo>
                  <a:pt x="397" y="1139"/>
                  <a:pt x="384" y="1146"/>
                  <a:pt x="371" y="1146"/>
                </a:cubicBezTo>
                <a:cubicBezTo>
                  <a:pt x="355" y="1146"/>
                  <a:pt x="344" y="1132"/>
                  <a:pt x="340" y="1118"/>
                </a:cubicBezTo>
                <a:cubicBezTo>
                  <a:pt x="339" y="1116"/>
                  <a:pt x="339" y="1115"/>
                  <a:pt x="337" y="1114"/>
                </a:cubicBezTo>
                <a:cubicBezTo>
                  <a:pt x="344" y="1109"/>
                  <a:pt x="350" y="1103"/>
                  <a:pt x="353" y="1094"/>
                </a:cubicBezTo>
                <a:close/>
                <a:moveTo>
                  <a:pt x="332" y="1082"/>
                </a:moveTo>
                <a:cubicBezTo>
                  <a:pt x="332" y="1085"/>
                  <a:pt x="333" y="1089"/>
                  <a:pt x="336" y="1091"/>
                </a:cubicBezTo>
                <a:cubicBezTo>
                  <a:pt x="336" y="1091"/>
                  <a:pt x="336" y="1091"/>
                  <a:pt x="336" y="1091"/>
                </a:cubicBezTo>
                <a:cubicBezTo>
                  <a:pt x="335" y="1092"/>
                  <a:pt x="335" y="1093"/>
                  <a:pt x="334" y="1093"/>
                </a:cubicBezTo>
                <a:cubicBezTo>
                  <a:pt x="333" y="1089"/>
                  <a:pt x="331" y="1085"/>
                  <a:pt x="329" y="1081"/>
                </a:cubicBezTo>
                <a:cubicBezTo>
                  <a:pt x="330" y="1081"/>
                  <a:pt x="331" y="1081"/>
                  <a:pt x="332" y="1082"/>
                </a:cubicBezTo>
                <a:close/>
                <a:moveTo>
                  <a:pt x="256" y="1085"/>
                </a:moveTo>
                <a:cubicBezTo>
                  <a:pt x="257" y="1073"/>
                  <a:pt x="275" y="1065"/>
                  <a:pt x="286" y="1068"/>
                </a:cubicBezTo>
                <a:cubicBezTo>
                  <a:pt x="284" y="1069"/>
                  <a:pt x="283" y="1070"/>
                  <a:pt x="281" y="1071"/>
                </a:cubicBezTo>
                <a:cubicBezTo>
                  <a:pt x="278" y="1072"/>
                  <a:pt x="275" y="1074"/>
                  <a:pt x="274" y="1078"/>
                </a:cubicBezTo>
                <a:cubicBezTo>
                  <a:pt x="270" y="1082"/>
                  <a:pt x="268" y="1086"/>
                  <a:pt x="266" y="1090"/>
                </a:cubicBezTo>
                <a:cubicBezTo>
                  <a:pt x="262" y="1099"/>
                  <a:pt x="275" y="1108"/>
                  <a:pt x="280" y="1100"/>
                </a:cubicBezTo>
                <a:cubicBezTo>
                  <a:pt x="281" y="1100"/>
                  <a:pt x="281" y="1101"/>
                  <a:pt x="282" y="1101"/>
                </a:cubicBezTo>
                <a:cubicBezTo>
                  <a:pt x="275" y="1107"/>
                  <a:pt x="265" y="1106"/>
                  <a:pt x="259" y="1100"/>
                </a:cubicBezTo>
                <a:cubicBezTo>
                  <a:pt x="263" y="1095"/>
                  <a:pt x="261" y="1087"/>
                  <a:pt x="256" y="1085"/>
                </a:cubicBezTo>
                <a:cubicBezTo>
                  <a:pt x="256" y="1085"/>
                  <a:pt x="256" y="1085"/>
                  <a:pt x="256" y="1085"/>
                </a:cubicBezTo>
                <a:close/>
                <a:moveTo>
                  <a:pt x="299" y="1124"/>
                </a:moveTo>
                <a:cubicBezTo>
                  <a:pt x="295" y="1125"/>
                  <a:pt x="292" y="1129"/>
                  <a:pt x="294" y="1134"/>
                </a:cubicBezTo>
                <a:cubicBezTo>
                  <a:pt x="300" y="1148"/>
                  <a:pt x="305" y="1163"/>
                  <a:pt x="302" y="1177"/>
                </a:cubicBezTo>
                <a:cubicBezTo>
                  <a:pt x="301" y="1187"/>
                  <a:pt x="293" y="1192"/>
                  <a:pt x="284" y="1194"/>
                </a:cubicBezTo>
                <a:cubicBezTo>
                  <a:pt x="287" y="1187"/>
                  <a:pt x="288" y="1178"/>
                  <a:pt x="288" y="1170"/>
                </a:cubicBezTo>
                <a:cubicBezTo>
                  <a:pt x="288" y="1158"/>
                  <a:pt x="271" y="1158"/>
                  <a:pt x="271" y="1170"/>
                </a:cubicBezTo>
                <a:cubicBezTo>
                  <a:pt x="270" y="1179"/>
                  <a:pt x="269" y="1187"/>
                  <a:pt x="266" y="1195"/>
                </a:cubicBezTo>
                <a:cubicBezTo>
                  <a:pt x="263" y="1194"/>
                  <a:pt x="261" y="1194"/>
                  <a:pt x="259" y="1193"/>
                </a:cubicBezTo>
                <a:cubicBezTo>
                  <a:pt x="246" y="1189"/>
                  <a:pt x="239" y="1176"/>
                  <a:pt x="239" y="1163"/>
                </a:cubicBezTo>
                <a:cubicBezTo>
                  <a:pt x="239" y="1146"/>
                  <a:pt x="252" y="1135"/>
                  <a:pt x="267" y="1131"/>
                </a:cubicBezTo>
                <a:cubicBezTo>
                  <a:pt x="271" y="1130"/>
                  <a:pt x="273" y="1127"/>
                  <a:pt x="273" y="1123"/>
                </a:cubicBezTo>
                <a:cubicBezTo>
                  <a:pt x="275" y="1123"/>
                  <a:pt x="277" y="1123"/>
                  <a:pt x="279" y="1123"/>
                </a:cubicBezTo>
                <a:cubicBezTo>
                  <a:pt x="279" y="1123"/>
                  <a:pt x="279" y="1123"/>
                  <a:pt x="280" y="1123"/>
                </a:cubicBezTo>
                <a:cubicBezTo>
                  <a:pt x="286" y="1124"/>
                  <a:pt x="293" y="1124"/>
                  <a:pt x="299" y="1124"/>
                </a:cubicBezTo>
                <a:close/>
                <a:moveTo>
                  <a:pt x="406" y="961"/>
                </a:moveTo>
                <a:cubicBezTo>
                  <a:pt x="405" y="964"/>
                  <a:pt x="405" y="967"/>
                  <a:pt x="405" y="970"/>
                </a:cubicBezTo>
                <a:cubicBezTo>
                  <a:pt x="396" y="973"/>
                  <a:pt x="387" y="975"/>
                  <a:pt x="377" y="974"/>
                </a:cubicBezTo>
                <a:cubicBezTo>
                  <a:pt x="368" y="972"/>
                  <a:pt x="364" y="965"/>
                  <a:pt x="362" y="957"/>
                </a:cubicBezTo>
                <a:cubicBezTo>
                  <a:pt x="369" y="959"/>
                  <a:pt x="377" y="960"/>
                  <a:pt x="385" y="960"/>
                </a:cubicBezTo>
                <a:cubicBezTo>
                  <a:pt x="395" y="960"/>
                  <a:pt x="395" y="944"/>
                  <a:pt x="385" y="944"/>
                </a:cubicBezTo>
                <a:cubicBezTo>
                  <a:pt x="376" y="944"/>
                  <a:pt x="369" y="943"/>
                  <a:pt x="362" y="940"/>
                </a:cubicBezTo>
                <a:cubicBezTo>
                  <a:pt x="362" y="938"/>
                  <a:pt x="362" y="936"/>
                  <a:pt x="363" y="934"/>
                </a:cubicBezTo>
                <a:cubicBezTo>
                  <a:pt x="367" y="922"/>
                  <a:pt x="379" y="916"/>
                  <a:pt x="391" y="916"/>
                </a:cubicBezTo>
                <a:cubicBezTo>
                  <a:pt x="406" y="915"/>
                  <a:pt x="416" y="928"/>
                  <a:pt x="420" y="941"/>
                </a:cubicBezTo>
                <a:cubicBezTo>
                  <a:pt x="420" y="941"/>
                  <a:pt x="420" y="942"/>
                  <a:pt x="420" y="942"/>
                </a:cubicBezTo>
                <a:cubicBezTo>
                  <a:pt x="414" y="947"/>
                  <a:pt x="409" y="953"/>
                  <a:pt x="406" y="961"/>
                </a:cubicBezTo>
                <a:close/>
                <a:moveTo>
                  <a:pt x="511" y="974"/>
                </a:moveTo>
                <a:cubicBezTo>
                  <a:pt x="512" y="971"/>
                  <a:pt x="513" y="969"/>
                  <a:pt x="513" y="967"/>
                </a:cubicBezTo>
                <a:cubicBezTo>
                  <a:pt x="522" y="963"/>
                  <a:pt x="532" y="961"/>
                  <a:pt x="541" y="963"/>
                </a:cubicBezTo>
                <a:cubicBezTo>
                  <a:pt x="550" y="965"/>
                  <a:pt x="555" y="972"/>
                  <a:pt x="557" y="980"/>
                </a:cubicBezTo>
                <a:cubicBezTo>
                  <a:pt x="550" y="978"/>
                  <a:pt x="542" y="976"/>
                  <a:pt x="534" y="976"/>
                </a:cubicBezTo>
                <a:cubicBezTo>
                  <a:pt x="524" y="976"/>
                  <a:pt x="524" y="992"/>
                  <a:pt x="534" y="992"/>
                </a:cubicBezTo>
                <a:cubicBezTo>
                  <a:pt x="538" y="992"/>
                  <a:pt x="542" y="993"/>
                  <a:pt x="546" y="994"/>
                </a:cubicBezTo>
                <a:cubicBezTo>
                  <a:pt x="544" y="1000"/>
                  <a:pt x="545" y="1007"/>
                  <a:pt x="548" y="1014"/>
                </a:cubicBezTo>
                <a:cubicBezTo>
                  <a:pt x="542" y="1019"/>
                  <a:pt x="535" y="1021"/>
                  <a:pt x="528" y="1021"/>
                </a:cubicBezTo>
                <a:cubicBezTo>
                  <a:pt x="513" y="1021"/>
                  <a:pt x="503" y="1009"/>
                  <a:pt x="499" y="996"/>
                </a:cubicBezTo>
                <a:cubicBezTo>
                  <a:pt x="499" y="994"/>
                  <a:pt x="498" y="993"/>
                  <a:pt x="497" y="992"/>
                </a:cubicBezTo>
                <a:cubicBezTo>
                  <a:pt x="503" y="987"/>
                  <a:pt x="508" y="982"/>
                  <a:pt x="511" y="974"/>
                </a:cubicBezTo>
                <a:close/>
                <a:moveTo>
                  <a:pt x="492" y="962"/>
                </a:moveTo>
                <a:cubicBezTo>
                  <a:pt x="492" y="966"/>
                  <a:pt x="493" y="969"/>
                  <a:pt x="495" y="970"/>
                </a:cubicBezTo>
                <a:cubicBezTo>
                  <a:pt x="495" y="971"/>
                  <a:pt x="495" y="971"/>
                  <a:pt x="495" y="971"/>
                </a:cubicBezTo>
                <a:cubicBezTo>
                  <a:pt x="495" y="972"/>
                  <a:pt x="494" y="972"/>
                  <a:pt x="494" y="973"/>
                </a:cubicBezTo>
                <a:cubicBezTo>
                  <a:pt x="493" y="969"/>
                  <a:pt x="491" y="965"/>
                  <a:pt x="489" y="962"/>
                </a:cubicBezTo>
                <a:cubicBezTo>
                  <a:pt x="490" y="962"/>
                  <a:pt x="491" y="962"/>
                  <a:pt x="492" y="962"/>
                </a:cubicBezTo>
                <a:close/>
                <a:moveTo>
                  <a:pt x="422" y="965"/>
                </a:moveTo>
                <a:cubicBezTo>
                  <a:pt x="423" y="955"/>
                  <a:pt x="439" y="947"/>
                  <a:pt x="449" y="950"/>
                </a:cubicBezTo>
                <a:cubicBezTo>
                  <a:pt x="448" y="951"/>
                  <a:pt x="446" y="952"/>
                  <a:pt x="445" y="953"/>
                </a:cubicBezTo>
                <a:cubicBezTo>
                  <a:pt x="442" y="953"/>
                  <a:pt x="439" y="955"/>
                  <a:pt x="438" y="959"/>
                </a:cubicBezTo>
                <a:cubicBezTo>
                  <a:pt x="435" y="962"/>
                  <a:pt x="433" y="966"/>
                  <a:pt x="431" y="970"/>
                </a:cubicBezTo>
                <a:cubicBezTo>
                  <a:pt x="427" y="979"/>
                  <a:pt x="440" y="986"/>
                  <a:pt x="444" y="979"/>
                </a:cubicBezTo>
                <a:cubicBezTo>
                  <a:pt x="445" y="979"/>
                  <a:pt x="445" y="980"/>
                  <a:pt x="446" y="980"/>
                </a:cubicBezTo>
                <a:cubicBezTo>
                  <a:pt x="439" y="986"/>
                  <a:pt x="430" y="985"/>
                  <a:pt x="425" y="979"/>
                </a:cubicBezTo>
                <a:cubicBezTo>
                  <a:pt x="428" y="974"/>
                  <a:pt x="427" y="967"/>
                  <a:pt x="422" y="966"/>
                </a:cubicBezTo>
                <a:cubicBezTo>
                  <a:pt x="422" y="965"/>
                  <a:pt x="422" y="965"/>
                  <a:pt x="422" y="965"/>
                </a:cubicBezTo>
                <a:close/>
                <a:moveTo>
                  <a:pt x="465" y="1050"/>
                </a:moveTo>
                <a:cubicBezTo>
                  <a:pt x="463" y="1059"/>
                  <a:pt x="456" y="1064"/>
                  <a:pt x="448" y="1066"/>
                </a:cubicBezTo>
                <a:cubicBezTo>
                  <a:pt x="450" y="1059"/>
                  <a:pt x="451" y="1051"/>
                  <a:pt x="451" y="1043"/>
                </a:cubicBezTo>
                <a:cubicBezTo>
                  <a:pt x="451" y="1033"/>
                  <a:pt x="435" y="1033"/>
                  <a:pt x="435" y="1043"/>
                </a:cubicBezTo>
                <a:cubicBezTo>
                  <a:pt x="435" y="1051"/>
                  <a:pt x="434" y="1059"/>
                  <a:pt x="431" y="1066"/>
                </a:cubicBezTo>
                <a:cubicBezTo>
                  <a:pt x="429" y="1066"/>
                  <a:pt x="427" y="1065"/>
                  <a:pt x="425" y="1065"/>
                </a:cubicBezTo>
                <a:cubicBezTo>
                  <a:pt x="413" y="1061"/>
                  <a:pt x="407" y="1048"/>
                  <a:pt x="407" y="1037"/>
                </a:cubicBezTo>
                <a:cubicBezTo>
                  <a:pt x="406" y="1022"/>
                  <a:pt x="419" y="1012"/>
                  <a:pt x="432" y="1008"/>
                </a:cubicBezTo>
                <a:cubicBezTo>
                  <a:pt x="436" y="1007"/>
                  <a:pt x="438" y="1004"/>
                  <a:pt x="438" y="1001"/>
                </a:cubicBezTo>
                <a:cubicBezTo>
                  <a:pt x="440" y="1000"/>
                  <a:pt x="441" y="1000"/>
                  <a:pt x="443" y="1000"/>
                </a:cubicBezTo>
                <a:cubicBezTo>
                  <a:pt x="443" y="1000"/>
                  <a:pt x="444" y="1000"/>
                  <a:pt x="444" y="1000"/>
                </a:cubicBezTo>
                <a:cubicBezTo>
                  <a:pt x="449" y="1001"/>
                  <a:pt x="456" y="1001"/>
                  <a:pt x="462" y="1001"/>
                </a:cubicBezTo>
                <a:cubicBezTo>
                  <a:pt x="458" y="1002"/>
                  <a:pt x="455" y="1006"/>
                  <a:pt x="457" y="1010"/>
                </a:cubicBezTo>
                <a:cubicBezTo>
                  <a:pt x="462" y="1023"/>
                  <a:pt x="467" y="1037"/>
                  <a:pt x="465" y="1050"/>
                </a:cubicBezTo>
                <a:close/>
                <a:moveTo>
                  <a:pt x="488" y="1033"/>
                </a:moveTo>
                <a:cubicBezTo>
                  <a:pt x="485" y="1035"/>
                  <a:pt x="483" y="1037"/>
                  <a:pt x="481" y="1039"/>
                </a:cubicBezTo>
                <a:cubicBezTo>
                  <a:pt x="480" y="1028"/>
                  <a:pt x="476" y="1016"/>
                  <a:pt x="472" y="1006"/>
                </a:cubicBezTo>
                <a:cubicBezTo>
                  <a:pt x="471" y="1003"/>
                  <a:pt x="469" y="1001"/>
                  <a:pt x="466" y="1001"/>
                </a:cubicBezTo>
                <a:cubicBezTo>
                  <a:pt x="472" y="1001"/>
                  <a:pt x="478" y="1000"/>
                  <a:pt x="483" y="998"/>
                </a:cubicBezTo>
                <a:cubicBezTo>
                  <a:pt x="483" y="999"/>
                  <a:pt x="483" y="999"/>
                  <a:pt x="484" y="1000"/>
                </a:cubicBezTo>
                <a:cubicBezTo>
                  <a:pt x="492" y="1032"/>
                  <a:pt x="529" y="1046"/>
                  <a:pt x="554" y="1030"/>
                </a:cubicBezTo>
                <a:cubicBezTo>
                  <a:pt x="560" y="1042"/>
                  <a:pt x="568" y="1053"/>
                  <a:pt x="577" y="1064"/>
                </a:cubicBezTo>
                <a:cubicBezTo>
                  <a:pt x="564" y="1053"/>
                  <a:pt x="549" y="1043"/>
                  <a:pt x="533" y="1040"/>
                </a:cubicBezTo>
                <a:cubicBezTo>
                  <a:pt x="529" y="1039"/>
                  <a:pt x="525" y="1039"/>
                  <a:pt x="521" y="1039"/>
                </a:cubicBezTo>
                <a:cubicBezTo>
                  <a:pt x="512" y="1033"/>
                  <a:pt x="499" y="1027"/>
                  <a:pt x="488" y="1033"/>
                </a:cubicBezTo>
                <a:close/>
                <a:moveTo>
                  <a:pt x="519" y="1138"/>
                </a:moveTo>
                <a:cubicBezTo>
                  <a:pt x="508" y="1138"/>
                  <a:pt x="497" y="1138"/>
                  <a:pt x="498" y="1124"/>
                </a:cubicBezTo>
                <a:cubicBezTo>
                  <a:pt x="499" y="1115"/>
                  <a:pt x="501" y="1106"/>
                  <a:pt x="502" y="1097"/>
                </a:cubicBezTo>
                <a:cubicBezTo>
                  <a:pt x="503" y="1091"/>
                  <a:pt x="503" y="1085"/>
                  <a:pt x="503" y="1079"/>
                </a:cubicBezTo>
                <a:cubicBezTo>
                  <a:pt x="503" y="1079"/>
                  <a:pt x="503" y="1078"/>
                  <a:pt x="503" y="1078"/>
                </a:cubicBezTo>
                <a:cubicBezTo>
                  <a:pt x="503" y="1073"/>
                  <a:pt x="504" y="1069"/>
                  <a:pt x="504" y="1064"/>
                </a:cubicBezTo>
                <a:cubicBezTo>
                  <a:pt x="505" y="1061"/>
                  <a:pt x="507" y="1058"/>
                  <a:pt x="509" y="1057"/>
                </a:cubicBezTo>
                <a:cubicBezTo>
                  <a:pt x="511" y="1056"/>
                  <a:pt x="513" y="1056"/>
                  <a:pt x="515" y="1056"/>
                </a:cubicBezTo>
                <a:cubicBezTo>
                  <a:pt x="516" y="1056"/>
                  <a:pt x="517" y="1056"/>
                  <a:pt x="518" y="1055"/>
                </a:cubicBezTo>
                <a:cubicBezTo>
                  <a:pt x="523" y="1059"/>
                  <a:pt x="529" y="1064"/>
                  <a:pt x="533" y="1068"/>
                </a:cubicBezTo>
                <a:cubicBezTo>
                  <a:pt x="549" y="1081"/>
                  <a:pt x="567" y="1104"/>
                  <a:pt x="588" y="1111"/>
                </a:cubicBezTo>
                <a:cubicBezTo>
                  <a:pt x="568" y="1126"/>
                  <a:pt x="545" y="1139"/>
                  <a:pt x="519" y="1138"/>
                </a:cubicBezTo>
                <a:close/>
                <a:moveTo>
                  <a:pt x="560" y="1182"/>
                </a:moveTo>
                <a:cubicBezTo>
                  <a:pt x="552" y="1186"/>
                  <a:pt x="544" y="1193"/>
                  <a:pt x="536" y="1201"/>
                </a:cubicBezTo>
                <a:cubicBezTo>
                  <a:pt x="543" y="1192"/>
                  <a:pt x="551" y="1186"/>
                  <a:pt x="560" y="1182"/>
                </a:cubicBezTo>
                <a:close/>
                <a:moveTo>
                  <a:pt x="599" y="1227"/>
                </a:moveTo>
                <a:cubicBezTo>
                  <a:pt x="594" y="1239"/>
                  <a:pt x="587" y="1251"/>
                  <a:pt x="579" y="1261"/>
                </a:cubicBezTo>
                <a:cubicBezTo>
                  <a:pt x="569" y="1272"/>
                  <a:pt x="563" y="1268"/>
                  <a:pt x="558" y="1257"/>
                </a:cubicBezTo>
                <a:cubicBezTo>
                  <a:pt x="558" y="1255"/>
                  <a:pt x="557" y="1253"/>
                  <a:pt x="556" y="1252"/>
                </a:cubicBezTo>
                <a:cubicBezTo>
                  <a:pt x="554" y="1250"/>
                  <a:pt x="553" y="1249"/>
                  <a:pt x="551" y="1248"/>
                </a:cubicBezTo>
                <a:cubicBezTo>
                  <a:pt x="550" y="1247"/>
                  <a:pt x="549" y="1246"/>
                  <a:pt x="546" y="1245"/>
                </a:cubicBezTo>
                <a:cubicBezTo>
                  <a:pt x="520" y="1239"/>
                  <a:pt x="547" y="1212"/>
                  <a:pt x="557" y="1203"/>
                </a:cubicBezTo>
                <a:cubicBezTo>
                  <a:pt x="574" y="1187"/>
                  <a:pt x="597" y="1184"/>
                  <a:pt x="619" y="1181"/>
                </a:cubicBezTo>
                <a:cubicBezTo>
                  <a:pt x="612" y="1196"/>
                  <a:pt x="607" y="1213"/>
                  <a:pt x="599" y="1227"/>
                </a:cubicBezTo>
                <a:close/>
                <a:moveTo>
                  <a:pt x="612" y="1085"/>
                </a:moveTo>
                <a:cubicBezTo>
                  <a:pt x="603" y="1071"/>
                  <a:pt x="591" y="1059"/>
                  <a:pt x="582" y="1045"/>
                </a:cubicBezTo>
                <a:cubicBezTo>
                  <a:pt x="576" y="1036"/>
                  <a:pt x="570" y="1027"/>
                  <a:pt x="566" y="1017"/>
                </a:cubicBezTo>
                <a:cubicBezTo>
                  <a:pt x="567" y="1016"/>
                  <a:pt x="568" y="1014"/>
                  <a:pt x="569" y="1012"/>
                </a:cubicBezTo>
                <a:cubicBezTo>
                  <a:pt x="571" y="1009"/>
                  <a:pt x="572" y="1006"/>
                  <a:pt x="572" y="1003"/>
                </a:cubicBezTo>
                <a:cubicBezTo>
                  <a:pt x="576" y="1002"/>
                  <a:pt x="579" y="999"/>
                  <a:pt x="579" y="995"/>
                </a:cubicBezTo>
                <a:cubicBezTo>
                  <a:pt x="580" y="995"/>
                  <a:pt x="582" y="995"/>
                  <a:pt x="583" y="995"/>
                </a:cubicBezTo>
                <a:cubicBezTo>
                  <a:pt x="585" y="994"/>
                  <a:pt x="587" y="994"/>
                  <a:pt x="588" y="992"/>
                </a:cubicBezTo>
                <a:cubicBezTo>
                  <a:pt x="590" y="992"/>
                  <a:pt x="591" y="992"/>
                  <a:pt x="593" y="990"/>
                </a:cubicBezTo>
                <a:cubicBezTo>
                  <a:pt x="611" y="970"/>
                  <a:pt x="622" y="1007"/>
                  <a:pt x="624" y="1020"/>
                </a:cubicBezTo>
                <a:cubicBezTo>
                  <a:pt x="629" y="1043"/>
                  <a:pt x="620" y="1064"/>
                  <a:pt x="612" y="1085"/>
                </a:cubicBezTo>
                <a:close/>
                <a:moveTo>
                  <a:pt x="712" y="1235"/>
                </a:moveTo>
                <a:cubicBezTo>
                  <a:pt x="717" y="1245"/>
                  <a:pt x="722" y="1254"/>
                  <a:pt x="710" y="1260"/>
                </a:cubicBezTo>
                <a:cubicBezTo>
                  <a:pt x="702" y="1264"/>
                  <a:pt x="693" y="1266"/>
                  <a:pt x="684" y="1270"/>
                </a:cubicBezTo>
                <a:cubicBezTo>
                  <a:pt x="679" y="1273"/>
                  <a:pt x="674" y="1276"/>
                  <a:pt x="668" y="1278"/>
                </a:cubicBezTo>
                <a:cubicBezTo>
                  <a:pt x="668" y="1279"/>
                  <a:pt x="668" y="1279"/>
                  <a:pt x="667" y="1279"/>
                </a:cubicBezTo>
                <a:cubicBezTo>
                  <a:pt x="663" y="1281"/>
                  <a:pt x="659" y="1283"/>
                  <a:pt x="655" y="1285"/>
                </a:cubicBezTo>
                <a:cubicBezTo>
                  <a:pt x="652" y="1286"/>
                  <a:pt x="649" y="1286"/>
                  <a:pt x="646" y="1284"/>
                </a:cubicBezTo>
                <a:cubicBezTo>
                  <a:pt x="645" y="1283"/>
                  <a:pt x="643" y="1281"/>
                  <a:pt x="642" y="1279"/>
                </a:cubicBezTo>
                <a:cubicBezTo>
                  <a:pt x="642" y="1279"/>
                  <a:pt x="641" y="1278"/>
                  <a:pt x="641" y="1278"/>
                </a:cubicBezTo>
                <a:cubicBezTo>
                  <a:pt x="641" y="1271"/>
                  <a:pt x="643" y="1264"/>
                  <a:pt x="644" y="1258"/>
                </a:cubicBezTo>
                <a:cubicBezTo>
                  <a:pt x="647" y="1238"/>
                  <a:pt x="658" y="1210"/>
                  <a:pt x="654" y="1189"/>
                </a:cubicBezTo>
                <a:cubicBezTo>
                  <a:pt x="676" y="1199"/>
                  <a:pt x="699" y="1212"/>
                  <a:pt x="712" y="1235"/>
                </a:cubicBezTo>
                <a:close/>
                <a:moveTo>
                  <a:pt x="661" y="1161"/>
                </a:moveTo>
                <a:cubicBezTo>
                  <a:pt x="648" y="1171"/>
                  <a:pt x="632" y="1165"/>
                  <a:pt x="623" y="1152"/>
                </a:cubicBezTo>
                <a:cubicBezTo>
                  <a:pt x="616" y="1140"/>
                  <a:pt x="623" y="1122"/>
                  <a:pt x="634" y="1111"/>
                </a:cubicBezTo>
                <a:cubicBezTo>
                  <a:pt x="644" y="1104"/>
                  <a:pt x="656" y="1107"/>
                  <a:pt x="664" y="1115"/>
                </a:cubicBezTo>
                <a:cubicBezTo>
                  <a:pt x="665" y="1118"/>
                  <a:pt x="665" y="1122"/>
                  <a:pt x="665" y="1125"/>
                </a:cubicBezTo>
                <a:cubicBezTo>
                  <a:pt x="648" y="1118"/>
                  <a:pt x="625" y="1125"/>
                  <a:pt x="625" y="1146"/>
                </a:cubicBezTo>
                <a:cubicBezTo>
                  <a:pt x="625" y="1154"/>
                  <a:pt x="633" y="1160"/>
                  <a:pt x="641" y="1160"/>
                </a:cubicBezTo>
                <a:cubicBezTo>
                  <a:pt x="653" y="1161"/>
                  <a:pt x="666" y="1154"/>
                  <a:pt x="673" y="1144"/>
                </a:cubicBezTo>
                <a:cubicBezTo>
                  <a:pt x="671" y="1151"/>
                  <a:pt x="667" y="1157"/>
                  <a:pt x="661" y="1161"/>
                </a:cubicBezTo>
                <a:close/>
                <a:moveTo>
                  <a:pt x="656" y="1139"/>
                </a:moveTo>
                <a:cubicBezTo>
                  <a:pt x="655" y="1140"/>
                  <a:pt x="654" y="1141"/>
                  <a:pt x="652" y="1142"/>
                </a:cubicBezTo>
                <a:cubicBezTo>
                  <a:pt x="650" y="1143"/>
                  <a:pt x="641" y="1145"/>
                  <a:pt x="641" y="1144"/>
                </a:cubicBezTo>
                <a:cubicBezTo>
                  <a:pt x="642" y="1137"/>
                  <a:pt x="650" y="1137"/>
                  <a:pt x="656" y="1139"/>
                </a:cubicBezTo>
                <a:close/>
                <a:moveTo>
                  <a:pt x="683" y="1112"/>
                </a:moveTo>
                <a:cubicBezTo>
                  <a:pt x="682" y="1110"/>
                  <a:pt x="681" y="1109"/>
                  <a:pt x="679" y="1107"/>
                </a:cubicBezTo>
                <a:cubicBezTo>
                  <a:pt x="679" y="1106"/>
                  <a:pt x="678" y="1104"/>
                  <a:pt x="678" y="1103"/>
                </a:cubicBezTo>
                <a:cubicBezTo>
                  <a:pt x="679" y="1104"/>
                  <a:pt x="680" y="1104"/>
                  <a:pt x="681" y="1104"/>
                </a:cubicBezTo>
                <a:cubicBezTo>
                  <a:pt x="681" y="1106"/>
                  <a:pt x="682" y="1108"/>
                  <a:pt x="684" y="1110"/>
                </a:cubicBezTo>
                <a:cubicBezTo>
                  <a:pt x="684" y="1111"/>
                  <a:pt x="684" y="1111"/>
                  <a:pt x="684" y="1112"/>
                </a:cubicBezTo>
                <a:cubicBezTo>
                  <a:pt x="684" y="1112"/>
                  <a:pt x="683" y="1112"/>
                  <a:pt x="683" y="1112"/>
                </a:cubicBezTo>
                <a:close/>
                <a:moveTo>
                  <a:pt x="1764" y="729"/>
                </a:moveTo>
                <a:cubicBezTo>
                  <a:pt x="1720" y="733"/>
                  <a:pt x="1754" y="668"/>
                  <a:pt x="1760" y="648"/>
                </a:cubicBezTo>
                <a:cubicBezTo>
                  <a:pt x="1763" y="641"/>
                  <a:pt x="1755" y="637"/>
                  <a:pt x="1750" y="638"/>
                </a:cubicBezTo>
                <a:cubicBezTo>
                  <a:pt x="1750" y="638"/>
                  <a:pt x="1750" y="638"/>
                  <a:pt x="1750" y="638"/>
                </a:cubicBezTo>
                <a:cubicBezTo>
                  <a:pt x="1750" y="636"/>
                  <a:pt x="1750" y="635"/>
                  <a:pt x="1749" y="634"/>
                </a:cubicBezTo>
                <a:cubicBezTo>
                  <a:pt x="1763" y="644"/>
                  <a:pt x="1779" y="646"/>
                  <a:pt x="1793" y="640"/>
                </a:cubicBezTo>
                <a:cubicBezTo>
                  <a:pt x="1798" y="657"/>
                  <a:pt x="1803" y="673"/>
                  <a:pt x="1804" y="690"/>
                </a:cubicBezTo>
                <a:cubicBezTo>
                  <a:pt x="1806" y="716"/>
                  <a:pt x="1787" y="726"/>
                  <a:pt x="1764" y="729"/>
                </a:cubicBezTo>
                <a:close/>
                <a:moveTo>
                  <a:pt x="1743" y="742"/>
                </a:moveTo>
                <a:cubicBezTo>
                  <a:pt x="1743" y="742"/>
                  <a:pt x="1743" y="742"/>
                  <a:pt x="1743" y="742"/>
                </a:cubicBezTo>
                <a:cubicBezTo>
                  <a:pt x="1742" y="742"/>
                  <a:pt x="1742" y="742"/>
                  <a:pt x="1742" y="742"/>
                </a:cubicBezTo>
                <a:cubicBezTo>
                  <a:pt x="1740" y="741"/>
                  <a:pt x="1738" y="740"/>
                  <a:pt x="1736" y="740"/>
                </a:cubicBezTo>
                <a:cubicBezTo>
                  <a:pt x="1734" y="738"/>
                  <a:pt x="1731" y="735"/>
                  <a:pt x="1729" y="732"/>
                </a:cubicBezTo>
                <a:cubicBezTo>
                  <a:pt x="1726" y="728"/>
                  <a:pt x="1726" y="722"/>
                  <a:pt x="1726" y="716"/>
                </a:cubicBezTo>
                <a:cubicBezTo>
                  <a:pt x="1727" y="728"/>
                  <a:pt x="1731" y="737"/>
                  <a:pt x="1743" y="742"/>
                </a:cubicBezTo>
                <a:close/>
                <a:moveTo>
                  <a:pt x="1870" y="604"/>
                </a:moveTo>
                <a:cubicBezTo>
                  <a:pt x="1883" y="606"/>
                  <a:pt x="1889" y="609"/>
                  <a:pt x="1885" y="622"/>
                </a:cubicBezTo>
                <a:cubicBezTo>
                  <a:pt x="1879" y="638"/>
                  <a:pt x="1868" y="656"/>
                  <a:pt x="1851" y="661"/>
                </a:cubicBezTo>
                <a:cubicBezTo>
                  <a:pt x="1833" y="667"/>
                  <a:pt x="1818" y="650"/>
                  <a:pt x="1810" y="636"/>
                </a:cubicBezTo>
                <a:cubicBezTo>
                  <a:pt x="1809" y="635"/>
                  <a:pt x="1809" y="634"/>
                  <a:pt x="1807" y="633"/>
                </a:cubicBezTo>
                <a:cubicBezTo>
                  <a:pt x="1807" y="633"/>
                  <a:pt x="1807" y="632"/>
                  <a:pt x="1806" y="632"/>
                </a:cubicBezTo>
                <a:cubicBezTo>
                  <a:pt x="1809" y="630"/>
                  <a:pt x="1812" y="627"/>
                  <a:pt x="1814" y="624"/>
                </a:cubicBezTo>
                <a:cubicBezTo>
                  <a:pt x="1821" y="615"/>
                  <a:pt x="1826" y="605"/>
                  <a:pt x="1828" y="595"/>
                </a:cubicBezTo>
                <a:cubicBezTo>
                  <a:pt x="1829" y="595"/>
                  <a:pt x="1829" y="595"/>
                  <a:pt x="1829" y="595"/>
                </a:cubicBezTo>
                <a:cubicBezTo>
                  <a:pt x="1830" y="596"/>
                  <a:pt x="1831" y="597"/>
                  <a:pt x="1833" y="597"/>
                </a:cubicBezTo>
                <a:cubicBezTo>
                  <a:pt x="1845" y="601"/>
                  <a:pt x="1858" y="602"/>
                  <a:pt x="1870" y="604"/>
                </a:cubicBezTo>
                <a:close/>
                <a:moveTo>
                  <a:pt x="1830" y="529"/>
                </a:moveTo>
                <a:cubicBezTo>
                  <a:pt x="1848" y="514"/>
                  <a:pt x="1877" y="506"/>
                  <a:pt x="1891" y="527"/>
                </a:cubicBezTo>
                <a:cubicBezTo>
                  <a:pt x="1914" y="563"/>
                  <a:pt x="1855" y="575"/>
                  <a:pt x="1830" y="579"/>
                </a:cubicBezTo>
                <a:cubicBezTo>
                  <a:pt x="1830" y="566"/>
                  <a:pt x="1827" y="554"/>
                  <a:pt x="1821" y="543"/>
                </a:cubicBezTo>
                <a:cubicBezTo>
                  <a:pt x="1822" y="542"/>
                  <a:pt x="1823" y="541"/>
                  <a:pt x="1824" y="540"/>
                </a:cubicBezTo>
                <a:cubicBezTo>
                  <a:pt x="1826" y="537"/>
                  <a:pt x="1828" y="533"/>
                  <a:pt x="1830" y="529"/>
                </a:cubicBezTo>
                <a:close/>
                <a:moveTo>
                  <a:pt x="1773" y="451"/>
                </a:moveTo>
                <a:cubicBezTo>
                  <a:pt x="1790" y="444"/>
                  <a:pt x="1816" y="462"/>
                  <a:pt x="1822" y="477"/>
                </a:cubicBezTo>
                <a:cubicBezTo>
                  <a:pt x="1827" y="491"/>
                  <a:pt x="1823" y="506"/>
                  <a:pt x="1817" y="520"/>
                </a:cubicBezTo>
                <a:cubicBezTo>
                  <a:pt x="1814" y="522"/>
                  <a:pt x="1811" y="525"/>
                  <a:pt x="1809" y="528"/>
                </a:cubicBezTo>
                <a:cubicBezTo>
                  <a:pt x="1796" y="517"/>
                  <a:pt x="1781" y="515"/>
                  <a:pt x="1766" y="519"/>
                </a:cubicBezTo>
                <a:cubicBezTo>
                  <a:pt x="1766" y="504"/>
                  <a:pt x="1757" y="457"/>
                  <a:pt x="1773" y="451"/>
                </a:cubicBezTo>
                <a:close/>
                <a:moveTo>
                  <a:pt x="1798" y="540"/>
                </a:moveTo>
                <a:cubicBezTo>
                  <a:pt x="1818" y="557"/>
                  <a:pt x="1818" y="587"/>
                  <a:pt x="1806" y="608"/>
                </a:cubicBezTo>
                <a:cubicBezTo>
                  <a:pt x="1791" y="635"/>
                  <a:pt x="1765" y="632"/>
                  <a:pt x="1748" y="611"/>
                </a:cubicBezTo>
                <a:cubicBezTo>
                  <a:pt x="1745" y="607"/>
                  <a:pt x="1741" y="607"/>
                  <a:pt x="1738" y="609"/>
                </a:cubicBezTo>
                <a:cubicBezTo>
                  <a:pt x="1731" y="590"/>
                  <a:pt x="1734" y="570"/>
                  <a:pt x="1746" y="553"/>
                </a:cubicBezTo>
                <a:cubicBezTo>
                  <a:pt x="1758" y="536"/>
                  <a:pt x="1781" y="525"/>
                  <a:pt x="1798" y="540"/>
                </a:cubicBezTo>
                <a:close/>
                <a:moveTo>
                  <a:pt x="1723" y="542"/>
                </a:moveTo>
                <a:cubicBezTo>
                  <a:pt x="1698" y="545"/>
                  <a:pt x="1645" y="517"/>
                  <a:pt x="1683" y="492"/>
                </a:cubicBezTo>
                <a:cubicBezTo>
                  <a:pt x="1704" y="478"/>
                  <a:pt x="1740" y="510"/>
                  <a:pt x="1751" y="527"/>
                </a:cubicBezTo>
                <a:cubicBezTo>
                  <a:pt x="1748" y="529"/>
                  <a:pt x="1745" y="531"/>
                  <a:pt x="1742" y="533"/>
                </a:cubicBezTo>
                <a:cubicBezTo>
                  <a:pt x="1738" y="537"/>
                  <a:pt x="1734" y="542"/>
                  <a:pt x="1731" y="546"/>
                </a:cubicBezTo>
                <a:cubicBezTo>
                  <a:pt x="1730" y="543"/>
                  <a:pt x="1727" y="541"/>
                  <a:pt x="1723" y="542"/>
                </a:cubicBezTo>
                <a:close/>
                <a:moveTo>
                  <a:pt x="1660" y="695"/>
                </a:moveTo>
                <a:cubicBezTo>
                  <a:pt x="1662" y="690"/>
                  <a:pt x="1663" y="685"/>
                  <a:pt x="1664" y="680"/>
                </a:cubicBezTo>
                <a:cubicBezTo>
                  <a:pt x="1666" y="681"/>
                  <a:pt x="1668" y="681"/>
                  <a:pt x="1671" y="681"/>
                </a:cubicBezTo>
                <a:cubicBezTo>
                  <a:pt x="1667" y="686"/>
                  <a:pt x="1663" y="690"/>
                  <a:pt x="1660" y="695"/>
                </a:cubicBezTo>
                <a:cubicBezTo>
                  <a:pt x="1660" y="695"/>
                  <a:pt x="1660" y="695"/>
                  <a:pt x="1660" y="695"/>
                </a:cubicBezTo>
                <a:cubicBezTo>
                  <a:pt x="1660" y="695"/>
                  <a:pt x="1660" y="695"/>
                  <a:pt x="1660" y="695"/>
                </a:cubicBezTo>
                <a:close/>
                <a:moveTo>
                  <a:pt x="1644" y="622"/>
                </a:moveTo>
                <a:cubicBezTo>
                  <a:pt x="1647" y="627"/>
                  <a:pt x="1648" y="633"/>
                  <a:pt x="1649" y="639"/>
                </a:cubicBezTo>
                <a:cubicBezTo>
                  <a:pt x="1648" y="633"/>
                  <a:pt x="1646" y="628"/>
                  <a:pt x="1644" y="623"/>
                </a:cubicBezTo>
                <a:cubicBezTo>
                  <a:pt x="1644" y="622"/>
                  <a:pt x="1644" y="622"/>
                  <a:pt x="1644" y="622"/>
                </a:cubicBezTo>
                <a:close/>
                <a:moveTo>
                  <a:pt x="1659" y="704"/>
                </a:moveTo>
                <a:cubicBezTo>
                  <a:pt x="1659" y="703"/>
                  <a:pt x="1660" y="702"/>
                  <a:pt x="1660" y="701"/>
                </a:cubicBezTo>
                <a:cubicBezTo>
                  <a:pt x="1661" y="707"/>
                  <a:pt x="1670" y="710"/>
                  <a:pt x="1674" y="703"/>
                </a:cubicBezTo>
                <a:cubicBezTo>
                  <a:pt x="1689" y="677"/>
                  <a:pt x="1721" y="666"/>
                  <a:pt x="1728" y="634"/>
                </a:cubicBezTo>
                <a:cubicBezTo>
                  <a:pt x="1729" y="634"/>
                  <a:pt x="1729" y="633"/>
                  <a:pt x="1729" y="632"/>
                </a:cubicBezTo>
                <a:cubicBezTo>
                  <a:pt x="1729" y="632"/>
                  <a:pt x="1729" y="632"/>
                  <a:pt x="1729" y="632"/>
                </a:cubicBezTo>
                <a:cubicBezTo>
                  <a:pt x="1729" y="632"/>
                  <a:pt x="1729" y="632"/>
                  <a:pt x="1729" y="632"/>
                </a:cubicBezTo>
                <a:cubicBezTo>
                  <a:pt x="1729" y="634"/>
                  <a:pt x="1729" y="635"/>
                  <a:pt x="1730" y="636"/>
                </a:cubicBezTo>
                <a:cubicBezTo>
                  <a:pt x="1730" y="636"/>
                  <a:pt x="1730" y="636"/>
                  <a:pt x="1730" y="636"/>
                </a:cubicBezTo>
                <a:cubicBezTo>
                  <a:pt x="1740" y="657"/>
                  <a:pt x="1715" y="690"/>
                  <a:pt x="1711" y="711"/>
                </a:cubicBezTo>
                <a:cubicBezTo>
                  <a:pt x="1710" y="721"/>
                  <a:pt x="1711" y="729"/>
                  <a:pt x="1714" y="736"/>
                </a:cubicBezTo>
                <a:cubicBezTo>
                  <a:pt x="1708" y="736"/>
                  <a:pt x="1701" y="737"/>
                  <a:pt x="1695" y="737"/>
                </a:cubicBezTo>
                <a:cubicBezTo>
                  <a:pt x="1677" y="734"/>
                  <a:pt x="1660" y="735"/>
                  <a:pt x="1643" y="740"/>
                </a:cubicBezTo>
                <a:cubicBezTo>
                  <a:pt x="1651" y="730"/>
                  <a:pt x="1657" y="718"/>
                  <a:pt x="1659" y="704"/>
                </a:cubicBezTo>
                <a:close/>
                <a:moveTo>
                  <a:pt x="1723" y="767"/>
                </a:moveTo>
                <a:cubicBezTo>
                  <a:pt x="1728" y="771"/>
                  <a:pt x="1733" y="775"/>
                  <a:pt x="1738" y="780"/>
                </a:cubicBezTo>
                <a:cubicBezTo>
                  <a:pt x="1742" y="784"/>
                  <a:pt x="1745" y="788"/>
                  <a:pt x="1748" y="792"/>
                </a:cubicBezTo>
                <a:cubicBezTo>
                  <a:pt x="1749" y="793"/>
                  <a:pt x="1750" y="795"/>
                  <a:pt x="1751" y="796"/>
                </a:cubicBezTo>
                <a:cubicBezTo>
                  <a:pt x="1764" y="818"/>
                  <a:pt x="1764" y="843"/>
                  <a:pt x="1754" y="865"/>
                </a:cubicBezTo>
                <a:cubicBezTo>
                  <a:pt x="1753" y="866"/>
                  <a:pt x="1751" y="867"/>
                  <a:pt x="1750" y="869"/>
                </a:cubicBezTo>
                <a:cubicBezTo>
                  <a:pt x="1746" y="839"/>
                  <a:pt x="1713" y="813"/>
                  <a:pt x="1679" y="794"/>
                </a:cubicBezTo>
                <a:cubicBezTo>
                  <a:pt x="1672" y="789"/>
                  <a:pt x="1664" y="784"/>
                  <a:pt x="1655" y="780"/>
                </a:cubicBezTo>
                <a:cubicBezTo>
                  <a:pt x="1653" y="777"/>
                  <a:pt x="1651" y="776"/>
                  <a:pt x="1648" y="776"/>
                </a:cubicBezTo>
                <a:cubicBezTo>
                  <a:pt x="1645" y="775"/>
                  <a:pt x="1642" y="774"/>
                  <a:pt x="1639" y="773"/>
                </a:cubicBezTo>
                <a:cubicBezTo>
                  <a:pt x="1666" y="766"/>
                  <a:pt x="1695" y="762"/>
                  <a:pt x="1723" y="767"/>
                </a:cubicBezTo>
                <a:close/>
                <a:moveTo>
                  <a:pt x="1665" y="889"/>
                </a:moveTo>
                <a:cubicBezTo>
                  <a:pt x="1665" y="889"/>
                  <a:pt x="1665" y="889"/>
                  <a:pt x="1665" y="889"/>
                </a:cubicBezTo>
                <a:cubicBezTo>
                  <a:pt x="1667" y="875"/>
                  <a:pt x="1668" y="862"/>
                  <a:pt x="1667" y="848"/>
                </a:cubicBezTo>
                <a:cubicBezTo>
                  <a:pt x="1668" y="833"/>
                  <a:pt x="1667" y="818"/>
                  <a:pt x="1664" y="804"/>
                </a:cubicBezTo>
                <a:cubicBezTo>
                  <a:pt x="1665" y="804"/>
                  <a:pt x="1666" y="805"/>
                  <a:pt x="1667" y="805"/>
                </a:cubicBezTo>
                <a:cubicBezTo>
                  <a:pt x="1696" y="827"/>
                  <a:pt x="1715" y="862"/>
                  <a:pt x="1715" y="899"/>
                </a:cubicBezTo>
                <a:cubicBezTo>
                  <a:pt x="1715" y="900"/>
                  <a:pt x="1715" y="900"/>
                  <a:pt x="1715" y="900"/>
                </a:cubicBezTo>
                <a:cubicBezTo>
                  <a:pt x="1704" y="888"/>
                  <a:pt x="1689" y="882"/>
                  <a:pt x="1665" y="889"/>
                </a:cubicBezTo>
                <a:close/>
                <a:moveTo>
                  <a:pt x="1708" y="950"/>
                </a:moveTo>
                <a:cubicBezTo>
                  <a:pt x="1708" y="951"/>
                  <a:pt x="1708" y="951"/>
                  <a:pt x="1707" y="951"/>
                </a:cubicBezTo>
                <a:cubicBezTo>
                  <a:pt x="1707" y="948"/>
                  <a:pt x="1706" y="945"/>
                  <a:pt x="1706" y="942"/>
                </a:cubicBezTo>
                <a:cubicBezTo>
                  <a:pt x="1706" y="942"/>
                  <a:pt x="1706" y="942"/>
                  <a:pt x="1707" y="943"/>
                </a:cubicBezTo>
                <a:cubicBezTo>
                  <a:pt x="1707" y="945"/>
                  <a:pt x="1708" y="948"/>
                  <a:pt x="1708" y="950"/>
                </a:cubicBezTo>
                <a:close/>
                <a:moveTo>
                  <a:pt x="1654" y="922"/>
                </a:moveTo>
                <a:cubicBezTo>
                  <a:pt x="1656" y="922"/>
                  <a:pt x="1658" y="921"/>
                  <a:pt x="1659" y="918"/>
                </a:cubicBezTo>
                <a:cubicBezTo>
                  <a:pt x="1664" y="918"/>
                  <a:pt x="1669" y="917"/>
                  <a:pt x="1675" y="918"/>
                </a:cubicBezTo>
                <a:cubicBezTo>
                  <a:pt x="1686" y="936"/>
                  <a:pt x="1689" y="957"/>
                  <a:pt x="1688" y="979"/>
                </a:cubicBezTo>
                <a:cubicBezTo>
                  <a:pt x="1675" y="977"/>
                  <a:pt x="1663" y="980"/>
                  <a:pt x="1652" y="985"/>
                </a:cubicBezTo>
                <a:cubicBezTo>
                  <a:pt x="1654" y="980"/>
                  <a:pt x="1655" y="974"/>
                  <a:pt x="1656" y="968"/>
                </a:cubicBezTo>
                <a:cubicBezTo>
                  <a:pt x="1658" y="954"/>
                  <a:pt x="1658" y="937"/>
                  <a:pt x="1654" y="922"/>
                </a:cubicBezTo>
                <a:close/>
                <a:moveTo>
                  <a:pt x="1651" y="858"/>
                </a:moveTo>
                <a:cubicBezTo>
                  <a:pt x="1649" y="874"/>
                  <a:pt x="1646" y="890"/>
                  <a:pt x="1644" y="905"/>
                </a:cubicBezTo>
                <a:cubicBezTo>
                  <a:pt x="1644" y="905"/>
                  <a:pt x="1644" y="905"/>
                  <a:pt x="1644" y="905"/>
                </a:cubicBezTo>
                <a:cubicBezTo>
                  <a:pt x="1644" y="904"/>
                  <a:pt x="1643" y="903"/>
                  <a:pt x="1642" y="902"/>
                </a:cubicBezTo>
                <a:cubicBezTo>
                  <a:pt x="1629" y="887"/>
                  <a:pt x="1605" y="883"/>
                  <a:pt x="1588" y="895"/>
                </a:cubicBezTo>
                <a:cubicBezTo>
                  <a:pt x="1586" y="889"/>
                  <a:pt x="1584" y="883"/>
                  <a:pt x="1581" y="877"/>
                </a:cubicBezTo>
                <a:cubicBezTo>
                  <a:pt x="1581" y="877"/>
                  <a:pt x="1581" y="877"/>
                  <a:pt x="1581" y="876"/>
                </a:cubicBezTo>
                <a:cubicBezTo>
                  <a:pt x="1572" y="856"/>
                  <a:pt x="1560" y="836"/>
                  <a:pt x="1545" y="818"/>
                </a:cubicBezTo>
                <a:cubicBezTo>
                  <a:pt x="1548" y="819"/>
                  <a:pt x="1551" y="819"/>
                  <a:pt x="1553" y="817"/>
                </a:cubicBezTo>
                <a:cubicBezTo>
                  <a:pt x="1566" y="806"/>
                  <a:pt x="1575" y="791"/>
                  <a:pt x="1580" y="775"/>
                </a:cubicBezTo>
                <a:cubicBezTo>
                  <a:pt x="1581" y="776"/>
                  <a:pt x="1582" y="777"/>
                  <a:pt x="1583" y="778"/>
                </a:cubicBezTo>
                <a:cubicBezTo>
                  <a:pt x="1583" y="778"/>
                  <a:pt x="1583" y="779"/>
                  <a:pt x="1582" y="780"/>
                </a:cubicBezTo>
                <a:cubicBezTo>
                  <a:pt x="1580" y="785"/>
                  <a:pt x="1585" y="789"/>
                  <a:pt x="1590" y="790"/>
                </a:cubicBezTo>
                <a:cubicBezTo>
                  <a:pt x="1635" y="792"/>
                  <a:pt x="1650" y="823"/>
                  <a:pt x="1651" y="858"/>
                </a:cubicBezTo>
                <a:close/>
                <a:moveTo>
                  <a:pt x="1510" y="892"/>
                </a:moveTo>
                <a:cubicBezTo>
                  <a:pt x="1510" y="890"/>
                  <a:pt x="1509" y="889"/>
                  <a:pt x="1509" y="887"/>
                </a:cubicBezTo>
                <a:cubicBezTo>
                  <a:pt x="1501" y="866"/>
                  <a:pt x="1477" y="846"/>
                  <a:pt x="1453" y="852"/>
                </a:cubicBezTo>
                <a:cubicBezTo>
                  <a:pt x="1429" y="858"/>
                  <a:pt x="1408" y="876"/>
                  <a:pt x="1384" y="884"/>
                </a:cubicBezTo>
                <a:cubicBezTo>
                  <a:pt x="1378" y="886"/>
                  <a:pt x="1373" y="887"/>
                  <a:pt x="1369" y="887"/>
                </a:cubicBezTo>
                <a:cubicBezTo>
                  <a:pt x="1365" y="872"/>
                  <a:pt x="1376" y="856"/>
                  <a:pt x="1386" y="848"/>
                </a:cubicBezTo>
                <a:cubicBezTo>
                  <a:pt x="1408" y="828"/>
                  <a:pt x="1453" y="795"/>
                  <a:pt x="1484" y="806"/>
                </a:cubicBezTo>
                <a:cubicBezTo>
                  <a:pt x="1526" y="820"/>
                  <a:pt x="1565" y="863"/>
                  <a:pt x="1574" y="906"/>
                </a:cubicBezTo>
                <a:cubicBezTo>
                  <a:pt x="1574" y="907"/>
                  <a:pt x="1574" y="907"/>
                  <a:pt x="1575" y="908"/>
                </a:cubicBezTo>
                <a:cubicBezTo>
                  <a:pt x="1562" y="923"/>
                  <a:pt x="1556" y="943"/>
                  <a:pt x="1550" y="962"/>
                </a:cubicBezTo>
                <a:cubicBezTo>
                  <a:pt x="1540" y="993"/>
                  <a:pt x="1529" y="1024"/>
                  <a:pt x="1508" y="1050"/>
                </a:cubicBezTo>
                <a:cubicBezTo>
                  <a:pt x="1501" y="1059"/>
                  <a:pt x="1494" y="1068"/>
                  <a:pt x="1486" y="1076"/>
                </a:cubicBezTo>
                <a:cubicBezTo>
                  <a:pt x="1499" y="1046"/>
                  <a:pt x="1502" y="1009"/>
                  <a:pt x="1508" y="978"/>
                </a:cubicBezTo>
                <a:cubicBezTo>
                  <a:pt x="1515" y="952"/>
                  <a:pt x="1520" y="918"/>
                  <a:pt x="1510" y="892"/>
                </a:cubicBezTo>
                <a:close/>
                <a:moveTo>
                  <a:pt x="1546" y="1019"/>
                </a:moveTo>
                <a:cubicBezTo>
                  <a:pt x="1541" y="1032"/>
                  <a:pt x="1535" y="1044"/>
                  <a:pt x="1527" y="1055"/>
                </a:cubicBezTo>
                <a:cubicBezTo>
                  <a:pt x="1518" y="1067"/>
                  <a:pt x="1508" y="1077"/>
                  <a:pt x="1497" y="1087"/>
                </a:cubicBezTo>
                <a:cubicBezTo>
                  <a:pt x="1517" y="1067"/>
                  <a:pt x="1533" y="1045"/>
                  <a:pt x="1546" y="1019"/>
                </a:cubicBezTo>
                <a:close/>
                <a:moveTo>
                  <a:pt x="1559" y="1031"/>
                </a:moveTo>
                <a:cubicBezTo>
                  <a:pt x="1569" y="1003"/>
                  <a:pt x="1572" y="971"/>
                  <a:pt x="1590" y="947"/>
                </a:cubicBezTo>
                <a:cubicBezTo>
                  <a:pt x="1597" y="937"/>
                  <a:pt x="1611" y="917"/>
                  <a:pt x="1625" y="922"/>
                </a:cubicBezTo>
                <a:cubicBezTo>
                  <a:pt x="1639" y="927"/>
                  <a:pt x="1640" y="945"/>
                  <a:pt x="1639" y="957"/>
                </a:cubicBezTo>
                <a:cubicBezTo>
                  <a:pt x="1632" y="1006"/>
                  <a:pt x="1588" y="1037"/>
                  <a:pt x="1549" y="1062"/>
                </a:cubicBezTo>
                <a:cubicBezTo>
                  <a:pt x="1545" y="1065"/>
                  <a:pt x="1540" y="1068"/>
                  <a:pt x="1536" y="1071"/>
                </a:cubicBezTo>
                <a:cubicBezTo>
                  <a:pt x="1546" y="1059"/>
                  <a:pt x="1554" y="1045"/>
                  <a:pt x="1559" y="1031"/>
                </a:cubicBezTo>
                <a:close/>
                <a:moveTo>
                  <a:pt x="1575" y="940"/>
                </a:moveTo>
                <a:cubicBezTo>
                  <a:pt x="1575" y="939"/>
                  <a:pt x="1576" y="937"/>
                  <a:pt x="1577" y="936"/>
                </a:cubicBezTo>
                <a:cubicBezTo>
                  <a:pt x="1584" y="920"/>
                  <a:pt x="1606" y="894"/>
                  <a:pt x="1624" y="906"/>
                </a:cubicBezTo>
                <a:cubicBezTo>
                  <a:pt x="1621" y="906"/>
                  <a:pt x="1618" y="906"/>
                  <a:pt x="1615" y="907"/>
                </a:cubicBezTo>
                <a:cubicBezTo>
                  <a:pt x="1598" y="911"/>
                  <a:pt x="1584" y="925"/>
                  <a:pt x="1575" y="940"/>
                </a:cubicBezTo>
                <a:close/>
                <a:moveTo>
                  <a:pt x="1609" y="777"/>
                </a:moveTo>
                <a:cubicBezTo>
                  <a:pt x="1613" y="774"/>
                  <a:pt x="1616" y="771"/>
                  <a:pt x="1619" y="769"/>
                </a:cubicBezTo>
                <a:cubicBezTo>
                  <a:pt x="1620" y="771"/>
                  <a:pt x="1621" y="774"/>
                  <a:pt x="1623" y="775"/>
                </a:cubicBezTo>
                <a:cubicBezTo>
                  <a:pt x="1622" y="777"/>
                  <a:pt x="1622" y="779"/>
                  <a:pt x="1622" y="780"/>
                </a:cubicBezTo>
                <a:cubicBezTo>
                  <a:pt x="1618" y="779"/>
                  <a:pt x="1614" y="778"/>
                  <a:pt x="1609" y="777"/>
                </a:cubicBezTo>
                <a:close/>
                <a:moveTo>
                  <a:pt x="1577" y="572"/>
                </a:moveTo>
                <a:cubicBezTo>
                  <a:pt x="1581" y="574"/>
                  <a:pt x="1585" y="576"/>
                  <a:pt x="1588" y="578"/>
                </a:cubicBezTo>
                <a:cubicBezTo>
                  <a:pt x="1583" y="576"/>
                  <a:pt x="1578" y="574"/>
                  <a:pt x="1572" y="572"/>
                </a:cubicBezTo>
                <a:cubicBezTo>
                  <a:pt x="1574" y="572"/>
                  <a:pt x="1576" y="572"/>
                  <a:pt x="1577" y="572"/>
                </a:cubicBezTo>
                <a:close/>
                <a:moveTo>
                  <a:pt x="1551" y="584"/>
                </a:moveTo>
                <a:cubicBezTo>
                  <a:pt x="1577" y="585"/>
                  <a:pt x="1602" y="603"/>
                  <a:pt x="1619" y="622"/>
                </a:cubicBezTo>
                <a:cubicBezTo>
                  <a:pt x="1622" y="626"/>
                  <a:pt x="1625" y="630"/>
                  <a:pt x="1628" y="634"/>
                </a:cubicBezTo>
                <a:cubicBezTo>
                  <a:pt x="1629" y="640"/>
                  <a:pt x="1631" y="647"/>
                  <a:pt x="1634" y="653"/>
                </a:cubicBezTo>
                <a:cubicBezTo>
                  <a:pt x="1634" y="654"/>
                  <a:pt x="1635" y="654"/>
                  <a:pt x="1635" y="655"/>
                </a:cubicBezTo>
                <a:cubicBezTo>
                  <a:pt x="1636" y="670"/>
                  <a:pt x="1633" y="686"/>
                  <a:pt x="1626" y="700"/>
                </a:cubicBezTo>
                <a:cubicBezTo>
                  <a:pt x="1616" y="721"/>
                  <a:pt x="1602" y="740"/>
                  <a:pt x="1591" y="760"/>
                </a:cubicBezTo>
                <a:cubicBezTo>
                  <a:pt x="1588" y="761"/>
                  <a:pt x="1586" y="763"/>
                  <a:pt x="1583" y="764"/>
                </a:cubicBezTo>
                <a:cubicBezTo>
                  <a:pt x="1594" y="716"/>
                  <a:pt x="1579" y="657"/>
                  <a:pt x="1547" y="629"/>
                </a:cubicBezTo>
                <a:cubicBezTo>
                  <a:pt x="1531" y="616"/>
                  <a:pt x="1512" y="608"/>
                  <a:pt x="1493" y="606"/>
                </a:cubicBezTo>
                <a:cubicBezTo>
                  <a:pt x="1509" y="592"/>
                  <a:pt x="1528" y="583"/>
                  <a:pt x="1551" y="584"/>
                </a:cubicBezTo>
                <a:close/>
                <a:moveTo>
                  <a:pt x="1414" y="659"/>
                </a:moveTo>
                <a:cubicBezTo>
                  <a:pt x="1416" y="658"/>
                  <a:pt x="1417" y="656"/>
                  <a:pt x="1419" y="655"/>
                </a:cubicBezTo>
                <a:cubicBezTo>
                  <a:pt x="1420" y="654"/>
                  <a:pt x="1421" y="653"/>
                  <a:pt x="1422" y="652"/>
                </a:cubicBezTo>
                <a:cubicBezTo>
                  <a:pt x="1432" y="642"/>
                  <a:pt x="1444" y="636"/>
                  <a:pt x="1456" y="632"/>
                </a:cubicBezTo>
                <a:cubicBezTo>
                  <a:pt x="1477" y="644"/>
                  <a:pt x="1499" y="653"/>
                  <a:pt x="1519" y="666"/>
                </a:cubicBezTo>
                <a:cubicBezTo>
                  <a:pt x="1526" y="670"/>
                  <a:pt x="1531" y="674"/>
                  <a:pt x="1535" y="679"/>
                </a:cubicBezTo>
                <a:cubicBezTo>
                  <a:pt x="1537" y="682"/>
                  <a:pt x="1539" y="685"/>
                  <a:pt x="1541" y="689"/>
                </a:cubicBezTo>
                <a:cubicBezTo>
                  <a:pt x="1561" y="726"/>
                  <a:pt x="1536" y="765"/>
                  <a:pt x="1530" y="803"/>
                </a:cubicBezTo>
                <a:cubicBezTo>
                  <a:pt x="1525" y="798"/>
                  <a:pt x="1520" y="794"/>
                  <a:pt x="1514" y="791"/>
                </a:cubicBezTo>
                <a:cubicBezTo>
                  <a:pt x="1517" y="789"/>
                  <a:pt x="1518" y="786"/>
                  <a:pt x="1518" y="782"/>
                </a:cubicBezTo>
                <a:cubicBezTo>
                  <a:pt x="1516" y="773"/>
                  <a:pt x="1513" y="763"/>
                  <a:pt x="1510" y="755"/>
                </a:cubicBezTo>
                <a:cubicBezTo>
                  <a:pt x="1498" y="702"/>
                  <a:pt x="1457" y="647"/>
                  <a:pt x="1410" y="670"/>
                </a:cubicBezTo>
                <a:cubicBezTo>
                  <a:pt x="1412" y="666"/>
                  <a:pt x="1413" y="663"/>
                  <a:pt x="1414" y="659"/>
                </a:cubicBezTo>
                <a:close/>
                <a:moveTo>
                  <a:pt x="1403" y="695"/>
                </a:moveTo>
                <a:cubicBezTo>
                  <a:pt x="1435" y="690"/>
                  <a:pt x="1460" y="703"/>
                  <a:pt x="1477" y="725"/>
                </a:cubicBezTo>
                <a:cubicBezTo>
                  <a:pt x="1486" y="742"/>
                  <a:pt x="1491" y="762"/>
                  <a:pt x="1494" y="781"/>
                </a:cubicBezTo>
                <a:cubicBezTo>
                  <a:pt x="1471" y="773"/>
                  <a:pt x="1447" y="778"/>
                  <a:pt x="1425" y="788"/>
                </a:cubicBezTo>
                <a:cubicBezTo>
                  <a:pt x="1429" y="772"/>
                  <a:pt x="1427" y="758"/>
                  <a:pt x="1422" y="745"/>
                </a:cubicBezTo>
                <a:cubicBezTo>
                  <a:pt x="1419" y="730"/>
                  <a:pt x="1414" y="716"/>
                  <a:pt x="1404" y="705"/>
                </a:cubicBezTo>
                <a:cubicBezTo>
                  <a:pt x="1403" y="701"/>
                  <a:pt x="1402" y="698"/>
                  <a:pt x="1402" y="696"/>
                </a:cubicBezTo>
                <a:cubicBezTo>
                  <a:pt x="1402" y="696"/>
                  <a:pt x="1402" y="695"/>
                  <a:pt x="1403" y="695"/>
                </a:cubicBezTo>
                <a:close/>
                <a:moveTo>
                  <a:pt x="1251" y="601"/>
                </a:moveTo>
                <a:cubicBezTo>
                  <a:pt x="1267" y="577"/>
                  <a:pt x="1291" y="559"/>
                  <a:pt x="1317" y="556"/>
                </a:cubicBezTo>
                <a:cubicBezTo>
                  <a:pt x="1327" y="557"/>
                  <a:pt x="1337" y="558"/>
                  <a:pt x="1347" y="560"/>
                </a:cubicBezTo>
                <a:cubicBezTo>
                  <a:pt x="1354" y="563"/>
                  <a:pt x="1362" y="568"/>
                  <a:pt x="1369" y="574"/>
                </a:cubicBezTo>
                <a:cubicBezTo>
                  <a:pt x="1399" y="600"/>
                  <a:pt x="1386" y="649"/>
                  <a:pt x="1382" y="683"/>
                </a:cubicBezTo>
                <a:cubicBezTo>
                  <a:pt x="1382" y="686"/>
                  <a:pt x="1382" y="687"/>
                  <a:pt x="1384" y="689"/>
                </a:cubicBezTo>
                <a:cubicBezTo>
                  <a:pt x="1379" y="687"/>
                  <a:pt x="1374" y="685"/>
                  <a:pt x="1369" y="684"/>
                </a:cubicBezTo>
                <a:cubicBezTo>
                  <a:pt x="1368" y="684"/>
                  <a:pt x="1368" y="683"/>
                  <a:pt x="1367" y="683"/>
                </a:cubicBezTo>
                <a:cubicBezTo>
                  <a:pt x="1372" y="682"/>
                  <a:pt x="1376" y="675"/>
                  <a:pt x="1372" y="669"/>
                </a:cubicBezTo>
                <a:cubicBezTo>
                  <a:pt x="1361" y="657"/>
                  <a:pt x="1347" y="649"/>
                  <a:pt x="1331" y="644"/>
                </a:cubicBezTo>
                <a:cubicBezTo>
                  <a:pt x="1306" y="635"/>
                  <a:pt x="1277" y="633"/>
                  <a:pt x="1256" y="642"/>
                </a:cubicBezTo>
                <a:cubicBezTo>
                  <a:pt x="1255" y="643"/>
                  <a:pt x="1253" y="643"/>
                  <a:pt x="1252" y="643"/>
                </a:cubicBezTo>
                <a:cubicBezTo>
                  <a:pt x="1251" y="644"/>
                  <a:pt x="1251" y="644"/>
                  <a:pt x="1250" y="644"/>
                </a:cubicBezTo>
                <a:cubicBezTo>
                  <a:pt x="1248" y="630"/>
                  <a:pt x="1248" y="616"/>
                  <a:pt x="1251" y="601"/>
                </a:cubicBezTo>
                <a:close/>
                <a:moveTo>
                  <a:pt x="1230" y="722"/>
                </a:moveTo>
                <a:cubicBezTo>
                  <a:pt x="1233" y="722"/>
                  <a:pt x="1235" y="719"/>
                  <a:pt x="1235" y="715"/>
                </a:cubicBezTo>
                <a:cubicBezTo>
                  <a:pt x="1235" y="712"/>
                  <a:pt x="1236" y="709"/>
                  <a:pt x="1236" y="707"/>
                </a:cubicBezTo>
                <a:cubicBezTo>
                  <a:pt x="1240" y="707"/>
                  <a:pt x="1244" y="704"/>
                  <a:pt x="1243" y="699"/>
                </a:cubicBezTo>
                <a:cubicBezTo>
                  <a:pt x="1243" y="694"/>
                  <a:pt x="1243" y="689"/>
                  <a:pt x="1244" y="685"/>
                </a:cubicBezTo>
                <a:cubicBezTo>
                  <a:pt x="1250" y="675"/>
                  <a:pt x="1260" y="669"/>
                  <a:pt x="1272" y="666"/>
                </a:cubicBezTo>
                <a:cubicBezTo>
                  <a:pt x="1279" y="666"/>
                  <a:pt x="1286" y="667"/>
                  <a:pt x="1293" y="669"/>
                </a:cubicBezTo>
                <a:cubicBezTo>
                  <a:pt x="1309" y="672"/>
                  <a:pt x="1324" y="678"/>
                  <a:pt x="1339" y="686"/>
                </a:cubicBezTo>
                <a:cubicBezTo>
                  <a:pt x="1333" y="687"/>
                  <a:pt x="1327" y="689"/>
                  <a:pt x="1321" y="691"/>
                </a:cubicBezTo>
                <a:cubicBezTo>
                  <a:pt x="1290" y="693"/>
                  <a:pt x="1258" y="704"/>
                  <a:pt x="1244" y="731"/>
                </a:cubicBezTo>
                <a:cubicBezTo>
                  <a:pt x="1239" y="728"/>
                  <a:pt x="1234" y="726"/>
                  <a:pt x="1229" y="725"/>
                </a:cubicBezTo>
                <a:cubicBezTo>
                  <a:pt x="1229" y="724"/>
                  <a:pt x="1229" y="723"/>
                  <a:pt x="1230" y="722"/>
                </a:cubicBezTo>
                <a:close/>
                <a:moveTo>
                  <a:pt x="1140" y="640"/>
                </a:moveTo>
                <a:cubicBezTo>
                  <a:pt x="1142" y="636"/>
                  <a:pt x="1144" y="633"/>
                  <a:pt x="1146" y="630"/>
                </a:cubicBezTo>
                <a:cubicBezTo>
                  <a:pt x="1147" y="629"/>
                  <a:pt x="1148" y="629"/>
                  <a:pt x="1149" y="628"/>
                </a:cubicBezTo>
                <a:cubicBezTo>
                  <a:pt x="1173" y="623"/>
                  <a:pt x="1202" y="645"/>
                  <a:pt x="1222" y="664"/>
                </a:cubicBezTo>
                <a:cubicBezTo>
                  <a:pt x="1213" y="679"/>
                  <a:pt x="1214" y="699"/>
                  <a:pt x="1214" y="720"/>
                </a:cubicBezTo>
                <a:cubicBezTo>
                  <a:pt x="1214" y="721"/>
                  <a:pt x="1214" y="721"/>
                  <a:pt x="1214" y="722"/>
                </a:cubicBezTo>
                <a:cubicBezTo>
                  <a:pt x="1209" y="722"/>
                  <a:pt x="1204" y="722"/>
                  <a:pt x="1198" y="723"/>
                </a:cubicBezTo>
                <a:cubicBezTo>
                  <a:pt x="1191" y="724"/>
                  <a:pt x="1184" y="728"/>
                  <a:pt x="1178" y="733"/>
                </a:cubicBezTo>
                <a:cubicBezTo>
                  <a:pt x="1155" y="739"/>
                  <a:pt x="1143" y="760"/>
                  <a:pt x="1137" y="782"/>
                </a:cubicBezTo>
                <a:cubicBezTo>
                  <a:pt x="1136" y="786"/>
                  <a:pt x="1137" y="789"/>
                  <a:pt x="1140" y="791"/>
                </a:cubicBezTo>
                <a:cubicBezTo>
                  <a:pt x="1139" y="793"/>
                  <a:pt x="1137" y="796"/>
                  <a:pt x="1136" y="798"/>
                </a:cubicBezTo>
                <a:cubicBezTo>
                  <a:pt x="1132" y="776"/>
                  <a:pt x="1126" y="754"/>
                  <a:pt x="1121" y="732"/>
                </a:cubicBezTo>
                <a:cubicBezTo>
                  <a:pt x="1126" y="701"/>
                  <a:pt x="1126" y="668"/>
                  <a:pt x="1140" y="640"/>
                </a:cubicBezTo>
                <a:close/>
                <a:moveTo>
                  <a:pt x="1235" y="1064"/>
                </a:moveTo>
                <a:cubicBezTo>
                  <a:pt x="1218" y="1033"/>
                  <a:pt x="1204" y="1000"/>
                  <a:pt x="1195" y="966"/>
                </a:cubicBezTo>
                <a:cubicBezTo>
                  <a:pt x="1193" y="952"/>
                  <a:pt x="1191" y="938"/>
                  <a:pt x="1191" y="925"/>
                </a:cubicBezTo>
                <a:cubicBezTo>
                  <a:pt x="1191" y="913"/>
                  <a:pt x="1193" y="900"/>
                  <a:pt x="1198" y="890"/>
                </a:cubicBezTo>
                <a:cubicBezTo>
                  <a:pt x="1199" y="889"/>
                  <a:pt x="1200" y="887"/>
                  <a:pt x="1201" y="886"/>
                </a:cubicBezTo>
                <a:cubicBezTo>
                  <a:pt x="1224" y="862"/>
                  <a:pt x="1251" y="876"/>
                  <a:pt x="1274" y="890"/>
                </a:cubicBezTo>
                <a:cubicBezTo>
                  <a:pt x="1279" y="893"/>
                  <a:pt x="1288" y="899"/>
                  <a:pt x="1298" y="903"/>
                </a:cubicBezTo>
                <a:cubicBezTo>
                  <a:pt x="1260" y="942"/>
                  <a:pt x="1231" y="1006"/>
                  <a:pt x="1235" y="1064"/>
                </a:cubicBezTo>
                <a:close/>
                <a:moveTo>
                  <a:pt x="1237" y="1099"/>
                </a:moveTo>
                <a:cubicBezTo>
                  <a:pt x="1226" y="1088"/>
                  <a:pt x="1218" y="1073"/>
                  <a:pt x="1213" y="1056"/>
                </a:cubicBezTo>
                <a:cubicBezTo>
                  <a:pt x="1220" y="1071"/>
                  <a:pt x="1229" y="1085"/>
                  <a:pt x="1237" y="1099"/>
                </a:cubicBezTo>
                <a:close/>
                <a:moveTo>
                  <a:pt x="1236" y="852"/>
                </a:moveTo>
                <a:cubicBezTo>
                  <a:pt x="1212" y="846"/>
                  <a:pt x="1188" y="866"/>
                  <a:pt x="1181" y="887"/>
                </a:cubicBezTo>
                <a:cubicBezTo>
                  <a:pt x="1180" y="889"/>
                  <a:pt x="1179" y="890"/>
                  <a:pt x="1179" y="892"/>
                </a:cubicBezTo>
                <a:cubicBezTo>
                  <a:pt x="1169" y="918"/>
                  <a:pt x="1174" y="952"/>
                  <a:pt x="1182" y="978"/>
                </a:cubicBezTo>
                <a:cubicBezTo>
                  <a:pt x="1187" y="1009"/>
                  <a:pt x="1191" y="1046"/>
                  <a:pt x="1203" y="1076"/>
                </a:cubicBezTo>
                <a:cubicBezTo>
                  <a:pt x="1195" y="1068"/>
                  <a:pt x="1188" y="1059"/>
                  <a:pt x="1181" y="1050"/>
                </a:cubicBezTo>
                <a:cubicBezTo>
                  <a:pt x="1161" y="1024"/>
                  <a:pt x="1149" y="993"/>
                  <a:pt x="1139" y="962"/>
                </a:cubicBezTo>
                <a:cubicBezTo>
                  <a:pt x="1133" y="943"/>
                  <a:pt x="1127" y="923"/>
                  <a:pt x="1115" y="908"/>
                </a:cubicBezTo>
                <a:cubicBezTo>
                  <a:pt x="1115" y="907"/>
                  <a:pt x="1115" y="907"/>
                  <a:pt x="1115" y="906"/>
                </a:cubicBezTo>
                <a:cubicBezTo>
                  <a:pt x="1125" y="863"/>
                  <a:pt x="1163" y="820"/>
                  <a:pt x="1205" y="806"/>
                </a:cubicBezTo>
                <a:cubicBezTo>
                  <a:pt x="1236" y="795"/>
                  <a:pt x="1281" y="828"/>
                  <a:pt x="1303" y="848"/>
                </a:cubicBezTo>
                <a:cubicBezTo>
                  <a:pt x="1313" y="856"/>
                  <a:pt x="1324" y="872"/>
                  <a:pt x="1320" y="887"/>
                </a:cubicBezTo>
                <a:cubicBezTo>
                  <a:pt x="1320" y="887"/>
                  <a:pt x="1320" y="887"/>
                  <a:pt x="1319" y="887"/>
                </a:cubicBezTo>
                <a:cubicBezTo>
                  <a:pt x="1317" y="883"/>
                  <a:pt x="1311" y="882"/>
                  <a:pt x="1307" y="885"/>
                </a:cubicBezTo>
                <a:cubicBezTo>
                  <a:pt x="1307" y="885"/>
                  <a:pt x="1306" y="885"/>
                  <a:pt x="1305" y="884"/>
                </a:cubicBezTo>
                <a:cubicBezTo>
                  <a:pt x="1281" y="876"/>
                  <a:pt x="1261" y="858"/>
                  <a:pt x="1236" y="852"/>
                </a:cubicBezTo>
                <a:close/>
                <a:moveTo>
                  <a:pt x="1099" y="947"/>
                </a:moveTo>
                <a:cubicBezTo>
                  <a:pt x="1117" y="971"/>
                  <a:pt x="1120" y="1003"/>
                  <a:pt x="1130" y="1031"/>
                </a:cubicBezTo>
                <a:cubicBezTo>
                  <a:pt x="1135" y="1045"/>
                  <a:pt x="1144" y="1059"/>
                  <a:pt x="1154" y="1071"/>
                </a:cubicBezTo>
                <a:cubicBezTo>
                  <a:pt x="1149" y="1068"/>
                  <a:pt x="1144" y="1065"/>
                  <a:pt x="1140" y="1062"/>
                </a:cubicBezTo>
                <a:cubicBezTo>
                  <a:pt x="1102" y="1037"/>
                  <a:pt x="1057" y="1006"/>
                  <a:pt x="1051" y="957"/>
                </a:cubicBezTo>
                <a:cubicBezTo>
                  <a:pt x="1049" y="945"/>
                  <a:pt x="1051" y="927"/>
                  <a:pt x="1064" y="922"/>
                </a:cubicBezTo>
                <a:cubicBezTo>
                  <a:pt x="1078" y="917"/>
                  <a:pt x="1093" y="937"/>
                  <a:pt x="1099" y="947"/>
                </a:cubicBezTo>
                <a:close/>
                <a:moveTo>
                  <a:pt x="1065" y="906"/>
                </a:moveTo>
                <a:cubicBezTo>
                  <a:pt x="1083" y="894"/>
                  <a:pt x="1105" y="920"/>
                  <a:pt x="1112" y="936"/>
                </a:cubicBezTo>
                <a:cubicBezTo>
                  <a:pt x="1113" y="937"/>
                  <a:pt x="1114" y="939"/>
                  <a:pt x="1114" y="940"/>
                </a:cubicBezTo>
                <a:cubicBezTo>
                  <a:pt x="1105" y="925"/>
                  <a:pt x="1092" y="911"/>
                  <a:pt x="1075" y="907"/>
                </a:cubicBezTo>
                <a:cubicBezTo>
                  <a:pt x="1071" y="906"/>
                  <a:pt x="1068" y="906"/>
                  <a:pt x="1065" y="906"/>
                </a:cubicBezTo>
                <a:close/>
                <a:moveTo>
                  <a:pt x="1143" y="1019"/>
                </a:moveTo>
                <a:cubicBezTo>
                  <a:pt x="1156" y="1045"/>
                  <a:pt x="1173" y="1067"/>
                  <a:pt x="1192" y="1087"/>
                </a:cubicBezTo>
                <a:cubicBezTo>
                  <a:pt x="1181" y="1077"/>
                  <a:pt x="1171" y="1067"/>
                  <a:pt x="1162" y="1055"/>
                </a:cubicBezTo>
                <a:cubicBezTo>
                  <a:pt x="1154" y="1044"/>
                  <a:pt x="1148" y="1032"/>
                  <a:pt x="1143" y="1019"/>
                </a:cubicBezTo>
                <a:close/>
                <a:moveTo>
                  <a:pt x="1112" y="808"/>
                </a:moveTo>
                <a:cubicBezTo>
                  <a:pt x="1106" y="790"/>
                  <a:pt x="1101" y="770"/>
                  <a:pt x="1092" y="754"/>
                </a:cubicBezTo>
                <a:cubicBezTo>
                  <a:pt x="1102" y="768"/>
                  <a:pt x="1108" y="791"/>
                  <a:pt x="1112" y="808"/>
                </a:cubicBezTo>
                <a:close/>
                <a:moveTo>
                  <a:pt x="1049" y="787"/>
                </a:moveTo>
                <a:cubicBezTo>
                  <a:pt x="1049" y="777"/>
                  <a:pt x="1048" y="765"/>
                  <a:pt x="1050" y="755"/>
                </a:cubicBezTo>
                <a:cubicBezTo>
                  <a:pt x="1052" y="752"/>
                  <a:pt x="1056" y="749"/>
                  <a:pt x="1059" y="746"/>
                </a:cubicBezTo>
                <a:cubicBezTo>
                  <a:pt x="1063" y="747"/>
                  <a:pt x="1067" y="749"/>
                  <a:pt x="1070" y="753"/>
                </a:cubicBezTo>
                <a:cubicBezTo>
                  <a:pt x="1095" y="777"/>
                  <a:pt x="1091" y="820"/>
                  <a:pt x="1115" y="846"/>
                </a:cubicBezTo>
                <a:cubicBezTo>
                  <a:pt x="1117" y="848"/>
                  <a:pt x="1120" y="849"/>
                  <a:pt x="1123" y="848"/>
                </a:cubicBezTo>
                <a:cubicBezTo>
                  <a:pt x="1118" y="857"/>
                  <a:pt x="1113" y="867"/>
                  <a:pt x="1108" y="876"/>
                </a:cubicBezTo>
                <a:cubicBezTo>
                  <a:pt x="1108" y="877"/>
                  <a:pt x="1108" y="877"/>
                  <a:pt x="1108" y="877"/>
                </a:cubicBezTo>
                <a:cubicBezTo>
                  <a:pt x="1105" y="883"/>
                  <a:pt x="1103" y="889"/>
                  <a:pt x="1101" y="895"/>
                </a:cubicBezTo>
                <a:cubicBezTo>
                  <a:pt x="1086" y="884"/>
                  <a:pt x="1065" y="887"/>
                  <a:pt x="1050" y="899"/>
                </a:cubicBezTo>
                <a:cubicBezTo>
                  <a:pt x="1054" y="875"/>
                  <a:pt x="1054" y="852"/>
                  <a:pt x="1051" y="828"/>
                </a:cubicBezTo>
                <a:cubicBezTo>
                  <a:pt x="1050" y="823"/>
                  <a:pt x="1049" y="818"/>
                  <a:pt x="1048" y="813"/>
                </a:cubicBezTo>
                <a:cubicBezTo>
                  <a:pt x="1049" y="804"/>
                  <a:pt x="1049" y="795"/>
                  <a:pt x="1049" y="787"/>
                </a:cubicBezTo>
                <a:close/>
                <a:moveTo>
                  <a:pt x="993" y="815"/>
                </a:moveTo>
                <a:cubicBezTo>
                  <a:pt x="993" y="815"/>
                  <a:pt x="993" y="816"/>
                  <a:pt x="993" y="816"/>
                </a:cubicBezTo>
                <a:cubicBezTo>
                  <a:pt x="993" y="817"/>
                  <a:pt x="993" y="817"/>
                  <a:pt x="993" y="818"/>
                </a:cubicBezTo>
                <a:cubicBezTo>
                  <a:pt x="991" y="816"/>
                  <a:pt x="989" y="815"/>
                  <a:pt x="987" y="814"/>
                </a:cubicBezTo>
                <a:cubicBezTo>
                  <a:pt x="989" y="814"/>
                  <a:pt x="991" y="814"/>
                  <a:pt x="993" y="815"/>
                </a:cubicBezTo>
                <a:close/>
                <a:moveTo>
                  <a:pt x="931" y="842"/>
                </a:moveTo>
                <a:cubicBezTo>
                  <a:pt x="932" y="841"/>
                  <a:pt x="932" y="841"/>
                  <a:pt x="933" y="840"/>
                </a:cubicBezTo>
                <a:cubicBezTo>
                  <a:pt x="965" y="806"/>
                  <a:pt x="989" y="834"/>
                  <a:pt x="1006" y="867"/>
                </a:cubicBezTo>
                <a:cubicBezTo>
                  <a:pt x="1011" y="883"/>
                  <a:pt x="1012" y="902"/>
                  <a:pt x="1017" y="917"/>
                </a:cubicBezTo>
                <a:cubicBezTo>
                  <a:pt x="1019" y="923"/>
                  <a:pt x="1026" y="925"/>
                  <a:pt x="1030" y="921"/>
                </a:cubicBezTo>
                <a:cubicBezTo>
                  <a:pt x="1031" y="920"/>
                  <a:pt x="1031" y="920"/>
                  <a:pt x="1031" y="919"/>
                </a:cubicBezTo>
                <a:cubicBezTo>
                  <a:pt x="1033" y="920"/>
                  <a:pt x="1035" y="921"/>
                  <a:pt x="1036" y="920"/>
                </a:cubicBezTo>
                <a:cubicBezTo>
                  <a:pt x="1031" y="935"/>
                  <a:pt x="1031" y="954"/>
                  <a:pt x="1033" y="968"/>
                </a:cubicBezTo>
                <a:cubicBezTo>
                  <a:pt x="1034" y="974"/>
                  <a:pt x="1035" y="980"/>
                  <a:pt x="1037" y="985"/>
                </a:cubicBezTo>
                <a:cubicBezTo>
                  <a:pt x="1021" y="978"/>
                  <a:pt x="1004" y="975"/>
                  <a:pt x="986" y="983"/>
                </a:cubicBezTo>
                <a:cubicBezTo>
                  <a:pt x="976" y="988"/>
                  <a:pt x="974" y="998"/>
                  <a:pt x="976" y="1008"/>
                </a:cubicBezTo>
                <a:cubicBezTo>
                  <a:pt x="966" y="1000"/>
                  <a:pt x="954" y="995"/>
                  <a:pt x="942" y="994"/>
                </a:cubicBezTo>
                <a:cubicBezTo>
                  <a:pt x="932" y="980"/>
                  <a:pt x="923" y="961"/>
                  <a:pt x="918" y="941"/>
                </a:cubicBezTo>
                <a:cubicBezTo>
                  <a:pt x="916" y="907"/>
                  <a:pt x="913" y="868"/>
                  <a:pt x="931" y="842"/>
                </a:cubicBezTo>
                <a:close/>
                <a:moveTo>
                  <a:pt x="924" y="996"/>
                </a:moveTo>
                <a:cubicBezTo>
                  <a:pt x="922" y="996"/>
                  <a:pt x="921" y="997"/>
                  <a:pt x="919" y="997"/>
                </a:cubicBezTo>
                <a:cubicBezTo>
                  <a:pt x="920" y="996"/>
                  <a:pt x="921" y="995"/>
                  <a:pt x="922" y="993"/>
                </a:cubicBezTo>
                <a:cubicBezTo>
                  <a:pt x="923" y="994"/>
                  <a:pt x="923" y="995"/>
                  <a:pt x="924" y="996"/>
                </a:cubicBezTo>
                <a:close/>
                <a:moveTo>
                  <a:pt x="911" y="1004"/>
                </a:moveTo>
                <a:cubicBezTo>
                  <a:pt x="909" y="1005"/>
                  <a:pt x="908" y="1007"/>
                  <a:pt x="907" y="1008"/>
                </a:cubicBezTo>
                <a:cubicBezTo>
                  <a:pt x="907" y="1007"/>
                  <a:pt x="907" y="1006"/>
                  <a:pt x="907" y="1005"/>
                </a:cubicBezTo>
                <a:cubicBezTo>
                  <a:pt x="907" y="1005"/>
                  <a:pt x="908" y="1005"/>
                  <a:pt x="909" y="1005"/>
                </a:cubicBezTo>
                <a:cubicBezTo>
                  <a:pt x="909" y="1004"/>
                  <a:pt x="910" y="1004"/>
                  <a:pt x="911" y="1004"/>
                </a:cubicBezTo>
                <a:close/>
                <a:moveTo>
                  <a:pt x="901" y="991"/>
                </a:moveTo>
                <a:cubicBezTo>
                  <a:pt x="897" y="992"/>
                  <a:pt x="896" y="995"/>
                  <a:pt x="897" y="997"/>
                </a:cubicBezTo>
                <a:cubicBezTo>
                  <a:pt x="873" y="995"/>
                  <a:pt x="849" y="991"/>
                  <a:pt x="826" y="985"/>
                </a:cubicBezTo>
                <a:cubicBezTo>
                  <a:pt x="810" y="981"/>
                  <a:pt x="760" y="961"/>
                  <a:pt x="794" y="942"/>
                </a:cubicBezTo>
                <a:cubicBezTo>
                  <a:pt x="815" y="929"/>
                  <a:pt x="851" y="944"/>
                  <a:pt x="871" y="953"/>
                </a:cubicBezTo>
                <a:cubicBezTo>
                  <a:pt x="876" y="955"/>
                  <a:pt x="893" y="964"/>
                  <a:pt x="902" y="973"/>
                </a:cubicBezTo>
                <a:cubicBezTo>
                  <a:pt x="902" y="975"/>
                  <a:pt x="904" y="977"/>
                  <a:pt x="906" y="978"/>
                </a:cubicBezTo>
                <a:cubicBezTo>
                  <a:pt x="909" y="983"/>
                  <a:pt x="908" y="987"/>
                  <a:pt x="901" y="991"/>
                </a:cubicBezTo>
                <a:close/>
                <a:moveTo>
                  <a:pt x="699" y="1020"/>
                </a:moveTo>
                <a:cubicBezTo>
                  <a:pt x="705" y="1010"/>
                  <a:pt x="711" y="1001"/>
                  <a:pt x="722" y="1009"/>
                </a:cubicBezTo>
                <a:cubicBezTo>
                  <a:pt x="729" y="1014"/>
                  <a:pt x="736" y="1021"/>
                  <a:pt x="743" y="1026"/>
                </a:cubicBezTo>
                <a:cubicBezTo>
                  <a:pt x="748" y="1029"/>
                  <a:pt x="753" y="1032"/>
                  <a:pt x="758" y="1036"/>
                </a:cubicBezTo>
                <a:cubicBezTo>
                  <a:pt x="759" y="1036"/>
                  <a:pt x="759" y="1036"/>
                  <a:pt x="760" y="1036"/>
                </a:cubicBezTo>
                <a:cubicBezTo>
                  <a:pt x="763" y="1039"/>
                  <a:pt x="767" y="1041"/>
                  <a:pt x="771" y="1044"/>
                </a:cubicBezTo>
                <a:cubicBezTo>
                  <a:pt x="774" y="1046"/>
                  <a:pt x="775" y="1049"/>
                  <a:pt x="775" y="1052"/>
                </a:cubicBezTo>
                <a:cubicBezTo>
                  <a:pt x="774" y="1054"/>
                  <a:pt x="773" y="1056"/>
                  <a:pt x="772" y="1058"/>
                </a:cubicBezTo>
                <a:cubicBezTo>
                  <a:pt x="772" y="1058"/>
                  <a:pt x="772" y="1059"/>
                  <a:pt x="772" y="1060"/>
                </a:cubicBezTo>
                <a:cubicBezTo>
                  <a:pt x="765" y="1063"/>
                  <a:pt x="759" y="1065"/>
                  <a:pt x="753" y="1067"/>
                </a:cubicBezTo>
                <a:cubicBezTo>
                  <a:pt x="734" y="1074"/>
                  <a:pt x="705" y="1079"/>
                  <a:pt x="688" y="1093"/>
                </a:cubicBezTo>
                <a:cubicBezTo>
                  <a:pt x="686" y="1068"/>
                  <a:pt x="686" y="1042"/>
                  <a:pt x="699" y="1020"/>
                </a:cubicBezTo>
                <a:close/>
                <a:moveTo>
                  <a:pt x="729" y="1178"/>
                </a:moveTo>
                <a:cubicBezTo>
                  <a:pt x="737" y="1183"/>
                  <a:pt x="747" y="1187"/>
                  <a:pt x="757" y="1189"/>
                </a:cubicBezTo>
                <a:cubicBezTo>
                  <a:pt x="747" y="1187"/>
                  <a:pt x="737" y="1183"/>
                  <a:pt x="729" y="1178"/>
                </a:cubicBezTo>
                <a:close/>
                <a:moveTo>
                  <a:pt x="795" y="1142"/>
                </a:moveTo>
                <a:cubicBezTo>
                  <a:pt x="793" y="1143"/>
                  <a:pt x="792" y="1145"/>
                  <a:pt x="792" y="1147"/>
                </a:cubicBezTo>
                <a:cubicBezTo>
                  <a:pt x="791" y="1148"/>
                  <a:pt x="791" y="1150"/>
                  <a:pt x="791" y="1152"/>
                </a:cubicBezTo>
                <a:cubicBezTo>
                  <a:pt x="790" y="1154"/>
                  <a:pt x="790" y="1156"/>
                  <a:pt x="791" y="1158"/>
                </a:cubicBezTo>
                <a:cubicBezTo>
                  <a:pt x="799" y="1184"/>
                  <a:pt x="762" y="1174"/>
                  <a:pt x="749" y="1170"/>
                </a:cubicBezTo>
                <a:cubicBezTo>
                  <a:pt x="726" y="1163"/>
                  <a:pt x="713" y="1144"/>
                  <a:pt x="698" y="1127"/>
                </a:cubicBezTo>
                <a:cubicBezTo>
                  <a:pt x="715" y="1126"/>
                  <a:pt x="732" y="1122"/>
                  <a:pt x="749" y="1121"/>
                </a:cubicBezTo>
                <a:cubicBezTo>
                  <a:pt x="762" y="1120"/>
                  <a:pt x="776" y="1120"/>
                  <a:pt x="789" y="1122"/>
                </a:cubicBezTo>
                <a:cubicBezTo>
                  <a:pt x="803" y="1125"/>
                  <a:pt x="802" y="1132"/>
                  <a:pt x="795" y="1142"/>
                </a:cubicBezTo>
                <a:close/>
                <a:moveTo>
                  <a:pt x="905" y="1088"/>
                </a:moveTo>
                <a:cubicBezTo>
                  <a:pt x="899" y="1089"/>
                  <a:pt x="896" y="1094"/>
                  <a:pt x="897" y="1099"/>
                </a:cubicBezTo>
                <a:cubicBezTo>
                  <a:pt x="896" y="1096"/>
                  <a:pt x="893" y="1095"/>
                  <a:pt x="889" y="1097"/>
                </a:cubicBezTo>
                <a:cubicBezTo>
                  <a:pt x="864" y="1106"/>
                  <a:pt x="839" y="1114"/>
                  <a:pt x="813" y="1117"/>
                </a:cubicBezTo>
                <a:cubicBezTo>
                  <a:pt x="806" y="1108"/>
                  <a:pt x="793" y="1106"/>
                  <a:pt x="782" y="1105"/>
                </a:cubicBezTo>
                <a:cubicBezTo>
                  <a:pt x="782" y="1105"/>
                  <a:pt x="781" y="1105"/>
                  <a:pt x="781" y="1105"/>
                </a:cubicBezTo>
                <a:cubicBezTo>
                  <a:pt x="797" y="1089"/>
                  <a:pt x="824" y="1082"/>
                  <a:pt x="845" y="1078"/>
                </a:cubicBezTo>
                <a:cubicBezTo>
                  <a:pt x="864" y="1074"/>
                  <a:pt x="895" y="1071"/>
                  <a:pt x="913" y="1085"/>
                </a:cubicBezTo>
                <a:cubicBezTo>
                  <a:pt x="910" y="1086"/>
                  <a:pt x="907" y="1087"/>
                  <a:pt x="905" y="1088"/>
                </a:cubicBezTo>
                <a:close/>
                <a:moveTo>
                  <a:pt x="992" y="1131"/>
                </a:moveTo>
                <a:cubicBezTo>
                  <a:pt x="966" y="1110"/>
                  <a:pt x="937" y="1088"/>
                  <a:pt x="921" y="1059"/>
                </a:cubicBezTo>
                <a:cubicBezTo>
                  <a:pt x="913" y="1045"/>
                  <a:pt x="911" y="1022"/>
                  <a:pt x="925" y="1012"/>
                </a:cubicBezTo>
                <a:cubicBezTo>
                  <a:pt x="940" y="1002"/>
                  <a:pt x="960" y="1015"/>
                  <a:pt x="971" y="1025"/>
                </a:cubicBezTo>
                <a:cubicBezTo>
                  <a:pt x="973" y="1026"/>
                  <a:pt x="975" y="1027"/>
                  <a:pt x="976" y="1027"/>
                </a:cubicBezTo>
                <a:cubicBezTo>
                  <a:pt x="974" y="1102"/>
                  <a:pt x="1056" y="1117"/>
                  <a:pt x="1112" y="1138"/>
                </a:cubicBezTo>
                <a:cubicBezTo>
                  <a:pt x="1136" y="1146"/>
                  <a:pt x="1175" y="1167"/>
                  <a:pt x="1211" y="1174"/>
                </a:cubicBezTo>
                <a:cubicBezTo>
                  <a:pt x="1138" y="1209"/>
                  <a:pt x="1054" y="1181"/>
                  <a:pt x="992" y="1131"/>
                </a:cubicBezTo>
                <a:close/>
                <a:moveTo>
                  <a:pt x="994" y="1046"/>
                </a:moveTo>
                <a:cubicBezTo>
                  <a:pt x="1005" y="1060"/>
                  <a:pt x="1019" y="1073"/>
                  <a:pt x="1032" y="1083"/>
                </a:cubicBezTo>
                <a:cubicBezTo>
                  <a:pt x="1044" y="1092"/>
                  <a:pt x="1056" y="1099"/>
                  <a:pt x="1069" y="1106"/>
                </a:cubicBezTo>
                <a:cubicBezTo>
                  <a:pt x="1035" y="1095"/>
                  <a:pt x="1003" y="1079"/>
                  <a:pt x="994" y="1046"/>
                </a:cubicBezTo>
                <a:close/>
                <a:moveTo>
                  <a:pt x="1178" y="1148"/>
                </a:moveTo>
                <a:cubicBezTo>
                  <a:pt x="1191" y="1152"/>
                  <a:pt x="1204" y="1155"/>
                  <a:pt x="1216" y="1159"/>
                </a:cubicBezTo>
                <a:cubicBezTo>
                  <a:pt x="1204" y="1157"/>
                  <a:pt x="1191" y="1153"/>
                  <a:pt x="1178" y="1148"/>
                </a:cubicBezTo>
                <a:close/>
                <a:moveTo>
                  <a:pt x="1244" y="1150"/>
                </a:moveTo>
                <a:cubicBezTo>
                  <a:pt x="1187" y="1135"/>
                  <a:pt x="1130" y="1121"/>
                  <a:pt x="1078" y="1093"/>
                </a:cubicBezTo>
                <a:cubicBezTo>
                  <a:pt x="1053" y="1080"/>
                  <a:pt x="1031" y="1064"/>
                  <a:pt x="1013" y="1043"/>
                </a:cubicBezTo>
                <a:cubicBezTo>
                  <a:pt x="1005" y="1034"/>
                  <a:pt x="978" y="1001"/>
                  <a:pt x="999" y="996"/>
                </a:cubicBezTo>
                <a:cubicBezTo>
                  <a:pt x="1018" y="990"/>
                  <a:pt x="1036" y="1002"/>
                  <a:pt x="1051" y="1014"/>
                </a:cubicBezTo>
                <a:cubicBezTo>
                  <a:pt x="1057" y="1023"/>
                  <a:pt x="1064" y="1031"/>
                  <a:pt x="1071" y="1038"/>
                </a:cubicBezTo>
                <a:cubicBezTo>
                  <a:pt x="1080" y="1047"/>
                  <a:pt x="1089" y="1054"/>
                  <a:pt x="1099" y="1062"/>
                </a:cubicBezTo>
                <a:cubicBezTo>
                  <a:pt x="1105" y="1067"/>
                  <a:pt x="1111" y="1073"/>
                  <a:pt x="1118" y="1078"/>
                </a:cubicBezTo>
                <a:cubicBezTo>
                  <a:pt x="1141" y="1096"/>
                  <a:pt x="1169" y="1109"/>
                  <a:pt x="1196" y="1122"/>
                </a:cubicBezTo>
                <a:cubicBezTo>
                  <a:pt x="1204" y="1125"/>
                  <a:pt x="1211" y="1128"/>
                  <a:pt x="1219" y="1132"/>
                </a:cubicBezTo>
                <a:cubicBezTo>
                  <a:pt x="1224" y="1136"/>
                  <a:pt x="1230" y="1140"/>
                  <a:pt x="1235" y="1145"/>
                </a:cubicBezTo>
                <a:cubicBezTo>
                  <a:pt x="1238" y="1148"/>
                  <a:pt x="1243" y="1147"/>
                  <a:pt x="1245" y="1145"/>
                </a:cubicBezTo>
                <a:cubicBezTo>
                  <a:pt x="1246" y="1145"/>
                  <a:pt x="1246" y="1145"/>
                  <a:pt x="1246" y="1145"/>
                </a:cubicBezTo>
                <a:cubicBezTo>
                  <a:pt x="1245" y="1146"/>
                  <a:pt x="1244" y="1148"/>
                  <a:pt x="1244" y="1150"/>
                </a:cubicBezTo>
                <a:close/>
                <a:moveTo>
                  <a:pt x="1266" y="1140"/>
                </a:moveTo>
                <a:cubicBezTo>
                  <a:pt x="1265" y="1141"/>
                  <a:pt x="1265" y="1142"/>
                  <a:pt x="1265" y="1142"/>
                </a:cubicBezTo>
                <a:cubicBezTo>
                  <a:pt x="1265" y="1142"/>
                  <a:pt x="1265" y="1142"/>
                  <a:pt x="1265" y="1142"/>
                </a:cubicBezTo>
                <a:cubicBezTo>
                  <a:pt x="1264" y="1140"/>
                  <a:pt x="1264" y="1139"/>
                  <a:pt x="1263" y="1138"/>
                </a:cubicBezTo>
                <a:cubicBezTo>
                  <a:pt x="1264" y="1137"/>
                  <a:pt x="1264" y="1137"/>
                  <a:pt x="1264" y="1136"/>
                </a:cubicBezTo>
                <a:cubicBezTo>
                  <a:pt x="1265" y="1137"/>
                  <a:pt x="1266" y="1138"/>
                  <a:pt x="1267" y="1139"/>
                </a:cubicBezTo>
                <a:cubicBezTo>
                  <a:pt x="1266" y="1139"/>
                  <a:pt x="1266" y="1140"/>
                  <a:pt x="1266" y="1140"/>
                </a:cubicBezTo>
                <a:close/>
                <a:moveTo>
                  <a:pt x="1272" y="1121"/>
                </a:moveTo>
                <a:cubicBezTo>
                  <a:pt x="1227" y="1062"/>
                  <a:pt x="1258" y="971"/>
                  <a:pt x="1304" y="920"/>
                </a:cubicBezTo>
                <a:cubicBezTo>
                  <a:pt x="1302" y="958"/>
                  <a:pt x="1297" y="996"/>
                  <a:pt x="1297" y="1035"/>
                </a:cubicBezTo>
                <a:cubicBezTo>
                  <a:pt x="1297" y="1071"/>
                  <a:pt x="1298" y="1118"/>
                  <a:pt x="1322" y="1148"/>
                </a:cubicBezTo>
                <a:cubicBezTo>
                  <a:pt x="1303" y="1147"/>
                  <a:pt x="1286" y="1139"/>
                  <a:pt x="1272" y="1121"/>
                </a:cubicBezTo>
                <a:close/>
                <a:moveTo>
                  <a:pt x="1334" y="1138"/>
                </a:moveTo>
                <a:cubicBezTo>
                  <a:pt x="1310" y="1107"/>
                  <a:pt x="1313" y="1055"/>
                  <a:pt x="1313" y="1020"/>
                </a:cubicBezTo>
                <a:cubicBezTo>
                  <a:pt x="1314" y="982"/>
                  <a:pt x="1319" y="944"/>
                  <a:pt x="1320" y="907"/>
                </a:cubicBezTo>
                <a:cubicBezTo>
                  <a:pt x="1324" y="906"/>
                  <a:pt x="1328" y="904"/>
                  <a:pt x="1331" y="901"/>
                </a:cubicBezTo>
                <a:cubicBezTo>
                  <a:pt x="1344" y="894"/>
                  <a:pt x="1347" y="873"/>
                  <a:pt x="1343" y="859"/>
                </a:cubicBezTo>
                <a:cubicBezTo>
                  <a:pt x="1336" y="829"/>
                  <a:pt x="1301" y="807"/>
                  <a:pt x="1276" y="794"/>
                </a:cubicBezTo>
                <a:cubicBezTo>
                  <a:pt x="1249" y="779"/>
                  <a:pt x="1219" y="770"/>
                  <a:pt x="1189" y="783"/>
                </a:cubicBezTo>
                <a:cubicBezTo>
                  <a:pt x="1172" y="791"/>
                  <a:pt x="1158" y="802"/>
                  <a:pt x="1147" y="815"/>
                </a:cubicBezTo>
                <a:cubicBezTo>
                  <a:pt x="1156" y="781"/>
                  <a:pt x="1192" y="751"/>
                  <a:pt x="1228" y="751"/>
                </a:cubicBezTo>
                <a:cubicBezTo>
                  <a:pt x="1235" y="753"/>
                  <a:pt x="1242" y="755"/>
                  <a:pt x="1249" y="757"/>
                </a:cubicBezTo>
                <a:cubicBezTo>
                  <a:pt x="1250" y="758"/>
                  <a:pt x="1251" y="758"/>
                  <a:pt x="1251" y="758"/>
                </a:cubicBezTo>
                <a:cubicBezTo>
                  <a:pt x="1254" y="760"/>
                  <a:pt x="1258" y="761"/>
                  <a:pt x="1261" y="759"/>
                </a:cubicBezTo>
                <a:cubicBezTo>
                  <a:pt x="1264" y="761"/>
                  <a:pt x="1266" y="763"/>
                  <a:pt x="1269" y="765"/>
                </a:cubicBezTo>
                <a:cubicBezTo>
                  <a:pt x="1276" y="770"/>
                  <a:pt x="1286" y="758"/>
                  <a:pt x="1278" y="752"/>
                </a:cubicBezTo>
                <a:cubicBezTo>
                  <a:pt x="1278" y="752"/>
                  <a:pt x="1277" y="751"/>
                  <a:pt x="1277" y="751"/>
                </a:cubicBezTo>
                <a:cubicBezTo>
                  <a:pt x="1277" y="751"/>
                  <a:pt x="1277" y="751"/>
                  <a:pt x="1277" y="751"/>
                </a:cubicBezTo>
                <a:cubicBezTo>
                  <a:pt x="1276" y="750"/>
                  <a:pt x="1275" y="750"/>
                  <a:pt x="1274" y="749"/>
                </a:cubicBezTo>
                <a:cubicBezTo>
                  <a:pt x="1274" y="749"/>
                  <a:pt x="1273" y="748"/>
                  <a:pt x="1272" y="748"/>
                </a:cubicBezTo>
                <a:cubicBezTo>
                  <a:pt x="1272" y="747"/>
                  <a:pt x="1271" y="747"/>
                  <a:pt x="1271" y="747"/>
                </a:cubicBezTo>
                <a:cubicBezTo>
                  <a:pt x="1290" y="726"/>
                  <a:pt x="1325" y="720"/>
                  <a:pt x="1352" y="721"/>
                </a:cubicBezTo>
                <a:cubicBezTo>
                  <a:pt x="1367" y="721"/>
                  <a:pt x="1383" y="725"/>
                  <a:pt x="1394" y="736"/>
                </a:cubicBezTo>
                <a:cubicBezTo>
                  <a:pt x="1408" y="748"/>
                  <a:pt x="1407" y="773"/>
                  <a:pt x="1409" y="790"/>
                </a:cubicBezTo>
                <a:cubicBezTo>
                  <a:pt x="1409" y="792"/>
                  <a:pt x="1410" y="794"/>
                  <a:pt x="1411" y="795"/>
                </a:cubicBezTo>
                <a:cubicBezTo>
                  <a:pt x="1387" y="808"/>
                  <a:pt x="1353" y="830"/>
                  <a:pt x="1346" y="859"/>
                </a:cubicBezTo>
                <a:cubicBezTo>
                  <a:pt x="1343" y="871"/>
                  <a:pt x="1345" y="887"/>
                  <a:pt x="1353" y="896"/>
                </a:cubicBezTo>
                <a:cubicBezTo>
                  <a:pt x="1352" y="897"/>
                  <a:pt x="1352" y="897"/>
                  <a:pt x="1351" y="898"/>
                </a:cubicBezTo>
                <a:cubicBezTo>
                  <a:pt x="1350" y="897"/>
                  <a:pt x="1348" y="896"/>
                  <a:pt x="1346" y="895"/>
                </a:cubicBezTo>
                <a:cubicBezTo>
                  <a:pt x="1337" y="890"/>
                  <a:pt x="1329" y="904"/>
                  <a:pt x="1338" y="909"/>
                </a:cubicBezTo>
                <a:cubicBezTo>
                  <a:pt x="1352" y="916"/>
                  <a:pt x="1356" y="935"/>
                  <a:pt x="1358" y="950"/>
                </a:cubicBezTo>
                <a:cubicBezTo>
                  <a:pt x="1363" y="974"/>
                  <a:pt x="1362" y="999"/>
                  <a:pt x="1361" y="1024"/>
                </a:cubicBezTo>
                <a:cubicBezTo>
                  <a:pt x="1359" y="1049"/>
                  <a:pt x="1356" y="1074"/>
                  <a:pt x="1349" y="1099"/>
                </a:cubicBezTo>
                <a:cubicBezTo>
                  <a:pt x="1346" y="1111"/>
                  <a:pt x="1342" y="1127"/>
                  <a:pt x="1334" y="1138"/>
                </a:cubicBezTo>
                <a:close/>
                <a:moveTo>
                  <a:pt x="1380" y="1148"/>
                </a:moveTo>
                <a:cubicBezTo>
                  <a:pt x="1391" y="1141"/>
                  <a:pt x="1401" y="1131"/>
                  <a:pt x="1409" y="1121"/>
                </a:cubicBezTo>
                <a:cubicBezTo>
                  <a:pt x="1403" y="1132"/>
                  <a:pt x="1394" y="1142"/>
                  <a:pt x="1380" y="1148"/>
                </a:cubicBezTo>
                <a:close/>
                <a:moveTo>
                  <a:pt x="1414" y="1067"/>
                </a:moveTo>
                <a:cubicBezTo>
                  <a:pt x="1414" y="1068"/>
                  <a:pt x="1414" y="1070"/>
                  <a:pt x="1414" y="1071"/>
                </a:cubicBezTo>
                <a:cubicBezTo>
                  <a:pt x="1403" y="1095"/>
                  <a:pt x="1382" y="1111"/>
                  <a:pt x="1358" y="1125"/>
                </a:cubicBezTo>
                <a:cubicBezTo>
                  <a:pt x="1360" y="1119"/>
                  <a:pt x="1362" y="1112"/>
                  <a:pt x="1364" y="1107"/>
                </a:cubicBezTo>
                <a:cubicBezTo>
                  <a:pt x="1371" y="1080"/>
                  <a:pt x="1375" y="1051"/>
                  <a:pt x="1377" y="1024"/>
                </a:cubicBezTo>
                <a:cubicBezTo>
                  <a:pt x="1379" y="998"/>
                  <a:pt x="1382" y="952"/>
                  <a:pt x="1369" y="921"/>
                </a:cubicBezTo>
                <a:cubicBezTo>
                  <a:pt x="1403" y="952"/>
                  <a:pt x="1425" y="988"/>
                  <a:pt x="1422" y="1038"/>
                </a:cubicBezTo>
                <a:cubicBezTo>
                  <a:pt x="1421" y="1046"/>
                  <a:pt x="1420" y="1054"/>
                  <a:pt x="1418" y="1061"/>
                </a:cubicBezTo>
                <a:cubicBezTo>
                  <a:pt x="1416" y="1062"/>
                  <a:pt x="1414" y="1064"/>
                  <a:pt x="1414" y="1067"/>
                </a:cubicBezTo>
                <a:close/>
                <a:moveTo>
                  <a:pt x="1424" y="1142"/>
                </a:moveTo>
                <a:cubicBezTo>
                  <a:pt x="1424" y="1142"/>
                  <a:pt x="1424" y="1142"/>
                  <a:pt x="1424" y="1142"/>
                </a:cubicBezTo>
                <a:cubicBezTo>
                  <a:pt x="1424" y="1142"/>
                  <a:pt x="1424" y="1141"/>
                  <a:pt x="1423" y="1140"/>
                </a:cubicBezTo>
                <a:cubicBezTo>
                  <a:pt x="1422" y="1138"/>
                  <a:pt x="1421" y="1137"/>
                  <a:pt x="1419" y="1137"/>
                </a:cubicBezTo>
                <a:cubicBezTo>
                  <a:pt x="1420" y="1135"/>
                  <a:pt x="1421" y="1134"/>
                  <a:pt x="1422" y="1133"/>
                </a:cubicBezTo>
                <a:cubicBezTo>
                  <a:pt x="1422" y="1133"/>
                  <a:pt x="1423" y="1133"/>
                  <a:pt x="1424" y="1133"/>
                </a:cubicBezTo>
                <a:cubicBezTo>
                  <a:pt x="1424" y="1135"/>
                  <a:pt x="1425" y="1136"/>
                  <a:pt x="1426" y="1138"/>
                </a:cubicBezTo>
                <a:cubicBezTo>
                  <a:pt x="1425" y="1139"/>
                  <a:pt x="1425" y="1140"/>
                  <a:pt x="1424" y="1142"/>
                </a:cubicBezTo>
                <a:close/>
                <a:moveTo>
                  <a:pt x="1431" y="1072"/>
                </a:moveTo>
                <a:cubicBezTo>
                  <a:pt x="1433" y="1065"/>
                  <a:pt x="1435" y="1058"/>
                  <a:pt x="1436" y="1049"/>
                </a:cubicBezTo>
                <a:cubicBezTo>
                  <a:pt x="1444" y="989"/>
                  <a:pt x="1420" y="944"/>
                  <a:pt x="1377" y="907"/>
                </a:cubicBezTo>
                <a:cubicBezTo>
                  <a:pt x="1391" y="905"/>
                  <a:pt x="1407" y="895"/>
                  <a:pt x="1415" y="890"/>
                </a:cubicBezTo>
                <a:cubicBezTo>
                  <a:pt x="1438" y="876"/>
                  <a:pt x="1465" y="862"/>
                  <a:pt x="1488" y="886"/>
                </a:cubicBezTo>
                <a:cubicBezTo>
                  <a:pt x="1489" y="887"/>
                  <a:pt x="1490" y="889"/>
                  <a:pt x="1491" y="890"/>
                </a:cubicBezTo>
                <a:cubicBezTo>
                  <a:pt x="1496" y="900"/>
                  <a:pt x="1499" y="913"/>
                  <a:pt x="1498" y="925"/>
                </a:cubicBezTo>
                <a:cubicBezTo>
                  <a:pt x="1498" y="938"/>
                  <a:pt x="1496" y="952"/>
                  <a:pt x="1494" y="966"/>
                </a:cubicBezTo>
                <a:cubicBezTo>
                  <a:pt x="1481" y="1014"/>
                  <a:pt x="1458" y="1061"/>
                  <a:pt x="1431" y="1102"/>
                </a:cubicBezTo>
                <a:cubicBezTo>
                  <a:pt x="1432" y="1092"/>
                  <a:pt x="1432" y="1082"/>
                  <a:pt x="1431" y="1072"/>
                </a:cubicBezTo>
                <a:close/>
                <a:moveTo>
                  <a:pt x="1476" y="1056"/>
                </a:moveTo>
                <a:cubicBezTo>
                  <a:pt x="1471" y="1073"/>
                  <a:pt x="1464" y="1088"/>
                  <a:pt x="1452" y="1099"/>
                </a:cubicBezTo>
                <a:cubicBezTo>
                  <a:pt x="1461" y="1085"/>
                  <a:pt x="1469" y="1071"/>
                  <a:pt x="1476" y="1056"/>
                </a:cubicBezTo>
                <a:close/>
                <a:moveTo>
                  <a:pt x="1445" y="1150"/>
                </a:moveTo>
                <a:cubicBezTo>
                  <a:pt x="1445" y="1148"/>
                  <a:pt x="1444" y="1146"/>
                  <a:pt x="1443" y="1145"/>
                </a:cubicBezTo>
                <a:cubicBezTo>
                  <a:pt x="1444" y="1145"/>
                  <a:pt x="1444" y="1145"/>
                  <a:pt x="1444" y="1145"/>
                </a:cubicBezTo>
                <a:cubicBezTo>
                  <a:pt x="1447" y="1147"/>
                  <a:pt x="1451" y="1148"/>
                  <a:pt x="1454" y="1145"/>
                </a:cubicBezTo>
                <a:cubicBezTo>
                  <a:pt x="1459" y="1140"/>
                  <a:pt x="1465" y="1136"/>
                  <a:pt x="1471" y="1132"/>
                </a:cubicBezTo>
                <a:cubicBezTo>
                  <a:pt x="1478" y="1128"/>
                  <a:pt x="1485" y="1125"/>
                  <a:pt x="1493" y="1122"/>
                </a:cubicBezTo>
                <a:cubicBezTo>
                  <a:pt x="1520" y="1109"/>
                  <a:pt x="1548" y="1096"/>
                  <a:pt x="1571" y="1078"/>
                </a:cubicBezTo>
                <a:cubicBezTo>
                  <a:pt x="1578" y="1073"/>
                  <a:pt x="1584" y="1067"/>
                  <a:pt x="1590" y="1062"/>
                </a:cubicBezTo>
                <a:cubicBezTo>
                  <a:pt x="1600" y="1054"/>
                  <a:pt x="1609" y="1047"/>
                  <a:pt x="1618" y="1038"/>
                </a:cubicBezTo>
                <a:cubicBezTo>
                  <a:pt x="1626" y="1031"/>
                  <a:pt x="1632" y="1023"/>
                  <a:pt x="1638" y="1014"/>
                </a:cubicBezTo>
                <a:cubicBezTo>
                  <a:pt x="1652" y="1003"/>
                  <a:pt x="1669" y="992"/>
                  <a:pt x="1687" y="995"/>
                </a:cubicBezTo>
                <a:cubicBezTo>
                  <a:pt x="1688" y="999"/>
                  <a:pt x="1693" y="1001"/>
                  <a:pt x="1697" y="1000"/>
                </a:cubicBezTo>
                <a:cubicBezTo>
                  <a:pt x="1701" y="1007"/>
                  <a:pt x="1695" y="1018"/>
                  <a:pt x="1688" y="1028"/>
                </a:cubicBezTo>
                <a:cubicBezTo>
                  <a:pt x="1686" y="1030"/>
                  <a:pt x="1684" y="1031"/>
                  <a:pt x="1684" y="1034"/>
                </a:cubicBezTo>
                <a:cubicBezTo>
                  <a:pt x="1681" y="1038"/>
                  <a:pt x="1678" y="1041"/>
                  <a:pt x="1676" y="1043"/>
                </a:cubicBezTo>
                <a:cubicBezTo>
                  <a:pt x="1658" y="1064"/>
                  <a:pt x="1636" y="1080"/>
                  <a:pt x="1611" y="1093"/>
                </a:cubicBezTo>
                <a:cubicBezTo>
                  <a:pt x="1559" y="1121"/>
                  <a:pt x="1502" y="1135"/>
                  <a:pt x="1445" y="1150"/>
                </a:cubicBezTo>
                <a:close/>
                <a:moveTo>
                  <a:pt x="1511" y="1148"/>
                </a:moveTo>
                <a:cubicBezTo>
                  <a:pt x="1498" y="1153"/>
                  <a:pt x="1485" y="1157"/>
                  <a:pt x="1473" y="1159"/>
                </a:cubicBezTo>
                <a:cubicBezTo>
                  <a:pt x="1486" y="1155"/>
                  <a:pt x="1498" y="1152"/>
                  <a:pt x="1511" y="1148"/>
                </a:cubicBezTo>
                <a:close/>
                <a:moveTo>
                  <a:pt x="1766" y="1063"/>
                </a:moveTo>
                <a:cubicBezTo>
                  <a:pt x="1749" y="1090"/>
                  <a:pt x="1722" y="1111"/>
                  <a:pt x="1697" y="1131"/>
                </a:cubicBezTo>
                <a:cubicBezTo>
                  <a:pt x="1635" y="1181"/>
                  <a:pt x="1552" y="1209"/>
                  <a:pt x="1478" y="1174"/>
                </a:cubicBezTo>
                <a:cubicBezTo>
                  <a:pt x="1514" y="1167"/>
                  <a:pt x="1553" y="1146"/>
                  <a:pt x="1577" y="1138"/>
                </a:cubicBezTo>
                <a:cubicBezTo>
                  <a:pt x="1634" y="1117"/>
                  <a:pt x="1715" y="1102"/>
                  <a:pt x="1713" y="1027"/>
                </a:cubicBezTo>
                <a:cubicBezTo>
                  <a:pt x="1715" y="1027"/>
                  <a:pt x="1716" y="1026"/>
                  <a:pt x="1718" y="1025"/>
                </a:cubicBezTo>
                <a:cubicBezTo>
                  <a:pt x="1729" y="1015"/>
                  <a:pt x="1750" y="1002"/>
                  <a:pt x="1764" y="1012"/>
                </a:cubicBezTo>
                <a:cubicBezTo>
                  <a:pt x="1767" y="1014"/>
                  <a:pt x="1770" y="1017"/>
                  <a:pt x="1771" y="1021"/>
                </a:cubicBezTo>
                <a:cubicBezTo>
                  <a:pt x="1768" y="1035"/>
                  <a:pt x="1765" y="1049"/>
                  <a:pt x="1766" y="1063"/>
                </a:cubicBezTo>
                <a:close/>
                <a:moveTo>
                  <a:pt x="1779" y="984"/>
                </a:moveTo>
                <a:cubicBezTo>
                  <a:pt x="1778" y="990"/>
                  <a:pt x="1777" y="997"/>
                  <a:pt x="1775" y="1004"/>
                </a:cubicBezTo>
                <a:cubicBezTo>
                  <a:pt x="1772" y="999"/>
                  <a:pt x="1769" y="994"/>
                  <a:pt x="1766" y="990"/>
                </a:cubicBezTo>
                <a:cubicBezTo>
                  <a:pt x="1766" y="992"/>
                  <a:pt x="1768" y="995"/>
                  <a:pt x="1770" y="997"/>
                </a:cubicBezTo>
                <a:cubicBezTo>
                  <a:pt x="1753" y="989"/>
                  <a:pt x="1730" y="996"/>
                  <a:pt x="1714" y="1008"/>
                </a:cubicBezTo>
                <a:cubicBezTo>
                  <a:pt x="1714" y="1005"/>
                  <a:pt x="1714" y="1003"/>
                  <a:pt x="1714" y="1001"/>
                </a:cubicBezTo>
                <a:cubicBezTo>
                  <a:pt x="1716" y="1000"/>
                  <a:pt x="1718" y="999"/>
                  <a:pt x="1720" y="996"/>
                </a:cubicBezTo>
                <a:cubicBezTo>
                  <a:pt x="1720" y="996"/>
                  <a:pt x="1720" y="995"/>
                  <a:pt x="1720" y="994"/>
                </a:cubicBezTo>
                <a:cubicBezTo>
                  <a:pt x="1720" y="994"/>
                  <a:pt x="1720" y="994"/>
                  <a:pt x="1720" y="994"/>
                </a:cubicBezTo>
                <a:cubicBezTo>
                  <a:pt x="1720" y="994"/>
                  <a:pt x="1720" y="994"/>
                  <a:pt x="1720" y="994"/>
                </a:cubicBezTo>
                <a:cubicBezTo>
                  <a:pt x="1727" y="979"/>
                  <a:pt x="1730" y="960"/>
                  <a:pt x="1729" y="942"/>
                </a:cubicBezTo>
                <a:cubicBezTo>
                  <a:pt x="1729" y="940"/>
                  <a:pt x="1730" y="938"/>
                  <a:pt x="1730" y="936"/>
                </a:cubicBezTo>
                <a:cubicBezTo>
                  <a:pt x="1737" y="933"/>
                  <a:pt x="1745" y="930"/>
                  <a:pt x="1752" y="929"/>
                </a:cubicBezTo>
                <a:cubicBezTo>
                  <a:pt x="1762" y="931"/>
                  <a:pt x="1771" y="936"/>
                  <a:pt x="1777" y="945"/>
                </a:cubicBezTo>
                <a:cubicBezTo>
                  <a:pt x="1784" y="956"/>
                  <a:pt x="1781" y="972"/>
                  <a:pt x="1779" y="984"/>
                </a:cubicBezTo>
                <a:close/>
                <a:moveTo>
                  <a:pt x="3921" y="1125"/>
                </a:moveTo>
                <a:cubicBezTo>
                  <a:pt x="3919" y="1123"/>
                  <a:pt x="3915" y="1122"/>
                  <a:pt x="3912" y="1121"/>
                </a:cubicBezTo>
                <a:cubicBezTo>
                  <a:pt x="3907" y="1119"/>
                  <a:pt x="3903" y="1122"/>
                  <a:pt x="3903" y="1126"/>
                </a:cubicBezTo>
                <a:cubicBezTo>
                  <a:pt x="3894" y="1131"/>
                  <a:pt x="3889" y="1140"/>
                  <a:pt x="3894" y="1149"/>
                </a:cubicBezTo>
                <a:cubicBezTo>
                  <a:pt x="3899" y="1161"/>
                  <a:pt x="3920" y="1166"/>
                  <a:pt x="3929" y="1155"/>
                </a:cubicBezTo>
                <a:cubicBezTo>
                  <a:pt x="3934" y="1160"/>
                  <a:pt x="3945" y="1156"/>
                  <a:pt x="3942" y="1148"/>
                </a:cubicBezTo>
                <a:cubicBezTo>
                  <a:pt x="3938" y="1137"/>
                  <a:pt x="3931" y="1128"/>
                  <a:pt x="3921" y="1125"/>
                </a:cubicBezTo>
                <a:close/>
                <a:moveTo>
                  <a:pt x="3917" y="1145"/>
                </a:moveTo>
                <a:cubicBezTo>
                  <a:pt x="3916" y="1146"/>
                  <a:pt x="3916" y="1146"/>
                  <a:pt x="3913" y="1145"/>
                </a:cubicBezTo>
                <a:cubicBezTo>
                  <a:pt x="3912" y="1145"/>
                  <a:pt x="3911" y="1144"/>
                  <a:pt x="3910" y="1143"/>
                </a:cubicBezTo>
                <a:cubicBezTo>
                  <a:pt x="3909" y="1143"/>
                  <a:pt x="3909" y="1142"/>
                  <a:pt x="3908" y="1142"/>
                </a:cubicBezTo>
                <a:cubicBezTo>
                  <a:pt x="3908" y="1142"/>
                  <a:pt x="3909" y="1142"/>
                  <a:pt x="3909" y="1142"/>
                </a:cubicBezTo>
                <a:cubicBezTo>
                  <a:pt x="3908" y="1142"/>
                  <a:pt x="3910" y="1141"/>
                  <a:pt x="3911" y="1140"/>
                </a:cubicBezTo>
                <a:cubicBezTo>
                  <a:pt x="3910" y="1141"/>
                  <a:pt x="3913" y="1140"/>
                  <a:pt x="3913" y="1140"/>
                </a:cubicBezTo>
                <a:cubicBezTo>
                  <a:pt x="3913" y="1140"/>
                  <a:pt x="3914" y="1140"/>
                  <a:pt x="3915" y="1140"/>
                </a:cubicBezTo>
                <a:cubicBezTo>
                  <a:pt x="3916" y="1141"/>
                  <a:pt x="3916" y="1142"/>
                  <a:pt x="3917" y="1143"/>
                </a:cubicBezTo>
                <a:cubicBezTo>
                  <a:pt x="3918" y="1144"/>
                  <a:pt x="3917" y="1145"/>
                  <a:pt x="3917" y="1145"/>
                </a:cubicBezTo>
                <a:close/>
                <a:moveTo>
                  <a:pt x="2244" y="314"/>
                </a:moveTo>
                <a:cubicBezTo>
                  <a:pt x="2250" y="318"/>
                  <a:pt x="2256" y="312"/>
                  <a:pt x="2256" y="307"/>
                </a:cubicBezTo>
                <a:cubicBezTo>
                  <a:pt x="2258" y="286"/>
                  <a:pt x="2252" y="268"/>
                  <a:pt x="2242" y="253"/>
                </a:cubicBezTo>
                <a:cubicBezTo>
                  <a:pt x="2257" y="258"/>
                  <a:pt x="2273" y="259"/>
                  <a:pt x="2287" y="250"/>
                </a:cubicBezTo>
                <a:cubicBezTo>
                  <a:pt x="2290" y="248"/>
                  <a:pt x="2293" y="242"/>
                  <a:pt x="2290" y="239"/>
                </a:cubicBezTo>
                <a:cubicBezTo>
                  <a:pt x="2283" y="229"/>
                  <a:pt x="2273" y="224"/>
                  <a:pt x="2263" y="220"/>
                </a:cubicBezTo>
                <a:cubicBezTo>
                  <a:pt x="2264" y="220"/>
                  <a:pt x="2264" y="220"/>
                  <a:pt x="2264" y="220"/>
                </a:cubicBezTo>
                <a:cubicBezTo>
                  <a:pt x="2282" y="210"/>
                  <a:pt x="2294" y="185"/>
                  <a:pt x="2280" y="167"/>
                </a:cubicBezTo>
                <a:cubicBezTo>
                  <a:pt x="2267" y="150"/>
                  <a:pt x="2247" y="163"/>
                  <a:pt x="2229" y="179"/>
                </a:cubicBezTo>
                <a:cubicBezTo>
                  <a:pt x="2230" y="167"/>
                  <a:pt x="2227" y="155"/>
                  <a:pt x="2220" y="143"/>
                </a:cubicBezTo>
                <a:cubicBezTo>
                  <a:pt x="2217" y="137"/>
                  <a:pt x="2208" y="138"/>
                  <a:pt x="2206" y="145"/>
                </a:cubicBezTo>
                <a:cubicBezTo>
                  <a:pt x="2199" y="165"/>
                  <a:pt x="2196" y="185"/>
                  <a:pt x="2197" y="206"/>
                </a:cubicBezTo>
                <a:cubicBezTo>
                  <a:pt x="2197" y="206"/>
                  <a:pt x="2197" y="206"/>
                  <a:pt x="2196" y="207"/>
                </a:cubicBezTo>
                <a:cubicBezTo>
                  <a:pt x="2195" y="208"/>
                  <a:pt x="2194" y="209"/>
                  <a:pt x="2193" y="210"/>
                </a:cubicBezTo>
                <a:cubicBezTo>
                  <a:pt x="2191" y="208"/>
                  <a:pt x="2188" y="206"/>
                  <a:pt x="2186" y="203"/>
                </a:cubicBezTo>
                <a:cubicBezTo>
                  <a:pt x="2173" y="182"/>
                  <a:pt x="2173" y="155"/>
                  <a:pt x="2144" y="150"/>
                </a:cubicBezTo>
                <a:cubicBezTo>
                  <a:pt x="2138" y="149"/>
                  <a:pt x="2132" y="153"/>
                  <a:pt x="2134" y="160"/>
                </a:cubicBezTo>
                <a:cubicBezTo>
                  <a:pt x="2138" y="175"/>
                  <a:pt x="2146" y="187"/>
                  <a:pt x="2156" y="199"/>
                </a:cubicBezTo>
                <a:cubicBezTo>
                  <a:pt x="2140" y="194"/>
                  <a:pt x="2123" y="193"/>
                  <a:pt x="2108" y="201"/>
                </a:cubicBezTo>
                <a:cubicBezTo>
                  <a:pt x="2103" y="204"/>
                  <a:pt x="2103" y="212"/>
                  <a:pt x="2108" y="215"/>
                </a:cubicBezTo>
                <a:cubicBezTo>
                  <a:pt x="2126" y="226"/>
                  <a:pt x="2147" y="225"/>
                  <a:pt x="2166" y="232"/>
                </a:cubicBezTo>
                <a:cubicBezTo>
                  <a:pt x="2166" y="232"/>
                  <a:pt x="2166" y="233"/>
                  <a:pt x="2166" y="233"/>
                </a:cubicBezTo>
                <a:cubicBezTo>
                  <a:pt x="2149" y="246"/>
                  <a:pt x="2129" y="255"/>
                  <a:pt x="2116" y="274"/>
                </a:cubicBezTo>
                <a:cubicBezTo>
                  <a:pt x="2113" y="278"/>
                  <a:pt x="2116" y="284"/>
                  <a:pt x="2121" y="285"/>
                </a:cubicBezTo>
                <a:cubicBezTo>
                  <a:pt x="2153" y="294"/>
                  <a:pt x="2170" y="269"/>
                  <a:pt x="2179" y="242"/>
                </a:cubicBezTo>
                <a:cubicBezTo>
                  <a:pt x="2180" y="242"/>
                  <a:pt x="2181" y="241"/>
                  <a:pt x="2182" y="240"/>
                </a:cubicBezTo>
                <a:cubicBezTo>
                  <a:pt x="2178" y="262"/>
                  <a:pt x="2175" y="284"/>
                  <a:pt x="2176" y="307"/>
                </a:cubicBezTo>
                <a:cubicBezTo>
                  <a:pt x="2177" y="314"/>
                  <a:pt x="2187" y="318"/>
                  <a:pt x="2191" y="311"/>
                </a:cubicBezTo>
                <a:cubicBezTo>
                  <a:pt x="2202" y="292"/>
                  <a:pt x="2201" y="270"/>
                  <a:pt x="2201" y="249"/>
                </a:cubicBezTo>
                <a:cubicBezTo>
                  <a:pt x="2212" y="273"/>
                  <a:pt x="2223" y="298"/>
                  <a:pt x="2244" y="314"/>
                </a:cubicBezTo>
                <a:close/>
                <a:moveTo>
                  <a:pt x="2259" y="177"/>
                </a:moveTo>
                <a:cubicBezTo>
                  <a:pt x="2262" y="176"/>
                  <a:pt x="2266" y="174"/>
                  <a:pt x="2268" y="177"/>
                </a:cubicBezTo>
                <a:cubicBezTo>
                  <a:pt x="2263" y="178"/>
                  <a:pt x="2259" y="179"/>
                  <a:pt x="2255" y="180"/>
                </a:cubicBezTo>
                <a:cubicBezTo>
                  <a:pt x="2257" y="179"/>
                  <a:pt x="2258" y="178"/>
                  <a:pt x="2259" y="177"/>
                </a:cubicBezTo>
                <a:close/>
                <a:moveTo>
                  <a:pt x="2237" y="278"/>
                </a:moveTo>
                <a:cubicBezTo>
                  <a:pt x="2238" y="281"/>
                  <a:pt x="2239" y="284"/>
                  <a:pt x="2240" y="288"/>
                </a:cubicBezTo>
                <a:cubicBezTo>
                  <a:pt x="2238" y="285"/>
                  <a:pt x="2236" y="283"/>
                  <a:pt x="2234" y="280"/>
                </a:cubicBezTo>
                <a:cubicBezTo>
                  <a:pt x="2235" y="280"/>
                  <a:pt x="2236" y="279"/>
                  <a:pt x="2237" y="278"/>
                </a:cubicBezTo>
                <a:close/>
                <a:moveTo>
                  <a:pt x="2141" y="269"/>
                </a:moveTo>
                <a:cubicBezTo>
                  <a:pt x="2145" y="266"/>
                  <a:pt x="2149" y="264"/>
                  <a:pt x="2152" y="261"/>
                </a:cubicBezTo>
                <a:cubicBezTo>
                  <a:pt x="2149" y="265"/>
                  <a:pt x="2146" y="268"/>
                  <a:pt x="2141" y="269"/>
                </a:cubicBezTo>
                <a:close/>
                <a:moveTo>
                  <a:pt x="2192" y="549"/>
                </a:moveTo>
                <a:cubicBezTo>
                  <a:pt x="2192" y="548"/>
                  <a:pt x="2192" y="548"/>
                  <a:pt x="2193" y="548"/>
                </a:cubicBezTo>
                <a:cubicBezTo>
                  <a:pt x="2210" y="538"/>
                  <a:pt x="2222" y="513"/>
                  <a:pt x="2208" y="495"/>
                </a:cubicBezTo>
                <a:cubicBezTo>
                  <a:pt x="2195" y="478"/>
                  <a:pt x="2175" y="491"/>
                  <a:pt x="2157" y="507"/>
                </a:cubicBezTo>
                <a:cubicBezTo>
                  <a:pt x="2158" y="495"/>
                  <a:pt x="2156" y="483"/>
                  <a:pt x="2149" y="471"/>
                </a:cubicBezTo>
                <a:cubicBezTo>
                  <a:pt x="2145" y="465"/>
                  <a:pt x="2137" y="467"/>
                  <a:pt x="2134" y="473"/>
                </a:cubicBezTo>
                <a:cubicBezTo>
                  <a:pt x="2127" y="493"/>
                  <a:pt x="2124" y="513"/>
                  <a:pt x="2125" y="534"/>
                </a:cubicBezTo>
                <a:cubicBezTo>
                  <a:pt x="2125" y="534"/>
                  <a:pt x="2125" y="535"/>
                  <a:pt x="2125" y="535"/>
                </a:cubicBezTo>
                <a:cubicBezTo>
                  <a:pt x="2123" y="536"/>
                  <a:pt x="2122" y="537"/>
                  <a:pt x="2122" y="538"/>
                </a:cubicBezTo>
                <a:cubicBezTo>
                  <a:pt x="2119" y="536"/>
                  <a:pt x="2117" y="534"/>
                  <a:pt x="2115" y="531"/>
                </a:cubicBezTo>
                <a:cubicBezTo>
                  <a:pt x="2102" y="510"/>
                  <a:pt x="2102" y="483"/>
                  <a:pt x="2072" y="478"/>
                </a:cubicBezTo>
                <a:cubicBezTo>
                  <a:pt x="2066" y="477"/>
                  <a:pt x="2061" y="481"/>
                  <a:pt x="2062" y="488"/>
                </a:cubicBezTo>
                <a:cubicBezTo>
                  <a:pt x="2066" y="503"/>
                  <a:pt x="2074" y="515"/>
                  <a:pt x="2084" y="527"/>
                </a:cubicBezTo>
                <a:cubicBezTo>
                  <a:pt x="2068" y="522"/>
                  <a:pt x="2052" y="522"/>
                  <a:pt x="2037" y="529"/>
                </a:cubicBezTo>
                <a:cubicBezTo>
                  <a:pt x="2031" y="532"/>
                  <a:pt x="2032" y="540"/>
                  <a:pt x="2037" y="543"/>
                </a:cubicBezTo>
                <a:cubicBezTo>
                  <a:pt x="2054" y="554"/>
                  <a:pt x="2076" y="553"/>
                  <a:pt x="2095" y="560"/>
                </a:cubicBezTo>
                <a:cubicBezTo>
                  <a:pt x="2095" y="560"/>
                  <a:pt x="2095" y="561"/>
                  <a:pt x="2094" y="561"/>
                </a:cubicBezTo>
                <a:cubicBezTo>
                  <a:pt x="2078" y="574"/>
                  <a:pt x="2057" y="583"/>
                  <a:pt x="2044" y="602"/>
                </a:cubicBezTo>
                <a:cubicBezTo>
                  <a:pt x="2041" y="606"/>
                  <a:pt x="2045" y="612"/>
                  <a:pt x="2049" y="613"/>
                </a:cubicBezTo>
                <a:cubicBezTo>
                  <a:pt x="2082" y="622"/>
                  <a:pt x="2098" y="597"/>
                  <a:pt x="2108" y="570"/>
                </a:cubicBezTo>
                <a:cubicBezTo>
                  <a:pt x="2109" y="570"/>
                  <a:pt x="2110" y="569"/>
                  <a:pt x="2110" y="568"/>
                </a:cubicBezTo>
                <a:cubicBezTo>
                  <a:pt x="2106" y="590"/>
                  <a:pt x="2103" y="612"/>
                  <a:pt x="2105" y="635"/>
                </a:cubicBezTo>
                <a:cubicBezTo>
                  <a:pt x="2105" y="642"/>
                  <a:pt x="2116" y="646"/>
                  <a:pt x="2120" y="639"/>
                </a:cubicBezTo>
                <a:cubicBezTo>
                  <a:pt x="2130" y="620"/>
                  <a:pt x="2129" y="598"/>
                  <a:pt x="2129" y="577"/>
                </a:cubicBezTo>
                <a:cubicBezTo>
                  <a:pt x="2141" y="601"/>
                  <a:pt x="2151" y="626"/>
                  <a:pt x="2173" y="642"/>
                </a:cubicBezTo>
                <a:cubicBezTo>
                  <a:pt x="2178" y="646"/>
                  <a:pt x="2184" y="640"/>
                  <a:pt x="2185" y="635"/>
                </a:cubicBezTo>
                <a:cubicBezTo>
                  <a:pt x="2187" y="614"/>
                  <a:pt x="2181" y="596"/>
                  <a:pt x="2170" y="581"/>
                </a:cubicBezTo>
                <a:cubicBezTo>
                  <a:pt x="2186" y="586"/>
                  <a:pt x="2201" y="587"/>
                  <a:pt x="2215" y="578"/>
                </a:cubicBezTo>
                <a:cubicBezTo>
                  <a:pt x="2219" y="576"/>
                  <a:pt x="2221" y="571"/>
                  <a:pt x="2218" y="567"/>
                </a:cubicBezTo>
                <a:cubicBezTo>
                  <a:pt x="2211" y="557"/>
                  <a:pt x="2202" y="552"/>
                  <a:pt x="2192" y="549"/>
                </a:cubicBezTo>
                <a:close/>
                <a:moveTo>
                  <a:pt x="2070" y="597"/>
                </a:moveTo>
                <a:cubicBezTo>
                  <a:pt x="2073" y="594"/>
                  <a:pt x="2077" y="592"/>
                  <a:pt x="2081" y="589"/>
                </a:cubicBezTo>
                <a:cubicBezTo>
                  <a:pt x="2078" y="593"/>
                  <a:pt x="2074" y="596"/>
                  <a:pt x="2070" y="597"/>
                </a:cubicBezTo>
                <a:close/>
                <a:moveTo>
                  <a:pt x="2162" y="608"/>
                </a:moveTo>
                <a:cubicBezTo>
                  <a:pt x="2163" y="608"/>
                  <a:pt x="2164" y="607"/>
                  <a:pt x="2165" y="606"/>
                </a:cubicBezTo>
                <a:cubicBezTo>
                  <a:pt x="2166" y="609"/>
                  <a:pt x="2167" y="612"/>
                  <a:pt x="2168" y="616"/>
                </a:cubicBezTo>
                <a:cubicBezTo>
                  <a:pt x="2166" y="613"/>
                  <a:pt x="2164" y="611"/>
                  <a:pt x="2162" y="608"/>
                </a:cubicBezTo>
                <a:close/>
                <a:moveTo>
                  <a:pt x="2184" y="508"/>
                </a:moveTo>
                <a:cubicBezTo>
                  <a:pt x="2185" y="507"/>
                  <a:pt x="2186" y="506"/>
                  <a:pt x="2188" y="506"/>
                </a:cubicBezTo>
                <a:cubicBezTo>
                  <a:pt x="2190" y="504"/>
                  <a:pt x="2194" y="503"/>
                  <a:pt x="2196" y="505"/>
                </a:cubicBezTo>
                <a:cubicBezTo>
                  <a:pt x="2192" y="506"/>
                  <a:pt x="2188" y="507"/>
                  <a:pt x="2184" y="508"/>
                </a:cubicBezTo>
                <a:close/>
                <a:moveTo>
                  <a:pt x="1767" y="600"/>
                </a:moveTo>
                <a:cubicBezTo>
                  <a:pt x="1780" y="606"/>
                  <a:pt x="1794" y="600"/>
                  <a:pt x="1798" y="587"/>
                </a:cubicBezTo>
                <a:cubicBezTo>
                  <a:pt x="1801" y="586"/>
                  <a:pt x="1805" y="581"/>
                  <a:pt x="1803" y="577"/>
                </a:cubicBezTo>
                <a:cubicBezTo>
                  <a:pt x="1799" y="567"/>
                  <a:pt x="1793" y="559"/>
                  <a:pt x="1782" y="555"/>
                </a:cubicBezTo>
                <a:cubicBezTo>
                  <a:pt x="1775" y="552"/>
                  <a:pt x="1765" y="553"/>
                  <a:pt x="1758" y="558"/>
                </a:cubicBezTo>
                <a:cubicBezTo>
                  <a:pt x="1751" y="562"/>
                  <a:pt x="1747" y="570"/>
                  <a:pt x="1749" y="579"/>
                </a:cubicBezTo>
                <a:cubicBezTo>
                  <a:pt x="1751" y="588"/>
                  <a:pt x="1759" y="596"/>
                  <a:pt x="1767" y="600"/>
                </a:cubicBezTo>
                <a:close/>
                <a:moveTo>
                  <a:pt x="2939" y="798"/>
                </a:moveTo>
                <a:cubicBezTo>
                  <a:pt x="2934" y="798"/>
                  <a:pt x="2929" y="800"/>
                  <a:pt x="2923" y="800"/>
                </a:cubicBezTo>
                <a:cubicBezTo>
                  <a:pt x="2913" y="801"/>
                  <a:pt x="2913" y="817"/>
                  <a:pt x="2923" y="816"/>
                </a:cubicBezTo>
                <a:cubicBezTo>
                  <a:pt x="2929" y="816"/>
                  <a:pt x="2934" y="814"/>
                  <a:pt x="2939" y="814"/>
                </a:cubicBezTo>
                <a:cubicBezTo>
                  <a:pt x="2950" y="813"/>
                  <a:pt x="2950" y="797"/>
                  <a:pt x="2939" y="798"/>
                </a:cubicBezTo>
                <a:close/>
                <a:moveTo>
                  <a:pt x="1924" y="272"/>
                </a:moveTo>
                <a:cubicBezTo>
                  <a:pt x="1924" y="274"/>
                  <a:pt x="1926" y="275"/>
                  <a:pt x="1927" y="276"/>
                </a:cubicBezTo>
                <a:cubicBezTo>
                  <a:pt x="1928" y="277"/>
                  <a:pt x="1928" y="277"/>
                  <a:pt x="1928" y="278"/>
                </a:cubicBezTo>
                <a:cubicBezTo>
                  <a:pt x="1929" y="278"/>
                  <a:pt x="1929" y="279"/>
                  <a:pt x="1930" y="279"/>
                </a:cubicBezTo>
                <a:cubicBezTo>
                  <a:pt x="1930" y="280"/>
                  <a:pt x="1931" y="281"/>
                  <a:pt x="1932" y="282"/>
                </a:cubicBezTo>
                <a:cubicBezTo>
                  <a:pt x="1948" y="296"/>
                  <a:pt x="1967" y="303"/>
                  <a:pt x="1988" y="307"/>
                </a:cubicBezTo>
                <a:cubicBezTo>
                  <a:pt x="1989" y="307"/>
                  <a:pt x="1989" y="307"/>
                  <a:pt x="1990" y="307"/>
                </a:cubicBezTo>
                <a:cubicBezTo>
                  <a:pt x="1990" y="310"/>
                  <a:pt x="1991" y="314"/>
                  <a:pt x="1992" y="317"/>
                </a:cubicBezTo>
                <a:cubicBezTo>
                  <a:pt x="2003" y="377"/>
                  <a:pt x="2064" y="390"/>
                  <a:pt x="2111" y="413"/>
                </a:cubicBezTo>
                <a:cubicBezTo>
                  <a:pt x="2121" y="417"/>
                  <a:pt x="2129" y="403"/>
                  <a:pt x="2119" y="399"/>
                </a:cubicBezTo>
                <a:cubicBezTo>
                  <a:pt x="2081" y="380"/>
                  <a:pt x="2024" y="369"/>
                  <a:pt x="2009" y="323"/>
                </a:cubicBezTo>
                <a:cubicBezTo>
                  <a:pt x="2007" y="318"/>
                  <a:pt x="2006" y="313"/>
                  <a:pt x="2006" y="308"/>
                </a:cubicBezTo>
                <a:cubicBezTo>
                  <a:pt x="2009" y="304"/>
                  <a:pt x="2010" y="299"/>
                  <a:pt x="2005" y="295"/>
                </a:cubicBezTo>
                <a:cubicBezTo>
                  <a:pt x="2006" y="260"/>
                  <a:pt x="2026" y="221"/>
                  <a:pt x="2053" y="196"/>
                </a:cubicBezTo>
                <a:cubicBezTo>
                  <a:pt x="2054" y="196"/>
                  <a:pt x="2055" y="195"/>
                  <a:pt x="2055" y="194"/>
                </a:cubicBezTo>
                <a:cubicBezTo>
                  <a:pt x="2063" y="187"/>
                  <a:pt x="2071" y="182"/>
                  <a:pt x="2079" y="178"/>
                </a:cubicBezTo>
                <a:cubicBezTo>
                  <a:pt x="2088" y="174"/>
                  <a:pt x="2082" y="163"/>
                  <a:pt x="2074" y="163"/>
                </a:cubicBezTo>
                <a:cubicBezTo>
                  <a:pt x="2087" y="143"/>
                  <a:pt x="2098" y="122"/>
                  <a:pt x="2105" y="99"/>
                </a:cubicBezTo>
                <a:cubicBezTo>
                  <a:pt x="2109" y="87"/>
                  <a:pt x="2112" y="71"/>
                  <a:pt x="2103" y="60"/>
                </a:cubicBezTo>
                <a:cubicBezTo>
                  <a:pt x="2103" y="59"/>
                  <a:pt x="2103" y="59"/>
                  <a:pt x="2102" y="59"/>
                </a:cubicBezTo>
                <a:cubicBezTo>
                  <a:pt x="2104" y="57"/>
                  <a:pt x="2105" y="55"/>
                  <a:pt x="2104" y="52"/>
                </a:cubicBezTo>
                <a:cubicBezTo>
                  <a:pt x="2102" y="37"/>
                  <a:pt x="2099" y="23"/>
                  <a:pt x="2096" y="9"/>
                </a:cubicBezTo>
                <a:cubicBezTo>
                  <a:pt x="2095" y="0"/>
                  <a:pt x="2082" y="2"/>
                  <a:pt x="2081" y="10"/>
                </a:cubicBezTo>
                <a:cubicBezTo>
                  <a:pt x="2081" y="10"/>
                  <a:pt x="2080" y="11"/>
                  <a:pt x="2080" y="11"/>
                </a:cubicBezTo>
                <a:cubicBezTo>
                  <a:pt x="2068" y="22"/>
                  <a:pt x="2065" y="36"/>
                  <a:pt x="2065" y="51"/>
                </a:cubicBezTo>
                <a:cubicBezTo>
                  <a:pt x="2064" y="51"/>
                  <a:pt x="2063" y="51"/>
                  <a:pt x="2063" y="51"/>
                </a:cubicBezTo>
                <a:cubicBezTo>
                  <a:pt x="2058" y="52"/>
                  <a:pt x="2056" y="57"/>
                  <a:pt x="2057" y="61"/>
                </a:cubicBezTo>
                <a:cubicBezTo>
                  <a:pt x="2061" y="84"/>
                  <a:pt x="2060" y="107"/>
                  <a:pt x="2059" y="130"/>
                </a:cubicBezTo>
                <a:cubicBezTo>
                  <a:pt x="2052" y="148"/>
                  <a:pt x="2043" y="166"/>
                  <a:pt x="2041" y="185"/>
                </a:cubicBezTo>
                <a:cubicBezTo>
                  <a:pt x="2031" y="195"/>
                  <a:pt x="2022" y="206"/>
                  <a:pt x="2014" y="219"/>
                </a:cubicBezTo>
                <a:cubicBezTo>
                  <a:pt x="2014" y="205"/>
                  <a:pt x="2014" y="205"/>
                  <a:pt x="2014" y="205"/>
                </a:cubicBezTo>
                <a:cubicBezTo>
                  <a:pt x="2015" y="173"/>
                  <a:pt x="2023" y="140"/>
                  <a:pt x="2019" y="107"/>
                </a:cubicBezTo>
                <a:cubicBezTo>
                  <a:pt x="2019" y="102"/>
                  <a:pt x="2015" y="99"/>
                  <a:pt x="2011" y="99"/>
                </a:cubicBezTo>
                <a:cubicBezTo>
                  <a:pt x="2008" y="89"/>
                  <a:pt x="2004" y="80"/>
                  <a:pt x="1999" y="72"/>
                </a:cubicBezTo>
                <a:cubicBezTo>
                  <a:pt x="1993" y="56"/>
                  <a:pt x="1983" y="42"/>
                  <a:pt x="1969" y="32"/>
                </a:cubicBezTo>
                <a:cubicBezTo>
                  <a:pt x="1968" y="29"/>
                  <a:pt x="1967" y="26"/>
                  <a:pt x="1966" y="22"/>
                </a:cubicBezTo>
                <a:cubicBezTo>
                  <a:pt x="1966" y="22"/>
                  <a:pt x="1966" y="22"/>
                  <a:pt x="1966" y="22"/>
                </a:cubicBezTo>
                <a:cubicBezTo>
                  <a:pt x="1966" y="22"/>
                  <a:pt x="1966" y="22"/>
                  <a:pt x="1966" y="22"/>
                </a:cubicBezTo>
                <a:cubicBezTo>
                  <a:pt x="1965" y="22"/>
                  <a:pt x="1965" y="21"/>
                  <a:pt x="1965" y="20"/>
                </a:cubicBezTo>
                <a:cubicBezTo>
                  <a:pt x="1961" y="12"/>
                  <a:pt x="1948" y="18"/>
                  <a:pt x="1950" y="26"/>
                </a:cubicBezTo>
                <a:cubicBezTo>
                  <a:pt x="1950" y="26"/>
                  <a:pt x="1950" y="27"/>
                  <a:pt x="1950" y="27"/>
                </a:cubicBezTo>
                <a:cubicBezTo>
                  <a:pt x="1947" y="29"/>
                  <a:pt x="1945" y="35"/>
                  <a:pt x="1950" y="38"/>
                </a:cubicBezTo>
                <a:cubicBezTo>
                  <a:pt x="1951" y="39"/>
                  <a:pt x="1952" y="40"/>
                  <a:pt x="1953" y="40"/>
                </a:cubicBezTo>
                <a:cubicBezTo>
                  <a:pt x="1955" y="65"/>
                  <a:pt x="1949" y="90"/>
                  <a:pt x="1956" y="114"/>
                </a:cubicBezTo>
                <a:cubicBezTo>
                  <a:pt x="1955" y="113"/>
                  <a:pt x="1953" y="113"/>
                  <a:pt x="1952" y="113"/>
                </a:cubicBezTo>
                <a:cubicBezTo>
                  <a:pt x="1947" y="111"/>
                  <a:pt x="1942" y="115"/>
                  <a:pt x="1942" y="120"/>
                </a:cubicBezTo>
                <a:cubicBezTo>
                  <a:pt x="1944" y="143"/>
                  <a:pt x="1955" y="160"/>
                  <a:pt x="1969" y="177"/>
                </a:cubicBezTo>
                <a:cubicBezTo>
                  <a:pt x="1986" y="198"/>
                  <a:pt x="2004" y="217"/>
                  <a:pt x="1996" y="246"/>
                </a:cubicBezTo>
                <a:cubicBezTo>
                  <a:pt x="1995" y="249"/>
                  <a:pt x="1996" y="252"/>
                  <a:pt x="1997" y="254"/>
                </a:cubicBezTo>
                <a:cubicBezTo>
                  <a:pt x="1994" y="264"/>
                  <a:pt x="1991" y="275"/>
                  <a:pt x="1990" y="286"/>
                </a:cubicBezTo>
                <a:cubicBezTo>
                  <a:pt x="1987" y="284"/>
                  <a:pt x="1983" y="282"/>
                  <a:pt x="1979" y="280"/>
                </a:cubicBezTo>
                <a:cubicBezTo>
                  <a:pt x="1977" y="272"/>
                  <a:pt x="1981" y="263"/>
                  <a:pt x="1983" y="253"/>
                </a:cubicBezTo>
                <a:cubicBezTo>
                  <a:pt x="1986" y="241"/>
                  <a:pt x="1986" y="228"/>
                  <a:pt x="1978" y="218"/>
                </a:cubicBezTo>
                <a:cubicBezTo>
                  <a:pt x="1975" y="213"/>
                  <a:pt x="1970" y="212"/>
                  <a:pt x="1966" y="216"/>
                </a:cubicBezTo>
                <a:cubicBezTo>
                  <a:pt x="1965" y="217"/>
                  <a:pt x="1963" y="218"/>
                  <a:pt x="1962" y="219"/>
                </a:cubicBezTo>
                <a:cubicBezTo>
                  <a:pt x="1957" y="187"/>
                  <a:pt x="1929" y="167"/>
                  <a:pt x="1905" y="147"/>
                </a:cubicBezTo>
                <a:cubicBezTo>
                  <a:pt x="1903" y="145"/>
                  <a:pt x="1900" y="144"/>
                  <a:pt x="1898" y="145"/>
                </a:cubicBezTo>
                <a:cubicBezTo>
                  <a:pt x="1895" y="142"/>
                  <a:pt x="1892" y="139"/>
                  <a:pt x="1889" y="136"/>
                </a:cubicBezTo>
                <a:cubicBezTo>
                  <a:pt x="1884" y="131"/>
                  <a:pt x="1875" y="135"/>
                  <a:pt x="1875" y="142"/>
                </a:cubicBezTo>
                <a:cubicBezTo>
                  <a:pt x="1877" y="162"/>
                  <a:pt x="1888" y="176"/>
                  <a:pt x="1899" y="192"/>
                </a:cubicBezTo>
                <a:cubicBezTo>
                  <a:pt x="1916" y="215"/>
                  <a:pt x="1916" y="246"/>
                  <a:pt x="1924" y="272"/>
                </a:cubicBezTo>
                <a:close/>
                <a:moveTo>
                  <a:pt x="2093" y="79"/>
                </a:moveTo>
                <a:cubicBezTo>
                  <a:pt x="2093" y="92"/>
                  <a:pt x="2087" y="105"/>
                  <a:pt x="2082" y="116"/>
                </a:cubicBezTo>
                <a:cubicBezTo>
                  <a:pt x="2082" y="113"/>
                  <a:pt x="2083" y="110"/>
                  <a:pt x="2083" y="107"/>
                </a:cubicBezTo>
                <a:cubicBezTo>
                  <a:pt x="2085" y="95"/>
                  <a:pt x="2082" y="80"/>
                  <a:pt x="2081" y="66"/>
                </a:cubicBezTo>
                <a:cubicBezTo>
                  <a:pt x="2087" y="66"/>
                  <a:pt x="2093" y="70"/>
                  <a:pt x="2093" y="79"/>
                </a:cubicBezTo>
                <a:close/>
                <a:moveTo>
                  <a:pt x="1974" y="116"/>
                </a:moveTo>
                <a:cubicBezTo>
                  <a:pt x="1969" y="104"/>
                  <a:pt x="1968" y="91"/>
                  <a:pt x="1968" y="77"/>
                </a:cubicBezTo>
                <a:cubicBezTo>
                  <a:pt x="1973" y="90"/>
                  <a:pt x="1979" y="103"/>
                  <a:pt x="1988" y="113"/>
                </a:cubicBezTo>
                <a:cubicBezTo>
                  <a:pt x="1984" y="115"/>
                  <a:pt x="1979" y="116"/>
                  <a:pt x="1974" y="116"/>
                </a:cubicBezTo>
                <a:close/>
                <a:moveTo>
                  <a:pt x="1989" y="138"/>
                </a:moveTo>
                <a:cubicBezTo>
                  <a:pt x="1992" y="138"/>
                  <a:pt x="1995" y="137"/>
                  <a:pt x="1998" y="135"/>
                </a:cubicBezTo>
                <a:cubicBezTo>
                  <a:pt x="1998" y="156"/>
                  <a:pt x="1998" y="156"/>
                  <a:pt x="1998" y="156"/>
                </a:cubicBezTo>
                <a:cubicBezTo>
                  <a:pt x="1996" y="150"/>
                  <a:pt x="1993" y="144"/>
                  <a:pt x="1989" y="138"/>
                </a:cubicBezTo>
                <a:close/>
                <a:moveTo>
                  <a:pt x="1961" y="242"/>
                </a:moveTo>
                <a:cubicBezTo>
                  <a:pt x="1963" y="239"/>
                  <a:pt x="1966" y="237"/>
                  <a:pt x="1968" y="235"/>
                </a:cubicBezTo>
                <a:cubicBezTo>
                  <a:pt x="1971" y="247"/>
                  <a:pt x="1965" y="260"/>
                  <a:pt x="1962" y="273"/>
                </a:cubicBezTo>
                <a:cubicBezTo>
                  <a:pt x="1958" y="271"/>
                  <a:pt x="1954" y="270"/>
                  <a:pt x="1950" y="268"/>
                </a:cubicBezTo>
                <a:cubicBezTo>
                  <a:pt x="1955" y="259"/>
                  <a:pt x="1960" y="251"/>
                  <a:pt x="1961" y="242"/>
                </a:cubicBezTo>
                <a:close/>
                <a:moveTo>
                  <a:pt x="1931" y="207"/>
                </a:moveTo>
                <a:cubicBezTo>
                  <a:pt x="1937" y="220"/>
                  <a:pt x="1940" y="233"/>
                  <a:pt x="1937" y="245"/>
                </a:cubicBezTo>
                <a:cubicBezTo>
                  <a:pt x="1936" y="247"/>
                  <a:pt x="1935" y="248"/>
                  <a:pt x="1934" y="250"/>
                </a:cubicBezTo>
                <a:cubicBezTo>
                  <a:pt x="1930" y="231"/>
                  <a:pt x="1927" y="213"/>
                  <a:pt x="1920" y="196"/>
                </a:cubicBezTo>
                <a:cubicBezTo>
                  <a:pt x="1920" y="194"/>
                  <a:pt x="1919" y="192"/>
                  <a:pt x="1918" y="191"/>
                </a:cubicBezTo>
                <a:cubicBezTo>
                  <a:pt x="1923" y="196"/>
                  <a:pt x="1927" y="202"/>
                  <a:pt x="1931" y="207"/>
                </a:cubicBezTo>
                <a:close/>
                <a:moveTo>
                  <a:pt x="971" y="1139"/>
                </a:moveTo>
                <a:cubicBezTo>
                  <a:pt x="945" y="1134"/>
                  <a:pt x="915" y="1129"/>
                  <a:pt x="890" y="1140"/>
                </a:cubicBezTo>
                <a:cubicBezTo>
                  <a:pt x="870" y="1149"/>
                  <a:pt x="857" y="1164"/>
                  <a:pt x="845" y="1182"/>
                </a:cubicBezTo>
                <a:cubicBezTo>
                  <a:pt x="830" y="1204"/>
                  <a:pt x="804" y="1250"/>
                  <a:pt x="834" y="1271"/>
                </a:cubicBezTo>
                <a:cubicBezTo>
                  <a:pt x="858" y="1287"/>
                  <a:pt x="893" y="1253"/>
                  <a:pt x="908" y="1239"/>
                </a:cubicBezTo>
                <a:cubicBezTo>
                  <a:pt x="932" y="1217"/>
                  <a:pt x="957" y="1190"/>
                  <a:pt x="973" y="1162"/>
                </a:cubicBezTo>
                <a:cubicBezTo>
                  <a:pt x="975" y="1159"/>
                  <a:pt x="974" y="1156"/>
                  <a:pt x="973" y="1154"/>
                </a:cubicBezTo>
                <a:cubicBezTo>
                  <a:pt x="978" y="1150"/>
                  <a:pt x="978" y="1141"/>
                  <a:pt x="971" y="1139"/>
                </a:cubicBezTo>
                <a:close/>
                <a:moveTo>
                  <a:pt x="959" y="1154"/>
                </a:moveTo>
                <a:cubicBezTo>
                  <a:pt x="948" y="1172"/>
                  <a:pt x="934" y="1189"/>
                  <a:pt x="919" y="1204"/>
                </a:cubicBezTo>
                <a:cubicBezTo>
                  <a:pt x="902" y="1224"/>
                  <a:pt x="881" y="1247"/>
                  <a:pt x="856" y="1257"/>
                </a:cubicBezTo>
                <a:cubicBezTo>
                  <a:pt x="819" y="1271"/>
                  <a:pt x="848" y="1208"/>
                  <a:pt x="854" y="1198"/>
                </a:cubicBezTo>
                <a:cubicBezTo>
                  <a:pt x="863" y="1183"/>
                  <a:pt x="873" y="1169"/>
                  <a:pt x="887" y="1159"/>
                </a:cubicBezTo>
                <a:cubicBezTo>
                  <a:pt x="908" y="1145"/>
                  <a:pt x="936" y="1148"/>
                  <a:pt x="959" y="1153"/>
                </a:cubicBezTo>
                <a:cubicBezTo>
                  <a:pt x="959" y="1153"/>
                  <a:pt x="959" y="1153"/>
                  <a:pt x="959" y="1154"/>
                </a:cubicBezTo>
                <a:close/>
                <a:moveTo>
                  <a:pt x="2947" y="907"/>
                </a:moveTo>
                <a:cubicBezTo>
                  <a:pt x="2965" y="909"/>
                  <a:pt x="2983" y="910"/>
                  <a:pt x="3001" y="910"/>
                </a:cubicBezTo>
                <a:cubicBezTo>
                  <a:pt x="3011" y="910"/>
                  <a:pt x="3011" y="894"/>
                  <a:pt x="3001" y="894"/>
                </a:cubicBezTo>
                <a:cubicBezTo>
                  <a:pt x="2983" y="894"/>
                  <a:pt x="2965" y="893"/>
                  <a:pt x="2947" y="891"/>
                </a:cubicBezTo>
                <a:cubicBezTo>
                  <a:pt x="2937" y="890"/>
                  <a:pt x="2937" y="906"/>
                  <a:pt x="2947" y="90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schemeClr val="bg1">
                <a:alpha val="40000"/>
              </a:schemeClr>
            </a:outerShdw>
          </a:effec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3"/>
          <p:cNvSpPr>
            <a:spLocks noChangeAspect="1" noChangeArrowheads="1" noTextEdit="1"/>
          </p:cNvSpPr>
          <p:nvPr userDrawn="1"/>
        </p:nvSpPr>
        <p:spPr bwMode="auto">
          <a:xfrm>
            <a:off x="-3522663" y="750887"/>
            <a:ext cx="19237326" cy="535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9"/>
          <p:cNvSpPr>
            <a:spLocks noEditPoints="1"/>
          </p:cNvSpPr>
          <p:nvPr userDrawn="1"/>
        </p:nvSpPr>
        <p:spPr bwMode="auto">
          <a:xfrm>
            <a:off x="0" y="4136557"/>
            <a:ext cx="12192000" cy="3396077"/>
          </a:xfrm>
          <a:custGeom>
            <a:avLst/>
            <a:gdLst>
              <a:gd name="T0" fmla="*/ 1864 w 5146"/>
              <a:gd name="T1" fmla="*/ 976 h 1431"/>
              <a:gd name="T2" fmla="*/ 2693 w 5146"/>
              <a:gd name="T3" fmla="*/ 854 h 1431"/>
              <a:gd name="T4" fmla="*/ 4044 w 5146"/>
              <a:gd name="T5" fmla="*/ 750 h 1431"/>
              <a:gd name="T6" fmla="*/ 3271 w 5146"/>
              <a:gd name="T7" fmla="*/ 774 h 1431"/>
              <a:gd name="T8" fmla="*/ 2600 w 5146"/>
              <a:gd name="T9" fmla="*/ 1264 h 1431"/>
              <a:gd name="T10" fmla="*/ 3813 w 5146"/>
              <a:gd name="T11" fmla="*/ 975 h 1431"/>
              <a:gd name="T12" fmla="*/ 2224 w 5146"/>
              <a:gd name="T13" fmla="*/ 1177 h 1431"/>
              <a:gd name="T14" fmla="*/ 2604 w 5146"/>
              <a:gd name="T15" fmla="*/ 1163 h 1431"/>
              <a:gd name="T16" fmla="*/ 3406 w 5146"/>
              <a:gd name="T17" fmla="*/ 786 h 1431"/>
              <a:gd name="T18" fmla="*/ 3210 w 5146"/>
              <a:gd name="T19" fmla="*/ 1140 h 1431"/>
              <a:gd name="T20" fmla="*/ 2812 w 5146"/>
              <a:gd name="T21" fmla="*/ 1070 h 1431"/>
              <a:gd name="T22" fmla="*/ 3128 w 5146"/>
              <a:gd name="T23" fmla="*/ 1014 h 1431"/>
              <a:gd name="T24" fmla="*/ 3161 w 5146"/>
              <a:gd name="T25" fmla="*/ 1250 h 1431"/>
              <a:gd name="T26" fmla="*/ 3261 w 5146"/>
              <a:gd name="T27" fmla="*/ 920 h 1431"/>
              <a:gd name="T28" fmla="*/ 3014 w 5146"/>
              <a:gd name="T29" fmla="*/ 875 h 1431"/>
              <a:gd name="T30" fmla="*/ 2801 w 5146"/>
              <a:gd name="T31" fmla="*/ 971 h 1431"/>
              <a:gd name="T32" fmla="*/ 3002 w 5146"/>
              <a:gd name="T33" fmla="*/ 1306 h 1431"/>
              <a:gd name="T34" fmla="*/ 3520 w 5146"/>
              <a:gd name="T35" fmla="*/ 1235 h 1431"/>
              <a:gd name="T36" fmla="*/ 3671 w 5146"/>
              <a:gd name="T37" fmla="*/ 714 h 1431"/>
              <a:gd name="T38" fmla="*/ 4126 w 5146"/>
              <a:gd name="T39" fmla="*/ 1003 h 1431"/>
              <a:gd name="T40" fmla="*/ 4350 w 5146"/>
              <a:gd name="T41" fmla="*/ 840 h 1431"/>
              <a:gd name="T42" fmla="*/ 4068 w 5146"/>
              <a:gd name="T43" fmla="*/ 954 h 1431"/>
              <a:gd name="T44" fmla="*/ 3963 w 5146"/>
              <a:gd name="T45" fmla="*/ 1011 h 1431"/>
              <a:gd name="T46" fmla="*/ 3977 w 5146"/>
              <a:gd name="T47" fmla="*/ 671 h 1431"/>
              <a:gd name="T48" fmla="*/ 3784 w 5146"/>
              <a:gd name="T49" fmla="*/ 1304 h 1431"/>
              <a:gd name="T50" fmla="*/ 3995 w 5146"/>
              <a:gd name="T51" fmla="*/ 1107 h 1431"/>
              <a:gd name="T52" fmla="*/ 4514 w 5146"/>
              <a:gd name="T53" fmla="*/ 1035 h 1431"/>
              <a:gd name="T54" fmla="*/ 4681 w 5146"/>
              <a:gd name="T55" fmla="*/ 1235 h 1431"/>
              <a:gd name="T56" fmla="*/ 4911 w 5146"/>
              <a:gd name="T57" fmla="*/ 1224 h 1431"/>
              <a:gd name="T58" fmla="*/ 2739 w 5146"/>
              <a:gd name="T59" fmla="*/ 595 h 1431"/>
              <a:gd name="T60" fmla="*/ 2356 w 5146"/>
              <a:gd name="T61" fmla="*/ 1107 h 1431"/>
              <a:gd name="T62" fmla="*/ 2290 w 5146"/>
              <a:gd name="T63" fmla="*/ 280 h 1431"/>
              <a:gd name="T64" fmla="*/ 2113 w 5146"/>
              <a:gd name="T65" fmla="*/ 709 h 1431"/>
              <a:gd name="T66" fmla="*/ 1113 w 5146"/>
              <a:gd name="T67" fmla="*/ 635 h 1431"/>
              <a:gd name="T68" fmla="*/ 494 w 5146"/>
              <a:gd name="T69" fmla="*/ 872 h 1431"/>
              <a:gd name="T70" fmla="*/ 45 w 5146"/>
              <a:gd name="T71" fmla="*/ 1116 h 1431"/>
              <a:gd name="T72" fmla="*/ 410 w 5146"/>
              <a:gd name="T73" fmla="*/ 985 h 1431"/>
              <a:gd name="T74" fmla="*/ 1273 w 5146"/>
              <a:gd name="T75" fmla="*/ 1165 h 1431"/>
              <a:gd name="T76" fmla="*/ 2450 w 5146"/>
              <a:gd name="T77" fmla="*/ 894 h 1431"/>
              <a:gd name="T78" fmla="*/ 2375 w 5146"/>
              <a:gd name="T79" fmla="*/ 628 h 1431"/>
              <a:gd name="T80" fmla="*/ 2661 w 5146"/>
              <a:gd name="T81" fmla="*/ 517 h 1431"/>
              <a:gd name="T82" fmla="*/ 2269 w 5146"/>
              <a:gd name="T83" fmla="*/ 458 h 1431"/>
              <a:gd name="T84" fmla="*/ 2218 w 5146"/>
              <a:gd name="T85" fmla="*/ 359 h 1431"/>
              <a:gd name="T86" fmla="*/ 2234 w 5146"/>
              <a:gd name="T87" fmla="*/ 600 h 1431"/>
              <a:gd name="T88" fmla="*/ 2271 w 5146"/>
              <a:gd name="T89" fmla="*/ 1060 h 1431"/>
              <a:gd name="T90" fmla="*/ 1799 w 5146"/>
              <a:gd name="T91" fmla="*/ 806 h 1431"/>
              <a:gd name="T92" fmla="*/ 137 w 5146"/>
              <a:gd name="T93" fmla="*/ 1239 h 1431"/>
              <a:gd name="T94" fmla="*/ 299 w 5146"/>
              <a:gd name="T95" fmla="*/ 1124 h 1431"/>
              <a:gd name="T96" fmla="*/ 481 w 5146"/>
              <a:gd name="T97" fmla="*/ 1039 h 1431"/>
              <a:gd name="T98" fmla="*/ 712 w 5146"/>
              <a:gd name="T99" fmla="*/ 1235 h 1431"/>
              <a:gd name="T100" fmla="*/ 1809 w 5146"/>
              <a:gd name="T101" fmla="*/ 528 h 1431"/>
              <a:gd name="T102" fmla="*/ 1715 w 5146"/>
              <a:gd name="T103" fmla="*/ 900 h 1431"/>
              <a:gd name="T104" fmla="*/ 1615 w 5146"/>
              <a:gd name="T105" fmla="*/ 907 h 1431"/>
              <a:gd name="T106" fmla="*/ 1251 w 5146"/>
              <a:gd name="T107" fmla="*/ 601 h 1431"/>
              <a:gd name="T108" fmla="*/ 1140 w 5146"/>
              <a:gd name="T109" fmla="*/ 1062 h 1431"/>
              <a:gd name="T110" fmla="*/ 911 w 5146"/>
              <a:gd name="T111" fmla="*/ 1004 h 1431"/>
              <a:gd name="T112" fmla="*/ 1178 w 5146"/>
              <a:gd name="T113" fmla="*/ 1148 h 1431"/>
              <a:gd name="T114" fmla="*/ 1361 w 5146"/>
              <a:gd name="T115" fmla="*/ 1024 h 1431"/>
              <a:gd name="T116" fmla="*/ 1766 w 5146"/>
              <a:gd name="T117" fmla="*/ 1063 h 1431"/>
              <a:gd name="T118" fmla="*/ 2144 w 5146"/>
              <a:gd name="T119" fmla="*/ 150 h 1431"/>
              <a:gd name="T120" fmla="*/ 2070 w 5146"/>
              <a:gd name="T121" fmla="*/ 597 h 1431"/>
              <a:gd name="T122" fmla="*/ 1999 w 5146"/>
              <a:gd name="T123" fmla="*/ 72 h 1431"/>
              <a:gd name="T124" fmla="*/ 908 w 5146"/>
              <a:gd name="T125" fmla="*/ 1239 h 14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146" h="1431">
                <a:moveTo>
                  <a:pt x="2179" y="1120"/>
                </a:moveTo>
                <a:cubicBezTo>
                  <a:pt x="2183" y="1079"/>
                  <a:pt x="2160" y="1041"/>
                  <a:pt x="2122" y="1026"/>
                </a:cubicBezTo>
                <a:cubicBezTo>
                  <a:pt x="2115" y="1023"/>
                  <a:pt x="2108" y="1021"/>
                  <a:pt x="2100" y="1021"/>
                </a:cubicBezTo>
                <a:cubicBezTo>
                  <a:pt x="2112" y="1012"/>
                  <a:pt x="2122" y="1003"/>
                  <a:pt x="2128" y="992"/>
                </a:cubicBezTo>
                <a:cubicBezTo>
                  <a:pt x="2132" y="987"/>
                  <a:pt x="2137" y="983"/>
                  <a:pt x="2141" y="978"/>
                </a:cubicBezTo>
                <a:cubicBezTo>
                  <a:pt x="2148" y="970"/>
                  <a:pt x="2149" y="956"/>
                  <a:pt x="2147" y="945"/>
                </a:cubicBezTo>
                <a:cubicBezTo>
                  <a:pt x="2144" y="935"/>
                  <a:pt x="2133" y="939"/>
                  <a:pt x="2126" y="936"/>
                </a:cubicBezTo>
                <a:cubicBezTo>
                  <a:pt x="2126" y="935"/>
                  <a:pt x="2125" y="933"/>
                  <a:pt x="2125" y="932"/>
                </a:cubicBezTo>
                <a:cubicBezTo>
                  <a:pt x="2124" y="930"/>
                  <a:pt x="2121" y="928"/>
                  <a:pt x="2118" y="928"/>
                </a:cubicBezTo>
                <a:cubicBezTo>
                  <a:pt x="2101" y="912"/>
                  <a:pt x="2079" y="896"/>
                  <a:pt x="2056" y="892"/>
                </a:cubicBezTo>
                <a:cubicBezTo>
                  <a:pt x="2028" y="886"/>
                  <a:pt x="2009" y="913"/>
                  <a:pt x="1997" y="936"/>
                </a:cubicBezTo>
                <a:cubicBezTo>
                  <a:pt x="1994" y="932"/>
                  <a:pt x="1990" y="928"/>
                  <a:pt x="1985" y="924"/>
                </a:cubicBezTo>
                <a:cubicBezTo>
                  <a:pt x="1972" y="915"/>
                  <a:pt x="1958" y="914"/>
                  <a:pt x="1944" y="918"/>
                </a:cubicBezTo>
                <a:cubicBezTo>
                  <a:pt x="1923" y="920"/>
                  <a:pt x="1903" y="934"/>
                  <a:pt x="1887" y="946"/>
                </a:cubicBezTo>
                <a:cubicBezTo>
                  <a:pt x="1880" y="939"/>
                  <a:pt x="1870" y="934"/>
                  <a:pt x="1861" y="942"/>
                </a:cubicBezTo>
                <a:cubicBezTo>
                  <a:pt x="1849" y="953"/>
                  <a:pt x="1847" y="973"/>
                  <a:pt x="1848" y="988"/>
                </a:cubicBezTo>
                <a:cubicBezTo>
                  <a:pt x="1848" y="1011"/>
                  <a:pt x="1863" y="1029"/>
                  <a:pt x="1882" y="1041"/>
                </a:cubicBezTo>
                <a:cubicBezTo>
                  <a:pt x="1868" y="1041"/>
                  <a:pt x="1855" y="1043"/>
                  <a:pt x="1843" y="1050"/>
                </a:cubicBezTo>
                <a:cubicBezTo>
                  <a:pt x="1819" y="1062"/>
                  <a:pt x="1821" y="1090"/>
                  <a:pt x="1828" y="1112"/>
                </a:cubicBezTo>
                <a:cubicBezTo>
                  <a:pt x="1806" y="1122"/>
                  <a:pt x="1811" y="1153"/>
                  <a:pt x="1823" y="1171"/>
                </a:cubicBezTo>
                <a:cubicBezTo>
                  <a:pt x="1842" y="1201"/>
                  <a:pt x="1874" y="1202"/>
                  <a:pt x="1902" y="1189"/>
                </a:cubicBezTo>
                <a:cubicBezTo>
                  <a:pt x="1906" y="1190"/>
                  <a:pt x="1911" y="1188"/>
                  <a:pt x="1912" y="1184"/>
                </a:cubicBezTo>
                <a:cubicBezTo>
                  <a:pt x="1912" y="1184"/>
                  <a:pt x="1913" y="1183"/>
                  <a:pt x="1913" y="1183"/>
                </a:cubicBezTo>
                <a:cubicBezTo>
                  <a:pt x="1914" y="1183"/>
                  <a:pt x="1915" y="1182"/>
                  <a:pt x="1916" y="1181"/>
                </a:cubicBezTo>
                <a:cubicBezTo>
                  <a:pt x="1912" y="1202"/>
                  <a:pt x="1913" y="1224"/>
                  <a:pt x="1916" y="1243"/>
                </a:cubicBezTo>
                <a:cubicBezTo>
                  <a:pt x="1920" y="1260"/>
                  <a:pt x="1927" y="1277"/>
                  <a:pt x="1944" y="1283"/>
                </a:cubicBezTo>
                <a:cubicBezTo>
                  <a:pt x="1959" y="1288"/>
                  <a:pt x="1975" y="1277"/>
                  <a:pt x="1987" y="1266"/>
                </a:cubicBezTo>
                <a:cubicBezTo>
                  <a:pt x="1991" y="1277"/>
                  <a:pt x="1999" y="1286"/>
                  <a:pt x="2012" y="1287"/>
                </a:cubicBezTo>
                <a:cubicBezTo>
                  <a:pt x="2029" y="1287"/>
                  <a:pt x="2042" y="1267"/>
                  <a:pt x="2049" y="1254"/>
                </a:cubicBezTo>
                <a:cubicBezTo>
                  <a:pt x="2069" y="1214"/>
                  <a:pt x="2048" y="1179"/>
                  <a:pt x="2030" y="1144"/>
                </a:cubicBezTo>
                <a:cubicBezTo>
                  <a:pt x="2078" y="1175"/>
                  <a:pt x="2171" y="1193"/>
                  <a:pt x="2179" y="1120"/>
                </a:cubicBezTo>
                <a:close/>
                <a:moveTo>
                  <a:pt x="2118" y="1041"/>
                </a:moveTo>
                <a:cubicBezTo>
                  <a:pt x="2150" y="1052"/>
                  <a:pt x="2168" y="1090"/>
                  <a:pt x="2162" y="1122"/>
                </a:cubicBezTo>
                <a:cubicBezTo>
                  <a:pt x="2152" y="1185"/>
                  <a:pt x="2053" y="1147"/>
                  <a:pt x="2025" y="1120"/>
                </a:cubicBezTo>
                <a:cubicBezTo>
                  <a:pt x="2023" y="1118"/>
                  <a:pt x="2020" y="1117"/>
                  <a:pt x="2018" y="1118"/>
                </a:cubicBezTo>
                <a:cubicBezTo>
                  <a:pt x="2018" y="1118"/>
                  <a:pt x="2018" y="1117"/>
                  <a:pt x="2018" y="1117"/>
                </a:cubicBezTo>
                <a:cubicBezTo>
                  <a:pt x="2019" y="1115"/>
                  <a:pt x="2020" y="1112"/>
                  <a:pt x="2019" y="1110"/>
                </a:cubicBezTo>
                <a:cubicBezTo>
                  <a:pt x="2022" y="1108"/>
                  <a:pt x="2026" y="1105"/>
                  <a:pt x="2029" y="1102"/>
                </a:cubicBezTo>
                <a:cubicBezTo>
                  <a:pt x="2039" y="1097"/>
                  <a:pt x="2041" y="1084"/>
                  <a:pt x="2039" y="1073"/>
                </a:cubicBezTo>
                <a:cubicBezTo>
                  <a:pt x="2057" y="1046"/>
                  <a:pt x="2085" y="1030"/>
                  <a:pt x="2118" y="1041"/>
                </a:cubicBezTo>
                <a:close/>
                <a:moveTo>
                  <a:pt x="2001" y="1009"/>
                </a:moveTo>
                <a:cubicBezTo>
                  <a:pt x="2003" y="998"/>
                  <a:pt x="2006" y="987"/>
                  <a:pt x="2006" y="975"/>
                </a:cubicBezTo>
                <a:cubicBezTo>
                  <a:pt x="2008" y="969"/>
                  <a:pt x="2010" y="963"/>
                  <a:pt x="2013" y="957"/>
                </a:cubicBezTo>
                <a:cubicBezTo>
                  <a:pt x="2019" y="943"/>
                  <a:pt x="2043" y="909"/>
                  <a:pt x="2062" y="918"/>
                </a:cubicBezTo>
                <a:cubicBezTo>
                  <a:pt x="2071" y="922"/>
                  <a:pt x="2075" y="935"/>
                  <a:pt x="2083" y="941"/>
                </a:cubicBezTo>
                <a:cubicBezTo>
                  <a:pt x="2092" y="948"/>
                  <a:pt x="2103" y="948"/>
                  <a:pt x="2113" y="946"/>
                </a:cubicBezTo>
                <a:cubicBezTo>
                  <a:pt x="2114" y="946"/>
                  <a:pt x="2114" y="946"/>
                  <a:pt x="2114" y="946"/>
                </a:cubicBezTo>
                <a:cubicBezTo>
                  <a:pt x="2119" y="959"/>
                  <a:pt x="2119" y="970"/>
                  <a:pt x="2115" y="980"/>
                </a:cubicBezTo>
                <a:cubicBezTo>
                  <a:pt x="2115" y="980"/>
                  <a:pt x="2115" y="980"/>
                  <a:pt x="2114" y="981"/>
                </a:cubicBezTo>
                <a:cubicBezTo>
                  <a:pt x="2092" y="998"/>
                  <a:pt x="2070" y="1017"/>
                  <a:pt x="2048" y="1034"/>
                </a:cubicBezTo>
                <a:cubicBezTo>
                  <a:pt x="2041" y="1038"/>
                  <a:pt x="2034" y="1041"/>
                  <a:pt x="2029" y="1044"/>
                </a:cubicBezTo>
                <a:cubicBezTo>
                  <a:pt x="2028" y="1045"/>
                  <a:pt x="2027" y="1045"/>
                  <a:pt x="2026" y="1046"/>
                </a:cubicBezTo>
                <a:cubicBezTo>
                  <a:pt x="2021" y="1036"/>
                  <a:pt x="2012" y="1030"/>
                  <a:pt x="2001" y="1027"/>
                </a:cubicBezTo>
                <a:cubicBezTo>
                  <a:pt x="2000" y="1021"/>
                  <a:pt x="2000" y="1015"/>
                  <a:pt x="2001" y="1009"/>
                </a:cubicBezTo>
                <a:close/>
                <a:moveTo>
                  <a:pt x="1869" y="1006"/>
                </a:moveTo>
                <a:cubicBezTo>
                  <a:pt x="1863" y="997"/>
                  <a:pt x="1863" y="986"/>
                  <a:pt x="1864" y="976"/>
                </a:cubicBezTo>
                <a:cubicBezTo>
                  <a:pt x="1865" y="966"/>
                  <a:pt x="1868" y="947"/>
                  <a:pt x="1879" y="962"/>
                </a:cubicBezTo>
                <a:cubicBezTo>
                  <a:pt x="1881" y="965"/>
                  <a:pt x="1884" y="966"/>
                  <a:pt x="1888" y="965"/>
                </a:cubicBezTo>
                <a:cubicBezTo>
                  <a:pt x="1886" y="968"/>
                  <a:pt x="1885" y="971"/>
                  <a:pt x="1884" y="974"/>
                </a:cubicBezTo>
                <a:cubicBezTo>
                  <a:pt x="1882" y="979"/>
                  <a:pt x="1886" y="985"/>
                  <a:pt x="1891" y="984"/>
                </a:cubicBezTo>
                <a:cubicBezTo>
                  <a:pt x="1903" y="983"/>
                  <a:pt x="1912" y="980"/>
                  <a:pt x="1920" y="972"/>
                </a:cubicBezTo>
                <a:cubicBezTo>
                  <a:pt x="1923" y="970"/>
                  <a:pt x="1923" y="964"/>
                  <a:pt x="1920" y="961"/>
                </a:cubicBezTo>
                <a:cubicBezTo>
                  <a:pt x="1920" y="961"/>
                  <a:pt x="1917" y="959"/>
                  <a:pt x="1917" y="959"/>
                </a:cubicBezTo>
                <a:cubicBezTo>
                  <a:pt x="1916" y="958"/>
                  <a:pt x="1915" y="957"/>
                  <a:pt x="1913" y="956"/>
                </a:cubicBezTo>
                <a:cubicBezTo>
                  <a:pt x="1922" y="946"/>
                  <a:pt x="1934" y="938"/>
                  <a:pt x="1947" y="934"/>
                </a:cubicBezTo>
                <a:cubicBezTo>
                  <a:pt x="1959" y="933"/>
                  <a:pt x="1969" y="938"/>
                  <a:pt x="1976" y="953"/>
                </a:cubicBezTo>
                <a:cubicBezTo>
                  <a:pt x="1985" y="975"/>
                  <a:pt x="1980" y="1001"/>
                  <a:pt x="1979" y="1024"/>
                </a:cubicBezTo>
                <a:cubicBezTo>
                  <a:pt x="1977" y="1024"/>
                  <a:pt x="1974" y="1024"/>
                  <a:pt x="1971" y="1024"/>
                </a:cubicBezTo>
                <a:cubicBezTo>
                  <a:pt x="1969" y="1025"/>
                  <a:pt x="1967" y="1025"/>
                  <a:pt x="1966" y="1027"/>
                </a:cubicBezTo>
                <a:cubicBezTo>
                  <a:pt x="1965" y="1027"/>
                  <a:pt x="1965" y="1027"/>
                  <a:pt x="1964" y="1027"/>
                </a:cubicBezTo>
                <a:cubicBezTo>
                  <a:pt x="1954" y="1031"/>
                  <a:pt x="1947" y="1036"/>
                  <a:pt x="1943" y="1043"/>
                </a:cubicBezTo>
                <a:cubicBezTo>
                  <a:pt x="1915" y="1044"/>
                  <a:pt x="1885" y="1030"/>
                  <a:pt x="1869" y="1006"/>
                </a:cubicBezTo>
                <a:close/>
                <a:moveTo>
                  <a:pt x="1970" y="1087"/>
                </a:moveTo>
                <a:cubicBezTo>
                  <a:pt x="1969" y="1088"/>
                  <a:pt x="1969" y="1089"/>
                  <a:pt x="1969" y="1090"/>
                </a:cubicBezTo>
                <a:cubicBezTo>
                  <a:pt x="1955" y="1077"/>
                  <a:pt x="1948" y="1058"/>
                  <a:pt x="1960" y="1048"/>
                </a:cubicBezTo>
                <a:cubicBezTo>
                  <a:pt x="1959" y="1049"/>
                  <a:pt x="1958" y="1052"/>
                  <a:pt x="1957" y="1054"/>
                </a:cubicBezTo>
                <a:cubicBezTo>
                  <a:pt x="1955" y="1067"/>
                  <a:pt x="1961" y="1078"/>
                  <a:pt x="1970" y="1087"/>
                </a:cubicBezTo>
                <a:close/>
                <a:moveTo>
                  <a:pt x="1900" y="1172"/>
                </a:moveTo>
                <a:cubicBezTo>
                  <a:pt x="1880" y="1184"/>
                  <a:pt x="1857" y="1186"/>
                  <a:pt x="1839" y="1167"/>
                </a:cubicBezTo>
                <a:cubicBezTo>
                  <a:pt x="1829" y="1156"/>
                  <a:pt x="1819" y="1129"/>
                  <a:pt x="1840" y="1125"/>
                </a:cubicBezTo>
                <a:cubicBezTo>
                  <a:pt x="1844" y="1125"/>
                  <a:pt x="1847" y="1119"/>
                  <a:pt x="1846" y="1116"/>
                </a:cubicBezTo>
                <a:cubicBezTo>
                  <a:pt x="1838" y="1095"/>
                  <a:pt x="1833" y="1069"/>
                  <a:pt x="1858" y="1060"/>
                </a:cubicBezTo>
                <a:cubicBezTo>
                  <a:pt x="1878" y="1053"/>
                  <a:pt x="1902" y="1059"/>
                  <a:pt x="1921" y="1064"/>
                </a:cubicBezTo>
                <a:cubicBezTo>
                  <a:pt x="1926" y="1065"/>
                  <a:pt x="1930" y="1062"/>
                  <a:pt x="1931" y="1058"/>
                </a:cubicBezTo>
                <a:cubicBezTo>
                  <a:pt x="1933" y="1059"/>
                  <a:pt x="1936" y="1059"/>
                  <a:pt x="1939" y="1059"/>
                </a:cubicBezTo>
                <a:cubicBezTo>
                  <a:pt x="1938" y="1071"/>
                  <a:pt x="1944" y="1085"/>
                  <a:pt x="1953" y="1096"/>
                </a:cubicBezTo>
                <a:cubicBezTo>
                  <a:pt x="1952" y="1096"/>
                  <a:pt x="1951" y="1097"/>
                  <a:pt x="1951" y="1098"/>
                </a:cubicBezTo>
                <a:cubicBezTo>
                  <a:pt x="1937" y="1125"/>
                  <a:pt x="1913" y="1145"/>
                  <a:pt x="1900" y="1172"/>
                </a:cubicBezTo>
                <a:close/>
                <a:moveTo>
                  <a:pt x="2041" y="1214"/>
                </a:moveTo>
                <a:cubicBezTo>
                  <a:pt x="2042" y="1230"/>
                  <a:pt x="2038" y="1243"/>
                  <a:pt x="2029" y="1257"/>
                </a:cubicBezTo>
                <a:cubicBezTo>
                  <a:pt x="2025" y="1262"/>
                  <a:pt x="2020" y="1268"/>
                  <a:pt x="2013" y="1270"/>
                </a:cubicBezTo>
                <a:cubicBezTo>
                  <a:pt x="2003" y="1274"/>
                  <a:pt x="1999" y="1254"/>
                  <a:pt x="1998" y="1249"/>
                </a:cubicBezTo>
                <a:cubicBezTo>
                  <a:pt x="1996" y="1243"/>
                  <a:pt x="1988" y="1241"/>
                  <a:pt x="1984" y="1245"/>
                </a:cubicBezTo>
                <a:cubicBezTo>
                  <a:pt x="1976" y="1254"/>
                  <a:pt x="1960" y="1273"/>
                  <a:pt x="1946" y="1266"/>
                </a:cubicBezTo>
                <a:cubicBezTo>
                  <a:pt x="1934" y="1261"/>
                  <a:pt x="1932" y="1240"/>
                  <a:pt x="1930" y="1228"/>
                </a:cubicBezTo>
                <a:cubicBezTo>
                  <a:pt x="1927" y="1195"/>
                  <a:pt x="1933" y="1151"/>
                  <a:pt x="1958" y="1126"/>
                </a:cubicBezTo>
                <a:cubicBezTo>
                  <a:pt x="1962" y="1123"/>
                  <a:pt x="1961" y="1119"/>
                  <a:pt x="1959" y="1116"/>
                </a:cubicBezTo>
                <a:cubicBezTo>
                  <a:pt x="1960" y="1115"/>
                  <a:pt x="1960" y="1114"/>
                  <a:pt x="1961" y="1113"/>
                </a:cubicBezTo>
                <a:cubicBezTo>
                  <a:pt x="1974" y="1120"/>
                  <a:pt x="1988" y="1123"/>
                  <a:pt x="2003" y="1122"/>
                </a:cubicBezTo>
                <a:cubicBezTo>
                  <a:pt x="2014" y="1153"/>
                  <a:pt x="2038" y="1180"/>
                  <a:pt x="2041" y="1214"/>
                </a:cubicBezTo>
                <a:close/>
                <a:moveTo>
                  <a:pt x="2792" y="828"/>
                </a:moveTo>
                <a:cubicBezTo>
                  <a:pt x="2796" y="822"/>
                  <a:pt x="2787" y="814"/>
                  <a:pt x="2781" y="817"/>
                </a:cubicBezTo>
                <a:cubicBezTo>
                  <a:pt x="2770" y="824"/>
                  <a:pt x="2758" y="829"/>
                  <a:pt x="2745" y="833"/>
                </a:cubicBezTo>
                <a:cubicBezTo>
                  <a:pt x="2747" y="825"/>
                  <a:pt x="2748" y="818"/>
                  <a:pt x="2750" y="810"/>
                </a:cubicBezTo>
                <a:cubicBezTo>
                  <a:pt x="2752" y="800"/>
                  <a:pt x="2736" y="796"/>
                  <a:pt x="2734" y="806"/>
                </a:cubicBezTo>
                <a:cubicBezTo>
                  <a:pt x="2732" y="817"/>
                  <a:pt x="2728" y="827"/>
                  <a:pt x="2722" y="836"/>
                </a:cubicBezTo>
                <a:cubicBezTo>
                  <a:pt x="2721" y="837"/>
                  <a:pt x="2720" y="838"/>
                  <a:pt x="2719" y="838"/>
                </a:cubicBezTo>
                <a:cubicBezTo>
                  <a:pt x="2718" y="837"/>
                  <a:pt x="2718" y="835"/>
                  <a:pt x="2717" y="834"/>
                </a:cubicBezTo>
                <a:cubicBezTo>
                  <a:pt x="2714" y="827"/>
                  <a:pt x="2704" y="830"/>
                  <a:pt x="2702" y="835"/>
                </a:cubicBezTo>
                <a:cubicBezTo>
                  <a:pt x="2698" y="834"/>
                  <a:pt x="2693" y="833"/>
                  <a:pt x="2688" y="833"/>
                </a:cubicBezTo>
                <a:cubicBezTo>
                  <a:pt x="2680" y="831"/>
                  <a:pt x="2673" y="843"/>
                  <a:pt x="2682" y="847"/>
                </a:cubicBezTo>
                <a:cubicBezTo>
                  <a:pt x="2686" y="849"/>
                  <a:pt x="2690" y="851"/>
                  <a:pt x="2693" y="854"/>
                </a:cubicBezTo>
                <a:cubicBezTo>
                  <a:pt x="2687" y="857"/>
                  <a:pt x="2681" y="862"/>
                  <a:pt x="2675" y="867"/>
                </a:cubicBezTo>
                <a:cubicBezTo>
                  <a:pt x="2668" y="873"/>
                  <a:pt x="2676" y="881"/>
                  <a:pt x="2683" y="880"/>
                </a:cubicBezTo>
                <a:cubicBezTo>
                  <a:pt x="2692" y="879"/>
                  <a:pt x="2700" y="876"/>
                  <a:pt x="2707" y="872"/>
                </a:cubicBezTo>
                <a:cubicBezTo>
                  <a:pt x="2710" y="879"/>
                  <a:pt x="2711" y="887"/>
                  <a:pt x="2710" y="896"/>
                </a:cubicBezTo>
                <a:cubicBezTo>
                  <a:pt x="2709" y="904"/>
                  <a:pt x="2721" y="907"/>
                  <a:pt x="2725" y="900"/>
                </a:cubicBezTo>
                <a:cubicBezTo>
                  <a:pt x="2728" y="895"/>
                  <a:pt x="2730" y="890"/>
                  <a:pt x="2732" y="885"/>
                </a:cubicBezTo>
                <a:cubicBezTo>
                  <a:pt x="2736" y="889"/>
                  <a:pt x="2741" y="892"/>
                  <a:pt x="2746" y="895"/>
                </a:cubicBezTo>
                <a:cubicBezTo>
                  <a:pt x="2752" y="899"/>
                  <a:pt x="2759" y="893"/>
                  <a:pt x="2758" y="886"/>
                </a:cubicBezTo>
                <a:cubicBezTo>
                  <a:pt x="2756" y="879"/>
                  <a:pt x="2756" y="873"/>
                  <a:pt x="2758" y="868"/>
                </a:cubicBezTo>
                <a:cubicBezTo>
                  <a:pt x="2766" y="870"/>
                  <a:pt x="2774" y="873"/>
                  <a:pt x="2783" y="875"/>
                </a:cubicBezTo>
                <a:cubicBezTo>
                  <a:pt x="2793" y="877"/>
                  <a:pt x="2797" y="862"/>
                  <a:pt x="2787" y="859"/>
                </a:cubicBezTo>
                <a:cubicBezTo>
                  <a:pt x="2780" y="858"/>
                  <a:pt x="2774" y="856"/>
                  <a:pt x="2767" y="854"/>
                </a:cubicBezTo>
                <a:cubicBezTo>
                  <a:pt x="2775" y="845"/>
                  <a:pt x="2785" y="838"/>
                  <a:pt x="2792" y="828"/>
                </a:cubicBezTo>
                <a:close/>
                <a:moveTo>
                  <a:pt x="2752" y="849"/>
                </a:moveTo>
                <a:cubicBezTo>
                  <a:pt x="2751" y="849"/>
                  <a:pt x="2750" y="848"/>
                  <a:pt x="2748" y="848"/>
                </a:cubicBezTo>
                <a:cubicBezTo>
                  <a:pt x="2750" y="847"/>
                  <a:pt x="2752" y="847"/>
                  <a:pt x="2754" y="846"/>
                </a:cubicBezTo>
                <a:cubicBezTo>
                  <a:pt x="2753" y="847"/>
                  <a:pt x="2753" y="848"/>
                  <a:pt x="2752" y="849"/>
                </a:cubicBezTo>
                <a:close/>
                <a:moveTo>
                  <a:pt x="5097" y="1003"/>
                </a:moveTo>
                <a:cubicBezTo>
                  <a:pt x="5089" y="1003"/>
                  <a:pt x="5087" y="1011"/>
                  <a:pt x="5090" y="1015"/>
                </a:cubicBezTo>
                <a:cubicBezTo>
                  <a:pt x="5088" y="1017"/>
                  <a:pt x="5085" y="1019"/>
                  <a:pt x="5083" y="1021"/>
                </a:cubicBezTo>
                <a:cubicBezTo>
                  <a:pt x="5082" y="1022"/>
                  <a:pt x="5081" y="1022"/>
                  <a:pt x="5079" y="1023"/>
                </a:cubicBezTo>
                <a:cubicBezTo>
                  <a:pt x="5077" y="1024"/>
                  <a:pt x="5076" y="1026"/>
                  <a:pt x="5075" y="1029"/>
                </a:cubicBezTo>
                <a:cubicBezTo>
                  <a:pt x="5075" y="1029"/>
                  <a:pt x="5075" y="1029"/>
                  <a:pt x="5075" y="1030"/>
                </a:cubicBezTo>
                <a:cubicBezTo>
                  <a:pt x="5075" y="1023"/>
                  <a:pt x="5074" y="1016"/>
                  <a:pt x="5073" y="1008"/>
                </a:cubicBezTo>
                <a:cubicBezTo>
                  <a:pt x="5069" y="979"/>
                  <a:pt x="5052" y="948"/>
                  <a:pt x="5020" y="943"/>
                </a:cubicBezTo>
                <a:cubicBezTo>
                  <a:pt x="5003" y="940"/>
                  <a:pt x="4987" y="947"/>
                  <a:pt x="4972" y="957"/>
                </a:cubicBezTo>
                <a:cubicBezTo>
                  <a:pt x="4964" y="959"/>
                  <a:pt x="4955" y="962"/>
                  <a:pt x="4947" y="966"/>
                </a:cubicBezTo>
                <a:cubicBezTo>
                  <a:pt x="4912" y="984"/>
                  <a:pt x="4887" y="1020"/>
                  <a:pt x="4864" y="1052"/>
                </a:cubicBezTo>
                <a:cubicBezTo>
                  <a:pt x="4869" y="1036"/>
                  <a:pt x="4870" y="1019"/>
                  <a:pt x="4865" y="1003"/>
                </a:cubicBezTo>
                <a:cubicBezTo>
                  <a:pt x="4866" y="982"/>
                  <a:pt x="4860" y="961"/>
                  <a:pt x="4840" y="949"/>
                </a:cubicBezTo>
                <a:cubicBezTo>
                  <a:pt x="4816" y="935"/>
                  <a:pt x="4784" y="939"/>
                  <a:pt x="4758" y="944"/>
                </a:cubicBezTo>
                <a:cubicBezTo>
                  <a:pt x="4717" y="951"/>
                  <a:pt x="4694" y="976"/>
                  <a:pt x="4676" y="1013"/>
                </a:cubicBezTo>
                <a:cubicBezTo>
                  <a:pt x="4656" y="1055"/>
                  <a:pt x="4637" y="1098"/>
                  <a:pt x="4608" y="1136"/>
                </a:cubicBezTo>
                <a:cubicBezTo>
                  <a:pt x="4580" y="1171"/>
                  <a:pt x="4544" y="1199"/>
                  <a:pt x="4503" y="1218"/>
                </a:cubicBezTo>
                <a:cubicBezTo>
                  <a:pt x="4508" y="1206"/>
                  <a:pt x="4513" y="1194"/>
                  <a:pt x="4517" y="1182"/>
                </a:cubicBezTo>
                <a:cubicBezTo>
                  <a:pt x="4541" y="1130"/>
                  <a:pt x="4557" y="1071"/>
                  <a:pt x="4552" y="1014"/>
                </a:cubicBezTo>
                <a:cubicBezTo>
                  <a:pt x="4549" y="986"/>
                  <a:pt x="4538" y="959"/>
                  <a:pt x="4523" y="935"/>
                </a:cubicBezTo>
                <a:cubicBezTo>
                  <a:pt x="4506" y="888"/>
                  <a:pt x="4471" y="851"/>
                  <a:pt x="4426" y="829"/>
                </a:cubicBezTo>
                <a:cubicBezTo>
                  <a:pt x="4407" y="820"/>
                  <a:pt x="4387" y="814"/>
                  <a:pt x="4366" y="810"/>
                </a:cubicBezTo>
                <a:cubicBezTo>
                  <a:pt x="4351" y="804"/>
                  <a:pt x="4336" y="799"/>
                  <a:pt x="4320" y="797"/>
                </a:cubicBezTo>
                <a:cubicBezTo>
                  <a:pt x="4307" y="795"/>
                  <a:pt x="4294" y="797"/>
                  <a:pt x="4282" y="802"/>
                </a:cubicBezTo>
                <a:cubicBezTo>
                  <a:pt x="4269" y="801"/>
                  <a:pt x="4256" y="801"/>
                  <a:pt x="4243" y="800"/>
                </a:cubicBezTo>
                <a:cubicBezTo>
                  <a:pt x="4242" y="800"/>
                  <a:pt x="4240" y="801"/>
                  <a:pt x="4239" y="801"/>
                </a:cubicBezTo>
                <a:cubicBezTo>
                  <a:pt x="4239" y="800"/>
                  <a:pt x="4238" y="800"/>
                  <a:pt x="4238" y="799"/>
                </a:cubicBezTo>
                <a:cubicBezTo>
                  <a:pt x="4233" y="776"/>
                  <a:pt x="4214" y="757"/>
                  <a:pt x="4192" y="751"/>
                </a:cubicBezTo>
                <a:cubicBezTo>
                  <a:pt x="4191" y="751"/>
                  <a:pt x="4190" y="750"/>
                  <a:pt x="4188" y="750"/>
                </a:cubicBezTo>
                <a:cubicBezTo>
                  <a:pt x="4171" y="747"/>
                  <a:pt x="4153" y="751"/>
                  <a:pt x="4140" y="768"/>
                </a:cubicBezTo>
                <a:cubicBezTo>
                  <a:pt x="4132" y="778"/>
                  <a:pt x="4128" y="791"/>
                  <a:pt x="4127" y="805"/>
                </a:cubicBezTo>
                <a:cubicBezTo>
                  <a:pt x="4126" y="797"/>
                  <a:pt x="4122" y="791"/>
                  <a:pt x="4116" y="786"/>
                </a:cubicBezTo>
                <a:cubicBezTo>
                  <a:pt x="4115" y="784"/>
                  <a:pt x="4114" y="783"/>
                  <a:pt x="4113" y="781"/>
                </a:cubicBezTo>
                <a:cubicBezTo>
                  <a:pt x="4111" y="779"/>
                  <a:pt x="4110" y="778"/>
                  <a:pt x="4108" y="777"/>
                </a:cubicBezTo>
                <a:cubicBezTo>
                  <a:pt x="4106" y="773"/>
                  <a:pt x="4104" y="770"/>
                  <a:pt x="4101" y="766"/>
                </a:cubicBezTo>
                <a:cubicBezTo>
                  <a:pt x="4100" y="763"/>
                  <a:pt x="4098" y="756"/>
                  <a:pt x="4096" y="758"/>
                </a:cubicBezTo>
                <a:cubicBezTo>
                  <a:pt x="4097" y="754"/>
                  <a:pt x="4095" y="751"/>
                  <a:pt x="4091" y="750"/>
                </a:cubicBezTo>
                <a:cubicBezTo>
                  <a:pt x="4075" y="746"/>
                  <a:pt x="4065" y="751"/>
                  <a:pt x="4056" y="764"/>
                </a:cubicBezTo>
                <a:cubicBezTo>
                  <a:pt x="4048" y="762"/>
                  <a:pt x="4045" y="757"/>
                  <a:pt x="4044" y="750"/>
                </a:cubicBezTo>
                <a:cubicBezTo>
                  <a:pt x="4051" y="738"/>
                  <a:pt x="4056" y="725"/>
                  <a:pt x="4057" y="710"/>
                </a:cubicBezTo>
                <a:cubicBezTo>
                  <a:pt x="4059" y="686"/>
                  <a:pt x="4048" y="670"/>
                  <a:pt x="4027" y="668"/>
                </a:cubicBezTo>
                <a:cubicBezTo>
                  <a:pt x="4035" y="645"/>
                  <a:pt x="4027" y="619"/>
                  <a:pt x="4000" y="616"/>
                </a:cubicBezTo>
                <a:cubicBezTo>
                  <a:pt x="4006" y="604"/>
                  <a:pt x="4006" y="591"/>
                  <a:pt x="3996" y="577"/>
                </a:cubicBezTo>
                <a:cubicBezTo>
                  <a:pt x="3993" y="574"/>
                  <a:pt x="3991" y="571"/>
                  <a:pt x="3988" y="569"/>
                </a:cubicBezTo>
                <a:cubicBezTo>
                  <a:pt x="3986" y="566"/>
                  <a:pt x="3983" y="563"/>
                  <a:pt x="3980" y="560"/>
                </a:cubicBezTo>
                <a:cubicBezTo>
                  <a:pt x="3976" y="557"/>
                  <a:pt x="3971" y="558"/>
                  <a:pt x="3968" y="561"/>
                </a:cubicBezTo>
                <a:cubicBezTo>
                  <a:pt x="3963" y="560"/>
                  <a:pt x="3959" y="561"/>
                  <a:pt x="3954" y="562"/>
                </a:cubicBezTo>
                <a:cubicBezTo>
                  <a:pt x="3951" y="551"/>
                  <a:pt x="3946" y="542"/>
                  <a:pt x="3936" y="535"/>
                </a:cubicBezTo>
                <a:cubicBezTo>
                  <a:pt x="3929" y="529"/>
                  <a:pt x="3920" y="524"/>
                  <a:pt x="3910" y="522"/>
                </a:cubicBezTo>
                <a:cubicBezTo>
                  <a:pt x="3882" y="516"/>
                  <a:pt x="3859" y="535"/>
                  <a:pt x="3851" y="560"/>
                </a:cubicBezTo>
                <a:cubicBezTo>
                  <a:pt x="3848" y="569"/>
                  <a:pt x="3848" y="579"/>
                  <a:pt x="3847" y="589"/>
                </a:cubicBezTo>
                <a:cubicBezTo>
                  <a:pt x="3842" y="604"/>
                  <a:pt x="3838" y="620"/>
                  <a:pt x="3836" y="635"/>
                </a:cubicBezTo>
                <a:cubicBezTo>
                  <a:pt x="3830" y="623"/>
                  <a:pt x="3822" y="612"/>
                  <a:pt x="3811" y="604"/>
                </a:cubicBezTo>
                <a:cubicBezTo>
                  <a:pt x="3802" y="595"/>
                  <a:pt x="3790" y="589"/>
                  <a:pt x="3777" y="587"/>
                </a:cubicBezTo>
                <a:cubicBezTo>
                  <a:pt x="3771" y="586"/>
                  <a:pt x="3764" y="586"/>
                  <a:pt x="3759" y="587"/>
                </a:cubicBezTo>
                <a:cubicBezTo>
                  <a:pt x="3758" y="587"/>
                  <a:pt x="3757" y="587"/>
                  <a:pt x="3756" y="587"/>
                </a:cubicBezTo>
                <a:cubicBezTo>
                  <a:pt x="3744" y="588"/>
                  <a:pt x="3737" y="594"/>
                  <a:pt x="3732" y="602"/>
                </a:cubicBezTo>
                <a:cubicBezTo>
                  <a:pt x="3716" y="611"/>
                  <a:pt x="3713" y="631"/>
                  <a:pt x="3718" y="652"/>
                </a:cubicBezTo>
                <a:cubicBezTo>
                  <a:pt x="3714" y="654"/>
                  <a:pt x="3710" y="658"/>
                  <a:pt x="3706" y="663"/>
                </a:cubicBezTo>
                <a:cubicBezTo>
                  <a:pt x="3706" y="664"/>
                  <a:pt x="3706" y="664"/>
                  <a:pt x="3705" y="665"/>
                </a:cubicBezTo>
                <a:cubicBezTo>
                  <a:pt x="3702" y="667"/>
                  <a:pt x="3700" y="670"/>
                  <a:pt x="3698" y="675"/>
                </a:cubicBezTo>
                <a:cubicBezTo>
                  <a:pt x="3698" y="676"/>
                  <a:pt x="3698" y="677"/>
                  <a:pt x="3697" y="678"/>
                </a:cubicBezTo>
                <a:cubicBezTo>
                  <a:pt x="3697" y="678"/>
                  <a:pt x="3697" y="677"/>
                  <a:pt x="3697" y="677"/>
                </a:cubicBezTo>
                <a:cubicBezTo>
                  <a:pt x="3673" y="643"/>
                  <a:pt x="3641" y="614"/>
                  <a:pt x="3603" y="591"/>
                </a:cubicBezTo>
                <a:cubicBezTo>
                  <a:pt x="3585" y="580"/>
                  <a:pt x="3557" y="572"/>
                  <a:pt x="3553" y="600"/>
                </a:cubicBezTo>
                <a:cubicBezTo>
                  <a:pt x="3552" y="605"/>
                  <a:pt x="3552" y="611"/>
                  <a:pt x="3553" y="616"/>
                </a:cubicBezTo>
                <a:cubicBezTo>
                  <a:pt x="3551" y="617"/>
                  <a:pt x="3550" y="620"/>
                  <a:pt x="3550" y="622"/>
                </a:cubicBezTo>
                <a:cubicBezTo>
                  <a:pt x="3550" y="623"/>
                  <a:pt x="3550" y="625"/>
                  <a:pt x="3550" y="627"/>
                </a:cubicBezTo>
                <a:cubicBezTo>
                  <a:pt x="3539" y="620"/>
                  <a:pt x="3526" y="616"/>
                  <a:pt x="3511" y="616"/>
                </a:cubicBezTo>
                <a:cubicBezTo>
                  <a:pt x="3511" y="616"/>
                  <a:pt x="3510" y="616"/>
                  <a:pt x="3510" y="616"/>
                </a:cubicBezTo>
                <a:cubicBezTo>
                  <a:pt x="3503" y="609"/>
                  <a:pt x="3491" y="620"/>
                  <a:pt x="3499" y="627"/>
                </a:cubicBezTo>
                <a:cubicBezTo>
                  <a:pt x="3510" y="637"/>
                  <a:pt x="3520" y="648"/>
                  <a:pt x="3531" y="659"/>
                </a:cubicBezTo>
                <a:cubicBezTo>
                  <a:pt x="3536" y="676"/>
                  <a:pt x="3543" y="691"/>
                  <a:pt x="3551" y="707"/>
                </a:cubicBezTo>
                <a:cubicBezTo>
                  <a:pt x="3553" y="710"/>
                  <a:pt x="3554" y="713"/>
                  <a:pt x="3556" y="716"/>
                </a:cubicBezTo>
                <a:cubicBezTo>
                  <a:pt x="3551" y="715"/>
                  <a:pt x="3546" y="715"/>
                  <a:pt x="3540" y="716"/>
                </a:cubicBezTo>
                <a:cubicBezTo>
                  <a:pt x="3538" y="714"/>
                  <a:pt x="3535" y="711"/>
                  <a:pt x="3533" y="708"/>
                </a:cubicBezTo>
                <a:cubicBezTo>
                  <a:pt x="3530" y="699"/>
                  <a:pt x="3524" y="691"/>
                  <a:pt x="3517" y="687"/>
                </a:cubicBezTo>
                <a:cubicBezTo>
                  <a:pt x="3511" y="678"/>
                  <a:pt x="3503" y="671"/>
                  <a:pt x="3493" y="668"/>
                </a:cubicBezTo>
                <a:cubicBezTo>
                  <a:pt x="3477" y="663"/>
                  <a:pt x="3459" y="669"/>
                  <a:pt x="3445" y="680"/>
                </a:cubicBezTo>
                <a:cubicBezTo>
                  <a:pt x="3429" y="693"/>
                  <a:pt x="3419" y="712"/>
                  <a:pt x="3414" y="732"/>
                </a:cubicBezTo>
                <a:cubicBezTo>
                  <a:pt x="3414" y="733"/>
                  <a:pt x="3413" y="734"/>
                  <a:pt x="3413" y="734"/>
                </a:cubicBezTo>
                <a:cubicBezTo>
                  <a:pt x="3412" y="715"/>
                  <a:pt x="3411" y="697"/>
                  <a:pt x="3400" y="681"/>
                </a:cubicBezTo>
                <a:cubicBezTo>
                  <a:pt x="3400" y="680"/>
                  <a:pt x="3399" y="678"/>
                  <a:pt x="3399" y="677"/>
                </a:cubicBezTo>
                <a:cubicBezTo>
                  <a:pt x="3394" y="666"/>
                  <a:pt x="3387" y="652"/>
                  <a:pt x="3373" y="650"/>
                </a:cubicBezTo>
                <a:cubicBezTo>
                  <a:pt x="3370" y="649"/>
                  <a:pt x="3368" y="649"/>
                  <a:pt x="3365" y="650"/>
                </a:cubicBezTo>
                <a:cubicBezTo>
                  <a:pt x="3364" y="649"/>
                  <a:pt x="3363" y="649"/>
                  <a:pt x="3363" y="648"/>
                </a:cubicBezTo>
                <a:cubicBezTo>
                  <a:pt x="3349" y="639"/>
                  <a:pt x="3339" y="644"/>
                  <a:pt x="3332" y="653"/>
                </a:cubicBezTo>
                <a:cubicBezTo>
                  <a:pt x="3326" y="649"/>
                  <a:pt x="3319" y="647"/>
                  <a:pt x="3311" y="647"/>
                </a:cubicBezTo>
                <a:cubicBezTo>
                  <a:pt x="3309" y="648"/>
                  <a:pt x="3307" y="648"/>
                  <a:pt x="3305" y="648"/>
                </a:cubicBezTo>
                <a:cubicBezTo>
                  <a:pt x="3296" y="645"/>
                  <a:pt x="3286" y="648"/>
                  <a:pt x="3275" y="661"/>
                </a:cubicBezTo>
                <a:cubicBezTo>
                  <a:pt x="3271" y="666"/>
                  <a:pt x="3274" y="672"/>
                  <a:pt x="3278" y="675"/>
                </a:cubicBezTo>
                <a:cubicBezTo>
                  <a:pt x="3277" y="675"/>
                  <a:pt x="3277" y="676"/>
                  <a:pt x="3277" y="677"/>
                </a:cubicBezTo>
                <a:cubicBezTo>
                  <a:pt x="3265" y="706"/>
                  <a:pt x="3270" y="737"/>
                  <a:pt x="3286" y="761"/>
                </a:cubicBezTo>
                <a:cubicBezTo>
                  <a:pt x="3289" y="767"/>
                  <a:pt x="3292" y="772"/>
                  <a:pt x="3296" y="776"/>
                </a:cubicBezTo>
                <a:cubicBezTo>
                  <a:pt x="3288" y="775"/>
                  <a:pt x="3279" y="774"/>
                  <a:pt x="3271" y="774"/>
                </a:cubicBezTo>
                <a:cubicBezTo>
                  <a:pt x="3252" y="767"/>
                  <a:pt x="3232" y="764"/>
                  <a:pt x="3213" y="774"/>
                </a:cubicBezTo>
                <a:cubicBezTo>
                  <a:pt x="3181" y="791"/>
                  <a:pt x="3175" y="830"/>
                  <a:pt x="3198" y="857"/>
                </a:cubicBezTo>
                <a:cubicBezTo>
                  <a:pt x="3188" y="868"/>
                  <a:pt x="3181" y="881"/>
                  <a:pt x="3180" y="893"/>
                </a:cubicBezTo>
                <a:cubicBezTo>
                  <a:pt x="3164" y="875"/>
                  <a:pt x="3145" y="860"/>
                  <a:pt x="3123" y="852"/>
                </a:cubicBezTo>
                <a:cubicBezTo>
                  <a:pt x="3085" y="837"/>
                  <a:pt x="3054" y="860"/>
                  <a:pt x="3036" y="892"/>
                </a:cubicBezTo>
                <a:cubicBezTo>
                  <a:pt x="3036" y="893"/>
                  <a:pt x="3036" y="893"/>
                  <a:pt x="3036" y="893"/>
                </a:cubicBezTo>
                <a:cubicBezTo>
                  <a:pt x="3032" y="877"/>
                  <a:pt x="3027" y="861"/>
                  <a:pt x="3023" y="846"/>
                </a:cubicBezTo>
                <a:cubicBezTo>
                  <a:pt x="3015" y="809"/>
                  <a:pt x="3012" y="767"/>
                  <a:pt x="2997" y="732"/>
                </a:cubicBezTo>
                <a:cubicBezTo>
                  <a:pt x="2974" y="680"/>
                  <a:pt x="2921" y="659"/>
                  <a:pt x="2867" y="656"/>
                </a:cubicBezTo>
                <a:cubicBezTo>
                  <a:pt x="2862" y="656"/>
                  <a:pt x="2860" y="660"/>
                  <a:pt x="2860" y="664"/>
                </a:cubicBezTo>
                <a:cubicBezTo>
                  <a:pt x="2849" y="665"/>
                  <a:pt x="2839" y="670"/>
                  <a:pt x="2829" y="676"/>
                </a:cubicBezTo>
                <a:cubicBezTo>
                  <a:pt x="2823" y="679"/>
                  <a:pt x="2824" y="687"/>
                  <a:pt x="2829" y="690"/>
                </a:cubicBezTo>
                <a:cubicBezTo>
                  <a:pt x="2874" y="719"/>
                  <a:pt x="2894" y="780"/>
                  <a:pt x="2864" y="827"/>
                </a:cubicBezTo>
                <a:cubicBezTo>
                  <a:pt x="2848" y="852"/>
                  <a:pt x="2820" y="868"/>
                  <a:pt x="2794" y="883"/>
                </a:cubicBezTo>
                <a:cubicBezTo>
                  <a:pt x="2790" y="883"/>
                  <a:pt x="2787" y="885"/>
                  <a:pt x="2785" y="888"/>
                </a:cubicBezTo>
                <a:cubicBezTo>
                  <a:pt x="2777" y="893"/>
                  <a:pt x="2769" y="898"/>
                  <a:pt x="2762" y="903"/>
                </a:cubicBezTo>
                <a:cubicBezTo>
                  <a:pt x="2690" y="951"/>
                  <a:pt x="2673" y="1037"/>
                  <a:pt x="2686" y="1117"/>
                </a:cubicBezTo>
                <a:cubicBezTo>
                  <a:pt x="2683" y="1115"/>
                  <a:pt x="2678" y="1115"/>
                  <a:pt x="2675" y="1117"/>
                </a:cubicBezTo>
                <a:cubicBezTo>
                  <a:pt x="2655" y="1135"/>
                  <a:pt x="2629" y="1144"/>
                  <a:pt x="2603" y="1147"/>
                </a:cubicBezTo>
                <a:cubicBezTo>
                  <a:pt x="2601" y="1147"/>
                  <a:pt x="2599" y="1147"/>
                  <a:pt x="2597" y="1148"/>
                </a:cubicBezTo>
                <a:cubicBezTo>
                  <a:pt x="2597" y="1148"/>
                  <a:pt x="2597" y="1148"/>
                  <a:pt x="2596" y="1148"/>
                </a:cubicBezTo>
                <a:cubicBezTo>
                  <a:pt x="2584" y="1150"/>
                  <a:pt x="2572" y="1150"/>
                  <a:pt x="2560" y="1150"/>
                </a:cubicBezTo>
                <a:cubicBezTo>
                  <a:pt x="2559" y="1150"/>
                  <a:pt x="2557" y="1150"/>
                  <a:pt x="2555" y="1150"/>
                </a:cubicBezTo>
                <a:cubicBezTo>
                  <a:pt x="2550" y="1150"/>
                  <a:pt x="2545" y="1150"/>
                  <a:pt x="2540" y="1150"/>
                </a:cubicBezTo>
                <a:cubicBezTo>
                  <a:pt x="2534" y="1150"/>
                  <a:pt x="2527" y="1150"/>
                  <a:pt x="2520" y="1150"/>
                </a:cubicBezTo>
                <a:cubicBezTo>
                  <a:pt x="2518" y="1145"/>
                  <a:pt x="2513" y="1143"/>
                  <a:pt x="2509" y="1145"/>
                </a:cubicBezTo>
                <a:cubicBezTo>
                  <a:pt x="2506" y="1147"/>
                  <a:pt x="2504" y="1148"/>
                  <a:pt x="2502" y="1149"/>
                </a:cubicBezTo>
                <a:cubicBezTo>
                  <a:pt x="2470" y="1147"/>
                  <a:pt x="2438" y="1143"/>
                  <a:pt x="2406" y="1140"/>
                </a:cubicBezTo>
                <a:cubicBezTo>
                  <a:pt x="2374" y="1137"/>
                  <a:pt x="2341" y="1133"/>
                  <a:pt x="2309" y="1130"/>
                </a:cubicBezTo>
                <a:cubicBezTo>
                  <a:pt x="2308" y="1129"/>
                  <a:pt x="2307" y="1127"/>
                  <a:pt x="2304" y="1126"/>
                </a:cubicBezTo>
                <a:cubicBezTo>
                  <a:pt x="2259" y="1109"/>
                  <a:pt x="2223" y="1125"/>
                  <a:pt x="2187" y="1147"/>
                </a:cubicBezTo>
                <a:cubicBezTo>
                  <a:pt x="2177" y="1151"/>
                  <a:pt x="2167" y="1156"/>
                  <a:pt x="2157" y="1162"/>
                </a:cubicBezTo>
                <a:cubicBezTo>
                  <a:pt x="2143" y="1167"/>
                  <a:pt x="2129" y="1175"/>
                  <a:pt x="2122" y="1188"/>
                </a:cubicBezTo>
                <a:cubicBezTo>
                  <a:pt x="2122" y="1188"/>
                  <a:pt x="2121" y="1189"/>
                  <a:pt x="2120" y="1189"/>
                </a:cubicBezTo>
                <a:cubicBezTo>
                  <a:pt x="2118" y="1192"/>
                  <a:pt x="2117" y="1195"/>
                  <a:pt x="2118" y="1197"/>
                </a:cubicBezTo>
                <a:cubicBezTo>
                  <a:pt x="2110" y="1231"/>
                  <a:pt x="2166" y="1246"/>
                  <a:pt x="2190" y="1251"/>
                </a:cubicBezTo>
                <a:cubicBezTo>
                  <a:pt x="2198" y="1253"/>
                  <a:pt x="2205" y="1254"/>
                  <a:pt x="2213" y="1256"/>
                </a:cubicBezTo>
                <a:cubicBezTo>
                  <a:pt x="2215" y="1259"/>
                  <a:pt x="2219" y="1260"/>
                  <a:pt x="2223" y="1258"/>
                </a:cubicBezTo>
                <a:cubicBezTo>
                  <a:pt x="2224" y="1258"/>
                  <a:pt x="2224" y="1258"/>
                  <a:pt x="2224" y="1258"/>
                </a:cubicBezTo>
                <a:cubicBezTo>
                  <a:pt x="2239" y="1260"/>
                  <a:pt x="2253" y="1261"/>
                  <a:pt x="2268" y="1263"/>
                </a:cubicBezTo>
                <a:cubicBezTo>
                  <a:pt x="2282" y="1276"/>
                  <a:pt x="2301" y="1274"/>
                  <a:pt x="2319" y="1266"/>
                </a:cubicBezTo>
                <a:cubicBezTo>
                  <a:pt x="2321" y="1266"/>
                  <a:pt x="2324" y="1266"/>
                  <a:pt x="2326" y="1266"/>
                </a:cubicBezTo>
                <a:cubicBezTo>
                  <a:pt x="2326" y="1267"/>
                  <a:pt x="2326" y="1268"/>
                  <a:pt x="2326" y="1269"/>
                </a:cubicBezTo>
                <a:cubicBezTo>
                  <a:pt x="2328" y="1278"/>
                  <a:pt x="2339" y="1282"/>
                  <a:pt x="2347" y="1283"/>
                </a:cubicBezTo>
                <a:cubicBezTo>
                  <a:pt x="2364" y="1284"/>
                  <a:pt x="2379" y="1278"/>
                  <a:pt x="2391" y="1267"/>
                </a:cubicBezTo>
                <a:cubicBezTo>
                  <a:pt x="2406" y="1266"/>
                  <a:pt x="2420" y="1266"/>
                  <a:pt x="2434" y="1265"/>
                </a:cubicBezTo>
                <a:cubicBezTo>
                  <a:pt x="2436" y="1265"/>
                  <a:pt x="2438" y="1265"/>
                  <a:pt x="2441" y="1265"/>
                </a:cubicBezTo>
                <a:cubicBezTo>
                  <a:pt x="2447" y="1278"/>
                  <a:pt x="2462" y="1273"/>
                  <a:pt x="2474" y="1265"/>
                </a:cubicBezTo>
                <a:cubicBezTo>
                  <a:pt x="2481" y="1265"/>
                  <a:pt x="2489" y="1265"/>
                  <a:pt x="2497" y="1265"/>
                </a:cubicBezTo>
                <a:cubicBezTo>
                  <a:pt x="2497" y="1266"/>
                  <a:pt x="2497" y="1266"/>
                  <a:pt x="2497" y="1267"/>
                </a:cubicBezTo>
                <a:cubicBezTo>
                  <a:pt x="2497" y="1271"/>
                  <a:pt x="2499" y="1274"/>
                  <a:pt x="2503" y="1275"/>
                </a:cubicBezTo>
                <a:cubicBezTo>
                  <a:pt x="2519" y="1280"/>
                  <a:pt x="2532" y="1276"/>
                  <a:pt x="2540" y="1267"/>
                </a:cubicBezTo>
                <a:cubicBezTo>
                  <a:pt x="2542" y="1267"/>
                  <a:pt x="2543" y="1267"/>
                  <a:pt x="2545" y="1267"/>
                </a:cubicBezTo>
                <a:cubicBezTo>
                  <a:pt x="2545" y="1267"/>
                  <a:pt x="2545" y="1267"/>
                  <a:pt x="2545" y="1267"/>
                </a:cubicBezTo>
                <a:cubicBezTo>
                  <a:pt x="2546" y="1269"/>
                  <a:pt x="2548" y="1272"/>
                  <a:pt x="2550" y="1274"/>
                </a:cubicBezTo>
                <a:cubicBezTo>
                  <a:pt x="2566" y="1289"/>
                  <a:pt x="2588" y="1279"/>
                  <a:pt x="2600" y="1264"/>
                </a:cubicBezTo>
                <a:cubicBezTo>
                  <a:pt x="2622" y="1259"/>
                  <a:pt x="2644" y="1251"/>
                  <a:pt x="2659" y="1234"/>
                </a:cubicBezTo>
                <a:cubicBezTo>
                  <a:pt x="2685" y="1207"/>
                  <a:pt x="2686" y="1165"/>
                  <a:pt x="2688" y="1129"/>
                </a:cubicBezTo>
                <a:cubicBezTo>
                  <a:pt x="2689" y="1134"/>
                  <a:pt x="2690" y="1139"/>
                  <a:pt x="2692" y="1144"/>
                </a:cubicBezTo>
                <a:cubicBezTo>
                  <a:pt x="2694" y="1152"/>
                  <a:pt x="2704" y="1151"/>
                  <a:pt x="2707" y="1145"/>
                </a:cubicBezTo>
                <a:cubicBezTo>
                  <a:pt x="2708" y="1146"/>
                  <a:pt x="2709" y="1146"/>
                  <a:pt x="2710" y="1146"/>
                </a:cubicBezTo>
                <a:cubicBezTo>
                  <a:pt x="2710" y="1148"/>
                  <a:pt x="2710" y="1150"/>
                  <a:pt x="2710" y="1152"/>
                </a:cubicBezTo>
                <a:cubicBezTo>
                  <a:pt x="2727" y="1196"/>
                  <a:pt x="2755" y="1231"/>
                  <a:pt x="2790" y="1258"/>
                </a:cubicBezTo>
                <a:cubicBezTo>
                  <a:pt x="2815" y="1281"/>
                  <a:pt x="2847" y="1298"/>
                  <a:pt x="2878" y="1312"/>
                </a:cubicBezTo>
                <a:cubicBezTo>
                  <a:pt x="2897" y="1319"/>
                  <a:pt x="2915" y="1327"/>
                  <a:pt x="2934" y="1334"/>
                </a:cubicBezTo>
                <a:cubicBezTo>
                  <a:pt x="2934" y="1337"/>
                  <a:pt x="2935" y="1339"/>
                  <a:pt x="2938" y="1341"/>
                </a:cubicBezTo>
                <a:cubicBezTo>
                  <a:pt x="3013" y="1374"/>
                  <a:pt x="3092" y="1405"/>
                  <a:pt x="3174" y="1416"/>
                </a:cubicBezTo>
                <a:cubicBezTo>
                  <a:pt x="3227" y="1428"/>
                  <a:pt x="3282" y="1431"/>
                  <a:pt x="3334" y="1423"/>
                </a:cubicBezTo>
                <a:cubicBezTo>
                  <a:pt x="3339" y="1422"/>
                  <a:pt x="3345" y="1421"/>
                  <a:pt x="3350" y="1420"/>
                </a:cubicBezTo>
                <a:cubicBezTo>
                  <a:pt x="3384" y="1414"/>
                  <a:pt x="3416" y="1403"/>
                  <a:pt x="3446" y="1384"/>
                </a:cubicBezTo>
                <a:cubicBezTo>
                  <a:pt x="3498" y="1351"/>
                  <a:pt x="3538" y="1300"/>
                  <a:pt x="3558" y="1242"/>
                </a:cubicBezTo>
                <a:cubicBezTo>
                  <a:pt x="3575" y="1195"/>
                  <a:pt x="3576" y="1142"/>
                  <a:pt x="3553" y="1098"/>
                </a:cubicBezTo>
                <a:cubicBezTo>
                  <a:pt x="3554" y="1098"/>
                  <a:pt x="3556" y="1097"/>
                  <a:pt x="3557" y="1097"/>
                </a:cubicBezTo>
                <a:cubicBezTo>
                  <a:pt x="3558" y="1096"/>
                  <a:pt x="3558" y="1096"/>
                  <a:pt x="3559" y="1095"/>
                </a:cubicBezTo>
                <a:cubicBezTo>
                  <a:pt x="3572" y="1096"/>
                  <a:pt x="3584" y="1089"/>
                  <a:pt x="3593" y="1078"/>
                </a:cubicBezTo>
                <a:cubicBezTo>
                  <a:pt x="3593" y="1077"/>
                  <a:pt x="3594" y="1077"/>
                  <a:pt x="3594" y="1076"/>
                </a:cubicBezTo>
                <a:cubicBezTo>
                  <a:pt x="3596" y="1076"/>
                  <a:pt x="3597" y="1076"/>
                  <a:pt x="3599" y="1076"/>
                </a:cubicBezTo>
                <a:cubicBezTo>
                  <a:pt x="3589" y="1089"/>
                  <a:pt x="3584" y="1105"/>
                  <a:pt x="3585" y="1123"/>
                </a:cubicBezTo>
                <a:cubicBezTo>
                  <a:pt x="3585" y="1128"/>
                  <a:pt x="3590" y="1132"/>
                  <a:pt x="3595" y="1131"/>
                </a:cubicBezTo>
                <a:cubicBezTo>
                  <a:pt x="3622" y="1124"/>
                  <a:pt x="3636" y="1103"/>
                  <a:pt x="3644" y="1079"/>
                </a:cubicBezTo>
                <a:cubicBezTo>
                  <a:pt x="3652" y="1091"/>
                  <a:pt x="3663" y="1107"/>
                  <a:pt x="3674" y="1114"/>
                </a:cubicBezTo>
                <a:cubicBezTo>
                  <a:pt x="3676" y="1117"/>
                  <a:pt x="3678" y="1118"/>
                  <a:pt x="3680" y="1118"/>
                </a:cubicBezTo>
                <a:cubicBezTo>
                  <a:pt x="3686" y="1119"/>
                  <a:pt x="3692" y="1118"/>
                  <a:pt x="3698" y="1112"/>
                </a:cubicBezTo>
                <a:cubicBezTo>
                  <a:pt x="3710" y="1098"/>
                  <a:pt x="3703" y="1077"/>
                  <a:pt x="3693" y="1060"/>
                </a:cubicBezTo>
                <a:cubicBezTo>
                  <a:pt x="3695" y="1061"/>
                  <a:pt x="3698" y="1061"/>
                  <a:pt x="3700" y="1062"/>
                </a:cubicBezTo>
                <a:cubicBezTo>
                  <a:pt x="3702" y="1063"/>
                  <a:pt x="3703" y="1064"/>
                  <a:pt x="3704" y="1065"/>
                </a:cubicBezTo>
                <a:cubicBezTo>
                  <a:pt x="3709" y="1068"/>
                  <a:pt x="3714" y="1066"/>
                  <a:pt x="3717" y="1063"/>
                </a:cubicBezTo>
                <a:cubicBezTo>
                  <a:pt x="3721" y="1063"/>
                  <a:pt x="3726" y="1062"/>
                  <a:pt x="3731" y="1061"/>
                </a:cubicBezTo>
                <a:cubicBezTo>
                  <a:pt x="3737" y="1060"/>
                  <a:pt x="3738" y="1052"/>
                  <a:pt x="3734" y="1048"/>
                </a:cubicBezTo>
                <a:cubicBezTo>
                  <a:pt x="3723" y="1034"/>
                  <a:pt x="3709" y="1025"/>
                  <a:pt x="3693" y="1018"/>
                </a:cubicBezTo>
                <a:cubicBezTo>
                  <a:pt x="3701" y="1014"/>
                  <a:pt x="3709" y="1009"/>
                  <a:pt x="3715" y="1001"/>
                </a:cubicBezTo>
                <a:cubicBezTo>
                  <a:pt x="3720" y="999"/>
                  <a:pt x="3725" y="996"/>
                  <a:pt x="3729" y="993"/>
                </a:cubicBezTo>
                <a:cubicBezTo>
                  <a:pt x="3733" y="989"/>
                  <a:pt x="3731" y="983"/>
                  <a:pt x="3727" y="980"/>
                </a:cubicBezTo>
                <a:cubicBezTo>
                  <a:pt x="3707" y="966"/>
                  <a:pt x="3679" y="984"/>
                  <a:pt x="3665" y="999"/>
                </a:cubicBezTo>
                <a:cubicBezTo>
                  <a:pt x="3661" y="1001"/>
                  <a:pt x="3657" y="1003"/>
                  <a:pt x="3653" y="1005"/>
                </a:cubicBezTo>
                <a:cubicBezTo>
                  <a:pt x="3657" y="991"/>
                  <a:pt x="3660" y="976"/>
                  <a:pt x="3660" y="961"/>
                </a:cubicBezTo>
                <a:cubicBezTo>
                  <a:pt x="3663" y="964"/>
                  <a:pt x="3667" y="964"/>
                  <a:pt x="3670" y="961"/>
                </a:cubicBezTo>
                <a:cubicBezTo>
                  <a:pt x="3671" y="960"/>
                  <a:pt x="3671" y="960"/>
                  <a:pt x="3672" y="959"/>
                </a:cubicBezTo>
                <a:cubicBezTo>
                  <a:pt x="3695" y="948"/>
                  <a:pt x="3710" y="930"/>
                  <a:pt x="3719" y="908"/>
                </a:cubicBezTo>
                <a:cubicBezTo>
                  <a:pt x="3738" y="877"/>
                  <a:pt x="3745" y="840"/>
                  <a:pt x="3740" y="800"/>
                </a:cubicBezTo>
                <a:cubicBezTo>
                  <a:pt x="3739" y="794"/>
                  <a:pt x="3738" y="789"/>
                  <a:pt x="3737" y="784"/>
                </a:cubicBezTo>
                <a:cubicBezTo>
                  <a:pt x="3751" y="803"/>
                  <a:pt x="3767" y="821"/>
                  <a:pt x="3779" y="842"/>
                </a:cubicBezTo>
                <a:cubicBezTo>
                  <a:pt x="3802" y="883"/>
                  <a:pt x="3779" y="917"/>
                  <a:pt x="3752" y="949"/>
                </a:cubicBezTo>
                <a:cubicBezTo>
                  <a:pt x="3746" y="957"/>
                  <a:pt x="3756" y="968"/>
                  <a:pt x="3763" y="962"/>
                </a:cubicBezTo>
                <a:cubicBezTo>
                  <a:pt x="3765" y="963"/>
                  <a:pt x="3768" y="963"/>
                  <a:pt x="3770" y="962"/>
                </a:cubicBezTo>
                <a:cubicBezTo>
                  <a:pt x="3811" y="944"/>
                  <a:pt x="3829" y="897"/>
                  <a:pt x="3840" y="857"/>
                </a:cubicBezTo>
                <a:cubicBezTo>
                  <a:pt x="3842" y="848"/>
                  <a:pt x="3845" y="839"/>
                  <a:pt x="3846" y="829"/>
                </a:cubicBezTo>
                <a:cubicBezTo>
                  <a:pt x="3848" y="828"/>
                  <a:pt x="3850" y="826"/>
                  <a:pt x="3851" y="825"/>
                </a:cubicBezTo>
                <a:cubicBezTo>
                  <a:pt x="3858" y="822"/>
                  <a:pt x="3866" y="820"/>
                  <a:pt x="3874" y="818"/>
                </a:cubicBezTo>
                <a:cubicBezTo>
                  <a:pt x="3885" y="817"/>
                  <a:pt x="3896" y="817"/>
                  <a:pt x="3906" y="817"/>
                </a:cubicBezTo>
                <a:cubicBezTo>
                  <a:pt x="3876" y="835"/>
                  <a:pt x="3852" y="860"/>
                  <a:pt x="3836" y="893"/>
                </a:cubicBezTo>
                <a:cubicBezTo>
                  <a:pt x="3824" y="919"/>
                  <a:pt x="3818" y="947"/>
                  <a:pt x="3813" y="975"/>
                </a:cubicBezTo>
                <a:cubicBezTo>
                  <a:pt x="3810" y="989"/>
                  <a:pt x="3807" y="1003"/>
                  <a:pt x="3806" y="1017"/>
                </a:cubicBezTo>
                <a:cubicBezTo>
                  <a:pt x="3806" y="1017"/>
                  <a:pt x="3806" y="1017"/>
                  <a:pt x="3806" y="1017"/>
                </a:cubicBezTo>
                <a:cubicBezTo>
                  <a:pt x="3804" y="1017"/>
                  <a:pt x="3802" y="1018"/>
                  <a:pt x="3800" y="1018"/>
                </a:cubicBezTo>
                <a:cubicBezTo>
                  <a:pt x="3759" y="1025"/>
                  <a:pt x="3731" y="1059"/>
                  <a:pt x="3755" y="1095"/>
                </a:cubicBezTo>
                <a:cubicBezTo>
                  <a:pt x="3729" y="1115"/>
                  <a:pt x="3727" y="1149"/>
                  <a:pt x="3754" y="1171"/>
                </a:cubicBezTo>
                <a:cubicBezTo>
                  <a:pt x="3763" y="1179"/>
                  <a:pt x="3773" y="1182"/>
                  <a:pt x="3783" y="1183"/>
                </a:cubicBezTo>
                <a:cubicBezTo>
                  <a:pt x="3785" y="1184"/>
                  <a:pt x="3787" y="1184"/>
                  <a:pt x="3788" y="1185"/>
                </a:cubicBezTo>
                <a:cubicBezTo>
                  <a:pt x="3782" y="1191"/>
                  <a:pt x="3776" y="1198"/>
                  <a:pt x="3772" y="1207"/>
                </a:cubicBezTo>
                <a:cubicBezTo>
                  <a:pt x="3760" y="1223"/>
                  <a:pt x="3754" y="1245"/>
                  <a:pt x="3757" y="1272"/>
                </a:cubicBezTo>
                <a:cubicBezTo>
                  <a:pt x="3760" y="1294"/>
                  <a:pt x="3768" y="1318"/>
                  <a:pt x="3787" y="1330"/>
                </a:cubicBezTo>
                <a:cubicBezTo>
                  <a:pt x="3804" y="1340"/>
                  <a:pt x="3822" y="1331"/>
                  <a:pt x="3836" y="1319"/>
                </a:cubicBezTo>
                <a:cubicBezTo>
                  <a:pt x="3837" y="1322"/>
                  <a:pt x="3839" y="1324"/>
                  <a:pt x="3840" y="1326"/>
                </a:cubicBezTo>
                <a:cubicBezTo>
                  <a:pt x="3842" y="1334"/>
                  <a:pt x="3847" y="1340"/>
                  <a:pt x="3855" y="1344"/>
                </a:cubicBezTo>
                <a:cubicBezTo>
                  <a:pt x="3858" y="1346"/>
                  <a:pt x="3862" y="1347"/>
                  <a:pt x="3865" y="1347"/>
                </a:cubicBezTo>
                <a:cubicBezTo>
                  <a:pt x="3866" y="1347"/>
                  <a:pt x="3866" y="1347"/>
                  <a:pt x="3867" y="1348"/>
                </a:cubicBezTo>
                <a:cubicBezTo>
                  <a:pt x="3880" y="1358"/>
                  <a:pt x="3894" y="1354"/>
                  <a:pt x="3906" y="1345"/>
                </a:cubicBezTo>
                <a:cubicBezTo>
                  <a:pt x="3908" y="1344"/>
                  <a:pt x="3910" y="1343"/>
                  <a:pt x="3912" y="1342"/>
                </a:cubicBezTo>
                <a:cubicBezTo>
                  <a:pt x="3942" y="1324"/>
                  <a:pt x="3943" y="1295"/>
                  <a:pt x="3939" y="1264"/>
                </a:cubicBezTo>
                <a:cubicBezTo>
                  <a:pt x="3940" y="1260"/>
                  <a:pt x="3940" y="1256"/>
                  <a:pt x="3940" y="1252"/>
                </a:cubicBezTo>
                <a:cubicBezTo>
                  <a:pt x="3941" y="1253"/>
                  <a:pt x="3942" y="1255"/>
                  <a:pt x="3943" y="1257"/>
                </a:cubicBezTo>
                <a:cubicBezTo>
                  <a:pt x="3952" y="1279"/>
                  <a:pt x="3971" y="1301"/>
                  <a:pt x="3992" y="1310"/>
                </a:cubicBezTo>
                <a:cubicBezTo>
                  <a:pt x="3992" y="1311"/>
                  <a:pt x="3993" y="1313"/>
                  <a:pt x="3994" y="1314"/>
                </a:cubicBezTo>
                <a:cubicBezTo>
                  <a:pt x="3994" y="1314"/>
                  <a:pt x="3995" y="1315"/>
                  <a:pt x="3995" y="1315"/>
                </a:cubicBezTo>
                <a:cubicBezTo>
                  <a:pt x="3995" y="1315"/>
                  <a:pt x="3995" y="1315"/>
                  <a:pt x="3995" y="1315"/>
                </a:cubicBezTo>
                <a:cubicBezTo>
                  <a:pt x="3995" y="1315"/>
                  <a:pt x="3995" y="1315"/>
                  <a:pt x="3995" y="1315"/>
                </a:cubicBezTo>
                <a:cubicBezTo>
                  <a:pt x="4014" y="1339"/>
                  <a:pt x="4044" y="1351"/>
                  <a:pt x="4073" y="1361"/>
                </a:cubicBezTo>
                <a:cubicBezTo>
                  <a:pt x="4137" y="1389"/>
                  <a:pt x="4209" y="1401"/>
                  <a:pt x="4277" y="1405"/>
                </a:cubicBezTo>
                <a:cubicBezTo>
                  <a:pt x="4321" y="1408"/>
                  <a:pt x="4364" y="1406"/>
                  <a:pt x="4400" y="1377"/>
                </a:cubicBezTo>
                <a:cubicBezTo>
                  <a:pt x="4423" y="1358"/>
                  <a:pt x="4438" y="1333"/>
                  <a:pt x="4454" y="1308"/>
                </a:cubicBezTo>
                <a:cubicBezTo>
                  <a:pt x="4461" y="1299"/>
                  <a:pt x="4467" y="1291"/>
                  <a:pt x="4473" y="1281"/>
                </a:cubicBezTo>
                <a:cubicBezTo>
                  <a:pt x="4474" y="1283"/>
                  <a:pt x="4476" y="1285"/>
                  <a:pt x="4479" y="1285"/>
                </a:cubicBezTo>
                <a:cubicBezTo>
                  <a:pt x="4653" y="1318"/>
                  <a:pt x="4859" y="1322"/>
                  <a:pt x="5013" y="1221"/>
                </a:cubicBezTo>
                <a:cubicBezTo>
                  <a:pt x="5044" y="1202"/>
                  <a:pt x="5074" y="1178"/>
                  <a:pt x="5102" y="1155"/>
                </a:cubicBezTo>
                <a:cubicBezTo>
                  <a:pt x="5112" y="1146"/>
                  <a:pt x="5122" y="1136"/>
                  <a:pt x="5128" y="1125"/>
                </a:cubicBezTo>
                <a:cubicBezTo>
                  <a:pt x="5131" y="1125"/>
                  <a:pt x="5133" y="1123"/>
                  <a:pt x="5134" y="1120"/>
                </a:cubicBezTo>
                <a:cubicBezTo>
                  <a:pt x="5135" y="1116"/>
                  <a:pt x="5136" y="1111"/>
                  <a:pt x="5137" y="1106"/>
                </a:cubicBezTo>
                <a:cubicBezTo>
                  <a:pt x="5138" y="1102"/>
                  <a:pt x="5139" y="1098"/>
                  <a:pt x="5139" y="1093"/>
                </a:cubicBezTo>
                <a:cubicBezTo>
                  <a:pt x="5146" y="1054"/>
                  <a:pt x="5145" y="1005"/>
                  <a:pt x="5097" y="1003"/>
                </a:cubicBezTo>
                <a:close/>
                <a:moveTo>
                  <a:pt x="2213" y="1241"/>
                </a:moveTo>
                <a:cubicBezTo>
                  <a:pt x="2193" y="1237"/>
                  <a:pt x="2173" y="1232"/>
                  <a:pt x="2155" y="1224"/>
                </a:cubicBezTo>
                <a:cubicBezTo>
                  <a:pt x="2144" y="1219"/>
                  <a:pt x="2134" y="1212"/>
                  <a:pt x="2135" y="1202"/>
                </a:cubicBezTo>
                <a:cubicBezTo>
                  <a:pt x="2135" y="1202"/>
                  <a:pt x="2136" y="1201"/>
                  <a:pt x="2137" y="1201"/>
                </a:cubicBezTo>
                <a:cubicBezTo>
                  <a:pt x="2156" y="1182"/>
                  <a:pt x="2182" y="1184"/>
                  <a:pt x="2206" y="1181"/>
                </a:cubicBezTo>
                <a:cubicBezTo>
                  <a:pt x="2221" y="1193"/>
                  <a:pt x="2217" y="1222"/>
                  <a:pt x="2213" y="1241"/>
                </a:cubicBezTo>
                <a:close/>
                <a:moveTo>
                  <a:pt x="2210" y="1164"/>
                </a:moveTo>
                <a:cubicBezTo>
                  <a:pt x="2206" y="1163"/>
                  <a:pt x="2203" y="1161"/>
                  <a:pt x="2199" y="1160"/>
                </a:cubicBezTo>
                <a:cubicBezTo>
                  <a:pt x="2198" y="1160"/>
                  <a:pt x="2198" y="1160"/>
                  <a:pt x="2198" y="1160"/>
                </a:cubicBezTo>
                <a:cubicBezTo>
                  <a:pt x="2216" y="1153"/>
                  <a:pt x="2236" y="1148"/>
                  <a:pt x="2257" y="1146"/>
                </a:cubicBezTo>
                <a:cubicBezTo>
                  <a:pt x="2241" y="1154"/>
                  <a:pt x="2226" y="1161"/>
                  <a:pt x="2210" y="1164"/>
                </a:cubicBezTo>
                <a:close/>
                <a:moveTo>
                  <a:pt x="2248" y="1246"/>
                </a:moveTo>
                <a:cubicBezTo>
                  <a:pt x="2250" y="1244"/>
                  <a:pt x="2252" y="1243"/>
                  <a:pt x="2254" y="1242"/>
                </a:cubicBezTo>
                <a:cubicBezTo>
                  <a:pt x="2255" y="1243"/>
                  <a:pt x="2255" y="1245"/>
                  <a:pt x="2256" y="1246"/>
                </a:cubicBezTo>
                <a:cubicBezTo>
                  <a:pt x="2253" y="1246"/>
                  <a:pt x="2251" y="1246"/>
                  <a:pt x="2248" y="1246"/>
                </a:cubicBezTo>
                <a:close/>
                <a:moveTo>
                  <a:pt x="2255" y="1223"/>
                </a:moveTo>
                <a:cubicBezTo>
                  <a:pt x="2247" y="1228"/>
                  <a:pt x="2238" y="1233"/>
                  <a:pt x="2230" y="1237"/>
                </a:cubicBezTo>
                <a:cubicBezTo>
                  <a:pt x="2233" y="1217"/>
                  <a:pt x="2234" y="1193"/>
                  <a:pt x="2224" y="1177"/>
                </a:cubicBezTo>
                <a:cubicBezTo>
                  <a:pt x="2249" y="1170"/>
                  <a:pt x="2271" y="1156"/>
                  <a:pt x="2294" y="1145"/>
                </a:cubicBezTo>
                <a:cubicBezTo>
                  <a:pt x="2320" y="1146"/>
                  <a:pt x="2346" y="1149"/>
                  <a:pt x="2371" y="1152"/>
                </a:cubicBezTo>
                <a:cubicBezTo>
                  <a:pt x="2333" y="1163"/>
                  <a:pt x="2266" y="1188"/>
                  <a:pt x="2255" y="1223"/>
                </a:cubicBezTo>
                <a:close/>
                <a:moveTo>
                  <a:pt x="2319" y="1249"/>
                </a:moveTo>
                <a:cubicBezTo>
                  <a:pt x="2304" y="1249"/>
                  <a:pt x="2289" y="1248"/>
                  <a:pt x="2273" y="1247"/>
                </a:cubicBezTo>
                <a:cubicBezTo>
                  <a:pt x="2269" y="1243"/>
                  <a:pt x="2268" y="1238"/>
                  <a:pt x="2269" y="1232"/>
                </a:cubicBezTo>
                <a:cubicBezTo>
                  <a:pt x="2309" y="1206"/>
                  <a:pt x="2345" y="1175"/>
                  <a:pt x="2392" y="1163"/>
                </a:cubicBezTo>
                <a:cubicBezTo>
                  <a:pt x="2396" y="1162"/>
                  <a:pt x="2398" y="1158"/>
                  <a:pt x="2398" y="1155"/>
                </a:cubicBezTo>
                <a:cubicBezTo>
                  <a:pt x="2406" y="1156"/>
                  <a:pt x="2415" y="1157"/>
                  <a:pt x="2423" y="1157"/>
                </a:cubicBezTo>
                <a:cubicBezTo>
                  <a:pt x="2420" y="1160"/>
                  <a:pt x="2417" y="1163"/>
                  <a:pt x="2414" y="1165"/>
                </a:cubicBezTo>
                <a:cubicBezTo>
                  <a:pt x="2399" y="1178"/>
                  <a:pt x="2384" y="1191"/>
                  <a:pt x="2369" y="1204"/>
                </a:cubicBezTo>
                <a:cubicBezTo>
                  <a:pt x="2360" y="1213"/>
                  <a:pt x="2345" y="1225"/>
                  <a:pt x="2336" y="1239"/>
                </a:cubicBezTo>
                <a:cubicBezTo>
                  <a:pt x="2330" y="1243"/>
                  <a:pt x="2325" y="1246"/>
                  <a:pt x="2319" y="1249"/>
                </a:cubicBezTo>
                <a:close/>
                <a:moveTo>
                  <a:pt x="2344" y="1266"/>
                </a:moveTo>
                <a:cubicBezTo>
                  <a:pt x="2350" y="1266"/>
                  <a:pt x="2355" y="1266"/>
                  <a:pt x="2361" y="1267"/>
                </a:cubicBezTo>
                <a:cubicBezTo>
                  <a:pt x="2355" y="1268"/>
                  <a:pt x="2348" y="1268"/>
                  <a:pt x="2344" y="1266"/>
                </a:cubicBezTo>
                <a:close/>
                <a:moveTo>
                  <a:pt x="2386" y="1249"/>
                </a:moveTo>
                <a:cubicBezTo>
                  <a:pt x="2373" y="1250"/>
                  <a:pt x="2360" y="1250"/>
                  <a:pt x="2347" y="1250"/>
                </a:cubicBezTo>
                <a:cubicBezTo>
                  <a:pt x="2348" y="1249"/>
                  <a:pt x="2349" y="1248"/>
                  <a:pt x="2349" y="1247"/>
                </a:cubicBezTo>
                <a:cubicBezTo>
                  <a:pt x="2351" y="1246"/>
                  <a:pt x="2354" y="1244"/>
                  <a:pt x="2356" y="1242"/>
                </a:cubicBezTo>
                <a:cubicBezTo>
                  <a:pt x="2381" y="1223"/>
                  <a:pt x="2403" y="1198"/>
                  <a:pt x="2426" y="1176"/>
                </a:cubicBezTo>
                <a:cubicBezTo>
                  <a:pt x="2433" y="1171"/>
                  <a:pt x="2439" y="1165"/>
                  <a:pt x="2445" y="1159"/>
                </a:cubicBezTo>
                <a:cubicBezTo>
                  <a:pt x="2455" y="1160"/>
                  <a:pt x="2465" y="1161"/>
                  <a:pt x="2475" y="1162"/>
                </a:cubicBezTo>
                <a:cubicBezTo>
                  <a:pt x="2448" y="1176"/>
                  <a:pt x="2424" y="1192"/>
                  <a:pt x="2406" y="1220"/>
                </a:cubicBezTo>
                <a:cubicBezTo>
                  <a:pt x="2400" y="1229"/>
                  <a:pt x="2394" y="1240"/>
                  <a:pt x="2386" y="1249"/>
                </a:cubicBezTo>
                <a:close/>
                <a:moveTo>
                  <a:pt x="2440" y="1248"/>
                </a:moveTo>
                <a:cubicBezTo>
                  <a:pt x="2429" y="1248"/>
                  <a:pt x="2417" y="1248"/>
                  <a:pt x="2406" y="1249"/>
                </a:cubicBezTo>
                <a:cubicBezTo>
                  <a:pt x="2415" y="1236"/>
                  <a:pt x="2423" y="1221"/>
                  <a:pt x="2433" y="1209"/>
                </a:cubicBezTo>
                <a:cubicBezTo>
                  <a:pt x="2449" y="1190"/>
                  <a:pt x="2472" y="1179"/>
                  <a:pt x="2495" y="1169"/>
                </a:cubicBezTo>
                <a:cubicBezTo>
                  <a:pt x="2494" y="1170"/>
                  <a:pt x="2494" y="1171"/>
                  <a:pt x="2493" y="1171"/>
                </a:cubicBezTo>
                <a:cubicBezTo>
                  <a:pt x="2485" y="1183"/>
                  <a:pt x="2476" y="1194"/>
                  <a:pt x="2468" y="1205"/>
                </a:cubicBezTo>
                <a:cubicBezTo>
                  <a:pt x="2460" y="1215"/>
                  <a:pt x="2444" y="1232"/>
                  <a:pt x="2440" y="1248"/>
                </a:cubicBezTo>
                <a:close/>
                <a:moveTo>
                  <a:pt x="2469" y="1248"/>
                </a:moveTo>
                <a:cubicBezTo>
                  <a:pt x="2465" y="1248"/>
                  <a:pt x="2461" y="1248"/>
                  <a:pt x="2458" y="1248"/>
                </a:cubicBezTo>
                <a:cubicBezTo>
                  <a:pt x="2458" y="1247"/>
                  <a:pt x="2459" y="1247"/>
                  <a:pt x="2459" y="1246"/>
                </a:cubicBezTo>
                <a:cubicBezTo>
                  <a:pt x="2469" y="1227"/>
                  <a:pt x="2484" y="1210"/>
                  <a:pt x="2497" y="1193"/>
                </a:cubicBezTo>
                <a:cubicBezTo>
                  <a:pt x="2503" y="1186"/>
                  <a:pt x="2512" y="1176"/>
                  <a:pt x="2517" y="1165"/>
                </a:cubicBezTo>
                <a:cubicBezTo>
                  <a:pt x="2523" y="1166"/>
                  <a:pt x="2529" y="1166"/>
                  <a:pt x="2535" y="1166"/>
                </a:cubicBezTo>
                <a:cubicBezTo>
                  <a:pt x="2514" y="1180"/>
                  <a:pt x="2492" y="1192"/>
                  <a:pt x="2483" y="1216"/>
                </a:cubicBezTo>
                <a:cubicBezTo>
                  <a:pt x="2478" y="1226"/>
                  <a:pt x="2476" y="1239"/>
                  <a:pt x="2469" y="1248"/>
                </a:cubicBezTo>
                <a:close/>
                <a:moveTo>
                  <a:pt x="2497" y="1250"/>
                </a:moveTo>
                <a:cubicBezTo>
                  <a:pt x="2494" y="1249"/>
                  <a:pt x="2490" y="1249"/>
                  <a:pt x="2487" y="1249"/>
                </a:cubicBezTo>
                <a:cubicBezTo>
                  <a:pt x="2494" y="1235"/>
                  <a:pt x="2496" y="1219"/>
                  <a:pt x="2506" y="1207"/>
                </a:cubicBezTo>
                <a:cubicBezTo>
                  <a:pt x="2508" y="1205"/>
                  <a:pt x="2510" y="1203"/>
                  <a:pt x="2513" y="1201"/>
                </a:cubicBezTo>
                <a:cubicBezTo>
                  <a:pt x="2505" y="1216"/>
                  <a:pt x="2499" y="1232"/>
                  <a:pt x="2497" y="1250"/>
                </a:cubicBezTo>
                <a:close/>
                <a:moveTo>
                  <a:pt x="2548" y="1204"/>
                </a:moveTo>
                <a:cubicBezTo>
                  <a:pt x="2543" y="1215"/>
                  <a:pt x="2540" y="1225"/>
                  <a:pt x="2537" y="1236"/>
                </a:cubicBezTo>
                <a:cubicBezTo>
                  <a:pt x="2536" y="1242"/>
                  <a:pt x="2534" y="1248"/>
                  <a:pt x="2531" y="1252"/>
                </a:cubicBezTo>
                <a:cubicBezTo>
                  <a:pt x="2525" y="1252"/>
                  <a:pt x="2519" y="1251"/>
                  <a:pt x="2513" y="1251"/>
                </a:cubicBezTo>
                <a:cubicBezTo>
                  <a:pt x="2517" y="1217"/>
                  <a:pt x="2535" y="1189"/>
                  <a:pt x="2561" y="1166"/>
                </a:cubicBezTo>
                <a:cubicBezTo>
                  <a:pt x="2563" y="1166"/>
                  <a:pt x="2565" y="1166"/>
                  <a:pt x="2567" y="1166"/>
                </a:cubicBezTo>
                <a:cubicBezTo>
                  <a:pt x="2569" y="1166"/>
                  <a:pt x="2571" y="1166"/>
                  <a:pt x="2573" y="1166"/>
                </a:cubicBezTo>
                <a:cubicBezTo>
                  <a:pt x="2562" y="1176"/>
                  <a:pt x="2554" y="1189"/>
                  <a:pt x="2548" y="1204"/>
                </a:cubicBezTo>
                <a:close/>
                <a:moveTo>
                  <a:pt x="2590" y="1250"/>
                </a:moveTo>
                <a:cubicBezTo>
                  <a:pt x="2579" y="1251"/>
                  <a:pt x="2567" y="1252"/>
                  <a:pt x="2556" y="1252"/>
                </a:cubicBezTo>
                <a:cubicBezTo>
                  <a:pt x="2554" y="1229"/>
                  <a:pt x="2591" y="1177"/>
                  <a:pt x="2604" y="1163"/>
                </a:cubicBezTo>
                <a:cubicBezTo>
                  <a:pt x="2622" y="1161"/>
                  <a:pt x="2640" y="1156"/>
                  <a:pt x="2656" y="1149"/>
                </a:cubicBezTo>
                <a:cubicBezTo>
                  <a:pt x="2635" y="1166"/>
                  <a:pt x="2610" y="1186"/>
                  <a:pt x="2602" y="1212"/>
                </a:cubicBezTo>
                <a:cubicBezTo>
                  <a:pt x="2599" y="1220"/>
                  <a:pt x="2596" y="1237"/>
                  <a:pt x="2590" y="1250"/>
                </a:cubicBezTo>
                <a:close/>
                <a:moveTo>
                  <a:pt x="2619" y="1242"/>
                </a:moveTo>
                <a:cubicBezTo>
                  <a:pt x="2616" y="1243"/>
                  <a:pt x="2612" y="1244"/>
                  <a:pt x="2609" y="1245"/>
                </a:cubicBezTo>
                <a:cubicBezTo>
                  <a:pt x="2613" y="1235"/>
                  <a:pt x="2615" y="1224"/>
                  <a:pt x="2618" y="1213"/>
                </a:cubicBezTo>
                <a:cubicBezTo>
                  <a:pt x="2625" y="1191"/>
                  <a:pt x="2652" y="1172"/>
                  <a:pt x="2670" y="1157"/>
                </a:cubicBezTo>
                <a:cubicBezTo>
                  <a:pt x="2666" y="1193"/>
                  <a:pt x="2656" y="1227"/>
                  <a:pt x="2619" y="1242"/>
                </a:cubicBezTo>
                <a:close/>
                <a:moveTo>
                  <a:pt x="3711" y="1047"/>
                </a:moveTo>
                <a:cubicBezTo>
                  <a:pt x="3709" y="1047"/>
                  <a:pt x="3708" y="1047"/>
                  <a:pt x="3707" y="1047"/>
                </a:cubicBezTo>
                <a:cubicBezTo>
                  <a:pt x="3696" y="1039"/>
                  <a:pt x="3684" y="1033"/>
                  <a:pt x="3671" y="1029"/>
                </a:cubicBezTo>
                <a:cubicBezTo>
                  <a:pt x="3686" y="1032"/>
                  <a:pt x="3699" y="1038"/>
                  <a:pt x="3711" y="1047"/>
                </a:cubicBezTo>
                <a:close/>
                <a:moveTo>
                  <a:pt x="3610" y="655"/>
                </a:moveTo>
                <a:cubicBezTo>
                  <a:pt x="3609" y="655"/>
                  <a:pt x="3608" y="657"/>
                  <a:pt x="3607" y="658"/>
                </a:cubicBezTo>
                <a:cubicBezTo>
                  <a:pt x="3606" y="655"/>
                  <a:pt x="3605" y="653"/>
                  <a:pt x="3604" y="650"/>
                </a:cubicBezTo>
                <a:cubicBezTo>
                  <a:pt x="3606" y="651"/>
                  <a:pt x="3608" y="653"/>
                  <a:pt x="3610" y="655"/>
                </a:cubicBezTo>
                <a:close/>
                <a:moveTo>
                  <a:pt x="3518" y="716"/>
                </a:moveTo>
                <a:cubicBezTo>
                  <a:pt x="3519" y="716"/>
                  <a:pt x="3519" y="717"/>
                  <a:pt x="3520" y="718"/>
                </a:cubicBezTo>
                <a:cubicBezTo>
                  <a:pt x="3520" y="718"/>
                  <a:pt x="3520" y="718"/>
                  <a:pt x="3520" y="718"/>
                </a:cubicBezTo>
                <a:cubicBezTo>
                  <a:pt x="3518" y="717"/>
                  <a:pt x="3516" y="715"/>
                  <a:pt x="3515" y="714"/>
                </a:cubicBezTo>
                <a:cubicBezTo>
                  <a:pt x="3514" y="712"/>
                  <a:pt x="3514" y="711"/>
                  <a:pt x="3514" y="709"/>
                </a:cubicBezTo>
                <a:cubicBezTo>
                  <a:pt x="3515" y="711"/>
                  <a:pt x="3517" y="714"/>
                  <a:pt x="3518" y="716"/>
                </a:cubicBezTo>
                <a:close/>
                <a:moveTo>
                  <a:pt x="3423" y="778"/>
                </a:moveTo>
                <a:cubicBezTo>
                  <a:pt x="3427" y="753"/>
                  <a:pt x="3445" y="730"/>
                  <a:pt x="3464" y="714"/>
                </a:cubicBezTo>
                <a:cubicBezTo>
                  <a:pt x="3470" y="710"/>
                  <a:pt x="3476" y="707"/>
                  <a:pt x="3482" y="708"/>
                </a:cubicBezTo>
                <a:cubicBezTo>
                  <a:pt x="3488" y="709"/>
                  <a:pt x="3494" y="715"/>
                  <a:pt x="3500" y="721"/>
                </a:cubicBezTo>
                <a:cubicBezTo>
                  <a:pt x="3501" y="723"/>
                  <a:pt x="3502" y="725"/>
                  <a:pt x="3505" y="725"/>
                </a:cubicBezTo>
                <a:cubicBezTo>
                  <a:pt x="3506" y="727"/>
                  <a:pt x="3507" y="728"/>
                  <a:pt x="3509" y="729"/>
                </a:cubicBezTo>
                <a:cubicBezTo>
                  <a:pt x="3520" y="737"/>
                  <a:pt x="3528" y="742"/>
                  <a:pt x="3542" y="741"/>
                </a:cubicBezTo>
                <a:cubicBezTo>
                  <a:pt x="3543" y="741"/>
                  <a:pt x="3543" y="741"/>
                  <a:pt x="3544" y="741"/>
                </a:cubicBezTo>
                <a:cubicBezTo>
                  <a:pt x="3550" y="747"/>
                  <a:pt x="3554" y="754"/>
                  <a:pt x="3554" y="760"/>
                </a:cubicBezTo>
                <a:cubicBezTo>
                  <a:pt x="3550" y="764"/>
                  <a:pt x="3545" y="766"/>
                  <a:pt x="3541" y="769"/>
                </a:cubicBezTo>
                <a:cubicBezTo>
                  <a:pt x="3528" y="777"/>
                  <a:pt x="3515" y="781"/>
                  <a:pt x="3500" y="783"/>
                </a:cubicBezTo>
                <a:cubicBezTo>
                  <a:pt x="3477" y="786"/>
                  <a:pt x="3455" y="788"/>
                  <a:pt x="3440" y="807"/>
                </a:cubicBezTo>
                <a:cubicBezTo>
                  <a:pt x="3438" y="801"/>
                  <a:pt x="3434" y="796"/>
                  <a:pt x="3430" y="790"/>
                </a:cubicBezTo>
                <a:cubicBezTo>
                  <a:pt x="3427" y="787"/>
                  <a:pt x="3425" y="784"/>
                  <a:pt x="3423" y="780"/>
                </a:cubicBezTo>
                <a:cubicBezTo>
                  <a:pt x="3423" y="780"/>
                  <a:pt x="3423" y="779"/>
                  <a:pt x="3423" y="778"/>
                </a:cubicBezTo>
                <a:close/>
                <a:moveTo>
                  <a:pt x="3556" y="892"/>
                </a:moveTo>
                <a:cubicBezTo>
                  <a:pt x="3554" y="892"/>
                  <a:pt x="3553" y="893"/>
                  <a:pt x="3551" y="894"/>
                </a:cubicBezTo>
                <a:cubicBezTo>
                  <a:pt x="3545" y="896"/>
                  <a:pt x="3543" y="903"/>
                  <a:pt x="3547" y="907"/>
                </a:cubicBezTo>
                <a:cubicBezTo>
                  <a:pt x="3557" y="920"/>
                  <a:pt x="3571" y="940"/>
                  <a:pt x="3553" y="951"/>
                </a:cubicBezTo>
                <a:cubicBezTo>
                  <a:pt x="3540" y="959"/>
                  <a:pt x="3521" y="956"/>
                  <a:pt x="3507" y="953"/>
                </a:cubicBezTo>
                <a:cubicBezTo>
                  <a:pt x="3480" y="946"/>
                  <a:pt x="3453" y="931"/>
                  <a:pt x="3431" y="914"/>
                </a:cubicBezTo>
                <a:cubicBezTo>
                  <a:pt x="3423" y="906"/>
                  <a:pt x="3416" y="899"/>
                  <a:pt x="3408" y="892"/>
                </a:cubicBezTo>
                <a:cubicBezTo>
                  <a:pt x="3412" y="879"/>
                  <a:pt x="3420" y="867"/>
                  <a:pt x="3426" y="854"/>
                </a:cubicBezTo>
                <a:cubicBezTo>
                  <a:pt x="3443" y="856"/>
                  <a:pt x="3462" y="854"/>
                  <a:pt x="3479" y="852"/>
                </a:cubicBezTo>
                <a:cubicBezTo>
                  <a:pt x="3494" y="854"/>
                  <a:pt x="3509" y="856"/>
                  <a:pt x="3523" y="857"/>
                </a:cubicBezTo>
                <a:cubicBezTo>
                  <a:pt x="3533" y="858"/>
                  <a:pt x="3542" y="857"/>
                  <a:pt x="3551" y="860"/>
                </a:cubicBezTo>
                <a:cubicBezTo>
                  <a:pt x="3557" y="864"/>
                  <a:pt x="3561" y="868"/>
                  <a:pt x="3564" y="873"/>
                </a:cubicBezTo>
                <a:cubicBezTo>
                  <a:pt x="3562" y="877"/>
                  <a:pt x="3559" y="881"/>
                  <a:pt x="3556" y="884"/>
                </a:cubicBezTo>
                <a:cubicBezTo>
                  <a:pt x="3555" y="887"/>
                  <a:pt x="3555" y="889"/>
                  <a:pt x="3556" y="892"/>
                </a:cubicBezTo>
                <a:close/>
                <a:moveTo>
                  <a:pt x="3433" y="836"/>
                </a:moveTo>
                <a:cubicBezTo>
                  <a:pt x="3433" y="835"/>
                  <a:pt x="3434" y="834"/>
                  <a:pt x="3434" y="833"/>
                </a:cubicBezTo>
                <a:cubicBezTo>
                  <a:pt x="3434" y="834"/>
                  <a:pt x="3435" y="835"/>
                  <a:pt x="3436" y="836"/>
                </a:cubicBezTo>
                <a:cubicBezTo>
                  <a:pt x="3435" y="836"/>
                  <a:pt x="3434" y="836"/>
                  <a:pt x="3433" y="836"/>
                </a:cubicBezTo>
                <a:close/>
                <a:moveTo>
                  <a:pt x="3406" y="786"/>
                </a:moveTo>
                <a:cubicBezTo>
                  <a:pt x="3406" y="787"/>
                  <a:pt x="3406" y="788"/>
                  <a:pt x="3406" y="790"/>
                </a:cubicBezTo>
                <a:cubicBezTo>
                  <a:pt x="3406" y="791"/>
                  <a:pt x="3406" y="793"/>
                  <a:pt x="3407" y="794"/>
                </a:cubicBezTo>
                <a:cubicBezTo>
                  <a:pt x="3405" y="793"/>
                  <a:pt x="3404" y="793"/>
                  <a:pt x="3402" y="793"/>
                </a:cubicBezTo>
                <a:cubicBezTo>
                  <a:pt x="3403" y="790"/>
                  <a:pt x="3405" y="788"/>
                  <a:pt x="3406" y="786"/>
                </a:cubicBezTo>
                <a:close/>
                <a:moveTo>
                  <a:pt x="3392" y="807"/>
                </a:moveTo>
                <a:cubicBezTo>
                  <a:pt x="3391" y="807"/>
                  <a:pt x="3390" y="808"/>
                  <a:pt x="3389" y="809"/>
                </a:cubicBezTo>
                <a:cubicBezTo>
                  <a:pt x="3385" y="808"/>
                  <a:pt x="3381" y="809"/>
                  <a:pt x="3380" y="814"/>
                </a:cubicBezTo>
                <a:cubicBezTo>
                  <a:pt x="3377" y="826"/>
                  <a:pt x="3374" y="836"/>
                  <a:pt x="3377" y="848"/>
                </a:cubicBezTo>
                <a:cubicBezTo>
                  <a:pt x="3378" y="851"/>
                  <a:pt x="3381" y="854"/>
                  <a:pt x="3385" y="854"/>
                </a:cubicBezTo>
                <a:cubicBezTo>
                  <a:pt x="3393" y="854"/>
                  <a:pt x="3393" y="854"/>
                  <a:pt x="3393" y="854"/>
                </a:cubicBezTo>
                <a:cubicBezTo>
                  <a:pt x="3395" y="854"/>
                  <a:pt x="3398" y="852"/>
                  <a:pt x="3400" y="850"/>
                </a:cubicBezTo>
                <a:cubicBezTo>
                  <a:pt x="3405" y="837"/>
                  <a:pt x="3406" y="825"/>
                  <a:pt x="3403" y="812"/>
                </a:cubicBezTo>
                <a:cubicBezTo>
                  <a:pt x="3403" y="811"/>
                  <a:pt x="3403" y="810"/>
                  <a:pt x="3402" y="809"/>
                </a:cubicBezTo>
                <a:cubicBezTo>
                  <a:pt x="3404" y="810"/>
                  <a:pt x="3405" y="810"/>
                  <a:pt x="3406" y="811"/>
                </a:cubicBezTo>
                <a:cubicBezTo>
                  <a:pt x="3420" y="815"/>
                  <a:pt x="3420" y="825"/>
                  <a:pt x="3416" y="836"/>
                </a:cubicBezTo>
                <a:cubicBezTo>
                  <a:pt x="3411" y="852"/>
                  <a:pt x="3401" y="865"/>
                  <a:pt x="3395" y="881"/>
                </a:cubicBezTo>
                <a:cubicBezTo>
                  <a:pt x="3394" y="880"/>
                  <a:pt x="3393" y="880"/>
                  <a:pt x="3393" y="880"/>
                </a:cubicBezTo>
                <a:cubicBezTo>
                  <a:pt x="3389" y="880"/>
                  <a:pt x="3385" y="879"/>
                  <a:pt x="3382" y="878"/>
                </a:cubicBezTo>
                <a:cubicBezTo>
                  <a:pt x="3378" y="868"/>
                  <a:pt x="3370" y="858"/>
                  <a:pt x="3364" y="849"/>
                </a:cubicBezTo>
                <a:cubicBezTo>
                  <a:pt x="3357" y="838"/>
                  <a:pt x="3334" y="811"/>
                  <a:pt x="3355" y="806"/>
                </a:cubicBezTo>
                <a:cubicBezTo>
                  <a:pt x="3367" y="803"/>
                  <a:pt x="3380" y="804"/>
                  <a:pt x="3392" y="807"/>
                </a:cubicBezTo>
                <a:close/>
                <a:moveTo>
                  <a:pt x="3375" y="1002"/>
                </a:moveTo>
                <a:cubicBezTo>
                  <a:pt x="3375" y="1002"/>
                  <a:pt x="3375" y="1002"/>
                  <a:pt x="3375" y="1002"/>
                </a:cubicBezTo>
                <a:cubicBezTo>
                  <a:pt x="3371" y="1002"/>
                  <a:pt x="3368" y="1003"/>
                  <a:pt x="3364" y="1003"/>
                </a:cubicBezTo>
                <a:cubicBezTo>
                  <a:pt x="3357" y="1004"/>
                  <a:pt x="3350" y="1005"/>
                  <a:pt x="3343" y="1007"/>
                </a:cubicBezTo>
                <a:cubicBezTo>
                  <a:pt x="3339" y="1004"/>
                  <a:pt x="3335" y="1001"/>
                  <a:pt x="3332" y="997"/>
                </a:cubicBezTo>
                <a:cubicBezTo>
                  <a:pt x="3331" y="997"/>
                  <a:pt x="3331" y="997"/>
                  <a:pt x="3331" y="997"/>
                </a:cubicBezTo>
                <a:cubicBezTo>
                  <a:pt x="3331" y="996"/>
                  <a:pt x="3331" y="995"/>
                  <a:pt x="3331" y="994"/>
                </a:cubicBezTo>
                <a:cubicBezTo>
                  <a:pt x="3331" y="993"/>
                  <a:pt x="3331" y="993"/>
                  <a:pt x="3331" y="992"/>
                </a:cubicBezTo>
                <a:cubicBezTo>
                  <a:pt x="3332" y="983"/>
                  <a:pt x="3318" y="982"/>
                  <a:pt x="3316" y="990"/>
                </a:cubicBezTo>
                <a:cubicBezTo>
                  <a:pt x="3310" y="994"/>
                  <a:pt x="3305" y="997"/>
                  <a:pt x="3300" y="1001"/>
                </a:cubicBezTo>
                <a:cubicBezTo>
                  <a:pt x="3289" y="1005"/>
                  <a:pt x="3278" y="1002"/>
                  <a:pt x="3270" y="989"/>
                </a:cubicBezTo>
                <a:cubicBezTo>
                  <a:pt x="3270" y="989"/>
                  <a:pt x="3270" y="988"/>
                  <a:pt x="3270" y="988"/>
                </a:cubicBezTo>
                <a:cubicBezTo>
                  <a:pt x="3268" y="970"/>
                  <a:pt x="3278" y="946"/>
                  <a:pt x="3289" y="937"/>
                </a:cubicBezTo>
                <a:cubicBezTo>
                  <a:pt x="3294" y="933"/>
                  <a:pt x="3292" y="927"/>
                  <a:pt x="3288" y="925"/>
                </a:cubicBezTo>
                <a:cubicBezTo>
                  <a:pt x="3292" y="922"/>
                  <a:pt x="3296" y="919"/>
                  <a:pt x="3300" y="916"/>
                </a:cubicBezTo>
                <a:cubicBezTo>
                  <a:pt x="3318" y="904"/>
                  <a:pt x="3336" y="887"/>
                  <a:pt x="3347" y="867"/>
                </a:cubicBezTo>
                <a:cubicBezTo>
                  <a:pt x="3347" y="868"/>
                  <a:pt x="3348" y="870"/>
                  <a:pt x="3348" y="871"/>
                </a:cubicBezTo>
                <a:cubicBezTo>
                  <a:pt x="3370" y="903"/>
                  <a:pt x="3401" y="944"/>
                  <a:pt x="3387" y="982"/>
                </a:cubicBezTo>
                <a:cubicBezTo>
                  <a:pt x="3382" y="986"/>
                  <a:pt x="3378" y="989"/>
                  <a:pt x="3375" y="994"/>
                </a:cubicBezTo>
                <a:cubicBezTo>
                  <a:pt x="3373" y="997"/>
                  <a:pt x="3373" y="1000"/>
                  <a:pt x="3375" y="1002"/>
                </a:cubicBezTo>
                <a:close/>
                <a:moveTo>
                  <a:pt x="3241" y="1144"/>
                </a:moveTo>
                <a:cubicBezTo>
                  <a:pt x="3241" y="1152"/>
                  <a:pt x="3242" y="1160"/>
                  <a:pt x="3243" y="1168"/>
                </a:cubicBezTo>
                <a:cubicBezTo>
                  <a:pt x="3244" y="1175"/>
                  <a:pt x="3246" y="1181"/>
                  <a:pt x="3248" y="1186"/>
                </a:cubicBezTo>
                <a:cubicBezTo>
                  <a:pt x="3248" y="1190"/>
                  <a:pt x="3252" y="1194"/>
                  <a:pt x="3257" y="1195"/>
                </a:cubicBezTo>
                <a:cubicBezTo>
                  <a:pt x="3264" y="1199"/>
                  <a:pt x="3274" y="1198"/>
                  <a:pt x="3285" y="1190"/>
                </a:cubicBezTo>
                <a:cubicBezTo>
                  <a:pt x="3291" y="1185"/>
                  <a:pt x="3299" y="1178"/>
                  <a:pt x="3308" y="1172"/>
                </a:cubicBezTo>
                <a:cubicBezTo>
                  <a:pt x="3312" y="1172"/>
                  <a:pt x="3316" y="1172"/>
                  <a:pt x="3319" y="1173"/>
                </a:cubicBezTo>
                <a:cubicBezTo>
                  <a:pt x="3330" y="1196"/>
                  <a:pt x="3336" y="1219"/>
                  <a:pt x="3316" y="1240"/>
                </a:cubicBezTo>
                <a:cubicBezTo>
                  <a:pt x="3313" y="1243"/>
                  <a:pt x="3309" y="1246"/>
                  <a:pt x="3305" y="1249"/>
                </a:cubicBezTo>
                <a:cubicBezTo>
                  <a:pt x="3305" y="1249"/>
                  <a:pt x="3305" y="1249"/>
                  <a:pt x="3304" y="1249"/>
                </a:cubicBezTo>
                <a:cubicBezTo>
                  <a:pt x="3303" y="1248"/>
                  <a:pt x="3302" y="1248"/>
                  <a:pt x="3301" y="1247"/>
                </a:cubicBezTo>
                <a:cubicBezTo>
                  <a:pt x="3307" y="1244"/>
                  <a:pt x="3305" y="1233"/>
                  <a:pt x="3297" y="1232"/>
                </a:cubicBezTo>
                <a:cubicBezTo>
                  <a:pt x="3279" y="1231"/>
                  <a:pt x="3263" y="1228"/>
                  <a:pt x="3248" y="1222"/>
                </a:cubicBezTo>
                <a:cubicBezTo>
                  <a:pt x="3228" y="1212"/>
                  <a:pt x="3210" y="1199"/>
                  <a:pt x="3191" y="1187"/>
                </a:cubicBezTo>
                <a:cubicBezTo>
                  <a:pt x="3200" y="1169"/>
                  <a:pt x="3206" y="1150"/>
                  <a:pt x="3210" y="1140"/>
                </a:cubicBezTo>
                <a:cubicBezTo>
                  <a:pt x="3210" y="1139"/>
                  <a:pt x="3211" y="1138"/>
                  <a:pt x="3211" y="1138"/>
                </a:cubicBezTo>
                <a:cubicBezTo>
                  <a:pt x="3232" y="1098"/>
                  <a:pt x="3254" y="1058"/>
                  <a:pt x="3255" y="1018"/>
                </a:cubicBezTo>
                <a:cubicBezTo>
                  <a:pt x="3256" y="1019"/>
                  <a:pt x="3256" y="1019"/>
                  <a:pt x="3256" y="1019"/>
                </a:cubicBezTo>
                <a:cubicBezTo>
                  <a:pt x="3266" y="1029"/>
                  <a:pt x="3280" y="1032"/>
                  <a:pt x="3293" y="1030"/>
                </a:cubicBezTo>
                <a:cubicBezTo>
                  <a:pt x="3284" y="1037"/>
                  <a:pt x="3275" y="1045"/>
                  <a:pt x="3268" y="1055"/>
                </a:cubicBezTo>
                <a:cubicBezTo>
                  <a:pt x="3260" y="1064"/>
                  <a:pt x="3255" y="1074"/>
                  <a:pt x="3251" y="1085"/>
                </a:cubicBezTo>
                <a:cubicBezTo>
                  <a:pt x="3237" y="1097"/>
                  <a:pt x="3236" y="1121"/>
                  <a:pt x="3241" y="1144"/>
                </a:cubicBezTo>
                <a:close/>
                <a:moveTo>
                  <a:pt x="3353" y="1142"/>
                </a:moveTo>
                <a:cubicBezTo>
                  <a:pt x="3342" y="1138"/>
                  <a:pt x="3331" y="1140"/>
                  <a:pt x="3321" y="1145"/>
                </a:cubicBezTo>
                <a:cubicBezTo>
                  <a:pt x="3335" y="1127"/>
                  <a:pt x="3356" y="1110"/>
                  <a:pt x="3380" y="1114"/>
                </a:cubicBezTo>
                <a:cubicBezTo>
                  <a:pt x="3409" y="1119"/>
                  <a:pt x="3412" y="1158"/>
                  <a:pt x="3411" y="1182"/>
                </a:cubicBezTo>
                <a:cubicBezTo>
                  <a:pt x="3409" y="1229"/>
                  <a:pt x="3386" y="1263"/>
                  <a:pt x="3351" y="1285"/>
                </a:cubicBezTo>
                <a:cubicBezTo>
                  <a:pt x="3365" y="1263"/>
                  <a:pt x="3373" y="1238"/>
                  <a:pt x="3377" y="1213"/>
                </a:cubicBezTo>
                <a:cubicBezTo>
                  <a:pt x="3379" y="1191"/>
                  <a:pt x="3379" y="1151"/>
                  <a:pt x="3353" y="1142"/>
                </a:cubicBezTo>
                <a:close/>
                <a:moveTo>
                  <a:pt x="2944" y="1241"/>
                </a:moveTo>
                <a:cubicBezTo>
                  <a:pt x="2936" y="1220"/>
                  <a:pt x="2936" y="1196"/>
                  <a:pt x="2931" y="1174"/>
                </a:cubicBezTo>
                <a:cubicBezTo>
                  <a:pt x="2929" y="1164"/>
                  <a:pt x="2914" y="1168"/>
                  <a:pt x="2916" y="1178"/>
                </a:cubicBezTo>
                <a:cubicBezTo>
                  <a:pt x="2920" y="1200"/>
                  <a:pt x="2921" y="1222"/>
                  <a:pt x="2928" y="1242"/>
                </a:cubicBezTo>
                <a:cubicBezTo>
                  <a:pt x="2921" y="1238"/>
                  <a:pt x="2914" y="1234"/>
                  <a:pt x="2907" y="1230"/>
                </a:cubicBezTo>
                <a:cubicBezTo>
                  <a:pt x="2912" y="1229"/>
                  <a:pt x="2917" y="1224"/>
                  <a:pt x="2914" y="1218"/>
                </a:cubicBezTo>
                <a:cubicBezTo>
                  <a:pt x="2907" y="1202"/>
                  <a:pt x="2901" y="1186"/>
                  <a:pt x="2900" y="1169"/>
                </a:cubicBezTo>
                <a:cubicBezTo>
                  <a:pt x="2921" y="1167"/>
                  <a:pt x="2941" y="1166"/>
                  <a:pt x="2962" y="1167"/>
                </a:cubicBezTo>
                <a:cubicBezTo>
                  <a:pt x="2961" y="1168"/>
                  <a:pt x="2960" y="1170"/>
                  <a:pt x="2961" y="1173"/>
                </a:cubicBezTo>
                <a:cubicBezTo>
                  <a:pt x="2968" y="1201"/>
                  <a:pt x="2965" y="1236"/>
                  <a:pt x="2973" y="1264"/>
                </a:cubicBezTo>
                <a:cubicBezTo>
                  <a:pt x="2962" y="1260"/>
                  <a:pt x="2952" y="1255"/>
                  <a:pt x="2941" y="1249"/>
                </a:cubicBezTo>
                <a:cubicBezTo>
                  <a:pt x="2944" y="1248"/>
                  <a:pt x="2946" y="1245"/>
                  <a:pt x="2944" y="1241"/>
                </a:cubicBezTo>
                <a:close/>
                <a:moveTo>
                  <a:pt x="2900" y="1225"/>
                </a:moveTo>
                <a:cubicBezTo>
                  <a:pt x="2876" y="1210"/>
                  <a:pt x="2853" y="1193"/>
                  <a:pt x="2831" y="1174"/>
                </a:cubicBezTo>
                <a:cubicBezTo>
                  <a:pt x="2849" y="1173"/>
                  <a:pt x="2866" y="1171"/>
                  <a:pt x="2884" y="1170"/>
                </a:cubicBezTo>
                <a:cubicBezTo>
                  <a:pt x="2886" y="1189"/>
                  <a:pt x="2893" y="1207"/>
                  <a:pt x="2900" y="1225"/>
                </a:cubicBezTo>
                <a:close/>
                <a:moveTo>
                  <a:pt x="2814" y="1160"/>
                </a:moveTo>
                <a:cubicBezTo>
                  <a:pt x="2809" y="1155"/>
                  <a:pt x="2803" y="1150"/>
                  <a:pt x="2798" y="1145"/>
                </a:cubicBezTo>
                <a:cubicBezTo>
                  <a:pt x="2858" y="1156"/>
                  <a:pt x="2919" y="1135"/>
                  <a:pt x="2980" y="1129"/>
                </a:cubicBezTo>
                <a:cubicBezTo>
                  <a:pt x="2984" y="1131"/>
                  <a:pt x="2988" y="1131"/>
                  <a:pt x="2992" y="1132"/>
                </a:cubicBezTo>
                <a:cubicBezTo>
                  <a:pt x="3011" y="1135"/>
                  <a:pt x="3030" y="1133"/>
                  <a:pt x="3049" y="1138"/>
                </a:cubicBezTo>
                <a:cubicBezTo>
                  <a:pt x="3078" y="1146"/>
                  <a:pt x="3106" y="1163"/>
                  <a:pt x="3132" y="1179"/>
                </a:cubicBezTo>
                <a:cubicBezTo>
                  <a:pt x="3143" y="1185"/>
                  <a:pt x="3154" y="1192"/>
                  <a:pt x="3165" y="1199"/>
                </a:cubicBezTo>
                <a:cubicBezTo>
                  <a:pt x="3159" y="1208"/>
                  <a:pt x="3152" y="1216"/>
                  <a:pt x="3144" y="1214"/>
                </a:cubicBezTo>
                <a:cubicBezTo>
                  <a:pt x="3142" y="1213"/>
                  <a:pt x="3140" y="1214"/>
                  <a:pt x="3139" y="1214"/>
                </a:cubicBezTo>
                <a:cubicBezTo>
                  <a:pt x="3133" y="1210"/>
                  <a:pt x="3127" y="1205"/>
                  <a:pt x="3121" y="1201"/>
                </a:cubicBezTo>
                <a:cubicBezTo>
                  <a:pt x="3079" y="1170"/>
                  <a:pt x="3033" y="1155"/>
                  <a:pt x="2981" y="1151"/>
                </a:cubicBezTo>
                <a:cubicBezTo>
                  <a:pt x="2926" y="1147"/>
                  <a:pt x="2870" y="1155"/>
                  <a:pt x="2814" y="1160"/>
                </a:cubicBezTo>
                <a:close/>
                <a:moveTo>
                  <a:pt x="2749" y="1034"/>
                </a:moveTo>
                <a:cubicBezTo>
                  <a:pt x="2752" y="1032"/>
                  <a:pt x="2754" y="1029"/>
                  <a:pt x="2757" y="1027"/>
                </a:cubicBezTo>
                <a:cubicBezTo>
                  <a:pt x="2757" y="1026"/>
                  <a:pt x="2758" y="1026"/>
                  <a:pt x="2758" y="1025"/>
                </a:cubicBezTo>
                <a:cubicBezTo>
                  <a:pt x="2761" y="1025"/>
                  <a:pt x="2765" y="1025"/>
                  <a:pt x="2768" y="1025"/>
                </a:cubicBezTo>
                <a:cubicBezTo>
                  <a:pt x="2767" y="1026"/>
                  <a:pt x="2766" y="1028"/>
                  <a:pt x="2766" y="1030"/>
                </a:cubicBezTo>
                <a:cubicBezTo>
                  <a:pt x="2766" y="1043"/>
                  <a:pt x="2769" y="1057"/>
                  <a:pt x="2777" y="1068"/>
                </a:cubicBezTo>
                <a:cubicBezTo>
                  <a:pt x="2782" y="1074"/>
                  <a:pt x="2787" y="1078"/>
                  <a:pt x="2794" y="1081"/>
                </a:cubicBezTo>
                <a:cubicBezTo>
                  <a:pt x="2782" y="1088"/>
                  <a:pt x="2771" y="1095"/>
                  <a:pt x="2760" y="1102"/>
                </a:cubicBezTo>
                <a:cubicBezTo>
                  <a:pt x="2753" y="1083"/>
                  <a:pt x="2748" y="1063"/>
                  <a:pt x="2752" y="1042"/>
                </a:cubicBezTo>
                <a:cubicBezTo>
                  <a:pt x="2753" y="1039"/>
                  <a:pt x="2752" y="1036"/>
                  <a:pt x="2749" y="1034"/>
                </a:cubicBezTo>
                <a:close/>
                <a:moveTo>
                  <a:pt x="2776" y="1010"/>
                </a:moveTo>
                <a:cubicBezTo>
                  <a:pt x="2779" y="1007"/>
                  <a:pt x="2782" y="1005"/>
                  <a:pt x="2785" y="1003"/>
                </a:cubicBezTo>
                <a:cubicBezTo>
                  <a:pt x="2792" y="1026"/>
                  <a:pt x="2802" y="1050"/>
                  <a:pt x="2820" y="1065"/>
                </a:cubicBezTo>
                <a:cubicBezTo>
                  <a:pt x="2817" y="1067"/>
                  <a:pt x="2815" y="1068"/>
                  <a:pt x="2812" y="1070"/>
                </a:cubicBezTo>
                <a:cubicBezTo>
                  <a:pt x="2812" y="1070"/>
                  <a:pt x="2812" y="1070"/>
                  <a:pt x="2811" y="1070"/>
                </a:cubicBezTo>
                <a:cubicBezTo>
                  <a:pt x="2790" y="1067"/>
                  <a:pt x="2782" y="1050"/>
                  <a:pt x="2782" y="1030"/>
                </a:cubicBezTo>
                <a:cubicBezTo>
                  <a:pt x="2782" y="1025"/>
                  <a:pt x="2779" y="1023"/>
                  <a:pt x="2776" y="1022"/>
                </a:cubicBezTo>
                <a:cubicBezTo>
                  <a:pt x="2780" y="1019"/>
                  <a:pt x="2780" y="1012"/>
                  <a:pt x="2776" y="1010"/>
                </a:cubicBezTo>
                <a:close/>
                <a:moveTo>
                  <a:pt x="2846" y="979"/>
                </a:moveTo>
                <a:cubicBezTo>
                  <a:pt x="2864" y="998"/>
                  <a:pt x="2886" y="1021"/>
                  <a:pt x="2912" y="1028"/>
                </a:cubicBezTo>
                <a:cubicBezTo>
                  <a:pt x="2902" y="1031"/>
                  <a:pt x="2892" y="1033"/>
                  <a:pt x="2884" y="1036"/>
                </a:cubicBezTo>
                <a:cubicBezTo>
                  <a:pt x="2883" y="1036"/>
                  <a:pt x="2882" y="1037"/>
                  <a:pt x="2880" y="1037"/>
                </a:cubicBezTo>
                <a:cubicBezTo>
                  <a:pt x="2880" y="1034"/>
                  <a:pt x="2879" y="1031"/>
                  <a:pt x="2875" y="1030"/>
                </a:cubicBezTo>
                <a:cubicBezTo>
                  <a:pt x="2851" y="1023"/>
                  <a:pt x="2827" y="1007"/>
                  <a:pt x="2819" y="982"/>
                </a:cubicBezTo>
                <a:cubicBezTo>
                  <a:pt x="2824" y="979"/>
                  <a:pt x="2830" y="976"/>
                  <a:pt x="2835" y="973"/>
                </a:cubicBezTo>
                <a:cubicBezTo>
                  <a:pt x="2848" y="966"/>
                  <a:pt x="2861" y="959"/>
                  <a:pt x="2873" y="952"/>
                </a:cubicBezTo>
                <a:cubicBezTo>
                  <a:pt x="2879" y="996"/>
                  <a:pt x="2924" y="1012"/>
                  <a:pt x="2963" y="1014"/>
                </a:cubicBezTo>
                <a:cubicBezTo>
                  <a:pt x="2956" y="1016"/>
                  <a:pt x="2949" y="1018"/>
                  <a:pt x="2942" y="1020"/>
                </a:cubicBezTo>
                <a:cubicBezTo>
                  <a:pt x="2941" y="1017"/>
                  <a:pt x="2939" y="1013"/>
                  <a:pt x="2934" y="1014"/>
                </a:cubicBezTo>
                <a:cubicBezTo>
                  <a:pt x="2902" y="1017"/>
                  <a:pt x="2878" y="989"/>
                  <a:pt x="2857" y="968"/>
                </a:cubicBezTo>
                <a:cubicBezTo>
                  <a:pt x="2850" y="961"/>
                  <a:pt x="2838" y="972"/>
                  <a:pt x="2846" y="979"/>
                </a:cubicBezTo>
                <a:close/>
                <a:moveTo>
                  <a:pt x="2864" y="1043"/>
                </a:moveTo>
                <a:cubicBezTo>
                  <a:pt x="2854" y="1047"/>
                  <a:pt x="2844" y="1052"/>
                  <a:pt x="2835" y="1057"/>
                </a:cubicBezTo>
                <a:cubicBezTo>
                  <a:pt x="2816" y="1044"/>
                  <a:pt x="2807" y="1020"/>
                  <a:pt x="2800" y="998"/>
                </a:cubicBezTo>
                <a:cubicBezTo>
                  <a:pt x="2800" y="997"/>
                  <a:pt x="2799" y="996"/>
                  <a:pt x="2798" y="995"/>
                </a:cubicBezTo>
                <a:cubicBezTo>
                  <a:pt x="2801" y="993"/>
                  <a:pt x="2803" y="992"/>
                  <a:pt x="2805" y="990"/>
                </a:cubicBezTo>
                <a:cubicBezTo>
                  <a:pt x="2815" y="1016"/>
                  <a:pt x="2838" y="1034"/>
                  <a:pt x="2864" y="1043"/>
                </a:cubicBezTo>
                <a:close/>
                <a:moveTo>
                  <a:pt x="2789" y="1105"/>
                </a:moveTo>
                <a:cubicBezTo>
                  <a:pt x="2794" y="1101"/>
                  <a:pt x="2800" y="1098"/>
                  <a:pt x="2805" y="1094"/>
                </a:cubicBezTo>
                <a:cubicBezTo>
                  <a:pt x="2822" y="1086"/>
                  <a:pt x="2842" y="1081"/>
                  <a:pt x="2860" y="1078"/>
                </a:cubicBezTo>
                <a:cubicBezTo>
                  <a:pt x="2875" y="1075"/>
                  <a:pt x="2890" y="1071"/>
                  <a:pt x="2906" y="1071"/>
                </a:cubicBezTo>
                <a:cubicBezTo>
                  <a:pt x="2923" y="1070"/>
                  <a:pt x="2929" y="1085"/>
                  <a:pt x="2925" y="1100"/>
                </a:cubicBezTo>
                <a:cubicBezTo>
                  <a:pt x="2924" y="1102"/>
                  <a:pt x="2923" y="1105"/>
                  <a:pt x="2922" y="1107"/>
                </a:cubicBezTo>
                <a:cubicBezTo>
                  <a:pt x="2921" y="1107"/>
                  <a:pt x="2920" y="1107"/>
                  <a:pt x="2919" y="1107"/>
                </a:cubicBezTo>
                <a:cubicBezTo>
                  <a:pt x="2876" y="1125"/>
                  <a:pt x="2821" y="1132"/>
                  <a:pt x="2775" y="1119"/>
                </a:cubicBezTo>
                <a:cubicBezTo>
                  <a:pt x="2779" y="1113"/>
                  <a:pt x="2784" y="1109"/>
                  <a:pt x="2789" y="1105"/>
                </a:cubicBezTo>
                <a:close/>
                <a:moveTo>
                  <a:pt x="3045" y="1042"/>
                </a:moveTo>
                <a:cubicBezTo>
                  <a:pt x="3047" y="1043"/>
                  <a:pt x="3050" y="1043"/>
                  <a:pt x="3052" y="1042"/>
                </a:cubicBezTo>
                <a:cubicBezTo>
                  <a:pt x="3052" y="1042"/>
                  <a:pt x="3052" y="1042"/>
                  <a:pt x="3052" y="1042"/>
                </a:cubicBezTo>
                <a:cubicBezTo>
                  <a:pt x="3057" y="1064"/>
                  <a:pt x="3062" y="1095"/>
                  <a:pt x="3049" y="1116"/>
                </a:cubicBezTo>
                <a:cubicBezTo>
                  <a:pt x="3027" y="1112"/>
                  <a:pt x="3005" y="1112"/>
                  <a:pt x="2982" y="1114"/>
                </a:cubicBezTo>
                <a:cubicBezTo>
                  <a:pt x="2974" y="1111"/>
                  <a:pt x="2967" y="1106"/>
                  <a:pt x="2963" y="1097"/>
                </a:cubicBezTo>
                <a:cubicBezTo>
                  <a:pt x="2945" y="1050"/>
                  <a:pt x="3010" y="1023"/>
                  <a:pt x="3045" y="1042"/>
                </a:cubicBezTo>
                <a:close/>
                <a:moveTo>
                  <a:pt x="3120" y="956"/>
                </a:moveTo>
                <a:cubicBezTo>
                  <a:pt x="3123" y="959"/>
                  <a:pt x="3125" y="962"/>
                  <a:pt x="3128" y="966"/>
                </a:cubicBezTo>
                <a:cubicBezTo>
                  <a:pt x="3121" y="967"/>
                  <a:pt x="3114" y="968"/>
                  <a:pt x="3107" y="968"/>
                </a:cubicBezTo>
                <a:cubicBezTo>
                  <a:pt x="3105" y="968"/>
                  <a:pt x="3103" y="969"/>
                  <a:pt x="3102" y="971"/>
                </a:cubicBezTo>
                <a:cubicBezTo>
                  <a:pt x="3088" y="954"/>
                  <a:pt x="3073" y="939"/>
                  <a:pt x="3058" y="922"/>
                </a:cubicBezTo>
                <a:cubicBezTo>
                  <a:pt x="3060" y="922"/>
                  <a:pt x="3063" y="922"/>
                  <a:pt x="3065" y="923"/>
                </a:cubicBezTo>
                <a:cubicBezTo>
                  <a:pt x="3082" y="935"/>
                  <a:pt x="3103" y="943"/>
                  <a:pt x="3120" y="956"/>
                </a:cubicBezTo>
                <a:close/>
                <a:moveTo>
                  <a:pt x="3101" y="919"/>
                </a:moveTo>
                <a:cubicBezTo>
                  <a:pt x="3118" y="922"/>
                  <a:pt x="3132" y="932"/>
                  <a:pt x="3142" y="946"/>
                </a:cubicBezTo>
                <a:cubicBezTo>
                  <a:pt x="3142" y="950"/>
                  <a:pt x="3143" y="954"/>
                  <a:pt x="3144" y="958"/>
                </a:cubicBezTo>
                <a:cubicBezTo>
                  <a:pt x="3141" y="955"/>
                  <a:pt x="3139" y="952"/>
                  <a:pt x="3136" y="949"/>
                </a:cubicBezTo>
                <a:cubicBezTo>
                  <a:pt x="3126" y="937"/>
                  <a:pt x="3114" y="926"/>
                  <a:pt x="3101" y="919"/>
                </a:cubicBezTo>
                <a:close/>
                <a:moveTo>
                  <a:pt x="3131" y="982"/>
                </a:moveTo>
                <a:cubicBezTo>
                  <a:pt x="3133" y="982"/>
                  <a:pt x="3135" y="981"/>
                  <a:pt x="3136" y="980"/>
                </a:cubicBezTo>
                <a:cubicBezTo>
                  <a:pt x="3141" y="989"/>
                  <a:pt x="3145" y="999"/>
                  <a:pt x="3146" y="1009"/>
                </a:cubicBezTo>
                <a:cubicBezTo>
                  <a:pt x="3142" y="1009"/>
                  <a:pt x="3137" y="1010"/>
                  <a:pt x="3132" y="1011"/>
                </a:cubicBezTo>
                <a:cubicBezTo>
                  <a:pt x="3130" y="1012"/>
                  <a:pt x="3129" y="1013"/>
                  <a:pt x="3128" y="1014"/>
                </a:cubicBezTo>
                <a:cubicBezTo>
                  <a:pt x="3123" y="1003"/>
                  <a:pt x="3118" y="993"/>
                  <a:pt x="3112" y="984"/>
                </a:cubicBezTo>
                <a:cubicBezTo>
                  <a:pt x="3118" y="983"/>
                  <a:pt x="3125" y="982"/>
                  <a:pt x="3131" y="982"/>
                </a:cubicBezTo>
                <a:close/>
                <a:moveTo>
                  <a:pt x="3148" y="1025"/>
                </a:moveTo>
                <a:cubicBezTo>
                  <a:pt x="3149" y="1030"/>
                  <a:pt x="3149" y="1035"/>
                  <a:pt x="3148" y="1040"/>
                </a:cubicBezTo>
                <a:cubicBezTo>
                  <a:pt x="3148" y="1043"/>
                  <a:pt x="3148" y="1053"/>
                  <a:pt x="3146" y="1065"/>
                </a:cubicBezTo>
                <a:cubicBezTo>
                  <a:pt x="3143" y="1066"/>
                  <a:pt x="3140" y="1066"/>
                  <a:pt x="3138" y="1067"/>
                </a:cubicBezTo>
                <a:cubicBezTo>
                  <a:pt x="3137" y="1059"/>
                  <a:pt x="3137" y="1052"/>
                  <a:pt x="3136" y="1045"/>
                </a:cubicBezTo>
                <a:cubicBezTo>
                  <a:pt x="3135" y="1039"/>
                  <a:pt x="3134" y="1033"/>
                  <a:pt x="3132" y="1027"/>
                </a:cubicBezTo>
                <a:cubicBezTo>
                  <a:pt x="3133" y="1027"/>
                  <a:pt x="3135" y="1027"/>
                  <a:pt x="3136" y="1027"/>
                </a:cubicBezTo>
                <a:cubicBezTo>
                  <a:pt x="3140" y="1025"/>
                  <a:pt x="3144" y="1025"/>
                  <a:pt x="3148" y="1025"/>
                </a:cubicBezTo>
                <a:close/>
                <a:moveTo>
                  <a:pt x="3137" y="1083"/>
                </a:moveTo>
                <a:cubicBezTo>
                  <a:pt x="3140" y="1082"/>
                  <a:pt x="3142" y="1082"/>
                  <a:pt x="3144" y="1081"/>
                </a:cubicBezTo>
                <a:cubicBezTo>
                  <a:pt x="3142" y="1098"/>
                  <a:pt x="3139" y="1116"/>
                  <a:pt x="3134" y="1129"/>
                </a:cubicBezTo>
                <a:cubicBezTo>
                  <a:pt x="3129" y="1133"/>
                  <a:pt x="3123" y="1137"/>
                  <a:pt x="3117" y="1141"/>
                </a:cubicBezTo>
                <a:cubicBezTo>
                  <a:pt x="3115" y="1140"/>
                  <a:pt x="3113" y="1139"/>
                  <a:pt x="3111" y="1138"/>
                </a:cubicBezTo>
                <a:cubicBezTo>
                  <a:pt x="3129" y="1127"/>
                  <a:pt x="3136" y="1105"/>
                  <a:pt x="3137" y="1083"/>
                </a:cubicBezTo>
                <a:close/>
                <a:moveTo>
                  <a:pt x="3173" y="1216"/>
                </a:moveTo>
                <a:cubicBezTo>
                  <a:pt x="3175" y="1216"/>
                  <a:pt x="3177" y="1215"/>
                  <a:pt x="3178" y="1212"/>
                </a:cubicBezTo>
                <a:cubicBezTo>
                  <a:pt x="3179" y="1211"/>
                  <a:pt x="3180" y="1209"/>
                  <a:pt x="3181" y="1208"/>
                </a:cubicBezTo>
                <a:cubicBezTo>
                  <a:pt x="3201" y="1219"/>
                  <a:pt x="3222" y="1230"/>
                  <a:pt x="3244" y="1237"/>
                </a:cubicBezTo>
                <a:cubicBezTo>
                  <a:pt x="3258" y="1246"/>
                  <a:pt x="3272" y="1253"/>
                  <a:pt x="3287" y="1259"/>
                </a:cubicBezTo>
                <a:cubicBezTo>
                  <a:pt x="3272" y="1265"/>
                  <a:pt x="3256" y="1268"/>
                  <a:pt x="3241" y="1268"/>
                </a:cubicBezTo>
                <a:cubicBezTo>
                  <a:pt x="3210" y="1267"/>
                  <a:pt x="3182" y="1248"/>
                  <a:pt x="3156" y="1228"/>
                </a:cubicBezTo>
                <a:cubicBezTo>
                  <a:pt x="3162" y="1226"/>
                  <a:pt x="3168" y="1222"/>
                  <a:pt x="3173" y="1216"/>
                </a:cubicBezTo>
                <a:close/>
                <a:moveTo>
                  <a:pt x="3001" y="1169"/>
                </a:moveTo>
                <a:cubicBezTo>
                  <a:pt x="3015" y="1171"/>
                  <a:pt x="3028" y="1173"/>
                  <a:pt x="3041" y="1177"/>
                </a:cubicBezTo>
                <a:cubicBezTo>
                  <a:pt x="3041" y="1179"/>
                  <a:pt x="3041" y="1181"/>
                  <a:pt x="3042" y="1183"/>
                </a:cubicBezTo>
                <a:cubicBezTo>
                  <a:pt x="3059" y="1215"/>
                  <a:pt x="3074" y="1248"/>
                  <a:pt x="3095" y="1277"/>
                </a:cubicBezTo>
                <a:cubicBezTo>
                  <a:pt x="3086" y="1274"/>
                  <a:pt x="3077" y="1270"/>
                  <a:pt x="3070" y="1264"/>
                </a:cubicBezTo>
                <a:cubicBezTo>
                  <a:pt x="3067" y="1261"/>
                  <a:pt x="3063" y="1261"/>
                  <a:pt x="3060" y="1264"/>
                </a:cubicBezTo>
                <a:cubicBezTo>
                  <a:pt x="3034" y="1245"/>
                  <a:pt x="3018" y="1213"/>
                  <a:pt x="3019" y="1182"/>
                </a:cubicBezTo>
                <a:cubicBezTo>
                  <a:pt x="3020" y="1171"/>
                  <a:pt x="3004" y="1171"/>
                  <a:pt x="3003" y="1182"/>
                </a:cubicBezTo>
                <a:cubicBezTo>
                  <a:pt x="3003" y="1188"/>
                  <a:pt x="3004" y="1195"/>
                  <a:pt x="3005" y="1202"/>
                </a:cubicBezTo>
                <a:cubicBezTo>
                  <a:pt x="3003" y="1205"/>
                  <a:pt x="3004" y="1210"/>
                  <a:pt x="3007" y="1212"/>
                </a:cubicBezTo>
                <a:cubicBezTo>
                  <a:pt x="3014" y="1241"/>
                  <a:pt x="3033" y="1267"/>
                  <a:pt x="3058" y="1282"/>
                </a:cubicBezTo>
                <a:cubicBezTo>
                  <a:pt x="3061" y="1284"/>
                  <a:pt x="3065" y="1283"/>
                  <a:pt x="3067" y="1281"/>
                </a:cubicBezTo>
                <a:cubicBezTo>
                  <a:pt x="3074" y="1286"/>
                  <a:pt x="3082" y="1289"/>
                  <a:pt x="3090" y="1293"/>
                </a:cubicBezTo>
                <a:cubicBezTo>
                  <a:pt x="3096" y="1295"/>
                  <a:pt x="3101" y="1291"/>
                  <a:pt x="3102" y="1287"/>
                </a:cubicBezTo>
                <a:cubicBezTo>
                  <a:pt x="3105" y="1291"/>
                  <a:pt x="3108" y="1294"/>
                  <a:pt x="3111" y="1298"/>
                </a:cubicBezTo>
                <a:cubicBezTo>
                  <a:pt x="3074" y="1295"/>
                  <a:pt x="3038" y="1288"/>
                  <a:pt x="3003" y="1276"/>
                </a:cubicBezTo>
                <a:cubicBezTo>
                  <a:pt x="3003" y="1276"/>
                  <a:pt x="3003" y="1276"/>
                  <a:pt x="3003" y="1276"/>
                </a:cubicBezTo>
                <a:cubicBezTo>
                  <a:pt x="2993" y="1245"/>
                  <a:pt x="2992" y="1213"/>
                  <a:pt x="2987" y="1182"/>
                </a:cubicBezTo>
                <a:cubicBezTo>
                  <a:pt x="2986" y="1177"/>
                  <a:pt x="2982" y="1176"/>
                  <a:pt x="2978" y="1177"/>
                </a:cubicBezTo>
                <a:cubicBezTo>
                  <a:pt x="2978" y="1174"/>
                  <a:pt x="2977" y="1171"/>
                  <a:pt x="2976" y="1169"/>
                </a:cubicBezTo>
                <a:cubicBezTo>
                  <a:pt x="2976" y="1168"/>
                  <a:pt x="2976" y="1168"/>
                  <a:pt x="2976" y="1167"/>
                </a:cubicBezTo>
                <a:cubicBezTo>
                  <a:pt x="2984" y="1167"/>
                  <a:pt x="2992" y="1168"/>
                  <a:pt x="3001" y="1169"/>
                </a:cubicBezTo>
                <a:close/>
                <a:moveTo>
                  <a:pt x="3061" y="1184"/>
                </a:moveTo>
                <a:cubicBezTo>
                  <a:pt x="3073" y="1189"/>
                  <a:pt x="3084" y="1195"/>
                  <a:pt x="3095" y="1202"/>
                </a:cubicBezTo>
                <a:cubicBezTo>
                  <a:pt x="3102" y="1207"/>
                  <a:pt x="3109" y="1211"/>
                  <a:pt x="3115" y="1216"/>
                </a:cubicBezTo>
                <a:cubicBezTo>
                  <a:pt x="3115" y="1250"/>
                  <a:pt x="3137" y="1282"/>
                  <a:pt x="3166" y="1300"/>
                </a:cubicBezTo>
                <a:cubicBezTo>
                  <a:pt x="3166" y="1300"/>
                  <a:pt x="3165" y="1300"/>
                  <a:pt x="3165" y="1300"/>
                </a:cubicBezTo>
                <a:cubicBezTo>
                  <a:pt x="3154" y="1300"/>
                  <a:pt x="3144" y="1300"/>
                  <a:pt x="3134" y="1299"/>
                </a:cubicBezTo>
                <a:cubicBezTo>
                  <a:pt x="3133" y="1298"/>
                  <a:pt x="3133" y="1297"/>
                  <a:pt x="3132" y="1296"/>
                </a:cubicBezTo>
                <a:cubicBezTo>
                  <a:pt x="3099" y="1265"/>
                  <a:pt x="3082" y="1224"/>
                  <a:pt x="3061" y="1184"/>
                </a:cubicBezTo>
                <a:close/>
                <a:moveTo>
                  <a:pt x="3133" y="1229"/>
                </a:moveTo>
                <a:cubicBezTo>
                  <a:pt x="3142" y="1236"/>
                  <a:pt x="3151" y="1243"/>
                  <a:pt x="3161" y="1250"/>
                </a:cubicBezTo>
                <a:cubicBezTo>
                  <a:pt x="3200" y="1278"/>
                  <a:pt x="3245" y="1295"/>
                  <a:pt x="3292" y="1274"/>
                </a:cubicBezTo>
                <a:cubicBezTo>
                  <a:pt x="3301" y="1270"/>
                  <a:pt x="3311" y="1265"/>
                  <a:pt x="3319" y="1259"/>
                </a:cubicBezTo>
                <a:cubicBezTo>
                  <a:pt x="3319" y="1259"/>
                  <a:pt x="3319" y="1259"/>
                  <a:pt x="3319" y="1259"/>
                </a:cubicBezTo>
                <a:cubicBezTo>
                  <a:pt x="3288" y="1290"/>
                  <a:pt x="3239" y="1297"/>
                  <a:pt x="3195" y="1299"/>
                </a:cubicBezTo>
                <a:cubicBezTo>
                  <a:pt x="3194" y="1297"/>
                  <a:pt x="3192" y="1295"/>
                  <a:pt x="3189" y="1294"/>
                </a:cubicBezTo>
                <a:cubicBezTo>
                  <a:pt x="3162" y="1284"/>
                  <a:pt x="3139" y="1258"/>
                  <a:pt x="3133" y="1229"/>
                </a:cubicBezTo>
                <a:close/>
                <a:moveTo>
                  <a:pt x="3232" y="1035"/>
                </a:moveTo>
                <a:cubicBezTo>
                  <a:pt x="3232" y="1016"/>
                  <a:pt x="3231" y="999"/>
                  <a:pt x="3227" y="981"/>
                </a:cubicBezTo>
                <a:cubicBezTo>
                  <a:pt x="3227" y="976"/>
                  <a:pt x="3227" y="971"/>
                  <a:pt x="3227" y="966"/>
                </a:cubicBezTo>
                <a:cubicBezTo>
                  <a:pt x="3245" y="997"/>
                  <a:pt x="3242" y="1029"/>
                  <a:pt x="3232" y="1060"/>
                </a:cubicBezTo>
                <a:cubicBezTo>
                  <a:pt x="3232" y="1052"/>
                  <a:pt x="3232" y="1043"/>
                  <a:pt x="3232" y="1035"/>
                </a:cubicBezTo>
                <a:close/>
                <a:moveTo>
                  <a:pt x="3228" y="939"/>
                </a:moveTo>
                <a:cubicBezTo>
                  <a:pt x="3224" y="934"/>
                  <a:pt x="3215" y="937"/>
                  <a:pt x="3214" y="942"/>
                </a:cubicBezTo>
                <a:cubicBezTo>
                  <a:pt x="3214" y="942"/>
                  <a:pt x="3214" y="943"/>
                  <a:pt x="3214" y="943"/>
                </a:cubicBezTo>
                <a:cubicBezTo>
                  <a:pt x="3212" y="939"/>
                  <a:pt x="3211" y="936"/>
                  <a:pt x="3209" y="932"/>
                </a:cubicBezTo>
                <a:cubicBezTo>
                  <a:pt x="3208" y="932"/>
                  <a:pt x="3208" y="931"/>
                  <a:pt x="3207" y="930"/>
                </a:cubicBezTo>
                <a:cubicBezTo>
                  <a:pt x="3215" y="933"/>
                  <a:pt x="3222" y="936"/>
                  <a:pt x="3229" y="937"/>
                </a:cubicBezTo>
                <a:cubicBezTo>
                  <a:pt x="3230" y="937"/>
                  <a:pt x="3231" y="938"/>
                  <a:pt x="3232" y="938"/>
                </a:cubicBezTo>
                <a:cubicBezTo>
                  <a:pt x="3237" y="940"/>
                  <a:pt x="3243" y="940"/>
                  <a:pt x="3249" y="939"/>
                </a:cubicBezTo>
                <a:cubicBezTo>
                  <a:pt x="3246" y="948"/>
                  <a:pt x="3245" y="957"/>
                  <a:pt x="3245" y="966"/>
                </a:cubicBezTo>
                <a:cubicBezTo>
                  <a:pt x="3241" y="957"/>
                  <a:pt x="3235" y="948"/>
                  <a:pt x="3228" y="939"/>
                </a:cubicBezTo>
                <a:close/>
                <a:moveTo>
                  <a:pt x="3255" y="1001"/>
                </a:moveTo>
                <a:cubicBezTo>
                  <a:pt x="3256" y="1002"/>
                  <a:pt x="3257" y="1004"/>
                  <a:pt x="3259" y="1006"/>
                </a:cubicBezTo>
                <a:cubicBezTo>
                  <a:pt x="3259" y="1006"/>
                  <a:pt x="3259" y="1006"/>
                  <a:pt x="3259" y="1006"/>
                </a:cubicBezTo>
                <a:cubicBezTo>
                  <a:pt x="3258" y="1007"/>
                  <a:pt x="3256" y="1008"/>
                  <a:pt x="3255" y="1010"/>
                </a:cubicBezTo>
                <a:cubicBezTo>
                  <a:pt x="3255" y="1007"/>
                  <a:pt x="3255" y="1004"/>
                  <a:pt x="3255" y="1001"/>
                </a:cubicBezTo>
                <a:close/>
                <a:moveTo>
                  <a:pt x="3296" y="736"/>
                </a:moveTo>
                <a:cubicBezTo>
                  <a:pt x="3295" y="729"/>
                  <a:pt x="3296" y="721"/>
                  <a:pt x="3297" y="714"/>
                </a:cubicBezTo>
                <a:cubicBezTo>
                  <a:pt x="3299" y="704"/>
                  <a:pt x="3304" y="693"/>
                  <a:pt x="3310" y="687"/>
                </a:cubicBezTo>
                <a:cubicBezTo>
                  <a:pt x="3313" y="688"/>
                  <a:pt x="3317" y="690"/>
                  <a:pt x="3320" y="694"/>
                </a:cubicBezTo>
                <a:cubicBezTo>
                  <a:pt x="3323" y="698"/>
                  <a:pt x="3329" y="697"/>
                  <a:pt x="3332" y="694"/>
                </a:cubicBezTo>
                <a:cubicBezTo>
                  <a:pt x="3332" y="694"/>
                  <a:pt x="3332" y="695"/>
                  <a:pt x="3332" y="695"/>
                </a:cubicBezTo>
                <a:cubicBezTo>
                  <a:pt x="3336" y="701"/>
                  <a:pt x="3346" y="700"/>
                  <a:pt x="3347" y="693"/>
                </a:cubicBezTo>
                <a:cubicBezTo>
                  <a:pt x="3347" y="692"/>
                  <a:pt x="3348" y="690"/>
                  <a:pt x="3348" y="688"/>
                </a:cubicBezTo>
                <a:cubicBezTo>
                  <a:pt x="3351" y="688"/>
                  <a:pt x="3353" y="687"/>
                  <a:pt x="3354" y="684"/>
                </a:cubicBezTo>
                <a:cubicBezTo>
                  <a:pt x="3355" y="682"/>
                  <a:pt x="3357" y="678"/>
                  <a:pt x="3359" y="675"/>
                </a:cubicBezTo>
                <a:cubicBezTo>
                  <a:pt x="3360" y="675"/>
                  <a:pt x="3360" y="675"/>
                  <a:pt x="3360" y="676"/>
                </a:cubicBezTo>
                <a:cubicBezTo>
                  <a:pt x="3369" y="685"/>
                  <a:pt x="3372" y="701"/>
                  <a:pt x="3375" y="713"/>
                </a:cubicBezTo>
                <a:cubicBezTo>
                  <a:pt x="3379" y="729"/>
                  <a:pt x="3381" y="747"/>
                  <a:pt x="3383" y="764"/>
                </a:cubicBezTo>
                <a:cubicBezTo>
                  <a:pt x="3381" y="769"/>
                  <a:pt x="3378" y="775"/>
                  <a:pt x="3373" y="779"/>
                </a:cubicBezTo>
                <a:cubicBezTo>
                  <a:pt x="3368" y="785"/>
                  <a:pt x="3360" y="786"/>
                  <a:pt x="3352" y="786"/>
                </a:cubicBezTo>
                <a:cubicBezTo>
                  <a:pt x="3352" y="784"/>
                  <a:pt x="3351" y="782"/>
                  <a:pt x="3349" y="780"/>
                </a:cubicBezTo>
                <a:cubicBezTo>
                  <a:pt x="3330" y="767"/>
                  <a:pt x="3307" y="756"/>
                  <a:pt x="3296" y="736"/>
                </a:cubicBezTo>
                <a:close/>
                <a:moveTo>
                  <a:pt x="3228" y="848"/>
                </a:moveTo>
                <a:cubicBezTo>
                  <a:pt x="3218" y="840"/>
                  <a:pt x="3201" y="826"/>
                  <a:pt x="3209" y="812"/>
                </a:cubicBezTo>
                <a:cubicBezTo>
                  <a:pt x="3215" y="800"/>
                  <a:pt x="3234" y="795"/>
                  <a:pt x="3246" y="793"/>
                </a:cubicBezTo>
                <a:cubicBezTo>
                  <a:pt x="3252" y="792"/>
                  <a:pt x="3259" y="790"/>
                  <a:pt x="3267" y="790"/>
                </a:cubicBezTo>
                <a:cubicBezTo>
                  <a:pt x="3289" y="798"/>
                  <a:pt x="3309" y="813"/>
                  <a:pt x="3331" y="821"/>
                </a:cubicBezTo>
                <a:cubicBezTo>
                  <a:pt x="3331" y="822"/>
                  <a:pt x="3332" y="823"/>
                  <a:pt x="3332" y="825"/>
                </a:cubicBezTo>
                <a:cubicBezTo>
                  <a:pt x="3335" y="832"/>
                  <a:pt x="3339" y="839"/>
                  <a:pt x="3343" y="846"/>
                </a:cubicBezTo>
                <a:cubicBezTo>
                  <a:pt x="3341" y="847"/>
                  <a:pt x="3338" y="848"/>
                  <a:pt x="3337" y="852"/>
                </a:cubicBezTo>
                <a:cubicBezTo>
                  <a:pt x="3333" y="863"/>
                  <a:pt x="3325" y="874"/>
                  <a:pt x="3316" y="883"/>
                </a:cubicBezTo>
                <a:cubicBezTo>
                  <a:pt x="3315" y="884"/>
                  <a:pt x="3313" y="884"/>
                  <a:pt x="3312" y="885"/>
                </a:cubicBezTo>
                <a:cubicBezTo>
                  <a:pt x="3305" y="892"/>
                  <a:pt x="3297" y="899"/>
                  <a:pt x="3289" y="905"/>
                </a:cubicBezTo>
                <a:cubicBezTo>
                  <a:pt x="3288" y="904"/>
                  <a:pt x="3286" y="904"/>
                  <a:pt x="3284" y="905"/>
                </a:cubicBezTo>
                <a:cubicBezTo>
                  <a:pt x="3275" y="908"/>
                  <a:pt x="3267" y="913"/>
                  <a:pt x="3261" y="920"/>
                </a:cubicBezTo>
                <a:cubicBezTo>
                  <a:pt x="3260" y="920"/>
                  <a:pt x="3258" y="921"/>
                  <a:pt x="3257" y="921"/>
                </a:cubicBezTo>
                <a:cubicBezTo>
                  <a:pt x="3251" y="922"/>
                  <a:pt x="3244" y="923"/>
                  <a:pt x="3238" y="922"/>
                </a:cubicBezTo>
                <a:cubicBezTo>
                  <a:pt x="3209" y="915"/>
                  <a:pt x="3189" y="874"/>
                  <a:pt x="3224" y="861"/>
                </a:cubicBezTo>
                <a:cubicBezTo>
                  <a:pt x="3229" y="860"/>
                  <a:pt x="3233" y="852"/>
                  <a:pt x="3228" y="848"/>
                </a:cubicBezTo>
                <a:close/>
                <a:moveTo>
                  <a:pt x="3050" y="900"/>
                </a:moveTo>
                <a:cubicBezTo>
                  <a:pt x="3094" y="817"/>
                  <a:pt x="3174" y="899"/>
                  <a:pt x="3201" y="952"/>
                </a:cubicBezTo>
                <a:cubicBezTo>
                  <a:pt x="3206" y="961"/>
                  <a:pt x="3209" y="970"/>
                  <a:pt x="3211" y="979"/>
                </a:cubicBezTo>
                <a:cubicBezTo>
                  <a:pt x="3212" y="997"/>
                  <a:pt x="3214" y="1015"/>
                  <a:pt x="3215" y="1033"/>
                </a:cubicBezTo>
                <a:cubicBezTo>
                  <a:pt x="3214" y="1046"/>
                  <a:pt x="3213" y="1058"/>
                  <a:pt x="3210" y="1070"/>
                </a:cubicBezTo>
                <a:cubicBezTo>
                  <a:pt x="3205" y="1098"/>
                  <a:pt x="3197" y="1124"/>
                  <a:pt x="3188" y="1150"/>
                </a:cubicBezTo>
                <a:cubicBezTo>
                  <a:pt x="3183" y="1159"/>
                  <a:pt x="3179" y="1168"/>
                  <a:pt x="3175" y="1176"/>
                </a:cubicBezTo>
                <a:cubicBezTo>
                  <a:pt x="3164" y="1169"/>
                  <a:pt x="3152" y="1161"/>
                  <a:pt x="3140" y="1154"/>
                </a:cubicBezTo>
                <a:cubicBezTo>
                  <a:pt x="3144" y="1150"/>
                  <a:pt x="3146" y="1144"/>
                  <a:pt x="3149" y="1138"/>
                </a:cubicBezTo>
                <a:cubicBezTo>
                  <a:pt x="3173" y="1118"/>
                  <a:pt x="3192" y="1091"/>
                  <a:pt x="3200" y="1059"/>
                </a:cubicBezTo>
                <a:cubicBezTo>
                  <a:pt x="3212" y="1014"/>
                  <a:pt x="3192" y="969"/>
                  <a:pt x="3157" y="940"/>
                </a:cubicBezTo>
                <a:cubicBezTo>
                  <a:pt x="3137" y="911"/>
                  <a:pt x="3105" y="894"/>
                  <a:pt x="3063" y="905"/>
                </a:cubicBezTo>
                <a:cubicBezTo>
                  <a:pt x="3061" y="905"/>
                  <a:pt x="3060" y="906"/>
                  <a:pt x="3059" y="907"/>
                </a:cubicBezTo>
                <a:cubicBezTo>
                  <a:pt x="3053" y="906"/>
                  <a:pt x="3046" y="906"/>
                  <a:pt x="3039" y="907"/>
                </a:cubicBezTo>
                <a:cubicBezTo>
                  <a:pt x="3039" y="905"/>
                  <a:pt x="3038" y="904"/>
                  <a:pt x="3038" y="902"/>
                </a:cubicBezTo>
                <a:cubicBezTo>
                  <a:pt x="3041" y="905"/>
                  <a:pt x="3047" y="906"/>
                  <a:pt x="3050" y="900"/>
                </a:cubicBezTo>
                <a:close/>
                <a:moveTo>
                  <a:pt x="3042" y="944"/>
                </a:moveTo>
                <a:cubicBezTo>
                  <a:pt x="3042" y="939"/>
                  <a:pt x="3042" y="934"/>
                  <a:pt x="3042" y="928"/>
                </a:cubicBezTo>
                <a:cubicBezTo>
                  <a:pt x="3071" y="960"/>
                  <a:pt x="3107" y="988"/>
                  <a:pt x="3117" y="1032"/>
                </a:cubicBezTo>
                <a:cubicBezTo>
                  <a:pt x="3124" y="1061"/>
                  <a:pt x="3131" y="1120"/>
                  <a:pt x="3092" y="1129"/>
                </a:cubicBezTo>
                <a:cubicBezTo>
                  <a:pt x="3092" y="1129"/>
                  <a:pt x="3091" y="1129"/>
                  <a:pt x="3091" y="1129"/>
                </a:cubicBezTo>
                <a:cubicBezTo>
                  <a:pt x="3084" y="1126"/>
                  <a:pt x="3076" y="1123"/>
                  <a:pt x="3069" y="1121"/>
                </a:cubicBezTo>
                <a:cubicBezTo>
                  <a:pt x="3067" y="1120"/>
                  <a:pt x="3066" y="1120"/>
                  <a:pt x="3065" y="1119"/>
                </a:cubicBezTo>
                <a:cubicBezTo>
                  <a:pt x="3075" y="1099"/>
                  <a:pt x="3073" y="1075"/>
                  <a:pt x="3070" y="1053"/>
                </a:cubicBezTo>
                <a:cubicBezTo>
                  <a:pt x="3066" y="1025"/>
                  <a:pt x="3056" y="992"/>
                  <a:pt x="3035" y="971"/>
                </a:cubicBezTo>
                <a:cubicBezTo>
                  <a:pt x="3039" y="963"/>
                  <a:pt x="3041" y="954"/>
                  <a:pt x="3042" y="944"/>
                </a:cubicBezTo>
                <a:close/>
                <a:moveTo>
                  <a:pt x="3047" y="1025"/>
                </a:moveTo>
                <a:cubicBezTo>
                  <a:pt x="3014" y="1010"/>
                  <a:pt x="2970" y="1024"/>
                  <a:pt x="2951" y="1056"/>
                </a:cubicBezTo>
                <a:cubicBezTo>
                  <a:pt x="2941" y="1072"/>
                  <a:pt x="2943" y="1094"/>
                  <a:pt x="2951" y="1110"/>
                </a:cubicBezTo>
                <a:cubicBezTo>
                  <a:pt x="2953" y="1113"/>
                  <a:pt x="2955" y="1115"/>
                  <a:pt x="2957" y="1117"/>
                </a:cubicBezTo>
                <a:cubicBezTo>
                  <a:pt x="2948" y="1119"/>
                  <a:pt x="2939" y="1120"/>
                  <a:pt x="2930" y="1122"/>
                </a:cubicBezTo>
                <a:cubicBezTo>
                  <a:pt x="2939" y="1112"/>
                  <a:pt x="2945" y="1098"/>
                  <a:pt x="2942" y="1085"/>
                </a:cubicBezTo>
                <a:cubicBezTo>
                  <a:pt x="2937" y="1059"/>
                  <a:pt x="2915" y="1053"/>
                  <a:pt x="2891" y="1056"/>
                </a:cubicBezTo>
                <a:cubicBezTo>
                  <a:pt x="2885" y="1056"/>
                  <a:pt x="2879" y="1057"/>
                  <a:pt x="2872" y="1058"/>
                </a:cubicBezTo>
                <a:cubicBezTo>
                  <a:pt x="2891" y="1051"/>
                  <a:pt x="2911" y="1044"/>
                  <a:pt x="2931" y="1039"/>
                </a:cubicBezTo>
                <a:cubicBezTo>
                  <a:pt x="2969" y="1028"/>
                  <a:pt x="3007" y="1015"/>
                  <a:pt x="3027" y="986"/>
                </a:cubicBezTo>
                <a:cubicBezTo>
                  <a:pt x="3037" y="997"/>
                  <a:pt x="3043" y="1011"/>
                  <a:pt x="3047" y="1025"/>
                </a:cubicBezTo>
                <a:close/>
                <a:moveTo>
                  <a:pt x="3024" y="956"/>
                </a:moveTo>
                <a:cubicBezTo>
                  <a:pt x="3018" y="982"/>
                  <a:pt x="2999" y="998"/>
                  <a:pt x="2976" y="1008"/>
                </a:cubicBezTo>
                <a:cubicBezTo>
                  <a:pt x="2977" y="1004"/>
                  <a:pt x="2975" y="998"/>
                  <a:pt x="2969" y="998"/>
                </a:cubicBezTo>
                <a:cubicBezTo>
                  <a:pt x="2937" y="997"/>
                  <a:pt x="2893" y="987"/>
                  <a:pt x="2889" y="950"/>
                </a:cubicBezTo>
                <a:cubicBezTo>
                  <a:pt x="2888" y="947"/>
                  <a:pt x="2887" y="945"/>
                  <a:pt x="2885" y="944"/>
                </a:cubicBezTo>
                <a:cubicBezTo>
                  <a:pt x="2890" y="941"/>
                  <a:pt x="2894" y="937"/>
                  <a:pt x="2899" y="934"/>
                </a:cubicBezTo>
                <a:cubicBezTo>
                  <a:pt x="2927" y="963"/>
                  <a:pt x="2960" y="976"/>
                  <a:pt x="3001" y="979"/>
                </a:cubicBezTo>
                <a:cubicBezTo>
                  <a:pt x="3011" y="980"/>
                  <a:pt x="3011" y="964"/>
                  <a:pt x="3001" y="963"/>
                </a:cubicBezTo>
                <a:cubicBezTo>
                  <a:pt x="2965" y="960"/>
                  <a:pt x="2937" y="949"/>
                  <a:pt x="2912" y="924"/>
                </a:cubicBezTo>
                <a:cubicBezTo>
                  <a:pt x="2915" y="921"/>
                  <a:pt x="2918" y="918"/>
                  <a:pt x="2921" y="915"/>
                </a:cubicBezTo>
                <a:cubicBezTo>
                  <a:pt x="2950" y="930"/>
                  <a:pt x="2982" y="933"/>
                  <a:pt x="3014" y="934"/>
                </a:cubicBezTo>
                <a:cubicBezTo>
                  <a:pt x="3024" y="934"/>
                  <a:pt x="3024" y="918"/>
                  <a:pt x="3014" y="918"/>
                </a:cubicBezTo>
                <a:cubicBezTo>
                  <a:pt x="2986" y="918"/>
                  <a:pt x="2958" y="915"/>
                  <a:pt x="2933" y="903"/>
                </a:cubicBezTo>
                <a:cubicBezTo>
                  <a:pt x="2943" y="891"/>
                  <a:pt x="2952" y="878"/>
                  <a:pt x="2958" y="864"/>
                </a:cubicBezTo>
                <a:cubicBezTo>
                  <a:pt x="2973" y="879"/>
                  <a:pt x="2994" y="887"/>
                  <a:pt x="3014" y="875"/>
                </a:cubicBezTo>
                <a:cubicBezTo>
                  <a:pt x="3021" y="901"/>
                  <a:pt x="3030" y="929"/>
                  <a:pt x="3024" y="956"/>
                </a:cubicBezTo>
                <a:close/>
                <a:moveTo>
                  <a:pt x="2989" y="762"/>
                </a:moveTo>
                <a:cubicBezTo>
                  <a:pt x="2996" y="794"/>
                  <a:pt x="3003" y="827"/>
                  <a:pt x="3010" y="859"/>
                </a:cubicBezTo>
                <a:cubicBezTo>
                  <a:pt x="3009" y="859"/>
                  <a:pt x="3008" y="859"/>
                  <a:pt x="3007" y="860"/>
                </a:cubicBezTo>
                <a:cubicBezTo>
                  <a:pt x="2990" y="872"/>
                  <a:pt x="2974" y="861"/>
                  <a:pt x="2965" y="846"/>
                </a:cubicBezTo>
                <a:cubicBezTo>
                  <a:pt x="2978" y="801"/>
                  <a:pt x="2969" y="753"/>
                  <a:pt x="2946" y="712"/>
                </a:cubicBezTo>
                <a:cubicBezTo>
                  <a:pt x="2940" y="702"/>
                  <a:pt x="2933" y="692"/>
                  <a:pt x="2925" y="685"/>
                </a:cubicBezTo>
                <a:cubicBezTo>
                  <a:pt x="2957" y="699"/>
                  <a:pt x="2981" y="723"/>
                  <a:pt x="2989" y="762"/>
                </a:cubicBezTo>
                <a:close/>
                <a:moveTo>
                  <a:pt x="2848" y="684"/>
                </a:moveTo>
                <a:cubicBezTo>
                  <a:pt x="2894" y="663"/>
                  <a:pt x="2929" y="705"/>
                  <a:pt x="2945" y="749"/>
                </a:cubicBezTo>
                <a:cubicBezTo>
                  <a:pt x="2956" y="780"/>
                  <a:pt x="2958" y="811"/>
                  <a:pt x="2949" y="840"/>
                </a:cubicBezTo>
                <a:cubicBezTo>
                  <a:pt x="2947" y="840"/>
                  <a:pt x="2945" y="840"/>
                  <a:pt x="2944" y="840"/>
                </a:cubicBezTo>
                <a:cubicBezTo>
                  <a:pt x="2942" y="836"/>
                  <a:pt x="2939" y="834"/>
                  <a:pt x="2935" y="835"/>
                </a:cubicBezTo>
                <a:cubicBezTo>
                  <a:pt x="2931" y="836"/>
                  <a:pt x="2928" y="837"/>
                  <a:pt x="2924" y="837"/>
                </a:cubicBezTo>
                <a:cubicBezTo>
                  <a:pt x="2910" y="835"/>
                  <a:pt x="2895" y="832"/>
                  <a:pt x="2881" y="828"/>
                </a:cubicBezTo>
                <a:cubicBezTo>
                  <a:pt x="2887" y="818"/>
                  <a:pt x="2891" y="808"/>
                  <a:pt x="2893" y="796"/>
                </a:cubicBezTo>
                <a:cubicBezTo>
                  <a:pt x="2893" y="794"/>
                  <a:pt x="2893" y="792"/>
                  <a:pt x="2894" y="789"/>
                </a:cubicBezTo>
                <a:cubicBezTo>
                  <a:pt x="2894" y="790"/>
                  <a:pt x="2895" y="790"/>
                  <a:pt x="2896" y="789"/>
                </a:cubicBezTo>
                <a:cubicBezTo>
                  <a:pt x="2911" y="787"/>
                  <a:pt x="2926" y="784"/>
                  <a:pt x="2941" y="781"/>
                </a:cubicBezTo>
                <a:cubicBezTo>
                  <a:pt x="2952" y="779"/>
                  <a:pt x="2947" y="764"/>
                  <a:pt x="2937" y="766"/>
                </a:cubicBezTo>
                <a:cubicBezTo>
                  <a:pt x="2923" y="769"/>
                  <a:pt x="2909" y="771"/>
                  <a:pt x="2894" y="774"/>
                </a:cubicBezTo>
                <a:cubicBezTo>
                  <a:pt x="2893" y="738"/>
                  <a:pt x="2875" y="706"/>
                  <a:pt x="2848" y="684"/>
                </a:cubicBezTo>
                <a:close/>
                <a:moveTo>
                  <a:pt x="2873" y="841"/>
                </a:moveTo>
                <a:cubicBezTo>
                  <a:pt x="2873" y="841"/>
                  <a:pt x="2874" y="842"/>
                  <a:pt x="2875" y="842"/>
                </a:cubicBezTo>
                <a:cubicBezTo>
                  <a:pt x="2876" y="844"/>
                  <a:pt x="2877" y="845"/>
                  <a:pt x="2879" y="845"/>
                </a:cubicBezTo>
                <a:cubicBezTo>
                  <a:pt x="2894" y="851"/>
                  <a:pt x="2909" y="854"/>
                  <a:pt x="2924" y="853"/>
                </a:cubicBezTo>
                <a:cubicBezTo>
                  <a:pt x="2931" y="854"/>
                  <a:pt x="2937" y="855"/>
                  <a:pt x="2944" y="856"/>
                </a:cubicBezTo>
                <a:cubicBezTo>
                  <a:pt x="2941" y="862"/>
                  <a:pt x="2938" y="869"/>
                  <a:pt x="2934" y="875"/>
                </a:cubicBezTo>
                <a:cubicBezTo>
                  <a:pt x="2934" y="871"/>
                  <a:pt x="2931" y="867"/>
                  <a:pt x="2926" y="867"/>
                </a:cubicBezTo>
                <a:cubicBezTo>
                  <a:pt x="2903" y="867"/>
                  <a:pt x="2882" y="861"/>
                  <a:pt x="2861" y="855"/>
                </a:cubicBezTo>
                <a:cubicBezTo>
                  <a:pt x="2865" y="850"/>
                  <a:pt x="2869" y="846"/>
                  <a:pt x="2873" y="841"/>
                </a:cubicBezTo>
                <a:close/>
                <a:moveTo>
                  <a:pt x="2808" y="893"/>
                </a:moveTo>
                <a:cubicBezTo>
                  <a:pt x="2823" y="913"/>
                  <a:pt x="2844" y="927"/>
                  <a:pt x="2870" y="928"/>
                </a:cubicBezTo>
                <a:cubicBezTo>
                  <a:pt x="2880" y="929"/>
                  <a:pt x="2880" y="913"/>
                  <a:pt x="2870" y="912"/>
                </a:cubicBezTo>
                <a:cubicBezTo>
                  <a:pt x="2850" y="912"/>
                  <a:pt x="2833" y="900"/>
                  <a:pt x="2821" y="885"/>
                </a:cubicBezTo>
                <a:cubicBezTo>
                  <a:pt x="2822" y="884"/>
                  <a:pt x="2823" y="883"/>
                  <a:pt x="2824" y="883"/>
                </a:cubicBezTo>
                <a:cubicBezTo>
                  <a:pt x="2824" y="885"/>
                  <a:pt x="2825" y="887"/>
                  <a:pt x="2827" y="889"/>
                </a:cubicBezTo>
                <a:cubicBezTo>
                  <a:pt x="2849" y="906"/>
                  <a:pt x="2874" y="912"/>
                  <a:pt x="2901" y="907"/>
                </a:cubicBezTo>
                <a:cubicBezTo>
                  <a:pt x="2912" y="905"/>
                  <a:pt x="2907" y="889"/>
                  <a:pt x="2897" y="891"/>
                </a:cubicBezTo>
                <a:cubicBezTo>
                  <a:pt x="2876" y="895"/>
                  <a:pt x="2855" y="891"/>
                  <a:pt x="2838" y="877"/>
                </a:cubicBezTo>
                <a:cubicBezTo>
                  <a:pt x="2837" y="876"/>
                  <a:pt x="2836" y="876"/>
                  <a:pt x="2835" y="876"/>
                </a:cubicBezTo>
                <a:cubicBezTo>
                  <a:pt x="2840" y="872"/>
                  <a:pt x="2845" y="868"/>
                  <a:pt x="2850" y="865"/>
                </a:cubicBezTo>
                <a:cubicBezTo>
                  <a:pt x="2850" y="867"/>
                  <a:pt x="2852" y="869"/>
                  <a:pt x="2855" y="869"/>
                </a:cubicBezTo>
                <a:cubicBezTo>
                  <a:pt x="2878" y="877"/>
                  <a:pt x="2901" y="883"/>
                  <a:pt x="2926" y="883"/>
                </a:cubicBezTo>
                <a:cubicBezTo>
                  <a:pt x="2927" y="883"/>
                  <a:pt x="2928" y="883"/>
                  <a:pt x="2929" y="883"/>
                </a:cubicBezTo>
                <a:cubicBezTo>
                  <a:pt x="2924" y="889"/>
                  <a:pt x="2919" y="895"/>
                  <a:pt x="2914" y="901"/>
                </a:cubicBezTo>
                <a:cubicBezTo>
                  <a:pt x="2893" y="923"/>
                  <a:pt x="2866" y="939"/>
                  <a:pt x="2839" y="953"/>
                </a:cubicBezTo>
                <a:cubicBezTo>
                  <a:pt x="2839" y="953"/>
                  <a:pt x="2839" y="953"/>
                  <a:pt x="2839" y="953"/>
                </a:cubicBezTo>
                <a:cubicBezTo>
                  <a:pt x="2817" y="943"/>
                  <a:pt x="2802" y="921"/>
                  <a:pt x="2801" y="897"/>
                </a:cubicBezTo>
                <a:cubicBezTo>
                  <a:pt x="2803" y="896"/>
                  <a:pt x="2805" y="894"/>
                  <a:pt x="2808" y="893"/>
                </a:cubicBezTo>
                <a:close/>
                <a:moveTo>
                  <a:pt x="2786" y="907"/>
                </a:moveTo>
                <a:cubicBezTo>
                  <a:pt x="2789" y="929"/>
                  <a:pt x="2803" y="950"/>
                  <a:pt x="2823" y="963"/>
                </a:cubicBezTo>
                <a:cubicBezTo>
                  <a:pt x="2823" y="963"/>
                  <a:pt x="2823" y="963"/>
                  <a:pt x="2822" y="963"/>
                </a:cubicBezTo>
                <a:cubicBezTo>
                  <a:pt x="2798" y="955"/>
                  <a:pt x="2783" y="937"/>
                  <a:pt x="2775" y="914"/>
                </a:cubicBezTo>
                <a:cubicBezTo>
                  <a:pt x="2778" y="911"/>
                  <a:pt x="2782" y="909"/>
                  <a:pt x="2786" y="907"/>
                </a:cubicBezTo>
                <a:close/>
                <a:moveTo>
                  <a:pt x="2801" y="971"/>
                </a:moveTo>
                <a:cubicBezTo>
                  <a:pt x="2801" y="971"/>
                  <a:pt x="2801" y="971"/>
                  <a:pt x="2801" y="971"/>
                </a:cubicBezTo>
                <a:cubicBezTo>
                  <a:pt x="2801" y="972"/>
                  <a:pt x="2801" y="973"/>
                  <a:pt x="2801" y="975"/>
                </a:cubicBezTo>
                <a:cubicBezTo>
                  <a:pt x="2797" y="977"/>
                  <a:pt x="2793" y="979"/>
                  <a:pt x="2790" y="982"/>
                </a:cubicBezTo>
                <a:cubicBezTo>
                  <a:pt x="2789" y="981"/>
                  <a:pt x="2789" y="980"/>
                  <a:pt x="2788" y="979"/>
                </a:cubicBezTo>
                <a:cubicBezTo>
                  <a:pt x="2775" y="966"/>
                  <a:pt x="2767" y="951"/>
                  <a:pt x="2766" y="934"/>
                </a:cubicBezTo>
                <a:cubicBezTo>
                  <a:pt x="2774" y="949"/>
                  <a:pt x="2785" y="962"/>
                  <a:pt x="2801" y="971"/>
                </a:cubicBezTo>
                <a:close/>
                <a:moveTo>
                  <a:pt x="2750" y="933"/>
                </a:moveTo>
                <a:cubicBezTo>
                  <a:pt x="2750" y="955"/>
                  <a:pt x="2761" y="974"/>
                  <a:pt x="2776" y="990"/>
                </a:cubicBezTo>
                <a:cubicBezTo>
                  <a:pt x="2776" y="990"/>
                  <a:pt x="2776" y="990"/>
                  <a:pt x="2776" y="990"/>
                </a:cubicBezTo>
                <a:cubicBezTo>
                  <a:pt x="2775" y="991"/>
                  <a:pt x="2774" y="991"/>
                  <a:pt x="2773" y="992"/>
                </a:cubicBezTo>
                <a:cubicBezTo>
                  <a:pt x="2773" y="992"/>
                  <a:pt x="2773" y="992"/>
                  <a:pt x="2773" y="992"/>
                </a:cubicBezTo>
                <a:cubicBezTo>
                  <a:pt x="2756" y="987"/>
                  <a:pt x="2745" y="973"/>
                  <a:pt x="2736" y="959"/>
                </a:cubicBezTo>
                <a:cubicBezTo>
                  <a:pt x="2734" y="956"/>
                  <a:pt x="2731" y="955"/>
                  <a:pt x="2729" y="955"/>
                </a:cubicBezTo>
                <a:cubicBezTo>
                  <a:pt x="2735" y="947"/>
                  <a:pt x="2742" y="939"/>
                  <a:pt x="2750" y="933"/>
                </a:cubicBezTo>
                <a:close/>
                <a:moveTo>
                  <a:pt x="2716" y="977"/>
                </a:moveTo>
                <a:cubicBezTo>
                  <a:pt x="2718" y="973"/>
                  <a:pt x="2720" y="970"/>
                  <a:pt x="2722" y="967"/>
                </a:cubicBezTo>
                <a:cubicBezTo>
                  <a:pt x="2722" y="967"/>
                  <a:pt x="2722" y="967"/>
                  <a:pt x="2722" y="967"/>
                </a:cubicBezTo>
                <a:cubicBezTo>
                  <a:pt x="2732" y="982"/>
                  <a:pt x="2743" y="995"/>
                  <a:pt x="2759" y="1004"/>
                </a:cubicBezTo>
                <a:cubicBezTo>
                  <a:pt x="2756" y="1005"/>
                  <a:pt x="2754" y="1007"/>
                  <a:pt x="2752" y="1009"/>
                </a:cubicBezTo>
                <a:cubicBezTo>
                  <a:pt x="2736" y="1009"/>
                  <a:pt x="2720" y="1005"/>
                  <a:pt x="2710" y="992"/>
                </a:cubicBezTo>
                <a:cubicBezTo>
                  <a:pt x="2710" y="992"/>
                  <a:pt x="2710" y="992"/>
                  <a:pt x="2710" y="992"/>
                </a:cubicBezTo>
                <a:cubicBezTo>
                  <a:pt x="2712" y="987"/>
                  <a:pt x="2714" y="982"/>
                  <a:pt x="2716" y="977"/>
                </a:cubicBezTo>
                <a:close/>
                <a:moveTo>
                  <a:pt x="2715" y="1054"/>
                </a:moveTo>
                <a:cubicBezTo>
                  <a:pt x="2704" y="1073"/>
                  <a:pt x="2701" y="1096"/>
                  <a:pt x="2702" y="1118"/>
                </a:cubicBezTo>
                <a:cubicBezTo>
                  <a:pt x="2696" y="1082"/>
                  <a:pt x="2696" y="1044"/>
                  <a:pt x="2705" y="1009"/>
                </a:cubicBezTo>
                <a:cubicBezTo>
                  <a:pt x="2714" y="1017"/>
                  <a:pt x="2725" y="1022"/>
                  <a:pt x="2737" y="1024"/>
                </a:cubicBezTo>
                <a:cubicBezTo>
                  <a:pt x="2733" y="1028"/>
                  <a:pt x="2730" y="1031"/>
                  <a:pt x="2727" y="1036"/>
                </a:cubicBezTo>
                <a:cubicBezTo>
                  <a:pt x="2726" y="1034"/>
                  <a:pt x="2723" y="1032"/>
                  <a:pt x="2721" y="1032"/>
                </a:cubicBezTo>
                <a:cubicBezTo>
                  <a:pt x="2718" y="1032"/>
                  <a:pt x="2715" y="1033"/>
                  <a:pt x="2713" y="1034"/>
                </a:cubicBezTo>
                <a:cubicBezTo>
                  <a:pt x="2712" y="1034"/>
                  <a:pt x="2711" y="1034"/>
                  <a:pt x="2711" y="1035"/>
                </a:cubicBezTo>
                <a:cubicBezTo>
                  <a:pt x="2710" y="1035"/>
                  <a:pt x="2710" y="1035"/>
                  <a:pt x="2709" y="1035"/>
                </a:cubicBezTo>
                <a:cubicBezTo>
                  <a:pt x="2709" y="1035"/>
                  <a:pt x="2709" y="1035"/>
                  <a:pt x="2709" y="1035"/>
                </a:cubicBezTo>
                <a:cubicBezTo>
                  <a:pt x="2705" y="1036"/>
                  <a:pt x="2702" y="1039"/>
                  <a:pt x="2702" y="1043"/>
                </a:cubicBezTo>
                <a:cubicBezTo>
                  <a:pt x="2702" y="1047"/>
                  <a:pt x="2706" y="1051"/>
                  <a:pt x="2710" y="1051"/>
                </a:cubicBezTo>
                <a:cubicBezTo>
                  <a:pt x="2712" y="1051"/>
                  <a:pt x="2714" y="1050"/>
                  <a:pt x="2716" y="1050"/>
                </a:cubicBezTo>
                <a:cubicBezTo>
                  <a:pt x="2717" y="1049"/>
                  <a:pt x="2717" y="1049"/>
                  <a:pt x="2718" y="1049"/>
                </a:cubicBezTo>
                <a:cubicBezTo>
                  <a:pt x="2717" y="1050"/>
                  <a:pt x="2716" y="1052"/>
                  <a:pt x="2715" y="1054"/>
                </a:cubicBezTo>
                <a:close/>
                <a:moveTo>
                  <a:pt x="2735" y="1053"/>
                </a:moveTo>
                <a:cubicBezTo>
                  <a:pt x="2734" y="1071"/>
                  <a:pt x="2739" y="1089"/>
                  <a:pt x="2745" y="1106"/>
                </a:cubicBezTo>
                <a:cubicBezTo>
                  <a:pt x="2746" y="1108"/>
                  <a:pt x="2746" y="1109"/>
                  <a:pt x="2747" y="1110"/>
                </a:cubicBezTo>
                <a:cubicBezTo>
                  <a:pt x="2738" y="1116"/>
                  <a:pt x="2729" y="1121"/>
                  <a:pt x="2719" y="1127"/>
                </a:cubicBezTo>
                <a:cubicBezTo>
                  <a:pt x="2716" y="1099"/>
                  <a:pt x="2722" y="1075"/>
                  <a:pt x="2735" y="1053"/>
                </a:cubicBezTo>
                <a:close/>
                <a:moveTo>
                  <a:pt x="2807" y="1251"/>
                </a:moveTo>
                <a:cubicBezTo>
                  <a:pt x="2800" y="1245"/>
                  <a:pt x="2794" y="1239"/>
                  <a:pt x="2788" y="1233"/>
                </a:cubicBezTo>
                <a:cubicBezTo>
                  <a:pt x="2792" y="1228"/>
                  <a:pt x="2790" y="1219"/>
                  <a:pt x="2782" y="1219"/>
                </a:cubicBezTo>
                <a:cubicBezTo>
                  <a:pt x="2780" y="1219"/>
                  <a:pt x="2779" y="1220"/>
                  <a:pt x="2777" y="1220"/>
                </a:cubicBezTo>
                <a:cubicBezTo>
                  <a:pt x="2758" y="1197"/>
                  <a:pt x="2743" y="1169"/>
                  <a:pt x="2731" y="1140"/>
                </a:cubicBezTo>
                <a:cubicBezTo>
                  <a:pt x="2731" y="1139"/>
                  <a:pt x="2731" y="1139"/>
                  <a:pt x="2731" y="1139"/>
                </a:cubicBezTo>
                <a:cubicBezTo>
                  <a:pt x="2737" y="1135"/>
                  <a:pt x="2744" y="1131"/>
                  <a:pt x="2751" y="1127"/>
                </a:cubicBezTo>
                <a:cubicBezTo>
                  <a:pt x="2752" y="1128"/>
                  <a:pt x="2753" y="1129"/>
                  <a:pt x="2754" y="1130"/>
                </a:cubicBezTo>
                <a:cubicBezTo>
                  <a:pt x="2757" y="1132"/>
                  <a:pt x="2760" y="1133"/>
                  <a:pt x="2763" y="1134"/>
                </a:cubicBezTo>
                <a:cubicBezTo>
                  <a:pt x="2774" y="1145"/>
                  <a:pt x="2785" y="1155"/>
                  <a:pt x="2797" y="1165"/>
                </a:cubicBezTo>
                <a:cubicBezTo>
                  <a:pt x="2794" y="1170"/>
                  <a:pt x="2796" y="1177"/>
                  <a:pt x="2803" y="1176"/>
                </a:cubicBezTo>
                <a:cubicBezTo>
                  <a:pt x="2805" y="1176"/>
                  <a:pt x="2807" y="1176"/>
                  <a:pt x="2809" y="1176"/>
                </a:cubicBezTo>
                <a:cubicBezTo>
                  <a:pt x="2861" y="1221"/>
                  <a:pt x="2918" y="1259"/>
                  <a:pt x="2982" y="1285"/>
                </a:cubicBezTo>
                <a:cubicBezTo>
                  <a:pt x="2986" y="1293"/>
                  <a:pt x="2993" y="1300"/>
                  <a:pt x="3002" y="1306"/>
                </a:cubicBezTo>
                <a:cubicBezTo>
                  <a:pt x="3009" y="1311"/>
                  <a:pt x="3016" y="1302"/>
                  <a:pt x="3013" y="1296"/>
                </a:cubicBezTo>
                <a:cubicBezTo>
                  <a:pt x="3076" y="1315"/>
                  <a:pt x="3146" y="1320"/>
                  <a:pt x="3211" y="1314"/>
                </a:cubicBezTo>
                <a:cubicBezTo>
                  <a:pt x="3266" y="1309"/>
                  <a:pt x="3333" y="1291"/>
                  <a:pt x="3354" y="1232"/>
                </a:cubicBezTo>
                <a:cubicBezTo>
                  <a:pt x="3362" y="1207"/>
                  <a:pt x="3360" y="1172"/>
                  <a:pt x="3332" y="1160"/>
                </a:cubicBezTo>
                <a:cubicBezTo>
                  <a:pt x="3331" y="1160"/>
                  <a:pt x="3331" y="1160"/>
                  <a:pt x="3330" y="1159"/>
                </a:cubicBezTo>
                <a:cubicBezTo>
                  <a:pt x="3343" y="1154"/>
                  <a:pt x="3355" y="1156"/>
                  <a:pt x="3360" y="1176"/>
                </a:cubicBezTo>
                <a:cubicBezTo>
                  <a:pt x="3367" y="1205"/>
                  <a:pt x="3358" y="1240"/>
                  <a:pt x="3344" y="1265"/>
                </a:cubicBezTo>
                <a:cubicBezTo>
                  <a:pt x="3337" y="1279"/>
                  <a:pt x="3328" y="1291"/>
                  <a:pt x="3317" y="1301"/>
                </a:cubicBezTo>
                <a:cubicBezTo>
                  <a:pt x="3314" y="1303"/>
                  <a:pt x="3311" y="1304"/>
                  <a:pt x="3308" y="1305"/>
                </a:cubicBezTo>
                <a:cubicBezTo>
                  <a:pt x="3303" y="1306"/>
                  <a:pt x="3302" y="1310"/>
                  <a:pt x="3302" y="1314"/>
                </a:cubicBezTo>
                <a:cubicBezTo>
                  <a:pt x="3289" y="1324"/>
                  <a:pt x="3273" y="1332"/>
                  <a:pt x="3257" y="1338"/>
                </a:cubicBezTo>
                <a:cubicBezTo>
                  <a:pt x="3195" y="1361"/>
                  <a:pt x="3118" y="1348"/>
                  <a:pt x="3055" y="1338"/>
                </a:cubicBezTo>
                <a:cubicBezTo>
                  <a:pt x="2974" y="1326"/>
                  <a:pt x="2877" y="1303"/>
                  <a:pt x="2807" y="1251"/>
                </a:cubicBezTo>
                <a:close/>
                <a:moveTo>
                  <a:pt x="3113" y="1379"/>
                </a:moveTo>
                <a:cubicBezTo>
                  <a:pt x="3092" y="1373"/>
                  <a:pt x="3073" y="1366"/>
                  <a:pt x="3054" y="1360"/>
                </a:cubicBezTo>
                <a:cubicBezTo>
                  <a:pt x="3052" y="1359"/>
                  <a:pt x="3050" y="1359"/>
                  <a:pt x="3048" y="1358"/>
                </a:cubicBezTo>
                <a:cubicBezTo>
                  <a:pt x="3043" y="1356"/>
                  <a:pt x="3037" y="1353"/>
                  <a:pt x="3032" y="1351"/>
                </a:cubicBezTo>
                <a:cubicBezTo>
                  <a:pt x="3055" y="1355"/>
                  <a:pt x="3079" y="1358"/>
                  <a:pt x="3100" y="1360"/>
                </a:cubicBezTo>
                <a:cubicBezTo>
                  <a:pt x="3180" y="1369"/>
                  <a:pt x="3263" y="1372"/>
                  <a:pt x="3325" y="1315"/>
                </a:cubicBezTo>
                <a:cubicBezTo>
                  <a:pt x="3354" y="1305"/>
                  <a:pt x="3382" y="1289"/>
                  <a:pt x="3400" y="1264"/>
                </a:cubicBezTo>
                <a:cubicBezTo>
                  <a:pt x="3423" y="1233"/>
                  <a:pt x="3431" y="1192"/>
                  <a:pt x="3426" y="1154"/>
                </a:cubicBezTo>
                <a:cubicBezTo>
                  <a:pt x="3423" y="1128"/>
                  <a:pt x="3407" y="1100"/>
                  <a:pt x="3379" y="1098"/>
                </a:cubicBezTo>
                <a:cubicBezTo>
                  <a:pt x="3345" y="1095"/>
                  <a:pt x="3319" y="1121"/>
                  <a:pt x="3300" y="1146"/>
                </a:cubicBezTo>
                <a:cubicBezTo>
                  <a:pt x="3299" y="1148"/>
                  <a:pt x="3299" y="1151"/>
                  <a:pt x="3300" y="1153"/>
                </a:cubicBezTo>
                <a:cubicBezTo>
                  <a:pt x="3295" y="1153"/>
                  <a:pt x="3291" y="1154"/>
                  <a:pt x="3286" y="1155"/>
                </a:cubicBezTo>
                <a:cubicBezTo>
                  <a:pt x="3288" y="1133"/>
                  <a:pt x="3291" y="1109"/>
                  <a:pt x="3299" y="1089"/>
                </a:cubicBezTo>
                <a:cubicBezTo>
                  <a:pt x="3301" y="1091"/>
                  <a:pt x="3304" y="1092"/>
                  <a:pt x="3307" y="1091"/>
                </a:cubicBezTo>
                <a:cubicBezTo>
                  <a:pt x="3355" y="1076"/>
                  <a:pt x="3413" y="1072"/>
                  <a:pt x="3458" y="1098"/>
                </a:cubicBezTo>
                <a:cubicBezTo>
                  <a:pt x="3516" y="1132"/>
                  <a:pt x="3497" y="1212"/>
                  <a:pt x="3460" y="1253"/>
                </a:cubicBezTo>
                <a:cubicBezTo>
                  <a:pt x="3418" y="1301"/>
                  <a:pt x="3353" y="1329"/>
                  <a:pt x="3295" y="1349"/>
                </a:cubicBezTo>
                <a:cubicBezTo>
                  <a:pt x="3237" y="1370"/>
                  <a:pt x="3174" y="1388"/>
                  <a:pt x="3113" y="1379"/>
                </a:cubicBezTo>
                <a:close/>
                <a:moveTo>
                  <a:pt x="3306" y="1396"/>
                </a:moveTo>
                <a:cubicBezTo>
                  <a:pt x="3304" y="1397"/>
                  <a:pt x="3303" y="1398"/>
                  <a:pt x="3302" y="1400"/>
                </a:cubicBezTo>
                <a:cubicBezTo>
                  <a:pt x="3295" y="1401"/>
                  <a:pt x="3288" y="1402"/>
                  <a:pt x="3281" y="1403"/>
                </a:cubicBezTo>
                <a:cubicBezTo>
                  <a:pt x="3263" y="1405"/>
                  <a:pt x="3246" y="1405"/>
                  <a:pt x="3228" y="1405"/>
                </a:cubicBezTo>
                <a:cubicBezTo>
                  <a:pt x="3211" y="1403"/>
                  <a:pt x="3194" y="1399"/>
                  <a:pt x="3177" y="1396"/>
                </a:cubicBezTo>
                <a:cubicBezTo>
                  <a:pt x="3220" y="1391"/>
                  <a:pt x="3262" y="1378"/>
                  <a:pt x="3303" y="1363"/>
                </a:cubicBezTo>
                <a:cubicBezTo>
                  <a:pt x="3370" y="1340"/>
                  <a:pt x="3441" y="1307"/>
                  <a:pt x="3484" y="1249"/>
                </a:cubicBezTo>
                <a:cubicBezTo>
                  <a:pt x="3520" y="1201"/>
                  <a:pt x="3523" y="1126"/>
                  <a:pt x="3472" y="1088"/>
                </a:cubicBezTo>
                <a:cubicBezTo>
                  <a:pt x="3427" y="1055"/>
                  <a:pt x="3358" y="1059"/>
                  <a:pt x="3307" y="1074"/>
                </a:cubicBezTo>
                <a:cubicBezTo>
                  <a:pt x="3313" y="1064"/>
                  <a:pt x="3321" y="1055"/>
                  <a:pt x="3331" y="1048"/>
                </a:cubicBezTo>
                <a:cubicBezTo>
                  <a:pt x="3370" y="1020"/>
                  <a:pt x="3428" y="1032"/>
                  <a:pt x="3467" y="1053"/>
                </a:cubicBezTo>
                <a:cubicBezTo>
                  <a:pt x="3468" y="1054"/>
                  <a:pt x="3469" y="1054"/>
                  <a:pt x="3470" y="1055"/>
                </a:cubicBezTo>
                <a:cubicBezTo>
                  <a:pt x="3479" y="1064"/>
                  <a:pt x="3485" y="1075"/>
                  <a:pt x="3491" y="1086"/>
                </a:cubicBezTo>
                <a:cubicBezTo>
                  <a:pt x="3491" y="1087"/>
                  <a:pt x="3491" y="1087"/>
                  <a:pt x="3492" y="1088"/>
                </a:cubicBezTo>
                <a:cubicBezTo>
                  <a:pt x="3498" y="1109"/>
                  <a:pt x="3507" y="1131"/>
                  <a:pt x="3513" y="1153"/>
                </a:cubicBezTo>
                <a:cubicBezTo>
                  <a:pt x="3515" y="1163"/>
                  <a:pt x="3517" y="1174"/>
                  <a:pt x="3518" y="1184"/>
                </a:cubicBezTo>
                <a:cubicBezTo>
                  <a:pt x="3493" y="1293"/>
                  <a:pt x="3403" y="1353"/>
                  <a:pt x="3306" y="1396"/>
                </a:cubicBezTo>
                <a:close/>
                <a:moveTo>
                  <a:pt x="3520" y="1236"/>
                </a:moveTo>
                <a:cubicBezTo>
                  <a:pt x="3520" y="1238"/>
                  <a:pt x="3520" y="1239"/>
                  <a:pt x="3520" y="1241"/>
                </a:cubicBezTo>
                <a:cubicBezTo>
                  <a:pt x="3519" y="1245"/>
                  <a:pt x="3518" y="1249"/>
                  <a:pt x="3516" y="1253"/>
                </a:cubicBezTo>
                <a:cubicBezTo>
                  <a:pt x="3499" y="1292"/>
                  <a:pt x="3459" y="1318"/>
                  <a:pt x="3432" y="1349"/>
                </a:cubicBezTo>
                <a:cubicBezTo>
                  <a:pt x="3432" y="1350"/>
                  <a:pt x="3431" y="1351"/>
                  <a:pt x="3431" y="1352"/>
                </a:cubicBezTo>
                <a:cubicBezTo>
                  <a:pt x="3413" y="1364"/>
                  <a:pt x="3394" y="1373"/>
                  <a:pt x="3374" y="1380"/>
                </a:cubicBezTo>
                <a:cubicBezTo>
                  <a:pt x="3436" y="1345"/>
                  <a:pt x="3490" y="1299"/>
                  <a:pt x="3519" y="1233"/>
                </a:cubicBezTo>
                <a:cubicBezTo>
                  <a:pt x="3519" y="1234"/>
                  <a:pt x="3520" y="1235"/>
                  <a:pt x="3520" y="1235"/>
                </a:cubicBezTo>
                <a:cubicBezTo>
                  <a:pt x="3520" y="1236"/>
                  <a:pt x="3520" y="1236"/>
                  <a:pt x="3520" y="1236"/>
                </a:cubicBezTo>
                <a:close/>
                <a:moveTo>
                  <a:pt x="3556" y="1013"/>
                </a:moveTo>
                <a:cubicBezTo>
                  <a:pt x="3557" y="1013"/>
                  <a:pt x="3558" y="1012"/>
                  <a:pt x="3560" y="1012"/>
                </a:cubicBezTo>
                <a:cubicBezTo>
                  <a:pt x="3571" y="1012"/>
                  <a:pt x="3585" y="1020"/>
                  <a:pt x="3596" y="1029"/>
                </a:cubicBezTo>
                <a:cubicBezTo>
                  <a:pt x="3582" y="1025"/>
                  <a:pt x="3569" y="1020"/>
                  <a:pt x="3556" y="1013"/>
                </a:cubicBezTo>
                <a:close/>
                <a:moveTo>
                  <a:pt x="3610" y="1062"/>
                </a:moveTo>
                <a:cubicBezTo>
                  <a:pt x="3609" y="1060"/>
                  <a:pt x="3607" y="1059"/>
                  <a:pt x="3603" y="1059"/>
                </a:cubicBezTo>
                <a:cubicBezTo>
                  <a:pt x="3602" y="1059"/>
                  <a:pt x="3601" y="1059"/>
                  <a:pt x="3601" y="1059"/>
                </a:cubicBezTo>
                <a:cubicBezTo>
                  <a:pt x="3601" y="1059"/>
                  <a:pt x="3600" y="1058"/>
                  <a:pt x="3600" y="1058"/>
                </a:cubicBezTo>
                <a:cubicBezTo>
                  <a:pt x="3605" y="1058"/>
                  <a:pt x="3610" y="1059"/>
                  <a:pt x="3613" y="1059"/>
                </a:cubicBezTo>
                <a:cubicBezTo>
                  <a:pt x="3612" y="1060"/>
                  <a:pt x="3611" y="1061"/>
                  <a:pt x="3610" y="1062"/>
                </a:cubicBezTo>
                <a:close/>
                <a:moveTo>
                  <a:pt x="3632" y="1064"/>
                </a:moveTo>
                <a:cubicBezTo>
                  <a:pt x="3632" y="1065"/>
                  <a:pt x="3631" y="1067"/>
                  <a:pt x="3631" y="1069"/>
                </a:cubicBezTo>
                <a:cubicBezTo>
                  <a:pt x="3631" y="1066"/>
                  <a:pt x="3630" y="1063"/>
                  <a:pt x="3630" y="1060"/>
                </a:cubicBezTo>
                <a:cubicBezTo>
                  <a:pt x="3629" y="1056"/>
                  <a:pt x="3627" y="1055"/>
                  <a:pt x="3624" y="1054"/>
                </a:cubicBezTo>
                <a:cubicBezTo>
                  <a:pt x="3624" y="1053"/>
                  <a:pt x="3624" y="1053"/>
                  <a:pt x="3624" y="1052"/>
                </a:cubicBezTo>
                <a:cubicBezTo>
                  <a:pt x="3626" y="1052"/>
                  <a:pt x="3629" y="1053"/>
                  <a:pt x="3631" y="1053"/>
                </a:cubicBezTo>
                <a:cubicBezTo>
                  <a:pt x="3631" y="1053"/>
                  <a:pt x="3632" y="1053"/>
                  <a:pt x="3632" y="1053"/>
                </a:cubicBezTo>
                <a:cubicBezTo>
                  <a:pt x="3630" y="1056"/>
                  <a:pt x="3630" y="1061"/>
                  <a:pt x="3632" y="1064"/>
                </a:cubicBezTo>
                <a:close/>
                <a:moveTo>
                  <a:pt x="3659" y="949"/>
                </a:moveTo>
                <a:cubicBezTo>
                  <a:pt x="3659" y="949"/>
                  <a:pt x="3659" y="948"/>
                  <a:pt x="3659" y="948"/>
                </a:cubicBezTo>
                <a:cubicBezTo>
                  <a:pt x="3658" y="939"/>
                  <a:pt x="3646" y="941"/>
                  <a:pt x="3644" y="948"/>
                </a:cubicBezTo>
                <a:cubicBezTo>
                  <a:pt x="3636" y="970"/>
                  <a:pt x="3632" y="993"/>
                  <a:pt x="3630" y="1016"/>
                </a:cubicBezTo>
                <a:cubicBezTo>
                  <a:pt x="3617" y="996"/>
                  <a:pt x="3617" y="970"/>
                  <a:pt x="3608" y="948"/>
                </a:cubicBezTo>
                <a:cubicBezTo>
                  <a:pt x="3605" y="943"/>
                  <a:pt x="3596" y="943"/>
                  <a:pt x="3594" y="948"/>
                </a:cubicBezTo>
                <a:cubicBezTo>
                  <a:pt x="3583" y="970"/>
                  <a:pt x="3600" y="993"/>
                  <a:pt x="3605" y="1016"/>
                </a:cubicBezTo>
                <a:cubicBezTo>
                  <a:pt x="3585" y="1002"/>
                  <a:pt x="3555" y="984"/>
                  <a:pt x="3543" y="1004"/>
                </a:cubicBezTo>
                <a:cubicBezTo>
                  <a:pt x="3525" y="1033"/>
                  <a:pt x="3551" y="1047"/>
                  <a:pt x="3579" y="1054"/>
                </a:cubicBezTo>
                <a:cubicBezTo>
                  <a:pt x="3564" y="1058"/>
                  <a:pt x="3550" y="1067"/>
                  <a:pt x="3543" y="1080"/>
                </a:cubicBezTo>
                <a:cubicBezTo>
                  <a:pt x="3515" y="1041"/>
                  <a:pt x="3467" y="1015"/>
                  <a:pt x="3418" y="1006"/>
                </a:cubicBezTo>
                <a:cubicBezTo>
                  <a:pt x="3432" y="979"/>
                  <a:pt x="3427" y="948"/>
                  <a:pt x="3415" y="921"/>
                </a:cubicBezTo>
                <a:cubicBezTo>
                  <a:pt x="3417" y="923"/>
                  <a:pt x="3419" y="925"/>
                  <a:pt x="3422" y="927"/>
                </a:cubicBezTo>
                <a:cubicBezTo>
                  <a:pt x="3453" y="956"/>
                  <a:pt x="3487" y="988"/>
                  <a:pt x="3530" y="983"/>
                </a:cubicBezTo>
                <a:cubicBezTo>
                  <a:pt x="3550" y="980"/>
                  <a:pt x="3569" y="969"/>
                  <a:pt x="3579" y="952"/>
                </a:cubicBezTo>
                <a:cubicBezTo>
                  <a:pt x="3587" y="937"/>
                  <a:pt x="3582" y="923"/>
                  <a:pt x="3574" y="910"/>
                </a:cubicBezTo>
                <a:cubicBezTo>
                  <a:pt x="3592" y="904"/>
                  <a:pt x="3595" y="885"/>
                  <a:pt x="3585" y="868"/>
                </a:cubicBezTo>
                <a:cubicBezTo>
                  <a:pt x="3585" y="865"/>
                  <a:pt x="3584" y="863"/>
                  <a:pt x="3582" y="860"/>
                </a:cubicBezTo>
                <a:cubicBezTo>
                  <a:pt x="3582" y="857"/>
                  <a:pt x="3581" y="854"/>
                  <a:pt x="3579" y="851"/>
                </a:cubicBezTo>
                <a:cubicBezTo>
                  <a:pt x="3573" y="843"/>
                  <a:pt x="3564" y="839"/>
                  <a:pt x="3554" y="837"/>
                </a:cubicBezTo>
                <a:cubicBezTo>
                  <a:pt x="3549" y="835"/>
                  <a:pt x="3544" y="833"/>
                  <a:pt x="3538" y="832"/>
                </a:cubicBezTo>
                <a:cubicBezTo>
                  <a:pt x="3525" y="827"/>
                  <a:pt x="3510" y="825"/>
                  <a:pt x="3496" y="824"/>
                </a:cubicBezTo>
                <a:cubicBezTo>
                  <a:pt x="3520" y="821"/>
                  <a:pt x="3544" y="812"/>
                  <a:pt x="3562" y="798"/>
                </a:cubicBezTo>
                <a:cubicBezTo>
                  <a:pt x="3577" y="790"/>
                  <a:pt x="3588" y="780"/>
                  <a:pt x="3592" y="770"/>
                </a:cubicBezTo>
                <a:cubicBezTo>
                  <a:pt x="3593" y="771"/>
                  <a:pt x="3594" y="773"/>
                  <a:pt x="3595" y="774"/>
                </a:cubicBezTo>
                <a:cubicBezTo>
                  <a:pt x="3596" y="775"/>
                  <a:pt x="3597" y="775"/>
                  <a:pt x="3597" y="776"/>
                </a:cubicBezTo>
                <a:cubicBezTo>
                  <a:pt x="3603" y="806"/>
                  <a:pt x="3624" y="832"/>
                  <a:pt x="3642" y="857"/>
                </a:cubicBezTo>
                <a:cubicBezTo>
                  <a:pt x="3652" y="883"/>
                  <a:pt x="3662" y="909"/>
                  <a:pt x="3671" y="935"/>
                </a:cubicBezTo>
                <a:cubicBezTo>
                  <a:pt x="3667" y="940"/>
                  <a:pt x="3663" y="945"/>
                  <a:pt x="3659" y="949"/>
                </a:cubicBezTo>
                <a:close/>
                <a:moveTo>
                  <a:pt x="3686" y="913"/>
                </a:moveTo>
                <a:cubicBezTo>
                  <a:pt x="3682" y="892"/>
                  <a:pt x="3670" y="872"/>
                  <a:pt x="3657" y="853"/>
                </a:cubicBezTo>
                <a:cubicBezTo>
                  <a:pt x="3648" y="829"/>
                  <a:pt x="3637" y="806"/>
                  <a:pt x="3626" y="783"/>
                </a:cubicBezTo>
                <a:cubicBezTo>
                  <a:pt x="3622" y="773"/>
                  <a:pt x="3617" y="763"/>
                  <a:pt x="3612" y="753"/>
                </a:cubicBezTo>
                <a:cubicBezTo>
                  <a:pt x="3611" y="748"/>
                  <a:pt x="3612" y="743"/>
                  <a:pt x="3612" y="738"/>
                </a:cubicBezTo>
                <a:cubicBezTo>
                  <a:pt x="3612" y="733"/>
                  <a:pt x="3612" y="728"/>
                  <a:pt x="3612" y="723"/>
                </a:cubicBezTo>
                <a:cubicBezTo>
                  <a:pt x="3614" y="707"/>
                  <a:pt x="3615" y="691"/>
                  <a:pt x="3619" y="675"/>
                </a:cubicBezTo>
                <a:cubicBezTo>
                  <a:pt x="3636" y="689"/>
                  <a:pt x="3654" y="701"/>
                  <a:pt x="3671" y="714"/>
                </a:cubicBezTo>
                <a:cubicBezTo>
                  <a:pt x="3674" y="719"/>
                  <a:pt x="3678" y="723"/>
                  <a:pt x="3681" y="727"/>
                </a:cubicBezTo>
                <a:cubicBezTo>
                  <a:pt x="3693" y="744"/>
                  <a:pt x="3703" y="762"/>
                  <a:pt x="3708" y="784"/>
                </a:cubicBezTo>
                <a:cubicBezTo>
                  <a:pt x="3713" y="800"/>
                  <a:pt x="3716" y="818"/>
                  <a:pt x="3716" y="837"/>
                </a:cubicBezTo>
                <a:cubicBezTo>
                  <a:pt x="3711" y="864"/>
                  <a:pt x="3701" y="890"/>
                  <a:pt x="3686" y="913"/>
                </a:cubicBezTo>
                <a:close/>
                <a:moveTo>
                  <a:pt x="3800" y="819"/>
                </a:moveTo>
                <a:cubicBezTo>
                  <a:pt x="3799" y="817"/>
                  <a:pt x="3798" y="816"/>
                  <a:pt x="3797" y="815"/>
                </a:cubicBezTo>
                <a:cubicBezTo>
                  <a:pt x="3794" y="811"/>
                  <a:pt x="3792" y="807"/>
                  <a:pt x="3789" y="803"/>
                </a:cubicBezTo>
                <a:cubicBezTo>
                  <a:pt x="3774" y="783"/>
                  <a:pt x="3753" y="768"/>
                  <a:pt x="3736" y="749"/>
                </a:cubicBezTo>
                <a:cubicBezTo>
                  <a:pt x="3726" y="732"/>
                  <a:pt x="3704" y="685"/>
                  <a:pt x="3734" y="688"/>
                </a:cubicBezTo>
                <a:cubicBezTo>
                  <a:pt x="3741" y="698"/>
                  <a:pt x="3749" y="706"/>
                  <a:pt x="3759" y="709"/>
                </a:cubicBezTo>
                <a:cubicBezTo>
                  <a:pt x="3764" y="712"/>
                  <a:pt x="3770" y="705"/>
                  <a:pt x="3768" y="700"/>
                </a:cubicBezTo>
                <a:cubicBezTo>
                  <a:pt x="3766" y="690"/>
                  <a:pt x="3762" y="682"/>
                  <a:pt x="3757" y="674"/>
                </a:cubicBezTo>
                <a:cubicBezTo>
                  <a:pt x="3758" y="673"/>
                  <a:pt x="3758" y="671"/>
                  <a:pt x="3758" y="670"/>
                </a:cubicBezTo>
                <a:cubicBezTo>
                  <a:pt x="3758" y="668"/>
                  <a:pt x="3758" y="665"/>
                  <a:pt x="3757" y="663"/>
                </a:cubicBezTo>
                <a:cubicBezTo>
                  <a:pt x="3760" y="650"/>
                  <a:pt x="3765" y="636"/>
                  <a:pt x="3774" y="634"/>
                </a:cubicBezTo>
                <a:cubicBezTo>
                  <a:pt x="3785" y="642"/>
                  <a:pt x="3794" y="652"/>
                  <a:pt x="3803" y="662"/>
                </a:cubicBezTo>
                <a:cubicBezTo>
                  <a:pt x="3806" y="666"/>
                  <a:pt x="3809" y="670"/>
                  <a:pt x="3812" y="674"/>
                </a:cubicBezTo>
                <a:cubicBezTo>
                  <a:pt x="3815" y="683"/>
                  <a:pt x="3818" y="692"/>
                  <a:pt x="3819" y="702"/>
                </a:cubicBezTo>
                <a:cubicBezTo>
                  <a:pt x="3819" y="704"/>
                  <a:pt x="3820" y="705"/>
                  <a:pt x="3820" y="707"/>
                </a:cubicBezTo>
                <a:cubicBezTo>
                  <a:pt x="3822" y="745"/>
                  <a:pt x="3807" y="782"/>
                  <a:pt x="3800" y="819"/>
                </a:cubicBezTo>
                <a:close/>
                <a:moveTo>
                  <a:pt x="4380" y="864"/>
                </a:moveTo>
                <a:cubicBezTo>
                  <a:pt x="4396" y="867"/>
                  <a:pt x="4412" y="870"/>
                  <a:pt x="4427" y="875"/>
                </a:cubicBezTo>
                <a:cubicBezTo>
                  <a:pt x="4459" y="894"/>
                  <a:pt x="4486" y="920"/>
                  <a:pt x="4503" y="955"/>
                </a:cubicBezTo>
                <a:cubicBezTo>
                  <a:pt x="4504" y="957"/>
                  <a:pt x="4504" y="958"/>
                  <a:pt x="4505" y="960"/>
                </a:cubicBezTo>
                <a:cubicBezTo>
                  <a:pt x="4510" y="977"/>
                  <a:pt x="4513" y="996"/>
                  <a:pt x="4514" y="1014"/>
                </a:cubicBezTo>
                <a:cubicBezTo>
                  <a:pt x="4511" y="1013"/>
                  <a:pt x="4508" y="1014"/>
                  <a:pt x="4506" y="1018"/>
                </a:cubicBezTo>
                <a:cubicBezTo>
                  <a:pt x="4489" y="1049"/>
                  <a:pt x="4466" y="1075"/>
                  <a:pt x="4442" y="1100"/>
                </a:cubicBezTo>
                <a:cubicBezTo>
                  <a:pt x="4438" y="1098"/>
                  <a:pt x="4434" y="1098"/>
                  <a:pt x="4431" y="1103"/>
                </a:cubicBezTo>
                <a:cubicBezTo>
                  <a:pt x="4430" y="1104"/>
                  <a:pt x="4429" y="1106"/>
                  <a:pt x="4429" y="1107"/>
                </a:cubicBezTo>
                <a:cubicBezTo>
                  <a:pt x="4430" y="1103"/>
                  <a:pt x="4431" y="1098"/>
                  <a:pt x="4431" y="1094"/>
                </a:cubicBezTo>
                <a:cubicBezTo>
                  <a:pt x="4448" y="1012"/>
                  <a:pt x="4427" y="918"/>
                  <a:pt x="4370" y="863"/>
                </a:cubicBezTo>
                <a:cubicBezTo>
                  <a:pt x="4374" y="863"/>
                  <a:pt x="4377" y="864"/>
                  <a:pt x="4380" y="864"/>
                </a:cubicBezTo>
                <a:close/>
                <a:moveTo>
                  <a:pt x="4318" y="1214"/>
                </a:moveTo>
                <a:cubicBezTo>
                  <a:pt x="4245" y="1256"/>
                  <a:pt x="4157" y="1275"/>
                  <a:pt x="4075" y="1295"/>
                </a:cubicBezTo>
                <a:cubicBezTo>
                  <a:pt x="4077" y="1293"/>
                  <a:pt x="4078" y="1292"/>
                  <a:pt x="4079" y="1290"/>
                </a:cubicBezTo>
                <a:cubicBezTo>
                  <a:pt x="4192" y="1253"/>
                  <a:pt x="4289" y="1183"/>
                  <a:pt x="4363" y="1090"/>
                </a:cubicBezTo>
                <a:cubicBezTo>
                  <a:pt x="4385" y="1062"/>
                  <a:pt x="4406" y="1031"/>
                  <a:pt x="4412" y="997"/>
                </a:cubicBezTo>
                <a:cubicBezTo>
                  <a:pt x="4413" y="1003"/>
                  <a:pt x="4414" y="1008"/>
                  <a:pt x="4415" y="1013"/>
                </a:cubicBezTo>
                <a:cubicBezTo>
                  <a:pt x="4415" y="1038"/>
                  <a:pt x="4410" y="1064"/>
                  <a:pt x="4404" y="1087"/>
                </a:cubicBezTo>
                <a:cubicBezTo>
                  <a:pt x="4395" y="1120"/>
                  <a:pt x="4381" y="1153"/>
                  <a:pt x="4363" y="1183"/>
                </a:cubicBezTo>
                <a:cubicBezTo>
                  <a:pt x="4357" y="1188"/>
                  <a:pt x="4351" y="1193"/>
                  <a:pt x="4344" y="1197"/>
                </a:cubicBezTo>
                <a:cubicBezTo>
                  <a:pt x="4337" y="1199"/>
                  <a:pt x="4330" y="1200"/>
                  <a:pt x="4323" y="1200"/>
                </a:cubicBezTo>
                <a:cubicBezTo>
                  <a:pt x="4316" y="1201"/>
                  <a:pt x="4314" y="1210"/>
                  <a:pt x="4318" y="1214"/>
                </a:cubicBezTo>
                <a:close/>
                <a:moveTo>
                  <a:pt x="4171" y="1304"/>
                </a:moveTo>
                <a:cubicBezTo>
                  <a:pt x="4227" y="1309"/>
                  <a:pt x="4282" y="1316"/>
                  <a:pt x="4338" y="1319"/>
                </a:cubicBezTo>
                <a:cubicBezTo>
                  <a:pt x="4265" y="1342"/>
                  <a:pt x="4184" y="1328"/>
                  <a:pt x="4109" y="1308"/>
                </a:cubicBezTo>
                <a:cubicBezTo>
                  <a:pt x="4127" y="1305"/>
                  <a:pt x="4146" y="1302"/>
                  <a:pt x="4164" y="1298"/>
                </a:cubicBezTo>
                <a:cubicBezTo>
                  <a:pt x="4165" y="1301"/>
                  <a:pt x="4167" y="1304"/>
                  <a:pt x="4171" y="1304"/>
                </a:cubicBezTo>
                <a:close/>
                <a:moveTo>
                  <a:pt x="4157" y="1028"/>
                </a:moveTo>
                <a:cubicBezTo>
                  <a:pt x="4160" y="1049"/>
                  <a:pt x="4161" y="1070"/>
                  <a:pt x="4160" y="1091"/>
                </a:cubicBezTo>
                <a:cubicBezTo>
                  <a:pt x="4160" y="1102"/>
                  <a:pt x="4158" y="1114"/>
                  <a:pt x="4154" y="1125"/>
                </a:cubicBezTo>
                <a:cubicBezTo>
                  <a:pt x="4148" y="1135"/>
                  <a:pt x="4139" y="1143"/>
                  <a:pt x="4126" y="1150"/>
                </a:cubicBezTo>
                <a:cubicBezTo>
                  <a:pt x="4118" y="1151"/>
                  <a:pt x="4108" y="1149"/>
                  <a:pt x="4100" y="1146"/>
                </a:cubicBezTo>
                <a:cubicBezTo>
                  <a:pt x="4098" y="1137"/>
                  <a:pt x="4094" y="1128"/>
                  <a:pt x="4087" y="1120"/>
                </a:cubicBezTo>
                <a:cubicBezTo>
                  <a:pt x="4085" y="1116"/>
                  <a:pt x="4082" y="1113"/>
                  <a:pt x="4080" y="1111"/>
                </a:cubicBezTo>
                <a:cubicBezTo>
                  <a:pt x="4088" y="1072"/>
                  <a:pt x="4097" y="1029"/>
                  <a:pt x="4126" y="1003"/>
                </a:cubicBezTo>
                <a:cubicBezTo>
                  <a:pt x="4128" y="1002"/>
                  <a:pt x="4129" y="1001"/>
                  <a:pt x="4129" y="999"/>
                </a:cubicBezTo>
                <a:cubicBezTo>
                  <a:pt x="4131" y="997"/>
                  <a:pt x="4134" y="994"/>
                  <a:pt x="4136" y="991"/>
                </a:cubicBezTo>
                <a:cubicBezTo>
                  <a:pt x="4142" y="989"/>
                  <a:pt x="4148" y="987"/>
                  <a:pt x="4155" y="984"/>
                </a:cubicBezTo>
                <a:cubicBezTo>
                  <a:pt x="4155" y="984"/>
                  <a:pt x="4155" y="984"/>
                  <a:pt x="4155" y="984"/>
                </a:cubicBezTo>
                <a:cubicBezTo>
                  <a:pt x="4154" y="986"/>
                  <a:pt x="4153" y="987"/>
                  <a:pt x="4153" y="990"/>
                </a:cubicBezTo>
                <a:cubicBezTo>
                  <a:pt x="4152" y="1001"/>
                  <a:pt x="4154" y="1014"/>
                  <a:pt x="4157" y="1028"/>
                </a:cubicBezTo>
                <a:close/>
                <a:moveTo>
                  <a:pt x="4271" y="1028"/>
                </a:moveTo>
                <a:cubicBezTo>
                  <a:pt x="4283" y="1040"/>
                  <a:pt x="4292" y="1054"/>
                  <a:pt x="4297" y="1069"/>
                </a:cubicBezTo>
                <a:cubicBezTo>
                  <a:pt x="4298" y="1073"/>
                  <a:pt x="4302" y="1075"/>
                  <a:pt x="4306" y="1075"/>
                </a:cubicBezTo>
                <a:cubicBezTo>
                  <a:pt x="4305" y="1075"/>
                  <a:pt x="4305" y="1075"/>
                  <a:pt x="4305" y="1075"/>
                </a:cubicBezTo>
                <a:cubicBezTo>
                  <a:pt x="4294" y="1090"/>
                  <a:pt x="4282" y="1104"/>
                  <a:pt x="4270" y="1118"/>
                </a:cubicBezTo>
                <a:cubicBezTo>
                  <a:pt x="4270" y="1114"/>
                  <a:pt x="4267" y="1110"/>
                  <a:pt x="4262" y="1110"/>
                </a:cubicBezTo>
                <a:cubicBezTo>
                  <a:pt x="4218" y="1110"/>
                  <a:pt x="4202" y="1051"/>
                  <a:pt x="4177" y="1022"/>
                </a:cubicBezTo>
                <a:cubicBezTo>
                  <a:pt x="4176" y="1017"/>
                  <a:pt x="4174" y="1011"/>
                  <a:pt x="4174" y="1006"/>
                </a:cubicBezTo>
                <a:cubicBezTo>
                  <a:pt x="4176" y="996"/>
                  <a:pt x="4177" y="986"/>
                  <a:pt x="4179" y="975"/>
                </a:cubicBezTo>
                <a:cubicBezTo>
                  <a:pt x="4179" y="976"/>
                  <a:pt x="4179" y="976"/>
                  <a:pt x="4180" y="976"/>
                </a:cubicBezTo>
                <a:cubicBezTo>
                  <a:pt x="4191" y="1019"/>
                  <a:pt x="4242" y="1009"/>
                  <a:pt x="4271" y="1028"/>
                </a:cubicBezTo>
                <a:close/>
                <a:moveTo>
                  <a:pt x="4200" y="982"/>
                </a:moveTo>
                <a:cubicBezTo>
                  <a:pt x="4205" y="983"/>
                  <a:pt x="4209" y="984"/>
                  <a:pt x="4214" y="985"/>
                </a:cubicBezTo>
                <a:cubicBezTo>
                  <a:pt x="4220" y="986"/>
                  <a:pt x="4227" y="986"/>
                  <a:pt x="4233" y="986"/>
                </a:cubicBezTo>
                <a:cubicBezTo>
                  <a:pt x="4278" y="984"/>
                  <a:pt x="4323" y="961"/>
                  <a:pt x="4348" y="925"/>
                </a:cubicBezTo>
                <a:cubicBezTo>
                  <a:pt x="4350" y="931"/>
                  <a:pt x="4352" y="939"/>
                  <a:pt x="4352" y="946"/>
                </a:cubicBezTo>
                <a:cubicBezTo>
                  <a:pt x="4357" y="989"/>
                  <a:pt x="4336" y="1030"/>
                  <a:pt x="4312" y="1065"/>
                </a:cubicBezTo>
                <a:cubicBezTo>
                  <a:pt x="4312" y="1065"/>
                  <a:pt x="4312" y="1065"/>
                  <a:pt x="4312" y="1065"/>
                </a:cubicBezTo>
                <a:cubicBezTo>
                  <a:pt x="4310" y="1059"/>
                  <a:pt x="4308" y="1053"/>
                  <a:pt x="4304" y="1047"/>
                </a:cubicBezTo>
                <a:cubicBezTo>
                  <a:pt x="4304" y="1046"/>
                  <a:pt x="4304" y="1046"/>
                  <a:pt x="4304" y="1046"/>
                </a:cubicBezTo>
                <a:cubicBezTo>
                  <a:pt x="4300" y="1033"/>
                  <a:pt x="4292" y="1023"/>
                  <a:pt x="4282" y="1016"/>
                </a:cubicBezTo>
                <a:cubicBezTo>
                  <a:pt x="4263" y="997"/>
                  <a:pt x="4239" y="985"/>
                  <a:pt x="4211" y="987"/>
                </a:cubicBezTo>
                <a:cubicBezTo>
                  <a:pt x="4209" y="987"/>
                  <a:pt x="4208" y="988"/>
                  <a:pt x="4207" y="989"/>
                </a:cubicBezTo>
                <a:cubicBezTo>
                  <a:pt x="4204" y="987"/>
                  <a:pt x="4202" y="985"/>
                  <a:pt x="4200" y="982"/>
                </a:cubicBezTo>
                <a:close/>
                <a:moveTo>
                  <a:pt x="4183" y="1084"/>
                </a:moveTo>
                <a:cubicBezTo>
                  <a:pt x="4201" y="1109"/>
                  <a:pt x="4226" y="1127"/>
                  <a:pt x="4257" y="1126"/>
                </a:cubicBezTo>
                <a:cubicBezTo>
                  <a:pt x="4257" y="1126"/>
                  <a:pt x="4257" y="1126"/>
                  <a:pt x="4258" y="1126"/>
                </a:cubicBezTo>
                <a:cubicBezTo>
                  <a:pt x="4259" y="1126"/>
                  <a:pt x="4261" y="1126"/>
                  <a:pt x="4262" y="1126"/>
                </a:cubicBezTo>
                <a:cubicBezTo>
                  <a:pt x="4262" y="1126"/>
                  <a:pt x="4262" y="1126"/>
                  <a:pt x="4263" y="1126"/>
                </a:cubicBezTo>
                <a:cubicBezTo>
                  <a:pt x="4238" y="1150"/>
                  <a:pt x="4212" y="1173"/>
                  <a:pt x="4185" y="1193"/>
                </a:cubicBezTo>
                <a:cubicBezTo>
                  <a:pt x="4156" y="1215"/>
                  <a:pt x="4126" y="1235"/>
                  <a:pt x="4094" y="1251"/>
                </a:cubicBezTo>
                <a:cubicBezTo>
                  <a:pt x="4095" y="1236"/>
                  <a:pt x="4091" y="1220"/>
                  <a:pt x="4083" y="1207"/>
                </a:cubicBezTo>
                <a:cubicBezTo>
                  <a:pt x="4095" y="1194"/>
                  <a:pt x="4101" y="1179"/>
                  <a:pt x="4102" y="1163"/>
                </a:cubicBezTo>
                <a:cubicBezTo>
                  <a:pt x="4112" y="1166"/>
                  <a:pt x="4121" y="1166"/>
                  <a:pt x="4129" y="1165"/>
                </a:cubicBezTo>
                <a:cubicBezTo>
                  <a:pt x="4130" y="1165"/>
                  <a:pt x="4131" y="1165"/>
                  <a:pt x="4131" y="1165"/>
                </a:cubicBezTo>
                <a:cubicBezTo>
                  <a:pt x="4147" y="1162"/>
                  <a:pt x="4157" y="1153"/>
                  <a:pt x="4164" y="1139"/>
                </a:cubicBezTo>
                <a:cubicBezTo>
                  <a:pt x="4176" y="1123"/>
                  <a:pt x="4181" y="1104"/>
                  <a:pt x="4183" y="1084"/>
                </a:cubicBezTo>
                <a:close/>
                <a:moveTo>
                  <a:pt x="4378" y="925"/>
                </a:moveTo>
                <a:cubicBezTo>
                  <a:pt x="4383" y="931"/>
                  <a:pt x="4386" y="937"/>
                  <a:pt x="4390" y="944"/>
                </a:cubicBezTo>
                <a:cubicBezTo>
                  <a:pt x="4417" y="1001"/>
                  <a:pt x="4370" y="1056"/>
                  <a:pt x="4336" y="1097"/>
                </a:cubicBezTo>
                <a:cubicBezTo>
                  <a:pt x="4273" y="1173"/>
                  <a:pt x="4193" y="1230"/>
                  <a:pt x="4102" y="1265"/>
                </a:cubicBezTo>
                <a:cubicBezTo>
                  <a:pt x="4189" y="1223"/>
                  <a:pt x="4269" y="1154"/>
                  <a:pt x="4324" y="1076"/>
                </a:cubicBezTo>
                <a:cubicBezTo>
                  <a:pt x="4351" y="1038"/>
                  <a:pt x="4374" y="989"/>
                  <a:pt x="4368" y="941"/>
                </a:cubicBezTo>
                <a:cubicBezTo>
                  <a:pt x="4366" y="928"/>
                  <a:pt x="4362" y="916"/>
                  <a:pt x="4357" y="906"/>
                </a:cubicBezTo>
                <a:cubicBezTo>
                  <a:pt x="4365" y="912"/>
                  <a:pt x="4372" y="918"/>
                  <a:pt x="4378" y="925"/>
                </a:cubicBezTo>
                <a:close/>
                <a:moveTo>
                  <a:pt x="4350" y="840"/>
                </a:moveTo>
                <a:cubicBezTo>
                  <a:pt x="4355" y="842"/>
                  <a:pt x="4360" y="844"/>
                  <a:pt x="4365" y="846"/>
                </a:cubicBezTo>
                <a:cubicBezTo>
                  <a:pt x="4358" y="844"/>
                  <a:pt x="4351" y="843"/>
                  <a:pt x="4344" y="841"/>
                </a:cubicBezTo>
                <a:cubicBezTo>
                  <a:pt x="4343" y="841"/>
                  <a:pt x="4342" y="840"/>
                  <a:pt x="4341" y="840"/>
                </a:cubicBezTo>
                <a:cubicBezTo>
                  <a:pt x="4344" y="840"/>
                  <a:pt x="4347" y="840"/>
                  <a:pt x="4350" y="840"/>
                </a:cubicBezTo>
                <a:close/>
                <a:moveTo>
                  <a:pt x="4328" y="894"/>
                </a:moveTo>
                <a:cubicBezTo>
                  <a:pt x="4330" y="895"/>
                  <a:pt x="4331" y="896"/>
                  <a:pt x="4333" y="896"/>
                </a:cubicBezTo>
                <a:cubicBezTo>
                  <a:pt x="4335" y="899"/>
                  <a:pt x="4338" y="903"/>
                  <a:pt x="4340" y="907"/>
                </a:cubicBezTo>
                <a:cubicBezTo>
                  <a:pt x="4314" y="939"/>
                  <a:pt x="4262" y="972"/>
                  <a:pt x="4220" y="969"/>
                </a:cubicBezTo>
                <a:cubicBezTo>
                  <a:pt x="4206" y="969"/>
                  <a:pt x="4203" y="963"/>
                  <a:pt x="4206" y="957"/>
                </a:cubicBezTo>
                <a:cubicBezTo>
                  <a:pt x="4241" y="941"/>
                  <a:pt x="4274" y="918"/>
                  <a:pt x="4295" y="885"/>
                </a:cubicBezTo>
                <a:cubicBezTo>
                  <a:pt x="4307" y="883"/>
                  <a:pt x="4318" y="885"/>
                  <a:pt x="4328" y="894"/>
                </a:cubicBezTo>
                <a:close/>
                <a:moveTo>
                  <a:pt x="4250" y="843"/>
                </a:moveTo>
                <a:cubicBezTo>
                  <a:pt x="4266" y="851"/>
                  <a:pt x="4283" y="859"/>
                  <a:pt x="4299" y="868"/>
                </a:cubicBezTo>
                <a:cubicBezTo>
                  <a:pt x="4289" y="869"/>
                  <a:pt x="4279" y="872"/>
                  <a:pt x="4269" y="877"/>
                </a:cubicBezTo>
                <a:cubicBezTo>
                  <a:pt x="4268" y="878"/>
                  <a:pt x="4266" y="878"/>
                  <a:pt x="4264" y="880"/>
                </a:cubicBezTo>
                <a:cubicBezTo>
                  <a:pt x="4264" y="880"/>
                  <a:pt x="4264" y="880"/>
                  <a:pt x="4264" y="880"/>
                </a:cubicBezTo>
                <a:cubicBezTo>
                  <a:pt x="4249" y="889"/>
                  <a:pt x="4234" y="901"/>
                  <a:pt x="4219" y="912"/>
                </a:cubicBezTo>
                <a:cubicBezTo>
                  <a:pt x="4221" y="908"/>
                  <a:pt x="4224" y="904"/>
                  <a:pt x="4226" y="899"/>
                </a:cubicBezTo>
                <a:cubicBezTo>
                  <a:pt x="4242" y="883"/>
                  <a:pt x="4258" y="868"/>
                  <a:pt x="4250" y="843"/>
                </a:cubicBezTo>
                <a:close/>
                <a:moveTo>
                  <a:pt x="4190" y="800"/>
                </a:moveTo>
                <a:cubicBezTo>
                  <a:pt x="4205" y="807"/>
                  <a:pt x="4219" y="820"/>
                  <a:pt x="4228" y="835"/>
                </a:cubicBezTo>
                <a:cubicBezTo>
                  <a:pt x="4228" y="836"/>
                  <a:pt x="4228" y="836"/>
                  <a:pt x="4228" y="836"/>
                </a:cubicBezTo>
                <a:cubicBezTo>
                  <a:pt x="4228" y="853"/>
                  <a:pt x="4223" y="872"/>
                  <a:pt x="4215" y="889"/>
                </a:cubicBezTo>
                <a:cubicBezTo>
                  <a:pt x="4213" y="891"/>
                  <a:pt x="4211" y="892"/>
                  <a:pt x="4209" y="894"/>
                </a:cubicBezTo>
                <a:cubicBezTo>
                  <a:pt x="4197" y="904"/>
                  <a:pt x="4187" y="916"/>
                  <a:pt x="4182" y="932"/>
                </a:cubicBezTo>
                <a:cubicBezTo>
                  <a:pt x="4182" y="933"/>
                  <a:pt x="4182" y="934"/>
                  <a:pt x="4182" y="935"/>
                </a:cubicBezTo>
                <a:cubicBezTo>
                  <a:pt x="4179" y="937"/>
                  <a:pt x="4175" y="938"/>
                  <a:pt x="4172" y="939"/>
                </a:cubicBezTo>
                <a:cubicBezTo>
                  <a:pt x="4169" y="939"/>
                  <a:pt x="4167" y="939"/>
                  <a:pt x="4165" y="939"/>
                </a:cubicBezTo>
                <a:cubicBezTo>
                  <a:pt x="4165" y="938"/>
                  <a:pt x="4164" y="937"/>
                  <a:pt x="4164" y="936"/>
                </a:cubicBezTo>
                <a:cubicBezTo>
                  <a:pt x="4166" y="936"/>
                  <a:pt x="4168" y="935"/>
                  <a:pt x="4170" y="933"/>
                </a:cubicBezTo>
                <a:cubicBezTo>
                  <a:pt x="4173" y="931"/>
                  <a:pt x="4175" y="928"/>
                  <a:pt x="4174" y="924"/>
                </a:cubicBezTo>
                <a:cubicBezTo>
                  <a:pt x="4170" y="909"/>
                  <a:pt x="4166" y="895"/>
                  <a:pt x="4163" y="880"/>
                </a:cubicBezTo>
                <a:cubicBezTo>
                  <a:pt x="4162" y="872"/>
                  <a:pt x="4162" y="865"/>
                  <a:pt x="4162" y="857"/>
                </a:cubicBezTo>
                <a:cubicBezTo>
                  <a:pt x="4162" y="838"/>
                  <a:pt x="4161" y="810"/>
                  <a:pt x="4174" y="794"/>
                </a:cubicBezTo>
                <a:cubicBezTo>
                  <a:pt x="4180" y="795"/>
                  <a:pt x="4186" y="798"/>
                  <a:pt x="4190" y="800"/>
                </a:cubicBezTo>
                <a:close/>
                <a:moveTo>
                  <a:pt x="4164" y="769"/>
                </a:moveTo>
                <a:cubicBezTo>
                  <a:pt x="4164" y="769"/>
                  <a:pt x="4165" y="770"/>
                  <a:pt x="4165" y="771"/>
                </a:cubicBezTo>
                <a:cubicBezTo>
                  <a:pt x="4161" y="772"/>
                  <a:pt x="4157" y="775"/>
                  <a:pt x="4153" y="779"/>
                </a:cubicBezTo>
                <a:cubicBezTo>
                  <a:pt x="4152" y="780"/>
                  <a:pt x="4152" y="780"/>
                  <a:pt x="4151" y="780"/>
                </a:cubicBezTo>
                <a:cubicBezTo>
                  <a:pt x="4154" y="776"/>
                  <a:pt x="4159" y="772"/>
                  <a:pt x="4164" y="769"/>
                </a:cubicBezTo>
                <a:close/>
                <a:moveTo>
                  <a:pt x="4118" y="837"/>
                </a:moveTo>
                <a:cubicBezTo>
                  <a:pt x="4118" y="835"/>
                  <a:pt x="4118" y="833"/>
                  <a:pt x="4118" y="832"/>
                </a:cubicBezTo>
                <a:cubicBezTo>
                  <a:pt x="4119" y="829"/>
                  <a:pt x="4120" y="826"/>
                  <a:pt x="4120" y="823"/>
                </a:cubicBezTo>
                <a:cubicBezTo>
                  <a:pt x="4123" y="821"/>
                  <a:pt x="4125" y="818"/>
                  <a:pt x="4126" y="814"/>
                </a:cubicBezTo>
                <a:cubicBezTo>
                  <a:pt x="4126" y="814"/>
                  <a:pt x="4126" y="813"/>
                  <a:pt x="4126" y="813"/>
                </a:cubicBezTo>
                <a:cubicBezTo>
                  <a:pt x="4126" y="816"/>
                  <a:pt x="4126" y="819"/>
                  <a:pt x="4126" y="822"/>
                </a:cubicBezTo>
                <a:cubicBezTo>
                  <a:pt x="4123" y="836"/>
                  <a:pt x="4123" y="850"/>
                  <a:pt x="4124" y="864"/>
                </a:cubicBezTo>
                <a:cubicBezTo>
                  <a:pt x="4120" y="860"/>
                  <a:pt x="4115" y="856"/>
                  <a:pt x="4110" y="852"/>
                </a:cubicBezTo>
                <a:cubicBezTo>
                  <a:pt x="4114" y="849"/>
                  <a:pt x="4116" y="844"/>
                  <a:pt x="4118" y="837"/>
                </a:cubicBezTo>
                <a:close/>
                <a:moveTo>
                  <a:pt x="4097" y="838"/>
                </a:moveTo>
                <a:cubicBezTo>
                  <a:pt x="4096" y="840"/>
                  <a:pt x="4095" y="841"/>
                  <a:pt x="4094" y="842"/>
                </a:cubicBezTo>
                <a:cubicBezTo>
                  <a:pt x="4093" y="842"/>
                  <a:pt x="4092" y="841"/>
                  <a:pt x="4091" y="841"/>
                </a:cubicBezTo>
                <a:cubicBezTo>
                  <a:pt x="4093" y="840"/>
                  <a:pt x="4095" y="839"/>
                  <a:pt x="4097" y="838"/>
                </a:cubicBezTo>
                <a:close/>
                <a:moveTo>
                  <a:pt x="4103" y="892"/>
                </a:moveTo>
                <a:cubicBezTo>
                  <a:pt x="4120" y="910"/>
                  <a:pt x="4135" y="932"/>
                  <a:pt x="4145" y="955"/>
                </a:cubicBezTo>
                <a:cubicBezTo>
                  <a:pt x="4141" y="958"/>
                  <a:pt x="4137" y="961"/>
                  <a:pt x="4134" y="965"/>
                </a:cubicBezTo>
                <a:cubicBezTo>
                  <a:pt x="4131" y="963"/>
                  <a:pt x="4126" y="962"/>
                  <a:pt x="4123" y="965"/>
                </a:cubicBezTo>
                <a:cubicBezTo>
                  <a:pt x="4118" y="970"/>
                  <a:pt x="4112" y="972"/>
                  <a:pt x="4106" y="971"/>
                </a:cubicBezTo>
                <a:cubicBezTo>
                  <a:pt x="4101" y="968"/>
                  <a:pt x="4096" y="965"/>
                  <a:pt x="4091" y="963"/>
                </a:cubicBezTo>
                <a:cubicBezTo>
                  <a:pt x="4084" y="959"/>
                  <a:pt x="4076" y="957"/>
                  <a:pt x="4068" y="954"/>
                </a:cubicBezTo>
                <a:cubicBezTo>
                  <a:pt x="4051" y="940"/>
                  <a:pt x="4035" y="921"/>
                  <a:pt x="4029" y="900"/>
                </a:cubicBezTo>
                <a:cubicBezTo>
                  <a:pt x="4023" y="880"/>
                  <a:pt x="4035" y="866"/>
                  <a:pt x="4052" y="861"/>
                </a:cubicBezTo>
                <a:cubicBezTo>
                  <a:pt x="4056" y="861"/>
                  <a:pt x="4061" y="862"/>
                  <a:pt x="4066" y="865"/>
                </a:cubicBezTo>
                <a:cubicBezTo>
                  <a:pt x="4079" y="871"/>
                  <a:pt x="4092" y="880"/>
                  <a:pt x="4103" y="892"/>
                </a:cubicBezTo>
                <a:close/>
                <a:moveTo>
                  <a:pt x="4027" y="771"/>
                </a:moveTo>
                <a:cubicBezTo>
                  <a:pt x="4029" y="771"/>
                  <a:pt x="4032" y="771"/>
                  <a:pt x="4033" y="768"/>
                </a:cubicBezTo>
                <a:cubicBezTo>
                  <a:pt x="4036" y="772"/>
                  <a:pt x="4039" y="775"/>
                  <a:pt x="4043" y="777"/>
                </a:cubicBezTo>
                <a:cubicBezTo>
                  <a:pt x="4039" y="778"/>
                  <a:pt x="4034" y="779"/>
                  <a:pt x="4030" y="779"/>
                </a:cubicBezTo>
                <a:cubicBezTo>
                  <a:pt x="4028" y="778"/>
                  <a:pt x="4027" y="775"/>
                  <a:pt x="4025" y="772"/>
                </a:cubicBezTo>
                <a:cubicBezTo>
                  <a:pt x="4025" y="772"/>
                  <a:pt x="4026" y="771"/>
                  <a:pt x="4027" y="771"/>
                </a:cubicBezTo>
                <a:close/>
                <a:moveTo>
                  <a:pt x="4047" y="808"/>
                </a:moveTo>
                <a:cubicBezTo>
                  <a:pt x="4055" y="805"/>
                  <a:pt x="4063" y="802"/>
                  <a:pt x="4071" y="801"/>
                </a:cubicBezTo>
                <a:cubicBezTo>
                  <a:pt x="4084" y="800"/>
                  <a:pt x="4080" y="814"/>
                  <a:pt x="4078" y="822"/>
                </a:cubicBezTo>
                <a:cubicBezTo>
                  <a:pt x="4078" y="824"/>
                  <a:pt x="4078" y="827"/>
                  <a:pt x="4079" y="828"/>
                </a:cubicBezTo>
                <a:cubicBezTo>
                  <a:pt x="4078" y="830"/>
                  <a:pt x="4076" y="831"/>
                  <a:pt x="4076" y="833"/>
                </a:cubicBezTo>
                <a:cubicBezTo>
                  <a:pt x="4071" y="831"/>
                  <a:pt x="4065" y="829"/>
                  <a:pt x="4060" y="828"/>
                </a:cubicBezTo>
                <a:cubicBezTo>
                  <a:pt x="4045" y="824"/>
                  <a:pt x="4028" y="826"/>
                  <a:pt x="4015" y="834"/>
                </a:cubicBezTo>
                <a:cubicBezTo>
                  <a:pt x="4011" y="836"/>
                  <a:pt x="4007" y="838"/>
                  <a:pt x="4004" y="841"/>
                </a:cubicBezTo>
                <a:cubicBezTo>
                  <a:pt x="3988" y="854"/>
                  <a:pt x="3976" y="875"/>
                  <a:pt x="3977" y="895"/>
                </a:cubicBezTo>
                <a:cubicBezTo>
                  <a:pt x="3978" y="918"/>
                  <a:pt x="3999" y="935"/>
                  <a:pt x="4016" y="948"/>
                </a:cubicBezTo>
                <a:cubicBezTo>
                  <a:pt x="4037" y="963"/>
                  <a:pt x="4061" y="980"/>
                  <a:pt x="4085" y="989"/>
                </a:cubicBezTo>
                <a:cubicBezTo>
                  <a:pt x="4088" y="990"/>
                  <a:pt x="4090" y="991"/>
                  <a:pt x="4092" y="992"/>
                </a:cubicBezTo>
                <a:cubicBezTo>
                  <a:pt x="4091" y="994"/>
                  <a:pt x="4091" y="996"/>
                  <a:pt x="4092" y="998"/>
                </a:cubicBezTo>
                <a:cubicBezTo>
                  <a:pt x="4090" y="1002"/>
                  <a:pt x="4087" y="1005"/>
                  <a:pt x="4084" y="1010"/>
                </a:cubicBezTo>
                <a:cubicBezTo>
                  <a:pt x="4083" y="1013"/>
                  <a:pt x="4084" y="1017"/>
                  <a:pt x="4086" y="1019"/>
                </a:cubicBezTo>
                <a:cubicBezTo>
                  <a:pt x="4072" y="1043"/>
                  <a:pt x="4064" y="1069"/>
                  <a:pt x="4061" y="1096"/>
                </a:cubicBezTo>
                <a:cubicBezTo>
                  <a:pt x="4044" y="1087"/>
                  <a:pt x="4025" y="1084"/>
                  <a:pt x="4006" y="1088"/>
                </a:cubicBezTo>
                <a:cubicBezTo>
                  <a:pt x="4001" y="1088"/>
                  <a:pt x="3996" y="1088"/>
                  <a:pt x="3992" y="1089"/>
                </a:cubicBezTo>
                <a:cubicBezTo>
                  <a:pt x="4006" y="1075"/>
                  <a:pt x="4017" y="1059"/>
                  <a:pt x="4019" y="1039"/>
                </a:cubicBezTo>
                <a:cubicBezTo>
                  <a:pt x="4022" y="1019"/>
                  <a:pt x="4015" y="993"/>
                  <a:pt x="3999" y="979"/>
                </a:cubicBezTo>
                <a:cubicBezTo>
                  <a:pt x="3995" y="976"/>
                  <a:pt x="3991" y="975"/>
                  <a:pt x="3988" y="974"/>
                </a:cubicBezTo>
                <a:cubicBezTo>
                  <a:pt x="3980" y="968"/>
                  <a:pt x="3968" y="966"/>
                  <a:pt x="3954" y="975"/>
                </a:cubicBezTo>
                <a:cubicBezTo>
                  <a:pt x="3953" y="975"/>
                  <a:pt x="3952" y="976"/>
                  <a:pt x="3952" y="977"/>
                </a:cubicBezTo>
                <a:cubicBezTo>
                  <a:pt x="3944" y="969"/>
                  <a:pt x="3933" y="964"/>
                  <a:pt x="3922" y="964"/>
                </a:cubicBezTo>
                <a:cubicBezTo>
                  <a:pt x="3940" y="950"/>
                  <a:pt x="3958" y="938"/>
                  <a:pt x="3978" y="927"/>
                </a:cubicBezTo>
                <a:cubicBezTo>
                  <a:pt x="3987" y="922"/>
                  <a:pt x="3979" y="909"/>
                  <a:pt x="3970" y="913"/>
                </a:cubicBezTo>
                <a:cubicBezTo>
                  <a:pt x="3928" y="936"/>
                  <a:pt x="3893" y="967"/>
                  <a:pt x="3856" y="997"/>
                </a:cubicBezTo>
                <a:cubicBezTo>
                  <a:pt x="3867" y="976"/>
                  <a:pt x="3881" y="958"/>
                  <a:pt x="3900" y="943"/>
                </a:cubicBezTo>
                <a:cubicBezTo>
                  <a:pt x="3922" y="925"/>
                  <a:pt x="3947" y="911"/>
                  <a:pt x="3970" y="895"/>
                </a:cubicBezTo>
                <a:cubicBezTo>
                  <a:pt x="3978" y="889"/>
                  <a:pt x="3970" y="875"/>
                  <a:pt x="3962" y="881"/>
                </a:cubicBezTo>
                <a:cubicBezTo>
                  <a:pt x="3938" y="899"/>
                  <a:pt x="3912" y="913"/>
                  <a:pt x="3889" y="932"/>
                </a:cubicBezTo>
                <a:cubicBezTo>
                  <a:pt x="3875" y="943"/>
                  <a:pt x="3863" y="956"/>
                  <a:pt x="3853" y="970"/>
                </a:cubicBezTo>
                <a:cubicBezTo>
                  <a:pt x="3869" y="941"/>
                  <a:pt x="3890" y="916"/>
                  <a:pt x="3917" y="896"/>
                </a:cubicBezTo>
                <a:cubicBezTo>
                  <a:pt x="3945" y="875"/>
                  <a:pt x="3975" y="856"/>
                  <a:pt x="4001" y="833"/>
                </a:cubicBezTo>
                <a:cubicBezTo>
                  <a:pt x="4002" y="832"/>
                  <a:pt x="4003" y="831"/>
                  <a:pt x="4003" y="829"/>
                </a:cubicBezTo>
                <a:cubicBezTo>
                  <a:pt x="4005" y="829"/>
                  <a:pt x="4006" y="829"/>
                  <a:pt x="4007" y="829"/>
                </a:cubicBezTo>
                <a:cubicBezTo>
                  <a:pt x="4021" y="822"/>
                  <a:pt x="4034" y="815"/>
                  <a:pt x="4047" y="808"/>
                </a:cubicBezTo>
                <a:close/>
                <a:moveTo>
                  <a:pt x="4013" y="856"/>
                </a:moveTo>
                <a:cubicBezTo>
                  <a:pt x="4013" y="858"/>
                  <a:pt x="4012" y="860"/>
                  <a:pt x="4011" y="863"/>
                </a:cubicBezTo>
                <a:cubicBezTo>
                  <a:pt x="4011" y="863"/>
                  <a:pt x="4011" y="863"/>
                  <a:pt x="4011" y="863"/>
                </a:cubicBezTo>
                <a:cubicBezTo>
                  <a:pt x="4010" y="863"/>
                  <a:pt x="4010" y="863"/>
                  <a:pt x="4010" y="863"/>
                </a:cubicBezTo>
                <a:cubicBezTo>
                  <a:pt x="4011" y="860"/>
                  <a:pt x="4012" y="858"/>
                  <a:pt x="4013" y="856"/>
                </a:cubicBezTo>
                <a:close/>
                <a:moveTo>
                  <a:pt x="3946" y="1005"/>
                </a:moveTo>
                <a:cubicBezTo>
                  <a:pt x="3946" y="1004"/>
                  <a:pt x="3947" y="1004"/>
                  <a:pt x="3947" y="1004"/>
                </a:cubicBezTo>
                <a:cubicBezTo>
                  <a:pt x="3947" y="1011"/>
                  <a:pt x="3947" y="1011"/>
                  <a:pt x="3947" y="1011"/>
                </a:cubicBezTo>
                <a:cubicBezTo>
                  <a:pt x="3947" y="1021"/>
                  <a:pt x="3963" y="1021"/>
                  <a:pt x="3963" y="1011"/>
                </a:cubicBezTo>
                <a:cubicBezTo>
                  <a:pt x="3963" y="1009"/>
                  <a:pt x="3963" y="1009"/>
                  <a:pt x="3963" y="1009"/>
                </a:cubicBezTo>
                <a:cubicBezTo>
                  <a:pt x="3964" y="1008"/>
                  <a:pt x="3964" y="1008"/>
                  <a:pt x="3965" y="1007"/>
                </a:cubicBezTo>
                <a:cubicBezTo>
                  <a:pt x="3967" y="1004"/>
                  <a:pt x="3968" y="1002"/>
                  <a:pt x="3970" y="1000"/>
                </a:cubicBezTo>
                <a:cubicBezTo>
                  <a:pt x="3971" y="1000"/>
                  <a:pt x="3972" y="1000"/>
                  <a:pt x="3973" y="1000"/>
                </a:cubicBezTo>
                <a:cubicBezTo>
                  <a:pt x="3978" y="1003"/>
                  <a:pt x="3983" y="1006"/>
                  <a:pt x="3986" y="1012"/>
                </a:cubicBezTo>
                <a:cubicBezTo>
                  <a:pt x="3986" y="1018"/>
                  <a:pt x="3986" y="1025"/>
                  <a:pt x="3985" y="1030"/>
                </a:cubicBezTo>
                <a:cubicBezTo>
                  <a:pt x="3984" y="1049"/>
                  <a:pt x="3978" y="1074"/>
                  <a:pt x="3965" y="1091"/>
                </a:cubicBezTo>
                <a:cubicBezTo>
                  <a:pt x="3963" y="1093"/>
                  <a:pt x="3960" y="1095"/>
                  <a:pt x="3958" y="1097"/>
                </a:cubicBezTo>
                <a:cubicBezTo>
                  <a:pt x="3958" y="1097"/>
                  <a:pt x="3957" y="1097"/>
                  <a:pt x="3957" y="1097"/>
                </a:cubicBezTo>
                <a:cubicBezTo>
                  <a:pt x="3950" y="1097"/>
                  <a:pt x="3941" y="1091"/>
                  <a:pt x="3936" y="1088"/>
                </a:cubicBezTo>
                <a:cubicBezTo>
                  <a:pt x="3928" y="1084"/>
                  <a:pt x="3920" y="1082"/>
                  <a:pt x="3912" y="1083"/>
                </a:cubicBezTo>
                <a:cubicBezTo>
                  <a:pt x="3912" y="1083"/>
                  <a:pt x="3912" y="1082"/>
                  <a:pt x="3912" y="1082"/>
                </a:cubicBezTo>
                <a:cubicBezTo>
                  <a:pt x="3908" y="1075"/>
                  <a:pt x="3903" y="1069"/>
                  <a:pt x="3899" y="1062"/>
                </a:cubicBezTo>
                <a:cubicBezTo>
                  <a:pt x="3895" y="1044"/>
                  <a:pt x="3895" y="1026"/>
                  <a:pt x="3899" y="1009"/>
                </a:cubicBezTo>
                <a:cubicBezTo>
                  <a:pt x="3901" y="1000"/>
                  <a:pt x="3905" y="988"/>
                  <a:pt x="3915" y="985"/>
                </a:cubicBezTo>
                <a:cubicBezTo>
                  <a:pt x="3922" y="982"/>
                  <a:pt x="3930" y="986"/>
                  <a:pt x="3936" y="992"/>
                </a:cubicBezTo>
                <a:cubicBezTo>
                  <a:pt x="3930" y="998"/>
                  <a:pt x="3937" y="1009"/>
                  <a:pt x="3946" y="1005"/>
                </a:cubicBezTo>
                <a:close/>
                <a:moveTo>
                  <a:pt x="3870" y="1030"/>
                </a:moveTo>
                <a:cubicBezTo>
                  <a:pt x="3866" y="1028"/>
                  <a:pt x="3862" y="1025"/>
                  <a:pt x="3858" y="1024"/>
                </a:cubicBezTo>
                <a:cubicBezTo>
                  <a:pt x="3856" y="1022"/>
                  <a:pt x="3854" y="1021"/>
                  <a:pt x="3852" y="1020"/>
                </a:cubicBezTo>
                <a:cubicBezTo>
                  <a:pt x="3857" y="1016"/>
                  <a:pt x="3863" y="1011"/>
                  <a:pt x="3869" y="1007"/>
                </a:cubicBezTo>
                <a:cubicBezTo>
                  <a:pt x="3868" y="1014"/>
                  <a:pt x="3868" y="1022"/>
                  <a:pt x="3870" y="1030"/>
                </a:cubicBezTo>
                <a:close/>
                <a:moveTo>
                  <a:pt x="3973" y="586"/>
                </a:moveTo>
                <a:cubicBezTo>
                  <a:pt x="3975" y="587"/>
                  <a:pt x="3976" y="590"/>
                  <a:pt x="3976" y="592"/>
                </a:cubicBezTo>
                <a:cubicBezTo>
                  <a:pt x="3973" y="591"/>
                  <a:pt x="3970" y="589"/>
                  <a:pt x="3966" y="588"/>
                </a:cubicBezTo>
                <a:cubicBezTo>
                  <a:pt x="3966" y="588"/>
                  <a:pt x="3965" y="588"/>
                  <a:pt x="3964" y="588"/>
                </a:cubicBezTo>
                <a:cubicBezTo>
                  <a:pt x="3967" y="586"/>
                  <a:pt x="3970" y="586"/>
                  <a:pt x="3973" y="586"/>
                </a:cubicBezTo>
                <a:close/>
                <a:moveTo>
                  <a:pt x="3854" y="769"/>
                </a:moveTo>
                <a:cubicBezTo>
                  <a:pt x="3854" y="768"/>
                  <a:pt x="3854" y="768"/>
                  <a:pt x="3854" y="767"/>
                </a:cubicBezTo>
                <a:cubicBezTo>
                  <a:pt x="3858" y="761"/>
                  <a:pt x="3863" y="754"/>
                  <a:pt x="3868" y="748"/>
                </a:cubicBezTo>
                <a:cubicBezTo>
                  <a:pt x="3863" y="755"/>
                  <a:pt x="3858" y="762"/>
                  <a:pt x="3854" y="769"/>
                </a:cubicBezTo>
                <a:close/>
                <a:moveTo>
                  <a:pt x="3856" y="737"/>
                </a:moveTo>
                <a:cubicBezTo>
                  <a:pt x="3856" y="720"/>
                  <a:pt x="3855" y="704"/>
                  <a:pt x="3852" y="688"/>
                </a:cubicBezTo>
                <a:cubicBezTo>
                  <a:pt x="3856" y="662"/>
                  <a:pt x="3860" y="636"/>
                  <a:pt x="3862" y="609"/>
                </a:cubicBezTo>
                <a:cubicBezTo>
                  <a:pt x="3862" y="609"/>
                  <a:pt x="3862" y="608"/>
                  <a:pt x="3862" y="608"/>
                </a:cubicBezTo>
                <a:cubicBezTo>
                  <a:pt x="3867" y="596"/>
                  <a:pt x="3872" y="584"/>
                  <a:pt x="3878" y="573"/>
                </a:cubicBezTo>
                <a:cubicBezTo>
                  <a:pt x="3881" y="570"/>
                  <a:pt x="3883" y="566"/>
                  <a:pt x="3886" y="563"/>
                </a:cubicBezTo>
                <a:cubicBezTo>
                  <a:pt x="3900" y="557"/>
                  <a:pt x="3918" y="569"/>
                  <a:pt x="3930" y="579"/>
                </a:cubicBezTo>
                <a:cubicBezTo>
                  <a:pt x="3929" y="580"/>
                  <a:pt x="3928" y="582"/>
                  <a:pt x="3927" y="583"/>
                </a:cubicBezTo>
                <a:cubicBezTo>
                  <a:pt x="3923" y="590"/>
                  <a:pt x="3932" y="598"/>
                  <a:pt x="3938" y="594"/>
                </a:cubicBezTo>
                <a:cubicBezTo>
                  <a:pt x="3940" y="597"/>
                  <a:pt x="3945" y="599"/>
                  <a:pt x="3949" y="597"/>
                </a:cubicBezTo>
                <a:cubicBezTo>
                  <a:pt x="3958" y="604"/>
                  <a:pt x="3968" y="604"/>
                  <a:pt x="3974" y="610"/>
                </a:cubicBezTo>
                <a:cubicBezTo>
                  <a:pt x="3973" y="613"/>
                  <a:pt x="3972" y="615"/>
                  <a:pt x="3971" y="617"/>
                </a:cubicBezTo>
                <a:cubicBezTo>
                  <a:pt x="3965" y="628"/>
                  <a:pt x="3958" y="638"/>
                  <a:pt x="3950" y="648"/>
                </a:cubicBezTo>
                <a:cubicBezTo>
                  <a:pt x="3933" y="662"/>
                  <a:pt x="3916" y="678"/>
                  <a:pt x="3899" y="693"/>
                </a:cubicBezTo>
                <a:cubicBezTo>
                  <a:pt x="3884" y="706"/>
                  <a:pt x="3869" y="721"/>
                  <a:pt x="3856" y="737"/>
                </a:cubicBezTo>
                <a:close/>
                <a:moveTo>
                  <a:pt x="3963" y="661"/>
                </a:moveTo>
                <a:cubicBezTo>
                  <a:pt x="3960" y="664"/>
                  <a:pt x="3957" y="667"/>
                  <a:pt x="3954" y="670"/>
                </a:cubicBezTo>
                <a:cubicBezTo>
                  <a:pt x="3953" y="671"/>
                  <a:pt x="3951" y="673"/>
                  <a:pt x="3949" y="675"/>
                </a:cubicBezTo>
                <a:cubicBezTo>
                  <a:pt x="3951" y="673"/>
                  <a:pt x="3953" y="670"/>
                  <a:pt x="3954" y="668"/>
                </a:cubicBezTo>
                <a:cubicBezTo>
                  <a:pt x="3957" y="666"/>
                  <a:pt x="3959" y="664"/>
                  <a:pt x="3962" y="661"/>
                </a:cubicBezTo>
                <a:cubicBezTo>
                  <a:pt x="3963" y="661"/>
                  <a:pt x="3963" y="661"/>
                  <a:pt x="3963" y="661"/>
                </a:cubicBezTo>
                <a:close/>
                <a:moveTo>
                  <a:pt x="3877" y="787"/>
                </a:moveTo>
                <a:cubicBezTo>
                  <a:pt x="3878" y="785"/>
                  <a:pt x="3879" y="783"/>
                  <a:pt x="3880" y="781"/>
                </a:cubicBezTo>
                <a:cubicBezTo>
                  <a:pt x="3899" y="751"/>
                  <a:pt x="3924" y="724"/>
                  <a:pt x="3949" y="698"/>
                </a:cubicBezTo>
                <a:cubicBezTo>
                  <a:pt x="3958" y="689"/>
                  <a:pt x="3967" y="679"/>
                  <a:pt x="3977" y="671"/>
                </a:cubicBezTo>
                <a:cubicBezTo>
                  <a:pt x="3982" y="666"/>
                  <a:pt x="3988" y="661"/>
                  <a:pt x="3995" y="658"/>
                </a:cubicBezTo>
                <a:cubicBezTo>
                  <a:pt x="4004" y="653"/>
                  <a:pt x="4004" y="665"/>
                  <a:pt x="4003" y="671"/>
                </a:cubicBezTo>
                <a:cubicBezTo>
                  <a:pt x="3996" y="674"/>
                  <a:pt x="3989" y="681"/>
                  <a:pt x="3984" y="688"/>
                </a:cubicBezTo>
                <a:cubicBezTo>
                  <a:pt x="3980" y="692"/>
                  <a:pt x="3977" y="696"/>
                  <a:pt x="3975" y="700"/>
                </a:cubicBezTo>
                <a:cubicBezTo>
                  <a:pt x="3971" y="709"/>
                  <a:pt x="3984" y="717"/>
                  <a:pt x="3989" y="708"/>
                </a:cubicBezTo>
                <a:cubicBezTo>
                  <a:pt x="3989" y="708"/>
                  <a:pt x="3991" y="705"/>
                  <a:pt x="3993" y="702"/>
                </a:cubicBezTo>
                <a:cubicBezTo>
                  <a:pt x="4000" y="692"/>
                  <a:pt x="4009" y="697"/>
                  <a:pt x="4014" y="712"/>
                </a:cubicBezTo>
                <a:cubicBezTo>
                  <a:pt x="4020" y="730"/>
                  <a:pt x="4011" y="749"/>
                  <a:pt x="3998" y="762"/>
                </a:cubicBezTo>
                <a:cubicBezTo>
                  <a:pt x="3978" y="781"/>
                  <a:pt x="3944" y="782"/>
                  <a:pt x="3918" y="783"/>
                </a:cubicBezTo>
                <a:cubicBezTo>
                  <a:pt x="3904" y="784"/>
                  <a:pt x="3890" y="785"/>
                  <a:pt x="3877" y="787"/>
                </a:cubicBezTo>
                <a:close/>
                <a:moveTo>
                  <a:pt x="3853" y="919"/>
                </a:moveTo>
                <a:cubicBezTo>
                  <a:pt x="3871" y="886"/>
                  <a:pt x="3895" y="856"/>
                  <a:pt x="3921" y="830"/>
                </a:cubicBezTo>
                <a:cubicBezTo>
                  <a:pt x="3927" y="825"/>
                  <a:pt x="3932" y="821"/>
                  <a:pt x="3938" y="818"/>
                </a:cubicBezTo>
                <a:cubicBezTo>
                  <a:pt x="3940" y="817"/>
                  <a:pt x="3941" y="815"/>
                  <a:pt x="3942" y="814"/>
                </a:cubicBezTo>
                <a:cubicBezTo>
                  <a:pt x="3944" y="813"/>
                  <a:pt x="3947" y="813"/>
                  <a:pt x="3949" y="812"/>
                </a:cubicBezTo>
                <a:cubicBezTo>
                  <a:pt x="3965" y="809"/>
                  <a:pt x="3979" y="803"/>
                  <a:pt x="3991" y="794"/>
                </a:cubicBezTo>
                <a:cubicBezTo>
                  <a:pt x="3990" y="796"/>
                  <a:pt x="3989" y="799"/>
                  <a:pt x="3989" y="801"/>
                </a:cubicBezTo>
                <a:cubicBezTo>
                  <a:pt x="3984" y="804"/>
                  <a:pt x="3983" y="810"/>
                  <a:pt x="3987" y="814"/>
                </a:cubicBezTo>
                <a:cubicBezTo>
                  <a:pt x="3989" y="816"/>
                  <a:pt x="3991" y="817"/>
                  <a:pt x="3993" y="818"/>
                </a:cubicBezTo>
                <a:cubicBezTo>
                  <a:pt x="3993" y="819"/>
                  <a:pt x="3993" y="819"/>
                  <a:pt x="3993" y="819"/>
                </a:cubicBezTo>
                <a:cubicBezTo>
                  <a:pt x="3992" y="820"/>
                  <a:pt x="3991" y="820"/>
                  <a:pt x="3990" y="821"/>
                </a:cubicBezTo>
                <a:cubicBezTo>
                  <a:pt x="3961" y="847"/>
                  <a:pt x="3929" y="866"/>
                  <a:pt x="3899" y="890"/>
                </a:cubicBezTo>
                <a:cubicBezTo>
                  <a:pt x="3873" y="910"/>
                  <a:pt x="3854" y="934"/>
                  <a:pt x="3839" y="963"/>
                </a:cubicBezTo>
                <a:cubicBezTo>
                  <a:pt x="3842" y="948"/>
                  <a:pt x="3846" y="933"/>
                  <a:pt x="3853" y="919"/>
                </a:cubicBezTo>
                <a:close/>
                <a:moveTo>
                  <a:pt x="3840" y="991"/>
                </a:moveTo>
                <a:cubicBezTo>
                  <a:pt x="3839" y="993"/>
                  <a:pt x="3838" y="996"/>
                  <a:pt x="3837" y="998"/>
                </a:cubicBezTo>
                <a:cubicBezTo>
                  <a:pt x="3837" y="996"/>
                  <a:pt x="3837" y="994"/>
                  <a:pt x="3837" y="992"/>
                </a:cubicBezTo>
                <a:cubicBezTo>
                  <a:pt x="3838" y="992"/>
                  <a:pt x="3839" y="992"/>
                  <a:pt x="3840" y="991"/>
                </a:cubicBezTo>
                <a:close/>
                <a:moveTo>
                  <a:pt x="3824" y="1013"/>
                </a:moveTo>
                <a:cubicBezTo>
                  <a:pt x="3826" y="1015"/>
                  <a:pt x="3828" y="1016"/>
                  <a:pt x="3831" y="1016"/>
                </a:cubicBezTo>
                <a:cubicBezTo>
                  <a:pt x="3831" y="1016"/>
                  <a:pt x="3830" y="1016"/>
                  <a:pt x="3830" y="1016"/>
                </a:cubicBezTo>
                <a:cubicBezTo>
                  <a:pt x="3828" y="1016"/>
                  <a:pt x="3826" y="1016"/>
                  <a:pt x="3824" y="1016"/>
                </a:cubicBezTo>
                <a:cubicBezTo>
                  <a:pt x="3824" y="1015"/>
                  <a:pt x="3824" y="1014"/>
                  <a:pt x="3824" y="1013"/>
                </a:cubicBezTo>
                <a:close/>
                <a:moveTo>
                  <a:pt x="3788" y="1167"/>
                </a:moveTo>
                <a:cubicBezTo>
                  <a:pt x="3777" y="1162"/>
                  <a:pt x="3768" y="1154"/>
                  <a:pt x="3762" y="1144"/>
                </a:cubicBezTo>
                <a:cubicBezTo>
                  <a:pt x="3751" y="1127"/>
                  <a:pt x="3755" y="1112"/>
                  <a:pt x="3770" y="1109"/>
                </a:cubicBezTo>
                <a:cubicBezTo>
                  <a:pt x="3770" y="1109"/>
                  <a:pt x="3771" y="1110"/>
                  <a:pt x="3771" y="1110"/>
                </a:cubicBezTo>
                <a:cubicBezTo>
                  <a:pt x="3775" y="1113"/>
                  <a:pt x="3780" y="1112"/>
                  <a:pt x="3783" y="1109"/>
                </a:cubicBezTo>
                <a:cubicBezTo>
                  <a:pt x="3783" y="1109"/>
                  <a:pt x="3783" y="1109"/>
                  <a:pt x="3783" y="1109"/>
                </a:cubicBezTo>
                <a:cubicBezTo>
                  <a:pt x="3788" y="1110"/>
                  <a:pt x="3792" y="1107"/>
                  <a:pt x="3792" y="1103"/>
                </a:cubicBezTo>
                <a:cubicBezTo>
                  <a:pt x="3793" y="1102"/>
                  <a:pt x="3794" y="1101"/>
                  <a:pt x="3794" y="1100"/>
                </a:cubicBezTo>
                <a:cubicBezTo>
                  <a:pt x="3796" y="1097"/>
                  <a:pt x="3795" y="1091"/>
                  <a:pt x="3791" y="1089"/>
                </a:cubicBezTo>
                <a:cubicBezTo>
                  <a:pt x="3790" y="1089"/>
                  <a:pt x="3789" y="1088"/>
                  <a:pt x="3788" y="1088"/>
                </a:cubicBezTo>
                <a:cubicBezTo>
                  <a:pt x="3788" y="1087"/>
                  <a:pt x="3786" y="1086"/>
                  <a:pt x="3786" y="1086"/>
                </a:cubicBezTo>
                <a:cubicBezTo>
                  <a:pt x="3785" y="1085"/>
                  <a:pt x="3784" y="1084"/>
                  <a:pt x="3782" y="1083"/>
                </a:cubicBezTo>
                <a:cubicBezTo>
                  <a:pt x="3780" y="1080"/>
                  <a:pt x="3777" y="1080"/>
                  <a:pt x="3774" y="1081"/>
                </a:cubicBezTo>
                <a:cubicBezTo>
                  <a:pt x="3774" y="1081"/>
                  <a:pt x="3774" y="1081"/>
                  <a:pt x="3774" y="1080"/>
                </a:cubicBezTo>
                <a:cubicBezTo>
                  <a:pt x="3774" y="1080"/>
                  <a:pt x="3774" y="1080"/>
                  <a:pt x="3774" y="1080"/>
                </a:cubicBezTo>
                <a:cubicBezTo>
                  <a:pt x="3784" y="1038"/>
                  <a:pt x="3832" y="1033"/>
                  <a:pt x="3858" y="1054"/>
                </a:cubicBezTo>
                <a:cubicBezTo>
                  <a:pt x="3864" y="1068"/>
                  <a:pt x="3868" y="1085"/>
                  <a:pt x="3874" y="1097"/>
                </a:cubicBezTo>
                <a:cubicBezTo>
                  <a:pt x="3868" y="1100"/>
                  <a:pt x="3865" y="1105"/>
                  <a:pt x="3863" y="1111"/>
                </a:cubicBezTo>
                <a:cubicBezTo>
                  <a:pt x="3854" y="1125"/>
                  <a:pt x="3849" y="1141"/>
                  <a:pt x="3840" y="1153"/>
                </a:cubicBezTo>
                <a:cubicBezTo>
                  <a:pt x="3840" y="1153"/>
                  <a:pt x="3839" y="1153"/>
                  <a:pt x="3839" y="1153"/>
                </a:cubicBezTo>
                <a:cubicBezTo>
                  <a:pt x="3836" y="1155"/>
                  <a:pt x="3833" y="1156"/>
                  <a:pt x="3830" y="1158"/>
                </a:cubicBezTo>
                <a:cubicBezTo>
                  <a:pt x="3816" y="1163"/>
                  <a:pt x="3802" y="1167"/>
                  <a:pt x="3788" y="1167"/>
                </a:cubicBezTo>
                <a:close/>
                <a:moveTo>
                  <a:pt x="3784" y="1304"/>
                </a:moveTo>
                <a:cubicBezTo>
                  <a:pt x="3781" y="1300"/>
                  <a:pt x="3779" y="1295"/>
                  <a:pt x="3777" y="1290"/>
                </a:cubicBezTo>
                <a:cubicBezTo>
                  <a:pt x="3781" y="1299"/>
                  <a:pt x="3786" y="1307"/>
                  <a:pt x="3794" y="1314"/>
                </a:cubicBezTo>
                <a:cubicBezTo>
                  <a:pt x="3794" y="1314"/>
                  <a:pt x="3795" y="1315"/>
                  <a:pt x="3795" y="1315"/>
                </a:cubicBezTo>
                <a:cubicBezTo>
                  <a:pt x="3791" y="1313"/>
                  <a:pt x="3787" y="1310"/>
                  <a:pt x="3784" y="1304"/>
                </a:cubicBezTo>
                <a:close/>
                <a:moveTo>
                  <a:pt x="3910" y="1303"/>
                </a:moveTo>
                <a:cubicBezTo>
                  <a:pt x="3904" y="1317"/>
                  <a:pt x="3890" y="1326"/>
                  <a:pt x="3876" y="1330"/>
                </a:cubicBezTo>
                <a:cubicBezTo>
                  <a:pt x="3875" y="1331"/>
                  <a:pt x="3874" y="1331"/>
                  <a:pt x="3873" y="1331"/>
                </a:cubicBezTo>
                <a:cubicBezTo>
                  <a:pt x="3871" y="1330"/>
                  <a:pt x="3870" y="1328"/>
                  <a:pt x="3869" y="1326"/>
                </a:cubicBezTo>
                <a:cubicBezTo>
                  <a:pt x="3859" y="1311"/>
                  <a:pt x="3857" y="1289"/>
                  <a:pt x="3862" y="1272"/>
                </a:cubicBezTo>
                <a:cubicBezTo>
                  <a:pt x="3864" y="1262"/>
                  <a:pt x="3849" y="1258"/>
                  <a:pt x="3846" y="1268"/>
                </a:cubicBezTo>
                <a:cubicBezTo>
                  <a:pt x="3844" y="1275"/>
                  <a:pt x="3843" y="1284"/>
                  <a:pt x="3843" y="1292"/>
                </a:cubicBezTo>
                <a:cubicBezTo>
                  <a:pt x="3842" y="1292"/>
                  <a:pt x="3841" y="1293"/>
                  <a:pt x="3840" y="1293"/>
                </a:cubicBezTo>
                <a:cubicBezTo>
                  <a:pt x="3831" y="1301"/>
                  <a:pt x="3819" y="1310"/>
                  <a:pt x="3807" y="1303"/>
                </a:cubicBezTo>
                <a:cubicBezTo>
                  <a:pt x="3798" y="1299"/>
                  <a:pt x="3793" y="1287"/>
                  <a:pt x="3790" y="1278"/>
                </a:cubicBezTo>
                <a:cubicBezTo>
                  <a:pt x="3784" y="1262"/>
                  <a:pt x="3781" y="1243"/>
                  <a:pt x="3782" y="1226"/>
                </a:cubicBezTo>
                <a:cubicBezTo>
                  <a:pt x="3783" y="1222"/>
                  <a:pt x="3783" y="1219"/>
                  <a:pt x="3785" y="1215"/>
                </a:cubicBezTo>
                <a:cubicBezTo>
                  <a:pt x="3795" y="1203"/>
                  <a:pt x="3811" y="1194"/>
                  <a:pt x="3829" y="1189"/>
                </a:cubicBezTo>
                <a:cubicBezTo>
                  <a:pt x="3835" y="1188"/>
                  <a:pt x="3836" y="1183"/>
                  <a:pt x="3835" y="1179"/>
                </a:cubicBezTo>
                <a:cubicBezTo>
                  <a:pt x="3838" y="1177"/>
                  <a:pt x="3841" y="1175"/>
                  <a:pt x="3844" y="1173"/>
                </a:cubicBezTo>
                <a:cubicBezTo>
                  <a:pt x="3849" y="1185"/>
                  <a:pt x="3858" y="1192"/>
                  <a:pt x="3870" y="1197"/>
                </a:cubicBezTo>
                <a:cubicBezTo>
                  <a:pt x="3875" y="1202"/>
                  <a:pt x="3880" y="1207"/>
                  <a:pt x="3885" y="1210"/>
                </a:cubicBezTo>
                <a:cubicBezTo>
                  <a:pt x="3891" y="1216"/>
                  <a:pt x="3899" y="1219"/>
                  <a:pt x="3908" y="1217"/>
                </a:cubicBezTo>
                <a:cubicBezTo>
                  <a:pt x="3911" y="1217"/>
                  <a:pt x="3915" y="1216"/>
                  <a:pt x="3919" y="1213"/>
                </a:cubicBezTo>
                <a:cubicBezTo>
                  <a:pt x="3919" y="1228"/>
                  <a:pt x="3921" y="1242"/>
                  <a:pt x="3923" y="1256"/>
                </a:cubicBezTo>
                <a:cubicBezTo>
                  <a:pt x="3921" y="1272"/>
                  <a:pt x="3917" y="1288"/>
                  <a:pt x="3910" y="1303"/>
                </a:cubicBezTo>
                <a:close/>
                <a:moveTo>
                  <a:pt x="3938" y="1205"/>
                </a:moveTo>
                <a:cubicBezTo>
                  <a:pt x="3938" y="1202"/>
                  <a:pt x="3937" y="1198"/>
                  <a:pt x="3936" y="1196"/>
                </a:cubicBezTo>
                <a:cubicBezTo>
                  <a:pt x="3935" y="1189"/>
                  <a:pt x="3926" y="1188"/>
                  <a:pt x="3922" y="1193"/>
                </a:cubicBezTo>
                <a:cubicBezTo>
                  <a:pt x="3919" y="1192"/>
                  <a:pt x="3914" y="1191"/>
                  <a:pt x="3909" y="1191"/>
                </a:cubicBezTo>
                <a:cubicBezTo>
                  <a:pt x="3900" y="1188"/>
                  <a:pt x="3890" y="1184"/>
                  <a:pt x="3883" y="1178"/>
                </a:cubicBezTo>
                <a:cubicBezTo>
                  <a:pt x="3878" y="1161"/>
                  <a:pt x="3877" y="1139"/>
                  <a:pt x="3880" y="1130"/>
                </a:cubicBezTo>
                <a:cubicBezTo>
                  <a:pt x="3882" y="1126"/>
                  <a:pt x="3879" y="1122"/>
                  <a:pt x="3876" y="1121"/>
                </a:cubicBezTo>
                <a:cubicBezTo>
                  <a:pt x="3876" y="1119"/>
                  <a:pt x="3877" y="1116"/>
                  <a:pt x="3879" y="1115"/>
                </a:cubicBezTo>
                <a:cubicBezTo>
                  <a:pt x="3879" y="1114"/>
                  <a:pt x="3879" y="1114"/>
                  <a:pt x="3879" y="1114"/>
                </a:cubicBezTo>
                <a:cubicBezTo>
                  <a:pt x="3881" y="1111"/>
                  <a:pt x="3885" y="1110"/>
                  <a:pt x="3891" y="1110"/>
                </a:cubicBezTo>
                <a:cubicBezTo>
                  <a:pt x="3895" y="1110"/>
                  <a:pt x="3898" y="1107"/>
                  <a:pt x="3899" y="1104"/>
                </a:cubicBezTo>
                <a:cubicBezTo>
                  <a:pt x="3899" y="1104"/>
                  <a:pt x="3899" y="1104"/>
                  <a:pt x="3899" y="1104"/>
                </a:cubicBezTo>
                <a:cubicBezTo>
                  <a:pt x="3917" y="1106"/>
                  <a:pt x="3929" y="1119"/>
                  <a:pt x="3947" y="1118"/>
                </a:cubicBezTo>
                <a:cubicBezTo>
                  <a:pt x="3949" y="1118"/>
                  <a:pt x="3952" y="1117"/>
                  <a:pt x="3954" y="1117"/>
                </a:cubicBezTo>
                <a:cubicBezTo>
                  <a:pt x="3955" y="1118"/>
                  <a:pt x="3956" y="1118"/>
                  <a:pt x="3958" y="1118"/>
                </a:cubicBezTo>
                <a:cubicBezTo>
                  <a:pt x="3958" y="1150"/>
                  <a:pt x="3956" y="1178"/>
                  <a:pt x="3938" y="1205"/>
                </a:cubicBezTo>
                <a:close/>
                <a:moveTo>
                  <a:pt x="4022" y="1315"/>
                </a:moveTo>
                <a:cubicBezTo>
                  <a:pt x="4025" y="1316"/>
                  <a:pt x="4027" y="1316"/>
                  <a:pt x="4030" y="1316"/>
                </a:cubicBezTo>
                <a:cubicBezTo>
                  <a:pt x="4030" y="1317"/>
                  <a:pt x="4031" y="1319"/>
                  <a:pt x="4032" y="1321"/>
                </a:cubicBezTo>
                <a:cubicBezTo>
                  <a:pt x="4035" y="1323"/>
                  <a:pt x="4037" y="1325"/>
                  <a:pt x="4040" y="1327"/>
                </a:cubicBezTo>
                <a:cubicBezTo>
                  <a:pt x="4034" y="1323"/>
                  <a:pt x="4028" y="1319"/>
                  <a:pt x="4022" y="1315"/>
                </a:cubicBezTo>
                <a:close/>
                <a:moveTo>
                  <a:pt x="4052" y="1266"/>
                </a:moveTo>
                <a:cubicBezTo>
                  <a:pt x="4045" y="1269"/>
                  <a:pt x="4037" y="1270"/>
                  <a:pt x="4030" y="1270"/>
                </a:cubicBezTo>
                <a:cubicBezTo>
                  <a:pt x="4008" y="1270"/>
                  <a:pt x="3992" y="1260"/>
                  <a:pt x="3979" y="1246"/>
                </a:cubicBezTo>
                <a:cubicBezTo>
                  <a:pt x="3978" y="1244"/>
                  <a:pt x="3977" y="1241"/>
                  <a:pt x="3976" y="1239"/>
                </a:cubicBezTo>
                <a:cubicBezTo>
                  <a:pt x="3974" y="1236"/>
                  <a:pt x="3972" y="1235"/>
                  <a:pt x="3970" y="1235"/>
                </a:cubicBezTo>
                <a:cubicBezTo>
                  <a:pt x="3964" y="1228"/>
                  <a:pt x="3959" y="1220"/>
                  <a:pt x="3954" y="1212"/>
                </a:cubicBezTo>
                <a:cubicBezTo>
                  <a:pt x="3954" y="1212"/>
                  <a:pt x="3953" y="1211"/>
                  <a:pt x="3953" y="1211"/>
                </a:cubicBezTo>
                <a:cubicBezTo>
                  <a:pt x="3971" y="1182"/>
                  <a:pt x="3974" y="1153"/>
                  <a:pt x="3974" y="1118"/>
                </a:cubicBezTo>
                <a:cubicBezTo>
                  <a:pt x="3975" y="1118"/>
                  <a:pt x="3977" y="1118"/>
                  <a:pt x="3978" y="1117"/>
                </a:cubicBezTo>
                <a:cubicBezTo>
                  <a:pt x="3983" y="1113"/>
                  <a:pt x="3989" y="1110"/>
                  <a:pt x="3995" y="1107"/>
                </a:cubicBezTo>
                <a:cubicBezTo>
                  <a:pt x="4018" y="1109"/>
                  <a:pt x="4040" y="1123"/>
                  <a:pt x="4056" y="1140"/>
                </a:cubicBezTo>
                <a:cubicBezTo>
                  <a:pt x="4063" y="1148"/>
                  <a:pt x="4070" y="1157"/>
                  <a:pt x="4072" y="1166"/>
                </a:cubicBezTo>
                <a:cubicBezTo>
                  <a:pt x="4071" y="1170"/>
                  <a:pt x="4070" y="1173"/>
                  <a:pt x="4068" y="1177"/>
                </a:cubicBezTo>
                <a:cubicBezTo>
                  <a:pt x="4057" y="1190"/>
                  <a:pt x="4035" y="1183"/>
                  <a:pt x="4019" y="1184"/>
                </a:cubicBezTo>
                <a:cubicBezTo>
                  <a:pt x="4012" y="1185"/>
                  <a:pt x="4009" y="1192"/>
                  <a:pt x="4014" y="1198"/>
                </a:cubicBezTo>
                <a:cubicBezTo>
                  <a:pt x="4020" y="1206"/>
                  <a:pt x="4029" y="1210"/>
                  <a:pt x="4037" y="1213"/>
                </a:cubicBezTo>
                <a:cubicBezTo>
                  <a:pt x="4042" y="1215"/>
                  <a:pt x="4045" y="1217"/>
                  <a:pt x="4049" y="1220"/>
                </a:cubicBezTo>
                <a:cubicBezTo>
                  <a:pt x="4049" y="1222"/>
                  <a:pt x="4050" y="1224"/>
                  <a:pt x="4052" y="1226"/>
                </a:cubicBezTo>
                <a:cubicBezTo>
                  <a:pt x="4052" y="1226"/>
                  <a:pt x="4053" y="1227"/>
                  <a:pt x="4053" y="1228"/>
                </a:cubicBezTo>
                <a:cubicBezTo>
                  <a:pt x="4053" y="1241"/>
                  <a:pt x="4056" y="1256"/>
                  <a:pt x="4052" y="1266"/>
                </a:cubicBezTo>
                <a:close/>
                <a:moveTo>
                  <a:pt x="4277" y="1361"/>
                </a:moveTo>
                <a:cubicBezTo>
                  <a:pt x="4291" y="1360"/>
                  <a:pt x="4306" y="1358"/>
                  <a:pt x="4320" y="1356"/>
                </a:cubicBezTo>
                <a:cubicBezTo>
                  <a:pt x="4315" y="1358"/>
                  <a:pt x="4309" y="1360"/>
                  <a:pt x="4304" y="1361"/>
                </a:cubicBezTo>
                <a:cubicBezTo>
                  <a:pt x="4295" y="1361"/>
                  <a:pt x="4286" y="1362"/>
                  <a:pt x="4277" y="1361"/>
                </a:cubicBezTo>
                <a:close/>
                <a:moveTo>
                  <a:pt x="4313" y="1378"/>
                </a:moveTo>
                <a:cubicBezTo>
                  <a:pt x="4310" y="1378"/>
                  <a:pt x="4307" y="1378"/>
                  <a:pt x="4304" y="1378"/>
                </a:cubicBezTo>
                <a:cubicBezTo>
                  <a:pt x="4308" y="1378"/>
                  <a:pt x="4311" y="1377"/>
                  <a:pt x="4315" y="1376"/>
                </a:cubicBezTo>
                <a:cubicBezTo>
                  <a:pt x="4319" y="1375"/>
                  <a:pt x="4323" y="1375"/>
                  <a:pt x="4327" y="1374"/>
                </a:cubicBezTo>
                <a:cubicBezTo>
                  <a:pt x="4322" y="1375"/>
                  <a:pt x="4318" y="1377"/>
                  <a:pt x="4313" y="1378"/>
                </a:cubicBezTo>
                <a:close/>
                <a:moveTo>
                  <a:pt x="4378" y="1325"/>
                </a:moveTo>
                <a:cubicBezTo>
                  <a:pt x="4362" y="1332"/>
                  <a:pt x="4345" y="1337"/>
                  <a:pt x="4327" y="1339"/>
                </a:cubicBezTo>
                <a:cubicBezTo>
                  <a:pt x="4280" y="1346"/>
                  <a:pt x="4232" y="1350"/>
                  <a:pt x="4185" y="1349"/>
                </a:cubicBezTo>
                <a:cubicBezTo>
                  <a:pt x="4184" y="1349"/>
                  <a:pt x="4183" y="1349"/>
                  <a:pt x="4182" y="1349"/>
                </a:cubicBezTo>
                <a:cubicBezTo>
                  <a:pt x="4140" y="1340"/>
                  <a:pt x="4099" y="1327"/>
                  <a:pt x="4063" y="1315"/>
                </a:cubicBezTo>
                <a:cubicBezTo>
                  <a:pt x="4066" y="1314"/>
                  <a:pt x="4069" y="1314"/>
                  <a:pt x="4071" y="1314"/>
                </a:cubicBezTo>
                <a:cubicBezTo>
                  <a:pt x="4170" y="1342"/>
                  <a:pt x="4280" y="1365"/>
                  <a:pt x="4377" y="1320"/>
                </a:cubicBezTo>
                <a:cubicBezTo>
                  <a:pt x="4380" y="1320"/>
                  <a:pt x="4382" y="1320"/>
                  <a:pt x="4385" y="1320"/>
                </a:cubicBezTo>
                <a:cubicBezTo>
                  <a:pt x="4383" y="1322"/>
                  <a:pt x="4381" y="1323"/>
                  <a:pt x="4378" y="1325"/>
                </a:cubicBezTo>
                <a:close/>
                <a:moveTo>
                  <a:pt x="4406" y="1306"/>
                </a:moveTo>
                <a:cubicBezTo>
                  <a:pt x="4403" y="1309"/>
                  <a:pt x="4401" y="1311"/>
                  <a:pt x="4398" y="1313"/>
                </a:cubicBezTo>
                <a:cubicBezTo>
                  <a:pt x="4397" y="1313"/>
                  <a:pt x="4397" y="1313"/>
                  <a:pt x="4397" y="1313"/>
                </a:cubicBezTo>
                <a:cubicBezTo>
                  <a:pt x="4396" y="1314"/>
                  <a:pt x="4395" y="1314"/>
                  <a:pt x="4395" y="1315"/>
                </a:cubicBezTo>
                <a:cubicBezTo>
                  <a:pt x="4395" y="1313"/>
                  <a:pt x="4395" y="1312"/>
                  <a:pt x="4395" y="1311"/>
                </a:cubicBezTo>
                <a:cubicBezTo>
                  <a:pt x="4402" y="1307"/>
                  <a:pt x="4408" y="1302"/>
                  <a:pt x="4414" y="1298"/>
                </a:cubicBezTo>
                <a:cubicBezTo>
                  <a:pt x="4411" y="1301"/>
                  <a:pt x="4409" y="1304"/>
                  <a:pt x="4406" y="1306"/>
                </a:cubicBezTo>
                <a:close/>
                <a:moveTo>
                  <a:pt x="4373" y="1304"/>
                </a:moveTo>
                <a:cubicBezTo>
                  <a:pt x="4315" y="1303"/>
                  <a:pt x="4257" y="1296"/>
                  <a:pt x="4200" y="1291"/>
                </a:cubicBezTo>
                <a:cubicBezTo>
                  <a:pt x="4224" y="1285"/>
                  <a:pt x="4248" y="1278"/>
                  <a:pt x="4271" y="1270"/>
                </a:cubicBezTo>
                <a:cubicBezTo>
                  <a:pt x="4326" y="1269"/>
                  <a:pt x="4380" y="1268"/>
                  <a:pt x="4434" y="1256"/>
                </a:cubicBezTo>
                <a:cubicBezTo>
                  <a:pt x="4417" y="1275"/>
                  <a:pt x="4397" y="1292"/>
                  <a:pt x="4373" y="1304"/>
                </a:cubicBezTo>
                <a:close/>
                <a:moveTo>
                  <a:pt x="4450" y="1235"/>
                </a:moveTo>
                <a:cubicBezTo>
                  <a:pt x="4449" y="1237"/>
                  <a:pt x="4448" y="1238"/>
                  <a:pt x="4448" y="1239"/>
                </a:cubicBezTo>
                <a:cubicBezTo>
                  <a:pt x="4446" y="1238"/>
                  <a:pt x="4444" y="1237"/>
                  <a:pt x="4441" y="1238"/>
                </a:cubicBezTo>
                <a:cubicBezTo>
                  <a:pt x="4398" y="1249"/>
                  <a:pt x="4353" y="1252"/>
                  <a:pt x="4308" y="1253"/>
                </a:cubicBezTo>
                <a:cubicBezTo>
                  <a:pt x="4317" y="1249"/>
                  <a:pt x="4325" y="1244"/>
                  <a:pt x="4333" y="1239"/>
                </a:cubicBezTo>
                <a:cubicBezTo>
                  <a:pt x="4377" y="1236"/>
                  <a:pt x="4421" y="1224"/>
                  <a:pt x="4462" y="1207"/>
                </a:cubicBezTo>
                <a:cubicBezTo>
                  <a:pt x="4458" y="1216"/>
                  <a:pt x="4454" y="1226"/>
                  <a:pt x="4450" y="1235"/>
                </a:cubicBezTo>
                <a:close/>
                <a:moveTo>
                  <a:pt x="4471" y="1185"/>
                </a:moveTo>
                <a:cubicBezTo>
                  <a:pt x="4436" y="1202"/>
                  <a:pt x="4398" y="1214"/>
                  <a:pt x="4359" y="1220"/>
                </a:cubicBezTo>
                <a:cubicBezTo>
                  <a:pt x="4363" y="1216"/>
                  <a:pt x="4368" y="1212"/>
                  <a:pt x="4372" y="1208"/>
                </a:cubicBezTo>
                <a:cubicBezTo>
                  <a:pt x="4414" y="1197"/>
                  <a:pt x="4455" y="1177"/>
                  <a:pt x="4487" y="1149"/>
                </a:cubicBezTo>
                <a:cubicBezTo>
                  <a:pt x="4482" y="1162"/>
                  <a:pt x="4477" y="1174"/>
                  <a:pt x="4471" y="1185"/>
                </a:cubicBezTo>
                <a:close/>
                <a:moveTo>
                  <a:pt x="4392" y="1185"/>
                </a:moveTo>
                <a:cubicBezTo>
                  <a:pt x="4397" y="1179"/>
                  <a:pt x="4401" y="1173"/>
                  <a:pt x="4405" y="1166"/>
                </a:cubicBezTo>
                <a:cubicBezTo>
                  <a:pt x="4413" y="1157"/>
                  <a:pt x="4421" y="1147"/>
                  <a:pt x="4429" y="1136"/>
                </a:cubicBezTo>
                <a:cubicBezTo>
                  <a:pt x="4460" y="1105"/>
                  <a:pt x="4492" y="1073"/>
                  <a:pt x="4514" y="1035"/>
                </a:cubicBezTo>
                <a:cubicBezTo>
                  <a:pt x="4514" y="1045"/>
                  <a:pt x="4514" y="1054"/>
                  <a:pt x="4514" y="1063"/>
                </a:cubicBezTo>
                <a:cubicBezTo>
                  <a:pt x="4510" y="1080"/>
                  <a:pt x="4506" y="1097"/>
                  <a:pt x="4500" y="1114"/>
                </a:cubicBezTo>
                <a:cubicBezTo>
                  <a:pt x="4500" y="1114"/>
                  <a:pt x="4499" y="1114"/>
                  <a:pt x="4499" y="1115"/>
                </a:cubicBezTo>
                <a:cubicBezTo>
                  <a:pt x="4471" y="1147"/>
                  <a:pt x="4433" y="1170"/>
                  <a:pt x="4392" y="1185"/>
                </a:cubicBezTo>
                <a:close/>
                <a:moveTo>
                  <a:pt x="4492" y="1241"/>
                </a:moveTo>
                <a:cubicBezTo>
                  <a:pt x="4493" y="1240"/>
                  <a:pt x="4493" y="1238"/>
                  <a:pt x="4494" y="1237"/>
                </a:cubicBezTo>
                <a:cubicBezTo>
                  <a:pt x="4496" y="1237"/>
                  <a:pt x="4498" y="1238"/>
                  <a:pt x="4501" y="1237"/>
                </a:cubicBezTo>
                <a:cubicBezTo>
                  <a:pt x="4501" y="1236"/>
                  <a:pt x="4502" y="1236"/>
                  <a:pt x="4502" y="1236"/>
                </a:cubicBezTo>
                <a:cubicBezTo>
                  <a:pt x="4499" y="1238"/>
                  <a:pt x="4495" y="1240"/>
                  <a:pt x="4492" y="1241"/>
                </a:cubicBezTo>
                <a:close/>
                <a:moveTo>
                  <a:pt x="5095" y="1045"/>
                </a:moveTo>
                <a:cubicBezTo>
                  <a:pt x="5100" y="1042"/>
                  <a:pt x="5100" y="1037"/>
                  <a:pt x="5098" y="1033"/>
                </a:cubicBezTo>
                <a:cubicBezTo>
                  <a:pt x="5098" y="1033"/>
                  <a:pt x="5098" y="1033"/>
                  <a:pt x="5099" y="1033"/>
                </a:cubicBezTo>
                <a:cubicBezTo>
                  <a:pt x="5103" y="1041"/>
                  <a:pt x="5106" y="1048"/>
                  <a:pt x="5108" y="1056"/>
                </a:cubicBezTo>
                <a:cubicBezTo>
                  <a:pt x="5107" y="1056"/>
                  <a:pt x="5107" y="1056"/>
                  <a:pt x="5107" y="1055"/>
                </a:cubicBezTo>
                <a:cubicBezTo>
                  <a:pt x="5106" y="1054"/>
                  <a:pt x="5105" y="1053"/>
                  <a:pt x="5104" y="1052"/>
                </a:cubicBezTo>
                <a:cubicBezTo>
                  <a:pt x="5103" y="1048"/>
                  <a:pt x="5099" y="1046"/>
                  <a:pt x="5096" y="1046"/>
                </a:cubicBezTo>
                <a:cubicBezTo>
                  <a:pt x="5095" y="1046"/>
                  <a:pt x="5095" y="1046"/>
                  <a:pt x="5094" y="1045"/>
                </a:cubicBezTo>
                <a:cubicBezTo>
                  <a:pt x="5095" y="1045"/>
                  <a:pt x="5095" y="1045"/>
                  <a:pt x="5095" y="1045"/>
                </a:cubicBezTo>
                <a:close/>
                <a:moveTo>
                  <a:pt x="5079" y="1091"/>
                </a:moveTo>
                <a:cubicBezTo>
                  <a:pt x="5080" y="1083"/>
                  <a:pt x="5081" y="1069"/>
                  <a:pt x="5084" y="1059"/>
                </a:cubicBezTo>
                <a:cubicBezTo>
                  <a:pt x="5086" y="1059"/>
                  <a:pt x="5088" y="1060"/>
                  <a:pt x="5089" y="1060"/>
                </a:cubicBezTo>
                <a:cubicBezTo>
                  <a:pt x="5090" y="1074"/>
                  <a:pt x="5088" y="1087"/>
                  <a:pt x="5084" y="1099"/>
                </a:cubicBezTo>
                <a:cubicBezTo>
                  <a:pt x="5082" y="1102"/>
                  <a:pt x="5080" y="1105"/>
                  <a:pt x="5078" y="1108"/>
                </a:cubicBezTo>
                <a:cubicBezTo>
                  <a:pt x="5078" y="1103"/>
                  <a:pt x="5079" y="1097"/>
                  <a:pt x="5079" y="1091"/>
                </a:cubicBezTo>
                <a:close/>
                <a:moveTo>
                  <a:pt x="5047" y="982"/>
                </a:moveTo>
                <a:cubicBezTo>
                  <a:pt x="5046" y="980"/>
                  <a:pt x="5045" y="979"/>
                  <a:pt x="5044" y="978"/>
                </a:cubicBezTo>
                <a:cubicBezTo>
                  <a:pt x="5035" y="968"/>
                  <a:pt x="5023" y="961"/>
                  <a:pt x="5011" y="958"/>
                </a:cubicBezTo>
                <a:cubicBezTo>
                  <a:pt x="5027" y="957"/>
                  <a:pt x="5039" y="967"/>
                  <a:pt x="5047" y="982"/>
                </a:cubicBezTo>
                <a:close/>
                <a:moveTo>
                  <a:pt x="4883" y="1073"/>
                </a:moveTo>
                <a:cubicBezTo>
                  <a:pt x="4899" y="1057"/>
                  <a:pt x="4914" y="1041"/>
                  <a:pt x="4929" y="1024"/>
                </a:cubicBezTo>
                <a:cubicBezTo>
                  <a:pt x="4937" y="1015"/>
                  <a:pt x="4944" y="1006"/>
                  <a:pt x="4952" y="998"/>
                </a:cubicBezTo>
                <a:cubicBezTo>
                  <a:pt x="4965" y="989"/>
                  <a:pt x="4980" y="984"/>
                  <a:pt x="4995" y="990"/>
                </a:cubicBezTo>
                <a:cubicBezTo>
                  <a:pt x="5001" y="993"/>
                  <a:pt x="5007" y="997"/>
                  <a:pt x="5012" y="1002"/>
                </a:cubicBezTo>
                <a:cubicBezTo>
                  <a:pt x="5012" y="1003"/>
                  <a:pt x="5012" y="1003"/>
                  <a:pt x="5012" y="1004"/>
                </a:cubicBezTo>
                <a:cubicBezTo>
                  <a:pt x="4993" y="1073"/>
                  <a:pt x="4940" y="1132"/>
                  <a:pt x="4878" y="1172"/>
                </a:cubicBezTo>
                <a:cubicBezTo>
                  <a:pt x="4838" y="1192"/>
                  <a:pt x="4795" y="1207"/>
                  <a:pt x="4753" y="1213"/>
                </a:cubicBezTo>
                <a:cubicBezTo>
                  <a:pt x="4761" y="1207"/>
                  <a:pt x="4769" y="1202"/>
                  <a:pt x="4777" y="1197"/>
                </a:cubicBezTo>
                <a:cubicBezTo>
                  <a:pt x="4779" y="1198"/>
                  <a:pt x="4782" y="1198"/>
                  <a:pt x="4785" y="1195"/>
                </a:cubicBezTo>
                <a:cubicBezTo>
                  <a:pt x="4793" y="1189"/>
                  <a:pt x="4800" y="1181"/>
                  <a:pt x="4807" y="1173"/>
                </a:cubicBezTo>
                <a:cubicBezTo>
                  <a:pt x="4819" y="1163"/>
                  <a:pt x="4829" y="1152"/>
                  <a:pt x="4838" y="1140"/>
                </a:cubicBezTo>
                <a:cubicBezTo>
                  <a:pt x="4854" y="1118"/>
                  <a:pt x="4868" y="1095"/>
                  <a:pt x="4883" y="1073"/>
                </a:cubicBezTo>
                <a:close/>
                <a:moveTo>
                  <a:pt x="4667" y="1208"/>
                </a:moveTo>
                <a:cubicBezTo>
                  <a:pt x="4667" y="1208"/>
                  <a:pt x="4667" y="1208"/>
                  <a:pt x="4667" y="1207"/>
                </a:cubicBezTo>
                <a:cubicBezTo>
                  <a:pt x="4690" y="1181"/>
                  <a:pt x="4696" y="1143"/>
                  <a:pt x="4707" y="1111"/>
                </a:cubicBezTo>
                <a:cubicBezTo>
                  <a:pt x="4715" y="1098"/>
                  <a:pt x="4722" y="1086"/>
                  <a:pt x="4729" y="1075"/>
                </a:cubicBezTo>
                <a:cubicBezTo>
                  <a:pt x="4734" y="1066"/>
                  <a:pt x="4750" y="1035"/>
                  <a:pt x="4769" y="1010"/>
                </a:cubicBezTo>
                <a:cubicBezTo>
                  <a:pt x="4789" y="1000"/>
                  <a:pt x="4807" y="1020"/>
                  <a:pt x="4813" y="1038"/>
                </a:cubicBezTo>
                <a:cubicBezTo>
                  <a:pt x="4817" y="1049"/>
                  <a:pt x="4819" y="1061"/>
                  <a:pt x="4820" y="1073"/>
                </a:cubicBezTo>
                <a:cubicBezTo>
                  <a:pt x="4820" y="1075"/>
                  <a:pt x="4819" y="1076"/>
                  <a:pt x="4819" y="1077"/>
                </a:cubicBezTo>
                <a:cubicBezTo>
                  <a:pt x="4816" y="1063"/>
                  <a:pt x="4808" y="1050"/>
                  <a:pt x="4793" y="1050"/>
                </a:cubicBezTo>
                <a:cubicBezTo>
                  <a:pt x="4755" y="1049"/>
                  <a:pt x="4744" y="1084"/>
                  <a:pt x="4736" y="1114"/>
                </a:cubicBezTo>
                <a:cubicBezTo>
                  <a:pt x="4725" y="1155"/>
                  <a:pt x="4702" y="1187"/>
                  <a:pt x="4667" y="1208"/>
                </a:cubicBezTo>
                <a:close/>
                <a:moveTo>
                  <a:pt x="4681" y="1235"/>
                </a:moveTo>
                <a:cubicBezTo>
                  <a:pt x="4678" y="1235"/>
                  <a:pt x="4674" y="1235"/>
                  <a:pt x="4670" y="1235"/>
                </a:cubicBezTo>
                <a:cubicBezTo>
                  <a:pt x="4673" y="1234"/>
                  <a:pt x="4677" y="1233"/>
                  <a:pt x="4681" y="1232"/>
                </a:cubicBezTo>
                <a:cubicBezTo>
                  <a:pt x="4681" y="1233"/>
                  <a:pt x="4681" y="1234"/>
                  <a:pt x="4681" y="1235"/>
                </a:cubicBezTo>
                <a:close/>
                <a:moveTo>
                  <a:pt x="4716" y="1189"/>
                </a:moveTo>
                <a:cubicBezTo>
                  <a:pt x="4737" y="1165"/>
                  <a:pt x="4747" y="1135"/>
                  <a:pt x="4755" y="1104"/>
                </a:cubicBezTo>
                <a:cubicBezTo>
                  <a:pt x="4760" y="1086"/>
                  <a:pt x="4770" y="1062"/>
                  <a:pt x="4794" y="1066"/>
                </a:cubicBezTo>
                <a:cubicBezTo>
                  <a:pt x="4807" y="1069"/>
                  <a:pt x="4806" y="1099"/>
                  <a:pt x="4806" y="1110"/>
                </a:cubicBezTo>
                <a:cubicBezTo>
                  <a:pt x="4806" y="1111"/>
                  <a:pt x="4805" y="1112"/>
                  <a:pt x="4805" y="1113"/>
                </a:cubicBezTo>
                <a:cubicBezTo>
                  <a:pt x="4797" y="1127"/>
                  <a:pt x="4787" y="1140"/>
                  <a:pt x="4778" y="1153"/>
                </a:cubicBezTo>
                <a:cubicBezTo>
                  <a:pt x="4764" y="1167"/>
                  <a:pt x="4751" y="1180"/>
                  <a:pt x="4737" y="1193"/>
                </a:cubicBezTo>
                <a:cubicBezTo>
                  <a:pt x="4724" y="1201"/>
                  <a:pt x="4710" y="1207"/>
                  <a:pt x="4695" y="1212"/>
                </a:cubicBezTo>
                <a:cubicBezTo>
                  <a:pt x="4692" y="1213"/>
                  <a:pt x="4689" y="1214"/>
                  <a:pt x="4685" y="1215"/>
                </a:cubicBezTo>
                <a:cubicBezTo>
                  <a:pt x="4696" y="1208"/>
                  <a:pt x="4706" y="1199"/>
                  <a:pt x="4716" y="1189"/>
                </a:cubicBezTo>
                <a:close/>
                <a:moveTo>
                  <a:pt x="4844" y="1030"/>
                </a:moveTo>
                <a:cubicBezTo>
                  <a:pt x="4843" y="1015"/>
                  <a:pt x="4840" y="1000"/>
                  <a:pt x="4834" y="986"/>
                </a:cubicBezTo>
                <a:cubicBezTo>
                  <a:pt x="4841" y="992"/>
                  <a:pt x="4846" y="999"/>
                  <a:pt x="4849" y="1007"/>
                </a:cubicBezTo>
                <a:cubicBezTo>
                  <a:pt x="4848" y="1015"/>
                  <a:pt x="4846" y="1023"/>
                  <a:pt x="4844" y="1030"/>
                </a:cubicBezTo>
                <a:close/>
                <a:moveTo>
                  <a:pt x="4821" y="958"/>
                </a:moveTo>
                <a:cubicBezTo>
                  <a:pt x="4832" y="961"/>
                  <a:pt x="4839" y="966"/>
                  <a:pt x="4843" y="973"/>
                </a:cubicBezTo>
                <a:cubicBezTo>
                  <a:pt x="4834" y="966"/>
                  <a:pt x="4824" y="960"/>
                  <a:pt x="4814" y="957"/>
                </a:cubicBezTo>
                <a:cubicBezTo>
                  <a:pt x="4816" y="957"/>
                  <a:pt x="4819" y="958"/>
                  <a:pt x="4821" y="958"/>
                </a:cubicBezTo>
                <a:close/>
                <a:moveTo>
                  <a:pt x="4799" y="981"/>
                </a:moveTo>
                <a:cubicBezTo>
                  <a:pt x="4804" y="985"/>
                  <a:pt x="4809" y="991"/>
                  <a:pt x="4813" y="998"/>
                </a:cubicBezTo>
                <a:cubicBezTo>
                  <a:pt x="4816" y="1004"/>
                  <a:pt x="4819" y="1009"/>
                  <a:pt x="4820" y="1015"/>
                </a:cubicBezTo>
                <a:cubicBezTo>
                  <a:pt x="4815" y="1007"/>
                  <a:pt x="4808" y="1001"/>
                  <a:pt x="4799" y="996"/>
                </a:cubicBezTo>
                <a:cubicBezTo>
                  <a:pt x="4794" y="994"/>
                  <a:pt x="4789" y="992"/>
                  <a:pt x="4785" y="992"/>
                </a:cubicBezTo>
                <a:cubicBezTo>
                  <a:pt x="4790" y="987"/>
                  <a:pt x="4795" y="983"/>
                  <a:pt x="4799" y="981"/>
                </a:cubicBezTo>
                <a:close/>
                <a:moveTo>
                  <a:pt x="4720" y="977"/>
                </a:moveTo>
                <a:cubicBezTo>
                  <a:pt x="4730" y="968"/>
                  <a:pt x="4743" y="962"/>
                  <a:pt x="4758" y="959"/>
                </a:cubicBezTo>
                <a:cubicBezTo>
                  <a:pt x="4724" y="972"/>
                  <a:pt x="4700" y="1008"/>
                  <a:pt x="4680" y="1041"/>
                </a:cubicBezTo>
                <a:cubicBezTo>
                  <a:pt x="4691" y="1017"/>
                  <a:pt x="4702" y="994"/>
                  <a:pt x="4720" y="977"/>
                </a:cubicBezTo>
                <a:close/>
                <a:moveTo>
                  <a:pt x="4637" y="1144"/>
                </a:moveTo>
                <a:cubicBezTo>
                  <a:pt x="4644" y="1135"/>
                  <a:pt x="4650" y="1126"/>
                  <a:pt x="4656" y="1117"/>
                </a:cubicBezTo>
                <a:cubicBezTo>
                  <a:pt x="4662" y="1106"/>
                  <a:pt x="4668" y="1095"/>
                  <a:pt x="4674" y="1084"/>
                </a:cubicBezTo>
                <a:cubicBezTo>
                  <a:pt x="4697" y="1046"/>
                  <a:pt x="4743" y="972"/>
                  <a:pt x="4782" y="975"/>
                </a:cubicBezTo>
                <a:cubicBezTo>
                  <a:pt x="4773" y="981"/>
                  <a:pt x="4766" y="990"/>
                  <a:pt x="4760" y="997"/>
                </a:cubicBezTo>
                <a:cubicBezTo>
                  <a:pt x="4743" y="1006"/>
                  <a:pt x="4730" y="1025"/>
                  <a:pt x="4720" y="1041"/>
                </a:cubicBezTo>
                <a:cubicBezTo>
                  <a:pt x="4709" y="1060"/>
                  <a:pt x="4701" y="1081"/>
                  <a:pt x="4694" y="1102"/>
                </a:cubicBezTo>
                <a:cubicBezTo>
                  <a:pt x="4681" y="1122"/>
                  <a:pt x="4668" y="1141"/>
                  <a:pt x="4653" y="1160"/>
                </a:cubicBezTo>
                <a:cubicBezTo>
                  <a:pt x="4634" y="1183"/>
                  <a:pt x="4612" y="1198"/>
                  <a:pt x="4587" y="1211"/>
                </a:cubicBezTo>
                <a:cubicBezTo>
                  <a:pt x="4606" y="1190"/>
                  <a:pt x="4622" y="1168"/>
                  <a:pt x="4637" y="1144"/>
                </a:cubicBezTo>
                <a:close/>
                <a:moveTo>
                  <a:pt x="4638" y="1198"/>
                </a:moveTo>
                <a:cubicBezTo>
                  <a:pt x="4652" y="1187"/>
                  <a:pt x="4664" y="1174"/>
                  <a:pt x="4675" y="1160"/>
                </a:cubicBezTo>
                <a:cubicBezTo>
                  <a:pt x="4666" y="1184"/>
                  <a:pt x="4654" y="1203"/>
                  <a:pt x="4631" y="1216"/>
                </a:cubicBezTo>
                <a:cubicBezTo>
                  <a:pt x="4613" y="1226"/>
                  <a:pt x="4593" y="1230"/>
                  <a:pt x="4573" y="1233"/>
                </a:cubicBezTo>
                <a:cubicBezTo>
                  <a:pt x="4596" y="1223"/>
                  <a:pt x="4619" y="1214"/>
                  <a:pt x="4638" y="1198"/>
                </a:cubicBezTo>
                <a:close/>
                <a:moveTo>
                  <a:pt x="4578" y="1283"/>
                </a:moveTo>
                <a:cubicBezTo>
                  <a:pt x="4611" y="1285"/>
                  <a:pt x="4645" y="1287"/>
                  <a:pt x="4678" y="1289"/>
                </a:cubicBezTo>
                <a:cubicBezTo>
                  <a:pt x="4645" y="1288"/>
                  <a:pt x="4611" y="1287"/>
                  <a:pt x="4578" y="1283"/>
                </a:cubicBezTo>
                <a:close/>
                <a:moveTo>
                  <a:pt x="4692" y="1273"/>
                </a:moveTo>
                <a:cubicBezTo>
                  <a:pt x="4683" y="1272"/>
                  <a:pt x="4674" y="1272"/>
                  <a:pt x="4665" y="1271"/>
                </a:cubicBezTo>
                <a:cubicBezTo>
                  <a:pt x="4642" y="1269"/>
                  <a:pt x="4618" y="1265"/>
                  <a:pt x="4594" y="1260"/>
                </a:cubicBezTo>
                <a:cubicBezTo>
                  <a:pt x="4640" y="1263"/>
                  <a:pt x="4685" y="1269"/>
                  <a:pt x="4730" y="1271"/>
                </a:cubicBezTo>
                <a:cubicBezTo>
                  <a:pt x="4718" y="1272"/>
                  <a:pt x="4705" y="1273"/>
                  <a:pt x="4692" y="1273"/>
                </a:cubicBezTo>
                <a:close/>
                <a:moveTo>
                  <a:pt x="4903" y="1228"/>
                </a:moveTo>
                <a:cubicBezTo>
                  <a:pt x="4883" y="1238"/>
                  <a:pt x="4862" y="1246"/>
                  <a:pt x="4841" y="1252"/>
                </a:cubicBezTo>
                <a:cubicBezTo>
                  <a:pt x="4827" y="1254"/>
                  <a:pt x="4814" y="1256"/>
                  <a:pt x="4801" y="1257"/>
                </a:cubicBezTo>
                <a:cubicBezTo>
                  <a:pt x="4753" y="1260"/>
                  <a:pt x="4707" y="1255"/>
                  <a:pt x="4660" y="1250"/>
                </a:cubicBezTo>
                <a:cubicBezTo>
                  <a:pt x="4745" y="1248"/>
                  <a:pt x="4831" y="1252"/>
                  <a:pt x="4911" y="1224"/>
                </a:cubicBezTo>
                <a:cubicBezTo>
                  <a:pt x="4911" y="1224"/>
                  <a:pt x="4911" y="1224"/>
                  <a:pt x="4911" y="1224"/>
                </a:cubicBezTo>
                <a:cubicBezTo>
                  <a:pt x="4909" y="1225"/>
                  <a:pt x="4906" y="1226"/>
                  <a:pt x="4903" y="1228"/>
                </a:cubicBezTo>
                <a:close/>
                <a:moveTo>
                  <a:pt x="4998" y="1176"/>
                </a:moveTo>
                <a:cubicBezTo>
                  <a:pt x="5003" y="1172"/>
                  <a:pt x="5008" y="1168"/>
                  <a:pt x="5013" y="1164"/>
                </a:cubicBezTo>
                <a:cubicBezTo>
                  <a:pt x="5014" y="1165"/>
                  <a:pt x="5017" y="1166"/>
                  <a:pt x="5019" y="1165"/>
                </a:cubicBezTo>
                <a:cubicBezTo>
                  <a:pt x="5012" y="1169"/>
                  <a:pt x="5005" y="1173"/>
                  <a:pt x="4998" y="1176"/>
                </a:cubicBezTo>
                <a:close/>
                <a:moveTo>
                  <a:pt x="5050" y="1068"/>
                </a:moveTo>
                <a:cubicBezTo>
                  <a:pt x="5049" y="1076"/>
                  <a:pt x="5047" y="1082"/>
                  <a:pt x="5045" y="1089"/>
                </a:cubicBezTo>
                <a:cubicBezTo>
                  <a:pt x="5042" y="1095"/>
                  <a:pt x="5040" y="1100"/>
                  <a:pt x="5038" y="1106"/>
                </a:cubicBezTo>
                <a:cubicBezTo>
                  <a:pt x="5032" y="1117"/>
                  <a:pt x="5026" y="1127"/>
                  <a:pt x="5018" y="1137"/>
                </a:cubicBezTo>
                <a:cubicBezTo>
                  <a:pt x="5000" y="1157"/>
                  <a:pt x="4976" y="1172"/>
                  <a:pt x="4952" y="1184"/>
                </a:cubicBezTo>
                <a:cubicBezTo>
                  <a:pt x="4930" y="1195"/>
                  <a:pt x="4905" y="1204"/>
                  <a:pt x="4880" y="1210"/>
                </a:cubicBezTo>
                <a:cubicBezTo>
                  <a:pt x="4866" y="1211"/>
                  <a:pt x="4852" y="1211"/>
                  <a:pt x="4837" y="1211"/>
                </a:cubicBezTo>
                <a:cubicBezTo>
                  <a:pt x="4855" y="1204"/>
                  <a:pt x="4872" y="1195"/>
                  <a:pt x="4888" y="1184"/>
                </a:cubicBezTo>
                <a:cubicBezTo>
                  <a:pt x="4901" y="1177"/>
                  <a:pt x="4915" y="1169"/>
                  <a:pt x="4927" y="1161"/>
                </a:cubicBezTo>
                <a:cubicBezTo>
                  <a:pt x="4977" y="1129"/>
                  <a:pt x="5022" y="1081"/>
                  <a:pt x="5027" y="1020"/>
                </a:cubicBezTo>
                <a:cubicBezTo>
                  <a:pt x="5034" y="1030"/>
                  <a:pt x="5039" y="1040"/>
                  <a:pt x="5045" y="1049"/>
                </a:cubicBezTo>
                <a:cubicBezTo>
                  <a:pt x="5045" y="1050"/>
                  <a:pt x="5046" y="1052"/>
                  <a:pt x="5046" y="1053"/>
                </a:cubicBezTo>
                <a:cubicBezTo>
                  <a:pt x="5047" y="1055"/>
                  <a:pt x="5047" y="1056"/>
                  <a:pt x="5049" y="1058"/>
                </a:cubicBezTo>
                <a:cubicBezTo>
                  <a:pt x="5050" y="1059"/>
                  <a:pt x="5050" y="1061"/>
                  <a:pt x="5051" y="1062"/>
                </a:cubicBezTo>
                <a:cubicBezTo>
                  <a:pt x="5051" y="1064"/>
                  <a:pt x="5051" y="1066"/>
                  <a:pt x="5050" y="1068"/>
                </a:cubicBezTo>
                <a:close/>
                <a:moveTo>
                  <a:pt x="5118" y="1109"/>
                </a:moveTo>
                <a:cubicBezTo>
                  <a:pt x="5114" y="1119"/>
                  <a:pt x="5107" y="1128"/>
                  <a:pt x="5099" y="1136"/>
                </a:cubicBezTo>
                <a:cubicBezTo>
                  <a:pt x="5088" y="1148"/>
                  <a:pt x="5075" y="1157"/>
                  <a:pt x="5061" y="1167"/>
                </a:cubicBezTo>
                <a:cubicBezTo>
                  <a:pt x="5068" y="1160"/>
                  <a:pt x="5074" y="1152"/>
                  <a:pt x="5080" y="1144"/>
                </a:cubicBezTo>
                <a:cubicBezTo>
                  <a:pt x="5081" y="1144"/>
                  <a:pt x="5081" y="1143"/>
                  <a:pt x="5082" y="1142"/>
                </a:cubicBezTo>
                <a:cubicBezTo>
                  <a:pt x="5100" y="1128"/>
                  <a:pt x="5113" y="1110"/>
                  <a:pt x="5119" y="1092"/>
                </a:cubicBezTo>
                <a:cubicBezTo>
                  <a:pt x="5119" y="1098"/>
                  <a:pt x="5119" y="1104"/>
                  <a:pt x="5118" y="1109"/>
                </a:cubicBezTo>
                <a:close/>
                <a:moveTo>
                  <a:pt x="2707" y="622"/>
                </a:moveTo>
                <a:cubicBezTo>
                  <a:pt x="2697" y="619"/>
                  <a:pt x="2693" y="635"/>
                  <a:pt x="2703" y="637"/>
                </a:cubicBezTo>
                <a:cubicBezTo>
                  <a:pt x="2706" y="638"/>
                  <a:pt x="2709" y="639"/>
                  <a:pt x="2713" y="640"/>
                </a:cubicBezTo>
                <a:cubicBezTo>
                  <a:pt x="2708" y="645"/>
                  <a:pt x="2705" y="650"/>
                  <a:pt x="2702" y="657"/>
                </a:cubicBezTo>
                <a:cubicBezTo>
                  <a:pt x="2699" y="667"/>
                  <a:pt x="2714" y="671"/>
                  <a:pt x="2718" y="661"/>
                </a:cubicBezTo>
                <a:cubicBezTo>
                  <a:pt x="2719" y="657"/>
                  <a:pt x="2722" y="653"/>
                  <a:pt x="2724" y="650"/>
                </a:cubicBezTo>
                <a:cubicBezTo>
                  <a:pt x="2725" y="650"/>
                  <a:pt x="2725" y="650"/>
                  <a:pt x="2725" y="650"/>
                </a:cubicBezTo>
                <a:cubicBezTo>
                  <a:pt x="2727" y="649"/>
                  <a:pt x="2729" y="647"/>
                  <a:pt x="2731" y="646"/>
                </a:cubicBezTo>
                <a:cubicBezTo>
                  <a:pt x="2737" y="648"/>
                  <a:pt x="2742" y="650"/>
                  <a:pt x="2747" y="651"/>
                </a:cubicBezTo>
                <a:cubicBezTo>
                  <a:pt x="2742" y="658"/>
                  <a:pt x="2737" y="664"/>
                  <a:pt x="2731" y="669"/>
                </a:cubicBezTo>
                <a:cubicBezTo>
                  <a:pt x="2723" y="676"/>
                  <a:pt x="2735" y="688"/>
                  <a:pt x="2742" y="681"/>
                </a:cubicBezTo>
                <a:cubicBezTo>
                  <a:pt x="2750" y="674"/>
                  <a:pt x="2756" y="667"/>
                  <a:pt x="2762" y="659"/>
                </a:cubicBezTo>
                <a:cubicBezTo>
                  <a:pt x="2762" y="661"/>
                  <a:pt x="2762" y="663"/>
                  <a:pt x="2761" y="665"/>
                </a:cubicBezTo>
                <a:cubicBezTo>
                  <a:pt x="2759" y="672"/>
                  <a:pt x="2766" y="676"/>
                  <a:pt x="2771" y="675"/>
                </a:cubicBezTo>
                <a:cubicBezTo>
                  <a:pt x="2771" y="675"/>
                  <a:pt x="2771" y="675"/>
                  <a:pt x="2771" y="675"/>
                </a:cubicBezTo>
                <a:cubicBezTo>
                  <a:pt x="2772" y="685"/>
                  <a:pt x="2788" y="685"/>
                  <a:pt x="2787" y="675"/>
                </a:cubicBezTo>
                <a:cubicBezTo>
                  <a:pt x="2787" y="670"/>
                  <a:pt x="2786" y="666"/>
                  <a:pt x="2785" y="661"/>
                </a:cubicBezTo>
                <a:cubicBezTo>
                  <a:pt x="2796" y="662"/>
                  <a:pt x="2806" y="663"/>
                  <a:pt x="2817" y="662"/>
                </a:cubicBezTo>
                <a:cubicBezTo>
                  <a:pt x="2827" y="660"/>
                  <a:pt x="2827" y="644"/>
                  <a:pt x="2817" y="646"/>
                </a:cubicBezTo>
                <a:cubicBezTo>
                  <a:pt x="2805" y="647"/>
                  <a:pt x="2793" y="646"/>
                  <a:pt x="2782" y="644"/>
                </a:cubicBezTo>
                <a:cubicBezTo>
                  <a:pt x="2781" y="640"/>
                  <a:pt x="2780" y="637"/>
                  <a:pt x="2778" y="633"/>
                </a:cubicBezTo>
                <a:cubicBezTo>
                  <a:pt x="2792" y="629"/>
                  <a:pt x="2803" y="622"/>
                  <a:pt x="2808" y="605"/>
                </a:cubicBezTo>
                <a:cubicBezTo>
                  <a:pt x="2811" y="598"/>
                  <a:pt x="2800" y="591"/>
                  <a:pt x="2795" y="597"/>
                </a:cubicBezTo>
                <a:cubicBezTo>
                  <a:pt x="2791" y="602"/>
                  <a:pt x="2786" y="606"/>
                  <a:pt x="2781" y="608"/>
                </a:cubicBezTo>
                <a:cubicBezTo>
                  <a:pt x="2782" y="605"/>
                  <a:pt x="2782" y="601"/>
                  <a:pt x="2782" y="598"/>
                </a:cubicBezTo>
                <a:cubicBezTo>
                  <a:pt x="2782" y="587"/>
                  <a:pt x="2766" y="587"/>
                  <a:pt x="2766" y="598"/>
                </a:cubicBezTo>
                <a:cubicBezTo>
                  <a:pt x="2766" y="602"/>
                  <a:pt x="2765" y="606"/>
                  <a:pt x="2765" y="610"/>
                </a:cubicBezTo>
                <a:cubicBezTo>
                  <a:pt x="2758" y="603"/>
                  <a:pt x="2750" y="598"/>
                  <a:pt x="2739" y="595"/>
                </a:cubicBezTo>
                <a:cubicBezTo>
                  <a:pt x="2731" y="594"/>
                  <a:pt x="2726" y="603"/>
                  <a:pt x="2731" y="609"/>
                </a:cubicBezTo>
                <a:cubicBezTo>
                  <a:pt x="2735" y="613"/>
                  <a:pt x="2739" y="618"/>
                  <a:pt x="2744" y="623"/>
                </a:cubicBezTo>
                <a:cubicBezTo>
                  <a:pt x="2739" y="624"/>
                  <a:pt x="2733" y="626"/>
                  <a:pt x="2729" y="629"/>
                </a:cubicBezTo>
                <a:cubicBezTo>
                  <a:pt x="2721" y="626"/>
                  <a:pt x="2714" y="624"/>
                  <a:pt x="2707" y="622"/>
                </a:cubicBezTo>
                <a:close/>
                <a:moveTo>
                  <a:pt x="2816" y="698"/>
                </a:moveTo>
                <a:cubicBezTo>
                  <a:pt x="2819" y="689"/>
                  <a:pt x="2804" y="684"/>
                  <a:pt x="2801" y="694"/>
                </a:cubicBezTo>
                <a:cubicBezTo>
                  <a:pt x="2796" y="710"/>
                  <a:pt x="2786" y="720"/>
                  <a:pt x="2774" y="725"/>
                </a:cubicBezTo>
                <a:cubicBezTo>
                  <a:pt x="2773" y="725"/>
                  <a:pt x="2773" y="724"/>
                  <a:pt x="2772" y="724"/>
                </a:cubicBezTo>
                <a:cubicBezTo>
                  <a:pt x="2775" y="718"/>
                  <a:pt x="2777" y="711"/>
                  <a:pt x="2779" y="704"/>
                </a:cubicBezTo>
                <a:cubicBezTo>
                  <a:pt x="2782" y="694"/>
                  <a:pt x="2766" y="690"/>
                  <a:pt x="2764" y="699"/>
                </a:cubicBezTo>
                <a:cubicBezTo>
                  <a:pt x="2764" y="696"/>
                  <a:pt x="2763" y="692"/>
                  <a:pt x="2763" y="688"/>
                </a:cubicBezTo>
                <a:cubicBezTo>
                  <a:pt x="2763" y="678"/>
                  <a:pt x="2747" y="678"/>
                  <a:pt x="2747" y="688"/>
                </a:cubicBezTo>
                <a:cubicBezTo>
                  <a:pt x="2747" y="696"/>
                  <a:pt x="2748" y="704"/>
                  <a:pt x="2749" y="713"/>
                </a:cubicBezTo>
                <a:cubicBezTo>
                  <a:pt x="2737" y="708"/>
                  <a:pt x="2724" y="705"/>
                  <a:pt x="2712" y="702"/>
                </a:cubicBezTo>
                <a:cubicBezTo>
                  <a:pt x="2702" y="699"/>
                  <a:pt x="2698" y="715"/>
                  <a:pt x="2708" y="717"/>
                </a:cubicBezTo>
                <a:cubicBezTo>
                  <a:pt x="2716" y="720"/>
                  <a:pt x="2725" y="722"/>
                  <a:pt x="2733" y="724"/>
                </a:cubicBezTo>
                <a:cubicBezTo>
                  <a:pt x="2732" y="726"/>
                  <a:pt x="2731" y="729"/>
                  <a:pt x="2732" y="732"/>
                </a:cubicBezTo>
                <a:cubicBezTo>
                  <a:pt x="2720" y="732"/>
                  <a:pt x="2708" y="731"/>
                  <a:pt x="2697" y="731"/>
                </a:cubicBezTo>
                <a:cubicBezTo>
                  <a:pt x="2686" y="731"/>
                  <a:pt x="2686" y="747"/>
                  <a:pt x="2697" y="747"/>
                </a:cubicBezTo>
                <a:cubicBezTo>
                  <a:pt x="2711" y="747"/>
                  <a:pt x="2727" y="748"/>
                  <a:pt x="2742" y="747"/>
                </a:cubicBezTo>
                <a:cubicBezTo>
                  <a:pt x="2735" y="757"/>
                  <a:pt x="2726" y="767"/>
                  <a:pt x="2715" y="776"/>
                </a:cubicBezTo>
                <a:cubicBezTo>
                  <a:pt x="2707" y="782"/>
                  <a:pt x="2718" y="794"/>
                  <a:pt x="2726" y="787"/>
                </a:cubicBezTo>
                <a:cubicBezTo>
                  <a:pt x="2731" y="784"/>
                  <a:pt x="2735" y="779"/>
                  <a:pt x="2739" y="775"/>
                </a:cubicBezTo>
                <a:cubicBezTo>
                  <a:pt x="2741" y="781"/>
                  <a:pt x="2750" y="785"/>
                  <a:pt x="2754" y="778"/>
                </a:cubicBezTo>
                <a:cubicBezTo>
                  <a:pt x="2759" y="769"/>
                  <a:pt x="2762" y="760"/>
                  <a:pt x="2764" y="751"/>
                </a:cubicBezTo>
                <a:cubicBezTo>
                  <a:pt x="2771" y="755"/>
                  <a:pt x="2778" y="760"/>
                  <a:pt x="2784" y="766"/>
                </a:cubicBezTo>
                <a:cubicBezTo>
                  <a:pt x="2792" y="773"/>
                  <a:pt x="2803" y="762"/>
                  <a:pt x="2796" y="755"/>
                </a:cubicBezTo>
                <a:cubicBezTo>
                  <a:pt x="2795" y="754"/>
                  <a:pt x="2795" y="754"/>
                  <a:pt x="2794" y="754"/>
                </a:cubicBezTo>
                <a:cubicBezTo>
                  <a:pt x="2796" y="751"/>
                  <a:pt x="2796" y="749"/>
                  <a:pt x="2794" y="746"/>
                </a:cubicBezTo>
                <a:cubicBezTo>
                  <a:pt x="2792" y="742"/>
                  <a:pt x="2789" y="739"/>
                  <a:pt x="2787" y="736"/>
                </a:cubicBezTo>
                <a:cubicBezTo>
                  <a:pt x="2800" y="729"/>
                  <a:pt x="2811" y="717"/>
                  <a:pt x="2816" y="698"/>
                </a:cubicBezTo>
                <a:close/>
                <a:moveTo>
                  <a:pt x="1840" y="1018"/>
                </a:moveTo>
                <a:cubicBezTo>
                  <a:pt x="1853" y="986"/>
                  <a:pt x="1828" y="952"/>
                  <a:pt x="1810" y="927"/>
                </a:cubicBezTo>
                <a:cubicBezTo>
                  <a:pt x="1807" y="923"/>
                  <a:pt x="1802" y="922"/>
                  <a:pt x="1799" y="925"/>
                </a:cubicBezTo>
                <a:cubicBezTo>
                  <a:pt x="1786" y="914"/>
                  <a:pt x="1769" y="907"/>
                  <a:pt x="1752" y="907"/>
                </a:cubicBezTo>
                <a:cubicBezTo>
                  <a:pt x="1754" y="905"/>
                  <a:pt x="1756" y="902"/>
                  <a:pt x="1758" y="900"/>
                </a:cubicBezTo>
                <a:cubicBezTo>
                  <a:pt x="1786" y="885"/>
                  <a:pt x="1804" y="858"/>
                  <a:pt x="1803" y="830"/>
                </a:cubicBezTo>
                <a:cubicBezTo>
                  <a:pt x="1810" y="831"/>
                  <a:pt x="1817" y="831"/>
                  <a:pt x="1824" y="830"/>
                </a:cubicBezTo>
                <a:cubicBezTo>
                  <a:pt x="1869" y="840"/>
                  <a:pt x="1915" y="847"/>
                  <a:pt x="1961" y="851"/>
                </a:cubicBezTo>
                <a:cubicBezTo>
                  <a:pt x="2002" y="854"/>
                  <a:pt x="2045" y="855"/>
                  <a:pt x="2085" y="845"/>
                </a:cubicBezTo>
                <a:cubicBezTo>
                  <a:pt x="2088" y="848"/>
                  <a:pt x="2091" y="850"/>
                  <a:pt x="2094" y="853"/>
                </a:cubicBezTo>
                <a:cubicBezTo>
                  <a:pt x="2125" y="880"/>
                  <a:pt x="2160" y="902"/>
                  <a:pt x="2192" y="928"/>
                </a:cubicBezTo>
                <a:cubicBezTo>
                  <a:pt x="2182" y="929"/>
                  <a:pt x="2183" y="944"/>
                  <a:pt x="2193" y="944"/>
                </a:cubicBezTo>
                <a:cubicBezTo>
                  <a:pt x="2193" y="944"/>
                  <a:pt x="2193" y="944"/>
                  <a:pt x="2193" y="944"/>
                </a:cubicBezTo>
                <a:cubicBezTo>
                  <a:pt x="2191" y="945"/>
                  <a:pt x="2190" y="947"/>
                  <a:pt x="2189" y="948"/>
                </a:cubicBezTo>
                <a:cubicBezTo>
                  <a:pt x="2185" y="943"/>
                  <a:pt x="2177" y="943"/>
                  <a:pt x="2174" y="950"/>
                </a:cubicBezTo>
                <a:cubicBezTo>
                  <a:pt x="2166" y="976"/>
                  <a:pt x="2152" y="1030"/>
                  <a:pt x="2183" y="1047"/>
                </a:cubicBezTo>
                <a:cubicBezTo>
                  <a:pt x="2200" y="1057"/>
                  <a:pt x="2228" y="1057"/>
                  <a:pt x="2251" y="1050"/>
                </a:cubicBezTo>
                <a:cubicBezTo>
                  <a:pt x="2250" y="1064"/>
                  <a:pt x="2254" y="1078"/>
                  <a:pt x="2262" y="1089"/>
                </a:cubicBezTo>
                <a:cubicBezTo>
                  <a:pt x="2267" y="1095"/>
                  <a:pt x="2273" y="1099"/>
                  <a:pt x="2279" y="1102"/>
                </a:cubicBezTo>
                <a:cubicBezTo>
                  <a:pt x="2282" y="1107"/>
                  <a:pt x="2286" y="1113"/>
                  <a:pt x="2291" y="1118"/>
                </a:cubicBezTo>
                <a:cubicBezTo>
                  <a:pt x="2298" y="1125"/>
                  <a:pt x="2309" y="1114"/>
                  <a:pt x="2303" y="1107"/>
                </a:cubicBezTo>
                <a:cubicBezTo>
                  <a:pt x="2303" y="1107"/>
                  <a:pt x="2304" y="1107"/>
                  <a:pt x="2304" y="1107"/>
                </a:cubicBezTo>
                <a:cubicBezTo>
                  <a:pt x="2308" y="1107"/>
                  <a:pt x="2312" y="1107"/>
                  <a:pt x="2316" y="1107"/>
                </a:cubicBezTo>
                <a:cubicBezTo>
                  <a:pt x="2319" y="1107"/>
                  <a:pt x="2321" y="1107"/>
                  <a:pt x="2324" y="1107"/>
                </a:cubicBezTo>
                <a:cubicBezTo>
                  <a:pt x="2334" y="1110"/>
                  <a:pt x="2345" y="1110"/>
                  <a:pt x="2356" y="1107"/>
                </a:cubicBezTo>
                <a:cubicBezTo>
                  <a:pt x="2361" y="1108"/>
                  <a:pt x="2367" y="1109"/>
                  <a:pt x="2372" y="1111"/>
                </a:cubicBezTo>
                <a:cubicBezTo>
                  <a:pt x="2392" y="1136"/>
                  <a:pt x="2425" y="1131"/>
                  <a:pt x="2450" y="1108"/>
                </a:cubicBezTo>
                <a:cubicBezTo>
                  <a:pt x="2494" y="1068"/>
                  <a:pt x="2473" y="1015"/>
                  <a:pt x="2461" y="966"/>
                </a:cubicBezTo>
                <a:cubicBezTo>
                  <a:pt x="2473" y="988"/>
                  <a:pt x="2494" y="1006"/>
                  <a:pt x="2517" y="1019"/>
                </a:cubicBezTo>
                <a:cubicBezTo>
                  <a:pt x="2527" y="1033"/>
                  <a:pt x="2540" y="1047"/>
                  <a:pt x="2557" y="1053"/>
                </a:cubicBezTo>
                <a:cubicBezTo>
                  <a:pt x="2559" y="1053"/>
                  <a:pt x="2560" y="1054"/>
                  <a:pt x="2561" y="1054"/>
                </a:cubicBezTo>
                <a:cubicBezTo>
                  <a:pt x="2560" y="1059"/>
                  <a:pt x="2563" y="1064"/>
                  <a:pt x="2569" y="1064"/>
                </a:cubicBezTo>
                <a:cubicBezTo>
                  <a:pt x="2615" y="1067"/>
                  <a:pt x="2651" y="1035"/>
                  <a:pt x="2651" y="995"/>
                </a:cubicBezTo>
                <a:cubicBezTo>
                  <a:pt x="2654" y="995"/>
                  <a:pt x="2657" y="993"/>
                  <a:pt x="2658" y="991"/>
                </a:cubicBezTo>
                <a:cubicBezTo>
                  <a:pt x="2670" y="985"/>
                  <a:pt x="2683" y="980"/>
                  <a:pt x="2690" y="969"/>
                </a:cubicBezTo>
                <a:cubicBezTo>
                  <a:pt x="2695" y="959"/>
                  <a:pt x="2695" y="949"/>
                  <a:pt x="2692" y="939"/>
                </a:cubicBezTo>
                <a:cubicBezTo>
                  <a:pt x="2698" y="924"/>
                  <a:pt x="2684" y="906"/>
                  <a:pt x="2671" y="900"/>
                </a:cubicBezTo>
                <a:cubicBezTo>
                  <a:pt x="2657" y="892"/>
                  <a:pt x="2640" y="891"/>
                  <a:pt x="2623" y="891"/>
                </a:cubicBezTo>
                <a:cubicBezTo>
                  <a:pt x="2610" y="889"/>
                  <a:pt x="2596" y="889"/>
                  <a:pt x="2584" y="889"/>
                </a:cubicBezTo>
                <a:cubicBezTo>
                  <a:pt x="2564" y="889"/>
                  <a:pt x="2544" y="891"/>
                  <a:pt x="2525" y="893"/>
                </a:cubicBezTo>
                <a:cubicBezTo>
                  <a:pt x="2539" y="885"/>
                  <a:pt x="2552" y="875"/>
                  <a:pt x="2564" y="864"/>
                </a:cubicBezTo>
                <a:cubicBezTo>
                  <a:pt x="2565" y="864"/>
                  <a:pt x="2566" y="863"/>
                  <a:pt x="2567" y="863"/>
                </a:cubicBezTo>
                <a:cubicBezTo>
                  <a:pt x="2592" y="850"/>
                  <a:pt x="2613" y="832"/>
                  <a:pt x="2628" y="808"/>
                </a:cubicBezTo>
                <a:cubicBezTo>
                  <a:pt x="2641" y="786"/>
                  <a:pt x="2642" y="760"/>
                  <a:pt x="2629" y="738"/>
                </a:cubicBezTo>
                <a:cubicBezTo>
                  <a:pt x="2618" y="719"/>
                  <a:pt x="2596" y="717"/>
                  <a:pt x="2576" y="719"/>
                </a:cubicBezTo>
                <a:cubicBezTo>
                  <a:pt x="2565" y="720"/>
                  <a:pt x="2556" y="720"/>
                  <a:pt x="2546" y="719"/>
                </a:cubicBezTo>
                <a:cubicBezTo>
                  <a:pt x="2533" y="709"/>
                  <a:pt x="2520" y="692"/>
                  <a:pt x="2503" y="692"/>
                </a:cubicBezTo>
                <a:cubicBezTo>
                  <a:pt x="2490" y="692"/>
                  <a:pt x="2478" y="696"/>
                  <a:pt x="2469" y="704"/>
                </a:cubicBezTo>
                <a:cubicBezTo>
                  <a:pt x="2455" y="709"/>
                  <a:pt x="2450" y="726"/>
                  <a:pt x="2446" y="739"/>
                </a:cubicBezTo>
                <a:cubicBezTo>
                  <a:pt x="2445" y="741"/>
                  <a:pt x="2445" y="742"/>
                  <a:pt x="2446" y="744"/>
                </a:cubicBezTo>
                <a:cubicBezTo>
                  <a:pt x="2437" y="761"/>
                  <a:pt x="2431" y="779"/>
                  <a:pt x="2428" y="798"/>
                </a:cubicBezTo>
                <a:cubicBezTo>
                  <a:pt x="2418" y="778"/>
                  <a:pt x="2402" y="764"/>
                  <a:pt x="2378" y="757"/>
                </a:cubicBezTo>
                <a:cubicBezTo>
                  <a:pt x="2376" y="755"/>
                  <a:pt x="2373" y="754"/>
                  <a:pt x="2371" y="752"/>
                </a:cubicBezTo>
                <a:cubicBezTo>
                  <a:pt x="2385" y="754"/>
                  <a:pt x="2401" y="748"/>
                  <a:pt x="2412" y="743"/>
                </a:cubicBezTo>
                <a:cubicBezTo>
                  <a:pt x="2434" y="732"/>
                  <a:pt x="2459" y="707"/>
                  <a:pt x="2454" y="680"/>
                </a:cubicBezTo>
                <a:cubicBezTo>
                  <a:pt x="2453" y="675"/>
                  <a:pt x="2450" y="669"/>
                  <a:pt x="2448" y="664"/>
                </a:cubicBezTo>
                <a:cubicBezTo>
                  <a:pt x="2468" y="656"/>
                  <a:pt x="2489" y="627"/>
                  <a:pt x="2470" y="612"/>
                </a:cubicBezTo>
                <a:cubicBezTo>
                  <a:pt x="2479" y="610"/>
                  <a:pt x="2488" y="605"/>
                  <a:pt x="2495" y="599"/>
                </a:cubicBezTo>
                <a:cubicBezTo>
                  <a:pt x="2494" y="616"/>
                  <a:pt x="2494" y="633"/>
                  <a:pt x="2498" y="649"/>
                </a:cubicBezTo>
                <a:cubicBezTo>
                  <a:pt x="2506" y="676"/>
                  <a:pt x="2533" y="693"/>
                  <a:pt x="2560" y="688"/>
                </a:cubicBezTo>
                <a:cubicBezTo>
                  <a:pt x="2597" y="682"/>
                  <a:pt x="2610" y="643"/>
                  <a:pt x="2608" y="607"/>
                </a:cubicBezTo>
                <a:cubicBezTo>
                  <a:pt x="2620" y="615"/>
                  <a:pt x="2632" y="621"/>
                  <a:pt x="2646" y="625"/>
                </a:cubicBezTo>
                <a:cubicBezTo>
                  <a:pt x="2676" y="633"/>
                  <a:pt x="2702" y="613"/>
                  <a:pt x="2714" y="586"/>
                </a:cubicBezTo>
                <a:cubicBezTo>
                  <a:pt x="2733" y="544"/>
                  <a:pt x="2703" y="515"/>
                  <a:pt x="2667" y="503"/>
                </a:cubicBezTo>
                <a:cubicBezTo>
                  <a:pt x="2666" y="503"/>
                  <a:pt x="2665" y="502"/>
                  <a:pt x="2665" y="502"/>
                </a:cubicBezTo>
                <a:cubicBezTo>
                  <a:pt x="2677" y="500"/>
                  <a:pt x="2690" y="496"/>
                  <a:pt x="2702" y="490"/>
                </a:cubicBezTo>
                <a:cubicBezTo>
                  <a:pt x="2733" y="474"/>
                  <a:pt x="2729" y="437"/>
                  <a:pt x="2714" y="410"/>
                </a:cubicBezTo>
                <a:cubicBezTo>
                  <a:pt x="2687" y="365"/>
                  <a:pt x="2636" y="409"/>
                  <a:pt x="2605" y="446"/>
                </a:cubicBezTo>
                <a:cubicBezTo>
                  <a:pt x="2610" y="409"/>
                  <a:pt x="2608" y="365"/>
                  <a:pt x="2576" y="354"/>
                </a:cubicBezTo>
                <a:cubicBezTo>
                  <a:pt x="2570" y="351"/>
                  <a:pt x="2562" y="348"/>
                  <a:pt x="2552" y="349"/>
                </a:cubicBezTo>
                <a:cubicBezTo>
                  <a:pt x="2518" y="349"/>
                  <a:pt x="2504" y="378"/>
                  <a:pt x="2503" y="409"/>
                </a:cubicBezTo>
                <a:cubicBezTo>
                  <a:pt x="2496" y="407"/>
                  <a:pt x="2489" y="406"/>
                  <a:pt x="2482" y="407"/>
                </a:cubicBezTo>
                <a:cubicBezTo>
                  <a:pt x="2481" y="407"/>
                  <a:pt x="2480" y="408"/>
                  <a:pt x="2478" y="408"/>
                </a:cubicBezTo>
                <a:cubicBezTo>
                  <a:pt x="2478" y="408"/>
                  <a:pt x="2478" y="408"/>
                  <a:pt x="2478" y="408"/>
                </a:cubicBezTo>
                <a:cubicBezTo>
                  <a:pt x="2477" y="383"/>
                  <a:pt x="2465" y="356"/>
                  <a:pt x="2446" y="338"/>
                </a:cubicBezTo>
                <a:cubicBezTo>
                  <a:pt x="2430" y="322"/>
                  <a:pt x="2412" y="304"/>
                  <a:pt x="2392" y="295"/>
                </a:cubicBezTo>
                <a:cubicBezTo>
                  <a:pt x="2381" y="290"/>
                  <a:pt x="2370" y="291"/>
                  <a:pt x="2360" y="294"/>
                </a:cubicBezTo>
                <a:cubicBezTo>
                  <a:pt x="2343" y="299"/>
                  <a:pt x="2330" y="303"/>
                  <a:pt x="2312" y="300"/>
                </a:cubicBezTo>
                <a:cubicBezTo>
                  <a:pt x="2306" y="298"/>
                  <a:pt x="2298" y="295"/>
                  <a:pt x="2291" y="292"/>
                </a:cubicBezTo>
                <a:cubicBezTo>
                  <a:pt x="2291" y="288"/>
                  <a:pt x="2291" y="285"/>
                  <a:pt x="2291" y="281"/>
                </a:cubicBezTo>
                <a:cubicBezTo>
                  <a:pt x="2291" y="280"/>
                  <a:pt x="2290" y="280"/>
                  <a:pt x="2290" y="280"/>
                </a:cubicBezTo>
                <a:cubicBezTo>
                  <a:pt x="2292" y="281"/>
                  <a:pt x="2295" y="281"/>
                  <a:pt x="2298" y="279"/>
                </a:cubicBezTo>
                <a:cubicBezTo>
                  <a:pt x="2341" y="247"/>
                  <a:pt x="2328" y="187"/>
                  <a:pt x="2293" y="154"/>
                </a:cubicBezTo>
                <a:cubicBezTo>
                  <a:pt x="2277" y="138"/>
                  <a:pt x="2259" y="120"/>
                  <a:pt x="2239" y="111"/>
                </a:cubicBezTo>
                <a:cubicBezTo>
                  <a:pt x="2229" y="106"/>
                  <a:pt x="2218" y="107"/>
                  <a:pt x="2207" y="110"/>
                </a:cubicBezTo>
                <a:cubicBezTo>
                  <a:pt x="2190" y="115"/>
                  <a:pt x="2178" y="119"/>
                  <a:pt x="2160" y="116"/>
                </a:cubicBezTo>
                <a:cubicBezTo>
                  <a:pt x="2147" y="113"/>
                  <a:pt x="2133" y="103"/>
                  <a:pt x="2120" y="106"/>
                </a:cubicBezTo>
                <a:cubicBezTo>
                  <a:pt x="2104" y="110"/>
                  <a:pt x="2100" y="138"/>
                  <a:pt x="2097" y="150"/>
                </a:cubicBezTo>
                <a:cubicBezTo>
                  <a:pt x="2088" y="184"/>
                  <a:pt x="2043" y="238"/>
                  <a:pt x="2084" y="264"/>
                </a:cubicBezTo>
                <a:cubicBezTo>
                  <a:pt x="2066" y="292"/>
                  <a:pt x="2095" y="312"/>
                  <a:pt x="2122" y="324"/>
                </a:cubicBezTo>
                <a:cubicBezTo>
                  <a:pt x="2140" y="332"/>
                  <a:pt x="2156" y="343"/>
                  <a:pt x="2174" y="351"/>
                </a:cubicBezTo>
                <a:cubicBezTo>
                  <a:pt x="2169" y="351"/>
                  <a:pt x="2165" y="353"/>
                  <a:pt x="2160" y="354"/>
                </a:cubicBezTo>
                <a:cubicBezTo>
                  <a:pt x="2143" y="359"/>
                  <a:pt x="2125" y="372"/>
                  <a:pt x="2123" y="391"/>
                </a:cubicBezTo>
                <a:cubicBezTo>
                  <a:pt x="2121" y="399"/>
                  <a:pt x="2124" y="407"/>
                  <a:pt x="2128" y="414"/>
                </a:cubicBezTo>
                <a:cubicBezTo>
                  <a:pt x="2129" y="423"/>
                  <a:pt x="2133" y="431"/>
                  <a:pt x="2139" y="437"/>
                </a:cubicBezTo>
                <a:cubicBezTo>
                  <a:pt x="2138" y="438"/>
                  <a:pt x="2137" y="438"/>
                  <a:pt x="2136" y="438"/>
                </a:cubicBezTo>
                <a:cubicBezTo>
                  <a:pt x="2119" y="443"/>
                  <a:pt x="2106" y="447"/>
                  <a:pt x="2088" y="444"/>
                </a:cubicBezTo>
                <a:cubicBezTo>
                  <a:pt x="2075" y="441"/>
                  <a:pt x="2062" y="431"/>
                  <a:pt x="2048" y="435"/>
                </a:cubicBezTo>
                <a:cubicBezTo>
                  <a:pt x="2032" y="438"/>
                  <a:pt x="2028" y="466"/>
                  <a:pt x="2025" y="478"/>
                </a:cubicBezTo>
                <a:cubicBezTo>
                  <a:pt x="2016" y="513"/>
                  <a:pt x="1971" y="566"/>
                  <a:pt x="2013" y="592"/>
                </a:cubicBezTo>
                <a:cubicBezTo>
                  <a:pt x="1995" y="620"/>
                  <a:pt x="2023" y="640"/>
                  <a:pt x="2051" y="652"/>
                </a:cubicBezTo>
                <a:cubicBezTo>
                  <a:pt x="2069" y="660"/>
                  <a:pt x="2085" y="672"/>
                  <a:pt x="2103" y="679"/>
                </a:cubicBezTo>
                <a:cubicBezTo>
                  <a:pt x="2121" y="686"/>
                  <a:pt x="2136" y="681"/>
                  <a:pt x="2150" y="669"/>
                </a:cubicBezTo>
                <a:cubicBezTo>
                  <a:pt x="2159" y="682"/>
                  <a:pt x="2173" y="683"/>
                  <a:pt x="2189" y="674"/>
                </a:cubicBezTo>
                <a:cubicBezTo>
                  <a:pt x="2200" y="667"/>
                  <a:pt x="2209" y="655"/>
                  <a:pt x="2215" y="642"/>
                </a:cubicBezTo>
                <a:cubicBezTo>
                  <a:pt x="2215" y="643"/>
                  <a:pt x="2216" y="644"/>
                  <a:pt x="2216" y="644"/>
                </a:cubicBezTo>
                <a:cubicBezTo>
                  <a:pt x="2226" y="656"/>
                  <a:pt x="2238" y="664"/>
                  <a:pt x="2252" y="667"/>
                </a:cubicBezTo>
                <a:cubicBezTo>
                  <a:pt x="2246" y="670"/>
                  <a:pt x="2241" y="672"/>
                  <a:pt x="2236" y="676"/>
                </a:cubicBezTo>
                <a:cubicBezTo>
                  <a:pt x="2222" y="687"/>
                  <a:pt x="2212" y="711"/>
                  <a:pt x="2225" y="726"/>
                </a:cubicBezTo>
                <a:cubicBezTo>
                  <a:pt x="2230" y="733"/>
                  <a:pt x="2240" y="737"/>
                  <a:pt x="2250" y="739"/>
                </a:cubicBezTo>
                <a:cubicBezTo>
                  <a:pt x="2252" y="740"/>
                  <a:pt x="2254" y="742"/>
                  <a:pt x="2256" y="743"/>
                </a:cubicBezTo>
                <a:cubicBezTo>
                  <a:pt x="2269" y="751"/>
                  <a:pt x="2281" y="752"/>
                  <a:pt x="2293" y="748"/>
                </a:cubicBezTo>
                <a:cubicBezTo>
                  <a:pt x="2289" y="751"/>
                  <a:pt x="2286" y="755"/>
                  <a:pt x="2284" y="759"/>
                </a:cubicBezTo>
                <a:cubicBezTo>
                  <a:pt x="2270" y="781"/>
                  <a:pt x="2265" y="811"/>
                  <a:pt x="2259" y="836"/>
                </a:cubicBezTo>
                <a:cubicBezTo>
                  <a:pt x="2257" y="843"/>
                  <a:pt x="2255" y="850"/>
                  <a:pt x="2254" y="857"/>
                </a:cubicBezTo>
                <a:cubicBezTo>
                  <a:pt x="2251" y="859"/>
                  <a:pt x="2249" y="862"/>
                  <a:pt x="2247" y="866"/>
                </a:cubicBezTo>
                <a:cubicBezTo>
                  <a:pt x="2235" y="887"/>
                  <a:pt x="2245" y="915"/>
                  <a:pt x="2264" y="927"/>
                </a:cubicBezTo>
                <a:cubicBezTo>
                  <a:pt x="2277" y="935"/>
                  <a:pt x="2292" y="938"/>
                  <a:pt x="2308" y="938"/>
                </a:cubicBezTo>
                <a:cubicBezTo>
                  <a:pt x="2323" y="941"/>
                  <a:pt x="2339" y="941"/>
                  <a:pt x="2354" y="940"/>
                </a:cubicBezTo>
                <a:cubicBezTo>
                  <a:pt x="2339" y="947"/>
                  <a:pt x="2324" y="954"/>
                  <a:pt x="2311" y="964"/>
                </a:cubicBezTo>
                <a:cubicBezTo>
                  <a:pt x="2304" y="967"/>
                  <a:pt x="2297" y="971"/>
                  <a:pt x="2291" y="976"/>
                </a:cubicBezTo>
                <a:cubicBezTo>
                  <a:pt x="2289" y="972"/>
                  <a:pt x="2286" y="968"/>
                  <a:pt x="2283" y="964"/>
                </a:cubicBezTo>
                <a:cubicBezTo>
                  <a:pt x="2264" y="943"/>
                  <a:pt x="2231" y="932"/>
                  <a:pt x="2203" y="929"/>
                </a:cubicBezTo>
                <a:cubicBezTo>
                  <a:pt x="2206" y="926"/>
                  <a:pt x="2208" y="921"/>
                  <a:pt x="2204" y="917"/>
                </a:cubicBezTo>
                <a:cubicBezTo>
                  <a:pt x="2184" y="900"/>
                  <a:pt x="2162" y="885"/>
                  <a:pt x="2141" y="869"/>
                </a:cubicBezTo>
                <a:cubicBezTo>
                  <a:pt x="2138" y="867"/>
                  <a:pt x="2133" y="864"/>
                  <a:pt x="2129" y="860"/>
                </a:cubicBezTo>
                <a:cubicBezTo>
                  <a:pt x="2152" y="871"/>
                  <a:pt x="2176" y="873"/>
                  <a:pt x="2204" y="859"/>
                </a:cubicBezTo>
                <a:cubicBezTo>
                  <a:pt x="2230" y="846"/>
                  <a:pt x="2259" y="818"/>
                  <a:pt x="2254" y="786"/>
                </a:cubicBezTo>
                <a:cubicBezTo>
                  <a:pt x="2252" y="775"/>
                  <a:pt x="2241" y="760"/>
                  <a:pt x="2230" y="758"/>
                </a:cubicBezTo>
                <a:cubicBezTo>
                  <a:pt x="2217" y="755"/>
                  <a:pt x="2207" y="761"/>
                  <a:pt x="2197" y="770"/>
                </a:cubicBezTo>
                <a:cubicBezTo>
                  <a:pt x="2183" y="783"/>
                  <a:pt x="2173" y="798"/>
                  <a:pt x="2157" y="809"/>
                </a:cubicBezTo>
                <a:cubicBezTo>
                  <a:pt x="2135" y="824"/>
                  <a:pt x="2107" y="823"/>
                  <a:pt x="2081" y="819"/>
                </a:cubicBezTo>
                <a:cubicBezTo>
                  <a:pt x="2081" y="818"/>
                  <a:pt x="2080" y="817"/>
                  <a:pt x="2079" y="816"/>
                </a:cubicBezTo>
                <a:cubicBezTo>
                  <a:pt x="2089" y="814"/>
                  <a:pt x="2100" y="811"/>
                  <a:pt x="2110" y="807"/>
                </a:cubicBezTo>
                <a:cubicBezTo>
                  <a:pt x="2137" y="794"/>
                  <a:pt x="2154" y="771"/>
                  <a:pt x="2167" y="745"/>
                </a:cubicBezTo>
                <a:cubicBezTo>
                  <a:pt x="2174" y="729"/>
                  <a:pt x="2181" y="698"/>
                  <a:pt x="2162" y="688"/>
                </a:cubicBezTo>
                <a:cubicBezTo>
                  <a:pt x="2139" y="675"/>
                  <a:pt x="2123" y="690"/>
                  <a:pt x="2113" y="709"/>
                </a:cubicBezTo>
                <a:cubicBezTo>
                  <a:pt x="2099" y="737"/>
                  <a:pt x="2072" y="756"/>
                  <a:pt x="2059" y="784"/>
                </a:cubicBezTo>
                <a:cubicBezTo>
                  <a:pt x="2057" y="790"/>
                  <a:pt x="2056" y="795"/>
                  <a:pt x="2056" y="801"/>
                </a:cubicBezTo>
                <a:cubicBezTo>
                  <a:pt x="2030" y="801"/>
                  <a:pt x="2004" y="796"/>
                  <a:pt x="1978" y="792"/>
                </a:cubicBezTo>
                <a:cubicBezTo>
                  <a:pt x="2009" y="776"/>
                  <a:pt x="2038" y="755"/>
                  <a:pt x="2050" y="720"/>
                </a:cubicBezTo>
                <a:cubicBezTo>
                  <a:pt x="2055" y="707"/>
                  <a:pt x="2067" y="658"/>
                  <a:pt x="2043" y="653"/>
                </a:cubicBezTo>
                <a:cubicBezTo>
                  <a:pt x="2011" y="647"/>
                  <a:pt x="1998" y="695"/>
                  <a:pt x="1990" y="716"/>
                </a:cubicBezTo>
                <a:cubicBezTo>
                  <a:pt x="1981" y="741"/>
                  <a:pt x="1974" y="765"/>
                  <a:pt x="1947" y="776"/>
                </a:cubicBezTo>
                <a:cubicBezTo>
                  <a:pt x="1934" y="782"/>
                  <a:pt x="1917" y="780"/>
                  <a:pt x="1901" y="778"/>
                </a:cubicBezTo>
                <a:cubicBezTo>
                  <a:pt x="1948" y="747"/>
                  <a:pt x="1968" y="687"/>
                  <a:pt x="1952" y="630"/>
                </a:cubicBezTo>
                <a:cubicBezTo>
                  <a:pt x="1951" y="626"/>
                  <a:pt x="1947" y="623"/>
                  <a:pt x="1943" y="625"/>
                </a:cubicBezTo>
                <a:cubicBezTo>
                  <a:pt x="1902" y="636"/>
                  <a:pt x="1883" y="675"/>
                  <a:pt x="1871" y="713"/>
                </a:cubicBezTo>
                <a:cubicBezTo>
                  <a:pt x="1868" y="723"/>
                  <a:pt x="1865" y="734"/>
                  <a:pt x="1863" y="744"/>
                </a:cubicBezTo>
                <a:cubicBezTo>
                  <a:pt x="1861" y="752"/>
                  <a:pt x="1862" y="760"/>
                  <a:pt x="1859" y="767"/>
                </a:cubicBezTo>
                <a:cubicBezTo>
                  <a:pt x="1854" y="777"/>
                  <a:pt x="1833" y="783"/>
                  <a:pt x="1824" y="786"/>
                </a:cubicBezTo>
                <a:cubicBezTo>
                  <a:pt x="1814" y="789"/>
                  <a:pt x="1802" y="790"/>
                  <a:pt x="1791" y="791"/>
                </a:cubicBezTo>
                <a:cubicBezTo>
                  <a:pt x="1790" y="789"/>
                  <a:pt x="1789" y="787"/>
                  <a:pt x="1787" y="785"/>
                </a:cubicBezTo>
                <a:cubicBezTo>
                  <a:pt x="1785" y="779"/>
                  <a:pt x="1781" y="774"/>
                  <a:pt x="1777" y="768"/>
                </a:cubicBezTo>
                <a:cubicBezTo>
                  <a:pt x="1776" y="767"/>
                  <a:pt x="1775" y="766"/>
                  <a:pt x="1774" y="765"/>
                </a:cubicBezTo>
                <a:cubicBezTo>
                  <a:pt x="1809" y="757"/>
                  <a:pt x="1824" y="706"/>
                  <a:pt x="1822" y="672"/>
                </a:cubicBezTo>
                <a:cubicBezTo>
                  <a:pt x="1828" y="675"/>
                  <a:pt x="1835" y="677"/>
                  <a:pt x="1843" y="678"/>
                </a:cubicBezTo>
                <a:cubicBezTo>
                  <a:pt x="1866" y="680"/>
                  <a:pt x="1883" y="660"/>
                  <a:pt x="1893" y="642"/>
                </a:cubicBezTo>
                <a:cubicBezTo>
                  <a:pt x="1900" y="628"/>
                  <a:pt x="1910" y="607"/>
                  <a:pt x="1894" y="596"/>
                </a:cubicBezTo>
                <a:cubicBezTo>
                  <a:pt x="1887" y="591"/>
                  <a:pt x="1878" y="589"/>
                  <a:pt x="1869" y="587"/>
                </a:cubicBezTo>
                <a:cubicBezTo>
                  <a:pt x="1879" y="584"/>
                  <a:pt x="1889" y="580"/>
                  <a:pt x="1896" y="573"/>
                </a:cubicBezTo>
                <a:cubicBezTo>
                  <a:pt x="1913" y="558"/>
                  <a:pt x="1915" y="535"/>
                  <a:pt x="1903" y="516"/>
                </a:cubicBezTo>
                <a:cubicBezTo>
                  <a:pt x="1889" y="494"/>
                  <a:pt x="1861" y="495"/>
                  <a:pt x="1838" y="505"/>
                </a:cubicBezTo>
                <a:cubicBezTo>
                  <a:pt x="1841" y="495"/>
                  <a:pt x="1841" y="484"/>
                  <a:pt x="1837" y="473"/>
                </a:cubicBezTo>
                <a:cubicBezTo>
                  <a:pt x="1831" y="450"/>
                  <a:pt x="1805" y="436"/>
                  <a:pt x="1783" y="434"/>
                </a:cubicBezTo>
                <a:cubicBezTo>
                  <a:pt x="1746" y="431"/>
                  <a:pt x="1748" y="471"/>
                  <a:pt x="1750" y="501"/>
                </a:cubicBezTo>
                <a:cubicBezTo>
                  <a:pt x="1727" y="479"/>
                  <a:pt x="1693" y="462"/>
                  <a:pt x="1667" y="484"/>
                </a:cubicBezTo>
                <a:cubicBezTo>
                  <a:pt x="1624" y="520"/>
                  <a:pt x="1687" y="562"/>
                  <a:pt x="1723" y="558"/>
                </a:cubicBezTo>
                <a:cubicBezTo>
                  <a:pt x="1724" y="558"/>
                  <a:pt x="1724" y="557"/>
                  <a:pt x="1725" y="557"/>
                </a:cubicBezTo>
                <a:cubicBezTo>
                  <a:pt x="1717" y="576"/>
                  <a:pt x="1716" y="598"/>
                  <a:pt x="1724" y="617"/>
                </a:cubicBezTo>
                <a:cubicBezTo>
                  <a:pt x="1721" y="616"/>
                  <a:pt x="1717" y="618"/>
                  <a:pt x="1716" y="622"/>
                </a:cubicBezTo>
                <a:cubicBezTo>
                  <a:pt x="1710" y="638"/>
                  <a:pt x="1686" y="657"/>
                  <a:pt x="1666" y="656"/>
                </a:cubicBezTo>
                <a:cubicBezTo>
                  <a:pt x="1666" y="639"/>
                  <a:pt x="1663" y="621"/>
                  <a:pt x="1654" y="606"/>
                </a:cubicBezTo>
                <a:cubicBezTo>
                  <a:pt x="1668" y="591"/>
                  <a:pt x="1693" y="581"/>
                  <a:pt x="1707" y="576"/>
                </a:cubicBezTo>
                <a:cubicBezTo>
                  <a:pt x="1716" y="572"/>
                  <a:pt x="1712" y="557"/>
                  <a:pt x="1703" y="561"/>
                </a:cubicBezTo>
                <a:cubicBezTo>
                  <a:pt x="1685" y="567"/>
                  <a:pt x="1662" y="578"/>
                  <a:pt x="1646" y="593"/>
                </a:cubicBezTo>
                <a:cubicBezTo>
                  <a:pt x="1628" y="569"/>
                  <a:pt x="1605" y="558"/>
                  <a:pt x="1581" y="557"/>
                </a:cubicBezTo>
                <a:cubicBezTo>
                  <a:pt x="1568" y="552"/>
                  <a:pt x="1555" y="549"/>
                  <a:pt x="1541" y="549"/>
                </a:cubicBezTo>
                <a:cubicBezTo>
                  <a:pt x="1506" y="549"/>
                  <a:pt x="1479" y="572"/>
                  <a:pt x="1463" y="602"/>
                </a:cubicBezTo>
                <a:cubicBezTo>
                  <a:pt x="1462" y="603"/>
                  <a:pt x="1462" y="605"/>
                  <a:pt x="1462" y="607"/>
                </a:cubicBezTo>
                <a:cubicBezTo>
                  <a:pt x="1459" y="608"/>
                  <a:pt x="1457" y="608"/>
                  <a:pt x="1454" y="609"/>
                </a:cubicBezTo>
                <a:cubicBezTo>
                  <a:pt x="1451" y="609"/>
                  <a:pt x="1449" y="608"/>
                  <a:pt x="1446" y="608"/>
                </a:cubicBezTo>
                <a:cubicBezTo>
                  <a:pt x="1442" y="608"/>
                  <a:pt x="1439" y="611"/>
                  <a:pt x="1438" y="614"/>
                </a:cubicBezTo>
                <a:cubicBezTo>
                  <a:pt x="1428" y="620"/>
                  <a:pt x="1418" y="627"/>
                  <a:pt x="1410" y="636"/>
                </a:cubicBezTo>
                <a:cubicBezTo>
                  <a:pt x="1413" y="612"/>
                  <a:pt x="1411" y="588"/>
                  <a:pt x="1401" y="566"/>
                </a:cubicBezTo>
                <a:cubicBezTo>
                  <a:pt x="1384" y="532"/>
                  <a:pt x="1349" y="507"/>
                  <a:pt x="1310" y="509"/>
                </a:cubicBezTo>
                <a:cubicBezTo>
                  <a:pt x="1276" y="510"/>
                  <a:pt x="1255" y="534"/>
                  <a:pt x="1244" y="564"/>
                </a:cubicBezTo>
                <a:cubicBezTo>
                  <a:pt x="1236" y="574"/>
                  <a:pt x="1231" y="588"/>
                  <a:pt x="1230" y="606"/>
                </a:cubicBezTo>
                <a:cubicBezTo>
                  <a:pt x="1230" y="609"/>
                  <a:pt x="1232" y="611"/>
                  <a:pt x="1234" y="612"/>
                </a:cubicBezTo>
                <a:cubicBezTo>
                  <a:pt x="1234" y="614"/>
                  <a:pt x="1234" y="616"/>
                  <a:pt x="1234" y="617"/>
                </a:cubicBezTo>
                <a:cubicBezTo>
                  <a:pt x="1212" y="597"/>
                  <a:pt x="1182" y="588"/>
                  <a:pt x="1153" y="604"/>
                </a:cubicBezTo>
                <a:cubicBezTo>
                  <a:pt x="1147" y="607"/>
                  <a:pt x="1142" y="611"/>
                  <a:pt x="1137" y="616"/>
                </a:cubicBezTo>
                <a:cubicBezTo>
                  <a:pt x="1129" y="619"/>
                  <a:pt x="1121" y="625"/>
                  <a:pt x="1113" y="635"/>
                </a:cubicBezTo>
                <a:cubicBezTo>
                  <a:pt x="1098" y="653"/>
                  <a:pt x="1087" y="687"/>
                  <a:pt x="1089" y="716"/>
                </a:cubicBezTo>
                <a:cubicBezTo>
                  <a:pt x="1085" y="714"/>
                  <a:pt x="1080" y="712"/>
                  <a:pt x="1075" y="710"/>
                </a:cubicBezTo>
                <a:cubicBezTo>
                  <a:pt x="1049" y="704"/>
                  <a:pt x="1034" y="718"/>
                  <a:pt x="1026" y="739"/>
                </a:cubicBezTo>
                <a:cubicBezTo>
                  <a:pt x="1010" y="753"/>
                  <a:pt x="1006" y="778"/>
                  <a:pt x="1010" y="802"/>
                </a:cubicBezTo>
                <a:cubicBezTo>
                  <a:pt x="1005" y="799"/>
                  <a:pt x="1001" y="797"/>
                  <a:pt x="995" y="795"/>
                </a:cubicBezTo>
                <a:cubicBezTo>
                  <a:pt x="991" y="794"/>
                  <a:pt x="989" y="796"/>
                  <a:pt x="987" y="798"/>
                </a:cubicBezTo>
                <a:cubicBezTo>
                  <a:pt x="980" y="797"/>
                  <a:pt x="973" y="798"/>
                  <a:pt x="966" y="800"/>
                </a:cubicBezTo>
                <a:cubicBezTo>
                  <a:pt x="943" y="806"/>
                  <a:pt x="928" y="817"/>
                  <a:pt x="919" y="832"/>
                </a:cubicBezTo>
                <a:cubicBezTo>
                  <a:pt x="893" y="860"/>
                  <a:pt x="892" y="905"/>
                  <a:pt x="902" y="945"/>
                </a:cubicBezTo>
                <a:cubicBezTo>
                  <a:pt x="902" y="948"/>
                  <a:pt x="902" y="950"/>
                  <a:pt x="902" y="953"/>
                </a:cubicBezTo>
                <a:cubicBezTo>
                  <a:pt x="900" y="951"/>
                  <a:pt x="898" y="950"/>
                  <a:pt x="896" y="949"/>
                </a:cubicBezTo>
                <a:cubicBezTo>
                  <a:pt x="868" y="930"/>
                  <a:pt x="823" y="913"/>
                  <a:pt x="790" y="926"/>
                </a:cubicBezTo>
                <a:cubicBezTo>
                  <a:pt x="778" y="931"/>
                  <a:pt x="766" y="943"/>
                  <a:pt x="766" y="957"/>
                </a:cubicBezTo>
                <a:cubicBezTo>
                  <a:pt x="766" y="972"/>
                  <a:pt x="777" y="981"/>
                  <a:pt x="790" y="988"/>
                </a:cubicBezTo>
                <a:cubicBezTo>
                  <a:pt x="822" y="1006"/>
                  <a:pt x="863" y="1010"/>
                  <a:pt x="899" y="1014"/>
                </a:cubicBezTo>
                <a:cubicBezTo>
                  <a:pt x="901" y="1014"/>
                  <a:pt x="903" y="1013"/>
                  <a:pt x="904" y="1013"/>
                </a:cubicBezTo>
                <a:cubicBezTo>
                  <a:pt x="904" y="1013"/>
                  <a:pt x="903" y="1014"/>
                  <a:pt x="903" y="1015"/>
                </a:cubicBezTo>
                <a:cubicBezTo>
                  <a:pt x="895" y="1032"/>
                  <a:pt x="898" y="1049"/>
                  <a:pt x="905" y="1064"/>
                </a:cubicBezTo>
                <a:cubicBezTo>
                  <a:pt x="888" y="1058"/>
                  <a:pt x="867" y="1059"/>
                  <a:pt x="850" y="1061"/>
                </a:cubicBezTo>
                <a:cubicBezTo>
                  <a:pt x="819" y="1066"/>
                  <a:pt x="782" y="1077"/>
                  <a:pt x="762" y="1103"/>
                </a:cubicBezTo>
                <a:cubicBezTo>
                  <a:pt x="761" y="1103"/>
                  <a:pt x="761" y="1104"/>
                  <a:pt x="761" y="1104"/>
                </a:cubicBezTo>
                <a:cubicBezTo>
                  <a:pt x="752" y="1105"/>
                  <a:pt x="743" y="1106"/>
                  <a:pt x="734" y="1107"/>
                </a:cubicBezTo>
                <a:cubicBezTo>
                  <a:pt x="751" y="1101"/>
                  <a:pt x="766" y="1094"/>
                  <a:pt x="778" y="1081"/>
                </a:cubicBezTo>
                <a:cubicBezTo>
                  <a:pt x="780" y="1078"/>
                  <a:pt x="782" y="1075"/>
                  <a:pt x="784" y="1071"/>
                </a:cubicBezTo>
                <a:cubicBezTo>
                  <a:pt x="794" y="1066"/>
                  <a:pt x="805" y="1058"/>
                  <a:pt x="806" y="1046"/>
                </a:cubicBezTo>
                <a:cubicBezTo>
                  <a:pt x="806" y="1030"/>
                  <a:pt x="790" y="1020"/>
                  <a:pt x="778" y="1012"/>
                </a:cubicBezTo>
                <a:cubicBezTo>
                  <a:pt x="776" y="1011"/>
                  <a:pt x="774" y="1011"/>
                  <a:pt x="773" y="1011"/>
                </a:cubicBezTo>
                <a:cubicBezTo>
                  <a:pt x="772" y="1011"/>
                  <a:pt x="772" y="1010"/>
                  <a:pt x="771" y="1010"/>
                </a:cubicBezTo>
                <a:cubicBezTo>
                  <a:pt x="771" y="1008"/>
                  <a:pt x="770" y="1007"/>
                  <a:pt x="769" y="1005"/>
                </a:cubicBezTo>
                <a:cubicBezTo>
                  <a:pt x="768" y="992"/>
                  <a:pt x="760" y="981"/>
                  <a:pt x="749" y="978"/>
                </a:cubicBezTo>
                <a:cubicBezTo>
                  <a:pt x="731" y="965"/>
                  <a:pt x="707" y="966"/>
                  <a:pt x="692" y="991"/>
                </a:cubicBezTo>
                <a:cubicBezTo>
                  <a:pt x="692" y="992"/>
                  <a:pt x="691" y="994"/>
                  <a:pt x="691" y="995"/>
                </a:cubicBezTo>
                <a:cubicBezTo>
                  <a:pt x="689" y="996"/>
                  <a:pt x="688" y="998"/>
                  <a:pt x="686" y="1000"/>
                </a:cubicBezTo>
                <a:cubicBezTo>
                  <a:pt x="682" y="1004"/>
                  <a:pt x="683" y="1008"/>
                  <a:pt x="686" y="1011"/>
                </a:cubicBezTo>
                <a:cubicBezTo>
                  <a:pt x="671" y="1035"/>
                  <a:pt x="669" y="1066"/>
                  <a:pt x="673" y="1095"/>
                </a:cubicBezTo>
                <a:cubicBezTo>
                  <a:pt x="670" y="1092"/>
                  <a:pt x="666" y="1089"/>
                  <a:pt x="662" y="1088"/>
                </a:cubicBezTo>
                <a:cubicBezTo>
                  <a:pt x="651" y="1084"/>
                  <a:pt x="640" y="1088"/>
                  <a:pt x="630" y="1094"/>
                </a:cubicBezTo>
                <a:cubicBezTo>
                  <a:pt x="661" y="1061"/>
                  <a:pt x="667" y="1010"/>
                  <a:pt x="637" y="973"/>
                </a:cubicBezTo>
                <a:cubicBezTo>
                  <a:pt x="626" y="960"/>
                  <a:pt x="612" y="946"/>
                  <a:pt x="594" y="946"/>
                </a:cubicBezTo>
                <a:cubicBezTo>
                  <a:pt x="577" y="946"/>
                  <a:pt x="574" y="964"/>
                  <a:pt x="574" y="978"/>
                </a:cubicBezTo>
                <a:cubicBezTo>
                  <a:pt x="573" y="978"/>
                  <a:pt x="573" y="978"/>
                  <a:pt x="573" y="978"/>
                </a:cubicBezTo>
                <a:cubicBezTo>
                  <a:pt x="571" y="969"/>
                  <a:pt x="567" y="960"/>
                  <a:pt x="559" y="954"/>
                </a:cubicBezTo>
                <a:cubicBezTo>
                  <a:pt x="544" y="942"/>
                  <a:pt x="523" y="946"/>
                  <a:pt x="506" y="952"/>
                </a:cubicBezTo>
                <a:cubicBezTo>
                  <a:pt x="505" y="952"/>
                  <a:pt x="504" y="951"/>
                  <a:pt x="504" y="950"/>
                </a:cubicBezTo>
                <a:cubicBezTo>
                  <a:pt x="497" y="946"/>
                  <a:pt x="488" y="945"/>
                  <a:pt x="480" y="945"/>
                </a:cubicBezTo>
                <a:cubicBezTo>
                  <a:pt x="479" y="943"/>
                  <a:pt x="478" y="942"/>
                  <a:pt x="477" y="940"/>
                </a:cubicBezTo>
                <a:cubicBezTo>
                  <a:pt x="475" y="938"/>
                  <a:pt x="471" y="935"/>
                  <a:pt x="468" y="937"/>
                </a:cubicBezTo>
                <a:cubicBezTo>
                  <a:pt x="466" y="937"/>
                  <a:pt x="464" y="938"/>
                  <a:pt x="462" y="939"/>
                </a:cubicBezTo>
                <a:cubicBezTo>
                  <a:pt x="460" y="938"/>
                  <a:pt x="458" y="937"/>
                  <a:pt x="456" y="936"/>
                </a:cubicBezTo>
                <a:cubicBezTo>
                  <a:pt x="460" y="935"/>
                  <a:pt x="464" y="931"/>
                  <a:pt x="462" y="926"/>
                </a:cubicBezTo>
                <a:cubicBezTo>
                  <a:pt x="457" y="914"/>
                  <a:pt x="452" y="900"/>
                  <a:pt x="454" y="886"/>
                </a:cubicBezTo>
                <a:cubicBezTo>
                  <a:pt x="456" y="877"/>
                  <a:pt x="463" y="873"/>
                  <a:pt x="471" y="871"/>
                </a:cubicBezTo>
                <a:cubicBezTo>
                  <a:pt x="469" y="878"/>
                  <a:pt x="467" y="886"/>
                  <a:pt x="467" y="894"/>
                </a:cubicBezTo>
                <a:cubicBezTo>
                  <a:pt x="467" y="904"/>
                  <a:pt x="483" y="904"/>
                  <a:pt x="483" y="894"/>
                </a:cubicBezTo>
                <a:cubicBezTo>
                  <a:pt x="483" y="885"/>
                  <a:pt x="485" y="878"/>
                  <a:pt x="488" y="871"/>
                </a:cubicBezTo>
                <a:cubicBezTo>
                  <a:pt x="490" y="871"/>
                  <a:pt x="492" y="871"/>
                  <a:pt x="494" y="872"/>
                </a:cubicBezTo>
                <a:cubicBezTo>
                  <a:pt x="506" y="876"/>
                  <a:pt x="512" y="888"/>
                  <a:pt x="512" y="900"/>
                </a:cubicBezTo>
                <a:cubicBezTo>
                  <a:pt x="512" y="915"/>
                  <a:pt x="500" y="925"/>
                  <a:pt x="487" y="929"/>
                </a:cubicBezTo>
                <a:cubicBezTo>
                  <a:pt x="477" y="931"/>
                  <a:pt x="481" y="947"/>
                  <a:pt x="491" y="944"/>
                </a:cubicBezTo>
                <a:cubicBezTo>
                  <a:pt x="531" y="933"/>
                  <a:pt x="543" y="879"/>
                  <a:pt x="503" y="858"/>
                </a:cubicBezTo>
                <a:cubicBezTo>
                  <a:pt x="500" y="857"/>
                  <a:pt x="497" y="856"/>
                  <a:pt x="494" y="855"/>
                </a:cubicBezTo>
                <a:cubicBezTo>
                  <a:pt x="493" y="849"/>
                  <a:pt x="483" y="845"/>
                  <a:pt x="479" y="852"/>
                </a:cubicBezTo>
                <a:cubicBezTo>
                  <a:pt x="479" y="853"/>
                  <a:pt x="479" y="853"/>
                  <a:pt x="478" y="854"/>
                </a:cubicBezTo>
                <a:cubicBezTo>
                  <a:pt x="465" y="854"/>
                  <a:pt x="453" y="859"/>
                  <a:pt x="445" y="868"/>
                </a:cubicBezTo>
                <a:cubicBezTo>
                  <a:pt x="431" y="886"/>
                  <a:pt x="439" y="912"/>
                  <a:pt x="446" y="930"/>
                </a:cubicBezTo>
                <a:cubicBezTo>
                  <a:pt x="447" y="932"/>
                  <a:pt x="448" y="933"/>
                  <a:pt x="449" y="934"/>
                </a:cubicBezTo>
                <a:cubicBezTo>
                  <a:pt x="444" y="933"/>
                  <a:pt x="439" y="934"/>
                  <a:pt x="434" y="935"/>
                </a:cubicBezTo>
                <a:cubicBezTo>
                  <a:pt x="422" y="896"/>
                  <a:pt x="369" y="885"/>
                  <a:pt x="349" y="925"/>
                </a:cubicBezTo>
                <a:cubicBezTo>
                  <a:pt x="348" y="928"/>
                  <a:pt x="347" y="931"/>
                  <a:pt x="346" y="934"/>
                </a:cubicBezTo>
                <a:cubicBezTo>
                  <a:pt x="340" y="935"/>
                  <a:pt x="336" y="944"/>
                  <a:pt x="343" y="949"/>
                </a:cubicBezTo>
                <a:cubicBezTo>
                  <a:pt x="344" y="949"/>
                  <a:pt x="344" y="949"/>
                  <a:pt x="345" y="949"/>
                </a:cubicBezTo>
                <a:cubicBezTo>
                  <a:pt x="345" y="958"/>
                  <a:pt x="347" y="966"/>
                  <a:pt x="351" y="973"/>
                </a:cubicBezTo>
                <a:cubicBezTo>
                  <a:pt x="349" y="971"/>
                  <a:pt x="347" y="970"/>
                  <a:pt x="344" y="969"/>
                </a:cubicBezTo>
                <a:cubicBezTo>
                  <a:pt x="341" y="967"/>
                  <a:pt x="338" y="966"/>
                  <a:pt x="334" y="965"/>
                </a:cubicBezTo>
                <a:cubicBezTo>
                  <a:pt x="333" y="958"/>
                  <a:pt x="323" y="954"/>
                  <a:pt x="318" y="962"/>
                </a:cubicBezTo>
                <a:cubicBezTo>
                  <a:pt x="318" y="962"/>
                  <a:pt x="318" y="963"/>
                  <a:pt x="317" y="963"/>
                </a:cubicBezTo>
                <a:cubicBezTo>
                  <a:pt x="303" y="964"/>
                  <a:pt x="289" y="969"/>
                  <a:pt x="281" y="979"/>
                </a:cubicBezTo>
                <a:cubicBezTo>
                  <a:pt x="266" y="999"/>
                  <a:pt x="274" y="1026"/>
                  <a:pt x="282" y="1047"/>
                </a:cubicBezTo>
                <a:cubicBezTo>
                  <a:pt x="283" y="1049"/>
                  <a:pt x="284" y="1050"/>
                  <a:pt x="285" y="1051"/>
                </a:cubicBezTo>
                <a:cubicBezTo>
                  <a:pt x="280" y="1050"/>
                  <a:pt x="275" y="1051"/>
                  <a:pt x="270" y="1052"/>
                </a:cubicBezTo>
                <a:cubicBezTo>
                  <a:pt x="256" y="1010"/>
                  <a:pt x="199" y="998"/>
                  <a:pt x="177" y="1041"/>
                </a:cubicBezTo>
                <a:cubicBezTo>
                  <a:pt x="176" y="1044"/>
                  <a:pt x="174" y="1047"/>
                  <a:pt x="173" y="1051"/>
                </a:cubicBezTo>
                <a:cubicBezTo>
                  <a:pt x="167" y="1052"/>
                  <a:pt x="163" y="1062"/>
                  <a:pt x="170" y="1067"/>
                </a:cubicBezTo>
                <a:cubicBezTo>
                  <a:pt x="171" y="1067"/>
                  <a:pt x="171" y="1067"/>
                  <a:pt x="172" y="1067"/>
                </a:cubicBezTo>
                <a:cubicBezTo>
                  <a:pt x="172" y="1082"/>
                  <a:pt x="177" y="1096"/>
                  <a:pt x="188" y="1104"/>
                </a:cubicBezTo>
                <a:cubicBezTo>
                  <a:pt x="204" y="1116"/>
                  <a:pt x="225" y="1113"/>
                  <a:pt x="243" y="1107"/>
                </a:cubicBezTo>
                <a:cubicBezTo>
                  <a:pt x="246" y="1111"/>
                  <a:pt x="250" y="1115"/>
                  <a:pt x="254" y="1118"/>
                </a:cubicBezTo>
                <a:cubicBezTo>
                  <a:pt x="236" y="1126"/>
                  <a:pt x="225" y="1143"/>
                  <a:pt x="223" y="1160"/>
                </a:cubicBezTo>
                <a:cubicBezTo>
                  <a:pt x="222" y="1154"/>
                  <a:pt x="220" y="1148"/>
                  <a:pt x="217" y="1142"/>
                </a:cubicBezTo>
                <a:cubicBezTo>
                  <a:pt x="215" y="1139"/>
                  <a:pt x="213" y="1137"/>
                  <a:pt x="211" y="1134"/>
                </a:cubicBezTo>
                <a:cubicBezTo>
                  <a:pt x="214" y="1128"/>
                  <a:pt x="208" y="1120"/>
                  <a:pt x="201" y="1123"/>
                </a:cubicBezTo>
                <a:cubicBezTo>
                  <a:pt x="200" y="1124"/>
                  <a:pt x="200" y="1124"/>
                  <a:pt x="199" y="1124"/>
                </a:cubicBezTo>
                <a:cubicBezTo>
                  <a:pt x="189" y="1117"/>
                  <a:pt x="175" y="1114"/>
                  <a:pt x="164" y="1118"/>
                </a:cubicBezTo>
                <a:cubicBezTo>
                  <a:pt x="145" y="1124"/>
                  <a:pt x="136" y="1143"/>
                  <a:pt x="132" y="1161"/>
                </a:cubicBezTo>
                <a:cubicBezTo>
                  <a:pt x="131" y="1161"/>
                  <a:pt x="130" y="1161"/>
                  <a:pt x="129" y="1162"/>
                </a:cubicBezTo>
                <a:cubicBezTo>
                  <a:pt x="122" y="1164"/>
                  <a:pt x="116" y="1171"/>
                  <a:pt x="111" y="1178"/>
                </a:cubicBezTo>
                <a:cubicBezTo>
                  <a:pt x="109" y="1178"/>
                  <a:pt x="108" y="1178"/>
                  <a:pt x="106" y="1178"/>
                </a:cubicBezTo>
                <a:cubicBezTo>
                  <a:pt x="102" y="1178"/>
                  <a:pt x="98" y="1180"/>
                  <a:pt x="98" y="1183"/>
                </a:cubicBezTo>
                <a:cubicBezTo>
                  <a:pt x="97" y="1185"/>
                  <a:pt x="97" y="1187"/>
                  <a:pt x="97" y="1189"/>
                </a:cubicBezTo>
                <a:cubicBezTo>
                  <a:pt x="94" y="1190"/>
                  <a:pt x="92" y="1191"/>
                  <a:pt x="90" y="1193"/>
                </a:cubicBezTo>
                <a:cubicBezTo>
                  <a:pt x="92" y="1189"/>
                  <a:pt x="91" y="1184"/>
                  <a:pt x="86" y="1182"/>
                </a:cubicBezTo>
                <a:cubicBezTo>
                  <a:pt x="73" y="1180"/>
                  <a:pt x="58" y="1176"/>
                  <a:pt x="48" y="1166"/>
                </a:cubicBezTo>
                <a:cubicBezTo>
                  <a:pt x="42" y="1160"/>
                  <a:pt x="42" y="1151"/>
                  <a:pt x="45" y="1144"/>
                </a:cubicBezTo>
                <a:cubicBezTo>
                  <a:pt x="50" y="1150"/>
                  <a:pt x="55" y="1155"/>
                  <a:pt x="62" y="1159"/>
                </a:cubicBezTo>
                <a:cubicBezTo>
                  <a:pt x="70" y="1165"/>
                  <a:pt x="79" y="1152"/>
                  <a:pt x="71" y="1146"/>
                </a:cubicBezTo>
                <a:cubicBezTo>
                  <a:pt x="64" y="1141"/>
                  <a:pt x="59" y="1136"/>
                  <a:pt x="54" y="1129"/>
                </a:cubicBezTo>
                <a:cubicBezTo>
                  <a:pt x="56" y="1128"/>
                  <a:pt x="57" y="1126"/>
                  <a:pt x="59" y="1125"/>
                </a:cubicBezTo>
                <a:cubicBezTo>
                  <a:pt x="69" y="1118"/>
                  <a:pt x="82" y="1120"/>
                  <a:pt x="92" y="1126"/>
                </a:cubicBezTo>
                <a:cubicBezTo>
                  <a:pt x="105" y="1134"/>
                  <a:pt x="106" y="1150"/>
                  <a:pt x="102" y="1163"/>
                </a:cubicBezTo>
                <a:cubicBezTo>
                  <a:pt x="98" y="1173"/>
                  <a:pt x="113" y="1178"/>
                  <a:pt x="117" y="1168"/>
                </a:cubicBezTo>
                <a:cubicBezTo>
                  <a:pt x="130" y="1129"/>
                  <a:pt x="92" y="1089"/>
                  <a:pt x="53" y="1110"/>
                </a:cubicBezTo>
                <a:cubicBezTo>
                  <a:pt x="50" y="1112"/>
                  <a:pt x="47" y="1114"/>
                  <a:pt x="45" y="1116"/>
                </a:cubicBezTo>
                <a:cubicBezTo>
                  <a:pt x="39" y="1113"/>
                  <a:pt x="31" y="1119"/>
                  <a:pt x="34" y="1126"/>
                </a:cubicBezTo>
                <a:cubicBezTo>
                  <a:pt x="34" y="1127"/>
                  <a:pt x="35" y="1127"/>
                  <a:pt x="35" y="1128"/>
                </a:cubicBezTo>
                <a:cubicBezTo>
                  <a:pt x="28" y="1139"/>
                  <a:pt x="25" y="1152"/>
                  <a:pt x="28" y="1164"/>
                </a:cubicBezTo>
                <a:cubicBezTo>
                  <a:pt x="36" y="1185"/>
                  <a:pt x="60" y="1193"/>
                  <a:pt x="80" y="1198"/>
                </a:cubicBezTo>
                <a:cubicBezTo>
                  <a:pt x="82" y="1198"/>
                  <a:pt x="83" y="1198"/>
                  <a:pt x="85" y="1197"/>
                </a:cubicBezTo>
                <a:cubicBezTo>
                  <a:pt x="82" y="1201"/>
                  <a:pt x="79" y="1205"/>
                  <a:pt x="77" y="1210"/>
                </a:cubicBezTo>
                <a:cubicBezTo>
                  <a:pt x="39" y="1198"/>
                  <a:pt x="0" y="1236"/>
                  <a:pt x="21" y="1274"/>
                </a:cubicBezTo>
                <a:cubicBezTo>
                  <a:pt x="23" y="1277"/>
                  <a:pt x="25" y="1280"/>
                  <a:pt x="27" y="1282"/>
                </a:cubicBezTo>
                <a:cubicBezTo>
                  <a:pt x="24" y="1288"/>
                  <a:pt x="30" y="1296"/>
                  <a:pt x="37" y="1293"/>
                </a:cubicBezTo>
                <a:cubicBezTo>
                  <a:pt x="38" y="1293"/>
                  <a:pt x="38" y="1292"/>
                  <a:pt x="39" y="1292"/>
                </a:cubicBezTo>
                <a:cubicBezTo>
                  <a:pt x="50" y="1299"/>
                  <a:pt x="63" y="1303"/>
                  <a:pt x="75" y="1299"/>
                </a:cubicBezTo>
                <a:cubicBezTo>
                  <a:pt x="92" y="1293"/>
                  <a:pt x="101" y="1275"/>
                  <a:pt x="106" y="1258"/>
                </a:cubicBezTo>
                <a:cubicBezTo>
                  <a:pt x="110" y="1258"/>
                  <a:pt x="115" y="1258"/>
                  <a:pt x="119" y="1256"/>
                </a:cubicBezTo>
                <a:cubicBezTo>
                  <a:pt x="113" y="1292"/>
                  <a:pt x="149" y="1326"/>
                  <a:pt x="185" y="1306"/>
                </a:cubicBezTo>
                <a:cubicBezTo>
                  <a:pt x="188" y="1304"/>
                  <a:pt x="191" y="1303"/>
                  <a:pt x="193" y="1300"/>
                </a:cubicBezTo>
                <a:cubicBezTo>
                  <a:pt x="199" y="1303"/>
                  <a:pt x="207" y="1297"/>
                  <a:pt x="204" y="1290"/>
                </a:cubicBezTo>
                <a:cubicBezTo>
                  <a:pt x="204" y="1289"/>
                  <a:pt x="203" y="1289"/>
                  <a:pt x="203" y="1289"/>
                </a:cubicBezTo>
                <a:cubicBezTo>
                  <a:pt x="210" y="1278"/>
                  <a:pt x="213" y="1264"/>
                  <a:pt x="210" y="1253"/>
                </a:cubicBezTo>
                <a:cubicBezTo>
                  <a:pt x="202" y="1231"/>
                  <a:pt x="178" y="1223"/>
                  <a:pt x="158" y="1219"/>
                </a:cubicBezTo>
                <a:cubicBezTo>
                  <a:pt x="154" y="1218"/>
                  <a:pt x="152" y="1219"/>
                  <a:pt x="150" y="1221"/>
                </a:cubicBezTo>
                <a:cubicBezTo>
                  <a:pt x="153" y="1216"/>
                  <a:pt x="155" y="1211"/>
                  <a:pt x="157" y="1205"/>
                </a:cubicBezTo>
                <a:cubicBezTo>
                  <a:pt x="157" y="1205"/>
                  <a:pt x="158" y="1206"/>
                  <a:pt x="159" y="1206"/>
                </a:cubicBezTo>
                <a:cubicBezTo>
                  <a:pt x="188" y="1216"/>
                  <a:pt x="219" y="1197"/>
                  <a:pt x="223" y="1170"/>
                </a:cubicBezTo>
                <a:cubicBezTo>
                  <a:pt x="224" y="1185"/>
                  <a:pt x="232" y="1199"/>
                  <a:pt x="249" y="1208"/>
                </a:cubicBezTo>
                <a:cubicBezTo>
                  <a:pt x="252" y="1209"/>
                  <a:pt x="256" y="1211"/>
                  <a:pt x="259" y="1211"/>
                </a:cubicBezTo>
                <a:cubicBezTo>
                  <a:pt x="260" y="1218"/>
                  <a:pt x="271" y="1222"/>
                  <a:pt x="275" y="1215"/>
                </a:cubicBezTo>
                <a:cubicBezTo>
                  <a:pt x="275" y="1214"/>
                  <a:pt x="276" y="1214"/>
                  <a:pt x="276" y="1213"/>
                </a:cubicBezTo>
                <a:cubicBezTo>
                  <a:pt x="290" y="1213"/>
                  <a:pt x="304" y="1208"/>
                  <a:pt x="312" y="1197"/>
                </a:cubicBezTo>
                <a:cubicBezTo>
                  <a:pt x="327" y="1177"/>
                  <a:pt x="319" y="1150"/>
                  <a:pt x="311" y="1129"/>
                </a:cubicBezTo>
                <a:cubicBezTo>
                  <a:pt x="310" y="1126"/>
                  <a:pt x="307" y="1124"/>
                  <a:pt x="304" y="1124"/>
                </a:cubicBezTo>
                <a:cubicBezTo>
                  <a:pt x="310" y="1123"/>
                  <a:pt x="317" y="1122"/>
                  <a:pt x="323" y="1120"/>
                </a:cubicBezTo>
                <a:cubicBezTo>
                  <a:pt x="323" y="1121"/>
                  <a:pt x="323" y="1122"/>
                  <a:pt x="323" y="1123"/>
                </a:cubicBezTo>
                <a:cubicBezTo>
                  <a:pt x="335" y="1166"/>
                  <a:pt x="394" y="1179"/>
                  <a:pt x="416" y="1136"/>
                </a:cubicBezTo>
                <a:cubicBezTo>
                  <a:pt x="418" y="1133"/>
                  <a:pt x="419" y="1129"/>
                  <a:pt x="420" y="1126"/>
                </a:cubicBezTo>
                <a:cubicBezTo>
                  <a:pt x="427" y="1125"/>
                  <a:pt x="431" y="1114"/>
                  <a:pt x="423" y="1110"/>
                </a:cubicBezTo>
                <a:cubicBezTo>
                  <a:pt x="423" y="1110"/>
                  <a:pt x="422" y="1109"/>
                  <a:pt x="422" y="1109"/>
                </a:cubicBezTo>
                <a:cubicBezTo>
                  <a:pt x="421" y="1095"/>
                  <a:pt x="416" y="1081"/>
                  <a:pt x="405" y="1073"/>
                </a:cubicBezTo>
                <a:cubicBezTo>
                  <a:pt x="389" y="1060"/>
                  <a:pt x="366" y="1064"/>
                  <a:pt x="347" y="1071"/>
                </a:cubicBezTo>
                <a:cubicBezTo>
                  <a:pt x="346" y="1070"/>
                  <a:pt x="346" y="1069"/>
                  <a:pt x="345" y="1069"/>
                </a:cubicBezTo>
                <a:cubicBezTo>
                  <a:pt x="338" y="1063"/>
                  <a:pt x="328" y="1062"/>
                  <a:pt x="319" y="1063"/>
                </a:cubicBezTo>
                <a:cubicBezTo>
                  <a:pt x="318" y="1061"/>
                  <a:pt x="317" y="1059"/>
                  <a:pt x="316" y="1058"/>
                </a:cubicBezTo>
                <a:cubicBezTo>
                  <a:pt x="314" y="1055"/>
                  <a:pt x="310" y="1052"/>
                  <a:pt x="306" y="1054"/>
                </a:cubicBezTo>
                <a:cubicBezTo>
                  <a:pt x="304" y="1055"/>
                  <a:pt x="302" y="1056"/>
                  <a:pt x="300" y="1057"/>
                </a:cubicBezTo>
                <a:cubicBezTo>
                  <a:pt x="298" y="1055"/>
                  <a:pt x="295" y="1054"/>
                  <a:pt x="293" y="1053"/>
                </a:cubicBezTo>
                <a:cubicBezTo>
                  <a:pt x="298" y="1052"/>
                  <a:pt x="302" y="1048"/>
                  <a:pt x="299" y="1042"/>
                </a:cubicBezTo>
                <a:cubicBezTo>
                  <a:pt x="294" y="1029"/>
                  <a:pt x="288" y="1014"/>
                  <a:pt x="291" y="999"/>
                </a:cubicBezTo>
                <a:cubicBezTo>
                  <a:pt x="293" y="989"/>
                  <a:pt x="300" y="984"/>
                  <a:pt x="309" y="982"/>
                </a:cubicBezTo>
                <a:cubicBezTo>
                  <a:pt x="307" y="990"/>
                  <a:pt x="305" y="998"/>
                  <a:pt x="305" y="1007"/>
                </a:cubicBezTo>
                <a:cubicBezTo>
                  <a:pt x="305" y="1018"/>
                  <a:pt x="323" y="1018"/>
                  <a:pt x="323" y="1007"/>
                </a:cubicBezTo>
                <a:cubicBezTo>
                  <a:pt x="323" y="998"/>
                  <a:pt x="325" y="990"/>
                  <a:pt x="328" y="982"/>
                </a:cubicBezTo>
                <a:cubicBezTo>
                  <a:pt x="330" y="982"/>
                  <a:pt x="332" y="983"/>
                  <a:pt x="334" y="983"/>
                </a:cubicBezTo>
                <a:cubicBezTo>
                  <a:pt x="347" y="987"/>
                  <a:pt x="354" y="1001"/>
                  <a:pt x="354" y="1014"/>
                </a:cubicBezTo>
                <a:cubicBezTo>
                  <a:pt x="354" y="1030"/>
                  <a:pt x="341" y="1041"/>
                  <a:pt x="326" y="1045"/>
                </a:cubicBezTo>
                <a:cubicBezTo>
                  <a:pt x="315" y="1048"/>
                  <a:pt x="320" y="1065"/>
                  <a:pt x="331" y="1062"/>
                </a:cubicBezTo>
                <a:cubicBezTo>
                  <a:pt x="366" y="1052"/>
                  <a:pt x="381" y="1012"/>
                  <a:pt x="363" y="985"/>
                </a:cubicBezTo>
                <a:cubicBezTo>
                  <a:pt x="377" y="993"/>
                  <a:pt x="395" y="991"/>
                  <a:pt x="410" y="985"/>
                </a:cubicBezTo>
                <a:cubicBezTo>
                  <a:pt x="413" y="989"/>
                  <a:pt x="416" y="993"/>
                  <a:pt x="420" y="995"/>
                </a:cubicBezTo>
                <a:cubicBezTo>
                  <a:pt x="386" y="1011"/>
                  <a:pt x="378" y="1059"/>
                  <a:pt x="416" y="1078"/>
                </a:cubicBezTo>
                <a:cubicBezTo>
                  <a:pt x="419" y="1080"/>
                  <a:pt x="422" y="1081"/>
                  <a:pt x="425" y="1081"/>
                </a:cubicBezTo>
                <a:cubicBezTo>
                  <a:pt x="426" y="1088"/>
                  <a:pt x="435" y="1091"/>
                  <a:pt x="440" y="1084"/>
                </a:cubicBezTo>
                <a:cubicBezTo>
                  <a:pt x="440" y="1084"/>
                  <a:pt x="440" y="1084"/>
                  <a:pt x="440" y="1083"/>
                </a:cubicBezTo>
                <a:cubicBezTo>
                  <a:pt x="453" y="1083"/>
                  <a:pt x="466" y="1078"/>
                  <a:pt x="473" y="1069"/>
                </a:cubicBezTo>
                <a:cubicBezTo>
                  <a:pt x="473" y="1070"/>
                  <a:pt x="473" y="1072"/>
                  <a:pt x="473" y="1074"/>
                </a:cubicBezTo>
                <a:cubicBezTo>
                  <a:pt x="473" y="1076"/>
                  <a:pt x="474" y="1078"/>
                  <a:pt x="475" y="1079"/>
                </a:cubicBezTo>
                <a:cubicBezTo>
                  <a:pt x="475" y="1080"/>
                  <a:pt x="475" y="1080"/>
                  <a:pt x="475" y="1081"/>
                </a:cubicBezTo>
                <a:cubicBezTo>
                  <a:pt x="474" y="1082"/>
                  <a:pt x="472" y="1083"/>
                  <a:pt x="471" y="1085"/>
                </a:cubicBezTo>
                <a:cubicBezTo>
                  <a:pt x="460" y="1093"/>
                  <a:pt x="455" y="1105"/>
                  <a:pt x="458" y="1116"/>
                </a:cubicBezTo>
                <a:cubicBezTo>
                  <a:pt x="456" y="1138"/>
                  <a:pt x="468" y="1158"/>
                  <a:pt x="498" y="1159"/>
                </a:cubicBezTo>
                <a:cubicBezTo>
                  <a:pt x="499" y="1159"/>
                  <a:pt x="500" y="1158"/>
                  <a:pt x="501" y="1158"/>
                </a:cubicBezTo>
                <a:cubicBezTo>
                  <a:pt x="504" y="1158"/>
                  <a:pt x="506" y="1159"/>
                  <a:pt x="509" y="1160"/>
                </a:cubicBezTo>
                <a:cubicBezTo>
                  <a:pt x="514" y="1161"/>
                  <a:pt x="517" y="1158"/>
                  <a:pt x="518" y="1154"/>
                </a:cubicBezTo>
                <a:cubicBezTo>
                  <a:pt x="547" y="1155"/>
                  <a:pt x="575" y="1140"/>
                  <a:pt x="599" y="1123"/>
                </a:cubicBezTo>
                <a:cubicBezTo>
                  <a:pt x="603" y="1120"/>
                  <a:pt x="603" y="1115"/>
                  <a:pt x="601" y="1112"/>
                </a:cubicBezTo>
                <a:cubicBezTo>
                  <a:pt x="603" y="1111"/>
                  <a:pt x="604" y="1109"/>
                  <a:pt x="605" y="1107"/>
                </a:cubicBezTo>
                <a:cubicBezTo>
                  <a:pt x="606" y="1106"/>
                  <a:pt x="606" y="1106"/>
                  <a:pt x="606" y="1105"/>
                </a:cubicBezTo>
                <a:cubicBezTo>
                  <a:pt x="610" y="1108"/>
                  <a:pt x="615" y="1107"/>
                  <a:pt x="617" y="1104"/>
                </a:cubicBezTo>
                <a:cubicBezTo>
                  <a:pt x="617" y="1104"/>
                  <a:pt x="618" y="1104"/>
                  <a:pt x="618" y="1104"/>
                </a:cubicBezTo>
                <a:cubicBezTo>
                  <a:pt x="604" y="1118"/>
                  <a:pt x="597" y="1139"/>
                  <a:pt x="598" y="1158"/>
                </a:cubicBezTo>
                <a:cubicBezTo>
                  <a:pt x="598" y="1158"/>
                  <a:pt x="598" y="1158"/>
                  <a:pt x="598" y="1158"/>
                </a:cubicBezTo>
                <a:cubicBezTo>
                  <a:pt x="560" y="1158"/>
                  <a:pt x="524" y="1178"/>
                  <a:pt x="509" y="1216"/>
                </a:cubicBezTo>
                <a:cubicBezTo>
                  <a:pt x="504" y="1231"/>
                  <a:pt x="499" y="1251"/>
                  <a:pt x="508" y="1266"/>
                </a:cubicBezTo>
                <a:cubicBezTo>
                  <a:pt x="516" y="1281"/>
                  <a:pt x="533" y="1275"/>
                  <a:pt x="546" y="1268"/>
                </a:cubicBezTo>
                <a:cubicBezTo>
                  <a:pt x="550" y="1276"/>
                  <a:pt x="557" y="1285"/>
                  <a:pt x="567" y="1285"/>
                </a:cubicBezTo>
                <a:cubicBezTo>
                  <a:pt x="580" y="1285"/>
                  <a:pt x="589" y="1274"/>
                  <a:pt x="596" y="1264"/>
                </a:cubicBezTo>
                <a:cubicBezTo>
                  <a:pt x="606" y="1251"/>
                  <a:pt x="613" y="1237"/>
                  <a:pt x="619" y="1222"/>
                </a:cubicBezTo>
                <a:cubicBezTo>
                  <a:pt x="615" y="1239"/>
                  <a:pt x="614" y="1256"/>
                  <a:pt x="620" y="1272"/>
                </a:cubicBezTo>
                <a:cubicBezTo>
                  <a:pt x="621" y="1276"/>
                  <a:pt x="623" y="1280"/>
                  <a:pt x="625" y="1283"/>
                </a:cubicBezTo>
                <a:cubicBezTo>
                  <a:pt x="624" y="1294"/>
                  <a:pt x="626" y="1308"/>
                  <a:pt x="636" y="1314"/>
                </a:cubicBezTo>
                <a:cubicBezTo>
                  <a:pt x="650" y="1322"/>
                  <a:pt x="667" y="1314"/>
                  <a:pt x="679" y="1307"/>
                </a:cubicBezTo>
                <a:cubicBezTo>
                  <a:pt x="681" y="1306"/>
                  <a:pt x="682" y="1305"/>
                  <a:pt x="683" y="1303"/>
                </a:cubicBezTo>
                <a:cubicBezTo>
                  <a:pt x="683" y="1303"/>
                  <a:pt x="684" y="1302"/>
                  <a:pt x="684" y="1302"/>
                </a:cubicBezTo>
                <a:cubicBezTo>
                  <a:pt x="686" y="1302"/>
                  <a:pt x="688" y="1303"/>
                  <a:pt x="689" y="1303"/>
                </a:cubicBezTo>
                <a:cubicBezTo>
                  <a:pt x="702" y="1309"/>
                  <a:pt x="715" y="1307"/>
                  <a:pt x="723" y="1299"/>
                </a:cubicBezTo>
                <a:cubicBezTo>
                  <a:pt x="743" y="1290"/>
                  <a:pt x="755" y="1269"/>
                  <a:pt x="740" y="1244"/>
                </a:cubicBezTo>
                <a:cubicBezTo>
                  <a:pt x="739" y="1242"/>
                  <a:pt x="738" y="1241"/>
                  <a:pt x="737" y="1241"/>
                </a:cubicBezTo>
                <a:cubicBezTo>
                  <a:pt x="737" y="1238"/>
                  <a:pt x="736" y="1236"/>
                  <a:pt x="736" y="1233"/>
                </a:cubicBezTo>
                <a:cubicBezTo>
                  <a:pt x="734" y="1228"/>
                  <a:pt x="730" y="1227"/>
                  <a:pt x="726" y="1228"/>
                </a:cubicBezTo>
                <a:cubicBezTo>
                  <a:pt x="714" y="1204"/>
                  <a:pt x="690" y="1189"/>
                  <a:pt x="666" y="1177"/>
                </a:cubicBezTo>
                <a:cubicBezTo>
                  <a:pt x="676" y="1172"/>
                  <a:pt x="684" y="1163"/>
                  <a:pt x="687" y="1152"/>
                </a:cubicBezTo>
                <a:cubicBezTo>
                  <a:pt x="705" y="1188"/>
                  <a:pt x="742" y="1211"/>
                  <a:pt x="784" y="1205"/>
                </a:cubicBezTo>
                <a:cubicBezTo>
                  <a:pt x="800" y="1202"/>
                  <a:pt x="819" y="1196"/>
                  <a:pt x="828" y="1181"/>
                </a:cubicBezTo>
                <a:cubicBezTo>
                  <a:pt x="837" y="1166"/>
                  <a:pt x="823" y="1154"/>
                  <a:pt x="811" y="1147"/>
                </a:cubicBezTo>
                <a:cubicBezTo>
                  <a:pt x="813" y="1143"/>
                  <a:pt x="816" y="1138"/>
                  <a:pt x="817" y="1133"/>
                </a:cubicBezTo>
                <a:cubicBezTo>
                  <a:pt x="843" y="1129"/>
                  <a:pt x="869" y="1122"/>
                  <a:pt x="893" y="1112"/>
                </a:cubicBezTo>
                <a:cubicBezTo>
                  <a:pt x="898" y="1110"/>
                  <a:pt x="899" y="1106"/>
                  <a:pt x="899" y="1102"/>
                </a:cubicBezTo>
                <a:cubicBezTo>
                  <a:pt x="900" y="1104"/>
                  <a:pt x="902" y="1105"/>
                  <a:pt x="905" y="1104"/>
                </a:cubicBezTo>
                <a:cubicBezTo>
                  <a:pt x="914" y="1104"/>
                  <a:pt x="921" y="1101"/>
                  <a:pt x="929" y="1096"/>
                </a:cubicBezTo>
                <a:cubicBezTo>
                  <a:pt x="937" y="1105"/>
                  <a:pt x="946" y="1113"/>
                  <a:pt x="954" y="1120"/>
                </a:cubicBezTo>
                <a:cubicBezTo>
                  <a:pt x="1031" y="1188"/>
                  <a:pt x="1140" y="1240"/>
                  <a:pt x="1237" y="1178"/>
                </a:cubicBezTo>
                <a:cubicBezTo>
                  <a:pt x="1238" y="1177"/>
                  <a:pt x="1239" y="1176"/>
                  <a:pt x="1239" y="1175"/>
                </a:cubicBezTo>
                <a:cubicBezTo>
                  <a:pt x="1251" y="1174"/>
                  <a:pt x="1261" y="1170"/>
                  <a:pt x="1269" y="1163"/>
                </a:cubicBezTo>
                <a:cubicBezTo>
                  <a:pt x="1270" y="1164"/>
                  <a:pt x="1271" y="1165"/>
                  <a:pt x="1273" y="1165"/>
                </a:cubicBezTo>
                <a:cubicBezTo>
                  <a:pt x="1312" y="1175"/>
                  <a:pt x="1354" y="1178"/>
                  <a:pt x="1391" y="1161"/>
                </a:cubicBezTo>
                <a:cubicBezTo>
                  <a:pt x="1398" y="1157"/>
                  <a:pt x="1404" y="1153"/>
                  <a:pt x="1410" y="1148"/>
                </a:cubicBezTo>
                <a:cubicBezTo>
                  <a:pt x="1410" y="1148"/>
                  <a:pt x="1410" y="1148"/>
                  <a:pt x="1410" y="1148"/>
                </a:cubicBezTo>
                <a:cubicBezTo>
                  <a:pt x="1418" y="1166"/>
                  <a:pt x="1433" y="1174"/>
                  <a:pt x="1450" y="1175"/>
                </a:cubicBezTo>
                <a:cubicBezTo>
                  <a:pt x="1450" y="1176"/>
                  <a:pt x="1451" y="1177"/>
                  <a:pt x="1452" y="1178"/>
                </a:cubicBezTo>
                <a:cubicBezTo>
                  <a:pt x="1550" y="1240"/>
                  <a:pt x="1658" y="1188"/>
                  <a:pt x="1736" y="1120"/>
                </a:cubicBezTo>
                <a:cubicBezTo>
                  <a:pt x="1743" y="1113"/>
                  <a:pt x="1752" y="1105"/>
                  <a:pt x="1760" y="1096"/>
                </a:cubicBezTo>
                <a:cubicBezTo>
                  <a:pt x="1765" y="1099"/>
                  <a:pt x="1769" y="1101"/>
                  <a:pt x="1773" y="1102"/>
                </a:cubicBezTo>
                <a:cubicBezTo>
                  <a:pt x="1773" y="1102"/>
                  <a:pt x="1773" y="1102"/>
                  <a:pt x="1773" y="1102"/>
                </a:cubicBezTo>
                <a:cubicBezTo>
                  <a:pt x="1775" y="1097"/>
                  <a:pt x="1777" y="1092"/>
                  <a:pt x="1780" y="1087"/>
                </a:cubicBezTo>
                <a:cubicBezTo>
                  <a:pt x="1779" y="1086"/>
                  <a:pt x="1778" y="1086"/>
                  <a:pt x="1776" y="1085"/>
                </a:cubicBezTo>
                <a:cubicBezTo>
                  <a:pt x="1778" y="1084"/>
                  <a:pt x="1780" y="1083"/>
                  <a:pt x="1782" y="1082"/>
                </a:cubicBezTo>
                <a:cubicBezTo>
                  <a:pt x="1786" y="1075"/>
                  <a:pt x="1790" y="1068"/>
                  <a:pt x="1794" y="1061"/>
                </a:cubicBezTo>
                <a:cubicBezTo>
                  <a:pt x="1791" y="1062"/>
                  <a:pt x="1789" y="1063"/>
                  <a:pt x="1786" y="1063"/>
                </a:cubicBezTo>
                <a:cubicBezTo>
                  <a:pt x="1791" y="1057"/>
                  <a:pt x="1795" y="1050"/>
                  <a:pt x="1800" y="1044"/>
                </a:cubicBezTo>
                <a:cubicBezTo>
                  <a:pt x="1807" y="1035"/>
                  <a:pt x="1810" y="1037"/>
                  <a:pt x="1819" y="1038"/>
                </a:cubicBezTo>
                <a:cubicBezTo>
                  <a:pt x="1830" y="1040"/>
                  <a:pt x="1837" y="1027"/>
                  <a:pt x="1840" y="1018"/>
                </a:cubicBezTo>
                <a:close/>
                <a:moveTo>
                  <a:pt x="2291" y="1089"/>
                </a:moveTo>
                <a:cubicBezTo>
                  <a:pt x="2290" y="1087"/>
                  <a:pt x="2290" y="1086"/>
                  <a:pt x="2289" y="1084"/>
                </a:cubicBezTo>
                <a:cubicBezTo>
                  <a:pt x="2291" y="1086"/>
                  <a:pt x="2292" y="1088"/>
                  <a:pt x="2294" y="1090"/>
                </a:cubicBezTo>
                <a:cubicBezTo>
                  <a:pt x="2293" y="1089"/>
                  <a:pt x="2292" y="1089"/>
                  <a:pt x="2291" y="1089"/>
                </a:cubicBezTo>
                <a:close/>
                <a:moveTo>
                  <a:pt x="2478" y="963"/>
                </a:moveTo>
                <a:cubicBezTo>
                  <a:pt x="2483" y="968"/>
                  <a:pt x="2488" y="974"/>
                  <a:pt x="2492" y="981"/>
                </a:cubicBezTo>
                <a:cubicBezTo>
                  <a:pt x="2487" y="975"/>
                  <a:pt x="2482" y="969"/>
                  <a:pt x="2478" y="963"/>
                </a:cubicBezTo>
                <a:close/>
                <a:moveTo>
                  <a:pt x="2651" y="930"/>
                </a:moveTo>
                <a:cubicBezTo>
                  <a:pt x="2651" y="937"/>
                  <a:pt x="2652" y="943"/>
                  <a:pt x="2652" y="950"/>
                </a:cubicBezTo>
                <a:cubicBezTo>
                  <a:pt x="2648" y="952"/>
                  <a:pt x="2645" y="955"/>
                  <a:pt x="2642" y="960"/>
                </a:cubicBezTo>
                <a:cubicBezTo>
                  <a:pt x="2642" y="960"/>
                  <a:pt x="2641" y="960"/>
                  <a:pt x="2641" y="960"/>
                </a:cubicBezTo>
                <a:cubicBezTo>
                  <a:pt x="2637" y="955"/>
                  <a:pt x="2627" y="959"/>
                  <a:pt x="2627" y="966"/>
                </a:cubicBezTo>
                <a:cubicBezTo>
                  <a:pt x="2627" y="974"/>
                  <a:pt x="2626" y="983"/>
                  <a:pt x="2625" y="991"/>
                </a:cubicBezTo>
                <a:cubicBezTo>
                  <a:pt x="2624" y="992"/>
                  <a:pt x="2624" y="993"/>
                  <a:pt x="2623" y="994"/>
                </a:cubicBezTo>
                <a:cubicBezTo>
                  <a:pt x="2616" y="1001"/>
                  <a:pt x="2610" y="1010"/>
                  <a:pt x="2603" y="1018"/>
                </a:cubicBezTo>
                <a:cubicBezTo>
                  <a:pt x="2597" y="1022"/>
                  <a:pt x="2589" y="1024"/>
                  <a:pt x="2578" y="1024"/>
                </a:cubicBezTo>
                <a:cubicBezTo>
                  <a:pt x="2562" y="1022"/>
                  <a:pt x="2545" y="1017"/>
                  <a:pt x="2528" y="1008"/>
                </a:cubicBezTo>
                <a:cubicBezTo>
                  <a:pt x="2511" y="984"/>
                  <a:pt x="2498" y="951"/>
                  <a:pt x="2471" y="940"/>
                </a:cubicBezTo>
                <a:cubicBezTo>
                  <a:pt x="2478" y="933"/>
                  <a:pt x="2483" y="924"/>
                  <a:pt x="2484" y="915"/>
                </a:cubicBezTo>
                <a:cubicBezTo>
                  <a:pt x="2540" y="920"/>
                  <a:pt x="2598" y="912"/>
                  <a:pt x="2651" y="930"/>
                </a:cubicBezTo>
                <a:close/>
                <a:moveTo>
                  <a:pt x="2462" y="798"/>
                </a:moveTo>
                <a:cubicBezTo>
                  <a:pt x="2462" y="796"/>
                  <a:pt x="2462" y="795"/>
                  <a:pt x="2462" y="793"/>
                </a:cubicBezTo>
                <a:cubicBezTo>
                  <a:pt x="2464" y="771"/>
                  <a:pt x="2470" y="746"/>
                  <a:pt x="2493" y="738"/>
                </a:cubicBezTo>
                <a:cubicBezTo>
                  <a:pt x="2495" y="737"/>
                  <a:pt x="2498" y="737"/>
                  <a:pt x="2500" y="736"/>
                </a:cubicBezTo>
                <a:cubicBezTo>
                  <a:pt x="2516" y="740"/>
                  <a:pt x="2534" y="754"/>
                  <a:pt x="2546" y="759"/>
                </a:cubicBezTo>
                <a:cubicBezTo>
                  <a:pt x="2551" y="762"/>
                  <a:pt x="2556" y="760"/>
                  <a:pt x="2558" y="754"/>
                </a:cubicBezTo>
                <a:cubicBezTo>
                  <a:pt x="2558" y="753"/>
                  <a:pt x="2560" y="749"/>
                  <a:pt x="2561" y="746"/>
                </a:cubicBezTo>
                <a:cubicBezTo>
                  <a:pt x="2566" y="747"/>
                  <a:pt x="2570" y="749"/>
                  <a:pt x="2574" y="751"/>
                </a:cubicBezTo>
                <a:cubicBezTo>
                  <a:pt x="2578" y="752"/>
                  <a:pt x="2582" y="754"/>
                  <a:pt x="2585" y="756"/>
                </a:cubicBezTo>
                <a:cubicBezTo>
                  <a:pt x="2585" y="757"/>
                  <a:pt x="2585" y="757"/>
                  <a:pt x="2585" y="757"/>
                </a:cubicBezTo>
                <a:cubicBezTo>
                  <a:pt x="2592" y="774"/>
                  <a:pt x="2593" y="794"/>
                  <a:pt x="2586" y="810"/>
                </a:cubicBezTo>
                <a:cubicBezTo>
                  <a:pt x="2578" y="827"/>
                  <a:pt x="2566" y="842"/>
                  <a:pt x="2551" y="854"/>
                </a:cubicBezTo>
                <a:cubicBezTo>
                  <a:pt x="2527" y="867"/>
                  <a:pt x="2501" y="878"/>
                  <a:pt x="2480" y="896"/>
                </a:cubicBezTo>
                <a:cubicBezTo>
                  <a:pt x="2480" y="896"/>
                  <a:pt x="2480" y="896"/>
                  <a:pt x="2480" y="896"/>
                </a:cubicBezTo>
                <a:cubicBezTo>
                  <a:pt x="2479" y="895"/>
                  <a:pt x="2478" y="894"/>
                  <a:pt x="2477" y="893"/>
                </a:cubicBezTo>
                <a:cubicBezTo>
                  <a:pt x="2475" y="885"/>
                  <a:pt x="2470" y="880"/>
                  <a:pt x="2463" y="878"/>
                </a:cubicBezTo>
                <a:cubicBezTo>
                  <a:pt x="2464" y="876"/>
                  <a:pt x="2465" y="875"/>
                  <a:pt x="2465" y="872"/>
                </a:cubicBezTo>
                <a:cubicBezTo>
                  <a:pt x="2463" y="847"/>
                  <a:pt x="2461" y="823"/>
                  <a:pt x="2462" y="798"/>
                </a:cubicBezTo>
                <a:close/>
                <a:moveTo>
                  <a:pt x="2450" y="894"/>
                </a:moveTo>
                <a:cubicBezTo>
                  <a:pt x="2454" y="894"/>
                  <a:pt x="2457" y="896"/>
                  <a:pt x="2460" y="898"/>
                </a:cubicBezTo>
                <a:cubicBezTo>
                  <a:pt x="2455" y="901"/>
                  <a:pt x="2455" y="911"/>
                  <a:pt x="2462" y="912"/>
                </a:cubicBezTo>
                <a:cubicBezTo>
                  <a:pt x="2460" y="920"/>
                  <a:pt x="2457" y="927"/>
                  <a:pt x="2453" y="927"/>
                </a:cubicBezTo>
                <a:cubicBezTo>
                  <a:pt x="2445" y="928"/>
                  <a:pt x="2441" y="911"/>
                  <a:pt x="2440" y="900"/>
                </a:cubicBezTo>
                <a:cubicBezTo>
                  <a:pt x="2443" y="897"/>
                  <a:pt x="2446" y="895"/>
                  <a:pt x="2450" y="894"/>
                </a:cubicBezTo>
                <a:close/>
                <a:moveTo>
                  <a:pt x="2430" y="923"/>
                </a:moveTo>
                <a:cubicBezTo>
                  <a:pt x="2431" y="927"/>
                  <a:pt x="2433" y="930"/>
                  <a:pt x="2435" y="933"/>
                </a:cubicBezTo>
                <a:cubicBezTo>
                  <a:pt x="2435" y="933"/>
                  <a:pt x="2435" y="933"/>
                  <a:pt x="2435" y="933"/>
                </a:cubicBezTo>
                <a:cubicBezTo>
                  <a:pt x="2431" y="932"/>
                  <a:pt x="2429" y="931"/>
                  <a:pt x="2427" y="929"/>
                </a:cubicBezTo>
                <a:cubicBezTo>
                  <a:pt x="2428" y="927"/>
                  <a:pt x="2429" y="925"/>
                  <a:pt x="2430" y="923"/>
                </a:cubicBezTo>
                <a:close/>
                <a:moveTo>
                  <a:pt x="2416" y="702"/>
                </a:moveTo>
                <a:cubicBezTo>
                  <a:pt x="2409" y="715"/>
                  <a:pt x="2392" y="721"/>
                  <a:pt x="2379" y="725"/>
                </a:cubicBezTo>
                <a:cubicBezTo>
                  <a:pt x="2352" y="732"/>
                  <a:pt x="2358" y="688"/>
                  <a:pt x="2358" y="672"/>
                </a:cubicBezTo>
                <a:cubicBezTo>
                  <a:pt x="2359" y="670"/>
                  <a:pt x="2358" y="669"/>
                  <a:pt x="2357" y="668"/>
                </a:cubicBezTo>
                <a:cubicBezTo>
                  <a:pt x="2361" y="666"/>
                  <a:pt x="2365" y="664"/>
                  <a:pt x="2368" y="661"/>
                </a:cubicBezTo>
                <a:cubicBezTo>
                  <a:pt x="2373" y="658"/>
                  <a:pt x="2376" y="654"/>
                  <a:pt x="2378" y="649"/>
                </a:cubicBezTo>
                <a:cubicBezTo>
                  <a:pt x="2379" y="649"/>
                  <a:pt x="2379" y="649"/>
                  <a:pt x="2380" y="649"/>
                </a:cubicBezTo>
                <a:cubicBezTo>
                  <a:pt x="2406" y="651"/>
                  <a:pt x="2429" y="676"/>
                  <a:pt x="2416" y="702"/>
                </a:cubicBezTo>
                <a:close/>
                <a:moveTo>
                  <a:pt x="2348" y="739"/>
                </a:moveTo>
                <a:cubicBezTo>
                  <a:pt x="2349" y="740"/>
                  <a:pt x="2350" y="741"/>
                  <a:pt x="2351" y="742"/>
                </a:cubicBezTo>
                <a:cubicBezTo>
                  <a:pt x="2350" y="742"/>
                  <a:pt x="2349" y="742"/>
                  <a:pt x="2348" y="741"/>
                </a:cubicBezTo>
                <a:cubicBezTo>
                  <a:pt x="2336" y="737"/>
                  <a:pt x="2321" y="736"/>
                  <a:pt x="2308" y="740"/>
                </a:cubicBezTo>
                <a:cubicBezTo>
                  <a:pt x="2323" y="729"/>
                  <a:pt x="2334" y="710"/>
                  <a:pt x="2341" y="693"/>
                </a:cubicBezTo>
                <a:cubicBezTo>
                  <a:pt x="2339" y="709"/>
                  <a:pt x="2339" y="725"/>
                  <a:pt x="2348" y="739"/>
                </a:cubicBezTo>
                <a:close/>
                <a:moveTo>
                  <a:pt x="2339" y="657"/>
                </a:moveTo>
                <a:cubicBezTo>
                  <a:pt x="2316" y="659"/>
                  <a:pt x="2306" y="639"/>
                  <a:pt x="2315" y="619"/>
                </a:cubicBezTo>
                <a:cubicBezTo>
                  <a:pt x="2314" y="628"/>
                  <a:pt x="2321" y="639"/>
                  <a:pt x="2330" y="645"/>
                </a:cubicBezTo>
                <a:cubicBezTo>
                  <a:pt x="2341" y="652"/>
                  <a:pt x="2354" y="652"/>
                  <a:pt x="2363" y="644"/>
                </a:cubicBezTo>
                <a:cubicBezTo>
                  <a:pt x="2359" y="651"/>
                  <a:pt x="2345" y="656"/>
                  <a:pt x="2339" y="657"/>
                </a:cubicBezTo>
                <a:close/>
                <a:moveTo>
                  <a:pt x="2343" y="594"/>
                </a:moveTo>
                <a:cubicBezTo>
                  <a:pt x="2341" y="593"/>
                  <a:pt x="2339" y="592"/>
                  <a:pt x="2337" y="592"/>
                </a:cubicBezTo>
                <a:cubicBezTo>
                  <a:pt x="2324" y="589"/>
                  <a:pt x="2314" y="594"/>
                  <a:pt x="2307" y="602"/>
                </a:cubicBezTo>
                <a:cubicBezTo>
                  <a:pt x="2301" y="582"/>
                  <a:pt x="2297" y="561"/>
                  <a:pt x="2307" y="541"/>
                </a:cubicBezTo>
                <a:cubicBezTo>
                  <a:pt x="2308" y="539"/>
                  <a:pt x="2309" y="538"/>
                  <a:pt x="2310" y="537"/>
                </a:cubicBezTo>
                <a:cubicBezTo>
                  <a:pt x="2312" y="536"/>
                  <a:pt x="2314" y="535"/>
                  <a:pt x="2317" y="535"/>
                </a:cubicBezTo>
                <a:cubicBezTo>
                  <a:pt x="2338" y="538"/>
                  <a:pt x="2341" y="576"/>
                  <a:pt x="2343" y="593"/>
                </a:cubicBezTo>
                <a:cubicBezTo>
                  <a:pt x="2343" y="593"/>
                  <a:pt x="2343" y="593"/>
                  <a:pt x="2343" y="593"/>
                </a:cubicBezTo>
                <a:cubicBezTo>
                  <a:pt x="2343" y="594"/>
                  <a:pt x="2343" y="594"/>
                  <a:pt x="2343" y="594"/>
                </a:cubicBezTo>
                <a:close/>
                <a:moveTo>
                  <a:pt x="2354" y="622"/>
                </a:moveTo>
                <a:cubicBezTo>
                  <a:pt x="2356" y="626"/>
                  <a:pt x="2355" y="630"/>
                  <a:pt x="2352" y="633"/>
                </a:cubicBezTo>
                <a:cubicBezTo>
                  <a:pt x="2346" y="639"/>
                  <a:pt x="2331" y="628"/>
                  <a:pt x="2331" y="621"/>
                </a:cubicBezTo>
                <a:cubicBezTo>
                  <a:pt x="2330" y="616"/>
                  <a:pt x="2339" y="614"/>
                  <a:pt x="2340" y="620"/>
                </a:cubicBezTo>
                <a:cubicBezTo>
                  <a:pt x="2342" y="627"/>
                  <a:pt x="2350" y="627"/>
                  <a:pt x="2354" y="622"/>
                </a:cubicBezTo>
                <a:close/>
                <a:moveTo>
                  <a:pt x="2399" y="561"/>
                </a:moveTo>
                <a:cubicBezTo>
                  <a:pt x="2399" y="564"/>
                  <a:pt x="2399" y="567"/>
                  <a:pt x="2399" y="571"/>
                </a:cubicBezTo>
                <a:cubicBezTo>
                  <a:pt x="2399" y="571"/>
                  <a:pt x="2399" y="571"/>
                  <a:pt x="2398" y="571"/>
                </a:cubicBezTo>
                <a:cubicBezTo>
                  <a:pt x="2390" y="575"/>
                  <a:pt x="2375" y="579"/>
                  <a:pt x="2364" y="586"/>
                </a:cubicBezTo>
                <a:cubicBezTo>
                  <a:pt x="2361" y="582"/>
                  <a:pt x="2360" y="576"/>
                  <a:pt x="2360" y="570"/>
                </a:cubicBezTo>
                <a:cubicBezTo>
                  <a:pt x="2360" y="557"/>
                  <a:pt x="2363" y="545"/>
                  <a:pt x="2365" y="532"/>
                </a:cubicBezTo>
                <a:cubicBezTo>
                  <a:pt x="2368" y="530"/>
                  <a:pt x="2371" y="528"/>
                  <a:pt x="2374" y="525"/>
                </a:cubicBezTo>
                <a:cubicBezTo>
                  <a:pt x="2380" y="533"/>
                  <a:pt x="2388" y="537"/>
                  <a:pt x="2397" y="536"/>
                </a:cubicBezTo>
                <a:cubicBezTo>
                  <a:pt x="2395" y="543"/>
                  <a:pt x="2396" y="552"/>
                  <a:pt x="2399" y="561"/>
                </a:cubicBezTo>
                <a:close/>
                <a:moveTo>
                  <a:pt x="2434" y="634"/>
                </a:moveTo>
                <a:cubicBezTo>
                  <a:pt x="2427" y="637"/>
                  <a:pt x="2417" y="636"/>
                  <a:pt x="2407" y="635"/>
                </a:cubicBezTo>
                <a:cubicBezTo>
                  <a:pt x="2403" y="633"/>
                  <a:pt x="2399" y="632"/>
                  <a:pt x="2395" y="631"/>
                </a:cubicBezTo>
                <a:cubicBezTo>
                  <a:pt x="2388" y="630"/>
                  <a:pt x="2382" y="628"/>
                  <a:pt x="2375" y="628"/>
                </a:cubicBezTo>
                <a:cubicBezTo>
                  <a:pt x="2374" y="625"/>
                  <a:pt x="2372" y="623"/>
                  <a:pt x="2371" y="620"/>
                </a:cubicBezTo>
                <a:cubicBezTo>
                  <a:pt x="2370" y="619"/>
                  <a:pt x="2370" y="619"/>
                  <a:pt x="2370" y="618"/>
                </a:cubicBezTo>
                <a:cubicBezTo>
                  <a:pt x="2371" y="617"/>
                  <a:pt x="2371" y="616"/>
                  <a:pt x="2371" y="615"/>
                </a:cubicBezTo>
                <a:cubicBezTo>
                  <a:pt x="2374" y="597"/>
                  <a:pt x="2403" y="603"/>
                  <a:pt x="2415" y="606"/>
                </a:cubicBezTo>
                <a:cubicBezTo>
                  <a:pt x="2417" y="606"/>
                  <a:pt x="2420" y="607"/>
                  <a:pt x="2423" y="608"/>
                </a:cubicBezTo>
                <a:cubicBezTo>
                  <a:pt x="2425" y="610"/>
                  <a:pt x="2427" y="611"/>
                  <a:pt x="2429" y="612"/>
                </a:cubicBezTo>
                <a:cubicBezTo>
                  <a:pt x="2431" y="613"/>
                  <a:pt x="2432" y="614"/>
                  <a:pt x="2433" y="616"/>
                </a:cubicBezTo>
                <a:cubicBezTo>
                  <a:pt x="2434" y="618"/>
                  <a:pt x="2437" y="625"/>
                  <a:pt x="2437" y="631"/>
                </a:cubicBezTo>
                <a:cubicBezTo>
                  <a:pt x="2436" y="632"/>
                  <a:pt x="2435" y="633"/>
                  <a:pt x="2434" y="634"/>
                </a:cubicBezTo>
                <a:close/>
                <a:moveTo>
                  <a:pt x="2510" y="549"/>
                </a:moveTo>
                <a:cubicBezTo>
                  <a:pt x="2507" y="547"/>
                  <a:pt x="2502" y="546"/>
                  <a:pt x="2499" y="549"/>
                </a:cubicBezTo>
                <a:cubicBezTo>
                  <a:pt x="2486" y="563"/>
                  <a:pt x="2471" y="574"/>
                  <a:pt x="2453" y="578"/>
                </a:cubicBezTo>
                <a:cubicBezTo>
                  <a:pt x="2452" y="578"/>
                  <a:pt x="2452" y="578"/>
                  <a:pt x="2452" y="578"/>
                </a:cubicBezTo>
                <a:cubicBezTo>
                  <a:pt x="2444" y="577"/>
                  <a:pt x="2437" y="574"/>
                  <a:pt x="2429" y="572"/>
                </a:cubicBezTo>
                <a:cubicBezTo>
                  <a:pt x="2424" y="567"/>
                  <a:pt x="2420" y="559"/>
                  <a:pt x="2418" y="552"/>
                </a:cubicBezTo>
                <a:cubicBezTo>
                  <a:pt x="2428" y="537"/>
                  <a:pt x="2450" y="527"/>
                  <a:pt x="2470" y="526"/>
                </a:cubicBezTo>
                <a:cubicBezTo>
                  <a:pt x="2473" y="526"/>
                  <a:pt x="2477" y="526"/>
                  <a:pt x="2481" y="526"/>
                </a:cubicBezTo>
                <a:cubicBezTo>
                  <a:pt x="2485" y="525"/>
                  <a:pt x="2487" y="523"/>
                  <a:pt x="2488" y="520"/>
                </a:cubicBezTo>
                <a:cubicBezTo>
                  <a:pt x="2494" y="522"/>
                  <a:pt x="2499" y="524"/>
                  <a:pt x="2505" y="525"/>
                </a:cubicBezTo>
                <a:cubicBezTo>
                  <a:pt x="2505" y="526"/>
                  <a:pt x="2505" y="527"/>
                  <a:pt x="2505" y="528"/>
                </a:cubicBezTo>
                <a:cubicBezTo>
                  <a:pt x="2506" y="535"/>
                  <a:pt x="2509" y="542"/>
                  <a:pt x="2512" y="548"/>
                </a:cubicBezTo>
                <a:cubicBezTo>
                  <a:pt x="2511" y="548"/>
                  <a:pt x="2511" y="549"/>
                  <a:pt x="2510" y="549"/>
                </a:cubicBezTo>
                <a:close/>
                <a:moveTo>
                  <a:pt x="2421" y="524"/>
                </a:moveTo>
                <a:cubicBezTo>
                  <a:pt x="2429" y="516"/>
                  <a:pt x="2436" y="506"/>
                  <a:pt x="2440" y="495"/>
                </a:cubicBezTo>
                <a:cubicBezTo>
                  <a:pt x="2441" y="496"/>
                  <a:pt x="2443" y="497"/>
                  <a:pt x="2444" y="498"/>
                </a:cubicBezTo>
                <a:cubicBezTo>
                  <a:pt x="2445" y="503"/>
                  <a:pt x="2447" y="508"/>
                  <a:pt x="2449" y="513"/>
                </a:cubicBezTo>
                <a:cubicBezTo>
                  <a:pt x="2439" y="515"/>
                  <a:pt x="2430" y="520"/>
                  <a:pt x="2422" y="525"/>
                </a:cubicBezTo>
                <a:cubicBezTo>
                  <a:pt x="2422" y="525"/>
                  <a:pt x="2421" y="524"/>
                  <a:pt x="2421" y="524"/>
                </a:cubicBezTo>
                <a:close/>
                <a:moveTo>
                  <a:pt x="2578" y="623"/>
                </a:moveTo>
                <a:cubicBezTo>
                  <a:pt x="2575" y="639"/>
                  <a:pt x="2565" y="650"/>
                  <a:pt x="2542" y="653"/>
                </a:cubicBezTo>
                <a:cubicBezTo>
                  <a:pt x="2541" y="653"/>
                  <a:pt x="2540" y="653"/>
                  <a:pt x="2540" y="653"/>
                </a:cubicBezTo>
                <a:cubicBezTo>
                  <a:pt x="2532" y="648"/>
                  <a:pt x="2527" y="642"/>
                  <a:pt x="2524" y="636"/>
                </a:cubicBezTo>
                <a:cubicBezTo>
                  <a:pt x="2522" y="616"/>
                  <a:pt x="2526" y="591"/>
                  <a:pt x="2526" y="579"/>
                </a:cubicBezTo>
                <a:cubicBezTo>
                  <a:pt x="2526" y="574"/>
                  <a:pt x="2521" y="571"/>
                  <a:pt x="2517" y="571"/>
                </a:cubicBezTo>
                <a:cubicBezTo>
                  <a:pt x="2519" y="568"/>
                  <a:pt x="2520" y="564"/>
                  <a:pt x="2522" y="561"/>
                </a:cubicBezTo>
                <a:cubicBezTo>
                  <a:pt x="2525" y="563"/>
                  <a:pt x="2528" y="565"/>
                  <a:pt x="2532" y="566"/>
                </a:cubicBezTo>
                <a:cubicBezTo>
                  <a:pt x="2542" y="570"/>
                  <a:pt x="2554" y="566"/>
                  <a:pt x="2563" y="561"/>
                </a:cubicBezTo>
                <a:cubicBezTo>
                  <a:pt x="2566" y="560"/>
                  <a:pt x="2569" y="560"/>
                  <a:pt x="2571" y="559"/>
                </a:cubicBezTo>
                <a:cubicBezTo>
                  <a:pt x="2571" y="559"/>
                  <a:pt x="2572" y="559"/>
                  <a:pt x="2572" y="560"/>
                </a:cubicBezTo>
                <a:cubicBezTo>
                  <a:pt x="2572" y="560"/>
                  <a:pt x="2572" y="561"/>
                  <a:pt x="2572" y="562"/>
                </a:cubicBezTo>
                <a:cubicBezTo>
                  <a:pt x="2569" y="565"/>
                  <a:pt x="2567" y="570"/>
                  <a:pt x="2571" y="574"/>
                </a:cubicBezTo>
                <a:cubicBezTo>
                  <a:pt x="2573" y="576"/>
                  <a:pt x="2575" y="578"/>
                  <a:pt x="2577" y="580"/>
                </a:cubicBezTo>
                <a:cubicBezTo>
                  <a:pt x="2577" y="581"/>
                  <a:pt x="2577" y="581"/>
                  <a:pt x="2577" y="582"/>
                </a:cubicBezTo>
                <a:cubicBezTo>
                  <a:pt x="2577" y="595"/>
                  <a:pt x="2579" y="609"/>
                  <a:pt x="2578" y="623"/>
                </a:cubicBezTo>
                <a:close/>
                <a:moveTo>
                  <a:pt x="2696" y="420"/>
                </a:moveTo>
                <a:cubicBezTo>
                  <a:pt x="2732" y="454"/>
                  <a:pt x="2679" y="481"/>
                  <a:pt x="2640" y="489"/>
                </a:cubicBezTo>
                <a:cubicBezTo>
                  <a:pt x="2630" y="490"/>
                  <a:pt x="2621" y="490"/>
                  <a:pt x="2611" y="491"/>
                </a:cubicBezTo>
                <a:cubicBezTo>
                  <a:pt x="2609" y="491"/>
                  <a:pt x="2608" y="492"/>
                  <a:pt x="2606" y="493"/>
                </a:cubicBezTo>
                <a:cubicBezTo>
                  <a:pt x="2606" y="490"/>
                  <a:pt x="2605" y="487"/>
                  <a:pt x="2604" y="485"/>
                </a:cubicBezTo>
                <a:cubicBezTo>
                  <a:pt x="2604" y="484"/>
                  <a:pt x="2604" y="484"/>
                  <a:pt x="2603" y="484"/>
                </a:cubicBezTo>
                <a:cubicBezTo>
                  <a:pt x="2625" y="463"/>
                  <a:pt x="2663" y="390"/>
                  <a:pt x="2696" y="420"/>
                </a:cubicBezTo>
                <a:close/>
                <a:moveTo>
                  <a:pt x="2600" y="522"/>
                </a:moveTo>
                <a:cubicBezTo>
                  <a:pt x="2603" y="517"/>
                  <a:pt x="2605" y="511"/>
                  <a:pt x="2606" y="506"/>
                </a:cubicBezTo>
                <a:cubicBezTo>
                  <a:pt x="2607" y="506"/>
                  <a:pt x="2608" y="507"/>
                  <a:pt x="2609" y="507"/>
                </a:cubicBezTo>
                <a:cubicBezTo>
                  <a:pt x="2610" y="510"/>
                  <a:pt x="2613" y="513"/>
                  <a:pt x="2617" y="512"/>
                </a:cubicBezTo>
                <a:cubicBezTo>
                  <a:pt x="2630" y="511"/>
                  <a:pt x="2646" y="513"/>
                  <a:pt x="2661" y="517"/>
                </a:cubicBezTo>
                <a:cubicBezTo>
                  <a:pt x="2671" y="522"/>
                  <a:pt x="2679" y="528"/>
                  <a:pt x="2684" y="536"/>
                </a:cubicBezTo>
                <a:cubicBezTo>
                  <a:pt x="2690" y="560"/>
                  <a:pt x="2686" y="583"/>
                  <a:pt x="2656" y="586"/>
                </a:cubicBezTo>
                <a:cubicBezTo>
                  <a:pt x="2637" y="587"/>
                  <a:pt x="2618" y="582"/>
                  <a:pt x="2601" y="574"/>
                </a:cubicBezTo>
                <a:cubicBezTo>
                  <a:pt x="2600" y="570"/>
                  <a:pt x="2598" y="567"/>
                  <a:pt x="2597" y="564"/>
                </a:cubicBezTo>
                <a:cubicBezTo>
                  <a:pt x="2595" y="561"/>
                  <a:pt x="2592" y="560"/>
                  <a:pt x="2589" y="561"/>
                </a:cubicBezTo>
                <a:cubicBezTo>
                  <a:pt x="2588" y="559"/>
                  <a:pt x="2588" y="557"/>
                  <a:pt x="2587" y="556"/>
                </a:cubicBezTo>
                <a:cubicBezTo>
                  <a:pt x="2587" y="554"/>
                  <a:pt x="2586" y="552"/>
                  <a:pt x="2584" y="551"/>
                </a:cubicBezTo>
                <a:cubicBezTo>
                  <a:pt x="2593" y="544"/>
                  <a:pt x="2598" y="533"/>
                  <a:pt x="2600" y="522"/>
                </a:cubicBezTo>
                <a:close/>
                <a:moveTo>
                  <a:pt x="2545" y="376"/>
                </a:moveTo>
                <a:cubicBezTo>
                  <a:pt x="2553" y="375"/>
                  <a:pt x="2562" y="376"/>
                  <a:pt x="2566" y="376"/>
                </a:cubicBezTo>
                <a:cubicBezTo>
                  <a:pt x="2569" y="376"/>
                  <a:pt x="2572" y="375"/>
                  <a:pt x="2573" y="372"/>
                </a:cubicBezTo>
                <a:cubicBezTo>
                  <a:pt x="2583" y="385"/>
                  <a:pt x="2583" y="410"/>
                  <a:pt x="2584" y="422"/>
                </a:cubicBezTo>
                <a:cubicBezTo>
                  <a:pt x="2585" y="437"/>
                  <a:pt x="2584" y="452"/>
                  <a:pt x="2585" y="466"/>
                </a:cubicBezTo>
                <a:cubicBezTo>
                  <a:pt x="2585" y="468"/>
                  <a:pt x="2585" y="470"/>
                  <a:pt x="2584" y="472"/>
                </a:cubicBezTo>
                <a:cubicBezTo>
                  <a:pt x="2579" y="471"/>
                  <a:pt x="2574" y="471"/>
                  <a:pt x="2569" y="472"/>
                </a:cubicBezTo>
                <a:cubicBezTo>
                  <a:pt x="2564" y="473"/>
                  <a:pt x="2559" y="474"/>
                  <a:pt x="2555" y="475"/>
                </a:cubicBezTo>
                <a:cubicBezTo>
                  <a:pt x="2551" y="450"/>
                  <a:pt x="2529" y="396"/>
                  <a:pt x="2545" y="376"/>
                </a:cubicBezTo>
                <a:close/>
                <a:moveTo>
                  <a:pt x="2549" y="494"/>
                </a:moveTo>
                <a:cubicBezTo>
                  <a:pt x="2557" y="489"/>
                  <a:pt x="2575" y="484"/>
                  <a:pt x="2584" y="488"/>
                </a:cubicBezTo>
                <a:cubicBezTo>
                  <a:pt x="2585" y="489"/>
                  <a:pt x="2585" y="489"/>
                  <a:pt x="2585" y="489"/>
                </a:cubicBezTo>
                <a:cubicBezTo>
                  <a:pt x="2581" y="491"/>
                  <a:pt x="2578" y="495"/>
                  <a:pt x="2580" y="500"/>
                </a:cubicBezTo>
                <a:cubicBezTo>
                  <a:pt x="2583" y="506"/>
                  <a:pt x="2584" y="511"/>
                  <a:pt x="2584" y="517"/>
                </a:cubicBezTo>
                <a:cubicBezTo>
                  <a:pt x="2578" y="528"/>
                  <a:pt x="2569" y="538"/>
                  <a:pt x="2559" y="545"/>
                </a:cubicBezTo>
                <a:cubicBezTo>
                  <a:pt x="2555" y="545"/>
                  <a:pt x="2550" y="545"/>
                  <a:pt x="2545" y="544"/>
                </a:cubicBezTo>
                <a:cubicBezTo>
                  <a:pt x="2518" y="535"/>
                  <a:pt x="2532" y="504"/>
                  <a:pt x="2549" y="494"/>
                </a:cubicBezTo>
                <a:close/>
                <a:moveTo>
                  <a:pt x="2470" y="441"/>
                </a:moveTo>
                <a:cubicBezTo>
                  <a:pt x="2472" y="437"/>
                  <a:pt x="2474" y="433"/>
                  <a:pt x="2475" y="429"/>
                </a:cubicBezTo>
                <a:cubicBezTo>
                  <a:pt x="2485" y="421"/>
                  <a:pt x="2495" y="422"/>
                  <a:pt x="2504" y="428"/>
                </a:cubicBezTo>
                <a:cubicBezTo>
                  <a:pt x="2507" y="448"/>
                  <a:pt x="2513" y="468"/>
                  <a:pt x="2523" y="482"/>
                </a:cubicBezTo>
                <a:cubicBezTo>
                  <a:pt x="2502" y="479"/>
                  <a:pt x="2470" y="474"/>
                  <a:pt x="2461" y="460"/>
                </a:cubicBezTo>
                <a:cubicBezTo>
                  <a:pt x="2462" y="456"/>
                  <a:pt x="2464" y="452"/>
                  <a:pt x="2468" y="449"/>
                </a:cubicBezTo>
                <a:cubicBezTo>
                  <a:pt x="2470" y="447"/>
                  <a:pt x="2470" y="444"/>
                  <a:pt x="2470" y="441"/>
                </a:cubicBezTo>
                <a:close/>
                <a:moveTo>
                  <a:pt x="2316" y="316"/>
                </a:moveTo>
                <a:cubicBezTo>
                  <a:pt x="2336" y="319"/>
                  <a:pt x="2350" y="313"/>
                  <a:pt x="2369" y="308"/>
                </a:cubicBezTo>
                <a:cubicBezTo>
                  <a:pt x="2389" y="303"/>
                  <a:pt x="2410" y="327"/>
                  <a:pt x="2423" y="338"/>
                </a:cubicBezTo>
                <a:cubicBezTo>
                  <a:pt x="2443" y="357"/>
                  <a:pt x="2465" y="388"/>
                  <a:pt x="2462" y="415"/>
                </a:cubicBezTo>
                <a:cubicBezTo>
                  <a:pt x="2456" y="419"/>
                  <a:pt x="2449" y="424"/>
                  <a:pt x="2443" y="429"/>
                </a:cubicBezTo>
                <a:cubicBezTo>
                  <a:pt x="2444" y="427"/>
                  <a:pt x="2444" y="425"/>
                  <a:pt x="2442" y="423"/>
                </a:cubicBezTo>
                <a:cubicBezTo>
                  <a:pt x="2435" y="413"/>
                  <a:pt x="2426" y="408"/>
                  <a:pt x="2416" y="404"/>
                </a:cubicBezTo>
                <a:cubicBezTo>
                  <a:pt x="2416" y="404"/>
                  <a:pt x="2416" y="404"/>
                  <a:pt x="2417" y="404"/>
                </a:cubicBezTo>
                <a:cubicBezTo>
                  <a:pt x="2434" y="394"/>
                  <a:pt x="2447" y="369"/>
                  <a:pt x="2432" y="351"/>
                </a:cubicBezTo>
                <a:cubicBezTo>
                  <a:pt x="2419" y="334"/>
                  <a:pt x="2399" y="347"/>
                  <a:pt x="2381" y="363"/>
                </a:cubicBezTo>
                <a:cubicBezTo>
                  <a:pt x="2383" y="351"/>
                  <a:pt x="2380" y="339"/>
                  <a:pt x="2373" y="327"/>
                </a:cubicBezTo>
                <a:cubicBezTo>
                  <a:pt x="2369" y="321"/>
                  <a:pt x="2361" y="322"/>
                  <a:pt x="2358" y="329"/>
                </a:cubicBezTo>
                <a:cubicBezTo>
                  <a:pt x="2351" y="349"/>
                  <a:pt x="2349" y="369"/>
                  <a:pt x="2350" y="390"/>
                </a:cubicBezTo>
                <a:cubicBezTo>
                  <a:pt x="2349" y="390"/>
                  <a:pt x="2349" y="390"/>
                  <a:pt x="2349" y="391"/>
                </a:cubicBezTo>
                <a:cubicBezTo>
                  <a:pt x="2347" y="392"/>
                  <a:pt x="2346" y="393"/>
                  <a:pt x="2346" y="394"/>
                </a:cubicBezTo>
                <a:cubicBezTo>
                  <a:pt x="2343" y="392"/>
                  <a:pt x="2341" y="390"/>
                  <a:pt x="2339" y="387"/>
                </a:cubicBezTo>
                <a:cubicBezTo>
                  <a:pt x="2326" y="366"/>
                  <a:pt x="2326" y="339"/>
                  <a:pt x="2296" y="334"/>
                </a:cubicBezTo>
                <a:cubicBezTo>
                  <a:pt x="2291" y="333"/>
                  <a:pt x="2285" y="337"/>
                  <a:pt x="2286" y="344"/>
                </a:cubicBezTo>
                <a:cubicBezTo>
                  <a:pt x="2291" y="359"/>
                  <a:pt x="2298" y="371"/>
                  <a:pt x="2308" y="383"/>
                </a:cubicBezTo>
                <a:cubicBezTo>
                  <a:pt x="2292" y="378"/>
                  <a:pt x="2276" y="377"/>
                  <a:pt x="2261" y="385"/>
                </a:cubicBezTo>
                <a:cubicBezTo>
                  <a:pt x="2255" y="388"/>
                  <a:pt x="2256" y="396"/>
                  <a:pt x="2261" y="399"/>
                </a:cubicBezTo>
                <a:cubicBezTo>
                  <a:pt x="2279" y="410"/>
                  <a:pt x="2300" y="409"/>
                  <a:pt x="2319" y="416"/>
                </a:cubicBezTo>
                <a:cubicBezTo>
                  <a:pt x="2319" y="416"/>
                  <a:pt x="2319" y="417"/>
                  <a:pt x="2319" y="417"/>
                </a:cubicBezTo>
                <a:cubicBezTo>
                  <a:pt x="2302" y="430"/>
                  <a:pt x="2282" y="439"/>
                  <a:pt x="2269" y="458"/>
                </a:cubicBezTo>
                <a:cubicBezTo>
                  <a:pt x="2266" y="462"/>
                  <a:pt x="2269" y="468"/>
                  <a:pt x="2273" y="469"/>
                </a:cubicBezTo>
                <a:cubicBezTo>
                  <a:pt x="2306" y="478"/>
                  <a:pt x="2322" y="453"/>
                  <a:pt x="2332" y="426"/>
                </a:cubicBezTo>
                <a:cubicBezTo>
                  <a:pt x="2333" y="426"/>
                  <a:pt x="2334" y="425"/>
                  <a:pt x="2335" y="424"/>
                </a:cubicBezTo>
                <a:cubicBezTo>
                  <a:pt x="2330" y="446"/>
                  <a:pt x="2327" y="468"/>
                  <a:pt x="2329" y="491"/>
                </a:cubicBezTo>
                <a:cubicBezTo>
                  <a:pt x="2329" y="498"/>
                  <a:pt x="2340" y="502"/>
                  <a:pt x="2344" y="495"/>
                </a:cubicBezTo>
                <a:cubicBezTo>
                  <a:pt x="2354" y="476"/>
                  <a:pt x="2353" y="454"/>
                  <a:pt x="2353" y="433"/>
                </a:cubicBezTo>
                <a:cubicBezTo>
                  <a:pt x="2365" y="457"/>
                  <a:pt x="2375" y="482"/>
                  <a:pt x="2397" y="498"/>
                </a:cubicBezTo>
                <a:cubicBezTo>
                  <a:pt x="2402" y="502"/>
                  <a:pt x="2408" y="496"/>
                  <a:pt x="2409" y="491"/>
                </a:cubicBezTo>
                <a:cubicBezTo>
                  <a:pt x="2411" y="470"/>
                  <a:pt x="2405" y="452"/>
                  <a:pt x="2394" y="437"/>
                </a:cubicBezTo>
                <a:cubicBezTo>
                  <a:pt x="2409" y="442"/>
                  <a:pt x="2423" y="443"/>
                  <a:pt x="2436" y="436"/>
                </a:cubicBezTo>
                <a:cubicBezTo>
                  <a:pt x="2424" y="449"/>
                  <a:pt x="2418" y="465"/>
                  <a:pt x="2427" y="482"/>
                </a:cubicBezTo>
                <a:cubicBezTo>
                  <a:pt x="2426" y="491"/>
                  <a:pt x="2421" y="500"/>
                  <a:pt x="2415" y="507"/>
                </a:cubicBezTo>
                <a:cubicBezTo>
                  <a:pt x="2406" y="517"/>
                  <a:pt x="2390" y="528"/>
                  <a:pt x="2385" y="510"/>
                </a:cubicBezTo>
                <a:cubicBezTo>
                  <a:pt x="2383" y="504"/>
                  <a:pt x="2376" y="502"/>
                  <a:pt x="2371" y="507"/>
                </a:cubicBezTo>
                <a:cubicBezTo>
                  <a:pt x="2368" y="510"/>
                  <a:pt x="2365" y="512"/>
                  <a:pt x="2362" y="514"/>
                </a:cubicBezTo>
                <a:cubicBezTo>
                  <a:pt x="2358" y="513"/>
                  <a:pt x="2352" y="514"/>
                  <a:pt x="2351" y="519"/>
                </a:cubicBezTo>
                <a:cubicBezTo>
                  <a:pt x="2350" y="520"/>
                  <a:pt x="2350" y="520"/>
                  <a:pt x="2350" y="521"/>
                </a:cubicBezTo>
                <a:cubicBezTo>
                  <a:pt x="2345" y="522"/>
                  <a:pt x="2340" y="522"/>
                  <a:pt x="2334" y="520"/>
                </a:cubicBezTo>
                <a:cubicBezTo>
                  <a:pt x="2330" y="517"/>
                  <a:pt x="2326" y="515"/>
                  <a:pt x="2322" y="514"/>
                </a:cubicBezTo>
                <a:cubicBezTo>
                  <a:pt x="2321" y="514"/>
                  <a:pt x="2321" y="514"/>
                  <a:pt x="2320" y="513"/>
                </a:cubicBezTo>
                <a:cubicBezTo>
                  <a:pt x="2310" y="508"/>
                  <a:pt x="2300" y="502"/>
                  <a:pt x="2289" y="497"/>
                </a:cubicBezTo>
                <a:cubicBezTo>
                  <a:pt x="2270" y="488"/>
                  <a:pt x="2232" y="476"/>
                  <a:pt x="2255" y="451"/>
                </a:cubicBezTo>
                <a:cubicBezTo>
                  <a:pt x="2258" y="448"/>
                  <a:pt x="2258" y="441"/>
                  <a:pt x="2253" y="439"/>
                </a:cubicBezTo>
                <a:cubicBezTo>
                  <a:pt x="2215" y="422"/>
                  <a:pt x="2249" y="373"/>
                  <a:pt x="2262" y="345"/>
                </a:cubicBezTo>
                <a:cubicBezTo>
                  <a:pt x="2275" y="336"/>
                  <a:pt x="2284" y="323"/>
                  <a:pt x="2288" y="308"/>
                </a:cubicBezTo>
                <a:cubicBezTo>
                  <a:pt x="2297" y="311"/>
                  <a:pt x="2306" y="315"/>
                  <a:pt x="2316" y="316"/>
                </a:cubicBezTo>
                <a:close/>
                <a:moveTo>
                  <a:pt x="2408" y="364"/>
                </a:moveTo>
                <a:cubicBezTo>
                  <a:pt x="2409" y="363"/>
                  <a:pt x="2411" y="362"/>
                  <a:pt x="2412" y="361"/>
                </a:cubicBezTo>
                <a:cubicBezTo>
                  <a:pt x="2415" y="360"/>
                  <a:pt x="2418" y="358"/>
                  <a:pt x="2420" y="361"/>
                </a:cubicBezTo>
                <a:cubicBezTo>
                  <a:pt x="2416" y="362"/>
                  <a:pt x="2412" y="363"/>
                  <a:pt x="2408" y="364"/>
                </a:cubicBezTo>
                <a:close/>
                <a:moveTo>
                  <a:pt x="2392" y="472"/>
                </a:moveTo>
                <a:cubicBezTo>
                  <a:pt x="2390" y="469"/>
                  <a:pt x="2388" y="467"/>
                  <a:pt x="2387" y="464"/>
                </a:cubicBezTo>
                <a:cubicBezTo>
                  <a:pt x="2388" y="464"/>
                  <a:pt x="2389" y="463"/>
                  <a:pt x="2390" y="462"/>
                </a:cubicBezTo>
                <a:cubicBezTo>
                  <a:pt x="2391" y="465"/>
                  <a:pt x="2391" y="468"/>
                  <a:pt x="2392" y="472"/>
                </a:cubicBezTo>
                <a:close/>
                <a:moveTo>
                  <a:pt x="2305" y="445"/>
                </a:moveTo>
                <a:cubicBezTo>
                  <a:pt x="2302" y="449"/>
                  <a:pt x="2298" y="452"/>
                  <a:pt x="2294" y="453"/>
                </a:cubicBezTo>
                <a:cubicBezTo>
                  <a:pt x="2297" y="450"/>
                  <a:pt x="2301" y="448"/>
                  <a:pt x="2305" y="445"/>
                </a:cubicBezTo>
                <a:close/>
                <a:moveTo>
                  <a:pt x="2274" y="569"/>
                </a:moveTo>
                <a:cubicBezTo>
                  <a:pt x="2267" y="566"/>
                  <a:pt x="2260" y="565"/>
                  <a:pt x="2252" y="566"/>
                </a:cubicBezTo>
                <a:cubicBezTo>
                  <a:pt x="2258" y="537"/>
                  <a:pt x="2244" y="504"/>
                  <a:pt x="2221" y="482"/>
                </a:cubicBezTo>
                <a:cubicBezTo>
                  <a:pt x="2211" y="472"/>
                  <a:pt x="2200" y="461"/>
                  <a:pt x="2187" y="451"/>
                </a:cubicBezTo>
                <a:cubicBezTo>
                  <a:pt x="2201" y="448"/>
                  <a:pt x="2213" y="440"/>
                  <a:pt x="2221" y="428"/>
                </a:cubicBezTo>
                <a:cubicBezTo>
                  <a:pt x="2223" y="436"/>
                  <a:pt x="2228" y="442"/>
                  <a:pt x="2237" y="448"/>
                </a:cubicBezTo>
                <a:cubicBezTo>
                  <a:pt x="2219" y="476"/>
                  <a:pt x="2247" y="496"/>
                  <a:pt x="2275" y="508"/>
                </a:cubicBezTo>
                <a:cubicBezTo>
                  <a:pt x="2278" y="509"/>
                  <a:pt x="2282" y="511"/>
                  <a:pt x="2285" y="513"/>
                </a:cubicBezTo>
                <a:cubicBezTo>
                  <a:pt x="2283" y="518"/>
                  <a:pt x="2282" y="525"/>
                  <a:pt x="2281" y="532"/>
                </a:cubicBezTo>
                <a:cubicBezTo>
                  <a:pt x="2275" y="544"/>
                  <a:pt x="2271" y="556"/>
                  <a:pt x="2274" y="569"/>
                </a:cubicBezTo>
                <a:close/>
                <a:moveTo>
                  <a:pt x="2216" y="386"/>
                </a:moveTo>
                <a:cubicBezTo>
                  <a:pt x="2211" y="378"/>
                  <a:pt x="2203" y="373"/>
                  <a:pt x="2195" y="369"/>
                </a:cubicBezTo>
                <a:cubicBezTo>
                  <a:pt x="2195" y="368"/>
                  <a:pt x="2195" y="368"/>
                  <a:pt x="2195" y="367"/>
                </a:cubicBezTo>
                <a:cubicBezTo>
                  <a:pt x="2205" y="369"/>
                  <a:pt x="2214" y="375"/>
                  <a:pt x="2216" y="386"/>
                </a:cubicBezTo>
                <a:close/>
                <a:moveTo>
                  <a:pt x="2204" y="352"/>
                </a:moveTo>
                <a:cubicBezTo>
                  <a:pt x="2210" y="350"/>
                  <a:pt x="2216" y="346"/>
                  <a:pt x="2222" y="341"/>
                </a:cubicBezTo>
                <a:cubicBezTo>
                  <a:pt x="2227" y="349"/>
                  <a:pt x="2234" y="352"/>
                  <a:pt x="2243" y="352"/>
                </a:cubicBezTo>
                <a:cubicBezTo>
                  <a:pt x="2239" y="360"/>
                  <a:pt x="2235" y="369"/>
                  <a:pt x="2231" y="378"/>
                </a:cubicBezTo>
                <a:cubicBezTo>
                  <a:pt x="2229" y="371"/>
                  <a:pt x="2225" y="364"/>
                  <a:pt x="2218" y="359"/>
                </a:cubicBezTo>
                <a:cubicBezTo>
                  <a:pt x="2214" y="356"/>
                  <a:pt x="2209" y="353"/>
                  <a:pt x="2204" y="352"/>
                </a:cubicBezTo>
                <a:close/>
                <a:moveTo>
                  <a:pt x="2168" y="329"/>
                </a:moveTo>
                <a:cubicBezTo>
                  <a:pt x="2157" y="324"/>
                  <a:pt x="2147" y="318"/>
                  <a:pt x="2137" y="313"/>
                </a:cubicBezTo>
                <a:cubicBezTo>
                  <a:pt x="2118" y="304"/>
                  <a:pt x="2079" y="292"/>
                  <a:pt x="2102" y="267"/>
                </a:cubicBezTo>
                <a:cubicBezTo>
                  <a:pt x="2105" y="264"/>
                  <a:pt x="2105" y="257"/>
                  <a:pt x="2100" y="255"/>
                </a:cubicBezTo>
                <a:cubicBezTo>
                  <a:pt x="2060" y="237"/>
                  <a:pt x="2102" y="182"/>
                  <a:pt x="2112" y="154"/>
                </a:cubicBezTo>
                <a:cubicBezTo>
                  <a:pt x="2115" y="147"/>
                  <a:pt x="2116" y="119"/>
                  <a:pt x="2128" y="122"/>
                </a:cubicBezTo>
                <a:cubicBezTo>
                  <a:pt x="2140" y="125"/>
                  <a:pt x="2151" y="130"/>
                  <a:pt x="2163" y="132"/>
                </a:cubicBezTo>
                <a:cubicBezTo>
                  <a:pt x="2183" y="135"/>
                  <a:pt x="2198" y="129"/>
                  <a:pt x="2216" y="124"/>
                </a:cubicBezTo>
                <a:cubicBezTo>
                  <a:pt x="2236" y="119"/>
                  <a:pt x="2257" y="143"/>
                  <a:pt x="2270" y="154"/>
                </a:cubicBezTo>
                <a:cubicBezTo>
                  <a:pt x="2300" y="181"/>
                  <a:pt x="2332" y="234"/>
                  <a:pt x="2290" y="265"/>
                </a:cubicBezTo>
                <a:cubicBezTo>
                  <a:pt x="2286" y="268"/>
                  <a:pt x="2285" y="272"/>
                  <a:pt x="2287" y="276"/>
                </a:cubicBezTo>
                <a:cubicBezTo>
                  <a:pt x="2282" y="274"/>
                  <a:pt x="2274" y="278"/>
                  <a:pt x="2275" y="285"/>
                </a:cubicBezTo>
                <a:cubicBezTo>
                  <a:pt x="2275" y="287"/>
                  <a:pt x="2276" y="288"/>
                  <a:pt x="2276" y="290"/>
                </a:cubicBezTo>
                <a:cubicBezTo>
                  <a:pt x="2274" y="290"/>
                  <a:pt x="2273" y="290"/>
                  <a:pt x="2272" y="290"/>
                </a:cubicBezTo>
                <a:cubicBezTo>
                  <a:pt x="2256" y="294"/>
                  <a:pt x="2252" y="321"/>
                  <a:pt x="2249" y="334"/>
                </a:cubicBezTo>
                <a:cubicBezTo>
                  <a:pt x="2242" y="337"/>
                  <a:pt x="2235" y="337"/>
                  <a:pt x="2232" y="326"/>
                </a:cubicBezTo>
                <a:cubicBezTo>
                  <a:pt x="2230" y="320"/>
                  <a:pt x="2223" y="318"/>
                  <a:pt x="2219" y="323"/>
                </a:cubicBezTo>
                <a:cubicBezTo>
                  <a:pt x="2201" y="341"/>
                  <a:pt x="2189" y="341"/>
                  <a:pt x="2168" y="329"/>
                </a:cubicBezTo>
                <a:close/>
                <a:moveTo>
                  <a:pt x="2164" y="383"/>
                </a:moveTo>
                <a:cubicBezTo>
                  <a:pt x="2166" y="382"/>
                  <a:pt x="2169" y="381"/>
                  <a:pt x="2172" y="381"/>
                </a:cubicBezTo>
                <a:cubicBezTo>
                  <a:pt x="2183" y="380"/>
                  <a:pt x="2194" y="385"/>
                  <a:pt x="2201" y="393"/>
                </a:cubicBezTo>
                <a:cubicBezTo>
                  <a:pt x="2211" y="404"/>
                  <a:pt x="2201" y="419"/>
                  <a:pt x="2192" y="427"/>
                </a:cubicBezTo>
                <a:cubicBezTo>
                  <a:pt x="2188" y="432"/>
                  <a:pt x="2183" y="433"/>
                  <a:pt x="2179" y="431"/>
                </a:cubicBezTo>
                <a:cubicBezTo>
                  <a:pt x="2179" y="431"/>
                  <a:pt x="2178" y="431"/>
                  <a:pt x="2178" y="431"/>
                </a:cubicBezTo>
                <a:cubicBezTo>
                  <a:pt x="2177" y="430"/>
                  <a:pt x="2177" y="430"/>
                  <a:pt x="2176" y="430"/>
                </a:cubicBezTo>
                <a:cubicBezTo>
                  <a:pt x="2169" y="425"/>
                  <a:pt x="2164" y="414"/>
                  <a:pt x="2162" y="407"/>
                </a:cubicBezTo>
                <a:cubicBezTo>
                  <a:pt x="2160" y="398"/>
                  <a:pt x="2160" y="389"/>
                  <a:pt x="2164" y="383"/>
                </a:cubicBezTo>
                <a:close/>
                <a:moveTo>
                  <a:pt x="2146" y="403"/>
                </a:moveTo>
                <a:cubicBezTo>
                  <a:pt x="2146" y="406"/>
                  <a:pt x="2146" y="409"/>
                  <a:pt x="2147" y="412"/>
                </a:cubicBezTo>
                <a:cubicBezTo>
                  <a:pt x="2146" y="411"/>
                  <a:pt x="2145" y="410"/>
                  <a:pt x="2145" y="409"/>
                </a:cubicBezTo>
                <a:cubicBezTo>
                  <a:pt x="2145" y="407"/>
                  <a:pt x="2145" y="405"/>
                  <a:pt x="2146" y="403"/>
                </a:cubicBezTo>
                <a:close/>
                <a:moveTo>
                  <a:pt x="2221" y="591"/>
                </a:moveTo>
                <a:cubicBezTo>
                  <a:pt x="2221" y="591"/>
                  <a:pt x="2221" y="591"/>
                  <a:pt x="2221" y="591"/>
                </a:cubicBezTo>
                <a:cubicBezTo>
                  <a:pt x="2219" y="590"/>
                  <a:pt x="2217" y="590"/>
                  <a:pt x="2215" y="591"/>
                </a:cubicBezTo>
                <a:cubicBezTo>
                  <a:pt x="2199" y="598"/>
                  <a:pt x="2199" y="611"/>
                  <a:pt x="2204" y="623"/>
                </a:cubicBezTo>
                <a:cubicBezTo>
                  <a:pt x="2202" y="634"/>
                  <a:pt x="2197" y="643"/>
                  <a:pt x="2190" y="651"/>
                </a:cubicBezTo>
                <a:cubicBezTo>
                  <a:pt x="2182" y="661"/>
                  <a:pt x="2166" y="672"/>
                  <a:pt x="2160" y="654"/>
                </a:cubicBezTo>
                <a:cubicBezTo>
                  <a:pt x="2159" y="649"/>
                  <a:pt x="2151" y="646"/>
                  <a:pt x="2147" y="651"/>
                </a:cubicBezTo>
                <a:cubicBezTo>
                  <a:pt x="2129" y="669"/>
                  <a:pt x="2117" y="669"/>
                  <a:pt x="2096" y="658"/>
                </a:cubicBezTo>
                <a:cubicBezTo>
                  <a:pt x="2086" y="652"/>
                  <a:pt x="2076" y="646"/>
                  <a:pt x="2065" y="641"/>
                </a:cubicBezTo>
                <a:cubicBezTo>
                  <a:pt x="2046" y="633"/>
                  <a:pt x="2007" y="620"/>
                  <a:pt x="2030" y="595"/>
                </a:cubicBezTo>
                <a:cubicBezTo>
                  <a:pt x="2034" y="592"/>
                  <a:pt x="2034" y="585"/>
                  <a:pt x="2029" y="583"/>
                </a:cubicBezTo>
                <a:cubicBezTo>
                  <a:pt x="1988" y="565"/>
                  <a:pt x="2031" y="510"/>
                  <a:pt x="2040" y="482"/>
                </a:cubicBezTo>
                <a:cubicBezTo>
                  <a:pt x="2043" y="475"/>
                  <a:pt x="2045" y="447"/>
                  <a:pt x="2057" y="450"/>
                </a:cubicBezTo>
                <a:cubicBezTo>
                  <a:pt x="2069" y="453"/>
                  <a:pt x="2079" y="459"/>
                  <a:pt x="2092" y="461"/>
                </a:cubicBezTo>
                <a:cubicBezTo>
                  <a:pt x="2111" y="464"/>
                  <a:pt x="2126" y="457"/>
                  <a:pt x="2145" y="452"/>
                </a:cubicBezTo>
                <a:cubicBezTo>
                  <a:pt x="2165" y="447"/>
                  <a:pt x="2185" y="471"/>
                  <a:pt x="2199" y="483"/>
                </a:cubicBezTo>
                <a:cubicBezTo>
                  <a:pt x="2223" y="505"/>
                  <a:pt x="2250" y="545"/>
                  <a:pt x="2233" y="576"/>
                </a:cubicBezTo>
                <a:cubicBezTo>
                  <a:pt x="2230" y="579"/>
                  <a:pt x="2226" y="583"/>
                  <a:pt x="2223" y="588"/>
                </a:cubicBezTo>
                <a:cubicBezTo>
                  <a:pt x="2222" y="589"/>
                  <a:pt x="2222" y="590"/>
                  <a:pt x="2221" y="591"/>
                </a:cubicBezTo>
                <a:close/>
                <a:moveTo>
                  <a:pt x="2238" y="633"/>
                </a:moveTo>
                <a:cubicBezTo>
                  <a:pt x="2235" y="630"/>
                  <a:pt x="2232" y="626"/>
                  <a:pt x="2231" y="621"/>
                </a:cubicBezTo>
                <a:cubicBezTo>
                  <a:pt x="2230" y="620"/>
                  <a:pt x="2230" y="619"/>
                  <a:pt x="2230" y="619"/>
                </a:cubicBezTo>
                <a:cubicBezTo>
                  <a:pt x="2229" y="614"/>
                  <a:pt x="2230" y="609"/>
                  <a:pt x="2233" y="602"/>
                </a:cubicBezTo>
                <a:cubicBezTo>
                  <a:pt x="2234" y="601"/>
                  <a:pt x="2234" y="601"/>
                  <a:pt x="2234" y="600"/>
                </a:cubicBezTo>
                <a:cubicBezTo>
                  <a:pt x="2239" y="596"/>
                  <a:pt x="2242" y="591"/>
                  <a:pt x="2245" y="586"/>
                </a:cubicBezTo>
                <a:cubicBezTo>
                  <a:pt x="2251" y="581"/>
                  <a:pt x="2258" y="579"/>
                  <a:pt x="2266" y="581"/>
                </a:cubicBezTo>
                <a:cubicBezTo>
                  <a:pt x="2280" y="584"/>
                  <a:pt x="2288" y="601"/>
                  <a:pt x="2293" y="613"/>
                </a:cubicBezTo>
                <a:cubicBezTo>
                  <a:pt x="2294" y="616"/>
                  <a:pt x="2296" y="617"/>
                  <a:pt x="2298" y="617"/>
                </a:cubicBezTo>
                <a:cubicBezTo>
                  <a:pt x="2296" y="626"/>
                  <a:pt x="2295" y="636"/>
                  <a:pt x="2297" y="645"/>
                </a:cubicBezTo>
                <a:cubicBezTo>
                  <a:pt x="2296" y="644"/>
                  <a:pt x="2294" y="643"/>
                  <a:pt x="2292" y="643"/>
                </a:cubicBezTo>
                <a:cubicBezTo>
                  <a:pt x="2288" y="643"/>
                  <a:pt x="2285" y="643"/>
                  <a:pt x="2280" y="643"/>
                </a:cubicBezTo>
                <a:cubicBezTo>
                  <a:pt x="2266" y="643"/>
                  <a:pt x="2248" y="641"/>
                  <a:pt x="2238" y="633"/>
                </a:cubicBezTo>
                <a:close/>
                <a:moveTo>
                  <a:pt x="2291" y="711"/>
                </a:moveTo>
                <a:cubicBezTo>
                  <a:pt x="2290" y="712"/>
                  <a:pt x="2289" y="713"/>
                  <a:pt x="2288" y="714"/>
                </a:cubicBezTo>
                <a:cubicBezTo>
                  <a:pt x="2284" y="717"/>
                  <a:pt x="2280" y="720"/>
                  <a:pt x="2276" y="722"/>
                </a:cubicBezTo>
                <a:cubicBezTo>
                  <a:pt x="2271" y="724"/>
                  <a:pt x="2264" y="723"/>
                  <a:pt x="2257" y="722"/>
                </a:cubicBezTo>
                <a:cubicBezTo>
                  <a:pt x="2252" y="713"/>
                  <a:pt x="2251" y="701"/>
                  <a:pt x="2257" y="690"/>
                </a:cubicBezTo>
                <a:cubicBezTo>
                  <a:pt x="2260" y="684"/>
                  <a:pt x="2265" y="680"/>
                  <a:pt x="2270" y="677"/>
                </a:cubicBezTo>
                <a:cubicBezTo>
                  <a:pt x="2281" y="672"/>
                  <a:pt x="2293" y="669"/>
                  <a:pt x="2304" y="663"/>
                </a:cubicBezTo>
                <a:cubicBezTo>
                  <a:pt x="2305" y="662"/>
                  <a:pt x="2306" y="662"/>
                  <a:pt x="2306" y="661"/>
                </a:cubicBezTo>
                <a:cubicBezTo>
                  <a:pt x="2309" y="664"/>
                  <a:pt x="2312" y="667"/>
                  <a:pt x="2316" y="669"/>
                </a:cubicBezTo>
                <a:cubicBezTo>
                  <a:pt x="2319" y="670"/>
                  <a:pt x="2322" y="671"/>
                  <a:pt x="2325" y="672"/>
                </a:cubicBezTo>
                <a:cubicBezTo>
                  <a:pt x="2317" y="682"/>
                  <a:pt x="2309" y="693"/>
                  <a:pt x="2300" y="703"/>
                </a:cubicBezTo>
                <a:cubicBezTo>
                  <a:pt x="2298" y="705"/>
                  <a:pt x="2295" y="708"/>
                  <a:pt x="2293" y="710"/>
                </a:cubicBezTo>
                <a:cubicBezTo>
                  <a:pt x="2292" y="711"/>
                  <a:pt x="2292" y="711"/>
                  <a:pt x="2291" y="711"/>
                </a:cubicBezTo>
                <a:close/>
                <a:moveTo>
                  <a:pt x="2337" y="923"/>
                </a:moveTo>
                <a:cubicBezTo>
                  <a:pt x="2331" y="923"/>
                  <a:pt x="2324" y="923"/>
                  <a:pt x="2318" y="923"/>
                </a:cubicBezTo>
                <a:cubicBezTo>
                  <a:pt x="2303" y="922"/>
                  <a:pt x="2286" y="919"/>
                  <a:pt x="2275" y="908"/>
                </a:cubicBezTo>
                <a:cubicBezTo>
                  <a:pt x="2263" y="898"/>
                  <a:pt x="2265" y="882"/>
                  <a:pt x="2268" y="867"/>
                </a:cubicBezTo>
                <a:cubicBezTo>
                  <a:pt x="2269" y="866"/>
                  <a:pt x="2270" y="866"/>
                  <a:pt x="2271" y="865"/>
                </a:cubicBezTo>
                <a:cubicBezTo>
                  <a:pt x="2278" y="862"/>
                  <a:pt x="2283" y="859"/>
                  <a:pt x="2288" y="852"/>
                </a:cubicBezTo>
                <a:cubicBezTo>
                  <a:pt x="2300" y="834"/>
                  <a:pt x="2299" y="818"/>
                  <a:pt x="2303" y="797"/>
                </a:cubicBezTo>
                <a:cubicBezTo>
                  <a:pt x="2303" y="797"/>
                  <a:pt x="2303" y="797"/>
                  <a:pt x="2303" y="796"/>
                </a:cubicBezTo>
                <a:cubicBezTo>
                  <a:pt x="2320" y="781"/>
                  <a:pt x="2350" y="784"/>
                  <a:pt x="2372" y="795"/>
                </a:cubicBezTo>
                <a:cubicBezTo>
                  <a:pt x="2386" y="801"/>
                  <a:pt x="2397" y="811"/>
                  <a:pt x="2405" y="823"/>
                </a:cubicBezTo>
                <a:cubicBezTo>
                  <a:pt x="2412" y="847"/>
                  <a:pt x="2409" y="875"/>
                  <a:pt x="2409" y="899"/>
                </a:cubicBezTo>
                <a:cubicBezTo>
                  <a:pt x="2409" y="902"/>
                  <a:pt x="2411" y="905"/>
                  <a:pt x="2413" y="906"/>
                </a:cubicBezTo>
                <a:cubicBezTo>
                  <a:pt x="2411" y="909"/>
                  <a:pt x="2410" y="913"/>
                  <a:pt x="2409" y="917"/>
                </a:cubicBezTo>
                <a:cubicBezTo>
                  <a:pt x="2406" y="917"/>
                  <a:pt x="2403" y="917"/>
                  <a:pt x="2400" y="918"/>
                </a:cubicBezTo>
                <a:cubicBezTo>
                  <a:pt x="2399" y="918"/>
                  <a:pt x="2399" y="918"/>
                  <a:pt x="2398" y="918"/>
                </a:cubicBezTo>
                <a:cubicBezTo>
                  <a:pt x="2385" y="918"/>
                  <a:pt x="2362" y="922"/>
                  <a:pt x="2337" y="923"/>
                </a:cubicBezTo>
                <a:close/>
                <a:moveTo>
                  <a:pt x="2305" y="991"/>
                </a:moveTo>
                <a:cubicBezTo>
                  <a:pt x="2305" y="991"/>
                  <a:pt x="2306" y="991"/>
                  <a:pt x="2306" y="992"/>
                </a:cubicBezTo>
                <a:cubicBezTo>
                  <a:pt x="2305" y="993"/>
                  <a:pt x="2303" y="994"/>
                  <a:pt x="2301" y="995"/>
                </a:cubicBezTo>
                <a:cubicBezTo>
                  <a:pt x="2302" y="993"/>
                  <a:pt x="2303" y="992"/>
                  <a:pt x="2305" y="991"/>
                </a:cubicBezTo>
                <a:close/>
                <a:moveTo>
                  <a:pt x="2286" y="1027"/>
                </a:moveTo>
                <a:cubicBezTo>
                  <a:pt x="2288" y="1024"/>
                  <a:pt x="2290" y="1021"/>
                  <a:pt x="2291" y="1018"/>
                </a:cubicBezTo>
                <a:cubicBezTo>
                  <a:pt x="2310" y="1005"/>
                  <a:pt x="2333" y="997"/>
                  <a:pt x="2353" y="986"/>
                </a:cubicBezTo>
                <a:cubicBezTo>
                  <a:pt x="2377" y="974"/>
                  <a:pt x="2401" y="961"/>
                  <a:pt x="2423" y="946"/>
                </a:cubicBezTo>
                <a:cubicBezTo>
                  <a:pt x="2424" y="946"/>
                  <a:pt x="2424" y="946"/>
                  <a:pt x="2424" y="945"/>
                </a:cubicBezTo>
                <a:cubicBezTo>
                  <a:pt x="2429" y="948"/>
                  <a:pt x="2435" y="949"/>
                  <a:pt x="2441" y="949"/>
                </a:cubicBezTo>
                <a:cubicBezTo>
                  <a:pt x="2441" y="950"/>
                  <a:pt x="2441" y="951"/>
                  <a:pt x="2441" y="952"/>
                </a:cubicBezTo>
                <a:cubicBezTo>
                  <a:pt x="2442" y="955"/>
                  <a:pt x="2442" y="959"/>
                  <a:pt x="2443" y="962"/>
                </a:cubicBezTo>
                <a:cubicBezTo>
                  <a:pt x="2443" y="998"/>
                  <a:pt x="2444" y="1036"/>
                  <a:pt x="2433" y="1070"/>
                </a:cubicBezTo>
                <a:cubicBezTo>
                  <a:pt x="2430" y="1078"/>
                  <a:pt x="2426" y="1085"/>
                  <a:pt x="2419" y="1091"/>
                </a:cubicBezTo>
                <a:cubicBezTo>
                  <a:pt x="2407" y="1101"/>
                  <a:pt x="2399" y="1092"/>
                  <a:pt x="2387" y="1087"/>
                </a:cubicBezTo>
                <a:cubicBezTo>
                  <a:pt x="2369" y="1081"/>
                  <a:pt x="2345" y="1079"/>
                  <a:pt x="2327" y="1083"/>
                </a:cubicBezTo>
                <a:cubicBezTo>
                  <a:pt x="2323" y="1084"/>
                  <a:pt x="2320" y="1085"/>
                  <a:pt x="2317" y="1086"/>
                </a:cubicBezTo>
                <a:cubicBezTo>
                  <a:pt x="2297" y="1075"/>
                  <a:pt x="2284" y="1051"/>
                  <a:pt x="2286" y="1027"/>
                </a:cubicBezTo>
                <a:close/>
                <a:moveTo>
                  <a:pt x="2271" y="1060"/>
                </a:moveTo>
                <a:cubicBezTo>
                  <a:pt x="2271" y="1056"/>
                  <a:pt x="2270" y="1051"/>
                  <a:pt x="2270" y="1047"/>
                </a:cubicBezTo>
                <a:cubicBezTo>
                  <a:pt x="2271" y="1051"/>
                  <a:pt x="2272" y="1054"/>
                  <a:pt x="2274" y="1058"/>
                </a:cubicBezTo>
                <a:cubicBezTo>
                  <a:pt x="2273" y="1058"/>
                  <a:pt x="2272" y="1059"/>
                  <a:pt x="2271" y="1060"/>
                </a:cubicBezTo>
                <a:close/>
                <a:moveTo>
                  <a:pt x="2204" y="956"/>
                </a:moveTo>
                <a:cubicBezTo>
                  <a:pt x="2211" y="954"/>
                  <a:pt x="2218" y="957"/>
                  <a:pt x="2225" y="963"/>
                </a:cubicBezTo>
                <a:cubicBezTo>
                  <a:pt x="2227" y="965"/>
                  <a:pt x="2229" y="968"/>
                  <a:pt x="2230" y="970"/>
                </a:cubicBezTo>
                <a:cubicBezTo>
                  <a:pt x="2237" y="981"/>
                  <a:pt x="2237" y="1005"/>
                  <a:pt x="2219" y="1007"/>
                </a:cubicBezTo>
                <a:cubicBezTo>
                  <a:pt x="2217" y="1007"/>
                  <a:pt x="2214" y="1006"/>
                  <a:pt x="2212" y="1005"/>
                </a:cubicBezTo>
                <a:cubicBezTo>
                  <a:pt x="2207" y="996"/>
                  <a:pt x="2205" y="984"/>
                  <a:pt x="2206" y="974"/>
                </a:cubicBezTo>
                <a:cubicBezTo>
                  <a:pt x="2207" y="968"/>
                  <a:pt x="2202" y="965"/>
                  <a:pt x="2197" y="966"/>
                </a:cubicBezTo>
                <a:cubicBezTo>
                  <a:pt x="2198" y="962"/>
                  <a:pt x="2200" y="958"/>
                  <a:pt x="2204" y="956"/>
                </a:cubicBezTo>
                <a:close/>
                <a:moveTo>
                  <a:pt x="2200" y="1015"/>
                </a:moveTo>
                <a:cubicBezTo>
                  <a:pt x="2204" y="1021"/>
                  <a:pt x="2209" y="1026"/>
                  <a:pt x="2215" y="1030"/>
                </a:cubicBezTo>
                <a:cubicBezTo>
                  <a:pt x="2234" y="1042"/>
                  <a:pt x="2255" y="1025"/>
                  <a:pt x="2261" y="1007"/>
                </a:cubicBezTo>
                <a:cubicBezTo>
                  <a:pt x="2266" y="991"/>
                  <a:pt x="2255" y="970"/>
                  <a:pt x="2240" y="955"/>
                </a:cubicBezTo>
                <a:cubicBezTo>
                  <a:pt x="2258" y="962"/>
                  <a:pt x="2273" y="973"/>
                  <a:pt x="2278" y="987"/>
                </a:cubicBezTo>
                <a:cubicBezTo>
                  <a:pt x="2272" y="994"/>
                  <a:pt x="2268" y="1001"/>
                  <a:pt x="2264" y="1009"/>
                </a:cubicBezTo>
                <a:cubicBezTo>
                  <a:pt x="2261" y="1016"/>
                  <a:pt x="2258" y="1023"/>
                  <a:pt x="2257" y="1030"/>
                </a:cubicBezTo>
                <a:cubicBezTo>
                  <a:pt x="2257" y="1031"/>
                  <a:pt x="2256" y="1031"/>
                  <a:pt x="2256" y="1032"/>
                </a:cubicBezTo>
                <a:cubicBezTo>
                  <a:pt x="2238" y="1040"/>
                  <a:pt x="2210" y="1040"/>
                  <a:pt x="2195" y="1035"/>
                </a:cubicBezTo>
                <a:cubicBezTo>
                  <a:pt x="2177" y="1030"/>
                  <a:pt x="2178" y="1005"/>
                  <a:pt x="2182" y="984"/>
                </a:cubicBezTo>
                <a:cubicBezTo>
                  <a:pt x="2185" y="996"/>
                  <a:pt x="2191" y="1007"/>
                  <a:pt x="2200" y="1015"/>
                </a:cubicBezTo>
                <a:close/>
                <a:moveTo>
                  <a:pt x="2155" y="828"/>
                </a:moveTo>
                <a:cubicBezTo>
                  <a:pt x="2179" y="818"/>
                  <a:pt x="2192" y="795"/>
                  <a:pt x="2211" y="779"/>
                </a:cubicBezTo>
                <a:cubicBezTo>
                  <a:pt x="2228" y="764"/>
                  <a:pt x="2242" y="786"/>
                  <a:pt x="2238" y="802"/>
                </a:cubicBezTo>
                <a:cubicBezTo>
                  <a:pt x="2234" y="816"/>
                  <a:pt x="2221" y="828"/>
                  <a:pt x="2210" y="836"/>
                </a:cubicBezTo>
                <a:cubicBezTo>
                  <a:pt x="2200" y="844"/>
                  <a:pt x="2188" y="849"/>
                  <a:pt x="2175" y="853"/>
                </a:cubicBezTo>
                <a:cubicBezTo>
                  <a:pt x="2155" y="858"/>
                  <a:pt x="2136" y="849"/>
                  <a:pt x="2120" y="837"/>
                </a:cubicBezTo>
                <a:cubicBezTo>
                  <a:pt x="2131" y="836"/>
                  <a:pt x="2143" y="834"/>
                  <a:pt x="2155" y="828"/>
                </a:cubicBezTo>
                <a:close/>
                <a:moveTo>
                  <a:pt x="2014" y="697"/>
                </a:moveTo>
                <a:cubicBezTo>
                  <a:pt x="2016" y="693"/>
                  <a:pt x="2036" y="659"/>
                  <a:pt x="2040" y="671"/>
                </a:cubicBezTo>
                <a:cubicBezTo>
                  <a:pt x="2044" y="683"/>
                  <a:pt x="2039" y="699"/>
                  <a:pt x="2036" y="710"/>
                </a:cubicBezTo>
                <a:cubicBezTo>
                  <a:pt x="2029" y="740"/>
                  <a:pt x="2006" y="758"/>
                  <a:pt x="1980" y="773"/>
                </a:cubicBezTo>
                <a:cubicBezTo>
                  <a:pt x="1999" y="753"/>
                  <a:pt x="2005" y="721"/>
                  <a:pt x="2014" y="697"/>
                </a:cubicBezTo>
                <a:close/>
                <a:moveTo>
                  <a:pt x="2109" y="745"/>
                </a:moveTo>
                <a:cubicBezTo>
                  <a:pt x="2117" y="736"/>
                  <a:pt x="2140" y="681"/>
                  <a:pt x="2156" y="704"/>
                </a:cubicBezTo>
                <a:cubicBezTo>
                  <a:pt x="2168" y="721"/>
                  <a:pt x="2143" y="756"/>
                  <a:pt x="2134" y="769"/>
                </a:cubicBezTo>
                <a:cubicBezTo>
                  <a:pt x="2119" y="787"/>
                  <a:pt x="2099" y="796"/>
                  <a:pt x="2076" y="799"/>
                </a:cubicBezTo>
                <a:cubicBezTo>
                  <a:pt x="2075" y="799"/>
                  <a:pt x="2073" y="800"/>
                  <a:pt x="2072" y="800"/>
                </a:cubicBezTo>
                <a:cubicBezTo>
                  <a:pt x="2070" y="781"/>
                  <a:pt x="2100" y="758"/>
                  <a:pt x="2109" y="745"/>
                </a:cubicBezTo>
                <a:close/>
                <a:moveTo>
                  <a:pt x="1877" y="760"/>
                </a:moveTo>
                <a:cubicBezTo>
                  <a:pt x="1882" y="720"/>
                  <a:pt x="1898" y="660"/>
                  <a:pt x="1939" y="643"/>
                </a:cubicBezTo>
                <a:cubicBezTo>
                  <a:pt x="1951" y="698"/>
                  <a:pt x="1925" y="756"/>
                  <a:pt x="1871" y="777"/>
                </a:cubicBezTo>
                <a:cubicBezTo>
                  <a:pt x="1874" y="772"/>
                  <a:pt x="1876" y="766"/>
                  <a:pt x="1877" y="760"/>
                </a:cubicBezTo>
                <a:close/>
                <a:moveTo>
                  <a:pt x="1865" y="783"/>
                </a:moveTo>
                <a:cubicBezTo>
                  <a:pt x="1864" y="788"/>
                  <a:pt x="1867" y="793"/>
                  <a:pt x="1873" y="792"/>
                </a:cubicBezTo>
                <a:cubicBezTo>
                  <a:pt x="1898" y="791"/>
                  <a:pt x="1921" y="797"/>
                  <a:pt x="1944" y="793"/>
                </a:cubicBezTo>
                <a:cubicBezTo>
                  <a:pt x="1940" y="797"/>
                  <a:pt x="1944" y="805"/>
                  <a:pt x="1950" y="806"/>
                </a:cubicBezTo>
                <a:cubicBezTo>
                  <a:pt x="1985" y="807"/>
                  <a:pt x="2024" y="818"/>
                  <a:pt x="2061" y="817"/>
                </a:cubicBezTo>
                <a:cubicBezTo>
                  <a:pt x="2064" y="822"/>
                  <a:pt x="2067" y="826"/>
                  <a:pt x="2070" y="830"/>
                </a:cubicBezTo>
                <a:cubicBezTo>
                  <a:pt x="2070" y="831"/>
                  <a:pt x="2071" y="831"/>
                  <a:pt x="2071" y="832"/>
                </a:cubicBezTo>
                <a:cubicBezTo>
                  <a:pt x="2035" y="839"/>
                  <a:pt x="1997" y="838"/>
                  <a:pt x="1961" y="835"/>
                </a:cubicBezTo>
                <a:cubicBezTo>
                  <a:pt x="1917" y="832"/>
                  <a:pt x="1873" y="824"/>
                  <a:pt x="1829" y="814"/>
                </a:cubicBezTo>
                <a:cubicBezTo>
                  <a:pt x="1828" y="814"/>
                  <a:pt x="1826" y="813"/>
                  <a:pt x="1825" y="814"/>
                </a:cubicBezTo>
                <a:cubicBezTo>
                  <a:pt x="1816" y="815"/>
                  <a:pt x="1808" y="815"/>
                  <a:pt x="1801" y="813"/>
                </a:cubicBezTo>
                <a:cubicBezTo>
                  <a:pt x="1800" y="811"/>
                  <a:pt x="1800" y="808"/>
                  <a:pt x="1799" y="806"/>
                </a:cubicBezTo>
                <a:cubicBezTo>
                  <a:pt x="1822" y="803"/>
                  <a:pt x="1850" y="799"/>
                  <a:pt x="1865" y="783"/>
                </a:cubicBezTo>
                <a:close/>
                <a:moveTo>
                  <a:pt x="641" y="1034"/>
                </a:moveTo>
                <a:cubicBezTo>
                  <a:pt x="641" y="1024"/>
                  <a:pt x="640" y="1014"/>
                  <a:pt x="637" y="1003"/>
                </a:cubicBezTo>
                <a:cubicBezTo>
                  <a:pt x="640" y="1013"/>
                  <a:pt x="642" y="1024"/>
                  <a:pt x="641" y="1034"/>
                </a:cubicBezTo>
                <a:close/>
                <a:moveTo>
                  <a:pt x="239" y="1080"/>
                </a:moveTo>
                <a:cubicBezTo>
                  <a:pt x="238" y="1084"/>
                  <a:pt x="238" y="1087"/>
                  <a:pt x="238" y="1090"/>
                </a:cubicBezTo>
                <a:cubicBezTo>
                  <a:pt x="228" y="1094"/>
                  <a:pt x="218" y="1096"/>
                  <a:pt x="208" y="1094"/>
                </a:cubicBezTo>
                <a:cubicBezTo>
                  <a:pt x="198" y="1092"/>
                  <a:pt x="192" y="1085"/>
                  <a:pt x="190" y="1076"/>
                </a:cubicBezTo>
                <a:cubicBezTo>
                  <a:pt x="198" y="1078"/>
                  <a:pt x="207" y="1079"/>
                  <a:pt x="215" y="1080"/>
                </a:cubicBezTo>
                <a:cubicBezTo>
                  <a:pt x="227" y="1080"/>
                  <a:pt x="227" y="1062"/>
                  <a:pt x="215" y="1062"/>
                </a:cubicBezTo>
                <a:cubicBezTo>
                  <a:pt x="206" y="1062"/>
                  <a:pt x="198" y="1060"/>
                  <a:pt x="190" y="1057"/>
                </a:cubicBezTo>
                <a:cubicBezTo>
                  <a:pt x="191" y="1055"/>
                  <a:pt x="191" y="1053"/>
                  <a:pt x="192" y="1051"/>
                </a:cubicBezTo>
                <a:cubicBezTo>
                  <a:pt x="196" y="1038"/>
                  <a:pt x="209" y="1031"/>
                  <a:pt x="222" y="1031"/>
                </a:cubicBezTo>
                <a:cubicBezTo>
                  <a:pt x="239" y="1031"/>
                  <a:pt x="249" y="1044"/>
                  <a:pt x="253" y="1059"/>
                </a:cubicBezTo>
                <a:cubicBezTo>
                  <a:pt x="254" y="1059"/>
                  <a:pt x="254" y="1059"/>
                  <a:pt x="254" y="1060"/>
                </a:cubicBezTo>
                <a:cubicBezTo>
                  <a:pt x="247" y="1065"/>
                  <a:pt x="241" y="1072"/>
                  <a:pt x="239" y="1080"/>
                </a:cubicBezTo>
                <a:close/>
                <a:moveTo>
                  <a:pt x="77" y="1279"/>
                </a:moveTo>
                <a:cubicBezTo>
                  <a:pt x="71" y="1285"/>
                  <a:pt x="62" y="1285"/>
                  <a:pt x="54" y="1282"/>
                </a:cubicBezTo>
                <a:cubicBezTo>
                  <a:pt x="60" y="1277"/>
                  <a:pt x="66" y="1272"/>
                  <a:pt x="70" y="1265"/>
                </a:cubicBezTo>
                <a:cubicBezTo>
                  <a:pt x="76" y="1257"/>
                  <a:pt x="63" y="1248"/>
                  <a:pt x="57" y="1256"/>
                </a:cubicBezTo>
                <a:cubicBezTo>
                  <a:pt x="52" y="1263"/>
                  <a:pt x="47" y="1269"/>
                  <a:pt x="40" y="1273"/>
                </a:cubicBezTo>
                <a:cubicBezTo>
                  <a:pt x="39" y="1271"/>
                  <a:pt x="37" y="1270"/>
                  <a:pt x="36" y="1268"/>
                </a:cubicBezTo>
                <a:cubicBezTo>
                  <a:pt x="28" y="1258"/>
                  <a:pt x="30" y="1245"/>
                  <a:pt x="37" y="1235"/>
                </a:cubicBezTo>
                <a:cubicBezTo>
                  <a:pt x="45" y="1222"/>
                  <a:pt x="61" y="1221"/>
                  <a:pt x="74" y="1226"/>
                </a:cubicBezTo>
                <a:cubicBezTo>
                  <a:pt x="74" y="1226"/>
                  <a:pt x="75" y="1226"/>
                  <a:pt x="75" y="1226"/>
                </a:cubicBezTo>
                <a:cubicBezTo>
                  <a:pt x="75" y="1234"/>
                  <a:pt x="78" y="1241"/>
                  <a:pt x="83" y="1248"/>
                </a:cubicBezTo>
                <a:cubicBezTo>
                  <a:pt x="85" y="1250"/>
                  <a:pt x="88" y="1252"/>
                  <a:pt x="90" y="1254"/>
                </a:cubicBezTo>
                <a:cubicBezTo>
                  <a:pt x="88" y="1263"/>
                  <a:pt x="84" y="1272"/>
                  <a:pt x="77" y="1279"/>
                </a:cubicBezTo>
                <a:close/>
                <a:moveTo>
                  <a:pt x="108" y="1242"/>
                </a:moveTo>
                <a:cubicBezTo>
                  <a:pt x="106" y="1237"/>
                  <a:pt x="99" y="1234"/>
                  <a:pt x="96" y="1238"/>
                </a:cubicBezTo>
                <a:cubicBezTo>
                  <a:pt x="95" y="1238"/>
                  <a:pt x="95" y="1238"/>
                  <a:pt x="95" y="1237"/>
                </a:cubicBezTo>
                <a:cubicBezTo>
                  <a:pt x="88" y="1230"/>
                  <a:pt x="90" y="1213"/>
                  <a:pt x="98" y="1206"/>
                </a:cubicBezTo>
                <a:cubicBezTo>
                  <a:pt x="98" y="1208"/>
                  <a:pt x="98" y="1209"/>
                  <a:pt x="98" y="1211"/>
                </a:cubicBezTo>
                <a:cubicBezTo>
                  <a:pt x="97" y="1214"/>
                  <a:pt x="97" y="1218"/>
                  <a:pt x="99" y="1220"/>
                </a:cubicBezTo>
                <a:cubicBezTo>
                  <a:pt x="100" y="1225"/>
                  <a:pt x="102" y="1229"/>
                  <a:pt x="104" y="1232"/>
                </a:cubicBezTo>
                <a:cubicBezTo>
                  <a:pt x="109" y="1241"/>
                  <a:pt x="123" y="1235"/>
                  <a:pt x="119" y="1226"/>
                </a:cubicBezTo>
                <a:cubicBezTo>
                  <a:pt x="120" y="1226"/>
                  <a:pt x="120" y="1226"/>
                  <a:pt x="121" y="1226"/>
                </a:cubicBezTo>
                <a:cubicBezTo>
                  <a:pt x="122" y="1235"/>
                  <a:pt x="116" y="1242"/>
                  <a:pt x="108" y="1242"/>
                </a:cubicBezTo>
                <a:close/>
                <a:moveTo>
                  <a:pt x="132" y="1178"/>
                </a:moveTo>
                <a:cubicBezTo>
                  <a:pt x="135" y="1180"/>
                  <a:pt x="138" y="1181"/>
                  <a:pt x="141" y="1180"/>
                </a:cubicBezTo>
                <a:cubicBezTo>
                  <a:pt x="141" y="1180"/>
                  <a:pt x="141" y="1180"/>
                  <a:pt x="141" y="1180"/>
                </a:cubicBezTo>
                <a:cubicBezTo>
                  <a:pt x="142" y="1181"/>
                  <a:pt x="142" y="1181"/>
                  <a:pt x="142" y="1182"/>
                </a:cubicBezTo>
                <a:cubicBezTo>
                  <a:pt x="139" y="1181"/>
                  <a:pt x="134" y="1180"/>
                  <a:pt x="130" y="1180"/>
                </a:cubicBezTo>
                <a:cubicBezTo>
                  <a:pt x="131" y="1179"/>
                  <a:pt x="132" y="1178"/>
                  <a:pt x="132" y="1178"/>
                </a:cubicBezTo>
                <a:close/>
                <a:moveTo>
                  <a:pt x="152" y="1234"/>
                </a:moveTo>
                <a:cubicBezTo>
                  <a:pt x="165" y="1237"/>
                  <a:pt x="180" y="1240"/>
                  <a:pt x="190" y="1250"/>
                </a:cubicBezTo>
                <a:cubicBezTo>
                  <a:pt x="196" y="1256"/>
                  <a:pt x="196" y="1265"/>
                  <a:pt x="193" y="1273"/>
                </a:cubicBezTo>
                <a:cubicBezTo>
                  <a:pt x="188" y="1267"/>
                  <a:pt x="183" y="1261"/>
                  <a:pt x="176" y="1257"/>
                </a:cubicBezTo>
                <a:cubicBezTo>
                  <a:pt x="168" y="1251"/>
                  <a:pt x="159" y="1264"/>
                  <a:pt x="167" y="1270"/>
                </a:cubicBezTo>
                <a:cubicBezTo>
                  <a:pt x="174" y="1275"/>
                  <a:pt x="179" y="1280"/>
                  <a:pt x="184" y="1287"/>
                </a:cubicBezTo>
                <a:cubicBezTo>
                  <a:pt x="182" y="1288"/>
                  <a:pt x="181" y="1290"/>
                  <a:pt x="179" y="1291"/>
                </a:cubicBezTo>
                <a:cubicBezTo>
                  <a:pt x="169" y="1299"/>
                  <a:pt x="156" y="1297"/>
                  <a:pt x="146" y="1290"/>
                </a:cubicBezTo>
                <a:cubicBezTo>
                  <a:pt x="133" y="1282"/>
                  <a:pt x="132" y="1266"/>
                  <a:pt x="137" y="1253"/>
                </a:cubicBezTo>
                <a:cubicBezTo>
                  <a:pt x="138" y="1249"/>
                  <a:pt x="136" y="1246"/>
                  <a:pt x="133" y="1244"/>
                </a:cubicBezTo>
                <a:cubicBezTo>
                  <a:pt x="134" y="1243"/>
                  <a:pt x="135" y="1241"/>
                  <a:pt x="136" y="1239"/>
                </a:cubicBezTo>
                <a:cubicBezTo>
                  <a:pt x="136" y="1239"/>
                  <a:pt x="136" y="1239"/>
                  <a:pt x="137" y="1239"/>
                </a:cubicBezTo>
                <a:cubicBezTo>
                  <a:pt x="140" y="1235"/>
                  <a:pt x="144" y="1230"/>
                  <a:pt x="148" y="1225"/>
                </a:cubicBezTo>
                <a:cubicBezTo>
                  <a:pt x="146" y="1228"/>
                  <a:pt x="147" y="1233"/>
                  <a:pt x="152" y="1234"/>
                </a:cubicBezTo>
                <a:close/>
                <a:moveTo>
                  <a:pt x="201" y="1181"/>
                </a:moveTo>
                <a:cubicBezTo>
                  <a:pt x="193" y="1194"/>
                  <a:pt x="177" y="1195"/>
                  <a:pt x="164" y="1191"/>
                </a:cubicBezTo>
                <a:cubicBezTo>
                  <a:pt x="162" y="1190"/>
                  <a:pt x="161" y="1190"/>
                  <a:pt x="159" y="1190"/>
                </a:cubicBezTo>
                <a:cubicBezTo>
                  <a:pt x="159" y="1183"/>
                  <a:pt x="158" y="1175"/>
                  <a:pt x="153" y="1168"/>
                </a:cubicBezTo>
                <a:cubicBezTo>
                  <a:pt x="151" y="1166"/>
                  <a:pt x="150" y="1164"/>
                  <a:pt x="148" y="1163"/>
                </a:cubicBezTo>
                <a:cubicBezTo>
                  <a:pt x="150" y="1154"/>
                  <a:pt x="154" y="1144"/>
                  <a:pt x="161" y="1138"/>
                </a:cubicBezTo>
                <a:cubicBezTo>
                  <a:pt x="167" y="1131"/>
                  <a:pt x="176" y="1131"/>
                  <a:pt x="184" y="1134"/>
                </a:cubicBezTo>
                <a:cubicBezTo>
                  <a:pt x="178" y="1139"/>
                  <a:pt x="172" y="1144"/>
                  <a:pt x="168" y="1151"/>
                </a:cubicBezTo>
                <a:cubicBezTo>
                  <a:pt x="162" y="1159"/>
                  <a:pt x="175" y="1168"/>
                  <a:pt x="181" y="1160"/>
                </a:cubicBezTo>
                <a:cubicBezTo>
                  <a:pt x="186" y="1153"/>
                  <a:pt x="191" y="1148"/>
                  <a:pt x="198" y="1143"/>
                </a:cubicBezTo>
                <a:cubicBezTo>
                  <a:pt x="199" y="1145"/>
                  <a:pt x="201" y="1146"/>
                  <a:pt x="202" y="1148"/>
                </a:cubicBezTo>
                <a:cubicBezTo>
                  <a:pt x="210" y="1158"/>
                  <a:pt x="208" y="1172"/>
                  <a:pt x="201" y="1181"/>
                </a:cubicBezTo>
                <a:close/>
                <a:moveTo>
                  <a:pt x="353" y="1094"/>
                </a:moveTo>
                <a:cubicBezTo>
                  <a:pt x="355" y="1091"/>
                  <a:pt x="355" y="1089"/>
                  <a:pt x="355" y="1086"/>
                </a:cubicBezTo>
                <a:cubicBezTo>
                  <a:pt x="365" y="1083"/>
                  <a:pt x="375" y="1081"/>
                  <a:pt x="386" y="1083"/>
                </a:cubicBezTo>
                <a:cubicBezTo>
                  <a:pt x="396" y="1084"/>
                  <a:pt x="401" y="1092"/>
                  <a:pt x="403" y="1101"/>
                </a:cubicBezTo>
                <a:cubicBezTo>
                  <a:pt x="395" y="1098"/>
                  <a:pt x="387" y="1097"/>
                  <a:pt x="378" y="1097"/>
                </a:cubicBezTo>
                <a:cubicBezTo>
                  <a:pt x="367" y="1097"/>
                  <a:pt x="367" y="1114"/>
                  <a:pt x="378" y="1114"/>
                </a:cubicBezTo>
                <a:cubicBezTo>
                  <a:pt x="387" y="1114"/>
                  <a:pt x="395" y="1116"/>
                  <a:pt x="403" y="1119"/>
                </a:cubicBezTo>
                <a:cubicBezTo>
                  <a:pt x="403" y="1122"/>
                  <a:pt x="402" y="1124"/>
                  <a:pt x="402" y="1126"/>
                </a:cubicBezTo>
                <a:cubicBezTo>
                  <a:pt x="397" y="1139"/>
                  <a:pt x="384" y="1146"/>
                  <a:pt x="371" y="1146"/>
                </a:cubicBezTo>
                <a:cubicBezTo>
                  <a:pt x="355" y="1146"/>
                  <a:pt x="344" y="1132"/>
                  <a:pt x="340" y="1118"/>
                </a:cubicBezTo>
                <a:cubicBezTo>
                  <a:pt x="339" y="1116"/>
                  <a:pt x="339" y="1115"/>
                  <a:pt x="337" y="1114"/>
                </a:cubicBezTo>
                <a:cubicBezTo>
                  <a:pt x="344" y="1109"/>
                  <a:pt x="350" y="1103"/>
                  <a:pt x="353" y="1094"/>
                </a:cubicBezTo>
                <a:close/>
                <a:moveTo>
                  <a:pt x="332" y="1082"/>
                </a:moveTo>
                <a:cubicBezTo>
                  <a:pt x="332" y="1085"/>
                  <a:pt x="333" y="1089"/>
                  <a:pt x="336" y="1091"/>
                </a:cubicBezTo>
                <a:cubicBezTo>
                  <a:pt x="336" y="1091"/>
                  <a:pt x="336" y="1091"/>
                  <a:pt x="336" y="1091"/>
                </a:cubicBezTo>
                <a:cubicBezTo>
                  <a:pt x="335" y="1092"/>
                  <a:pt x="335" y="1093"/>
                  <a:pt x="334" y="1093"/>
                </a:cubicBezTo>
                <a:cubicBezTo>
                  <a:pt x="333" y="1089"/>
                  <a:pt x="331" y="1085"/>
                  <a:pt x="329" y="1081"/>
                </a:cubicBezTo>
                <a:cubicBezTo>
                  <a:pt x="330" y="1081"/>
                  <a:pt x="331" y="1081"/>
                  <a:pt x="332" y="1082"/>
                </a:cubicBezTo>
                <a:close/>
                <a:moveTo>
                  <a:pt x="256" y="1085"/>
                </a:moveTo>
                <a:cubicBezTo>
                  <a:pt x="257" y="1073"/>
                  <a:pt x="275" y="1065"/>
                  <a:pt x="286" y="1068"/>
                </a:cubicBezTo>
                <a:cubicBezTo>
                  <a:pt x="284" y="1069"/>
                  <a:pt x="283" y="1070"/>
                  <a:pt x="281" y="1071"/>
                </a:cubicBezTo>
                <a:cubicBezTo>
                  <a:pt x="278" y="1072"/>
                  <a:pt x="275" y="1074"/>
                  <a:pt x="274" y="1078"/>
                </a:cubicBezTo>
                <a:cubicBezTo>
                  <a:pt x="270" y="1082"/>
                  <a:pt x="268" y="1086"/>
                  <a:pt x="266" y="1090"/>
                </a:cubicBezTo>
                <a:cubicBezTo>
                  <a:pt x="262" y="1099"/>
                  <a:pt x="275" y="1108"/>
                  <a:pt x="280" y="1100"/>
                </a:cubicBezTo>
                <a:cubicBezTo>
                  <a:pt x="281" y="1100"/>
                  <a:pt x="281" y="1101"/>
                  <a:pt x="282" y="1101"/>
                </a:cubicBezTo>
                <a:cubicBezTo>
                  <a:pt x="275" y="1107"/>
                  <a:pt x="265" y="1106"/>
                  <a:pt x="259" y="1100"/>
                </a:cubicBezTo>
                <a:cubicBezTo>
                  <a:pt x="263" y="1095"/>
                  <a:pt x="261" y="1087"/>
                  <a:pt x="256" y="1085"/>
                </a:cubicBezTo>
                <a:cubicBezTo>
                  <a:pt x="256" y="1085"/>
                  <a:pt x="256" y="1085"/>
                  <a:pt x="256" y="1085"/>
                </a:cubicBezTo>
                <a:close/>
                <a:moveTo>
                  <a:pt x="299" y="1124"/>
                </a:moveTo>
                <a:cubicBezTo>
                  <a:pt x="295" y="1125"/>
                  <a:pt x="292" y="1129"/>
                  <a:pt x="294" y="1134"/>
                </a:cubicBezTo>
                <a:cubicBezTo>
                  <a:pt x="300" y="1148"/>
                  <a:pt x="305" y="1163"/>
                  <a:pt x="302" y="1177"/>
                </a:cubicBezTo>
                <a:cubicBezTo>
                  <a:pt x="301" y="1187"/>
                  <a:pt x="293" y="1192"/>
                  <a:pt x="284" y="1194"/>
                </a:cubicBezTo>
                <a:cubicBezTo>
                  <a:pt x="287" y="1187"/>
                  <a:pt x="288" y="1178"/>
                  <a:pt x="288" y="1170"/>
                </a:cubicBezTo>
                <a:cubicBezTo>
                  <a:pt x="288" y="1158"/>
                  <a:pt x="271" y="1158"/>
                  <a:pt x="271" y="1170"/>
                </a:cubicBezTo>
                <a:cubicBezTo>
                  <a:pt x="270" y="1179"/>
                  <a:pt x="269" y="1187"/>
                  <a:pt x="266" y="1195"/>
                </a:cubicBezTo>
                <a:cubicBezTo>
                  <a:pt x="263" y="1194"/>
                  <a:pt x="261" y="1194"/>
                  <a:pt x="259" y="1193"/>
                </a:cubicBezTo>
                <a:cubicBezTo>
                  <a:pt x="246" y="1189"/>
                  <a:pt x="239" y="1176"/>
                  <a:pt x="239" y="1163"/>
                </a:cubicBezTo>
                <a:cubicBezTo>
                  <a:pt x="239" y="1146"/>
                  <a:pt x="252" y="1135"/>
                  <a:pt x="267" y="1131"/>
                </a:cubicBezTo>
                <a:cubicBezTo>
                  <a:pt x="271" y="1130"/>
                  <a:pt x="273" y="1127"/>
                  <a:pt x="273" y="1123"/>
                </a:cubicBezTo>
                <a:cubicBezTo>
                  <a:pt x="275" y="1123"/>
                  <a:pt x="277" y="1123"/>
                  <a:pt x="279" y="1123"/>
                </a:cubicBezTo>
                <a:cubicBezTo>
                  <a:pt x="279" y="1123"/>
                  <a:pt x="279" y="1123"/>
                  <a:pt x="280" y="1123"/>
                </a:cubicBezTo>
                <a:cubicBezTo>
                  <a:pt x="286" y="1124"/>
                  <a:pt x="293" y="1124"/>
                  <a:pt x="299" y="1124"/>
                </a:cubicBezTo>
                <a:close/>
                <a:moveTo>
                  <a:pt x="406" y="961"/>
                </a:moveTo>
                <a:cubicBezTo>
                  <a:pt x="405" y="964"/>
                  <a:pt x="405" y="967"/>
                  <a:pt x="405" y="970"/>
                </a:cubicBezTo>
                <a:cubicBezTo>
                  <a:pt x="396" y="973"/>
                  <a:pt x="387" y="975"/>
                  <a:pt x="377" y="974"/>
                </a:cubicBezTo>
                <a:cubicBezTo>
                  <a:pt x="368" y="972"/>
                  <a:pt x="364" y="965"/>
                  <a:pt x="362" y="957"/>
                </a:cubicBezTo>
                <a:cubicBezTo>
                  <a:pt x="369" y="959"/>
                  <a:pt x="377" y="960"/>
                  <a:pt x="385" y="960"/>
                </a:cubicBezTo>
                <a:cubicBezTo>
                  <a:pt x="395" y="960"/>
                  <a:pt x="395" y="944"/>
                  <a:pt x="385" y="944"/>
                </a:cubicBezTo>
                <a:cubicBezTo>
                  <a:pt x="376" y="944"/>
                  <a:pt x="369" y="943"/>
                  <a:pt x="362" y="940"/>
                </a:cubicBezTo>
                <a:cubicBezTo>
                  <a:pt x="362" y="938"/>
                  <a:pt x="362" y="936"/>
                  <a:pt x="363" y="934"/>
                </a:cubicBezTo>
                <a:cubicBezTo>
                  <a:pt x="367" y="922"/>
                  <a:pt x="379" y="916"/>
                  <a:pt x="391" y="916"/>
                </a:cubicBezTo>
                <a:cubicBezTo>
                  <a:pt x="406" y="915"/>
                  <a:pt x="416" y="928"/>
                  <a:pt x="420" y="941"/>
                </a:cubicBezTo>
                <a:cubicBezTo>
                  <a:pt x="420" y="941"/>
                  <a:pt x="420" y="942"/>
                  <a:pt x="420" y="942"/>
                </a:cubicBezTo>
                <a:cubicBezTo>
                  <a:pt x="414" y="947"/>
                  <a:pt x="409" y="953"/>
                  <a:pt x="406" y="961"/>
                </a:cubicBezTo>
                <a:close/>
                <a:moveTo>
                  <a:pt x="511" y="974"/>
                </a:moveTo>
                <a:cubicBezTo>
                  <a:pt x="512" y="971"/>
                  <a:pt x="513" y="969"/>
                  <a:pt x="513" y="967"/>
                </a:cubicBezTo>
                <a:cubicBezTo>
                  <a:pt x="522" y="963"/>
                  <a:pt x="532" y="961"/>
                  <a:pt x="541" y="963"/>
                </a:cubicBezTo>
                <a:cubicBezTo>
                  <a:pt x="550" y="965"/>
                  <a:pt x="555" y="972"/>
                  <a:pt x="557" y="980"/>
                </a:cubicBezTo>
                <a:cubicBezTo>
                  <a:pt x="550" y="978"/>
                  <a:pt x="542" y="976"/>
                  <a:pt x="534" y="976"/>
                </a:cubicBezTo>
                <a:cubicBezTo>
                  <a:pt x="524" y="976"/>
                  <a:pt x="524" y="992"/>
                  <a:pt x="534" y="992"/>
                </a:cubicBezTo>
                <a:cubicBezTo>
                  <a:pt x="538" y="992"/>
                  <a:pt x="542" y="993"/>
                  <a:pt x="546" y="994"/>
                </a:cubicBezTo>
                <a:cubicBezTo>
                  <a:pt x="544" y="1000"/>
                  <a:pt x="545" y="1007"/>
                  <a:pt x="548" y="1014"/>
                </a:cubicBezTo>
                <a:cubicBezTo>
                  <a:pt x="542" y="1019"/>
                  <a:pt x="535" y="1021"/>
                  <a:pt x="528" y="1021"/>
                </a:cubicBezTo>
                <a:cubicBezTo>
                  <a:pt x="513" y="1021"/>
                  <a:pt x="503" y="1009"/>
                  <a:pt x="499" y="996"/>
                </a:cubicBezTo>
                <a:cubicBezTo>
                  <a:pt x="499" y="994"/>
                  <a:pt x="498" y="993"/>
                  <a:pt x="497" y="992"/>
                </a:cubicBezTo>
                <a:cubicBezTo>
                  <a:pt x="503" y="987"/>
                  <a:pt x="508" y="982"/>
                  <a:pt x="511" y="974"/>
                </a:cubicBezTo>
                <a:close/>
                <a:moveTo>
                  <a:pt x="492" y="962"/>
                </a:moveTo>
                <a:cubicBezTo>
                  <a:pt x="492" y="966"/>
                  <a:pt x="493" y="969"/>
                  <a:pt x="495" y="970"/>
                </a:cubicBezTo>
                <a:cubicBezTo>
                  <a:pt x="495" y="971"/>
                  <a:pt x="495" y="971"/>
                  <a:pt x="495" y="971"/>
                </a:cubicBezTo>
                <a:cubicBezTo>
                  <a:pt x="495" y="972"/>
                  <a:pt x="494" y="972"/>
                  <a:pt x="494" y="973"/>
                </a:cubicBezTo>
                <a:cubicBezTo>
                  <a:pt x="493" y="969"/>
                  <a:pt x="491" y="965"/>
                  <a:pt x="489" y="962"/>
                </a:cubicBezTo>
                <a:cubicBezTo>
                  <a:pt x="490" y="962"/>
                  <a:pt x="491" y="962"/>
                  <a:pt x="492" y="962"/>
                </a:cubicBezTo>
                <a:close/>
                <a:moveTo>
                  <a:pt x="422" y="965"/>
                </a:moveTo>
                <a:cubicBezTo>
                  <a:pt x="423" y="955"/>
                  <a:pt x="439" y="947"/>
                  <a:pt x="449" y="950"/>
                </a:cubicBezTo>
                <a:cubicBezTo>
                  <a:pt x="448" y="951"/>
                  <a:pt x="446" y="952"/>
                  <a:pt x="445" y="953"/>
                </a:cubicBezTo>
                <a:cubicBezTo>
                  <a:pt x="442" y="953"/>
                  <a:pt x="439" y="955"/>
                  <a:pt x="438" y="959"/>
                </a:cubicBezTo>
                <a:cubicBezTo>
                  <a:pt x="435" y="962"/>
                  <a:pt x="433" y="966"/>
                  <a:pt x="431" y="970"/>
                </a:cubicBezTo>
                <a:cubicBezTo>
                  <a:pt x="427" y="979"/>
                  <a:pt x="440" y="986"/>
                  <a:pt x="444" y="979"/>
                </a:cubicBezTo>
                <a:cubicBezTo>
                  <a:pt x="445" y="979"/>
                  <a:pt x="445" y="980"/>
                  <a:pt x="446" y="980"/>
                </a:cubicBezTo>
                <a:cubicBezTo>
                  <a:pt x="439" y="986"/>
                  <a:pt x="430" y="985"/>
                  <a:pt x="425" y="979"/>
                </a:cubicBezTo>
                <a:cubicBezTo>
                  <a:pt x="428" y="974"/>
                  <a:pt x="427" y="967"/>
                  <a:pt x="422" y="966"/>
                </a:cubicBezTo>
                <a:cubicBezTo>
                  <a:pt x="422" y="965"/>
                  <a:pt x="422" y="965"/>
                  <a:pt x="422" y="965"/>
                </a:cubicBezTo>
                <a:close/>
                <a:moveTo>
                  <a:pt x="465" y="1050"/>
                </a:moveTo>
                <a:cubicBezTo>
                  <a:pt x="463" y="1059"/>
                  <a:pt x="456" y="1064"/>
                  <a:pt x="448" y="1066"/>
                </a:cubicBezTo>
                <a:cubicBezTo>
                  <a:pt x="450" y="1059"/>
                  <a:pt x="451" y="1051"/>
                  <a:pt x="451" y="1043"/>
                </a:cubicBezTo>
                <a:cubicBezTo>
                  <a:pt x="451" y="1033"/>
                  <a:pt x="435" y="1033"/>
                  <a:pt x="435" y="1043"/>
                </a:cubicBezTo>
                <a:cubicBezTo>
                  <a:pt x="435" y="1051"/>
                  <a:pt x="434" y="1059"/>
                  <a:pt x="431" y="1066"/>
                </a:cubicBezTo>
                <a:cubicBezTo>
                  <a:pt x="429" y="1066"/>
                  <a:pt x="427" y="1065"/>
                  <a:pt x="425" y="1065"/>
                </a:cubicBezTo>
                <a:cubicBezTo>
                  <a:pt x="413" y="1061"/>
                  <a:pt x="407" y="1048"/>
                  <a:pt x="407" y="1037"/>
                </a:cubicBezTo>
                <a:cubicBezTo>
                  <a:pt x="406" y="1022"/>
                  <a:pt x="419" y="1012"/>
                  <a:pt x="432" y="1008"/>
                </a:cubicBezTo>
                <a:cubicBezTo>
                  <a:pt x="436" y="1007"/>
                  <a:pt x="438" y="1004"/>
                  <a:pt x="438" y="1001"/>
                </a:cubicBezTo>
                <a:cubicBezTo>
                  <a:pt x="440" y="1000"/>
                  <a:pt x="441" y="1000"/>
                  <a:pt x="443" y="1000"/>
                </a:cubicBezTo>
                <a:cubicBezTo>
                  <a:pt x="443" y="1000"/>
                  <a:pt x="444" y="1000"/>
                  <a:pt x="444" y="1000"/>
                </a:cubicBezTo>
                <a:cubicBezTo>
                  <a:pt x="449" y="1001"/>
                  <a:pt x="456" y="1001"/>
                  <a:pt x="462" y="1001"/>
                </a:cubicBezTo>
                <a:cubicBezTo>
                  <a:pt x="458" y="1002"/>
                  <a:pt x="455" y="1006"/>
                  <a:pt x="457" y="1010"/>
                </a:cubicBezTo>
                <a:cubicBezTo>
                  <a:pt x="462" y="1023"/>
                  <a:pt x="467" y="1037"/>
                  <a:pt x="465" y="1050"/>
                </a:cubicBezTo>
                <a:close/>
                <a:moveTo>
                  <a:pt x="488" y="1033"/>
                </a:moveTo>
                <a:cubicBezTo>
                  <a:pt x="485" y="1035"/>
                  <a:pt x="483" y="1037"/>
                  <a:pt x="481" y="1039"/>
                </a:cubicBezTo>
                <a:cubicBezTo>
                  <a:pt x="480" y="1028"/>
                  <a:pt x="476" y="1016"/>
                  <a:pt x="472" y="1006"/>
                </a:cubicBezTo>
                <a:cubicBezTo>
                  <a:pt x="471" y="1003"/>
                  <a:pt x="469" y="1001"/>
                  <a:pt x="466" y="1001"/>
                </a:cubicBezTo>
                <a:cubicBezTo>
                  <a:pt x="472" y="1001"/>
                  <a:pt x="478" y="1000"/>
                  <a:pt x="483" y="998"/>
                </a:cubicBezTo>
                <a:cubicBezTo>
                  <a:pt x="483" y="999"/>
                  <a:pt x="483" y="999"/>
                  <a:pt x="484" y="1000"/>
                </a:cubicBezTo>
                <a:cubicBezTo>
                  <a:pt x="492" y="1032"/>
                  <a:pt x="529" y="1046"/>
                  <a:pt x="554" y="1030"/>
                </a:cubicBezTo>
                <a:cubicBezTo>
                  <a:pt x="560" y="1042"/>
                  <a:pt x="568" y="1053"/>
                  <a:pt x="577" y="1064"/>
                </a:cubicBezTo>
                <a:cubicBezTo>
                  <a:pt x="564" y="1053"/>
                  <a:pt x="549" y="1043"/>
                  <a:pt x="533" y="1040"/>
                </a:cubicBezTo>
                <a:cubicBezTo>
                  <a:pt x="529" y="1039"/>
                  <a:pt x="525" y="1039"/>
                  <a:pt x="521" y="1039"/>
                </a:cubicBezTo>
                <a:cubicBezTo>
                  <a:pt x="512" y="1033"/>
                  <a:pt x="499" y="1027"/>
                  <a:pt x="488" y="1033"/>
                </a:cubicBezTo>
                <a:close/>
                <a:moveTo>
                  <a:pt x="519" y="1138"/>
                </a:moveTo>
                <a:cubicBezTo>
                  <a:pt x="508" y="1138"/>
                  <a:pt x="497" y="1138"/>
                  <a:pt x="498" y="1124"/>
                </a:cubicBezTo>
                <a:cubicBezTo>
                  <a:pt x="499" y="1115"/>
                  <a:pt x="501" y="1106"/>
                  <a:pt x="502" y="1097"/>
                </a:cubicBezTo>
                <a:cubicBezTo>
                  <a:pt x="503" y="1091"/>
                  <a:pt x="503" y="1085"/>
                  <a:pt x="503" y="1079"/>
                </a:cubicBezTo>
                <a:cubicBezTo>
                  <a:pt x="503" y="1079"/>
                  <a:pt x="503" y="1078"/>
                  <a:pt x="503" y="1078"/>
                </a:cubicBezTo>
                <a:cubicBezTo>
                  <a:pt x="503" y="1073"/>
                  <a:pt x="504" y="1069"/>
                  <a:pt x="504" y="1064"/>
                </a:cubicBezTo>
                <a:cubicBezTo>
                  <a:pt x="505" y="1061"/>
                  <a:pt x="507" y="1058"/>
                  <a:pt x="509" y="1057"/>
                </a:cubicBezTo>
                <a:cubicBezTo>
                  <a:pt x="511" y="1056"/>
                  <a:pt x="513" y="1056"/>
                  <a:pt x="515" y="1056"/>
                </a:cubicBezTo>
                <a:cubicBezTo>
                  <a:pt x="516" y="1056"/>
                  <a:pt x="517" y="1056"/>
                  <a:pt x="518" y="1055"/>
                </a:cubicBezTo>
                <a:cubicBezTo>
                  <a:pt x="523" y="1059"/>
                  <a:pt x="529" y="1064"/>
                  <a:pt x="533" y="1068"/>
                </a:cubicBezTo>
                <a:cubicBezTo>
                  <a:pt x="549" y="1081"/>
                  <a:pt x="567" y="1104"/>
                  <a:pt x="588" y="1111"/>
                </a:cubicBezTo>
                <a:cubicBezTo>
                  <a:pt x="568" y="1126"/>
                  <a:pt x="545" y="1139"/>
                  <a:pt x="519" y="1138"/>
                </a:cubicBezTo>
                <a:close/>
                <a:moveTo>
                  <a:pt x="560" y="1182"/>
                </a:moveTo>
                <a:cubicBezTo>
                  <a:pt x="552" y="1186"/>
                  <a:pt x="544" y="1193"/>
                  <a:pt x="536" y="1201"/>
                </a:cubicBezTo>
                <a:cubicBezTo>
                  <a:pt x="543" y="1192"/>
                  <a:pt x="551" y="1186"/>
                  <a:pt x="560" y="1182"/>
                </a:cubicBezTo>
                <a:close/>
                <a:moveTo>
                  <a:pt x="599" y="1227"/>
                </a:moveTo>
                <a:cubicBezTo>
                  <a:pt x="594" y="1239"/>
                  <a:pt x="587" y="1251"/>
                  <a:pt x="579" y="1261"/>
                </a:cubicBezTo>
                <a:cubicBezTo>
                  <a:pt x="569" y="1272"/>
                  <a:pt x="563" y="1268"/>
                  <a:pt x="558" y="1257"/>
                </a:cubicBezTo>
                <a:cubicBezTo>
                  <a:pt x="558" y="1255"/>
                  <a:pt x="557" y="1253"/>
                  <a:pt x="556" y="1252"/>
                </a:cubicBezTo>
                <a:cubicBezTo>
                  <a:pt x="554" y="1250"/>
                  <a:pt x="553" y="1249"/>
                  <a:pt x="551" y="1248"/>
                </a:cubicBezTo>
                <a:cubicBezTo>
                  <a:pt x="550" y="1247"/>
                  <a:pt x="549" y="1246"/>
                  <a:pt x="546" y="1245"/>
                </a:cubicBezTo>
                <a:cubicBezTo>
                  <a:pt x="520" y="1239"/>
                  <a:pt x="547" y="1212"/>
                  <a:pt x="557" y="1203"/>
                </a:cubicBezTo>
                <a:cubicBezTo>
                  <a:pt x="574" y="1187"/>
                  <a:pt x="597" y="1184"/>
                  <a:pt x="619" y="1181"/>
                </a:cubicBezTo>
                <a:cubicBezTo>
                  <a:pt x="612" y="1196"/>
                  <a:pt x="607" y="1213"/>
                  <a:pt x="599" y="1227"/>
                </a:cubicBezTo>
                <a:close/>
                <a:moveTo>
                  <a:pt x="612" y="1085"/>
                </a:moveTo>
                <a:cubicBezTo>
                  <a:pt x="603" y="1071"/>
                  <a:pt x="591" y="1059"/>
                  <a:pt x="582" y="1045"/>
                </a:cubicBezTo>
                <a:cubicBezTo>
                  <a:pt x="576" y="1036"/>
                  <a:pt x="570" y="1027"/>
                  <a:pt x="566" y="1017"/>
                </a:cubicBezTo>
                <a:cubicBezTo>
                  <a:pt x="567" y="1016"/>
                  <a:pt x="568" y="1014"/>
                  <a:pt x="569" y="1012"/>
                </a:cubicBezTo>
                <a:cubicBezTo>
                  <a:pt x="571" y="1009"/>
                  <a:pt x="572" y="1006"/>
                  <a:pt x="572" y="1003"/>
                </a:cubicBezTo>
                <a:cubicBezTo>
                  <a:pt x="576" y="1002"/>
                  <a:pt x="579" y="999"/>
                  <a:pt x="579" y="995"/>
                </a:cubicBezTo>
                <a:cubicBezTo>
                  <a:pt x="580" y="995"/>
                  <a:pt x="582" y="995"/>
                  <a:pt x="583" y="995"/>
                </a:cubicBezTo>
                <a:cubicBezTo>
                  <a:pt x="585" y="994"/>
                  <a:pt x="587" y="994"/>
                  <a:pt x="588" y="992"/>
                </a:cubicBezTo>
                <a:cubicBezTo>
                  <a:pt x="590" y="992"/>
                  <a:pt x="591" y="992"/>
                  <a:pt x="593" y="990"/>
                </a:cubicBezTo>
                <a:cubicBezTo>
                  <a:pt x="611" y="970"/>
                  <a:pt x="622" y="1007"/>
                  <a:pt x="624" y="1020"/>
                </a:cubicBezTo>
                <a:cubicBezTo>
                  <a:pt x="629" y="1043"/>
                  <a:pt x="620" y="1064"/>
                  <a:pt x="612" y="1085"/>
                </a:cubicBezTo>
                <a:close/>
                <a:moveTo>
                  <a:pt x="712" y="1235"/>
                </a:moveTo>
                <a:cubicBezTo>
                  <a:pt x="717" y="1245"/>
                  <a:pt x="722" y="1254"/>
                  <a:pt x="710" y="1260"/>
                </a:cubicBezTo>
                <a:cubicBezTo>
                  <a:pt x="702" y="1264"/>
                  <a:pt x="693" y="1266"/>
                  <a:pt x="684" y="1270"/>
                </a:cubicBezTo>
                <a:cubicBezTo>
                  <a:pt x="679" y="1273"/>
                  <a:pt x="674" y="1276"/>
                  <a:pt x="668" y="1278"/>
                </a:cubicBezTo>
                <a:cubicBezTo>
                  <a:pt x="668" y="1279"/>
                  <a:pt x="668" y="1279"/>
                  <a:pt x="667" y="1279"/>
                </a:cubicBezTo>
                <a:cubicBezTo>
                  <a:pt x="663" y="1281"/>
                  <a:pt x="659" y="1283"/>
                  <a:pt x="655" y="1285"/>
                </a:cubicBezTo>
                <a:cubicBezTo>
                  <a:pt x="652" y="1286"/>
                  <a:pt x="649" y="1286"/>
                  <a:pt x="646" y="1284"/>
                </a:cubicBezTo>
                <a:cubicBezTo>
                  <a:pt x="645" y="1283"/>
                  <a:pt x="643" y="1281"/>
                  <a:pt x="642" y="1279"/>
                </a:cubicBezTo>
                <a:cubicBezTo>
                  <a:pt x="642" y="1279"/>
                  <a:pt x="641" y="1278"/>
                  <a:pt x="641" y="1278"/>
                </a:cubicBezTo>
                <a:cubicBezTo>
                  <a:pt x="641" y="1271"/>
                  <a:pt x="643" y="1264"/>
                  <a:pt x="644" y="1258"/>
                </a:cubicBezTo>
                <a:cubicBezTo>
                  <a:pt x="647" y="1238"/>
                  <a:pt x="658" y="1210"/>
                  <a:pt x="654" y="1189"/>
                </a:cubicBezTo>
                <a:cubicBezTo>
                  <a:pt x="676" y="1199"/>
                  <a:pt x="699" y="1212"/>
                  <a:pt x="712" y="1235"/>
                </a:cubicBezTo>
                <a:close/>
                <a:moveTo>
                  <a:pt x="661" y="1161"/>
                </a:moveTo>
                <a:cubicBezTo>
                  <a:pt x="648" y="1171"/>
                  <a:pt x="632" y="1165"/>
                  <a:pt x="623" y="1152"/>
                </a:cubicBezTo>
                <a:cubicBezTo>
                  <a:pt x="616" y="1140"/>
                  <a:pt x="623" y="1122"/>
                  <a:pt x="634" y="1111"/>
                </a:cubicBezTo>
                <a:cubicBezTo>
                  <a:pt x="644" y="1104"/>
                  <a:pt x="656" y="1107"/>
                  <a:pt x="664" y="1115"/>
                </a:cubicBezTo>
                <a:cubicBezTo>
                  <a:pt x="665" y="1118"/>
                  <a:pt x="665" y="1122"/>
                  <a:pt x="665" y="1125"/>
                </a:cubicBezTo>
                <a:cubicBezTo>
                  <a:pt x="648" y="1118"/>
                  <a:pt x="625" y="1125"/>
                  <a:pt x="625" y="1146"/>
                </a:cubicBezTo>
                <a:cubicBezTo>
                  <a:pt x="625" y="1154"/>
                  <a:pt x="633" y="1160"/>
                  <a:pt x="641" y="1160"/>
                </a:cubicBezTo>
                <a:cubicBezTo>
                  <a:pt x="653" y="1161"/>
                  <a:pt x="666" y="1154"/>
                  <a:pt x="673" y="1144"/>
                </a:cubicBezTo>
                <a:cubicBezTo>
                  <a:pt x="671" y="1151"/>
                  <a:pt x="667" y="1157"/>
                  <a:pt x="661" y="1161"/>
                </a:cubicBezTo>
                <a:close/>
                <a:moveTo>
                  <a:pt x="656" y="1139"/>
                </a:moveTo>
                <a:cubicBezTo>
                  <a:pt x="655" y="1140"/>
                  <a:pt x="654" y="1141"/>
                  <a:pt x="652" y="1142"/>
                </a:cubicBezTo>
                <a:cubicBezTo>
                  <a:pt x="650" y="1143"/>
                  <a:pt x="641" y="1145"/>
                  <a:pt x="641" y="1144"/>
                </a:cubicBezTo>
                <a:cubicBezTo>
                  <a:pt x="642" y="1137"/>
                  <a:pt x="650" y="1137"/>
                  <a:pt x="656" y="1139"/>
                </a:cubicBezTo>
                <a:close/>
                <a:moveTo>
                  <a:pt x="683" y="1112"/>
                </a:moveTo>
                <a:cubicBezTo>
                  <a:pt x="682" y="1110"/>
                  <a:pt x="681" y="1109"/>
                  <a:pt x="679" y="1107"/>
                </a:cubicBezTo>
                <a:cubicBezTo>
                  <a:pt x="679" y="1106"/>
                  <a:pt x="678" y="1104"/>
                  <a:pt x="678" y="1103"/>
                </a:cubicBezTo>
                <a:cubicBezTo>
                  <a:pt x="679" y="1104"/>
                  <a:pt x="680" y="1104"/>
                  <a:pt x="681" y="1104"/>
                </a:cubicBezTo>
                <a:cubicBezTo>
                  <a:pt x="681" y="1106"/>
                  <a:pt x="682" y="1108"/>
                  <a:pt x="684" y="1110"/>
                </a:cubicBezTo>
                <a:cubicBezTo>
                  <a:pt x="684" y="1111"/>
                  <a:pt x="684" y="1111"/>
                  <a:pt x="684" y="1112"/>
                </a:cubicBezTo>
                <a:cubicBezTo>
                  <a:pt x="684" y="1112"/>
                  <a:pt x="683" y="1112"/>
                  <a:pt x="683" y="1112"/>
                </a:cubicBezTo>
                <a:close/>
                <a:moveTo>
                  <a:pt x="1764" y="729"/>
                </a:moveTo>
                <a:cubicBezTo>
                  <a:pt x="1720" y="733"/>
                  <a:pt x="1754" y="668"/>
                  <a:pt x="1760" y="648"/>
                </a:cubicBezTo>
                <a:cubicBezTo>
                  <a:pt x="1763" y="641"/>
                  <a:pt x="1755" y="637"/>
                  <a:pt x="1750" y="638"/>
                </a:cubicBezTo>
                <a:cubicBezTo>
                  <a:pt x="1750" y="638"/>
                  <a:pt x="1750" y="638"/>
                  <a:pt x="1750" y="638"/>
                </a:cubicBezTo>
                <a:cubicBezTo>
                  <a:pt x="1750" y="636"/>
                  <a:pt x="1750" y="635"/>
                  <a:pt x="1749" y="634"/>
                </a:cubicBezTo>
                <a:cubicBezTo>
                  <a:pt x="1763" y="644"/>
                  <a:pt x="1779" y="646"/>
                  <a:pt x="1793" y="640"/>
                </a:cubicBezTo>
                <a:cubicBezTo>
                  <a:pt x="1798" y="657"/>
                  <a:pt x="1803" y="673"/>
                  <a:pt x="1804" y="690"/>
                </a:cubicBezTo>
                <a:cubicBezTo>
                  <a:pt x="1806" y="716"/>
                  <a:pt x="1787" y="726"/>
                  <a:pt x="1764" y="729"/>
                </a:cubicBezTo>
                <a:close/>
                <a:moveTo>
                  <a:pt x="1743" y="742"/>
                </a:moveTo>
                <a:cubicBezTo>
                  <a:pt x="1743" y="742"/>
                  <a:pt x="1743" y="742"/>
                  <a:pt x="1743" y="742"/>
                </a:cubicBezTo>
                <a:cubicBezTo>
                  <a:pt x="1742" y="742"/>
                  <a:pt x="1742" y="742"/>
                  <a:pt x="1742" y="742"/>
                </a:cubicBezTo>
                <a:cubicBezTo>
                  <a:pt x="1740" y="741"/>
                  <a:pt x="1738" y="740"/>
                  <a:pt x="1736" y="740"/>
                </a:cubicBezTo>
                <a:cubicBezTo>
                  <a:pt x="1734" y="738"/>
                  <a:pt x="1731" y="735"/>
                  <a:pt x="1729" y="732"/>
                </a:cubicBezTo>
                <a:cubicBezTo>
                  <a:pt x="1726" y="728"/>
                  <a:pt x="1726" y="722"/>
                  <a:pt x="1726" y="716"/>
                </a:cubicBezTo>
                <a:cubicBezTo>
                  <a:pt x="1727" y="728"/>
                  <a:pt x="1731" y="737"/>
                  <a:pt x="1743" y="742"/>
                </a:cubicBezTo>
                <a:close/>
                <a:moveTo>
                  <a:pt x="1870" y="604"/>
                </a:moveTo>
                <a:cubicBezTo>
                  <a:pt x="1883" y="606"/>
                  <a:pt x="1889" y="609"/>
                  <a:pt x="1885" y="622"/>
                </a:cubicBezTo>
                <a:cubicBezTo>
                  <a:pt x="1879" y="638"/>
                  <a:pt x="1868" y="656"/>
                  <a:pt x="1851" y="661"/>
                </a:cubicBezTo>
                <a:cubicBezTo>
                  <a:pt x="1833" y="667"/>
                  <a:pt x="1818" y="650"/>
                  <a:pt x="1810" y="636"/>
                </a:cubicBezTo>
                <a:cubicBezTo>
                  <a:pt x="1809" y="635"/>
                  <a:pt x="1809" y="634"/>
                  <a:pt x="1807" y="633"/>
                </a:cubicBezTo>
                <a:cubicBezTo>
                  <a:pt x="1807" y="633"/>
                  <a:pt x="1807" y="632"/>
                  <a:pt x="1806" y="632"/>
                </a:cubicBezTo>
                <a:cubicBezTo>
                  <a:pt x="1809" y="630"/>
                  <a:pt x="1812" y="627"/>
                  <a:pt x="1814" y="624"/>
                </a:cubicBezTo>
                <a:cubicBezTo>
                  <a:pt x="1821" y="615"/>
                  <a:pt x="1826" y="605"/>
                  <a:pt x="1828" y="595"/>
                </a:cubicBezTo>
                <a:cubicBezTo>
                  <a:pt x="1829" y="595"/>
                  <a:pt x="1829" y="595"/>
                  <a:pt x="1829" y="595"/>
                </a:cubicBezTo>
                <a:cubicBezTo>
                  <a:pt x="1830" y="596"/>
                  <a:pt x="1831" y="597"/>
                  <a:pt x="1833" y="597"/>
                </a:cubicBezTo>
                <a:cubicBezTo>
                  <a:pt x="1845" y="601"/>
                  <a:pt x="1858" y="602"/>
                  <a:pt x="1870" y="604"/>
                </a:cubicBezTo>
                <a:close/>
                <a:moveTo>
                  <a:pt x="1830" y="529"/>
                </a:moveTo>
                <a:cubicBezTo>
                  <a:pt x="1848" y="514"/>
                  <a:pt x="1877" y="506"/>
                  <a:pt x="1891" y="527"/>
                </a:cubicBezTo>
                <a:cubicBezTo>
                  <a:pt x="1914" y="563"/>
                  <a:pt x="1855" y="575"/>
                  <a:pt x="1830" y="579"/>
                </a:cubicBezTo>
                <a:cubicBezTo>
                  <a:pt x="1830" y="566"/>
                  <a:pt x="1827" y="554"/>
                  <a:pt x="1821" y="543"/>
                </a:cubicBezTo>
                <a:cubicBezTo>
                  <a:pt x="1822" y="542"/>
                  <a:pt x="1823" y="541"/>
                  <a:pt x="1824" y="540"/>
                </a:cubicBezTo>
                <a:cubicBezTo>
                  <a:pt x="1826" y="537"/>
                  <a:pt x="1828" y="533"/>
                  <a:pt x="1830" y="529"/>
                </a:cubicBezTo>
                <a:close/>
                <a:moveTo>
                  <a:pt x="1773" y="451"/>
                </a:moveTo>
                <a:cubicBezTo>
                  <a:pt x="1790" y="444"/>
                  <a:pt x="1816" y="462"/>
                  <a:pt x="1822" y="477"/>
                </a:cubicBezTo>
                <a:cubicBezTo>
                  <a:pt x="1827" y="491"/>
                  <a:pt x="1823" y="506"/>
                  <a:pt x="1817" y="520"/>
                </a:cubicBezTo>
                <a:cubicBezTo>
                  <a:pt x="1814" y="522"/>
                  <a:pt x="1811" y="525"/>
                  <a:pt x="1809" y="528"/>
                </a:cubicBezTo>
                <a:cubicBezTo>
                  <a:pt x="1796" y="517"/>
                  <a:pt x="1781" y="515"/>
                  <a:pt x="1766" y="519"/>
                </a:cubicBezTo>
                <a:cubicBezTo>
                  <a:pt x="1766" y="504"/>
                  <a:pt x="1757" y="457"/>
                  <a:pt x="1773" y="451"/>
                </a:cubicBezTo>
                <a:close/>
                <a:moveTo>
                  <a:pt x="1798" y="540"/>
                </a:moveTo>
                <a:cubicBezTo>
                  <a:pt x="1818" y="557"/>
                  <a:pt x="1818" y="587"/>
                  <a:pt x="1806" y="608"/>
                </a:cubicBezTo>
                <a:cubicBezTo>
                  <a:pt x="1791" y="635"/>
                  <a:pt x="1765" y="632"/>
                  <a:pt x="1748" y="611"/>
                </a:cubicBezTo>
                <a:cubicBezTo>
                  <a:pt x="1745" y="607"/>
                  <a:pt x="1741" y="607"/>
                  <a:pt x="1738" y="609"/>
                </a:cubicBezTo>
                <a:cubicBezTo>
                  <a:pt x="1731" y="590"/>
                  <a:pt x="1734" y="570"/>
                  <a:pt x="1746" y="553"/>
                </a:cubicBezTo>
                <a:cubicBezTo>
                  <a:pt x="1758" y="536"/>
                  <a:pt x="1781" y="525"/>
                  <a:pt x="1798" y="540"/>
                </a:cubicBezTo>
                <a:close/>
                <a:moveTo>
                  <a:pt x="1723" y="542"/>
                </a:moveTo>
                <a:cubicBezTo>
                  <a:pt x="1698" y="545"/>
                  <a:pt x="1645" y="517"/>
                  <a:pt x="1683" y="492"/>
                </a:cubicBezTo>
                <a:cubicBezTo>
                  <a:pt x="1704" y="478"/>
                  <a:pt x="1740" y="510"/>
                  <a:pt x="1751" y="527"/>
                </a:cubicBezTo>
                <a:cubicBezTo>
                  <a:pt x="1748" y="529"/>
                  <a:pt x="1745" y="531"/>
                  <a:pt x="1742" y="533"/>
                </a:cubicBezTo>
                <a:cubicBezTo>
                  <a:pt x="1738" y="537"/>
                  <a:pt x="1734" y="542"/>
                  <a:pt x="1731" y="546"/>
                </a:cubicBezTo>
                <a:cubicBezTo>
                  <a:pt x="1730" y="543"/>
                  <a:pt x="1727" y="541"/>
                  <a:pt x="1723" y="542"/>
                </a:cubicBezTo>
                <a:close/>
                <a:moveTo>
                  <a:pt x="1660" y="695"/>
                </a:moveTo>
                <a:cubicBezTo>
                  <a:pt x="1662" y="690"/>
                  <a:pt x="1663" y="685"/>
                  <a:pt x="1664" y="680"/>
                </a:cubicBezTo>
                <a:cubicBezTo>
                  <a:pt x="1666" y="681"/>
                  <a:pt x="1668" y="681"/>
                  <a:pt x="1671" y="681"/>
                </a:cubicBezTo>
                <a:cubicBezTo>
                  <a:pt x="1667" y="686"/>
                  <a:pt x="1663" y="690"/>
                  <a:pt x="1660" y="695"/>
                </a:cubicBezTo>
                <a:cubicBezTo>
                  <a:pt x="1660" y="695"/>
                  <a:pt x="1660" y="695"/>
                  <a:pt x="1660" y="695"/>
                </a:cubicBezTo>
                <a:cubicBezTo>
                  <a:pt x="1660" y="695"/>
                  <a:pt x="1660" y="695"/>
                  <a:pt x="1660" y="695"/>
                </a:cubicBezTo>
                <a:close/>
                <a:moveTo>
                  <a:pt x="1644" y="622"/>
                </a:moveTo>
                <a:cubicBezTo>
                  <a:pt x="1647" y="627"/>
                  <a:pt x="1648" y="633"/>
                  <a:pt x="1649" y="639"/>
                </a:cubicBezTo>
                <a:cubicBezTo>
                  <a:pt x="1648" y="633"/>
                  <a:pt x="1646" y="628"/>
                  <a:pt x="1644" y="623"/>
                </a:cubicBezTo>
                <a:cubicBezTo>
                  <a:pt x="1644" y="622"/>
                  <a:pt x="1644" y="622"/>
                  <a:pt x="1644" y="622"/>
                </a:cubicBezTo>
                <a:close/>
                <a:moveTo>
                  <a:pt x="1659" y="704"/>
                </a:moveTo>
                <a:cubicBezTo>
                  <a:pt x="1659" y="703"/>
                  <a:pt x="1660" y="702"/>
                  <a:pt x="1660" y="701"/>
                </a:cubicBezTo>
                <a:cubicBezTo>
                  <a:pt x="1661" y="707"/>
                  <a:pt x="1670" y="710"/>
                  <a:pt x="1674" y="703"/>
                </a:cubicBezTo>
                <a:cubicBezTo>
                  <a:pt x="1689" y="677"/>
                  <a:pt x="1721" y="666"/>
                  <a:pt x="1728" y="634"/>
                </a:cubicBezTo>
                <a:cubicBezTo>
                  <a:pt x="1729" y="634"/>
                  <a:pt x="1729" y="633"/>
                  <a:pt x="1729" y="632"/>
                </a:cubicBezTo>
                <a:cubicBezTo>
                  <a:pt x="1729" y="632"/>
                  <a:pt x="1729" y="632"/>
                  <a:pt x="1729" y="632"/>
                </a:cubicBezTo>
                <a:cubicBezTo>
                  <a:pt x="1729" y="632"/>
                  <a:pt x="1729" y="632"/>
                  <a:pt x="1729" y="632"/>
                </a:cubicBezTo>
                <a:cubicBezTo>
                  <a:pt x="1729" y="634"/>
                  <a:pt x="1729" y="635"/>
                  <a:pt x="1730" y="636"/>
                </a:cubicBezTo>
                <a:cubicBezTo>
                  <a:pt x="1730" y="636"/>
                  <a:pt x="1730" y="636"/>
                  <a:pt x="1730" y="636"/>
                </a:cubicBezTo>
                <a:cubicBezTo>
                  <a:pt x="1740" y="657"/>
                  <a:pt x="1715" y="690"/>
                  <a:pt x="1711" y="711"/>
                </a:cubicBezTo>
                <a:cubicBezTo>
                  <a:pt x="1710" y="721"/>
                  <a:pt x="1711" y="729"/>
                  <a:pt x="1714" y="736"/>
                </a:cubicBezTo>
                <a:cubicBezTo>
                  <a:pt x="1708" y="736"/>
                  <a:pt x="1701" y="737"/>
                  <a:pt x="1695" y="737"/>
                </a:cubicBezTo>
                <a:cubicBezTo>
                  <a:pt x="1677" y="734"/>
                  <a:pt x="1660" y="735"/>
                  <a:pt x="1643" y="740"/>
                </a:cubicBezTo>
                <a:cubicBezTo>
                  <a:pt x="1651" y="730"/>
                  <a:pt x="1657" y="718"/>
                  <a:pt x="1659" y="704"/>
                </a:cubicBezTo>
                <a:close/>
                <a:moveTo>
                  <a:pt x="1723" y="767"/>
                </a:moveTo>
                <a:cubicBezTo>
                  <a:pt x="1728" y="771"/>
                  <a:pt x="1733" y="775"/>
                  <a:pt x="1738" y="780"/>
                </a:cubicBezTo>
                <a:cubicBezTo>
                  <a:pt x="1742" y="784"/>
                  <a:pt x="1745" y="788"/>
                  <a:pt x="1748" y="792"/>
                </a:cubicBezTo>
                <a:cubicBezTo>
                  <a:pt x="1749" y="793"/>
                  <a:pt x="1750" y="795"/>
                  <a:pt x="1751" y="796"/>
                </a:cubicBezTo>
                <a:cubicBezTo>
                  <a:pt x="1764" y="818"/>
                  <a:pt x="1764" y="843"/>
                  <a:pt x="1754" y="865"/>
                </a:cubicBezTo>
                <a:cubicBezTo>
                  <a:pt x="1753" y="866"/>
                  <a:pt x="1751" y="867"/>
                  <a:pt x="1750" y="869"/>
                </a:cubicBezTo>
                <a:cubicBezTo>
                  <a:pt x="1746" y="839"/>
                  <a:pt x="1713" y="813"/>
                  <a:pt x="1679" y="794"/>
                </a:cubicBezTo>
                <a:cubicBezTo>
                  <a:pt x="1672" y="789"/>
                  <a:pt x="1664" y="784"/>
                  <a:pt x="1655" y="780"/>
                </a:cubicBezTo>
                <a:cubicBezTo>
                  <a:pt x="1653" y="777"/>
                  <a:pt x="1651" y="776"/>
                  <a:pt x="1648" y="776"/>
                </a:cubicBezTo>
                <a:cubicBezTo>
                  <a:pt x="1645" y="775"/>
                  <a:pt x="1642" y="774"/>
                  <a:pt x="1639" y="773"/>
                </a:cubicBezTo>
                <a:cubicBezTo>
                  <a:pt x="1666" y="766"/>
                  <a:pt x="1695" y="762"/>
                  <a:pt x="1723" y="767"/>
                </a:cubicBezTo>
                <a:close/>
                <a:moveTo>
                  <a:pt x="1665" y="889"/>
                </a:moveTo>
                <a:cubicBezTo>
                  <a:pt x="1665" y="889"/>
                  <a:pt x="1665" y="889"/>
                  <a:pt x="1665" y="889"/>
                </a:cubicBezTo>
                <a:cubicBezTo>
                  <a:pt x="1667" y="875"/>
                  <a:pt x="1668" y="862"/>
                  <a:pt x="1667" y="848"/>
                </a:cubicBezTo>
                <a:cubicBezTo>
                  <a:pt x="1668" y="833"/>
                  <a:pt x="1667" y="818"/>
                  <a:pt x="1664" y="804"/>
                </a:cubicBezTo>
                <a:cubicBezTo>
                  <a:pt x="1665" y="804"/>
                  <a:pt x="1666" y="805"/>
                  <a:pt x="1667" y="805"/>
                </a:cubicBezTo>
                <a:cubicBezTo>
                  <a:pt x="1696" y="827"/>
                  <a:pt x="1715" y="862"/>
                  <a:pt x="1715" y="899"/>
                </a:cubicBezTo>
                <a:cubicBezTo>
                  <a:pt x="1715" y="900"/>
                  <a:pt x="1715" y="900"/>
                  <a:pt x="1715" y="900"/>
                </a:cubicBezTo>
                <a:cubicBezTo>
                  <a:pt x="1704" y="888"/>
                  <a:pt x="1689" y="882"/>
                  <a:pt x="1665" y="889"/>
                </a:cubicBezTo>
                <a:close/>
                <a:moveTo>
                  <a:pt x="1708" y="950"/>
                </a:moveTo>
                <a:cubicBezTo>
                  <a:pt x="1708" y="951"/>
                  <a:pt x="1708" y="951"/>
                  <a:pt x="1707" y="951"/>
                </a:cubicBezTo>
                <a:cubicBezTo>
                  <a:pt x="1707" y="948"/>
                  <a:pt x="1706" y="945"/>
                  <a:pt x="1706" y="942"/>
                </a:cubicBezTo>
                <a:cubicBezTo>
                  <a:pt x="1706" y="942"/>
                  <a:pt x="1706" y="942"/>
                  <a:pt x="1707" y="943"/>
                </a:cubicBezTo>
                <a:cubicBezTo>
                  <a:pt x="1707" y="945"/>
                  <a:pt x="1708" y="948"/>
                  <a:pt x="1708" y="950"/>
                </a:cubicBezTo>
                <a:close/>
                <a:moveTo>
                  <a:pt x="1654" y="922"/>
                </a:moveTo>
                <a:cubicBezTo>
                  <a:pt x="1656" y="922"/>
                  <a:pt x="1658" y="921"/>
                  <a:pt x="1659" y="918"/>
                </a:cubicBezTo>
                <a:cubicBezTo>
                  <a:pt x="1664" y="918"/>
                  <a:pt x="1669" y="917"/>
                  <a:pt x="1675" y="918"/>
                </a:cubicBezTo>
                <a:cubicBezTo>
                  <a:pt x="1686" y="936"/>
                  <a:pt x="1689" y="957"/>
                  <a:pt x="1688" y="979"/>
                </a:cubicBezTo>
                <a:cubicBezTo>
                  <a:pt x="1675" y="977"/>
                  <a:pt x="1663" y="980"/>
                  <a:pt x="1652" y="985"/>
                </a:cubicBezTo>
                <a:cubicBezTo>
                  <a:pt x="1654" y="980"/>
                  <a:pt x="1655" y="974"/>
                  <a:pt x="1656" y="968"/>
                </a:cubicBezTo>
                <a:cubicBezTo>
                  <a:pt x="1658" y="954"/>
                  <a:pt x="1658" y="937"/>
                  <a:pt x="1654" y="922"/>
                </a:cubicBezTo>
                <a:close/>
                <a:moveTo>
                  <a:pt x="1651" y="858"/>
                </a:moveTo>
                <a:cubicBezTo>
                  <a:pt x="1649" y="874"/>
                  <a:pt x="1646" y="890"/>
                  <a:pt x="1644" y="905"/>
                </a:cubicBezTo>
                <a:cubicBezTo>
                  <a:pt x="1644" y="905"/>
                  <a:pt x="1644" y="905"/>
                  <a:pt x="1644" y="905"/>
                </a:cubicBezTo>
                <a:cubicBezTo>
                  <a:pt x="1644" y="904"/>
                  <a:pt x="1643" y="903"/>
                  <a:pt x="1642" y="902"/>
                </a:cubicBezTo>
                <a:cubicBezTo>
                  <a:pt x="1629" y="887"/>
                  <a:pt x="1605" y="883"/>
                  <a:pt x="1588" y="895"/>
                </a:cubicBezTo>
                <a:cubicBezTo>
                  <a:pt x="1586" y="889"/>
                  <a:pt x="1584" y="883"/>
                  <a:pt x="1581" y="877"/>
                </a:cubicBezTo>
                <a:cubicBezTo>
                  <a:pt x="1581" y="877"/>
                  <a:pt x="1581" y="877"/>
                  <a:pt x="1581" y="876"/>
                </a:cubicBezTo>
                <a:cubicBezTo>
                  <a:pt x="1572" y="856"/>
                  <a:pt x="1560" y="836"/>
                  <a:pt x="1545" y="818"/>
                </a:cubicBezTo>
                <a:cubicBezTo>
                  <a:pt x="1548" y="819"/>
                  <a:pt x="1551" y="819"/>
                  <a:pt x="1553" y="817"/>
                </a:cubicBezTo>
                <a:cubicBezTo>
                  <a:pt x="1566" y="806"/>
                  <a:pt x="1575" y="791"/>
                  <a:pt x="1580" y="775"/>
                </a:cubicBezTo>
                <a:cubicBezTo>
                  <a:pt x="1581" y="776"/>
                  <a:pt x="1582" y="777"/>
                  <a:pt x="1583" y="778"/>
                </a:cubicBezTo>
                <a:cubicBezTo>
                  <a:pt x="1583" y="778"/>
                  <a:pt x="1583" y="779"/>
                  <a:pt x="1582" y="780"/>
                </a:cubicBezTo>
                <a:cubicBezTo>
                  <a:pt x="1580" y="785"/>
                  <a:pt x="1585" y="789"/>
                  <a:pt x="1590" y="790"/>
                </a:cubicBezTo>
                <a:cubicBezTo>
                  <a:pt x="1635" y="792"/>
                  <a:pt x="1650" y="823"/>
                  <a:pt x="1651" y="858"/>
                </a:cubicBezTo>
                <a:close/>
                <a:moveTo>
                  <a:pt x="1510" y="892"/>
                </a:moveTo>
                <a:cubicBezTo>
                  <a:pt x="1510" y="890"/>
                  <a:pt x="1509" y="889"/>
                  <a:pt x="1509" y="887"/>
                </a:cubicBezTo>
                <a:cubicBezTo>
                  <a:pt x="1501" y="866"/>
                  <a:pt x="1477" y="846"/>
                  <a:pt x="1453" y="852"/>
                </a:cubicBezTo>
                <a:cubicBezTo>
                  <a:pt x="1429" y="858"/>
                  <a:pt x="1408" y="876"/>
                  <a:pt x="1384" y="884"/>
                </a:cubicBezTo>
                <a:cubicBezTo>
                  <a:pt x="1378" y="886"/>
                  <a:pt x="1373" y="887"/>
                  <a:pt x="1369" y="887"/>
                </a:cubicBezTo>
                <a:cubicBezTo>
                  <a:pt x="1365" y="872"/>
                  <a:pt x="1376" y="856"/>
                  <a:pt x="1386" y="848"/>
                </a:cubicBezTo>
                <a:cubicBezTo>
                  <a:pt x="1408" y="828"/>
                  <a:pt x="1453" y="795"/>
                  <a:pt x="1484" y="806"/>
                </a:cubicBezTo>
                <a:cubicBezTo>
                  <a:pt x="1526" y="820"/>
                  <a:pt x="1565" y="863"/>
                  <a:pt x="1574" y="906"/>
                </a:cubicBezTo>
                <a:cubicBezTo>
                  <a:pt x="1574" y="907"/>
                  <a:pt x="1574" y="907"/>
                  <a:pt x="1575" y="908"/>
                </a:cubicBezTo>
                <a:cubicBezTo>
                  <a:pt x="1562" y="923"/>
                  <a:pt x="1556" y="943"/>
                  <a:pt x="1550" y="962"/>
                </a:cubicBezTo>
                <a:cubicBezTo>
                  <a:pt x="1540" y="993"/>
                  <a:pt x="1529" y="1024"/>
                  <a:pt x="1508" y="1050"/>
                </a:cubicBezTo>
                <a:cubicBezTo>
                  <a:pt x="1501" y="1059"/>
                  <a:pt x="1494" y="1068"/>
                  <a:pt x="1486" y="1076"/>
                </a:cubicBezTo>
                <a:cubicBezTo>
                  <a:pt x="1499" y="1046"/>
                  <a:pt x="1502" y="1009"/>
                  <a:pt x="1508" y="978"/>
                </a:cubicBezTo>
                <a:cubicBezTo>
                  <a:pt x="1515" y="952"/>
                  <a:pt x="1520" y="918"/>
                  <a:pt x="1510" y="892"/>
                </a:cubicBezTo>
                <a:close/>
                <a:moveTo>
                  <a:pt x="1546" y="1019"/>
                </a:moveTo>
                <a:cubicBezTo>
                  <a:pt x="1541" y="1032"/>
                  <a:pt x="1535" y="1044"/>
                  <a:pt x="1527" y="1055"/>
                </a:cubicBezTo>
                <a:cubicBezTo>
                  <a:pt x="1518" y="1067"/>
                  <a:pt x="1508" y="1077"/>
                  <a:pt x="1497" y="1087"/>
                </a:cubicBezTo>
                <a:cubicBezTo>
                  <a:pt x="1517" y="1067"/>
                  <a:pt x="1533" y="1045"/>
                  <a:pt x="1546" y="1019"/>
                </a:cubicBezTo>
                <a:close/>
                <a:moveTo>
                  <a:pt x="1559" y="1031"/>
                </a:moveTo>
                <a:cubicBezTo>
                  <a:pt x="1569" y="1003"/>
                  <a:pt x="1572" y="971"/>
                  <a:pt x="1590" y="947"/>
                </a:cubicBezTo>
                <a:cubicBezTo>
                  <a:pt x="1597" y="937"/>
                  <a:pt x="1611" y="917"/>
                  <a:pt x="1625" y="922"/>
                </a:cubicBezTo>
                <a:cubicBezTo>
                  <a:pt x="1639" y="927"/>
                  <a:pt x="1640" y="945"/>
                  <a:pt x="1639" y="957"/>
                </a:cubicBezTo>
                <a:cubicBezTo>
                  <a:pt x="1632" y="1006"/>
                  <a:pt x="1588" y="1037"/>
                  <a:pt x="1549" y="1062"/>
                </a:cubicBezTo>
                <a:cubicBezTo>
                  <a:pt x="1545" y="1065"/>
                  <a:pt x="1540" y="1068"/>
                  <a:pt x="1536" y="1071"/>
                </a:cubicBezTo>
                <a:cubicBezTo>
                  <a:pt x="1546" y="1059"/>
                  <a:pt x="1554" y="1045"/>
                  <a:pt x="1559" y="1031"/>
                </a:cubicBezTo>
                <a:close/>
                <a:moveTo>
                  <a:pt x="1575" y="940"/>
                </a:moveTo>
                <a:cubicBezTo>
                  <a:pt x="1575" y="939"/>
                  <a:pt x="1576" y="937"/>
                  <a:pt x="1577" y="936"/>
                </a:cubicBezTo>
                <a:cubicBezTo>
                  <a:pt x="1584" y="920"/>
                  <a:pt x="1606" y="894"/>
                  <a:pt x="1624" y="906"/>
                </a:cubicBezTo>
                <a:cubicBezTo>
                  <a:pt x="1621" y="906"/>
                  <a:pt x="1618" y="906"/>
                  <a:pt x="1615" y="907"/>
                </a:cubicBezTo>
                <a:cubicBezTo>
                  <a:pt x="1598" y="911"/>
                  <a:pt x="1584" y="925"/>
                  <a:pt x="1575" y="940"/>
                </a:cubicBezTo>
                <a:close/>
                <a:moveTo>
                  <a:pt x="1609" y="777"/>
                </a:moveTo>
                <a:cubicBezTo>
                  <a:pt x="1613" y="774"/>
                  <a:pt x="1616" y="771"/>
                  <a:pt x="1619" y="769"/>
                </a:cubicBezTo>
                <a:cubicBezTo>
                  <a:pt x="1620" y="771"/>
                  <a:pt x="1621" y="774"/>
                  <a:pt x="1623" y="775"/>
                </a:cubicBezTo>
                <a:cubicBezTo>
                  <a:pt x="1622" y="777"/>
                  <a:pt x="1622" y="779"/>
                  <a:pt x="1622" y="780"/>
                </a:cubicBezTo>
                <a:cubicBezTo>
                  <a:pt x="1618" y="779"/>
                  <a:pt x="1614" y="778"/>
                  <a:pt x="1609" y="777"/>
                </a:cubicBezTo>
                <a:close/>
                <a:moveTo>
                  <a:pt x="1577" y="572"/>
                </a:moveTo>
                <a:cubicBezTo>
                  <a:pt x="1581" y="574"/>
                  <a:pt x="1585" y="576"/>
                  <a:pt x="1588" y="578"/>
                </a:cubicBezTo>
                <a:cubicBezTo>
                  <a:pt x="1583" y="576"/>
                  <a:pt x="1578" y="574"/>
                  <a:pt x="1572" y="572"/>
                </a:cubicBezTo>
                <a:cubicBezTo>
                  <a:pt x="1574" y="572"/>
                  <a:pt x="1576" y="572"/>
                  <a:pt x="1577" y="572"/>
                </a:cubicBezTo>
                <a:close/>
                <a:moveTo>
                  <a:pt x="1551" y="584"/>
                </a:moveTo>
                <a:cubicBezTo>
                  <a:pt x="1577" y="585"/>
                  <a:pt x="1602" y="603"/>
                  <a:pt x="1619" y="622"/>
                </a:cubicBezTo>
                <a:cubicBezTo>
                  <a:pt x="1622" y="626"/>
                  <a:pt x="1625" y="630"/>
                  <a:pt x="1628" y="634"/>
                </a:cubicBezTo>
                <a:cubicBezTo>
                  <a:pt x="1629" y="640"/>
                  <a:pt x="1631" y="647"/>
                  <a:pt x="1634" y="653"/>
                </a:cubicBezTo>
                <a:cubicBezTo>
                  <a:pt x="1634" y="654"/>
                  <a:pt x="1635" y="654"/>
                  <a:pt x="1635" y="655"/>
                </a:cubicBezTo>
                <a:cubicBezTo>
                  <a:pt x="1636" y="670"/>
                  <a:pt x="1633" y="686"/>
                  <a:pt x="1626" y="700"/>
                </a:cubicBezTo>
                <a:cubicBezTo>
                  <a:pt x="1616" y="721"/>
                  <a:pt x="1602" y="740"/>
                  <a:pt x="1591" y="760"/>
                </a:cubicBezTo>
                <a:cubicBezTo>
                  <a:pt x="1588" y="761"/>
                  <a:pt x="1586" y="763"/>
                  <a:pt x="1583" y="764"/>
                </a:cubicBezTo>
                <a:cubicBezTo>
                  <a:pt x="1594" y="716"/>
                  <a:pt x="1579" y="657"/>
                  <a:pt x="1547" y="629"/>
                </a:cubicBezTo>
                <a:cubicBezTo>
                  <a:pt x="1531" y="616"/>
                  <a:pt x="1512" y="608"/>
                  <a:pt x="1493" y="606"/>
                </a:cubicBezTo>
                <a:cubicBezTo>
                  <a:pt x="1509" y="592"/>
                  <a:pt x="1528" y="583"/>
                  <a:pt x="1551" y="584"/>
                </a:cubicBezTo>
                <a:close/>
                <a:moveTo>
                  <a:pt x="1414" y="659"/>
                </a:moveTo>
                <a:cubicBezTo>
                  <a:pt x="1416" y="658"/>
                  <a:pt x="1417" y="656"/>
                  <a:pt x="1419" y="655"/>
                </a:cubicBezTo>
                <a:cubicBezTo>
                  <a:pt x="1420" y="654"/>
                  <a:pt x="1421" y="653"/>
                  <a:pt x="1422" y="652"/>
                </a:cubicBezTo>
                <a:cubicBezTo>
                  <a:pt x="1432" y="642"/>
                  <a:pt x="1444" y="636"/>
                  <a:pt x="1456" y="632"/>
                </a:cubicBezTo>
                <a:cubicBezTo>
                  <a:pt x="1477" y="644"/>
                  <a:pt x="1499" y="653"/>
                  <a:pt x="1519" y="666"/>
                </a:cubicBezTo>
                <a:cubicBezTo>
                  <a:pt x="1526" y="670"/>
                  <a:pt x="1531" y="674"/>
                  <a:pt x="1535" y="679"/>
                </a:cubicBezTo>
                <a:cubicBezTo>
                  <a:pt x="1537" y="682"/>
                  <a:pt x="1539" y="685"/>
                  <a:pt x="1541" y="689"/>
                </a:cubicBezTo>
                <a:cubicBezTo>
                  <a:pt x="1561" y="726"/>
                  <a:pt x="1536" y="765"/>
                  <a:pt x="1530" y="803"/>
                </a:cubicBezTo>
                <a:cubicBezTo>
                  <a:pt x="1525" y="798"/>
                  <a:pt x="1520" y="794"/>
                  <a:pt x="1514" y="791"/>
                </a:cubicBezTo>
                <a:cubicBezTo>
                  <a:pt x="1517" y="789"/>
                  <a:pt x="1518" y="786"/>
                  <a:pt x="1518" y="782"/>
                </a:cubicBezTo>
                <a:cubicBezTo>
                  <a:pt x="1516" y="773"/>
                  <a:pt x="1513" y="763"/>
                  <a:pt x="1510" y="755"/>
                </a:cubicBezTo>
                <a:cubicBezTo>
                  <a:pt x="1498" y="702"/>
                  <a:pt x="1457" y="647"/>
                  <a:pt x="1410" y="670"/>
                </a:cubicBezTo>
                <a:cubicBezTo>
                  <a:pt x="1412" y="666"/>
                  <a:pt x="1413" y="663"/>
                  <a:pt x="1414" y="659"/>
                </a:cubicBezTo>
                <a:close/>
                <a:moveTo>
                  <a:pt x="1403" y="695"/>
                </a:moveTo>
                <a:cubicBezTo>
                  <a:pt x="1435" y="690"/>
                  <a:pt x="1460" y="703"/>
                  <a:pt x="1477" y="725"/>
                </a:cubicBezTo>
                <a:cubicBezTo>
                  <a:pt x="1486" y="742"/>
                  <a:pt x="1491" y="762"/>
                  <a:pt x="1494" y="781"/>
                </a:cubicBezTo>
                <a:cubicBezTo>
                  <a:pt x="1471" y="773"/>
                  <a:pt x="1447" y="778"/>
                  <a:pt x="1425" y="788"/>
                </a:cubicBezTo>
                <a:cubicBezTo>
                  <a:pt x="1429" y="772"/>
                  <a:pt x="1427" y="758"/>
                  <a:pt x="1422" y="745"/>
                </a:cubicBezTo>
                <a:cubicBezTo>
                  <a:pt x="1419" y="730"/>
                  <a:pt x="1414" y="716"/>
                  <a:pt x="1404" y="705"/>
                </a:cubicBezTo>
                <a:cubicBezTo>
                  <a:pt x="1403" y="701"/>
                  <a:pt x="1402" y="698"/>
                  <a:pt x="1402" y="696"/>
                </a:cubicBezTo>
                <a:cubicBezTo>
                  <a:pt x="1402" y="696"/>
                  <a:pt x="1402" y="695"/>
                  <a:pt x="1403" y="695"/>
                </a:cubicBezTo>
                <a:close/>
                <a:moveTo>
                  <a:pt x="1251" y="601"/>
                </a:moveTo>
                <a:cubicBezTo>
                  <a:pt x="1267" y="577"/>
                  <a:pt x="1291" y="559"/>
                  <a:pt x="1317" y="556"/>
                </a:cubicBezTo>
                <a:cubicBezTo>
                  <a:pt x="1327" y="557"/>
                  <a:pt x="1337" y="558"/>
                  <a:pt x="1347" y="560"/>
                </a:cubicBezTo>
                <a:cubicBezTo>
                  <a:pt x="1354" y="563"/>
                  <a:pt x="1362" y="568"/>
                  <a:pt x="1369" y="574"/>
                </a:cubicBezTo>
                <a:cubicBezTo>
                  <a:pt x="1399" y="600"/>
                  <a:pt x="1386" y="649"/>
                  <a:pt x="1382" y="683"/>
                </a:cubicBezTo>
                <a:cubicBezTo>
                  <a:pt x="1382" y="686"/>
                  <a:pt x="1382" y="687"/>
                  <a:pt x="1384" y="689"/>
                </a:cubicBezTo>
                <a:cubicBezTo>
                  <a:pt x="1379" y="687"/>
                  <a:pt x="1374" y="685"/>
                  <a:pt x="1369" y="684"/>
                </a:cubicBezTo>
                <a:cubicBezTo>
                  <a:pt x="1368" y="684"/>
                  <a:pt x="1368" y="683"/>
                  <a:pt x="1367" y="683"/>
                </a:cubicBezTo>
                <a:cubicBezTo>
                  <a:pt x="1372" y="682"/>
                  <a:pt x="1376" y="675"/>
                  <a:pt x="1372" y="669"/>
                </a:cubicBezTo>
                <a:cubicBezTo>
                  <a:pt x="1361" y="657"/>
                  <a:pt x="1347" y="649"/>
                  <a:pt x="1331" y="644"/>
                </a:cubicBezTo>
                <a:cubicBezTo>
                  <a:pt x="1306" y="635"/>
                  <a:pt x="1277" y="633"/>
                  <a:pt x="1256" y="642"/>
                </a:cubicBezTo>
                <a:cubicBezTo>
                  <a:pt x="1255" y="643"/>
                  <a:pt x="1253" y="643"/>
                  <a:pt x="1252" y="643"/>
                </a:cubicBezTo>
                <a:cubicBezTo>
                  <a:pt x="1251" y="644"/>
                  <a:pt x="1251" y="644"/>
                  <a:pt x="1250" y="644"/>
                </a:cubicBezTo>
                <a:cubicBezTo>
                  <a:pt x="1248" y="630"/>
                  <a:pt x="1248" y="616"/>
                  <a:pt x="1251" y="601"/>
                </a:cubicBezTo>
                <a:close/>
                <a:moveTo>
                  <a:pt x="1230" y="722"/>
                </a:moveTo>
                <a:cubicBezTo>
                  <a:pt x="1233" y="722"/>
                  <a:pt x="1235" y="719"/>
                  <a:pt x="1235" y="715"/>
                </a:cubicBezTo>
                <a:cubicBezTo>
                  <a:pt x="1235" y="712"/>
                  <a:pt x="1236" y="709"/>
                  <a:pt x="1236" y="707"/>
                </a:cubicBezTo>
                <a:cubicBezTo>
                  <a:pt x="1240" y="707"/>
                  <a:pt x="1244" y="704"/>
                  <a:pt x="1243" y="699"/>
                </a:cubicBezTo>
                <a:cubicBezTo>
                  <a:pt x="1243" y="694"/>
                  <a:pt x="1243" y="689"/>
                  <a:pt x="1244" y="685"/>
                </a:cubicBezTo>
                <a:cubicBezTo>
                  <a:pt x="1250" y="675"/>
                  <a:pt x="1260" y="669"/>
                  <a:pt x="1272" y="666"/>
                </a:cubicBezTo>
                <a:cubicBezTo>
                  <a:pt x="1279" y="666"/>
                  <a:pt x="1286" y="667"/>
                  <a:pt x="1293" y="669"/>
                </a:cubicBezTo>
                <a:cubicBezTo>
                  <a:pt x="1309" y="672"/>
                  <a:pt x="1324" y="678"/>
                  <a:pt x="1339" y="686"/>
                </a:cubicBezTo>
                <a:cubicBezTo>
                  <a:pt x="1333" y="687"/>
                  <a:pt x="1327" y="689"/>
                  <a:pt x="1321" y="691"/>
                </a:cubicBezTo>
                <a:cubicBezTo>
                  <a:pt x="1290" y="693"/>
                  <a:pt x="1258" y="704"/>
                  <a:pt x="1244" y="731"/>
                </a:cubicBezTo>
                <a:cubicBezTo>
                  <a:pt x="1239" y="728"/>
                  <a:pt x="1234" y="726"/>
                  <a:pt x="1229" y="725"/>
                </a:cubicBezTo>
                <a:cubicBezTo>
                  <a:pt x="1229" y="724"/>
                  <a:pt x="1229" y="723"/>
                  <a:pt x="1230" y="722"/>
                </a:cubicBezTo>
                <a:close/>
                <a:moveTo>
                  <a:pt x="1140" y="640"/>
                </a:moveTo>
                <a:cubicBezTo>
                  <a:pt x="1142" y="636"/>
                  <a:pt x="1144" y="633"/>
                  <a:pt x="1146" y="630"/>
                </a:cubicBezTo>
                <a:cubicBezTo>
                  <a:pt x="1147" y="629"/>
                  <a:pt x="1148" y="629"/>
                  <a:pt x="1149" y="628"/>
                </a:cubicBezTo>
                <a:cubicBezTo>
                  <a:pt x="1173" y="623"/>
                  <a:pt x="1202" y="645"/>
                  <a:pt x="1222" y="664"/>
                </a:cubicBezTo>
                <a:cubicBezTo>
                  <a:pt x="1213" y="679"/>
                  <a:pt x="1214" y="699"/>
                  <a:pt x="1214" y="720"/>
                </a:cubicBezTo>
                <a:cubicBezTo>
                  <a:pt x="1214" y="721"/>
                  <a:pt x="1214" y="721"/>
                  <a:pt x="1214" y="722"/>
                </a:cubicBezTo>
                <a:cubicBezTo>
                  <a:pt x="1209" y="722"/>
                  <a:pt x="1204" y="722"/>
                  <a:pt x="1198" y="723"/>
                </a:cubicBezTo>
                <a:cubicBezTo>
                  <a:pt x="1191" y="724"/>
                  <a:pt x="1184" y="728"/>
                  <a:pt x="1178" y="733"/>
                </a:cubicBezTo>
                <a:cubicBezTo>
                  <a:pt x="1155" y="739"/>
                  <a:pt x="1143" y="760"/>
                  <a:pt x="1137" y="782"/>
                </a:cubicBezTo>
                <a:cubicBezTo>
                  <a:pt x="1136" y="786"/>
                  <a:pt x="1137" y="789"/>
                  <a:pt x="1140" y="791"/>
                </a:cubicBezTo>
                <a:cubicBezTo>
                  <a:pt x="1139" y="793"/>
                  <a:pt x="1137" y="796"/>
                  <a:pt x="1136" y="798"/>
                </a:cubicBezTo>
                <a:cubicBezTo>
                  <a:pt x="1132" y="776"/>
                  <a:pt x="1126" y="754"/>
                  <a:pt x="1121" y="732"/>
                </a:cubicBezTo>
                <a:cubicBezTo>
                  <a:pt x="1126" y="701"/>
                  <a:pt x="1126" y="668"/>
                  <a:pt x="1140" y="640"/>
                </a:cubicBezTo>
                <a:close/>
                <a:moveTo>
                  <a:pt x="1235" y="1064"/>
                </a:moveTo>
                <a:cubicBezTo>
                  <a:pt x="1218" y="1033"/>
                  <a:pt x="1204" y="1000"/>
                  <a:pt x="1195" y="966"/>
                </a:cubicBezTo>
                <a:cubicBezTo>
                  <a:pt x="1193" y="952"/>
                  <a:pt x="1191" y="938"/>
                  <a:pt x="1191" y="925"/>
                </a:cubicBezTo>
                <a:cubicBezTo>
                  <a:pt x="1191" y="913"/>
                  <a:pt x="1193" y="900"/>
                  <a:pt x="1198" y="890"/>
                </a:cubicBezTo>
                <a:cubicBezTo>
                  <a:pt x="1199" y="889"/>
                  <a:pt x="1200" y="887"/>
                  <a:pt x="1201" y="886"/>
                </a:cubicBezTo>
                <a:cubicBezTo>
                  <a:pt x="1224" y="862"/>
                  <a:pt x="1251" y="876"/>
                  <a:pt x="1274" y="890"/>
                </a:cubicBezTo>
                <a:cubicBezTo>
                  <a:pt x="1279" y="893"/>
                  <a:pt x="1288" y="899"/>
                  <a:pt x="1298" y="903"/>
                </a:cubicBezTo>
                <a:cubicBezTo>
                  <a:pt x="1260" y="942"/>
                  <a:pt x="1231" y="1006"/>
                  <a:pt x="1235" y="1064"/>
                </a:cubicBezTo>
                <a:close/>
                <a:moveTo>
                  <a:pt x="1237" y="1099"/>
                </a:moveTo>
                <a:cubicBezTo>
                  <a:pt x="1226" y="1088"/>
                  <a:pt x="1218" y="1073"/>
                  <a:pt x="1213" y="1056"/>
                </a:cubicBezTo>
                <a:cubicBezTo>
                  <a:pt x="1220" y="1071"/>
                  <a:pt x="1229" y="1085"/>
                  <a:pt x="1237" y="1099"/>
                </a:cubicBezTo>
                <a:close/>
                <a:moveTo>
                  <a:pt x="1236" y="852"/>
                </a:moveTo>
                <a:cubicBezTo>
                  <a:pt x="1212" y="846"/>
                  <a:pt x="1188" y="866"/>
                  <a:pt x="1181" y="887"/>
                </a:cubicBezTo>
                <a:cubicBezTo>
                  <a:pt x="1180" y="889"/>
                  <a:pt x="1179" y="890"/>
                  <a:pt x="1179" y="892"/>
                </a:cubicBezTo>
                <a:cubicBezTo>
                  <a:pt x="1169" y="918"/>
                  <a:pt x="1174" y="952"/>
                  <a:pt x="1182" y="978"/>
                </a:cubicBezTo>
                <a:cubicBezTo>
                  <a:pt x="1187" y="1009"/>
                  <a:pt x="1191" y="1046"/>
                  <a:pt x="1203" y="1076"/>
                </a:cubicBezTo>
                <a:cubicBezTo>
                  <a:pt x="1195" y="1068"/>
                  <a:pt x="1188" y="1059"/>
                  <a:pt x="1181" y="1050"/>
                </a:cubicBezTo>
                <a:cubicBezTo>
                  <a:pt x="1161" y="1024"/>
                  <a:pt x="1149" y="993"/>
                  <a:pt x="1139" y="962"/>
                </a:cubicBezTo>
                <a:cubicBezTo>
                  <a:pt x="1133" y="943"/>
                  <a:pt x="1127" y="923"/>
                  <a:pt x="1115" y="908"/>
                </a:cubicBezTo>
                <a:cubicBezTo>
                  <a:pt x="1115" y="907"/>
                  <a:pt x="1115" y="907"/>
                  <a:pt x="1115" y="906"/>
                </a:cubicBezTo>
                <a:cubicBezTo>
                  <a:pt x="1125" y="863"/>
                  <a:pt x="1163" y="820"/>
                  <a:pt x="1205" y="806"/>
                </a:cubicBezTo>
                <a:cubicBezTo>
                  <a:pt x="1236" y="795"/>
                  <a:pt x="1281" y="828"/>
                  <a:pt x="1303" y="848"/>
                </a:cubicBezTo>
                <a:cubicBezTo>
                  <a:pt x="1313" y="856"/>
                  <a:pt x="1324" y="872"/>
                  <a:pt x="1320" y="887"/>
                </a:cubicBezTo>
                <a:cubicBezTo>
                  <a:pt x="1320" y="887"/>
                  <a:pt x="1320" y="887"/>
                  <a:pt x="1319" y="887"/>
                </a:cubicBezTo>
                <a:cubicBezTo>
                  <a:pt x="1317" y="883"/>
                  <a:pt x="1311" y="882"/>
                  <a:pt x="1307" y="885"/>
                </a:cubicBezTo>
                <a:cubicBezTo>
                  <a:pt x="1307" y="885"/>
                  <a:pt x="1306" y="885"/>
                  <a:pt x="1305" y="884"/>
                </a:cubicBezTo>
                <a:cubicBezTo>
                  <a:pt x="1281" y="876"/>
                  <a:pt x="1261" y="858"/>
                  <a:pt x="1236" y="852"/>
                </a:cubicBezTo>
                <a:close/>
                <a:moveTo>
                  <a:pt x="1099" y="947"/>
                </a:moveTo>
                <a:cubicBezTo>
                  <a:pt x="1117" y="971"/>
                  <a:pt x="1120" y="1003"/>
                  <a:pt x="1130" y="1031"/>
                </a:cubicBezTo>
                <a:cubicBezTo>
                  <a:pt x="1135" y="1045"/>
                  <a:pt x="1144" y="1059"/>
                  <a:pt x="1154" y="1071"/>
                </a:cubicBezTo>
                <a:cubicBezTo>
                  <a:pt x="1149" y="1068"/>
                  <a:pt x="1144" y="1065"/>
                  <a:pt x="1140" y="1062"/>
                </a:cubicBezTo>
                <a:cubicBezTo>
                  <a:pt x="1102" y="1037"/>
                  <a:pt x="1057" y="1006"/>
                  <a:pt x="1051" y="957"/>
                </a:cubicBezTo>
                <a:cubicBezTo>
                  <a:pt x="1049" y="945"/>
                  <a:pt x="1051" y="927"/>
                  <a:pt x="1064" y="922"/>
                </a:cubicBezTo>
                <a:cubicBezTo>
                  <a:pt x="1078" y="917"/>
                  <a:pt x="1093" y="937"/>
                  <a:pt x="1099" y="947"/>
                </a:cubicBezTo>
                <a:close/>
                <a:moveTo>
                  <a:pt x="1065" y="906"/>
                </a:moveTo>
                <a:cubicBezTo>
                  <a:pt x="1083" y="894"/>
                  <a:pt x="1105" y="920"/>
                  <a:pt x="1112" y="936"/>
                </a:cubicBezTo>
                <a:cubicBezTo>
                  <a:pt x="1113" y="937"/>
                  <a:pt x="1114" y="939"/>
                  <a:pt x="1114" y="940"/>
                </a:cubicBezTo>
                <a:cubicBezTo>
                  <a:pt x="1105" y="925"/>
                  <a:pt x="1092" y="911"/>
                  <a:pt x="1075" y="907"/>
                </a:cubicBezTo>
                <a:cubicBezTo>
                  <a:pt x="1071" y="906"/>
                  <a:pt x="1068" y="906"/>
                  <a:pt x="1065" y="906"/>
                </a:cubicBezTo>
                <a:close/>
                <a:moveTo>
                  <a:pt x="1143" y="1019"/>
                </a:moveTo>
                <a:cubicBezTo>
                  <a:pt x="1156" y="1045"/>
                  <a:pt x="1173" y="1067"/>
                  <a:pt x="1192" y="1087"/>
                </a:cubicBezTo>
                <a:cubicBezTo>
                  <a:pt x="1181" y="1077"/>
                  <a:pt x="1171" y="1067"/>
                  <a:pt x="1162" y="1055"/>
                </a:cubicBezTo>
                <a:cubicBezTo>
                  <a:pt x="1154" y="1044"/>
                  <a:pt x="1148" y="1032"/>
                  <a:pt x="1143" y="1019"/>
                </a:cubicBezTo>
                <a:close/>
                <a:moveTo>
                  <a:pt x="1112" y="808"/>
                </a:moveTo>
                <a:cubicBezTo>
                  <a:pt x="1106" y="790"/>
                  <a:pt x="1101" y="770"/>
                  <a:pt x="1092" y="754"/>
                </a:cubicBezTo>
                <a:cubicBezTo>
                  <a:pt x="1102" y="768"/>
                  <a:pt x="1108" y="791"/>
                  <a:pt x="1112" y="808"/>
                </a:cubicBezTo>
                <a:close/>
                <a:moveTo>
                  <a:pt x="1049" y="787"/>
                </a:moveTo>
                <a:cubicBezTo>
                  <a:pt x="1049" y="777"/>
                  <a:pt x="1048" y="765"/>
                  <a:pt x="1050" y="755"/>
                </a:cubicBezTo>
                <a:cubicBezTo>
                  <a:pt x="1052" y="752"/>
                  <a:pt x="1056" y="749"/>
                  <a:pt x="1059" y="746"/>
                </a:cubicBezTo>
                <a:cubicBezTo>
                  <a:pt x="1063" y="747"/>
                  <a:pt x="1067" y="749"/>
                  <a:pt x="1070" y="753"/>
                </a:cubicBezTo>
                <a:cubicBezTo>
                  <a:pt x="1095" y="777"/>
                  <a:pt x="1091" y="820"/>
                  <a:pt x="1115" y="846"/>
                </a:cubicBezTo>
                <a:cubicBezTo>
                  <a:pt x="1117" y="848"/>
                  <a:pt x="1120" y="849"/>
                  <a:pt x="1123" y="848"/>
                </a:cubicBezTo>
                <a:cubicBezTo>
                  <a:pt x="1118" y="857"/>
                  <a:pt x="1113" y="867"/>
                  <a:pt x="1108" y="876"/>
                </a:cubicBezTo>
                <a:cubicBezTo>
                  <a:pt x="1108" y="877"/>
                  <a:pt x="1108" y="877"/>
                  <a:pt x="1108" y="877"/>
                </a:cubicBezTo>
                <a:cubicBezTo>
                  <a:pt x="1105" y="883"/>
                  <a:pt x="1103" y="889"/>
                  <a:pt x="1101" y="895"/>
                </a:cubicBezTo>
                <a:cubicBezTo>
                  <a:pt x="1086" y="884"/>
                  <a:pt x="1065" y="887"/>
                  <a:pt x="1050" y="899"/>
                </a:cubicBezTo>
                <a:cubicBezTo>
                  <a:pt x="1054" y="875"/>
                  <a:pt x="1054" y="852"/>
                  <a:pt x="1051" y="828"/>
                </a:cubicBezTo>
                <a:cubicBezTo>
                  <a:pt x="1050" y="823"/>
                  <a:pt x="1049" y="818"/>
                  <a:pt x="1048" y="813"/>
                </a:cubicBezTo>
                <a:cubicBezTo>
                  <a:pt x="1049" y="804"/>
                  <a:pt x="1049" y="795"/>
                  <a:pt x="1049" y="787"/>
                </a:cubicBezTo>
                <a:close/>
                <a:moveTo>
                  <a:pt x="993" y="815"/>
                </a:moveTo>
                <a:cubicBezTo>
                  <a:pt x="993" y="815"/>
                  <a:pt x="993" y="816"/>
                  <a:pt x="993" y="816"/>
                </a:cubicBezTo>
                <a:cubicBezTo>
                  <a:pt x="993" y="817"/>
                  <a:pt x="993" y="817"/>
                  <a:pt x="993" y="818"/>
                </a:cubicBezTo>
                <a:cubicBezTo>
                  <a:pt x="991" y="816"/>
                  <a:pt x="989" y="815"/>
                  <a:pt x="987" y="814"/>
                </a:cubicBezTo>
                <a:cubicBezTo>
                  <a:pt x="989" y="814"/>
                  <a:pt x="991" y="814"/>
                  <a:pt x="993" y="815"/>
                </a:cubicBezTo>
                <a:close/>
                <a:moveTo>
                  <a:pt x="931" y="842"/>
                </a:moveTo>
                <a:cubicBezTo>
                  <a:pt x="932" y="841"/>
                  <a:pt x="932" y="841"/>
                  <a:pt x="933" y="840"/>
                </a:cubicBezTo>
                <a:cubicBezTo>
                  <a:pt x="965" y="806"/>
                  <a:pt x="989" y="834"/>
                  <a:pt x="1006" y="867"/>
                </a:cubicBezTo>
                <a:cubicBezTo>
                  <a:pt x="1011" y="883"/>
                  <a:pt x="1012" y="902"/>
                  <a:pt x="1017" y="917"/>
                </a:cubicBezTo>
                <a:cubicBezTo>
                  <a:pt x="1019" y="923"/>
                  <a:pt x="1026" y="925"/>
                  <a:pt x="1030" y="921"/>
                </a:cubicBezTo>
                <a:cubicBezTo>
                  <a:pt x="1031" y="920"/>
                  <a:pt x="1031" y="920"/>
                  <a:pt x="1031" y="919"/>
                </a:cubicBezTo>
                <a:cubicBezTo>
                  <a:pt x="1033" y="920"/>
                  <a:pt x="1035" y="921"/>
                  <a:pt x="1036" y="920"/>
                </a:cubicBezTo>
                <a:cubicBezTo>
                  <a:pt x="1031" y="935"/>
                  <a:pt x="1031" y="954"/>
                  <a:pt x="1033" y="968"/>
                </a:cubicBezTo>
                <a:cubicBezTo>
                  <a:pt x="1034" y="974"/>
                  <a:pt x="1035" y="980"/>
                  <a:pt x="1037" y="985"/>
                </a:cubicBezTo>
                <a:cubicBezTo>
                  <a:pt x="1021" y="978"/>
                  <a:pt x="1004" y="975"/>
                  <a:pt x="986" y="983"/>
                </a:cubicBezTo>
                <a:cubicBezTo>
                  <a:pt x="976" y="988"/>
                  <a:pt x="974" y="998"/>
                  <a:pt x="976" y="1008"/>
                </a:cubicBezTo>
                <a:cubicBezTo>
                  <a:pt x="966" y="1000"/>
                  <a:pt x="954" y="995"/>
                  <a:pt x="942" y="994"/>
                </a:cubicBezTo>
                <a:cubicBezTo>
                  <a:pt x="932" y="980"/>
                  <a:pt x="923" y="961"/>
                  <a:pt x="918" y="941"/>
                </a:cubicBezTo>
                <a:cubicBezTo>
                  <a:pt x="916" y="907"/>
                  <a:pt x="913" y="868"/>
                  <a:pt x="931" y="842"/>
                </a:cubicBezTo>
                <a:close/>
                <a:moveTo>
                  <a:pt x="924" y="996"/>
                </a:moveTo>
                <a:cubicBezTo>
                  <a:pt x="922" y="996"/>
                  <a:pt x="921" y="997"/>
                  <a:pt x="919" y="997"/>
                </a:cubicBezTo>
                <a:cubicBezTo>
                  <a:pt x="920" y="996"/>
                  <a:pt x="921" y="995"/>
                  <a:pt x="922" y="993"/>
                </a:cubicBezTo>
                <a:cubicBezTo>
                  <a:pt x="923" y="994"/>
                  <a:pt x="923" y="995"/>
                  <a:pt x="924" y="996"/>
                </a:cubicBezTo>
                <a:close/>
                <a:moveTo>
                  <a:pt x="911" y="1004"/>
                </a:moveTo>
                <a:cubicBezTo>
                  <a:pt x="909" y="1005"/>
                  <a:pt x="908" y="1007"/>
                  <a:pt x="907" y="1008"/>
                </a:cubicBezTo>
                <a:cubicBezTo>
                  <a:pt x="907" y="1007"/>
                  <a:pt x="907" y="1006"/>
                  <a:pt x="907" y="1005"/>
                </a:cubicBezTo>
                <a:cubicBezTo>
                  <a:pt x="907" y="1005"/>
                  <a:pt x="908" y="1005"/>
                  <a:pt x="909" y="1005"/>
                </a:cubicBezTo>
                <a:cubicBezTo>
                  <a:pt x="909" y="1004"/>
                  <a:pt x="910" y="1004"/>
                  <a:pt x="911" y="1004"/>
                </a:cubicBezTo>
                <a:close/>
                <a:moveTo>
                  <a:pt x="901" y="991"/>
                </a:moveTo>
                <a:cubicBezTo>
                  <a:pt x="897" y="992"/>
                  <a:pt x="896" y="995"/>
                  <a:pt x="897" y="997"/>
                </a:cubicBezTo>
                <a:cubicBezTo>
                  <a:pt x="873" y="995"/>
                  <a:pt x="849" y="991"/>
                  <a:pt x="826" y="985"/>
                </a:cubicBezTo>
                <a:cubicBezTo>
                  <a:pt x="810" y="981"/>
                  <a:pt x="760" y="961"/>
                  <a:pt x="794" y="942"/>
                </a:cubicBezTo>
                <a:cubicBezTo>
                  <a:pt x="815" y="929"/>
                  <a:pt x="851" y="944"/>
                  <a:pt x="871" y="953"/>
                </a:cubicBezTo>
                <a:cubicBezTo>
                  <a:pt x="876" y="955"/>
                  <a:pt x="893" y="964"/>
                  <a:pt x="902" y="973"/>
                </a:cubicBezTo>
                <a:cubicBezTo>
                  <a:pt x="902" y="975"/>
                  <a:pt x="904" y="977"/>
                  <a:pt x="906" y="978"/>
                </a:cubicBezTo>
                <a:cubicBezTo>
                  <a:pt x="909" y="983"/>
                  <a:pt x="908" y="987"/>
                  <a:pt x="901" y="991"/>
                </a:cubicBezTo>
                <a:close/>
                <a:moveTo>
                  <a:pt x="699" y="1020"/>
                </a:moveTo>
                <a:cubicBezTo>
                  <a:pt x="705" y="1010"/>
                  <a:pt x="711" y="1001"/>
                  <a:pt x="722" y="1009"/>
                </a:cubicBezTo>
                <a:cubicBezTo>
                  <a:pt x="729" y="1014"/>
                  <a:pt x="736" y="1021"/>
                  <a:pt x="743" y="1026"/>
                </a:cubicBezTo>
                <a:cubicBezTo>
                  <a:pt x="748" y="1029"/>
                  <a:pt x="753" y="1032"/>
                  <a:pt x="758" y="1036"/>
                </a:cubicBezTo>
                <a:cubicBezTo>
                  <a:pt x="759" y="1036"/>
                  <a:pt x="759" y="1036"/>
                  <a:pt x="760" y="1036"/>
                </a:cubicBezTo>
                <a:cubicBezTo>
                  <a:pt x="763" y="1039"/>
                  <a:pt x="767" y="1041"/>
                  <a:pt x="771" y="1044"/>
                </a:cubicBezTo>
                <a:cubicBezTo>
                  <a:pt x="774" y="1046"/>
                  <a:pt x="775" y="1049"/>
                  <a:pt x="775" y="1052"/>
                </a:cubicBezTo>
                <a:cubicBezTo>
                  <a:pt x="774" y="1054"/>
                  <a:pt x="773" y="1056"/>
                  <a:pt x="772" y="1058"/>
                </a:cubicBezTo>
                <a:cubicBezTo>
                  <a:pt x="772" y="1058"/>
                  <a:pt x="772" y="1059"/>
                  <a:pt x="772" y="1060"/>
                </a:cubicBezTo>
                <a:cubicBezTo>
                  <a:pt x="765" y="1063"/>
                  <a:pt x="759" y="1065"/>
                  <a:pt x="753" y="1067"/>
                </a:cubicBezTo>
                <a:cubicBezTo>
                  <a:pt x="734" y="1074"/>
                  <a:pt x="705" y="1079"/>
                  <a:pt x="688" y="1093"/>
                </a:cubicBezTo>
                <a:cubicBezTo>
                  <a:pt x="686" y="1068"/>
                  <a:pt x="686" y="1042"/>
                  <a:pt x="699" y="1020"/>
                </a:cubicBezTo>
                <a:close/>
                <a:moveTo>
                  <a:pt x="729" y="1178"/>
                </a:moveTo>
                <a:cubicBezTo>
                  <a:pt x="737" y="1183"/>
                  <a:pt x="747" y="1187"/>
                  <a:pt x="757" y="1189"/>
                </a:cubicBezTo>
                <a:cubicBezTo>
                  <a:pt x="747" y="1187"/>
                  <a:pt x="737" y="1183"/>
                  <a:pt x="729" y="1178"/>
                </a:cubicBezTo>
                <a:close/>
                <a:moveTo>
                  <a:pt x="795" y="1142"/>
                </a:moveTo>
                <a:cubicBezTo>
                  <a:pt x="793" y="1143"/>
                  <a:pt x="792" y="1145"/>
                  <a:pt x="792" y="1147"/>
                </a:cubicBezTo>
                <a:cubicBezTo>
                  <a:pt x="791" y="1148"/>
                  <a:pt x="791" y="1150"/>
                  <a:pt x="791" y="1152"/>
                </a:cubicBezTo>
                <a:cubicBezTo>
                  <a:pt x="790" y="1154"/>
                  <a:pt x="790" y="1156"/>
                  <a:pt x="791" y="1158"/>
                </a:cubicBezTo>
                <a:cubicBezTo>
                  <a:pt x="799" y="1184"/>
                  <a:pt x="762" y="1174"/>
                  <a:pt x="749" y="1170"/>
                </a:cubicBezTo>
                <a:cubicBezTo>
                  <a:pt x="726" y="1163"/>
                  <a:pt x="713" y="1144"/>
                  <a:pt x="698" y="1127"/>
                </a:cubicBezTo>
                <a:cubicBezTo>
                  <a:pt x="715" y="1126"/>
                  <a:pt x="732" y="1122"/>
                  <a:pt x="749" y="1121"/>
                </a:cubicBezTo>
                <a:cubicBezTo>
                  <a:pt x="762" y="1120"/>
                  <a:pt x="776" y="1120"/>
                  <a:pt x="789" y="1122"/>
                </a:cubicBezTo>
                <a:cubicBezTo>
                  <a:pt x="803" y="1125"/>
                  <a:pt x="802" y="1132"/>
                  <a:pt x="795" y="1142"/>
                </a:cubicBezTo>
                <a:close/>
                <a:moveTo>
                  <a:pt x="905" y="1088"/>
                </a:moveTo>
                <a:cubicBezTo>
                  <a:pt x="899" y="1089"/>
                  <a:pt x="896" y="1094"/>
                  <a:pt x="897" y="1099"/>
                </a:cubicBezTo>
                <a:cubicBezTo>
                  <a:pt x="896" y="1096"/>
                  <a:pt x="893" y="1095"/>
                  <a:pt x="889" y="1097"/>
                </a:cubicBezTo>
                <a:cubicBezTo>
                  <a:pt x="864" y="1106"/>
                  <a:pt x="839" y="1114"/>
                  <a:pt x="813" y="1117"/>
                </a:cubicBezTo>
                <a:cubicBezTo>
                  <a:pt x="806" y="1108"/>
                  <a:pt x="793" y="1106"/>
                  <a:pt x="782" y="1105"/>
                </a:cubicBezTo>
                <a:cubicBezTo>
                  <a:pt x="782" y="1105"/>
                  <a:pt x="781" y="1105"/>
                  <a:pt x="781" y="1105"/>
                </a:cubicBezTo>
                <a:cubicBezTo>
                  <a:pt x="797" y="1089"/>
                  <a:pt x="824" y="1082"/>
                  <a:pt x="845" y="1078"/>
                </a:cubicBezTo>
                <a:cubicBezTo>
                  <a:pt x="864" y="1074"/>
                  <a:pt x="895" y="1071"/>
                  <a:pt x="913" y="1085"/>
                </a:cubicBezTo>
                <a:cubicBezTo>
                  <a:pt x="910" y="1086"/>
                  <a:pt x="907" y="1087"/>
                  <a:pt x="905" y="1088"/>
                </a:cubicBezTo>
                <a:close/>
                <a:moveTo>
                  <a:pt x="992" y="1131"/>
                </a:moveTo>
                <a:cubicBezTo>
                  <a:pt x="966" y="1110"/>
                  <a:pt x="937" y="1088"/>
                  <a:pt x="921" y="1059"/>
                </a:cubicBezTo>
                <a:cubicBezTo>
                  <a:pt x="913" y="1045"/>
                  <a:pt x="911" y="1022"/>
                  <a:pt x="925" y="1012"/>
                </a:cubicBezTo>
                <a:cubicBezTo>
                  <a:pt x="940" y="1002"/>
                  <a:pt x="960" y="1015"/>
                  <a:pt x="971" y="1025"/>
                </a:cubicBezTo>
                <a:cubicBezTo>
                  <a:pt x="973" y="1026"/>
                  <a:pt x="975" y="1027"/>
                  <a:pt x="976" y="1027"/>
                </a:cubicBezTo>
                <a:cubicBezTo>
                  <a:pt x="974" y="1102"/>
                  <a:pt x="1056" y="1117"/>
                  <a:pt x="1112" y="1138"/>
                </a:cubicBezTo>
                <a:cubicBezTo>
                  <a:pt x="1136" y="1146"/>
                  <a:pt x="1175" y="1167"/>
                  <a:pt x="1211" y="1174"/>
                </a:cubicBezTo>
                <a:cubicBezTo>
                  <a:pt x="1138" y="1209"/>
                  <a:pt x="1054" y="1181"/>
                  <a:pt x="992" y="1131"/>
                </a:cubicBezTo>
                <a:close/>
                <a:moveTo>
                  <a:pt x="994" y="1046"/>
                </a:moveTo>
                <a:cubicBezTo>
                  <a:pt x="1005" y="1060"/>
                  <a:pt x="1019" y="1073"/>
                  <a:pt x="1032" y="1083"/>
                </a:cubicBezTo>
                <a:cubicBezTo>
                  <a:pt x="1044" y="1092"/>
                  <a:pt x="1056" y="1099"/>
                  <a:pt x="1069" y="1106"/>
                </a:cubicBezTo>
                <a:cubicBezTo>
                  <a:pt x="1035" y="1095"/>
                  <a:pt x="1003" y="1079"/>
                  <a:pt x="994" y="1046"/>
                </a:cubicBezTo>
                <a:close/>
                <a:moveTo>
                  <a:pt x="1178" y="1148"/>
                </a:moveTo>
                <a:cubicBezTo>
                  <a:pt x="1191" y="1152"/>
                  <a:pt x="1204" y="1155"/>
                  <a:pt x="1216" y="1159"/>
                </a:cubicBezTo>
                <a:cubicBezTo>
                  <a:pt x="1204" y="1157"/>
                  <a:pt x="1191" y="1153"/>
                  <a:pt x="1178" y="1148"/>
                </a:cubicBezTo>
                <a:close/>
                <a:moveTo>
                  <a:pt x="1244" y="1150"/>
                </a:moveTo>
                <a:cubicBezTo>
                  <a:pt x="1187" y="1135"/>
                  <a:pt x="1130" y="1121"/>
                  <a:pt x="1078" y="1093"/>
                </a:cubicBezTo>
                <a:cubicBezTo>
                  <a:pt x="1053" y="1080"/>
                  <a:pt x="1031" y="1064"/>
                  <a:pt x="1013" y="1043"/>
                </a:cubicBezTo>
                <a:cubicBezTo>
                  <a:pt x="1005" y="1034"/>
                  <a:pt x="978" y="1001"/>
                  <a:pt x="999" y="996"/>
                </a:cubicBezTo>
                <a:cubicBezTo>
                  <a:pt x="1018" y="990"/>
                  <a:pt x="1036" y="1002"/>
                  <a:pt x="1051" y="1014"/>
                </a:cubicBezTo>
                <a:cubicBezTo>
                  <a:pt x="1057" y="1023"/>
                  <a:pt x="1064" y="1031"/>
                  <a:pt x="1071" y="1038"/>
                </a:cubicBezTo>
                <a:cubicBezTo>
                  <a:pt x="1080" y="1047"/>
                  <a:pt x="1089" y="1054"/>
                  <a:pt x="1099" y="1062"/>
                </a:cubicBezTo>
                <a:cubicBezTo>
                  <a:pt x="1105" y="1067"/>
                  <a:pt x="1111" y="1073"/>
                  <a:pt x="1118" y="1078"/>
                </a:cubicBezTo>
                <a:cubicBezTo>
                  <a:pt x="1141" y="1096"/>
                  <a:pt x="1169" y="1109"/>
                  <a:pt x="1196" y="1122"/>
                </a:cubicBezTo>
                <a:cubicBezTo>
                  <a:pt x="1204" y="1125"/>
                  <a:pt x="1211" y="1128"/>
                  <a:pt x="1219" y="1132"/>
                </a:cubicBezTo>
                <a:cubicBezTo>
                  <a:pt x="1224" y="1136"/>
                  <a:pt x="1230" y="1140"/>
                  <a:pt x="1235" y="1145"/>
                </a:cubicBezTo>
                <a:cubicBezTo>
                  <a:pt x="1238" y="1148"/>
                  <a:pt x="1243" y="1147"/>
                  <a:pt x="1245" y="1145"/>
                </a:cubicBezTo>
                <a:cubicBezTo>
                  <a:pt x="1246" y="1145"/>
                  <a:pt x="1246" y="1145"/>
                  <a:pt x="1246" y="1145"/>
                </a:cubicBezTo>
                <a:cubicBezTo>
                  <a:pt x="1245" y="1146"/>
                  <a:pt x="1244" y="1148"/>
                  <a:pt x="1244" y="1150"/>
                </a:cubicBezTo>
                <a:close/>
                <a:moveTo>
                  <a:pt x="1266" y="1140"/>
                </a:moveTo>
                <a:cubicBezTo>
                  <a:pt x="1265" y="1141"/>
                  <a:pt x="1265" y="1142"/>
                  <a:pt x="1265" y="1142"/>
                </a:cubicBezTo>
                <a:cubicBezTo>
                  <a:pt x="1265" y="1142"/>
                  <a:pt x="1265" y="1142"/>
                  <a:pt x="1265" y="1142"/>
                </a:cubicBezTo>
                <a:cubicBezTo>
                  <a:pt x="1264" y="1140"/>
                  <a:pt x="1264" y="1139"/>
                  <a:pt x="1263" y="1138"/>
                </a:cubicBezTo>
                <a:cubicBezTo>
                  <a:pt x="1264" y="1137"/>
                  <a:pt x="1264" y="1137"/>
                  <a:pt x="1264" y="1136"/>
                </a:cubicBezTo>
                <a:cubicBezTo>
                  <a:pt x="1265" y="1137"/>
                  <a:pt x="1266" y="1138"/>
                  <a:pt x="1267" y="1139"/>
                </a:cubicBezTo>
                <a:cubicBezTo>
                  <a:pt x="1266" y="1139"/>
                  <a:pt x="1266" y="1140"/>
                  <a:pt x="1266" y="1140"/>
                </a:cubicBezTo>
                <a:close/>
                <a:moveTo>
                  <a:pt x="1272" y="1121"/>
                </a:moveTo>
                <a:cubicBezTo>
                  <a:pt x="1227" y="1062"/>
                  <a:pt x="1258" y="971"/>
                  <a:pt x="1304" y="920"/>
                </a:cubicBezTo>
                <a:cubicBezTo>
                  <a:pt x="1302" y="958"/>
                  <a:pt x="1297" y="996"/>
                  <a:pt x="1297" y="1035"/>
                </a:cubicBezTo>
                <a:cubicBezTo>
                  <a:pt x="1297" y="1071"/>
                  <a:pt x="1298" y="1118"/>
                  <a:pt x="1322" y="1148"/>
                </a:cubicBezTo>
                <a:cubicBezTo>
                  <a:pt x="1303" y="1147"/>
                  <a:pt x="1286" y="1139"/>
                  <a:pt x="1272" y="1121"/>
                </a:cubicBezTo>
                <a:close/>
                <a:moveTo>
                  <a:pt x="1334" y="1138"/>
                </a:moveTo>
                <a:cubicBezTo>
                  <a:pt x="1310" y="1107"/>
                  <a:pt x="1313" y="1055"/>
                  <a:pt x="1313" y="1020"/>
                </a:cubicBezTo>
                <a:cubicBezTo>
                  <a:pt x="1314" y="982"/>
                  <a:pt x="1319" y="944"/>
                  <a:pt x="1320" y="907"/>
                </a:cubicBezTo>
                <a:cubicBezTo>
                  <a:pt x="1324" y="906"/>
                  <a:pt x="1328" y="904"/>
                  <a:pt x="1331" y="901"/>
                </a:cubicBezTo>
                <a:cubicBezTo>
                  <a:pt x="1344" y="894"/>
                  <a:pt x="1347" y="873"/>
                  <a:pt x="1343" y="859"/>
                </a:cubicBezTo>
                <a:cubicBezTo>
                  <a:pt x="1336" y="829"/>
                  <a:pt x="1301" y="807"/>
                  <a:pt x="1276" y="794"/>
                </a:cubicBezTo>
                <a:cubicBezTo>
                  <a:pt x="1249" y="779"/>
                  <a:pt x="1219" y="770"/>
                  <a:pt x="1189" y="783"/>
                </a:cubicBezTo>
                <a:cubicBezTo>
                  <a:pt x="1172" y="791"/>
                  <a:pt x="1158" y="802"/>
                  <a:pt x="1147" y="815"/>
                </a:cubicBezTo>
                <a:cubicBezTo>
                  <a:pt x="1156" y="781"/>
                  <a:pt x="1192" y="751"/>
                  <a:pt x="1228" y="751"/>
                </a:cubicBezTo>
                <a:cubicBezTo>
                  <a:pt x="1235" y="753"/>
                  <a:pt x="1242" y="755"/>
                  <a:pt x="1249" y="757"/>
                </a:cubicBezTo>
                <a:cubicBezTo>
                  <a:pt x="1250" y="758"/>
                  <a:pt x="1251" y="758"/>
                  <a:pt x="1251" y="758"/>
                </a:cubicBezTo>
                <a:cubicBezTo>
                  <a:pt x="1254" y="760"/>
                  <a:pt x="1258" y="761"/>
                  <a:pt x="1261" y="759"/>
                </a:cubicBezTo>
                <a:cubicBezTo>
                  <a:pt x="1264" y="761"/>
                  <a:pt x="1266" y="763"/>
                  <a:pt x="1269" y="765"/>
                </a:cubicBezTo>
                <a:cubicBezTo>
                  <a:pt x="1276" y="770"/>
                  <a:pt x="1286" y="758"/>
                  <a:pt x="1278" y="752"/>
                </a:cubicBezTo>
                <a:cubicBezTo>
                  <a:pt x="1278" y="752"/>
                  <a:pt x="1277" y="751"/>
                  <a:pt x="1277" y="751"/>
                </a:cubicBezTo>
                <a:cubicBezTo>
                  <a:pt x="1277" y="751"/>
                  <a:pt x="1277" y="751"/>
                  <a:pt x="1277" y="751"/>
                </a:cubicBezTo>
                <a:cubicBezTo>
                  <a:pt x="1276" y="750"/>
                  <a:pt x="1275" y="750"/>
                  <a:pt x="1274" y="749"/>
                </a:cubicBezTo>
                <a:cubicBezTo>
                  <a:pt x="1274" y="749"/>
                  <a:pt x="1273" y="748"/>
                  <a:pt x="1272" y="748"/>
                </a:cubicBezTo>
                <a:cubicBezTo>
                  <a:pt x="1272" y="747"/>
                  <a:pt x="1271" y="747"/>
                  <a:pt x="1271" y="747"/>
                </a:cubicBezTo>
                <a:cubicBezTo>
                  <a:pt x="1290" y="726"/>
                  <a:pt x="1325" y="720"/>
                  <a:pt x="1352" y="721"/>
                </a:cubicBezTo>
                <a:cubicBezTo>
                  <a:pt x="1367" y="721"/>
                  <a:pt x="1383" y="725"/>
                  <a:pt x="1394" y="736"/>
                </a:cubicBezTo>
                <a:cubicBezTo>
                  <a:pt x="1408" y="748"/>
                  <a:pt x="1407" y="773"/>
                  <a:pt x="1409" y="790"/>
                </a:cubicBezTo>
                <a:cubicBezTo>
                  <a:pt x="1409" y="792"/>
                  <a:pt x="1410" y="794"/>
                  <a:pt x="1411" y="795"/>
                </a:cubicBezTo>
                <a:cubicBezTo>
                  <a:pt x="1387" y="808"/>
                  <a:pt x="1353" y="830"/>
                  <a:pt x="1346" y="859"/>
                </a:cubicBezTo>
                <a:cubicBezTo>
                  <a:pt x="1343" y="871"/>
                  <a:pt x="1345" y="887"/>
                  <a:pt x="1353" y="896"/>
                </a:cubicBezTo>
                <a:cubicBezTo>
                  <a:pt x="1352" y="897"/>
                  <a:pt x="1352" y="897"/>
                  <a:pt x="1351" y="898"/>
                </a:cubicBezTo>
                <a:cubicBezTo>
                  <a:pt x="1350" y="897"/>
                  <a:pt x="1348" y="896"/>
                  <a:pt x="1346" y="895"/>
                </a:cubicBezTo>
                <a:cubicBezTo>
                  <a:pt x="1337" y="890"/>
                  <a:pt x="1329" y="904"/>
                  <a:pt x="1338" y="909"/>
                </a:cubicBezTo>
                <a:cubicBezTo>
                  <a:pt x="1352" y="916"/>
                  <a:pt x="1356" y="935"/>
                  <a:pt x="1358" y="950"/>
                </a:cubicBezTo>
                <a:cubicBezTo>
                  <a:pt x="1363" y="974"/>
                  <a:pt x="1362" y="999"/>
                  <a:pt x="1361" y="1024"/>
                </a:cubicBezTo>
                <a:cubicBezTo>
                  <a:pt x="1359" y="1049"/>
                  <a:pt x="1356" y="1074"/>
                  <a:pt x="1349" y="1099"/>
                </a:cubicBezTo>
                <a:cubicBezTo>
                  <a:pt x="1346" y="1111"/>
                  <a:pt x="1342" y="1127"/>
                  <a:pt x="1334" y="1138"/>
                </a:cubicBezTo>
                <a:close/>
                <a:moveTo>
                  <a:pt x="1380" y="1148"/>
                </a:moveTo>
                <a:cubicBezTo>
                  <a:pt x="1391" y="1141"/>
                  <a:pt x="1401" y="1131"/>
                  <a:pt x="1409" y="1121"/>
                </a:cubicBezTo>
                <a:cubicBezTo>
                  <a:pt x="1403" y="1132"/>
                  <a:pt x="1394" y="1142"/>
                  <a:pt x="1380" y="1148"/>
                </a:cubicBezTo>
                <a:close/>
                <a:moveTo>
                  <a:pt x="1414" y="1067"/>
                </a:moveTo>
                <a:cubicBezTo>
                  <a:pt x="1414" y="1068"/>
                  <a:pt x="1414" y="1070"/>
                  <a:pt x="1414" y="1071"/>
                </a:cubicBezTo>
                <a:cubicBezTo>
                  <a:pt x="1403" y="1095"/>
                  <a:pt x="1382" y="1111"/>
                  <a:pt x="1358" y="1125"/>
                </a:cubicBezTo>
                <a:cubicBezTo>
                  <a:pt x="1360" y="1119"/>
                  <a:pt x="1362" y="1112"/>
                  <a:pt x="1364" y="1107"/>
                </a:cubicBezTo>
                <a:cubicBezTo>
                  <a:pt x="1371" y="1080"/>
                  <a:pt x="1375" y="1051"/>
                  <a:pt x="1377" y="1024"/>
                </a:cubicBezTo>
                <a:cubicBezTo>
                  <a:pt x="1379" y="998"/>
                  <a:pt x="1382" y="952"/>
                  <a:pt x="1369" y="921"/>
                </a:cubicBezTo>
                <a:cubicBezTo>
                  <a:pt x="1403" y="952"/>
                  <a:pt x="1425" y="988"/>
                  <a:pt x="1422" y="1038"/>
                </a:cubicBezTo>
                <a:cubicBezTo>
                  <a:pt x="1421" y="1046"/>
                  <a:pt x="1420" y="1054"/>
                  <a:pt x="1418" y="1061"/>
                </a:cubicBezTo>
                <a:cubicBezTo>
                  <a:pt x="1416" y="1062"/>
                  <a:pt x="1414" y="1064"/>
                  <a:pt x="1414" y="1067"/>
                </a:cubicBezTo>
                <a:close/>
                <a:moveTo>
                  <a:pt x="1424" y="1142"/>
                </a:moveTo>
                <a:cubicBezTo>
                  <a:pt x="1424" y="1142"/>
                  <a:pt x="1424" y="1142"/>
                  <a:pt x="1424" y="1142"/>
                </a:cubicBezTo>
                <a:cubicBezTo>
                  <a:pt x="1424" y="1142"/>
                  <a:pt x="1424" y="1141"/>
                  <a:pt x="1423" y="1140"/>
                </a:cubicBezTo>
                <a:cubicBezTo>
                  <a:pt x="1422" y="1138"/>
                  <a:pt x="1421" y="1137"/>
                  <a:pt x="1419" y="1137"/>
                </a:cubicBezTo>
                <a:cubicBezTo>
                  <a:pt x="1420" y="1135"/>
                  <a:pt x="1421" y="1134"/>
                  <a:pt x="1422" y="1133"/>
                </a:cubicBezTo>
                <a:cubicBezTo>
                  <a:pt x="1422" y="1133"/>
                  <a:pt x="1423" y="1133"/>
                  <a:pt x="1424" y="1133"/>
                </a:cubicBezTo>
                <a:cubicBezTo>
                  <a:pt x="1424" y="1135"/>
                  <a:pt x="1425" y="1136"/>
                  <a:pt x="1426" y="1138"/>
                </a:cubicBezTo>
                <a:cubicBezTo>
                  <a:pt x="1425" y="1139"/>
                  <a:pt x="1425" y="1140"/>
                  <a:pt x="1424" y="1142"/>
                </a:cubicBezTo>
                <a:close/>
                <a:moveTo>
                  <a:pt x="1431" y="1072"/>
                </a:moveTo>
                <a:cubicBezTo>
                  <a:pt x="1433" y="1065"/>
                  <a:pt x="1435" y="1058"/>
                  <a:pt x="1436" y="1049"/>
                </a:cubicBezTo>
                <a:cubicBezTo>
                  <a:pt x="1444" y="989"/>
                  <a:pt x="1420" y="944"/>
                  <a:pt x="1377" y="907"/>
                </a:cubicBezTo>
                <a:cubicBezTo>
                  <a:pt x="1391" y="905"/>
                  <a:pt x="1407" y="895"/>
                  <a:pt x="1415" y="890"/>
                </a:cubicBezTo>
                <a:cubicBezTo>
                  <a:pt x="1438" y="876"/>
                  <a:pt x="1465" y="862"/>
                  <a:pt x="1488" y="886"/>
                </a:cubicBezTo>
                <a:cubicBezTo>
                  <a:pt x="1489" y="887"/>
                  <a:pt x="1490" y="889"/>
                  <a:pt x="1491" y="890"/>
                </a:cubicBezTo>
                <a:cubicBezTo>
                  <a:pt x="1496" y="900"/>
                  <a:pt x="1499" y="913"/>
                  <a:pt x="1498" y="925"/>
                </a:cubicBezTo>
                <a:cubicBezTo>
                  <a:pt x="1498" y="938"/>
                  <a:pt x="1496" y="952"/>
                  <a:pt x="1494" y="966"/>
                </a:cubicBezTo>
                <a:cubicBezTo>
                  <a:pt x="1481" y="1014"/>
                  <a:pt x="1458" y="1061"/>
                  <a:pt x="1431" y="1102"/>
                </a:cubicBezTo>
                <a:cubicBezTo>
                  <a:pt x="1432" y="1092"/>
                  <a:pt x="1432" y="1082"/>
                  <a:pt x="1431" y="1072"/>
                </a:cubicBezTo>
                <a:close/>
                <a:moveTo>
                  <a:pt x="1476" y="1056"/>
                </a:moveTo>
                <a:cubicBezTo>
                  <a:pt x="1471" y="1073"/>
                  <a:pt x="1464" y="1088"/>
                  <a:pt x="1452" y="1099"/>
                </a:cubicBezTo>
                <a:cubicBezTo>
                  <a:pt x="1461" y="1085"/>
                  <a:pt x="1469" y="1071"/>
                  <a:pt x="1476" y="1056"/>
                </a:cubicBezTo>
                <a:close/>
                <a:moveTo>
                  <a:pt x="1445" y="1150"/>
                </a:moveTo>
                <a:cubicBezTo>
                  <a:pt x="1445" y="1148"/>
                  <a:pt x="1444" y="1146"/>
                  <a:pt x="1443" y="1145"/>
                </a:cubicBezTo>
                <a:cubicBezTo>
                  <a:pt x="1444" y="1145"/>
                  <a:pt x="1444" y="1145"/>
                  <a:pt x="1444" y="1145"/>
                </a:cubicBezTo>
                <a:cubicBezTo>
                  <a:pt x="1447" y="1147"/>
                  <a:pt x="1451" y="1148"/>
                  <a:pt x="1454" y="1145"/>
                </a:cubicBezTo>
                <a:cubicBezTo>
                  <a:pt x="1459" y="1140"/>
                  <a:pt x="1465" y="1136"/>
                  <a:pt x="1471" y="1132"/>
                </a:cubicBezTo>
                <a:cubicBezTo>
                  <a:pt x="1478" y="1128"/>
                  <a:pt x="1485" y="1125"/>
                  <a:pt x="1493" y="1122"/>
                </a:cubicBezTo>
                <a:cubicBezTo>
                  <a:pt x="1520" y="1109"/>
                  <a:pt x="1548" y="1096"/>
                  <a:pt x="1571" y="1078"/>
                </a:cubicBezTo>
                <a:cubicBezTo>
                  <a:pt x="1578" y="1073"/>
                  <a:pt x="1584" y="1067"/>
                  <a:pt x="1590" y="1062"/>
                </a:cubicBezTo>
                <a:cubicBezTo>
                  <a:pt x="1600" y="1054"/>
                  <a:pt x="1609" y="1047"/>
                  <a:pt x="1618" y="1038"/>
                </a:cubicBezTo>
                <a:cubicBezTo>
                  <a:pt x="1626" y="1031"/>
                  <a:pt x="1632" y="1023"/>
                  <a:pt x="1638" y="1014"/>
                </a:cubicBezTo>
                <a:cubicBezTo>
                  <a:pt x="1652" y="1003"/>
                  <a:pt x="1669" y="992"/>
                  <a:pt x="1687" y="995"/>
                </a:cubicBezTo>
                <a:cubicBezTo>
                  <a:pt x="1688" y="999"/>
                  <a:pt x="1693" y="1001"/>
                  <a:pt x="1697" y="1000"/>
                </a:cubicBezTo>
                <a:cubicBezTo>
                  <a:pt x="1701" y="1007"/>
                  <a:pt x="1695" y="1018"/>
                  <a:pt x="1688" y="1028"/>
                </a:cubicBezTo>
                <a:cubicBezTo>
                  <a:pt x="1686" y="1030"/>
                  <a:pt x="1684" y="1031"/>
                  <a:pt x="1684" y="1034"/>
                </a:cubicBezTo>
                <a:cubicBezTo>
                  <a:pt x="1681" y="1038"/>
                  <a:pt x="1678" y="1041"/>
                  <a:pt x="1676" y="1043"/>
                </a:cubicBezTo>
                <a:cubicBezTo>
                  <a:pt x="1658" y="1064"/>
                  <a:pt x="1636" y="1080"/>
                  <a:pt x="1611" y="1093"/>
                </a:cubicBezTo>
                <a:cubicBezTo>
                  <a:pt x="1559" y="1121"/>
                  <a:pt x="1502" y="1135"/>
                  <a:pt x="1445" y="1150"/>
                </a:cubicBezTo>
                <a:close/>
                <a:moveTo>
                  <a:pt x="1511" y="1148"/>
                </a:moveTo>
                <a:cubicBezTo>
                  <a:pt x="1498" y="1153"/>
                  <a:pt x="1485" y="1157"/>
                  <a:pt x="1473" y="1159"/>
                </a:cubicBezTo>
                <a:cubicBezTo>
                  <a:pt x="1486" y="1155"/>
                  <a:pt x="1498" y="1152"/>
                  <a:pt x="1511" y="1148"/>
                </a:cubicBezTo>
                <a:close/>
                <a:moveTo>
                  <a:pt x="1766" y="1063"/>
                </a:moveTo>
                <a:cubicBezTo>
                  <a:pt x="1749" y="1090"/>
                  <a:pt x="1722" y="1111"/>
                  <a:pt x="1697" y="1131"/>
                </a:cubicBezTo>
                <a:cubicBezTo>
                  <a:pt x="1635" y="1181"/>
                  <a:pt x="1552" y="1209"/>
                  <a:pt x="1478" y="1174"/>
                </a:cubicBezTo>
                <a:cubicBezTo>
                  <a:pt x="1514" y="1167"/>
                  <a:pt x="1553" y="1146"/>
                  <a:pt x="1577" y="1138"/>
                </a:cubicBezTo>
                <a:cubicBezTo>
                  <a:pt x="1634" y="1117"/>
                  <a:pt x="1715" y="1102"/>
                  <a:pt x="1713" y="1027"/>
                </a:cubicBezTo>
                <a:cubicBezTo>
                  <a:pt x="1715" y="1027"/>
                  <a:pt x="1716" y="1026"/>
                  <a:pt x="1718" y="1025"/>
                </a:cubicBezTo>
                <a:cubicBezTo>
                  <a:pt x="1729" y="1015"/>
                  <a:pt x="1750" y="1002"/>
                  <a:pt x="1764" y="1012"/>
                </a:cubicBezTo>
                <a:cubicBezTo>
                  <a:pt x="1767" y="1014"/>
                  <a:pt x="1770" y="1017"/>
                  <a:pt x="1771" y="1021"/>
                </a:cubicBezTo>
                <a:cubicBezTo>
                  <a:pt x="1768" y="1035"/>
                  <a:pt x="1765" y="1049"/>
                  <a:pt x="1766" y="1063"/>
                </a:cubicBezTo>
                <a:close/>
                <a:moveTo>
                  <a:pt x="1779" y="984"/>
                </a:moveTo>
                <a:cubicBezTo>
                  <a:pt x="1778" y="990"/>
                  <a:pt x="1777" y="997"/>
                  <a:pt x="1775" y="1004"/>
                </a:cubicBezTo>
                <a:cubicBezTo>
                  <a:pt x="1772" y="999"/>
                  <a:pt x="1769" y="994"/>
                  <a:pt x="1766" y="990"/>
                </a:cubicBezTo>
                <a:cubicBezTo>
                  <a:pt x="1766" y="992"/>
                  <a:pt x="1768" y="995"/>
                  <a:pt x="1770" y="997"/>
                </a:cubicBezTo>
                <a:cubicBezTo>
                  <a:pt x="1753" y="989"/>
                  <a:pt x="1730" y="996"/>
                  <a:pt x="1714" y="1008"/>
                </a:cubicBezTo>
                <a:cubicBezTo>
                  <a:pt x="1714" y="1005"/>
                  <a:pt x="1714" y="1003"/>
                  <a:pt x="1714" y="1001"/>
                </a:cubicBezTo>
                <a:cubicBezTo>
                  <a:pt x="1716" y="1000"/>
                  <a:pt x="1718" y="999"/>
                  <a:pt x="1720" y="996"/>
                </a:cubicBezTo>
                <a:cubicBezTo>
                  <a:pt x="1720" y="996"/>
                  <a:pt x="1720" y="995"/>
                  <a:pt x="1720" y="994"/>
                </a:cubicBezTo>
                <a:cubicBezTo>
                  <a:pt x="1720" y="994"/>
                  <a:pt x="1720" y="994"/>
                  <a:pt x="1720" y="994"/>
                </a:cubicBezTo>
                <a:cubicBezTo>
                  <a:pt x="1720" y="994"/>
                  <a:pt x="1720" y="994"/>
                  <a:pt x="1720" y="994"/>
                </a:cubicBezTo>
                <a:cubicBezTo>
                  <a:pt x="1727" y="979"/>
                  <a:pt x="1730" y="960"/>
                  <a:pt x="1729" y="942"/>
                </a:cubicBezTo>
                <a:cubicBezTo>
                  <a:pt x="1729" y="940"/>
                  <a:pt x="1730" y="938"/>
                  <a:pt x="1730" y="936"/>
                </a:cubicBezTo>
                <a:cubicBezTo>
                  <a:pt x="1737" y="933"/>
                  <a:pt x="1745" y="930"/>
                  <a:pt x="1752" y="929"/>
                </a:cubicBezTo>
                <a:cubicBezTo>
                  <a:pt x="1762" y="931"/>
                  <a:pt x="1771" y="936"/>
                  <a:pt x="1777" y="945"/>
                </a:cubicBezTo>
                <a:cubicBezTo>
                  <a:pt x="1784" y="956"/>
                  <a:pt x="1781" y="972"/>
                  <a:pt x="1779" y="984"/>
                </a:cubicBezTo>
                <a:close/>
                <a:moveTo>
                  <a:pt x="3921" y="1125"/>
                </a:moveTo>
                <a:cubicBezTo>
                  <a:pt x="3919" y="1123"/>
                  <a:pt x="3915" y="1122"/>
                  <a:pt x="3912" y="1121"/>
                </a:cubicBezTo>
                <a:cubicBezTo>
                  <a:pt x="3907" y="1119"/>
                  <a:pt x="3903" y="1122"/>
                  <a:pt x="3903" y="1126"/>
                </a:cubicBezTo>
                <a:cubicBezTo>
                  <a:pt x="3894" y="1131"/>
                  <a:pt x="3889" y="1140"/>
                  <a:pt x="3894" y="1149"/>
                </a:cubicBezTo>
                <a:cubicBezTo>
                  <a:pt x="3899" y="1161"/>
                  <a:pt x="3920" y="1166"/>
                  <a:pt x="3929" y="1155"/>
                </a:cubicBezTo>
                <a:cubicBezTo>
                  <a:pt x="3934" y="1160"/>
                  <a:pt x="3945" y="1156"/>
                  <a:pt x="3942" y="1148"/>
                </a:cubicBezTo>
                <a:cubicBezTo>
                  <a:pt x="3938" y="1137"/>
                  <a:pt x="3931" y="1128"/>
                  <a:pt x="3921" y="1125"/>
                </a:cubicBezTo>
                <a:close/>
                <a:moveTo>
                  <a:pt x="3917" y="1145"/>
                </a:moveTo>
                <a:cubicBezTo>
                  <a:pt x="3916" y="1146"/>
                  <a:pt x="3916" y="1146"/>
                  <a:pt x="3913" y="1145"/>
                </a:cubicBezTo>
                <a:cubicBezTo>
                  <a:pt x="3912" y="1145"/>
                  <a:pt x="3911" y="1144"/>
                  <a:pt x="3910" y="1143"/>
                </a:cubicBezTo>
                <a:cubicBezTo>
                  <a:pt x="3909" y="1143"/>
                  <a:pt x="3909" y="1142"/>
                  <a:pt x="3908" y="1142"/>
                </a:cubicBezTo>
                <a:cubicBezTo>
                  <a:pt x="3908" y="1142"/>
                  <a:pt x="3909" y="1142"/>
                  <a:pt x="3909" y="1142"/>
                </a:cubicBezTo>
                <a:cubicBezTo>
                  <a:pt x="3908" y="1142"/>
                  <a:pt x="3910" y="1141"/>
                  <a:pt x="3911" y="1140"/>
                </a:cubicBezTo>
                <a:cubicBezTo>
                  <a:pt x="3910" y="1141"/>
                  <a:pt x="3913" y="1140"/>
                  <a:pt x="3913" y="1140"/>
                </a:cubicBezTo>
                <a:cubicBezTo>
                  <a:pt x="3913" y="1140"/>
                  <a:pt x="3914" y="1140"/>
                  <a:pt x="3915" y="1140"/>
                </a:cubicBezTo>
                <a:cubicBezTo>
                  <a:pt x="3916" y="1141"/>
                  <a:pt x="3916" y="1142"/>
                  <a:pt x="3917" y="1143"/>
                </a:cubicBezTo>
                <a:cubicBezTo>
                  <a:pt x="3918" y="1144"/>
                  <a:pt x="3917" y="1145"/>
                  <a:pt x="3917" y="1145"/>
                </a:cubicBezTo>
                <a:close/>
                <a:moveTo>
                  <a:pt x="2244" y="314"/>
                </a:moveTo>
                <a:cubicBezTo>
                  <a:pt x="2250" y="318"/>
                  <a:pt x="2256" y="312"/>
                  <a:pt x="2256" y="307"/>
                </a:cubicBezTo>
                <a:cubicBezTo>
                  <a:pt x="2258" y="286"/>
                  <a:pt x="2252" y="268"/>
                  <a:pt x="2242" y="253"/>
                </a:cubicBezTo>
                <a:cubicBezTo>
                  <a:pt x="2257" y="258"/>
                  <a:pt x="2273" y="259"/>
                  <a:pt x="2287" y="250"/>
                </a:cubicBezTo>
                <a:cubicBezTo>
                  <a:pt x="2290" y="248"/>
                  <a:pt x="2293" y="242"/>
                  <a:pt x="2290" y="239"/>
                </a:cubicBezTo>
                <a:cubicBezTo>
                  <a:pt x="2283" y="229"/>
                  <a:pt x="2273" y="224"/>
                  <a:pt x="2263" y="220"/>
                </a:cubicBezTo>
                <a:cubicBezTo>
                  <a:pt x="2264" y="220"/>
                  <a:pt x="2264" y="220"/>
                  <a:pt x="2264" y="220"/>
                </a:cubicBezTo>
                <a:cubicBezTo>
                  <a:pt x="2282" y="210"/>
                  <a:pt x="2294" y="185"/>
                  <a:pt x="2280" y="167"/>
                </a:cubicBezTo>
                <a:cubicBezTo>
                  <a:pt x="2267" y="150"/>
                  <a:pt x="2247" y="163"/>
                  <a:pt x="2229" y="179"/>
                </a:cubicBezTo>
                <a:cubicBezTo>
                  <a:pt x="2230" y="167"/>
                  <a:pt x="2227" y="155"/>
                  <a:pt x="2220" y="143"/>
                </a:cubicBezTo>
                <a:cubicBezTo>
                  <a:pt x="2217" y="137"/>
                  <a:pt x="2208" y="138"/>
                  <a:pt x="2206" y="145"/>
                </a:cubicBezTo>
                <a:cubicBezTo>
                  <a:pt x="2199" y="165"/>
                  <a:pt x="2196" y="185"/>
                  <a:pt x="2197" y="206"/>
                </a:cubicBezTo>
                <a:cubicBezTo>
                  <a:pt x="2197" y="206"/>
                  <a:pt x="2197" y="206"/>
                  <a:pt x="2196" y="207"/>
                </a:cubicBezTo>
                <a:cubicBezTo>
                  <a:pt x="2195" y="208"/>
                  <a:pt x="2194" y="209"/>
                  <a:pt x="2193" y="210"/>
                </a:cubicBezTo>
                <a:cubicBezTo>
                  <a:pt x="2191" y="208"/>
                  <a:pt x="2188" y="206"/>
                  <a:pt x="2186" y="203"/>
                </a:cubicBezTo>
                <a:cubicBezTo>
                  <a:pt x="2173" y="182"/>
                  <a:pt x="2173" y="155"/>
                  <a:pt x="2144" y="150"/>
                </a:cubicBezTo>
                <a:cubicBezTo>
                  <a:pt x="2138" y="149"/>
                  <a:pt x="2132" y="153"/>
                  <a:pt x="2134" y="160"/>
                </a:cubicBezTo>
                <a:cubicBezTo>
                  <a:pt x="2138" y="175"/>
                  <a:pt x="2146" y="187"/>
                  <a:pt x="2156" y="199"/>
                </a:cubicBezTo>
                <a:cubicBezTo>
                  <a:pt x="2140" y="194"/>
                  <a:pt x="2123" y="193"/>
                  <a:pt x="2108" y="201"/>
                </a:cubicBezTo>
                <a:cubicBezTo>
                  <a:pt x="2103" y="204"/>
                  <a:pt x="2103" y="212"/>
                  <a:pt x="2108" y="215"/>
                </a:cubicBezTo>
                <a:cubicBezTo>
                  <a:pt x="2126" y="226"/>
                  <a:pt x="2147" y="225"/>
                  <a:pt x="2166" y="232"/>
                </a:cubicBezTo>
                <a:cubicBezTo>
                  <a:pt x="2166" y="232"/>
                  <a:pt x="2166" y="233"/>
                  <a:pt x="2166" y="233"/>
                </a:cubicBezTo>
                <a:cubicBezTo>
                  <a:pt x="2149" y="246"/>
                  <a:pt x="2129" y="255"/>
                  <a:pt x="2116" y="274"/>
                </a:cubicBezTo>
                <a:cubicBezTo>
                  <a:pt x="2113" y="278"/>
                  <a:pt x="2116" y="284"/>
                  <a:pt x="2121" y="285"/>
                </a:cubicBezTo>
                <a:cubicBezTo>
                  <a:pt x="2153" y="294"/>
                  <a:pt x="2170" y="269"/>
                  <a:pt x="2179" y="242"/>
                </a:cubicBezTo>
                <a:cubicBezTo>
                  <a:pt x="2180" y="242"/>
                  <a:pt x="2181" y="241"/>
                  <a:pt x="2182" y="240"/>
                </a:cubicBezTo>
                <a:cubicBezTo>
                  <a:pt x="2178" y="262"/>
                  <a:pt x="2175" y="284"/>
                  <a:pt x="2176" y="307"/>
                </a:cubicBezTo>
                <a:cubicBezTo>
                  <a:pt x="2177" y="314"/>
                  <a:pt x="2187" y="318"/>
                  <a:pt x="2191" y="311"/>
                </a:cubicBezTo>
                <a:cubicBezTo>
                  <a:pt x="2202" y="292"/>
                  <a:pt x="2201" y="270"/>
                  <a:pt x="2201" y="249"/>
                </a:cubicBezTo>
                <a:cubicBezTo>
                  <a:pt x="2212" y="273"/>
                  <a:pt x="2223" y="298"/>
                  <a:pt x="2244" y="314"/>
                </a:cubicBezTo>
                <a:close/>
                <a:moveTo>
                  <a:pt x="2259" y="177"/>
                </a:moveTo>
                <a:cubicBezTo>
                  <a:pt x="2262" y="176"/>
                  <a:pt x="2266" y="174"/>
                  <a:pt x="2268" y="177"/>
                </a:cubicBezTo>
                <a:cubicBezTo>
                  <a:pt x="2263" y="178"/>
                  <a:pt x="2259" y="179"/>
                  <a:pt x="2255" y="180"/>
                </a:cubicBezTo>
                <a:cubicBezTo>
                  <a:pt x="2257" y="179"/>
                  <a:pt x="2258" y="178"/>
                  <a:pt x="2259" y="177"/>
                </a:cubicBezTo>
                <a:close/>
                <a:moveTo>
                  <a:pt x="2237" y="278"/>
                </a:moveTo>
                <a:cubicBezTo>
                  <a:pt x="2238" y="281"/>
                  <a:pt x="2239" y="284"/>
                  <a:pt x="2240" y="288"/>
                </a:cubicBezTo>
                <a:cubicBezTo>
                  <a:pt x="2238" y="285"/>
                  <a:pt x="2236" y="283"/>
                  <a:pt x="2234" y="280"/>
                </a:cubicBezTo>
                <a:cubicBezTo>
                  <a:pt x="2235" y="280"/>
                  <a:pt x="2236" y="279"/>
                  <a:pt x="2237" y="278"/>
                </a:cubicBezTo>
                <a:close/>
                <a:moveTo>
                  <a:pt x="2141" y="269"/>
                </a:moveTo>
                <a:cubicBezTo>
                  <a:pt x="2145" y="266"/>
                  <a:pt x="2149" y="264"/>
                  <a:pt x="2152" y="261"/>
                </a:cubicBezTo>
                <a:cubicBezTo>
                  <a:pt x="2149" y="265"/>
                  <a:pt x="2146" y="268"/>
                  <a:pt x="2141" y="269"/>
                </a:cubicBezTo>
                <a:close/>
                <a:moveTo>
                  <a:pt x="2192" y="549"/>
                </a:moveTo>
                <a:cubicBezTo>
                  <a:pt x="2192" y="548"/>
                  <a:pt x="2192" y="548"/>
                  <a:pt x="2193" y="548"/>
                </a:cubicBezTo>
                <a:cubicBezTo>
                  <a:pt x="2210" y="538"/>
                  <a:pt x="2222" y="513"/>
                  <a:pt x="2208" y="495"/>
                </a:cubicBezTo>
                <a:cubicBezTo>
                  <a:pt x="2195" y="478"/>
                  <a:pt x="2175" y="491"/>
                  <a:pt x="2157" y="507"/>
                </a:cubicBezTo>
                <a:cubicBezTo>
                  <a:pt x="2158" y="495"/>
                  <a:pt x="2156" y="483"/>
                  <a:pt x="2149" y="471"/>
                </a:cubicBezTo>
                <a:cubicBezTo>
                  <a:pt x="2145" y="465"/>
                  <a:pt x="2137" y="467"/>
                  <a:pt x="2134" y="473"/>
                </a:cubicBezTo>
                <a:cubicBezTo>
                  <a:pt x="2127" y="493"/>
                  <a:pt x="2124" y="513"/>
                  <a:pt x="2125" y="534"/>
                </a:cubicBezTo>
                <a:cubicBezTo>
                  <a:pt x="2125" y="534"/>
                  <a:pt x="2125" y="535"/>
                  <a:pt x="2125" y="535"/>
                </a:cubicBezTo>
                <a:cubicBezTo>
                  <a:pt x="2123" y="536"/>
                  <a:pt x="2122" y="537"/>
                  <a:pt x="2122" y="538"/>
                </a:cubicBezTo>
                <a:cubicBezTo>
                  <a:pt x="2119" y="536"/>
                  <a:pt x="2117" y="534"/>
                  <a:pt x="2115" y="531"/>
                </a:cubicBezTo>
                <a:cubicBezTo>
                  <a:pt x="2102" y="510"/>
                  <a:pt x="2102" y="483"/>
                  <a:pt x="2072" y="478"/>
                </a:cubicBezTo>
                <a:cubicBezTo>
                  <a:pt x="2066" y="477"/>
                  <a:pt x="2061" y="481"/>
                  <a:pt x="2062" y="488"/>
                </a:cubicBezTo>
                <a:cubicBezTo>
                  <a:pt x="2066" y="503"/>
                  <a:pt x="2074" y="515"/>
                  <a:pt x="2084" y="527"/>
                </a:cubicBezTo>
                <a:cubicBezTo>
                  <a:pt x="2068" y="522"/>
                  <a:pt x="2052" y="522"/>
                  <a:pt x="2037" y="529"/>
                </a:cubicBezTo>
                <a:cubicBezTo>
                  <a:pt x="2031" y="532"/>
                  <a:pt x="2032" y="540"/>
                  <a:pt x="2037" y="543"/>
                </a:cubicBezTo>
                <a:cubicBezTo>
                  <a:pt x="2054" y="554"/>
                  <a:pt x="2076" y="553"/>
                  <a:pt x="2095" y="560"/>
                </a:cubicBezTo>
                <a:cubicBezTo>
                  <a:pt x="2095" y="560"/>
                  <a:pt x="2095" y="561"/>
                  <a:pt x="2094" y="561"/>
                </a:cubicBezTo>
                <a:cubicBezTo>
                  <a:pt x="2078" y="574"/>
                  <a:pt x="2057" y="583"/>
                  <a:pt x="2044" y="602"/>
                </a:cubicBezTo>
                <a:cubicBezTo>
                  <a:pt x="2041" y="606"/>
                  <a:pt x="2045" y="612"/>
                  <a:pt x="2049" y="613"/>
                </a:cubicBezTo>
                <a:cubicBezTo>
                  <a:pt x="2082" y="622"/>
                  <a:pt x="2098" y="597"/>
                  <a:pt x="2108" y="570"/>
                </a:cubicBezTo>
                <a:cubicBezTo>
                  <a:pt x="2109" y="570"/>
                  <a:pt x="2110" y="569"/>
                  <a:pt x="2110" y="568"/>
                </a:cubicBezTo>
                <a:cubicBezTo>
                  <a:pt x="2106" y="590"/>
                  <a:pt x="2103" y="612"/>
                  <a:pt x="2105" y="635"/>
                </a:cubicBezTo>
                <a:cubicBezTo>
                  <a:pt x="2105" y="642"/>
                  <a:pt x="2116" y="646"/>
                  <a:pt x="2120" y="639"/>
                </a:cubicBezTo>
                <a:cubicBezTo>
                  <a:pt x="2130" y="620"/>
                  <a:pt x="2129" y="598"/>
                  <a:pt x="2129" y="577"/>
                </a:cubicBezTo>
                <a:cubicBezTo>
                  <a:pt x="2141" y="601"/>
                  <a:pt x="2151" y="626"/>
                  <a:pt x="2173" y="642"/>
                </a:cubicBezTo>
                <a:cubicBezTo>
                  <a:pt x="2178" y="646"/>
                  <a:pt x="2184" y="640"/>
                  <a:pt x="2185" y="635"/>
                </a:cubicBezTo>
                <a:cubicBezTo>
                  <a:pt x="2187" y="614"/>
                  <a:pt x="2181" y="596"/>
                  <a:pt x="2170" y="581"/>
                </a:cubicBezTo>
                <a:cubicBezTo>
                  <a:pt x="2186" y="586"/>
                  <a:pt x="2201" y="587"/>
                  <a:pt x="2215" y="578"/>
                </a:cubicBezTo>
                <a:cubicBezTo>
                  <a:pt x="2219" y="576"/>
                  <a:pt x="2221" y="571"/>
                  <a:pt x="2218" y="567"/>
                </a:cubicBezTo>
                <a:cubicBezTo>
                  <a:pt x="2211" y="557"/>
                  <a:pt x="2202" y="552"/>
                  <a:pt x="2192" y="549"/>
                </a:cubicBezTo>
                <a:close/>
                <a:moveTo>
                  <a:pt x="2070" y="597"/>
                </a:moveTo>
                <a:cubicBezTo>
                  <a:pt x="2073" y="594"/>
                  <a:pt x="2077" y="592"/>
                  <a:pt x="2081" y="589"/>
                </a:cubicBezTo>
                <a:cubicBezTo>
                  <a:pt x="2078" y="593"/>
                  <a:pt x="2074" y="596"/>
                  <a:pt x="2070" y="597"/>
                </a:cubicBezTo>
                <a:close/>
                <a:moveTo>
                  <a:pt x="2162" y="608"/>
                </a:moveTo>
                <a:cubicBezTo>
                  <a:pt x="2163" y="608"/>
                  <a:pt x="2164" y="607"/>
                  <a:pt x="2165" y="606"/>
                </a:cubicBezTo>
                <a:cubicBezTo>
                  <a:pt x="2166" y="609"/>
                  <a:pt x="2167" y="612"/>
                  <a:pt x="2168" y="616"/>
                </a:cubicBezTo>
                <a:cubicBezTo>
                  <a:pt x="2166" y="613"/>
                  <a:pt x="2164" y="611"/>
                  <a:pt x="2162" y="608"/>
                </a:cubicBezTo>
                <a:close/>
                <a:moveTo>
                  <a:pt x="2184" y="508"/>
                </a:moveTo>
                <a:cubicBezTo>
                  <a:pt x="2185" y="507"/>
                  <a:pt x="2186" y="506"/>
                  <a:pt x="2188" y="506"/>
                </a:cubicBezTo>
                <a:cubicBezTo>
                  <a:pt x="2190" y="504"/>
                  <a:pt x="2194" y="503"/>
                  <a:pt x="2196" y="505"/>
                </a:cubicBezTo>
                <a:cubicBezTo>
                  <a:pt x="2192" y="506"/>
                  <a:pt x="2188" y="507"/>
                  <a:pt x="2184" y="508"/>
                </a:cubicBezTo>
                <a:close/>
                <a:moveTo>
                  <a:pt x="1767" y="600"/>
                </a:moveTo>
                <a:cubicBezTo>
                  <a:pt x="1780" y="606"/>
                  <a:pt x="1794" y="600"/>
                  <a:pt x="1798" y="587"/>
                </a:cubicBezTo>
                <a:cubicBezTo>
                  <a:pt x="1801" y="586"/>
                  <a:pt x="1805" y="581"/>
                  <a:pt x="1803" y="577"/>
                </a:cubicBezTo>
                <a:cubicBezTo>
                  <a:pt x="1799" y="567"/>
                  <a:pt x="1793" y="559"/>
                  <a:pt x="1782" y="555"/>
                </a:cubicBezTo>
                <a:cubicBezTo>
                  <a:pt x="1775" y="552"/>
                  <a:pt x="1765" y="553"/>
                  <a:pt x="1758" y="558"/>
                </a:cubicBezTo>
                <a:cubicBezTo>
                  <a:pt x="1751" y="562"/>
                  <a:pt x="1747" y="570"/>
                  <a:pt x="1749" y="579"/>
                </a:cubicBezTo>
                <a:cubicBezTo>
                  <a:pt x="1751" y="588"/>
                  <a:pt x="1759" y="596"/>
                  <a:pt x="1767" y="600"/>
                </a:cubicBezTo>
                <a:close/>
                <a:moveTo>
                  <a:pt x="2939" y="798"/>
                </a:moveTo>
                <a:cubicBezTo>
                  <a:pt x="2934" y="798"/>
                  <a:pt x="2929" y="800"/>
                  <a:pt x="2923" y="800"/>
                </a:cubicBezTo>
                <a:cubicBezTo>
                  <a:pt x="2913" y="801"/>
                  <a:pt x="2913" y="817"/>
                  <a:pt x="2923" y="816"/>
                </a:cubicBezTo>
                <a:cubicBezTo>
                  <a:pt x="2929" y="816"/>
                  <a:pt x="2934" y="814"/>
                  <a:pt x="2939" y="814"/>
                </a:cubicBezTo>
                <a:cubicBezTo>
                  <a:pt x="2950" y="813"/>
                  <a:pt x="2950" y="797"/>
                  <a:pt x="2939" y="798"/>
                </a:cubicBezTo>
                <a:close/>
                <a:moveTo>
                  <a:pt x="1924" y="272"/>
                </a:moveTo>
                <a:cubicBezTo>
                  <a:pt x="1924" y="274"/>
                  <a:pt x="1926" y="275"/>
                  <a:pt x="1927" y="276"/>
                </a:cubicBezTo>
                <a:cubicBezTo>
                  <a:pt x="1928" y="277"/>
                  <a:pt x="1928" y="277"/>
                  <a:pt x="1928" y="278"/>
                </a:cubicBezTo>
                <a:cubicBezTo>
                  <a:pt x="1929" y="278"/>
                  <a:pt x="1929" y="279"/>
                  <a:pt x="1930" y="279"/>
                </a:cubicBezTo>
                <a:cubicBezTo>
                  <a:pt x="1930" y="280"/>
                  <a:pt x="1931" y="281"/>
                  <a:pt x="1932" y="282"/>
                </a:cubicBezTo>
                <a:cubicBezTo>
                  <a:pt x="1948" y="296"/>
                  <a:pt x="1967" y="303"/>
                  <a:pt x="1988" y="307"/>
                </a:cubicBezTo>
                <a:cubicBezTo>
                  <a:pt x="1989" y="307"/>
                  <a:pt x="1989" y="307"/>
                  <a:pt x="1990" y="307"/>
                </a:cubicBezTo>
                <a:cubicBezTo>
                  <a:pt x="1990" y="310"/>
                  <a:pt x="1991" y="314"/>
                  <a:pt x="1992" y="317"/>
                </a:cubicBezTo>
                <a:cubicBezTo>
                  <a:pt x="2003" y="377"/>
                  <a:pt x="2064" y="390"/>
                  <a:pt x="2111" y="413"/>
                </a:cubicBezTo>
                <a:cubicBezTo>
                  <a:pt x="2121" y="417"/>
                  <a:pt x="2129" y="403"/>
                  <a:pt x="2119" y="399"/>
                </a:cubicBezTo>
                <a:cubicBezTo>
                  <a:pt x="2081" y="380"/>
                  <a:pt x="2024" y="369"/>
                  <a:pt x="2009" y="323"/>
                </a:cubicBezTo>
                <a:cubicBezTo>
                  <a:pt x="2007" y="318"/>
                  <a:pt x="2006" y="313"/>
                  <a:pt x="2006" y="308"/>
                </a:cubicBezTo>
                <a:cubicBezTo>
                  <a:pt x="2009" y="304"/>
                  <a:pt x="2010" y="299"/>
                  <a:pt x="2005" y="295"/>
                </a:cubicBezTo>
                <a:cubicBezTo>
                  <a:pt x="2006" y="260"/>
                  <a:pt x="2026" y="221"/>
                  <a:pt x="2053" y="196"/>
                </a:cubicBezTo>
                <a:cubicBezTo>
                  <a:pt x="2054" y="196"/>
                  <a:pt x="2055" y="195"/>
                  <a:pt x="2055" y="194"/>
                </a:cubicBezTo>
                <a:cubicBezTo>
                  <a:pt x="2063" y="187"/>
                  <a:pt x="2071" y="182"/>
                  <a:pt x="2079" y="178"/>
                </a:cubicBezTo>
                <a:cubicBezTo>
                  <a:pt x="2088" y="174"/>
                  <a:pt x="2082" y="163"/>
                  <a:pt x="2074" y="163"/>
                </a:cubicBezTo>
                <a:cubicBezTo>
                  <a:pt x="2087" y="143"/>
                  <a:pt x="2098" y="122"/>
                  <a:pt x="2105" y="99"/>
                </a:cubicBezTo>
                <a:cubicBezTo>
                  <a:pt x="2109" y="87"/>
                  <a:pt x="2112" y="71"/>
                  <a:pt x="2103" y="60"/>
                </a:cubicBezTo>
                <a:cubicBezTo>
                  <a:pt x="2103" y="59"/>
                  <a:pt x="2103" y="59"/>
                  <a:pt x="2102" y="59"/>
                </a:cubicBezTo>
                <a:cubicBezTo>
                  <a:pt x="2104" y="57"/>
                  <a:pt x="2105" y="55"/>
                  <a:pt x="2104" y="52"/>
                </a:cubicBezTo>
                <a:cubicBezTo>
                  <a:pt x="2102" y="37"/>
                  <a:pt x="2099" y="23"/>
                  <a:pt x="2096" y="9"/>
                </a:cubicBezTo>
                <a:cubicBezTo>
                  <a:pt x="2095" y="0"/>
                  <a:pt x="2082" y="2"/>
                  <a:pt x="2081" y="10"/>
                </a:cubicBezTo>
                <a:cubicBezTo>
                  <a:pt x="2081" y="10"/>
                  <a:pt x="2080" y="11"/>
                  <a:pt x="2080" y="11"/>
                </a:cubicBezTo>
                <a:cubicBezTo>
                  <a:pt x="2068" y="22"/>
                  <a:pt x="2065" y="36"/>
                  <a:pt x="2065" y="51"/>
                </a:cubicBezTo>
                <a:cubicBezTo>
                  <a:pt x="2064" y="51"/>
                  <a:pt x="2063" y="51"/>
                  <a:pt x="2063" y="51"/>
                </a:cubicBezTo>
                <a:cubicBezTo>
                  <a:pt x="2058" y="52"/>
                  <a:pt x="2056" y="57"/>
                  <a:pt x="2057" y="61"/>
                </a:cubicBezTo>
                <a:cubicBezTo>
                  <a:pt x="2061" y="84"/>
                  <a:pt x="2060" y="107"/>
                  <a:pt x="2059" y="130"/>
                </a:cubicBezTo>
                <a:cubicBezTo>
                  <a:pt x="2052" y="148"/>
                  <a:pt x="2043" y="166"/>
                  <a:pt x="2041" y="185"/>
                </a:cubicBezTo>
                <a:cubicBezTo>
                  <a:pt x="2031" y="195"/>
                  <a:pt x="2022" y="206"/>
                  <a:pt x="2014" y="219"/>
                </a:cubicBezTo>
                <a:cubicBezTo>
                  <a:pt x="2014" y="205"/>
                  <a:pt x="2014" y="205"/>
                  <a:pt x="2014" y="205"/>
                </a:cubicBezTo>
                <a:cubicBezTo>
                  <a:pt x="2015" y="173"/>
                  <a:pt x="2023" y="140"/>
                  <a:pt x="2019" y="107"/>
                </a:cubicBezTo>
                <a:cubicBezTo>
                  <a:pt x="2019" y="102"/>
                  <a:pt x="2015" y="99"/>
                  <a:pt x="2011" y="99"/>
                </a:cubicBezTo>
                <a:cubicBezTo>
                  <a:pt x="2008" y="89"/>
                  <a:pt x="2004" y="80"/>
                  <a:pt x="1999" y="72"/>
                </a:cubicBezTo>
                <a:cubicBezTo>
                  <a:pt x="1993" y="56"/>
                  <a:pt x="1983" y="42"/>
                  <a:pt x="1969" y="32"/>
                </a:cubicBezTo>
                <a:cubicBezTo>
                  <a:pt x="1968" y="29"/>
                  <a:pt x="1967" y="26"/>
                  <a:pt x="1966" y="22"/>
                </a:cubicBezTo>
                <a:cubicBezTo>
                  <a:pt x="1966" y="22"/>
                  <a:pt x="1966" y="22"/>
                  <a:pt x="1966" y="22"/>
                </a:cubicBezTo>
                <a:cubicBezTo>
                  <a:pt x="1966" y="22"/>
                  <a:pt x="1966" y="22"/>
                  <a:pt x="1966" y="22"/>
                </a:cubicBezTo>
                <a:cubicBezTo>
                  <a:pt x="1965" y="22"/>
                  <a:pt x="1965" y="21"/>
                  <a:pt x="1965" y="20"/>
                </a:cubicBezTo>
                <a:cubicBezTo>
                  <a:pt x="1961" y="12"/>
                  <a:pt x="1948" y="18"/>
                  <a:pt x="1950" y="26"/>
                </a:cubicBezTo>
                <a:cubicBezTo>
                  <a:pt x="1950" y="26"/>
                  <a:pt x="1950" y="27"/>
                  <a:pt x="1950" y="27"/>
                </a:cubicBezTo>
                <a:cubicBezTo>
                  <a:pt x="1947" y="29"/>
                  <a:pt x="1945" y="35"/>
                  <a:pt x="1950" y="38"/>
                </a:cubicBezTo>
                <a:cubicBezTo>
                  <a:pt x="1951" y="39"/>
                  <a:pt x="1952" y="40"/>
                  <a:pt x="1953" y="40"/>
                </a:cubicBezTo>
                <a:cubicBezTo>
                  <a:pt x="1955" y="65"/>
                  <a:pt x="1949" y="90"/>
                  <a:pt x="1956" y="114"/>
                </a:cubicBezTo>
                <a:cubicBezTo>
                  <a:pt x="1955" y="113"/>
                  <a:pt x="1953" y="113"/>
                  <a:pt x="1952" y="113"/>
                </a:cubicBezTo>
                <a:cubicBezTo>
                  <a:pt x="1947" y="111"/>
                  <a:pt x="1942" y="115"/>
                  <a:pt x="1942" y="120"/>
                </a:cubicBezTo>
                <a:cubicBezTo>
                  <a:pt x="1944" y="143"/>
                  <a:pt x="1955" y="160"/>
                  <a:pt x="1969" y="177"/>
                </a:cubicBezTo>
                <a:cubicBezTo>
                  <a:pt x="1986" y="198"/>
                  <a:pt x="2004" y="217"/>
                  <a:pt x="1996" y="246"/>
                </a:cubicBezTo>
                <a:cubicBezTo>
                  <a:pt x="1995" y="249"/>
                  <a:pt x="1996" y="252"/>
                  <a:pt x="1997" y="254"/>
                </a:cubicBezTo>
                <a:cubicBezTo>
                  <a:pt x="1994" y="264"/>
                  <a:pt x="1991" y="275"/>
                  <a:pt x="1990" y="286"/>
                </a:cubicBezTo>
                <a:cubicBezTo>
                  <a:pt x="1987" y="284"/>
                  <a:pt x="1983" y="282"/>
                  <a:pt x="1979" y="280"/>
                </a:cubicBezTo>
                <a:cubicBezTo>
                  <a:pt x="1977" y="272"/>
                  <a:pt x="1981" y="263"/>
                  <a:pt x="1983" y="253"/>
                </a:cubicBezTo>
                <a:cubicBezTo>
                  <a:pt x="1986" y="241"/>
                  <a:pt x="1986" y="228"/>
                  <a:pt x="1978" y="218"/>
                </a:cubicBezTo>
                <a:cubicBezTo>
                  <a:pt x="1975" y="213"/>
                  <a:pt x="1970" y="212"/>
                  <a:pt x="1966" y="216"/>
                </a:cubicBezTo>
                <a:cubicBezTo>
                  <a:pt x="1965" y="217"/>
                  <a:pt x="1963" y="218"/>
                  <a:pt x="1962" y="219"/>
                </a:cubicBezTo>
                <a:cubicBezTo>
                  <a:pt x="1957" y="187"/>
                  <a:pt x="1929" y="167"/>
                  <a:pt x="1905" y="147"/>
                </a:cubicBezTo>
                <a:cubicBezTo>
                  <a:pt x="1903" y="145"/>
                  <a:pt x="1900" y="144"/>
                  <a:pt x="1898" y="145"/>
                </a:cubicBezTo>
                <a:cubicBezTo>
                  <a:pt x="1895" y="142"/>
                  <a:pt x="1892" y="139"/>
                  <a:pt x="1889" y="136"/>
                </a:cubicBezTo>
                <a:cubicBezTo>
                  <a:pt x="1884" y="131"/>
                  <a:pt x="1875" y="135"/>
                  <a:pt x="1875" y="142"/>
                </a:cubicBezTo>
                <a:cubicBezTo>
                  <a:pt x="1877" y="162"/>
                  <a:pt x="1888" y="176"/>
                  <a:pt x="1899" y="192"/>
                </a:cubicBezTo>
                <a:cubicBezTo>
                  <a:pt x="1916" y="215"/>
                  <a:pt x="1916" y="246"/>
                  <a:pt x="1924" y="272"/>
                </a:cubicBezTo>
                <a:close/>
                <a:moveTo>
                  <a:pt x="2093" y="79"/>
                </a:moveTo>
                <a:cubicBezTo>
                  <a:pt x="2093" y="92"/>
                  <a:pt x="2087" y="105"/>
                  <a:pt x="2082" y="116"/>
                </a:cubicBezTo>
                <a:cubicBezTo>
                  <a:pt x="2082" y="113"/>
                  <a:pt x="2083" y="110"/>
                  <a:pt x="2083" y="107"/>
                </a:cubicBezTo>
                <a:cubicBezTo>
                  <a:pt x="2085" y="95"/>
                  <a:pt x="2082" y="80"/>
                  <a:pt x="2081" y="66"/>
                </a:cubicBezTo>
                <a:cubicBezTo>
                  <a:pt x="2087" y="66"/>
                  <a:pt x="2093" y="70"/>
                  <a:pt x="2093" y="79"/>
                </a:cubicBezTo>
                <a:close/>
                <a:moveTo>
                  <a:pt x="1974" y="116"/>
                </a:moveTo>
                <a:cubicBezTo>
                  <a:pt x="1969" y="104"/>
                  <a:pt x="1968" y="91"/>
                  <a:pt x="1968" y="77"/>
                </a:cubicBezTo>
                <a:cubicBezTo>
                  <a:pt x="1973" y="90"/>
                  <a:pt x="1979" y="103"/>
                  <a:pt x="1988" y="113"/>
                </a:cubicBezTo>
                <a:cubicBezTo>
                  <a:pt x="1984" y="115"/>
                  <a:pt x="1979" y="116"/>
                  <a:pt x="1974" y="116"/>
                </a:cubicBezTo>
                <a:close/>
                <a:moveTo>
                  <a:pt x="1989" y="138"/>
                </a:moveTo>
                <a:cubicBezTo>
                  <a:pt x="1992" y="138"/>
                  <a:pt x="1995" y="137"/>
                  <a:pt x="1998" y="135"/>
                </a:cubicBezTo>
                <a:cubicBezTo>
                  <a:pt x="1998" y="156"/>
                  <a:pt x="1998" y="156"/>
                  <a:pt x="1998" y="156"/>
                </a:cubicBezTo>
                <a:cubicBezTo>
                  <a:pt x="1996" y="150"/>
                  <a:pt x="1993" y="144"/>
                  <a:pt x="1989" y="138"/>
                </a:cubicBezTo>
                <a:close/>
                <a:moveTo>
                  <a:pt x="1961" y="242"/>
                </a:moveTo>
                <a:cubicBezTo>
                  <a:pt x="1963" y="239"/>
                  <a:pt x="1966" y="237"/>
                  <a:pt x="1968" y="235"/>
                </a:cubicBezTo>
                <a:cubicBezTo>
                  <a:pt x="1971" y="247"/>
                  <a:pt x="1965" y="260"/>
                  <a:pt x="1962" y="273"/>
                </a:cubicBezTo>
                <a:cubicBezTo>
                  <a:pt x="1958" y="271"/>
                  <a:pt x="1954" y="270"/>
                  <a:pt x="1950" y="268"/>
                </a:cubicBezTo>
                <a:cubicBezTo>
                  <a:pt x="1955" y="259"/>
                  <a:pt x="1960" y="251"/>
                  <a:pt x="1961" y="242"/>
                </a:cubicBezTo>
                <a:close/>
                <a:moveTo>
                  <a:pt x="1931" y="207"/>
                </a:moveTo>
                <a:cubicBezTo>
                  <a:pt x="1937" y="220"/>
                  <a:pt x="1940" y="233"/>
                  <a:pt x="1937" y="245"/>
                </a:cubicBezTo>
                <a:cubicBezTo>
                  <a:pt x="1936" y="247"/>
                  <a:pt x="1935" y="248"/>
                  <a:pt x="1934" y="250"/>
                </a:cubicBezTo>
                <a:cubicBezTo>
                  <a:pt x="1930" y="231"/>
                  <a:pt x="1927" y="213"/>
                  <a:pt x="1920" y="196"/>
                </a:cubicBezTo>
                <a:cubicBezTo>
                  <a:pt x="1920" y="194"/>
                  <a:pt x="1919" y="192"/>
                  <a:pt x="1918" y="191"/>
                </a:cubicBezTo>
                <a:cubicBezTo>
                  <a:pt x="1923" y="196"/>
                  <a:pt x="1927" y="202"/>
                  <a:pt x="1931" y="207"/>
                </a:cubicBezTo>
                <a:close/>
                <a:moveTo>
                  <a:pt x="971" y="1139"/>
                </a:moveTo>
                <a:cubicBezTo>
                  <a:pt x="945" y="1134"/>
                  <a:pt x="915" y="1129"/>
                  <a:pt x="890" y="1140"/>
                </a:cubicBezTo>
                <a:cubicBezTo>
                  <a:pt x="870" y="1149"/>
                  <a:pt x="857" y="1164"/>
                  <a:pt x="845" y="1182"/>
                </a:cubicBezTo>
                <a:cubicBezTo>
                  <a:pt x="830" y="1204"/>
                  <a:pt x="804" y="1250"/>
                  <a:pt x="834" y="1271"/>
                </a:cubicBezTo>
                <a:cubicBezTo>
                  <a:pt x="858" y="1287"/>
                  <a:pt x="893" y="1253"/>
                  <a:pt x="908" y="1239"/>
                </a:cubicBezTo>
                <a:cubicBezTo>
                  <a:pt x="932" y="1217"/>
                  <a:pt x="957" y="1190"/>
                  <a:pt x="973" y="1162"/>
                </a:cubicBezTo>
                <a:cubicBezTo>
                  <a:pt x="975" y="1159"/>
                  <a:pt x="974" y="1156"/>
                  <a:pt x="973" y="1154"/>
                </a:cubicBezTo>
                <a:cubicBezTo>
                  <a:pt x="978" y="1150"/>
                  <a:pt x="978" y="1141"/>
                  <a:pt x="971" y="1139"/>
                </a:cubicBezTo>
                <a:close/>
                <a:moveTo>
                  <a:pt x="959" y="1154"/>
                </a:moveTo>
                <a:cubicBezTo>
                  <a:pt x="948" y="1172"/>
                  <a:pt x="934" y="1189"/>
                  <a:pt x="919" y="1204"/>
                </a:cubicBezTo>
                <a:cubicBezTo>
                  <a:pt x="902" y="1224"/>
                  <a:pt x="881" y="1247"/>
                  <a:pt x="856" y="1257"/>
                </a:cubicBezTo>
                <a:cubicBezTo>
                  <a:pt x="819" y="1271"/>
                  <a:pt x="848" y="1208"/>
                  <a:pt x="854" y="1198"/>
                </a:cubicBezTo>
                <a:cubicBezTo>
                  <a:pt x="863" y="1183"/>
                  <a:pt x="873" y="1169"/>
                  <a:pt x="887" y="1159"/>
                </a:cubicBezTo>
                <a:cubicBezTo>
                  <a:pt x="908" y="1145"/>
                  <a:pt x="936" y="1148"/>
                  <a:pt x="959" y="1153"/>
                </a:cubicBezTo>
                <a:cubicBezTo>
                  <a:pt x="959" y="1153"/>
                  <a:pt x="959" y="1153"/>
                  <a:pt x="959" y="1154"/>
                </a:cubicBezTo>
                <a:close/>
                <a:moveTo>
                  <a:pt x="2947" y="907"/>
                </a:moveTo>
                <a:cubicBezTo>
                  <a:pt x="2965" y="909"/>
                  <a:pt x="2983" y="910"/>
                  <a:pt x="3001" y="910"/>
                </a:cubicBezTo>
                <a:cubicBezTo>
                  <a:pt x="3011" y="910"/>
                  <a:pt x="3011" y="894"/>
                  <a:pt x="3001" y="894"/>
                </a:cubicBezTo>
                <a:cubicBezTo>
                  <a:pt x="2983" y="894"/>
                  <a:pt x="2965" y="893"/>
                  <a:pt x="2947" y="891"/>
                </a:cubicBezTo>
                <a:cubicBezTo>
                  <a:pt x="2937" y="890"/>
                  <a:pt x="2937" y="906"/>
                  <a:pt x="2947" y="90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schemeClr val="bg1">
                <a:alpha val="40000"/>
              </a:schemeClr>
            </a:outerShdw>
          </a:effec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sz="quarter" idx="10"/>
          </p:nvPr>
        </p:nvSpPr>
        <p:spPr>
          <a:xfrm>
            <a:off x="1284162" y="1917700"/>
            <a:ext cx="4775200" cy="175260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图片占位符 2"/>
          <p:cNvSpPr>
            <a:spLocks noGrp="1"/>
          </p:cNvSpPr>
          <p:nvPr>
            <p:ph type="pic" sz="quarter" idx="11"/>
          </p:nvPr>
        </p:nvSpPr>
        <p:spPr>
          <a:xfrm>
            <a:off x="6148262" y="1917700"/>
            <a:ext cx="4775200" cy="175260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pattFill prst="dkVert">
          <a:fgClr>
            <a:srgbClr val="EBD8D1"/>
          </a:fgClr>
          <a:bgClr>
            <a:schemeClr val="accent2">
              <a:lumMod val="20000"/>
              <a:lumOff val="80000"/>
            </a:schemeClr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3.png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openxmlformats.org/officeDocument/2006/relationships/image" Target="../media/image2.png"/><Relationship Id="rId5" Type="http://schemas.openxmlformats.org/officeDocument/2006/relationships/image" Target="../media/image1.jpeg"/><Relationship Id="rId4" Type="http://schemas.openxmlformats.org/officeDocument/2006/relationships/notesSlide" Target="../notesSlides/notesSlide1.xml"/><Relationship Id="rId9" Type="http://schemas.openxmlformats.org/officeDocument/2006/relationships/image" Target="../media/image5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.png"/><Relationship Id="rId4" Type="http://schemas.openxmlformats.org/officeDocument/2006/relationships/image" Target="../media/image1.jpe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1.jpe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3" Type="http://schemas.openxmlformats.org/officeDocument/2006/relationships/image" Target="../media/image8.png"/><Relationship Id="rId7" Type="http://schemas.openxmlformats.org/officeDocument/2006/relationships/image" Target="../media/image12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1.png"/><Relationship Id="rId11" Type="http://schemas.openxmlformats.org/officeDocument/2006/relationships/image" Target="../media/image14.png"/><Relationship Id="rId5" Type="http://schemas.openxmlformats.org/officeDocument/2006/relationships/image" Target="../media/image10.png"/><Relationship Id="rId10" Type="http://schemas.openxmlformats.org/officeDocument/2006/relationships/image" Target="../media/image6.png"/><Relationship Id="rId4" Type="http://schemas.openxmlformats.org/officeDocument/2006/relationships/image" Target="../media/image9.png"/><Relationship Id="rId9" Type="http://schemas.openxmlformats.org/officeDocument/2006/relationships/image" Target="../media/image1.jpe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.png"/><Relationship Id="rId5" Type="http://schemas.openxmlformats.org/officeDocument/2006/relationships/image" Target="../media/image16.png"/><Relationship Id="rId4" Type="http://schemas.openxmlformats.org/officeDocument/2006/relationships/image" Target="../media/image1.jpe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7" Type="http://schemas.openxmlformats.org/officeDocument/2006/relationships/image" Target="../media/image2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20.png"/><Relationship Id="rId5" Type="http://schemas.openxmlformats.org/officeDocument/2006/relationships/image" Target="../media/image19.png"/><Relationship Id="rId4" Type="http://schemas.openxmlformats.org/officeDocument/2006/relationships/image" Target="../media/image16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jpeg"/><Relationship Id="rId3" Type="http://schemas.openxmlformats.org/officeDocument/2006/relationships/image" Target="../media/image22.jpeg"/><Relationship Id="rId7" Type="http://schemas.openxmlformats.org/officeDocument/2006/relationships/image" Target="../media/image26.png"/><Relationship Id="rId12" Type="http://schemas.openxmlformats.org/officeDocument/2006/relationships/image" Target="../media/image30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25.jpeg"/><Relationship Id="rId11" Type="http://schemas.openxmlformats.org/officeDocument/2006/relationships/image" Target="../media/image29.jpeg"/><Relationship Id="rId5" Type="http://schemas.openxmlformats.org/officeDocument/2006/relationships/image" Target="../media/image24.jpeg"/><Relationship Id="rId10" Type="http://schemas.openxmlformats.org/officeDocument/2006/relationships/image" Target="../media/image28.jpeg"/><Relationship Id="rId4" Type="http://schemas.openxmlformats.org/officeDocument/2006/relationships/image" Target="../media/image23.jpeg"/><Relationship Id="rId9" Type="http://schemas.openxmlformats.org/officeDocument/2006/relationships/image" Target="../media/image27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6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1.jpe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33.jpeg"/><Relationship Id="rId5" Type="http://schemas.openxmlformats.org/officeDocument/2006/relationships/image" Target="../media/image1.jpeg"/><Relationship Id="rId4" Type="http://schemas.openxmlformats.org/officeDocument/2006/relationships/image" Target="../media/image32.jpe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png"/><Relationship Id="rId3" Type="http://schemas.openxmlformats.org/officeDocument/2006/relationships/image" Target="../media/image34.png"/><Relationship Id="rId7" Type="http://schemas.openxmlformats.org/officeDocument/2006/relationships/image" Target="../media/image36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5.png"/><Relationship Id="rId5" Type="http://schemas.openxmlformats.org/officeDocument/2006/relationships/image" Target="../media/image16.png"/><Relationship Id="rId4" Type="http://schemas.openxmlformats.org/officeDocument/2006/relationships/image" Target="../media/image1.jpe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.jpeg"/><Relationship Id="rId3" Type="http://schemas.openxmlformats.org/officeDocument/2006/relationships/image" Target="../media/image38.jpeg"/><Relationship Id="rId7" Type="http://schemas.openxmlformats.org/officeDocument/2006/relationships/image" Target="../media/image40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1.xml"/><Relationship Id="rId6" Type="http://schemas.openxmlformats.org/officeDocument/2006/relationships/image" Target="../media/image34.png"/><Relationship Id="rId5" Type="http://schemas.openxmlformats.org/officeDocument/2006/relationships/image" Target="../media/image1.jpeg"/><Relationship Id="rId4" Type="http://schemas.openxmlformats.org/officeDocument/2006/relationships/image" Target="../media/image39.jpeg"/><Relationship Id="rId9" Type="http://schemas.openxmlformats.org/officeDocument/2006/relationships/image" Target="../media/image42.jpe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jpe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44.jpeg"/><Relationship Id="rId4" Type="http://schemas.openxmlformats.org/officeDocument/2006/relationships/image" Target="../media/image1.jpe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jpe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46.png"/><Relationship Id="rId4" Type="http://schemas.openxmlformats.org/officeDocument/2006/relationships/image" Target="../media/image1.jpe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1.jpe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.jpeg"/><Relationship Id="rId3" Type="http://schemas.openxmlformats.org/officeDocument/2006/relationships/image" Target="../media/image47.jpeg"/><Relationship Id="rId7" Type="http://schemas.openxmlformats.org/officeDocument/2006/relationships/image" Target="../media/image50.jpe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1.jpeg"/><Relationship Id="rId5" Type="http://schemas.openxmlformats.org/officeDocument/2006/relationships/image" Target="../media/image49.png"/><Relationship Id="rId4" Type="http://schemas.openxmlformats.org/officeDocument/2006/relationships/image" Target="../media/image48.jpeg"/><Relationship Id="rId9" Type="http://schemas.openxmlformats.org/officeDocument/2006/relationships/image" Target="../media/image52.jpe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55.jpeg"/><Relationship Id="rId5" Type="http://schemas.openxmlformats.org/officeDocument/2006/relationships/image" Target="../media/image1.jpeg"/><Relationship Id="rId4" Type="http://schemas.openxmlformats.org/officeDocument/2006/relationships/image" Target="../media/image54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jpeg"/><Relationship Id="rId3" Type="http://schemas.openxmlformats.org/officeDocument/2006/relationships/image" Target="../media/image56.jpeg"/><Relationship Id="rId7" Type="http://schemas.openxmlformats.org/officeDocument/2006/relationships/image" Target="../media/image14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6.xml"/><Relationship Id="rId6" Type="http://schemas.openxmlformats.org/officeDocument/2006/relationships/image" Target="../media/image4.png"/><Relationship Id="rId5" Type="http://schemas.openxmlformats.org/officeDocument/2006/relationships/image" Target="../media/image1.jpeg"/><Relationship Id="rId4" Type="http://schemas.openxmlformats.org/officeDocument/2006/relationships/image" Target="../media/image57.jpeg"/><Relationship Id="rId9" Type="http://schemas.openxmlformats.org/officeDocument/2006/relationships/image" Target="../media/image58.jpe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7.xml"/><Relationship Id="rId6" Type="http://schemas.openxmlformats.org/officeDocument/2006/relationships/image" Target="../media/image50.jpeg"/><Relationship Id="rId5" Type="http://schemas.openxmlformats.org/officeDocument/2006/relationships/image" Target="../media/image60.png"/><Relationship Id="rId4" Type="http://schemas.openxmlformats.org/officeDocument/2006/relationships/image" Target="../media/image59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2.png"/><Relationship Id="rId5" Type="http://schemas.openxmlformats.org/officeDocument/2006/relationships/image" Target="../media/image61.png"/><Relationship Id="rId4" Type="http://schemas.openxmlformats.org/officeDocument/2006/relationships/image" Target="../media/image3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1.jpe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jpeg"/><Relationship Id="rId7" Type="http://schemas.openxmlformats.org/officeDocument/2006/relationships/image" Target="../media/image66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0.xml"/><Relationship Id="rId6" Type="http://schemas.openxmlformats.org/officeDocument/2006/relationships/image" Target="../media/image65.png"/><Relationship Id="rId5" Type="http://schemas.openxmlformats.org/officeDocument/2006/relationships/image" Target="../media/image1.jpeg"/><Relationship Id="rId4" Type="http://schemas.openxmlformats.org/officeDocument/2006/relationships/image" Target="../media/image64.jpe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68.jpeg"/><Relationship Id="rId5" Type="http://schemas.openxmlformats.org/officeDocument/2006/relationships/image" Target="../media/image50.jpeg"/><Relationship Id="rId4" Type="http://schemas.openxmlformats.org/officeDocument/2006/relationships/image" Target="../media/image67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jpe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70.jpeg"/><Relationship Id="rId5" Type="http://schemas.openxmlformats.org/officeDocument/2006/relationships/image" Target="../media/image50.jpeg"/><Relationship Id="rId4" Type="http://schemas.openxmlformats.org/officeDocument/2006/relationships/image" Target="../media/image1.jpe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72.jpeg"/><Relationship Id="rId4" Type="http://schemas.openxmlformats.org/officeDocument/2006/relationships/image" Target="../media/image71.jpe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73.jpe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3797573" y="1031224"/>
            <a:ext cx="3989898" cy="5781827"/>
            <a:chOff x="3797573" y="1031224"/>
            <a:chExt cx="3989898" cy="5781827"/>
          </a:xfrm>
        </p:grpSpPr>
        <p:sp>
          <p:nvSpPr>
            <p:cNvPr id="3156" name="矩形 3155"/>
            <p:cNvSpPr/>
            <p:nvPr/>
          </p:nvSpPr>
          <p:spPr>
            <a:xfrm>
              <a:off x="5709657" y="1764820"/>
              <a:ext cx="1980000" cy="18000"/>
            </a:xfrm>
            <a:prstGeom prst="rect">
              <a:avLst/>
            </a:prstGeom>
            <a:blipFill>
              <a:blip r:embed="rId5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blipFill>
                  <a:blip r:embed="rId5"/>
                  <a:stretch>
                    <a:fillRect/>
                  </a:stretch>
                </a:blipFill>
              </a:endParaRPr>
            </a:p>
          </p:txBody>
        </p:sp>
        <p:sp>
          <p:nvSpPr>
            <p:cNvPr id="3157" name="矩形 3156"/>
            <p:cNvSpPr/>
            <p:nvPr/>
          </p:nvSpPr>
          <p:spPr>
            <a:xfrm rot="5400000">
              <a:off x="6559466" y="2764993"/>
              <a:ext cx="1980000" cy="18000"/>
            </a:xfrm>
            <a:prstGeom prst="rect">
              <a:avLst/>
            </a:prstGeom>
            <a:blipFill>
              <a:blip r:embed="rId5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blipFill>
                  <a:blip r:embed="rId5"/>
                  <a:stretch>
                    <a:fillRect/>
                  </a:stretch>
                </a:blipFill>
              </a:endParaRPr>
            </a:p>
          </p:txBody>
        </p:sp>
        <p:sp>
          <p:nvSpPr>
            <p:cNvPr id="4" name="文本框 7"/>
            <p:cNvSpPr txBox="1"/>
            <p:nvPr/>
          </p:nvSpPr>
          <p:spPr>
            <a:xfrm>
              <a:off x="4139359" y="1031224"/>
              <a:ext cx="1992808" cy="507831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zh-CN" altLang="en-US" sz="5400" dirty="0">
                  <a:blipFill dpi="0" rotWithShape="1">
                    <a:blip r:embed="rId5"/>
                    <a:srcRect/>
                    <a:stretch>
                      <a:fillRect/>
                    </a:stretch>
                  </a:blipFill>
                  <a:effectLst>
                    <a:outerShdw blurRad="60007" dist="200025" dir="15000000" sy="30000" kx="-1800000" algn="bl" rotWithShape="0">
                      <a:prstClr val="black">
                        <a:alpha val="32000"/>
                      </a:prstClr>
                    </a:outerShdw>
                  </a:effectLst>
                  <a:latin typeface="造字工房俊雅（非商用）常规体" pitchFamily="50" charset="-122"/>
                  <a:ea typeface="造字工房俊雅（非商用）常规体" pitchFamily="50" charset="-122"/>
                </a:rPr>
                <a:t>冬季婚礼策划主题</a:t>
              </a:r>
              <a:r>
                <a:rPr lang="en-US" altLang="zh-CN" sz="5400" dirty="0" err="1">
                  <a:blipFill dpi="0" rotWithShape="1">
                    <a:blip r:embed="rId5"/>
                    <a:srcRect/>
                    <a:stretch>
                      <a:fillRect/>
                    </a:stretch>
                  </a:blipFill>
                  <a:effectLst>
                    <a:outerShdw blurRad="60007" dist="200025" dir="15000000" sy="30000" kx="-1800000" algn="bl" rotWithShape="0">
                      <a:prstClr val="black">
                        <a:alpha val="32000"/>
                      </a:prstClr>
                    </a:outerShdw>
                  </a:effectLst>
                  <a:latin typeface="造字工房俊雅（非商用）常规体" pitchFamily="50" charset="-122"/>
                  <a:ea typeface="造字工房俊雅（非商用）常规体" pitchFamily="50" charset="-122"/>
                </a:rPr>
                <a:t>ppt</a:t>
              </a:r>
              <a:r>
                <a:rPr lang="zh-CN" altLang="en-US" sz="5400" dirty="0">
                  <a:blipFill dpi="0" rotWithShape="1">
                    <a:blip r:embed="rId5"/>
                    <a:srcRect/>
                    <a:stretch>
                      <a:fillRect/>
                    </a:stretch>
                  </a:blipFill>
                  <a:effectLst>
                    <a:outerShdw blurRad="60007" dist="200025" dir="15000000" sy="30000" kx="-1800000" algn="bl" rotWithShape="0">
                      <a:prstClr val="black">
                        <a:alpha val="32000"/>
                      </a:prstClr>
                    </a:outerShdw>
                  </a:effectLst>
                  <a:latin typeface="造字工房俊雅（非商用）常规体" pitchFamily="50" charset="-122"/>
                  <a:ea typeface="造字工房俊雅（非商用）常规体" pitchFamily="50" charset="-122"/>
                </a:rPr>
                <a:t>模板</a:t>
              </a:r>
              <a:endParaRPr lang="zh-CN" altLang="en-US" sz="2400" dirty="0">
                <a:blipFill dpi="0" rotWithShape="1">
                  <a:blip r:embed="rId5"/>
                  <a:srcRect/>
                  <a:stretch>
                    <a:fillRect/>
                  </a:stretch>
                </a:blipFill>
                <a:effectLst>
                  <a:outerShdw blurRad="60007" dist="200025" dir="15000000" sy="30000" kx="-1800000" algn="bl" rotWithShape="0">
                    <a:prstClr val="black">
                      <a:alpha val="32000"/>
                    </a:prstClr>
                  </a:outerShdw>
                </a:effectLst>
                <a:latin typeface="造字工房俊雅（非商用）常规体" pitchFamily="50" charset="-122"/>
                <a:ea typeface="造字工房俊雅（非商用）常规体" pitchFamily="50" charset="-122"/>
              </a:endParaRPr>
            </a:p>
          </p:txBody>
        </p:sp>
        <p:sp>
          <p:nvSpPr>
            <p:cNvPr id="8" name="文本框 7"/>
            <p:cNvSpPr txBox="1"/>
            <p:nvPr/>
          </p:nvSpPr>
          <p:spPr>
            <a:xfrm>
              <a:off x="6806294" y="2150928"/>
              <a:ext cx="644728" cy="22159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3800" dirty="0" smtClean="0">
                  <a:blipFill dpi="0" rotWithShape="1">
                    <a:blip r:embed="rId5"/>
                    <a:srcRect/>
                    <a:stretch>
                      <a:fillRect/>
                    </a:stretch>
                  </a:blipFill>
                  <a:effectLst>
                    <a:outerShdw blurRad="60007" dist="200025" dir="15000000" sy="30000" kx="-1800000" algn="bl" rotWithShape="0">
                      <a:prstClr val="black">
                        <a:alpha val="32000"/>
                      </a:prstClr>
                    </a:outerShdw>
                  </a:effectLst>
                  <a:latin typeface="Felix Titling" panose="04060505060202020A04" pitchFamily="82" charset="0"/>
                </a:rPr>
                <a:t>J</a:t>
              </a:r>
              <a:endParaRPr lang="zh-CN" altLang="en-US" sz="13800" dirty="0">
                <a:blipFill dpi="0" rotWithShape="1">
                  <a:blip r:embed="rId5"/>
                  <a:srcRect/>
                  <a:stretch>
                    <a:fillRect/>
                  </a:stretch>
                </a:blipFill>
                <a:effectLst>
                  <a:outerShdw blurRad="60007" dist="200025" dir="15000000" sy="30000" kx="-1800000" algn="bl" rotWithShape="0">
                    <a:prstClr val="black">
                      <a:alpha val="32000"/>
                    </a:prstClr>
                  </a:outerShdw>
                </a:effectLst>
                <a:latin typeface="Felix Titling" panose="04060505060202020A04" pitchFamily="82" charset="0"/>
              </a:endParaRPr>
            </a:p>
          </p:txBody>
        </p:sp>
        <p:pic>
          <p:nvPicPr>
            <p:cNvPr id="9" name="图片 8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618867" y="1319345"/>
              <a:ext cx="1168604" cy="1059333"/>
            </a:xfrm>
            <a:prstGeom prst="rect">
              <a:avLst/>
            </a:prstGeo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7" name="文本框 6"/>
            <p:cNvSpPr txBox="1"/>
            <p:nvPr/>
          </p:nvSpPr>
          <p:spPr>
            <a:xfrm>
              <a:off x="5504705" y="1665998"/>
              <a:ext cx="1585689" cy="22159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3800" dirty="0" smtClean="0">
                  <a:blipFill dpi="0" rotWithShape="1">
                    <a:blip r:embed="rId5"/>
                    <a:srcRect/>
                    <a:stretch>
                      <a:fillRect/>
                    </a:stretch>
                  </a:blipFill>
                  <a:effectLst>
                    <a:outerShdw blurRad="60007" dist="200025" dir="15000000" sy="30000" kx="-1800000" algn="bl" rotWithShape="0">
                      <a:prstClr val="black">
                        <a:alpha val="32000"/>
                      </a:prstClr>
                    </a:outerShdw>
                  </a:effectLst>
                  <a:latin typeface="Felix Titling" panose="04060505060202020A04" pitchFamily="82" charset="0"/>
                </a:rPr>
                <a:t>R</a:t>
              </a:r>
              <a:endParaRPr lang="zh-CN" altLang="en-US" sz="13800" dirty="0">
                <a:blipFill dpi="0" rotWithShape="1">
                  <a:blip r:embed="rId5"/>
                  <a:srcRect/>
                  <a:stretch>
                    <a:fillRect/>
                  </a:stretch>
                </a:blipFill>
                <a:effectLst>
                  <a:outerShdw blurRad="60007" dist="200025" dir="15000000" sy="30000" kx="-1800000" algn="bl" rotWithShape="0">
                    <a:prstClr val="black">
                      <a:alpha val="32000"/>
                    </a:prstClr>
                  </a:outerShdw>
                </a:effectLst>
                <a:latin typeface="Felix Titling" panose="04060505060202020A04" pitchFamily="82" charset="0"/>
              </a:endParaRPr>
            </a:p>
          </p:txBody>
        </p:sp>
        <p:pic>
          <p:nvPicPr>
            <p:cNvPr id="24" name="图片 23"/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97573" y="2754107"/>
              <a:ext cx="2883404" cy="4058944"/>
            </a:xfrm>
            <a:prstGeom prst="rect">
              <a:avLst/>
            </a:prstGeo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</p:pic>
        <p:pic>
          <p:nvPicPr>
            <p:cNvPr id="6" name="图片 5"/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240101" y="3713465"/>
              <a:ext cx="2255668" cy="1368461"/>
            </a:xfrm>
            <a:prstGeom prst="rect">
              <a:avLst/>
            </a:prstGeo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5" name="文本框 4"/>
            <p:cNvSpPr txBox="1"/>
            <p:nvPr/>
          </p:nvSpPr>
          <p:spPr>
            <a:xfrm>
              <a:off x="5174315" y="3420324"/>
              <a:ext cx="143936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dirty="0" smtClean="0">
                  <a:blipFill dpi="0" rotWithShape="1">
                    <a:blip r:embed="rId5"/>
                    <a:srcRect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Romeo &amp; Juliet</a:t>
              </a:r>
              <a:endParaRPr lang="zh-CN" altLang="en-US" sz="1200" dirty="0">
                <a:blipFill dpi="0" rotWithShape="1">
                  <a:blip r:embed="rId5"/>
                  <a:srcRect/>
                  <a:stretch>
                    <a:fillRect/>
                  </a:stretch>
                </a:blipFill>
                <a:latin typeface="Felix Titling" panose="04060505060202020A04" pitchFamily="82" charset="0"/>
              </a:endParaRPr>
            </a:p>
          </p:txBody>
        </p:sp>
        <p:sp>
          <p:nvSpPr>
            <p:cNvPr id="3158" name="矩形 3157"/>
            <p:cNvSpPr/>
            <p:nvPr/>
          </p:nvSpPr>
          <p:spPr>
            <a:xfrm rot="5400000">
              <a:off x="5071766" y="3048642"/>
              <a:ext cx="612000" cy="18000"/>
            </a:xfrm>
            <a:prstGeom prst="rect">
              <a:avLst/>
            </a:prstGeom>
            <a:blipFill>
              <a:blip r:embed="rId5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blipFill>
                  <a:blip r:embed="rId5"/>
                  <a:stretch>
                    <a:fillRect/>
                  </a:stretch>
                </a:blipFill>
              </a:endParaRPr>
            </a:p>
          </p:txBody>
        </p:sp>
        <p:sp>
          <p:nvSpPr>
            <p:cNvPr id="3159" name="矩形 3158"/>
            <p:cNvSpPr/>
            <p:nvPr/>
          </p:nvSpPr>
          <p:spPr>
            <a:xfrm>
              <a:off x="6727215" y="4313197"/>
              <a:ext cx="904026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zh-CN" altLang="en-US" sz="1000" dirty="0">
                  <a:blipFill dpi="0" rotWithShape="1">
                    <a:blip r:embed="rId5"/>
                    <a:srcRect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Wedding Planning Manual</a:t>
              </a:r>
            </a:p>
          </p:txBody>
        </p:sp>
      </p:grpSp>
      <p:sp>
        <p:nvSpPr>
          <p:cNvPr id="11" name="Freeform 5"/>
          <p:cNvSpPr>
            <a:spLocks noEditPoints="1"/>
          </p:cNvSpPr>
          <p:nvPr/>
        </p:nvSpPr>
        <p:spPr bwMode="auto">
          <a:xfrm>
            <a:off x="8861115" y="42787"/>
            <a:ext cx="3330885" cy="6892398"/>
          </a:xfrm>
          <a:custGeom>
            <a:avLst/>
            <a:gdLst>
              <a:gd name="T0" fmla="*/ 908 w 1116"/>
              <a:gd name="T1" fmla="*/ 573 h 2312"/>
              <a:gd name="T2" fmla="*/ 838 w 1116"/>
              <a:gd name="T3" fmla="*/ 1329 h 2312"/>
              <a:gd name="T4" fmla="*/ 364 w 1116"/>
              <a:gd name="T5" fmla="*/ 1407 h 2312"/>
              <a:gd name="T6" fmla="*/ 137 w 1116"/>
              <a:gd name="T7" fmla="*/ 2043 h 2312"/>
              <a:gd name="T8" fmla="*/ 728 w 1116"/>
              <a:gd name="T9" fmla="*/ 2312 h 2312"/>
              <a:gd name="T10" fmla="*/ 1116 w 1116"/>
              <a:gd name="T11" fmla="*/ 1258 h 2312"/>
              <a:gd name="T12" fmla="*/ 961 w 1116"/>
              <a:gd name="T13" fmla="*/ 64 h 2312"/>
              <a:gd name="T14" fmla="*/ 1016 w 1116"/>
              <a:gd name="T15" fmla="*/ 217 h 2312"/>
              <a:gd name="T16" fmla="*/ 1066 w 1116"/>
              <a:gd name="T17" fmla="*/ 815 h 2312"/>
              <a:gd name="T18" fmla="*/ 813 w 1116"/>
              <a:gd name="T19" fmla="*/ 2292 h 2312"/>
              <a:gd name="T20" fmla="*/ 83 w 1116"/>
              <a:gd name="T21" fmla="*/ 2231 h 2312"/>
              <a:gd name="T22" fmla="*/ 356 w 1116"/>
              <a:gd name="T23" fmla="*/ 2109 h 2312"/>
              <a:gd name="T24" fmla="*/ 699 w 1116"/>
              <a:gd name="T25" fmla="*/ 2153 h 2312"/>
              <a:gd name="T26" fmla="*/ 265 w 1116"/>
              <a:gd name="T27" fmla="*/ 2010 h 2312"/>
              <a:gd name="T28" fmla="*/ 269 w 1116"/>
              <a:gd name="T29" fmla="*/ 2049 h 2312"/>
              <a:gd name="T30" fmla="*/ 436 w 1116"/>
              <a:gd name="T31" fmla="*/ 1634 h 2312"/>
              <a:gd name="T32" fmla="*/ 539 w 1116"/>
              <a:gd name="T33" fmla="*/ 1565 h 2312"/>
              <a:gd name="T34" fmla="*/ 541 w 1116"/>
              <a:gd name="T35" fmla="*/ 1418 h 2312"/>
              <a:gd name="T36" fmla="*/ 888 w 1116"/>
              <a:gd name="T37" fmla="*/ 1567 h 2312"/>
              <a:gd name="T38" fmla="*/ 998 w 1116"/>
              <a:gd name="T39" fmla="*/ 650 h 2312"/>
              <a:gd name="T40" fmla="*/ 921 w 1116"/>
              <a:gd name="T41" fmla="*/ 1681 h 2312"/>
              <a:gd name="T42" fmla="*/ 1052 w 1116"/>
              <a:gd name="T43" fmla="*/ 1612 h 2312"/>
              <a:gd name="T44" fmla="*/ 908 w 1116"/>
              <a:gd name="T45" fmla="*/ 1599 h 2312"/>
              <a:gd name="T46" fmla="*/ 1003 w 1116"/>
              <a:gd name="T47" fmla="*/ 1026 h 2312"/>
              <a:gd name="T48" fmla="*/ 1024 w 1116"/>
              <a:gd name="T49" fmla="*/ 589 h 2312"/>
              <a:gd name="T50" fmla="*/ 970 w 1116"/>
              <a:gd name="T51" fmla="*/ 668 h 2312"/>
              <a:gd name="T52" fmla="*/ 1026 w 1116"/>
              <a:gd name="T53" fmla="*/ 884 h 2312"/>
              <a:gd name="T54" fmla="*/ 917 w 1116"/>
              <a:gd name="T55" fmla="*/ 784 h 2312"/>
              <a:gd name="T56" fmla="*/ 931 w 1116"/>
              <a:gd name="T57" fmla="*/ 1353 h 2312"/>
              <a:gd name="T58" fmla="*/ 1066 w 1116"/>
              <a:gd name="T59" fmla="*/ 1971 h 2312"/>
              <a:gd name="T60" fmla="*/ 538 w 1116"/>
              <a:gd name="T61" fmla="*/ 1876 h 2312"/>
              <a:gd name="T62" fmla="*/ 558 w 1116"/>
              <a:gd name="T63" fmla="*/ 1723 h 2312"/>
              <a:gd name="T64" fmla="*/ 633 w 1116"/>
              <a:gd name="T65" fmla="*/ 1658 h 2312"/>
              <a:gd name="T66" fmla="*/ 661 w 1116"/>
              <a:gd name="T67" fmla="*/ 1847 h 2312"/>
              <a:gd name="T68" fmla="*/ 786 w 1116"/>
              <a:gd name="T69" fmla="*/ 2003 h 2312"/>
              <a:gd name="T70" fmla="*/ 709 w 1116"/>
              <a:gd name="T71" fmla="*/ 1992 h 2312"/>
              <a:gd name="T72" fmla="*/ 787 w 1116"/>
              <a:gd name="T73" fmla="*/ 2128 h 2312"/>
              <a:gd name="T74" fmla="*/ 869 w 1116"/>
              <a:gd name="T75" fmla="*/ 2128 h 2312"/>
              <a:gd name="T76" fmla="*/ 967 w 1116"/>
              <a:gd name="T77" fmla="*/ 2050 h 2312"/>
              <a:gd name="T78" fmla="*/ 856 w 1116"/>
              <a:gd name="T79" fmla="*/ 2009 h 2312"/>
              <a:gd name="T80" fmla="*/ 798 w 1116"/>
              <a:gd name="T81" fmla="*/ 1565 h 2312"/>
              <a:gd name="T82" fmla="*/ 742 w 1116"/>
              <a:gd name="T83" fmla="*/ 1401 h 2312"/>
              <a:gd name="T84" fmla="*/ 431 w 1116"/>
              <a:gd name="T85" fmla="*/ 1612 h 2312"/>
              <a:gd name="T86" fmla="*/ 374 w 1116"/>
              <a:gd name="T87" fmla="*/ 1497 h 2312"/>
              <a:gd name="T88" fmla="*/ 456 w 1116"/>
              <a:gd name="T89" fmla="*/ 1477 h 2312"/>
              <a:gd name="T90" fmla="*/ 500 w 1116"/>
              <a:gd name="T91" fmla="*/ 1619 h 2312"/>
              <a:gd name="T92" fmla="*/ 408 w 1116"/>
              <a:gd name="T93" fmla="*/ 1740 h 2312"/>
              <a:gd name="T94" fmla="*/ 339 w 1116"/>
              <a:gd name="T95" fmla="*/ 1869 h 2312"/>
              <a:gd name="T96" fmla="*/ 753 w 1116"/>
              <a:gd name="T97" fmla="*/ 2079 h 2312"/>
              <a:gd name="T98" fmla="*/ 1072 w 1116"/>
              <a:gd name="T99" fmla="*/ 1932 h 2312"/>
              <a:gd name="T100" fmla="*/ 1050 w 1116"/>
              <a:gd name="T101" fmla="*/ 1233 h 2312"/>
              <a:gd name="T102" fmla="*/ 1068 w 1116"/>
              <a:gd name="T103" fmla="*/ 522 h 2312"/>
              <a:gd name="T104" fmla="*/ 961 w 1116"/>
              <a:gd name="T105" fmla="*/ 423 h 2312"/>
              <a:gd name="T106" fmla="*/ 753 w 1116"/>
              <a:gd name="T107" fmla="*/ 1008 h 2312"/>
              <a:gd name="T108" fmla="*/ 912 w 1116"/>
              <a:gd name="T109" fmla="*/ 1178 h 2312"/>
              <a:gd name="T110" fmla="*/ 839 w 1116"/>
              <a:gd name="T111" fmla="*/ 1368 h 2312"/>
              <a:gd name="T112" fmla="*/ 313 w 1116"/>
              <a:gd name="T113" fmla="*/ 1629 h 2312"/>
              <a:gd name="T114" fmla="*/ 49 w 1116"/>
              <a:gd name="T115" fmla="*/ 2278 h 2312"/>
              <a:gd name="T116" fmla="*/ 156 w 1116"/>
              <a:gd name="T117" fmla="*/ 2219 h 2312"/>
              <a:gd name="T118" fmla="*/ 600 w 1116"/>
              <a:gd name="T119" fmla="*/ 2197 h 2312"/>
              <a:gd name="T120" fmla="*/ 1048 w 1116"/>
              <a:gd name="T121" fmla="*/ 2285 h 2312"/>
              <a:gd name="T122" fmla="*/ 908 w 1116"/>
              <a:gd name="T123" fmla="*/ 1819 h 2312"/>
              <a:gd name="T124" fmla="*/ 1081 w 1116"/>
              <a:gd name="T125" fmla="*/ 1066 h 2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16" h="2312">
                <a:moveTo>
                  <a:pt x="1116" y="271"/>
                </a:moveTo>
                <a:cubicBezTo>
                  <a:pt x="1116" y="269"/>
                  <a:pt x="1116" y="269"/>
                  <a:pt x="1116" y="269"/>
                </a:cubicBezTo>
                <a:cubicBezTo>
                  <a:pt x="1110" y="268"/>
                  <a:pt x="1110" y="268"/>
                  <a:pt x="1110" y="268"/>
                </a:cubicBezTo>
                <a:cubicBezTo>
                  <a:pt x="1111" y="266"/>
                  <a:pt x="1112" y="265"/>
                  <a:pt x="1113" y="264"/>
                </a:cubicBezTo>
                <a:cubicBezTo>
                  <a:pt x="1113" y="263"/>
                  <a:pt x="1115" y="261"/>
                  <a:pt x="1116" y="258"/>
                </a:cubicBezTo>
                <a:cubicBezTo>
                  <a:pt x="1116" y="245"/>
                  <a:pt x="1116" y="245"/>
                  <a:pt x="1116" y="245"/>
                </a:cubicBezTo>
                <a:cubicBezTo>
                  <a:pt x="1112" y="243"/>
                  <a:pt x="1106" y="250"/>
                  <a:pt x="1104" y="253"/>
                </a:cubicBezTo>
                <a:cubicBezTo>
                  <a:pt x="1104" y="253"/>
                  <a:pt x="1104" y="254"/>
                  <a:pt x="1104" y="254"/>
                </a:cubicBezTo>
                <a:cubicBezTo>
                  <a:pt x="1106" y="243"/>
                  <a:pt x="1106" y="231"/>
                  <a:pt x="1095" y="230"/>
                </a:cubicBezTo>
                <a:cubicBezTo>
                  <a:pt x="1077" y="227"/>
                  <a:pt x="1075" y="256"/>
                  <a:pt x="1074" y="268"/>
                </a:cubicBezTo>
                <a:cubicBezTo>
                  <a:pt x="1071" y="283"/>
                  <a:pt x="1069" y="299"/>
                  <a:pt x="1067" y="316"/>
                </a:cubicBezTo>
                <a:cubicBezTo>
                  <a:pt x="1066" y="262"/>
                  <a:pt x="1058" y="211"/>
                  <a:pt x="1048" y="170"/>
                </a:cubicBezTo>
                <a:cubicBezTo>
                  <a:pt x="1048" y="168"/>
                  <a:pt x="1048" y="164"/>
                  <a:pt x="1049" y="161"/>
                </a:cubicBezTo>
                <a:cubicBezTo>
                  <a:pt x="1050" y="158"/>
                  <a:pt x="1055" y="153"/>
                  <a:pt x="1059" y="150"/>
                </a:cubicBezTo>
                <a:cubicBezTo>
                  <a:pt x="1064" y="147"/>
                  <a:pt x="1070" y="146"/>
                  <a:pt x="1075" y="143"/>
                </a:cubicBezTo>
                <a:cubicBezTo>
                  <a:pt x="1080" y="139"/>
                  <a:pt x="1083" y="128"/>
                  <a:pt x="1074" y="126"/>
                </a:cubicBezTo>
                <a:cubicBezTo>
                  <a:pt x="1066" y="125"/>
                  <a:pt x="1057" y="131"/>
                  <a:pt x="1051" y="140"/>
                </a:cubicBezTo>
                <a:cubicBezTo>
                  <a:pt x="1055" y="129"/>
                  <a:pt x="1059" y="119"/>
                  <a:pt x="1064" y="108"/>
                </a:cubicBezTo>
                <a:cubicBezTo>
                  <a:pt x="1067" y="100"/>
                  <a:pt x="1070" y="85"/>
                  <a:pt x="1059" y="82"/>
                </a:cubicBezTo>
                <a:cubicBezTo>
                  <a:pt x="1037" y="75"/>
                  <a:pt x="1039" y="126"/>
                  <a:pt x="1042" y="150"/>
                </a:cubicBezTo>
                <a:cubicBezTo>
                  <a:pt x="1032" y="116"/>
                  <a:pt x="1021" y="91"/>
                  <a:pt x="1013" y="81"/>
                </a:cubicBezTo>
                <a:cubicBezTo>
                  <a:pt x="1013" y="81"/>
                  <a:pt x="1013" y="81"/>
                  <a:pt x="1013" y="80"/>
                </a:cubicBezTo>
                <a:cubicBezTo>
                  <a:pt x="1013" y="80"/>
                  <a:pt x="1013" y="79"/>
                  <a:pt x="1013" y="78"/>
                </a:cubicBezTo>
                <a:cubicBezTo>
                  <a:pt x="1021" y="71"/>
                  <a:pt x="1021" y="71"/>
                  <a:pt x="1021" y="71"/>
                </a:cubicBezTo>
                <a:cubicBezTo>
                  <a:pt x="1021" y="71"/>
                  <a:pt x="1022" y="71"/>
                  <a:pt x="1022" y="71"/>
                </a:cubicBezTo>
                <a:cubicBezTo>
                  <a:pt x="1024" y="71"/>
                  <a:pt x="1025" y="69"/>
                  <a:pt x="1025" y="68"/>
                </a:cubicBezTo>
                <a:cubicBezTo>
                  <a:pt x="1025" y="67"/>
                  <a:pt x="1025" y="66"/>
                  <a:pt x="1025" y="65"/>
                </a:cubicBezTo>
                <a:cubicBezTo>
                  <a:pt x="1027" y="55"/>
                  <a:pt x="1027" y="55"/>
                  <a:pt x="1027" y="55"/>
                </a:cubicBezTo>
                <a:cubicBezTo>
                  <a:pt x="1027" y="55"/>
                  <a:pt x="1027" y="55"/>
                  <a:pt x="1027" y="55"/>
                </a:cubicBezTo>
                <a:cubicBezTo>
                  <a:pt x="1029" y="55"/>
                  <a:pt x="1031" y="54"/>
                  <a:pt x="1031" y="52"/>
                </a:cubicBezTo>
                <a:cubicBezTo>
                  <a:pt x="1031" y="50"/>
                  <a:pt x="1030" y="49"/>
                  <a:pt x="1028" y="48"/>
                </a:cubicBezTo>
                <a:cubicBezTo>
                  <a:pt x="1025" y="39"/>
                  <a:pt x="1025" y="39"/>
                  <a:pt x="1025" y="39"/>
                </a:cubicBezTo>
                <a:cubicBezTo>
                  <a:pt x="1026" y="38"/>
                  <a:pt x="1027" y="37"/>
                  <a:pt x="1027" y="36"/>
                </a:cubicBezTo>
                <a:cubicBezTo>
                  <a:pt x="1027" y="35"/>
                  <a:pt x="1026" y="33"/>
                  <a:pt x="1025" y="33"/>
                </a:cubicBezTo>
                <a:cubicBezTo>
                  <a:pt x="1022" y="28"/>
                  <a:pt x="1022" y="28"/>
                  <a:pt x="1022" y="28"/>
                </a:cubicBezTo>
                <a:cubicBezTo>
                  <a:pt x="1023" y="27"/>
                  <a:pt x="1023" y="26"/>
                  <a:pt x="1023" y="25"/>
                </a:cubicBezTo>
                <a:cubicBezTo>
                  <a:pt x="1023" y="24"/>
                  <a:pt x="1022" y="22"/>
                  <a:pt x="1020" y="22"/>
                </a:cubicBezTo>
                <a:cubicBezTo>
                  <a:pt x="1020" y="22"/>
                  <a:pt x="1020" y="22"/>
                  <a:pt x="1019" y="22"/>
                </a:cubicBezTo>
                <a:cubicBezTo>
                  <a:pt x="1014" y="14"/>
                  <a:pt x="1014" y="14"/>
                  <a:pt x="1014" y="14"/>
                </a:cubicBezTo>
                <a:cubicBezTo>
                  <a:pt x="1014" y="13"/>
                  <a:pt x="1014" y="13"/>
                  <a:pt x="1014" y="13"/>
                </a:cubicBezTo>
                <a:cubicBezTo>
                  <a:pt x="1014" y="11"/>
                  <a:pt x="1013" y="9"/>
                  <a:pt x="1011" y="9"/>
                </a:cubicBezTo>
                <a:cubicBezTo>
                  <a:pt x="1010" y="9"/>
                  <a:pt x="1009" y="10"/>
                  <a:pt x="1009" y="10"/>
                </a:cubicBezTo>
                <a:cubicBezTo>
                  <a:pt x="1003" y="6"/>
                  <a:pt x="1003" y="6"/>
                  <a:pt x="1003" y="6"/>
                </a:cubicBezTo>
                <a:cubicBezTo>
                  <a:pt x="1003" y="6"/>
                  <a:pt x="1003" y="6"/>
                  <a:pt x="1003" y="6"/>
                </a:cubicBezTo>
                <a:cubicBezTo>
                  <a:pt x="1003" y="4"/>
                  <a:pt x="1001" y="3"/>
                  <a:pt x="1000" y="3"/>
                </a:cubicBezTo>
                <a:cubicBezTo>
                  <a:pt x="998" y="3"/>
                  <a:pt x="997" y="3"/>
                  <a:pt x="997" y="4"/>
                </a:cubicBezTo>
                <a:cubicBezTo>
                  <a:pt x="990" y="2"/>
                  <a:pt x="990" y="2"/>
                  <a:pt x="990" y="2"/>
                </a:cubicBezTo>
                <a:cubicBezTo>
                  <a:pt x="990" y="1"/>
                  <a:pt x="988" y="0"/>
                  <a:pt x="987" y="0"/>
                </a:cubicBezTo>
                <a:cubicBezTo>
                  <a:pt x="985" y="0"/>
                  <a:pt x="984" y="1"/>
                  <a:pt x="984" y="2"/>
                </a:cubicBezTo>
                <a:cubicBezTo>
                  <a:pt x="972" y="3"/>
                  <a:pt x="972" y="3"/>
                  <a:pt x="972" y="3"/>
                </a:cubicBezTo>
                <a:cubicBezTo>
                  <a:pt x="972" y="3"/>
                  <a:pt x="971" y="3"/>
                  <a:pt x="970" y="3"/>
                </a:cubicBezTo>
                <a:cubicBezTo>
                  <a:pt x="968" y="3"/>
                  <a:pt x="967" y="4"/>
                  <a:pt x="967" y="6"/>
                </a:cubicBezTo>
                <a:cubicBezTo>
                  <a:pt x="967" y="6"/>
                  <a:pt x="967" y="7"/>
                  <a:pt x="967" y="7"/>
                </a:cubicBezTo>
                <a:cubicBezTo>
                  <a:pt x="960" y="10"/>
                  <a:pt x="960" y="10"/>
                  <a:pt x="960" y="10"/>
                </a:cubicBezTo>
                <a:cubicBezTo>
                  <a:pt x="959" y="9"/>
                  <a:pt x="958" y="9"/>
                  <a:pt x="957" y="9"/>
                </a:cubicBezTo>
                <a:cubicBezTo>
                  <a:pt x="955" y="9"/>
                  <a:pt x="954" y="10"/>
                  <a:pt x="954" y="12"/>
                </a:cubicBezTo>
                <a:cubicBezTo>
                  <a:pt x="954" y="13"/>
                  <a:pt x="954" y="13"/>
                  <a:pt x="954" y="13"/>
                </a:cubicBezTo>
                <a:cubicBezTo>
                  <a:pt x="947" y="21"/>
                  <a:pt x="947" y="21"/>
                  <a:pt x="947" y="21"/>
                </a:cubicBezTo>
                <a:cubicBezTo>
                  <a:pt x="947" y="20"/>
                  <a:pt x="946" y="20"/>
                  <a:pt x="946" y="20"/>
                </a:cubicBezTo>
                <a:cubicBezTo>
                  <a:pt x="944" y="20"/>
                  <a:pt x="942" y="22"/>
                  <a:pt x="942" y="24"/>
                </a:cubicBezTo>
                <a:cubicBezTo>
                  <a:pt x="942" y="24"/>
                  <a:pt x="943" y="25"/>
                  <a:pt x="943" y="26"/>
                </a:cubicBezTo>
                <a:cubicBezTo>
                  <a:pt x="940" y="34"/>
                  <a:pt x="940" y="34"/>
                  <a:pt x="940" y="34"/>
                </a:cubicBezTo>
                <a:cubicBezTo>
                  <a:pt x="940" y="34"/>
                  <a:pt x="940" y="34"/>
                  <a:pt x="940" y="34"/>
                </a:cubicBezTo>
                <a:cubicBezTo>
                  <a:pt x="938" y="34"/>
                  <a:pt x="936" y="36"/>
                  <a:pt x="936" y="38"/>
                </a:cubicBezTo>
                <a:cubicBezTo>
                  <a:pt x="936" y="39"/>
                  <a:pt x="937" y="40"/>
                  <a:pt x="939" y="41"/>
                </a:cubicBezTo>
                <a:cubicBezTo>
                  <a:pt x="938" y="49"/>
                  <a:pt x="938" y="49"/>
                  <a:pt x="938" y="49"/>
                </a:cubicBezTo>
                <a:cubicBezTo>
                  <a:pt x="937" y="50"/>
                  <a:pt x="936" y="51"/>
                  <a:pt x="936" y="52"/>
                </a:cubicBezTo>
                <a:cubicBezTo>
                  <a:pt x="936" y="54"/>
                  <a:pt x="938" y="56"/>
                  <a:pt x="940" y="56"/>
                </a:cubicBezTo>
                <a:cubicBezTo>
                  <a:pt x="943" y="66"/>
                  <a:pt x="943" y="66"/>
                  <a:pt x="943" y="66"/>
                </a:cubicBezTo>
                <a:cubicBezTo>
                  <a:pt x="942" y="67"/>
                  <a:pt x="941" y="68"/>
                  <a:pt x="941" y="69"/>
                </a:cubicBezTo>
                <a:cubicBezTo>
                  <a:pt x="941" y="71"/>
                  <a:pt x="943" y="72"/>
                  <a:pt x="945" y="72"/>
                </a:cubicBezTo>
                <a:cubicBezTo>
                  <a:pt x="945" y="72"/>
                  <a:pt x="945" y="72"/>
                  <a:pt x="945" y="72"/>
                </a:cubicBezTo>
                <a:cubicBezTo>
                  <a:pt x="952" y="80"/>
                  <a:pt x="952" y="80"/>
                  <a:pt x="952" y="80"/>
                </a:cubicBezTo>
                <a:cubicBezTo>
                  <a:pt x="952" y="81"/>
                  <a:pt x="952" y="81"/>
                  <a:pt x="952" y="82"/>
                </a:cubicBezTo>
                <a:cubicBezTo>
                  <a:pt x="952" y="84"/>
                  <a:pt x="953" y="85"/>
                  <a:pt x="955" y="85"/>
                </a:cubicBezTo>
                <a:cubicBezTo>
                  <a:pt x="956" y="85"/>
                  <a:pt x="957" y="85"/>
                  <a:pt x="958" y="84"/>
                </a:cubicBezTo>
                <a:cubicBezTo>
                  <a:pt x="967" y="88"/>
                  <a:pt x="967" y="88"/>
                  <a:pt x="967" y="88"/>
                </a:cubicBezTo>
                <a:cubicBezTo>
                  <a:pt x="967" y="88"/>
                  <a:pt x="967" y="88"/>
                  <a:pt x="967" y="89"/>
                </a:cubicBezTo>
                <a:cubicBezTo>
                  <a:pt x="967" y="90"/>
                  <a:pt x="969" y="92"/>
                  <a:pt x="971" y="92"/>
                </a:cubicBezTo>
                <a:cubicBezTo>
                  <a:pt x="972" y="92"/>
                  <a:pt x="973" y="91"/>
                  <a:pt x="973" y="90"/>
                </a:cubicBezTo>
                <a:cubicBezTo>
                  <a:pt x="983" y="91"/>
                  <a:pt x="983" y="91"/>
                  <a:pt x="983" y="91"/>
                </a:cubicBezTo>
                <a:cubicBezTo>
                  <a:pt x="984" y="92"/>
                  <a:pt x="985" y="93"/>
                  <a:pt x="986" y="93"/>
                </a:cubicBezTo>
                <a:cubicBezTo>
                  <a:pt x="988" y="93"/>
                  <a:pt x="989" y="92"/>
                  <a:pt x="989" y="91"/>
                </a:cubicBezTo>
                <a:cubicBezTo>
                  <a:pt x="998" y="89"/>
                  <a:pt x="998" y="89"/>
                  <a:pt x="998" y="89"/>
                </a:cubicBezTo>
                <a:cubicBezTo>
                  <a:pt x="998" y="90"/>
                  <a:pt x="999" y="90"/>
                  <a:pt x="1000" y="90"/>
                </a:cubicBezTo>
                <a:cubicBezTo>
                  <a:pt x="1002" y="90"/>
                  <a:pt x="1004" y="89"/>
                  <a:pt x="1004" y="87"/>
                </a:cubicBezTo>
                <a:cubicBezTo>
                  <a:pt x="1004" y="87"/>
                  <a:pt x="1004" y="86"/>
                  <a:pt x="1004" y="86"/>
                </a:cubicBezTo>
                <a:cubicBezTo>
                  <a:pt x="1008" y="83"/>
                  <a:pt x="1008" y="83"/>
                  <a:pt x="1008" y="83"/>
                </a:cubicBezTo>
                <a:cubicBezTo>
                  <a:pt x="1009" y="84"/>
                  <a:pt x="1009" y="84"/>
                  <a:pt x="1010" y="84"/>
                </a:cubicBezTo>
                <a:cubicBezTo>
                  <a:pt x="1010" y="84"/>
                  <a:pt x="1011" y="84"/>
                  <a:pt x="1011" y="83"/>
                </a:cubicBezTo>
                <a:cubicBezTo>
                  <a:pt x="1012" y="85"/>
                  <a:pt x="1013" y="87"/>
                  <a:pt x="1013" y="88"/>
                </a:cubicBezTo>
                <a:cubicBezTo>
                  <a:pt x="1009" y="90"/>
                  <a:pt x="1009" y="90"/>
                  <a:pt x="1009" y="90"/>
                </a:cubicBezTo>
                <a:cubicBezTo>
                  <a:pt x="1008" y="89"/>
                  <a:pt x="1008" y="89"/>
                  <a:pt x="1007" y="89"/>
                </a:cubicBezTo>
                <a:cubicBezTo>
                  <a:pt x="1005" y="89"/>
                  <a:pt x="1004" y="91"/>
                  <a:pt x="1004" y="92"/>
                </a:cubicBezTo>
                <a:cubicBezTo>
                  <a:pt x="1004" y="94"/>
                  <a:pt x="1005" y="96"/>
                  <a:pt x="1007" y="96"/>
                </a:cubicBezTo>
                <a:cubicBezTo>
                  <a:pt x="1007" y="96"/>
                  <a:pt x="1008" y="96"/>
                  <a:pt x="1008" y="95"/>
                </a:cubicBezTo>
                <a:cubicBezTo>
                  <a:pt x="1011" y="101"/>
                  <a:pt x="1011" y="101"/>
                  <a:pt x="1011" y="101"/>
                </a:cubicBezTo>
                <a:cubicBezTo>
                  <a:pt x="1010" y="102"/>
                  <a:pt x="1010" y="103"/>
                  <a:pt x="1010" y="104"/>
                </a:cubicBezTo>
                <a:cubicBezTo>
                  <a:pt x="1010" y="106"/>
                  <a:pt x="1011" y="107"/>
                  <a:pt x="1013" y="107"/>
                </a:cubicBezTo>
                <a:cubicBezTo>
                  <a:pt x="1013" y="107"/>
                  <a:pt x="1014" y="107"/>
                  <a:pt x="1014" y="107"/>
                </a:cubicBezTo>
                <a:cubicBezTo>
                  <a:pt x="1016" y="113"/>
                  <a:pt x="1016" y="113"/>
                  <a:pt x="1016" y="113"/>
                </a:cubicBezTo>
                <a:cubicBezTo>
                  <a:pt x="1015" y="113"/>
                  <a:pt x="1014" y="114"/>
                  <a:pt x="1014" y="116"/>
                </a:cubicBezTo>
                <a:cubicBezTo>
                  <a:pt x="1014" y="117"/>
                  <a:pt x="1016" y="119"/>
                  <a:pt x="1018" y="119"/>
                </a:cubicBezTo>
                <a:cubicBezTo>
                  <a:pt x="1018" y="119"/>
                  <a:pt x="1018" y="119"/>
                  <a:pt x="1018" y="119"/>
                </a:cubicBezTo>
                <a:cubicBezTo>
                  <a:pt x="1021" y="126"/>
                  <a:pt x="1021" y="126"/>
                  <a:pt x="1021" y="126"/>
                </a:cubicBezTo>
                <a:cubicBezTo>
                  <a:pt x="1020" y="126"/>
                  <a:pt x="1019" y="127"/>
                  <a:pt x="1019" y="129"/>
                </a:cubicBezTo>
                <a:cubicBezTo>
                  <a:pt x="1019" y="130"/>
                  <a:pt x="1020" y="132"/>
                  <a:pt x="1022" y="132"/>
                </a:cubicBezTo>
                <a:cubicBezTo>
                  <a:pt x="1023" y="132"/>
                  <a:pt x="1023" y="132"/>
                  <a:pt x="1023" y="132"/>
                </a:cubicBezTo>
                <a:cubicBezTo>
                  <a:pt x="1026" y="140"/>
                  <a:pt x="1026" y="140"/>
                  <a:pt x="1026" y="140"/>
                </a:cubicBezTo>
                <a:cubicBezTo>
                  <a:pt x="1025" y="141"/>
                  <a:pt x="1024" y="142"/>
                  <a:pt x="1024" y="143"/>
                </a:cubicBezTo>
                <a:cubicBezTo>
                  <a:pt x="1024" y="145"/>
                  <a:pt x="1025" y="147"/>
                  <a:pt x="1027" y="147"/>
                </a:cubicBezTo>
                <a:cubicBezTo>
                  <a:pt x="1027" y="147"/>
                  <a:pt x="1028" y="147"/>
                  <a:pt x="1028" y="146"/>
                </a:cubicBezTo>
                <a:cubicBezTo>
                  <a:pt x="1030" y="153"/>
                  <a:pt x="1030" y="153"/>
                  <a:pt x="1030" y="153"/>
                </a:cubicBezTo>
                <a:cubicBezTo>
                  <a:pt x="1029" y="153"/>
                  <a:pt x="1028" y="154"/>
                  <a:pt x="1028" y="156"/>
                </a:cubicBezTo>
                <a:cubicBezTo>
                  <a:pt x="1028" y="158"/>
                  <a:pt x="1030" y="159"/>
                  <a:pt x="1032" y="159"/>
                </a:cubicBezTo>
                <a:cubicBezTo>
                  <a:pt x="1032" y="159"/>
                  <a:pt x="1032" y="159"/>
                  <a:pt x="1032" y="159"/>
                </a:cubicBezTo>
                <a:cubicBezTo>
                  <a:pt x="1034" y="166"/>
                  <a:pt x="1034" y="166"/>
                  <a:pt x="1034" y="166"/>
                </a:cubicBezTo>
                <a:cubicBezTo>
                  <a:pt x="1032" y="166"/>
                  <a:pt x="1031" y="168"/>
                  <a:pt x="1031" y="169"/>
                </a:cubicBezTo>
                <a:cubicBezTo>
                  <a:pt x="1031" y="171"/>
                  <a:pt x="1033" y="173"/>
                  <a:pt x="1035" y="173"/>
                </a:cubicBezTo>
                <a:cubicBezTo>
                  <a:pt x="1035" y="173"/>
                  <a:pt x="1035" y="173"/>
                  <a:pt x="1035" y="173"/>
                </a:cubicBezTo>
                <a:cubicBezTo>
                  <a:pt x="1037" y="181"/>
                  <a:pt x="1037" y="181"/>
                  <a:pt x="1037" y="181"/>
                </a:cubicBezTo>
                <a:cubicBezTo>
                  <a:pt x="1036" y="181"/>
                  <a:pt x="1035" y="182"/>
                  <a:pt x="1035" y="184"/>
                </a:cubicBezTo>
                <a:cubicBezTo>
                  <a:pt x="1035" y="186"/>
                  <a:pt x="1037" y="187"/>
                  <a:pt x="1039" y="187"/>
                </a:cubicBezTo>
                <a:cubicBezTo>
                  <a:pt x="1040" y="193"/>
                  <a:pt x="1040" y="193"/>
                  <a:pt x="1040" y="193"/>
                </a:cubicBezTo>
                <a:cubicBezTo>
                  <a:pt x="1039" y="194"/>
                  <a:pt x="1039" y="195"/>
                  <a:pt x="1039" y="196"/>
                </a:cubicBezTo>
                <a:cubicBezTo>
                  <a:pt x="1039" y="197"/>
                  <a:pt x="1040" y="199"/>
                  <a:pt x="1042" y="199"/>
                </a:cubicBezTo>
                <a:cubicBezTo>
                  <a:pt x="1044" y="206"/>
                  <a:pt x="1044" y="206"/>
                  <a:pt x="1044" y="206"/>
                </a:cubicBezTo>
                <a:cubicBezTo>
                  <a:pt x="1044" y="206"/>
                  <a:pt x="1043" y="206"/>
                  <a:pt x="1043" y="206"/>
                </a:cubicBezTo>
                <a:cubicBezTo>
                  <a:pt x="1019" y="153"/>
                  <a:pt x="994" y="180"/>
                  <a:pt x="993" y="188"/>
                </a:cubicBezTo>
                <a:cubicBezTo>
                  <a:pt x="993" y="198"/>
                  <a:pt x="997" y="207"/>
                  <a:pt x="1003" y="214"/>
                </a:cubicBezTo>
                <a:cubicBezTo>
                  <a:pt x="1013" y="228"/>
                  <a:pt x="1025" y="241"/>
                  <a:pt x="1035" y="255"/>
                </a:cubicBezTo>
                <a:cubicBezTo>
                  <a:pt x="1044" y="268"/>
                  <a:pt x="1051" y="282"/>
                  <a:pt x="1058" y="297"/>
                </a:cubicBezTo>
                <a:cubicBezTo>
                  <a:pt x="1058" y="314"/>
                  <a:pt x="1058" y="331"/>
                  <a:pt x="1057" y="348"/>
                </a:cubicBezTo>
                <a:cubicBezTo>
                  <a:pt x="1056" y="347"/>
                  <a:pt x="1056" y="347"/>
                  <a:pt x="1056" y="347"/>
                </a:cubicBezTo>
                <a:cubicBezTo>
                  <a:pt x="1054" y="346"/>
                  <a:pt x="1053" y="346"/>
                  <a:pt x="1051" y="347"/>
                </a:cubicBezTo>
                <a:cubicBezTo>
                  <a:pt x="1051" y="346"/>
                  <a:pt x="1051" y="345"/>
                  <a:pt x="1050" y="344"/>
                </a:cubicBezTo>
                <a:cubicBezTo>
                  <a:pt x="1052" y="344"/>
                  <a:pt x="1054" y="343"/>
                  <a:pt x="1055" y="343"/>
                </a:cubicBezTo>
                <a:cubicBezTo>
                  <a:pt x="1057" y="341"/>
                  <a:pt x="1057" y="338"/>
                  <a:pt x="1054" y="338"/>
                </a:cubicBezTo>
                <a:cubicBezTo>
                  <a:pt x="1053" y="337"/>
                  <a:pt x="1051" y="338"/>
                  <a:pt x="1050" y="338"/>
                </a:cubicBezTo>
                <a:cubicBezTo>
                  <a:pt x="1050" y="337"/>
                  <a:pt x="1049" y="336"/>
                  <a:pt x="1049" y="335"/>
                </a:cubicBezTo>
                <a:cubicBezTo>
                  <a:pt x="1052" y="334"/>
                  <a:pt x="1054" y="334"/>
                  <a:pt x="1055" y="332"/>
                </a:cubicBezTo>
                <a:cubicBezTo>
                  <a:pt x="1056" y="330"/>
                  <a:pt x="1055" y="329"/>
                  <a:pt x="1054" y="328"/>
                </a:cubicBezTo>
                <a:cubicBezTo>
                  <a:pt x="1052" y="327"/>
                  <a:pt x="1050" y="328"/>
                  <a:pt x="1048" y="328"/>
                </a:cubicBezTo>
                <a:cubicBezTo>
                  <a:pt x="1048" y="327"/>
                  <a:pt x="1048" y="325"/>
                  <a:pt x="1047" y="324"/>
                </a:cubicBezTo>
                <a:cubicBezTo>
                  <a:pt x="1050" y="324"/>
                  <a:pt x="1053" y="323"/>
                  <a:pt x="1054" y="320"/>
                </a:cubicBezTo>
                <a:cubicBezTo>
                  <a:pt x="1055" y="318"/>
                  <a:pt x="1054" y="316"/>
                  <a:pt x="1051" y="316"/>
                </a:cubicBezTo>
                <a:cubicBezTo>
                  <a:pt x="1050" y="316"/>
                  <a:pt x="1046" y="317"/>
                  <a:pt x="1046" y="317"/>
                </a:cubicBezTo>
                <a:cubicBezTo>
                  <a:pt x="1046" y="316"/>
                  <a:pt x="1045" y="315"/>
                  <a:pt x="1045" y="313"/>
                </a:cubicBezTo>
                <a:cubicBezTo>
                  <a:pt x="1047" y="313"/>
                  <a:pt x="1048" y="312"/>
                  <a:pt x="1050" y="311"/>
                </a:cubicBezTo>
                <a:cubicBezTo>
                  <a:pt x="1052" y="310"/>
                  <a:pt x="1054" y="307"/>
                  <a:pt x="1051" y="305"/>
                </a:cubicBezTo>
                <a:cubicBezTo>
                  <a:pt x="1050" y="304"/>
                  <a:pt x="1048" y="305"/>
                  <a:pt x="1046" y="306"/>
                </a:cubicBezTo>
                <a:cubicBezTo>
                  <a:pt x="1045" y="306"/>
                  <a:pt x="1044" y="307"/>
                  <a:pt x="1043" y="307"/>
                </a:cubicBezTo>
                <a:cubicBezTo>
                  <a:pt x="1043" y="306"/>
                  <a:pt x="1043" y="305"/>
                  <a:pt x="1042" y="303"/>
                </a:cubicBezTo>
                <a:cubicBezTo>
                  <a:pt x="1043" y="303"/>
                  <a:pt x="1048" y="301"/>
                  <a:pt x="1048" y="299"/>
                </a:cubicBezTo>
                <a:cubicBezTo>
                  <a:pt x="1049" y="297"/>
                  <a:pt x="1048" y="295"/>
                  <a:pt x="1046" y="295"/>
                </a:cubicBezTo>
                <a:cubicBezTo>
                  <a:pt x="1044" y="295"/>
                  <a:pt x="1040" y="297"/>
                  <a:pt x="1040" y="298"/>
                </a:cubicBezTo>
                <a:cubicBezTo>
                  <a:pt x="1039" y="296"/>
                  <a:pt x="1039" y="295"/>
                  <a:pt x="1038" y="294"/>
                </a:cubicBezTo>
                <a:cubicBezTo>
                  <a:pt x="1039" y="294"/>
                  <a:pt x="1043" y="291"/>
                  <a:pt x="1044" y="290"/>
                </a:cubicBezTo>
                <a:cubicBezTo>
                  <a:pt x="1046" y="287"/>
                  <a:pt x="1044" y="284"/>
                  <a:pt x="1041" y="284"/>
                </a:cubicBezTo>
                <a:cubicBezTo>
                  <a:pt x="1039" y="285"/>
                  <a:pt x="1035" y="287"/>
                  <a:pt x="1035" y="287"/>
                </a:cubicBezTo>
                <a:cubicBezTo>
                  <a:pt x="1034" y="286"/>
                  <a:pt x="1034" y="285"/>
                  <a:pt x="1033" y="284"/>
                </a:cubicBezTo>
                <a:cubicBezTo>
                  <a:pt x="1034" y="283"/>
                  <a:pt x="1035" y="282"/>
                  <a:pt x="1036" y="281"/>
                </a:cubicBezTo>
                <a:cubicBezTo>
                  <a:pt x="1037" y="280"/>
                  <a:pt x="1038" y="279"/>
                  <a:pt x="1038" y="277"/>
                </a:cubicBezTo>
                <a:cubicBezTo>
                  <a:pt x="1039" y="276"/>
                  <a:pt x="1038" y="274"/>
                  <a:pt x="1036" y="274"/>
                </a:cubicBezTo>
                <a:cubicBezTo>
                  <a:pt x="1034" y="273"/>
                  <a:pt x="1032" y="275"/>
                  <a:pt x="1031" y="277"/>
                </a:cubicBezTo>
                <a:cubicBezTo>
                  <a:pt x="1030" y="278"/>
                  <a:pt x="1029" y="278"/>
                  <a:pt x="1029" y="279"/>
                </a:cubicBezTo>
                <a:cubicBezTo>
                  <a:pt x="1028" y="278"/>
                  <a:pt x="1027" y="277"/>
                  <a:pt x="1026" y="276"/>
                </a:cubicBezTo>
                <a:cubicBezTo>
                  <a:pt x="1027" y="275"/>
                  <a:pt x="1028" y="274"/>
                  <a:pt x="1029" y="272"/>
                </a:cubicBezTo>
                <a:cubicBezTo>
                  <a:pt x="1030" y="271"/>
                  <a:pt x="1030" y="271"/>
                  <a:pt x="1031" y="269"/>
                </a:cubicBezTo>
                <a:cubicBezTo>
                  <a:pt x="1031" y="268"/>
                  <a:pt x="1030" y="266"/>
                  <a:pt x="1028" y="266"/>
                </a:cubicBezTo>
                <a:cubicBezTo>
                  <a:pt x="1026" y="266"/>
                  <a:pt x="1025" y="268"/>
                  <a:pt x="1023" y="269"/>
                </a:cubicBezTo>
                <a:cubicBezTo>
                  <a:pt x="1023" y="270"/>
                  <a:pt x="1022" y="271"/>
                  <a:pt x="1021" y="272"/>
                </a:cubicBezTo>
                <a:cubicBezTo>
                  <a:pt x="1020" y="271"/>
                  <a:pt x="1019" y="271"/>
                  <a:pt x="1019" y="270"/>
                </a:cubicBezTo>
                <a:cubicBezTo>
                  <a:pt x="1019" y="269"/>
                  <a:pt x="1021" y="263"/>
                  <a:pt x="1019" y="261"/>
                </a:cubicBezTo>
                <a:cubicBezTo>
                  <a:pt x="1019" y="260"/>
                  <a:pt x="1017" y="259"/>
                  <a:pt x="1016" y="260"/>
                </a:cubicBezTo>
                <a:cubicBezTo>
                  <a:pt x="1014" y="261"/>
                  <a:pt x="1012" y="266"/>
                  <a:pt x="1012" y="267"/>
                </a:cubicBezTo>
                <a:cubicBezTo>
                  <a:pt x="1011" y="266"/>
                  <a:pt x="1010" y="266"/>
                  <a:pt x="1008" y="266"/>
                </a:cubicBezTo>
                <a:cubicBezTo>
                  <a:pt x="1008" y="264"/>
                  <a:pt x="1009" y="262"/>
                  <a:pt x="1009" y="260"/>
                </a:cubicBezTo>
                <a:cubicBezTo>
                  <a:pt x="1009" y="258"/>
                  <a:pt x="1007" y="255"/>
                  <a:pt x="1004" y="256"/>
                </a:cubicBezTo>
                <a:cubicBezTo>
                  <a:pt x="1002" y="257"/>
                  <a:pt x="1002" y="259"/>
                  <a:pt x="1002" y="261"/>
                </a:cubicBezTo>
                <a:cubicBezTo>
                  <a:pt x="1002" y="262"/>
                  <a:pt x="1002" y="263"/>
                  <a:pt x="1002" y="264"/>
                </a:cubicBezTo>
                <a:cubicBezTo>
                  <a:pt x="1000" y="264"/>
                  <a:pt x="998" y="264"/>
                  <a:pt x="997" y="264"/>
                </a:cubicBezTo>
                <a:cubicBezTo>
                  <a:pt x="997" y="263"/>
                  <a:pt x="996" y="262"/>
                  <a:pt x="996" y="260"/>
                </a:cubicBezTo>
                <a:cubicBezTo>
                  <a:pt x="996" y="259"/>
                  <a:pt x="996" y="256"/>
                  <a:pt x="994" y="255"/>
                </a:cubicBezTo>
                <a:cubicBezTo>
                  <a:pt x="994" y="255"/>
                  <a:pt x="993" y="255"/>
                  <a:pt x="993" y="255"/>
                </a:cubicBezTo>
                <a:cubicBezTo>
                  <a:pt x="991" y="256"/>
                  <a:pt x="991" y="259"/>
                  <a:pt x="990" y="260"/>
                </a:cubicBezTo>
                <a:cubicBezTo>
                  <a:pt x="990" y="262"/>
                  <a:pt x="990" y="263"/>
                  <a:pt x="990" y="265"/>
                </a:cubicBezTo>
                <a:cubicBezTo>
                  <a:pt x="989" y="265"/>
                  <a:pt x="989" y="265"/>
                  <a:pt x="988" y="265"/>
                </a:cubicBezTo>
                <a:cubicBezTo>
                  <a:pt x="987" y="262"/>
                  <a:pt x="987" y="258"/>
                  <a:pt x="984" y="256"/>
                </a:cubicBezTo>
                <a:cubicBezTo>
                  <a:pt x="983" y="255"/>
                  <a:pt x="980" y="255"/>
                  <a:pt x="980" y="258"/>
                </a:cubicBezTo>
                <a:cubicBezTo>
                  <a:pt x="979" y="261"/>
                  <a:pt x="980" y="264"/>
                  <a:pt x="981" y="267"/>
                </a:cubicBezTo>
                <a:cubicBezTo>
                  <a:pt x="980" y="267"/>
                  <a:pt x="979" y="268"/>
                  <a:pt x="978" y="268"/>
                </a:cubicBezTo>
                <a:cubicBezTo>
                  <a:pt x="977" y="267"/>
                  <a:pt x="977" y="266"/>
                  <a:pt x="976" y="266"/>
                </a:cubicBezTo>
                <a:cubicBezTo>
                  <a:pt x="976" y="264"/>
                  <a:pt x="975" y="262"/>
                  <a:pt x="973" y="261"/>
                </a:cubicBezTo>
                <a:cubicBezTo>
                  <a:pt x="972" y="259"/>
                  <a:pt x="970" y="260"/>
                  <a:pt x="969" y="262"/>
                </a:cubicBezTo>
                <a:cubicBezTo>
                  <a:pt x="968" y="264"/>
                  <a:pt x="969" y="266"/>
                  <a:pt x="970" y="268"/>
                </a:cubicBezTo>
                <a:cubicBezTo>
                  <a:pt x="970" y="269"/>
                  <a:pt x="971" y="270"/>
                  <a:pt x="971" y="271"/>
                </a:cubicBezTo>
                <a:cubicBezTo>
                  <a:pt x="970" y="272"/>
                  <a:pt x="969" y="272"/>
                  <a:pt x="968" y="273"/>
                </a:cubicBezTo>
                <a:cubicBezTo>
                  <a:pt x="967" y="272"/>
                  <a:pt x="964" y="266"/>
                  <a:pt x="961" y="266"/>
                </a:cubicBezTo>
                <a:cubicBezTo>
                  <a:pt x="959" y="266"/>
                  <a:pt x="958" y="267"/>
                  <a:pt x="958" y="269"/>
                </a:cubicBezTo>
                <a:cubicBezTo>
                  <a:pt x="958" y="271"/>
                  <a:pt x="961" y="276"/>
                  <a:pt x="962" y="277"/>
                </a:cubicBezTo>
                <a:cubicBezTo>
                  <a:pt x="961" y="278"/>
                  <a:pt x="960" y="279"/>
                  <a:pt x="959" y="280"/>
                </a:cubicBezTo>
                <a:cubicBezTo>
                  <a:pt x="958" y="279"/>
                  <a:pt x="954" y="275"/>
                  <a:pt x="953" y="275"/>
                </a:cubicBezTo>
                <a:cubicBezTo>
                  <a:pt x="951" y="274"/>
                  <a:pt x="949" y="274"/>
                  <a:pt x="948" y="276"/>
                </a:cubicBezTo>
                <a:cubicBezTo>
                  <a:pt x="948" y="276"/>
                  <a:pt x="948" y="276"/>
                  <a:pt x="948" y="276"/>
                </a:cubicBezTo>
                <a:cubicBezTo>
                  <a:pt x="948" y="277"/>
                  <a:pt x="948" y="278"/>
                  <a:pt x="948" y="279"/>
                </a:cubicBezTo>
                <a:cubicBezTo>
                  <a:pt x="950" y="281"/>
                  <a:pt x="952" y="283"/>
                  <a:pt x="955" y="285"/>
                </a:cubicBezTo>
                <a:cubicBezTo>
                  <a:pt x="954" y="286"/>
                  <a:pt x="953" y="287"/>
                  <a:pt x="952" y="288"/>
                </a:cubicBezTo>
                <a:cubicBezTo>
                  <a:pt x="950" y="287"/>
                  <a:pt x="947" y="286"/>
                  <a:pt x="944" y="286"/>
                </a:cubicBezTo>
                <a:cubicBezTo>
                  <a:pt x="941" y="285"/>
                  <a:pt x="940" y="290"/>
                  <a:pt x="943" y="291"/>
                </a:cubicBezTo>
                <a:cubicBezTo>
                  <a:pt x="945" y="292"/>
                  <a:pt x="947" y="294"/>
                  <a:pt x="950" y="294"/>
                </a:cubicBezTo>
                <a:cubicBezTo>
                  <a:pt x="949" y="296"/>
                  <a:pt x="949" y="298"/>
                  <a:pt x="948" y="299"/>
                </a:cubicBezTo>
                <a:cubicBezTo>
                  <a:pt x="945" y="299"/>
                  <a:pt x="942" y="299"/>
                  <a:pt x="939" y="300"/>
                </a:cubicBezTo>
                <a:cubicBezTo>
                  <a:pt x="938" y="301"/>
                  <a:pt x="938" y="303"/>
                  <a:pt x="939" y="304"/>
                </a:cubicBezTo>
                <a:cubicBezTo>
                  <a:pt x="941" y="305"/>
                  <a:pt x="944" y="306"/>
                  <a:pt x="947" y="306"/>
                </a:cubicBezTo>
                <a:cubicBezTo>
                  <a:pt x="947" y="308"/>
                  <a:pt x="947" y="310"/>
                  <a:pt x="947" y="312"/>
                </a:cubicBezTo>
                <a:cubicBezTo>
                  <a:pt x="944" y="312"/>
                  <a:pt x="941" y="312"/>
                  <a:pt x="939" y="312"/>
                </a:cubicBezTo>
                <a:cubicBezTo>
                  <a:pt x="936" y="313"/>
                  <a:pt x="936" y="318"/>
                  <a:pt x="939" y="319"/>
                </a:cubicBezTo>
                <a:cubicBezTo>
                  <a:pt x="942" y="319"/>
                  <a:pt x="944" y="319"/>
                  <a:pt x="947" y="319"/>
                </a:cubicBezTo>
                <a:cubicBezTo>
                  <a:pt x="947" y="320"/>
                  <a:pt x="947" y="321"/>
                  <a:pt x="947" y="322"/>
                </a:cubicBezTo>
                <a:cubicBezTo>
                  <a:pt x="946" y="322"/>
                  <a:pt x="940" y="324"/>
                  <a:pt x="939" y="326"/>
                </a:cubicBezTo>
                <a:cubicBezTo>
                  <a:pt x="938" y="326"/>
                  <a:pt x="938" y="327"/>
                  <a:pt x="939" y="328"/>
                </a:cubicBezTo>
                <a:cubicBezTo>
                  <a:pt x="940" y="330"/>
                  <a:pt x="947" y="329"/>
                  <a:pt x="949" y="329"/>
                </a:cubicBezTo>
                <a:cubicBezTo>
                  <a:pt x="949" y="330"/>
                  <a:pt x="949" y="332"/>
                  <a:pt x="950" y="333"/>
                </a:cubicBezTo>
                <a:cubicBezTo>
                  <a:pt x="947" y="333"/>
                  <a:pt x="943" y="334"/>
                  <a:pt x="941" y="336"/>
                </a:cubicBezTo>
                <a:cubicBezTo>
                  <a:pt x="939" y="337"/>
                  <a:pt x="940" y="341"/>
                  <a:pt x="943" y="341"/>
                </a:cubicBezTo>
                <a:cubicBezTo>
                  <a:pt x="944" y="341"/>
                  <a:pt x="951" y="340"/>
                  <a:pt x="952" y="339"/>
                </a:cubicBezTo>
                <a:cubicBezTo>
                  <a:pt x="952" y="341"/>
                  <a:pt x="953" y="342"/>
                  <a:pt x="953" y="343"/>
                </a:cubicBezTo>
                <a:cubicBezTo>
                  <a:pt x="952" y="344"/>
                  <a:pt x="947" y="346"/>
                  <a:pt x="946" y="347"/>
                </a:cubicBezTo>
                <a:cubicBezTo>
                  <a:pt x="944" y="349"/>
                  <a:pt x="944" y="353"/>
                  <a:pt x="947" y="353"/>
                </a:cubicBezTo>
                <a:cubicBezTo>
                  <a:pt x="951" y="353"/>
                  <a:pt x="954" y="351"/>
                  <a:pt x="956" y="350"/>
                </a:cubicBezTo>
                <a:cubicBezTo>
                  <a:pt x="957" y="351"/>
                  <a:pt x="958" y="353"/>
                  <a:pt x="959" y="354"/>
                </a:cubicBezTo>
                <a:cubicBezTo>
                  <a:pt x="958" y="355"/>
                  <a:pt x="954" y="357"/>
                  <a:pt x="953" y="357"/>
                </a:cubicBezTo>
                <a:cubicBezTo>
                  <a:pt x="952" y="358"/>
                  <a:pt x="951" y="359"/>
                  <a:pt x="951" y="360"/>
                </a:cubicBezTo>
                <a:cubicBezTo>
                  <a:pt x="950" y="361"/>
                  <a:pt x="951" y="363"/>
                  <a:pt x="952" y="364"/>
                </a:cubicBezTo>
                <a:cubicBezTo>
                  <a:pt x="955" y="364"/>
                  <a:pt x="961" y="360"/>
                  <a:pt x="962" y="360"/>
                </a:cubicBezTo>
                <a:cubicBezTo>
                  <a:pt x="963" y="361"/>
                  <a:pt x="963" y="362"/>
                  <a:pt x="964" y="363"/>
                </a:cubicBezTo>
                <a:cubicBezTo>
                  <a:pt x="962" y="364"/>
                  <a:pt x="960" y="366"/>
                  <a:pt x="958" y="367"/>
                </a:cubicBezTo>
                <a:cubicBezTo>
                  <a:pt x="957" y="368"/>
                  <a:pt x="956" y="370"/>
                  <a:pt x="957" y="371"/>
                </a:cubicBezTo>
                <a:cubicBezTo>
                  <a:pt x="959" y="373"/>
                  <a:pt x="961" y="372"/>
                  <a:pt x="961" y="372"/>
                </a:cubicBezTo>
                <a:cubicBezTo>
                  <a:pt x="963" y="371"/>
                  <a:pt x="967" y="368"/>
                  <a:pt x="967" y="368"/>
                </a:cubicBezTo>
                <a:cubicBezTo>
                  <a:pt x="968" y="370"/>
                  <a:pt x="969" y="371"/>
                  <a:pt x="970" y="372"/>
                </a:cubicBezTo>
                <a:cubicBezTo>
                  <a:pt x="968" y="373"/>
                  <a:pt x="966" y="375"/>
                  <a:pt x="965" y="377"/>
                </a:cubicBezTo>
                <a:cubicBezTo>
                  <a:pt x="964" y="379"/>
                  <a:pt x="966" y="382"/>
                  <a:pt x="968" y="381"/>
                </a:cubicBezTo>
                <a:cubicBezTo>
                  <a:pt x="970" y="381"/>
                  <a:pt x="974" y="378"/>
                  <a:pt x="974" y="378"/>
                </a:cubicBezTo>
                <a:cubicBezTo>
                  <a:pt x="975" y="379"/>
                  <a:pt x="976" y="380"/>
                  <a:pt x="977" y="382"/>
                </a:cubicBezTo>
                <a:cubicBezTo>
                  <a:pt x="977" y="382"/>
                  <a:pt x="974" y="385"/>
                  <a:pt x="974" y="386"/>
                </a:cubicBezTo>
                <a:cubicBezTo>
                  <a:pt x="973" y="387"/>
                  <a:pt x="974" y="390"/>
                  <a:pt x="976" y="390"/>
                </a:cubicBezTo>
                <a:cubicBezTo>
                  <a:pt x="978" y="390"/>
                  <a:pt x="982" y="387"/>
                  <a:pt x="982" y="387"/>
                </a:cubicBezTo>
                <a:cubicBezTo>
                  <a:pt x="983" y="388"/>
                  <a:pt x="984" y="390"/>
                  <a:pt x="985" y="391"/>
                </a:cubicBezTo>
                <a:cubicBezTo>
                  <a:pt x="984" y="392"/>
                  <a:pt x="982" y="393"/>
                  <a:pt x="982" y="395"/>
                </a:cubicBezTo>
                <a:cubicBezTo>
                  <a:pt x="982" y="395"/>
                  <a:pt x="982" y="396"/>
                  <a:pt x="982" y="396"/>
                </a:cubicBezTo>
                <a:cubicBezTo>
                  <a:pt x="981" y="396"/>
                  <a:pt x="981" y="398"/>
                  <a:pt x="980" y="399"/>
                </a:cubicBezTo>
                <a:cubicBezTo>
                  <a:pt x="980" y="399"/>
                  <a:pt x="979" y="398"/>
                  <a:pt x="978" y="398"/>
                </a:cubicBezTo>
                <a:cubicBezTo>
                  <a:pt x="978" y="397"/>
                  <a:pt x="978" y="393"/>
                  <a:pt x="977" y="392"/>
                </a:cubicBezTo>
                <a:cubicBezTo>
                  <a:pt x="976" y="390"/>
                  <a:pt x="973" y="390"/>
                  <a:pt x="972" y="392"/>
                </a:cubicBezTo>
                <a:cubicBezTo>
                  <a:pt x="972" y="393"/>
                  <a:pt x="971" y="396"/>
                  <a:pt x="971" y="397"/>
                </a:cubicBezTo>
                <a:cubicBezTo>
                  <a:pt x="971" y="397"/>
                  <a:pt x="970" y="397"/>
                  <a:pt x="969" y="397"/>
                </a:cubicBezTo>
                <a:cubicBezTo>
                  <a:pt x="969" y="394"/>
                  <a:pt x="969" y="391"/>
                  <a:pt x="967" y="390"/>
                </a:cubicBezTo>
                <a:cubicBezTo>
                  <a:pt x="966" y="390"/>
                  <a:pt x="964" y="390"/>
                  <a:pt x="963" y="391"/>
                </a:cubicBezTo>
                <a:cubicBezTo>
                  <a:pt x="963" y="392"/>
                  <a:pt x="963" y="396"/>
                  <a:pt x="963" y="397"/>
                </a:cubicBezTo>
                <a:cubicBezTo>
                  <a:pt x="962" y="397"/>
                  <a:pt x="961" y="397"/>
                  <a:pt x="960" y="397"/>
                </a:cubicBezTo>
                <a:cubicBezTo>
                  <a:pt x="960" y="397"/>
                  <a:pt x="958" y="392"/>
                  <a:pt x="957" y="391"/>
                </a:cubicBezTo>
                <a:cubicBezTo>
                  <a:pt x="956" y="390"/>
                  <a:pt x="953" y="390"/>
                  <a:pt x="952" y="393"/>
                </a:cubicBezTo>
                <a:cubicBezTo>
                  <a:pt x="952" y="394"/>
                  <a:pt x="953" y="398"/>
                  <a:pt x="953" y="399"/>
                </a:cubicBezTo>
                <a:cubicBezTo>
                  <a:pt x="952" y="400"/>
                  <a:pt x="952" y="400"/>
                  <a:pt x="951" y="400"/>
                </a:cubicBezTo>
                <a:cubicBezTo>
                  <a:pt x="949" y="397"/>
                  <a:pt x="945" y="393"/>
                  <a:pt x="942" y="397"/>
                </a:cubicBezTo>
                <a:cubicBezTo>
                  <a:pt x="941" y="398"/>
                  <a:pt x="944" y="403"/>
                  <a:pt x="945" y="404"/>
                </a:cubicBezTo>
                <a:cubicBezTo>
                  <a:pt x="944" y="405"/>
                  <a:pt x="943" y="405"/>
                  <a:pt x="943" y="406"/>
                </a:cubicBezTo>
                <a:cubicBezTo>
                  <a:pt x="941" y="404"/>
                  <a:pt x="939" y="403"/>
                  <a:pt x="937" y="402"/>
                </a:cubicBezTo>
                <a:cubicBezTo>
                  <a:pt x="935" y="400"/>
                  <a:pt x="932" y="404"/>
                  <a:pt x="934" y="406"/>
                </a:cubicBezTo>
                <a:cubicBezTo>
                  <a:pt x="935" y="408"/>
                  <a:pt x="937" y="409"/>
                  <a:pt x="938" y="410"/>
                </a:cubicBezTo>
                <a:cubicBezTo>
                  <a:pt x="938" y="411"/>
                  <a:pt x="937" y="412"/>
                  <a:pt x="937" y="413"/>
                </a:cubicBezTo>
                <a:cubicBezTo>
                  <a:pt x="934" y="411"/>
                  <a:pt x="931" y="411"/>
                  <a:pt x="929" y="411"/>
                </a:cubicBezTo>
                <a:cubicBezTo>
                  <a:pt x="927" y="411"/>
                  <a:pt x="926" y="413"/>
                  <a:pt x="927" y="414"/>
                </a:cubicBezTo>
                <a:cubicBezTo>
                  <a:pt x="927" y="416"/>
                  <a:pt x="933" y="419"/>
                  <a:pt x="934" y="419"/>
                </a:cubicBezTo>
                <a:cubicBezTo>
                  <a:pt x="934" y="419"/>
                  <a:pt x="934" y="420"/>
                  <a:pt x="934" y="420"/>
                </a:cubicBezTo>
                <a:cubicBezTo>
                  <a:pt x="934" y="420"/>
                  <a:pt x="928" y="420"/>
                  <a:pt x="925" y="421"/>
                </a:cubicBezTo>
                <a:cubicBezTo>
                  <a:pt x="923" y="422"/>
                  <a:pt x="923" y="426"/>
                  <a:pt x="925" y="426"/>
                </a:cubicBezTo>
                <a:cubicBezTo>
                  <a:pt x="928" y="427"/>
                  <a:pt x="930" y="427"/>
                  <a:pt x="933" y="428"/>
                </a:cubicBezTo>
                <a:cubicBezTo>
                  <a:pt x="932" y="428"/>
                  <a:pt x="932" y="429"/>
                  <a:pt x="932" y="430"/>
                </a:cubicBezTo>
                <a:cubicBezTo>
                  <a:pt x="931" y="430"/>
                  <a:pt x="927" y="431"/>
                  <a:pt x="925" y="432"/>
                </a:cubicBezTo>
                <a:cubicBezTo>
                  <a:pt x="923" y="433"/>
                  <a:pt x="923" y="436"/>
                  <a:pt x="925" y="437"/>
                </a:cubicBezTo>
                <a:cubicBezTo>
                  <a:pt x="928" y="437"/>
                  <a:pt x="930" y="437"/>
                  <a:pt x="933" y="437"/>
                </a:cubicBezTo>
                <a:cubicBezTo>
                  <a:pt x="933" y="438"/>
                  <a:pt x="933" y="439"/>
                  <a:pt x="934" y="440"/>
                </a:cubicBezTo>
                <a:cubicBezTo>
                  <a:pt x="932" y="441"/>
                  <a:pt x="927" y="443"/>
                  <a:pt x="926" y="445"/>
                </a:cubicBezTo>
                <a:cubicBezTo>
                  <a:pt x="925" y="447"/>
                  <a:pt x="926" y="449"/>
                  <a:pt x="928" y="449"/>
                </a:cubicBezTo>
                <a:cubicBezTo>
                  <a:pt x="930" y="450"/>
                  <a:pt x="935" y="447"/>
                  <a:pt x="935" y="447"/>
                </a:cubicBezTo>
                <a:cubicBezTo>
                  <a:pt x="936" y="449"/>
                  <a:pt x="937" y="451"/>
                  <a:pt x="938" y="452"/>
                </a:cubicBezTo>
                <a:cubicBezTo>
                  <a:pt x="935" y="453"/>
                  <a:pt x="933" y="455"/>
                  <a:pt x="931" y="456"/>
                </a:cubicBezTo>
                <a:cubicBezTo>
                  <a:pt x="929" y="458"/>
                  <a:pt x="931" y="462"/>
                  <a:pt x="934" y="461"/>
                </a:cubicBezTo>
                <a:cubicBezTo>
                  <a:pt x="936" y="461"/>
                  <a:pt x="940" y="459"/>
                  <a:pt x="940" y="458"/>
                </a:cubicBezTo>
                <a:cubicBezTo>
                  <a:pt x="941" y="460"/>
                  <a:pt x="942" y="461"/>
                  <a:pt x="942" y="462"/>
                </a:cubicBezTo>
                <a:cubicBezTo>
                  <a:pt x="942" y="462"/>
                  <a:pt x="939" y="464"/>
                  <a:pt x="937" y="466"/>
                </a:cubicBezTo>
                <a:cubicBezTo>
                  <a:pt x="937" y="466"/>
                  <a:pt x="937" y="466"/>
                  <a:pt x="937" y="465"/>
                </a:cubicBezTo>
                <a:cubicBezTo>
                  <a:pt x="935" y="465"/>
                  <a:pt x="933" y="465"/>
                  <a:pt x="932" y="467"/>
                </a:cubicBezTo>
                <a:cubicBezTo>
                  <a:pt x="932" y="467"/>
                  <a:pt x="932" y="470"/>
                  <a:pt x="932" y="471"/>
                </a:cubicBezTo>
                <a:cubicBezTo>
                  <a:pt x="931" y="471"/>
                  <a:pt x="930" y="471"/>
                  <a:pt x="929" y="471"/>
                </a:cubicBezTo>
                <a:cubicBezTo>
                  <a:pt x="928" y="469"/>
                  <a:pt x="928" y="467"/>
                  <a:pt x="926" y="466"/>
                </a:cubicBezTo>
                <a:cubicBezTo>
                  <a:pt x="925" y="465"/>
                  <a:pt x="924" y="465"/>
                  <a:pt x="923" y="466"/>
                </a:cubicBezTo>
                <a:cubicBezTo>
                  <a:pt x="922" y="467"/>
                  <a:pt x="922" y="470"/>
                  <a:pt x="922" y="472"/>
                </a:cubicBezTo>
                <a:cubicBezTo>
                  <a:pt x="920" y="473"/>
                  <a:pt x="919" y="473"/>
                  <a:pt x="917" y="474"/>
                </a:cubicBezTo>
                <a:cubicBezTo>
                  <a:pt x="917" y="473"/>
                  <a:pt x="915" y="469"/>
                  <a:pt x="914" y="468"/>
                </a:cubicBezTo>
                <a:cubicBezTo>
                  <a:pt x="913" y="468"/>
                  <a:pt x="912" y="468"/>
                  <a:pt x="911" y="469"/>
                </a:cubicBezTo>
                <a:cubicBezTo>
                  <a:pt x="910" y="471"/>
                  <a:pt x="911" y="474"/>
                  <a:pt x="912" y="476"/>
                </a:cubicBezTo>
                <a:cubicBezTo>
                  <a:pt x="910" y="477"/>
                  <a:pt x="909" y="478"/>
                  <a:pt x="908" y="479"/>
                </a:cubicBezTo>
                <a:cubicBezTo>
                  <a:pt x="907" y="478"/>
                  <a:pt x="904" y="474"/>
                  <a:pt x="902" y="474"/>
                </a:cubicBezTo>
                <a:cubicBezTo>
                  <a:pt x="900" y="474"/>
                  <a:pt x="899" y="475"/>
                  <a:pt x="899" y="476"/>
                </a:cubicBezTo>
                <a:cubicBezTo>
                  <a:pt x="898" y="478"/>
                  <a:pt x="901" y="483"/>
                  <a:pt x="902" y="483"/>
                </a:cubicBezTo>
                <a:cubicBezTo>
                  <a:pt x="901" y="484"/>
                  <a:pt x="900" y="485"/>
                  <a:pt x="899" y="487"/>
                </a:cubicBezTo>
                <a:cubicBezTo>
                  <a:pt x="899" y="486"/>
                  <a:pt x="895" y="484"/>
                  <a:pt x="893" y="485"/>
                </a:cubicBezTo>
                <a:cubicBezTo>
                  <a:pt x="892" y="485"/>
                  <a:pt x="891" y="486"/>
                  <a:pt x="891" y="486"/>
                </a:cubicBezTo>
                <a:cubicBezTo>
                  <a:pt x="891" y="489"/>
                  <a:pt x="893" y="491"/>
                  <a:pt x="895" y="493"/>
                </a:cubicBezTo>
                <a:cubicBezTo>
                  <a:pt x="895" y="494"/>
                  <a:pt x="894" y="495"/>
                  <a:pt x="894" y="496"/>
                </a:cubicBezTo>
                <a:cubicBezTo>
                  <a:pt x="892" y="495"/>
                  <a:pt x="890" y="495"/>
                  <a:pt x="888" y="495"/>
                </a:cubicBezTo>
                <a:cubicBezTo>
                  <a:pt x="886" y="495"/>
                  <a:pt x="885" y="497"/>
                  <a:pt x="886" y="498"/>
                </a:cubicBezTo>
                <a:cubicBezTo>
                  <a:pt x="887" y="500"/>
                  <a:pt x="889" y="501"/>
                  <a:pt x="891" y="502"/>
                </a:cubicBezTo>
                <a:cubicBezTo>
                  <a:pt x="891" y="503"/>
                  <a:pt x="891" y="504"/>
                  <a:pt x="891" y="506"/>
                </a:cubicBezTo>
                <a:cubicBezTo>
                  <a:pt x="889" y="505"/>
                  <a:pt x="887" y="506"/>
                  <a:pt x="886" y="506"/>
                </a:cubicBezTo>
                <a:cubicBezTo>
                  <a:pt x="884" y="506"/>
                  <a:pt x="881" y="507"/>
                  <a:pt x="882" y="509"/>
                </a:cubicBezTo>
                <a:cubicBezTo>
                  <a:pt x="882" y="511"/>
                  <a:pt x="885" y="512"/>
                  <a:pt x="886" y="512"/>
                </a:cubicBezTo>
                <a:cubicBezTo>
                  <a:pt x="888" y="512"/>
                  <a:pt x="889" y="512"/>
                  <a:pt x="890" y="513"/>
                </a:cubicBezTo>
                <a:cubicBezTo>
                  <a:pt x="890" y="514"/>
                  <a:pt x="890" y="515"/>
                  <a:pt x="891" y="516"/>
                </a:cubicBezTo>
                <a:cubicBezTo>
                  <a:pt x="889" y="516"/>
                  <a:pt x="884" y="517"/>
                  <a:pt x="882" y="519"/>
                </a:cubicBezTo>
                <a:cubicBezTo>
                  <a:pt x="881" y="520"/>
                  <a:pt x="881" y="522"/>
                  <a:pt x="883" y="523"/>
                </a:cubicBezTo>
                <a:cubicBezTo>
                  <a:pt x="885" y="525"/>
                  <a:pt x="889" y="524"/>
                  <a:pt x="891" y="523"/>
                </a:cubicBezTo>
                <a:cubicBezTo>
                  <a:pt x="892" y="525"/>
                  <a:pt x="892" y="527"/>
                  <a:pt x="893" y="529"/>
                </a:cubicBezTo>
                <a:cubicBezTo>
                  <a:pt x="892" y="529"/>
                  <a:pt x="891" y="529"/>
                  <a:pt x="889" y="530"/>
                </a:cubicBezTo>
                <a:cubicBezTo>
                  <a:pt x="887" y="530"/>
                  <a:pt x="885" y="530"/>
                  <a:pt x="884" y="532"/>
                </a:cubicBezTo>
                <a:cubicBezTo>
                  <a:pt x="884" y="533"/>
                  <a:pt x="884" y="535"/>
                  <a:pt x="885" y="536"/>
                </a:cubicBezTo>
                <a:cubicBezTo>
                  <a:pt x="886" y="537"/>
                  <a:pt x="889" y="537"/>
                  <a:pt x="891" y="536"/>
                </a:cubicBezTo>
                <a:cubicBezTo>
                  <a:pt x="892" y="536"/>
                  <a:pt x="893" y="536"/>
                  <a:pt x="895" y="535"/>
                </a:cubicBezTo>
                <a:cubicBezTo>
                  <a:pt x="895" y="537"/>
                  <a:pt x="896" y="538"/>
                  <a:pt x="896" y="540"/>
                </a:cubicBezTo>
                <a:cubicBezTo>
                  <a:pt x="895" y="540"/>
                  <a:pt x="894" y="541"/>
                  <a:pt x="893" y="541"/>
                </a:cubicBezTo>
                <a:cubicBezTo>
                  <a:pt x="892" y="542"/>
                  <a:pt x="890" y="542"/>
                  <a:pt x="889" y="543"/>
                </a:cubicBezTo>
                <a:cubicBezTo>
                  <a:pt x="888" y="544"/>
                  <a:pt x="888" y="546"/>
                  <a:pt x="890" y="547"/>
                </a:cubicBezTo>
                <a:cubicBezTo>
                  <a:pt x="892" y="549"/>
                  <a:pt x="898" y="546"/>
                  <a:pt x="898" y="546"/>
                </a:cubicBezTo>
                <a:cubicBezTo>
                  <a:pt x="899" y="547"/>
                  <a:pt x="900" y="549"/>
                  <a:pt x="900" y="551"/>
                </a:cubicBezTo>
                <a:cubicBezTo>
                  <a:pt x="900" y="551"/>
                  <a:pt x="895" y="553"/>
                  <a:pt x="894" y="554"/>
                </a:cubicBezTo>
                <a:cubicBezTo>
                  <a:pt x="892" y="556"/>
                  <a:pt x="893" y="558"/>
                  <a:pt x="895" y="559"/>
                </a:cubicBezTo>
                <a:cubicBezTo>
                  <a:pt x="898" y="560"/>
                  <a:pt x="900" y="558"/>
                  <a:pt x="903" y="557"/>
                </a:cubicBezTo>
                <a:cubicBezTo>
                  <a:pt x="904" y="559"/>
                  <a:pt x="904" y="560"/>
                  <a:pt x="905" y="562"/>
                </a:cubicBezTo>
                <a:cubicBezTo>
                  <a:pt x="904" y="562"/>
                  <a:pt x="900" y="563"/>
                  <a:pt x="899" y="564"/>
                </a:cubicBezTo>
                <a:cubicBezTo>
                  <a:pt x="896" y="566"/>
                  <a:pt x="897" y="569"/>
                  <a:pt x="899" y="570"/>
                </a:cubicBezTo>
                <a:cubicBezTo>
                  <a:pt x="901" y="570"/>
                  <a:pt x="906" y="569"/>
                  <a:pt x="907" y="568"/>
                </a:cubicBezTo>
                <a:cubicBezTo>
                  <a:pt x="907" y="570"/>
                  <a:pt x="908" y="571"/>
                  <a:pt x="908" y="573"/>
                </a:cubicBezTo>
                <a:cubicBezTo>
                  <a:pt x="907" y="573"/>
                  <a:pt x="902" y="575"/>
                  <a:pt x="902" y="577"/>
                </a:cubicBezTo>
                <a:cubicBezTo>
                  <a:pt x="902" y="578"/>
                  <a:pt x="902" y="579"/>
                  <a:pt x="903" y="579"/>
                </a:cubicBezTo>
                <a:cubicBezTo>
                  <a:pt x="904" y="580"/>
                  <a:pt x="909" y="579"/>
                  <a:pt x="910" y="579"/>
                </a:cubicBezTo>
                <a:cubicBezTo>
                  <a:pt x="911" y="580"/>
                  <a:pt x="911" y="581"/>
                  <a:pt x="911" y="582"/>
                </a:cubicBezTo>
                <a:cubicBezTo>
                  <a:pt x="909" y="583"/>
                  <a:pt x="907" y="584"/>
                  <a:pt x="906" y="585"/>
                </a:cubicBezTo>
                <a:cubicBezTo>
                  <a:pt x="904" y="587"/>
                  <a:pt x="905" y="589"/>
                  <a:pt x="907" y="590"/>
                </a:cubicBezTo>
                <a:cubicBezTo>
                  <a:pt x="909" y="590"/>
                  <a:pt x="913" y="589"/>
                  <a:pt x="913" y="588"/>
                </a:cubicBezTo>
                <a:cubicBezTo>
                  <a:pt x="913" y="590"/>
                  <a:pt x="914" y="591"/>
                  <a:pt x="914" y="592"/>
                </a:cubicBezTo>
                <a:cubicBezTo>
                  <a:pt x="914" y="592"/>
                  <a:pt x="914" y="592"/>
                  <a:pt x="914" y="592"/>
                </a:cubicBezTo>
                <a:cubicBezTo>
                  <a:pt x="913" y="593"/>
                  <a:pt x="911" y="593"/>
                  <a:pt x="910" y="594"/>
                </a:cubicBezTo>
                <a:cubicBezTo>
                  <a:pt x="909" y="594"/>
                  <a:pt x="908" y="595"/>
                  <a:pt x="908" y="596"/>
                </a:cubicBezTo>
                <a:cubicBezTo>
                  <a:pt x="908" y="598"/>
                  <a:pt x="909" y="599"/>
                  <a:pt x="910" y="599"/>
                </a:cubicBezTo>
                <a:cubicBezTo>
                  <a:pt x="912" y="600"/>
                  <a:pt x="915" y="599"/>
                  <a:pt x="916" y="599"/>
                </a:cubicBezTo>
                <a:cubicBezTo>
                  <a:pt x="916" y="600"/>
                  <a:pt x="917" y="602"/>
                  <a:pt x="917" y="604"/>
                </a:cubicBezTo>
                <a:cubicBezTo>
                  <a:pt x="917" y="604"/>
                  <a:pt x="914" y="605"/>
                  <a:pt x="913" y="606"/>
                </a:cubicBezTo>
                <a:cubicBezTo>
                  <a:pt x="912" y="606"/>
                  <a:pt x="911" y="607"/>
                  <a:pt x="911" y="608"/>
                </a:cubicBezTo>
                <a:cubicBezTo>
                  <a:pt x="912" y="610"/>
                  <a:pt x="913" y="611"/>
                  <a:pt x="914" y="611"/>
                </a:cubicBezTo>
                <a:cubicBezTo>
                  <a:pt x="916" y="611"/>
                  <a:pt x="917" y="611"/>
                  <a:pt x="918" y="611"/>
                </a:cubicBezTo>
                <a:cubicBezTo>
                  <a:pt x="919" y="612"/>
                  <a:pt x="919" y="614"/>
                  <a:pt x="919" y="615"/>
                </a:cubicBezTo>
                <a:cubicBezTo>
                  <a:pt x="917" y="615"/>
                  <a:pt x="915" y="616"/>
                  <a:pt x="914" y="617"/>
                </a:cubicBezTo>
                <a:cubicBezTo>
                  <a:pt x="912" y="618"/>
                  <a:pt x="912" y="621"/>
                  <a:pt x="914" y="621"/>
                </a:cubicBezTo>
                <a:cubicBezTo>
                  <a:pt x="916" y="622"/>
                  <a:pt x="918" y="622"/>
                  <a:pt x="920" y="622"/>
                </a:cubicBezTo>
                <a:cubicBezTo>
                  <a:pt x="920" y="623"/>
                  <a:pt x="920" y="624"/>
                  <a:pt x="921" y="626"/>
                </a:cubicBezTo>
                <a:cubicBezTo>
                  <a:pt x="920" y="626"/>
                  <a:pt x="916" y="626"/>
                  <a:pt x="915" y="627"/>
                </a:cubicBezTo>
                <a:cubicBezTo>
                  <a:pt x="914" y="628"/>
                  <a:pt x="913" y="630"/>
                  <a:pt x="915" y="630"/>
                </a:cubicBezTo>
                <a:cubicBezTo>
                  <a:pt x="916" y="631"/>
                  <a:pt x="920" y="632"/>
                  <a:pt x="921" y="632"/>
                </a:cubicBezTo>
                <a:cubicBezTo>
                  <a:pt x="921" y="634"/>
                  <a:pt x="921" y="635"/>
                  <a:pt x="921" y="636"/>
                </a:cubicBezTo>
                <a:cubicBezTo>
                  <a:pt x="921" y="636"/>
                  <a:pt x="918" y="637"/>
                  <a:pt x="917" y="638"/>
                </a:cubicBezTo>
                <a:cubicBezTo>
                  <a:pt x="916" y="638"/>
                  <a:pt x="916" y="640"/>
                  <a:pt x="917" y="641"/>
                </a:cubicBezTo>
                <a:cubicBezTo>
                  <a:pt x="917" y="641"/>
                  <a:pt x="921" y="643"/>
                  <a:pt x="921" y="643"/>
                </a:cubicBezTo>
                <a:cubicBezTo>
                  <a:pt x="921" y="644"/>
                  <a:pt x="921" y="645"/>
                  <a:pt x="921" y="647"/>
                </a:cubicBezTo>
                <a:cubicBezTo>
                  <a:pt x="919" y="647"/>
                  <a:pt x="916" y="647"/>
                  <a:pt x="916" y="649"/>
                </a:cubicBezTo>
                <a:cubicBezTo>
                  <a:pt x="916" y="651"/>
                  <a:pt x="918" y="653"/>
                  <a:pt x="921" y="653"/>
                </a:cubicBezTo>
                <a:cubicBezTo>
                  <a:pt x="921" y="655"/>
                  <a:pt x="920" y="656"/>
                  <a:pt x="920" y="657"/>
                </a:cubicBezTo>
                <a:cubicBezTo>
                  <a:pt x="920" y="657"/>
                  <a:pt x="920" y="657"/>
                  <a:pt x="920" y="657"/>
                </a:cubicBezTo>
                <a:cubicBezTo>
                  <a:pt x="919" y="657"/>
                  <a:pt x="917" y="657"/>
                  <a:pt x="916" y="658"/>
                </a:cubicBezTo>
                <a:cubicBezTo>
                  <a:pt x="914" y="659"/>
                  <a:pt x="914" y="661"/>
                  <a:pt x="916" y="662"/>
                </a:cubicBezTo>
                <a:cubicBezTo>
                  <a:pt x="916" y="663"/>
                  <a:pt x="919" y="664"/>
                  <a:pt x="919" y="665"/>
                </a:cubicBezTo>
                <a:cubicBezTo>
                  <a:pt x="919" y="665"/>
                  <a:pt x="919" y="666"/>
                  <a:pt x="919" y="667"/>
                </a:cubicBezTo>
                <a:cubicBezTo>
                  <a:pt x="918" y="667"/>
                  <a:pt x="917" y="667"/>
                  <a:pt x="915" y="667"/>
                </a:cubicBezTo>
                <a:cubicBezTo>
                  <a:pt x="914" y="667"/>
                  <a:pt x="913" y="669"/>
                  <a:pt x="914" y="670"/>
                </a:cubicBezTo>
                <a:cubicBezTo>
                  <a:pt x="914" y="671"/>
                  <a:pt x="915" y="672"/>
                  <a:pt x="917" y="673"/>
                </a:cubicBezTo>
                <a:cubicBezTo>
                  <a:pt x="916" y="675"/>
                  <a:pt x="915" y="677"/>
                  <a:pt x="914" y="678"/>
                </a:cubicBezTo>
                <a:cubicBezTo>
                  <a:pt x="912" y="682"/>
                  <a:pt x="907" y="689"/>
                  <a:pt x="901" y="695"/>
                </a:cubicBezTo>
                <a:cubicBezTo>
                  <a:pt x="902" y="692"/>
                  <a:pt x="903" y="689"/>
                  <a:pt x="903" y="686"/>
                </a:cubicBezTo>
                <a:cubicBezTo>
                  <a:pt x="905" y="686"/>
                  <a:pt x="907" y="686"/>
                  <a:pt x="908" y="685"/>
                </a:cubicBezTo>
                <a:cubicBezTo>
                  <a:pt x="909" y="683"/>
                  <a:pt x="909" y="682"/>
                  <a:pt x="908" y="681"/>
                </a:cubicBezTo>
                <a:cubicBezTo>
                  <a:pt x="907" y="680"/>
                  <a:pt x="906" y="679"/>
                  <a:pt x="905" y="679"/>
                </a:cubicBezTo>
                <a:cubicBezTo>
                  <a:pt x="905" y="677"/>
                  <a:pt x="905" y="675"/>
                  <a:pt x="906" y="673"/>
                </a:cubicBezTo>
                <a:cubicBezTo>
                  <a:pt x="907" y="673"/>
                  <a:pt x="908" y="673"/>
                  <a:pt x="910" y="673"/>
                </a:cubicBezTo>
                <a:cubicBezTo>
                  <a:pt x="913" y="672"/>
                  <a:pt x="913" y="668"/>
                  <a:pt x="910" y="667"/>
                </a:cubicBezTo>
                <a:cubicBezTo>
                  <a:pt x="909" y="667"/>
                  <a:pt x="908" y="667"/>
                  <a:pt x="906" y="667"/>
                </a:cubicBezTo>
                <a:cubicBezTo>
                  <a:pt x="907" y="664"/>
                  <a:pt x="907" y="662"/>
                  <a:pt x="907" y="660"/>
                </a:cubicBezTo>
                <a:cubicBezTo>
                  <a:pt x="907" y="660"/>
                  <a:pt x="912" y="659"/>
                  <a:pt x="913" y="659"/>
                </a:cubicBezTo>
                <a:cubicBezTo>
                  <a:pt x="914" y="658"/>
                  <a:pt x="914" y="655"/>
                  <a:pt x="913" y="654"/>
                </a:cubicBezTo>
                <a:cubicBezTo>
                  <a:pt x="911" y="654"/>
                  <a:pt x="906" y="653"/>
                  <a:pt x="906" y="653"/>
                </a:cubicBezTo>
                <a:cubicBezTo>
                  <a:pt x="906" y="653"/>
                  <a:pt x="906" y="652"/>
                  <a:pt x="906" y="651"/>
                </a:cubicBezTo>
                <a:cubicBezTo>
                  <a:pt x="906" y="651"/>
                  <a:pt x="910" y="650"/>
                  <a:pt x="911" y="648"/>
                </a:cubicBezTo>
                <a:cubicBezTo>
                  <a:pt x="913" y="647"/>
                  <a:pt x="911" y="645"/>
                  <a:pt x="909" y="644"/>
                </a:cubicBezTo>
                <a:cubicBezTo>
                  <a:pt x="908" y="644"/>
                  <a:pt x="906" y="644"/>
                  <a:pt x="904" y="645"/>
                </a:cubicBezTo>
                <a:cubicBezTo>
                  <a:pt x="904" y="644"/>
                  <a:pt x="904" y="644"/>
                  <a:pt x="903" y="643"/>
                </a:cubicBezTo>
                <a:cubicBezTo>
                  <a:pt x="904" y="642"/>
                  <a:pt x="907" y="641"/>
                  <a:pt x="908" y="640"/>
                </a:cubicBezTo>
                <a:cubicBezTo>
                  <a:pt x="909" y="639"/>
                  <a:pt x="910" y="638"/>
                  <a:pt x="910" y="637"/>
                </a:cubicBezTo>
                <a:cubicBezTo>
                  <a:pt x="909" y="636"/>
                  <a:pt x="908" y="635"/>
                  <a:pt x="907" y="635"/>
                </a:cubicBezTo>
                <a:cubicBezTo>
                  <a:pt x="906" y="635"/>
                  <a:pt x="902" y="636"/>
                  <a:pt x="901" y="637"/>
                </a:cubicBezTo>
                <a:cubicBezTo>
                  <a:pt x="900" y="636"/>
                  <a:pt x="900" y="635"/>
                  <a:pt x="899" y="634"/>
                </a:cubicBezTo>
                <a:cubicBezTo>
                  <a:pt x="900" y="634"/>
                  <a:pt x="904" y="632"/>
                  <a:pt x="904" y="631"/>
                </a:cubicBezTo>
                <a:cubicBezTo>
                  <a:pt x="905" y="630"/>
                  <a:pt x="905" y="628"/>
                  <a:pt x="904" y="628"/>
                </a:cubicBezTo>
                <a:cubicBezTo>
                  <a:pt x="902" y="626"/>
                  <a:pt x="897" y="629"/>
                  <a:pt x="896" y="629"/>
                </a:cubicBezTo>
                <a:cubicBezTo>
                  <a:pt x="896" y="629"/>
                  <a:pt x="896" y="629"/>
                  <a:pt x="895" y="628"/>
                </a:cubicBezTo>
                <a:cubicBezTo>
                  <a:pt x="896" y="628"/>
                  <a:pt x="900" y="623"/>
                  <a:pt x="900" y="621"/>
                </a:cubicBezTo>
                <a:cubicBezTo>
                  <a:pt x="900" y="620"/>
                  <a:pt x="898" y="619"/>
                  <a:pt x="896" y="619"/>
                </a:cubicBezTo>
                <a:cubicBezTo>
                  <a:pt x="895" y="619"/>
                  <a:pt x="892" y="623"/>
                  <a:pt x="891" y="623"/>
                </a:cubicBezTo>
                <a:cubicBezTo>
                  <a:pt x="891" y="623"/>
                  <a:pt x="891" y="623"/>
                  <a:pt x="890" y="623"/>
                </a:cubicBezTo>
                <a:cubicBezTo>
                  <a:pt x="890" y="623"/>
                  <a:pt x="892" y="620"/>
                  <a:pt x="892" y="618"/>
                </a:cubicBezTo>
                <a:cubicBezTo>
                  <a:pt x="893" y="617"/>
                  <a:pt x="893" y="615"/>
                  <a:pt x="892" y="614"/>
                </a:cubicBezTo>
                <a:cubicBezTo>
                  <a:pt x="892" y="614"/>
                  <a:pt x="891" y="613"/>
                  <a:pt x="890" y="613"/>
                </a:cubicBezTo>
                <a:cubicBezTo>
                  <a:pt x="889" y="613"/>
                  <a:pt x="888" y="614"/>
                  <a:pt x="887" y="615"/>
                </a:cubicBezTo>
                <a:cubicBezTo>
                  <a:pt x="886" y="616"/>
                  <a:pt x="885" y="617"/>
                  <a:pt x="885" y="618"/>
                </a:cubicBezTo>
                <a:cubicBezTo>
                  <a:pt x="884" y="617"/>
                  <a:pt x="883" y="617"/>
                  <a:pt x="883" y="617"/>
                </a:cubicBezTo>
                <a:cubicBezTo>
                  <a:pt x="883" y="616"/>
                  <a:pt x="885" y="611"/>
                  <a:pt x="884" y="608"/>
                </a:cubicBezTo>
                <a:cubicBezTo>
                  <a:pt x="883" y="607"/>
                  <a:pt x="881" y="607"/>
                  <a:pt x="880" y="608"/>
                </a:cubicBezTo>
                <a:cubicBezTo>
                  <a:pt x="879" y="609"/>
                  <a:pt x="877" y="611"/>
                  <a:pt x="877" y="613"/>
                </a:cubicBezTo>
                <a:cubicBezTo>
                  <a:pt x="876" y="613"/>
                  <a:pt x="875" y="613"/>
                  <a:pt x="875" y="612"/>
                </a:cubicBezTo>
                <a:cubicBezTo>
                  <a:pt x="876" y="609"/>
                  <a:pt x="876" y="604"/>
                  <a:pt x="872" y="604"/>
                </a:cubicBezTo>
                <a:cubicBezTo>
                  <a:pt x="871" y="604"/>
                  <a:pt x="870" y="605"/>
                  <a:pt x="869" y="606"/>
                </a:cubicBezTo>
                <a:cubicBezTo>
                  <a:pt x="868" y="608"/>
                  <a:pt x="868" y="609"/>
                  <a:pt x="867" y="610"/>
                </a:cubicBezTo>
                <a:cubicBezTo>
                  <a:pt x="867" y="610"/>
                  <a:pt x="866" y="610"/>
                  <a:pt x="865" y="610"/>
                </a:cubicBezTo>
                <a:cubicBezTo>
                  <a:pt x="865" y="610"/>
                  <a:pt x="865" y="603"/>
                  <a:pt x="863" y="602"/>
                </a:cubicBezTo>
                <a:cubicBezTo>
                  <a:pt x="862" y="601"/>
                  <a:pt x="861" y="601"/>
                  <a:pt x="860" y="602"/>
                </a:cubicBezTo>
                <a:cubicBezTo>
                  <a:pt x="858" y="603"/>
                  <a:pt x="857" y="609"/>
                  <a:pt x="857" y="610"/>
                </a:cubicBezTo>
                <a:cubicBezTo>
                  <a:pt x="856" y="610"/>
                  <a:pt x="855" y="610"/>
                  <a:pt x="855" y="610"/>
                </a:cubicBezTo>
                <a:cubicBezTo>
                  <a:pt x="855" y="610"/>
                  <a:pt x="854" y="604"/>
                  <a:pt x="852" y="601"/>
                </a:cubicBezTo>
                <a:cubicBezTo>
                  <a:pt x="851" y="600"/>
                  <a:pt x="849" y="601"/>
                  <a:pt x="848" y="603"/>
                </a:cubicBezTo>
                <a:cubicBezTo>
                  <a:pt x="847" y="605"/>
                  <a:pt x="848" y="608"/>
                  <a:pt x="848" y="610"/>
                </a:cubicBezTo>
                <a:cubicBezTo>
                  <a:pt x="847" y="610"/>
                  <a:pt x="846" y="611"/>
                  <a:pt x="845" y="611"/>
                </a:cubicBezTo>
                <a:cubicBezTo>
                  <a:pt x="845" y="610"/>
                  <a:pt x="843" y="602"/>
                  <a:pt x="839" y="602"/>
                </a:cubicBezTo>
                <a:cubicBezTo>
                  <a:pt x="838" y="602"/>
                  <a:pt x="837" y="603"/>
                  <a:pt x="837" y="604"/>
                </a:cubicBezTo>
                <a:cubicBezTo>
                  <a:pt x="836" y="605"/>
                  <a:pt x="839" y="612"/>
                  <a:pt x="839" y="612"/>
                </a:cubicBezTo>
                <a:cubicBezTo>
                  <a:pt x="838" y="612"/>
                  <a:pt x="837" y="612"/>
                  <a:pt x="836" y="613"/>
                </a:cubicBezTo>
                <a:cubicBezTo>
                  <a:pt x="835" y="610"/>
                  <a:pt x="833" y="608"/>
                  <a:pt x="831" y="607"/>
                </a:cubicBezTo>
                <a:cubicBezTo>
                  <a:pt x="829" y="606"/>
                  <a:pt x="828" y="607"/>
                  <a:pt x="827" y="609"/>
                </a:cubicBezTo>
                <a:cubicBezTo>
                  <a:pt x="826" y="611"/>
                  <a:pt x="828" y="613"/>
                  <a:pt x="829" y="615"/>
                </a:cubicBezTo>
                <a:cubicBezTo>
                  <a:pt x="827" y="616"/>
                  <a:pt x="826" y="617"/>
                  <a:pt x="825" y="617"/>
                </a:cubicBezTo>
                <a:cubicBezTo>
                  <a:pt x="824" y="616"/>
                  <a:pt x="824" y="615"/>
                  <a:pt x="823" y="615"/>
                </a:cubicBezTo>
                <a:cubicBezTo>
                  <a:pt x="822" y="614"/>
                  <a:pt x="820" y="613"/>
                  <a:pt x="819" y="613"/>
                </a:cubicBezTo>
                <a:cubicBezTo>
                  <a:pt x="818" y="613"/>
                  <a:pt x="817" y="613"/>
                  <a:pt x="817" y="614"/>
                </a:cubicBezTo>
                <a:cubicBezTo>
                  <a:pt x="816" y="617"/>
                  <a:pt x="818" y="619"/>
                  <a:pt x="819" y="621"/>
                </a:cubicBezTo>
                <a:cubicBezTo>
                  <a:pt x="820" y="621"/>
                  <a:pt x="818" y="622"/>
                  <a:pt x="818" y="623"/>
                </a:cubicBezTo>
                <a:cubicBezTo>
                  <a:pt x="816" y="621"/>
                  <a:pt x="815" y="619"/>
                  <a:pt x="813" y="619"/>
                </a:cubicBezTo>
                <a:cubicBezTo>
                  <a:pt x="810" y="618"/>
                  <a:pt x="809" y="620"/>
                  <a:pt x="809" y="622"/>
                </a:cubicBezTo>
                <a:cubicBezTo>
                  <a:pt x="809" y="624"/>
                  <a:pt x="811" y="626"/>
                  <a:pt x="813" y="628"/>
                </a:cubicBezTo>
                <a:cubicBezTo>
                  <a:pt x="812" y="628"/>
                  <a:pt x="811" y="629"/>
                  <a:pt x="811" y="630"/>
                </a:cubicBezTo>
                <a:cubicBezTo>
                  <a:pt x="810" y="630"/>
                  <a:pt x="806" y="628"/>
                  <a:pt x="804" y="628"/>
                </a:cubicBezTo>
                <a:cubicBezTo>
                  <a:pt x="802" y="628"/>
                  <a:pt x="802" y="630"/>
                  <a:pt x="802" y="631"/>
                </a:cubicBezTo>
                <a:cubicBezTo>
                  <a:pt x="802" y="633"/>
                  <a:pt x="806" y="636"/>
                  <a:pt x="806" y="636"/>
                </a:cubicBezTo>
                <a:cubicBezTo>
                  <a:pt x="806" y="638"/>
                  <a:pt x="805" y="639"/>
                  <a:pt x="804" y="641"/>
                </a:cubicBezTo>
                <a:cubicBezTo>
                  <a:pt x="803" y="639"/>
                  <a:pt x="800" y="639"/>
                  <a:pt x="798" y="639"/>
                </a:cubicBezTo>
                <a:cubicBezTo>
                  <a:pt x="797" y="639"/>
                  <a:pt x="796" y="641"/>
                  <a:pt x="797" y="642"/>
                </a:cubicBezTo>
                <a:cubicBezTo>
                  <a:pt x="797" y="644"/>
                  <a:pt x="800" y="646"/>
                  <a:pt x="802" y="646"/>
                </a:cubicBezTo>
                <a:cubicBezTo>
                  <a:pt x="802" y="647"/>
                  <a:pt x="802" y="649"/>
                  <a:pt x="802" y="650"/>
                </a:cubicBezTo>
                <a:cubicBezTo>
                  <a:pt x="801" y="650"/>
                  <a:pt x="797" y="649"/>
                  <a:pt x="795" y="650"/>
                </a:cubicBezTo>
                <a:cubicBezTo>
                  <a:pt x="793" y="650"/>
                  <a:pt x="792" y="654"/>
                  <a:pt x="795" y="655"/>
                </a:cubicBezTo>
                <a:cubicBezTo>
                  <a:pt x="796" y="656"/>
                  <a:pt x="799" y="657"/>
                  <a:pt x="801" y="657"/>
                </a:cubicBezTo>
                <a:cubicBezTo>
                  <a:pt x="801" y="658"/>
                  <a:pt x="801" y="660"/>
                  <a:pt x="801" y="661"/>
                </a:cubicBezTo>
                <a:cubicBezTo>
                  <a:pt x="801" y="661"/>
                  <a:pt x="797" y="662"/>
                  <a:pt x="796" y="663"/>
                </a:cubicBezTo>
                <a:cubicBezTo>
                  <a:pt x="794" y="664"/>
                  <a:pt x="794" y="667"/>
                  <a:pt x="796" y="668"/>
                </a:cubicBezTo>
                <a:cubicBezTo>
                  <a:pt x="798" y="668"/>
                  <a:pt x="802" y="667"/>
                  <a:pt x="802" y="667"/>
                </a:cubicBezTo>
                <a:cubicBezTo>
                  <a:pt x="803" y="669"/>
                  <a:pt x="803" y="670"/>
                  <a:pt x="804" y="671"/>
                </a:cubicBezTo>
                <a:cubicBezTo>
                  <a:pt x="803" y="672"/>
                  <a:pt x="802" y="673"/>
                  <a:pt x="801" y="674"/>
                </a:cubicBezTo>
                <a:cubicBezTo>
                  <a:pt x="800" y="675"/>
                  <a:pt x="798" y="676"/>
                  <a:pt x="798" y="677"/>
                </a:cubicBezTo>
                <a:cubicBezTo>
                  <a:pt x="798" y="678"/>
                  <a:pt x="798" y="680"/>
                  <a:pt x="800" y="680"/>
                </a:cubicBezTo>
                <a:cubicBezTo>
                  <a:pt x="802" y="682"/>
                  <a:pt x="805" y="680"/>
                  <a:pt x="808" y="678"/>
                </a:cubicBezTo>
                <a:cubicBezTo>
                  <a:pt x="808" y="680"/>
                  <a:pt x="809" y="681"/>
                  <a:pt x="810" y="682"/>
                </a:cubicBezTo>
                <a:cubicBezTo>
                  <a:pt x="809" y="683"/>
                  <a:pt x="805" y="686"/>
                  <a:pt x="805" y="687"/>
                </a:cubicBezTo>
                <a:cubicBezTo>
                  <a:pt x="804" y="689"/>
                  <a:pt x="804" y="691"/>
                  <a:pt x="806" y="692"/>
                </a:cubicBezTo>
                <a:cubicBezTo>
                  <a:pt x="808" y="693"/>
                  <a:pt x="810" y="692"/>
                  <a:pt x="811" y="691"/>
                </a:cubicBezTo>
                <a:cubicBezTo>
                  <a:pt x="811" y="690"/>
                  <a:pt x="814" y="687"/>
                  <a:pt x="814" y="686"/>
                </a:cubicBezTo>
                <a:cubicBezTo>
                  <a:pt x="816" y="687"/>
                  <a:pt x="817" y="688"/>
                  <a:pt x="819" y="689"/>
                </a:cubicBezTo>
                <a:cubicBezTo>
                  <a:pt x="818" y="690"/>
                  <a:pt x="816" y="693"/>
                  <a:pt x="815" y="694"/>
                </a:cubicBezTo>
                <a:cubicBezTo>
                  <a:pt x="814" y="696"/>
                  <a:pt x="815" y="699"/>
                  <a:pt x="817" y="700"/>
                </a:cubicBezTo>
                <a:cubicBezTo>
                  <a:pt x="819" y="701"/>
                  <a:pt x="821" y="700"/>
                  <a:pt x="822" y="698"/>
                </a:cubicBezTo>
                <a:cubicBezTo>
                  <a:pt x="823" y="696"/>
                  <a:pt x="825" y="694"/>
                  <a:pt x="825" y="692"/>
                </a:cubicBezTo>
                <a:cubicBezTo>
                  <a:pt x="826" y="692"/>
                  <a:pt x="827" y="692"/>
                  <a:pt x="828" y="692"/>
                </a:cubicBezTo>
                <a:cubicBezTo>
                  <a:pt x="828" y="693"/>
                  <a:pt x="827" y="697"/>
                  <a:pt x="827" y="699"/>
                </a:cubicBezTo>
                <a:cubicBezTo>
                  <a:pt x="827" y="700"/>
                  <a:pt x="828" y="702"/>
                  <a:pt x="830" y="702"/>
                </a:cubicBezTo>
                <a:cubicBezTo>
                  <a:pt x="832" y="702"/>
                  <a:pt x="833" y="700"/>
                  <a:pt x="833" y="699"/>
                </a:cubicBezTo>
                <a:cubicBezTo>
                  <a:pt x="833" y="697"/>
                  <a:pt x="834" y="693"/>
                  <a:pt x="834" y="693"/>
                </a:cubicBezTo>
                <a:cubicBezTo>
                  <a:pt x="835" y="693"/>
                  <a:pt x="836" y="693"/>
                  <a:pt x="837" y="692"/>
                </a:cubicBezTo>
                <a:cubicBezTo>
                  <a:pt x="837" y="694"/>
                  <a:pt x="837" y="696"/>
                  <a:pt x="837" y="698"/>
                </a:cubicBezTo>
                <a:cubicBezTo>
                  <a:pt x="838" y="699"/>
                  <a:pt x="840" y="701"/>
                  <a:pt x="842" y="700"/>
                </a:cubicBezTo>
                <a:cubicBezTo>
                  <a:pt x="844" y="700"/>
                  <a:pt x="845" y="698"/>
                  <a:pt x="844" y="696"/>
                </a:cubicBezTo>
                <a:cubicBezTo>
                  <a:pt x="844" y="694"/>
                  <a:pt x="844" y="692"/>
                  <a:pt x="843" y="690"/>
                </a:cubicBezTo>
                <a:cubicBezTo>
                  <a:pt x="844" y="690"/>
                  <a:pt x="844" y="690"/>
                  <a:pt x="845" y="690"/>
                </a:cubicBezTo>
                <a:cubicBezTo>
                  <a:pt x="845" y="691"/>
                  <a:pt x="846" y="693"/>
                  <a:pt x="847" y="694"/>
                </a:cubicBezTo>
                <a:cubicBezTo>
                  <a:pt x="848" y="696"/>
                  <a:pt x="850" y="697"/>
                  <a:pt x="852" y="696"/>
                </a:cubicBezTo>
                <a:cubicBezTo>
                  <a:pt x="854" y="694"/>
                  <a:pt x="855" y="691"/>
                  <a:pt x="853" y="689"/>
                </a:cubicBezTo>
                <a:cubicBezTo>
                  <a:pt x="853" y="689"/>
                  <a:pt x="850" y="686"/>
                  <a:pt x="850" y="686"/>
                </a:cubicBezTo>
                <a:cubicBezTo>
                  <a:pt x="850" y="685"/>
                  <a:pt x="851" y="685"/>
                  <a:pt x="851" y="684"/>
                </a:cubicBezTo>
                <a:cubicBezTo>
                  <a:pt x="853" y="686"/>
                  <a:pt x="855" y="687"/>
                  <a:pt x="856" y="688"/>
                </a:cubicBezTo>
                <a:cubicBezTo>
                  <a:pt x="858" y="689"/>
                  <a:pt x="860" y="688"/>
                  <a:pt x="860" y="687"/>
                </a:cubicBezTo>
                <a:cubicBezTo>
                  <a:pt x="861" y="685"/>
                  <a:pt x="861" y="683"/>
                  <a:pt x="859" y="682"/>
                </a:cubicBezTo>
                <a:cubicBezTo>
                  <a:pt x="858" y="681"/>
                  <a:pt x="856" y="680"/>
                  <a:pt x="855" y="680"/>
                </a:cubicBezTo>
                <a:cubicBezTo>
                  <a:pt x="855" y="679"/>
                  <a:pt x="855" y="678"/>
                  <a:pt x="855" y="678"/>
                </a:cubicBezTo>
                <a:cubicBezTo>
                  <a:pt x="857" y="680"/>
                  <a:pt x="860" y="680"/>
                  <a:pt x="862" y="680"/>
                </a:cubicBezTo>
                <a:cubicBezTo>
                  <a:pt x="865" y="679"/>
                  <a:pt x="865" y="675"/>
                  <a:pt x="863" y="673"/>
                </a:cubicBezTo>
                <a:cubicBezTo>
                  <a:pt x="862" y="673"/>
                  <a:pt x="858" y="672"/>
                  <a:pt x="857" y="672"/>
                </a:cubicBezTo>
                <a:cubicBezTo>
                  <a:pt x="857" y="671"/>
                  <a:pt x="857" y="671"/>
                  <a:pt x="857" y="670"/>
                </a:cubicBezTo>
                <a:cubicBezTo>
                  <a:pt x="860" y="670"/>
                  <a:pt x="862" y="668"/>
                  <a:pt x="864" y="667"/>
                </a:cubicBezTo>
                <a:cubicBezTo>
                  <a:pt x="865" y="667"/>
                  <a:pt x="866" y="664"/>
                  <a:pt x="865" y="663"/>
                </a:cubicBezTo>
                <a:cubicBezTo>
                  <a:pt x="864" y="661"/>
                  <a:pt x="862" y="661"/>
                  <a:pt x="860" y="662"/>
                </a:cubicBezTo>
                <a:cubicBezTo>
                  <a:pt x="859" y="662"/>
                  <a:pt x="858" y="663"/>
                  <a:pt x="856" y="664"/>
                </a:cubicBezTo>
                <a:cubicBezTo>
                  <a:pt x="856" y="662"/>
                  <a:pt x="855" y="661"/>
                  <a:pt x="854" y="660"/>
                </a:cubicBezTo>
                <a:cubicBezTo>
                  <a:pt x="854" y="660"/>
                  <a:pt x="857" y="657"/>
                  <a:pt x="856" y="656"/>
                </a:cubicBezTo>
                <a:cubicBezTo>
                  <a:pt x="856" y="654"/>
                  <a:pt x="855" y="653"/>
                  <a:pt x="854" y="654"/>
                </a:cubicBezTo>
                <a:cubicBezTo>
                  <a:pt x="852" y="654"/>
                  <a:pt x="850" y="656"/>
                  <a:pt x="850" y="656"/>
                </a:cubicBezTo>
                <a:cubicBezTo>
                  <a:pt x="848" y="655"/>
                  <a:pt x="846" y="655"/>
                  <a:pt x="844" y="655"/>
                </a:cubicBezTo>
                <a:cubicBezTo>
                  <a:pt x="845" y="653"/>
                  <a:pt x="846" y="651"/>
                  <a:pt x="847" y="650"/>
                </a:cubicBezTo>
                <a:cubicBezTo>
                  <a:pt x="848" y="651"/>
                  <a:pt x="848" y="652"/>
                  <a:pt x="849" y="653"/>
                </a:cubicBezTo>
                <a:cubicBezTo>
                  <a:pt x="851" y="655"/>
                  <a:pt x="855" y="652"/>
                  <a:pt x="853" y="649"/>
                </a:cubicBezTo>
                <a:cubicBezTo>
                  <a:pt x="853" y="648"/>
                  <a:pt x="852" y="648"/>
                  <a:pt x="851" y="647"/>
                </a:cubicBezTo>
                <a:cubicBezTo>
                  <a:pt x="852" y="646"/>
                  <a:pt x="853" y="645"/>
                  <a:pt x="854" y="645"/>
                </a:cubicBezTo>
                <a:cubicBezTo>
                  <a:pt x="854" y="645"/>
                  <a:pt x="856" y="650"/>
                  <a:pt x="858" y="650"/>
                </a:cubicBezTo>
                <a:cubicBezTo>
                  <a:pt x="860" y="650"/>
                  <a:pt x="862" y="647"/>
                  <a:pt x="861" y="645"/>
                </a:cubicBezTo>
                <a:cubicBezTo>
                  <a:pt x="861" y="644"/>
                  <a:pt x="861" y="643"/>
                  <a:pt x="861" y="642"/>
                </a:cubicBezTo>
                <a:cubicBezTo>
                  <a:pt x="862" y="642"/>
                  <a:pt x="863" y="642"/>
                  <a:pt x="865" y="642"/>
                </a:cubicBezTo>
                <a:cubicBezTo>
                  <a:pt x="865" y="643"/>
                  <a:pt x="864" y="644"/>
                  <a:pt x="864" y="645"/>
                </a:cubicBezTo>
                <a:cubicBezTo>
                  <a:pt x="864" y="647"/>
                  <a:pt x="865" y="649"/>
                  <a:pt x="866" y="649"/>
                </a:cubicBezTo>
                <a:cubicBezTo>
                  <a:pt x="868" y="650"/>
                  <a:pt x="870" y="649"/>
                  <a:pt x="870" y="647"/>
                </a:cubicBezTo>
                <a:cubicBezTo>
                  <a:pt x="870" y="645"/>
                  <a:pt x="871" y="644"/>
                  <a:pt x="870" y="642"/>
                </a:cubicBezTo>
                <a:cubicBezTo>
                  <a:pt x="872" y="642"/>
                  <a:pt x="874" y="643"/>
                  <a:pt x="876" y="643"/>
                </a:cubicBezTo>
                <a:cubicBezTo>
                  <a:pt x="874" y="645"/>
                  <a:pt x="873" y="647"/>
                  <a:pt x="873" y="648"/>
                </a:cubicBezTo>
                <a:cubicBezTo>
                  <a:pt x="873" y="651"/>
                  <a:pt x="876" y="652"/>
                  <a:pt x="878" y="650"/>
                </a:cubicBezTo>
                <a:cubicBezTo>
                  <a:pt x="879" y="649"/>
                  <a:pt x="880" y="645"/>
                  <a:pt x="880" y="645"/>
                </a:cubicBezTo>
                <a:cubicBezTo>
                  <a:pt x="881" y="645"/>
                  <a:pt x="883" y="646"/>
                  <a:pt x="884" y="647"/>
                </a:cubicBezTo>
                <a:cubicBezTo>
                  <a:pt x="883" y="647"/>
                  <a:pt x="882" y="648"/>
                  <a:pt x="881" y="649"/>
                </a:cubicBezTo>
                <a:cubicBezTo>
                  <a:pt x="879" y="650"/>
                  <a:pt x="878" y="652"/>
                  <a:pt x="879" y="654"/>
                </a:cubicBezTo>
                <a:cubicBezTo>
                  <a:pt x="880" y="656"/>
                  <a:pt x="883" y="656"/>
                  <a:pt x="884" y="655"/>
                </a:cubicBezTo>
                <a:cubicBezTo>
                  <a:pt x="886" y="654"/>
                  <a:pt x="888" y="653"/>
                  <a:pt x="889" y="651"/>
                </a:cubicBezTo>
                <a:cubicBezTo>
                  <a:pt x="891" y="652"/>
                  <a:pt x="892" y="654"/>
                  <a:pt x="893" y="656"/>
                </a:cubicBezTo>
                <a:cubicBezTo>
                  <a:pt x="891" y="656"/>
                  <a:pt x="889" y="657"/>
                  <a:pt x="888" y="657"/>
                </a:cubicBezTo>
                <a:cubicBezTo>
                  <a:pt x="886" y="658"/>
                  <a:pt x="885" y="660"/>
                  <a:pt x="885" y="661"/>
                </a:cubicBezTo>
                <a:cubicBezTo>
                  <a:pt x="886" y="663"/>
                  <a:pt x="888" y="664"/>
                  <a:pt x="889" y="664"/>
                </a:cubicBezTo>
                <a:cubicBezTo>
                  <a:pt x="891" y="663"/>
                  <a:pt x="893" y="662"/>
                  <a:pt x="895" y="661"/>
                </a:cubicBezTo>
                <a:cubicBezTo>
                  <a:pt x="895" y="663"/>
                  <a:pt x="896" y="665"/>
                  <a:pt x="896" y="668"/>
                </a:cubicBezTo>
                <a:cubicBezTo>
                  <a:pt x="896" y="667"/>
                  <a:pt x="891" y="667"/>
                  <a:pt x="889" y="668"/>
                </a:cubicBezTo>
                <a:cubicBezTo>
                  <a:pt x="887" y="669"/>
                  <a:pt x="887" y="671"/>
                  <a:pt x="889" y="672"/>
                </a:cubicBezTo>
                <a:cubicBezTo>
                  <a:pt x="891" y="673"/>
                  <a:pt x="895" y="674"/>
                  <a:pt x="896" y="673"/>
                </a:cubicBezTo>
                <a:cubicBezTo>
                  <a:pt x="896" y="675"/>
                  <a:pt x="895" y="676"/>
                  <a:pt x="895" y="678"/>
                </a:cubicBezTo>
                <a:cubicBezTo>
                  <a:pt x="894" y="678"/>
                  <a:pt x="890" y="677"/>
                  <a:pt x="889" y="678"/>
                </a:cubicBezTo>
                <a:cubicBezTo>
                  <a:pt x="888" y="679"/>
                  <a:pt x="887" y="680"/>
                  <a:pt x="888" y="681"/>
                </a:cubicBezTo>
                <a:cubicBezTo>
                  <a:pt x="889" y="683"/>
                  <a:pt x="893" y="684"/>
                  <a:pt x="894" y="685"/>
                </a:cubicBezTo>
                <a:cubicBezTo>
                  <a:pt x="893" y="685"/>
                  <a:pt x="893" y="686"/>
                  <a:pt x="893" y="687"/>
                </a:cubicBezTo>
                <a:cubicBezTo>
                  <a:pt x="893" y="687"/>
                  <a:pt x="889" y="687"/>
                  <a:pt x="888" y="687"/>
                </a:cubicBezTo>
                <a:cubicBezTo>
                  <a:pt x="886" y="688"/>
                  <a:pt x="885" y="690"/>
                  <a:pt x="887" y="691"/>
                </a:cubicBezTo>
                <a:cubicBezTo>
                  <a:pt x="888" y="692"/>
                  <a:pt x="891" y="693"/>
                  <a:pt x="891" y="693"/>
                </a:cubicBezTo>
                <a:cubicBezTo>
                  <a:pt x="891" y="694"/>
                  <a:pt x="891" y="695"/>
                  <a:pt x="890" y="696"/>
                </a:cubicBezTo>
                <a:cubicBezTo>
                  <a:pt x="889" y="696"/>
                  <a:pt x="887" y="695"/>
                  <a:pt x="885" y="696"/>
                </a:cubicBezTo>
                <a:cubicBezTo>
                  <a:pt x="884" y="697"/>
                  <a:pt x="884" y="698"/>
                  <a:pt x="885" y="699"/>
                </a:cubicBezTo>
                <a:cubicBezTo>
                  <a:pt x="886" y="701"/>
                  <a:pt x="887" y="701"/>
                  <a:pt x="889" y="702"/>
                </a:cubicBezTo>
                <a:cubicBezTo>
                  <a:pt x="888" y="703"/>
                  <a:pt x="888" y="704"/>
                  <a:pt x="888" y="705"/>
                </a:cubicBezTo>
                <a:cubicBezTo>
                  <a:pt x="886" y="705"/>
                  <a:pt x="885" y="705"/>
                  <a:pt x="883" y="706"/>
                </a:cubicBezTo>
                <a:cubicBezTo>
                  <a:pt x="881" y="707"/>
                  <a:pt x="881" y="711"/>
                  <a:pt x="883" y="712"/>
                </a:cubicBezTo>
                <a:cubicBezTo>
                  <a:pt x="883" y="712"/>
                  <a:pt x="884" y="712"/>
                  <a:pt x="884" y="712"/>
                </a:cubicBezTo>
                <a:cubicBezTo>
                  <a:pt x="877" y="720"/>
                  <a:pt x="870" y="726"/>
                  <a:pt x="867" y="730"/>
                </a:cubicBezTo>
                <a:cubicBezTo>
                  <a:pt x="853" y="739"/>
                  <a:pt x="840" y="750"/>
                  <a:pt x="829" y="762"/>
                </a:cubicBezTo>
                <a:cubicBezTo>
                  <a:pt x="768" y="834"/>
                  <a:pt x="797" y="911"/>
                  <a:pt x="817" y="956"/>
                </a:cubicBezTo>
                <a:cubicBezTo>
                  <a:pt x="818" y="957"/>
                  <a:pt x="819" y="959"/>
                  <a:pt x="819" y="961"/>
                </a:cubicBezTo>
                <a:cubicBezTo>
                  <a:pt x="787" y="910"/>
                  <a:pt x="779" y="876"/>
                  <a:pt x="777" y="861"/>
                </a:cubicBezTo>
                <a:cubicBezTo>
                  <a:pt x="778" y="860"/>
                  <a:pt x="778" y="859"/>
                  <a:pt x="778" y="859"/>
                </a:cubicBezTo>
                <a:cubicBezTo>
                  <a:pt x="778" y="858"/>
                  <a:pt x="777" y="857"/>
                  <a:pt x="777" y="857"/>
                </a:cubicBezTo>
                <a:cubicBezTo>
                  <a:pt x="777" y="856"/>
                  <a:pt x="777" y="856"/>
                  <a:pt x="777" y="855"/>
                </a:cubicBezTo>
                <a:cubicBezTo>
                  <a:pt x="777" y="855"/>
                  <a:pt x="777" y="855"/>
                  <a:pt x="777" y="855"/>
                </a:cubicBezTo>
                <a:cubicBezTo>
                  <a:pt x="782" y="855"/>
                  <a:pt x="785" y="851"/>
                  <a:pt x="785" y="847"/>
                </a:cubicBezTo>
                <a:cubicBezTo>
                  <a:pt x="785" y="842"/>
                  <a:pt x="782" y="839"/>
                  <a:pt x="777" y="839"/>
                </a:cubicBezTo>
                <a:cubicBezTo>
                  <a:pt x="773" y="839"/>
                  <a:pt x="769" y="842"/>
                  <a:pt x="769" y="847"/>
                </a:cubicBezTo>
                <a:cubicBezTo>
                  <a:pt x="769" y="850"/>
                  <a:pt x="771" y="853"/>
                  <a:pt x="774" y="854"/>
                </a:cubicBezTo>
                <a:cubicBezTo>
                  <a:pt x="773" y="861"/>
                  <a:pt x="774" y="880"/>
                  <a:pt x="784" y="908"/>
                </a:cubicBezTo>
                <a:cubicBezTo>
                  <a:pt x="769" y="877"/>
                  <a:pt x="761" y="851"/>
                  <a:pt x="758" y="838"/>
                </a:cubicBezTo>
                <a:cubicBezTo>
                  <a:pt x="758" y="838"/>
                  <a:pt x="758" y="838"/>
                  <a:pt x="758" y="838"/>
                </a:cubicBezTo>
                <a:cubicBezTo>
                  <a:pt x="760" y="838"/>
                  <a:pt x="761" y="836"/>
                  <a:pt x="760" y="835"/>
                </a:cubicBezTo>
                <a:cubicBezTo>
                  <a:pt x="759" y="833"/>
                  <a:pt x="758" y="833"/>
                  <a:pt x="757" y="833"/>
                </a:cubicBezTo>
                <a:cubicBezTo>
                  <a:pt x="757" y="833"/>
                  <a:pt x="757" y="833"/>
                  <a:pt x="756" y="833"/>
                </a:cubicBezTo>
                <a:cubicBezTo>
                  <a:pt x="756" y="832"/>
                  <a:pt x="756" y="832"/>
                  <a:pt x="756" y="831"/>
                </a:cubicBezTo>
                <a:cubicBezTo>
                  <a:pt x="760" y="830"/>
                  <a:pt x="763" y="826"/>
                  <a:pt x="763" y="821"/>
                </a:cubicBezTo>
                <a:cubicBezTo>
                  <a:pt x="763" y="816"/>
                  <a:pt x="759" y="811"/>
                  <a:pt x="753" y="811"/>
                </a:cubicBezTo>
                <a:cubicBezTo>
                  <a:pt x="748" y="811"/>
                  <a:pt x="744" y="816"/>
                  <a:pt x="744" y="821"/>
                </a:cubicBezTo>
                <a:cubicBezTo>
                  <a:pt x="744" y="827"/>
                  <a:pt x="748" y="831"/>
                  <a:pt x="753" y="831"/>
                </a:cubicBezTo>
                <a:cubicBezTo>
                  <a:pt x="755" y="853"/>
                  <a:pt x="766" y="882"/>
                  <a:pt x="779" y="908"/>
                </a:cubicBezTo>
                <a:cubicBezTo>
                  <a:pt x="775" y="902"/>
                  <a:pt x="772" y="898"/>
                  <a:pt x="771" y="896"/>
                </a:cubicBezTo>
                <a:cubicBezTo>
                  <a:pt x="766" y="887"/>
                  <a:pt x="748" y="846"/>
                  <a:pt x="735" y="852"/>
                </a:cubicBezTo>
                <a:cubicBezTo>
                  <a:pt x="719" y="859"/>
                  <a:pt x="736" y="878"/>
                  <a:pt x="741" y="884"/>
                </a:cubicBezTo>
                <a:cubicBezTo>
                  <a:pt x="746" y="891"/>
                  <a:pt x="761" y="909"/>
                  <a:pt x="777" y="927"/>
                </a:cubicBezTo>
                <a:cubicBezTo>
                  <a:pt x="773" y="923"/>
                  <a:pt x="769" y="920"/>
                  <a:pt x="765" y="916"/>
                </a:cubicBezTo>
                <a:cubicBezTo>
                  <a:pt x="755" y="907"/>
                  <a:pt x="743" y="898"/>
                  <a:pt x="730" y="891"/>
                </a:cubicBezTo>
                <a:cubicBezTo>
                  <a:pt x="731" y="891"/>
                  <a:pt x="731" y="890"/>
                  <a:pt x="731" y="890"/>
                </a:cubicBezTo>
                <a:cubicBezTo>
                  <a:pt x="731" y="888"/>
                  <a:pt x="730" y="887"/>
                  <a:pt x="729" y="887"/>
                </a:cubicBezTo>
                <a:cubicBezTo>
                  <a:pt x="728" y="887"/>
                  <a:pt x="726" y="887"/>
                  <a:pt x="726" y="888"/>
                </a:cubicBezTo>
                <a:cubicBezTo>
                  <a:pt x="726" y="889"/>
                  <a:pt x="726" y="889"/>
                  <a:pt x="726" y="889"/>
                </a:cubicBezTo>
                <a:cubicBezTo>
                  <a:pt x="725" y="889"/>
                  <a:pt x="724" y="888"/>
                  <a:pt x="724" y="888"/>
                </a:cubicBezTo>
                <a:cubicBezTo>
                  <a:pt x="724" y="887"/>
                  <a:pt x="724" y="886"/>
                  <a:pt x="724" y="885"/>
                </a:cubicBezTo>
                <a:cubicBezTo>
                  <a:pt x="724" y="879"/>
                  <a:pt x="720" y="875"/>
                  <a:pt x="714" y="875"/>
                </a:cubicBezTo>
                <a:cubicBezTo>
                  <a:pt x="709" y="875"/>
                  <a:pt x="704" y="879"/>
                  <a:pt x="704" y="885"/>
                </a:cubicBezTo>
                <a:cubicBezTo>
                  <a:pt x="704" y="890"/>
                  <a:pt x="709" y="895"/>
                  <a:pt x="714" y="895"/>
                </a:cubicBezTo>
                <a:cubicBezTo>
                  <a:pt x="718" y="895"/>
                  <a:pt x="721" y="893"/>
                  <a:pt x="723" y="890"/>
                </a:cubicBezTo>
                <a:cubicBezTo>
                  <a:pt x="738" y="900"/>
                  <a:pt x="752" y="910"/>
                  <a:pt x="766" y="922"/>
                </a:cubicBezTo>
                <a:cubicBezTo>
                  <a:pt x="772" y="928"/>
                  <a:pt x="778" y="933"/>
                  <a:pt x="784" y="939"/>
                </a:cubicBezTo>
                <a:cubicBezTo>
                  <a:pt x="776" y="932"/>
                  <a:pt x="769" y="927"/>
                  <a:pt x="766" y="925"/>
                </a:cubicBezTo>
                <a:cubicBezTo>
                  <a:pt x="759" y="921"/>
                  <a:pt x="733" y="899"/>
                  <a:pt x="724" y="910"/>
                </a:cubicBezTo>
                <a:cubicBezTo>
                  <a:pt x="715" y="920"/>
                  <a:pt x="732" y="930"/>
                  <a:pt x="737" y="933"/>
                </a:cubicBezTo>
                <a:cubicBezTo>
                  <a:pt x="742" y="936"/>
                  <a:pt x="753" y="940"/>
                  <a:pt x="765" y="946"/>
                </a:cubicBezTo>
                <a:cubicBezTo>
                  <a:pt x="736" y="939"/>
                  <a:pt x="705" y="944"/>
                  <a:pt x="690" y="973"/>
                </a:cubicBezTo>
                <a:cubicBezTo>
                  <a:pt x="671" y="1005"/>
                  <a:pt x="691" y="1041"/>
                  <a:pt x="724" y="1054"/>
                </a:cubicBezTo>
                <a:cubicBezTo>
                  <a:pt x="737" y="1059"/>
                  <a:pt x="755" y="1056"/>
                  <a:pt x="766" y="1046"/>
                </a:cubicBezTo>
                <a:cubicBezTo>
                  <a:pt x="772" y="1041"/>
                  <a:pt x="786" y="1023"/>
                  <a:pt x="777" y="1009"/>
                </a:cubicBezTo>
                <a:cubicBezTo>
                  <a:pt x="790" y="998"/>
                  <a:pt x="826" y="1026"/>
                  <a:pt x="838" y="1034"/>
                </a:cubicBezTo>
                <a:cubicBezTo>
                  <a:pt x="855" y="1045"/>
                  <a:pt x="886" y="1076"/>
                  <a:pt x="909" y="1099"/>
                </a:cubicBezTo>
                <a:cubicBezTo>
                  <a:pt x="893" y="1089"/>
                  <a:pt x="875" y="1082"/>
                  <a:pt x="857" y="1077"/>
                </a:cubicBezTo>
                <a:cubicBezTo>
                  <a:pt x="844" y="1074"/>
                  <a:pt x="812" y="1072"/>
                  <a:pt x="799" y="1091"/>
                </a:cubicBezTo>
                <a:cubicBezTo>
                  <a:pt x="787" y="1111"/>
                  <a:pt x="792" y="1124"/>
                  <a:pt x="796" y="1131"/>
                </a:cubicBezTo>
                <a:cubicBezTo>
                  <a:pt x="798" y="1135"/>
                  <a:pt x="801" y="1139"/>
                  <a:pt x="804" y="1142"/>
                </a:cubicBezTo>
                <a:cubicBezTo>
                  <a:pt x="801" y="1141"/>
                  <a:pt x="799" y="1140"/>
                  <a:pt x="797" y="1139"/>
                </a:cubicBezTo>
                <a:cubicBezTo>
                  <a:pt x="793" y="1137"/>
                  <a:pt x="788" y="1134"/>
                  <a:pt x="784" y="1133"/>
                </a:cubicBezTo>
                <a:cubicBezTo>
                  <a:pt x="784" y="1132"/>
                  <a:pt x="783" y="1132"/>
                  <a:pt x="783" y="1131"/>
                </a:cubicBezTo>
                <a:cubicBezTo>
                  <a:pt x="782" y="1131"/>
                  <a:pt x="782" y="1131"/>
                  <a:pt x="782" y="1132"/>
                </a:cubicBezTo>
                <a:cubicBezTo>
                  <a:pt x="781" y="1131"/>
                  <a:pt x="780" y="1131"/>
                  <a:pt x="779" y="1131"/>
                </a:cubicBezTo>
                <a:cubicBezTo>
                  <a:pt x="779" y="1130"/>
                  <a:pt x="779" y="1130"/>
                  <a:pt x="779" y="1130"/>
                </a:cubicBezTo>
                <a:cubicBezTo>
                  <a:pt x="779" y="1126"/>
                  <a:pt x="775" y="1122"/>
                  <a:pt x="771" y="1122"/>
                </a:cubicBezTo>
                <a:cubicBezTo>
                  <a:pt x="766" y="1122"/>
                  <a:pt x="763" y="1126"/>
                  <a:pt x="763" y="1130"/>
                </a:cubicBezTo>
                <a:cubicBezTo>
                  <a:pt x="763" y="1135"/>
                  <a:pt x="766" y="1138"/>
                  <a:pt x="771" y="1138"/>
                </a:cubicBezTo>
                <a:cubicBezTo>
                  <a:pt x="774" y="1138"/>
                  <a:pt x="777" y="1136"/>
                  <a:pt x="778" y="1133"/>
                </a:cubicBezTo>
                <a:cubicBezTo>
                  <a:pt x="779" y="1134"/>
                  <a:pt x="780" y="1134"/>
                  <a:pt x="781" y="1135"/>
                </a:cubicBezTo>
                <a:cubicBezTo>
                  <a:pt x="781" y="1135"/>
                  <a:pt x="781" y="1135"/>
                  <a:pt x="782" y="1135"/>
                </a:cubicBezTo>
                <a:cubicBezTo>
                  <a:pt x="782" y="1135"/>
                  <a:pt x="782" y="1135"/>
                  <a:pt x="783" y="1135"/>
                </a:cubicBezTo>
                <a:cubicBezTo>
                  <a:pt x="787" y="1137"/>
                  <a:pt x="791" y="1139"/>
                  <a:pt x="796" y="1142"/>
                </a:cubicBezTo>
                <a:cubicBezTo>
                  <a:pt x="801" y="1144"/>
                  <a:pt x="806" y="1147"/>
                  <a:pt x="811" y="1149"/>
                </a:cubicBezTo>
                <a:cubicBezTo>
                  <a:pt x="816" y="1153"/>
                  <a:pt x="822" y="1156"/>
                  <a:pt x="828" y="1159"/>
                </a:cubicBezTo>
                <a:cubicBezTo>
                  <a:pt x="817" y="1156"/>
                  <a:pt x="806" y="1155"/>
                  <a:pt x="796" y="1154"/>
                </a:cubicBezTo>
                <a:cubicBezTo>
                  <a:pt x="793" y="1154"/>
                  <a:pt x="773" y="1152"/>
                  <a:pt x="758" y="1152"/>
                </a:cubicBezTo>
                <a:cubicBezTo>
                  <a:pt x="758" y="1150"/>
                  <a:pt x="756" y="1150"/>
                  <a:pt x="755" y="1150"/>
                </a:cubicBezTo>
                <a:cubicBezTo>
                  <a:pt x="754" y="1151"/>
                  <a:pt x="753" y="1151"/>
                  <a:pt x="753" y="1152"/>
                </a:cubicBezTo>
                <a:cubicBezTo>
                  <a:pt x="751" y="1152"/>
                  <a:pt x="750" y="1152"/>
                  <a:pt x="749" y="1152"/>
                </a:cubicBezTo>
                <a:cubicBezTo>
                  <a:pt x="748" y="1148"/>
                  <a:pt x="743" y="1145"/>
                  <a:pt x="738" y="1145"/>
                </a:cubicBezTo>
                <a:cubicBezTo>
                  <a:pt x="732" y="1145"/>
                  <a:pt x="726" y="1150"/>
                  <a:pt x="726" y="1156"/>
                </a:cubicBezTo>
                <a:cubicBezTo>
                  <a:pt x="726" y="1163"/>
                  <a:pt x="732" y="1168"/>
                  <a:pt x="738" y="1168"/>
                </a:cubicBezTo>
                <a:cubicBezTo>
                  <a:pt x="745" y="1168"/>
                  <a:pt x="750" y="1163"/>
                  <a:pt x="750" y="1156"/>
                </a:cubicBezTo>
                <a:cubicBezTo>
                  <a:pt x="750" y="1156"/>
                  <a:pt x="750" y="1156"/>
                  <a:pt x="750" y="1156"/>
                </a:cubicBezTo>
                <a:cubicBezTo>
                  <a:pt x="751" y="1156"/>
                  <a:pt x="753" y="1156"/>
                  <a:pt x="754" y="1156"/>
                </a:cubicBezTo>
                <a:cubicBezTo>
                  <a:pt x="755" y="1156"/>
                  <a:pt x="755" y="1156"/>
                  <a:pt x="756" y="1156"/>
                </a:cubicBezTo>
                <a:cubicBezTo>
                  <a:pt x="757" y="1156"/>
                  <a:pt x="757" y="1156"/>
                  <a:pt x="758" y="1155"/>
                </a:cubicBezTo>
                <a:cubicBezTo>
                  <a:pt x="758" y="1155"/>
                  <a:pt x="759" y="1155"/>
                  <a:pt x="760" y="1155"/>
                </a:cubicBezTo>
                <a:cubicBezTo>
                  <a:pt x="771" y="1155"/>
                  <a:pt x="781" y="1156"/>
                  <a:pt x="791" y="1157"/>
                </a:cubicBezTo>
                <a:cubicBezTo>
                  <a:pt x="811" y="1159"/>
                  <a:pt x="830" y="1164"/>
                  <a:pt x="850" y="1167"/>
                </a:cubicBezTo>
                <a:cubicBezTo>
                  <a:pt x="840" y="1166"/>
                  <a:pt x="831" y="1165"/>
                  <a:pt x="821" y="1165"/>
                </a:cubicBezTo>
                <a:cubicBezTo>
                  <a:pt x="808" y="1165"/>
                  <a:pt x="795" y="1165"/>
                  <a:pt x="784" y="1170"/>
                </a:cubicBezTo>
                <a:cubicBezTo>
                  <a:pt x="776" y="1174"/>
                  <a:pt x="770" y="1184"/>
                  <a:pt x="772" y="1192"/>
                </a:cubicBezTo>
                <a:cubicBezTo>
                  <a:pt x="778" y="1207"/>
                  <a:pt x="811" y="1195"/>
                  <a:pt x="821" y="1193"/>
                </a:cubicBezTo>
                <a:cubicBezTo>
                  <a:pt x="843" y="1188"/>
                  <a:pt x="866" y="1185"/>
                  <a:pt x="888" y="1189"/>
                </a:cubicBezTo>
                <a:cubicBezTo>
                  <a:pt x="897" y="1190"/>
                  <a:pt x="910" y="1195"/>
                  <a:pt x="921" y="1199"/>
                </a:cubicBezTo>
                <a:cubicBezTo>
                  <a:pt x="879" y="1186"/>
                  <a:pt x="838" y="1198"/>
                  <a:pt x="816" y="1211"/>
                </a:cubicBezTo>
                <a:cubicBezTo>
                  <a:pt x="793" y="1225"/>
                  <a:pt x="782" y="1269"/>
                  <a:pt x="815" y="1283"/>
                </a:cubicBezTo>
                <a:cubicBezTo>
                  <a:pt x="826" y="1287"/>
                  <a:pt x="837" y="1286"/>
                  <a:pt x="848" y="1283"/>
                </a:cubicBezTo>
                <a:cubicBezTo>
                  <a:pt x="829" y="1291"/>
                  <a:pt x="813" y="1300"/>
                  <a:pt x="821" y="1309"/>
                </a:cubicBezTo>
                <a:cubicBezTo>
                  <a:pt x="823" y="1310"/>
                  <a:pt x="825" y="1311"/>
                  <a:pt x="827" y="1311"/>
                </a:cubicBezTo>
                <a:cubicBezTo>
                  <a:pt x="827" y="1322"/>
                  <a:pt x="827" y="1322"/>
                  <a:pt x="827" y="1322"/>
                </a:cubicBezTo>
                <a:cubicBezTo>
                  <a:pt x="826" y="1322"/>
                  <a:pt x="826" y="1322"/>
                  <a:pt x="825" y="1323"/>
                </a:cubicBezTo>
                <a:cubicBezTo>
                  <a:pt x="823" y="1324"/>
                  <a:pt x="823" y="1326"/>
                  <a:pt x="824" y="1327"/>
                </a:cubicBezTo>
                <a:cubicBezTo>
                  <a:pt x="825" y="1329"/>
                  <a:pt x="827" y="1329"/>
                  <a:pt x="828" y="1328"/>
                </a:cubicBezTo>
                <a:cubicBezTo>
                  <a:pt x="829" y="1327"/>
                  <a:pt x="830" y="1326"/>
                  <a:pt x="829" y="1324"/>
                </a:cubicBezTo>
                <a:cubicBezTo>
                  <a:pt x="829" y="1324"/>
                  <a:pt x="829" y="1323"/>
                  <a:pt x="829" y="1323"/>
                </a:cubicBezTo>
                <a:cubicBezTo>
                  <a:pt x="829" y="1311"/>
                  <a:pt x="829" y="1311"/>
                  <a:pt x="829" y="1311"/>
                </a:cubicBezTo>
                <a:cubicBezTo>
                  <a:pt x="832" y="1311"/>
                  <a:pt x="836" y="1310"/>
                  <a:pt x="839" y="1308"/>
                </a:cubicBezTo>
                <a:cubicBezTo>
                  <a:pt x="835" y="1320"/>
                  <a:pt x="835" y="1320"/>
                  <a:pt x="835" y="1320"/>
                </a:cubicBezTo>
                <a:cubicBezTo>
                  <a:pt x="835" y="1320"/>
                  <a:pt x="835" y="1320"/>
                  <a:pt x="835" y="1320"/>
                </a:cubicBezTo>
                <a:cubicBezTo>
                  <a:pt x="833" y="1320"/>
                  <a:pt x="831" y="1322"/>
                  <a:pt x="832" y="1323"/>
                </a:cubicBezTo>
                <a:cubicBezTo>
                  <a:pt x="832" y="1325"/>
                  <a:pt x="834" y="1326"/>
                  <a:pt x="835" y="1326"/>
                </a:cubicBezTo>
                <a:cubicBezTo>
                  <a:pt x="836" y="1326"/>
                  <a:pt x="838" y="1325"/>
                  <a:pt x="838" y="1323"/>
                </a:cubicBezTo>
                <a:cubicBezTo>
                  <a:pt x="838" y="1322"/>
                  <a:pt x="838" y="1322"/>
                  <a:pt x="837" y="1321"/>
                </a:cubicBezTo>
                <a:cubicBezTo>
                  <a:pt x="842" y="1307"/>
                  <a:pt x="842" y="1307"/>
                  <a:pt x="842" y="1307"/>
                </a:cubicBezTo>
                <a:cubicBezTo>
                  <a:pt x="847" y="1303"/>
                  <a:pt x="853" y="1299"/>
                  <a:pt x="856" y="1297"/>
                </a:cubicBezTo>
                <a:cubicBezTo>
                  <a:pt x="857" y="1296"/>
                  <a:pt x="859" y="1295"/>
                  <a:pt x="861" y="1294"/>
                </a:cubicBezTo>
                <a:cubicBezTo>
                  <a:pt x="859" y="1295"/>
                  <a:pt x="858" y="1297"/>
                  <a:pt x="857" y="1298"/>
                </a:cubicBezTo>
                <a:cubicBezTo>
                  <a:pt x="852" y="1303"/>
                  <a:pt x="846" y="1313"/>
                  <a:pt x="841" y="1322"/>
                </a:cubicBezTo>
                <a:cubicBezTo>
                  <a:pt x="841" y="1322"/>
                  <a:pt x="840" y="1323"/>
                  <a:pt x="840" y="1324"/>
                </a:cubicBezTo>
                <a:cubicBezTo>
                  <a:pt x="840" y="1324"/>
                  <a:pt x="840" y="1324"/>
                  <a:pt x="840" y="1324"/>
                </a:cubicBezTo>
                <a:cubicBezTo>
                  <a:pt x="839" y="1326"/>
                  <a:pt x="838" y="1328"/>
                  <a:pt x="838" y="1329"/>
                </a:cubicBezTo>
                <a:cubicBezTo>
                  <a:pt x="837" y="1329"/>
                  <a:pt x="836" y="1329"/>
                  <a:pt x="836" y="1329"/>
                </a:cubicBezTo>
                <a:cubicBezTo>
                  <a:pt x="829" y="1329"/>
                  <a:pt x="824" y="1334"/>
                  <a:pt x="824" y="1341"/>
                </a:cubicBezTo>
                <a:cubicBezTo>
                  <a:pt x="824" y="1347"/>
                  <a:pt x="829" y="1353"/>
                  <a:pt x="836" y="1353"/>
                </a:cubicBezTo>
                <a:cubicBezTo>
                  <a:pt x="842" y="1353"/>
                  <a:pt x="848" y="1347"/>
                  <a:pt x="848" y="1341"/>
                </a:cubicBezTo>
                <a:cubicBezTo>
                  <a:pt x="848" y="1336"/>
                  <a:pt x="844" y="1331"/>
                  <a:pt x="840" y="1330"/>
                </a:cubicBezTo>
                <a:cubicBezTo>
                  <a:pt x="840" y="1329"/>
                  <a:pt x="841" y="1328"/>
                  <a:pt x="842" y="1327"/>
                </a:cubicBezTo>
                <a:cubicBezTo>
                  <a:pt x="842" y="1327"/>
                  <a:pt x="842" y="1327"/>
                  <a:pt x="842" y="1327"/>
                </a:cubicBezTo>
                <a:cubicBezTo>
                  <a:pt x="843" y="1328"/>
                  <a:pt x="845" y="1327"/>
                  <a:pt x="846" y="1326"/>
                </a:cubicBezTo>
                <a:cubicBezTo>
                  <a:pt x="847" y="1325"/>
                  <a:pt x="846" y="1323"/>
                  <a:pt x="845" y="1322"/>
                </a:cubicBezTo>
                <a:cubicBezTo>
                  <a:pt x="853" y="1310"/>
                  <a:pt x="865" y="1294"/>
                  <a:pt x="866" y="1293"/>
                </a:cubicBezTo>
                <a:cubicBezTo>
                  <a:pt x="862" y="1299"/>
                  <a:pt x="856" y="1313"/>
                  <a:pt x="859" y="1319"/>
                </a:cubicBezTo>
                <a:cubicBezTo>
                  <a:pt x="861" y="1326"/>
                  <a:pt x="869" y="1325"/>
                  <a:pt x="873" y="1319"/>
                </a:cubicBezTo>
                <a:cubicBezTo>
                  <a:pt x="888" y="1317"/>
                  <a:pt x="888" y="1317"/>
                  <a:pt x="888" y="1317"/>
                </a:cubicBezTo>
                <a:cubicBezTo>
                  <a:pt x="888" y="1319"/>
                  <a:pt x="888" y="1320"/>
                  <a:pt x="887" y="1321"/>
                </a:cubicBezTo>
                <a:cubicBezTo>
                  <a:pt x="852" y="1328"/>
                  <a:pt x="852" y="1328"/>
                  <a:pt x="852" y="1328"/>
                </a:cubicBezTo>
                <a:cubicBezTo>
                  <a:pt x="852" y="1328"/>
                  <a:pt x="852" y="1328"/>
                  <a:pt x="852" y="1328"/>
                </a:cubicBezTo>
                <a:cubicBezTo>
                  <a:pt x="851" y="1326"/>
                  <a:pt x="849" y="1326"/>
                  <a:pt x="848" y="1328"/>
                </a:cubicBezTo>
                <a:cubicBezTo>
                  <a:pt x="847" y="1329"/>
                  <a:pt x="846" y="1331"/>
                  <a:pt x="847" y="1332"/>
                </a:cubicBezTo>
                <a:cubicBezTo>
                  <a:pt x="848" y="1333"/>
                  <a:pt x="850" y="1333"/>
                  <a:pt x="851" y="1332"/>
                </a:cubicBezTo>
                <a:cubicBezTo>
                  <a:pt x="852" y="1332"/>
                  <a:pt x="853" y="1331"/>
                  <a:pt x="853" y="1330"/>
                </a:cubicBezTo>
                <a:cubicBezTo>
                  <a:pt x="887" y="1323"/>
                  <a:pt x="887" y="1323"/>
                  <a:pt x="887" y="1323"/>
                </a:cubicBezTo>
                <a:cubicBezTo>
                  <a:pt x="887" y="1327"/>
                  <a:pt x="887" y="1331"/>
                  <a:pt x="887" y="1335"/>
                </a:cubicBezTo>
                <a:cubicBezTo>
                  <a:pt x="856" y="1337"/>
                  <a:pt x="856" y="1337"/>
                  <a:pt x="856" y="1337"/>
                </a:cubicBezTo>
                <a:cubicBezTo>
                  <a:pt x="856" y="1335"/>
                  <a:pt x="854" y="1334"/>
                  <a:pt x="852" y="1335"/>
                </a:cubicBezTo>
                <a:cubicBezTo>
                  <a:pt x="851" y="1335"/>
                  <a:pt x="850" y="1337"/>
                  <a:pt x="850" y="1338"/>
                </a:cubicBezTo>
                <a:cubicBezTo>
                  <a:pt x="850" y="1339"/>
                  <a:pt x="852" y="1341"/>
                  <a:pt x="853" y="1341"/>
                </a:cubicBezTo>
                <a:cubicBezTo>
                  <a:pt x="854" y="1341"/>
                  <a:pt x="855" y="1340"/>
                  <a:pt x="856" y="1340"/>
                </a:cubicBezTo>
                <a:cubicBezTo>
                  <a:pt x="890" y="1348"/>
                  <a:pt x="890" y="1348"/>
                  <a:pt x="890" y="1348"/>
                </a:cubicBezTo>
                <a:cubicBezTo>
                  <a:pt x="891" y="1350"/>
                  <a:pt x="891" y="1351"/>
                  <a:pt x="892" y="1353"/>
                </a:cubicBezTo>
                <a:cubicBezTo>
                  <a:pt x="856" y="1346"/>
                  <a:pt x="856" y="1346"/>
                  <a:pt x="856" y="1346"/>
                </a:cubicBezTo>
                <a:cubicBezTo>
                  <a:pt x="856" y="1344"/>
                  <a:pt x="855" y="1343"/>
                  <a:pt x="853" y="1343"/>
                </a:cubicBezTo>
                <a:cubicBezTo>
                  <a:pt x="852" y="1343"/>
                  <a:pt x="850" y="1344"/>
                  <a:pt x="850" y="1345"/>
                </a:cubicBezTo>
                <a:cubicBezTo>
                  <a:pt x="849" y="1346"/>
                  <a:pt x="850" y="1348"/>
                  <a:pt x="851" y="1349"/>
                </a:cubicBezTo>
                <a:cubicBezTo>
                  <a:pt x="852" y="1349"/>
                  <a:pt x="852" y="1349"/>
                  <a:pt x="853" y="1349"/>
                </a:cubicBezTo>
                <a:cubicBezTo>
                  <a:pt x="915" y="1424"/>
                  <a:pt x="915" y="1424"/>
                  <a:pt x="915" y="1424"/>
                </a:cubicBezTo>
                <a:cubicBezTo>
                  <a:pt x="913" y="1429"/>
                  <a:pt x="911" y="1435"/>
                  <a:pt x="911" y="1440"/>
                </a:cubicBezTo>
                <a:cubicBezTo>
                  <a:pt x="911" y="1440"/>
                  <a:pt x="906" y="1443"/>
                  <a:pt x="905" y="1443"/>
                </a:cubicBezTo>
                <a:cubicBezTo>
                  <a:pt x="904" y="1443"/>
                  <a:pt x="903" y="1438"/>
                  <a:pt x="902" y="1437"/>
                </a:cubicBezTo>
                <a:cubicBezTo>
                  <a:pt x="901" y="1437"/>
                  <a:pt x="901" y="1437"/>
                  <a:pt x="901" y="1437"/>
                </a:cubicBezTo>
                <a:cubicBezTo>
                  <a:pt x="901" y="1437"/>
                  <a:pt x="901" y="1437"/>
                  <a:pt x="901" y="1437"/>
                </a:cubicBezTo>
                <a:cubicBezTo>
                  <a:pt x="851" y="1355"/>
                  <a:pt x="851" y="1355"/>
                  <a:pt x="851" y="1355"/>
                </a:cubicBezTo>
                <a:cubicBezTo>
                  <a:pt x="852" y="1353"/>
                  <a:pt x="851" y="1352"/>
                  <a:pt x="850" y="1351"/>
                </a:cubicBezTo>
                <a:cubicBezTo>
                  <a:pt x="849" y="1350"/>
                  <a:pt x="847" y="1350"/>
                  <a:pt x="846" y="1351"/>
                </a:cubicBezTo>
                <a:cubicBezTo>
                  <a:pt x="845" y="1352"/>
                  <a:pt x="845" y="1354"/>
                  <a:pt x="846" y="1355"/>
                </a:cubicBezTo>
                <a:cubicBezTo>
                  <a:pt x="846" y="1356"/>
                  <a:pt x="847" y="1356"/>
                  <a:pt x="847" y="1356"/>
                </a:cubicBezTo>
                <a:cubicBezTo>
                  <a:pt x="873" y="1442"/>
                  <a:pt x="873" y="1442"/>
                  <a:pt x="873" y="1442"/>
                </a:cubicBezTo>
                <a:cubicBezTo>
                  <a:pt x="872" y="1444"/>
                  <a:pt x="873" y="1447"/>
                  <a:pt x="873" y="1448"/>
                </a:cubicBezTo>
                <a:cubicBezTo>
                  <a:pt x="871" y="1448"/>
                  <a:pt x="869" y="1448"/>
                  <a:pt x="868" y="1449"/>
                </a:cubicBezTo>
                <a:cubicBezTo>
                  <a:pt x="868" y="1447"/>
                  <a:pt x="867" y="1442"/>
                  <a:pt x="866" y="1441"/>
                </a:cubicBezTo>
                <a:cubicBezTo>
                  <a:pt x="866" y="1441"/>
                  <a:pt x="866" y="1441"/>
                  <a:pt x="865" y="1440"/>
                </a:cubicBezTo>
                <a:cubicBezTo>
                  <a:pt x="841" y="1361"/>
                  <a:pt x="841" y="1361"/>
                  <a:pt x="841" y="1361"/>
                </a:cubicBezTo>
                <a:cubicBezTo>
                  <a:pt x="841" y="1360"/>
                  <a:pt x="842" y="1361"/>
                  <a:pt x="842" y="1360"/>
                </a:cubicBezTo>
                <a:cubicBezTo>
                  <a:pt x="844" y="1360"/>
                  <a:pt x="844" y="1358"/>
                  <a:pt x="844" y="1356"/>
                </a:cubicBezTo>
                <a:cubicBezTo>
                  <a:pt x="843" y="1355"/>
                  <a:pt x="841" y="1354"/>
                  <a:pt x="840" y="1355"/>
                </a:cubicBezTo>
                <a:cubicBezTo>
                  <a:pt x="839" y="1355"/>
                  <a:pt x="838" y="1356"/>
                  <a:pt x="838" y="1358"/>
                </a:cubicBezTo>
                <a:cubicBezTo>
                  <a:pt x="838" y="1359"/>
                  <a:pt x="838" y="1359"/>
                  <a:pt x="839" y="1360"/>
                </a:cubicBezTo>
                <a:cubicBezTo>
                  <a:pt x="823" y="1452"/>
                  <a:pt x="823" y="1452"/>
                  <a:pt x="823" y="1452"/>
                </a:cubicBezTo>
                <a:cubicBezTo>
                  <a:pt x="822" y="1452"/>
                  <a:pt x="821" y="1452"/>
                  <a:pt x="820" y="1452"/>
                </a:cubicBezTo>
                <a:cubicBezTo>
                  <a:pt x="820" y="1451"/>
                  <a:pt x="820" y="1449"/>
                  <a:pt x="818" y="1447"/>
                </a:cubicBezTo>
                <a:cubicBezTo>
                  <a:pt x="816" y="1445"/>
                  <a:pt x="815" y="1448"/>
                  <a:pt x="815" y="1449"/>
                </a:cubicBezTo>
                <a:cubicBezTo>
                  <a:pt x="815" y="1450"/>
                  <a:pt x="814" y="1452"/>
                  <a:pt x="815" y="1453"/>
                </a:cubicBezTo>
                <a:cubicBezTo>
                  <a:pt x="814" y="1453"/>
                  <a:pt x="813" y="1453"/>
                  <a:pt x="812" y="1454"/>
                </a:cubicBezTo>
                <a:cubicBezTo>
                  <a:pt x="833" y="1361"/>
                  <a:pt x="833" y="1361"/>
                  <a:pt x="833" y="1361"/>
                </a:cubicBezTo>
                <a:cubicBezTo>
                  <a:pt x="834" y="1361"/>
                  <a:pt x="835" y="1360"/>
                  <a:pt x="835" y="1358"/>
                </a:cubicBezTo>
                <a:cubicBezTo>
                  <a:pt x="835" y="1357"/>
                  <a:pt x="834" y="1355"/>
                  <a:pt x="833" y="1355"/>
                </a:cubicBezTo>
                <a:cubicBezTo>
                  <a:pt x="832" y="1355"/>
                  <a:pt x="830" y="1356"/>
                  <a:pt x="829" y="1357"/>
                </a:cubicBezTo>
                <a:cubicBezTo>
                  <a:pt x="829" y="1358"/>
                  <a:pt x="829" y="1359"/>
                  <a:pt x="830" y="1360"/>
                </a:cubicBezTo>
                <a:cubicBezTo>
                  <a:pt x="800" y="1395"/>
                  <a:pt x="800" y="1395"/>
                  <a:pt x="800" y="1395"/>
                </a:cubicBezTo>
                <a:cubicBezTo>
                  <a:pt x="800" y="1394"/>
                  <a:pt x="800" y="1392"/>
                  <a:pt x="799" y="1392"/>
                </a:cubicBezTo>
                <a:cubicBezTo>
                  <a:pt x="796" y="1391"/>
                  <a:pt x="794" y="1392"/>
                  <a:pt x="791" y="1394"/>
                </a:cubicBezTo>
                <a:cubicBezTo>
                  <a:pt x="791" y="1393"/>
                  <a:pt x="791" y="1392"/>
                  <a:pt x="791" y="1391"/>
                </a:cubicBezTo>
                <a:cubicBezTo>
                  <a:pt x="792" y="1390"/>
                  <a:pt x="796" y="1388"/>
                  <a:pt x="797" y="1387"/>
                </a:cubicBezTo>
                <a:cubicBezTo>
                  <a:pt x="798" y="1386"/>
                  <a:pt x="798" y="1384"/>
                  <a:pt x="797" y="1384"/>
                </a:cubicBezTo>
                <a:cubicBezTo>
                  <a:pt x="823" y="1357"/>
                  <a:pt x="823" y="1357"/>
                  <a:pt x="823" y="1357"/>
                </a:cubicBezTo>
                <a:cubicBezTo>
                  <a:pt x="825" y="1358"/>
                  <a:pt x="827" y="1357"/>
                  <a:pt x="827" y="1356"/>
                </a:cubicBezTo>
                <a:cubicBezTo>
                  <a:pt x="828" y="1355"/>
                  <a:pt x="828" y="1353"/>
                  <a:pt x="827" y="1352"/>
                </a:cubicBezTo>
                <a:cubicBezTo>
                  <a:pt x="825" y="1351"/>
                  <a:pt x="824" y="1351"/>
                  <a:pt x="822" y="1352"/>
                </a:cubicBezTo>
                <a:cubicBezTo>
                  <a:pt x="822" y="1353"/>
                  <a:pt x="821" y="1354"/>
                  <a:pt x="822" y="1355"/>
                </a:cubicBezTo>
                <a:cubicBezTo>
                  <a:pt x="794" y="1373"/>
                  <a:pt x="794" y="1373"/>
                  <a:pt x="794" y="1373"/>
                </a:cubicBezTo>
                <a:cubicBezTo>
                  <a:pt x="792" y="1373"/>
                  <a:pt x="790" y="1374"/>
                  <a:pt x="787" y="1375"/>
                </a:cubicBezTo>
                <a:cubicBezTo>
                  <a:pt x="787" y="1375"/>
                  <a:pt x="787" y="1372"/>
                  <a:pt x="787" y="1372"/>
                </a:cubicBezTo>
                <a:cubicBezTo>
                  <a:pt x="790" y="1371"/>
                  <a:pt x="793" y="1369"/>
                  <a:pt x="794" y="1367"/>
                </a:cubicBezTo>
                <a:cubicBezTo>
                  <a:pt x="795" y="1366"/>
                  <a:pt x="795" y="1366"/>
                  <a:pt x="794" y="1365"/>
                </a:cubicBezTo>
                <a:cubicBezTo>
                  <a:pt x="818" y="1350"/>
                  <a:pt x="818" y="1350"/>
                  <a:pt x="818" y="1350"/>
                </a:cubicBezTo>
                <a:cubicBezTo>
                  <a:pt x="819" y="1351"/>
                  <a:pt x="820" y="1351"/>
                  <a:pt x="821" y="1350"/>
                </a:cubicBezTo>
                <a:cubicBezTo>
                  <a:pt x="822" y="1349"/>
                  <a:pt x="823" y="1348"/>
                  <a:pt x="822" y="1347"/>
                </a:cubicBezTo>
                <a:cubicBezTo>
                  <a:pt x="822" y="1345"/>
                  <a:pt x="820" y="1344"/>
                  <a:pt x="818" y="1345"/>
                </a:cubicBezTo>
                <a:cubicBezTo>
                  <a:pt x="818" y="1345"/>
                  <a:pt x="817" y="1346"/>
                  <a:pt x="817" y="1347"/>
                </a:cubicBezTo>
                <a:cubicBezTo>
                  <a:pt x="794" y="1355"/>
                  <a:pt x="794" y="1355"/>
                  <a:pt x="794" y="1355"/>
                </a:cubicBezTo>
                <a:cubicBezTo>
                  <a:pt x="793" y="1355"/>
                  <a:pt x="792" y="1354"/>
                  <a:pt x="791" y="1354"/>
                </a:cubicBezTo>
                <a:cubicBezTo>
                  <a:pt x="789" y="1354"/>
                  <a:pt x="785" y="1356"/>
                  <a:pt x="785" y="1356"/>
                </a:cubicBezTo>
                <a:cubicBezTo>
                  <a:pt x="784" y="1355"/>
                  <a:pt x="784" y="1354"/>
                  <a:pt x="784" y="1353"/>
                </a:cubicBezTo>
                <a:cubicBezTo>
                  <a:pt x="785" y="1353"/>
                  <a:pt x="790" y="1351"/>
                  <a:pt x="791" y="1350"/>
                </a:cubicBezTo>
                <a:cubicBezTo>
                  <a:pt x="792" y="1349"/>
                  <a:pt x="792" y="1348"/>
                  <a:pt x="792" y="1347"/>
                </a:cubicBezTo>
                <a:cubicBezTo>
                  <a:pt x="816" y="1342"/>
                  <a:pt x="816" y="1342"/>
                  <a:pt x="816" y="1342"/>
                </a:cubicBezTo>
                <a:cubicBezTo>
                  <a:pt x="816" y="1342"/>
                  <a:pt x="817" y="1343"/>
                  <a:pt x="818" y="1342"/>
                </a:cubicBezTo>
                <a:cubicBezTo>
                  <a:pt x="820" y="1342"/>
                  <a:pt x="821" y="1341"/>
                  <a:pt x="821" y="1340"/>
                </a:cubicBezTo>
                <a:cubicBezTo>
                  <a:pt x="821" y="1338"/>
                  <a:pt x="820" y="1337"/>
                  <a:pt x="818" y="1336"/>
                </a:cubicBezTo>
                <a:cubicBezTo>
                  <a:pt x="817" y="1336"/>
                  <a:pt x="816" y="1337"/>
                  <a:pt x="815" y="1338"/>
                </a:cubicBezTo>
                <a:cubicBezTo>
                  <a:pt x="790" y="1337"/>
                  <a:pt x="790" y="1337"/>
                  <a:pt x="790" y="1337"/>
                </a:cubicBezTo>
                <a:cubicBezTo>
                  <a:pt x="790" y="1336"/>
                  <a:pt x="789" y="1336"/>
                  <a:pt x="788" y="1336"/>
                </a:cubicBezTo>
                <a:cubicBezTo>
                  <a:pt x="786" y="1336"/>
                  <a:pt x="783" y="1337"/>
                  <a:pt x="781" y="1338"/>
                </a:cubicBezTo>
                <a:cubicBezTo>
                  <a:pt x="781" y="1337"/>
                  <a:pt x="780" y="1337"/>
                  <a:pt x="780" y="1336"/>
                </a:cubicBezTo>
                <a:cubicBezTo>
                  <a:pt x="780" y="1336"/>
                  <a:pt x="780" y="1336"/>
                  <a:pt x="780" y="1336"/>
                </a:cubicBezTo>
                <a:cubicBezTo>
                  <a:pt x="781" y="1334"/>
                  <a:pt x="785" y="1329"/>
                  <a:pt x="788" y="1324"/>
                </a:cubicBezTo>
                <a:cubicBezTo>
                  <a:pt x="818" y="1331"/>
                  <a:pt x="818" y="1331"/>
                  <a:pt x="818" y="1331"/>
                </a:cubicBezTo>
                <a:cubicBezTo>
                  <a:pt x="817" y="1333"/>
                  <a:pt x="818" y="1334"/>
                  <a:pt x="819" y="1334"/>
                </a:cubicBezTo>
                <a:cubicBezTo>
                  <a:pt x="821" y="1335"/>
                  <a:pt x="823" y="1334"/>
                  <a:pt x="823" y="1333"/>
                </a:cubicBezTo>
                <a:cubicBezTo>
                  <a:pt x="824" y="1332"/>
                  <a:pt x="824" y="1330"/>
                  <a:pt x="822" y="1329"/>
                </a:cubicBezTo>
                <a:cubicBezTo>
                  <a:pt x="821" y="1328"/>
                  <a:pt x="819" y="1328"/>
                  <a:pt x="818" y="1329"/>
                </a:cubicBezTo>
                <a:cubicBezTo>
                  <a:pt x="790" y="1322"/>
                  <a:pt x="790" y="1322"/>
                  <a:pt x="790" y="1322"/>
                </a:cubicBezTo>
                <a:cubicBezTo>
                  <a:pt x="790" y="1321"/>
                  <a:pt x="791" y="1320"/>
                  <a:pt x="792" y="1319"/>
                </a:cubicBezTo>
                <a:cubicBezTo>
                  <a:pt x="794" y="1315"/>
                  <a:pt x="795" y="1308"/>
                  <a:pt x="789" y="1307"/>
                </a:cubicBezTo>
                <a:cubicBezTo>
                  <a:pt x="784" y="1307"/>
                  <a:pt x="782" y="1314"/>
                  <a:pt x="781" y="1318"/>
                </a:cubicBezTo>
                <a:cubicBezTo>
                  <a:pt x="779" y="1322"/>
                  <a:pt x="776" y="1333"/>
                  <a:pt x="776" y="1333"/>
                </a:cubicBezTo>
                <a:cubicBezTo>
                  <a:pt x="775" y="1333"/>
                  <a:pt x="775" y="1333"/>
                  <a:pt x="774" y="1333"/>
                </a:cubicBezTo>
                <a:cubicBezTo>
                  <a:pt x="774" y="1331"/>
                  <a:pt x="773" y="1328"/>
                  <a:pt x="771" y="1327"/>
                </a:cubicBezTo>
                <a:cubicBezTo>
                  <a:pt x="770" y="1326"/>
                  <a:pt x="769" y="1326"/>
                  <a:pt x="769" y="1327"/>
                </a:cubicBezTo>
                <a:cubicBezTo>
                  <a:pt x="767" y="1329"/>
                  <a:pt x="767" y="1333"/>
                  <a:pt x="768" y="1335"/>
                </a:cubicBezTo>
                <a:cubicBezTo>
                  <a:pt x="767" y="1336"/>
                  <a:pt x="766" y="1336"/>
                  <a:pt x="765" y="1337"/>
                </a:cubicBezTo>
                <a:cubicBezTo>
                  <a:pt x="765" y="1336"/>
                  <a:pt x="762" y="1331"/>
                  <a:pt x="761" y="1330"/>
                </a:cubicBezTo>
                <a:cubicBezTo>
                  <a:pt x="760" y="1330"/>
                  <a:pt x="760" y="1331"/>
                  <a:pt x="759" y="1331"/>
                </a:cubicBezTo>
                <a:cubicBezTo>
                  <a:pt x="758" y="1332"/>
                  <a:pt x="760" y="1338"/>
                  <a:pt x="760" y="1339"/>
                </a:cubicBezTo>
                <a:cubicBezTo>
                  <a:pt x="759" y="1339"/>
                  <a:pt x="758" y="1340"/>
                  <a:pt x="757" y="1340"/>
                </a:cubicBezTo>
                <a:cubicBezTo>
                  <a:pt x="757" y="1339"/>
                  <a:pt x="755" y="1334"/>
                  <a:pt x="753" y="1333"/>
                </a:cubicBezTo>
                <a:cubicBezTo>
                  <a:pt x="752" y="1332"/>
                  <a:pt x="751" y="1332"/>
                  <a:pt x="751" y="1333"/>
                </a:cubicBezTo>
                <a:cubicBezTo>
                  <a:pt x="750" y="1335"/>
                  <a:pt x="751" y="1341"/>
                  <a:pt x="752" y="1342"/>
                </a:cubicBezTo>
                <a:cubicBezTo>
                  <a:pt x="751" y="1343"/>
                  <a:pt x="751" y="1343"/>
                  <a:pt x="750" y="1343"/>
                </a:cubicBezTo>
                <a:cubicBezTo>
                  <a:pt x="749" y="1340"/>
                  <a:pt x="747" y="1338"/>
                  <a:pt x="745" y="1337"/>
                </a:cubicBezTo>
                <a:cubicBezTo>
                  <a:pt x="743" y="1336"/>
                  <a:pt x="741" y="1337"/>
                  <a:pt x="742" y="1339"/>
                </a:cubicBezTo>
                <a:cubicBezTo>
                  <a:pt x="742" y="1340"/>
                  <a:pt x="744" y="1345"/>
                  <a:pt x="745" y="1345"/>
                </a:cubicBezTo>
                <a:cubicBezTo>
                  <a:pt x="744" y="1346"/>
                  <a:pt x="741" y="1347"/>
                  <a:pt x="741" y="1347"/>
                </a:cubicBezTo>
                <a:cubicBezTo>
                  <a:pt x="740" y="1346"/>
                  <a:pt x="737" y="1341"/>
                  <a:pt x="736" y="1340"/>
                </a:cubicBezTo>
                <a:cubicBezTo>
                  <a:pt x="735" y="1339"/>
                  <a:pt x="733" y="1340"/>
                  <a:pt x="733" y="1341"/>
                </a:cubicBezTo>
                <a:cubicBezTo>
                  <a:pt x="732" y="1343"/>
                  <a:pt x="734" y="1348"/>
                  <a:pt x="734" y="1349"/>
                </a:cubicBezTo>
                <a:cubicBezTo>
                  <a:pt x="733" y="1350"/>
                  <a:pt x="732" y="1350"/>
                  <a:pt x="730" y="1351"/>
                </a:cubicBezTo>
                <a:cubicBezTo>
                  <a:pt x="730" y="1350"/>
                  <a:pt x="727" y="1346"/>
                  <a:pt x="725" y="1346"/>
                </a:cubicBezTo>
                <a:cubicBezTo>
                  <a:pt x="724" y="1345"/>
                  <a:pt x="722" y="1347"/>
                  <a:pt x="722" y="1348"/>
                </a:cubicBezTo>
                <a:cubicBezTo>
                  <a:pt x="722" y="1350"/>
                  <a:pt x="723" y="1352"/>
                  <a:pt x="724" y="1354"/>
                </a:cubicBezTo>
                <a:cubicBezTo>
                  <a:pt x="723" y="1354"/>
                  <a:pt x="723" y="1354"/>
                  <a:pt x="722" y="1355"/>
                </a:cubicBezTo>
                <a:cubicBezTo>
                  <a:pt x="721" y="1352"/>
                  <a:pt x="719" y="1350"/>
                  <a:pt x="716" y="1350"/>
                </a:cubicBezTo>
                <a:cubicBezTo>
                  <a:pt x="715" y="1350"/>
                  <a:pt x="714" y="1351"/>
                  <a:pt x="714" y="1352"/>
                </a:cubicBezTo>
                <a:cubicBezTo>
                  <a:pt x="713" y="1354"/>
                  <a:pt x="715" y="1358"/>
                  <a:pt x="716" y="1358"/>
                </a:cubicBezTo>
                <a:cubicBezTo>
                  <a:pt x="715" y="1359"/>
                  <a:pt x="713" y="1359"/>
                  <a:pt x="712" y="1360"/>
                </a:cubicBezTo>
                <a:cubicBezTo>
                  <a:pt x="712" y="1359"/>
                  <a:pt x="709" y="1357"/>
                  <a:pt x="708" y="1356"/>
                </a:cubicBezTo>
                <a:cubicBezTo>
                  <a:pt x="707" y="1356"/>
                  <a:pt x="705" y="1357"/>
                  <a:pt x="705" y="1358"/>
                </a:cubicBezTo>
                <a:cubicBezTo>
                  <a:pt x="705" y="1359"/>
                  <a:pt x="707" y="1363"/>
                  <a:pt x="707" y="1363"/>
                </a:cubicBezTo>
                <a:cubicBezTo>
                  <a:pt x="706" y="1364"/>
                  <a:pt x="705" y="1365"/>
                  <a:pt x="704" y="1366"/>
                </a:cubicBezTo>
                <a:cubicBezTo>
                  <a:pt x="704" y="1365"/>
                  <a:pt x="701" y="1362"/>
                  <a:pt x="700" y="1361"/>
                </a:cubicBezTo>
                <a:cubicBezTo>
                  <a:pt x="698" y="1361"/>
                  <a:pt x="696" y="1361"/>
                  <a:pt x="696" y="1363"/>
                </a:cubicBezTo>
                <a:cubicBezTo>
                  <a:pt x="696" y="1365"/>
                  <a:pt x="699" y="1369"/>
                  <a:pt x="699" y="1369"/>
                </a:cubicBezTo>
                <a:cubicBezTo>
                  <a:pt x="698" y="1370"/>
                  <a:pt x="697" y="1371"/>
                  <a:pt x="696" y="1372"/>
                </a:cubicBezTo>
                <a:cubicBezTo>
                  <a:pt x="696" y="1371"/>
                  <a:pt x="692" y="1369"/>
                  <a:pt x="691" y="1369"/>
                </a:cubicBezTo>
                <a:cubicBezTo>
                  <a:pt x="689" y="1369"/>
                  <a:pt x="688" y="1370"/>
                  <a:pt x="688" y="1372"/>
                </a:cubicBezTo>
                <a:cubicBezTo>
                  <a:pt x="689" y="1373"/>
                  <a:pt x="691" y="1376"/>
                  <a:pt x="691" y="1376"/>
                </a:cubicBezTo>
                <a:cubicBezTo>
                  <a:pt x="690" y="1377"/>
                  <a:pt x="689" y="1377"/>
                  <a:pt x="689" y="1378"/>
                </a:cubicBezTo>
                <a:cubicBezTo>
                  <a:pt x="689" y="1378"/>
                  <a:pt x="689" y="1378"/>
                  <a:pt x="689" y="1378"/>
                </a:cubicBezTo>
                <a:cubicBezTo>
                  <a:pt x="687" y="1376"/>
                  <a:pt x="685" y="1375"/>
                  <a:pt x="682" y="1376"/>
                </a:cubicBezTo>
                <a:cubicBezTo>
                  <a:pt x="682" y="1376"/>
                  <a:pt x="681" y="1377"/>
                  <a:pt x="681" y="1378"/>
                </a:cubicBezTo>
                <a:cubicBezTo>
                  <a:pt x="681" y="1380"/>
                  <a:pt x="683" y="1381"/>
                  <a:pt x="684" y="1383"/>
                </a:cubicBezTo>
                <a:cubicBezTo>
                  <a:pt x="683" y="1383"/>
                  <a:pt x="683" y="1384"/>
                  <a:pt x="682" y="1384"/>
                </a:cubicBezTo>
                <a:cubicBezTo>
                  <a:pt x="681" y="1383"/>
                  <a:pt x="680" y="1382"/>
                  <a:pt x="678" y="1382"/>
                </a:cubicBezTo>
                <a:cubicBezTo>
                  <a:pt x="676" y="1380"/>
                  <a:pt x="674" y="1383"/>
                  <a:pt x="675" y="1385"/>
                </a:cubicBezTo>
                <a:cubicBezTo>
                  <a:pt x="676" y="1386"/>
                  <a:pt x="677" y="1388"/>
                  <a:pt x="678" y="1389"/>
                </a:cubicBezTo>
                <a:cubicBezTo>
                  <a:pt x="677" y="1390"/>
                  <a:pt x="676" y="1392"/>
                  <a:pt x="676" y="1392"/>
                </a:cubicBezTo>
                <a:cubicBezTo>
                  <a:pt x="676" y="1392"/>
                  <a:pt x="674" y="1390"/>
                  <a:pt x="674" y="1389"/>
                </a:cubicBezTo>
                <a:cubicBezTo>
                  <a:pt x="672" y="1389"/>
                  <a:pt x="670" y="1389"/>
                  <a:pt x="670" y="1391"/>
                </a:cubicBezTo>
                <a:cubicBezTo>
                  <a:pt x="669" y="1392"/>
                  <a:pt x="672" y="1396"/>
                  <a:pt x="673" y="1396"/>
                </a:cubicBezTo>
                <a:cubicBezTo>
                  <a:pt x="671" y="1399"/>
                  <a:pt x="670" y="1401"/>
                  <a:pt x="669" y="1404"/>
                </a:cubicBezTo>
                <a:cubicBezTo>
                  <a:pt x="668" y="1401"/>
                  <a:pt x="667" y="1398"/>
                  <a:pt x="666" y="1395"/>
                </a:cubicBezTo>
                <a:cubicBezTo>
                  <a:pt x="666" y="1395"/>
                  <a:pt x="668" y="1391"/>
                  <a:pt x="669" y="1389"/>
                </a:cubicBezTo>
                <a:cubicBezTo>
                  <a:pt x="670" y="1387"/>
                  <a:pt x="671" y="1385"/>
                  <a:pt x="671" y="1383"/>
                </a:cubicBezTo>
                <a:cubicBezTo>
                  <a:pt x="671" y="1382"/>
                  <a:pt x="670" y="1381"/>
                  <a:pt x="669" y="1382"/>
                </a:cubicBezTo>
                <a:cubicBezTo>
                  <a:pt x="667" y="1382"/>
                  <a:pt x="664" y="1387"/>
                  <a:pt x="663" y="1387"/>
                </a:cubicBezTo>
                <a:cubicBezTo>
                  <a:pt x="663" y="1386"/>
                  <a:pt x="662" y="1385"/>
                  <a:pt x="662" y="1384"/>
                </a:cubicBezTo>
                <a:cubicBezTo>
                  <a:pt x="662" y="1384"/>
                  <a:pt x="665" y="1380"/>
                  <a:pt x="666" y="1378"/>
                </a:cubicBezTo>
                <a:cubicBezTo>
                  <a:pt x="666" y="1376"/>
                  <a:pt x="667" y="1374"/>
                  <a:pt x="667" y="1372"/>
                </a:cubicBezTo>
                <a:cubicBezTo>
                  <a:pt x="667" y="1371"/>
                  <a:pt x="666" y="1371"/>
                  <a:pt x="665" y="1371"/>
                </a:cubicBezTo>
                <a:cubicBezTo>
                  <a:pt x="663" y="1372"/>
                  <a:pt x="660" y="1376"/>
                  <a:pt x="659" y="1377"/>
                </a:cubicBezTo>
                <a:cubicBezTo>
                  <a:pt x="659" y="1376"/>
                  <a:pt x="659" y="1375"/>
                  <a:pt x="658" y="1374"/>
                </a:cubicBezTo>
                <a:cubicBezTo>
                  <a:pt x="659" y="1373"/>
                  <a:pt x="660" y="1371"/>
                  <a:pt x="661" y="1369"/>
                </a:cubicBezTo>
                <a:cubicBezTo>
                  <a:pt x="662" y="1368"/>
                  <a:pt x="663" y="1366"/>
                  <a:pt x="663" y="1364"/>
                </a:cubicBezTo>
                <a:cubicBezTo>
                  <a:pt x="662" y="1363"/>
                  <a:pt x="662" y="1363"/>
                  <a:pt x="661" y="1363"/>
                </a:cubicBezTo>
                <a:cubicBezTo>
                  <a:pt x="659" y="1363"/>
                  <a:pt x="656" y="1368"/>
                  <a:pt x="656" y="1368"/>
                </a:cubicBezTo>
                <a:cubicBezTo>
                  <a:pt x="655" y="1367"/>
                  <a:pt x="655" y="1366"/>
                  <a:pt x="654" y="1365"/>
                </a:cubicBezTo>
                <a:cubicBezTo>
                  <a:pt x="655" y="1364"/>
                  <a:pt x="659" y="1357"/>
                  <a:pt x="659" y="1355"/>
                </a:cubicBezTo>
                <a:cubicBezTo>
                  <a:pt x="659" y="1353"/>
                  <a:pt x="657" y="1353"/>
                  <a:pt x="655" y="1354"/>
                </a:cubicBezTo>
                <a:cubicBezTo>
                  <a:pt x="654" y="1355"/>
                  <a:pt x="651" y="1359"/>
                  <a:pt x="651" y="1359"/>
                </a:cubicBezTo>
                <a:cubicBezTo>
                  <a:pt x="651" y="1358"/>
                  <a:pt x="650" y="1357"/>
                  <a:pt x="650" y="1356"/>
                </a:cubicBezTo>
                <a:cubicBezTo>
                  <a:pt x="651" y="1355"/>
                  <a:pt x="654" y="1348"/>
                  <a:pt x="654" y="1346"/>
                </a:cubicBezTo>
                <a:cubicBezTo>
                  <a:pt x="654" y="1344"/>
                  <a:pt x="652" y="1343"/>
                  <a:pt x="651" y="1344"/>
                </a:cubicBezTo>
                <a:cubicBezTo>
                  <a:pt x="649" y="1345"/>
                  <a:pt x="646" y="1349"/>
                  <a:pt x="646" y="1350"/>
                </a:cubicBezTo>
                <a:cubicBezTo>
                  <a:pt x="646" y="1349"/>
                  <a:pt x="645" y="1348"/>
                  <a:pt x="644" y="1347"/>
                </a:cubicBezTo>
                <a:cubicBezTo>
                  <a:pt x="645" y="1345"/>
                  <a:pt x="649" y="1339"/>
                  <a:pt x="648" y="1337"/>
                </a:cubicBezTo>
                <a:cubicBezTo>
                  <a:pt x="648" y="1336"/>
                  <a:pt x="647" y="1336"/>
                  <a:pt x="646" y="1336"/>
                </a:cubicBezTo>
                <a:cubicBezTo>
                  <a:pt x="644" y="1336"/>
                  <a:pt x="641" y="1340"/>
                  <a:pt x="641" y="1340"/>
                </a:cubicBezTo>
                <a:cubicBezTo>
                  <a:pt x="640" y="1340"/>
                  <a:pt x="640" y="1339"/>
                  <a:pt x="639" y="1338"/>
                </a:cubicBezTo>
                <a:cubicBezTo>
                  <a:pt x="640" y="1336"/>
                  <a:pt x="643" y="1329"/>
                  <a:pt x="642" y="1327"/>
                </a:cubicBezTo>
                <a:cubicBezTo>
                  <a:pt x="641" y="1326"/>
                  <a:pt x="641" y="1326"/>
                  <a:pt x="640" y="1326"/>
                </a:cubicBezTo>
                <a:cubicBezTo>
                  <a:pt x="638" y="1327"/>
                  <a:pt x="636" y="1331"/>
                  <a:pt x="635" y="1332"/>
                </a:cubicBezTo>
                <a:cubicBezTo>
                  <a:pt x="634" y="1331"/>
                  <a:pt x="634" y="1330"/>
                  <a:pt x="633" y="1329"/>
                </a:cubicBezTo>
                <a:cubicBezTo>
                  <a:pt x="635" y="1326"/>
                  <a:pt x="637" y="1322"/>
                  <a:pt x="635" y="1319"/>
                </a:cubicBezTo>
                <a:cubicBezTo>
                  <a:pt x="635" y="1319"/>
                  <a:pt x="634" y="1319"/>
                  <a:pt x="633" y="1319"/>
                </a:cubicBezTo>
                <a:cubicBezTo>
                  <a:pt x="631" y="1319"/>
                  <a:pt x="629" y="1323"/>
                  <a:pt x="629" y="1323"/>
                </a:cubicBezTo>
                <a:cubicBezTo>
                  <a:pt x="628" y="1322"/>
                  <a:pt x="627" y="1321"/>
                  <a:pt x="626" y="1320"/>
                </a:cubicBezTo>
                <a:cubicBezTo>
                  <a:pt x="628" y="1317"/>
                  <a:pt x="630" y="1314"/>
                  <a:pt x="629" y="1311"/>
                </a:cubicBezTo>
                <a:cubicBezTo>
                  <a:pt x="629" y="1307"/>
                  <a:pt x="625" y="1306"/>
                  <a:pt x="623" y="1309"/>
                </a:cubicBezTo>
                <a:cubicBezTo>
                  <a:pt x="622" y="1310"/>
                  <a:pt x="621" y="1312"/>
                  <a:pt x="621" y="1314"/>
                </a:cubicBezTo>
                <a:cubicBezTo>
                  <a:pt x="620" y="1313"/>
                  <a:pt x="619" y="1312"/>
                  <a:pt x="619" y="1312"/>
                </a:cubicBezTo>
                <a:cubicBezTo>
                  <a:pt x="619" y="1311"/>
                  <a:pt x="622" y="1305"/>
                  <a:pt x="622" y="1302"/>
                </a:cubicBezTo>
                <a:cubicBezTo>
                  <a:pt x="621" y="1300"/>
                  <a:pt x="620" y="1300"/>
                  <a:pt x="618" y="1300"/>
                </a:cubicBezTo>
                <a:cubicBezTo>
                  <a:pt x="616" y="1301"/>
                  <a:pt x="613" y="1306"/>
                  <a:pt x="613" y="1306"/>
                </a:cubicBezTo>
                <a:cubicBezTo>
                  <a:pt x="613" y="1305"/>
                  <a:pt x="612" y="1305"/>
                  <a:pt x="612" y="1304"/>
                </a:cubicBezTo>
                <a:cubicBezTo>
                  <a:pt x="613" y="1301"/>
                  <a:pt x="615" y="1297"/>
                  <a:pt x="614" y="1294"/>
                </a:cubicBezTo>
                <a:cubicBezTo>
                  <a:pt x="614" y="1292"/>
                  <a:pt x="612" y="1291"/>
                  <a:pt x="610" y="1292"/>
                </a:cubicBezTo>
                <a:cubicBezTo>
                  <a:pt x="609" y="1294"/>
                  <a:pt x="607" y="1298"/>
                  <a:pt x="606" y="1298"/>
                </a:cubicBezTo>
                <a:cubicBezTo>
                  <a:pt x="606" y="1298"/>
                  <a:pt x="606" y="1298"/>
                  <a:pt x="606" y="1297"/>
                </a:cubicBezTo>
                <a:cubicBezTo>
                  <a:pt x="606" y="1296"/>
                  <a:pt x="609" y="1290"/>
                  <a:pt x="609" y="1288"/>
                </a:cubicBezTo>
                <a:cubicBezTo>
                  <a:pt x="609" y="1287"/>
                  <a:pt x="607" y="1286"/>
                  <a:pt x="606" y="1287"/>
                </a:cubicBezTo>
                <a:cubicBezTo>
                  <a:pt x="604" y="1288"/>
                  <a:pt x="602" y="1292"/>
                  <a:pt x="602" y="1292"/>
                </a:cubicBezTo>
                <a:cubicBezTo>
                  <a:pt x="601" y="1291"/>
                  <a:pt x="600" y="1289"/>
                  <a:pt x="598" y="1287"/>
                </a:cubicBezTo>
                <a:cubicBezTo>
                  <a:pt x="600" y="1282"/>
                  <a:pt x="600" y="1275"/>
                  <a:pt x="601" y="1270"/>
                </a:cubicBezTo>
                <a:cubicBezTo>
                  <a:pt x="601" y="1266"/>
                  <a:pt x="602" y="1255"/>
                  <a:pt x="596" y="1255"/>
                </a:cubicBezTo>
                <a:cubicBezTo>
                  <a:pt x="585" y="1254"/>
                  <a:pt x="591" y="1276"/>
                  <a:pt x="594" y="1286"/>
                </a:cubicBezTo>
                <a:cubicBezTo>
                  <a:pt x="594" y="1286"/>
                  <a:pt x="592" y="1289"/>
                  <a:pt x="591" y="1291"/>
                </a:cubicBezTo>
                <a:cubicBezTo>
                  <a:pt x="591" y="1290"/>
                  <a:pt x="588" y="1288"/>
                  <a:pt x="587" y="1287"/>
                </a:cubicBezTo>
                <a:cubicBezTo>
                  <a:pt x="585" y="1286"/>
                  <a:pt x="583" y="1287"/>
                  <a:pt x="584" y="1289"/>
                </a:cubicBezTo>
                <a:cubicBezTo>
                  <a:pt x="584" y="1291"/>
                  <a:pt x="585" y="1292"/>
                  <a:pt x="586" y="1293"/>
                </a:cubicBezTo>
                <a:cubicBezTo>
                  <a:pt x="586" y="1294"/>
                  <a:pt x="587" y="1296"/>
                  <a:pt x="588" y="1297"/>
                </a:cubicBezTo>
                <a:cubicBezTo>
                  <a:pt x="587" y="1298"/>
                  <a:pt x="587" y="1298"/>
                  <a:pt x="586" y="1299"/>
                </a:cubicBezTo>
                <a:cubicBezTo>
                  <a:pt x="586" y="1299"/>
                  <a:pt x="585" y="1298"/>
                  <a:pt x="585" y="1298"/>
                </a:cubicBezTo>
                <a:cubicBezTo>
                  <a:pt x="583" y="1296"/>
                  <a:pt x="582" y="1294"/>
                  <a:pt x="580" y="1294"/>
                </a:cubicBezTo>
                <a:cubicBezTo>
                  <a:pt x="579" y="1294"/>
                  <a:pt x="578" y="1294"/>
                  <a:pt x="578" y="1295"/>
                </a:cubicBezTo>
                <a:cubicBezTo>
                  <a:pt x="577" y="1297"/>
                  <a:pt x="578" y="1300"/>
                  <a:pt x="580" y="1302"/>
                </a:cubicBezTo>
                <a:cubicBezTo>
                  <a:pt x="580" y="1303"/>
                  <a:pt x="581" y="1304"/>
                  <a:pt x="582" y="1305"/>
                </a:cubicBezTo>
                <a:cubicBezTo>
                  <a:pt x="582" y="1305"/>
                  <a:pt x="581" y="1306"/>
                  <a:pt x="581" y="1307"/>
                </a:cubicBezTo>
                <a:cubicBezTo>
                  <a:pt x="580" y="1306"/>
                  <a:pt x="579" y="1305"/>
                  <a:pt x="578" y="1305"/>
                </a:cubicBezTo>
                <a:cubicBezTo>
                  <a:pt x="577" y="1303"/>
                  <a:pt x="576" y="1302"/>
                  <a:pt x="574" y="1302"/>
                </a:cubicBezTo>
                <a:cubicBezTo>
                  <a:pt x="572" y="1302"/>
                  <a:pt x="572" y="1303"/>
                  <a:pt x="571" y="1304"/>
                </a:cubicBezTo>
                <a:cubicBezTo>
                  <a:pt x="571" y="1306"/>
                  <a:pt x="573" y="1308"/>
                  <a:pt x="574" y="1309"/>
                </a:cubicBezTo>
                <a:cubicBezTo>
                  <a:pt x="575" y="1310"/>
                  <a:pt x="575" y="1311"/>
                  <a:pt x="577" y="1312"/>
                </a:cubicBezTo>
                <a:cubicBezTo>
                  <a:pt x="576" y="1313"/>
                  <a:pt x="575" y="1314"/>
                  <a:pt x="574" y="1315"/>
                </a:cubicBezTo>
                <a:cubicBezTo>
                  <a:pt x="573" y="1314"/>
                  <a:pt x="572" y="1313"/>
                  <a:pt x="571" y="1312"/>
                </a:cubicBezTo>
                <a:cubicBezTo>
                  <a:pt x="569" y="1311"/>
                  <a:pt x="566" y="1310"/>
                  <a:pt x="565" y="1312"/>
                </a:cubicBezTo>
                <a:cubicBezTo>
                  <a:pt x="565" y="1314"/>
                  <a:pt x="566" y="1315"/>
                  <a:pt x="567" y="1317"/>
                </a:cubicBezTo>
                <a:cubicBezTo>
                  <a:pt x="568" y="1318"/>
                  <a:pt x="569" y="1319"/>
                  <a:pt x="570" y="1320"/>
                </a:cubicBezTo>
                <a:cubicBezTo>
                  <a:pt x="569" y="1321"/>
                  <a:pt x="568" y="1322"/>
                  <a:pt x="568" y="1323"/>
                </a:cubicBezTo>
                <a:cubicBezTo>
                  <a:pt x="567" y="1323"/>
                  <a:pt x="563" y="1319"/>
                  <a:pt x="560" y="1319"/>
                </a:cubicBezTo>
                <a:cubicBezTo>
                  <a:pt x="559" y="1319"/>
                  <a:pt x="558" y="1321"/>
                  <a:pt x="559" y="1322"/>
                </a:cubicBezTo>
                <a:cubicBezTo>
                  <a:pt x="559" y="1324"/>
                  <a:pt x="563" y="1327"/>
                  <a:pt x="564" y="1328"/>
                </a:cubicBezTo>
                <a:cubicBezTo>
                  <a:pt x="563" y="1329"/>
                  <a:pt x="563" y="1330"/>
                  <a:pt x="562" y="1331"/>
                </a:cubicBezTo>
                <a:cubicBezTo>
                  <a:pt x="562" y="1331"/>
                  <a:pt x="558" y="1327"/>
                  <a:pt x="556" y="1327"/>
                </a:cubicBezTo>
                <a:cubicBezTo>
                  <a:pt x="555" y="1326"/>
                  <a:pt x="554" y="1327"/>
                  <a:pt x="553" y="1329"/>
                </a:cubicBezTo>
                <a:cubicBezTo>
                  <a:pt x="553" y="1331"/>
                  <a:pt x="555" y="1332"/>
                  <a:pt x="556" y="1334"/>
                </a:cubicBezTo>
                <a:cubicBezTo>
                  <a:pt x="557" y="1335"/>
                  <a:pt x="557" y="1336"/>
                  <a:pt x="558" y="1336"/>
                </a:cubicBezTo>
                <a:cubicBezTo>
                  <a:pt x="558" y="1337"/>
                  <a:pt x="557" y="1338"/>
                  <a:pt x="556" y="1339"/>
                </a:cubicBezTo>
                <a:cubicBezTo>
                  <a:pt x="556" y="1338"/>
                  <a:pt x="551" y="1336"/>
                  <a:pt x="550" y="1335"/>
                </a:cubicBezTo>
                <a:cubicBezTo>
                  <a:pt x="548" y="1335"/>
                  <a:pt x="547" y="1336"/>
                  <a:pt x="546" y="1337"/>
                </a:cubicBezTo>
                <a:cubicBezTo>
                  <a:pt x="546" y="1338"/>
                  <a:pt x="546" y="1340"/>
                  <a:pt x="547" y="1340"/>
                </a:cubicBezTo>
                <a:cubicBezTo>
                  <a:pt x="548" y="1341"/>
                  <a:pt x="552" y="1344"/>
                  <a:pt x="552" y="1345"/>
                </a:cubicBezTo>
                <a:cubicBezTo>
                  <a:pt x="552" y="1346"/>
                  <a:pt x="551" y="1347"/>
                  <a:pt x="550" y="1348"/>
                </a:cubicBezTo>
                <a:cubicBezTo>
                  <a:pt x="549" y="1347"/>
                  <a:pt x="548" y="1346"/>
                  <a:pt x="547" y="1345"/>
                </a:cubicBezTo>
                <a:cubicBezTo>
                  <a:pt x="546" y="1344"/>
                  <a:pt x="544" y="1343"/>
                  <a:pt x="542" y="1343"/>
                </a:cubicBezTo>
                <a:cubicBezTo>
                  <a:pt x="540" y="1343"/>
                  <a:pt x="539" y="1344"/>
                  <a:pt x="540" y="1346"/>
                </a:cubicBezTo>
                <a:cubicBezTo>
                  <a:pt x="540" y="1347"/>
                  <a:pt x="542" y="1349"/>
                  <a:pt x="543" y="1350"/>
                </a:cubicBezTo>
                <a:cubicBezTo>
                  <a:pt x="544" y="1351"/>
                  <a:pt x="546" y="1352"/>
                  <a:pt x="547" y="1353"/>
                </a:cubicBezTo>
                <a:cubicBezTo>
                  <a:pt x="546" y="1354"/>
                  <a:pt x="545" y="1355"/>
                  <a:pt x="545" y="1356"/>
                </a:cubicBezTo>
                <a:cubicBezTo>
                  <a:pt x="544" y="1355"/>
                  <a:pt x="537" y="1351"/>
                  <a:pt x="535" y="1352"/>
                </a:cubicBezTo>
                <a:cubicBezTo>
                  <a:pt x="534" y="1352"/>
                  <a:pt x="533" y="1353"/>
                  <a:pt x="533" y="1354"/>
                </a:cubicBezTo>
                <a:cubicBezTo>
                  <a:pt x="533" y="1356"/>
                  <a:pt x="540" y="1361"/>
                  <a:pt x="541" y="1362"/>
                </a:cubicBezTo>
                <a:cubicBezTo>
                  <a:pt x="540" y="1364"/>
                  <a:pt x="539" y="1365"/>
                  <a:pt x="539" y="1366"/>
                </a:cubicBezTo>
                <a:cubicBezTo>
                  <a:pt x="538" y="1365"/>
                  <a:pt x="534" y="1362"/>
                  <a:pt x="532" y="1361"/>
                </a:cubicBezTo>
                <a:cubicBezTo>
                  <a:pt x="529" y="1359"/>
                  <a:pt x="526" y="1363"/>
                  <a:pt x="528" y="1365"/>
                </a:cubicBezTo>
                <a:cubicBezTo>
                  <a:pt x="529" y="1367"/>
                  <a:pt x="534" y="1371"/>
                  <a:pt x="535" y="1372"/>
                </a:cubicBezTo>
                <a:cubicBezTo>
                  <a:pt x="535" y="1372"/>
                  <a:pt x="535" y="1373"/>
                  <a:pt x="534" y="1374"/>
                </a:cubicBezTo>
                <a:cubicBezTo>
                  <a:pt x="533" y="1373"/>
                  <a:pt x="527" y="1370"/>
                  <a:pt x="525" y="1370"/>
                </a:cubicBezTo>
                <a:cubicBezTo>
                  <a:pt x="523" y="1370"/>
                  <a:pt x="522" y="1372"/>
                  <a:pt x="523" y="1373"/>
                </a:cubicBezTo>
                <a:cubicBezTo>
                  <a:pt x="523" y="1375"/>
                  <a:pt x="529" y="1379"/>
                  <a:pt x="531" y="1380"/>
                </a:cubicBezTo>
                <a:cubicBezTo>
                  <a:pt x="530" y="1381"/>
                  <a:pt x="530" y="1382"/>
                  <a:pt x="529" y="1382"/>
                </a:cubicBezTo>
                <a:cubicBezTo>
                  <a:pt x="528" y="1382"/>
                  <a:pt x="522" y="1379"/>
                  <a:pt x="520" y="1379"/>
                </a:cubicBezTo>
                <a:cubicBezTo>
                  <a:pt x="519" y="1379"/>
                  <a:pt x="518" y="1381"/>
                  <a:pt x="519" y="1382"/>
                </a:cubicBezTo>
                <a:cubicBezTo>
                  <a:pt x="519" y="1384"/>
                  <a:pt x="525" y="1388"/>
                  <a:pt x="526" y="1389"/>
                </a:cubicBezTo>
                <a:cubicBezTo>
                  <a:pt x="526" y="1390"/>
                  <a:pt x="525" y="1391"/>
                  <a:pt x="525" y="1392"/>
                </a:cubicBezTo>
                <a:cubicBezTo>
                  <a:pt x="522" y="1389"/>
                  <a:pt x="516" y="1387"/>
                  <a:pt x="515" y="1390"/>
                </a:cubicBezTo>
                <a:cubicBezTo>
                  <a:pt x="514" y="1393"/>
                  <a:pt x="521" y="1397"/>
                  <a:pt x="522" y="1398"/>
                </a:cubicBezTo>
                <a:cubicBezTo>
                  <a:pt x="522" y="1399"/>
                  <a:pt x="521" y="1400"/>
                  <a:pt x="521" y="1402"/>
                </a:cubicBezTo>
                <a:cubicBezTo>
                  <a:pt x="520" y="1401"/>
                  <a:pt x="514" y="1398"/>
                  <a:pt x="512" y="1399"/>
                </a:cubicBezTo>
                <a:cubicBezTo>
                  <a:pt x="511" y="1399"/>
                  <a:pt x="511" y="1400"/>
                  <a:pt x="511" y="1401"/>
                </a:cubicBezTo>
                <a:cubicBezTo>
                  <a:pt x="511" y="1403"/>
                  <a:pt x="517" y="1407"/>
                  <a:pt x="519" y="1408"/>
                </a:cubicBezTo>
                <a:cubicBezTo>
                  <a:pt x="518" y="1409"/>
                  <a:pt x="518" y="1410"/>
                  <a:pt x="518" y="1411"/>
                </a:cubicBezTo>
                <a:cubicBezTo>
                  <a:pt x="517" y="1411"/>
                  <a:pt x="512" y="1410"/>
                  <a:pt x="511" y="1410"/>
                </a:cubicBezTo>
                <a:cubicBezTo>
                  <a:pt x="509" y="1410"/>
                  <a:pt x="507" y="1412"/>
                  <a:pt x="508" y="1414"/>
                </a:cubicBezTo>
                <a:cubicBezTo>
                  <a:pt x="510" y="1416"/>
                  <a:pt x="513" y="1417"/>
                  <a:pt x="516" y="1417"/>
                </a:cubicBezTo>
                <a:cubicBezTo>
                  <a:pt x="516" y="1419"/>
                  <a:pt x="515" y="1421"/>
                  <a:pt x="515" y="1422"/>
                </a:cubicBezTo>
                <a:cubicBezTo>
                  <a:pt x="514" y="1422"/>
                  <a:pt x="509" y="1421"/>
                  <a:pt x="508" y="1422"/>
                </a:cubicBezTo>
                <a:cubicBezTo>
                  <a:pt x="507" y="1422"/>
                  <a:pt x="506" y="1423"/>
                  <a:pt x="506" y="1424"/>
                </a:cubicBezTo>
                <a:cubicBezTo>
                  <a:pt x="507" y="1426"/>
                  <a:pt x="513" y="1428"/>
                  <a:pt x="514" y="1428"/>
                </a:cubicBezTo>
                <a:cubicBezTo>
                  <a:pt x="513" y="1434"/>
                  <a:pt x="513" y="1439"/>
                  <a:pt x="513" y="1445"/>
                </a:cubicBezTo>
                <a:cubicBezTo>
                  <a:pt x="512" y="1442"/>
                  <a:pt x="511" y="1440"/>
                  <a:pt x="510" y="1438"/>
                </a:cubicBezTo>
                <a:cubicBezTo>
                  <a:pt x="507" y="1434"/>
                  <a:pt x="503" y="1428"/>
                  <a:pt x="498" y="1425"/>
                </a:cubicBezTo>
                <a:cubicBezTo>
                  <a:pt x="499" y="1424"/>
                  <a:pt x="499" y="1422"/>
                  <a:pt x="500" y="1421"/>
                </a:cubicBezTo>
                <a:cubicBezTo>
                  <a:pt x="501" y="1418"/>
                  <a:pt x="501" y="1412"/>
                  <a:pt x="499" y="1410"/>
                </a:cubicBezTo>
                <a:cubicBezTo>
                  <a:pt x="497" y="1409"/>
                  <a:pt x="496" y="1408"/>
                  <a:pt x="495" y="1410"/>
                </a:cubicBezTo>
                <a:cubicBezTo>
                  <a:pt x="492" y="1412"/>
                  <a:pt x="493" y="1417"/>
                  <a:pt x="493" y="1420"/>
                </a:cubicBezTo>
                <a:cubicBezTo>
                  <a:pt x="494" y="1421"/>
                  <a:pt x="494" y="1423"/>
                  <a:pt x="494" y="1424"/>
                </a:cubicBezTo>
                <a:cubicBezTo>
                  <a:pt x="490" y="1424"/>
                  <a:pt x="487" y="1427"/>
                  <a:pt x="484" y="1430"/>
                </a:cubicBezTo>
                <a:cubicBezTo>
                  <a:pt x="489" y="1415"/>
                  <a:pt x="496" y="1394"/>
                  <a:pt x="484" y="1390"/>
                </a:cubicBezTo>
                <a:cubicBezTo>
                  <a:pt x="475" y="1386"/>
                  <a:pt x="471" y="1399"/>
                  <a:pt x="471" y="1405"/>
                </a:cubicBezTo>
                <a:cubicBezTo>
                  <a:pt x="471" y="1411"/>
                  <a:pt x="471" y="1418"/>
                  <a:pt x="472" y="1424"/>
                </a:cubicBezTo>
                <a:cubicBezTo>
                  <a:pt x="470" y="1420"/>
                  <a:pt x="467" y="1417"/>
                  <a:pt x="464" y="1413"/>
                </a:cubicBezTo>
                <a:cubicBezTo>
                  <a:pt x="466" y="1412"/>
                  <a:pt x="467" y="1410"/>
                  <a:pt x="467" y="1408"/>
                </a:cubicBezTo>
                <a:cubicBezTo>
                  <a:pt x="468" y="1406"/>
                  <a:pt x="466" y="1404"/>
                  <a:pt x="464" y="1404"/>
                </a:cubicBezTo>
                <a:cubicBezTo>
                  <a:pt x="462" y="1405"/>
                  <a:pt x="460" y="1406"/>
                  <a:pt x="459" y="1408"/>
                </a:cubicBezTo>
                <a:cubicBezTo>
                  <a:pt x="458" y="1407"/>
                  <a:pt x="458" y="1407"/>
                  <a:pt x="457" y="1406"/>
                </a:cubicBezTo>
                <a:cubicBezTo>
                  <a:pt x="458" y="1406"/>
                  <a:pt x="461" y="1401"/>
                  <a:pt x="461" y="1399"/>
                </a:cubicBezTo>
                <a:cubicBezTo>
                  <a:pt x="461" y="1397"/>
                  <a:pt x="459" y="1396"/>
                  <a:pt x="458" y="1396"/>
                </a:cubicBezTo>
                <a:cubicBezTo>
                  <a:pt x="456" y="1396"/>
                  <a:pt x="452" y="1400"/>
                  <a:pt x="451" y="1400"/>
                </a:cubicBezTo>
                <a:cubicBezTo>
                  <a:pt x="450" y="1400"/>
                  <a:pt x="450" y="1399"/>
                  <a:pt x="449" y="1398"/>
                </a:cubicBezTo>
                <a:cubicBezTo>
                  <a:pt x="449" y="1398"/>
                  <a:pt x="452" y="1393"/>
                  <a:pt x="452" y="1391"/>
                </a:cubicBezTo>
                <a:cubicBezTo>
                  <a:pt x="452" y="1389"/>
                  <a:pt x="450" y="1388"/>
                  <a:pt x="448" y="1389"/>
                </a:cubicBezTo>
                <a:cubicBezTo>
                  <a:pt x="447" y="1389"/>
                  <a:pt x="444" y="1393"/>
                  <a:pt x="443" y="1393"/>
                </a:cubicBezTo>
                <a:cubicBezTo>
                  <a:pt x="441" y="1392"/>
                  <a:pt x="440" y="1391"/>
                  <a:pt x="438" y="1390"/>
                </a:cubicBezTo>
                <a:cubicBezTo>
                  <a:pt x="438" y="1389"/>
                  <a:pt x="441" y="1384"/>
                  <a:pt x="441" y="1382"/>
                </a:cubicBezTo>
                <a:cubicBezTo>
                  <a:pt x="440" y="1381"/>
                  <a:pt x="439" y="1380"/>
                  <a:pt x="437" y="1380"/>
                </a:cubicBezTo>
                <a:cubicBezTo>
                  <a:pt x="435" y="1380"/>
                  <a:pt x="431" y="1385"/>
                  <a:pt x="431" y="1385"/>
                </a:cubicBezTo>
                <a:cubicBezTo>
                  <a:pt x="429" y="1384"/>
                  <a:pt x="426" y="1385"/>
                  <a:pt x="425" y="1384"/>
                </a:cubicBezTo>
                <a:cubicBezTo>
                  <a:pt x="425" y="1380"/>
                  <a:pt x="426" y="1374"/>
                  <a:pt x="426" y="1370"/>
                </a:cubicBezTo>
                <a:cubicBezTo>
                  <a:pt x="426" y="1366"/>
                  <a:pt x="426" y="1360"/>
                  <a:pt x="422" y="1358"/>
                </a:cubicBezTo>
                <a:cubicBezTo>
                  <a:pt x="417" y="1356"/>
                  <a:pt x="414" y="1363"/>
                  <a:pt x="414" y="1366"/>
                </a:cubicBezTo>
                <a:cubicBezTo>
                  <a:pt x="415" y="1371"/>
                  <a:pt x="422" y="1383"/>
                  <a:pt x="422" y="1384"/>
                </a:cubicBezTo>
                <a:cubicBezTo>
                  <a:pt x="420" y="1385"/>
                  <a:pt x="415" y="1388"/>
                  <a:pt x="414" y="1389"/>
                </a:cubicBezTo>
                <a:cubicBezTo>
                  <a:pt x="413" y="1389"/>
                  <a:pt x="410" y="1386"/>
                  <a:pt x="408" y="1385"/>
                </a:cubicBezTo>
                <a:cubicBezTo>
                  <a:pt x="406" y="1385"/>
                  <a:pt x="403" y="1386"/>
                  <a:pt x="403" y="1388"/>
                </a:cubicBezTo>
                <a:cubicBezTo>
                  <a:pt x="403" y="1389"/>
                  <a:pt x="403" y="1390"/>
                  <a:pt x="404" y="1391"/>
                </a:cubicBezTo>
                <a:cubicBezTo>
                  <a:pt x="404" y="1392"/>
                  <a:pt x="406" y="1395"/>
                  <a:pt x="407" y="1395"/>
                </a:cubicBezTo>
                <a:cubicBezTo>
                  <a:pt x="406" y="1396"/>
                  <a:pt x="405" y="1397"/>
                  <a:pt x="404" y="1398"/>
                </a:cubicBezTo>
                <a:cubicBezTo>
                  <a:pt x="404" y="1398"/>
                  <a:pt x="398" y="1396"/>
                  <a:pt x="397" y="1399"/>
                </a:cubicBezTo>
                <a:cubicBezTo>
                  <a:pt x="396" y="1400"/>
                  <a:pt x="399" y="1405"/>
                  <a:pt x="399" y="1405"/>
                </a:cubicBezTo>
                <a:cubicBezTo>
                  <a:pt x="398" y="1407"/>
                  <a:pt x="396" y="1414"/>
                  <a:pt x="395" y="1416"/>
                </a:cubicBezTo>
                <a:cubicBezTo>
                  <a:pt x="395" y="1405"/>
                  <a:pt x="394" y="1388"/>
                  <a:pt x="393" y="1378"/>
                </a:cubicBezTo>
                <a:cubicBezTo>
                  <a:pt x="391" y="1371"/>
                  <a:pt x="385" y="1360"/>
                  <a:pt x="376" y="1363"/>
                </a:cubicBezTo>
                <a:cubicBezTo>
                  <a:pt x="355" y="1370"/>
                  <a:pt x="372" y="1402"/>
                  <a:pt x="385" y="1417"/>
                </a:cubicBezTo>
                <a:cubicBezTo>
                  <a:pt x="380" y="1414"/>
                  <a:pt x="376" y="1411"/>
                  <a:pt x="371" y="1410"/>
                </a:cubicBezTo>
                <a:cubicBezTo>
                  <a:pt x="372" y="1407"/>
                  <a:pt x="372" y="1403"/>
                  <a:pt x="370" y="1401"/>
                </a:cubicBezTo>
                <a:cubicBezTo>
                  <a:pt x="369" y="1400"/>
                  <a:pt x="367" y="1400"/>
                  <a:pt x="366" y="1401"/>
                </a:cubicBezTo>
                <a:cubicBezTo>
                  <a:pt x="365" y="1402"/>
                  <a:pt x="364" y="1407"/>
                  <a:pt x="364" y="1407"/>
                </a:cubicBezTo>
                <a:cubicBezTo>
                  <a:pt x="363" y="1407"/>
                  <a:pt x="362" y="1406"/>
                  <a:pt x="361" y="1406"/>
                </a:cubicBezTo>
                <a:cubicBezTo>
                  <a:pt x="361" y="1405"/>
                  <a:pt x="360" y="1397"/>
                  <a:pt x="358" y="1395"/>
                </a:cubicBezTo>
                <a:cubicBezTo>
                  <a:pt x="358" y="1395"/>
                  <a:pt x="357" y="1395"/>
                  <a:pt x="356" y="1395"/>
                </a:cubicBezTo>
                <a:cubicBezTo>
                  <a:pt x="354" y="1397"/>
                  <a:pt x="353" y="1403"/>
                  <a:pt x="353" y="1404"/>
                </a:cubicBezTo>
                <a:cubicBezTo>
                  <a:pt x="352" y="1404"/>
                  <a:pt x="350" y="1404"/>
                  <a:pt x="348" y="1403"/>
                </a:cubicBezTo>
                <a:cubicBezTo>
                  <a:pt x="348" y="1402"/>
                  <a:pt x="348" y="1395"/>
                  <a:pt x="347" y="1393"/>
                </a:cubicBezTo>
                <a:cubicBezTo>
                  <a:pt x="346" y="1392"/>
                  <a:pt x="344" y="1391"/>
                  <a:pt x="343" y="1392"/>
                </a:cubicBezTo>
                <a:cubicBezTo>
                  <a:pt x="340" y="1395"/>
                  <a:pt x="340" y="1399"/>
                  <a:pt x="340" y="1402"/>
                </a:cubicBezTo>
                <a:cubicBezTo>
                  <a:pt x="338" y="1402"/>
                  <a:pt x="337" y="1402"/>
                  <a:pt x="335" y="1402"/>
                </a:cubicBezTo>
                <a:cubicBezTo>
                  <a:pt x="335" y="1400"/>
                  <a:pt x="335" y="1398"/>
                  <a:pt x="334" y="1396"/>
                </a:cubicBezTo>
                <a:cubicBezTo>
                  <a:pt x="334" y="1395"/>
                  <a:pt x="333" y="1391"/>
                  <a:pt x="331" y="1392"/>
                </a:cubicBezTo>
                <a:cubicBezTo>
                  <a:pt x="328" y="1392"/>
                  <a:pt x="328" y="1395"/>
                  <a:pt x="328" y="1397"/>
                </a:cubicBezTo>
                <a:cubicBezTo>
                  <a:pt x="327" y="1399"/>
                  <a:pt x="327" y="1400"/>
                  <a:pt x="327" y="1402"/>
                </a:cubicBezTo>
                <a:cubicBezTo>
                  <a:pt x="325" y="1402"/>
                  <a:pt x="323" y="1402"/>
                  <a:pt x="321" y="1402"/>
                </a:cubicBezTo>
                <a:cubicBezTo>
                  <a:pt x="321" y="1400"/>
                  <a:pt x="321" y="1399"/>
                  <a:pt x="321" y="1398"/>
                </a:cubicBezTo>
                <a:cubicBezTo>
                  <a:pt x="321" y="1396"/>
                  <a:pt x="321" y="1393"/>
                  <a:pt x="320" y="1391"/>
                </a:cubicBezTo>
                <a:cubicBezTo>
                  <a:pt x="319" y="1389"/>
                  <a:pt x="316" y="1389"/>
                  <a:pt x="314" y="1391"/>
                </a:cubicBezTo>
                <a:cubicBezTo>
                  <a:pt x="313" y="1393"/>
                  <a:pt x="313" y="1395"/>
                  <a:pt x="313" y="1397"/>
                </a:cubicBezTo>
                <a:cubicBezTo>
                  <a:pt x="313" y="1399"/>
                  <a:pt x="313" y="1400"/>
                  <a:pt x="313" y="1402"/>
                </a:cubicBezTo>
                <a:cubicBezTo>
                  <a:pt x="308" y="1402"/>
                  <a:pt x="302" y="1402"/>
                  <a:pt x="298" y="1403"/>
                </a:cubicBezTo>
                <a:cubicBezTo>
                  <a:pt x="297" y="1403"/>
                  <a:pt x="296" y="1402"/>
                  <a:pt x="296" y="1402"/>
                </a:cubicBezTo>
                <a:cubicBezTo>
                  <a:pt x="299" y="1401"/>
                  <a:pt x="302" y="1401"/>
                  <a:pt x="305" y="1400"/>
                </a:cubicBezTo>
                <a:cubicBezTo>
                  <a:pt x="309" y="1398"/>
                  <a:pt x="307" y="1393"/>
                  <a:pt x="303" y="1394"/>
                </a:cubicBezTo>
                <a:cubicBezTo>
                  <a:pt x="301" y="1395"/>
                  <a:pt x="298" y="1395"/>
                  <a:pt x="295" y="1395"/>
                </a:cubicBezTo>
                <a:cubicBezTo>
                  <a:pt x="295" y="1395"/>
                  <a:pt x="299" y="1390"/>
                  <a:pt x="301" y="1388"/>
                </a:cubicBezTo>
                <a:cubicBezTo>
                  <a:pt x="304" y="1386"/>
                  <a:pt x="300" y="1382"/>
                  <a:pt x="297" y="1384"/>
                </a:cubicBezTo>
                <a:cubicBezTo>
                  <a:pt x="295" y="1386"/>
                  <a:pt x="291" y="1390"/>
                  <a:pt x="291" y="1391"/>
                </a:cubicBezTo>
                <a:cubicBezTo>
                  <a:pt x="291" y="1387"/>
                  <a:pt x="291" y="1384"/>
                  <a:pt x="290" y="1381"/>
                </a:cubicBezTo>
                <a:cubicBezTo>
                  <a:pt x="289" y="1379"/>
                  <a:pt x="285" y="1379"/>
                  <a:pt x="285" y="1382"/>
                </a:cubicBezTo>
                <a:cubicBezTo>
                  <a:pt x="285" y="1386"/>
                  <a:pt x="285" y="1390"/>
                  <a:pt x="285" y="1393"/>
                </a:cubicBezTo>
                <a:cubicBezTo>
                  <a:pt x="284" y="1392"/>
                  <a:pt x="278" y="1386"/>
                  <a:pt x="276" y="1385"/>
                </a:cubicBezTo>
                <a:cubicBezTo>
                  <a:pt x="273" y="1384"/>
                  <a:pt x="271" y="1387"/>
                  <a:pt x="272" y="1389"/>
                </a:cubicBezTo>
                <a:cubicBezTo>
                  <a:pt x="273" y="1391"/>
                  <a:pt x="278" y="1395"/>
                  <a:pt x="279" y="1396"/>
                </a:cubicBezTo>
                <a:cubicBezTo>
                  <a:pt x="279" y="1396"/>
                  <a:pt x="273" y="1397"/>
                  <a:pt x="271" y="1398"/>
                </a:cubicBezTo>
                <a:cubicBezTo>
                  <a:pt x="268" y="1400"/>
                  <a:pt x="270" y="1404"/>
                  <a:pt x="273" y="1403"/>
                </a:cubicBezTo>
                <a:cubicBezTo>
                  <a:pt x="275" y="1403"/>
                  <a:pt x="278" y="1402"/>
                  <a:pt x="280" y="1402"/>
                </a:cubicBezTo>
                <a:cubicBezTo>
                  <a:pt x="279" y="1403"/>
                  <a:pt x="275" y="1410"/>
                  <a:pt x="275" y="1411"/>
                </a:cubicBezTo>
                <a:cubicBezTo>
                  <a:pt x="274" y="1413"/>
                  <a:pt x="277" y="1416"/>
                  <a:pt x="279" y="1414"/>
                </a:cubicBezTo>
                <a:cubicBezTo>
                  <a:pt x="282" y="1411"/>
                  <a:pt x="284" y="1408"/>
                  <a:pt x="287" y="1405"/>
                </a:cubicBezTo>
                <a:cubicBezTo>
                  <a:pt x="287" y="1406"/>
                  <a:pt x="286" y="1412"/>
                  <a:pt x="286" y="1415"/>
                </a:cubicBezTo>
                <a:cubicBezTo>
                  <a:pt x="286" y="1418"/>
                  <a:pt x="291" y="1419"/>
                  <a:pt x="292" y="1415"/>
                </a:cubicBezTo>
                <a:cubicBezTo>
                  <a:pt x="293" y="1413"/>
                  <a:pt x="292" y="1406"/>
                  <a:pt x="292" y="1406"/>
                </a:cubicBezTo>
                <a:cubicBezTo>
                  <a:pt x="293" y="1406"/>
                  <a:pt x="294" y="1408"/>
                  <a:pt x="294" y="1408"/>
                </a:cubicBezTo>
                <a:cubicBezTo>
                  <a:pt x="293" y="1412"/>
                  <a:pt x="293" y="1418"/>
                  <a:pt x="293" y="1422"/>
                </a:cubicBezTo>
                <a:cubicBezTo>
                  <a:pt x="291" y="1422"/>
                  <a:pt x="283" y="1423"/>
                  <a:pt x="281" y="1425"/>
                </a:cubicBezTo>
                <a:cubicBezTo>
                  <a:pt x="280" y="1426"/>
                  <a:pt x="280" y="1427"/>
                  <a:pt x="281" y="1428"/>
                </a:cubicBezTo>
                <a:cubicBezTo>
                  <a:pt x="283" y="1431"/>
                  <a:pt x="292" y="1430"/>
                  <a:pt x="293" y="1430"/>
                </a:cubicBezTo>
                <a:cubicBezTo>
                  <a:pt x="294" y="1432"/>
                  <a:pt x="294" y="1433"/>
                  <a:pt x="294" y="1435"/>
                </a:cubicBezTo>
                <a:cubicBezTo>
                  <a:pt x="293" y="1435"/>
                  <a:pt x="286" y="1437"/>
                  <a:pt x="284" y="1439"/>
                </a:cubicBezTo>
                <a:cubicBezTo>
                  <a:pt x="283" y="1440"/>
                  <a:pt x="284" y="1442"/>
                  <a:pt x="285" y="1442"/>
                </a:cubicBezTo>
                <a:cubicBezTo>
                  <a:pt x="287" y="1444"/>
                  <a:pt x="294" y="1443"/>
                  <a:pt x="294" y="1443"/>
                </a:cubicBezTo>
                <a:cubicBezTo>
                  <a:pt x="295" y="1446"/>
                  <a:pt x="295" y="1449"/>
                  <a:pt x="295" y="1451"/>
                </a:cubicBezTo>
                <a:cubicBezTo>
                  <a:pt x="292" y="1452"/>
                  <a:pt x="288" y="1453"/>
                  <a:pt x="286" y="1456"/>
                </a:cubicBezTo>
                <a:cubicBezTo>
                  <a:pt x="285" y="1458"/>
                  <a:pt x="286" y="1460"/>
                  <a:pt x="288" y="1460"/>
                </a:cubicBezTo>
                <a:cubicBezTo>
                  <a:pt x="290" y="1461"/>
                  <a:pt x="294" y="1461"/>
                  <a:pt x="297" y="1460"/>
                </a:cubicBezTo>
                <a:cubicBezTo>
                  <a:pt x="297" y="1462"/>
                  <a:pt x="298" y="1463"/>
                  <a:pt x="298" y="1465"/>
                </a:cubicBezTo>
                <a:cubicBezTo>
                  <a:pt x="297" y="1465"/>
                  <a:pt x="291" y="1468"/>
                  <a:pt x="291" y="1471"/>
                </a:cubicBezTo>
                <a:cubicBezTo>
                  <a:pt x="291" y="1472"/>
                  <a:pt x="292" y="1473"/>
                  <a:pt x="292" y="1474"/>
                </a:cubicBezTo>
                <a:cubicBezTo>
                  <a:pt x="294" y="1474"/>
                  <a:pt x="300" y="1473"/>
                  <a:pt x="301" y="1473"/>
                </a:cubicBezTo>
                <a:cubicBezTo>
                  <a:pt x="303" y="1477"/>
                  <a:pt x="305" y="1481"/>
                  <a:pt x="308" y="1484"/>
                </a:cubicBezTo>
                <a:cubicBezTo>
                  <a:pt x="293" y="1478"/>
                  <a:pt x="270" y="1478"/>
                  <a:pt x="265" y="1493"/>
                </a:cubicBezTo>
                <a:cubicBezTo>
                  <a:pt x="263" y="1501"/>
                  <a:pt x="268" y="1506"/>
                  <a:pt x="276" y="1507"/>
                </a:cubicBezTo>
                <a:cubicBezTo>
                  <a:pt x="284" y="1508"/>
                  <a:pt x="292" y="1507"/>
                  <a:pt x="301" y="1504"/>
                </a:cubicBezTo>
                <a:cubicBezTo>
                  <a:pt x="308" y="1503"/>
                  <a:pt x="315" y="1502"/>
                  <a:pt x="322" y="1500"/>
                </a:cubicBezTo>
                <a:cubicBezTo>
                  <a:pt x="315" y="1504"/>
                  <a:pt x="308" y="1510"/>
                  <a:pt x="302" y="1515"/>
                </a:cubicBezTo>
                <a:cubicBezTo>
                  <a:pt x="301" y="1515"/>
                  <a:pt x="296" y="1511"/>
                  <a:pt x="295" y="1511"/>
                </a:cubicBezTo>
                <a:cubicBezTo>
                  <a:pt x="294" y="1511"/>
                  <a:pt x="293" y="1512"/>
                  <a:pt x="293" y="1513"/>
                </a:cubicBezTo>
                <a:cubicBezTo>
                  <a:pt x="293" y="1514"/>
                  <a:pt x="295" y="1520"/>
                  <a:pt x="296" y="1521"/>
                </a:cubicBezTo>
                <a:cubicBezTo>
                  <a:pt x="295" y="1521"/>
                  <a:pt x="295" y="1522"/>
                  <a:pt x="294" y="1522"/>
                </a:cubicBezTo>
                <a:cubicBezTo>
                  <a:pt x="293" y="1521"/>
                  <a:pt x="288" y="1518"/>
                  <a:pt x="286" y="1518"/>
                </a:cubicBezTo>
                <a:cubicBezTo>
                  <a:pt x="285" y="1518"/>
                  <a:pt x="283" y="1519"/>
                  <a:pt x="284" y="1520"/>
                </a:cubicBezTo>
                <a:cubicBezTo>
                  <a:pt x="284" y="1522"/>
                  <a:pt x="288" y="1527"/>
                  <a:pt x="289" y="1528"/>
                </a:cubicBezTo>
                <a:cubicBezTo>
                  <a:pt x="288" y="1529"/>
                  <a:pt x="287" y="1530"/>
                  <a:pt x="286" y="1531"/>
                </a:cubicBezTo>
                <a:cubicBezTo>
                  <a:pt x="280" y="1528"/>
                  <a:pt x="272" y="1525"/>
                  <a:pt x="266" y="1526"/>
                </a:cubicBezTo>
                <a:cubicBezTo>
                  <a:pt x="257" y="1528"/>
                  <a:pt x="258" y="1534"/>
                  <a:pt x="259" y="1535"/>
                </a:cubicBezTo>
                <a:cubicBezTo>
                  <a:pt x="261" y="1539"/>
                  <a:pt x="267" y="1538"/>
                  <a:pt x="271" y="1538"/>
                </a:cubicBezTo>
                <a:cubicBezTo>
                  <a:pt x="276" y="1537"/>
                  <a:pt x="280" y="1536"/>
                  <a:pt x="284" y="1535"/>
                </a:cubicBezTo>
                <a:cubicBezTo>
                  <a:pt x="284" y="1536"/>
                  <a:pt x="287" y="1540"/>
                  <a:pt x="287" y="1542"/>
                </a:cubicBezTo>
                <a:cubicBezTo>
                  <a:pt x="287" y="1542"/>
                  <a:pt x="284" y="1545"/>
                  <a:pt x="283" y="1546"/>
                </a:cubicBezTo>
                <a:cubicBezTo>
                  <a:pt x="282" y="1548"/>
                  <a:pt x="281" y="1550"/>
                  <a:pt x="283" y="1552"/>
                </a:cubicBezTo>
                <a:cubicBezTo>
                  <a:pt x="285" y="1554"/>
                  <a:pt x="287" y="1553"/>
                  <a:pt x="289" y="1551"/>
                </a:cubicBezTo>
                <a:cubicBezTo>
                  <a:pt x="289" y="1551"/>
                  <a:pt x="292" y="1547"/>
                  <a:pt x="292" y="1547"/>
                </a:cubicBezTo>
                <a:cubicBezTo>
                  <a:pt x="293" y="1548"/>
                  <a:pt x="294" y="1549"/>
                  <a:pt x="295" y="1549"/>
                </a:cubicBezTo>
                <a:cubicBezTo>
                  <a:pt x="294" y="1550"/>
                  <a:pt x="290" y="1554"/>
                  <a:pt x="290" y="1556"/>
                </a:cubicBezTo>
                <a:cubicBezTo>
                  <a:pt x="290" y="1559"/>
                  <a:pt x="293" y="1561"/>
                  <a:pt x="295" y="1560"/>
                </a:cubicBezTo>
                <a:cubicBezTo>
                  <a:pt x="297" y="1559"/>
                  <a:pt x="301" y="1554"/>
                  <a:pt x="301" y="1554"/>
                </a:cubicBezTo>
                <a:cubicBezTo>
                  <a:pt x="302" y="1555"/>
                  <a:pt x="304" y="1556"/>
                  <a:pt x="304" y="1556"/>
                </a:cubicBezTo>
                <a:cubicBezTo>
                  <a:pt x="303" y="1557"/>
                  <a:pt x="302" y="1558"/>
                  <a:pt x="301" y="1560"/>
                </a:cubicBezTo>
                <a:cubicBezTo>
                  <a:pt x="299" y="1563"/>
                  <a:pt x="304" y="1567"/>
                  <a:pt x="307" y="1564"/>
                </a:cubicBezTo>
                <a:cubicBezTo>
                  <a:pt x="308" y="1563"/>
                  <a:pt x="310" y="1559"/>
                  <a:pt x="310" y="1559"/>
                </a:cubicBezTo>
                <a:cubicBezTo>
                  <a:pt x="314" y="1561"/>
                  <a:pt x="320" y="1564"/>
                  <a:pt x="325" y="1565"/>
                </a:cubicBezTo>
                <a:cubicBezTo>
                  <a:pt x="314" y="1568"/>
                  <a:pt x="303" y="1566"/>
                  <a:pt x="292" y="1569"/>
                </a:cubicBezTo>
                <a:cubicBezTo>
                  <a:pt x="286" y="1570"/>
                  <a:pt x="275" y="1577"/>
                  <a:pt x="278" y="1585"/>
                </a:cubicBezTo>
                <a:cubicBezTo>
                  <a:pt x="283" y="1602"/>
                  <a:pt x="303" y="1591"/>
                  <a:pt x="318" y="1580"/>
                </a:cubicBezTo>
                <a:cubicBezTo>
                  <a:pt x="315" y="1584"/>
                  <a:pt x="313" y="1589"/>
                  <a:pt x="312" y="1593"/>
                </a:cubicBezTo>
                <a:cubicBezTo>
                  <a:pt x="311" y="1593"/>
                  <a:pt x="303" y="1593"/>
                  <a:pt x="302" y="1595"/>
                </a:cubicBezTo>
                <a:cubicBezTo>
                  <a:pt x="299" y="1598"/>
                  <a:pt x="301" y="1602"/>
                  <a:pt x="305" y="1601"/>
                </a:cubicBezTo>
                <a:cubicBezTo>
                  <a:pt x="307" y="1601"/>
                  <a:pt x="312" y="1597"/>
                  <a:pt x="313" y="1596"/>
                </a:cubicBezTo>
                <a:cubicBezTo>
                  <a:pt x="315" y="1602"/>
                  <a:pt x="322" y="1608"/>
                  <a:pt x="331" y="1615"/>
                </a:cubicBezTo>
                <a:cubicBezTo>
                  <a:pt x="327" y="1614"/>
                  <a:pt x="324" y="1614"/>
                  <a:pt x="321" y="1614"/>
                </a:cubicBezTo>
                <a:cubicBezTo>
                  <a:pt x="321" y="1612"/>
                  <a:pt x="321" y="1609"/>
                  <a:pt x="319" y="1608"/>
                </a:cubicBezTo>
                <a:cubicBezTo>
                  <a:pt x="319" y="1607"/>
                  <a:pt x="317" y="1607"/>
                  <a:pt x="316" y="1608"/>
                </a:cubicBezTo>
                <a:cubicBezTo>
                  <a:pt x="315" y="1609"/>
                  <a:pt x="315" y="1611"/>
                  <a:pt x="315" y="1613"/>
                </a:cubicBezTo>
                <a:cubicBezTo>
                  <a:pt x="314" y="1613"/>
                  <a:pt x="312" y="1613"/>
                  <a:pt x="312" y="1613"/>
                </a:cubicBezTo>
                <a:cubicBezTo>
                  <a:pt x="312" y="1613"/>
                  <a:pt x="311" y="1607"/>
                  <a:pt x="309" y="1606"/>
                </a:cubicBezTo>
                <a:cubicBezTo>
                  <a:pt x="308" y="1604"/>
                  <a:pt x="305" y="1605"/>
                  <a:pt x="305" y="1607"/>
                </a:cubicBezTo>
                <a:cubicBezTo>
                  <a:pt x="304" y="1609"/>
                  <a:pt x="305" y="1613"/>
                  <a:pt x="305" y="1614"/>
                </a:cubicBezTo>
                <a:cubicBezTo>
                  <a:pt x="303" y="1614"/>
                  <a:pt x="302" y="1614"/>
                  <a:pt x="301" y="1614"/>
                </a:cubicBezTo>
                <a:cubicBezTo>
                  <a:pt x="301" y="1613"/>
                  <a:pt x="299" y="1606"/>
                  <a:pt x="297" y="1606"/>
                </a:cubicBezTo>
                <a:cubicBezTo>
                  <a:pt x="296" y="1605"/>
                  <a:pt x="294" y="1606"/>
                  <a:pt x="294" y="1607"/>
                </a:cubicBezTo>
                <a:cubicBezTo>
                  <a:pt x="293" y="1608"/>
                  <a:pt x="294" y="1614"/>
                  <a:pt x="295" y="1615"/>
                </a:cubicBezTo>
                <a:cubicBezTo>
                  <a:pt x="293" y="1615"/>
                  <a:pt x="292" y="1615"/>
                  <a:pt x="290" y="1615"/>
                </a:cubicBezTo>
                <a:cubicBezTo>
                  <a:pt x="290" y="1614"/>
                  <a:pt x="287" y="1607"/>
                  <a:pt x="286" y="1606"/>
                </a:cubicBezTo>
                <a:cubicBezTo>
                  <a:pt x="285" y="1605"/>
                  <a:pt x="284" y="1605"/>
                  <a:pt x="283" y="1606"/>
                </a:cubicBezTo>
                <a:cubicBezTo>
                  <a:pt x="282" y="1608"/>
                  <a:pt x="283" y="1615"/>
                  <a:pt x="283" y="1616"/>
                </a:cubicBezTo>
                <a:cubicBezTo>
                  <a:pt x="282" y="1617"/>
                  <a:pt x="281" y="1617"/>
                  <a:pt x="280" y="1617"/>
                </a:cubicBezTo>
                <a:cubicBezTo>
                  <a:pt x="280" y="1615"/>
                  <a:pt x="277" y="1609"/>
                  <a:pt x="276" y="1608"/>
                </a:cubicBezTo>
                <a:cubicBezTo>
                  <a:pt x="274" y="1606"/>
                  <a:pt x="272" y="1607"/>
                  <a:pt x="271" y="1609"/>
                </a:cubicBezTo>
                <a:cubicBezTo>
                  <a:pt x="270" y="1612"/>
                  <a:pt x="271" y="1616"/>
                  <a:pt x="273" y="1618"/>
                </a:cubicBezTo>
                <a:cubicBezTo>
                  <a:pt x="271" y="1619"/>
                  <a:pt x="270" y="1619"/>
                  <a:pt x="268" y="1619"/>
                </a:cubicBezTo>
                <a:cubicBezTo>
                  <a:pt x="268" y="1618"/>
                  <a:pt x="265" y="1613"/>
                  <a:pt x="264" y="1612"/>
                </a:cubicBezTo>
                <a:cubicBezTo>
                  <a:pt x="263" y="1610"/>
                  <a:pt x="260" y="1611"/>
                  <a:pt x="260" y="1613"/>
                </a:cubicBezTo>
                <a:cubicBezTo>
                  <a:pt x="259" y="1616"/>
                  <a:pt x="260" y="1619"/>
                  <a:pt x="261" y="1621"/>
                </a:cubicBezTo>
                <a:cubicBezTo>
                  <a:pt x="261" y="1621"/>
                  <a:pt x="258" y="1622"/>
                  <a:pt x="258" y="1622"/>
                </a:cubicBezTo>
                <a:cubicBezTo>
                  <a:pt x="257" y="1621"/>
                  <a:pt x="254" y="1615"/>
                  <a:pt x="253" y="1614"/>
                </a:cubicBezTo>
                <a:cubicBezTo>
                  <a:pt x="251" y="1613"/>
                  <a:pt x="249" y="1614"/>
                  <a:pt x="248" y="1616"/>
                </a:cubicBezTo>
                <a:cubicBezTo>
                  <a:pt x="248" y="1618"/>
                  <a:pt x="250" y="1623"/>
                  <a:pt x="251" y="1624"/>
                </a:cubicBezTo>
                <a:cubicBezTo>
                  <a:pt x="249" y="1625"/>
                  <a:pt x="248" y="1625"/>
                  <a:pt x="246" y="1626"/>
                </a:cubicBezTo>
                <a:cubicBezTo>
                  <a:pt x="246" y="1624"/>
                  <a:pt x="243" y="1618"/>
                  <a:pt x="241" y="1618"/>
                </a:cubicBezTo>
                <a:cubicBezTo>
                  <a:pt x="240" y="1617"/>
                  <a:pt x="239" y="1618"/>
                  <a:pt x="239" y="1618"/>
                </a:cubicBezTo>
                <a:cubicBezTo>
                  <a:pt x="236" y="1620"/>
                  <a:pt x="237" y="1625"/>
                  <a:pt x="239" y="1628"/>
                </a:cubicBezTo>
                <a:cubicBezTo>
                  <a:pt x="238" y="1629"/>
                  <a:pt x="236" y="1629"/>
                  <a:pt x="235" y="1630"/>
                </a:cubicBezTo>
                <a:cubicBezTo>
                  <a:pt x="233" y="1626"/>
                  <a:pt x="229" y="1621"/>
                  <a:pt x="227" y="1624"/>
                </a:cubicBezTo>
                <a:cubicBezTo>
                  <a:pt x="225" y="1625"/>
                  <a:pt x="228" y="1631"/>
                  <a:pt x="228" y="1632"/>
                </a:cubicBezTo>
                <a:cubicBezTo>
                  <a:pt x="227" y="1633"/>
                  <a:pt x="226" y="1633"/>
                  <a:pt x="225" y="1634"/>
                </a:cubicBezTo>
                <a:cubicBezTo>
                  <a:pt x="224" y="1631"/>
                  <a:pt x="221" y="1628"/>
                  <a:pt x="218" y="1627"/>
                </a:cubicBezTo>
                <a:cubicBezTo>
                  <a:pt x="216" y="1627"/>
                  <a:pt x="214" y="1629"/>
                  <a:pt x="215" y="1631"/>
                </a:cubicBezTo>
                <a:cubicBezTo>
                  <a:pt x="216" y="1632"/>
                  <a:pt x="218" y="1636"/>
                  <a:pt x="218" y="1637"/>
                </a:cubicBezTo>
                <a:cubicBezTo>
                  <a:pt x="217" y="1638"/>
                  <a:pt x="216" y="1638"/>
                  <a:pt x="215" y="1639"/>
                </a:cubicBezTo>
                <a:cubicBezTo>
                  <a:pt x="213" y="1636"/>
                  <a:pt x="210" y="1633"/>
                  <a:pt x="207" y="1633"/>
                </a:cubicBezTo>
                <a:cubicBezTo>
                  <a:pt x="206" y="1633"/>
                  <a:pt x="205" y="1634"/>
                  <a:pt x="205" y="1635"/>
                </a:cubicBezTo>
                <a:cubicBezTo>
                  <a:pt x="205" y="1637"/>
                  <a:pt x="208" y="1641"/>
                  <a:pt x="208" y="1642"/>
                </a:cubicBezTo>
                <a:cubicBezTo>
                  <a:pt x="207" y="1643"/>
                  <a:pt x="206" y="1643"/>
                  <a:pt x="205" y="1644"/>
                </a:cubicBezTo>
                <a:cubicBezTo>
                  <a:pt x="205" y="1644"/>
                  <a:pt x="201" y="1640"/>
                  <a:pt x="199" y="1640"/>
                </a:cubicBezTo>
                <a:cubicBezTo>
                  <a:pt x="198" y="1639"/>
                  <a:pt x="196" y="1640"/>
                  <a:pt x="195" y="1642"/>
                </a:cubicBezTo>
                <a:cubicBezTo>
                  <a:pt x="194" y="1644"/>
                  <a:pt x="198" y="1648"/>
                  <a:pt x="198" y="1648"/>
                </a:cubicBezTo>
                <a:cubicBezTo>
                  <a:pt x="197" y="1649"/>
                  <a:pt x="196" y="1649"/>
                  <a:pt x="195" y="1650"/>
                </a:cubicBezTo>
                <a:cubicBezTo>
                  <a:pt x="195" y="1649"/>
                  <a:pt x="192" y="1646"/>
                  <a:pt x="190" y="1645"/>
                </a:cubicBezTo>
                <a:cubicBezTo>
                  <a:pt x="187" y="1644"/>
                  <a:pt x="185" y="1647"/>
                  <a:pt x="186" y="1649"/>
                </a:cubicBezTo>
                <a:cubicBezTo>
                  <a:pt x="187" y="1652"/>
                  <a:pt x="189" y="1654"/>
                  <a:pt x="189" y="1654"/>
                </a:cubicBezTo>
                <a:cubicBezTo>
                  <a:pt x="188" y="1655"/>
                  <a:pt x="187" y="1656"/>
                  <a:pt x="185" y="1657"/>
                </a:cubicBezTo>
                <a:cubicBezTo>
                  <a:pt x="185" y="1656"/>
                  <a:pt x="180" y="1653"/>
                  <a:pt x="178" y="1654"/>
                </a:cubicBezTo>
                <a:cubicBezTo>
                  <a:pt x="177" y="1654"/>
                  <a:pt x="177" y="1655"/>
                  <a:pt x="177" y="1655"/>
                </a:cubicBezTo>
                <a:cubicBezTo>
                  <a:pt x="177" y="1657"/>
                  <a:pt x="180" y="1661"/>
                  <a:pt x="181" y="1661"/>
                </a:cubicBezTo>
                <a:cubicBezTo>
                  <a:pt x="180" y="1662"/>
                  <a:pt x="180" y="1662"/>
                  <a:pt x="179" y="1663"/>
                </a:cubicBezTo>
                <a:cubicBezTo>
                  <a:pt x="178" y="1662"/>
                  <a:pt x="173" y="1659"/>
                  <a:pt x="171" y="1659"/>
                </a:cubicBezTo>
                <a:cubicBezTo>
                  <a:pt x="168" y="1659"/>
                  <a:pt x="168" y="1662"/>
                  <a:pt x="169" y="1663"/>
                </a:cubicBezTo>
                <a:cubicBezTo>
                  <a:pt x="170" y="1664"/>
                  <a:pt x="175" y="1667"/>
                  <a:pt x="175" y="1668"/>
                </a:cubicBezTo>
                <a:cubicBezTo>
                  <a:pt x="175" y="1669"/>
                  <a:pt x="174" y="1669"/>
                  <a:pt x="173" y="1670"/>
                </a:cubicBezTo>
                <a:cubicBezTo>
                  <a:pt x="173" y="1670"/>
                  <a:pt x="173" y="1670"/>
                  <a:pt x="173" y="1670"/>
                </a:cubicBezTo>
                <a:cubicBezTo>
                  <a:pt x="165" y="1665"/>
                  <a:pt x="138" y="1660"/>
                  <a:pt x="141" y="1673"/>
                </a:cubicBezTo>
                <a:cubicBezTo>
                  <a:pt x="142" y="1680"/>
                  <a:pt x="152" y="1679"/>
                  <a:pt x="156" y="1679"/>
                </a:cubicBezTo>
                <a:cubicBezTo>
                  <a:pt x="161" y="1678"/>
                  <a:pt x="171" y="1676"/>
                  <a:pt x="171" y="1676"/>
                </a:cubicBezTo>
                <a:cubicBezTo>
                  <a:pt x="171" y="1677"/>
                  <a:pt x="172" y="1679"/>
                  <a:pt x="174" y="1680"/>
                </a:cubicBezTo>
                <a:cubicBezTo>
                  <a:pt x="173" y="1681"/>
                  <a:pt x="171" y="1682"/>
                  <a:pt x="170" y="1684"/>
                </a:cubicBezTo>
                <a:cubicBezTo>
                  <a:pt x="169" y="1685"/>
                  <a:pt x="166" y="1688"/>
                  <a:pt x="169" y="1689"/>
                </a:cubicBezTo>
                <a:cubicBezTo>
                  <a:pt x="170" y="1690"/>
                  <a:pt x="176" y="1686"/>
                  <a:pt x="178" y="1685"/>
                </a:cubicBezTo>
                <a:cubicBezTo>
                  <a:pt x="178" y="1685"/>
                  <a:pt x="178" y="1686"/>
                  <a:pt x="178" y="1686"/>
                </a:cubicBezTo>
                <a:cubicBezTo>
                  <a:pt x="176" y="1688"/>
                  <a:pt x="174" y="1690"/>
                  <a:pt x="174" y="1693"/>
                </a:cubicBezTo>
                <a:cubicBezTo>
                  <a:pt x="174" y="1695"/>
                  <a:pt x="175" y="1696"/>
                  <a:pt x="176" y="1696"/>
                </a:cubicBezTo>
                <a:cubicBezTo>
                  <a:pt x="179" y="1696"/>
                  <a:pt x="181" y="1694"/>
                  <a:pt x="183" y="1692"/>
                </a:cubicBezTo>
                <a:cubicBezTo>
                  <a:pt x="184" y="1693"/>
                  <a:pt x="184" y="1693"/>
                  <a:pt x="185" y="1694"/>
                </a:cubicBezTo>
                <a:cubicBezTo>
                  <a:pt x="184" y="1694"/>
                  <a:pt x="181" y="1698"/>
                  <a:pt x="180" y="1700"/>
                </a:cubicBezTo>
                <a:cubicBezTo>
                  <a:pt x="180" y="1703"/>
                  <a:pt x="183" y="1705"/>
                  <a:pt x="185" y="1704"/>
                </a:cubicBezTo>
                <a:cubicBezTo>
                  <a:pt x="187" y="1703"/>
                  <a:pt x="190" y="1700"/>
                  <a:pt x="190" y="1700"/>
                </a:cubicBezTo>
                <a:cubicBezTo>
                  <a:pt x="191" y="1700"/>
                  <a:pt x="192" y="1701"/>
                  <a:pt x="193" y="1702"/>
                </a:cubicBezTo>
                <a:cubicBezTo>
                  <a:pt x="192" y="1703"/>
                  <a:pt x="189" y="1708"/>
                  <a:pt x="189" y="1710"/>
                </a:cubicBezTo>
                <a:cubicBezTo>
                  <a:pt x="189" y="1711"/>
                  <a:pt x="191" y="1713"/>
                  <a:pt x="194" y="1711"/>
                </a:cubicBezTo>
                <a:cubicBezTo>
                  <a:pt x="195" y="1711"/>
                  <a:pt x="198" y="1708"/>
                  <a:pt x="198" y="1707"/>
                </a:cubicBezTo>
                <a:cubicBezTo>
                  <a:pt x="199" y="1707"/>
                  <a:pt x="200" y="1708"/>
                  <a:pt x="200" y="1708"/>
                </a:cubicBezTo>
                <a:cubicBezTo>
                  <a:pt x="200" y="1708"/>
                  <a:pt x="197" y="1712"/>
                  <a:pt x="196" y="1714"/>
                </a:cubicBezTo>
                <a:cubicBezTo>
                  <a:pt x="195" y="1717"/>
                  <a:pt x="198" y="1720"/>
                  <a:pt x="201" y="1718"/>
                </a:cubicBezTo>
                <a:cubicBezTo>
                  <a:pt x="202" y="1717"/>
                  <a:pt x="205" y="1713"/>
                  <a:pt x="206" y="1713"/>
                </a:cubicBezTo>
                <a:cubicBezTo>
                  <a:pt x="207" y="1713"/>
                  <a:pt x="208" y="1714"/>
                  <a:pt x="209" y="1715"/>
                </a:cubicBezTo>
                <a:cubicBezTo>
                  <a:pt x="208" y="1715"/>
                  <a:pt x="204" y="1720"/>
                  <a:pt x="204" y="1722"/>
                </a:cubicBezTo>
                <a:cubicBezTo>
                  <a:pt x="204" y="1724"/>
                  <a:pt x="206" y="1726"/>
                  <a:pt x="208" y="1725"/>
                </a:cubicBezTo>
                <a:cubicBezTo>
                  <a:pt x="210" y="1724"/>
                  <a:pt x="214" y="1720"/>
                  <a:pt x="214" y="1719"/>
                </a:cubicBezTo>
                <a:cubicBezTo>
                  <a:pt x="215" y="1720"/>
                  <a:pt x="216" y="1720"/>
                  <a:pt x="217" y="1721"/>
                </a:cubicBezTo>
                <a:cubicBezTo>
                  <a:pt x="216" y="1721"/>
                  <a:pt x="213" y="1725"/>
                  <a:pt x="213" y="1726"/>
                </a:cubicBezTo>
                <a:cubicBezTo>
                  <a:pt x="211" y="1730"/>
                  <a:pt x="215" y="1733"/>
                  <a:pt x="218" y="1730"/>
                </a:cubicBezTo>
                <a:cubicBezTo>
                  <a:pt x="219" y="1729"/>
                  <a:pt x="222" y="1725"/>
                  <a:pt x="223" y="1725"/>
                </a:cubicBezTo>
                <a:cubicBezTo>
                  <a:pt x="224" y="1725"/>
                  <a:pt x="224" y="1726"/>
                  <a:pt x="225" y="1726"/>
                </a:cubicBezTo>
                <a:cubicBezTo>
                  <a:pt x="225" y="1727"/>
                  <a:pt x="221" y="1732"/>
                  <a:pt x="221" y="1734"/>
                </a:cubicBezTo>
                <a:cubicBezTo>
                  <a:pt x="220" y="1736"/>
                  <a:pt x="223" y="1738"/>
                  <a:pt x="225" y="1737"/>
                </a:cubicBezTo>
                <a:cubicBezTo>
                  <a:pt x="227" y="1736"/>
                  <a:pt x="231" y="1731"/>
                  <a:pt x="231" y="1730"/>
                </a:cubicBezTo>
                <a:cubicBezTo>
                  <a:pt x="232" y="1730"/>
                  <a:pt x="232" y="1731"/>
                  <a:pt x="233" y="1731"/>
                </a:cubicBezTo>
                <a:cubicBezTo>
                  <a:pt x="231" y="1733"/>
                  <a:pt x="230" y="1736"/>
                  <a:pt x="230" y="1738"/>
                </a:cubicBezTo>
                <a:cubicBezTo>
                  <a:pt x="229" y="1741"/>
                  <a:pt x="234" y="1745"/>
                  <a:pt x="236" y="1741"/>
                </a:cubicBezTo>
                <a:cubicBezTo>
                  <a:pt x="238" y="1740"/>
                  <a:pt x="240" y="1736"/>
                  <a:pt x="240" y="1735"/>
                </a:cubicBezTo>
                <a:cubicBezTo>
                  <a:pt x="242" y="1736"/>
                  <a:pt x="243" y="1737"/>
                  <a:pt x="244" y="1737"/>
                </a:cubicBezTo>
                <a:cubicBezTo>
                  <a:pt x="243" y="1739"/>
                  <a:pt x="243" y="1741"/>
                  <a:pt x="242" y="1742"/>
                </a:cubicBezTo>
                <a:cubicBezTo>
                  <a:pt x="242" y="1743"/>
                  <a:pt x="241" y="1748"/>
                  <a:pt x="243" y="1748"/>
                </a:cubicBezTo>
                <a:cubicBezTo>
                  <a:pt x="245" y="1748"/>
                  <a:pt x="246" y="1746"/>
                  <a:pt x="248" y="1745"/>
                </a:cubicBezTo>
                <a:cubicBezTo>
                  <a:pt x="249" y="1744"/>
                  <a:pt x="250" y="1742"/>
                  <a:pt x="251" y="1741"/>
                </a:cubicBezTo>
                <a:cubicBezTo>
                  <a:pt x="251" y="1741"/>
                  <a:pt x="252" y="1741"/>
                  <a:pt x="253" y="1742"/>
                </a:cubicBezTo>
                <a:cubicBezTo>
                  <a:pt x="252" y="1742"/>
                  <a:pt x="250" y="1746"/>
                  <a:pt x="249" y="1748"/>
                </a:cubicBezTo>
                <a:cubicBezTo>
                  <a:pt x="249" y="1751"/>
                  <a:pt x="252" y="1754"/>
                  <a:pt x="255" y="1752"/>
                </a:cubicBezTo>
                <a:cubicBezTo>
                  <a:pt x="257" y="1751"/>
                  <a:pt x="259" y="1748"/>
                  <a:pt x="260" y="1745"/>
                </a:cubicBezTo>
                <a:cubicBezTo>
                  <a:pt x="261" y="1746"/>
                  <a:pt x="263" y="1746"/>
                  <a:pt x="264" y="1747"/>
                </a:cubicBezTo>
                <a:cubicBezTo>
                  <a:pt x="264" y="1748"/>
                  <a:pt x="261" y="1754"/>
                  <a:pt x="262" y="1756"/>
                </a:cubicBezTo>
                <a:cubicBezTo>
                  <a:pt x="263" y="1757"/>
                  <a:pt x="264" y="1758"/>
                  <a:pt x="265" y="1757"/>
                </a:cubicBezTo>
                <a:cubicBezTo>
                  <a:pt x="267" y="1756"/>
                  <a:pt x="270" y="1750"/>
                  <a:pt x="270" y="1750"/>
                </a:cubicBezTo>
                <a:cubicBezTo>
                  <a:pt x="271" y="1750"/>
                  <a:pt x="272" y="1750"/>
                  <a:pt x="273" y="1751"/>
                </a:cubicBezTo>
                <a:cubicBezTo>
                  <a:pt x="273" y="1751"/>
                  <a:pt x="271" y="1756"/>
                  <a:pt x="271" y="1758"/>
                </a:cubicBezTo>
                <a:cubicBezTo>
                  <a:pt x="271" y="1761"/>
                  <a:pt x="274" y="1762"/>
                  <a:pt x="276" y="1760"/>
                </a:cubicBezTo>
                <a:cubicBezTo>
                  <a:pt x="278" y="1759"/>
                  <a:pt x="280" y="1753"/>
                  <a:pt x="280" y="1753"/>
                </a:cubicBezTo>
                <a:cubicBezTo>
                  <a:pt x="281" y="1753"/>
                  <a:pt x="281" y="1754"/>
                  <a:pt x="281" y="1754"/>
                </a:cubicBezTo>
                <a:cubicBezTo>
                  <a:pt x="281" y="1754"/>
                  <a:pt x="280" y="1758"/>
                  <a:pt x="280" y="1761"/>
                </a:cubicBezTo>
                <a:cubicBezTo>
                  <a:pt x="280" y="1764"/>
                  <a:pt x="283" y="1764"/>
                  <a:pt x="284" y="1763"/>
                </a:cubicBezTo>
                <a:cubicBezTo>
                  <a:pt x="286" y="1762"/>
                  <a:pt x="288" y="1756"/>
                  <a:pt x="288" y="1756"/>
                </a:cubicBezTo>
                <a:cubicBezTo>
                  <a:pt x="289" y="1756"/>
                  <a:pt x="290" y="1756"/>
                  <a:pt x="290" y="1756"/>
                </a:cubicBezTo>
                <a:cubicBezTo>
                  <a:pt x="289" y="1758"/>
                  <a:pt x="289" y="1760"/>
                  <a:pt x="289" y="1762"/>
                </a:cubicBezTo>
                <a:cubicBezTo>
                  <a:pt x="289" y="1764"/>
                  <a:pt x="290" y="1765"/>
                  <a:pt x="292" y="1765"/>
                </a:cubicBezTo>
                <a:cubicBezTo>
                  <a:pt x="294" y="1766"/>
                  <a:pt x="296" y="1765"/>
                  <a:pt x="296" y="1763"/>
                </a:cubicBezTo>
                <a:cubicBezTo>
                  <a:pt x="297" y="1761"/>
                  <a:pt x="297" y="1760"/>
                  <a:pt x="298" y="1759"/>
                </a:cubicBezTo>
                <a:cubicBezTo>
                  <a:pt x="301" y="1760"/>
                  <a:pt x="304" y="1760"/>
                  <a:pt x="308" y="1761"/>
                </a:cubicBezTo>
                <a:cubicBezTo>
                  <a:pt x="302" y="1764"/>
                  <a:pt x="292" y="1769"/>
                  <a:pt x="291" y="1769"/>
                </a:cubicBezTo>
                <a:cubicBezTo>
                  <a:pt x="291" y="1769"/>
                  <a:pt x="287" y="1764"/>
                  <a:pt x="285" y="1766"/>
                </a:cubicBezTo>
                <a:cubicBezTo>
                  <a:pt x="283" y="1768"/>
                  <a:pt x="286" y="1773"/>
                  <a:pt x="286" y="1773"/>
                </a:cubicBezTo>
                <a:cubicBezTo>
                  <a:pt x="285" y="1773"/>
                  <a:pt x="285" y="1773"/>
                  <a:pt x="285" y="1774"/>
                </a:cubicBezTo>
                <a:cubicBezTo>
                  <a:pt x="285" y="1773"/>
                  <a:pt x="283" y="1770"/>
                  <a:pt x="282" y="1769"/>
                </a:cubicBezTo>
                <a:cubicBezTo>
                  <a:pt x="280" y="1767"/>
                  <a:pt x="276" y="1769"/>
                  <a:pt x="276" y="1771"/>
                </a:cubicBezTo>
                <a:cubicBezTo>
                  <a:pt x="277" y="1773"/>
                  <a:pt x="279" y="1777"/>
                  <a:pt x="279" y="1778"/>
                </a:cubicBezTo>
                <a:cubicBezTo>
                  <a:pt x="278" y="1778"/>
                  <a:pt x="278" y="1779"/>
                  <a:pt x="277" y="1780"/>
                </a:cubicBezTo>
                <a:cubicBezTo>
                  <a:pt x="276" y="1779"/>
                  <a:pt x="271" y="1774"/>
                  <a:pt x="269" y="1777"/>
                </a:cubicBezTo>
                <a:cubicBezTo>
                  <a:pt x="268" y="1778"/>
                  <a:pt x="272" y="1783"/>
                  <a:pt x="272" y="1784"/>
                </a:cubicBezTo>
                <a:cubicBezTo>
                  <a:pt x="271" y="1785"/>
                  <a:pt x="270" y="1785"/>
                  <a:pt x="270" y="1786"/>
                </a:cubicBezTo>
                <a:cubicBezTo>
                  <a:pt x="270" y="1786"/>
                  <a:pt x="270" y="1786"/>
                  <a:pt x="270" y="1786"/>
                </a:cubicBezTo>
                <a:cubicBezTo>
                  <a:pt x="269" y="1785"/>
                  <a:pt x="265" y="1782"/>
                  <a:pt x="264" y="1782"/>
                </a:cubicBezTo>
                <a:cubicBezTo>
                  <a:pt x="262" y="1782"/>
                  <a:pt x="260" y="1784"/>
                  <a:pt x="261" y="1785"/>
                </a:cubicBezTo>
                <a:cubicBezTo>
                  <a:pt x="261" y="1787"/>
                  <a:pt x="264" y="1791"/>
                  <a:pt x="265" y="1791"/>
                </a:cubicBezTo>
                <a:cubicBezTo>
                  <a:pt x="264" y="1792"/>
                  <a:pt x="264" y="1792"/>
                  <a:pt x="264" y="1792"/>
                </a:cubicBezTo>
                <a:cubicBezTo>
                  <a:pt x="263" y="1792"/>
                  <a:pt x="259" y="1789"/>
                  <a:pt x="257" y="1789"/>
                </a:cubicBezTo>
                <a:cubicBezTo>
                  <a:pt x="256" y="1789"/>
                  <a:pt x="254" y="1790"/>
                  <a:pt x="255" y="1791"/>
                </a:cubicBezTo>
                <a:cubicBezTo>
                  <a:pt x="255" y="1793"/>
                  <a:pt x="259" y="1797"/>
                  <a:pt x="259" y="1798"/>
                </a:cubicBezTo>
                <a:cubicBezTo>
                  <a:pt x="259" y="1798"/>
                  <a:pt x="259" y="1798"/>
                  <a:pt x="258" y="1799"/>
                </a:cubicBezTo>
                <a:cubicBezTo>
                  <a:pt x="258" y="1798"/>
                  <a:pt x="254" y="1796"/>
                  <a:pt x="252" y="1796"/>
                </a:cubicBezTo>
                <a:cubicBezTo>
                  <a:pt x="250" y="1796"/>
                  <a:pt x="248" y="1799"/>
                  <a:pt x="249" y="1801"/>
                </a:cubicBezTo>
                <a:cubicBezTo>
                  <a:pt x="250" y="1802"/>
                  <a:pt x="254" y="1805"/>
                  <a:pt x="254" y="1805"/>
                </a:cubicBezTo>
                <a:cubicBezTo>
                  <a:pt x="253" y="1806"/>
                  <a:pt x="252" y="1807"/>
                  <a:pt x="251" y="1808"/>
                </a:cubicBezTo>
                <a:cubicBezTo>
                  <a:pt x="251" y="1808"/>
                  <a:pt x="246" y="1806"/>
                  <a:pt x="244" y="1807"/>
                </a:cubicBezTo>
                <a:cubicBezTo>
                  <a:pt x="244" y="1807"/>
                  <a:pt x="243" y="1807"/>
                  <a:pt x="243" y="1808"/>
                </a:cubicBezTo>
                <a:cubicBezTo>
                  <a:pt x="244" y="1810"/>
                  <a:pt x="247" y="1813"/>
                  <a:pt x="248" y="1813"/>
                </a:cubicBezTo>
                <a:cubicBezTo>
                  <a:pt x="247" y="1814"/>
                  <a:pt x="247" y="1815"/>
                  <a:pt x="246" y="1816"/>
                </a:cubicBezTo>
                <a:cubicBezTo>
                  <a:pt x="246" y="1816"/>
                  <a:pt x="242" y="1814"/>
                  <a:pt x="240" y="1814"/>
                </a:cubicBezTo>
                <a:cubicBezTo>
                  <a:pt x="238" y="1814"/>
                  <a:pt x="237" y="1816"/>
                  <a:pt x="238" y="1818"/>
                </a:cubicBezTo>
                <a:cubicBezTo>
                  <a:pt x="239" y="1820"/>
                  <a:pt x="242" y="1822"/>
                  <a:pt x="243" y="1822"/>
                </a:cubicBezTo>
                <a:cubicBezTo>
                  <a:pt x="242" y="1823"/>
                  <a:pt x="241" y="1824"/>
                  <a:pt x="241" y="1825"/>
                </a:cubicBezTo>
                <a:cubicBezTo>
                  <a:pt x="240" y="1825"/>
                  <a:pt x="236" y="1822"/>
                  <a:pt x="234" y="1823"/>
                </a:cubicBezTo>
                <a:cubicBezTo>
                  <a:pt x="232" y="1823"/>
                  <a:pt x="231" y="1825"/>
                  <a:pt x="232" y="1826"/>
                </a:cubicBezTo>
                <a:cubicBezTo>
                  <a:pt x="233" y="1828"/>
                  <a:pt x="238" y="1831"/>
                  <a:pt x="238" y="1831"/>
                </a:cubicBezTo>
                <a:cubicBezTo>
                  <a:pt x="238" y="1831"/>
                  <a:pt x="237" y="1832"/>
                  <a:pt x="237" y="1832"/>
                </a:cubicBezTo>
                <a:cubicBezTo>
                  <a:pt x="236" y="1832"/>
                  <a:pt x="234" y="1831"/>
                  <a:pt x="233" y="1831"/>
                </a:cubicBezTo>
                <a:cubicBezTo>
                  <a:pt x="232" y="1831"/>
                  <a:pt x="231" y="1831"/>
                  <a:pt x="230" y="1831"/>
                </a:cubicBezTo>
                <a:cubicBezTo>
                  <a:pt x="228" y="1831"/>
                  <a:pt x="227" y="1833"/>
                  <a:pt x="227" y="1835"/>
                </a:cubicBezTo>
                <a:cubicBezTo>
                  <a:pt x="228" y="1837"/>
                  <a:pt x="233" y="1839"/>
                  <a:pt x="234" y="1839"/>
                </a:cubicBezTo>
                <a:cubicBezTo>
                  <a:pt x="234" y="1840"/>
                  <a:pt x="233" y="1841"/>
                  <a:pt x="233" y="1843"/>
                </a:cubicBezTo>
                <a:cubicBezTo>
                  <a:pt x="232" y="1842"/>
                  <a:pt x="227" y="1841"/>
                  <a:pt x="225" y="1842"/>
                </a:cubicBezTo>
                <a:cubicBezTo>
                  <a:pt x="223" y="1843"/>
                  <a:pt x="223" y="1846"/>
                  <a:pt x="225" y="1848"/>
                </a:cubicBezTo>
                <a:cubicBezTo>
                  <a:pt x="226" y="1848"/>
                  <a:pt x="230" y="1849"/>
                  <a:pt x="230" y="1849"/>
                </a:cubicBezTo>
                <a:cubicBezTo>
                  <a:pt x="230" y="1850"/>
                  <a:pt x="230" y="1851"/>
                  <a:pt x="229" y="1852"/>
                </a:cubicBezTo>
                <a:cubicBezTo>
                  <a:pt x="228" y="1851"/>
                  <a:pt x="227" y="1851"/>
                  <a:pt x="226" y="1851"/>
                </a:cubicBezTo>
                <a:cubicBezTo>
                  <a:pt x="225" y="1851"/>
                  <a:pt x="222" y="1850"/>
                  <a:pt x="221" y="1851"/>
                </a:cubicBezTo>
                <a:cubicBezTo>
                  <a:pt x="220" y="1852"/>
                  <a:pt x="220" y="1853"/>
                  <a:pt x="220" y="1854"/>
                </a:cubicBezTo>
                <a:cubicBezTo>
                  <a:pt x="221" y="1855"/>
                  <a:pt x="226" y="1857"/>
                  <a:pt x="227" y="1857"/>
                </a:cubicBezTo>
                <a:cubicBezTo>
                  <a:pt x="227" y="1858"/>
                  <a:pt x="227" y="1859"/>
                  <a:pt x="227" y="1860"/>
                </a:cubicBezTo>
                <a:cubicBezTo>
                  <a:pt x="226" y="1859"/>
                  <a:pt x="220" y="1859"/>
                  <a:pt x="218" y="1860"/>
                </a:cubicBezTo>
                <a:cubicBezTo>
                  <a:pt x="216" y="1861"/>
                  <a:pt x="217" y="1863"/>
                  <a:pt x="218" y="1864"/>
                </a:cubicBezTo>
                <a:cubicBezTo>
                  <a:pt x="220" y="1866"/>
                  <a:pt x="225" y="1866"/>
                  <a:pt x="225" y="1866"/>
                </a:cubicBezTo>
                <a:cubicBezTo>
                  <a:pt x="225" y="1867"/>
                  <a:pt x="224" y="1868"/>
                  <a:pt x="224" y="1870"/>
                </a:cubicBezTo>
                <a:cubicBezTo>
                  <a:pt x="221" y="1869"/>
                  <a:pt x="219" y="1869"/>
                  <a:pt x="216" y="1869"/>
                </a:cubicBezTo>
                <a:cubicBezTo>
                  <a:pt x="215" y="1870"/>
                  <a:pt x="214" y="1872"/>
                  <a:pt x="215" y="1873"/>
                </a:cubicBezTo>
                <a:cubicBezTo>
                  <a:pt x="217" y="1875"/>
                  <a:pt x="220" y="1876"/>
                  <a:pt x="222" y="1876"/>
                </a:cubicBezTo>
                <a:cubicBezTo>
                  <a:pt x="222" y="1877"/>
                  <a:pt x="222" y="1877"/>
                  <a:pt x="222" y="1878"/>
                </a:cubicBezTo>
                <a:cubicBezTo>
                  <a:pt x="221" y="1877"/>
                  <a:pt x="219" y="1877"/>
                  <a:pt x="218" y="1877"/>
                </a:cubicBezTo>
                <a:cubicBezTo>
                  <a:pt x="216" y="1877"/>
                  <a:pt x="214" y="1877"/>
                  <a:pt x="213" y="1879"/>
                </a:cubicBezTo>
                <a:cubicBezTo>
                  <a:pt x="212" y="1879"/>
                  <a:pt x="212" y="1880"/>
                  <a:pt x="212" y="1881"/>
                </a:cubicBezTo>
                <a:cubicBezTo>
                  <a:pt x="213" y="1883"/>
                  <a:pt x="215" y="1883"/>
                  <a:pt x="217" y="1884"/>
                </a:cubicBezTo>
                <a:cubicBezTo>
                  <a:pt x="218" y="1884"/>
                  <a:pt x="219" y="1884"/>
                  <a:pt x="221" y="1884"/>
                </a:cubicBezTo>
                <a:cubicBezTo>
                  <a:pt x="221" y="1885"/>
                  <a:pt x="220" y="1886"/>
                  <a:pt x="220" y="1886"/>
                </a:cubicBezTo>
                <a:cubicBezTo>
                  <a:pt x="219" y="1886"/>
                  <a:pt x="217" y="1886"/>
                  <a:pt x="215" y="1886"/>
                </a:cubicBezTo>
                <a:cubicBezTo>
                  <a:pt x="214" y="1886"/>
                  <a:pt x="212" y="1886"/>
                  <a:pt x="210" y="1887"/>
                </a:cubicBezTo>
                <a:cubicBezTo>
                  <a:pt x="210" y="1888"/>
                  <a:pt x="210" y="1889"/>
                  <a:pt x="210" y="1890"/>
                </a:cubicBezTo>
                <a:cubicBezTo>
                  <a:pt x="211" y="1891"/>
                  <a:pt x="213" y="1891"/>
                  <a:pt x="215" y="1892"/>
                </a:cubicBezTo>
                <a:cubicBezTo>
                  <a:pt x="216" y="1892"/>
                  <a:pt x="218" y="1893"/>
                  <a:pt x="219" y="1893"/>
                </a:cubicBezTo>
                <a:cubicBezTo>
                  <a:pt x="219" y="1893"/>
                  <a:pt x="219" y="1894"/>
                  <a:pt x="219" y="1895"/>
                </a:cubicBezTo>
                <a:cubicBezTo>
                  <a:pt x="216" y="1894"/>
                  <a:pt x="213" y="1894"/>
                  <a:pt x="210" y="1895"/>
                </a:cubicBezTo>
                <a:cubicBezTo>
                  <a:pt x="209" y="1896"/>
                  <a:pt x="209" y="1898"/>
                  <a:pt x="210" y="1899"/>
                </a:cubicBezTo>
                <a:cubicBezTo>
                  <a:pt x="212" y="1901"/>
                  <a:pt x="215" y="1901"/>
                  <a:pt x="218" y="1902"/>
                </a:cubicBezTo>
                <a:cubicBezTo>
                  <a:pt x="218" y="1902"/>
                  <a:pt x="218" y="1903"/>
                  <a:pt x="218" y="1903"/>
                </a:cubicBezTo>
                <a:cubicBezTo>
                  <a:pt x="217" y="1904"/>
                  <a:pt x="203" y="1909"/>
                  <a:pt x="199" y="1912"/>
                </a:cubicBezTo>
                <a:cubicBezTo>
                  <a:pt x="195" y="1915"/>
                  <a:pt x="191" y="1923"/>
                  <a:pt x="197" y="1927"/>
                </a:cubicBezTo>
                <a:cubicBezTo>
                  <a:pt x="203" y="1930"/>
                  <a:pt x="211" y="1921"/>
                  <a:pt x="214" y="1918"/>
                </a:cubicBezTo>
                <a:cubicBezTo>
                  <a:pt x="215" y="1917"/>
                  <a:pt x="216" y="1915"/>
                  <a:pt x="218" y="1913"/>
                </a:cubicBezTo>
                <a:cubicBezTo>
                  <a:pt x="195" y="2001"/>
                  <a:pt x="195" y="2001"/>
                  <a:pt x="195" y="2001"/>
                </a:cubicBezTo>
                <a:cubicBezTo>
                  <a:pt x="194" y="2001"/>
                  <a:pt x="194" y="2001"/>
                  <a:pt x="193" y="2001"/>
                </a:cubicBezTo>
                <a:cubicBezTo>
                  <a:pt x="190" y="2001"/>
                  <a:pt x="188" y="2003"/>
                  <a:pt x="188" y="2006"/>
                </a:cubicBezTo>
                <a:cubicBezTo>
                  <a:pt x="188" y="2009"/>
                  <a:pt x="190" y="2011"/>
                  <a:pt x="193" y="2011"/>
                </a:cubicBezTo>
                <a:cubicBezTo>
                  <a:pt x="193" y="2011"/>
                  <a:pt x="193" y="2011"/>
                  <a:pt x="194" y="2011"/>
                </a:cubicBezTo>
                <a:cubicBezTo>
                  <a:pt x="196" y="2021"/>
                  <a:pt x="196" y="2021"/>
                  <a:pt x="196" y="2021"/>
                </a:cubicBezTo>
                <a:cubicBezTo>
                  <a:pt x="196" y="2021"/>
                  <a:pt x="196" y="2021"/>
                  <a:pt x="196" y="2021"/>
                </a:cubicBezTo>
                <a:cubicBezTo>
                  <a:pt x="195" y="2021"/>
                  <a:pt x="195" y="2021"/>
                  <a:pt x="194" y="2020"/>
                </a:cubicBezTo>
                <a:cubicBezTo>
                  <a:pt x="194" y="2019"/>
                  <a:pt x="194" y="2018"/>
                  <a:pt x="194" y="2018"/>
                </a:cubicBezTo>
                <a:cubicBezTo>
                  <a:pt x="194" y="2016"/>
                  <a:pt x="192" y="2014"/>
                  <a:pt x="190" y="2015"/>
                </a:cubicBezTo>
                <a:cubicBezTo>
                  <a:pt x="189" y="2015"/>
                  <a:pt x="188" y="2018"/>
                  <a:pt x="188" y="2018"/>
                </a:cubicBezTo>
                <a:cubicBezTo>
                  <a:pt x="188" y="2018"/>
                  <a:pt x="187" y="2018"/>
                  <a:pt x="186" y="2018"/>
                </a:cubicBezTo>
                <a:cubicBezTo>
                  <a:pt x="186" y="2016"/>
                  <a:pt x="186" y="2014"/>
                  <a:pt x="185" y="2012"/>
                </a:cubicBezTo>
                <a:cubicBezTo>
                  <a:pt x="184" y="2012"/>
                  <a:pt x="182" y="2012"/>
                  <a:pt x="182" y="2012"/>
                </a:cubicBezTo>
                <a:cubicBezTo>
                  <a:pt x="181" y="2014"/>
                  <a:pt x="180" y="2016"/>
                  <a:pt x="180" y="2017"/>
                </a:cubicBezTo>
                <a:cubicBezTo>
                  <a:pt x="180" y="2017"/>
                  <a:pt x="179" y="2017"/>
                  <a:pt x="178" y="2017"/>
                </a:cubicBezTo>
                <a:cubicBezTo>
                  <a:pt x="178" y="2015"/>
                  <a:pt x="178" y="2013"/>
                  <a:pt x="176" y="2012"/>
                </a:cubicBezTo>
                <a:cubicBezTo>
                  <a:pt x="175" y="2010"/>
                  <a:pt x="173" y="2011"/>
                  <a:pt x="173" y="2013"/>
                </a:cubicBezTo>
                <a:cubicBezTo>
                  <a:pt x="172" y="2014"/>
                  <a:pt x="172" y="2016"/>
                  <a:pt x="173" y="2018"/>
                </a:cubicBezTo>
                <a:cubicBezTo>
                  <a:pt x="172" y="2018"/>
                  <a:pt x="171" y="2018"/>
                  <a:pt x="170" y="2018"/>
                </a:cubicBezTo>
                <a:cubicBezTo>
                  <a:pt x="170" y="2017"/>
                  <a:pt x="169" y="2015"/>
                  <a:pt x="167" y="2014"/>
                </a:cubicBezTo>
                <a:cubicBezTo>
                  <a:pt x="167" y="2013"/>
                  <a:pt x="165" y="2014"/>
                  <a:pt x="165" y="2014"/>
                </a:cubicBezTo>
                <a:cubicBezTo>
                  <a:pt x="164" y="2016"/>
                  <a:pt x="164" y="2018"/>
                  <a:pt x="164" y="2020"/>
                </a:cubicBezTo>
                <a:cubicBezTo>
                  <a:pt x="164" y="2020"/>
                  <a:pt x="163" y="2020"/>
                  <a:pt x="163" y="2021"/>
                </a:cubicBezTo>
                <a:cubicBezTo>
                  <a:pt x="162" y="2019"/>
                  <a:pt x="161" y="2018"/>
                  <a:pt x="160" y="2017"/>
                </a:cubicBezTo>
                <a:cubicBezTo>
                  <a:pt x="158" y="2015"/>
                  <a:pt x="156" y="2016"/>
                  <a:pt x="156" y="2018"/>
                </a:cubicBezTo>
                <a:cubicBezTo>
                  <a:pt x="156" y="2020"/>
                  <a:pt x="156" y="2022"/>
                  <a:pt x="157" y="2023"/>
                </a:cubicBezTo>
                <a:cubicBezTo>
                  <a:pt x="156" y="2024"/>
                  <a:pt x="155" y="2025"/>
                  <a:pt x="154" y="2026"/>
                </a:cubicBezTo>
                <a:cubicBezTo>
                  <a:pt x="153" y="2025"/>
                  <a:pt x="150" y="2020"/>
                  <a:pt x="147" y="2022"/>
                </a:cubicBezTo>
                <a:cubicBezTo>
                  <a:pt x="145" y="2023"/>
                  <a:pt x="149" y="2028"/>
                  <a:pt x="149" y="2029"/>
                </a:cubicBezTo>
                <a:cubicBezTo>
                  <a:pt x="149" y="2029"/>
                  <a:pt x="149" y="2029"/>
                  <a:pt x="149" y="2029"/>
                </a:cubicBezTo>
                <a:cubicBezTo>
                  <a:pt x="148" y="2029"/>
                  <a:pt x="144" y="2027"/>
                  <a:pt x="142" y="2027"/>
                </a:cubicBezTo>
                <a:cubicBezTo>
                  <a:pt x="140" y="2027"/>
                  <a:pt x="139" y="2030"/>
                  <a:pt x="140" y="2031"/>
                </a:cubicBezTo>
                <a:cubicBezTo>
                  <a:pt x="141" y="2032"/>
                  <a:pt x="143" y="2033"/>
                  <a:pt x="145" y="2034"/>
                </a:cubicBezTo>
                <a:cubicBezTo>
                  <a:pt x="144" y="2035"/>
                  <a:pt x="144" y="2035"/>
                  <a:pt x="143" y="2036"/>
                </a:cubicBezTo>
                <a:cubicBezTo>
                  <a:pt x="143" y="2036"/>
                  <a:pt x="140" y="2034"/>
                  <a:pt x="139" y="2034"/>
                </a:cubicBezTo>
                <a:cubicBezTo>
                  <a:pt x="138" y="2034"/>
                  <a:pt x="137" y="2034"/>
                  <a:pt x="136" y="2035"/>
                </a:cubicBezTo>
                <a:cubicBezTo>
                  <a:pt x="135" y="2036"/>
                  <a:pt x="135" y="2037"/>
                  <a:pt x="136" y="2038"/>
                </a:cubicBezTo>
                <a:cubicBezTo>
                  <a:pt x="136" y="2040"/>
                  <a:pt x="140" y="2042"/>
                  <a:pt x="141" y="2042"/>
                </a:cubicBezTo>
                <a:cubicBezTo>
                  <a:pt x="140" y="2044"/>
                  <a:pt x="139" y="2047"/>
                  <a:pt x="139" y="2050"/>
                </a:cubicBezTo>
                <a:cubicBezTo>
                  <a:pt x="138" y="2049"/>
                  <a:pt x="137" y="2048"/>
                  <a:pt x="136" y="2048"/>
                </a:cubicBezTo>
                <a:cubicBezTo>
                  <a:pt x="137" y="2046"/>
                  <a:pt x="137" y="2045"/>
                  <a:pt x="137" y="2043"/>
                </a:cubicBezTo>
                <a:cubicBezTo>
                  <a:pt x="137" y="2042"/>
                  <a:pt x="135" y="2041"/>
                  <a:pt x="134" y="2042"/>
                </a:cubicBezTo>
                <a:cubicBezTo>
                  <a:pt x="130" y="2032"/>
                  <a:pt x="130" y="2032"/>
                  <a:pt x="130" y="2032"/>
                </a:cubicBezTo>
                <a:cubicBezTo>
                  <a:pt x="131" y="2031"/>
                  <a:pt x="132" y="2030"/>
                  <a:pt x="132" y="2028"/>
                </a:cubicBezTo>
                <a:cubicBezTo>
                  <a:pt x="132" y="2025"/>
                  <a:pt x="130" y="2023"/>
                  <a:pt x="127" y="2023"/>
                </a:cubicBezTo>
                <a:cubicBezTo>
                  <a:pt x="124" y="2023"/>
                  <a:pt x="122" y="2025"/>
                  <a:pt x="122" y="2028"/>
                </a:cubicBezTo>
                <a:cubicBezTo>
                  <a:pt x="122" y="2031"/>
                  <a:pt x="124" y="2033"/>
                  <a:pt x="127" y="2033"/>
                </a:cubicBezTo>
                <a:cubicBezTo>
                  <a:pt x="127" y="2033"/>
                  <a:pt x="127" y="2033"/>
                  <a:pt x="128" y="2033"/>
                </a:cubicBezTo>
                <a:cubicBezTo>
                  <a:pt x="132" y="2043"/>
                  <a:pt x="132" y="2043"/>
                  <a:pt x="132" y="2043"/>
                </a:cubicBezTo>
                <a:cubicBezTo>
                  <a:pt x="132" y="2043"/>
                  <a:pt x="131" y="2044"/>
                  <a:pt x="131" y="2045"/>
                </a:cubicBezTo>
                <a:cubicBezTo>
                  <a:pt x="130" y="2044"/>
                  <a:pt x="128" y="2043"/>
                  <a:pt x="126" y="2043"/>
                </a:cubicBezTo>
                <a:cubicBezTo>
                  <a:pt x="127" y="2041"/>
                  <a:pt x="127" y="2039"/>
                  <a:pt x="126" y="2038"/>
                </a:cubicBezTo>
                <a:cubicBezTo>
                  <a:pt x="126" y="2036"/>
                  <a:pt x="122" y="2035"/>
                  <a:pt x="121" y="2038"/>
                </a:cubicBezTo>
                <a:cubicBezTo>
                  <a:pt x="121" y="2038"/>
                  <a:pt x="120" y="2040"/>
                  <a:pt x="120" y="2041"/>
                </a:cubicBezTo>
                <a:cubicBezTo>
                  <a:pt x="119" y="2041"/>
                  <a:pt x="118" y="2041"/>
                  <a:pt x="117" y="2041"/>
                </a:cubicBezTo>
                <a:cubicBezTo>
                  <a:pt x="117" y="2039"/>
                  <a:pt x="117" y="2036"/>
                  <a:pt x="116" y="2035"/>
                </a:cubicBezTo>
                <a:cubicBezTo>
                  <a:pt x="115" y="2034"/>
                  <a:pt x="113" y="2034"/>
                  <a:pt x="112" y="2035"/>
                </a:cubicBezTo>
                <a:cubicBezTo>
                  <a:pt x="111" y="2037"/>
                  <a:pt x="111" y="2039"/>
                  <a:pt x="111" y="2040"/>
                </a:cubicBezTo>
                <a:cubicBezTo>
                  <a:pt x="110" y="2040"/>
                  <a:pt x="109" y="2040"/>
                  <a:pt x="108" y="2041"/>
                </a:cubicBezTo>
                <a:cubicBezTo>
                  <a:pt x="107" y="2038"/>
                  <a:pt x="106" y="2036"/>
                  <a:pt x="104" y="2035"/>
                </a:cubicBezTo>
                <a:cubicBezTo>
                  <a:pt x="104" y="2035"/>
                  <a:pt x="103" y="2035"/>
                  <a:pt x="102" y="2036"/>
                </a:cubicBezTo>
                <a:cubicBezTo>
                  <a:pt x="101" y="2037"/>
                  <a:pt x="101" y="2039"/>
                  <a:pt x="101" y="2041"/>
                </a:cubicBezTo>
                <a:cubicBezTo>
                  <a:pt x="100" y="2042"/>
                  <a:pt x="99" y="2042"/>
                  <a:pt x="98" y="2042"/>
                </a:cubicBezTo>
                <a:cubicBezTo>
                  <a:pt x="98" y="2040"/>
                  <a:pt x="97" y="2038"/>
                  <a:pt x="95" y="2037"/>
                </a:cubicBezTo>
                <a:cubicBezTo>
                  <a:pt x="95" y="2037"/>
                  <a:pt x="94" y="2037"/>
                  <a:pt x="93" y="2038"/>
                </a:cubicBezTo>
                <a:cubicBezTo>
                  <a:pt x="92" y="2039"/>
                  <a:pt x="92" y="2042"/>
                  <a:pt x="93" y="2044"/>
                </a:cubicBezTo>
                <a:cubicBezTo>
                  <a:pt x="91" y="2045"/>
                  <a:pt x="90" y="2045"/>
                  <a:pt x="89" y="2046"/>
                </a:cubicBezTo>
                <a:cubicBezTo>
                  <a:pt x="89" y="2045"/>
                  <a:pt x="88" y="2044"/>
                  <a:pt x="88" y="2043"/>
                </a:cubicBezTo>
                <a:cubicBezTo>
                  <a:pt x="87" y="2042"/>
                  <a:pt x="86" y="2041"/>
                  <a:pt x="84" y="2041"/>
                </a:cubicBezTo>
                <a:cubicBezTo>
                  <a:pt x="83" y="2041"/>
                  <a:pt x="82" y="2042"/>
                  <a:pt x="82" y="2043"/>
                </a:cubicBezTo>
                <a:cubicBezTo>
                  <a:pt x="82" y="2044"/>
                  <a:pt x="83" y="2048"/>
                  <a:pt x="84" y="2049"/>
                </a:cubicBezTo>
                <a:cubicBezTo>
                  <a:pt x="83" y="2049"/>
                  <a:pt x="82" y="2049"/>
                  <a:pt x="82" y="2050"/>
                </a:cubicBezTo>
                <a:cubicBezTo>
                  <a:pt x="81" y="2049"/>
                  <a:pt x="78" y="2046"/>
                  <a:pt x="76" y="2046"/>
                </a:cubicBezTo>
                <a:cubicBezTo>
                  <a:pt x="75" y="2046"/>
                  <a:pt x="74" y="2047"/>
                  <a:pt x="74" y="2047"/>
                </a:cubicBezTo>
                <a:cubicBezTo>
                  <a:pt x="73" y="2049"/>
                  <a:pt x="76" y="2053"/>
                  <a:pt x="77" y="2054"/>
                </a:cubicBezTo>
                <a:cubicBezTo>
                  <a:pt x="76" y="2054"/>
                  <a:pt x="75" y="2055"/>
                  <a:pt x="75" y="2055"/>
                </a:cubicBezTo>
                <a:cubicBezTo>
                  <a:pt x="74" y="2055"/>
                  <a:pt x="71" y="2053"/>
                  <a:pt x="70" y="2053"/>
                </a:cubicBezTo>
                <a:cubicBezTo>
                  <a:pt x="68" y="2052"/>
                  <a:pt x="66" y="2054"/>
                  <a:pt x="67" y="2056"/>
                </a:cubicBezTo>
                <a:cubicBezTo>
                  <a:pt x="67" y="2058"/>
                  <a:pt x="69" y="2059"/>
                  <a:pt x="71" y="2060"/>
                </a:cubicBezTo>
                <a:cubicBezTo>
                  <a:pt x="70" y="2061"/>
                  <a:pt x="70" y="2062"/>
                  <a:pt x="69" y="2063"/>
                </a:cubicBezTo>
                <a:cubicBezTo>
                  <a:pt x="68" y="2062"/>
                  <a:pt x="67" y="2061"/>
                  <a:pt x="66" y="2061"/>
                </a:cubicBezTo>
                <a:cubicBezTo>
                  <a:pt x="64" y="2060"/>
                  <a:pt x="62" y="2059"/>
                  <a:pt x="61" y="2062"/>
                </a:cubicBezTo>
                <a:cubicBezTo>
                  <a:pt x="60" y="2063"/>
                  <a:pt x="62" y="2065"/>
                  <a:pt x="63" y="2066"/>
                </a:cubicBezTo>
                <a:cubicBezTo>
                  <a:pt x="64" y="2067"/>
                  <a:pt x="66" y="2068"/>
                  <a:pt x="67" y="2068"/>
                </a:cubicBezTo>
                <a:cubicBezTo>
                  <a:pt x="67" y="2069"/>
                  <a:pt x="67" y="2070"/>
                  <a:pt x="66" y="2071"/>
                </a:cubicBezTo>
                <a:cubicBezTo>
                  <a:pt x="65" y="2070"/>
                  <a:pt x="61" y="2070"/>
                  <a:pt x="60" y="2071"/>
                </a:cubicBezTo>
                <a:cubicBezTo>
                  <a:pt x="58" y="2071"/>
                  <a:pt x="58" y="2074"/>
                  <a:pt x="59" y="2075"/>
                </a:cubicBezTo>
                <a:cubicBezTo>
                  <a:pt x="60" y="2075"/>
                  <a:pt x="64" y="2076"/>
                  <a:pt x="64" y="2076"/>
                </a:cubicBezTo>
                <a:cubicBezTo>
                  <a:pt x="64" y="2077"/>
                  <a:pt x="59" y="2078"/>
                  <a:pt x="58" y="2079"/>
                </a:cubicBezTo>
                <a:cubicBezTo>
                  <a:pt x="57" y="2080"/>
                  <a:pt x="57" y="2081"/>
                  <a:pt x="58" y="2082"/>
                </a:cubicBezTo>
                <a:cubicBezTo>
                  <a:pt x="59" y="2083"/>
                  <a:pt x="64" y="2083"/>
                  <a:pt x="65" y="2082"/>
                </a:cubicBezTo>
                <a:cubicBezTo>
                  <a:pt x="65" y="2083"/>
                  <a:pt x="65" y="2085"/>
                  <a:pt x="65" y="2086"/>
                </a:cubicBezTo>
                <a:cubicBezTo>
                  <a:pt x="64" y="2086"/>
                  <a:pt x="61" y="2086"/>
                  <a:pt x="60" y="2087"/>
                </a:cubicBezTo>
                <a:cubicBezTo>
                  <a:pt x="59" y="2088"/>
                  <a:pt x="59" y="2090"/>
                  <a:pt x="60" y="2091"/>
                </a:cubicBezTo>
                <a:cubicBezTo>
                  <a:pt x="62" y="2092"/>
                  <a:pt x="64" y="2092"/>
                  <a:pt x="66" y="2091"/>
                </a:cubicBezTo>
                <a:cubicBezTo>
                  <a:pt x="67" y="2094"/>
                  <a:pt x="68" y="2096"/>
                  <a:pt x="69" y="2099"/>
                </a:cubicBezTo>
                <a:cubicBezTo>
                  <a:pt x="67" y="2099"/>
                  <a:pt x="66" y="2099"/>
                  <a:pt x="65" y="2099"/>
                </a:cubicBezTo>
                <a:cubicBezTo>
                  <a:pt x="65" y="2098"/>
                  <a:pt x="64" y="2095"/>
                  <a:pt x="64" y="2094"/>
                </a:cubicBezTo>
                <a:cubicBezTo>
                  <a:pt x="63" y="2093"/>
                  <a:pt x="62" y="2093"/>
                  <a:pt x="61" y="2093"/>
                </a:cubicBezTo>
                <a:cubicBezTo>
                  <a:pt x="60" y="2093"/>
                  <a:pt x="60" y="2093"/>
                  <a:pt x="59" y="2093"/>
                </a:cubicBezTo>
                <a:cubicBezTo>
                  <a:pt x="47" y="2086"/>
                  <a:pt x="47" y="2086"/>
                  <a:pt x="47" y="2086"/>
                </a:cubicBezTo>
                <a:cubicBezTo>
                  <a:pt x="48" y="2085"/>
                  <a:pt x="48" y="2084"/>
                  <a:pt x="48" y="2083"/>
                </a:cubicBezTo>
                <a:cubicBezTo>
                  <a:pt x="48" y="2080"/>
                  <a:pt x="46" y="2078"/>
                  <a:pt x="43" y="2078"/>
                </a:cubicBezTo>
                <a:cubicBezTo>
                  <a:pt x="40" y="2078"/>
                  <a:pt x="38" y="2080"/>
                  <a:pt x="38" y="2083"/>
                </a:cubicBezTo>
                <a:cubicBezTo>
                  <a:pt x="38" y="2086"/>
                  <a:pt x="40" y="2088"/>
                  <a:pt x="43" y="2088"/>
                </a:cubicBezTo>
                <a:cubicBezTo>
                  <a:pt x="44" y="2088"/>
                  <a:pt x="45" y="2088"/>
                  <a:pt x="46" y="2087"/>
                </a:cubicBezTo>
                <a:cubicBezTo>
                  <a:pt x="58" y="2095"/>
                  <a:pt x="58" y="2095"/>
                  <a:pt x="58" y="2095"/>
                </a:cubicBezTo>
                <a:cubicBezTo>
                  <a:pt x="58" y="2095"/>
                  <a:pt x="58" y="2095"/>
                  <a:pt x="58" y="2095"/>
                </a:cubicBezTo>
                <a:cubicBezTo>
                  <a:pt x="58" y="2096"/>
                  <a:pt x="58" y="2097"/>
                  <a:pt x="58" y="2099"/>
                </a:cubicBezTo>
                <a:cubicBezTo>
                  <a:pt x="58" y="2099"/>
                  <a:pt x="57" y="2099"/>
                  <a:pt x="56" y="2099"/>
                </a:cubicBezTo>
                <a:cubicBezTo>
                  <a:pt x="56" y="2097"/>
                  <a:pt x="55" y="2095"/>
                  <a:pt x="54" y="2093"/>
                </a:cubicBezTo>
                <a:cubicBezTo>
                  <a:pt x="53" y="2092"/>
                  <a:pt x="50" y="2093"/>
                  <a:pt x="50" y="2095"/>
                </a:cubicBezTo>
                <a:cubicBezTo>
                  <a:pt x="49" y="2096"/>
                  <a:pt x="49" y="2099"/>
                  <a:pt x="50" y="2100"/>
                </a:cubicBezTo>
                <a:cubicBezTo>
                  <a:pt x="50" y="2101"/>
                  <a:pt x="49" y="2101"/>
                  <a:pt x="48" y="2101"/>
                </a:cubicBezTo>
                <a:cubicBezTo>
                  <a:pt x="48" y="2101"/>
                  <a:pt x="46" y="2097"/>
                  <a:pt x="45" y="2096"/>
                </a:cubicBezTo>
                <a:cubicBezTo>
                  <a:pt x="44" y="2096"/>
                  <a:pt x="43" y="2096"/>
                  <a:pt x="43" y="2096"/>
                </a:cubicBezTo>
                <a:cubicBezTo>
                  <a:pt x="41" y="2098"/>
                  <a:pt x="42" y="2103"/>
                  <a:pt x="43" y="2104"/>
                </a:cubicBezTo>
                <a:cubicBezTo>
                  <a:pt x="42" y="2104"/>
                  <a:pt x="41" y="2104"/>
                  <a:pt x="41" y="2105"/>
                </a:cubicBezTo>
                <a:cubicBezTo>
                  <a:pt x="40" y="2104"/>
                  <a:pt x="38" y="2101"/>
                  <a:pt x="37" y="2100"/>
                </a:cubicBezTo>
                <a:cubicBezTo>
                  <a:pt x="35" y="2099"/>
                  <a:pt x="33" y="2100"/>
                  <a:pt x="33" y="2102"/>
                </a:cubicBezTo>
                <a:cubicBezTo>
                  <a:pt x="33" y="2104"/>
                  <a:pt x="34" y="2107"/>
                  <a:pt x="36" y="2108"/>
                </a:cubicBezTo>
                <a:cubicBezTo>
                  <a:pt x="35" y="2109"/>
                  <a:pt x="34" y="2109"/>
                  <a:pt x="34" y="2110"/>
                </a:cubicBezTo>
                <a:cubicBezTo>
                  <a:pt x="33" y="2109"/>
                  <a:pt x="30" y="2105"/>
                  <a:pt x="28" y="2105"/>
                </a:cubicBezTo>
                <a:cubicBezTo>
                  <a:pt x="27" y="2105"/>
                  <a:pt x="27" y="2105"/>
                  <a:pt x="26" y="2106"/>
                </a:cubicBezTo>
                <a:cubicBezTo>
                  <a:pt x="24" y="2109"/>
                  <a:pt x="29" y="2114"/>
                  <a:pt x="29" y="2114"/>
                </a:cubicBezTo>
                <a:cubicBezTo>
                  <a:pt x="29" y="2115"/>
                  <a:pt x="28" y="2115"/>
                  <a:pt x="28" y="2116"/>
                </a:cubicBezTo>
                <a:cubicBezTo>
                  <a:pt x="27" y="2115"/>
                  <a:pt x="22" y="2113"/>
                  <a:pt x="20" y="2113"/>
                </a:cubicBezTo>
                <a:cubicBezTo>
                  <a:pt x="19" y="2114"/>
                  <a:pt x="18" y="2115"/>
                  <a:pt x="19" y="2117"/>
                </a:cubicBezTo>
                <a:cubicBezTo>
                  <a:pt x="19" y="2118"/>
                  <a:pt x="24" y="2121"/>
                  <a:pt x="25" y="2121"/>
                </a:cubicBezTo>
                <a:cubicBezTo>
                  <a:pt x="24" y="2122"/>
                  <a:pt x="24" y="2122"/>
                  <a:pt x="24" y="2123"/>
                </a:cubicBezTo>
                <a:cubicBezTo>
                  <a:pt x="24" y="2123"/>
                  <a:pt x="18" y="2122"/>
                  <a:pt x="15" y="2123"/>
                </a:cubicBezTo>
                <a:cubicBezTo>
                  <a:pt x="15" y="2124"/>
                  <a:pt x="15" y="2125"/>
                  <a:pt x="15" y="2126"/>
                </a:cubicBezTo>
                <a:cubicBezTo>
                  <a:pt x="17" y="2128"/>
                  <a:pt x="19" y="2128"/>
                  <a:pt x="22" y="2129"/>
                </a:cubicBezTo>
                <a:cubicBezTo>
                  <a:pt x="21" y="2130"/>
                  <a:pt x="21" y="2131"/>
                  <a:pt x="21" y="2132"/>
                </a:cubicBezTo>
                <a:cubicBezTo>
                  <a:pt x="20" y="2132"/>
                  <a:pt x="16" y="2132"/>
                  <a:pt x="14" y="2132"/>
                </a:cubicBezTo>
                <a:cubicBezTo>
                  <a:pt x="13" y="2133"/>
                  <a:pt x="13" y="2135"/>
                  <a:pt x="13" y="2136"/>
                </a:cubicBezTo>
                <a:cubicBezTo>
                  <a:pt x="14" y="2137"/>
                  <a:pt x="19" y="2138"/>
                  <a:pt x="20" y="2138"/>
                </a:cubicBezTo>
                <a:cubicBezTo>
                  <a:pt x="20" y="2139"/>
                  <a:pt x="20" y="2139"/>
                  <a:pt x="20" y="2140"/>
                </a:cubicBezTo>
                <a:cubicBezTo>
                  <a:pt x="19" y="2140"/>
                  <a:pt x="16" y="2141"/>
                  <a:pt x="15" y="2141"/>
                </a:cubicBezTo>
                <a:cubicBezTo>
                  <a:pt x="13" y="2143"/>
                  <a:pt x="13" y="2146"/>
                  <a:pt x="16" y="2147"/>
                </a:cubicBezTo>
                <a:cubicBezTo>
                  <a:pt x="17" y="2147"/>
                  <a:pt x="20" y="2146"/>
                  <a:pt x="21" y="2146"/>
                </a:cubicBezTo>
                <a:cubicBezTo>
                  <a:pt x="21" y="2147"/>
                  <a:pt x="21" y="2148"/>
                  <a:pt x="21" y="2149"/>
                </a:cubicBezTo>
                <a:cubicBezTo>
                  <a:pt x="20" y="2150"/>
                  <a:pt x="18" y="2150"/>
                  <a:pt x="17" y="2151"/>
                </a:cubicBezTo>
                <a:cubicBezTo>
                  <a:pt x="15" y="2153"/>
                  <a:pt x="16" y="2156"/>
                  <a:pt x="18" y="2156"/>
                </a:cubicBezTo>
                <a:cubicBezTo>
                  <a:pt x="20" y="2156"/>
                  <a:pt x="22" y="2155"/>
                  <a:pt x="23" y="2155"/>
                </a:cubicBezTo>
                <a:cubicBezTo>
                  <a:pt x="23" y="2155"/>
                  <a:pt x="24" y="2156"/>
                  <a:pt x="24" y="2157"/>
                </a:cubicBezTo>
                <a:cubicBezTo>
                  <a:pt x="23" y="2157"/>
                  <a:pt x="20" y="2159"/>
                  <a:pt x="20" y="2160"/>
                </a:cubicBezTo>
                <a:cubicBezTo>
                  <a:pt x="19" y="2161"/>
                  <a:pt x="20" y="2164"/>
                  <a:pt x="22" y="2163"/>
                </a:cubicBezTo>
                <a:cubicBezTo>
                  <a:pt x="23" y="2163"/>
                  <a:pt x="26" y="2161"/>
                  <a:pt x="27" y="2161"/>
                </a:cubicBezTo>
                <a:cubicBezTo>
                  <a:pt x="27" y="2162"/>
                  <a:pt x="28" y="2163"/>
                  <a:pt x="29" y="2164"/>
                </a:cubicBezTo>
                <a:cubicBezTo>
                  <a:pt x="10" y="2163"/>
                  <a:pt x="10" y="2163"/>
                  <a:pt x="10" y="2163"/>
                </a:cubicBezTo>
                <a:cubicBezTo>
                  <a:pt x="10" y="2161"/>
                  <a:pt x="8" y="2159"/>
                  <a:pt x="5" y="2159"/>
                </a:cubicBezTo>
                <a:cubicBezTo>
                  <a:pt x="2" y="2159"/>
                  <a:pt x="0" y="2161"/>
                  <a:pt x="0" y="2164"/>
                </a:cubicBezTo>
                <a:cubicBezTo>
                  <a:pt x="0" y="2167"/>
                  <a:pt x="2" y="2169"/>
                  <a:pt x="5" y="2169"/>
                </a:cubicBezTo>
                <a:cubicBezTo>
                  <a:pt x="8" y="2169"/>
                  <a:pt x="10" y="2168"/>
                  <a:pt x="10" y="2165"/>
                </a:cubicBezTo>
                <a:cubicBezTo>
                  <a:pt x="31" y="2166"/>
                  <a:pt x="31" y="2166"/>
                  <a:pt x="31" y="2166"/>
                </a:cubicBezTo>
                <a:cubicBezTo>
                  <a:pt x="29" y="2167"/>
                  <a:pt x="27" y="2168"/>
                  <a:pt x="25" y="2170"/>
                </a:cubicBezTo>
                <a:cubicBezTo>
                  <a:pt x="25" y="2170"/>
                  <a:pt x="20" y="2165"/>
                  <a:pt x="18" y="2167"/>
                </a:cubicBezTo>
                <a:cubicBezTo>
                  <a:pt x="16" y="2169"/>
                  <a:pt x="17" y="2170"/>
                  <a:pt x="17" y="2171"/>
                </a:cubicBezTo>
                <a:cubicBezTo>
                  <a:pt x="18" y="2172"/>
                  <a:pt x="20" y="2174"/>
                  <a:pt x="20" y="2174"/>
                </a:cubicBezTo>
                <a:cubicBezTo>
                  <a:pt x="19" y="2175"/>
                  <a:pt x="19" y="2176"/>
                  <a:pt x="18" y="2178"/>
                </a:cubicBezTo>
                <a:cubicBezTo>
                  <a:pt x="17" y="2177"/>
                  <a:pt x="15" y="2175"/>
                  <a:pt x="13" y="2175"/>
                </a:cubicBezTo>
                <a:cubicBezTo>
                  <a:pt x="12" y="2175"/>
                  <a:pt x="10" y="2176"/>
                  <a:pt x="11" y="2178"/>
                </a:cubicBezTo>
                <a:cubicBezTo>
                  <a:pt x="11" y="2180"/>
                  <a:pt x="13" y="2182"/>
                  <a:pt x="16" y="2183"/>
                </a:cubicBezTo>
                <a:cubicBezTo>
                  <a:pt x="15" y="2184"/>
                  <a:pt x="15" y="2184"/>
                  <a:pt x="15" y="2185"/>
                </a:cubicBezTo>
                <a:cubicBezTo>
                  <a:pt x="15" y="2184"/>
                  <a:pt x="10" y="2183"/>
                  <a:pt x="8" y="2185"/>
                </a:cubicBezTo>
                <a:cubicBezTo>
                  <a:pt x="7" y="2185"/>
                  <a:pt x="6" y="2187"/>
                  <a:pt x="7" y="2188"/>
                </a:cubicBezTo>
                <a:cubicBezTo>
                  <a:pt x="9" y="2190"/>
                  <a:pt x="14" y="2190"/>
                  <a:pt x="14" y="2190"/>
                </a:cubicBezTo>
                <a:cubicBezTo>
                  <a:pt x="14" y="2192"/>
                  <a:pt x="14" y="2193"/>
                  <a:pt x="13" y="2194"/>
                </a:cubicBezTo>
                <a:cubicBezTo>
                  <a:pt x="13" y="2194"/>
                  <a:pt x="8" y="2194"/>
                  <a:pt x="7" y="2195"/>
                </a:cubicBezTo>
                <a:cubicBezTo>
                  <a:pt x="5" y="2196"/>
                  <a:pt x="5" y="2198"/>
                  <a:pt x="7" y="2199"/>
                </a:cubicBezTo>
                <a:cubicBezTo>
                  <a:pt x="8" y="2200"/>
                  <a:pt x="13" y="2200"/>
                  <a:pt x="14" y="2200"/>
                </a:cubicBezTo>
                <a:cubicBezTo>
                  <a:pt x="14" y="2201"/>
                  <a:pt x="14" y="2202"/>
                  <a:pt x="14" y="2203"/>
                </a:cubicBezTo>
                <a:cubicBezTo>
                  <a:pt x="14" y="2203"/>
                  <a:pt x="10" y="2204"/>
                  <a:pt x="10" y="2204"/>
                </a:cubicBezTo>
                <a:cubicBezTo>
                  <a:pt x="9" y="2205"/>
                  <a:pt x="8" y="2206"/>
                  <a:pt x="9" y="2208"/>
                </a:cubicBezTo>
                <a:cubicBezTo>
                  <a:pt x="9" y="2209"/>
                  <a:pt x="10" y="2210"/>
                  <a:pt x="12" y="2210"/>
                </a:cubicBezTo>
                <a:cubicBezTo>
                  <a:pt x="13" y="2210"/>
                  <a:pt x="14" y="2209"/>
                  <a:pt x="16" y="2209"/>
                </a:cubicBezTo>
                <a:cubicBezTo>
                  <a:pt x="16" y="2209"/>
                  <a:pt x="16" y="2210"/>
                  <a:pt x="17" y="2211"/>
                </a:cubicBezTo>
                <a:cubicBezTo>
                  <a:pt x="16" y="2211"/>
                  <a:pt x="12" y="2212"/>
                  <a:pt x="11" y="2214"/>
                </a:cubicBezTo>
                <a:cubicBezTo>
                  <a:pt x="10" y="2215"/>
                  <a:pt x="10" y="2217"/>
                  <a:pt x="11" y="2218"/>
                </a:cubicBezTo>
                <a:cubicBezTo>
                  <a:pt x="13" y="2219"/>
                  <a:pt x="14" y="2219"/>
                  <a:pt x="16" y="2218"/>
                </a:cubicBezTo>
                <a:cubicBezTo>
                  <a:pt x="16" y="2218"/>
                  <a:pt x="19" y="2215"/>
                  <a:pt x="19" y="2215"/>
                </a:cubicBezTo>
                <a:cubicBezTo>
                  <a:pt x="19" y="2215"/>
                  <a:pt x="20" y="2216"/>
                  <a:pt x="20" y="2217"/>
                </a:cubicBezTo>
                <a:cubicBezTo>
                  <a:pt x="20" y="2218"/>
                  <a:pt x="17" y="2222"/>
                  <a:pt x="17" y="2223"/>
                </a:cubicBezTo>
                <a:cubicBezTo>
                  <a:pt x="17" y="2224"/>
                  <a:pt x="18" y="2226"/>
                  <a:pt x="19" y="2225"/>
                </a:cubicBezTo>
                <a:cubicBezTo>
                  <a:pt x="21" y="2225"/>
                  <a:pt x="24" y="2222"/>
                  <a:pt x="24" y="2222"/>
                </a:cubicBezTo>
                <a:cubicBezTo>
                  <a:pt x="25" y="2222"/>
                  <a:pt x="25" y="2222"/>
                  <a:pt x="26" y="2223"/>
                </a:cubicBezTo>
                <a:cubicBezTo>
                  <a:pt x="25" y="2223"/>
                  <a:pt x="23" y="2226"/>
                  <a:pt x="23" y="2227"/>
                </a:cubicBezTo>
                <a:cubicBezTo>
                  <a:pt x="22" y="2229"/>
                  <a:pt x="24" y="2232"/>
                  <a:pt x="26" y="2230"/>
                </a:cubicBezTo>
                <a:cubicBezTo>
                  <a:pt x="28" y="2230"/>
                  <a:pt x="30" y="2227"/>
                  <a:pt x="30" y="2226"/>
                </a:cubicBezTo>
                <a:cubicBezTo>
                  <a:pt x="32" y="2227"/>
                  <a:pt x="33" y="2228"/>
                  <a:pt x="34" y="2228"/>
                </a:cubicBezTo>
                <a:cubicBezTo>
                  <a:pt x="32" y="2230"/>
                  <a:pt x="29" y="2233"/>
                  <a:pt x="28" y="2236"/>
                </a:cubicBezTo>
                <a:cubicBezTo>
                  <a:pt x="28" y="2236"/>
                  <a:pt x="26" y="2235"/>
                  <a:pt x="25" y="2235"/>
                </a:cubicBezTo>
                <a:cubicBezTo>
                  <a:pt x="24" y="2235"/>
                  <a:pt x="23" y="2236"/>
                  <a:pt x="23" y="2238"/>
                </a:cubicBezTo>
                <a:cubicBezTo>
                  <a:pt x="23" y="2240"/>
                  <a:pt x="24" y="2242"/>
                  <a:pt x="26" y="2242"/>
                </a:cubicBezTo>
                <a:cubicBezTo>
                  <a:pt x="26" y="2243"/>
                  <a:pt x="26" y="2245"/>
                  <a:pt x="26" y="2246"/>
                </a:cubicBezTo>
                <a:cubicBezTo>
                  <a:pt x="24" y="2246"/>
                  <a:pt x="22" y="2246"/>
                  <a:pt x="21" y="2247"/>
                </a:cubicBezTo>
                <a:cubicBezTo>
                  <a:pt x="19" y="2247"/>
                  <a:pt x="20" y="2249"/>
                  <a:pt x="21" y="2251"/>
                </a:cubicBezTo>
                <a:cubicBezTo>
                  <a:pt x="22" y="2252"/>
                  <a:pt x="24" y="2253"/>
                  <a:pt x="26" y="2252"/>
                </a:cubicBezTo>
                <a:cubicBezTo>
                  <a:pt x="26" y="2253"/>
                  <a:pt x="26" y="2254"/>
                  <a:pt x="26" y="2255"/>
                </a:cubicBezTo>
                <a:cubicBezTo>
                  <a:pt x="25" y="2255"/>
                  <a:pt x="22" y="2256"/>
                  <a:pt x="21" y="2257"/>
                </a:cubicBezTo>
                <a:cubicBezTo>
                  <a:pt x="19" y="2257"/>
                  <a:pt x="19" y="2260"/>
                  <a:pt x="21" y="2261"/>
                </a:cubicBezTo>
                <a:cubicBezTo>
                  <a:pt x="23" y="2262"/>
                  <a:pt x="25" y="2262"/>
                  <a:pt x="27" y="2261"/>
                </a:cubicBezTo>
                <a:cubicBezTo>
                  <a:pt x="27" y="2262"/>
                  <a:pt x="27" y="2263"/>
                  <a:pt x="28" y="2264"/>
                </a:cubicBezTo>
                <a:cubicBezTo>
                  <a:pt x="26" y="2265"/>
                  <a:pt x="25" y="2266"/>
                  <a:pt x="23" y="2267"/>
                </a:cubicBezTo>
                <a:cubicBezTo>
                  <a:pt x="22" y="2268"/>
                  <a:pt x="21" y="2270"/>
                  <a:pt x="23" y="2271"/>
                </a:cubicBezTo>
                <a:cubicBezTo>
                  <a:pt x="24" y="2272"/>
                  <a:pt x="26" y="2272"/>
                  <a:pt x="27" y="2271"/>
                </a:cubicBezTo>
                <a:cubicBezTo>
                  <a:pt x="28" y="2271"/>
                  <a:pt x="29" y="2270"/>
                  <a:pt x="30" y="2270"/>
                </a:cubicBezTo>
                <a:cubicBezTo>
                  <a:pt x="30" y="2271"/>
                  <a:pt x="30" y="2271"/>
                  <a:pt x="31" y="2272"/>
                </a:cubicBezTo>
                <a:cubicBezTo>
                  <a:pt x="30" y="2272"/>
                  <a:pt x="27" y="2275"/>
                  <a:pt x="27" y="2278"/>
                </a:cubicBezTo>
                <a:cubicBezTo>
                  <a:pt x="27" y="2279"/>
                  <a:pt x="28" y="2280"/>
                  <a:pt x="29" y="2280"/>
                </a:cubicBezTo>
                <a:cubicBezTo>
                  <a:pt x="31" y="2280"/>
                  <a:pt x="32" y="2278"/>
                  <a:pt x="34" y="2277"/>
                </a:cubicBezTo>
                <a:cubicBezTo>
                  <a:pt x="34" y="2278"/>
                  <a:pt x="35" y="2279"/>
                  <a:pt x="36" y="2280"/>
                </a:cubicBezTo>
                <a:cubicBezTo>
                  <a:pt x="34" y="2281"/>
                  <a:pt x="33" y="2283"/>
                  <a:pt x="33" y="2285"/>
                </a:cubicBezTo>
                <a:cubicBezTo>
                  <a:pt x="33" y="2287"/>
                  <a:pt x="34" y="2288"/>
                  <a:pt x="36" y="2287"/>
                </a:cubicBezTo>
                <a:cubicBezTo>
                  <a:pt x="37" y="2287"/>
                  <a:pt x="39" y="2284"/>
                  <a:pt x="39" y="2283"/>
                </a:cubicBezTo>
                <a:cubicBezTo>
                  <a:pt x="41" y="2284"/>
                  <a:pt x="42" y="2285"/>
                  <a:pt x="43" y="2286"/>
                </a:cubicBezTo>
                <a:cubicBezTo>
                  <a:pt x="43" y="2286"/>
                  <a:pt x="42" y="2290"/>
                  <a:pt x="43" y="2291"/>
                </a:cubicBezTo>
                <a:cubicBezTo>
                  <a:pt x="43" y="2292"/>
                  <a:pt x="44" y="2293"/>
                  <a:pt x="45" y="2293"/>
                </a:cubicBezTo>
                <a:cubicBezTo>
                  <a:pt x="47" y="2292"/>
                  <a:pt x="48" y="2290"/>
                  <a:pt x="48" y="2288"/>
                </a:cubicBezTo>
                <a:cubicBezTo>
                  <a:pt x="49" y="2288"/>
                  <a:pt x="49" y="2288"/>
                  <a:pt x="49" y="2288"/>
                </a:cubicBezTo>
                <a:cubicBezTo>
                  <a:pt x="49" y="2290"/>
                  <a:pt x="49" y="2292"/>
                  <a:pt x="50" y="2293"/>
                </a:cubicBezTo>
                <a:cubicBezTo>
                  <a:pt x="51" y="2294"/>
                  <a:pt x="54" y="2294"/>
                  <a:pt x="54" y="2293"/>
                </a:cubicBezTo>
                <a:cubicBezTo>
                  <a:pt x="55" y="2292"/>
                  <a:pt x="55" y="2290"/>
                  <a:pt x="55" y="2288"/>
                </a:cubicBezTo>
                <a:cubicBezTo>
                  <a:pt x="55" y="2288"/>
                  <a:pt x="55" y="2290"/>
                  <a:pt x="56" y="2291"/>
                </a:cubicBezTo>
                <a:cubicBezTo>
                  <a:pt x="56" y="2293"/>
                  <a:pt x="58" y="2294"/>
                  <a:pt x="59" y="2293"/>
                </a:cubicBezTo>
                <a:cubicBezTo>
                  <a:pt x="61" y="2293"/>
                  <a:pt x="62" y="2291"/>
                  <a:pt x="61" y="2290"/>
                </a:cubicBezTo>
                <a:cubicBezTo>
                  <a:pt x="61" y="2289"/>
                  <a:pt x="61" y="2288"/>
                  <a:pt x="61" y="2287"/>
                </a:cubicBezTo>
                <a:cubicBezTo>
                  <a:pt x="61" y="2287"/>
                  <a:pt x="62" y="2287"/>
                  <a:pt x="63" y="2287"/>
                </a:cubicBezTo>
                <a:cubicBezTo>
                  <a:pt x="63" y="2289"/>
                  <a:pt x="63" y="2292"/>
                  <a:pt x="64" y="2295"/>
                </a:cubicBezTo>
                <a:cubicBezTo>
                  <a:pt x="64" y="2295"/>
                  <a:pt x="61" y="2296"/>
                  <a:pt x="60" y="2297"/>
                </a:cubicBezTo>
                <a:cubicBezTo>
                  <a:pt x="59" y="2298"/>
                  <a:pt x="59" y="2299"/>
                  <a:pt x="60" y="2300"/>
                </a:cubicBezTo>
                <a:cubicBezTo>
                  <a:pt x="61" y="2302"/>
                  <a:pt x="64" y="2301"/>
                  <a:pt x="65" y="2300"/>
                </a:cubicBezTo>
                <a:cubicBezTo>
                  <a:pt x="66" y="2301"/>
                  <a:pt x="66" y="2302"/>
                  <a:pt x="66" y="2302"/>
                </a:cubicBezTo>
                <a:cubicBezTo>
                  <a:pt x="65" y="2303"/>
                  <a:pt x="64" y="2303"/>
                  <a:pt x="63" y="2304"/>
                </a:cubicBezTo>
                <a:cubicBezTo>
                  <a:pt x="61" y="2306"/>
                  <a:pt x="62" y="2308"/>
                  <a:pt x="64" y="2309"/>
                </a:cubicBezTo>
                <a:cubicBezTo>
                  <a:pt x="66" y="2309"/>
                  <a:pt x="67" y="2309"/>
                  <a:pt x="69" y="2308"/>
                </a:cubicBezTo>
                <a:cubicBezTo>
                  <a:pt x="69" y="2309"/>
                  <a:pt x="70" y="2309"/>
                  <a:pt x="70" y="2310"/>
                </a:cubicBezTo>
                <a:cubicBezTo>
                  <a:pt x="70" y="2310"/>
                  <a:pt x="69" y="2311"/>
                  <a:pt x="69" y="2312"/>
                </a:cubicBezTo>
                <a:cubicBezTo>
                  <a:pt x="87" y="2312"/>
                  <a:pt x="87" y="2312"/>
                  <a:pt x="87" y="2312"/>
                </a:cubicBezTo>
                <a:cubicBezTo>
                  <a:pt x="87" y="2312"/>
                  <a:pt x="87" y="2312"/>
                  <a:pt x="87" y="2312"/>
                </a:cubicBezTo>
                <a:cubicBezTo>
                  <a:pt x="99" y="2298"/>
                  <a:pt x="99" y="2298"/>
                  <a:pt x="99" y="2298"/>
                </a:cubicBezTo>
                <a:cubicBezTo>
                  <a:pt x="100" y="2299"/>
                  <a:pt x="102" y="2300"/>
                  <a:pt x="103" y="2301"/>
                </a:cubicBezTo>
                <a:cubicBezTo>
                  <a:pt x="94" y="2312"/>
                  <a:pt x="94" y="2312"/>
                  <a:pt x="94" y="2312"/>
                </a:cubicBezTo>
                <a:cubicBezTo>
                  <a:pt x="96" y="2312"/>
                  <a:pt x="96" y="2312"/>
                  <a:pt x="96" y="2312"/>
                </a:cubicBezTo>
                <a:cubicBezTo>
                  <a:pt x="105" y="2302"/>
                  <a:pt x="105" y="2302"/>
                  <a:pt x="105" y="2302"/>
                </a:cubicBezTo>
                <a:cubicBezTo>
                  <a:pt x="106" y="2302"/>
                  <a:pt x="106" y="2303"/>
                  <a:pt x="107" y="2303"/>
                </a:cubicBezTo>
                <a:cubicBezTo>
                  <a:pt x="99" y="2312"/>
                  <a:pt x="99" y="2312"/>
                  <a:pt x="99" y="2312"/>
                </a:cubicBezTo>
                <a:cubicBezTo>
                  <a:pt x="102" y="2312"/>
                  <a:pt x="102" y="2312"/>
                  <a:pt x="102" y="2312"/>
                </a:cubicBezTo>
                <a:cubicBezTo>
                  <a:pt x="109" y="2304"/>
                  <a:pt x="109" y="2304"/>
                  <a:pt x="109" y="2304"/>
                </a:cubicBezTo>
                <a:cubicBezTo>
                  <a:pt x="110" y="2304"/>
                  <a:pt x="111" y="2305"/>
                  <a:pt x="112" y="2305"/>
                </a:cubicBezTo>
                <a:cubicBezTo>
                  <a:pt x="109" y="2308"/>
                  <a:pt x="107" y="2310"/>
                  <a:pt x="103" y="2312"/>
                </a:cubicBezTo>
                <a:cubicBezTo>
                  <a:pt x="122" y="2312"/>
                  <a:pt x="122" y="2312"/>
                  <a:pt x="122" y="2312"/>
                </a:cubicBezTo>
                <a:cubicBezTo>
                  <a:pt x="122" y="2311"/>
                  <a:pt x="122" y="2310"/>
                  <a:pt x="122" y="2310"/>
                </a:cubicBezTo>
                <a:cubicBezTo>
                  <a:pt x="123" y="2310"/>
                  <a:pt x="124" y="2311"/>
                  <a:pt x="125" y="2311"/>
                </a:cubicBezTo>
                <a:cubicBezTo>
                  <a:pt x="125" y="2312"/>
                  <a:pt x="125" y="2312"/>
                  <a:pt x="125" y="2312"/>
                </a:cubicBezTo>
                <a:cubicBezTo>
                  <a:pt x="217" y="2312"/>
                  <a:pt x="217" y="2312"/>
                  <a:pt x="217" y="2312"/>
                </a:cubicBezTo>
                <a:cubicBezTo>
                  <a:pt x="218" y="2311"/>
                  <a:pt x="219" y="2311"/>
                  <a:pt x="220" y="2310"/>
                </a:cubicBezTo>
                <a:cubicBezTo>
                  <a:pt x="221" y="2312"/>
                  <a:pt x="221" y="2312"/>
                  <a:pt x="221" y="2312"/>
                </a:cubicBezTo>
                <a:cubicBezTo>
                  <a:pt x="223" y="2312"/>
                  <a:pt x="223" y="2312"/>
                  <a:pt x="223" y="2312"/>
                </a:cubicBezTo>
                <a:cubicBezTo>
                  <a:pt x="222" y="2309"/>
                  <a:pt x="222" y="2309"/>
                  <a:pt x="222" y="2309"/>
                </a:cubicBezTo>
                <a:cubicBezTo>
                  <a:pt x="223" y="2309"/>
                  <a:pt x="224" y="2308"/>
                  <a:pt x="225" y="2308"/>
                </a:cubicBezTo>
                <a:cubicBezTo>
                  <a:pt x="226" y="2312"/>
                  <a:pt x="226" y="2312"/>
                  <a:pt x="226" y="2312"/>
                </a:cubicBezTo>
                <a:cubicBezTo>
                  <a:pt x="228" y="2312"/>
                  <a:pt x="228" y="2312"/>
                  <a:pt x="228" y="2312"/>
                </a:cubicBezTo>
                <a:cubicBezTo>
                  <a:pt x="226" y="2307"/>
                  <a:pt x="226" y="2307"/>
                  <a:pt x="226" y="2307"/>
                </a:cubicBezTo>
                <a:cubicBezTo>
                  <a:pt x="227" y="2306"/>
                  <a:pt x="228" y="2306"/>
                  <a:pt x="229" y="2305"/>
                </a:cubicBezTo>
                <a:cubicBezTo>
                  <a:pt x="231" y="2312"/>
                  <a:pt x="231" y="2312"/>
                  <a:pt x="231" y="2312"/>
                </a:cubicBezTo>
                <a:cubicBezTo>
                  <a:pt x="231" y="2312"/>
                  <a:pt x="231" y="2312"/>
                  <a:pt x="231" y="2312"/>
                </a:cubicBezTo>
                <a:cubicBezTo>
                  <a:pt x="242" y="2312"/>
                  <a:pt x="242" y="2312"/>
                  <a:pt x="242" y="2312"/>
                </a:cubicBezTo>
                <a:cubicBezTo>
                  <a:pt x="242" y="2310"/>
                  <a:pt x="243" y="2309"/>
                  <a:pt x="243" y="2307"/>
                </a:cubicBezTo>
                <a:cubicBezTo>
                  <a:pt x="243" y="2305"/>
                  <a:pt x="243" y="2304"/>
                  <a:pt x="243" y="2303"/>
                </a:cubicBezTo>
                <a:cubicBezTo>
                  <a:pt x="278" y="2274"/>
                  <a:pt x="278" y="2274"/>
                  <a:pt x="278" y="2274"/>
                </a:cubicBezTo>
                <a:cubicBezTo>
                  <a:pt x="278" y="2274"/>
                  <a:pt x="278" y="2275"/>
                  <a:pt x="278" y="2275"/>
                </a:cubicBezTo>
                <a:cubicBezTo>
                  <a:pt x="279" y="2275"/>
                  <a:pt x="279" y="2275"/>
                  <a:pt x="279" y="2275"/>
                </a:cubicBezTo>
                <a:cubicBezTo>
                  <a:pt x="279" y="2276"/>
                  <a:pt x="281" y="2276"/>
                  <a:pt x="282" y="2275"/>
                </a:cubicBezTo>
                <a:cubicBezTo>
                  <a:pt x="284" y="2273"/>
                  <a:pt x="289" y="2263"/>
                  <a:pt x="290" y="2261"/>
                </a:cubicBezTo>
                <a:cubicBezTo>
                  <a:pt x="289" y="2265"/>
                  <a:pt x="287" y="2268"/>
                  <a:pt x="287" y="2272"/>
                </a:cubicBezTo>
                <a:cubicBezTo>
                  <a:pt x="287" y="2276"/>
                  <a:pt x="290" y="2284"/>
                  <a:pt x="295" y="2283"/>
                </a:cubicBezTo>
                <a:cubicBezTo>
                  <a:pt x="300" y="2283"/>
                  <a:pt x="301" y="2279"/>
                  <a:pt x="301" y="2275"/>
                </a:cubicBezTo>
                <a:cubicBezTo>
                  <a:pt x="301" y="2272"/>
                  <a:pt x="299" y="2264"/>
                  <a:pt x="298" y="2261"/>
                </a:cubicBezTo>
                <a:cubicBezTo>
                  <a:pt x="298" y="2262"/>
                  <a:pt x="306" y="2273"/>
                  <a:pt x="310" y="2273"/>
                </a:cubicBezTo>
                <a:cubicBezTo>
                  <a:pt x="310" y="2273"/>
                  <a:pt x="311" y="2273"/>
                  <a:pt x="311" y="2272"/>
                </a:cubicBezTo>
                <a:cubicBezTo>
                  <a:pt x="328" y="2289"/>
                  <a:pt x="328" y="2289"/>
                  <a:pt x="328" y="2289"/>
                </a:cubicBezTo>
                <a:cubicBezTo>
                  <a:pt x="328" y="2290"/>
                  <a:pt x="328" y="2290"/>
                  <a:pt x="328" y="2291"/>
                </a:cubicBezTo>
                <a:cubicBezTo>
                  <a:pt x="330" y="2293"/>
                  <a:pt x="339" y="2300"/>
                  <a:pt x="339" y="2300"/>
                </a:cubicBezTo>
                <a:cubicBezTo>
                  <a:pt x="337" y="2299"/>
                  <a:pt x="329" y="2296"/>
                  <a:pt x="327" y="2296"/>
                </a:cubicBezTo>
                <a:cubicBezTo>
                  <a:pt x="322" y="2295"/>
                  <a:pt x="317" y="2297"/>
                  <a:pt x="316" y="2302"/>
                </a:cubicBezTo>
                <a:cubicBezTo>
                  <a:pt x="315" y="2307"/>
                  <a:pt x="320" y="2310"/>
                  <a:pt x="324" y="2310"/>
                </a:cubicBezTo>
                <a:cubicBezTo>
                  <a:pt x="330" y="2310"/>
                  <a:pt x="337" y="2306"/>
                  <a:pt x="340" y="2306"/>
                </a:cubicBezTo>
                <a:cubicBezTo>
                  <a:pt x="339" y="2306"/>
                  <a:pt x="336" y="2309"/>
                  <a:pt x="333" y="2312"/>
                </a:cubicBezTo>
                <a:cubicBezTo>
                  <a:pt x="338" y="2312"/>
                  <a:pt x="338" y="2312"/>
                  <a:pt x="338" y="2312"/>
                </a:cubicBezTo>
                <a:cubicBezTo>
                  <a:pt x="339" y="2309"/>
                  <a:pt x="340" y="2307"/>
                  <a:pt x="341" y="2306"/>
                </a:cubicBezTo>
                <a:cubicBezTo>
                  <a:pt x="340" y="2308"/>
                  <a:pt x="339" y="2310"/>
                  <a:pt x="339" y="2312"/>
                </a:cubicBezTo>
                <a:cubicBezTo>
                  <a:pt x="350" y="2312"/>
                  <a:pt x="350" y="2312"/>
                  <a:pt x="350" y="2312"/>
                </a:cubicBezTo>
                <a:cubicBezTo>
                  <a:pt x="349" y="2310"/>
                  <a:pt x="349" y="2308"/>
                  <a:pt x="348" y="2307"/>
                </a:cubicBezTo>
                <a:cubicBezTo>
                  <a:pt x="348" y="2307"/>
                  <a:pt x="350" y="2309"/>
                  <a:pt x="352" y="2312"/>
                </a:cubicBezTo>
                <a:cubicBezTo>
                  <a:pt x="359" y="2312"/>
                  <a:pt x="359" y="2312"/>
                  <a:pt x="359" y="2312"/>
                </a:cubicBezTo>
                <a:cubicBezTo>
                  <a:pt x="355" y="2309"/>
                  <a:pt x="349" y="2306"/>
                  <a:pt x="349" y="2306"/>
                </a:cubicBezTo>
                <a:cubicBezTo>
                  <a:pt x="356" y="2308"/>
                  <a:pt x="366" y="2311"/>
                  <a:pt x="368" y="2305"/>
                </a:cubicBezTo>
                <a:cubicBezTo>
                  <a:pt x="369" y="2300"/>
                  <a:pt x="364" y="2298"/>
                  <a:pt x="360" y="2298"/>
                </a:cubicBezTo>
                <a:cubicBezTo>
                  <a:pt x="360" y="2298"/>
                  <a:pt x="351" y="2298"/>
                  <a:pt x="347" y="2300"/>
                </a:cubicBezTo>
                <a:cubicBezTo>
                  <a:pt x="348" y="2299"/>
                  <a:pt x="356" y="2292"/>
                  <a:pt x="358" y="2290"/>
                </a:cubicBezTo>
                <a:cubicBezTo>
                  <a:pt x="359" y="2289"/>
                  <a:pt x="359" y="2289"/>
                  <a:pt x="359" y="2288"/>
                </a:cubicBezTo>
                <a:cubicBezTo>
                  <a:pt x="379" y="2273"/>
                  <a:pt x="379" y="2273"/>
                  <a:pt x="379" y="2273"/>
                </a:cubicBezTo>
                <a:cubicBezTo>
                  <a:pt x="380" y="2274"/>
                  <a:pt x="380" y="2274"/>
                  <a:pt x="380" y="2274"/>
                </a:cubicBezTo>
                <a:cubicBezTo>
                  <a:pt x="380" y="2274"/>
                  <a:pt x="380" y="2274"/>
                  <a:pt x="380" y="2274"/>
                </a:cubicBezTo>
                <a:cubicBezTo>
                  <a:pt x="381" y="2275"/>
                  <a:pt x="382" y="2275"/>
                  <a:pt x="383" y="2274"/>
                </a:cubicBezTo>
                <a:cubicBezTo>
                  <a:pt x="386" y="2272"/>
                  <a:pt x="391" y="2262"/>
                  <a:pt x="392" y="2260"/>
                </a:cubicBezTo>
                <a:cubicBezTo>
                  <a:pt x="391" y="2264"/>
                  <a:pt x="389" y="2267"/>
                  <a:pt x="389" y="2271"/>
                </a:cubicBezTo>
                <a:cubicBezTo>
                  <a:pt x="388" y="2276"/>
                  <a:pt x="391" y="2283"/>
                  <a:pt x="397" y="2283"/>
                </a:cubicBezTo>
                <a:cubicBezTo>
                  <a:pt x="401" y="2282"/>
                  <a:pt x="403" y="2278"/>
                  <a:pt x="403" y="2274"/>
                </a:cubicBezTo>
                <a:cubicBezTo>
                  <a:pt x="403" y="2271"/>
                  <a:pt x="401" y="2263"/>
                  <a:pt x="399" y="2260"/>
                </a:cubicBezTo>
                <a:cubicBezTo>
                  <a:pt x="400" y="2261"/>
                  <a:pt x="408" y="2272"/>
                  <a:pt x="411" y="2272"/>
                </a:cubicBezTo>
                <a:cubicBezTo>
                  <a:pt x="412" y="2272"/>
                  <a:pt x="412" y="2272"/>
                  <a:pt x="413" y="2271"/>
                </a:cubicBezTo>
                <a:cubicBezTo>
                  <a:pt x="431" y="2288"/>
                  <a:pt x="431" y="2288"/>
                  <a:pt x="431" y="2288"/>
                </a:cubicBezTo>
                <a:cubicBezTo>
                  <a:pt x="430" y="2289"/>
                  <a:pt x="431" y="2290"/>
                  <a:pt x="431" y="2291"/>
                </a:cubicBezTo>
                <a:cubicBezTo>
                  <a:pt x="433" y="2293"/>
                  <a:pt x="442" y="2300"/>
                  <a:pt x="442" y="2300"/>
                </a:cubicBezTo>
                <a:cubicBezTo>
                  <a:pt x="440" y="2299"/>
                  <a:pt x="432" y="2296"/>
                  <a:pt x="430" y="2295"/>
                </a:cubicBezTo>
                <a:cubicBezTo>
                  <a:pt x="425" y="2295"/>
                  <a:pt x="420" y="2297"/>
                  <a:pt x="419" y="2302"/>
                </a:cubicBezTo>
                <a:cubicBezTo>
                  <a:pt x="418" y="2306"/>
                  <a:pt x="423" y="2309"/>
                  <a:pt x="427" y="2309"/>
                </a:cubicBezTo>
                <a:cubicBezTo>
                  <a:pt x="433" y="2309"/>
                  <a:pt x="440" y="2306"/>
                  <a:pt x="443" y="2305"/>
                </a:cubicBezTo>
                <a:cubicBezTo>
                  <a:pt x="442" y="2305"/>
                  <a:pt x="438" y="2309"/>
                  <a:pt x="435" y="2312"/>
                </a:cubicBezTo>
                <a:cubicBezTo>
                  <a:pt x="441" y="2312"/>
                  <a:pt x="441" y="2312"/>
                  <a:pt x="441" y="2312"/>
                </a:cubicBezTo>
                <a:cubicBezTo>
                  <a:pt x="442" y="2309"/>
                  <a:pt x="443" y="2307"/>
                  <a:pt x="444" y="2306"/>
                </a:cubicBezTo>
                <a:cubicBezTo>
                  <a:pt x="443" y="2308"/>
                  <a:pt x="442" y="2310"/>
                  <a:pt x="442" y="2312"/>
                </a:cubicBezTo>
                <a:cubicBezTo>
                  <a:pt x="453" y="2312"/>
                  <a:pt x="453" y="2312"/>
                  <a:pt x="453" y="2312"/>
                </a:cubicBezTo>
                <a:cubicBezTo>
                  <a:pt x="452" y="2310"/>
                  <a:pt x="452" y="2307"/>
                  <a:pt x="451" y="2306"/>
                </a:cubicBezTo>
                <a:cubicBezTo>
                  <a:pt x="451" y="2307"/>
                  <a:pt x="453" y="2309"/>
                  <a:pt x="455" y="2312"/>
                </a:cubicBezTo>
                <a:cubicBezTo>
                  <a:pt x="462" y="2312"/>
                  <a:pt x="462" y="2312"/>
                  <a:pt x="462" y="2312"/>
                </a:cubicBezTo>
                <a:cubicBezTo>
                  <a:pt x="458" y="2309"/>
                  <a:pt x="452" y="2305"/>
                  <a:pt x="452" y="2305"/>
                </a:cubicBezTo>
                <a:cubicBezTo>
                  <a:pt x="459" y="2308"/>
                  <a:pt x="469" y="2311"/>
                  <a:pt x="470" y="2305"/>
                </a:cubicBezTo>
                <a:cubicBezTo>
                  <a:pt x="472" y="2299"/>
                  <a:pt x="467" y="2298"/>
                  <a:pt x="463" y="2298"/>
                </a:cubicBezTo>
                <a:cubicBezTo>
                  <a:pt x="463" y="2298"/>
                  <a:pt x="453" y="2298"/>
                  <a:pt x="450" y="2299"/>
                </a:cubicBezTo>
                <a:cubicBezTo>
                  <a:pt x="451" y="2298"/>
                  <a:pt x="459" y="2292"/>
                  <a:pt x="461" y="2289"/>
                </a:cubicBezTo>
                <a:cubicBezTo>
                  <a:pt x="462" y="2288"/>
                  <a:pt x="462" y="2287"/>
                  <a:pt x="461" y="2286"/>
                </a:cubicBezTo>
                <a:cubicBezTo>
                  <a:pt x="482" y="2268"/>
                  <a:pt x="482" y="2268"/>
                  <a:pt x="482" y="2268"/>
                </a:cubicBezTo>
                <a:cubicBezTo>
                  <a:pt x="485" y="2277"/>
                  <a:pt x="491" y="2286"/>
                  <a:pt x="500" y="2293"/>
                </a:cubicBezTo>
                <a:cubicBezTo>
                  <a:pt x="508" y="2298"/>
                  <a:pt x="516" y="2303"/>
                  <a:pt x="525" y="2306"/>
                </a:cubicBezTo>
                <a:cubicBezTo>
                  <a:pt x="518" y="2312"/>
                  <a:pt x="518" y="2312"/>
                  <a:pt x="518" y="2312"/>
                </a:cubicBezTo>
                <a:cubicBezTo>
                  <a:pt x="521" y="2312"/>
                  <a:pt x="521" y="2312"/>
                  <a:pt x="521" y="2312"/>
                </a:cubicBezTo>
                <a:cubicBezTo>
                  <a:pt x="527" y="2306"/>
                  <a:pt x="527" y="2306"/>
                  <a:pt x="527" y="2306"/>
                </a:cubicBezTo>
                <a:cubicBezTo>
                  <a:pt x="538" y="2309"/>
                  <a:pt x="550" y="2311"/>
                  <a:pt x="563" y="2312"/>
                </a:cubicBezTo>
                <a:cubicBezTo>
                  <a:pt x="589" y="2312"/>
                  <a:pt x="589" y="2312"/>
                  <a:pt x="589" y="2312"/>
                </a:cubicBezTo>
                <a:cubicBezTo>
                  <a:pt x="598" y="2311"/>
                  <a:pt x="606" y="2311"/>
                  <a:pt x="614" y="2310"/>
                </a:cubicBezTo>
                <a:cubicBezTo>
                  <a:pt x="614" y="2312"/>
                  <a:pt x="614" y="2312"/>
                  <a:pt x="614" y="2312"/>
                </a:cubicBezTo>
                <a:cubicBezTo>
                  <a:pt x="617" y="2312"/>
                  <a:pt x="617" y="2312"/>
                  <a:pt x="617" y="2312"/>
                </a:cubicBezTo>
                <a:cubicBezTo>
                  <a:pt x="617" y="2310"/>
                  <a:pt x="617" y="2310"/>
                  <a:pt x="617" y="2310"/>
                </a:cubicBezTo>
                <a:cubicBezTo>
                  <a:pt x="617" y="2310"/>
                  <a:pt x="617" y="2310"/>
                  <a:pt x="617" y="2310"/>
                </a:cubicBezTo>
                <a:cubicBezTo>
                  <a:pt x="619" y="2310"/>
                  <a:pt x="621" y="2309"/>
                  <a:pt x="624" y="2309"/>
                </a:cubicBezTo>
                <a:cubicBezTo>
                  <a:pt x="624" y="2312"/>
                  <a:pt x="624" y="2312"/>
                  <a:pt x="624" y="2312"/>
                </a:cubicBezTo>
                <a:cubicBezTo>
                  <a:pt x="626" y="2312"/>
                  <a:pt x="626" y="2312"/>
                  <a:pt x="626" y="2312"/>
                </a:cubicBezTo>
                <a:cubicBezTo>
                  <a:pt x="626" y="2309"/>
                  <a:pt x="626" y="2309"/>
                  <a:pt x="626" y="2309"/>
                </a:cubicBezTo>
                <a:cubicBezTo>
                  <a:pt x="630" y="2309"/>
                  <a:pt x="634" y="2308"/>
                  <a:pt x="637" y="2308"/>
                </a:cubicBezTo>
                <a:cubicBezTo>
                  <a:pt x="637" y="2312"/>
                  <a:pt x="637" y="2312"/>
                  <a:pt x="637" y="2312"/>
                </a:cubicBezTo>
                <a:cubicBezTo>
                  <a:pt x="640" y="2312"/>
                  <a:pt x="640" y="2312"/>
                  <a:pt x="640" y="2312"/>
                </a:cubicBezTo>
                <a:cubicBezTo>
                  <a:pt x="640" y="2307"/>
                  <a:pt x="640" y="2307"/>
                  <a:pt x="640" y="2307"/>
                </a:cubicBezTo>
                <a:cubicBezTo>
                  <a:pt x="643" y="2307"/>
                  <a:pt x="645" y="2307"/>
                  <a:pt x="648" y="2306"/>
                </a:cubicBezTo>
                <a:cubicBezTo>
                  <a:pt x="648" y="2312"/>
                  <a:pt x="648" y="2312"/>
                  <a:pt x="648" y="2312"/>
                </a:cubicBezTo>
                <a:cubicBezTo>
                  <a:pt x="651" y="2312"/>
                  <a:pt x="651" y="2312"/>
                  <a:pt x="651" y="2312"/>
                </a:cubicBezTo>
                <a:cubicBezTo>
                  <a:pt x="651" y="2306"/>
                  <a:pt x="651" y="2306"/>
                  <a:pt x="651" y="2306"/>
                </a:cubicBezTo>
                <a:cubicBezTo>
                  <a:pt x="654" y="2306"/>
                  <a:pt x="657" y="2305"/>
                  <a:pt x="660" y="2305"/>
                </a:cubicBezTo>
                <a:cubicBezTo>
                  <a:pt x="660" y="2312"/>
                  <a:pt x="660" y="2312"/>
                  <a:pt x="660" y="2312"/>
                </a:cubicBezTo>
                <a:cubicBezTo>
                  <a:pt x="663" y="2312"/>
                  <a:pt x="663" y="2312"/>
                  <a:pt x="663" y="2312"/>
                </a:cubicBezTo>
                <a:cubicBezTo>
                  <a:pt x="663" y="2304"/>
                  <a:pt x="663" y="2304"/>
                  <a:pt x="663" y="2304"/>
                </a:cubicBezTo>
                <a:cubicBezTo>
                  <a:pt x="665" y="2304"/>
                  <a:pt x="668" y="2303"/>
                  <a:pt x="670" y="2303"/>
                </a:cubicBezTo>
                <a:cubicBezTo>
                  <a:pt x="670" y="2312"/>
                  <a:pt x="670" y="2312"/>
                  <a:pt x="670" y="2312"/>
                </a:cubicBezTo>
                <a:cubicBezTo>
                  <a:pt x="673" y="2312"/>
                  <a:pt x="673" y="2312"/>
                  <a:pt x="673" y="2312"/>
                </a:cubicBezTo>
                <a:cubicBezTo>
                  <a:pt x="673" y="2302"/>
                  <a:pt x="673" y="2302"/>
                  <a:pt x="673" y="2302"/>
                </a:cubicBezTo>
                <a:cubicBezTo>
                  <a:pt x="676" y="2302"/>
                  <a:pt x="679" y="2301"/>
                  <a:pt x="683" y="2300"/>
                </a:cubicBezTo>
                <a:cubicBezTo>
                  <a:pt x="683" y="2312"/>
                  <a:pt x="683" y="2312"/>
                  <a:pt x="683" y="2312"/>
                </a:cubicBezTo>
                <a:cubicBezTo>
                  <a:pt x="686" y="2312"/>
                  <a:pt x="686" y="2312"/>
                  <a:pt x="686" y="2312"/>
                </a:cubicBezTo>
                <a:cubicBezTo>
                  <a:pt x="685" y="2300"/>
                  <a:pt x="685" y="2300"/>
                  <a:pt x="685" y="2300"/>
                </a:cubicBezTo>
                <a:cubicBezTo>
                  <a:pt x="688" y="2299"/>
                  <a:pt x="691" y="2299"/>
                  <a:pt x="694" y="2298"/>
                </a:cubicBezTo>
                <a:cubicBezTo>
                  <a:pt x="694" y="2312"/>
                  <a:pt x="694" y="2312"/>
                  <a:pt x="694" y="2312"/>
                </a:cubicBezTo>
                <a:cubicBezTo>
                  <a:pt x="697" y="2312"/>
                  <a:pt x="697" y="2312"/>
                  <a:pt x="697" y="2312"/>
                </a:cubicBezTo>
                <a:cubicBezTo>
                  <a:pt x="696" y="2297"/>
                  <a:pt x="696" y="2297"/>
                  <a:pt x="696" y="2297"/>
                </a:cubicBezTo>
                <a:cubicBezTo>
                  <a:pt x="699" y="2297"/>
                  <a:pt x="701" y="2296"/>
                  <a:pt x="703" y="2296"/>
                </a:cubicBezTo>
                <a:cubicBezTo>
                  <a:pt x="703" y="2312"/>
                  <a:pt x="703" y="2312"/>
                  <a:pt x="703" y="2312"/>
                </a:cubicBezTo>
                <a:cubicBezTo>
                  <a:pt x="706" y="2312"/>
                  <a:pt x="706" y="2312"/>
                  <a:pt x="706" y="2312"/>
                </a:cubicBezTo>
                <a:cubicBezTo>
                  <a:pt x="705" y="2295"/>
                  <a:pt x="705" y="2295"/>
                  <a:pt x="705" y="2295"/>
                </a:cubicBezTo>
                <a:cubicBezTo>
                  <a:pt x="708" y="2294"/>
                  <a:pt x="711" y="2293"/>
                  <a:pt x="714" y="2292"/>
                </a:cubicBezTo>
                <a:cubicBezTo>
                  <a:pt x="714" y="2312"/>
                  <a:pt x="714" y="2312"/>
                  <a:pt x="714" y="2312"/>
                </a:cubicBezTo>
                <a:cubicBezTo>
                  <a:pt x="717" y="2312"/>
                  <a:pt x="717" y="2312"/>
                  <a:pt x="717" y="2312"/>
                </a:cubicBezTo>
                <a:cubicBezTo>
                  <a:pt x="716" y="2292"/>
                  <a:pt x="716" y="2292"/>
                  <a:pt x="716" y="2292"/>
                </a:cubicBezTo>
                <a:cubicBezTo>
                  <a:pt x="719" y="2291"/>
                  <a:pt x="722" y="2290"/>
                  <a:pt x="725" y="2289"/>
                </a:cubicBezTo>
                <a:cubicBezTo>
                  <a:pt x="725" y="2312"/>
                  <a:pt x="725" y="2312"/>
                  <a:pt x="725" y="2312"/>
                </a:cubicBezTo>
                <a:cubicBezTo>
                  <a:pt x="728" y="2312"/>
                  <a:pt x="728" y="2312"/>
                  <a:pt x="728" y="2312"/>
                </a:cubicBezTo>
                <a:cubicBezTo>
                  <a:pt x="728" y="2288"/>
                  <a:pt x="728" y="2288"/>
                  <a:pt x="728" y="2288"/>
                </a:cubicBezTo>
                <a:cubicBezTo>
                  <a:pt x="731" y="2287"/>
                  <a:pt x="734" y="2285"/>
                  <a:pt x="737" y="2284"/>
                </a:cubicBezTo>
                <a:cubicBezTo>
                  <a:pt x="737" y="2312"/>
                  <a:pt x="737" y="2312"/>
                  <a:pt x="737" y="2312"/>
                </a:cubicBezTo>
                <a:cubicBezTo>
                  <a:pt x="740" y="2312"/>
                  <a:pt x="740" y="2312"/>
                  <a:pt x="740" y="2312"/>
                </a:cubicBezTo>
                <a:cubicBezTo>
                  <a:pt x="739" y="2283"/>
                  <a:pt x="739" y="2283"/>
                  <a:pt x="739" y="2283"/>
                </a:cubicBezTo>
                <a:cubicBezTo>
                  <a:pt x="742" y="2282"/>
                  <a:pt x="744" y="2281"/>
                  <a:pt x="747" y="2280"/>
                </a:cubicBezTo>
                <a:cubicBezTo>
                  <a:pt x="747" y="2312"/>
                  <a:pt x="747" y="2312"/>
                  <a:pt x="747" y="2312"/>
                </a:cubicBezTo>
                <a:cubicBezTo>
                  <a:pt x="750" y="2312"/>
                  <a:pt x="750" y="2312"/>
                  <a:pt x="750" y="2312"/>
                </a:cubicBezTo>
                <a:cubicBezTo>
                  <a:pt x="750" y="2279"/>
                  <a:pt x="750" y="2279"/>
                  <a:pt x="750" y="2279"/>
                </a:cubicBezTo>
                <a:cubicBezTo>
                  <a:pt x="752" y="2278"/>
                  <a:pt x="754" y="2277"/>
                  <a:pt x="756" y="2276"/>
                </a:cubicBezTo>
                <a:cubicBezTo>
                  <a:pt x="756" y="2312"/>
                  <a:pt x="756" y="2312"/>
                  <a:pt x="756" y="2312"/>
                </a:cubicBezTo>
                <a:cubicBezTo>
                  <a:pt x="759" y="2312"/>
                  <a:pt x="759" y="2312"/>
                  <a:pt x="759" y="2312"/>
                </a:cubicBezTo>
                <a:cubicBezTo>
                  <a:pt x="759" y="2275"/>
                  <a:pt x="759" y="2275"/>
                  <a:pt x="759" y="2275"/>
                </a:cubicBezTo>
                <a:cubicBezTo>
                  <a:pt x="763" y="2273"/>
                  <a:pt x="767" y="2270"/>
                  <a:pt x="772" y="2268"/>
                </a:cubicBezTo>
                <a:cubicBezTo>
                  <a:pt x="767" y="2276"/>
                  <a:pt x="764" y="2284"/>
                  <a:pt x="766" y="2293"/>
                </a:cubicBezTo>
                <a:cubicBezTo>
                  <a:pt x="767" y="2295"/>
                  <a:pt x="768" y="2297"/>
                  <a:pt x="769" y="2298"/>
                </a:cubicBezTo>
                <a:cubicBezTo>
                  <a:pt x="769" y="2312"/>
                  <a:pt x="769" y="2312"/>
                  <a:pt x="769" y="2312"/>
                </a:cubicBezTo>
                <a:cubicBezTo>
                  <a:pt x="772" y="2312"/>
                  <a:pt x="772" y="2312"/>
                  <a:pt x="772" y="2312"/>
                </a:cubicBezTo>
                <a:cubicBezTo>
                  <a:pt x="772" y="2302"/>
                  <a:pt x="772" y="2302"/>
                  <a:pt x="772" y="2302"/>
                </a:cubicBezTo>
                <a:cubicBezTo>
                  <a:pt x="774" y="2305"/>
                  <a:pt x="778" y="2308"/>
                  <a:pt x="781" y="2310"/>
                </a:cubicBezTo>
                <a:cubicBezTo>
                  <a:pt x="781" y="2312"/>
                  <a:pt x="781" y="2312"/>
                  <a:pt x="781" y="2312"/>
                </a:cubicBezTo>
                <a:cubicBezTo>
                  <a:pt x="784" y="2312"/>
                  <a:pt x="784" y="2312"/>
                  <a:pt x="784" y="2312"/>
                </a:cubicBezTo>
                <a:cubicBezTo>
                  <a:pt x="784" y="2311"/>
                  <a:pt x="784" y="2311"/>
                  <a:pt x="784" y="2311"/>
                </a:cubicBezTo>
                <a:cubicBezTo>
                  <a:pt x="784" y="2311"/>
                  <a:pt x="785" y="2312"/>
                  <a:pt x="785" y="2312"/>
                </a:cubicBezTo>
                <a:cubicBezTo>
                  <a:pt x="827" y="2312"/>
                  <a:pt x="827" y="2312"/>
                  <a:pt x="827" y="2312"/>
                </a:cubicBezTo>
                <a:cubicBezTo>
                  <a:pt x="829" y="2311"/>
                  <a:pt x="831" y="2310"/>
                  <a:pt x="832" y="2310"/>
                </a:cubicBezTo>
                <a:cubicBezTo>
                  <a:pt x="832" y="2312"/>
                  <a:pt x="832" y="2312"/>
                  <a:pt x="832" y="2312"/>
                </a:cubicBezTo>
                <a:cubicBezTo>
                  <a:pt x="835" y="2312"/>
                  <a:pt x="835" y="2312"/>
                  <a:pt x="835" y="2312"/>
                </a:cubicBezTo>
                <a:cubicBezTo>
                  <a:pt x="835" y="2308"/>
                  <a:pt x="835" y="2308"/>
                  <a:pt x="835" y="2308"/>
                </a:cubicBezTo>
                <a:cubicBezTo>
                  <a:pt x="838" y="2307"/>
                  <a:pt x="840" y="2306"/>
                  <a:pt x="842" y="2305"/>
                </a:cubicBezTo>
                <a:cubicBezTo>
                  <a:pt x="842" y="2312"/>
                  <a:pt x="842" y="2312"/>
                  <a:pt x="842" y="2312"/>
                </a:cubicBezTo>
                <a:cubicBezTo>
                  <a:pt x="845" y="2312"/>
                  <a:pt x="845" y="2312"/>
                  <a:pt x="845" y="2312"/>
                </a:cubicBezTo>
                <a:cubicBezTo>
                  <a:pt x="845" y="2303"/>
                  <a:pt x="845" y="2303"/>
                  <a:pt x="845" y="2303"/>
                </a:cubicBezTo>
                <a:cubicBezTo>
                  <a:pt x="848" y="2301"/>
                  <a:pt x="851" y="2299"/>
                  <a:pt x="854" y="2297"/>
                </a:cubicBezTo>
                <a:cubicBezTo>
                  <a:pt x="855" y="2312"/>
                  <a:pt x="855" y="2312"/>
                  <a:pt x="855" y="2312"/>
                </a:cubicBezTo>
                <a:cubicBezTo>
                  <a:pt x="857" y="2312"/>
                  <a:pt x="857" y="2312"/>
                  <a:pt x="857" y="2312"/>
                </a:cubicBezTo>
                <a:cubicBezTo>
                  <a:pt x="857" y="2295"/>
                  <a:pt x="857" y="2295"/>
                  <a:pt x="857" y="2295"/>
                </a:cubicBezTo>
                <a:cubicBezTo>
                  <a:pt x="858" y="2294"/>
                  <a:pt x="859" y="2293"/>
                  <a:pt x="860" y="2293"/>
                </a:cubicBezTo>
                <a:cubicBezTo>
                  <a:pt x="861" y="2292"/>
                  <a:pt x="863" y="2290"/>
                  <a:pt x="864" y="2289"/>
                </a:cubicBezTo>
                <a:cubicBezTo>
                  <a:pt x="865" y="2312"/>
                  <a:pt x="865" y="2312"/>
                  <a:pt x="865" y="2312"/>
                </a:cubicBezTo>
                <a:cubicBezTo>
                  <a:pt x="867" y="2312"/>
                  <a:pt x="867" y="2312"/>
                  <a:pt x="867" y="2312"/>
                </a:cubicBezTo>
                <a:cubicBezTo>
                  <a:pt x="867" y="2287"/>
                  <a:pt x="867" y="2287"/>
                  <a:pt x="867" y="2287"/>
                </a:cubicBezTo>
                <a:cubicBezTo>
                  <a:pt x="869" y="2285"/>
                  <a:pt x="872" y="2283"/>
                  <a:pt x="874" y="2281"/>
                </a:cubicBezTo>
                <a:cubicBezTo>
                  <a:pt x="874" y="2312"/>
                  <a:pt x="874" y="2312"/>
                  <a:pt x="874" y="2312"/>
                </a:cubicBezTo>
                <a:cubicBezTo>
                  <a:pt x="886" y="2312"/>
                  <a:pt x="886" y="2312"/>
                  <a:pt x="886" y="2312"/>
                </a:cubicBezTo>
                <a:cubicBezTo>
                  <a:pt x="886" y="2310"/>
                  <a:pt x="886" y="2307"/>
                  <a:pt x="886" y="2305"/>
                </a:cubicBezTo>
                <a:cubicBezTo>
                  <a:pt x="890" y="2305"/>
                  <a:pt x="890" y="2310"/>
                  <a:pt x="890" y="2311"/>
                </a:cubicBezTo>
                <a:cubicBezTo>
                  <a:pt x="890" y="2311"/>
                  <a:pt x="889" y="2312"/>
                  <a:pt x="889" y="2312"/>
                </a:cubicBezTo>
                <a:cubicBezTo>
                  <a:pt x="893" y="2312"/>
                  <a:pt x="893" y="2312"/>
                  <a:pt x="893" y="2312"/>
                </a:cubicBezTo>
                <a:cubicBezTo>
                  <a:pt x="893" y="2312"/>
                  <a:pt x="893" y="2312"/>
                  <a:pt x="893" y="2311"/>
                </a:cubicBezTo>
                <a:cubicBezTo>
                  <a:pt x="893" y="2310"/>
                  <a:pt x="893" y="2308"/>
                  <a:pt x="892" y="2306"/>
                </a:cubicBezTo>
                <a:cubicBezTo>
                  <a:pt x="919" y="2310"/>
                  <a:pt x="919" y="2310"/>
                  <a:pt x="919" y="2310"/>
                </a:cubicBezTo>
                <a:cubicBezTo>
                  <a:pt x="919" y="2311"/>
                  <a:pt x="919" y="2311"/>
                  <a:pt x="918" y="2312"/>
                </a:cubicBezTo>
                <a:cubicBezTo>
                  <a:pt x="922" y="2312"/>
                  <a:pt x="922" y="2312"/>
                  <a:pt x="922" y="2312"/>
                </a:cubicBezTo>
                <a:cubicBezTo>
                  <a:pt x="923" y="2311"/>
                  <a:pt x="925" y="2311"/>
                  <a:pt x="926" y="2311"/>
                </a:cubicBezTo>
                <a:cubicBezTo>
                  <a:pt x="926" y="2312"/>
                  <a:pt x="926" y="2312"/>
                  <a:pt x="926" y="2312"/>
                </a:cubicBezTo>
                <a:cubicBezTo>
                  <a:pt x="936" y="2312"/>
                  <a:pt x="936" y="2312"/>
                  <a:pt x="936" y="2312"/>
                </a:cubicBezTo>
                <a:cubicBezTo>
                  <a:pt x="937" y="2306"/>
                  <a:pt x="938" y="2301"/>
                  <a:pt x="938" y="2297"/>
                </a:cubicBezTo>
                <a:cubicBezTo>
                  <a:pt x="939" y="2292"/>
                  <a:pt x="939" y="2283"/>
                  <a:pt x="940" y="2271"/>
                </a:cubicBezTo>
                <a:cubicBezTo>
                  <a:pt x="953" y="2277"/>
                  <a:pt x="953" y="2277"/>
                  <a:pt x="953" y="2277"/>
                </a:cubicBezTo>
                <a:cubicBezTo>
                  <a:pt x="953" y="2277"/>
                  <a:pt x="953" y="2277"/>
                  <a:pt x="953" y="2278"/>
                </a:cubicBezTo>
                <a:cubicBezTo>
                  <a:pt x="953" y="2280"/>
                  <a:pt x="955" y="2282"/>
                  <a:pt x="957" y="2282"/>
                </a:cubicBezTo>
                <a:cubicBezTo>
                  <a:pt x="954" y="2312"/>
                  <a:pt x="954" y="2312"/>
                  <a:pt x="954" y="2312"/>
                </a:cubicBezTo>
                <a:cubicBezTo>
                  <a:pt x="956" y="2312"/>
                  <a:pt x="956" y="2312"/>
                  <a:pt x="956" y="2312"/>
                </a:cubicBezTo>
                <a:cubicBezTo>
                  <a:pt x="959" y="2282"/>
                  <a:pt x="959" y="2282"/>
                  <a:pt x="959" y="2282"/>
                </a:cubicBezTo>
                <a:cubicBezTo>
                  <a:pt x="960" y="2281"/>
                  <a:pt x="962" y="2280"/>
                  <a:pt x="962" y="2278"/>
                </a:cubicBezTo>
                <a:cubicBezTo>
                  <a:pt x="962" y="2278"/>
                  <a:pt x="962" y="2277"/>
                  <a:pt x="962" y="2277"/>
                </a:cubicBezTo>
                <a:cubicBezTo>
                  <a:pt x="990" y="2276"/>
                  <a:pt x="990" y="2276"/>
                  <a:pt x="990" y="2276"/>
                </a:cubicBezTo>
                <a:cubicBezTo>
                  <a:pt x="991" y="2277"/>
                  <a:pt x="992" y="2278"/>
                  <a:pt x="993" y="2278"/>
                </a:cubicBezTo>
                <a:cubicBezTo>
                  <a:pt x="991" y="2300"/>
                  <a:pt x="991" y="2300"/>
                  <a:pt x="991" y="2300"/>
                </a:cubicBezTo>
                <a:cubicBezTo>
                  <a:pt x="991" y="2300"/>
                  <a:pt x="990" y="2300"/>
                  <a:pt x="990" y="2300"/>
                </a:cubicBezTo>
                <a:cubicBezTo>
                  <a:pt x="988" y="2300"/>
                  <a:pt x="986" y="2302"/>
                  <a:pt x="986" y="2304"/>
                </a:cubicBezTo>
                <a:cubicBezTo>
                  <a:pt x="986" y="2307"/>
                  <a:pt x="988" y="2309"/>
                  <a:pt x="990" y="2309"/>
                </a:cubicBezTo>
                <a:cubicBezTo>
                  <a:pt x="991" y="2309"/>
                  <a:pt x="991" y="2308"/>
                  <a:pt x="991" y="2308"/>
                </a:cubicBezTo>
                <a:cubicBezTo>
                  <a:pt x="993" y="2312"/>
                  <a:pt x="993" y="2312"/>
                  <a:pt x="993" y="2312"/>
                </a:cubicBezTo>
                <a:cubicBezTo>
                  <a:pt x="995" y="2312"/>
                  <a:pt x="995" y="2312"/>
                  <a:pt x="995" y="2312"/>
                </a:cubicBezTo>
                <a:cubicBezTo>
                  <a:pt x="993" y="2308"/>
                  <a:pt x="993" y="2308"/>
                  <a:pt x="993" y="2308"/>
                </a:cubicBezTo>
                <a:cubicBezTo>
                  <a:pt x="994" y="2307"/>
                  <a:pt x="994" y="2307"/>
                  <a:pt x="994" y="2306"/>
                </a:cubicBezTo>
                <a:cubicBezTo>
                  <a:pt x="1040" y="2288"/>
                  <a:pt x="1040" y="2288"/>
                  <a:pt x="1040" y="2288"/>
                </a:cubicBezTo>
                <a:cubicBezTo>
                  <a:pt x="1041" y="2290"/>
                  <a:pt x="1042" y="2291"/>
                  <a:pt x="1044" y="2291"/>
                </a:cubicBezTo>
                <a:cubicBezTo>
                  <a:pt x="1045" y="2291"/>
                  <a:pt x="1045" y="2291"/>
                  <a:pt x="1045" y="2291"/>
                </a:cubicBezTo>
                <a:cubicBezTo>
                  <a:pt x="1066" y="2312"/>
                  <a:pt x="1066" y="2312"/>
                  <a:pt x="1066" y="2312"/>
                </a:cubicBezTo>
                <a:cubicBezTo>
                  <a:pt x="1069" y="2312"/>
                  <a:pt x="1069" y="2312"/>
                  <a:pt x="1069" y="2312"/>
                </a:cubicBezTo>
                <a:cubicBezTo>
                  <a:pt x="1047" y="2290"/>
                  <a:pt x="1047" y="2290"/>
                  <a:pt x="1047" y="2290"/>
                </a:cubicBezTo>
                <a:cubicBezTo>
                  <a:pt x="1048" y="2289"/>
                  <a:pt x="1048" y="2288"/>
                  <a:pt x="1048" y="2287"/>
                </a:cubicBezTo>
                <a:cubicBezTo>
                  <a:pt x="1099" y="2285"/>
                  <a:pt x="1099" y="2285"/>
                  <a:pt x="1099" y="2285"/>
                </a:cubicBezTo>
                <a:cubicBezTo>
                  <a:pt x="1099" y="2286"/>
                  <a:pt x="1100" y="2287"/>
                  <a:pt x="1101" y="2287"/>
                </a:cubicBezTo>
                <a:cubicBezTo>
                  <a:pt x="1094" y="2312"/>
                  <a:pt x="1094" y="2312"/>
                  <a:pt x="1094" y="2312"/>
                </a:cubicBezTo>
                <a:cubicBezTo>
                  <a:pt x="1096" y="2312"/>
                  <a:pt x="1096" y="2312"/>
                  <a:pt x="1096" y="2312"/>
                </a:cubicBezTo>
                <a:cubicBezTo>
                  <a:pt x="1103" y="2288"/>
                  <a:pt x="1103" y="2288"/>
                  <a:pt x="1103" y="2288"/>
                </a:cubicBezTo>
                <a:cubicBezTo>
                  <a:pt x="1105" y="2288"/>
                  <a:pt x="1106" y="2286"/>
                  <a:pt x="1107" y="2284"/>
                </a:cubicBezTo>
                <a:cubicBezTo>
                  <a:pt x="1116" y="2285"/>
                  <a:pt x="1116" y="2285"/>
                  <a:pt x="1116" y="2285"/>
                </a:cubicBezTo>
                <a:cubicBezTo>
                  <a:pt x="1116" y="2283"/>
                  <a:pt x="1116" y="2283"/>
                  <a:pt x="1116" y="2283"/>
                </a:cubicBezTo>
                <a:cubicBezTo>
                  <a:pt x="1107" y="2282"/>
                  <a:pt x="1107" y="2282"/>
                  <a:pt x="1107" y="2282"/>
                </a:cubicBezTo>
                <a:cubicBezTo>
                  <a:pt x="1106" y="2281"/>
                  <a:pt x="1105" y="2279"/>
                  <a:pt x="1103" y="2279"/>
                </a:cubicBezTo>
                <a:cubicBezTo>
                  <a:pt x="1102" y="2279"/>
                  <a:pt x="1101" y="2279"/>
                  <a:pt x="1101" y="2280"/>
                </a:cubicBezTo>
                <a:cubicBezTo>
                  <a:pt x="1079" y="2237"/>
                  <a:pt x="1079" y="2237"/>
                  <a:pt x="1079" y="2237"/>
                </a:cubicBezTo>
                <a:cubicBezTo>
                  <a:pt x="1079" y="2237"/>
                  <a:pt x="1079" y="2237"/>
                  <a:pt x="1079" y="2237"/>
                </a:cubicBezTo>
                <a:cubicBezTo>
                  <a:pt x="1116" y="2258"/>
                  <a:pt x="1116" y="2258"/>
                  <a:pt x="1116" y="2258"/>
                </a:cubicBezTo>
                <a:cubicBezTo>
                  <a:pt x="1116" y="2256"/>
                  <a:pt x="1116" y="2256"/>
                  <a:pt x="1116" y="2256"/>
                </a:cubicBezTo>
                <a:cubicBezTo>
                  <a:pt x="1081" y="2236"/>
                  <a:pt x="1081" y="2236"/>
                  <a:pt x="1081" y="2236"/>
                </a:cubicBezTo>
                <a:cubicBezTo>
                  <a:pt x="1081" y="2235"/>
                  <a:pt x="1081" y="2234"/>
                  <a:pt x="1081" y="2234"/>
                </a:cubicBezTo>
                <a:cubicBezTo>
                  <a:pt x="1116" y="2234"/>
                  <a:pt x="1116" y="2234"/>
                  <a:pt x="1116" y="2234"/>
                </a:cubicBezTo>
                <a:cubicBezTo>
                  <a:pt x="1116" y="2232"/>
                  <a:pt x="1116" y="2232"/>
                  <a:pt x="1116" y="2232"/>
                </a:cubicBezTo>
                <a:cubicBezTo>
                  <a:pt x="1081" y="2232"/>
                  <a:pt x="1081" y="2232"/>
                  <a:pt x="1081" y="2232"/>
                </a:cubicBezTo>
                <a:cubicBezTo>
                  <a:pt x="1081" y="2231"/>
                  <a:pt x="1080" y="2230"/>
                  <a:pt x="1080" y="2230"/>
                </a:cubicBezTo>
                <a:cubicBezTo>
                  <a:pt x="1104" y="2197"/>
                  <a:pt x="1104" y="2197"/>
                  <a:pt x="1104" y="2197"/>
                </a:cubicBezTo>
                <a:cubicBezTo>
                  <a:pt x="1104" y="2197"/>
                  <a:pt x="1104" y="2197"/>
                  <a:pt x="1104" y="2197"/>
                </a:cubicBezTo>
                <a:cubicBezTo>
                  <a:pt x="1106" y="2197"/>
                  <a:pt x="1108" y="2195"/>
                  <a:pt x="1108" y="2193"/>
                </a:cubicBezTo>
                <a:cubicBezTo>
                  <a:pt x="1116" y="2193"/>
                  <a:pt x="1116" y="2193"/>
                  <a:pt x="1116" y="2193"/>
                </a:cubicBezTo>
                <a:cubicBezTo>
                  <a:pt x="1116" y="2191"/>
                  <a:pt x="1116" y="2191"/>
                  <a:pt x="1116" y="2191"/>
                </a:cubicBezTo>
                <a:cubicBezTo>
                  <a:pt x="1108" y="2191"/>
                  <a:pt x="1108" y="2191"/>
                  <a:pt x="1108" y="2191"/>
                </a:cubicBezTo>
                <a:cubicBezTo>
                  <a:pt x="1107" y="2189"/>
                  <a:pt x="1106" y="2188"/>
                  <a:pt x="1104" y="2188"/>
                </a:cubicBezTo>
                <a:cubicBezTo>
                  <a:pt x="1104" y="2188"/>
                  <a:pt x="1104" y="2188"/>
                  <a:pt x="1104" y="2188"/>
                </a:cubicBezTo>
                <a:cubicBezTo>
                  <a:pt x="1091" y="2154"/>
                  <a:pt x="1091" y="2154"/>
                  <a:pt x="1091" y="2154"/>
                </a:cubicBezTo>
                <a:cubicBezTo>
                  <a:pt x="1092" y="2153"/>
                  <a:pt x="1092" y="2152"/>
                  <a:pt x="1092" y="2150"/>
                </a:cubicBezTo>
                <a:cubicBezTo>
                  <a:pt x="1092" y="2150"/>
                  <a:pt x="1092" y="2150"/>
                  <a:pt x="1092" y="2150"/>
                </a:cubicBezTo>
                <a:cubicBezTo>
                  <a:pt x="1116" y="2143"/>
                  <a:pt x="1116" y="2143"/>
                  <a:pt x="1116" y="2143"/>
                </a:cubicBezTo>
                <a:cubicBezTo>
                  <a:pt x="1116" y="2141"/>
                  <a:pt x="1116" y="2141"/>
                  <a:pt x="1116" y="2141"/>
                </a:cubicBezTo>
                <a:cubicBezTo>
                  <a:pt x="1091" y="2148"/>
                  <a:pt x="1091" y="2148"/>
                  <a:pt x="1091" y="2148"/>
                </a:cubicBezTo>
                <a:cubicBezTo>
                  <a:pt x="1091" y="2147"/>
                  <a:pt x="1090" y="2147"/>
                  <a:pt x="1090" y="2146"/>
                </a:cubicBezTo>
                <a:cubicBezTo>
                  <a:pt x="1099" y="2091"/>
                  <a:pt x="1099" y="2091"/>
                  <a:pt x="1099" y="2091"/>
                </a:cubicBezTo>
                <a:cubicBezTo>
                  <a:pt x="1101" y="2091"/>
                  <a:pt x="1102" y="2090"/>
                  <a:pt x="1103" y="2089"/>
                </a:cubicBezTo>
                <a:cubicBezTo>
                  <a:pt x="1116" y="2095"/>
                  <a:pt x="1116" y="2095"/>
                  <a:pt x="1116" y="2095"/>
                </a:cubicBezTo>
                <a:cubicBezTo>
                  <a:pt x="1116" y="2093"/>
                  <a:pt x="1116" y="2093"/>
                  <a:pt x="1116" y="2093"/>
                </a:cubicBezTo>
                <a:cubicBezTo>
                  <a:pt x="1103" y="2087"/>
                  <a:pt x="1103" y="2087"/>
                  <a:pt x="1103" y="2087"/>
                </a:cubicBezTo>
                <a:cubicBezTo>
                  <a:pt x="1103" y="2087"/>
                  <a:pt x="1103" y="2087"/>
                  <a:pt x="1103" y="2087"/>
                </a:cubicBezTo>
                <a:cubicBezTo>
                  <a:pt x="1103" y="2087"/>
                  <a:pt x="1103" y="2087"/>
                  <a:pt x="1103" y="2087"/>
                </a:cubicBezTo>
                <a:cubicBezTo>
                  <a:pt x="1116" y="2083"/>
                  <a:pt x="1116" y="2083"/>
                  <a:pt x="1116" y="2083"/>
                </a:cubicBezTo>
                <a:cubicBezTo>
                  <a:pt x="1116" y="2081"/>
                  <a:pt x="1116" y="2081"/>
                  <a:pt x="1116" y="2081"/>
                </a:cubicBezTo>
                <a:cubicBezTo>
                  <a:pt x="1103" y="2085"/>
                  <a:pt x="1103" y="2085"/>
                  <a:pt x="1103" y="2085"/>
                </a:cubicBezTo>
                <a:cubicBezTo>
                  <a:pt x="1102" y="2084"/>
                  <a:pt x="1102" y="2083"/>
                  <a:pt x="1101" y="2083"/>
                </a:cubicBezTo>
                <a:cubicBezTo>
                  <a:pt x="1101" y="2036"/>
                  <a:pt x="1101" y="2036"/>
                  <a:pt x="1101" y="2036"/>
                </a:cubicBezTo>
                <a:cubicBezTo>
                  <a:pt x="1101" y="2036"/>
                  <a:pt x="1101" y="2036"/>
                  <a:pt x="1102" y="2036"/>
                </a:cubicBezTo>
                <a:cubicBezTo>
                  <a:pt x="1103" y="2036"/>
                  <a:pt x="1104" y="2036"/>
                  <a:pt x="1105" y="2035"/>
                </a:cubicBezTo>
                <a:cubicBezTo>
                  <a:pt x="1116" y="2040"/>
                  <a:pt x="1116" y="2040"/>
                  <a:pt x="1116" y="2040"/>
                </a:cubicBezTo>
                <a:cubicBezTo>
                  <a:pt x="1116" y="2038"/>
                  <a:pt x="1116" y="2038"/>
                  <a:pt x="1116" y="2038"/>
                </a:cubicBezTo>
                <a:cubicBezTo>
                  <a:pt x="1106" y="2033"/>
                  <a:pt x="1106" y="2033"/>
                  <a:pt x="1106" y="2033"/>
                </a:cubicBezTo>
                <a:cubicBezTo>
                  <a:pt x="1106" y="2033"/>
                  <a:pt x="1106" y="2032"/>
                  <a:pt x="1106" y="2032"/>
                </a:cubicBezTo>
                <a:cubicBezTo>
                  <a:pt x="1106" y="2032"/>
                  <a:pt x="1106" y="2032"/>
                  <a:pt x="1106" y="2032"/>
                </a:cubicBezTo>
                <a:cubicBezTo>
                  <a:pt x="1116" y="2029"/>
                  <a:pt x="1116" y="2029"/>
                  <a:pt x="1116" y="2029"/>
                </a:cubicBezTo>
                <a:cubicBezTo>
                  <a:pt x="1116" y="2027"/>
                  <a:pt x="1116" y="2027"/>
                  <a:pt x="1116" y="2027"/>
                </a:cubicBezTo>
                <a:cubicBezTo>
                  <a:pt x="1105" y="2030"/>
                  <a:pt x="1105" y="2030"/>
                  <a:pt x="1105" y="2030"/>
                </a:cubicBezTo>
                <a:cubicBezTo>
                  <a:pt x="1104" y="2029"/>
                  <a:pt x="1103" y="2028"/>
                  <a:pt x="1102" y="2028"/>
                </a:cubicBezTo>
                <a:cubicBezTo>
                  <a:pt x="1101" y="2028"/>
                  <a:pt x="1101" y="2028"/>
                  <a:pt x="1101" y="2028"/>
                </a:cubicBezTo>
                <a:cubicBezTo>
                  <a:pt x="1099" y="2010"/>
                  <a:pt x="1099" y="2010"/>
                  <a:pt x="1099" y="2010"/>
                </a:cubicBezTo>
                <a:cubicBezTo>
                  <a:pt x="1099" y="2010"/>
                  <a:pt x="1099" y="2010"/>
                  <a:pt x="1099" y="2010"/>
                </a:cubicBezTo>
                <a:cubicBezTo>
                  <a:pt x="1104" y="2013"/>
                  <a:pt x="1112" y="2012"/>
                  <a:pt x="1116" y="2008"/>
                </a:cubicBezTo>
                <a:cubicBezTo>
                  <a:pt x="1116" y="1969"/>
                  <a:pt x="1116" y="1969"/>
                  <a:pt x="1116" y="1969"/>
                </a:cubicBezTo>
                <a:cubicBezTo>
                  <a:pt x="1114" y="1958"/>
                  <a:pt x="1111" y="1948"/>
                  <a:pt x="1109" y="1937"/>
                </a:cubicBezTo>
                <a:cubicBezTo>
                  <a:pt x="1116" y="1936"/>
                  <a:pt x="1116" y="1936"/>
                  <a:pt x="1116" y="1936"/>
                </a:cubicBezTo>
                <a:cubicBezTo>
                  <a:pt x="1116" y="1933"/>
                  <a:pt x="1116" y="1933"/>
                  <a:pt x="1116" y="1933"/>
                </a:cubicBezTo>
                <a:cubicBezTo>
                  <a:pt x="1109" y="1935"/>
                  <a:pt x="1109" y="1935"/>
                  <a:pt x="1109" y="1935"/>
                </a:cubicBezTo>
                <a:cubicBezTo>
                  <a:pt x="1108" y="1933"/>
                  <a:pt x="1107" y="1930"/>
                  <a:pt x="1107" y="1928"/>
                </a:cubicBezTo>
                <a:cubicBezTo>
                  <a:pt x="1104" y="1912"/>
                  <a:pt x="1100" y="1893"/>
                  <a:pt x="1100" y="1878"/>
                </a:cubicBezTo>
                <a:cubicBezTo>
                  <a:pt x="1116" y="1889"/>
                  <a:pt x="1116" y="1889"/>
                  <a:pt x="1116" y="1889"/>
                </a:cubicBezTo>
                <a:cubicBezTo>
                  <a:pt x="1116" y="1887"/>
                  <a:pt x="1116" y="1887"/>
                  <a:pt x="1116" y="1887"/>
                </a:cubicBezTo>
                <a:cubicBezTo>
                  <a:pt x="1100" y="1875"/>
                  <a:pt x="1100" y="1875"/>
                  <a:pt x="1100" y="1875"/>
                </a:cubicBezTo>
                <a:cubicBezTo>
                  <a:pt x="1103" y="1871"/>
                  <a:pt x="1105" y="1866"/>
                  <a:pt x="1107" y="1861"/>
                </a:cubicBezTo>
                <a:cubicBezTo>
                  <a:pt x="1116" y="1862"/>
                  <a:pt x="1116" y="1862"/>
                  <a:pt x="1116" y="1862"/>
                </a:cubicBezTo>
                <a:cubicBezTo>
                  <a:pt x="1116" y="1860"/>
                  <a:pt x="1116" y="1860"/>
                  <a:pt x="1116" y="1860"/>
                </a:cubicBezTo>
                <a:cubicBezTo>
                  <a:pt x="1108" y="1859"/>
                  <a:pt x="1108" y="1859"/>
                  <a:pt x="1108" y="1859"/>
                </a:cubicBezTo>
                <a:cubicBezTo>
                  <a:pt x="1111" y="1853"/>
                  <a:pt x="1113" y="1846"/>
                  <a:pt x="1116" y="1839"/>
                </a:cubicBezTo>
                <a:cubicBezTo>
                  <a:pt x="1116" y="1786"/>
                  <a:pt x="1116" y="1786"/>
                  <a:pt x="1116" y="1786"/>
                </a:cubicBezTo>
                <a:cubicBezTo>
                  <a:pt x="1115" y="1792"/>
                  <a:pt x="1114" y="1797"/>
                  <a:pt x="1112" y="1802"/>
                </a:cubicBezTo>
                <a:cubicBezTo>
                  <a:pt x="1112" y="1801"/>
                  <a:pt x="1111" y="1799"/>
                  <a:pt x="1110" y="1797"/>
                </a:cubicBezTo>
                <a:cubicBezTo>
                  <a:pt x="1112" y="1793"/>
                  <a:pt x="1114" y="1788"/>
                  <a:pt x="1116" y="1783"/>
                </a:cubicBezTo>
                <a:cubicBezTo>
                  <a:pt x="1116" y="1724"/>
                  <a:pt x="1116" y="1724"/>
                  <a:pt x="1116" y="1724"/>
                </a:cubicBezTo>
                <a:cubicBezTo>
                  <a:pt x="1115" y="1723"/>
                  <a:pt x="1113" y="1723"/>
                  <a:pt x="1113" y="1721"/>
                </a:cubicBezTo>
                <a:cubicBezTo>
                  <a:pt x="1112" y="1720"/>
                  <a:pt x="1112" y="1717"/>
                  <a:pt x="1113" y="1716"/>
                </a:cubicBezTo>
                <a:cubicBezTo>
                  <a:pt x="1113" y="1714"/>
                  <a:pt x="1114" y="1713"/>
                  <a:pt x="1116" y="1712"/>
                </a:cubicBezTo>
                <a:cubicBezTo>
                  <a:pt x="1116" y="1695"/>
                  <a:pt x="1116" y="1695"/>
                  <a:pt x="1116" y="1695"/>
                </a:cubicBezTo>
                <a:cubicBezTo>
                  <a:pt x="1115" y="1695"/>
                  <a:pt x="1115" y="1696"/>
                  <a:pt x="1115" y="1696"/>
                </a:cubicBezTo>
                <a:cubicBezTo>
                  <a:pt x="1114" y="1699"/>
                  <a:pt x="1112" y="1705"/>
                  <a:pt x="1115" y="1708"/>
                </a:cubicBezTo>
                <a:cubicBezTo>
                  <a:pt x="1115" y="1708"/>
                  <a:pt x="1115" y="1708"/>
                  <a:pt x="1115" y="1708"/>
                </a:cubicBezTo>
                <a:cubicBezTo>
                  <a:pt x="1112" y="1709"/>
                  <a:pt x="1110" y="1712"/>
                  <a:pt x="1109" y="1714"/>
                </a:cubicBezTo>
                <a:cubicBezTo>
                  <a:pt x="1107" y="1717"/>
                  <a:pt x="1108" y="1721"/>
                  <a:pt x="1109" y="1724"/>
                </a:cubicBezTo>
                <a:cubicBezTo>
                  <a:pt x="1107" y="1725"/>
                  <a:pt x="1105" y="1728"/>
                  <a:pt x="1104" y="1730"/>
                </a:cubicBezTo>
                <a:cubicBezTo>
                  <a:pt x="1103" y="1733"/>
                  <a:pt x="1103" y="1738"/>
                  <a:pt x="1105" y="1740"/>
                </a:cubicBezTo>
                <a:cubicBezTo>
                  <a:pt x="1102" y="1741"/>
                  <a:pt x="1101" y="1741"/>
                  <a:pt x="1098" y="1747"/>
                </a:cubicBezTo>
                <a:cubicBezTo>
                  <a:pt x="1095" y="1753"/>
                  <a:pt x="1099" y="1758"/>
                  <a:pt x="1099" y="1758"/>
                </a:cubicBezTo>
                <a:cubicBezTo>
                  <a:pt x="1099" y="1758"/>
                  <a:pt x="1094" y="1760"/>
                  <a:pt x="1092" y="1766"/>
                </a:cubicBezTo>
                <a:cubicBezTo>
                  <a:pt x="1092" y="1769"/>
                  <a:pt x="1092" y="1771"/>
                  <a:pt x="1093" y="1773"/>
                </a:cubicBezTo>
                <a:cubicBezTo>
                  <a:pt x="1091" y="1774"/>
                  <a:pt x="1089" y="1776"/>
                  <a:pt x="1088" y="1778"/>
                </a:cubicBezTo>
                <a:cubicBezTo>
                  <a:pt x="1086" y="1780"/>
                  <a:pt x="1086" y="1783"/>
                  <a:pt x="1087" y="1786"/>
                </a:cubicBezTo>
                <a:cubicBezTo>
                  <a:pt x="1085" y="1786"/>
                  <a:pt x="1083" y="1788"/>
                  <a:pt x="1081" y="1790"/>
                </a:cubicBezTo>
                <a:cubicBezTo>
                  <a:pt x="1079" y="1793"/>
                  <a:pt x="1078" y="1800"/>
                  <a:pt x="1081" y="1804"/>
                </a:cubicBezTo>
                <a:cubicBezTo>
                  <a:pt x="1077" y="1805"/>
                  <a:pt x="1074" y="1807"/>
                  <a:pt x="1072" y="1810"/>
                </a:cubicBezTo>
                <a:cubicBezTo>
                  <a:pt x="1070" y="1813"/>
                  <a:pt x="1070" y="1817"/>
                  <a:pt x="1072" y="1820"/>
                </a:cubicBezTo>
                <a:cubicBezTo>
                  <a:pt x="1069" y="1820"/>
                  <a:pt x="1065" y="1823"/>
                  <a:pt x="1064" y="1826"/>
                </a:cubicBezTo>
                <a:cubicBezTo>
                  <a:pt x="1063" y="1828"/>
                  <a:pt x="1063" y="1831"/>
                  <a:pt x="1064" y="1833"/>
                </a:cubicBezTo>
                <a:cubicBezTo>
                  <a:pt x="1062" y="1833"/>
                  <a:pt x="1060" y="1835"/>
                  <a:pt x="1059" y="1837"/>
                </a:cubicBezTo>
                <a:cubicBezTo>
                  <a:pt x="1057" y="1839"/>
                  <a:pt x="1057" y="1842"/>
                  <a:pt x="1057" y="1845"/>
                </a:cubicBezTo>
                <a:cubicBezTo>
                  <a:pt x="1057" y="1846"/>
                  <a:pt x="1057" y="1848"/>
                  <a:pt x="1058" y="1849"/>
                </a:cubicBezTo>
                <a:cubicBezTo>
                  <a:pt x="1054" y="1848"/>
                  <a:pt x="1049" y="1849"/>
                  <a:pt x="1047" y="1852"/>
                </a:cubicBezTo>
                <a:cubicBezTo>
                  <a:pt x="1045" y="1854"/>
                  <a:pt x="1044" y="1859"/>
                  <a:pt x="1045" y="1861"/>
                </a:cubicBezTo>
                <a:cubicBezTo>
                  <a:pt x="1043" y="1861"/>
                  <a:pt x="1041" y="1863"/>
                  <a:pt x="1040" y="1864"/>
                </a:cubicBezTo>
                <a:cubicBezTo>
                  <a:pt x="1038" y="1867"/>
                  <a:pt x="1037" y="1870"/>
                  <a:pt x="1038" y="1873"/>
                </a:cubicBezTo>
                <a:cubicBezTo>
                  <a:pt x="1038" y="1873"/>
                  <a:pt x="1034" y="1872"/>
                  <a:pt x="1030" y="1875"/>
                </a:cubicBezTo>
                <a:cubicBezTo>
                  <a:pt x="1027" y="1878"/>
                  <a:pt x="1026" y="1882"/>
                  <a:pt x="1027" y="1886"/>
                </a:cubicBezTo>
                <a:cubicBezTo>
                  <a:pt x="1024" y="1885"/>
                  <a:pt x="1021" y="1886"/>
                  <a:pt x="1018" y="1887"/>
                </a:cubicBezTo>
                <a:cubicBezTo>
                  <a:pt x="1016" y="1889"/>
                  <a:pt x="1015" y="1892"/>
                  <a:pt x="1015" y="1895"/>
                </a:cubicBezTo>
                <a:cubicBezTo>
                  <a:pt x="1014" y="1893"/>
                  <a:pt x="1008" y="1894"/>
                  <a:pt x="1006" y="1895"/>
                </a:cubicBezTo>
                <a:cubicBezTo>
                  <a:pt x="1003" y="1897"/>
                  <a:pt x="1001" y="1901"/>
                  <a:pt x="1002" y="1904"/>
                </a:cubicBezTo>
                <a:cubicBezTo>
                  <a:pt x="1001" y="1904"/>
                  <a:pt x="1000" y="1904"/>
                  <a:pt x="999" y="1904"/>
                </a:cubicBezTo>
                <a:cubicBezTo>
                  <a:pt x="997" y="1904"/>
                  <a:pt x="995" y="1905"/>
                  <a:pt x="994" y="1907"/>
                </a:cubicBezTo>
                <a:cubicBezTo>
                  <a:pt x="992" y="1909"/>
                  <a:pt x="992" y="1911"/>
                  <a:pt x="991" y="1913"/>
                </a:cubicBezTo>
                <a:cubicBezTo>
                  <a:pt x="989" y="1911"/>
                  <a:pt x="985" y="1911"/>
                  <a:pt x="983" y="1912"/>
                </a:cubicBezTo>
                <a:cubicBezTo>
                  <a:pt x="980" y="1913"/>
                  <a:pt x="976" y="1917"/>
                  <a:pt x="976" y="1921"/>
                </a:cubicBezTo>
                <a:cubicBezTo>
                  <a:pt x="973" y="1919"/>
                  <a:pt x="969" y="1918"/>
                  <a:pt x="966" y="1919"/>
                </a:cubicBezTo>
                <a:cubicBezTo>
                  <a:pt x="963" y="1919"/>
                  <a:pt x="961" y="1922"/>
                  <a:pt x="960" y="1925"/>
                </a:cubicBezTo>
                <a:cubicBezTo>
                  <a:pt x="957" y="1923"/>
                  <a:pt x="952" y="1922"/>
                  <a:pt x="950" y="1922"/>
                </a:cubicBezTo>
                <a:cubicBezTo>
                  <a:pt x="947" y="1922"/>
                  <a:pt x="944" y="1924"/>
                  <a:pt x="943" y="1927"/>
                </a:cubicBezTo>
                <a:cubicBezTo>
                  <a:pt x="943" y="1927"/>
                  <a:pt x="940" y="1923"/>
                  <a:pt x="934" y="1923"/>
                </a:cubicBezTo>
                <a:cubicBezTo>
                  <a:pt x="929" y="1923"/>
                  <a:pt x="928" y="1924"/>
                  <a:pt x="926" y="1926"/>
                </a:cubicBezTo>
                <a:cubicBezTo>
                  <a:pt x="926" y="1924"/>
                  <a:pt x="922" y="1922"/>
                  <a:pt x="918" y="1921"/>
                </a:cubicBezTo>
                <a:cubicBezTo>
                  <a:pt x="914" y="1921"/>
                  <a:pt x="913" y="1922"/>
                  <a:pt x="911" y="1924"/>
                </a:cubicBezTo>
                <a:cubicBezTo>
                  <a:pt x="910" y="1921"/>
                  <a:pt x="907" y="1918"/>
                  <a:pt x="904" y="1917"/>
                </a:cubicBezTo>
                <a:cubicBezTo>
                  <a:pt x="901" y="1916"/>
                  <a:pt x="898" y="1916"/>
                  <a:pt x="896" y="1918"/>
                </a:cubicBezTo>
                <a:cubicBezTo>
                  <a:pt x="896" y="1915"/>
                  <a:pt x="893" y="1912"/>
                  <a:pt x="891" y="1910"/>
                </a:cubicBezTo>
                <a:cubicBezTo>
                  <a:pt x="889" y="1909"/>
                  <a:pt x="886" y="1909"/>
                  <a:pt x="884" y="1909"/>
                </a:cubicBezTo>
                <a:cubicBezTo>
                  <a:pt x="884" y="1907"/>
                  <a:pt x="883" y="1905"/>
                  <a:pt x="881" y="1903"/>
                </a:cubicBezTo>
                <a:cubicBezTo>
                  <a:pt x="879" y="1902"/>
                  <a:pt x="878" y="1901"/>
                  <a:pt x="876" y="1901"/>
                </a:cubicBezTo>
                <a:cubicBezTo>
                  <a:pt x="878" y="1899"/>
                  <a:pt x="878" y="1895"/>
                  <a:pt x="878" y="1893"/>
                </a:cubicBezTo>
                <a:cubicBezTo>
                  <a:pt x="877" y="1888"/>
                  <a:pt x="874" y="1886"/>
                  <a:pt x="870" y="1886"/>
                </a:cubicBezTo>
                <a:cubicBezTo>
                  <a:pt x="871" y="1885"/>
                  <a:pt x="871" y="1883"/>
                  <a:pt x="871" y="1881"/>
                </a:cubicBezTo>
                <a:cubicBezTo>
                  <a:pt x="872" y="1878"/>
                  <a:pt x="870" y="1876"/>
                  <a:pt x="868" y="1874"/>
                </a:cubicBezTo>
                <a:cubicBezTo>
                  <a:pt x="870" y="1873"/>
                  <a:pt x="871" y="1871"/>
                  <a:pt x="872" y="1868"/>
                </a:cubicBezTo>
                <a:cubicBezTo>
                  <a:pt x="873" y="1866"/>
                  <a:pt x="873" y="1862"/>
                  <a:pt x="871" y="1860"/>
                </a:cubicBezTo>
                <a:cubicBezTo>
                  <a:pt x="874" y="1859"/>
                  <a:pt x="876" y="1857"/>
                  <a:pt x="878" y="1855"/>
                </a:cubicBezTo>
                <a:cubicBezTo>
                  <a:pt x="879" y="1854"/>
                  <a:pt x="879" y="1852"/>
                  <a:pt x="879" y="1850"/>
                </a:cubicBezTo>
                <a:cubicBezTo>
                  <a:pt x="882" y="1852"/>
                  <a:pt x="886" y="1853"/>
                  <a:pt x="889" y="1852"/>
                </a:cubicBezTo>
                <a:cubicBezTo>
                  <a:pt x="892" y="1851"/>
                  <a:pt x="895" y="1848"/>
                  <a:pt x="896" y="1845"/>
                </a:cubicBezTo>
                <a:cubicBezTo>
                  <a:pt x="898" y="1847"/>
                  <a:pt x="900" y="1848"/>
                  <a:pt x="903" y="1848"/>
                </a:cubicBezTo>
                <a:cubicBezTo>
                  <a:pt x="904" y="1849"/>
                  <a:pt x="906" y="1848"/>
                  <a:pt x="908" y="1847"/>
                </a:cubicBezTo>
                <a:cubicBezTo>
                  <a:pt x="908" y="1849"/>
                  <a:pt x="910" y="1852"/>
                  <a:pt x="913" y="1853"/>
                </a:cubicBezTo>
                <a:cubicBezTo>
                  <a:pt x="916" y="1855"/>
                  <a:pt x="919" y="1854"/>
                  <a:pt x="922" y="1852"/>
                </a:cubicBezTo>
                <a:cubicBezTo>
                  <a:pt x="921" y="1858"/>
                  <a:pt x="926" y="1861"/>
                  <a:pt x="926" y="1862"/>
                </a:cubicBezTo>
                <a:cubicBezTo>
                  <a:pt x="925" y="1863"/>
                  <a:pt x="923" y="1864"/>
                  <a:pt x="923" y="1866"/>
                </a:cubicBezTo>
                <a:cubicBezTo>
                  <a:pt x="920" y="1869"/>
                  <a:pt x="919" y="1873"/>
                  <a:pt x="921" y="1877"/>
                </a:cubicBezTo>
                <a:cubicBezTo>
                  <a:pt x="924" y="1881"/>
                  <a:pt x="929" y="1881"/>
                  <a:pt x="932" y="1879"/>
                </a:cubicBezTo>
                <a:cubicBezTo>
                  <a:pt x="932" y="1880"/>
                  <a:pt x="932" y="1882"/>
                  <a:pt x="933" y="1883"/>
                </a:cubicBezTo>
                <a:cubicBezTo>
                  <a:pt x="934" y="1888"/>
                  <a:pt x="938" y="1891"/>
                  <a:pt x="942" y="1891"/>
                </a:cubicBezTo>
                <a:cubicBezTo>
                  <a:pt x="947" y="1891"/>
                  <a:pt x="951" y="1887"/>
                  <a:pt x="953" y="1882"/>
                </a:cubicBezTo>
                <a:cubicBezTo>
                  <a:pt x="955" y="1884"/>
                  <a:pt x="958" y="1884"/>
                  <a:pt x="961" y="1883"/>
                </a:cubicBezTo>
                <a:cubicBezTo>
                  <a:pt x="963" y="1883"/>
                  <a:pt x="967" y="1881"/>
                  <a:pt x="968" y="1877"/>
                </a:cubicBezTo>
                <a:cubicBezTo>
                  <a:pt x="971" y="1879"/>
                  <a:pt x="975" y="1879"/>
                  <a:pt x="979" y="1877"/>
                </a:cubicBezTo>
                <a:cubicBezTo>
                  <a:pt x="982" y="1875"/>
                  <a:pt x="984" y="1872"/>
                  <a:pt x="985" y="1868"/>
                </a:cubicBezTo>
                <a:cubicBezTo>
                  <a:pt x="987" y="1869"/>
                  <a:pt x="990" y="1869"/>
                  <a:pt x="995" y="1866"/>
                </a:cubicBezTo>
                <a:cubicBezTo>
                  <a:pt x="999" y="1862"/>
                  <a:pt x="1000" y="1858"/>
                  <a:pt x="999" y="1855"/>
                </a:cubicBezTo>
                <a:cubicBezTo>
                  <a:pt x="1001" y="1856"/>
                  <a:pt x="1004" y="1856"/>
                  <a:pt x="1006" y="1855"/>
                </a:cubicBezTo>
                <a:cubicBezTo>
                  <a:pt x="1011" y="1852"/>
                  <a:pt x="1011" y="1848"/>
                  <a:pt x="1010" y="1843"/>
                </a:cubicBezTo>
                <a:cubicBezTo>
                  <a:pt x="1012" y="1844"/>
                  <a:pt x="1015" y="1843"/>
                  <a:pt x="1017" y="1842"/>
                </a:cubicBezTo>
                <a:cubicBezTo>
                  <a:pt x="1020" y="1840"/>
                  <a:pt x="1021" y="1836"/>
                  <a:pt x="1021" y="1833"/>
                </a:cubicBezTo>
                <a:cubicBezTo>
                  <a:pt x="1023" y="1833"/>
                  <a:pt x="1026" y="1832"/>
                  <a:pt x="1028" y="1831"/>
                </a:cubicBezTo>
                <a:cubicBezTo>
                  <a:pt x="1031" y="1828"/>
                  <a:pt x="1032" y="1824"/>
                  <a:pt x="1031" y="1820"/>
                </a:cubicBezTo>
                <a:cubicBezTo>
                  <a:pt x="1034" y="1820"/>
                  <a:pt x="1037" y="1818"/>
                  <a:pt x="1039" y="1815"/>
                </a:cubicBezTo>
                <a:cubicBezTo>
                  <a:pt x="1040" y="1812"/>
                  <a:pt x="1040" y="1809"/>
                  <a:pt x="1039" y="1807"/>
                </a:cubicBezTo>
                <a:cubicBezTo>
                  <a:pt x="1042" y="1807"/>
                  <a:pt x="1045" y="1805"/>
                  <a:pt x="1047" y="1802"/>
                </a:cubicBezTo>
                <a:cubicBezTo>
                  <a:pt x="1049" y="1799"/>
                  <a:pt x="1049" y="1796"/>
                  <a:pt x="1048" y="1794"/>
                </a:cubicBezTo>
                <a:cubicBezTo>
                  <a:pt x="1051" y="1794"/>
                  <a:pt x="1053" y="1791"/>
                  <a:pt x="1054" y="1789"/>
                </a:cubicBezTo>
                <a:cubicBezTo>
                  <a:pt x="1056" y="1786"/>
                  <a:pt x="1055" y="1784"/>
                  <a:pt x="1054" y="1782"/>
                </a:cubicBezTo>
                <a:cubicBezTo>
                  <a:pt x="1057" y="1781"/>
                  <a:pt x="1059" y="1779"/>
                  <a:pt x="1060" y="1776"/>
                </a:cubicBezTo>
                <a:cubicBezTo>
                  <a:pt x="1061" y="1774"/>
                  <a:pt x="1061" y="1772"/>
                  <a:pt x="1061" y="1770"/>
                </a:cubicBezTo>
                <a:cubicBezTo>
                  <a:pt x="1064" y="1770"/>
                  <a:pt x="1067" y="1768"/>
                  <a:pt x="1068" y="1766"/>
                </a:cubicBezTo>
                <a:cubicBezTo>
                  <a:pt x="1069" y="1764"/>
                  <a:pt x="1069" y="1762"/>
                  <a:pt x="1068" y="1759"/>
                </a:cubicBezTo>
                <a:cubicBezTo>
                  <a:pt x="1069" y="1759"/>
                  <a:pt x="1070" y="1758"/>
                  <a:pt x="1071" y="1757"/>
                </a:cubicBezTo>
                <a:cubicBezTo>
                  <a:pt x="1073" y="1754"/>
                  <a:pt x="1073" y="1750"/>
                  <a:pt x="1072" y="1747"/>
                </a:cubicBezTo>
                <a:cubicBezTo>
                  <a:pt x="1076" y="1746"/>
                  <a:pt x="1078" y="1743"/>
                  <a:pt x="1079" y="1740"/>
                </a:cubicBezTo>
                <a:cubicBezTo>
                  <a:pt x="1080" y="1738"/>
                  <a:pt x="1080" y="1734"/>
                  <a:pt x="1079" y="1732"/>
                </a:cubicBezTo>
                <a:cubicBezTo>
                  <a:pt x="1082" y="1731"/>
                  <a:pt x="1084" y="1729"/>
                  <a:pt x="1085" y="1727"/>
                </a:cubicBezTo>
                <a:cubicBezTo>
                  <a:pt x="1087" y="1723"/>
                  <a:pt x="1086" y="1720"/>
                  <a:pt x="1084" y="1718"/>
                </a:cubicBezTo>
                <a:cubicBezTo>
                  <a:pt x="1088" y="1716"/>
                  <a:pt x="1090" y="1713"/>
                  <a:pt x="1091" y="1710"/>
                </a:cubicBezTo>
                <a:cubicBezTo>
                  <a:pt x="1092" y="1708"/>
                  <a:pt x="1091" y="1705"/>
                  <a:pt x="1090" y="1702"/>
                </a:cubicBezTo>
                <a:cubicBezTo>
                  <a:pt x="1092" y="1701"/>
                  <a:pt x="1094" y="1699"/>
                  <a:pt x="1095" y="1696"/>
                </a:cubicBezTo>
                <a:cubicBezTo>
                  <a:pt x="1096" y="1690"/>
                  <a:pt x="1094" y="1688"/>
                  <a:pt x="1094" y="1688"/>
                </a:cubicBezTo>
                <a:cubicBezTo>
                  <a:pt x="1097" y="1687"/>
                  <a:pt x="1099" y="1684"/>
                  <a:pt x="1100" y="1681"/>
                </a:cubicBezTo>
                <a:cubicBezTo>
                  <a:pt x="1101" y="1679"/>
                  <a:pt x="1101" y="1677"/>
                  <a:pt x="1100" y="1675"/>
                </a:cubicBezTo>
                <a:cubicBezTo>
                  <a:pt x="1102" y="1674"/>
                  <a:pt x="1103" y="1672"/>
                  <a:pt x="1103" y="1670"/>
                </a:cubicBezTo>
                <a:cubicBezTo>
                  <a:pt x="1104" y="1668"/>
                  <a:pt x="1104" y="1664"/>
                  <a:pt x="1101" y="1662"/>
                </a:cubicBezTo>
                <a:cubicBezTo>
                  <a:pt x="1104" y="1661"/>
                  <a:pt x="1106" y="1658"/>
                  <a:pt x="1106" y="1654"/>
                </a:cubicBezTo>
                <a:cubicBezTo>
                  <a:pt x="1106" y="1652"/>
                  <a:pt x="1106" y="1649"/>
                  <a:pt x="1104" y="1647"/>
                </a:cubicBezTo>
                <a:cubicBezTo>
                  <a:pt x="1104" y="1647"/>
                  <a:pt x="1104" y="1647"/>
                  <a:pt x="1104" y="1647"/>
                </a:cubicBezTo>
                <a:cubicBezTo>
                  <a:pt x="1106" y="1645"/>
                  <a:pt x="1108" y="1643"/>
                  <a:pt x="1108" y="1640"/>
                </a:cubicBezTo>
                <a:cubicBezTo>
                  <a:pt x="1109" y="1638"/>
                  <a:pt x="1108" y="1634"/>
                  <a:pt x="1106" y="1632"/>
                </a:cubicBezTo>
                <a:cubicBezTo>
                  <a:pt x="1107" y="1632"/>
                  <a:pt x="1112" y="1630"/>
                  <a:pt x="1112" y="1624"/>
                </a:cubicBezTo>
                <a:cubicBezTo>
                  <a:pt x="1113" y="1619"/>
                  <a:pt x="1109" y="1616"/>
                  <a:pt x="1109" y="1616"/>
                </a:cubicBezTo>
                <a:cubicBezTo>
                  <a:pt x="1111" y="1615"/>
                  <a:pt x="1112" y="1612"/>
                  <a:pt x="1113" y="1610"/>
                </a:cubicBezTo>
                <a:cubicBezTo>
                  <a:pt x="1113" y="1607"/>
                  <a:pt x="1112" y="1604"/>
                  <a:pt x="1110" y="1602"/>
                </a:cubicBezTo>
                <a:cubicBezTo>
                  <a:pt x="1114" y="1600"/>
                  <a:pt x="1115" y="1596"/>
                  <a:pt x="1114" y="1592"/>
                </a:cubicBezTo>
                <a:cubicBezTo>
                  <a:pt x="1114" y="1590"/>
                  <a:pt x="1113" y="1589"/>
                  <a:pt x="1112" y="1587"/>
                </a:cubicBezTo>
                <a:cubicBezTo>
                  <a:pt x="1112" y="1587"/>
                  <a:pt x="1116" y="1586"/>
                  <a:pt x="1116" y="1579"/>
                </a:cubicBezTo>
                <a:cubicBezTo>
                  <a:pt x="1116" y="1572"/>
                  <a:pt x="1112" y="1571"/>
                  <a:pt x="1112" y="1571"/>
                </a:cubicBezTo>
                <a:cubicBezTo>
                  <a:pt x="1115" y="1569"/>
                  <a:pt x="1116" y="1565"/>
                  <a:pt x="1116" y="1562"/>
                </a:cubicBezTo>
                <a:cubicBezTo>
                  <a:pt x="1115" y="1558"/>
                  <a:pt x="1112" y="1557"/>
                  <a:pt x="1112" y="1557"/>
                </a:cubicBezTo>
                <a:cubicBezTo>
                  <a:pt x="1112" y="1556"/>
                  <a:pt x="1115" y="1552"/>
                  <a:pt x="1115" y="1550"/>
                </a:cubicBezTo>
                <a:cubicBezTo>
                  <a:pt x="1115" y="1547"/>
                  <a:pt x="1113" y="1544"/>
                  <a:pt x="1110" y="1543"/>
                </a:cubicBezTo>
                <a:cubicBezTo>
                  <a:pt x="1113" y="1541"/>
                  <a:pt x="1114" y="1538"/>
                  <a:pt x="1114" y="1534"/>
                </a:cubicBezTo>
                <a:cubicBezTo>
                  <a:pt x="1113" y="1529"/>
                  <a:pt x="1110" y="1528"/>
                  <a:pt x="1110" y="1528"/>
                </a:cubicBezTo>
                <a:cubicBezTo>
                  <a:pt x="1113" y="1527"/>
                  <a:pt x="1113" y="1523"/>
                  <a:pt x="1113" y="1520"/>
                </a:cubicBezTo>
                <a:cubicBezTo>
                  <a:pt x="1113" y="1518"/>
                  <a:pt x="1111" y="1515"/>
                  <a:pt x="1109" y="1513"/>
                </a:cubicBezTo>
                <a:cubicBezTo>
                  <a:pt x="1112" y="1511"/>
                  <a:pt x="1114" y="1507"/>
                  <a:pt x="1112" y="1503"/>
                </a:cubicBezTo>
                <a:cubicBezTo>
                  <a:pt x="1112" y="1501"/>
                  <a:pt x="1111" y="1499"/>
                  <a:pt x="1110" y="1498"/>
                </a:cubicBezTo>
                <a:cubicBezTo>
                  <a:pt x="1112" y="1497"/>
                  <a:pt x="1112" y="1494"/>
                  <a:pt x="1112" y="1493"/>
                </a:cubicBezTo>
                <a:cubicBezTo>
                  <a:pt x="1113" y="1495"/>
                  <a:pt x="1114" y="1496"/>
                  <a:pt x="1116" y="1496"/>
                </a:cubicBezTo>
                <a:cubicBezTo>
                  <a:pt x="1116" y="1493"/>
                  <a:pt x="1116" y="1493"/>
                  <a:pt x="1116" y="1493"/>
                </a:cubicBezTo>
                <a:cubicBezTo>
                  <a:pt x="1115" y="1492"/>
                  <a:pt x="1114" y="1491"/>
                  <a:pt x="1114" y="1490"/>
                </a:cubicBezTo>
                <a:cubicBezTo>
                  <a:pt x="1113" y="1489"/>
                  <a:pt x="1113" y="1485"/>
                  <a:pt x="1114" y="1484"/>
                </a:cubicBezTo>
                <a:cubicBezTo>
                  <a:pt x="1114" y="1483"/>
                  <a:pt x="1115" y="1482"/>
                  <a:pt x="1116" y="1482"/>
                </a:cubicBezTo>
                <a:cubicBezTo>
                  <a:pt x="1116" y="1450"/>
                  <a:pt x="1116" y="1450"/>
                  <a:pt x="1116" y="1450"/>
                </a:cubicBezTo>
                <a:cubicBezTo>
                  <a:pt x="1114" y="1446"/>
                  <a:pt x="1111" y="1441"/>
                  <a:pt x="1109" y="1437"/>
                </a:cubicBezTo>
                <a:cubicBezTo>
                  <a:pt x="1116" y="1438"/>
                  <a:pt x="1116" y="1438"/>
                  <a:pt x="1116" y="1438"/>
                </a:cubicBezTo>
                <a:cubicBezTo>
                  <a:pt x="1116" y="1436"/>
                  <a:pt x="1116" y="1436"/>
                  <a:pt x="1116" y="1436"/>
                </a:cubicBezTo>
                <a:cubicBezTo>
                  <a:pt x="1108" y="1435"/>
                  <a:pt x="1108" y="1435"/>
                  <a:pt x="1108" y="1435"/>
                </a:cubicBezTo>
                <a:cubicBezTo>
                  <a:pt x="1107" y="1433"/>
                  <a:pt x="1106" y="1431"/>
                  <a:pt x="1105" y="1429"/>
                </a:cubicBezTo>
                <a:cubicBezTo>
                  <a:pt x="1116" y="1420"/>
                  <a:pt x="1116" y="1420"/>
                  <a:pt x="1116" y="1420"/>
                </a:cubicBezTo>
                <a:cubicBezTo>
                  <a:pt x="1116" y="1417"/>
                  <a:pt x="1116" y="1417"/>
                  <a:pt x="1116" y="1417"/>
                </a:cubicBezTo>
                <a:cubicBezTo>
                  <a:pt x="1104" y="1427"/>
                  <a:pt x="1104" y="1427"/>
                  <a:pt x="1104" y="1427"/>
                </a:cubicBezTo>
                <a:cubicBezTo>
                  <a:pt x="1099" y="1420"/>
                  <a:pt x="1095" y="1412"/>
                  <a:pt x="1091" y="1404"/>
                </a:cubicBezTo>
                <a:cubicBezTo>
                  <a:pt x="1116" y="1405"/>
                  <a:pt x="1116" y="1405"/>
                  <a:pt x="1116" y="1405"/>
                </a:cubicBezTo>
                <a:cubicBezTo>
                  <a:pt x="1116" y="1403"/>
                  <a:pt x="1116" y="1403"/>
                  <a:pt x="1116" y="1403"/>
                </a:cubicBezTo>
                <a:cubicBezTo>
                  <a:pt x="1090" y="1402"/>
                  <a:pt x="1090" y="1402"/>
                  <a:pt x="1090" y="1402"/>
                </a:cubicBezTo>
                <a:cubicBezTo>
                  <a:pt x="1088" y="1400"/>
                  <a:pt x="1087" y="1397"/>
                  <a:pt x="1085" y="1395"/>
                </a:cubicBezTo>
                <a:cubicBezTo>
                  <a:pt x="1116" y="1373"/>
                  <a:pt x="1116" y="1373"/>
                  <a:pt x="1116" y="1373"/>
                </a:cubicBezTo>
                <a:cubicBezTo>
                  <a:pt x="1116" y="1370"/>
                  <a:pt x="1116" y="1370"/>
                  <a:pt x="1116" y="1370"/>
                </a:cubicBezTo>
                <a:cubicBezTo>
                  <a:pt x="1084" y="1393"/>
                  <a:pt x="1084" y="1393"/>
                  <a:pt x="1084" y="1393"/>
                </a:cubicBezTo>
                <a:cubicBezTo>
                  <a:pt x="1082" y="1389"/>
                  <a:pt x="1079" y="1384"/>
                  <a:pt x="1077" y="1380"/>
                </a:cubicBezTo>
                <a:cubicBezTo>
                  <a:pt x="1082" y="1345"/>
                  <a:pt x="1082" y="1345"/>
                  <a:pt x="1082" y="1345"/>
                </a:cubicBezTo>
                <a:cubicBezTo>
                  <a:pt x="1084" y="1344"/>
                  <a:pt x="1086" y="1343"/>
                  <a:pt x="1086" y="1340"/>
                </a:cubicBezTo>
                <a:cubicBezTo>
                  <a:pt x="1086" y="1340"/>
                  <a:pt x="1085" y="1340"/>
                  <a:pt x="1085" y="1339"/>
                </a:cubicBezTo>
                <a:cubicBezTo>
                  <a:pt x="1107" y="1324"/>
                  <a:pt x="1107" y="1324"/>
                  <a:pt x="1107" y="1324"/>
                </a:cubicBezTo>
                <a:cubicBezTo>
                  <a:pt x="1107" y="1325"/>
                  <a:pt x="1108" y="1325"/>
                  <a:pt x="1109" y="1325"/>
                </a:cubicBezTo>
                <a:cubicBezTo>
                  <a:pt x="1109" y="1325"/>
                  <a:pt x="1109" y="1325"/>
                  <a:pt x="1109" y="1325"/>
                </a:cubicBezTo>
                <a:cubicBezTo>
                  <a:pt x="1116" y="1336"/>
                  <a:pt x="1116" y="1336"/>
                  <a:pt x="1116" y="1336"/>
                </a:cubicBezTo>
                <a:cubicBezTo>
                  <a:pt x="1116" y="1332"/>
                  <a:pt x="1116" y="1332"/>
                  <a:pt x="1116" y="1332"/>
                </a:cubicBezTo>
                <a:cubicBezTo>
                  <a:pt x="1111" y="1325"/>
                  <a:pt x="1111" y="1325"/>
                  <a:pt x="1111" y="1325"/>
                </a:cubicBezTo>
                <a:cubicBezTo>
                  <a:pt x="1113" y="1324"/>
                  <a:pt x="1114" y="1322"/>
                  <a:pt x="1114" y="1321"/>
                </a:cubicBezTo>
                <a:cubicBezTo>
                  <a:pt x="1114" y="1321"/>
                  <a:pt x="1114" y="1321"/>
                  <a:pt x="1114" y="1321"/>
                </a:cubicBezTo>
                <a:cubicBezTo>
                  <a:pt x="1116" y="1320"/>
                  <a:pt x="1116" y="1320"/>
                  <a:pt x="1116" y="1320"/>
                </a:cubicBezTo>
                <a:cubicBezTo>
                  <a:pt x="1116" y="1318"/>
                  <a:pt x="1116" y="1318"/>
                  <a:pt x="1116" y="1318"/>
                </a:cubicBezTo>
                <a:cubicBezTo>
                  <a:pt x="1113" y="1319"/>
                  <a:pt x="1113" y="1319"/>
                  <a:pt x="1113" y="1319"/>
                </a:cubicBezTo>
                <a:cubicBezTo>
                  <a:pt x="1113" y="1318"/>
                  <a:pt x="1112" y="1317"/>
                  <a:pt x="1110" y="1317"/>
                </a:cubicBezTo>
                <a:cubicBezTo>
                  <a:pt x="1108" y="1267"/>
                  <a:pt x="1108" y="1267"/>
                  <a:pt x="1108" y="1267"/>
                </a:cubicBezTo>
                <a:cubicBezTo>
                  <a:pt x="1110" y="1267"/>
                  <a:pt x="1111" y="1265"/>
                  <a:pt x="1111" y="1263"/>
                </a:cubicBezTo>
                <a:cubicBezTo>
                  <a:pt x="1111" y="1262"/>
                  <a:pt x="1111" y="1261"/>
                  <a:pt x="1111" y="1261"/>
                </a:cubicBezTo>
                <a:cubicBezTo>
                  <a:pt x="1116" y="1258"/>
                  <a:pt x="1116" y="1258"/>
                  <a:pt x="1116" y="1258"/>
                </a:cubicBezTo>
                <a:cubicBezTo>
                  <a:pt x="1116" y="1255"/>
                  <a:pt x="1116" y="1255"/>
                  <a:pt x="1116" y="1255"/>
                </a:cubicBezTo>
                <a:cubicBezTo>
                  <a:pt x="1109" y="1259"/>
                  <a:pt x="1109" y="1259"/>
                  <a:pt x="1109" y="1259"/>
                </a:cubicBezTo>
                <a:cubicBezTo>
                  <a:pt x="1109" y="1259"/>
                  <a:pt x="1108" y="1259"/>
                  <a:pt x="1107" y="1259"/>
                </a:cubicBezTo>
                <a:cubicBezTo>
                  <a:pt x="1106" y="1259"/>
                  <a:pt x="1106" y="1259"/>
                  <a:pt x="1105" y="1259"/>
                </a:cubicBezTo>
                <a:cubicBezTo>
                  <a:pt x="1092" y="1231"/>
                  <a:pt x="1092" y="1231"/>
                  <a:pt x="1092" y="1231"/>
                </a:cubicBezTo>
                <a:cubicBezTo>
                  <a:pt x="1094" y="1230"/>
                  <a:pt x="1095" y="1228"/>
                  <a:pt x="1095" y="1226"/>
                </a:cubicBezTo>
                <a:cubicBezTo>
                  <a:pt x="1095" y="1225"/>
                  <a:pt x="1095" y="1224"/>
                  <a:pt x="1094" y="1223"/>
                </a:cubicBezTo>
                <a:cubicBezTo>
                  <a:pt x="1103" y="1210"/>
                  <a:pt x="1103" y="1210"/>
                  <a:pt x="1103" y="1210"/>
                </a:cubicBezTo>
                <a:cubicBezTo>
                  <a:pt x="1103" y="1210"/>
                  <a:pt x="1103" y="1210"/>
                  <a:pt x="1103" y="1210"/>
                </a:cubicBezTo>
                <a:cubicBezTo>
                  <a:pt x="1104" y="1210"/>
                  <a:pt x="1105" y="1209"/>
                  <a:pt x="1106" y="1209"/>
                </a:cubicBezTo>
                <a:cubicBezTo>
                  <a:pt x="1116" y="1213"/>
                  <a:pt x="1116" y="1213"/>
                  <a:pt x="1116" y="1213"/>
                </a:cubicBezTo>
                <a:cubicBezTo>
                  <a:pt x="1116" y="1210"/>
                  <a:pt x="1116" y="1210"/>
                  <a:pt x="1116" y="1210"/>
                </a:cubicBezTo>
                <a:cubicBezTo>
                  <a:pt x="1107" y="1207"/>
                  <a:pt x="1107" y="1207"/>
                  <a:pt x="1107" y="1207"/>
                </a:cubicBezTo>
                <a:cubicBezTo>
                  <a:pt x="1107" y="1207"/>
                  <a:pt x="1107" y="1206"/>
                  <a:pt x="1107" y="1205"/>
                </a:cubicBezTo>
                <a:cubicBezTo>
                  <a:pt x="1107" y="1204"/>
                  <a:pt x="1107" y="1203"/>
                  <a:pt x="1106" y="1202"/>
                </a:cubicBezTo>
                <a:cubicBezTo>
                  <a:pt x="1116" y="1187"/>
                  <a:pt x="1116" y="1187"/>
                  <a:pt x="1116" y="1187"/>
                </a:cubicBezTo>
                <a:cubicBezTo>
                  <a:pt x="1116" y="1183"/>
                  <a:pt x="1116" y="1183"/>
                  <a:pt x="1116" y="1183"/>
                </a:cubicBezTo>
                <a:cubicBezTo>
                  <a:pt x="1104" y="1201"/>
                  <a:pt x="1104" y="1201"/>
                  <a:pt x="1104" y="1201"/>
                </a:cubicBezTo>
                <a:cubicBezTo>
                  <a:pt x="1104" y="1201"/>
                  <a:pt x="1104" y="1201"/>
                  <a:pt x="1103" y="1201"/>
                </a:cubicBezTo>
                <a:cubicBezTo>
                  <a:pt x="1103" y="1201"/>
                  <a:pt x="1102" y="1201"/>
                  <a:pt x="1102" y="1201"/>
                </a:cubicBezTo>
                <a:cubicBezTo>
                  <a:pt x="1092" y="1193"/>
                  <a:pt x="1092" y="1193"/>
                  <a:pt x="1092" y="1193"/>
                </a:cubicBezTo>
                <a:cubicBezTo>
                  <a:pt x="1096" y="1188"/>
                  <a:pt x="1099" y="1182"/>
                  <a:pt x="1102" y="1176"/>
                </a:cubicBezTo>
                <a:cubicBezTo>
                  <a:pt x="1106" y="1169"/>
                  <a:pt x="1108" y="1162"/>
                  <a:pt x="1109" y="1154"/>
                </a:cubicBezTo>
                <a:cubicBezTo>
                  <a:pt x="1116" y="1156"/>
                  <a:pt x="1116" y="1156"/>
                  <a:pt x="1116" y="1156"/>
                </a:cubicBezTo>
                <a:cubicBezTo>
                  <a:pt x="1116" y="1154"/>
                  <a:pt x="1116" y="1154"/>
                  <a:pt x="1116" y="1154"/>
                </a:cubicBezTo>
                <a:cubicBezTo>
                  <a:pt x="1109" y="1152"/>
                  <a:pt x="1109" y="1152"/>
                  <a:pt x="1109" y="1152"/>
                </a:cubicBezTo>
                <a:cubicBezTo>
                  <a:pt x="1109" y="1144"/>
                  <a:pt x="1108" y="1136"/>
                  <a:pt x="1105" y="1129"/>
                </a:cubicBezTo>
                <a:cubicBezTo>
                  <a:pt x="1111" y="1127"/>
                  <a:pt x="1111" y="1127"/>
                  <a:pt x="1111" y="1127"/>
                </a:cubicBezTo>
                <a:cubicBezTo>
                  <a:pt x="1112" y="1127"/>
                  <a:pt x="1113" y="1128"/>
                  <a:pt x="1114" y="1128"/>
                </a:cubicBezTo>
                <a:cubicBezTo>
                  <a:pt x="1115" y="1128"/>
                  <a:pt x="1115" y="1128"/>
                  <a:pt x="1116" y="1128"/>
                </a:cubicBezTo>
                <a:cubicBezTo>
                  <a:pt x="1116" y="1120"/>
                  <a:pt x="1116" y="1120"/>
                  <a:pt x="1116" y="1120"/>
                </a:cubicBezTo>
                <a:cubicBezTo>
                  <a:pt x="1115" y="1119"/>
                  <a:pt x="1115" y="1119"/>
                  <a:pt x="1114" y="1119"/>
                </a:cubicBezTo>
                <a:cubicBezTo>
                  <a:pt x="1114" y="1119"/>
                  <a:pt x="1114" y="1119"/>
                  <a:pt x="1114" y="1119"/>
                </a:cubicBezTo>
                <a:cubicBezTo>
                  <a:pt x="1102" y="1105"/>
                  <a:pt x="1102" y="1105"/>
                  <a:pt x="1102" y="1105"/>
                </a:cubicBezTo>
                <a:cubicBezTo>
                  <a:pt x="1108" y="1102"/>
                  <a:pt x="1112" y="1099"/>
                  <a:pt x="1109" y="1094"/>
                </a:cubicBezTo>
                <a:cubicBezTo>
                  <a:pt x="1116" y="1088"/>
                  <a:pt x="1116" y="1088"/>
                  <a:pt x="1116" y="1088"/>
                </a:cubicBezTo>
                <a:cubicBezTo>
                  <a:pt x="1116" y="1085"/>
                  <a:pt x="1116" y="1085"/>
                  <a:pt x="1116" y="1085"/>
                </a:cubicBezTo>
                <a:cubicBezTo>
                  <a:pt x="1108" y="1092"/>
                  <a:pt x="1108" y="1092"/>
                  <a:pt x="1108" y="1092"/>
                </a:cubicBezTo>
                <a:cubicBezTo>
                  <a:pt x="1103" y="1084"/>
                  <a:pt x="1091" y="1093"/>
                  <a:pt x="1085" y="1095"/>
                </a:cubicBezTo>
                <a:cubicBezTo>
                  <a:pt x="1078" y="1097"/>
                  <a:pt x="1070" y="1101"/>
                  <a:pt x="1062" y="1105"/>
                </a:cubicBezTo>
                <a:cubicBezTo>
                  <a:pt x="1074" y="1098"/>
                  <a:pt x="1087" y="1088"/>
                  <a:pt x="1095" y="1083"/>
                </a:cubicBezTo>
                <a:cubicBezTo>
                  <a:pt x="1099" y="1081"/>
                  <a:pt x="1103" y="1077"/>
                  <a:pt x="1105" y="1073"/>
                </a:cubicBezTo>
                <a:cubicBezTo>
                  <a:pt x="1116" y="1076"/>
                  <a:pt x="1116" y="1076"/>
                  <a:pt x="1116" y="1076"/>
                </a:cubicBezTo>
                <a:cubicBezTo>
                  <a:pt x="1116" y="1074"/>
                  <a:pt x="1116" y="1074"/>
                  <a:pt x="1116" y="1074"/>
                </a:cubicBezTo>
                <a:cubicBezTo>
                  <a:pt x="1105" y="1071"/>
                  <a:pt x="1105" y="1071"/>
                  <a:pt x="1105" y="1071"/>
                </a:cubicBezTo>
                <a:cubicBezTo>
                  <a:pt x="1106" y="1068"/>
                  <a:pt x="1105" y="1065"/>
                  <a:pt x="1102" y="1063"/>
                </a:cubicBezTo>
                <a:cubicBezTo>
                  <a:pt x="1099" y="1061"/>
                  <a:pt x="1097" y="1060"/>
                  <a:pt x="1095" y="1060"/>
                </a:cubicBezTo>
                <a:cubicBezTo>
                  <a:pt x="1104" y="1008"/>
                  <a:pt x="1104" y="1008"/>
                  <a:pt x="1104" y="1008"/>
                </a:cubicBezTo>
                <a:cubicBezTo>
                  <a:pt x="1104" y="1008"/>
                  <a:pt x="1105" y="1008"/>
                  <a:pt x="1105" y="1008"/>
                </a:cubicBezTo>
                <a:cubicBezTo>
                  <a:pt x="1107" y="1008"/>
                  <a:pt x="1108" y="1006"/>
                  <a:pt x="1109" y="1005"/>
                </a:cubicBezTo>
                <a:cubicBezTo>
                  <a:pt x="1116" y="1005"/>
                  <a:pt x="1116" y="1005"/>
                  <a:pt x="1116" y="1005"/>
                </a:cubicBezTo>
                <a:cubicBezTo>
                  <a:pt x="1116" y="1003"/>
                  <a:pt x="1116" y="1003"/>
                  <a:pt x="1116" y="1003"/>
                </a:cubicBezTo>
                <a:cubicBezTo>
                  <a:pt x="1109" y="1003"/>
                  <a:pt x="1109" y="1003"/>
                  <a:pt x="1109" y="1003"/>
                </a:cubicBezTo>
                <a:cubicBezTo>
                  <a:pt x="1109" y="1001"/>
                  <a:pt x="1108" y="1000"/>
                  <a:pt x="1107" y="999"/>
                </a:cubicBezTo>
                <a:cubicBezTo>
                  <a:pt x="1109" y="954"/>
                  <a:pt x="1109" y="954"/>
                  <a:pt x="1109" y="954"/>
                </a:cubicBezTo>
                <a:cubicBezTo>
                  <a:pt x="1109" y="954"/>
                  <a:pt x="1109" y="954"/>
                  <a:pt x="1109" y="953"/>
                </a:cubicBezTo>
                <a:cubicBezTo>
                  <a:pt x="1116" y="961"/>
                  <a:pt x="1116" y="961"/>
                  <a:pt x="1116" y="961"/>
                </a:cubicBezTo>
                <a:cubicBezTo>
                  <a:pt x="1116" y="958"/>
                  <a:pt x="1116" y="958"/>
                  <a:pt x="1116" y="958"/>
                </a:cubicBezTo>
                <a:cubicBezTo>
                  <a:pt x="1111" y="952"/>
                  <a:pt x="1111" y="952"/>
                  <a:pt x="1111" y="952"/>
                </a:cubicBezTo>
                <a:cubicBezTo>
                  <a:pt x="1112" y="951"/>
                  <a:pt x="1112" y="951"/>
                  <a:pt x="1112" y="950"/>
                </a:cubicBezTo>
                <a:cubicBezTo>
                  <a:pt x="1112" y="947"/>
                  <a:pt x="1110" y="946"/>
                  <a:pt x="1108" y="945"/>
                </a:cubicBezTo>
                <a:cubicBezTo>
                  <a:pt x="1088" y="911"/>
                  <a:pt x="1088" y="911"/>
                  <a:pt x="1088" y="911"/>
                </a:cubicBezTo>
                <a:cubicBezTo>
                  <a:pt x="1089" y="910"/>
                  <a:pt x="1090" y="909"/>
                  <a:pt x="1090" y="907"/>
                </a:cubicBezTo>
                <a:cubicBezTo>
                  <a:pt x="1090" y="907"/>
                  <a:pt x="1090" y="907"/>
                  <a:pt x="1090" y="907"/>
                </a:cubicBezTo>
                <a:cubicBezTo>
                  <a:pt x="1116" y="899"/>
                  <a:pt x="1116" y="899"/>
                  <a:pt x="1116" y="899"/>
                </a:cubicBezTo>
                <a:cubicBezTo>
                  <a:pt x="1116" y="897"/>
                  <a:pt x="1116" y="897"/>
                  <a:pt x="1116" y="897"/>
                </a:cubicBezTo>
                <a:cubicBezTo>
                  <a:pt x="1089" y="905"/>
                  <a:pt x="1089" y="905"/>
                  <a:pt x="1089" y="905"/>
                </a:cubicBezTo>
                <a:cubicBezTo>
                  <a:pt x="1089" y="905"/>
                  <a:pt x="1088" y="904"/>
                  <a:pt x="1088" y="904"/>
                </a:cubicBezTo>
                <a:cubicBezTo>
                  <a:pt x="1105" y="854"/>
                  <a:pt x="1105" y="854"/>
                  <a:pt x="1105" y="854"/>
                </a:cubicBezTo>
                <a:cubicBezTo>
                  <a:pt x="1107" y="854"/>
                  <a:pt x="1108" y="853"/>
                  <a:pt x="1109" y="851"/>
                </a:cubicBezTo>
                <a:cubicBezTo>
                  <a:pt x="1116" y="853"/>
                  <a:pt x="1116" y="853"/>
                  <a:pt x="1116" y="853"/>
                </a:cubicBezTo>
                <a:cubicBezTo>
                  <a:pt x="1116" y="851"/>
                  <a:pt x="1116" y="851"/>
                  <a:pt x="1116" y="851"/>
                </a:cubicBezTo>
                <a:cubicBezTo>
                  <a:pt x="1109" y="849"/>
                  <a:pt x="1109" y="849"/>
                  <a:pt x="1109" y="849"/>
                </a:cubicBezTo>
                <a:cubicBezTo>
                  <a:pt x="1109" y="848"/>
                  <a:pt x="1108" y="847"/>
                  <a:pt x="1107" y="846"/>
                </a:cubicBezTo>
                <a:cubicBezTo>
                  <a:pt x="1111" y="792"/>
                  <a:pt x="1111" y="792"/>
                  <a:pt x="1111" y="792"/>
                </a:cubicBezTo>
                <a:cubicBezTo>
                  <a:pt x="1113" y="792"/>
                  <a:pt x="1114" y="790"/>
                  <a:pt x="1114" y="788"/>
                </a:cubicBezTo>
                <a:cubicBezTo>
                  <a:pt x="1116" y="788"/>
                  <a:pt x="1116" y="788"/>
                  <a:pt x="1116" y="788"/>
                </a:cubicBezTo>
                <a:cubicBezTo>
                  <a:pt x="1116" y="786"/>
                  <a:pt x="1116" y="786"/>
                  <a:pt x="1116" y="786"/>
                </a:cubicBezTo>
                <a:cubicBezTo>
                  <a:pt x="1114" y="786"/>
                  <a:pt x="1114" y="786"/>
                  <a:pt x="1114" y="786"/>
                </a:cubicBezTo>
                <a:cubicBezTo>
                  <a:pt x="1113" y="785"/>
                  <a:pt x="1112" y="784"/>
                  <a:pt x="1110" y="784"/>
                </a:cubicBezTo>
                <a:cubicBezTo>
                  <a:pt x="1110" y="784"/>
                  <a:pt x="1110" y="784"/>
                  <a:pt x="1109" y="784"/>
                </a:cubicBezTo>
                <a:cubicBezTo>
                  <a:pt x="1104" y="747"/>
                  <a:pt x="1104" y="747"/>
                  <a:pt x="1104" y="747"/>
                </a:cubicBezTo>
                <a:cubicBezTo>
                  <a:pt x="1105" y="746"/>
                  <a:pt x="1106" y="746"/>
                  <a:pt x="1106" y="745"/>
                </a:cubicBezTo>
                <a:cubicBezTo>
                  <a:pt x="1116" y="747"/>
                  <a:pt x="1116" y="747"/>
                  <a:pt x="1116" y="747"/>
                </a:cubicBezTo>
                <a:cubicBezTo>
                  <a:pt x="1116" y="745"/>
                  <a:pt x="1116" y="745"/>
                  <a:pt x="1116" y="745"/>
                </a:cubicBezTo>
                <a:cubicBezTo>
                  <a:pt x="1106" y="743"/>
                  <a:pt x="1106" y="743"/>
                  <a:pt x="1106" y="743"/>
                </a:cubicBezTo>
                <a:cubicBezTo>
                  <a:pt x="1106" y="741"/>
                  <a:pt x="1104" y="739"/>
                  <a:pt x="1102" y="739"/>
                </a:cubicBezTo>
                <a:cubicBezTo>
                  <a:pt x="1091" y="691"/>
                  <a:pt x="1091" y="691"/>
                  <a:pt x="1091" y="691"/>
                </a:cubicBezTo>
                <a:cubicBezTo>
                  <a:pt x="1093" y="690"/>
                  <a:pt x="1094" y="688"/>
                  <a:pt x="1094" y="687"/>
                </a:cubicBezTo>
                <a:cubicBezTo>
                  <a:pt x="1094" y="686"/>
                  <a:pt x="1093" y="685"/>
                  <a:pt x="1093" y="684"/>
                </a:cubicBezTo>
                <a:cubicBezTo>
                  <a:pt x="1116" y="668"/>
                  <a:pt x="1116" y="668"/>
                  <a:pt x="1116" y="668"/>
                </a:cubicBezTo>
                <a:cubicBezTo>
                  <a:pt x="1116" y="665"/>
                  <a:pt x="1116" y="665"/>
                  <a:pt x="1116" y="665"/>
                </a:cubicBezTo>
                <a:cubicBezTo>
                  <a:pt x="1091" y="683"/>
                  <a:pt x="1091" y="683"/>
                  <a:pt x="1091" y="683"/>
                </a:cubicBezTo>
                <a:cubicBezTo>
                  <a:pt x="1091" y="683"/>
                  <a:pt x="1090" y="682"/>
                  <a:pt x="1089" y="682"/>
                </a:cubicBezTo>
                <a:cubicBezTo>
                  <a:pt x="1089" y="682"/>
                  <a:pt x="1089" y="683"/>
                  <a:pt x="1089" y="683"/>
                </a:cubicBezTo>
                <a:cubicBezTo>
                  <a:pt x="1070" y="659"/>
                  <a:pt x="1070" y="659"/>
                  <a:pt x="1070" y="659"/>
                </a:cubicBezTo>
                <a:cubicBezTo>
                  <a:pt x="1070" y="658"/>
                  <a:pt x="1069" y="657"/>
                  <a:pt x="1068" y="656"/>
                </a:cubicBezTo>
                <a:cubicBezTo>
                  <a:pt x="1067" y="654"/>
                  <a:pt x="1067" y="654"/>
                  <a:pt x="1067" y="654"/>
                </a:cubicBezTo>
                <a:cubicBezTo>
                  <a:pt x="1067" y="654"/>
                  <a:pt x="1068" y="654"/>
                  <a:pt x="1069" y="653"/>
                </a:cubicBezTo>
                <a:cubicBezTo>
                  <a:pt x="1069" y="653"/>
                  <a:pt x="1069" y="653"/>
                  <a:pt x="1069" y="654"/>
                </a:cubicBezTo>
                <a:cubicBezTo>
                  <a:pt x="1070" y="655"/>
                  <a:pt x="1071" y="657"/>
                  <a:pt x="1072" y="658"/>
                </a:cubicBezTo>
                <a:cubicBezTo>
                  <a:pt x="1075" y="659"/>
                  <a:pt x="1079" y="656"/>
                  <a:pt x="1077" y="653"/>
                </a:cubicBezTo>
                <a:cubicBezTo>
                  <a:pt x="1076" y="651"/>
                  <a:pt x="1074" y="650"/>
                  <a:pt x="1073" y="650"/>
                </a:cubicBezTo>
                <a:cubicBezTo>
                  <a:pt x="1073" y="649"/>
                  <a:pt x="1074" y="649"/>
                  <a:pt x="1074" y="648"/>
                </a:cubicBezTo>
                <a:cubicBezTo>
                  <a:pt x="1075" y="649"/>
                  <a:pt x="1075" y="649"/>
                  <a:pt x="1076" y="650"/>
                </a:cubicBezTo>
                <a:cubicBezTo>
                  <a:pt x="1077" y="651"/>
                  <a:pt x="1079" y="653"/>
                  <a:pt x="1081" y="653"/>
                </a:cubicBezTo>
                <a:cubicBezTo>
                  <a:pt x="1083" y="653"/>
                  <a:pt x="1084" y="651"/>
                  <a:pt x="1084" y="649"/>
                </a:cubicBezTo>
                <a:cubicBezTo>
                  <a:pt x="1084" y="647"/>
                  <a:pt x="1081" y="645"/>
                  <a:pt x="1079" y="644"/>
                </a:cubicBezTo>
                <a:cubicBezTo>
                  <a:pt x="1080" y="643"/>
                  <a:pt x="1081" y="642"/>
                  <a:pt x="1081" y="641"/>
                </a:cubicBezTo>
                <a:cubicBezTo>
                  <a:pt x="1082" y="642"/>
                  <a:pt x="1082" y="642"/>
                  <a:pt x="1082" y="642"/>
                </a:cubicBezTo>
                <a:cubicBezTo>
                  <a:pt x="1083" y="644"/>
                  <a:pt x="1085" y="646"/>
                  <a:pt x="1086" y="646"/>
                </a:cubicBezTo>
                <a:cubicBezTo>
                  <a:pt x="1088" y="646"/>
                  <a:pt x="1089" y="646"/>
                  <a:pt x="1090" y="645"/>
                </a:cubicBezTo>
                <a:cubicBezTo>
                  <a:pt x="1090" y="645"/>
                  <a:pt x="1091" y="643"/>
                  <a:pt x="1091" y="642"/>
                </a:cubicBezTo>
                <a:cubicBezTo>
                  <a:pt x="1090" y="640"/>
                  <a:pt x="1088" y="639"/>
                  <a:pt x="1087" y="638"/>
                </a:cubicBezTo>
                <a:cubicBezTo>
                  <a:pt x="1087" y="638"/>
                  <a:pt x="1086" y="637"/>
                  <a:pt x="1085" y="637"/>
                </a:cubicBezTo>
                <a:cubicBezTo>
                  <a:pt x="1086" y="636"/>
                  <a:pt x="1087" y="635"/>
                  <a:pt x="1087" y="634"/>
                </a:cubicBezTo>
                <a:cubicBezTo>
                  <a:pt x="1088" y="635"/>
                  <a:pt x="1088" y="635"/>
                  <a:pt x="1089" y="636"/>
                </a:cubicBezTo>
                <a:cubicBezTo>
                  <a:pt x="1090" y="636"/>
                  <a:pt x="1091" y="638"/>
                  <a:pt x="1092" y="638"/>
                </a:cubicBezTo>
                <a:cubicBezTo>
                  <a:pt x="1093" y="639"/>
                  <a:pt x="1095" y="639"/>
                  <a:pt x="1096" y="638"/>
                </a:cubicBezTo>
                <a:cubicBezTo>
                  <a:pt x="1097" y="636"/>
                  <a:pt x="1097" y="635"/>
                  <a:pt x="1097" y="633"/>
                </a:cubicBezTo>
                <a:cubicBezTo>
                  <a:pt x="1096" y="632"/>
                  <a:pt x="1094" y="631"/>
                  <a:pt x="1093" y="630"/>
                </a:cubicBezTo>
                <a:cubicBezTo>
                  <a:pt x="1093" y="630"/>
                  <a:pt x="1092" y="629"/>
                  <a:pt x="1091" y="629"/>
                </a:cubicBezTo>
                <a:cubicBezTo>
                  <a:pt x="1092" y="628"/>
                  <a:pt x="1092" y="627"/>
                  <a:pt x="1093" y="627"/>
                </a:cubicBezTo>
                <a:cubicBezTo>
                  <a:pt x="1093" y="627"/>
                  <a:pt x="1094" y="628"/>
                  <a:pt x="1094" y="628"/>
                </a:cubicBezTo>
                <a:cubicBezTo>
                  <a:pt x="1095" y="629"/>
                  <a:pt x="1097" y="631"/>
                  <a:pt x="1099" y="631"/>
                </a:cubicBezTo>
                <a:cubicBezTo>
                  <a:pt x="1102" y="632"/>
                  <a:pt x="1104" y="628"/>
                  <a:pt x="1102" y="626"/>
                </a:cubicBezTo>
                <a:cubicBezTo>
                  <a:pt x="1101" y="625"/>
                  <a:pt x="1099" y="624"/>
                  <a:pt x="1098" y="623"/>
                </a:cubicBezTo>
                <a:cubicBezTo>
                  <a:pt x="1097" y="623"/>
                  <a:pt x="1097" y="622"/>
                  <a:pt x="1096" y="622"/>
                </a:cubicBezTo>
                <a:cubicBezTo>
                  <a:pt x="1096" y="621"/>
                  <a:pt x="1097" y="621"/>
                  <a:pt x="1097" y="620"/>
                </a:cubicBezTo>
                <a:cubicBezTo>
                  <a:pt x="1098" y="621"/>
                  <a:pt x="1098" y="621"/>
                  <a:pt x="1099" y="622"/>
                </a:cubicBezTo>
                <a:cubicBezTo>
                  <a:pt x="1101" y="623"/>
                  <a:pt x="1102" y="623"/>
                  <a:pt x="1103" y="624"/>
                </a:cubicBezTo>
                <a:cubicBezTo>
                  <a:pt x="1107" y="625"/>
                  <a:pt x="1109" y="619"/>
                  <a:pt x="1106" y="618"/>
                </a:cubicBezTo>
                <a:cubicBezTo>
                  <a:pt x="1105" y="617"/>
                  <a:pt x="1103" y="616"/>
                  <a:pt x="1102" y="616"/>
                </a:cubicBezTo>
                <a:cubicBezTo>
                  <a:pt x="1101" y="616"/>
                  <a:pt x="1100" y="615"/>
                  <a:pt x="1100" y="615"/>
                </a:cubicBezTo>
                <a:cubicBezTo>
                  <a:pt x="1100" y="614"/>
                  <a:pt x="1101" y="612"/>
                  <a:pt x="1102" y="611"/>
                </a:cubicBezTo>
                <a:cubicBezTo>
                  <a:pt x="1102" y="611"/>
                  <a:pt x="1102" y="612"/>
                  <a:pt x="1102" y="612"/>
                </a:cubicBezTo>
                <a:cubicBezTo>
                  <a:pt x="1116" y="628"/>
                  <a:pt x="1116" y="628"/>
                  <a:pt x="1116" y="628"/>
                </a:cubicBezTo>
                <a:cubicBezTo>
                  <a:pt x="1116" y="625"/>
                  <a:pt x="1116" y="625"/>
                  <a:pt x="1116" y="625"/>
                </a:cubicBezTo>
                <a:cubicBezTo>
                  <a:pt x="1107" y="615"/>
                  <a:pt x="1107" y="615"/>
                  <a:pt x="1107" y="615"/>
                </a:cubicBezTo>
                <a:cubicBezTo>
                  <a:pt x="1108" y="615"/>
                  <a:pt x="1108" y="615"/>
                  <a:pt x="1108" y="615"/>
                </a:cubicBezTo>
                <a:cubicBezTo>
                  <a:pt x="1110" y="615"/>
                  <a:pt x="1111" y="615"/>
                  <a:pt x="1112" y="613"/>
                </a:cubicBezTo>
                <a:cubicBezTo>
                  <a:pt x="1113" y="612"/>
                  <a:pt x="1112" y="609"/>
                  <a:pt x="1111" y="608"/>
                </a:cubicBezTo>
                <a:cubicBezTo>
                  <a:pt x="1109" y="608"/>
                  <a:pt x="1107" y="607"/>
                  <a:pt x="1106" y="607"/>
                </a:cubicBezTo>
                <a:cubicBezTo>
                  <a:pt x="1105" y="606"/>
                  <a:pt x="1104" y="606"/>
                  <a:pt x="1104" y="606"/>
                </a:cubicBezTo>
                <a:cubicBezTo>
                  <a:pt x="1104" y="605"/>
                  <a:pt x="1105" y="604"/>
                  <a:pt x="1105" y="602"/>
                </a:cubicBezTo>
                <a:cubicBezTo>
                  <a:pt x="1106" y="602"/>
                  <a:pt x="1107" y="603"/>
                  <a:pt x="1107" y="603"/>
                </a:cubicBezTo>
                <a:cubicBezTo>
                  <a:pt x="1109" y="603"/>
                  <a:pt x="1111" y="603"/>
                  <a:pt x="1113" y="603"/>
                </a:cubicBezTo>
                <a:cubicBezTo>
                  <a:pt x="1115" y="602"/>
                  <a:pt x="1116" y="599"/>
                  <a:pt x="1114" y="598"/>
                </a:cubicBezTo>
                <a:cubicBezTo>
                  <a:pt x="1113" y="596"/>
                  <a:pt x="1111" y="596"/>
                  <a:pt x="1109" y="595"/>
                </a:cubicBezTo>
                <a:cubicBezTo>
                  <a:pt x="1109" y="595"/>
                  <a:pt x="1108" y="595"/>
                  <a:pt x="1107" y="595"/>
                </a:cubicBezTo>
                <a:cubicBezTo>
                  <a:pt x="1107" y="593"/>
                  <a:pt x="1108" y="592"/>
                  <a:pt x="1108" y="591"/>
                </a:cubicBezTo>
                <a:cubicBezTo>
                  <a:pt x="1109" y="591"/>
                  <a:pt x="1110" y="591"/>
                  <a:pt x="1112" y="591"/>
                </a:cubicBezTo>
                <a:cubicBezTo>
                  <a:pt x="1113" y="591"/>
                  <a:pt x="1115" y="590"/>
                  <a:pt x="1116" y="590"/>
                </a:cubicBezTo>
                <a:cubicBezTo>
                  <a:pt x="1116" y="584"/>
                  <a:pt x="1116" y="584"/>
                  <a:pt x="1116" y="584"/>
                </a:cubicBezTo>
                <a:cubicBezTo>
                  <a:pt x="1115" y="583"/>
                  <a:pt x="1113" y="583"/>
                  <a:pt x="1112" y="583"/>
                </a:cubicBezTo>
                <a:cubicBezTo>
                  <a:pt x="1111" y="583"/>
                  <a:pt x="1110" y="583"/>
                  <a:pt x="1109" y="583"/>
                </a:cubicBezTo>
                <a:cubicBezTo>
                  <a:pt x="1109" y="582"/>
                  <a:pt x="1109" y="581"/>
                  <a:pt x="1109" y="580"/>
                </a:cubicBezTo>
                <a:cubicBezTo>
                  <a:pt x="1109" y="580"/>
                  <a:pt x="1110" y="579"/>
                  <a:pt x="1111" y="579"/>
                </a:cubicBezTo>
                <a:cubicBezTo>
                  <a:pt x="1112" y="579"/>
                  <a:pt x="1114" y="579"/>
                  <a:pt x="1115" y="578"/>
                </a:cubicBezTo>
                <a:cubicBezTo>
                  <a:pt x="1116" y="578"/>
                  <a:pt x="1116" y="578"/>
                  <a:pt x="1116" y="577"/>
                </a:cubicBezTo>
                <a:cubicBezTo>
                  <a:pt x="1116" y="573"/>
                  <a:pt x="1116" y="573"/>
                  <a:pt x="1116" y="573"/>
                </a:cubicBezTo>
                <a:cubicBezTo>
                  <a:pt x="1116" y="573"/>
                  <a:pt x="1116" y="573"/>
                  <a:pt x="1115" y="573"/>
                </a:cubicBezTo>
                <a:cubicBezTo>
                  <a:pt x="1113" y="571"/>
                  <a:pt x="1110" y="571"/>
                  <a:pt x="1108" y="572"/>
                </a:cubicBezTo>
                <a:cubicBezTo>
                  <a:pt x="1108" y="571"/>
                  <a:pt x="1108" y="571"/>
                  <a:pt x="1108" y="571"/>
                </a:cubicBezTo>
                <a:cubicBezTo>
                  <a:pt x="1108" y="571"/>
                  <a:pt x="1108" y="571"/>
                  <a:pt x="1108" y="571"/>
                </a:cubicBezTo>
                <a:cubicBezTo>
                  <a:pt x="1109" y="570"/>
                  <a:pt x="1110" y="570"/>
                  <a:pt x="1111" y="570"/>
                </a:cubicBezTo>
                <a:cubicBezTo>
                  <a:pt x="1112" y="569"/>
                  <a:pt x="1113" y="569"/>
                  <a:pt x="1114" y="568"/>
                </a:cubicBezTo>
                <a:cubicBezTo>
                  <a:pt x="1115" y="568"/>
                  <a:pt x="1115" y="567"/>
                  <a:pt x="1115" y="567"/>
                </a:cubicBezTo>
                <a:cubicBezTo>
                  <a:pt x="1116" y="567"/>
                  <a:pt x="1116" y="567"/>
                  <a:pt x="1116" y="567"/>
                </a:cubicBezTo>
                <a:cubicBezTo>
                  <a:pt x="1116" y="565"/>
                  <a:pt x="1116" y="565"/>
                  <a:pt x="1116" y="565"/>
                </a:cubicBezTo>
                <a:cubicBezTo>
                  <a:pt x="1115" y="565"/>
                  <a:pt x="1115" y="565"/>
                  <a:pt x="1115" y="565"/>
                </a:cubicBezTo>
                <a:cubicBezTo>
                  <a:pt x="1115" y="564"/>
                  <a:pt x="1114" y="563"/>
                  <a:pt x="1113" y="563"/>
                </a:cubicBezTo>
                <a:cubicBezTo>
                  <a:pt x="1111" y="562"/>
                  <a:pt x="1108" y="562"/>
                  <a:pt x="1106" y="563"/>
                </a:cubicBezTo>
                <a:cubicBezTo>
                  <a:pt x="1105" y="563"/>
                  <a:pt x="1105" y="563"/>
                  <a:pt x="1105" y="562"/>
                </a:cubicBezTo>
                <a:cubicBezTo>
                  <a:pt x="1106" y="562"/>
                  <a:pt x="1107" y="561"/>
                  <a:pt x="1108" y="560"/>
                </a:cubicBezTo>
                <a:cubicBezTo>
                  <a:pt x="1109" y="559"/>
                  <a:pt x="1111" y="559"/>
                  <a:pt x="1112" y="558"/>
                </a:cubicBezTo>
                <a:cubicBezTo>
                  <a:pt x="1112" y="557"/>
                  <a:pt x="1113" y="556"/>
                  <a:pt x="1113" y="555"/>
                </a:cubicBezTo>
                <a:cubicBezTo>
                  <a:pt x="1116" y="554"/>
                  <a:pt x="1116" y="554"/>
                  <a:pt x="1116" y="554"/>
                </a:cubicBezTo>
                <a:cubicBezTo>
                  <a:pt x="1116" y="552"/>
                  <a:pt x="1116" y="552"/>
                  <a:pt x="1116" y="552"/>
                </a:cubicBezTo>
                <a:cubicBezTo>
                  <a:pt x="1112" y="554"/>
                  <a:pt x="1112" y="554"/>
                  <a:pt x="1112" y="554"/>
                </a:cubicBezTo>
                <a:cubicBezTo>
                  <a:pt x="1111" y="552"/>
                  <a:pt x="1110" y="552"/>
                  <a:pt x="1108" y="552"/>
                </a:cubicBezTo>
                <a:cubicBezTo>
                  <a:pt x="1106" y="552"/>
                  <a:pt x="1104" y="554"/>
                  <a:pt x="1102" y="555"/>
                </a:cubicBezTo>
                <a:cubicBezTo>
                  <a:pt x="1101" y="555"/>
                  <a:pt x="1101" y="554"/>
                  <a:pt x="1101" y="554"/>
                </a:cubicBezTo>
                <a:cubicBezTo>
                  <a:pt x="1102" y="553"/>
                  <a:pt x="1103" y="552"/>
                  <a:pt x="1103" y="551"/>
                </a:cubicBezTo>
                <a:cubicBezTo>
                  <a:pt x="1104" y="550"/>
                  <a:pt x="1105" y="548"/>
                  <a:pt x="1105" y="546"/>
                </a:cubicBezTo>
                <a:cubicBezTo>
                  <a:pt x="1105" y="544"/>
                  <a:pt x="1104" y="543"/>
                  <a:pt x="1102" y="544"/>
                </a:cubicBezTo>
                <a:cubicBezTo>
                  <a:pt x="1100" y="544"/>
                  <a:pt x="1099" y="545"/>
                  <a:pt x="1097" y="546"/>
                </a:cubicBezTo>
                <a:cubicBezTo>
                  <a:pt x="1097" y="547"/>
                  <a:pt x="1096" y="547"/>
                  <a:pt x="1096" y="548"/>
                </a:cubicBezTo>
                <a:cubicBezTo>
                  <a:pt x="1095" y="547"/>
                  <a:pt x="1095" y="547"/>
                  <a:pt x="1094" y="547"/>
                </a:cubicBezTo>
                <a:cubicBezTo>
                  <a:pt x="1094" y="546"/>
                  <a:pt x="1094" y="546"/>
                  <a:pt x="1095" y="546"/>
                </a:cubicBezTo>
                <a:cubicBezTo>
                  <a:pt x="1095" y="544"/>
                  <a:pt x="1097" y="541"/>
                  <a:pt x="1096" y="539"/>
                </a:cubicBezTo>
                <a:cubicBezTo>
                  <a:pt x="1095" y="537"/>
                  <a:pt x="1094" y="537"/>
                  <a:pt x="1093" y="537"/>
                </a:cubicBezTo>
                <a:cubicBezTo>
                  <a:pt x="1090" y="537"/>
                  <a:pt x="1089" y="540"/>
                  <a:pt x="1088" y="542"/>
                </a:cubicBezTo>
                <a:cubicBezTo>
                  <a:pt x="1088" y="542"/>
                  <a:pt x="1087" y="543"/>
                  <a:pt x="1087" y="543"/>
                </a:cubicBezTo>
                <a:cubicBezTo>
                  <a:pt x="1086" y="543"/>
                  <a:pt x="1085" y="542"/>
                  <a:pt x="1084" y="542"/>
                </a:cubicBezTo>
                <a:cubicBezTo>
                  <a:pt x="1084" y="540"/>
                  <a:pt x="1085" y="538"/>
                  <a:pt x="1084" y="537"/>
                </a:cubicBezTo>
                <a:cubicBezTo>
                  <a:pt x="1105" y="523"/>
                  <a:pt x="1105" y="523"/>
                  <a:pt x="1105" y="523"/>
                </a:cubicBezTo>
                <a:cubicBezTo>
                  <a:pt x="1106" y="523"/>
                  <a:pt x="1106" y="523"/>
                  <a:pt x="1107" y="523"/>
                </a:cubicBezTo>
                <a:cubicBezTo>
                  <a:pt x="1108" y="523"/>
                  <a:pt x="1109" y="523"/>
                  <a:pt x="1109" y="523"/>
                </a:cubicBezTo>
                <a:cubicBezTo>
                  <a:pt x="1116" y="526"/>
                  <a:pt x="1116" y="526"/>
                  <a:pt x="1116" y="526"/>
                </a:cubicBezTo>
                <a:cubicBezTo>
                  <a:pt x="1116" y="523"/>
                  <a:pt x="1116" y="523"/>
                  <a:pt x="1116" y="523"/>
                </a:cubicBezTo>
                <a:cubicBezTo>
                  <a:pt x="1111" y="521"/>
                  <a:pt x="1111" y="521"/>
                  <a:pt x="1111" y="521"/>
                </a:cubicBezTo>
                <a:cubicBezTo>
                  <a:pt x="1111" y="520"/>
                  <a:pt x="1112" y="520"/>
                  <a:pt x="1112" y="519"/>
                </a:cubicBezTo>
                <a:cubicBezTo>
                  <a:pt x="1112" y="518"/>
                  <a:pt x="1111" y="518"/>
                  <a:pt x="1111" y="517"/>
                </a:cubicBezTo>
                <a:cubicBezTo>
                  <a:pt x="1116" y="512"/>
                  <a:pt x="1116" y="512"/>
                  <a:pt x="1116" y="512"/>
                </a:cubicBezTo>
                <a:cubicBezTo>
                  <a:pt x="1116" y="509"/>
                  <a:pt x="1116" y="509"/>
                  <a:pt x="1116" y="509"/>
                </a:cubicBezTo>
                <a:cubicBezTo>
                  <a:pt x="1110" y="516"/>
                  <a:pt x="1110" y="516"/>
                  <a:pt x="1110" y="516"/>
                </a:cubicBezTo>
                <a:cubicBezTo>
                  <a:pt x="1109" y="515"/>
                  <a:pt x="1108" y="515"/>
                  <a:pt x="1107" y="515"/>
                </a:cubicBezTo>
                <a:cubicBezTo>
                  <a:pt x="1107" y="515"/>
                  <a:pt x="1107" y="515"/>
                  <a:pt x="1106" y="515"/>
                </a:cubicBezTo>
                <a:cubicBezTo>
                  <a:pt x="1093" y="497"/>
                  <a:pt x="1093" y="497"/>
                  <a:pt x="1093" y="497"/>
                </a:cubicBezTo>
                <a:cubicBezTo>
                  <a:pt x="1093" y="497"/>
                  <a:pt x="1093" y="497"/>
                  <a:pt x="1094" y="497"/>
                </a:cubicBezTo>
                <a:cubicBezTo>
                  <a:pt x="1096" y="498"/>
                  <a:pt x="1099" y="495"/>
                  <a:pt x="1097" y="493"/>
                </a:cubicBezTo>
                <a:cubicBezTo>
                  <a:pt x="1096" y="492"/>
                  <a:pt x="1095" y="491"/>
                  <a:pt x="1093" y="490"/>
                </a:cubicBezTo>
                <a:cubicBezTo>
                  <a:pt x="1094" y="489"/>
                  <a:pt x="1096" y="487"/>
                  <a:pt x="1097" y="486"/>
                </a:cubicBezTo>
                <a:cubicBezTo>
                  <a:pt x="1098" y="487"/>
                  <a:pt x="1099" y="489"/>
                  <a:pt x="1100" y="490"/>
                </a:cubicBezTo>
                <a:cubicBezTo>
                  <a:pt x="1102" y="491"/>
                  <a:pt x="1104" y="490"/>
                  <a:pt x="1105" y="488"/>
                </a:cubicBezTo>
                <a:cubicBezTo>
                  <a:pt x="1106" y="487"/>
                  <a:pt x="1106" y="484"/>
                  <a:pt x="1104" y="483"/>
                </a:cubicBezTo>
                <a:cubicBezTo>
                  <a:pt x="1103" y="483"/>
                  <a:pt x="1102" y="482"/>
                  <a:pt x="1101" y="481"/>
                </a:cubicBezTo>
                <a:cubicBezTo>
                  <a:pt x="1101" y="481"/>
                  <a:pt x="1101" y="480"/>
                  <a:pt x="1102" y="480"/>
                </a:cubicBezTo>
                <a:cubicBezTo>
                  <a:pt x="1116" y="488"/>
                  <a:pt x="1116" y="488"/>
                  <a:pt x="1116" y="488"/>
                </a:cubicBezTo>
                <a:cubicBezTo>
                  <a:pt x="1116" y="486"/>
                  <a:pt x="1116" y="486"/>
                  <a:pt x="1116" y="486"/>
                </a:cubicBezTo>
                <a:cubicBezTo>
                  <a:pt x="1107" y="481"/>
                  <a:pt x="1107" y="481"/>
                  <a:pt x="1107" y="481"/>
                </a:cubicBezTo>
                <a:cubicBezTo>
                  <a:pt x="1108" y="481"/>
                  <a:pt x="1108" y="481"/>
                  <a:pt x="1108" y="481"/>
                </a:cubicBezTo>
                <a:cubicBezTo>
                  <a:pt x="1109" y="481"/>
                  <a:pt x="1111" y="480"/>
                  <a:pt x="1112" y="479"/>
                </a:cubicBezTo>
                <a:cubicBezTo>
                  <a:pt x="1113" y="478"/>
                  <a:pt x="1112" y="475"/>
                  <a:pt x="1110" y="474"/>
                </a:cubicBezTo>
                <a:cubicBezTo>
                  <a:pt x="1110" y="474"/>
                  <a:pt x="1107" y="473"/>
                  <a:pt x="1106" y="473"/>
                </a:cubicBezTo>
                <a:cubicBezTo>
                  <a:pt x="1108" y="471"/>
                  <a:pt x="1109" y="469"/>
                  <a:pt x="1110" y="467"/>
                </a:cubicBezTo>
                <a:cubicBezTo>
                  <a:pt x="1111" y="468"/>
                  <a:pt x="1113" y="469"/>
                  <a:pt x="1115" y="470"/>
                </a:cubicBezTo>
                <a:cubicBezTo>
                  <a:pt x="1115" y="470"/>
                  <a:pt x="1116" y="470"/>
                  <a:pt x="1116" y="470"/>
                </a:cubicBezTo>
                <a:cubicBezTo>
                  <a:pt x="1116" y="462"/>
                  <a:pt x="1116" y="462"/>
                  <a:pt x="1116" y="462"/>
                </a:cubicBezTo>
                <a:cubicBezTo>
                  <a:pt x="1115" y="462"/>
                  <a:pt x="1113" y="461"/>
                  <a:pt x="1112" y="461"/>
                </a:cubicBezTo>
                <a:cubicBezTo>
                  <a:pt x="1113" y="460"/>
                  <a:pt x="1113" y="458"/>
                  <a:pt x="1114" y="456"/>
                </a:cubicBezTo>
                <a:cubicBezTo>
                  <a:pt x="1114" y="456"/>
                  <a:pt x="1115" y="457"/>
                  <a:pt x="1116" y="457"/>
                </a:cubicBezTo>
                <a:cubicBezTo>
                  <a:pt x="1116" y="408"/>
                  <a:pt x="1116" y="408"/>
                  <a:pt x="1116" y="408"/>
                </a:cubicBezTo>
                <a:cubicBezTo>
                  <a:pt x="1114" y="409"/>
                  <a:pt x="1113" y="409"/>
                  <a:pt x="1113" y="410"/>
                </a:cubicBezTo>
                <a:cubicBezTo>
                  <a:pt x="1112" y="409"/>
                  <a:pt x="1112" y="408"/>
                  <a:pt x="1111" y="408"/>
                </a:cubicBezTo>
                <a:cubicBezTo>
                  <a:pt x="1111" y="408"/>
                  <a:pt x="1116" y="402"/>
                  <a:pt x="1116" y="400"/>
                </a:cubicBezTo>
                <a:cubicBezTo>
                  <a:pt x="1116" y="399"/>
                  <a:pt x="1115" y="397"/>
                  <a:pt x="1113" y="397"/>
                </a:cubicBezTo>
                <a:cubicBezTo>
                  <a:pt x="1111" y="397"/>
                  <a:pt x="1108" y="400"/>
                  <a:pt x="1106" y="402"/>
                </a:cubicBezTo>
                <a:cubicBezTo>
                  <a:pt x="1113" y="379"/>
                  <a:pt x="1113" y="379"/>
                  <a:pt x="1113" y="379"/>
                </a:cubicBezTo>
                <a:cubicBezTo>
                  <a:pt x="1114" y="379"/>
                  <a:pt x="1115" y="378"/>
                  <a:pt x="1116" y="378"/>
                </a:cubicBezTo>
                <a:cubicBezTo>
                  <a:pt x="1116" y="371"/>
                  <a:pt x="1116" y="371"/>
                  <a:pt x="1116" y="371"/>
                </a:cubicBezTo>
                <a:cubicBezTo>
                  <a:pt x="1115" y="370"/>
                  <a:pt x="1114" y="370"/>
                  <a:pt x="1113" y="370"/>
                </a:cubicBezTo>
                <a:cubicBezTo>
                  <a:pt x="1112" y="370"/>
                  <a:pt x="1111" y="370"/>
                  <a:pt x="1111" y="371"/>
                </a:cubicBezTo>
                <a:cubicBezTo>
                  <a:pt x="1104" y="368"/>
                  <a:pt x="1104" y="368"/>
                  <a:pt x="1104" y="368"/>
                </a:cubicBezTo>
                <a:cubicBezTo>
                  <a:pt x="1105" y="367"/>
                  <a:pt x="1105" y="367"/>
                  <a:pt x="1105" y="367"/>
                </a:cubicBezTo>
                <a:cubicBezTo>
                  <a:pt x="1113" y="364"/>
                  <a:pt x="1114" y="358"/>
                  <a:pt x="1111" y="353"/>
                </a:cubicBezTo>
                <a:cubicBezTo>
                  <a:pt x="1116" y="351"/>
                  <a:pt x="1116" y="351"/>
                  <a:pt x="1116" y="351"/>
                </a:cubicBezTo>
                <a:cubicBezTo>
                  <a:pt x="1116" y="349"/>
                  <a:pt x="1116" y="349"/>
                  <a:pt x="1116" y="349"/>
                </a:cubicBezTo>
                <a:cubicBezTo>
                  <a:pt x="1110" y="352"/>
                  <a:pt x="1110" y="352"/>
                  <a:pt x="1110" y="352"/>
                </a:cubicBezTo>
                <a:cubicBezTo>
                  <a:pt x="1108" y="350"/>
                  <a:pt x="1106" y="349"/>
                  <a:pt x="1103" y="348"/>
                </a:cubicBezTo>
                <a:cubicBezTo>
                  <a:pt x="1097" y="346"/>
                  <a:pt x="1091" y="349"/>
                  <a:pt x="1085" y="353"/>
                </a:cubicBezTo>
                <a:cubicBezTo>
                  <a:pt x="1089" y="348"/>
                  <a:pt x="1093" y="344"/>
                  <a:pt x="1095" y="340"/>
                </a:cubicBezTo>
                <a:cubicBezTo>
                  <a:pt x="1097" y="338"/>
                  <a:pt x="1098" y="336"/>
                  <a:pt x="1099" y="334"/>
                </a:cubicBezTo>
                <a:cubicBezTo>
                  <a:pt x="1116" y="342"/>
                  <a:pt x="1116" y="342"/>
                  <a:pt x="1116" y="342"/>
                </a:cubicBezTo>
                <a:cubicBezTo>
                  <a:pt x="1116" y="340"/>
                  <a:pt x="1116" y="340"/>
                  <a:pt x="1116" y="340"/>
                </a:cubicBezTo>
                <a:cubicBezTo>
                  <a:pt x="1101" y="332"/>
                  <a:pt x="1101" y="332"/>
                  <a:pt x="1101" y="332"/>
                </a:cubicBezTo>
                <a:cubicBezTo>
                  <a:pt x="1103" y="329"/>
                  <a:pt x="1106" y="325"/>
                  <a:pt x="1108" y="321"/>
                </a:cubicBezTo>
                <a:cubicBezTo>
                  <a:pt x="1116" y="319"/>
                  <a:pt x="1116" y="319"/>
                  <a:pt x="1116" y="319"/>
                </a:cubicBezTo>
                <a:cubicBezTo>
                  <a:pt x="1116" y="317"/>
                  <a:pt x="1116" y="317"/>
                  <a:pt x="1116" y="317"/>
                </a:cubicBezTo>
                <a:cubicBezTo>
                  <a:pt x="1109" y="318"/>
                  <a:pt x="1109" y="318"/>
                  <a:pt x="1109" y="318"/>
                </a:cubicBezTo>
                <a:cubicBezTo>
                  <a:pt x="1110" y="316"/>
                  <a:pt x="1112" y="314"/>
                  <a:pt x="1113" y="312"/>
                </a:cubicBezTo>
                <a:cubicBezTo>
                  <a:pt x="1114" y="310"/>
                  <a:pt x="1115" y="307"/>
                  <a:pt x="1116" y="305"/>
                </a:cubicBezTo>
                <a:cubicBezTo>
                  <a:pt x="1116" y="283"/>
                  <a:pt x="1116" y="283"/>
                  <a:pt x="1116" y="283"/>
                </a:cubicBezTo>
                <a:cubicBezTo>
                  <a:pt x="1113" y="279"/>
                  <a:pt x="1108" y="278"/>
                  <a:pt x="1104" y="280"/>
                </a:cubicBezTo>
                <a:cubicBezTo>
                  <a:pt x="1102" y="280"/>
                  <a:pt x="1100" y="282"/>
                  <a:pt x="1098" y="283"/>
                </a:cubicBezTo>
                <a:cubicBezTo>
                  <a:pt x="1101" y="279"/>
                  <a:pt x="1105" y="274"/>
                  <a:pt x="1108" y="270"/>
                </a:cubicBezTo>
                <a:lnTo>
                  <a:pt x="1116" y="271"/>
                </a:lnTo>
                <a:close/>
                <a:moveTo>
                  <a:pt x="1023" y="39"/>
                </a:moveTo>
                <a:cubicBezTo>
                  <a:pt x="1026" y="49"/>
                  <a:pt x="1026" y="49"/>
                  <a:pt x="1026" y="49"/>
                </a:cubicBezTo>
                <a:cubicBezTo>
                  <a:pt x="1025" y="49"/>
                  <a:pt x="1024" y="50"/>
                  <a:pt x="1024" y="52"/>
                </a:cubicBezTo>
                <a:cubicBezTo>
                  <a:pt x="1024" y="52"/>
                  <a:pt x="1024" y="52"/>
                  <a:pt x="1024" y="52"/>
                </a:cubicBezTo>
                <a:cubicBezTo>
                  <a:pt x="1016" y="52"/>
                  <a:pt x="1016" y="52"/>
                  <a:pt x="1016" y="52"/>
                </a:cubicBezTo>
                <a:cubicBezTo>
                  <a:pt x="1023" y="39"/>
                  <a:pt x="1023" y="39"/>
                  <a:pt x="1023" y="39"/>
                </a:cubicBezTo>
                <a:cubicBezTo>
                  <a:pt x="1023" y="39"/>
                  <a:pt x="1023" y="39"/>
                  <a:pt x="1023" y="39"/>
                </a:cubicBezTo>
                <a:close/>
                <a:moveTo>
                  <a:pt x="1020" y="29"/>
                </a:moveTo>
                <a:cubicBezTo>
                  <a:pt x="1020" y="29"/>
                  <a:pt x="1020" y="29"/>
                  <a:pt x="1021" y="29"/>
                </a:cubicBezTo>
                <a:cubicBezTo>
                  <a:pt x="1022" y="33"/>
                  <a:pt x="1022" y="33"/>
                  <a:pt x="1022" y="33"/>
                </a:cubicBezTo>
                <a:cubicBezTo>
                  <a:pt x="1021" y="34"/>
                  <a:pt x="1020" y="35"/>
                  <a:pt x="1020" y="36"/>
                </a:cubicBezTo>
                <a:cubicBezTo>
                  <a:pt x="1020" y="37"/>
                  <a:pt x="1021" y="38"/>
                  <a:pt x="1021" y="39"/>
                </a:cubicBezTo>
                <a:cubicBezTo>
                  <a:pt x="1014" y="50"/>
                  <a:pt x="1014" y="50"/>
                  <a:pt x="1014" y="50"/>
                </a:cubicBezTo>
                <a:cubicBezTo>
                  <a:pt x="1014" y="49"/>
                  <a:pt x="1013" y="49"/>
                  <a:pt x="1011" y="48"/>
                </a:cubicBezTo>
                <a:cubicBezTo>
                  <a:pt x="1011" y="39"/>
                  <a:pt x="1011" y="39"/>
                  <a:pt x="1011" y="39"/>
                </a:cubicBezTo>
                <a:cubicBezTo>
                  <a:pt x="1013" y="38"/>
                  <a:pt x="1014" y="36"/>
                  <a:pt x="1014" y="34"/>
                </a:cubicBezTo>
                <a:cubicBezTo>
                  <a:pt x="1014" y="33"/>
                  <a:pt x="1014" y="32"/>
                  <a:pt x="1014" y="32"/>
                </a:cubicBezTo>
                <a:cubicBezTo>
                  <a:pt x="1018" y="28"/>
                  <a:pt x="1018" y="28"/>
                  <a:pt x="1018" y="28"/>
                </a:cubicBezTo>
                <a:cubicBezTo>
                  <a:pt x="1018" y="29"/>
                  <a:pt x="1019" y="29"/>
                  <a:pt x="1020" y="29"/>
                </a:cubicBezTo>
                <a:close/>
                <a:moveTo>
                  <a:pt x="1011" y="16"/>
                </a:moveTo>
                <a:cubicBezTo>
                  <a:pt x="1011" y="16"/>
                  <a:pt x="1011" y="16"/>
                  <a:pt x="1011" y="16"/>
                </a:cubicBezTo>
                <a:cubicBezTo>
                  <a:pt x="1012" y="16"/>
                  <a:pt x="1012" y="16"/>
                  <a:pt x="1013" y="15"/>
                </a:cubicBezTo>
                <a:cubicBezTo>
                  <a:pt x="1018" y="23"/>
                  <a:pt x="1018" y="23"/>
                  <a:pt x="1018" y="23"/>
                </a:cubicBezTo>
                <a:cubicBezTo>
                  <a:pt x="1017" y="24"/>
                  <a:pt x="1016" y="24"/>
                  <a:pt x="1016" y="25"/>
                </a:cubicBezTo>
                <a:cubicBezTo>
                  <a:pt x="1016" y="26"/>
                  <a:pt x="1016" y="26"/>
                  <a:pt x="1017" y="26"/>
                </a:cubicBezTo>
                <a:cubicBezTo>
                  <a:pt x="1012" y="30"/>
                  <a:pt x="1012" y="30"/>
                  <a:pt x="1012" y="30"/>
                </a:cubicBezTo>
                <a:cubicBezTo>
                  <a:pt x="1012" y="30"/>
                  <a:pt x="1011" y="29"/>
                  <a:pt x="1010" y="29"/>
                </a:cubicBezTo>
                <a:lnTo>
                  <a:pt x="1011" y="16"/>
                </a:lnTo>
                <a:close/>
                <a:moveTo>
                  <a:pt x="1010" y="58"/>
                </a:moveTo>
                <a:cubicBezTo>
                  <a:pt x="1013" y="58"/>
                  <a:pt x="1015" y="56"/>
                  <a:pt x="1015" y="54"/>
                </a:cubicBezTo>
                <a:cubicBezTo>
                  <a:pt x="1025" y="54"/>
                  <a:pt x="1025" y="54"/>
                  <a:pt x="1025" y="54"/>
                </a:cubicBezTo>
                <a:cubicBezTo>
                  <a:pt x="1025" y="54"/>
                  <a:pt x="1025" y="54"/>
                  <a:pt x="1025" y="54"/>
                </a:cubicBezTo>
                <a:cubicBezTo>
                  <a:pt x="1023" y="64"/>
                  <a:pt x="1023" y="64"/>
                  <a:pt x="1023" y="64"/>
                </a:cubicBezTo>
                <a:cubicBezTo>
                  <a:pt x="1022" y="64"/>
                  <a:pt x="1022" y="64"/>
                  <a:pt x="1022" y="64"/>
                </a:cubicBezTo>
                <a:cubicBezTo>
                  <a:pt x="1020" y="64"/>
                  <a:pt x="1019" y="65"/>
                  <a:pt x="1019" y="67"/>
                </a:cubicBezTo>
                <a:cubicBezTo>
                  <a:pt x="1006" y="68"/>
                  <a:pt x="1006" y="68"/>
                  <a:pt x="1006" y="68"/>
                </a:cubicBezTo>
                <a:cubicBezTo>
                  <a:pt x="1006" y="68"/>
                  <a:pt x="1006" y="68"/>
                  <a:pt x="1006" y="67"/>
                </a:cubicBezTo>
                <a:lnTo>
                  <a:pt x="1010" y="58"/>
                </a:lnTo>
                <a:close/>
                <a:moveTo>
                  <a:pt x="999" y="41"/>
                </a:moveTo>
                <a:cubicBezTo>
                  <a:pt x="1006" y="38"/>
                  <a:pt x="1006" y="38"/>
                  <a:pt x="1006" y="38"/>
                </a:cubicBezTo>
                <a:cubicBezTo>
                  <a:pt x="1006" y="38"/>
                  <a:pt x="1007" y="39"/>
                  <a:pt x="1008" y="39"/>
                </a:cubicBezTo>
                <a:cubicBezTo>
                  <a:pt x="1008" y="48"/>
                  <a:pt x="1008" y="48"/>
                  <a:pt x="1008" y="48"/>
                </a:cubicBezTo>
                <a:cubicBezTo>
                  <a:pt x="1007" y="49"/>
                  <a:pt x="1006" y="49"/>
                  <a:pt x="1006" y="50"/>
                </a:cubicBezTo>
                <a:cubicBezTo>
                  <a:pt x="1000" y="49"/>
                  <a:pt x="1000" y="49"/>
                  <a:pt x="1000" y="49"/>
                </a:cubicBezTo>
                <a:cubicBezTo>
                  <a:pt x="1000" y="49"/>
                  <a:pt x="1001" y="48"/>
                  <a:pt x="1001" y="47"/>
                </a:cubicBezTo>
                <a:cubicBezTo>
                  <a:pt x="1001" y="45"/>
                  <a:pt x="1000" y="43"/>
                  <a:pt x="999" y="41"/>
                </a:cubicBezTo>
                <a:close/>
                <a:moveTo>
                  <a:pt x="996" y="72"/>
                </a:moveTo>
                <a:cubicBezTo>
                  <a:pt x="986" y="74"/>
                  <a:pt x="986" y="74"/>
                  <a:pt x="986" y="74"/>
                </a:cubicBezTo>
                <a:cubicBezTo>
                  <a:pt x="986" y="72"/>
                  <a:pt x="985" y="70"/>
                  <a:pt x="983" y="70"/>
                </a:cubicBezTo>
                <a:cubicBezTo>
                  <a:pt x="983" y="64"/>
                  <a:pt x="983" y="64"/>
                  <a:pt x="983" y="64"/>
                </a:cubicBezTo>
                <a:cubicBezTo>
                  <a:pt x="983" y="64"/>
                  <a:pt x="983" y="64"/>
                  <a:pt x="983" y="64"/>
                </a:cubicBezTo>
                <a:cubicBezTo>
                  <a:pt x="986" y="64"/>
                  <a:pt x="989" y="63"/>
                  <a:pt x="992" y="62"/>
                </a:cubicBezTo>
                <a:cubicBezTo>
                  <a:pt x="996" y="68"/>
                  <a:pt x="996" y="68"/>
                  <a:pt x="996" y="68"/>
                </a:cubicBezTo>
                <a:cubicBezTo>
                  <a:pt x="996" y="68"/>
                  <a:pt x="996" y="69"/>
                  <a:pt x="996" y="69"/>
                </a:cubicBezTo>
                <a:cubicBezTo>
                  <a:pt x="996" y="70"/>
                  <a:pt x="996" y="71"/>
                  <a:pt x="996" y="72"/>
                </a:cubicBezTo>
                <a:close/>
                <a:moveTo>
                  <a:pt x="967" y="66"/>
                </a:moveTo>
                <a:cubicBezTo>
                  <a:pt x="972" y="60"/>
                  <a:pt x="972" y="60"/>
                  <a:pt x="972" y="60"/>
                </a:cubicBezTo>
                <a:cubicBezTo>
                  <a:pt x="974" y="62"/>
                  <a:pt x="977" y="63"/>
                  <a:pt x="980" y="64"/>
                </a:cubicBezTo>
                <a:cubicBezTo>
                  <a:pt x="980" y="70"/>
                  <a:pt x="980" y="70"/>
                  <a:pt x="980" y="70"/>
                </a:cubicBezTo>
                <a:cubicBezTo>
                  <a:pt x="978" y="70"/>
                  <a:pt x="977" y="71"/>
                  <a:pt x="977" y="72"/>
                </a:cubicBezTo>
                <a:cubicBezTo>
                  <a:pt x="968" y="70"/>
                  <a:pt x="968" y="70"/>
                  <a:pt x="968" y="70"/>
                </a:cubicBezTo>
                <a:cubicBezTo>
                  <a:pt x="968" y="69"/>
                  <a:pt x="968" y="69"/>
                  <a:pt x="968" y="69"/>
                </a:cubicBezTo>
                <a:cubicBezTo>
                  <a:pt x="968" y="68"/>
                  <a:pt x="968" y="67"/>
                  <a:pt x="967" y="66"/>
                </a:cubicBezTo>
                <a:close/>
                <a:moveTo>
                  <a:pt x="966" y="48"/>
                </a:moveTo>
                <a:cubicBezTo>
                  <a:pt x="959" y="48"/>
                  <a:pt x="959" y="48"/>
                  <a:pt x="959" y="48"/>
                </a:cubicBezTo>
                <a:cubicBezTo>
                  <a:pt x="959" y="47"/>
                  <a:pt x="958" y="45"/>
                  <a:pt x="956" y="45"/>
                </a:cubicBezTo>
                <a:cubicBezTo>
                  <a:pt x="957" y="37"/>
                  <a:pt x="957" y="37"/>
                  <a:pt x="957" y="37"/>
                </a:cubicBezTo>
                <a:cubicBezTo>
                  <a:pt x="958" y="37"/>
                  <a:pt x="958" y="37"/>
                  <a:pt x="958" y="37"/>
                </a:cubicBezTo>
                <a:cubicBezTo>
                  <a:pt x="960" y="37"/>
                  <a:pt x="961" y="37"/>
                  <a:pt x="961" y="36"/>
                </a:cubicBezTo>
                <a:cubicBezTo>
                  <a:pt x="967" y="40"/>
                  <a:pt x="967" y="40"/>
                  <a:pt x="967" y="40"/>
                </a:cubicBezTo>
                <a:cubicBezTo>
                  <a:pt x="967" y="42"/>
                  <a:pt x="966" y="45"/>
                  <a:pt x="966" y="47"/>
                </a:cubicBezTo>
                <a:cubicBezTo>
                  <a:pt x="966" y="47"/>
                  <a:pt x="966" y="48"/>
                  <a:pt x="966" y="48"/>
                </a:cubicBezTo>
                <a:close/>
                <a:moveTo>
                  <a:pt x="959" y="51"/>
                </a:moveTo>
                <a:cubicBezTo>
                  <a:pt x="967" y="51"/>
                  <a:pt x="967" y="51"/>
                  <a:pt x="967" y="51"/>
                </a:cubicBezTo>
                <a:cubicBezTo>
                  <a:pt x="967" y="53"/>
                  <a:pt x="968" y="56"/>
                  <a:pt x="970" y="58"/>
                </a:cubicBezTo>
                <a:cubicBezTo>
                  <a:pt x="965" y="64"/>
                  <a:pt x="965" y="64"/>
                  <a:pt x="965" y="64"/>
                </a:cubicBezTo>
                <a:cubicBezTo>
                  <a:pt x="964" y="64"/>
                  <a:pt x="963" y="64"/>
                  <a:pt x="963" y="64"/>
                </a:cubicBezTo>
                <a:cubicBezTo>
                  <a:pt x="962" y="64"/>
                  <a:pt x="961" y="64"/>
                  <a:pt x="961" y="64"/>
                </a:cubicBezTo>
                <a:cubicBezTo>
                  <a:pt x="957" y="54"/>
                  <a:pt x="957" y="54"/>
                  <a:pt x="957" y="54"/>
                </a:cubicBezTo>
                <a:cubicBezTo>
                  <a:pt x="958" y="54"/>
                  <a:pt x="959" y="53"/>
                  <a:pt x="959" y="51"/>
                </a:cubicBezTo>
                <a:close/>
                <a:moveTo>
                  <a:pt x="982" y="36"/>
                </a:moveTo>
                <a:cubicBezTo>
                  <a:pt x="986" y="36"/>
                  <a:pt x="989" y="38"/>
                  <a:pt x="990" y="40"/>
                </a:cubicBezTo>
                <a:cubicBezTo>
                  <a:pt x="986" y="43"/>
                  <a:pt x="986" y="43"/>
                  <a:pt x="986" y="43"/>
                </a:cubicBezTo>
                <a:cubicBezTo>
                  <a:pt x="985" y="42"/>
                  <a:pt x="984" y="41"/>
                  <a:pt x="982" y="41"/>
                </a:cubicBezTo>
                <a:cubicBezTo>
                  <a:pt x="981" y="41"/>
                  <a:pt x="979" y="42"/>
                  <a:pt x="978" y="43"/>
                </a:cubicBezTo>
                <a:cubicBezTo>
                  <a:pt x="974" y="40"/>
                  <a:pt x="974" y="40"/>
                  <a:pt x="974" y="40"/>
                </a:cubicBezTo>
                <a:cubicBezTo>
                  <a:pt x="976" y="38"/>
                  <a:pt x="979" y="36"/>
                  <a:pt x="982" y="36"/>
                </a:cubicBezTo>
                <a:close/>
                <a:moveTo>
                  <a:pt x="977" y="25"/>
                </a:moveTo>
                <a:cubicBezTo>
                  <a:pt x="978" y="24"/>
                  <a:pt x="979" y="24"/>
                  <a:pt x="979" y="23"/>
                </a:cubicBezTo>
                <a:cubicBezTo>
                  <a:pt x="989" y="23"/>
                  <a:pt x="989" y="23"/>
                  <a:pt x="989" y="23"/>
                </a:cubicBezTo>
                <a:cubicBezTo>
                  <a:pt x="989" y="24"/>
                  <a:pt x="990" y="25"/>
                  <a:pt x="991" y="26"/>
                </a:cubicBezTo>
                <a:cubicBezTo>
                  <a:pt x="989" y="31"/>
                  <a:pt x="989" y="31"/>
                  <a:pt x="989" y="31"/>
                </a:cubicBezTo>
                <a:cubicBezTo>
                  <a:pt x="987" y="30"/>
                  <a:pt x="985" y="30"/>
                  <a:pt x="983" y="30"/>
                </a:cubicBezTo>
                <a:cubicBezTo>
                  <a:pt x="982" y="30"/>
                  <a:pt x="980" y="30"/>
                  <a:pt x="979" y="30"/>
                </a:cubicBezTo>
                <a:lnTo>
                  <a:pt x="977" y="25"/>
                </a:lnTo>
                <a:close/>
                <a:moveTo>
                  <a:pt x="985" y="47"/>
                </a:moveTo>
                <a:cubicBezTo>
                  <a:pt x="985" y="48"/>
                  <a:pt x="984" y="49"/>
                  <a:pt x="982" y="49"/>
                </a:cubicBezTo>
                <a:cubicBezTo>
                  <a:pt x="981" y="49"/>
                  <a:pt x="980" y="48"/>
                  <a:pt x="980" y="47"/>
                </a:cubicBezTo>
                <a:cubicBezTo>
                  <a:pt x="980" y="45"/>
                  <a:pt x="981" y="44"/>
                  <a:pt x="982" y="44"/>
                </a:cubicBezTo>
                <a:cubicBezTo>
                  <a:pt x="984" y="44"/>
                  <a:pt x="985" y="45"/>
                  <a:pt x="985" y="47"/>
                </a:cubicBezTo>
                <a:close/>
                <a:moveTo>
                  <a:pt x="977" y="45"/>
                </a:moveTo>
                <a:cubicBezTo>
                  <a:pt x="977" y="46"/>
                  <a:pt x="977" y="46"/>
                  <a:pt x="977" y="47"/>
                </a:cubicBezTo>
                <a:cubicBezTo>
                  <a:pt x="977" y="48"/>
                  <a:pt x="977" y="49"/>
                  <a:pt x="978" y="50"/>
                </a:cubicBezTo>
                <a:cubicBezTo>
                  <a:pt x="975" y="54"/>
                  <a:pt x="975" y="54"/>
                  <a:pt x="975" y="54"/>
                </a:cubicBezTo>
                <a:cubicBezTo>
                  <a:pt x="973" y="52"/>
                  <a:pt x="972" y="49"/>
                  <a:pt x="972" y="46"/>
                </a:cubicBezTo>
                <a:cubicBezTo>
                  <a:pt x="972" y="45"/>
                  <a:pt x="972" y="44"/>
                  <a:pt x="973" y="43"/>
                </a:cubicBezTo>
                <a:lnTo>
                  <a:pt x="977" y="45"/>
                </a:lnTo>
                <a:close/>
                <a:moveTo>
                  <a:pt x="978" y="55"/>
                </a:moveTo>
                <a:cubicBezTo>
                  <a:pt x="981" y="52"/>
                  <a:pt x="981" y="52"/>
                  <a:pt x="981" y="52"/>
                </a:cubicBezTo>
                <a:cubicBezTo>
                  <a:pt x="981" y="52"/>
                  <a:pt x="982" y="52"/>
                  <a:pt x="982" y="52"/>
                </a:cubicBezTo>
                <a:cubicBezTo>
                  <a:pt x="983" y="52"/>
                  <a:pt x="984" y="52"/>
                  <a:pt x="985" y="52"/>
                </a:cubicBezTo>
                <a:cubicBezTo>
                  <a:pt x="987" y="55"/>
                  <a:pt x="987" y="55"/>
                  <a:pt x="987" y="55"/>
                </a:cubicBezTo>
                <a:cubicBezTo>
                  <a:pt x="986" y="56"/>
                  <a:pt x="984" y="56"/>
                  <a:pt x="982" y="56"/>
                </a:cubicBezTo>
                <a:cubicBezTo>
                  <a:pt x="981" y="56"/>
                  <a:pt x="979" y="56"/>
                  <a:pt x="978" y="55"/>
                </a:cubicBezTo>
                <a:close/>
                <a:moveTo>
                  <a:pt x="990" y="53"/>
                </a:moveTo>
                <a:cubicBezTo>
                  <a:pt x="987" y="50"/>
                  <a:pt x="987" y="50"/>
                  <a:pt x="987" y="50"/>
                </a:cubicBezTo>
                <a:cubicBezTo>
                  <a:pt x="988" y="49"/>
                  <a:pt x="988" y="48"/>
                  <a:pt x="988" y="47"/>
                </a:cubicBezTo>
                <a:cubicBezTo>
                  <a:pt x="988" y="46"/>
                  <a:pt x="988" y="46"/>
                  <a:pt x="988" y="45"/>
                </a:cubicBezTo>
                <a:cubicBezTo>
                  <a:pt x="992" y="43"/>
                  <a:pt x="992" y="43"/>
                  <a:pt x="992" y="43"/>
                </a:cubicBezTo>
                <a:cubicBezTo>
                  <a:pt x="992" y="44"/>
                  <a:pt x="992" y="45"/>
                  <a:pt x="992" y="46"/>
                </a:cubicBezTo>
                <a:cubicBezTo>
                  <a:pt x="992" y="49"/>
                  <a:pt x="991" y="51"/>
                  <a:pt x="990" y="53"/>
                </a:cubicBezTo>
                <a:close/>
                <a:moveTo>
                  <a:pt x="992" y="32"/>
                </a:moveTo>
                <a:cubicBezTo>
                  <a:pt x="993" y="27"/>
                  <a:pt x="993" y="27"/>
                  <a:pt x="993" y="27"/>
                </a:cubicBezTo>
                <a:cubicBezTo>
                  <a:pt x="993" y="27"/>
                  <a:pt x="993" y="27"/>
                  <a:pt x="994" y="27"/>
                </a:cubicBezTo>
                <a:cubicBezTo>
                  <a:pt x="995" y="27"/>
                  <a:pt x="996" y="26"/>
                  <a:pt x="997" y="26"/>
                </a:cubicBezTo>
                <a:cubicBezTo>
                  <a:pt x="1005" y="31"/>
                  <a:pt x="1005" y="31"/>
                  <a:pt x="1005" y="31"/>
                </a:cubicBezTo>
                <a:cubicBezTo>
                  <a:pt x="1004" y="32"/>
                  <a:pt x="1004" y="33"/>
                  <a:pt x="1004" y="34"/>
                </a:cubicBezTo>
                <a:cubicBezTo>
                  <a:pt x="1004" y="34"/>
                  <a:pt x="1004" y="35"/>
                  <a:pt x="1004" y="35"/>
                </a:cubicBezTo>
                <a:cubicBezTo>
                  <a:pt x="998" y="38"/>
                  <a:pt x="998" y="38"/>
                  <a:pt x="998" y="38"/>
                </a:cubicBezTo>
                <a:cubicBezTo>
                  <a:pt x="996" y="35"/>
                  <a:pt x="994" y="33"/>
                  <a:pt x="992" y="32"/>
                </a:cubicBezTo>
                <a:close/>
                <a:moveTo>
                  <a:pt x="1000" y="9"/>
                </a:moveTo>
                <a:cubicBezTo>
                  <a:pt x="1001" y="9"/>
                  <a:pt x="1001" y="9"/>
                  <a:pt x="1002" y="8"/>
                </a:cubicBezTo>
                <a:cubicBezTo>
                  <a:pt x="1008" y="12"/>
                  <a:pt x="1008" y="12"/>
                  <a:pt x="1008" y="12"/>
                </a:cubicBezTo>
                <a:cubicBezTo>
                  <a:pt x="1008" y="12"/>
                  <a:pt x="1008" y="12"/>
                  <a:pt x="1008" y="13"/>
                </a:cubicBezTo>
                <a:cubicBezTo>
                  <a:pt x="1008" y="14"/>
                  <a:pt x="1008" y="14"/>
                  <a:pt x="1009" y="15"/>
                </a:cubicBezTo>
                <a:cubicBezTo>
                  <a:pt x="1008" y="29"/>
                  <a:pt x="1008" y="29"/>
                  <a:pt x="1008" y="29"/>
                </a:cubicBezTo>
                <a:cubicBezTo>
                  <a:pt x="1008" y="29"/>
                  <a:pt x="1008" y="29"/>
                  <a:pt x="1008" y="29"/>
                </a:cubicBezTo>
                <a:cubicBezTo>
                  <a:pt x="998" y="23"/>
                  <a:pt x="998" y="23"/>
                  <a:pt x="998" y="23"/>
                </a:cubicBezTo>
                <a:cubicBezTo>
                  <a:pt x="999" y="23"/>
                  <a:pt x="999" y="22"/>
                  <a:pt x="999" y="21"/>
                </a:cubicBezTo>
                <a:cubicBezTo>
                  <a:pt x="999" y="20"/>
                  <a:pt x="998" y="18"/>
                  <a:pt x="997" y="17"/>
                </a:cubicBezTo>
                <a:cubicBezTo>
                  <a:pt x="999" y="9"/>
                  <a:pt x="999" y="9"/>
                  <a:pt x="999" y="9"/>
                </a:cubicBezTo>
                <a:cubicBezTo>
                  <a:pt x="999" y="9"/>
                  <a:pt x="1000" y="9"/>
                  <a:pt x="1000" y="9"/>
                </a:cubicBezTo>
                <a:close/>
                <a:moveTo>
                  <a:pt x="990" y="4"/>
                </a:moveTo>
                <a:cubicBezTo>
                  <a:pt x="996" y="6"/>
                  <a:pt x="996" y="6"/>
                  <a:pt x="996" y="6"/>
                </a:cubicBezTo>
                <a:cubicBezTo>
                  <a:pt x="996" y="7"/>
                  <a:pt x="997" y="8"/>
                  <a:pt x="997" y="8"/>
                </a:cubicBezTo>
                <a:cubicBezTo>
                  <a:pt x="995" y="16"/>
                  <a:pt x="995" y="16"/>
                  <a:pt x="995" y="16"/>
                </a:cubicBezTo>
                <a:cubicBezTo>
                  <a:pt x="994" y="16"/>
                  <a:pt x="994" y="16"/>
                  <a:pt x="994" y="16"/>
                </a:cubicBezTo>
                <a:cubicBezTo>
                  <a:pt x="993" y="16"/>
                  <a:pt x="993" y="16"/>
                  <a:pt x="993" y="16"/>
                </a:cubicBezTo>
                <a:cubicBezTo>
                  <a:pt x="989" y="5"/>
                  <a:pt x="989" y="5"/>
                  <a:pt x="989" y="5"/>
                </a:cubicBezTo>
                <a:cubicBezTo>
                  <a:pt x="989" y="5"/>
                  <a:pt x="990" y="5"/>
                  <a:pt x="990" y="4"/>
                </a:cubicBezTo>
                <a:close/>
                <a:moveTo>
                  <a:pt x="974" y="5"/>
                </a:moveTo>
                <a:cubicBezTo>
                  <a:pt x="984" y="4"/>
                  <a:pt x="984" y="4"/>
                  <a:pt x="984" y="4"/>
                </a:cubicBezTo>
                <a:cubicBezTo>
                  <a:pt x="984" y="5"/>
                  <a:pt x="985" y="6"/>
                  <a:pt x="987" y="6"/>
                </a:cubicBezTo>
                <a:cubicBezTo>
                  <a:pt x="987" y="6"/>
                  <a:pt x="987" y="6"/>
                  <a:pt x="987" y="6"/>
                </a:cubicBezTo>
                <a:cubicBezTo>
                  <a:pt x="991" y="17"/>
                  <a:pt x="991" y="17"/>
                  <a:pt x="991" y="17"/>
                </a:cubicBezTo>
                <a:cubicBezTo>
                  <a:pt x="990" y="18"/>
                  <a:pt x="989" y="19"/>
                  <a:pt x="988" y="20"/>
                </a:cubicBezTo>
                <a:cubicBezTo>
                  <a:pt x="979" y="20"/>
                  <a:pt x="979" y="20"/>
                  <a:pt x="979" y="20"/>
                </a:cubicBezTo>
                <a:cubicBezTo>
                  <a:pt x="979" y="18"/>
                  <a:pt x="977" y="16"/>
                  <a:pt x="974" y="16"/>
                </a:cubicBezTo>
                <a:cubicBezTo>
                  <a:pt x="974" y="16"/>
                  <a:pt x="973" y="16"/>
                  <a:pt x="973" y="16"/>
                </a:cubicBezTo>
                <a:cubicBezTo>
                  <a:pt x="973" y="9"/>
                  <a:pt x="973" y="9"/>
                  <a:pt x="973" y="9"/>
                </a:cubicBezTo>
                <a:cubicBezTo>
                  <a:pt x="973" y="8"/>
                  <a:pt x="974" y="7"/>
                  <a:pt x="974" y="6"/>
                </a:cubicBezTo>
                <a:cubicBezTo>
                  <a:pt x="974" y="6"/>
                  <a:pt x="974" y="6"/>
                  <a:pt x="974" y="5"/>
                </a:cubicBezTo>
                <a:close/>
                <a:moveTo>
                  <a:pt x="974" y="26"/>
                </a:moveTo>
                <a:cubicBezTo>
                  <a:pt x="974" y="26"/>
                  <a:pt x="975" y="26"/>
                  <a:pt x="975" y="26"/>
                </a:cubicBezTo>
                <a:cubicBezTo>
                  <a:pt x="976" y="31"/>
                  <a:pt x="976" y="31"/>
                  <a:pt x="976" y="31"/>
                </a:cubicBezTo>
                <a:cubicBezTo>
                  <a:pt x="973" y="33"/>
                  <a:pt x="970" y="35"/>
                  <a:pt x="969" y="38"/>
                </a:cubicBezTo>
                <a:cubicBezTo>
                  <a:pt x="963" y="34"/>
                  <a:pt x="963" y="34"/>
                  <a:pt x="963" y="34"/>
                </a:cubicBezTo>
                <a:cubicBezTo>
                  <a:pt x="963" y="33"/>
                  <a:pt x="964" y="33"/>
                  <a:pt x="964" y="32"/>
                </a:cubicBezTo>
                <a:cubicBezTo>
                  <a:pt x="964" y="32"/>
                  <a:pt x="964" y="31"/>
                  <a:pt x="963" y="31"/>
                </a:cubicBezTo>
                <a:cubicBezTo>
                  <a:pt x="971" y="25"/>
                  <a:pt x="971" y="25"/>
                  <a:pt x="971" y="25"/>
                </a:cubicBezTo>
                <a:cubicBezTo>
                  <a:pt x="972" y="26"/>
                  <a:pt x="973" y="26"/>
                  <a:pt x="974" y="26"/>
                </a:cubicBezTo>
                <a:close/>
                <a:moveTo>
                  <a:pt x="961" y="12"/>
                </a:moveTo>
                <a:cubicBezTo>
                  <a:pt x="968" y="8"/>
                  <a:pt x="968" y="8"/>
                  <a:pt x="968" y="8"/>
                </a:cubicBezTo>
                <a:cubicBezTo>
                  <a:pt x="968" y="9"/>
                  <a:pt x="969" y="10"/>
                  <a:pt x="970" y="10"/>
                </a:cubicBezTo>
                <a:cubicBezTo>
                  <a:pt x="970" y="10"/>
                  <a:pt x="971" y="10"/>
                  <a:pt x="971" y="10"/>
                </a:cubicBezTo>
                <a:cubicBezTo>
                  <a:pt x="971" y="17"/>
                  <a:pt x="971" y="17"/>
                  <a:pt x="971" y="17"/>
                </a:cubicBezTo>
                <a:cubicBezTo>
                  <a:pt x="971" y="17"/>
                  <a:pt x="971" y="17"/>
                  <a:pt x="971" y="17"/>
                </a:cubicBezTo>
                <a:cubicBezTo>
                  <a:pt x="960" y="13"/>
                  <a:pt x="960" y="13"/>
                  <a:pt x="960" y="13"/>
                </a:cubicBezTo>
                <a:cubicBezTo>
                  <a:pt x="960" y="13"/>
                  <a:pt x="961" y="13"/>
                  <a:pt x="961" y="12"/>
                </a:cubicBezTo>
                <a:cubicBezTo>
                  <a:pt x="961" y="12"/>
                  <a:pt x="961" y="12"/>
                  <a:pt x="961" y="12"/>
                </a:cubicBezTo>
                <a:close/>
                <a:moveTo>
                  <a:pt x="955" y="15"/>
                </a:moveTo>
                <a:cubicBezTo>
                  <a:pt x="956" y="15"/>
                  <a:pt x="956" y="16"/>
                  <a:pt x="957" y="16"/>
                </a:cubicBezTo>
                <a:cubicBezTo>
                  <a:pt x="958" y="16"/>
                  <a:pt x="959" y="15"/>
                  <a:pt x="959" y="15"/>
                </a:cubicBezTo>
                <a:cubicBezTo>
                  <a:pt x="969" y="19"/>
                  <a:pt x="969" y="19"/>
                  <a:pt x="969" y="19"/>
                </a:cubicBezTo>
                <a:cubicBezTo>
                  <a:pt x="969" y="20"/>
                  <a:pt x="969" y="20"/>
                  <a:pt x="969" y="21"/>
                </a:cubicBezTo>
                <a:cubicBezTo>
                  <a:pt x="969" y="21"/>
                  <a:pt x="969" y="22"/>
                  <a:pt x="969" y="22"/>
                </a:cubicBezTo>
                <a:cubicBezTo>
                  <a:pt x="962" y="28"/>
                  <a:pt x="962" y="28"/>
                  <a:pt x="962" y="28"/>
                </a:cubicBezTo>
                <a:cubicBezTo>
                  <a:pt x="961" y="27"/>
                  <a:pt x="960" y="27"/>
                  <a:pt x="958" y="27"/>
                </a:cubicBezTo>
                <a:cubicBezTo>
                  <a:pt x="957" y="27"/>
                  <a:pt x="956" y="27"/>
                  <a:pt x="955" y="28"/>
                </a:cubicBezTo>
                <a:cubicBezTo>
                  <a:pt x="949" y="24"/>
                  <a:pt x="949" y="24"/>
                  <a:pt x="949" y="24"/>
                </a:cubicBezTo>
                <a:cubicBezTo>
                  <a:pt x="949" y="24"/>
                  <a:pt x="949" y="24"/>
                  <a:pt x="949" y="24"/>
                </a:cubicBezTo>
                <a:cubicBezTo>
                  <a:pt x="949" y="23"/>
                  <a:pt x="949" y="23"/>
                  <a:pt x="949" y="22"/>
                </a:cubicBezTo>
                <a:lnTo>
                  <a:pt x="955" y="15"/>
                </a:lnTo>
                <a:close/>
                <a:moveTo>
                  <a:pt x="945" y="27"/>
                </a:moveTo>
                <a:cubicBezTo>
                  <a:pt x="945" y="27"/>
                  <a:pt x="945" y="27"/>
                  <a:pt x="946" y="27"/>
                </a:cubicBezTo>
                <a:cubicBezTo>
                  <a:pt x="947" y="27"/>
                  <a:pt x="948" y="26"/>
                  <a:pt x="948" y="26"/>
                </a:cubicBezTo>
                <a:cubicBezTo>
                  <a:pt x="954" y="29"/>
                  <a:pt x="954" y="29"/>
                  <a:pt x="954" y="29"/>
                </a:cubicBezTo>
                <a:cubicBezTo>
                  <a:pt x="953" y="30"/>
                  <a:pt x="953" y="31"/>
                  <a:pt x="953" y="32"/>
                </a:cubicBezTo>
                <a:cubicBezTo>
                  <a:pt x="953" y="32"/>
                  <a:pt x="953" y="32"/>
                  <a:pt x="953" y="33"/>
                </a:cubicBezTo>
                <a:cubicBezTo>
                  <a:pt x="943" y="36"/>
                  <a:pt x="943" y="36"/>
                  <a:pt x="943" y="36"/>
                </a:cubicBezTo>
                <a:cubicBezTo>
                  <a:pt x="943" y="36"/>
                  <a:pt x="942" y="35"/>
                  <a:pt x="942" y="35"/>
                </a:cubicBezTo>
                <a:lnTo>
                  <a:pt x="945" y="27"/>
                </a:lnTo>
                <a:close/>
                <a:moveTo>
                  <a:pt x="941" y="41"/>
                </a:moveTo>
                <a:cubicBezTo>
                  <a:pt x="942" y="41"/>
                  <a:pt x="943" y="39"/>
                  <a:pt x="943" y="38"/>
                </a:cubicBezTo>
                <a:cubicBezTo>
                  <a:pt x="954" y="35"/>
                  <a:pt x="954" y="35"/>
                  <a:pt x="954" y="35"/>
                </a:cubicBezTo>
                <a:cubicBezTo>
                  <a:pt x="954" y="35"/>
                  <a:pt x="954" y="35"/>
                  <a:pt x="954" y="35"/>
                </a:cubicBezTo>
                <a:cubicBezTo>
                  <a:pt x="953" y="44"/>
                  <a:pt x="953" y="44"/>
                  <a:pt x="953" y="44"/>
                </a:cubicBezTo>
                <a:cubicBezTo>
                  <a:pt x="951" y="45"/>
                  <a:pt x="949" y="47"/>
                  <a:pt x="949" y="50"/>
                </a:cubicBezTo>
                <a:cubicBezTo>
                  <a:pt x="949" y="50"/>
                  <a:pt x="949" y="50"/>
                  <a:pt x="949" y="50"/>
                </a:cubicBezTo>
                <a:cubicBezTo>
                  <a:pt x="943" y="51"/>
                  <a:pt x="943" y="51"/>
                  <a:pt x="943" y="51"/>
                </a:cubicBezTo>
                <a:cubicBezTo>
                  <a:pt x="942" y="50"/>
                  <a:pt x="941" y="49"/>
                  <a:pt x="940" y="49"/>
                </a:cubicBezTo>
                <a:lnTo>
                  <a:pt x="941" y="41"/>
                </a:lnTo>
                <a:close/>
                <a:moveTo>
                  <a:pt x="945" y="66"/>
                </a:moveTo>
                <a:cubicBezTo>
                  <a:pt x="942" y="55"/>
                  <a:pt x="942" y="55"/>
                  <a:pt x="942" y="55"/>
                </a:cubicBezTo>
                <a:cubicBezTo>
                  <a:pt x="942" y="55"/>
                  <a:pt x="943" y="54"/>
                  <a:pt x="943" y="53"/>
                </a:cubicBezTo>
                <a:cubicBezTo>
                  <a:pt x="950" y="52"/>
                  <a:pt x="950" y="52"/>
                  <a:pt x="950" y="52"/>
                </a:cubicBezTo>
                <a:cubicBezTo>
                  <a:pt x="951" y="53"/>
                  <a:pt x="952" y="54"/>
                  <a:pt x="953" y="55"/>
                </a:cubicBezTo>
                <a:cubicBezTo>
                  <a:pt x="959" y="66"/>
                  <a:pt x="959" y="66"/>
                  <a:pt x="959" y="66"/>
                </a:cubicBezTo>
                <a:cubicBezTo>
                  <a:pt x="958" y="67"/>
                  <a:pt x="958" y="68"/>
                  <a:pt x="958" y="69"/>
                </a:cubicBezTo>
                <a:cubicBezTo>
                  <a:pt x="948" y="68"/>
                  <a:pt x="948" y="68"/>
                  <a:pt x="948" y="68"/>
                </a:cubicBezTo>
                <a:cubicBezTo>
                  <a:pt x="947" y="67"/>
                  <a:pt x="946" y="66"/>
                  <a:pt x="945" y="66"/>
                </a:cubicBezTo>
                <a:close/>
                <a:moveTo>
                  <a:pt x="957" y="79"/>
                </a:moveTo>
                <a:cubicBezTo>
                  <a:pt x="956" y="79"/>
                  <a:pt x="956" y="79"/>
                  <a:pt x="955" y="79"/>
                </a:cubicBezTo>
                <a:cubicBezTo>
                  <a:pt x="955" y="79"/>
                  <a:pt x="954" y="79"/>
                  <a:pt x="954" y="79"/>
                </a:cubicBezTo>
                <a:cubicBezTo>
                  <a:pt x="947" y="72"/>
                  <a:pt x="947" y="72"/>
                  <a:pt x="947" y="72"/>
                </a:cubicBezTo>
                <a:cubicBezTo>
                  <a:pt x="947" y="71"/>
                  <a:pt x="948" y="71"/>
                  <a:pt x="948" y="70"/>
                </a:cubicBezTo>
                <a:cubicBezTo>
                  <a:pt x="958" y="71"/>
                  <a:pt x="958" y="71"/>
                  <a:pt x="958" y="71"/>
                </a:cubicBezTo>
                <a:cubicBezTo>
                  <a:pt x="958" y="72"/>
                  <a:pt x="959" y="72"/>
                  <a:pt x="959" y="73"/>
                </a:cubicBezTo>
                <a:lnTo>
                  <a:pt x="957" y="79"/>
                </a:lnTo>
                <a:close/>
                <a:moveTo>
                  <a:pt x="972" y="85"/>
                </a:moveTo>
                <a:cubicBezTo>
                  <a:pt x="971" y="85"/>
                  <a:pt x="971" y="85"/>
                  <a:pt x="971" y="85"/>
                </a:cubicBezTo>
                <a:cubicBezTo>
                  <a:pt x="970" y="85"/>
                  <a:pt x="969" y="86"/>
                  <a:pt x="968" y="86"/>
                </a:cubicBezTo>
                <a:cubicBezTo>
                  <a:pt x="959" y="82"/>
                  <a:pt x="959" y="82"/>
                  <a:pt x="959" y="82"/>
                </a:cubicBezTo>
                <a:cubicBezTo>
                  <a:pt x="959" y="82"/>
                  <a:pt x="959" y="82"/>
                  <a:pt x="959" y="82"/>
                </a:cubicBezTo>
                <a:cubicBezTo>
                  <a:pt x="959" y="81"/>
                  <a:pt x="959" y="81"/>
                  <a:pt x="958" y="80"/>
                </a:cubicBezTo>
                <a:cubicBezTo>
                  <a:pt x="961" y="74"/>
                  <a:pt x="961" y="74"/>
                  <a:pt x="961" y="74"/>
                </a:cubicBezTo>
                <a:cubicBezTo>
                  <a:pt x="962" y="74"/>
                  <a:pt x="962" y="74"/>
                  <a:pt x="963" y="74"/>
                </a:cubicBezTo>
                <a:cubicBezTo>
                  <a:pt x="964" y="74"/>
                  <a:pt x="966" y="73"/>
                  <a:pt x="967" y="72"/>
                </a:cubicBezTo>
                <a:cubicBezTo>
                  <a:pt x="976" y="75"/>
                  <a:pt x="976" y="75"/>
                  <a:pt x="976" y="75"/>
                </a:cubicBezTo>
                <a:cubicBezTo>
                  <a:pt x="976" y="77"/>
                  <a:pt x="977" y="78"/>
                  <a:pt x="979" y="79"/>
                </a:cubicBezTo>
                <a:lnTo>
                  <a:pt x="972" y="85"/>
                </a:lnTo>
                <a:close/>
                <a:moveTo>
                  <a:pt x="983" y="89"/>
                </a:moveTo>
                <a:cubicBezTo>
                  <a:pt x="974" y="88"/>
                  <a:pt x="974" y="88"/>
                  <a:pt x="974" y="88"/>
                </a:cubicBezTo>
                <a:cubicBezTo>
                  <a:pt x="974" y="88"/>
                  <a:pt x="974" y="87"/>
                  <a:pt x="973" y="87"/>
                </a:cubicBezTo>
                <a:cubicBezTo>
                  <a:pt x="981" y="80"/>
                  <a:pt x="981" y="80"/>
                  <a:pt x="981" y="80"/>
                </a:cubicBezTo>
                <a:cubicBezTo>
                  <a:pt x="981" y="80"/>
                  <a:pt x="981" y="80"/>
                  <a:pt x="981" y="80"/>
                </a:cubicBezTo>
                <a:cubicBezTo>
                  <a:pt x="982" y="80"/>
                  <a:pt x="982" y="80"/>
                  <a:pt x="982" y="80"/>
                </a:cubicBezTo>
                <a:cubicBezTo>
                  <a:pt x="984" y="87"/>
                  <a:pt x="984" y="87"/>
                  <a:pt x="984" y="87"/>
                </a:cubicBezTo>
                <a:cubicBezTo>
                  <a:pt x="983" y="88"/>
                  <a:pt x="983" y="88"/>
                  <a:pt x="983" y="89"/>
                </a:cubicBezTo>
                <a:close/>
                <a:moveTo>
                  <a:pt x="997" y="87"/>
                </a:moveTo>
                <a:cubicBezTo>
                  <a:pt x="997" y="87"/>
                  <a:pt x="997" y="87"/>
                  <a:pt x="997" y="87"/>
                </a:cubicBezTo>
                <a:cubicBezTo>
                  <a:pt x="989" y="89"/>
                  <a:pt x="989" y="89"/>
                  <a:pt x="989" y="89"/>
                </a:cubicBezTo>
                <a:cubicBezTo>
                  <a:pt x="989" y="87"/>
                  <a:pt x="988" y="86"/>
                  <a:pt x="986" y="86"/>
                </a:cubicBezTo>
                <a:cubicBezTo>
                  <a:pt x="986" y="86"/>
                  <a:pt x="986" y="86"/>
                  <a:pt x="986" y="86"/>
                </a:cubicBezTo>
                <a:cubicBezTo>
                  <a:pt x="984" y="79"/>
                  <a:pt x="984" y="79"/>
                  <a:pt x="984" y="79"/>
                </a:cubicBezTo>
                <a:cubicBezTo>
                  <a:pt x="985" y="79"/>
                  <a:pt x="985" y="78"/>
                  <a:pt x="986" y="78"/>
                </a:cubicBezTo>
                <a:cubicBezTo>
                  <a:pt x="999" y="74"/>
                  <a:pt x="999" y="74"/>
                  <a:pt x="999" y="74"/>
                </a:cubicBezTo>
                <a:cubicBezTo>
                  <a:pt x="999" y="74"/>
                  <a:pt x="999" y="74"/>
                  <a:pt x="999" y="74"/>
                </a:cubicBezTo>
                <a:cubicBezTo>
                  <a:pt x="999" y="84"/>
                  <a:pt x="999" y="84"/>
                  <a:pt x="999" y="84"/>
                </a:cubicBezTo>
                <a:cubicBezTo>
                  <a:pt x="998" y="84"/>
                  <a:pt x="997" y="85"/>
                  <a:pt x="997" y="87"/>
                </a:cubicBezTo>
                <a:close/>
                <a:moveTo>
                  <a:pt x="998" y="65"/>
                </a:moveTo>
                <a:cubicBezTo>
                  <a:pt x="994" y="60"/>
                  <a:pt x="994" y="60"/>
                  <a:pt x="994" y="60"/>
                </a:cubicBezTo>
                <a:cubicBezTo>
                  <a:pt x="997" y="58"/>
                  <a:pt x="999" y="55"/>
                  <a:pt x="1000" y="52"/>
                </a:cubicBezTo>
                <a:cubicBezTo>
                  <a:pt x="1005" y="53"/>
                  <a:pt x="1005" y="53"/>
                  <a:pt x="1005" y="53"/>
                </a:cubicBezTo>
                <a:cubicBezTo>
                  <a:pt x="1005" y="53"/>
                  <a:pt x="1005" y="53"/>
                  <a:pt x="1005" y="53"/>
                </a:cubicBezTo>
                <a:cubicBezTo>
                  <a:pt x="1005" y="55"/>
                  <a:pt x="1006" y="57"/>
                  <a:pt x="1007" y="58"/>
                </a:cubicBezTo>
                <a:cubicBezTo>
                  <a:pt x="1004" y="65"/>
                  <a:pt x="1004" y="65"/>
                  <a:pt x="1004" y="65"/>
                </a:cubicBezTo>
                <a:cubicBezTo>
                  <a:pt x="1003" y="64"/>
                  <a:pt x="1002" y="64"/>
                  <a:pt x="1001" y="64"/>
                </a:cubicBezTo>
                <a:cubicBezTo>
                  <a:pt x="1000" y="64"/>
                  <a:pt x="999" y="65"/>
                  <a:pt x="998" y="65"/>
                </a:cubicBezTo>
                <a:close/>
                <a:moveTo>
                  <a:pt x="1007" y="82"/>
                </a:moveTo>
                <a:cubicBezTo>
                  <a:pt x="1003" y="84"/>
                  <a:pt x="1003" y="84"/>
                  <a:pt x="1003" y="84"/>
                </a:cubicBezTo>
                <a:cubicBezTo>
                  <a:pt x="1002" y="84"/>
                  <a:pt x="1002" y="84"/>
                  <a:pt x="1001" y="84"/>
                </a:cubicBezTo>
                <a:cubicBezTo>
                  <a:pt x="1001" y="75"/>
                  <a:pt x="1001" y="75"/>
                  <a:pt x="1001" y="75"/>
                </a:cubicBezTo>
                <a:cubicBezTo>
                  <a:pt x="1002" y="75"/>
                  <a:pt x="1002" y="74"/>
                  <a:pt x="1003" y="74"/>
                </a:cubicBezTo>
                <a:cubicBezTo>
                  <a:pt x="1007" y="78"/>
                  <a:pt x="1007" y="78"/>
                  <a:pt x="1007" y="78"/>
                </a:cubicBezTo>
                <a:cubicBezTo>
                  <a:pt x="1007" y="79"/>
                  <a:pt x="1007" y="80"/>
                  <a:pt x="1007" y="80"/>
                </a:cubicBezTo>
                <a:cubicBezTo>
                  <a:pt x="1007" y="81"/>
                  <a:pt x="1007" y="81"/>
                  <a:pt x="1007" y="82"/>
                </a:cubicBezTo>
                <a:close/>
                <a:moveTo>
                  <a:pt x="1011" y="77"/>
                </a:moveTo>
                <a:cubicBezTo>
                  <a:pt x="1011" y="77"/>
                  <a:pt x="1010" y="77"/>
                  <a:pt x="1010" y="77"/>
                </a:cubicBezTo>
                <a:cubicBezTo>
                  <a:pt x="1010" y="77"/>
                  <a:pt x="1009" y="77"/>
                  <a:pt x="1009" y="77"/>
                </a:cubicBezTo>
                <a:cubicBezTo>
                  <a:pt x="1005" y="73"/>
                  <a:pt x="1005" y="73"/>
                  <a:pt x="1005" y="73"/>
                </a:cubicBezTo>
                <a:cubicBezTo>
                  <a:pt x="1005" y="72"/>
                  <a:pt x="1006" y="71"/>
                  <a:pt x="1006" y="70"/>
                </a:cubicBezTo>
                <a:cubicBezTo>
                  <a:pt x="1019" y="69"/>
                  <a:pt x="1019" y="69"/>
                  <a:pt x="1019" y="69"/>
                </a:cubicBezTo>
                <a:cubicBezTo>
                  <a:pt x="1019" y="69"/>
                  <a:pt x="1019" y="69"/>
                  <a:pt x="1019" y="70"/>
                </a:cubicBezTo>
                <a:lnTo>
                  <a:pt x="1011" y="77"/>
                </a:lnTo>
                <a:close/>
                <a:moveTo>
                  <a:pt x="1049" y="209"/>
                </a:moveTo>
                <a:cubicBezTo>
                  <a:pt x="1050" y="214"/>
                  <a:pt x="1051" y="219"/>
                  <a:pt x="1052" y="224"/>
                </a:cubicBezTo>
                <a:cubicBezTo>
                  <a:pt x="1050" y="220"/>
                  <a:pt x="1048" y="215"/>
                  <a:pt x="1046" y="211"/>
                </a:cubicBezTo>
                <a:cubicBezTo>
                  <a:pt x="1046" y="211"/>
                  <a:pt x="1046" y="211"/>
                  <a:pt x="1046" y="211"/>
                </a:cubicBezTo>
                <a:cubicBezTo>
                  <a:pt x="1048" y="211"/>
                  <a:pt x="1049" y="210"/>
                  <a:pt x="1049" y="209"/>
                </a:cubicBezTo>
                <a:close/>
                <a:moveTo>
                  <a:pt x="1049" y="205"/>
                </a:moveTo>
                <a:cubicBezTo>
                  <a:pt x="1048" y="205"/>
                  <a:pt x="1047" y="204"/>
                  <a:pt x="1046" y="204"/>
                </a:cubicBezTo>
                <a:cubicBezTo>
                  <a:pt x="1046" y="204"/>
                  <a:pt x="1046" y="204"/>
                  <a:pt x="1045" y="204"/>
                </a:cubicBezTo>
                <a:cubicBezTo>
                  <a:pt x="1044" y="198"/>
                  <a:pt x="1044" y="198"/>
                  <a:pt x="1044" y="198"/>
                </a:cubicBezTo>
                <a:cubicBezTo>
                  <a:pt x="1045" y="198"/>
                  <a:pt x="1045" y="197"/>
                  <a:pt x="1045" y="196"/>
                </a:cubicBezTo>
                <a:cubicBezTo>
                  <a:pt x="1047" y="196"/>
                  <a:pt x="1047" y="196"/>
                  <a:pt x="1047" y="196"/>
                </a:cubicBezTo>
                <a:cubicBezTo>
                  <a:pt x="1047" y="199"/>
                  <a:pt x="1048" y="202"/>
                  <a:pt x="1049" y="205"/>
                </a:cubicBezTo>
                <a:close/>
                <a:moveTo>
                  <a:pt x="1046" y="144"/>
                </a:moveTo>
                <a:cubicBezTo>
                  <a:pt x="1045" y="143"/>
                  <a:pt x="1045" y="141"/>
                  <a:pt x="1045" y="137"/>
                </a:cubicBezTo>
                <a:cubicBezTo>
                  <a:pt x="1048" y="138"/>
                  <a:pt x="1048" y="138"/>
                  <a:pt x="1048" y="138"/>
                </a:cubicBezTo>
                <a:cubicBezTo>
                  <a:pt x="1047" y="140"/>
                  <a:pt x="1046" y="143"/>
                  <a:pt x="1046" y="144"/>
                </a:cubicBezTo>
                <a:close/>
                <a:moveTo>
                  <a:pt x="1049" y="136"/>
                </a:moveTo>
                <a:cubicBezTo>
                  <a:pt x="1045" y="135"/>
                  <a:pt x="1045" y="135"/>
                  <a:pt x="1045" y="135"/>
                </a:cubicBezTo>
                <a:cubicBezTo>
                  <a:pt x="1045" y="134"/>
                  <a:pt x="1045" y="132"/>
                  <a:pt x="1045" y="130"/>
                </a:cubicBezTo>
                <a:cubicBezTo>
                  <a:pt x="1051" y="131"/>
                  <a:pt x="1051" y="131"/>
                  <a:pt x="1051" y="131"/>
                </a:cubicBezTo>
                <a:cubicBezTo>
                  <a:pt x="1050" y="133"/>
                  <a:pt x="1049" y="134"/>
                  <a:pt x="1049" y="136"/>
                </a:cubicBezTo>
                <a:close/>
                <a:moveTo>
                  <a:pt x="1056" y="89"/>
                </a:moveTo>
                <a:cubicBezTo>
                  <a:pt x="1058" y="90"/>
                  <a:pt x="1059" y="90"/>
                  <a:pt x="1060" y="92"/>
                </a:cubicBezTo>
                <a:cubicBezTo>
                  <a:pt x="1051" y="91"/>
                  <a:pt x="1051" y="91"/>
                  <a:pt x="1051" y="91"/>
                </a:cubicBezTo>
                <a:cubicBezTo>
                  <a:pt x="1052" y="89"/>
                  <a:pt x="1054" y="89"/>
                  <a:pt x="1056" y="89"/>
                </a:cubicBezTo>
                <a:close/>
                <a:moveTo>
                  <a:pt x="1049" y="93"/>
                </a:moveTo>
                <a:cubicBezTo>
                  <a:pt x="1061" y="94"/>
                  <a:pt x="1061" y="94"/>
                  <a:pt x="1061" y="94"/>
                </a:cubicBezTo>
                <a:cubicBezTo>
                  <a:pt x="1061" y="95"/>
                  <a:pt x="1061" y="96"/>
                  <a:pt x="1061" y="98"/>
                </a:cubicBezTo>
                <a:cubicBezTo>
                  <a:pt x="1048" y="96"/>
                  <a:pt x="1048" y="96"/>
                  <a:pt x="1048" y="96"/>
                </a:cubicBezTo>
                <a:cubicBezTo>
                  <a:pt x="1048" y="95"/>
                  <a:pt x="1049" y="94"/>
                  <a:pt x="1049" y="93"/>
                </a:cubicBezTo>
                <a:close/>
                <a:moveTo>
                  <a:pt x="1047" y="98"/>
                </a:moveTo>
                <a:cubicBezTo>
                  <a:pt x="1061" y="100"/>
                  <a:pt x="1061" y="100"/>
                  <a:pt x="1061" y="100"/>
                </a:cubicBezTo>
                <a:cubicBezTo>
                  <a:pt x="1061" y="101"/>
                  <a:pt x="1061" y="102"/>
                  <a:pt x="1061" y="103"/>
                </a:cubicBezTo>
                <a:cubicBezTo>
                  <a:pt x="1046" y="102"/>
                  <a:pt x="1046" y="102"/>
                  <a:pt x="1046" y="102"/>
                </a:cubicBezTo>
                <a:cubicBezTo>
                  <a:pt x="1046" y="101"/>
                  <a:pt x="1047" y="99"/>
                  <a:pt x="1047" y="98"/>
                </a:cubicBezTo>
                <a:close/>
                <a:moveTo>
                  <a:pt x="1046" y="104"/>
                </a:moveTo>
                <a:cubicBezTo>
                  <a:pt x="1060" y="105"/>
                  <a:pt x="1060" y="105"/>
                  <a:pt x="1060" y="105"/>
                </a:cubicBezTo>
                <a:cubicBezTo>
                  <a:pt x="1060" y="107"/>
                  <a:pt x="1059" y="108"/>
                  <a:pt x="1059" y="110"/>
                </a:cubicBezTo>
                <a:cubicBezTo>
                  <a:pt x="1045" y="109"/>
                  <a:pt x="1045" y="109"/>
                  <a:pt x="1045" y="109"/>
                </a:cubicBezTo>
                <a:cubicBezTo>
                  <a:pt x="1045" y="107"/>
                  <a:pt x="1046" y="105"/>
                  <a:pt x="1046" y="104"/>
                </a:cubicBezTo>
                <a:close/>
                <a:moveTo>
                  <a:pt x="1045" y="111"/>
                </a:moveTo>
                <a:cubicBezTo>
                  <a:pt x="1058" y="112"/>
                  <a:pt x="1058" y="112"/>
                  <a:pt x="1058" y="112"/>
                </a:cubicBezTo>
                <a:cubicBezTo>
                  <a:pt x="1058" y="114"/>
                  <a:pt x="1057" y="115"/>
                  <a:pt x="1057" y="116"/>
                </a:cubicBezTo>
                <a:cubicBezTo>
                  <a:pt x="1045" y="115"/>
                  <a:pt x="1045" y="115"/>
                  <a:pt x="1045" y="115"/>
                </a:cubicBezTo>
                <a:cubicBezTo>
                  <a:pt x="1045" y="114"/>
                  <a:pt x="1045" y="112"/>
                  <a:pt x="1045" y="111"/>
                </a:cubicBezTo>
                <a:close/>
                <a:moveTo>
                  <a:pt x="1045" y="117"/>
                </a:moveTo>
                <a:cubicBezTo>
                  <a:pt x="1056" y="118"/>
                  <a:pt x="1056" y="118"/>
                  <a:pt x="1056" y="118"/>
                </a:cubicBezTo>
                <a:cubicBezTo>
                  <a:pt x="1055" y="120"/>
                  <a:pt x="1055" y="121"/>
                  <a:pt x="1054" y="123"/>
                </a:cubicBezTo>
                <a:cubicBezTo>
                  <a:pt x="1045" y="121"/>
                  <a:pt x="1045" y="121"/>
                  <a:pt x="1045" y="121"/>
                </a:cubicBezTo>
                <a:cubicBezTo>
                  <a:pt x="1045" y="120"/>
                  <a:pt x="1045" y="119"/>
                  <a:pt x="1045" y="117"/>
                </a:cubicBezTo>
                <a:close/>
                <a:moveTo>
                  <a:pt x="1053" y="124"/>
                </a:moveTo>
                <a:cubicBezTo>
                  <a:pt x="1053" y="126"/>
                  <a:pt x="1052" y="128"/>
                  <a:pt x="1051" y="129"/>
                </a:cubicBezTo>
                <a:cubicBezTo>
                  <a:pt x="1045" y="128"/>
                  <a:pt x="1045" y="128"/>
                  <a:pt x="1045" y="128"/>
                </a:cubicBezTo>
                <a:cubicBezTo>
                  <a:pt x="1045" y="127"/>
                  <a:pt x="1045" y="125"/>
                  <a:pt x="1045" y="124"/>
                </a:cubicBezTo>
                <a:lnTo>
                  <a:pt x="1053" y="124"/>
                </a:lnTo>
                <a:close/>
                <a:moveTo>
                  <a:pt x="1013" y="101"/>
                </a:moveTo>
                <a:cubicBezTo>
                  <a:pt x="1010" y="94"/>
                  <a:pt x="1010" y="94"/>
                  <a:pt x="1010" y="94"/>
                </a:cubicBezTo>
                <a:cubicBezTo>
                  <a:pt x="1010" y="93"/>
                  <a:pt x="1010" y="93"/>
                  <a:pt x="1010" y="92"/>
                </a:cubicBezTo>
                <a:cubicBezTo>
                  <a:pt x="1010" y="92"/>
                  <a:pt x="1010" y="92"/>
                  <a:pt x="1010" y="92"/>
                </a:cubicBezTo>
                <a:cubicBezTo>
                  <a:pt x="1014" y="90"/>
                  <a:pt x="1014" y="90"/>
                  <a:pt x="1014" y="90"/>
                </a:cubicBezTo>
                <a:cubicBezTo>
                  <a:pt x="1016" y="94"/>
                  <a:pt x="1017" y="97"/>
                  <a:pt x="1019" y="101"/>
                </a:cubicBezTo>
                <a:cubicBezTo>
                  <a:pt x="1016" y="102"/>
                  <a:pt x="1016" y="102"/>
                  <a:pt x="1016" y="102"/>
                </a:cubicBezTo>
                <a:cubicBezTo>
                  <a:pt x="1015" y="101"/>
                  <a:pt x="1014" y="101"/>
                  <a:pt x="1013" y="101"/>
                </a:cubicBezTo>
                <a:close/>
                <a:moveTo>
                  <a:pt x="1018" y="112"/>
                </a:moveTo>
                <a:cubicBezTo>
                  <a:pt x="1016" y="106"/>
                  <a:pt x="1016" y="106"/>
                  <a:pt x="1016" y="106"/>
                </a:cubicBezTo>
                <a:cubicBezTo>
                  <a:pt x="1016" y="106"/>
                  <a:pt x="1016" y="105"/>
                  <a:pt x="1016" y="104"/>
                </a:cubicBezTo>
                <a:cubicBezTo>
                  <a:pt x="1016" y="104"/>
                  <a:pt x="1016" y="104"/>
                  <a:pt x="1016" y="104"/>
                </a:cubicBezTo>
                <a:cubicBezTo>
                  <a:pt x="1020" y="103"/>
                  <a:pt x="1020" y="103"/>
                  <a:pt x="1020" y="103"/>
                </a:cubicBezTo>
                <a:cubicBezTo>
                  <a:pt x="1021" y="106"/>
                  <a:pt x="1022" y="109"/>
                  <a:pt x="1023" y="112"/>
                </a:cubicBezTo>
                <a:cubicBezTo>
                  <a:pt x="1020" y="113"/>
                  <a:pt x="1020" y="113"/>
                  <a:pt x="1020" y="113"/>
                </a:cubicBezTo>
                <a:cubicBezTo>
                  <a:pt x="1019" y="113"/>
                  <a:pt x="1019" y="112"/>
                  <a:pt x="1018" y="112"/>
                </a:cubicBezTo>
                <a:close/>
                <a:moveTo>
                  <a:pt x="1023" y="125"/>
                </a:moveTo>
                <a:cubicBezTo>
                  <a:pt x="1020" y="118"/>
                  <a:pt x="1020" y="118"/>
                  <a:pt x="1020" y="118"/>
                </a:cubicBezTo>
                <a:cubicBezTo>
                  <a:pt x="1021" y="117"/>
                  <a:pt x="1021" y="117"/>
                  <a:pt x="1021" y="116"/>
                </a:cubicBezTo>
                <a:cubicBezTo>
                  <a:pt x="1021" y="115"/>
                  <a:pt x="1021" y="115"/>
                  <a:pt x="1021" y="115"/>
                </a:cubicBezTo>
                <a:cubicBezTo>
                  <a:pt x="1024" y="113"/>
                  <a:pt x="1024" y="113"/>
                  <a:pt x="1024" y="113"/>
                </a:cubicBezTo>
                <a:cubicBezTo>
                  <a:pt x="1025" y="117"/>
                  <a:pt x="1026" y="121"/>
                  <a:pt x="1028" y="125"/>
                </a:cubicBezTo>
                <a:cubicBezTo>
                  <a:pt x="1024" y="126"/>
                  <a:pt x="1024" y="126"/>
                  <a:pt x="1024" y="126"/>
                </a:cubicBezTo>
                <a:cubicBezTo>
                  <a:pt x="1024" y="126"/>
                  <a:pt x="1023" y="125"/>
                  <a:pt x="1023" y="125"/>
                </a:cubicBezTo>
                <a:close/>
                <a:moveTo>
                  <a:pt x="1030" y="141"/>
                </a:moveTo>
                <a:cubicBezTo>
                  <a:pt x="1029" y="141"/>
                  <a:pt x="1029" y="140"/>
                  <a:pt x="1028" y="140"/>
                </a:cubicBezTo>
                <a:cubicBezTo>
                  <a:pt x="1025" y="131"/>
                  <a:pt x="1025" y="131"/>
                  <a:pt x="1025" y="131"/>
                </a:cubicBezTo>
                <a:cubicBezTo>
                  <a:pt x="1025" y="130"/>
                  <a:pt x="1026" y="129"/>
                  <a:pt x="1026" y="129"/>
                </a:cubicBezTo>
                <a:cubicBezTo>
                  <a:pt x="1026" y="128"/>
                  <a:pt x="1026" y="128"/>
                  <a:pt x="1025" y="128"/>
                </a:cubicBezTo>
                <a:cubicBezTo>
                  <a:pt x="1028" y="127"/>
                  <a:pt x="1028" y="127"/>
                  <a:pt x="1028" y="127"/>
                </a:cubicBezTo>
                <a:cubicBezTo>
                  <a:pt x="1030" y="131"/>
                  <a:pt x="1031" y="136"/>
                  <a:pt x="1033" y="140"/>
                </a:cubicBezTo>
                <a:lnTo>
                  <a:pt x="1030" y="141"/>
                </a:lnTo>
                <a:close/>
                <a:moveTo>
                  <a:pt x="1030" y="145"/>
                </a:moveTo>
                <a:cubicBezTo>
                  <a:pt x="1030" y="145"/>
                  <a:pt x="1030" y="144"/>
                  <a:pt x="1030" y="143"/>
                </a:cubicBezTo>
                <a:cubicBezTo>
                  <a:pt x="1030" y="143"/>
                  <a:pt x="1030" y="143"/>
                  <a:pt x="1030" y="143"/>
                </a:cubicBezTo>
                <a:cubicBezTo>
                  <a:pt x="1033" y="142"/>
                  <a:pt x="1033" y="142"/>
                  <a:pt x="1033" y="142"/>
                </a:cubicBezTo>
                <a:cubicBezTo>
                  <a:pt x="1035" y="146"/>
                  <a:pt x="1036" y="149"/>
                  <a:pt x="1037" y="153"/>
                </a:cubicBezTo>
                <a:cubicBezTo>
                  <a:pt x="1034" y="153"/>
                  <a:pt x="1034" y="153"/>
                  <a:pt x="1034" y="153"/>
                </a:cubicBezTo>
                <a:cubicBezTo>
                  <a:pt x="1034" y="153"/>
                  <a:pt x="1033" y="152"/>
                  <a:pt x="1032" y="152"/>
                </a:cubicBezTo>
                <a:lnTo>
                  <a:pt x="1030" y="145"/>
                </a:lnTo>
                <a:close/>
                <a:moveTo>
                  <a:pt x="1034" y="158"/>
                </a:moveTo>
                <a:cubicBezTo>
                  <a:pt x="1034" y="158"/>
                  <a:pt x="1035" y="157"/>
                  <a:pt x="1035" y="156"/>
                </a:cubicBezTo>
                <a:cubicBezTo>
                  <a:pt x="1035" y="156"/>
                  <a:pt x="1035" y="155"/>
                  <a:pt x="1035" y="155"/>
                </a:cubicBezTo>
                <a:cubicBezTo>
                  <a:pt x="1037" y="155"/>
                  <a:pt x="1037" y="155"/>
                  <a:pt x="1037" y="155"/>
                </a:cubicBezTo>
                <a:cubicBezTo>
                  <a:pt x="1038" y="159"/>
                  <a:pt x="1039" y="163"/>
                  <a:pt x="1040" y="166"/>
                </a:cubicBezTo>
                <a:cubicBezTo>
                  <a:pt x="1037" y="167"/>
                  <a:pt x="1037" y="167"/>
                  <a:pt x="1037" y="167"/>
                </a:cubicBezTo>
                <a:cubicBezTo>
                  <a:pt x="1037" y="167"/>
                  <a:pt x="1036" y="166"/>
                  <a:pt x="1036" y="166"/>
                </a:cubicBezTo>
                <a:lnTo>
                  <a:pt x="1034" y="158"/>
                </a:lnTo>
                <a:close/>
                <a:moveTo>
                  <a:pt x="1039" y="180"/>
                </a:moveTo>
                <a:cubicBezTo>
                  <a:pt x="1037" y="172"/>
                  <a:pt x="1037" y="172"/>
                  <a:pt x="1037" y="172"/>
                </a:cubicBezTo>
                <a:cubicBezTo>
                  <a:pt x="1038" y="171"/>
                  <a:pt x="1038" y="170"/>
                  <a:pt x="1038" y="169"/>
                </a:cubicBezTo>
                <a:cubicBezTo>
                  <a:pt x="1038" y="169"/>
                  <a:pt x="1038" y="169"/>
                  <a:pt x="1038" y="169"/>
                </a:cubicBezTo>
                <a:cubicBezTo>
                  <a:pt x="1041" y="168"/>
                  <a:pt x="1041" y="168"/>
                  <a:pt x="1041" y="168"/>
                </a:cubicBezTo>
                <a:cubicBezTo>
                  <a:pt x="1042" y="173"/>
                  <a:pt x="1043" y="177"/>
                  <a:pt x="1044" y="182"/>
                </a:cubicBezTo>
                <a:cubicBezTo>
                  <a:pt x="1042" y="182"/>
                  <a:pt x="1042" y="182"/>
                  <a:pt x="1042" y="182"/>
                </a:cubicBezTo>
                <a:cubicBezTo>
                  <a:pt x="1041" y="181"/>
                  <a:pt x="1040" y="181"/>
                  <a:pt x="1039" y="180"/>
                </a:cubicBezTo>
                <a:close/>
                <a:moveTo>
                  <a:pt x="1042" y="192"/>
                </a:moveTo>
                <a:cubicBezTo>
                  <a:pt x="1042" y="192"/>
                  <a:pt x="1042" y="192"/>
                  <a:pt x="1042" y="192"/>
                </a:cubicBezTo>
                <a:cubicBezTo>
                  <a:pt x="1041" y="187"/>
                  <a:pt x="1041" y="187"/>
                  <a:pt x="1041" y="187"/>
                </a:cubicBezTo>
                <a:cubicBezTo>
                  <a:pt x="1041" y="186"/>
                  <a:pt x="1042" y="185"/>
                  <a:pt x="1042" y="184"/>
                </a:cubicBezTo>
                <a:cubicBezTo>
                  <a:pt x="1044" y="184"/>
                  <a:pt x="1044" y="184"/>
                  <a:pt x="1044" y="184"/>
                </a:cubicBezTo>
                <a:cubicBezTo>
                  <a:pt x="1045" y="187"/>
                  <a:pt x="1046" y="190"/>
                  <a:pt x="1046" y="194"/>
                </a:cubicBezTo>
                <a:cubicBezTo>
                  <a:pt x="1045" y="194"/>
                  <a:pt x="1045" y="194"/>
                  <a:pt x="1045" y="194"/>
                </a:cubicBezTo>
                <a:cubicBezTo>
                  <a:pt x="1045" y="193"/>
                  <a:pt x="1043" y="192"/>
                  <a:pt x="1042" y="192"/>
                </a:cubicBezTo>
                <a:close/>
                <a:moveTo>
                  <a:pt x="1007" y="186"/>
                </a:moveTo>
                <a:cubicBezTo>
                  <a:pt x="1010" y="184"/>
                  <a:pt x="1013" y="184"/>
                  <a:pt x="1016" y="185"/>
                </a:cubicBezTo>
                <a:cubicBezTo>
                  <a:pt x="1003" y="195"/>
                  <a:pt x="1003" y="195"/>
                  <a:pt x="1003" y="195"/>
                </a:cubicBezTo>
                <a:cubicBezTo>
                  <a:pt x="1003" y="191"/>
                  <a:pt x="1004" y="188"/>
                  <a:pt x="1007" y="186"/>
                </a:cubicBezTo>
                <a:close/>
                <a:moveTo>
                  <a:pt x="1004" y="197"/>
                </a:moveTo>
                <a:cubicBezTo>
                  <a:pt x="1018" y="186"/>
                  <a:pt x="1018" y="186"/>
                  <a:pt x="1018" y="186"/>
                </a:cubicBezTo>
                <a:cubicBezTo>
                  <a:pt x="1020" y="187"/>
                  <a:pt x="1022" y="189"/>
                  <a:pt x="1024" y="190"/>
                </a:cubicBezTo>
                <a:cubicBezTo>
                  <a:pt x="1006" y="203"/>
                  <a:pt x="1006" y="203"/>
                  <a:pt x="1006" y="203"/>
                </a:cubicBezTo>
                <a:cubicBezTo>
                  <a:pt x="1005" y="201"/>
                  <a:pt x="1004" y="199"/>
                  <a:pt x="1004" y="197"/>
                </a:cubicBezTo>
                <a:close/>
                <a:moveTo>
                  <a:pt x="1007" y="205"/>
                </a:moveTo>
                <a:cubicBezTo>
                  <a:pt x="1025" y="192"/>
                  <a:pt x="1025" y="192"/>
                  <a:pt x="1025" y="192"/>
                </a:cubicBezTo>
                <a:cubicBezTo>
                  <a:pt x="1026" y="193"/>
                  <a:pt x="1027" y="194"/>
                  <a:pt x="1028" y="196"/>
                </a:cubicBezTo>
                <a:cubicBezTo>
                  <a:pt x="1010" y="209"/>
                  <a:pt x="1010" y="209"/>
                  <a:pt x="1010" y="209"/>
                </a:cubicBezTo>
                <a:cubicBezTo>
                  <a:pt x="1009" y="208"/>
                  <a:pt x="1008" y="206"/>
                  <a:pt x="1007" y="205"/>
                </a:cubicBezTo>
                <a:close/>
                <a:moveTo>
                  <a:pt x="1011" y="211"/>
                </a:moveTo>
                <a:cubicBezTo>
                  <a:pt x="1029" y="198"/>
                  <a:pt x="1029" y="198"/>
                  <a:pt x="1029" y="198"/>
                </a:cubicBezTo>
                <a:cubicBezTo>
                  <a:pt x="1030" y="199"/>
                  <a:pt x="1031" y="201"/>
                  <a:pt x="1032" y="202"/>
                </a:cubicBezTo>
                <a:cubicBezTo>
                  <a:pt x="1014" y="216"/>
                  <a:pt x="1014" y="216"/>
                  <a:pt x="1014" y="216"/>
                </a:cubicBezTo>
                <a:cubicBezTo>
                  <a:pt x="1013" y="214"/>
                  <a:pt x="1012" y="213"/>
                  <a:pt x="1011" y="211"/>
                </a:cubicBezTo>
                <a:close/>
                <a:moveTo>
                  <a:pt x="1016" y="217"/>
                </a:moveTo>
                <a:cubicBezTo>
                  <a:pt x="1033" y="204"/>
                  <a:pt x="1033" y="204"/>
                  <a:pt x="1033" y="204"/>
                </a:cubicBezTo>
                <a:cubicBezTo>
                  <a:pt x="1034" y="206"/>
                  <a:pt x="1035" y="207"/>
                  <a:pt x="1036" y="209"/>
                </a:cubicBezTo>
                <a:cubicBezTo>
                  <a:pt x="1019" y="221"/>
                  <a:pt x="1019" y="221"/>
                  <a:pt x="1019" y="221"/>
                </a:cubicBezTo>
                <a:cubicBezTo>
                  <a:pt x="1018" y="220"/>
                  <a:pt x="1017" y="219"/>
                  <a:pt x="1016" y="217"/>
                </a:cubicBezTo>
                <a:close/>
                <a:moveTo>
                  <a:pt x="1020" y="223"/>
                </a:moveTo>
                <a:cubicBezTo>
                  <a:pt x="1037" y="211"/>
                  <a:pt x="1037" y="211"/>
                  <a:pt x="1037" y="211"/>
                </a:cubicBezTo>
                <a:cubicBezTo>
                  <a:pt x="1038" y="213"/>
                  <a:pt x="1039" y="215"/>
                  <a:pt x="1040" y="217"/>
                </a:cubicBezTo>
                <a:cubicBezTo>
                  <a:pt x="1024" y="228"/>
                  <a:pt x="1024" y="228"/>
                  <a:pt x="1024" y="228"/>
                </a:cubicBezTo>
                <a:cubicBezTo>
                  <a:pt x="1023" y="227"/>
                  <a:pt x="1022" y="225"/>
                  <a:pt x="1020" y="223"/>
                </a:cubicBezTo>
                <a:close/>
                <a:moveTo>
                  <a:pt x="1029" y="234"/>
                </a:moveTo>
                <a:cubicBezTo>
                  <a:pt x="1028" y="233"/>
                  <a:pt x="1027" y="232"/>
                  <a:pt x="1026" y="230"/>
                </a:cubicBezTo>
                <a:cubicBezTo>
                  <a:pt x="1041" y="219"/>
                  <a:pt x="1041" y="219"/>
                  <a:pt x="1041" y="219"/>
                </a:cubicBezTo>
                <a:cubicBezTo>
                  <a:pt x="1041" y="220"/>
                  <a:pt x="1042" y="221"/>
                  <a:pt x="1042" y="222"/>
                </a:cubicBezTo>
                <a:cubicBezTo>
                  <a:pt x="1043" y="223"/>
                  <a:pt x="1043" y="224"/>
                  <a:pt x="1043" y="225"/>
                </a:cubicBezTo>
                <a:cubicBezTo>
                  <a:pt x="1030" y="235"/>
                  <a:pt x="1030" y="235"/>
                  <a:pt x="1030" y="235"/>
                </a:cubicBezTo>
                <a:cubicBezTo>
                  <a:pt x="1030" y="234"/>
                  <a:pt x="1029" y="234"/>
                  <a:pt x="1029" y="234"/>
                </a:cubicBezTo>
                <a:close/>
                <a:moveTo>
                  <a:pt x="1034" y="241"/>
                </a:moveTo>
                <a:cubicBezTo>
                  <a:pt x="1033" y="239"/>
                  <a:pt x="1032" y="238"/>
                  <a:pt x="1031" y="236"/>
                </a:cubicBezTo>
                <a:cubicBezTo>
                  <a:pt x="1044" y="227"/>
                  <a:pt x="1044" y="227"/>
                  <a:pt x="1044" y="227"/>
                </a:cubicBezTo>
                <a:cubicBezTo>
                  <a:pt x="1045" y="228"/>
                  <a:pt x="1046" y="230"/>
                  <a:pt x="1046" y="232"/>
                </a:cubicBezTo>
                <a:lnTo>
                  <a:pt x="1034" y="241"/>
                </a:lnTo>
                <a:close/>
                <a:moveTo>
                  <a:pt x="1035" y="243"/>
                </a:moveTo>
                <a:cubicBezTo>
                  <a:pt x="1047" y="234"/>
                  <a:pt x="1047" y="234"/>
                  <a:pt x="1047" y="234"/>
                </a:cubicBezTo>
                <a:cubicBezTo>
                  <a:pt x="1048" y="236"/>
                  <a:pt x="1048" y="238"/>
                  <a:pt x="1049" y="240"/>
                </a:cubicBezTo>
                <a:cubicBezTo>
                  <a:pt x="1038" y="247"/>
                  <a:pt x="1038" y="247"/>
                  <a:pt x="1038" y="247"/>
                </a:cubicBezTo>
                <a:cubicBezTo>
                  <a:pt x="1037" y="246"/>
                  <a:pt x="1036" y="244"/>
                  <a:pt x="1035" y="243"/>
                </a:cubicBezTo>
                <a:close/>
                <a:moveTo>
                  <a:pt x="1040" y="249"/>
                </a:moveTo>
                <a:cubicBezTo>
                  <a:pt x="1050" y="242"/>
                  <a:pt x="1050" y="242"/>
                  <a:pt x="1050" y="242"/>
                </a:cubicBezTo>
                <a:cubicBezTo>
                  <a:pt x="1050" y="244"/>
                  <a:pt x="1051" y="246"/>
                  <a:pt x="1052" y="248"/>
                </a:cubicBezTo>
                <a:cubicBezTo>
                  <a:pt x="1043" y="254"/>
                  <a:pt x="1043" y="254"/>
                  <a:pt x="1043" y="254"/>
                </a:cubicBezTo>
                <a:cubicBezTo>
                  <a:pt x="1042" y="253"/>
                  <a:pt x="1041" y="251"/>
                  <a:pt x="1040" y="249"/>
                </a:cubicBezTo>
                <a:close/>
                <a:moveTo>
                  <a:pt x="1044" y="256"/>
                </a:moveTo>
                <a:cubicBezTo>
                  <a:pt x="1052" y="250"/>
                  <a:pt x="1052" y="250"/>
                  <a:pt x="1052" y="250"/>
                </a:cubicBezTo>
                <a:cubicBezTo>
                  <a:pt x="1053" y="252"/>
                  <a:pt x="1053" y="254"/>
                  <a:pt x="1054" y="256"/>
                </a:cubicBezTo>
                <a:cubicBezTo>
                  <a:pt x="1047" y="261"/>
                  <a:pt x="1047" y="261"/>
                  <a:pt x="1047" y="261"/>
                </a:cubicBezTo>
                <a:cubicBezTo>
                  <a:pt x="1046" y="259"/>
                  <a:pt x="1045" y="258"/>
                  <a:pt x="1044" y="256"/>
                </a:cubicBezTo>
                <a:close/>
                <a:moveTo>
                  <a:pt x="1048" y="263"/>
                </a:moveTo>
                <a:cubicBezTo>
                  <a:pt x="1054" y="258"/>
                  <a:pt x="1054" y="258"/>
                  <a:pt x="1054" y="258"/>
                </a:cubicBezTo>
                <a:cubicBezTo>
                  <a:pt x="1055" y="260"/>
                  <a:pt x="1055" y="262"/>
                  <a:pt x="1056" y="264"/>
                </a:cubicBezTo>
                <a:cubicBezTo>
                  <a:pt x="1050" y="268"/>
                  <a:pt x="1050" y="268"/>
                  <a:pt x="1050" y="268"/>
                </a:cubicBezTo>
                <a:cubicBezTo>
                  <a:pt x="1049" y="266"/>
                  <a:pt x="1048" y="264"/>
                  <a:pt x="1048" y="263"/>
                </a:cubicBezTo>
                <a:close/>
                <a:moveTo>
                  <a:pt x="1051" y="270"/>
                </a:moveTo>
                <a:cubicBezTo>
                  <a:pt x="1056" y="266"/>
                  <a:pt x="1056" y="266"/>
                  <a:pt x="1056" y="266"/>
                </a:cubicBezTo>
                <a:cubicBezTo>
                  <a:pt x="1056" y="268"/>
                  <a:pt x="1056" y="271"/>
                  <a:pt x="1057" y="273"/>
                </a:cubicBezTo>
                <a:cubicBezTo>
                  <a:pt x="1054" y="275"/>
                  <a:pt x="1054" y="275"/>
                  <a:pt x="1054" y="275"/>
                </a:cubicBezTo>
                <a:cubicBezTo>
                  <a:pt x="1053" y="273"/>
                  <a:pt x="1052" y="271"/>
                  <a:pt x="1051" y="270"/>
                </a:cubicBezTo>
                <a:close/>
                <a:moveTo>
                  <a:pt x="1055" y="277"/>
                </a:moveTo>
                <a:cubicBezTo>
                  <a:pt x="1057" y="275"/>
                  <a:pt x="1057" y="275"/>
                  <a:pt x="1057" y="275"/>
                </a:cubicBezTo>
                <a:cubicBezTo>
                  <a:pt x="1057" y="278"/>
                  <a:pt x="1057" y="281"/>
                  <a:pt x="1057" y="283"/>
                </a:cubicBezTo>
                <a:cubicBezTo>
                  <a:pt x="1056" y="281"/>
                  <a:pt x="1055" y="279"/>
                  <a:pt x="1055" y="277"/>
                </a:cubicBezTo>
                <a:close/>
                <a:moveTo>
                  <a:pt x="811" y="666"/>
                </a:moveTo>
                <a:cubicBezTo>
                  <a:pt x="810" y="662"/>
                  <a:pt x="809" y="659"/>
                  <a:pt x="809" y="656"/>
                </a:cubicBezTo>
                <a:cubicBezTo>
                  <a:pt x="808" y="651"/>
                  <a:pt x="809" y="647"/>
                  <a:pt x="811" y="642"/>
                </a:cubicBezTo>
                <a:lnTo>
                  <a:pt x="811" y="666"/>
                </a:lnTo>
                <a:close/>
                <a:moveTo>
                  <a:pt x="817" y="675"/>
                </a:moveTo>
                <a:cubicBezTo>
                  <a:pt x="815" y="673"/>
                  <a:pt x="814" y="672"/>
                  <a:pt x="813" y="670"/>
                </a:cubicBezTo>
                <a:cubicBezTo>
                  <a:pt x="813" y="638"/>
                  <a:pt x="813" y="638"/>
                  <a:pt x="813" y="638"/>
                </a:cubicBezTo>
                <a:cubicBezTo>
                  <a:pt x="814" y="637"/>
                  <a:pt x="815" y="635"/>
                  <a:pt x="817" y="633"/>
                </a:cubicBezTo>
                <a:lnTo>
                  <a:pt x="817" y="675"/>
                </a:lnTo>
                <a:close/>
                <a:moveTo>
                  <a:pt x="823" y="680"/>
                </a:moveTo>
                <a:cubicBezTo>
                  <a:pt x="821" y="679"/>
                  <a:pt x="820" y="678"/>
                  <a:pt x="819" y="677"/>
                </a:cubicBezTo>
                <a:cubicBezTo>
                  <a:pt x="819" y="631"/>
                  <a:pt x="819" y="631"/>
                  <a:pt x="819" y="631"/>
                </a:cubicBezTo>
                <a:cubicBezTo>
                  <a:pt x="820" y="630"/>
                  <a:pt x="821" y="629"/>
                  <a:pt x="823" y="628"/>
                </a:cubicBezTo>
                <a:lnTo>
                  <a:pt x="823" y="680"/>
                </a:lnTo>
                <a:close/>
                <a:moveTo>
                  <a:pt x="828" y="683"/>
                </a:moveTo>
                <a:cubicBezTo>
                  <a:pt x="827" y="682"/>
                  <a:pt x="826" y="682"/>
                  <a:pt x="825" y="681"/>
                </a:cubicBezTo>
                <a:cubicBezTo>
                  <a:pt x="825" y="627"/>
                  <a:pt x="825" y="627"/>
                  <a:pt x="825" y="627"/>
                </a:cubicBezTo>
                <a:cubicBezTo>
                  <a:pt x="826" y="626"/>
                  <a:pt x="827" y="626"/>
                  <a:pt x="828" y="625"/>
                </a:cubicBezTo>
                <a:lnTo>
                  <a:pt x="828" y="683"/>
                </a:lnTo>
                <a:close/>
                <a:moveTo>
                  <a:pt x="834" y="684"/>
                </a:moveTo>
                <a:cubicBezTo>
                  <a:pt x="833" y="684"/>
                  <a:pt x="832" y="684"/>
                  <a:pt x="830" y="683"/>
                </a:cubicBezTo>
                <a:cubicBezTo>
                  <a:pt x="830" y="624"/>
                  <a:pt x="830" y="624"/>
                  <a:pt x="830" y="624"/>
                </a:cubicBezTo>
                <a:cubicBezTo>
                  <a:pt x="832" y="623"/>
                  <a:pt x="833" y="623"/>
                  <a:pt x="834" y="622"/>
                </a:cubicBezTo>
                <a:lnTo>
                  <a:pt x="834" y="684"/>
                </a:lnTo>
                <a:close/>
                <a:moveTo>
                  <a:pt x="840" y="683"/>
                </a:moveTo>
                <a:cubicBezTo>
                  <a:pt x="839" y="684"/>
                  <a:pt x="838" y="684"/>
                  <a:pt x="837" y="684"/>
                </a:cubicBezTo>
                <a:cubicBezTo>
                  <a:pt x="837" y="684"/>
                  <a:pt x="836" y="684"/>
                  <a:pt x="836" y="684"/>
                </a:cubicBezTo>
                <a:cubicBezTo>
                  <a:pt x="836" y="658"/>
                  <a:pt x="836" y="658"/>
                  <a:pt x="836" y="658"/>
                </a:cubicBezTo>
                <a:cubicBezTo>
                  <a:pt x="837" y="659"/>
                  <a:pt x="838" y="660"/>
                  <a:pt x="839" y="661"/>
                </a:cubicBezTo>
                <a:cubicBezTo>
                  <a:pt x="840" y="661"/>
                  <a:pt x="840" y="661"/>
                  <a:pt x="840" y="661"/>
                </a:cubicBezTo>
                <a:lnTo>
                  <a:pt x="840" y="683"/>
                </a:lnTo>
                <a:close/>
                <a:moveTo>
                  <a:pt x="840" y="643"/>
                </a:moveTo>
                <a:cubicBezTo>
                  <a:pt x="839" y="645"/>
                  <a:pt x="837" y="647"/>
                  <a:pt x="836" y="649"/>
                </a:cubicBezTo>
                <a:cubicBezTo>
                  <a:pt x="836" y="621"/>
                  <a:pt x="836" y="621"/>
                  <a:pt x="836" y="621"/>
                </a:cubicBezTo>
                <a:cubicBezTo>
                  <a:pt x="837" y="621"/>
                  <a:pt x="839" y="620"/>
                  <a:pt x="840" y="620"/>
                </a:cubicBezTo>
                <a:lnTo>
                  <a:pt x="840" y="643"/>
                </a:lnTo>
                <a:close/>
                <a:moveTo>
                  <a:pt x="847" y="665"/>
                </a:moveTo>
                <a:cubicBezTo>
                  <a:pt x="848" y="667"/>
                  <a:pt x="848" y="670"/>
                  <a:pt x="847" y="673"/>
                </a:cubicBezTo>
                <a:lnTo>
                  <a:pt x="847" y="665"/>
                </a:lnTo>
                <a:close/>
                <a:moveTo>
                  <a:pt x="845" y="662"/>
                </a:moveTo>
                <a:cubicBezTo>
                  <a:pt x="845" y="678"/>
                  <a:pt x="845" y="678"/>
                  <a:pt x="845" y="678"/>
                </a:cubicBezTo>
                <a:cubicBezTo>
                  <a:pt x="845" y="679"/>
                  <a:pt x="844" y="681"/>
                  <a:pt x="843" y="682"/>
                </a:cubicBezTo>
                <a:cubicBezTo>
                  <a:pt x="843" y="661"/>
                  <a:pt x="843" y="661"/>
                  <a:pt x="843" y="661"/>
                </a:cubicBezTo>
                <a:cubicBezTo>
                  <a:pt x="844" y="661"/>
                  <a:pt x="845" y="662"/>
                  <a:pt x="845" y="662"/>
                </a:cubicBezTo>
                <a:close/>
                <a:moveTo>
                  <a:pt x="847" y="639"/>
                </a:moveTo>
                <a:cubicBezTo>
                  <a:pt x="845" y="640"/>
                  <a:pt x="844" y="641"/>
                  <a:pt x="843" y="642"/>
                </a:cubicBezTo>
                <a:cubicBezTo>
                  <a:pt x="843" y="619"/>
                  <a:pt x="843" y="619"/>
                  <a:pt x="843" y="619"/>
                </a:cubicBezTo>
                <a:cubicBezTo>
                  <a:pt x="844" y="619"/>
                  <a:pt x="845" y="619"/>
                  <a:pt x="847" y="619"/>
                </a:cubicBezTo>
                <a:lnTo>
                  <a:pt x="847" y="639"/>
                </a:lnTo>
                <a:close/>
                <a:moveTo>
                  <a:pt x="854" y="636"/>
                </a:moveTo>
                <a:cubicBezTo>
                  <a:pt x="852" y="637"/>
                  <a:pt x="850" y="638"/>
                  <a:pt x="849" y="638"/>
                </a:cubicBezTo>
                <a:cubicBezTo>
                  <a:pt x="849" y="618"/>
                  <a:pt x="849" y="618"/>
                  <a:pt x="849" y="618"/>
                </a:cubicBezTo>
                <a:cubicBezTo>
                  <a:pt x="850" y="618"/>
                  <a:pt x="852" y="618"/>
                  <a:pt x="854" y="618"/>
                </a:cubicBezTo>
                <a:lnTo>
                  <a:pt x="854" y="636"/>
                </a:lnTo>
                <a:close/>
                <a:moveTo>
                  <a:pt x="860" y="635"/>
                </a:moveTo>
                <a:cubicBezTo>
                  <a:pt x="859" y="635"/>
                  <a:pt x="858" y="635"/>
                  <a:pt x="856" y="636"/>
                </a:cubicBezTo>
                <a:cubicBezTo>
                  <a:pt x="856" y="618"/>
                  <a:pt x="856" y="618"/>
                  <a:pt x="856" y="618"/>
                </a:cubicBezTo>
                <a:cubicBezTo>
                  <a:pt x="858" y="618"/>
                  <a:pt x="859" y="619"/>
                  <a:pt x="860" y="619"/>
                </a:cubicBezTo>
                <a:lnTo>
                  <a:pt x="860" y="635"/>
                </a:lnTo>
                <a:close/>
                <a:moveTo>
                  <a:pt x="866" y="634"/>
                </a:moveTo>
                <a:cubicBezTo>
                  <a:pt x="865" y="634"/>
                  <a:pt x="864" y="634"/>
                  <a:pt x="862" y="635"/>
                </a:cubicBezTo>
                <a:cubicBezTo>
                  <a:pt x="862" y="619"/>
                  <a:pt x="862" y="619"/>
                  <a:pt x="862" y="619"/>
                </a:cubicBezTo>
                <a:cubicBezTo>
                  <a:pt x="864" y="619"/>
                  <a:pt x="865" y="620"/>
                  <a:pt x="866" y="620"/>
                </a:cubicBezTo>
                <a:lnTo>
                  <a:pt x="866" y="634"/>
                </a:lnTo>
                <a:close/>
                <a:moveTo>
                  <a:pt x="872" y="634"/>
                </a:moveTo>
                <a:cubicBezTo>
                  <a:pt x="871" y="634"/>
                  <a:pt x="869" y="634"/>
                  <a:pt x="868" y="634"/>
                </a:cubicBezTo>
                <a:cubicBezTo>
                  <a:pt x="868" y="621"/>
                  <a:pt x="868" y="621"/>
                  <a:pt x="868" y="621"/>
                </a:cubicBezTo>
                <a:cubicBezTo>
                  <a:pt x="869" y="621"/>
                  <a:pt x="871" y="622"/>
                  <a:pt x="872" y="622"/>
                </a:cubicBezTo>
                <a:lnTo>
                  <a:pt x="872" y="634"/>
                </a:lnTo>
                <a:close/>
                <a:moveTo>
                  <a:pt x="877" y="635"/>
                </a:moveTo>
                <a:cubicBezTo>
                  <a:pt x="876" y="635"/>
                  <a:pt x="875" y="635"/>
                  <a:pt x="874" y="634"/>
                </a:cubicBezTo>
                <a:cubicBezTo>
                  <a:pt x="874" y="623"/>
                  <a:pt x="874" y="623"/>
                  <a:pt x="874" y="623"/>
                </a:cubicBezTo>
                <a:cubicBezTo>
                  <a:pt x="875" y="624"/>
                  <a:pt x="876" y="624"/>
                  <a:pt x="877" y="625"/>
                </a:cubicBezTo>
                <a:lnTo>
                  <a:pt x="877" y="635"/>
                </a:lnTo>
                <a:close/>
                <a:moveTo>
                  <a:pt x="882" y="636"/>
                </a:moveTo>
                <a:cubicBezTo>
                  <a:pt x="881" y="636"/>
                  <a:pt x="880" y="636"/>
                  <a:pt x="879" y="635"/>
                </a:cubicBezTo>
                <a:cubicBezTo>
                  <a:pt x="879" y="626"/>
                  <a:pt x="879" y="626"/>
                  <a:pt x="879" y="626"/>
                </a:cubicBezTo>
                <a:cubicBezTo>
                  <a:pt x="879" y="626"/>
                  <a:pt x="881" y="627"/>
                  <a:pt x="882" y="628"/>
                </a:cubicBezTo>
                <a:lnTo>
                  <a:pt x="882" y="636"/>
                </a:lnTo>
                <a:close/>
                <a:moveTo>
                  <a:pt x="888" y="639"/>
                </a:moveTo>
                <a:cubicBezTo>
                  <a:pt x="887" y="638"/>
                  <a:pt x="885" y="638"/>
                  <a:pt x="884" y="637"/>
                </a:cubicBezTo>
                <a:cubicBezTo>
                  <a:pt x="884" y="630"/>
                  <a:pt x="884" y="630"/>
                  <a:pt x="884" y="630"/>
                </a:cubicBezTo>
                <a:cubicBezTo>
                  <a:pt x="886" y="631"/>
                  <a:pt x="887" y="632"/>
                  <a:pt x="888" y="634"/>
                </a:cubicBezTo>
                <a:lnTo>
                  <a:pt x="888" y="639"/>
                </a:lnTo>
                <a:close/>
                <a:moveTo>
                  <a:pt x="890" y="640"/>
                </a:moveTo>
                <a:cubicBezTo>
                  <a:pt x="890" y="637"/>
                  <a:pt x="890" y="637"/>
                  <a:pt x="890" y="637"/>
                </a:cubicBezTo>
                <a:cubicBezTo>
                  <a:pt x="891" y="639"/>
                  <a:pt x="892" y="641"/>
                  <a:pt x="892" y="643"/>
                </a:cubicBezTo>
                <a:cubicBezTo>
                  <a:pt x="892" y="642"/>
                  <a:pt x="891" y="641"/>
                  <a:pt x="890" y="640"/>
                </a:cubicBezTo>
                <a:close/>
                <a:moveTo>
                  <a:pt x="277" y="1493"/>
                </a:moveTo>
                <a:cubicBezTo>
                  <a:pt x="277" y="1496"/>
                  <a:pt x="275" y="1500"/>
                  <a:pt x="276" y="1503"/>
                </a:cubicBezTo>
                <a:cubicBezTo>
                  <a:pt x="270" y="1502"/>
                  <a:pt x="267" y="1499"/>
                  <a:pt x="270" y="1493"/>
                </a:cubicBezTo>
                <a:cubicBezTo>
                  <a:pt x="271" y="1490"/>
                  <a:pt x="274" y="1488"/>
                  <a:pt x="278" y="1486"/>
                </a:cubicBezTo>
                <a:cubicBezTo>
                  <a:pt x="277" y="1489"/>
                  <a:pt x="277" y="1491"/>
                  <a:pt x="277" y="1493"/>
                </a:cubicBezTo>
                <a:close/>
                <a:moveTo>
                  <a:pt x="285" y="1502"/>
                </a:moveTo>
                <a:cubicBezTo>
                  <a:pt x="284" y="1503"/>
                  <a:pt x="282" y="1503"/>
                  <a:pt x="281" y="1503"/>
                </a:cubicBezTo>
                <a:cubicBezTo>
                  <a:pt x="282" y="1500"/>
                  <a:pt x="281" y="1497"/>
                  <a:pt x="282" y="1494"/>
                </a:cubicBezTo>
                <a:cubicBezTo>
                  <a:pt x="282" y="1492"/>
                  <a:pt x="282" y="1488"/>
                  <a:pt x="282" y="1485"/>
                </a:cubicBezTo>
                <a:cubicBezTo>
                  <a:pt x="283" y="1485"/>
                  <a:pt x="284" y="1485"/>
                  <a:pt x="286" y="1485"/>
                </a:cubicBezTo>
                <a:cubicBezTo>
                  <a:pt x="285" y="1491"/>
                  <a:pt x="285" y="1497"/>
                  <a:pt x="285" y="1502"/>
                </a:cubicBezTo>
                <a:close/>
                <a:moveTo>
                  <a:pt x="294" y="1501"/>
                </a:moveTo>
                <a:cubicBezTo>
                  <a:pt x="293" y="1501"/>
                  <a:pt x="291" y="1502"/>
                  <a:pt x="290" y="1502"/>
                </a:cubicBezTo>
                <a:cubicBezTo>
                  <a:pt x="290" y="1497"/>
                  <a:pt x="291" y="1490"/>
                  <a:pt x="290" y="1485"/>
                </a:cubicBezTo>
                <a:cubicBezTo>
                  <a:pt x="292" y="1485"/>
                  <a:pt x="294" y="1485"/>
                  <a:pt x="295" y="1486"/>
                </a:cubicBezTo>
                <a:cubicBezTo>
                  <a:pt x="295" y="1487"/>
                  <a:pt x="295" y="1488"/>
                  <a:pt x="295" y="1490"/>
                </a:cubicBezTo>
                <a:cubicBezTo>
                  <a:pt x="295" y="1493"/>
                  <a:pt x="295" y="1496"/>
                  <a:pt x="294" y="1500"/>
                </a:cubicBezTo>
                <a:cubicBezTo>
                  <a:pt x="294" y="1500"/>
                  <a:pt x="294" y="1501"/>
                  <a:pt x="294" y="1501"/>
                </a:cubicBezTo>
                <a:close/>
                <a:moveTo>
                  <a:pt x="304" y="1499"/>
                </a:moveTo>
                <a:cubicBezTo>
                  <a:pt x="304" y="1499"/>
                  <a:pt x="303" y="1499"/>
                  <a:pt x="303" y="1499"/>
                </a:cubicBezTo>
                <a:cubicBezTo>
                  <a:pt x="302" y="1500"/>
                  <a:pt x="300" y="1500"/>
                  <a:pt x="298" y="1500"/>
                </a:cubicBezTo>
                <a:cubicBezTo>
                  <a:pt x="299" y="1497"/>
                  <a:pt x="299" y="1494"/>
                  <a:pt x="299" y="1491"/>
                </a:cubicBezTo>
                <a:cubicBezTo>
                  <a:pt x="299" y="1489"/>
                  <a:pt x="300" y="1488"/>
                  <a:pt x="299" y="1486"/>
                </a:cubicBezTo>
                <a:cubicBezTo>
                  <a:pt x="301" y="1487"/>
                  <a:pt x="304" y="1488"/>
                  <a:pt x="305" y="1489"/>
                </a:cubicBezTo>
                <a:cubicBezTo>
                  <a:pt x="304" y="1492"/>
                  <a:pt x="304" y="1496"/>
                  <a:pt x="304" y="1499"/>
                </a:cubicBezTo>
                <a:close/>
                <a:moveTo>
                  <a:pt x="1094" y="237"/>
                </a:moveTo>
                <a:cubicBezTo>
                  <a:pt x="1096" y="238"/>
                  <a:pt x="1097" y="240"/>
                  <a:pt x="1098" y="241"/>
                </a:cubicBezTo>
                <a:cubicBezTo>
                  <a:pt x="1088" y="239"/>
                  <a:pt x="1088" y="239"/>
                  <a:pt x="1088" y="239"/>
                </a:cubicBezTo>
                <a:cubicBezTo>
                  <a:pt x="1090" y="238"/>
                  <a:pt x="1091" y="237"/>
                  <a:pt x="1094" y="237"/>
                </a:cubicBezTo>
                <a:close/>
                <a:moveTo>
                  <a:pt x="1084" y="250"/>
                </a:moveTo>
                <a:cubicBezTo>
                  <a:pt x="1098" y="252"/>
                  <a:pt x="1098" y="252"/>
                  <a:pt x="1098" y="252"/>
                </a:cubicBezTo>
                <a:cubicBezTo>
                  <a:pt x="1097" y="255"/>
                  <a:pt x="1096" y="258"/>
                  <a:pt x="1096" y="259"/>
                </a:cubicBezTo>
                <a:cubicBezTo>
                  <a:pt x="1082" y="256"/>
                  <a:pt x="1082" y="256"/>
                  <a:pt x="1082" y="256"/>
                </a:cubicBezTo>
                <a:cubicBezTo>
                  <a:pt x="1083" y="254"/>
                  <a:pt x="1083" y="252"/>
                  <a:pt x="1084" y="250"/>
                </a:cubicBezTo>
                <a:close/>
                <a:moveTo>
                  <a:pt x="1082" y="258"/>
                </a:moveTo>
                <a:cubicBezTo>
                  <a:pt x="1095" y="261"/>
                  <a:pt x="1095" y="261"/>
                  <a:pt x="1095" y="261"/>
                </a:cubicBezTo>
                <a:cubicBezTo>
                  <a:pt x="1095" y="264"/>
                  <a:pt x="1094" y="266"/>
                  <a:pt x="1093" y="268"/>
                </a:cubicBezTo>
                <a:cubicBezTo>
                  <a:pt x="1081" y="265"/>
                  <a:pt x="1081" y="265"/>
                  <a:pt x="1081" y="265"/>
                </a:cubicBezTo>
                <a:cubicBezTo>
                  <a:pt x="1081" y="264"/>
                  <a:pt x="1081" y="261"/>
                  <a:pt x="1082" y="258"/>
                </a:cubicBezTo>
                <a:close/>
                <a:moveTo>
                  <a:pt x="1080" y="267"/>
                </a:moveTo>
                <a:cubicBezTo>
                  <a:pt x="1093" y="270"/>
                  <a:pt x="1093" y="270"/>
                  <a:pt x="1093" y="270"/>
                </a:cubicBezTo>
                <a:cubicBezTo>
                  <a:pt x="1092" y="272"/>
                  <a:pt x="1091" y="274"/>
                  <a:pt x="1091" y="276"/>
                </a:cubicBezTo>
                <a:cubicBezTo>
                  <a:pt x="1079" y="273"/>
                  <a:pt x="1079" y="273"/>
                  <a:pt x="1079" y="273"/>
                </a:cubicBezTo>
                <a:cubicBezTo>
                  <a:pt x="1080" y="271"/>
                  <a:pt x="1080" y="269"/>
                  <a:pt x="1080" y="267"/>
                </a:cubicBezTo>
                <a:close/>
                <a:moveTo>
                  <a:pt x="1079" y="275"/>
                </a:moveTo>
                <a:cubicBezTo>
                  <a:pt x="1090" y="277"/>
                  <a:pt x="1090" y="277"/>
                  <a:pt x="1090" y="277"/>
                </a:cubicBezTo>
                <a:cubicBezTo>
                  <a:pt x="1089" y="279"/>
                  <a:pt x="1089" y="281"/>
                  <a:pt x="1088" y="283"/>
                </a:cubicBezTo>
                <a:cubicBezTo>
                  <a:pt x="1078" y="281"/>
                  <a:pt x="1078" y="281"/>
                  <a:pt x="1078" y="281"/>
                </a:cubicBezTo>
                <a:cubicBezTo>
                  <a:pt x="1078" y="279"/>
                  <a:pt x="1079" y="277"/>
                  <a:pt x="1079" y="275"/>
                </a:cubicBezTo>
                <a:close/>
                <a:moveTo>
                  <a:pt x="1078" y="283"/>
                </a:moveTo>
                <a:cubicBezTo>
                  <a:pt x="1087" y="285"/>
                  <a:pt x="1087" y="285"/>
                  <a:pt x="1087" y="285"/>
                </a:cubicBezTo>
                <a:cubicBezTo>
                  <a:pt x="1086" y="287"/>
                  <a:pt x="1086" y="288"/>
                  <a:pt x="1085" y="290"/>
                </a:cubicBezTo>
                <a:cubicBezTo>
                  <a:pt x="1077" y="288"/>
                  <a:pt x="1077" y="288"/>
                  <a:pt x="1077" y="288"/>
                </a:cubicBezTo>
                <a:cubicBezTo>
                  <a:pt x="1077" y="287"/>
                  <a:pt x="1077" y="285"/>
                  <a:pt x="1078" y="283"/>
                </a:cubicBezTo>
                <a:close/>
                <a:moveTo>
                  <a:pt x="1076" y="290"/>
                </a:moveTo>
                <a:cubicBezTo>
                  <a:pt x="1084" y="292"/>
                  <a:pt x="1084" y="292"/>
                  <a:pt x="1084" y="292"/>
                </a:cubicBezTo>
                <a:cubicBezTo>
                  <a:pt x="1084" y="293"/>
                  <a:pt x="1083" y="295"/>
                  <a:pt x="1083" y="296"/>
                </a:cubicBezTo>
                <a:cubicBezTo>
                  <a:pt x="1076" y="295"/>
                  <a:pt x="1076" y="295"/>
                  <a:pt x="1076" y="295"/>
                </a:cubicBezTo>
                <a:cubicBezTo>
                  <a:pt x="1076" y="293"/>
                  <a:pt x="1076" y="292"/>
                  <a:pt x="1076" y="290"/>
                </a:cubicBezTo>
                <a:close/>
                <a:moveTo>
                  <a:pt x="1075" y="297"/>
                </a:moveTo>
                <a:cubicBezTo>
                  <a:pt x="1082" y="298"/>
                  <a:pt x="1082" y="298"/>
                  <a:pt x="1082" y="298"/>
                </a:cubicBezTo>
                <a:cubicBezTo>
                  <a:pt x="1081" y="300"/>
                  <a:pt x="1081" y="301"/>
                  <a:pt x="1080" y="303"/>
                </a:cubicBezTo>
                <a:cubicBezTo>
                  <a:pt x="1074" y="302"/>
                  <a:pt x="1074" y="302"/>
                  <a:pt x="1074" y="302"/>
                </a:cubicBezTo>
                <a:cubicBezTo>
                  <a:pt x="1075" y="300"/>
                  <a:pt x="1075" y="298"/>
                  <a:pt x="1075" y="297"/>
                </a:cubicBezTo>
                <a:close/>
                <a:moveTo>
                  <a:pt x="1074" y="304"/>
                </a:moveTo>
                <a:cubicBezTo>
                  <a:pt x="1079" y="305"/>
                  <a:pt x="1079" y="305"/>
                  <a:pt x="1079" y="305"/>
                </a:cubicBezTo>
                <a:cubicBezTo>
                  <a:pt x="1078" y="307"/>
                  <a:pt x="1078" y="308"/>
                  <a:pt x="1077" y="310"/>
                </a:cubicBezTo>
                <a:cubicBezTo>
                  <a:pt x="1073" y="309"/>
                  <a:pt x="1073" y="309"/>
                  <a:pt x="1073" y="309"/>
                </a:cubicBezTo>
                <a:cubicBezTo>
                  <a:pt x="1074" y="307"/>
                  <a:pt x="1074" y="306"/>
                  <a:pt x="1074" y="304"/>
                </a:cubicBezTo>
                <a:close/>
                <a:moveTo>
                  <a:pt x="1076" y="342"/>
                </a:moveTo>
                <a:cubicBezTo>
                  <a:pt x="1076" y="341"/>
                  <a:pt x="1077" y="339"/>
                  <a:pt x="1077" y="338"/>
                </a:cubicBezTo>
                <a:cubicBezTo>
                  <a:pt x="1077" y="338"/>
                  <a:pt x="1077" y="338"/>
                  <a:pt x="1077" y="338"/>
                </a:cubicBezTo>
                <a:cubicBezTo>
                  <a:pt x="1085" y="341"/>
                  <a:pt x="1085" y="341"/>
                  <a:pt x="1085" y="341"/>
                </a:cubicBezTo>
                <a:cubicBezTo>
                  <a:pt x="1084" y="342"/>
                  <a:pt x="1083" y="343"/>
                  <a:pt x="1083" y="344"/>
                </a:cubicBezTo>
                <a:lnTo>
                  <a:pt x="1076" y="342"/>
                </a:lnTo>
                <a:close/>
                <a:moveTo>
                  <a:pt x="1081" y="346"/>
                </a:moveTo>
                <a:cubicBezTo>
                  <a:pt x="1080" y="348"/>
                  <a:pt x="1079" y="349"/>
                  <a:pt x="1078" y="350"/>
                </a:cubicBezTo>
                <a:cubicBezTo>
                  <a:pt x="1074" y="349"/>
                  <a:pt x="1074" y="349"/>
                  <a:pt x="1074" y="349"/>
                </a:cubicBezTo>
                <a:cubicBezTo>
                  <a:pt x="1074" y="347"/>
                  <a:pt x="1075" y="345"/>
                  <a:pt x="1075" y="344"/>
                </a:cubicBezTo>
                <a:lnTo>
                  <a:pt x="1081" y="346"/>
                </a:lnTo>
                <a:close/>
                <a:moveTo>
                  <a:pt x="1073" y="311"/>
                </a:moveTo>
                <a:cubicBezTo>
                  <a:pt x="1077" y="312"/>
                  <a:pt x="1077" y="312"/>
                  <a:pt x="1077" y="312"/>
                </a:cubicBezTo>
                <a:cubicBezTo>
                  <a:pt x="1076" y="313"/>
                  <a:pt x="1075" y="315"/>
                  <a:pt x="1075" y="316"/>
                </a:cubicBezTo>
                <a:cubicBezTo>
                  <a:pt x="1072" y="315"/>
                  <a:pt x="1072" y="315"/>
                  <a:pt x="1072" y="315"/>
                </a:cubicBezTo>
                <a:cubicBezTo>
                  <a:pt x="1073" y="314"/>
                  <a:pt x="1073" y="313"/>
                  <a:pt x="1073" y="311"/>
                </a:cubicBezTo>
                <a:close/>
                <a:moveTo>
                  <a:pt x="1072" y="317"/>
                </a:moveTo>
                <a:cubicBezTo>
                  <a:pt x="1074" y="318"/>
                  <a:pt x="1074" y="318"/>
                  <a:pt x="1074" y="318"/>
                </a:cubicBezTo>
                <a:cubicBezTo>
                  <a:pt x="1073" y="322"/>
                  <a:pt x="1072" y="325"/>
                  <a:pt x="1071" y="325"/>
                </a:cubicBezTo>
                <a:cubicBezTo>
                  <a:pt x="1072" y="323"/>
                  <a:pt x="1072" y="320"/>
                  <a:pt x="1072" y="317"/>
                </a:cubicBezTo>
                <a:close/>
                <a:moveTo>
                  <a:pt x="1073" y="351"/>
                </a:moveTo>
                <a:cubicBezTo>
                  <a:pt x="1077" y="352"/>
                  <a:pt x="1077" y="352"/>
                  <a:pt x="1077" y="352"/>
                </a:cubicBezTo>
                <a:cubicBezTo>
                  <a:pt x="1074" y="355"/>
                  <a:pt x="1072" y="358"/>
                  <a:pt x="1070" y="360"/>
                </a:cubicBezTo>
                <a:cubicBezTo>
                  <a:pt x="1071" y="358"/>
                  <a:pt x="1072" y="354"/>
                  <a:pt x="1073" y="351"/>
                </a:cubicBezTo>
                <a:close/>
                <a:moveTo>
                  <a:pt x="1061" y="390"/>
                </a:moveTo>
                <a:cubicBezTo>
                  <a:pt x="1061" y="390"/>
                  <a:pt x="1061" y="390"/>
                  <a:pt x="1062" y="389"/>
                </a:cubicBezTo>
                <a:cubicBezTo>
                  <a:pt x="1066" y="384"/>
                  <a:pt x="1072" y="381"/>
                  <a:pt x="1078" y="378"/>
                </a:cubicBezTo>
                <a:cubicBezTo>
                  <a:pt x="1080" y="399"/>
                  <a:pt x="1080" y="399"/>
                  <a:pt x="1080" y="399"/>
                </a:cubicBezTo>
                <a:cubicBezTo>
                  <a:pt x="1079" y="397"/>
                  <a:pt x="1078" y="395"/>
                  <a:pt x="1077" y="394"/>
                </a:cubicBezTo>
                <a:cubicBezTo>
                  <a:pt x="1075" y="393"/>
                  <a:pt x="1073" y="394"/>
                  <a:pt x="1072" y="396"/>
                </a:cubicBezTo>
                <a:cubicBezTo>
                  <a:pt x="1072" y="397"/>
                  <a:pt x="1072" y="399"/>
                  <a:pt x="1072" y="400"/>
                </a:cubicBezTo>
                <a:cubicBezTo>
                  <a:pt x="1073" y="401"/>
                  <a:pt x="1073" y="402"/>
                  <a:pt x="1073" y="403"/>
                </a:cubicBezTo>
                <a:cubicBezTo>
                  <a:pt x="1072" y="404"/>
                  <a:pt x="1071" y="404"/>
                  <a:pt x="1070" y="405"/>
                </a:cubicBezTo>
                <a:cubicBezTo>
                  <a:pt x="1069" y="403"/>
                  <a:pt x="1067" y="402"/>
                  <a:pt x="1065" y="401"/>
                </a:cubicBezTo>
                <a:cubicBezTo>
                  <a:pt x="1064" y="401"/>
                  <a:pt x="1063" y="402"/>
                  <a:pt x="1063" y="403"/>
                </a:cubicBezTo>
                <a:cubicBezTo>
                  <a:pt x="1062" y="405"/>
                  <a:pt x="1063" y="407"/>
                  <a:pt x="1064" y="409"/>
                </a:cubicBezTo>
                <a:cubicBezTo>
                  <a:pt x="1061" y="412"/>
                  <a:pt x="1058" y="414"/>
                  <a:pt x="1056" y="417"/>
                </a:cubicBezTo>
                <a:cubicBezTo>
                  <a:pt x="1058" y="408"/>
                  <a:pt x="1060" y="399"/>
                  <a:pt x="1061" y="390"/>
                </a:cubicBezTo>
                <a:close/>
                <a:moveTo>
                  <a:pt x="1030" y="648"/>
                </a:moveTo>
                <a:cubicBezTo>
                  <a:pt x="1032" y="647"/>
                  <a:pt x="1033" y="646"/>
                  <a:pt x="1035" y="645"/>
                </a:cubicBezTo>
                <a:cubicBezTo>
                  <a:pt x="1038" y="660"/>
                  <a:pt x="1038" y="660"/>
                  <a:pt x="1038" y="660"/>
                </a:cubicBezTo>
                <a:cubicBezTo>
                  <a:pt x="1036" y="661"/>
                  <a:pt x="1035" y="661"/>
                  <a:pt x="1033" y="662"/>
                </a:cubicBezTo>
                <a:cubicBezTo>
                  <a:pt x="1033" y="662"/>
                  <a:pt x="1033" y="662"/>
                  <a:pt x="1033" y="662"/>
                </a:cubicBezTo>
                <a:lnTo>
                  <a:pt x="1030" y="648"/>
                </a:lnTo>
                <a:close/>
                <a:moveTo>
                  <a:pt x="1032" y="663"/>
                </a:moveTo>
                <a:cubicBezTo>
                  <a:pt x="1030" y="664"/>
                  <a:pt x="1028" y="665"/>
                  <a:pt x="1026" y="666"/>
                </a:cubicBezTo>
                <a:cubicBezTo>
                  <a:pt x="1025" y="651"/>
                  <a:pt x="1025" y="651"/>
                  <a:pt x="1025" y="651"/>
                </a:cubicBezTo>
                <a:cubicBezTo>
                  <a:pt x="1026" y="650"/>
                  <a:pt x="1027" y="649"/>
                  <a:pt x="1028" y="649"/>
                </a:cubicBezTo>
                <a:lnTo>
                  <a:pt x="1032" y="663"/>
                </a:lnTo>
                <a:close/>
                <a:moveTo>
                  <a:pt x="1036" y="644"/>
                </a:moveTo>
                <a:cubicBezTo>
                  <a:pt x="1038" y="643"/>
                  <a:pt x="1040" y="642"/>
                  <a:pt x="1041" y="641"/>
                </a:cubicBezTo>
                <a:cubicBezTo>
                  <a:pt x="1046" y="654"/>
                  <a:pt x="1046" y="654"/>
                  <a:pt x="1046" y="654"/>
                </a:cubicBezTo>
                <a:cubicBezTo>
                  <a:pt x="1044" y="656"/>
                  <a:pt x="1042" y="657"/>
                  <a:pt x="1040" y="659"/>
                </a:cubicBezTo>
                <a:lnTo>
                  <a:pt x="1036" y="644"/>
                </a:lnTo>
                <a:close/>
                <a:moveTo>
                  <a:pt x="1043" y="639"/>
                </a:moveTo>
                <a:cubicBezTo>
                  <a:pt x="1044" y="639"/>
                  <a:pt x="1045" y="638"/>
                  <a:pt x="1046" y="637"/>
                </a:cubicBezTo>
                <a:cubicBezTo>
                  <a:pt x="1054" y="649"/>
                  <a:pt x="1054" y="649"/>
                  <a:pt x="1054" y="649"/>
                </a:cubicBezTo>
                <a:cubicBezTo>
                  <a:pt x="1052" y="651"/>
                  <a:pt x="1050" y="652"/>
                  <a:pt x="1048" y="653"/>
                </a:cubicBezTo>
                <a:lnTo>
                  <a:pt x="1043" y="639"/>
                </a:lnTo>
                <a:close/>
                <a:moveTo>
                  <a:pt x="1048" y="636"/>
                </a:moveTo>
                <a:cubicBezTo>
                  <a:pt x="1049" y="634"/>
                  <a:pt x="1051" y="633"/>
                  <a:pt x="1052" y="632"/>
                </a:cubicBezTo>
                <a:cubicBezTo>
                  <a:pt x="1060" y="645"/>
                  <a:pt x="1060" y="645"/>
                  <a:pt x="1060" y="645"/>
                </a:cubicBezTo>
                <a:cubicBezTo>
                  <a:pt x="1059" y="646"/>
                  <a:pt x="1057" y="647"/>
                  <a:pt x="1056" y="648"/>
                </a:cubicBezTo>
                <a:lnTo>
                  <a:pt x="1048" y="636"/>
                </a:lnTo>
                <a:close/>
                <a:moveTo>
                  <a:pt x="1054" y="631"/>
                </a:moveTo>
                <a:cubicBezTo>
                  <a:pt x="1054" y="630"/>
                  <a:pt x="1055" y="630"/>
                  <a:pt x="1056" y="629"/>
                </a:cubicBezTo>
                <a:cubicBezTo>
                  <a:pt x="1056" y="629"/>
                  <a:pt x="1057" y="628"/>
                  <a:pt x="1057" y="627"/>
                </a:cubicBezTo>
                <a:cubicBezTo>
                  <a:pt x="1066" y="640"/>
                  <a:pt x="1066" y="640"/>
                  <a:pt x="1066" y="640"/>
                </a:cubicBezTo>
                <a:cubicBezTo>
                  <a:pt x="1064" y="641"/>
                  <a:pt x="1063" y="642"/>
                  <a:pt x="1062" y="644"/>
                </a:cubicBezTo>
                <a:lnTo>
                  <a:pt x="1054" y="631"/>
                </a:lnTo>
                <a:close/>
                <a:moveTo>
                  <a:pt x="981" y="665"/>
                </a:moveTo>
                <a:cubicBezTo>
                  <a:pt x="995" y="655"/>
                  <a:pt x="995" y="655"/>
                  <a:pt x="995" y="655"/>
                </a:cubicBezTo>
                <a:cubicBezTo>
                  <a:pt x="996" y="656"/>
                  <a:pt x="996" y="656"/>
                  <a:pt x="997" y="656"/>
                </a:cubicBezTo>
                <a:cubicBezTo>
                  <a:pt x="998" y="656"/>
                  <a:pt x="1000" y="654"/>
                  <a:pt x="1000" y="653"/>
                </a:cubicBezTo>
                <a:cubicBezTo>
                  <a:pt x="1000" y="652"/>
                  <a:pt x="1000" y="652"/>
                  <a:pt x="1000" y="652"/>
                </a:cubicBezTo>
                <a:cubicBezTo>
                  <a:pt x="1008" y="644"/>
                  <a:pt x="1008" y="644"/>
                  <a:pt x="1008" y="644"/>
                </a:cubicBezTo>
                <a:cubicBezTo>
                  <a:pt x="1008" y="645"/>
                  <a:pt x="1009" y="645"/>
                  <a:pt x="1010" y="645"/>
                </a:cubicBezTo>
                <a:cubicBezTo>
                  <a:pt x="1012" y="645"/>
                  <a:pt x="1014" y="643"/>
                  <a:pt x="1014" y="641"/>
                </a:cubicBezTo>
                <a:cubicBezTo>
                  <a:pt x="1014" y="641"/>
                  <a:pt x="1014" y="640"/>
                  <a:pt x="1013" y="640"/>
                </a:cubicBezTo>
                <a:cubicBezTo>
                  <a:pt x="1022" y="632"/>
                  <a:pt x="1022" y="632"/>
                  <a:pt x="1022" y="632"/>
                </a:cubicBezTo>
                <a:cubicBezTo>
                  <a:pt x="1023" y="632"/>
                  <a:pt x="1024" y="633"/>
                  <a:pt x="1025" y="633"/>
                </a:cubicBezTo>
                <a:cubicBezTo>
                  <a:pt x="1027" y="633"/>
                  <a:pt x="1029" y="630"/>
                  <a:pt x="1029" y="628"/>
                </a:cubicBezTo>
                <a:cubicBezTo>
                  <a:pt x="1029" y="627"/>
                  <a:pt x="1029" y="627"/>
                  <a:pt x="1029" y="626"/>
                </a:cubicBezTo>
                <a:cubicBezTo>
                  <a:pt x="1037" y="617"/>
                  <a:pt x="1037" y="617"/>
                  <a:pt x="1037" y="617"/>
                </a:cubicBezTo>
                <a:cubicBezTo>
                  <a:pt x="1037" y="617"/>
                  <a:pt x="1038" y="617"/>
                  <a:pt x="1039" y="617"/>
                </a:cubicBezTo>
                <a:cubicBezTo>
                  <a:pt x="1042" y="617"/>
                  <a:pt x="1045" y="615"/>
                  <a:pt x="1045" y="611"/>
                </a:cubicBezTo>
                <a:cubicBezTo>
                  <a:pt x="1045" y="610"/>
                  <a:pt x="1044" y="608"/>
                  <a:pt x="1044" y="607"/>
                </a:cubicBezTo>
                <a:cubicBezTo>
                  <a:pt x="1049" y="600"/>
                  <a:pt x="1049" y="600"/>
                  <a:pt x="1049" y="600"/>
                </a:cubicBezTo>
                <a:cubicBezTo>
                  <a:pt x="1050" y="600"/>
                  <a:pt x="1052" y="601"/>
                  <a:pt x="1054" y="601"/>
                </a:cubicBezTo>
                <a:cubicBezTo>
                  <a:pt x="1058" y="601"/>
                  <a:pt x="1061" y="598"/>
                  <a:pt x="1061" y="593"/>
                </a:cubicBezTo>
                <a:cubicBezTo>
                  <a:pt x="1061" y="591"/>
                  <a:pt x="1060" y="589"/>
                  <a:pt x="1059" y="588"/>
                </a:cubicBezTo>
                <a:cubicBezTo>
                  <a:pt x="1067" y="576"/>
                  <a:pt x="1067" y="576"/>
                  <a:pt x="1067" y="576"/>
                </a:cubicBezTo>
                <a:cubicBezTo>
                  <a:pt x="1069" y="577"/>
                  <a:pt x="1071" y="578"/>
                  <a:pt x="1072" y="580"/>
                </a:cubicBezTo>
                <a:cubicBezTo>
                  <a:pt x="1077" y="587"/>
                  <a:pt x="1075" y="596"/>
                  <a:pt x="1064" y="612"/>
                </a:cubicBezTo>
                <a:cubicBezTo>
                  <a:pt x="1051" y="630"/>
                  <a:pt x="1004" y="656"/>
                  <a:pt x="981" y="665"/>
                </a:cubicBezTo>
                <a:close/>
                <a:moveTo>
                  <a:pt x="1024" y="668"/>
                </a:moveTo>
                <a:cubicBezTo>
                  <a:pt x="1023" y="668"/>
                  <a:pt x="1021" y="669"/>
                  <a:pt x="1020" y="670"/>
                </a:cubicBezTo>
                <a:cubicBezTo>
                  <a:pt x="1019" y="654"/>
                  <a:pt x="1019" y="654"/>
                  <a:pt x="1019" y="654"/>
                </a:cubicBezTo>
                <a:cubicBezTo>
                  <a:pt x="1020" y="653"/>
                  <a:pt x="1022" y="653"/>
                  <a:pt x="1023" y="652"/>
                </a:cubicBezTo>
                <a:lnTo>
                  <a:pt x="1024" y="668"/>
                </a:lnTo>
                <a:close/>
                <a:moveTo>
                  <a:pt x="1018" y="671"/>
                </a:moveTo>
                <a:cubicBezTo>
                  <a:pt x="1016" y="672"/>
                  <a:pt x="1014" y="673"/>
                  <a:pt x="1012" y="674"/>
                </a:cubicBezTo>
                <a:cubicBezTo>
                  <a:pt x="1014" y="657"/>
                  <a:pt x="1014" y="657"/>
                  <a:pt x="1014" y="657"/>
                </a:cubicBezTo>
                <a:cubicBezTo>
                  <a:pt x="1015" y="656"/>
                  <a:pt x="1016" y="656"/>
                  <a:pt x="1017" y="655"/>
                </a:cubicBezTo>
                <a:lnTo>
                  <a:pt x="1018" y="671"/>
                </a:lnTo>
                <a:close/>
                <a:moveTo>
                  <a:pt x="1011" y="658"/>
                </a:moveTo>
                <a:cubicBezTo>
                  <a:pt x="1010" y="675"/>
                  <a:pt x="1010" y="675"/>
                  <a:pt x="1010" y="675"/>
                </a:cubicBezTo>
                <a:cubicBezTo>
                  <a:pt x="1008" y="676"/>
                  <a:pt x="1006" y="677"/>
                  <a:pt x="1004" y="677"/>
                </a:cubicBezTo>
                <a:cubicBezTo>
                  <a:pt x="1005" y="661"/>
                  <a:pt x="1005" y="661"/>
                  <a:pt x="1005" y="661"/>
                </a:cubicBezTo>
                <a:cubicBezTo>
                  <a:pt x="1007" y="660"/>
                  <a:pt x="1009" y="659"/>
                  <a:pt x="1011" y="658"/>
                </a:cubicBezTo>
                <a:close/>
                <a:moveTo>
                  <a:pt x="1049" y="721"/>
                </a:moveTo>
                <a:cubicBezTo>
                  <a:pt x="1045" y="731"/>
                  <a:pt x="1045" y="731"/>
                  <a:pt x="1045" y="731"/>
                </a:cubicBezTo>
                <a:cubicBezTo>
                  <a:pt x="1032" y="723"/>
                  <a:pt x="1018" y="716"/>
                  <a:pt x="1003" y="711"/>
                </a:cubicBezTo>
                <a:cubicBezTo>
                  <a:pt x="1010" y="708"/>
                  <a:pt x="1010" y="708"/>
                  <a:pt x="1010" y="708"/>
                </a:cubicBezTo>
                <a:cubicBezTo>
                  <a:pt x="1010" y="709"/>
                  <a:pt x="1012" y="710"/>
                  <a:pt x="1013" y="710"/>
                </a:cubicBezTo>
                <a:cubicBezTo>
                  <a:pt x="1015" y="710"/>
                  <a:pt x="1016" y="708"/>
                  <a:pt x="1017" y="707"/>
                </a:cubicBezTo>
                <a:cubicBezTo>
                  <a:pt x="1049" y="718"/>
                  <a:pt x="1049" y="718"/>
                  <a:pt x="1049" y="718"/>
                </a:cubicBezTo>
                <a:cubicBezTo>
                  <a:pt x="1049" y="718"/>
                  <a:pt x="1049" y="719"/>
                  <a:pt x="1049" y="719"/>
                </a:cubicBezTo>
                <a:cubicBezTo>
                  <a:pt x="1049" y="719"/>
                  <a:pt x="1049" y="720"/>
                  <a:pt x="1049" y="721"/>
                </a:cubicBezTo>
                <a:close/>
                <a:moveTo>
                  <a:pt x="1098" y="745"/>
                </a:moveTo>
                <a:cubicBezTo>
                  <a:pt x="1073" y="758"/>
                  <a:pt x="1073" y="758"/>
                  <a:pt x="1073" y="758"/>
                </a:cubicBezTo>
                <a:cubicBezTo>
                  <a:pt x="1072" y="756"/>
                  <a:pt x="1070" y="754"/>
                  <a:pt x="1069" y="753"/>
                </a:cubicBezTo>
                <a:cubicBezTo>
                  <a:pt x="1063" y="745"/>
                  <a:pt x="1055" y="738"/>
                  <a:pt x="1047" y="733"/>
                </a:cubicBezTo>
                <a:cubicBezTo>
                  <a:pt x="1051" y="722"/>
                  <a:pt x="1051" y="722"/>
                  <a:pt x="1051" y="722"/>
                </a:cubicBezTo>
                <a:cubicBezTo>
                  <a:pt x="1052" y="723"/>
                  <a:pt x="1052" y="723"/>
                  <a:pt x="1053" y="723"/>
                </a:cubicBezTo>
                <a:cubicBezTo>
                  <a:pt x="1055" y="723"/>
                  <a:pt x="1056" y="722"/>
                  <a:pt x="1057" y="721"/>
                </a:cubicBezTo>
                <a:cubicBezTo>
                  <a:pt x="1099" y="740"/>
                  <a:pt x="1099" y="740"/>
                  <a:pt x="1099" y="740"/>
                </a:cubicBezTo>
                <a:cubicBezTo>
                  <a:pt x="1098" y="741"/>
                  <a:pt x="1098" y="742"/>
                  <a:pt x="1098" y="743"/>
                </a:cubicBezTo>
                <a:cubicBezTo>
                  <a:pt x="1098" y="744"/>
                  <a:pt x="1098" y="745"/>
                  <a:pt x="1098" y="745"/>
                </a:cubicBezTo>
                <a:close/>
                <a:moveTo>
                  <a:pt x="1068" y="829"/>
                </a:moveTo>
                <a:cubicBezTo>
                  <a:pt x="1071" y="830"/>
                  <a:pt x="1074" y="829"/>
                  <a:pt x="1076" y="829"/>
                </a:cubicBezTo>
                <a:cubicBezTo>
                  <a:pt x="1076" y="831"/>
                  <a:pt x="1076" y="834"/>
                  <a:pt x="1076" y="836"/>
                </a:cubicBezTo>
                <a:cubicBezTo>
                  <a:pt x="1075" y="836"/>
                  <a:pt x="1074" y="836"/>
                  <a:pt x="1074" y="836"/>
                </a:cubicBezTo>
                <a:cubicBezTo>
                  <a:pt x="1073" y="836"/>
                  <a:pt x="1073" y="836"/>
                  <a:pt x="1073" y="836"/>
                </a:cubicBezTo>
                <a:cubicBezTo>
                  <a:pt x="1049" y="829"/>
                  <a:pt x="1049" y="829"/>
                  <a:pt x="1049" y="829"/>
                </a:cubicBezTo>
                <a:cubicBezTo>
                  <a:pt x="1051" y="826"/>
                  <a:pt x="1052" y="823"/>
                  <a:pt x="1052" y="820"/>
                </a:cubicBezTo>
                <a:cubicBezTo>
                  <a:pt x="1052" y="819"/>
                  <a:pt x="1053" y="818"/>
                  <a:pt x="1053" y="817"/>
                </a:cubicBezTo>
                <a:cubicBezTo>
                  <a:pt x="1065" y="814"/>
                  <a:pt x="1065" y="814"/>
                  <a:pt x="1065" y="814"/>
                </a:cubicBezTo>
                <a:cubicBezTo>
                  <a:pt x="1065" y="814"/>
                  <a:pt x="1066" y="815"/>
                  <a:pt x="1066" y="815"/>
                </a:cubicBezTo>
                <a:cubicBezTo>
                  <a:pt x="1068" y="816"/>
                  <a:pt x="1074" y="815"/>
                  <a:pt x="1075" y="815"/>
                </a:cubicBezTo>
                <a:cubicBezTo>
                  <a:pt x="1075" y="816"/>
                  <a:pt x="1075" y="818"/>
                  <a:pt x="1076" y="820"/>
                </a:cubicBezTo>
                <a:cubicBezTo>
                  <a:pt x="1073" y="821"/>
                  <a:pt x="1071" y="821"/>
                  <a:pt x="1068" y="822"/>
                </a:cubicBezTo>
                <a:cubicBezTo>
                  <a:pt x="1065" y="823"/>
                  <a:pt x="1065" y="828"/>
                  <a:pt x="1068" y="829"/>
                </a:cubicBezTo>
                <a:close/>
                <a:moveTo>
                  <a:pt x="1081" y="909"/>
                </a:moveTo>
                <a:cubicBezTo>
                  <a:pt x="1034" y="938"/>
                  <a:pt x="1034" y="938"/>
                  <a:pt x="1034" y="938"/>
                </a:cubicBezTo>
                <a:cubicBezTo>
                  <a:pt x="1033" y="937"/>
                  <a:pt x="1033" y="936"/>
                  <a:pt x="1032" y="936"/>
                </a:cubicBezTo>
                <a:cubicBezTo>
                  <a:pt x="1033" y="914"/>
                  <a:pt x="1033" y="914"/>
                  <a:pt x="1033" y="914"/>
                </a:cubicBezTo>
                <a:cubicBezTo>
                  <a:pt x="1049" y="912"/>
                  <a:pt x="1063" y="905"/>
                  <a:pt x="1074" y="894"/>
                </a:cubicBezTo>
                <a:cubicBezTo>
                  <a:pt x="1082" y="905"/>
                  <a:pt x="1082" y="905"/>
                  <a:pt x="1082" y="905"/>
                </a:cubicBezTo>
                <a:cubicBezTo>
                  <a:pt x="1081" y="906"/>
                  <a:pt x="1081" y="906"/>
                  <a:pt x="1081" y="907"/>
                </a:cubicBezTo>
                <a:cubicBezTo>
                  <a:pt x="1081" y="908"/>
                  <a:pt x="1081" y="909"/>
                  <a:pt x="1081" y="909"/>
                </a:cubicBezTo>
                <a:close/>
                <a:moveTo>
                  <a:pt x="1080" y="1481"/>
                </a:moveTo>
                <a:cubicBezTo>
                  <a:pt x="1080" y="1548"/>
                  <a:pt x="1080" y="1548"/>
                  <a:pt x="1080" y="1548"/>
                </a:cubicBezTo>
                <a:cubicBezTo>
                  <a:pt x="1079" y="1537"/>
                  <a:pt x="1077" y="1525"/>
                  <a:pt x="1074" y="1514"/>
                </a:cubicBezTo>
                <a:cubicBezTo>
                  <a:pt x="1074" y="1462"/>
                  <a:pt x="1074" y="1462"/>
                  <a:pt x="1074" y="1462"/>
                </a:cubicBezTo>
                <a:cubicBezTo>
                  <a:pt x="1077" y="1469"/>
                  <a:pt x="1079" y="1476"/>
                  <a:pt x="1080" y="1481"/>
                </a:cubicBezTo>
                <a:close/>
                <a:moveTo>
                  <a:pt x="1075" y="1447"/>
                </a:moveTo>
                <a:cubicBezTo>
                  <a:pt x="1077" y="1447"/>
                  <a:pt x="1079" y="1448"/>
                  <a:pt x="1081" y="1448"/>
                </a:cubicBezTo>
                <a:cubicBezTo>
                  <a:pt x="1080" y="1450"/>
                  <a:pt x="1078" y="1452"/>
                  <a:pt x="1077" y="1454"/>
                </a:cubicBezTo>
                <a:cubicBezTo>
                  <a:pt x="1076" y="1452"/>
                  <a:pt x="1075" y="1449"/>
                  <a:pt x="1075" y="1447"/>
                </a:cubicBezTo>
                <a:close/>
                <a:moveTo>
                  <a:pt x="1090" y="1516"/>
                </a:moveTo>
                <a:cubicBezTo>
                  <a:pt x="1091" y="1524"/>
                  <a:pt x="1092" y="1531"/>
                  <a:pt x="1094" y="1538"/>
                </a:cubicBezTo>
                <a:cubicBezTo>
                  <a:pt x="1093" y="1558"/>
                  <a:pt x="1092" y="1583"/>
                  <a:pt x="1091" y="1600"/>
                </a:cubicBezTo>
                <a:cubicBezTo>
                  <a:pt x="1090" y="1603"/>
                  <a:pt x="1090" y="1605"/>
                  <a:pt x="1090" y="1608"/>
                </a:cubicBezTo>
                <a:lnTo>
                  <a:pt x="1090" y="1516"/>
                </a:lnTo>
                <a:close/>
                <a:moveTo>
                  <a:pt x="1088" y="1494"/>
                </a:moveTo>
                <a:cubicBezTo>
                  <a:pt x="1091" y="1496"/>
                  <a:pt x="1091" y="1497"/>
                  <a:pt x="1090" y="1500"/>
                </a:cubicBezTo>
                <a:cubicBezTo>
                  <a:pt x="1089" y="1498"/>
                  <a:pt x="1089" y="1496"/>
                  <a:pt x="1088" y="1494"/>
                </a:cubicBezTo>
                <a:close/>
                <a:moveTo>
                  <a:pt x="1092" y="1501"/>
                </a:moveTo>
                <a:cubicBezTo>
                  <a:pt x="1093" y="1507"/>
                  <a:pt x="1093" y="1512"/>
                  <a:pt x="1094" y="1518"/>
                </a:cubicBezTo>
                <a:cubicBezTo>
                  <a:pt x="1093" y="1514"/>
                  <a:pt x="1092" y="1509"/>
                  <a:pt x="1091" y="1504"/>
                </a:cubicBezTo>
                <a:cubicBezTo>
                  <a:pt x="1091" y="1503"/>
                  <a:pt x="1092" y="1502"/>
                  <a:pt x="1092" y="1501"/>
                </a:cubicBezTo>
                <a:close/>
                <a:moveTo>
                  <a:pt x="1092" y="1440"/>
                </a:moveTo>
                <a:cubicBezTo>
                  <a:pt x="1093" y="1440"/>
                  <a:pt x="1093" y="1440"/>
                  <a:pt x="1094" y="1440"/>
                </a:cubicBezTo>
                <a:cubicBezTo>
                  <a:pt x="1094" y="1440"/>
                  <a:pt x="1094" y="1440"/>
                  <a:pt x="1094" y="1440"/>
                </a:cubicBezTo>
                <a:cubicBezTo>
                  <a:pt x="1094" y="1442"/>
                  <a:pt x="1093" y="1443"/>
                  <a:pt x="1093" y="1445"/>
                </a:cubicBezTo>
                <a:cubicBezTo>
                  <a:pt x="1093" y="1443"/>
                  <a:pt x="1092" y="1441"/>
                  <a:pt x="1092" y="1440"/>
                </a:cubicBezTo>
                <a:close/>
                <a:moveTo>
                  <a:pt x="1090" y="1486"/>
                </a:moveTo>
                <a:cubicBezTo>
                  <a:pt x="1091" y="1488"/>
                  <a:pt x="1091" y="1490"/>
                  <a:pt x="1091" y="1492"/>
                </a:cubicBezTo>
                <a:cubicBezTo>
                  <a:pt x="1089" y="1490"/>
                  <a:pt x="1089" y="1489"/>
                  <a:pt x="1090" y="1486"/>
                </a:cubicBezTo>
                <a:close/>
                <a:moveTo>
                  <a:pt x="1086" y="1487"/>
                </a:moveTo>
                <a:cubicBezTo>
                  <a:pt x="1086" y="1484"/>
                  <a:pt x="1085" y="1482"/>
                  <a:pt x="1084" y="1479"/>
                </a:cubicBezTo>
                <a:cubicBezTo>
                  <a:pt x="1086" y="1480"/>
                  <a:pt x="1090" y="1482"/>
                  <a:pt x="1090" y="1482"/>
                </a:cubicBezTo>
                <a:cubicBezTo>
                  <a:pt x="1089" y="1484"/>
                  <a:pt x="1087" y="1485"/>
                  <a:pt x="1086" y="1487"/>
                </a:cubicBezTo>
                <a:close/>
                <a:moveTo>
                  <a:pt x="1088" y="1507"/>
                </a:moveTo>
                <a:cubicBezTo>
                  <a:pt x="1088" y="1594"/>
                  <a:pt x="1088" y="1594"/>
                  <a:pt x="1088" y="1594"/>
                </a:cubicBezTo>
                <a:cubicBezTo>
                  <a:pt x="1086" y="1585"/>
                  <a:pt x="1085" y="1573"/>
                  <a:pt x="1083" y="1560"/>
                </a:cubicBezTo>
                <a:cubicBezTo>
                  <a:pt x="1083" y="1488"/>
                  <a:pt x="1083" y="1488"/>
                  <a:pt x="1083" y="1488"/>
                </a:cubicBezTo>
                <a:cubicBezTo>
                  <a:pt x="1084" y="1493"/>
                  <a:pt x="1085" y="1496"/>
                  <a:pt x="1085" y="1498"/>
                </a:cubicBezTo>
                <a:cubicBezTo>
                  <a:pt x="1086" y="1501"/>
                  <a:pt x="1087" y="1504"/>
                  <a:pt x="1088" y="1507"/>
                </a:cubicBezTo>
                <a:close/>
                <a:moveTo>
                  <a:pt x="1085" y="1476"/>
                </a:moveTo>
                <a:cubicBezTo>
                  <a:pt x="1082" y="1475"/>
                  <a:pt x="1085" y="1472"/>
                  <a:pt x="1087" y="1469"/>
                </a:cubicBezTo>
                <a:cubicBezTo>
                  <a:pt x="1088" y="1472"/>
                  <a:pt x="1088" y="1474"/>
                  <a:pt x="1089" y="1477"/>
                </a:cubicBezTo>
                <a:cubicBezTo>
                  <a:pt x="1087" y="1477"/>
                  <a:pt x="1086" y="1476"/>
                  <a:pt x="1085" y="1476"/>
                </a:cubicBezTo>
                <a:close/>
                <a:moveTo>
                  <a:pt x="1086" y="1467"/>
                </a:moveTo>
                <a:cubicBezTo>
                  <a:pt x="1084" y="1468"/>
                  <a:pt x="1083" y="1469"/>
                  <a:pt x="1082" y="1471"/>
                </a:cubicBezTo>
                <a:cubicBezTo>
                  <a:pt x="1081" y="1468"/>
                  <a:pt x="1080" y="1465"/>
                  <a:pt x="1080" y="1462"/>
                </a:cubicBezTo>
                <a:cubicBezTo>
                  <a:pt x="1083" y="1464"/>
                  <a:pt x="1087" y="1465"/>
                  <a:pt x="1086" y="1467"/>
                </a:cubicBezTo>
                <a:close/>
                <a:moveTo>
                  <a:pt x="1054" y="1655"/>
                </a:moveTo>
                <a:cubicBezTo>
                  <a:pt x="1053" y="1653"/>
                  <a:pt x="1052" y="1651"/>
                  <a:pt x="1051" y="1650"/>
                </a:cubicBezTo>
                <a:cubicBezTo>
                  <a:pt x="1056" y="1645"/>
                  <a:pt x="1056" y="1645"/>
                  <a:pt x="1056" y="1645"/>
                </a:cubicBezTo>
                <a:cubicBezTo>
                  <a:pt x="1057" y="1646"/>
                  <a:pt x="1058" y="1647"/>
                  <a:pt x="1059" y="1649"/>
                </a:cubicBezTo>
                <a:lnTo>
                  <a:pt x="1054" y="1655"/>
                </a:lnTo>
                <a:close/>
                <a:moveTo>
                  <a:pt x="1054" y="1727"/>
                </a:moveTo>
                <a:cubicBezTo>
                  <a:pt x="1054" y="1727"/>
                  <a:pt x="1053" y="1725"/>
                  <a:pt x="1052" y="1723"/>
                </a:cubicBezTo>
                <a:cubicBezTo>
                  <a:pt x="1052" y="1684"/>
                  <a:pt x="1052" y="1684"/>
                  <a:pt x="1052" y="1684"/>
                </a:cubicBezTo>
                <a:cubicBezTo>
                  <a:pt x="1055" y="1695"/>
                  <a:pt x="1054" y="1727"/>
                  <a:pt x="1054" y="1727"/>
                </a:cubicBezTo>
                <a:close/>
                <a:moveTo>
                  <a:pt x="1009" y="1755"/>
                </a:moveTo>
                <a:cubicBezTo>
                  <a:pt x="1009" y="1735"/>
                  <a:pt x="1009" y="1735"/>
                  <a:pt x="1009" y="1735"/>
                </a:cubicBezTo>
                <a:cubicBezTo>
                  <a:pt x="1010" y="1735"/>
                  <a:pt x="1012" y="1734"/>
                  <a:pt x="1012" y="1733"/>
                </a:cubicBezTo>
                <a:cubicBezTo>
                  <a:pt x="1049" y="1743"/>
                  <a:pt x="1049" y="1743"/>
                  <a:pt x="1049" y="1743"/>
                </a:cubicBezTo>
                <a:cubicBezTo>
                  <a:pt x="1049" y="1745"/>
                  <a:pt x="1050" y="1748"/>
                  <a:pt x="1050" y="1751"/>
                </a:cubicBezTo>
                <a:cubicBezTo>
                  <a:pt x="1045" y="1764"/>
                  <a:pt x="1038" y="1778"/>
                  <a:pt x="1029" y="1792"/>
                </a:cubicBezTo>
                <a:cubicBezTo>
                  <a:pt x="1012" y="1761"/>
                  <a:pt x="1012" y="1761"/>
                  <a:pt x="1012" y="1761"/>
                </a:cubicBezTo>
                <a:cubicBezTo>
                  <a:pt x="1012" y="1761"/>
                  <a:pt x="1012" y="1760"/>
                  <a:pt x="1012" y="1759"/>
                </a:cubicBezTo>
                <a:cubicBezTo>
                  <a:pt x="1012" y="1757"/>
                  <a:pt x="1011" y="1755"/>
                  <a:pt x="1009" y="1755"/>
                </a:cubicBezTo>
                <a:close/>
                <a:moveTo>
                  <a:pt x="1005" y="1762"/>
                </a:moveTo>
                <a:cubicBezTo>
                  <a:pt x="990" y="1779"/>
                  <a:pt x="990" y="1779"/>
                  <a:pt x="990" y="1779"/>
                </a:cubicBezTo>
                <a:cubicBezTo>
                  <a:pt x="990" y="1779"/>
                  <a:pt x="989" y="1778"/>
                  <a:pt x="988" y="1778"/>
                </a:cubicBezTo>
                <a:cubicBezTo>
                  <a:pt x="986" y="1778"/>
                  <a:pt x="985" y="1779"/>
                  <a:pt x="984" y="1781"/>
                </a:cubicBezTo>
                <a:cubicBezTo>
                  <a:pt x="970" y="1780"/>
                  <a:pt x="970" y="1780"/>
                  <a:pt x="970" y="1780"/>
                </a:cubicBezTo>
                <a:cubicBezTo>
                  <a:pt x="970" y="1777"/>
                  <a:pt x="968" y="1776"/>
                  <a:pt x="966" y="1776"/>
                </a:cubicBezTo>
                <a:cubicBezTo>
                  <a:pt x="965" y="1776"/>
                  <a:pt x="965" y="1776"/>
                  <a:pt x="965" y="1776"/>
                </a:cubicBezTo>
                <a:cubicBezTo>
                  <a:pt x="958" y="1755"/>
                  <a:pt x="958" y="1755"/>
                  <a:pt x="958" y="1755"/>
                </a:cubicBezTo>
                <a:cubicBezTo>
                  <a:pt x="958" y="1755"/>
                  <a:pt x="958" y="1755"/>
                  <a:pt x="958" y="1755"/>
                </a:cubicBezTo>
                <a:cubicBezTo>
                  <a:pt x="961" y="1754"/>
                  <a:pt x="960" y="1750"/>
                  <a:pt x="959" y="1747"/>
                </a:cubicBezTo>
                <a:cubicBezTo>
                  <a:pt x="1005" y="1733"/>
                  <a:pt x="1005" y="1733"/>
                  <a:pt x="1005" y="1733"/>
                </a:cubicBezTo>
                <a:cubicBezTo>
                  <a:pt x="1006" y="1734"/>
                  <a:pt x="1006" y="1734"/>
                  <a:pt x="1007" y="1735"/>
                </a:cubicBezTo>
                <a:cubicBezTo>
                  <a:pt x="1007" y="1755"/>
                  <a:pt x="1007" y="1755"/>
                  <a:pt x="1007" y="1755"/>
                </a:cubicBezTo>
                <a:cubicBezTo>
                  <a:pt x="1005" y="1756"/>
                  <a:pt x="1004" y="1757"/>
                  <a:pt x="1004" y="1759"/>
                </a:cubicBezTo>
                <a:cubicBezTo>
                  <a:pt x="1004" y="1760"/>
                  <a:pt x="1004" y="1761"/>
                  <a:pt x="1005" y="1762"/>
                </a:cubicBezTo>
                <a:close/>
                <a:moveTo>
                  <a:pt x="954" y="1814"/>
                </a:moveTo>
                <a:cubicBezTo>
                  <a:pt x="965" y="1785"/>
                  <a:pt x="965" y="1785"/>
                  <a:pt x="965" y="1785"/>
                </a:cubicBezTo>
                <a:cubicBezTo>
                  <a:pt x="975" y="1823"/>
                  <a:pt x="975" y="1823"/>
                  <a:pt x="975" y="1823"/>
                </a:cubicBezTo>
                <a:cubicBezTo>
                  <a:pt x="975" y="1823"/>
                  <a:pt x="975" y="1823"/>
                  <a:pt x="974" y="1823"/>
                </a:cubicBezTo>
                <a:cubicBezTo>
                  <a:pt x="957" y="1819"/>
                  <a:pt x="957" y="1819"/>
                  <a:pt x="957" y="1819"/>
                </a:cubicBezTo>
                <a:cubicBezTo>
                  <a:pt x="957" y="1819"/>
                  <a:pt x="957" y="1819"/>
                  <a:pt x="957" y="1818"/>
                </a:cubicBezTo>
                <a:cubicBezTo>
                  <a:pt x="957" y="1816"/>
                  <a:pt x="956" y="1815"/>
                  <a:pt x="954" y="1814"/>
                </a:cubicBezTo>
                <a:close/>
                <a:moveTo>
                  <a:pt x="914" y="1791"/>
                </a:moveTo>
                <a:cubicBezTo>
                  <a:pt x="950" y="1752"/>
                  <a:pt x="950" y="1752"/>
                  <a:pt x="950" y="1752"/>
                </a:cubicBezTo>
                <a:cubicBezTo>
                  <a:pt x="951" y="1754"/>
                  <a:pt x="953" y="1755"/>
                  <a:pt x="955" y="1755"/>
                </a:cubicBezTo>
                <a:cubicBezTo>
                  <a:pt x="963" y="1776"/>
                  <a:pt x="963" y="1776"/>
                  <a:pt x="963" y="1776"/>
                </a:cubicBezTo>
                <a:cubicBezTo>
                  <a:pt x="962" y="1777"/>
                  <a:pt x="961" y="1778"/>
                  <a:pt x="961" y="1780"/>
                </a:cubicBezTo>
                <a:cubicBezTo>
                  <a:pt x="961" y="1782"/>
                  <a:pt x="962" y="1783"/>
                  <a:pt x="964" y="1784"/>
                </a:cubicBezTo>
                <a:cubicBezTo>
                  <a:pt x="952" y="1814"/>
                  <a:pt x="952" y="1814"/>
                  <a:pt x="952" y="1814"/>
                </a:cubicBezTo>
                <a:cubicBezTo>
                  <a:pt x="951" y="1814"/>
                  <a:pt x="950" y="1815"/>
                  <a:pt x="949" y="1816"/>
                </a:cubicBezTo>
                <a:cubicBezTo>
                  <a:pt x="915" y="1796"/>
                  <a:pt x="915" y="1796"/>
                  <a:pt x="915" y="1796"/>
                </a:cubicBezTo>
                <a:cubicBezTo>
                  <a:pt x="915" y="1795"/>
                  <a:pt x="915" y="1795"/>
                  <a:pt x="915" y="1794"/>
                </a:cubicBezTo>
                <a:cubicBezTo>
                  <a:pt x="915" y="1793"/>
                  <a:pt x="915" y="1792"/>
                  <a:pt x="914" y="1791"/>
                </a:cubicBezTo>
                <a:close/>
                <a:moveTo>
                  <a:pt x="906" y="1794"/>
                </a:moveTo>
                <a:cubicBezTo>
                  <a:pt x="894" y="1796"/>
                  <a:pt x="894" y="1796"/>
                  <a:pt x="894" y="1796"/>
                </a:cubicBezTo>
                <a:cubicBezTo>
                  <a:pt x="893" y="1795"/>
                  <a:pt x="892" y="1795"/>
                  <a:pt x="890" y="1795"/>
                </a:cubicBezTo>
                <a:cubicBezTo>
                  <a:pt x="890" y="1795"/>
                  <a:pt x="889" y="1795"/>
                  <a:pt x="888" y="1795"/>
                </a:cubicBezTo>
                <a:cubicBezTo>
                  <a:pt x="877" y="1786"/>
                  <a:pt x="877" y="1786"/>
                  <a:pt x="877" y="1786"/>
                </a:cubicBezTo>
                <a:cubicBezTo>
                  <a:pt x="878" y="1785"/>
                  <a:pt x="878" y="1784"/>
                  <a:pt x="878" y="1783"/>
                </a:cubicBezTo>
                <a:cubicBezTo>
                  <a:pt x="878" y="1783"/>
                  <a:pt x="878" y="1782"/>
                  <a:pt x="878" y="1782"/>
                </a:cubicBezTo>
                <a:cubicBezTo>
                  <a:pt x="895" y="1775"/>
                  <a:pt x="895" y="1775"/>
                  <a:pt x="895" y="1775"/>
                </a:cubicBezTo>
                <a:cubicBezTo>
                  <a:pt x="895" y="1776"/>
                  <a:pt x="897" y="1776"/>
                  <a:pt x="898" y="1776"/>
                </a:cubicBezTo>
                <a:cubicBezTo>
                  <a:pt x="899" y="1776"/>
                  <a:pt x="899" y="1776"/>
                  <a:pt x="899" y="1776"/>
                </a:cubicBezTo>
                <a:cubicBezTo>
                  <a:pt x="907" y="1792"/>
                  <a:pt x="907" y="1792"/>
                  <a:pt x="907" y="1792"/>
                </a:cubicBezTo>
                <a:cubicBezTo>
                  <a:pt x="907" y="1793"/>
                  <a:pt x="906" y="1793"/>
                  <a:pt x="906" y="1794"/>
                </a:cubicBezTo>
                <a:cubicBezTo>
                  <a:pt x="906" y="1794"/>
                  <a:pt x="906" y="1794"/>
                  <a:pt x="906" y="1794"/>
                </a:cubicBezTo>
                <a:close/>
                <a:moveTo>
                  <a:pt x="870" y="1784"/>
                </a:moveTo>
                <a:cubicBezTo>
                  <a:pt x="831" y="1806"/>
                  <a:pt x="831" y="1806"/>
                  <a:pt x="831" y="1806"/>
                </a:cubicBezTo>
                <a:cubicBezTo>
                  <a:pt x="831" y="1805"/>
                  <a:pt x="830" y="1805"/>
                  <a:pt x="828" y="1805"/>
                </a:cubicBezTo>
                <a:cubicBezTo>
                  <a:pt x="828" y="1805"/>
                  <a:pt x="827" y="1805"/>
                  <a:pt x="826" y="1805"/>
                </a:cubicBezTo>
                <a:cubicBezTo>
                  <a:pt x="817" y="1783"/>
                  <a:pt x="817" y="1783"/>
                  <a:pt x="817" y="1783"/>
                </a:cubicBezTo>
                <a:cubicBezTo>
                  <a:pt x="818" y="1783"/>
                  <a:pt x="819" y="1782"/>
                  <a:pt x="819" y="1780"/>
                </a:cubicBezTo>
                <a:cubicBezTo>
                  <a:pt x="818" y="1779"/>
                  <a:pt x="817" y="1775"/>
                  <a:pt x="817" y="1775"/>
                </a:cubicBezTo>
                <a:cubicBezTo>
                  <a:pt x="817" y="1774"/>
                  <a:pt x="818" y="1774"/>
                  <a:pt x="819" y="1774"/>
                </a:cubicBezTo>
                <a:cubicBezTo>
                  <a:pt x="819" y="1774"/>
                  <a:pt x="820" y="1778"/>
                  <a:pt x="821" y="1780"/>
                </a:cubicBezTo>
                <a:cubicBezTo>
                  <a:pt x="821" y="1783"/>
                  <a:pt x="826" y="1782"/>
                  <a:pt x="826" y="1779"/>
                </a:cubicBezTo>
                <a:cubicBezTo>
                  <a:pt x="826" y="1777"/>
                  <a:pt x="825" y="1774"/>
                  <a:pt x="824" y="1773"/>
                </a:cubicBezTo>
                <a:cubicBezTo>
                  <a:pt x="824" y="1773"/>
                  <a:pt x="824" y="1773"/>
                  <a:pt x="824" y="1773"/>
                </a:cubicBezTo>
                <a:cubicBezTo>
                  <a:pt x="825" y="1772"/>
                  <a:pt x="826" y="1772"/>
                  <a:pt x="827" y="1772"/>
                </a:cubicBezTo>
                <a:cubicBezTo>
                  <a:pt x="827" y="1773"/>
                  <a:pt x="829" y="1777"/>
                  <a:pt x="830" y="1778"/>
                </a:cubicBezTo>
                <a:cubicBezTo>
                  <a:pt x="831" y="1779"/>
                  <a:pt x="832" y="1780"/>
                  <a:pt x="833" y="1780"/>
                </a:cubicBezTo>
                <a:cubicBezTo>
                  <a:pt x="835" y="1779"/>
                  <a:pt x="836" y="1778"/>
                  <a:pt x="835" y="1776"/>
                </a:cubicBezTo>
                <a:cubicBezTo>
                  <a:pt x="835" y="1774"/>
                  <a:pt x="833" y="1771"/>
                  <a:pt x="832" y="1770"/>
                </a:cubicBezTo>
                <a:cubicBezTo>
                  <a:pt x="833" y="1769"/>
                  <a:pt x="835" y="1768"/>
                  <a:pt x="837" y="1768"/>
                </a:cubicBezTo>
                <a:cubicBezTo>
                  <a:pt x="837" y="1768"/>
                  <a:pt x="838" y="1773"/>
                  <a:pt x="841" y="1775"/>
                </a:cubicBezTo>
                <a:cubicBezTo>
                  <a:pt x="844" y="1778"/>
                  <a:pt x="845" y="1773"/>
                  <a:pt x="845" y="1773"/>
                </a:cubicBezTo>
                <a:cubicBezTo>
                  <a:pt x="845" y="1771"/>
                  <a:pt x="841" y="1766"/>
                  <a:pt x="841" y="1766"/>
                </a:cubicBezTo>
                <a:cubicBezTo>
                  <a:pt x="842" y="1765"/>
                  <a:pt x="843" y="1765"/>
                  <a:pt x="844" y="1764"/>
                </a:cubicBezTo>
                <a:cubicBezTo>
                  <a:pt x="845" y="1765"/>
                  <a:pt x="847" y="1770"/>
                  <a:pt x="848" y="1772"/>
                </a:cubicBezTo>
                <a:cubicBezTo>
                  <a:pt x="850" y="1774"/>
                  <a:pt x="853" y="1772"/>
                  <a:pt x="853" y="1769"/>
                </a:cubicBezTo>
                <a:cubicBezTo>
                  <a:pt x="853" y="1768"/>
                  <a:pt x="851" y="1764"/>
                  <a:pt x="849" y="1762"/>
                </a:cubicBezTo>
                <a:cubicBezTo>
                  <a:pt x="851" y="1761"/>
                  <a:pt x="852" y="1760"/>
                  <a:pt x="854" y="1759"/>
                </a:cubicBezTo>
                <a:cubicBezTo>
                  <a:pt x="855" y="1761"/>
                  <a:pt x="856" y="1763"/>
                  <a:pt x="856" y="1765"/>
                </a:cubicBezTo>
                <a:cubicBezTo>
                  <a:pt x="857" y="1768"/>
                  <a:pt x="863" y="1767"/>
                  <a:pt x="862" y="1763"/>
                </a:cubicBezTo>
                <a:cubicBezTo>
                  <a:pt x="861" y="1762"/>
                  <a:pt x="860" y="1759"/>
                  <a:pt x="859" y="1757"/>
                </a:cubicBezTo>
                <a:cubicBezTo>
                  <a:pt x="860" y="1756"/>
                  <a:pt x="861" y="1756"/>
                  <a:pt x="862" y="1755"/>
                </a:cubicBezTo>
                <a:cubicBezTo>
                  <a:pt x="862" y="1755"/>
                  <a:pt x="864" y="1760"/>
                  <a:pt x="864" y="1762"/>
                </a:cubicBezTo>
                <a:cubicBezTo>
                  <a:pt x="865" y="1763"/>
                  <a:pt x="865" y="1763"/>
                  <a:pt x="866" y="1763"/>
                </a:cubicBezTo>
                <a:cubicBezTo>
                  <a:pt x="871" y="1779"/>
                  <a:pt x="871" y="1779"/>
                  <a:pt x="871" y="1779"/>
                </a:cubicBezTo>
                <a:cubicBezTo>
                  <a:pt x="870" y="1780"/>
                  <a:pt x="869" y="1781"/>
                  <a:pt x="869" y="1783"/>
                </a:cubicBezTo>
                <a:cubicBezTo>
                  <a:pt x="869" y="1783"/>
                  <a:pt x="869" y="1784"/>
                  <a:pt x="870" y="1784"/>
                </a:cubicBezTo>
                <a:close/>
                <a:moveTo>
                  <a:pt x="867" y="1926"/>
                </a:moveTo>
                <a:cubicBezTo>
                  <a:pt x="864" y="1926"/>
                  <a:pt x="860" y="1928"/>
                  <a:pt x="857" y="1930"/>
                </a:cubicBezTo>
                <a:cubicBezTo>
                  <a:pt x="855" y="1922"/>
                  <a:pt x="854" y="1915"/>
                  <a:pt x="854" y="1908"/>
                </a:cubicBezTo>
                <a:cubicBezTo>
                  <a:pt x="857" y="1915"/>
                  <a:pt x="862" y="1921"/>
                  <a:pt x="867" y="1926"/>
                </a:cubicBezTo>
                <a:close/>
                <a:moveTo>
                  <a:pt x="861" y="1876"/>
                </a:moveTo>
                <a:cubicBezTo>
                  <a:pt x="861" y="1876"/>
                  <a:pt x="865" y="1876"/>
                  <a:pt x="866" y="1876"/>
                </a:cubicBezTo>
                <a:cubicBezTo>
                  <a:pt x="867" y="1877"/>
                  <a:pt x="868" y="1880"/>
                  <a:pt x="868" y="1881"/>
                </a:cubicBezTo>
                <a:cubicBezTo>
                  <a:pt x="868" y="1883"/>
                  <a:pt x="867" y="1887"/>
                  <a:pt x="863" y="1888"/>
                </a:cubicBezTo>
                <a:cubicBezTo>
                  <a:pt x="862" y="1884"/>
                  <a:pt x="861" y="1880"/>
                  <a:pt x="861" y="1876"/>
                </a:cubicBezTo>
                <a:close/>
                <a:moveTo>
                  <a:pt x="870" y="1976"/>
                </a:moveTo>
                <a:cubicBezTo>
                  <a:pt x="873" y="1980"/>
                  <a:pt x="877" y="1983"/>
                  <a:pt x="881" y="1986"/>
                </a:cubicBezTo>
                <a:cubicBezTo>
                  <a:pt x="881" y="1990"/>
                  <a:pt x="881" y="1990"/>
                  <a:pt x="881" y="1990"/>
                </a:cubicBezTo>
                <a:cubicBezTo>
                  <a:pt x="879" y="1991"/>
                  <a:pt x="878" y="1992"/>
                  <a:pt x="877" y="1994"/>
                </a:cubicBezTo>
                <a:cubicBezTo>
                  <a:pt x="867" y="1994"/>
                  <a:pt x="867" y="1994"/>
                  <a:pt x="867" y="1994"/>
                </a:cubicBezTo>
                <a:cubicBezTo>
                  <a:pt x="867" y="1993"/>
                  <a:pt x="867" y="1992"/>
                  <a:pt x="866" y="1992"/>
                </a:cubicBezTo>
                <a:cubicBezTo>
                  <a:pt x="867" y="1974"/>
                  <a:pt x="867" y="1974"/>
                  <a:pt x="867" y="1974"/>
                </a:cubicBezTo>
                <a:cubicBezTo>
                  <a:pt x="868" y="1974"/>
                  <a:pt x="869" y="1975"/>
                  <a:pt x="870" y="1976"/>
                </a:cubicBezTo>
                <a:close/>
                <a:moveTo>
                  <a:pt x="867" y="1951"/>
                </a:moveTo>
                <a:cubicBezTo>
                  <a:pt x="869" y="1951"/>
                  <a:pt x="871" y="1950"/>
                  <a:pt x="872" y="1949"/>
                </a:cubicBezTo>
                <a:cubicBezTo>
                  <a:pt x="875" y="1947"/>
                  <a:pt x="877" y="1945"/>
                  <a:pt x="879" y="1943"/>
                </a:cubicBezTo>
                <a:cubicBezTo>
                  <a:pt x="884" y="1939"/>
                  <a:pt x="883" y="1945"/>
                  <a:pt x="881" y="1948"/>
                </a:cubicBezTo>
                <a:cubicBezTo>
                  <a:pt x="879" y="1952"/>
                  <a:pt x="876" y="1956"/>
                  <a:pt x="875" y="1961"/>
                </a:cubicBezTo>
                <a:cubicBezTo>
                  <a:pt x="872" y="1958"/>
                  <a:pt x="870" y="1954"/>
                  <a:pt x="867" y="1951"/>
                </a:cubicBezTo>
                <a:close/>
                <a:moveTo>
                  <a:pt x="892" y="1974"/>
                </a:moveTo>
                <a:cubicBezTo>
                  <a:pt x="891" y="1973"/>
                  <a:pt x="884" y="1969"/>
                  <a:pt x="882" y="1967"/>
                </a:cubicBezTo>
                <a:cubicBezTo>
                  <a:pt x="884" y="1966"/>
                  <a:pt x="887" y="1965"/>
                  <a:pt x="888" y="1964"/>
                </a:cubicBezTo>
                <a:cubicBezTo>
                  <a:pt x="892" y="1959"/>
                  <a:pt x="894" y="1952"/>
                  <a:pt x="897" y="1949"/>
                </a:cubicBezTo>
                <a:cubicBezTo>
                  <a:pt x="900" y="1946"/>
                  <a:pt x="903" y="1950"/>
                  <a:pt x="902" y="1953"/>
                </a:cubicBezTo>
                <a:cubicBezTo>
                  <a:pt x="900" y="1955"/>
                  <a:pt x="894" y="1963"/>
                  <a:pt x="892" y="1966"/>
                </a:cubicBezTo>
                <a:cubicBezTo>
                  <a:pt x="890" y="1969"/>
                  <a:pt x="890" y="1971"/>
                  <a:pt x="892" y="1974"/>
                </a:cubicBezTo>
                <a:close/>
                <a:moveTo>
                  <a:pt x="953" y="1968"/>
                </a:moveTo>
                <a:cubicBezTo>
                  <a:pt x="953" y="1965"/>
                  <a:pt x="950" y="1953"/>
                  <a:pt x="954" y="1953"/>
                </a:cubicBezTo>
                <a:cubicBezTo>
                  <a:pt x="959" y="1953"/>
                  <a:pt x="958" y="1967"/>
                  <a:pt x="959" y="1973"/>
                </a:cubicBezTo>
                <a:cubicBezTo>
                  <a:pt x="959" y="1975"/>
                  <a:pt x="962" y="1979"/>
                  <a:pt x="964" y="1981"/>
                </a:cubicBezTo>
                <a:cubicBezTo>
                  <a:pt x="957" y="1983"/>
                  <a:pt x="949" y="1984"/>
                  <a:pt x="942" y="1984"/>
                </a:cubicBezTo>
                <a:cubicBezTo>
                  <a:pt x="944" y="1984"/>
                  <a:pt x="947" y="1983"/>
                  <a:pt x="949" y="1981"/>
                </a:cubicBezTo>
                <a:cubicBezTo>
                  <a:pt x="952" y="1978"/>
                  <a:pt x="953" y="1973"/>
                  <a:pt x="953" y="1968"/>
                </a:cubicBezTo>
                <a:close/>
                <a:moveTo>
                  <a:pt x="994" y="1954"/>
                </a:moveTo>
                <a:cubicBezTo>
                  <a:pt x="993" y="1952"/>
                  <a:pt x="990" y="1946"/>
                  <a:pt x="989" y="1945"/>
                </a:cubicBezTo>
                <a:cubicBezTo>
                  <a:pt x="987" y="1942"/>
                  <a:pt x="991" y="1938"/>
                  <a:pt x="995" y="1943"/>
                </a:cubicBezTo>
                <a:cubicBezTo>
                  <a:pt x="997" y="1946"/>
                  <a:pt x="997" y="1951"/>
                  <a:pt x="997" y="1955"/>
                </a:cubicBezTo>
                <a:cubicBezTo>
                  <a:pt x="999" y="1961"/>
                  <a:pt x="1002" y="1963"/>
                  <a:pt x="1006" y="1963"/>
                </a:cubicBezTo>
                <a:cubicBezTo>
                  <a:pt x="996" y="1969"/>
                  <a:pt x="986" y="1974"/>
                  <a:pt x="975" y="1978"/>
                </a:cubicBezTo>
                <a:cubicBezTo>
                  <a:pt x="981" y="1971"/>
                  <a:pt x="971" y="1956"/>
                  <a:pt x="971" y="1955"/>
                </a:cubicBezTo>
                <a:cubicBezTo>
                  <a:pt x="968" y="1950"/>
                  <a:pt x="975" y="1944"/>
                  <a:pt x="978" y="1952"/>
                </a:cubicBezTo>
                <a:cubicBezTo>
                  <a:pt x="978" y="1957"/>
                  <a:pt x="978" y="1961"/>
                  <a:pt x="979" y="1965"/>
                </a:cubicBezTo>
                <a:cubicBezTo>
                  <a:pt x="981" y="1970"/>
                  <a:pt x="990" y="1972"/>
                  <a:pt x="993" y="1968"/>
                </a:cubicBezTo>
                <a:cubicBezTo>
                  <a:pt x="997" y="1963"/>
                  <a:pt x="996" y="1959"/>
                  <a:pt x="994" y="1954"/>
                </a:cubicBezTo>
                <a:close/>
                <a:moveTo>
                  <a:pt x="1025" y="1925"/>
                </a:moveTo>
                <a:cubicBezTo>
                  <a:pt x="1023" y="1920"/>
                  <a:pt x="1027" y="1914"/>
                  <a:pt x="1031" y="1919"/>
                </a:cubicBezTo>
                <a:cubicBezTo>
                  <a:pt x="1033" y="1921"/>
                  <a:pt x="1034" y="1924"/>
                  <a:pt x="1036" y="1926"/>
                </a:cubicBezTo>
                <a:cubicBezTo>
                  <a:pt x="1038" y="1929"/>
                  <a:pt x="1041" y="1932"/>
                  <a:pt x="1045" y="1932"/>
                </a:cubicBezTo>
                <a:cubicBezTo>
                  <a:pt x="1040" y="1936"/>
                  <a:pt x="1036" y="1941"/>
                  <a:pt x="1031" y="1945"/>
                </a:cubicBezTo>
                <a:cubicBezTo>
                  <a:pt x="1034" y="1940"/>
                  <a:pt x="1028" y="1929"/>
                  <a:pt x="1025" y="1925"/>
                </a:cubicBezTo>
                <a:close/>
                <a:moveTo>
                  <a:pt x="1090" y="1916"/>
                </a:moveTo>
                <a:cubicBezTo>
                  <a:pt x="1091" y="1915"/>
                  <a:pt x="1091" y="1914"/>
                  <a:pt x="1091" y="1913"/>
                </a:cubicBezTo>
                <a:cubicBezTo>
                  <a:pt x="1098" y="1912"/>
                  <a:pt x="1098" y="1912"/>
                  <a:pt x="1098" y="1912"/>
                </a:cubicBezTo>
                <a:cubicBezTo>
                  <a:pt x="1098" y="1913"/>
                  <a:pt x="1098" y="1914"/>
                  <a:pt x="1098" y="1915"/>
                </a:cubicBezTo>
                <a:lnTo>
                  <a:pt x="1090" y="1916"/>
                </a:lnTo>
                <a:close/>
                <a:moveTo>
                  <a:pt x="1098" y="1917"/>
                </a:moveTo>
                <a:cubicBezTo>
                  <a:pt x="1099" y="1918"/>
                  <a:pt x="1099" y="1919"/>
                  <a:pt x="1099" y="1920"/>
                </a:cubicBezTo>
                <a:cubicBezTo>
                  <a:pt x="1089" y="1922"/>
                  <a:pt x="1089" y="1922"/>
                  <a:pt x="1089" y="1922"/>
                </a:cubicBezTo>
                <a:cubicBezTo>
                  <a:pt x="1090" y="1921"/>
                  <a:pt x="1090" y="1920"/>
                  <a:pt x="1090" y="1919"/>
                </a:cubicBezTo>
                <a:lnTo>
                  <a:pt x="1098" y="1917"/>
                </a:lnTo>
                <a:close/>
                <a:moveTo>
                  <a:pt x="1096" y="1900"/>
                </a:moveTo>
                <a:cubicBezTo>
                  <a:pt x="1097" y="1901"/>
                  <a:pt x="1097" y="1903"/>
                  <a:pt x="1097" y="1904"/>
                </a:cubicBezTo>
                <a:cubicBezTo>
                  <a:pt x="1092" y="1905"/>
                  <a:pt x="1092" y="1905"/>
                  <a:pt x="1092" y="1905"/>
                </a:cubicBezTo>
                <a:cubicBezTo>
                  <a:pt x="1093" y="1903"/>
                  <a:pt x="1093" y="1902"/>
                  <a:pt x="1093" y="1901"/>
                </a:cubicBezTo>
                <a:lnTo>
                  <a:pt x="1096" y="1900"/>
                </a:lnTo>
                <a:close/>
                <a:moveTo>
                  <a:pt x="1094" y="1898"/>
                </a:moveTo>
                <a:cubicBezTo>
                  <a:pt x="1095" y="1893"/>
                  <a:pt x="1096" y="1889"/>
                  <a:pt x="1096" y="1888"/>
                </a:cubicBezTo>
                <a:cubicBezTo>
                  <a:pt x="1096" y="1891"/>
                  <a:pt x="1096" y="1895"/>
                  <a:pt x="1096" y="1898"/>
                </a:cubicBezTo>
                <a:lnTo>
                  <a:pt x="1094" y="1898"/>
                </a:lnTo>
                <a:close/>
                <a:moveTo>
                  <a:pt x="1097" y="1906"/>
                </a:moveTo>
                <a:cubicBezTo>
                  <a:pt x="1097" y="1907"/>
                  <a:pt x="1097" y="1909"/>
                  <a:pt x="1097" y="1910"/>
                </a:cubicBezTo>
                <a:cubicBezTo>
                  <a:pt x="1091" y="1911"/>
                  <a:pt x="1091" y="1911"/>
                  <a:pt x="1091" y="1911"/>
                </a:cubicBezTo>
                <a:cubicBezTo>
                  <a:pt x="1092" y="1910"/>
                  <a:pt x="1092" y="1908"/>
                  <a:pt x="1092" y="1907"/>
                </a:cubicBezTo>
                <a:lnTo>
                  <a:pt x="1097" y="1906"/>
                </a:lnTo>
                <a:close/>
                <a:moveTo>
                  <a:pt x="1098" y="1845"/>
                </a:moveTo>
                <a:cubicBezTo>
                  <a:pt x="1097" y="1847"/>
                  <a:pt x="1089" y="1846"/>
                  <a:pt x="1084" y="1846"/>
                </a:cubicBezTo>
                <a:cubicBezTo>
                  <a:pt x="1086" y="1842"/>
                  <a:pt x="1089" y="1839"/>
                  <a:pt x="1091" y="1835"/>
                </a:cubicBezTo>
                <a:cubicBezTo>
                  <a:pt x="1092" y="1836"/>
                  <a:pt x="1093" y="1837"/>
                  <a:pt x="1094" y="1839"/>
                </a:cubicBezTo>
                <a:cubicBezTo>
                  <a:pt x="1096" y="1840"/>
                  <a:pt x="1099" y="1842"/>
                  <a:pt x="1098" y="1845"/>
                </a:cubicBezTo>
                <a:close/>
                <a:moveTo>
                  <a:pt x="1097" y="1849"/>
                </a:moveTo>
                <a:cubicBezTo>
                  <a:pt x="1095" y="1854"/>
                  <a:pt x="1093" y="1859"/>
                  <a:pt x="1091" y="1864"/>
                </a:cubicBezTo>
                <a:cubicBezTo>
                  <a:pt x="1090" y="1862"/>
                  <a:pt x="1089" y="1860"/>
                  <a:pt x="1087" y="1859"/>
                </a:cubicBezTo>
                <a:cubicBezTo>
                  <a:pt x="1086" y="1858"/>
                  <a:pt x="1081" y="1851"/>
                  <a:pt x="1083" y="1850"/>
                </a:cubicBezTo>
                <a:cubicBezTo>
                  <a:pt x="1086" y="1850"/>
                  <a:pt x="1097" y="1849"/>
                  <a:pt x="1097" y="1849"/>
                </a:cubicBezTo>
                <a:close/>
                <a:moveTo>
                  <a:pt x="1083" y="1860"/>
                </a:moveTo>
                <a:cubicBezTo>
                  <a:pt x="1084" y="1862"/>
                  <a:pt x="1085" y="1863"/>
                  <a:pt x="1086" y="1864"/>
                </a:cubicBezTo>
                <a:cubicBezTo>
                  <a:pt x="1089" y="1868"/>
                  <a:pt x="1083" y="1867"/>
                  <a:pt x="1081" y="1866"/>
                </a:cubicBezTo>
                <a:cubicBezTo>
                  <a:pt x="1079" y="1865"/>
                  <a:pt x="1076" y="1863"/>
                  <a:pt x="1073" y="1862"/>
                </a:cubicBezTo>
                <a:cubicBezTo>
                  <a:pt x="1075" y="1860"/>
                  <a:pt x="1077" y="1857"/>
                  <a:pt x="1079" y="1854"/>
                </a:cubicBezTo>
                <a:cubicBezTo>
                  <a:pt x="1080" y="1856"/>
                  <a:pt x="1081" y="1858"/>
                  <a:pt x="1083" y="1860"/>
                </a:cubicBezTo>
                <a:close/>
                <a:moveTo>
                  <a:pt x="1080" y="1870"/>
                </a:moveTo>
                <a:cubicBezTo>
                  <a:pt x="1082" y="1871"/>
                  <a:pt x="1085" y="1872"/>
                  <a:pt x="1088" y="1871"/>
                </a:cubicBezTo>
                <a:cubicBezTo>
                  <a:pt x="1085" y="1875"/>
                  <a:pt x="1083" y="1879"/>
                  <a:pt x="1081" y="1884"/>
                </a:cubicBezTo>
                <a:cubicBezTo>
                  <a:pt x="1081" y="1880"/>
                  <a:pt x="1075" y="1875"/>
                  <a:pt x="1073" y="1873"/>
                </a:cubicBezTo>
                <a:cubicBezTo>
                  <a:pt x="1070" y="1870"/>
                  <a:pt x="1069" y="1867"/>
                  <a:pt x="1072" y="1866"/>
                </a:cubicBezTo>
                <a:cubicBezTo>
                  <a:pt x="1075" y="1866"/>
                  <a:pt x="1078" y="1869"/>
                  <a:pt x="1080" y="1870"/>
                </a:cubicBezTo>
                <a:close/>
                <a:moveTo>
                  <a:pt x="1095" y="2089"/>
                </a:moveTo>
                <a:cubicBezTo>
                  <a:pt x="1071" y="2115"/>
                  <a:pt x="1071" y="2115"/>
                  <a:pt x="1071" y="2115"/>
                </a:cubicBezTo>
                <a:cubicBezTo>
                  <a:pt x="1070" y="2115"/>
                  <a:pt x="1070" y="2114"/>
                  <a:pt x="1069" y="2114"/>
                </a:cubicBezTo>
                <a:cubicBezTo>
                  <a:pt x="1068" y="2114"/>
                  <a:pt x="1068" y="2115"/>
                  <a:pt x="1068" y="2115"/>
                </a:cubicBezTo>
                <a:cubicBezTo>
                  <a:pt x="1067" y="2098"/>
                  <a:pt x="1067" y="2098"/>
                  <a:pt x="1067" y="2098"/>
                </a:cubicBezTo>
                <a:cubicBezTo>
                  <a:pt x="1076" y="2097"/>
                  <a:pt x="1081" y="2091"/>
                  <a:pt x="1085" y="2083"/>
                </a:cubicBezTo>
                <a:cubicBezTo>
                  <a:pt x="1095" y="2086"/>
                  <a:pt x="1095" y="2086"/>
                  <a:pt x="1095" y="2086"/>
                </a:cubicBezTo>
                <a:cubicBezTo>
                  <a:pt x="1095" y="2086"/>
                  <a:pt x="1095" y="2087"/>
                  <a:pt x="1095" y="2087"/>
                </a:cubicBezTo>
                <a:cubicBezTo>
                  <a:pt x="1095" y="2088"/>
                  <a:pt x="1095" y="2088"/>
                  <a:pt x="1095" y="2089"/>
                </a:cubicBezTo>
                <a:close/>
                <a:moveTo>
                  <a:pt x="1084" y="2152"/>
                </a:moveTo>
                <a:cubicBezTo>
                  <a:pt x="1075" y="2157"/>
                  <a:pt x="1075" y="2157"/>
                  <a:pt x="1075" y="2157"/>
                </a:cubicBezTo>
                <a:cubicBezTo>
                  <a:pt x="1073" y="2153"/>
                  <a:pt x="1071" y="2149"/>
                  <a:pt x="1068" y="2146"/>
                </a:cubicBezTo>
                <a:cubicBezTo>
                  <a:pt x="1061" y="2137"/>
                  <a:pt x="1054" y="2129"/>
                  <a:pt x="1047" y="2119"/>
                </a:cubicBezTo>
                <a:cubicBezTo>
                  <a:pt x="1047" y="2119"/>
                  <a:pt x="1047" y="2118"/>
                  <a:pt x="1047" y="2118"/>
                </a:cubicBezTo>
                <a:cubicBezTo>
                  <a:pt x="1064" y="2120"/>
                  <a:pt x="1064" y="2120"/>
                  <a:pt x="1064" y="2120"/>
                </a:cubicBezTo>
                <a:cubicBezTo>
                  <a:pt x="1065" y="2122"/>
                  <a:pt x="1067" y="2123"/>
                  <a:pt x="1069" y="2123"/>
                </a:cubicBezTo>
                <a:cubicBezTo>
                  <a:pt x="1069" y="2123"/>
                  <a:pt x="1069" y="2123"/>
                  <a:pt x="1070" y="2123"/>
                </a:cubicBezTo>
                <a:cubicBezTo>
                  <a:pt x="1085" y="2147"/>
                  <a:pt x="1085" y="2147"/>
                  <a:pt x="1085" y="2147"/>
                </a:cubicBezTo>
                <a:cubicBezTo>
                  <a:pt x="1084" y="2148"/>
                  <a:pt x="1084" y="2149"/>
                  <a:pt x="1084" y="2150"/>
                </a:cubicBezTo>
                <a:cubicBezTo>
                  <a:pt x="1084" y="2151"/>
                  <a:pt x="1084" y="2151"/>
                  <a:pt x="1084" y="2152"/>
                </a:cubicBezTo>
                <a:close/>
                <a:moveTo>
                  <a:pt x="1060" y="2203"/>
                </a:moveTo>
                <a:cubicBezTo>
                  <a:pt x="1069" y="2201"/>
                  <a:pt x="1069" y="2201"/>
                  <a:pt x="1069" y="2201"/>
                </a:cubicBezTo>
                <a:cubicBezTo>
                  <a:pt x="1070" y="2203"/>
                  <a:pt x="1071" y="2204"/>
                  <a:pt x="1073" y="2204"/>
                </a:cubicBezTo>
                <a:cubicBezTo>
                  <a:pt x="1075" y="2230"/>
                  <a:pt x="1075" y="2230"/>
                  <a:pt x="1075" y="2230"/>
                </a:cubicBezTo>
                <a:cubicBezTo>
                  <a:pt x="1074" y="2230"/>
                  <a:pt x="1074" y="2231"/>
                  <a:pt x="1074" y="2231"/>
                </a:cubicBezTo>
                <a:cubicBezTo>
                  <a:pt x="1059" y="2227"/>
                  <a:pt x="1059" y="2227"/>
                  <a:pt x="1059" y="2227"/>
                </a:cubicBezTo>
                <a:cubicBezTo>
                  <a:pt x="1062" y="2220"/>
                  <a:pt x="1061" y="2211"/>
                  <a:pt x="1060" y="2203"/>
                </a:cubicBezTo>
                <a:close/>
                <a:moveTo>
                  <a:pt x="1069" y="2199"/>
                </a:moveTo>
                <a:cubicBezTo>
                  <a:pt x="1059" y="2201"/>
                  <a:pt x="1059" y="2201"/>
                  <a:pt x="1059" y="2201"/>
                </a:cubicBezTo>
                <a:cubicBezTo>
                  <a:pt x="1059" y="2197"/>
                  <a:pt x="1058" y="2194"/>
                  <a:pt x="1057" y="2192"/>
                </a:cubicBezTo>
                <a:cubicBezTo>
                  <a:pt x="1055" y="2185"/>
                  <a:pt x="1053" y="2179"/>
                  <a:pt x="1050" y="2173"/>
                </a:cubicBezTo>
                <a:cubicBezTo>
                  <a:pt x="1056" y="2179"/>
                  <a:pt x="1062" y="2183"/>
                  <a:pt x="1068" y="2181"/>
                </a:cubicBezTo>
                <a:cubicBezTo>
                  <a:pt x="1072" y="2196"/>
                  <a:pt x="1072" y="2196"/>
                  <a:pt x="1072" y="2196"/>
                </a:cubicBezTo>
                <a:cubicBezTo>
                  <a:pt x="1070" y="2197"/>
                  <a:pt x="1069" y="2198"/>
                  <a:pt x="1069" y="2199"/>
                </a:cubicBezTo>
                <a:close/>
                <a:moveTo>
                  <a:pt x="1040" y="2222"/>
                </a:moveTo>
                <a:cubicBezTo>
                  <a:pt x="1040" y="2221"/>
                  <a:pt x="1039" y="2220"/>
                  <a:pt x="1038" y="2219"/>
                </a:cubicBezTo>
                <a:cubicBezTo>
                  <a:pt x="1053" y="2214"/>
                  <a:pt x="1053" y="2214"/>
                  <a:pt x="1053" y="2214"/>
                </a:cubicBezTo>
                <a:cubicBezTo>
                  <a:pt x="1053" y="2216"/>
                  <a:pt x="1053" y="2217"/>
                  <a:pt x="1053" y="2218"/>
                </a:cubicBezTo>
                <a:lnTo>
                  <a:pt x="1040" y="2222"/>
                </a:lnTo>
                <a:close/>
                <a:moveTo>
                  <a:pt x="1052" y="2221"/>
                </a:moveTo>
                <a:cubicBezTo>
                  <a:pt x="1052" y="2225"/>
                  <a:pt x="1050" y="2228"/>
                  <a:pt x="1046" y="2226"/>
                </a:cubicBezTo>
                <a:cubicBezTo>
                  <a:pt x="1044" y="2225"/>
                  <a:pt x="1043" y="2225"/>
                  <a:pt x="1042" y="2224"/>
                </a:cubicBezTo>
                <a:lnTo>
                  <a:pt x="1052" y="2221"/>
                </a:lnTo>
                <a:close/>
                <a:moveTo>
                  <a:pt x="983" y="2243"/>
                </a:moveTo>
                <a:cubicBezTo>
                  <a:pt x="981" y="2241"/>
                  <a:pt x="979" y="2241"/>
                  <a:pt x="977" y="2241"/>
                </a:cubicBezTo>
                <a:cubicBezTo>
                  <a:pt x="974" y="2241"/>
                  <a:pt x="972" y="2242"/>
                  <a:pt x="970" y="2244"/>
                </a:cubicBezTo>
                <a:cubicBezTo>
                  <a:pt x="969" y="2241"/>
                  <a:pt x="967" y="2239"/>
                  <a:pt x="963" y="2238"/>
                </a:cubicBezTo>
                <a:cubicBezTo>
                  <a:pt x="961" y="2238"/>
                  <a:pt x="959" y="2238"/>
                  <a:pt x="957" y="2239"/>
                </a:cubicBezTo>
                <a:cubicBezTo>
                  <a:pt x="958" y="2238"/>
                  <a:pt x="958" y="2237"/>
                  <a:pt x="957" y="2236"/>
                </a:cubicBezTo>
                <a:cubicBezTo>
                  <a:pt x="985" y="2239"/>
                  <a:pt x="985" y="2239"/>
                  <a:pt x="985" y="2239"/>
                </a:cubicBezTo>
                <a:cubicBezTo>
                  <a:pt x="984" y="2240"/>
                  <a:pt x="983" y="2241"/>
                  <a:pt x="983" y="2243"/>
                </a:cubicBezTo>
                <a:close/>
                <a:moveTo>
                  <a:pt x="983" y="2249"/>
                </a:moveTo>
                <a:cubicBezTo>
                  <a:pt x="980" y="2251"/>
                  <a:pt x="976" y="2251"/>
                  <a:pt x="972" y="2251"/>
                </a:cubicBezTo>
                <a:cubicBezTo>
                  <a:pt x="973" y="2248"/>
                  <a:pt x="974" y="2245"/>
                  <a:pt x="978" y="2245"/>
                </a:cubicBezTo>
                <a:cubicBezTo>
                  <a:pt x="980" y="2245"/>
                  <a:pt x="983" y="2249"/>
                  <a:pt x="983" y="2249"/>
                </a:cubicBezTo>
                <a:close/>
                <a:moveTo>
                  <a:pt x="967" y="2251"/>
                </a:moveTo>
                <a:cubicBezTo>
                  <a:pt x="964" y="2251"/>
                  <a:pt x="955" y="2247"/>
                  <a:pt x="955" y="2247"/>
                </a:cubicBezTo>
                <a:cubicBezTo>
                  <a:pt x="955" y="2246"/>
                  <a:pt x="957" y="2240"/>
                  <a:pt x="963" y="2242"/>
                </a:cubicBezTo>
                <a:cubicBezTo>
                  <a:pt x="969" y="2244"/>
                  <a:pt x="967" y="2250"/>
                  <a:pt x="967" y="2251"/>
                </a:cubicBezTo>
                <a:close/>
                <a:moveTo>
                  <a:pt x="957" y="2233"/>
                </a:moveTo>
                <a:cubicBezTo>
                  <a:pt x="956" y="2232"/>
                  <a:pt x="955" y="2230"/>
                  <a:pt x="954" y="2229"/>
                </a:cubicBezTo>
                <a:cubicBezTo>
                  <a:pt x="954" y="2229"/>
                  <a:pt x="953" y="2228"/>
                  <a:pt x="952" y="2228"/>
                </a:cubicBezTo>
                <a:cubicBezTo>
                  <a:pt x="992" y="2233"/>
                  <a:pt x="992" y="2233"/>
                  <a:pt x="992" y="2233"/>
                </a:cubicBezTo>
                <a:cubicBezTo>
                  <a:pt x="992" y="2233"/>
                  <a:pt x="992" y="2234"/>
                  <a:pt x="992" y="2234"/>
                </a:cubicBezTo>
                <a:cubicBezTo>
                  <a:pt x="990" y="2235"/>
                  <a:pt x="989" y="2235"/>
                  <a:pt x="987" y="2236"/>
                </a:cubicBezTo>
                <a:cubicBezTo>
                  <a:pt x="987" y="2236"/>
                  <a:pt x="986" y="2237"/>
                  <a:pt x="986" y="2237"/>
                </a:cubicBezTo>
                <a:lnTo>
                  <a:pt x="957" y="2233"/>
                </a:lnTo>
                <a:close/>
                <a:moveTo>
                  <a:pt x="931" y="2221"/>
                </a:moveTo>
                <a:cubicBezTo>
                  <a:pt x="929" y="2221"/>
                  <a:pt x="929" y="2221"/>
                  <a:pt x="929" y="2221"/>
                </a:cubicBezTo>
                <a:cubicBezTo>
                  <a:pt x="930" y="2217"/>
                  <a:pt x="929" y="2215"/>
                  <a:pt x="929" y="2214"/>
                </a:cubicBezTo>
                <a:cubicBezTo>
                  <a:pt x="929" y="2213"/>
                  <a:pt x="929" y="2213"/>
                  <a:pt x="929" y="2212"/>
                </a:cubicBezTo>
                <a:cubicBezTo>
                  <a:pt x="930" y="2212"/>
                  <a:pt x="931" y="2211"/>
                  <a:pt x="932" y="2211"/>
                </a:cubicBezTo>
                <a:cubicBezTo>
                  <a:pt x="932" y="2212"/>
                  <a:pt x="931" y="2213"/>
                  <a:pt x="931" y="2214"/>
                </a:cubicBezTo>
                <a:cubicBezTo>
                  <a:pt x="931" y="2215"/>
                  <a:pt x="930" y="2216"/>
                  <a:pt x="930" y="2217"/>
                </a:cubicBezTo>
                <a:cubicBezTo>
                  <a:pt x="930" y="2219"/>
                  <a:pt x="930" y="2220"/>
                  <a:pt x="931" y="2221"/>
                </a:cubicBezTo>
                <a:close/>
                <a:moveTo>
                  <a:pt x="922" y="2303"/>
                </a:moveTo>
                <a:cubicBezTo>
                  <a:pt x="894" y="2298"/>
                  <a:pt x="894" y="2298"/>
                  <a:pt x="894" y="2298"/>
                </a:cubicBezTo>
                <a:cubicBezTo>
                  <a:pt x="894" y="2298"/>
                  <a:pt x="895" y="2297"/>
                  <a:pt x="895" y="2296"/>
                </a:cubicBezTo>
                <a:cubicBezTo>
                  <a:pt x="895" y="2296"/>
                  <a:pt x="895" y="2295"/>
                  <a:pt x="895" y="2294"/>
                </a:cubicBezTo>
                <a:cubicBezTo>
                  <a:pt x="922" y="2298"/>
                  <a:pt x="922" y="2298"/>
                  <a:pt x="922" y="2298"/>
                </a:cubicBezTo>
                <a:cubicBezTo>
                  <a:pt x="922" y="2300"/>
                  <a:pt x="921" y="2301"/>
                  <a:pt x="922" y="2303"/>
                </a:cubicBezTo>
                <a:close/>
                <a:moveTo>
                  <a:pt x="802" y="2256"/>
                </a:moveTo>
                <a:cubicBezTo>
                  <a:pt x="801" y="2257"/>
                  <a:pt x="796" y="2258"/>
                  <a:pt x="795" y="2255"/>
                </a:cubicBezTo>
                <a:cubicBezTo>
                  <a:pt x="797" y="2253"/>
                  <a:pt x="803" y="2248"/>
                  <a:pt x="803" y="2248"/>
                </a:cubicBezTo>
                <a:cubicBezTo>
                  <a:pt x="803" y="2248"/>
                  <a:pt x="807" y="2253"/>
                  <a:pt x="802" y="2256"/>
                </a:cubicBezTo>
                <a:close/>
                <a:moveTo>
                  <a:pt x="817" y="2290"/>
                </a:moveTo>
                <a:cubicBezTo>
                  <a:pt x="816" y="2290"/>
                  <a:pt x="815" y="2290"/>
                  <a:pt x="814" y="2291"/>
                </a:cubicBezTo>
                <a:cubicBezTo>
                  <a:pt x="814" y="2291"/>
                  <a:pt x="813" y="2291"/>
                  <a:pt x="813" y="2292"/>
                </a:cubicBezTo>
                <a:cubicBezTo>
                  <a:pt x="798" y="2260"/>
                  <a:pt x="798" y="2260"/>
                  <a:pt x="798" y="2260"/>
                </a:cubicBezTo>
                <a:cubicBezTo>
                  <a:pt x="799" y="2261"/>
                  <a:pt x="801" y="2260"/>
                  <a:pt x="803" y="2260"/>
                </a:cubicBezTo>
                <a:lnTo>
                  <a:pt x="817" y="2290"/>
                </a:lnTo>
                <a:close/>
                <a:moveTo>
                  <a:pt x="750" y="2206"/>
                </a:moveTo>
                <a:cubicBezTo>
                  <a:pt x="750" y="2205"/>
                  <a:pt x="749" y="2205"/>
                  <a:pt x="749" y="2203"/>
                </a:cubicBezTo>
                <a:cubicBezTo>
                  <a:pt x="748" y="2165"/>
                  <a:pt x="748" y="2165"/>
                  <a:pt x="748" y="2165"/>
                </a:cubicBezTo>
                <a:cubicBezTo>
                  <a:pt x="749" y="2166"/>
                  <a:pt x="751" y="2166"/>
                  <a:pt x="752" y="2167"/>
                </a:cubicBezTo>
                <a:cubicBezTo>
                  <a:pt x="753" y="2203"/>
                  <a:pt x="753" y="2203"/>
                  <a:pt x="753" y="2203"/>
                </a:cubicBezTo>
                <a:cubicBezTo>
                  <a:pt x="752" y="2204"/>
                  <a:pt x="750" y="2205"/>
                  <a:pt x="750" y="2206"/>
                </a:cubicBezTo>
                <a:close/>
                <a:moveTo>
                  <a:pt x="751" y="2230"/>
                </a:moveTo>
                <a:cubicBezTo>
                  <a:pt x="751" y="2250"/>
                  <a:pt x="751" y="2250"/>
                  <a:pt x="751" y="2250"/>
                </a:cubicBezTo>
                <a:cubicBezTo>
                  <a:pt x="750" y="2250"/>
                  <a:pt x="749" y="2251"/>
                  <a:pt x="749" y="2251"/>
                </a:cubicBezTo>
                <a:cubicBezTo>
                  <a:pt x="748" y="2252"/>
                  <a:pt x="747" y="2252"/>
                  <a:pt x="746" y="2253"/>
                </a:cubicBezTo>
                <a:cubicBezTo>
                  <a:pt x="746" y="2232"/>
                  <a:pt x="746" y="2232"/>
                  <a:pt x="746" y="2232"/>
                </a:cubicBezTo>
                <a:cubicBezTo>
                  <a:pt x="748" y="2232"/>
                  <a:pt x="749" y="2231"/>
                  <a:pt x="751" y="2229"/>
                </a:cubicBezTo>
                <a:cubicBezTo>
                  <a:pt x="751" y="2230"/>
                  <a:pt x="751" y="2230"/>
                  <a:pt x="751" y="2230"/>
                </a:cubicBezTo>
                <a:close/>
                <a:moveTo>
                  <a:pt x="733" y="2207"/>
                </a:moveTo>
                <a:cubicBezTo>
                  <a:pt x="733" y="2207"/>
                  <a:pt x="733" y="2207"/>
                  <a:pt x="734" y="2206"/>
                </a:cubicBezTo>
                <a:cubicBezTo>
                  <a:pt x="735" y="2205"/>
                  <a:pt x="737" y="2204"/>
                  <a:pt x="739" y="2204"/>
                </a:cubicBezTo>
                <a:cubicBezTo>
                  <a:pt x="741" y="2204"/>
                  <a:pt x="744" y="2204"/>
                  <a:pt x="745" y="2205"/>
                </a:cubicBezTo>
                <a:cubicBezTo>
                  <a:pt x="747" y="2206"/>
                  <a:pt x="746" y="2208"/>
                  <a:pt x="746" y="2209"/>
                </a:cubicBezTo>
                <a:cubicBezTo>
                  <a:pt x="742" y="2209"/>
                  <a:pt x="737" y="2208"/>
                  <a:pt x="733" y="2207"/>
                </a:cubicBezTo>
                <a:close/>
                <a:moveTo>
                  <a:pt x="737" y="2230"/>
                </a:moveTo>
                <a:cubicBezTo>
                  <a:pt x="737" y="2260"/>
                  <a:pt x="737" y="2260"/>
                  <a:pt x="737" y="2260"/>
                </a:cubicBezTo>
                <a:cubicBezTo>
                  <a:pt x="735" y="2259"/>
                  <a:pt x="734" y="2258"/>
                  <a:pt x="732" y="2258"/>
                </a:cubicBezTo>
                <a:cubicBezTo>
                  <a:pt x="732" y="2229"/>
                  <a:pt x="732" y="2229"/>
                  <a:pt x="732" y="2229"/>
                </a:cubicBezTo>
                <a:cubicBezTo>
                  <a:pt x="733" y="2228"/>
                  <a:pt x="733" y="2228"/>
                  <a:pt x="734" y="2227"/>
                </a:cubicBezTo>
                <a:cubicBezTo>
                  <a:pt x="735" y="2228"/>
                  <a:pt x="736" y="2229"/>
                  <a:pt x="737" y="2230"/>
                </a:cubicBezTo>
                <a:close/>
                <a:moveTo>
                  <a:pt x="711" y="2220"/>
                </a:moveTo>
                <a:cubicBezTo>
                  <a:pt x="709" y="2222"/>
                  <a:pt x="707" y="2222"/>
                  <a:pt x="705" y="2221"/>
                </a:cubicBezTo>
                <a:cubicBezTo>
                  <a:pt x="701" y="2220"/>
                  <a:pt x="700" y="2217"/>
                  <a:pt x="699" y="2214"/>
                </a:cubicBezTo>
                <a:cubicBezTo>
                  <a:pt x="703" y="2215"/>
                  <a:pt x="708" y="2216"/>
                  <a:pt x="712" y="2217"/>
                </a:cubicBezTo>
                <a:cubicBezTo>
                  <a:pt x="712" y="2218"/>
                  <a:pt x="711" y="2219"/>
                  <a:pt x="711" y="2220"/>
                </a:cubicBezTo>
                <a:close/>
                <a:moveTo>
                  <a:pt x="711" y="2225"/>
                </a:moveTo>
                <a:cubicBezTo>
                  <a:pt x="711" y="2267"/>
                  <a:pt x="711" y="2267"/>
                  <a:pt x="711" y="2267"/>
                </a:cubicBezTo>
                <a:cubicBezTo>
                  <a:pt x="710" y="2266"/>
                  <a:pt x="708" y="2266"/>
                  <a:pt x="707" y="2266"/>
                </a:cubicBezTo>
                <a:cubicBezTo>
                  <a:pt x="707" y="2226"/>
                  <a:pt x="707" y="2226"/>
                  <a:pt x="707" y="2226"/>
                </a:cubicBezTo>
                <a:cubicBezTo>
                  <a:pt x="708" y="2226"/>
                  <a:pt x="710" y="2226"/>
                  <a:pt x="711" y="2225"/>
                </a:cubicBezTo>
                <a:close/>
                <a:moveTo>
                  <a:pt x="705" y="2226"/>
                </a:moveTo>
                <a:cubicBezTo>
                  <a:pt x="705" y="2266"/>
                  <a:pt x="705" y="2266"/>
                  <a:pt x="705" y="2266"/>
                </a:cubicBezTo>
                <a:cubicBezTo>
                  <a:pt x="704" y="2266"/>
                  <a:pt x="703" y="2266"/>
                  <a:pt x="702" y="2266"/>
                </a:cubicBezTo>
                <a:cubicBezTo>
                  <a:pt x="701" y="2266"/>
                  <a:pt x="701" y="2267"/>
                  <a:pt x="701" y="2267"/>
                </a:cubicBezTo>
                <a:cubicBezTo>
                  <a:pt x="701" y="2223"/>
                  <a:pt x="701" y="2223"/>
                  <a:pt x="701" y="2223"/>
                </a:cubicBezTo>
                <a:cubicBezTo>
                  <a:pt x="702" y="2224"/>
                  <a:pt x="703" y="2225"/>
                  <a:pt x="704" y="2225"/>
                </a:cubicBezTo>
                <a:cubicBezTo>
                  <a:pt x="704" y="2225"/>
                  <a:pt x="705" y="2226"/>
                  <a:pt x="705" y="2226"/>
                </a:cubicBezTo>
                <a:close/>
                <a:moveTo>
                  <a:pt x="686" y="2215"/>
                </a:moveTo>
                <a:cubicBezTo>
                  <a:pt x="683" y="2214"/>
                  <a:pt x="681" y="2211"/>
                  <a:pt x="680" y="2209"/>
                </a:cubicBezTo>
                <a:cubicBezTo>
                  <a:pt x="685" y="2210"/>
                  <a:pt x="689" y="2211"/>
                  <a:pt x="693" y="2212"/>
                </a:cubicBezTo>
                <a:cubicBezTo>
                  <a:pt x="693" y="2213"/>
                  <a:pt x="692" y="2215"/>
                  <a:pt x="691" y="2215"/>
                </a:cubicBezTo>
                <a:cubicBezTo>
                  <a:pt x="690" y="2217"/>
                  <a:pt x="687" y="2216"/>
                  <a:pt x="686" y="2215"/>
                </a:cubicBezTo>
                <a:close/>
                <a:moveTo>
                  <a:pt x="689" y="2220"/>
                </a:moveTo>
                <a:cubicBezTo>
                  <a:pt x="689" y="2272"/>
                  <a:pt x="689" y="2272"/>
                  <a:pt x="689" y="2272"/>
                </a:cubicBezTo>
                <a:cubicBezTo>
                  <a:pt x="688" y="2271"/>
                  <a:pt x="686" y="2271"/>
                  <a:pt x="684" y="2271"/>
                </a:cubicBezTo>
                <a:cubicBezTo>
                  <a:pt x="684" y="2220"/>
                  <a:pt x="684" y="2220"/>
                  <a:pt x="684" y="2220"/>
                </a:cubicBezTo>
                <a:cubicBezTo>
                  <a:pt x="684" y="2220"/>
                  <a:pt x="684" y="2220"/>
                  <a:pt x="684" y="2220"/>
                </a:cubicBezTo>
                <a:cubicBezTo>
                  <a:pt x="686" y="2220"/>
                  <a:pt x="687" y="2221"/>
                  <a:pt x="689" y="2220"/>
                </a:cubicBezTo>
                <a:close/>
                <a:moveTo>
                  <a:pt x="665" y="2209"/>
                </a:moveTo>
                <a:cubicBezTo>
                  <a:pt x="660" y="2209"/>
                  <a:pt x="659" y="2206"/>
                  <a:pt x="658" y="2202"/>
                </a:cubicBezTo>
                <a:cubicBezTo>
                  <a:pt x="663" y="2204"/>
                  <a:pt x="667" y="2205"/>
                  <a:pt x="672" y="2206"/>
                </a:cubicBezTo>
                <a:cubicBezTo>
                  <a:pt x="670" y="2208"/>
                  <a:pt x="668" y="2209"/>
                  <a:pt x="665" y="2209"/>
                </a:cubicBezTo>
                <a:close/>
                <a:moveTo>
                  <a:pt x="666" y="2213"/>
                </a:moveTo>
                <a:cubicBezTo>
                  <a:pt x="666" y="2275"/>
                  <a:pt x="666" y="2275"/>
                  <a:pt x="666" y="2275"/>
                </a:cubicBezTo>
                <a:cubicBezTo>
                  <a:pt x="664" y="2275"/>
                  <a:pt x="663" y="2275"/>
                  <a:pt x="661" y="2275"/>
                </a:cubicBezTo>
                <a:cubicBezTo>
                  <a:pt x="661" y="2275"/>
                  <a:pt x="660" y="2275"/>
                  <a:pt x="660" y="2275"/>
                </a:cubicBezTo>
                <a:cubicBezTo>
                  <a:pt x="660" y="2212"/>
                  <a:pt x="660" y="2212"/>
                  <a:pt x="660" y="2212"/>
                </a:cubicBezTo>
                <a:cubicBezTo>
                  <a:pt x="661" y="2213"/>
                  <a:pt x="662" y="2213"/>
                  <a:pt x="663" y="2213"/>
                </a:cubicBezTo>
                <a:cubicBezTo>
                  <a:pt x="664" y="2213"/>
                  <a:pt x="665" y="2213"/>
                  <a:pt x="666" y="2213"/>
                </a:cubicBezTo>
                <a:close/>
                <a:moveTo>
                  <a:pt x="619" y="2280"/>
                </a:moveTo>
                <a:cubicBezTo>
                  <a:pt x="618" y="2280"/>
                  <a:pt x="618" y="2280"/>
                  <a:pt x="617" y="2280"/>
                </a:cubicBezTo>
                <a:cubicBezTo>
                  <a:pt x="616" y="2280"/>
                  <a:pt x="614" y="2281"/>
                  <a:pt x="613" y="2281"/>
                </a:cubicBezTo>
                <a:cubicBezTo>
                  <a:pt x="613" y="2203"/>
                  <a:pt x="613" y="2203"/>
                  <a:pt x="613" y="2203"/>
                </a:cubicBezTo>
                <a:cubicBezTo>
                  <a:pt x="615" y="2202"/>
                  <a:pt x="617" y="2201"/>
                  <a:pt x="618" y="2199"/>
                </a:cubicBezTo>
                <a:cubicBezTo>
                  <a:pt x="618" y="2199"/>
                  <a:pt x="618" y="2199"/>
                  <a:pt x="619" y="2199"/>
                </a:cubicBezTo>
                <a:cubicBezTo>
                  <a:pt x="619" y="2280"/>
                  <a:pt x="619" y="2280"/>
                  <a:pt x="619" y="2280"/>
                </a:cubicBezTo>
                <a:cubicBezTo>
                  <a:pt x="619" y="2280"/>
                  <a:pt x="619" y="2280"/>
                  <a:pt x="619" y="2280"/>
                </a:cubicBezTo>
                <a:close/>
                <a:moveTo>
                  <a:pt x="618" y="2178"/>
                </a:moveTo>
                <a:cubicBezTo>
                  <a:pt x="602" y="2175"/>
                  <a:pt x="584" y="2173"/>
                  <a:pt x="566" y="2174"/>
                </a:cubicBezTo>
                <a:cubicBezTo>
                  <a:pt x="562" y="2173"/>
                  <a:pt x="558" y="2172"/>
                  <a:pt x="554" y="2171"/>
                </a:cubicBezTo>
                <a:cubicBezTo>
                  <a:pt x="554" y="2168"/>
                  <a:pt x="554" y="2168"/>
                  <a:pt x="554" y="2168"/>
                </a:cubicBezTo>
                <a:cubicBezTo>
                  <a:pt x="557" y="2168"/>
                  <a:pt x="559" y="2166"/>
                  <a:pt x="559" y="2163"/>
                </a:cubicBezTo>
                <a:cubicBezTo>
                  <a:pt x="559" y="2162"/>
                  <a:pt x="558" y="2160"/>
                  <a:pt x="556" y="2160"/>
                </a:cubicBezTo>
                <a:cubicBezTo>
                  <a:pt x="558" y="2154"/>
                  <a:pt x="558" y="2154"/>
                  <a:pt x="558" y="2154"/>
                </a:cubicBezTo>
                <a:cubicBezTo>
                  <a:pt x="585" y="2164"/>
                  <a:pt x="611" y="2173"/>
                  <a:pt x="633" y="2180"/>
                </a:cubicBezTo>
                <a:cubicBezTo>
                  <a:pt x="632" y="2180"/>
                  <a:pt x="628" y="2180"/>
                  <a:pt x="623" y="2179"/>
                </a:cubicBezTo>
                <a:cubicBezTo>
                  <a:pt x="622" y="2179"/>
                  <a:pt x="620" y="2178"/>
                  <a:pt x="618" y="2178"/>
                </a:cubicBezTo>
                <a:close/>
                <a:moveTo>
                  <a:pt x="569" y="2197"/>
                </a:moveTo>
                <a:cubicBezTo>
                  <a:pt x="565" y="2196"/>
                  <a:pt x="562" y="2193"/>
                  <a:pt x="562" y="2189"/>
                </a:cubicBezTo>
                <a:cubicBezTo>
                  <a:pt x="568" y="2189"/>
                  <a:pt x="574" y="2189"/>
                  <a:pt x="580" y="2189"/>
                </a:cubicBezTo>
                <a:cubicBezTo>
                  <a:pt x="577" y="2193"/>
                  <a:pt x="575" y="2197"/>
                  <a:pt x="569" y="2197"/>
                </a:cubicBezTo>
                <a:close/>
                <a:moveTo>
                  <a:pt x="576" y="2200"/>
                </a:moveTo>
                <a:cubicBezTo>
                  <a:pt x="576" y="2282"/>
                  <a:pt x="576" y="2282"/>
                  <a:pt x="576" y="2282"/>
                </a:cubicBezTo>
                <a:cubicBezTo>
                  <a:pt x="575" y="2282"/>
                  <a:pt x="573" y="2281"/>
                  <a:pt x="572" y="2281"/>
                </a:cubicBezTo>
                <a:cubicBezTo>
                  <a:pt x="572" y="2281"/>
                  <a:pt x="571" y="2281"/>
                  <a:pt x="571" y="2281"/>
                </a:cubicBezTo>
                <a:cubicBezTo>
                  <a:pt x="571" y="2201"/>
                  <a:pt x="571" y="2201"/>
                  <a:pt x="571" y="2201"/>
                </a:cubicBezTo>
                <a:cubicBezTo>
                  <a:pt x="573" y="2201"/>
                  <a:pt x="575" y="2200"/>
                  <a:pt x="576" y="2200"/>
                </a:cubicBezTo>
                <a:close/>
                <a:moveTo>
                  <a:pt x="569" y="2201"/>
                </a:moveTo>
                <a:cubicBezTo>
                  <a:pt x="569" y="2281"/>
                  <a:pt x="569" y="2281"/>
                  <a:pt x="569" y="2281"/>
                </a:cubicBezTo>
                <a:cubicBezTo>
                  <a:pt x="568" y="2281"/>
                  <a:pt x="566" y="2281"/>
                  <a:pt x="564" y="2282"/>
                </a:cubicBezTo>
                <a:cubicBezTo>
                  <a:pt x="564" y="2199"/>
                  <a:pt x="564" y="2199"/>
                  <a:pt x="564" y="2199"/>
                </a:cubicBezTo>
                <a:cubicBezTo>
                  <a:pt x="566" y="2200"/>
                  <a:pt x="567" y="2201"/>
                  <a:pt x="569" y="2201"/>
                </a:cubicBezTo>
                <a:cubicBezTo>
                  <a:pt x="569" y="2201"/>
                  <a:pt x="569" y="2201"/>
                  <a:pt x="569" y="2201"/>
                </a:cubicBezTo>
                <a:close/>
                <a:moveTo>
                  <a:pt x="550" y="2198"/>
                </a:moveTo>
                <a:cubicBezTo>
                  <a:pt x="548" y="2199"/>
                  <a:pt x="546" y="2199"/>
                  <a:pt x="544" y="2198"/>
                </a:cubicBezTo>
                <a:cubicBezTo>
                  <a:pt x="542" y="2197"/>
                  <a:pt x="541" y="2196"/>
                  <a:pt x="540" y="2193"/>
                </a:cubicBezTo>
                <a:cubicBezTo>
                  <a:pt x="546" y="2191"/>
                  <a:pt x="552" y="2190"/>
                  <a:pt x="557" y="2190"/>
                </a:cubicBezTo>
                <a:cubicBezTo>
                  <a:pt x="557" y="2193"/>
                  <a:pt x="553" y="2197"/>
                  <a:pt x="550" y="2198"/>
                </a:cubicBezTo>
                <a:close/>
                <a:moveTo>
                  <a:pt x="554" y="2201"/>
                </a:moveTo>
                <a:cubicBezTo>
                  <a:pt x="554" y="2280"/>
                  <a:pt x="554" y="2280"/>
                  <a:pt x="554" y="2280"/>
                </a:cubicBezTo>
                <a:cubicBezTo>
                  <a:pt x="553" y="2279"/>
                  <a:pt x="551" y="2278"/>
                  <a:pt x="549" y="2278"/>
                </a:cubicBezTo>
                <a:cubicBezTo>
                  <a:pt x="549" y="2203"/>
                  <a:pt x="549" y="2203"/>
                  <a:pt x="549" y="2203"/>
                </a:cubicBezTo>
                <a:cubicBezTo>
                  <a:pt x="550" y="2203"/>
                  <a:pt x="550" y="2203"/>
                  <a:pt x="550" y="2203"/>
                </a:cubicBezTo>
                <a:cubicBezTo>
                  <a:pt x="551" y="2203"/>
                  <a:pt x="553" y="2202"/>
                  <a:pt x="554" y="2201"/>
                </a:cubicBezTo>
                <a:close/>
                <a:moveTo>
                  <a:pt x="547" y="2203"/>
                </a:moveTo>
                <a:cubicBezTo>
                  <a:pt x="547" y="2277"/>
                  <a:pt x="547" y="2277"/>
                  <a:pt x="547" y="2277"/>
                </a:cubicBezTo>
                <a:cubicBezTo>
                  <a:pt x="547" y="2277"/>
                  <a:pt x="547" y="2277"/>
                  <a:pt x="547" y="2277"/>
                </a:cubicBezTo>
                <a:cubicBezTo>
                  <a:pt x="545" y="2277"/>
                  <a:pt x="544" y="2277"/>
                  <a:pt x="542" y="2278"/>
                </a:cubicBezTo>
                <a:cubicBezTo>
                  <a:pt x="542" y="2202"/>
                  <a:pt x="542" y="2202"/>
                  <a:pt x="542" y="2202"/>
                </a:cubicBezTo>
                <a:cubicBezTo>
                  <a:pt x="544" y="2202"/>
                  <a:pt x="546" y="2203"/>
                  <a:pt x="547" y="2203"/>
                </a:cubicBezTo>
                <a:close/>
                <a:moveTo>
                  <a:pt x="445" y="2203"/>
                </a:moveTo>
                <a:cubicBezTo>
                  <a:pt x="446" y="2199"/>
                  <a:pt x="448" y="2191"/>
                  <a:pt x="447" y="2187"/>
                </a:cubicBezTo>
                <a:cubicBezTo>
                  <a:pt x="447" y="2184"/>
                  <a:pt x="443" y="2179"/>
                  <a:pt x="439" y="2182"/>
                </a:cubicBezTo>
                <a:cubicBezTo>
                  <a:pt x="436" y="2184"/>
                  <a:pt x="435" y="2188"/>
                  <a:pt x="436" y="2191"/>
                </a:cubicBezTo>
                <a:cubicBezTo>
                  <a:pt x="436" y="2195"/>
                  <a:pt x="438" y="2200"/>
                  <a:pt x="439" y="2204"/>
                </a:cubicBezTo>
                <a:cubicBezTo>
                  <a:pt x="439" y="2204"/>
                  <a:pt x="437" y="2199"/>
                  <a:pt x="436" y="2197"/>
                </a:cubicBezTo>
                <a:cubicBezTo>
                  <a:pt x="434" y="2195"/>
                  <a:pt x="432" y="2191"/>
                  <a:pt x="429" y="2190"/>
                </a:cubicBezTo>
                <a:cubicBezTo>
                  <a:pt x="429" y="2190"/>
                  <a:pt x="429" y="2190"/>
                  <a:pt x="428" y="2190"/>
                </a:cubicBezTo>
                <a:cubicBezTo>
                  <a:pt x="413" y="2176"/>
                  <a:pt x="413" y="2176"/>
                  <a:pt x="413" y="2176"/>
                </a:cubicBezTo>
                <a:cubicBezTo>
                  <a:pt x="414" y="2176"/>
                  <a:pt x="414" y="2175"/>
                  <a:pt x="413" y="2174"/>
                </a:cubicBezTo>
                <a:cubicBezTo>
                  <a:pt x="409" y="2171"/>
                  <a:pt x="399" y="2166"/>
                  <a:pt x="399" y="2165"/>
                </a:cubicBezTo>
                <a:cubicBezTo>
                  <a:pt x="406" y="2168"/>
                  <a:pt x="417" y="2171"/>
                  <a:pt x="418" y="2165"/>
                </a:cubicBezTo>
                <a:cubicBezTo>
                  <a:pt x="420" y="2159"/>
                  <a:pt x="415" y="2158"/>
                  <a:pt x="411" y="2158"/>
                </a:cubicBezTo>
                <a:cubicBezTo>
                  <a:pt x="411" y="2158"/>
                  <a:pt x="401" y="2158"/>
                  <a:pt x="398" y="2159"/>
                </a:cubicBezTo>
                <a:cubicBezTo>
                  <a:pt x="398" y="2158"/>
                  <a:pt x="407" y="2152"/>
                  <a:pt x="409" y="2149"/>
                </a:cubicBezTo>
                <a:cubicBezTo>
                  <a:pt x="410" y="2149"/>
                  <a:pt x="410" y="2148"/>
                  <a:pt x="410" y="2147"/>
                </a:cubicBezTo>
                <a:cubicBezTo>
                  <a:pt x="417" y="2142"/>
                  <a:pt x="417" y="2142"/>
                  <a:pt x="417" y="2142"/>
                </a:cubicBezTo>
                <a:cubicBezTo>
                  <a:pt x="443" y="2148"/>
                  <a:pt x="467" y="2155"/>
                  <a:pt x="489" y="2161"/>
                </a:cubicBezTo>
                <a:cubicBezTo>
                  <a:pt x="457" y="2190"/>
                  <a:pt x="457" y="2190"/>
                  <a:pt x="457" y="2190"/>
                </a:cubicBezTo>
                <a:cubicBezTo>
                  <a:pt x="456" y="2189"/>
                  <a:pt x="455" y="2189"/>
                  <a:pt x="454" y="2190"/>
                </a:cubicBezTo>
                <a:cubicBezTo>
                  <a:pt x="451" y="2192"/>
                  <a:pt x="445" y="2203"/>
                  <a:pt x="445" y="2203"/>
                </a:cubicBezTo>
                <a:close/>
                <a:moveTo>
                  <a:pt x="446" y="2207"/>
                </a:moveTo>
                <a:cubicBezTo>
                  <a:pt x="446" y="2209"/>
                  <a:pt x="444" y="2211"/>
                  <a:pt x="442" y="2211"/>
                </a:cubicBezTo>
                <a:cubicBezTo>
                  <a:pt x="441" y="2211"/>
                  <a:pt x="439" y="2209"/>
                  <a:pt x="439" y="2207"/>
                </a:cubicBezTo>
                <a:cubicBezTo>
                  <a:pt x="439" y="2206"/>
                  <a:pt x="441" y="2204"/>
                  <a:pt x="442" y="2204"/>
                </a:cubicBezTo>
                <a:cubicBezTo>
                  <a:pt x="444" y="2204"/>
                  <a:pt x="446" y="2206"/>
                  <a:pt x="446" y="2207"/>
                </a:cubicBezTo>
                <a:close/>
                <a:moveTo>
                  <a:pt x="397" y="2159"/>
                </a:moveTo>
                <a:cubicBezTo>
                  <a:pt x="398" y="2155"/>
                  <a:pt x="400" y="2146"/>
                  <a:pt x="399" y="2143"/>
                </a:cubicBezTo>
                <a:cubicBezTo>
                  <a:pt x="399" y="2140"/>
                  <a:pt x="395" y="2135"/>
                  <a:pt x="391" y="2137"/>
                </a:cubicBezTo>
                <a:cubicBezTo>
                  <a:pt x="388" y="2139"/>
                  <a:pt x="387" y="2143"/>
                  <a:pt x="388" y="2147"/>
                </a:cubicBezTo>
                <a:cubicBezTo>
                  <a:pt x="388" y="2150"/>
                  <a:pt x="390" y="2156"/>
                  <a:pt x="391" y="2159"/>
                </a:cubicBezTo>
                <a:cubicBezTo>
                  <a:pt x="391" y="2159"/>
                  <a:pt x="389" y="2155"/>
                  <a:pt x="388" y="2153"/>
                </a:cubicBezTo>
                <a:cubicBezTo>
                  <a:pt x="386" y="2151"/>
                  <a:pt x="384" y="2147"/>
                  <a:pt x="381" y="2146"/>
                </a:cubicBezTo>
                <a:cubicBezTo>
                  <a:pt x="381" y="2146"/>
                  <a:pt x="380" y="2146"/>
                  <a:pt x="380" y="2146"/>
                </a:cubicBezTo>
                <a:cubicBezTo>
                  <a:pt x="364" y="2131"/>
                  <a:pt x="364" y="2131"/>
                  <a:pt x="364" y="2131"/>
                </a:cubicBezTo>
                <a:cubicBezTo>
                  <a:pt x="382" y="2134"/>
                  <a:pt x="399" y="2137"/>
                  <a:pt x="415" y="2141"/>
                </a:cubicBezTo>
                <a:cubicBezTo>
                  <a:pt x="409" y="2146"/>
                  <a:pt x="409" y="2146"/>
                  <a:pt x="409" y="2146"/>
                </a:cubicBezTo>
                <a:cubicBezTo>
                  <a:pt x="408" y="2145"/>
                  <a:pt x="407" y="2145"/>
                  <a:pt x="406" y="2145"/>
                </a:cubicBezTo>
                <a:cubicBezTo>
                  <a:pt x="403" y="2147"/>
                  <a:pt x="397" y="2159"/>
                  <a:pt x="397" y="2159"/>
                </a:cubicBezTo>
                <a:close/>
                <a:moveTo>
                  <a:pt x="398" y="2163"/>
                </a:moveTo>
                <a:cubicBezTo>
                  <a:pt x="398" y="2165"/>
                  <a:pt x="396" y="2166"/>
                  <a:pt x="394" y="2166"/>
                </a:cubicBezTo>
                <a:cubicBezTo>
                  <a:pt x="393" y="2166"/>
                  <a:pt x="391" y="2165"/>
                  <a:pt x="391" y="2163"/>
                </a:cubicBezTo>
                <a:cubicBezTo>
                  <a:pt x="391" y="2161"/>
                  <a:pt x="393" y="2160"/>
                  <a:pt x="394" y="2160"/>
                </a:cubicBezTo>
                <a:cubicBezTo>
                  <a:pt x="396" y="2160"/>
                  <a:pt x="398" y="2161"/>
                  <a:pt x="398" y="2163"/>
                </a:cubicBezTo>
                <a:close/>
                <a:moveTo>
                  <a:pt x="379" y="2179"/>
                </a:moveTo>
                <a:cubicBezTo>
                  <a:pt x="358" y="2194"/>
                  <a:pt x="358" y="2194"/>
                  <a:pt x="358" y="2194"/>
                </a:cubicBezTo>
                <a:cubicBezTo>
                  <a:pt x="357" y="2193"/>
                  <a:pt x="356" y="2192"/>
                  <a:pt x="354" y="2193"/>
                </a:cubicBezTo>
                <a:cubicBezTo>
                  <a:pt x="351" y="2195"/>
                  <a:pt x="346" y="2206"/>
                  <a:pt x="345" y="2206"/>
                </a:cubicBezTo>
                <a:cubicBezTo>
                  <a:pt x="346" y="2203"/>
                  <a:pt x="348" y="2194"/>
                  <a:pt x="348" y="2191"/>
                </a:cubicBezTo>
                <a:cubicBezTo>
                  <a:pt x="347" y="2187"/>
                  <a:pt x="343" y="2182"/>
                  <a:pt x="339" y="2185"/>
                </a:cubicBezTo>
                <a:cubicBezTo>
                  <a:pt x="336" y="2187"/>
                  <a:pt x="336" y="2191"/>
                  <a:pt x="336" y="2194"/>
                </a:cubicBezTo>
                <a:cubicBezTo>
                  <a:pt x="336" y="2198"/>
                  <a:pt x="338" y="2203"/>
                  <a:pt x="339" y="2207"/>
                </a:cubicBezTo>
                <a:cubicBezTo>
                  <a:pt x="339" y="2207"/>
                  <a:pt x="337" y="2203"/>
                  <a:pt x="336" y="2201"/>
                </a:cubicBezTo>
                <a:cubicBezTo>
                  <a:pt x="334" y="2198"/>
                  <a:pt x="333" y="2195"/>
                  <a:pt x="330" y="2194"/>
                </a:cubicBezTo>
                <a:cubicBezTo>
                  <a:pt x="329" y="2194"/>
                  <a:pt x="329" y="2194"/>
                  <a:pt x="328" y="2194"/>
                </a:cubicBezTo>
                <a:cubicBezTo>
                  <a:pt x="308" y="2173"/>
                  <a:pt x="308" y="2173"/>
                  <a:pt x="308" y="2173"/>
                </a:cubicBezTo>
                <a:cubicBezTo>
                  <a:pt x="308" y="2173"/>
                  <a:pt x="308" y="2173"/>
                  <a:pt x="308" y="2173"/>
                </a:cubicBezTo>
                <a:cubicBezTo>
                  <a:pt x="309" y="2173"/>
                  <a:pt x="312" y="2172"/>
                  <a:pt x="310" y="2169"/>
                </a:cubicBezTo>
                <a:cubicBezTo>
                  <a:pt x="306" y="2166"/>
                  <a:pt x="297" y="2161"/>
                  <a:pt x="297" y="2161"/>
                </a:cubicBezTo>
                <a:cubicBezTo>
                  <a:pt x="304" y="2163"/>
                  <a:pt x="314" y="2166"/>
                  <a:pt x="316" y="2160"/>
                </a:cubicBezTo>
                <a:cubicBezTo>
                  <a:pt x="317" y="2154"/>
                  <a:pt x="313" y="2153"/>
                  <a:pt x="308" y="2153"/>
                </a:cubicBezTo>
                <a:cubicBezTo>
                  <a:pt x="308" y="2153"/>
                  <a:pt x="299" y="2153"/>
                  <a:pt x="295" y="2154"/>
                </a:cubicBezTo>
                <a:cubicBezTo>
                  <a:pt x="296" y="2154"/>
                  <a:pt x="304" y="2147"/>
                  <a:pt x="307" y="2145"/>
                </a:cubicBezTo>
                <a:cubicBezTo>
                  <a:pt x="308" y="2144"/>
                  <a:pt x="307" y="2143"/>
                  <a:pt x="307" y="2142"/>
                </a:cubicBezTo>
                <a:cubicBezTo>
                  <a:pt x="329" y="2126"/>
                  <a:pt x="329" y="2126"/>
                  <a:pt x="329" y="2126"/>
                </a:cubicBezTo>
                <a:cubicBezTo>
                  <a:pt x="340" y="2127"/>
                  <a:pt x="351" y="2128"/>
                  <a:pt x="362" y="2130"/>
                </a:cubicBezTo>
                <a:cubicBezTo>
                  <a:pt x="379" y="2147"/>
                  <a:pt x="379" y="2147"/>
                  <a:pt x="379" y="2147"/>
                </a:cubicBezTo>
                <a:cubicBezTo>
                  <a:pt x="378" y="2148"/>
                  <a:pt x="378" y="2150"/>
                  <a:pt x="379" y="2151"/>
                </a:cubicBezTo>
                <a:cubicBezTo>
                  <a:pt x="381" y="2153"/>
                  <a:pt x="390" y="2160"/>
                  <a:pt x="390" y="2160"/>
                </a:cubicBezTo>
                <a:cubicBezTo>
                  <a:pt x="388" y="2159"/>
                  <a:pt x="380" y="2156"/>
                  <a:pt x="378" y="2155"/>
                </a:cubicBezTo>
                <a:cubicBezTo>
                  <a:pt x="373" y="2155"/>
                  <a:pt x="368" y="2157"/>
                  <a:pt x="367" y="2162"/>
                </a:cubicBezTo>
                <a:cubicBezTo>
                  <a:pt x="366" y="2166"/>
                  <a:pt x="371" y="2169"/>
                  <a:pt x="375" y="2169"/>
                </a:cubicBezTo>
                <a:cubicBezTo>
                  <a:pt x="381" y="2169"/>
                  <a:pt x="388" y="2166"/>
                  <a:pt x="390" y="2165"/>
                </a:cubicBezTo>
                <a:cubicBezTo>
                  <a:pt x="390" y="2166"/>
                  <a:pt x="380" y="2174"/>
                  <a:pt x="379" y="2177"/>
                </a:cubicBezTo>
                <a:cubicBezTo>
                  <a:pt x="379" y="2178"/>
                  <a:pt x="379" y="2178"/>
                  <a:pt x="379" y="2179"/>
                </a:cubicBezTo>
                <a:close/>
                <a:moveTo>
                  <a:pt x="346" y="2211"/>
                </a:moveTo>
                <a:cubicBezTo>
                  <a:pt x="346" y="2212"/>
                  <a:pt x="344" y="2214"/>
                  <a:pt x="343" y="2214"/>
                </a:cubicBezTo>
                <a:cubicBezTo>
                  <a:pt x="341" y="2214"/>
                  <a:pt x="340" y="2212"/>
                  <a:pt x="340" y="2211"/>
                </a:cubicBezTo>
                <a:cubicBezTo>
                  <a:pt x="340" y="2209"/>
                  <a:pt x="341" y="2208"/>
                  <a:pt x="343" y="2208"/>
                </a:cubicBezTo>
                <a:cubicBezTo>
                  <a:pt x="344" y="2208"/>
                  <a:pt x="346" y="2209"/>
                  <a:pt x="346" y="2211"/>
                </a:cubicBezTo>
                <a:close/>
                <a:moveTo>
                  <a:pt x="297" y="2161"/>
                </a:moveTo>
                <a:cubicBezTo>
                  <a:pt x="296" y="2161"/>
                  <a:pt x="296" y="2161"/>
                  <a:pt x="296" y="2161"/>
                </a:cubicBezTo>
                <a:cubicBezTo>
                  <a:pt x="296" y="2161"/>
                  <a:pt x="296" y="2161"/>
                  <a:pt x="296" y="2161"/>
                </a:cubicBezTo>
                <a:cubicBezTo>
                  <a:pt x="296" y="2161"/>
                  <a:pt x="297" y="2161"/>
                  <a:pt x="297" y="2161"/>
                </a:cubicBezTo>
                <a:close/>
                <a:moveTo>
                  <a:pt x="295" y="2154"/>
                </a:moveTo>
                <a:cubicBezTo>
                  <a:pt x="296" y="2150"/>
                  <a:pt x="297" y="2142"/>
                  <a:pt x="297" y="2138"/>
                </a:cubicBezTo>
                <a:cubicBezTo>
                  <a:pt x="296" y="2135"/>
                  <a:pt x="292" y="2130"/>
                  <a:pt x="288" y="2132"/>
                </a:cubicBezTo>
                <a:cubicBezTo>
                  <a:pt x="285" y="2135"/>
                  <a:pt x="285" y="2139"/>
                  <a:pt x="285" y="2142"/>
                </a:cubicBezTo>
                <a:cubicBezTo>
                  <a:pt x="285" y="2146"/>
                  <a:pt x="287" y="2151"/>
                  <a:pt x="288" y="2154"/>
                </a:cubicBezTo>
                <a:cubicBezTo>
                  <a:pt x="288" y="2154"/>
                  <a:pt x="286" y="2150"/>
                  <a:pt x="285" y="2148"/>
                </a:cubicBezTo>
                <a:cubicBezTo>
                  <a:pt x="283" y="2146"/>
                  <a:pt x="282" y="2142"/>
                  <a:pt x="279" y="2141"/>
                </a:cubicBezTo>
                <a:cubicBezTo>
                  <a:pt x="276" y="2140"/>
                  <a:pt x="275" y="2144"/>
                  <a:pt x="277" y="2146"/>
                </a:cubicBezTo>
                <a:cubicBezTo>
                  <a:pt x="279" y="2148"/>
                  <a:pt x="288" y="2155"/>
                  <a:pt x="288" y="2155"/>
                </a:cubicBezTo>
                <a:cubicBezTo>
                  <a:pt x="287" y="2155"/>
                  <a:pt x="284" y="2154"/>
                  <a:pt x="282" y="2153"/>
                </a:cubicBezTo>
                <a:cubicBezTo>
                  <a:pt x="252" y="2123"/>
                  <a:pt x="252" y="2123"/>
                  <a:pt x="252" y="2123"/>
                </a:cubicBezTo>
                <a:cubicBezTo>
                  <a:pt x="277" y="2121"/>
                  <a:pt x="298" y="2123"/>
                  <a:pt x="308" y="2124"/>
                </a:cubicBezTo>
                <a:cubicBezTo>
                  <a:pt x="314" y="2124"/>
                  <a:pt x="320" y="2125"/>
                  <a:pt x="326" y="2125"/>
                </a:cubicBezTo>
                <a:cubicBezTo>
                  <a:pt x="306" y="2140"/>
                  <a:pt x="306" y="2140"/>
                  <a:pt x="306" y="2140"/>
                </a:cubicBezTo>
                <a:cubicBezTo>
                  <a:pt x="305" y="2140"/>
                  <a:pt x="304" y="2140"/>
                  <a:pt x="303" y="2140"/>
                </a:cubicBezTo>
                <a:cubicBezTo>
                  <a:pt x="300" y="2143"/>
                  <a:pt x="295" y="2154"/>
                  <a:pt x="295" y="2154"/>
                </a:cubicBezTo>
                <a:close/>
                <a:moveTo>
                  <a:pt x="295" y="2158"/>
                </a:moveTo>
                <a:cubicBezTo>
                  <a:pt x="295" y="2160"/>
                  <a:pt x="294" y="2161"/>
                  <a:pt x="292" y="2161"/>
                </a:cubicBezTo>
                <a:cubicBezTo>
                  <a:pt x="290" y="2161"/>
                  <a:pt x="289" y="2160"/>
                  <a:pt x="289" y="2158"/>
                </a:cubicBezTo>
                <a:cubicBezTo>
                  <a:pt x="289" y="2157"/>
                  <a:pt x="290" y="2155"/>
                  <a:pt x="292" y="2155"/>
                </a:cubicBezTo>
                <a:cubicBezTo>
                  <a:pt x="294" y="2155"/>
                  <a:pt x="295" y="2157"/>
                  <a:pt x="295" y="2158"/>
                </a:cubicBezTo>
                <a:close/>
                <a:moveTo>
                  <a:pt x="276" y="2174"/>
                </a:moveTo>
                <a:cubicBezTo>
                  <a:pt x="257" y="2191"/>
                  <a:pt x="257" y="2191"/>
                  <a:pt x="257" y="2191"/>
                </a:cubicBezTo>
                <a:cubicBezTo>
                  <a:pt x="256" y="2188"/>
                  <a:pt x="252" y="2184"/>
                  <a:pt x="249" y="2186"/>
                </a:cubicBezTo>
                <a:cubicBezTo>
                  <a:pt x="246" y="2189"/>
                  <a:pt x="245" y="2193"/>
                  <a:pt x="246" y="2196"/>
                </a:cubicBezTo>
                <a:cubicBezTo>
                  <a:pt x="246" y="2200"/>
                  <a:pt x="248" y="2205"/>
                  <a:pt x="249" y="2209"/>
                </a:cubicBezTo>
                <a:cubicBezTo>
                  <a:pt x="249" y="2208"/>
                  <a:pt x="247" y="2204"/>
                  <a:pt x="246" y="2202"/>
                </a:cubicBezTo>
                <a:cubicBezTo>
                  <a:pt x="244" y="2200"/>
                  <a:pt x="243" y="2196"/>
                  <a:pt x="239" y="2195"/>
                </a:cubicBezTo>
                <a:cubicBezTo>
                  <a:pt x="237" y="2194"/>
                  <a:pt x="236" y="2198"/>
                  <a:pt x="237" y="2200"/>
                </a:cubicBezTo>
                <a:cubicBezTo>
                  <a:pt x="239" y="2202"/>
                  <a:pt x="248" y="2209"/>
                  <a:pt x="248" y="2209"/>
                </a:cubicBezTo>
                <a:cubicBezTo>
                  <a:pt x="246" y="2208"/>
                  <a:pt x="238" y="2205"/>
                  <a:pt x="236" y="2204"/>
                </a:cubicBezTo>
                <a:cubicBezTo>
                  <a:pt x="235" y="2204"/>
                  <a:pt x="235" y="2204"/>
                  <a:pt x="234" y="2204"/>
                </a:cubicBezTo>
                <a:cubicBezTo>
                  <a:pt x="207" y="2179"/>
                  <a:pt x="207" y="2179"/>
                  <a:pt x="207" y="2179"/>
                </a:cubicBezTo>
                <a:cubicBezTo>
                  <a:pt x="207" y="2178"/>
                  <a:pt x="208" y="2177"/>
                  <a:pt x="206" y="2175"/>
                </a:cubicBezTo>
                <a:cubicBezTo>
                  <a:pt x="203" y="2172"/>
                  <a:pt x="193" y="2167"/>
                  <a:pt x="193" y="2167"/>
                </a:cubicBezTo>
                <a:cubicBezTo>
                  <a:pt x="200" y="2170"/>
                  <a:pt x="210" y="2172"/>
                  <a:pt x="212" y="2166"/>
                </a:cubicBezTo>
                <a:cubicBezTo>
                  <a:pt x="214" y="2161"/>
                  <a:pt x="209" y="2159"/>
                  <a:pt x="204" y="2159"/>
                </a:cubicBezTo>
                <a:cubicBezTo>
                  <a:pt x="204" y="2159"/>
                  <a:pt x="195" y="2160"/>
                  <a:pt x="192" y="2161"/>
                </a:cubicBezTo>
                <a:cubicBezTo>
                  <a:pt x="192" y="2160"/>
                  <a:pt x="200" y="2153"/>
                  <a:pt x="203" y="2151"/>
                </a:cubicBezTo>
                <a:cubicBezTo>
                  <a:pt x="204" y="2150"/>
                  <a:pt x="204" y="2149"/>
                  <a:pt x="203" y="2148"/>
                </a:cubicBezTo>
                <a:cubicBezTo>
                  <a:pt x="230" y="2125"/>
                  <a:pt x="230" y="2125"/>
                  <a:pt x="230" y="2125"/>
                </a:cubicBezTo>
                <a:cubicBezTo>
                  <a:pt x="237" y="2124"/>
                  <a:pt x="244" y="2124"/>
                  <a:pt x="250" y="2123"/>
                </a:cubicBezTo>
                <a:cubicBezTo>
                  <a:pt x="278" y="2151"/>
                  <a:pt x="278" y="2151"/>
                  <a:pt x="278" y="2151"/>
                </a:cubicBezTo>
                <a:cubicBezTo>
                  <a:pt x="277" y="2151"/>
                  <a:pt x="276" y="2151"/>
                  <a:pt x="275" y="2150"/>
                </a:cubicBezTo>
                <a:cubicBezTo>
                  <a:pt x="270" y="2150"/>
                  <a:pt x="265" y="2152"/>
                  <a:pt x="264" y="2157"/>
                </a:cubicBezTo>
                <a:cubicBezTo>
                  <a:pt x="263" y="2161"/>
                  <a:pt x="269" y="2165"/>
                  <a:pt x="272" y="2165"/>
                </a:cubicBezTo>
                <a:cubicBezTo>
                  <a:pt x="278" y="2165"/>
                  <a:pt x="285" y="2161"/>
                  <a:pt x="288" y="2160"/>
                </a:cubicBezTo>
                <a:cubicBezTo>
                  <a:pt x="288" y="2161"/>
                  <a:pt x="278" y="2169"/>
                  <a:pt x="276" y="2173"/>
                </a:cubicBezTo>
                <a:cubicBezTo>
                  <a:pt x="276" y="2173"/>
                  <a:pt x="276" y="2173"/>
                  <a:pt x="276" y="2174"/>
                </a:cubicBezTo>
                <a:close/>
                <a:moveTo>
                  <a:pt x="256" y="2212"/>
                </a:moveTo>
                <a:cubicBezTo>
                  <a:pt x="256" y="2214"/>
                  <a:pt x="254" y="2215"/>
                  <a:pt x="252" y="2215"/>
                </a:cubicBezTo>
                <a:cubicBezTo>
                  <a:pt x="251" y="2215"/>
                  <a:pt x="249" y="2214"/>
                  <a:pt x="249" y="2212"/>
                </a:cubicBezTo>
                <a:cubicBezTo>
                  <a:pt x="249" y="2211"/>
                  <a:pt x="251" y="2209"/>
                  <a:pt x="252" y="2209"/>
                </a:cubicBezTo>
                <a:cubicBezTo>
                  <a:pt x="254" y="2209"/>
                  <a:pt x="256" y="2211"/>
                  <a:pt x="256" y="2212"/>
                </a:cubicBezTo>
                <a:close/>
                <a:moveTo>
                  <a:pt x="191" y="2160"/>
                </a:moveTo>
                <a:cubicBezTo>
                  <a:pt x="192" y="2157"/>
                  <a:pt x="193" y="2148"/>
                  <a:pt x="193" y="2145"/>
                </a:cubicBezTo>
                <a:cubicBezTo>
                  <a:pt x="192" y="2141"/>
                  <a:pt x="188" y="2137"/>
                  <a:pt x="184" y="2139"/>
                </a:cubicBezTo>
                <a:cubicBezTo>
                  <a:pt x="181" y="2141"/>
                  <a:pt x="181" y="2145"/>
                  <a:pt x="181" y="2148"/>
                </a:cubicBezTo>
                <a:cubicBezTo>
                  <a:pt x="182" y="2152"/>
                  <a:pt x="184" y="2157"/>
                  <a:pt x="184" y="2161"/>
                </a:cubicBezTo>
                <a:cubicBezTo>
                  <a:pt x="184" y="2161"/>
                  <a:pt x="183" y="2157"/>
                  <a:pt x="181" y="2155"/>
                </a:cubicBezTo>
                <a:cubicBezTo>
                  <a:pt x="180" y="2152"/>
                  <a:pt x="178" y="2149"/>
                  <a:pt x="175" y="2148"/>
                </a:cubicBezTo>
                <a:cubicBezTo>
                  <a:pt x="172" y="2147"/>
                  <a:pt x="171" y="2150"/>
                  <a:pt x="173" y="2152"/>
                </a:cubicBezTo>
                <a:cubicBezTo>
                  <a:pt x="175" y="2154"/>
                  <a:pt x="184" y="2161"/>
                  <a:pt x="184" y="2162"/>
                </a:cubicBezTo>
                <a:cubicBezTo>
                  <a:pt x="182" y="2161"/>
                  <a:pt x="174" y="2157"/>
                  <a:pt x="171" y="2157"/>
                </a:cubicBezTo>
                <a:cubicBezTo>
                  <a:pt x="166" y="2156"/>
                  <a:pt x="161" y="2159"/>
                  <a:pt x="160" y="2164"/>
                </a:cubicBezTo>
                <a:cubicBezTo>
                  <a:pt x="159" y="2168"/>
                  <a:pt x="165" y="2171"/>
                  <a:pt x="169" y="2171"/>
                </a:cubicBezTo>
                <a:cubicBezTo>
                  <a:pt x="174" y="2171"/>
                  <a:pt x="182" y="2168"/>
                  <a:pt x="184" y="2167"/>
                </a:cubicBezTo>
                <a:cubicBezTo>
                  <a:pt x="184" y="2167"/>
                  <a:pt x="175" y="2174"/>
                  <a:pt x="173" y="2178"/>
                </a:cubicBezTo>
                <a:cubicBezTo>
                  <a:pt x="153" y="2193"/>
                  <a:pt x="153" y="2193"/>
                  <a:pt x="153" y="2193"/>
                </a:cubicBezTo>
                <a:cubicBezTo>
                  <a:pt x="153" y="2191"/>
                  <a:pt x="151" y="2190"/>
                  <a:pt x="150" y="2191"/>
                </a:cubicBezTo>
                <a:cubicBezTo>
                  <a:pt x="147" y="2193"/>
                  <a:pt x="141" y="2205"/>
                  <a:pt x="141" y="2205"/>
                </a:cubicBezTo>
                <a:cubicBezTo>
                  <a:pt x="142" y="2201"/>
                  <a:pt x="143" y="2192"/>
                  <a:pt x="143" y="2189"/>
                </a:cubicBezTo>
                <a:cubicBezTo>
                  <a:pt x="142" y="2186"/>
                  <a:pt x="138" y="2181"/>
                  <a:pt x="134" y="2183"/>
                </a:cubicBezTo>
                <a:cubicBezTo>
                  <a:pt x="131" y="2185"/>
                  <a:pt x="131" y="2189"/>
                  <a:pt x="131" y="2193"/>
                </a:cubicBezTo>
                <a:cubicBezTo>
                  <a:pt x="132" y="2196"/>
                  <a:pt x="133" y="2202"/>
                  <a:pt x="134" y="2205"/>
                </a:cubicBezTo>
                <a:cubicBezTo>
                  <a:pt x="134" y="2205"/>
                  <a:pt x="133" y="2201"/>
                  <a:pt x="131" y="2199"/>
                </a:cubicBezTo>
                <a:cubicBezTo>
                  <a:pt x="130" y="2197"/>
                  <a:pt x="128" y="2194"/>
                  <a:pt x="126" y="2193"/>
                </a:cubicBezTo>
                <a:cubicBezTo>
                  <a:pt x="126" y="2190"/>
                  <a:pt x="127" y="2188"/>
                  <a:pt x="128" y="2186"/>
                </a:cubicBezTo>
                <a:cubicBezTo>
                  <a:pt x="144" y="2147"/>
                  <a:pt x="187" y="2132"/>
                  <a:pt x="227" y="2126"/>
                </a:cubicBezTo>
                <a:cubicBezTo>
                  <a:pt x="202" y="2147"/>
                  <a:pt x="202" y="2147"/>
                  <a:pt x="202" y="2147"/>
                </a:cubicBezTo>
                <a:cubicBezTo>
                  <a:pt x="201" y="2146"/>
                  <a:pt x="200" y="2146"/>
                  <a:pt x="200" y="2147"/>
                </a:cubicBezTo>
                <a:cubicBezTo>
                  <a:pt x="197" y="2149"/>
                  <a:pt x="191" y="2160"/>
                  <a:pt x="191" y="2160"/>
                </a:cubicBezTo>
                <a:close/>
                <a:moveTo>
                  <a:pt x="191" y="2165"/>
                </a:moveTo>
                <a:cubicBezTo>
                  <a:pt x="191" y="2167"/>
                  <a:pt x="190" y="2168"/>
                  <a:pt x="188" y="2168"/>
                </a:cubicBezTo>
                <a:cubicBezTo>
                  <a:pt x="186" y="2168"/>
                  <a:pt x="185" y="2167"/>
                  <a:pt x="185" y="2165"/>
                </a:cubicBezTo>
                <a:cubicBezTo>
                  <a:pt x="185" y="2163"/>
                  <a:pt x="186" y="2162"/>
                  <a:pt x="188" y="2162"/>
                </a:cubicBezTo>
                <a:cubicBezTo>
                  <a:pt x="190" y="2162"/>
                  <a:pt x="191" y="2163"/>
                  <a:pt x="191" y="2165"/>
                </a:cubicBezTo>
                <a:close/>
                <a:moveTo>
                  <a:pt x="143" y="2212"/>
                </a:moveTo>
                <a:cubicBezTo>
                  <a:pt x="143" y="2213"/>
                  <a:pt x="151" y="2224"/>
                  <a:pt x="155" y="2224"/>
                </a:cubicBezTo>
                <a:cubicBezTo>
                  <a:pt x="155" y="2224"/>
                  <a:pt x="155" y="2224"/>
                  <a:pt x="155" y="2224"/>
                </a:cubicBezTo>
                <a:cubicBezTo>
                  <a:pt x="166" y="2233"/>
                  <a:pt x="166" y="2233"/>
                  <a:pt x="166" y="2233"/>
                </a:cubicBezTo>
                <a:cubicBezTo>
                  <a:pt x="158" y="2242"/>
                  <a:pt x="154" y="2253"/>
                  <a:pt x="157" y="2267"/>
                </a:cubicBezTo>
                <a:cubicBezTo>
                  <a:pt x="148" y="2259"/>
                  <a:pt x="138" y="2253"/>
                  <a:pt x="132" y="2241"/>
                </a:cubicBezTo>
                <a:cubicBezTo>
                  <a:pt x="130" y="2237"/>
                  <a:pt x="128" y="2232"/>
                  <a:pt x="127" y="2226"/>
                </a:cubicBezTo>
                <a:cubicBezTo>
                  <a:pt x="129" y="2224"/>
                  <a:pt x="134" y="2214"/>
                  <a:pt x="135" y="2212"/>
                </a:cubicBezTo>
                <a:cubicBezTo>
                  <a:pt x="134" y="2216"/>
                  <a:pt x="132" y="2219"/>
                  <a:pt x="132" y="2223"/>
                </a:cubicBezTo>
                <a:cubicBezTo>
                  <a:pt x="131" y="2228"/>
                  <a:pt x="135" y="2235"/>
                  <a:pt x="140" y="2235"/>
                </a:cubicBezTo>
                <a:cubicBezTo>
                  <a:pt x="145" y="2234"/>
                  <a:pt x="146" y="2230"/>
                  <a:pt x="146" y="2226"/>
                </a:cubicBezTo>
                <a:cubicBezTo>
                  <a:pt x="146" y="2223"/>
                  <a:pt x="144" y="2215"/>
                  <a:pt x="143" y="2212"/>
                </a:cubicBezTo>
                <a:close/>
                <a:moveTo>
                  <a:pt x="131" y="2266"/>
                </a:moveTo>
                <a:cubicBezTo>
                  <a:pt x="131" y="2266"/>
                  <a:pt x="131" y="2266"/>
                  <a:pt x="131" y="2266"/>
                </a:cubicBezTo>
                <a:cubicBezTo>
                  <a:pt x="134" y="2266"/>
                  <a:pt x="136" y="2264"/>
                  <a:pt x="136" y="2262"/>
                </a:cubicBezTo>
                <a:cubicBezTo>
                  <a:pt x="136" y="2262"/>
                  <a:pt x="136" y="2262"/>
                  <a:pt x="136" y="2262"/>
                </a:cubicBezTo>
                <a:cubicBezTo>
                  <a:pt x="142" y="2268"/>
                  <a:pt x="150" y="2273"/>
                  <a:pt x="158" y="2277"/>
                </a:cubicBezTo>
                <a:cubicBezTo>
                  <a:pt x="149" y="2274"/>
                  <a:pt x="140" y="2271"/>
                  <a:pt x="131" y="2266"/>
                </a:cubicBezTo>
                <a:close/>
                <a:moveTo>
                  <a:pt x="148" y="2283"/>
                </a:moveTo>
                <a:cubicBezTo>
                  <a:pt x="147" y="2285"/>
                  <a:pt x="145" y="2286"/>
                  <a:pt x="143" y="2286"/>
                </a:cubicBezTo>
                <a:cubicBezTo>
                  <a:pt x="141" y="2286"/>
                  <a:pt x="139" y="2285"/>
                  <a:pt x="138" y="2283"/>
                </a:cubicBezTo>
                <a:cubicBezTo>
                  <a:pt x="138" y="2282"/>
                  <a:pt x="137" y="2281"/>
                  <a:pt x="137" y="2280"/>
                </a:cubicBezTo>
                <a:cubicBezTo>
                  <a:pt x="141" y="2282"/>
                  <a:pt x="144" y="2283"/>
                  <a:pt x="148" y="2283"/>
                </a:cubicBezTo>
                <a:close/>
                <a:moveTo>
                  <a:pt x="101" y="2240"/>
                </a:moveTo>
                <a:cubicBezTo>
                  <a:pt x="99" y="2236"/>
                  <a:pt x="98" y="2231"/>
                  <a:pt x="97" y="2226"/>
                </a:cubicBezTo>
                <a:cubicBezTo>
                  <a:pt x="101" y="2225"/>
                  <a:pt x="101" y="2225"/>
                  <a:pt x="101" y="2225"/>
                </a:cubicBezTo>
                <a:cubicBezTo>
                  <a:pt x="102" y="2226"/>
                  <a:pt x="103" y="2227"/>
                  <a:pt x="105" y="2227"/>
                </a:cubicBezTo>
                <a:cubicBezTo>
                  <a:pt x="105" y="2227"/>
                  <a:pt x="105" y="2226"/>
                  <a:pt x="105" y="2226"/>
                </a:cubicBezTo>
                <a:cubicBezTo>
                  <a:pt x="111" y="2240"/>
                  <a:pt x="111" y="2240"/>
                  <a:pt x="111" y="2240"/>
                </a:cubicBezTo>
                <a:cubicBezTo>
                  <a:pt x="110" y="2241"/>
                  <a:pt x="110" y="2242"/>
                  <a:pt x="110" y="2243"/>
                </a:cubicBezTo>
                <a:cubicBezTo>
                  <a:pt x="110" y="2244"/>
                  <a:pt x="110" y="2244"/>
                  <a:pt x="110" y="2244"/>
                </a:cubicBezTo>
                <a:cubicBezTo>
                  <a:pt x="106" y="2247"/>
                  <a:pt x="106" y="2247"/>
                  <a:pt x="106" y="2247"/>
                </a:cubicBezTo>
                <a:cubicBezTo>
                  <a:pt x="104" y="2245"/>
                  <a:pt x="103" y="2242"/>
                  <a:pt x="101" y="2240"/>
                </a:cubicBezTo>
                <a:close/>
                <a:moveTo>
                  <a:pt x="105" y="2259"/>
                </a:moveTo>
                <a:cubicBezTo>
                  <a:pt x="105" y="2259"/>
                  <a:pt x="105" y="2259"/>
                  <a:pt x="105" y="2259"/>
                </a:cubicBezTo>
                <a:cubicBezTo>
                  <a:pt x="104" y="2259"/>
                  <a:pt x="101" y="2262"/>
                  <a:pt x="98" y="2259"/>
                </a:cubicBezTo>
                <a:cubicBezTo>
                  <a:pt x="95" y="2255"/>
                  <a:pt x="98" y="2253"/>
                  <a:pt x="99" y="2253"/>
                </a:cubicBezTo>
                <a:cubicBezTo>
                  <a:pt x="101" y="2255"/>
                  <a:pt x="103" y="2257"/>
                  <a:pt x="105" y="2259"/>
                </a:cubicBezTo>
                <a:close/>
                <a:moveTo>
                  <a:pt x="85" y="2187"/>
                </a:moveTo>
                <a:cubicBezTo>
                  <a:pt x="84" y="2192"/>
                  <a:pt x="83" y="2196"/>
                  <a:pt x="83" y="2200"/>
                </a:cubicBezTo>
                <a:cubicBezTo>
                  <a:pt x="82" y="2200"/>
                  <a:pt x="82" y="2200"/>
                  <a:pt x="81" y="2199"/>
                </a:cubicBezTo>
                <a:cubicBezTo>
                  <a:pt x="80" y="2199"/>
                  <a:pt x="79" y="2196"/>
                  <a:pt x="79" y="2194"/>
                </a:cubicBezTo>
                <a:cubicBezTo>
                  <a:pt x="79" y="2192"/>
                  <a:pt x="80" y="2190"/>
                  <a:pt x="81" y="2188"/>
                </a:cubicBezTo>
                <a:cubicBezTo>
                  <a:pt x="82" y="2186"/>
                  <a:pt x="83" y="2187"/>
                  <a:pt x="85" y="2187"/>
                </a:cubicBezTo>
                <a:close/>
                <a:moveTo>
                  <a:pt x="82" y="2174"/>
                </a:moveTo>
                <a:cubicBezTo>
                  <a:pt x="83" y="2171"/>
                  <a:pt x="84" y="2169"/>
                  <a:pt x="86" y="2168"/>
                </a:cubicBezTo>
                <a:cubicBezTo>
                  <a:pt x="88" y="2167"/>
                  <a:pt x="90" y="2167"/>
                  <a:pt x="92" y="2167"/>
                </a:cubicBezTo>
                <a:cubicBezTo>
                  <a:pt x="90" y="2172"/>
                  <a:pt x="86" y="2181"/>
                  <a:pt x="86" y="2181"/>
                </a:cubicBezTo>
                <a:cubicBezTo>
                  <a:pt x="85" y="2181"/>
                  <a:pt x="84" y="2181"/>
                  <a:pt x="83" y="2180"/>
                </a:cubicBezTo>
                <a:cubicBezTo>
                  <a:pt x="81" y="2178"/>
                  <a:pt x="82" y="2175"/>
                  <a:pt x="82" y="2174"/>
                </a:cubicBezTo>
                <a:close/>
                <a:moveTo>
                  <a:pt x="83" y="2208"/>
                </a:moveTo>
                <a:cubicBezTo>
                  <a:pt x="83" y="2213"/>
                  <a:pt x="84" y="2217"/>
                  <a:pt x="85" y="2222"/>
                </a:cubicBezTo>
                <a:cubicBezTo>
                  <a:pt x="83" y="2223"/>
                  <a:pt x="81" y="2223"/>
                  <a:pt x="80" y="2222"/>
                </a:cubicBezTo>
                <a:cubicBezTo>
                  <a:pt x="78" y="2221"/>
                  <a:pt x="77" y="2218"/>
                  <a:pt x="77" y="2215"/>
                </a:cubicBezTo>
                <a:cubicBezTo>
                  <a:pt x="77" y="2213"/>
                  <a:pt x="77" y="2211"/>
                  <a:pt x="80" y="2208"/>
                </a:cubicBezTo>
                <a:cubicBezTo>
                  <a:pt x="81" y="2208"/>
                  <a:pt x="82" y="2208"/>
                  <a:pt x="83" y="2208"/>
                </a:cubicBezTo>
                <a:close/>
                <a:moveTo>
                  <a:pt x="83" y="2231"/>
                </a:moveTo>
                <a:cubicBezTo>
                  <a:pt x="83" y="2229"/>
                  <a:pt x="85" y="2229"/>
                  <a:pt x="86" y="2227"/>
                </a:cubicBezTo>
                <a:cubicBezTo>
                  <a:pt x="87" y="2232"/>
                  <a:pt x="88" y="2236"/>
                  <a:pt x="90" y="2240"/>
                </a:cubicBezTo>
                <a:cubicBezTo>
                  <a:pt x="89" y="2240"/>
                  <a:pt x="88" y="2241"/>
                  <a:pt x="87" y="2241"/>
                </a:cubicBezTo>
                <a:cubicBezTo>
                  <a:pt x="85" y="2240"/>
                  <a:pt x="84" y="2239"/>
                  <a:pt x="83" y="2237"/>
                </a:cubicBezTo>
                <a:cubicBezTo>
                  <a:pt x="82" y="2235"/>
                  <a:pt x="82" y="2233"/>
                  <a:pt x="83" y="2231"/>
                </a:cubicBezTo>
                <a:close/>
                <a:moveTo>
                  <a:pt x="90" y="2247"/>
                </a:moveTo>
                <a:cubicBezTo>
                  <a:pt x="91" y="2245"/>
                  <a:pt x="92" y="2244"/>
                  <a:pt x="92" y="2244"/>
                </a:cubicBezTo>
                <a:cubicBezTo>
                  <a:pt x="93" y="2245"/>
                  <a:pt x="95" y="2249"/>
                  <a:pt x="96" y="2249"/>
                </a:cubicBezTo>
                <a:cubicBezTo>
                  <a:pt x="95" y="2250"/>
                  <a:pt x="94" y="2251"/>
                  <a:pt x="92" y="2251"/>
                </a:cubicBezTo>
                <a:cubicBezTo>
                  <a:pt x="92" y="2251"/>
                  <a:pt x="91" y="2250"/>
                  <a:pt x="91" y="2249"/>
                </a:cubicBezTo>
                <a:cubicBezTo>
                  <a:pt x="90" y="2249"/>
                  <a:pt x="90" y="2248"/>
                  <a:pt x="90" y="2247"/>
                </a:cubicBezTo>
                <a:close/>
                <a:moveTo>
                  <a:pt x="138" y="2130"/>
                </a:moveTo>
                <a:cubicBezTo>
                  <a:pt x="142" y="2127"/>
                  <a:pt x="147" y="2124"/>
                  <a:pt x="151" y="2121"/>
                </a:cubicBezTo>
                <a:cubicBezTo>
                  <a:pt x="155" y="2127"/>
                  <a:pt x="155" y="2127"/>
                  <a:pt x="155" y="2127"/>
                </a:cubicBezTo>
                <a:cubicBezTo>
                  <a:pt x="154" y="2128"/>
                  <a:pt x="154" y="2129"/>
                  <a:pt x="154" y="2130"/>
                </a:cubicBezTo>
                <a:cubicBezTo>
                  <a:pt x="154" y="2130"/>
                  <a:pt x="154" y="2131"/>
                  <a:pt x="154" y="2131"/>
                </a:cubicBezTo>
                <a:cubicBezTo>
                  <a:pt x="142" y="2138"/>
                  <a:pt x="142" y="2138"/>
                  <a:pt x="142" y="2138"/>
                </a:cubicBezTo>
                <a:cubicBezTo>
                  <a:pt x="141" y="2138"/>
                  <a:pt x="140" y="2137"/>
                  <a:pt x="139" y="2137"/>
                </a:cubicBezTo>
                <a:cubicBezTo>
                  <a:pt x="138" y="2137"/>
                  <a:pt x="137" y="2137"/>
                  <a:pt x="137" y="2138"/>
                </a:cubicBezTo>
                <a:cubicBezTo>
                  <a:pt x="133" y="2134"/>
                  <a:pt x="133" y="2134"/>
                  <a:pt x="133" y="2134"/>
                </a:cubicBezTo>
                <a:cubicBezTo>
                  <a:pt x="134" y="2133"/>
                  <a:pt x="136" y="2131"/>
                  <a:pt x="138" y="2130"/>
                </a:cubicBezTo>
                <a:close/>
                <a:moveTo>
                  <a:pt x="136" y="2113"/>
                </a:moveTo>
                <a:cubicBezTo>
                  <a:pt x="136" y="2110"/>
                  <a:pt x="136" y="2108"/>
                  <a:pt x="138" y="2106"/>
                </a:cubicBezTo>
                <a:cubicBezTo>
                  <a:pt x="142" y="2104"/>
                  <a:pt x="145" y="2108"/>
                  <a:pt x="148" y="2110"/>
                </a:cubicBezTo>
                <a:cubicBezTo>
                  <a:pt x="144" y="2112"/>
                  <a:pt x="140" y="2115"/>
                  <a:pt x="137" y="2117"/>
                </a:cubicBezTo>
                <a:cubicBezTo>
                  <a:pt x="136" y="2116"/>
                  <a:pt x="136" y="2114"/>
                  <a:pt x="136" y="2113"/>
                </a:cubicBezTo>
                <a:close/>
                <a:moveTo>
                  <a:pt x="157" y="2096"/>
                </a:moveTo>
                <a:cubicBezTo>
                  <a:pt x="160" y="2096"/>
                  <a:pt x="164" y="2099"/>
                  <a:pt x="166" y="2101"/>
                </a:cubicBezTo>
                <a:cubicBezTo>
                  <a:pt x="161" y="2103"/>
                  <a:pt x="156" y="2105"/>
                  <a:pt x="152" y="2107"/>
                </a:cubicBezTo>
                <a:cubicBezTo>
                  <a:pt x="153" y="2103"/>
                  <a:pt x="151" y="2097"/>
                  <a:pt x="157" y="2096"/>
                </a:cubicBezTo>
                <a:close/>
                <a:moveTo>
                  <a:pt x="225" y="2096"/>
                </a:moveTo>
                <a:cubicBezTo>
                  <a:pt x="226" y="2101"/>
                  <a:pt x="226" y="2101"/>
                  <a:pt x="226" y="2101"/>
                </a:cubicBezTo>
                <a:cubicBezTo>
                  <a:pt x="224" y="2102"/>
                  <a:pt x="223" y="2103"/>
                  <a:pt x="223" y="2105"/>
                </a:cubicBezTo>
                <a:cubicBezTo>
                  <a:pt x="223" y="2105"/>
                  <a:pt x="223" y="2105"/>
                  <a:pt x="223" y="2106"/>
                </a:cubicBezTo>
                <a:cubicBezTo>
                  <a:pt x="206" y="2110"/>
                  <a:pt x="206" y="2110"/>
                  <a:pt x="206" y="2110"/>
                </a:cubicBezTo>
                <a:cubicBezTo>
                  <a:pt x="205" y="2109"/>
                  <a:pt x="203" y="2108"/>
                  <a:pt x="202" y="2108"/>
                </a:cubicBezTo>
                <a:cubicBezTo>
                  <a:pt x="200" y="2101"/>
                  <a:pt x="200" y="2101"/>
                  <a:pt x="200" y="2101"/>
                </a:cubicBezTo>
                <a:cubicBezTo>
                  <a:pt x="209" y="2099"/>
                  <a:pt x="217" y="2097"/>
                  <a:pt x="225" y="2096"/>
                </a:cubicBezTo>
                <a:close/>
                <a:moveTo>
                  <a:pt x="205" y="2089"/>
                </a:moveTo>
                <a:cubicBezTo>
                  <a:pt x="206" y="2085"/>
                  <a:pt x="206" y="2082"/>
                  <a:pt x="211" y="2082"/>
                </a:cubicBezTo>
                <a:cubicBezTo>
                  <a:pt x="213" y="2082"/>
                  <a:pt x="215" y="2083"/>
                  <a:pt x="217" y="2084"/>
                </a:cubicBezTo>
                <a:cubicBezTo>
                  <a:pt x="217" y="2085"/>
                  <a:pt x="218" y="2085"/>
                  <a:pt x="218" y="2086"/>
                </a:cubicBezTo>
                <a:cubicBezTo>
                  <a:pt x="214" y="2087"/>
                  <a:pt x="209" y="2088"/>
                  <a:pt x="205" y="2089"/>
                </a:cubicBezTo>
                <a:close/>
                <a:moveTo>
                  <a:pt x="238" y="2083"/>
                </a:moveTo>
                <a:cubicBezTo>
                  <a:pt x="239" y="2082"/>
                  <a:pt x="239" y="2080"/>
                  <a:pt x="241" y="2079"/>
                </a:cubicBezTo>
                <a:cubicBezTo>
                  <a:pt x="242" y="2077"/>
                  <a:pt x="245" y="2076"/>
                  <a:pt x="248" y="2076"/>
                </a:cubicBezTo>
                <a:cubicBezTo>
                  <a:pt x="250" y="2076"/>
                  <a:pt x="253" y="2081"/>
                  <a:pt x="254" y="2082"/>
                </a:cubicBezTo>
                <a:cubicBezTo>
                  <a:pt x="248" y="2082"/>
                  <a:pt x="243" y="2083"/>
                  <a:pt x="238" y="2083"/>
                </a:cubicBezTo>
                <a:close/>
                <a:moveTo>
                  <a:pt x="253" y="2114"/>
                </a:moveTo>
                <a:cubicBezTo>
                  <a:pt x="246" y="2114"/>
                  <a:pt x="238" y="2115"/>
                  <a:pt x="231" y="2116"/>
                </a:cubicBezTo>
                <a:cubicBezTo>
                  <a:pt x="229" y="2109"/>
                  <a:pt x="229" y="2109"/>
                  <a:pt x="229" y="2109"/>
                </a:cubicBezTo>
                <a:cubicBezTo>
                  <a:pt x="231" y="2108"/>
                  <a:pt x="231" y="2107"/>
                  <a:pt x="231" y="2106"/>
                </a:cubicBezTo>
                <a:cubicBezTo>
                  <a:pt x="250" y="2104"/>
                  <a:pt x="250" y="2104"/>
                  <a:pt x="250" y="2104"/>
                </a:cubicBezTo>
                <a:cubicBezTo>
                  <a:pt x="250" y="2106"/>
                  <a:pt x="252" y="2108"/>
                  <a:pt x="253" y="2108"/>
                </a:cubicBezTo>
                <a:lnTo>
                  <a:pt x="253" y="2114"/>
                </a:lnTo>
                <a:close/>
                <a:moveTo>
                  <a:pt x="253" y="2092"/>
                </a:moveTo>
                <a:cubicBezTo>
                  <a:pt x="253" y="2100"/>
                  <a:pt x="253" y="2100"/>
                  <a:pt x="253" y="2100"/>
                </a:cubicBezTo>
                <a:cubicBezTo>
                  <a:pt x="252" y="2100"/>
                  <a:pt x="251" y="2101"/>
                  <a:pt x="250" y="2102"/>
                </a:cubicBezTo>
                <a:cubicBezTo>
                  <a:pt x="231" y="2104"/>
                  <a:pt x="231" y="2104"/>
                  <a:pt x="231" y="2104"/>
                </a:cubicBezTo>
                <a:cubicBezTo>
                  <a:pt x="231" y="2102"/>
                  <a:pt x="229" y="2101"/>
                  <a:pt x="228" y="2101"/>
                </a:cubicBezTo>
                <a:cubicBezTo>
                  <a:pt x="227" y="2095"/>
                  <a:pt x="227" y="2095"/>
                  <a:pt x="227" y="2095"/>
                </a:cubicBezTo>
                <a:cubicBezTo>
                  <a:pt x="236" y="2094"/>
                  <a:pt x="245" y="2093"/>
                  <a:pt x="253" y="2092"/>
                </a:cubicBezTo>
                <a:close/>
                <a:moveTo>
                  <a:pt x="206" y="2112"/>
                </a:moveTo>
                <a:cubicBezTo>
                  <a:pt x="223" y="2108"/>
                  <a:pt x="223" y="2108"/>
                  <a:pt x="223" y="2108"/>
                </a:cubicBezTo>
                <a:cubicBezTo>
                  <a:pt x="224" y="2109"/>
                  <a:pt x="225" y="2110"/>
                  <a:pt x="227" y="2110"/>
                </a:cubicBezTo>
                <a:cubicBezTo>
                  <a:pt x="227" y="2110"/>
                  <a:pt x="227" y="2110"/>
                  <a:pt x="227" y="2110"/>
                </a:cubicBezTo>
                <a:cubicBezTo>
                  <a:pt x="229" y="2116"/>
                  <a:pt x="229" y="2116"/>
                  <a:pt x="229" y="2116"/>
                </a:cubicBezTo>
                <a:cubicBezTo>
                  <a:pt x="228" y="2116"/>
                  <a:pt x="227" y="2116"/>
                  <a:pt x="226" y="2116"/>
                </a:cubicBezTo>
                <a:cubicBezTo>
                  <a:pt x="221" y="2117"/>
                  <a:pt x="214" y="2118"/>
                  <a:pt x="205" y="2120"/>
                </a:cubicBezTo>
                <a:cubicBezTo>
                  <a:pt x="204" y="2116"/>
                  <a:pt x="204" y="2116"/>
                  <a:pt x="204" y="2116"/>
                </a:cubicBezTo>
                <a:cubicBezTo>
                  <a:pt x="205" y="2115"/>
                  <a:pt x="206" y="2114"/>
                  <a:pt x="206" y="2112"/>
                </a:cubicBezTo>
                <a:cubicBezTo>
                  <a:pt x="206" y="2112"/>
                  <a:pt x="206" y="2112"/>
                  <a:pt x="206" y="2112"/>
                </a:cubicBezTo>
                <a:close/>
                <a:moveTo>
                  <a:pt x="223" y="2085"/>
                </a:moveTo>
                <a:cubicBezTo>
                  <a:pt x="223" y="2083"/>
                  <a:pt x="223" y="2081"/>
                  <a:pt x="225" y="2079"/>
                </a:cubicBezTo>
                <a:cubicBezTo>
                  <a:pt x="227" y="2077"/>
                  <a:pt x="229" y="2078"/>
                  <a:pt x="231" y="2079"/>
                </a:cubicBezTo>
                <a:cubicBezTo>
                  <a:pt x="232" y="2080"/>
                  <a:pt x="233" y="2082"/>
                  <a:pt x="235" y="2084"/>
                </a:cubicBezTo>
                <a:cubicBezTo>
                  <a:pt x="231" y="2084"/>
                  <a:pt x="227" y="2085"/>
                  <a:pt x="223" y="2085"/>
                </a:cubicBezTo>
                <a:close/>
                <a:moveTo>
                  <a:pt x="179" y="2120"/>
                </a:moveTo>
                <a:cubicBezTo>
                  <a:pt x="198" y="2114"/>
                  <a:pt x="198" y="2114"/>
                  <a:pt x="198" y="2114"/>
                </a:cubicBezTo>
                <a:cubicBezTo>
                  <a:pt x="198" y="2115"/>
                  <a:pt x="200" y="2117"/>
                  <a:pt x="202" y="2117"/>
                </a:cubicBezTo>
                <a:cubicBezTo>
                  <a:pt x="202" y="2117"/>
                  <a:pt x="202" y="2117"/>
                  <a:pt x="202" y="2117"/>
                </a:cubicBezTo>
                <a:cubicBezTo>
                  <a:pt x="203" y="2121"/>
                  <a:pt x="203" y="2121"/>
                  <a:pt x="203" y="2121"/>
                </a:cubicBezTo>
                <a:cubicBezTo>
                  <a:pt x="195" y="2123"/>
                  <a:pt x="187" y="2125"/>
                  <a:pt x="179" y="2129"/>
                </a:cubicBezTo>
                <a:cubicBezTo>
                  <a:pt x="177" y="2125"/>
                  <a:pt x="177" y="2125"/>
                  <a:pt x="177" y="2125"/>
                </a:cubicBezTo>
                <a:cubicBezTo>
                  <a:pt x="178" y="2124"/>
                  <a:pt x="179" y="2123"/>
                  <a:pt x="179" y="2121"/>
                </a:cubicBezTo>
                <a:cubicBezTo>
                  <a:pt x="179" y="2121"/>
                  <a:pt x="179" y="2120"/>
                  <a:pt x="179" y="2120"/>
                </a:cubicBezTo>
                <a:close/>
                <a:moveTo>
                  <a:pt x="187" y="2093"/>
                </a:moveTo>
                <a:cubicBezTo>
                  <a:pt x="187" y="2093"/>
                  <a:pt x="187" y="2093"/>
                  <a:pt x="187" y="2093"/>
                </a:cubicBezTo>
                <a:cubicBezTo>
                  <a:pt x="188" y="2090"/>
                  <a:pt x="189" y="2086"/>
                  <a:pt x="193" y="2084"/>
                </a:cubicBezTo>
                <a:cubicBezTo>
                  <a:pt x="197" y="2082"/>
                  <a:pt x="201" y="2090"/>
                  <a:pt x="201" y="2090"/>
                </a:cubicBezTo>
                <a:cubicBezTo>
                  <a:pt x="196" y="2091"/>
                  <a:pt x="192" y="2092"/>
                  <a:pt x="187" y="2093"/>
                </a:cubicBezTo>
                <a:close/>
                <a:moveTo>
                  <a:pt x="198" y="2102"/>
                </a:moveTo>
                <a:cubicBezTo>
                  <a:pt x="200" y="2108"/>
                  <a:pt x="200" y="2108"/>
                  <a:pt x="200" y="2108"/>
                </a:cubicBezTo>
                <a:cubicBezTo>
                  <a:pt x="199" y="2109"/>
                  <a:pt x="198" y="2110"/>
                  <a:pt x="197" y="2112"/>
                </a:cubicBezTo>
                <a:cubicBezTo>
                  <a:pt x="178" y="2118"/>
                  <a:pt x="178" y="2118"/>
                  <a:pt x="178" y="2118"/>
                </a:cubicBezTo>
                <a:cubicBezTo>
                  <a:pt x="177" y="2117"/>
                  <a:pt x="176" y="2117"/>
                  <a:pt x="175" y="2117"/>
                </a:cubicBezTo>
                <a:cubicBezTo>
                  <a:pt x="175" y="2117"/>
                  <a:pt x="174" y="2117"/>
                  <a:pt x="174" y="2117"/>
                </a:cubicBezTo>
                <a:cubicBezTo>
                  <a:pt x="172" y="2111"/>
                  <a:pt x="172" y="2111"/>
                  <a:pt x="172" y="2111"/>
                </a:cubicBezTo>
                <a:cubicBezTo>
                  <a:pt x="181" y="2107"/>
                  <a:pt x="189" y="2104"/>
                  <a:pt x="198" y="2102"/>
                </a:cubicBezTo>
                <a:close/>
                <a:moveTo>
                  <a:pt x="110" y="2196"/>
                </a:moveTo>
                <a:cubicBezTo>
                  <a:pt x="114" y="2196"/>
                  <a:pt x="114" y="2196"/>
                  <a:pt x="114" y="2196"/>
                </a:cubicBezTo>
                <a:cubicBezTo>
                  <a:pt x="113" y="2203"/>
                  <a:pt x="113" y="2211"/>
                  <a:pt x="114" y="2219"/>
                </a:cubicBezTo>
                <a:cubicBezTo>
                  <a:pt x="109" y="2221"/>
                  <a:pt x="109" y="2221"/>
                  <a:pt x="109" y="2221"/>
                </a:cubicBezTo>
                <a:cubicBezTo>
                  <a:pt x="109" y="2219"/>
                  <a:pt x="108" y="2218"/>
                  <a:pt x="106" y="2218"/>
                </a:cubicBezTo>
                <a:cubicBezTo>
                  <a:pt x="107" y="2199"/>
                  <a:pt x="107" y="2199"/>
                  <a:pt x="107" y="2199"/>
                </a:cubicBezTo>
                <a:cubicBezTo>
                  <a:pt x="108" y="2199"/>
                  <a:pt x="109" y="2197"/>
                  <a:pt x="110" y="2196"/>
                </a:cubicBezTo>
                <a:close/>
                <a:moveTo>
                  <a:pt x="107" y="2191"/>
                </a:moveTo>
                <a:cubicBezTo>
                  <a:pt x="112" y="2176"/>
                  <a:pt x="112" y="2176"/>
                  <a:pt x="112" y="2176"/>
                </a:cubicBezTo>
                <a:cubicBezTo>
                  <a:pt x="113" y="2176"/>
                  <a:pt x="113" y="2176"/>
                  <a:pt x="113" y="2176"/>
                </a:cubicBezTo>
                <a:cubicBezTo>
                  <a:pt x="115" y="2176"/>
                  <a:pt x="116" y="2175"/>
                  <a:pt x="117" y="2175"/>
                </a:cubicBezTo>
                <a:cubicBezTo>
                  <a:pt x="121" y="2176"/>
                  <a:pt x="121" y="2176"/>
                  <a:pt x="121" y="2176"/>
                </a:cubicBezTo>
                <a:cubicBezTo>
                  <a:pt x="119" y="2180"/>
                  <a:pt x="118" y="2183"/>
                  <a:pt x="116" y="2187"/>
                </a:cubicBezTo>
                <a:cubicBezTo>
                  <a:pt x="116" y="2189"/>
                  <a:pt x="115" y="2191"/>
                  <a:pt x="115" y="2194"/>
                </a:cubicBezTo>
                <a:cubicBezTo>
                  <a:pt x="110" y="2194"/>
                  <a:pt x="110" y="2194"/>
                  <a:pt x="110" y="2194"/>
                </a:cubicBezTo>
                <a:cubicBezTo>
                  <a:pt x="109" y="2193"/>
                  <a:pt x="108" y="2191"/>
                  <a:pt x="107" y="2191"/>
                </a:cubicBezTo>
                <a:close/>
                <a:moveTo>
                  <a:pt x="109" y="2223"/>
                </a:moveTo>
                <a:cubicBezTo>
                  <a:pt x="115" y="2221"/>
                  <a:pt x="115" y="2221"/>
                  <a:pt x="115" y="2221"/>
                </a:cubicBezTo>
                <a:cubicBezTo>
                  <a:pt x="116" y="2227"/>
                  <a:pt x="118" y="2233"/>
                  <a:pt x="120" y="2239"/>
                </a:cubicBezTo>
                <a:cubicBezTo>
                  <a:pt x="117" y="2240"/>
                  <a:pt x="117" y="2240"/>
                  <a:pt x="117" y="2240"/>
                </a:cubicBezTo>
                <a:cubicBezTo>
                  <a:pt x="117" y="2239"/>
                  <a:pt x="116" y="2239"/>
                  <a:pt x="114" y="2239"/>
                </a:cubicBezTo>
                <a:cubicBezTo>
                  <a:pt x="114" y="2239"/>
                  <a:pt x="113" y="2239"/>
                  <a:pt x="113" y="2239"/>
                </a:cubicBezTo>
                <a:cubicBezTo>
                  <a:pt x="107" y="2226"/>
                  <a:pt x="107" y="2226"/>
                  <a:pt x="107" y="2226"/>
                </a:cubicBezTo>
                <a:cubicBezTo>
                  <a:pt x="108" y="2225"/>
                  <a:pt x="109" y="2224"/>
                  <a:pt x="109" y="2223"/>
                </a:cubicBezTo>
                <a:close/>
                <a:moveTo>
                  <a:pt x="118" y="2242"/>
                </a:moveTo>
                <a:cubicBezTo>
                  <a:pt x="121" y="2240"/>
                  <a:pt x="121" y="2240"/>
                  <a:pt x="121" y="2240"/>
                </a:cubicBezTo>
                <a:cubicBezTo>
                  <a:pt x="123" y="2244"/>
                  <a:pt x="124" y="2247"/>
                  <a:pt x="126" y="2250"/>
                </a:cubicBezTo>
                <a:cubicBezTo>
                  <a:pt x="124" y="2252"/>
                  <a:pt x="124" y="2252"/>
                  <a:pt x="124" y="2252"/>
                </a:cubicBezTo>
                <a:cubicBezTo>
                  <a:pt x="118" y="2246"/>
                  <a:pt x="118" y="2246"/>
                  <a:pt x="118" y="2246"/>
                </a:cubicBezTo>
                <a:cubicBezTo>
                  <a:pt x="118" y="2245"/>
                  <a:pt x="119" y="2244"/>
                  <a:pt x="119" y="2243"/>
                </a:cubicBezTo>
                <a:cubicBezTo>
                  <a:pt x="119" y="2243"/>
                  <a:pt x="119" y="2242"/>
                  <a:pt x="118" y="2242"/>
                </a:cubicBezTo>
                <a:close/>
                <a:moveTo>
                  <a:pt x="128" y="2252"/>
                </a:moveTo>
                <a:cubicBezTo>
                  <a:pt x="129" y="2254"/>
                  <a:pt x="130" y="2256"/>
                  <a:pt x="132" y="2258"/>
                </a:cubicBezTo>
                <a:cubicBezTo>
                  <a:pt x="132" y="2258"/>
                  <a:pt x="132" y="2257"/>
                  <a:pt x="131" y="2257"/>
                </a:cubicBezTo>
                <a:cubicBezTo>
                  <a:pt x="131" y="2257"/>
                  <a:pt x="130" y="2258"/>
                  <a:pt x="129" y="2258"/>
                </a:cubicBezTo>
                <a:cubicBezTo>
                  <a:pt x="125" y="2253"/>
                  <a:pt x="125" y="2253"/>
                  <a:pt x="125" y="2253"/>
                </a:cubicBezTo>
                <a:lnTo>
                  <a:pt x="128" y="2252"/>
                </a:lnTo>
                <a:close/>
                <a:moveTo>
                  <a:pt x="125" y="2219"/>
                </a:moveTo>
                <a:cubicBezTo>
                  <a:pt x="125" y="2218"/>
                  <a:pt x="125" y="2216"/>
                  <a:pt x="125" y="2214"/>
                </a:cubicBezTo>
                <a:cubicBezTo>
                  <a:pt x="129" y="2213"/>
                  <a:pt x="132" y="2212"/>
                  <a:pt x="134" y="2211"/>
                </a:cubicBezTo>
                <a:cubicBezTo>
                  <a:pt x="134" y="2212"/>
                  <a:pt x="129" y="2216"/>
                  <a:pt x="125" y="2219"/>
                </a:cubicBezTo>
                <a:close/>
                <a:moveTo>
                  <a:pt x="125" y="2202"/>
                </a:moveTo>
                <a:cubicBezTo>
                  <a:pt x="125" y="2201"/>
                  <a:pt x="125" y="2200"/>
                  <a:pt x="125" y="2199"/>
                </a:cubicBezTo>
                <a:cubicBezTo>
                  <a:pt x="128" y="2201"/>
                  <a:pt x="134" y="2206"/>
                  <a:pt x="134" y="2206"/>
                </a:cubicBezTo>
                <a:cubicBezTo>
                  <a:pt x="132" y="2205"/>
                  <a:pt x="128" y="2203"/>
                  <a:pt x="125" y="2202"/>
                </a:cubicBezTo>
                <a:close/>
                <a:moveTo>
                  <a:pt x="122" y="2174"/>
                </a:moveTo>
                <a:cubicBezTo>
                  <a:pt x="118" y="2173"/>
                  <a:pt x="118" y="2173"/>
                  <a:pt x="118" y="2173"/>
                </a:cubicBezTo>
                <a:cubicBezTo>
                  <a:pt x="118" y="2172"/>
                  <a:pt x="118" y="2172"/>
                  <a:pt x="118" y="2172"/>
                </a:cubicBezTo>
                <a:cubicBezTo>
                  <a:pt x="118" y="2170"/>
                  <a:pt x="117" y="2169"/>
                  <a:pt x="117" y="2168"/>
                </a:cubicBezTo>
                <a:cubicBezTo>
                  <a:pt x="123" y="2160"/>
                  <a:pt x="123" y="2160"/>
                  <a:pt x="123" y="2160"/>
                </a:cubicBezTo>
                <a:cubicBezTo>
                  <a:pt x="123" y="2160"/>
                  <a:pt x="124" y="2160"/>
                  <a:pt x="124" y="2160"/>
                </a:cubicBezTo>
                <a:cubicBezTo>
                  <a:pt x="125" y="2160"/>
                  <a:pt x="126" y="2160"/>
                  <a:pt x="127" y="2159"/>
                </a:cubicBezTo>
                <a:cubicBezTo>
                  <a:pt x="131" y="2162"/>
                  <a:pt x="131" y="2162"/>
                  <a:pt x="131" y="2162"/>
                </a:cubicBezTo>
                <a:cubicBezTo>
                  <a:pt x="128" y="2166"/>
                  <a:pt x="125" y="2170"/>
                  <a:pt x="122" y="2174"/>
                </a:cubicBezTo>
                <a:close/>
                <a:moveTo>
                  <a:pt x="128" y="2158"/>
                </a:moveTo>
                <a:cubicBezTo>
                  <a:pt x="129" y="2157"/>
                  <a:pt x="129" y="2156"/>
                  <a:pt x="129" y="2155"/>
                </a:cubicBezTo>
                <a:cubicBezTo>
                  <a:pt x="129" y="2154"/>
                  <a:pt x="129" y="2153"/>
                  <a:pt x="128" y="2153"/>
                </a:cubicBezTo>
                <a:cubicBezTo>
                  <a:pt x="136" y="2145"/>
                  <a:pt x="136" y="2145"/>
                  <a:pt x="136" y="2145"/>
                </a:cubicBezTo>
                <a:cubicBezTo>
                  <a:pt x="137" y="2146"/>
                  <a:pt x="138" y="2146"/>
                  <a:pt x="139" y="2146"/>
                </a:cubicBezTo>
                <a:cubicBezTo>
                  <a:pt x="140" y="2146"/>
                  <a:pt x="141" y="2146"/>
                  <a:pt x="141" y="2146"/>
                </a:cubicBezTo>
                <a:cubicBezTo>
                  <a:pt x="144" y="2149"/>
                  <a:pt x="144" y="2149"/>
                  <a:pt x="144" y="2149"/>
                </a:cubicBezTo>
                <a:cubicBezTo>
                  <a:pt x="140" y="2152"/>
                  <a:pt x="136" y="2156"/>
                  <a:pt x="132" y="2161"/>
                </a:cubicBezTo>
                <a:lnTo>
                  <a:pt x="128" y="2158"/>
                </a:lnTo>
                <a:close/>
                <a:moveTo>
                  <a:pt x="143" y="2144"/>
                </a:moveTo>
                <a:cubicBezTo>
                  <a:pt x="143" y="2143"/>
                  <a:pt x="144" y="2143"/>
                  <a:pt x="144" y="2142"/>
                </a:cubicBezTo>
                <a:cubicBezTo>
                  <a:pt x="144" y="2141"/>
                  <a:pt x="143" y="2141"/>
                  <a:pt x="143" y="2140"/>
                </a:cubicBezTo>
                <a:cubicBezTo>
                  <a:pt x="155" y="2133"/>
                  <a:pt x="155" y="2133"/>
                  <a:pt x="155" y="2133"/>
                </a:cubicBezTo>
                <a:cubicBezTo>
                  <a:pt x="155" y="2134"/>
                  <a:pt x="157" y="2135"/>
                  <a:pt x="158" y="2135"/>
                </a:cubicBezTo>
                <a:cubicBezTo>
                  <a:pt x="159" y="2135"/>
                  <a:pt x="160" y="2134"/>
                  <a:pt x="160" y="2134"/>
                </a:cubicBezTo>
                <a:cubicBezTo>
                  <a:pt x="162" y="2137"/>
                  <a:pt x="162" y="2137"/>
                  <a:pt x="162" y="2137"/>
                </a:cubicBezTo>
                <a:cubicBezTo>
                  <a:pt x="157" y="2140"/>
                  <a:pt x="151" y="2143"/>
                  <a:pt x="146" y="2147"/>
                </a:cubicBezTo>
                <a:lnTo>
                  <a:pt x="143" y="2144"/>
                </a:lnTo>
                <a:close/>
                <a:moveTo>
                  <a:pt x="162" y="2133"/>
                </a:moveTo>
                <a:cubicBezTo>
                  <a:pt x="162" y="2132"/>
                  <a:pt x="163" y="2131"/>
                  <a:pt x="163" y="2130"/>
                </a:cubicBezTo>
                <a:cubicBezTo>
                  <a:pt x="163" y="2129"/>
                  <a:pt x="163" y="2129"/>
                  <a:pt x="162" y="2128"/>
                </a:cubicBezTo>
                <a:cubicBezTo>
                  <a:pt x="171" y="2124"/>
                  <a:pt x="171" y="2124"/>
                  <a:pt x="171" y="2124"/>
                </a:cubicBezTo>
                <a:cubicBezTo>
                  <a:pt x="172" y="2125"/>
                  <a:pt x="173" y="2126"/>
                  <a:pt x="175" y="2126"/>
                </a:cubicBezTo>
                <a:cubicBezTo>
                  <a:pt x="175" y="2126"/>
                  <a:pt x="175" y="2126"/>
                  <a:pt x="175" y="2126"/>
                </a:cubicBezTo>
                <a:cubicBezTo>
                  <a:pt x="177" y="2129"/>
                  <a:pt x="177" y="2129"/>
                  <a:pt x="177" y="2129"/>
                </a:cubicBezTo>
                <a:cubicBezTo>
                  <a:pt x="173" y="2131"/>
                  <a:pt x="168" y="2133"/>
                  <a:pt x="164" y="2136"/>
                </a:cubicBezTo>
                <a:lnTo>
                  <a:pt x="162" y="2133"/>
                </a:lnTo>
                <a:close/>
                <a:moveTo>
                  <a:pt x="170" y="2099"/>
                </a:moveTo>
                <a:cubicBezTo>
                  <a:pt x="170" y="2096"/>
                  <a:pt x="169" y="2092"/>
                  <a:pt x="173" y="2090"/>
                </a:cubicBezTo>
                <a:cubicBezTo>
                  <a:pt x="177" y="2087"/>
                  <a:pt x="181" y="2092"/>
                  <a:pt x="183" y="2095"/>
                </a:cubicBezTo>
                <a:cubicBezTo>
                  <a:pt x="178" y="2096"/>
                  <a:pt x="174" y="2098"/>
                  <a:pt x="170" y="2099"/>
                </a:cubicBezTo>
                <a:close/>
                <a:moveTo>
                  <a:pt x="170" y="2112"/>
                </a:moveTo>
                <a:cubicBezTo>
                  <a:pt x="172" y="2118"/>
                  <a:pt x="172" y="2118"/>
                  <a:pt x="172" y="2118"/>
                </a:cubicBezTo>
                <a:cubicBezTo>
                  <a:pt x="171" y="2119"/>
                  <a:pt x="170" y="2120"/>
                  <a:pt x="170" y="2121"/>
                </a:cubicBezTo>
                <a:cubicBezTo>
                  <a:pt x="170" y="2121"/>
                  <a:pt x="171" y="2122"/>
                  <a:pt x="171" y="2122"/>
                </a:cubicBezTo>
                <a:cubicBezTo>
                  <a:pt x="161" y="2127"/>
                  <a:pt x="161" y="2127"/>
                  <a:pt x="161" y="2127"/>
                </a:cubicBezTo>
                <a:cubicBezTo>
                  <a:pt x="160" y="2126"/>
                  <a:pt x="159" y="2126"/>
                  <a:pt x="158" y="2126"/>
                </a:cubicBezTo>
                <a:cubicBezTo>
                  <a:pt x="158" y="2126"/>
                  <a:pt x="157" y="2126"/>
                  <a:pt x="157" y="2126"/>
                </a:cubicBezTo>
                <a:cubicBezTo>
                  <a:pt x="153" y="2120"/>
                  <a:pt x="153" y="2120"/>
                  <a:pt x="153" y="2120"/>
                </a:cubicBezTo>
                <a:cubicBezTo>
                  <a:pt x="159" y="2117"/>
                  <a:pt x="164" y="2114"/>
                  <a:pt x="170" y="2112"/>
                </a:cubicBezTo>
                <a:close/>
                <a:moveTo>
                  <a:pt x="122" y="2129"/>
                </a:moveTo>
                <a:cubicBezTo>
                  <a:pt x="121" y="2128"/>
                  <a:pt x="120" y="2126"/>
                  <a:pt x="120" y="2124"/>
                </a:cubicBezTo>
                <a:cubicBezTo>
                  <a:pt x="120" y="2122"/>
                  <a:pt x="121" y="2120"/>
                  <a:pt x="123" y="2118"/>
                </a:cubicBezTo>
                <a:cubicBezTo>
                  <a:pt x="124" y="2117"/>
                  <a:pt x="126" y="2116"/>
                  <a:pt x="128" y="2116"/>
                </a:cubicBezTo>
                <a:cubicBezTo>
                  <a:pt x="131" y="2116"/>
                  <a:pt x="132" y="2118"/>
                  <a:pt x="133" y="2120"/>
                </a:cubicBezTo>
                <a:cubicBezTo>
                  <a:pt x="132" y="2121"/>
                  <a:pt x="124" y="2127"/>
                  <a:pt x="122" y="2129"/>
                </a:cubicBezTo>
                <a:close/>
                <a:moveTo>
                  <a:pt x="131" y="2136"/>
                </a:moveTo>
                <a:cubicBezTo>
                  <a:pt x="135" y="2140"/>
                  <a:pt x="135" y="2140"/>
                  <a:pt x="135" y="2140"/>
                </a:cubicBezTo>
                <a:cubicBezTo>
                  <a:pt x="135" y="2140"/>
                  <a:pt x="135" y="2141"/>
                  <a:pt x="135" y="2142"/>
                </a:cubicBezTo>
                <a:cubicBezTo>
                  <a:pt x="135" y="2142"/>
                  <a:pt x="135" y="2143"/>
                  <a:pt x="135" y="2143"/>
                </a:cubicBezTo>
                <a:cubicBezTo>
                  <a:pt x="126" y="2151"/>
                  <a:pt x="126" y="2151"/>
                  <a:pt x="126" y="2151"/>
                </a:cubicBezTo>
                <a:cubicBezTo>
                  <a:pt x="126" y="2151"/>
                  <a:pt x="125" y="2151"/>
                  <a:pt x="124" y="2151"/>
                </a:cubicBezTo>
                <a:cubicBezTo>
                  <a:pt x="123" y="2151"/>
                  <a:pt x="122" y="2152"/>
                  <a:pt x="121" y="2152"/>
                </a:cubicBezTo>
                <a:cubicBezTo>
                  <a:pt x="117" y="2150"/>
                  <a:pt x="117" y="2150"/>
                  <a:pt x="117" y="2150"/>
                </a:cubicBezTo>
                <a:cubicBezTo>
                  <a:pt x="122" y="2145"/>
                  <a:pt x="126" y="2140"/>
                  <a:pt x="131" y="2136"/>
                </a:cubicBezTo>
                <a:close/>
                <a:moveTo>
                  <a:pt x="107" y="2144"/>
                </a:moveTo>
                <a:cubicBezTo>
                  <a:pt x="106" y="2140"/>
                  <a:pt x="105" y="2136"/>
                  <a:pt x="108" y="2132"/>
                </a:cubicBezTo>
                <a:cubicBezTo>
                  <a:pt x="109" y="2131"/>
                  <a:pt x="111" y="2130"/>
                  <a:pt x="113" y="2131"/>
                </a:cubicBezTo>
                <a:cubicBezTo>
                  <a:pt x="115" y="2131"/>
                  <a:pt x="116" y="2132"/>
                  <a:pt x="118" y="2133"/>
                </a:cubicBezTo>
                <a:cubicBezTo>
                  <a:pt x="114" y="2136"/>
                  <a:pt x="110" y="2140"/>
                  <a:pt x="107" y="2144"/>
                </a:cubicBezTo>
                <a:close/>
                <a:moveTo>
                  <a:pt x="116" y="2151"/>
                </a:moveTo>
                <a:cubicBezTo>
                  <a:pt x="120" y="2154"/>
                  <a:pt x="120" y="2154"/>
                  <a:pt x="120" y="2154"/>
                </a:cubicBezTo>
                <a:cubicBezTo>
                  <a:pt x="120" y="2155"/>
                  <a:pt x="120" y="2155"/>
                  <a:pt x="120" y="2155"/>
                </a:cubicBezTo>
                <a:cubicBezTo>
                  <a:pt x="120" y="2157"/>
                  <a:pt x="120" y="2158"/>
                  <a:pt x="121" y="2158"/>
                </a:cubicBezTo>
                <a:cubicBezTo>
                  <a:pt x="115" y="2167"/>
                  <a:pt x="115" y="2167"/>
                  <a:pt x="115" y="2167"/>
                </a:cubicBezTo>
                <a:cubicBezTo>
                  <a:pt x="114" y="2167"/>
                  <a:pt x="114" y="2167"/>
                  <a:pt x="113" y="2167"/>
                </a:cubicBezTo>
                <a:cubicBezTo>
                  <a:pt x="112" y="2167"/>
                  <a:pt x="110" y="2168"/>
                  <a:pt x="110" y="2169"/>
                </a:cubicBezTo>
                <a:cubicBezTo>
                  <a:pt x="105" y="2168"/>
                  <a:pt x="105" y="2168"/>
                  <a:pt x="105" y="2168"/>
                </a:cubicBezTo>
                <a:cubicBezTo>
                  <a:pt x="108" y="2162"/>
                  <a:pt x="112" y="2156"/>
                  <a:pt x="116" y="2151"/>
                </a:cubicBezTo>
                <a:close/>
                <a:moveTo>
                  <a:pt x="109" y="2171"/>
                </a:moveTo>
                <a:cubicBezTo>
                  <a:pt x="109" y="2172"/>
                  <a:pt x="109" y="2172"/>
                  <a:pt x="109" y="2172"/>
                </a:cubicBezTo>
                <a:cubicBezTo>
                  <a:pt x="109" y="2173"/>
                  <a:pt x="109" y="2174"/>
                  <a:pt x="110" y="2175"/>
                </a:cubicBezTo>
                <a:cubicBezTo>
                  <a:pt x="105" y="2190"/>
                  <a:pt x="105" y="2190"/>
                  <a:pt x="105" y="2190"/>
                </a:cubicBezTo>
                <a:cubicBezTo>
                  <a:pt x="103" y="2190"/>
                  <a:pt x="101" y="2192"/>
                  <a:pt x="101" y="2194"/>
                </a:cubicBezTo>
                <a:cubicBezTo>
                  <a:pt x="97" y="2194"/>
                  <a:pt x="97" y="2194"/>
                  <a:pt x="97" y="2194"/>
                </a:cubicBezTo>
                <a:cubicBezTo>
                  <a:pt x="98" y="2188"/>
                  <a:pt x="100" y="2182"/>
                  <a:pt x="101" y="2176"/>
                </a:cubicBezTo>
                <a:cubicBezTo>
                  <a:pt x="102" y="2174"/>
                  <a:pt x="103" y="2172"/>
                  <a:pt x="104" y="2169"/>
                </a:cubicBezTo>
                <a:lnTo>
                  <a:pt x="109" y="2171"/>
                </a:lnTo>
                <a:close/>
                <a:moveTo>
                  <a:pt x="94" y="2162"/>
                </a:moveTo>
                <a:cubicBezTo>
                  <a:pt x="91" y="2160"/>
                  <a:pt x="92" y="2155"/>
                  <a:pt x="93" y="2153"/>
                </a:cubicBezTo>
                <a:cubicBezTo>
                  <a:pt x="94" y="2151"/>
                  <a:pt x="96" y="2148"/>
                  <a:pt x="98" y="2147"/>
                </a:cubicBezTo>
                <a:cubicBezTo>
                  <a:pt x="100" y="2145"/>
                  <a:pt x="102" y="2147"/>
                  <a:pt x="104" y="2148"/>
                </a:cubicBezTo>
                <a:cubicBezTo>
                  <a:pt x="100" y="2153"/>
                  <a:pt x="97" y="2157"/>
                  <a:pt x="94" y="2162"/>
                </a:cubicBezTo>
                <a:close/>
                <a:moveTo>
                  <a:pt x="97" y="2197"/>
                </a:moveTo>
                <a:cubicBezTo>
                  <a:pt x="101" y="2196"/>
                  <a:pt x="101" y="2196"/>
                  <a:pt x="101" y="2196"/>
                </a:cubicBezTo>
                <a:cubicBezTo>
                  <a:pt x="102" y="2198"/>
                  <a:pt x="103" y="2199"/>
                  <a:pt x="104" y="2199"/>
                </a:cubicBezTo>
                <a:cubicBezTo>
                  <a:pt x="104" y="2218"/>
                  <a:pt x="104" y="2218"/>
                  <a:pt x="104" y="2218"/>
                </a:cubicBezTo>
                <a:cubicBezTo>
                  <a:pt x="102" y="2218"/>
                  <a:pt x="100" y="2220"/>
                  <a:pt x="100" y="2222"/>
                </a:cubicBezTo>
                <a:cubicBezTo>
                  <a:pt x="100" y="2222"/>
                  <a:pt x="101" y="2223"/>
                  <a:pt x="101" y="2223"/>
                </a:cubicBezTo>
                <a:cubicBezTo>
                  <a:pt x="96" y="2224"/>
                  <a:pt x="96" y="2224"/>
                  <a:pt x="96" y="2224"/>
                </a:cubicBezTo>
                <a:cubicBezTo>
                  <a:pt x="95" y="2215"/>
                  <a:pt x="95" y="2206"/>
                  <a:pt x="97" y="2197"/>
                </a:cubicBezTo>
                <a:close/>
                <a:moveTo>
                  <a:pt x="111" y="2246"/>
                </a:moveTo>
                <a:cubicBezTo>
                  <a:pt x="112" y="2247"/>
                  <a:pt x="113" y="2248"/>
                  <a:pt x="114" y="2248"/>
                </a:cubicBezTo>
                <a:cubicBezTo>
                  <a:pt x="115" y="2248"/>
                  <a:pt x="116" y="2247"/>
                  <a:pt x="117" y="2247"/>
                </a:cubicBezTo>
                <a:cubicBezTo>
                  <a:pt x="122" y="2253"/>
                  <a:pt x="122" y="2253"/>
                  <a:pt x="122" y="2253"/>
                </a:cubicBezTo>
                <a:cubicBezTo>
                  <a:pt x="116" y="2256"/>
                  <a:pt x="116" y="2256"/>
                  <a:pt x="116" y="2256"/>
                </a:cubicBezTo>
                <a:cubicBezTo>
                  <a:pt x="113" y="2254"/>
                  <a:pt x="110" y="2251"/>
                  <a:pt x="107" y="2248"/>
                </a:cubicBezTo>
                <a:lnTo>
                  <a:pt x="111" y="2246"/>
                </a:lnTo>
                <a:close/>
                <a:moveTo>
                  <a:pt x="109" y="2263"/>
                </a:moveTo>
                <a:cubicBezTo>
                  <a:pt x="112" y="2266"/>
                  <a:pt x="115" y="2268"/>
                  <a:pt x="119" y="2270"/>
                </a:cubicBezTo>
                <a:cubicBezTo>
                  <a:pt x="117" y="2271"/>
                  <a:pt x="117" y="2273"/>
                  <a:pt x="115" y="2273"/>
                </a:cubicBezTo>
                <a:cubicBezTo>
                  <a:pt x="114" y="2273"/>
                  <a:pt x="112" y="2272"/>
                  <a:pt x="111" y="2271"/>
                </a:cubicBezTo>
                <a:cubicBezTo>
                  <a:pt x="109" y="2270"/>
                  <a:pt x="108" y="2268"/>
                  <a:pt x="108" y="2266"/>
                </a:cubicBezTo>
                <a:cubicBezTo>
                  <a:pt x="108" y="2265"/>
                  <a:pt x="108" y="2264"/>
                  <a:pt x="109" y="2263"/>
                </a:cubicBezTo>
                <a:close/>
                <a:moveTo>
                  <a:pt x="117" y="2258"/>
                </a:moveTo>
                <a:cubicBezTo>
                  <a:pt x="123" y="2254"/>
                  <a:pt x="123" y="2254"/>
                  <a:pt x="123" y="2254"/>
                </a:cubicBezTo>
                <a:cubicBezTo>
                  <a:pt x="128" y="2259"/>
                  <a:pt x="128" y="2259"/>
                  <a:pt x="128" y="2259"/>
                </a:cubicBezTo>
                <a:cubicBezTo>
                  <a:pt x="127" y="2260"/>
                  <a:pt x="127" y="2261"/>
                  <a:pt x="127" y="2262"/>
                </a:cubicBezTo>
                <a:cubicBezTo>
                  <a:pt x="127" y="2263"/>
                  <a:pt x="127" y="2264"/>
                  <a:pt x="128" y="2265"/>
                </a:cubicBezTo>
                <a:cubicBezTo>
                  <a:pt x="124" y="2262"/>
                  <a:pt x="121" y="2260"/>
                  <a:pt x="117" y="2258"/>
                </a:cubicBezTo>
                <a:close/>
                <a:moveTo>
                  <a:pt x="122" y="2272"/>
                </a:moveTo>
                <a:cubicBezTo>
                  <a:pt x="125" y="2274"/>
                  <a:pt x="128" y="2276"/>
                  <a:pt x="132" y="2278"/>
                </a:cubicBezTo>
                <a:cubicBezTo>
                  <a:pt x="131" y="2279"/>
                  <a:pt x="130" y="2279"/>
                  <a:pt x="129" y="2280"/>
                </a:cubicBezTo>
                <a:cubicBezTo>
                  <a:pt x="128" y="2280"/>
                  <a:pt x="126" y="2280"/>
                  <a:pt x="125" y="2279"/>
                </a:cubicBezTo>
                <a:cubicBezTo>
                  <a:pt x="123" y="2278"/>
                  <a:pt x="122" y="2277"/>
                  <a:pt x="121" y="2276"/>
                </a:cubicBezTo>
                <a:cubicBezTo>
                  <a:pt x="121" y="2274"/>
                  <a:pt x="121" y="2273"/>
                  <a:pt x="122" y="2272"/>
                </a:cubicBezTo>
                <a:close/>
                <a:moveTo>
                  <a:pt x="164" y="2286"/>
                </a:moveTo>
                <a:cubicBezTo>
                  <a:pt x="164" y="2288"/>
                  <a:pt x="161" y="2288"/>
                  <a:pt x="160" y="2289"/>
                </a:cubicBezTo>
                <a:cubicBezTo>
                  <a:pt x="158" y="2289"/>
                  <a:pt x="156" y="2288"/>
                  <a:pt x="155" y="2287"/>
                </a:cubicBezTo>
                <a:cubicBezTo>
                  <a:pt x="154" y="2287"/>
                  <a:pt x="154" y="2286"/>
                  <a:pt x="153" y="2285"/>
                </a:cubicBezTo>
                <a:cubicBezTo>
                  <a:pt x="158" y="2285"/>
                  <a:pt x="161" y="2286"/>
                  <a:pt x="164" y="2286"/>
                </a:cubicBezTo>
                <a:close/>
                <a:moveTo>
                  <a:pt x="138" y="2212"/>
                </a:moveTo>
                <a:cubicBezTo>
                  <a:pt x="136" y="2212"/>
                  <a:pt x="135" y="2211"/>
                  <a:pt x="135" y="2209"/>
                </a:cubicBezTo>
                <a:cubicBezTo>
                  <a:pt x="135" y="2207"/>
                  <a:pt x="136" y="2206"/>
                  <a:pt x="138" y="2206"/>
                </a:cubicBezTo>
                <a:cubicBezTo>
                  <a:pt x="140" y="2206"/>
                  <a:pt x="141" y="2207"/>
                  <a:pt x="141" y="2209"/>
                </a:cubicBezTo>
                <a:cubicBezTo>
                  <a:pt x="141" y="2211"/>
                  <a:pt x="140" y="2212"/>
                  <a:pt x="138" y="2212"/>
                </a:cubicBezTo>
                <a:close/>
                <a:moveTo>
                  <a:pt x="281" y="2091"/>
                </a:moveTo>
                <a:cubicBezTo>
                  <a:pt x="281" y="2099"/>
                  <a:pt x="281" y="2099"/>
                  <a:pt x="281" y="2099"/>
                </a:cubicBezTo>
                <a:cubicBezTo>
                  <a:pt x="279" y="2099"/>
                  <a:pt x="278" y="2101"/>
                  <a:pt x="278" y="2102"/>
                </a:cubicBezTo>
                <a:cubicBezTo>
                  <a:pt x="258" y="2102"/>
                  <a:pt x="258" y="2102"/>
                  <a:pt x="258" y="2102"/>
                </a:cubicBezTo>
                <a:cubicBezTo>
                  <a:pt x="258" y="2101"/>
                  <a:pt x="257" y="2100"/>
                  <a:pt x="255" y="2099"/>
                </a:cubicBezTo>
                <a:cubicBezTo>
                  <a:pt x="255" y="2092"/>
                  <a:pt x="255" y="2092"/>
                  <a:pt x="255" y="2092"/>
                </a:cubicBezTo>
                <a:cubicBezTo>
                  <a:pt x="265" y="2091"/>
                  <a:pt x="274" y="2091"/>
                  <a:pt x="281" y="2091"/>
                </a:cubicBezTo>
                <a:close/>
                <a:moveTo>
                  <a:pt x="258" y="2081"/>
                </a:moveTo>
                <a:cubicBezTo>
                  <a:pt x="258" y="2080"/>
                  <a:pt x="258" y="2078"/>
                  <a:pt x="258" y="2077"/>
                </a:cubicBezTo>
                <a:cubicBezTo>
                  <a:pt x="259" y="2075"/>
                  <a:pt x="262" y="2074"/>
                  <a:pt x="264" y="2074"/>
                </a:cubicBezTo>
                <a:cubicBezTo>
                  <a:pt x="266" y="2074"/>
                  <a:pt x="268" y="2074"/>
                  <a:pt x="270" y="2076"/>
                </a:cubicBezTo>
                <a:cubicBezTo>
                  <a:pt x="272" y="2077"/>
                  <a:pt x="272" y="2079"/>
                  <a:pt x="273" y="2081"/>
                </a:cubicBezTo>
                <a:cubicBezTo>
                  <a:pt x="267" y="2081"/>
                  <a:pt x="262" y="2081"/>
                  <a:pt x="258" y="2081"/>
                </a:cubicBezTo>
                <a:close/>
                <a:moveTo>
                  <a:pt x="300" y="2091"/>
                </a:moveTo>
                <a:cubicBezTo>
                  <a:pt x="302" y="2091"/>
                  <a:pt x="305" y="2091"/>
                  <a:pt x="308" y="2092"/>
                </a:cubicBezTo>
                <a:cubicBezTo>
                  <a:pt x="308" y="2099"/>
                  <a:pt x="308" y="2099"/>
                  <a:pt x="308" y="2099"/>
                </a:cubicBezTo>
                <a:cubicBezTo>
                  <a:pt x="306" y="2100"/>
                  <a:pt x="304" y="2101"/>
                  <a:pt x="304" y="2103"/>
                </a:cubicBezTo>
                <a:cubicBezTo>
                  <a:pt x="286" y="2102"/>
                  <a:pt x="286" y="2102"/>
                  <a:pt x="286" y="2102"/>
                </a:cubicBezTo>
                <a:cubicBezTo>
                  <a:pt x="286" y="2101"/>
                  <a:pt x="285" y="2100"/>
                  <a:pt x="283" y="2099"/>
                </a:cubicBezTo>
                <a:cubicBezTo>
                  <a:pt x="283" y="2091"/>
                  <a:pt x="283" y="2091"/>
                  <a:pt x="283" y="2091"/>
                </a:cubicBezTo>
                <a:cubicBezTo>
                  <a:pt x="291" y="2091"/>
                  <a:pt x="296" y="2091"/>
                  <a:pt x="300" y="2091"/>
                </a:cubicBezTo>
                <a:close/>
                <a:moveTo>
                  <a:pt x="302" y="2075"/>
                </a:moveTo>
                <a:cubicBezTo>
                  <a:pt x="304" y="2075"/>
                  <a:pt x="306" y="2076"/>
                  <a:pt x="307" y="2077"/>
                </a:cubicBezTo>
                <a:cubicBezTo>
                  <a:pt x="308" y="2078"/>
                  <a:pt x="308" y="2080"/>
                  <a:pt x="309" y="2081"/>
                </a:cubicBezTo>
                <a:cubicBezTo>
                  <a:pt x="306" y="2081"/>
                  <a:pt x="297" y="2080"/>
                  <a:pt x="294" y="2080"/>
                </a:cubicBezTo>
                <a:cubicBezTo>
                  <a:pt x="294" y="2080"/>
                  <a:pt x="294" y="2074"/>
                  <a:pt x="302" y="2075"/>
                </a:cubicBezTo>
                <a:close/>
                <a:moveTo>
                  <a:pt x="307" y="2108"/>
                </a:moveTo>
                <a:cubicBezTo>
                  <a:pt x="307" y="2114"/>
                  <a:pt x="307" y="2114"/>
                  <a:pt x="307" y="2114"/>
                </a:cubicBezTo>
                <a:cubicBezTo>
                  <a:pt x="300" y="2114"/>
                  <a:pt x="292" y="2113"/>
                  <a:pt x="284" y="2113"/>
                </a:cubicBezTo>
                <a:cubicBezTo>
                  <a:pt x="284" y="2107"/>
                  <a:pt x="284" y="2107"/>
                  <a:pt x="284" y="2107"/>
                </a:cubicBezTo>
                <a:cubicBezTo>
                  <a:pt x="285" y="2107"/>
                  <a:pt x="286" y="2106"/>
                  <a:pt x="286" y="2104"/>
                </a:cubicBezTo>
                <a:cubicBezTo>
                  <a:pt x="304" y="2105"/>
                  <a:pt x="304" y="2105"/>
                  <a:pt x="304" y="2105"/>
                </a:cubicBezTo>
                <a:cubicBezTo>
                  <a:pt x="305" y="2107"/>
                  <a:pt x="306" y="2108"/>
                  <a:pt x="307" y="2108"/>
                </a:cubicBezTo>
                <a:close/>
                <a:moveTo>
                  <a:pt x="278" y="2080"/>
                </a:moveTo>
                <a:cubicBezTo>
                  <a:pt x="278" y="2079"/>
                  <a:pt x="278" y="2078"/>
                  <a:pt x="279" y="2077"/>
                </a:cubicBezTo>
                <a:cubicBezTo>
                  <a:pt x="280" y="2076"/>
                  <a:pt x="281" y="2075"/>
                  <a:pt x="283" y="2075"/>
                </a:cubicBezTo>
                <a:cubicBezTo>
                  <a:pt x="287" y="2075"/>
                  <a:pt x="289" y="2077"/>
                  <a:pt x="290" y="2080"/>
                </a:cubicBezTo>
                <a:cubicBezTo>
                  <a:pt x="286" y="2080"/>
                  <a:pt x="282" y="2080"/>
                  <a:pt x="278" y="2080"/>
                </a:cubicBezTo>
                <a:close/>
                <a:moveTo>
                  <a:pt x="282" y="2113"/>
                </a:moveTo>
                <a:cubicBezTo>
                  <a:pt x="273" y="2113"/>
                  <a:pt x="264" y="2113"/>
                  <a:pt x="256" y="2114"/>
                </a:cubicBezTo>
                <a:cubicBezTo>
                  <a:pt x="255" y="2108"/>
                  <a:pt x="255" y="2108"/>
                  <a:pt x="255" y="2108"/>
                </a:cubicBezTo>
                <a:cubicBezTo>
                  <a:pt x="257" y="2108"/>
                  <a:pt x="258" y="2106"/>
                  <a:pt x="259" y="2104"/>
                </a:cubicBezTo>
                <a:cubicBezTo>
                  <a:pt x="278" y="2104"/>
                  <a:pt x="278" y="2104"/>
                  <a:pt x="278" y="2104"/>
                </a:cubicBezTo>
                <a:cubicBezTo>
                  <a:pt x="278" y="2106"/>
                  <a:pt x="280" y="2108"/>
                  <a:pt x="281" y="2108"/>
                </a:cubicBezTo>
                <a:lnTo>
                  <a:pt x="282" y="2113"/>
                </a:lnTo>
                <a:close/>
                <a:moveTo>
                  <a:pt x="331" y="2094"/>
                </a:moveTo>
                <a:cubicBezTo>
                  <a:pt x="331" y="2102"/>
                  <a:pt x="331" y="2102"/>
                  <a:pt x="331" y="2102"/>
                </a:cubicBezTo>
                <a:cubicBezTo>
                  <a:pt x="329" y="2102"/>
                  <a:pt x="328" y="2104"/>
                  <a:pt x="328" y="2105"/>
                </a:cubicBezTo>
                <a:cubicBezTo>
                  <a:pt x="313" y="2103"/>
                  <a:pt x="313" y="2103"/>
                  <a:pt x="313" y="2103"/>
                </a:cubicBezTo>
                <a:cubicBezTo>
                  <a:pt x="312" y="2101"/>
                  <a:pt x="311" y="2100"/>
                  <a:pt x="310" y="2100"/>
                </a:cubicBezTo>
                <a:cubicBezTo>
                  <a:pt x="310" y="2092"/>
                  <a:pt x="310" y="2092"/>
                  <a:pt x="310" y="2092"/>
                </a:cubicBezTo>
                <a:cubicBezTo>
                  <a:pt x="317" y="2092"/>
                  <a:pt x="324" y="2093"/>
                  <a:pt x="331" y="2094"/>
                </a:cubicBezTo>
                <a:close/>
                <a:moveTo>
                  <a:pt x="313" y="2081"/>
                </a:moveTo>
                <a:cubicBezTo>
                  <a:pt x="314" y="2077"/>
                  <a:pt x="318" y="2076"/>
                  <a:pt x="320" y="2076"/>
                </a:cubicBezTo>
                <a:cubicBezTo>
                  <a:pt x="324" y="2075"/>
                  <a:pt x="327" y="2078"/>
                  <a:pt x="329" y="2082"/>
                </a:cubicBezTo>
                <a:cubicBezTo>
                  <a:pt x="323" y="2082"/>
                  <a:pt x="318" y="2081"/>
                  <a:pt x="313" y="2081"/>
                </a:cubicBezTo>
                <a:cubicBezTo>
                  <a:pt x="313" y="2081"/>
                  <a:pt x="313" y="2081"/>
                  <a:pt x="313" y="2081"/>
                </a:cubicBezTo>
                <a:close/>
                <a:moveTo>
                  <a:pt x="313" y="2105"/>
                </a:moveTo>
                <a:cubicBezTo>
                  <a:pt x="328" y="2107"/>
                  <a:pt x="328" y="2107"/>
                  <a:pt x="328" y="2107"/>
                </a:cubicBezTo>
                <a:cubicBezTo>
                  <a:pt x="328" y="2109"/>
                  <a:pt x="329" y="2110"/>
                  <a:pt x="330" y="2110"/>
                </a:cubicBezTo>
                <a:cubicBezTo>
                  <a:pt x="330" y="2116"/>
                  <a:pt x="330" y="2116"/>
                  <a:pt x="330" y="2116"/>
                </a:cubicBezTo>
                <a:cubicBezTo>
                  <a:pt x="323" y="2115"/>
                  <a:pt x="316" y="2115"/>
                  <a:pt x="309" y="2114"/>
                </a:cubicBezTo>
                <a:cubicBezTo>
                  <a:pt x="310" y="2108"/>
                  <a:pt x="310" y="2108"/>
                  <a:pt x="310" y="2108"/>
                </a:cubicBezTo>
                <a:cubicBezTo>
                  <a:pt x="311" y="2108"/>
                  <a:pt x="312" y="2107"/>
                  <a:pt x="313" y="2105"/>
                </a:cubicBezTo>
                <a:close/>
                <a:moveTo>
                  <a:pt x="360" y="2098"/>
                </a:moveTo>
                <a:cubicBezTo>
                  <a:pt x="359" y="2106"/>
                  <a:pt x="359" y="2106"/>
                  <a:pt x="359" y="2106"/>
                </a:cubicBezTo>
                <a:cubicBezTo>
                  <a:pt x="357" y="2107"/>
                  <a:pt x="356" y="2108"/>
                  <a:pt x="356" y="2109"/>
                </a:cubicBezTo>
                <a:cubicBezTo>
                  <a:pt x="336" y="2106"/>
                  <a:pt x="336" y="2106"/>
                  <a:pt x="336" y="2106"/>
                </a:cubicBezTo>
                <a:cubicBezTo>
                  <a:pt x="336" y="2106"/>
                  <a:pt x="336" y="2106"/>
                  <a:pt x="336" y="2106"/>
                </a:cubicBezTo>
                <a:cubicBezTo>
                  <a:pt x="336" y="2104"/>
                  <a:pt x="335" y="2102"/>
                  <a:pt x="333" y="2102"/>
                </a:cubicBezTo>
                <a:cubicBezTo>
                  <a:pt x="333" y="2094"/>
                  <a:pt x="333" y="2094"/>
                  <a:pt x="333" y="2094"/>
                </a:cubicBezTo>
                <a:cubicBezTo>
                  <a:pt x="342" y="2095"/>
                  <a:pt x="351" y="2097"/>
                  <a:pt x="360" y="2098"/>
                </a:cubicBezTo>
                <a:close/>
                <a:moveTo>
                  <a:pt x="334" y="2083"/>
                </a:moveTo>
                <a:cubicBezTo>
                  <a:pt x="334" y="2082"/>
                  <a:pt x="335" y="2081"/>
                  <a:pt x="336" y="2081"/>
                </a:cubicBezTo>
                <a:cubicBezTo>
                  <a:pt x="337" y="2079"/>
                  <a:pt x="340" y="2079"/>
                  <a:pt x="342" y="2080"/>
                </a:cubicBezTo>
                <a:cubicBezTo>
                  <a:pt x="345" y="2080"/>
                  <a:pt x="347" y="2082"/>
                  <a:pt x="347" y="2085"/>
                </a:cubicBezTo>
                <a:cubicBezTo>
                  <a:pt x="343" y="2084"/>
                  <a:pt x="338" y="2083"/>
                  <a:pt x="334" y="2083"/>
                </a:cubicBezTo>
                <a:close/>
                <a:moveTo>
                  <a:pt x="412" y="2110"/>
                </a:moveTo>
                <a:cubicBezTo>
                  <a:pt x="411" y="2117"/>
                  <a:pt x="411" y="2117"/>
                  <a:pt x="411" y="2117"/>
                </a:cubicBezTo>
                <a:cubicBezTo>
                  <a:pt x="411" y="2117"/>
                  <a:pt x="411" y="2117"/>
                  <a:pt x="411" y="2117"/>
                </a:cubicBezTo>
                <a:cubicBezTo>
                  <a:pt x="409" y="2117"/>
                  <a:pt x="407" y="2118"/>
                  <a:pt x="406" y="2120"/>
                </a:cubicBezTo>
                <a:cubicBezTo>
                  <a:pt x="388" y="2116"/>
                  <a:pt x="388" y="2116"/>
                  <a:pt x="388" y="2116"/>
                </a:cubicBezTo>
                <a:cubicBezTo>
                  <a:pt x="388" y="2115"/>
                  <a:pt x="389" y="2115"/>
                  <a:pt x="389" y="2115"/>
                </a:cubicBezTo>
                <a:cubicBezTo>
                  <a:pt x="389" y="2113"/>
                  <a:pt x="387" y="2111"/>
                  <a:pt x="385" y="2111"/>
                </a:cubicBezTo>
                <a:cubicBezTo>
                  <a:pt x="386" y="2103"/>
                  <a:pt x="386" y="2103"/>
                  <a:pt x="386" y="2103"/>
                </a:cubicBezTo>
                <a:cubicBezTo>
                  <a:pt x="394" y="2105"/>
                  <a:pt x="403" y="2107"/>
                  <a:pt x="412" y="2110"/>
                </a:cubicBezTo>
                <a:close/>
                <a:moveTo>
                  <a:pt x="389" y="2092"/>
                </a:moveTo>
                <a:cubicBezTo>
                  <a:pt x="389" y="2092"/>
                  <a:pt x="391" y="2089"/>
                  <a:pt x="392" y="2089"/>
                </a:cubicBezTo>
                <a:cubicBezTo>
                  <a:pt x="394" y="2088"/>
                  <a:pt x="396" y="2088"/>
                  <a:pt x="398" y="2089"/>
                </a:cubicBezTo>
                <a:cubicBezTo>
                  <a:pt x="402" y="2091"/>
                  <a:pt x="402" y="2094"/>
                  <a:pt x="402" y="2095"/>
                </a:cubicBezTo>
                <a:cubicBezTo>
                  <a:pt x="398" y="2094"/>
                  <a:pt x="393" y="2093"/>
                  <a:pt x="389" y="2092"/>
                </a:cubicBezTo>
                <a:close/>
                <a:moveTo>
                  <a:pt x="480" y="2129"/>
                </a:moveTo>
                <a:cubicBezTo>
                  <a:pt x="478" y="2136"/>
                  <a:pt x="478" y="2136"/>
                  <a:pt x="478" y="2136"/>
                </a:cubicBezTo>
                <a:cubicBezTo>
                  <a:pt x="478" y="2136"/>
                  <a:pt x="478" y="2136"/>
                  <a:pt x="478" y="2136"/>
                </a:cubicBezTo>
                <a:cubicBezTo>
                  <a:pt x="476" y="2136"/>
                  <a:pt x="475" y="2137"/>
                  <a:pt x="474" y="2138"/>
                </a:cubicBezTo>
                <a:cubicBezTo>
                  <a:pt x="458" y="2133"/>
                  <a:pt x="458" y="2133"/>
                  <a:pt x="458" y="2133"/>
                </a:cubicBezTo>
                <a:cubicBezTo>
                  <a:pt x="458" y="2132"/>
                  <a:pt x="457" y="2131"/>
                  <a:pt x="456" y="2130"/>
                </a:cubicBezTo>
                <a:cubicBezTo>
                  <a:pt x="458" y="2122"/>
                  <a:pt x="458" y="2122"/>
                  <a:pt x="458" y="2122"/>
                </a:cubicBezTo>
                <a:cubicBezTo>
                  <a:pt x="465" y="2124"/>
                  <a:pt x="473" y="2126"/>
                  <a:pt x="480" y="2129"/>
                </a:cubicBezTo>
                <a:close/>
                <a:moveTo>
                  <a:pt x="462" y="2111"/>
                </a:moveTo>
                <a:cubicBezTo>
                  <a:pt x="464" y="2106"/>
                  <a:pt x="468" y="2106"/>
                  <a:pt x="470" y="2107"/>
                </a:cubicBezTo>
                <a:cubicBezTo>
                  <a:pt x="471" y="2107"/>
                  <a:pt x="473" y="2109"/>
                  <a:pt x="474" y="2110"/>
                </a:cubicBezTo>
                <a:cubicBezTo>
                  <a:pt x="474" y="2112"/>
                  <a:pt x="474" y="2113"/>
                  <a:pt x="474" y="2115"/>
                </a:cubicBezTo>
                <a:cubicBezTo>
                  <a:pt x="470" y="2114"/>
                  <a:pt x="466" y="2112"/>
                  <a:pt x="462" y="2111"/>
                </a:cubicBezTo>
                <a:close/>
                <a:moveTo>
                  <a:pt x="478" y="2116"/>
                </a:moveTo>
                <a:cubicBezTo>
                  <a:pt x="481" y="2111"/>
                  <a:pt x="486" y="2113"/>
                  <a:pt x="488" y="2114"/>
                </a:cubicBezTo>
                <a:cubicBezTo>
                  <a:pt x="491" y="2114"/>
                  <a:pt x="493" y="2116"/>
                  <a:pt x="494" y="2118"/>
                </a:cubicBezTo>
                <a:cubicBezTo>
                  <a:pt x="495" y="2119"/>
                  <a:pt x="494" y="2120"/>
                  <a:pt x="494" y="2121"/>
                </a:cubicBezTo>
                <a:cubicBezTo>
                  <a:pt x="489" y="2120"/>
                  <a:pt x="484" y="2118"/>
                  <a:pt x="478" y="2116"/>
                </a:cubicBezTo>
                <a:close/>
                <a:moveTo>
                  <a:pt x="476" y="2145"/>
                </a:moveTo>
                <a:cubicBezTo>
                  <a:pt x="475" y="2148"/>
                  <a:pt x="475" y="2148"/>
                  <a:pt x="475" y="2148"/>
                </a:cubicBezTo>
                <a:cubicBezTo>
                  <a:pt x="468" y="2146"/>
                  <a:pt x="460" y="2144"/>
                  <a:pt x="453" y="2141"/>
                </a:cubicBezTo>
                <a:cubicBezTo>
                  <a:pt x="454" y="2139"/>
                  <a:pt x="454" y="2139"/>
                  <a:pt x="454" y="2139"/>
                </a:cubicBezTo>
                <a:cubicBezTo>
                  <a:pt x="454" y="2139"/>
                  <a:pt x="454" y="2139"/>
                  <a:pt x="454" y="2139"/>
                </a:cubicBezTo>
                <a:cubicBezTo>
                  <a:pt x="456" y="2139"/>
                  <a:pt x="458" y="2137"/>
                  <a:pt x="458" y="2135"/>
                </a:cubicBezTo>
                <a:cubicBezTo>
                  <a:pt x="474" y="2140"/>
                  <a:pt x="474" y="2140"/>
                  <a:pt x="474" y="2140"/>
                </a:cubicBezTo>
                <a:cubicBezTo>
                  <a:pt x="474" y="2140"/>
                  <a:pt x="474" y="2140"/>
                  <a:pt x="474" y="2141"/>
                </a:cubicBezTo>
                <a:cubicBezTo>
                  <a:pt x="474" y="2142"/>
                  <a:pt x="475" y="2144"/>
                  <a:pt x="476" y="2145"/>
                </a:cubicBezTo>
                <a:close/>
                <a:moveTo>
                  <a:pt x="457" y="2110"/>
                </a:moveTo>
                <a:cubicBezTo>
                  <a:pt x="453" y="2108"/>
                  <a:pt x="448" y="2107"/>
                  <a:pt x="443" y="2106"/>
                </a:cubicBezTo>
                <a:cubicBezTo>
                  <a:pt x="443" y="2105"/>
                  <a:pt x="446" y="2100"/>
                  <a:pt x="452" y="2102"/>
                </a:cubicBezTo>
                <a:cubicBezTo>
                  <a:pt x="458" y="2104"/>
                  <a:pt x="458" y="2108"/>
                  <a:pt x="457" y="2110"/>
                </a:cubicBezTo>
                <a:close/>
                <a:moveTo>
                  <a:pt x="456" y="2121"/>
                </a:moveTo>
                <a:cubicBezTo>
                  <a:pt x="454" y="2130"/>
                  <a:pt x="454" y="2130"/>
                  <a:pt x="454" y="2130"/>
                </a:cubicBezTo>
                <a:cubicBezTo>
                  <a:pt x="452" y="2130"/>
                  <a:pt x="451" y="2131"/>
                  <a:pt x="450" y="2132"/>
                </a:cubicBezTo>
                <a:cubicBezTo>
                  <a:pt x="439" y="2128"/>
                  <a:pt x="439" y="2128"/>
                  <a:pt x="439" y="2128"/>
                </a:cubicBezTo>
                <a:cubicBezTo>
                  <a:pt x="439" y="2128"/>
                  <a:pt x="439" y="2128"/>
                  <a:pt x="439" y="2128"/>
                </a:cubicBezTo>
                <a:cubicBezTo>
                  <a:pt x="439" y="2126"/>
                  <a:pt x="438" y="2124"/>
                  <a:pt x="436" y="2124"/>
                </a:cubicBezTo>
                <a:cubicBezTo>
                  <a:pt x="437" y="2116"/>
                  <a:pt x="437" y="2116"/>
                  <a:pt x="437" y="2116"/>
                </a:cubicBezTo>
                <a:cubicBezTo>
                  <a:pt x="443" y="2118"/>
                  <a:pt x="449" y="2120"/>
                  <a:pt x="456" y="2121"/>
                </a:cubicBezTo>
                <a:close/>
                <a:moveTo>
                  <a:pt x="452" y="2138"/>
                </a:moveTo>
                <a:cubicBezTo>
                  <a:pt x="451" y="2141"/>
                  <a:pt x="451" y="2141"/>
                  <a:pt x="451" y="2141"/>
                </a:cubicBezTo>
                <a:cubicBezTo>
                  <a:pt x="445" y="2139"/>
                  <a:pt x="439" y="2138"/>
                  <a:pt x="434" y="2136"/>
                </a:cubicBezTo>
                <a:cubicBezTo>
                  <a:pt x="434" y="2132"/>
                  <a:pt x="434" y="2132"/>
                  <a:pt x="434" y="2132"/>
                </a:cubicBezTo>
                <a:cubicBezTo>
                  <a:pt x="434" y="2132"/>
                  <a:pt x="434" y="2132"/>
                  <a:pt x="434" y="2132"/>
                </a:cubicBezTo>
                <a:cubicBezTo>
                  <a:pt x="436" y="2132"/>
                  <a:pt x="438" y="2131"/>
                  <a:pt x="438" y="2130"/>
                </a:cubicBezTo>
                <a:cubicBezTo>
                  <a:pt x="450" y="2134"/>
                  <a:pt x="450" y="2134"/>
                  <a:pt x="450" y="2134"/>
                </a:cubicBezTo>
                <a:cubicBezTo>
                  <a:pt x="450" y="2134"/>
                  <a:pt x="450" y="2134"/>
                  <a:pt x="450" y="2134"/>
                </a:cubicBezTo>
                <a:cubicBezTo>
                  <a:pt x="450" y="2136"/>
                  <a:pt x="450" y="2137"/>
                  <a:pt x="452" y="2138"/>
                </a:cubicBezTo>
                <a:close/>
                <a:moveTo>
                  <a:pt x="425" y="2101"/>
                </a:moveTo>
                <a:cubicBezTo>
                  <a:pt x="425" y="2101"/>
                  <a:pt x="430" y="2096"/>
                  <a:pt x="434" y="2097"/>
                </a:cubicBezTo>
                <a:cubicBezTo>
                  <a:pt x="438" y="2098"/>
                  <a:pt x="439" y="2101"/>
                  <a:pt x="439" y="2105"/>
                </a:cubicBezTo>
                <a:cubicBezTo>
                  <a:pt x="434" y="2103"/>
                  <a:pt x="430" y="2102"/>
                  <a:pt x="425" y="2101"/>
                </a:cubicBezTo>
                <a:close/>
                <a:moveTo>
                  <a:pt x="435" y="2116"/>
                </a:moveTo>
                <a:cubicBezTo>
                  <a:pt x="434" y="2124"/>
                  <a:pt x="434" y="2124"/>
                  <a:pt x="434" y="2124"/>
                </a:cubicBezTo>
                <a:cubicBezTo>
                  <a:pt x="432" y="2124"/>
                  <a:pt x="431" y="2125"/>
                  <a:pt x="430" y="2126"/>
                </a:cubicBezTo>
                <a:cubicBezTo>
                  <a:pt x="415" y="2122"/>
                  <a:pt x="415" y="2122"/>
                  <a:pt x="415" y="2122"/>
                </a:cubicBezTo>
                <a:cubicBezTo>
                  <a:pt x="415" y="2122"/>
                  <a:pt x="415" y="2122"/>
                  <a:pt x="415" y="2122"/>
                </a:cubicBezTo>
                <a:cubicBezTo>
                  <a:pt x="415" y="2120"/>
                  <a:pt x="414" y="2119"/>
                  <a:pt x="413" y="2118"/>
                </a:cubicBezTo>
                <a:cubicBezTo>
                  <a:pt x="414" y="2110"/>
                  <a:pt x="414" y="2110"/>
                  <a:pt x="414" y="2110"/>
                </a:cubicBezTo>
                <a:cubicBezTo>
                  <a:pt x="421" y="2112"/>
                  <a:pt x="428" y="2114"/>
                  <a:pt x="435" y="2116"/>
                </a:cubicBezTo>
                <a:close/>
                <a:moveTo>
                  <a:pt x="432" y="2132"/>
                </a:moveTo>
                <a:cubicBezTo>
                  <a:pt x="432" y="2136"/>
                  <a:pt x="432" y="2136"/>
                  <a:pt x="432" y="2136"/>
                </a:cubicBezTo>
                <a:cubicBezTo>
                  <a:pt x="424" y="2133"/>
                  <a:pt x="416" y="2131"/>
                  <a:pt x="411" y="2130"/>
                </a:cubicBezTo>
                <a:cubicBezTo>
                  <a:pt x="411" y="2126"/>
                  <a:pt x="411" y="2126"/>
                  <a:pt x="411" y="2126"/>
                </a:cubicBezTo>
                <a:cubicBezTo>
                  <a:pt x="412" y="2126"/>
                  <a:pt x="413" y="2125"/>
                  <a:pt x="414" y="2124"/>
                </a:cubicBezTo>
                <a:cubicBezTo>
                  <a:pt x="430" y="2128"/>
                  <a:pt x="430" y="2128"/>
                  <a:pt x="430" y="2128"/>
                </a:cubicBezTo>
                <a:cubicBezTo>
                  <a:pt x="430" y="2130"/>
                  <a:pt x="431" y="2131"/>
                  <a:pt x="432" y="2132"/>
                </a:cubicBezTo>
                <a:close/>
                <a:moveTo>
                  <a:pt x="407" y="2096"/>
                </a:moveTo>
                <a:cubicBezTo>
                  <a:pt x="408" y="2092"/>
                  <a:pt x="412" y="2092"/>
                  <a:pt x="414" y="2092"/>
                </a:cubicBezTo>
                <a:cubicBezTo>
                  <a:pt x="416" y="2093"/>
                  <a:pt x="418" y="2094"/>
                  <a:pt x="419" y="2096"/>
                </a:cubicBezTo>
                <a:cubicBezTo>
                  <a:pt x="420" y="2097"/>
                  <a:pt x="420" y="2098"/>
                  <a:pt x="420" y="2099"/>
                </a:cubicBezTo>
                <a:cubicBezTo>
                  <a:pt x="416" y="2098"/>
                  <a:pt x="411" y="2097"/>
                  <a:pt x="407" y="2096"/>
                </a:cubicBezTo>
                <a:close/>
                <a:moveTo>
                  <a:pt x="388" y="2117"/>
                </a:moveTo>
                <a:cubicBezTo>
                  <a:pt x="406" y="2122"/>
                  <a:pt x="406" y="2122"/>
                  <a:pt x="406" y="2122"/>
                </a:cubicBezTo>
                <a:cubicBezTo>
                  <a:pt x="406" y="2124"/>
                  <a:pt x="407" y="2125"/>
                  <a:pt x="409" y="2126"/>
                </a:cubicBezTo>
                <a:cubicBezTo>
                  <a:pt x="409" y="2129"/>
                  <a:pt x="409" y="2129"/>
                  <a:pt x="409" y="2129"/>
                </a:cubicBezTo>
                <a:cubicBezTo>
                  <a:pt x="405" y="2128"/>
                  <a:pt x="401" y="2127"/>
                  <a:pt x="399" y="2127"/>
                </a:cubicBezTo>
                <a:cubicBezTo>
                  <a:pt x="397" y="2127"/>
                  <a:pt x="392" y="2125"/>
                  <a:pt x="384" y="2124"/>
                </a:cubicBezTo>
                <a:cubicBezTo>
                  <a:pt x="384" y="2120"/>
                  <a:pt x="384" y="2120"/>
                  <a:pt x="384" y="2120"/>
                </a:cubicBezTo>
                <a:cubicBezTo>
                  <a:pt x="386" y="2119"/>
                  <a:pt x="387" y="2119"/>
                  <a:pt x="388" y="2117"/>
                </a:cubicBezTo>
                <a:close/>
                <a:moveTo>
                  <a:pt x="371" y="2088"/>
                </a:moveTo>
                <a:cubicBezTo>
                  <a:pt x="371" y="2088"/>
                  <a:pt x="371" y="2087"/>
                  <a:pt x="372" y="2086"/>
                </a:cubicBezTo>
                <a:cubicBezTo>
                  <a:pt x="374" y="2085"/>
                  <a:pt x="376" y="2085"/>
                  <a:pt x="378" y="2085"/>
                </a:cubicBezTo>
                <a:cubicBezTo>
                  <a:pt x="380" y="2085"/>
                  <a:pt x="382" y="2086"/>
                  <a:pt x="383" y="2088"/>
                </a:cubicBezTo>
                <a:cubicBezTo>
                  <a:pt x="384" y="2089"/>
                  <a:pt x="384" y="2090"/>
                  <a:pt x="384" y="2091"/>
                </a:cubicBezTo>
                <a:cubicBezTo>
                  <a:pt x="380" y="2090"/>
                  <a:pt x="375" y="2089"/>
                  <a:pt x="371" y="2088"/>
                </a:cubicBezTo>
                <a:close/>
                <a:moveTo>
                  <a:pt x="384" y="2103"/>
                </a:moveTo>
                <a:cubicBezTo>
                  <a:pt x="383" y="2111"/>
                  <a:pt x="383" y="2111"/>
                  <a:pt x="383" y="2111"/>
                </a:cubicBezTo>
                <a:cubicBezTo>
                  <a:pt x="382" y="2111"/>
                  <a:pt x="380" y="2112"/>
                  <a:pt x="380" y="2114"/>
                </a:cubicBezTo>
                <a:cubicBezTo>
                  <a:pt x="364" y="2110"/>
                  <a:pt x="364" y="2110"/>
                  <a:pt x="364" y="2110"/>
                </a:cubicBezTo>
                <a:cubicBezTo>
                  <a:pt x="364" y="2108"/>
                  <a:pt x="363" y="2107"/>
                  <a:pt x="361" y="2106"/>
                </a:cubicBezTo>
                <a:cubicBezTo>
                  <a:pt x="362" y="2099"/>
                  <a:pt x="362" y="2099"/>
                  <a:pt x="362" y="2099"/>
                </a:cubicBezTo>
                <a:cubicBezTo>
                  <a:pt x="369" y="2100"/>
                  <a:pt x="376" y="2101"/>
                  <a:pt x="384" y="2103"/>
                </a:cubicBezTo>
                <a:close/>
                <a:moveTo>
                  <a:pt x="382" y="2119"/>
                </a:moveTo>
                <a:cubicBezTo>
                  <a:pt x="382" y="2123"/>
                  <a:pt x="382" y="2123"/>
                  <a:pt x="382" y="2123"/>
                </a:cubicBezTo>
                <a:cubicBezTo>
                  <a:pt x="376" y="2122"/>
                  <a:pt x="368" y="2121"/>
                  <a:pt x="360" y="2120"/>
                </a:cubicBezTo>
                <a:cubicBezTo>
                  <a:pt x="360" y="2115"/>
                  <a:pt x="360" y="2115"/>
                  <a:pt x="360" y="2115"/>
                </a:cubicBezTo>
                <a:cubicBezTo>
                  <a:pt x="362" y="2115"/>
                  <a:pt x="363" y="2114"/>
                  <a:pt x="364" y="2112"/>
                </a:cubicBezTo>
                <a:cubicBezTo>
                  <a:pt x="380" y="2116"/>
                  <a:pt x="380" y="2116"/>
                  <a:pt x="380" y="2116"/>
                </a:cubicBezTo>
                <a:cubicBezTo>
                  <a:pt x="380" y="2117"/>
                  <a:pt x="381" y="2119"/>
                  <a:pt x="382" y="2119"/>
                </a:cubicBezTo>
                <a:close/>
                <a:moveTo>
                  <a:pt x="353" y="2085"/>
                </a:moveTo>
                <a:cubicBezTo>
                  <a:pt x="353" y="2082"/>
                  <a:pt x="357" y="2081"/>
                  <a:pt x="359" y="2081"/>
                </a:cubicBezTo>
                <a:cubicBezTo>
                  <a:pt x="363" y="2082"/>
                  <a:pt x="365" y="2084"/>
                  <a:pt x="366" y="2088"/>
                </a:cubicBezTo>
                <a:cubicBezTo>
                  <a:pt x="361" y="2087"/>
                  <a:pt x="357" y="2086"/>
                  <a:pt x="353" y="2085"/>
                </a:cubicBezTo>
                <a:close/>
                <a:moveTo>
                  <a:pt x="336" y="2108"/>
                </a:moveTo>
                <a:cubicBezTo>
                  <a:pt x="355" y="2111"/>
                  <a:pt x="355" y="2111"/>
                  <a:pt x="355" y="2111"/>
                </a:cubicBezTo>
                <a:cubicBezTo>
                  <a:pt x="355" y="2113"/>
                  <a:pt x="357" y="2114"/>
                  <a:pt x="358" y="2115"/>
                </a:cubicBezTo>
                <a:cubicBezTo>
                  <a:pt x="358" y="2119"/>
                  <a:pt x="358" y="2119"/>
                  <a:pt x="358" y="2119"/>
                </a:cubicBezTo>
                <a:cubicBezTo>
                  <a:pt x="350" y="2118"/>
                  <a:pt x="341" y="2117"/>
                  <a:pt x="332" y="2116"/>
                </a:cubicBezTo>
                <a:cubicBezTo>
                  <a:pt x="332" y="2111"/>
                  <a:pt x="332" y="2111"/>
                  <a:pt x="332" y="2111"/>
                </a:cubicBezTo>
                <a:cubicBezTo>
                  <a:pt x="334" y="2111"/>
                  <a:pt x="335" y="2110"/>
                  <a:pt x="336" y="2108"/>
                </a:cubicBezTo>
                <a:close/>
                <a:moveTo>
                  <a:pt x="477" y="2148"/>
                </a:moveTo>
                <a:cubicBezTo>
                  <a:pt x="478" y="2145"/>
                  <a:pt x="478" y="2145"/>
                  <a:pt x="478" y="2145"/>
                </a:cubicBezTo>
                <a:cubicBezTo>
                  <a:pt x="480" y="2145"/>
                  <a:pt x="481" y="2144"/>
                  <a:pt x="482" y="2143"/>
                </a:cubicBezTo>
                <a:cubicBezTo>
                  <a:pt x="497" y="2147"/>
                  <a:pt x="497" y="2147"/>
                  <a:pt x="497" y="2147"/>
                </a:cubicBezTo>
                <a:cubicBezTo>
                  <a:pt x="497" y="2147"/>
                  <a:pt x="497" y="2147"/>
                  <a:pt x="497" y="2147"/>
                </a:cubicBezTo>
                <a:cubicBezTo>
                  <a:pt x="497" y="2149"/>
                  <a:pt x="498" y="2150"/>
                  <a:pt x="499" y="2151"/>
                </a:cubicBezTo>
                <a:cubicBezTo>
                  <a:pt x="498" y="2154"/>
                  <a:pt x="498" y="2154"/>
                  <a:pt x="498" y="2154"/>
                </a:cubicBezTo>
                <a:cubicBezTo>
                  <a:pt x="491" y="2152"/>
                  <a:pt x="484" y="2150"/>
                  <a:pt x="477" y="2148"/>
                </a:cubicBezTo>
                <a:close/>
                <a:moveTo>
                  <a:pt x="497" y="2145"/>
                </a:moveTo>
                <a:cubicBezTo>
                  <a:pt x="483" y="2141"/>
                  <a:pt x="483" y="2141"/>
                  <a:pt x="483" y="2141"/>
                </a:cubicBezTo>
                <a:cubicBezTo>
                  <a:pt x="483" y="2141"/>
                  <a:pt x="483" y="2141"/>
                  <a:pt x="483" y="2141"/>
                </a:cubicBezTo>
                <a:cubicBezTo>
                  <a:pt x="483" y="2139"/>
                  <a:pt x="482" y="2137"/>
                  <a:pt x="480" y="2137"/>
                </a:cubicBezTo>
                <a:cubicBezTo>
                  <a:pt x="482" y="2129"/>
                  <a:pt x="482" y="2129"/>
                  <a:pt x="482" y="2129"/>
                </a:cubicBezTo>
                <a:cubicBezTo>
                  <a:pt x="489" y="2131"/>
                  <a:pt x="496" y="2134"/>
                  <a:pt x="503" y="2136"/>
                </a:cubicBezTo>
                <a:cubicBezTo>
                  <a:pt x="501" y="2143"/>
                  <a:pt x="501" y="2143"/>
                  <a:pt x="501" y="2143"/>
                </a:cubicBezTo>
                <a:cubicBezTo>
                  <a:pt x="501" y="2143"/>
                  <a:pt x="501" y="2143"/>
                  <a:pt x="501" y="2143"/>
                </a:cubicBezTo>
                <a:cubicBezTo>
                  <a:pt x="499" y="2143"/>
                  <a:pt x="498" y="2144"/>
                  <a:pt x="497" y="2145"/>
                </a:cubicBezTo>
                <a:close/>
                <a:moveTo>
                  <a:pt x="498" y="2123"/>
                </a:moveTo>
                <a:cubicBezTo>
                  <a:pt x="498" y="2123"/>
                  <a:pt x="498" y="2123"/>
                  <a:pt x="498" y="2123"/>
                </a:cubicBezTo>
                <a:cubicBezTo>
                  <a:pt x="499" y="2121"/>
                  <a:pt x="500" y="2120"/>
                  <a:pt x="502" y="2119"/>
                </a:cubicBezTo>
                <a:cubicBezTo>
                  <a:pt x="504" y="2118"/>
                  <a:pt x="507" y="2118"/>
                  <a:pt x="510" y="2119"/>
                </a:cubicBezTo>
                <a:cubicBezTo>
                  <a:pt x="513" y="2121"/>
                  <a:pt x="513" y="2125"/>
                  <a:pt x="513" y="2128"/>
                </a:cubicBezTo>
                <a:cubicBezTo>
                  <a:pt x="509" y="2126"/>
                  <a:pt x="504" y="2124"/>
                  <a:pt x="498" y="2123"/>
                </a:cubicBezTo>
                <a:close/>
                <a:moveTo>
                  <a:pt x="501" y="2152"/>
                </a:moveTo>
                <a:cubicBezTo>
                  <a:pt x="503" y="2152"/>
                  <a:pt x="504" y="2151"/>
                  <a:pt x="505" y="2149"/>
                </a:cubicBezTo>
                <a:cubicBezTo>
                  <a:pt x="522" y="2155"/>
                  <a:pt x="522" y="2155"/>
                  <a:pt x="522" y="2155"/>
                </a:cubicBezTo>
                <a:cubicBezTo>
                  <a:pt x="522" y="2156"/>
                  <a:pt x="523" y="2158"/>
                  <a:pt x="525" y="2158"/>
                </a:cubicBezTo>
                <a:cubicBezTo>
                  <a:pt x="524" y="2162"/>
                  <a:pt x="524" y="2162"/>
                  <a:pt x="524" y="2162"/>
                </a:cubicBezTo>
                <a:cubicBezTo>
                  <a:pt x="516" y="2160"/>
                  <a:pt x="508" y="2157"/>
                  <a:pt x="500" y="2155"/>
                </a:cubicBezTo>
                <a:lnTo>
                  <a:pt x="501" y="2152"/>
                </a:lnTo>
                <a:close/>
                <a:moveTo>
                  <a:pt x="522" y="2153"/>
                </a:moveTo>
                <a:cubicBezTo>
                  <a:pt x="505" y="2147"/>
                  <a:pt x="505" y="2147"/>
                  <a:pt x="505" y="2147"/>
                </a:cubicBezTo>
                <a:cubicBezTo>
                  <a:pt x="505" y="2147"/>
                  <a:pt x="505" y="2147"/>
                  <a:pt x="505" y="2147"/>
                </a:cubicBezTo>
                <a:cubicBezTo>
                  <a:pt x="505" y="2146"/>
                  <a:pt x="504" y="2144"/>
                  <a:pt x="503" y="2143"/>
                </a:cubicBezTo>
                <a:cubicBezTo>
                  <a:pt x="505" y="2136"/>
                  <a:pt x="505" y="2136"/>
                  <a:pt x="505" y="2136"/>
                </a:cubicBezTo>
                <a:cubicBezTo>
                  <a:pt x="513" y="2139"/>
                  <a:pt x="520" y="2141"/>
                  <a:pt x="528" y="2144"/>
                </a:cubicBezTo>
                <a:cubicBezTo>
                  <a:pt x="527" y="2150"/>
                  <a:pt x="527" y="2150"/>
                  <a:pt x="527" y="2150"/>
                </a:cubicBezTo>
                <a:cubicBezTo>
                  <a:pt x="527" y="2150"/>
                  <a:pt x="526" y="2150"/>
                  <a:pt x="526" y="2150"/>
                </a:cubicBezTo>
                <a:cubicBezTo>
                  <a:pt x="524" y="2150"/>
                  <a:pt x="523" y="2151"/>
                  <a:pt x="522" y="2153"/>
                </a:cubicBezTo>
                <a:close/>
                <a:moveTo>
                  <a:pt x="556" y="2153"/>
                </a:moveTo>
                <a:cubicBezTo>
                  <a:pt x="554" y="2159"/>
                  <a:pt x="554" y="2159"/>
                  <a:pt x="554" y="2159"/>
                </a:cubicBezTo>
                <a:cubicBezTo>
                  <a:pt x="554" y="2159"/>
                  <a:pt x="554" y="2159"/>
                  <a:pt x="554" y="2159"/>
                </a:cubicBezTo>
                <a:cubicBezTo>
                  <a:pt x="553" y="2159"/>
                  <a:pt x="551" y="2160"/>
                  <a:pt x="551" y="2161"/>
                </a:cubicBezTo>
                <a:cubicBezTo>
                  <a:pt x="531" y="2155"/>
                  <a:pt x="531" y="2155"/>
                  <a:pt x="531" y="2155"/>
                </a:cubicBezTo>
                <a:cubicBezTo>
                  <a:pt x="531" y="2155"/>
                  <a:pt x="531" y="2154"/>
                  <a:pt x="531" y="2154"/>
                </a:cubicBezTo>
                <a:cubicBezTo>
                  <a:pt x="531" y="2153"/>
                  <a:pt x="530" y="2151"/>
                  <a:pt x="529" y="2150"/>
                </a:cubicBezTo>
                <a:cubicBezTo>
                  <a:pt x="530" y="2145"/>
                  <a:pt x="530" y="2145"/>
                  <a:pt x="530" y="2145"/>
                </a:cubicBezTo>
                <a:cubicBezTo>
                  <a:pt x="539" y="2148"/>
                  <a:pt x="547" y="2150"/>
                  <a:pt x="556" y="2153"/>
                </a:cubicBezTo>
                <a:close/>
                <a:moveTo>
                  <a:pt x="534" y="2135"/>
                </a:moveTo>
                <a:cubicBezTo>
                  <a:pt x="536" y="2132"/>
                  <a:pt x="540" y="2130"/>
                  <a:pt x="544" y="2132"/>
                </a:cubicBezTo>
                <a:cubicBezTo>
                  <a:pt x="546" y="2133"/>
                  <a:pt x="547" y="2135"/>
                  <a:pt x="547" y="2137"/>
                </a:cubicBezTo>
                <a:cubicBezTo>
                  <a:pt x="548" y="2138"/>
                  <a:pt x="548" y="2139"/>
                  <a:pt x="548" y="2140"/>
                </a:cubicBezTo>
                <a:cubicBezTo>
                  <a:pt x="544" y="2139"/>
                  <a:pt x="540" y="2137"/>
                  <a:pt x="534" y="2135"/>
                </a:cubicBezTo>
                <a:close/>
                <a:moveTo>
                  <a:pt x="552" y="2142"/>
                </a:moveTo>
                <a:cubicBezTo>
                  <a:pt x="553" y="2139"/>
                  <a:pt x="556" y="2138"/>
                  <a:pt x="560" y="2139"/>
                </a:cubicBezTo>
                <a:cubicBezTo>
                  <a:pt x="564" y="2140"/>
                  <a:pt x="565" y="2143"/>
                  <a:pt x="565" y="2146"/>
                </a:cubicBezTo>
                <a:cubicBezTo>
                  <a:pt x="560" y="2144"/>
                  <a:pt x="553" y="2142"/>
                  <a:pt x="552" y="2142"/>
                </a:cubicBezTo>
                <a:close/>
                <a:moveTo>
                  <a:pt x="518" y="2129"/>
                </a:moveTo>
                <a:cubicBezTo>
                  <a:pt x="520" y="2126"/>
                  <a:pt x="523" y="2126"/>
                  <a:pt x="525" y="2126"/>
                </a:cubicBezTo>
                <a:cubicBezTo>
                  <a:pt x="527" y="2127"/>
                  <a:pt x="528" y="2129"/>
                  <a:pt x="529" y="2131"/>
                </a:cubicBezTo>
                <a:cubicBezTo>
                  <a:pt x="529" y="2132"/>
                  <a:pt x="529" y="2132"/>
                  <a:pt x="529" y="2133"/>
                </a:cubicBezTo>
                <a:cubicBezTo>
                  <a:pt x="526" y="2132"/>
                  <a:pt x="522" y="2131"/>
                  <a:pt x="518" y="2129"/>
                </a:cubicBezTo>
                <a:close/>
                <a:moveTo>
                  <a:pt x="527" y="2159"/>
                </a:moveTo>
                <a:cubicBezTo>
                  <a:pt x="528" y="2159"/>
                  <a:pt x="529" y="2158"/>
                  <a:pt x="530" y="2157"/>
                </a:cubicBezTo>
                <a:cubicBezTo>
                  <a:pt x="550" y="2163"/>
                  <a:pt x="550" y="2163"/>
                  <a:pt x="550" y="2163"/>
                </a:cubicBezTo>
                <a:cubicBezTo>
                  <a:pt x="550" y="2163"/>
                  <a:pt x="550" y="2163"/>
                  <a:pt x="550" y="2163"/>
                </a:cubicBezTo>
                <a:cubicBezTo>
                  <a:pt x="550" y="2165"/>
                  <a:pt x="551" y="2167"/>
                  <a:pt x="552" y="2167"/>
                </a:cubicBezTo>
                <a:cubicBezTo>
                  <a:pt x="552" y="2170"/>
                  <a:pt x="552" y="2170"/>
                  <a:pt x="552" y="2170"/>
                </a:cubicBezTo>
                <a:cubicBezTo>
                  <a:pt x="544" y="2168"/>
                  <a:pt x="535" y="2165"/>
                  <a:pt x="526" y="2162"/>
                </a:cubicBezTo>
                <a:lnTo>
                  <a:pt x="527" y="2159"/>
                </a:lnTo>
                <a:close/>
                <a:moveTo>
                  <a:pt x="569" y="2147"/>
                </a:moveTo>
                <a:cubicBezTo>
                  <a:pt x="571" y="2145"/>
                  <a:pt x="573" y="2145"/>
                  <a:pt x="576" y="2145"/>
                </a:cubicBezTo>
                <a:cubicBezTo>
                  <a:pt x="578" y="2146"/>
                  <a:pt x="580" y="2147"/>
                  <a:pt x="581" y="2149"/>
                </a:cubicBezTo>
                <a:cubicBezTo>
                  <a:pt x="582" y="2150"/>
                  <a:pt x="582" y="2151"/>
                  <a:pt x="582" y="2152"/>
                </a:cubicBezTo>
                <a:cubicBezTo>
                  <a:pt x="577" y="2150"/>
                  <a:pt x="573" y="2149"/>
                  <a:pt x="569" y="2147"/>
                </a:cubicBezTo>
                <a:close/>
                <a:moveTo>
                  <a:pt x="587" y="2153"/>
                </a:moveTo>
                <a:cubicBezTo>
                  <a:pt x="588" y="2152"/>
                  <a:pt x="589" y="2151"/>
                  <a:pt x="591" y="2150"/>
                </a:cubicBezTo>
                <a:cubicBezTo>
                  <a:pt x="593" y="2149"/>
                  <a:pt x="596" y="2150"/>
                  <a:pt x="597" y="2152"/>
                </a:cubicBezTo>
                <a:cubicBezTo>
                  <a:pt x="598" y="2153"/>
                  <a:pt x="598" y="2155"/>
                  <a:pt x="598" y="2157"/>
                </a:cubicBezTo>
                <a:cubicBezTo>
                  <a:pt x="594" y="2156"/>
                  <a:pt x="590" y="2154"/>
                  <a:pt x="587" y="2153"/>
                </a:cubicBezTo>
                <a:close/>
                <a:moveTo>
                  <a:pt x="603" y="2159"/>
                </a:moveTo>
                <a:cubicBezTo>
                  <a:pt x="604" y="2157"/>
                  <a:pt x="606" y="2157"/>
                  <a:pt x="609" y="2157"/>
                </a:cubicBezTo>
                <a:cubicBezTo>
                  <a:pt x="611" y="2158"/>
                  <a:pt x="612" y="2159"/>
                  <a:pt x="613" y="2161"/>
                </a:cubicBezTo>
                <a:cubicBezTo>
                  <a:pt x="614" y="2161"/>
                  <a:pt x="614" y="2162"/>
                  <a:pt x="614" y="2163"/>
                </a:cubicBezTo>
                <a:cubicBezTo>
                  <a:pt x="610" y="2161"/>
                  <a:pt x="606" y="2160"/>
                  <a:pt x="603" y="2159"/>
                </a:cubicBezTo>
                <a:close/>
                <a:moveTo>
                  <a:pt x="612" y="2127"/>
                </a:moveTo>
                <a:cubicBezTo>
                  <a:pt x="613" y="2125"/>
                  <a:pt x="614" y="2124"/>
                  <a:pt x="616" y="2123"/>
                </a:cubicBezTo>
                <a:cubicBezTo>
                  <a:pt x="619" y="2121"/>
                  <a:pt x="624" y="2122"/>
                  <a:pt x="627" y="2124"/>
                </a:cubicBezTo>
                <a:cubicBezTo>
                  <a:pt x="633" y="2127"/>
                  <a:pt x="636" y="2133"/>
                  <a:pt x="637" y="2140"/>
                </a:cubicBezTo>
                <a:cubicBezTo>
                  <a:pt x="629" y="2135"/>
                  <a:pt x="620" y="2131"/>
                  <a:pt x="612" y="2127"/>
                </a:cubicBezTo>
                <a:close/>
                <a:moveTo>
                  <a:pt x="622" y="2145"/>
                </a:moveTo>
                <a:cubicBezTo>
                  <a:pt x="620" y="2147"/>
                  <a:pt x="618" y="2148"/>
                  <a:pt x="615" y="2147"/>
                </a:cubicBezTo>
                <a:cubicBezTo>
                  <a:pt x="610" y="2147"/>
                  <a:pt x="611" y="2143"/>
                  <a:pt x="610" y="2139"/>
                </a:cubicBezTo>
                <a:cubicBezTo>
                  <a:pt x="614" y="2141"/>
                  <a:pt x="618" y="2143"/>
                  <a:pt x="622" y="2145"/>
                </a:cubicBezTo>
                <a:close/>
                <a:moveTo>
                  <a:pt x="629" y="2149"/>
                </a:moveTo>
                <a:cubicBezTo>
                  <a:pt x="633" y="2151"/>
                  <a:pt x="637" y="2153"/>
                  <a:pt x="640" y="2155"/>
                </a:cubicBezTo>
                <a:cubicBezTo>
                  <a:pt x="639" y="2159"/>
                  <a:pt x="635" y="2159"/>
                  <a:pt x="632" y="2157"/>
                </a:cubicBezTo>
                <a:cubicBezTo>
                  <a:pt x="630" y="2156"/>
                  <a:pt x="629" y="2154"/>
                  <a:pt x="628" y="2153"/>
                </a:cubicBezTo>
                <a:cubicBezTo>
                  <a:pt x="628" y="2151"/>
                  <a:pt x="629" y="2150"/>
                  <a:pt x="629" y="2149"/>
                </a:cubicBezTo>
                <a:close/>
                <a:moveTo>
                  <a:pt x="642" y="2160"/>
                </a:moveTo>
                <a:cubicBezTo>
                  <a:pt x="642" y="2162"/>
                  <a:pt x="643" y="2164"/>
                  <a:pt x="644" y="2165"/>
                </a:cubicBezTo>
                <a:cubicBezTo>
                  <a:pt x="642" y="2165"/>
                  <a:pt x="639" y="2166"/>
                  <a:pt x="637" y="2168"/>
                </a:cubicBezTo>
                <a:cubicBezTo>
                  <a:pt x="637" y="2165"/>
                  <a:pt x="636" y="2164"/>
                  <a:pt x="635" y="2163"/>
                </a:cubicBezTo>
                <a:cubicBezTo>
                  <a:pt x="638" y="2163"/>
                  <a:pt x="640" y="2162"/>
                  <a:pt x="642" y="2160"/>
                </a:cubicBezTo>
                <a:close/>
                <a:moveTo>
                  <a:pt x="629" y="2163"/>
                </a:moveTo>
                <a:cubicBezTo>
                  <a:pt x="631" y="2164"/>
                  <a:pt x="633" y="2166"/>
                  <a:pt x="633" y="2169"/>
                </a:cubicBezTo>
                <a:cubicBezTo>
                  <a:pt x="628" y="2168"/>
                  <a:pt x="624" y="2166"/>
                  <a:pt x="619" y="2165"/>
                </a:cubicBezTo>
                <a:cubicBezTo>
                  <a:pt x="621" y="2163"/>
                  <a:pt x="622" y="2162"/>
                  <a:pt x="624" y="2162"/>
                </a:cubicBezTo>
                <a:cubicBezTo>
                  <a:pt x="625" y="2161"/>
                  <a:pt x="628" y="2162"/>
                  <a:pt x="629" y="2163"/>
                </a:cubicBezTo>
                <a:close/>
                <a:moveTo>
                  <a:pt x="621" y="2280"/>
                </a:moveTo>
                <a:cubicBezTo>
                  <a:pt x="621" y="2202"/>
                  <a:pt x="621" y="2202"/>
                  <a:pt x="621" y="2202"/>
                </a:cubicBezTo>
                <a:cubicBezTo>
                  <a:pt x="622" y="2204"/>
                  <a:pt x="624" y="2205"/>
                  <a:pt x="626" y="2206"/>
                </a:cubicBezTo>
                <a:cubicBezTo>
                  <a:pt x="626" y="2282"/>
                  <a:pt x="626" y="2282"/>
                  <a:pt x="626" y="2282"/>
                </a:cubicBezTo>
                <a:cubicBezTo>
                  <a:pt x="624" y="2281"/>
                  <a:pt x="622" y="2280"/>
                  <a:pt x="620" y="2280"/>
                </a:cubicBezTo>
                <a:cubicBezTo>
                  <a:pt x="620" y="2280"/>
                  <a:pt x="621" y="2280"/>
                  <a:pt x="621" y="2280"/>
                </a:cubicBezTo>
                <a:close/>
                <a:moveTo>
                  <a:pt x="620" y="2194"/>
                </a:moveTo>
                <a:cubicBezTo>
                  <a:pt x="620" y="2194"/>
                  <a:pt x="620" y="2194"/>
                  <a:pt x="620" y="2194"/>
                </a:cubicBezTo>
                <a:cubicBezTo>
                  <a:pt x="626" y="2195"/>
                  <a:pt x="631" y="2196"/>
                  <a:pt x="637" y="2197"/>
                </a:cubicBezTo>
                <a:cubicBezTo>
                  <a:pt x="635" y="2202"/>
                  <a:pt x="630" y="2203"/>
                  <a:pt x="628" y="2202"/>
                </a:cubicBezTo>
                <a:cubicBezTo>
                  <a:pt x="624" y="2201"/>
                  <a:pt x="622" y="2198"/>
                  <a:pt x="620" y="2194"/>
                </a:cubicBezTo>
                <a:close/>
                <a:moveTo>
                  <a:pt x="635" y="2206"/>
                </a:moveTo>
                <a:cubicBezTo>
                  <a:pt x="636" y="2205"/>
                  <a:pt x="637" y="2204"/>
                  <a:pt x="638" y="2204"/>
                </a:cubicBezTo>
                <a:cubicBezTo>
                  <a:pt x="639" y="2206"/>
                  <a:pt x="640" y="2207"/>
                  <a:pt x="641" y="2209"/>
                </a:cubicBezTo>
                <a:cubicBezTo>
                  <a:pt x="641" y="2278"/>
                  <a:pt x="641" y="2278"/>
                  <a:pt x="641" y="2278"/>
                </a:cubicBezTo>
                <a:cubicBezTo>
                  <a:pt x="640" y="2278"/>
                  <a:pt x="640" y="2279"/>
                  <a:pt x="640" y="2279"/>
                </a:cubicBezTo>
                <a:cubicBezTo>
                  <a:pt x="638" y="2279"/>
                  <a:pt x="637" y="2280"/>
                  <a:pt x="635" y="2282"/>
                </a:cubicBezTo>
                <a:lnTo>
                  <a:pt x="635" y="2206"/>
                </a:lnTo>
                <a:close/>
                <a:moveTo>
                  <a:pt x="638" y="2171"/>
                </a:moveTo>
                <a:cubicBezTo>
                  <a:pt x="641" y="2169"/>
                  <a:pt x="644" y="2168"/>
                  <a:pt x="647" y="2169"/>
                </a:cubicBezTo>
                <a:cubicBezTo>
                  <a:pt x="649" y="2170"/>
                  <a:pt x="650" y="2171"/>
                  <a:pt x="651" y="2173"/>
                </a:cubicBezTo>
                <a:cubicBezTo>
                  <a:pt x="651" y="2174"/>
                  <a:pt x="651" y="2175"/>
                  <a:pt x="651" y="2175"/>
                </a:cubicBezTo>
                <a:cubicBezTo>
                  <a:pt x="646" y="2174"/>
                  <a:pt x="642" y="2173"/>
                  <a:pt x="638" y="2171"/>
                </a:cubicBezTo>
                <a:close/>
                <a:moveTo>
                  <a:pt x="650" y="2165"/>
                </a:moveTo>
                <a:cubicBezTo>
                  <a:pt x="647" y="2163"/>
                  <a:pt x="646" y="2160"/>
                  <a:pt x="646" y="2158"/>
                </a:cubicBezTo>
                <a:cubicBezTo>
                  <a:pt x="650" y="2160"/>
                  <a:pt x="655" y="2162"/>
                  <a:pt x="659" y="2164"/>
                </a:cubicBezTo>
                <a:cubicBezTo>
                  <a:pt x="656" y="2167"/>
                  <a:pt x="653" y="2167"/>
                  <a:pt x="650" y="2165"/>
                </a:cubicBezTo>
                <a:close/>
                <a:moveTo>
                  <a:pt x="648" y="2146"/>
                </a:moveTo>
                <a:cubicBezTo>
                  <a:pt x="653" y="2143"/>
                  <a:pt x="658" y="2141"/>
                  <a:pt x="664" y="2143"/>
                </a:cubicBezTo>
                <a:cubicBezTo>
                  <a:pt x="670" y="2145"/>
                  <a:pt x="672" y="2152"/>
                  <a:pt x="672" y="2158"/>
                </a:cubicBezTo>
                <a:cubicBezTo>
                  <a:pt x="665" y="2154"/>
                  <a:pt x="657" y="2150"/>
                  <a:pt x="648" y="2146"/>
                </a:cubicBezTo>
                <a:close/>
                <a:moveTo>
                  <a:pt x="678" y="2174"/>
                </a:moveTo>
                <a:cubicBezTo>
                  <a:pt x="677" y="2175"/>
                  <a:pt x="677" y="2175"/>
                  <a:pt x="676" y="2175"/>
                </a:cubicBezTo>
                <a:cubicBezTo>
                  <a:pt x="674" y="2176"/>
                  <a:pt x="672" y="2176"/>
                  <a:pt x="670" y="2175"/>
                </a:cubicBezTo>
                <a:cubicBezTo>
                  <a:pt x="669" y="2175"/>
                  <a:pt x="667" y="2173"/>
                  <a:pt x="666" y="2172"/>
                </a:cubicBezTo>
                <a:cubicBezTo>
                  <a:pt x="665" y="2170"/>
                  <a:pt x="665" y="2169"/>
                  <a:pt x="666" y="2168"/>
                </a:cubicBezTo>
                <a:cubicBezTo>
                  <a:pt x="670" y="2170"/>
                  <a:pt x="674" y="2172"/>
                  <a:pt x="678" y="2174"/>
                </a:cubicBezTo>
                <a:close/>
                <a:moveTo>
                  <a:pt x="661" y="2168"/>
                </a:moveTo>
                <a:cubicBezTo>
                  <a:pt x="661" y="2169"/>
                  <a:pt x="661" y="2171"/>
                  <a:pt x="662" y="2172"/>
                </a:cubicBezTo>
                <a:cubicBezTo>
                  <a:pt x="659" y="2171"/>
                  <a:pt x="657" y="2172"/>
                  <a:pt x="655" y="2173"/>
                </a:cubicBezTo>
                <a:cubicBezTo>
                  <a:pt x="655" y="2173"/>
                  <a:pt x="654" y="2171"/>
                  <a:pt x="654" y="2171"/>
                </a:cubicBezTo>
                <a:cubicBezTo>
                  <a:pt x="657" y="2171"/>
                  <a:pt x="659" y="2170"/>
                  <a:pt x="661" y="2168"/>
                </a:cubicBezTo>
                <a:close/>
                <a:moveTo>
                  <a:pt x="664" y="2178"/>
                </a:moveTo>
                <a:cubicBezTo>
                  <a:pt x="665" y="2179"/>
                  <a:pt x="665" y="2180"/>
                  <a:pt x="666" y="2181"/>
                </a:cubicBezTo>
                <a:cubicBezTo>
                  <a:pt x="662" y="2180"/>
                  <a:pt x="659" y="2178"/>
                  <a:pt x="655" y="2177"/>
                </a:cubicBezTo>
                <a:cubicBezTo>
                  <a:pt x="658" y="2175"/>
                  <a:pt x="661" y="2175"/>
                  <a:pt x="664" y="2178"/>
                </a:cubicBezTo>
                <a:close/>
                <a:moveTo>
                  <a:pt x="671" y="2183"/>
                </a:moveTo>
                <a:cubicBezTo>
                  <a:pt x="671" y="2182"/>
                  <a:pt x="670" y="2181"/>
                  <a:pt x="670" y="2180"/>
                </a:cubicBezTo>
                <a:cubicBezTo>
                  <a:pt x="672" y="2180"/>
                  <a:pt x="674" y="2180"/>
                  <a:pt x="677" y="2180"/>
                </a:cubicBezTo>
                <a:cubicBezTo>
                  <a:pt x="678" y="2180"/>
                  <a:pt x="679" y="2179"/>
                  <a:pt x="680" y="2178"/>
                </a:cubicBezTo>
                <a:cubicBezTo>
                  <a:pt x="679" y="2179"/>
                  <a:pt x="679" y="2181"/>
                  <a:pt x="679" y="2182"/>
                </a:cubicBezTo>
                <a:cubicBezTo>
                  <a:pt x="679" y="2183"/>
                  <a:pt x="679" y="2184"/>
                  <a:pt x="679" y="2186"/>
                </a:cubicBezTo>
                <a:cubicBezTo>
                  <a:pt x="676" y="2185"/>
                  <a:pt x="674" y="2184"/>
                  <a:pt x="671" y="2183"/>
                </a:cubicBezTo>
                <a:close/>
                <a:moveTo>
                  <a:pt x="676" y="2211"/>
                </a:moveTo>
                <a:cubicBezTo>
                  <a:pt x="678" y="2214"/>
                  <a:pt x="680" y="2217"/>
                  <a:pt x="682" y="2218"/>
                </a:cubicBezTo>
                <a:cubicBezTo>
                  <a:pt x="682" y="2272"/>
                  <a:pt x="682" y="2272"/>
                  <a:pt x="682" y="2272"/>
                </a:cubicBezTo>
                <a:cubicBezTo>
                  <a:pt x="680" y="2272"/>
                  <a:pt x="678" y="2273"/>
                  <a:pt x="676" y="2275"/>
                </a:cubicBezTo>
                <a:lnTo>
                  <a:pt x="676" y="2211"/>
                </a:lnTo>
                <a:close/>
                <a:moveTo>
                  <a:pt x="685" y="2188"/>
                </a:moveTo>
                <a:cubicBezTo>
                  <a:pt x="684" y="2187"/>
                  <a:pt x="684" y="2185"/>
                  <a:pt x="684" y="2183"/>
                </a:cubicBezTo>
                <a:cubicBezTo>
                  <a:pt x="684" y="2181"/>
                  <a:pt x="685" y="2179"/>
                  <a:pt x="686" y="2178"/>
                </a:cubicBezTo>
                <a:cubicBezTo>
                  <a:pt x="692" y="2181"/>
                  <a:pt x="696" y="2183"/>
                  <a:pt x="697" y="2183"/>
                </a:cubicBezTo>
                <a:cubicBezTo>
                  <a:pt x="696" y="2184"/>
                  <a:pt x="694" y="2191"/>
                  <a:pt x="694" y="2192"/>
                </a:cubicBezTo>
                <a:cubicBezTo>
                  <a:pt x="692" y="2191"/>
                  <a:pt x="689" y="2190"/>
                  <a:pt x="685" y="2188"/>
                </a:cubicBezTo>
                <a:close/>
                <a:moveTo>
                  <a:pt x="681" y="2163"/>
                </a:moveTo>
                <a:cubicBezTo>
                  <a:pt x="682" y="2163"/>
                  <a:pt x="683" y="2162"/>
                  <a:pt x="684" y="2162"/>
                </a:cubicBezTo>
                <a:cubicBezTo>
                  <a:pt x="687" y="2160"/>
                  <a:pt x="691" y="2160"/>
                  <a:pt x="693" y="2162"/>
                </a:cubicBezTo>
                <a:cubicBezTo>
                  <a:pt x="697" y="2164"/>
                  <a:pt x="697" y="2168"/>
                  <a:pt x="697" y="2172"/>
                </a:cubicBezTo>
                <a:cubicBezTo>
                  <a:pt x="693" y="2170"/>
                  <a:pt x="688" y="2167"/>
                  <a:pt x="681" y="2163"/>
                </a:cubicBezTo>
                <a:close/>
                <a:moveTo>
                  <a:pt x="696" y="2154"/>
                </a:moveTo>
                <a:cubicBezTo>
                  <a:pt x="692" y="2152"/>
                  <a:pt x="682" y="2152"/>
                  <a:pt x="680" y="2156"/>
                </a:cubicBezTo>
                <a:cubicBezTo>
                  <a:pt x="679" y="2148"/>
                  <a:pt x="676" y="2141"/>
                  <a:pt x="668" y="2137"/>
                </a:cubicBezTo>
                <a:cubicBezTo>
                  <a:pt x="661" y="2133"/>
                  <a:pt x="652" y="2135"/>
                  <a:pt x="645" y="2139"/>
                </a:cubicBezTo>
                <a:cubicBezTo>
                  <a:pt x="644" y="2130"/>
                  <a:pt x="638" y="2121"/>
                  <a:pt x="630" y="2116"/>
                </a:cubicBezTo>
                <a:cubicBezTo>
                  <a:pt x="625" y="2114"/>
                  <a:pt x="619" y="2113"/>
                  <a:pt x="614" y="2115"/>
                </a:cubicBezTo>
                <a:cubicBezTo>
                  <a:pt x="612" y="2116"/>
                  <a:pt x="610" y="2117"/>
                  <a:pt x="609" y="2119"/>
                </a:cubicBezTo>
                <a:cubicBezTo>
                  <a:pt x="608" y="2101"/>
                  <a:pt x="584" y="2089"/>
                  <a:pt x="570" y="2099"/>
                </a:cubicBezTo>
                <a:cubicBezTo>
                  <a:pt x="570" y="2090"/>
                  <a:pt x="563" y="2081"/>
                  <a:pt x="556" y="2078"/>
                </a:cubicBezTo>
                <a:cubicBezTo>
                  <a:pt x="548" y="2074"/>
                  <a:pt x="538" y="2076"/>
                  <a:pt x="531" y="2081"/>
                </a:cubicBezTo>
                <a:cubicBezTo>
                  <a:pt x="531" y="2073"/>
                  <a:pt x="527" y="2065"/>
                  <a:pt x="520" y="2060"/>
                </a:cubicBezTo>
                <a:cubicBezTo>
                  <a:pt x="514" y="2057"/>
                  <a:pt x="508" y="2057"/>
                  <a:pt x="502" y="2060"/>
                </a:cubicBezTo>
                <a:cubicBezTo>
                  <a:pt x="505" y="2055"/>
                  <a:pt x="505" y="2055"/>
                  <a:pt x="505" y="2055"/>
                </a:cubicBezTo>
                <a:cubicBezTo>
                  <a:pt x="505" y="2055"/>
                  <a:pt x="506" y="2056"/>
                  <a:pt x="506" y="2056"/>
                </a:cubicBezTo>
                <a:cubicBezTo>
                  <a:pt x="508" y="2056"/>
                  <a:pt x="509" y="2055"/>
                  <a:pt x="510" y="2054"/>
                </a:cubicBezTo>
                <a:cubicBezTo>
                  <a:pt x="536" y="2064"/>
                  <a:pt x="536" y="2064"/>
                  <a:pt x="536" y="2064"/>
                </a:cubicBezTo>
                <a:cubicBezTo>
                  <a:pt x="536" y="2069"/>
                  <a:pt x="537" y="2074"/>
                  <a:pt x="542" y="2075"/>
                </a:cubicBezTo>
                <a:cubicBezTo>
                  <a:pt x="545" y="2075"/>
                  <a:pt x="547" y="2073"/>
                  <a:pt x="548" y="2070"/>
                </a:cubicBezTo>
                <a:cubicBezTo>
                  <a:pt x="575" y="2080"/>
                  <a:pt x="575" y="2080"/>
                  <a:pt x="575" y="2080"/>
                </a:cubicBezTo>
                <a:cubicBezTo>
                  <a:pt x="575" y="2081"/>
                  <a:pt x="575" y="2081"/>
                  <a:pt x="575" y="2082"/>
                </a:cubicBezTo>
                <a:cubicBezTo>
                  <a:pt x="575" y="2085"/>
                  <a:pt x="577" y="2087"/>
                  <a:pt x="580" y="2087"/>
                </a:cubicBezTo>
                <a:cubicBezTo>
                  <a:pt x="582" y="2087"/>
                  <a:pt x="583" y="2086"/>
                  <a:pt x="584" y="2085"/>
                </a:cubicBezTo>
                <a:cubicBezTo>
                  <a:pt x="616" y="2103"/>
                  <a:pt x="616" y="2103"/>
                  <a:pt x="616" y="2103"/>
                </a:cubicBezTo>
                <a:cubicBezTo>
                  <a:pt x="616" y="2103"/>
                  <a:pt x="615" y="2104"/>
                  <a:pt x="615" y="2105"/>
                </a:cubicBezTo>
                <a:cubicBezTo>
                  <a:pt x="615" y="2108"/>
                  <a:pt x="618" y="2110"/>
                  <a:pt x="621" y="2110"/>
                </a:cubicBezTo>
                <a:cubicBezTo>
                  <a:pt x="622" y="2110"/>
                  <a:pt x="623" y="2109"/>
                  <a:pt x="624" y="2108"/>
                </a:cubicBezTo>
                <a:cubicBezTo>
                  <a:pt x="655" y="2125"/>
                  <a:pt x="655" y="2125"/>
                  <a:pt x="655" y="2125"/>
                </a:cubicBezTo>
                <a:cubicBezTo>
                  <a:pt x="655" y="2125"/>
                  <a:pt x="655" y="2125"/>
                  <a:pt x="655" y="2126"/>
                </a:cubicBezTo>
                <a:cubicBezTo>
                  <a:pt x="655" y="2129"/>
                  <a:pt x="657" y="2131"/>
                  <a:pt x="660" y="2131"/>
                </a:cubicBezTo>
                <a:cubicBezTo>
                  <a:pt x="662" y="2131"/>
                  <a:pt x="663" y="2130"/>
                  <a:pt x="664" y="2128"/>
                </a:cubicBezTo>
                <a:cubicBezTo>
                  <a:pt x="695" y="2146"/>
                  <a:pt x="695" y="2146"/>
                  <a:pt x="695" y="2146"/>
                </a:cubicBezTo>
                <a:cubicBezTo>
                  <a:pt x="694" y="2147"/>
                  <a:pt x="694" y="2147"/>
                  <a:pt x="694" y="2148"/>
                </a:cubicBezTo>
                <a:cubicBezTo>
                  <a:pt x="694" y="2151"/>
                  <a:pt x="697" y="2153"/>
                  <a:pt x="699" y="2153"/>
                </a:cubicBezTo>
                <a:cubicBezTo>
                  <a:pt x="701" y="2153"/>
                  <a:pt x="702" y="2153"/>
                  <a:pt x="703" y="2152"/>
                </a:cubicBezTo>
                <a:cubicBezTo>
                  <a:pt x="710" y="2157"/>
                  <a:pt x="710" y="2157"/>
                  <a:pt x="710" y="2157"/>
                </a:cubicBezTo>
                <a:cubicBezTo>
                  <a:pt x="708" y="2159"/>
                  <a:pt x="706" y="2161"/>
                  <a:pt x="704" y="2164"/>
                </a:cubicBezTo>
                <a:cubicBezTo>
                  <a:pt x="703" y="2160"/>
                  <a:pt x="701" y="2157"/>
                  <a:pt x="696" y="2154"/>
                </a:cubicBezTo>
                <a:close/>
                <a:moveTo>
                  <a:pt x="572" y="2106"/>
                </a:moveTo>
                <a:cubicBezTo>
                  <a:pt x="577" y="2103"/>
                  <a:pt x="582" y="2102"/>
                  <a:pt x="587" y="2103"/>
                </a:cubicBezTo>
                <a:cubicBezTo>
                  <a:pt x="592" y="2104"/>
                  <a:pt x="595" y="2107"/>
                  <a:pt x="598" y="2110"/>
                </a:cubicBezTo>
                <a:cubicBezTo>
                  <a:pt x="601" y="2114"/>
                  <a:pt x="601" y="2117"/>
                  <a:pt x="601" y="2121"/>
                </a:cubicBezTo>
                <a:cubicBezTo>
                  <a:pt x="591" y="2116"/>
                  <a:pt x="572" y="2106"/>
                  <a:pt x="572" y="2106"/>
                </a:cubicBezTo>
                <a:close/>
                <a:moveTo>
                  <a:pt x="587" y="2128"/>
                </a:moveTo>
                <a:cubicBezTo>
                  <a:pt x="586" y="2129"/>
                  <a:pt x="586" y="2130"/>
                  <a:pt x="584" y="2131"/>
                </a:cubicBezTo>
                <a:cubicBezTo>
                  <a:pt x="583" y="2131"/>
                  <a:pt x="581" y="2131"/>
                  <a:pt x="579" y="2130"/>
                </a:cubicBezTo>
                <a:cubicBezTo>
                  <a:pt x="578" y="2129"/>
                  <a:pt x="576" y="2127"/>
                  <a:pt x="576" y="2126"/>
                </a:cubicBezTo>
                <a:cubicBezTo>
                  <a:pt x="575" y="2124"/>
                  <a:pt x="576" y="2123"/>
                  <a:pt x="576" y="2122"/>
                </a:cubicBezTo>
                <a:cubicBezTo>
                  <a:pt x="580" y="2124"/>
                  <a:pt x="583" y="2126"/>
                  <a:pt x="587" y="2128"/>
                </a:cubicBezTo>
                <a:close/>
                <a:moveTo>
                  <a:pt x="603" y="2136"/>
                </a:moveTo>
                <a:cubicBezTo>
                  <a:pt x="603" y="2137"/>
                  <a:pt x="603" y="2137"/>
                  <a:pt x="602" y="2138"/>
                </a:cubicBezTo>
                <a:cubicBezTo>
                  <a:pt x="601" y="2139"/>
                  <a:pt x="599" y="2139"/>
                  <a:pt x="597" y="2138"/>
                </a:cubicBezTo>
                <a:cubicBezTo>
                  <a:pt x="593" y="2137"/>
                  <a:pt x="592" y="2134"/>
                  <a:pt x="592" y="2130"/>
                </a:cubicBezTo>
                <a:cubicBezTo>
                  <a:pt x="596" y="2132"/>
                  <a:pt x="600" y="2134"/>
                  <a:pt x="603" y="2136"/>
                </a:cubicBezTo>
                <a:close/>
                <a:moveTo>
                  <a:pt x="535" y="2087"/>
                </a:moveTo>
                <a:cubicBezTo>
                  <a:pt x="540" y="2085"/>
                  <a:pt x="545" y="2082"/>
                  <a:pt x="551" y="2084"/>
                </a:cubicBezTo>
                <a:cubicBezTo>
                  <a:pt x="560" y="2086"/>
                  <a:pt x="560" y="2094"/>
                  <a:pt x="562" y="2101"/>
                </a:cubicBezTo>
                <a:cubicBezTo>
                  <a:pt x="552" y="2096"/>
                  <a:pt x="543" y="2091"/>
                  <a:pt x="535" y="2087"/>
                </a:cubicBezTo>
                <a:close/>
                <a:moveTo>
                  <a:pt x="552" y="2110"/>
                </a:moveTo>
                <a:cubicBezTo>
                  <a:pt x="552" y="2111"/>
                  <a:pt x="551" y="2111"/>
                  <a:pt x="550" y="2112"/>
                </a:cubicBezTo>
                <a:cubicBezTo>
                  <a:pt x="548" y="2113"/>
                  <a:pt x="546" y="2113"/>
                  <a:pt x="544" y="2112"/>
                </a:cubicBezTo>
                <a:cubicBezTo>
                  <a:pt x="541" y="2111"/>
                  <a:pt x="539" y="2109"/>
                  <a:pt x="539" y="2106"/>
                </a:cubicBezTo>
                <a:cubicBezTo>
                  <a:pt x="538" y="2105"/>
                  <a:pt x="538" y="2105"/>
                  <a:pt x="538" y="2104"/>
                </a:cubicBezTo>
                <a:cubicBezTo>
                  <a:pt x="543" y="2106"/>
                  <a:pt x="547" y="2108"/>
                  <a:pt x="552" y="2110"/>
                </a:cubicBezTo>
                <a:close/>
                <a:moveTo>
                  <a:pt x="559" y="2114"/>
                </a:moveTo>
                <a:cubicBezTo>
                  <a:pt x="563" y="2116"/>
                  <a:pt x="566" y="2117"/>
                  <a:pt x="570" y="2119"/>
                </a:cubicBezTo>
                <a:cubicBezTo>
                  <a:pt x="568" y="2121"/>
                  <a:pt x="566" y="2123"/>
                  <a:pt x="563" y="2122"/>
                </a:cubicBezTo>
                <a:cubicBezTo>
                  <a:pt x="562" y="2121"/>
                  <a:pt x="561" y="2120"/>
                  <a:pt x="560" y="2118"/>
                </a:cubicBezTo>
                <a:cubicBezTo>
                  <a:pt x="559" y="2117"/>
                  <a:pt x="559" y="2115"/>
                  <a:pt x="559" y="2114"/>
                </a:cubicBezTo>
                <a:close/>
                <a:moveTo>
                  <a:pt x="420" y="2042"/>
                </a:moveTo>
                <a:cubicBezTo>
                  <a:pt x="425" y="2037"/>
                  <a:pt x="429" y="2033"/>
                  <a:pt x="438" y="2033"/>
                </a:cubicBezTo>
                <a:cubicBezTo>
                  <a:pt x="448" y="2034"/>
                  <a:pt x="451" y="2043"/>
                  <a:pt x="451" y="2051"/>
                </a:cubicBezTo>
                <a:cubicBezTo>
                  <a:pt x="440" y="2048"/>
                  <a:pt x="430" y="2045"/>
                  <a:pt x="420" y="2042"/>
                </a:cubicBezTo>
                <a:close/>
                <a:moveTo>
                  <a:pt x="433" y="2061"/>
                </a:moveTo>
                <a:cubicBezTo>
                  <a:pt x="432" y="2061"/>
                  <a:pt x="432" y="2062"/>
                  <a:pt x="431" y="2063"/>
                </a:cubicBezTo>
                <a:cubicBezTo>
                  <a:pt x="430" y="2064"/>
                  <a:pt x="428" y="2065"/>
                  <a:pt x="426" y="2064"/>
                </a:cubicBezTo>
                <a:cubicBezTo>
                  <a:pt x="424" y="2064"/>
                  <a:pt x="422" y="2063"/>
                  <a:pt x="421" y="2062"/>
                </a:cubicBezTo>
                <a:cubicBezTo>
                  <a:pt x="420" y="2060"/>
                  <a:pt x="420" y="2058"/>
                  <a:pt x="420" y="2056"/>
                </a:cubicBezTo>
                <a:cubicBezTo>
                  <a:pt x="422" y="2057"/>
                  <a:pt x="431" y="2060"/>
                  <a:pt x="433" y="2061"/>
                </a:cubicBezTo>
                <a:close/>
                <a:moveTo>
                  <a:pt x="416" y="2030"/>
                </a:moveTo>
                <a:cubicBezTo>
                  <a:pt x="416" y="2034"/>
                  <a:pt x="416" y="2034"/>
                  <a:pt x="416" y="2034"/>
                </a:cubicBezTo>
                <a:cubicBezTo>
                  <a:pt x="413" y="2027"/>
                  <a:pt x="406" y="2021"/>
                  <a:pt x="399" y="2019"/>
                </a:cubicBezTo>
                <a:cubicBezTo>
                  <a:pt x="398" y="2019"/>
                  <a:pt x="396" y="2019"/>
                  <a:pt x="394" y="2019"/>
                </a:cubicBezTo>
                <a:cubicBezTo>
                  <a:pt x="397" y="2018"/>
                  <a:pt x="400" y="2017"/>
                  <a:pt x="402" y="2015"/>
                </a:cubicBezTo>
                <a:cubicBezTo>
                  <a:pt x="402" y="2017"/>
                  <a:pt x="403" y="2019"/>
                  <a:pt x="404" y="2021"/>
                </a:cubicBezTo>
                <a:cubicBezTo>
                  <a:pt x="406" y="2024"/>
                  <a:pt x="412" y="2021"/>
                  <a:pt x="410" y="2017"/>
                </a:cubicBezTo>
                <a:cubicBezTo>
                  <a:pt x="409" y="2016"/>
                  <a:pt x="407" y="2013"/>
                  <a:pt x="407" y="2013"/>
                </a:cubicBezTo>
                <a:cubicBezTo>
                  <a:pt x="408" y="2012"/>
                  <a:pt x="409" y="2012"/>
                  <a:pt x="410" y="2011"/>
                </a:cubicBezTo>
                <a:cubicBezTo>
                  <a:pt x="411" y="2012"/>
                  <a:pt x="414" y="2017"/>
                  <a:pt x="415" y="2018"/>
                </a:cubicBezTo>
                <a:cubicBezTo>
                  <a:pt x="416" y="2018"/>
                  <a:pt x="417" y="2018"/>
                  <a:pt x="418" y="2018"/>
                </a:cubicBezTo>
                <a:cubicBezTo>
                  <a:pt x="419" y="2017"/>
                  <a:pt x="420" y="2016"/>
                  <a:pt x="420" y="2014"/>
                </a:cubicBezTo>
                <a:cubicBezTo>
                  <a:pt x="419" y="2013"/>
                  <a:pt x="416" y="2009"/>
                  <a:pt x="415" y="2009"/>
                </a:cubicBezTo>
                <a:cubicBezTo>
                  <a:pt x="417" y="2008"/>
                  <a:pt x="419" y="2007"/>
                  <a:pt x="421" y="2006"/>
                </a:cubicBezTo>
                <a:cubicBezTo>
                  <a:pt x="421" y="2006"/>
                  <a:pt x="423" y="2011"/>
                  <a:pt x="425" y="2012"/>
                </a:cubicBezTo>
                <a:cubicBezTo>
                  <a:pt x="427" y="2013"/>
                  <a:pt x="429" y="2012"/>
                  <a:pt x="429" y="2009"/>
                </a:cubicBezTo>
                <a:cubicBezTo>
                  <a:pt x="429" y="2008"/>
                  <a:pt x="426" y="2003"/>
                  <a:pt x="426" y="2003"/>
                </a:cubicBezTo>
                <a:cubicBezTo>
                  <a:pt x="427" y="2002"/>
                  <a:pt x="428" y="2001"/>
                  <a:pt x="429" y="2001"/>
                </a:cubicBezTo>
                <a:cubicBezTo>
                  <a:pt x="429" y="2001"/>
                  <a:pt x="431" y="2006"/>
                  <a:pt x="432" y="2007"/>
                </a:cubicBezTo>
                <a:cubicBezTo>
                  <a:pt x="435" y="2008"/>
                  <a:pt x="437" y="2006"/>
                  <a:pt x="437" y="2004"/>
                </a:cubicBezTo>
                <a:cubicBezTo>
                  <a:pt x="436" y="2002"/>
                  <a:pt x="433" y="1999"/>
                  <a:pt x="432" y="1998"/>
                </a:cubicBezTo>
                <a:cubicBezTo>
                  <a:pt x="433" y="1998"/>
                  <a:pt x="434" y="1997"/>
                  <a:pt x="435" y="1997"/>
                </a:cubicBezTo>
                <a:cubicBezTo>
                  <a:pt x="435" y="1999"/>
                  <a:pt x="437" y="2002"/>
                  <a:pt x="438" y="2004"/>
                </a:cubicBezTo>
                <a:cubicBezTo>
                  <a:pt x="439" y="2005"/>
                  <a:pt x="441" y="2005"/>
                  <a:pt x="442" y="2004"/>
                </a:cubicBezTo>
                <a:cubicBezTo>
                  <a:pt x="443" y="2003"/>
                  <a:pt x="444" y="2001"/>
                  <a:pt x="443" y="2000"/>
                </a:cubicBezTo>
                <a:cubicBezTo>
                  <a:pt x="442" y="1999"/>
                  <a:pt x="440" y="1994"/>
                  <a:pt x="439" y="1993"/>
                </a:cubicBezTo>
                <a:cubicBezTo>
                  <a:pt x="440" y="1993"/>
                  <a:pt x="442" y="1992"/>
                  <a:pt x="443" y="1991"/>
                </a:cubicBezTo>
                <a:cubicBezTo>
                  <a:pt x="443" y="1993"/>
                  <a:pt x="445" y="1996"/>
                  <a:pt x="446" y="1997"/>
                </a:cubicBezTo>
                <a:cubicBezTo>
                  <a:pt x="448" y="1998"/>
                  <a:pt x="449" y="1998"/>
                  <a:pt x="451" y="1997"/>
                </a:cubicBezTo>
                <a:cubicBezTo>
                  <a:pt x="452" y="1995"/>
                  <a:pt x="447" y="1989"/>
                  <a:pt x="447" y="1988"/>
                </a:cubicBezTo>
                <a:cubicBezTo>
                  <a:pt x="448" y="1987"/>
                  <a:pt x="449" y="1986"/>
                  <a:pt x="451" y="1985"/>
                </a:cubicBezTo>
                <a:cubicBezTo>
                  <a:pt x="451" y="1986"/>
                  <a:pt x="454" y="1991"/>
                  <a:pt x="457" y="1991"/>
                </a:cubicBezTo>
                <a:cubicBezTo>
                  <a:pt x="458" y="1991"/>
                  <a:pt x="459" y="1990"/>
                  <a:pt x="459" y="1989"/>
                </a:cubicBezTo>
                <a:cubicBezTo>
                  <a:pt x="459" y="1988"/>
                  <a:pt x="459" y="1987"/>
                  <a:pt x="458" y="1986"/>
                </a:cubicBezTo>
                <a:cubicBezTo>
                  <a:pt x="458" y="1986"/>
                  <a:pt x="455" y="1983"/>
                  <a:pt x="455" y="1982"/>
                </a:cubicBezTo>
                <a:cubicBezTo>
                  <a:pt x="456" y="1981"/>
                  <a:pt x="456" y="1981"/>
                  <a:pt x="457" y="1980"/>
                </a:cubicBezTo>
                <a:cubicBezTo>
                  <a:pt x="458" y="1981"/>
                  <a:pt x="461" y="1986"/>
                  <a:pt x="462" y="1986"/>
                </a:cubicBezTo>
                <a:cubicBezTo>
                  <a:pt x="464" y="1987"/>
                  <a:pt x="466" y="1985"/>
                  <a:pt x="466" y="1983"/>
                </a:cubicBezTo>
                <a:cubicBezTo>
                  <a:pt x="465" y="1982"/>
                  <a:pt x="461" y="1977"/>
                  <a:pt x="461" y="1977"/>
                </a:cubicBezTo>
                <a:cubicBezTo>
                  <a:pt x="463" y="1975"/>
                  <a:pt x="465" y="1972"/>
                  <a:pt x="466" y="1970"/>
                </a:cubicBezTo>
                <a:cubicBezTo>
                  <a:pt x="466" y="1972"/>
                  <a:pt x="466" y="1974"/>
                  <a:pt x="466" y="1976"/>
                </a:cubicBezTo>
                <a:cubicBezTo>
                  <a:pt x="465" y="1981"/>
                  <a:pt x="472" y="1981"/>
                  <a:pt x="471" y="1976"/>
                </a:cubicBezTo>
                <a:cubicBezTo>
                  <a:pt x="471" y="1974"/>
                  <a:pt x="470" y="1971"/>
                  <a:pt x="470" y="1968"/>
                </a:cubicBezTo>
                <a:cubicBezTo>
                  <a:pt x="472" y="1971"/>
                  <a:pt x="474" y="1975"/>
                  <a:pt x="476" y="1978"/>
                </a:cubicBezTo>
                <a:cubicBezTo>
                  <a:pt x="475" y="1979"/>
                  <a:pt x="471" y="1983"/>
                  <a:pt x="471" y="1985"/>
                </a:cubicBezTo>
                <a:cubicBezTo>
                  <a:pt x="471" y="1985"/>
                  <a:pt x="471" y="1986"/>
                  <a:pt x="471" y="1986"/>
                </a:cubicBezTo>
                <a:cubicBezTo>
                  <a:pt x="423" y="2022"/>
                  <a:pt x="423" y="2022"/>
                  <a:pt x="423" y="2022"/>
                </a:cubicBezTo>
                <a:cubicBezTo>
                  <a:pt x="422" y="2021"/>
                  <a:pt x="420" y="2020"/>
                  <a:pt x="419" y="2020"/>
                </a:cubicBezTo>
                <a:cubicBezTo>
                  <a:pt x="416" y="2020"/>
                  <a:pt x="414" y="2022"/>
                  <a:pt x="414" y="2025"/>
                </a:cubicBezTo>
                <a:cubicBezTo>
                  <a:pt x="414" y="2027"/>
                  <a:pt x="415" y="2029"/>
                  <a:pt x="416" y="2030"/>
                </a:cubicBezTo>
                <a:close/>
                <a:moveTo>
                  <a:pt x="373" y="2014"/>
                </a:moveTo>
                <a:cubicBezTo>
                  <a:pt x="373" y="2013"/>
                  <a:pt x="372" y="2012"/>
                  <a:pt x="371" y="2012"/>
                </a:cubicBezTo>
                <a:cubicBezTo>
                  <a:pt x="370" y="2012"/>
                  <a:pt x="369" y="2013"/>
                  <a:pt x="368" y="2014"/>
                </a:cubicBezTo>
                <a:cubicBezTo>
                  <a:pt x="367" y="2014"/>
                  <a:pt x="367" y="2013"/>
                  <a:pt x="366" y="2013"/>
                </a:cubicBezTo>
                <a:cubicBezTo>
                  <a:pt x="366" y="2012"/>
                  <a:pt x="366" y="2010"/>
                  <a:pt x="365" y="2009"/>
                </a:cubicBezTo>
                <a:cubicBezTo>
                  <a:pt x="364" y="2008"/>
                  <a:pt x="362" y="2008"/>
                  <a:pt x="362" y="2009"/>
                </a:cubicBezTo>
                <a:cubicBezTo>
                  <a:pt x="361" y="2010"/>
                  <a:pt x="361" y="2011"/>
                  <a:pt x="361" y="2012"/>
                </a:cubicBezTo>
                <a:cubicBezTo>
                  <a:pt x="360" y="2012"/>
                  <a:pt x="358" y="2012"/>
                  <a:pt x="357" y="2012"/>
                </a:cubicBezTo>
                <a:cubicBezTo>
                  <a:pt x="357" y="2011"/>
                  <a:pt x="356" y="2010"/>
                  <a:pt x="355" y="2009"/>
                </a:cubicBezTo>
                <a:cubicBezTo>
                  <a:pt x="354" y="2009"/>
                  <a:pt x="352" y="2009"/>
                  <a:pt x="352" y="2011"/>
                </a:cubicBezTo>
                <a:cubicBezTo>
                  <a:pt x="352" y="2012"/>
                  <a:pt x="352" y="2013"/>
                  <a:pt x="352" y="2014"/>
                </a:cubicBezTo>
                <a:cubicBezTo>
                  <a:pt x="351" y="2014"/>
                  <a:pt x="350" y="2015"/>
                  <a:pt x="349" y="2016"/>
                </a:cubicBezTo>
                <a:cubicBezTo>
                  <a:pt x="348" y="2015"/>
                  <a:pt x="346" y="2014"/>
                  <a:pt x="345" y="2014"/>
                </a:cubicBezTo>
                <a:cubicBezTo>
                  <a:pt x="344" y="2014"/>
                  <a:pt x="343" y="2015"/>
                  <a:pt x="344" y="2016"/>
                </a:cubicBezTo>
                <a:cubicBezTo>
                  <a:pt x="344" y="2017"/>
                  <a:pt x="345" y="2018"/>
                  <a:pt x="345" y="2018"/>
                </a:cubicBezTo>
                <a:cubicBezTo>
                  <a:pt x="344" y="2019"/>
                  <a:pt x="342" y="2020"/>
                  <a:pt x="341" y="2022"/>
                </a:cubicBezTo>
                <a:cubicBezTo>
                  <a:pt x="342" y="2018"/>
                  <a:pt x="342" y="2018"/>
                  <a:pt x="342" y="2018"/>
                </a:cubicBezTo>
                <a:cubicBezTo>
                  <a:pt x="342" y="2018"/>
                  <a:pt x="342" y="2017"/>
                  <a:pt x="342" y="2017"/>
                </a:cubicBezTo>
                <a:cubicBezTo>
                  <a:pt x="343" y="2017"/>
                  <a:pt x="343" y="2016"/>
                  <a:pt x="342" y="2015"/>
                </a:cubicBezTo>
                <a:cubicBezTo>
                  <a:pt x="343" y="2009"/>
                  <a:pt x="343" y="2009"/>
                  <a:pt x="343" y="2009"/>
                </a:cubicBezTo>
                <a:cubicBezTo>
                  <a:pt x="344" y="2009"/>
                  <a:pt x="344" y="2009"/>
                  <a:pt x="344" y="2009"/>
                </a:cubicBezTo>
                <a:cubicBezTo>
                  <a:pt x="347" y="2009"/>
                  <a:pt x="349" y="2007"/>
                  <a:pt x="349" y="2004"/>
                </a:cubicBezTo>
                <a:cubicBezTo>
                  <a:pt x="349" y="2004"/>
                  <a:pt x="349" y="2003"/>
                  <a:pt x="349" y="2003"/>
                </a:cubicBezTo>
                <a:cubicBezTo>
                  <a:pt x="367" y="1998"/>
                  <a:pt x="367" y="1998"/>
                  <a:pt x="367" y="1998"/>
                </a:cubicBezTo>
                <a:cubicBezTo>
                  <a:pt x="367" y="1998"/>
                  <a:pt x="368" y="1998"/>
                  <a:pt x="369" y="1998"/>
                </a:cubicBezTo>
                <a:cubicBezTo>
                  <a:pt x="369" y="1998"/>
                  <a:pt x="371" y="1997"/>
                  <a:pt x="371" y="1997"/>
                </a:cubicBezTo>
                <a:cubicBezTo>
                  <a:pt x="372" y="1998"/>
                  <a:pt x="372" y="2000"/>
                  <a:pt x="372" y="2001"/>
                </a:cubicBezTo>
                <a:cubicBezTo>
                  <a:pt x="371" y="2001"/>
                  <a:pt x="366" y="2003"/>
                  <a:pt x="366" y="2003"/>
                </a:cubicBezTo>
                <a:cubicBezTo>
                  <a:pt x="365" y="2004"/>
                  <a:pt x="365" y="2005"/>
                  <a:pt x="365" y="2006"/>
                </a:cubicBezTo>
                <a:cubicBezTo>
                  <a:pt x="367" y="2009"/>
                  <a:pt x="371" y="2008"/>
                  <a:pt x="374" y="2006"/>
                </a:cubicBezTo>
                <a:cubicBezTo>
                  <a:pt x="375" y="2013"/>
                  <a:pt x="378" y="2019"/>
                  <a:pt x="381" y="2025"/>
                </a:cubicBezTo>
                <a:cubicBezTo>
                  <a:pt x="381" y="2025"/>
                  <a:pt x="381" y="2025"/>
                  <a:pt x="381" y="2026"/>
                </a:cubicBezTo>
                <a:cubicBezTo>
                  <a:pt x="381" y="2026"/>
                  <a:pt x="380" y="2026"/>
                  <a:pt x="380" y="2027"/>
                </a:cubicBezTo>
                <a:cubicBezTo>
                  <a:pt x="379" y="2023"/>
                  <a:pt x="376" y="2019"/>
                  <a:pt x="373" y="2017"/>
                </a:cubicBezTo>
                <a:cubicBezTo>
                  <a:pt x="373" y="2016"/>
                  <a:pt x="374" y="2015"/>
                  <a:pt x="373" y="2014"/>
                </a:cubicBezTo>
                <a:close/>
                <a:moveTo>
                  <a:pt x="372" y="2046"/>
                </a:moveTo>
                <a:cubicBezTo>
                  <a:pt x="372" y="2047"/>
                  <a:pt x="372" y="2048"/>
                  <a:pt x="371" y="2049"/>
                </a:cubicBezTo>
                <a:cubicBezTo>
                  <a:pt x="369" y="2051"/>
                  <a:pt x="366" y="2052"/>
                  <a:pt x="363" y="2052"/>
                </a:cubicBezTo>
                <a:cubicBezTo>
                  <a:pt x="357" y="2052"/>
                  <a:pt x="355" y="2048"/>
                  <a:pt x="353" y="2044"/>
                </a:cubicBezTo>
                <a:cubicBezTo>
                  <a:pt x="360" y="2044"/>
                  <a:pt x="366" y="2045"/>
                  <a:pt x="372" y="2046"/>
                </a:cubicBezTo>
                <a:close/>
                <a:moveTo>
                  <a:pt x="355" y="2028"/>
                </a:moveTo>
                <a:cubicBezTo>
                  <a:pt x="355" y="2021"/>
                  <a:pt x="355" y="2021"/>
                  <a:pt x="355" y="2021"/>
                </a:cubicBezTo>
                <a:cubicBezTo>
                  <a:pt x="356" y="2021"/>
                  <a:pt x="358" y="2020"/>
                  <a:pt x="360" y="2020"/>
                </a:cubicBezTo>
                <a:cubicBezTo>
                  <a:pt x="360" y="2020"/>
                  <a:pt x="360" y="2020"/>
                  <a:pt x="360" y="2020"/>
                </a:cubicBezTo>
                <a:cubicBezTo>
                  <a:pt x="360" y="2029"/>
                  <a:pt x="360" y="2029"/>
                  <a:pt x="360" y="2029"/>
                </a:cubicBezTo>
                <a:cubicBezTo>
                  <a:pt x="358" y="2028"/>
                  <a:pt x="356" y="2028"/>
                  <a:pt x="355" y="2028"/>
                </a:cubicBezTo>
                <a:close/>
                <a:moveTo>
                  <a:pt x="362" y="2029"/>
                </a:moveTo>
                <a:cubicBezTo>
                  <a:pt x="362" y="2020"/>
                  <a:pt x="362" y="2020"/>
                  <a:pt x="362" y="2020"/>
                </a:cubicBezTo>
                <a:cubicBezTo>
                  <a:pt x="364" y="2020"/>
                  <a:pt x="365" y="2021"/>
                  <a:pt x="366" y="2021"/>
                </a:cubicBezTo>
                <a:cubicBezTo>
                  <a:pt x="366" y="2030"/>
                  <a:pt x="366" y="2030"/>
                  <a:pt x="366" y="2030"/>
                </a:cubicBezTo>
                <a:cubicBezTo>
                  <a:pt x="365" y="2030"/>
                  <a:pt x="363" y="2029"/>
                  <a:pt x="362" y="2029"/>
                </a:cubicBezTo>
                <a:close/>
                <a:moveTo>
                  <a:pt x="368" y="2030"/>
                </a:moveTo>
                <a:cubicBezTo>
                  <a:pt x="368" y="2023"/>
                  <a:pt x="368" y="2023"/>
                  <a:pt x="368" y="2023"/>
                </a:cubicBezTo>
                <a:cubicBezTo>
                  <a:pt x="370" y="2025"/>
                  <a:pt x="372" y="2028"/>
                  <a:pt x="373" y="2031"/>
                </a:cubicBezTo>
                <a:cubicBezTo>
                  <a:pt x="371" y="2031"/>
                  <a:pt x="370" y="2030"/>
                  <a:pt x="368" y="2030"/>
                </a:cubicBezTo>
                <a:close/>
                <a:moveTo>
                  <a:pt x="353" y="2022"/>
                </a:moveTo>
                <a:cubicBezTo>
                  <a:pt x="353" y="2028"/>
                  <a:pt x="353" y="2028"/>
                  <a:pt x="353" y="2028"/>
                </a:cubicBezTo>
                <a:cubicBezTo>
                  <a:pt x="350" y="2027"/>
                  <a:pt x="348" y="2027"/>
                  <a:pt x="346" y="2027"/>
                </a:cubicBezTo>
                <a:cubicBezTo>
                  <a:pt x="348" y="2025"/>
                  <a:pt x="350" y="2024"/>
                  <a:pt x="353" y="2022"/>
                </a:cubicBezTo>
                <a:close/>
                <a:moveTo>
                  <a:pt x="323" y="2042"/>
                </a:moveTo>
                <a:cubicBezTo>
                  <a:pt x="323" y="2043"/>
                  <a:pt x="323" y="2044"/>
                  <a:pt x="322" y="2045"/>
                </a:cubicBezTo>
                <a:cubicBezTo>
                  <a:pt x="320" y="2046"/>
                  <a:pt x="319" y="2047"/>
                  <a:pt x="317" y="2048"/>
                </a:cubicBezTo>
                <a:cubicBezTo>
                  <a:pt x="315" y="2048"/>
                  <a:pt x="312" y="2048"/>
                  <a:pt x="311" y="2046"/>
                </a:cubicBezTo>
                <a:cubicBezTo>
                  <a:pt x="309" y="2045"/>
                  <a:pt x="309" y="2043"/>
                  <a:pt x="309" y="2041"/>
                </a:cubicBezTo>
                <a:cubicBezTo>
                  <a:pt x="313" y="2041"/>
                  <a:pt x="318" y="2042"/>
                  <a:pt x="323" y="2042"/>
                </a:cubicBezTo>
                <a:close/>
                <a:moveTo>
                  <a:pt x="309" y="2025"/>
                </a:moveTo>
                <a:cubicBezTo>
                  <a:pt x="310" y="2009"/>
                  <a:pt x="310" y="2009"/>
                  <a:pt x="310" y="2009"/>
                </a:cubicBezTo>
                <a:cubicBezTo>
                  <a:pt x="311" y="2009"/>
                  <a:pt x="313" y="2009"/>
                  <a:pt x="314" y="2010"/>
                </a:cubicBezTo>
                <a:cubicBezTo>
                  <a:pt x="314" y="2025"/>
                  <a:pt x="314" y="2025"/>
                  <a:pt x="314" y="2025"/>
                </a:cubicBezTo>
                <a:cubicBezTo>
                  <a:pt x="312" y="2025"/>
                  <a:pt x="311" y="2025"/>
                  <a:pt x="309" y="2025"/>
                </a:cubicBezTo>
                <a:close/>
                <a:moveTo>
                  <a:pt x="316" y="2025"/>
                </a:moveTo>
                <a:cubicBezTo>
                  <a:pt x="316" y="2010"/>
                  <a:pt x="316" y="2010"/>
                  <a:pt x="316" y="2010"/>
                </a:cubicBezTo>
                <a:cubicBezTo>
                  <a:pt x="318" y="2011"/>
                  <a:pt x="320" y="2012"/>
                  <a:pt x="321" y="2013"/>
                </a:cubicBezTo>
                <a:cubicBezTo>
                  <a:pt x="321" y="2025"/>
                  <a:pt x="321" y="2025"/>
                  <a:pt x="321" y="2025"/>
                </a:cubicBezTo>
                <a:cubicBezTo>
                  <a:pt x="319" y="2025"/>
                  <a:pt x="318" y="2025"/>
                  <a:pt x="316" y="2025"/>
                </a:cubicBezTo>
                <a:close/>
                <a:moveTo>
                  <a:pt x="322" y="2003"/>
                </a:moveTo>
                <a:cubicBezTo>
                  <a:pt x="323" y="2001"/>
                  <a:pt x="323" y="1999"/>
                  <a:pt x="322" y="1997"/>
                </a:cubicBezTo>
                <a:cubicBezTo>
                  <a:pt x="322" y="1996"/>
                  <a:pt x="320" y="1995"/>
                  <a:pt x="319" y="1996"/>
                </a:cubicBezTo>
                <a:cubicBezTo>
                  <a:pt x="318" y="1998"/>
                  <a:pt x="318" y="1999"/>
                  <a:pt x="317" y="2001"/>
                </a:cubicBezTo>
                <a:cubicBezTo>
                  <a:pt x="316" y="2001"/>
                  <a:pt x="314" y="2000"/>
                  <a:pt x="313" y="2000"/>
                </a:cubicBezTo>
                <a:cubicBezTo>
                  <a:pt x="313" y="1997"/>
                  <a:pt x="312" y="1994"/>
                  <a:pt x="310" y="1995"/>
                </a:cubicBezTo>
                <a:cubicBezTo>
                  <a:pt x="308" y="1996"/>
                  <a:pt x="308" y="1999"/>
                  <a:pt x="308" y="2000"/>
                </a:cubicBezTo>
                <a:cubicBezTo>
                  <a:pt x="307" y="2000"/>
                  <a:pt x="305" y="2000"/>
                  <a:pt x="304" y="2000"/>
                </a:cubicBezTo>
                <a:cubicBezTo>
                  <a:pt x="304" y="1998"/>
                  <a:pt x="304" y="1997"/>
                  <a:pt x="302" y="1995"/>
                </a:cubicBezTo>
                <a:cubicBezTo>
                  <a:pt x="301" y="1995"/>
                  <a:pt x="299" y="1995"/>
                  <a:pt x="299" y="1996"/>
                </a:cubicBezTo>
                <a:cubicBezTo>
                  <a:pt x="299" y="1998"/>
                  <a:pt x="299" y="2000"/>
                  <a:pt x="299" y="2001"/>
                </a:cubicBezTo>
                <a:cubicBezTo>
                  <a:pt x="298" y="2002"/>
                  <a:pt x="297" y="2002"/>
                  <a:pt x="296" y="2002"/>
                </a:cubicBezTo>
                <a:cubicBezTo>
                  <a:pt x="295" y="2002"/>
                  <a:pt x="295" y="2001"/>
                  <a:pt x="295" y="2000"/>
                </a:cubicBezTo>
                <a:cubicBezTo>
                  <a:pt x="294" y="1998"/>
                  <a:pt x="291" y="1998"/>
                  <a:pt x="291" y="2000"/>
                </a:cubicBezTo>
                <a:cubicBezTo>
                  <a:pt x="290" y="2001"/>
                  <a:pt x="291" y="2004"/>
                  <a:pt x="291" y="2005"/>
                </a:cubicBezTo>
                <a:cubicBezTo>
                  <a:pt x="290" y="2005"/>
                  <a:pt x="290" y="2006"/>
                  <a:pt x="289" y="2006"/>
                </a:cubicBezTo>
                <a:cubicBezTo>
                  <a:pt x="289" y="2006"/>
                  <a:pt x="286" y="2003"/>
                  <a:pt x="285" y="2003"/>
                </a:cubicBezTo>
                <a:cubicBezTo>
                  <a:pt x="284" y="2003"/>
                  <a:pt x="283" y="2004"/>
                  <a:pt x="283" y="2005"/>
                </a:cubicBezTo>
                <a:cubicBezTo>
                  <a:pt x="283" y="2006"/>
                  <a:pt x="285" y="2009"/>
                  <a:pt x="285" y="2009"/>
                </a:cubicBezTo>
                <a:cubicBezTo>
                  <a:pt x="284" y="2009"/>
                  <a:pt x="284" y="2010"/>
                  <a:pt x="283" y="2010"/>
                </a:cubicBezTo>
                <a:cubicBezTo>
                  <a:pt x="282" y="2009"/>
                  <a:pt x="280" y="2009"/>
                  <a:pt x="279" y="2009"/>
                </a:cubicBezTo>
                <a:cubicBezTo>
                  <a:pt x="279" y="2009"/>
                  <a:pt x="279" y="2009"/>
                  <a:pt x="279" y="2009"/>
                </a:cubicBezTo>
                <a:cubicBezTo>
                  <a:pt x="279" y="2003"/>
                  <a:pt x="279" y="2003"/>
                  <a:pt x="279" y="2003"/>
                </a:cubicBezTo>
                <a:cubicBezTo>
                  <a:pt x="281" y="2002"/>
                  <a:pt x="282" y="2000"/>
                  <a:pt x="282" y="1998"/>
                </a:cubicBezTo>
                <a:cubicBezTo>
                  <a:pt x="282" y="1998"/>
                  <a:pt x="282" y="1998"/>
                  <a:pt x="282" y="1998"/>
                </a:cubicBezTo>
                <a:cubicBezTo>
                  <a:pt x="360" y="1965"/>
                  <a:pt x="360" y="1965"/>
                  <a:pt x="360" y="1965"/>
                </a:cubicBezTo>
                <a:cubicBezTo>
                  <a:pt x="360" y="1965"/>
                  <a:pt x="360" y="1965"/>
                  <a:pt x="360" y="1965"/>
                </a:cubicBezTo>
                <a:cubicBezTo>
                  <a:pt x="361" y="1966"/>
                  <a:pt x="363" y="1966"/>
                  <a:pt x="364" y="1966"/>
                </a:cubicBezTo>
                <a:cubicBezTo>
                  <a:pt x="365" y="1967"/>
                  <a:pt x="367" y="1967"/>
                  <a:pt x="368" y="1967"/>
                </a:cubicBezTo>
                <a:cubicBezTo>
                  <a:pt x="368" y="1968"/>
                  <a:pt x="368" y="1969"/>
                  <a:pt x="368" y="1971"/>
                </a:cubicBezTo>
                <a:cubicBezTo>
                  <a:pt x="367" y="1971"/>
                  <a:pt x="366" y="1971"/>
                  <a:pt x="365" y="1971"/>
                </a:cubicBezTo>
                <a:cubicBezTo>
                  <a:pt x="363" y="1971"/>
                  <a:pt x="362" y="1971"/>
                  <a:pt x="360" y="1971"/>
                </a:cubicBezTo>
                <a:cubicBezTo>
                  <a:pt x="359" y="1972"/>
                  <a:pt x="359" y="1974"/>
                  <a:pt x="360" y="1975"/>
                </a:cubicBezTo>
                <a:cubicBezTo>
                  <a:pt x="360" y="1975"/>
                  <a:pt x="360" y="1975"/>
                  <a:pt x="360" y="1976"/>
                </a:cubicBezTo>
                <a:cubicBezTo>
                  <a:pt x="346" y="1999"/>
                  <a:pt x="346" y="1999"/>
                  <a:pt x="346" y="1999"/>
                </a:cubicBezTo>
                <a:cubicBezTo>
                  <a:pt x="345" y="1999"/>
                  <a:pt x="345" y="1999"/>
                  <a:pt x="344" y="1999"/>
                </a:cubicBezTo>
                <a:cubicBezTo>
                  <a:pt x="341" y="1999"/>
                  <a:pt x="339" y="2001"/>
                  <a:pt x="339" y="2004"/>
                </a:cubicBezTo>
                <a:cubicBezTo>
                  <a:pt x="339" y="2006"/>
                  <a:pt x="340" y="2007"/>
                  <a:pt x="341" y="2008"/>
                </a:cubicBezTo>
                <a:cubicBezTo>
                  <a:pt x="340" y="2014"/>
                  <a:pt x="340" y="2014"/>
                  <a:pt x="340" y="2014"/>
                </a:cubicBezTo>
                <a:cubicBezTo>
                  <a:pt x="339" y="2014"/>
                  <a:pt x="338" y="2014"/>
                  <a:pt x="337" y="2015"/>
                </a:cubicBezTo>
                <a:cubicBezTo>
                  <a:pt x="336" y="2014"/>
                  <a:pt x="335" y="2013"/>
                  <a:pt x="335" y="2012"/>
                </a:cubicBezTo>
                <a:cubicBezTo>
                  <a:pt x="336" y="2011"/>
                  <a:pt x="337" y="2009"/>
                  <a:pt x="337" y="2008"/>
                </a:cubicBezTo>
                <a:cubicBezTo>
                  <a:pt x="336" y="2007"/>
                  <a:pt x="336" y="2006"/>
                  <a:pt x="335" y="2006"/>
                </a:cubicBezTo>
                <a:cubicBezTo>
                  <a:pt x="334" y="2006"/>
                  <a:pt x="332" y="2008"/>
                  <a:pt x="331" y="2008"/>
                </a:cubicBezTo>
                <a:cubicBezTo>
                  <a:pt x="331" y="2008"/>
                  <a:pt x="330" y="2007"/>
                  <a:pt x="329" y="2007"/>
                </a:cubicBezTo>
                <a:cubicBezTo>
                  <a:pt x="330" y="2005"/>
                  <a:pt x="331" y="2003"/>
                  <a:pt x="331" y="2002"/>
                </a:cubicBezTo>
                <a:cubicBezTo>
                  <a:pt x="330" y="2000"/>
                  <a:pt x="329" y="2000"/>
                  <a:pt x="328" y="2000"/>
                </a:cubicBezTo>
                <a:cubicBezTo>
                  <a:pt x="327" y="2001"/>
                  <a:pt x="326" y="2003"/>
                  <a:pt x="325" y="2004"/>
                </a:cubicBezTo>
                <a:cubicBezTo>
                  <a:pt x="324" y="2004"/>
                  <a:pt x="323" y="2003"/>
                  <a:pt x="322" y="2003"/>
                </a:cubicBezTo>
                <a:close/>
                <a:moveTo>
                  <a:pt x="308" y="2009"/>
                </a:moveTo>
                <a:cubicBezTo>
                  <a:pt x="307" y="2024"/>
                  <a:pt x="307" y="2024"/>
                  <a:pt x="307" y="2024"/>
                </a:cubicBezTo>
                <a:cubicBezTo>
                  <a:pt x="306" y="2024"/>
                  <a:pt x="304" y="2024"/>
                  <a:pt x="302" y="2024"/>
                </a:cubicBezTo>
                <a:cubicBezTo>
                  <a:pt x="303" y="2010"/>
                  <a:pt x="303" y="2010"/>
                  <a:pt x="303" y="2010"/>
                </a:cubicBezTo>
                <a:cubicBezTo>
                  <a:pt x="303" y="2010"/>
                  <a:pt x="304" y="2010"/>
                  <a:pt x="304" y="2010"/>
                </a:cubicBezTo>
                <a:cubicBezTo>
                  <a:pt x="305" y="2010"/>
                  <a:pt x="307" y="2009"/>
                  <a:pt x="308" y="2009"/>
                </a:cubicBezTo>
                <a:close/>
                <a:moveTo>
                  <a:pt x="302" y="2041"/>
                </a:moveTo>
                <a:cubicBezTo>
                  <a:pt x="301" y="2045"/>
                  <a:pt x="299" y="2047"/>
                  <a:pt x="295" y="2047"/>
                </a:cubicBezTo>
                <a:cubicBezTo>
                  <a:pt x="292" y="2046"/>
                  <a:pt x="289" y="2044"/>
                  <a:pt x="287" y="2041"/>
                </a:cubicBezTo>
                <a:cubicBezTo>
                  <a:pt x="292" y="2041"/>
                  <a:pt x="297" y="2041"/>
                  <a:pt x="302" y="2041"/>
                </a:cubicBezTo>
                <a:close/>
                <a:moveTo>
                  <a:pt x="285" y="2025"/>
                </a:moveTo>
                <a:cubicBezTo>
                  <a:pt x="286" y="2023"/>
                  <a:pt x="287" y="2022"/>
                  <a:pt x="288" y="2020"/>
                </a:cubicBezTo>
                <a:cubicBezTo>
                  <a:pt x="288" y="2025"/>
                  <a:pt x="288" y="2025"/>
                  <a:pt x="288" y="2025"/>
                </a:cubicBezTo>
                <a:cubicBezTo>
                  <a:pt x="287" y="2025"/>
                  <a:pt x="286" y="2025"/>
                  <a:pt x="285" y="2025"/>
                </a:cubicBezTo>
                <a:close/>
                <a:moveTo>
                  <a:pt x="290" y="2025"/>
                </a:moveTo>
                <a:cubicBezTo>
                  <a:pt x="290" y="2018"/>
                  <a:pt x="290" y="2018"/>
                  <a:pt x="290" y="2018"/>
                </a:cubicBezTo>
                <a:cubicBezTo>
                  <a:pt x="291" y="2016"/>
                  <a:pt x="292" y="2015"/>
                  <a:pt x="294" y="2014"/>
                </a:cubicBezTo>
                <a:cubicBezTo>
                  <a:pt x="293" y="2025"/>
                  <a:pt x="293" y="2025"/>
                  <a:pt x="293" y="2025"/>
                </a:cubicBezTo>
                <a:cubicBezTo>
                  <a:pt x="292" y="2025"/>
                  <a:pt x="291" y="2025"/>
                  <a:pt x="290" y="2025"/>
                </a:cubicBezTo>
                <a:close/>
                <a:moveTo>
                  <a:pt x="295" y="2025"/>
                </a:moveTo>
                <a:cubicBezTo>
                  <a:pt x="296" y="2013"/>
                  <a:pt x="296" y="2013"/>
                  <a:pt x="296" y="2013"/>
                </a:cubicBezTo>
                <a:cubicBezTo>
                  <a:pt x="297" y="2012"/>
                  <a:pt x="299" y="2011"/>
                  <a:pt x="301" y="2011"/>
                </a:cubicBezTo>
                <a:cubicBezTo>
                  <a:pt x="300" y="2024"/>
                  <a:pt x="300" y="2024"/>
                  <a:pt x="300" y="2024"/>
                </a:cubicBezTo>
                <a:cubicBezTo>
                  <a:pt x="299" y="2024"/>
                  <a:pt x="297" y="2024"/>
                  <a:pt x="295" y="2025"/>
                </a:cubicBezTo>
                <a:close/>
                <a:moveTo>
                  <a:pt x="207" y="2036"/>
                </a:moveTo>
                <a:cubicBezTo>
                  <a:pt x="210" y="2031"/>
                  <a:pt x="212" y="2027"/>
                  <a:pt x="214" y="2024"/>
                </a:cubicBezTo>
                <a:cubicBezTo>
                  <a:pt x="215" y="2034"/>
                  <a:pt x="215" y="2034"/>
                  <a:pt x="215" y="2034"/>
                </a:cubicBezTo>
                <a:cubicBezTo>
                  <a:pt x="213" y="2035"/>
                  <a:pt x="210" y="2035"/>
                  <a:pt x="207" y="2036"/>
                </a:cubicBezTo>
                <a:close/>
                <a:moveTo>
                  <a:pt x="213" y="2051"/>
                </a:moveTo>
                <a:cubicBezTo>
                  <a:pt x="212" y="2053"/>
                  <a:pt x="210" y="2055"/>
                  <a:pt x="208" y="2055"/>
                </a:cubicBezTo>
                <a:cubicBezTo>
                  <a:pt x="204" y="2056"/>
                  <a:pt x="201" y="2055"/>
                  <a:pt x="199" y="2051"/>
                </a:cubicBezTo>
                <a:cubicBezTo>
                  <a:pt x="204" y="2050"/>
                  <a:pt x="208" y="2050"/>
                  <a:pt x="213" y="2049"/>
                </a:cubicBezTo>
                <a:cubicBezTo>
                  <a:pt x="213" y="2050"/>
                  <a:pt x="213" y="2050"/>
                  <a:pt x="213" y="2051"/>
                </a:cubicBezTo>
                <a:close/>
                <a:moveTo>
                  <a:pt x="213" y="2011"/>
                </a:moveTo>
                <a:cubicBezTo>
                  <a:pt x="213" y="2011"/>
                  <a:pt x="209" y="2008"/>
                  <a:pt x="208" y="2009"/>
                </a:cubicBezTo>
                <a:cubicBezTo>
                  <a:pt x="207" y="2009"/>
                  <a:pt x="207" y="2009"/>
                  <a:pt x="207" y="2009"/>
                </a:cubicBezTo>
                <a:cubicBezTo>
                  <a:pt x="198" y="2007"/>
                  <a:pt x="198" y="2007"/>
                  <a:pt x="198" y="2007"/>
                </a:cubicBezTo>
                <a:cubicBezTo>
                  <a:pt x="198" y="2007"/>
                  <a:pt x="198" y="2006"/>
                  <a:pt x="198" y="2006"/>
                </a:cubicBezTo>
                <a:cubicBezTo>
                  <a:pt x="198" y="2005"/>
                  <a:pt x="198" y="2004"/>
                  <a:pt x="197" y="2003"/>
                </a:cubicBezTo>
                <a:cubicBezTo>
                  <a:pt x="249" y="1920"/>
                  <a:pt x="249" y="1920"/>
                  <a:pt x="249" y="1920"/>
                </a:cubicBezTo>
                <a:cubicBezTo>
                  <a:pt x="249" y="1920"/>
                  <a:pt x="249" y="1921"/>
                  <a:pt x="249" y="1921"/>
                </a:cubicBezTo>
                <a:cubicBezTo>
                  <a:pt x="251" y="1921"/>
                  <a:pt x="252" y="1920"/>
                  <a:pt x="252" y="1920"/>
                </a:cubicBezTo>
                <a:cubicBezTo>
                  <a:pt x="244" y="1998"/>
                  <a:pt x="244" y="1998"/>
                  <a:pt x="244" y="1998"/>
                </a:cubicBezTo>
                <a:cubicBezTo>
                  <a:pt x="243" y="1999"/>
                  <a:pt x="243" y="2000"/>
                  <a:pt x="243" y="2000"/>
                </a:cubicBezTo>
                <a:cubicBezTo>
                  <a:pt x="243" y="2001"/>
                  <a:pt x="243" y="2001"/>
                  <a:pt x="243" y="2002"/>
                </a:cubicBezTo>
                <a:cubicBezTo>
                  <a:pt x="242" y="2002"/>
                  <a:pt x="241" y="2002"/>
                  <a:pt x="240" y="2002"/>
                </a:cubicBezTo>
                <a:cubicBezTo>
                  <a:pt x="239" y="2000"/>
                  <a:pt x="239" y="1997"/>
                  <a:pt x="237" y="1996"/>
                </a:cubicBezTo>
                <a:cubicBezTo>
                  <a:pt x="236" y="1995"/>
                  <a:pt x="235" y="1995"/>
                  <a:pt x="234" y="1996"/>
                </a:cubicBezTo>
                <a:cubicBezTo>
                  <a:pt x="233" y="1997"/>
                  <a:pt x="233" y="2000"/>
                  <a:pt x="233" y="2002"/>
                </a:cubicBezTo>
                <a:cubicBezTo>
                  <a:pt x="232" y="2002"/>
                  <a:pt x="231" y="2002"/>
                  <a:pt x="229" y="2003"/>
                </a:cubicBezTo>
                <a:cubicBezTo>
                  <a:pt x="229" y="2002"/>
                  <a:pt x="227" y="1998"/>
                  <a:pt x="226" y="1997"/>
                </a:cubicBezTo>
                <a:cubicBezTo>
                  <a:pt x="224" y="1996"/>
                  <a:pt x="223" y="1997"/>
                  <a:pt x="222" y="1998"/>
                </a:cubicBezTo>
                <a:cubicBezTo>
                  <a:pt x="222" y="2000"/>
                  <a:pt x="223" y="2004"/>
                  <a:pt x="223" y="2005"/>
                </a:cubicBezTo>
                <a:cubicBezTo>
                  <a:pt x="223" y="2005"/>
                  <a:pt x="222" y="2005"/>
                  <a:pt x="221" y="2006"/>
                </a:cubicBezTo>
                <a:cubicBezTo>
                  <a:pt x="221" y="2005"/>
                  <a:pt x="218" y="2002"/>
                  <a:pt x="216" y="2002"/>
                </a:cubicBezTo>
                <a:cubicBezTo>
                  <a:pt x="215" y="2002"/>
                  <a:pt x="214" y="2003"/>
                  <a:pt x="214" y="2004"/>
                </a:cubicBezTo>
                <a:cubicBezTo>
                  <a:pt x="214" y="2006"/>
                  <a:pt x="216" y="2008"/>
                  <a:pt x="216" y="2009"/>
                </a:cubicBezTo>
                <a:cubicBezTo>
                  <a:pt x="215" y="2009"/>
                  <a:pt x="214" y="2010"/>
                  <a:pt x="213" y="2011"/>
                </a:cubicBezTo>
                <a:close/>
                <a:moveTo>
                  <a:pt x="246" y="2011"/>
                </a:moveTo>
                <a:cubicBezTo>
                  <a:pt x="248" y="2028"/>
                  <a:pt x="248" y="2028"/>
                  <a:pt x="248" y="2028"/>
                </a:cubicBezTo>
                <a:cubicBezTo>
                  <a:pt x="247" y="2029"/>
                  <a:pt x="245" y="2029"/>
                  <a:pt x="244" y="2029"/>
                </a:cubicBezTo>
                <a:cubicBezTo>
                  <a:pt x="242" y="2011"/>
                  <a:pt x="242" y="2011"/>
                  <a:pt x="242" y="2011"/>
                </a:cubicBezTo>
                <a:cubicBezTo>
                  <a:pt x="243" y="2011"/>
                  <a:pt x="245" y="2011"/>
                  <a:pt x="246" y="2011"/>
                </a:cubicBezTo>
                <a:close/>
                <a:moveTo>
                  <a:pt x="230" y="2031"/>
                </a:moveTo>
                <a:cubicBezTo>
                  <a:pt x="228" y="2032"/>
                  <a:pt x="226" y="2032"/>
                  <a:pt x="225" y="2032"/>
                </a:cubicBezTo>
                <a:cubicBezTo>
                  <a:pt x="223" y="2016"/>
                  <a:pt x="223" y="2016"/>
                  <a:pt x="223" y="2016"/>
                </a:cubicBezTo>
                <a:cubicBezTo>
                  <a:pt x="224" y="2015"/>
                  <a:pt x="226" y="2014"/>
                  <a:pt x="227" y="2013"/>
                </a:cubicBezTo>
                <a:lnTo>
                  <a:pt x="230" y="2031"/>
                </a:lnTo>
                <a:close/>
                <a:moveTo>
                  <a:pt x="221" y="2017"/>
                </a:moveTo>
                <a:cubicBezTo>
                  <a:pt x="223" y="2033"/>
                  <a:pt x="223" y="2033"/>
                  <a:pt x="223" y="2033"/>
                </a:cubicBezTo>
                <a:cubicBezTo>
                  <a:pt x="221" y="2033"/>
                  <a:pt x="219" y="2033"/>
                  <a:pt x="217" y="2034"/>
                </a:cubicBezTo>
                <a:cubicBezTo>
                  <a:pt x="216" y="2021"/>
                  <a:pt x="216" y="2021"/>
                  <a:pt x="216" y="2021"/>
                </a:cubicBezTo>
                <a:cubicBezTo>
                  <a:pt x="217" y="2020"/>
                  <a:pt x="219" y="2018"/>
                  <a:pt x="221" y="2017"/>
                </a:cubicBezTo>
                <a:close/>
                <a:moveTo>
                  <a:pt x="234" y="2045"/>
                </a:moveTo>
                <a:cubicBezTo>
                  <a:pt x="233" y="2049"/>
                  <a:pt x="232" y="2052"/>
                  <a:pt x="228" y="2053"/>
                </a:cubicBezTo>
                <a:cubicBezTo>
                  <a:pt x="223" y="2054"/>
                  <a:pt x="221" y="2051"/>
                  <a:pt x="219" y="2048"/>
                </a:cubicBezTo>
                <a:cubicBezTo>
                  <a:pt x="224" y="2047"/>
                  <a:pt x="229" y="2046"/>
                  <a:pt x="234" y="2045"/>
                </a:cubicBezTo>
                <a:close/>
                <a:moveTo>
                  <a:pt x="232" y="2031"/>
                </a:moveTo>
                <a:cubicBezTo>
                  <a:pt x="229" y="2013"/>
                  <a:pt x="229" y="2013"/>
                  <a:pt x="229" y="2013"/>
                </a:cubicBezTo>
                <a:cubicBezTo>
                  <a:pt x="230" y="2012"/>
                  <a:pt x="231" y="2012"/>
                  <a:pt x="231" y="2012"/>
                </a:cubicBezTo>
                <a:cubicBezTo>
                  <a:pt x="232" y="2012"/>
                  <a:pt x="233" y="2011"/>
                  <a:pt x="234" y="2011"/>
                </a:cubicBezTo>
                <a:cubicBezTo>
                  <a:pt x="236" y="2030"/>
                  <a:pt x="236" y="2030"/>
                  <a:pt x="236" y="2030"/>
                </a:cubicBezTo>
                <a:cubicBezTo>
                  <a:pt x="235" y="2030"/>
                  <a:pt x="233" y="2031"/>
                  <a:pt x="232" y="2031"/>
                </a:cubicBezTo>
                <a:close/>
                <a:moveTo>
                  <a:pt x="236" y="2011"/>
                </a:moveTo>
                <a:cubicBezTo>
                  <a:pt x="237" y="2011"/>
                  <a:pt x="239" y="2011"/>
                  <a:pt x="240" y="2011"/>
                </a:cubicBezTo>
                <a:cubicBezTo>
                  <a:pt x="242" y="2029"/>
                  <a:pt x="242" y="2029"/>
                  <a:pt x="242" y="2029"/>
                </a:cubicBezTo>
                <a:cubicBezTo>
                  <a:pt x="241" y="2029"/>
                  <a:pt x="239" y="2030"/>
                  <a:pt x="238" y="2030"/>
                </a:cubicBezTo>
                <a:lnTo>
                  <a:pt x="236" y="2011"/>
                </a:lnTo>
                <a:close/>
                <a:moveTo>
                  <a:pt x="258" y="2043"/>
                </a:moveTo>
                <a:cubicBezTo>
                  <a:pt x="258" y="2044"/>
                  <a:pt x="257" y="2045"/>
                  <a:pt x="257" y="2047"/>
                </a:cubicBezTo>
                <a:cubicBezTo>
                  <a:pt x="255" y="2049"/>
                  <a:pt x="252" y="2050"/>
                  <a:pt x="250" y="2050"/>
                </a:cubicBezTo>
                <a:cubicBezTo>
                  <a:pt x="248" y="2050"/>
                  <a:pt x="245" y="2050"/>
                  <a:pt x="243" y="2049"/>
                </a:cubicBezTo>
                <a:cubicBezTo>
                  <a:pt x="241" y="2048"/>
                  <a:pt x="241" y="2046"/>
                  <a:pt x="241" y="2045"/>
                </a:cubicBezTo>
                <a:cubicBezTo>
                  <a:pt x="246" y="2044"/>
                  <a:pt x="252" y="2043"/>
                  <a:pt x="258" y="2043"/>
                </a:cubicBezTo>
                <a:close/>
                <a:moveTo>
                  <a:pt x="248" y="2012"/>
                </a:moveTo>
                <a:cubicBezTo>
                  <a:pt x="250" y="2013"/>
                  <a:pt x="251" y="2013"/>
                  <a:pt x="253" y="2014"/>
                </a:cubicBezTo>
                <a:cubicBezTo>
                  <a:pt x="254" y="2028"/>
                  <a:pt x="254" y="2028"/>
                  <a:pt x="254" y="2028"/>
                </a:cubicBezTo>
                <a:cubicBezTo>
                  <a:pt x="253" y="2028"/>
                  <a:pt x="252" y="2028"/>
                  <a:pt x="250" y="2028"/>
                </a:cubicBezTo>
                <a:lnTo>
                  <a:pt x="248" y="2012"/>
                </a:lnTo>
                <a:close/>
                <a:moveTo>
                  <a:pt x="256" y="2027"/>
                </a:moveTo>
                <a:cubicBezTo>
                  <a:pt x="255" y="2015"/>
                  <a:pt x="255" y="2015"/>
                  <a:pt x="255" y="2015"/>
                </a:cubicBezTo>
                <a:cubicBezTo>
                  <a:pt x="257" y="2016"/>
                  <a:pt x="258" y="2017"/>
                  <a:pt x="260" y="2018"/>
                </a:cubicBezTo>
                <a:cubicBezTo>
                  <a:pt x="261" y="2027"/>
                  <a:pt x="261" y="2027"/>
                  <a:pt x="261" y="2027"/>
                </a:cubicBezTo>
                <a:cubicBezTo>
                  <a:pt x="260" y="2027"/>
                  <a:pt x="259" y="2027"/>
                  <a:pt x="258" y="2027"/>
                </a:cubicBezTo>
                <a:cubicBezTo>
                  <a:pt x="257" y="2027"/>
                  <a:pt x="257" y="2027"/>
                  <a:pt x="256" y="2027"/>
                </a:cubicBezTo>
                <a:close/>
                <a:moveTo>
                  <a:pt x="259" y="2007"/>
                </a:moveTo>
                <a:cubicBezTo>
                  <a:pt x="259" y="2007"/>
                  <a:pt x="258" y="2006"/>
                  <a:pt x="257" y="2006"/>
                </a:cubicBezTo>
                <a:cubicBezTo>
                  <a:pt x="258" y="2005"/>
                  <a:pt x="258" y="2004"/>
                  <a:pt x="258" y="2003"/>
                </a:cubicBezTo>
                <a:cubicBezTo>
                  <a:pt x="258" y="2002"/>
                  <a:pt x="258" y="2000"/>
                  <a:pt x="257" y="1999"/>
                </a:cubicBezTo>
                <a:cubicBezTo>
                  <a:pt x="257" y="1998"/>
                  <a:pt x="256" y="1998"/>
                  <a:pt x="255" y="1999"/>
                </a:cubicBezTo>
                <a:cubicBezTo>
                  <a:pt x="254" y="1999"/>
                  <a:pt x="253" y="2000"/>
                  <a:pt x="252" y="2002"/>
                </a:cubicBezTo>
                <a:cubicBezTo>
                  <a:pt x="252" y="2002"/>
                  <a:pt x="252" y="2003"/>
                  <a:pt x="252" y="2004"/>
                </a:cubicBezTo>
                <a:cubicBezTo>
                  <a:pt x="251" y="2003"/>
                  <a:pt x="250" y="2003"/>
                  <a:pt x="249" y="2003"/>
                </a:cubicBezTo>
                <a:cubicBezTo>
                  <a:pt x="249" y="2001"/>
                  <a:pt x="250" y="1998"/>
                  <a:pt x="248" y="1997"/>
                </a:cubicBezTo>
                <a:cubicBezTo>
                  <a:pt x="248" y="1996"/>
                  <a:pt x="247" y="1996"/>
                  <a:pt x="246" y="1996"/>
                </a:cubicBezTo>
                <a:cubicBezTo>
                  <a:pt x="254" y="1919"/>
                  <a:pt x="254" y="1919"/>
                  <a:pt x="254" y="1919"/>
                </a:cubicBezTo>
                <a:cubicBezTo>
                  <a:pt x="274" y="1994"/>
                  <a:pt x="274" y="1994"/>
                  <a:pt x="274" y="1994"/>
                </a:cubicBezTo>
                <a:cubicBezTo>
                  <a:pt x="272" y="1995"/>
                  <a:pt x="271" y="1996"/>
                  <a:pt x="271" y="1998"/>
                </a:cubicBezTo>
                <a:cubicBezTo>
                  <a:pt x="271" y="2001"/>
                  <a:pt x="274" y="2003"/>
                  <a:pt x="277" y="2003"/>
                </a:cubicBezTo>
                <a:cubicBezTo>
                  <a:pt x="277" y="2003"/>
                  <a:pt x="277" y="2003"/>
                  <a:pt x="277" y="2003"/>
                </a:cubicBezTo>
                <a:cubicBezTo>
                  <a:pt x="276" y="2013"/>
                  <a:pt x="276" y="2013"/>
                  <a:pt x="276" y="2013"/>
                </a:cubicBezTo>
                <a:cubicBezTo>
                  <a:pt x="276" y="2013"/>
                  <a:pt x="275" y="2012"/>
                  <a:pt x="274" y="2012"/>
                </a:cubicBezTo>
                <a:cubicBezTo>
                  <a:pt x="273" y="2012"/>
                  <a:pt x="272" y="2013"/>
                  <a:pt x="271" y="2014"/>
                </a:cubicBezTo>
                <a:cubicBezTo>
                  <a:pt x="270" y="2014"/>
                  <a:pt x="270" y="2014"/>
                  <a:pt x="270" y="2014"/>
                </a:cubicBezTo>
                <a:cubicBezTo>
                  <a:pt x="271" y="2013"/>
                  <a:pt x="271" y="2011"/>
                  <a:pt x="272" y="2010"/>
                </a:cubicBezTo>
                <a:cubicBezTo>
                  <a:pt x="272" y="2008"/>
                  <a:pt x="270" y="2007"/>
                  <a:pt x="268" y="2008"/>
                </a:cubicBezTo>
                <a:cubicBezTo>
                  <a:pt x="267" y="2008"/>
                  <a:pt x="266" y="2009"/>
                  <a:pt x="265" y="2010"/>
                </a:cubicBezTo>
                <a:cubicBezTo>
                  <a:pt x="265" y="2010"/>
                  <a:pt x="265" y="2010"/>
                  <a:pt x="265" y="2010"/>
                </a:cubicBezTo>
                <a:cubicBezTo>
                  <a:pt x="265" y="2010"/>
                  <a:pt x="266" y="2009"/>
                  <a:pt x="266" y="2008"/>
                </a:cubicBezTo>
                <a:cubicBezTo>
                  <a:pt x="266" y="2007"/>
                  <a:pt x="267" y="2006"/>
                  <a:pt x="266" y="2005"/>
                </a:cubicBezTo>
                <a:cubicBezTo>
                  <a:pt x="266" y="2004"/>
                  <a:pt x="265" y="2003"/>
                  <a:pt x="264" y="2003"/>
                </a:cubicBezTo>
                <a:cubicBezTo>
                  <a:pt x="262" y="2004"/>
                  <a:pt x="261" y="2005"/>
                  <a:pt x="259" y="2007"/>
                </a:cubicBezTo>
                <a:close/>
                <a:moveTo>
                  <a:pt x="261" y="1922"/>
                </a:moveTo>
                <a:cubicBezTo>
                  <a:pt x="263" y="1922"/>
                  <a:pt x="264" y="1920"/>
                  <a:pt x="264" y="1918"/>
                </a:cubicBezTo>
                <a:cubicBezTo>
                  <a:pt x="264" y="1916"/>
                  <a:pt x="264" y="1912"/>
                  <a:pt x="264" y="1911"/>
                </a:cubicBezTo>
                <a:cubicBezTo>
                  <a:pt x="265" y="1911"/>
                  <a:pt x="267" y="1911"/>
                  <a:pt x="268" y="1911"/>
                </a:cubicBezTo>
                <a:cubicBezTo>
                  <a:pt x="268" y="1911"/>
                  <a:pt x="267" y="1915"/>
                  <a:pt x="266" y="1917"/>
                </a:cubicBezTo>
                <a:cubicBezTo>
                  <a:pt x="266" y="1921"/>
                  <a:pt x="272" y="1923"/>
                  <a:pt x="273" y="1919"/>
                </a:cubicBezTo>
                <a:cubicBezTo>
                  <a:pt x="273" y="1917"/>
                  <a:pt x="274" y="1914"/>
                  <a:pt x="274" y="1911"/>
                </a:cubicBezTo>
                <a:cubicBezTo>
                  <a:pt x="275" y="1911"/>
                  <a:pt x="277" y="1911"/>
                  <a:pt x="278" y="1911"/>
                </a:cubicBezTo>
                <a:cubicBezTo>
                  <a:pt x="279" y="1911"/>
                  <a:pt x="279" y="1911"/>
                  <a:pt x="279" y="1911"/>
                </a:cubicBezTo>
                <a:cubicBezTo>
                  <a:pt x="279" y="1912"/>
                  <a:pt x="278" y="1916"/>
                  <a:pt x="278" y="1918"/>
                </a:cubicBezTo>
                <a:cubicBezTo>
                  <a:pt x="277" y="1919"/>
                  <a:pt x="279" y="1921"/>
                  <a:pt x="280" y="1921"/>
                </a:cubicBezTo>
                <a:cubicBezTo>
                  <a:pt x="275" y="1992"/>
                  <a:pt x="275" y="1992"/>
                  <a:pt x="275" y="1992"/>
                </a:cubicBezTo>
                <a:cubicBezTo>
                  <a:pt x="255" y="1914"/>
                  <a:pt x="255" y="1914"/>
                  <a:pt x="255" y="1914"/>
                </a:cubicBezTo>
                <a:cubicBezTo>
                  <a:pt x="255" y="1911"/>
                  <a:pt x="255" y="1911"/>
                  <a:pt x="255" y="1911"/>
                </a:cubicBezTo>
                <a:cubicBezTo>
                  <a:pt x="257" y="1911"/>
                  <a:pt x="258" y="1911"/>
                  <a:pt x="259" y="1911"/>
                </a:cubicBezTo>
                <a:cubicBezTo>
                  <a:pt x="259" y="1911"/>
                  <a:pt x="258" y="1916"/>
                  <a:pt x="257" y="1918"/>
                </a:cubicBezTo>
                <a:cubicBezTo>
                  <a:pt x="257" y="1920"/>
                  <a:pt x="259" y="1922"/>
                  <a:pt x="261" y="1922"/>
                </a:cubicBezTo>
                <a:close/>
                <a:moveTo>
                  <a:pt x="284" y="1912"/>
                </a:moveTo>
                <a:cubicBezTo>
                  <a:pt x="285" y="1912"/>
                  <a:pt x="287" y="1912"/>
                  <a:pt x="289" y="1912"/>
                </a:cubicBezTo>
                <a:cubicBezTo>
                  <a:pt x="289" y="1912"/>
                  <a:pt x="288" y="1916"/>
                  <a:pt x="288" y="1919"/>
                </a:cubicBezTo>
                <a:cubicBezTo>
                  <a:pt x="287" y="1922"/>
                  <a:pt x="294" y="1923"/>
                  <a:pt x="294" y="1920"/>
                </a:cubicBezTo>
                <a:cubicBezTo>
                  <a:pt x="295" y="1918"/>
                  <a:pt x="295" y="1915"/>
                  <a:pt x="295" y="1912"/>
                </a:cubicBezTo>
                <a:cubicBezTo>
                  <a:pt x="297" y="1912"/>
                  <a:pt x="298" y="1912"/>
                  <a:pt x="300" y="1912"/>
                </a:cubicBezTo>
                <a:cubicBezTo>
                  <a:pt x="299" y="1914"/>
                  <a:pt x="299" y="1917"/>
                  <a:pt x="299" y="1919"/>
                </a:cubicBezTo>
                <a:cubicBezTo>
                  <a:pt x="299" y="1923"/>
                  <a:pt x="306" y="1923"/>
                  <a:pt x="306" y="1919"/>
                </a:cubicBezTo>
                <a:cubicBezTo>
                  <a:pt x="306" y="1917"/>
                  <a:pt x="306" y="1912"/>
                  <a:pt x="306" y="1912"/>
                </a:cubicBezTo>
                <a:cubicBezTo>
                  <a:pt x="308" y="1912"/>
                  <a:pt x="310" y="1912"/>
                  <a:pt x="313" y="1912"/>
                </a:cubicBezTo>
                <a:cubicBezTo>
                  <a:pt x="313" y="1912"/>
                  <a:pt x="312" y="1916"/>
                  <a:pt x="312" y="1918"/>
                </a:cubicBezTo>
                <a:cubicBezTo>
                  <a:pt x="312" y="1920"/>
                  <a:pt x="313" y="1922"/>
                  <a:pt x="315" y="1922"/>
                </a:cubicBezTo>
                <a:cubicBezTo>
                  <a:pt x="317" y="1922"/>
                  <a:pt x="319" y="1920"/>
                  <a:pt x="319" y="1918"/>
                </a:cubicBezTo>
                <a:cubicBezTo>
                  <a:pt x="319" y="1917"/>
                  <a:pt x="319" y="1912"/>
                  <a:pt x="319" y="1912"/>
                </a:cubicBezTo>
                <a:cubicBezTo>
                  <a:pt x="320" y="1912"/>
                  <a:pt x="322" y="1912"/>
                  <a:pt x="323" y="1911"/>
                </a:cubicBezTo>
                <a:cubicBezTo>
                  <a:pt x="323" y="1912"/>
                  <a:pt x="323" y="1915"/>
                  <a:pt x="323" y="1917"/>
                </a:cubicBezTo>
                <a:cubicBezTo>
                  <a:pt x="278" y="1993"/>
                  <a:pt x="278" y="1993"/>
                  <a:pt x="278" y="1993"/>
                </a:cubicBezTo>
                <a:cubicBezTo>
                  <a:pt x="278" y="1993"/>
                  <a:pt x="277" y="1993"/>
                  <a:pt x="277" y="1993"/>
                </a:cubicBezTo>
                <a:cubicBezTo>
                  <a:pt x="282" y="1921"/>
                  <a:pt x="282" y="1921"/>
                  <a:pt x="282" y="1921"/>
                </a:cubicBezTo>
                <a:cubicBezTo>
                  <a:pt x="283" y="1920"/>
                  <a:pt x="284" y="1919"/>
                  <a:pt x="284" y="1918"/>
                </a:cubicBezTo>
                <a:cubicBezTo>
                  <a:pt x="284" y="1916"/>
                  <a:pt x="284" y="1912"/>
                  <a:pt x="284" y="1912"/>
                </a:cubicBezTo>
                <a:close/>
                <a:moveTo>
                  <a:pt x="330" y="1911"/>
                </a:moveTo>
                <a:cubicBezTo>
                  <a:pt x="331" y="1911"/>
                  <a:pt x="333" y="1911"/>
                  <a:pt x="335" y="1911"/>
                </a:cubicBezTo>
                <a:cubicBezTo>
                  <a:pt x="334" y="1913"/>
                  <a:pt x="334" y="1915"/>
                  <a:pt x="334" y="1916"/>
                </a:cubicBezTo>
                <a:cubicBezTo>
                  <a:pt x="334" y="1918"/>
                  <a:pt x="335" y="1919"/>
                  <a:pt x="337" y="1919"/>
                </a:cubicBezTo>
                <a:cubicBezTo>
                  <a:pt x="283" y="1989"/>
                  <a:pt x="283" y="1989"/>
                  <a:pt x="283" y="1989"/>
                </a:cubicBezTo>
                <a:cubicBezTo>
                  <a:pt x="324" y="1920"/>
                  <a:pt x="324" y="1920"/>
                  <a:pt x="324" y="1920"/>
                </a:cubicBezTo>
                <a:cubicBezTo>
                  <a:pt x="326" y="1922"/>
                  <a:pt x="330" y="1921"/>
                  <a:pt x="330" y="1917"/>
                </a:cubicBezTo>
                <a:cubicBezTo>
                  <a:pt x="330" y="1916"/>
                  <a:pt x="330" y="1914"/>
                  <a:pt x="330" y="1911"/>
                </a:cubicBezTo>
                <a:close/>
                <a:moveTo>
                  <a:pt x="345" y="1918"/>
                </a:moveTo>
                <a:cubicBezTo>
                  <a:pt x="346" y="1919"/>
                  <a:pt x="348" y="1919"/>
                  <a:pt x="349" y="1918"/>
                </a:cubicBezTo>
                <a:cubicBezTo>
                  <a:pt x="350" y="1917"/>
                  <a:pt x="351" y="1916"/>
                  <a:pt x="351" y="1914"/>
                </a:cubicBezTo>
                <a:cubicBezTo>
                  <a:pt x="351" y="1913"/>
                  <a:pt x="350" y="1910"/>
                  <a:pt x="350" y="1910"/>
                </a:cubicBezTo>
                <a:cubicBezTo>
                  <a:pt x="352" y="1910"/>
                  <a:pt x="353" y="1910"/>
                  <a:pt x="354" y="1909"/>
                </a:cubicBezTo>
                <a:cubicBezTo>
                  <a:pt x="354" y="1911"/>
                  <a:pt x="354" y="1912"/>
                  <a:pt x="354" y="1913"/>
                </a:cubicBezTo>
                <a:cubicBezTo>
                  <a:pt x="354" y="1918"/>
                  <a:pt x="361" y="1918"/>
                  <a:pt x="361" y="1913"/>
                </a:cubicBezTo>
                <a:cubicBezTo>
                  <a:pt x="361" y="1912"/>
                  <a:pt x="360" y="1909"/>
                  <a:pt x="360" y="1909"/>
                </a:cubicBezTo>
                <a:cubicBezTo>
                  <a:pt x="361" y="1908"/>
                  <a:pt x="362" y="1908"/>
                  <a:pt x="362" y="1908"/>
                </a:cubicBezTo>
                <a:cubicBezTo>
                  <a:pt x="362" y="1909"/>
                  <a:pt x="362" y="1910"/>
                  <a:pt x="362" y="1911"/>
                </a:cubicBezTo>
                <a:cubicBezTo>
                  <a:pt x="363" y="1913"/>
                  <a:pt x="364" y="1915"/>
                  <a:pt x="366" y="1915"/>
                </a:cubicBezTo>
                <a:cubicBezTo>
                  <a:pt x="368" y="1915"/>
                  <a:pt x="369" y="1912"/>
                  <a:pt x="369" y="1910"/>
                </a:cubicBezTo>
                <a:cubicBezTo>
                  <a:pt x="369" y="1909"/>
                  <a:pt x="369" y="1908"/>
                  <a:pt x="368" y="1907"/>
                </a:cubicBezTo>
                <a:cubicBezTo>
                  <a:pt x="373" y="1906"/>
                  <a:pt x="377" y="1905"/>
                  <a:pt x="381" y="1904"/>
                </a:cubicBezTo>
                <a:cubicBezTo>
                  <a:pt x="380" y="1906"/>
                  <a:pt x="378" y="1908"/>
                  <a:pt x="377" y="1910"/>
                </a:cubicBezTo>
                <a:cubicBezTo>
                  <a:pt x="377" y="1910"/>
                  <a:pt x="374" y="1909"/>
                  <a:pt x="373" y="1909"/>
                </a:cubicBezTo>
                <a:cubicBezTo>
                  <a:pt x="371" y="1909"/>
                  <a:pt x="370" y="1911"/>
                  <a:pt x="370" y="1912"/>
                </a:cubicBezTo>
                <a:cubicBezTo>
                  <a:pt x="371" y="1914"/>
                  <a:pt x="374" y="1915"/>
                  <a:pt x="374" y="1915"/>
                </a:cubicBezTo>
                <a:cubicBezTo>
                  <a:pt x="374" y="1916"/>
                  <a:pt x="374" y="1917"/>
                  <a:pt x="373" y="1918"/>
                </a:cubicBezTo>
                <a:cubicBezTo>
                  <a:pt x="372" y="1918"/>
                  <a:pt x="366" y="1918"/>
                  <a:pt x="365" y="1919"/>
                </a:cubicBezTo>
                <a:cubicBezTo>
                  <a:pt x="364" y="1920"/>
                  <a:pt x="364" y="1921"/>
                  <a:pt x="365" y="1921"/>
                </a:cubicBezTo>
                <a:cubicBezTo>
                  <a:pt x="366" y="1923"/>
                  <a:pt x="371" y="1923"/>
                  <a:pt x="372" y="1923"/>
                </a:cubicBezTo>
                <a:cubicBezTo>
                  <a:pt x="371" y="1925"/>
                  <a:pt x="371" y="1926"/>
                  <a:pt x="370" y="1928"/>
                </a:cubicBezTo>
                <a:cubicBezTo>
                  <a:pt x="370" y="1928"/>
                  <a:pt x="369" y="1928"/>
                  <a:pt x="368" y="1928"/>
                </a:cubicBezTo>
                <a:cubicBezTo>
                  <a:pt x="365" y="1927"/>
                  <a:pt x="362" y="1927"/>
                  <a:pt x="362" y="1931"/>
                </a:cubicBezTo>
                <a:cubicBezTo>
                  <a:pt x="363" y="1933"/>
                  <a:pt x="365" y="1933"/>
                  <a:pt x="367" y="1934"/>
                </a:cubicBezTo>
                <a:cubicBezTo>
                  <a:pt x="368" y="1934"/>
                  <a:pt x="369" y="1934"/>
                  <a:pt x="369" y="1934"/>
                </a:cubicBezTo>
                <a:cubicBezTo>
                  <a:pt x="369" y="1936"/>
                  <a:pt x="369" y="1938"/>
                  <a:pt x="369" y="1940"/>
                </a:cubicBezTo>
                <a:cubicBezTo>
                  <a:pt x="368" y="1939"/>
                  <a:pt x="367" y="1939"/>
                  <a:pt x="367" y="1939"/>
                </a:cubicBezTo>
                <a:cubicBezTo>
                  <a:pt x="365" y="1939"/>
                  <a:pt x="363" y="1939"/>
                  <a:pt x="362" y="1940"/>
                </a:cubicBezTo>
                <a:cubicBezTo>
                  <a:pt x="361" y="1940"/>
                  <a:pt x="361" y="1941"/>
                  <a:pt x="361" y="1942"/>
                </a:cubicBezTo>
                <a:cubicBezTo>
                  <a:pt x="362" y="1944"/>
                  <a:pt x="363" y="1944"/>
                  <a:pt x="365" y="1945"/>
                </a:cubicBezTo>
                <a:cubicBezTo>
                  <a:pt x="366" y="1945"/>
                  <a:pt x="367" y="1946"/>
                  <a:pt x="369" y="1946"/>
                </a:cubicBezTo>
                <a:cubicBezTo>
                  <a:pt x="369" y="1947"/>
                  <a:pt x="368" y="1949"/>
                  <a:pt x="368" y="1951"/>
                </a:cubicBezTo>
                <a:cubicBezTo>
                  <a:pt x="367" y="1950"/>
                  <a:pt x="365" y="1950"/>
                  <a:pt x="363" y="1950"/>
                </a:cubicBezTo>
                <a:cubicBezTo>
                  <a:pt x="341" y="1913"/>
                  <a:pt x="341" y="1913"/>
                  <a:pt x="341" y="1913"/>
                </a:cubicBezTo>
                <a:cubicBezTo>
                  <a:pt x="341" y="1912"/>
                  <a:pt x="341" y="1911"/>
                  <a:pt x="341" y="1911"/>
                </a:cubicBezTo>
                <a:cubicBezTo>
                  <a:pt x="342" y="1911"/>
                  <a:pt x="343" y="1910"/>
                  <a:pt x="344" y="1910"/>
                </a:cubicBezTo>
                <a:cubicBezTo>
                  <a:pt x="344" y="1911"/>
                  <a:pt x="344" y="1913"/>
                  <a:pt x="344" y="1914"/>
                </a:cubicBezTo>
                <a:cubicBezTo>
                  <a:pt x="344" y="1916"/>
                  <a:pt x="344" y="1917"/>
                  <a:pt x="345" y="1918"/>
                </a:cubicBezTo>
                <a:close/>
                <a:moveTo>
                  <a:pt x="422" y="1888"/>
                </a:moveTo>
                <a:cubicBezTo>
                  <a:pt x="429" y="1884"/>
                  <a:pt x="435" y="1881"/>
                  <a:pt x="441" y="1877"/>
                </a:cubicBezTo>
                <a:cubicBezTo>
                  <a:pt x="442" y="1876"/>
                  <a:pt x="443" y="1876"/>
                  <a:pt x="444" y="1875"/>
                </a:cubicBezTo>
                <a:cubicBezTo>
                  <a:pt x="445" y="1878"/>
                  <a:pt x="448" y="1883"/>
                  <a:pt x="449" y="1884"/>
                </a:cubicBezTo>
                <a:cubicBezTo>
                  <a:pt x="449" y="1885"/>
                  <a:pt x="449" y="1885"/>
                  <a:pt x="449" y="1886"/>
                </a:cubicBezTo>
                <a:cubicBezTo>
                  <a:pt x="449" y="1888"/>
                  <a:pt x="450" y="1889"/>
                  <a:pt x="451" y="1890"/>
                </a:cubicBezTo>
                <a:cubicBezTo>
                  <a:pt x="446" y="1894"/>
                  <a:pt x="442" y="1899"/>
                  <a:pt x="439" y="1904"/>
                </a:cubicBezTo>
                <a:cubicBezTo>
                  <a:pt x="438" y="1902"/>
                  <a:pt x="436" y="1901"/>
                  <a:pt x="434" y="1901"/>
                </a:cubicBezTo>
                <a:cubicBezTo>
                  <a:pt x="432" y="1901"/>
                  <a:pt x="431" y="1902"/>
                  <a:pt x="430" y="1903"/>
                </a:cubicBezTo>
                <a:cubicBezTo>
                  <a:pt x="429" y="1901"/>
                  <a:pt x="428" y="1900"/>
                  <a:pt x="427" y="1899"/>
                </a:cubicBezTo>
                <a:cubicBezTo>
                  <a:pt x="425" y="1898"/>
                  <a:pt x="423" y="1896"/>
                  <a:pt x="421" y="1895"/>
                </a:cubicBezTo>
                <a:cubicBezTo>
                  <a:pt x="422" y="1893"/>
                  <a:pt x="423" y="1892"/>
                  <a:pt x="423" y="1890"/>
                </a:cubicBezTo>
                <a:cubicBezTo>
                  <a:pt x="423" y="1889"/>
                  <a:pt x="423" y="1888"/>
                  <a:pt x="422" y="1888"/>
                </a:cubicBezTo>
                <a:close/>
                <a:moveTo>
                  <a:pt x="392" y="1947"/>
                </a:moveTo>
                <a:cubicBezTo>
                  <a:pt x="391" y="1949"/>
                  <a:pt x="388" y="1956"/>
                  <a:pt x="387" y="1958"/>
                </a:cubicBezTo>
                <a:cubicBezTo>
                  <a:pt x="386" y="1958"/>
                  <a:pt x="386" y="1957"/>
                  <a:pt x="385" y="1957"/>
                </a:cubicBezTo>
                <a:cubicBezTo>
                  <a:pt x="385" y="1954"/>
                  <a:pt x="385" y="1950"/>
                  <a:pt x="385" y="1947"/>
                </a:cubicBezTo>
                <a:cubicBezTo>
                  <a:pt x="385" y="1943"/>
                  <a:pt x="385" y="1939"/>
                  <a:pt x="386" y="1935"/>
                </a:cubicBezTo>
                <a:cubicBezTo>
                  <a:pt x="387" y="1936"/>
                  <a:pt x="391" y="1940"/>
                  <a:pt x="392" y="1941"/>
                </a:cubicBezTo>
                <a:cubicBezTo>
                  <a:pt x="390" y="1944"/>
                  <a:pt x="391" y="1946"/>
                  <a:pt x="392" y="1947"/>
                </a:cubicBezTo>
                <a:close/>
                <a:moveTo>
                  <a:pt x="385" y="1961"/>
                </a:moveTo>
                <a:cubicBezTo>
                  <a:pt x="386" y="1961"/>
                  <a:pt x="387" y="1962"/>
                  <a:pt x="387" y="1963"/>
                </a:cubicBezTo>
                <a:cubicBezTo>
                  <a:pt x="387" y="1964"/>
                  <a:pt x="386" y="1965"/>
                  <a:pt x="385" y="1965"/>
                </a:cubicBezTo>
                <a:cubicBezTo>
                  <a:pt x="385" y="1965"/>
                  <a:pt x="384" y="1965"/>
                  <a:pt x="384" y="1965"/>
                </a:cubicBezTo>
                <a:cubicBezTo>
                  <a:pt x="384" y="1965"/>
                  <a:pt x="384" y="1962"/>
                  <a:pt x="384" y="1961"/>
                </a:cubicBezTo>
                <a:cubicBezTo>
                  <a:pt x="384" y="1961"/>
                  <a:pt x="385" y="1961"/>
                  <a:pt x="385" y="1961"/>
                </a:cubicBezTo>
                <a:close/>
                <a:moveTo>
                  <a:pt x="388" y="1967"/>
                </a:moveTo>
                <a:cubicBezTo>
                  <a:pt x="389" y="1968"/>
                  <a:pt x="396" y="1975"/>
                  <a:pt x="398" y="1978"/>
                </a:cubicBezTo>
                <a:cubicBezTo>
                  <a:pt x="396" y="1981"/>
                  <a:pt x="398" y="1985"/>
                  <a:pt x="400" y="1986"/>
                </a:cubicBezTo>
                <a:cubicBezTo>
                  <a:pt x="400" y="1987"/>
                  <a:pt x="398" y="1992"/>
                  <a:pt x="398" y="1994"/>
                </a:cubicBezTo>
                <a:cubicBezTo>
                  <a:pt x="395" y="1996"/>
                  <a:pt x="393" y="1998"/>
                  <a:pt x="391" y="2000"/>
                </a:cubicBezTo>
                <a:cubicBezTo>
                  <a:pt x="388" y="1989"/>
                  <a:pt x="386" y="1980"/>
                  <a:pt x="385" y="1968"/>
                </a:cubicBezTo>
                <a:cubicBezTo>
                  <a:pt x="386" y="1968"/>
                  <a:pt x="387" y="1968"/>
                  <a:pt x="388" y="1967"/>
                </a:cubicBezTo>
                <a:close/>
                <a:moveTo>
                  <a:pt x="389" y="1965"/>
                </a:moveTo>
                <a:cubicBezTo>
                  <a:pt x="389" y="1964"/>
                  <a:pt x="390" y="1962"/>
                  <a:pt x="389" y="1961"/>
                </a:cubicBezTo>
                <a:cubicBezTo>
                  <a:pt x="390" y="1958"/>
                  <a:pt x="394" y="1951"/>
                  <a:pt x="394" y="1950"/>
                </a:cubicBezTo>
                <a:cubicBezTo>
                  <a:pt x="396" y="1951"/>
                  <a:pt x="399" y="1950"/>
                  <a:pt x="400" y="1949"/>
                </a:cubicBezTo>
                <a:cubicBezTo>
                  <a:pt x="400" y="1950"/>
                  <a:pt x="406" y="1956"/>
                  <a:pt x="408" y="1958"/>
                </a:cubicBezTo>
                <a:cubicBezTo>
                  <a:pt x="407" y="1961"/>
                  <a:pt x="409" y="1964"/>
                  <a:pt x="410" y="1965"/>
                </a:cubicBezTo>
                <a:cubicBezTo>
                  <a:pt x="409" y="1966"/>
                  <a:pt x="406" y="1974"/>
                  <a:pt x="405" y="1975"/>
                </a:cubicBezTo>
                <a:cubicBezTo>
                  <a:pt x="405" y="1975"/>
                  <a:pt x="403" y="1974"/>
                  <a:pt x="401" y="1976"/>
                </a:cubicBezTo>
                <a:cubicBezTo>
                  <a:pt x="397" y="1972"/>
                  <a:pt x="393" y="1968"/>
                  <a:pt x="389" y="1965"/>
                </a:cubicBezTo>
                <a:close/>
                <a:moveTo>
                  <a:pt x="394" y="1944"/>
                </a:moveTo>
                <a:cubicBezTo>
                  <a:pt x="394" y="1943"/>
                  <a:pt x="395" y="1942"/>
                  <a:pt x="397" y="1942"/>
                </a:cubicBezTo>
                <a:cubicBezTo>
                  <a:pt x="398" y="1942"/>
                  <a:pt x="399" y="1943"/>
                  <a:pt x="399" y="1944"/>
                </a:cubicBezTo>
                <a:cubicBezTo>
                  <a:pt x="399" y="1946"/>
                  <a:pt x="398" y="1947"/>
                  <a:pt x="397" y="1947"/>
                </a:cubicBezTo>
                <a:cubicBezTo>
                  <a:pt x="395" y="1947"/>
                  <a:pt x="394" y="1946"/>
                  <a:pt x="394" y="1944"/>
                </a:cubicBezTo>
                <a:close/>
                <a:moveTo>
                  <a:pt x="408" y="1917"/>
                </a:moveTo>
                <a:cubicBezTo>
                  <a:pt x="410" y="1918"/>
                  <a:pt x="412" y="1917"/>
                  <a:pt x="413" y="1916"/>
                </a:cubicBezTo>
                <a:cubicBezTo>
                  <a:pt x="414" y="1918"/>
                  <a:pt x="422" y="1927"/>
                  <a:pt x="423" y="1927"/>
                </a:cubicBezTo>
                <a:cubicBezTo>
                  <a:pt x="422" y="1931"/>
                  <a:pt x="424" y="1933"/>
                  <a:pt x="425" y="1934"/>
                </a:cubicBezTo>
                <a:cubicBezTo>
                  <a:pt x="424" y="1938"/>
                  <a:pt x="422" y="1948"/>
                  <a:pt x="416" y="1955"/>
                </a:cubicBezTo>
                <a:cubicBezTo>
                  <a:pt x="415" y="1954"/>
                  <a:pt x="412" y="1953"/>
                  <a:pt x="411" y="1955"/>
                </a:cubicBezTo>
                <a:cubicBezTo>
                  <a:pt x="409" y="1953"/>
                  <a:pt x="403" y="1948"/>
                  <a:pt x="402" y="1947"/>
                </a:cubicBezTo>
                <a:cubicBezTo>
                  <a:pt x="403" y="1943"/>
                  <a:pt x="401" y="1940"/>
                  <a:pt x="399" y="1939"/>
                </a:cubicBezTo>
                <a:cubicBezTo>
                  <a:pt x="401" y="1937"/>
                  <a:pt x="407" y="1922"/>
                  <a:pt x="408" y="1917"/>
                </a:cubicBezTo>
                <a:close/>
                <a:moveTo>
                  <a:pt x="407" y="1911"/>
                </a:moveTo>
                <a:cubicBezTo>
                  <a:pt x="407" y="1910"/>
                  <a:pt x="408" y="1909"/>
                  <a:pt x="409" y="1909"/>
                </a:cubicBezTo>
                <a:cubicBezTo>
                  <a:pt x="411" y="1909"/>
                  <a:pt x="411" y="1910"/>
                  <a:pt x="411" y="1911"/>
                </a:cubicBezTo>
                <a:cubicBezTo>
                  <a:pt x="411" y="1912"/>
                  <a:pt x="411" y="1913"/>
                  <a:pt x="409" y="1913"/>
                </a:cubicBezTo>
                <a:cubicBezTo>
                  <a:pt x="408" y="1913"/>
                  <a:pt x="407" y="1912"/>
                  <a:pt x="407" y="1911"/>
                </a:cubicBezTo>
                <a:close/>
                <a:moveTo>
                  <a:pt x="428" y="1935"/>
                </a:moveTo>
                <a:cubicBezTo>
                  <a:pt x="430" y="1936"/>
                  <a:pt x="432" y="1934"/>
                  <a:pt x="433" y="1933"/>
                </a:cubicBezTo>
                <a:cubicBezTo>
                  <a:pt x="434" y="1933"/>
                  <a:pt x="441" y="1935"/>
                  <a:pt x="443" y="1936"/>
                </a:cubicBezTo>
                <a:cubicBezTo>
                  <a:pt x="442" y="1938"/>
                  <a:pt x="444" y="1941"/>
                  <a:pt x="446" y="1942"/>
                </a:cubicBezTo>
                <a:cubicBezTo>
                  <a:pt x="444" y="1944"/>
                  <a:pt x="440" y="1950"/>
                  <a:pt x="438" y="1952"/>
                </a:cubicBezTo>
                <a:cubicBezTo>
                  <a:pt x="436" y="1951"/>
                  <a:pt x="432" y="1954"/>
                  <a:pt x="432" y="1956"/>
                </a:cubicBezTo>
                <a:cubicBezTo>
                  <a:pt x="430" y="1956"/>
                  <a:pt x="421" y="1958"/>
                  <a:pt x="419" y="1959"/>
                </a:cubicBezTo>
                <a:cubicBezTo>
                  <a:pt x="419" y="1958"/>
                  <a:pt x="419" y="1957"/>
                  <a:pt x="418" y="1957"/>
                </a:cubicBezTo>
                <a:cubicBezTo>
                  <a:pt x="422" y="1950"/>
                  <a:pt x="426" y="1942"/>
                  <a:pt x="428" y="1935"/>
                </a:cubicBezTo>
                <a:close/>
                <a:moveTo>
                  <a:pt x="426" y="1929"/>
                </a:moveTo>
                <a:cubicBezTo>
                  <a:pt x="426" y="1928"/>
                  <a:pt x="427" y="1927"/>
                  <a:pt x="428" y="1927"/>
                </a:cubicBezTo>
                <a:cubicBezTo>
                  <a:pt x="429" y="1927"/>
                  <a:pt x="430" y="1928"/>
                  <a:pt x="430" y="1929"/>
                </a:cubicBezTo>
                <a:cubicBezTo>
                  <a:pt x="430" y="1930"/>
                  <a:pt x="429" y="1931"/>
                  <a:pt x="428" y="1931"/>
                </a:cubicBezTo>
                <a:cubicBezTo>
                  <a:pt x="427" y="1931"/>
                  <a:pt x="426" y="1930"/>
                  <a:pt x="426" y="1929"/>
                </a:cubicBezTo>
                <a:close/>
                <a:moveTo>
                  <a:pt x="433" y="1919"/>
                </a:moveTo>
                <a:cubicBezTo>
                  <a:pt x="433" y="1917"/>
                  <a:pt x="434" y="1915"/>
                  <a:pt x="435" y="1912"/>
                </a:cubicBezTo>
                <a:cubicBezTo>
                  <a:pt x="437" y="1912"/>
                  <a:pt x="438" y="1911"/>
                  <a:pt x="439" y="1909"/>
                </a:cubicBezTo>
                <a:cubicBezTo>
                  <a:pt x="441" y="1909"/>
                  <a:pt x="444" y="1909"/>
                  <a:pt x="446" y="1909"/>
                </a:cubicBezTo>
                <a:cubicBezTo>
                  <a:pt x="449" y="1909"/>
                  <a:pt x="452" y="1910"/>
                  <a:pt x="455" y="1909"/>
                </a:cubicBezTo>
                <a:cubicBezTo>
                  <a:pt x="455" y="1916"/>
                  <a:pt x="456" y="1923"/>
                  <a:pt x="457" y="1930"/>
                </a:cubicBezTo>
                <a:cubicBezTo>
                  <a:pt x="455" y="1931"/>
                  <a:pt x="453" y="1933"/>
                  <a:pt x="452" y="1933"/>
                </a:cubicBezTo>
                <a:cubicBezTo>
                  <a:pt x="451" y="1932"/>
                  <a:pt x="450" y="1932"/>
                  <a:pt x="449" y="1932"/>
                </a:cubicBezTo>
                <a:cubicBezTo>
                  <a:pt x="447" y="1932"/>
                  <a:pt x="446" y="1933"/>
                  <a:pt x="445" y="1934"/>
                </a:cubicBezTo>
                <a:cubicBezTo>
                  <a:pt x="441" y="1932"/>
                  <a:pt x="438" y="1931"/>
                  <a:pt x="434" y="1931"/>
                </a:cubicBezTo>
                <a:cubicBezTo>
                  <a:pt x="435" y="1928"/>
                  <a:pt x="433" y="1925"/>
                  <a:pt x="431" y="1924"/>
                </a:cubicBezTo>
                <a:cubicBezTo>
                  <a:pt x="432" y="1923"/>
                  <a:pt x="432" y="1921"/>
                  <a:pt x="433" y="1919"/>
                </a:cubicBezTo>
                <a:close/>
                <a:moveTo>
                  <a:pt x="431" y="1907"/>
                </a:moveTo>
                <a:cubicBezTo>
                  <a:pt x="431" y="1905"/>
                  <a:pt x="432" y="1904"/>
                  <a:pt x="434" y="1904"/>
                </a:cubicBezTo>
                <a:cubicBezTo>
                  <a:pt x="435" y="1904"/>
                  <a:pt x="436" y="1905"/>
                  <a:pt x="436" y="1907"/>
                </a:cubicBezTo>
                <a:cubicBezTo>
                  <a:pt x="436" y="1908"/>
                  <a:pt x="435" y="1909"/>
                  <a:pt x="434" y="1909"/>
                </a:cubicBezTo>
                <a:cubicBezTo>
                  <a:pt x="432" y="1909"/>
                  <a:pt x="431" y="1908"/>
                  <a:pt x="431" y="1907"/>
                </a:cubicBezTo>
                <a:close/>
                <a:moveTo>
                  <a:pt x="453" y="1892"/>
                </a:moveTo>
                <a:cubicBezTo>
                  <a:pt x="454" y="1892"/>
                  <a:pt x="454" y="1892"/>
                  <a:pt x="455" y="1892"/>
                </a:cubicBezTo>
                <a:cubicBezTo>
                  <a:pt x="455" y="1892"/>
                  <a:pt x="456" y="1892"/>
                  <a:pt x="456" y="1892"/>
                </a:cubicBezTo>
                <a:cubicBezTo>
                  <a:pt x="455" y="1897"/>
                  <a:pt x="455" y="1902"/>
                  <a:pt x="455" y="1907"/>
                </a:cubicBezTo>
                <a:cubicBezTo>
                  <a:pt x="453" y="1907"/>
                  <a:pt x="450" y="1907"/>
                  <a:pt x="448" y="1907"/>
                </a:cubicBezTo>
                <a:cubicBezTo>
                  <a:pt x="445" y="1907"/>
                  <a:pt x="442" y="1906"/>
                  <a:pt x="440" y="1907"/>
                </a:cubicBezTo>
                <a:cubicBezTo>
                  <a:pt x="440" y="1907"/>
                  <a:pt x="440" y="1906"/>
                  <a:pt x="439" y="1906"/>
                </a:cubicBezTo>
                <a:cubicBezTo>
                  <a:pt x="444" y="1901"/>
                  <a:pt x="448" y="1896"/>
                  <a:pt x="453" y="1892"/>
                </a:cubicBezTo>
                <a:close/>
                <a:moveTo>
                  <a:pt x="452" y="1886"/>
                </a:moveTo>
                <a:cubicBezTo>
                  <a:pt x="452" y="1885"/>
                  <a:pt x="453" y="1884"/>
                  <a:pt x="455" y="1884"/>
                </a:cubicBezTo>
                <a:cubicBezTo>
                  <a:pt x="456" y="1884"/>
                  <a:pt x="457" y="1885"/>
                  <a:pt x="457" y="1886"/>
                </a:cubicBezTo>
                <a:cubicBezTo>
                  <a:pt x="457" y="1887"/>
                  <a:pt x="456" y="1888"/>
                  <a:pt x="455" y="1888"/>
                </a:cubicBezTo>
                <a:cubicBezTo>
                  <a:pt x="453" y="1888"/>
                  <a:pt x="452" y="1887"/>
                  <a:pt x="452" y="1886"/>
                </a:cubicBezTo>
                <a:close/>
                <a:moveTo>
                  <a:pt x="451" y="1938"/>
                </a:moveTo>
                <a:cubicBezTo>
                  <a:pt x="451" y="1939"/>
                  <a:pt x="450" y="1940"/>
                  <a:pt x="449" y="1940"/>
                </a:cubicBezTo>
                <a:cubicBezTo>
                  <a:pt x="448" y="1940"/>
                  <a:pt x="447" y="1939"/>
                  <a:pt x="447" y="1938"/>
                </a:cubicBezTo>
                <a:cubicBezTo>
                  <a:pt x="447" y="1937"/>
                  <a:pt x="448" y="1936"/>
                  <a:pt x="449" y="1936"/>
                </a:cubicBezTo>
                <a:cubicBezTo>
                  <a:pt x="450" y="1936"/>
                  <a:pt x="451" y="1937"/>
                  <a:pt x="451" y="1938"/>
                </a:cubicBezTo>
                <a:close/>
                <a:moveTo>
                  <a:pt x="439" y="1958"/>
                </a:moveTo>
                <a:cubicBezTo>
                  <a:pt x="439" y="1959"/>
                  <a:pt x="438" y="1960"/>
                  <a:pt x="437" y="1960"/>
                </a:cubicBezTo>
                <a:cubicBezTo>
                  <a:pt x="436" y="1960"/>
                  <a:pt x="435" y="1959"/>
                  <a:pt x="435" y="1958"/>
                </a:cubicBezTo>
                <a:cubicBezTo>
                  <a:pt x="435" y="1956"/>
                  <a:pt x="436" y="1956"/>
                  <a:pt x="437" y="1956"/>
                </a:cubicBezTo>
                <a:cubicBezTo>
                  <a:pt x="438" y="1956"/>
                  <a:pt x="439" y="1956"/>
                  <a:pt x="439" y="1958"/>
                </a:cubicBezTo>
                <a:close/>
                <a:moveTo>
                  <a:pt x="415" y="1960"/>
                </a:moveTo>
                <a:cubicBezTo>
                  <a:pt x="415" y="1961"/>
                  <a:pt x="414" y="1962"/>
                  <a:pt x="413" y="1962"/>
                </a:cubicBezTo>
                <a:cubicBezTo>
                  <a:pt x="412" y="1962"/>
                  <a:pt x="411" y="1961"/>
                  <a:pt x="411" y="1960"/>
                </a:cubicBezTo>
                <a:cubicBezTo>
                  <a:pt x="411" y="1959"/>
                  <a:pt x="412" y="1958"/>
                  <a:pt x="413" y="1958"/>
                </a:cubicBezTo>
                <a:cubicBezTo>
                  <a:pt x="414" y="1958"/>
                  <a:pt x="415" y="1959"/>
                  <a:pt x="415" y="1960"/>
                </a:cubicBezTo>
                <a:close/>
                <a:moveTo>
                  <a:pt x="403" y="1979"/>
                </a:moveTo>
                <a:cubicBezTo>
                  <a:pt x="404" y="1979"/>
                  <a:pt x="405" y="1980"/>
                  <a:pt x="405" y="1981"/>
                </a:cubicBezTo>
                <a:cubicBezTo>
                  <a:pt x="405" y="1982"/>
                  <a:pt x="404" y="1983"/>
                  <a:pt x="403" y="1983"/>
                </a:cubicBezTo>
                <a:cubicBezTo>
                  <a:pt x="402" y="1983"/>
                  <a:pt x="401" y="1982"/>
                  <a:pt x="401" y="1981"/>
                </a:cubicBezTo>
                <a:cubicBezTo>
                  <a:pt x="401" y="1980"/>
                  <a:pt x="402" y="1979"/>
                  <a:pt x="403" y="1979"/>
                </a:cubicBezTo>
                <a:close/>
                <a:moveTo>
                  <a:pt x="402" y="1986"/>
                </a:moveTo>
                <a:cubicBezTo>
                  <a:pt x="404" y="1987"/>
                  <a:pt x="406" y="1986"/>
                  <a:pt x="407" y="1985"/>
                </a:cubicBezTo>
                <a:cubicBezTo>
                  <a:pt x="407" y="1985"/>
                  <a:pt x="409" y="1986"/>
                  <a:pt x="410" y="1987"/>
                </a:cubicBezTo>
                <a:cubicBezTo>
                  <a:pt x="407" y="1988"/>
                  <a:pt x="404" y="1990"/>
                  <a:pt x="401" y="1992"/>
                </a:cubicBezTo>
                <a:cubicBezTo>
                  <a:pt x="401" y="1991"/>
                  <a:pt x="402" y="1988"/>
                  <a:pt x="402" y="1986"/>
                </a:cubicBezTo>
                <a:close/>
                <a:moveTo>
                  <a:pt x="408" y="1983"/>
                </a:moveTo>
                <a:cubicBezTo>
                  <a:pt x="410" y="1980"/>
                  <a:pt x="408" y="1978"/>
                  <a:pt x="407" y="1977"/>
                </a:cubicBezTo>
                <a:cubicBezTo>
                  <a:pt x="408" y="1976"/>
                  <a:pt x="411" y="1968"/>
                  <a:pt x="412" y="1965"/>
                </a:cubicBezTo>
                <a:cubicBezTo>
                  <a:pt x="413" y="1966"/>
                  <a:pt x="414" y="1966"/>
                  <a:pt x="415" y="1965"/>
                </a:cubicBezTo>
                <a:cubicBezTo>
                  <a:pt x="416" y="1968"/>
                  <a:pt x="421" y="1979"/>
                  <a:pt x="422" y="1981"/>
                </a:cubicBezTo>
                <a:cubicBezTo>
                  <a:pt x="419" y="1983"/>
                  <a:pt x="416" y="1984"/>
                  <a:pt x="412" y="1986"/>
                </a:cubicBezTo>
                <a:cubicBezTo>
                  <a:pt x="411" y="1985"/>
                  <a:pt x="408" y="1983"/>
                  <a:pt x="408" y="1983"/>
                </a:cubicBezTo>
                <a:close/>
                <a:moveTo>
                  <a:pt x="417" y="1965"/>
                </a:moveTo>
                <a:cubicBezTo>
                  <a:pt x="418" y="1964"/>
                  <a:pt x="419" y="1962"/>
                  <a:pt x="419" y="1961"/>
                </a:cubicBezTo>
                <a:cubicBezTo>
                  <a:pt x="421" y="1961"/>
                  <a:pt x="429" y="1960"/>
                  <a:pt x="432" y="1959"/>
                </a:cubicBezTo>
                <a:cubicBezTo>
                  <a:pt x="432" y="1962"/>
                  <a:pt x="435" y="1965"/>
                  <a:pt x="440" y="1963"/>
                </a:cubicBezTo>
                <a:cubicBezTo>
                  <a:pt x="440" y="1963"/>
                  <a:pt x="443" y="1966"/>
                  <a:pt x="444" y="1967"/>
                </a:cubicBezTo>
                <a:cubicBezTo>
                  <a:pt x="438" y="1972"/>
                  <a:pt x="432" y="1976"/>
                  <a:pt x="425" y="1980"/>
                </a:cubicBezTo>
                <a:cubicBezTo>
                  <a:pt x="424" y="1977"/>
                  <a:pt x="418" y="1967"/>
                  <a:pt x="417" y="1965"/>
                </a:cubicBezTo>
                <a:close/>
                <a:moveTo>
                  <a:pt x="442" y="1961"/>
                </a:moveTo>
                <a:cubicBezTo>
                  <a:pt x="444" y="1958"/>
                  <a:pt x="442" y="1955"/>
                  <a:pt x="441" y="1954"/>
                </a:cubicBezTo>
                <a:cubicBezTo>
                  <a:pt x="442" y="1952"/>
                  <a:pt x="447" y="1945"/>
                  <a:pt x="448" y="1943"/>
                </a:cubicBezTo>
                <a:cubicBezTo>
                  <a:pt x="449" y="1944"/>
                  <a:pt x="451" y="1943"/>
                  <a:pt x="452" y="1942"/>
                </a:cubicBezTo>
                <a:cubicBezTo>
                  <a:pt x="453" y="1943"/>
                  <a:pt x="457" y="1946"/>
                  <a:pt x="458" y="1947"/>
                </a:cubicBezTo>
                <a:cubicBezTo>
                  <a:pt x="455" y="1954"/>
                  <a:pt x="451" y="1960"/>
                  <a:pt x="446" y="1965"/>
                </a:cubicBezTo>
                <a:cubicBezTo>
                  <a:pt x="445" y="1964"/>
                  <a:pt x="442" y="1961"/>
                  <a:pt x="442" y="1961"/>
                </a:cubicBezTo>
                <a:close/>
                <a:moveTo>
                  <a:pt x="454" y="1940"/>
                </a:moveTo>
                <a:cubicBezTo>
                  <a:pt x="454" y="1940"/>
                  <a:pt x="455" y="1938"/>
                  <a:pt x="454" y="1935"/>
                </a:cubicBezTo>
                <a:cubicBezTo>
                  <a:pt x="454" y="1935"/>
                  <a:pt x="456" y="1934"/>
                  <a:pt x="458" y="1933"/>
                </a:cubicBezTo>
                <a:cubicBezTo>
                  <a:pt x="458" y="1936"/>
                  <a:pt x="459" y="1939"/>
                  <a:pt x="460" y="1942"/>
                </a:cubicBezTo>
                <a:cubicBezTo>
                  <a:pt x="459" y="1943"/>
                  <a:pt x="459" y="1944"/>
                  <a:pt x="459" y="1945"/>
                </a:cubicBezTo>
                <a:cubicBezTo>
                  <a:pt x="458" y="1944"/>
                  <a:pt x="455" y="1941"/>
                  <a:pt x="454" y="1940"/>
                </a:cubicBezTo>
                <a:close/>
                <a:moveTo>
                  <a:pt x="458" y="1881"/>
                </a:moveTo>
                <a:cubicBezTo>
                  <a:pt x="457" y="1881"/>
                  <a:pt x="456" y="1880"/>
                  <a:pt x="455" y="1880"/>
                </a:cubicBezTo>
                <a:cubicBezTo>
                  <a:pt x="453" y="1880"/>
                  <a:pt x="452" y="1881"/>
                  <a:pt x="451" y="1881"/>
                </a:cubicBezTo>
                <a:cubicBezTo>
                  <a:pt x="451" y="1881"/>
                  <a:pt x="447" y="1876"/>
                  <a:pt x="445" y="1874"/>
                </a:cubicBezTo>
                <a:cubicBezTo>
                  <a:pt x="450" y="1871"/>
                  <a:pt x="455" y="1868"/>
                  <a:pt x="459" y="1864"/>
                </a:cubicBezTo>
                <a:cubicBezTo>
                  <a:pt x="461" y="1863"/>
                  <a:pt x="462" y="1862"/>
                  <a:pt x="464" y="1860"/>
                </a:cubicBezTo>
                <a:cubicBezTo>
                  <a:pt x="461" y="1867"/>
                  <a:pt x="459" y="1874"/>
                  <a:pt x="458" y="1881"/>
                </a:cubicBezTo>
                <a:close/>
                <a:moveTo>
                  <a:pt x="424" y="1901"/>
                </a:moveTo>
                <a:cubicBezTo>
                  <a:pt x="426" y="1902"/>
                  <a:pt x="427" y="1903"/>
                  <a:pt x="428" y="1905"/>
                </a:cubicBezTo>
                <a:cubicBezTo>
                  <a:pt x="428" y="1905"/>
                  <a:pt x="428" y="1906"/>
                  <a:pt x="428" y="1907"/>
                </a:cubicBezTo>
                <a:cubicBezTo>
                  <a:pt x="428" y="1909"/>
                  <a:pt x="430" y="1911"/>
                  <a:pt x="432" y="1912"/>
                </a:cubicBezTo>
                <a:cubicBezTo>
                  <a:pt x="432" y="1914"/>
                  <a:pt x="431" y="1915"/>
                  <a:pt x="430" y="1917"/>
                </a:cubicBezTo>
                <a:cubicBezTo>
                  <a:pt x="430" y="1919"/>
                  <a:pt x="429" y="1921"/>
                  <a:pt x="428" y="1924"/>
                </a:cubicBezTo>
                <a:cubicBezTo>
                  <a:pt x="427" y="1924"/>
                  <a:pt x="426" y="1924"/>
                  <a:pt x="425" y="1925"/>
                </a:cubicBezTo>
                <a:cubicBezTo>
                  <a:pt x="423" y="1923"/>
                  <a:pt x="421" y="1921"/>
                  <a:pt x="419" y="1919"/>
                </a:cubicBezTo>
                <a:cubicBezTo>
                  <a:pt x="418" y="1918"/>
                  <a:pt x="416" y="1916"/>
                  <a:pt x="415" y="1914"/>
                </a:cubicBezTo>
                <a:cubicBezTo>
                  <a:pt x="415" y="1913"/>
                  <a:pt x="415" y="1912"/>
                  <a:pt x="415" y="1911"/>
                </a:cubicBezTo>
                <a:cubicBezTo>
                  <a:pt x="415" y="1910"/>
                  <a:pt x="415" y="1908"/>
                  <a:pt x="413" y="1907"/>
                </a:cubicBezTo>
                <a:cubicBezTo>
                  <a:pt x="415" y="1903"/>
                  <a:pt x="417" y="1900"/>
                  <a:pt x="418" y="1896"/>
                </a:cubicBezTo>
                <a:cubicBezTo>
                  <a:pt x="418" y="1896"/>
                  <a:pt x="419" y="1896"/>
                  <a:pt x="419" y="1895"/>
                </a:cubicBezTo>
                <a:cubicBezTo>
                  <a:pt x="421" y="1897"/>
                  <a:pt x="423" y="1899"/>
                  <a:pt x="424" y="1901"/>
                </a:cubicBezTo>
                <a:close/>
                <a:moveTo>
                  <a:pt x="417" y="1892"/>
                </a:moveTo>
                <a:cubicBezTo>
                  <a:pt x="416" y="1892"/>
                  <a:pt x="416" y="1892"/>
                  <a:pt x="415" y="1891"/>
                </a:cubicBezTo>
                <a:cubicBezTo>
                  <a:pt x="416" y="1891"/>
                  <a:pt x="418" y="1890"/>
                  <a:pt x="419" y="1889"/>
                </a:cubicBezTo>
                <a:cubicBezTo>
                  <a:pt x="419" y="1890"/>
                  <a:pt x="419" y="1890"/>
                  <a:pt x="419" y="1890"/>
                </a:cubicBezTo>
                <a:cubicBezTo>
                  <a:pt x="419" y="1891"/>
                  <a:pt x="418" y="1892"/>
                  <a:pt x="417" y="1892"/>
                </a:cubicBezTo>
                <a:close/>
                <a:moveTo>
                  <a:pt x="415" y="1896"/>
                </a:moveTo>
                <a:cubicBezTo>
                  <a:pt x="414" y="1899"/>
                  <a:pt x="412" y="1902"/>
                  <a:pt x="411" y="1906"/>
                </a:cubicBezTo>
                <a:cubicBezTo>
                  <a:pt x="410" y="1906"/>
                  <a:pt x="410" y="1906"/>
                  <a:pt x="410" y="1906"/>
                </a:cubicBezTo>
                <a:cubicBezTo>
                  <a:pt x="407" y="1906"/>
                  <a:pt x="406" y="1907"/>
                  <a:pt x="405" y="1909"/>
                </a:cubicBezTo>
                <a:cubicBezTo>
                  <a:pt x="403" y="1908"/>
                  <a:pt x="402" y="1908"/>
                  <a:pt x="401" y="1908"/>
                </a:cubicBezTo>
                <a:cubicBezTo>
                  <a:pt x="399" y="1908"/>
                  <a:pt x="397" y="1907"/>
                  <a:pt x="394" y="1907"/>
                </a:cubicBezTo>
                <a:cubicBezTo>
                  <a:pt x="396" y="1904"/>
                  <a:pt x="399" y="1901"/>
                  <a:pt x="401" y="1897"/>
                </a:cubicBezTo>
                <a:cubicBezTo>
                  <a:pt x="405" y="1896"/>
                  <a:pt x="408" y="1895"/>
                  <a:pt x="412" y="1893"/>
                </a:cubicBezTo>
                <a:cubicBezTo>
                  <a:pt x="412" y="1893"/>
                  <a:pt x="412" y="1893"/>
                  <a:pt x="412" y="1893"/>
                </a:cubicBezTo>
                <a:cubicBezTo>
                  <a:pt x="413" y="1894"/>
                  <a:pt x="414" y="1895"/>
                  <a:pt x="415" y="1896"/>
                </a:cubicBezTo>
                <a:close/>
                <a:moveTo>
                  <a:pt x="404" y="1911"/>
                </a:moveTo>
                <a:cubicBezTo>
                  <a:pt x="404" y="1913"/>
                  <a:pt x="405" y="1915"/>
                  <a:pt x="407" y="1916"/>
                </a:cubicBezTo>
                <a:cubicBezTo>
                  <a:pt x="405" y="1921"/>
                  <a:pt x="402" y="1926"/>
                  <a:pt x="400" y="1931"/>
                </a:cubicBezTo>
                <a:cubicBezTo>
                  <a:pt x="399" y="1933"/>
                  <a:pt x="397" y="1936"/>
                  <a:pt x="396" y="1939"/>
                </a:cubicBezTo>
                <a:cubicBezTo>
                  <a:pt x="395" y="1939"/>
                  <a:pt x="395" y="1939"/>
                  <a:pt x="394" y="1939"/>
                </a:cubicBezTo>
                <a:cubicBezTo>
                  <a:pt x="393" y="1939"/>
                  <a:pt x="388" y="1934"/>
                  <a:pt x="386" y="1932"/>
                </a:cubicBezTo>
                <a:cubicBezTo>
                  <a:pt x="387" y="1927"/>
                  <a:pt x="389" y="1913"/>
                  <a:pt x="393" y="1909"/>
                </a:cubicBezTo>
                <a:cubicBezTo>
                  <a:pt x="395" y="1910"/>
                  <a:pt x="404" y="1911"/>
                  <a:pt x="404" y="1911"/>
                </a:cubicBezTo>
                <a:close/>
                <a:moveTo>
                  <a:pt x="382" y="1938"/>
                </a:moveTo>
                <a:cubicBezTo>
                  <a:pt x="379" y="1959"/>
                  <a:pt x="382" y="1982"/>
                  <a:pt x="388" y="2003"/>
                </a:cubicBezTo>
                <a:cubicBezTo>
                  <a:pt x="388" y="2004"/>
                  <a:pt x="389" y="2007"/>
                  <a:pt x="391" y="2004"/>
                </a:cubicBezTo>
                <a:cubicBezTo>
                  <a:pt x="412" y="1986"/>
                  <a:pt x="453" y="1978"/>
                  <a:pt x="462" y="1948"/>
                </a:cubicBezTo>
                <a:cubicBezTo>
                  <a:pt x="462" y="1949"/>
                  <a:pt x="462" y="1949"/>
                  <a:pt x="462" y="1949"/>
                </a:cubicBezTo>
                <a:cubicBezTo>
                  <a:pt x="462" y="1951"/>
                  <a:pt x="463" y="1953"/>
                  <a:pt x="464" y="1955"/>
                </a:cubicBezTo>
                <a:cubicBezTo>
                  <a:pt x="460" y="1961"/>
                  <a:pt x="458" y="1967"/>
                  <a:pt x="454" y="1972"/>
                </a:cubicBezTo>
                <a:cubicBezTo>
                  <a:pt x="446" y="1980"/>
                  <a:pt x="436" y="1986"/>
                  <a:pt x="427" y="1992"/>
                </a:cubicBezTo>
                <a:cubicBezTo>
                  <a:pt x="417" y="1999"/>
                  <a:pt x="407" y="2005"/>
                  <a:pt x="397" y="2010"/>
                </a:cubicBezTo>
                <a:cubicBezTo>
                  <a:pt x="393" y="2012"/>
                  <a:pt x="389" y="2014"/>
                  <a:pt x="386" y="2017"/>
                </a:cubicBezTo>
                <a:cubicBezTo>
                  <a:pt x="377" y="1998"/>
                  <a:pt x="376" y="1972"/>
                  <a:pt x="376" y="1952"/>
                </a:cubicBezTo>
                <a:cubicBezTo>
                  <a:pt x="376" y="1939"/>
                  <a:pt x="377" y="1926"/>
                  <a:pt x="382" y="1915"/>
                </a:cubicBezTo>
                <a:cubicBezTo>
                  <a:pt x="383" y="1910"/>
                  <a:pt x="386" y="1907"/>
                  <a:pt x="388" y="1902"/>
                </a:cubicBezTo>
                <a:cubicBezTo>
                  <a:pt x="390" y="1902"/>
                  <a:pt x="392" y="1901"/>
                  <a:pt x="394" y="1900"/>
                </a:cubicBezTo>
                <a:cubicBezTo>
                  <a:pt x="386" y="1910"/>
                  <a:pt x="383" y="1928"/>
                  <a:pt x="382" y="1938"/>
                </a:cubicBezTo>
                <a:close/>
                <a:moveTo>
                  <a:pt x="363" y="1997"/>
                </a:moveTo>
                <a:cubicBezTo>
                  <a:pt x="363" y="1997"/>
                  <a:pt x="363" y="1997"/>
                  <a:pt x="363" y="1997"/>
                </a:cubicBezTo>
                <a:cubicBezTo>
                  <a:pt x="348" y="2001"/>
                  <a:pt x="348" y="2001"/>
                  <a:pt x="348" y="2001"/>
                </a:cubicBezTo>
                <a:cubicBezTo>
                  <a:pt x="348" y="2001"/>
                  <a:pt x="348" y="2001"/>
                  <a:pt x="348" y="2000"/>
                </a:cubicBezTo>
                <a:cubicBezTo>
                  <a:pt x="362" y="1977"/>
                  <a:pt x="362" y="1977"/>
                  <a:pt x="362" y="1977"/>
                </a:cubicBezTo>
                <a:cubicBezTo>
                  <a:pt x="364" y="1977"/>
                  <a:pt x="367" y="1977"/>
                  <a:pt x="369" y="1977"/>
                </a:cubicBezTo>
                <a:cubicBezTo>
                  <a:pt x="369" y="1979"/>
                  <a:pt x="369" y="1980"/>
                  <a:pt x="369" y="1981"/>
                </a:cubicBezTo>
                <a:cubicBezTo>
                  <a:pt x="366" y="1981"/>
                  <a:pt x="363" y="1981"/>
                  <a:pt x="361" y="1983"/>
                </a:cubicBezTo>
                <a:cubicBezTo>
                  <a:pt x="361" y="1984"/>
                  <a:pt x="361" y="1985"/>
                  <a:pt x="361" y="1986"/>
                </a:cubicBezTo>
                <a:cubicBezTo>
                  <a:pt x="363" y="1988"/>
                  <a:pt x="367" y="1988"/>
                  <a:pt x="370" y="1988"/>
                </a:cubicBezTo>
                <a:cubicBezTo>
                  <a:pt x="370" y="1989"/>
                  <a:pt x="370" y="1990"/>
                  <a:pt x="370" y="1991"/>
                </a:cubicBezTo>
                <a:cubicBezTo>
                  <a:pt x="370" y="1991"/>
                  <a:pt x="364" y="1992"/>
                  <a:pt x="363" y="1993"/>
                </a:cubicBezTo>
                <a:cubicBezTo>
                  <a:pt x="362" y="1994"/>
                  <a:pt x="362" y="1995"/>
                  <a:pt x="363" y="1997"/>
                </a:cubicBezTo>
                <a:close/>
                <a:moveTo>
                  <a:pt x="361" y="1951"/>
                </a:moveTo>
                <a:cubicBezTo>
                  <a:pt x="361" y="1951"/>
                  <a:pt x="361" y="1951"/>
                  <a:pt x="361" y="1951"/>
                </a:cubicBezTo>
                <a:cubicBezTo>
                  <a:pt x="359" y="1952"/>
                  <a:pt x="359" y="1954"/>
                  <a:pt x="361" y="1955"/>
                </a:cubicBezTo>
                <a:cubicBezTo>
                  <a:pt x="362" y="1956"/>
                  <a:pt x="367" y="1957"/>
                  <a:pt x="368" y="1958"/>
                </a:cubicBezTo>
                <a:cubicBezTo>
                  <a:pt x="368" y="1959"/>
                  <a:pt x="368" y="1960"/>
                  <a:pt x="368" y="1961"/>
                </a:cubicBezTo>
                <a:cubicBezTo>
                  <a:pt x="367" y="1960"/>
                  <a:pt x="366" y="1960"/>
                  <a:pt x="365" y="1960"/>
                </a:cubicBezTo>
                <a:cubicBezTo>
                  <a:pt x="364" y="1960"/>
                  <a:pt x="362" y="1961"/>
                  <a:pt x="360" y="1962"/>
                </a:cubicBezTo>
                <a:cubicBezTo>
                  <a:pt x="360" y="1962"/>
                  <a:pt x="360" y="1962"/>
                  <a:pt x="360" y="1962"/>
                </a:cubicBezTo>
                <a:cubicBezTo>
                  <a:pt x="281" y="1996"/>
                  <a:pt x="281" y="1996"/>
                  <a:pt x="281" y="1996"/>
                </a:cubicBezTo>
                <a:cubicBezTo>
                  <a:pt x="281" y="1995"/>
                  <a:pt x="281" y="1995"/>
                  <a:pt x="281" y="1995"/>
                </a:cubicBezTo>
                <a:cubicBezTo>
                  <a:pt x="339" y="1919"/>
                  <a:pt x="339" y="1919"/>
                  <a:pt x="339" y="1919"/>
                </a:cubicBezTo>
                <a:cubicBezTo>
                  <a:pt x="339" y="1919"/>
                  <a:pt x="339" y="1919"/>
                  <a:pt x="339" y="1919"/>
                </a:cubicBezTo>
                <a:cubicBezTo>
                  <a:pt x="340" y="1918"/>
                  <a:pt x="340" y="1918"/>
                  <a:pt x="341" y="1917"/>
                </a:cubicBezTo>
                <a:cubicBezTo>
                  <a:pt x="341" y="1917"/>
                  <a:pt x="341" y="1916"/>
                  <a:pt x="341" y="1916"/>
                </a:cubicBezTo>
                <a:lnTo>
                  <a:pt x="361" y="1951"/>
                </a:lnTo>
                <a:close/>
                <a:moveTo>
                  <a:pt x="276" y="2017"/>
                </a:moveTo>
                <a:cubicBezTo>
                  <a:pt x="276" y="2019"/>
                  <a:pt x="276" y="2019"/>
                  <a:pt x="276" y="2019"/>
                </a:cubicBezTo>
                <a:cubicBezTo>
                  <a:pt x="276" y="2019"/>
                  <a:pt x="275" y="2019"/>
                  <a:pt x="275" y="2018"/>
                </a:cubicBezTo>
                <a:cubicBezTo>
                  <a:pt x="276" y="2018"/>
                  <a:pt x="276" y="2017"/>
                  <a:pt x="276" y="2017"/>
                </a:cubicBezTo>
                <a:close/>
                <a:moveTo>
                  <a:pt x="269" y="2026"/>
                </a:moveTo>
                <a:cubicBezTo>
                  <a:pt x="267" y="2026"/>
                  <a:pt x="265" y="2026"/>
                  <a:pt x="263" y="2027"/>
                </a:cubicBezTo>
                <a:cubicBezTo>
                  <a:pt x="262" y="2020"/>
                  <a:pt x="262" y="2020"/>
                  <a:pt x="262" y="2020"/>
                </a:cubicBezTo>
                <a:cubicBezTo>
                  <a:pt x="265" y="2022"/>
                  <a:pt x="267" y="2024"/>
                  <a:pt x="269" y="2026"/>
                </a:cubicBezTo>
                <a:close/>
                <a:moveTo>
                  <a:pt x="279" y="2042"/>
                </a:moveTo>
                <a:cubicBezTo>
                  <a:pt x="280" y="2042"/>
                  <a:pt x="278" y="2046"/>
                  <a:pt x="277" y="2047"/>
                </a:cubicBezTo>
                <a:cubicBezTo>
                  <a:pt x="275" y="2049"/>
                  <a:pt x="272" y="2049"/>
                  <a:pt x="269" y="2049"/>
                </a:cubicBezTo>
                <a:cubicBezTo>
                  <a:pt x="265" y="2048"/>
                  <a:pt x="265" y="2045"/>
                  <a:pt x="265" y="2043"/>
                </a:cubicBezTo>
                <a:cubicBezTo>
                  <a:pt x="269" y="2042"/>
                  <a:pt x="274" y="2042"/>
                  <a:pt x="279" y="2042"/>
                </a:cubicBezTo>
                <a:close/>
                <a:moveTo>
                  <a:pt x="278" y="2017"/>
                </a:moveTo>
                <a:cubicBezTo>
                  <a:pt x="278" y="2013"/>
                  <a:pt x="278" y="2013"/>
                  <a:pt x="278" y="2013"/>
                </a:cubicBezTo>
                <a:cubicBezTo>
                  <a:pt x="279" y="2014"/>
                  <a:pt x="279" y="2014"/>
                  <a:pt x="280" y="2015"/>
                </a:cubicBezTo>
                <a:cubicBezTo>
                  <a:pt x="279" y="2015"/>
                  <a:pt x="279" y="2016"/>
                  <a:pt x="278" y="2017"/>
                </a:cubicBezTo>
                <a:close/>
                <a:moveTo>
                  <a:pt x="340" y="2019"/>
                </a:moveTo>
                <a:cubicBezTo>
                  <a:pt x="339" y="2022"/>
                  <a:pt x="339" y="2022"/>
                  <a:pt x="339" y="2022"/>
                </a:cubicBezTo>
                <a:cubicBezTo>
                  <a:pt x="339" y="2021"/>
                  <a:pt x="339" y="2021"/>
                  <a:pt x="339" y="2020"/>
                </a:cubicBezTo>
                <a:cubicBezTo>
                  <a:pt x="339" y="2020"/>
                  <a:pt x="339" y="2020"/>
                  <a:pt x="339" y="2020"/>
                </a:cubicBezTo>
                <a:cubicBezTo>
                  <a:pt x="339" y="2020"/>
                  <a:pt x="339" y="2019"/>
                  <a:pt x="340" y="2019"/>
                </a:cubicBezTo>
                <a:close/>
                <a:moveTo>
                  <a:pt x="323" y="2015"/>
                </a:moveTo>
                <a:cubicBezTo>
                  <a:pt x="326" y="2018"/>
                  <a:pt x="328" y="2021"/>
                  <a:pt x="330" y="2025"/>
                </a:cubicBezTo>
                <a:cubicBezTo>
                  <a:pt x="328" y="2025"/>
                  <a:pt x="325" y="2025"/>
                  <a:pt x="323" y="2025"/>
                </a:cubicBezTo>
                <a:lnTo>
                  <a:pt x="323" y="2015"/>
                </a:lnTo>
                <a:close/>
                <a:moveTo>
                  <a:pt x="345" y="2043"/>
                </a:moveTo>
                <a:cubicBezTo>
                  <a:pt x="345" y="2044"/>
                  <a:pt x="345" y="2045"/>
                  <a:pt x="344" y="2046"/>
                </a:cubicBezTo>
                <a:cubicBezTo>
                  <a:pt x="343" y="2048"/>
                  <a:pt x="340" y="2049"/>
                  <a:pt x="338" y="2049"/>
                </a:cubicBezTo>
                <a:cubicBezTo>
                  <a:pt x="335" y="2049"/>
                  <a:pt x="333" y="2048"/>
                  <a:pt x="331" y="2047"/>
                </a:cubicBezTo>
                <a:cubicBezTo>
                  <a:pt x="330" y="2045"/>
                  <a:pt x="329" y="2044"/>
                  <a:pt x="329" y="2042"/>
                </a:cubicBezTo>
                <a:cubicBezTo>
                  <a:pt x="334" y="2042"/>
                  <a:pt x="340" y="2043"/>
                  <a:pt x="345" y="2043"/>
                </a:cubicBezTo>
                <a:close/>
                <a:moveTo>
                  <a:pt x="394" y="2050"/>
                </a:moveTo>
                <a:cubicBezTo>
                  <a:pt x="393" y="2051"/>
                  <a:pt x="393" y="2052"/>
                  <a:pt x="392" y="2053"/>
                </a:cubicBezTo>
                <a:cubicBezTo>
                  <a:pt x="390" y="2054"/>
                  <a:pt x="388" y="2054"/>
                  <a:pt x="386" y="2054"/>
                </a:cubicBezTo>
                <a:cubicBezTo>
                  <a:pt x="383" y="2053"/>
                  <a:pt x="381" y="2052"/>
                  <a:pt x="380" y="2049"/>
                </a:cubicBezTo>
                <a:cubicBezTo>
                  <a:pt x="380" y="2049"/>
                  <a:pt x="380" y="2048"/>
                  <a:pt x="379" y="2047"/>
                </a:cubicBezTo>
                <a:cubicBezTo>
                  <a:pt x="384" y="2048"/>
                  <a:pt x="389" y="2049"/>
                  <a:pt x="394" y="2050"/>
                </a:cubicBezTo>
                <a:close/>
                <a:moveTo>
                  <a:pt x="384" y="2033"/>
                </a:moveTo>
                <a:cubicBezTo>
                  <a:pt x="388" y="2031"/>
                  <a:pt x="391" y="2027"/>
                  <a:pt x="397" y="2027"/>
                </a:cubicBezTo>
                <a:cubicBezTo>
                  <a:pt x="403" y="2028"/>
                  <a:pt x="406" y="2033"/>
                  <a:pt x="408" y="2039"/>
                </a:cubicBezTo>
                <a:cubicBezTo>
                  <a:pt x="400" y="2037"/>
                  <a:pt x="392" y="2035"/>
                  <a:pt x="384" y="2033"/>
                </a:cubicBezTo>
                <a:close/>
                <a:moveTo>
                  <a:pt x="400" y="2051"/>
                </a:moveTo>
                <a:cubicBezTo>
                  <a:pt x="405" y="2052"/>
                  <a:pt x="410" y="2053"/>
                  <a:pt x="415" y="2055"/>
                </a:cubicBezTo>
                <a:cubicBezTo>
                  <a:pt x="414" y="2056"/>
                  <a:pt x="414" y="2057"/>
                  <a:pt x="413" y="2058"/>
                </a:cubicBezTo>
                <a:cubicBezTo>
                  <a:pt x="411" y="2059"/>
                  <a:pt x="408" y="2059"/>
                  <a:pt x="407" y="2059"/>
                </a:cubicBezTo>
                <a:cubicBezTo>
                  <a:pt x="404" y="2058"/>
                  <a:pt x="402" y="2057"/>
                  <a:pt x="401" y="2055"/>
                </a:cubicBezTo>
                <a:cubicBezTo>
                  <a:pt x="400" y="2054"/>
                  <a:pt x="400" y="2052"/>
                  <a:pt x="400" y="2051"/>
                </a:cubicBezTo>
                <a:close/>
                <a:moveTo>
                  <a:pt x="464" y="1824"/>
                </a:moveTo>
                <a:cubicBezTo>
                  <a:pt x="464" y="1822"/>
                  <a:pt x="461" y="1821"/>
                  <a:pt x="460" y="1823"/>
                </a:cubicBezTo>
                <a:cubicBezTo>
                  <a:pt x="459" y="1824"/>
                  <a:pt x="457" y="1828"/>
                  <a:pt x="457" y="1829"/>
                </a:cubicBezTo>
                <a:cubicBezTo>
                  <a:pt x="455" y="1828"/>
                  <a:pt x="453" y="1828"/>
                  <a:pt x="451" y="1827"/>
                </a:cubicBezTo>
                <a:cubicBezTo>
                  <a:pt x="453" y="1825"/>
                  <a:pt x="454" y="1823"/>
                  <a:pt x="456" y="1820"/>
                </a:cubicBezTo>
                <a:cubicBezTo>
                  <a:pt x="456" y="1820"/>
                  <a:pt x="460" y="1821"/>
                  <a:pt x="461" y="1820"/>
                </a:cubicBezTo>
                <a:cubicBezTo>
                  <a:pt x="463" y="1820"/>
                  <a:pt x="463" y="1818"/>
                  <a:pt x="462" y="1817"/>
                </a:cubicBezTo>
                <a:cubicBezTo>
                  <a:pt x="461" y="1816"/>
                  <a:pt x="460" y="1815"/>
                  <a:pt x="459" y="1815"/>
                </a:cubicBezTo>
                <a:cubicBezTo>
                  <a:pt x="459" y="1814"/>
                  <a:pt x="459" y="1814"/>
                  <a:pt x="459" y="1813"/>
                </a:cubicBezTo>
                <a:cubicBezTo>
                  <a:pt x="461" y="1814"/>
                  <a:pt x="464" y="1814"/>
                  <a:pt x="465" y="1813"/>
                </a:cubicBezTo>
                <a:cubicBezTo>
                  <a:pt x="465" y="1812"/>
                  <a:pt x="465" y="1812"/>
                  <a:pt x="465" y="1811"/>
                </a:cubicBezTo>
                <a:cubicBezTo>
                  <a:pt x="465" y="1810"/>
                  <a:pt x="462" y="1809"/>
                  <a:pt x="461" y="1809"/>
                </a:cubicBezTo>
                <a:cubicBezTo>
                  <a:pt x="461" y="1808"/>
                  <a:pt x="462" y="1807"/>
                  <a:pt x="462" y="1806"/>
                </a:cubicBezTo>
                <a:cubicBezTo>
                  <a:pt x="463" y="1806"/>
                  <a:pt x="464" y="1806"/>
                  <a:pt x="464" y="1806"/>
                </a:cubicBezTo>
                <a:cubicBezTo>
                  <a:pt x="466" y="1807"/>
                  <a:pt x="468" y="1806"/>
                  <a:pt x="469" y="1804"/>
                </a:cubicBezTo>
                <a:cubicBezTo>
                  <a:pt x="469" y="1802"/>
                  <a:pt x="465" y="1800"/>
                  <a:pt x="465" y="1800"/>
                </a:cubicBezTo>
                <a:cubicBezTo>
                  <a:pt x="465" y="1799"/>
                  <a:pt x="465" y="1798"/>
                  <a:pt x="465" y="1798"/>
                </a:cubicBezTo>
                <a:cubicBezTo>
                  <a:pt x="468" y="1799"/>
                  <a:pt x="472" y="1799"/>
                  <a:pt x="472" y="1796"/>
                </a:cubicBezTo>
                <a:cubicBezTo>
                  <a:pt x="472" y="1794"/>
                  <a:pt x="468" y="1792"/>
                  <a:pt x="467" y="1792"/>
                </a:cubicBezTo>
                <a:cubicBezTo>
                  <a:pt x="467" y="1792"/>
                  <a:pt x="467" y="1792"/>
                  <a:pt x="467" y="1791"/>
                </a:cubicBezTo>
                <a:cubicBezTo>
                  <a:pt x="469" y="1792"/>
                  <a:pt x="471" y="1792"/>
                  <a:pt x="473" y="1792"/>
                </a:cubicBezTo>
                <a:cubicBezTo>
                  <a:pt x="474" y="1791"/>
                  <a:pt x="475" y="1790"/>
                  <a:pt x="474" y="1788"/>
                </a:cubicBezTo>
                <a:cubicBezTo>
                  <a:pt x="473" y="1787"/>
                  <a:pt x="472" y="1786"/>
                  <a:pt x="470" y="1786"/>
                </a:cubicBezTo>
                <a:cubicBezTo>
                  <a:pt x="470" y="1785"/>
                  <a:pt x="471" y="1784"/>
                  <a:pt x="471" y="1783"/>
                </a:cubicBezTo>
                <a:cubicBezTo>
                  <a:pt x="473" y="1785"/>
                  <a:pt x="475" y="1785"/>
                  <a:pt x="477" y="1785"/>
                </a:cubicBezTo>
                <a:cubicBezTo>
                  <a:pt x="478" y="1784"/>
                  <a:pt x="479" y="1782"/>
                  <a:pt x="478" y="1781"/>
                </a:cubicBezTo>
                <a:cubicBezTo>
                  <a:pt x="478" y="1780"/>
                  <a:pt x="476" y="1778"/>
                  <a:pt x="474" y="1778"/>
                </a:cubicBezTo>
                <a:cubicBezTo>
                  <a:pt x="475" y="1777"/>
                  <a:pt x="476" y="1776"/>
                  <a:pt x="476" y="1775"/>
                </a:cubicBezTo>
                <a:cubicBezTo>
                  <a:pt x="477" y="1776"/>
                  <a:pt x="478" y="1777"/>
                  <a:pt x="480" y="1778"/>
                </a:cubicBezTo>
                <a:cubicBezTo>
                  <a:pt x="484" y="1779"/>
                  <a:pt x="484" y="1774"/>
                  <a:pt x="483" y="1773"/>
                </a:cubicBezTo>
                <a:cubicBezTo>
                  <a:pt x="482" y="1772"/>
                  <a:pt x="482" y="1771"/>
                  <a:pt x="481" y="1770"/>
                </a:cubicBezTo>
                <a:cubicBezTo>
                  <a:pt x="481" y="1770"/>
                  <a:pt x="482" y="1769"/>
                  <a:pt x="482" y="1769"/>
                </a:cubicBezTo>
                <a:cubicBezTo>
                  <a:pt x="482" y="1769"/>
                  <a:pt x="485" y="1772"/>
                  <a:pt x="486" y="1772"/>
                </a:cubicBezTo>
                <a:cubicBezTo>
                  <a:pt x="488" y="1772"/>
                  <a:pt x="489" y="1771"/>
                  <a:pt x="489" y="1769"/>
                </a:cubicBezTo>
                <a:cubicBezTo>
                  <a:pt x="490" y="1768"/>
                  <a:pt x="487" y="1765"/>
                  <a:pt x="487" y="1764"/>
                </a:cubicBezTo>
                <a:cubicBezTo>
                  <a:pt x="488" y="1764"/>
                  <a:pt x="488" y="1763"/>
                  <a:pt x="489" y="1763"/>
                </a:cubicBezTo>
                <a:cubicBezTo>
                  <a:pt x="490" y="1764"/>
                  <a:pt x="491" y="1765"/>
                  <a:pt x="492" y="1766"/>
                </a:cubicBezTo>
                <a:cubicBezTo>
                  <a:pt x="494" y="1767"/>
                  <a:pt x="497" y="1764"/>
                  <a:pt x="496" y="1762"/>
                </a:cubicBezTo>
                <a:cubicBezTo>
                  <a:pt x="495" y="1761"/>
                  <a:pt x="494" y="1760"/>
                  <a:pt x="494" y="1759"/>
                </a:cubicBezTo>
                <a:cubicBezTo>
                  <a:pt x="494" y="1759"/>
                  <a:pt x="495" y="1758"/>
                  <a:pt x="496" y="1758"/>
                </a:cubicBezTo>
                <a:cubicBezTo>
                  <a:pt x="497" y="1758"/>
                  <a:pt x="497" y="1759"/>
                  <a:pt x="497" y="1759"/>
                </a:cubicBezTo>
                <a:cubicBezTo>
                  <a:pt x="498" y="1760"/>
                  <a:pt x="501" y="1761"/>
                  <a:pt x="502" y="1760"/>
                </a:cubicBezTo>
                <a:cubicBezTo>
                  <a:pt x="502" y="1758"/>
                  <a:pt x="502" y="1756"/>
                  <a:pt x="501" y="1755"/>
                </a:cubicBezTo>
                <a:cubicBezTo>
                  <a:pt x="502" y="1754"/>
                  <a:pt x="502" y="1754"/>
                  <a:pt x="503" y="1754"/>
                </a:cubicBezTo>
                <a:cubicBezTo>
                  <a:pt x="504" y="1754"/>
                  <a:pt x="504" y="1755"/>
                  <a:pt x="505" y="1756"/>
                </a:cubicBezTo>
                <a:cubicBezTo>
                  <a:pt x="507" y="1757"/>
                  <a:pt x="510" y="1758"/>
                  <a:pt x="511" y="1755"/>
                </a:cubicBezTo>
                <a:cubicBezTo>
                  <a:pt x="512" y="1754"/>
                  <a:pt x="511" y="1752"/>
                  <a:pt x="510" y="1750"/>
                </a:cubicBezTo>
                <a:cubicBezTo>
                  <a:pt x="510" y="1750"/>
                  <a:pt x="510" y="1750"/>
                  <a:pt x="511" y="1750"/>
                </a:cubicBezTo>
                <a:cubicBezTo>
                  <a:pt x="512" y="1752"/>
                  <a:pt x="514" y="1754"/>
                  <a:pt x="516" y="1754"/>
                </a:cubicBezTo>
                <a:cubicBezTo>
                  <a:pt x="517" y="1754"/>
                  <a:pt x="518" y="1753"/>
                  <a:pt x="519" y="1752"/>
                </a:cubicBezTo>
                <a:cubicBezTo>
                  <a:pt x="519" y="1751"/>
                  <a:pt x="517" y="1748"/>
                  <a:pt x="517" y="1747"/>
                </a:cubicBezTo>
                <a:cubicBezTo>
                  <a:pt x="518" y="1747"/>
                  <a:pt x="518" y="1747"/>
                  <a:pt x="518" y="1747"/>
                </a:cubicBezTo>
                <a:cubicBezTo>
                  <a:pt x="519" y="1748"/>
                  <a:pt x="521" y="1752"/>
                  <a:pt x="523" y="1753"/>
                </a:cubicBezTo>
                <a:cubicBezTo>
                  <a:pt x="523" y="1753"/>
                  <a:pt x="524" y="1753"/>
                  <a:pt x="525" y="1752"/>
                </a:cubicBezTo>
                <a:cubicBezTo>
                  <a:pt x="526" y="1750"/>
                  <a:pt x="525" y="1748"/>
                  <a:pt x="525" y="1746"/>
                </a:cubicBezTo>
                <a:cubicBezTo>
                  <a:pt x="525" y="1746"/>
                  <a:pt x="526" y="1745"/>
                  <a:pt x="527" y="1745"/>
                </a:cubicBezTo>
                <a:cubicBezTo>
                  <a:pt x="527" y="1746"/>
                  <a:pt x="528" y="1749"/>
                  <a:pt x="529" y="1750"/>
                </a:cubicBezTo>
                <a:cubicBezTo>
                  <a:pt x="530" y="1752"/>
                  <a:pt x="533" y="1751"/>
                  <a:pt x="533" y="1750"/>
                </a:cubicBezTo>
                <a:cubicBezTo>
                  <a:pt x="534" y="1748"/>
                  <a:pt x="534" y="1746"/>
                  <a:pt x="534" y="1745"/>
                </a:cubicBezTo>
                <a:cubicBezTo>
                  <a:pt x="535" y="1745"/>
                  <a:pt x="536" y="1744"/>
                  <a:pt x="537" y="1744"/>
                </a:cubicBezTo>
                <a:cubicBezTo>
                  <a:pt x="537" y="1745"/>
                  <a:pt x="541" y="1750"/>
                  <a:pt x="543" y="1747"/>
                </a:cubicBezTo>
                <a:cubicBezTo>
                  <a:pt x="543" y="1746"/>
                  <a:pt x="542" y="1742"/>
                  <a:pt x="542" y="1742"/>
                </a:cubicBezTo>
                <a:cubicBezTo>
                  <a:pt x="543" y="1741"/>
                  <a:pt x="543" y="1741"/>
                  <a:pt x="544" y="1740"/>
                </a:cubicBezTo>
                <a:cubicBezTo>
                  <a:pt x="547" y="1746"/>
                  <a:pt x="552" y="1752"/>
                  <a:pt x="557" y="1756"/>
                </a:cubicBezTo>
                <a:cubicBezTo>
                  <a:pt x="527" y="1756"/>
                  <a:pt x="499" y="1787"/>
                  <a:pt x="491" y="1792"/>
                </a:cubicBezTo>
                <a:cubicBezTo>
                  <a:pt x="502" y="1798"/>
                  <a:pt x="519" y="1807"/>
                  <a:pt x="526" y="1813"/>
                </a:cubicBezTo>
                <a:cubicBezTo>
                  <a:pt x="538" y="1824"/>
                  <a:pt x="551" y="1827"/>
                  <a:pt x="562" y="1826"/>
                </a:cubicBezTo>
                <a:cubicBezTo>
                  <a:pt x="562" y="1827"/>
                  <a:pt x="562" y="1827"/>
                  <a:pt x="562" y="1827"/>
                </a:cubicBezTo>
                <a:cubicBezTo>
                  <a:pt x="562" y="1828"/>
                  <a:pt x="563" y="1830"/>
                  <a:pt x="564" y="1831"/>
                </a:cubicBezTo>
                <a:cubicBezTo>
                  <a:pt x="563" y="1832"/>
                  <a:pt x="562" y="1832"/>
                  <a:pt x="561" y="1833"/>
                </a:cubicBezTo>
                <a:cubicBezTo>
                  <a:pt x="561" y="1832"/>
                  <a:pt x="557" y="1828"/>
                  <a:pt x="556" y="1827"/>
                </a:cubicBezTo>
                <a:cubicBezTo>
                  <a:pt x="555" y="1827"/>
                  <a:pt x="553" y="1827"/>
                  <a:pt x="553" y="1829"/>
                </a:cubicBezTo>
                <a:cubicBezTo>
                  <a:pt x="553" y="1830"/>
                  <a:pt x="555" y="1835"/>
                  <a:pt x="556" y="1835"/>
                </a:cubicBezTo>
                <a:cubicBezTo>
                  <a:pt x="555" y="1836"/>
                  <a:pt x="554" y="1836"/>
                  <a:pt x="554" y="1837"/>
                </a:cubicBezTo>
                <a:cubicBezTo>
                  <a:pt x="553" y="1835"/>
                  <a:pt x="549" y="1830"/>
                  <a:pt x="547" y="1830"/>
                </a:cubicBezTo>
                <a:cubicBezTo>
                  <a:pt x="547" y="1830"/>
                  <a:pt x="546" y="1830"/>
                  <a:pt x="546" y="1831"/>
                </a:cubicBezTo>
                <a:cubicBezTo>
                  <a:pt x="545" y="1833"/>
                  <a:pt x="547" y="1838"/>
                  <a:pt x="548" y="1839"/>
                </a:cubicBezTo>
                <a:cubicBezTo>
                  <a:pt x="547" y="1839"/>
                  <a:pt x="546" y="1839"/>
                  <a:pt x="545" y="1840"/>
                </a:cubicBezTo>
                <a:cubicBezTo>
                  <a:pt x="545" y="1839"/>
                  <a:pt x="544" y="1837"/>
                  <a:pt x="543" y="1836"/>
                </a:cubicBezTo>
                <a:cubicBezTo>
                  <a:pt x="543" y="1835"/>
                  <a:pt x="542" y="1834"/>
                  <a:pt x="540" y="1833"/>
                </a:cubicBezTo>
                <a:cubicBezTo>
                  <a:pt x="540" y="1833"/>
                  <a:pt x="539" y="1833"/>
                  <a:pt x="538" y="1834"/>
                </a:cubicBezTo>
                <a:cubicBezTo>
                  <a:pt x="538" y="1835"/>
                  <a:pt x="538" y="1837"/>
                  <a:pt x="538" y="1838"/>
                </a:cubicBezTo>
                <a:cubicBezTo>
                  <a:pt x="538" y="1839"/>
                  <a:pt x="539" y="1840"/>
                  <a:pt x="539" y="1841"/>
                </a:cubicBezTo>
                <a:cubicBezTo>
                  <a:pt x="538" y="1842"/>
                  <a:pt x="537" y="1842"/>
                  <a:pt x="536" y="1842"/>
                </a:cubicBezTo>
                <a:cubicBezTo>
                  <a:pt x="536" y="1842"/>
                  <a:pt x="535" y="1838"/>
                  <a:pt x="534" y="1836"/>
                </a:cubicBezTo>
                <a:cubicBezTo>
                  <a:pt x="532" y="1834"/>
                  <a:pt x="528" y="1835"/>
                  <a:pt x="529" y="1838"/>
                </a:cubicBezTo>
                <a:cubicBezTo>
                  <a:pt x="529" y="1840"/>
                  <a:pt x="530" y="1843"/>
                  <a:pt x="531" y="1843"/>
                </a:cubicBezTo>
                <a:cubicBezTo>
                  <a:pt x="530" y="1843"/>
                  <a:pt x="529" y="1844"/>
                  <a:pt x="528" y="1844"/>
                </a:cubicBezTo>
                <a:cubicBezTo>
                  <a:pt x="528" y="1843"/>
                  <a:pt x="527" y="1841"/>
                  <a:pt x="526" y="1840"/>
                </a:cubicBezTo>
                <a:cubicBezTo>
                  <a:pt x="526" y="1839"/>
                  <a:pt x="525" y="1837"/>
                  <a:pt x="523" y="1837"/>
                </a:cubicBezTo>
                <a:cubicBezTo>
                  <a:pt x="522" y="1836"/>
                  <a:pt x="521" y="1837"/>
                  <a:pt x="520" y="1838"/>
                </a:cubicBezTo>
                <a:cubicBezTo>
                  <a:pt x="519" y="1839"/>
                  <a:pt x="520" y="1841"/>
                  <a:pt x="521" y="1843"/>
                </a:cubicBezTo>
                <a:cubicBezTo>
                  <a:pt x="521" y="1843"/>
                  <a:pt x="521" y="1844"/>
                  <a:pt x="521" y="1845"/>
                </a:cubicBezTo>
                <a:cubicBezTo>
                  <a:pt x="520" y="1845"/>
                  <a:pt x="519" y="1845"/>
                  <a:pt x="518" y="1845"/>
                </a:cubicBezTo>
                <a:cubicBezTo>
                  <a:pt x="518" y="1843"/>
                  <a:pt x="517" y="1840"/>
                  <a:pt x="516" y="1838"/>
                </a:cubicBezTo>
                <a:cubicBezTo>
                  <a:pt x="515" y="1837"/>
                  <a:pt x="514" y="1837"/>
                  <a:pt x="513" y="1837"/>
                </a:cubicBezTo>
                <a:cubicBezTo>
                  <a:pt x="512" y="1837"/>
                  <a:pt x="511" y="1838"/>
                  <a:pt x="511" y="1839"/>
                </a:cubicBezTo>
                <a:cubicBezTo>
                  <a:pt x="510" y="1841"/>
                  <a:pt x="510" y="1843"/>
                  <a:pt x="511" y="1845"/>
                </a:cubicBezTo>
                <a:cubicBezTo>
                  <a:pt x="511" y="1845"/>
                  <a:pt x="508" y="1845"/>
                  <a:pt x="507" y="1845"/>
                </a:cubicBezTo>
                <a:cubicBezTo>
                  <a:pt x="507" y="1845"/>
                  <a:pt x="507" y="1839"/>
                  <a:pt x="505" y="1837"/>
                </a:cubicBezTo>
                <a:cubicBezTo>
                  <a:pt x="505" y="1836"/>
                  <a:pt x="503" y="1836"/>
                  <a:pt x="502" y="1837"/>
                </a:cubicBezTo>
                <a:cubicBezTo>
                  <a:pt x="501" y="1839"/>
                  <a:pt x="500" y="1845"/>
                  <a:pt x="500" y="1845"/>
                </a:cubicBezTo>
                <a:cubicBezTo>
                  <a:pt x="499" y="1845"/>
                  <a:pt x="499" y="1845"/>
                  <a:pt x="498" y="1844"/>
                </a:cubicBezTo>
                <a:cubicBezTo>
                  <a:pt x="498" y="1844"/>
                  <a:pt x="499" y="1837"/>
                  <a:pt x="496" y="1836"/>
                </a:cubicBezTo>
                <a:cubicBezTo>
                  <a:pt x="496" y="1835"/>
                  <a:pt x="495" y="1835"/>
                  <a:pt x="494" y="1836"/>
                </a:cubicBezTo>
                <a:cubicBezTo>
                  <a:pt x="493" y="1837"/>
                  <a:pt x="491" y="1843"/>
                  <a:pt x="491" y="1843"/>
                </a:cubicBezTo>
                <a:cubicBezTo>
                  <a:pt x="490" y="1842"/>
                  <a:pt x="489" y="1842"/>
                  <a:pt x="487" y="1841"/>
                </a:cubicBezTo>
                <a:cubicBezTo>
                  <a:pt x="488" y="1840"/>
                  <a:pt x="488" y="1839"/>
                  <a:pt x="488" y="1837"/>
                </a:cubicBezTo>
                <a:cubicBezTo>
                  <a:pt x="489" y="1836"/>
                  <a:pt x="488" y="1833"/>
                  <a:pt x="486" y="1833"/>
                </a:cubicBezTo>
                <a:cubicBezTo>
                  <a:pt x="484" y="1834"/>
                  <a:pt x="484" y="1836"/>
                  <a:pt x="483" y="1837"/>
                </a:cubicBezTo>
                <a:cubicBezTo>
                  <a:pt x="483" y="1838"/>
                  <a:pt x="483" y="1839"/>
                  <a:pt x="483" y="1839"/>
                </a:cubicBezTo>
                <a:cubicBezTo>
                  <a:pt x="482" y="1839"/>
                  <a:pt x="481" y="1839"/>
                  <a:pt x="480" y="1838"/>
                </a:cubicBezTo>
                <a:cubicBezTo>
                  <a:pt x="481" y="1837"/>
                  <a:pt x="481" y="1835"/>
                  <a:pt x="481" y="1834"/>
                </a:cubicBezTo>
                <a:cubicBezTo>
                  <a:pt x="481" y="1832"/>
                  <a:pt x="481" y="1829"/>
                  <a:pt x="479" y="1830"/>
                </a:cubicBezTo>
                <a:cubicBezTo>
                  <a:pt x="477" y="1830"/>
                  <a:pt x="477" y="1831"/>
                  <a:pt x="476" y="1832"/>
                </a:cubicBezTo>
                <a:cubicBezTo>
                  <a:pt x="475" y="1833"/>
                  <a:pt x="475" y="1835"/>
                  <a:pt x="475" y="1836"/>
                </a:cubicBezTo>
                <a:cubicBezTo>
                  <a:pt x="474" y="1835"/>
                  <a:pt x="473" y="1835"/>
                  <a:pt x="472" y="1835"/>
                </a:cubicBezTo>
                <a:cubicBezTo>
                  <a:pt x="473" y="1832"/>
                  <a:pt x="473" y="1829"/>
                  <a:pt x="471" y="1827"/>
                </a:cubicBezTo>
                <a:cubicBezTo>
                  <a:pt x="471" y="1826"/>
                  <a:pt x="470" y="1826"/>
                  <a:pt x="470" y="1827"/>
                </a:cubicBezTo>
                <a:cubicBezTo>
                  <a:pt x="469" y="1828"/>
                  <a:pt x="468" y="1829"/>
                  <a:pt x="468" y="1830"/>
                </a:cubicBezTo>
                <a:cubicBezTo>
                  <a:pt x="467" y="1830"/>
                  <a:pt x="466" y="1831"/>
                  <a:pt x="466" y="1831"/>
                </a:cubicBezTo>
                <a:cubicBezTo>
                  <a:pt x="466" y="1831"/>
                  <a:pt x="465" y="1831"/>
                  <a:pt x="465" y="1831"/>
                </a:cubicBezTo>
                <a:cubicBezTo>
                  <a:pt x="465" y="1831"/>
                  <a:pt x="464" y="1831"/>
                  <a:pt x="464" y="1831"/>
                </a:cubicBezTo>
                <a:cubicBezTo>
                  <a:pt x="464" y="1830"/>
                  <a:pt x="465" y="1826"/>
                  <a:pt x="464" y="1824"/>
                </a:cubicBezTo>
                <a:close/>
                <a:moveTo>
                  <a:pt x="420" y="1853"/>
                </a:moveTo>
                <a:cubicBezTo>
                  <a:pt x="423" y="1851"/>
                  <a:pt x="437" y="1845"/>
                  <a:pt x="440" y="1843"/>
                </a:cubicBezTo>
                <a:cubicBezTo>
                  <a:pt x="441" y="1844"/>
                  <a:pt x="441" y="1846"/>
                  <a:pt x="442" y="1847"/>
                </a:cubicBezTo>
                <a:cubicBezTo>
                  <a:pt x="435" y="1850"/>
                  <a:pt x="420" y="1858"/>
                  <a:pt x="421" y="1857"/>
                </a:cubicBezTo>
                <a:cubicBezTo>
                  <a:pt x="422" y="1855"/>
                  <a:pt x="421" y="1854"/>
                  <a:pt x="420" y="1853"/>
                </a:cubicBezTo>
                <a:close/>
                <a:moveTo>
                  <a:pt x="441" y="1840"/>
                </a:moveTo>
                <a:cubicBezTo>
                  <a:pt x="436" y="1841"/>
                  <a:pt x="421" y="1847"/>
                  <a:pt x="418" y="1849"/>
                </a:cubicBezTo>
                <a:cubicBezTo>
                  <a:pt x="419" y="1847"/>
                  <a:pt x="419" y="1839"/>
                  <a:pt x="419" y="1836"/>
                </a:cubicBezTo>
                <a:cubicBezTo>
                  <a:pt x="421" y="1836"/>
                  <a:pt x="424" y="1833"/>
                  <a:pt x="422" y="1830"/>
                </a:cubicBezTo>
                <a:cubicBezTo>
                  <a:pt x="424" y="1829"/>
                  <a:pt x="433" y="1825"/>
                  <a:pt x="440" y="1820"/>
                </a:cubicBezTo>
                <a:cubicBezTo>
                  <a:pt x="438" y="1823"/>
                  <a:pt x="436" y="1825"/>
                  <a:pt x="434" y="1827"/>
                </a:cubicBezTo>
                <a:cubicBezTo>
                  <a:pt x="433" y="1828"/>
                  <a:pt x="438" y="1830"/>
                  <a:pt x="443" y="1833"/>
                </a:cubicBezTo>
                <a:cubicBezTo>
                  <a:pt x="443" y="1833"/>
                  <a:pt x="443" y="1833"/>
                  <a:pt x="443" y="1833"/>
                </a:cubicBezTo>
                <a:cubicBezTo>
                  <a:pt x="443" y="1836"/>
                  <a:pt x="443" y="1837"/>
                  <a:pt x="443" y="1838"/>
                </a:cubicBezTo>
                <a:cubicBezTo>
                  <a:pt x="442" y="1838"/>
                  <a:pt x="442" y="1839"/>
                  <a:pt x="441" y="1840"/>
                </a:cubicBezTo>
                <a:close/>
                <a:moveTo>
                  <a:pt x="362" y="1868"/>
                </a:moveTo>
                <a:cubicBezTo>
                  <a:pt x="361" y="1868"/>
                  <a:pt x="359" y="1868"/>
                  <a:pt x="358" y="1869"/>
                </a:cubicBezTo>
                <a:cubicBezTo>
                  <a:pt x="355" y="1869"/>
                  <a:pt x="344" y="1868"/>
                  <a:pt x="342" y="1868"/>
                </a:cubicBezTo>
                <a:cubicBezTo>
                  <a:pt x="342" y="1867"/>
                  <a:pt x="342" y="1867"/>
                  <a:pt x="342" y="1866"/>
                </a:cubicBezTo>
                <a:cubicBezTo>
                  <a:pt x="343" y="1864"/>
                  <a:pt x="345" y="1856"/>
                  <a:pt x="345" y="1854"/>
                </a:cubicBezTo>
                <a:cubicBezTo>
                  <a:pt x="347" y="1854"/>
                  <a:pt x="349" y="1852"/>
                  <a:pt x="350" y="1849"/>
                </a:cubicBezTo>
                <a:cubicBezTo>
                  <a:pt x="352" y="1849"/>
                  <a:pt x="362" y="1850"/>
                  <a:pt x="365" y="1850"/>
                </a:cubicBezTo>
                <a:cubicBezTo>
                  <a:pt x="365" y="1850"/>
                  <a:pt x="365" y="1850"/>
                  <a:pt x="365" y="1850"/>
                </a:cubicBezTo>
                <a:cubicBezTo>
                  <a:pt x="365" y="1852"/>
                  <a:pt x="366" y="1854"/>
                  <a:pt x="367" y="1855"/>
                </a:cubicBezTo>
                <a:cubicBezTo>
                  <a:pt x="366" y="1856"/>
                  <a:pt x="363" y="1865"/>
                  <a:pt x="362" y="1868"/>
                </a:cubicBezTo>
                <a:close/>
                <a:moveTo>
                  <a:pt x="364" y="1873"/>
                </a:moveTo>
                <a:cubicBezTo>
                  <a:pt x="363" y="1873"/>
                  <a:pt x="361" y="1874"/>
                  <a:pt x="360" y="1874"/>
                </a:cubicBezTo>
                <a:cubicBezTo>
                  <a:pt x="359" y="1873"/>
                  <a:pt x="360" y="1871"/>
                  <a:pt x="361" y="1871"/>
                </a:cubicBezTo>
                <a:cubicBezTo>
                  <a:pt x="363" y="1871"/>
                  <a:pt x="364" y="1871"/>
                  <a:pt x="364" y="1873"/>
                </a:cubicBezTo>
                <a:close/>
                <a:moveTo>
                  <a:pt x="262" y="1852"/>
                </a:moveTo>
                <a:cubicBezTo>
                  <a:pt x="261" y="1854"/>
                  <a:pt x="258" y="1863"/>
                  <a:pt x="258" y="1863"/>
                </a:cubicBezTo>
                <a:cubicBezTo>
                  <a:pt x="255" y="1863"/>
                  <a:pt x="253" y="1865"/>
                  <a:pt x="252" y="1868"/>
                </a:cubicBezTo>
                <a:cubicBezTo>
                  <a:pt x="250" y="1869"/>
                  <a:pt x="243" y="1874"/>
                  <a:pt x="241" y="1875"/>
                </a:cubicBezTo>
                <a:cubicBezTo>
                  <a:pt x="245" y="1861"/>
                  <a:pt x="251" y="1847"/>
                  <a:pt x="258" y="1834"/>
                </a:cubicBezTo>
                <a:cubicBezTo>
                  <a:pt x="259" y="1835"/>
                  <a:pt x="261" y="1841"/>
                  <a:pt x="262" y="1843"/>
                </a:cubicBezTo>
                <a:cubicBezTo>
                  <a:pt x="260" y="1844"/>
                  <a:pt x="259" y="1845"/>
                  <a:pt x="259" y="1847"/>
                </a:cubicBezTo>
                <a:cubicBezTo>
                  <a:pt x="259" y="1849"/>
                  <a:pt x="260" y="1851"/>
                  <a:pt x="262" y="1852"/>
                </a:cubicBezTo>
                <a:close/>
                <a:moveTo>
                  <a:pt x="260" y="1869"/>
                </a:moveTo>
                <a:cubicBezTo>
                  <a:pt x="260" y="1870"/>
                  <a:pt x="259" y="1871"/>
                  <a:pt x="258" y="1871"/>
                </a:cubicBezTo>
                <a:cubicBezTo>
                  <a:pt x="256" y="1871"/>
                  <a:pt x="255" y="1870"/>
                  <a:pt x="255" y="1869"/>
                </a:cubicBezTo>
                <a:cubicBezTo>
                  <a:pt x="255" y="1868"/>
                  <a:pt x="256" y="1866"/>
                  <a:pt x="258" y="1866"/>
                </a:cubicBezTo>
                <a:cubicBezTo>
                  <a:pt x="259" y="1866"/>
                  <a:pt x="260" y="1868"/>
                  <a:pt x="260" y="1869"/>
                </a:cubicBezTo>
                <a:close/>
                <a:moveTo>
                  <a:pt x="253" y="1872"/>
                </a:moveTo>
                <a:cubicBezTo>
                  <a:pt x="254" y="1874"/>
                  <a:pt x="256" y="1875"/>
                  <a:pt x="258" y="1875"/>
                </a:cubicBezTo>
                <a:cubicBezTo>
                  <a:pt x="260" y="1875"/>
                  <a:pt x="261" y="1874"/>
                  <a:pt x="262" y="1873"/>
                </a:cubicBezTo>
                <a:cubicBezTo>
                  <a:pt x="265" y="1873"/>
                  <a:pt x="275" y="1874"/>
                  <a:pt x="277" y="1873"/>
                </a:cubicBezTo>
                <a:cubicBezTo>
                  <a:pt x="277" y="1876"/>
                  <a:pt x="280" y="1879"/>
                  <a:pt x="283" y="1879"/>
                </a:cubicBezTo>
                <a:cubicBezTo>
                  <a:pt x="284" y="1880"/>
                  <a:pt x="284" y="1881"/>
                  <a:pt x="285" y="1882"/>
                </a:cubicBezTo>
                <a:cubicBezTo>
                  <a:pt x="270" y="1882"/>
                  <a:pt x="256" y="1880"/>
                  <a:pt x="241" y="1879"/>
                </a:cubicBezTo>
                <a:cubicBezTo>
                  <a:pt x="243" y="1878"/>
                  <a:pt x="251" y="1873"/>
                  <a:pt x="253" y="1872"/>
                </a:cubicBezTo>
                <a:close/>
                <a:moveTo>
                  <a:pt x="283" y="1875"/>
                </a:moveTo>
                <a:cubicBezTo>
                  <a:pt x="282" y="1875"/>
                  <a:pt x="280" y="1874"/>
                  <a:pt x="280" y="1873"/>
                </a:cubicBezTo>
                <a:cubicBezTo>
                  <a:pt x="280" y="1872"/>
                  <a:pt x="282" y="1871"/>
                  <a:pt x="283" y="1871"/>
                </a:cubicBezTo>
                <a:cubicBezTo>
                  <a:pt x="284" y="1871"/>
                  <a:pt x="285" y="1872"/>
                  <a:pt x="285" y="1873"/>
                </a:cubicBezTo>
                <a:cubicBezTo>
                  <a:pt x="285" y="1874"/>
                  <a:pt x="284" y="1875"/>
                  <a:pt x="283" y="1875"/>
                </a:cubicBezTo>
                <a:close/>
                <a:moveTo>
                  <a:pt x="282" y="1867"/>
                </a:moveTo>
                <a:cubicBezTo>
                  <a:pt x="280" y="1867"/>
                  <a:pt x="279" y="1868"/>
                  <a:pt x="278" y="1870"/>
                </a:cubicBezTo>
                <a:cubicBezTo>
                  <a:pt x="275" y="1869"/>
                  <a:pt x="264" y="1869"/>
                  <a:pt x="264" y="1869"/>
                </a:cubicBezTo>
                <a:cubicBezTo>
                  <a:pt x="264" y="1868"/>
                  <a:pt x="263" y="1866"/>
                  <a:pt x="262" y="1865"/>
                </a:cubicBezTo>
                <a:cubicBezTo>
                  <a:pt x="262" y="1864"/>
                  <a:pt x="265" y="1853"/>
                  <a:pt x="265" y="1853"/>
                </a:cubicBezTo>
                <a:cubicBezTo>
                  <a:pt x="268" y="1853"/>
                  <a:pt x="270" y="1851"/>
                  <a:pt x="271" y="1848"/>
                </a:cubicBezTo>
                <a:cubicBezTo>
                  <a:pt x="273" y="1849"/>
                  <a:pt x="282" y="1849"/>
                  <a:pt x="284" y="1850"/>
                </a:cubicBezTo>
                <a:cubicBezTo>
                  <a:pt x="284" y="1851"/>
                  <a:pt x="284" y="1852"/>
                  <a:pt x="285" y="1853"/>
                </a:cubicBezTo>
                <a:cubicBezTo>
                  <a:pt x="285" y="1856"/>
                  <a:pt x="283" y="1865"/>
                  <a:pt x="282" y="1867"/>
                </a:cubicBezTo>
                <a:close/>
                <a:moveTo>
                  <a:pt x="262" y="1847"/>
                </a:moveTo>
                <a:cubicBezTo>
                  <a:pt x="262" y="1846"/>
                  <a:pt x="263" y="1845"/>
                  <a:pt x="264" y="1845"/>
                </a:cubicBezTo>
                <a:cubicBezTo>
                  <a:pt x="266" y="1845"/>
                  <a:pt x="267" y="1846"/>
                  <a:pt x="267" y="1847"/>
                </a:cubicBezTo>
                <a:cubicBezTo>
                  <a:pt x="267" y="1848"/>
                  <a:pt x="266" y="1849"/>
                  <a:pt x="264" y="1849"/>
                </a:cubicBezTo>
                <a:cubicBezTo>
                  <a:pt x="263" y="1849"/>
                  <a:pt x="262" y="1848"/>
                  <a:pt x="262" y="1847"/>
                </a:cubicBezTo>
                <a:close/>
                <a:moveTo>
                  <a:pt x="284" y="1846"/>
                </a:moveTo>
                <a:cubicBezTo>
                  <a:pt x="283" y="1846"/>
                  <a:pt x="274" y="1846"/>
                  <a:pt x="271" y="1846"/>
                </a:cubicBezTo>
                <a:cubicBezTo>
                  <a:pt x="270" y="1844"/>
                  <a:pt x="268" y="1842"/>
                  <a:pt x="265" y="1842"/>
                </a:cubicBezTo>
                <a:cubicBezTo>
                  <a:pt x="265" y="1840"/>
                  <a:pt x="262" y="1833"/>
                  <a:pt x="260" y="1831"/>
                </a:cubicBezTo>
                <a:cubicBezTo>
                  <a:pt x="262" y="1828"/>
                  <a:pt x="263" y="1826"/>
                  <a:pt x="265" y="1823"/>
                </a:cubicBezTo>
                <a:cubicBezTo>
                  <a:pt x="268" y="1824"/>
                  <a:pt x="278" y="1823"/>
                  <a:pt x="281" y="1822"/>
                </a:cubicBezTo>
                <a:cubicBezTo>
                  <a:pt x="281" y="1824"/>
                  <a:pt x="283" y="1826"/>
                  <a:pt x="285" y="1826"/>
                </a:cubicBezTo>
                <a:cubicBezTo>
                  <a:pt x="285" y="1830"/>
                  <a:pt x="286" y="1842"/>
                  <a:pt x="287" y="1844"/>
                </a:cubicBezTo>
                <a:cubicBezTo>
                  <a:pt x="286" y="1844"/>
                  <a:pt x="285" y="1845"/>
                  <a:pt x="284" y="1846"/>
                </a:cubicBezTo>
                <a:close/>
                <a:moveTo>
                  <a:pt x="326" y="1780"/>
                </a:moveTo>
                <a:cubicBezTo>
                  <a:pt x="329" y="1780"/>
                  <a:pt x="332" y="1778"/>
                  <a:pt x="332" y="1776"/>
                </a:cubicBezTo>
                <a:cubicBezTo>
                  <a:pt x="334" y="1776"/>
                  <a:pt x="343" y="1777"/>
                  <a:pt x="346" y="1776"/>
                </a:cubicBezTo>
                <a:cubicBezTo>
                  <a:pt x="346" y="1779"/>
                  <a:pt x="347" y="1781"/>
                  <a:pt x="350" y="1782"/>
                </a:cubicBezTo>
                <a:cubicBezTo>
                  <a:pt x="350" y="1784"/>
                  <a:pt x="351" y="1792"/>
                  <a:pt x="351" y="1795"/>
                </a:cubicBezTo>
                <a:cubicBezTo>
                  <a:pt x="351" y="1796"/>
                  <a:pt x="349" y="1797"/>
                  <a:pt x="349" y="1798"/>
                </a:cubicBezTo>
                <a:cubicBezTo>
                  <a:pt x="340" y="1798"/>
                  <a:pt x="330" y="1797"/>
                  <a:pt x="322" y="1799"/>
                </a:cubicBezTo>
                <a:cubicBezTo>
                  <a:pt x="321" y="1798"/>
                  <a:pt x="320" y="1796"/>
                  <a:pt x="318" y="1796"/>
                </a:cubicBezTo>
                <a:cubicBezTo>
                  <a:pt x="319" y="1794"/>
                  <a:pt x="324" y="1783"/>
                  <a:pt x="326" y="1780"/>
                </a:cubicBezTo>
                <a:close/>
                <a:moveTo>
                  <a:pt x="324" y="1774"/>
                </a:moveTo>
                <a:cubicBezTo>
                  <a:pt x="324" y="1773"/>
                  <a:pt x="326" y="1772"/>
                  <a:pt x="327" y="1772"/>
                </a:cubicBezTo>
                <a:cubicBezTo>
                  <a:pt x="328" y="1772"/>
                  <a:pt x="329" y="1773"/>
                  <a:pt x="329" y="1774"/>
                </a:cubicBezTo>
                <a:cubicBezTo>
                  <a:pt x="329" y="1775"/>
                  <a:pt x="328" y="1776"/>
                  <a:pt x="327" y="1776"/>
                </a:cubicBezTo>
                <a:cubicBezTo>
                  <a:pt x="326" y="1776"/>
                  <a:pt x="324" y="1775"/>
                  <a:pt x="324" y="1774"/>
                </a:cubicBezTo>
                <a:close/>
                <a:moveTo>
                  <a:pt x="245" y="1701"/>
                </a:moveTo>
                <a:cubicBezTo>
                  <a:pt x="248" y="1700"/>
                  <a:pt x="249" y="1698"/>
                  <a:pt x="249" y="1695"/>
                </a:cubicBezTo>
                <a:cubicBezTo>
                  <a:pt x="249" y="1694"/>
                  <a:pt x="249" y="1693"/>
                  <a:pt x="249" y="1693"/>
                </a:cubicBezTo>
                <a:cubicBezTo>
                  <a:pt x="251" y="1691"/>
                  <a:pt x="254" y="1688"/>
                  <a:pt x="257" y="1686"/>
                </a:cubicBezTo>
                <a:cubicBezTo>
                  <a:pt x="258" y="1687"/>
                  <a:pt x="259" y="1687"/>
                  <a:pt x="261" y="1687"/>
                </a:cubicBezTo>
                <a:cubicBezTo>
                  <a:pt x="261" y="1687"/>
                  <a:pt x="262" y="1687"/>
                  <a:pt x="262" y="1687"/>
                </a:cubicBezTo>
                <a:cubicBezTo>
                  <a:pt x="264" y="1692"/>
                  <a:pt x="266" y="1698"/>
                  <a:pt x="268" y="1702"/>
                </a:cubicBezTo>
                <a:cubicBezTo>
                  <a:pt x="267" y="1703"/>
                  <a:pt x="267" y="1704"/>
                  <a:pt x="267" y="1706"/>
                </a:cubicBezTo>
                <a:cubicBezTo>
                  <a:pt x="267" y="1707"/>
                  <a:pt x="267" y="1707"/>
                  <a:pt x="268" y="1708"/>
                </a:cubicBezTo>
                <a:cubicBezTo>
                  <a:pt x="264" y="1711"/>
                  <a:pt x="259" y="1714"/>
                  <a:pt x="258" y="1716"/>
                </a:cubicBezTo>
                <a:cubicBezTo>
                  <a:pt x="254" y="1714"/>
                  <a:pt x="250" y="1712"/>
                  <a:pt x="246" y="1709"/>
                </a:cubicBezTo>
                <a:cubicBezTo>
                  <a:pt x="246" y="1709"/>
                  <a:pt x="246" y="1709"/>
                  <a:pt x="246" y="1709"/>
                </a:cubicBezTo>
                <a:cubicBezTo>
                  <a:pt x="245" y="1707"/>
                  <a:pt x="245" y="1704"/>
                  <a:pt x="245" y="1701"/>
                </a:cubicBezTo>
                <a:close/>
                <a:moveTo>
                  <a:pt x="238" y="1669"/>
                </a:moveTo>
                <a:cubicBezTo>
                  <a:pt x="234" y="1671"/>
                  <a:pt x="231" y="1673"/>
                  <a:pt x="227" y="1675"/>
                </a:cubicBezTo>
                <a:cubicBezTo>
                  <a:pt x="226" y="1674"/>
                  <a:pt x="225" y="1674"/>
                  <a:pt x="224" y="1674"/>
                </a:cubicBezTo>
                <a:cubicBezTo>
                  <a:pt x="222" y="1674"/>
                  <a:pt x="221" y="1675"/>
                  <a:pt x="220" y="1676"/>
                </a:cubicBezTo>
                <a:cubicBezTo>
                  <a:pt x="214" y="1675"/>
                  <a:pt x="205" y="1674"/>
                  <a:pt x="202" y="1674"/>
                </a:cubicBezTo>
                <a:cubicBezTo>
                  <a:pt x="211" y="1668"/>
                  <a:pt x="220" y="1665"/>
                  <a:pt x="230" y="1661"/>
                </a:cubicBezTo>
                <a:cubicBezTo>
                  <a:pt x="235" y="1659"/>
                  <a:pt x="239" y="1657"/>
                  <a:pt x="244" y="1655"/>
                </a:cubicBezTo>
                <a:cubicBezTo>
                  <a:pt x="244" y="1655"/>
                  <a:pt x="243" y="1658"/>
                  <a:pt x="243" y="1661"/>
                </a:cubicBezTo>
                <a:cubicBezTo>
                  <a:pt x="240" y="1661"/>
                  <a:pt x="237" y="1663"/>
                  <a:pt x="237" y="1666"/>
                </a:cubicBezTo>
                <a:cubicBezTo>
                  <a:pt x="237" y="1667"/>
                  <a:pt x="237" y="1668"/>
                  <a:pt x="238" y="1669"/>
                </a:cubicBezTo>
                <a:close/>
                <a:moveTo>
                  <a:pt x="218" y="1680"/>
                </a:moveTo>
                <a:cubicBezTo>
                  <a:pt x="218" y="1680"/>
                  <a:pt x="218" y="1680"/>
                  <a:pt x="218" y="1680"/>
                </a:cubicBezTo>
                <a:cubicBezTo>
                  <a:pt x="218" y="1683"/>
                  <a:pt x="221" y="1685"/>
                  <a:pt x="224" y="1685"/>
                </a:cubicBezTo>
                <a:cubicBezTo>
                  <a:pt x="225" y="1685"/>
                  <a:pt x="226" y="1685"/>
                  <a:pt x="227" y="1684"/>
                </a:cubicBezTo>
                <a:cubicBezTo>
                  <a:pt x="229" y="1686"/>
                  <a:pt x="230" y="1687"/>
                  <a:pt x="231" y="1687"/>
                </a:cubicBezTo>
                <a:cubicBezTo>
                  <a:pt x="232" y="1689"/>
                  <a:pt x="236" y="1691"/>
                  <a:pt x="238" y="1693"/>
                </a:cubicBezTo>
                <a:cubicBezTo>
                  <a:pt x="238" y="1694"/>
                  <a:pt x="238" y="1695"/>
                  <a:pt x="238" y="1695"/>
                </a:cubicBezTo>
                <a:cubicBezTo>
                  <a:pt x="238" y="1698"/>
                  <a:pt x="240" y="1700"/>
                  <a:pt x="242" y="1701"/>
                </a:cubicBezTo>
                <a:cubicBezTo>
                  <a:pt x="242" y="1704"/>
                  <a:pt x="242" y="1706"/>
                  <a:pt x="242" y="1707"/>
                </a:cubicBezTo>
                <a:cubicBezTo>
                  <a:pt x="241" y="1707"/>
                  <a:pt x="224" y="1695"/>
                  <a:pt x="217" y="1690"/>
                </a:cubicBezTo>
                <a:cubicBezTo>
                  <a:pt x="213" y="1686"/>
                  <a:pt x="208" y="1679"/>
                  <a:pt x="202" y="1677"/>
                </a:cubicBezTo>
                <a:cubicBezTo>
                  <a:pt x="204" y="1678"/>
                  <a:pt x="212" y="1679"/>
                  <a:pt x="218" y="1680"/>
                </a:cubicBezTo>
                <a:close/>
                <a:moveTo>
                  <a:pt x="240" y="1691"/>
                </a:moveTo>
                <a:cubicBezTo>
                  <a:pt x="237" y="1688"/>
                  <a:pt x="233" y="1683"/>
                  <a:pt x="230" y="1681"/>
                </a:cubicBezTo>
                <a:cubicBezTo>
                  <a:pt x="230" y="1680"/>
                  <a:pt x="230" y="1680"/>
                  <a:pt x="230" y="1680"/>
                </a:cubicBezTo>
                <a:cubicBezTo>
                  <a:pt x="230" y="1679"/>
                  <a:pt x="230" y="1679"/>
                  <a:pt x="229" y="1678"/>
                </a:cubicBezTo>
                <a:cubicBezTo>
                  <a:pt x="233" y="1676"/>
                  <a:pt x="237" y="1674"/>
                  <a:pt x="240" y="1671"/>
                </a:cubicBezTo>
                <a:cubicBezTo>
                  <a:pt x="241" y="1672"/>
                  <a:pt x="242" y="1672"/>
                  <a:pt x="243" y="1672"/>
                </a:cubicBezTo>
                <a:cubicBezTo>
                  <a:pt x="244" y="1672"/>
                  <a:pt x="245" y="1672"/>
                  <a:pt x="246" y="1671"/>
                </a:cubicBezTo>
                <a:cubicBezTo>
                  <a:pt x="249" y="1674"/>
                  <a:pt x="253" y="1677"/>
                  <a:pt x="255" y="1679"/>
                </a:cubicBezTo>
                <a:cubicBezTo>
                  <a:pt x="255" y="1680"/>
                  <a:pt x="255" y="1681"/>
                  <a:pt x="255" y="1682"/>
                </a:cubicBezTo>
                <a:cubicBezTo>
                  <a:pt x="255" y="1682"/>
                  <a:pt x="255" y="1682"/>
                  <a:pt x="255" y="1682"/>
                </a:cubicBezTo>
                <a:cubicBezTo>
                  <a:pt x="252" y="1684"/>
                  <a:pt x="249" y="1688"/>
                  <a:pt x="246" y="1690"/>
                </a:cubicBezTo>
                <a:cubicBezTo>
                  <a:pt x="245" y="1690"/>
                  <a:pt x="244" y="1690"/>
                  <a:pt x="244" y="1690"/>
                </a:cubicBezTo>
                <a:cubicBezTo>
                  <a:pt x="242" y="1690"/>
                  <a:pt x="241" y="1690"/>
                  <a:pt x="240" y="1691"/>
                </a:cubicBezTo>
                <a:close/>
                <a:moveTo>
                  <a:pt x="247" y="1654"/>
                </a:moveTo>
                <a:cubicBezTo>
                  <a:pt x="251" y="1652"/>
                  <a:pt x="256" y="1651"/>
                  <a:pt x="261" y="1649"/>
                </a:cubicBezTo>
                <a:cubicBezTo>
                  <a:pt x="261" y="1650"/>
                  <a:pt x="264" y="1652"/>
                  <a:pt x="267" y="1654"/>
                </a:cubicBezTo>
                <a:cubicBezTo>
                  <a:pt x="267" y="1655"/>
                  <a:pt x="267" y="1655"/>
                  <a:pt x="267" y="1656"/>
                </a:cubicBezTo>
                <a:cubicBezTo>
                  <a:pt x="267" y="1658"/>
                  <a:pt x="268" y="1660"/>
                  <a:pt x="270" y="1661"/>
                </a:cubicBezTo>
                <a:cubicBezTo>
                  <a:pt x="267" y="1666"/>
                  <a:pt x="264" y="1672"/>
                  <a:pt x="262" y="1676"/>
                </a:cubicBezTo>
                <a:cubicBezTo>
                  <a:pt x="262" y="1676"/>
                  <a:pt x="261" y="1676"/>
                  <a:pt x="261" y="1676"/>
                </a:cubicBezTo>
                <a:cubicBezTo>
                  <a:pt x="260" y="1676"/>
                  <a:pt x="259" y="1676"/>
                  <a:pt x="258" y="1676"/>
                </a:cubicBezTo>
                <a:cubicBezTo>
                  <a:pt x="255" y="1674"/>
                  <a:pt x="251" y="1671"/>
                  <a:pt x="248" y="1669"/>
                </a:cubicBezTo>
                <a:cubicBezTo>
                  <a:pt x="249" y="1668"/>
                  <a:pt x="249" y="1667"/>
                  <a:pt x="249" y="1666"/>
                </a:cubicBezTo>
                <a:cubicBezTo>
                  <a:pt x="249" y="1665"/>
                  <a:pt x="248" y="1663"/>
                  <a:pt x="247" y="1662"/>
                </a:cubicBezTo>
                <a:cubicBezTo>
                  <a:pt x="247" y="1658"/>
                  <a:pt x="247" y="1654"/>
                  <a:pt x="247" y="1654"/>
                </a:cubicBezTo>
                <a:close/>
                <a:moveTo>
                  <a:pt x="378" y="1654"/>
                </a:moveTo>
                <a:cubicBezTo>
                  <a:pt x="378" y="1652"/>
                  <a:pt x="377" y="1651"/>
                  <a:pt x="377" y="1651"/>
                </a:cubicBezTo>
                <a:cubicBezTo>
                  <a:pt x="378" y="1650"/>
                  <a:pt x="378" y="1650"/>
                  <a:pt x="379" y="1650"/>
                </a:cubicBezTo>
                <a:cubicBezTo>
                  <a:pt x="379" y="1650"/>
                  <a:pt x="381" y="1652"/>
                  <a:pt x="381" y="1653"/>
                </a:cubicBezTo>
                <a:cubicBezTo>
                  <a:pt x="384" y="1655"/>
                  <a:pt x="387" y="1653"/>
                  <a:pt x="386" y="1650"/>
                </a:cubicBezTo>
                <a:cubicBezTo>
                  <a:pt x="386" y="1649"/>
                  <a:pt x="385" y="1648"/>
                  <a:pt x="385" y="1647"/>
                </a:cubicBezTo>
                <a:cubicBezTo>
                  <a:pt x="386" y="1647"/>
                  <a:pt x="387" y="1646"/>
                  <a:pt x="388" y="1646"/>
                </a:cubicBezTo>
                <a:cubicBezTo>
                  <a:pt x="388" y="1647"/>
                  <a:pt x="389" y="1648"/>
                  <a:pt x="390" y="1649"/>
                </a:cubicBezTo>
                <a:cubicBezTo>
                  <a:pt x="391" y="1650"/>
                  <a:pt x="395" y="1649"/>
                  <a:pt x="395" y="1647"/>
                </a:cubicBezTo>
                <a:cubicBezTo>
                  <a:pt x="395" y="1645"/>
                  <a:pt x="394" y="1644"/>
                  <a:pt x="394" y="1643"/>
                </a:cubicBezTo>
                <a:cubicBezTo>
                  <a:pt x="394" y="1642"/>
                  <a:pt x="395" y="1642"/>
                  <a:pt x="396" y="1642"/>
                </a:cubicBezTo>
                <a:cubicBezTo>
                  <a:pt x="396" y="1643"/>
                  <a:pt x="396" y="1644"/>
                  <a:pt x="396" y="1644"/>
                </a:cubicBezTo>
                <a:cubicBezTo>
                  <a:pt x="397" y="1648"/>
                  <a:pt x="403" y="1647"/>
                  <a:pt x="402" y="1643"/>
                </a:cubicBezTo>
                <a:cubicBezTo>
                  <a:pt x="402" y="1642"/>
                  <a:pt x="402" y="1641"/>
                  <a:pt x="401" y="1640"/>
                </a:cubicBezTo>
                <a:cubicBezTo>
                  <a:pt x="402" y="1639"/>
                  <a:pt x="403" y="1639"/>
                  <a:pt x="404" y="1639"/>
                </a:cubicBezTo>
                <a:cubicBezTo>
                  <a:pt x="404" y="1640"/>
                  <a:pt x="404" y="1641"/>
                  <a:pt x="405" y="1641"/>
                </a:cubicBezTo>
                <a:cubicBezTo>
                  <a:pt x="406" y="1643"/>
                  <a:pt x="409" y="1643"/>
                  <a:pt x="410" y="1641"/>
                </a:cubicBezTo>
                <a:cubicBezTo>
                  <a:pt x="410" y="1639"/>
                  <a:pt x="410" y="1638"/>
                  <a:pt x="410" y="1637"/>
                </a:cubicBezTo>
                <a:cubicBezTo>
                  <a:pt x="411" y="1637"/>
                  <a:pt x="412" y="1636"/>
                  <a:pt x="413" y="1636"/>
                </a:cubicBezTo>
                <a:cubicBezTo>
                  <a:pt x="413" y="1637"/>
                  <a:pt x="413" y="1638"/>
                  <a:pt x="413" y="1639"/>
                </a:cubicBezTo>
                <a:cubicBezTo>
                  <a:pt x="414" y="1642"/>
                  <a:pt x="420" y="1641"/>
                  <a:pt x="419" y="1637"/>
                </a:cubicBezTo>
                <a:cubicBezTo>
                  <a:pt x="419" y="1637"/>
                  <a:pt x="419" y="1636"/>
                  <a:pt x="418" y="1635"/>
                </a:cubicBezTo>
                <a:cubicBezTo>
                  <a:pt x="419" y="1635"/>
                  <a:pt x="420" y="1635"/>
                  <a:pt x="421" y="1635"/>
                </a:cubicBezTo>
                <a:cubicBezTo>
                  <a:pt x="421" y="1636"/>
                  <a:pt x="421" y="1637"/>
                  <a:pt x="421" y="1639"/>
                </a:cubicBezTo>
                <a:cubicBezTo>
                  <a:pt x="422" y="1640"/>
                  <a:pt x="423" y="1641"/>
                  <a:pt x="425" y="1641"/>
                </a:cubicBezTo>
                <a:cubicBezTo>
                  <a:pt x="426" y="1641"/>
                  <a:pt x="428" y="1640"/>
                  <a:pt x="428" y="1638"/>
                </a:cubicBezTo>
                <a:cubicBezTo>
                  <a:pt x="428" y="1637"/>
                  <a:pt x="427" y="1635"/>
                  <a:pt x="427" y="1634"/>
                </a:cubicBezTo>
                <a:cubicBezTo>
                  <a:pt x="428" y="1634"/>
                  <a:pt x="428" y="1634"/>
                  <a:pt x="429" y="1634"/>
                </a:cubicBezTo>
                <a:cubicBezTo>
                  <a:pt x="429" y="1635"/>
                  <a:pt x="430" y="1637"/>
                  <a:pt x="430" y="1638"/>
                </a:cubicBezTo>
                <a:cubicBezTo>
                  <a:pt x="430" y="1639"/>
                  <a:pt x="432" y="1640"/>
                  <a:pt x="433" y="1640"/>
                </a:cubicBezTo>
                <a:cubicBezTo>
                  <a:pt x="435" y="1639"/>
                  <a:pt x="435" y="1638"/>
                  <a:pt x="435" y="1636"/>
                </a:cubicBezTo>
                <a:cubicBezTo>
                  <a:pt x="435" y="1635"/>
                  <a:pt x="435" y="1635"/>
                  <a:pt x="435" y="1634"/>
                </a:cubicBezTo>
                <a:cubicBezTo>
                  <a:pt x="435" y="1634"/>
                  <a:pt x="435" y="1634"/>
                  <a:pt x="436" y="1634"/>
                </a:cubicBezTo>
                <a:cubicBezTo>
                  <a:pt x="436" y="1636"/>
                  <a:pt x="437" y="1639"/>
                  <a:pt x="438" y="1641"/>
                </a:cubicBezTo>
                <a:cubicBezTo>
                  <a:pt x="426" y="1640"/>
                  <a:pt x="415" y="1649"/>
                  <a:pt x="403" y="1652"/>
                </a:cubicBezTo>
                <a:cubicBezTo>
                  <a:pt x="403" y="1652"/>
                  <a:pt x="402" y="1653"/>
                  <a:pt x="402" y="1654"/>
                </a:cubicBezTo>
                <a:cubicBezTo>
                  <a:pt x="405" y="1660"/>
                  <a:pt x="409" y="1671"/>
                  <a:pt x="417" y="1675"/>
                </a:cubicBezTo>
                <a:cubicBezTo>
                  <a:pt x="413" y="1675"/>
                  <a:pt x="411" y="1675"/>
                  <a:pt x="411" y="1675"/>
                </a:cubicBezTo>
                <a:cubicBezTo>
                  <a:pt x="410" y="1675"/>
                  <a:pt x="409" y="1677"/>
                  <a:pt x="409" y="1678"/>
                </a:cubicBezTo>
                <a:cubicBezTo>
                  <a:pt x="419" y="1688"/>
                  <a:pt x="425" y="1699"/>
                  <a:pt x="427" y="1704"/>
                </a:cubicBezTo>
                <a:cubicBezTo>
                  <a:pt x="431" y="1711"/>
                  <a:pt x="435" y="1717"/>
                  <a:pt x="439" y="1723"/>
                </a:cubicBezTo>
                <a:cubicBezTo>
                  <a:pt x="437" y="1722"/>
                  <a:pt x="434" y="1721"/>
                  <a:pt x="432" y="1720"/>
                </a:cubicBezTo>
                <a:cubicBezTo>
                  <a:pt x="432" y="1719"/>
                  <a:pt x="432" y="1719"/>
                  <a:pt x="432" y="1718"/>
                </a:cubicBezTo>
                <a:cubicBezTo>
                  <a:pt x="433" y="1717"/>
                  <a:pt x="432" y="1715"/>
                  <a:pt x="431" y="1715"/>
                </a:cubicBezTo>
                <a:cubicBezTo>
                  <a:pt x="429" y="1714"/>
                  <a:pt x="429" y="1715"/>
                  <a:pt x="428" y="1716"/>
                </a:cubicBezTo>
                <a:cubicBezTo>
                  <a:pt x="427" y="1717"/>
                  <a:pt x="427" y="1717"/>
                  <a:pt x="427" y="1718"/>
                </a:cubicBezTo>
                <a:cubicBezTo>
                  <a:pt x="426" y="1718"/>
                  <a:pt x="425" y="1717"/>
                  <a:pt x="424" y="1717"/>
                </a:cubicBezTo>
                <a:cubicBezTo>
                  <a:pt x="425" y="1715"/>
                  <a:pt x="426" y="1713"/>
                  <a:pt x="425" y="1712"/>
                </a:cubicBezTo>
                <a:cubicBezTo>
                  <a:pt x="424" y="1711"/>
                  <a:pt x="424" y="1711"/>
                  <a:pt x="423" y="1711"/>
                </a:cubicBezTo>
                <a:cubicBezTo>
                  <a:pt x="422" y="1711"/>
                  <a:pt x="420" y="1713"/>
                  <a:pt x="419" y="1715"/>
                </a:cubicBezTo>
                <a:cubicBezTo>
                  <a:pt x="419" y="1714"/>
                  <a:pt x="418" y="1714"/>
                  <a:pt x="417" y="1713"/>
                </a:cubicBezTo>
                <a:cubicBezTo>
                  <a:pt x="418" y="1712"/>
                  <a:pt x="419" y="1710"/>
                  <a:pt x="419" y="1708"/>
                </a:cubicBezTo>
                <a:cubicBezTo>
                  <a:pt x="418" y="1707"/>
                  <a:pt x="417" y="1706"/>
                  <a:pt x="415" y="1707"/>
                </a:cubicBezTo>
                <a:cubicBezTo>
                  <a:pt x="415" y="1707"/>
                  <a:pt x="413" y="1710"/>
                  <a:pt x="412" y="1711"/>
                </a:cubicBezTo>
                <a:cubicBezTo>
                  <a:pt x="411" y="1710"/>
                  <a:pt x="410" y="1709"/>
                  <a:pt x="409" y="1709"/>
                </a:cubicBezTo>
                <a:cubicBezTo>
                  <a:pt x="410" y="1707"/>
                  <a:pt x="411" y="1706"/>
                  <a:pt x="411" y="1704"/>
                </a:cubicBezTo>
                <a:cubicBezTo>
                  <a:pt x="411" y="1702"/>
                  <a:pt x="409" y="1702"/>
                  <a:pt x="407" y="1702"/>
                </a:cubicBezTo>
                <a:cubicBezTo>
                  <a:pt x="406" y="1703"/>
                  <a:pt x="404" y="1705"/>
                  <a:pt x="404" y="1705"/>
                </a:cubicBezTo>
                <a:cubicBezTo>
                  <a:pt x="403" y="1705"/>
                  <a:pt x="403" y="1704"/>
                  <a:pt x="402" y="1704"/>
                </a:cubicBezTo>
                <a:cubicBezTo>
                  <a:pt x="402" y="1704"/>
                  <a:pt x="405" y="1700"/>
                  <a:pt x="404" y="1699"/>
                </a:cubicBezTo>
                <a:cubicBezTo>
                  <a:pt x="404" y="1698"/>
                  <a:pt x="403" y="1697"/>
                  <a:pt x="403" y="1697"/>
                </a:cubicBezTo>
                <a:cubicBezTo>
                  <a:pt x="401" y="1697"/>
                  <a:pt x="399" y="1698"/>
                  <a:pt x="397" y="1700"/>
                </a:cubicBezTo>
                <a:cubicBezTo>
                  <a:pt x="396" y="1699"/>
                  <a:pt x="396" y="1698"/>
                  <a:pt x="395" y="1698"/>
                </a:cubicBezTo>
                <a:cubicBezTo>
                  <a:pt x="396" y="1697"/>
                  <a:pt x="397" y="1695"/>
                  <a:pt x="397" y="1694"/>
                </a:cubicBezTo>
                <a:cubicBezTo>
                  <a:pt x="397" y="1693"/>
                  <a:pt x="396" y="1692"/>
                  <a:pt x="395" y="1692"/>
                </a:cubicBezTo>
                <a:cubicBezTo>
                  <a:pt x="394" y="1692"/>
                  <a:pt x="392" y="1693"/>
                  <a:pt x="391" y="1694"/>
                </a:cubicBezTo>
                <a:cubicBezTo>
                  <a:pt x="391" y="1694"/>
                  <a:pt x="390" y="1693"/>
                  <a:pt x="390" y="1693"/>
                </a:cubicBezTo>
                <a:cubicBezTo>
                  <a:pt x="391" y="1692"/>
                  <a:pt x="392" y="1691"/>
                  <a:pt x="393" y="1690"/>
                </a:cubicBezTo>
                <a:cubicBezTo>
                  <a:pt x="393" y="1689"/>
                  <a:pt x="393" y="1688"/>
                  <a:pt x="393" y="1688"/>
                </a:cubicBezTo>
                <a:cubicBezTo>
                  <a:pt x="392" y="1687"/>
                  <a:pt x="391" y="1686"/>
                  <a:pt x="390" y="1687"/>
                </a:cubicBezTo>
                <a:cubicBezTo>
                  <a:pt x="389" y="1687"/>
                  <a:pt x="386" y="1689"/>
                  <a:pt x="386" y="1689"/>
                </a:cubicBezTo>
                <a:cubicBezTo>
                  <a:pt x="386" y="1688"/>
                  <a:pt x="385" y="1687"/>
                  <a:pt x="385" y="1687"/>
                </a:cubicBezTo>
                <a:cubicBezTo>
                  <a:pt x="387" y="1686"/>
                  <a:pt x="388" y="1683"/>
                  <a:pt x="388" y="1682"/>
                </a:cubicBezTo>
                <a:cubicBezTo>
                  <a:pt x="388" y="1680"/>
                  <a:pt x="387" y="1680"/>
                  <a:pt x="386" y="1680"/>
                </a:cubicBezTo>
                <a:cubicBezTo>
                  <a:pt x="384" y="1680"/>
                  <a:pt x="383" y="1681"/>
                  <a:pt x="381" y="1682"/>
                </a:cubicBezTo>
                <a:cubicBezTo>
                  <a:pt x="381" y="1681"/>
                  <a:pt x="380" y="1681"/>
                  <a:pt x="380" y="1680"/>
                </a:cubicBezTo>
                <a:cubicBezTo>
                  <a:pt x="381" y="1680"/>
                  <a:pt x="384" y="1678"/>
                  <a:pt x="384" y="1677"/>
                </a:cubicBezTo>
                <a:cubicBezTo>
                  <a:pt x="385" y="1675"/>
                  <a:pt x="384" y="1673"/>
                  <a:pt x="383" y="1673"/>
                </a:cubicBezTo>
                <a:cubicBezTo>
                  <a:pt x="381" y="1672"/>
                  <a:pt x="377" y="1674"/>
                  <a:pt x="377" y="1675"/>
                </a:cubicBezTo>
                <a:cubicBezTo>
                  <a:pt x="377" y="1674"/>
                  <a:pt x="376" y="1674"/>
                  <a:pt x="376" y="1673"/>
                </a:cubicBezTo>
                <a:cubicBezTo>
                  <a:pt x="377" y="1672"/>
                  <a:pt x="380" y="1669"/>
                  <a:pt x="380" y="1668"/>
                </a:cubicBezTo>
                <a:cubicBezTo>
                  <a:pt x="381" y="1667"/>
                  <a:pt x="380" y="1665"/>
                  <a:pt x="379" y="1665"/>
                </a:cubicBezTo>
                <a:cubicBezTo>
                  <a:pt x="379" y="1665"/>
                  <a:pt x="374" y="1666"/>
                  <a:pt x="373" y="1667"/>
                </a:cubicBezTo>
                <a:cubicBezTo>
                  <a:pt x="372" y="1667"/>
                  <a:pt x="372" y="1666"/>
                  <a:pt x="372" y="1666"/>
                </a:cubicBezTo>
                <a:cubicBezTo>
                  <a:pt x="374" y="1665"/>
                  <a:pt x="376" y="1663"/>
                  <a:pt x="376" y="1660"/>
                </a:cubicBezTo>
                <a:cubicBezTo>
                  <a:pt x="376" y="1660"/>
                  <a:pt x="376" y="1659"/>
                  <a:pt x="375" y="1659"/>
                </a:cubicBezTo>
                <a:cubicBezTo>
                  <a:pt x="373" y="1658"/>
                  <a:pt x="371" y="1659"/>
                  <a:pt x="369" y="1660"/>
                </a:cubicBezTo>
                <a:cubicBezTo>
                  <a:pt x="368" y="1658"/>
                  <a:pt x="366" y="1655"/>
                  <a:pt x="364" y="1653"/>
                </a:cubicBezTo>
                <a:cubicBezTo>
                  <a:pt x="367" y="1653"/>
                  <a:pt x="369" y="1653"/>
                  <a:pt x="371" y="1652"/>
                </a:cubicBezTo>
                <a:cubicBezTo>
                  <a:pt x="372" y="1654"/>
                  <a:pt x="373" y="1656"/>
                  <a:pt x="375" y="1656"/>
                </a:cubicBezTo>
                <a:cubicBezTo>
                  <a:pt x="377" y="1657"/>
                  <a:pt x="379" y="1656"/>
                  <a:pt x="378" y="1654"/>
                </a:cubicBezTo>
                <a:close/>
                <a:moveTo>
                  <a:pt x="424" y="1418"/>
                </a:moveTo>
                <a:cubicBezTo>
                  <a:pt x="425" y="1426"/>
                  <a:pt x="426" y="1433"/>
                  <a:pt x="427" y="1440"/>
                </a:cubicBezTo>
                <a:cubicBezTo>
                  <a:pt x="426" y="1440"/>
                  <a:pt x="425" y="1440"/>
                  <a:pt x="424" y="1440"/>
                </a:cubicBezTo>
                <a:cubicBezTo>
                  <a:pt x="420" y="1441"/>
                  <a:pt x="416" y="1446"/>
                  <a:pt x="414" y="1452"/>
                </a:cubicBezTo>
                <a:cubicBezTo>
                  <a:pt x="411" y="1447"/>
                  <a:pt x="406" y="1438"/>
                  <a:pt x="404" y="1436"/>
                </a:cubicBezTo>
                <a:cubicBezTo>
                  <a:pt x="405" y="1430"/>
                  <a:pt x="409" y="1424"/>
                  <a:pt x="412" y="1419"/>
                </a:cubicBezTo>
                <a:cubicBezTo>
                  <a:pt x="415" y="1415"/>
                  <a:pt x="420" y="1409"/>
                  <a:pt x="423" y="1405"/>
                </a:cubicBezTo>
                <a:cubicBezTo>
                  <a:pt x="423" y="1408"/>
                  <a:pt x="423" y="1416"/>
                  <a:pt x="424" y="1418"/>
                </a:cubicBezTo>
                <a:close/>
                <a:moveTo>
                  <a:pt x="487" y="1481"/>
                </a:moveTo>
                <a:cubicBezTo>
                  <a:pt x="485" y="1480"/>
                  <a:pt x="483" y="1480"/>
                  <a:pt x="481" y="1479"/>
                </a:cubicBezTo>
                <a:cubicBezTo>
                  <a:pt x="481" y="1474"/>
                  <a:pt x="481" y="1468"/>
                  <a:pt x="481" y="1463"/>
                </a:cubicBezTo>
                <a:cubicBezTo>
                  <a:pt x="481" y="1463"/>
                  <a:pt x="484" y="1460"/>
                  <a:pt x="485" y="1458"/>
                </a:cubicBezTo>
                <a:cubicBezTo>
                  <a:pt x="485" y="1466"/>
                  <a:pt x="486" y="1473"/>
                  <a:pt x="487" y="1481"/>
                </a:cubicBezTo>
                <a:close/>
                <a:moveTo>
                  <a:pt x="486" y="1492"/>
                </a:moveTo>
                <a:cubicBezTo>
                  <a:pt x="485" y="1493"/>
                  <a:pt x="485" y="1494"/>
                  <a:pt x="485" y="1495"/>
                </a:cubicBezTo>
                <a:cubicBezTo>
                  <a:pt x="485" y="1498"/>
                  <a:pt x="490" y="1499"/>
                  <a:pt x="491" y="1496"/>
                </a:cubicBezTo>
                <a:cubicBezTo>
                  <a:pt x="491" y="1495"/>
                  <a:pt x="491" y="1494"/>
                  <a:pt x="491" y="1493"/>
                </a:cubicBezTo>
                <a:cubicBezTo>
                  <a:pt x="492" y="1494"/>
                  <a:pt x="493" y="1494"/>
                  <a:pt x="494" y="1494"/>
                </a:cubicBezTo>
                <a:cubicBezTo>
                  <a:pt x="493" y="1495"/>
                  <a:pt x="493" y="1495"/>
                  <a:pt x="493" y="1496"/>
                </a:cubicBezTo>
                <a:cubicBezTo>
                  <a:pt x="492" y="1497"/>
                  <a:pt x="492" y="1499"/>
                  <a:pt x="494" y="1500"/>
                </a:cubicBezTo>
                <a:cubicBezTo>
                  <a:pt x="496" y="1501"/>
                  <a:pt x="498" y="1498"/>
                  <a:pt x="498" y="1496"/>
                </a:cubicBezTo>
                <a:cubicBezTo>
                  <a:pt x="499" y="1496"/>
                  <a:pt x="500" y="1496"/>
                  <a:pt x="501" y="1497"/>
                </a:cubicBezTo>
                <a:cubicBezTo>
                  <a:pt x="500" y="1497"/>
                  <a:pt x="500" y="1498"/>
                  <a:pt x="500" y="1499"/>
                </a:cubicBezTo>
                <a:cubicBezTo>
                  <a:pt x="498" y="1502"/>
                  <a:pt x="502" y="1504"/>
                  <a:pt x="504" y="1501"/>
                </a:cubicBezTo>
                <a:cubicBezTo>
                  <a:pt x="504" y="1501"/>
                  <a:pt x="505" y="1500"/>
                  <a:pt x="505" y="1499"/>
                </a:cubicBezTo>
                <a:cubicBezTo>
                  <a:pt x="506" y="1499"/>
                  <a:pt x="506" y="1499"/>
                  <a:pt x="506" y="1499"/>
                </a:cubicBezTo>
                <a:cubicBezTo>
                  <a:pt x="506" y="1499"/>
                  <a:pt x="506" y="1499"/>
                  <a:pt x="506" y="1499"/>
                </a:cubicBezTo>
                <a:cubicBezTo>
                  <a:pt x="506" y="1500"/>
                  <a:pt x="505" y="1501"/>
                  <a:pt x="505" y="1502"/>
                </a:cubicBezTo>
                <a:cubicBezTo>
                  <a:pt x="504" y="1504"/>
                  <a:pt x="504" y="1505"/>
                  <a:pt x="505" y="1506"/>
                </a:cubicBezTo>
                <a:cubicBezTo>
                  <a:pt x="506" y="1507"/>
                  <a:pt x="508" y="1507"/>
                  <a:pt x="509" y="1506"/>
                </a:cubicBezTo>
                <a:cubicBezTo>
                  <a:pt x="510" y="1505"/>
                  <a:pt x="511" y="1504"/>
                  <a:pt x="511" y="1502"/>
                </a:cubicBezTo>
                <a:cubicBezTo>
                  <a:pt x="512" y="1502"/>
                  <a:pt x="512" y="1503"/>
                  <a:pt x="513" y="1503"/>
                </a:cubicBezTo>
                <a:cubicBezTo>
                  <a:pt x="511" y="1504"/>
                  <a:pt x="511" y="1506"/>
                  <a:pt x="511" y="1507"/>
                </a:cubicBezTo>
                <a:cubicBezTo>
                  <a:pt x="511" y="1509"/>
                  <a:pt x="513" y="1511"/>
                  <a:pt x="515" y="1510"/>
                </a:cubicBezTo>
                <a:cubicBezTo>
                  <a:pt x="517" y="1509"/>
                  <a:pt x="517" y="1508"/>
                  <a:pt x="518" y="1506"/>
                </a:cubicBezTo>
                <a:cubicBezTo>
                  <a:pt x="518" y="1507"/>
                  <a:pt x="519" y="1507"/>
                  <a:pt x="519" y="1507"/>
                </a:cubicBezTo>
                <a:cubicBezTo>
                  <a:pt x="518" y="1508"/>
                  <a:pt x="518" y="1513"/>
                  <a:pt x="519" y="1513"/>
                </a:cubicBezTo>
                <a:cubicBezTo>
                  <a:pt x="520" y="1514"/>
                  <a:pt x="522" y="1514"/>
                  <a:pt x="523" y="1512"/>
                </a:cubicBezTo>
                <a:cubicBezTo>
                  <a:pt x="523" y="1512"/>
                  <a:pt x="523" y="1511"/>
                  <a:pt x="524" y="1511"/>
                </a:cubicBezTo>
                <a:cubicBezTo>
                  <a:pt x="525" y="1512"/>
                  <a:pt x="526" y="1513"/>
                  <a:pt x="527" y="1514"/>
                </a:cubicBezTo>
                <a:cubicBezTo>
                  <a:pt x="525" y="1519"/>
                  <a:pt x="524" y="1525"/>
                  <a:pt x="523" y="1531"/>
                </a:cubicBezTo>
                <a:cubicBezTo>
                  <a:pt x="519" y="1528"/>
                  <a:pt x="515" y="1526"/>
                  <a:pt x="511" y="1525"/>
                </a:cubicBezTo>
                <a:cubicBezTo>
                  <a:pt x="504" y="1521"/>
                  <a:pt x="492" y="1518"/>
                  <a:pt x="492" y="1518"/>
                </a:cubicBezTo>
                <a:cubicBezTo>
                  <a:pt x="487" y="1530"/>
                  <a:pt x="485" y="1550"/>
                  <a:pt x="490" y="1563"/>
                </a:cubicBezTo>
                <a:cubicBezTo>
                  <a:pt x="486" y="1561"/>
                  <a:pt x="481" y="1559"/>
                  <a:pt x="475" y="1558"/>
                </a:cubicBezTo>
                <a:cubicBezTo>
                  <a:pt x="476" y="1557"/>
                  <a:pt x="477" y="1557"/>
                  <a:pt x="478" y="1556"/>
                </a:cubicBezTo>
                <a:cubicBezTo>
                  <a:pt x="478" y="1555"/>
                  <a:pt x="478" y="1554"/>
                  <a:pt x="477" y="1553"/>
                </a:cubicBezTo>
                <a:cubicBezTo>
                  <a:pt x="476" y="1553"/>
                  <a:pt x="474" y="1553"/>
                  <a:pt x="473" y="1553"/>
                </a:cubicBezTo>
                <a:cubicBezTo>
                  <a:pt x="472" y="1553"/>
                  <a:pt x="472" y="1552"/>
                  <a:pt x="472" y="1551"/>
                </a:cubicBezTo>
                <a:cubicBezTo>
                  <a:pt x="474" y="1551"/>
                  <a:pt x="475" y="1550"/>
                  <a:pt x="476" y="1548"/>
                </a:cubicBezTo>
                <a:cubicBezTo>
                  <a:pt x="476" y="1546"/>
                  <a:pt x="474" y="1546"/>
                  <a:pt x="474" y="1546"/>
                </a:cubicBezTo>
                <a:cubicBezTo>
                  <a:pt x="472" y="1546"/>
                  <a:pt x="471" y="1546"/>
                  <a:pt x="470" y="1546"/>
                </a:cubicBezTo>
                <a:cubicBezTo>
                  <a:pt x="470" y="1545"/>
                  <a:pt x="470" y="1544"/>
                  <a:pt x="470" y="1543"/>
                </a:cubicBezTo>
                <a:cubicBezTo>
                  <a:pt x="470" y="1543"/>
                  <a:pt x="473" y="1543"/>
                  <a:pt x="475" y="1541"/>
                </a:cubicBezTo>
                <a:cubicBezTo>
                  <a:pt x="476" y="1540"/>
                  <a:pt x="475" y="1538"/>
                  <a:pt x="474" y="1537"/>
                </a:cubicBezTo>
                <a:cubicBezTo>
                  <a:pt x="472" y="1537"/>
                  <a:pt x="469" y="1537"/>
                  <a:pt x="469" y="1537"/>
                </a:cubicBezTo>
                <a:cubicBezTo>
                  <a:pt x="469" y="1536"/>
                  <a:pt x="469" y="1535"/>
                  <a:pt x="469" y="1535"/>
                </a:cubicBezTo>
                <a:cubicBezTo>
                  <a:pt x="470" y="1535"/>
                  <a:pt x="472" y="1535"/>
                  <a:pt x="474" y="1533"/>
                </a:cubicBezTo>
                <a:cubicBezTo>
                  <a:pt x="474" y="1533"/>
                  <a:pt x="474" y="1531"/>
                  <a:pt x="474" y="1531"/>
                </a:cubicBezTo>
                <a:cubicBezTo>
                  <a:pt x="473" y="1529"/>
                  <a:pt x="471" y="1529"/>
                  <a:pt x="469" y="1529"/>
                </a:cubicBezTo>
                <a:cubicBezTo>
                  <a:pt x="469" y="1528"/>
                  <a:pt x="469" y="1528"/>
                  <a:pt x="469" y="1527"/>
                </a:cubicBezTo>
                <a:cubicBezTo>
                  <a:pt x="469" y="1527"/>
                  <a:pt x="473" y="1527"/>
                  <a:pt x="474" y="1526"/>
                </a:cubicBezTo>
                <a:cubicBezTo>
                  <a:pt x="475" y="1525"/>
                  <a:pt x="475" y="1524"/>
                  <a:pt x="474" y="1523"/>
                </a:cubicBezTo>
                <a:cubicBezTo>
                  <a:pt x="473" y="1522"/>
                  <a:pt x="470" y="1521"/>
                  <a:pt x="470" y="1521"/>
                </a:cubicBezTo>
                <a:cubicBezTo>
                  <a:pt x="470" y="1520"/>
                  <a:pt x="470" y="1519"/>
                  <a:pt x="470" y="1518"/>
                </a:cubicBezTo>
                <a:cubicBezTo>
                  <a:pt x="471" y="1518"/>
                  <a:pt x="472" y="1518"/>
                  <a:pt x="472" y="1518"/>
                </a:cubicBezTo>
                <a:cubicBezTo>
                  <a:pt x="474" y="1518"/>
                  <a:pt x="475" y="1517"/>
                  <a:pt x="476" y="1516"/>
                </a:cubicBezTo>
                <a:cubicBezTo>
                  <a:pt x="477" y="1516"/>
                  <a:pt x="477" y="1514"/>
                  <a:pt x="476" y="1514"/>
                </a:cubicBezTo>
                <a:cubicBezTo>
                  <a:pt x="476" y="1513"/>
                  <a:pt x="474" y="1513"/>
                  <a:pt x="473" y="1512"/>
                </a:cubicBezTo>
                <a:cubicBezTo>
                  <a:pt x="473" y="1512"/>
                  <a:pt x="472" y="1512"/>
                  <a:pt x="472" y="1512"/>
                </a:cubicBezTo>
                <a:cubicBezTo>
                  <a:pt x="472" y="1511"/>
                  <a:pt x="472" y="1509"/>
                  <a:pt x="472" y="1508"/>
                </a:cubicBezTo>
                <a:cubicBezTo>
                  <a:pt x="473" y="1508"/>
                  <a:pt x="474" y="1509"/>
                  <a:pt x="475" y="1509"/>
                </a:cubicBezTo>
                <a:cubicBezTo>
                  <a:pt x="476" y="1509"/>
                  <a:pt x="477" y="1508"/>
                  <a:pt x="478" y="1507"/>
                </a:cubicBezTo>
                <a:cubicBezTo>
                  <a:pt x="479" y="1507"/>
                  <a:pt x="479" y="1505"/>
                  <a:pt x="478" y="1505"/>
                </a:cubicBezTo>
                <a:cubicBezTo>
                  <a:pt x="478" y="1504"/>
                  <a:pt x="477" y="1504"/>
                  <a:pt x="476" y="1503"/>
                </a:cubicBezTo>
                <a:cubicBezTo>
                  <a:pt x="475" y="1503"/>
                  <a:pt x="474" y="1503"/>
                  <a:pt x="474" y="1503"/>
                </a:cubicBezTo>
                <a:cubicBezTo>
                  <a:pt x="474" y="1502"/>
                  <a:pt x="474" y="1501"/>
                  <a:pt x="474" y="1500"/>
                </a:cubicBezTo>
                <a:cubicBezTo>
                  <a:pt x="475" y="1500"/>
                  <a:pt x="477" y="1501"/>
                  <a:pt x="480" y="1501"/>
                </a:cubicBezTo>
                <a:cubicBezTo>
                  <a:pt x="482" y="1499"/>
                  <a:pt x="480" y="1497"/>
                  <a:pt x="480" y="1496"/>
                </a:cubicBezTo>
                <a:cubicBezTo>
                  <a:pt x="479" y="1496"/>
                  <a:pt x="477" y="1494"/>
                  <a:pt x="476" y="1494"/>
                </a:cubicBezTo>
                <a:cubicBezTo>
                  <a:pt x="476" y="1493"/>
                  <a:pt x="477" y="1492"/>
                  <a:pt x="477" y="1491"/>
                </a:cubicBezTo>
                <a:cubicBezTo>
                  <a:pt x="480" y="1491"/>
                  <a:pt x="483" y="1491"/>
                  <a:pt x="486" y="1492"/>
                </a:cubicBezTo>
                <a:close/>
                <a:moveTo>
                  <a:pt x="530" y="1609"/>
                </a:moveTo>
                <a:cubicBezTo>
                  <a:pt x="531" y="1608"/>
                  <a:pt x="532" y="1607"/>
                  <a:pt x="532" y="1606"/>
                </a:cubicBezTo>
                <a:cubicBezTo>
                  <a:pt x="533" y="1607"/>
                  <a:pt x="534" y="1608"/>
                  <a:pt x="534" y="1608"/>
                </a:cubicBezTo>
                <a:cubicBezTo>
                  <a:pt x="533" y="1609"/>
                  <a:pt x="532" y="1610"/>
                  <a:pt x="531" y="1611"/>
                </a:cubicBezTo>
                <a:cubicBezTo>
                  <a:pt x="530" y="1612"/>
                  <a:pt x="530" y="1614"/>
                  <a:pt x="531" y="1615"/>
                </a:cubicBezTo>
                <a:cubicBezTo>
                  <a:pt x="532" y="1616"/>
                  <a:pt x="534" y="1616"/>
                  <a:pt x="535" y="1615"/>
                </a:cubicBezTo>
                <a:cubicBezTo>
                  <a:pt x="536" y="1614"/>
                  <a:pt x="536" y="1614"/>
                  <a:pt x="537" y="1613"/>
                </a:cubicBezTo>
                <a:cubicBezTo>
                  <a:pt x="537" y="1613"/>
                  <a:pt x="538" y="1615"/>
                  <a:pt x="538" y="1615"/>
                </a:cubicBezTo>
                <a:cubicBezTo>
                  <a:pt x="537" y="1616"/>
                  <a:pt x="537" y="1618"/>
                  <a:pt x="536" y="1620"/>
                </a:cubicBezTo>
                <a:cubicBezTo>
                  <a:pt x="520" y="1608"/>
                  <a:pt x="496" y="1603"/>
                  <a:pt x="477" y="1602"/>
                </a:cubicBezTo>
                <a:cubicBezTo>
                  <a:pt x="476" y="1601"/>
                  <a:pt x="475" y="1603"/>
                  <a:pt x="475" y="1604"/>
                </a:cubicBezTo>
                <a:cubicBezTo>
                  <a:pt x="473" y="1621"/>
                  <a:pt x="475" y="1647"/>
                  <a:pt x="487" y="1663"/>
                </a:cubicBezTo>
                <a:cubicBezTo>
                  <a:pt x="480" y="1663"/>
                  <a:pt x="473" y="1663"/>
                  <a:pt x="466" y="1664"/>
                </a:cubicBezTo>
                <a:cubicBezTo>
                  <a:pt x="466" y="1663"/>
                  <a:pt x="463" y="1660"/>
                  <a:pt x="462" y="1659"/>
                </a:cubicBezTo>
                <a:cubicBezTo>
                  <a:pt x="463" y="1658"/>
                  <a:pt x="465" y="1656"/>
                  <a:pt x="465" y="1654"/>
                </a:cubicBezTo>
                <a:cubicBezTo>
                  <a:pt x="465" y="1653"/>
                  <a:pt x="463" y="1652"/>
                  <a:pt x="462" y="1652"/>
                </a:cubicBezTo>
                <a:cubicBezTo>
                  <a:pt x="460" y="1653"/>
                  <a:pt x="458" y="1655"/>
                  <a:pt x="458" y="1655"/>
                </a:cubicBezTo>
                <a:cubicBezTo>
                  <a:pt x="457" y="1654"/>
                  <a:pt x="456" y="1653"/>
                  <a:pt x="456" y="1652"/>
                </a:cubicBezTo>
                <a:cubicBezTo>
                  <a:pt x="458" y="1650"/>
                  <a:pt x="462" y="1645"/>
                  <a:pt x="458" y="1644"/>
                </a:cubicBezTo>
                <a:cubicBezTo>
                  <a:pt x="457" y="1644"/>
                  <a:pt x="454" y="1646"/>
                  <a:pt x="453" y="1646"/>
                </a:cubicBezTo>
                <a:cubicBezTo>
                  <a:pt x="453" y="1646"/>
                  <a:pt x="452" y="1645"/>
                  <a:pt x="452" y="1644"/>
                </a:cubicBezTo>
                <a:cubicBezTo>
                  <a:pt x="453" y="1644"/>
                  <a:pt x="455" y="1642"/>
                  <a:pt x="455" y="1640"/>
                </a:cubicBezTo>
                <a:cubicBezTo>
                  <a:pt x="456" y="1639"/>
                  <a:pt x="455" y="1638"/>
                  <a:pt x="454" y="1638"/>
                </a:cubicBezTo>
                <a:cubicBezTo>
                  <a:pt x="453" y="1637"/>
                  <a:pt x="451" y="1637"/>
                  <a:pt x="449" y="1638"/>
                </a:cubicBezTo>
                <a:cubicBezTo>
                  <a:pt x="449" y="1638"/>
                  <a:pt x="449" y="1638"/>
                  <a:pt x="449" y="1637"/>
                </a:cubicBezTo>
                <a:cubicBezTo>
                  <a:pt x="451" y="1637"/>
                  <a:pt x="453" y="1635"/>
                  <a:pt x="454" y="1633"/>
                </a:cubicBezTo>
                <a:cubicBezTo>
                  <a:pt x="454" y="1633"/>
                  <a:pt x="454" y="1632"/>
                  <a:pt x="453" y="1631"/>
                </a:cubicBezTo>
                <a:cubicBezTo>
                  <a:pt x="452" y="1630"/>
                  <a:pt x="448" y="1632"/>
                  <a:pt x="447" y="1632"/>
                </a:cubicBezTo>
                <a:cubicBezTo>
                  <a:pt x="447" y="1631"/>
                  <a:pt x="447" y="1631"/>
                  <a:pt x="447" y="1630"/>
                </a:cubicBezTo>
                <a:cubicBezTo>
                  <a:pt x="447" y="1630"/>
                  <a:pt x="452" y="1628"/>
                  <a:pt x="453" y="1626"/>
                </a:cubicBezTo>
                <a:cubicBezTo>
                  <a:pt x="453" y="1625"/>
                  <a:pt x="453" y="1625"/>
                  <a:pt x="452" y="1624"/>
                </a:cubicBezTo>
                <a:cubicBezTo>
                  <a:pt x="450" y="1622"/>
                  <a:pt x="448" y="1623"/>
                  <a:pt x="446" y="1624"/>
                </a:cubicBezTo>
                <a:cubicBezTo>
                  <a:pt x="445" y="1624"/>
                  <a:pt x="445" y="1623"/>
                  <a:pt x="445" y="1622"/>
                </a:cubicBezTo>
                <a:cubicBezTo>
                  <a:pt x="445" y="1622"/>
                  <a:pt x="451" y="1621"/>
                  <a:pt x="451" y="1618"/>
                </a:cubicBezTo>
                <a:cubicBezTo>
                  <a:pt x="451" y="1618"/>
                  <a:pt x="451" y="1617"/>
                  <a:pt x="450" y="1616"/>
                </a:cubicBezTo>
                <a:cubicBezTo>
                  <a:pt x="449" y="1615"/>
                  <a:pt x="444" y="1617"/>
                  <a:pt x="444" y="1617"/>
                </a:cubicBezTo>
                <a:cubicBezTo>
                  <a:pt x="444" y="1616"/>
                  <a:pt x="444" y="1615"/>
                  <a:pt x="444" y="1614"/>
                </a:cubicBezTo>
                <a:cubicBezTo>
                  <a:pt x="444" y="1614"/>
                  <a:pt x="448" y="1614"/>
                  <a:pt x="449" y="1612"/>
                </a:cubicBezTo>
                <a:cubicBezTo>
                  <a:pt x="450" y="1611"/>
                  <a:pt x="450" y="1610"/>
                  <a:pt x="449" y="1609"/>
                </a:cubicBezTo>
                <a:cubicBezTo>
                  <a:pt x="448" y="1607"/>
                  <a:pt x="445" y="1608"/>
                  <a:pt x="443" y="1608"/>
                </a:cubicBezTo>
                <a:cubicBezTo>
                  <a:pt x="443" y="1607"/>
                  <a:pt x="443" y="1607"/>
                  <a:pt x="443" y="1606"/>
                </a:cubicBezTo>
                <a:cubicBezTo>
                  <a:pt x="445" y="1606"/>
                  <a:pt x="447" y="1605"/>
                  <a:pt x="448" y="1604"/>
                </a:cubicBezTo>
                <a:cubicBezTo>
                  <a:pt x="450" y="1603"/>
                  <a:pt x="449" y="1600"/>
                  <a:pt x="447" y="1599"/>
                </a:cubicBezTo>
                <a:cubicBezTo>
                  <a:pt x="446" y="1599"/>
                  <a:pt x="443" y="1600"/>
                  <a:pt x="443" y="1600"/>
                </a:cubicBezTo>
                <a:cubicBezTo>
                  <a:pt x="443" y="1599"/>
                  <a:pt x="443" y="1598"/>
                  <a:pt x="443" y="1598"/>
                </a:cubicBezTo>
                <a:cubicBezTo>
                  <a:pt x="443" y="1598"/>
                  <a:pt x="448" y="1597"/>
                  <a:pt x="449" y="1595"/>
                </a:cubicBezTo>
                <a:cubicBezTo>
                  <a:pt x="449" y="1594"/>
                  <a:pt x="449" y="1594"/>
                  <a:pt x="449" y="1593"/>
                </a:cubicBezTo>
                <a:cubicBezTo>
                  <a:pt x="448" y="1591"/>
                  <a:pt x="445" y="1591"/>
                  <a:pt x="443" y="1592"/>
                </a:cubicBezTo>
                <a:cubicBezTo>
                  <a:pt x="443" y="1591"/>
                  <a:pt x="443" y="1591"/>
                  <a:pt x="443" y="1590"/>
                </a:cubicBezTo>
                <a:cubicBezTo>
                  <a:pt x="443" y="1590"/>
                  <a:pt x="449" y="1590"/>
                  <a:pt x="450" y="1588"/>
                </a:cubicBezTo>
                <a:cubicBezTo>
                  <a:pt x="450" y="1587"/>
                  <a:pt x="450" y="1586"/>
                  <a:pt x="450" y="1586"/>
                </a:cubicBezTo>
                <a:cubicBezTo>
                  <a:pt x="448" y="1584"/>
                  <a:pt x="446" y="1584"/>
                  <a:pt x="444" y="1585"/>
                </a:cubicBezTo>
                <a:cubicBezTo>
                  <a:pt x="444" y="1584"/>
                  <a:pt x="444" y="1582"/>
                  <a:pt x="444" y="1582"/>
                </a:cubicBezTo>
                <a:cubicBezTo>
                  <a:pt x="446" y="1583"/>
                  <a:pt x="448" y="1582"/>
                  <a:pt x="450" y="1581"/>
                </a:cubicBezTo>
                <a:cubicBezTo>
                  <a:pt x="451" y="1580"/>
                  <a:pt x="451" y="1579"/>
                  <a:pt x="450" y="1578"/>
                </a:cubicBezTo>
                <a:cubicBezTo>
                  <a:pt x="449" y="1577"/>
                  <a:pt x="447" y="1577"/>
                  <a:pt x="445" y="1577"/>
                </a:cubicBezTo>
                <a:cubicBezTo>
                  <a:pt x="445" y="1575"/>
                  <a:pt x="445" y="1574"/>
                  <a:pt x="446" y="1573"/>
                </a:cubicBezTo>
                <a:cubicBezTo>
                  <a:pt x="446" y="1573"/>
                  <a:pt x="448" y="1574"/>
                  <a:pt x="450" y="1574"/>
                </a:cubicBezTo>
                <a:cubicBezTo>
                  <a:pt x="451" y="1574"/>
                  <a:pt x="452" y="1572"/>
                  <a:pt x="451" y="1571"/>
                </a:cubicBezTo>
                <a:cubicBezTo>
                  <a:pt x="450" y="1569"/>
                  <a:pt x="447" y="1568"/>
                  <a:pt x="447" y="1568"/>
                </a:cubicBezTo>
                <a:cubicBezTo>
                  <a:pt x="447" y="1565"/>
                  <a:pt x="447" y="1563"/>
                  <a:pt x="448" y="1560"/>
                </a:cubicBezTo>
                <a:cubicBezTo>
                  <a:pt x="449" y="1561"/>
                  <a:pt x="450" y="1561"/>
                  <a:pt x="452" y="1562"/>
                </a:cubicBezTo>
                <a:cubicBezTo>
                  <a:pt x="451" y="1563"/>
                  <a:pt x="451" y="1565"/>
                  <a:pt x="452" y="1567"/>
                </a:cubicBezTo>
                <a:cubicBezTo>
                  <a:pt x="453" y="1568"/>
                  <a:pt x="455" y="1568"/>
                  <a:pt x="456" y="1567"/>
                </a:cubicBezTo>
                <a:cubicBezTo>
                  <a:pt x="456" y="1566"/>
                  <a:pt x="457" y="1563"/>
                  <a:pt x="457" y="1563"/>
                </a:cubicBezTo>
                <a:cubicBezTo>
                  <a:pt x="458" y="1563"/>
                  <a:pt x="459" y="1563"/>
                  <a:pt x="460" y="1564"/>
                </a:cubicBezTo>
                <a:cubicBezTo>
                  <a:pt x="460" y="1564"/>
                  <a:pt x="459" y="1565"/>
                  <a:pt x="459" y="1566"/>
                </a:cubicBezTo>
                <a:cubicBezTo>
                  <a:pt x="458" y="1569"/>
                  <a:pt x="463" y="1571"/>
                  <a:pt x="464" y="1567"/>
                </a:cubicBezTo>
                <a:cubicBezTo>
                  <a:pt x="464" y="1566"/>
                  <a:pt x="465" y="1566"/>
                  <a:pt x="465" y="1565"/>
                </a:cubicBezTo>
                <a:cubicBezTo>
                  <a:pt x="466" y="1565"/>
                  <a:pt x="468" y="1565"/>
                  <a:pt x="468" y="1565"/>
                </a:cubicBezTo>
                <a:cubicBezTo>
                  <a:pt x="467" y="1566"/>
                  <a:pt x="467" y="1568"/>
                  <a:pt x="467" y="1569"/>
                </a:cubicBezTo>
                <a:cubicBezTo>
                  <a:pt x="466" y="1570"/>
                  <a:pt x="467" y="1572"/>
                  <a:pt x="468" y="1572"/>
                </a:cubicBezTo>
                <a:cubicBezTo>
                  <a:pt x="470" y="1572"/>
                  <a:pt x="471" y="1571"/>
                  <a:pt x="472" y="1570"/>
                </a:cubicBezTo>
                <a:cubicBezTo>
                  <a:pt x="472" y="1569"/>
                  <a:pt x="472" y="1568"/>
                  <a:pt x="472" y="1567"/>
                </a:cubicBezTo>
                <a:cubicBezTo>
                  <a:pt x="474" y="1567"/>
                  <a:pt x="475" y="1567"/>
                  <a:pt x="476" y="1568"/>
                </a:cubicBezTo>
                <a:cubicBezTo>
                  <a:pt x="476" y="1568"/>
                  <a:pt x="474" y="1571"/>
                  <a:pt x="474" y="1572"/>
                </a:cubicBezTo>
                <a:cubicBezTo>
                  <a:pt x="474" y="1574"/>
                  <a:pt x="475" y="1575"/>
                  <a:pt x="476" y="1575"/>
                </a:cubicBezTo>
                <a:cubicBezTo>
                  <a:pt x="477" y="1575"/>
                  <a:pt x="478" y="1575"/>
                  <a:pt x="479" y="1574"/>
                </a:cubicBezTo>
                <a:cubicBezTo>
                  <a:pt x="480" y="1573"/>
                  <a:pt x="481" y="1570"/>
                  <a:pt x="481" y="1570"/>
                </a:cubicBezTo>
                <a:cubicBezTo>
                  <a:pt x="482" y="1570"/>
                  <a:pt x="483" y="1571"/>
                  <a:pt x="484" y="1571"/>
                </a:cubicBezTo>
                <a:cubicBezTo>
                  <a:pt x="483" y="1572"/>
                  <a:pt x="483" y="1574"/>
                  <a:pt x="482" y="1575"/>
                </a:cubicBezTo>
                <a:cubicBezTo>
                  <a:pt x="482" y="1578"/>
                  <a:pt x="486" y="1580"/>
                  <a:pt x="488" y="1577"/>
                </a:cubicBezTo>
                <a:cubicBezTo>
                  <a:pt x="488" y="1576"/>
                  <a:pt x="489" y="1575"/>
                  <a:pt x="489" y="1573"/>
                </a:cubicBezTo>
                <a:cubicBezTo>
                  <a:pt x="490" y="1574"/>
                  <a:pt x="490" y="1574"/>
                  <a:pt x="491" y="1575"/>
                </a:cubicBezTo>
                <a:cubicBezTo>
                  <a:pt x="490" y="1576"/>
                  <a:pt x="490" y="1577"/>
                  <a:pt x="489" y="1578"/>
                </a:cubicBezTo>
                <a:cubicBezTo>
                  <a:pt x="489" y="1579"/>
                  <a:pt x="489" y="1581"/>
                  <a:pt x="490" y="1581"/>
                </a:cubicBezTo>
                <a:cubicBezTo>
                  <a:pt x="492" y="1582"/>
                  <a:pt x="494" y="1581"/>
                  <a:pt x="494" y="1580"/>
                </a:cubicBezTo>
                <a:cubicBezTo>
                  <a:pt x="495" y="1579"/>
                  <a:pt x="495" y="1578"/>
                  <a:pt x="495" y="1577"/>
                </a:cubicBezTo>
                <a:cubicBezTo>
                  <a:pt x="496" y="1577"/>
                  <a:pt x="497" y="1578"/>
                  <a:pt x="498" y="1579"/>
                </a:cubicBezTo>
                <a:cubicBezTo>
                  <a:pt x="498" y="1579"/>
                  <a:pt x="498" y="1579"/>
                  <a:pt x="498" y="1579"/>
                </a:cubicBezTo>
                <a:cubicBezTo>
                  <a:pt x="498" y="1579"/>
                  <a:pt x="497" y="1581"/>
                  <a:pt x="496" y="1582"/>
                </a:cubicBezTo>
                <a:cubicBezTo>
                  <a:pt x="495" y="1584"/>
                  <a:pt x="498" y="1587"/>
                  <a:pt x="500" y="1585"/>
                </a:cubicBezTo>
                <a:cubicBezTo>
                  <a:pt x="501" y="1584"/>
                  <a:pt x="502" y="1582"/>
                  <a:pt x="502" y="1581"/>
                </a:cubicBezTo>
                <a:cubicBezTo>
                  <a:pt x="502" y="1581"/>
                  <a:pt x="504" y="1582"/>
                  <a:pt x="504" y="1582"/>
                </a:cubicBezTo>
                <a:cubicBezTo>
                  <a:pt x="504" y="1583"/>
                  <a:pt x="503" y="1584"/>
                  <a:pt x="502" y="1585"/>
                </a:cubicBezTo>
                <a:cubicBezTo>
                  <a:pt x="500" y="1588"/>
                  <a:pt x="505" y="1591"/>
                  <a:pt x="507" y="1588"/>
                </a:cubicBezTo>
                <a:cubicBezTo>
                  <a:pt x="507" y="1587"/>
                  <a:pt x="508" y="1586"/>
                  <a:pt x="509" y="1585"/>
                </a:cubicBezTo>
                <a:cubicBezTo>
                  <a:pt x="510" y="1586"/>
                  <a:pt x="511" y="1586"/>
                  <a:pt x="512" y="1587"/>
                </a:cubicBezTo>
                <a:cubicBezTo>
                  <a:pt x="511" y="1588"/>
                  <a:pt x="511" y="1590"/>
                  <a:pt x="510" y="1591"/>
                </a:cubicBezTo>
                <a:cubicBezTo>
                  <a:pt x="510" y="1592"/>
                  <a:pt x="511" y="1594"/>
                  <a:pt x="512" y="1594"/>
                </a:cubicBezTo>
                <a:cubicBezTo>
                  <a:pt x="513" y="1595"/>
                  <a:pt x="515" y="1594"/>
                  <a:pt x="515" y="1592"/>
                </a:cubicBezTo>
                <a:cubicBezTo>
                  <a:pt x="515" y="1592"/>
                  <a:pt x="516" y="1591"/>
                  <a:pt x="516" y="1590"/>
                </a:cubicBezTo>
                <a:cubicBezTo>
                  <a:pt x="517" y="1591"/>
                  <a:pt x="518" y="1591"/>
                  <a:pt x="519" y="1592"/>
                </a:cubicBezTo>
                <a:cubicBezTo>
                  <a:pt x="518" y="1593"/>
                  <a:pt x="517" y="1594"/>
                  <a:pt x="517" y="1595"/>
                </a:cubicBezTo>
                <a:cubicBezTo>
                  <a:pt x="516" y="1596"/>
                  <a:pt x="516" y="1597"/>
                  <a:pt x="517" y="1598"/>
                </a:cubicBezTo>
                <a:cubicBezTo>
                  <a:pt x="518" y="1600"/>
                  <a:pt x="520" y="1599"/>
                  <a:pt x="521" y="1598"/>
                </a:cubicBezTo>
                <a:cubicBezTo>
                  <a:pt x="522" y="1597"/>
                  <a:pt x="522" y="1596"/>
                  <a:pt x="523" y="1595"/>
                </a:cubicBezTo>
                <a:cubicBezTo>
                  <a:pt x="523" y="1596"/>
                  <a:pt x="524" y="1596"/>
                  <a:pt x="525" y="1597"/>
                </a:cubicBezTo>
                <a:cubicBezTo>
                  <a:pt x="524" y="1597"/>
                  <a:pt x="521" y="1600"/>
                  <a:pt x="521" y="1601"/>
                </a:cubicBezTo>
                <a:cubicBezTo>
                  <a:pt x="520" y="1603"/>
                  <a:pt x="521" y="1604"/>
                  <a:pt x="523" y="1604"/>
                </a:cubicBezTo>
                <a:cubicBezTo>
                  <a:pt x="525" y="1604"/>
                  <a:pt x="527" y="1601"/>
                  <a:pt x="528" y="1600"/>
                </a:cubicBezTo>
                <a:cubicBezTo>
                  <a:pt x="528" y="1601"/>
                  <a:pt x="529" y="1602"/>
                  <a:pt x="530" y="1602"/>
                </a:cubicBezTo>
                <a:cubicBezTo>
                  <a:pt x="528" y="1603"/>
                  <a:pt x="527" y="1604"/>
                  <a:pt x="526" y="1605"/>
                </a:cubicBezTo>
                <a:cubicBezTo>
                  <a:pt x="524" y="1607"/>
                  <a:pt x="528" y="1611"/>
                  <a:pt x="530" y="1609"/>
                </a:cubicBezTo>
                <a:close/>
                <a:moveTo>
                  <a:pt x="539" y="1540"/>
                </a:moveTo>
                <a:cubicBezTo>
                  <a:pt x="538" y="1539"/>
                  <a:pt x="534" y="1539"/>
                  <a:pt x="534" y="1539"/>
                </a:cubicBezTo>
                <a:cubicBezTo>
                  <a:pt x="534" y="1538"/>
                  <a:pt x="534" y="1537"/>
                  <a:pt x="534" y="1537"/>
                </a:cubicBezTo>
                <a:cubicBezTo>
                  <a:pt x="534" y="1537"/>
                  <a:pt x="542" y="1537"/>
                  <a:pt x="541" y="1533"/>
                </a:cubicBezTo>
                <a:cubicBezTo>
                  <a:pt x="540" y="1531"/>
                  <a:pt x="537" y="1531"/>
                  <a:pt x="535" y="1531"/>
                </a:cubicBezTo>
                <a:cubicBezTo>
                  <a:pt x="535" y="1530"/>
                  <a:pt x="535" y="1529"/>
                  <a:pt x="535" y="1528"/>
                </a:cubicBezTo>
                <a:cubicBezTo>
                  <a:pt x="535" y="1528"/>
                  <a:pt x="541" y="1529"/>
                  <a:pt x="543" y="1527"/>
                </a:cubicBezTo>
                <a:cubicBezTo>
                  <a:pt x="544" y="1527"/>
                  <a:pt x="543" y="1525"/>
                  <a:pt x="543" y="1524"/>
                </a:cubicBezTo>
                <a:cubicBezTo>
                  <a:pt x="542" y="1523"/>
                  <a:pt x="537" y="1522"/>
                  <a:pt x="536" y="1522"/>
                </a:cubicBezTo>
                <a:cubicBezTo>
                  <a:pt x="536" y="1522"/>
                  <a:pt x="537" y="1521"/>
                  <a:pt x="537" y="1521"/>
                </a:cubicBezTo>
                <a:cubicBezTo>
                  <a:pt x="539" y="1522"/>
                  <a:pt x="545" y="1521"/>
                  <a:pt x="544" y="1518"/>
                </a:cubicBezTo>
                <a:cubicBezTo>
                  <a:pt x="544" y="1516"/>
                  <a:pt x="539" y="1515"/>
                  <a:pt x="538" y="1514"/>
                </a:cubicBezTo>
                <a:cubicBezTo>
                  <a:pt x="538" y="1514"/>
                  <a:pt x="538" y="1514"/>
                  <a:pt x="538" y="1514"/>
                </a:cubicBezTo>
                <a:cubicBezTo>
                  <a:pt x="539" y="1513"/>
                  <a:pt x="539" y="1513"/>
                  <a:pt x="539" y="1512"/>
                </a:cubicBezTo>
                <a:cubicBezTo>
                  <a:pt x="540" y="1512"/>
                  <a:pt x="541" y="1512"/>
                  <a:pt x="542" y="1512"/>
                </a:cubicBezTo>
                <a:cubicBezTo>
                  <a:pt x="543" y="1513"/>
                  <a:pt x="545" y="1513"/>
                  <a:pt x="546" y="1512"/>
                </a:cubicBezTo>
                <a:cubicBezTo>
                  <a:pt x="547" y="1511"/>
                  <a:pt x="547" y="1510"/>
                  <a:pt x="546" y="1509"/>
                </a:cubicBezTo>
                <a:cubicBezTo>
                  <a:pt x="546" y="1508"/>
                  <a:pt x="545" y="1508"/>
                  <a:pt x="544" y="1507"/>
                </a:cubicBezTo>
                <a:cubicBezTo>
                  <a:pt x="543" y="1507"/>
                  <a:pt x="543" y="1506"/>
                  <a:pt x="542" y="1506"/>
                </a:cubicBezTo>
                <a:cubicBezTo>
                  <a:pt x="543" y="1505"/>
                  <a:pt x="543" y="1505"/>
                  <a:pt x="543" y="1504"/>
                </a:cubicBezTo>
                <a:cubicBezTo>
                  <a:pt x="544" y="1504"/>
                  <a:pt x="546" y="1505"/>
                  <a:pt x="548" y="1505"/>
                </a:cubicBezTo>
                <a:cubicBezTo>
                  <a:pt x="549" y="1506"/>
                  <a:pt x="552" y="1505"/>
                  <a:pt x="552" y="1503"/>
                </a:cubicBezTo>
                <a:cubicBezTo>
                  <a:pt x="551" y="1501"/>
                  <a:pt x="548" y="1499"/>
                  <a:pt x="546" y="1499"/>
                </a:cubicBezTo>
                <a:cubicBezTo>
                  <a:pt x="547" y="1496"/>
                  <a:pt x="548" y="1494"/>
                  <a:pt x="549" y="1492"/>
                </a:cubicBezTo>
                <a:cubicBezTo>
                  <a:pt x="550" y="1493"/>
                  <a:pt x="552" y="1494"/>
                  <a:pt x="554" y="1494"/>
                </a:cubicBezTo>
                <a:cubicBezTo>
                  <a:pt x="553" y="1496"/>
                  <a:pt x="553" y="1497"/>
                  <a:pt x="553" y="1499"/>
                </a:cubicBezTo>
                <a:cubicBezTo>
                  <a:pt x="552" y="1501"/>
                  <a:pt x="554" y="1502"/>
                  <a:pt x="556" y="1502"/>
                </a:cubicBezTo>
                <a:cubicBezTo>
                  <a:pt x="557" y="1502"/>
                  <a:pt x="559" y="1497"/>
                  <a:pt x="559" y="1496"/>
                </a:cubicBezTo>
                <a:cubicBezTo>
                  <a:pt x="560" y="1497"/>
                  <a:pt x="560" y="1497"/>
                  <a:pt x="561" y="1497"/>
                </a:cubicBezTo>
                <a:cubicBezTo>
                  <a:pt x="561" y="1498"/>
                  <a:pt x="559" y="1500"/>
                  <a:pt x="559" y="1501"/>
                </a:cubicBezTo>
                <a:cubicBezTo>
                  <a:pt x="558" y="1503"/>
                  <a:pt x="559" y="1505"/>
                  <a:pt x="561" y="1505"/>
                </a:cubicBezTo>
                <a:cubicBezTo>
                  <a:pt x="563" y="1506"/>
                  <a:pt x="564" y="1505"/>
                  <a:pt x="565" y="1503"/>
                </a:cubicBezTo>
                <a:cubicBezTo>
                  <a:pt x="565" y="1502"/>
                  <a:pt x="565" y="1500"/>
                  <a:pt x="565" y="1499"/>
                </a:cubicBezTo>
                <a:cubicBezTo>
                  <a:pt x="566" y="1499"/>
                  <a:pt x="569" y="1501"/>
                  <a:pt x="570" y="1502"/>
                </a:cubicBezTo>
                <a:cubicBezTo>
                  <a:pt x="568" y="1503"/>
                  <a:pt x="566" y="1506"/>
                  <a:pt x="567" y="1508"/>
                </a:cubicBezTo>
                <a:cubicBezTo>
                  <a:pt x="567" y="1510"/>
                  <a:pt x="570" y="1511"/>
                  <a:pt x="572" y="1509"/>
                </a:cubicBezTo>
                <a:cubicBezTo>
                  <a:pt x="573" y="1508"/>
                  <a:pt x="574" y="1505"/>
                  <a:pt x="574" y="1504"/>
                </a:cubicBezTo>
                <a:cubicBezTo>
                  <a:pt x="575" y="1505"/>
                  <a:pt x="576" y="1506"/>
                  <a:pt x="577" y="1507"/>
                </a:cubicBezTo>
                <a:cubicBezTo>
                  <a:pt x="577" y="1507"/>
                  <a:pt x="574" y="1512"/>
                  <a:pt x="575" y="1513"/>
                </a:cubicBezTo>
                <a:cubicBezTo>
                  <a:pt x="575" y="1514"/>
                  <a:pt x="577" y="1515"/>
                  <a:pt x="578" y="1514"/>
                </a:cubicBezTo>
                <a:cubicBezTo>
                  <a:pt x="579" y="1514"/>
                  <a:pt x="581" y="1510"/>
                  <a:pt x="581" y="1510"/>
                </a:cubicBezTo>
                <a:cubicBezTo>
                  <a:pt x="582" y="1511"/>
                  <a:pt x="583" y="1511"/>
                  <a:pt x="584" y="1512"/>
                </a:cubicBezTo>
                <a:cubicBezTo>
                  <a:pt x="582" y="1513"/>
                  <a:pt x="581" y="1515"/>
                  <a:pt x="581" y="1517"/>
                </a:cubicBezTo>
                <a:cubicBezTo>
                  <a:pt x="581" y="1519"/>
                  <a:pt x="583" y="1521"/>
                  <a:pt x="584" y="1520"/>
                </a:cubicBezTo>
                <a:cubicBezTo>
                  <a:pt x="586" y="1519"/>
                  <a:pt x="588" y="1517"/>
                  <a:pt x="588" y="1516"/>
                </a:cubicBezTo>
                <a:cubicBezTo>
                  <a:pt x="589" y="1516"/>
                  <a:pt x="590" y="1518"/>
                  <a:pt x="591" y="1518"/>
                </a:cubicBezTo>
                <a:cubicBezTo>
                  <a:pt x="590" y="1518"/>
                  <a:pt x="587" y="1521"/>
                  <a:pt x="586" y="1522"/>
                </a:cubicBezTo>
                <a:cubicBezTo>
                  <a:pt x="585" y="1524"/>
                  <a:pt x="587" y="1526"/>
                  <a:pt x="589" y="1526"/>
                </a:cubicBezTo>
                <a:cubicBezTo>
                  <a:pt x="591" y="1525"/>
                  <a:pt x="593" y="1524"/>
                  <a:pt x="594" y="1522"/>
                </a:cubicBezTo>
                <a:cubicBezTo>
                  <a:pt x="595" y="1522"/>
                  <a:pt x="595" y="1523"/>
                  <a:pt x="596" y="1524"/>
                </a:cubicBezTo>
                <a:cubicBezTo>
                  <a:pt x="595" y="1525"/>
                  <a:pt x="594" y="1526"/>
                  <a:pt x="593" y="1527"/>
                </a:cubicBezTo>
                <a:cubicBezTo>
                  <a:pt x="590" y="1529"/>
                  <a:pt x="595" y="1534"/>
                  <a:pt x="597" y="1531"/>
                </a:cubicBezTo>
                <a:cubicBezTo>
                  <a:pt x="598" y="1530"/>
                  <a:pt x="599" y="1529"/>
                  <a:pt x="599" y="1528"/>
                </a:cubicBezTo>
                <a:cubicBezTo>
                  <a:pt x="600" y="1529"/>
                  <a:pt x="601" y="1529"/>
                  <a:pt x="601" y="1530"/>
                </a:cubicBezTo>
                <a:cubicBezTo>
                  <a:pt x="600" y="1531"/>
                  <a:pt x="599" y="1531"/>
                  <a:pt x="598" y="1532"/>
                </a:cubicBezTo>
                <a:cubicBezTo>
                  <a:pt x="596" y="1534"/>
                  <a:pt x="598" y="1538"/>
                  <a:pt x="601" y="1536"/>
                </a:cubicBezTo>
                <a:cubicBezTo>
                  <a:pt x="602" y="1535"/>
                  <a:pt x="603" y="1534"/>
                  <a:pt x="603" y="1533"/>
                </a:cubicBezTo>
                <a:cubicBezTo>
                  <a:pt x="604" y="1534"/>
                  <a:pt x="605" y="1535"/>
                  <a:pt x="606" y="1537"/>
                </a:cubicBezTo>
                <a:cubicBezTo>
                  <a:pt x="605" y="1537"/>
                  <a:pt x="601" y="1540"/>
                  <a:pt x="602" y="1541"/>
                </a:cubicBezTo>
                <a:cubicBezTo>
                  <a:pt x="603" y="1543"/>
                  <a:pt x="608" y="1540"/>
                  <a:pt x="608" y="1539"/>
                </a:cubicBezTo>
                <a:cubicBezTo>
                  <a:pt x="608" y="1540"/>
                  <a:pt x="609" y="1541"/>
                  <a:pt x="609" y="1542"/>
                </a:cubicBezTo>
                <a:cubicBezTo>
                  <a:pt x="609" y="1542"/>
                  <a:pt x="608" y="1543"/>
                  <a:pt x="607" y="1543"/>
                </a:cubicBezTo>
                <a:cubicBezTo>
                  <a:pt x="606" y="1544"/>
                  <a:pt x="606" y="1546"/>
                  <a:pt x="606" y="1547"/>
                </a:cubicBezTo>
                <a:cubicBezTo>
                  <a:pt x="607" y="1549"/>
                  <a:pt x="609" y="1549"/>
                  <a:pt x="611" y="1548"/>
                </a:cubicBezTo>
                <a:cubicBezTo>
                  <a:pt x="611" y="1547"/>
                  <a:pt x="612" y="1547"/>
                  <a:pt x="612" y="1546"/>
                </a:cubicBezTo>
                <a:cubicBezTo>
                  <a:pt x="613" y="1547"/>
                  <a:pt x="613" y="1547"/>
                  <a:pt x="614" y="1548"/>
                </a:cubicBezTo>
                <a:cubicBezTo>
                  <a:pt x="612" y="1550"/>
                  <a:pt x="610" y="1553"/>
                  <a:pt x="608" y="1555"/>
                </a:cubicBezTo>
                <a:cubicBezTo>
                  <a:pt x="606" y="1559"/>
                  <a:pt x="603" y="1563"/>
                  <a:pt x="600" y="1568"/>
                </a:cubicBezTo>
                <a:cubicBezTo>
                  <a:pt x="593" y="1556"/>
                  <a:pt x="573" y="1552"/>
                  <a:pt x="562" y="1546"/>
                </a:cubicBezTo>
                <a:cubicBezTo>
                  <a:pt x="561" y="1546"/>
                  <a:pt x="560" y="1546"/>
                  <a:pt x="560" y="1547"/>
                </a:cubicBezTo>
                <a:cubicBezTo>
                  <a:pt x="553" y="1564"/>
                  <a:pt x="546" y="1584"/>
                  <a:pt x="551" y="1602"/>
                </a:cubicBezTo>
                <a:cubicBezTo>
                  <a:pt x="551" y="1602"/>
                  <a:pt x="551" y="1602"/>
                  <a:pt x="551" y="1602"/>
                </a:cubicBezTo>
                <a:cubicBezTo>
                  <a:pt x="549" y="1601"/>
                  <a:pt x="546" y="1602"/>
                  <a:pt x="544" y="1603"/>
                </a:cubicBezTo>
                <a:cubicBezTo>
                  <a:pt x="544" y="1602"/>
                  <a:pt x="543" y="1601"/>
                  <a:pt x="543" y="1601"/>
                </a:cubicBezTo>
                <a:cubicBezTo>
                  <a:pt x="544" y="1601"/>
                  <a:pt x="548" y="1599"/>
                  <a:pt x="549" y="1597"/>
                </a:cubicBezTo>
                <a:cubicBezTo>
                  <a:pt x="549" y="1596"/>
                  <a:pt x="548" y="1596"/>
                  <a:pt x="548" y="1595"/>
                </a:cubicBezTo>
                <a:cubicBezTo>
                  <a:pt x="546" y="1595"/>
                  <a:pt x="542" y="1596"/>
                  <a:pt x="542" y="1596"/>
                </a:cubicBezTo>
                <a:cubicBezTo>
                  <a:pt x="542" y="1595"/>
                  <a:pt x="542" y="1595"/>
                  <a:pt x="541" y="1594"/>
                </a:cubicBezTo>
                <a:cubicBezTo>
                  <a:pt x="544" y="1594"/>
                  <a:pt x="546" y="1592"/>
                  <a:pt x="546" y="1590"/>
                </a:cubicBezTo>
                <a:cubicBezTo>
                  <a:pt x="547" y="1589"/>
                  <a:pt x="546" y="1589"/>
                  <a:pt x="545" y="1588"/>
                </a:cubicBezTo>
                <a:cubicBezTo>
                  <a:pt x="544" y="1588"/>
                  <a:pt x="540" y="1588"/>
                  <a:pt x="540" y="1588"/>
                </a:cubicBezTo>
                <a:cubicBezTo>
                  <a:pt x="539" y="1588"/>
                  <a:pt x="539" y="1587"/>
                  <a:pt x="539" y="1586"/>
                </a:cubicBezTo>
                <a:cubicBezTo>
                  <a:pt x="540" y="1586"/>
                  <a:pt x="541" y="1586"/>
                  <a:pt x="542" y="1585"/>
                </a:cubicBezTo>
                <a:cubicBezTo>
                  <a:pt x="543" y="1585"/>
                  <a:pt x="545" y="1583"/>
                  <a:pt x="543" y="1581"/>
                </a:cubicBezTo>
                <a:cubicBezTo>
                  <a:pt x="542" y="1580"/>
                  <a:pt x="539" y="1580"/>
                  <a:pt x="537" y="1581"/>
                </a:cubicBezTo>
                <a:cubicBezTo>
                  <a:pt x="537" y="1580"/>
                  <a:pt x="537" y="1579"/>
                  <a:pt x="537" y="1578"/>
                </a:cubicBezTo>
                <a:cubicBezTo>
                  <a:pt x="537" y="1578"/>
                  <a:pt x="541" y="1577"/>
                  <a:pt x="542" y="1576"/>
                </a:cubicBezTo>
                <a:cubicBezTo>
                  <a:pt x="542" y="1576"/>
                  <a:pt x="543" y="1575"/>
                  <a:pt x="542" y="1574"/>
                </a:cubicBezTo>
                <a:cubicBezTo>
                  <a:pt x="541" y="1573"/>
                  <a:pt x="536" y="1573"/>
                  <a:pt x="536" y="1574"/>
                </a:cubicBezTo>
                <a:cubicBezTo>
                  <a:pt x="536" y="1573"/>
                  <a:pt x="535" y="1571"/>
                  <a:pt x="535" y="1570"/>
                </a:cubicBezTo>
                <a:cubicBezTo>
                  <a:pt x="535" y="1570"/>
                  <a:pt x="540" y="1570"/>
                  <a:pt x="541" y="1569"/>
                </a:cubicBezTo>
                <a:cubicBezTo>
                  <a:pt x="542" y="1567"/>
                  <a:pt x="541" y="1565"/>
                  <a:pt x="539" y="1565"/>
                </a:cubicBezTo>
                <a:cubicBezTo>
                  <a:pt x="538" y="1565"/>
                  <a:pt x="535" y="1566"/>
                  <a:pt x="535" y="1566"/>
                </a:cubicBezTo>
                <a:cubicBezTo>
                  <a:pt x="534" y="1565"/>
                  <a:pt x="534" y="1563"/>
                  <a:pt x="534" y="1562"/>
                </a:cubicBezTo>
                <a:cubicBezTo>
                  <a:pt x="534" y="1562"/>
                  <a:pt x="538" y="1562"/>
                  <a:pt x="539" y="1561"/>
                </a:cubicBezTo>
                <a:cubicBezTo>
                  <a:pt x="541" y="1560"/>
                  <a:pt x="541" y="1557"/>
                  <a:pt x="539" y="1556"/>
                </a:cubicBezTo>
                <a:cubicBezTo>
                  <a:pt x="537" y="1555"/>
                  <a:pt x="536" y="1555"/>
                  <a:pt x="534" y="1556"/>
                </a:cubicBezTo>
                <a:cubicBezTo>
                  <a:pt x="534" y="1555"/>
                  <a:pt x="534" y="1554"/>
                  <a:pt x="534" y="1553"/>
                </a:cubicBezTo>
                <a:cubicBezTo>
                  <a:pt x="534" y="1553"/>
                  <a:pt x="539" y="1553"/>
                  <a:pt x="540" y="1551"/>
                </a:cubicBezTo>
                <a:cubicBezTo>
                  <a:pt x="540" y="1550"/>
                  <a:pt x="540" y="1549"/>
                  <a:pt x="540" y="1548"/>
                </a:cubicBezTo>
                <a:cubicBezTo>
                  <a:pt x="538" y="1547"/>
                  <a:pt x="536" y="1547"/>
                  <a:pt x="534" y="1547"/>
                </a:cubicBezTo>
                <a:cubicBezTo>
                  <a:pt x="534" y="1546"/>
                  <a:pt x="534" y="1546"/>
                  <a:pt x="534" y="1545"/>
                </a:cubicBezTo>
                <a:cubicBezTo>
                  <a:pt x="536" y="1545"/>
                  <a:pt x="539" y="1544"/>
                  <a:pt x="540" y="1543"/>
                </a:cubicBezTo>
                <a:cubicBezTo>
                  <a:pt x="540" y="1542"/>
                  <a:pt x="540" y="1541"/>
                  <a:pt x="539" y="1540"/>
                </a:cubicBezTo>
                <a:close/>
                <a:moveTo>
                  <a:pt x="605" y="1496"/>
                </a:moveTo>
                <a:cubicBezTo>
                  <a:pt x="601" y="1491"/>
                  <a:pt x="597" y="1487"/>
                  <a:pt x="592" y="1484"/>
                </a:cubicBezTo>
                <a:cubicBezTo>
                  <a:pt x="590" y="1482"/>
                  <a:pt x="588" y="1483"/>
                  <a:pt x="587" y="1485"/>
                </a:cubicBezTo>
                <a:cubicBezTo>
                  <a:pt x="586" y="1489"/>
                  <a:pt x="583" y="1494"/>
                  <a:pt x="583" y="1499"/>
                </a:cubicBezTo>
                <a:cubicBezTo>
                  <a:pt x="582" y="1498"/>
                  <a:pt x="581" y="1498"/>
                  <a:pt x="580" y="1497"/>
                </a:cubicBezTo>
                <a:cubicBezTo>
                  <a:pt x="580" y="1493"/>
                  <a:pt x="581" y="1489"/>
                  <a:pt x="583" y="1486"/>
                </a:cubicBezTo>
                <a:cubicBezTo>
                  <a:pt x="584" y="1484"/>
                  <a:pt x="585" y="1482"/>
                  <a:pt x="586" y="1480"/>
                </a:cubicBezTo>
                <a:cubicBezTo>
                  <a:pt x="588" y="1478"/>
                  <a:pt x="590" y="1481"/>
                  <a:pt x="592" y="1482"/>
                </a:cubicBezTo>
                <a:cubicBezTo>
                  <a:pt x="600" y="1487"/>
                  <a:pt x="607" y="1492"/>
                  <a:pt x="611" y="1500"/>
                </a:cubicBezTo>
                <a:cubicBezTo>
                  <a:pt x="610" y="1501"/>
                  <a:pt x="610" y="1503"/>
                  <a:pt x="609" y="1505"/>
                </a:cubicBezTo>
                <a:cubicBezTo>
                  <a:pt x="608" y="1502"/>
                  <a:pt x="606" y="1499"/>
                  <a:pt x="605" y="1496"/>
                </a:cubicBezTo>
                <a:close/>
                <a:moveTo>
                  <a:pt x="608" y="1510"/>
                </a:moveTo>
                <a:cubicBezTo>
                  <a:pt x="607" y="1513"/>
                  <a:pt x="606" y="1517"/>
                  <a:pt x="606" y="1521"/>
                </a:cubicBezTo>
                <a:cubicBezTo>
                  <a:pt x="606" y="1521"/>
                  <a:pt x="606" y="1521"/>
                  <a:pt x="606" y="1521"/>
                </a:cubicBezTo>
                <a:cubicBezTo>
                  <a:pt x="606" y="1506"/>
                  <a:pt x="606" y="1506"/>
                  <a:pt x="606" y="1506"/>
                </a:cubicBezTo>
                <a:cubicBezTo>
                  <a:pt x="606" y="1507"/>
                  <a:pt x="607" y="1509"/>
                  <a:pt x="608" y="1510"/>
                </a:cubicBezTo>
                <a:close/>
                <a:moveTo>
                  <a:pt x="603" y="1518"/>
                </a:moveTo>
                <a:cubicBezTo>
                  <a:pt x="602" y="1516"/>
                  <a:pt x="601" y="1515"/>
                  <a:pt x="600" y="1514"/>
                </a:cubicBezTo>
                <a:cubicBezTo>
                  <a:pt x="599" y="1498"/>
                  <a:pt x="599" y="1498"/>
                  <a:pt x="599" y="1498"/>
                </a:cubicBezTo>
                <a:cubicBezTo>
                  <a:pt x="600" y="1498"/>
                  <a:pt x="600" y="1498"/>
                  <a:pt x="600" y="1498"/>
                </a:cubicBezTo>
                <a:cubicBezTo>
                  <a:pt x="601" y="1499"/>
                  <a:pt x="602" y="1500"/>
                  <a:pt x="603" y="1502"/>
                </a:cubicBezTo>
                <a:lnTo>
                  <a:pt x="603" y="1518"/>
                </a:lnTo>
                <a:close/>
                <a:moveTo>
                  <a:pt x="597" y="1511"/>
                </a:moveTo>
                <a:cubicBezTo>
                  <a:pt x="596" y="1510"/>
                  <a:pt x="594" y="1509"/>
                  <a:pt x="593" y="1508"/>
                </a:cubicBezTo>
                <a:cubicBezTo>
                  <a:pt x="593" y="1508"/>
                  <a:pt x="593" y="1508"/>
                  <a:pt x="593" y="1507"/>
                </a:cubicBezTo>
                <a:cubicBezTo>
                  <a:pt x="592" y="1491"/>
                  <a:pt x="592" y="1491"/>
                  <a:pt x="592" y="1491"/>
                </a:cubicBezTo>
                <a:cubicBezTo>
                  <a:pt x="594" y="1492"/>
                  <a:pt x="595" y="1494"/>
                  <a:pt x="597" y="1495"/>
                </a:cubicBezTo>
                <a:lnTo>
                  <a:pt x="597" y="1511"/>
                </a:lnTo>
                <a:close/>
                <a:moveTo>
                  <a:pt x="590" y="1505"/>
                </a:moveTo>
                <a:cubicBezTo>
                  <a:pt x="589" y="1504"/>
                  <a:pt x="588" y="1503"/>
                  <a:pt x="587" y="1503"/>
                </a:cubicBezTo>
                <a:cubicBezTo>
                  <a:pt x="588" y="1500"/>
                  <a:pt x="588" y="1498"/>
                  <a:pt x="589" y="1495"/>
                </a:cubicBezTo>
                <a:cubicBezTo>
                  <a:pt x="589" y="1495"/>
                  <a:pt x="589" y="1494"/>
                  <a:pt x="590" y="1494"/>
                </a:cubicBezTo>
                <a:lnTo>
                  <a:pt x="590" y="1505"/>
                </a:lnTo>
                <a:close/>
                <a:moveTo>
                  <a:pt x="588" y="1475"/>
                </a:moveTo>
                <a:cubicBezTo>
                  <a:pt x="587" y="1475"/>
                  <a:pt x="586" y="1475"/>
                  <a:pt x="586" y="1476"/>
                </a:cubicBezTo>
                <a:cubicBezTo>
                  <a:pt x="582" y="1481"/>
                  <a:pt x="578" y="1488"/>
                  <a:pt x="577" y="1495"/>
                </a:cubicBezTo>
                <a:cubicBezTo>
                  <a:pt x="575" y="1494"/>
                  <a:pt x="574" y="1493"/>
                  <a:pt x="573" y="1492"/>
                </a:cubicBezTo>
                <a:cubicBezTo>
                  <a:pt x="573" y="1492"/>
                  <a:pt x="572" y="1490"/>
                  <a:pt x="571" y="1489"/>
                </a:cubicBezTo>
                <a:cubicBezTo>
                  <a:pt x="572" y="1489"/>
                  <a:pt x="576" y="1488"/>
                  <a:pt x="575" y="1485"/>
                </a:cubicBezTo>
                <a:cubicBezTo>
                  <a:pt x="575" y="1483"/>
                  <a:pt x="571" y="1484"/>
                  <a:pt x="570" y="1484"/>
                </a:cubicBezTo>
                <a:cubicBezTo>
                  <a:pt x="570" y="1483"/>
                  <a:pt x="570" y="1481"/>
                  <a:pt x="570" y="1480"/>
                </a:cubicBezTo>
                <a:cubicBezTo>
                  <a:pt x="572" y="1482"/>
                  <a:pt x="575" y="1481"/>
                  <a:pt x="577" y="1479"/>
                </a:cubicBezTo>
                <a:cubicBezTo>
                  <a:pt x="577" y="1479"/>
                  <a:pt x="577" y="1478"/>
                  <a:pt x="577" y="1478"/>
                </a:cubicBezTo>
                <a:cubicBezTo>
                  <a:pt x="575" y="1476"/>
                  <a:pt x="573" y="1475"/>
                  <a:pt x="571" y="1476"/>
                </a:cubicBezTo>
                <a:cubicBezTo>
                  <a:pt x="572" y="1475"/>
                  <a:pt x="572" y="1474"/>
                  <a:pt x="573" y="1473"/>
                </a:cubicBezTo>
                <a:cubicBezTo>
                  <a:pt x="573" y="1473"/>
                  <a:pt x="579" y="1474"/>
                  <a:pt x="579" y="1471"/>
                </a:cubicBezTo>
                <a:cubicBezTo>
                  <a:pt x="578" y="1470"/>
                  <a:pt x="576" y="1469"/>
                  <a:pt x="575" y="1469"/>
                </a:cubicBezTo>
                <a:cubicBezTo>
                  <a:pt x="575" y="1468"/>
                  <a:pt x="576" y="1467"/>
                  <a:pt x="576" y="1467"/>
                </a:cubicBezTo>
                <a:cubicBezTo>
                  <a:pt x="576" y="1467"/>
                  <a:pt x="580" y="1468"/>
                  <a:pt x="582" y="1467"/>
                </a:cubicBezTo>
                <a:cubicBezTo>
                  <a:pt x="583" y="1466"/>
                  <a:pt x="583" y="1465"/>
                  <a:pt x="582" y="1464"/>
                </a:cubicBezTo>
                <a:cubicBezTo>
                  <a:pt x="581" y="1464"/>
                  <a:pt x="579" y="1463"/>
                  <a:pt x="578" y="1463"/>
                </a:cubicBezTo>
                <a:cubicBezTo>
                  <a:pt x="579" y="1462"/>
                  <a:pt x="579" y="1461"/>
                  <a:pt x="580" y="1461"/>
                </a:cubicBezTo>
                <a:cubicBezTo>
                  <a:pt x="580" y="1461"/>
                  <a:pt x="581" y="1461"/>
                  <a:pt x="582" y="1461"/>
                </a:cubicBezTo>
                <a:cubicBezTo>
                  <a:pt x="584" y="1462"/>
                  <a:pt x="586" y="1462"/>
                  <a:pt x="586" y="1460"/>
                </a:cubicBezTo>
                <a:cubicBezTo>
                  <a:pt x="586" y="1458"/>
                  <a:pt x="583" y="1456"/>
                  <a:pt x="582" y="1456"/>
                </a:cubicBezTo>
                <a:cubicBezTo>
                  <a:pt x="583" y="1454"/>
                  <a:pt x="584" y="1452"/>
                  <a:pt x="585" y="1449"/>
                </a:cubicBezTo>
                <a:cubicBezTo>
                  <a:pt x="585" y="1450"/>
                  <a:pt x="586" y="1451"/>
                  <a:pt x="587" y="1451"/>
                </a:cubicBezTo>
                <a:cubicBezTo>
                  <a:pt x="586" y="1452"/>
                  <a:pt x="584" y="1455"/>
                  <a:pt x="585" y="1456"/>
                </a:cubicBezTo>
                <a:cubicBezTo>
                  <a:pt x="587" y="1457"/>
                  <a:pt x="590" y="1455"/>
                  <a:pt x="590" y="1454"/>
                </a:cubicBezTo>
                <a:cubicBezTo>
                  <a:pt x="591" y="1455"/>
                  <a:pt x="591" y="1455"/>
                  <a:pt x="592" y="1456"/>
                </a:cubicBezTo>
                <a:cubicBezTo>
                  <a:pt x="591" y="1456"/>
                  <a:pt x="591" y="1456"/>
                  <a:pt x="591" y="1457"/>
                </a:cubicBezTo>
                <a:cubicBezTo>
                  <a:pt x="590" y="1458"/>
                  <a:pt x="590" y="1459"/>
                  <a:pt x="591" y="1460"/>
                </a:cubicBezTo>
                <a:cubicBezTo>
                  <a:pt x="592" y="1462"/>
                  <a:pt x="594" y="1461"/>
                  <a:pt x="595" y="1460"/>
                </a:cubicBezTo>
                <a:cubicBezTo>
                  <a:pt x="595" y="1459"/>
                  <a:pt x="595" y="1459"/>
                  <a:pt x="596" y="1458"/>
                </a:cubicBezTo>
                <a:cubicBezTo>
                  <a:pt x="596" y="1459"/>
                  <a:pt x="597" y="1459"/>
                  <a:pt x="598" y="1460"/>
                </a:cubicBezTo>
                <a:cubicBezTo>
                  <a:pt x="597" y="1460"/>
                  <a:pt x="597" y="1460"/>
                  <a:pt x="596" y="1461"/>
                </a:cubicBezTo>
                <a:cubicBezTo>
                  <a:pt x="594" y="1463"/>
                  <a:pt x="598" y="1467"/>
                  <a:pt x="600" y="1465"/>
                </a:cubicBezTo>
                <a:cubicBezTo>
                  <a:pt x="601" y="1464"/>
                  <a:pt x="601" y="1463"/>
                  <a:pt x="602" y="1462"/>
                </a:cubicBezTo>
                <a:cubicBezTo>
                  <a:pt x="602" y="1463"/>
                  <a:pt x="603" y="1464"/>
                  <a:pt x="604" y="1464"/>
                </a:cubicBezTo>
                <a:cubicBezTo>
                  <a:pt x="603" y="1465"/>
                  <a:pt x="602" y="1466"/>
                  <a:pt x="602" y="1467"/>
                </a:cubicBezTo>
                <a:cubicBezTo>
                  <a:pt x="600" y="1469"/>
                  <a:pt x="604" y="1472"/>
                  <a:pt x="605" y="1470"/>
                </a:cubicBezTo>
                <a:cubicBezTo>
                  <a:pt x="606" y="1469"/>
                  <a:pt x="607" y="1468"/>
                  <a:pt x="607" y="1467"/>
                </a:cubicBezTo>
                <a:cubicBezTo>
                  <a:pt x="608" y="1468"/>
                  <a:pt x="608" y="1468"/>
                  <a:pt x="609" y="1469"/>
                </a:cubicBezTo>
                <a:cubicBezTo>
                  <a:pt x="608" y="1469"/>
                  <a:pt x="607" y="1470"/>
                  <a:pt x="606" y="1471"/>
                </a:cubicBezTo>
                <a:cubicBezTo>
                  <a:pt x="605" y="1473"/>
                  <a:pt x="607" y="1476"/>
                  <a:pt x="609" y="1474"/>
                </a:cubicBezTo>
                <a:cubicBezTo>
                  <a:pt x="610" y="1474"/>
                  <a:pt x="611" y="1473"/>
                  <a:pt x="612" y="1472"/>
                </a:cubicBezTo>
                <a:cubicBezTo>
                  <a:pt x="612" y="1473"/>
                  <a:pt x="612" y="1474"/>
                  <a:pt x="613" y="1475"/>
                </a:cubicBezTo>
                <a:cubicBezTo>
                  <a:pt x="612" y="1475"/>
                  <a:pt x="610" y="1476"/>
                  <a:pt x="609" y="1477"/>
                </a:cubicBezTo>
                <a:cubicBezTo>
                  <a:pt x="608" y="1478"/>
                  <a:pt x="610" y="1482"/>
                  <a:pt x="612" y="1480"/>
                </a:cubicBezTo>
                <a:cubicBezTo>
                  <a:pt x="613" y="1480"/>
                  <a:pt x="614" y="1479"/>
                  <a:pt x="614" y="1479"/>
                </a:cubicBezTo>
                <a:cubicBezTo>
                  <a:pt x="615" y="1480"/>
                  <a:pt x="615" y="1481"/>
                  <a:pt x="615" y="1483"/>
                </a:cubicBezTo>
                <a:cubicBezTo>
                  <a:pt x="611" y="1484"/>
                  <a:pt x="612" y="1489"/>
                  <a:pt x="615" y="1488"/>
                </a:cubicBezTo>
                <a:cubicBezTo>
                  <a:pt x="615" y="1488"/>
                  <a:pt x="616" y="1488"/>
                  <a:pt x="616" y="1488"/>
                </a:cubicBezTo>
                <a:cubicBezTo>
                  <a:pt x="617" y="1489"/>
                  <a:pt x="617" y="1489"/>
                  <a:pt x="617" y="1490"/>
                </a:cubicBezTo>
                <a:cubicBezTo>
                  <a:pt x="615" y="1493"/>
                  <a:pt x="614" y="1495"/>
                  <a:pt x="613" y="1497"/>
                </a:cubicBezTo>
                <a:cubicBezTo>
                  <a:pt x="608" y="1487"/>
                  <a:pt x="596" y="1481"/>
                  <a:pt x="588" y="1475"/>
                </a:cubicBezTo>
                <a:close/>
                <a:moveTo>
                  <a:pt x="561" y="1487"/>
                </a:moveTo>
                <a:cubicBezTo>
                  <a:pt x="556" y="1488"/>
                  <a:pt x="546" y="1482"/>
                  <a:pt x="545" y="1482"/>
                </a:cubicBezTo>
                <a:cubicBezTo>
                  <a:pt x="544" y="1482"/>
                  <a:pt x="543" y="1483"/>
                  <a:pt x="542" y="1485"/>
                </a:cubicBezTo>
                <a:cubicBezTo>
                  <a:pt x="540" y="1478"/>
                  <a:pt x="539" y="1471"/>
                  <a:pt x="539" y="1464"/>
                </a:cubicBezTo>
                <a:cubicBezTo>
                  <a:pt x="540" y="1466"/>
                  <a:pt x="542" y="1467"/>
                  <a:pt x="544" y="1467"/>
                </a:cubicBezTo>
                <a:cubicBezTo>
                  <a:pt x="546" y="1467"/>
                  <a:pt x="548" y="1466"/>
                  <a:pt x="549" y="1464"/>
                </a:cubicBezTo>
                <a:cubicBezTo>
                  <a:pt x="554" y="1466"/>
                  <a:pt x="559" y="1469"/>
                  <a:pt x="564" y="1472"/>
                </a:cubicBezTo>
                <a:cubicBezTo>
                  <a:pt x="562" y="1477"/>
                  <a:pt x="560" y="1482"/>
                  <a:pt x="561" y="1487"/>
                </a:cubicBezTo>
                <a:close/>
                <a:moveTo>
                  <a:pt x="555" y="1464"/>
                </a:moveTo>
                <a:cubicBezTo>
                  <a:pt x="553" y="1463"/>
                  <a:pt x="551" y="1462"/>
                  <a:pt x="549" y="1461"/>
                </a:cubicBezTo>
                <a:cubicBezTo>
                  <a:pt x="550" y="1461"/>
                  <a:pt x="550" y="1461"/>
                  <a:pt x="550" y="1461"/>
                </a:cubicBezTo>
                <a:cubicBezTo>
                  <a:pt x="550" y="1459"/>
                  <a:pt x="549" y="1458"/>
                  <a:pt x="548" y="1457"/>
                </a:cubicBezTo>
                <a:cubicBezTo>
                  <a:pt x="548" y="1456"/>
                  <a:pt x="549" y="1455"/>
                  <a:pt x="549" y="1454"/>
                </a:cubicBezTo>
                <a:cubicBezTo>
                  <a:pt x="551" y="1451"/>
                  <a:pt x="552" y="1449"/>
                  <a:pt x="553" y="1447"/>
                </a:cubicBezTo>
                <a:cubicBezTo>
                  <a:pt x="554" y="1448"/>
                  <a:pt x="555" y="1448"/>
                  <a:pt x="557" y="1448"/>
                </a:cubicBezTo>
                <a:cubicBezTo>
                  <a:pt x="558" y="1448"/>
                  <a:pt x="560" y="1447"/>
                  <a:pt x="561" y="1446"/>
                </a:cubicBezTo>
                <a:cubicBezTo>
                  <a:pt x="565" y="1449"/>
                  <a:pt x="571" y="1452"/>
                  <a:pt x="574" y="1454"/>
                </a:cubicBezTo>
                <a:cubicBezTo>
                  <a:pt x="571" y="1459"/>
                  <a:pt x="568" y="1464"/>
                  <a:pt x="565" y="1469"/>
                </a:cubicBezTo>
                <a:cubicBezTo>
                  <a:pt x="562" y="1467"/>
                  <a:pt x="558" y="1465"/>
                  <a:pt x="555" y="1464"/>
                </a:cubicBezTo>
                <a:close/>
                <a:moveTo>
                  <a:pt x="546" y="1419"/>
                </a:moveTo>
                <a:cubicBezTo>
                  <a:pt x="548" y="1417"/>
                  <a:pt x="551" y="1414"/>
                  <a:pt x="553" y="1412"/>
                </a:cubicBezTo>
                <a:cubicBezTo>
                  <a:pt x="554" y="1413"/>
                  <a:pt x="555" y="1414"/>
                  <a:pt x="556" y="1414"/>
                </a:cubicBezTo>
                <a:cubicBezTo>
                  <a:pt x="557" y="1414"/>
                  <a:pt x="558" y="1413"/>
                  <a:pt x="558" y="1413"/>
                </a:cubicBezTo>
                <a:cubicBezTo>
                  <a:pt x="561" y="1416"/>
                  <a:pt x="564" y="1420"/>
                  <a:pt x="567" y="1423"/>
                </a:cubicBezTo>
                <a:cubicBezTo>
                  <a:pt x="566" y="1423"/>
                  <a:pt x="566" y="1424"/>
                  <a:pt x="566" y="1425"/>
                </a:cubicBezTo>
                <a:cubicBezTo>
                  <a:pt x="566" y="1426"/>
                  <a:pt x="566" y="1426"/>
                  <a:pt x="567" y="1427"/>
                </a:cubicBezTo>
                <a:cubicBezTo>
                  <a:pt x="564" y="1429"/>
                  <a:pt x="560" y="1433"/>
                  <a:pt x="558" y="1436"/>
                </a:cubicBezTo>
                <a:cubicBezTo>
                  <a:pt x="557" y="1436"/>
                  <a:pt x="557" y="1436"/>
                  <a:pt x="557" y="1436"/>
                </a:cubicBezTo>
                <a:cubicBezTo>
                  <a:pt x="556" y="1436"/>
                  <a:pt x="555" y="1436"/>
                  <a:pt x="554" y="1437"/>
                </a:cubicBezTo>
                <a:cubicBezTo>
                  <a:pt x="553" y="1434"/>
                  <a:pt x="549" y="1431"/>
                  <a:pt x="547" y="1428"/>
                </a:cubicBezTo>
                <a:cubicBezTo>
                  <a:pt x="547" y="1427"/>
                  <a:pt x="548" y="1425"/>
                  <a:pt x="548" y="1424"/>
                </a:cubicBezTo>
                <a:cubicBezTo>
                  <a:pt x="548" y="1422"/>
                  <a:pt x="547" y="1420"/>
                  <a:pt x="546" y="1419"/>
                </a:cubicBezTo>
                <a:close/>
                <a:moveTo>
                  <a:pt x="562" y="1406"/>
                </a:moveTo>
                <a:cubicBezTo>
                  <a:pt x="565" y="1403"/>
                  <a:pt x="569" y="1398"/>
                  <a:pt x="570" y="1394"/>
                </a:cubicBezTo>
                <a:cubicBezTo>
                  <a:pt x="571" y="1394"/>
                  <a:pt x="572" y="1393"/>
                  <a:pt x="573" y="1393"/>
                </a:cubicBezTo>
                <a:cubicBezTo>
                  <a:pt x="576" y="1396"/>
                  <a:pt x="581" y="1401"/>
                  <a:pt x="584" y="1404"/>
                </a:cubicBezTo>
                <a:cubicBezTo>
                  <a:pt x="582" y="1405"/>
                  <a:pt x="581" y="1407"/>
                  <a:pt x="581" y="1409"/>
                </a:cubicBezTo>
                <a:cubicBezTo>
                  <a:pt x="581" y="1410"/>
                  <a:pt x="581" y="1411"/>
                  <a:pt x="582" y="1412"/>
                </a:cubicBezTo>
                <a:cubicBezTo>
                  <a:pt x="580" y="1414"/>
                  <a:pt x="577" y="1417"/>
                  <a:pt x="575" y="1419"/>
                </a:cubicBezTo>
                <a:cubicBezTo>
                  <a:pt x="574" y="1419"/>
                  <a:pt x="573" y="1419"/>
                  <a:pt x="572" y="1419"/>
                </a:cubicBezTo>
                <a:cubicBezTo>
                  <a:pt x="571" y="1419"/>
                  <a:pt x="570" y="1419"/>
                  <a:pt x="569" y="1420"/>
                </a:cubicBezTo>
                <a:cubicBezTo>
                  <a:pt x="567" y="1417"/>
                  <a:pt x="563" y="1414"/>
                  <a:pt x="561" y="1411"/>
                </a:cubicBezTo>
                <a:cubicBezTo>
                  <a:pt x="562" y="1410"/>
                  <a:pt x="562" y="1409"/>
                  <a:pt x="562" y="1408"/>
                </a:cubicBezTo>
                <a:cubicBezTo>
                  <a:pt x="562" y="1407"/>
                  <a:pt x="562" y="1406"/>
                  <a:pt x="562" y="1406"/>
                </a:cubicBezTo>
                <a:close/>
                <a:moveTo>
                  <a:pt x="575" y="1387"/>
                </a:moveTo>
                <a:cubicBezTo>
                  <a:pt x="579" y="1386"/>
                  <a:pt x="586" y="1382"/>
                  <a:pt x="590" y="1379"/>
                </a:cubicBezTo>
                <a:cubicBezTo>
                  <a:pt x="591" y="1380"/>
                  <a:pt x="593" y="1381"/>
                  <a:pt x="595" y="1381"/>
                </a:cubicBezTo>
                <a:cubicBezTo>
                  <a:pt x="596" y="1381"/>
                  <a:pt x="596" y="1381"/>
                  <a:pt x="596" y="1381"/>
                </a:cubicBezTo>
                <a:cubicBezTo>
                  <a:pt x="599" y="1387"/>
                  <a:pt x="603" y="1396"/>
                  <a:pt x="605" y="1400"/>
                </a:cubicBezTo>
                <a:cubicBezTo>
                  <a:pt x="604" y="1401"/>
                  <a:pt x="603" y="1403"/>
                  <a:pt x="603" y="1404"/>
                </a:cubicBezTo>
                <a:cubicBezTo>
                  <a:pt x="600" y="1405"/>
                  <a:pt x="596" y="1405"/>
                  <a:pt x="592" y="1406"/>
                </a:cubicBezTo>
                <a:cubicBezTo>
                  <a:pt x="591" y="1404"/>
                  <a:pt x="589" y="1403"/>
                  <a:pt x="587" y="1403"/>
                </a:cubicBezTo>
                <a:cubicBezTo>
                  <a:pt x="587" y="1403"/>
                  <a:pt x="587" y="1403"/>
                  <a:pt x="587" y="1403"/>
                </a:cubicBezTo>
                <a:cubicBezTo>
                  <a:pt x="584" y="1399"/>
                  <a:pt x="578" y="1393"/>
                  <a:pt x="575" y="1390"/>
                </a:cubicBezTo>
                <a:cubicBezTo>
                  <a:pt x="575" y="1389"/>
                  <a:pt x="575" y="1389"/>
                  <a:pt x="575" y="1388"/>
                </a:cubicBezTo>
                <a:cubicBezTo>
                  <a:pt x="575" y="1388"/>
                  <a:pt x="575" y="1388"/>
                  <a:pt x="575" y="1387"/>
                </a:cubicBezTo>
                <a:close/>
                <a:moveTo>
                  <a:pt x="619" y="1390"/>
                </a:moveTo>
                <a:cubicBezTo>
                  <a:pt x="617" y="1393"/>
                  <a:pt x="614" y="1396"/>
                  <a:pt x="612" y="1399"/>
                </a:cubicBezTo>
                <a:cubicBezTo>
                  <a:pt x="611" y="1399"/>
                  <a:pt x="610" y="1399"/>
                  <a:pt x="609" y="1399"/>
                </a:cubicBezTo>
                <a:cubicBezTo>
                  <a:pt x="609" y="1399"/>
                  <a:pt x="608" y="1399"/>
                  <a:pt x="607" y="1399"/>
                </a:cubicBezTo>
                <a:cubicBezTo>
                  <a:pt x="605" y="1393"/>
                  <a:pt x="601" y="1383"/>
                  <a:pt x="600" y="1381"/>
                </a:cubicBezTo>
                <a:cubicBezTo>
                  <a:pt x="602" y="1382"/>
                  <a:pt x="612" y="1383"/>
                  <a:pt x="618" y="1384"/>
                </a:cubicBezTo>
                <a:cubicBezTo>
                  <a:pt x="618" y="1385"/>
                  <a:pt x="618" y="1386"/>
                  <a:pt x="618" y="1386"/>
                </a:cubicBezTo>
                <a:cubicBezTo>
                  <a:pt x="618" y="1388"/>
                  <a:pt x="618" y="1389"/>
                  <a:pt x="619" y="1390"/>
                </a:cubicBezTo>
                <a:close/>
                <a:moveTo>
                  <a:pt x="635" y="1408"/>
                </a:moveTo>
                <a:cubicBezTo>
                  <a:pt x="633" y="1411"/>
                  <a:pt x="631" y="1415"/>
                  <a:pt x="628" y="1419"/>
                </a:cubicBezTo>
                <a:cubicBezTo>
                  <a:pt x="628" y="1419"/>
                  <a:pt x="627" y="1419"/>
                  <a:pt x="627" y="1419"/>
                </a:cubicBezTo>
                <a:cubicBezTo>
                  <a:pt x="626" y="1419"/>
                  <a:pt x="625" y="1419"/>
                  <a:pt x="624" y="1419"/>
                </a:cubicBezTo>
                <a:cubicBezTo>
                  <a:pt x="621" y="1415"/>
                  <a:pt x="618" y="1411"/>
                  <a:pt x="614" y="1407"/>
                </a:cubicBezTo>
                <a:cubicBezTo>
                  <a:pt x="615" y="1407"/>
                  <a:pt x="615" y="1406"/>
                  <a:pt x="615" y="1405"/>
                </a:cubicBezTo>
                <a:cubicBezTo>
                  <a:pt x="615" y="1404"/>
                  <a:pt x="615" y="1403"/>
                  <a:pt x="614" y="1402"/>
                </a:cubicBezTo>
                <a:cubicBezTo>
                  <a:pt x="617" y="1399"/>
                  <a:pt x="620" y="1395"/>
                  <a:pt x="622" y="1392"/>
                </a:cubicBezTo>
                <a:cubicBezTo>
                  <a:pt x="623" y="1392"/>
                  <a:pt x="623" y="1392"/>
                  <a:pt x="624" y="1392"/>
                </a:cubicBezTo>
                <a:cubicBezTo>
                  <a:pt x="625" y="1392"/>
                  <a:pt x="626" y="1392"/>
                  <a:pt x="626" y="1392"/>
                </a:cubicBezTo>
                <a:cubicBezTo>
                  <a:pt x="628" y="1394"/>
                  <a:pt x="630" y="1396"/>
                  <a:pt x="632" y="1398"/>
                </a:cubicBezTo>
                <a:cubicBezTo>
                  <a:pt x="633" y="1398"/>
                  <a:pt x="634" y="1399"/>
                  <a:pt x="635" y="1400"/>
                </a:cubicBezTo>
                <a:cubicBezTo>
                  <a:pt x="634" y="1401"/>
                  <a:pt x="633" y="1402"/>
                  <a:pt x="633" y="1403"/>
                </a:cubicBezTo>
                <a:cubicBezTo>
                  <a:pt x="633" y="1405"/>
                  <a:pt x="634" y="1407"/>
                  <a:pt x="635" y="1408"/>
                </a:cubicBezTo>
                <a:close/>
                <a:moveTo>
                  <a:pt x="640" y="1447"/>
                </a:moveTo>
                <a:cubicBezTo>
                  <a:pt x="638" y="1450"/>
                  <a:pt x="637" y="1453"/>
                  <a:pt x="635" y="1456"/>
                </a:cubicBezTo>
                <a:cubicBezTo>
                  <a:pt x="635" y="1457"/>
                  <a:pt x="634" y="1458"/>
                  <a:pt x="634" y="1458"/>
                </a:cubicBezTo>
                <a:cubicBezTo>
                  <a:pt x="633" y="1458"/>
                  <a:pt x="633" y="1458"/>
                  <a:pt x="633" y="1458"/>
                </a:cubicBezTo>
                <a:cubicBezTo>
                  <a:pt x="631" y="1458"/>
                  <a:pt x="629" y="1459"/>
                  <a:pt x="628" y="1461"/>
                </a:cubicBezTo>
                <a:cubicBezTo>
                  <a:pt x="624" y="1461"/>
                  <a:pt x="619" y="1459"/>
                  <a:pt x="614" y="1457"/>
                </a:cubicBezTo>
                <a:cubicBezTo>
                  <a:pt x="615" y="1456"/>
                  <a:pt x="615" y="1454"/>
                  <a:pt x="615" y="1453"/>
                </a:cubicBezTo>
                <a:cubicBezTo>
                  <a:pt x="615" y="1451"/>
                  <a:pt x="614" y="1450"/>
                  <a:pt x="613" y="1448"/>
                </a:cubicBezTo>
                <a:cubicBezTo>
                  <a:pt x="617" y="1442"/>
                  <a:pt x="621" y="1436"/>
                  <a:pt x="626" y="1430"/>
                </a:cubicBezTo>
                <a:cubicBezTo>
                  <a:pt x="626" y="1430"/>
                  <a:pt x="626" y="1430"/>
                  <a:pt x="627" y="1430"/>
                </a:cubicBezTo>
                <a:cubicBezTo>
                  <a:pt x="628" y="1430"/>
                  <a:pt x="629" y="1430"/>
                  <a:pt x="630" y="1429"/>
                </a:cubicBezTo>
                <a:cubicBezTo>
                  <a:pt x="633" y="1432"/>
                  <a:pt x="637" y="1435"/>
                  <a:pt x="640" y="1438"/>
                </a:cubicBezTo>
                <a:cubicBezTo>
                  <a:pt x="639" y="1439"/>
                  <a:pt x="638" y="1441"/>
                  <a:pt x="638" y="1442"/>
                </a:cubicBezTo>
                <a:cubicBezTo>
                  <a:pt x="638" y="1444"/>
                  <a:pt x="639" y="1446"/>
                  <a:pt x="640" y="1447"/>
                </a:cubicBezTo>
                <a:close/>
                <a:moveTo>
                  <a:pt x="604" y="1455"/>
                </a:moveTo>
                <a:cubicBezTo>
                  <a:pt x="599" y="1451"/>
                  <a:pt x="594" y="1448"/>
                  <a:pt x="589" y="1445"/>
                </a:cubicBezTo>
                <a:cubicBezTo>
                  <a:pt x="590" y="1444"/>
                  <a:pt x="591" y="1443"/>
                  <a:pt x="592" y="1442"/>
                </a:cubicBezTo>
                <a:cubicBezTo>
                  <a:pt x="593" y="1442"/>
                  <a:pt x="594" y="1443"/>
                  <a:pt x="595" y="1443"/>
                </a:cubicBezTo>
                <a:cubicBezTo>
                  <a:pt x="596" y="1443"/>
                  <a:pt x="597" y="1442"/>
                  <a:pt x="598" y="1442"/>
                </a:cubicBezTo>
                <a:cubicBezTo>
                  <a:pt x="600" y="1444"/>
                  <a:pt x="603" y="1447"/>
                  <a:pt x="606" y="1449"/>
                </a:cubicBezTo>
                <a:cubicBezTo>
                  <a:pt x="604" y="1450"/>
                  <a:pt x="603" y="1451"/>
                  <a:pt x="603" y="1453"/>
                </a:cubicBezTo>
                <a:cubicBezTo>
                  <a:pt x="603" y="1454"/>
                  <a:pt x="603" y="1454"/>
                  <a:pt x="604" y="1455"/>
                </a:cubicBezTo>
                <a:close/>
                <a:moveTo>
                  <a:pt x="561" y="1438"/>
                </a:moveTo>
                <a:cubicBezTo>
                  <a:pt x="563" y="1436"/>
                  <a:pt x="567" y="1432"/>
                  <a:pt x="569" y="1430"/>
                </a:cubicBezTo>
                <a:cubicBezTo>
                  <a:pt x="570" y="1430"/>
                  <a:pt x="571" y="1431"/>
                  <a:pt x="572" y="1431"/>
                </a:cubicBezTo>
                <a:cubicBezTo>
                  <a:pt x="574" y="1431"/>
                  <a:pt x="575" y="1430"/>
                  <a:pt x="576" y="1429"/>
                </a:cubicBezTo>
                <a:cubicBezTo>
                  <a:pt x="580" y="1432"/>
                  <a:pt x="585" y="1433"/>
                  <a:pt x="589" y="1435"/>
                </a:cubicBezTo>
                <a:cubicBezTo>
                  <a:pt x="589" y="1436"/>
                  <a:pt x="589" y="1436"/>
                  <a:pt x="589" y="1437"/>
                </a:cubicBezTo>
                <a:cubicBezTo>
                  <a:pt x="589" y="1438"/>
                  <a:pt x="589" y="1439"/>
                  <a:pt x="590" y="1440"/>
                </a:cubicBezTo>
                <a:cubicBezTo>
                  <a:pt x="589" y="1440"/>
                  <a:pt x="588" y="1441"/>
                  <a:pt x="587" y="1442"/>
                </a:cubicBezTo>
                <a:cubicBezTo>
                  <a:pt x="586" y="1442"/>
                  <a:pt x="585" y="1441"/>
                  <a:pt x="585" y="1440"/>
                </a:cubicBezTo>
                <a:cubicBezTo>
                  <a:pt x="585" y="1440"/>
                  <a:pt x="582" y="1438"/>
                  <a:pt x="581" y="1440"/>
                </a:cubicBezTo>
                <a:cubicBezTo>
                  <a:pt x="580" y="1444"/>
                  <a:pt x="578" y="1448"/>
                  <a:pt x="576" y="1452"/>
                </a:cubicBezTo>
                <a:cubicBezTo>
                  <a:pt x="574" y="1450"/>
                  <a:pt x="567" y="1446"/>
                  <a:pt x="562" y="1444"/>
                </a:cubicBezTo>
                <a:cubicBezTo>
                  <a:pt x="562" y="1443"/>
                  <a:pt x="563" y="1443"/>
                  <a:pt x="563" y="1442"/>
                </a:cubicBezTo>
                <a:cubicBezTo>
                  <a:pt x="563" y="1441"/>
                  <a:pt x="562" y="1439"/>
                  <a:pt x="561" y="1438"/>
                </a:cubicBezTo>
                <a:close/>
                <a:moveTo>
                  <a:pt x="577" y="1422"/>
                </a:moveTo>
                <a:cubicBezTo>
                  <a:pt x="578" y="1420"/>
                  <a:pt x="579" y="1419"/>
                  <a:pt x="580" y="1418"/>
                </a:cubicBezTo>
                <a:cubicBezTo>
                  <a:pt x="581" y="1416"/>
                  <a:pt x="583" y="1415"/>
                  <a:pt x="584" y="1414"/>
                </a:cubicBezTo>
                <a:cubicBezTo>
                  <a:pt x="585" y="1414"/>
                  <a:pt x="586" y="1415"/>
                  <a:pt x="587" y="1415"/>
                </a:cubicBezTo>
                <a:cubicBezTo>
                  <a:pt x="590" y="1415"/>
                  <a:pt x="593" y="1412"/>
                  <a:pt x="593" y="1409"/>
                </a:cubicBezTo>
                <a:cubicBezTo>
                  <a:pt x="596" y="1408"/>
                  <a:pt x="600" y="1408"/>
                  <a:pt x="604" y="1407"/>
                </a:cubicBezTo>
                <a:cubicBezTo>
                  <a:pt x="604" y="1408"/>
                  <a:pt x="605" y="1409"/>
                  <a:pt x="606" y="1410"/>
                </a:cubicBezTo>
                <a:cubicBezTo>
                  <a:pt x="603" y="1417"/>
                  <a:pt x="600" y="1424"/>
                  <a:pt x="596" y="1431"/>
                </a:cubicBezTo>
                <a:cubicBezTo>
                  <a:pt x="596" y="1431"/>
                  <a:pt x="595" y="1431"/>
                  <a:pt x="595" y="1431"/>
                </a:cubicBezTo>
                <a:cubicBezTo>
                  <a:pt x="593" y="1431"/>
                  <a:pt x="592" y="1431"/>
                  <a:pt x="590" y="1433"/>
                </a:cubicBezTo>
                <a:cubicBezTo>
                  <a:pt x="586" y="1430"/>
                  <a:pt x="582" y="1428"/>
                  <a:pt x="578" y="1426"/>
                </a:cubicBezTo>
                <a:cubicBezTo>
                  <a:pt x="578" y="1426"/>
                  <a:pt x="578" y="1425"/>
                  <a:pt x="578" y="1425"/>
                </a:cubicBezTo>
                <a:cubicBezTo>
                  <a:pt x="578" y="1424"/>
                  <a:pt x="578" y="1422"/>
                  <a:pt x="577" y="1422"/>
                </a:cubicBezTo>
                <a:close/>
                <a:moveTo>
                  <a:pt x="600" y="1439"/>
                </a:moveTo>
                <a:cubicBezTo>
                  <a:pt x="601" y="1438"/>
                  <a:pt x="601" y="1437"/>
                  <a:pt x="601" y="1437"/>
                </a:cubicBezTo>
                <a:cubicBezTo>
                  <a:pt x="601" y="1435"/>
                  <a:pt x="600" y="1434"/>
                  <a:pt x="600" y="1433"/>
                </a:cubicBezTo>
                <a:cubicBezTo>
                  <a:pt x="604" y="1426"/>
                  <a:pt x="607" y="1418"/>
                  <a:pt x="609" y="1411"/>
                </a:cubicBezTo>
                <a:cubicBezTo>
                  <a:pt x="609" y="1411"/>
                  <a:pt x="609" y="1411"/>
                  <a:pt x="609" y="1411"/>
                </a:cubicBezTo>
                <a:cubicBezTo>
                  <a:pt x="610" y="1411"/>
                  <a:pt x="611" y="1410"/>
                  <a:pt x="612" y="1410"/>
                </a:cubicBezTo>
                <a:cubicBezTo>
                  <a:pt x="615" y="1414"/>
                  <a:pt x="618" y="1418"/>
                  <a:pt x="622" y="1421"/>
                </a:cubicBezTo>
                <a:cubicBezTo>
                  <a:pt x="621" y="1422"/>
                  <a:pt x="621" y="1423"/>
                  <a:pt x="621" y="1424"/>
                </a:cubicBezTo>
                <a:cubicBezTo>
                  <a:pt x="621" y="1426"/>
                  <a:pt x="621" y="1427"/>
                  <a:pt x="622" y="1428"/>
                </a:cubicBezTo>
                <a:cubicBezTo>
                  <a:pt x="618" y="1435"/>
                  <a:pt x="614" y="1441"/>
                  <a:pt x="610" y="1447"/>
                </a:cubicBezTo>
                <a:cubicBezTo>
                  <a:pt x="610" y="1447"/>
                  <a:pt x="609" y="1447"/>
                  <a:pt x="609" y="1447"/>
                </a:cubicBezTo>
                <a:cubicBezTo>
                  <a:pt x="609" y="1447"/>
                  <a:pt x="609" y="1447"/>
                  <a:pt x="608" y="1447"/>
                </a:cubicBezTo>
                <a:cubicBezTo>
                  <a:pt x="606" y="1445"/>
                  <a:pt x="603" y="1442"/>
                  <a:pt x="600" y="1439"/>
                </a:cubicBezTo>
                <a:close/>
                <a:moveTo>
                  <a:pt x="615" y="1464"/>
                </a:moveTo>
                <a:cubicBezTo>
                  <a:pt x="614" y="1463"/>
                  <a:pt x="612" y="1461"/>
                  <a:pt x="610" y="1460"/>
                </a:cubicBezTo>
                <a:cubicBezTo>
                  <a:pt x="615" y="1462"/>
                  <a:pt x="622" y="1464"/>
                  <a:pt x="627" y="1464"/>
                </a:cubicBezTo>
                <a:cubicBezTo>
                  <a:pt x="627" y="1467"/>
                  <a:pt x="630" y="1470"/>
                  <a:pt x="633" y="1470"/>
                </a:cubicBezTo>
                <a:cubicBezTo>
                  <a:pt x="636" y="1470"/>
                  <a:pt x="639" y="1467"/>
                  <a:pt x="639" y="1464"/>
                </a:cubicBezTo>
                <a:cubicBezTo>
                  <a:pt x="639" y="1462"/>
                  <a:pt x="638" y="1461"/>
                  <a:pt x="637" y="1460"/>
                </a:cubicBezTo>
                <a:cubicBezTo>
                  <a:pt x="638" y="1458"/>
                  <a:pt x="638" y="1457"/>
                  <a:pt x="639" y="1456"/>
                </a:cubicBezTo>
                <a:cubicBezTo>
                  <a:pt x="641" y="1454"/>
                  <a:pt x="642" y="1451"/>
                  <a:pt x="644" y="1448"/>
                </a:cubicBezTo>
                <a:cubicBezTo>
                  <a:pt x="644" y="1448"/>
                  <a:pt x="644" y="1448"/>
                  <a:pt x="644" y="1448"/>
                </a:cubicBezTo>
                <a:cubicBezTo>
                  <a:pt x="646" y="1448"/>
                  <a:pt x="648" y="1447"/>
                  <a:pt x="649" y="1446"/>
                </a:cubicBezTo>
                <a:cubicBezTo>
                  <a:pt x="649" y="1446"/>
                  <a:pt x="649" y="1446"/>
                  <a:pt x="649" y="1446"/>
                </a:cubicBezTo>
                <a:cubicBezTo>
                  <a:pt x="649" y="1447"/>
                  <a:pt x="649" y="1448"/>
                  <a:pt x="649" y="1449"/>
                </a:cubicBezTo>
                <a:cubicBezTo>
                  <a:pt x="649" y="1449"/>
                  <a:pt x="648" y="1450"/>
                  <a:pt x="647" y="1452"/>
                </a:cubicBezTo>
                <a:cubicBezTo>
                  <a:pt x="643" y="1458"/>
                  <a:pt x="640" y="1466"/>
                  <a:pt x="635" y="1472"/>
                </a:cubicBezTo>
                <a:cubicBezTo>
                  <a:pt x="631" y="1476"/>
                  <a:pt x="627" y="1479"/>
                  <a:pt x="623" y="1483"/>
                </a:cubicBezTo>
                <a:cubicBezTo>
                  <a:pt x="623" y="1476"/>
                  <a:pt x="619" y="1469"/>
                  <a:pt x="615" y="1464"/>
                </a:cubicBezTo>
                <a:close/>
                <a:moveTo>
                  <a:pt x="644" y="1436"/>
                </a:moveTo>
                <a:cubicBezTo>
                  <a:pt x="644" y="1436"/>
                  <a:pt x="643" y="1436"/>
                  <a:pt x="643" y="1437"/>
                </a:cubicBezTo>
                <a:cubicBezTo>
                  <a:pt x="639" y="1434"/>
                  <a:pt x="636" y="1430"/>
                  <a:pt x="632" y="1427"/>
                </a:cubicBezTo>
                <a:cubicBezTo>
                  <a:pt x="632" y="1426"/>
                  <a:pt x="633" y="1425"/>
                  <a:pt x="633" y="1424"/>
                </a:cubicBezTo>
                <a:cubicBezTo>
                  <a:pt x="633" y="1423"/>
                  <a:pt x="632" y="1422"/>
                  <a:pt x="632" y="1421"/>
                </a:cubicBezTo>
                <a:cubicBezTo>
                  <a:pt x="634" y="1417"/>
                  <a:pt x="637" y="1413"/>
                  <a:pt x="639" y="1409"/>
                </a:cubicBezTo>
                <a:cubicBezTo>
                  <a:pt x="639" y="1409"/>
                  <a:pt x="639" y="1409"/>
                  <a:pt x="639" y="1409"/>
                </a:cubicBezTo>
                <a:cubicBezTo>
                  <a:pt x="640" y="1409"/>
                  <a:pt x="641" y="1409"/>
                  <a:pt x="642" y="1408"/>
                </a:cubicBezTo>
                <a:cubicBezTo>
                  <a:pt x="643" y="1409"/>
                  <a:pt x="643" y="1409"/>
                  <a:pt x="644" y="1410"/>
                </a:cubicBezTo>
                <a:cubicBezTo>
                  <a:pt x="646" y="1419"/>
                  <a:pt x="648" y="1429"/>
                  <a:pt x="649" y="1438"/>
                </a:cubicBezTo>
                <a:cubicBezTo>
                  <a:pt x="647" y="1437"/>
                  <a:pt x="646" y="1436"/>
                  <a:pt x="644" y="1436"/>
                </a:cubicBezTo>
                <a:close/>
                <a:moveTo>
                  <a:pt x="639" y="1397"/>
                </a:moveTo>
                <a:cubicBezTo>
                  <a:pt x="639" y="1397"/>
                  <a:pt x="638" y="1398"/>
                  <a:pt x="637" y="1398"/>
                </a:cubicBezTo>
                <a:cubicBezTo>
                  <a:pt x="637" y="1397"/>
                  <a:pt x="636" y="1397"/>
                  <a:pt x="636" y="1396"/>
                </a:cubicBezTo>
                <a:cubicBezTo>
                  <a:pt x="634" y="1394"/>
                  <a:pt x="631" y="1392"/>
                  <a:pt x="629" y="1390"/>
                </a:cubicBezTo>
                <a:cubicBezTo>
                  <a:pt x="630" y="1389"/>
                  <a:pt x="630" y="1388"/>
                  <a:pt x="630" y="1386"/>
                </a:cubicBezTo>
                <a:cubicBezTo>
                  <a:pt x="630" y="1385"/>
                  <a:pt x="629" y="1384"/>
                  <a:pt x="629" y="1383"/>
                </a:cubicBezTo>
                <a:cubicBezTo>
                  <a:pt x="630" y="1382"/>
                  <a:pt x="631" y="1380"/>
                  <a:pt x="631" y="1378"/>
                </a:cubicBezTo>
                <a:cubicBezTo>
                  <a:pt x="635" y="1385"/>
                  <a:pt x="637" y="1391"/>
                  <a:pt x="640" y="1397"/>
                </a:cubicBezTo>
                <a:cubicBezTo>
                  <a:pt x="640" y="1397"/>
                  <a:pt x="639" y="1397"/>
                  <a:pt x="639" y="1397"/>
                </a:cubicBezTo>
                <a:close/>
                <a:moveTo>
                  <a:pt x="625" y="1381"/>
                </a:moveTo>
                <a:cubicBezTo>
                  <a:pt x="625" y="1381"/>
                  <a:pt x="624" y="1381"/>
                  <a:pt x="624" y="1381"/>
                </a:cubicBezTo>
                <a:cubicBezTo>
                  <a:pt x="623" y="1381"/>
                  <a:pt x="621" y="1381"/>
                  <a:pt x="620" y="1382"/>
                </a:cubicBezTo>
                <a:cubicBezTo>
                  <a:pt x="614" y="1380"/>
                  <a:pt x="604" y="1379"/>
                  <a:pt x="602" y="1378"/>
                </a:cubicBezTo>
                <a:cubicBezTo>
                  <a:pt x="602" y="1378"/>
                  <a:pt x="601" y="1378"/>
                  <a:pt x="601" y="1378"/>
                </a:cubicBezTo>
                <a:cubicBezTo>
                  <a:pt x="601" y="1377"/>
                  <a:pt x="601" y="1376"/>
                  <a:pt x="601" y="1375"/>
                </a:cubicBezTo>
                <a:cubicBezTo>
                  <a:pt x="601" y="1374"/>
                  <a:pt x="601" y="1372"/>
                  <a:pt x="599" y="1371"/>
                </a:cubicBezTo>
                <a:cubicBezTo>
                  <a:pt x="602" y="1369"/>
                  <a:pt x="604" y="1365"/>
                  <a:pt x="606" y="1363"/>
                </a:cubicBezTo>
                <a:cubicBezTo>
                  <a:pt x="607" y="1363"/>
                  <a:pt x="607" y="1363"/>
                  <a:pt x="608" y="1363"/>
                </a:cubicBezTo>
                <a:cubicBezTo>
                  <a:pt x="611" y="1363"/>
                  <a:pt x="613" y="1361"/>
                  <a:pt x="614" y="1358"/>
                </a:cubicBezTo>
                <a:cubicBezTo>
                  <a:pt x="616" y="1357"/>
                  <a:pt x="618" y="1357"/>
                  <a:pt x="619" y="1357"/>
                </a:cubicBezTo>
                <a:cubicBezTo>
                  <a:pt x="623" y="1362"/>
                  <a:pt x="626" y="1368"/>
                  <a:pt x="629" y="1374"/>
                </a:cubicBezTo>
                <a:cubicBezTo>
                  <a:pt x="628" y="1376"/>
                  <a:pt x="627" y="1378"/>
                  <a:pt x="625" y="1381"/>
                </a:cubicBezTo>
                <a:close/>
                <a:moveTo>
                  <a:pt x="613" y="1355"/>
                </a:moveTo>
                <a:cubicBezTo>
                  <a:pt x="613" y="1353"/>
                  <a:pt x="610" y="1351"/>
                  <a:pt x="608" y="1351"/>
                </a:cubicBezTo>
                <a:cubicBezTo>
                  <a:pt x="607" y="1351"/>
                  <a:pt x="607" y="1351"/>
                  <a:pt x="607" y="1351"/>
                </a:cubicBezTo>
                <a:cubicBezTo>
                  <a:pt x="605" y="1349"/>
                  <a:pt x="604" y="1348"/>
                  <a:pt x="603" y="1346"/>
                </a:cubicBezTo>
                <a:cubicBezTo>
                  <a:pt x="602" y="1345"/>
                  <a:pt x="601" y="1343"/>
                  <a:pt x="600" y="1342"/>
                </a:cubicBezTo>
                <a:cubicBezTo>
                  <a:pt x="600" y="1341"/>
                  <a:pt x="601" y="1340"/>
                  <a:pt x="601" y="1338"/>
                </a:cubicBezTo>
                <a:cubicBezTo>
                  <a:pt x="601" y="1335"/>
                  <a:pt x="599" y="1333"/>
                  <a:pt x="596" y="1332"/>
                </a:cubicBezTo>
                <a:cubicBezTo>
                  <a:pt x="597" y="1328"/>
                  <a:pt x="597" y="1324"/>
                  <a:pt x="598" y="1320"/>
                </a:cubicBezTo>
                <a:cubicBezTo>
                  <a:pt x="604" y="1332"/>
                  <a:pt x="611" y="1343"/>
                  <a:pt x="618" y="1354"/>
                </a:cubicBezTo>
                <a:cubicBezTo>
                  <a:pt x="617" y="1354"/>
                  <a:pt x="615" y="1355"/>
                  <a:pt x="613" y="1355"/>
                </a:cubicBezTo>
                <a:close/>
                <a:moveTo>
                  <a:pt x="597" y="1344"/>
                </a:moveTo>
                <a:cubicBezTo>
                  <a:pt x="599" y="1346"/>
                  <a:pt x="602" y="1350"/>
                  <a:pt x="604" y="1352"/>
                </a:cubicBezTo>
                <a:cubicBezTo>
                  <a:pt x="603" y="1354"/>
                  <a:pt x="602" y="1355"/>
                  <a:pt x="602" y="1357"/>
                </a:cubicBezTo>
                <a:cubicBezTo>
                  <a:pt x="602" y="1358"/>
                  <a:pt x="602" y="1360"/>
                  <a:pt x="603" y="1361"/>
                </a:cubicBezTo>
                <a:cubicBezTo>
                  <a:pt x="601" y="1364"/>
                  <a:pt x="598" y="1367"/>
                  <a:pt x="596" y="1370"/>
                </a:cubicBezTo>
                <a:cubicBezTo>
                  <a:pt x="596" y="1370"/>
                  <a:pt x="596" y="1370"/>
                  <a:pt x="595" y="1370"/>
                </a:cubicBezTo>
                <a:cubicBezTo>
                  <a:pt x="594" y="1370"/>
                  <a:pt x="594" y="1370"/>
                  <a:pt x="593" y="1370"/>
                </a:cubicBezTo>
                <a:cubicBezTo>
                  <a:pt x="591" y="1368"/>
                  <a:pt x="588" y="1365"/>
                  <a:pt x="586" y="1363"/>
                </a:cubicBezTo>
                <a:cubicBezTo>
                  <a:pt x="587" y="1362"/>
                  <a:pt x="587" y="1361"/>
                  <a:pt x="587" y="1359"/>
                </a:cubicBezTo>
                <a:cubicBezTo>
                  <a:pt x="587" y="1357"/>
                  <a:pt x="586" y="1356"/>
                  <a:pt x="585" y="1354"/>
                </a:cubicBezTo>
                <a:cubicBezTo>
                  <a:pt x="587" y="1351"/>
                  <a:pt x="590" y="1347"/>
                  <a:pt x="592" y="1343"/>
                </a:cubicBezTo>
                <a:cubicBezTo>
                  <a:pt x="593" y="1344"/>
                  <a:pt x="594" y="1344"/>
                  <a:pt x="595" y="1344"/>
                </a:cubicBezTo>
                <a:cubicBezTo>
                  <a:pt x="596" y="1344"/>
                  <a:pt x="597" y="1344"/>
                  <a:pt x="597" y="1344"/>
                </a:cubicBezTo>
                <a:close/>
                <a:moveTo>
                  <a:pt x="593" y="1332"/>
                </a:moveTo>
                <a:cubicBezTo>
                  <a:pt x="591" y="1333"/>
                  <a:pt x="589" y="1335"/>
                  <a:pt x="589" y="1338"/>
                </a:cubicBezTo>
                <a:cubicBezTo>
                  <a:pt x="589" y="1339"/>
                  <a:pt x="589" y="1340"/>
                  <a:pt x="590" y="1341"/>
                </a:cubicBezTo>
                <a:cubicBezTo>
                  <a:pt x="587" y="1345"/>
                  <a:pt x="584" y="1350"/>
                  <a:pt x="582" y="1353"/>
                </a:cubicBezTo>
                <a:cubicBezTo>
                  <a:pt x="582" y="1353"/>
                  <a:pt x="581" y="1353"/>
                  <a:pt x="581" y="1353"/>
                </a:cubicBezTo>
                <a:cubicBezTo>
                  <a:pt x="579" y="1353"/>
                  <a:pt x="576" y="1355"/>
                  <a:pt x="576" y="1357"/>
                </a:cubicBezTo>
                <a:cubicBezTo>
                  <a:pt x="574" y="1357"/>
                  <a:pt x="573" y="1357"/>
                  <a:pt x="572" y="1357"/>
                </a:cubicBezTo>
                <a:cubicBezTo>
                  <a:pt x="580" y="1345"/>
                  <a:pt x="588" y="1334"/>
                  <a:pt x="595" y="1321"/>
                </a:cubicBezTo>
                <a:cubicBezTo>
                  <a:pt x="595" y="1322"/>
                  <a:pt x="594" y="1328"/>
                  <a:pt x="593" y="1332"/>
                </a:cubicBezTo>
                <a:close/>
                <a:moveTo>
                  <a:pt x="576" y="1361"/>
                </a:moveTo>
                <a:cubicBezTo>
                  <a:pt x="576" y="1363"/>
                  <a:pt x="579" y="1365"/>
                  <a:pt x="581" y="1365"/>
                </a:cubicBezTo>
                <a:cubicBezTo>
                  <a:pt x="582" y="1365"/>
                  <a:pt x="583" y="1365"/>
                  <a:pt x="584" y="1365"/>
                </a:cubicBezTo>
                <a:cubicBezTo>
                  <a:pt x="586" y="1367"/>
                  <a:pt x="588" y="1370"/>
                  <a:pt x="590" y="1372"/>
                </a:cubicBezTo>
                <a:cubicBezTo>
                  <a:pt x="590" y="1373"/>
                  <a:pt x="589" y="1374"/>
                  <a:pt x="589" y="1375"/>
                </a:cubicBezTo>
                <a:cubicBezTo>
                  <a:pt x="589" y="1376"/>
                  <a:pt x="589" y="1376"/>
                  <a:pt x="590" y="1376"/>
                </a:cubicBezTo>
                <a:cubicBezTo>
                  <a:pt x="585" y="1379"/>
                  <a:pt x="579" y="1382"/>
                  <a:pt x="574" y="1384"/>
                </a:cubicBezTo>
                <a:cubicBezTo>
                  <a:pt x="573" y="1383"/>
                  <a:pt x="571" y="1382"/>
                  <a:pt x="569" y="1382"/>
                </a:cubicBezTo>
                <a:cubicBezTo>
                  <a:pt x="569" y="1382"/>
                  <a:pt x="568" y="1382"/>
                  <a:pt x="568" y="1382"/>
                </a:cubicBezTo>
                <a:cubicBezTo>
                  <a:pt x="566" y="1379"/>
                  <a:pt x="564" y="1376"/>
                  <a:pt x="561" y="1374"/>
                </a:cubicBezTo>
                <a:cubicBezTo>
                  <a:pt x="564" y="1370"/>
                  <a:pt x="570" y="1361"/>
                  <a:pt x="570" y="1361"/>
                </a:cubicBezTo>
                <a:cubicBezTo>
                  <a:pt x="571" y="1361"/>
                  <a:pt x="573" y="1361"/>
                  <a:pt x="576" y="1361"/>
                </a:cubicBezTo>
                <a:close/>
                <a:moveTo>
                  <a:pt x="565" y="1384"/>
                </a:moveTo>
                <a:cubicBezTo>
                  <a:pt x="564" y="1385"/>
                  <a:pt x="563" y="1387"/>
                  <a:pt x="563" y="1388"/>
                </a:cubicBezTo>
                <a:cubicBezTo>
                  <a:pt x="563" y="1390"/>
                  <a:pt x="565" y="1392"/>
                  <a:pt x="567" y="1393"/>
                </a:cubicBezTo>
                <a:cubicBezTo>
                  <a:pt x="567" y="1393"/>
                  <a:pt x="567" y="1394"/>
                  <a:pt x="566" y="1394"/>
                </a:cubicBezTo>
                <a:cubicBezTo>
                  <a:pt x="566" y="1397"/>
                  <a:pt x="563" y="1400"/>
                  <a:pt x="560" y="1403"/>
                </a:cubicBezTo>
                <a:cubicBezTo>
                  <a:pt x="559" y="1402"/>
                  <a:pt x="558" y="1402"/>
                  <a:pt x="556" y="1402"/>
                </a:cubicBezTo>
                <a:cubicBezTo>
                  <a:pt x="555" y="1402"/>
                  <a:pt x="555" y="1402"/>
                  <a:pt x="554" y="1402"/>
                </a:cubicBezTo>
                <a:cubicBezTo>
                  <a:pt x="552" y="1400"/>
                  <a:pt x="551" y="1398"/>
                  <a:pt x="549" y="1396"/>
                </a:cubicBezTo>
                <a:cubicBezTo>
                  <a:pt x="552" y="1389"/>
                  <a:pt x="556" y="1383"/>
                  <a:pt x="559" y="1376"/>
                </a:cubicBezTo>
                <a:cubicBezTo>
                  <a:pt x="561" y="1379"/>
                  <a:pt x="564" y="1381"/>
                  <a:pt x="565" y="1384"/>
                </a:cubicBezTo>
                <a:close/>
                <a:moveTo>
                  <a:pt x="551" y="1404"/>
                </a:moveTo>
                <a:cubicBezTo>
                  <a:pt x="551" y="1405"/>
                  <a:pt x="550" y="1406"/>
                  <a:pt x="550" y="1408"/>
                </a:cubicBezTo>
                <a:cubicBezTo>
                  <a:pt x="550" y="1409"/>
                  <a:pt x="551" y="1410"/>
                  <a:pt x="551" y="1410"/>
                </a:cubicBezTo>
                <a:cubicBezTo>
                  <a:pt x="548" y="1413"/>
                  <a:pt x="544" y="1416"/>
                  <a:pt x="542" y="1418"/>
                </a:cubicBezTo>
                <a:cubicBezTo>
                  <a:pt x="542" y="1418"/>
                  <a:pt x="542" y="1418"/>
                  <a:pt x="541" y="1418"/>
                </a:cubicBezTo>
                <a:cubicBezTo>
                  <a:pt x="543" y="1411"/>
                  <a:pt x="545" y="1405"/>
                  <a:pt x="548" y="1399"/>
                </a:cubicBezTo>
                <a:cubicBezTo>
                  <a:pt x="549" y="1401"/>
                  <a:pt x="550" y="1402"/>
                  <a:pt x="551" y="1404"/>
                </a:cubicBezTo>
                <a:close/>
                <a:moveTo>
                  <a:pt x="542" y="1430"/>
                </a:moveTo>
                <a:cubicBezTo>
                  <a:pt x="542" y="1430"/>
                  <a:pt x="543" y="1430"/>
                  <a:pt x="543" y="1430"/>
                </a:cubicBezTo>
                <a:cubicBezTo>
                  <a:pt x="546" y="1432"/>
                  <a:pt x="549" y="1436"/>
                  <a:pt x="552" y="1438"/>
                </a:cubicBezTo>
                <a:cubicBezTo>
                  <a:pt x="551" y="1439"/>
                  <a:pt x="551" y="1441"/>
                  <a:pt x="551" y="1442"/>
                </a:cubicBezTo>
                <a:cubicBezTo>
                  <a:pt x="551" y="1443"/>
                  <a:pt x="551" y="1444"/>
                  <a:pt x="551" y="1445"/>
                </a:cubicBezTo>
                <a:cubicBezTo>
                  <a:pt x="549" y="1448"/>
                  <a:pt x="547" y="1452"/>
                  <a:pt x="546" y="1455"/>
                </a:cubicBezTo>
                <a:cubicBezTo>
                  <a:pt x="545" y="1455"/>
                  <a:pt x="544" y="1455"/>
                  <a:pt x="544" y="1455"/>
                </a:cubicBezTo>
                <a:cubicBezTo>
                  <a:pt x="541" y="1455"/>
                  <a:pt x="539" y="1456"/>
                  <a:pt x="538" y="1458"/>
                </a:cubicBezTo>
                <a:cubicBezTo>
                  <a:pt x="538" y="1448"/>
                  <a:pt x="538" y="1439"/>
                  <a:pt x="539" y="1429"/>
                </a:cubicBezTo>
                <a:cubicBezTo>
                  <a:pt x="540" y="1429"/>
                  <a:pt x="541" y="1430"/>
                  <a:pt x="542" y="1430"/>
                </a:cubicBezTo>
                <a:close/>
                <a:moveTo>
                  <a:pt x="622" y="1569"/>
                </a:moveTo>
                <a:cubicBezTo>
                  <a:pt x="620" y="1568"/>
                  <a:pt x="618" y="1567"/>
                  <a:pt x="616" y="1566"/>
                </a:cubicBezTo>
                <a:cubicBezTo>
                  <a:pt x="616" y="1566"/>
                  <a:pt x="616" y="1565"/>
                  <a:pt x="617" y="1565"/>
                </a:cubicBezTo>
                <a:cubicBezTo>
                  <a:pt x="617" y="1565"/>
                  <a:pt x="621" y="1567"/>
                  <a:pt x="623" y="1566"/>
                </a:cubicBezTo>
                <a:cubicBezTo>
                  <a:pt x="624" y="1566"/>
                  <a:pt x="624" y="1565"/>
                  <a:pt x="624" y="1564"/>
                </a:cubicBezTo>
                <a:cubicBezTo>
                  <a:pt x="623" y="1562"/>
                  <a:pt x="620" y="1560"/>
                  <a:pt x="620" y="1560"/>
                </a:cubicBezTo>
                <a:cubicBezTo>
                  <a:pt x="620" y="1559"/>
                  <a:pt x="620" y="1559"/>
                  <a:pt x="621" y="1559"/>
                </a:cubicBezTo>
                <a:cubicBezTo>
                  <a:pt x="622" y="1559"/>
                  <a:pt x="627" y="1561"/>
                  <a:pt x="628" y="1560"/>
                </a:cubicBezTo>
                <a:cubicBezTo>
                  <a:pt x="629" y="1559"/>
                  <a:pt x="629" y="1559"/>
                  <a:pt x="629" y="1558"/>
                </a:cubicBezTo>
                <a:cubicBezTo>
                  <a:pt x="628" y="1557"/>
                  <a:pt x="625" y="1554"/>
                  <a:pt x="624" y="1554"/>
                </a:cubicBezTo>
                <a:cubicBezTo>
                  <a:pt x="624" y="1553"/>
                  <a:pt x="625" y="1553"/>
                  <a:pt x="625" y="1552"/>
                </a:cubicBezTo>
                <a:cubicBezTo>
                  <a:pt x="625" y="1552"/>
                  <a:pt x="625" y="1552"/>
                  <a:pt x="625" y="1552"/>
                </a:cubicBezTo>
                <a:cubicBezTo>
                  <a:pt x="626" y="1553"/>
                  <a:pt x="629" y="1554"/>
                  <a:pt x="630" y="1555"/>
                </a:cubicBezTo>
                <a:cubicBezTo>
                  <a:pt x="631" y="1555"/>
                  <a:pt x="634" y="1555"/>
                  <a:pt x="634" y="1553"/>
                </a:cubicBezTo>
                <a:cubicBezTo>
                  <a:pt x="633" y="1551"/>
                  <a:pt x="629" y="1548"/>
                  <a:pt x="628" y="1548"/>
                </a:cubicBezTo>
                <a:cubicBezTo>
                  <a:pt x="629" y="1548"/>
                  <a:pt x="629" y="1547"/>
                  <a:pt x="630" y="1547"/>
                </a:cubicBezTo>
                <a:cubicBezTo>
                  <a:pt x="632" y="1548"/>
                  <a:pt x="634" y="1549"/>
                  <a:pt x="636" y="1548"/>
                </a:cubicBezTo>
                <a:cubicBezTo>
                  <a:pt x="638" y="1548"/>
                  <a:pt x="638" y="1546"/>
                  <a:pt x="637" y="1544"/>
                </a:cubicBezTo>
                <a:cubicBezTo>
                  <a:pt x="637" y="1543"/>
                  <a:pt x="634" y="1542"/>
                  <a:pt x="634" y="1542"/>
                </a:cubicBezTo>
                <a:cubicBezTo>
                  <a:pt x="634" y="1541"/>
                  <a:pt x="634" y="1541"/>
                  <a:pt x="634" y="1541"/>
                </a:cubicBezTo>
                <a:cubicBezTo>
                  <a:pt x="636" y="1542"/>
                  <a:pt x="638" y="1542"/>
                  <a:pt x="639" y="1542"/>
                </a:cubicBezTo>
                <a:cubicBezTo>
                  <a:pt x="641" y="1542"/>
                  <a:pt x="643" y="1540"/>
                  <a:pt x="642" y="1538"/>
                </a:cubicBezTo>
                <a:cubicBezTo>
                  <a:pt x="641" y="1537"/>
                  <a:pt x="640" y="1536"/>
                  <a:pt x="639" y="1536"/>
                </a:cubicBezTo>
                <a:cubicBezTo>
                  <a:pt x="639" y="1535"/>
                  <a:pt x="639" y="1535"/>
                  <a:pt x="640" y="1534"/>
                </a:cubicBezTo>
                <a:cubicBezTo>
                  <a:pt x="641" y="1536"/>
                  <a:pt x="643" y="1537"/>
                  <a:pt x="645" y="1536"/>
                </a:cubicBezTo>
                <a:cubicBezTo>
                  <a:pt x="646" y="1536"/>
                  <a:pt x="648" y="1535"/>
                  <a:pt x="647" y="1533"/>
                </a:cubicBezTo>
                <a:cubicBezTo>
                  <a:pt x="646" y="1532"/>
                  <a:pt x="644" y="1529"/>
                  <a:pt x="643" y="1529"/>
                </a:cubicBezTo>
                <a:cubicBezTo>
                  <a:pt x="645" y="1526"/>
                  <a:pt x="647" y="1523"/>
                  <a:pt x="648" y="1521"/>
                </a:cubicBezTo>
                <a:cubicBezTo>
                  <a:pt x="649" y="1523"/>
                  <a:pt x="650" y="1525"/>
                  <a:pt x="651" y="1527"/>
                </a:cubicBezTo>
                <a:cubicBezTo>
                  <a:pt x="650" y="1528"/>
                  <a:pt x="649" y="1528"/>
                  <a:pt x="649" y="1529"/>
                </a:cubicBezTo>
                <a:cubicBezTo>
                  <a:pt x="648" y="1530"/>
                  <a:pt x="648" y="1531"/>
                  <a:pt x="648" y="1533"/>
                </a:cubicBezTo>
                <a:cubicBezTo>
                  <a:pt x="649" y="1534"/>
                  <a:pt x="651" y="1534"/>
                  <a:pt x="652" y="1534"/>
                </a:cubicBezTo>
                <a:cubicBezTo>
                  <a:pt x="653" y="1533"/>
                  <a:pt x="654" y="1532"/>
                  <a:pt x="654" y="1531"/>
                </a:cubicBezTo>
                <a:cubicBezTo>
                  <a:pt x="655" y="1532"/>
                  <a:pt x="655" y="1533"/>
                  <a:pt x="656" y="1534"/>
                </a:cubicBezTo>
                <a:cubicBezTo>
                  <a:pt x="655" y="1534"/>
                  <a:pt x="654" y="1534"/>
                  <a:pt x="653" y="1535"/>
                </a:cubicBezTo>
                <a:cubicBezTo>
                  <a:pt x="652" y="1536"/>
                  <a:pt x="651" y="1538"/>
                  <a:pt x="652" y="1539"/>
                </a:cubicBezTo>
                <a:cubicBezTo>
                  <a:pt x="653" y="1541"/>
                  <a:pt x="655" y="1541"/>
                  <a:pt x="657" y="1540"/>
                </a:cubicBezTo>
                <a:cubicBezTo>
                  <a:pt x="658" y="1539"/>
                  <a:pt x="659" y="1538"/>
                  <a:pt x="659" y="1537"/>
                </a:cubicBezTo>
                <a:cubicBezTo>
                  <a:pt x="660" y="1538"/>
                  <a:pt x="660" y="1538"/>
                  <a:pt x="661" y="1539"/>
                </a:cubicBezTo>
                <a:cubicBezTo>
                  <a:pt x="660" y="1539"/>
                  <a:pt x="659" y="1540"/>
                  <a:pt x="658" y="1540"/>
                </a:cubicBezTo>
                <a:cubicBezTo>
                  <a:pt x="655" y="1542"/>
                  <a:pt x="658" y="1547"/>
                  <a:pt x="661" y="1545"/>
                </a:cubicBezTo>
                <a:cubicBezTo>
                  <a:pt x="662" y="1545"/>
                  <a:pt x="663" y="1544"/>
                  <a:pt x="664" y="1542"/>
                </a:cubicBezTo>
                <a:cubicBezTo>
                  <a:pt x="665" y="1543"/>
                  <a:pt x="665" y="1544"/>
                  <a:pt x="666" y="1544"/>
                </a:cubicBezTo>
                <a:cubicBezTo>
                  <a:pt x="665" y="1545"/>
                  <a:pt x="664" y="1546"/>
                  <a:pt x="663" y="1546"/>
                </a:cubicBezTo>
                <a:cubicBezTo>
                  <a:pt x="660" y="1549"/>
                  <a:pt x="665" y="1553"/>
                  <a:pt x="668" y="1551"/>
                </a:cubicBezTo>
                <a:cubicBezTo>
                  <a:pt x="668" y="1550"/>
                  <a:pt x="669" y="1549"/>
                  <a:pt x="670" y="1548"/>
                </a:cubicBezTo>
                <a:cubicBezTo>
                  <a:pt x="671" y="1549"/>
                  <a:pt x="671" y="1549"/>
                  <a:pt x="672" y="1550"/>
                </a:cubicBezTo>
                <a:cubicBezTo>
                  <a:pt x="672" y="1550"/>
                  <a:pt x="669" y="1551"/>
                  <a:pt x="668" y="1552"/>
                </a:cubicBezTo>
                <a:cubicBezTo>
                  <a:pt x="667" y="1553"/>
                  <a:pt x="667" y="1555"/>
                  <a:pt x="668" y="1556"/>
                </a:cubicBezTo>
                <a:cubicBezTo>
                  <a:pt x="668" y="1557"/>
                  <a:pt x="670" y="1557"/>
                  <a:pt x="671" y="1557"/>
                </a:cubicBezTo>
                <a:cubicBezTo>
                  <a:pt x="673" y="1556"/>
                  <a:pt x="675" y="1553"/>
                  <a:pt x="675" y="1553"/>
                </a:cubicBezTo>
                <a:cubicBezTo>
                  <a:pt x="676" y="1553"/>
                  <a:pt x="676" y="1554"/>
                  <a:pt x="677" y="1554"/>
                </a:cubicBezTo>
                <a:cubicBezTo>
                  <a:pt x="676" y="1555"/>
                  <a:pt x="674" y="1556"/>
                  <a:pt x="673" y="1557"/>
                </a:cubicBezTo>
                <a:cubicBezTo>
                  <a:pt x="672" y="1558"/>
                  <a:pt x="671" y="1560"/>
                  <a:pt x="672" y="1562"/>
                </a:cubicBezTo>
                <a:cubicBezTo>
                  <a:pt x="673" y="1563"/>
                  <a:pt x="675" y="1564"/>
                  <a:pt x="676" y="1563"/>
                </a:cubicBezTo>
                <a:cubicBezTo>
                  <a:pt x="678" y="1562"/>
                  <a:pt x="680" y="1560"/>
                  <a:pt x="681" y="1559"/>
                </a:cubicBezTo>
                <a:cubicBezTo>
                  <a:pt x="681" y="1559"/>
                  <a:pt x="682" y="1560"/>
                  <a:pt x="682" y="1561"/>
                </a:cubicBezTo>
                <a:cubicBezTo>
                  <a:pt x="681" y="1561"/>
                  <a:pt x="679" y="1563"/>
                  <a:pt x="678" y="1564"/>
                </a:cubicBezTo>
                <a:cubicBezTo>
                  <a:pt x="675" y="1566"/>
                  <a:pt x="679" y="1571"/>
                  <a:pt x="682" y="1569"/>
                </a:cubicBezTo>
                <a:cubicBezTo>
                  <a:pt x="683" y="1568"/>
                  <a:pt x="684" y="1566"/>
                  <a:pt x="685" y="1565"/>
                </a:cubicBezTo>
                <a:cubicBezTo>
                  <a:pt x="686" y="1566"/>
                  <a:pt x="686" y="1567"/>
                  <a:pt x="687" y="1568"/>
                </a:cubicBezTo>
                <a:cubicBezTo>
                  <a:pt x="686" y="1568"/>
                  <a:pt x="684" y="1569"/>
                  <a:pt x="683" y="1570"/>
                </a:cubicBezTo>
                <a:cubicBezTo>
                  <a:pt x="682" y="1571"/>
                  <a:pt x="681" y="1572"/>
                  <a:pt x="682" y="1574"/>
                </a:cubicBezTo>
                <a:cubicBezTo>
                  <a:pt x="683" y="1576"/>
                  <a:pt x="685" y="1576"/>
                  <a:pt x="687" y="1574"/>
                </a:cubicBezTo>
                <a:cubicBezTo>
                  <a:pt x="688" y="1574"/>
                  <a:pt x="689" y="1573"/>
                  <a:pt x="689" y="1572"/>
                </a:cubicBezTo>
                <a:cubicBezTo>
                  <a:pt x="690" y="1573"/>
                  <a:pt x="690" y="1574"/>
                  <a:pt x="690" y="1575"/>
                </a:cubicBezTo>
                <a:cubicBezTo>
                  <a:pt x="690" y="1575"/>
                  <a:pt x="686" y="1576"/>
                  <a:pt x="686" y="1578"/>
                </a:cubicBezTo>
                <a:cubicBezTo>
                  <a:pt x="685" y="1580"/>
                  <a:pt x="686" y="1583"/>
                  <a:pt x="689" y="1582"/>
                </a:cubicBezTo>
                <a:cubicBezTo>
                  <a:pt x="690" y="1581"/>
                  <a:pt x="691" y="1580"/>
                  <a:pt x="692" y="1579"/>
                </a:cubicBezTo>
                <a:cubicBezTo>
                  <a:pt x="692" y="1579"/>
                  <a:pt x="692" y="1579"/>
                  <a:pt x="692" y="1579"/>
                </a:cubicBezTo>
                <a:cubicBezTo>
                  <a:pt x="693" y="1580"/>
                  <a:pt x="693" y="1581"/>
                  <a:pt x="693" y="1582"/>
                </a:cubicBezTo>
                <a:cubicBezTo>
                  <a:pt x="692" y="1583"/>
                  <a:pt x="690" y="1583"/>
                  <a:pt x="689" y="1585"/>
                </a:cubicBezTo>
                <a:cubicBezTo>
                  <a:pt x="688" y="1586"/>
                  <a:pt x="688" y="1587"/>
                  <a:pt x="689" y="1588"/>
                </a:cubicBezTo>
                <a:cubicBezTo>
                  <a:pt x="689" y="1589"/>
                  <a:pt x="691" y="1590"/>
                  <a:pt x="692" y="1589"/>
                </a:cubicBezTo>
                <a:cubicBezTo>
                  <a:pt x="693" y="1589"/>
                  <a:pt x="694" y="1588"/>
                  <a:pt x="695" y="1588"/>
                </a:cubicBezTo>
                <a:cubicBezTo>
                  <a:pt x="695" y="1588"/>
                  <a:pt x="696" y="1589"/>
                  <a:pt x="696" y="1590"/>
                </a:cubicBezTo>
                <a:cubicBezTo>
                  <a:pt x="694" y="1590"/>
                  <a:pt x="693" y="1591"/>
                  <a:pt x="692" y="1591"/>
                </a:cubicBezTo>
                <a:cubicBezTo>
                  <a:pt x="690" y="1593"/>
                  <a:pt x="691" y="1596"/>
                  <a:pt x="693" y="1596"/>
                </a:cubicBezTo>
                <a:cubicBezTo>
                  <a:pt x="695" y="1596"/>
                  <a:pt x="696" y="1596"/>
                  <a:pt x="697" y="1595"/>
                </a:cubicBezTo>
                <a:cubicBezTo>
                  <a:pt x="697" y="1596"/>
                  <a:pt x="697" y="1597"/>
                  <a:pt x="698" y="1598"/>
                </a:cubicBezTo>
                <a:cubicBezTo>
                  <a:pt x="696" y="1598"/>
                  <a:pt x="695" y="1598"/>
                  <a:pt x="694" y="1599"/>
                </a:cubicBezTo>
                <a:cubicBezTo>
                  <a:pt x="690" y="1599"/>
                  <a:pt x="692" y="1605"/>
                  <a:pt x="696" y="1604"/>
                </a:cubicBezTo>
                <a:cubicBezTo>
                  <a:pt x="696" y="1604"/>
                  <a:pt x="697" y="1604"/>
                  <a:pt x="698" y="1603"/>
                </a:cubicBezTo>
                <a:cubicBezTo>
                  <a:pt x="699" y="1604"/>
                  <a:pt x="699" y="1605"/>
                  <a:pt x="699" y="1606"/>
                </a:cubicBezTo>
                <a:cubicBezTo>
                  <a:pt x="699" y="1606"/>
                  <a:pt x="695" y="1607"/>
                  <a:pt x="693" y="1608"/>
                </a:cubicBezTo>
                <a:cubicBezTo>
                  <a:pt x="693" y="1609"/>
                  <a:pt x="693" y="1611"/>
                  <a:pt x="694" y="1612"/>
                </a:cubicBezTo>
                <a:cubicBezTo>
                  <a:pt x="694" y="1612"/>
                  <a:pt x="699" y="1612"/>
                  <a:pt x="700" y="1612"/>
                </a:cubicBezTo>
                <a:cubicBezTo>
                  <a:pt x="700" y="1613"/>
                  <a:pt x="700" y="1614"/>
                  <a:pt x="700" y="1615"/>
                </a:cubicBezTo>
                <a:cubicBezTo>
                  <a:pt x="700" y="1615"/>
                  <a:pt x="697" y="1615"/>
                  <a:pt x="695" y="1615"/>
                </a:cubicBezTo>
                <a:cubicBezTo>
                  <a:pt x="693" y="1616"/>
                  <a:pt x="693" y="1620"/>
                  <a:pt x="695" y="1621"/>
                </a:cubicBezTo>
                <a:cubicBezTo>
                  <a:pt x="697" y="1621"/>
                  <a:pt x="699" y="1621"/>
                  <a:pt x="700" y="1621"/>
                </a:cubicBezTo>
                <a:cubicBezTo>
                  <a:pt x="700" y="1621"/>
                  <a:pt x="700" y="1622"/>
                  <a:pt x="700" y="1623"/>
                </a:cubicBezTo>
                <a:cubicBezTo>
                  <a:pt x="699" y="1623"/>
                  <a:pt x="697" y="1623"/>
                  <a:pt x="696" y="1623"/>
                </a:cubicBezTo>
                <a:cubicBezTo>
                  <a:pt x="694" y="1624"/>
                  <a:pt x="694" y="1627"/>
                  <a:pt x="696" y="1628"/>
                </a:cubicBezTo>
                <a:cubicBezTo>
                  <a:pt x="698" y="1629"/>
                  <a:pt x="699" y="1629"/>
                  <a:pt x="701" y="1628"/>
                </a:cubicBezTo>
                <a:cubicBezTo>
                  <a:pt x="701" y="1629"/>
                  <a:pt x="701" y="1630"/>
                  <a:pt x="701" y="1630"/>
                </a:cubicBezTo>
                <a:cubicBezTo>
                  <a:pt x="698" y="1633"/>
                  <a:pt x="694" y="1635"/>
                  <a:pt x="691" y="1638"/>
                </a:cubicBezTo>
                <a:cubicBezTo>
                  <a:pt x="691" y="1609"/>
                  <a:pt x="660" y="1589"/>
                  <a:pt x="643" y="1569"/>
                </a:cubicBezTo>
                <a:cubicBezTo>
                  <a:pt x="643" y="1569"/>
                  <a:pt x="643" y="1569"/>
                  <a:pt x="643" y="1569"/>
                </a:cubicBezTo>
                <a:cubicBezTo>
                  <a:pt x="643" y="1568"/>
                  <a:pt x="642" y="1568"/>
                  <a:pt x="641" y="1569"/>
                </a:cubicBezTo>
                <a:cubicBezTo>
                  <a:pt x="639" y="1581"/>
                  <a:pt x="627" y="1588"/>
                  <a:pt x="620" y="1598"/>
                </a:cubicBezTo>
                <a:cubicBezTo>
                  <a:pt x="614" y="1607"/>
                  <a:pt x="611" y="1617"/>
                  <a:pt x="612" y="1627"/>
                </a:cubicBezTo>
                <a:cubicBezTo>
                  <a:pt x="609" y="1625"/>
                  <a:pt x="606" y="1624"/>
                  <a:pt x="603" y="1623"/>
                </a:cubicBezTo>
                <a:cubicBezTo>
                  <a:pt x="604" y="1623"/>
                  <a:pt x="605" y="1622"/>
                  <a:pt x="605" y="1621"/>
                </a:cubicBezTo>
                <a:cubicBezTo>
                  <a:pt x="607" y="1620"/>
                  <a:pt x="606" y="1618"/>
                  <a:pt x="604" y="1617"/>
                </a:cubicBezTo>
                <a:cubicBezTo>
                  <a:pt x="603" y="1617"/>
                  <a:pt x="601" y="1617"/>
                  <a:pt x="600" y="1617"/>
                </a:cubicBezTo>
                <a:cubicBezTo>
                  <a:pt x="600" y="1617"/>
                  <a:pt x="600" y="1615"/>
                  <a:pt x="600" y="1615"/>
                </a:cubicBezTo>
                <a:cubicBezTo>
                  <a:pt x="601" y="1615"/>
                  <a:pt x="604" y="1615"/>
                  <a:pt x="606" y="1614"/>
                </a:cubicBezTo>
                <a:cubicBezTo>
                  <a:pt x="606" y="1613"/>
                  <a:pt x="606" y="1612"/>
                  <a:pt x="606" y="1611"/>
                </a:cubicBezTo>
                <a:cubicBezTo>
                  <a:pt x="604" y="1610"/>
                  <a:pt x="602" y="1610"/>
                  <a:pt x="600" y="1610"/>
                </a:cubicBezTo>
                <a:cubicBezTo>
                  <a:pt x="600" y="1609"/>
                  <a:pt x="600" y="1609"/>
                  <a:pt x="600" y="1608"/>
                </a:cubicBezTo>
                <a:cubicBezTo>
                  <a:pt x="600" y="1608"/>
                  <a:pt x="605" y="1608"/>
                  <a:pt x="606" y="1608"/>
                </a:cubicBezTo>
                <a:cubicBezTo>
                  <a:pt x="608" y="1607"/>
                  <a:pt x="608" y="1605"/>
                  <a:pt x="607" y="1604"/>
                </a:cubicBezTo>
                <a:cubicBezTo>
                  <a:pt x="606" y="1602"/>
                  <a:pt x="602" y="1602"/>
                  <a:pt x="601" y="1602"/>
                </a:cubicBezTo>
                <a:cubicBezTo>
                  <a:pt x="601" y="1601"/>
                  <a:pt x="601" y="1600"/>
                  <a:pt x="601" y="1599"/>
                </a:cubicBezTo>
                <a:cubicBezTo>
                  <a:pt x="602" y="1600"/>
                  <a:pt x="603" y="1601"/>
                  <a:pt x="605" y="1601"/>
                </a:cubicBezTo>
                <a:cubicBezTo>
                  <a:pt x="606" y="1601"/>
                  <a:pt x="608" y="1601"/>
                  <a:pt x="609" y="1600"/>
                </a:cubicBezTo>
                <a:cubicBezTo>
                  <a:pt x="610" y="1599"/>
                  <a:pt x="610" y="1597"/>
                  <a:pt x="609" y="1597"/>
                </a:cubicBezTo>
                <a:cubicBezTo>
                  <a:pt x="608" y="1596"/>
                  <a:pt x="607" y="1595"/>
                  <a:pt x="605" y="1595"/>
                </a:cubicBezTo>
                <a:cubicBezTo>
                  <a:pt x="604" y="1595"/>
                  <a:pt x="603" y="1595"/>
                  <a:pt x="602" y="1595"/>
                </a:cubicBezTo>
                <a:cubicBezTo>
                  <a:pt x="602" y="1594"/>
                  <a:pt x="603" y="1593"/>
                  <a:pt x="603" y="1592"/>
                </a:cubicBezTo>
                <a:cubicBezTo>
                  <a:pt x="604" y="1592"/>
                  <a:pt x="609" y="1592"/>
                  <a:pt x="611" y="1591"/>
                </a:cubicBezTo>
                <a:cubicBezTo>
                  <a:pt x="611" y="1591"/>
                  <a:pt x="611" y="1590"/>
                  <a:pt x="611" y="1589"/>
                </a:cubicBezTo>
                <a:cubicBezTo>
                  <a:pt x="610" y="1587"/>
                  <a:pt x="608" y="1587"/>
                  <a:pt x="606" y="1586"/>
                </a:cubicBezTo>
                <a:cubicBezTo>
                  <a:pt x="606" y="1586"/>
                  <a:pt x="606" y="1585"/>
                  <a:pt x="606" y="1584"/>
                </a:cubicBezTo>
                <a:cubicBezTo>
                  <a:pt x="606" y="1585"/>
                  <a:pt x="611" y="1586"/>
                  <a:pt x="613" y="1586"/>
                </a:cubicBezTo>
                <a:cubicBezTo>
                  <a:pt x="614" y="1586"/>
                  <a:pt x="615" y="1583"/>
                  <a:pt x="614" y="1582"/>
                </a:cubicBezTo>
                <a:cubicBezTo>
                  <a:pt x="612" y="1581"/>
                  <a:pt x="610" y="1580"/>
                  <a:pt x="608" y="1580"/>
                </a:cubicBezTo>
                <a:cubicBezTo>
                  <a:pt x="608" y="1580"/>
                  <a:pt x="608" y="1580"/>
                  <a:pt x="608" y="1580"/>
                </a:cubicBezTo>
                <a:cubicBezTo>
                  <a:pt x="608" y="1579"/>
                  <a:pt x="609" y="1578"/>
                  <a:pt x="609" y="1577"/>
                </a:cubicBezTo>
                <a:cubicBezTo>
                  <a:pt x="609" y="1578"/>
                  <a:pt x="614" y="1579"/>
                  <a:pt x="616" y="1578"/>
                </a:cubicBezTo>
                <a:cubicBezTo>
                  <a:pt x="618" y="1578"/>
                  <a:pt x="618" y="1576"/>
                  <a:pt x="617" y="1575"/>
                </a:cubicBezTo>
                <a:cubicBezTo>
                  <a:pt x="616" y="1573"/>
                  <a:pt x="614" y="1573"/>
                  <a:pt x="612" y="1572"/>
                </a:cubicBezTo>
                <a:cubicBezTo>
                  <a:pt x="612" y="1572"/>
                  <a:pt x="613" y="1571"/>
                  <a:pt x="613" y="1571"/>
                </a:cubicBezTo>
                <a:cubicBezTo>
                  <a:pt x="615" y="1572"/>
                  <a:pt x="618" y="1574"/>
                  <a:pt x="620" y="1573"/>
                </a:cubicBezTo>
                <a:cubicBezTo>
                  <a:pt x="622" y="1573"/>
                  <a:pt x="623" y="1571"/>
                  <a:pt x="622" y="1569"/>
                </a:cubicBezTo>
                <a:close/>
                <a:moveTo>
                  <a:pt x="689" y="1426"/>
                </a:moveTo>
                <a:cubicBezTo>
                  <a:pt x="689" y="1426"/>
                  <a:pt x="689" y="1426"/>
                  <a:pt x="689" y="1426"/>
                </a:cubicBezTo>
                <a:cubicBezTo>
                  <a:pt x="689" y="1430"/>
                  <a:pt x="691" y="1433"/>
                  <a:pt x="692" y="1436"/>
                </a:cubicBezTo>
                <a:cubicBezTo>
                  <a:pt x="691" y="1437"/>
                  <a:pt x="690" y="1439"/>
                  <a:pt x="690" y="1441"/>
                </a:cubicBezTo>
                <a:cubicBezTo>
                  <a:pt x="690" y="1441"/>
                  <a:pt x="690" y="1441"/>
                  <a:pt x="690" y="1442"/>
                </a:cubicBezTo>
                <a:cubicBezTo>
                  <a:pt x="685" y="1443"/>
                  <a:pt x="679" y="1444"/>
                  <a:pt x="676" y="1445"/>
                </a:cubicBezTo>
                <a:cubicBezTo>
                  <a:pt x="676" y="1441"/>
                  <a:pt x="675" y="1436"/>
                  <a:pt x="675" y="1431"/>
                </a:cubicBezTo>
                <a:cubicBezTo>
                  <a:pt x="676" y="1427"/>
                  <a:pt x="679" y="1423"/>
                  <a:pt x="683" y="1419"/>
                </a:cubicBezTo>
                <a:cubicBezTo>
                  <a:pt x="683" y="1420"/>
                  <a:pt x="683" y="1420"/>
                  <a:pt x="683" y="1420"/>
                </a:cubicBezTo>
                <a:cubicBezTo>
                  <a:pt x="683" y="1424"/>
                  <a:pt x="685" y="1426"/>
                  <a:pt x="689" y="1426"/>
                </a:cubicBezTo>
                <a:close/>
                <a:moveTo>
                  <a:pt x="708" y="1404"/>
                </a:moveTo>
                <a:cubicBezTo>
                  <a:pt x="706" y="1405"/>
                  <a:pt x="704" y="1407"/>
                  <a:pt x="704" y="1409"/>
                </a:cubicBezTo>
                <a:cubicBezTo>
                  <a:pt x="704" y="1410"/>
                  <a:pt x="704" y="1410"/>
                  <a:pt x="704" y="1411"/>
                </a:cubicBezTo>
                <a:cubicBezTo>
                  <a:pt x="701" y="1413"/>
                  <a:pt x="696" y="1415"/>
                  <a:pt x="693" y="1417"/>
                </a:cubicBezTo>
                <a:cubicBezTo>
                  <a:pt x="692" y="1415"/>
                  <a:pt x="691" y="1414"/>
                  <a:pt x="689" y="1414"/>
                </a:cubicBezTo>
                <a:cubicBezTo>
                  <a:pt x="688" y="1414"/>
                  <a:pt x="687" y="1414"/>
                  <a:pt x="687" y="1415"/>
                </a:cubicBezTo>
                <a:cubicBezTo>
                  <a:pt x="695" y="1406"/>
                  <a:pt x="704" y="1397"/>
                  <a:pt x="707" y="1395"/>
                </a:cubicBezTo>
                <a:cubicBezTo>
                  <a:pt x="706" y="1398"/>
                  <a:pt x="707" y="1401"/>
                  <a:pt x="708" y="1404"/>
                </a:cubicBezTo>
                <a:close/>
                <a:moveTo>
                  <a:pt x="731" y="1561"/>
                </a:moveTo>
                <a:cubicBezTo>
                  <a:pt x="733" y="1560"/>
                  <a:pt x="735" y="1560"/>
                  <a:pt x="737" y="1559"/>
                </a:cubicBezTo>
                <a:cubicBezTo>
                  <a:pt x="737" y="1559"/>
                  <a:pt x="738" y="1562"/>
                  <a:pt x="738" y="1562"/>
                </a:cubicBezTo>
                <a:cubicBezTo>
                  <a:pt x="738" y="1562"/>
                  <a:pt x="732" y="1563"/>
                  <a:pt x="732" y="1565"/>
                </a:cubicBezTo>
                <a:cubicBezTo>
                  <a:pt x="731" y="1566"/>
                  <a:pt x="732" y="1567"/>
                  <a:pt x="732" y="1568"/>
                </a:cubicBezTo>
                <a:cubicBezTo>
                  <a:pt x="734" y="1570"/>
                  <a:pt x="738" y="1569"/>
                  <a:pt x="740" y="1567"/>
                </a:cubicBezTo>
                <a:cubicBezTo>
                  <a:pt x="740" y="1568"/>
                  <a:pt x="740" y="1570"/>
                  <a:pt x="741" y="1571"/>
                </a:cubicBezTo>
                <a:cubicBezTo>
                  <a:pt x="739" y="1571"/>
                  <a:pt x="738" y="1571"/>
                  <a:pt x="737" y="1572"/>
                </a:cubicBezTo>
                <a:cubicBezTo>
                  <a:pt x="735" y="1572"/>
                  <a:pt x="734" y="1574"/>
                  <a:pt x="734" y="1575"/>
                </a:cubicBezTo>
                <a:cubicBezTo>
                  <a:pt x="735" y="1577"/>
                  <a:pt x="737" y="1578"/>
                  <a:pt x="738" y="1578"/>
                </a:cubicBezTo>
                <a:cubicBezTo>
                  <a:pt x="739" y="1577"/>
                  <a:pt x="741" y="1577"/>
                  <a:pt x="742" y="1577"/>
                </a:cubicBezTo>
                <a:cubicBezTo>
                  <a:pt x="742" y="1578"/>
                  <a:pt x="742" y="1579"/>
                  <a:pt x="742" y="1580"/>
                </a:cubicBezTo>
                <a:cubicBezTo>
                  <a:pt x="742" y="1579"/>
                  <a:pt x="739" y="1580"/>
                  <a:pt x="737" y="1580"/>
                </a:cubicBezTo>
                <a:cubicBezTo>
                  <a:pt x="736" y="1580"/>
                  <a:pt x="735" y="1582"/>
                  <a:pt x="735" y="1583"/>
                </a:cubicBezTo>
                <a:cubicBezTo>
                  <a:pt x="735" y="1585"/>
                  <a:pt x="737" y="1586"/>
                  <a:pt x="738" y="1586"/>
                </a:cubicBezTo>
                <a:cubicBezTo>
                  <a:pt x="740" y="1587"/>
                  <a:pt x="741" y="1586"/>
                  <a:pt x="743" y="1586"/>
                </a:cubicBezTo>
                <a:cubicBezTo>
                  <a:pt x="743" y="1586"/>
                  <a:pt x="743" y="1587"/>
                  <a:pt x="743" y="1588"/>
                </a:cubicBezTo>
                <a:cubicBezTo>
                  <a:pt x="741" y="1588"/>
                  <a:pt x="740" y="1588"/>
                  <a:pt x="739" y="1588"/>
                </a:cubicBezTo>
                <a:cubicBezTo>
                  <a:pt x="735" y="1588"/>
                  <a:pt x="735" y="1594"/>
                  <a:pt x="739" y="1594"/>
                </a:cubicBezTo>
                <a:cubicBezTo>
                  <a:pt x="740" y="1594"/>
                  <a:pt x="741" y="1594"/>
                  <a:pt x="742" y="1594"/>
                </a:cubicBezTo>
                <a:cubicBezTo>
                  <a:pt x="742" y="1595"/>
                  <a:pt x="742" y="1596"/>
                  <a:pt x="742" y="1598"/>
                </a:cubicBezTo>
                <a:cubicBezTo>
                  <a:pt x="741" y="1597"/>
                  <a:pt x="740" y="1597"/>
                  <a:pt x="738" y="1597"/>
                </a:cubicBezTo>
                <a:cubicBezTo>
                  <a:pt x="734" y="1597"/>
                  <a:pt x="734" y="1604"/>
                  <a:pt x="738" y="1604"/>
                </a:cubicBezTo>
                <a:cubicBezTo>
                  <a:pt x="739" y="1604"/>
                  <a:pt x="739" y="1604"/>
                  <a:pt x="740" y="1604"/>
                </a:cubicBezTo>
                <a:cubicBezTo>
                  <a:pt x="740" y="1605"/>
                  <a:pt x="739" y="1606"/>
                  <a:pt x="739" y="1607"/>
                </a:cubicBezTo>
                <a:cubicBezTo>
                  <a:pt x="738" y="1607"/>
                  <a:pt x="738" y="1607"/>
                  <a:pt x="737" y="1607"/>
                </a:cubicBezTo>
                <a:cubicBezTo>
                  <a:pt x="735" y="1607"/>
                  <a:pt x="734" y="1608"/>
                  <a:pt x="734" y="1610"/>
                </a:cubicBezTo>
                <a:cubicBezTo>
                  <a:pt x="734" y="1612"/>
                  <a:pt x="738" y="1613"/>
                  <a:pt x="738" y="1613"/>
                </a:cubicBezTo>
                <a:cubicBezTo>
                  <a:pt x="738" y="1614"/>
                  <a:pt x="738" y="1615"/>
                  <a:pt x="738" y="1616"/>
                </a:cubicBezTo>
                <a:cubicBezTo>
                  <a:pt x="736" y="1616"/>
                  <a:pt x="734" y="1617"/>
                  <a:pt x="732" y="1618"/>
                </a:cubicBezTo>
                <a:cubicBezTo>
                  <a:pt x="732" y="1618"/>
                  <a:pt x="731" y="1618"/>
                  <a:pt x="731" y="1618"/>
                </a:cubicBezTo>
                <a:cubicBezTo>
                  <a:pt x="734" y="1608"/>
                  <a:pt x="731" y="1596"/>
                  <a:pt x="728" y="1586"/>
                </a:cubicBezTo>
                <a:cubicBezTo>
                  <a:pt x="727" y="1583"/>
                  <a:pt x="724" y="1570"/>
                  <a:pt x="724" y="1570"/>
                </a:cubicBezTo>
                <a:cubicBezTo>
                  <a:pt x="718" y="1571"/>
                  <a:pt x="708" y="1574"/>
                  <a:pt x="702" y="1578"/>
                </a:cubicBezTo>
                <a:cubicBezTo>
                  <a:pt x="698" y="1567"/>
                  <a:pt x="692" y="1559"/>
                  <a:pt x="692" y="1559"/>
                </a:cubicBezTo>
                <a:cubicBezTo>
                  <a:pt x="693" y="1558"/>
                  <a:pt x="694" y="1556"/>
                  <a:pt x="695" y="1555"/>
                </a:cubicBezTo>
                <a:cubicBezTo>
                  <a:pt x="696" y="1555"/>
                  <a:pt x="697" y="1556"/>
                  <a:pt x="698" y="1557"/>
                </a:cubicBezTo>
                <a:cubicBezTo>
                  <a:pt x="700" y="1557"/>
                  <a:pt x="702" y="1555"/>
                  <a:pt x="702" y="1553"/>
                </a:cubicBezTo>
                <a:cubicBezTo>
                  <a:pt x="701" y="1552"/>
                  <a:pt x="700" y="1550"/>
                  <a:pt x="699" y="1549"/>
                </a:cubicBezTo>
                <a:cubicBezTo>
                  <a:pt x="700" y="1548"/>
                  <a:pt x="700" y="1548"/>
                  <a:pt x="701" y="1547"/>
                </a:cubicBezTo>
                <a:cubicBezTo>
                  <a:pt x="702" y="1548"/>
                  <a:pt x="703" y="1549"/>
                  <a:pt x="704" y="1550"/>
                </a:cubicBezTo>
                <a:cubicBezTo>
                  <a:pt x="705" y="1550"/>
                  <a:pt x="707" y="1551"/>
                  <a:pt x="707" y="1550"/>
                </a:cubicBezTo>
                <a:cubicBezTo>
                  <a:pt x="709" y="1547"/>
                  <a:pt x="708" y="1545"/>
                  <a:pt x="706" y="1543"/>
                </a:cubicBezTo>
                <a:cubicBezTo>
                  <a:pt x="706" y="1543"/>
                  <a:pt x="707" y="1543"/>
                  <a:pt x="707" y="1543"/>
                </a:cubicBezTo>
                <a:cubicBezTo>
                  <a:pt x="708" y="1543"/>
                  <a:pt x="710" y="1545"/>
                  <a:pt x="711" y="1546"/>
                </a:cubicBezTo>
                <a:cubicBezTo>
                  <a:pt x="713" y="1546"/>
                  <a:pt x="714" y="1545"/>
                  <a:pt x="714" y="1544"/>
                </a:cubicBezTo>
                <a:cubicBezTo>
                  <a:pt x="715" y="1542"/>
                  <a:pt x="713" y="1539"/>
                  <a:pt x="713" y="1539"/>
                </a:cubicBezTo>
                <a:cubicBezTo>
                  <a:pt x="714" y="1539"/>
                  <a:pt x="714" y="1538"/>
                  <a:pt x="714" y="1538"/>
                </a:cubicBezTo>
                <a:cubicBezTo>
                  <a:pt x="714" y="1539"/>
                  <a:pt x="717" y="1542"/>
                  <a:pt x="719" y="1542"/>
                </a:cubicBezTo>
                <a:cubicBezTo>
                  <a:pt x="721" y="1542"/>
                  <a:pt x="723" y="1540"/>
                  <a:pt x="722" y="1538"/>
                </a:cubicBezTo>
                <a:cubicBezTo>
                  <a:pt x="722" y="1537"/>
                  <a:pt x="721" y="1536"/>
                  <a:pt x="720" y="1535"/>
                </a:cubicBezTo>
                <a:cubicBezTo>
                  <a:pt x="723" y="1534"/>
                  <a:pt x="725" y="1532"/>
                  <a:pt x="728" y="1531"/>
                </a:cubicBezTo>
                <a:cubicBezTo>
                  <a:pt x="728" y="1533"/>
                  <a:pt x="728" y="1535"/>
                  <a:pt x="729" y="1537"/>
                </a:cubicBezTo>
                <a:cubicBezTo>
                  <a:pt x="728" y="1537"/>
                  <a:pt x="725" y="1537"/>
                  <a:pt x="724" y="1538"/>
                </a:cubicBezTo>
                <a:cubicBezTo>
                  <a:pt x="722" y="1540"/>
                  <a:pt x="724" y="1543"/>
                  <a:pt x="726" y="1543"/>
                </a:cubicBezTo>
                <a:cubicBezTo>
                  <a:pt x="727" y="1543"/>
                  <a:pt x="729" y="1542"/>
                  <a:pt x="730" y="1542"/>
                </a:cubicBezTo>
                <a:cubicBezTo>
                  <a:pt x="730" y="1543"/>
                  <a:pt x="731" y="1544"/>
                  <a:pt x="731" y="1545"/>
                </a:cubicBezTo>
                <a:cubicBezTo>
                  <a:pt x="731" y="1545"/>
                  <a:pt x="727" y="1547"/>
                  <a:pt x="726" y="1549"/>
                </a:cubicBezTo>
                <a:cubicBezTo>
                  <a:pt x="725" y="1550"/>
                  <a:pt x="726" y="1551"/>
                  <a:pt x="727" y="1552"/>
                </a:cubicBezTo>
                <a:cubicBezTo>
                  <a:pt x="729" y="1553"/>
                  <a:pt x="733" y="1551"/>
                  <a:pt x="734" y="1551"/>
                </a:cubicBezTo>
                <a:cubicBezTo>
                  <a:pt x="734" y="1552"/>
                  <a:pt x="734" y="1553"/>
                  <a:pt x="735" y="1553"/>
                </a:cubicBezTo>
                <a:cubicBezTo>
                  <a:pt x="733" y="1553"/>
                  <a:pt x="731" y="1553"/>
                  <a:pt x="730" y="1554"/>
                </a:cubicBezTo>
                <a:cubicBezTo>
                  <a:pt x="727" y="1556"/>
                  <a:pt x="728" y="1561"/>
                  <a:pt x="731" y="1561"/>
                </a:cubicBezTo>
                <a:close/>
                <a:moveTo>
                  <a:pt x="861" y="1534"/>
                </a:moveTo>
                <a:cubicBezTo>
                  <a:pt x="860" y="1533"/>
                  <a:pt x="859" y="1531"/>
                  <a:pt x="857" y="1531"/>
                </a:cubicBezTo>
                <a:cubicBezTo>
                  <a:pt x="856" y="1525"/>
                  <a:pt x="854" y="1517"/>
                  <a:pt x="853" y="1512"/>
                </a:cubicBezTo>
                <a:cubicBezTo>
                  <a:pt x="853" y="1511"/>
                  <a:pt x="854" y="1511"/>
                  <a:pt x="854" y="1510"/>
                </a:cubicBezTo>
                <a:cubicBezTo>
                  <a:pt x="857" y="1510"/>
                  <a:pt x="861" y="1509"/>
                  <a:pt x="864" y="1509"/>
                </a:cubicBezTo>
                <a:cubicBezTo>
                  <a:pt x="865" y="1511"/>
                  <a:pt x="867" y="1512"/>
                  <a:pt x="870" y="1512"/>
                </a:cubicBezTo>
                <a:cubicBezTo>
                  <a:pt x="871" y="1512"/>
                  <a:pt x="872" y="1512"/>
                  <a:pt x="873" y="1511"/>
                </a:cubicBezTo>
                <a:cubicBezTo>
                  <a:pt x="874" y="1513"/>
                  <a:pt x="875" y="1515"/>
                  <a:pt x="875" y="1516"/>
                </a:cubicBezTo>
                <a:cubicBezTo>
                  <a:pt x="876" y="1516"/>
                  <a:pt x="871" y="1528"/>
                  <a:pt x="869" y="1533"/>
                </a:cubicBezTo>
                <a:cubicBezTo>
                  <a:pt x="867" y="1533"/>
                  <a:pt x="864" y="1534"/>
                  <a:pt x="861" y="1534"/>
                </a:cubicBezTo>
                <a:close/>
                <a:moveTo>
                  <a:pt x="868" y="1536"/>
                </a:moveTo>
                <a:cubicBezTo>
                  <a:pt x="867" y="1538"/>
                  <a:pt x="866" y="1541"/>
                  <a:pt x="865" y="1543"/>
                </a:cubicBezTo>
                <a:cubicBezTo>
                  <a:pt x="862" y="1549"/>
                  <a:pt x="858" y="1554"/>
                  <a:pt x="855" y="1559"/>
                </a:cubicBezTo>
                <a:cubicBezTo>
                  <a:pt x="854" y="1559"/>
                  <a:pt x="854" y="1558"/>
                  <a:pt x="854" y="1558"/>
                </a:cubicBezTo>
                <a:cubicBezTo>
                  <a:pt x="855" y="1553"/>
                  <a:pt x="857" y="1547"/>
                  <a:pt x="857" y="1542"/>
                </a:cubicBezTo>
                <a:cubicBezTo>
                  <a:pt x="859" y="1541"/>
                  <a:pt x="861" y="1540"/>
                  <a:pt x="861" y="1537"/>
                </a:cubicBezTo>
                <a:cubicBezTo>
                  <a:pt x="864" y="1537"/>
                  <a:pt x="867" y="1536"/>
                  <a:pt x="868" y="1536"/>
                </a:cubicBezTo>
                <a:close/>
                <a:moveTo>
                  <a:pt x="805" y="1593"/>
                </a:moveTo>
                <a:cubicBezTo>
                  <a:pt x="809" y="1593"/>
                  <a:pt x="814" y="1592"/>
                  <a:pt x="819" y="1591"/>
                </a:cubicBezTo>
                <a:cubicBezTo>
                  <a:pt x="819" y="1591"/>
                  <a:pt x="819" y="1592"/>
                  <a:pt x="819" y="1592"/>
                </a:cubicBezTo>
                <a:cubicBezTo>
                  <a:pt x="814" y="1596"/>
                  <a:pt x="809" y="1599"/>
                  <a:pt x="804" y="1602"/>
                </a:cubicBezTo>
                <a:cubicBezTo>
                  <a:pt x="804" y="1601"/>
                  <a:pt x="804" y="1598"/>
                  <a:pt x="803" y="1596"/>
                </a:cubicBezTo>
                <a:cubicBezTo>
                  <a:pt x="804" y="1595"/>
                  <a:pt x="805" y="1594"/>
                  <a:pt x="805" y="1593"/>
                </a:cubicBezTo>
                <a:cubicBezTo>
                  <a:pt x="805" y="1593"/>
                  <a:pt x="805" y="1593"/>
                  <a:pt x="805" y="1593"/>
                </a:cubicBezTo>
                <a:close/>
                <a:moveTo>
                  <a:pt x="817" y="1588"/>
                </a:moveTo>
                <a:cubicBezTo>
                  <a:pt x="817" y="1588"/>
                  <a:pt x="817" y="1588"/>
                  <a:pt x="817" y="1588"/>
                </a:cubicBezTo>
                <a:cubicBezTo>
                  <a:pt x="813" y="1588"/>
                  <a:pt x="808" y="1589"/>
                  <a:pt x="804" y="1589"/>
                </a:cubicBezTo>
                <a:cubicBezTo>
                  <a:pt x="803" y="1589"/>
                  <a:pt x="802" y="1588"/>
                  <a:pt x="801" y="1587"/>
                </a:cubicBezTo>
                <a:cubicBezTo>
                  <a:pt x="799" y="1584"/>
                  <a:pt x="797" y="1578"/>
                  <a:pt x="796" y="1573"/>
                </a:cubicBezTo>
                <a:cubicBezTo>
                  <a:pt x="797" y="1572"/>
                  <a:pt x="798" y="1571"/>
                  <a:pt x="799" y="1569"/>
                </a:cubicBezTo>
                <a:cubicBezTo>
                  <a:pt x="802" y="1569"/>
                  <a:pt x="805" y="1567"/>
                  <a:pt x="808" y="1567"/>
                </a:cubicBezTo>
                <a:cubicBezTo>
                  <a:pt x="812" y="1566"/>
                  <a:pt x="817" y="1565"/>
                  <a:pt x="821" y="1564"/>
                </a:cubicBezTo>
                <a:cubicBezTo>
                  <a:pt x="822" y="1566"/>
                  <a:pt x="823" y="1568"/>
                  <a:pt x="825" y="1569"/>
                </a:cubicBezTo>
                <a:cubicBezTo>
                  <a:pt x="825" y="1573"/>
                  <a:pt x="825" y="1577"/>
                  <a:pt x="825" y="1582"/>
                </a:cubicBezTo>
                <a:cubicBezTo>
                  <a:pt x="824" y="1582"/>
                  <a:pt x="824" y="1582"/>
                  <a:pt x="823" y="1582"/>
                </a:cubicBezTo>
                <a:cubicBezTo>
                  <a:pt x="820" y="1582"/>
                  <a:pt x="817" y="1584"/>
                  <a:pt x="817" y="1588"/>
                </a:cubicBezTo>
                <a:close/>
                <a:moveTo>
                  <a:pt x="842" y="1610"/>
                </a:moveTo>
                <a:cubicBezTo>
                  <a:pt x="842" y="1610"/>
                  <a:pt x="840" y="1608"/>
                  <a:pt x="839" y="1607"/>
                </a:cubicBezTo>
                <a:cubicBezTo>
                  <a:pt x="840" y="1606"/>
                  <a:pt x="841" y="1605"/>
                  <a:pt x="843" y="1604"/>
                </a:cubicBezTo>
                <a:cubicBezTo>
                  <a:pt x="843" y="1605"/>
                  <a:pt x="846" y="1609"/>
                  <a:pt x="847" y="1610"/>
                </a:cubicBezTo>
                <a:cubicBezTo>
                  <a:pt x="850" y="1613"/>
                  <a:pt x="855" y="1609"/>
                  <a:pt x="853" y="1606"/>
                </a:cubicBezTo>
                <a:cubicBezTo>
                  <a:pt x="851" y="1604"/>
                  <a:pt x="847" y="1601"/>
                  <a:pt x="847" y="1601"/>
                </a:cubicBezTo>
                <a:cubicBezTo>
                  <a:pt x="848" y="1600"/>
                  <a:pt x="850" y="1599"/>
                  <a:pt x="851" y="1597"/>
                </a:cubicBezTo>
                <a:cubicBezTo>
                  <a:pt x="852" y="1598"/>
                  <a:pt x="856" y="1603"/>
                  <a:pt x="858" y="1603"/>
                </a:cubicBezTo>
                <a:cubicBezTo>
                  <a:pt x="860" y="1603"/>
                  <a:pt x="862" y="1602"/>
                  <a:pt x="861" y="1600"/>
                </a:cubicBezTo>
                <a:cubicBezTo>
                  <a:pt x="861" y="1598"/>
                  <a:pt x="856" y="1594"/>
                  <a:pt x="855" y="1594"/>
                </a:cubicBezTo>
                <a:cubicBezTo>
                  <a:pt x="856" y="1593"/>
                  <a:pt x="857" y="1592"/>
                  <a:pt x="858" y="1591"/>
                </a:cubicBezTo>
                <a:cubicBezTo>
                  <a:pt x="859" y="1591"/>
                  <a:pt x="862" y="1596"/>
                  <a:pt x="864" y="1597"/>
                </a:cubicBezTo>
                <a:cubicBezTo>
                  <a:pt x="865" y="1597"/>
                  <a:pt x="866" y="1597"/>
                  <a:pt x="866" y="1597"/>
                </a:cubicBezTo>
                <a:cubicBezTo>
                  <a:pt x="880" y="1611"/>
                  <a:pt x="880" y="1611"/>
                  <a:pt x="880" y="1611"/>
                </a:cubicBezTo>
                <a:cubicBezTo>
                  <a:pt x="879" y="1612"/>
                  <a:pt x="878" y="1613"/>
                  <a:pt x="878" y="1615"/>
                </a:cubicBezTo>
                <a:cubicBezTo>
                  <a:pt x="878" y="1616"/>
                  <a:pt x="879" y="1618"/>
                  <a:pt x="881" y="1618"/>
                </a:cubicBezTo>
                <a:cubicBezTo>
                  <a:pt x="878" y="1623"/>
                  <a:pt x="878" y="1623"/>
                  <a:pt x="878" y="1623"/>
                </a:cubicBezTo>
                <a:cubicBezTo>
                  <a:pt x="877" y="1623"/>
                  <a:pt x="877" y="1623"/>
                  <a:pt x="876" y="1624"/>
                </a:cubicBezTo>
                <a:cubicBezTo>
                  <a:pt x="874" y="1626"/>
                  <a:pt x="873" y="1629"/>
                  <a:pt x="872" y="1631"/>
                </a:cubicBezTo>
                <a:cubicBezTo>
                  <a:pt x="871" y="1631"/>
                  <a:pt x="870" y="1631"/>
                  <a:pt x="869" y="1630"/>
                </a:cubicBezTo>
                <a:cubicBezTo>
                  <a:pt x="870" y="1629"/>
                  <a:pt x="872" y="1623"/>
                  <a:pt x="872" y="1621"/>
                </a:cubicBezTo>
                <a:cubicBezTo>
                  <a:pt x="871" y="1619"/>
                  <a:pt x="869" y="1618"/>
                  <a:pt x="867" y="1620"/>
                </a:cubicBezTo>
                <a:cubicBezTo>
                  <a:pt x="866" y="1621"/>
                  <a:pt x="864" y="1626"/>
                  <a:pt x="864" y="1627"/>
                </a:cubicBezTo>
                <a:cubicBezTo>
                  <a:pt x="863" y="1626"/>
                  <a:pt x="862" y="1626"/>
                  <a:pt x="861" y="1625"/>
                </a:cubicBezTo>
                <a:cubicBezTo>
                  <a:pt x="861" y="1624"/>
                  <a:pt x="863" y="1619"/>
                  <a:pt x="863" y="1617"/>
                </a:cubicBezTo>
                <a:cubicBezTo>
                  <a:pt x="862" y="1615"/>
                  <a:pt x="861" y="1614"/>
                  <a:pt x="859" y="1615"/>
                </a:cubicBezTo>
                <a:cubicBezTo>
                  <a:pt x="858" y="1616"/>
                  <a:pt x="857" y="1617"/>
                  <a:pt x="856" y="1619"/>
                </a:cubicBezTo>
                <a:cubicBezTo>
                  <a:pt x="856" y="1620"/>
                  <a:pt x="855" y="1621"/>
                  <a:pt x="854" y="1622"/>
                </a:cubicBezTo>
                <a:cubicBezTo>
                  <a:pt x="853" y="1622"/>
                  <a:pt x="852" y="1621"/>
                  <a:pt x="851" y="1621"/>
                </a:cubicBezTo>
                <a:cubicBezTo>
                  <a:pt x="852" y="1620"/>
                  <a:pt x="853" y="1616"/>
                  <a:pt x="853" y="1615"/>
                </a:cubicBezTo>
                <a:cubicBezTo>
                  <a:pt x="853" y="1614"/>
                  <a:pt x="851" y="1613"/>
                  <a:pt x="850" y="1613"/>
                </a:cubicBezTo>
                <a:cubicBezTo>
                  <a:pt x="848" y="1614"/>
                  <a:pt x="846" y="1618"/>
                  <a:pt x="845" y="1619"/>
                </a:cubicBezTo>
                <a:cubicBezTo>
                  <a:pt x="839" y="1617"/>
                  <a:pt x="832" y="1615"/>
                  <a:pt x="826" y="1615"/>
                </a:cubicBezTo>
                <a:cubicBezTo>
                  <a:pt x="829" y="1613"/>
                  <a:pt x="834" y="1611"/>
                  <a:pt x="835" y="1611"/>
                </a:cubicBezTo>
                <a:cubicBezTo>
                  <a:pt x="835" y="1612"/>
                  <a:pt x="836" y="1613"/>
                  <a:pt x="837" y="1614"/>
                </a:cubicBezTo>
                <a:cubicBezTo>
                  <a:pt x="838" y="1616"/>
                  <a:pt x="840" y="1617"/>
                  <a:pt x="842" y="1616"/>
                </a:cubicBezTo>
                <a:cubicBezTo>
                  <a:pt x="844" y="1615"/>
                  <a:pt x="844" y="1612"/>
                  <a:pt x="842" y="1610"/>
                </a:cubicBezTo>
                <a:close/>
                <a:moveTo>
                  <a:pt x="877" y="1584"/>
                </a:moveTo>
                <a:cubicBezTo>
                  <a:pt x="877" y="1582"/>
                  <a:pt x="871" y="1578"/>
                  <a:pt x="870" y="1578"/>
                </a:cubicBezTo>
                <a:cubicBezTo>
                  <a:pt x="871" y="1577"/>
                  <a:pt x="871" y="1576"/>
                  <a:pt x="872" y="1575"/>
                </a:cubicBezTo>
                <a:cubicBezTo>
                  <a:pt x="873" y="1576"/>
                  <a:pt x="878" y="1579"/>
                  <a:pt x="880" y="1580"/>
                </a:cubicBezTo>
                <a:cubicBezTo>
                  <a:pt x="881" y="1581"/>
                  <a:pt x="881" y="1580"/>
                  <a:pt x="882" y="1580"/>
                </a:cubicBezTo>
                <a:cubicBezTo>
                  <a:pt x="904" y="1592"/>
                  <a:pt x="904" y="1592"/>
                  <a:pt x="904" y="1592"/>
                </a:cubicBezTo>
                <a:cubicBezTo>
                  <a:pt x="904" y="1593"/>
                  <a:pt x="903" y="1594"/>
                  <a:pt x="903" y="1594"/>
                </a:cubicBezTo>
                <a:cubicBezTo>
                  <a:pt x="903" y="1595"/>
                  <a:pt x="904" y="1596"/>
                  <a:pt x="904" y="1596"/>
                </a:cubicBezTo>
                <a:cubicBezTo>
                  <a:pt x="884" y="1611"/>
                  <a:pt x="884" y="1611"/>
                  <a:pt x="884" y="1611"/>
                </a:cubicBezTo>
                <a:cubicBezTo>
                  <a:pt x="884" y="1610"/>
                  <a:pt x="883" y="1610"/>
                  <a:pt x="883" y="1610"/>
                </a:cubicBezTo>
                <a:cubicBezTo>
                  <a:pt x="883" y="1610"/>
                  <a:pt x="882" y="1610"/>
                  <a:pt x="882" y="1610"/>
                </a:cubicBezTo>
                <a:cubicBezTo>
                  <a:pt x="868" y="1596"/>
                  <a:pt x="868" y="1596"/>
                  <a:pt x="868" y="1596"/>
                </a:cubicBezTo>
                <a:cubicBezTo>
                  <a:pt x="869" y="1594"/>
                  <a:pt x="869" y="1593"/>
                  <a:pt x="868" y="1592"/>
                </a:cubicBezTo>
                <a:cubicBezTo>
                  <a:pt x="867" y="1590"/>
                  <a:pt x="862" y="1587"/>
                  <a:pt x="862" y="1587"/>
                </a:cubicBezTo>
                <a:cubicBezTo>
                  <a:pt x="863" y="1585"/>
                  <a:pt x="865" y="1584"/>
                  <a:pt x="867" y="1582"/>
                </a:cubicBezTo>
                <a:cubicBezTo>
                  <a:pt x="867" y="1582"/>
                  <a:pt x="872" y="1587"/>
                  <a:pt x="874" y="1587"/>
                </a:cubicBezTo>
                <a:cubicBezTo>
                  <a:pt x="876" y="1588"/>
                  <a:pt x="877" y="1586"/>
                  <a:pt x="877" y="1584"/>
                </a:cubicBezTo>
                <a:close/>
                <a:moveTo>
                  <a:pt x="888" y="1567"/>
                </a:moveTo>
                <a:cubicBezTo>
                  <a:pt x="886" y="1566"/>
                  <a:pt x="881" y="1564"/>
                  <a:pt x="881" y="1563"/>
                </a:cubicBezTo>
                <a:cubicBezTo>
                  <a:pt x="882" y="1562"/>
                  <a:pt x="882" y="1561"/>
                  <a:pt x="883" y="1560"/>
                </a:cubicBezTo>
                <a:cubicBezTo>
                  <a:pt x="885" y="1562"/>
                  <a:pt x="887" y="1563"/>
                  <a:pt x="889" y="1564"/>
                </a:cubicBezTo>
                <a:cubicBezTo>
                  <a:pt x="891" y="1564"/>
                  <a:pt x="893" y="1564"/>
                  <a:pt x="894" y="1562"/>
                </a:cubicBezTo>
                <a:cubicBezTo>
                  <a:pt x="895" y="1560"/>
                  <a:pt x="894" y="1558"/>
                  <a:pt x="892" y="1558"/>
                </a:cubicBezTo>
                <a:cubicBezTo>
                  <a:pt x="890" y="1557"/>
                  <a:pt x="888" y="1556"/>
                  <a:pt x="886" y="1555"/>
                </a:cubicBezTo>
                <a:cubicBezTo>
                  <a:pt x="887" y="1554"/>
                  <a:pt x="887" y="1553"/>
                  <a:pt x="888" y="1552"/>
                </a:cubicBezTo>
                <a:cubicBezTo>
                  <a:pt x="890" y="1553"/>
                  <a:pt x="893" y="1554"/>
                  <a:pt x="894" y="1555"/>
                </a:cubicBezTo>
                <a:cubicBezTo>
                  <a:pt x="896" y="1556"/>
                  <a:pt x="898" y="1555"/>
                  <a:pt x="899" y="1554"/>
                </a:cubicBezTo>
                <a:cubicBezTo>
                  <a:pt x="900" y="1552"/>
                  <a:pt x="899" y="1550"/>
                  <a:pt x="897" y="1549"/>
                </a:cubicBezTo>
                <a:cubicBezTo>
                  <a:pt x="896" y="1548"/>
                  <a:pt x="893" y="1547"/>
                  <a:pt x="891" y="1546"/>
                </a:cubicBezTo>
                <a:cubicBezTo>
                  <a:pt x="892" y="1545"/>
                  <a:pt x="892" y="1544"/>
                  <a:pt x="893" y="1543"/>
                </a:cubicBezTo>
                <a:cubicBezTo>
                  <a:pt x="894" y="1543"/>
                  <a:pt x="895" y="1543"/>
                  <a:pt x="896" y="1544"/>
                </a:cubicBezTo>
                <a:cubicBezTo>
                  <a:pt x="897" y="1544"/>
                  <a:pt x="898" y="1544"/>
                  <a:pt x="899" y="1544"/>
                </a:cubicBezTo>
                <a:cubicBezTo>
                  <a:pt x="922" y="1567"/>
                  <a:pt x="922" y="1567"/>
                  <a:pt x="922" y="1567"/>
                </a:cubicBezTo>
                <a:cubicBezTo>
                  <a:pt x="921" y="1568"/>
                  <a:pt x="921" y="1569"/>
                  <a:pt x="921" y="1570"/>
                </a:cubicBezTo>
                <a:cubicBezTo>
                  <a:pt x="921" y="1571"/>
                  <a:pt x="921" y="1573"/>
                  <a:pt x="923" y="1573"/>
                </a:cubicBezTo>
                <a:cubicBezTo>
                  <a:pt x="910" y="1590"/>
                  <a:pt x="910" y="1590"/>
                  <a:pt x="910" y="1590"/>
                </a:cubicBezTo>
                <a:cubicBezTo>
                  <a:pt x="909" y="1590"/>
                  <a:pt x="908" y="1590"/>
                  <a:pt x="908" y="1590"/>
                </a:cubicBezTo>
                <a:cubicBezTo>
                  <a:pt x="907" y="1590"/>
                  <a:pt x="906" y="1590"/>
                  <a:pt x="905" y="1591"/>
                </a:cubicBezTo>
                <a:cubicBezTo>
                  <a:pt x="883" y="1578"/>
                  <a:pt x="883" y="1578"/>
                  <a:pt x="883" y="1578"/>
                </a:cubicBezTo>
                <a:cubicBezTo>
                  <a:pt x="884" y="1577"/>
                  <a:pt x="884" y="1576"/>
                  <a:pt x="883" y="1575"/>
                </a:cubicBezTo>
                <a:cubicBezTo>
                  <a:pt x="881" y="1574"/>
                  <a:pt x="877" y="1571"/>
                  <a:pt x="876" y="1570"/>
                </a:cubicBezTo>
                <a:cubicBezTo>
                  <a:pt x="876" y="1570"/>
                  <a:pt x="877" y="1569"/>
                  <a:pt x="877" y="1568"/>
                </a:cubicBezTo>
                <a:cubicBezTo>
                  <a:pt x="878" y="1569"/>
                  <a:pt x="883" y="1572"/>
                  <a:pt x="885" y="1572"/>
                </a:cubicBezTo>
                <a:cubicBezTo>
                  <a:pt x="888" y="1572"/>
                  <a:pt x="890" y="1569"/>
                  <a:pt x="888" y="1567"/>
                </a:cubicBezTo>
                <a:close/>
                <a:moveTo>
                  <a:pt x="905" y="1531"/>
                </a:moveTo>
                <a:cubicBezTo>
                  <a:pt x="903" y="1530"/>
                  <a:pt x="901" y="1530"/>
                  <a:pt x="899" y="1530"/>
                </a:cubicBezTo>
                <a:cubicBezTo>
                  <a:pt x="899" y="1529"/>
                  <a:pt x="899" y="1528"/>
                  <a:pt x="900" y="1527"/>
                </a:cubicBezTo>
                <a:cubicBezTo>
                  <a:pt x="900" y="1527"/>
                  <a:pt x="904" y="1527"/>
                  <a:pt x="905" y="1527"/>
                </a:cubicBezTo>
                <a:cubicBezTo>
                  <a:pt x="909" y="1528"/>
                  <a:pt x="910" y="1523"/>
                  <a:pt x="907" y="1522"/>
                </a:cubicBezTo>
                <a:cubicBezTo>
                  <a:pt x="905" y="1521"/>
                  <a:pt x="904" y="1521"/>
                  <a:pt x="902" y="1521"/>
                </a:cubicBezTo>
                <a:cubicBezTo>
                  <a:pt x="902" y="1520"/>
                  <a:pt x="902" y="1519"/>
                  <a:pt x="903" y="1518"/>
                </a:cubicBezTo>
                <a:cubicBezTo>
                  <a:pt x="903" y="1519"/>
                  <a:pt x="909" y="1520"/>
                  <a:pt x="911" y="1518"/>
                </a:cubicBezTo>
                <a:cubicBezTo>
                  <a:pt x="912" y="1518"/>
                  <a:pt x="912" y="1516"/>
                  <a:pt x="912" y="1515"/>
                </a:cubicBezTo>
                <a:cubicBezTo>
                  <a:pt x="931" y="1508"/>
                  <a:pt x="931" y="1508"/>
                  <a:pt x="931" y="1508"/>
                </a:cubicBezTo>
                <a:cubicBezTo>
                  <a:pt x="932" y="1508"/>
                  <a:pt x="933" y="1509"/>
                  <a:pt x="934" y="1509"/>
                </a:cubicBezTo>
                <a:cubicBezTo>
                  <a:pt x="935" y="1509"/>
                  <a:pt x="936" y="1508"/>
                  <a:pt x="936" y="1508"/>
                </a:cubicBezTo>
                <a:cubicBezTo>
                  <a:pt x="945" y="1514"/>
                  <a:pt x="945" y="1514"/>
                  <a:pt x="945" y="1514"/>
                </a:cubicBezTo>
                <a:cubicBezTo>
                  <a:pt x="945" y="1514"/>
                  <a:pt x="945" y="1514"/>
                  <a:pt x="945" y="1514"/>
                </a:cubicBezTo>
                <a:cubicBezTo>
                  <a:pt x="944" y="1515"/>
                  <a:pt x="945" y="1517"/>
                  <a:pt x="947" y="1517"/>
                </a:cubicBezTo>
                <a:cubicBezTo>
                  <a:pt x="948" y="1517"/>
                  <a:pt x="949" y="1516"/>
                  <a:pt x="949" y="1515"/>
                </a:cubicBezTo>
                <a:cubicBezTo>
                  <a:pt x="949" y="1514"/>
                  <a:pt x="949" y="1513"/>
                  <a:pt x="948" y="1513"/>
                </a:cubicBezTo>
                <a:cubicBezTo>
                  <a:pt x="947" y="1512"/>
                  <a:pt x="947" y="1512"/>
                  <a:pt x="946" y="1513"/>
                </a:cubicBezTo>
                <a:cubicBezTo>
                  <a:pt x="938" y="1506"/>
                  <a:pt x="938" y="1506"/>
                  <a:pt x="938" y="1506"/>
                </a:cubicBezTo>
                <a:cubicBezTo>
                  <a:pt x="938" y="1506"/>
                  <a:pt x="938" y="1505"/>
                  <a:pt x="938" y="1504"/>
                </a:cubicBezTo>
                <a:cubicBezTo>
                  <a:pt x="938" y="1503"/>
                  <a:pt x="938" y="1502"/>
                  <a:pt x="937" y="1501"/>
                </a:cubicBezTo>
                <a:cubicBezTo>
                  <a:pt x="945" y="1479"/>
                  <a:pt x="945" y="1479"/>
                  <a:pt x="945" y="1479"/>
                </a:cubicBezTo>
                <a:cubicBezTo>
                  <a:pt x="945" y="1479"/>
                  <a:pt x="946" y="1479"/>
                  <a:pt x="946" y="1479"/>
                </a:cubicBezTo>
                <a:cubicBezTo>
                  <a:pt x="948" y="1479"/>
                  <a:pt x="950" y="1478"/>
                  <a:pt x="950" y="1475"/>
                </a:cubicBezTo>
                <a:cubicBezTo>
                  <a:pt x="975" y="1469"/>
                  <a:pt x="975" y="1469"/>
                  <a:pt x="975" y="1469"/>
                </a:cubicBezTo>
                <a:cubicBezTo>
                  <a:pt x="979" y="1480"/>
                  <a:pt x="984" y="1491"/>
                  <a:pt x="991" y="1501"/>
                </a:cubicBezTo>
                <a:cubicBezTo>
                  <a:pt x="973" y="1517"/>
                  <a:pt x="973" y="1517"/>
                  <a:pt x="973" y="1517"/>
                </a:cubicBezTo>
                <a:cubicBezTo>
                  <a:pt x="973" y="1517"/>
                  <a:pt x="972" y="1517"/>
                  <a:pt x="972" y="1517"/>
                </a:cubicBezTo>
                <a:cubicBezTo>
                  <a:pt x="972" y="1517"/>
                  <a:pt x="972" y="1517"/>
                  <a:pt x="972" y="1517"/>
                </a:cubicBezTo>
                <a:cubicBezTo>
                  <a:pt x="970" y="1517"/>
                  <a:pt x="969" y="1517"/>
                  <a:pt x="967" y="1517"/>
                </a:cubicBezTo>
                <a:cubicBezTo>
                  <a:pt x="967" y="1516"/>
                  <a:pt x="967" y="1516"/>
                  <a:pt x="967" y="1516"/>
                </a:cubicBezTo>
                <a:cubicBezTo>
                  <a:pt x="965" y="1511"/>
                  <a:pt x="960" y="1509"/>
                  <a:pt x="956" y="1511"/>
                </a:cubicBezTo>
                <a:cubicBezTo>
                  <a:pt x="952" y="1512"/>
                  <a:pt x="949" y="1517"/>
                  <a:pt x="951" y="1522"/>
                </a:cubicBezTo>
                <a:cubicBezTo>
                  <a:pt x="953" y="1526"/>
                  <a:pt x="958" y="1528"/>
                  <a:pt x="962" y="1527"/>
                </a:cubicBezTo>
                <a:cubicBezTo>
                  <a:pt x="966" y="1525"/>
                  <a:pt x="968" y="1522"/>
                  <a:pt x="968" y="1519"/>
                </a:cubicBezTo>
                <a:cubicBezTo>
                  <a:pt x="968" y="1519"/>
                  <a:pt x="969" y="1519"/>
                  <a:pt x="970" y="1519"/>
                </a:cubicBezTo>
                <a:cubicBezTo>
                  <a:pt x="970" y="1519"/>
                  <a:pt x="970" y="1519"/>
                  <a:pt x="970" y="1519"/>
                </a:cubicBezTo>
                <a:cubicBezTo>
                  <a:pt x="970" y="1520"/>
                  <a:pt x="971" y="1521"/>
                  <a:pt x="972" y="1521"/>
                </a:cubicBezTo>
                <a:cubicBezTo>
                  <a:pt x="973" y="1522"/>
                  <a:pt x="974" y="1521"/>
                  <a:pt x="974" y="1520"/>
                </a:cubicBezTo>
                <a:cubicBezTo>
                  <a:pt x="985" y="1522"/>
                  <a:pt x="998" y="1526"/>
                  <a:pt x="999" y="1527"/>
                </a:cubicBezTo>
                <a:cubicBezTo>
                  <a:pt x="994" y="1525"/>
                  <a:pt x="984" y="1525"/>
                  <a:pt x="980" y="1528"/>
                </a:cubicBezTo>
                <a:cubicBezTo>
                  <a:pt x="975" y="1533"/>
                  <a:pt x="980" y="1539"/>
                  <a:pt x="987" y="1538"/>
                </a:cubicBezTo>
                <a:cubicBezTo>
                  <a:pt x="991" y="1538"/>
                  <a:pt x="999" y="1540"/>
                  <a:pt x="1006" y="1542"/>
                </a:cubicBezTo>
                <a:cubicBezTo>
                  <a:pt x="1002" y="1542"/>
                  <a:pt x="998" y="1542"/>
                  <a:pt x="994" y="1543"/>
                </a:cubicBezTo>
                <a:cubicBezTo>
                  <a:pt x="985" y="1546"/>
                  <a:pt x="982" y="1554"/>
                  <a:pt x="982" y="1562"/>
                </a:cubicBezTo>
                <a:cubicBezTo>
                  <a:pt x="962" y="1533"/>
                  <a:pt x="962" y="1533"/>
                  <a:pt x="962" y="1533"/>
                </a:cubicBezTo>
                <a:cubicBezTo>
                  <a:pt x="962" y="1532"/>
                  <a:pt x="962" y="1532"/>
                  <a:pt x="962" y="1531"/>
                </a:cubicBezTo>
                <a:cubicBezTo>
                  <a:pt x="962" y="1530"/>
                  <a:pt x="961" y="1529"/>
                  <a:pt x="960" y="1529"/>
                </a:cubicBezTo>
                <a:cubicBezTo>
                  <a:pt x="959" y="1529"/>
                  <a:pt x="958" y="1530"/>
                  <a:pt x="958" y="1531"/>
                </a:cubicBezTo>
                <a:cubicBezTo>
                  <a:pt x="958" y="1532"/>
                  <a:pt x="959" y="1534"/>
                  <a:pt x="960" y="1534"/>
                </a:cubicBezTo>
                <a:cubicBezTo>
                  <a:pt x="960" y="1534"/>
                  <a:pt x="960" y="1534"/>
                  <a:pt x="960" y="1534"/>
                </a:cubicBezTo>
                <a:cubicBezTo>
                  <a:pt x="982" y="1566"/>
                  <a:pt x="982" y="1566"/>
                  <a:pt x="982" y="1566"/>
                </a:cubicBezTo>
                <a:cubicBezTo>
                  <a:pt x="982" y="1566"/>
                  <a:pt x="982" y="1567"/>
                  <a:pt x="982" y="1567"/>
                </a:cubicBezTo>
                <a:cubicBezTo>
                  <a:pt x="929" y="1570"/>
                  <a:pt x="929" y="1570"/>
                  <a:pt x="929" y="1570"/>
                </a:cubicBezTo>
                <a:cubicBezTo>
                  <a:pt x="929" y="1570"/>
                  <a:pt x="929" y="1570"/>
                  <a:pt x="929" y="1570"/>
                </a:cubicBezTo>
                <a:cubicBezTo>
                  <a:pt x="929" y="1570"/>
                  <a:pt x="929" y="1569"/>
                  <a:pt x="929" y="1569"/>
                </a:cubicBezTo>
                <a:cubicBezTo>
                  <a:pt x="953" y="1532"/>
                  <a:pt x="953" y="1532"/>
                  <a:pt x="953" y="1532"/>
                </a:cubicBezTo>
                <a:cubicBezTo>
                  <a:pt x="953" y="1532"/>
                  <a:pt x="953" y="1532"/>
                  <a:pt x="953" y="1532"/>
                </a:cubicBezTo>
                <a:cubicBezTo>
                  <a:pt x="954" y="1533"/>
                  <a:pt x="956" y="1532"/>
                  <a:pt x="956" y="1531"/>
                </a:cubicBezTo>
                <a:cubicBezTo>
                  <a:pt x="956" y="1530"/>
                  <a:pt x="956" y="1529"/>
                  <a:pt x="955" y="1528"/>
                </a:cubicBezTo>
                <a:cubicBezTo>
                  <a:pt x="954" y="1528"/>
                  <a:pt x="953" y="1528"/>
                  <a:pt x="952" y="1529"/>
                </a:cubicBezTo>
                <a:cubicBezTo>
                  <a:pt x="952" y="1529"/>
                  <a:pt x="952" y="1529"/>
                  <a:pt x="952" y="1529"/>
                </a:cubicBezTo>
                <a:cubicBezTo>
                  <a:pt x="928" y="1567"/>
                  <a:pt x="928" y="1567"/>
                  <a:pt x="928" y="1567"/>
                </a:cubicBezTo>
                <a:cubicBezTo>
                  <a:pt x="927" y="1566"/>
                  <a:pt x="926" y="1565"/>
                  <a:pt x="925" y="1565"/>
                </a:cubicBezTo>
                <a:cubicBezTo>
                  <a:pt x="924" y="1565"/>
                  <a:pt x="924" y="1565"/>
                  <a:pt x="923" y="1566"/>
                </a:cubicBezTo>
                <a:cubicBezTo>
                  <a:pt x="902" y="1544"/>
                  <a:pt x="902" y="1544"/>
                  <a:pt x="902" y="1544"/>
                </a:cubicBezTo>
                <a:cubicBezTo>
                  <a:pt x="904" y="1543"/>
                  <a:pt x="904" y="1540"/>
                  <a:pt x="902" y="1539"/>
                </a:cubicBezTo>
                <a:cubicBezTo>
                  <a:pt x="900" y="1538"/>
                  <a:pt x="898" y="1537"/>
                  <a:pt x="895" y="1538"/>
                </a:cubicBezTo>
                <a:cubicBezTo>
                  <a:pt x="895" y="1537"/>
                  <a:pt x="896" y="1536"/>
                  <a:pt x="896" y="1536"/>
                </a:cubicBezTo>
                <a:cubicBezTo>
                  <a:pt x="897" y="1536"/>
                  <a:pt x="901" y="1537"/>
                  <a:pt x="903" y="1537"/>
                </a:cubicBezTo>
                <a:cubicBezTo>
                  <a:pt x="907" y="1538"/>
                  <a:pt x="909" y="1532"/>
                  <a:pt x="905" y="1531"/>
                </a:cubicBezTo>
                <a:close/>
                <a:moveTo>
                  <a:pt x="922" y="1457"/>
                </a:moveTo>
                <a:cubicBezTo>
                  <a:pt x="920" y="1457"/>
                  <a:pt x="917" y="1457"/>
                  <a:pt x="915" y="1458"/>
                </a:cubicBezTo>
                <a:cubicBezTo>
                  <a:pt x="915" y="1456"/>
                  <a:pt x="915" y="1455"/>
                  <a:pt x="915" y="1454"/>
                </a:cubicBezTo>
                <a:cubicBezTo>
                  <a:pt x="916" y="1454"/>
                  <a:pt x="920" y="1453"/>
                  <a:pt x="922" y="1453"/>
                </a:cubicBezTo>
                <a:cubicBezTo>
                  <a:pt x="925" y="1452"/>
                  <a:pt x="925" y="1448"/>
                  <a:pt x="922" y="1448"/>
                </a:cubicBezTo>
                <a:cubicBezTo>
                  <a:pt x="937" y="1435"/>
                  <a:pt x="937" y="1435"/>
                  <a:pt x="937" y="1435"/>
                </a:cubicBezTo>
                <a:cubicBezTo>
                  <a:pt x="937" y="1435"/>
                  <a:pt x="938" y="1436"/>
                  <a:pt x="939" y="1436"/>
                </a:cubicBezTo>
                <a:cubicBezTo>
                  <a:pt x="943" y="1471"/>
                  <a:pt x="943" y="1471"/>
                  <a:pt x="943" y="1471"/>
                </a:cubicBezTo>
                <a:cubicBezTo>
                  <a:pt x="943" y="1472"/>
                  <a:pt x="942" y="1472"/>
                  <a:pt x="942" y="1473"/>
                </a:cubicBezTo>
                <a:cubicBezTo>
                  <a:pt x="921" y="1463"/>
                  <a:pt x="921" y="1463"/>
                  <a:pt x="921" y="1463"/>
                </a:cubicBezTo>
                <a:cubicBezTo>
                  <a:pt x="921" y="1463"/>
                  <a:pt x="922" y="1463"/>
                  <a:pt x="922" y="1463"/>
                </a:cubicBezTo>
                <a:cubicBezTo>
                  <a:pt x="926" y="1463"/>
                  <a:pt x="926" y="1457"/>
                  <a:pt x="922" y="1457"/>
                </a:cubicBezTo>
                <a:close/>
                <a:moveTo>
                  <a:pt x="935" y="1434"/>
                </a:moveTo>
                <a:cubicBezTo>
                  <a:pt x="919" y="1448"/>
                  <a:pt x="919" y="1448"/>
                  <a:pt x="919" y="1448"/>
                </a:cubicBezTo>
                <a:cubicBezTo>
                  <a:pt x="918" y="1448"/>
                  <a:pt x="916" y="1448"/>
                  <a:pt x="916" y="1448"/>
                </a:cubicBezTo>
                <a:cubicBezTo>
                  <a:pt x="916" y="1447"/>
                  <a:pt x="916" y="1442"/>
                  <a:pt x="915" y="1441"/>
                </a:cubicBezTo>
                <a:cubicBezTo>
                  <a:pt x="915" y="1441"/>
                  <a:pt x="924" y="1430"/>
                  <a:pt x="929" y="1421"/>
                </a:cubicBezTo>
                <a:cubicBezTo>
                  <a:pt x="936" y="1428"/>
                  <a:pt x="936" y="1428"/>
                  <a:pt x="936" y="1428"/>
                </a:cubicBezTo>
                <a:cubicBezTo>
                  <a:pt x="935" y="1429"/>
                  <a:pt x="935" y="1430"/>
                  <a:pt x="935" y="1431"/>
                </a:cubicBezTo>
                <a:cubicBezTo>
                  <a:pt x="935" y="1432"/>
                  <a:pt x="935" y="1433"/>
                  <a:pt x="935" y="1434"/>
                </a:cubicBezTo>
                <a:close/>
                <a:moveTo>
                  <a:pt x="941" y="1435"/>
                </a:moveTo>
                <a:cubicBezTo>
                  <a:pt x="942" y="1435"/>
                  <a:pt x="942" y="1434"/>
                  <a:pt x="943" y="1434"/>
                </a:cubicBezTo>
                <a:cubicBezTo>
                  <a:pt x="976" y="1440"/>
                  <a:pt x="976" y="1440"/>
                  <a:pt x="976" y="1440"/>
                </a:cubicBezTo>
                <a:cubicBezTo>
                  <a:pt x="973" y="1446"/>
                  <a:pt x="972" y="1452"/>
                  <a:pt x="972" y="1456"/>
                </a:cubicBezTo>
                <a:cubicBezTo>
                  <a:pt x="973" y="1460"/>
                  <a:pt x="974" y="1463"/>
                  <a:pt x="975" y="1467"/>
                </a:cubicBezTo>
                <a:cubicBezTo>
                  <a:pt x="950" y="1473"/>
                  <a:pt x="950" y="1473"/>
                  <a:pt x="950" y="1473"/>
                </a:cubicBezTo>
                <a:cubicBezTo>
                  <a:pt x="949" y="1472"/>
                  <a:pt x="947" y="1471"/>
                  <a:pt x="946" y="1471"/>
                </a:cubicBezTo>
                <a:cubicBezTo>
                  <a:pt x="946" y="1471"/>
                  <a:pt x="945" y="1471"/>
                  <a:pt x="945" y="1471"/>
                </a:cubicBezTo>
                <a:lnTo>
                  <a:pt x="941" y="1435"/>
                </a:lnTo>
                <a:close/>
                <a:moveTo>
                  <a:pt x="921" y="1271"/>
                </a:moveTo>
                <a:cubicBezTo>
                  <a:pt x="918" y="1273"/>
                  <a:pt x="914" y="1275"/>
                  <a:pt x="911" y="1277"/>
                </a:cubicBezTo>
                <a:cubicBezTo>
                  <a:pt x="907" y="1280"/>
                  <a:pt x="904" y="1284"/>
                  <a:pt x="900" y="1288"/>
                </a:cubicBezTo>
                <a:cubicBezTo>
                  <a:pt x="893" y="1287"/>
                  <a:pt x="893" y="1287"/>
                  <a:pt x="893" y="1287"/>
                </a:cubicBezTo>
                <a:cubicBezTo>
                  <a:pt x="902" y="1277"/>
                  <a:pt x="913" y="1273"/>
                  <a:pt x="921" y="1271"/>
                </a:cubicBezTo>
                <a:close/>
                <a:moveTo>
                  <a:pt x="894" y="1254"/>
                </a:moveTo>
                <a:cubicBezTo>
                  <a:pt x="895" y="1254"/>
                  <a:pt x="897" y="1254"/>
                  <a:pt x="898" y="1254"/>
                </a:cubicBezTo>
                <a:cubicBezTo>
                  <a:pt x="899" y="1263"/>
                  <a:pt x="899" y="1263"/>
                  <a:pt x="899" y="1263"/>
                </a:cubicBezTo>
                <a:cubicBezTo>
                  <a:pt x="898" y="1263"/>
                  <a:pt x="896" y="1264"/>
                  <a:pt x="895" y="1264"/>
                </a:cubicBezTo>
                <a:lnTo>
                  <a:pt x="894" y="1254"/>
                </a:lnTo>
                <a:close/>
                <a:moveTo>
                  <a:pt x="900" y="1253"/>
                </a:moveTo>
                <a:cubicBezTo>
                  <a:pt x="902" y="1253"/>
                  <a:pt x="904" y="1253"/>
                  <a:pt x="905" y="1253"/>
                </a:cubicBezTo>
                <a:cubicBezTo>
                  <a:pt x="906" y="1263"/>
                  <a:pt x="906" y="1263"/>
                  <a:pt x="906" y="1263"/>
                </a:cubicBezTo>
                <a:cubicBezTo>
                  <a:pt x="905" y="1263"/>
                  <a:pt x="903" y="1263"/>
                  <a:pt x="901" y="1263"/>
                </a:cubicBezTo>
                <a:lnTo>
                  <a:pt x="900" y="1253"/>
                </a:lnTo>
                <a:close/>
                <a:moveTo>
                  <a:pt x="907" y="1253"/>
                </a:moveTo>
                <a:cubicBezTo>
                  <a:pt x="909" y="1253"/>
                  <a:pt x="911" y="1252"/>
                  <a:pt x="913" y="1252"/>
                </a:cubicBezTo>
                <a:cubicBezTo>
                  <a:pt x="914" y="1262"/>
                  <a:pt x="914" y="1262"/>
                  <a:pt x="914" y="1262"/>
                </a:cubicBezTo>
                <a:cubicBezTo>
                  <a:pt x="912" y="1262"/>
                  <a:pt x="910" y="1262"/>
                  <a:pt x="908" y="1263"/>
                </a:cubicBezTo>
                <a:lnTo>
                  <a:pt x="907" y="1253"/>
                </a:lnTo>
                <a:close/>
                <a:moveTo>
                  <a:pt x="915" y="1252"/>
                </a:moveTo>
                <a:cubicBezTo>
                  <a:pt x="916" y="1252"/>
                  <a:pt x="918" y="1252"/>
                  <a:pt x="919" y="1252"/>
                </a:cubicBezTo>
                <a:cubicBezTo>
                  <a:pt x="920" y="1262"/>
                  <a:pt x="920" y="1262"/>
                  <a:pt x="920" y="1262"/>
                </a:cubicBezTo>
                <a:cubicBezTo>
                  <a:pt x="919" y="1262"/>
                  <a:pt x="917" y="1262"/>
                  <a:pt x="916" y="1262"/>
                </a:cubicBezTo>
                <a:lnTo>
                  <a:pt x="915" y="1252"/>
                </a:lnTo>
                <a:close/>
                <a:moveTo>
                  <a:pt x="946" y="1280"/>
                </a:moveTo>
                <a:cubicBezTo>
                  <a:pt x="945" y="1285"/>
                  <a:pt x="942" y="1292"/>
                  <a:pt x="941" y="1298"/>
                </a:cubicBezTo>
                <a:cubicBezTo>
                  <a:pt x="941" y="1298"/>
                  <a:pt x="930" y="1293"/>
                  <a:pt x="924" y="1291"/>
                </a:cubicBezTo>
                <a:cubicBezTo>
                  <a:pt x="931" y="1285"/>
                  <a:pt x="939" y="1282"/>
                  <a:pt x="946" y="1280"/>
                </a:cubicBezTo>
                <a:close/>
                <a:moveTo>
                  <a:pt x="929" y="1252"/>
                </a:moveTo>
                <a:cubicBezTo>
                  <a:pt x="931" y="1252"/>
                  <a:pt x="932" y="1252"/>
                  <a:pt x="934" y="1252"/>
                </a:cubicBezTo>
                <a:cubicBezTo>
                  <a:pt x="935" y="1262"/>
                  <a:pt x="935" y="1262"/>
                  <a:pt x="935" y="1262"/>
                </a:cubicBezTo>
                <a:cubicBezTo>
                  <a:pt x="933" y="1262"/>
                  <a:pt x="932" y="1262"/>
                  <a:pt x="930" y="1262"/>
                </a:cubicBezTo>
                <a:lnTo>
                  <a:pt x="929" y="1252"/>
                </a:lnTo>
                <a:close/>
                <a:moveTo>
                  <a:pt x="936" y="1253"/>
                </a:moveTo>
                <a:cubicBezTo>
                  <a:pt x="938" y="1253"/>
                  <a:pt x="940" y="1253"/>
                  <a:pt x="942" y="1253"/>
                </a:cubicBezTo>
                <a:cubicBezTo>
                  <a:pt x="943" y="1262"/>
                  <a:pt x="943" y="1262"/>
                  <a:pt x="943" y="1262"/>
                </a:cubicBezTo>
                <a:cubicBezTo>
                  <a:pt x="941" y="1262"/>
                  <a:pt x="939" y="1262"/>
                  <a:pt x="937" y="1262"/>
                </a:cubicBezTo>
                <a:lnTo>
                  <a:pt x="936" y="1253"/>
                </a:lnTo>
                <a:close/>
                <a:moveTo>
                  <a:pt x="975" y="1280"/>
                </a:moveTo>
                <a:cubicBezTo>
                  <a:pt x="970" y="1285"/>
                  <a:pt x="966" y="1289"/>
                  <a:pt x="962" y="1294"/>
                </a:cubicBezTo>
                <a:cubicBezTo>
                  <a:pt x="958" y="1289"/>
                  <a:pt x="954" y="1284"/>
                  <a:pt x="949" y="1279"/>
                </a:cubicBezTo>
                <a:cubicBezTo>
                  <a:pt x="958" y="1277"/>
                  <a:pt x="966" y="1278"/>
                  <a:pt x="975" y="1280"/>
                </a:cubicBezTo>
                <a:close/>
                <a:moveTo>
                  <a:pt x="953" y="1254"/>
                </a:moveTo>
                <a:cubicBezTo>
                  <a:pt x="954" y="1254"/>
                  <a:pt x="956" y="1255"/>
                  <a:pt x="957" y="1255"/>
                </a:cubicBezTo>
                <a:cubicBezTo>
                  <a:pt x="958" y="1263"/>
                  <a:pt x="958" y="1263"/>
                  <a:pt x="958" y="1263"/>
                </a:cubicBezTo>
                <a:cubicBezTo>
                  <a:pt x="957" y="1263"/>
                  <a:pt x="955" y="1263"/>
                  <a:pt x="954" y="1262"/>
                </a:cubicBezTo>
                <a:lnTo>
                  <a:pt x="953" y="1254"/>
                </a:lnTo>
                <a:close/>
                <a:moveTo>
                  <a:pt x="960" y="1255"/>
                </a:moveTo>
                <a:cubicBezTo>
                  <a:pt x="961" y="1256"/>
                  <a:pt x="963" y="1256"/>
                  <a:pt x="966" y="1257"/>
                </a:cubicBezTo>
                <a:cubicBezTo>
                  <a:pt x="966" y="1263"/>
                  <a:pt x="966" y="1263"/>
                  <a:pt x="966" y="1263"/>
                </a:cubicBezTo>
                <a:cubicBezTo>
                  <a:pt x="964" y="1263"/>
                  <a:pt x="962" y="1263"/>
                  <a:pt x="961" y="1263"/>
                </a:cubicBezTo>
                <a:lnTo>
                  <a:pt x="960" y="1255"/>
                </a:lnTo>
                <a:close/>
                <a:moveTo>
                  <a:pt x="968" y="1258"/>
                </a:moveTo>
                <a:cubicBezTo>
                  <a:pt x="970" y="1258"/>
                  <a:pt x="972" y="1259"/>
                  <a:pt x="974" y="1260"/>
                </a:cubicBezTo>
                <a:cubicBezTo>
                  <a:pt x="974" y="1264"/>
                  <a:pt x="974" y="1264"/>
                  <a:pt x="974" y="1264"/>
                </a:cubicBezTo>
                <a:cubicBezTo>
                  <a:pt x="972" y="1264"/>
                  <a:pt x="970" y="1264"/>
                  <a:pt x="968" y="1264"/>
                </a:cubicBezTo>
                <a:lnTo>
                  <a:pt x="968" y="1258"/>
                </a:lnTo>
                <a:close/>
                <a:moveTo>
                  <a:pt x="999" y="1292"/>
                </a:moveTo>
                <a:cubicBezTo>
                  <a:pt x="994" y="1295"/>
                  <a:pt x="983" y="1299"/>
                  <a:pt x="983" y="1299"/>
                </a:cubicBezTo>
                <a:cubicBezTo>
                  <a:pt x="982" y="1294"/>
                  <a:pt x="980" y="1286"/>
                  <a:pt x="979" y="1281"/>
                </a:cubicBezTo>
                <a:cubicBezTo>
                  <a:pt x="986" y="1284"/>
                  <a:pt x="992" y="1288"/>
                  <a:pt x="999" y="1292"/>
                </a:cubicBezTo>
                <a:close/>
                <a:moveTo>
                  <a:pt x="984" y="1264"/>
                </a:moveTo>
                <a:cubicBezTo>
                  <a:pt x="990" y="1266"/>
                  <a:pt x="995" y="1268"/>
                  <a:pt x="997" y="1269"/>
                </a:cubicBezTo>
                <a:cubicBezTo>
                  <a:pt x="993" y="1268"/>
                  <a:pt x="989" y="1267"/>
                  <a:pt x="984" y="1266"/>
                </a:cubicBezTo>
                <a:lnTo>
                  <a:pt x="984" y="1264"/>
                </a:lnTo>
                <a:close/>
                <a:moveTo>
                  <a:pt x="910" y="1161"/>
                </a:moveTo>
                <a:cubicBezTo>
                  <a:pt x="895" y="1152"/>
                  <a:pt x="848" y="1135"/>
                  <a:pt x="842" y="1131"/>
                </a:cubicBezTo>
                <a:cubicBezTo>
                  <a:pt x="835" y="1126"/>
                  <a:pt x="826" y="1118"/>
                  <a:pt x="829" y="1109"/>
                </a:cubicBezTo>
                <a:cubicBezTo>
                  <a:pt x="837" y="1113"/>
                  <a:pt x="837" y="1113"/>
                  <a:pt x="837" y="1113"/>
                </a:cubicBezTo>
                <a:cubicBezTo>
                  <a:pt x="836" y="1114"/>
                  <a:pt x="836" y="1115"/>
                  <a:pt x="836" y="1116"/>
                </a:cubicBezTo>
                <a:cubicBezTo>
                  <a:pt x="836" y="1121"/>
                  <a:pt x="840" y="1125"/>
                  <a:pt x="844" y="1125"/>
                </a:cubicBezTo>
                <a:cubicBezTo>
                  <a:pt x="847" y="1125"/>
                  <a:pt x="850" y="1123"/>
                  <a:pt x="851" y="1120"/>
                </a:cubicBezTo>
                <a:cubicBezTo>
                  <a:pt x="864" y="1127"/>
                  <a:pt x="864" y="1127"/>
                  <a:pt x="864" y="1127"/>
                </a:cubicBezTo>
                <a:cubicBezTo>
                  <a:pt x="864" y="1128"/>
                  <a:pt x="864" y="1129"/>
                  <a:pt x="864" y="1129"/>
                </a:cubicBezTo>
                <a:cubicBezTo>
                  <a:pt x="864" y="1134"/>
                  <a:pt x="868" y="1137"/>
                  <a:pt x="872" y="1137"/>
                </a:cubicBezTo>
                <a:cubicBezTo>
                  <a:pt x="875" y="1137"/>
                  <a:pt x="878" y="1135"/>
                  <a:pt x="879" y="1133"/>
                </a:cubicBezTo>
                <a:cubicBezTo>
                  <a:pt x="890" y="1139"/>
                  <a:pt x="890" y="1139"/>
                  <a:pt x="890" y="1139"/>
                </a:cubicBezTo>
                <a:cubicBezTo>
                  <a:pt x="890" y="1139"/>
                  <a:pt x="890" y="1140"/>
                  <a:pt x="890" y="1141"/>
                </a:cubicBezTo>
                <a:cubicBezTo>
                  <a:pt x="890" y="1145"/>
                  <a:pt x="893" y="1148"/>
                  <a:pt x="897" y="1148"/>
                </a:cubicBezTo>
                <a:cubicBezTo>
                  <a:pt x="899" y="1148"/>
                  <a:pt x="900" y="1147"/>
                  <a:pt x="902" y="1146"/>
                </a:cubicBezTo>
                <a:cubicBezTo>
                  <a:pt x="912" y="1153"/>
                  <a:pt x="912" y="1153"/>
                  <a:pt x="912" y="1153"/>
                </a:cubicBezTo>
                <a:cubicBezTo>
                  <a:pt x="912" y="1154"/>
                  <a:pt x="912" y="1155"/>
                  <a:pt x="912" y="1155"/>
                </a:cubicBezTo>
                <a:cubicBezTo>
                  <a:pt x="912" y="1158"/>
                  <a:pt x="914" y="1161"/>
                  <a:pt x="917" y="1161"/>
                </a:cubicBezTo>
                <a:cubicBezTo>
                  <a:pt x="918" y="1161"/>
                  <a:pt x="920" y="1160"/>
                  <a:pt x="921" y="1159"/>
                </a:cubicBezTo>
                <a:cubicBezTo>
                  <a:pt x="934" y="1168"/>
                  <a:pt x="934" y="1168"/>
                  <a:pt x="934" y="1168"/>
                </a:cubicBezTo>
                <a:cubicBezTo>
                  <a:pt x="934" y="1169"/>
                  <a:pt x="933" y="1169"/>
                  <a:pt x="933" y="1170"/>
                </a:cubicBezTo>
                <a:cubicBezTo>
                  <a:pt x="933" y="1172"/>
                  <a:pt x="935" y="1174"/>
                  <a:pt x="938" y="1174"/>
                </a:cubicBezTo>
                <a:cubicBezTo>
                  <a:pt x="938" y="1174"/>
                  <a:pt x="939" y="1173"/>
                  <a:pt x="940" y="1173"/>
                </a:cubicBezTo>
                <a:cubicBezTo>
                  <a:pt x="971" y="1202"/>
                  <a:pt x="971" y="1202"/>
                  <a:pt x="971" y="1202"/>
                </a:cubicBezTo>
                <a:cubicBezTo>
                  <a:pt x="971" y="1202"/>
                  <a:pt x="971" y="1202"/>
                  <a:pt x="971" y="1202"/>
                </a:cubicBezTo>
                <a:cubicBezTo>
                  <a:pt x="962" y="1193"/>
                  <a:pt x="928" y="1171"/>
                  <a:pt x="910" y="1161"/>
                </a:cubicBezTo>
                <a:close/>
                <a:moveTo>
                  <a:pt x="964" y="1206"/>
                </a:moveTo>
                <a:cubicBezTo>
                  <a:pt x="962" y="1204"/>
                  <a:pt x="960" y="1203"/>
                  <a:pt x="958" y="1201"/>
                </a:cubicBezTo>
                <a:cubicBezTo>
                  <a:pt x="959" y="1200"/>
                  <a:pt x="959" y="1200"/>
                  <a:pt x="959" y="1200"/>
                </a:cubicBezTo>
                <a:cubicBezTo>
                  <a:pt x="960" y="1202"/>
                  <a:pt x="962" y="1204"/>
                  <a:pt x="964" y="1206"/>
                </a:cubicBezTo>
                <a:close/>
                <a:moveTo>
                  <a:pt x="957" y="1198"/>
                </a:moveTo>
                <a:cubicBezTo>
                  <a:pt x="956" y="1200"/>
                  <a:pt x="956" y="1200"/>
                  <a:pt x="956" y="1200"/>
                </a:cubicBezTo>
                <a:cubicBezTo>
                  <a:pt x="954" y="1199"/>
                  <a:pt x="952" y="1198"/>
                  <a:pt x="950" y="1197"/>
                </a:cubicBezTo>
                <a:cubicBezTo>
                  <a:pt x="952" y="1194"/>
                  <a:pt x="952" y="1194"/>
                  <a:pt x="952" y="1194"/>
                </a:cubicBezTo>
                <a:cubicBezTo>
                  <a:pt x="954" y="1195"/>
                  <a:pt x="955" y="1197"/>
                  <a:pt x="957" y="1198"/>
                </a:cubicBezTo>
                <a:close/>
                <a:moveTo>
                  <a:pt x="930" y="1186"/>
                </a:moveTo>
                <a:cubicBezTo>
                  <a:pt x="929" y="1186"/>
                  <a:pt x="927" y="1185"/>
                  <a:pt x="926" y="1185"/>
                </a:cubicBezTo>
                <a:cubicBezTo>
                  <a:pt x="929" y="1178"/>
                  <a:pt x="929" y="1178"/>
                  <a:pt x="929" y="1178"/>
                </a:cubicBezTo>
                <a:cubicBezTo>
                  <a:pt x="931" y="1179"/>
                  <a:pt x="932" y="1179"/>
                  <a:pt x="933" y="1180"/>
                </a:cubicBezTo>
                <a:lnTo>
                  <a:pt x="930" y="1186"/>
                </a:lnTo>
                <a:close/>
                <a:moveTo>
                  <a:pt x="935" y="1181"/>
                </a:moveTo>
                <a:cubicBezTo>
                  <a:pt x="936" y="1182"/>
                  <a:pt x="937" y="1183"/>
                  <a:pt x="938" y="1184"/>
                </a:cubicBezTo>
                <a:cubicBezTo>
                  <a:pt x="936" y="1189"/>
                  <a:pt x="936" y="1189"/>
                  <a:pt x="936" y="1189"/>
                </a:cubicBezTo>
                <a:cubicBezTo>
                  <a:pt x="934" y="1188"/>
                  <a:pt x="933" y="1188"/>
                  <a:pt x="932" y="1187"/>
                </a:cubicBezTo>
                <a:lnTo>
                  <a:pt x="935" y="1181"/>
                </a:lnTo>
                <a:close/>
                <a:moveTo>
                  <a:pt x="930" y="1202"/>
                </a:moveTo>
                <a:cubicBezTo>
                  <a:pt x="934" y="1204"/>
                  <a:pt x="938" y="1205"/>
                  <a:pt x="940" y="1206"/>
                </a:cubicBezTo>
                <a:cubicBezTo>
                  <a:pt x="941" y="1206"/>
                  <a:pt x="941" y="1206"/>
                  <a:pt x="942" y="1207"/>
                </a:cubicBezTo>
                <a:cubicBezTo>
                  <a:pt x="939" y="1205"/>
                  <a:pt x="936" y="1204"/>
                  <a:pt x="933" y="1203"/>
                </a:cubicBezTo>
                <a:cubicBezTo>
                  <a:pt x="932" y="1203"/>
                  <a:pt x="931" y="1202"/>
                  <a:pt x="930" y="1202"/>
                </a:cubicBezTo>
                <a:close/>
                <a:moveTo>
                  <a:pt x="932" y="1217"/>
                </a:moveTo>
                <a:cubicBezTo>
                  <a:pt x="930" y="1216"/>
                  <a:pt x="929" y="1216"/>
                  <a:pt x="927" y="1216"/>
                </a:cubicBezTo>
                <a:cubicBezTo>
                  <a:pt x="926" y="1209"/>
                  <a:pt x="926" y="1209"/>
                  <a:pt x="926" y="1209"/>
                </a:cubicBezTo>
                <a:cubicBezTo>
                  <a:pt x="928" y="1209"/>
                  <a:pt x="930" y="1210"/>
                  <a:pt x="932" y="1211"/>
                </a:cubicBezTo>
                <a:lnTo>
                  <a:pt x="932" y="1217"/>
                </a:lnTo>
                <a:close/>
                <a:moveTo>
                  <a:pt x="943" y="1219"/>
                </a:moveTo>
                <a:cubicBezTo>
                  <a:pt x="940" y="1218"/>
                  <a:pt x="937" y="1218"/>
                  <a:pt x="934" y="1217"/>
                </a:cubicBezTo>
                <a:cubicBezTo>
                  <a:pt x="934" y="1212"/>
                  <a:pt x="934" y="1212"/>
                  <a:pt x="934" y="1212"/>
                </a:cubicBezTo>
                <a:cubicBezTo>
                  <a:pt x="937" y="1214"/>
                  <a:pt x="940" y="1216"/>
                  <a:pt x="943" y="1219"/>
                </a:cubicBezTo>
                <a:close/>
                <a:moveTo>
                  <a:pt x="942" y="1192"/>
                </a:moveTo>
                <a:cubicBezTo>
                  <a:pt x="941" y="1191"/>
                  <a:pt x="939" y="1191"/>
                  <a:pt x="937" y="1190"/>
                </a:cubicBezTo>
                <a:cubicBezTo>
                  <a:pt x="940" y="1185"/>
                  <a:pt x="940" y="1185"/>
                  <a:pt x="940" y="1185"/>
                </a:cubicBezTo>
                <a:cubicBezTo>
                  <a:pt x="942" y="1186"/>
                  <a:pt x="943" y="1187"/>
                  <a:pt x="944" y="1188"/>
                </a:cubicBezTo>
                <a:lnTo>
                  <a:pt x="942" y="1192"/>
                </a:lnTo>
                <a:close/>
                <a:moveTo>
                  <a:pt x="946" y="1189"/>
                </a:moveTo>
                <a:cubicBezTo>
                  <a:pt x="947" y="1190"/>
                  <a:pt x="949" y="1191"/>
                  <a:pt x="950" y="1192"/>
                </a:cubicBezTo>
                <a:cubicBezTo>
                  <a:pt x="948" y="1196"/>
                  <a:pt x="948" y="1196"/>
                  <a:pt x="948" y="1196"/>
                </a:cubicBezTo>
                <a:cubicBezTo>
                  <a:pt x="947" y="1195"/>
                  <a:pt x="945" y="1194"/>
                  <a:pt x="944" y="1193"/>
                </a:cubicBezTo>
                <a:lnTo>
                  <a:pt x="946" y="1189"/>
                </a:lnTo>
                <a:close/>
                <a:moveTo>
                  <a:pt x="874" y="847"/>
                </a:moveTo>
                <a:cubicBezTo>
                  <a:pt x="875" y="849"/>
                  <a:pt x="881" y="852"/>
                  <a:pt x="882" y="853"/>
                </a:cubicBezTo>
                <a:cubicBezTo>
                  <a:pt x="881" y="854"/>
                  <a:pt x="881" y="856"/>
                  <a:pt x="880" y="857"/>
                </a:cubicBezTo>
                <a:cubicBezTo>
                  <a:pt x="877" y="856"/>
                  <a:pt x="873" y="855"/>
                  <a:pt x="870" y="857"/>
                </a:cubicBezTo>
                <a:cubicBezTo>
                  <a:pt x="869" y="857"/>
                  <a:pt x="868" y="858"/>
                  <a:pt x="869" y="860"/>
                </a:cubicBezTo>
                <a:cubicBezTo>
                  <a:pt x="870" y="863"/>
                  <a:pt x="874" y="864"/>
                  <a:pt x="877" y="865"/>
                </a:cubicBezTo>
                <a:cubicBezTo>
                  <a:pt x="876" y="867"/>
                  <a:pt x="876" y="869"/>
                  <a:pt x="875" y="871"/>
                </a:cubicBezTo>
                <a:cubicBezTo>
                  <a:pt x="874" y="871"/>
                  <a:pt x="868" y="867"/>
                  <a:pt x="865" y="870"/>
                </a:cubicBezTo>
                <a:cubicBezTo>
                  <a:pt x="853" y="867"/>
                  <a:pt x="853" y="867"/>
                  <a:pt x="853" y="867"/>
                </a:cubicBezTo>
                <a:cubicBezTo>
                  <a:pt x="857" y="854"/>
                  <a:pt x="864" y="842"/>
                  <a:pt x="873" y="831"/>
                </a:cubicBezTo>
                <a:cubicBezTo>
                  <a:pt x="881" y="833"/>
                  <a:pt x="881" y="833"/>
                  <a:pt x="881" y="833"/>
                </a:cubicBezTo>
                <a:cubicBezTo>
                  <a:pt x="882" y="835"/>
                  <a:pt x="884" y="836"/>
                  <a:pt x="885" y="837"/>
                </a:cubicBezTo>
                <a:cubicBezTo>
                  <a:pt x="886" y="838"/>
                  <a:pt x="888" y="840"/>
                  <a:pt x="889" y="840"/>
                </a:cubicBezTo>
                <a:cubicBezTo>
                  <a:pt x="888" y="842"/>
                  <a:pt x="887" y="844"/>
                  <a:pt x="886" y="845"/>
                </a:cubicBezTo>
                <a:cubicBezTo>
                  <a:pt x="883" y="844"/>
                  <a:pt x="879" y="842"/>
                  <a:pt x="876" y="843"/>
                </a:cubicBezTo>
                <a:cubicBezTo>
                  <a:pt x="874" y="843"/>
                  <a:pt x="873" y="846"/>
                  <a:pt x="874" y="847"/>
                </a:cubicBezTo>
                <a:close/>
                <a:moveTo>
                  <a:pt x="846" y="964"/>
                </a:moveTo>
                <a:cubicBezTo>
                  <a:pt x="844" y="963"/>
                  <a:pt x="843" y="964"/>
                  <a:pt x="841" y="965"/>
                </a:cubicBezTo>
                <a:cubicBezTo>
                  <a:pt x="839" y="965"/>
                  <a:pt x="838" y="966"/>
                  <a:pt x="837" y="967"/>
                </a:cubicBezTo>
                <a:cubicBezTo>
                  <a:pt x="836" y="966"/>
                  <a:pt x="836" y="965"/>
                  <a:pt x="835" y="964"/>
                </a:cubicBezTo>
                <a:cubicBezTo>
                  <a:pt x="837" y="963"/>
                  <a:pt x="839" y="962"/>
                  <a:pt x="841" y="960"/>
                </a:cubicBezTo>
                <a:cubicBezTo>
                  <a:pt x="842" y="959"/>
                  <a:pt x="842" y="957"/>
                  <a:pt x="842" y="956"/>
                </a:cubicBezTo>
                <a:cubicBezTo>
                  <a:pt x="841" y="954"/>
                  <a:pt x="840" y="953"/>
                  <a:pt x="838" y="953"/>
                </a:cubicBezTo>
                <a:cubicBezTo>
                  <a:pt x="835" y="953"/>
                  <a:pt x="833" y="954"/>
                  <a:pt x="831" y="955"/>
                </a:cubicBezTo>
                <a:cubicBezTo>
                  <a:pt x="830" y="954"/>
                  <a:pt x="829" y="952"/>
                  <a:pt x="829" y="951"/>
                </a:cubicBezTo>
                <a:cubicBezTo>
                  <a:pt x="829" y="951"/>
                  <a:pt x="835" y="947"/>
                  <a:pt x="836" y="945"/>
                </a:cubicBezTo>
                <a:cubicBezTo>
                  <a:pt x="836" y="944"/>
                  <a:pt x="836" y="943"/>
                  <a:pt x="836" y="943"/>
                </a:cubicBezTo>
                <a:cubicBezTo>
                  <a:pt x="842" y="941"/>
                  <a:pt x="842" y="941"/>
                  <a:pt x="842" y="941"/>
                </a:cubicBezTo>
                <a:cubicBezTo>
                  <a:pt x="846" y="951"/>
                  <a:pt x="851" y="960"/>
                  <a:pt x="857" y="968"/>
                </a:cubicBezTo>
                <a:cubicBezTo>
                  <a:pt x="857" y="968"/>
                  <a:pt x="857" y="968"/>
                  <a:pt x="857" y="968"/>
                </a:cubicBezTo>
                <a:cubicBezTo>
                  <a:pt x="857" y="968"/>
                  <a:pt x="857" y="968"/>
                  <a:pt x="857" y="968"/>
                </a:cubicBezTo>
                <a:cubicBezTo>
                  <a:pt x="853" y="975"/>
                  <a:pt x="853" y="975"/>
                  <a:pt x="853" y="975"/>
                </a:cubicBezTo>
                <a:cubicBezTo>
                  <a:pt x="853" y="975"/>
                  <a:pt x="853" y="974"/>
                  <a:pt x="852" y="974"/>
                </a:cubicBezTo>
                <a:cubicBezTo>
                  <a:pt x="850" y="974"/>
                  <a:pt x="848" y="975"/>
                  <a:pt x="846" y="976"/>
                </a:cubicBezTo>
                <a:cubicBezTo>
                  <a:pt x="845" y="977"/>
                  <a:pt x="844" y="977"/>
                  <a:pt x="844" y="978"/>
                </a:cubicBezTo>
                <a:cubicBezTo>
                  <a:pt x="843" y="977"/>
                  <a:pt x="842" y="976"/>
                  <a:pt x="842" y="975"/>
                </a:cubicBezTo>
                <a:cubicBezTo>
                  <a:pt x="842" y="974"/>
                  <a:pt x="847" y="970"/>
                  <a:pt x="848" y="969"/>
                </a:cubicBezTo>
                <a:cubicBezTo>
                  <a:pt x="848" y="967"/>
                  <a:pt x="848" y="965"/>
                  <a:pt x="846" y="964"/>
                </a:cubicBezTo>
                <a:close/>
                <a:moveTo>
                  <a:pt x="912" y="736"/>
                </a:moveTo>
                <a:cubicBezTo>
                  <a:pt x="912" y="735"/>
                  <a:pt x="910" y="732"/>
                  <a:pt x="909" y="732"/>
                </a:cubicBezTo>
                <a:cubicBezTo>
                  <a:pt x="912" y="731"/>
                  <a:pt x="915" y="730"/>
                  <a:pt x="918" y="729"/>
                </a:cubicBezTo>
                <a:cubicBezTo>
                  <a:pt x="918" y="731"/>
                  <a:pt x="918" y="734"/>
                  <a:pt x="919" y="736"/>
                </a:cubicBezTo>
                <a:cubicBezTo>
                  <a:pt x="919" y="739"/>
                  <a:pt x="922" y="740"/>
                  <a:pt x="925" y="739"/>
                </a:cubicBezTo>
                <a:cubicBezTo>
                  <a:pt x="928" y="739"/>
                  <a:pt x="929" y="735"/>
                  <a:pt x="928" y="732"/>
                </a:cubicBezTo>
                <a:cubicBezTo>
                  <a:pt x="927" y="731"/>
                  <a:pt x="927" y="729"/>
                  <a:pt x="926" y="727"/>
                </a:cubicBezTo>
                <a:cubicBezTo>
                  <a:pt x="928" y="726"/>
                  <a:pt x="930" y="726"/>
                  <a:pt x="932" y="726"/>
                </a:cubicBezTo>
                <a:cubicBezTo>
                  <a:pt x="932" y="726"/>
                  <a:pt x="932" y="729"/>
                  <a:pt x="932" y="730"/>
                </a:cubicBezTo>
                <a:cubicBezTo>
                  <a:pt x="932" y="731"/>
                  <a:pt x="934" y="735"/>
                  <a:pt x="937" y="735"/>
                </a:cubicBezTo>
                <a:cubicBezTo>
                  <a:pt x="938" y="742"/>
                  <a:pt x="938" y="742"/>
                  <a:pt x="938" y="742"/>
                </a:cubicBezTo>
                <a:cubicBezTo>
                  <a:pt x="931" y="744"/>
                  <a:pt x="925" y="746"/>
                  <a:pt x="918" y="748"/>
                </a:cubicBezTo>
                <a:cubicBezTo>
                  <a:pt x="917" y="749"/>
                  <a:pt x="915" y="750"/>
                  <a:pt x="914" y="750"/>
                </a:cubicBezTo>
                <a:cubicBezTo>
                  <a:pt x="911" y="742"/>
                  <a:pt x="911" y="742"/>
                  <a:pt x="911" y="742"/>
                </a:cubicBezTo>
                <a:cubicBezTo>
                  <a:pt x="913" y="741"/>
                  <a:pt x="913" y="738"/>
                  <a:pt x="912" y="736"/>
                </a:cubicBezTo>
                <a:close/>
                <a:moveTo>
                  <a:pt x="957" y="446"/>
                </a:moveTo>
                <a:cubicBezTo>
                  <a:pt x="957" y="447"/>
                  <a:pt x="958" y="448"/>
                  <a:pt x="959" y="450"/>
                </a:cubicBezTo>
                <a:cubicBezTo>
                  <a:pt x="950" y="453"/>
                  <a:pt x="950" y="453"/>
                  <a:pt x="950" y="453"/>
                </a:cubicBezTo>
                <a:cubicBezTo>
                  <a:pt x="949" y="451"/>
                  <a:pt x="947" y="449"/>
                  <a:pt x="947" y="448"/>
                </a:cubicBezTo>
                <a:lnTo>
                  <a:pt x="957" y="446"/>
                </a:lnTo>
                <a:close/>
                <a:moveTo>
                  <a:pt x="946" y="446"/>
                </a:moveTo>
                <a:cubicBezTo>
                  <a:pt x="945" y="443"/>
                  <a:pt x="944" y="441"/>
                  <a:pt x="943" y="438"/>
                </a:cubicBezTo>
                <a:cubicBezTo>
                  <a:pt x="956" y="439"/>
                  <a:pt x="956" y="439"/>
                  <a:pt x="956" y="439"/>
                </a:cubicBezTo>
                <a:cubicBezTo>
                  <a:pt x="956" y="441"/>
                  <a:pt x="956" y="442"/>
                  <a:pt x="956" y="444"/>
                </a:cubicBezTo>
                <a:lnTo>
                  <a:pt x="946" y="446"/>
                </a:lnTo>
                <a:close/>
                <a:moveTo>
                  <a:pt x="986" y="398"/>
                </a:moveTo>
                <a:cubicBezTo>
                  <a:pt x="987" y="398"/>
                  <a:pt x="988" y="397"/>
                  <a:pt x="989" y="396"/>
                </a:cubicBezTo>
                <a:cubicBezTo>
                  <a:pt x="991" y="397"/>
                  <a:pt x="992" y="399"/>
                  <a:pt x="993" y="400"/>
                </a:cubicBezTo>
                <a:cubicBezTo>
                  <a:pt x="991" y="401"/>
                  <a:pt x="990" y="402"/>
                  <a:pt x="990" y="404"/>
                </a:cubicBezTo>
                <a:cubicBezTo>
                  <a:pt x="989" y="403"/>
                  <a:pt x="988" y="402"/>
                  <a:pt x="986" y="402"/>
                </a:cubicBezTo>
                <a:cubicBezTo>
                  <a:pt x="987" y="400"/>
                  <a:pt x="987" y="399"/>
                  <a:pt x="986" y="398"/>
                </a:cubicBezTo>
                <a:close/>
                <a:moveTo>
                  <a:pt x="1063" y="503"/>
                </a:moveTo>
                <a:cubicBezTo>
                  <a:pt x="1055" y="495"/>
                  <a:pt x="1055" y="495"/>
                  <a:pt x="1055" y="495"/>
                </a:cubicBezTo>
                <a:cubicBezTo>
                  <a:pt x="1056" y="494"/>
                  <a:pt x="1057" y="493"/>
                  <a:pt x="1059" y="492"/>
                </a:cubicBezTo>
                <a:cubicBezTo>
                  <a:pt x="1066" y="500"/>
                  <a:pt x="1066" y="500"/>
                  <a:pt x="1066" y="500"/>
                </a:cubicBezTo>
                <a:cubicBezTo>
                  <a:pt x="1065" y="501"/>
                  <a:pt x="1064" y="502"/>
                  <a:pt x="1063" y="503"/>
                </a:cubicBezTo>
                <a:close/>
                <a:moveTo>
                  <a:pt x="1067" y="519"/>
                </a:moveTo>
                <a:cubicBezTo>
                  <a:pt x="1066" y="518"/>
                  <a:pt x="1065" y="517"/>
                  <a:pt x="1065" y="517"/>
                </a:cubicBezTo>
                <a:cubicBezTo>
                  <a:pt x="1065" y="516"/>
                  <a:pt x="1066" y="516"/>
                  <a:pt x="1066" y="516"/>
                </a:cubicBezTo>
                <a:lnTo>
                  <a:pt x="1067" y="519"/>
                </a:lnTo>
                <a:close/>
                <a:moveTo>
                  <a:pt x="1061" y="505"/>
                </a:moveTo>
                <a:cubicBezTo>
                  <a:pt x="1060" y="506"/>
                  <a:pt x="1059" y="506"/>
                  <a:pt x="1058" y="507"/>
                </a:cubicBezTo>
                <a:cubicBezTo>
                  <a:pt x="1050" y="499"/>
                  <a:pt x="1050" y="499"/>
                  <a:pt x="1050" y="499"/>
                </a:cubicBezTo>
                <a:cubicBezTo>
                  <a:pt x="1051" y="499"/>
                  <a:pt x="1052" y="498"/>
                  <a:pt x="1053" y="497"/>
                </a:cubicBezTo>
                <a:lnTo>
                  <a:pt x="1061" y="505"/>
                </a:lnTo>
                <a:close/>
                <a:moveTo>
                  <a:pt x="1056" y="509"/>
                </a:moveTo>
                <a:cubicBezTo>
                  <a:pt x="1055" y="510"/>
                  <a:pt x="1054" y="511"/>
                  <a:pt x="1053" y="512"/>
                </a:cubicBezTo>
                <a:cubicBezTo>
                  <a:pt x="1046" y="503"/>
                  <a:pt x="1046" y="503"/>
                  <a:pt x="1046" y="503"/>
                </a:cubicBezTo>
                <a:cubicBezTo>
                  <a:pt x="1047" y="502"/>
                  <a:pt x="1048" y="501"/>
                  <a:pt x="1049" y="501"/>
                </a:cubicBezTo>
                <a:lnTo>
                  <a:pt x="1056" y="509"/>
                </a:lnTo>
                <a:close/>
                <a:moveTo>
                  <a:pt x="1051" y="513"/>
                </a:moveTo>
                <a:cubicBezTo>
                  <a:pt x="1050" y="514"/>
                  <a:pt x="1048" y="516"/>
                  <a:pt x="1047" y="517"/>
                </a:cubicBezTo>
                <a:cubicBezTo>
                  <a:pt x="1042" y="506"/>
                  <a:pt x="1042" y="506"/>
                  <a:pt x="1042" y="506"/>
                </a:cubicBezTo>
                <a:cubicBezTo>
                  <a:pt x="1043" y="506"/>
                  <a:pt x="1044" y="505"/>
                  <a:pt x="1045" y="504"/>
                </a:cubicBezTo>
                <a:lnTo>
                  <a:pt x="1051" y="513"/>
                </a:lnTo>
                <a:close/>
                <a:moveTo>
                  <a:pt x="1066" y="575"/>
                </a:moveTo>
                <a:cubicBezTo>
                  <a:pt x="1057" y="587"/>
                  <a:pt x="1057" y="587"/>
                  <a:pt x="1057" y="587"/>
                </a:cubicBezTo>
                <a:cubicBezTo>
                  <a:pt x="1056" y="586"/>
                  <a:pt x="1055" y="586"/>
                  <a:pt x="1054" y="586"/>
                </a:cubicBezTo>
                <a:cubicBezTo>
                  <a:pt x="1049" y="586"/>
                  <a:pt x="1046" y="589"/>
                  <a:pt x="1046" y="593"/>
                </a:cubicBezTo>
                <a:cubicBezTo>
                  <a:pt x="1046" y="595"/>
                  <a:pt x="1047" y="597"/>
                  <a:pt x="1048" y="598"/>
                </a:cubicBezTo>
                <a:cubicBezTo>
                  <a:pt x="1042" y="606"/>
                  <a:pt x="1042" y="606"/>
                  <a:pt x="1042" y="606"/>
                </a:cubicBezTo>
                <a:cubicBezTo>
                  <a:pt x="1041" y="605"/>
                  <a:pt x="1040" y="605"/>
                  <a:pt x="1039" y="605"/>
                </a:cubicBezTo>
                <a:cubicBezTo>
                  <a:pt x="1035" y="605"/>
                  <a:pt x="1032" y="608"/>
                  <a:pt x="1032" y="611"/>
                </a:cubicBezTo>
                <a:cubicBezTo>
                  <a:pt x="1032" y="613"/>
                  <a:pt x="1033" y="615"/>
                  <a:pt x="1035" y="616"/>
                </a:cubicBezTo>
                <a:cubicBezTo>
                  <a:pt x="1028" y="624"/>
                  <a:pt x="1028" y="624"/>
                  <a:pt x="1028" y="624"/>
                </a:cubicBezTo>
                <a:cubicBezTo>
                  <a:pt x="1027" y="624"/>
                  <a:pt x="1026" y="623"/>
                  <a:pt x="1025" y="623"/>
                </a:cubicBezTo>
                <a:cubicBezTo>
                  <a:pt x="1022" y="623"/>
                  <a:pt x="1020" y="625"/>
                  <a:pt x="1020" y="628"/>
                </a:cubicBezTo>
                <a:cubicBezTo>
                  <a:pt x="1020" y="629"/>
                  <a:pt x="1020" y="630"/>
                  <a:pt x="1021" y="630"/>
                </a:cubicBezTo>
                <a:cubicBezTo>
                  <a:pt x="1012" y="638"/>
                  <a:pt x="1012" y="638"/>
                  <a:pt x="1012" y="638"/>
                </a:cubicBezTo>
                <a:cubicBezTo>
                  <a:pt x="1011" y="638"/>
                  <a:pt x="1011" y="638"/>
                  <a:pt x="1010" y="638"/>
                </a:cubicBezTo>
                <a:cubicBezTo>
                  <a:pt x="1008" y="638"/>
                  <a:pt x="1006" y="639"/>
                  <a:pt x="1006" y="641"/>
                </a:cubicBezTo>
                <a:cubicBezTo>
                  <a:pt x="1006" y="642"/>
                  <a:pt x="1006" y="642"/>
                  <a:pt x="1007" y="643"/>
                </a:cubicBezTo>
                <a:cubicBezTo>
                  <a:pt x="998" y="650"/>
                  <a:pt x="998" y="650"/>
                  <a:pt x="998" y="650"/>
                </a:cubicBezTo>
                <a:cubicBezTo>
                  <a:pt x="998" y="650"/>
                  <a:pt x="997" y="649"/>
                  <a:pt x="997" y="649"/>
                </a:cubicBezTo>
                <a:cubicBezTo>
                  <a:pt x="995" y="649"/>
                  <a:pt x="993" y="651"/>
                  <a:pt x="993" y="653"/>
                </a:cubicBezTo>
                <a:cubicBezTo>
                  <a:pt x="993" y="653"/>
                  <a:pt x="994" y="653"/>
                  <a:pt x="994" y="654"/>
                </a:cubicBezTo>
                <a:cubicBezTo>
                  <a:pt x="980" y="664"/>
                  <a:pt x="980" y="664"/>
                  <a:pt x="980" y="664"/>
                </a:cubicBezTo>
                <a:cubicBezTo>
                  <a:pt x="987" y="653"/>
                  <a:pt x="1009" y="622"/>
                  <a:pt x="1016" y="612"/>
                </a:cubicBezTo>
                <a:cubicBezTo>
                  <a:pt x="1023" y="603"/>
                  <a:pt x="1049" y="568"/>
                  <a:pt x="1066" y="575"/>
                </a:cubicBezTo>
                <a:close/>
                <a:moveTo>
                  <a:pt x="1041" y="562"/>
                </a:moveTo>
                <a:cubicBezTo>
                  <a:pt x="1043" y="561"/>
                  <a:pt x="1045" y="560"/>
                  <a:pt x="1047" y="558"/>
                </a:cubicBezTo>
                <a:cubicBezTo>
                  <a:pt x="1047" y="568"/>
                  <a:pt x="1047" y="568"/>
                  <a:pt x="1047" y="568"/>
                </a:cubicBezTo>
                <a:cubicBezTo>
                  <a:pt x="1046" y="568"/>
                  <a:pt x="1044" y="569"/>
                  <a:pt x="1043" y="570"/>
                </a:cubicBezTo>
                <a:lnTo>
                  <a:pt x="1041" y="562"/>
                </a:lnTo>
                <a:close/>
                <a:moveTo>
                  <a:pt x="1049" y="567"/>
                </a:moveTo>
                <a:cubicBezTo>
                  <a:pt x="1049" y="557"/>
                  <a:pt x="1049" y="557"/>
                  <a:pt x="1049" y="557"/>
                </a:cubicBezTo>
                <a:cubicBezTo>
                  <a:pt x="1051" y="556"/>
                  <a:pt x="1053" y="556"/>
                  <a:pt x="1055" y="555"/>
                </a:cubicBezTo>
                <a:cubicBezTo>
                  <a:pt x="1055" y="565"/>
                  <a:pt x="1055" y="565"/>
                  <a:pt x="1055" y="565"/>
                </a:cubicBezTo>
                <a:cubicBezTo>
                  <a:pt x="1053" y="565"/>
                  <a:pt x="1051" y="566"/>
                  <a:pt x="1049" y="567"/>
                </a:cubicBezTo>
                <a:close/>
                <a:moveTo>
                  <a:pt x="1057" y="564"/>
                </a:moveTo>
                <a:cubicBezTo>
                  <a:pt x="1057" y="554"/>
                  <a:pt x="1057" y="554"/>
                  <a:pt x="1057" y="554"/>
                </a:cubicBezTo>
                <a:cubicBezTo>
                  <a:pt x="1059" y="554"/>
                  <a:pt x="1062" y="553"/>
                  <a:pt x="1064" y="553"/>
                </a:cubicBezTo>
                <a:cubicBezTo>
                  <a:pt x="1062" y="564"/>
                  <a:pt x="1062" y="564"/>
                  <a:pt x="1062" y="564"/>
                </a:cubicBezTo>
                <a:cubicBezTo>
                  <a:pt x="1060" y="564"/>
                  <a:pt x="1059" y="564"/>
                  <a:pt x="1057" y="564"/>
                </a:cubicBezTo>
                <a:close/>
                <a:moveTo>
                  <a:pt x="1064" y="564"/>
                </a:moveTo>
                <a:cubicBezTo>
                  <a:pt x="1066" y="552"/>
                  <a:pt x="1066" y="552"/>
                  <a:pt x="1066" y="552"/>
                </a:cubicBezTo>
                <a:cubicBezTo>
                  <a:pt x="1068" y="552"/>
                  <a:pt x="1070" y="552"/>
                  <a:pt x="1073" y="552"/>
                </a:cubicBezTo>
                <a:cubicBezTo>
                  <a:pt x="1068" y="565"/>
                  <a:pt x="1068" y="565"/>
                  <a:pt x="1068" y="565"/>
                </a:cubicBezTo>
                <a:cubicBezTo>
                  <a:pt x="1066" y="565"/>
                  <a:pt x="1065" y="564"/>
                  <a:pt x="1064" y="564"/>
                </a:cubicBezTo>
                <a:close/>
                <a:moveTo>
                  <a:pt x="1056" y="593"/>
                </a:moveTo>
                <a:cubicBezTo>
                  <a:pt x="1056" y="595"/>
                  <a:pt x="1055" y="596"/>
                  <a:pt x="1054" y="596"/>
                </a:cubicBezTo>
                <a:cubicBezTo>
                  <a:pt x="1052" y="596"/>
                  <a:pt x="1051" y="595"/>
                  <a:pt x="1051" y="593"/>
                </a:cubicBezTo>
                <a:cubicBezTo>
                  <a:pt x="1051" y="592"/>
                  <a:pt x="1052" y="591"/>
                  <a:pt x="1054" y="591"/>
                </a:cubicBezTo>
                <a:cubicBezTo>
                  <a:pt x="1055" y="591"/>
                  <a:pt x="1056" y="592"/>
                  <a:pt x="1056" y="593"/>
                </a:cubicBezTo>
                <a:close/>
                <a:moveTo>
                  <a:pt x="1041" y="611"/>
                </a:moveTo>
                <a:cubicBezTo>
                  <a:pt x="1041" y="612"/>
                  <a:pt x="1040" y="613"/>
                  <a:pt x="1039" y="613"/>
                </a:cubicBezTo>
                <a:cubicBezTo>
                  <a:pt x="1038" y="613"/>
                  <a:pt x="1037" y="612"/>
                  <a:pt x="1037" y="611"/>
                </a:cubicBezTo>
                <a:cubicBezTo>
                  <a:pt x="1037" y="610"/>
                  <a:pt x="1038" y="609"/>
                  <a:pt x="1039" y="609"/>
                </a:cubicBezTo>
                <a:cubicBezTo>
                  <a:pt x="1040" y="609"/>
                  <a:pt x="1041" y="610"/>
                  <a:pt x="1041" y="611"/>
                </a:cubicBezTo>
                <a:close/>
                <a:moveTo>
                  <a:pt x="1027" y="628"/>
                </a:moveTo>
                <a:cubicBezTo>
                  <a:pt x="1027" y="629"/>
                  <a:pt x="1026" y="630"/>
                  <a:pt x="1025" y="630"/>
                </a:cubicBezTo>
                <a:cubicBezTo>
                  <a:pt x="1024" y="630"/>
                  <a:pt x="1023" y="629"/>
                  <a:pt x="1023" y="628"/>
                </a:cubicBezTo>
                <a:cubicBezTo>
                  <a:pt x="1023" y="627"/>
                  <a:pt x="1024" y="626"/>
                  <a:pt x="1025" y="626"/>
                </a:cubicBezTo>
                <a:cubicBezTo>
                  <a:pt x="1026" y="626"/>
                  <a:pt x="1027" y="627"/>
                  <a:pt x="1027" y="628"/>
                </a:cubicBezTo>
                <a:close/>
                <a:moveTo>
                  <a:pt x="982" y="686"/>
                </a:moveTo>
                <a:cubicBezTo>
                  <a:pt x="979" y="687"/>
                  <a:pt x="977" y="688"/>
                  <a:pt x="974" y="688"/>
                </a:cubicBezTo>
                <a:cubicBezTo>
                  <a:pt x="981" y="671"/>
                  <a:pt x="981" y="671"/>
                  <a:pt x="981" y="671"/>
                </a:cubicBezTo>
                <a:cubicBezTo>
                  <a:pt x="983" y="671"/>
                  <a:pt x="985" y="670"/>
                  <a:pt x="987" y="669"/>
                </a:cubicBezTo>
                <a:lnTo>
                  <a:pt x="982" y="686"/>
                </a:lnTo>
                <a:close/>
                <a:moveTo>
                  <a:pt x="989" y="668"/>
                </a:moveTo>
                <a:cubicBezTo>
                  <a:pt x="991" y="667"/>
                  <a:pt x="993" y="667"/>
                  <a:pt x="995" y="666"/>
                </a:cubicBezTo>
                <a:cubicBezTo>
                  <a:pt x="991" y="683"/>
                  <a:pt x="991" y="683"/>
                  <a:pt x="991" y="683"/>
                </a:cubicBezTo>
                <a:cubicBezTo>
                  <a:pt x="988" y="684"/>
                  <a:pt x="986" y="684"/>
                  <a:pt x="984" y="685"/>
                </a:cubicBezTo>
                <a:lnTo>
                  <a:pt x="989" y="668"/>
                </a:lnTo>
                <a:close/>
                <a:moveTo>
                  <a:pt x="982" y="734"/>
                </a:moveTo>
                <a:cubicBezTo>
                  <a:pt x="984" y="734"/>
                  <a:pt x="986" y="733"/>
                  <a:pt x="988" y="732"/>
                </a:cubicBezTo>
                <a:cubicBezTo>
                  <a:pt x="989" y="730"/>
                  <a:pt x="989" y="729"/>
                  <a:pt x="989" y="727"/>
                </a:cubicBezTo>
                <a:cubicBezTo>
                  <a:pt x="990" y="728"/>
                  <a:pt x="992" y="728"/>
                  <a:pt x="994" y="728"/>
                </a:cubicBezTo>
                <a:cubicBezTo>
                  <a:pt x="993" y="729"/>
                  <a:pt x="990" y="733"/>
                  <a:pt x="994" y="736"/>
                </a:cubicBezTo>
                <a:cubicBezTo>
                  <a:pt x="991" y="741"/>
                  <a:pt x="991" y="741"/>
                  <a:pt x="991" y="741"/>
                </a:cubicBezTo>
                <a:cubicBezTo>
                  <a:pt x="982" y="739"/>
                  <a:pt x="975" y="739"/>
                  <a:pt x="969" y="739"/>
                </a:cubicBezTo>
                <a:cubicBezTo>
                  <a:pt x="968" y="739"/>
                  <a:pt x="968" y="739"/>
                  <a:pt x="968" y="739"/>
                </a:cubicBezTo>
                <a:cubicBezTo>
                  <a:pt x="968" y="732"/>
                  <a:pt x="968" y="732"/>
                  <a:pt x="968" y="732"/>
                </a:cubicBezTo>
                <a:cubicBezTo>
                  <a:pt x="970" y="731"/>
                  <a:pt x="971" y="731"/>
                  <a:pt x="971" y="729"/>
                </a:cubicBezTo>
                <a:cubicBezTo>
                  <a:pt x="972" y="727"/>
                  <a:pt x="971" y="726"/>
                  <a:pt x="971" y="724"/>
                </a:cubicBezTo>
                <a:cubicBezTo>
                  <a:pt x="974" y="724"/>
                  <a:pt x="977" y="725"/>
                  <a:pt x="980" y="725"/>
                </a:cubicBezTo>
                <a:cubicBezTo>
                  <a:pt x="980" y="725"/>
                  <a:pt x="979" y="728"/>
                  <a:pt x="979" y="729"/>
                </a:cubicBezTo>
                <a:cubicBezTo>
                  <a:pt x="979" y="731"/>
                  <a:pt x="980" y="733"/>
                  <a:pt x="982" y="734"/>
                </a:cubicBezTo>
                <a:close/>
                <a:moveTo>
                  <a:pt x="1004" y="740"/>
                </a:moveTo>
                <a:cubicBezTo>
                  <a:pt x="1006" y="742"/>
                  <a:pt x="1010" y="742"/>
                  <a:pt x="1011" y="740"/>
                </a:cubicBezTo>
                <a:cubicBezTo>
                  <a:pt x="1012" y="738"/>
                  <a:pt x="1012" y="737"/>
                  <a:pt x="1013" y="735"/>
                </a:cubicBezTo>
                <a:cubicBezTo>
                  <a:pt x="1014" y="736"/>
                  <a:pt x="1016" y="737"/>
                  <a:pt x="1018" y="738"/>
                </a:cubicBezTo>
                <a:cubicBezTo>
                  <a:pt x="1018" y="738"/>
                  <a:pt x="1016" y="739"/>
                  <a:pt x="1016" y="740"/>
                </a:cubicBezTo>
                <a:cubicBezTo>
                  <a:pt x="1014" y="741"/>
                  <a:pt x="1014" y="743"/>
                  <a:pt x="1015" y="745"/>
                </a:cubicBezTo>
                <a:cubicBezTo>
                  <a:pt x="1013" y="750"/>
                  <a:pt x="1013" y="750"/>
                  <a:pt x="1013" y="750"/>
                </a:cubicBezTo>
                <a:cubicBezTo>
                  <a:pt x="1006" y="746"/>
                  <a:pt x="1000" y="743"/>
                  <a:pt x="994" y="742"/>
                </a:cubicBezTo>
                <a:cubicBezTo>
                  <a:pt x="996" y="737"/>
                  <a:pt x="996" y="737"/>
                  <a:pt x="996" y="737"/>
                </a:cubicBezTo>
                <a:cubicBezTo>
                  <a:pt x="1000" y="737"/>
                  <a:pt x="1002" y="732"/>
                  <a:pt x="1002" y="731"/>
                </a:cubicBezTo>
                <a:cubicBezTo>
                  <a:pt x="1003" y="732"/>
                  <a:pt x="1004" y="732"/>
                  <a:pt x="1006" y="732"/>
                </a:cubicBezTo>
                <a:cubicBezTo>
                  <a:pt x="1006" y="733"/>
                  <a:pt x="1006" y="733"/>
                  <a:pt x="1006" y="733"/>
                </a:cubicBezTo>
                <a:cubicBezTo>
                  <a:pt x="1006" y="733"/>
                  <a:pt x="1002" y="737"/>
                  <a:pt x="1004" y="740"/>
                </a:cubicBezTo>
                <a:close/>
                <a:moveTo>
                  <a:pt x="1033" y="754"/>
                </a:moveTo>
                <a:cubicBezTo>
                  <a:pt x="1035" y="753"/>
                  <a:pt x="1036" y="751"/>
                  <a:pt x="1037" y="750"/>
                </a:cubicBezTo>
                <a:cubicBezTo>
                  <a:pt x="1038" y="751"/>
                  <a:pt x="1040" y="752"/>
                  <a:pt x="1041" y="753"/>
                </a:cubicBezTo>
                <a:cubicBezTo>
                  <a:pt x="1039" y="755"/>
                  <a:pt x="1038" y="757"/>
                  <a:pt x="1037" y="759"/>
                </a:cubicBezTo>
                <a:cubicBezTo>
                  <a:pt x="1036" y="760"/>
                  <a:pt x="1036" y="761"/>
                  <a:pt x="1036" y="762"/>
                </a:cubicBezTo>
                <a:cubicBezTo>
                  <a:pt x="1033" y="765"/>
                  <a:pt x="1033" y="765"/>
                  <a:pt x="1033" y="765"/>
                </a:cubicBezTo>
                <a:cubicBezTo>
                  <a:pt x="1027" y="759"/>
                  <a:pt x="1021" y="754"/>
                  <a:pt x="1015" y="751"/>
                </a:cubicBezTo>
                <a:cubicBezTo>
                  <a:pt x="1017" y="747"/>
                  <a:pt x="1017" y="747"/>
                  <a:pt x="1017" y="747"/>
                </a:cubicBezTo>
                <a:cubicBezTo>
                  <a:pt x="1019" y="748"/>
                  <a:pt x="1021" y="748"/>
                  <a:pt x="1023" y="746"/>
                </a:cubicBezTo>
                <a:cubicBezTo>
                  <a:pt x="1024" y="745"/>
                  <a:pt x="1025" y="742"/>
                  <a:pt x="1025" y="742"/>
                </a:cubicBezTo>
                <a:cubicBezTo>
                  <a:pt x="1027" y="743"/>
                  <a:pt x="1030" y="745"/>
                  <a:pt x="1032" y="746"/>
                </a:cubicBezTo>
                <a:cubicBezTo>
                  <a:pt x="1032" y="746"/>
                  <a:pt x="1031" y="747"/>
                  <a:pt x="1030" y="748"/>
                </a:cubicBezTo>
                <a:cubicBezTo>
                  <a:pt x="1025" y="750"/>
                  <a:pt x="1029" y="757"/>
                  <a:pt x="1033" y="754"/>
                </a:cubicBezTo>
                <a:close/>
                <a:moveTo>
                  <a:pt x="1048" y="774"/>
                </a:moveTo>
                <a:cubicBezTo>
                  <a:pt x="1050" y="774"/>
                  <a:pt x="1056" y="770"/>
                  <a:pt x="1057" y="769"/>
                </a:cubicBezTo>
                <a:cubicBezTo>
                  <a:pt x="1059" y="771"/>
                  <a:pt x="1060" y="773"/>
                  <a:pt x="1062" y="775"/>
                </a:cubicBezTo>
                <a:cubicBezTo>
                  <a:pt x="1061" y="776"/>
                  <a:pt x="1060" y="777"/>
                  <a:pt x="1059" y="778"/>
                </a:cubicBezTo>
                <a:cubicBezTo>
                  <a:pt x="1046" y="785"/>
                  <a:pt x="1046" y="785"/>
                  <a:pt x="1046" y="785"/>
                </a:cubicBezTo>
                <a:cubicBezTo>
                  <a:pt x="1043" y="778"/>
                  <a:pt x="1039" y="772"/>
                  <a:pt x="1035" y="768"/>
                </a:cubicBezTo>
                <a:cubicBezTo>
                  <a:pt x="1035" y="767"/>
                  <a:pt x="1035" y="767"/>
                  <a:pt x="1035" y="767"/>
                </a:cubicBezTo>
                <a:cubicBezTo>
                  <a:pt x="1038" y="764"/>
                  <a:pt x="1038" y="764"/>
                  <a:pt x="1038" y="764"/>
                </a:cubicBezTo>
                <a:cubicBezTo>
                  <a:pt x="1039" y="764"/>
                  <a:pt x="1039" y="764"/>
                  <a:pt x="1040" y="764"/>
                </a:cubicBezTo>
                <a:cubicBezTo>
                  <a:pt x="1042" y="763"/>
                  <a:pt x="1046" y="760"/>
                  <a:pt x="1047" y="759"/>
                </a:cubicBezTo>
                <a:cubicBezTo>
                  <a:pt x="1047" y="759"/>
                  <a:pt x="1050" y="761"/>
                  <a:pt x="1052" y="763"/>
                </a:cubicBezTo>
                <a:cubicBezTo>
                  <a:pt x="1051" y="764"/>
                  <a:pt x="1046" y="769"/>
                  <a:pt x="1046" y="771"/>
                </a:cubicBezTo>
                <a:cubicBezTo>
                  <a:pt x="1046" y="772"/>
                  <a:pt x="1047" y="773"/>
                  <a:pt x="1048" y="774"/>
                </a:cubicBezTo>
                <a:close/>
                <a:moveTo>
                  <a:pt x="1066" y="783"/>
                </a:moveTo>
                <a:cubicBezTo>
                  <a:pt x="1066" y="783"/>
                  <a:pt x="1068" y="788"/>
                  <a:pt x="1069" y="790"/>
                </a:cubicBezTo>
                <a:cubicBezTo>
                  <a:pt x="1068" y="791"/>
                  <a:pt x="1066" y="792"/>
                  <a:pt x="1065" y="794"/>
                </a:cubicBezTo>
                <a:cubicBezTo>
                  <a:pt x="1051" y="798"/>
                  <a:pt x="1051" y="798"/>
                  <a:pt x="1051" y="798"/>
                </a:cubicBezTo>
                <a:cubicBezTo>
                  <a:pt x="1050" y="794"/>
                  <a:pt x="1049" y="791"/>
                  <a:pt x="1047" y="787"/>
                </a:cubicBezTo>
                <a:cubicBezTo>
                  <a:pt x="1055" y="783"/>
                  <a:pt x="1055" y="783"/>
                  <a:pt x="1055" y="783"/>
                </a:cubicBezTo>
                <a:cubicBezTo>
                  <a:pt x="1055" y="786"/>
                  <a:pt x="1057" y="788"/>
                  <a:pt x="1060" y="787"/>
                </a:cubicBezTo>
                <a:cubicBezTo>
                  <a:pt x="1062" y="787"/>
                  <a:pt x="1066" y="784"/>
                  <a:pt x="1066" y="783"/>
                </a:cubicBezTo>
                <a:close/>
                <a:moveTo>
                  <a:pt x="1064" y="873"/>
                </a:moveTo>
                <a:cubicBezTo>
                  <a:pt x="1063" y="875"/>
                  <a:pt x="1062" y="876"/>
                  <a:pt x="1061" y="877"/>
                </a:cubicBezTo>
                <a:cubicBezTo>
                  <a:pt x="1060" y="876"/>
                  <a:pt x="1059" y="875"/>
                  <a:pt x="1058" y="874"/>
                </a:cubicBezTo>
                <a:cubicBezTo>
                  <a:pt x="1056" y="873"/>
                  <a:pt x="1053" y="872"/>
                  <a:pt x="1050" y="873"/>
                </a:cubicBezTo>
                <a:cubicBezTo>
                  <a:pt x="1049" y="874"/>
                  <a:pt x="1049" y="875"/>
                  <a:pt x="1049" y="877"/>
                </a:cubicBezTo>
                <a:cubicBezTo>
                  <a:pt x="1049" y="878"/>
                  <a:pt x="1051" y="879"/>
                  <a:pt x="1052" y="881"/>
                </a:cubicBezTo>
                <a:cubicBezTo>
                  <a:pt x="1053" y="882"/>
                  <a:pt x="1054" y="883"/>
                  <a:pt x="1055" y="884"/>
                </a:cubicBezTo>
                <a:cubicBezTo>
                  <a:pt x="1053" y="885"/>
                  <a:pt x="1052" y="887"/>
                  <a:pt x="1050" y="888"/>
                </a:cubicBezTo>
                <a:cubicBezTo>
                  <a:pt x="1049" y="887"/>
                  <a:pt x="1048" y="885"/>
                  <a:pt x="1047" y="884"/>
                </a:cubicBezTo>
                <a:cubicBezTo>
                  <a:pt x="1046" y="882"/>
                  <a:pt x="1045" y="880"/>
                  <a:pt x="1042" y="880"/>
                </a:cubicBezTo>
                <a:cubicBezTo>
                  <a:pt x="1042" y="880"/>
                  <a:pt x="1042" y="880"/>
                  <a:pt x="1041" y="880"/>
                </a:cubicBezTo>
                <a:cubicBezTo>
                  <a:pt x="1030" y="844"/>
                  <a:pt x="1030" y="844"/>
                  <a:pt x="1030" y="844"/>
                </a:cubicBezTo>
                <a:cubicBezTo>
                  <a:pt x="1033" y="844"/>
                  <a:pt x="1035" y="843"/>
                  <a:pt x="1038" y="841"/>
                </a:cubicBezTo>
                <a:cubicBezTo>
                  <a:pt x="1058" y="864"/>
                  <a:pt x="1058" y="864"/>
                  <a:pt x="1058" y="864"/>
                </a:cubicBezTo>
                <a:cubicBezTo>
                  <a:pt x="1058" y="864"/>
                  <a:pt x="1058" y="865"/>
                  <a:pt x="1058" y="865"/>
                </a:cubicBezTo>
                <a:cubicBezTo>
                  <a:pt x="1057" y="867"/>
                  <a:pt x="1064" y="873"/>
                  <a:pt x="1064" y="873"/>
                </a:cubicBezTo>
                <a:close/>
                <a:moveTo>
                  <a:pt x="977" y="919"/>
                </a:moveTo>
                <a:cubicBezTo>
                  <a:pt x="990" y="905"/>
                  <a:pt x="990" y="905"/>
                  <a:pt x="990" y="905"/>
                </a:cubicBezTo>
                <a:cubicBezTo>
                  <a:pt x="997" y="910"/>
                  <a:pt x="1006" y="914"/>
                  <a:pt x="1016" y="915"/>
                </a:cubicBezTo>
                <a:cubicBezTo>
                  <a:pt x="1021" y="915"/>
                  <a:pt x="1026" y="915"/>
                  <a:pt x="1031" y="915"/>
                </a:cubicBezTo>
                <a:cubicBezTo>
                  <a:pt x="1030" y="936"/>
                  <a:pt x="1030" y="936"/>
                  <a:pt x="1030" y="936"/>
                </a:cubicBezTo>
                <a:cubicBezTo>
                  <a:pt x="1028" y="936"/>
                  <a:pt x="1027" y="937"/>
                  <a:pt x="1026" y="938"/>
                </a:cubicBezTo>
                <a:cubicBezTo>
                  <a:pt x="979" y="923"/>
                  <a:pt x="979" y="923"/>
                  <a:pt x="979" y="923"/>
                </a:cubicBezTo>
                <a:cubicBezTo>
                  <a:pt x="979" y="923"/>
                  <a:pt x="979" y="923"/>
                  <a:pt x="979" y="922"/>
                </a:cubicBezTo>
                <a:cubicBezTo>
                  <a:pt x="979" y="921"/>
                  <a:pt x="978" y="920"/>
                  <a:pt x="977" y="919"/>
                </a:cubicBezTo>
                <a:close/>
                <a:moveTo>
                  <a:pt x="1036" y="1059"/>
                </a:moveTo>
                <a:cubicBezTo>
                  <a:pt x="1036" y="1061"/>
                  <a:pt x="1035" y="1062"/>
                  <a:pt x="1035" y="1063"/>
                </a:cubicBezTo>
                <a:cubicBezTo>
                  <a:pt x="1035" y="1063"/>
                  <a:pt x="1034" y="1064"/>
                  <a:pt x="1034" y="1064"/>
                </a:cubicBezTo>
                <a:cubicBezTo>
                  <a:pt x="1030" y="1062"/>
                  <a:pt x="1030" y="1062"/>
                  <a:pt x="1030" y="1062"/>
                </a:cubicBezTo>
                <a:cubicBezTo>
                  <a:pt x="1030" y="1061"/>
                  <a:pt x="1031" y="1059"/>
                  <a:pt x="1032" y="1058"/>
                </a:cubicBezTo>
                <a:lnTo>
                  <a:pt x="1036" y="1059"/>
                </a:lnTo>
                <a:close/>
                <a:moveTo>
                  <a:pt x="1032" y="1056"/>
                </a:moveTo>
                <a:cubicBezTo>
                  <a:pt x="1033" y="1054"/>
                  <a:pt x="1034" y="1053"/>
                  <a:pt x="1034" y="1051"/>
                </a:cubicBezTo>
                <a:cubicBezTo>
                  <a:pt x="1039" y="1055"/>
                  <a:pt x="1039" y="1055"/>
                  <a:pt x="1039" y="1055"/>
                </a:cubicBezTo>
                <a:cubicBezTo>
                  <a:pt x="1038" y="1056"/>
                  <a:pt x="1038" y="1057"/>
                  <a:pt x="1037" y="1058"/>
                </a:cubicBezTo>
                <a:lnTo>
                  <a:pt x="1032" y="1056"/>
                </a:lnTo>
                <a:close/>
                <a:moveTo>
                  <a:pt x="1034" y="1066"/>
                </a:moveTo>
                <a:cubicBezTo>
                  <a:pt x="1033" y="1067"/>
                  <a:pt x="1032" y="1069"/>
                  <a:pt x="1032" y="1070"/>
                </a:cubicBezTo>
                <a:cubicBezTo>
                  <a:pt x="1028" y="1068"/>
                  <a:pt x="1028" y="1068"/>
                  <a:pt x="1028" y="1068"/>
                </a:cubicBezTo>
                <a:cubicBezTo>
                  <a:pt x="1028" y="1067"/>
                  <a:pt x="1029" y="1066"/>
                  <a:pt x="1029" y="1064"/>
                </a:cubicBezTo>
                <a:lnTo>
                  <a:pt x="1034" y="1066"/>
                </a:lnTo>
                <a:close/>
                <a:moveTo>
                  <a:pt x="1038" y="1085"/>
                </a:moveTo>
                <a:cubicBezTo>
                  <a:pt x="1041" y="1079"/>
                  <a:pt x="1041" y="1079"/>
                  <a:pt x="1041" y="1079"/>
                </a:cubicBezTo>
                <a:cubicBezTo>
                  <a:pt x="1042" y="1079"/>
                  <a:pt x="1043" y="1078"/>
                  <a:pt x="1043" y="1076"/>
                </a:cubicBezTo>
                <a:cubicBezTo>
                  <a:pt x="1043" y="1076"/>
                  <a:pt x="1043" y="1075"/>
                  <a:pt x="1042" y="1074"/>
                </a:cubicBezTo>
                <a:cubicBezTo>
                  <a:pt x="1045" y="1068"/>
                  <a:pt x="1045" y="1068"/>
                  <a:pt x="1045" y="1068"/>
                </a:cubicBezTo>
                <a:cubicBezTo>
                  <a:pt x="1045" y="1068"/>
                  <a:pt x="1045" y="1068"/>
                  <a:pt x="1045" y="1068"/>
                </a:cubicBezTo>
                <a:cubicBezTo>
                  <a:pt x="1047" y="1068"/>
                  <a:pt x="1048" y="1066"/>
                  <a:pt x="1048" y="1064"/>
                </a:cubicBezTo>
                <a:cubicBezTo>
                  <a:pt x="1048" y="1063"/>
                  <a:pt x="1048" y="1062"/>
                  <a:pt x="1047" y="1061"/>
                </a:cubicBezTo>
                <a:cubicBezTo>
                  <a:pt x="1049" y="1056"/>
                  <a:pt x="1049" y="1056"/>
                  <a:pt x="1049" y="1056"/>
                </a:cubicBezTo>
                <a:cubicBezTo>
                  <a:pt x="1056" y="1062"/>
                  <a:pt x="1038" y="1092"/>
                  <a:pt x="1030" y="1106"/>
                </a:cubicBezTo>
                <a:cubicBezTo>
                  <a:pt x="1036" y="1090"/>
                  <a:pt x="1036" y="1090"/>
                  <a:pt x="1036" y="1090"/>
                </a:cubicBezTo>
                <a:cubicBezTo>
                  <a:pt x="1038" y="1090"/>
                  <a:pt x="1039" y="1088"/>
                  <a:pt x="1039" y="1087"/>
                </a:cubicBezTo>
                <a:cubicBezTo>
                  <a:pt x="1039" y="1086"/>
                  <a:pt x="1039" y="1086"/>
                  <a:pt x="1038" y="1085"/>
                </a:cubicBezTo>
                <a:close/>
                <a:moveTo>
                  <a:pt x="1032" y="1283"/>
                </a:moveTo>
                <a:cubicBezTo>
                  <a:pt x="1031" y="1278"/>
                  <a:pt x="1030" y="1274"/>
                  <a:pt x="1029" y="1269"/>
                </a:cubicBezTo>
                <a:cubicBezTo>
                  <a:pt x="1029" y="1268"/>
                  <a:pt x="1029" y="1267"/>
                  <a:pt x="1029" y="1266"/>
                </a:cubicBezTo>
                <a:cubicBezTo>
                  <a:pt x="1030" y="1266"/>
                  <a:pt x="1030" y="1266"/>
                  <a:pt x="1030" y="1266"/>
                </a:cubicBezTo>
                <a:cubicBezTo>
                  <a:pt x="1031" y="1268"/>
                  <a:pt x="1031" y="1270"/>
                  <a:pt x="1032" y="1271"/>
                </a:cubicBezTo>
                <a:cubicBezTo>
                  <a:pt x="1031" y="1272"/>
                  <a:pt x="1031" y="1272"/>
                  <a:pt x="1031" y="1272"/>
                </a:cubicBezTo>
                <a:lnTo>
                  <a:pt x="1032" y="1283"/>
                </a:lnTo>
                <a:close/>
                <a:moveTo>
                  <a:pt x="1045" y="1250"/>
                </a:moveTo>
                <a:cubicBezTo>
                  <a:pt x="1045" y="1252"/>
                  <a:pt x="1044" y="1253"/>
                  <a:pt x="1044" y="1255"/>
                </a:cubicBezTo>
                <a:cubicBezTo>
                  <a:pt x="1041" y="1253"/>
                  <a:pt x="1041" y="1253"/>
                  <a:pt x="1041" y="1253"/>
                </a:cubicBezTo>
                <a:cubicBezTo>
                  <a:pt x="1042" y="1252"/>
                  <a:pt x="1042" y="1251"/>
                  <a:pt x="1043" y="1249"/>
                </a:cubicBezTo>
                <a:lnTo>
                  <a:pt x="1045" y="1250"/>
                </a:lnTo>
                <a:close/>
                <a:moveTo>
                  <a:pt x="1044" y="1247"/>
                </a:moveTo>
                <a:cubicBezTo>
                  <a:pt x="1044" y="1246"/>
                  <a:pt x="1045" y="1245"/>
                  <a:pt x="1045" y="1244"/>
                </a:cubicBezTo>
                <a:cubicBezTo>
                  <a:pt x="1047" y="1245"/>
                  <a:pt x="1047" y="1245"/>
                  <a:pt x="1047" y="1245"/>
                </a:cubicBezTo>
                <a:cubicBezTo>
                  <a:pt x="1047" y="1246"/>
                  <a:pt x="1046" y="1247"/>
                  <a:pt x="1046" y="1249"/>
                </a:cubicBezTo>
                <a:lnTo>
                  <a:pt x="1044" y="1247"/>
                </a:lnTo>
                <a:close/>
                <a:moveTo>
                  <a:pt x="1043" y="1257"/>
                </a:moveTo>
                <a:cubicBezTo>
                  <a:pt x="1043" y="1258"/>
                  <a:pt x="1042" y="1260"/>
                  <a:pt x="1042" y="1261"/>
                </a:cubicBezTo>
                <a:cubicBezTo>
                  <a:pt x="1039" y="1260"/>
                  <a:pt x="1039" y="1260"/>
                  <a:pt x="1039" y="1260"/>
                </a:cubicBezTo>
                <a:cubicBezTo>
                  <a:pt x="1039" y="1258"/>
                  <a:pt x="1040" y="1257"/>
                  <a:pt x="1040" y="1255"/>
                </a:cubicBezTo>
                <a:lnTo>
                  <a:pt x="1043" y="1257"/>
                </a:lnTo>
                <a:close/>
                <a:moveTo>
                  <a:pt x="1051" y="1366"/>
                </a:moveTo>
                <a:cubicBezTo>
                  <a:pt x="1049" y="1369"/>
                  <a:pt x="1048" y="1371"/>
                  <a:pt x="1046" y="1374"/>
                </a:cubicBezTo>
                <a:cubicBezTo>
                  <a:pt x="1045" y="1370"/>
                  <a:pt x="1043" y="1367"/>
                  <a:pt x="1041" y="1364"/>
                </a:cubicBezTo>
                <a:cubicBezTo>
                  <a:pt x="1045" y="1365"/>
                  <a:pt x="1051" y="1366"/>
                  <a:pt x="1051" y="1366"/>
                </a:cubicBezTo>
                <a:close/>
                <a:moveTo>
                  <a:pt x="1043" y="1356"/>
                </a:moveTo>
                <a:cubicBezTo>
                  <a:pt x="1044" y="1354"/>
                  <a:pt x="1045" y="1352"/>
                  <a:pt x="1046" y="1350"/>
                </a:cubicBezTo>
                <a:cubicBezTo>
                  <a:pt x="1048" y="1354"/>
                  <a:pt x="1050" y="1358"/>
                  <a:pt x="1052" y="1362"/>
                </a:cubicBezTo>
                <a:cubicBezTo>
                  <a:pt x="1048" y="1361"/>
                  <a:pt x="1041" y="1360"/>
                  <a:pt x="1043" y="1356"/>
                </a:cubicBezTo>
                <a:close/>
                <a:moveTo>
                  <a:pt x="1070" y="1543"/>
                </a:moveTo>
                <a:cubicBezTo>
                  <a:pt x="1065" y="1524"/>
                  <a:pt x="1061" y="1510"/>
                  <a:pt x="1060" y="1507"/>
                </a:cubicBezTo>
                <a:cubicBezTo>
                  <a:pt x="1055" y="1494"/>
                  <a:pt x="1049" y="1481"/>
                  <a:pt x="1043" y="1468"/>
                </a:cubicBezTo>
                <a:cubicBezTo>
                  <a:pt x="1054" y="1467"/>
                  <a:pt x="1054" y="1467"/>
                  <a:pt x="1054" y="1467"/>
                </a:cubicBezTo>
                <a:cubicBezTo>
                  <a:pt x="1055" y="1471"/>
                  <a:pt x="1056" y="1474"/>
                  <a:pt x="1057" y="1477"/>
                </a:cubicBezTo>
                <a:cubicBezTo>
                  <a:pt x="1065" y="1499"/>
                  <a:pt x="1067" y="1521"/>
                  <a:pt x="1070" y="1543"/>
                </a:cubicBezTo>
                <a:close/>
                <a:moveTo>
                  <a:pt x="1061" y="1461"/>
                </a:moveTo>
                <a:cubicBezTo>
                  <a:pt x="1061" y="1420"/>
                  <a:pt x="1061" y="1420"/>
                  <a:pt x="1061" y="1420"/>
                </a:cubicBezTo>
                <a:cubicBezTo>
                  <a:pt x="1061" y="1422"/>
                  <a:pt x="1062" y="1423"/>
                  <a:pt x="1062" y="1424"/>
                </a:cubicBezTo>
                <a:cubicBezTo>
                  <a:pt x="1063" y="1427"/>
                  <a:pt x="1064" y="1430"/>
                  <a:pt x="1066" y="1434"/>
                </a:cubicBezTo>
                <a:cubicBezTo>
                  <a:pt x="1066" y="1476"/>
                  <a:pt x="1066" y="1476"/>
                  <a:pt x="1066" y="1476"/>
                </a:cubicBezTo>
                <a:cubicBezTo>
                  <a:pt x="1064" y="1471"/>
                  <a:pt x="1062" y="1465"/>
                  <a:pt x="1061" y="1461"/>
                </a:cubicBezTo>
                <a:close/>
                <a:moveTo>
                  <a:pt x="1067" y="1573"/>
                </a:moveTo>
                <a:cubicBezTo>
                  <a:pt x="1067" y="1572"/>
                  <a:pt x="1066" y="1570"/>
                  <a:pt x="1066" y="1569"/>
                </a:cubicBezTo>
                <a:cubicBezTo>
                  <a:pt x="1069" y="1567"/>
                  <a:pt x="1069" y="1567"/>
                  <a:pt x="1069" y="1567"/>
                </a:cubicBezTo>
                <a:cubicBezTo>
                  <a:pt x="1070" y="1568"/>
                  <a:pt x="1070" y="1570"/>
                  <a:pt x="1070" y="1571"/>
                </a:cubicBezTo>
                <a:lnTo>
                  <a:pt x="1067" y="1573"/>
                </a:lnTo>
                <a:close/>
                <a:moveTo>
                  <a:pt x="1071" y="1573"/>
                </a:moveTo>
                <a:cubicBezTo>
                  <a:pt x="1071" y="1575"/>
                  <a:pt x="1072" y="1577"/>
                  <a:pt x="1072" y="1578"/>
                </a:cubicBezTo>
                <a:cubicBezTo>
                  <a:pt x="1068" y="1577"/>
                  <a:pt x="1068" y="1577"/>
                  <a:pt x="1068" y="1577"/>
                </a:cubicBezTo>
                <a:cubicBezTo>
                  <a:pt x="1068" y="1576"/>
                  <a:pt x="1068" y="1576"/>
                  <a:pt x="1067" y="1575"/>
                </a:cubicBezTo>
                <a:lnTo>
                  <a:pt x="1071" y="1573"/>
                </a:lnTo>
                <a:close/>
                <a:moveTo>
                  <a:pt x="1065" y="1648"/>
                </a:moveTo>
                <a:cubicBezTo>
                  <a:pt x="1065" y="1646"/>
                  <a:pt x="1064" y="1643"/>
                  <a:pt x="1063" y="1641"/>
                </a:cubicBezTo>
                <a:cubicBezTo>
                  <a:pt x="1068" y="1641"/>
                  <a:pt x="1068" y="1641"/>
                  <a:pt x="1068" y="1641"/>
                </a:cubicBezTo>
                <a:cubicBezTo>
                  <a:pt x="1069" y="1643"/>
                  <a:pt x="1069" y="1646"/>
                  <a:pt x="1070" y="1649"/>
                </a:cubicBezTo>
                <a:lnTo>
                  <a:pt x="1065" y="1648"/>
                </a:lnTo>
                <a:close/>
                <a:moveTo>
                  <a:pt x="1070" y="1651"/>
                </a:moveTo>
                <a:cubicBezTo>
                  <a:pt x="1070" y="1654"/>
                  <a:pt x="1071" y="1657"/>
                  <a:pt x="1071" y="1661"/>
                </a:cubicBezTo>
                <a:cubicBezTo>
                  <a:pt x="1067" y="1656"/>
                  <a:pt x="1067" y="1656"/>
                  <a:pt x="1067" y="1656"/>
                </a:cubicBezTo>
                <a:cubicBezTo>
                  <a:pt x="1066" y="1654"/>
                  <a:pt x="1066" y="1652"/>
                  <a:pt x="1066" y="1650"/>
                </a:cubicBezTo>
                <a:lnTo>
                  <a:pt x="1070" y="1651"/>
                </a:lnTo>
                <a:close/>
                <a:moveTo>
                  <a:pt x="1063" y="1639"/>
                </a:moveTo>
                <a:cubicBezTo>
                  <a:pt x="1062" y="1638"/>
                  <a:pt x="1062" y="1636"/>
                  <a:pt x="1061" y="1634"/>
                </a:cubicBezTo>
                <a:cubicBezTo>
                  <a:pt x="1067" y="1632"/>
                  <a:pt x="1067" y="1632"/>
                  <a:pt x="1067" y="1632"/>
                </a:cubicBezTo>
                <a:cubicBezTo>
                  <a:pt x="1067" y="1634"/>
                  <a:pt x="1068" y="1636"/>
                  <a:pt x="1068" y="1639"/>
                </a:cubicBezTo>
                <a:lnTo>
                  <a:pt x="1063" y="1639"/>
                </a:lnTo>
                <a:close/>
                <a:moveTo>
                  <a:pt x="1061" y="1632"/>
                </a:moveTo>
                <a:cubicBezTo>
                  <a:pt x="1060" y="1631"/>
                  <a:pt x="1060" y="1630"/>
                  <a:pt x="1059" y="1629"/>
                </a:cubicBezTo>
                <a:cubicBezTo>
                  <a:pt x="1065" y="1625"/>
                  <a:pt x="1065" y="1625"/>
                  <a:pt x="1065" y="1625"/>
                </a:cubicBezTo>
                <a:cubicBezTo>
                  <a:pt x="1065" y="1627"/>
                  <a:pt x="1066" y="1628"/>
                  <a:pt x="1066" y="1630"/>
                </a:cubicBezTo>
                <a:lnTo>
                  <a:pt x="1061" y="1632"/>
                </a:lnTo>
                <a:close/>
                <a:moveTo>
                  <a:pt x="1012" y="1728"/>
                </a:moveTo>
                <a:cubicBezTo>
                  <a:pt x="1024" y="1702"/>
                  <a:pt x="1024" y="1702"/>
                  <a:pt x="1024" y="1702"/>
                </a:cubicBezTo>
                <a:cubicBezTo>
                  <a:pt x="1026" y="1703"/>
                  <a:pt x="1029" y="1705"/>
                  <a:pt x="1031" y="1707"/>
                </a:cubicBezTo>
                <a:cubicBezTo>
                  <a:pt x="1039" y="1714"/>
                  <a:pt x="1046" y="1728"/>
                  <a:pt x="1048" y="1740"/>
                </a:cubicBezTo>
                <a:cubicBezTo>
                  <a:pt x="1013" y="1731"/>
                  <a:pt x="1013" y="1731"/>
                  <a:pt x="1013" y="1731"/>
                </a:cubicBezTo>
                <a:cubicBezTo>
                  <a:pt x="1013" y="1731"/>
                  <a:pt x="1013" y="1731"/>
                  <a:pt x="1013" y="1731"/>
                </a:cubicBezTo>
                <a:cubicBezTo>
                  <a:pt x="1013" y="1730"/>
                  <a:pt x="1013" y="1729"/>
                  <a:pt x="1012" y="1728"/>
                </a:cubicBezTo>
                <a:close/>
                <a:moveTo>
                  <a:pt x="1005" y="1673"/>
                </a:moveTo>
                <a:cubicBezTo>
                  <a:pt x="961" y="1641"/>
                  <a:pt x="961" y="1641"/>
                  <a:pt x="961" y="1641"/>
                </a:cubicBezTo>
                <a:cubicBezTo>
                  <a:pt x="961" y="1640"/>
                  <a:pt x="961" y="1640"/>
                  <a:pt x="961" y="1639"/>
                </a:cubicBezTo>
                <a:cubicBezTo>
                  <a:pt x="961" y="1639"/>
                  <a:pt x="961" y="1639"/>
                  <a:pt x="961" y="1639"/>
                </a:cubicBezTo>
                <a:cubicBezTo>
                  <a:pt x="982" y="1629"/>
                  <a:pt x="982" y="1629"/>
                  <a:pt x="982" y="1629"/>
                </a:cubicBezTo>
                <a:cubicBezTo>
                  <a:pt x="982" y="1630"/>
                  <a:pt x="984" y="1631"/>
                  <a:pt x="985" y="1631"/>
                </a:cubicBezTo>
                <a:cubicBezTo>
                  <a:pt x="986" y="1631"/>
                  <a:pt x="987" y="1630"/>
                  <a:pt x="988" y="1630"/>
                </a:cubicBezTo>
                <a:cubicBezTo>
                  <a:pt x="992" y="1632"/>
                  <a:pt x="992" y="1632"/>
                  <a:pt x="992" y="1632"/>
                </a:cubicBezTo>
                <a:cubicBezTo>
                  <a:pt x="991" y="1633"/>
                  <a:pt x="990" y="1635"/>
                  <a:pt x="989" y="1637"/>
                </a:cubicBezTo>
                <a:cubicBezTo>
                  <a:pt x="988" y="1646"/>
                  <a:pt x="1006" y="1646"/>
                  <a:pt x="1010" y="1647"/>
                </a:cubicBezTo>
                <a:cubicBezTo>
                  <a:pt x="1019" y="1648"/>
                  <a:pt x="1027" y="1651"/>
                  <a:pt x="1034" y="1654"/>
                </a:cubicBezTo>
                <a:cubicBezTo>
                  <a:pt x="1029" y="1653"/>
                  <a:pt x="1024" y="1653"/>
                  <a:pt x="1020" y="1655"/>
                </a:cubicBezTo>
                <a:cubicBezTo>
                  <a:pt x="1011" y="1658"/>
                  <a:pt x="1006" y="1666"/>
                  <a:pt x="1005" y="1673"/>
                </a:cubicBezTo>
                <a:close/>
                <a:moveTo>
                  <a:pt x="1018" y="1668"/>
                </a:moveTo>
                <a:cubicBezTo>
                  <a:pt x="1018" y="1686"/>
                  <a:pt x="1018" y="1686"/>
                  <a:pt x="1018" y="1686"/>
                </a:cubicBezTo>
                <a:cubicBezTo>
                  <a:pt x="1018" y="1686"/>
                  <a:pt x="1018" y="1686"/>
                  <a:pt x="1018" y="1686"/>
                </a:cubicBezTo>
                <a:cubicBezTo>
                  <a:pt x="1012" y="1679"/>
                  <a:pt x="1014" y="1672"/>
                  <a:pt x="1018" y="1668"/>
                </a:cubicBezTo>
                <a:close/>
                <a:moveTo>
                  <a:pt x="1004" y="1731"/>
                </a:moveTo>
                <a:cubicBezTo>
                  <a:pt x="959" y="1745"/>
                  <a:pt x="959" y="1745"/>
                  <a:pt x="959" y="1745"/>
                </a:cubicBezTo>
                <a:cubicBezTo>
                  <a:pt x="956" y="1739"/>
                  <a:pt x="944" y="1730"/>
                  <a:pt x="943" y="1730"/>
                </a:cubicBezTo>
                <a:cubicBezTo>
                  <a:pt x="945" y="1730"/>
                  <a:pt x="947" y="1729"/>
                  <a:pt x="949" y="1728"/>
                </a:cubicBezTo>
                <a:cubicBezTo>
                  <a:pt x="951" y="1727"/>
                  <a:pt x="951" y="1725"/>
                  <a:pt x="949" y="1724"/>
                </a:cubicBezTo>
                <a:cubicBezTo>
                  <a:pt x="947" y="1723"/>
                  <a:pt x="943" y="1722"/>
                  <a:pt x="944" y="1721"/>
                </a:cubicBezTo>
                <a:cubicBezTo>
                  <a:pt x="945" y="1720"/>
                  <a:pt x="947" y="1719"/>
                  <a:pt x="947" y="1717"/>
                </a:cubicBezTo>
                <a:cubicBezTo>
                  <a:pt x="947" y="1716"/>
                  <a:pt x="946" y="1715"/>
                  <a:pt x="945" y="1715"/>
                </a:cubicBezTo>
                <a:cubicBezTo>
                  <a:pt x="944" y="1714"/>
                  <a:pt x="939" y="1715"/>
                  <a:pt x="939" y="1716"/>
                </a:cubicBezTo>
                <a:cubicBezTo>
                  <a:pt x="938" y="1715"/>
                  <a:pt x="938" y="1715"/>
                  <a:pt x="938" y="1715"/>
                </a:cubicBezTo>
                <a:cubicBezTo>
                  <a:pt x="940" y="1714"/>
                  <a:pt x="941" y="1713"/>
                  <a:pt x="942" y="1712"/>
                </a:cubicBezTo>
                <a:cubicBezTo>
                  <a:pt x="943" y="1711"/>
                  <a:pt x="944" y="1710"/>
                  <a:pt x="944" y="1709"/>
                </a:cubicBezTo>
                <a:cubicBezTo>
                  <a:pt x="965" y="1696"/>
                  <a:pt x="965" y="1696"/>
                  <a:pt x="965" y="1696"/>
                </a:cubicBezTo>
                <a:cubicBezTo>
                  <a:pt x="966" y="1697"/>
                  <a:pt x="967" y="1697"/>
                  <a:pt x="968" y="1697"/>
                </a:cubicBezTo>
                <a:cubicBezTo>
                  <a:pt x="969" y="1697"/>
                  <a:pt x="970" y="1697"/>
                  <a:pt x="970" y="1697"/>
                </a:cubicBezTo>
                <a:cubicBezTo>
                  <a:pt x="1005" y="1728"/>
                  <a:pt x="1005" y="1728"/>
                  <a:pt x="1005" y="1728"/>
                </a:cubicBezTo>
                <a:cubicBezTo>
                  <a:pt x="1005" y="1729"/>
                  <a:pt x="1004" y="1730"/>
                  <a:pt x="1004" y="1731"/>
                </a:cubicBezTo>
                <a:cubicBezTo>
                  <a:pt x="1004" y="1731"/>
                  <a:pt x="1004" y="1731"/>
                  <a:pt x="1004" y="1731"/>
                </a:cubicBezTo>
                <a:close/>
                <a:moveTo>
                  <a:pt x="927" y="1731"/>
                </a:moveTo>
                <a:cubicBezTo>
                  <a:pt x="929" y="1730"/>
                  <a:pt x="930" y="1730"/>
                  <a:pt x="932" y="1730"/>
                </a:cubicBezTo>
                <a:cubicBezTo>
                  <a:pt x="931" y="1730"/>
                  <a:pt x="930" y="1735"/>
                  <a:pt x="931" y="1737"/>
                </a:cubicBezTo>
                <a:cubicBezTo>
                  <a:pt x="932" y="1739"/>
                  <a:pt x="934" y="1739"/>
                  <a:pt x="936" y="1738"/>
                </a:cubicBezTo>
                <a:cubicBezTo>
                  <a:pt x="937" y="1736"/>
                  <a:pt x="937" y="1732"/>
                  <a:pt x="938" y="1731"/>
                </a:cubicBezTo>
                <a:cubicBezTo>
                  <a:pt x="939" y="1732"/>
                  <a:pt x="944" y="1742"/>
                  <a:pt x="946" y="1745"/>
                </a:cubicBezTo>
                <a:cubicBezTo>
                  <a:pt x="946" y="1746"/>
                  <a:pt x="947" y="1747"/>
                  <a:pt x="947" y="1747"/>
                </a:cubicBezTo>
                <a:cubicBezTo>
                  <a:pt x="927" y="1756"/>
                  <a:pt x="927" y="1756"/>
                  <a:pt x="927" y="1756"/>
                </a:cubicBezTo>
                <a:cubicBezTo>
                  <a:pt x="926" y="1755"/>
                  <a:pt x="925" y="1754"/>
                  <a:pt x="923" y="1754"/>
                </a:cubicBezTo>
                <a:cubicBezTo>
                  <a:pt x="925" y="1739"/>
                  <a:pt x="925" y="1739"/>
                  <a:pt x="925" y="1739"/>
                </a:cubicBezTo>
                <a:cubicBezTo>
                  <a:pt x="926" y="1739"/>
                  <a:pt x="927" y="1738"/>
                  <a:pt x="927" y="1736"/>
                </a:cubicBezTo>
                <a:cubicBezTo>
                  <a:pt x="927" y="1734"/>
                  <a:pt x="927" y="1733"/>
                  <a:pt x="927" y="1731"/>
                </a:cubicBezTo>
                <a:close/>
                <a:moveTo>
                  <a:pt x="933" y="1688"/>
                </a:moveTo>
                <a:cubicBezTo>
                  <a:pt x="931" y="1688"/>
                  <a:pt x="927" y="1691"/>
                  <a:pt x="927" y="1691"/>
                </a:cubicBezTo>
                <a:cubicBezTo>
                  <a:pt x="927" y="1691"/>
                  <a:pt x="926" y="1691"/>
                  <a:pt x="926" y="1690"/>
                </a:cubicBezTo>
                <a:cubicBezTo>
                  <a:pt x="927" y="1689"/>
                  <a:pt x="933" y="1684"/>
                  <a:pt x="933" y="1682"/>
                </a:cubicBezTo>
                <a:cubicBezTo>
                  <a:pt x="933" y="1682"/>
                  <a:pt x="933" y="1682"/>
                  <a:pt x="933" y="1681"/>
                </a:cubicBezTo>
                <a:cubicBezTo>
                  <a:pt x="949" y="1671"/>
                  <a:pt x="949" y="1671"/>
                  <a:pt x="949" y="1671"/>
                </a:cubicBezTo>
                <a:cubicBezTo>
                  <a:pt x="950" y="1672"/>
                  <a:pt x="951" y="1673"/>
                  <a:pt x="953" y="1673"/>
                </a:cubicBezTo>
                <a:cubicBezTo>
                  <a:pt x="953" y="1673"/>
                  <a:pt x="954" y="1672"/>
                  <a:pt x="954" y="1672"/>
                </a:cubicBezTo>
                <a:cubicBezTo>
                  <a:pt x="965" y="1690"/>
                  <a:pt x="965" y="1690"/>
                  <a:pt x="965" y="1690"/>
                </a:cubicBezTo>
                <a:cubicBezTo>
                  <a:pt x="965" y="1691"/>
                  <a:pt x="964" y="1692"/>
                  <a:pt x="964" y="1693"/>
                </a:cubicBezTo>
                <a:cubicBezTo>
                  <a:pt x="964" y="1693"/>
                  <a:pt x="964" y="1694"/>
                  <a:pt x="964" y="1694"/>
                </a:cubicBezTo>
                <a:cubicBezTo>
                  <a:pt x="944" y="1707"/>
                  <a:pt x="944" y="1707"/>
                  <a:pt x="944" y="1707"/>
                </a:cubicBezTo>
                <a:cubicBezTo>
                  <a:pt x="944" y="1707"/>
                  <a:pt x="943" y="1707"/>
                  <a:pt x="943" y="1707"/>
                </a:cubicBezTo>
                <a:cubicBezTo>
                  <a:pt x="942" y="1706"/>
                  <a:pt x="940" y="1707"/>
                  <a:pt x="939" y="1707"/>
                </a:cubicBezTo>
                <a:cubicBezTo>
                  <a:pt x="938" y="1708"/>
                  <a:pt x="937" y="1708"/>
                  <a:pt x="936" y="1709"/>
                </a:cubicBezTo>
                <a:cubicBezTo>
                  <a:pt x="935" y="1708"/>
                  <a:pt x="935" y="1708"/>
                  <a:pt x="935" y="1707"/>
                </a:cubicBezTo>
                <a:cubicBezTo>
                  <a:pt x="936" y="1706"/>
                  <a:pt x="942" y="1702"/>
                  <a:pt x="941" y="1700"/>
                </a:cubicBezTo>
                <a:cubicBezTo>
                  <a:pt x="941" y="1699"/>
                  <a:pt x="941" y="1698"/>
                  <a:pt x="940" y="1697"/>
                </a:cubicBezTo>
                <a:cubicBezTo>
                  <a:pt x="938" y="1697"/>
                  <a:pt x="933" y="1700"/>
                  <a:pt x="932" y="1701"/>
                </a:cubicBezTo>
                <a:cubicBezTo>
                  <a:pt x="931" y="1700"/>
                  <a:pt x="931" y="1699"/>
                  <a:pt x="930" y="1698"/>
                </a:cubicBezTo>
                <a:cubicBezTo>
                  <a:pt x="931" y="1697"/>
                  <a:pt x="935" y="1694"/>
                  <a:pt x="937" y="1692"/>
                </a:cubicBezTo>
                <a:cubicBezTo>
                  <a:pt x="938" y="1690"/>
                  <a:pt x="936" y="1687"/>
                  <a:pt x="933" y="1688"/>
                </a:cubicBezTo>
                <a:close/>
                <a:moveTo>
                  <a:pt x="923" y="1670"/>
                </a:moveTo>
                <a:cubicBezTo>
                  <a:pt x="921" y="1671"/>
                  <a:pt x="918" y="1673"/>
                  <a:pt x="916" y="1675"/>
                </a:cubicBezTo>
                <a:cubicBezTo>
                  <a:pt x="916" y="1674"/>
                  <a:pt x="916" y="1674"/>
                  <a:pt x="915" y="1673"/>
                </a:cubicBezTo>
                <a:cubicBezTo>
                  <a:pt x="916" y="1672"/>
                  <a:pt x="921" y="1667"/>
                  <a:pt x="922" y="1665"/>
                </a:cubicBezTo>
                <a:cubicBezTo>
                  <a:pt x="922" y="1663"/>
                  <a:pt x="920" y="1662"/>
                  <a:pt x="919" y="1662"/>
                </a:cubicBezTo>
                <a:cubicBezTo>
                  <a:pt x="917" y="1662"/>
                  <a:pt x="912" y="1666"/>
                  <a:pt x="911" y="1667"/>
                </a:cubicBezTo>
                <a:cubicBezTo>
                  <a:pt x="910" y="1667"/>
                  <a:pt x="910" y="1666"/>
                  <a:pt x="909" y="1666"/>
                </a:cubicBezTo>
                <a:cubicBezTo>
                  <a:pt x="910" y="1664"/>
                  <a:pt x="915" y="1658"/>
                  <a:pt x="915" y="1657"/>
                </a:cubicBezTo>
                <a:cubicBezTo>
                  <a:pt x="915" y="1655"/>
                  <a:pt x="914" y="1654"/>
                  <a:pt x="912" y="1655"/>
                </a:cubicBezTo>
                <a:cubicBezTo>
                  <a:pt x="911" y="1655"/>
                  <a:pt x="906" y="1660"/>
                  <a:pt x="905" y="1661"/>
                </a:cubicBezTo>
                <a:cubicBezTo>
                  <a:pt x="905" y="1660"/>
                  <a:pt x="905" y="1660"/>
                  <a:pt x="904" y="1660"/>
                </a:cubicBezTo>
                <a:cubicBezTo>
                  <a:pt x="905" y="1658"/>
                  <a:pt x="909" y="1653"/>
                  <a:pt x="910" y="1651"/>
                </a:cubicBezTo>
                <a:cubicBezTo>
                  <a:pt x="910" y="1649"/>
                  <a:pt x="908" y="1647"/>
                  <a:pt x="905" y="1648"/>
                </a:cubicBezTo>
                <a:cubicBezTo>
                  <a:pt x="903" y="1649"/>
                  <a:pt x="901" y="1652"/>
                  <a:pt x="899" y="1654"/>
                </a:cubicBezTo>
                <a:cubicBezTo>
                  <a:pt x="899" y="1654"/>
                  <a:pt x="898" y="1653"/>
                  <a:pt x="897" y="1652"/>
                </a:cubicBezTo>
                <a:cubicBezTo>
                  <a:pt x="897" y="1652"/>
                  <a:pt x="897" y="1652"/>
                  <a:pt x="897" y="1652"/>
                </a:cubicBezTo>
                <a:cubicBezTo>
                  <a:pt x="899" y="1651"/>
                  <a:pt x="904" y="1645"/>
                  <a:pt x="903" y="1643"/>
                </a:cubicBezTo>
                <a:cubicBezTo>
                  <a:pt x="903" y="1643"/>
                  <a:pt x="903" y="1642"/>
                  <a:pt x="903" y="1642"/>
                </a:cubicBezTo>
                <a:cubicBezTo>
                  <a:pt x="912" y="1632"/>
                  <a:pt x="912" y="1632"/>
                  <a:pt x="912" y="1632"/>
                </a:cubicBezTo>
                <a:cubicBezTo>
                  <a:pt x="913" y="1633"/>
                  <a:pt x="914" y="1633"/>
                  <a:pt x="915" y="1633"/>
                </a:cubicBezTo>
                <a:cubicBezTo>
                  <a:pt x="916" y="1633"/>
                  <a:pt x="918" y="1632"/>
                  <a:pt x="919" y="1631"/>
                </a:cubicBezTo>
                <a:cubicBezTo>
                  <a:pt x="953" y="1638"/>
                  <a:pt x="953" y="1638"/>
                  <a:pt x="953" y="1638"/>
                </a:cubicBezTo>
                <a:cubicBezTo>
                  <a:pt x="953" y="1638"/>
                  <a:pt x="953" y="1639"/>
                  <a:pt x="953" y="1639"/>
                </a:cubicBezTo>
                <a:cubicBezTo>
                  <a:pt x="953" y="1641"/>
                  <a:pt x="954" y="1643"/>
                  <a:pt x="956" y="1643"/>
                </a:cubicBezTo>
                <a:cubicBezTo>
                  <a:pt x="953" y="1664"/>
                  <a:pt x="953" y="1664"/>
                  <a:pt x="953" y="1664"/>
                </a:cubicBezTo>
                <a:cubicBezTo>
                  <a:pt x="953" y="1664"/>
                  <a:pt x="953" y="1664"/>
                  <a:pt x="953" y="1664"/>
                </a:cubicBezTo>
                <a:cubicBezTo>
                  <a:pt x="950" y="1664"/>
                  <a:pt x="948" y="1666"/>
                  <a:pt x="948" y="1668"/>
                </a:cubicBezTo>
                <a:cubicBezTo>
                  <a:pt x="948" y="1668"/>
                  <a:pt x="948" y="1669"/>
                  <a:pt x="948" y="1669"/>
                </a:cubicBezTo>
                <a:cubicBezTo>
                  <a:pt x="932" y="1679"/>
                  <a:pt x="932" y="1679"/>
                  <a:pt x="932" y="1679"/>
                </a:cubicBezTo>
                <a:cubicBezTo>
                  <a:pt x="932" y="1679"/>
                  <a:pt x="931" y="1678"/>
                  <a:pt x="930" y="1678"/>
                </a:cubicBezTo>
                <a:cubicBezTo>
                  <a:pt x="928" y="1679"/>
                  <a:pt x="923" y="1683"/>
                  <a:pt x="922" y="1684"/>
                </a:cubicBezTo>
                <a:cubicBezTo>
                  <a:pt x="922" y="1683"/>
                  <a:pt x="921" y="1682"/>
                  <a:pt x="921" y="1681"/>
                </a:cubicBezTo>
                <a:cubicBezTo>
                  <a:pt x="923" y="1679"/>
                  <a:pt x="925" y="1677"/>
                  <a:pt x="927" y="1674"/>
                </a:cubicBezTo>
                <a:cubicBezTo>
                  <a:pt x="928" y="1672"/>
                  <a:pt x="926" y="1669"/>
                  <a:pt x="923" y="1670"/>
                </a:cubicBezTo>
                <a:close/>
                <a:moveTo>
                  <a:pt x="894" y="1634"/>
                </a:moveTo>
                <a:cubicBezTo>
                  <a:pt x="892" y="1634"/>
                  <a:pt x="886" y="1640"/>
                  <a:pt x="885" y="1641"/>
                </a:cubicBezTo>
                <a:cubicBezTo>
                  <a:pt x="885" y="1641"/>
                  <a:pt x="887" y="1636"/>
                  <a:pt x="888" y="1634"/>
                </a:cubicBezTo>
                <a:cubicBezTo>
                  <a:pt x="888" y="1632"/>
                  <a:pt x="888" y="1629"/>
                  <a:pt x="885" y="1629"/>
                </a:cubicBezTo>
                <a:cubicBezTo>
                  <a:pt x="884" y="1630"/>
                  <a:pt x="883" y="1631"/>
                  <a:pt x="882" y="1632"/>
                </a:cubicBezTo>
                <a:cubicBezTo>
                  <a:pt x="881" y="1634"/>
                  <a:pt x="880" y="1635"/>
                  <a:pt x="880" y="1637"/>
                </a:cubicBezTo>
                <a:cubicBezTo>
                  <a:pt x="879" y="1636"/>
                  <a:pt x="878" y="1636"/>
                  <a:pt x="877" y="1635"/>
                </a:cubicBezTo>
                <a:cubicBezTo>
                  <a:pt x="877" y="1635"/>
                  <a:pt x="877" y="1635"/>
                  <a:pt x="877" y="1635"/>
                </a:cubicBezTo>
                <a:cubicBezTo>
                  <a:pt x="879" y="1632"/>
                  <a:pt x="880" y="1629"/>
                  <a:pt x="881" y="1626"/>
                </a:cubicBezTo>
                <a:cubicBezTo>
                  <a:pt x="881" y="1625"/>
                  <a:pt x="880" y="1624"/>
                  <a:pt x="880" y="1624"/>
                </a:cubicBezTo>
                <a:cubicBezTo>
                  <a:pt x="883" y="1619"/>
                  <a:pt x="883" y="1619"/>
                  <a:pt x="883" y="1619"/>
                </a:cubicBezTo>
                <a:cubicBezTo>
                  <a:pt x="884" y="1619"/>
                  <a:pt x="885" y="1618"/>
                  <a:pt x="886" y="1618"/>
                </a:cubicBezTo>
                <a:cubicBezTo>
                  <a:pt x="911" y="1628"/>
                  <a:pt x="911" y="1628"/>
                  <a:pt x="911" y="1628"/>
                </a:cubicBezTo>
                <a:cubicBezTo>
                  <a:pt x="910" y="1628"/>
                  <a:pt x="910" y="1628"/>
                  <a:pt x="910" y="1629"/>
                </a:cubicBezTo>
                <a:cubicBezTo>
                  <a:pt x="910" y="1629"/>
                  <a:pt x="911" y="1630"/>
                  <a:pt x="911" y="1631"/>
                </a:cubicBezTo>
                <a:cubicBezTo>
                  <a:pt x="900" y="1641"/>
                  <a:pt x="900" y="1641"/>
                  <a:pt x="900" y="1641"/>
                </a:cubicBezTo>
                <a:cubicBezTo>
                  <a:pt x="899" y="1642"/>
                  <a:pt x="898" y="1643"/>
                  <a:pt x="896" y="1643"/>
                </a:cubicBezTo>
                <a:cubicBezTo>
                  <a:pt x="895" y="1645"/>
                  <a:pt x="893" y="1646"/>
                  <a:pt x="892" y="1647"/>
                </a:cubicBezTo>
                <a:cubicBezTo>
                  <a:pt x="892" y="1647"/>
                  <a:pt x="891" y="1646"/>
                  <a:pt x="890" y="1646"/>
                </a:cubicBezTo>
                <a:cubicBezTo>
                  <a:pt x="891" y="1646"/>
                  <a:pt x="895" y="1640"/>
                  <a:pt x="896" y="1639"/>
                </a:cubicBezTo>
                <a:cubicBezTo>
                  <a:pt x="897" y="1638"/>
                  <a:pt x="896" y="1635"/>
                  <a:pt x="894" y="1634"/>
                </a:cubicBezTo>
                <a:close/>
                <a:moveTo>
                  <a:pt x="995" y="1359"/>
                </a:moveTo>
                <a:cubicBezTo>
                  <a:pt x="1000" y="1365"/>
                  <a:pt x="1006" y="1371"/>
                  <a:pt x="1010" y="1377"/>
                </a:cubicBezTo>
                <a:cubicBezTo>
                  <a:pt x="986" y="1396"/>
                  <a:pt x="986" y="1396"/>
                  <a:pt x="986" y="1396"/>
                </a:cubicBezTo>
                <a:cubicBezTo>
                  <a:pt x="986" y="1395"/>
                  <a:pt x="985" y="1395"/>
                  <a:pt x="984" y="1395"/>
                </a:cubicBezTo>
                <a:cubicBezTo>
                  <a:pt x="984" y="1395"/>
                  <a:pt x="983" y="1395"/>
                  <a:pt x="983" y="1395"/>
                </a:cubicBezTo>
                <a:cubicBezTo>
                  <a:pt x="977" y="1380"/>
                  <a:pt x="977" y="1380"/>
                  <a:pt x="977" y="1380"/>
                </a:cubicBezTo>
                <a:cubicBezTo>
                  <a:pt x="985" y="1375"/>
                  <a:pt x="993" y="1368"/>
                  <a:pt x="995" y="1359"/>
                </a:cubicBezTo>
                <a:close/>
                <a:moveTo>
                  <a:pt x="975" y="1360"/>
                </a:moveTo>
                <a:cubicBezTo>
                  <a:pt x="975" y="1302"/>
                  <a:pt x="975" y="1302"/>
                  <a:pt x="975" y="1302"/>
                </a:cubicBezTo>
                <a:cubicBezTo>
                  <a:pt x="977" y="1302"/>
                  <a:pt x="979" y="1303"/>
                  <a:pt x="981" y="1304"/>
                </a:cubicBezTo>
                <a:cubicBezTo>
                  <a:pt x="981" y="1350"/>
                  <a:pt x="981" y="1350"/>
                  <a:pt x="981" y="1350"/>
                </a:cubicBezTo>
                <a:cubicBezTo>
                  <a:pt x="980" y="1353"/>
                  <a:pt x="978" y="1357"/>
                  <a:pt x="975" y="1360"/>
                </a:cubicBezTo>
                <a:close/>
                <a:moveTo>
                  <a:pt x="983" y="1343"/>
                </a:moveTo>
                <a:cubicBezTo>
                  <a:pt x="983" y="1304"/>
                  <a:pt x="983" y="1304"/>
                  <a:pt x="983" y="1304"/>
                </a:cubicBezTo>
                <a:cubicBezTo>
                  <a:pt x="985" y="1305"/>
                  <a:pt x="986" y="1306"/>
                  <a:pt x="988" y="1307"/>
                </a:cubicBezTo>
                <a:cubicBezTo>
                  <a:pt x="988" y="1337"/>
                  <a:pt x="988" y="1337"/>
                  <a:pt x="988" y="1337"/>
                </a:cubicBezTo>
                <a:cubicBezTo>
                  <a:pt x="986" y="1337"/>
                  <a:pt x="984" y="1338"/>
                  <a:pt x="983" y="1341"/>
                </a:cubicBezTo>
                <a:cubicBezTo>
                  <a:pt x="984" y="1340"/>
                  <a:pt x="983" y="1341"/>
                  <a:pt x="983" y="1343"/>
                </a:cubicBezTo>
                <a:close/>
                <a:moveTo>
                  <a:pt x="990" y="1337"/>
                </a:moveTo>
                <a:cubicBezTo>
                  <a:pt x="990" y="1308"/>
                  <a:pt x="990" y="1308"/>
                  <a:pt x="990" y="1308"/>
                </a:cubicBezTo>
                <a:cubicBezTo>
                  <a:pt x="992" y="1309"/>
                  <a:pt x="994" y="1310"/>
                  <a:pt x="996" y="1311"/>
                </a:cubicBezTo>
                <a:cubicBezTo>
                  <a:pt x="996" y="1344"/>
                  <a:pt x="996" y="1344"/>
                  <a:pt x="996" y="1344"/>
                </a:cubicBezTo>
                <a:cubicBezTo>
                  <a:pt x="995" y="1342"/>
                  <a:pt x="994" y="1341"/>
                  <a:pt x="994" y="1341"/>
                </a:cubicBezTo>
                <a:cubicBezTo>
                  <a:pt x="993" y="1339"/>
                  <a:pt x="992" y="1338"/>
                  <a:pt x="990" y="1337"/>
                </a:cubicBezTo>
                <a:close/>
                <a:moveTo>
                  <a:pt x="1027" y="1093"/>
                </a:moveTo>
                <a:cubicBezTo>
                  <a:pt x="1027" y="1094"/>
                  <a:pt x="1026" y="1095"/>
                  <a:pt x="1026" y="1096"/>
                </a:cubicBezTo>
                <a:cubicBezTo>
                  <a:pt x="1023" y="1095"/>
                  <a:pt x="1023" y="1095"/>
                  <a:pt x="1023" y="1095"/>
                </a:cubicBezTo>
                <a:cubicBezTo>
                  <a:pt x="1023" y="1094"/>
                  <a:pt x="1023" y="1093"/>
                  <a:pt x="1023" y="1091"/>
                </a:cubicBezTo>
                <a:lnTo>
                  <a:pt x="1027" y="1093"/>
                </a:lnTo>
                <a:close/>
                <a:moveTo>
                  <a:pt x="1023" y="1089"/>
                </a:moveTo>
                <a:cubicBezTo>
                  <a:pt x="1023" y="1089"/>
                  <a:pt x="1023" y="1088"/>
                  <a:pt x="1024" y="1087"/>
                </a:cubicBezTo>
                <a:cubicBezTo>
                  <a:pt x="1027" y="1088"/>
                  <a:pt x="1027" y="1088"/>
                  <a:pt x="1027" y="1088"/>
                </a:cubicBezTo>
                <a:cubicBezTo>
                  <a:pt x="1027" y="1089"/>
                  <a:pt x="1027" y="1090"/>
                  <a:pt x="1027" y="1091"/>
                </a:cubicBezTo>
                <a:lnTo>
                  <a:pt x="1023" y="1089"/>
                </a:lnTo>
                <a:close/>
                <a:moveTo>
                  <a:pt x="1026" y="1098"/>
                </a:moveTo>
                <a:cubicBezTo>
                  <a:pt x="1026" y="1099"/>
                  <a:pt x="1026" y="1100"/>
                  <a:pt x="1026" y="1102"/>
                </a:cubicBezTo>
                <a:cubicBezTo>
                  <a:pt x="1022" y="1101"/>
                  <a:pt x="1022" y="1101"/>
                  <a:pt x="1022" y="1101"/>
                </a:cubicBezTo>
                <a:cubicBezTo>
                  <a:pt x="1022" y="1099"/>
                  <a:pt x="1022" y="1098"/>
                  <a:pt x="1022" y="1097"/>
                </a:cubicBezTo>
                <a:lnTo>
                  <a:pt x="1026" y="1098"/>
                </a:lnTo>
                <a:close/>
                <a:moveTo>
                  <a:pt x="1025" y="1104"/>
                </a:moveTo>
                <a:cubicBezTo>
                  <a:pt x="1025" y="1105"/>
                  <a:pt x="1025" y="1106"/>
                  <a:pt x="1025" y="1108"/>
                </a:cubicBezTo>
                <a:cubicBezTo>
                  <a:pt x="1022" y="1107"/>
                  <a:pt x="1022" y="1107"/>
                  <a:pt x="1022" y="1107"/>
                </a:cubicBezTo>
                <a:cubicBezTo>
                  <a:pt x="1022" y="1106"/>
                  <a:pt x="1022" y="1105"/>
                  <a:pt x="1022" y="1104"/>
                </a:cubicBezTo>
                <a:cubicBezTo>
                  <a:pt x="1022" y="1104"/>
                  <a:pt x="1022" y="1103"/>
                  <a:pt x="1022" y="1103"/>
                </a:cubicBezTo>
                <a:lnTo>
                  <a:pt x="1025" y="1104"/>
                </a:lnTo>
                <a:close/>
                <a:moveTo>
                  <a:pt x="1025" y="1110"/>
                </a:moveTo>
                <a:cubicBezTo>
                  <a:pt x="1025" y="1111"/>
                  <a:pt x="1025" y="1112"/>
                  <a:pt x="1025" y="1113"/>
                </a:cubicBezTo>
                <a:cubicBezTo>
                  <a:pt x="1021" y="1114"/>
                  <a:pt x="1021" y="1114"/>
                  <a:pt x="1021" y="1114"/>
                </a:cubicBezTo>
                <a:cubicBezTo>
                  <a:pt x="1021" y="1112"/>
                  <a:pt x="1021" y="1110"/>
                  <a:pt x="1022" y="1109"/>
                </a:cubicBezTo>
                <a:lnTo>
                  <a:pt x="1025" y="1110"/>
                </a:lnTo>
                <a:close/>
                <a:moveTo>
                  <a:pt x="1025" y="1115"/>
                </a:moveTo>
                <a:cubicBezTo>
                  <a:pt x="1025" y="1115"/>
                  <a:pt x="1025" y="1115"/>
                  <a:pt x="1025" y="1115"/>
                </a:cubicBezTo>
                <a:cubicBezTo>
                  <a:pt x="1021" y="1127"/>
                  <a:pt x="1021" y="1127"/>
                  <a:pt x="1021" y="1127"/>
                </a:cubicBezTo>
                <a:cubicBezTo>
                  <a:pt x="1021" y="1123"/>
                  <a:pt x="1021" y="1119"/>
                  <a:pt x="1021" y="1116"/>
                </a:cubicBezTo>
                <a:lnTo>
                  <a:pt x="1025" y="1115"/>
                </a:lnTo>
                <a:close/>
                <a:moveTo>
                  <a:pt x="1021" y="1182"/>
                </a:moveTo>
                <a:cubicBezTo>
                  <a:pt x="1030" y="1184"/>
                  <a:pt x="1030" y="1184"/>
                  <a:pt x="1030" y="1184"/>
                </a:cubicBezTo>
                <a:cubicBezTo>
                  <a:pt x="1030" y="1186"/>
                  <a:pt x="1029" y="1188"/>
                  <a:pt x="1029" y="1190"/>
                </a:cubicBezTo>
                <a:cubicBezTo>
                  <a:pt x="1020" y="1188"/>
                  <a:pt x="1020" y="1188"/>
                  <a:pt x="1020" y="1188"/>
                </a:cubicBezTo>
                <a:cubicBezTo>
                  <a:pt x="1021" y="1186"/>
                  <a:pt x="1021" y="1184"/>
                  <a:pt x="1021" y="1182"/>
                </a:cubicBezTo>
                <a:close/>
                <a:moveTo>
                  <a:pt x="1053" y="1465"/>
                </a:moveTo>
                <a:cubicBezTo>
                  <a:pt x="1042" y="1466"/>
                  <a:pt x="1042" y="1466"/>
                  <a:pt x="1042" y="1466"/>
                </a:cubicBezTo>
                <a:cubicBezTo>
                  <a:pt x="1039" y="1462"/>
                  <a:pt x="1037" y="1457"/>
                  <a:pt x="1034" y="1452"/>
                </a:cubicBezTo>
                <a:cubicBezTo>
                  <a:pt x="1033" y="1450"/>
                  <a:pt x="1031" y="1448"/>
                  <a:pt x="1030" y="1447"/>
                </a:cubicBezTo>
                <a:cubicBezTo>
                  <a:pt x="1040" y="1429"/>
                  <a:pt x="1040" y="1429"/>
                  <a:pt x="1040" y="1429"/>
                </a:cubicBezTo>
                <a:cubicBezTo>
                  <a:pt x="1046" y="1443"/>
                  <a:pt x="1050" y="1455"/>
                  <a:pt x="1053" y="1465"/>
                </a:cubicBezTo>
                <a:close/>
                <a:moveTo>
                  <a:pt x="1041" y="1415"/>
                </a:moveTo>
                <a:cubicBezTo>
                  <a:pt x="1041" y="1375"/>
                  <a:pt x="1041" y="1375"/>
                  <a:pt x="1041" y="1375"/>
                </a:cubicBezTo>
                <a:cubicBezTo>
                  <a:pt x="1043" y="1378"/>
                  <a:pt x="1044" y="1380"/>
                  <a:pt x="1045" y="1383"/>
                </a:cubicBezTo>
                <a:cubicBezTo>
                  <a:pt x="1045" y="1423"/>
                  <a:pt x="1045" y="1423"/>
                  <a:pt x="1045" y="1423"/>
                </a:cubicBezTo>
                <a:cubicBezTo>
                  <a:pt x="1044" y="1420"/>
                  <a:pt x="1043" y="1417"/>
                  <a:pt x="1041" y="1415"/>
                </a:cubicBezTo>
                <a:close/>
                <a:moveTo>
                  <a:pt x="1047" y="1428"/>
                </a:moveTo>
                <a:cubicBezTo>
                  <a:pt x="1047" y="1387"/>
                  <a:pt x="1047" y="1387"/>
                  <a:pt x="1047" y="1387"/>
                </a:cubicBezTo>
                <a:cubicBezTo>
                  <a:pt x="1049" y="1391"/>
                  <a:pt x="1050" y="1394"/>
                  <a:pt x="1051" y="1397"/>
                </a:cubicBezTo>
                <a:cubicBezTo>
                  <a:pt x="1051" y="1438"/>
                  <a:pt x="1051" y="1438"/>
                  <a:pt x="1051" y="1438"/>
                </a:cubicBezTo>
                <a:cubicBezTo>
                  <a:pt x="1050" y="1434"/>
                  <a:pt x="1049" y="1431"/>
                  <a:pt x="1047" y="1428"/>
                </a:cubicBezTo>
                <a:close/>
                <a:moveTo>
                  <a:pt x="1027" y="1524"/>
                </a:moveTo>
                <a:cubicBezTo>
                  <a:pt x="1028" y="1525"/>
                  <a:pt x="1029" y="1527"/>
                  <a:pt x="1030" y="1529"/>
                </a:cubicBezTo>
                <a:cubicBezTo>
                  <a:pt x="1026" y="1532"/>
                  <a:pt x="1026" y="1532"/>
                  <a:pt x="1026" y="1532"/>
                </a:cubicBezTo>
                <a:cubicBezTo>
                  <a:pt x="1025" y="1529"/>
                  <a:pt x="1023" y="1527"/>
                  <a:pt x="1022" y="1526"/>
                </a:cubicBezTo>
                <a:lnTo>
                  <a:pt x="1027" y="1524"/>
                </a:lnTo>
                <a:close/>
                <a:moveTo>
                  <a:pt x="1021" y="1524"/>
                </a:moveTo>
                <a:cubicBezTo>
                  <a:pt x="1020" y="1523"/>
                  <a:pt x="1019" y="1521"/>
                  <a:pt x="1018" y="1520"/>
                </a:cubicBezTo>
                <a:cubicBezTo>
                  <a:pt x="1023" y="1517"/>
                  <a:pt x="1023" y="1517"/>
                  <a:pt x="1023" y="1517"/>
                </a:cubicBezTo>
                <a:cubicBezTo>
                  <a:pt x="1023" y="1519"/>
                  <a:pt x="1024" y="1520"/>
                  <a:pt x="1025" y="1522"/>
                </a:cubicBezTo>
                <a:lnTo>
                  <a:pt x="1021" y="1524"/>
                </a:lnTo>
                <a:close/>
                <a:moveTo>
                  <a:pt x="1031" y="1531"/>
                </a:moveTo>
                <a:cubicBezTo>
                  <a:pt x="1032" y="1533"/>
                  <a:pt x="1033" y="1534"/>
                  <a:pt x="1034" y="1536"/>
                </a:cubicBezTo>
                <a:cubicBezTo>
                  <a:pt x="1031" y="1538"/>
                  <a:pt x="1031" y="1538"/>
                  <a:pt x="1031" y="1538"/>
                </a:cubicBezTo>
                <a:cubicBezTo>
                  <a:pt x="1030" y="1536"/>
                  <a:pt x="1028" y="1535"/>
                  <a:pt x="1027" y="1533"/>
                </a:cubicBezTo>
                <a:lnTo>
                  <a:pt x="1031" y="1531"/>
                </a:lnTo>
                <a:close/>
                <a:moveTo>
                  <a:pt x="1035" y="1538"/>
                </a:moveTo>
                <a:cubicBezTo>
                  <a:pt x="1037" y="1539"/>
                  <a:pt x="1038" y="1541"/>
                  <a:pt x="1039" y="1543"/>
                </a:cubicBezTo>
                <a:cubicBezTo>
                  <a:pt x="1035" y="1545"/>
                  <a:pt x="1035" y="1545"/>
                  <a:pt x="1035" y="1545"/>
                </a:cubicBezTo>
                <a:cubicBezTo>
                  <a:pt x="1034" y="1543"/>
                  <a:pt x="1033" y="1541"/>
                  <a:pt x="1032" y="1540"/>
                </a:cubicBezTo>
                <a:lnTo>
                  <a:pt x="1035" y="1538"/>
                </a:lnTo>
                <a:close/>
                <a:moveTo>
                  <a:pt x="1040" y="1544"/>
                </a:moveTo>
                <a:cubicBezTo>
                  <a:pt x="1041" y="1546"/>
                  <a:pt x="1042" y="1547"/>
                  <a:pt x="1042" y="1548"/>
                </a:cubicBezTo>
                <a:cubicBezTo>
                  <a:pt x="1039" y="1550"/>
                  <a:pt x="1039" y="1550"/>
                  <a:pt x="1039" y="1550"/>
                </a:cubicBezTo>
                <a:cubicBezTo>
                  <a:pt x="1038" y="1549"/>
                  <a:pt x="1037" y="1548"/>
                  <a:pt x="1036" y="1546"/>
                </a:cubicBezTo>
                <a:lnTo>
                  <a:pt x="1040" y="1544"/>
                </a:lnTo>
                <a:close/>
                <a:moveTo>
                  <a:pt x="1044" y="1550"/>
                </a:moveTo>
                <a:cubicBezTo>
                  <a:pt x="1045" y="1551"/>
                  <a:pt x="1046" y="1553"/>
                  <a:pt x="1047" y="1554"/>
                </a:cubicBezTo>
                <a:cubicBezTo>
                  <a:pt x="1043" y="1556"/>
                  <a:pt x="1043" y="1556"/>
                  <a:pt x="1043" y="1556"/>
                </a:cubicBezTo>
                <a:cubicBezTo>
                  <a:pt x="1042" y="1555"/>
                  <a:pt x="1041" y="1553"/>
                  <a:pt x="1040" y="1552"/>
                </a:cubicBezTo>
                <a:lnTo>
                  <a:pt x="1044" y="1550"/>
                </a:lnTo>
                <a:close/>
                <a:moveTo>
                  <a:pt x="1048" y="1556"/>
                </a:moveTo>
                <a:cubicBezTo>
                  <a:pt x="1049" y="1557"/>
                  <a:pt x="1050" y="1559"/>
                  <a:pt x="1051" y="1560"/>
                </a:cubicBezTo>
                <a:cubicBezTo>
                  <a:pt x="1047" y="1562"/>
                  <a:pt x="1047" y="1562"/>
                  <a:pt x="1047" y="1562"/>
                </a:cubicBezTo>
                <a:cubicBezTo>
                  <a:pt x="1046" y="1561"/>
                  <a:pt x="1045" y="1559"/>
                  <a:pt x="1044" y="1558"/>
                </a:cubicBezTo>
                <a:lnTo>
                  <a:pt x="1048" y="1556"/>
                </a:lnTo>
                <a:close/>
                <a:moveTo>
                  <a:pt x="1052" y="1562"/>
                </a:moveTo>
                <a:cubicBezTo>
                  <a:pt x="1053" y="1563"/>
                  <a:pt x="1054" y="1565"/>
                  <a:pt x="1055" y="1566"/>
                </a:cubicBezTo>
                <a:cubicBezTo>
                  <a:pt x="1051" y="1568"/>
                  <a:pt x="1051" y="1568"/>
                  <a:pt x="1051" y="1568"/>
                </a:cubicBezTo>
                <a:cubicBezTo>
                  <a:pt x="1050" y="1567"/>
                  <a:pt x="1049" y="1565"/>
                  <a:pt x="1048" y="1564"/>
                </a:cubicBezTo>
                <a:lnTo>
                  <a:pt x="1052" y="1562"/>
                </a:lnTo>
                <a:close/>
                <a:moveTo>
                  <a:pt x="1056" y="1568"/>
                </a:moveTo>
                <a:cubicBezTo>
                  <a:pt x="1057" y="1569"/>
                  <a:pt x="1058" y="1571"/>
                  <a:pt x="1060" y="1572"/>
                </a:cubicBezTo>
                <a:cubicBezTo>
                  <a:pt x="1055" y="1575"/>
                  <a:pt x="1055" y="1575"/>
                  <a:pt x="1055" y="1575"/>
                </a:cubicBezTo>
                <a:cubicBezTo>
                  <a:pt x="1054" y="1573"/>
                  <a:pt x="1053" y="1572"/>
                  <a:pt x="1052" y="1570"/>
                </a:cubicBezTo>
                <a:lnTo>
                  <a:pt x="1056" y="1568"/>
                </a:lnTo>
                <a:close/>
                <a:moveTo>
                  <a:pt x="1047" y="1535"/>
                </a:moveTo>
                <a:cubicBezTo>
                  <a:pt x="1043" y="1524"/>
                  <a:pt x="1043" y="1524"/>
                  <a:pt x="1043" y="1524"/>
                </a:cubicBezTo>
                <a:cubicBezTo>
                  <a:pt x="1043" y="1524"/>
                  <a:pt x="1043" y="1523"/>
                  <a:pt x="1043" y="1522"/>
                </a:cubicBezTo>
                <a:cubicBezTo>
                  <a:pt x="1043" y="1521"/>
                  <a:pt x="1042" y="1519"/>
                  <a:pt x="1040" y="1519"/>
                </a:cubicBezTo>
                <a:cubicBezTo>
                  <a:pt x="1040" y="1519"/>
                  <a:pt x="1040" y="1519"/>
                  <a:pt x="1040" y="1519"/>
                </a:cubicBezTo>
                <a:cubicBezTo>
                  <a:pt x="1035" y="1509"/>
                  <a:pt x="1035" y="1509"/>
                  <a:pt x="1035" y="1509"/>
                </a:cubicBezTo>
                <a:cubicBezTo>
                  <a:pt x="1036" y="1508"/>
                  <a:pt x="1036" y="1507"/>
                  <a:pt x="1036" y="1506"/>
                </a:cubicBezTo>
                <a:cubicBezTo>
                  <a:pt x="1036" y="1503"/>
                  <a:pt x="1034" y="1501"/>
                  <a:pt x="1032" y="1501"/>
                </a:cubicBezTo>
                <a:cubicBezTo>
                  <a:pt x="1031" y="1501"/>
                  <a:pt x="1031" y="1501"/>
                  <a:pt x="1031" y="1501"/>
                </a:cubicBezTo>
                <a:cubicBezTo>
                  <a:pt x="1025" y="1490"/>
                  <a:pt x="1025" y="1490"/>
                  <a:pt x="1025" y="1490"/>
                </a:cubicBezTo>
                <a:cubicBezTo>
                  <a:pt x="1026" y="1490"/>
                  <a:pt x="1026" y="1488"/>
                  <a:pt x="1026" y="1487"/>
                </a:cubicBezTo>
                <a:cubicBezTo>
                  <a:pt x="1026" y="1484"/>
                  <a:pt x="1024" y="1482"/>
                  <a:pt x="1022" y="1482"/>
                </a:cubicBezTo>
                <a:cubicBezTo>
                  <a:pt x="1021" y="1482"/>
                  <a:pt x="1021" y="1482"/>
                  <a:pt x="1020" y="1483"/>
                </a:cubicBezTo>
                <a:cubicBezTo>
                  <a:pt x="1015" y="1473"/>
                  <a:pt x="1015" y="1473"/>
                  <a:pt x="1015" y="1473"/>
                </a:cubicBezTo>
                <a:cubicBezTo>
                  <a:pt x="1016" y="1472"/>
                  <a:pt x="1017" y="1470"/>
                  <a:pt x="1017" y="1469"/>
                </a:cubicBezTo>
                <a:cubicBezTo>
                  <a:pt x="1017" y="1465"/>
                  <a:pt x="1014" y="1463"/>
                  <a:pt x="1011" y="1463"/>
                </a:cubicBezTo>
                <a:cubicBezTo>
                  <a:pt x="1011" y="1463"/>
                  <a:pt x="1010" y="1463"/>
                  <a:pt x="1010" y="1463"/>
                </a:cubicBezTo>
                <a:cubicBezTo>
                  <a:pt x="1006" y="1457"/>
                  <a:pt x="1006" y="1457"/>
                  <a:pt x="1006" y="1457"/>
                </a:cubicBezTo>
                <a:cubicBezTo>
                  <a:pt x="1022" y="1451"/>
                  <a:pt x="1053" y="1540"/>
                  <a:pt x="1063" y="1569"/>
                </a:cubicBezTo>
                <a:cubicBezTo>
                  <a:pt x="1049" y="1540"/>
                  <a:pt x="1049" y="1540"/>
                  <a:pt x="1049" y="1540"/>
                </a:cubicBezTo>
                <a:cubicBezTo>
                  <a:pt x="1050" y="1540"/>
                  <a:pt x="1051" y="1539"/>
                  <a:pt x="1051" y="1538"/>
                </a:cubicBezTo>
                <a:cubicBezTo>
                  <a:pt x="1051" y="1536"/>
                  <a:pt x="1049" y="1535"/>
                  <a:pt x="1047" y="1535"/>
                </a:cubicBezTo>
                <a:close/>
                <a:moveTo>
                  <a:pt x="1034" y="1506"/>
                </a:moveTo>
                <a:cubicBezTo>
                  <a:pt x="1034" y="1507"/>
                  <a:pt x="1033" y="1507"/>
                  <a:pt x="1032" y="1507"/>
                </a:cubicBezTo>
                <a:cubicBezTo>
                  <a:pt x="1031" y="1507"/>
                  <a:pt x="1030" y="1507"/>
                  <a:pt x="1030" y="1506"/>
                </a:cubicBezTo>
                <a:cubicBezTo>
                  <a:pt x="1030" y="1505"/>
                  <a:pt x="1031" y="1504"/>
                  <a:pt x="1032" y="1504"/>
                </a:cubicBezTo>
                <a:cubicBezTo>
                  <a:pt x="1033" y="1504"/>
                  <a:pt x="1034" y="1505"/>
                  <a:pt x="1034" y="1506"/>
                </a:cubicBezTo>
                <a:close/>
                <a:moveTo>
                  <a:pt x="1024" y="1487"/>
                </a:moveTo>
                <a:cubicBezTo>
                  <a:pt x="1024" y="1488"/>
                  <a:pt x="1023" y="1489"/>
                  <a:pt x="1022" y="1489"/>
                </a:cubicBezTo>
                <a:cubicBezTo>
                  <a:pt x="1021" y="1489"/>
                  <a:pt x="1020" y="1488"/>
                  <a:pt x="1020" y="1487"/>
                </a:cubicBezTo>
                <a:cubicBezTo>
                  <a:pt x="1020" y="1486"/>
                  <a:pt x="1021" y="1485"/>
                  <a:pt x="1022" y="1485"/>
                </a:cubicBezTo>
                <a:cubicBezTo>
                  <a:pt x="1023" y="1485"/>
                  <a:pt x="1024" y="1486"/>
                  <a:pt x="1024" y="1487"/>
                </a:cubicBezTo>
                <a:close/>
                <a:moveTo>
                  <a:pt x="1013" y="1469"/>
                </a:moveTo>
                <a:cubicBezTo>
                  <a:pt x="1013" y="1470"/>
                  <a:pt x="1012" y="1471"/>
                  <a:pt x="1011" y="1471"/>
                </a:cubicBezTo>
                <a:cubicBezTo>
                  <a:pt x="1010" y="1471"/>
                  <a:pt x="1009" y="1470"/>
                  <a:pt x="1009" y="1469"/>
                </a:cubicBezTo>
                <a:cubicBezTo>
                  <a:pt x="1009" y="1468"/>
                  <a:pt x="1010" y="1467"/>
                  <a:pt x="1011" y="1467"/>
                </a:cubicBezTo>
                <a:cubicBezTo>
                  <a:pt x="1012" y="1467"/>
                  <a:pt x="1013" y="1468"/>
                  <a:pt x="1013" y="1469"/>
                </a:cubicBezTo>
                <a:close/>
                <a:moveTo>
                  <a:pt x="1033" y="1483"/>
                </a:moveTo>
                <a:cubicBezTo>
                  <a:pt x="1038" y="1480"/>
                  <a:pt x="1038" y="1480"/>
                  <a:pt x="1038" y="1480"/>
                </a:cubicBezTo>
                <a:cubicBezTo>
                  <a:pt x="1038" y="1482"/>
                  <a:pt x="1039" y="1483"/>
                  <a:pt x="1040" y="1484"/>
                </a:cubicBezTo>
                <a:cubicBezTo>
                  <a:pt x="1035" y="1487"/>
                  <a:pt x="1035" y="1487"/>
                  <a:pt x="1035" y="1487"/>
                </a:cubicBezTo>
                <a:cubicBezTo>
                  <a:pt x="1034" y="1485"/>
                  <a:pt x="1034" y="1484"/>
                  <a:pt x="1033" y="1483"/>
                </a:cubicBezTo>
                <a:close/>
                <a:moveTo>
                  <a:pt x="1032" y="1481"/>
                </a:moveTo>
                <a:cubicBezTo>
                  <a:pt x="1031" y="1480"/>
                  <a:pt x="1031" y="1479"/>
                  <a:pt x="1030" y="1477"/>
                </a:cubicBezTo>
                <a:cubicBezTo>
                  <a:pt x="1030" y="1477"/>
                  <a:pt x="1030" y="1477"/>
                  <a:pt x="1030" y="1476"/>
                </a:cubicBezTo>
                <a:cubicBezTo>
                  <a:pt x="1034" y="1474"/>
                  <a:pt x="1034" y="1474"/>
                  <a:pt x="1034" y="1474"/>
                </a:cubicBezTo>
                <a:cubicBezTo>
                  <a:pt x="1035" y="1475"/>
                  <a:pt x="1035" y="1476"/>
                  <a:pt x="1035" y="1476"/>
                </a:cubicBezTo>
                <a:cubicBezTo>
                  <a:pt x="1036" y="1477"/>
                  <a:pt x="1036" y="1478"/>
                  <a:pt x="1037" y="1479"/>
                </a:cubicBezTo>
                <a:lnTo>
                  <a:pt x="1032" y="1481"/>
                </a:lnTo>
                <a:close/>
                <a:moveTo>
                  <a:pt x="1029" y="1475"/>
                </a:moveTo>
                <a:cubicBezTo>
                  <a:pt x="1028" y="1474"/>
                  <a:pt x="1028" y="1472"/>
                  <a:pt x="1027" y="1471"/>
                </a:cubicBezTo>
                <a:cubicBezTo>
                  <a:pt x="1031" y="1469"/>
                  <a:pt x="1031" y="1469"/>
                  <a:pt x="1031" y="1469"/>
                </a:cubicBezTo>
                <a:cubicBezTo>
                  <a:pt x="1032" y="1470"/>
                  <a:pt x="1032" y="1471"/>
                  <a:pt x="1033" y="1472"/>
                </a:cubicBezTo>
                <a:lnTo>
                  <a:pt x="1029" y="1475"/>
                </a:lnTo>
                <a:close/>
                <a:moveTo>
                  <a:pt x="1026" y="1469"/>
                </a:moveTo>
                <a:cubicBezTo>
                  <a:pt x="1025" y="1469"/>
                  <a:pt x="1025" y="1468"/>
                  <a:pt x="1024" y="1467"/>
                </a:cubicBezTo>
                <a:cubicBezTo>
                  <a:pt x="1029" y="1465"/>
                  <a:pt x="1029" y="1465"/>
                  <a:pt x="1029" y="1465"/>
                </a:cubicBezTo>
                <a:cubicBezTo>
                  <a:pt x="1029" y="1466"/>
                  <a:pt x="1030" y="1466"/>
                  <a:pt x="1030" y="1467"/>
                </a:cubicBezTo>
                <a:lnTo>
                  <a:pt x="1026" y="1469"/>
                </a:lnTo>
                <a:close/>
                <a:moveTo>
                  <a:pt x="1023" y="1465"/>
                </a:moveTo>
                <a:cubicBezTo>
                  <a:pt x="1023" y="1464"/>
                  <a:pt x="1022" y="1463"/>
                  <a:pt x="1021" y="1462"/>
                </a:cubicBezTo>
                <a:cubicBezTo>
                  <a:pt x="1025" y="1460"/>
                  <a:pt x="1025" y="1460"/>
                  <a:pt x="1025" y="1460"/>
                </a:cubicBezTo>
                <a:cubicBezTo>
                  <a:pt x="1026" y="1461"/>
                  <a:pt x="1027" y="1462"/>
                  <a:pt x="1027" y="1463"/>
                </a:cubicBezTo>
                <a:lnTo>
                  <a:pt x="1023" y="1465"/>
                </a:lnTo>
                <a:close/>
                <a:moveTo>
                  <a:pt x="1020" y="1460"/>
                </a:moveTo>
                <a:cubicBezTo>
                  <a:pt x="1019" y="1459"/>
                  <a:pt x="1018" y="1459"/>
                  <a:pt x="1018" y="1458"/>
                </a:cubicBezTo>
                <a:cubicBezTo>
                  <a:pt x="1022" y="1454"/>
                  <a:pt x="1022" y="1454"/>
                  <a:pt x="1022" y="1454"/>
                </a:cubicBezTo>
                <a:cubicBezTo>
                  <a:pt x="1023" y="1455"/>
                  <a:pt x="1023" y="1457"/>
                  <a:pt x="1024" y="1458"/>
                </a:cubicBezTo>
                <a:lnTo>
                  <a:pt x="1020" y="1460"/>
                </a:lnTo>
                <a:close/>
                <a:moveTo>
                  <a:pt x="1016" y="1456"/>
                </a:moveTo>
                <a:cubicBezTo>
                  <a:pt x="1016" y="1456"/>
                  <a:pt x="1015" y="1455"/>
                  <a:pt x="1014" y="1454"/>
                </a:cubicBezTo>
                <a:cubicBezTo>
                  <a:pt x="1018" y="1449"/>
                  <a:pt x="1018" y="1449"/>
                  <a:pt x="1018" y="1449"/>
                </a:cubicBezTo>
                <a:cubicBezTo>
                  <a:pt x="1019" y="1450"/>
                  <a:pt x="1020" y="1451"/>
                  <a:pt x="1021" y="1453"/>
                </a:cubicBezTo>
                <a:lnTo>
                  <a:pt x="1016" y="1456"/>
                </a:lnTo>
                <a:close/>
                <a:moveTo>
                  <a:pt x="1012" y="1453"/>
                </a:moveTo>
                <a:cubicBezTo>
                  <a:pt x="1012" y="1453"/>
                  <a:pt x="1011" y="1452"/>
                  <a:pt x="1010" y="1452"/>
                </a:cubicBezTo>
                <a:cubicBezTo>
                  <a:pt x="1013" y="1444"/>
                  <a:pt x="1013" y="1444"/>
                  <a:pt x="1013" y="1444"/>
                </a:cubicBezTo>
                <a:cubicBezTo>
                  <a:pt x="1013" y="1444"/>
                  <a:pt x="1014" y="1444"/>
                  <a:pt x="1014" y="1445"/>
                </a:cubicBezTo>
                <a:cubicBezTo>
                  <a:pt x="1015" y="1446"/>
                  <a:pt x="1016" y="1447"/>
                  <a:pt x="1017" y="1448"/>
                </a:cubicBezTo>
                <a:lnTo>
                  <a:pt x="1012" y="1453"/>
                </a:lnTo>
                <a:close/>
                <a:moveTo>
                  <a:pt x="1008" y="1452"/>
                </a:moveTo>
                <a:cubicBezTo>
                  <a:pt x="1008" y="1451"/>
                  <a:pt x="1007" y="1451"/>
                  <a:pt x="1007" y="1452"/>
                </a:cubicBezTo>
                <a:cubicBezTo>
                  <a:pt x="1005" y="1440"/>
                  <a:pt x="1005" y="1440"/>
                  <a:pt x="1005" y="1440"/>
                </a:cubicBezTo>
                <a:cubicBezTo>
                  <a:pt x="1007" y="1440"/>
                  <a:pt x="1009" y="1441"/>
                  <a:pt x="1011" y="1442"/>
                </a:cubicBezTo>
                <a:lnTo>
                  <a:pt x="1008" y="1452"/>
                </a:lnTo>
                <a:close/>
                <a:moveTo>
                  <a:pt x="1008" y="1464"/>
                </a:moveTo>
                <a:cubicBezTo>
                  <a:pt x="1006" y="1465"/>
                  <a:pt x="1005" y="1467"/>
                  <a:pt x="1005" y="1469"/>
                </a:cubicBezTo>
                <a:cubicBezTo>
                  <a:pt x="1005" y="1472"/>
                  <a:pt x="1008" y="1475"/>
                  <a:pt x="1011" y="1475"/>
                </a:cubicBezTo>
                <a:cubicBezTo>
                  <a:pt x="1012" y="1475"/>
                  <a:pt x="1013" y="1474"/>
                  <a:pt x="1013" y="1474"/>
                </a:cubicBezTo>
                <a:cubicBezTo>
                  <a:pt x="1018" y="1484"/>
                  <a:pt x="1018" y="1484"/>
                  <a:pt x="1018" y="1484"/>
                </a:cubicBezTo>
                <a:cubicBezTo>
                  <a:pt x="1018" y="1485"/>
                  <a:pt x="1017" y="1486"/>
                  <a:pt x="1017" y="1487"/>
                </a:cubicBezTo>
                <a:cubicBezTo>
                  <a:pt x="1017" y="1490"/>
                  <a:pt x="1019" y="1492"/>
                  <a:pt x="1022" y="1492"/>
                </a:cubicBezTo>
                <a:cubicBezTo>
                  <a:pt x="1022" y="1492"/>
                  <a:pt x="1023" y="1492"/>
                  <a:pt x="1023" y="1491"/>
                </a:cubicBezTo>
                <a:cubicBezTo>
                  <a:pt x="1029" y="1502"/>
                  <a:pt x="1029" y="1502"/>
                  <a:pt x="1029" y="1502"/>
                </a:cubicBezTo>
                <a:cubicBezTo>
                  <a:pt x="1028" y="1503"/>
                  <a:pt x="1027" y="1504"/>
                  <a:pt x="1027" y="1506"/>
                </a:cubicBezTo>
                <a:cubicBezTo>
                  <a:pt x="1027" y="1508"/>
                  <a:pt x="1029" y="1510"/>
                  <a:pt x="1032" y="1510"/>
                </a:cubicBezTo>
                <a:cubicBezTo>
                  <a:pt x="1032" y="1510"/>
                  <a:pt x="1033" y="1510"/>
                  <a:pt x="1033" y="1510"/>
                </a:cubicBezTo>
                <a:cubicBezTo>
                  <a:pt x="1038" y="1520"/>
                  <a:pt x="1038" y="1520"/>
                  <a:pt x="1038" y="1520"/>
                </a:cubicBezTo>
                <a:cubicBezTo>
                  <a:pt x="1037" y="1521"/>
                  <a:pt x="1037" y="1521"/>
                  <a:pt x="1037" y="1522"/>
                </a:cubicBezTo>
                <a:cubicBezTo>
                  <a:pt x="1037" y="1524"/>
                  <a:pt x="1038" y="1526"/>
                  <a:pt x="1040" y="1526"/>
                </a:cubicBezTo>
                <a:cubicBezTo>
                  <a:pt x="1040" y="1526"/>
                  <a:pt x="1041" y="1526"/>
                  <a:pt x="1041" y="1525"/>
                </a:cubicBezTo>
                <a:cubicBezTo>
                  <a:pt x="1045" y="1535"/>
                  <a:pt x="1045" y="1535"/>
                  <a:pt x="1045" y="1535"/>
                </a:cubicBezTo>
                <a:cubicBezTo>
                  <a:pt x="1045" y="1536"/>
                  <a:pt x="1044" y="1537"/>
                  <a:pt x="1044" y="1538"/>
                </a:cubicBezTo>
                <a:cubicBezTo>
                  <a:pt x="1044" y="1540"/>
                  <a:pt x="1046" y="1541"/>
                  <a:pt x="1047" y="1541"/>
                </a:cubicBezTo>
                <a:cubicBezTo>
                  <a:pt x="1057" y="1561"/>
                  <a:pt x="1057" y="1561"/>
                  <a:pt x="1057" y="1561"/>
                </a:cubicBezTo>
                <a:cubicBezTo>
                  <a:pt x="1036" y="1531"/>
                  <a:pt x="995" y="1469"/>
                  <a:pt x="1005" y="1458"/>
                </a:cubicBezTo>
                <a:lnTo>
                  <a:pt x="1008" y="1464"/>
                </a:lnTo>
                <a:close/>
                <a:moveTo>
                  <a:pt x="1003" y="1452"/>
                </a:moveTo>
                <a:cubicBezTo>
                  <a:pt x="996" y="1439"/>
                  <a:pt x="996" y="1439"/>
                  <a:pt x="996" y="1439"/>
                </a:cubicBezTo>
                <a:cubicBezTo>
                  <a:pt x="999" y="1439"/>
                  <a:pt x="1001" y="1439"/>
                  <a:pt x="1003" y="1440"/>
                </a:cubicBezTo>
                <a:cubicBezTo>
                  <a:pt x="1005" y="1452"/>
                  <a:pt x="1005" y="1452"/>
                  <a:pt x="1005" y="1452"/>
                </a:cubicBezTo>
                <a:cubicBezTo>
                  <a:pt x="1004" y="1452"/>
                  <a:pt x="1004" y="1452"/>
                  <a:pt x="1003" y="1452"/>
                </a:cubicBezTo>
                <a:close/>
                <a:moveTo>
                  <a:pt x="1003" y="1480"/>
                </a:moveTo>
                <a:cubicBezTo>
                  <a:pt x="1004" y="1481"/>
                  <a:pt x="1004" y="1483"/>
                  <a:pt x="1005" y="1484"/>
                </a:cubicBezTo>
                <a:cubicBezTo>
                  <a:pt x="998" y="1488"/>
                  <a:pt x="998" y="1488"/>
                  <a:pt x="998" y="1488"/>
                </a:cubicBezTo>
                <a:cubicBezTo>
                  <a:pt x="997" y="1486"/>
                  <a:pt x="996" y="1485"/>
                  <a:pt x="996" y="1484"/>
                </a:cubicBezTo>
                <a:lnTo>
                  <a:pt x="1003" y="1480"/>
                </a:lnTo>
                <a:close/>
                <a:moveTo>
                  <a:pt x="995" y="1482"/>
                </a:moveTo>
                <a:cubicBezTo>
                  <a:pt x="994" y="1481"/>
                  <a:pt x="994" y="1479"/>
                  <a:pt x="993" y="1478"/>
                </a:cubicBezTo>
                <a:cubicBezTo>
                  <a:pt x="1001" y="1474"/>
                  <a:pt x="1001" y="1474"/>
                  <a:pt x="1001" y="1474"/>
                </a:cubicBezTo>
                <a:cubicBezTo>
                  <a:pt x="1001" y="1475"/>
                  <a:pt x="1002" y="1477"/>
                  <a:pt x="1002" y="1478"/>
                </a:cubicBezTo>
                <a:lnTo>
                  <a:pt x="995" y="1482"/>
                </a:lnTo>
                <a:close/>
                <a:moveTo>
                  <a:pt x="1006" y="1486"/>
                </a:moveTo>
                <a:cubicBezTo>
                  <a:pt x="1006" y="1487"/>
                  <a:pt x="1007" y="1488"/>
                  <a:pt x="1007" y="1490"/>
                </a:cubicBezTo>
                <a:cubicBezTo>
                  <a:pt x="1001" y="1493"/>
                  <a:pt x="1001" y="1493"/>
                  <a:pt x="1001" y="1493"/>
                </a:cubicBezTo>
                <a:cubicBezTo>
                  <a:pt x="1000" y="1492"/>
                  <a:pt x="999" y="1491"/>
                  <a:pt x="999" y="1489"/>
                </a:cubicBezTo>
                <a:lnTo>
                  <a:pt x="1006" y="1486"/>
                </a:lnTo>
                <a:close/>
                <a:moveTo>
                  <a:pt x="1008" y="1491"/>
                </a:moveTo>
                <a:cubicBezTo>
                  <a:pt x="1009" y="1493"/>
                  <a:pt x="1010" y="1495"/>
                  <a:pt x="1011" y="1497"/>
                </a:cubicBezTo>
                <a:cubicBezTo>
                  <a:pt x="1005" y="1500"/>
                  <a:pt x="1005" y="1500"/>
                  <a:pt x="1005" y="1500"/>
                </a:cubicBezTo>
                <a:cubicBezTo>
                  <a:pt x="1004" y="1498"/>
                  <a:pt x="1003" y="1497"/>
                  <a:pt x="1002" y="1495"/>
                </a:cubicBezTo>
                <a:lnTo>
                  <a:pt x="1008" y="1491"/>
                </a:lnTo>
                <a:close/>
                <a:moveTo>
                  <a:pt x="1012" y="1499"/>
                </a:moveTo>
                <a:cubicBezTo>
                  <a:pt x="1013" y="1500"/>
                  <a:pt x="1014" y="1501"/>
                  <a:pt x="1014" y="1503"/>
                </a:cubicBezTo>
                <a:cubicBezTo>
                  <a:pt x="1009" y="1506"/>
                  <a:pt x="1009" y="1506"/>
                  <a:pt x="1009" y="1506"/>
                </a:cubicBezTo>
                <a:cubicBezTo>
                  <a:pt x="1008" y="1505"/>
                  <a:pt x="1007" y="1503"/>
                  <a:pt x="1006" y="1502"/>
                </a:cubicBezTo>
                <a:lnTo>
                  <a:pt x="1012" y="1499"/>
                </a:lnTo>
                <a:close/>
                <a:moveTo>
                  <a:pt x="1015" y="1505"/>
                </a:moveTo>
                <a:cubicBezTo>
                  <a:pt x="1016" y="1506"/>
                  <a:pt x="1017" y="1508"/>
                  <a:pt x="1018" y="1509"/>
                </a:cubicBezTo>
                <a:cubicBezTo>
                  <a:pt x="1013" y="1512"/>
                  <a:pt x="1013" y="1512"/>
                  <a:pt x="1013" y="1512"/>
                </a:cubicBezTo>
                <a:cubicBezTo>
                  <a:pt x="1012" y="1511"/>
                  <a:pt x="1011" y="1509"/>
                  <a:pt x="1010" y="1508"/>
                </a:cubicBezTo>
                <a:lnTo>
                  <a:pt x="1015" y="1505"/>
                </a:lnTo>
                <a:close/>
                <a:moveTo>
                  <a:pt x="1014" y="1514"/>
                </a:moveTo>
                <a:cubicBezTo>
                  <a:pt x="1019" y="1511"/>
                  <a:pt x="1019" y="1511"/>
                  <a:pt x="1019" y="1511"/>
                </a:cubicBezTo>
                <a:cubicBezTo>
                  <a:pt x="1020" y="1512"/>
                  <a:pt x="1021" y="1514"/>
                  <a:pt x="1021" y="1515"/>
                </a:cubicBezTo>
                <a:cubicBezTo>
                  <a:pt x="1017" y="1518"/>
                  <a:pt x="1017" y="1518"/>
                  <a:pt x="1017" y="1518"/>
                </a:cubicBezTo>
                <a:cubicBezTo>
                  <a:pt x="1016" y="1517"/>
                  <a:pt x="1015" y="1515"/>
                  <a:pt x="1014" y="1514"/>
                </a:cubicBezTo>
                <a:close/>
                <a:moveTo>
                  <a:pt x="1015" y="1555"/>
                </a:moveTo>
                <a:cubicBezTo>
                  <a:pt x="1014" y="1566"/>
                  <a:pt x="1014" y="1566"/>
                  <a:pt x="1014" y="1566"/>
                </a:cubicBezTo>
                <a:cubicBezTo>
                  <a:pt x="1014" y="1566"/>
                  <a:pt x="1013" y="1566"/>
                  <a:pt x="1013" y="1566"/>
                </a:cubicBezTo>
                <a:cubicBezTo>
                  <a:pt x="1010" y="1554"/>
                  <a:pt x="1010" y="1554"/>
                  <a:pt x="1010" y="1554"/>
                </a:cubicBezTo>
                <a:cubicBezTo>
                  <a:pt x="1012" y="1554"/>
                  <a:pt x="1013" y="1555"/>
                  <a:pt x="1015" y="1555"/>
                </a:cubicBezTo>
                <a:close/>
                <a:moveTo>
                  <a:pt x="1017" y="1556"/>
                </a:moveTo>
                <a:cubicBezTo>
                  <a:pt x="1019" y="1557"/>
                  <a:pt x="1021" y="1558"/>
                  <a:pt x="1023" y="1560"/>
                </a:cubicBezTo>
                <a:cubicBezTo>
                  <a:pt x="1020" y="1567"/>
                  <a:pt x="1020" y="1567"/>
                  <a:pt x="1020" y="1567"/>
                </a:cubicBezTo>
                <a:cubicBezTo>
                  <a:pt x="1019" y="1566"/>
                  <a:pt x="1018" y="1566"/>
                  <a:pt x="1016" y="1566"/>
                </a:cubicBezTo>
                <a:lnTo>
                  <a:pt x="1017" y="1556"/>
                </a:lnTo>
                <a:close/>
                <a:moveTo>
                  <a:pt x="1025" y="1561"/>
                </a:moveTo>
                <a:cubicBezTo>
                  <a:pt x="1026" y="1562"/>
                  <a:pt x="1027" y="1563"/>
                  <a:pt x="1029" y="1564"/>
                </a:cubicBezTo>
                <a:cubicBezTo>
                  <a:pt x="1023" y="1569"/>
                  <a:pt x="1023" y="1569"/>
                  <a:pt x="1023" y="1569"/>
                </a:cubicBezTo>
                <a:cubicBezTo>
                  <a:pt x="1023" y="1568"/>
                  <a:pt x="1022" y="1568"/>
                  <a:pt x="1022" y="1568"/>
                </a:cubicBezTo>
                <a:lnTo>
                  <a:pt x="1025" y="1561"/>
                </a:lnTo>
                <a:close/>
                <a:moveTo>
                  <a:pt x="1030" y="1565"/>
                </a:moveTo>
                <a:cubicBezTo>
                  <a:pt x="1031" y="1567"/>
                  <a:pt x="1033" y="1568"/>
                  <a:pt x="1034" y="1569"/>
                </a:cubicBezTo>
                <a:cubicBezTo>
                  <a:pt x="1028" y="1573"/>
                  <a:pt x="1028" y="1573"/>
                  <a:pt x="1028" y="1573"/>
                </a:cubicBezTo>
                <a:cubicBezTo>
                  <a:pt x="1027" y="1572"/>
                  <a:pt x="1026" y="1571"/>
                  <a:pt x="1025" y="1570"/>
                </a:cubicBezTo>
                <a:lnTo>
                  <a:pt x="1030" y="1565"/>
                </a:lnTo>
                <a:close/>
                <a:moveTo>
                  <a:pt x="1035" y="1571"/>
                </a:moveTo>
                <a:cubicBezTo>
                  <a:pt x="1036" y="1572"/>
                  <a:pt x="1037" y="1573"/>
                  <a:pt x="1038" y="1574"/>
                </a:cubicBezTo>
                <a:cubicBezTo>
                  <a:pt x="1032" y="1578"/>
                  <a:pt x="1032" y="1578"/>
                  <a:pt x="1032" y="1578"/>
                </a:cubicBezTo>
                <a:cubicBezTo>
                  <a:pt x="1031" y="1577"/>
                  <a:pt x="1031" y="1576"/>
                  <a:pt x="1030" y="1575"/>
                </a:cubicBezTo>
                <a:lnTo>
                  <a:pt x="1035" y="1571"/>
                </a:lnTo>
                <a:close/>
                <a:moveTo>
                  <a:pt x="1039" y="1575"/>
                </a:moveTo>
                <a:cubicBezTo>
                  <a:pt x="1040" y="1577"/>
                  <a:pt x="1041" y="1578"/>
                  <a:pt x="1043" y="1580"/>
                </a:cubicBezTo>
                <a:cubicBezTo>
                  <a:pt x="1037" y="1584"/>
                  <a:pt x="1037" y="1584"/>
                  <a:pt x="1037" y="1584"/>
                </a:cubicBezTo>
                <a:cubicBezTo>
                  <a:pt x="1036" y="1583"/>
                  <a:pt x="1035" y="1581"/>
                  <a:pt x="1033" y="1579"/>
                </a:cubicBezTo>
                <a:lnTo>
                  <a:pt x="1039" y="1575"/>
                </a:lnTo>
                <a:close/>
                <a:moveTo>
                  <a:pt x="1044" y="1582"/>
                </a:moveTo>
                <a:cubicBezTo>
                  <a:pt x="1045" y="1583"/>
                  <a:pt x="1046" y="1584"/>
                  <a:pt x="1046" y="1586"/>
                </a:cubicBezTo>
                <a:cubicBezTo>
                  <a:pt x="1041" y="1590"/>
                  <a:pt x="1041" y="1590"/>
                  <a:pt x="1041" y="1590"/>
                </a:cubicBezTo>
                <a:cubicBezTo>
                  <a:pt x="1040" y="1590"/>
                  <a:pt x="1040" y="1590"/>
                  <a:pt x="1040" y="1590"/>
                </a:cubicBezTo>
                <a:cubicBezTo>
                  <a:pt x="1040" y="1589"/>
                  <a:pt x="1039" y="1587"/>
                  <a:pt x="1038" y="1586"/>
                </a:cubicBezTo>
                <a:lnTo>
                  <a:pt x="1044" y="1582"/>
                </a:lnTo>
                <a:close/>
                <a:moveTo>
                  <a:pt x="1048" y="1588"/>
                </a:moveTo>
                <a:cubicBezTo>
                  <a:pt x="1049" y="1589"/>
                  <a:pt x="1050" y="1591"/>
                  <a:pt x="1050" y="1593"/>
                </a:cubicBezTo>
                <a:cubicBezTo>
                  <a:pt x="1045" y="1597"/>
                  <a:pt x="1045" y="1597"/>
                  <a:pt x="1045" y="1597"/>
                </a:cubicBezTo>
                <a:cubicBezTo>
                  <a:pt x="1044" y="1595"/>
                  <a:pt x="1043" y="1594"/>
                  <a:pt x="1042" y="1592"/>
                </a:cubicBezTo>
                <a:lnTo>
                  <a:pt x="1048" y="1588"/>
                </a:lnTo>
                <a:close/>
                <a:moveTo>
                  <a:pt x="1051" y="1594"/>
                </a:moveTo>
                <a:cubicBezTo>
                  <a:pt x="1052" y="1596"/>
                  <a:pt x="1053" y="1598"/>
                  <a:pt x="1054" y="1599"/>
                </a:cubicBezTo>
                <a:cubicBezTo>
                  <a:pt x="1048" y="1604"/>
                  <a:pt x="1048" y="1604"/>
                  <a:pt x="1048" y="1604"/>
                </a:cubicBezTo>
                <a:cubicBezTo>
                  <a:pt x="1047" y="1602"/>
                  <a:pt x="1047" y="1601"/>
                  <a:pt x="1046" y="1599"/>
                </a:cubicBezTo>
                <a:lnTo>
                  <a:pt x="1051" y="1594"/>
                </a:lnTo>
                <a:close/>
                <a:moveTo>
                  <a:pt x="1055" y="1601"/>
                </a:moveTo>
                <a:cubicBezTo>
                  <a:pt x="1056" y="1603"/>
                  <a:pt x="1056" y="1604"/>
                  <a:pt x="1057" y="1605"/>
                </a:cubicBezTo>
                <a:cubicBezTo>
                  <a:pt x="1051" y="1610"/>
                  <a:pt x="1051" y="1610"/>
                  <a:pt x="1051" y="1610"/>
                </a:cubicBezTo>
                <a:cubicBezTo>
                  <a:pt x="1051" y="1608"/>
                  <a:pt x="1050" y="1607"/>
                  <a:pt x="1049" y="1606"/>
                </a:cubicBezTo>
                <a:lnTo>
                  <a:pt x="1055" y="1601"/>
                </a:lnTo>
                <a:close/>
                <a:moveTo>
                  <a:pt x="1058" y="1607"/>
                </a:moveTo>
                <a:cubicBezTo>
                  <a:pt x="1058" y="1609"/>
                  <a:pt x="1059" y="1610"/>
                  <a:pt x="1060" y="1611"/>
                </a:cubicBezTo>
                <a:cubicBezTo>
                  <a:pt x="1054" y="1616"/>
                  <a:pt x="1054" y="1616"/>
                  <a:pt x="1054" y="1616"/>
                </a:cubicBezTo>
                <a:cubicBezTo>
                  <a:pt x="1053" y="1614"/>
                  <a:pt x="1053" y="1613"/>
                  <a:pt x="1052" y="1612"/>
                </a:cubicBezTo>
                <a:lnTo>
                  <a:pt x="1058" y="1607"/>
                </a:lnTo>
                <a:close/>
                <a:moveTo>
                  <a:pt x="1060" y="1613"/>
                </a:moveTo>
                <a:cubicBezTo>
                  <a:pt x="1061" y="1614"/>
                  <a:pt x="1061" y="1615"/>
                  <a:pt x="1062" y="1617"/>
                </a:cubicBezTo>
                <a:cubicBezTo>
                  <a:pt x="1056" y="1621"/>
                  <a:pt x="1056" y="1621"/>
                  <a:pt x="1056" y="1621"/>
                </a:cubicBezTo>
                <a:cubicBezTo>
                  <a:pt x="1056" y="1620"/>
                  <a:pt x="1055" y="1619"/>
                  <a:pt x="1055" y="1617"/>
                </a:cubicBezTo>
                <a:lnTo>
                  <a:pt x="1060" y="1613"/>
                </a:lnTo>
                <a:close/>
                <a:moveTo>
                  <a:pt x="1060" y="1581"/>
                </a:moveTo>
                <a:cubicBezTo>
                  <a:pt x="1059" y="1579"/>
                  <a:pt x="1058" y="1578"/>
                  <a:pt x="1057" y="1576"/>
                </a:cubicBezTo>
                <a:cubicBezTo>
                  <a:pt x="1061" y="1574"/>
                  <a:pt x="1061" y="1574"/>
                  <a:pt x="1061" y="1574"/>
                </a:cubicBezTo>
                <a:cubicBezTo>
                  <a:pt x="1062" y="1576"/>
                  <a:pt x="1063" y="1577"/>
                  <a:pt x="1064" y="1578"/>
                </a:cubicBezTo>
                <a:lnTo>
                  <a:pt x="1060" y="1581"/>
                </a:lnTo>
                <a:close/>
                <a:moveTo>
                  <a:pt x="1064" y="1562"/>
                </a:moveTo>
                <a:cubicBezTo>
                  <a:pt x="1068" y="1560"/>
                  <a:pt x="1068" y="1560"/>
                  <a:pt x="1068" y="1560"/>
                </a:cubicBezTo>
                <a:cubicBezTo>
                  <a:pt x="1068" y="1562"/>
                  <a:pt x="1068" y="1563"/>
                  <a:pt x="1069" y="1565"/>
                </a:cubicBezTo>
                <a:cubicBezTo>
                  <a:pt x="1065" y="1567"/>
                  <a:pt x="1065" y="1567"/>
                  <a:pt x="1065" y="1567"/>
                </a:cubicBezTo>
                <a:cubicBezTo>
                  <a:pt x="1065" y="1565"/>
                  <a:pt x="1064" y="1564"/>
                  <a:pt x="1064" y="1562"/>
                </a:cubicBezTo>
                <a:close/>
                <a:moveTo>
                  <a:pt x="1063" y="1560"/>
                </a:moveTo>
                <a:cubicBezTo>
                  <a:pt x="1063" y="1559"/>
                  <a:pt x="1062" y="1557"/>
                  <a:pt x="1062" y="1556"/>
                </a:cubicBezTo>
                <a:cubicBezTo>
                  <a:pt x="1066" y="1554"/>
                  <a:pt x="1066" y="1554"/>
                  <a:pt x="1066" y="1554"/>
                </a:cubicBezTo>
                <a:cubicBezTo>
                  <a:pt x="1066" y="1555"/>
                  <a:pt x="1067" y="1557"/>
                  <a:pt x="1067" y="1558"/>
                </a:cubicBezTo>
                <a:lnTo>
                  <a:pt x="1063" y="1560"/>
                </a:lnTo>
                <a:close/>
                <a:moveTo>
                  <a:pt x="1061" y="1554"/>
                </a:moveTo>
                <a:cubicBezTo>
                  <a:pt x="1060" y="1552"/>
                  <a:pt x="1060" y="1551"/>
                  <a:pt x="1059" y="1549"/>
                </a:cubicBezTo>
                <a:cubicBezTo>
                  <a:pt x="1064" y="1547"/>
                  <a:pt x="1064" y="1547"/>
                  <a:pt x="1064" y="1547"/>
                </a:cubicBezTo>
                <a:cubicBezTo>
                  <a:pt x="1064" y="1549"/>
                  <a:pt x="1065" y="1550"/>
                  <a:pt x="1065" y="1552"/>
                </a:cubicBezTo>
                <a:lnTo>
                  <a:pt x="1061" y="1554"/>
                </a:lnTo>
                <a:close/>
                <a:moveTo>
                  <a:pt x="1059" y="1547"/>
                </a:moveTo>
                <a:cubicBezTo>
                  <a:pt x="1058" y="1546"/>
                  <a:pt x="1058" y="1544"/>
                  <a:pt x="1057" y="1543"/>
                </a:cubicBezTo>
                <a:cubicBezTo>
                  <a:pt x="1062" y="1540"/>
                  <a:pt x="1062" y="1540"/>
                  <a:pt x="1062" y="1540"/>
                </a:cubicBezTo>
                <a:cubicBezTo>
                  <a:pt x="1062" y="1542"/>
                  <a:pt x="1063" y="1543"/>
                  <a:pt x="1063" y="1545"/>
                </a:cubicBezTo>
                <a:lnTo>
                  <a:pt x="1059" y="1547"/>
                </a:lnTo>
                <a:close/>
                <a:moveTo>
                  <a:pt x="1056" y="1541"/>
                </a:moveTo>
                <a:cubicBezTo>
                  <a:pt x="1056" y="1539"/>
                  <a:pt x="1055" y="1538"/>
                  <a:pt x="1055" y="1537"/>
                </a:cubicBezTo>
                <a:cubicBezTo>
                  <a:pt x="1060" y="1534"/>
                  <a:pt x="1060" y="1534"/>
                  <a:pt x="1060" y="1534"/>
                </a:cubicBezTo>
                <a:cubicBezTo>
                  <a:pt x="1060" y="1535"/>
                  <a:pt x="1061" y="1537"/>
                  <a:pt x="1061" y="1538"/>
                </a:cubicBezTo>
                <a:lnTo>
                  <a:pt x="1056" y="1541"/>
                </a:lnTo>
                <a:close/>
                <a:moveTo>
                  <a:pt x="1054" y="1535"/>
                </a:moveTo>
                <a:cubicBezTo>
                  <a:pt x="1054" y="1533"/>
                  <a:pt x="1053" y="1532"/>
                  <a:pt x="1053" y="1530"/>
                </a:cubicBezTo>
                <a:cubicBezTo>
                  <a:pt x="1058" y="1527"/>
                  <a:pt x="1058" y="1527"/>
                  <a:pt x="1058" y="1527"/>
                </a:cubicBezTo>
                <a:cubicBezTo>
                  <a:pt x="1058" y="1529"/>
                  <a:pt x="1059" y="1530"/>
                  <a:pt x="1059" y="1532"/>
                </a:cubicBezTo>
                <a:lnTo>
                  <a:pt x="1054" y="1535"/>
                </a:lnTo>
                <a:close/>
                <a:moveTo>
                  <a:pt x="1052" y="1528"/>
                </a:moveTo>
                <a:cubicBezTo>
                  <a:pt x="1051" y="1527"/>
                  <a:pt x="1051" y="1526"/>
                  <a:pt x="1050" y="1524"/>
                </a:cubicBezTo>
                <a:cubicBezTo>
                  <a:pt x="1056" y="1522"/>
                  <a:pt x="1056" y="1522"/>
                  <a:pt x="1056" y="1522"/>
                </a:cubicBezTo>
                <a:cubicBezTo>
                  <a:pt x="1056" y="1523"/>
                  <a:pt x="1057" y="1524"/>
                  <a:pt x="1057" y="1525"/>
                </a:cubicBezTo>
                <a:lnTo>
                  <a:pt x="1052" y="1528"/>
                </a:lnTo>
                <a:close/>
                <a:moveTo>
                  <a:pt x="1050" y="1522"/>
                </a:moveTo>
                <a:cubicBezTo>
                  <a:pt x="1049" y="1521"/>
                  <a:pt x="1049" y="1520"/>
                  <a:pt x="1048" y="1519"/>
                </a:cubicBezTo>
                <a:cubicBezTo>
                  <a:pt x="1054" y="1516"/>
                  <a:pt x="1054" y="1516"/>
                  <a:pt x="1054" y="1516"/>
                </a:cubicBezTo>
                <a:cubicBezTo>
                  <a:pt x="1054" y="1517"/>
                  <a:pt x="1055" y="1519"/>
                  <a:pt x="1055" y="1520"/>
                </a:cubicBezTo>
                <a:lnTo>
                  <a:pt x="1050" y="1522"/>
                </a:lnTo>
                <a:close/>
                <a:moveTo>
                  <a:pt x="1048" y="1517"/>
                </a:moveTo>
                <a:cubicBezTo>
                  <a:pt x="1048" y="1517"/>
                  <a:pt x="1048" y="1517"/>
                  <a:pt x="1048" y="1517"/>
                </a:cubicBezTo>
                <a:cubicBezTo>
                  <a:pt x="1047" y="1515"/>
                  <a:pt x="1047" y="1514"/>
                  <a:pt x="1046" y="1512"/>
                </a:cubicBezTo>
                <a:cubicBezTo>
                  <a:pt x="1051" y="1510"/>
                  <a:pt x="1051" y="1510"/>
                  <a:pt x="1051" y="1510"/>
                </a:cubicBezTo>
                <a:cubicBezTo>
                  <a:pt x="1052" y="1511"/>
                  <a:pt x="1052" y="1513"/>
                  <a:pt x="1053" y="1514"/>
                </a:cubicBezTo>
                <a:lnTo>
                  <a:pt x="1048" y="1517"/>
                </a:lnTo>
                <a:close/>
                <a:moveTo>
                  <a:pt x="1045" y="1511"/>
                </a:moveTo>
                <a:cubicBezTo>
                  <a:pt x="1045" y="1509"/>
                  <a:pt x="1044" y="1507"/>
                  <a:pt x="1043" y="1506"/>
                </a:cubicBezTo>
                <a:cubicBezTo>
                  <a:pt x="1048" y="1503"/>
                  <a:pt x="1048" y="1503"/>
                  <a:pt x="1048" y="1503"/>
                </a:cubicBezTo>
                <a:cubicBezTo>
                  <a:pt x="1049" y="1505"/>
                  <a:pt x="1050" y="1506"/>
                  <a:pt x="1050" y="1508"/>
                </a:cubicBezTo>
                <a:lnTo>
                  <a:pt x="1045" y="1511"/>
                </a:lnTo>
                <a:close/>
                <a:moveTo>
                  <a:pt x="1043" y="1504"/>
                </a:moveTo>
                <a:cubicBezTo>
                  <a:pt x="1042" y="1502"/>
                  <a:pt x="1042" y="1501"/>
                  <a:pt x="1041" y="1500"/>
                </a:cubicBezTo>
                <a:cubicBezTo>
                  <a:pt x="1046" y="1497"/>
                  <a:pt x="1046" y="1497"/>
                  <a:pt x="1046" y="1497"/>
                </a:cubicBezTo>
                <a:cubicBezTo>
                  <a:pt x="1047" y="1499"/>
                  <a:pt x="1047" y="1500"/>
                  <a:pt x="1048" y="1501"/>
                </a:cubicBezTo>
                <a:lnTo>
                  <a:pt x="1043" y="1504"/>
                </a:lnTo>
                <a:close/>
                <a:moveTo>
                  <a:pt x="1040" y="1498"/>
                </a:moveTo>
                <a:cubicBezTo>
                  <a:pt x="1040" y="1497"/>
                  <a:pt x="1039" y="1495"/>
                  <a:pt x="1038" y="1494"/>
                </a:cubicBezTo>
                <a:cubicBezTo>
                  <a:pt x="1043" y="1491"/>
                  <a:pt x="1043" y="1491"/>
                  <a:pt x="1043" y="1491"/>
                </a:cubicBezTo>
                <a:cubicBezTo>
                  <a:pt x="1044" y="1493"/>
                  <a:pt x="1045" y="1494"/>
                  <a:pt x="1045" y="1496"/>
                </a:cubicBezTo>
                <a:lnTo>
                  <a:pt x="1040" y="1498"/>
                </a:lnTo>
                <a:close/>
                <a:moveTo>
                  <a:pt x="1037" y="1492"/>
                </a:moveTo>
                <a:cubicBezTo>
                  <a:pt x="1037" y="1491"/>
                  <a:pt x="1036" y="1490"/>
                  <a:pt x="1036" y="1489"/>
                </a:cubicBezTo>
                <a:cubicBezTo>
                  <a:pt x="1041" y="1486"/>
                  <a:pt x="1041" y="1486"/>
                  <a:pt x="1041" y="1486"/>
                </a:cubicBezTo>
                <a:cubicBezTo>
                  <a:pt x="1041" y="1487"/>
                  <a:pt x="1042" y="1488"/>
                  <a:pt x="1042" y="1489"/>
                </a:cubicBezTo>
                <a:lnTo>
                  <a:pt x="1037" y="1492"/>
                </a:lnTo>
                <a:close/>
                <a:moveTo>
                  <a:pt x="1039" y="1410"/>
                </a:moveTo>
                <a:cubicBezTo>
                  <a:pt x="1038" y="1407"/>
                  <a:pt x="1036" y="1403"/>
                  <a:pt x="1034" y="1400"/>
                </a:cubicBezTo>
                <a:cubicBezTo>
                  <a:pt x="1034" y="1362"/>
                  <a:pt x="1034" y="1362"/>
                  <a:pt x="1034" y="1362"/>
                </a:cubicBezTo>
                <a:cubicBezTo>
                  <a:pt x="1036" y="1365"/>
                  <a:pt x="1038" y="1368"/>
                  <a:pt x="1039" y="1371"/>
                </a:cubicBezTo>
                <a:lnTo>
                  <a:pt x="1039" y="1410"/>
                </a:lnTo>
                <a:close/>
                <a:moveTo>
                  <a:pt x="1039" y="1427"/>
                </a:moveTo>
                <a:cubicBezTo>
                  <a:pt x="1029" y="1445"/>
                  <a:pt x="1029" y="1445"/>
                  <a:pt x="1029" y="1445"/>
                </a:cubicBezTo>
                <a:cubicBezTo>
                  <a:pt x="1025" y="1440"/>
                  <a:pt x="1021" y="1437"/>
                  <a:pt x="1018" y="1434"/>
                </a:cubicBezTo>
                <a:cubicBezTo>
                  <a:pt x="1024" y="1398"/>
                  <a:pt x="1024" y="1398"/>
                  <a:pt x="1024" y="1398"/>
                </a:cubicBezTo>
                <a:cubicBezTo>
                  <a:pt x="1030" y="1408"/>
                  <a:pt x="1035" y="1418"/>
                  <a:pt x="1039" y="1427"/>
                </a:cubicBezTo>
                <a:close/>
                <a:moveTo>
                  <a:pt x="1027" y="1204"/>
                </a:moveTo>
                <a:cubicBezTo>
                  <a:pt x="1027" y="1205"/>
                  <a:pt x="1026" y="1207"/>
                  <a:pt x="1026" y="1209"/>
                </a:cubicBezTo>
                <a:cubicBezTo>
                  <a:pt x="1020" y="1208"/>
                  <a:pt x="1020" y="1208"/>
                  <a:pt x="1020" y="1208"/>
                </a:cubicBezTo>
                <a:cubicBezTo>
                  <a:pt x="1020" y="1206"/>
                  <a:pt x="1020" y="1204"/>
                  <a:pt x="1020" y="1202"/>
                </a:cubicBezTo>
                <a:lnTo>
                  <a:pt x="1027" y="1204"/>
                </a:lnTo>
                <a:close/>
                <a:moveTo>
                  <a:pt x="1020" y="1200"/>
                </a:moveTo>
                <a:cubicBezTo>
                  <a:pt x="1020" y="1199"/>
                  <a:pt x="1020" y="1197"/>
                  <a:pt x="1020" y="1196"/>
                </a:cubicBezTo>
                <a:cubicBezTo>
                  <a:pt x="1028" y="1198"/>
                  <a:pt x="1028" y="1198"/>
                  <a:pt x="1028" y="1198"/>
                </a:cubicBezTo>
                <a:cubicBezTo>
                  <a:pt x="1027" y="1199"/>
                  <a:pt x="1027" y="1200"/>
                  <a:pt x="1027" y="1202"/>
                </a:cubicBezTo>
                <a:lnTo>
                  <a:pt x="1020" y="1200"/>
                </a:lnTo>
                <a:close/>
                <a:moveTo>
                  <a:pt x="1026" y="1211"/>
                </a:moveTo>
                <a:cubicBezTo>
                  <a:pt x="1026" y="1212"/>
                  <a:pt x="1026" y="1214"/>
                  <a:pt x="1026" y="1216"/>
                </a:cubicBezTo>
                <a:cubicBezTo>
                  <a:pt x="1021" y="1216"/>
                  <a:pt x="1021" y="1216"/>
                  <a:pt x="1021" y="1216"/>
                </a:cubicBezTo>
                <a:cubicBezTo>
                  <a:pt x="1021" y="1214"/>
                  <a:pt x="1021" y="1212"/>
                  <a:pt x="1020" y="1210"/>
                </a:cubicBezTo>
                <a:lnTo>
                  <a:pt x="1026" y="1211"/>
                </a:lnTo>
                <a:close/>
                <a:moveTo>
                  <a:pt x="1026" y="1218"/>
                </a:moveTo>
                <a:cubicBezTo>
                  <a:pt x="1026" y="1219"/>
                  <a:pt x="1026" y="1221"/>
                  <a:pt x="1026" y="1222"/>
                </a:cubicBezTo>
                <a:cubicBezTo>
                  <a:pt x="1021" y="1223"/>
                  <a:pt x="1021" y="1223"/>
                  <a:pt x="1021" y="1223"/>
                </a:cubicBezTo>
                <a:cubicBezTo>
                  <a:pt x="1021" y="1221"/>
                  <a:pt x="1021" y="1219"/>
                  <a:pt x="1021" y="1218"/>
                </a:cubicBezTo>
                <a:lnTo>
                  <a:pt x="1026" y="1218"/>
                </a:lnTo>
                <a:close/>
                <a:moveTo>
                  <a:pt x="1026" y="1224"/>
                </a:moveTo>
                <a:cubicBezTo>
                  <a:pt x="1026" y="1226"/>
                  <a:pt x="1026" y="1228"/>
                  <a:pt x="1026" y="1230"/>
                </a:cubicBezTo>
                <a:cubicBezTo>
                  <a:pt x="1022" y="1230"/>
                  <a:pt x="1022" y="1230"/>
                  <a:pt x="1022" y="1230"/>
                </a:cubicBezTo>
                <a:cubicBezTo>
                  <a:pt x="1021" y="1229"/>
                  <a:pt x="1021" y="1227"/>
                  <a:pt x="1021" y="1225"/>
                </a:cubicBezTo>
                <a:lnTo>
                  <a:pt x="1026" y="1224"/>
                </a:lnTo>
                <a:close/>
                <a:moveTo>
                  <a:pt x="1026" y="1232"/>
                </a:moveTo>
                <a:cubicBezTo>
                  <a:pt x="1026" y="1234"/>
                  <a:pt x="1026" y="1237"/>
                  <a:pt x="1026" y="1239"/>
                </a:cubicBezTo>
                <a:cubicBezTo>
                  <a:pt x="1023" y="1240"/>
                  <a:pt x="1023" y="1240"/>
                  <a:pt x="1023" y="1240"/>
                </a:cubicBezTo>
                <a:cubicBezTo>
                  <a:pt x="1022" y="1237"/>
                  <a:pt x="1022" y="1234"/>
                  <a:pt x="1022" y="1233"/>
                </a:cubicBezTo>
                <a:cubicBezTo>
                  <a:pt x="1022" y="1233"/>
                  <a:pt x="1022" y="1232"/>
                  <a:pt x="1022" y="1232"/>
                </a:cubicBezTo>
                <a:lnTo>
                  <a:pt x="1026" y="1232"/>
                </a:lnTo>
                <a:close/>
                <a:moveTo>
                  <a:pt x="1027" y="1241"/>
                </a:moveTo>
                <a:cubicBezTo>
                  <a:pt x="1027" y="1243"/>
                  <a:pt x="1027" y="1245"/>
                  <a:pt x="1027" y="1247"/>
                </a:cubicBezTo>
                <a:cubicBezTo>
                  <a:pt x="1024" y="1247"/>
                  <a:pt x="1024" y="1247"/>
                  <a:pt x="1024" y="1247"/>
                </a:cubicBezTo>
                <a:cubicBezTo>
                  <a:pt x="1024" y="1245"/>
                  <a:pt x="1024" y="1243"/>
                  <a:pt x="1023" y="1242"/>
                </a:cubicBezTo>
                <a:lnTo>
                  <a:pt x="1027" y="1241"/>
                </a:lnTo>
                <a:close/>
                <a:moveTo>
                  <a:pt x="1027" y="1249"/>
                </a:moveTo>
                <a:cubicBezTo>
                  <a:pt x="1028" y="1251"/>
                  <a:pt x="1028" y="1253"/>
                  <a:pt x="1028" y="1255"/>
                </a:cubicBezTo>
                <a:cubicBezTo>
                  <a:pt x="1026" y="1256"/>
                  <a:pt x="1026" y="1256"/>
                  <a:pt x="1026" y="1256"/>
                </a:cubicBezTo>
                <a:cubicBezTo>
                  <a:pt x="1026" y="1253"/>
                  <a:pt x="1025" y="1251"/>
                  <a:pt x="1025" y="1249"/>
                </a:cubicBezTo>
                <a:lnTo>
                  <a:pt x="1027" y="1249"/>
                </a:lnTo>
                <a:close/>
                <a:moveTo>
                  <a:pt x="1020" y="1374"/>
                </a:moveTo>
                <a:cubicBezTo>
                  <a:pt x="1020" y="1337"/>
                  <a:pt x="1020" y="1337"/>
                  <a:pt x="1020" y="1337"/>
                </a:cubicBezTo>
                <a:cubicBezTo>
                  <a:pt x="1022" y="1341"/>
                  <a:pt x="1024" y="1344"/>
                  <a:pt x="1026" y="1347"/>
                </a:cubicBezTo>
                <a:cubicBezTo>
                  <a:pt x="1026" y="1384"/>
                  <a:pt x="1026" y="1384"/>
                  <a:pt x="1026" y="1384"/>
                </a:cubicBezTo>
                <a:cubicBezTo>
                  <a:pt x="1025" y="1381"/>
                  <a:pt x="1022" y="1377"/>
                  <a:pt x="1020" y="1374"/>
                </a:cubicBezTo>
                <a:cubicBezTo>
                  <a:pt x="1020" y="1374"/>
                  <a:pt x="1020" y="1374"/>
                  <a:pt x="1020" y="1374"/>
                </a:cubicBezTo>
                <a:close/>
                <a:moveTo>
                  <a:pt x="1016" y="1323"/>
                </a:moveTo>
                <a:cubicBezTo>
                  <a:pt x="1020" y="1323"/>
                  <a:pt x="1024" y="1323"/>
                  <a:pt x="1027" y="1322"/>
                </a:cubicBezTo>
                <a:cubicBezTo>
                  <a:pt x="1029" y="1322"/>
                  <a:pt x="1027" y="1331"/>
                  <a:pt x="1026" y="1337"/>
                </a:cubicBezTo>
                <a:cubicBezTo>
                  <a:pt x="1023" y="1332"/>
                  <a:pt x="1019" y="1328"/>
                  <a:pt x="1016" y="1323"/>
                </a:cubicBezTo>
                <a:close/>
                <a:moveTo>
                  <a:pt x="1032" y="1396"/>
                </a:moveTo>
                <a:cubicBezTo>
                  <a:pt x="1031" y="1393"/>
                  <a:pt x="1029" y="1390"/>
                  <a:pt x="1028" y="1387"/>
                </a:cubicBezTo>
                <a:cubicBezTo>
                  <a:pt x="1028" y="1387"/>
                  <a:pt x="1028" y="1387"/>
                  <a:pt x="1028" y="1386"/>
                </a:cubicBezTo>
                <a:cubicBezTo>
                  <a:pt x="1028" y="1351"/>
                  <a:pt x="1028" y="1351"/>
                  <a:pt x="1028" y="1351"/>
                </a:cubicBezTo>
                <a:cubicBezTo>
                  <a:pt x="1029" y="1352"/>
                  <a:pt x="1029" y="1353"/>
                  <a:pt x="1030" y="1353"/>
                </a:cubicBezTo>
                <a:cubicBezTo>
                  <a:pt x="1031" y="1355"/>
                  <a:pt x="1031" y="1356"/>
                  <a:pt x="1032" y="1358"/>
                </a:cubicBezTo>
                <a:lnTo>
                  <a:pt x="1032" y="1396"/>
                </a:lnTo>
                <a:close/>
                <a:moveTo>
                  <a:pt x="1028" y="1264"/>
                </a:moveTo>
                <a:cubicBezTo>
                  <a:pt x="1028" y="1262"/>
                  <a:pt x="1027" y="1260"/>
                  <a:pt x="1027" y="1258"/>
                </a:cubicBezTo>
                <a:cubicBezTo>
                  <a:pt x="1029" y="1258"/>
                  <a:pt x="1029" y="1258"/>
                  <a:pt x="1029" y="1258"/>
                </a:cubicBezTo>
                <a:cubicBezTo>
                  <a:pt x="1029" y="1260"/>
                  <a:pt x="1029" y="1262"/>
                  <a:pt x="1030" y="1264"/>
                </a:cubicBezTo>
                <a:lnTo>
                  <a:pt x="1028" y="1264"/>
                </a:lnTo>
                <a:close/>
                <a:moveTo>
                  <a:pt x="1029" y="1192"/>
                </a:moveTo>
                <a:cubicBezTo>
                  <a:pt x="1028" y="1193"/>
                  <a:pt x="1028" y="1194"/>
                  <a:pt x="1028" y="1196"/>
                </a:cubicBezTo>
                <a:cubicBezTo>
                  <a:pt x="1020" y="1194"/>
                  <a:pt x="1020" y="1194"/>
                  <a:pt x="1020" y="1194"/>
                </a:cubicBezTo>
                <a:cubicBezTo>
                  <a:pt x="1020" y="1193"/>
                  <a:pt x="1020" y="1191"/>
                  <a:pt x="1020" y="1190"/>
                </a:cubicBezTo>
                <a:lnTo>
                  <a:pt x="1029" y="1192"/>
                </a:lnTo>
                <a:close/>
                <a:moveTo>
                  <a:pt x="1026" y="1319"/>
                </a:moveTo>
                <a:cubicBezTo>
                  <a:pt x="1022" y="1319"/>
                  <a:pt x="1018" y="1320"/>
                  <a:pt x="1015" y="1320"/>
                </a:cubicBezTo>
                <a:cubicBezTo>
                  <a:pt x="1016" y="1317"/>
                  <a:pt x="1017" y="1313"/>
                  <a:pt x="1017" y="1309"/>
                </a:cubicBezTo>
                <a:cubicBezTo>
                  <a:pt x="1020" y="1312"/>
                  <a:pt x="1023" y="1315"/>
                  <a:pt x="1026" y="1319"/>
                </a:cubicBezTo>
                <a:close/>
                <a:moveTo>
                  <a:pt x="1018" y="1334"/>
                </a:moveTo>
                <a:cubicBezTo>
                  <a:pt x="1018" y="1371"/>
                  <a:pt x="1018" y="1371"/>
                  <a:pt x="1018" y="1371"/>
                </a:cubicBezTo>
                <a:cubicBezTo>
                  <a:pt x="1016" y="1369"/>
                  <a:pt x="1014" y="1366"/>
                  <a:pt x="1013" y="1364"/>
                </a:cubicBezTo>
                <a:cubicBezTo>
                  <a:pt x="1013" y="1327"/>
                  <a:pt x="1013" y="1327"/>
                  <a:pt x="1013" y="1327"/>
                </a:cubicBezTo>
                <a:cubicBezTo>
                  <a:pt x="1014" y="1330"/>
                  <a:pt x="1016" y="1332"/>
                  <a:pt x="1018" y="1334"/>
                </a:cubicBezTo>
                <a:close/>
                <a:moveTo>
                  <a:pt x="1012" y="1319"/>
                </a:moveTo>
                <a:cubicBezTo>
                  <a:pt x="1010" y="1316"/>
                  <a:pt x="1007" y="1314"/>
                  <a:pt x="1005" y="1312"/>
                </a:cubicBezTo>
                <a:cubicBezTo>
                  <a:pt x="1008" y="1312"/>
                  <a:pt x="1011" y="1310"/>
                  <a:pt x="1014" y="1309"/>
                </a:cubicBezTo>
                <a:cubicBezTo>
                  <a:pt x="1014" y="1312"/>
                  <a:pt x="1012" y="1315"/>
                  <a:pt x="1012" y="1319"/>
                </a:cubicBezTo>
                <a:close/>
                <a:moveTo>
                  <a:pt x="1011" y="1325"/>
                </a:moveTo>
                <a:cubicBezTo>
                  <a:pt x="1011" y="1362"/>
                  <a:pt x="1011" y="1362"/>
                  <a:pt x="1011" y="1362"/>
                </a:cubicBezTo>
                <a:cubicBezTo>
                  <a:pt x="1009" y="1359"/>
                  <a:pt x="1007" y="1358"/>
                  <a:pt x="1006" y="1356"/>
                </a:cubicBezTo>
                <a:cubicBezTo>
                  <a:pt x="1006" y="1356"/>
                  <a:pt x="1006" y="1356"/>
                  <a:pt x="1006" y="1356"/>
                </a:cubicBezTo>
                <a:cubicBezTo>
                  <a:pt x="1006" y="1320"/>
                  <a:pt x="1006" y="1320"/>
                  <a:pt x="1006" y="1320"/>
                </a:cubicBezTo>
                <a:cubicBezTo>
                  <a:pt x="1007" y="1321"/>
                  <a:pt x="1009" y="1323"/>
                  <a:pt x="1011" y="1325"/>
                </a:cubicBezTo>
                <a:close/>
                <a:moveTo>
                  <a:pt x="988" y="1399"/>
                </a:moveTo>
                <a:cubicBezTo>
                  <a:pt x="988" y="1399"/>
                  <a:pt x="988" y="1398"/>
                  <a:pt x="988" y="1397"/>
                </a:cubicBezTo>
                <a:cubicBezTo>
                  <a:pt x="1011" y="1379"/>
                  <a:pt x="1011" y="1379"/>
                  <a:pt x="1011" y="1379"/>
                </a:cubicBezTo>
                <a:cubicBezTo>
                  <a:pt x="1016" y="1384"/>
                  <a:pt x="1019" y="1390"/>
                  <a:pt x="1023" y="1395"/>
                </a:cubicBezTo>
                <a:cubicBezTo>
                  <a:pt x="1016" y="1433"/>
                  <a:pt x="1016" y="1433"/>
                  <a:pt x="1016" y="1433"/>
                </a:cubicBezTo>
                <a:cubicBezTo>
                  <a:pt x="1008" y="1426"/>
                  <a:pt x="1000" y="1424"/>
                  <a:pt x="994" y="1425"/>
                </a:cubicBezTo>
                <a:cubicBezTo>
                  <a:pt x="986" y="1403"/>
                  <a:pt x="986" y="1403"/>
                  <a:pt x="986" y="1403"/>
                </a:cubicBezTo>
                <a:cubicBezTo>
                  <a:pt x="987" y="1403"/>
                  <a:pt x="988" y="1401"/>
                  <a:pt x="988" y="1399"/>
                </a:cubicBezTo>
                <a:close/>
                <a:moveTo>
                  <a:pt x="994" y="1440"/>
                </a:moveTo>
                <a:cubicBezTo>
                  <a:pt x="1002" y="1453"/>
                  <a:pt x="1002" y="1453"/>
                  <a:pt x="1002" y="1453"/>
                </a:cubicBezTo>
                <a:cubicBezTo>
                  <a:pt x="1002" y="1453"/>
                  <a:pt x="1001" y="1454"/>
                  <a:pt x="1001" y="1454"/>
                </a:cubicBezTo>
                <a:cubicBezTo>
                  <a:pt x="990" y="1442"/>
                  <a:pt x="990" y="1442"/>
                  <a:pt x="990" y="1442"/>
                </a:cubicBezTo>
                <a:cubicBezTo>
                  <a:pt x="991" y="1441"/>
                  <a:pt x="993" y="1440"/>
                  <a:pt x="994" y="1440"/>
                </a:cubicBezTo>
                <a:close/>
                <a:moveTo>
                  <a:pt x="1000" y="1455"/>
                </a:moveTo>
                <a:cubicBezTo>
                  <a:pt x="1000" y="1455"/>
                  <a:pt x="999" y="1456"/>
                  <a:pt x="999" y="1456"/>
                </a:cubicBezTo>
                <a:cubicBezTo>
                  <a:pt x="985" y="1452"/>
                  <a:pt x="985" y="1452"/>
                  <a:pt x="985" y="1452"/>
                </a:cubicBezTo>
                <a:cubicBezTo>
                  <a:pt x="985" y="1449"/>
                  <a:pt x="986" y="1446"/>
                  <a:pt x="988" y="1444"/>
                </a:cubicBezTo>
                <a:lnTo>
                  <a:pt x="1000" y="1455"/>
                </a:lnTo>
                <a:close/>
                <a:moveTo>
                  <a:pt x="999" y="1458"/>
                </a:moveTo>
                <a:cubicBezTo>
                  <a:pt x="998" y="1459"/>
                  <a:pt x="998" y="1460"/>
                  <a:pt x="998" y="1461"/>
                </a:cubicBezTo>
                <a:cubicBezTo>
                  <a:pt x="987" y="1463"/>
                  <a:pt x="987" y="1463"/>
                  <a:pt x="987" y="1463"/>
                </a:cubicBezTo>
                <a:cubicBezTo>
                  <a:pt x="986" y="1460"/>
                  <a:pt x="985" y="1457"/>
                  <a:pt x="985" y="1454"/>
                </a:cubicBezTo>
                <a:lnTo>
                  <a:pt x="999" y="1458"/>
                </a:lnTo>
                <a:close/>
                <a:moveTo>
                  <a:pt x="998" y="1463"/>
                </a:moveTo>
                <a:cubicBezTo>
                  <a:pt x="998" y="1464"/>
                  <a:pt x="999" y="1465"/>
                  <a:pt x="999" y="1466"/>
                </a:cubicBezTo>
                <a:cubicBezTo>
                  <a:pt x="989" y="1470"/>
                  <a:pt x="989" y="1470"/>
                  <a:pt x="989" y="1470"/>
                </a:cubicBezTo>
                <a:cubicBezTo>
                  <a:pt x="989" y="1468"/>
                  <a:pt x="988" y="1467"/>
                  <a:pt x="987" y="1465"/>
                </a:cubicBezTo>
                <a:lnTo>
                  <a:pt x="998" y="1463"/>
                </a:lnTo>
                <a:close/>
                <a:moveTo>
                  <a:pt x="999" y="1468"/>
                </a:moveTo>
                <a:cubicBezTo>
                  <a:pt x="1000" y="1469"/>
                  <a:pt x="1000" y="1471"/>
                  <a:pt x="1000" y="1472"/>
                </a:cubicBezTo>
                <a:cubicBezTo>
                  <a:pt x="992" y="1476"/>
                  <a:pt x="992" y="1476"/>
                  <a:pt x="992" y="1476"/>
                </a:cubicBezTo>
                <a:cubicBezTo>
                  <a:pt x="991" y="1475"/>
                  <a:pt x="991" y="1473"/>
                  <a:pt x="990" y="1472"/>
                </a:cubicBezTo>
                <a:lnTo>
                  <a:pt x="999" y="1468"/>
                </a:lnTo>
                <a:close/>
                <a:moveTo>
                  <a:pt x="998" y="1511"/>
                </a:moveTo>
                <a:cubicBezTo>
                  <a:pt x="1002" y="1519"/>
                  <a:pt x="1008" y="1525"/>
                  <a:pt x="1013" y="1532"/>
                </a:cubicBezTo>
                <a:cubicBezTo>
                  <a:pt x="1012" y="1532"/>
                  <a:pt x="1012" y="1531"/>
                  <a:pt x="1011" y="1531"/>
                </a:cubicBezTo>
                <a:cubicBezTo>
                  <a:pt x="1006" y="1527"/>
                  <a:pt x="1000" y="1524"/>
                  <a:pt x="994" y="1522"/>
                </a:cubicBezTo>
                <a:cubicBezTo>
                  <a:pt x="989" y="1520"/>
                  <a:pt x="982" y="1519"/>
                  <a:pt x="976" y="1518"/>
                </a:cubicBezTo>
                <a:cubicBezTo>
                  <a:pt x="992" y="1503"/>
                  <a:pt x="992" y="1503"/>
                  <a:pt x="992" y="1503"/>
                </a:cubicBezTo>
                <a:cubicBezTo>
                  <a:pt x="994" y="1506"/>
                  <a:pt x="996" y="1509"/>
                  <a:pt x="998" y="1511"/>
                </a:cubicBezTo>
                <a:close/>
                <a:moveTo>
                  <a:pt x="1011" y="1566"/>
                </a:moveTo>
                <a:cubicBezTo>
                  <a:pt x="1011" y="1567"/>
                  <a:pt x="1010" y="1567"/>
                  <a:pt x="1010" y="1567"/>
                </a:cubicBezTo>
                <a:cubicBezTo>
                  <a:pt x="1000" y="1555"/>
                  <a:pt x="1000" y="1555"/>
                  <a:pt x="1000" y="1555"/>
                </a:cubicBezTo>
                <a:cubicBezTo>
                  <a:pt x="1001" y="1554"/>
                  <a:pt x="1002" y="1553"/>
                  <a:pt x="1004" y="1553"/>
                </a:cubicBezTo>
                <a:cubicBezTo>
                  <a:pt x="1005" y="1553"/>
                  <a:pt x="1006" y="1553"/>
                  <a:pt x="1007" y="1553"/>
                </a:cubicBezTo>
                <a:lnTo>
                  <a:pt x="1011" y="1566"/>
                </a:lnTo>
                <a:close/>
                <a:moveTo>
                  <a:pt x="1008" y="1568"/>
                </a:moveTo>
                <a:cubicBezTo>
                  <a:pt x="1008" y="1568"/>
                  <a:pt x="1008" y="1569"/>
                  <a:pt x="1007" y="1569"/>
                </a:cubicBezTo>
                <a:cubicBezTo>
                  <a:pt x="994" y="1563"/>
                  <a:pt x="994" y="1563"/>
                  <a:pt x="994" y="1563"/>
                </a:cubicBezTo>
                <a:cubicBezTo>
                  <a:pt x="995" y="1560"/>
                  <a:pt x="996" y="1558"/>
                  <a:pt x="998" y="1556"/>
                </a:cubicBezTo>
                <a:lnTo>
                  <a:pt x="1008" y="1568"/>
                </a:lnTo>
                <a:close/>
                <a:moveTo>
                  <a:pt x="1043" y="1635"/>
                </a:moveTo>
                <a:cubicBezTo>
                  <a:pt x="1042" y="1634"/>
                  <a:pt x="1041" y="1632"/>
                  <a:pt x="1040" y="1631"/>
                </a:cubicBezTo>
                <a:cubicBezTo>
                  <a:pt x="1044" y="1626"/>
                  <a:pt x="1044" y="1626"/>
                  <a:pt x="1044" y="1626"/>
                </a:cubicBezTo>
                <a:cubicBezTo>
                  <a:pt x="1046" y="1628"/>
                  <a:pt x="1047" y="1630"/>
                  <a:pt x="1048" y="1631"/>
                </a:cubicBezTo>
                <a:lnTo>
                  <a:pt x="1043" y="1635"/>
                </a:lnTo>
                <a:close/>
                <a:moveTo>
                  <a:pt x="1043" y="1670"/>
                </a:moveTo>
                <a:cubicBezTo>
                  <a:pt x="1043" y="1709"/>
                  <a:pt x="1043" y="1709"/>
                  <a:pt x="1043" y="1709"/>
                </a:cubicBezTo>
                <a:cubicBezTo>
                  <a:pt x="1043" y="1709"/>
                  <a:pt x="1043" y="1709"/>
                  <a:pt x="1043" y="1708"/>
                </a:cubicBezTo>
                <a:cubicBezTo>
                  <a:pt x="1042" y="1707"/>
                  <a:pt x="1040" y="1705"/>
                  <a:pt x="1039" y="1704"/>
                </a:cubicBezTo>
                <a:cubicBezTo>
                  <a:pt x="1039" y="1667"/>
                  <a:pt x="1039" y="1667"/>
                  <a:pt x="1039" y="1667"/>
                </a:cubicBezTo>
                <a:cubicBezTo>
                  <a:pt x="1041" y="1668"/>
                  <a:pt x="1042" y="1669"/>
                  <a:pt x="1043" y="1670"/>
                </a:cubicBezTo>
                <a:close/>
                <a:moveTo>
                  <a:pt x="1038" y="1629"/>
                </a:moveTo>
                <a:cubicBezTo>
                  <a:pt x="1037" y="1628"/>
                  <a:pt x="1036" y="1627"/>
                  <a:pt x="1035" y="1625"/>
                </a:cubicBezTo>
                <a:cubicBezTo>
                  <a:pt x="1040" y="1621"/>
                  <a:pt x="1040" y="1621"/>
                  <a:pt x="1040" y="1621"/>
                </a:cubicBezTo>
                <a:cubicBezTo>
                  <a:pt x="1041" y="1622"/>
                  <a:pt x="1042" y="1623"/>
                  <a:pt x="1043" y="1625"/>
                </a:cubicBezTo>
                <a:lnTo>
                  <a:pt x="1038" y="1629"/>
                </a:lnTo>
                <a:close/>
                <a:moveTo>
                  <a:pt x="1034" y="1624"/>
                </a:moveTo>
                <a:cubicBezTo>
                  <a:pt x="1033" y="1622"/>
                  <a:pt x="1032" y="1621"/>
                  <a:pt x="1031" y="1620"/>
                </a:cubicBezTo>
                <a:cubicBezTo>
                  <a:pt x="1036" y="1615"/>
                  <a:pt x="1036" y="1615"/>
                  <a:pt x="1036" y="1615"/>
                </a:cubicBezTo>
                <a:cubicBezTo>
                  <a:pt x="1037" y="1617"/>
                  <a:pt x="1038" y="1618"/>
                  <a:pt x="1039" y="1619"/>
                </a:cubicBezTo>
                <a:lnTo>
                  <a:pt x="1034" y="1624"/>
                </a:lnTo>
                <a:close/>
                <a:moveTo>
                  <a:pt x="1029" y="1618"/>
                </a:moveTo>
                <a:cubicBezTo>
                  <a:pt x="1029" y="1618"/>
                  <a:pt x="1028" y="1617"/>
                  <a:pt x="1027" y="1616"/>
                </a:cubicBezTo>
                <a:cubicBezTo>
                  <a:pt x="1027" y="1616"/>
                  <a:pt x="1027" y="1615"/>
                  <a:pt x="1026" y="1615"/>
                </a:cubicBezTo>
                <a:cubicBezTo>
                  <a:pt x="1032" y="1610"/>
                  <a:pt x="1032" y="1610"/>
                  <a:pt x="1032" y="1610"/>
                </a:cubicBezTo>
                <a:cubicBezTo>
                  <a:pt x="1032" y="1611"/>
                  <a:pt x="1033" y="1612"/>
                  <a:pt x="1034" y="1613"/>
                </a:cubicBezTo>
                <a:cubicBezTo>
                  <a:pt x="1034" y="1614"/>
                  <a:pt x="1034" y="1614"/>
                  <a:pt x="1035" y="1614"/>
                </a:cubicBezTo>
                <a:lnTo>
                  <a:pt x="1029" y="1618"/>
                </a:lnTo>
                <a:close/>
                <a:moveTo>
                  <a:pt x="1025" y="1614"/>
                </a:moveTo>
                <a:cubicBezTo>
                  <a:pt x="1024" y="1612"/>
                  <a:pt x="1022" y="1611"/>
                  <a:pt x="1021" y="1609"/>
                </a:cubicBezTo>
                <a:cubicBezTo>
                  <a:pt x="1026" y="1604"/>
                  <a:pt x="1026" y="1604"/>
                  <a:pt x="1026" y="1604"/>
                </a:cubicBezTo>
                <a:cubicBezTo>
                  <a:pt x="1028" y="1606"/>
                  <a:pt x="1029" y="1607"/>
                  <a:pt x="1030" y="1609"/>
                </a:cubicBezTo>
                <a:lnTo>
                  <a:pt x="1025" y="1614"/>
                </a:lnTo>
                <a:close/>
                <a:moveTo>
                  <a:pt x="1019" y="1608"/>
                </a:moveTo>
                <a:cubicBezTo>
                  <a:pt x="1018" y="1607"/>
                  <a:pt x="1017" y="1605"/>
                  <a:pt x="1015" y="1604"/>
                </a:cubicBezTo>
                <a:cubicBezTo>
                  <a:pt x="1022" y="1599"/>
                  <a:pt x="1022" y="1599"/>
                  <a:pt x="1022" y="1599"/>
                </a:cubicBezTo>
                <a:cubicBezTo>
                  <a:pt x="1023" y="1600"/>
                  <a:pt x="1024" y="1602"/>
                  <a:pt x="1025" y="1603"/>
                </a:cubicBezTo>
                <a:lnTo>
                  <a:pt x="1019" y="1608"/>
                </a:lnTo>
                <a:close/>
                <a:moveTo>
                  <a:pt x="1014" y="1602"/>
                </a:moveTo>
                <a:cubicBezTo>
                  <a:pt x="1013" y="1601"/>
                  <a:pt x="1011" y="1600"/>
                  <a:pt x="1010" y="1598"/>
                </a:cubicBezTo>
                <a:cubicBezTo>
                  <a:pt x="1016" y="1593"/>
                  <a:pt x="1016" y="1593"/>
                  <a:pt x="1016" y="1593"/>
                </a:cubicBezTo>
                <a:cubicBezTo>
                  <a:pt x="1018" y="1594"/>
                  <a:pt x="1019" y="1596"/>
                  <a:pt x="1020" y="1597"/>
                </a:cubicBezTo>
                <a:lnTo>
                  <a:pt x="1014" y="1602"/>
                </a:lnTo>
                <a:close/>
                <a:moveTo>
                  <a:pt x="1008" y="1597"/>
                </a:moveTo>
                <a:cubicBezTo>
                  <a:pt x="1007" y="1595"/>
                  <a:pt x="1006" y="1594"/>
                  <a:pt x="1005" y="1592"/>
                </a:cubicBezTo>
                <a:cubicBezTo>
                  <a:pt x="1012" y="1587"/>
                  <a:pt x="1012" y="1587"/>
                  <a:pt x="1012" y="1587"/>
                </a:cubicBezTo>
                <a:cubicBezTo>
                  <a:pt x="1013" y="1589"/>
                  <a:pt x="1014" y="1590"/>
                  <a:pt x="1015" y="1591"/>
                </a:cubicBezTo>
                <a:cubicBezTo>
                  <a:pt x="1015" y="1591"/>
                  <a:pt x="1015" y="1591"/>
                  <a:pt x="1015" y="1591"/>
                </a:cubicBezTo>
                <a:lnTo>
                  <a:pt x="1008" y="1597"/>
                </a:lnTo>
                <a:close/>
                <a:moveTo>
                  <a:pt x="1003" y="1591"/>
                </a:moveTo>
                <a:cubicBezTo>
                  <a:pt x="1002" y="1589"/>
                  <a:pt x="1001" y="1587"/>
                  <a:pt x="1000" y="1585"/>
                </a:cubicBezTo>
                <a:cubicBezTo>
                  <a:pt x="1008" y="1581"/>
                  <a:pt x="1008" y="1581"/>
                  <a:pt x="1008" y="1581"/>
                </a:cubicBezTo>
                <a:cubicBezTo>
                  <a:pt x="1009" y="1582"/>
                  <a:pt x="1010" y="1584"/>
                  <a:pt x="1010" y="1585"/>
                </a:cubicBezTo>
                <a:lnTo>
                  <a:pt x="1003" y="1591"/>
                </a:lnTo>
                <a:close/>
                <a:moveTo>
                  <a:pt x="999" y="1584"/>
                </a:moveTo>
                <a:cubicBezTo>
                  <a:pt x="997" y="1581"/>
                  <a:pt x="996" y="1579"/>
                  <a:pt x="995" y="1576"/>
                </a:cubicBezTo>
                <a:cubicBezTo>
                  <a:pt x="1006" y="1575"/>
                  <a:pt x="1006" y="1575"/>
                  <a:pt x="1006" y="1575"/>
                </a:cubicBezTo>
                <a:cubicBezTo>
                  <a:pt x="1006" y="1576"/>
                  <a:pt x="1007" y="1578"/>
                  <a:pt x="1007" y="1579"/>
                </a:cubicBezTo>
                <a:lnTo>
                  <a:pt x="999" y="1584"/>
                </a:lnTo>
                <a:close/>
                <a:moveTo>
                  <a:pt x="1006" y="1571"/>
                </a:moveTo>
                <a:cubicBezTo>
                  <a:pt x="1006" y="1572"/>
                  <a:pt x="1006" y="1572"/>
                  <a:pt x="1006" y="1573"/>
                </a:cubicBezTo>
                <a:cubicBezTo>
                  <a:pt x="994" y="1574"/>
                  <a:pt x="994" y="1574"/>
                  <a:pt x="994" y="1574"/>
                </a:cubicBezTo>
                <a:cubicBezTo>
                  <a:pt x="994" y="1574"/>
                  <a:pt x="994" y="1573"/>
                  <a:pt x="994" y="1572"/>
                </a:cubicBezTo>
                <a:cubicBezTo>
                  <a:pt x="993" y="1570"/>
                  <a:pt x="993" y="1568"/>
                  <a:pt x="994" y="1565"/>
                </a:cubicBezTo>
                <a:lnTo>
                  <a:pt x="1006" y="1571"/>
                </a:lnTo>
                <a:close/>
                <a:moveTo>
                  <a:pt x="1028" y="1632"/>
                </a:moveTo>
                <a:cubicBezTo>
                  <a:pt x="1032" y="1637"/>
                  <a:pt x="1036" y="1641"/>
                  <a:pt x="1039" y="1646"/>
                </a:cubicBezTo>
                <a:cubicBezTo>
                  <a:pt x="1033" y="1641"/>
                  <a:pt x="1026" y="1636"/>
                  <a:pt x="1017" y="1632"/>
                </a:cubicBezTo>
                <a:cubicBezTo>
                  <a:pt x="1012" y="1629"/>
                  <a:pt x="1006" y="1627"/>
                  <a:pt x="1000" y="1627"/>
                </a:cubicBezTo>
                <a:cubicBezTo>
                  <a:pt x="998" y="1628"/>
                  <a:pt x="995" y="1629"/>
                  <a:pt x="993" y="1630"/>
                </a:cubicBezTo>
                <a:cubicBezTo>
                  <a:pt x="989" y="1628"/>
                  <a:pt x="989" y="1628"/>
                  <a:pt x="989" y="1628"/>
                </a:cubicBezTo>
                <a:cubicBezTo>
                  <a:pt x="989" y="1627"/>
                  <a:pt x="989" y="1627"/>
                  <a:pt x="989" y="1626"/>
                </a:cubicBezTo>
                <a:cubicBezTo>
                  <a:pt x="989" y="1624"/>
                  <a:pt x="988" y="1623"/>
                  <a:pt x="986" y="1622"/>
                </a:cubicBezTo>
                <a:cubicBezTo>
                  <a:pt x="991" y="1590"/>
                  <a:pt x="991" y="1590"/>
                  <a:pt x="991" y="1590"/>
                </a:cubicBezTo>
                <a:cubicBezTo>
                  <a:pt x="1000" y="1606"/>
                  <a:pt x="1016" y="1618"/>
                  <a:pt x="1028" y="1632"/>
                </a:cubicBezTo>
                <a:close/>
                <a:moveTo>
                  <a:pt x="984" y="1622"/>
                </a:moveTo>
                <a:cubicBezTo>
                  <a:pt x="982" y="1623"/>
                  <a:pt x="980" y="1624"/>
                  <a:pt x="980" y="1626"/>
                </a:cubicBezTo>
                <a:cubicBezTo>
                  <a:pt x="980" y="1627"/>
                  <a:pt x="980" y="1627"/>
                  <a:pt x="981" y="1628"/>
                </a:cubicBezTo>
                <a:cubicBezTo>
                  <a:pt x="961" y="1637"/>
                  <a:pt x="961" y="1637"/>
                  <a:pt x="961" y="1637"/>
                </a:cubicBezTo>
                <a:cubicBezTo>
                  <a:pt x="960" y="1636"/>
                  <a:pt x="959" y="1635"/>
                  <a:pt x="957" y="1635"/>
                </a:cubicBezTo>
                <a:cubicBezTo>
                  <a:pt x="956" y="1635"/>
                  <a:pt x="955" y="1635"/>
                  <a:pt x="954" y="1636"/>
                </a:cubicBezTo>
                <a:cubicBezTo>
                  <a:pt x="919" y="1629"/>
                  <a:pt x="919" y="1629"/>
                  <a:pt x="919" y="1629"/>
                </a:cubicBezTo>
                <a:cubicBezTo>
                  <a:pt x="919" y="1629"/>
                  <a:pt x="919" y="1629"/>
                  <a:pt x="919" y="1629"/>
                </a:cubicBezTo>
                <a:cubicBezTo>
                  <a:pt x="919" y="1627"/>
                  <a:pt x="919" y="1626"/>
                  <a:pt x="918" y="1626"/>
                </a:cubicBezTo>
                <a:cubicBezTo>
                  <a:pt x="929" y="1610"/>
                  <a:pt x="929" y="1610"/>
                  <a:pt x="929" y="1610"/>
                </a:cubicBezTo>
                <a:cubicBezTo>
                  <a:pt x="930" y="1610"/>
                  <a:pt x="931" y="1611"/>
                  <a:pt x="931" y="1611"/>
                </a:cubicBezTo>
                <a:cubicBezTo>
                  <a:pt x="934" y="1611"/>
                  <a:pt x="936" y="1609"/>
                  <a:pt x="936" y="1606"/>
                </a:cubicBezTo>
                <a:cubicBezTo>
                  <a:pt x="936" y="1606"/>
                  <a:pt x="936" y="1606"/>
                  <a:pt x="936" y="1606"/>
                </a:cubicBezTo>
                <a:cubicBezTo>
                  <a:pt x="989" y="1587"/>
                  <a:pt x="989" y="1587"/>
                  <a:pt x="989" y="1587"/>
                </a:cubicBezTo>
                <a:cubicBezTo>
                  <a:pt x="989" y="1587"/>
                  <a:pt x="989" y="1587"/>
                  <a:pt x="989" y="1587"/>
                </a:cubicBezTo>
                <a:lnTo>
                  <a:pt x="984" y="1622"/>
                </a:lnTo>
                <a:close/>
                <a:moveTo>
                  <a:pt x="935" y="1604"/>
                </a:moveTo>
                <a:cubicBezTo>
                  <a:pt x="934" y="1603"/>
                  <a:pt x="933" y="1602"/>
                  <a:pt x="931" y="1602"/>
                </a:cubicBezTo>
                <a:cubicBezTo>
                  <a:pt x="931" y="1602"/>
                  <a:pt x="931" y="1602"/>
                  <a:pt x="931" y="1602"/>
                </a:cubicBezTo>
                <a:cubicBezTo>
                  <a:pt x="927" y="1573"/>
                  <a:pt x="927" y="1573"/>
                  <a:pt x="927" y="1573"/>
                </a:cubicBezTo>
                <a:cubicBezTo>
                  <a:pt x="928" y="1573"/>
                  <a:pt x="928" y="1573"/>
                  <a:pt x="929" y="1572"/>
                </a:cubicBezTo>
                <a:cubicBezTo>
                  <a:pt x="982" y="1569"/>
                  <a:pt x="982" y="1569"/>
                  <a:pt x="982" y="1569"/>
                </a:cubicBezTo>
                <a:cubicBezTo>
                  <a:pt x="983" y="1573"/>
                  <a:pt x="984" y="1577"/>
                  <a:pt x="986" y="1581"/>
                </a:cubicBezTo>
                <a:cubicBezTo>
                  <a:pt x="986" y="1582"/>
                  <a:pt x="987" y="1584"/>
                  <a:pt x="988" y="1585"/>
                </a:cubicBezTo>
                <a:lnTo>
                  <a:pt x="935" y="1604"/>
                </a:lnTo>
                <a:close/>
                <a:moveTo>
                  <a:pt x="929" y="1603"/>
                </a:moveTo>
                <a:cubicBezTo>
                  <a:pt x="929" y="1603"/>
                  <a:pt x="928" y="1603"/>
                  <a:pt x="928" y="1604"/>
                </a:cubicBezTo>
                <a:cubicBezTo>
                  <a:pt x="912" y="1595"/>
                  <a:pt x="912" y="1595"/>
                  <a:pt x="912" y="1595"/>
                </a:cubicBezTo>
                <a:cubicBezTo>
                  <a:pt x="912" y="1595"/>
                  <a:pt x="912" y="1594"/>
                  <a:pt x="912" y="1594"/>
                </a:cubicBezTo>
                <a:cubicBezTo>
                  <a:pt x="912" y="1593"/>
                  <a:pt x="912" y="1592"/>
                  <a:pt x="911" y="1591"/>
                </a:cubicBezTo>
                <a:cubicBezTo>
                  <a:pt x="925" y="1574"/>
                  <a:pt x="925" y="1574"/>
                  <a:pt x="925" y="1574"/>
                </a:cubicBezTo>
                <a:cubicBezTo>
                  <a:pt x="925" y="1574"/>
                  <a:pt x="925" y="1574"/>
                  <a:pt x="925" y="1574"/>
                </a:cubicBezTo>
                <a:cubicBezTo>
                  <a:pt x="925" y="1574"/>
                  <a:pt x="925" y="1574"/>
                  <a:pt x="925" y="1574"/>
                </a:cubicBezTo>
                <a:lnTo>
                  <a:pt x="929" y="1603"/>
                </a:lnTo>
                <a:close/>
                <a:moveTo>
                  <a:pt x="911" y="1597"/>
                </a:moveTo>
                <a:cubicBezTo>
                  <a:pt x="927" y="1606"/>
                  <a:pt x="927" y="1606"/>
                  <a:pt x="927" y="1606"/>
                </a:cubicBezTo>
                <a:cubicBezTo>
                  <a:pt x="927" y="1606"/>
                  <a:pt x="927" y="1606"/>
                  <a:pt x="927" y="1606"/>
                </a:cubicBezTo>
                <a:cubicBezTo>
                  <a:pt x="927" y="1607"/>
                  <a:pt x="927" y="1608"/>
                  <a:pt x="928" y="1609"/>
                </a:cubicBezTo>
                <a:cubicBezTo>
                  <a:pt x="916" y="1625"/>
                  <a:pt x="916" y="1625"/>
                  <a:pt x="916" y="1625"/>
                </a:cubicBezTo>
                <a:cubicBezTo>
                  <a:pt x="916" y="1624"/>
                  <a:pt x="915" y="1624"/>
                  <a:pt x="915" y="1624"/>
                </a:cubicBezTo>
                <a:cubicBezTo>
                  <a:pt x="913" y="1624"/>
                  <a:pt x="912" y="1625"/>
                  <a:pt x="911" y="1626"/>
                </a:cubicBezTo>
                <a:cubicBezTo>
                  <a:pt x="887" y="1616"/>
                  <a:pt x="887" y="1616"/>
                  <a:pt x="887" y="1616"/>
                </a:cubicBezTo>
                <a:cubicBezTo>
                  <a:pt x="887" y="1615"/>
                  <a:pt x="887" y="1615"/>
                  <a:pt x="887" y="1615"/>
                </a:cubicBezTo>
                <a:cubicBezTo>
                  <a:pt x="887" y="1614"/>
                  <a:pt x="887" y="1613"/>
                  <a:pt x="886" y="1612"/>
                </a:cubicBezTo>
                <a:cubicBezTo>
                  <a:pt x="905" y="1598"/>
                  <a:pt x="905" y="1598"/>
                  <a:pt x="905" y="1598"/>
                </a:cubicBezTo>
                <a:cubicBezTo>
                  <a:pt x="906" y="1598"/>
                  <a:pt x="907" y="1599"/>
                  <a:pt x="908" y="1599"/>
                </a:cubicBezTo>
                <a:cubicBezTo>
                  <a:pt x="909" y="1599"/>
                  <a:pt x="910" y="1598"/>
                  <a:pt x="911" y="1597"/>
                </a:cubicBezTo>
                <a:close/>
                <a:moveTo>
                  <a:pt x="968" y="1689"/>
                </a:moveTo>
                <a:cubicBezTo>
                  <a:pt x="968" y="1689"/>
                  <a:pt x="967" y="1689"/>
                  <a:pt x="967" y="1689"/>
                </a:cubicBezTo>
                <a:cubicBezTo>
                  <a:pt x="956" y="1671"/>
                  <a:pt x="956" y="1671"/>
                  <a:pt x="956" y="1671"/>
                </a:cubicBezTo>
                <a:cubicBezTo>
                  <a:pt x="957" y="1670"/>
                  <a:pt x="957" y="1669"/>
                  <a:pt x="957" y="1668"/>
                </a:cubicBezTo>
                <a:cubicBezTo>
                  <a:pt x="957" y="1666"/>
                  <a:pt x="956" y="1665"/>
                  <a:pt x="955" y="1664"/>
                </a:cubicBezTo>
                <a:cubicBezTo>
                  <a:pt x="958" y="1643"/>
                  <a:pt x="958" y="1643"/>
                  <a:pt x="958" y="1643"/>
                </a:cubicBezTo>
                <a:cubicBezTo>
                  <a:pt x="959" y="1643"/>
                  <a:pt x="959" y="1643"/>
                  <a:pt x="960" y="1642"/>
                </a:cubicBezTo>
                <a:cubicBezTo>
                  <a:pt x="1005" y="1676"/>
                  <a:pt x="1005" y="1676"/>
                  <a:pt x="1005" y="1676"/>
                </a:cubicBezTo>
                <a:cubicBezTo>
                  <a:pt x="1005" y="1676"/>
                  <a:pt x="1005" y="1676"/>
                  <a:pt x="1005" y="1676"/>
                </a:cubicBezTo>
                <a:cubicBezTo>
                  <a:pt x="971" y="1690"/>
                  <a:pt x="971" y="1690"/>
                  <a:pt x="971" y="1690"/>
                </a:cubicBezTo>
                <a:cubicBezTo>
                  <a:pt x="970" y="1689"/>
                  <a:pt x="969" y="1689"/>
                  <a:pt x="968" y="1689"/>
                </a:cubicBezTo>
                <a:close/>
                <a:moveTo>
                  <a:pt x="1037" y="1666"/>
                </a:moveTo>
                <a:cubicBezTo>
                  <a:pt x="1037" y="1702"/>
                  <a:pt x="1037" y="1702"/>
                  <a:pt x="1037" y="1702"/>
                </a:cubicBezTo>
                <a:cubicBezTo>
                  <a:pt x="1035" y="1701"/>
                  <a:pt x="1034" y="1699"/>
                  <a:pt x="1032" y="1698"/>
                </a:cubicBezTo>
                <a:cubicBezTo>
                  <a:pt x="1032" y="1663"/>
                  <a:pt x="1032" y="1663"/>
                  <a:pt x="1032" y="1663"/>
                </a:cubicBezTo>
                <a:cubicBezTo>
                  <a:pt x="1032" y="1663"/>
                  <a:pt x="1032" y="1663"/>
                  <a:pt x="1032" y="1663"/>
                </a:cubicBezTo>
                <a:cubicBezTo>
                  <a:pt x="1034" y="1664"/>
                  <a:pt x="1035" y="1665"/>
                  <a:pt x="1037" y="1666"/>
                </a:cubicBezTo>
                <a:close/>
                <a:moveTo>
                  <a:pt x="1030" y="1663"/>
                </a:moveTo>
                <a:cubicBezTo>
                  <a:pt x="1030" y="1697"/>
                  <a:pt x="1030" y="1697"/>
                  <a:pt x="1030" y="1697"/>
                </a:cubicBezTo>
                <a:cubicBezTo>
                  <a:pt x="1028" y="1696"/>
                  <a:pt x="1027" y="1695"/>
                  <a:pt x="1026" y="1694"/>
                </a:cubicBezTo>
                <a:cubicBezTo>
                  <a:pt x="1026" y="1663"/>
                  <a:pt x="1026" y="1663"/>
                  <a:pt x="1026" y="1663"/>
                </a:cubicBezTo>
                <a:cubicBezTo>
                  <a:pt x="1027" y="1663"/>
                  <a:pt x="1028" y="1663"/>
                  <a:pt x="1030" y="1663"/>
                </a:cubicBezTo>
                <a:close/>
                <a:moveTo>
                  <a:pt x="1020" y="1666"/>
                </a:moveTo>
                <a:cubicBezTo>
                  <a:pt x="1021" y="1665"/>
                  <a:pt x="1022" y="1664"/>
                  <a:pt x="1024" y="1664"/>
                </a:cubicBezTo>
                <a:cubicBezTo>
                  <a:pt x="1024" y="1692"/>
                  <a:pt x="1024" y="1692"/>
                  <a:pt x="1024" y="1692"/>
                </a:cubicBezTo>
                <a:cubicBezTo>
                  <a:pt x="1022" y="1691"/>
                  <a:pt x="1021" y="1690"/>
                  <a:pt x="1020" y="1689"/>
                </a:cubicBezTo>
                <a:lnTo>
                  <a:pt x="1020" y="1666"/>
                </a:lnTo>
                <a:close/>
                <a:moveTo>
                  <a:pt x="1049" y="1633"/>
                </a:moveTo>
                <a:cubicBezTo>
                  <a:pt x="1050" y="1634"/>
                  <a:pt x="1050" y="1635"/>
                  <a:pt x="1051" y="1637"/>
                </a:cubicBezTo>
                <a:cubicBezTo>
                  <a:pt x="1047" y="1641"/>
                  <a:pt x="1047" y="1641"/>
                  <a:pt x="1047" y="1641"/>
                </a:cubicBezTo>
                <a:cubicBezTo>
                  <a:pt x="1046" y="1640"/>
                  <a:pt x="1045" y="1638"/>
                  <a:pt x="1044" y="1637"/>
                </a:cubicBezTo>
                <a:lnTo>
                  <a:pt x="1049" y="1633"/>
                </a:lnTo>
                <a:close/>
                <a:moveTo>
                  <a:pt x="1028" y="1601"/>
                </a:moveTo>
                <a:cubicBezTo>
                  <a:pt x="1025" y="1597"/>
                  <a:pt x="1006" y="1577"/>
                  <a:pt x="1010" y="1571"/>
                </a:cubicBezTo>
                <a:cubicBezTo>
                  <a:pt x="1017" y="1579"/>
                  <a:pt x="1017" y="1579"/>
                  <a:pt x="1017" y="1579"/>
                </a:cubicBezTo>
                <a:cubicBezTo>
                  <a:pt x="1016" y="1579"/>
                  <a:pt x="1015" y="1580"/>
                  <a:pt x="1015" y="1581"/>
                </a:cubicBezTo>
                <a:cubicBezTo>
                  <a:pt x="1015" y="1583"/>
                  <a:pt x="1017" y="1585"/>
                  <a:pt x="1019" y="1585"/>
                </a:cubicBezTo>
                <a:cubicBezTo>
                  <a:pt x="1020" y="1585"/>
                  <a:pt x="1021" y="1585"/>
                  <a:pt x="1021" y="1585"/>
                </a:cubicBezTo>
                <a:cubicBezTo>
                  <a:pt x="1028" y="1592"/>
                  <a:pt x="1028" y="1592"/>
                  <a:pt x="1028" y="1592"/>
                </a:cubicBezTo>
                <a:cubicBezTo>
                  <a:pt x="1028" y="1593"/>
                  <a:pt x="1027" y="1594"/>
                  <a:pt x="1027" y="1594"/>
                </a:cubicBezTo>
                <a:cubicBezTo>
                  <a:pt x="1027" y="1597"/>
                  <a:pt x="1029" y="1598"/>
                  <a:pt x="1031" y="1598"/>
                </a:cubicBezTo>
                <a:cubicBezTo>
                  <a:pt x="1032" y="1598"/>
                  <a:pt x="1033" y="1598"/>
                  <a:pt x="1033" y="1598"/>
                </a:cubicBezTo>
                <a:cubicBezTo>
                  <a:pt x="1037" y="1604"/>
                  <a:pt x="1050" y="1626"/>
                  <a:pt x="1050" y="1626"/>
                </a:cubicBezTo>
                <a:cubicBezTo>
                  <a:pt x="1050" y="1626"/>
                  <a:pt x="1051" y="1628"/>
                  <a:pt x="1052" y="1631"/>
                </a:cubicBezTo>
                <a:cubicBezTo>
                  <a:pt x="1045" y="1620"/>
                  <a:pt x="1037" y="1611"/>
                  <a:pt x="1028" y="1601"/>
                </a:cubicBezTo>
                <a:close/>
                <a:moveTo>
                  <a:pt x="1034" y="1597"/>
                </a:moveTo>
                <a:cubicBezTo>
                  <a:pt x="1035" y="1596"/>
                  <a:pt x="1035" y="1595"/>
                  <a:pt x="1035" y="1594"/>
                </a:cubicBezTo>
                <a:cubicBezTo>
                  <a:pt x="1035" y="1592"/>
                  <a:pt x="1034" y="1590"/>
                  <a:pt x="1031" y="1590"/>
                </a:cubicBezTo>
                <a:cubicBezTo>
                  <a:pt x="1031" y="1590"/>
                  <a:pt x="1030" y="1591"/>
                  <a:pt x="1029" y="1591"/>
                </a:cubicBezTo>
                <a:cubicBezTo>
                  <a:pt x="1023" y="1583"/>
                  <a:pt x="1023" y="1583"/>
                  <a:pt x="1023" y="1583"/>
                </a:cubicBezTo>
                <a:cubicBezTo>
                  <a:pt x="1023" y="1583"/>
                  <a:pt x="1023" y="1582"/>
                  <a:pt x="1023" y="1581"/>
                </a:cubicBezTo>
                <a:cubicBezTo>
                  <a:pt x="1023" y="1579"/>
                  <a:pt x="1022" y="1577"/>
                  <a:pt x="1019" y="1577"/>
                </a:cubicBezTo>
                <a:cubicBezTo>
                  <a:pt x="1019" y="1577"/>
                  <a:pt x="1019" y="1577"/>
                  <a:pt x="1018" y="1577"/>
                </a:cubicBezTo>
                <a:cubicBezTo>
                  <a:pt x="1012" y="1570"/>
                  <a:pt x="1012" y="1570"/>
                  <a:pt x="1012" y="1570"/>
                </a:cubicBezTo>
                <a:cubicBezTo>
                  <a:pt x="1026" y="1569"/>
                  <a:pt x="1039" y="1595"/>
                  <a:pt x="1044" y="1605"/>
                </a:cubicBezTo>
                <a:cubicBezTo>
                  <a:pt x="1050" y="1616"/>
                  <a:pt x="1055" y="1626"/>
                  <a:pt x="1059" y="1637"/>
                </a:cubicBezTo>
                <a:cubicBezTo>
                  <a:pt x="1051" y="1619"/>
                  <a:pt x="1037" y="1601"/>
                  <a:pt x="1034" y="1597"/>
                </a:cubicBezTo>
                <a:close/>
                <a:moveTo>
                  <a:pt x="1057" y="1623"/>
                </a:moveTo>
                <a:cubicBezTo>
                  <a:pt x="1062" y="1619"/>
                  <a:pt x="1062" y="1619"/>
                  <a:pt x="1062" y="1619"/>
                </a:cubicBezTo>
                <a:cubicBezTo>
                  <a:pt x="1063" y="1620"/>
                  <a:pt x="1064" y="1622"/>
                  <a:pt x="1064" y="1623"/>
                </a:cubicBezTo>
                <a:cubicBezTo>
                  <a:pt x="1059" y="1627"/>
                  <a:pt x="1059" y="1627"/>
                  <a:pt x="1059" y="1627"/>
                </a:cubicBezTo>
                <a:cubicBezTo>
                  <a:pt x="1058" y="1626"/>
                  <a:pt x="1058" y="1624"/>
                  <a:pt x="1057" y="1623"/>
                </a:cubicBezTo>
                <a:close/>
                <a:moveTo>
                  <a:pt x="1064" y="1587"/>
                </a:moveTo>
                <a:cubicBezTo>
                  <a:pt x="1063" y="1586"/>
                  <a:pt x="1062" y="1584"/>
                  <a:pt x="1061" y="1583"/>
                </a:cubicBezTo>
                <a:cubicBezTo>
                  <a:pt x="1065" y="1580"/>
                  <a:pt x="1065" y="1580"/>
                  <a:pt x="1065" y="1580"/>
                </a:cubicBezTo>
                <a:cubicBezTo>
                  <a:pt x="1065" y="1580"/>
                  <a:pt x="1066" y="1580"/>
                  <a:pt x="1066" y="1581"/>
                </a:cubicBezTo>
                <a:lnTo>
                  <a:pt x="1064" y="1587"/>
                </a:lnTo>
                <a:close/>
                <a:moveTo>
                  <a:pt x="1059" y="1455"/>
                </a:moveTo>
                <a:cubicBezTo>
                  <a:pt x="1057" y="1451"/>
                  <a:pt x="1055" y="1447"/>
                  <a:pt x="1054" y="1443"/>
                </a:cubicBezTo>
                <a:cubicBezTo>
                  <a:pt x="1054" y="1402"/>
                  <a:pt x="1054" y="1402"/>
                  <a:pt x="1054" y="1402"/>
                </a:cubicBezTo>
                <a:cubicBezTo>
                  <a:pt x="1055" y="1407"/>
                  <a:pt x="1057" y="1411"/>
                  <a:pt x="1059" y="1415"/>
                </a:cubicBezTo>
                <a:lnTo>
                  <a:pt x="1059" y="1455"/>
                </a:lnTo>
                <a:close/>
                <a:moveTo>
                  <a:pt x="1049" y="1380"/>
                </a:moveTo>
                <a:cubicBezTo>
                  <a:pt x="1052" y="1380"/>
                  <a:pt x="1055" y="1381"/>
                  <a:pt x="1058" y="1382"/>
                </a:cubicBezTo>
                <a:cubicBezTo>
                  <a:pt x="1057" y="1384"/>
                  <a:pt x="1055" y="1387"/>
                  <a:pt x="1054" y="1389"/>
                </a:cubicBezTo>
                <a:cubicBezTo>
                  <a:pt x="1052" y="1386"/>
                  <a:pt x="1051" y="1383"/>
                  <a:pt x="1049" y="1380"/>
                </a:cubicBezTo>
                <a:close/>
                <a:moveTo>
                  <a:pt x="1038" y="1358"/>
                </a:moveTo>
                <a:cubicBezTo>
                  <a:pt x="1036" y="1353"/>
                  <a:pt x="1033" y="1349"/>
                  <a:pt x="1030" y="1344"/>
                </a:cubicBezTo>
                <a:cubicBezTo>
                  <a:pt x="1034" y="1345"/>
                  <a:pt x="1038" y="1346"/>
                  <a:pt x="1042" y="1346"/>
                </a:cubicBezTo>
                <a:cubicBezTo>
                  <a:pt x="1044" y="1347"/>
                  <a:pt x="1040" y="1354"/>
                  <a:pt x="1038" y="1358"/>
                </a:cubicBezTo>
                <a:close/>
                <a:moveTo>
                  <a:pt x="1041" y="1263"/>
                </a:moveTo>
                <a:cubicBezTo>
                  <a:pt x="1041" y="1265"/>
                  <a:pt x="1040" y="1266"/>
                  <a:pt x="1040" y="1267"/>
                </a:cubicBezTo>
                <a:cubicBezTo>
                  <a:pt x="1036" y="1266"/>
                  <a:pt x="1036" y="1266"/>
                  <a:pt x="1036" y="1266"/>
                </a:cubicBezTo>
                <a:cubicBezTo>
                  <a:pt x="1037" y="1264"/>
                  <a:pt x="1037" y="1263"/>
                  <a:pt x="1038" y="1262"/>
                </a:cubicBezTo>
                <a:lnTo>
                  <a:pt x="1041" y="1263"/>
                </a:lnTo>
                <a:close/>
                <a:moveTo>
                  <a:pt x="1039" y="1269"/>
                </a:moveTo>
                <a:cubicBezTo>
                  <a:pt x="1039" y="1270"/>
                  <a:pt x="1039" y="1271"/>
                  <a:pt x="1039" y="1272"/>
                </a:cubicBezTo>
                <a:cubicBezTo>
                  <a:pt x="1034" y="1270"/>
                  <a:pt x="1034" y="1270"/>
                  <a:pt x="1034" y="1270"/>
                </a:cubicBezTo>
                <a:cubicBezTo>
                  <a:pt x="1035" y="1269"/>
                  <a:pt x="1035" y="1269"/>
                  <a:pt x="1035" y="1268"/>
                </a:cubicBezTo>
                <a:lnTo>
                  <a:pt x="1039" y="1269"/>
                </a:lnTo>
                <a:close/>
                <a:moveTo>
                  <a:pt x="1038" y="1274"/>
                </a:moveTo>
                <a:cubicBezTo>
                  <a:pt x="1037" y="1280"/>
                  <a:pt x="1036" y="1285"/>
                  <a:pt x="1035" y="1290"/>
                </a:cubicBezTo>
                <a:cubicBezTo>
                  <a:pt x="1034" y="1272"/>
                  <a:pt x="1034" y="1272"/>
                  <a:pt x="1034" y="1272"/>
                </a:cubicBezTo>
                <a:lnTo>
                  <a:pt x="1038" y="1274"/>
                </a:lnTo>
                <a:close/>
                <a:moveTo>
                  <a:pt x="1042" y="1343"/>
                </a:moveTo>
                <a:cubicBezTo>
                  <a:pt x="1038" y="1342"/>
                  <a:pt x="1034" y="1341"/>
                  <a:pt x="1031" y="1341"/>
                </a:cubicBezTo>
                <a:cubicBezTo>
                  <a:pt x="1028" y="1340"/>
                  <a:pt x="1030" y="1332"/>
                  <a:pt x="1031" y="1326"/>
                </a:cubicBezTo>
                <a:cubicBezTo>
                  <a:pt x="1035" y="1331"/>
                  <a:pt x="1039" y="1337"/>
                  <a:pt x="1042" y="1343"/>
                </a:cubicBezTo>
                <a:close/>
                <a:moveTo>
                  <a:pt x="1031" y="1182"/>
                </a:moveTo>
                <a:cubicBezTo>
                  <a:pt x="1022" y="1180"/>
                  <a:pt x="1022" y="1180"/>
                  <a:pt x="1022" y="1180"/>
                </a:cubicBezTo>
                <a:cubicBezTo>
                  <a:pt x="1022" y="1178"/>
                  <a:pt x="1023" y="1177"/>
                  <a:pt x="1023" y="1175"/>
                </a:cubicBezTo>
                <a:cubicBezTo>
                  <a:pt x="1032" y="1178"/>
                  <a:pt x="1032" y="1178"/>
                  <a:pt x="1032" y="1178"/>
                </a:cubicBezTo>
                <a:cubicBezTo>
                  <a:pt x="1032" y="1179"/>
                  <a:pt x="1031" y="1181"/>
                  <a:pt x="1031" y="1182"/>
                </a:cubicBezTo>
                <a:close/>
                <a:moveTo>
                  <a:pt x="1023" y="1173"/>
                </a:moveTo>
                <a:cubicBezTo>
                  <a:pt x="1024" y="1172"/>
                  <a:pt x="1024" y="1170"/>
                  <a:pt x="1025" y="1169"/>
                </a:cubicBezTo>
                <a:cubicBezTo>
                  <a:pt x="1034" y="1172"/>
                  <a:pt x="1034" y="1172"/>
                  <a:pt x="1034" y="1172"/>
                </a:cubicBezTo>
                <a:cubicBezTo>
                  <a:pt x="1034" y="1173"/>
                  <a:pt x="1033" y="1174"/>
                  <a:pt x="1033" y="1175"/>
                </a:cubicBezTo>
                <a:cubicBezTo>
                  <a:pt x="1033" y="1175"/>
                  <a:pt x="1033" y="1175"/>
                  <a:pt x="1033" y="1176"/>
                </a:cubicBezTo>
                <a:lnTo>
                  <a:pt x="1023" y="1173"/>
                </a:lnTo>
                <a:close/>
                <a:moveTo>
                  <a:pt x="1025" y="1167"/>
                </a:moveTo>
                <a:cubicBezTo>
                  <a:pt x="1026" y="1166"/>
                  <a:pt x="1026" y="1164"/>
                  <a:pt x="1027" y="1163"/>
                </a:cubicBezTo>
                <a:cubicBezTo>
                  <a:pt x="1036" y="1167"/>
                  <a:pt x="1036" y="1167"/>
                  <a:pt x="1036" y="1167"/>
                </a:cubicBezTo>
                <a:cubicBezTo>
                  <a:pt x="1035" y="1168"/>
                  <a:pt x="1035" y="1169"/>
                  <a:pt x="1035" y="1171"/>
                </a:cubicBezTo>
                <a:lnTo>
                  <a:pt x="1025" y="1167"/>
                </a:lnTo>
                <a:close/>
                <a:moveTo>
                  <a:pt x="1027" y="1161"/>
                </a:moveTo>
                <a:cubicBezTo>
                  <a:pt x="1028" y="1160"/>
                  <a:pt x="1029" y="1158"/>
                  <a:pt x="1029" y="1156"/>
                </a:cubicBezTo>
                <a:cubicBezTo>
                  <a:pt x="1038" y="1161"/>
                  <a:pt x="1038" y="1161"/>
                  <a:pt x="1038" y="1161"/>
                </a:cubicBezTo>
                <a:cubicBezTo>
                  <a:pt x="1038" y="1162"/>
                  <a:pt x="1037" y="1164"/>
                  <a:pt x="1036" y="1165"/>
                </a:cubicBezTo>
                <a:lnTo>
                  <a:pt x="1027" y="1161"/>
                </a:lnTo>
                <a:close/>
                <a:moveTo>
                  <a:pt x="1030" y="1155"/>
                </a:moveTo>
                <a:cubicBezTo>
                  <a:pt x="1031" y="1153"/>
                  <a:pt x="1032" y="1152"/>
                  <a:pt x="1032" y="1151"/>
                </a:cubicBezTo>
                <a:cubicBezTo>
                  <a:pt x="1041" y="1155"/>
                  <a:pt x="1041" y="1155"/>
                  <a:pt x="1041" y="1155"/>
                </a:cubicBezTo>
                <a:cubicBezTo>
                  <a:pt x="1040" y="1156"/>
                  <a:pt x="1040" y="1158"/>
                  <a:pt x="1039" y="1159"/>
                </a:cubicBezTo>
                <a:lnTo>
                  <a:pt x="1030" y="1155"/>
                </a:lnTo>
                <a:close/>
                <a:moveTo>
                  <a:pt x="1033" y="1149"/>
                </a:moveTo>
                <a:cubicBezTo>
                  <a:pt x="1034" y="1147"/>
                  <a:pt x="1035" y="1146"/>
                  <a:pt x="1036" y="1145"/>
                </a:cubicBezTo>
                <a:cubicBezTo>
                  <a:pt x="1044" y="1150"/>
                  <a:pt x="1044" y="1150"/>
                  <a:pt x="1044" y="1150"/>
                </a:cubicBezTo>
                <a:cubicBezTo>
                  <a:pt x="1043" y="1151"/>
                  <a:pt x="1043" y="1152"/>
                  <a:pt x="1042" y="1153"/>
                </a:cubicBezTo>
                <a:lnTo>
                  <a:pt x="1033" y="1149"/>
                </a:lnTo>
                <a:close/>
                <a:moveTo>
                  <a:pt x="1049" y="1086"/>
                </a:moveTo>
                <a:cubicBezTo>
                  <a:pt x="1049" y="1087"/>
                  <a:pt x="1048" y="1088"/>
                  <a:pt x="1048" y="1088"/>
                </a:cubicBezTo>
                <a:cubicBezTo>
                  <a:pt x="1044" y="1087"/>
                  <a:pt x="1044" y="1087"/>
                  <a:pt x="1044" y="1087"/>
                </a:cubicBezTo>
                <a:cubicBezTo>
                  <a:pt x="1045" y="1086"/>
                  <a:pt x="1045" y="1086"/>
                  <a:pt x="1045" y="1085"/>
                </a:cubicBezTo>
                <a:lnTo>
                  <a:pt x="1049" y="1086"/>
                </a:lnTo>
                <a:close/>
                <a:moveTo>
                  <a:pt x="1046" y="1083"/>
                </a:moveTo>
                <a:cubicBezTo>
                  <a:pt x="1047" y="1082"/>
                  <a:pt x="1047" y="1081"/>
                  <a:pt x="1048" y="1080"/>
                </a:cubicBezTo>
                <a:cubicBezTo>
                  <a:pt x="1052" y="1081"/>
                  <a:pt x="1052" y="1081"/>
                  <a:pt x="1052" y="1081"/>
                </a:cubicBezTo>
                <a:cubicBezTo>
                  <a:pt x="1052" y="1082"/>
                  <a:pt x="1051" y="1083"/>
                  <a:pt x="1050" y="1084"/>
                </a:cubicBezTo>
                <a:lnTo>
                  <a:pt x="1046" y="1083"/>
                </a:lnTo>
                <a:close/>
                <a:moveTo>
                  <a:pt x="1047" y="1090"/>
                </a:moveTo>
                <a:cubicBezTo>
                  <a:pt x="1047" y="1091"/>
                  <a:pt x="1046" y="1092"/>
                  <a:pt x="1046" y="1093"/>
                </a:cubicBezTo>
                <a:cubicBezTo>
                  <a:pt x="1042" y="1092"/>
                  <a:pt x="1042" y="1092"/>
                  <a:pt x="1042" y="1092"/>
                </a:cubicBezTo>
                <a:cubicBezTo>
                  <a:pt x="1042" y="1091"/>
                  <a:pt x="1043" y="1090"/>
                  <a:pt x="1043" y="1089"/>
                </a:cubicBezTo>
                <a:lnTo>
                  <a:pt x="1047" y="1090"/>
                </a:lnTo>
                <a:close/>
                <a:moveTo>
                  <a:pt x="1044" y="1095"/>
                </a:moveTo>
                <a:cubicBezTo>
                  <a:pt x="1044" y="1095"/>
                  <a:pt x="1044" y="1096"/>
                  <a:pt x="1043" y="1096"/>
                </a:cubicBezTo>
                <a:cubicBezTo>
                  <a:pt x="1040" y="1095"/>
                  <a:pt x="1040" y="1095"/>
                  <a:pt x="1040" y="1095"/>
                </a:cubicBezTo>
                <a:cubicBezTo>
                  <a:pt x="1040" y="1095"/>
                  <a:pt x="1041" y="1094"/>
                  <a:pt x="1041" y="1093"/>
                </a:cubicBezTo>
                <a:lnTo>
                  <a:pt x="1044" y="1095"/>
                </a:lnTo>
                <a:close/>
                <a:moveTo>
                  <a:pt x="1043" y="1115"/>
                </a:moveTo>
                <a:cubicBezTo>
                  <a:pt x="1043" y="1115"/>
                  <a:pt x="1043" y="1115"/>
                  <a:pt x="1043" y="1115"/>
                </a:cubicBezTo>
                <a:cubicBezTo>
                  <a:pt x="1043" y="1115"/>
                  <a:pt x="1043" y="1116"/>
                  <a:pt x="1043" y="1116"/>
                </a:cubicBezTo>
                <a:cubicBezTo>
                  <a:pt x="1043" y="1115"/>
                  <a:pt x="1043" y="1115"/>
                  <a:pt x="1043" y="1115"/>
                </a:cubicBezTo>
                <a:close/>
                <a:moveTo>
                  <a:pt x="1042" y="1098"/>
                </a:moveTo>
                <a:cubicBezTo>
                  <a:pt x="1042" y="1099"/>
                  <a:pt x="1041" y="1100"/>
                  <a:pt x="1041" y="1100"/>
                </a:cubicBezTo>
                <a:cubicBezTo>
                  <a:pt x="1037" y="1099"/>
                  <a:pt x="1037" y="1099"/>
                  <a:pt x="1037" y="1099"/>
                </a:cubicBezTo>
                <a:cubicBezTo>
                  <a:pt x="1038" y="1099"/>
                  <a:pt x="1038" y="1098"/>
                  <a:pt x="1039" y="1097"/>
                </a:cubicBezTo>
                <a:lnTo>
                  <a:pt x="1042" y="1098"/>
                </a:lnTo>
                <a:close/>
                <a:moveTo>
                  <a:pt x="1040" y="1102"/>
                </a:moveTo>
                <a:cubicBezTo>
                  <a:pt x="1039" y="1103"/>
                  <a:pt x="1039" y="1104"/>
                  <a:pt x="1038" y="1105"/>
                </a:cubicBezTo>
                <a:cubicBezTo>
                  <a:pt x="1035" y="1104"/>
                  <a:pt x="1035" y="1104"/>
                  <a:pt x="1035" y="1104"/>
                </a:cubicBezTo>
                <a:cubicBezTo>
                  <a:pt x="1035" y="1103"/>
                  <a:pt x="1036" y="1102"/>
                  <a:pt x="1036" y="1101"/>
                </a:cubicBezTo>
                <a:lnTo>
                  <a:pt x="1040" y="1102"/>
                </a:lnTo>
                <a:close/>
                <a:moveTo>
                  <a:pt x="1037" y="1107"/>
                </a:moveTo>
                <a:cubicBezTo>
                  <a:pt x="1036" y="1108"/>
                  <a:pt x="1036" y="1108"/>
                  <a:pt x="1035" y="1109"/>
                </a:cubicBezTo>
                <a:cubicBezTo>
                  <a:pt x="1032" y="1108"/>
                  <a:pt x="1032" y="1108"/>
                  <a:pt x="1032" y="1108"/>
                </a:cubicBezTo>
                <a:cubicBezTo>
                  <a:pt x="1033" y="1108"/>
                  <a:pt x="1033" y="1107"/>
                  <a:pt x="1034" y="1106"/>
                </a:cubicBezTo>
                <a:lnTo>
                  <a:pt x="1037" y="1107"/>
                </a:lnTo>
                <a:close/>
                <a:moveTo>
                  <a:pt x="1037" y="1143"/>
                </a:moveTo>
                <a:cubicBezTo>
                  <a:pt x="1038" y="1142"/>
                  <a:pt x="1039" y="1141"/>
                  <a:pt x="1039" y="1140"/>
                </a:cubicBezTo>
                <a:cubicBezTo>
                  <a:pt x="1047" y="1147"/>
                  <a:pt x="1047" y="1147"/>
                  <a:pt x="1047" y="1147"/>
                </a:cubicBezTo>
                <a:cubicBezTo>
                  <a:pt x="1046" y="1147"/>
                  <a:pt x="1046" y="1148"/>
                  <a:pt x="1045" y="1148"/>
                </a:cubicBezTo>
                <a:lnTo>
                  <a:pt x="1037" y="1143"/>
                </a:lnTo>
                <a:close/>
                <a:moveTo>
                  <a:pt x="1040" y="1139"/>
                </a:moveTo>
                <a:cubicBezTo>
                  <a:pt x="1042" y="1138"/>
                  <a:pt x="1043" y="1136"/>
                  <a:pt x="1044" y="1135"/>
                </a:cubicBezTo>
                <a:cubicBezTo>
                  <a:pt x="1050" y="1143"/>
                  <a:pt x="1050" y="1143"/>
                  <a:pt x="1050" y="1143"/>
                </a:cubicBezTo>
                <a:cubicBezTo>
                  <a:pt x="1050" y="1143"/>
                  <a:pt x="1049" y="1144"/>
                  <a:pt x="1049" y="1144"/>
                </a:cubicBezTo>
                <a:cubicBezTo>
                  <a:pt x="1048" y="1145"/>
                  <a:pt x="1048" y="1145"/>
                  <a:pt x="1048" y="1145"/>
                </a:cubicBezTo>
                <a:lnTo>
                  <a:pt x="1040" y="1139"/>
                </a:lnTo>
                <a:close/>
                <a:moveTo>
                  <a:pt x="1045" y="1134"/>
                </a:moveTo>
                <a:cubicBezTo>
                  <a:pt x="1046" y="1133"/>
                  <a:pt x="1047" y="1132"/>
                  <a:pt x="1048" y="1132"/>
                </a:cubicBezTo>
                <a:cubicBezTo>
                  <a:pt x="1054" y="1139"/>
                  <a:pt x="1054" y="1139"/>
                  <a:pt x="1054" y="1139"/>
                </a:cubicBezTo>
                <a:cubicBezTo>
                  <a:pt x="1053" y="1140"/>
                  <a:pt x="1053" y="1141"/>
                  <a:pt x="1052" y="1141"/>
                </a:cubicBezTo>
                <a:lnTo>
                  <a:pt x="1045" y="1134"/>
                </a:lnTo>
                <a:close/>
                <a:moveTo>
                  <a:pt x="1050" y="1130"/>
                </a:moveTo>
                <a:cubicBezTo>
                  <a:pt x="1051" y="1130"/>
                  <a:pt x="1052" y="1129"/>
                  <a:pt x="1053" y="1128"/>
                </a:cubicBezTo>
                <a:cubicBezTo>
                  <a:pt x="1058" y="1137"/>
                  <a:pt x="1058" y="1137"/>
                  <a:pt x="1058" y="1137"/>
                </a:cubicBezTo>
                <a:cubicBezTo>
                  <a:pt x="1057" y="1137"/>
                  <a:pt x="1056" y="1138"/>
                  <a:pt x="1056" y="1138"/>
                </a:cubicBezTo>
                <a:lnTo>
                  <a:pt x="1050" y="1130"/>
                </a:lnTo>
                <a:close/>
                <a:moveTo>
                  <a:pt x="1053" y="1079"/>
                </a:moveTo>
                <a:cubicBezTo>
                  <a:pt x="1049" y="1078"/>
                  <a:pt x="1049" y="1078"/>
                  <a:pt x="1049" y="1078"/>
                </a:cubicBezTo>
                <a:cubicBezTo>
                  <a:pt x="1049" y="1077"/>
                  <a:pt x="1049" y="1077"/>
                  <a:pt x="1049" y="1076"/>
                </a:cubicBezTo>
                <a:cubicBezTo>
                  <a:pt x="1054" y="1077"/>
                  <a:pt x="1054" y="1077"/>
                  <a:pt x="1054" y="1077"/>
                </a:cubicBezTo>
                <a:cubicBezTo>
                  <a:pt x="1054" y="1078"/>
                  <a:pt x="1053" y="1079"/>
                  <a:pt x="1053" y="1079"/>
                </a:cubicBezTo>
                <a:close/>
                <a:moveTo>
                  <a:pt x="1031" y="1110"/>
                </a:moveTo>
                <a:cubicBezTo>
                  <a:pt x="1034" y="1111"/>
                  <a:pt x="1034" y="1111"/>
                  <a:pt x="1034" y="1111"/>
                </a:cubicBezTo>
                <a:cubicBezTo>
                  <a:pt x="1033" y="1113"/>
                  <a:pt x="1031" y="1116"/>
                  <a:pt x="1030" y="1118"/>
                </a:cubicBezTo>
                <a:cubicBezTo>
                  <a:pt x="1028" y="1114"/>
                  <a:pt x="1028" y="1114"/>
                  <a:pt x="1028" y="1114"/>
                </a:cubicBezTo>
                <a:cubicBezTo>
                  <a:pt x="1029" y="1113"/>
                  <a:pt x="1030" y="1112"/>
                  <a:pt x="1031" y="1110"/>
                </a:cubicBezTo>
                <a:close/>
                <a:moveTo>
                  <a:pt x="1028" y="1120"/>
                </a:moveTo>
                <a:cubicBezTo>
                  <a:pt x="1026" y="1123"/>
                  <a:pt x="1025" y="1125"/>
                  <a:pt x="1023" y="1128"/>
                </a:cubicBezTo>
                <a:cubicBezTo>
                  <a:pt x="1026" y="1118"/>
                  <a:pt x="1026" y="1118"/>
                  <a:pt x="1026" y="1118"/>
                </a:cubicBezTo>
                <a:cubicBezTo>
                  <a:pt x="1026" y="1118"/>
                  <a:pt x="1027" y="1117"/>
                  <a:pt x="1027" y="1116"/>
                </a:cubicBezTo>
                <a:lnTo>
                  <a:pt x="1028" y="1120"/>
                </a:lnTo>
                <a:close/>
                <a:moveTo>
                  <a:pt x="1024" y="1085"/>
                </a:moveTo>
                <a:cubicBezTo>
                  <a:pt x="1024" y="1084"/>
                  <a:pt x="1024" y="1083"/>
                  <a:pt x="1024" y="1082"/>
                </a:cubicBezTo>
                <a:cubicBezTo>
                  <a:pt x="1028" y="1083"/>
                  <a:pt x="1028" y="1083"/>
                  <a:pt x="1028" y="1083"/>
                </a:cubicBezTo>
                <a:cubicBezTo>
                  <a:pt x="1028" y="1084"/>
                  <a:pt x="1028" y="1085"/>
                  <a:pt x="1028" y="1086"/>
                </a:cubicBezTo>
                <a:lnTo>
                  <a:pt x="1024" y="1085"/>
                </a:lnTo>
                <a:close/>
                <a:moveTo>
                  <a:pt x="1025" y="1080"/>
                </a:moveTo>
                <a:cubicBezTo>
                  <a:pt x="1025" y="1080"/>
                  <a:pt x="1025" y="1079"/>
                  <a:pt x="1025" y="1079"/>
                </a:cubicBezTo>
                <a:cubicBezTo>
                  <a:pt x="1025" y="1078"/>
                  <a:pt x="1025" y="1077"/>
                  <a:pt x="1026" y="1076"/>
                </a:cubicBezTo>
                <a:cubicBezTo>
                  <a:pt x="1030" y="1078"/>
                  <a:pt x="1030" y="1078"/>
                  <a:pt x="1030" y="1078"/>
                </a:cubicBezTo>
                <a:cubicBezTo>
                  <a:pt x="1029" y="1079"/>
                  <a:pt x="1029" y="1080"/>
                  <a:pt x="1029" y="1081"/>
                </a:cubicBezTo>
                <a:lnTo>
                  <a:pt x="1025" y="1080"/>
                </a:lnTo>
                <a:close/>
                <a:moveTo>
                  <a:pt x="1026" y="1074"/>
                </a:moveTo>
                <a:cubicBezTo>
                  <a:pt x="1026" y="1073"/>
                  <a:pt x="1027" y="1072"/>
                  <a:pt x="1027" y="1070"/>
                </a:cubicBezTo>
                <a:cubicBezTo>
                  <a:pt x="1031" y="1072"/>
                  <a:pt x="1031" y="1072"/>
                  <a:pt x="1031" y="1072"/>
                </a:cubicBezTo>
                <a:cubicBezTo>
                  <a:pt x="1031" y="1073"/>
                  <a:pt x="1030" y="1075"/>
                  <a:pt x="1030" y="1076"/>
                </a:cubicBezTo>
                <a:lnTo>
                  <a:pt x="1026" y="1074"/>
                </a:lnTo>
                <a:close/>
                <a:moveTo>
                  <a:pt x="1021" y="1052"/>
                </a:moveTo>
                <a:cubicBezTo>
                  <a:pt x="1020" y="1035"/>
                  <a:pt x="1018" y="1011"/>
                  <a:pt x="1008" y="993"/>
                </a:cubicBezTo>
                <a:cubicBezTo>
                  <a:pt x="1028" y="990"/>
                  <a:pt x="1028" y="990"/>
                  <a:pt x="1028" y="990"/>
                </a:cubicBezTo>
                <a:cubicBezTo>
                  <a:pt x="1026" y="1010"/>
                  <a:pt x="1023" y="1032"/>
                  <a:pt x="1021" y="1052"/>
                </a:cubicBezTo>
                <a:close/>
                <a:moveTo>
                  <a:pt x="1008" y="1175"/>
                </a:moveTo>
                <a:cubicBezTo>
                  <a:pt x="1007" y="1173"/>
                  <a:pt x="1007" y="1172"/>
                  <a:pt x="1007" y="1170"/>
                </a:cubicBezTo>
                <a:cubicBezTo>
                  <a:pt x="1009" y="1170"/>
                  <a:pt x="1009" y="1170"/>
                  <a:pt x="1009" y="1170"/>
                </a:cubicBezTo>
                <a:cubicBezTo>
                  <a:pt x="1009" y="1172"/>
                  <a:pt x="1009" y="1173"/>
                  <a:pt x="1009" y="1175"/>
                </a:cubicBezTo>
                <a:lnTo>
                  <a:pt x="1008" y="1175"/>
                </a:lnTo>
                <a:close/>
                <a:moveTo>
                  <a:pt x="1009" y="1177"/>
                </a:moveTo>
                <a:cubicBezTo>
                  <a:pt x="1009" y="1179"/>
                  <a:pt x="1009" y="1180"/>
                  <a:pt x="1009" y="1182"/>
                </a:cubicBezTo>
                <a:cubicBezTo>
                  <a:pt x="1009" y="1183"/>
                  <a:pt x="1009" y="1185"/>
                  <a:pt x="1009" y="1187"/>
                </a:cubicBezTo>
                <a:cubicBezTo>
                  <a:pt x="1008" y="1184"/>
                  <a:pt x="1008" y="1180"/>
                  <a:pt x="1008" y="1177"/>
                </a:cubicBezTo>
                <a:lnTo>
                  <a:pt x="1009" y="1177"/>
                </a:lnTo>
                <a:close/>
                <a:moveTo>
                  <a:pt x="1007" y="1168"/>
                </a:moveTo>
                <a:cubicBezTo>
                  <a:pt x="1007" y="1165"/>
                  <a:pt x="1006" y="1163"/>
                  <a:pt x="1006" y="1160"/>
                </a:cubicBezTo>
                <a:cubicBezTo>
                  <a:pt x="1009" y="1160"/>
                  <a:pt x="1009" y="1160"/>
                  <a:pt x="1009" y="1160"/>
                </a:cubicBezTo>
                <a:cubicBezTo>
                  <a:pt x="1009" y="1163"/>
                  <a:pt x="1009" y="1165"/>
                  <a:pt x="1009" y="1168"/>
                </a:cubicBezTo>
                <a:lnTo>
                  <a:pt x="1007" y="1168"/>
                </a:lnTo>
                <a:close/>
                <a:moveTo>
                  <a:pt x="1006" y="1158"/>
                </a:moveTo>
                <a:cubicBezTo>
                  <a:pt x="1006" y="1157"/>
                  <a:pt x="1006" y="1155"/>
                  <a:pt x="1006" y="1153"/>
                </a:cubicBezTo>
                <a:cubicBezTo>
                  <a:pt x="1009" y="1153"/>
                  <a:pt x="1009" y="1153"/>
                  <a:pt x="1009" y="1153"/>
                </a:cubicBezTo>
                <a:cubicBezTo>
                  <a:pt x="1009" y="1155"/>
                  <a:pt x="1009" y="1157"/>
                  <a:pt x="1009" y="1158"/>
                </a:cubicBezTo>
                <a:lnTo>
                  <a:pt x="1006" y="1158"/>
                </a:lnTo>
                <a:close/>
                <a:moveTo>
                  <a:pt x="1007" y="1218"/>
                </a:moveTo>
                <a:cubicBezTo>
                  <a:pt x="1007" y="1219"/>
                  <a:pt x="1008" y="1220"/>
                  <a:pt x="1008" y="1222"/>
                </a:cubicBezTo>
                <a:cubicBezTo>
                  <a:pt x="1005" y="1223"/>
                  <a:pt x="1005" y="1223"/>
                  <a:pt x="1005" y="1223"/>
                </a:cubicBezTo>
                <a:cubicBezTo>
                  <a:pt x="1004" y="1222"/>
                  <a:pt x="1004" y="1221"/>
                  <a:pt x="1003" y="1220"/>
                </a:cubicBezTo>
                <a:lnTo>
                  <a:pt x="1007" y="1218"/>
                </a:lnTo>
                <a:close/>
                <a:moveTo>
                  <a:pt x="1009" y="1224"/>
                </a:moveTo>
                <a:cubicBezTo>
                  <a:pt x="1009" y="1224"/>
                  <a:pt x="1009" y="1224"/>
                  <a:pt x="1009" y="1224"/>
                </a:cubicBezTo>
                <a:cubicBezTo>
                  <a:pt x="1010" y="1227"/>
                  <a:pt x="1010" y="1231"/>
                  <a:pt x="1011" y="1234"/>
                </a:cubicBezTo>
                <a:cubicBezTo>
                  <a:pt x="1009" y="1231"/>
                  <a:pt x="1008" y="1228"/>
                  <a:pt x="1006" y="1225"/>
                </a:cubicBezTo>
                <a:lnTo>
                  <a:pt x="1009" y="1224"/>
                </a:lnTo>
                <a:close/>
                <a:moveTo>
                  <a:pt x="1009" y="1151"/>
                </a:moveTo>
                <a:cubicBezTo>
                  <a:pt x="1006" y="1151"/>
                  <a:pt x="1006" y="1151"/>
                  <a:pt x="1006" y="1151"/>
                </a:cubicBezTo>
                <a:cubicBezTo>
                  <a:pt x="1005" y="1150"/>
                  <a:pt x="1005" y="1148"/>
                  <a:pt x="1005" y="1147"/>
                </a:cubicBezTo>
                <a:cubicBezTo>
                  <a:pt x="1008" y="1147"/>
                  <a:pt x="1008" y="1147"/>
                  <a:pt x="1008" y="1147"/>
                </a:cubicBezTo>
                <a:cubicBezTo>
                  <a:pt x="1009" y="1148"/>
                  <a:pt x="1009" y="1150"/>
                  <a:pt x="1009" y="1151"/>
                </a:cubicBezTo>
                <a:close/>
                <a:moveTo>
                  <a:pt x="1005" y="1144"/>
                </a:moveTo>
                <a:cubicBezTo>
                  <a:pt x="1005" y="1143"/>
                  <a:pt x="1005" y="1141"/>
                  <a:pt x="1004" y="1139"/>
                </a:cubicBezTo>
                <a:cubicBezTo>
                  <a:pt x="1008" y="1139"/>
                  <a:pt x="1008" y="1139"/>
                  <a:pt x="1008" y="1139"/>
                </a:cubicBezTo>
                <a:cubicBezTo>
                  <a:pt x="1008" y="1141"/>
                  <a:pt x="1008" y="1143"/>
                  <a:pt x="1008" y="1145"/>
                </a:cubicBezTo>
                <a:lnTo>
                  <a:pt x="1005" y="1144"/>
                </a:lnTo>
                <a:close/>
                <a:moveTo>
                  <a:pt x="1008" y="1103"/>
                </a:moveTo>
                <a:cubicBezTo>
                  <a:pt x="1008" y="1104"/>
                  <a:pt x="1008" y="1106"/>
                  <a:pt x="1008" y="1108"/>
                </a:cubicBezTo>
                <a:cubicBezTo>
                  <a:pt x="1002" y="1107"/>
                  <a:pt x="1002" y="1107"/>
                  <a:pt x="1002" y="1107"/>
                </a:cubicBezTo>
                <a:cubicBezTo>
                  <a:pt x="1002" y="1105"/>
                  <a:pt x="1002" y="1104"/>
                  <a:pt x="1001" y="1102"/>
                </a:cubicBezTo>
                <a:lnTo>
                  <a:pt x="1008" y="1103"/>
                </a:lnTo>
                <a:close/>
                <a:moveTo>
                  <a:pt x="1001" y="1100"/>
                </a:moveTo>
                <a:cubicBezTo>
                  <a:pt x="1001" y="1098"/>
                  <a:pt x="1001" y="1097"/>
                  <a:pt x="1001" y="1095"/>
                </a:cubicBezTo>
                <a:cubicBezTo>
                  <a:pt x="1008" y="1094"/>
                  <a:pt x="1008" y="1094"/>
                  <a:pt x="1008" y="1094"/>
                </a:cubicBezTo>
                <a:cubicBezTo>
                  <a:pt x="1008" y="1096"/>
                  <a:pt x="1008" y="1099"/>
                  <a:pt x="1008" y="1101"/>
                </a:cubicBezTo>
                <a:lnTo>
                  <a:pt x="1001" y="1100"/>
                </a:lnTo>
                <a:close/>
                <a:moveTo>
                  <a:pt x="1008" y="1110"/>
                </a:moveTo>
                <a:cubicBezTo>
                  <a:pt x="1008" y="1112"/>
                  <a:pt x="1008" y="1114"/>
                  <a:pt x="1008" y="1116"/>
                </a:cubicBezTo>
                <a:cubicBezTo>
                  <a:pt x="1002" y="1115"/>
                  <a:pt x="1002" y="1115"/>
                  <a:pt x="1002" y="1115"/>
                </a:cubicBezTo>
                <a:cubicBezTo>
                  <a:pt x="1002" y="1113"/>
                  <a:pt x="1002" y="1111"/>
                  <a:pt x="1002" y="1109"/>
                </a:cubicBezTo>
                <a:lnTo>
                  <a:pt x="1008" y="1110"/>
                </a:lnTo>
                <a:close/>
                <a:moveTo>
                  <a:pt x="1008" y="1118"/>
                </a:moveTo>
                <a:cubicBezTo>
                  <a:pt x="1008" y="1119"/>
                  <a:pt x="1008" y="1121"/>
                  <a:pt x="1008" y="1123"/>
                </a:cubicBezTo>
                <a:cubicBezTo>
                  <a:pt x="1003" y="1122"/>
                  <a:pt x="1003" y="1122"/>
                  <a:pt x="1003" y="1122"/>
                </a:cubicBezTo>
                <a:cubicBezTo>
                  <a:pt x="1003" y="1121"/>
                  <a:pt x="1003" y="1119"/>
                  <a:pt x="1003" y="1117"/>
                </a:cubicBezTo>
                <a:lnTo>
                  <a:pt x="1008" y="1118"/>
                </a:lnTo>
                <a:close/>
                <a:moveTo>
                  <a:pt x="1008" y="1125"/>
                </a:moveTo>
                <a:cubicBezTo>
                  <a:pt x="1008" y="1127"/>
                  <a:pt x="1008" y="1129"/>
                  <a:pt x="1008" y="1130"/>
                </a:cubicBezTo>
                <a:cubicBezTo>
                  <a:pt x="1004" y="1130"/>
                  <a:pt x="1004" y="1130"/>
                  <a:pt x="1004" y="1130"/>
                </a:cubicBezTo>
                <a:cubicBezTo>
                  <a:pt x="1004" y="1128"/>
                  <a:pt x="1003" y="1126"/>
                  <a:pt x="1003" y="1125"/>
                </a:cubicBezTo>
                <a:lnTo>
                  <a:pt x="1008" y="1125"/>
                </a:lnTo>
                <a:close/>
                <a:moveTo>
                  <a:pt x="1008" y="1132"/>
                </a:moveTo>
                <a:cubicBezTo>
                  <a:pt x="1008" y="1134"/>
                  <a:pt x="1008" y="1136"/>
                  <a:pt x="1008" y="1137"/>
                </a:cubicBezTo>
                <a:cubicBezTo>
                  <a:pt x="1004" y="1137"/>
                  <a:pt x="1004" y="1137"/>
                  <a:pt x="1004" y="1137"/>
                </a:cubicBezTo>
                <a:cubicBezTo>
                  <a:pt x="1004" y="1135"/>
                  <a:pt x="1004" y="1134"/>
                  <a:pt x="1004" y="1132"/>
                </a:cubicBezTo>
                <a:lnTo>
                  <a:pt x="1008" y="1132"/>
                </a:lnTo>
                <a:close/>
                <a:moveTo>
                  <a:pt x="1008" y="1092"/>
                </a:moveTo>
                <a:cubicBezTo>
                  <a:pt x="1001" y="1093"/>
                  <a:pt x="1001" y="1093"/>
                  <a:pt x="1001" y="1093"/>
                </a:cubicBezTo>
                <a:cubicBezTo>
                  <a:pt x="1001" y="1093"/>
                  <a:pt x="1001" y="1093"/>
                  <a:pt x="1001" y="1093"/>
                </a:cubicBezTo>
                <a:cubicBezTo>
                  <a:pt x="1001" y="1091"/>
                  <a:pt x="1000" y="1088"/>
                  <a:pt x="1000" y="1086"/>
                </a:cubicBezTo>
                <a:cubicBezTo>
                  <a:pt x="1008" y="1085"/>
                  <a:pt x="1008" y="1085"/>
                  <a:pt x="1008" y="1085"/>
                </a:cubicBezTo>
                <a:cubicBezTo>
                  <a:pt x="1008" y="1088"/>
                  <a:pt x="1008" y="1090"/>
                  <a:pt x="1008" y="1092"/>
                </a:cubicBezTo>
                <a:close/>
                <a:moveTo>
                  <a:pt x="1000" y="1084"/>
                </a:moveTo>
                <a:cubicBezTo>
                  <a:pt x="1000" y="1082"/>
                  <a:pt x="1000" y="1080"/>
                  <a:pt x="1000" y="1078"/>
                </a:cubicBezTo>
                <a:cubicBezTo>
                  <a:pt x="1008" y="1077"/>
                  <a:pt x="1008" y="1077"/>
                  <a:pt x="1008" y="1077"/>
                </a:cubicBezTo>
                <a:cubicBezTo>
                  <a:pt x="1008" y="1079"/>
                  <a:pt x="1008" y="1081"/>
                  <a:pt x="1008" y="1083"/>
                </a:cubicBezTo>
                <a:lnTo>
                  <a:pt x="1000" y="1084"/>
                </a:lnTo>
                <a:close/>
                <a:moveTo>
                  <a:pt x="1000" y="1076"/>
                </a:moveTo>
                <a:cubicBezTo>
                  <a:pt x="1000" y="1075"/>
                  <a:pt x="1000" y="1073"/>
                  <a:pt x="1000" y="1071"/>
                </a:cubicBezTo>
                <a:cubicBezTo>
                  <a:pt x="1008" y="1070"/>
                  <a:pt x="1008" y="1070"/>
                  <a:pt x="1008" y="1070"/>
                </a:cubicBezTo>
                <a:cubicBezTo>
                  <a:pt x="1008" y="1072"/>
                  <a:pt x="1008" y="1074"/>
                  <a:pt x="1008" y="1075"/>
                </a:cubicBezTo>
                <a:lnTo>
                  <a:pt x="1000" y="1076"/>
                </a:lnTo>
                <a:close/>
                <a:moveTo>
                  <a:pt x="1000" y="1069"/>
                </a:moveTo>
                <a:cubicBezTo>
                  <a:pt x="1000" y="1068"/>
                  <a:pt x="1000" y="1066"/>
                  <a:pt x="1000" y="1065"/>
                </a:cubicBezTo>
                <a:cubicBezTo>
                  <a:pt x="1008" y="1063"/>
                  <a:pt x="1008" y="1063"/>
                  <a:pt x="1008" y="1063"/>
                </a:cubicBezTo>
                <a:cubicBezTo>
                  <a:pt x="1008" y="1065"/>
                  <a:pt x="1008" y="1066"/>
                  <a:pt x="1008" y="1068"/>
                </a:cubicBezTo>
                <a:lnTo>
                  <a:pt x="1000" y="1069"/>
                </a:lnTo>
                <a:close/>
                <a:moveTo>
                  <a:pt x="1000" y="1062"/>
                </a:moveTo>
                <a:cubicBezTo>
                  <a:pt x="999" y="1061"/>
                  <a:pt x="999" y="1059"/>
                  <a:pt x="999" y="1057"/>
                </a:cubicBezTo>
                <a:cubicBezTo>
                  <a:pt x="1008" y="1056"/>
                  <a:pt x="1008" y="1056"/>
                  <a:pt x="1008" y="1056"/>
                </a:cubicBezTo>
                <a:cubicBezTo>
                  <a:pt x="1008" y="1058"/>
                  <a:pt x="1008" y="1060"/>
                  <a:pt x="1008" y="1061"/>
                </a:cubicBezTo>
                <a:lnTo>
                  <a:pt x="1000" y="1062"/>
                </a:lnTo>
                <a:close/>
                <a:moveTo>
                  <a:pt x="999" y="1055"/>
                </a:moveTo>
                <a:cubicBezTo>
                  <a:pt x="999" y="1054"/>
                  <a:pt x="999" y="1052"/>
                  <a:pt x="999" y="1050"/>
                </a:cubicBezTo>
                <a:cubicBezTo>
                  <a:pt x="1007" y="1049"/>
                  <a:pt x="1007" y="1049"/>
                  <a:pt x="1007" y="1049"/>
                </a:cubicBezTo>
                <a:cubicBezTo>
                  <a:pt x="1007" y="1051"/>
                  <a:pt x="1007" y="1052"/>
                  <a:pt x="1007" y="1054"/>
                </a:cubicBezTo>
                <a:lnTo>
                  <a:pt x="999" y="1055"/>
                </a:lnTo>
                <a:close/>
                <a:moveTo>
                  <a:pt x="998" y="1048"/>
                </a:moveTo>
                <a:cubicBezTo>
                  <a:pt x="998" y="1047"/>
                  <a:pt x="998" y="1045"/>
                  <a:pt x="998" y="1044"/>
                </a:cubicBezTo>
                <a:cubicBezTo>
                  <a:pt x="998" y="1044"/>
                  <a:pt x="998" y="1043"/>
                  <a:pt x="998" y="1043"/>
                </a:cubicBezTo>
                <a:cubicBezTo>
                  <a:pt x="1006" y="1042"/>
                  <a:pt x="1006" y="1042"/>
                  <a:pt x="1006" y="1042"/>
                </a:cubicBezTo>
                <a:cubicBezTo>
                  <a:pt x="1006" y="1044"/>
                  <a:pt x="1007" y="1045"/>
                  <a:pt x="1007" y="1047"/>
                </a:cubicBezTo>
                <a:lnTo>
                  <a:pt x="998" y="1048"/>
                </a:lnTo>
                <a:close/>
                <a:moveTo>
                  <a:pt x="997" y="1041"/>
                </a:moveTo>
                <a:cubicBezTo>
                  <a:pt x="997" y="1040"/>
                  <a:pt x="997" y="1038"/>
                  <a:pt x="997" y="1037"/>
                </a:cubicBezTo>
                <a:cubicBezTo>
                  <a:pt x="1005" y="1036"/>
                  <a:pt x="1005" y="1036"/>
                  <a:pt x="1005" y="1036"/>
                </a:cubicBezTo>
                <a:cubicBezTo>
                  <a:pt x="1006" y="1037"/>
                  <a:pt x="1006" y="1038"/>
                  <a:pt x="1006" y="1040"/>
                </a:cubicBezTo>
                <a:lnTo>
                  <a:pt x="997" y="1041"/>
                </a:lnTo>
                <a:close/>
                <a:moveTo>
                  <a:pt x="997" y="1035"/>
                </a:moveTo>
                <a:cubicBezTo>
                  <a:pt x="997" y="1033"/>
                  <a:pt x="996" y="1032"/>
                  <a:pt x="996" y="1030"/>
                </a:cubicBezTo>
                <a:cubicBezTo>
                  <a:pt x="1004" y="1028"/>
                  <a:pt x="1004" y="1028"/>
                  <a:pt x="1004" y="1028"/>
                </a:cubicBezTo>
                <a:cubicBezTo>
                  <a:pt x="1004" y="1030"/>
                  <a:pt x="1005" y="1032"/>
                  <a:pt x="1005" y="1034"/>
                </a:cubicBezTo>
                <a:lnTo>
                  <a:pt x="997" y="1035"/>
                </a:lnTo>
                <a:close/>
                <a:moveTo>
                  <a:pt x="996" y="1028"/>
                </a:moveTo>
                <a:cubicBezTo>
                  <a:pt x="996" y="1027"/>
                  <a:pt x="995" y="1025"/>
                  <a:pt x="995" y="1023"/>
                </a:cubicBezTo>
                <a:cubicBezTo>
                  <a:pt x="1002" y="1021"/>
                  <a:pt x="1002" y="1021"/>
                  <a:pt x="1002" y="1021"/>
                </a:cubicBezTo>
                <a:cubicBezTo>
                  <a:pt x="1003" y="1023"/>
                  <a:pt x="1003" y="1024"/>
                  <a:pt x="1003" y="1026"/>
                </a:cubicBezTo>
                <a:lnTo>
                  <a:pt x="996" y="1028"/>
                </a:lnTo>
                <a:close/>
                <a:moveTo>
                  <a:pt x="995" y="1021"/>
                </a:moveTo>
                <a:cubicBezTo>
                  <a:pt x="994" y="1020"/>
                  <a:pt x="994" y="1018"/>
                  <a:pt x="993" y="1017"/>
                </a:cubicBezTo>
                <a:cubicBezTo>
                  <a:pt x="1000" y="1013"/>
                  <a:pt x="1000" y="1013"/>
                  <a:pt x="1000" y="1013"/>
                </a:cubicBezTo>
                <a:cubicBezTo>
                  <a:pt x="1000" y="1014"/>
                  <a:pt x="1001" y="1016"/>
                  <a:pt x="1001" y="1017"/>
                </a:cubicBezTo>
                <a:cubicBezTo>
                  <a:pt x="1001" y="1018"/>
                  <a:pt x="1001" y="1018"/>
                  <a:pt x="1002" y="1019"/>
                </a:cubicBezTo>
                <a:lnTo>
                  <a:pt x="995" y="1021"/>
                </a:lnTo>
                <a:close/>
                <a:moveTo>
                  <a:pt x="993" y="1015"/>
                </a:moveTo>
                <a:cubicBezTo>
                  <a:pt x="992" y="1013"/>
                  <a:pt x="992" y="1012"/>
                  <a:pt x="991" y="1011"/>
                </a:cubicBezTo>
                <a:cubicBezTo>
                  <a:pt x="998" y="1007"/>
                  <a:pt x="998" y="1007"/>
                  <a:pt x="998" y="1007"/>
                </a:cubicBezTo>
                <a:cubicBezTo>
                  <a:pt x="999" y="1008"/>
                  <a:pt x="999" y="1009"/>
                  <a:pt x="999" y="1011"/>
                </a:cubicBezTo>
                <a:lnTo>
                  <a:pt x="993" y="1015"/>
                </a:lnTo>
                <a:close/>
                <a:moveTo>
                  <a:pt x="991" y="1009"/>
                </a:moveTo>
                <a:cubicBezTo>
                  <a:pt x="990" y="1008"/>
                  <a:pt x="989" y="1007"/>
                  <a:pt x="989" y="1005"/>
                </a:cubicBezTo>
                <a:cubicBezTo>
                  <a:pt x="996" y="1000"/>
                  <a:pt x="996" y="1000"/>
                  <a:pt x="996" y="1000"/>
                </a:cubicBezTo>
                <a:cubicBezTo>
                  <a:pt x="996" y="1001"/>
                  <a:pt x="997" y="1003"/>
                  <a:pt x="998" y="1005"/>
                </a:cubicBezTo>
                <a:lnTo>
                  <a:pt x="991" y="1009"/>
                </a:lnTo>
                <a:close/>
                <a:moveTo>
                  <a:pt x="987" y="1004"/>
                </a:moveTo>
                <a:cubicBezTo>
                  <a:pt x="987" y="1003"/>
                  <a:pt x="986" y="1002"/>
                  <a:pt x="985" y="1001"/>
                </a:cubicBezTo>
                <a:cubicBezTo>
                  <a:pt x="991" y="993"/>
                  <a:pt x="991" y="993"/>
                  <a:pt x="991" y="993"/>
                </a:cubicBezTo>
                <a:cubicBezTo>
                  <a:pt x="993" y="994"/>
                  <a:pt x="994" y="996"/>
                  <a:pt x="995" y="998"/>
                </a:cubicBezTo>
                <a:lnTo>
                  <a:pt x="987" y="1004"/>
                </a:lnTo>
                <a:close/>
                <a:moveTo>
                  <a:pt x="984" y="999"/>
                </a:moveTo>
                <a:cubicBezTo>
                  <a:pt x="983" y="999"/>
                  <a:pt x="982" y="998"/>
                  <a:pt x="980" y="997"/>
                </a:cubicBezTo>
                <a:cubicBezTo>
                  <a:pt x="984" y="987"/>
                  <a:pt x="984" y="987"/>
                  <a:pt x="984" y="987"/>
                </a:cubicBezTo>
                <a:cubicBezTo>
                  <a:pt x="986" y="988"/>
                  <a:pt x="988" y="990"/>
                  <a:pt x="990" y="991"/>
                </a:cubicBezTo>
                <a:lnTo>
                  <a:pt x="984" y="999"/>
                </a:lnTo>
                <a:close/>
                <a:moveTo>
                  <a:pt x="979" y="996"/>
                </a:moveTo>
                <a:cubicBezTo>
                  <a:pt x="977" y="996"/>
                  <a:pt x="976" y="996"/>
                  <a:pt x="974" y="995"/>
                </a:cubicBezTo>
                <a:cubicBezTo>
                  <a:pt x="976" y="984"/>
                  <a:pt x="976" y="984"/>
                  <a:pt x="976" y="984"/>
                </a:cubicBezTo>
                <a:cubicBezTo>
                  <a:pt x="978" y="985"/>
                  <a:pt x="981" y="985"/>
                  <a:pt x="983" y="986"/>
                </a:cubicBezTo>
                <a:lnTo>
                  <a:pt x="979" y="996"/>
                </a:lnTo>
                <a:close/>
                <a:moveTo>
                  <a:pt x="990" y="1061"/>
                </a:moveTo>
                <a:cubicBezTo>
                  <a:pt x="993" y="1080"/>
                  <a:pt x="1001" y="1153"/>
                  <a:pt x="1004" y="1184"/>
                </a:cubicBezTo>
                <a:cubicBezTo>
                  <a:pt x="995" y="1146"/>
                  <a:pt x="995" y="1146"/>
                  <a:pt x="995" y="1146"/>
                </a:cubicBezTo>
                <a:cubicBezTo>
                  <a:pt x="997" y="1146"/>
                  <a:pt x="997" y="1144"/>
                  <a:pt x="997" y="1143"/>
                </a:cubicBezTo>
                <a:cubicBezTo>
                  <a:pt x="997" y="1141"/>
                  <a:pt x="996" y="1140"/>
                  <a:pt x="994" y="1140"/>
                </a:cubicBezTo>
                <a:cubicBezTo>
                  <a:pt x="992" y="1130"/>
                  <a:pt x="992" y="1130"/>
                  <a:pt x="992" y="1130"/>
                </a:cubicBezTo>
                <a:cubicBezTo>
                  <a:pt x="994" y="1129"/>
                  <a:pt x="995" y="1128"/>
                  <a:pt x="995" y="1126"/>
                </a:cubicBezTo>
                <a:cubicBezTo>
                  <a:pt x="995" y="1124"/>
                  <a:pt x="993" y="1122"/>
                  <a:pt x="990" y="1122"/>
                </a:cubicBezTo>
                <a:cubicBezTo>
                  <a:pt x="988" y="1108"/>
                  <a:pt x="988" y="1108"/>
                  <a:pt x="988" y="1108"/>
                </a:cubicBezTo>
                <a:cubicBezTo>
                  <a:pt x="990" y="1107"/>
                  <a:pt x="991" y="1105"/>
                  <a:pt x="991" y="1103"/>
                </a:cubicBezTo>
                <a:cubicBezTo>
                  <a:pt x="991" y="1100"/>
                  <a:pt x="989" y="1097"/>
                  <a:pt x="986" y="1097"/>
                </a:cubicBezTo>
                <a:cubicBezTo>
                  <a:pt x="985" y="1097"/>
                  <a:pt x="985" y="1097"/>
                  <a:pt x="985" y="1097"/>
                </a:cubicBezTo>
                <a:cubicBezTo>
                  <a:pt x="983" y="1083"/>
                  <a:pt x="983" y="1083"/>
                  <a:pt x="983" y="1083"/>
                </a:cubicBezTo>
                <a:cubicBezTo>
                  <a:pt x="986" y="1082"/>
                  <a:pt x="988" y="1080"/>
                  <a:pt x="988" y="1077"/>
                </a:cubicBezTo>
                <a:cubicBezTo>
                  <a:pt x="988" y="1073"/>
                  <a:pt x="985" y="1070"/>
                  <a:pt x="981" y="1070"/>
                </a:cubicBezTo>
                <a:cubicBezTo>
                  <a:pt x="981" y="1070"/>
                  <a:pt x="980" y="1070"/>
                  <a:pt x="980" y="1070"/>
                </a:cubicBezTo>
                <a:cubicBezTo>
                  <a:pt x="978" y="1057"/>
                  <a:pt x="978" y="1057"/>
                  <a:pt x="978" y="1057"/>
                </a:cubicBezTo>
                <a:cubicBezTo>
                  <a:pt x="981" y="1056"/>
                  <a:pt x="983" y="1053"/>
                  <a:pt x="983" y="1050"/>
                </a:cubicBezTo>
                <a:cubicBezTo>
                  <a:pt x="983" y="1046"/>
                  <a:pt x="980" y="1042"/>
                  <a:pt x="976" y="1042"/>
                </a:cubicBezTo>
                <a:cubicBezTo>
                  <a:pt x="976" y="1042"/>
                  <a:pt x="975" y="1042"/>
                  <a:pt x="975" y="1042"/>
                </a:cubicBezTo>
                <a:cubicBezTo>
                  <a:pt x="974" y="1030"/>
                  <a:pt x="974" y="1030"/>
                  <a:pt x="974" y="1030"/>
                </a:cubicBezTo>
                <a:cubicBezTo>
                  <a:pt x="974" y="1030"/>
                  <a:pt x="974" y="1029"/>
                  <a:pt x="974" y="1029"/>
                </a:cubicBezTo>
                <a:cubicBezTo>
                  <a:pt x="977" y="1028"/>
                  <a:pt x="979" y="1026"/>
                  <a:pt x="979" y="1022"/>
                </a:cubicBezTo>
                <a:cubicBezTo>
                  <a:pt x="979" y="1018"/>
                  <a:pt x="976" y="1015"/>
                  <a:pt x="971" y="1015"/>
                </a:cubicBezTo>
                <a:cubicBezTo>
                  <a:pt x="971" y="1015"/>
                  <a:pt x="971" y="1015"/>
                  <a:pt x="971" y="1015"/>
                </a:cubicBezTo>
                <a:cubicBezTo>
                  <a:pt x="971" y="1008"/>
                  <a:pt x="971" y="1008"/>
                  <a:pt x="971" y="1008"/>
                </a:cubicBezTo>
                <a:cubicBezTo>
                  <a:pt x="988" y="1009"/>
                  <a:pt x="989" y="1053"/>
                  <a:pt x="990" y="1061"/>
                </a:cubicBezTo>
                <a:close/>
                <a:moveTo>
                  <a:pt x="988" y="1103"/>
                </a:moveTo>
                <a:cubicBezTo>
                  <a:pt x="988" y="1104"/>
                  <a:pt x="987" y="1105"/>
                  <a:pt x="986" y="1105"/>
                </a:cubicBezTo>
                <a:cubicBezTo>
                  <a:pt x="985" y="1105"/>
                  <a:pt x="984" y="1104"/>
                  <a:pt x="984" y="1103"/>
                </a:cubicBezTo>
                <a:cubicBezTo>
                  <a:pt x="984" y="1102"/>
                  <a:pt x="985" y="1101"/>
                  <a:pt x="986" y="1101"/>
                </a:cubicBezTo>
                <a:cubicBezTo>
                  <a:pt x="987" y="1101"/>
                  <a:pt x="988" y="1102"/>
                  <a:pt x="988" y="1103"/>
                </a:cubicBezTo>
                <a:close/>
                <a:moveTo>
                  <a:pt x="981" y="1079"/>
                </a:moveTo>
                <a:cubicBezTo>
                  <a:pt x="980" y="1079"/>
                  <a:pt x="979" y="1078"/>
                  <a:pt x="979" y="1077"/>
                </a:cubicBezTo>
                <a:cubicBezTo>
                  <a:pt x="979" y="1075"/>
                  <a:pt x="980" y="1074"/>
                  <a:pt x="981" y="1074"/>
                </a:cubicBezTo>
                <a:cubicBezTo>
                  <a:pt x="983" y="1074"/>
                  <a:pt x="984" y="1075"/>
                  <a:pt x="984" y="1077"/>
                </a:cubicBezTo>
                <a:cubicBezTo>
                  <a:pt x="984" y="1078"/>
                  <a:pt x="983" y="1079"/>
                  <a:pt x="981" y="1079"/>
                </a:cubicBezTo>
                <a:close/>
                <a:moveTo>
                  <a:pt x="976" y="1047"/>
                </a:moveTo>
                <a:cubicBezTo>
                  <a:pt x="978" y="1047"/>
                  <a:pt x="979" y="1048"/>
                  <a:pt x="979" y="1050"/>
                </a:cubicBezTo>
                <a:cubicBezTo>
                  <a:pt x="979" y="1051"/>
                  <a:pt x="978" y="1053"/>
                  <a:pt x="976" y="1053"/>
                </a:cubicBezTo>
                <a:cubicBezTo>
                  <a:pt x="975" y="1053"/>
                  <a:pt x="973" y="1051"/>
                  <a:pt x="973" y="1050"/>
                </a:cubicBezTo>
                <a:cubicBezTo>
                  <a:pt x="973" y="1048"/>
                  <a:pt x="975" y="1047"/>
                  <a:pt x="976" y="1047"/>
                </a:cubicBezTo>
                <a:close/>
                <a:moveTo>
                  <a:pt x="972" y="1025"/>
                </a:moveTo>
                <a:cubicBezTo>
                  <a:pt x="970" y="1025"/>
                  <a:pt x="969" y="1024"/>
                  <a:pt x="969" y="1023"/>
                </a:cubicBezTo>
                <a:cubicBezTo>
                  <a:pt x="969" y="1021"/>
                  <a:pt x="970" y="1020"/>
                  <a:pt x="972" y="1020"/>
                </a:cubicBezTo>
                <a:cubicBezTo>
                  <a:pt x="973" y="1020"/>
                  <a:pt x="975" y="1021"/>
                  <a:pt x="975" y="1023"/>
                </a:cubicBezTo>
                <a:cubicBezTo>
                  <a:pt x="975" y="1024"/>
                  <a:pt x="973" y="1025"/>
                  <a:pt x="972" y="1025"/>
                </a:cubicBezTo>
                <a:close/>
                <a:moveTo>
                  <a:pt x="972" y="995"/>
                </a:moveTo>
                <a:cubicBezTo>
                  <a:pt x="971" y="995"/>
                  <a:pt x="970" y="995"/>
                  <a:pt x="969" y="995"/>
                </a:cubicBezTo>
                <a:cubicBezTo>
                  <a:pt x="968" y="995"/>
                  <a:pt x="968" y="995"/>
                  <a:pt x="968" y="995"/>
                </a:cubicBezTo>
                <a:cubicBezTo>
                  <a:pt x="966" y="984"/>
                  <a:pt x="966" y="984"/>
                  <a:pt x="966" y="984"/>
                </a:cubicBezTo>
                <a:cubicBezTo>
                  <a:pt x="966" y="984"/>
                  <a:pt x="966" y="984"/>
                  <a:pt x="966" y="984"/>
                </a:cubicBezTo>
                <a:cubicBezTo>
                  <a:pt x="969" y="984"/>
                  <a:pt x="971" y="984"/>
                  <a:pt x="974" y="984"/>
                </a:cubicBezTo>
                <a:lnTo>
                  <a:pt x="972" y="995"/>
                </a:lnTo>
                <a:close/>
                <a:moveTo>
                  <a:pt x="969" y="1008"/>
                </a:moveTo>
                <a:cubicBezTo>
                  <a:pt x="969" y="1008"/>
                  <a:pt x="969" y="1008"/>
                  <a:pt x="969" y="1008"/>
                </a:cubicBezTo>
                <a:cubicBezTo>
                  <a:pt x="969" y="1015"/>
                  <a:pt x="969" y="1015"/>
                  <a:pt x="969" y="1015"/>
                </a:cubicBezTo>
                <a:cubicBezTo>
                  <a:pt x="966" y="1016"/>
                  <a:pt x="964" y="1019"/>
                  <a:pt x="964" y="1022"/>
                </a:cubicBezTo>
                <a:cubicBezTo>
                  <a:pt x="964" y="1027"/>
                  <a:pt x="967" y="1030"/>
                  <a:pt x="971" y="1030"/>
                </a:cubicBezTo>
                <a:cubicBezTo>
                  <a:pt x="972" y="1030"/>
                  <a:pt x="972" y="1030"/>
                  <a:pt x="972" y="1030"/>
                </a:cubicBezTo>
                <a:cubicBezTo>
                  <a:pt x="973" y="1043"/>
                  <a:pt x="973" y="1043"/>
                  <a:pt x="973" y="1043"/>
                </a:cubicBezTo>
                <a:cubicBezTo>
                  <a:pt x="970" y="1044"/>
                  <a:pt x="968" y="1047"/>
                  <a:pt x="968" y="1050"/>
                </a:cubicBezTo>
                <a:cubicBezTo>
                  <a:pt x="968" y="1054"/>
                  <a:pt x="972" y="1057"/>
                  <a:pt x="976" y="1057"/>
                </a:cubicBezTo>
                <a:cubicBezTo>
                  <a:pt x="978" y="1071"/>
                  <a:pt x="978" y="1071"/>
                  <a:pt x="978" y="1071"/>
                </a:cubicBezTo>
                <a:cubicBezTo>
                  <a:pt x="976" y="1072"/>
                  <a:pt x="975" y="1074"/>
                  <a:pt x="975" y="1077"/>
                </a:cubicBezTo>
                <a:cubicBezTo>
                  <a:pt x="975" y="1080"/>
                  <a:pt x="977" y="1083"/>
                  <a:pt x="981" y="1083"/>
                </a:cubicBezTo>
                <a:cubicBezTo>
                  <a:pt x="983" y="1098"/>
                  <a:pt x="983" y="1098"/>
                  <a:pt x="983" y="1098"/>
                </a:cubicBezTo>
                <a:cubicBezTo>
                  <a:pt x="981" y="1099"/>
                  <a:pt x="980" y="1100"/>
                  <a:pt x="980" y="1103"/>
                </a:cubicBezTo>
                <a:cubicBezTo>
                  <a:pt x="980" y="1106"/>
                  <a:pt x="982" y="1108"/>
                  <a:pt x="986" y="1108"/>
                </a:cubicBezTo>
                <a:cubicBezTo>
                  <a:pt x="986" y="1108"/>
                  <a:pt x="986" y="1108"/>
                  <a:pt x="986" y="1108"/>
                </a:cubicBezTo>
                <a:cubicBezTo>
                  <a:pt x="988" y="1122"/>
                  <a:pt x="988" y="1122"/>
                  <a:pt x="988" y="1122"/>
                </a:cubicBezTo>
                <a:cubicBezTo>
                  <a:pt x="987" y="1123"/>
                  <a:pt x="986" y="1124"/>
                  <a:pt x="986" y="1126"/>
                </a:cubicBezTo>
                <a:cubicBezTo>
                  <a:pt x="986" y="1128"/>
                  <a:pt x="988" y="1130"/>
                  <a:pt x="990" y="1130"/>
                </a:cubicBezTo>
                <a:cubicBezTo>
                  <a:pt x="990" y="1130"/>
                  <a:pt x="990" y="1130"/>
                  <a:pt x="990" y="1130"/>
                </a:cubicBezTo>
                <a:cubicBezTo>
                  <a:pt x="992" y="1140"/>
                  <a:pt x="992" y="1140"/>
                  <a:pt x="992" y="1140"/>
                </a:cubicBezTo>
                <a:cubicBezTo>
                  <a:pt x="991" y="1140"/>
                  <a:pt x="990" y="1142"/>
                  <a:pt x="990" y="1143"/>
                </a:cubicBezTo>
                <a:cubicBezTo>
                  <a:pt x="990" y="1145"/>
                  <a:pt x="992" y="1147"/>
                  <a:pt x="993" y="1147"/>
                </a:cubicBezTo>
                <a:cubicBezTo>
                  <a:pt x="1004" y="1195"/>
                  <a:pt x="1004" y="1195"/>
                  <a:pt x="1004" y="1195"/>
                </a:cubicBezTo>
                <a:cubicBezTo>
                  <a:pt x="999" y="1179"/>
                  <a:pt x="967" y="1083"/>
                  <a:pt x="961" y="1061"/>
                </a:cubicBezTo>
                <a:cubicBezTo>
                  <a:pt x="959" y="1050"/>
                  <a:pt x="950" y="1010"/>
                  <a:pt x="969" y="1008"/>
                </a:cubicBezTo>
                <a:close/>
                <a:moveTo>
                  <a:pt x="930" y="1131"/>
                </a:moveTo>
                <a:cubicBezTo>
                  <a:pt x="931" y="1132"/>
                  <a:pt x="932" y="1133"/>
                  <a:pt x="933" y="1134"/>
                </a:cubicBezTo>
                <a:cubicBezTo>
                  <a:pt x="933" y="1134"/>
                  <a:pt x="933" y="1134"/>
                  <a:pt x="933" y="1134"/>
                </a:cubicBezTo>
                <a:cubicBezTo>
                  <a:pt x="928" y="1145"/>
                  <a:pt x="928" y="1145"/>
                  <a:pt x="928" y="1145"/>
                </a:cubicBezTo>
                <a:cubicBezTo>
                  <a:pt x="927" y="1144"/>
                  <a:pt x="925" y="1143"/>
                  <a:pt x="924" y="1141"/>
                </a:cubicBezTo>
                <a:lnTo>
                  <a:pt x="930" y="1131"/>
                </a:lnTo>
                <a:close/>
                <a:moveTo>
                  <a:pt x="923" y="1140"/>
                </a:moveTo>
                <a:cubicBezTo>
                  <a:pt x="921" y="1139"/>
                  <a:pt x="920" y="1137"/>
                  <a:pt x="918" y="1136"/>
                </a:cubicBezTo>
                <a:cubicBezTo>
                  <a:pt x="924" y="1126"/>
                  <a:pt x="924" y="1126"/>
                  <a:pt x="924" y="1126"/>
                </a:cubicBezTo>
                <a:cubicBezTo>
                  <a:pt x="925" y="1127"/>
                  <a:pt x="927" y="1128"/>
                  <a:pt x="928" y="1130"/>
                </a:cubicBezTo>
                <a:lnTo>
                  <a:pt x="923" y="1140"/>
                </a:lnTo>
                <a:close/>
                <a:moveTo>
                  <a:pt x="935" y="1136"/>
                </a:moveTo>
                <a:cubicBezTo>
                  <a:pt x="936" y="1137"/>
                  <a:pt x="937" y="1138"/>
                  <a:pt x="939" y="1140"/>
                </a:cubicBezTo>
                <a:cubicBezTo>
                  <a:pt x="933" y="1150"/>
                  <a:pt x="933" y="1150"/>
                  <a:pt x="933" y="1150"/>
                </a:cubicBezTo>
                <a:cubicBezTo>
                  <a:pt x="932" y="1149"/>
                  <a:pt x="930" y="1148"/>
                  <a:pt x="929" y="1147"/>
                </a:cubicBezTo>
                <a:lnTo>
                  <a:pt x="935" y="1136"/>
                </a:lnTo>
                <a:close/>
                <a:moveTo>
                  <a:pt x="936" y="1119"/>
                </a:moveTo>
                <a:cubicBezTo>
                  <a:pt x="936" y="1119"/>
                  <a:pt x="936" y="1119"/>
                  <a:pt x="936" y="1119"/>
                </a:cubicBezTo>
                <a:cubicBezTo>
                  <a:pt x="936" y="1119"/>
                  <a:pt x="936" y="1119"/>
                  <a:pt x="936" y="1119"/>
                </a:cubicBezTo>
                <a:cubicBezTo>
                  <a:pt x="936" y="1119"/>
                  <a:pt x="936" y="1119"/>
                  <a:pt x="936" y="1119"/>
                </a:cubicBezTo>
                <a:close/>
                <a:moveTo>
                  <a:pt x="940" y="1141"/>
                </a:moveTo>
                <a:cubicBezTo>
                  <a:pt x="941" y="1142"/>
                  <a:pt x="943" y="1144"/>
                  <a:pt x="944" y="1145"/>
                </a:cubicBezTo>
                <a:cubicBezTo>
                  <a:pt x="938" y="1156"/>
                  <a:pt x="938" y="1156"/>
                  <a:pt x="938" y="1156"/>
                </a:cubicBezTo>
                <a:cubicBezTo>
                  <a:pt x="937" y="1154"/>
                  <a:pt x="936" y="1153"/>
                  <a:pt x="934" y="1152"/>
                </a:cubicBezTo>
                <a:lnTo>
                  <a:pt x="940" y="1141"/>
                </a:lnTo>
                <a:close/>
                <a:moveTo>
                  <a:pt x="962" y="1120"/>
                </a:moveTo>
                <a:cubicBezTo>
                  <a:pt x="962" y="1119"/>
                  <a:pt x="961" y="1117"/>
                  <a:pt x="961" y="1115"/>
                </a:cubicBezTo>
                <a:cubicBezTo>
                  <a:pt x="969" y="1112"/>
                  <a:pt x="969" y="1112"/>
                  <a:pt x="969" y="1112"/>
                </a:cubicBezTo>
                <a:cubicBezTo>
                  <a:pt x="970" y="1113"/>
                  <a:pt x="970" y="1115"/>
                  <a:pt x="971" y="1117"/>
                </a:cubicBezTo>
                <a:lnTo>
                  <a:pt x="962" y="1120"/>
                </a:lnTo>
                <a:close/>
                <a:moveTo>
                  <a:pt x="972" y="1119"/>
                </a:moveTo>
                <a:cubicBezTo>
                  <a:pt x="972" y="1121"/>
                  <a:pt x="973" y="1123"/>
                  <a:pt x="974" y="1126"/>
                </a:cubicBezTo>
                <a:cubicBezTo>
                  <a:pt x="965" y="1129"/>
                  <a:pt x="965" y="1129"/>
                  <a:pt x="965" y="1129"/>
                </a:cubicBezTo>
                <a:cubicBezTo>
                  <a:pt x="964" y="1127"/>
                  <a:pt x="964" y="1125"/>
                  <a:pt x="963" y="1122"/>
                </a:cubicBezTo>
                <a:lnTo>
                  <a:pt x="972" y="1119"/>
                </a:lnTo>
                <a:close/>
                <a:moveTo>
                  <a:pt x="960" y="1113"/>
                </a:moveTo>
                <a:cubicBezTo>
                  <a:pt x="959" y="1111"/>
                  <a:pt x="958" y="1108"/>
                  <a:pt x="958" y="1106"/>
                </a:cubicBezTo>
                <a:cubicBezTo>
                  <a:pt x="966" y="1103"/>
                  <a:pt x="966" y="1103"/>
                  <a:pt x="966" y="1103"/>
                </a:cubicBezTo>
                <a:cubicBezTo>
                  <a:pt x="967" y="1105"/>
                  <a:pt x="968" y="1107"/>
                  <a:pt x="969" y="1110"/>
                </a:cubicBezTo>
                <a:lnTo>
                  <a:pt x="960" y="1113"/>
                </a:lnTo>
                <a:close/>
                <a:moveTo>
                  <a:pt x="957" y="1104"/>
                </a:moveTo>
                <a:cubicBezTo>
                  <a:pt x="956" y="1102"/>
                  <a:pt x="956" y="1100"/>
                  <a:pt x="955" y="1098"/>
                </a:cubicBezTo>
                <a:cubicBezTo>
                  <a:pt x="964" y="1095"/>
                  <a:pt x="964" y="1095"/>
                  <a:pt x="964" y="1095"/>
                </a:cubicBezTo>
                <a:cubicBezTo>
                  <a:pt x="964" y="1097"/>
                  <a:pt x="965" y="1099"/>
                  <a:pt x="966" y="1101"/>
                </a:cubicBezTo>
                <a:lnTo>
                  <a:pt x="957" y="1104"/>
                </a:lnTo>
                <a:close/>
                <a:moveTo>
                  <a:pt x="955" y="1096"/>
                </a:moveTo>
                <a:cubicBezTo>
                  <a:pt x="954" y="1094"/>
                  <a:pt x="953" y="1092"/>
                  <a:pt x="953" y="1089"/>
                </a:cubicBezTo>
                <a:cubicBezTo>
                  <a:pt x="961" y="1088"/>
                  <a:pt x="961" y="1088"/>
                  <a:pt x="961" y="1088"/>
                </a:cubicBezTo>
                <a:cubicBezTo>
                  <a:pt x="962" y="1089"/>
                  <a:pt x="962" y="1091"/>
                  <a:pt x="963" y="1093"/>
                </a:cubicBezTo>
                <a:lnTo>
                  <a:pt x="955" y="1096"/>
                </a:lnTo>
                <a:close/>
                <a:moveTo>
                  <a:pt x="952" y="1087"/>
                </a:moveTo>
                <a:cubicBezTo>
                  <a:pt x="951" y="1086"/>
                  <a:pt x="951" y="1084"/>
                  <a:pt x="950" y="1082"/>
                </a:cubicBezTo>
                <a:cubicBezTo>
                  <a:pt x="959" y="1080"/>
                  <a:pt x="959" y="1080"/>
                  <a:pt x="959" y="1080"/>
                </a:cubicBezTo>
                <a:cubicBezTo>
                  <a:pt x="960" y="1082"/>
                  <a:pt x="960" y="1084"/>
                  <a:pt x="961" y="1086"/>
                </a:cubicBezTo>
                <a:lnTo>
                  <a:pt x="952" y="1087"/>
                </a:lnTo>
                <a:close/>
                <a:moveTo>
                  <a:pt x="950" y="1080"/>
                </a:moveTo>
                <a:cubicBezTo>
                  <a:pt x="949" y="1078"/>
                  <a:pt x="949" y="1076"/>
                  <a:pt x="948" y="1074"/>
                </a:cubicBezTo>
                <a:cubicBezTo>
                  <a:pt x="956" y="1072"/>
                  <a:pt x="956" y="1072"/>
                  <a:pt x="956" y="1072"/>
                </a:cubicBezTo>
                <a:cubicBezTo>
                  <a:pt x="957" y="1074"/>
                  <a:pt x="958" y="1076"/>
                  <a:pt x="958" y="1078"/>
                </a:cubicBezTo>
                <a:lnTo>
                  <a:pt x="950" y="1080"/>
                </a:lnTo>
                <a:close/>
                <a:moveTo>
                  <a:pt x="949" y="1035"/>
                </a:moveTo>
                <a:cubicBezTo>
                  <a:pt x="949" y="1037"/>
                  <a:pt x="949" y="1040"/>
                  <a:pt x="949" y="1042"/>
                </a:cubicBezTo>
                <a:cubicBezTo>
                  <a:pt x="942" y="1042"/>
                  <a:pt x="942" y="1042"/>
                  <a:pt x="942" y="1042"/>
                </a:cubicBezTo>
                <a:cubicBezTo>
                  <a:pt x="942" y="1040"/>
                  <a:pt x="941" y="1038"/>
                  <a:pt x="941" y="1036"/>
                </a:cubicBezTo>
                <a:lnTo>
                  <a:pt x="949" y="1035"/>
                </a:lnTo>
                <a:close/>
                <a:moveTo>
                  <a:pt x="941" y="1034"/>
                </a:moveTo>
                <a:cubicBezTo>
                  <a:pt x="941" y="1032"/>
                  <a:pt x="941" y="1030"/>
                  <a:pt x="941" y="1028"/>
                </a:cubicBezTo>
                <a:cubicBezTo>
                  <a:pt x="948" y="1027"/>
                  <a:pt x="948" y="1027"/>
                  <a:pt x="948" y="1027"/>
                </a:cubicBezTo>
                <a:cubicBezTo>
                  <a:pt x="948" y="1029"/>
                  <a:pt x="949" y="1031"/>
                  <a:pt x="949" y="1033"/>
                </a:cubicBezTo>
                <a:lnTo>
                  <a:pt x="941" y="1034"/>
                </a:lnTo>
                <a:close/>
                <a:moveTo>
                  <a:pt x="950" y="1044"/>
                </a:moveTo>
                <a:cubicBezTo>
                  <a:pt x="950" y="1045"/>
                  <a:pt x="950" y="1046"/>
                  <a:pt x="950" y="1048"/>
                </a:cubicBezTo>
                <a:cubicBezTo>
                  <a:pt x="943" y="1049"/>
                  <a:pt x="943" y="1049"/>
                  <a:pt x="943" y="1049"/>
                </a:cubicBezTo>
                <a:cubicBezTo>
                  <a:pt x="943" y="1048"/>
                  <a:pt x="942" y="1046"/>
                  <a:pt x="942" y="1044"/>
                </a:cubicBezTo>
                <a:lnTo>
                  <a:pt x="950" y="1044"/>
                </a:lnTo>
                <a:close/>
                <a:moveTo>
                  <a:pt x="950" y="1050"/>
                </a:moveTo>
                <a:cubicBezTo>
                  <a:pt x="951" y="1051"/>
                  <a:pt x="951" y="1053"/>
                  <a:pt x="952" y="1056"/>
                </a:cubicBezTo>
                <a:cubicBezTo>
                  <a:pt x="944" y="1057"/>
                  <a:pt x="944" y="1057"/>
                  <a:pt x="944" y="1057"/>
                </a:cubicBezTo>
                <a:cubicBezTo>
                  <a:pt x="944" y="1055"/>
                  <a:pt x="944" y="1053"/>
                  <a:pt x="943" y="1051"/>
                </a:cubicBezTo>
                <a:lnTo>
                  <a:pt x="950" y="1050"/>
                </a:lnTo>
                <a:close/>
                <a:moveTo>
                  <a:pt x="952" y="1058"/>
                </a:moveTo>
                <a:cubicBezTo>
                  <a:pt x="953" y="1059"/>
                  <a:pt x="953" y="1061"/>
                  <a:pt x="954" y="1064"/>
                </a:cubicBezTo>
                <a:cubicBezTo>
                  <a:pt x="946" y="1065"/>
                  <a:pt x="946" y="1065"/>
                  <a:pt x="946" y="1065"/>
                </a:cubicBezTo>
                <a:cubicBezTo>
                  <a:pt x="946" y="1063"/>
                  <a:pt x="945" y="1061"/>
                  <a:pt x="945" y="1059"/>
                </a:cubicBezTo>
                <a:lnTo>
                  <a:pt x="952" y="1058"/>
                </a:lnTo>
                <a:close/>
                <a:moveTo>
                  <a:pt x="954" y="1066"/>
                </a:moveTo>
                <a:cubicBezTo>
                  <a:pt x="955" y="1067"/>
                  <a:pt x="955" y="1069"/>
                  <a:pt x="956" y="1070"/>
                </a:cubicBezTo>
                <a:cubicBezTo>
                  <a:pt x="948" y="1072"/>
                  <a:pt x="948" y="1072"/>
                  <a:pt x="948" y="1072"/>
                </a:cubicBezTo>
                <a:cubicBezTo>
                  <a:pt x="947" y="1070"/>
                  <a:pt x="947" y="1069"/>
                  <a:pt x="946" y="1067"/>
                </a:cubicBezTo>
                <a:lnTo>
                  <a:pt x="954" y="1066"/>
                </a:lnTo>
                <a:close/>
                <a:moveTo>
                  <a:pt x="951" y="991"/>
                </a:moveTo>
                <a:cubicBezTo>
                  <a:pt x="953" y="989"/>
                  <a:pt x="955" y="988"/>
                  <a:pt x="957" y="987"/>
                </a:cubicBezTo>
                <a:cubicBezTo>
                  <a:pt x="960" y="997"/>
                  <a:pt x="960" y="997"/>
                  <a:pt x="960" y="997"/>
                </a:cubicBezTo>
                <a:cubicBezTo>
                  <a:pt x="959" y="998"/>
                  <a:pt x="958" y="999"/>
                  <a:pt x="957" y="1000"/>
                </a:cubicBezTo>
                <a:lnTo>
                  <a:pt x="951" y="991"/>
                </a:lnTo>
                <a:close/>
                <a:moveTo>
                  <a:pt x="955" y="1002"/>
                </a:moveTo>
                <a:cubicBezTo>
                  <a:pt x="954" y="1003"/>
                  <a:pt x="953" y="1004"/>
                  <a:pt x="952" y="1006"/>
                </a:cubicBezTo>
                <a:cubicBezTo>
                  <a:pt x="945" y="1001"/>
                  <a:pt x="945" y="1001"/>
                  <a:pt x="945" y="1001"/>
                </a:cubicBezTo>
                <a:cubicBezTo>
                  <a:pt x="946" y="998"/>
                  <a:pt x="947" y="995"/>
                  <a:pt x="949" y="993"/>
                </a:cubicBezTo>
                <a:lnTo>
                  <a:pt x="955" y="1002"/>
                </a:lnTo>
                <a:close/>
                <a:moveTo>
                  <a:pt x="952" y="1008"/>
                </a:moveTo>
                <a:cubicBezTo>
                  <a:pt x="951" y="1009"/>
                  <a:pt x="951" y="1010"/>
                  <a:pt x="950" y="1012"/>
                </a:cubicBezTo>
                <a:cubicBezTo>
                  <a:pt x="942" y="1009"/>
                  <a:pt x="942" y="1009"/>
                  <a:pt x="942" y="1009"/>
                </a:cubicBezTo>
                <a:cubicBezTo>
                  <a:pt x="943" y="1007"/>
                  <a:pt x="943" y="1005"/>
                  <a:pt x="944" y="1003"/>
                </a:cubicBezTo>
                <a:lnTo>
                  <a:pt x="952" y="1008"/>
                </a:lnTo>
                <a:close/>
                <a:moveTo>
                  <a:pt x="950" y="1014"/>
                </a:moveTo>
                <a:cubicBezTo>
                  <a:pt x="949" y="1015"/>
                  <a:pt x="949" y="1017"/>
                  <a:pt x="949" y="1019"/>
                </a:cubicBezTo>
                <a:cubicBezTo>
                  <a:pt x="941" y="1019"/>
                  <a:pt x="941" y="1019"/>
                  <a:pt x="941" y="1019"/>
                </a:cubicBezTo>
                <a:cubicBezTo>
                  <a:pt x="941" y="1016"/>
                  <a:pt x="942" y="1014"/>
                  <a:pt x="942" y="1011"/>
                </a:cubicBezTo>
                <a:lnTo>
                  <a:pt x="950" y="1014"/>
                </a:lnTo>
                <a:close/>
                <a:moveTo>
                  <a:pt x="949" y="1021"/>
                </a:moveTo>
                <a:cubicBezTo>
                  <a:pt x="949" y="1022"/>
                  <a:pt x="949" y="1024"/>
                  <a:pt x="948" y="1025"/>
                </a:cubicBezTo>
                <a:cubicBezTo>
                  <a:pt x="941" y="1026"/>
                  <a:pt x="941" y="1026"/>
                  <a:pt x="941" y="1026"/>
                </a:cubicBezTo>
                <a:cubicBezTo>
                  <a:pt x="941" y="1024"/>
                  <a:pt x="941" y="1022"/>
                  <a:pt x="941" y="1021"/>
                </a:cubicBezTo>
                <a:lnTo>
                  <a:pt x="949" y="1021"/>
                </a:lnTo>
                <a:close/>
                <a:moveTo>
                  <a:pt x="945" y="1147"/>
                </a:moveTo>
                <a:cubicBezTo>
                  <a:pt x="946" y="1148"/>
                  <a:pt x="947" y="1149"/>
                  <a:pt x="948" y="1150"/>
                </a:cubicBezTo>
                <a:cubicBezTo>
                  <a:pt x="943" y="1160"/>
                  <a:pt x="943" y="1160"/>
                  <a:pt x="943" y="1160"/>
                </a:cubicBezTo>
                <a:cubicBezTo>
                  <a:pt x="942" y="1159"/>
                  <a:pt x="941" y="1158"/>
                  <a:pt x="940" y="1157"/>
                </a:cubicBezTo>
                <a:lnTo>
                  <a:pt x="945" y="1147"/>
                </a:lnTo>
                <a:close/>
                <a:moveTo>
                  <a:pt x="950" y="1152"/>
                </a:moveTo>
                <a:cubicBezTo>
                  <a:pt x="951" y="1154"/>
                  <a:pt x="952" y="1155"/>
                  <a:pt x="953" y="1156"/>
                </a:cubicBezTo>
                <a:cubicBezTo>
                  <a:pt x="948" y="1166"/>
                  <a:pt x="948" y="1166"/>
                  <a:pt x="948" y="1166"/>
                </a:cubicBezTo>
                <a:cubicBezTo>
                  <a:pt x="947" y="1165"/>
                  <a:pt x="946" y="1163"/>
                  <a:pt x="944" y="1162"/>
                </a:cubicBezTo>
                <a:lnTo>
                  <a:pt x="950" y="1152"/>
                </a:lnTo>
                <a:close/>
                <a:moveTo>
                  <a:pt x="954" y="1158"/>
                </a:moveTo>
                <a:cubicBezTo>
                  <a:pt x="956" y="1160"/>
                  <a:pt x="957" y="1162"/>
                  <a:pt x="958" y="1163"/>
                </a:cubicBezTo>
                <a:cubicBezTo>
                  <a:pt x="954" y="1172"/>
                  <a:pt x="954" y="1172"/>
                  <a:pt x="954" y="1172"/>
                </a:cubicBezTo>
                <a:cubicBezTo>
                  <a:pt x="952" y="1170"/>
                  <a:pt x="951" y="1169"/>
                  <a:pt x="950" y="1167"/>
                </a:cubicBezTo>
                <a:lnTo>
                  <a:pt x="954" y="1158"/>
                </a:lnTo>
                <a:close/>
                <a:moveTo>
                  <a:pt x="959" y="1165"/>
                </a:moveTo>
                <a:cubicBezTo>
                  <a:pt x="960" y="1167"/>
                  <a:pt x="961" y="1168"/>
                  <a:pt x="962" y="1170"/>
                </a:cubicBezTo>
                <a:cubicBezTo>
                  <a:pt x="958" y="1177"/>
                  <a:pt x="958" y="1177"/>
                  <a:pt x="958" y="1177"/>
                </a:cubicBezTo>
                <a:cubicBezTo>
                  <a:pt x="957" y="1176"/>
                  <a:pt x="956" y="1174"/>
                  <a:pt x="955" y="1173"/>
                </a:cubicBezTo>
                <a:lnTo>
                  <a:pt x="959" y="1165"/>
                </a:lnTo>
                <a:close/>
                <a:moveTo>
                  <a:pt x="964" y="1172"/>
                </a:moveTo>
                <a:cubicBezTo>
                  <a:pt x="965" y="1174"/>
                  <a:pt x="967" y="1176"/>
                  <a:pt x="968" y="1179"/>
                </a:cubicBezTo>
                <a:cubicBezTo>
                  <a:pt x="965" y="1184"/>
                  <a:pt x="965" y="1184"/>
                  <a:pt x="965" y="1184"/>
                </a:cubicBezTo>
                <a:cubicBezTo>
                  <a:pt x="964" y="1182"/>
                  <a:pt x="962" y="1180"/>
                  <a:pt x="960" y="1178"/>
                </a:cubicBezTo>
                <a:lnTo>
                  <a:pt x="964" y="1172"/>
                </a:lnTo>
                <a:close/>
                <a:moveTo>
                  <a:pt x="966" y="1131"/>
                </a:moveTo>
                <a:cubicBezTo>
                  <a:pt x="975" y="1128"/>
                  <a:pt x="975" y="1128"/>
                  <a:pt x="975" y="1128"/>
                </a:cubicBezTo>
                <a:cubicBezTo>
                  <a:pt x="975" y="1130"/>
                  <a:pt x="976" y="1132"/>
                  <a:pt x="977" y="1134"/>
                </a:cubicBezTo>
                <a:cubicBezTo>
                  <a:pt x="968" y="1137"/>
                  <a:pt x="968" y="1137"/>
                  <a:pt x="968" y="1137"/>
                </a:cubicBezTo>
                <a:cubicBezTo>
                  <a:pt x="967" y="1135"/>
                  <a:pt x="967" y="1133"/>
                  <a:pt x="966" y="1131"/>
                </a:cubicBezTo>
                <a:close/>
                <a:moveTo>
                  <a:pt x="977" y="1135"/>
                </a:moveTo>
                <a:cubicBezTo>
                  <a:pt x="978" y="1137"/>
                  <a:pt x="979" y="1139"/>
                  <a:pt x="979" y="1140"/>
                </a:cubicBezTo>
                <a:cubicBezTo>
                  <a:pt x="971" y="1145"/>
                  <a:pt x="971" y="1145"/>
                  <a:pt x="971" y="1145"/>
                </a:cubicBezTo>
                <a:cubicBezTo>
                  <a:pt x="970" y="1143"/>
                  <a:pt x="969" y="1141"/>
                  <a:pt x="969" y="1139"/>
                </a:cubicBezTo>
                <a:lnTo>
                  <a:pt x="977" y="1135"/>
                </a:lnTo>
                <a:close/>
                <a:moveTo>
                  <a:pt x="980" y="1142"/>
                </a:moveTo>
                <a:cubicBezTo>
                  <a:pt x="980" y="1143"/>
                  <a:pt x="981" y="1145"/>
                  <a:pt x="981" y="1146"/>
                </a:cubicBezTo>
                <a:cubicBezTo>
                  <a:pt x="973" y="1151"/>
                  <a:pt x="973" y="1151"/>
                  <a:pt x="973" y="1151"/>
                </a:cubicBezTo>
                <a:cubicBezTo>
                  <a:pt x="972" y="1150"/>
                  <a:pt x="972" y="1148"/>
                  <a:pt x="971" y="1147"/>
                </a:cubicBezTo>
                <a:lnTo>
                  <a:pt x="980" y="1142"/>
                </a:lnTo>
                <a:close/>
                <a:moveTo>
                  <a:pt x="962" y="997"/>
                </a:moveTo>
                <a:cubicBezTo>
                  <a:pt x="959" y="986"/>
                  <a:pt x="959" y="986"/>
                  <a:pt x="959" y="986"/>
                </a:cubicBezTo>
                <a:cubicBezTo>
                  <a:pt x="960" y="985"/>
                  <a:pt x="962" y="985"/>
                  <a:pt x="964" y="984"/>
                </a:cubicBezTo>
                <a:cubicBezTo>
                  <a:pt x="966" y="996"/>
                  <a:pt x="966" y="996"/>
                  <a:pt x="966" y="996"/>
                </a:cubicBezTo>
                <a:cubicBezTo>
                  <a:pt x="964" y="996"/>
                  <a:pt x="963" y="996"/>
                  <a:pt x="962" y="997"/>
                </a:cubicBezTo>
                <a:close/>
                <a:moveTo>
                  <a:pt x="946" y="978"/>
                </a:moveTo>
                <a:cubicBezTo>
                  <a:pt x="913" y="951"/>
                  <a:pt x="913" y="951"/>
                  <a:pt x="913" y="951"/>
                </a:cubicBezTo>
                <a:cubicBezTo>
                  <a:pt x="914" y="950"/>
                  <a:pt x="914" y="950"/>
                  <a:pt x="914" y="949"/>
                </a:cubicBezTo>
                <a:cubicBezTo>
                  <a:pt x="914" y="947"/>
                  <a:pt x="913" y="946"/>
                  <a:pt x="911" y="945"/>
                </a:cubicBezTo>
                <a:cubicBezTo>
                  <a:pt x="933" y="897"/>
                  <a:pt x="933" y="897"/>
                  <a:pt x="933" y="897"/>
                </a:cubicBezTo>
                <a:cubicBezTo>
                  <a:pt x="933" y="897"/>
                  <a:pt x="934" y="897"/>
                  <a:pt x="935" y="897"/>
                </a:cubicBezTo>
                <a:cubicBezTo>
                  <a:pt x="935" y="897"/>
                  <a:pt x="936" y="897"/>
                  <a:pt x="936" y="897"/>
                </a:cubicBezTo>
                <a:cubicBezTo>
                  <a:pt x="970" y="921"/>
                  <a:pt x="970" y="921"/>
                  <a:pt x="970" y="921"/>
                </a:cubicBezTo>
                <a:cubicBezTo>
                  <a:pt x="970" y="921"/>
                  <a:pt x="970" y="922"/>
                  <a:pt x="970" y="922"/>
                </a:cubicBezTo>
                <a:cubicBezTo>
                  <a:pt x="970" y="924"/>
                  <a:pt x="971" y="925"/>
                  <a:pt x="972" y="926"/>
                </a:cubicBezTo>
                <a:cubicBezTo>
                  <a:pt x="960" y="972"/>
                  <a:pt x="960" y="972"/>
                  <a:pt x="960" y="972"/>
                </a:cubicBezTo>
                <a:cubicBezTo>
                  <a:pt x="955" y="973"/>
                  <a:pt x="950" y="976"/>
                  <a:pt x="946" y="978"/>
                </a:cubicBezTo>
                <a:close/>
                <a:moveTo>
                  <a:pt x="932" y="624"/>
                </a:moveTo>
                <a:cubicBezTo>
                  <a:pt x="932" y="623"/>
                  <a:pt x="932" y="621"/>
                  <a:pt x="931" y="619"/>
                </a:cubicBezTo>
                <a:cubicBezTo>
                  <a:pt x="943" y="614"/>
                  <a:pt x="943" y="614"/>
                  <a:pt x="943" y="614"/>
                </a:cubicBezTo>
                <a:cubicBezTo>
                  <a:pt x="943" y="614"/>
                  <a:pt x="943" y="615"/>
                  <a:pt x="943" y="616"/>
                </a:cubicBezTo>
                <a:lnTo>
                  <a:pt x="932" y="624"/>
                </a:lnTo>
                <a:close/>
                <a:moveTo>
                  <a:pt x="943" y="618"/>
                </a:moveTo>
                <a:cubicBezTo>
                  <a:pt x="943" y="620"/>
                  <a:pt x="943" y="621"/>
                  <a:pt x="943" y="622"/>
                </a:cubicBezTo>
                <a:cubicBezTo>
                  <a:pt x="932" y="631"/>
                  <a:pt x="932" y="631"/>
                  <a:pt x="932" y="631"/>
                </a:cubicBezTo>
                <a:cubicBezTo>
                  <a:pt x="932" y="629"/>
                  <a:pt x="932" y="628"/>
                  <a:pt x="932" y="627"/>
                </a:cubicBezTo>
                <a:lnTo>
                  <a:pt x="943" y="618"/>
                </a:lnTo>
                <a:close/>
                <a:moveTo>
                  <a:pt x="931" y="617"/>
                </a:moveTo>
                <a:cubicBezTo>
                  <a:pt x="931" y="616"/>
                  <a:pt x="931" y="612"/>
                  <a:pt x="931" y="611"/>
                </a:cubicBezTo>
                <a:cubicBezTo>
                  <a:pt x="942" y="607"/>
                  <a:pt x="942" y="607"/>
                  <a:pt x="942" y="607"/>
                </a:cubicBezTo>
                <a:cubicBezTo>
                  <a:pt x="942" y="609"/>
                  <a:pt x="942" y="610"/>
                  <a:pt x="942" y="611"/>
                </a:cubicBezTo>
                <a:lnTo>
                  <a:pt x="931" y="617"/>
                </a:lnTo>
                <a:close/>
                <a:moveTo>
                  <a:pt x="930" y="609"/>
                </a:moveTo>
                <a:cubicBezTo>
                  <a:pt x="930" y="608"/>
                  <a:pt x="930" y="607"/>
                  <a:pt x="930" y="605"/>
                </a:cubicBezTo>
                <a:cubicBezTo>
                  <a:pt x="941" y="601"/>
                  <a:pt x="941" y="601"/>
                  <a:pt x="941" y="601"/>
                </a:cubicBezTo>
                <a:cubicBezTo>
                  <a:pt x="942" y="602"/>
                  <a:pt x="942" y="604"/>
                  <a:pt x="942" y="605"/>
                </a:cubicBezTo>
                <a:lnTo>
                  <a:pt x="930" y="609"/>
                </a:lnTo>
                <a:close/>
                <a:moveTo>
                  <a:pt x="929" y="603"/>
                </a:moveTo>
                <a:cubicBezTo>
                  <a:pt x="929" y="601"/>
                  <a:pt x="929" y="599"/>
                  <a:pt x="928" y="598"/>
                </a:cubicBezTo>
                <a:cubicBezTo>
                  <a:pt x="940" y="593"/>
                  <a:pt x="940" y="593"/>
                  <a:pt x="940" y="593"/>
                </a:cubicBezTo>
                <a:cubicBezTo>
                  <a:pt x="941" y="595"/>
                  <a:pt x="941" y="597"/>
                  <a:pt x="941" y="599"/>
                </a:cubicBezTo>
                <a:lnTo>
                  <a:pt x="929" y="603"/>
                </a:lnTo>
                <a:close/>
                <a:moveTo>
                  <a:pt x="928" y="596"/>
                </a:moveTo>
                <a:cubicBezTo>
                  <a:pt x="927" y="593"/>
                  <a:pt x="927" y="591"/>
                  <a:pt x="926" y="588"/>
                </a:cubicBezTo>
                <a:cubicBezTo>
                  <a:pt x="939" y="584"/>
                  <a:pt x="939" y="584"/>
                  <a:pt x="939" y="584"/>
                </a:cubicBezTo>
                <a:cubicBezTo>
                  <a:pt x="939" y="586"/>
                  <a:pt x="940" y="588"/>
                  <a:pt x="940" y="591"/>
                </a:cubicBezTo>
                <a:lnTo>
                  <a:pt x="928" y="596"/>
                </a:lnTo>
                <a:close/>
                <a:moveTo>
                  <a:pt x="932" y="633"/>
                </a:moveTo>
                <a:cubicBezTo>
                  <a:pt x="943" y="625"/>
                  <a:pt x="943" y="625"/>
                  <a:pt x="943" y="625"/>
                </a:cubicBezTo>
                <a:cubicBezTo>
                  <a:pt x="928" y="659"/>
                  <a:pt x="928" y="659"/>
                  <a:pt x="928" y="659"/>
                </a:cubicBezTo>
                <a:cubicBezTo>
                  <a:pt x="930" y="650"/>
                  <a:pt x="931" y="642"/>
                  <a:pt x="932" y="633"/>
                </a:cubicBezTo>
                <a:close/>
                <a:moveTo>
                  <a:pt x="946" y="623"/>
                </a:moveTo>
                <a:cubicBezTo>
                  <a:pt x="947" y="640"/>
                  <a:pt x="947" y="640"/>
                  <a:pt x="947" y="640"/>
                </a:cubicBezTo>
                <a:cubicBezTo>
                  <a:pt x="941" y="648"/>
                  <a:pt x="935" y="655"/>
                  <a:pt x="928" y="663"/>
                </a:cubicBezTo>
                <a:cubicBezTo>
                  <a:pt x="928" y="663"/>
                  <a:pt x="945" y="624"/>
                  <a:pt x="946" y="623"/>
                </a:cubicBezTo>
                <a:close/>
                <a:moveTo>
                  <a:pt x="935" y="671"/>
                </a:moveTo>
                <a:cubicBezTo>
                  <a:pt x="942" y="676"/>
                  <a:pt x="942" y="676"/>
                  <a:pt x="942" y="676"/>
                </a:cubicBezTo>
                <a:cubicBezTo>
                  <a:pt x="941" y="678"/>
                  <a:pt x="940" y="679"/>
                  <a:pt x="939" y="680"/>
                </a:cubicBezTo>
                <a:cubicBezTo>
                  <a:pt x="931" y="675"/>
                  <a:pt x="931" y="675"/>
                  <a:pt x="931" y="675"/>
                </a:cubicBezTo>
                <a:cubicBezTo>
                  <a:pt x="933" y="674"/>
                  <a:pt x="934" y="672"/>
                  <a:pt x="935" y="671"/>
                </a:cubicBezTo>
                <a:close/>
                <a:moveTo>
                  <a:pt x="938" y="668"/>
                </a:moveTo>
                <a:cubicBezTo>
                  <a:pt x="938" y="668"/>
                  <a:pt x="938" y="668"/>
                  <a:pt x="939" y="667"/>
                </a:cubicBezTo>
                <a:cubicBezTo>
                  <a:pt x="939" y="666"/>
                  <a:pt x="940" y="665"/>
                  <a:pt x="941" y="664"/>
                </a:cubicBezTo>
                <a:cubicBezTo>
                  <a:pt x="948" y="669"/>
                  <a:pt x="948" y="669"/>
                  <a:pt x="948" y="669"/>
                </a:cubicBezTo>
                <a:cubicBezTo>
                  <a:pt x="947" y="671"/>
                  <a:pt x="946" y="672"/>
                  <a:pt x="945" y="673"/>
                </a:cubicBezTo>
                <a:lnTo>
                  <a:pt x="938" y="668"/>
                </a:lnTo>
                <a:close/>
                <a:moveTo>
                  <a:pt x="943" y="662"/>
                </a:moveTo>
                <a:cubicBezTo>
                  <a:pt x="944" y="661"/>
                  <a:pt x="945" y="660"/>
                  <a:pt x="946" y="659"/>
                </a:cubicBezTo>
                <a:cubicBezTo>
                  <a:pt x="953" y="663"/>
                  <a:pt x="953" y="663"/>
                  <a:pt x="953" y="663"/>
                </a:cubicBezTo>
                <a:cubicBezTo>
                  <a:pt x="952" y="664"/>
                  <a:pt x="951" y="665"/>
                  <a:pt x="950" y="666"/>
                </a:cubicBezTo>
                <a:lnTo>
                  <a:pt x="943" y="662"/>
                </a:lnTo>
                <a:close/>
                <a:moveTo>
                  <a:pt x="1019" y="596"/>
                </a:moveTo>
                <a:cubicBezTo>
                  <a:pt x="1018" y="597"/>
                  <a:pt x="1017" y="599"/>
                  <a:pt x="1016" y="601"/>
                </a:cubicBezTo>
                <a:cubicBezTo>
                  <a:pt x="1011" y="594"/>
                  <a:pt x="1011" y="594"/>
                  <a:pt x="1011" y="594"/>
                </a:cubicBezTo>
                <a:cubicBezTo>
                  <a:pt x="1012" y="593"/>
                  <a:pt x="1013" y="591"/>
                  <a:pt x="1015" y="590"/>
                </a:cubicBezTo>
                <a:lnTo>
                  <a:pt x="1019" y="596"/>
                </a:lnTo>
                <a:close/>
                <a:moveTo>
                  <a:pt x="1016" y="588"/>
                </a:moveTo>
                <a:cubicBezTo>
                  <a:pt x="1017" y="586"/>
                  <a:pt x="1018" y="585"/>
                  <a:pt x="1019" y="584"/>
                </a:cubicBezTo>
                <a:cubicBezTo>
                  <a:pt x="1024" y="589"/>
                  <a:pt x="1024" y="589"/>
                  <a:pt x="1024" y="589"/>
                </a:cubicBezTo>
                <a:cubicBezTo>
                  <a:pt x="1024" y="589"/>
                  <a:pt x="1023" y="589"/>
                  <a:pt x="1023" y="589"/>
                </a:cubicBezTo>
                <a:cubicBezTo>
                  <a:pt x="1022" y="591"/>
                  <a:pt x="1021" y="592"/>
                  <a:pt x="1021" y="594"/>
                </a:cubicBezTo>
                <a:lnTo>
                  <a:pt x="1016" y="588"/>
                </a:lnTo>
                <a:close/>
                <a:moveTo>
                  <a:pt x="1008" y="797"/>
                </a:moveTo>
                <a:cubicBezTo>
                  <a:pt x="1009" y="795"/>
                  <a:pt x="1010" y="794"/>
                  <a:pt x="1011" y="792"/>
                </a:cubicBezTo>
                <a:cubicBezTo>
                  <a:pt x="1039" y="788"/>
                  <a:pt x="1039" y="788"/>
                  <a:pt x="1039" y="788"/>
                </a:cubicBezTo>
                <a:cubicBezTo>
                  <a:pt x="1040" y="790"/>
                  <a:pt x="1041" y="792"/>
                  <a:pt x="1042" y="795"/>
                </a:cubicBezTo>
                <a:lnTo>
                  <a:pt x="1008" y="797"/>
                </a:lnTo>
                <a:close/>
                <a:moveTo>
                  <a:pt x="1042" y="797"/>
                </a:moveTo>
                <a:cubicBezTo>
                  <a:pt x="1043" y="799"/>
                  <a:pt x="1043" y="801"/>
                  <a:pt x="1044" y="803"/>
                </a:cubicBezTo>
                <a:cubicBezTo>
                  <a:pt x="1005" y="804"/>
                  <a:pt x="1005" y="804"/>
                  <a:pt x="1005" y="804"/>
                </a:cubicBezTo>
                <a:cubicBezTo>
                  <a:pt x="1005" y="802"/>
                  <a:pt x="1006" y="801"/>
                  <a:pt x="1006" y="799"/>
                </a:cubicBezTo>
                <a:lnTo>
                  <a:pt x="1042" y="797"/>
                </a:lnTo>
                <a:close/>
                <a:moveTo>
                  <a:pt x="1016" y="790"/>
                </a:moveTo>
                <a:cubicBezTo>
                  <a:pt x="1034" y="780"/>
                  <a:pt x="1034" y="780"/>
                  <a:pt x="1034" y="780"/>
                </a:cubicBezTo>
                <a:cubicBezTo>
                  <a:pt x="1035" y="782"/>
                  <a:pt x="1037" y="784"/>
                  <a:pt x="1038" y="786"/>
                </a:cubicBezTo>
                <a:lnTo>
                  <a:pt x="1016" y="790"/>
                </a:lnTo>
                <a:close/>
                <a:moveTo>
                  <a:pt x="1018" y="786"/>
                </a:moveTo>
                <a:cubicBezTo>
                  <a:pt x="1030" y="775"/>
                  <a:pt x="1030" y="775"/>
                  <a:pt x="1030" y="775"/>
                </a:cubicBezTo>
                <a:cubicBezTo>
                  <a:pt x="1031" y="776"/>
                  <a:pt x="1032" y="777"/>
                  <a:pt x="1033" y="778"/>
                </a:cubicBezTo>
                <a:lnTo>
                  <a:pt x="1018" y="786"/>
                </a:lnTo>
                <a:close/>
                <a:moveTo>
                  <a:pt x="1014" y="787"/>
                </a:moveTo>
                <a:cubicBezTo>
                  <a:pt x="1013" y="787"/>
                  <a:pt x="1012" y="786"/>
                  <a:pt x="1011" y="786"/>
                </a:cubicBezTo>
                <a:cubicBezTo>
                  <a:pt x="1025" y="770"/>
                  <a:pt x="1025" y="770"/>
                  <a:pt x="1025" y="770"/>
                </a:cubicBezTo>
                <a:cubicBezTo>
                  <a:pt x="1025" y="770"/>
                  <a:pt x="1025" y="771"/>
                  <a:pt x="1025" y="771"/>
                </a:cubicBezTo>
                <a:cubicBezTo>
                  <a:pt x="1026" y="772"/>
                  <a:pt x="1028" y="773"/>
                  <a:pt x="1029" y="774"/>
                </a:cubicBezTo>
                <a:lnTo>
                  <a:pt x="1014" y="787"/>
                </a:lnTo>
                <a:close/>
                <a:moveTo>
                  <a:pt x="1010" y="785"/>
                </a:moveTo>
                <a:cubicBezTo>
                  <a:pt x="1008" y="784"/>
                  <a:pt x="1007" y="783"/>
                  <a:pt x="1005" y="782"/>
                </a:cubicBezTo>
                <a:cubicBezTo>
                  <a:pt x="1018" y="764"/>
                  <a:pt x="1018" y="764"/>
                  <a:pt x="1018" y="764"/>
                </a:cubicBezTo>
                <a:cubicBezTo>
                  <a:pt x="1020" y="765"/>
                  <a:pt x="1022" y="767"/>
                  <a:pt x="1023" y="768"/>
                </a:cubicBezTo>
                <a:lnTo>
                  <a:pt x="1010" y="785"/>
                </a:lnTo>
                <a:close/>
                <a:moveTo>
                  <a:pt x="1004" y="781"/>
                </a:moveTo>
                <a:cubicBezTo>
                  <a:pt x="1003" y="781"/>
                  <a:pt x="1002" y="781"/>
                  <a:pt x="1001" y="780"/>
                </a:cubicBezTo>
                <a:cubicBezTo>
                  <a:pt x="1010" y="758"/>
                  <a:pt x="1010" y="758"/>
                  <a:pt x="1010" y="758"/>
                </a:cubicBezTo>
                <a:cubicBezTo>
                  <a:pt x="1013" y="759"/>
                  <a:pt x="1015" y="761"/>
                  <a:pt x="1016" y="762"/>
                </a:cubicBezTo>
                <a:lnTo>
                  <a:pt x="1004" y="781"/>
                </a:lnTo>
                <a:close/>
                <a:moveTo>
                  <a:pt x="999" y="779"/>
                </a:moveTo>
                <a:cubicBezTo>
                  <a:pt x="997" y="779"/>
                  <a:pt x="994" y="778"/>
                  <a:pt x="992" y="777"/>
                </a:cubicBezTo>
                <a:cubicBezTo>
                  <a:pt x="1002" y="754"/>
                  <a:pt x="1002" y="754"/>
                  <a:pt x="1002" y="754"/>
                </a:cubicBezTo>
                <a:cubicBezTo>
                  <a:pt x="1004" y="755"/>
                  <a:pt x="1006" y="756"/>
                  <a:pt x="1008" y="757"/>
                </a:cubicBezTo>
                <a:lnTo>
                  <a:pt x="999" y="779"/>
                </a:lnTo>
                <a:close/>
                <a:moveTo>
                  <a:pt x="1006" y="791"/>
                </a:moveTo>
                <a:cubicBezTo>
                  <a:pt x="1004" y="793"/>
                  <a:pt x="1001" y="797"/>
                  <a:pt x="1000" y="800"/>
                </a:cubicBezTo>
                <a:cubicBezTo>
                  <a:pt x="993" y="800"/>
                  <a:pt x="993" y="800"/>
                  <a:pt x="993" y="800"/>
                </a:cubicBezTo>
                <a:cubicBezTo>
                  <a:pt x="992" y="800"/>
                  <a:pt x="992" y="800"/>
                  <a:pt x="992" y="799"/>
                </a:cubicBezTo>
                <a:cubicBezTo>
                  <a:pt x="992" y="799"/>
                  <a:pt x="992" y="799"/>
                  <a:pt x="992" y="799"/>
                </a:cubicBezTo>
                <a:cubicBezTo>
                  <a:pt x="991" y="799"/>
                  <a:pt x="987" y="798"/>
                  <a:pt x="986" y="798"/>
                </a:cubicBezTo>
                <a:cubicBezTo>
                  <a:pt x="986" y="797"/>
                  <a:pt x="986" y="795"/>
                  <a:pt x="986" y="794"/>
                </a:cubicBezTo>
                <a:cubicBezTo>
                  <a:pt x="986" y="793"/>
                  <a:pt x="986" y="793"/>
                  <a:pt x="986" y="792"/>
                </a:cubicBezTo>
                <a:cubicBezTo>
                  <a:pt x="990" y="785"/>
                  <a:pt x="990" y="785"/>
                  <a:pt x="990" y="785"/>
                </a:cubicBezTo>
                <a:cubicBezTo>
                  <a:pt x="996" y="786"/>
                  <a:pt x="1001" y="788"/>
                  <a:pt x="1006" y="791"/>
                </a:cubicBezTo>
                <a:close/>
                <a:moveTo>
                  <a:pt x="1010" y="843"/>
                </a:moveTo>
                <a:cubicBezTo>
                  <a:pt x="1003" y="877"/>
                  <a:pt x="1003" y="877"/>
                  <a:pt x="1003" y="877"/>
                </a:cubicBezTo>
                <a:cubicBezTo>
                  <a:pt x="1000" y="878"/>
                  <a:pt x="997" y="884"/>
                  <a:pt x="997" y="885"/>
                </a:cubicBezTo>
                <a:cubicBezTo>
                  <a:pt x="995" y="883"/>
                  <a:pt x="993" y="881"/>
                  <a:pt x="991" y="878"/>
                </a:cubicBezTo>
                <a:cubicBezTo>
                  <a:pt x="992" y="877"/>
                  <a:pt x="997" y="871"/>
                  <a:pt x="997" y="869"/>
                </a:cubicBezTo>
                <a:cubicBezTo>
                  <a:pt x="997" y="866"/>
                  <a:pt x="995" y="865"/>
                  <a:pt x="993" y="865"/>
                </a:cubicBezTo>
                <a:cubicBezTo>
                  <a:pt x="991" y="866"/>
                  <a:pt x="987" y="869"/>
                  <a:pt x="986" y="870"/>
                </a:cubicBezTo>
                <a:cubicBezTo>
                  <a:pt x="985" y="868"/>
                  <a:pt x="984" y="866"/>
                  <a:pt x="984" y="864"/>
                </a:cubicBezTo>
                <a:cubicBezTo>
                  <a:pt x="985" y="864"/>
                  <a:pt x="989" y="859"/>
                  <a:pt x="990" y="858"/>
                </a:cubicBezTo>
                <a:cubicBezTo>
                  <a:pt x="991" y="857"/>
                  <a:pt x="991" y="856"/>
                  <a:pt x="991" y="855"/>
                </a:cubicBezTo>
                <a:cubicBezTo>
                  <a:pt x="1002" y="837"/>
                  <a:pt x="1002" y="837"/>
                  <a:pt x="1002" y="837"/>
                </a:cubicBezTo>
                <a:cubicBezTo>
                  <a:pt x="1003" y="838"/>
                  <a:pt x="1004" y="839"/>
                  <a:pt x="1005" y="839"/>
                </a:cubicBezTo>
                <a:cubicBezTo>
                  <a:pt x="1006" y="841"/>
                  <a:pt x="1008" y="842"/>
                  <a:pt x="1010" y="843"/>
                </a:cubicBezTo>
                <a:close/>
                <a:moveTo>
                  <a:pt x="1008" y="831"/>
                </a:moveTo>
                <a:cubicBezTo>
                  <a:pt x="1036" y="831"/>
                  <a:pt x="1036" y="831"/>
                  <a:pt x="1036" y="831"/>
                </a:cubicBezTo>
                <a:cubicBezTo>
                  <a:pt x="1031" y="836"/>
                  <a:pt x="1022" y="838"/>
                  <a:pt x="1013" y="835"/>
                </a:cubicBezTo>
                <a:cubicBezTo>
                  <a:pt x="1011" y="834"/>
                  <a:pt x="1009" y="833"/>
                  <a:pt x="1008" y="831"/>
                </a:cubicBezTo>
                <a:close/>
                <a:moveTo>
                  <a:pt x="988" y="842"/>
                </a:moveTo>
                <a:cubicBezTo>
                  <a:pt x="986" y="839"/>
                  <a:pt x="982" y="840"/>
                  <a:pt x="978" y="841"/>
                </a:cubicBezTo>
                <a:cubicBezTo>
                  <a:pt x="978" y="839"/>
                  <a:pt x="978" y="837"/>
                  <a:pt x="978" y="835"/>
                </a:cubicBezTo>
                <a:cubicBezTo>
                  <a:pt x="978" y="835"/>
                  <a:pt x="983" y="836"/>
                  <a:pt x="985" y="835"/>
                </a:cubicBezTo>
                <a:cubicBezTo>
                  <a:pt x="987" y="835"/>
                  <a:pt x="988" y="834"/>
                  <a:pt x="988" y="832"/>
                </a:cubicBezTo>
                <a:cubicBezTo>
                  <a:pt x="997" y="829"/>
                  <a:pt x="997" y="829"/>
                  <a:pt x="997" y="829"/>
                </a:cubicBezTo>
                <a:cubicBezTo>
                  <a:pt x="998" y="831"/>
                  <a:pt x="999" y="833"/>
                  <a:pt x="1000" y="835"/>
                </a:cubicBezTo>
                <a:cubicBezTo>
                  <a:pt x="989" y="853"/>
                  <a:pt x="989" y="853"/>
                  <a:pt x="989" y="853"/>
                </a:cubicBezTo>
                <a:cubicBezTo>
                  <a:pt x="989" y="853"/>
                  <a:pt x="988" y="853"/>
                  <a:pt x="988" y="853"/>
                </a:cubicBezTo>
                <a:cubicBezTo>
                  <a:pt x="985" y="853"/>
                  <a:pt x="983" y="854"/>
                  <a:pt x="980" y="855"/>
                </a:cubicBezTo>
                <a:cubicBezTo>
                  <a:pt x="980" y="853"/>
                  <a:pt x="980" y="852"/>
                  <a:pt x="979" y="850"/>
                </a:cubicBezTo>
                <a:cubicBezTo>
                  <a:pt x="980" y="849"/>
                  <a:pt x="987" y="847"/>
                  <a:pt x="988" y="845"/>
                </a:cubicBezTo>
                <a:cubicBezTo>
                  <a:pt x="989" y="844"/>
                  <a:pt x="989" y="843"/>
                  <a:pt x="988" y="842"/>
                </a:cubicBezTo>
                <a:close/>
                <a:moveTo>
                  <a:pt x="987" y="819"/>
                </a:moveTo>
                <a:cubicBezTo>
                  <a:pt x="988" y="819"/>
                  <a:pt x="988" y="819"/>
                  <a:pt x="988" y="818"/>
                </a:cubicBezTo>
                <a:cubicBezTo>
                  <a:pt x="995" y="818"/>
                  <a:pt x="995" y="818"/>
                  <a:pt x="995" y="818"/>
                </a:cubicBezTo>
                <a:cubicBezTo>
                  <a:pt x="995" y="821"/>
                  <a:pt x="995" y="823"/>
                  <a:pt x="996" y="826"/>
                </a:cubicBezTo>
                <a:cubicBezTo>
                  <a:pt x="988" y="829"/>
                  <a:pt x="988" y="829"/>
                  <a:pt x="988" y="829"/>
                </a:cubicBezTo>
                <a:cubicBezTo>
                  <a:pt x="987" y="829"/>
                  <a:pt x="987" y="828"/>
                  <a:pt x="986" y="827"/>
                </a:cubicBezTo>
                <a:cubicBezTo>
                  <a:pt x="984" y="826"/>
                  <a:pt x="979" y="826"/>
                  <a:pt x="979" y="826"/>
                </a:cubicBezTo>
                <a:cubicBezTo>
                  <a:pt x="979" y="824"/>
                  <a:pt x="980" y="821"/>
                  <a:pt x="981" y="819"/>
                </a:cubicBezTo>
                <a:cubicBezTo>
                  <a:pt x="981" y="819"/>
                  <a:pt x="986" y="821"/>
                  <a:pt x="987" y="819"/>
                </a:cubicBezTo>
                <a:close/>
                <a:moveTo>
                  <a:pt x="983" y="812"/>
                </a:moveTo>
                <a:cubicBezTo>
                  <a:pt x="984" y="810"/>
                  <a:pt x="986" y="806"/>
                  <a:pt x="986" y="806"/>
                </a:cubicBezTo>
                <a:cubicBezTo>
                  <a:pt x="987" y="805"/>
                  <a:pt x="991" y="804"/>
                  <a:pt x="992" y="803"/>
                </a:cubicBezTo>
                <a:cubicBezTo>
                  <a:pt x="998" y="803"/>
                  <a:pt x="998" y="803"/>
                  <a:pt x="998" y="803"/>
                </a:cubicBezTo>
                <a:cubicBezTo>
                  <a:pt x="998" y="803"/>
                  <a:pt x="998" y="804"/>
                  <a:pt x="998" y="804"/>
                </a:cubicBezTo>
                <a:cubicBezTo>
                  <a:pt x="996" y="808"/>
                  <a:pt x="995" y="812"/>
                  <a:pt x="995" y="815"/>
                </a:cubicBezTo>
                <a:cubicBezTo>
                  <a:pt x="988" y="816"/>
                  <a:pt x="988" y="816"/>
                  <a:pt x="988" y="816"/>
                </a:cubicBezTo>
                <a:cubicBezTo>
                  <a:pt x="988" y="814"/>
                  <a:pt x="984" y="812"/>
                  <a:pt x="983" y="812"/>
                </a:cubicBezTo>
                <a:close/>
                <a:moveTo>
                  <a:pt x="984" y="789"/>
                </a:moveTo>
                <a:cubicBezTo>
                  <a:pt x="984" y="789"/>
                  <a:pt x="983" y="789"/>
                  <a:pt x="983" y="789"/>
                </a:cubicBezTo>
                <a:cubicBezTo>
                  <a:pt x="981" y="789"/>
                  <a:pt x="980" y="791"/>
                  <a:pt x="979" y="793"/>
                </a:cubicBezTo>
                <a:cubicBezTo>
                  <a:pt x="979" y="795"/>
                  <a:pt x="979" y="796"/>
                  <a:pt x="978" y="798"/>
                </a:cubicBezTo>
                <a:cubicBezTo>
                  <a:pt x="977" y="798"/>
                  <a:pt x="976" y="797"/>
                  <a:pt x="975" y="797"/>
                </a:cubicBezTo>
                <a:cubicBezTo>
                  <a:pt x="975" y="794"/>
                  <a:pt x="974" y="791"/>
                  <a:pt x="973" y="788"/>
                </a:cubicBezTo>
                <a:cubicBezTo>
                  <a:pt x="973" y="788"/>
                  <a:pt x="973" y="787"/>
                  <a:pt x="973" y="787"/>
                </a:cubicBezTo>
                <a:cubicBezTo>
                  <a:pt x="973" y="783"/>
                  <a:pt x="973" y="783"/>
                  <a:pt x="973" y="783"/>
                </a:cubicBezTo>
                <a:cubicBezTo>
                  <a:pt x="978" y="783"/>
                  <a:pt x="983" y="783"/>
                  <a:pt x="987" y="784"/>
                </a:cubicBezTo>
                <a:lnTo>
                  <a:pt x="984" y="789"/>
                </a:lnTo>
                <a:close/>
                <a:moveTo>
                  <a:pt x="977" y="775"/>
                </a:moveTo>
                <a:cubicBezTo>
                  <a:pt x="980" y="747"/>
                  <a:pt x="980" y="747"/>
                  <a:pt x="980" y="747"/>
                </a:cubicBezTo>
                <a:cubicBezTo>
                  <a:pt x="983" y="748"/>
                  <a:pt x="986" y="748"/>
                  <a:pt x="989" y="749"/>
                </a:cubicBezTo>
                <a:cubicBezTo>
                  <a:pt x="982" y="775"/>
                  <a:pt x="982" y="775"/>
                  <a:pt x="982" y="775"/>
                </a:cubicBezTo>
                <a:cubicBezTo>
                  <a:pt x="981" y="775"/>
                  <a:pt x="979" y="775"/>
                  <a:pt x="977" y="775"/>
                </a:cubicBezTo>
                <a:close/>
                <a:moveTo>
                  <a:pt x="975" y="775"/>
                </a:moveTo>
                <a:cubicBezTo>
                  <a:pt x="974" y="775"/>
                  <a:pt x="972" y="774"/>
                  <a:pt x="970" y="774"/>
                </a:cubicBezTo>
                <a:cubicBezTo>
                  <a:pt x="970" y="746"/>
                  <a:pt x="970" y="746"/>
                  <a:pt x="970" y="746"/>
                </a:cubicBezTo>
                <a:cubicBezTo>
                  <a:pt x="973" y="747"/>
                  <a:pt x="976" y="747"/>
                  <a:pt x="978" y="747"/>
                </a:cubicBezTo>
                <a:lnTo>
                  <a:pt x="975" y="775"/>
                </a:lnTo>
                <a:close/>
                <a:moveTo>
                  <a:pt x="970" y="783"/>
                </a:moveTo>
                <a:cubicBezTo>
                  <a:pt x="970" y="787"/>
                  <a:pt x="970" y="787"/>
                  <a:pt x="970" y="787"/>
                </a:cubicBezTo>
                <a:cubicBezTo>
                  <a:pt x="970" y="787"/>
                  <a:pt x="970" y="787"/>
                  <a:pt x="970" y="787"/>
                </a:cubicBezTo>
                <a:cubicBezTo>
                  <a:pt x="968" y="790"/>
                  <a:pt x="967" y="793"/>
                  <a:pt x="967" y="796"/>
                </a:cubicBezTo>
                <a:cubicBezTo>
                  <a:pt x="966" y="796"/>
                  <a:pt x="965" y="796"/>
                  <a:pt x="964" y="796"/>
                </a:cubicBezTo>
                <a:cubicBezTo>
                  <a:pt x="964" y="796"/>
                  <a:pt x="962" y="788"/>
                  <a:pt x="959" y="786"/>
                </a:cubicBezTo>
                <a:cubicBezTo>
                  <a:pt x="958" y="783"/>
                  <a:pt x="958" y="783"/>
                  <a:pt x="958" y="783"/>
                </a:cubicBezTo>
                <a:cubicBezTo>
                  <a:pt x="962" y="783"/>
                  <a:pt x="966" y="783"/>
                  <a:pt x="970" y="783"/>
                </a:cubicBezTo>
                <a:close/>
                <a:moveTo>
                  <a:pt x="922" y="834"/>
                </a:moveTo>
                <a:cubicBezTo>
                  <a:pt x="934" y="822"/>
                  <a:pt x="951" y="812"/>
                  <a:pt x="966" y="813"/>
                </a:cubicBezTo>
                <a:cubicBezTo>
                  <a:pt x="962" y="824"/>
                  <a:pt x="960" y="837"/>
                  <a:pt x="961" y="849"/>
                </a:cubicBezTo>
                <a:cubicBezTo>
                  <a:pt x="928" y="852"/>
                  <a:pt x="928" y="852"/>
                  <a:pt x="928" y="852"/>
                </a:cubicBezTo>
                <a:cubicBezTo>
                  <a:pt x="927" y="851"/>
                  <a:pt x="926" y="850"/>
                  <a:pt x="925" y="850"/>
                </a:cubicBezTo>
                <a:lnTo>
                  <a:pt x="922" y="834"/>
                </a:lnTo>
                <a:close/>
                <a:moveTo>
                  <a:pt x="923" y="850"/>
                </a:moveTo>
                <a:cubicBezTo>
                  <a:pt x="922" y="851"/>
                  <a:pt x="921" y="851"/>
                  <a:pt x="921" y="852"/>
                </a:cubicBezTo>
                <a:cubicBezTo>
                  <a:pt x="909" y="848"/>
                  <a:pt x="909" y="848"/>
                  <a:pt x="909" y="848"/>
                </a:cubicBezTo>
                <a:cubicBezTo>
                  <a:pt x="912" y="844"/>
                  <a:pt x="916" y="840"/>
                  <a:pt x="920" y="836"/>
                </a:cubicBezTo>
                <a:lnTo>
                  <a:pt x="923" y="850"/>
                </a:lnTo>
                <a:close/>
                <a:moveTo>
                  <a:pt x="953" y="776"/>
                </a:moveTo>
                <a:cubicBezTo>
                  <a:pt x="951" y="776"/>
                  <a:pt x="949" y="776"/>
                  <a:pt x="948" y="776"/>
                </a:cubicBezTo>
                <a:cubicBezTo>
                  <a:pt x="942" y="749"/>
                  <a:pt x="942" y="749"/>
                  <a:pt x="942" y="749"/>
                </a:cubicBezTo>
                <a:cubicBezTo>
                  <a:pt x="944" y="749"/>
                  <a:pt x="946" y="748"/>
                  <a:pt x="949" y="748"/>
                </a:cubicBezTo>
                <a:lnTo>
                  <a:pt x="953" y="776"/>
                </a:lnTo>
                <a:close/>
                <a:moveTo>
                  <a:pt x="951" y="748"/>
                </a:moveTo>
                <a:cubicBezTo>
                  <a:pt x="953" y="747"/>
                  <a:pt x="956" y="747"/>
                  <a:pt x="958" y="747"/>
                </a:cubicBezTo>
                <a:cubicBezTo>
                  <a:pt x="960" y="775"/>
                  <a:pt x="960" y="775"/>
                  <a:pt x="960" y="775"/>
                </a:cubicBezTo>
                <a:cubicBezTo>
                  <a:pt x="958" y="775"/>
                  <a:pt x="956" y="775"/>
                  <a:pt x="955" y="775"/>
                </a:cubicBezTo>
                <a:lnTo>
                  <a:pt x="951" y="748"/>
                </a:lnTo>
                <a:close/>
                <a:moveTo>
                  <a:pt x="955" y="783"/>
                </a:moveTo>
                <a:cubicBezTo>
                  <a:pt x="956" y="787"/>
                  <a:pt x="956" y="787"/>
                  <a:pt x="956" y="787"/>
                </a:cubicBezTo>
                <a:cubicBezTo>
                  <a:pt x="955" y="788"/>
                  <a:pt x="955" y="789"/>
                  <a:pt x="955" y="791"/>
                </a:cubicBezTo>
                <a:cubicBezTo>
                  <a:pt x="955" y="793"/>
                  <a:pt x="956" y="797"/>
                  <a:pt x="956" y="797"/>
                </a:cubicBezTo>
                <a:cubicBezTo>
                  <a:pt x="954" y="798"/>
                  <a:pt x="952" y="798"/>
                  <a:pt x="951" y="798"/>
                </a:cubicBezTo>
                <a:cubicBezTo>
                  <a:pt x="951" y="798"/>
                  <a:pt x="949" y="794"/>
                  <a:pt x="948" y="793"/>
                </a:cubicBezTo>
                <a:cubicBezTo>
                  <a:pt x="947" y="792"/>
                  <a:pt x="946" y="790"/>
                  <a:pt x="944" y="789"/>
                </a:cubicBezTo>
                <a:cubicBezTo>
                  <a:pt x="943" y="789"/>
                  <a:pt x="942" y="789"/>
                  <a:pt x="942" y="790"/>
                </a:cubicBezTo>
                <a:cubicBezTo>
                  <a:pt x="941" y="793"/>
                  <a:pt x="941" y="798"/>
                  <a:pt x="943" y="801"/>
                </a:cubicBezTo>
                <a:cubicBezTo>
                  <a:pt x="942" y="801"/>
                  <a:pt x="940" y="802"/>
                  <a:pt x="939" y="802"/>
                </a:cubicBezTo>
                <a:cubicBezTo>
                  <a:pt x="939" y="802"/>
                  <a:pt x="935" y="796"/>
                  <a:pt x="934" y="796"/>
                </a:cubicBezTo>
                <a:cubicBezTo>
                  <a:pt x="933" y="795"/>
                  <a:pt x="933" y="794"/>
                  <a:pt x="932" y="794"/>
                </a:cubicBezTo>
                <a:cubicBezTo>
                  <a:pt x="929" y="789"/>
                  <a:pt x="929" y="789"/>
                  <a:pt x="929" y="789"/>
                </a:cubicBezTo>
                <a:cubicBezTo>
                  <a:pt x="938" y="786"/>
                  <a:pt x="946" y="784"/>
                  <a:pt x="955" y="783"/>
                </a:cubicBezTo>
                <a:close/>
                <a:moveTo>
                  <a:pt x="929" y="854"/>
                </a:moveTo>
                <a:cubicBezTo>
                  <a:pt x="929" y="854"/>
                  <a:pt x="929" y="854"/>
                  <a:pt x="929" y="854"/>
                </a:cubicBezTo>
                <a:cubicBezTo>
                  <a:pt x="961" y="851"/>
                  <a:pt x="961" y="851"/>
                  <a:pt x="961" y="851"/>
                </a:cubicBezTo>
                <a:cubicBezTo>
                  <a:pt x="962" y="860"/>
                  <a:pt x="964" y="868"/>
                  <a:pt x="967" y="876"/>
                </a:cubicBezTo>
                <a:cubicBezTo>
                  <a:pt x="938" y="890"/>
                  <a:pt x="938" y="890"/>
                  <a:pt x="938" y="890"/>
                </a:cubicBezTo>
                <a:cubicBezTo>
                  <a:pt x="937" y="889"/>
                  <a:pt x="936" y="889"/>
                  <a:pt x="935" y="889"/>
                </a:cubicBezTo>
                <a:cubicBezTo>
                  <a:pt x="934" y="889"/>
                  <a:pt x="934" y="889"/>
                  <a:pt x="933" y="889"/>
                </a:cubicBezTo>
                <a:cubicBezTo>
                  <a:pt x="925" y="858"/>
                  <a:pt x="925" y="858"/>
                  <a:pt x="925" y="858"/>
                </a:cubicBezTo>
                <a:cubicBezTo>
                  <a:pt x="927" y="858"/>
                  <a:pt x="929" y="856"/>
                  <a:pt x="929" y="854"/>
                </a:cubicBezTo>
                <a:close/>
                <a:moveTo>
                  <a:pt x="968" y="774"/>
                </a:moveTo>
                <a:cubicBezTo>
                  <a:pt x="966" y="774"/>
                  <a:pt x="964" y="775"/>
                  <a:pt x="962" y="775"/>
                </a:cubicBezTo>
                <a:cubicBezTo>
                  <a:pt x="960" y="747"/>
                  <a:pt x="960" y="747"/>
                  <a:pt x="960" y="747"/>
                </a:cubicBezTo>
                <a:cubicBezTo>
                  <a:pt x="963" y="746"/>
                  <a:pt x="966" y="746"/>
                  <a:pt x="968" y="746"/>
                </a:cubicBezTo>
                <a:lnTo>
                  <a:pt x="968" y="774"/>
                </a:lnTo>
                <a:close/>
                <a:moveTo>
                  <a:pt x="968" y="700"/>
                </a:moveTo>
                <a:cubicBezTo>
                  <a:pt x="969" y="701"/>
                  <a:pt x="969" y="702"/>
                  <a:pt x="969" y="704"/>
                </a:cubicBezTo>
                <a:cubicBezTo>
                  <a:pt x="968" y="703"/>
                  <a:pt x="967" y="703"/>
                  <a:pt x="966" y="703"/>
                </a:cubicBezTo>
                <a:cubicBezTo>
                  <a:pt x="966" y="702"/>
                  <a:pt x="965" y="701"/>
                  <a:pt x="964" y="700"/>
                </a:cubicBezTo>
                <a:cubicBezTo>
                  <a:pt x="966" y="700"/>
                  <a:pt x="967" y="700"/>
                  <a:pt x="968" y="699"/>
                </a:cubicBezTo>
                <a:cubicBezTo>
                  <a:pt x="968" y="700"/>
                  <a:pt x="968" y="701"/>
                  <a:pt x="968" y="700"/>
                </a:cubicBezTo>
                <a:close/>
                <a:moveTo>
                  <a:pt x="961" y="692"/>
                </a:moveTo>
                <a:cubicBezTo>
                  <a:pt x="961" y="692"/>
                  <a:pt x="960" y="692"/>
                  <a:pt x="960" y="692"/>
                </a:cubicBezTo>
                <a:cubicBezTo>
                  <a:pt x="972" y="675"/>
                  <a:pt x="972" y="675"/>
                  <a:pt x="972" y="675"/>
                </a:cubicBezTo>
                <a:cubicBezTo>
                  <a:pt x="974" y="674"/>
                  <a:pt x="976" y="673"/>
                  <a:pt x="978" y="672"/>
                </a:cubicBezTo>
                <a:cubicBezTo>
                  <a:pt x="972" y="689"/>
                  <a:pt x="972" y="689"/>
                  <a:pt x="972" y="689"/>
                </a:cubicBezTo>
                <a:cubicBezTo>
                  <a:pt x="968" y="690"/>
                  <a:pt x="965" y="691"/>
                  <a:pt x="961" y="692"/>
                </a:cubicBezTo>
                <a:close/>
                <a:moveTo>
                  <a:pt x="1016" y="458"/>
                </a:moveTo>
                <a:cubicBezTo>
                  <a:pt x="1016" y="460"/>
                  <a:pt x="1016" y="462"/>
                  <a:pt x="1016" y="463"/>
                </a:cubicBezTo>
                <a:cubicBezTo>
                  <a:pt x="1001" y="463"/>
                  <a:pt x="1001" y="463"/>
                  <a:pt x="1001" y="463"/>
                </a:cubicBezTo>
                <a:cubicBezTo>
                  <a:pt x="1001" y="462"/>
                  <a:pt x="1001" y="461"/>
                  <a:pt x="1001" y="460"/>
                </a:cubicBezTo>
                <a:lnTo>
                  <a:pt x="1016" y="458"/>
                </a:lnTo>
                <a:close/>
                <a:moveTo>
                  <a:pt x="1001" y="458"/>
                </a:moveTo>
                <a:cubicBezTo>
                  <a:pt x="1000" y="456"/>
                  <a:pt x="1000" y="455"/>
                  <a:pt x="1000" y="453"/>
                </a:cubicBezTo>
                <a:cubicBezTo>
                  <a:pt x="1014" y="451"/>
                  <a:pt x="1014" y="451"/>
                  <a:pt x="1014" y="451"/>
                </a:cubicBezTo>
                <a:cubicBezTo>
                  <a:pt x="1015" y="453"/>
                  <a:pt x="1015" y="455"/>
                  <a:pt x="1015" y="456"/>
                </a:cubicBezTo>
                <a:lnTo>
                  <a:pt x="1001" y="458"/>
                </a:lnTo>
                <a:close/>
                <a:moveTo>
                  <a:pt x="1012" y="505"/>
                </a:moveTo>
                <a:cubicBezTo>
                  <a:pt x="1011" y="508"/>
                  <a:pt x="1011" y="511"/>
                  <a:pt x="1010" y="514"/>
                </a:cubicBezTo>
                <a:cubicBezTo>
                  <a:pt x="1004" y="506"/>
                  <a:pt x="1004" y="506"/>
                  <a:pt x="1004" y="506"/>
                </a:cubicBezTo>
                <a:cubicBezTo>
                  <a:pt x="1004" y="505"/>
                  <a:pt x="1004" y="503"/>
                  <a:pt x="1004" y="501"/>
                </a:cubicBezTo>
                <a:lnTo>
                  <a:pt x="1012" y="505"/>
                </a:lnTo>
                <a:close/>
                <a:moveTo>
                  <a:pt x="1004" y="499"/>
                </a:moveTo>
                <a:cubicBezTo>
                  <a:pt x="1004" y="498"/>
                  <a:pt x="1004" y="496"/>
                  <a:pt x="1004" y="495"/>
                </a:cubicBezTo>
                <a:cubicBezTo>
                  <a:pt x="1013" y="499"/>
                  <a:pt x="1013" y="499"/>
                  <a:pt x="1013" y="499"/>
                </a:cubicBezTo>
                <a:cubicBezTo>
                  <a:pt x="1013" y="501"/>
                  <a:pt x="1013" y="502"/>
                  <a:pt x="1012" y="503"/>
                </a:cubicBezTo>
                <a:lnTo>
                  <a:pt x="1004" y="499"/>
                </a:lnTo>
                <a:close/>
                <a:moveTo>
                  <a:pt x="1012" y="570"/>
                </a:moveTo>
                <a:cubicBezTo>
                  <a:pt x="1013" y="570"/>
                  <a:pt x="1013" y="570"/>
                  <a:pt x="1013" y="571"/>
                </a:cubicBezTo>
                <a:cubicBezTo>
                  <a:pt x="1011" y="574"/>
                  <a:pt x="1009" y="577"/>
                  <a:pt x="1007" y="581"/>
                </a:cubicBezTo>
                <a:cubicBezTo>
                  <a:pt x="1007" y="581"/>
                  <a:pt x="1006" y="582"/>
                  <a:pt x="1006" y="582"/>
                </a:cubicBezTo>
                <a:cubicBezTo>
                  <a:pt x="1008" y="577"/>
                  <a:pt x="1011" y="572"/>
                  <a:pt x="1012" y="570"/>
                </a:cubicBezTo>
                <a:close/>
                <a:moveTo>
                  <a:pt x="1007" y="552"/>
                </a:moveTo>
                <a:cubicBezTo>
                  <a:pt x="1005" y="552"/>
                  <a:pt x="1005" y="552"/>
                  <a:pt x="1005" y="552"/>
                </a:cubicBezTo>
                <a:cubicBezTo>
                  <a:pt x="1007" y="548"/>
                  <a:pt x="1008" y="545"/>
                  <a:pt x="1010" y="542"/>
                </a:cubicBezTo>
                <a:cubicBezTo>
                  <a:pt x="1009" y="546"/>
                  <a:pt x="1008" y="549"/>
                  <a:pt x="1007" y="552"/>
                </a:cubicBezTo>
                <a:close/>
                <a:moveTo>
                  <a:pt x="1004" y="492"/>
                </a:moveTo>
                <a:cubicBezTo>
                  <a:pt x="1004" y="492"/>
                  <a:pt x="1004" y="491"/>
                  <a:pt x="1004" y="490"/>
                </a:cubicBezTo>
                <a:cubicBezTo>
                  <a:pt x="1014" y="493"/>
                  <a:pt x="1014" y="493"/>
                  <a:pt x="1014" y="493"/>
                </a:cubicBezTo>
                <a:cubicBezTo>
                  <a:pt x="1014" y="494"/>
                  <a:pt x="1014" y="496"/>
                  <a:pt x="1014" y="497"/>
                </a:cubicBezTo>
                <a:lnTo>
                  <a:pt x="1004" y="492"/>
                </a:lnTo>
                <a:close/>
                <a:moveTo>
                  <a:pt x="1004" y="510"/>
                </a:moveTo>
                <a:cubicBezTo>
                  <a:pt x="1004" y="510"/>
                  <a:pt x="1004" y="510"/>
                  <a:pt x="1004" y="510"/>
                </a:cubicBezTo>
                <a:cubicBezTo>
                  <a:pt x="1009" y="516"/>
                  <a:pt x="1009" y="516"/>
                  <a:pt x="1009" y="516"/>
                </a:cubicBezTo>
                <a:cubicBezTo>
                  <a:pt x="1007" y="524"/>
                  <a:pt x="1005" y="531"/>
                  <a:pt x="1003" y="538"/>
                </a:cubicBezTo>
                <a:cubicBezTo>
                  <a:pt x="1003" y="512"/>
                  <a:pt x="1003" y="512"/>
                  <a:pt x="1003" y="512"/>
                </a:cubicBezTo>
                <a:cubicBezTo>
                  <a:pt x="1004" y="512"/>
                  <a:pt x="1004" y="511"/>
                  <a:pt x="1004" y="510"/>
                </a:cubicBezTo>
                <a:close/>
                <a:moveTo>
                  <a:pt x="1004" y="555"/>
                </a:moveTo>
                <a:cubicBezTo>
                  <a:pt x="1006" y="556"/>
                  <a:pt x="1006" y="556"/>
                  <a:pt x="1006" y="556"/>
                </a:cubicBezTo>
                <a:cubicBezTo>
                  <a:pt x="1006" y="558"/>
                  <a:pt x="1005" y="559"/>
                  <a:pt x="1005" y="561"/>
                </a:cubicBezTo>
                <a:cubicBezTo>
                  <a:pt x="1002" y="560"/>
                  <a:pt x="1002" y="560"/>
                  <a:pt x="1002" y="560"/>
                </a:cubicBezTo>
                <a:cubicBezTo>
                  <a:pt x="1003" y="559"/>
                  <a:pt x="1003" y="557"/>
                  <a:pt x="1004" y="555"/>
                </a:cubicBezTo>
                <a:close/>
                <a:moveTo>
                  <a:pt x="1002" y="541"/>
                </a:moveTo>
                <a:cubicBezTo>
                  <a:pt x="1002" y="541"/>
                  <a:pt x="1002" y="541"/>
                  <a:pt x="1002" y="541"/>
                </a:cubicBezTo>
                <a:cubicBezTo>
                  <a:pt x="1002" y="541"/>
                  <a:pt x="1002" y="541"/>
                  <a:pt x="1002" y="541"/>
                </a:cubicBezTo>
                <a:cubicBezTo>
                  <a:pt x="1002" y="541"/>
                  <a:pt x="1002" y="541"/>
                  <a:pt x="1002" y="541"/>
                </a:cubicBezTo>
                <a:close/>
                <a:moveTo>
                  <a:pt x="1004" y="565"/>
                </a:moveTo>
                <a:cubicBezTo>
                  <a:pt x="1004" y="566"/>
                  <a:pt x="1003" y="568"/>
                  <a:pt x="1003" y="570"/>
                </a:cubicBezTo>
                <a:cubicBezTo>
                  <a:pt x="998" y="569"/>
                  <a:pt x="998" y="569"/>
                  <a:pt x="998" y="569"/>
                </a:cubicBezTo>
                <a:cubicBezTo>
                  <a:pt x="999" y="567"/>
                  <a:pt x="999" y="565"/>
                  <a:pt x="1000" y="564"/>
                </a:cubicBezTo>
                <a:lnTo>
                  <a:pt x="1004" y="565"/>
                </a:lnTo>
                <a:close/>
                <a:moveTo>
                  <a:pt x="1002" y="574"/>
                </a:moveTo>
                <a:cubicBezTo>
                  <a:pt x="1001" y="577"/>
                  <a:pt x="1001" y="580"/>
                  <a:pt x="1000" y="583"/>
                </a:cubicBezTo>
                <a:cubicBezTo>
                  <a:pt x="992" y="581"/>
                  <a:pt x="992" y="581"/>
                  <a:pt x="992" y="581"/>
                </a:cubicBezTo>
                <a:cubicBezTo>
                  <a:pt x="994" y="578"/>
                  <a:pt x="995" y="575"/>
                  <a:pt x="996" y="573"/>
                </a:cubicBezTo>
                <a:lnTo>
                  <a:pt x="1002" y="574"/>
                </a:lnTo>
                <a:close/>
                <a:moveTo>
                  <a:pt x="999" y="587"/>
                </a:moveTo>
                <a:cubicBezTo>
                  <a:pt x="999" y="588"/>
                  <a:pt x="999" y="590"/>
                  <a:pt x="998" y="592"/>
                </a:cubicBezTo>
                <a:cubicBezTo>
                  <a:pt x="988" y="588"/>
                  <a:pt x="988" y="588"/>
                  <a:pt x="988" y="588"/>
                </a:cubicBezTo>
                <a:cubicBezTo>
                  <a:pt x="989" y="587"/>
                  <a:pt x="990" y="586"/>
                  <a:pt x="991" y="584"/>
                </a:cubicBezTo>
                <a:lnTo>
                  <a:pt x="999" y="587"/>
                </a:lnTo>
                <a:close/>
                <a:moveTo>
                  <a:pt x="997" y="595"/>
                </a:moveTo>
                <a:cubicBezTo>
                  <a:pt x="996" y="597"/>
                  <a:pt x="994" y="600"/>
                  <a:pt x="993" y="602"/>
                </a:cubicBezTo>
                <a:cubicBezTo>
                  <a:pt x="984" y="598"/>
                  <a:pt x="984" y="598"/>
                  <a:pt x="984" y="598"/>
                </a:cubicBezTo>
                <a:cubicBezTo>
                  <a:pt x="985" y="596"/>
                  <a:pt x="986" y="594"/>
                  <a:pt x="987" y="592"/>
                </a:cubicBezTo>
                <a:lnTo>
                  <a:pt x="997" y="595"/>
                </a:lnTo>
                <a:close/>
                <a:moveTo>
                  <a:pt x="991" y="605"/>
                </a:moveTo>
                <a:cubicBezTo>
                  <a:pt x="990" y="607"/>
                  <a:pt x="988" y="609"/>
                  <a:pt x="987" y="610"/>
                </a:cubicBezTo>
                <a:cubicBezTo>
                  <a:pt x="981" y="607"/>
                  <a:pt x="981" y="607"/>
                  <a:pt x="981" y="607"/>
                </a:cubicBezTo>
                <a:cubicBezTo>
                  <a:pt x="981" y="605"/>
                  <a:pt x="982" y="603"/>
                  <a:pt x="983" y="601"/>
                </a:cubicBezTo>
                <a:lnTo>
                  <a:pt x="991" y="605"/>
                </a:lnTo>
                <a:close/>
                <a:moveTo>
                  <a:pt x="985" y="614"/>
                </a:moveTo>
                <a:cubicBezTo>
                  <a:pt x="985" y="615"/>
                  <a:pt x="984" y="616"/>
                  <a:pt x="983" y="618"/>
                </a:cubicBezTo>
                <a:cubicBezTo>
                  <a:pt x="977" y="615"/>
                  <a:pt x="977" y="615"/>
                  <a:pt x="977" y="615"/>
                </a:cubicBezTo>
                <a:cubicBezTo>
                  <a:pt x="978" y="613"/>
                  <a:pt x="978" y="612"/>
                  <a:pt x="979" y="610"/>
                </a:cubicBezTo>
                <a:lnTo>
                  <a:pt x="985" y="614"/>
                </a:lnTo>
                <a:close/>
                <a:moveTo>
                  <a:pt x="980" y="565"/>
                </a:moveTo>
                <a:cubicBezTo>
                  <a:pt x="980" y="567"/>
                  <a:pt x="979" y="569"/>
                  <a:pt x="979" y="571"/>
                </a:cubicBezTo>
                <a:cubicBezTo>
                  <a:pt x="969" y="571"/>
                  <a:pt x="969" y="571"/>
                  <a:pt x="969" y="571"/>
                </a:cubicBezTo>
                <a:cubicBezTo>
                  <a:pt x="969" y="569"/>
                  <a:pt x="969" y="568"/>
                  <a:pt x="969" y="566"/>
                </a:cubicBezTo>
                <a:lnTo>
                  <a:pt x="980" y="565"/>
                </a:lnTo>
                <a:close/>
                <a:moveTo>
                  <a:pt x="970" y="564"/>
                </a:moveTo>
                <a:cubicBezTo>
                  <a:pt x="970" y="562"/>
                  <a:pt x="970" y="560"/>
                  <a:pt x="970" y="558"/>
                </a:cubicBezTo>
                <a:cubicBezTo>
                  <a:pt x="980" y="556"/>
                  <a:pt x="980" y="556"/>
                  <a:pt x="980" y="556"/>
                </a:cubicBezTo>
                <a:cubicBezTo>
                  <a:pt x="980" y="558"/>
                  <a:pt x="980" y="561"/>
                  <a:pt x="980" y="563"/>
                </a:cubicBezTo>
                <a:lnTo>
                  <a:pt x="970" y="564"/>
                </a:lnTo>
                <a:close/>
                <a:moveTo>
                  <a:pt x="979" y="573"/>
                </a:moveTo>
                <a:cubicBezTo>
                  <a:pt x="978" y="574"/>
                  <a:pt x="978" y="576"/>
                  <a:pt x="978" y="578"/>
                </a:cubicBezTo>
                <a:cubicBezTo>
                  <a:pt x="968" y="577"/>
                  <a:pt x="968" y="577"/>
                  <a:pt x="968" y="577"/>
                </a:cubicBezTo>
                <a:cubicBezTo>
                  <a:pt x="968" y="576"/>
                  <a:pt x="968" y="574"/>
                  <a:pt x="969" y="573"/>
                </a:cubicBezTo>
                <a:lnTo>
                  <a:pt x="979" y="573"/>
                </a:lnTo>
                <a:close/>
                <a:moveTo>
                  <a:pt x="977" y="580"/>
                </a:moveTo>
                <a:cubicBezTo>
                  <a:pt x="977" y="581"/>
                  <a:pt x="977" y="582"/>
                  <a:pt x="976" y="584"/>
                </a:cubicBezTo>
                <a:cubicBezTo>
                  <a:pt x="967" y="583"/>
                  <a:pt x="967" y="583"/>
                  <a:pt x="967" y="583"/>
                </a:cubicBezTo>
                <a:cubicBezTo>
                  <a:pt x="967" y="581"/>
                  <a:pt x="967" y="580"/>
                  <a:pt x="967" y="579"/>
                </a:cubicBezTo>
                <a:lnTo>
                  <a:pt x="977" y="580"/>
                </a:lnTo>
                <a:close/>
                <a:moveTo>
                  <a:pt x="970" y="556"/>
                </a:moveTo>
                <a:cubicBezTo>
                  <a:pt x="970" y="554"/>
                  <a:pt x="970" y="552"/>
                  <a:pt x="969" y="550"/>
                </a:cubicBezTo>
                <a:cubicBezTo>
                  <a:pt x="980" y="548"/>
                  <a:pt x="980" y="548"/>
                  <a:pt x="980" y="548"/>
                </a:cubicBezTo>
                <a:cubicBezTo>
                  <a:pt x="980" y="550"/>
                  <a:pt x="980" y="552"/>
                  <a:pt x="980" y="554"/>
                </a:cubicBezTo>
                <a:lnTo>
                  <a:pt x="970" y="556"/>
                </a:lnTo>
                <a:close/>
                <a:moveTo>
                  <a:pt x="969" y="548"/>
                </a:moveTo>
                <a:cubicBezTo>
                  <a:pt x="969" y="546"/>
                  <a:pt x="969" y="544"/>
                  <a:pt x="969" y="543"/>
                </a:cubicBezTo>
                <a:cubicBezTo>
                  <a:pt x="979" y="539"/>
                  <a:pt x="979" y="539"/>
                  <a:pt x="979" y="539"/>
                </a:cubicBezTo>
                <a:cubicBezTo>
                  <a:pt x="979" y="541"/>
                  <a:pt x="980" y="543"/>
                  <a:pt x="980" y="546"/>
                </a:cubicBezTo>
                <a:lnTo>
                  <a:pt x="969" y="548"/>
                </a:lnTo>
                <a:close/>
                <a:moveTo>
                  <a:pt x="968" y="541"/>
                </a:moveTo>
                <a:cubicBezTo>
                  <a:pt x="968" y="539"/>
                  <a:pt x="968" y="538"/>
                  <a:pt x="967" y="537"/>
                </a:cubicBezTo>
                <a:cubicBezTo>
                  <a:pt x="978" y="532"/>
                  <a:pt x="978" y="532"/>
                  <a:pt x="978" y="532"/>
                </a:cubicBezTo>
                <a:cubicBezTo>
                  <a:pt x="978" y="534"/>
                  <a:pt x="979" y="535"/>
                  <a:pt x="979" y="537"/>
                </a:cubicBezTo>
                <a:lnTo>
                  <a:pt x="968" y="541"/>
                </a:lnTo>
                <a:close/>
                <a:moveTo>
                  <a:pt x="967" y="535"/>
                </a:moveTo>
                <a:cubicBezTo>
                  <a:pt x="966" y="533"/>
                  <a:pt x="966" y="532"/>
                  <a:pt x="965" y="530"/>
                </a:cubicBezTo>
                <a:cubicBezTo>
                  <a:pt x="976" y="525"/>
                  <a:pt x="976" y="525"/>
                  <a:pt x="976" y="525"/>
                </a:cubicBezTo>
                <a:cubicBezTo>
                  <a:pt x="977" y="526"/>
                  <a:pt x="977" y="528"/>
                  <a:pt x="977" y="530"/>
                </a:cubicBezTo>
                <a:lnTo>
                  <a:pt x="967" y="535"/>
                </a:lnTo>
                <a:close/>
                <a:moveTo>
                  <a:pt x="966" y="585"/>
                </a:moveTo>
                <a:cubicBezTo>
                  <a:pt x="976" y="586"/>
                  <a:pt x="976" y="586"/>
                  <a:pt x="976" y="586"/>
                </a:cubicBezTo>
                <a:cubicBezTo>
                  <a:pt x="975" y="587"/>
                  <a:pt x="975" y="589"/>
                  <a:pt x="974" y="590"/>
                </a:cubicBezTo>
                <a:cubicBezTo>
                  <a:pt x="965" y="589"/>
                  <a:pt x="965" y="589"/>
                  <a:pt x="965" y="589"/>
                </a:cubicBezTo>
                <a:cubicBezTo>
                  <a:pt x="965" y="588"/>
                  <a:pt x="966" y="586"/>
                  <a:pt x="966" y="585"/>
                </a:cubicBezTo>
                <a:close/>
                <a:moveTo>
                  <a:pt x="975" y="618"/>
                </a:moveTo>
                <a:cubicBezTo>
                  <a:pt x="981" y="621"/>
                  <a:pt x="981" y="621"/>
                  <a:pt x="981" y="621"/>
                </a:cubicBezTo>
                <a:cubicBezTo>
                  <a:pt x="980" y="622"/>
                  <a:pt x="979" y="624"/>
                  <a:pt x="978" y="626"/>
                </a:cubicBezTo>
                <a:cubicBezTo>
                  <a:pt x="973" y="622"/>
                  <a:pt x="973" y="622"/>
                  <a:pt x="973" y="622"/>
                </a:cubicBezTo>
                <a:cubicBezTo>
                  <a:pt x="974" y="621"/>
                  <a:pt x="974" y="619"/>
                  <a:pt x="975" y="618"/>
                </a:cubicBezTo>
                <a:close/>
                <a:moveTo>
                  <a:pt x="976" y="629"/>
                </a:moveTo>
                <a:cubicBezTo>
                  <a:pt x="975" y="631"/>
                  <a:pt x="974" y="632"/>
                  <a:pt x="972" y="634"/>
                </a:cubicBezTo>
                <a:cubicBezTo>
                  <a:pt x="967" y="631"/>
                  <a:pt x="967" y="631"/>
                  <a:pt x="967" y="631"/>
                </a:cubicBezTo>
                <a:cubicBezTo>
                  <a:pt x="968" y="629"/>
                  <a:pt x="970" y="628"/>
                  <a:pt x="971" y="625"/>
                </a:cubicBezTo>
                <a:lnTo>
                  <a:pt x="976" y="629"/>
                </a:lnTo>
                <a:close/>
                <a:moveTo>
                  <a:pt x="970" y="637"/>
                </a:moveTo>
                <a:cubicBezTo>
                  <a:pt x="969" y="639"/>
                  <a:pt x="968" y="641"/>
                  <a:pt x="966" y="644"/>
                </a:cubicBezTo>
                <a:cubicBezTo>
                  <a:pt x="961" y="640"/>
                  <a:pt x="961" y="640"/>
                  <a:pt x="961" y="640"/>
                </a:cubicBezTo>
                <a:cubicBezTo>
                  <a:pt x="962" y="638"/>
                  <a:pt x="964" y="636"/>
                  <a:pt x="965" y="634"/>
                </a:cubicBezTo>
                <a:lnTo>
                  <a:pt x="970" y="637"/>
                </a:lnTo>
                <a:close/>
                <a:moveTo>
                  <a:pt x="967" y="656"/>
                </a:moveTo>
                <a:cubicBezTo>
                  <a:pt x="978" y="657"/>
                  <a:pt x="978" y="657"/>
                  <a:pt x="978" y="657"/>
                </a:cubicBezTo>
                <a:cubicBezTo>
                  <a:pt x="977" y="659"/>
                  <a:pt x="976" y="661"/>
                  <a:pt x="974" y="662"/>
                </a:cubicBezTo>
                <a:cubicBezTo>
                  <a:pt x="963" y="661"/>
                  <a:pt x="963" y="661"/>
                  <a:pt x="963" y="661"/>
                </a:cubicBezTo>
                <a:cubicBezTo>
                  <a:pt x="965" y="659"/>
                  <a:pt x="966" y="658"/>
                  <a:pt x="967" y="656"/>
                </a:cubicBezTo>
                <a:close/>
                <a:moveTo>
                  <a:pt x="964" y="647"/>
                </a:moveTo>
                <a:cubicBezTo>
                  <a:pt x="963" y="648"/>
                  <a:pt x="962" y="650"/>
                  <a:pt x="961" y="651"/>
                </a:cubicBezTo>
                <a:cubicBezTo>
                  <a:pt x="961" y="651"/>
                  <a:pt x="961" y="651"/>
                  <a:pt x="961" y="652"/>
                </a:cubicBezTo>
                <a:cubicBezTo>
                  <a:pt x="955" y="648"/>
                  <a:pt x="955" y="648"/>
                  <a:pt x="955" y="648"/>
                </a:cubicBezTo>
                <a:cubicBezTo>
                  <a:pt x="956" y="646"/>
                  <a:pt x="957" y="645"/>
                  <a:pt x="959" y="643"/>
                </a:cubicBezTo>
                <a:lnTo>
                  <a:pt x="964" y="647"/>
                </a:lnTo>
                <a:close/>
                <a:moveTo>
                  <a:pt x="959" y="655"/>
                </a:moveTo>
                <a:cubicBezTo>
                  <a:pt x="957" y="656"/>
                  <a:pt x="956" y="658"/>
                  <a:pt x="955" y="660"/>
                </a:cubicBezTo>
                <a:cubicBezTo>
                  <a:pt x="948" y="656"/>
                  <a:pt x="948" y="656"/>
                  <a:pt x="948" y="656"/>
                </a:cubicBezTo>
                <a:cubicBezTo>
                  <a:pt x="950" y="654"/>
                  <a:pt x="951" y="652"/>
                  <a:pt x="953" y="651"/>
                </a:cubicBezTo>
                <a:lnTo>
                  <a:pt x="959" y="655"/>
                </a:lnTo>
                <a:close/>
                <a:moveTo>
                  <a:pt x="962" y="663"/>
                </a:moveTo>
                <a:cubicBezTo>
                  <a:pt x="973" y="664"/>
                  <a:pt x="973" y="664"/>
                  <a:pt x="973" y="664"/>
                </a:cubicBezTo>
                <a:cubicBezTo>
                  <a:pt x="972" y="666"/>
                  <a:pt x="971" y="667"/>
                  <a:pt x="970" y="668"/>
                </a:cubicBezTo>
                <a:cubicBezTo>
                  <a:pt x="958" y="667"/>
                  <a:pt x="958" y="667"/>
                  <a:pt x="958" y="667"/>
                </a:cubicBezTo>
                <a:cubicBezTo>
                  <a:pt x="960" y="666"/>
                  <a:pt x="961" y="664"/>
                  <a:pt x="962" y="663"/>
                </a:cubicBezTo>
                <a:close/>
                <a:moveTo>
                  <a:pt x="969" y="654"/>
                </a:moveTo>
                <a:cubicBezTo>
                  <a:pt x="970" y="652"/>
                  <a:pt x="971" y="651"/>
                  <a:pt x="972" y="650"/>
                </a:cubicBezTo>
                <a:cubicBezTo>
                  <a:pt x="983" y="651"/>
                  <a:pt x="983" y="651"/>
                  <a:pt x="983" y="651"/>
                </a:cubicBezTo>
                <a:cubicBezTo>
                  <a:pt x="982" y="652"/>
                  <a:pt x="980" y="654"/>
                  <a:pt x="979" y="655"/>
                </a:cubicBezTo>
                <a:lnTo>
                  <a:pt x="969" y="654"/>
                </a:lnTo>
                <a:close/>
                <a:moveTo>
                  <a:pt x="973" y="648"/>
                </a:moveTo>
                <a:cubicBezTo>
                  <a:pt x="975" y="646"/>
                  <a:pt x="976" y="644"/>
                  <a:pt x="977" y="642"/>
                </a:cubicBezTo>
                <a:cubicBezTo>
                  <a:pt x="988" y="643"/>
                  <a:pt x="988" y="643"/>
                  <a:pt x="988" y="643"/>
                </a:cubicBezTo>
                <a:cubicBezTo>
                  <a:pt x="987" y="645"/>
                  <a:pt x="985" y="647"/>
                  <a:pt x="984" y="649"/>
                </a:cubicBezTo>
                <a:lnTo>
                  <a:pt x="973" y="648"/>
                </a:lnTo>
                <a:close/>
                <a:moveTo>
                  <a:pt x="979" y="640"/>
                </a:moveTo>
                <a:cubicBezTo>
                  <a:pt x="980" y="638"/>
                  <a:pt x="981" y="636"/>
                  <a:pt x="983" y="634"/>
                </a:cubicBezTo>
                <a:cubicBezTo>
                  <a:pt x="992" y="637"/>
                  <a:pt x="992" y="637"/>
                  <a:pt x="992" y="637"/>
                </a:cubicBezTo>
                <a:cubicBezTo>
                  <a:pt x="991" y="639"/>
                  <a:pt x="990" y="640"/>
                  <a:pt x="989" y="641"/>
                </a:cubicBezTo>
                <a:lnTo>
                  <a:pt x="979" y="640"/>
                </a:lnTo>
                <a:close/>
                <a:moveTo>
                  <a:pt x="984" y="633"/>
                </a:moveTo>
                <a:cubicBezTo>
                  <a:pt x="985" y="631"/>
                  <a:pt x="986" y="629"/>
                  <a:pt x="987" y="628"/>
                </a:cubicBezTo>
                <a:cubicBezTo>
                  <a:pt x="997" y="630"/>
                  <a:pt x="997" y="630"/>
                  <a:pt x="997" y="630"/>
                </a:cubicBezTo>
                <a:cubicBezTo>
                  <a:pt x="995" y="632"/>
                  <a:pt x="994" y="634"/>
                  <a:pt x="993" y="636"/>
                </a:cubicBezTo>
                <a:lnTo>
                  <a:pt x="984" y="633"/>
                </a:lnTo>
                <a:close/>
                <a:moveTo>
                  <a:pt x="989" y="626"/>
                </a:moveTo>
                <a:cubicBezTo>
                  <a:pt x="990" y="624"/>
                  <a:pt x="991" y="622"/>
                  <a:pt x="992" y="621"/>
                </a:cubicBezTo>
                <a:cubicBezTo>
                  <a:pt x="1000" y="625"/>
                  <a:pt x="1000" y="625"/>
                  <a:pt x="1000" y="625"/>
                </a:cubicBezTo>
                <a:cubicBezTo>
                  <a:pt x="1000" y="626"/>
                  <a:pt x="999" y="627"/>
                  <a:pt x="998" y="629"/>
                </a:cubicBezTo>
                <a:lnTo>
                  <a:pt x="989" y="626"/>
                </a:lnTo>
                <a:close/>
                <a:moveTo>
                  <a:pt x="994" y="619"/>
                </a:moveTo>
                <a:cubicBezTo>
                  <a:pt x="994" y="619"/>
                  <a:pt x="994" y="618"/>
                  <a:pt x="994" y="618"/>
                </a:cubicBezTo>
                <a:cubicBezTo>
                  <a:pt x="995" y="617"/>
                  <a:pt x="996" y="615"/>
                  <a:pt x="997" y="614"/>
                </a:cubicBezTo>
                <a:cubicBezTo>
                  <a:pt x="1005" y="618"/>
                  <a:pt x="1005" y="618"/>
                  <a:pt x="1005" y="618"/>
                </a:cubicBezTo>
                <a:cubicBezTo>
                  <a:pt x="1004" y="620"/>
                  <a:pt x="1003" y="622"/>
                  <a:pt x="1001" y="623"/>
                </a:cubicBezTo>
                <a:lnTo>
                  <a:pt x="994" y="619"/>
                </a:lnTo>
                <a:close/>
                <a:moveTo>
                  <a:pt x="998" y="613"/>
                </a:moveTo>
                <a:cubicBezTo>
                  <a:pt x="999" y="611"/>
                  <a:pt x="1000" y="609"/>
                  <a:pt x="1001" y="608"/>
                </a:cubicBezTo>
                <a:cubicBezTo>
                  <a:pt x="1008" y="613"/>
                  <a:pt x="1008" y="613"/>
                  <a:pt x="1008" y="613"/>
                </a:cubicBezTo>
                <a:cubicBezTo>
                  <a:pt x="1007" y="615"/>
                  <a:pt x="1007" y="616"/>
                  <a:pt x="1006" y="617"/>
                </a:cubicBezTo>
                <a:lnTo>
                  <a:pt x="998" y="613"/>
                </a:lnTo>
                <a:close/>
                <a:moveTo>
                  <a:pt x="1003" y="606"/>
                </a:moveTo>
                <a:cubicBezTo>
                  <a:pt x="1004" y="605"/>
                  <a:pt x="1005" y="603"/>
                  <a:pt x="1006" y="602"/>
                </a:cubicBezTo>
                <a:cubicBezTo>
                  <a:pt x="1012" y="607"/>
                  <a:pt x="1012" y="607"/>
                  <a:pt x="1012" y="607"/>
                </a:cubicBezTo>
                <a:cubicBezTo>
                  <a:pt x="1011" y="609"/>
                  <a:pt x="1010" y="610"/>
                  <a:pt x="1009" y="612"/>
                </a:cubicBezTo>
                <a:lnTo>
                  <a:pt x="1003" y="606"/>
                </a:lnTo>
                <a:close/>
                <a:moveTo>
                  <a:pt x="1007" y="600"/>
                </a:moveTo>
                <a:cubicBezTo>
                  <a:pt x="1008" y="599"/>
                  <a:pt x="1009" y="597"/>
                  <a:pt x="1010" y="596"/>
                </a:cubicBezTo>
                <a:cubicBezTo>
                  <a:pt x="1015" y="602"/>
                  <a:pt x="1015" y="602"/>
                  <a:pt x="1015" y="602"/>
                </a:cubicBezTo>
                <a:cubicBezTo>
                  <a:pt x="1014" y="603"/>
                  <a:pt x="1014" y="604"/>
                  <a:pt x="1013" y="605"/>
                </a:cubicBezTo>
                <a:lnTo>
                  <a:pt x="1007" y="600"/>
                </a:lnTo>
                <a:close/>
                <a:moveTo>
                  <a:pt x="1004" y="488"/>
                </a:moveTo>
                <a:cubicBezTo>
                  <a:pt x="1004" y="486"/>
                  <a:pt x="1004" y="485"/>
                  <a:pt x="1003" y="483"/>
                </a:cubicBezTo>
                <a:cubicBezTo>
                  <a:pt x="1015" y="485"/>
                  <a:pt x="1015" y="485"/>
                  <a:pt x="1015" y="485"/>
                </a:cubicBezTo>
                <a:cubicBezTo>
                  <a:pt x="1015" y="487"/>
                  <a:pt x="1015" y="489"/>
                  <a:pt x="1015" y="491"/>
                </a:cubicBezTo>
                <a:lnTo>
                  <a:pt x="1004" y="488"/>
                </a:lnTo>
                <a:close/>
                <a:moveTo>
                  <a:pt x="1003" y="481"/>
                </a:moveTo>
                <a:cubicBezTo>
                  <a:pt x="1003" y="480"/>
                  <a:pt x="1003" y="478"/>
                  <a:pt x="1003" y="476"/>
                </a:cubicBezTo>
                <a:cubicBezTo>
                  <a:pt x="1016" y="479"/>
                  <a:pt x="1016" y="479"/>
                  <a:pt x="1016" y="479"/>
                </a:cubicBezTo>
                <a:cubicBezTo>
                  <a:pt x="1016" y="480"/>
                  <a:pt x="1016" y="482"/>
                  <a:pt x="1016" y="483"/>
                </a:cubicBezTo>
                <a:lnTo>
                  <a:pt x="1003" y="481"/>
                </a:lnTo>
                <a:close/>
                <a:moveTo>
                  <a:pt x="1003" y="474"/>
                </a:moveTo>
                <a:cubicBezTo>
                  <a:pt x="1003" y="473"/>
                  <a:pt x="1002" y="472"/>
                  <a:pt x="1002" y="471"/>
                </a:cubicBezTo>
                <a:cubicBezTo>
                  <a:pt x="1016" y="473"/>
                  <a:pt x="1016" y="473"/>
                  <a:pt x="1016" y="473"/>
                </a:cubicBezTo>
                <a:cubicBezTo>
                  <a:pt x="1016" y="474"/>
                  <a:pt x="1016" y="475"/>
                  <a:pt x="1016" y="477"/>
                </a:cubicBezTo>
                <a:lnTo>
                  <a:pt x="1003" y="474"/>
                </a:lnTo>
                <a:close/>
                <a:moveTo>
                  <a:pt x="1002" y="469"/>
                </a:moveTo>
                <a:cubicBezTo>
                  <a:pt x="1002" y="469"/>
                  <a:pt x="1002" y="468"/>
                  <a:pt x="1002" y="468"/>
                </a:cubicBezTo>
                <a:cubicBezTo>
                  <a:pt x="1002" y="467"/>
                  <a:pt x="1002" y="466"/>
                  <a:pt x="1002" y="465"/>
                </a:cubicBezTo>
                <a:cubicBezTo>
                  <a:pt x="1016" y="465"/>
                  <a:pt x="1016" y="465"/>
                  <a:pt x="1016" y="465"/>
                </a:cubicBezTo>
                <a:cubicBezTo>
                  <a:pt x="1016" y="467"/>
                  <a:pt x="1016" y="469"/>
                  <a:pt x="1016" y="471"/>
                </a:cubicBezTo>
                <a:lnTo>
                  <a:pt x="1002" y="469"/>
                </a:lnTo>
                <a:close/>
                <a:moveTo>
                  <a:pt x="1015" y="408"/>
                </a:moveTo>
                <a:cubicBezTo>
                  <a:pt x="1014" y="406"/>
                  <a:pt x="1013" y="405"/>
                  <a:pt x="1012" y="404"/>
                </a:cubicBezTo>
                <a:cubicBezTo>
                  <a:pt x="1019" y="395"/>
                  <a:pt x="1019" y="395"/>
                  <a:pt x="1019" y="395"/>
                </a:cubicBezTo>
                <a:cubicBezTo>
                  <a:pt x="1020" y="396"/>
                  <a:pt x="1021" y="397"/>
                  <a:pt x="1021" y="398"/>
                </a:cubicBezTo>
                <a:lnTo>
                  <a:pt x="1015" y="408"/>
                </a:lnTo>
                <a:close/>
                <a:moveTo>
                  <a:pt x="1013" y="426"/>
                </a:moveTo>
                <a:cubicBezTo>
                  <a:pt x="1013" y="426"/>
                  <a:pt x="1013" y="426"/>
                  <a:pt x="1013" y="426"/>
                </a:cubicBezTo>
                <a:cubicBezTo>
                  <a:pt x="1012" y="426"/>
                  <a:pt x="1011" y="423"/>
                  <a:pt x="1010" y="423"/>
                </a:cubicBezTo>
                <a:cubicBezTo>
                  <a:pt x="1011" y="423"/>
                  <a:pt x="1011" y="422"/>
                  <a:pt x="1011" y="421"/>
                </a:cubicBezTo>
                <a:cubicBezTo>
                  <a:pt x="1012" y="423"/>
                  <a:pt x="1013" y="424"/>
                  <a:pt x="1013" y="426"/>
                </a:cubicBezTo>
                <a:close/>
                <a:moveTo>
                  <a:pt x="1011" y="402"/>
                </a:moveTo>
                <a:cubicBezTo>
                  <a:pt x="1010" y="401"/>
                  <a:pt x="1009" y="400"/>
                  <a:pt x="1008" y="399"/>
                </a:cubicBezTo>
                <a:cubicBezTo>
                  <a:pt x="1015" y="389"/>
                  <a:pt x="1015" y="389"/>
                  <a:pt x="1015" y="389"/>
                </a:cubicBezTo>
                <a:cubicBezTo>
                  <a:pt x="1016" y="391"/>
                  <a:pt x="1017" y="392"/>
                  <a:pt x="1018" y="393"/>
                </a:cubicBezTo>
                <a:lnTo>
                  <a:pt x="1011" y="402"/>
                </a:lnTo>
                <a:close/>
                <a:moveTo>
                  <a:pt x="1008" y="416"/>
                </a:moveTo>
                <a:cubicBezTo>
                  <a:pt x="1007" y="416"/>
                  <a:pt x="1006" y="417"/>
                  <a:pt x="1006" y="418"/>
                </a:cubicBezTo>
                <a:cubicBezTo>
                  <a:pt x="1005" y="417"/>
                  <a:pt x="1004" y="416"/>
                  <a:pt x="1004" y="415"/>
                </a:cubicBezTo>
                <a:cubicBezTo>
                  <a:pt x="1004" y="415"/>
                  <a:pt x="1004" y="413"/>
                  <a:pt x="1005" y="412"/>
                </a:cubicBezTo>
                <a:cubicBezTo>
                  <a:pt x="1006" y="413"/>
                  <a:pt x="1007" y="414"/>
                  <a:pt x="1008" y="416"/>
                </a:cubicBezTo>
                <a:close/>
                <a:moveTo>
                  <a:pt x="1006" y="397"/>
                </a:moveTo>
                <a:cubicBezTo>
                  <a:pt x="1005" y="396"/>
                  <a:pt x="1004" y="395"/>
                  <a:pt x="1003" y="393"/>
                </a:cubicBezTo>
                <a:cubicBezTo>
                  <a:pt x="1012" y="384"/>
                  <a:pt x="1012" y="384"/>
                  <a:pt x="1012" y="384"/>
                </a:cubicBezTo>
                <a:cubicBezTo>
                  <a:pt x="1012" y="385"/>
                  <a:pt x="1013" y="386"/>
                  <a:pt x="1014" y="387"/>
                </a:cubicBezTo>
                <a:lnTo>
                  <a:pt x="1006" y="397"/>
                </a:lnTo>
                <a:close/>
                <a:moveTo>
                  <a:pt x="1001" y="392"/>
                </a:moveTo>
                <a:cubicBezTo>
                  <a:pt x="1000" y="390"/>
                  <a:pt x="999" y="389"/>
                  <a:pt x="997" y="388"/>
                </a:cubicBezTo>
                <a:cubicBezTo>
                  <a:pt x="1008" y="378"/>
                  <a:pt x="1008" y="378"/>
                  <a:pt x="1008" y="378"/>
                </a:cubicBezTo>
                <a:cubicBezTo>
                  <a:pt x="1009" y="379"/>
                  <a:pt x="1010" y="381"/>
                  <a:pt x="1011" y="382"/>
                </a:cubicBezTo>
                <a:lnTo>
                  <a:pt x="1001" y="392"/>
                </a:lnTo>
                <a:close/>
                <a:moveTo>
                  <a:pt x="1000" y="407"/>
                </a:moveTo>
                <a:cubicBezTo>
                  <a:pt x="999" y="408"/>
                  <a:pt x="998" y="409"/>
                  <a:pt x="998" y="410"/>
                </a:cubicBezTo>
                <a:cubicBezTo>
                  <a:pt x="997" y="409"/>
                  <a:pt x="996" y="408"/>
                  <a:pt x="995" y="407"/>
                </a:cubicBezTo>
                <a:cubicBezTo>
                  <a:pt x="995" y="407"/>
                  <a:pt x="996" y="406"/>
                  <a:pt x="997" y="405"/>
                </a:cubicBezTo>
                <a:cubicBezTo>
                  <a:pt x="998" y="406"/>
                  <a:pt x="999" y="407"/>
                  <a:pt x="1000" y="407"/>
                </a:cubicBezTo>
                <a:close/>
                <a:moveTo>
                  <a:pt x="996" y="386"/>
                </a:moveTo>
                <a:cubicBezTo>
                  <a:pt x="995" y="385"/>
                  <a:pt x="993" y="383"/>
                  <a:pt x="992" y="382"/>
                </a:cubicBezTo>
                <a:cubicBezTo>
                  <a:pt x="1004" y="372"/>
                  <a:pt x="1004" y="372"/>
                  <a:pt x="1004" y="372"/>
                </a:cubicBezTo>
                <a:cubicBezTo>
                  <a:pt x="1005" y="373"/>
                  <a:pt x="1006" y="375"/>
                  <a:pt x="1007" y="376"/>
                </a:cubicBezTo>
                <a:lnTo>
                  <a:pt x="996" y="386"/>
                </a:lnTo>
                <a:close/>
                <a:moveTo>
                  <a:pt x="998" y="423"/>
                </a:moveTo>
                <a:cubicBezTo>
                  <a:pt x="990" y="430"/>
                  <a:pt x="990" y="430"/>
                  <a:pt x="990" y="430"/>
                </a:cubicBezTo>
                <a:cubicBezTo>
                  <a:pt x="989" y="429"/>
                  <a:pt x="988" y="428"/>
                  <a:pt x="988" y="428"/>
                </a:cubicBezTo>
                <a:cubicBezTo>
                  <a:pt x="994" y="419"/>
                  <a:pt x="994" y="419"/>
                  <a:pt x="994" y="419"/>
                </a:cubicBezTo>
                <a:cubicBezTo>
                  <a:pt x="996" y="421"/>
                  <a:pt x="997" y="422"/>
                  <a:pt x="998" y="423"/>
                </a:cubicBezTo>
                <a:close/>
                <a:moveTo>
                  <a:pt x="1000" y="425"/>
                </a:moveTo>
                <a:cubicBezTo>
                  <a:pt x="1001" y="426"/>
                  <a:pt x="1002" y="428"/>
                  <a:pt x="1004" y="429"/>
                </a:cubicBezTo>
                <a:cubicBezTo>
                  <a:pt x="993" y="435"/>
                  <a:pt x="993" y="435"/>
                  <a:pt x="993" y="435"/>
                </a:cubicBezTo>
                <a:cubicBezTo>
                  <a:pt x="993" y="434"/>
                  <a:pt x="992" y="433"/>
                  <a:pt x="991" y="432"/>
                </a:cubicBezTo>
                <a:lnTo>
                  <a:pt x="1000" y="425"/>
                </a:lnTo>
                <a:close/>
                <a:moveTo>
                  <a:pt x="1005" y="431"/>
                </a:moveTo>
                <a:cubicBezTo>
                  <a:pt x="1006" y="433"/>
                  <a:pt x="1007" y="434"/>
                  <a:pt x="1008" y="436"/>
                </a:cubicBezTo>
                <a:cubicBezTo>
                  <a:pt x="996" y="440"/>
                  <a:pt x="996" y="440"/>
                  <a:pt x="996" y="440"/>
                </a:cubicBezTo>
                <a:cubicBezTo>
                  <a:pt x="995" y="439"/>
                  <a:pt x="995" y="438"/>
                  <a:pt x="994" y="437"/>
                </a:cubicBezTo>
                <a:lnTo>
                  <a:pt x="1005" y="431"/>
                </a:lnTo>
                <a:close/>
                <a:moveTo>
                  <a:pt x="1009" y="438"/>
                </a:moveTo>
                <a:cubicBezTo>
                  <a:pt x="1010" y="439"/>
                  <a:pt x="1010" y="440"/>
                  <a:pt x="1011" y="441"/>
                </a:cubicBezTo>
                <a:cubicBezTo>
                  <a:pt x="1011" y="441"/>
                  <a:pt x="1011" y="442"/>
                  <a:pt x="1011" y="442"/>
                </a:cubicBezTo>
                <a:cubicBezTo>
                  <a:pt x="997" y="445"/>
                  <a:pt x="997" y="445"/>
                  <a:pt x="997" y="445"/>
                </a:cubicBezTo>
                <a:cubicBezTo>
                  <a:pt x="997" y="444"/>
                  <a:pt x="997" y="443"/>
                  <a:pt x="996" y="442"/>
                </a:cubicBezTo>
                <a:lnTo>
                  <a:pt x="1009" y="438"/>
                </a:lnTo>
                <a:close/>
                <a:moveTo>
                  <a:pt x="1012" y="444"/>
                </a:moveTo>
                <a:cubicBezTo>
                  <a:pt x="1013" y="446"/>
                  <a:pt x="1013" y="447"/>
                  <a:pt x="1014" y="449"/>
                </a:cubicBezTo>
                <a:cubicBezTo>
                  <a:pt x="999" y="451"/>
                  <a:pt x="999" y="451"/>
                  <a:pt x="999" y="451"/>
                </a:cubicBezTo>
                <a:cubicBezTo>
                  <a:pt x="999" y="450"/>
                  <a:pt x="998" y="449"/>
                  <a:pt x="998" y="447"/>
                </a:cubicBezTo>
                <a:lnTo>
                  <a:pt x="1012" y="444"/>
                </a:lnTo>
                <a:close/>
                <a:moveTo>
                  <a:pt x="1001" y="508"/>
                </a:moveTo>
                <a:cubicBezTo>
                  <a:pt x="1001" y="537"/>
                  <a:pt x="1001" y="537"/>
                  <a:pt x="1001" y="537"/>
                </a:cubicBezTo>
                <a:cubicBezTo>
                  <a:pt x="999" y="529"/>
                  <a:pt x="996" y="521"/>
                  <a:pt x="993" y="514"/>
                </a:cubicBezTo>
                <a:cubicBezTo>
                  <a:pt x="999" y="503"/>
                  <a:pt x="999" y="503"/>
                  <a:pt x="999" y="503"/>
                </a:cubicBezTo>
                <a:cubicBezTo>
                  <a:pt x="1000" y="505"/>
                  <a:pt x="1000" y="507"/>
                  <a:pt x="1001" y="508"/>
                </a:cubicBezTo>
                <a:close/>
                <a:moveTo>
                  <a:pt x="992" y="511"/>
                </a:moveTo>
                <a:cubicBezTo>
                  <a:pt x="991" y="509"/>
                  <a:pt x="990" y="507"/>
                  <a:pt x="989" y="505"/>
                </a:cubicBezTo>
                <a:cubicBezTo>
                  <a:pt x="995" y="495"/>
                  <a:pt x="995" y="495"/>
                  <a:pt x="995" y="495"/>
                </a:cubicBezTo>
                <a:cubicBezTo>
                  <a:pt x="996" y="497"/>
                  <a:pt x="997" y="499"/>
                  <a:pt x="998" y="501"/>
                </a:cubicBezTo>
                <a:lnTo>
                  <a:pt x="992" y="511"/>
                </a:lnTo>
                <a:close/>
                <a:moveTo>
                  <a:pt x="994" y="493"/>
                </a:moveTo>
                <a:cubicBezTo>
                  <a:pt x="988" y="503"/>
                  <a:pt x="988" y="503"/>
                  <a:pt x="988" y="503"/>
                </a:cubicBezTo>
                <a:cubicBezTo>
                  <a:pt x="987" y="501"/>
                  <a:pt x="986" y="499"/>
                  <a:pt x="985" y="498"/>
                </a:cubicBezTo>
                <a:cubicBezTo>
                  <a:pt x="992" y="490"/>
                  <a:pt x="992" y="490"/>
                  <a:pt x="992" y="490"/>
                </a:cubicBezTo>
                <a:cubicBezTo>
                  <a:pt x="992" y="491"/>
                  <a:pt x="993" y="492"/>
                  <a:pt x="994" y="493"/>
                </a:cubicBezTo>
                <a:cubicBezTo>
                  <a:pt x="994" y="493"/>
                  <a:pt x="994" y="493"/>
                  <a:pt x="994" y="493"/>
                </a:cubicBezTo>
                <a:close/>
                <a:moveTo>
                  <a:pt x="984" y="496"/>
                </a:moveTo>
                <a:cubicBezTo>
                  <a:pt x="983" y="494"/>
                  <a:pt x="982" y="493"/>
                  <a:pt x="981" y="492"/>
                </a:cubicBezTo>
                <a:cubicBezTo>
                  <a:pt x="988" y="484"/>
                  <a:pt x="988" y="484"/>
                  <a:pt x="988" y="484"/>
                </a:cubicBezTo>
                <a:cubicBezTo>
                  <a:pt x="989" y="485"/>
                  <a:pt x="990" y="487"/>
                  <a:pt x="990" y="488"/>
                </a:cubicBezTo>
                <a:lnTo>
                  <a:pt x="984" y="496"/>
                </a:lnTo>
                <a:close/>
                <a:moveTo>
                  <a:pt x="980" y="490"/>
                </a:moveTo>
                <a:cubicBezTo>
                  <a:pt x="980" y="490"/>
                  <a:pt x="979" y="490"/>
                  <a:pt x="979" y="489"/>
                </a:cubicBezTo>
                <a:cubicBezTo>
                  <a:pt x="979" y="489"/>
                  <a:pt x="978" y="488"/>
                  <a:pt x="977" y="487"/>
                </a:cubicBezTo>
                <a:cubicBezTo>
                  <a:pt x="984" y="479"/>
                  <a:pt x="984" y="479"/>
                  <a:pt x="984" y="479"/>
                </a:cubicBezTo>
                <a:cubicBezTo>
                  <a:pt x="985" y="480"/>
                  <a:pt x="986" y="481"/>
                  <a:pt x="986" y="483"/>
                </a:cubicBezTo>
                <a:lnTo>
                  <a:pt x="980" y="490"/>
                </a:lnTo>
                <a:close/>
                <a:moveTo>
                  <a:pt x="976" y="485"/>
                </a:moveTo>
                <a:cubicBezTo>
                  <a:pt x="975" y="484"/>
                  <a:pt x="975" y="484"/>
                  <a:pt x="974" y="483"/>
                </a:cubicBezTo>
                <a:cubicBezTo>
                  <a:pt x="980" y="476"/>
                  <a:pt x="980" y="476"/>
                  <a:pt x="980" y="476"/>
                </a:cubicBezTo>
                <a:cubicBezTo>
                  <a:pt x="980" y="476"/>
                  <a:pt x="981" y="477"/>
                  <a:pt x="981" y="477"/>
                </a:cubicBezTo>
                <a:cubicBezTo>
                  <a:pt x="982" y="477"/>
                  <a:pt x="982" y="478"/>
                  <a:pt x="982" y="478"/>
                </a:cubicBezTo>
                <a:lnTo>
                  <a:pt x="976" y="485"/>
                </a:lnTo>
                <a:close/>
                <a:moveTo>
                  <a:pt x="972" y="481"/>
                </a:moveTo>
                <a:cubicBezTo>
                  <a:pt x="972" y="480"/>
                  <a:pt x="971" y="479"/>
                  <a:pt x="970" y="478"/>
                </a:cubicBezTo>
                <a:cubicBezTo>
                  <a:pt x="976" y="472"/>
                  <a:pt x="976" y="472"/>
                  <a:pt x="976" y="472"/>
                </a:cubicBezTo>
                <a:cubicBezTo>
                  <a:pt x="977" y="473"/>
                  <a:pt x="978" y="474"/>
                  <a:pt x="978" y="474"/>
                </a:cubicBezTo>
                <a:lnTo>
                  <a:pt x="972" y="481"/>
                </a:lnTo>
                <a:close/>
                <a:moveTo>
                  <a:pt x="968" y="477"/>
                </a:moveTo>
                <a:cubicBezTo>
                  <a:pt x="967" y="475"/>
                  <a:pt x="965" y="474"/>
                  <a:pt x="964" y="472"/>
                </a:cubicBezTo>
                <a:cubicBezTo>
                  <a:pt x="972" y="468"/>
                  <a:pt x="972" y="468"/>
                  <a:pt x="972" y="468"/>
                </a:cubicBezTo>
                <a:cubicBezTo>
                  <a:pt x="973" y="469"/>
                  <a:pt x="974" y="470"/>
                  <a:pt x="975" y="471"/>
                </a:cubicBezTo>
                <a:lnTo>
                  <a:pt x="968" y="477"/>
                </a:lnTo>
                <a:close/>
                <a:moveTo>
                  <a:pt x="963" y="470"/>
                </a:moveTo>
                <a:cubicBezTo>
                  <a:pt x="961" y="469"/>
                  <a:pt x="960" y="467"/>
                  <a:pt x="959" y="466"/>
                </a:cubicBezTo>
                <a:cubicBezTo>
                  <a:pt x="966" y="461"/>
                  <a:pt x="966" y="461"/>
                  <a:pt x="966" y="461"/>
                </a:cubicBezTo>
                <a:cubicBezTo>
                  <a:pt x="968" y="463"/>
                  <a:pt x="969" y="465"/>
                  <a:pt x="970" y="466"/>
                </a:cubicBezTo>
                <a:lnTo>
                  <a:pt x="963" y="470"/>
                </a:lnTo>
                <a:close/>
                <a:moveTo>
                  <a:pt x="957" y="464"/>
                </a:moveTo>
                <a:cubicBezTo>
                  <a:pt x="957" y="463"/>
                  <a:pt x="956" y="462"/>
                  <a:pt x="955" y="461"/>
                </a:cubicBezTo>
                <a:cubicBezTo>
                  <a:pt x="963" y="456"/>
                  <a:pt x="963" y="456"/>
                  <a:pt x="963" y="456"/>
                </a:cubicBezTo>
                <a:cubicBezTo>
                  <a:pt x="964" y="457"/>
                  <a:pt x="964" y="459"/>
                  <a:pt x="965" y="460"/>
                </a:cubicBezTo>
                <a:lnTo>
                  <a:pt x="957" y="464"/>
                </a:lnTo>
                <a:close/>
                <a:moveTo>
                  <a:pt x="958" y="496"/>
                </a:moveTo>
                <a:cubicBezTo>
                  <a:pt x="950" y="508"/>
                  <a:pt x="950" y="508"/>
                  <a:pt x="950" y="508"/>
                </a:cubicBezTo>
                <a:cubicBezTo>
                  <a:pt x="949" y="508"/>
                  <a:pt x="948" y="507"/>
                  <a:pt x="947" y="507"/>
                </a:cubicBezTo>
                <a:cubicBezTo>
                  <a:pt x="952" y="492"/>
                  <a:pt x="952" y="492"/>
                  <a:pt x="952" y="492"/>
                </a:cubicBezTo>
                <a:cubicBezTo>
                  <a:pt x="954" y="493"/>
                  <a:pt x="956" y="495"/>
                  <a:pt x="958" y="496"/>
                </a:cubicBezTo>
                <a:close/>
                <a:moveTo>
                  <a:pt x="960" y="497"/>
                </a:moveTo>
                <a:cubicBezTo>
                  <a:pt x="961" y="499"/>
                  <a:pt x="963" y="500"/>
                  <a:pt x="964" y="501"/>
                </a:cubicBezTo>
                <a:cubicBezTo>
                  <a:pt x="955" y="512"/>
                  <a:pt x="955" y="512"/>
                  <a:pt x="955" y="512"/>
                </a:cubicBezTo>
                <a:cubicBezTo>
                  <a:pt x="954" y="511"/>
                  <a:pt x="953" y="510"/>
                  <a:pt x="952" y="509"/>
                </a:cubicBezTo>
                <a:lnTo>
                  <a:pt x="960" y="497"/>
                </a:lnTo>
                <a:close/>
                <a:moveTo>
                  <a:pt x="965" y="503"/>
                </a:moveTo>
                <a:cubicBezTo>
                  <a:pt x="966" y="505"/>
                  <a:pt x="968" y="506"/>
                  <a:pt x="969" y="508"/>
                </a:cubicBezTo>
                <a:cubicBezTo>
                  <a:pt x="959" y="516"/>
                  <a:pt x="959" y="516"/>
                  <a:pt x="959" y="516"/>
                </a:cubicBezTo>
                <a:cubicBezTo>
                  <a:pt x="958" y="515"/>
                  <a:pt x="957" y="514"/>
                  <a:pt x="956" y="513"/>
                </a:cubicBezTo>
                <a:lnTo>
                  <a:pt x="965" y="503"/>
                </a:lnTo>
                <a:close/>
                <a:moveTo>
                  <a:pt x="970" y="510"/>
                </a:moveTo>
                <a:cubicBezTo>
                  <a:pt x="971" y="512"/>
                  <a:pt x="972" y="514"/>
                  <a:pt x="972" y="515"/>
                </a:cubicBezTo>
                <a:cubicBezTo>
                  <a:pt x="962" y="523"/>
                  <a:pt x="962" y="523"/>
                  <a:pt x="962" y="523"/>
                </a:cubicBezTo>
                <a:cubicBezTo>
                  <a:pt x="961" y="521"/>
                  <a:pt x="961" y="520"/>
                  <a:pt x="960" y="518"/>
                </a:cubicBezTo>
                <a:lnTo>
                  <a:pt x="970" y="510"/>
                </a:lnTo>
                <a:close/>
                <a:moveTo>
                  <a:pt x="973" y="517"/>
                </a:moveTo>
                <a:cubicBezTo>
                  <a:pt x="974" y="519"/>
                  <a:pt x="975" y="521"/>
                  <a:pt x="975" y="523"/>
                </a:cubicBezTo>
                <a:cubicBezTo>
                  <a:pt x="965" y="528"/>
                  <a:pt x="965" y="528"/>
                  <a:pt x="965" y="528"/>
                </a:cubicBezTo>
                <a:cubicBezTo>
                  <a:pt x="964" y="527"/>
                  <a:pt x="964" y="526"/>
                  <a:pt x="963" y="525"/>
                </a:cubicBezTo>
                <a:lnTo>
                  <a:pt x="973" y="517"/>
                </a:lnTo>
                <a:close/>
                <a:moveTo>
                  <a:pt x="974" y="592"/>
                </a:moveTo>
                <a:cubicBezTo>
                  <a:pt x="973" y="594"/>
                  <a:pt x="972" y="596"/>
                  <a:pt x="972" y="597"/>
                </a:cubicBezTo>
                <a:cubicBezTo>
                  <a:pt x="962" y="596"/>
                  <a:pt x="962" y="596"/>
                  <a:pt x="962" y="596"/>
                </a:cubicBezTo>
                <a:cubicBezTo>
                  <a:pt x="963" y="594"/>
                  <a:pt x="963" y="593"/>
                  <a:pt x="964" y="591"/>
                </a:cubicBezTo>
                <a:lnTo>
                  <a:pt x="974" y="592"/>
                </a:lnTo>
                <a:close/>
                <a:moveTo>
                  <a:pt x="971" y="599"/>
                </a:moveTo>
                <a:cubicBezTo>
                  <a:pt x="970" y="601"/>
                  <a:pt x="970" y="603"/>
                  <a:pt x="969" y="605"/>
                </a:cubicBezTo>
                <a:cubicBezTo>
                  <a:pt x="959" y="602"/>
                  <a:pt x="959" y="602"/>
                  <a:pt x="959" y="602"/>
                </a:cubicBezTo>
                <a:cubicBezTo>
                  <a:pt x="960" y="600"/>
                  <a:pt x="960" y="599"/>
                  <a:pt x="961" y="598"/>
                </a:cubicBezTo>
                <a:lnTo>
                  <a:pt x="971" y="599"/>
                </a:lnTo>
                <a:close/>
                <a:moveTo>
                  <a:pt x="968" y="606"/>
                </a:moveTo>
                <a:cubicBezTo>
                  <a:pt x="967" y="608"/>
                  <a:pt x="967" y="609"/>
                  <a:pt x="966" y="610"/>
                </a:cubicBezTo>
                <a:cubicBezTo>
                  <a:pt x="956" y="606"/>
                  <a:pt x="956" y="606"/>
                  <a:pt x="956" y="606"/>
                </a:cubicBezTo>
                <a:cubicBezTo>
                  <a:pt x="957" y="605"/>
                  <a:pt x="957" y="604"/>
                  <a:pt x="958" y="604"/>
                </a:cubicBezTo>
                <a:lnTo>
                  <a:pt x="968" y="606"/>
                </a:lnTo>
                <a:close/>
                <a:moveTo>
                  <a:pt x="965" y="612"/>
                </a:moveTo>
                <a:cubicBezTo>
                  <a:pt x="965" y="613"/>
                  <a:pt x="964" y="614"/>
                  <a:pt x="963" y="615"/>
                </a:cubicBezTo>
                <a:cubicBezTo>
                  <a:pt x="954" y="609"/>
                  <a:pt x="954" y="609"/>
                  <a:pt x="954" y="609"/>
                </a:cubicBezTo>
                <a:cubicBezTo>
                  <a:pt x="955" y="609"/>
                  <a:pt x="955" y="608"/>
                  <a:pt x="955" y="607"/>
                </a:cubicBezTo>
                <a:lnTo>
                  <a:pt x="965" y="612"/>
                </a:lnTo>
                <a:close/>
                <a:moveTo>
                  <a:pt x="962" y="617"/>
                </a:moveTo>
                <a:cubicBezTo>
                  <a:pt x="962" y="619"/>
                  <a:pt x="961" y="620"/>
                  <a:pt x="960" y="621"/>
                </a:cubicBezTo>
                <a:cubicBezTo>
                  <a:pt x="952" y="613"/>
                  <a:pt x="952" y="613"/>
                  <a:pt x="952" y="613"/>
                </a:cubicBezTo>
                <a:cubicBezTo>
                  <a:pt x="952" y="612"/>
                  <a:pt x="953" y="612"/>
                  <a:pt x="953" y="611"/>
                </a:cubicBezTo>
                <a:lnTo>
                  <a:pt x="962" y="617"/>
                </a:lnTo>
                <a:close/>
                <a:moveTo>
                  <a:pt x="959" y="623"/>
                </a:moveTo>
                <a:cubicBezTo>
                  <a:pt x="958" y="625"/>
                  <a:pt x="956" y="627"/>
                  <a:pt x="955" y="629"/>
                </a:cubicBezTo>
                <a:cubicBezTo>
                  <a:pt x="949" y="617"/>
                  <a:pt x="949" y="617"/>
                  <a:pt x="949" y="617"/>
                </a:cubicBezTo>
                <a:cubicBezTo>
                  <a:pt x="950" y="616"/>
                  <a:pt x="950" y="615"/>
                  <a:pt x="951" y="614"/>
                </a:cubicBezTo>
                <a:lnTo>
                  <a:pt x="959" y="623"/>
                </a:lnTo>
                <a:close/>
                <a:moveTo>
                  <a:pt x="954" y="631"/>
                </a:moveTo>
                <a:cubicBezTo>
                  <a:pt x="953" y="632"/>
                  <a:pt x="950" y="637"/>
                  <a:pt x="949" y="638"/>
                </a:cubicBezTo>
                <a:cubicBezTo>
                  <a:pt x="947" y="620"/>
                  <a:pt x="947" y="620"/>
                  <a:pt x="947" y="620"/>
                </a:cubicBezTo>
                <a:cubicBezTo>
                  <a:pt x="948" y="620"/>
                  <a:pt x="948" y="620"/>
                  <a:pt x="948" y="619"/>
                </a:cubicBezTo>
                <a:lnTo>
                  <a:pt x="954" y="631"/>
                </a:lnTo>
                <a:close/>
                <a:moveTo>
                  <a:pt x="954" y="673"/>
                </a:moveTo>
                <a:cubicBezTo>
                  <a:pt x="955" y="671"/>
                  <a:pt x="956" y="670"/>
                  <a:pt x="957" y="669"/>
                </a:cubicBezTo>
                <a:cubicBezTo>
                  <a:pt x="969" y="670"/>
                  <a:pt x="969" y="670"/>
                  <a:pt x="969" y="670"/>
                </a:cubicBezTo>
                <a:cubicBezTo>
                  <a:pt x="968" y="671"/>
                  <a:pt x="967" y="672"/>
                  <a:pt x="966" y="674"/>
                </a:cubicBezTo>
                <a:cubicBezTo>
                  <a:pt x="951" y="676"/>
                  <a:pt x="951" y="676"/>
                  <a:pt x="951" y="676"/>
                </a:cubicBezTo>
                <a:cubicBezTo>
                  <a:pt x="952" y="675"/>
                  <a:pt x="953" y="674"/>
                  <a:pt x="954" y="673"/>
                </a:cubicBezTo>
                <a:close/>
                <a:moveTo>
                  <a:pt x="967" y="676"/>
                </a:moveTo>
                <a:cubicBezTo>
                  <a:pt x="968" y="676"/>
                  <a:pt x="968" y="676"/>
                  <a:pt x="969" y="676"/>
                </a:cubicBezTo>
                <a:cubicBezTo>
                  <a:pt x="957" y="693"/>
                  <a:pt x="957" y="693"/>
                  <a:pt x="957" y="693"/>
                </a:cubicBezTo>
                <a:cubicBezTo>
                  <a:pt x="949" y="695"/>
                  <a:pt x="940" y="697"/>
                  <a:pt x="932" y="700"/>
                </a:cubicBezTo>
                <a:lnTo>
                  <a:pt x="967" y="676"/>
                </a:lnTo>
                <a:close/>
                <a:moveTo>
                  <a:pt x="959" y="703"/>
                </a:moveTo>
                <a:cubicBezTo>
                  <a:pt x="957" y="703"/>
                  <a:pt x="955" y="703"/>
                  <a:pt x="954" y="703"/>
                </a:cubicBezTo>
                <a:cubicBezTo>
                  <a:pt x="955" y="702"/>
                  <a:pt x="957" y="702"/>
                  <a:pt x="958" y="702"/>
                </a:cubicBezTo>
                <a:cubicBezTo>
                  <a:pt x="958" y="702"/>
                  <a:pt x="958" y="702"/>
                  <a:pt x="958" y="702"/>
                </a:cubicBezTo>
                <a:cubicBezTo>
                  <a:pt x="958" y="702"/>
                  <a:pt x="959" y="703"/>
                  <a:pt x="959" y="703"/>
                </a:cubicBezTo>
                <a:close/>
                <a:moveTo>
                  <a:pt x="947" y="723"/>
                </a:moveTo>
                <a:cubicBezTo>
                  <a:pt x="947" y="724"/>
                  <a:pt x="947" y="730"/>
                  <a:pt x="949" y="732"/>
                </a:cubicBezTo>
                <a:cubicBezTo>
                  <a:pt x="952" y="735"/>
                  <a:pt x="958" y="732"/>
                  <a:pt x="956" y="727"/>
                </a:cubicBezTo>
                <a:cubicBezTo>
                  <a:pt x="956" y="727"/>
                  <a:pt x="954" y="723"/>
                  <a:pt x="954" y="723"/>
                </a:cubicBezTo>
                <a:cubicBezTo>
                  <a:pt x="957" y="723"/>
                  <a:pt x="960" y="723"/>
                  <a:pt x="963" y="723"/>
                </a:cubicBezTo>
                <a:cubicBezTo>
                  <a:pt x="963" y="725"/>
                  <a:pt x="962" y="727"/>
                  <a:pt x="963" y="729"/>
                </a:cubicBezTo>
                <a:cubicBezTo>
                  <a:pt x="963" y="731"/>
                  <a:pt x="964" y="732"/>
                  <a:pt x="966" y="732"/>
                </a:cubicBezTo>
                <a:cubicBezTo>
                  <a:pt x="965" y="739"/>
                  <a:pt x="965" y="739"/>
                  <a:pt x="965" y="739"/>
                </a:cubicBezTo>
                <a:cubicBezTo>
                  <a:pt x="957" y="739"/>
                  <a:pt x="949" y="739"/>
                  <a:pt x="941" y="741"/>
                </a:cubicBezTo>
                <a:cubicBezTo>
                  <a:pt x="940" y="734"/>
                  <a:pt x="940" y="734"/>
                  <a:pt x="940" y="734"/>
                </a:cubicBezTo>
                <a:cubicBezTo>
                  <a:pt x="942" y="732"/>
                  <a:pt x="941" y="729"/>
                  <a:pt x="941" y="728"/>
                </a:cubicBezTo>
                <a:cubicBezTo>
                  <a:pt x="940" y="727"/>
                  <a:pt x="939" y="725"/>
                  <a:pt x="939" y="724"/>
                </a:cubicBezTo>
                <a:cubicBezTo>
                  <a:pt x="942" y="724"/>
                  <a:pt x="944" y="724"/>
                  <a:pt x="947" y="723"/>
                </a:cubicBezTo>
                <a:close/>
                <a:moveTo>
                  <a:pt x="940" y="749"/>
                </a:moveTo>
                <a:cubicBezTo>
                  <a:pt x="946" y="777"/>
                  <a:pt x="946" y="777"/>
                  <a:pt x="946" y="777"/>
                </a:cubicBezTo>
                <a:cubicBezTo>
                  <a:pt x="944" y="777"/>
                  <a:pt x="942" y="778"/>
                  <a:pt x="940" y="778"/>
                </a:cubicBezTo>
                <a:cubicBezTo>
                  <a:pt x="933" y="751"/>
                  <a:pt x="933" y="751"/>
                  <a:pt x="933" y="751"/>
                </a:cubicBezTo>
                <a:cubicBezTo>
                  <a:pt x="935" y="750"/>
                  <a:pt x="938" y="750"/>
                  <a:pt x="940" y="749"/>
                </a:cubicBezTo>
                <a:close/>
                <a:moveTo>
                  <a:pt x="938" y="778"/>
                </a:moveTo>
                <a:cubicBezTo>
                  <a:pt x="936" y="779"/>
                  <a:pt x="935" y="779"/>
                  <a:pt x="933" y="780"/>
                </a:cubicBezTo>
                <a:cubicBezTo>
                  <a:pt x="924" y="754"/>
                  <a:pt x="924" y="754"/>
                  <a:pt x="924" y="754"/>
                </a:cubicBezTo>
                <a:cubicBezTo>
                  <a:pt x="926" y="753"/>
                  <a:pt x="929" y="752"/>
                  <a:pt x="931" y="752"/>
                </a:cubicBezTo>
                <a:lnTo>
                  <a:pt x="938" y="778"/>
                </a:lnTo>
                <a:close/>
                <a:moveTo>
                  <a:pt x="931" y="780"/>
                </a:moveTo>
                <a:cubicBezTo>
                  <a:pt x="929" y="781"/>
                  <a:pt x="927" y="781"/>
                  <a:pt x="925" y="782"/>
                </a:cubicBezTo>
                <a:cubicBezTo>
                  <a:pt x="914" y="757"/>
                  <a:pt x="914" y="757"/>
                  <a:pt x="914" y="757"/>
                </a:cubicBezTo>
                <a:cubicBezTo>
                  <a:pt x="917" y="756"/>
                  <a:pt x="920" y="755"/>
                  <a:pt x="922" y="754"/>
                </a:cubicBezTo>
                <a:lnTo>
                  <a:pt x="931" y="780"/>
                </a:lnTo>
                <a:close/>
                <a:moveTo>
                  <a:pt x="927" y="790"/>
                </a:moveTo>
                <a:cubicBezTo>
                  <a:pt x="929" y="796"/>
                  <a:pt x="929" y="796"/>
                  <a:pt x="929" y="796"/>
                </a:cubicBezTo>
                <a:cubicBezTo>
                  <a:pt x="929" y="796"/>
                  <a:pt x="929" y="796"/>
                  <a:pt x="929" y="796"/>
                </a:cubicBezTo>
                <a:cubicBezTo>
                  <a:pt x="928" y="798"/>
                  <a:pt x="930" y="804"/>
                  <a:pt x="931" y="805"/>
                </a:cubicBezTo>
                <a:cubicBezTo>
                  <a:pt x="929" y="806"/>
                  <a:pt x="928" y="807"/>
                  <a:pt x="926" y="807"/>
                </a:cubicBezTo>
                <a:cubicBezTo>
                  <a:pt x="926" y="806"/>
                  <a:pt x="923" y="801"/>
                  <a:pt x="921" y="800"/>
                </a:cubicBezTo>
                <a:cubicBezTo>
                  <a:pt x="918" y="798"/>
                  <a:pt x="914" y="801"/>
                  <a:pt x="915" y="805"/>
                </a:cubicBezTo>
                <a:cubicBezTo>
                  <a:pt x="915" y="806"/>
                  <a:pt x="918" y="811"/>
                  <a:pt x="919" y="812"/>
                </a:cubicBezTo>
                <a:cubicBezTo>
                  <a:pt x="917" y="812"/>
                  <a:pt x="915" y="813"/>
                  <a:pt x="914" y="815"/>
                </a:cubicBezTo>
                <a:cubicBezTo>
                  <a:pt x="914" y="814"/>
                  <a:pt x="911" y="811"/>
                  <a:pt x="909" y="810"/>
                </a:cubicBezTo>
                <a:cubicBezTo>
                  <a:pt x="908" y="809"/>
                  <a:pt x="906" y="808"/>
                  <a:pt x="904" y="808"/>
                </a:cubicBezTo>
                <a:cubicBezTo>
                  <a:pt x="900" y="804"/>
                  <a:pt x="900" y="804"/>
                  <a:pt x="900" y="804"/>
                </a:cubicBezTo>
                <a:cubicBezTo>
                  <a:pt x="907" y="798"/>
                  <a:pt x="914" y="794"/>
                  <a:pt x="920" y="792"/>
                </a:cubicBezTo>
                <a:cubicBezTo>
                  <a:pt x="922" y="791"/>
                  <a:pt x="924" y="791"/>
                  <a:pt x="927" y="790"/>
                </a:cubicBezTo>
                <a:close/>
                <a:moveTo>
                  <a:pt x="902" y="811"/>
                </a:moveTo>
                <a:cubicBezTo>
                  <a:pt x="902" y="812"/>
                  <a:pt x="903" y="814"/>
                  <a:pt x="904" y="815"/>
                </a:cubicBezTo>
                <a:cubicBezTo>
                  <a:pt x="904" y="816"/>
                  <a:pt x="906" y="819"/>
                  <a:pt x="907" y="820"/>
                </a:cubicBezTo>
                <a:cubicBezTo>
                  <a:pt x="906" y="821"/>
                  <a:pt x="904" y="822"/>
                  <a:pt x="903" y="823"/>
                </a:cubicBezTo>
                <a:cubicBezTo>
                  <a:pt x="902" y="822"/>
                  <a:pt x="901" y="821"/>
                  <a:pt x="900" y="820"/>
                </a:cubicBezTo>
                <a:cubicBezTo>
                  <a:pt x="899" y="819"/>
                  <a:pt x="897" y="817"/>
                  <a:pt x="895" y="817"/>
                </a:cubicBezTo>
                <a:cubicBezTo>
                  <a:pt x="894" y="817"/>
                  <a:pt x="892" y="818"/>
                  <a:pt x="892" y="819"/>
                </a:cubicBezTo>
                <a:cubicBezTo>
                  <a:pt x="891" y="823"/>
                  <a:pt x="897" y="830"/>
                  <a:pt x="897" y="830"/>
                </a:cubicBezTo>
                <a:cubicBezTo>
                  <a:pt x="896" y="831"/>
                  <a:pt x="895" y="832"/>
                  <a:pt x="894" y="833"/>
                </a:cubicBezTo>
                <a:cubicBezTo>
                  <a:pt x="892" y="832"/>
                  <a:pt x="889" y="831"/>
                  <a:pt x="887" y="830"/>
                </a:cubicBezTo>
                <a:cubicBezTo>
                  <a:pt x="886" y="830"/>
                  <a:pt x="883" y="829"/>
                  <a:pt x="882" y="831"/>
                </a:cubicBezTo>
                <a:cubicBezTo>
                  <a:pt x="875" y="829"/>
                  <a:pt x="875" y="829"/>
                  <a:pt x="875" y="829"/>
                </a:cubicBezTo>
                <a:cubicBezTo>
                  <a:pt x="882" y="820"/>
                  <a:pt x="890" y="812"/>
                  <a:pt x="898" y="806"/>
                </a:cubicBezTo>
                <a:lnTo>
                  <a:pt x="902" y="811"/>
                </a:lnTo>
                <a:close/>
                <a:moveTo>
                  <a:pt x="906" y="853"/>
                </a:moveTo>
                <a:cubicBezTo>
                  <a:pt x="907" y="852"/>
                  <a:pt x="907" y="851"/>
                  <a:pt x="908" y="850"/>
                </a:cubicBezTo>
                <a:cubicBezTo>
                  <a:pt x="920" y="854"/>
                  <a:pt x="920" y="854"/>
                  <a:pt x="920" y="854"/>
                </a:cubicBezTo>
                <a:cubicBezTo>
                  <a:pt x="920" y="854"/>
                  <a:pt x="920" y="854"/>
                  <a:pt x="920" y="854"/>
                </a:cubicBezTo>
                <a:cubicBezTo>
                  <a:pt x="920" y="856"/>
                  <a:pt x="921" y="858"/>
                  <a:pt x="923" y="858"/>
                </a:cubicBezTo>
                <a:cubicBezTo>
                  <a:pt x="931" y="890"/>
                  <a:pt x="931" y="890"/>
                  <a:pt x="931" y="890"/>
                </a:cubicBezTo>
                <a:cubicBezTo>
                  <a:pt x="931" y="891"/>
                  <a:pt x="930" y="892"/>
                  <a:pt x="930" y="893"/>
                </a:cubicBezTo>
                <a:cubicBezTo>
                  <a:pt x="889" y="900"/>
                  <a:pt x="889" y="900"/>
                  <a:pt x="889" y="900"/>
                </a:cubicBezTo>
                <a:cubicBezTo>
                  <a:pt x="892" y="884"/>
                  <a:pt x="897" y="868"/>
                  <a:pt x="906" y="853"/>
                </a:cubicBezTo>
                <a:close/>
                <a:moveTo>
                  <a:pt x="931" y="895"/>
                </a:moveTo>
                <a:cubicBezTo>
                  <a:pt x="931" y="895"/>
                  <a:pt x="931" y="895"/>
                  <a:pt x="931" y="895"/>
                </a:cubicBezTo>
                <a:cubicBezTo>
                  <a:pt x="909" y="945"/>
                  <a:pt x="909" y="945"/>
                  <a:pt x="909" y="945"/>
                </a:cubicBezTo>
                <a:cubicBezTo>
                  <a:pt x="909" y="945"/>
                  <a:pt x="908" y="945"/>
                  <a:pt x="908" y="945"/>
                </a:cubicBezTo>
                <a:cubicBezTo>
                  <a:pt x="887" y="912"/>
                  <a:pt x="887" y="912"/>
                  <a:pt x="887" y="912"/>
                </a:cubicBezTo>
                <a:cubicBezTo>
                  <a:pt x="887" y="909"/>
                  <a:pt x="888" y="906"/>
                  <a:pt x="888" y="902"/>
                </a:cubicBezTo>
                <a:lnTo>
                  <a:pt x="931" y="895"/>
                </a:lnTo>
                <a:close/>
                <a:moveTo>
                  <a:pt x="972" y="919"/>
                </a:moveTo>
                <a:cubicBezTo>
                  <a:pt x="938" y="896"/>
                  <a:pt x="938" y="896"/>
                  <a:pt x="938" y="896"/>
                </a:cubicBezTo>
                <a:cubicBezTo>
                  <a:pt x="939" y="895"/>
                  <a:pt x="939" y="894"/>
                  <a:pt x="939" y="893"/>
                </a:cubicBezTo>
                <a:cubicBezTo>
                  <a:pt x="939" y="893"/>
                  <a:pt x="939" y="892"/>
                  <a:pt x="939" y="892"/>
                </a:cubicBezTo>
                <a:cubicBezTo>
                  <a:pt x="968" y="878"/>
                  <a:pt x="968" y="878"/>
                  <a:pt x="968" y="878"/>
                </a:cubicBezTo>
                <a:cubicBezTo>
                  <a:pt x="972" y="888"/>
                  <a:pt x="979" y="897"/>
                  <a:pt x="988" y="904"/>
                </a:cubicBezTo>
                <a:cubicBezTo>
                  <a:pt x="975" y="918"/>
                  <a:pt x="975" y="918"/>
                  <a:pt x="975" y="918"/>
                </a:cubicBezTo>
                <a:cubicBezTo>
                  <a:pt x="975" y="918"/>
                  <a:pt x="975" y="918"/>
                  <a:pt x="975" y="918"/>
                </a:cubicBezTo>
                <a:cubicBezTo>
                  <a:pt x="973" y="918"/>
                  <a:pt x="972" y="918"/>
                  <a:pt x="972" y="919"/>
                </a:cubicBezTo>
                <a:close/>
                <a:moveTo>
                  <a:pt x="1026" y="884"/>
                </a:moveTo>
                <a:cubicBezTo>
                  <a:pt x="1025" y="887"/>
                  <a:pt x="1026" y="892"/>
                  <a:pt x="1026" y="896"/>
                </a:cubicBezTo>
                <a:cubicBezTo>
                  <a:pt x="1024" y="896"/>
                  <a:pt x="1022" y="896"/>
                  <a:pt x="1020" y="896"/>
                </a:cubicBezTo>
                <a:cubicBezTo>
                  <a:pt x="1021" y="892"/>
                  <a:pt x="1021" y="888"/>
                  <a:pt x="1020" y="885"/>
                </a:cubicBezTo>
                <a:cubicBezTo>
                  <a:pt x="1020" y="882"/>
                  <a:pt x="1015" y="881"/>
                  <a:pt x="1014" y="884"/>
                </a:cubicBezTo>
                <a:cubicBezTo>
                  <a:pt x="1012" y="887"/>
                  <a:pt x="1011" y="890"/>
                  <a:pt x="1011" y="894"/>
                </a:cubicBezTo>
                <a:cubicBezTo>
                  <a:pt x="1009" y="893"/>
                  <a:pt x="1007" y="892"/>
                  <a:pt x="1006" y="891"/>
                </a:cubicBezTo>
                <a:cubicBezTo>
                  <a:pt x="1007" y="889"/>
                  <a:pt x="1007" y="887"/>
                  <a:pt x="1007" y="886"/>
                </a:cubicBezTo>
                <a:cubicBezTo>
                  <a:pt x="1008" y="884"/>
                  <a:pt x="1008" y="881"/>
                  <a:pt x="1008" y="879"/>
                </a:cubicBezTo>
                <a:cubicBezTo>
                  <a:pt x="1007" y="878"/>
                  <a:pt x="1007" y="878"/>
                  <a:pt x="1006" y="877"/>
                </a:cubicBezTo>
                <a:cubicBezTo>
                  <a:pt x="1013" y="844"/>
                  <a:pt x="1013" y="844"/>
                  <a:pt x="1013" y="844"/>
                </a:cubicBezTo>
                <a:cubicBezTo>
                  <a:pt x="1017" y="846"/>
                  <a:pt x="1022" y="846"/>
                  <a:pt x="1027" y="845"/>
                </a:cubicBezTo>
                <a:cubicBezTo>
                  <a:pt x="1039" y="882"/>
                  <a:pt x="1039" y="882"/>
                  <a:pt x="1039" y="882"/>
                </a:cubicBezTo>
                <a:cubicBezTo>
                  <a:pt x="1038" y="884"/>
                  <a:pt x="1039" y="886"/>
                  <a:pt x="1040" y="888"/>
                </a:cubicBezTo>
                <a:cubicBezTo>
                  <a:pt x="1040" y="890"/>
                  <a:pt x="1041" y="891"/>
                  <a:pt x="1042" y="892"/>
                </a:cubicBezTo>
                <a:cubicBezTo>
                  <a:pt x="1040" y="893"/>
                  <a:pt x="1038" y="894"/>
                  <a:pt x="1036" y="894"/>
                </a:cubicBezTo>
                <a:cubicBezTo>
                  <a:pt x="1036" y="894"/>
                  <a:pt x="1036" y="894"/>
                  <a:pt x="1035" y="894"/>
                </a:cubicBezTo>
                <a:cubicBezTo>
                  <a:pt x="1035" y="891"/>
                  <a:pt x="1035" y="886"/>
                  <a:pt x="1032" y="884"/>
                </a:cubicBezTo>
                <a:cubicBezTo>
                  <a:pt x="1030" y="882"/>
                  <a:pt x="1028" y="882"/>
                  <a:pt x="1026" y="884"/>
                </a:cubicBezTo>
                <a:close/>
                <a:moveTo>
                  <a:pt x="1006" y="829"/>
                </a:moveTo>
                <a:cubicBezTo>
                  <a:pt x="1005" y="827"/>
                  <a:pt x="1003" y="824"/>
                  <a:pt x="1003" y="821"/>
                </a:cubicBezTo>
                <a:cubicBezTo>
                  <a:pt x="1042" y="820"/>
                  <a:pt x="1042" y="820"/>
                  <a:pt x="1042" y="820"/>
                </a:cubicBezTo>
                <a:cubicBezTo>
                  <a:pt x="1041" y="823"/>
                  <a:pt x="1040" y="826"/>
                  <a:pt x="1038" y="828"/>
                </a:cubicBezTo>
                <a:lnTo>
                  <a:pt x="1006" y="829"/>
                </a:lnTo>
                <a:close/>
                <a:moveTo>
                  <a:pt x="1002" y="819"/>
                </a:moveTo>
                <a:cubicBezTo>
                  <a:pt x="1002" y="817"/>
                  <a:pt x="1002" y="815"/>
                  <a:pt x="1002" y="813"/>
                </a:cubicBezTo>
                <a:cubicBezTo>
                  <a:pt x="1044" y="812"/>
                  <a:pt x="1044" y="812"/>
                  <a:pt x="1044" y="812"/>
                </a:cubicBezTo>
                <a:cubicBezTo>
                  <a:pt x="1044" y="814"/>
                  <a:pt x="1043" y="816"/>
                  <a:pt x="1043" y="818"/>
                </a:cubicBezTo>
                <a:lnTo>
                  <a:pt x="1002" y="819"/>
                </a:lnTo>
                <a:close/>
                <a:moveTo>
                  <a:pt x="1003" y="811"/>
                </a:moveTo>
                <a:cubicBezTo>
                  <a:pt x="1003" y="809"/>
                  <a:pt x="1003" y="807"/>
                  <a:pt x="1004" y="806"/>
                </a:cubicBezTo>
                <a:cubicBezTo>
                  <a:pt x="1044" y="805"/>
                  <a:pt x="1044" y="805"/>
                  <a:pt x="1044" y="805"/>
                </a:cubicBezTo>
                <a:cubicBezTo>
                  <a:pt x="1044" y="806"/>
                  <a:pt x="1044" y="808"/>
                  <a:pt x="1044" y="810"/>
                </a:cubicBezTo>
                <a:lnTo>
                  <a:pt x="1003" y="811"/>
                </a:lnTo>
                <a:close/>
                <a:moveTo>
                  <a:pt x="1000" y="753"/>
                </a:moveTo>
                <a:cubicBezTo>
                  <a:pt x="990" y="777"/>
                  <a:pt x="990" y="777"/>
                  <a:pt x="990" y="777"/>
                </a:cubicBezTo>
                <a:cubicBezTo>
                  <a:pt x="988" y="776"/>
                  <a:pt x="986" y="776"/>
                  <a:pt x="984" y="776"/>
                </a:cubicBezTo>
                <a:cubicBezTo>
                  <a:pt x="991" y="749"/>
                  <a:pt x="991" y="749"/>
                  <a:pt x="991" y="749"/>
                </a:cubicBezTo>
                <a:cubicBezTo>
                  <a:pt x="994" y="750"/>
                  <a:pt x="997" y="752"/>
                  <a:pt x="1000" y="753"/>
                </a:cubicBezTo>
                <a:close/>
                <a:moveTo>
                  <a:pt x="1036" y="575"/>
                </a:moveTo>
                <a:cubicBezTo>
                  <a:pt x="1033" y="568"/>
                  <a:pt x="1033" y="568"/>
                  <a:pt x="1033" y="568"/>
                </a:cubicBezTo>
                <a:cubicBezTo>
                  <a:pt x="1035" y="567"/>
                  <a:pt x="1037" y="565"/>
                  <a:pt x="1039" y="563"/>
                </a:cubicBezTo>
                <a:cubicBezTo>
                  <a:pt x="1041" y="571"/>
                  <a:pt x="1041" y="571"/>
                  <a:pt x="1041" y="571"/>
                </a:cubicBezTo>
                <a:cubicBezTo>
                  <a:pt x="1039" y="572"/>
                  <a:pt x="1038" y="574"/>
                  <a:pt x="1036" y="575"/>
                </a:cubicBezTo>
                <a:close/>
                <a:moveTo>
                  <a:pt x="1034" y="576"/>
                </a:moveTo>
                <a:cubicBezTo>
                  <a:pt x="1033" y="578"/>
                  <a:pt x="1031" y="579"/>
                  <a:pt x="1030" y="581"/>
                </a:cubicBezTo>
                <a:cubicBezTo>
                  <a:pt x="1026" y="576"/>
                  <a:pt x="1026" y="576"/>
                  <a:pt x="1026" y="576"/>
                </a:cubicBezTo>
                <a:cubicBezTo>
                  <a:pt x="1028" y="574"/>
                  <a:pt x="1030" y="572"/>
                  <a:pt x="1032" y="570"/>
                </a:cubicBezTo>
                <a:lnTo>
                  <a:pt x="1034" y="576"/>
                </a:lnTo>
                <a:close/>
                <a:moveTo>
                  <a:pt x="1029" y="582"/>
                </a:moveTo>
                <a:cubicBezTo>
                  <a:pt x="1027" y="584"/>
                  <a:pt x="1026" y="585"/>
                  <a:pt x="1025" y="587"/>
                </a:cubicBezTo>
                <a:cubicBezTo>
                  <a:pt x="1021" y="582"/>
                  <a:pt x="1021" y="582"/>
                  <a:pt x="1021" y="582"/>
                </a:cubicBezTo>
                <a:cubicBezTo>
                  <a:pt x="1022" y="580"/>
                  <a:pt x="1023" y="579"/>
                  <a:pt x="1025" y="577"/>
                </a:cubicBezTo>
                <a:lnTo>
                  <a:pt x="1029" y="582"/>
                </a:lnTo>
                <a:close/>
                <a:moveTo>
                  <a:pt x="1017" y="566"/>
                </a:moveTo>
                <a:cubicBezTo>
                  <a:pt x="1017" y="565"/>
                  <a:pt x="1016" y="565"/>
                  <a:pt x="1015" y="565"/>
                </a:cubicBezTo>
                <a:cubicBezTo>
                  <a:pt x="1016" y="562"/>
                  <a:pt x="1018" y="559"/>
                  <a:pt x="1020" y="557"/>
                </a:cubicBezTo>
                <a:cubicBezTo>
                  <a:pt x="1020" y="558"/>
                  <a:pt x="1021" y="559"/>
                  <a:pt x="1022" y="559"/>
                </a:cubicBezTo>
                <a:cubicBezTo>
                  <a:pt x="1022" y="560"/>
                  <a:pt x="1022" y="560"/>
                  <a:pt x="1022" y="560"/>
                </a:cubicBezTo>
                <a:cubicBezTo>
                  <a:pt x="1021" y="562"/>
                  <a:pt x="1019" y="564"/>
                  <a:pt x="1017" y="566"/>
                </a:cubicBezTo>
                <a:close/>
                <a:moveTo>
                  <a:pt x="1036" y="510"/>
                </a:moveTo>
                <a:cubicBezTo>
                  <a:pt x="1018" y="542"/>
                  <a:pt x="1018" y="542"/>
                  <a:pt x="1018" y="542"/>
                </a:cubicBezTo>
                <a:cubicBezTo>
                  <a:pt x="1021" y="534"/>
                  <a:pt x="1024" y="526"/>
                  <a:pt x="1026" y="517"/>
                </a:cubicBezTo>
                <a:cubicBezTo>
                  <a:pt x="1026" y="516"/>
                  <a:pt x="1027" y="515"/>
                  <a:pt x="1027" y="514"/>
                </a:cubicBezTo>
                <a:lnTo>
                  <a:pt x="1036" y="510"/>
                </a:lnTo>
                <a:close/>
                <a:moveTo>
                  <a:pt x="1028" y="511"/>
                </a:moveTo>
                <a:cubicBezTo>
                  <a:pt x="1028" y="509"/>
                  <a:pt x="1029" y="507"/>
                  <a:pt x="1030" y="504"/>
                </a:cubicBezTo>
                <a:cubicBezTo>
                  <a:pt x="1037" y="506"/>
                  <a:pt x="1037" y="506"/>
                  <a:pt x="1037" y="506"/>
                </a:cubicBezTo>
                <a:cubicBezTo>
                  <a:pt x="1037" y="507"/>
                  <a:pt x="1037" y="507"/>
                  <a:pt x="1037" y="508"/>
                </a:cubicBezTo>
                <a:lnTo>
                  <a:pt x="1028" y="511"/>
                </a:lnTo>
                <a:close/>
                <a:moveTo>
                  <a:pt x="1022" y="540"/>
                </a:moveTo>
                <a:cubicBezTo>
                  <a:pt x="1037" y="512"/>
                  <a:pt x="1037" y="512"/>
                  <a:pt x="1037" y="512"/>
                </a:cubicBezTo>
                <a:cubicBezTo>
                  <a:pt x="1037" y="525"/>
                  <a:pt x="1037" y="525"/>
                  <a:pt x="1037" y="525"/>
                </a:cubicBezTo>
                <a:cubicBezTo>
                  <a:pt x="1036" y="526"/>
                  <a:pt x="1036" y="526"/>
                  <a:pt x="1035" y="527"/>
                </a:cubicBezTo>
                <a:cubicBezTo>
                  <a:pt x="1030" y="531"/>
                  <a:pt x="1026" y="535"/>
                  <a:pt x="1022" y="540"/>
                </a:cubicBezTo>
                <a:close/>
                <a:moveTo>
                  <a:pt x="1030" y="503"/>
                </a:moveTo>
                <a:cubicBezTo>
                  <a:pt x="1031" y="502"/>
                  <a:pt x="1031" y="501"/>
                  <a:pt x="1031" y="500"/>
                </a:cubicBezTo>
                <a:cubicBezTo>
                  <a:pt x="1038" y="502"/>
                  <a:pt x="1038" y="502"/>
                  <a:pt x="1038" y="502"/>
                </a:cubicBezTo>
                <a:cubicBezTo>
                  <a:pt x="1038" y="503"/>
                  <a:pt x="1038" y="503"/>
                  <a:pt x="1037" y="504"/>
                </a:cubicBezTo>
                <a:lnTo>
                  <a:pt x="1030" y="503"/>
                </a:lnTo>
                <a:close/>
                <a:moveTo>
                  <a:pt x="1032" y="498"/>
                </a:moveTo>
                <a:cubicBezTo>
                  <a:pt x="1032" y="497"/>
                  <a:pt x="1033" y="495"/>
                  <a:pt x="1033" y="494"/>
                </a:cubicBezTo>
                <a:cubicBezTo>
                  <a:pt x="1040" y="496"/>
                  <a:pt x="1040" y="496"/>
                  <a:pt x="1040" y="496"/>
                </a:cubicBezTo>
                <a:cubicBezTo>
                  <a:pt x="1039" y="497"/>
                  <a:pt x="1039" y="498"/>
                  <a:pt x="1039" y="500"/>
                </a:cubicBezTo>
                <a:lnTo>
                  <a:pt x="1032" y="498"/>
                </a:lnTo>
                <a:close/>
                <a:moveTo>
                  <a:pt x="1041" y="421"/>
                </a:moveTo>
                <a:cubicBezTo>
                  <a:pt x="1041" y="422"/>
                  <a:pt x="1041" y="423"/>
                  <a:pt x="1041" y="424"/>
                </a:cubicBezTo>
                <a:cubicBezTo>
                  <a:pt x="1040" y="433"/>
                  <a:pt x="1039" y="441"/>
                  <a:pt x="1037" y="449"/>
                </a:cubicBezTo>
                <a:cubicBezTo>
                  <a:pt x="1028" y="407"/>
                  <a:pt x="1028" y="407"/>
                  <a:pt x="1028" y="407"/>
                </a:cubicBezTo>
                <a:lnTo>
                  <a:pt x="1041" y="421"/>
                </a:lnTo>
                <a:close/>
                <a:moveTo>
                  <a:pt x="1028" y="403"/>
                </a:moveTo>
                <a:cubicBezTo>
                  <a:pt x="1028" y="403"/>
                  <a:pt x="1028" y="403"/>
                  <a:pt x="1028" y="402"/>
                </a:cubicBezTo>
                <a:cubicBezTo>
                  <a:pt x="1043" y="408"/>
                  <a:pt x="1043" y="408"/>
                  <a:pt x="1043" y="408"/>
                </a:cubicBezTo>
                <a:cubicBezTo>
                  <a:pt x="1043" y="412"/>
                  <a:pt x="1042" y="415"/>
                  <a:pt x="1042" y="419"/>
                </a:cubicBezTo>
                <a:lnTo>
                  <a:pt x="1028" y="403"/>
                </a:lnTo>
                <a:close/>
                <a:moveTo>
                  <a:pt x="1035" y="489"/>
                </a:moveTo>
                <a:cubicBezTo>
                  <a:pt x="1041" y="491"/>
                  <a:pt x="1041" y="491"/>
                  <a:pt x="1041" y="491"/>
                </a:cubicBezTo>
                <a:cubicBezTo>
                  <a:pt x="1041" y="492"/>
                  <a:pt x="1041" y="493"/>
                  <a:pt x="1040" y="494"/>
                </a:cubicBezTo>
                <a:cubicBezTo>
                  <a:pt x="1034" y="492"/>
                  <a:pt x="1034" y="492"/>
                  <a:pt x="1034" y="492"/>
                </a:cubicBezTo>
                <a:cubicBezTo>
                  <a:pt x="1034" y="491"/>
                  <a:pt x="1034" y="490"/>
                  <a:pt x="1035" y="489"/>
                </a:cubicBezTo>
                <a:close/>
                <a:moveTo>
                  <a:pt x="1039" y="509"/>
                </a:moveTo>
                <a:cubicBezTo>
                  <a:pt x="1039" y="509"/>
                  <a:pt x="1039" y="509"/>
                  <a:pt x="1039" y="509"/>
                </a:cubicBezTo>
                <a:cubicBezTo>
                  <a:pt x="1039" y="509"/>
                  <a:pt x="1040" y="508"/>
                  <a:pt x="1041" y="508"/>
                </a:cubicBezTo>
                <a:cubicBezTo>
                  <a:pt x="1045" y="518"/>
                  <a:pt x="1045" y="518"/>
                  <a:pt x="1045" y="518"/>
                </a:cubicBezTo>
                <a:cubicBezTo>
                  <a:pt x="1043" y="520"/>
                  <a:pt x="1041" y="522"/>
                  <a:pt x="1039" y="523"/>
                </a:cubicBezTo>
                <a:lnTo>
                  <a:pt x="1039" y="509"/>
                </a:lnTo>
                <a:close/>
                <a:moveTo>
                  <a:pt x="1042" y="501"/>
                </a:moveTo>
                <a:cubicBezTo>
                  <a:pt x="1042" y="501"/>
                  <a:pt x="1042" y="501"/>
                  <a:pt x="1042" y="501"/>
                </a:cubicBezTo>
                <a:cubicBezTo>
                  <a:pt x="1042" y="501"/>
                  <a:pt x="1042" y="501"/>
                  <a:pt x="1042" y="501"/>
                </a:cubicBezTo>
                <a:cubicBezTo>
                  <a:pt x="1042" y="501"/>
                  <a:pt x="1042" y="501"/>
                  <a:pt x="1042" y="501"/>
                </a:cubicBezTo>
                <a:close/>
                <a:moveTo>
                  <a:pt x="1042" y="489"/>
                </a:moveTo>
                <a:cubicBezTo>
                  <a:pt x="1035" y="487"/>
                  <a:pt x="1035" y="487"/>
                  <a:pt x="1035" y="487"/>
                </a:cubicBezTo>
                <a:cubicBezTo>
                  <a:pt x="1036" y="485"/>
                  <a:pt x="1036" y="484"/>
                  <a:pt x="1037" y="482"/>
                </a:cubicBezTo>
                <a:cubicBezTo>
                  <a:pt x="1044" y="484"/>
                  <a:pt x="1044" y="484"/>
                  <a:pt x="1044" y="484"/>
                </a:cubicBezTo>
                <a:cubicBezTo>
                  <a:pt x="1043" y="486"/>
                  <a:pt x="1042" y="487"/>
                  <a:pt x="1042" y="489"/>
                </a:cubicBezTo>
                <a:close/>
                <a:moveTo>
                  <a:pt x="1038" y="480"/>
                </a:moveTo>
                <a:cubicBezTo>
                  <a:pt x="1038" y="479"/>
                  <a:pt x="1038" y="478"/>
                  <a:pt x="1039" y="477"/>
                </a:cubicBezTo>
                <a:cubicBezTo>
                  <a:pt x="1046" y="479"/>
                  <a:pt x="1046" y="479"/>
                  <a:pt x="1046" y="479"/>
                </a:cubicBezTo>
                <a:cubicBezTo>
                  <a:pt x="1045" y="480"/>
                  <a:pt x="1045" y="481"/>
                  <a:pt x="1044" y="482"/>
                </a:cubicBezTo>
                <a:lnTo>
                  <a:pt x="1038" y="480"/>
                </a:lnTo>
                <a:close/>
                <a:moveTo>
                  <a:pt x="1040" y="475"/>
                </a:moveTo>
                <a:cubicBezTo>
                  <a:pt x="1040" y="473"/>
                  <a:pt x="1040" y="472"/>
                  <a:pt x="1041" y="471"/>
                </a:cubicBezTo>
                <a:cubicBezTo>
                  <a:pt x="1048" y="474"/>
                  <a:pt x="1048" y="474"/>
                  <a:pt x="1048" y="474"/>
                </a:cubicBezTo>
                <a:cubicBezTo>
                  <a:pt x="1047" y="475"/>
                  <a:pt x="1047" y="476"/>
                  <a:pt x="1046" y="477"/>
                </a:cubicBezTo>
                <a:lnTo>
                  <a:pt x="1040" y="475"/>
                </a:lnTo>
                <a:close/>
                <a:moveTo>
                  <a:pt x="1042" y="469"/>
                </a:moveTo>
                <a:cubicBezTo>
                  <a:pt x="1042" y="469"/>
                  <a:pt x="1042" y="469"/>
                  <a:pt x="1042" y="469"/>
                </a:cubicBezTo>
                <a:cubicBezTo>
                  <a:pt x="1042" y="467"/>
                  <a:pt x="1042" y="466"/>
                  <a:pt x="1043" y="465"/>
                </a:cubicBezTo>
                <a:cubicBezTo>
                  <a:pt x="1050" y="469"/>
                  <a:pt x="1050" y="469"/>
                  <a:pt x="1050" y="469"/>
                </a:cubicBezTo>
                <a:cubicBezTo>
                  <a:pt x="1049" y="470"/>
                  <a:pt x="1049" y="471"/>
                  <a:pt x="1048" y="472"/>
                </a:cubicBezTo>
                <a:lnTo>
                  <a:pt x="1042" y="469"/>
                </a:lnTo>
                <a:close/>
                <a:moveTo>
                  <a:pt x="1028" y="400"/>
                </a:moveTo>
                <a:cubicBezTo>
                  <a:pt x="1028" y="399"/>
                  <a:pt x="1027" y="398"/>
                  <a:pt x="1027" y="397"/>
                </a:cubicBezTo>
                <a:cubicBezTo>
                  <a:pt x="1044" y="399"/>
                  <a:pt x="1044" y="399"/>
                  <a:pt x="1044" y="399"/>
                </a:cubicBezTo>
                <a:cubicBezTo>
                  <a:pt x="1044" y="401"/>
                  <a:pt x="1043" y="404"/>
                  <a:pt x="1043" y="406"/>
                </a:cubicBezTo>
                <a:lnTo>
                  <a:pt x="1028" y="400"/>
                </a:lnTo>
                <a:close/>
                <a:moveTo>
                  <a:pt x="1027" y="395"/>
                </a:moveTo>
                <a:cubicBezTo>
                  <a:pt x="1027" y="394"/>
                  <a:pt x="1027" y="392"/>
                  <a:pt x="1027" y="390"/>
                </a:cubicBezTo>
                <a:cubicBezTo>
                  <a:pt x="1044" y="392"/>
                  <a:pt x="1044" y="392"/>
                  <a:pt x="1044" y="392"/>
                </a:cubicBezTo>
                <a:cubicBezTo>
                  <a:pt x="1044" y="393"/>
                  <a:pt x="1044" y="395"/>
                  <a:pt x="1044" y="397"/>
                </a:cubicBezTo>
                <a:lnTo>
                  <a:pt x="1027" y="395"/>
                </a:lnTo>
                <a:close/>
                <a:moveTo>
                  <a:pt x="1032" y="436"/>
                </a:moveTo>
                <a:cubicBezTo>
                  <a:pt x="1030" y="429"/>
                  <a:pt x="1026" y="423"/>
                  <a:pt x="1022" y="417"/>
                </a:cubicBezTo>
                <a:cubicBezTo>
                  <a:pt x="1026" y="406"/>
                  <a:pt x="1026" y="406"/>
                  <a:pt x="1026" y="406"/>
                </a:cubicBezTo>
                <a:lnTo>
                  <a:pt x="1032" y="436"/>
                </a:lnTo>
                <a:close/>
                <a:moveTo>
                  <a:pt x="1021" y="415"/>
                </a:moveTo>
                <a:cubicBezTo>
                  <a:pt x="1020" y="413"/>
                  <a:pt x="1018" y="411"/>
                  <a:pt x="1017" y="409"/>
                </a:cubicBezTo>
                <a:cubicBezTo>
                  <a:pt x="1023" y="400"/>
                  <a:pt x="1023" y="400"/>
                  <a:pt x="1023" y="400"/>
                </a:cubicBezTo>
                <a:cubicBezTo>
                  <a:pt x="1023" y="401"/>
                  <a:pt x="1024" y="402"/>
                  <a:pt x="1025" y="403"/>
                </a:cubicBezTo>
                <a:lnTo>
                  <a:pt x="1021" y="415"/>
                </a:lnTo>
                <a:close/>
                <a:moveTo>
                  <a:pt x="1016" y="364"/>
                </a:moveTo>
                <a:cubicBezTo>
                  <a:pt x="1016" y="363"/>
                  <a:pt x="1017" y="362"/>
                  <a:pt x="1017" y="361"/>
                </a:cubicBezTo>
                <a:cubicBezTo>
                  <a:pt x="1017" y="359"/>
                  <a:pt x="1015" y="357"/>
                  <a:pt x="1013" y="357"/>
                </a:cubicBezTo>
                <a:cubicBezTo>
                  <a:pt x="1010" y="348"/>
                  <a:pt x="1010" y="348"/>
                  <a:pt x="1010" y="348"/>
                </a:cubicBezTo>
                <a:cubicBezTo>
                  <a:pt x="1012" y="347"/>
                  <a:pt x="1013" y="346"/>
                  <a:pt x="1013" y="344"/>
                </a:cubicBezTo>
                <a:cubicBezTo>
                  <a:pt x="1013" y="341"/>
                  <a:pt x="1011" y="339"/>
                  <a:pt x="1008" y="339"/>
                </a:cubicBezTo>
                <a:cubicBezTo>
                  <a:pt x="1008" y="339"/>
                  <a:pt x="1008" y="339"/>
                  <a:pt x="1007" y="339"/>
                </a:cubicBezTo>
                <a:cubicBezTo>
                  <a:pt x="1004" y="330"/>
                  <a:pt x="1004" y="330"/>
                  <a:pt x="1004" y="330"/>
                </a:cubicBezTo>
                <a:cubicBezTo>
                  <a:pt x="1006" y="329"/>
                  <a:pt x="1007" y="327"/>
                  <a:pt x="1007" y="325"/>
                </a:cubicBezTo>
                <a:cubicBezTo>
                  <a:pt x="1007" y="322"/>
                  <a:pt x="1004" y="319"/>
                  <a:pt x="1001" y="319"/>
                </a:cubicBezTo>
                <a:cubicBezTo>
                  <a:pt x="1000" y="319"/>
                  <a:pt x="1000" y="319"/>
                  <a:pt x="999" y="319"/>
                </a:cubicBezTo>
                <a:cubicBezTo>
                  <a:pt x="996" y="309"/>
                  <a:pt x="996" y="309"/>
                  <a:pt x="996" y="309"/>
                </a:cubicBezTo>
                <a:cubicBezTo>
                  <a:pt x="1008" y="305"/>
                  <a:pt x="1013" y="323"/>
                  <a:pt x="1014" y="328"/>
                </a:cubicBezTo>
                <a:cubicBezTo>
                  <a:pt x="1017" y="337"/>
                  <a:pt x="1021" y="371"/>
                  <a:pt x="1022" y="385"/>
                </a:cubicBezTo>
                <a:lnTo>
                  <a:pt x="1016" y="364"/>
                </a:lnTo>
                <a:close/>
                <a:moveTo>
                  <a:pt x="1015" y="361"/>
                </a:moveTo>
                <a:cubicBezTo>
                  <a:pt x="1015" y="362"/>
                  <a:pt x="1014" y="363"/>
                  <a:pt x="1013" y="363"/>
                </a:cubicBezTo>
                <a:cubicBezTo>
                  <a:pt x="1012" y="363"/>
                  <a:pt x="1012" y="362"/>
                  <a:pt x="1012" y="361"/>
                </a:cubicBezTo>
                <a:cubicBezTo>
                  <a:pt x="1012" y="360"/>
                  <a:pt x="1012" y="360"/>
                  <a:pt x="1013" y="360"/>
                </a:cubicBezTo>
                <a:cubicBezTo>
                  <a:pt x="1014" y="360"/>
                  <a:pt x="1015" y="360"/>
                  <a:pt x="1015" y="361"/>
                </a:cubicBezTo>
                <a:close/>
                <a:moveTo>
                  <a:pt x="1010" y="344"/>
                </a:moveTo>
                <a:cubicBezTo>
                  <a:pt x="1010" y="345"/>
                  <a:pt x="1009" y="346"/>
                  <a:pt x="1008" y="346"/>
                </a:cubicBezTo>
                <a:cubicBezTo>
                  <a:pt x="1007" y="346"/>
                  <a:pt x="1006" y="345"/>
                  <a:pt x="1006" y="344"/>
                </a:cubicBezTo>
                <a:cubicBezTo>
                  <a:pt x="1006" y="343"/>
                  <a:pt x="1007" y="342"/>
                  <a:pt x="1008" y="342"/>
                </a:cubicBezTo>
                <a:cubicBezTo>
                  <a:pt x="1009" y="342"/>
                  <a:pt x="1010" y="343"/>
                  <a:pt x="1010" y="344"/>
                </a:cubicBezTo>
                <a:close/>
                <a:moveTo>
                  <a:pt x="1003" y="325"/>
                </a:moveTo>
                <a:cubicBezTo>
                  <a:pt x="1003" y="326"/>
                  <a:pt x="1002" y="328"/>
                  <a:pt x="1001" y="328"/>
                </a:cubicBezTo>
                <a:cubicBezTo>
                  <a:pt x="999" y="328"/>
                  <a:pt x="998" y="326"/>
                  <a:pt x="998" y="325"/>
                </a:cubicBezTo>
                <a:cubicBezTo>
                  <a:pt x="998" y="324"/>
                  <a:pt x="999" y="323"/>
                  <a:pt x="1001" y="323"/>
                </a:cubicBezTo>
                <a:cubicBezTo>
                  <a:pt x="1002" y="323"/>
                  <a:pt x="1003" y="324"/>
                  <a:pt x="1003" y="325"/>
                </a:cubicBezTo>
                <a:close/>
                <a:moveTo>
                  <a:pt x="998" y="320"/>
                </a:moveTo>
                <a:cubicBezTo>
                  <a:pt x="996" y="321"/>
                  <a:pt x="995" y="323"/>
                  <a:pt x="995" y="325"/>
                </a:cubicBezTo>
                <a:cubicBezTo>
                  <a:pt x="995" y="329"/>
                  <a:pt x="997" y="331"/>
                  <a:pt x="1001" y="331"/>
                </a:cubicBezTo>
                <a:cubicBezTo>
                  <a:pt x="1001" y="331"/>
                  <a:pt x="1002" y="331"/>
                  <a:pt x="1003" y="331"/>
                </a:cubicBezTo>
                <a:cubicBezTo>
                  <a:pt x="1005" y="340"/>
                  <a:pt x="1005" y="340"/>
                  <a:pt x="1005" y="340"/>
                </a:cubicBezTo>
                <a:cubicBezTo>
                  <a:pt x="1004" y="340"/>
                  <a:pt x="1003" y="342"/>
                  <a:pt x="1003" y="344"/>
                </a:cubicBezTo>
                <a:cubicBezTo>
                  <a:pt x="1003" y="346"/>
                  <a:pt x="1005" y="349"/>
                  <a:pt x="1008" y="349"/>
                </a:cubicBezTo>
                <a:cubicBezTo>
                  <a:pt x="1008" y="349"/>
                  <a:pt x="1008" y="349"/>
                  <a:pt x="1008" y="349"/>
                </a:cubicBezTo>
                <a:cubicBezTo>
                  <a:pt x="1011" y="358"/>
                  <a:pt x="1011" y="358"/>
                  <a:pt x="1011" y="358"/>
                </a:cubicBezTo>
                <a:cubicBezTo>
                  <a:pt x="1010" y="359"/>
                  <a:pt x="1010" y="360"/>
                  <a:pt x="1010" y="361"/>
                </a:cubicBezTo>
                <a:cubicBezTo>
                  <a:pt x="1010" y="363"/>
                  <a:pt x="1011" y="365"/>
                  <a:pt x="1013" y="365"/>
                </a:cubicBezTo>
                <a:cubicBezTo>
                  <a:pt x="1013" y="365"/>
                  <a:pt x="1013" y="365"/>
                  <a:pt x="1014" y="365"/>
                </a:cubicBezTo>
                <a:cubicBezTo>
                  <a:pt x="1021" y="387"/>
                  <a:pt x="1021" y="387"/>
                  <a:pt x="1021" y="387"/>
                </a:cubicBezTo>
                <a:cubicBezTo>
                  <a:pt x="1013" y="374"/>
                  <a:pt x="1001" y="356"/>
                  <a:pt x="995" y="345"/>
                </a:cubicBezTo>
                <a:cubicBezTo>
                  <a:pt x="993" y="340"/>
                  <a:pt x="984" y="316"/>
                  <a:pt x="994" y="310"/>
                </a:cubicBezTo>
                <a:lnTo>
                  <a:pt x="998" y="320"/>
                </a:lnTo>
                <a:close/>
                <a:moveTo>
                  <a:pt x="1003" y="370"/>
                </a:moveTo>
                <a:cubicBezTo>
                  <a:pt x="991" y="380"/>
                  <a:pt x="991" y="380"/>
                  <a:pt x="991" y="380"/>
                </a:cubicBezTo>
                <a:cubicBezTo>
                  <a:pt x="989" y="379"/>
                  <a:pt x="988" y="377"/>
                  <a:pt x="987" y="375"/>
                </a:cubicBezTo>
                <a:cubicBezTo>
                  <a:pt x="1000" y="366"/>
                  <a:pt x="1000" y="366"/>
                  <a:pt x="1000" y="366"/>
                </a:cubicBezTo>
                <a:cubicBezTo>
                  <a:pt x="1001" y="368"/>
                  <a:pt x="1002" y="369"/>
                  <a:pt x="1003" y="370"/>
                </a:cubicBezTo>
                <a:close/>
                <a:moveTo>
                  <a:pt x="988" y="415"/>
                </a:moveTo>
                <a:cubicBezTo>
                  <a:pt x="989" y="416"/>
                  <a:pt x="991" y="417"/>
                  <a:pt x="993" y="418"/>
                </a:cubicBezTo>
                <a:cubicBezTo>
                  <a:pt x="986" y="426"/>
                  <a:pt x="986" y="426"/>
                  <a:pt x="986" y="426"/>
                </a:cubicBezTo>
                <a:cubicBezTo>
                  <a:pt x="985" y="425"/>
                  <a:pt x="984" y="424"/>
                  <a:pt x="983" y="424"/>
                </a:cubicBezTo>
                <a:lnTo>
                  <a:pt x="988" y="415"/>
                </a:lnTo>
                <a:close/>
                <a:moveTo>
                  <a:pt x="999" y="492"/>
                </a:moveTo>
                <a:cubicBezTo>
                  <a:pt x="992" y="471"/>
                  <a:pt x="992" y="471"/>
                  <a:pt x="992" y="471"/>
                </a:cubicBezTo>
                <a:cubicBezTo>
                  <a:pt x="992" y="471"/>
                  <a:pt x="993" y="470"/>
                  <a:pt x="993" y="469"/>
                </a:cubicBezTo>
                <a:cubicBezTo>
                  <a:pt x="993" y="467"/>
                  <a:pt x="991" y="466"/>
                  <a:pt x="989" y="466"/>
                </a:cubicBezTo>
                <a:cubicBezTo>
                  <a:pt x="989" y="466"/>
                  <a:pt x="989" y="466"/>
                  <a:pt x="989" y="466"/>
                </a:cubicBezTo>
                <a:cubicBezTo>
                  <a:pt x="984" y="457"/>
                  <a:pt x="984" y="457"/>
                  <a:pt x="984" y="457"/>
                </a:cubicBezTo>
                <a:cubicBezTo>
                  <a:pt x="985" y="456"/>
                  <a:pt x="986" y="455"/>
                  <a:pt x="986" y="454"/>
                </a:cubicBezTo>
                <a:cubicBezTo>
                  <a:pt x="986" y="451"/>
                  <a:pt x="984" y="450"/>
                  <a:pt x="982" y="450"/>
                </a:cubicBezTo>
                <a:cubicBezTo>
                  <a:pt x="981" y="450"/>
                  <a:pt x="981" y="450"/>
                  <a:pt x="981" y="450"/>
                </a:cubicBezTo>
                <a:cubicBezTo>
                  <a:pt x="977" y="443"/>
                  <a:pt x="977" y="443"/>
                  <a:pt x="977" y="443"/>
                </a:cubicBezTo>
                <a:cubicBezTo>
                  <a:pt x="978" y="442"/>
                  <a:pt x="979" y="441"/>
                  <a:pt x="979" y="439"/>
                </a:cubicBezTo>
                <a:cubicBezTo>
                  <a:pt x="979" y="436"/>
                  <a:pt x="976" y="434"/>
                  <a:pt x="973" y="434"/>
                </a:cubicBezTo>
                <a:cubicBezTo>
                  <a:pt x="972" y="434"/>
                  <a:pt x="972" y="434"/>
                  <a:pt x="971" y="434"/>
                </a:cubicBezTo>
                <a:cubicBezTo>
                  <a:pt x="966" y="427"/>
                  <a:pt x="966" y="427"/>
                  <a:pt x="966" y="427"/>
                </a:cubicBezTo>
                <a:cubicBezTo>
                  <a:pt x="966" y="426"/>
                  <a:pt x="966" y="426"/>
                  <a:pt x="967" y="426"/>
                </a:cubicBezTo>
                <a:cubicBezTo>
                  <a:pt x="985" y="417"/>
                  <a:pt x="1000" y="457"/>
                  <a:pt x="999" y="492"/>
                </a:cubicBezTo>
                <a:close/>
                <a:moveTo>
                  <a:pt x="991" y="469"/>
                </a:moveTo>
                <a:cubicBezTo>
                  <a:pt x="991" y="470"/>
                  <a:pt x="991" y="470"/>
                  <a:pt x="990" y="470"/>
                </a:cubicBezTo>
                <a:cubicBezTo>
                  <a:pt x="990" y="470"/>
                  <a:pt x="990" y="470"/>
                  <a:pt x="990" y="470"/>
                </a:cubicBezTo>
                <a:cubicBezTo>
                  <a:pt x="990" y="470"/>
                  <a:pt x="990" y="470"/>
                  <a:pt x="989" y="470"/>
                </a:cubicBezTo>
                <a:cubicBezTo>
                  <a:pt x="989" y="470"/>
                  <a:pt x="988" y="470"/>
                  <a:pt x="988" y="469"/>
                </a:cubicBezTo>
                <a:cubicBezTo>
                  <a:pt x="988" y="468"/>
                  <a:pt x="989" y="468"/>
                  <a:pt x="989" y="468"/>
                </a:cubicBezTo>
                <a:cubicBezTo>
                  <a:pt x="990" y="468"/>
                  <a:pt x="991" y="468"/>
                  <a:pt x="991" y="469"/>
                </a:cubicBezTo>
                <a:close/>
                <a:moveTo>
                  <a:pt x="983" y="454"/>
                </a:moveTo>
                <a:cubicBezTo>
                  <a:pt x="983" y="455"/>
                  <a:pt x="983" y="455"/>
                  <a:pt x="982" y="455"/>
                </a:cubicBezTo>
                <a:cubicBezTo>
                  <a:pt x="981" y="455"/>
                  <a:pt x="980" y="455"/>
                  <a:pt x="980" y="454"/>
                </a:cubicBezTo>
                <a:cubicBezTo>
                  <a:pt x="980" y="453"/>
                  <a:pt x="981" y="452"/>
                  <a:pt x="982" y="452"/>
                </a:cubicBezTo>
                <a:cubicBezTo>
                  <a:pt x="983" y="452"/>
                  <a:pt x="983" y="453"/>
                  <a:pt x="983" y="454"/>
                </a:cubicBezTo>
                <a:close/>
                <a:moveTo>
                  <a:pt x="975" y="439"/>
                </a:moveTo>
                <a:cubicBezTo>
                  <a:pt x="975" y="440"/>
                  <a:pt x="974" y="441"/>
                  <a:pt x="973" y="441"/>
                </a:cubicBezTo>
                <a:cubicBezTo>
                  <a:pt x="972" y="441"/>
                  <a:pt x="971" y="440"/>
                  <a:pt x="971" y="439"/>
                </a:cubicBezTo>
                <a:cubicBezTo>
                  <a:pt x="971" y="438"/>
                  <a:pt x="972" y="437"/>
                  <a:pt x="973" y="437"/>
                </a:cubicBezTo>
                <a:cubicBezTo>
                  <a:pt x="974" y="437"/>
                  <a:pt x="975" y="438"/>
                  <a:pt x="975" y="439"/>
                </a:cubicBezTo>
                <a:close/>
                <a:moveTo>
                  <a:pt x="970" y="435"/>
                </a:moveTo>
                <a:cubicBezTo>
                  <a:pt x="968" y="436"/>
                  <a:pt x="967" y="437"/>
                  <a:pt x="967" y="439"/>
                </a:cubicBezTo>
                <a:cubicBezTo>
                  <a:pt x="967" y="442"/>
                  <a:pt x="970" y="445"/>
                  <a:pt x="973" y="445"/>
                </a:cubicBezTo>
                <a:cubicBezTo>
                  <a:pt x="974" y="445"/>
                  <a:pt x="975" y="445"/>
                  <a:pt x="975" y="444"/>
                </a:cubicBezTo>
                <a:cubicBezTo>
                  <a:pt x="979" y="451"/>
                  <a:pt x="979" y="451"/>
                  <a:pt x="979" y="451"/>
                </a:cubicBezTo>
                <a:cubicBezTo>
                  <a:pt x="978" y="451"/>
                  <a:pt x="977" y="452"/>
                  <a:pt x="977" y="454"/>
                </a:cubicBezTo>
                <a:cubicBezTo>
                  <a:pt x="977" y="456"/>
                  <a:pt x="979" y="458"/>
                  <a:pt x="982" y="458"/>
                </a:cubicBezTo>
                <a:cubicBezTo>
                  <a:pt x="982" y="458"/>
                  <a:pt x="982" y="458"/>
                  <a:pt x="982" y="458"/>
                </a:cubicBezTo>
                <a:cubicBezTo>
                  <a:pt x="987" y="467"/>
                  <a:pt x="987" y="467"/>
                  <a:pt x="987" y="467"/>
                </a:cubicBezTo>
                <a:cubicBezTo>
                  <a:pt x="987" y="467"/>
                  <a:pt x="986" y="468"/>
                  <a:pt x="986" y="469"/>
                </a:cubicBezTo>
                <a:cubicBezTo>
                  <a:pt x="986" y="471"/>
                  <a:pt x="988" y="472"/>
                  <a:pt x="989" y="472"/>
                </a:cubicBezTo>
                <a:cubicBezTo>
                  <a:pt x="990" y="472"/>
                  <a:pt x="990" y="472"/>
                  <a:pt x="990" y="472"/>
                </a:cubicBezTo>
                <a:cubicBezTo>
                  <a:pt x="995" y="486"/>
                  <a:pt x="995" y="486"/>
                  <a:pt x="995" y="486"/>
                </a:cubicBezTo>
                <a:cubicBezTo>
                  <a:pt x="992" y="482"/>
                  <a:pt x="990" y="479"/>
                  <a:pt x="987" y="476"/>
                </a:cubicBezTo>
                <a:cubicBezTo>
                  <a:pt x="984" y="473"/>
                  <a:pt x="951" y="439"/>
                  <a:pt x="964" y="428"/>
                </a:cubicBezTo>
                <a:lnTo>
                  <a:pt x="970" y="435"/>
                </a:lnTo>
                <a:close/>
                <a:moveTo>
                  <a:pt x="962" y="455"/>
                </a:moveTo>
                <a:cubicBezTo>
                  <a:pt x="954" y="459"/>
                  <a:pt x="954" y="459"/>
                  <a:pt x="954" y="459"/>
                </a:cubicBezTo>
                <a:cubicBezTo>
                  <a:pt x="953" y="458"/>
                  <a:pt x="952" y="456"/>
                  <a:pt x="951" y="455"/>
                </a:cubicBezTo>
                <a:cubicBezTo>
                  <a:pt x="960" y="451"/>
                  <a:pt x="960" y="451"/>
                  <a:pt x="960" y="451"/>
                </a:cubicBezTo>
                <a:cubicBezTo>
                  <a:pt x="960" y="452"/>
                  <a:pt x="961" y="453"/>
                  <a:pt x="962" y="455"/>
                </a:cubicBezTo>
                <a:close/>
                <a:moveTo>
                  <a:pt x="950" y="492"/>
                </a:moveTo>
                <a:cubicBezTo>
                  <a:pt x="945" y="506"/>
                  <a:pt x="945" y="506"/>
                  <a:pt x="945" y="506"/>
                </a:cubicBezTo>
                <a:cubicBezTo>
                  <a:pt x="944" y="506"/>
                  <a:pt x="942" y="506"/>
                  <a:pt x="941" y="506"/>
                </a:cubicBezTo>
                <a:cubicBezTo>
                  <a:pt x="944" y="490"/>
                  <a:pt x="944" y="490"/>
                  <a:pt x="944" y="490"/>
                </a:cubicBezTo>
                <a:cubicBezTo>
                  <a:pt x="946" y="490"/>
                  <a:pt x="948" y="491"/>
                  <a:pt x="950" y="492"/>
                </a:cubicBezTo>
                <a:close/>
                <a:moveTo>
                  <a:pt x="955" y="524"/>
                </a:moveTo>
                <a:cubicBezTo>
                  <a:pt x="961" y="534"/>
                  <a:pt x="963" y="547"/>
                  <a:pt x="964" y="559"/>
                </a:cubicBezTo>
                <a:cubicBezTo>
                  <a:pt x="964" y="572"/>
                  <a:pt x="961" y="585"/>
                  <a:pt x="955" y="597"/>
                </a:cubicBezTo>
                <a:cubicBezTo>
                  <a:pt x="954" y="600"/>
                  <a:pt x="953" y="603"/>
                  <a:pt x="951" y="605"/>
                </a:cubicBezTo>
                <a:cubicBezTo>
                  <a:pt x="951" y="604"/>
                  <a:pt x="953" y="590"/>
                  <a:pt x="954" y="590"/>
                </a:cubicBezTo>
                <a:cubicBezTo>
                  <a:pt x="955" y="590"/>
                  <a:pt x="957" y="588"/>
                  <a:pt x="957" y="586"/>
                </a:cubicBezTo>
                <a:cubicBezTo>
                  <a:pt x="957" y="585"/>
                  <a:pt x="956" y="584"/>
                  <a:pt x="955" y="583"/>
                </a:cubicBezTo>
                <a:cubicBezTo>
                  <a:pt x="956" y="580"/>
                  <a:pt x="955" y="576"/>
                  <a:pt x="955" y="572"/>
                </a:cubicBezTo>
                <a:cubicBezTo>
                  <a:pt x="956" y="571"/>
                  <a:pt x="957" y="570"/>
                  <a:pt x="957" y="568"/>
                </a:cubicBezTo>
                <a:cubicBezTo>
                  <a:pt x="957" y="566"/>
                  <a:pt x="956" y="565"/>
                  <a:pt x="955" y="564"/>
                </a:cubicBezTo>
                <a:cubicBezTo>
                  <a:pt x="954" y="562"/>
                  <a:pt x="954" y="558"/>
                  <a:pt x="953" y="556"/>
                </a:cubicBezTo>
                <a:cubicBezTo>
                  <a:pt x="955" y="555"/>
                  <a:pt x="956" y="553"/>
                  <a:pt x="956" y="551"/>
                </a:cubicBezTo>
                <a:cubicBezTo>
                  <a:pt x="956" y="547"/>
                  <a:pt x="953" y="545"/>
                  <a:pt x="950" y="545"/>
                </a:cubicBezTo>
                <a:cubicBezTo>
                  <a:pt x="950" y="545"/>
                  <a:pt x="950" y="545"/>
                  <a:pt x="950" y="545"/>
                </a:cubicBezTo>
                <a:cubicBezTo>
                  <a:pt x="949" y="542"/>
                  <a:pt x="948" y="540"/>
                  <a:pt x="947" y="537"/>
                </a:cubicBezTo>
                <a:cubicBezTo>
                  <a:pt x="949" y="536"/>
                  <a:pt x="950" y="533"/>
                  <a:pt x="950" y="531"/>
                </a:cubicBezTo>
                <a:cubicBezTo>
                  <a:pt x="950" y="527"/>
                  <a:pt x="947" y="524"/>
                  <a:pt x="943" y="524"/>
                </a:cubicBezTo>
                <a:cubicBezTo>
                  <a:pt x="943" y="524"/>
                  <a:pt x="938" y="516"/>
                  <a:pt x="936" y="513"/>
                </a:cubicBezTo>
                <a:cubicBezTo>
                  <a:pt x="948" y="509"/>
                  <a:pt x="951" y="517"/>
                  <a:pt x="955" y="524"/>
                </a:cubicBezTo>
                <a:close/>
                <a:moveTo>
                  <a:pt x="954" y="566"/>
                </a:moveTo>
                <a:cubicBezTo>
                  <a:pt x="955" y="566"/>
                  <a:pt x="955" y="567"/>
                  <a:pt x="955" y="568"/>
                </a:cubicBezTo>
                <a:cubicBezTo>
                  <a:pt x="955" y="569"/>
                  <a:pt x="955" y="570"/>
                  <a:pt x="954" y="570"/>
                </a:cubicBezTo>
                <a:cubicBezTo>
                  <a:pt x="953" y="570"/>
                  <a:pt x="952" y="569"/>
                  <a:pt x="952" y="568"/>
                </a:cubicBezTo>
                <a:cubicBezTo>
                  <a:pt x="952" y="567"/>
                  <a:pt x="953" y="566"/>
                  <a:pt x="954" y="566"/>
                </a:cubicBezTo>
                <a:close/>
                <a:moveTo>
                  <a:pt x="950" y="553"/>
                </a:moveTo>
                <a:cubicBezTo>
                  <a:pt x="949" y="553"/>
                  <a:pt x="948" y="552"/>
                  <a:pt x="948" y="550"/>
                </a:cubicBezTo>
                <a:cubicBezTo>
                  <a:pt x="948" y="549"/>
                  <a:pt x="949" y="548"/>
                  <a:pt x="950" y="548"/>
                </a:cubicBezTo>
                <a:cubicBezTo>
                  <a:pt x="952" y="548"/>
                  <a:pt x="953" y="549"/>
                  <a:pt x="953" y="550"/>
                </a:cubicBezTo>
                <a:cubicBezTo>
                  <a:pt x="953" y="552"/>
                  <a:pt x="952" y="553"/>
                  <a:pt x="950" y="553"/>
                </a:cubicBezTo>
                <a:close/>
                <a:moveTo>
                  <a:pt x="955" y="586"/>
                </a:moveTo>
                <a:cubicBezTo>
                  <a:pt x="955" y="587"/>
                  <a:pt x="954" y="587"/>
                  <a:pt x="953" y="587"/>
                </a:cubicBezTo>
                <a:cubicBezTo>
                  <a:pt x="953" y="587"/>
                  <a:pt x="952" y="587"/>
                  <a:pt x="952" y="586"/>
                </a:cubicBezTo>
                <a:cubicBezTo>
                  <a:pt x="952" y="585"/>
                  <a:pt x="953" y="585"/>
                  <a:pt x="953" y="585"/>
                </a:cubicBezTo>
                <a:cubicBezTo>
                  <a:pt x="954" y="585"/>
                  <a:pt x="955" y="585"/>
                  <a:pt x="955" y="586"/>
                </a:cubicBezTo>
                <a:close/>
                <a:moveTo>
                  <a:pt x="946" y="530"/>
                </a:moveTo>
                <a:cubicBezTo>
                  <a:pt x="946" y="532"/>
                  <a:pt x="944" y="533"/>
                  <a:pt x="943" y="533"/>
                </a:cubicBezTo>
                <a:cubicBezTo>
                  <a:pt x="941" y="533"/>
                  <a:pt x="940" y="532"/>
                  <a:pt x="940" y="530"/>
                </a:cubicBezTo>
                <a:cubicBezTo>
                  <a:pt x="940" y="529"/>
                  <a:pt x="941" y="528"/>
                  <a:pt x="943" y="528"/>
                </a:cubicBezTo>
                <a:cubicBezTo>
                  <a:pt x="944" y="528"/>
                  <a:pt x="946" y="529"/>
                  <a:pt x="946" y="530"/>
                </a:cubicBezTo>
                <a:close/>
                <a:moveTo>
                  <a:pt x="940" y="524"/>
                </a:moveTo>
                <a:cubicBezTo>
                  <a:pt x="937" y="525"/>
                  <a:pt x="935" y="528"/>
                  <a:pt x="935" y="531"/>
                </a:cubicBezTo>
                <a:cubicBezTo>
                  <a:pt x="935" y="535"/>
                  <a:pt x="939" y="538"/>
                  <a:pt x="943" y="538"/>
                </a:cubicBezTo>
                <a:cubicBezTo>
                  <a:pt x="944" y="538"/>
                  <a:pt x="944" y="538"/>
                  <a:pt x="945" y="538"/>
                </a:cubicBezTo>
                <a:cubicBezTo>
                  <a:pt x="946" y="540"/>
                  <a:pt x="947" y="543"/>
                  <a:pt x="948" y="546"/>
                </a:cubicBezTo>
                <a:cubicBezTo>
                  <a:pt x="946" y="546"/>
                  <a:pt x="944" y="548"/>
                  <a:pt x="944" y="551"/>
                </a:cubicBezTo>
                <a:cubicBezTo>
                  <a:pt x="944" y="554"/>
                  <a:pt x="948" y="557"/>
                  <a:pt x="951" y="556"/>
                </a:cubicBezTo>
                <a:cubicBezTo>
                  <a:pt x="951" y="559"/>
                  <a:pt x="952" y="562"/>
                  <a:pt x="952" y="564"/>
                </a:cubicBezTo>
                <a:cubicBezTo>
                  <a:pt x="951" y="565"/>
                  <a:pt x="949" y="566"/>
                  <a:pt x="949" y="568"/>
                </a:cubicBezTo>
                <a:cubicBezTo>
                  <a:pt x="949" y="571"/>
                  <a:pt x="952" y="573"/>
                  <a:pt x="954" y="572"/>
                </a:cubicBezTo>
                <a:cubicBezTo>
                  <a:pt x="954" y="576"/>
                  <a:pt x="954" y="580"/>
                  <a:pt x="954" y="583"/>
                </a:cubicBezTo>
                <a:cubicBezTo>
                  <a:pt x="952" y="583"/>
                  <a:pt x="950" y="585"/>
                  <a:pt x="950" y="586"/>
                </a:cubicBezTo>
                <a:cubicBezTo>
                  <a:pt x="950" y="588"/>
                  <a:pt x="951" y="589"/>
                  <a:pt x="952" y="590"/>
                </a:cubicBezTo>
                <a:cubicBezTo>
                  <a:pt x="952" y="593"/>
                  <a:pt x="951" y="597"/>
                  <a:pt x="950" y="601"/>
                </a:cubicBezTo>
                <a:cubicBezTo>
                  <a:pt x="949" y="605"/>
                  <a:pt x="948" y="608"/>
                  <a:pt x="948" y="611"/>
                </a:cubicBezTo>
                <a:cubicBezTo>
                  <a:pt x="947" y="612"/>
                  <a:pt x="947" y="612"/>
                  <a:pt x="947" y="613"/>
                </a:cubicBezTo>
                <a:cubicBezTo>
                  <a:pt x="947" y="607"/>
                  <a:pt x="946" y="601"/>
                  <a:pt x="945" y="596"/>
                </a:cubicBezTo>
                <a:cubicBezTo>
                  <a:pt x="944" y="585"/>
                  <a:pt x="943" y="575"/>
                  <a:pt x="939" y="564"/>
                </a:cubicBezTo>
                <a:cubicBezTo>
                  <a:pt x="924" y="533"/>
                  <a:pt x="927" y="518"/>
                  <a:pt x="934" y="514"/>
                </a:cubicBezTo>
                <a:cubicBezTo>
                  <a:pt x="935" y="516"/>
                  <a:pt x="939" y="523"/>
                  <a:pt x="940" y="524"/>
                </a:cubicBezTo>
                <a:close/>
                <a:moveTo>
                  <a:pt x="936" y="573"/>
                </a:moveTo>
                <a:cubicBezTo>
                  <a:pt x="923" y="578"/>
                  <a:pt x="923" y="578"/>
                  <a:pt x="923" y="578"/>
                </a:cubicBezTo>
                <a:cubicBezTo>
                  <a:pt x="923" y="576"/>
                  <a:pt x="923" y="575"/>
                  <a:pt x="922" y="573"/>
                </a:cubicBezTo>
                <a:cubicBezTo>
                  <a:pt x="934" y="569"/>
                  <a:pt x="934" y="569"/>
                  <a:pt x="934" y="569"/>
                </a:cubicBezTo>
                <a:cubicBezTo>
                  <a:pt x="934" y="570"/>
                  <a:pt x="935" y="572"/>
                  <a:pt x="936" y="573"/>
                </a:cubicBezTo>
                <a:close/>
                <a:moveTo>
                  <a:pt x="936" y="575"/>
                </a:moveTo>
                <a:cubicBezTo>
                  <a:pt x="937" y="575"/>
                  <a:pt x="938" y="580"/>
                  <a:pt x="938" y="582"/>
                </a:cubicBezTo>
                <a:cubicBezTo>
                  <a:pt x="926" y="586"/>
                  <a:pt x="926" y="586"/>
                  <a:pt x="926" y="586"/>
                </a:cubicBezTo>
                <a:cubicBezTo>
                  <a:pt x="925" y="584"/>
                  <a:pt x="924" y="582"/>
                  <a:pt x="924" y="580"/>
                </a:cubicBezTo>
                <a:lnTo>
                  <a:pt x="936" y="575"/>
                </a:lnTo>
                <a:close/>
                <a:moveTo>
                  <a:pt x="929" y="678"/>
                </a:moveTo>
                <a:cubicBezTo>
                  <a:pt x="936" y="683"/>
                  <a:pt x="936" y="683"/>
                  <a:pt x="936" y="683"/>
                </a:cubicBezTo>
                <a:cubicBezTo>
                  <a:pt x="935" y="685"/>
                  <a:pt x="934" y="686"/>
                  <a:pt x="933" y="687"/>
                </a:cubicBezTo>
                <a:cubicBezTo>
                  <a:pt x="925" y="682"/>
                  <a:pt x="925" y="682"/>
                  <a:pt x="925" y="682"/>
                </a:cubicBezTo>
                <a:cubicBezTo>
                  <a:pt x="926" y="681"/>
                  <a:pt x="928" y="679"/>
                  <a:pt x="929" y="678"/>
                </a:cubicBezTo>
                <a:close/>
                <a:moveTo>
                  <a:pt x="948" y="678"/>
                </a:moveTo>
                <a:cubicBezTo>
                  <a:pt x="963" y="676"/>
                  <a:pt x="963" y="676"/>
                  <a:pt x="963" y="676"/>
                </a:cubicBezTo>
                <a:cubicBezTo>
                  <a:pt x="924" y="703"/>
                  <a:pt x="924" y="703"/>
                  <a:pt x="924" y="703"/>
                </a:cubicBezTo>
                <a:cubicBezTo>
                  <a:pt x="924" y="703"/>
                  <a:pt x="924" y="703"/>
                  <a:pt x="924" y="703"/>
                </a:cubicBezTo>
                <a:cubicBezTo>
                  <a:pt x="931" y="696"/>
                  <a:pt x="941" y="687"/>
                  <a:pt x="948" y="678"/>
                </a:cubicBezTo>
                <a:close/>
                <a:moveTo>
                  <a:pt x="923" y="783"/>
                </a:moveTo>
                <a:cubicBezTo>
                  <a:pt x="921" y="783"/>
                  <a:pt x="919" y="784"/>
                  <a:pt x="918" y="784"/>
                </a:cubicBezTo>
                <a:cubicBezTo>
                  <a:pt x="918" y="784"/>
                  <a:pt x="918" y="784"/>
                  <a:pt x="917" y="784"/>
                </a:cubicBezTo>
                <a:cubicBezTo>
                  <a:pt x="904" y="762"/>
                  <a:pt x="904" y="762"/>
                  <a:pt x="904" y="762"/>
                </a:cubicBezTo>
                <a:cubicBezTo>
                  <a:pt x="907" y="761"/>
                  <a:pt x="910" y="759"/>
                  <a:pt x="912" y="758"/>
                </a:cubicBezTo>
                <a:lnTo>
                  <a:pt x="923" y="783"/>
                </a:lnTo>
                <a:close/>
                <a:moveTo>
                  <a:pt x="915" y="785"/>
                </a:moveTo>
                <a:cubicBezTo>
                  <a:pt x="914" y="786"/>
                  <a:pt x="913" y="787"/>
                  <a:pt x="911" y="788"/>
                </a:cubicBezTo>
                <a:cubicBezTo>
                  <a:pt x="897" y="766"/>
                  <a:pt x="897" y="766"/>
                  <a:pt x="897" y="766"/>
                </a:cubicBezTo>
                <a:cubicBezTo>
                  <a:pt x="899" y="765"/>
                  <a:pt x="901" y="764"/>
                  <a:pt x="903" y="763"/>
                </a:cubicBezTo>
                <a:lnTo>
                  <a:pt x="915" y="785"/>
                </a:lnTo>
                <a:close/>
                <a:moveTo>
                  <a:pt x="909" y="789"/>
                </a:moveTo>
                <a:cubicBezTo>
                  <a:pt x="908" y="789"/>
                  <a:pt x="906" y="790"/>
                  <a:pt x="905" y="791"/>
                </a:cubicBezTo>
                <a:cubicBezTo>
                  <a:pt x="888" y="771"/>
                  <a:pt x="888" y="771"/>
                  <a:pt x="888" y="771"/>
                </a:cubicBezTo>
                <a:cubicBezTo>
                  <a:pt x="891" y="770"/>
                  <a:pt x="893" y="768"/>
                  <a:pt x="895" y="767"/>
                </a:cubicBezTo>
                <a:lnTo>
                  <a:pt x="909" y="789"/>
                </a:lnTo>
                <a:close/>
                <a:moveTo>
                  <a:pt x="903" y="792"/>
                </a:moveTo>
                <a:cubicBezTo>
                  <a:pt x="902" y="793"/>
                  <a:pt x="900" y="795"/>
                  <a:pt x="898" y="796"/>
                </a:cubicBezTo>
                <a:cubicBezTo>
                  <a:pt x="882" y="776"/>
                  <a:pt x="882" y="776"/>
                  <a:pt x="882" y="776"/>
                </a:cubicBezTo>
                <a:cubicBezTo>
                  <a:pt x="883" y="775"/>
                  <a:pt x="885" y="774"/>
                  <a:pt x="887" y="773"/>
                </a:cubicBezTo>
                <a:lnTo>
                  <a:pt x="903" y="792"/>
                </a:lnTo>
                <a:close/>
                <a:moveTo>
                  <a:pt x="896" y="797"/>
                </a:moveTo>
                <a:cubicBezTo>
                  <a:pt x="895" y="798"/>
                  <a:pt x="893" y="800"/>
                  <a:pt x="892" y="801"/>
                </a:cubicBezTo>
                <a:cubicBezTo>
                  <a:pt x="876" y="781"/>
                  <a:pt x="876" y="781"/>
                  <a:pt x="876" y="781"/>
                </a:cubicBezTo>
                <a:cubicBezTo>
                  <a:pt x="877" y="780"/>
                  <a:pt x="879" y="779"/>
                  <a:pt x="880" y="778"/>
                </a:cubicBezTo>
                <a:lnTo>
                  <a:pt x="896" y="797"/>
                </a:lnTo>
                <a:close/>
                <a:moveTo>
                  <a:pt x="890" y="802"/>
                </a:moveTo>
                <a:cubicBezTo>
                  <a:pt x="889" y="803"/>
                  <a:pt x="887" y="804"/>
                  <a:pt x="886" y="806"/>
                </a:cubicBezTo>
                <a:cubicBezTo>
                  <a:pt x="868" y="789"/>
                  <a:pt x="868" y="789"/>
                  <a:pt x="868" y="789"/>
                </a:cubicBezTo>
                <a:cubicBezTo>
                  <a:pt x="870" y="787"/>
                  <a:pt x="872" y="785"/>
                  <a:pt x="874" y="783"/>
                </a:cubicBezTo>
                <a:lnTo>
                  <a:pt x="890" y="802"/>
                </a:lnTo>
                <a:close/>
                <a:moveTo>
                  <a:pt x="884" y="807"/>
                </a:moveTo>
                <a:cubicBezTo>
                  <a:pt x="883" y="808"/>
                  <a:pt x="881" y="810"/>
                  <a:pt x="880" y="811"/>
                </a:cubicBezTo>
                <a:cubicBezTo>
                  <a:pt x="863" y="795"/>
                  <a:pt x="863" y="795"/>
                  <a:pt x="863" y="795"/>
                </a:cubicBezTo>
                <a:cubicBezTo>
                  <a:pt x="864" y="793"/>
                  <a:pt x="865" y="792"/>
                  <a:pt x="867" y="790"/>
                </a:cubicBezTo>
                <a:lnTo>
                  <a:pt x="884" y="807"/>
                </a:lnTo>
                <a:close/>
                <a:moveTo>
                  <a:pt x="878" y="813"/>
                </a:moveTo>
                <a:cubicBezTo>
                  <a:pt x="877" y="814"/>
                  <a:pt x="876" y="815"/>
                  <a:pt x="875" y="816"/>
                </a:cubicBezTo>
                <a:cubicBezTo>
                  <a:pt x="857" y="802"/>
                  <a:pt x="857" y="802"/>
                  <a:pt x="857" y="802"/>
                </a:cubicBezTo>
                <a:cubicBezTo>
                  <a:pt x="858" y="800"/>
                  <a:pt x="860" y="798"/>
                  <a:pt x="861" y="797"/>
                </a:cubicBezTo>
                <a:lnTo>
                  <a:pt x="878" y="813"/>
                </a:lnTo>
                <a:close/>
                <a:moveTo>
                  <a:pt x="873" y="818"/>
                </a:moveTo>
                <a:cubicBezTo>
                  <a:pt x="872" y="819"/>
                  <a:pt x="871" y="820"/>
                  <a:pt x="870" y="822"/>
                </a:cubicBezTo>
                <a:cubicBezTo>
                  <a:pt x="853" y="808"/>
                  <a:pt x="853" y="808"/>
                  <a:pt x="853" y="808"/>
                </a:cubicBezTo>
                <a:cubicBezTo>
                  <a:pt x="854" y="807"/>
                  <a:pt x="855" y="805"/>
                  <a:pt x="856" y="804"/>
                </a:cubicBezTo>
                <a:lnTo>
                  <a:pt x="873" y="818"/>
                </a:lnTo>
                <a:close/>
                <a:moveTo>
                  <a:pt x="868" y="823"/>
                </a:moveTo>
                <a:cubicBezTo>
                  <a:pt x="867" y="825"/>
                  <a:pt x="866" y="827"/>
                  <a:pt x="864" y="828"/>
                </a:cubicBezTo>
                <a:cubicBezTo>
                  <a:pt x="849" y="816"/>
                  <a:pt x="849" y="816"/>
                  <a:pt x="849" y="816"/>
                </a:cubicBezTo>
                <a:cubicBezTo>
                  <a:pt x="849" y="815"/>
                  <a:pt x="850" y="814"/>
                  <a:pt x="850" y="813"/>
                </a:cubicBezTo>
                <a:cubicBezTo>
                  <a:pt x="851" y="812"/>
                  <a:pt x="851" y="811"/>
                  <a:pt x="852" y="810"/>
                </a:cubicBezTo>
                <a:lnTo>
                  <a:pt x="868" y="823"/>
                </a:lnTo>
                <a:close/>
                <a:moveTo>
                  <a:pt x="863" y="830"/>
                </a:moveTo>
                <a:cubicBezTo>
                  <a:pt x="862" y="831"/>
                  <a:pt x="861" y="832"/>
                  <a:pt x="861" y="834"/>
                </a:cubicBezTo>
                <a:cubicBezTo>
                  <a:pt x="846" y="824"/>
                  <a:pt x="846" y="824"/>
                  <a:pt x="846" y="824"/>
                </a:cubicBezTo>
                <a:cubicBezTo>
                  <a:pt x="847" y="822"/>
                  <a:pt x="847" y="820"/>
                  <a:pt x="848" y="818"/>
                </a:cubicBezTo>
                <a:lnTo>
                  <a:pt x="863" y="830"/>
                </a:lnTo>
                <a:close/>
                <a:moveTo>
                  <a:pt x="860" y="835"/>
                </a:moveTo>
                <a:cubicBezTo>
                  <a:pt x="859" y="837"/>
                  <a:pt x="858" y="838"/>
                  <a:pt x="857" y="839"/>
                </a:cubicBezTo>
                <a:cubicBezTo>
                  <a:pt x="843" y="833"/>
                  <a:pt x="843" y="833"/>
                  <a:pt x="843" y="833"/>
                </a:cubicBezTo>
                <a:cubicBezTo>
                  <a:pt x="844" y="830"/>
                  <a:pt x="844" y="828"/>
                  <a:pt x="845" y="826"/>
                </a:cubicBezTo>
                <a:lnTo>
                  <a:pt x="860" y="835"/>
                </a:lnTo>
                <a:close/>
                <a:moveTo>
                  <a:pt x="857" y="841"/>
                </a:moveTo>
                <a:cubicBezTo>
                  <a:pt x="856" y="842"/>
                  <a:pt x="856" y="843"/>
                  <a:pt x="855" y="844"/>
                </a:cubicBezTo>
                <a:cubicBezTo>
                  <a:pt x="841" y="841"/>
                  <a:pt x="841" y="841"/>
                  <a:pt x="841" y="841"/>
                </a:cubicBezTo>
                <a:cubicBezTo>
                  <a:pt x="841" y="839"/>
                  <a:pt x="842" y="837"/>
                  <a:pt x="842" y="835"/>
                </a:cubicBezTo>
                <a:lnTo>
                  <a:pt x="857" y="841"/>
                </a:lnTo>
                <a:close/>
                <a:moveTo>
                  <a:pt x="854" y="845"/>
                </a:moveTo>
                <a:cubicBezTo>
                  <a:pt x="854" y="847"/>
                  <a:pt x="853" y="848"/>
                  <a:pt x="853" y="849"/>
                </a:cubicBezTo>
                <a:cubicBezTo>
                  <a:pt x="840" y="847"/>
                  <a:pt x="840" y="847"/>
                  <a:pt x="840" y="847"/>
                </a:cubicBezTo>
                <a:cubicBezTo>
                  <a:pt x="840" y="846"/>
                  <a:pt x="840" y="844"/>
                  <a:pt x="840" y="843"/>
                </a:cubicBezTo>
                <a:lnTo>
                  <a:pt x="854" y="845"/>
                </a:lnTo>
                <a:close/>
                <a:moveTo>
                  <a:pt x="852" y="851"/>
                </a:moveTo>
                <a:cubicBezTo>
                  <a:pt x="851" y="852"/>
                  <a:pt x="851" y="854"/>
                  <a:pt x="850" y="855"/>
                </a:cubicBezTo>
                <a:cubicBezTo>
                  <a:pt x="838" y="854"/>
                  <a:pt x="838" y="854"/>
                  <a:pt x="838" y="854"/>
                </a:cubicBezTo>
                <a:cubicBezTo>
                  <a:pt x="839" y="852"/>
                  <a:pt x="839" y="851"/>
                  <a:pt x="839" y="849"/>
                </a:cubicBezTo>
                <a:lnTo>
                  <a:pt x="852" y="851"/>
                </a:lnTo>
                <a:close/>
                <a:moveTo>
                  <a:pt x="863" y="891"/>
                </a:moveTo>
                <a:cubicBezTo>
                  <a:pt x="864" y="892"/>
                  <a:pt x="869" y="893"/>
                  <a:pt x="870" y="893"/>
                </a:cubicBezTo>
                <a:cubicBezTo>
                  <a:pt x="869" y="895"/>
                  <a:pt x="869" y="898"/>
                  <a:pt x="868" y="901"/>
                </a:cubicBezTo>
                <a:cubicBezTo>
                  <a:pt x="867" y="901"/>
                  <a:pt x="865" y="901"/>
                  <a:pt x="863" y="901"/>
                </a:cubicBezTo>
                <a:cubicBezTo>
                  <a:pt x="861" y="900"/>
                  <a:pt x="859" y="901"/>
                  <a:pt x="858" y="903"/>
                </a:cubicBezTo>
                <a:cubicBezTo>
                  <a:pt x="848" y="901"/>
                  <a:pt x="848" y="901"/>
                  <a:pt x="848" y="901"/>
                </a:cubicBezTo>
                <a:cubicBezTo>
                  <a:pt x="848" y="897"/>
                  <a:pt x="848" y="892"/>
                  <a:pt x="848" y="887"/>
                </a:cubicBezTo>
                <a:cubicBezTo>
                  <a:pt x="849" y="881"/>
                  <a:pt x="850" y="875"/>
                  <a:pt x="852" y="870"/>
                </a:cubicBezTo>
                <a:cubicBezTo>
                  <a:pt x="864" y="873"/>
                  <a:pt x="864" y="873"/>
                  <a:pt x="864" y="873"/>
                </a:cubicBezTo>
                <a:cubicBezTo>
                  <a:pt x="863" y="877"/>
                  <a:pt x="871" y="879"/>
                  <a:pt x="872" y="880"/>
                </a:cubicBezTo>
                <a:cubicBezTo>
                  <a:pt x="872" y="881"/>
                  <a:pt x="872" y="882"/>
                  <a:pt x="872" y="884"/>
                </a:cubicBezTo>
                <a:cubicBezTo>
                  <a:pt x="871" y="883"/>
                  <a:pt x="866" y="882"/>
                  <a:pt x="864" y="882"/>
                </a:cubicBezTo>
                <a:cubicBezTo>
                  <a:pt x="859" y="882"/>
                  <a:pt x="858" y="890"/>
                  <a:pt x="863" y="891"/>
                </a:cubicBezTo>
                <a:close/>
                <a:moveTo>
                  <a:pt x="859" y="924"/>
                </a:moveTo>
                <a:cubicBezTo>
                  <a:pt x="861" y="925"/>
                  <a:pt x="866" y="926"/>
                  <a:pt x="867" y="926"/>
                </a:cubicBezTo>
                <a:cubicBezTo>
                  <a:pt x="867" y="928"/>
                  <a:pt x="867" y="930"/>
                  <a:pt x="867" y="932"/>
                </a:cubicBezTo>
                <a:cubicBezTo>
                  <a:pt x="865" y="932"/>
                  <a:pt x="864" y="932"/>
                  <a:pt x="863" y="933"/>
                </a:cubicBezTo>
                <a:cubicBezTo>
                  <a:pt x="861" y="933"/>
                  <a:pt x="860" y="935"/>
                  <a:pt x="859" y="937"/>
                </a:cubicBezTo>
                <a:cubicBezTo>
                  <a:pt x="850" y="935"/>
                  <a:pt x="850" y="935"/>
                  <a:pt x="850" y="935"/>
                </a:cubicBezTo>
                <a:cubicBezTo>
                  <a:pt x="849" y="926"/>
                  <a:pt x="848" y="916"/>
                  <a:pt x="847" y="904"/>
                </a:cubicBezTo>
                <a:cubicBezTo>
                  <a:pt x="858" y="906"/>
                  <a:pt x="858" y="906"/>
                  <a:pt x="858" y="906"/>
                </a:cubicBezTo>
                <a:cubicBezTo>
                  <a:pt x="859" y="907"/>
                  <a:pt x="861" y="908"/>
                  <a:pt x="863" y="909"/>
                </a:cubicBezTo>
                <a:cubicBezTo>
                  <a:pt x="864" y="909"/>
                  <a:pt x="866" y="910"/>
                  <a:pt x="867" y="910"/>
                </a:cubicBezTo>
                <a:cubicBezTo>
                  <a:pt x="867" y="912"/>
                  <a:pt x="867" y="915"/>
                  <a:pt x="867" y="917"/>
                </a:cubicBezTo>
                <a:cubicBezTo>
                  <a:pt x="866" y="917"/>
                  <a:pt x="861" y="918"/>
                  <a:pt x="859" y="919"/>
                </a:cubicBezTo>
                <a:cubicBezTo>
                  <a:pt x="857" y="920"/>
                  <a:pt x="857" y="923"/>
                  <a:pt x="859" y="924"/>
                </a:cubicBezTo>
                <a:close/>
                <a:moveTo>
                  <a:pt x="850" y="857"/>
                </a:moveTo>
                <a:cubicBezTo>
                  <a:pt x="849" y="858"/>
                  <a:pt x="849" y="860"/>
                  <a:pt x="848" y="861"/>
                </a:cubicBezTo>
                <a:cubicBezTo>
                  <a:pt x="838" y="860"/>
                  <a:pt x="838" y="860"/>
                  <a:pt x="838" y="860"/>
                </a:cubicBezTo>
                <a:cubicBezTo>
                  <a:pt x="838" y="859"/>
                  <a:pt x="838" y="857"/>
                  <a:pt x="838" y="856"/>
                </a:cubicBezTo>
                <a:lnTo>
                  <a:pt x="850" y="857"/>
                </a:lnTo>
                <a:close/>
                <a:moveTo>
                  <a:pt x="848" y="863"/>
                </a:moveTo>
                <a:cubicBezTo>
                  <a:pt x="847" y="864"/>
                  <a:pt x="847" y="866"/>
                  <a:pt x="847" y="867"/>
                </a:cubicBezTo>
                <a:cubicBezTo>
                  <a:pt x="837" y="866"/>
                  <a:pt x="837" y="866"/>
                  <a:pt x="837" y="866"/>
                </a:cubicBezTo>
                <a:cubicBezTo>
                  <a:pt x="837" y="865"/>
                  <a:pt x="837" y="864"/>
                  <a:pt x="837" y="863"/>
                </a:cubicBezTo>
                <a:cubicBezTo>
                  <a:pt x="837" y="863"/>
                  <a:pt x="837" y="862"/>
                  <a:pt x="837" y="862"/>
                </a:cubicBezTo>
                <a:lnTo>
                  <a:pt x="848" y="863"/>
                </a:lnTo>
                <a:close/>
                <a:moveTo>
                  <a:pt x="846" y="869"/>
                </a:moveTo>
                <a:cubicBezTo>
                  <a:pt x="846" y="870"/>
                  <a:pt x="845" y="871"/>
                  <a:pt x="845" y="872"/>
                </a:cubicBezTo>
                <a:cubicBezTo>
                  <a:pt x="836" y="872"/>
                  <a:pt x="836" y="872"/>
                  <a:pt x="836" y="872"/>
                </a:cubicBezTo>
                <a:cubicBezTo>
                  <a:pt x="836" y="871"/>
                  <a:pt x="837" y="869"/>
                  <a:pt x="837" y="868"/>
                </a:cubicBezTo>
                <a:lnTo>
                  <a:pt x="846" y="869"/>
                </a:lnTo>
                <a:close/>
                <a:moveTo>
                  <a:pt x="845" y="874"/>
                </a:moveTo>
                <a:cubicBezTo>
                  <a:pt x="844" y="876"/>
                  <a:pt x="844" y="877"/>
                  <a:pt x="844" y="878"/>
                </a:cubicBezTo>
                <a:cubicBezTo>
                  <a:pt x="836" y="878"/>
                  <a:pt x="836" y="878"/>
                  <a:pt x="836" y="878"/>
                </a:cubicBezTo>
                <a:cubicBezTo>
                  <a:pt x="836" y="876"/>
                  <a:pt x="836" y="875"/>
                  <a:pt x="836" y="874"/>
                </a:cubicBezTo>
                <a:lnTo>
                  <a:pt x="845" y="874"/>
                </a:lnTo>
                <a:close/>
                <a:moveTo>
                  <a:pt x="843" y="880"/>
                </a:moveTo>
                <a:cubicBezTo>
                  <a:pt x="843" y="882"/>
                  <a:pt x="843" y="884"/>
                  <a:pt x="842" y="886"/>
                </a:cubicBezTo>
                <a:cubicBezTo>
                  <a:pt x="836" y="886"/>
                  <a:pt x="836" y="886"/>
                  <a:pt x="836" y="886"/>
                </a:cubicBezTo>
                <a:cubicBezTo>
                  <a:pt x="836" y="884"/>
                  <a:pt x="836" y="882"/>
                  <a:pt x="836" y="880"/>
                </a:cubicBezTo>
                <a:lnTo>
                  <a:pt x="843" y="880"/>
                </a:lnTo>
                <a:close/>
                <a:moveTo>
                  <a:pt x="842" y="888"/>
                </a:moveTo>
                <a:cubicBezTo>
                  <a:pt x="842" y="889"/>
                  <a:pt x="842" y="891"/>
                  <a:pt x="842" y="892"/>
                </a:cubicBezTo>
                <a:cubicBezTo>
                  <a:pt x="836" y="892"/>
                  <a:pt x="836" y="892"/>
                  <a:pt x="836" y="892"/>
                </a:cubicBezTo>
                <a:cubicBezTo>
                  <a:pt x="836" y="890"/>
                  <a:pt x="836" y="889"/>
                  <a:pt x="836" y="888"/>
                </a:cubicBezTo>
                <a:lnTo>
                  <a:pt x="842" y="888"/>
                </a:lnTo>
                <a:close/>
                <a:moveTo>
                  <a:pt x="841" y="894"/>
                </a:moveTo>
                <a:cubicBezTo>
                  <a:pt x="841" y="896"/>
                  <a:pt x="841" y="897"/>
                  <a:pt x="841" y="899"/>
                </a:cubicBezTo>
                <a:cubicBezTo>
                  <a:pt x="837" y="899"/>
                  <a:pt x="837" y="899"/>
                  <a:pt x="837" y="899"/>
                </a:cubicBezTo>
                <a:cubicBezTo>
                  <a:pt x="837" y="897"/>
                  <a:pt x="837" y="895"/>
                  <a:pt x="837" y="894"/>
                </a:cubicBezTo>
                <a:lnTo>
                  <a:pt x="841" y="894"/>
                </a:lnTo>
                <a:close/>
                <a:moveTo>
                  <a:pt x="841" y="901"/>
                </a:moveTo>
                <a:cubicBezTo>
                  <a:pt x="841" y="903"/>
                  <a:pt x="841" y="905"/>
                  <a:pt x="841" y="907"/>
                </a:cubicBezTo>
                <a:cubicBezTo>
                  <a:pt x="838" y="907"/>
                  <a:pt x="838" y="907"/>
                  <a:pt x="838" y="907"/>
                </a:cubicBezTo>
                <a:cubicBezTo>
                  <a:pt x="838" y="905"/>
                  <a:pt x="838" y="903"/>
                  <a:pt x="837" y="901"/>
                </a:cubicBezTo>
                <a:lnTo>
                  <a:pt x="841" y="901"/>
                </a:lnTo>
                <a:close/>
                <a:moveTo>
                  <a:pt x="841" y="909"/>
                </a:moveTo>
                <a:cubicBezTo>
                  <a:pt x="841" y="912"/>
                  <a:pt x="841" y="916"/>
                  <a:pt x="841" y="919"/>
                </a:cubicBezTo>
                <a:cubicBezTo>
                  <a:pt x="840" y="916"/>
                  <a:pt x="839" y="912"/>
                  <a:pt x="839" y="909"/>
                </a:cubicBezTo>
                <a:lnTo>
                  <a:pt x="841" y="909"/>
                </a:lnTo>
                <a:close/>
                <a:moveTo>
                  <a:pt x="851" y="938"/>
                </a:moveTo>
                <a:cubicBezTo>
                  <a:pt x="860" y="940"/>
                  <a:pt x="860" y="940"/>
                  <a:pt x="860" y="940"/>
                </a:cubicBezTo>
                <a:cubicBezTo>
                  <a:pt x="861" y="941"/>
                  <a:pt x="862" y="942"/>
                  <a:pt x="864" y="942"/>
                </a:cubicBezTo>
                <a:cubicBezTo>
                  <a:pt x="865" y="942"/>
                  <a:pt x="868" y="942"/>
                  <a:pt x="868" y="942"/>
                </a:cubicBezTo>
                <a:cubicBezTo>
                  <a:pt x="868" y="944"/>
                  <a:pt x="869" y="946"/>
                  <a:pt x="869" y="948"/>
                </a:cubicBezTo>
                <a:cubicBezTo>
                  <a:pt x="869" y="948"/>
                  <a:pt x="864" y="949"/>
                  <a:pt x="863" y="950"/>
                </a:cubicBezTo>
                <a:cubicBezTo>
                  <a:pt x="862" y="952"/>
                  <a:pt x="862" y="953"/>
                  <a:pt x="863" y="955"/>
                </a:cubicBezTo>
                <a:cubicBezTo>
                  <a:pt x="864" y="956"/>
                  <a:pt x="870" y="957"/>
                  <a:pt x="871" y="957"/>
                </a:cubicBezTo>
                <a:cubicBezTo>
                  <a:pt x="871" y="958"/>
                  <a:pt x="871" y="959"/>
                  <a:pt x="871" y="960"/>
                </a:cubicBezTo>
                <a:cubicBezTo>
                  <a:pt x="871" y="960"/>
                  <a:pt x="864" y="964"/>
                  <a:pt x="866" y="967"/>
                </a:cubicBezTo>
                <a:cubicBezTo>
                  <a:pt x="867" y="969"/>
                  <a:pt x="873" y="969"/>
                  <a:pt x="874" y="969"/>
                </a:cubicBezTo>
                <a:cubicBezTo>
                  <a:pt x="874" y="971"/>
                  <a:pt x="874" y="972"/>
                  <a:pt x="875" y="974"/>
                </a:cubicBezTo>
                <a:cubicBezTo>
                  <a:pt x="874" y="974"/>
                  <a:pt x="871" y="975"/>
                  <a:pt x="869" y="976"/>
                </a:cubicBezTo>
                <a:cubicBezTo>
                  <a:pt x="859" y="967"/>
                  <a:pt x="859" y="967"/>
                  <a:pt x="859" y="967"/>
                </a:cubicBezTo>
                <a:cubicBezTo>
                  <a:pt x="859" y="967"/>
                  <a:pt x="858" y="967"/>
                  <a:pt x="858" y="967"/>
                </a:cubicBezTo>
                <a:cubicBezTo>
                  <a:pt x="856" y="962"/>
                  <a:pt x="853" y="952"/>
                  <a:pt x="851" y="938"/>
                </a:cubicBezTo>
                <a:close/>
                <a:moveTo>
                  <a:pt x="887" y="915"/>
                </a:moveTo>
                <a:cubicBezTo>
                  <a:pt x="906" y="946"/>
                  <a:pt x="906" y="946"/>
                  <a:pt x="906" y="946"/>
                </a:cubicBezTo>
                <a:cubicBezTo>
                  <a:pt x="906" y="947"/>
                  <a:pt x="905" y="948"/>
                  <a:pt x="905" y="949"/>
                </a:cubicBezTo>
                <a:cubicBezTo>
                  <a:pt x="905" y="950"/>
                  <a:pt x="905" y="951"/>
                  <a:pt x="906" y="951"/>
                </a:cubicBezTo>
                <a:cubicBezTo>
                  <a:pt x="891" y="976"/>
                  <a:pt x="891" y="976"/>
                  <a:pt x="891" y="976"/>
                </a:cubicBezTo>
                <a:cubicBezTo>
                  <a:pt x="889" y="967"/>
                  <a:pt x="888" y="956"/>
                  <a:pt x="887" y="946"/>
                </a:cubicBezTo>
                <a:cubicBezTo>
                  <a:pt x="886" y="936"/>
                  <a:pt x="886" y="926"/>
                  <a:pt x="887" y="915"/>
                </a:cubicBezTo>
                <a:close/>
                <a:moveTo>
                  <a:pt x="907" y="953"/>
                </a:moveTo>
                <a:cubicBezTo>
                  <a:pt x="908" y="953"/>
                  <a:pt x="909" y="954"/>
                  <a:pt x="909" y="954"/>
                </a:cubicBezTo>
                <a:cubicBezTo>
                  <a:pt x="910" y="954"/>
                  <a:pt x="911" y="953"/>
                  <a:pt x="912" y="953"/>
                </a:cubicBezTo>
                <a:cubicBezTo>
                  <a:pt x="944" y="980"/>
                  <a:pt x="944" y="980"/>
                  <a:pt x="944" y="980"/>
                </a:cubicBezTo>
                <a:cubicBezTo>
                  <a:pt x="935" y="988"/>
                  <a:pt x="931" y="1000"/>
                  <a:pt x="929" y="1014"/>
                </a:cubicBezTo>
                <a:cubicBezTo>
                  <a:pt x="901" y="1013"/>
                  <a:pt x="901" y="1013"/>
                  <a:pt x="901" y="1013"/>
                </a:cubicBezTo>
                <a:cubicBezTo>
                  <a:pt x="897" y="1002"/>
                  <a:pt x="894" y="991"/>
                  <a:pt x="892" y="979"/>
                </a:cubicBezTo>
                <a:lnTo>
                  <a:pt x="907" y="953"/>
                </a:lnTo>
                <a:close/>
                <a:moveTo>
                  <a:pt x="937" y="1080"/>
                </a:moveTo>
                <a:cubicBezTo>
                  <a:pt x="938" y="1082"/>
                  <a:pt x="938" y="1083"/>
                  <a:pt x="938" y="1085"/>
                </a:cubicBezTo>
                <a:cubicBezTo>
                  <a:pt x="932" y="1076"/>
                  <a:pt x="925" y="1066"/>
                  <a:pt x="919" y="1057"/>
                </a:cubicBezTo>
                <a:cubicBezTo>
                  <a:pt x="931" y="1048"/>
                  <a:pt x="931" y="1048"/>
                  <a:pt x="931" y="1048"/>
                </a:cubicBezTo>
                <a:cubicBezTo>
                  <a:pt x="932" y="1061"/>
                  <a:pt x="935" y="1073"/>
                  <a:pt x="937" y="1080"/>
                </a:cubicBezTo>
                <a:close/>
                <a:moveTo>
                  <a:pt x="922" y="1124"/>
                </a:moveTo>
                <a:cubicBezTo>
                  <a:pt x="917" y="1134"/>
                  <a:pt x="917" y="1134"/>
                  <a:pt x="917" y="1134"/>
                </a:cubicBezTo>
                <a:cubicBezTo>
                  <a:pt x="916" y="1133"/>
                  <a:pt x="914" y="1132"/>
                  <a:pt x="913" y="1131"/>
                </a:cubicBezTo>
                <a:cubicBezTo>
                  <a:pt x="919" y="1121"/>
                  <a:pt x="919" y="1121"/>
                  <a:pt x="919" y="1121"/>
                </a:cubicBezTo>
                <a:cubicBezTo>
                  <a:pt x="920" y="1122"/>
                  <a:pt x="921" y="1123"/>
                  <a:pt x="922" y="1124"/>
                </a:cubicBezTo>
                <a:close/>
                <a:moveTo>
                  <a:pt x="912" y="1130"/>
                </a:moveTo>
                <a:cubicBezTo>
                  <a:pt x="910" y="1129"/>
                  <a:pt x="909" y="1127"/>
                  <a:pt x="908" y="1126"/>
                </a:cubicBezTo>
                <a:cubicBezTo>
                  <a:pt x="913" y="1117"/>
                  <a:pt x="913" y="1117"/>
                  <a:pt x="913" y="1117"/>
                </a:cubicBezTo>
                <a:cubicBezTo>
                  <a:pt x="914" y="1118"/>
                  <a:pt x="916" y="1119"/>
                  <a:pt x="917" y="1120"/>
                </a:cubicBezTo>
                <a:lnTo>
                  <a:pt x="912" y="1130"/>
                </a:lnTo>
                <a:close/>
                <a:moveTo>
                  <a:pt x="923" y="1146"/>
                </a:moveTo>
                <a:cubicBezTo>
                  <a:pt x="935" y="1157"/>
                  <a:pt x="944" y="1166"/>
                  <a:pt x="964" y="1193"/>
                </a:cubicBezTo>
                <a:cubicBezTo>
                  <a:pt x="941" y="1171"/>
                  <a:pt x="941" y="1171"/>
                  <a:pt x="941" y="1171"/>
                </a:cubicBezTo>
                <a:cubicBezTo>
                  <a:pt x="941" y="1171"/>
                  <a:pt x="942" y="1170"/>
                  <a:pt x="942" y="1170"/>
                </a:cubicBezTo>
                <a:cubicBezTo>
                  <a:pt x="942" y="1167"/>
                  <a:pt x="940" y="1166"/>
                  <a:pt x="938" y="1166"/>
                </a:cubicBezTo>
                <a:cubicBezTo>
                  <a:pt x="936" y="1166"/>
                  <a:pt x="936" y="1166"/>
                  <a:pt x="935" y="1167"/>
                </a:cubicBezTo>
                <a:cubicBezTo>
                  <a:pt x="922" y="1158"/>
                  <a:pt x="922" y="1158"/>
                  <a:pt x="922" y="1158"/>
                </a:cubicBezTo>
                <a:cubicBezTo>
                  <a:pt x="922" y="1157"/>
                  <a:pt x="922" y="1156"/>
                  <a:pt x="922" y="1155"/>
                </a:cubicBezTo>
                <a:cubicBezTo>
                  <a:pt x="922" y="1153"/>
                  <a:pt x="920" y="1150"/>
                  <a:pt x="917" y="1150"/>
                </a:cubicBezTo>
                <a:cubicBezTo>
                  <a:pt x="916" y="1150"/>
                  <a:pt x="915" y="1151"/>
                  <a:pt x="914" y="1151"/>
                </a:cubicBezTo>
                <a:cubicBezTo>
                  <a:pt x="903" y="1145"/>
                  <a:pt x="903" y="1145"/>
                  <a:pt x="903" y="1145"/>
                </a:cubicBezTo>
                <a:cubicBezTo>
                  <a:pt x="903" y="1144"/>
                  <a:pt x="904" y="1142"/>
                  <a:pt x="904" y="1141"/>
                </a:cubicBezTo>
                <a:cubicBezTo>
                  <a:pt x="904" y="1137"/>
                  <a:pt x="901" y="1134"/>
                  <a:pt x="897" y="1134"/>
                </a:cubicBezTo>
                <a:cubicBezTo>
                  <a:pt x="895" y="1134"/>
                  <a:pt x="893" y="1135"/>
                  <a:pt x="892" y="1137"/>
                </a:cubicBezTo>
                <a:cubicBezTo>
                  <a:pt x="880" y="1131"/>
                  <a:pt x="880" y="1131"/>
                  <a:pt x="880" y="1131"/>
                </a:cubicBezTo>
                <a:cubicBezTo>
                  <a:pt x="880" y="1130"/>
                  <a:pt x="880" y="1130"/>
                  <a:pt x="880" y="1129"/>
                </a:cubicBezTo>
                <a:cubicBezTo>
                  <a:pt x="880" y="1125"/>
                  <a:pt x="877" y="1121"/>
                  <a:pt x="872" y="1121"/>
                </a:cubicBezTo>
                <a:cubicBezTo>
                  <a:pt x="869" y="1121"/>
                  <a:pt x="866" y="1123"/>
                  <a:pt x="865" y="1125"/>
                </a:cubicBezTo>
                <a:cubicBezTo>
                  <a:pt x="852" y="1119"/>
                  <a:pt x="852" y="1119"/>
                  <a:pt x="852" y="1119"/>
                </a:cubicBezTo>
                <a:cubicBezTo>
                  <a:pt x="852" y="1118"/>
                  <a:pt x="852" y="1117"/>
                  <a:pt x="852" y="1116"/>
                </a:cubicBezTo>
                <a:cubicBezTo>
                  <a:pt x="852" y="1112"/>
                  <a:pt x="849" y="1108"/>
                  <a:pt x="844" y="1108"/>
                </a:cubicBezTo>
                <a:cubicBezTo>
                  <a:pt x="842" y="1108"/>
                  <a:pt x="839" y="1110"/>
                  <a:pt x="838" y="1111"/>
                </a:cubicBezTo>
                <a:cubicBezTo>
                  <a:pt x="830" y="1107"/>
                  <a:pt x="830" y="1107"/>
                  <a:pt x="830" y="1107"/>
                </a:cubicBezTo>
                <a:cubicBezTo>
                  <a:pt x="830" y="1107"/>
                  <a:pt x="831" y="1106"/>
                  <a:pt x="831" y="1106"/>
                </a:cubicBezTo>
                <a:cubicBezTo>
                  <a:pt x="838" y="1097"/>
                  <a:pt x="875" y="1116"/>
                  <a:pt x="879" y="1117"/>
                </a:cubicBezTo>
                <a:cubicBezTo>
                  <a:pt x="896" y="1125"/>
                  <a:pt x="911" y="1134"/>
                  <a:pt x="923" y="1146"/>
                </a:cubicBezTo>
                <a:close/>
                <a:moveTo>
                  <a:pt x="900" y="1141"/>
                </a:moveTo>
                <a:cubicBezTo>
                  <a:pt x="900" y="1143"/>
                  <a:pt x="899" y="1144"/>
                  <a:pt x="897" y="1144"/>
                </a:cubicBezTo>
                <a:cubicBezTo>
                  <a:pt x="896" y="1144"/>
                  <a:pt x="894" y="1143"/>
                  <a:pt x="894" y="1141"/>
                </a:cubicBezTo>
                <a:cubicBezTo>
                  <a:pt x="894" y="1140"/>
                  <a:pt x="896" y="1139"/>
                  <a:pt x="897" y="1139"/>
                </a:cubicBezTo>
                <a:cubicBezTo>
                  <a:pt x="899" y="1139"/>
                  <a:pt x="900" y="1140"/>
                  <a:pt x="900" y="1141"/>
                </a:cubicBezTo>
                <a:close/>
                <a:moveTo>
                  <a:pt x="875" y="1129"/>
                </a:moveTo>
                <a:cubicBezTo>
                  <a:pt x="875" y="1131"/>
                  <a:pt x="874" y="1133"/>
                  <a:pt x="872" y="1133"/>
                </a:cubicBezTo>
                <a:cubicBezTo>
                  <a:pt x="871" y="1133"/>
                  <a:pt x="869" y="1131"/>
                  <a:pt x="869" y="1129"/>
                </a:cubicBezTo>
                <a:cubicBezTo>
                  <a:pt x="869" y="1128"/>
                  <a:pt x="871" y="1126"/>
                  <a:pt x="872" y="1126"/>
                </a:cubicBezTo>
                <a:cubicBezTo>
                  <a:pt x="874" y="1126"/>
                  <a:pt x="875" y="1128"/>
                  <a:pt x="875" y="1129"/>
                </a:cubicBezTo>
                <a:close/>
                <a:moveTo>
                  <a:pt x="848" y="1117"/>
                </a:moveTo>
                <a:cubicBezTo>
                  <a:pt x="848" y="1118"/>
                  <a:pt x="846" y="1120"/>
                  <a:pt x="844" y="1120"/>
                </a:cubicBezTo>
                <a:cubicBezTo>
                  <a:pt x="843" y="1120"/>
                  <a:pt x="841" y="1118"/>
                  <a:pt x="841" y="1117"/>
                </a:cubicBezTo>
                <a:cubicBezTo>
                  <a:pt x="841" y="1115"/>
                  <a:pt x="843" y="1114"/>
                  <a:pt x="844" y="1114"/>
                </a:cubicBezTo>
                <a:cubicBezTo>
                  <a:pt x="846" y="1114"/>
                  <a:pt x="848" y="1115"/>
                  <a:pt x="848" y="1117"/>
                </a:cubicBezTo>
                <a:close/>
                <a:moveTo>
                  <a:pt x="967" y="1185"/>
                </a:moveTo>
                <a:cubicBezTo>
                  <a:pt x="969" y="1181"/>
                  <a:pt x="969" y="1181"/>
                  <a:pt x="969" y="1181"/>
                </a:cubicBezTo>
                <a:cubicBezTo>
                  <a:pt x="971" y="1185"/>
                  <a:pt x="973" y="1189"/>
                  <a:pt x="974" y="1194"/>
                </a:cubicBezTo>
                <a:cubicBezTo>
                  <a:pt x="973" y="1193"/>
                  <a:pt x="971" y="1190"/>
                  <a:pt x="967" y="1185"/>
                </a:cubicBezTo>
                <a:close/>
                <a:moveTo>
                  <a:pt x="974" y="1153"/>
                </a:moveTo>
                <a:cubicBezTo>
                  <a:pt x="982" y="1148"/>
                  <a:pt x="982" y="1148"/>
                  <a:pt x="982" y="1148"/>
                </a:cubicBezTo>
                <a:cubicBezTo>
                  <a:pt x="982" y="1150"/>
                  <a:pt x="983" y="1152"/>
                  <a:pt x="984" y="1153"/>
                </a:cubicBezTo>
                <a:cubicBezTo>
                  <a:pt x="975" y="1158"/>
                  <a:pt x="975" y="1158"/>
                  <a:pt x="975" y="1158"/>
                </a:cubicBezTo>
                <a:cubicBezTo>
                  <a:pt x="975" y="1156"/>
                  <a:pt x="974" y="1155"/>
                  <a:pt x="974" y="1153"/>
                </a:cubicBezTo>
                <a:close/>
                <a:moveTo>
                  <a:pt x="984" y="1155"/>
                </a:moveTo>
                <a:cubicBezTo>
                  <a:pt x="985" y="1158"/>
                  <a:pt x="986" y="1160"/>
                  <a:pt x="987" y="1162"/>
                </a:cubicBezTo>
                <a:cubicBezTo>
                  <a:pt x="979" y="1167"/>
                  <a:pt x="979" y="1167"/>
                  <a:pt x="979" y="1167"/>
                </a:cubicBezTo>
                <a:cubicBezTo>
                  <a:pt x="978" y="1165"/>
                  <a:pt x="977" y="1162"/>
                  <a:pt x="976" y="1160"/>
                </a:cubicBezTo>
                <a:lnTo>
                  <a:pt x="984" y="1155"/>
                </a:lnTo>
                <a:close/>
                <a:moveTo>
                  <a:pt x="987" y="1164"/>
                </a:moveTo>
                <a:cubicBezTo>
                  <a:pt x="988" y="1166"/>
                  <a:pt x="989" y="1169"/>
                  <a:pt x="990" y="1171"/>
                </a:cubicBezTo>
                <a:cubicBezTo>
                  <a:pt x="982" y="1175"/>
                  <a:pt x="982" y="1175"/>
                  <a:pt x="982" y="1175"/>
                </a:cubicBezTo>
                <a:cubicBezTo>
                  <a:pt x="981" y="1173"/>
                  <a:pt x="980" y="1171"/>
                  <a:pt x="980" y="1169"/>
                </a:cubicBezTo>
                <a:lnTo>
                  <a:pt x="987" y="1164"/>
                </a:lnTo>
                <a:close/>
                <a:moveTo>
                  <a:pt x="991" y="1173"/>
                </a:moveTo>
                <a:cubicBezTo>
                  <a:pt x="991" y="1175"/>
                  <a:pt x="992" y="1177"/>
                  <a:pt x="993" y="1179"/>
                </a:cubicBezTo>
                <a:cubicBezTo>
                  <a:pt x="985" y="1184"/>
                  <a:pt x="985" y="1184"/>
                  <a:pt x="985" y="1184"/>
                </a:cubicBezTo>
                <a:cubicBezTo>
                  <a:pt x="985" y="1183"/>
                  <a:pt x="984" y="1182"/>
                  <a:pt x="984" y="1181"/>
                </a:cubicBezTo>
                <a:cubicBezTo>
                  <a:pt x="984" y="1179"/>
                  <a:pt x="983" y="1178"/>
                  <a:pt x="983" y="1177"/>
                </a:cubicBezTo>
                <a:lnTo>
                  <a:pt x="991" y="1173"/>
                </a:lnTo>
                <a:close/>
                <a:moveTo>
                  <a:pt x="994" y="1181"/>
                </a:moveTo>
                <a:cubicBezTo>
                  <a:pt x="994" y="1183"/>
                  <a:pt x="995" y="1185"/>
                  <a:pt x="996" y="1187"/>
                </a:cubicBezTo>
                <a:cubicBezTo>
                  <a:pt x="989" y="1191"/>
                  <a:pt x="989" y="1191"/>
                  <a:pt x="989" y="1191"/>
                </a:cubicBezTo>
                <a:cubicBezTo>
                  <a:pt x="988" y="1190"/>
                  <a:pt x="988" y="1189"/>
                  <a:pt x="987" y="1188"/>
                </a:cubicBezTo>
                <a:cubicBezTo>
                  <a:pt x="987" y="1187"/>
                  <a:pt x="986" y="1186"/>
                  <a:pt x="986" y="1185"/>
                </a:cubicBezTo>
                <a:lnTo>
                  <a:pt x="994" y="1181"/>
                </a:lnTo>
                <a:close/>
                <a:moveTo>
                  <a:pt x="996" y="1189"/>
                </a:moveTo>
                <a:cubicBezTo>
                  <a:pt x="997" y="1191"/>
                  <a:pt x="998" y="1194"/>
                  <a:pt x="999" y="1196"/>
                </a:cubicBezTo>
                <a:cubicBezTo>
                  <a:pt x="993" y="1199"/>
                  <a:pt x="993" y="1199"/>
                  <a:pt x="993" y="1199"/>
                </a:cubicBezTo>
                <a:cubicBezTo>
                  <a:pt x="992" y="1197"/>
                  <a:pt x="991" y="1195"/>
                  <a:pt x="990" y="1193"/>
                </a:cubicBezTo>
                <a:lnTo>
                  <a:pt x="996" y="1189"/>
                </a:lnTo>
                <a:close/>
                <a:moveTo>
                  <a:pt x="1000" y="1198"/>
                </a:moveTo>
                <a:cubicBezTo>
                  <a:pt x="1000" y="1199"/>
                  <a:pt x="1000" y="1200"/>
                  <a:pt x="1001" y="1202"/>
                </a:cubicBezTo>
                <a:cubicBezTo>
                  <a:pt x="996" y="1205"/>
                  <a:pt x="996" y="1205"/>
                  <a:pt x="996" y="1205"/>
                </a:cubicBezTo>
                <a:cubicBezTo>
                  <a:pt x="995" y="1203"/>
                  <a:pt x="994" y="1202"/>
                  <a:pt x="994" y="1201"/>
                </a:cubicBezTo>
                <a:lnTo>
                  <a:pt x="1000" y="1198"/>
                </a:lnTo>
                <a:close/>
                <a:moveTo>
                  <a:pt x="1002" y="1204"/>
                </a:moveTo>
                <a:cubicBezTo>
                  <a:pt x="1002" y="1205"/>
                  <a:pt x="1002" y="1206"/>
                  <a:pt x="1003" y="1207"/>
                </a:cubicBezTo>
                <a:cubicBezTo>
                  <a:pt x="998" y="1210"/>
                  <a:pt x="998" y="1210"/>
                  <a:pt x="998" y="1210"/>
                </a:cubicBezTo>
                <a:cubicBezTo>
                  <a:pt x="998" y="1209"/>
                  <a:pt x="997" y="1208"/>
                  <a:pt x="997" y="1206"/>
                </a:cubicBezTo>
                <a:lnTo>
                  <a:pt x="1002" y="1204"/>
                </a:lnTo>
                <a:close/>
                <a:moveTo>
                  <a:pt x="1004" y="1209"/>
                </a:moveTo>
                <a:cubicBezTo>
                  <a:pt x="1004" y="1212"/>
                  <a:pt x="1005" y="1214"/>
                  <a:pt x="1006" y="1216"/>
                </a:cubicBezTo>
                <a:cubicBezTo>
                  <a:pt x="1002" y="1218"/>
                  <a:pt x="1002" y="1218"/>
                  <a:pt x="1002" y="1218"/>
                </a:cubicBezTo>
                <a:cubicBezTo>
                  <a:pt x="1001" y="1216"/>
                  <a:pt x="1000" y="1214"/>
                  <a:pt x="999" y="1212"/>
                </a:cubicBezTo>
                <a:lnTo>
                  <a:pt x="1004" y="1209"/>
                </a:lnTo>
                <a:close/>
                <a:moveTo>
                  <a:pt x="1014" y="1306"/>
                </a:moveTo>
                <a:cubicBezTo>
                  <a:pt x="1011" y="1307"/>
                  <a:pt x="1004" y="1310"/>
                  <a:pt x="1002" y="1310"/>
                </a:cubicBezTo>
                <a:cubicBezTo>
                  <a:pt x="1002" y="1306"/>
                  <a:pt x="1003" y="1300"/>
                  <a:pt x="1003" y="1295"/>
                </a:cubicBezTo>
                <a:cubicBezTo>
                  <a:pt x="1007" y="1298"/>
                  <a:pt x="1011" y="1302"/>
                  <a:pt x="1014" y="1306"/>
                </a:cubicBezTo>
                <a:close/>
                <a:moveTo>
                  <a:pt x="1004" y="1318"/>
                </a:moveTo>
                <a:cubicBezTo>
                  <a:pt x="1004" y="1353"/>
                  <a:pt x="1004" y="1353"/>
                  <a:pt x="1004" y="1353"/>
                </a:cubicBezTo>
                <a:cubicBezTo>
                  <a:pt x="1002" y="1351"/>
                  <a:pt x="1000" y="1348"/>
                  <a:pt x="998" y="1346"/>
                </a:cubicBezTo>
                <a:cubicBezTo>
                  <a:pt x="998" y="1313"/>
                  <a:pt x="998" y="1313"/>
                  <a:pt x="998" y="1313"/>
                </a:cubicBezTo>
                <a:cubicBezTo>
                  <a:pt x="1000" y="1314"/>
                  <a:pt x="1002" y="1316"/>
                  <a:pt x="1004" y="1318"/>
                </a:cubicBezTo>
                <a:close/>
                <a:moveTo>
                  <a:pt x="999" y="1308"/>
                </a:moveTo>
                <a:cubicBezTo>
                  <a:pt x="999" y="1308"/>
                  <a:pt x="991" y="1302"/>
                  <a:pt x="987" y="1301"/>
                </a:cubicBezTo>
                <a:cubicBezTo>
                  <a:pt x="991" y="1299"/>
                  <a:pt x="995" y="1297"/>
                  <a:pt x="998" y="1296"/>
                </a:cubicBezTo>
                <a:cubicBezTo>
                  <a:pt x="1000" y="1295"/>
                  <a:pt x="1000" y="1304"/>
                  <a:pt x="999" y="1308"/>
                </a:cubicBezTo>
                <a:close/>
                <a:moveTo>
                  <a:pt x="976" y="1265"/>
                </a:moveTo>
                <a:cubicBezTo>
                  <a:pt x="976" y="1261"/>
                  <a:pt x="976" y="1261"/>
                  <a:pt x="976" y="1261"/>
                </a:cubicBezTo>
                <a:cubicBezTo>
                  <a:pt x="978" y="1262"/>
                  <a:pt x="980" y="1262"/>
                  <a:pt x="982" y="1263"/>
                </a:cubicBezTo>
                <a:cubicBezTo>
                  <a:pt x="982" y="1266"/>
                  <a:pt x="982" y="1266"/>
                  <a:pt x="982" y="1266"/>
                </a:cubicBezTo>
                <a:cubicBezTo>
                  <a:pt x="980" y="1265"/>
                  <a:pt x="978" y="1265"/>
                  <a:pt x="976" y="1265"/>
                </a:cubicBezTo>
                <a:close/>
                <a:moveTo>
                  <a:pt x="981" y="1299"/>
                </a:moveTo>
                <a:cubicBezTo>
                  <a:pt x="976" y="1298"/>
                  <a:pt x="970" y="1296"/>
                  <a:pt x="965" y="1295"/>
                </a:cubicBezTo>
                <a:cubicBezTo>
                  <a:pt x="969" y="1291"/>
                  <a:pt x="972" y="1288"/>
                  <a:pt x="976" y="1284"/>
                </a:cubicBezTo>
                <a:cubicBezTo>
                  <a:pt x="977" y="1288"/>
                  <a:pt x="979" y="1294"/>
                  <a:pt x="981" y="1299"/>
                </a:cubicBezTo>
                <a:close/>
                <a:moveTo>
                  <a:pt x="973" y="1301"/>
                </a:moveTo>
                <a:cubicBezTo>
                  <a:pt x="973" y="1362"/>
                  <a:pt x="973" y="1362"/>
                  <a:pt x="973" y="1362"/>
                </a:cubicBezTo>
                <a:cubicBezTo>
                  <a:pt x="972" y="1363"/>
                  <a:pt x="971" y="1364"/>
                  <a:pt x="969" y="1365"/>
                </a:cubicBezTo>
                <a:cubicBezTo>
                  <a:pt x="969" y="1300"/>
                  <a:pt x="969" y="1300"/>
                  <a:pt x="969" y="1300"/>
                </a:cubicBezTo>
                <a:cubicBezTo>
                  <a:pt x="971" y="1301"/>
                  <a:pt x="972" y="1301"/>
                  <a:pt x="973" y="1301"/>
                </a:cubicBezTo>
                <a:close/>
                <a:moveTo>
                  <a:pt x="967" y="1300"/>
                </a:moveTo>
                <a:cubicBezTo>
                  <a:pt x="967" y="1366"/>
                  <a:pt x="967" y="1366"/>
                  <a:pt x="967" y="1366"/>
                </a:cubicBezTo>
                <a:cubicBezTo>
                  <a:pt x="966" y="1367"/>
                  <a:pt x="964" y="1367"/>
                  <a:pt x="963" y="1368"/>
                </a:cubicBezTo>
                <a:cubicBezTo>
                  <a:pt x="963" y="1300"/>
                  <a:pt x="963" y="1300"/>
                  <a:pt x="963" y="1300"/>
                </a:cubicBezTo>
                <a:cubicBezTo>
                  <a:pt x="964" y="1300"/>
                  <a:pt x="966" y="1300"/>
                  <a:pt x="967" y="1300"/>
                </a:cubicBezTo>
                <a:close/>
                <a:moveTo>
                  <a:pt x="945" y="1299"/>
                </a:moveTo>
                <a:cubicBezTo>
                  <a:pt x="946" y="1293"/>
                  <a:pt x="947" y="1288"/>
                  <a:pt x="949" y="1283"/>
                </a:cubicBezTo>
                <a:cubicBezTo>
                  <a:pt x="952" y="1287"/>
                  <a:pt x="955" y="1291"/>
                  <a:pt x="959" y="1296"/>
                </a:cubicBezTo>
                <a:cubicBezTo>
                  <a:pt x="954" y="1296"/>
                  <a:pt x="949" y="1297"/>
                  <a:pt x="945" y="1299"/>
                </a:cubicBezTo>
                <a:close/>
                <a:moveTo>
                  <a:pt x="953" y="1300"/>
                </a:moveTo>
                <a:cubicBezTo>
                  <a:pt x="953" y="1369"/>
                  <a:pt x="953" y="1369"/>
                  <a:pt x="953" y="1369"/>
                </a:cubicBezTo>
                <a:cubicBezTo>
                  <a:pt x="952" y="1369"/>
                  <a:pt x="951" y="1369"/>
                  <a:pt x="950" y="1368"/>
                </a:cubicBezTo>
                <a:cubicBezTo>
                  <a:pt x="950" y="1301"/>
                  <a:pt x="950" y="1301"/>
                  <a:pt x="950" y="1301"/>
                </a:cubicBezTo>
                <a:cubicBezTo>
                  <a:pt x="951" y="1301"/>
                  <a:pt x="952" y="1301"/>
                  <a:pt x="953" y="1300"/>
                </a:cubicBezTo>
                <a:close/>
                <a:moveTo>
                  <a:pt x="948" y="1302"/>
                </a:moveTo>
                <a:cubicBezTo>
                  <a:pt x="948" y="1368"/>
                  <a:pt x="948" y="1368"/>
                  <a:pt x="948" y="1368"/>
                </a:cubicBezTo>
                <a:cubicBezTo>
                  <a:pt x="946" y="1367"/>
                  <a:pt x="945" y="1366"/>
                  <a:pt x="944" y="1365"/>
                </a:cubicBezTo>
                <a:cubicBezTo>
                  <a:pt x="944" y="1303"/>
                  <a:pt x="944" y="1303"/>
                  <a:pt x="944" y="1303"/>
                </a:cubicBezTo>
                <a:cubicBezTo>
                  <a:pt x="945" y="1303"/>
                  <a:pt x="946" y="1302"/>
                  <a:pt x="948" y="1302"/>
                </a:cubicBezTo>
                <a:close/>
                <a:moveTo>
                  <a:pt x="955" y="1300"/>
                </a:moveTo>
                <a:cubicBezTo>
                  <a:pt x="957" y="1300"/>
                  <a:pt x="959" y="1300"/>
                  <a:pt x="961" y="1300"/>
                </a:cubicBezTo>
                <a:cubicBezTo>
                  <a:pt x="961" y="1368"/>
                  <a:pt x="961" y="1368"/>
                  <a:pt x="961" y="1368"/>
                </a:cubicBezTo>
                <a:cubicBezTo>
                  <a:pt x="959" y="1368"/>
                  <a:pt x="957" y="1369"/>
                  <a:pt x="955" y="1369"/>
                </a:cubicBezTo>
                <a:lnTo>
                  <a:pt x="955" y="1300"/>
                </a:lnTo>
                <a:close/>
                <a:moveTo>
                  <a:pt x="945" y="1262"/>
                </a:moveTo>
                <a:cubicBezTo>
                  <a:pt x="944" y="1253"/>
                  <a:pt x="944" y="1253"/>
                  <a:pt x="944" y="1253"/>
                </a:cubicBezTo>
                <a:cubicBezTo>
                  <a:pt x="946" y="1253"/>
                  <a:pt x="949" y="1254"/>
                  <a:pt x="951" y="1254"/>
                </a:cubicBezTo>
                <a:cubicBezTo>
                  <a:pt x="952" y="1262"/>
                  <a:pt x="952" y="1262"/>
                  <a:pt x="952" y="1262"/>
                </a:cubicBezTo>
                <a:cubicBezTo>
                  <a:pt x="950" y="1262"/>
                  <a:pt x="947" y="1262"/>
                  <a:pt x="945" y="1262"/>
                </a:cubicBezTo>
                <a:close/>
                <a:moveTo>
                  <a:pt x="927" y="1310"/>
                </a:moveTo>
                <a:cubicBezTo>
                  <a:pt x="927" y="1310"/>
                  <a:pt x="925" y="1299"/>
                  <a:pt x="924" y="1294"/>
                </a:cubicBezTo>
                <a:cubicBezTo>
                  <a:pt x="929" y="1296"/>
                  <a:pt x="934" y="1299"/>
                  <a:pt x="939" y="1301"/>
                </a:cubicBezTo>
                <a:cubicBezTo>
                  <a:pt x="936" y="1303"/>
                  <a:pt x="929" y="1308"/>
                  <a:pt x="927" y="1310"/>
                </a:cubicBezTo>
                <a:close/>
                <a:moveTo>
                  <a:pt x="935" y="1309"/>
                </a:moveTo>
                <a:cubicBezTo>
                  <a:pt x="935" y="1357"/>
                  <a:pt x="935" y="1357"/>
                  <a:pt x="935" y="1357"/>
                </a:cubicBezTo>
                <a:cubicBezTo>
                  <a:pt x="934" y="1356"/>
                  <a:pt x="933" y="1354"/>
                  <a:pt x="931" y="1353"/>
                </a:cubicBezTo>
                <a:cubicBezTo>
                  <a:pt x="931" y="1313"/>
                  <a:pt x="931" y="1313"/>
                  <a:pt x="931" y="1313"/>
                </a:cubicBezTo>
                <a:cubicBezTo>
                  <a:pt x="933" y="1312"/>
                  <a:pt x="934" y="1311"/>
                  <a:pt x="935" y="1309"/>
                </a:cubicBezTo>
                <a:close/>
                <a:moveTo>
                  <a:pt x="929" y="1316"/>
                </a:moveTo>
                <a:cubicBezTo>
                  <a:pt x="929" y="1349"/>
                  <a:pt x="929" y="1349"/>
                  <a:pt x="929" y="1349"/>
                </a:cubicBezTo>
                <a:cubicBezTo>
                  <a:pt x="924" y="1339"/>
                  <a:pt x="923" y="1327"/>
                  <a:pt x="929" y="1316"/>
                </a:cubicBezTo>
                <a:close/>
                <a:moveTo>
                  <a:pt x="937" y="1360"/>
                </a:moveTo>
                <a:cubicBezTo>
                  <a:pt x="937" y="1308"/>
                  <a:pt x="937" y="1308"/>
                  <a:pt x="937" y="1308"/>
                </a:cubicBezTo>
                <a:cubicBezTo>
                  <a:pt x="937" y="1307"/>
                  <a:pt x="938" y="1307"/>
                  <a:pt x="938" y="1307"/>
                </a:cubicBezTo>
                <a:cubicBezTo>
                  <a:pt x="939" y="1306"/>
                  <a:pt x="941" y="1305"/>
                  <a:pt x="942" y="1304"/>
                </a:cubicBezTo>
                <a:cubicBezTo>
                  <a:pt x="942" y="1364"/>
                  <a:pt x="942" y="1364"/>
                  <a:pt x="942" y="1364"/>
                </a:cubicBezTo>
                <a:cubicBezTo>
                  <a:pt x="940" y="1363"/>
                  <a:pt x="939" y="1361"/>
                  <a:pt x="937" y="1360"/>
                </a:cubicBezTo>
                <a:cubicBezTo>
                  <a:pt x="937" y="1360"/>
                  <a:pt x="937" y="1360"/>
                  <a:pt x="937" y="1360"/>
                </a:cubicBezTo>
                <a:close/>
                <a:moveTo>
                  <a:pt x="922" y="1262"/>
                </a:moveTo>
                <a:cubicBezTo>
                  <a:pt x="921" y="1252"/>
                  <a:pt x="921" y="1252"/>
                  <a:pt x="921" y="1252"/>
                </a:cubicBezTo>
                <a:cubicBezTo>
                  <a:pt x="923" y="1252"/>
                  <a:pt x="925" y="1252"/>
                  <a:pt x="927" y="1252"/>
                </a:cubicBezTo>
                <a:cubicBezTo>
                  <a:pt x="928" y="1262"/>
                  <a:pt x="928" y="1262"/>
                  <a:pt x="928" y="1262"/>
                </a:cubicBezTo>
                <a:cubicBezTo>
                  <a:pt x="926" y="1262"/>
                  <a:pt x="924" y="1262"/>
                  <a:pt x="922" y="1262"/>
                </a:cubicBezTo>
                <a:close/>
                <a:moveTo>
                  <a:pt x="924" y="1314"/>
                </a:moveTo>
                <a:cubicBezTo>
                  <a:pt x="919" y="1315"/>
                  <a:pt x="914" y="1315"/>
                  <a:pt x="909" y="1314"/>
                </a:cubicBezTo>
                <a:cubicBezTo>
                  <a:pt x="911" y="1307"/>
                  <a:pt x="915" y="1300"/>
                  <a:pt x="920" y="1294"/>
                </a:cubicBezTo>
                <a:cubicBezTo>
                  <a:pt x="921" y="1299"/>
                  <a:pt x="924" y="1308"/>
                  <a:pt x="924" y="1314"/>
                </a:cubicBezTo>
                <a:close/>
                <a:moveTo>
                  <a:pt x="923" y="1318"/>
                </a:moveTo>
                <a:cubicBezTo>
                  <a:pt x="921" y="1322"/>
                  <a:pt x="920" y="1327"/>
                  <a:pt x="920" y="1332"/>
                </a:cubicBezTo>
                <a:cubicBezTo>
                  <a:pt x="915" y="1328"/>
                  <a:pt x="912" y="1323"/>
                  <a:pt x="909" y="1318"/>
                </a:cubicBezTo>
                <a:cubicBezTo>
                  <a:pt x="913" y="1318"/>
                  <a:pt x="919" y="1319"/>
                  <a:pt x="923" y="1318"/>
                </a:cubicBezTo>
                <a:close/>
                <a:moveTo>
                  <a:pt x="907" y="1322"/>
                </a:moveTo>
                <a:cubicBezTo>
                  <a:pt x="909" y="1325"/>
                  <a:pt x="912" y="1329"/>
                  <a:pt x="915" y="1332"/>
                </a:cubicBezTo>
                <a:cubicBezTo>
                  <a:pt x="916" y="1334"/>
                  <a:pt x="920" y="1335"/>
                  <a:pt x="918" y="1337"/>
                </a:cubicBezTo>
                <a:cubicBezTo>
                  <a:pt x="915" y="1340"/>
                  <a:pt x="913" y="1342"/>
                  <a:pt x="910" y="1345"/>
                </a:cubicBezTo>
                <a:cubicBezTo>
                  <a:pt x="907" y="1338"/>
                  <a:pt x="906" y="1330"/>
                  <a:pt x="907" y="1322"/>
                </a:cubicBezTo>
                <a:close/>
                <a:moveTo>
                  <a:pt x="921" y="1339"/>
                </a:moveTo>
                <a:cubicBezTo>
                  <a:pt x="921" y="1344"/>
                  <a:pt x="923" y="1348"/>
                  <a:pt x="925" y="1352"/>
                </a:cubicBezTo>
                <a:cubicBezTo>
                  <a:pt x="922" y="1350"/>
                  <a:pt x="918" y="1350"/>
                  <a:pt x="915" y="1349"/>
                </a:cubicBezTo>
                <a:cubicBezTo>
                  <a:pt x="910" y="1348"/>
                  <a:pt x="916" y="1343"/>
                  <a:pt x="921" y="1339"/>
                </a:cubicBezTo>
                <a:close/>
                <a:moveTo>
                  <a:pt x="925" y="1355"/>
                </a:moveTo>
                <a:cubicBezTo>
                  <a:pt x="925" y="1356"/>
                  <a:pt x="922" y="1359"/>
                  <a:pt x="922" y="1360"/>
                </a:cubicBezTo>
                <a:cubicBezTo>
                  <a:pt x="921" y="1359"/>
                  <a:pt x="920" y="1358"/>
                  <a:pt x="919" y="1357"/>
                </a:cubicBezTo>
                <a:cubicBezTo>
                  <a:pt x="918" y="1356"/>
                  <a:pt x="916" y="1355"/>
                  <a:pt x="915" y="1353"/>
                </a:cubicBezTo>
                <a:cubicBezTo>
                  <a:pt x="918" y="1354"/>
                  <a:pt x="922" y="1354"/>
                  <a:pt x="925" y="1355"/>
                </a:cubicBezTo>
                <a:close/>
                <a:moveTo>
                  <a:pt x="928" y="1358"/>
                </a:moveTo>
                <a:cubicBezTo>
                  <a:pt x="931" y="1361"/>
                  <a:pt x="935" y="1364"/>
                  <a:pt x="939" y="1367"/>
                </a:cubicBezTo>
                <a:cubicBezTo>
                  <a:pt x="934" y="1366"/>
                  <a:pt x="929" y="1364"/>
                  <a:pt x="925" y="1362"/>
                </a:cubicBezTo>
                <a:cubicBezTo>
                  <a:pt x="926" y="1361"/>
                  <a:pt x="928" y="1359"/>
                  <a:pt x="928" y="1358"/>
                </a:cubicBezTo>
                <a:close/>
                <a:moveTo>
                  <a:pt x="961" y="1386"/>
                </a:moveTo>
                <a:cubicBezTo>
                  <a:pt x="965" y="1386"/>
                  <a:pt x="970" y="1384"/>
                  <a:pt x="975" y="1381"/>
                </a:cubicBezTo>
                <a:cubicBezTo>
                  <a:pt x="981" y="1396"/>
                  <a:pt x="981" y="1396"/>
                  <a:pt x="981" y="1396"/>
                </a:cubicBezTo>
                <a:cubicBezTo>
                  <a:pt x="980" y="1397"/>
                  <a:pt x="980" y="1398"/>
                  <a:pt x="980" y="1399"/>
                </a:cubicBezTo>
                <a:cubicBezTo>
                  <a:pt x="964" y="1400"/>
                  <a:pt x="964" y="1400"/>
                  <a:pt x="964" y="1400"/>
                </a:cubicBezTo>
                <a:cubicBezTo>
                  <a:pt x="963" y="1398"/>
                  <a:pt x="961" y="1397"/>
                  <a:pt x="960" y="1397"/>
                </a:cubicBezTo>
                <a:cubicBezTo>
                  <a:pt x="959" y="1397"/>
                  <a:pt x="958" y="1397"/>
                  <a:pt x="958" y="1397"/>
                </a:cubicBezTo>
                <a:cubicBezTo>
                  <a:pt x="936" y="1386"/>
                  <a:pt x="936" y="1386"/>
                  <a:pt x="936" y="1386"/>
                </a:cubicBezTo>
                <a:cubicBezTo>
                  <a:pt x="944" y="1388"/>
                  <a:pt x="953" y="1388"/>
                  <a:pt x="961" y="1386"/>
                </a:cubicBezTo>
                <a:close/>
                <a:moveTo>
                  <a:pt x="958" y="1405"/>
                </a:moveTo>
                <a:cubicBezTo>
                  <a:pt x="959" y="1405"/>
                  <a:pt x="959" y="1405"/>
                  <a:pt x="960" y="1405"/>
                </a:cubicBezTo>
                <a:cubicBezTo>
                  <a:pt x="962" y="1405"/>
                  <a:pt x="963" y="1404"/>
                  <a:pt x="964" y="1402"/>
                </a:cubicBezTo>
                <a:cubicBezTo>
                  <a:pt x="980" y="1401"/>
                  <a:pt x="980" y="1401"/>
                  <a:pt x="980" y="1401"/>
                </a:cubicBezTo>
                <a:cubicBezTo>
                  <a:pt x="980" y="1402"/>
                  <a:pt x="982" y="1404"/>
                  <a:pt x="984" y="1404"/>
                </a:cubicBezTo>
                <a:cubicBezTo>
                  <a:pt x="992" y="1426"/>
                  <a:pt x="992" y="1426"/>
                  <a:pt x="992" y="1426"/>
                </a:cubicBezTo>
                <a:cubicBezTo>
                  <a:pt x="985" y="1427"/>
                  <a:pt x="980" y="1433"/>
                  <a:pt x="977" y="1439"/>
                </a:cubicBezTo>
                <a:cubicBezTo>
                  <a:pt x="943" y="1432"/>
                  <a:pt x="943" y="1432"/>
                  <a:pt x="943" y="1432"/>
                </a:cubicBezTo>
                <a:cubicBezTo>
                  <a:pt x="943" y="1432"/>
                  <a:pt x="944" y="1432"/>
                  <a:pt x="944" y="1431"/>
                </a:cubicBezTo>
                <a:cubicBezTo>
                  <a:pt x="944" y="1430"/>
                  <a:pt x="943" y="1429"/>
                  <a:pt x="942" y="1429"/>
                </a:cubicBezTo>
                <a:lnTo>
                  <a:pt x="958" y="1405"/>
                </a:lnTo>
                <a:close/>
                <a:moveTo>
                  <a:pt x="848" y="1629"/>
                </a:moveTo>
                <a:cubicBezTo>
                  <a:pt x="863" y="1635"/>
                  <a:pt x="875" y="1643"/>
                  <a:pt x="886" y="1653"/>
                </a:cubicBezTo>
                <a:cubicBezTo>
                  <a:pt x="906" y="1671"/>
                  <a:pt x="921" y="1696"/>
                  <a:pt x="931" y="1721"/>
                </a:cubicBezTo>
                <a:cubicBezTo>
                  <a:pt x="899" y="1720"/>
                  <a:pt x="868" y="1745"/>
                  <a:pt x="839" y="1756"/>
                </a:cubicBezTo>
                <a:cubicBezTo>
                  <a:pt x="823" y="1763"/>
                  <a:pt x="807" y="1768"/>
                  <a:pt x="789" y="1769"/>
                </a:cubicBezTo>
                <a:cubicBezTo>
                  <a:pt x="773" y="1770"/>
                  <a:pt x="760" y="1763"/>
                  <a:pt x="746" y="1757"/>
                </a:cubicBezTo>
                <a:cubicBezTo>
                  <a:pt x="750" y="1755"/>
                  <a:pt x="753" y="1753"/>
                  <a:pt x="756" y="1751"/>
                </a:cubicBezTo>
                <a:cubicBezTo>
                  <a:pt x="763" y="1756"/>
                  <a:pt x="774" y="1759"/>
                  <a:pt x="782" y="1760"/>
                </a:cubicBezTo>
                <a:cubicBezTo>
                  <a:pt x="797" y="1762"/>
                  <a:pt x="811" y="1759"/>
                  <a:pt x="825" y="1753"/>
                </a:cubicBezTo>
                <a:cubicBezTo>
                  <a:pt x="839" y="1747"/>
                  <a:pt x="853" y="1739"/>
                  <a:pt x="866" y="1732"/>
                </a:cubicBezTo>
                <a:cubicBezTo>
                  <a:pt x="881" y="1725"/>
                  <a:pt x="895" y="1720"/>
                  <a:pt x="911" y="1716"/>
                </a:cubicBezTo>
                <a:cubicBezTo>
                  <a:pt x="912" y="1716"/>
                  <a:pt x="913" y="1717"/>
                  <a:pt x="913" y="1714"/>
                </a:cubicBezTo>
                <a:cubicBezTo>
                  <a:pt x="910" y="1698"/>
                  <a:pt x="882" y="1667"/>
                  <a:pt x="862" y="1652"/>
                </a:cubicBezTo>
                <a:cubicBezTo>
                  <a:pt x="837" y="1634"/>
                  <a:pt x="810" y="1632"/>
                  <a:pt x="781" y="1639"/>
                </a:cubicBezTo>
                <a:cubicBezTo>
                  <a:pt x="781" y="1638"/>
                  <a:pt x="781" y="1637"/>
                  <a:pt x="780" y="1636"/>
                </a:cubicBezTo>
                <a:cubicBezTo>
                  <a:pt x="794" y="1628"/>
                  <a:pt x="824" y="1617"/>
                  <a:pt x="848" y="1629"/>
                </a:cubicBezTo>
                <a:close/>
                <a:moveTo>
                  <a:pt x="919" y="1760"/>
                </a:moveTo>
                <a:cubicBezTo>
                  <a:pt x="902" y="1770"/>
                  <a:pt x="902" y="1770"/>
                  <a:pt x="902" y="1770"/>
                </a:cubicBezTo>
                <a:cubicBezTo>
                  <a:pt x="901" y="1768"/>
                  <a:pt x="900" y="1767"/>
                  <a:pt x="898" y="1767"/>
                </a:cubicBezTo>
                <a:cubicBezTo>
                  <a:pt x="898" y="1767"/>
                  <a:pt x="898" y="1767"/>
                  <a:pt x="898" y="1767"/>
                </a:cubicBezTo>
                <a:cubicBezTo>
                  <a:pt x="892" y="1750"/>
                  <a:pt x="892" y="1750"/>
                  <a:pt x="892" y="1750"/>
                </a:cubicBezTo>
                <a:cubicBezTo>
                  <a:pt x="893" y="1750"/>
                  <a:pt x="893" y="1749"/>
                  <a:pt x="894" y="1749"/>
                </a:cubicBezTo>
                <a:cubicBezTo>
                  <a:pt x="895" y="1747"/>
                  <a:pt x="892" y="1742"/>
                  <a:pt x="891" y="1741"/>
                </a:cubicBezTo>
                <a:cubicBezTo>
                  <a:pt x="892" y="1741"/>
                  <a:pt x="893" y="1740"/>
                  <a:pt x="894" y="1740"/>
                </a:cubicBezTo>
                <a:cubicBezTo>
                  <a:pt x="894" y="1742"/>
                  <a:pt x="895" y="1745"/>
                  <a:pt x="897" y="1747"/>
                </a:cubicBezTo>
                <a:cubicBezTo>
                  <a:pt x="898" y="1748"/>
                  <a:pt x="899" y="1749"/>
                  <a:pt x="901" y="1748"/>
                </a:cubicBezTo>
                <a:cubicBezTo>
                  <a:pt x="903" y="1747"/>
                  <a:pt x="903" y="1745"/>
                  <a:pt x="902" y="1744"/>
                </a:cubicBezTo>
                <a:cubicBezTo>
                  <a:pt x="902" y="1742"/>
                  <a:pt x="899" y="1739"/>
                  <a:pt x="899" y="1738"/>
                </a:cubicBezTo>
                <a:cubicBezTo>
                  <a:pt x="900" y="1738"/>
                  <a:pt x="901" y="1738"/>
                  <a:pt x="902" y="1737"/>
                </a:cubicBezTo>
                <a:cubicBezTo>
                  <a:pt x="902" y="1738"/>
                  <a:pt x="903" y="1742"/>
                  <a:pt x="904" y="1743"/>
                </a:cubicBezTo>
                <a:cubicBezTo>
                  <a:pt x="906" y="1746"/>
                  <a:pt x="910" y="1744"/>
                  <a:pt x="909" y="1741"/>
                </a:cubicBezTo>
                <a:cubicBezTo>
                  <a:pt x="909" y="1740"/>
                  <a:pt x="907" y="1736"/>
                  <a:pt x="907" y="1736"/>
                </a:cubicBezTo>
                <a:cubicBezTo>
                  <a:pt x="908" y="1736"/>
                  <a:pt x="909" y="1735"/>
                  <a:pt x="909" y="1735"/>
                </a:cubicBezTo>
                <a:cubicBezTo>
                  <a:pt x="910" y="1737"/>
                  <a:pt x="910" y="1739"/>
                  <a:pt x="912" y="1740"/>
                </a:cubicBezTo>
                <a:cubicBezTo>
                  <a:pt x="914" y="1742"/>
                  <a:pt x="916" y="1741"/>
                  <a:pt x="917" y="1738"/>
                </a:cubicBezTo>
                <a:cubicBezTo>
                  <a:pt x="917" y="1737"/>
                  <a:pt x="916" y="1734"/>
                  <a:pt x="916" y="1733"/>
                </a:cubicBezTo>
                <a:cubicBezTo>
                  <a:pt x="917" y="1733"/>
                  <a:pt x="919" y="1733"/>
                  <a:pt x="920" y="1732"/>
                </a:cubicBezTo>
                <a:cubicBezTo>
                  <a:pt x="920" y="1734"/>
                  <a:pt x="920" y="1735"/>
                  <a:pt x="920" y="1736"/>
                </a:cubicBezTo>
                <a:cubicBezTo>
                  <a:pt x="920" y="1738"/>
                  <a:pt x="921" y="1739"/>
                  <a:pt x="923" y="1739"/>
                </a:cubicBezTo>
                <a:cubicBezTo>
                  <a:pt x="921" y="1754"/>
                  <a:pt x="921" y="1754"/>
                  <a:pt x="921" y="1754"/>
                </a:cubicBezTo>
                <a:cubicBezTo>
                  <a:pt x="920" y="1755"/>
                  <a:pt x="919" y="1756"/>
                  <a:pt x="919" y="1758"/>
                </a:cubicBezTo>
                <a:cubicBezTo>
                  <a:pt x="919" y="1759"/>
                  <a:pt x="919" y="1759"/>
                  <a:pt x="919" y="1760"/>
                </a:cubicBezTo>
                <a:close/>
                <a:moveTo>
                  <a:pt x="878" y="2047"/>
                </a:moveTo>
                <a:cubicBezTo>
                  <a:pt x="878" y="2047"/>
                  <a:pt x="879" y="2047"/>
                  <a:pt x="879" y="2046"/>
                </a:cubicBezTo>
                <a:cubicBezTo>
                  <a:pt x="887" y="2067"/>
                  <a:pt x="887" y="2067"/>
                  <a:pt x="887" y="2067"/>
                </a:cubicBezTo>
                <a:cubicBezTo>
                  <a:pt x="881" y="2065"/>
                  <a:pt x="875" y="2064"/>
                  <a:pt x="869" y="2063"/>
                </a:cubicBezTo>
                <a:cubicBezTo>
                  <a:pt x="877" y="2047"/>
                  <a:pt x="877" y="2047"/>
                  <a:pt x="877" y="2047"/>
                </a:cubicBezTo>
                <a:cubicBezTo>
                  <a:pt x="877" y="2047"/>
                  <a:pt x="877" y="2047"/>
                  <a:pt x="878" y="2047"/>
                </a:cubicBezTo>
                <a:close/>
                <a:moveTo>
                  <a:pt x="876" y="2020"/>
                </a:moveTo>
                <a:cubicBezTo>
                  <a:pt x="877" y="2011"/>
                  <a:pt x="877" y="2011"/>
                  <a:pt x="877" y="2011"/>
                </a:cubicBezTo>
                <a:cubicBezTo>
                  <a:pt x="878" y="2011"/>
                  <a:pt x="880" y="2011"/>
                  <a:pt x="881" y="2011"/>
                </a:cubicBezTo>
                <a:cubicBezTo>
                  <a:pt x="881" y="2020"/>
                  <a:pt x="881" y="2020"/>
                  <a:pt x="881" y="2020"/>
                </a:cubicBezTo>
                <a:cubicBezTo>
                  <a:pt x="879" y="2020"/>
                  <a:pt x="878" y="2020"/>
                  <a:pt x="876" y="2020"/>
                </a:cubicBezTo>
                <a:close/>
                <a:moveTo>
                  <a:pt x="945" y="2021"/>
                </a:moveTo>
                <a:cubicBezTo>
                  <a:pt x="942" y="2024"/>
                  <a:pt x="939" y="2026"/>
                  <a:pt x="937" y="2029"/>
                </a:cubicBezTo>
                <a:cubicBezTo>
                  <a:pt x="936" y="2024"/>
                  <a:pt x="936" y="2024"/>
                  <a:pt x="936" y="2024"/>
                </a:cubicBezTo>
                <a:cubicBezTo>
                  <a:pt x="939" y="2023"/>
                  <a:pt x="942" y="2022"/>
                  <a:pt x="945" y="2021"/>
                </a:cubicBezTo>
                <a:close/>
                <a:moveTo>
                  <a:pt x="930" y="2015"/>
                </a:moveTo>
                <a:cubicBezTo>
                  <a:pt x="927" y="2003"/>
                  <a:pt x="927" y="2003"/>
                  <a:pt x="927" y="2003"/>
                </a:cubicBezTo>
                <a:cubicBezTo>
                  <a:pt x="929" y="2003"/>
                  <a:pt x="931" y="2002"/>
                  <a:pt x="932" y="2001"/>
                </a:cubicBezTo>
                <a:cubicBezTo>
                  <a:pt x="937" y="2013"/>
                  <a:pt x="937" y="2013"/>
                  <a:pt x="937" y="2013"/>
                </a:cubicBezTo>
                <a:cubicBezTo>
                  <a:pt x="934" y="2014"/>
                  <a:pt x="932" y="2014"/>
                  <a:pt x="930" y="2015"/>
                </a:cubicBezTo>
                <a:close/>
                <a:moveTo>
                  <a:pt x="943" y="2034"/>
                </a:moveTo>
                <a:cubicBezTo>
                  <a:pt x="945" y="2036"/>
                  <a:pt x="948" y="2037"/>
                  <a:pt x="949" y="2039"/>
                </a:cubicBezTo>
                <a:cubicBezTo>
                  <a:pt x="950" y="2043"/>
                  <a:pt x="946" y="2045"/>
                  <a:pt x="943" y="2046"/>
                </a:cubicBezTo>
                <a:cubicBezTo>
                  <a:pt x="941" y="2047"/>
                  <a:pt x="936" y="2046"/>
                  <a:pt x="935" y="2046"/>
                </a:cubicBezTo>
                <a:cubicBezTo>
                  <a:pt x="937" y="2042"/>
                  <a:pt x="940" y="2038"/>
                  <a:pt x="943" y="2034"/>
                </a:cubicBezTo>
                <a:close/>
                <a:moveTo>
                  <a:pt x="1067" y="2079"/>
                </a:moveTo>
                <a:cubicBezTo>
                  <a:pt x="1065" y="2077"/>
                  <a:pt x="1063" y="2077"/>
                  <a:pt x="1061" y="2076"/>
                </a:cubicBezTo>
                <a:cubicBezTo>
                  <a:pt x="1059" y="2076"/>
                  <a:pt x="1057" y="2077"/>
                  <a:pt x="1055" y="2078"/>
                </a:cubicBezTo>
                <a:cubicBezTo>
                  <a:pt x="1055" y="2076"/>
                  <a:pt x="1054" y="2074"/>
                  <a:pt x="1052" y="2072"/>
                </a:cubicBezTo>
                <a:cubicBezTo>
                  <a:pt x="1070" y="2072"/>
                  <a:pt x="1070" y="2072"/>
                  <a:pt x="1070" y="2072"/>
                </a:cubicBezTo>
                <a:cubicBezTo>
                  <a:pt x="1070" y="2073"/>
                  <a:pt x="1069" y="2073"/>
                  <a:pt x="1069" y="2073"/>
                </a:cubicBezTo>
                <a:cubicBezTo>
                  <a:pt x="1068" y="2075"/>
                  <a:pt x="1067" y="2077"/>
                  <a:pt x="1067" y="2079"/>
                </a:cubicBezTo>
                <a:close/>
                <a:moveTo>
                  <a:pt x="1068" y="2086"/>
                </a:moveTo>
                <a:cubicBezTo>
                  <a:pt x="1064" y="2088"/>
                  <a:pt x="1058" y="2087"/>
                  <a:pt x="1053" y="2085"/>
                </a:cubicBezTo>
                <a:cubicBezTo>
                  <a:pt x="1055" y="2082"/>
                  <a:pt x="1057" y="2079"/>
                  <a:pt x="1061" y="2080"/>
                </a:cubicBezTo>
                <a:cubicBezTo>
                  <a:pt x="1065" y="2080"/>
                  <a:pt x="1066" y="2083"/>
                  <a:pt x="1068" y="2086"/>
                </a:cubicBezTo>
                <a:close/>
                <a:moveTo>
                  <a:pt x="1079" y="1960"/>
                </a:moveTo>
                <a:cubicBezTo>
                  <a:pt x="1079" y="1962"/>
                  <a:pt x="1079" y="1964"/>
                  <a:pt x="1079" y="1967"/>
                </a:cubicBezTo>
                <a:cubicBezTo>
                  <a:pt x="1077" y="1966"/>
                  <a:pt x="1076" y="1966"/>
                  <a:pt x="1077" y="1964"/>
                </a:cubicBezTo>
                <a:cubicBezTo>
                  <a:pt x="1077" y="1962"/>
                  <a:pt x="1078" y="1961"/>
                  <a:pt x="1079" y="1960"/>
                </a:cubicBezTo>
                <a:close/>
                <a:moveTo>
                  <a:pt x="1076" y="1952"/>
                </a:moveTo>
                <a:cubicBezTo>
                  <a:pt x="1077" y="1949"/>
                  <a:pt x="1079" y="1949"/>
                  <a:pt x="1079" y="1949"/>
                </a:cubicBezTo>
                <a:cubicBezTo>
                  <a:pt x="1079" y="1951"/>
                  <a:pt x="1079" y="1954"/>
                  <a:pt x="1079" y="1956"/>
                </a:cubicBezTo>
                <a:cubicBezTo>
                  <a:pt x="1078" y="1956"/>
                  <a:pt x="1076" y="1954"/>
                  <a:pt x="1076" y="1952"/>
                </a:cubicBezTo>
                <a:close/>
                <a:moveTo>
                  <a:pt x="1077" y="1971"/>
                </a:moveTo>
                <a:cubicBezTo>
                  <a:pt x="1077" y="1970"/>
                  <a:pt x="1078" y="1970"/>
                  <a:pt x="1079" y="1970"/>
                </a:cubicBezTo>
                <a:cubicBezTo>
                  <a:pt x="1079" y="1971"/>
                  <a:pt x="1079" y="1971"/>
                  <a:pt x="1079" y="1972"/>
                </a:cubicBezTo>
                <a:cubicBezTo>
                  <a:pt x="1079" y="1974"/>
                  <a:pt x="1079" y="1976"/>
                  <a:pt x="1079" y="1978"/>
                </a:cubicBezTo>
                <a:cubicBezTo>
                  <a:pt x="1079" y="1978"/>
                  <a:pt x="1079" y="1978"/>
                  <a:pt x="1078" y="1978"/>
                </a:cubicBezTo>
                <a:cubicBezTo>
                  <a:pt x="1077" y="1977"/>
                  <a:pt x="1077" y="1976"/>
                  <a:pt x="1076" y="1975"/>
                </a:cubicBezTo>
                <a:cubicBezTo>
                  <a:pt x="1076" y="1973"/>
                  <a:pt x="1076" y="1972"/>
                  <a:pt x="1077" y="1971"/>
                </a:cubicBezTo>
                <a:close/>
                <a:moveTo>
                  <a:pt x="1076" y="1980"/>
                </a:moveTo>
                <a:cubicBezTo>
                  <a:pt x="1069" y="1979"/>
                  <a:pt x="1069" y="1979"/>
                  <a:pt x="1069" y="1979"/>
                </a:cubicBezTo>
                <a:cubicBezTo>
                  <a:pt x="1069" y="1978"/>
                  <a:pt x="1069" y="1977"/>
                  <a:pt x="1069" y="1976"/>
                </a:cubicBezTo>
                <a:cubicBezTo>
                  <a:pt x="1074" y="1976"/>
                  <a:pt x="1074" y="1976"/>
                  <a:pt x="1074" y="1976"/>
                </a:cubicBezTo>
                <a:cubicBezTo>
                  <a:pt x="1074" y="1977"/>
                  <a:pt x="1075" y="1979"/>
                  <a:pt x="1076" y="1980"/>
                </a:cubicBezTo>
                <a:close/>
                <a:moveTo>
                  <a:pt x="1074" y="1974"/>
                </a:moveTo>
                <a:cubicBezTo>
                  <a:pt x="1067" y="1974"/>
                  <a:pt x="1067" y="1974"/>
                  <a:pt x="1067" y="1974"/>
                </a:cubicBezTo>
                <a:cubicBezTo>
                  <a:pt x="1067" y="1974"/>
                  <a:pt x="1067" y="1974"/>
                  <a:pt x="1067" y="1974"/>
                </a:cubicBezTo>
                <a:cubicBezTo>
                  <a:pt x="1069" y="1974"/>
                  <a:pt x="1071" y="1972"/>
                  <a:pt x="1072" y="1970"/>
                </a:cubicBezTo>
                <a:cubicBezTo>
                  <a:pt x="1075" y="1970"/>
                  <a:pt x="1075" y="1970"/>
                  <a:pt x="1075" y="1970"/>
                </a:cubicBezTo>
                <a:cubicBezTo>
                  <a:pt x="1074" y="1971"/>
                  <a:pt x="1074" y="1973"/>
                  <a:pt x="1074" y="1974"/>
                </a:cubicBezTo>
                <a:close/>
                <a:moveTo>
                  <a:pt x="1068" y="1984"/>
                </a:moveTo>
                <a:cubicBezTo>
                  <a:pt x="1068" y="1983"/>
                  <a:pt x="1068" y="1982"/>
                  <a:pt x="1069" y="1981"/>
                </a:cubicBezTo>
                <a:cubicBezTo>
                  <a:pt x="1076" y="1982"/>
                  <a:pt x="1076" y="1982"/>
                  <a:pt x="1076" y="1982"/>
                </a:cubicBezTo>
                <a:cubicBezTo>
                  <a:pt x="1075" y="1983"/>
                  <a:pt x="1074" y="1984"/>
                  <a:pt x="1074" y="1986"/>
                </a:cubicBezTo>
                <a:cubicBezTo>
                  <a:pt x="1067" y="1985"/>
                  <a:pt x="1067" y="1985"/>
                  <a:pt x="1067" y="1985"/>
                </a:cubicBezTo>
                <a:cubicBezTo>
                  <a:pt x="1067" y="1985"/>
                  <a:pt x="1067" y="1984"/>
                  <a:pt x="1068" y="1984"/>
                </a:cubicBezTo>
                <a:close/>
                <a:moveTo>
                  <a:pt x="1047" y="2057"/>
                </a:moveTo>
                <a:cubicBezTo>
                  <a:pt x="1075" y="2058"/>
                  <a:pt x="1075" y="2058"/>
                  <a:pt x="1075" y="2058"/>
                </a:cubicBezTo>
                <a:cubicBezTo>
                  <a:pt x="1074" y="2059"/>
                  <a:pt x="1074" y="2059"/>
                  <a:pt x="1074" y="2060"/>
                </a:cubicBezTo>
                <a:cubicBezTo>
                  <a:pt x="1073" y="2061"/>
                  <a:pt x="1073" y="2063"/>
                  <a:pt x="1073" y="2064"/>
                </a:cubicBezTo>
                <a:cubicBezTo>
                  <a:pt x="1049" y="2063"/>
                  <a:pt x="1049" y="2063"/>
                  <a:pt x="1049" y="2063"/>
                </a:cubicBezTo>
                <a:cubicBezTo>
                  <a:pt x="1049" y="2063"/>
                  <a:pt x="1049" y="2063"/>
                  <a:pt x="1049" y="2062"/>
                </a:cubicBezTo>
                <a:cubicBezTo>
                  <a:pt x="1049" y="2061"/>
                  <a:pt x="1048" y="2059"/>
                  <a:pt x="1047" y="2057"/>
                </a:cubicBezTo>
                <a:close/>
                <a:moveTo>
                  <a:pt x="1046" y="2055"/>
                </a:moveTo>
                <a:cubicBezTo>
                  <a:pt x="1045" y="2055"/>
                  <a:pt x="1045" y="2055"/>
                  <a:pt x="1044" y="2054"/>
                </a:cubicBezTo>
                <a:cubicBezTo>
                  <a:pt x="1045" y="2054"/>
                  <a:pt x="1046" y="2053"/>
                  <a:pt x="1047" y="2051"/>
                </a:cubicBezTo>
                <a:cubicBezTo>
                  <a:pt x="1077" y="2052"/>
                  <a:pt x="1077" y="2052"/>
                  <a:pt x="1077" y="2052"/>
                </a:cubicBezTo>
                <a:cubicBezTo>
                  <a:pt x="1078" y="2053"/>
                  <a:pt x="1078" y="2054"/>
                  <a:pt x="1079" y="2055"/>
                </a:cubicBezTo>
                <a:cubicBezTo>
                  <a:pt x="1079" y="2055"/>
                  <a:pt x="1078" y="2055"/>
                  <a:pt x="1077" y="2056"/>
                </a:cubicBezTo>
                <a:lnTo>
                  <a:pt x="1046" y="2055"/>
                </a:lnTo>
                <a:close/>
                <a:moveTo>
                  <a:pt x="1076" y="2050"/>
                </a:moveTo>
                <a:cubicBezTo>
                  <a:pt x="1048" y="2049"/>
                  <a:pt x="1048" y="2049"/>
                  <a:pt x="1048" y="2049"/>
                </a:cubicBezTo>
                <a:cubicBezTo>
                  <a:pt x="1048" y="2049"/>
                  <a:pt x="1049" y="2048"/>
                  <a:pt x="1049" y="2047"/>
                </a:cubicBezTo>
                <a:cubicBezTo>
                  <a:pt x="1049" y="2046"/>
                  <a:pt x="1049" y="2046"/>
                  <a:pt x="1049" y="2045"/>
                </a:cubicBezTo>
                <a:cubicBezTo>
                  <a:pt x="1076" y="2046"/>
                  <a:pt x="1076" y="2046"/>
                  <a:pt x="1076" y="2046"/>
                </a:cubicBezTo>
                <a:cubicBezTo>
                  <a:pt x="1076" y="2047"/>
                  <a:pt x="1076" y="2048"/>
                  <a:pt x="1076" y="2050"/>
                </a:cubicBezTo>
                <a:close/>
                <a:moveTo>
                  <a:pt x="1077" y="2043"/>
                </a:moveTo>
                <a:cubicBezTo>
                  <a:pt x="1049" y="2043"/>
                  <a:pt x="1049" y="2043"/>
                  <a:pt x="1049" y="2043"/>
                </a:cubicBezTo>
                <a:cubicBezTo>
                  <a:pt x="1049" y="2041"/>
                  <a:pt x="1048" y="2040"/>
                  <a:pt x="1047" y="2039"/>
                </a:cubicBezTo>
                <a:cubicBezTo>
                  <a:pt x="1079" y="2039"/>
                  <a:pt x="1079" y="2039"/>
                  <a:pt x="1079" y="2039"/>
                </a:cubicBezTo>
                <a:cubicBezTo>
                  <a:pt x="1079" y="2039"/>
                  <a:pt x="1079" y="2039"/>
                  <a:pt x="1079" y="2039"/>
                </a:cubicBezTo>
                <a:cubicBezTo>
                  <a:pt x="1079" y="2039"/>
                  <a:pt x="1079" y="2040"/>
                  <a:pt x="1080" y="2040"/>
                </a:cubicBezTo>
                <a:cubicBezTo>
                  <a:pt x="1078" y="2041"/>
                  <a:pt x="1077" y="2042"/>
                  <a:pt x="1077" y="2043"/>
                </a:cubicBezTo>
                <a:close/>
                <a:moveTo>
                  <a:pt x="1047" y="2037"/>
                </a:moveTo>
                <a:cubicBezTo>
                  <a:pt x="1049" y="2036"/>
                  <a:pt x="1050" y="2035"/>
                  <a:pt x="1051" y="2033"/>
                </a:cubicBezTo>
                <a:cubicBezTo>
                  <a:pt x="1076" y="2033"/>
                  <a:pt x="1076" y="2033"/>
                  <a:pt x="1076" y="2033"/>
                </a:cubicBezTo>
                <a:cubicBezTo>
                  <a:pt x="1076" y="2035"/>
                  <a:pt x="1076" y="2036"/>
                  <a:pt x="1077" y="2037"/>
                </a:cubicBezTo>
                <a:lnTo>
                  <a:pt x="1047" y="2037"/>
                </a:lnTo>
                <a:close/>
                <a:moveTo>
                  <a:pt x="1052" y="2031"/>
                </a:moveTo>
                <a:cubicBezTo>
                  <a:pt x="1052" y="2031"/>
                  <a:pt x="1052" y="2030"/>
                  <a:pt x="1052" y="2030"/>
                </a:cubicBezTo>
                <a:cubicBezTo>
                  <a:pt x="1052" y="2029"/>
                  <a:pt x="1052" y="2029"/>
                  <a:pt x="1052" y="2028"/>
                </a:cubicBezTo>
                <a:cubicBezTo>
                  <a:pt x="1077" y="2028"/>
                  <a:pt x="1077" y="2028"/>
                  <a:pt x="1077" y="2028"/>
                </a:cubicBezTo>
                <a:cubicBezTo>
                  <a:pt x="1076" y="2029"/>
                  <a:pt x="1076" y="2030"/>
                  <a:pt x="1076" y="2031"/>
                </a:cubicBezTo>
                <a:lnTo>
                  <a:pt x="1052" y="2031"/>
                </a:lnTo>
                <a:close/>
                <a:moveTo>
                  <a:pt x="1052" y="2026"/>
                </a:moveTo>
                <a:cubicBezTo>
                  <a:pt x="1051" y="2024"/>
                  <a:pt x="1051" y="2023"/>
                  <a:pt x="1050" y="2022"/>
                </a:cubicBezTo>
                <a:cubicBezTo>
                  <a:pt x="1050" y="2022"/>
                  <a:pt x="1051" y="2022"/>
                  <a:pt x="1051" y="2022"/>
                </a:cubicBezTo>
                <a:cubicBezTo>
                  <a:pt x="1051" y="2022"/>
                  <a:pt x="1051" y="2022"/>
                  <a:pt x="1051" y="2022"/>
                </a:cubicBezTo>
                <a:cubicBezTo>
                  <a:pt x="1075" y="2023"/>
                  <a:pt x="1075" y="2023"/>
                  <a:pt x="1075" y="2023"/>
                </a:cubicBezTo>
                <a:cubicBezTo>
                  <a:pt x="1076" y="2024"/>
                  <a:pt x="1078" y="2026"/>
                  <a:pt x="1080" y="2026"/>
                </a:cubicBezTo>
                <a:cubicBezTo>
                  <a:pt x="1080" y="2026"/>
                  <a:pt x="1079" y="2026"/>
                  <a:pt x="1079" y="2026"/>
                </a:cubicBezTo>
                <a:lnTo>
                  <a:pt x="1052" y="2026"/>
                </a:lnTo>
                <a:close/>
                <a:moveTo>
                  <a:pt x="1074" y="2015"/>
                </a:moveTo>
                <a:cubicBezTo>
                  <a:pt x="1058" y="2015"/>
                  <a:pt x="1058" y="2015"/>
                  <a:pt x="1058" y="2015"/>
                </a:cubicBezTo>
                <a:cubicBezTo>
                  <a:pt x="1058" y="2015"/>
                  <a:pt x="1058" y="2015"/>
                  <a:pt x="1058" y="2015"/>
                </a:cubicBezTo>
                <a:cubicBezTo>
                  <a:pt x="1058" y="2013"/>
                  <a:pt x="1058" y="2012"/>
                  <a:pt x="1058" y="2010"/>
                </a:cubicBezTo>
                <a:cubicBezTo>
                  <a:pt x="1077" y="2010"/>
                  <a:pt x="1077" y="2010"/>
                  <a:pt x="1077" y="2010"/>
                </a:cubicBezTo>
                <a:cubicBezTo>
                  <a:pt x="1078" y="2011"/>
                  <a:pt x="1079" y="2011"/>
                  <a:pt x="1079" y="2011"/>
                </a:cubicBezTo>
                <a:cubicBezTo>
                  <a:pt x="1076" y="2011"/>
                  <a:pt x="1075" y="2013"/>
                  <a:pt x="1074" y="2015"/>
                </a:cubicBezTo>
                <a:close/>
                <a:moveTo>
                  <a:pt x="1064" y="1993"/>
                </a:moveTo>
                <a:cubicBezTo>
                  <a:pt x="1074" y="1993"/>
                  <a:pt x="1074" y="1993"/>
                  <a:pt x="1074" y="1993"/>
                </a:cubicBezTo>
                <a:cubicBezTo>
                  <a:pt x="1074" y="1994"/>
                  <a:pt x="1075" y="1996"/>
                  <a:pt x="1076" y="1996"/>
                </a:cubicBezTo>
                <a:cubicBezTo>
                  <a:pt x="1065" y="1996"/>
                  <a:pt x="1065" y="1996"/>
                  <a:pt x="1065" y="1996"/>
                </a:cubicBezTo>
                <a:cubicBezTo>
                  <a:pt x="1065" y="1995"/>
                  <a:pt x="1065" y="1994"/>
                  <a:pt x="1064" y="1993"/>
                </a:cubicBezTo>
                <a:close/>
                <a:moveTo>
                  <a:pt x="1073" y="1988"/>
                </a:moveTo>
                <a:cubicBezTo>
                  <a:pt x="1073" y="1989"/>
                  <a:pt x="1073" y="1990"/>
                  <a:pt x="1073" y="1991"/>
                </a:cubicBezTo>
                <a:cubicBezTo>
                  <a:pt x="1073" y="1991"/>
                  <a:pt x="1073" y="1991"/>
                  <a:pt x="1073" y="1991"/>
                </a:cubicBezTo>
                <a:cubicBezTo>
                  <a:pt x="1064" y="1991"/>
                  <a:pt x="1064" y="1991"/>
                  <a:pt x="1064" y="1991"/>
                </a:cubicBezTo>
                <a:cubicBezTo>
                  <a:pt x="1063" y="1990"/>
                  <a:pt x="1063" y="1989"/>
                  <a:pt x="1062" y="1989"/>
                </a:cubicBezTo>
                <a:cubicBezTo>
                  <a:pt x="1063" y="1988"/>
                  <a:pt x="1064" y="1988"/>
                  <a:pt x="1065" y="1987"/>
                </a:cubicBezTo>
                <a:lnTo>
                  <a:pt x="1073" y="1988"/>
                </a:lnTo>
                <a:close/>
                <a:moveTo>
                  <a:pt x="1064" y="1998"/>
                </a:moveTo>
                <a:cubicBezTo>
                  <a:pt x="1064" y="1998"/>
                  <a:pt x="1064" y="1998"/>
                  <a:pt x="1064" y="1998"/>
                </a:cubicBezTo>
                <a:cubicBezTo>
                  <a:pt x="1075" y="1998"/>
                  <a:pt x="1075" y="1998"/>
                  <a:pt x="1075" y="1998"/>
                </a:cubicBezTo>
                <a:cubicBezTo>
                  <a:pt x="1074" y="1999"/>
                  <a:pt x="1073" y="2000"/>
                  <a:pt x="1073" y="2002"/>
                </a:cubicBezTo>
                <a:cubicBezTo>
                  <a:pt x="1062" y="2002"/>
                  <a:pt x="1062" y="2002"/>
                  <a:pt x="1062" y="2002"/>
                </a:cubicBezTo>
                <a:cubicBezTo>
                  <a:pt x="1063" y="2001"/>
                  <a:pt x="1064" y="1999"/>
                  <a:pt x="1064" y="1998"/>
                </a:cubicBezTo>
                <a:close/>
                <a:moveTo>
                  <a:pt x="1073" y="2004"/>
                </a:moveTo>
                <a:cubicBezTo>
                  <a:pt x="1073" y="2004"/>
                  <a:pt x="1073" y="2004"/>
                  <a:pt x="1073" y="2004"/>
                </a:cubicBezTo>
                <a:cubicBezTo>
                  <a:pt x="1073" y="2006"/>
                  <a:pt x="1074" y="2007"/>
                  <a:pt x="1074" y="2008"/>
                </a:cubicBezTo>
                <a:cubicBezTo>
                  <a:pt x="1058" y="2008"/>
                  <a:pt x="1058" y="2008"/>
                  <a:pt x="1058" y="2008"/>
                </a:cubicBezTo>
                <a:cubicBezTo>
                  <a:pt x="1057" y="2007"/>
                  <a:pt x="1057" y="2006"/>
                  <a:pt x="1057" y="2005"/>
                </a:cubicBezTo>
                <a:cubicBezTo>
                  <a:pt x="1058" y="2005"/>
                  <a:pt x="1059" y="2005"/>
                  <a:pt x="1060" y="2004"/>
                </a:cubicBezTo>
                <a:lnTo>
                  <a:pt x="1073" y="2004"/>
                </a:lnTo>
                <a:close/>
                <a:moveTo>
                  <a:pt x="1057" y="2017"/>
                </a:moveTo>
                <a:cubicBezTo>
                  <a:pt x="1074" y="2017"/>
                  <a:pt x="1074" y="2017"/>
                  <a:pt x="1074" y="2017"/>
                </a:cubicBezTo>
                <a:cubicBezTo>
                  <a:pt x="1074" y="2017"/>
                  <a:pt x="1074" y="2017"/>
                  <a:pt x="1074" y="2018"/>
                </a:cubicBezTo>
                <a:cubicBezTo>
                  <a:pt x="1074" y="2018"/>
                  <a:pt x="1074" y="2019"/>
                  <a:pt x="1074" y="2020"/>
                </a:cubicBezTo>
                <a:cubicBezTo>
                  <a:pt x="1054" y="2020"/>
                  <a:pt x="1054" y="2020"/>
                  <a:pt x="1054" y="2020"/>
                </a:cubicBezTo>
                <a:cubicBezTo>
                  <a:pt x="1055" y="2019"/>
                  <a:pt x="1056" y="2018"/>
                  <a:pt x="1057" y="2017"/>
                </a:cubicBezTo>
                <a:close/>
                <a:moveTo>
                  <a:pt x="1055" y="2013"/>
                </a:moveTo>
                <a:cubicBezTo>
                  <a:pt x="1054" y="2014"/>
                  <a:pt x="1054" y="2014"/>
                  <a:pt x="1054" y="2015"/>
                </a:cubicBezTo>
                <a:cubicBezTo>
                  <a:pt x="1054" y="2015"/>
                  <a:pt x="1054" y="2015"/>
                  <a:pt x="1054" y="2015"/>
                </a:cubicBezTo>
                <a:cubicBezTo>
                  <a:pt x="1054" y="2015"/>
                  <a:pt x="1054" y="2015"/>
                  <a:pt x="1054" y="2015"/>
                </a:cubicBezTo>
                <a:cubicBezTo>
                  <a:pt x="1052" y="2018"/>
                  <a:pt x="1049" y="2019"/>
                  <a:pt x="1046" y="2018"/>
                </a:cubicBezTo>
                <a:cubicBezTo>
                  <a:pt x="1047" y="2015"/>
                  <a:pt x="1050" y="2006"/>
                  <a:pt x="1050" y="2005"/>
                </a:cubicBezTo>
                <a:cubicBezTo>
                  <a:pt x="1052" y="2006"/>
                  <a:pt x="1053" y="2006"/>
                  <a:pt x="1054" y="2007"/>
                </a:cubicBezTo>
                <a:cubicBezTo>
                  <a:pt x="1055" y="2009"/>
                  <a:pt x="1055" y="2011"/>
                  <a:pt x="1055" y="2013"/>
                </a:cubicBezTo>
                <a:close/>
                <a:moveTo>
                  <a:pt x="1048" y="2025"/>
                </a:moveTo>
                <a:cubicBezTo>
                  <a:pt x="1049" y="2026"/>
                  <a:pt x="1049" y="2028"/>
                  <a:pt x="1049" y="2029"/>
                </a:cubicBezTo>
                <a:cubicBezTo>
                  <a:pt x="1049" y="2033"/>
                  <a:pt x="1046" y="2035"/>
                  <a:pt x="1043" y="2034"/>
                </a:cubicBezTo>
                <a:cubicBezTo>
                  <a:pt x="1044" y="2031"/>
                  <a:pt x="1044" y="2027"/>
                  <a:pt x="1045" y="2023"/>
                </a:cubicBezTo>
                <a:cubicBezTo>
                  <a:pt x="1046" y="2023"/>
                  <a:pt x="1047" y="2024"/>
                  <a:pt x="1048" y="2025"/>
                </a:cubicBezTo>
                <a:close/>
                <a:moveTo>
                  <a:pt x="1046" y="2041"/>
                </a:moveTo>
                <a:cubicBezTo>
                  <a:pt x="1046" y="2044"/>
                  <a:pt x="1046" y="2046"/>
                  <a:pt x="1045" y="2048"/>
                </a:cubicBezTo>
                <a:cubicBezTo>
                  <a:pt x="1045" y="2050"/>
                  <a:pt x="1043" y="2052"/>
                  <a:pt x="1041" y="2052"/>
                </a:cubicBezTo>
                <a:cubicBezTo>
                  <a:pt x="1041" y="2048"/>
                  <a:pt x="1042" y="2043"/>
                  <a:pt x="1042" y="2039"/>
                </a:cubicBezTo>
                <a:cubicBezTo>
                  <a:pt x="1044" y="2039"/>
                  <a:pt x="1045" y="2040"/>
                  <a:pt x="1046" y="2041"/>
                </a:cubicBezTo>
                <a:close/>
                <a:moveTo>
                  <a:pt x="1046" y="2062"/>
                </a:moveTo>
                <a:cubicBezTo>
                  <a:pt x="1046" y="2064"/>
                  <a:pt x="1045" y="2067"/>
                  <a:pt x="1042" y="2068"/>
                </a:cubicBezTo>
                <a:cubicBezTo>
                  <a:pt x="1042" y="2065"/>
                  <a:pt x="1041" y="2061"/>
                  <a:pt x="1041" y="2057"/>
                </a:cubicBezTo>
                <a:cubicBezTo>
                  <a:pt x="1045" y="2057"/>
                  <a:pt x="1046" y="2061"/>
                  <a:pt x="1046" y="2062"/>
                </a:cubicBezTo>
                <a:close/>
                <a:moveTo>
                  <a:pt x="1050" y="2073"/>
                </a:moveTo>
                <a:cubicBezTo>
                  <a:pt x="1052" y="2076"/>
                  <a:pt x="1052" y="2080"/>
                  <a:pt x="1050" y="2083"/>
                </a:cubicBezTo>
                <a:cubicBezTo>
                  <a:pt x="1048" y="2080"/>
                  <a:pt x="1045" y="2077"/>
                  <a:pt x="1044" y="2072"/>
                </a:cubicBezTo>
                <a:cubicBezTo>
                  <a:pt x="1046" y="2071"/>
                  <a:pt x="1049" y="2072"/>
                  <a:pt x="1050" y="2073"/>
                </a:cubicBezTo>
                <a:close/>
                <a:moveTo>
                  <a:pt x="1050" y="2070"/>
                </a:moveTo>
                <a:cubicBezTo>
                  <a:pt x="1049" y="2069"/>
                  <a:pt x="1048" y="2069"/>
                  <a:pt x="1047" y="2069"/>
                </a:cubicBezTo>
                <a:cubicBezTo>
                  <a:pt x="1047" y="2068"/>
                  <a:pt x="1048" y="2067"/>
                  <a:pt x="1048" y="2065"/>
                </a:cubicBezTo>
                <a:cubicBezTo>
                  <a:pt x="1074" y="2066"/>
                  <a:pt x="1074" y="2066"/>
                  <a:pt x="1074" y="2066"/>
                </a:cubicBezTo>
                <a:cubicBezTo>
                  <a:pt x="1074" y="2067"/>
                  <a:pt x="1075" y="2069"/>
                  <a:pt x="1077" y="2070"/>
                </a:cubicBezTo>
                <a:cubicBezTo>
                  <a:pt x="1076" y="2069"/>
                  <a:pt x="1074" y="2070"/>
                  <a:pt x="1073" y="2070"/>
                </a:cubicBezTo>
                <a:lnTo>
                  <a:pt x="1050" y="2070"/>
                </a:lnTo>
                <a:close/>
                <a:moveTo>
                  <a:pt x="1071" y="2075"/>
                </a:moveTo>
                <a:cubicBezTo>
                  <a:pt x="1072" y="2074"/>
                  <a:pt x="1075" y="2071"/>
                  <a:pt x="1078" y="2073"/>
                </a:cubicBezTo>
                <a:cubicBezTo>
                  <a:pt x="1077" y="2077"/>
                  <a:pt x="1075" y="2081"/>
                  <a:pt x="1071" y="2083"/>
                </a:cubicBezTo>
                <a:cubicBezTo>
                  <a:pt x="1069" y="2080"/>
                  <a:pt x="1070" y="2077"/>
                  <a:pt x="1071" y="2075"/>
                </a:cubicBezTo>
                <a:close/>
                <a:moveTo>
                  <a:pt x="1077" y="2061"/>
                </a:moveTo>
                <a:cubicBezTo>
                  <a:pt x="1077" y="2059"/>
                  <a:pt x="1079" y="2057"/>
                  <a:pt x="1082" y="2058"/>
                </a:cubicBezTo>
                <a:cubicBezTo>
                  <a:pt x="1081" y="2061"/>
                  <a:pt x="1081" y="2065"/>
                  <a:pt x="1080" y="2068"/>
                </a:cubicBezTo>
                <a:cubicBezTo>
                  <a:pt x="1077" y="2067"/>
                  <a:pt x="1076" y="2064"/>
                  <a:pt x="1077" y="2061"/>
                </a:cubicBezTo>
                <a:close/>
                <a:moveTo>
                  <a:pt x="1079" y="2046"/>
                </a:moveTo>
                <a:cubicBezTo>
                  <a:pt x="1079" y="2042"/>
                  <a:pt x="1082" y="2042"/>
                  <a:pt x="1082" y="2042"/>
                </a:cubicBezTo>
                <a:cubicBezTo>
                  <a:pt x="1082" y="2045"/>
                  <a:pt x="1082" y="2052"/>
                  <a:pt x="1082" y="2053"/>
                </a:cubicBezTo>
                <a:cubicBezTo>
                  <a:pt x="1081" y="2053"/>
                  <a:pt x="1078" y="2050"/>
                  <a:pt x="1079" y="2046"/>
                </a:cubicBezTo>
                <a:close/>
                <a:moveTo>
                  <a:pt x="1079" y="2033"/>
                </a:moveTo>
                <a:cubicBezTo>
                  <a:pt x="1079" y="2031"/>
                  <a:pt x="1079" y="2028"/>
                  <a:pt x="1082" y="2028"/>
                </a:cubicBezTo>
                <a:cubicBezTo>
                  <a:pt x="1082" y="2031"/>
                  <a:pt x="1082" y="2034"/>
                  <a:pt x="1082" y="2037"/>
                </a:cubicBezTo>
                <a:cubicBezTo>
                  <a:pt x="1080" y="2037"/>
                  <a:pt x="1079" y="2035"/>
                  <a:pt x="1079" y="2033"/>
                </a:cubicBezTo>
                <a:close/>
                <a:moveTo>
                  <a:pt x="1079" y="2021"/>
                </a:moveTo>
                <a:cubicBezTo>
                  <a:pt x="1078" y="2020"/>
                  <a:pt x="1077" y="2019"/>
                  <a:pt x="1077" y="2017"/>
                </a:cubicBezTo>
                <a:cubicBezTo>
                  <a:pt x="1077" y="2015"/>
                  <a:pt x="1078" y="2014"/>
                  <a:pt x="1080" y="2013"/>
                </a:cubicBezTo>
                <a:cubicBezTo>
                  <a:pt x="1080" y="2013"/>
                  <a:pt x="1081" y="2013"/>
                  <a:pt x="1081" y="2013"/>
                </a:cubicBezTo>
                <a:cubicBezTo>
                  <a:pt x="1081" y="2016"/>
                  <a:pt x="1082" y="2019"/>
                  <a:pt x="1082" y="2022"/>
                </a:cubicBezTo>
                <a:cubicBezTo>
                  <a:pt x="1081" y="2022"/>
                  <a:pt x="1080" y="2022"/>
                  <a:pt x="1079" y="2021"/>
                </a:cubicBezTo>
                <a:close/>
                <a:moveTo>
                  <a:pt x="1079" y="2007"/>
                </a:moveTo>
                <a:cubicBezTo>
                  <a:pt x="1077" y="2007"/>
                  <a:pt x="1077" y="2005"/>
                  <a:pt x="1076" y="2004"/>
                </a:cubicBezTo>
                <a:cubicBezTo>
                  <a:pt x="1076" y="2003"/>
                  <a:pt x="1077" y="2001"/>
                  <a:pt x="1077" y="2000"/>
                </a:cubicBezTo>
                <a:cubicBezTo>
                  <a:pt x="1078" y="1999"/>
                  <a:pt x="1079" y="1999"/>
                  <a:pt x="1080" y="1998"/>
                </a:cubicBezTo>
                <a:cubicBezTo>
                  <a:pt x="1081" y="2001"/>
                  <a:pt x="1081" y="2004"/>
                  <a:pt x="1081" y="2007"/>
                </a:cubicBezTo>
                <a:cubicBezTo>
                  <a:pt x="1080" y="2008"/>
                  <a:pt x="1079" y="2008"/>
                  <a:pt x="1079" y="2007"/>
                </a:cubicBezTo>
                <a:close/>
                <a:moveTo>
                  <a:pt x="1078" y="1994"/>
                </a:moveTo>
                <a:cubicBezTo>
                  <a:pt x="1076" y="1993"/>
                  <a:pt x="1076" y="1991"/>
                  <a:pt x="1076" y="1990"/>
                </a:cubicBezTo>
                <a:cubicBezTo>
                  <a:pt x="1076" y="1986"/>
                  <a:pt x="1078" y="1984"/>
                  <a:pt x="1080" y="1982"/>
                </a:cubicBezTo>
                <a:cubicBezTo>
                  <a:pt x="1080" y="1986"/>
                  <a:pt x="1080" y="1990"/>
                  <a:pt x="1080" y="1994"/>
                </a:cubicBezTo>
                <a:cubicBezTo>
                  <a:pt x="1079" y="1994"/>
                  <a:pt x="1079" y="1994"/>
                  <a:pt x="1078" y="1994"/>
                </a:cubicBezTo>
                <a:close/>
                <a:moveTo>
                  <a:pt x="1080" y="1937"/>
                </a:moveTo>
                <a:cubicBezTo>
                  <a:pt x="1079" y="1937"/>
                  <a:pt x="1079" y="1936"/>
                  <a:pt x="1078" y="1936"/>
                </a:cubicBezTo>
                <a:cubicBezTo>
                  <a:pt x="1079" y="1935"/>
                  <a:pt x="1079" y="1934"/>
                  <a:pt x="1080" y="1932"/>
                </a:cubicBezTo>
                <a:cubicBezTo>
                  <a:pt x="1080" y="1934"/>
                  <a:pt x="1080" y="1935"/>
                  <a:pt x="1080" y="1937"/>
                </a:cubicBezTo>
                <a:close/>
                <a:moveTo>
                  <a:pt x="1078" y="1944"/>
                </a:moveTo>
                <a:cubicBezTo>
                  <a:pt x="1077" y="1947"/>
                  <a:pt x="1075" y="1947"/>
                  <a:pt x="1074" y="1947"/>
                </a:cubicBezTo>
                <a:cubicBezTo>
                  <a:pt x="1075" y="1944"/>
                  <a:pt x="1077" y="1941"/>
                  <a:pt x="1078" y="1938"/>
                </a:cubicBezTo>
                <a:cubicBezTo>
                  <a:pt x="1078" y="1938"/>
                  <a:pt x="1080" y="1941"/>
                  <a:pt x="1078" y="1944"/>
                </a:cubicBezTo>
                <a:close/>
                <a:moveTo>
                  <a:pt x="1075" y="1957"/>
                </a:moveTo>
                <a:cubicBezTo>
                  <a:pt x="1075" y="1957"/>
                  <a:pt x="1076" y="1958"/>
                  <a:pt x="1076" y="1958"/>
                </a:cubicBezTo>
                <a:cubicBezTo>
                  <a:pt x="1075" y="1960"/>
                  <a:pt x="1074" y="1962"/>
                  <a:pt x="1074" y="1964"/>
                </a:cubicBezTo>
                <a:cubicBezTo>
                  <a:pt x="1073" y="1965"/>
                  <a:pt x="1074" y="1967"/>
                  <a:pt x="1075" y="1968"/>
                </a:cubicBezTo>
                <a:cubicBezTo>
                  <a:pt x="1073" y="1968"/>
                  <a:pt x="1073" y="1968"/>
                  <a:pt x="1073" y="1968"/>
                </a:cubicBezTo>
                <a:cubicBezTo>
                  <a:pt x="1074" y="1962"/>
                  <a:pt x="1071" y="1960"/>
                  <a:pt x="1071" y="1960"/>
                </a:cubicBezTo>
                <a:cubicBezTo>
                  <a:pt x="1072" y="1959"/>
                  <a:pt x="1074" y="1958"/>
                  <a:pt x="1075" y="1957"/>
                </a:cubicBezTo>
                <a:close/>
                <a:moveTo>
                  <a:pt x="1074" y="1954"/>
                </a:moveTo>
                <a:cubicBezTo>
                  <a:pt x="1073" y="1956"/>
                  <a:pt x="1071" y="1957"/>
                  <a:pt x="1070" y="1957"/>
                </a:cubicBezTo>
                <a:cubicBezTo>
                  <a:pt x="1071" y="1955"/>
                  <a:pt x="1072" y="1953"/>
                  <a:pt x="1073" y="1950"/>
                </a:cubicBezTo>
                <a:cubicBezTo>
                  <a:pt x="1073" y="1951"/>
                  <a:pt x="1073" y="1951"/>
                  <a:pt x="1073" y="1951"/>
                </a:cubicBezTo>
                <a:cubicBezTo>
                  <a:pt x="1074" y="1952"/>
                  <a:pt x="1074" y="1954"/>
                  <a:pt x="1074" y="1954"/>
                </a:cubicBezTo>
                <a:close/>
                <a:moveTo>
                  <a:pt x="1070" y="1963"/>
                </a:moveTo>
                <a:cubicBezTo>
                  <a:pt x="1071" y="1964"/>
                  <a:pt x="1071" y="1966"/>
                  <a:pt x="1070" y="1968"/>
                </a:cubicBezTo>
                <a:cubicBezTo>
                  <a:pt x="1070" y="1970"/>
                  <a:pt x="1068" y="1970"/>
                  <a:pt x="1066" y="1971"/>
                </a:cubicBezTo>
                <a:cubicBezTo>
                  <a:pt x="1066" y="1971"/>
                  <a:pt x="1065" y="1970"/>
                  <a:pt x="1064" y="1970"/>
                </a:cubicBezTo>
                <a:cubicBezTo>
                  <a:pt x="1065" y="1967"/>
                  <a:pt x="1067" y="1964"/>
                  <a:pt x="1068" y="1961"/>
                </a:cubicBezTo>
                <a:cubicBezTo>
                  <a:pt x="1069" y="1962"/>
                  <a:pt x="1069" y="1962"/>
                  <a:pt x="1070" y="1963"/>
                </a:cubicBezTo>
                <a:close/>
                <a:moveTo>
                  <a:pt x="1068" y="1942"/>
                </a:moveTo>
                <a:cubicBezTo>
                  <a:pt x="1058" y="1939"/>
                  <a:pt x="1058" y="1939"/>
                  <a:pt x="1058" y="1939"/>
                </a:cubicBezTo>
                <a:cubicBezTo>
                  <a:pt x="1058" y="1938"/>
                  <a:pt x="1058" y="1938"/>
                  <a:pt x="1058" y="1937"/>
                </a:cubicBezTo>
                <a:cubicBezTo>
                  <a:pt x="1059" y="1936"/>
                  <a:pt x="1060" y="1935"/>
                  <a:pt x="1062" y="1933"/>
                </a:cubicBezTo>
                <a:cubicBezTo>
                  <a:pt x="1070" y="1936"/>
                  <a:pt x="1070" y="1936"/>
                  <a:pt x="1070" y="1936"/>
                </a:cubicBezTo>
                <a:cubicBezTo>
                  <a:pt x="1069" y="1938"/>
                  <a:pt x="1068" y="1940"/>
                  <a:pt x="1068" y="1942"/>
                </a:cubicBezTo>
                <a:close/>
                <a:moveTo>
                  <a:pt x="1066" y="1946"/>
                </a:moveTo>
                <a:cubicBezTo>
                  <a:pt x="1065" y="1948"/>
                  <a:pt x="1064" y="1951"/>
                  <a:pt x="1063" y="1953"/>
                </a:cubicBezTo>
                <a:cubicBezTo>
                  <a:pt x="1053" y="1951"/>
                  <a:pt x="1053" y="1951"/>
                  <a:pt x="1053" y="1951"/>
                </a:cubicBezTo>
                <a:cubicBezTo>
                  <a:pt x="1054" y="1948"/>
                  <a:pt x="1055" y="1945"/>
                  <a:pt x="1056" y="1943"/>
                </a:cubicBezTo>
                <a:lnTo>
                  <a:pt x="1066" y="1946"/>
                </a:lnTo>
                <a:close/>
                <a:moveTo>
                  <a:pt x="1066" y="1977"/>
                </a:moveTo>
                <a:cubicBezTo>
                  <a:pt x="1066" y="1978"/>
                  <a:pt x="1066" y="1979"/>
                  <a:pt x="1066" y="1979"/>
                </a:cubicBezTo>
                <a:cubicBezTo>
                  <a:pt x="1066" y="1979"/>
                  <a:pt x="1066" y="1980"/>
                  <a:pt x="1066" y="1980"/>
                </a:cubicBezTo>
                <a:cubicBezTo>
                  <a:pt x="1065" y="1980"/>
                  <a:pt x="1065" y="1981"/>
                  <a:pt x="1065" y="1982"/>
                </a:cubicBezTo>
                <a:cubicBezTo>
                  <a:pt x="1064" y="1984"/>
                  <a:pt x="1063" y="1985"/>
                  <a:pt x="1061" y="1986"/>
                </a:cubicBezTo>
                <a:cubicBezTo>
                  <a:pt x="1060" y="1987"/>
                  <a:pt x="1059" y="1986"/>
                  <a:pt x="1058" y="1986"/>
                </a:cubicBezTo>
                <a:cubicBezTo>
                  <a:pt x="1059" y="1982"/>
                  <a:pt x="1061" y="1978"/>
                  <a:pt x="1062" y="1974"/>
                </a:cubicBezTo>
                <a:cubicBezTo>
                  <a:pt x="1064" y="1975"/>
                  <a:pt x="1065" y="1975"/>
                  <a:pt x="1066" y="1977"/>
                </a:cubicBezTo>
                <a:close/>
                <a:moveTo>
                  <a:pt x="1061" y="1992"/>
                </a:moveTo>
                <a:cubicBezTo>
                  <a:pt x="1062" y="1994"/>
                  <a:pt x="1061" y="1996"/>
                  <a:pt x="1061" y="1997"/>
                </a:cubicBezTo>
                <a:cubicBezTo>
                  <a:pt x="1060" y="1999"/>
                  <a:pt x="1059" y="2001"/>
                  <a:pt x="1057" y="2001"/>
                </a:cubicBezTo>
                <a:cubicBezTo>
                  <a:pt x="1055" y="2003"/>
                  <a:pt x="1053" y="2001"/>
                  <a:pt x="1051" y="2001"/>
                </a:cubicBezTo>
                <a:cubicBezTo>
                  <a:pt x="1053" y="1997"/>
                  <a:pt x="1054" y="1993"/>
                  <a:pt x="1056" y="1989"/>
                </a:cubicBezTo>
                <a:cubicBezTo>
                  <a:pt x="1058" y="1990"/>
                  <a:pt x="1060" y="1990"/>
                  <a:pt x="1061" y="1992"/>
                </a:cubicBezTo>
                <a:close/>
                <a:moveTo>
                  <a:pt x="1049" y="1985"/>
                </a:moveTo>
                <a:cubicBezTo>
                  <a:pt x="1038" y="1982"/>
                  <a:pt x="1038" y="1982"/>
                  <a:pt x="1038" y="1982"/>
                </a:cubicBezTo>
                <a:cubicBezTo>
                  <a:pt x="1039" y="1980"/>
                  <a:pt x="1040" y="1978"/>
                  <a:pt x="1041" y="1976"/>
                </a:cubicBezTo>
                <a:cubicBezTo>
                  <a:pt x="1052" y="1979"/>
                  <a:pt x="1052" y="1979"/>
                  <a:pt x="1052" y="1979"/>
                </a:cubicBezTo>
                <a:cubicBezTo>
                  <a:pt x="1051" y="1981"/>
                  <a:pt x="1050" y="1983"/>
                  <a:pt x="1049" y="1985"/>
                </a:cubicBezTo>
                <a:close/>
                <a:moveTo>
                  <a:pt x="1048" y="1989"/>
                </a:moveTo>
                <a:cubicBezTo>
                  <a:pt x="1047" y="1992"/>
                  <a:pt x="1045" y="1994"/>
                  <a:pt x="1044" y="1996"/>
                </a:cubicBezTo>
                <a:cubicBezTo>
                  <a:pt x="1032" y="1992"/>
                  <a:pt x="1032" y="1992"/>
                  <a:pt x="1032" y="1992"/>
                </a:cubicBezTo>
                <a:cubicBezTo>
                  <a:pt x="1033" y="1990"/>
                  <a:pt x="1034" y="1988"/>
                  <a:pt x="1036" y="1986"/>
                </a:cubicBezTo>
                <a:lnTo>
                  <a:pt x="1048" y="1989"/>
                </a:lnTo>
                <a:close/>
                <a:moveTo>
                  <a:pt x="1043" y="2000"/>
                </a:moveTo>
                <a:cubicBezTo>
                  <a:pt x="1041" y="2003"/>
                  <a:pt x="1040" y="2005"/>
                  <a:pt x="1039" y="2007"/>
                </a:cubicBezTo>
                <a:cubicBezTo>
                  <a:pt x="1025" y="2004"/>
                  <a:pt x="1025" y="2004"/>
                  <a:pt x="1025" y="2004"/>
                </a:cubicBezTo>
                <a:cubicBezTo>
                  <a:pt x="1027" y="2001"/>
                  <a:pt x="1028" y="1999"/>
                  <a:pt x="1029" y="1996"/>
                </a:cubicBezTo>
                <a:lnTo>
                  <a:pt x="1043" y="2000"/>
                </a:lnTo>
                <a:close/>
                <a:moveTo>
                  <a:pt x="1037" y="2011"/>
                </a:moveTo>
                <a:cubicBezTo>
                  <a:pt x="1036" y="2014"/>
                  <a:pt x="1034" y="2016"/>
                  <a:pt x="1033" y="2018"/>
                </a:cubicBezTo>
                <a:cubicBezTo>
                  <a:pt x="1019" y="2013"/>
                  <a:pt x="1019" y="2013"/>
                  <a:pt x="1019" y="2013"/>
                </a:cubicBezTo>
                <a:cubicBezTo>
                  <a:pt x="1021" y="2011"/>
                  <a:pt x="1022" y="2009"/>
                  <a:pt x="1023" y="2007"/>
                </a:cubicBezTo>
                <a:lnTo>
                  <a:pt x="1037" y="2011"/>
                </a:lnTo>
                <a:close/>
                <a:moveTo>
                  <a:pt x="1060" y="2098"/>
                </a:moveTo>
                <a:cubicBezTo>
                  <a:pt x="1062" y="2098"/>
                  <a:pt x="1063" y="2098"/>
                  <a:pt x="1065" y="2098"/>
                </a:cubicBezTo>
                <a:cubicBezTo>
                  <a:pt x="1066" y="2116"/>
                  <a:pt x="1066" y="2116"/>
                  <a:pt x="1066" y="2116"/>
                </a:cubicBezTo>
                <a:cubicBezTo>
                  <a:pt x="1065" y="2116"/>
                  <a:pt x="1065" y="2117"/>
                  <a:pt x="1064" y="2118"/>
                </a:cubicBezTo>
                <a:cubicBezTo>
                  <a:pt x="1045" y="2116"/>
                  <a:pt x="1045" y="2116"/>
                  <a:pt x="1045" y="2116"/>
                </a:cubicBezTo>
                <a:cubicBezTo>
                  <a:pt x="1041" y="2109"/>
                  <a:pt x="1038" y="2101"/>
                  <a:pt x="1035" y="2093"/>
                </a:cubicBezTo>
                <a:cubicBezTo>
                  <a:pt x="1033" y="2087"/>
                  <a:pt x="1032" y="2080"/>
                  <a:pt x="1031" y="2073"/>
                </a:cubicBezTo>
                <a:cubicBezTo>
                  <a:pt x="1032" y="2070"/>
                  <a:pt x="1032" y="2068"/>
                  <a:pt x="1033" y="2066"/>
                </a:cubicBezTo>
                <a:cubicBezTo>
                  <a:pt x="1035" y="2081"/>
                  <a:pt x="1042" y="2094"/>
                  <a:pt x="1060" y="2098"/>
                </a:cubicBezTo>
                <a:close/>
                <a:moveTo>
                  <a:pt x="1050" y="2165"/>
                </a:moveTo>
                <a:cubicBezTo>
                  <a:pt x="1050" y="2164"/>
                  <a:pt x="1049" y="2163"/>
                  <a:pt x="1049" y="2163"/>
                </a:cubicBezTo>
                <a:cubicBezTo>
                  <a:pt x="1064" y="2152"/>
                  <a:pt x="1064" y="2152"/>
                  <a:pt x="1064" y="2152"/>
                </a:cubicBezTo>
                <a:cubicBezTo>
                  <a:pt x="1064" y="2153"/>
                  <a:pt x="1065" y="2153"/>
                  <a:pt x="1065" y="2154"/>
                </a:cubicBezTo>
                <a:lnTo>
                  <a:pt x="1050" y="2165"/>
                </a:lnTo>
                <a:close/>
                <a:moveTo>
                  <a:pt x="1066" y="2156"/>
                </a:moveTo>
                <a:cubicBezTo>
                  <a:pt x="1067" y="2157"/>
                  <a:pt x="1068" y="2158"/>
                  <a:pt x="1068" y="2159"/>
                </a:cubicBezTo>
                <a:cubicBezTo>
                  <a:pt x="1054" y="2169"/>
                  <a:pt x="1054" y="2169"/>
                  <a:pt x="1054" y="2169"/>
                </a:cubicBezTo>
                <a:cubicBezTo>
                  <a:pt x="1053" y="2168"/>
                  <a:pt x="1053" y="2167"/>
                  <a:pt x="1052" y="2166"/>
                </a:cubicBezTo>
                <a:lnTo>
                  <a:pt x="1066" y="2156"/>
                </a:lnTo>
                <a:close/>
                <a:moveTo>
                  <a:pt x="1032" y="2204"/>
                </a:moveTo>
                <a:cubicBezTo>
                  <a:pt x="1031" y="2202"/>
                  <a:pt x="1031" y="2201"/>
                  <a:pt x="1030" y="2199"/>
                </a:cubicBezTo>
                <a:cubicBezTo>
                  <a:pt x="1050" y="2194"/>
                  <a:pt x="1050" y="2194"/>
                  <a:pt x="1050" y="2194"/>
                </a:cubicBezTo>
                <a:cubicBezTo>
                  <a:pt x="1050" y="2195"/>
                  <a:pt x="1050" y="2197"/>
                  <a:pt x="1051" y="2198"/>
                </a:cubicBezTo>
                <a:lnTo>
                  <a:pt x="1032" y="2204"/>
                </a:lnTo>
                <a:close/>
                <a:moveTo>
                  <a:pt x="1051" y="2200"/>
                </a:moveTo>
                <a:cubicBezTo>
                  <a:pt x="1052" y="2201"/>
                  <a:pt x="1052" y="2203"/>
                  <a:pt x="1052" y="2205"/>
                </a:cubicBezTo>
                <a:cubicBezTo>
                  <a:pt x="1034" y="2211"/>
                  <a:pt x="1034" y="2211"/>
                  <a:pt x="1034" y="2211"/>
                </a:cubicBezTo>
                <a:cubicBezTo>
                  <a:pt x="1033" y="2209"/>
                  <a:pt x="1033" y="2208"/>
                  <a:pt x="1032" y="2206"/>
                </a:cubicBezTo>
                <a:lnTo>
                  <a:pt x="1051" y="2200"/>
                </a:lnTo>
                <a:close/>
                <a:moveTo>
                  <a:pt x="952" y="2217"/>
                </a:moveTo>
                <a:cubicBezTo>
                  <a:pt x="952" y="2217"/>
                  <a:pt x="952" y="2216"/>
                  <a:pt x="951" y="2216"/>
                </a:cubicBezTo>
                <a:cubicBezTo>
                  <a:pt x="951" y="2214"/>
                  <a:pt x="950" y="2212"/>
                  <a:pt x="949" y="2211"/>
                </a:cubicBezTo>
                <a:cubicBezTo>
                  <a:pt x="949" y="2211"/>
                  <a:pt x="950" y="2211"/>
                  <a:pt x="950" y="2210"/>
                </a:cubicBezTo>
                <a:cubicBezTo>
                  <a:pt x="995" y="2216"/>
                  <a:pt x="995" y="2216"/>
                  <a:pt x="995" y="2216"/>
                </a:cubicBezTo>
                <a:cubicBezTo>
                  <a:pt x="995" y="2220"/>
                  <a:pt x="997" y="2222"/>
                  <a:pt x="998" y="2222"/>
                </a:cubicBezTo>
                <a:cubicBezTo>
                  <a:pt x="997" y="2222"/>
                  <a:pt x="997" y="2222"/>
                  <a:pt x="996" y="2223"/>
                </a:cubicBezTo>
                <a:lnTo>
                  <a:pt x="952" y="2217"/>
                </a:lnTo>
                <a:close/>
                <a:moveTo>
                  <a:pt x="994" y="2224"/>
                </a:moveTo>
                <a:cubicBezTo>
                  <a:pt x="993" y="2225"/>
                  <a:pt x="993" y="2226"/>
                  <a:pt x="992" y="2227"/>
                </a:cubicBezTo>
                <a:cubicBezTo>
                  <a:pt x="992" y="2228"/>
                  <a:pt x="992" y="2229"/>
                  <a:pt x="992" y="2230"/>
                </a:cubicBezTo>
                <a:cubicBezTo>
                  <a:pt x="950" y="2225"/>
                  <a:pt x="950" y="2225"/>
                  <a:pt x="950" y="2225"/>
                </a:cubicBezTo>
                <a:cubicBezTo>
                  <a:pt x="951" y="2224"/>
                  <a:pt x="952" y="2221"/>
                  <a:pt x="952" y="2219"/>
                </a:cubicBezTo>
                <a:lnTo>
                  <a:pt x="994" y="2224"/>
                </a:lnTo>
                <a:close/>
                <a:moveTo>
                  <a:pt x="953" y="2201"/>
                </a:moveTo>
                <a:cubicBezTo>
                  <a:pt x="997" y="2206"/>
                  <a:pt x="997" y="2206"/>
                  <a:pt x="997" y="2206"/>
                </a:cubicBezTo>
                <a:cubicBezTo>
                  <a:pt x="996" y="2207"/>
                  <a:pt x="995" y="2209"/>
                  <a:pt x="995" y="2212"/>
                </a:cubicBezTo>
                <a:cubicBezTo>
                  <a:pt x="995" y="2213"/>
                  <a:pt x="995" y="2213"/>
                  <a:pt x="995" y="2214"/>
                </a:cubicBezTo>
                <a:cubicBezTo>
                  <a:pt x="952" y="2209"/>
                  <a:pt x="952" y="2209"/>
                  <a:pt x="952" y="2209"/>
                </a:cubicBezTo>
                <a:cubicBezTo>
                  <a:pt x="953" y="2207"/>
                  <a:pt x="954" y="2206"/>
                  <a:pt x="954" y="2204"/>
                </a:cubicBezTo>
                <a:cubicBezTo>
                  <a:pt x="954" y="2203"/>
                  <a:pt x="954" y="2202"/>
                  <a:pt x="953" y="2201"/>
                </a:cubicBezTo>
                <a:close/>
                <a:moveTo>
                  <a:pt x="952" y="2199"/>
                </a:moveTo>
                <a:cubicBezTo>
                  <a:pt x="952" y="2198"/>
                  <a:pt x="951" y="2197"/>
                  <a:pt x="951" y="2196"/>
                </a:cubicBezTo>
                <a:cubicBezTo>
                  <a:pt x="953" y="2196"/>
                  <a:pt x="955" y="2194"/>
                  <a:pt x="956" y="2192"/>
                </a:cubicBezTo>
                <a:cubicBezTo>
                  <a:pt x="998" y="2198"/>
                  <a:pt x="998" y="2198"/>
                  <a:pt x="998" y="2198"/>
                </a:cubicBezTo>
                <a:cubicBezTo>
                  <a:pt x="998" y="2200"/>
                  <a:pt x="999" y="2202"/>
                  <a:pt x="1000" y="2203"/>
                </a:cubicBezTo>
                <a:cubicBezTo>
                  <a:pt x="1000" y="2203"/>
                  <a:pt x="1000" y="2203"/>
                  <a:pt x="999" y="2204"/>
                </a:cubicBezTo>
                <a:lnTo>
                  <a:pt x="952" y="2199"/>
                </a:lnTo>
                <a:close/>
                <a:moveTo>
                  <a:pt x="931" y="2181"/>
                </a:moveTo>
                <a:cubicBezTo>
                  <a:pt x="931" y="2181"/>
                  <a:pt x="931" y="2181"/>
                  <a:pt x="931" y="2181"/>
                </a:cubicBezTo>
                <a:cubicBezTo>
                  <a:pt x="926" y="2170"/>
                  <a:pt x="926" y="2170"/>
                  <a:pt x="926" y="2170"/>
                </a:cubicBezTo>
                <a:cubicBezTo>
                  <a:pt x="926" y="2169"/>
                  <a:pt x="927" y="2168"/>
                  <a:pt x="928" y="2167"/>
                </a:cubicBezTo>
                <a:cubicBezTo>
                  <a:pt x="931" y="2174"/>
                  <a:pt x="931" y="2174"/>
                  <a:pt x="931" y="2174"/>
                </a:cubicBezTo>
                <a:cubicBezTo>
                  <a:pt x="930" y="2176"/>
                  <a:pt x="930" y="2179"/>
                  <a:pt x="931" y="2181"/>
                </a:cubicBezTo>
                <a:close/>
                <a:moveTo>
                  <a:pt x="928" y="2223"/>
                </a:moveTo>
                <a:cubicBezTo>
                  <a:pt x="931" y="2223"/>
                  <a:pt x="931" y="2223"/>
                  <a:pt x="931" y="2223"/>
                </a:cubicBezTo>
                <a:cubicBezTo>
                  <a:pt x="930" y="2224"/>
                  <a:pt x="929" y="2226"/>
                  <a:pt x="929" y="2227"/>
                </a:cubicBezTo>
                <a:cubicBezTo>
                  <a:pt x="923" y="2226"/>
                  <a:pt x="923" y="2226"/>
                  <a:pt x="923" y="2226"/>
                </a:cubicBezTo>
                <a:cubicBezTo>
                  <a:pt x="923" y="2226"/>
                  <a:pt x="923" y="2226"/>
                  <a:pt x="923" y="2226"/>
                </a:cubicBezTo>
                <a:cubicBezTo>
                  <a:pt x="924" y="2227"/>
                  <a:pt x="927" y="2225"/>
                  <a:pt x="928" y="2223"/>
                </a:cubicBezTo>
                <a:close/>
                <a:moveTo>
                  <a:pt x="923" y="2223"/>
                </a:moveTo>
                <a:cubicBezTo>
                  <a:pt x="925" y="2221"/>
                  <a:pt x="926" y="2219"/>
                  <a:pt x="927" y="2216"/>
                </a:cubicBezTo>
                <a:cubicBezTo>
                  <a:pt x="927" y="2218"/>
                  <a:pt x="927" y="2219"/>
                  <a:pt x="926" y="2221"/>
                </a:cubicBezTo>
                <a:cubicBezTo>
                  <a:pt x="926" y="2222"/>
                  <a:pt x="925" y="2222"/>
                  <a:pt x="923" y="2223"/>
                </a:cubicBezTo>
                <a:close/>
                <a:moveTo>
                  <a:pt x="923" y="2202"/>
                </a:moveTo>
                <a:cubicBezTo>
                  <a:pt x="921" y="2201"/>
                  <a:pt x="920" y="2199"/>
                  <a:pt x="920" y="2197"/>
                </a:cubicBezTo>
                <a:cubicBezTo>
                  <a:pt x="921" y="2195"/>
                  <a:pt x="922" y="2194"/>
                  <a:pt x="924" y="2194"/>
                </a:cubicBezTo>
                <a:cubicBezTo>
                  <a:pt x="926" y="2193"/>
                  <a:pt x="927" y="2195"/>
                  <a:pt x="927" y="2195"/>
                </a:cubicBezTo>
                <a:cubicBezTo>
                  <a:pt x="926" y="2197"/>
                  <a:pt x="925" y="2200"/>
                  <a:pt x="923" y="2202"/>
                </a:cubicBezTo>
                <a:close/>
                <a:moveTo>
                  <a:pt x="926" y="2244"/>
                </a:moveTo>
                <a:cubicBezTo>
                  <a:pt x="917" y="2243"/>
                  <a:pt x="917" y="2243"/>
                  <a:pt x="917" y="2243"/>
                </a:cubicBezTo>
                <a:cubicBezTo>
                  <a:pt x="916" y="2242"/>
                  <a:pt x="916" y="2241"/>
                  <a:pt x="916" y="2240"/>
                </a:cubicBezTo>
                <a:cubicBezTo>
                  <a:pt x="917" y="2240"/>
                  <a:pt x="918" y="2240"/>
                  <a:pt x="918" y="2239"/>
                </a:cubicBezTo>
                <a:cubicBezTo>
                  <a:pt x="927" y="2241"/>
                  <a:pt x="927" y="2241"/>
                  <a:pt x="927" y="2241"/>
                </a:cubicBezTo>
                <a:cubicBezTo>
                  <a:pt x="926" y="2242"/>
                  <a:pt x="926" y="2243"/>
                  <a:pt x="926" y="2244"/>
                </a:cubicBezTo>
                <a:cubicBezTo>
                  <a:pt x="926" y="2244"/>
                  <a:pt x="926" y="2244"/>
                  <a:pt x="926" y="2244"/>
                </a:cubicBezTo>
                <a:close/>
                <a:moveTo>
                  <a:pt x="923" y="2273"/>
                </a:moveTo>
                <a:cubicBezTo>
                  <a:pt x="903" y="2270"/>
                  <a:pt x="903" y="2270"/>
                  <a:pt x="903" y="2270"/>
                </a:cubicBezTo>
                <a:cubicBezTo>
                  <a:pt x="905" y="2269"/>
                  <a:pt x="906" y="2268"/>
                  <a:pt x="907" y="2267"/>
                </a:cubicBezTo>
                <a:cubicBezTo>
                  <a:pt x="923" y="2270"/>
                  <a:pt x="923" y="2270"/>
                  <a:pt x="923" y="2270"/>
                </a:cubicBezTo>
                <a:cubicBezTo>
                  <a:pt x="923" y="2270"/>
                  <a:pt x="923" y="2270"/>
                  <a:pt x="923" y="2270"/>
                </a:cubicBezTo>
                <a:cubicBezTo>
                  <a:pt x="923" y="2271"/>
                  <a:pt x="923" y="2272"/>
                  <a:pt x="923" y="2273"/>
                </a:cubicBezTo>
                <a:close/>
                <a:moveTo>
                  <a:pt x="885" y="2248"/>
                </a:moveTo>
                <a:cubicBezTo>
                  <a:pt x="884" y="2248"/>
                  <a:pt x="883" y="2248"/>
                  <a:pt x="882" y="2248"/>
                </a:cubicBezTo>
                <a:cubicBezTo>
                  <a:pt x="868" y="2218"/>
                  <a:pt x="868" y="2218"/>
                  <a:pt x="868" y="2218"/>
                </a:cubicBezTo>
                <a:cubicBezTo>
                  <a:pt x="869" y="2217"/>
                  <a:pt x="870" y="2216"/>
                  <a:pt x="871" y="2215"/>
                </a:cubicBezTo>
                <a:cubicBezTo>
                  <a:pt x="885" y="2244"/>
                  <a:pt x="885" y="2244"/>
                  <a:pt x="885" y="2244"/>
                </a:cubicBezTo>
                <a:cubicBezTo>
                  <a:pt x="885" y="2245"/>
                  <a:pt x="885" y="2247"/>
                  <a:pt x="885" y="2248"/>
                </a:cubicBezTo>
                <a:close/>
                <a:moveTo>
                  <a:pt x="856" y="2161"/>
                </a:moveTo>
                <a:cubicBezTo>
                  <a:pt x="854" y="2162"/>
                  <a:pt x="851" y="2162"/>
                  <a:pt x="849" y="2160"/>
                </a:cubicBezTo>
                <a:cubicBezTo>
                  <a:pt x="848" y="2160"/>
                  <a:pt x="848" y="2158"/>
                  <a:pt x="847" y="2157"/>
                </a:cubicBezTo>
                <a:cubicBezTo>
                  <a:pt x="852" y="2156"/>
                  <a:pt x="857" y="2155"/>
                  <a:pt x="862" y="2154"/>
                </a:cubicBezTo>
                <a:cubicBezTo>
                  <a:pt x="862" y="2155"/>
                  <a:pt x="862" y="2156"/>
                  <a:pt x="862" y="2157"/>
                </a:cubicBezTo>
                <a:cubicBezTo>
                  <a:pt x="861" y="2159"/>
                  <a:pt x="858" y="2160"/>
                  <a:pt x="856" y="2161"/>
                </a:cubicBezTo>
                <a:close/>
                <a:moveTo>
                  <a:pt x="862" y="2175"/>
                </a:moveTo>
                <a:cubicBezTo>
                  <a:pt x="860" y="2174"/>
                  <a:pt x="859" y="2174"/>
                  <a:pt x="858" y="2173"/>
                </a:cubicBezTo>
                <a:cubicBezTo>
                  <a:pt x="858" y="2165"/>
                  <a:pt x="858" y="2165"/>
                  <a:pt x="858" y="2165"/>
                </a:cubicBezTo>
                <a:cubicBezTo>
                  <a:pt x="859" y="2165"/>
                  <a:pt x="859" y="2164"/>
                  <a:pt x="860" y="2164"/>
                </a:cubicBezTo>
                <a:cubicBezTo>
                  <a:pt x="860" y="2170"/>
                  <a:pt x="860" y="2170"/>
                  <a:pt x="860" y="2170"/>
                </a:cubicBezTo>
                <a:cubicBezTo>
                  <a:pt x="860" y="2173"/>
                  <a:pt x="862" y="2175"/>
                  <a:pt x="862" y="2175"/>
                </a:cubicBezTo>
                <a:close/>
                <a:moveTo>
                  <a:pt x="855" y="2172"/>
                </a:moveTo>
                <a:cubicBezTo>
                  <a:pt x="854" y="2172"/>
                  <a:pt x="853" y="2172"/>
                  <a:pt x="853" y="2172"/>
                </a:cubicBezTo>
                <a:cubicBezTo>
                  <a:pt x="852" y="2166"/>
                  <a:pt x="852" y="2166"/>
                  <a:pt x="852" y="2166"/>
                </a:cubicBezTo>
                <a:cubicBezTo>
                  <a:pt x="853" y="2166"/>
                  <a:pt x="854" y="2166"/>
                  <a:pt x="855" y="2166"/>
                </a:cubicBezTo>
                <a:lnTo>
                  <a:pt x="855" y="2172"/>
                </a:lnTo>
                <a:close/>
                <a:moveTo>
                  <a:pt x="843" y="2185"/>
                </a:moveTo>
                <a:cubicBezTo>
                  <a:pt x="843" y="2185"/>
                  <a:pt x="842" y="2184"/>
                  <a:pt x="841" y="2184"/>
                </a:cubicBezTo>
                <a:cubicBezTo>
                  <a:pt x="840" y="2168"/>
                  <a:pt x="840" y="2168"/>
                  <a:pt x="840" y="2168"/>
                </a:cubicBezTo>
                <a:cubicBezTo>
                  <a:pt x="842" y="2166"/>
                  <a:pt x="843" y="2165"/>
                  <a:pt x="844" y="2164"/>
                </a:cubicBezTo>
                <a:cubicBezTo>
                  <a:pt x="844" y="2179"/>
                  <a:pt x="844" y="2179"/>
                  <a:pt x="844" y="2179"/>
                </a:cubicBezTo>
                <a:cubicBezTo>
                  <a:pt x="843" y="2181"/>
                  <a:pt x="843" y="2183"/>
                  <a:pt x="843" y="2185"/>
                </a:cubicBezTo>
                <a:close/>
                <a:moveTo>
                  <a:pt x="793" y="2203"/>
                </a:moveTo>
                <a:cubicBezTo>
                  <a:pt x="794" y="2201"/>
                  <a:pt x="797" y="2200"/>
                  <a:pt x="799" y="2199"/>
                </a:cubicBezTo>
                <a:cubicBezTo>
                  <a:pt x="801" y="2198"/>
                  <a:pt x="804" y="2198"/>
                  <a:pt x="806" y="2199"/>
                </a:cubicBezTo>
                <a:cubicBezTo>
                  <a:pt x="808" y="2200"/>
                  <a:pt x="809" y="2201"/>
                  <a:pt x="810" y="2203"/>
                </a:cubicBezTo>
                <a:cubicBezTo>
                  <a:pt x="804" y="2205"/>
                  <a:pt x="799" y="2206"/>
                  <a:pt x="793" y="2207"/>
                </a:cubicBezTo>
                <a:cubicBezTo>
                  <a:pt x="793" y="2206"/>
                  <a:pt x="793" y="2205"/>
                  <a:pt x="793" y="2203"/>
                </a:cubicBezTo>
                <a:close/>
                <a:moveTo>
                  <a:pt x="792" y="2199"/>
                </a:moveTo>
                <a:cubicBezTo>
                  <a:pt x="792" y="2168"/>
                  <a:pt x="792" y="2168"/>
                  <a:pt x="792" y="2168"/>
                </a:cubicBezTo>
                <a:cubicBezTo>
                  <a:pt x="792" y="2168"/>
                  <a:pt x="793" y="2168"/>
                  <a:pt x="794" y="2168"/>
                </a:cubicBezTo>
                <a:cubicBezTo>
                  <a:pt x="794" y="2168"/>
                  <a:pt x="795" y="2168"/>
                  <a:pt x="796" y="2168"/>
                </a:cubicBezTo>
                <a:cubicBezTo>
                  <a:pt x="796" y="2196"/>
                  <a:pt x="796" y="2196"/>
                  <a:pt x="796" y="2196"/>
                </a:cubicBezTo>
                <a:cubicBezTo>
                  <a:pt x="795" y="2197"/>
                  <a:pt x="793" y="2198"/>
                  <a:pt x="792" y="2199"/>
                </a:cubicBezTo>
                <a:close/>
                <a:moveTo>
                  <a:pt x="758" y="2124"/>
                </a:moveTo>
                <a:cubicBezTo>
                  <a:pt x="763" y="2121"/>
                  <a:pt x="771" y="2117"/>
                  <a:pt x="775" y="2124"/>
                </a:cubicBezTo>
                <a:cubicBezTo>
                  <a:pt x="777" y="2126"/>
                  <a:pt x="777" y="2134"/>
                  <a:pt x="775" y="2137"/>
                </a:cubicBezTo>
                <a:cubicBezTo>
                  <a:pt x="770" y="2134"/>
                  <a:pt x="761" y="2130"/>
                  <a:pt x="758" y="2124"/>
                </a:cubicBezTo>
                <a:close/>
                <a:moveTo>
                  <a:pt x="768" y="2163"/>
                </a:moveTo>
                <a:cubicBezTo>
                  <a:pt x="769" y="2202"/>
                  <a:pt x="769" y="2202"/>
                  <a:pt x="769" y="2202"/>
                </a:cubicBezTo>
                <a:cubicBezTo>
                  <a:pt x="768" y="2201"/>
                  <a:pt x="766" y="2201"/>
                  <a:pt x="763" y="2200"/>
                </a:cubicBezTo>
                <a:cubicBezTo>
                  <a:pt x="763" y="2163"/>
                  <a:pt x="763" y="2163"/>
                  <a:pt x="763" y="2163"/>
                </a:cubicBezTo>
                <a:cubicBezTo>
                  <a:pt x="763" y="2162"/>
                  <a:pt x="764" y="2161"/>
                  <a:pt x="765" y="2160"/>
                </a:cubicBezTo>
                <a:cubicBezTo>
                  <a:pt x="765" y="2160"/>
                  <a:pt x="765" y="2162"/>
                  <a:pt x="768" y="2163"/>
                </a:cubicBezTo>
                <a:close/>
                <a:moveTo>
                  <a:pt x="741" y="2068"/>
                </a:moveTo>
                <a:cubicBezTo>
                  <a:pt x="762" y="2007"/>
                  <a:pt x="762" y="2007"/>
                  <a:pt x="762" y="2007"/>
                </a:cubicBezTo>
                <a:cubicBezTo>
                  <a:pt x="762" y="2008"/>
                  <a:pt x="763" y="2008"/>
                  <a:pt x="763" y="2008"/>
                </a:cubicBezTo>
                <a:cubicBezTo>
                  <a:pt x="764" y="2008"/>
                  <a:pt x="764" y="2007"/>
                  <a:pt x="765" y="2007"/>
                </a:cubicBezTo>
                <a:cubicBezTo>
                  <a:pt x="774" y="2013"/>
                  <a:pt x="774" y="2013"/>
                  <a:pt x="774" y="2013"/>
                </a:cubicBezTo>
                <a:cubicBezTo>
                  <a:pt x="774" y="2013"/>
                  <a:pt x="774" y="2014"/>
                  <a:pt x="774" y="2015"/>
                </a:cubicBezTo>
                <a:cubicBezTo>
                  <a:pt x="774" y="2016"/>
                  <a:pt x="774" y="2017"/>
                  <a:pt x="776" y="2018"/>
                </a:cubicBezTo>
                <a:cubicBezTo>
                  <a:pt x="770" y="2063"/>
                  <a:pt x="770" y="2063"/>
                  <a:pt x="770" y="2063"/>
                </a:cubicBezTo>
                <a:cubicBezTo>
                  <a:pt x="764" y="2067"/>
                  <a:pt x="759" y="2072"/>
                  <a:pt x="754" y="2077"/>
                </a:cubicBezTo>
                <a:cubicBezTo>
                  <a:pt x="741" y="2071"/>
                  <a:pt x="741" y="2071"/>
                  <a:pt x="741" y="2071"/>
                </a:cubicBezTo>
                <a:cubicBezTo>
                  <a:pt x="741" y="2070"/>
                  <a:pt x="741" y="2070"/>
                  <a:pt x="741" y="2070"/>
                </a:cubicBezTo>
                <a:cubicBezTo>
                  <a:pt x="741" y="2069"/>
                  <a:pt x="741" y="2068"/>
                  <a:pt x="741" y="2068"/>
                </a:cubicBezTo>
                <a:close/>
                <a:moveTo>
                  <a:pt x="733" y="2072"/>
                </a:moveTo>
                <a:cubicBezTo>
                  <a:pt x="686" y="2090"/>
                  <a:pt x="686" y="2090"/>
                  <a:pt x="686" y="2090"/>
                </a:cubicBezTo>
                <a:cubicBezTo>
                  <a:pt x="685" y="2089"/>
                  <a:pt x="684" y="2088"/>
                  <a:pt x="683" y="2088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691" y="2033"/>
                  <a:pt x="692" y="2032"/>
                  <a:pt x="692" y="2030"/>
                </a:cubicBezTo>
                <a:cubicBezTo>
                  <a:pt x="692" y="2028"/>
                  <a:pt x="692" y="2027"/>
                  <a:pt x="691" y="2027"/>
                </a:cubicBezTo>
                <a:cubicBezTo>
                  <a:pt x="710" y="1999"/>
                  <a:pt x="710" y="1999"/>
                  <a:pt x="710" y="1999"/>
                </a:cubicBezTo>
                <a:cubicBezTo>
                  <a:pt x="711" y="1999"/>
                  <a:pt x="711" y="1999"/>
                  <a:pt x="712" y="1999"/>
                </a:cubicBezTo>
                <a:cubicBezTo>
                  <a:pt x="712" y="1999"/>
                  <a:pt x="712" y="1999"/>
                  <a:pt x="712" y="1999"/>
                </a:cubicBezTo>
                <a:cubicBezTo>
                  <a:pt x="735" y="2066"/>
                  <a:pt x="735" y="2066"/>
                  <a:pt x="735" y="2066"/>
                </a:cubicBezTo>
                <a:cubicBezTo>
                  <a:pt x="734" y="2066"/>
                  <a:pt x="733" y="2068"/>
                  <a:pt x="733" y="2070"/>
                </a:cubicBezTo>
                <a:cubicBezTo>
                  <a:pt x="733" y="2070"/>
                  <a:pt x="733" y="2071"/>
                  <a:pt x="733" y="2072"/>
                </a:cubicBezTo>
                <a:close/>
                <a:moveTo>
                  <a:pt x="706" y="2135"/>
                </a:moveTo>
                <a:cubicBezTo>
                  <a:pt x="707" y="2136"/>
                  <a:pt x="708" y="2136"/>
                  <a:pt x="709" y="2137"/>
                </a:cubicBezTo>
                <a:cubicBezTo>
                  <a:pt x="703" y="2144"/>
                  <a:pt x="703" y="2144"/>
                  <a:pt x="703" y="2144"/>
                </a:cubicBezTo>
                <a:cubicBezTo>
                  <a:pt x="702" y="2143"/>
                  <a:pt x="701" y="2143"/>
                  <a:pt x="699" y="2143"/>
                </a:cubicBezTo>
                <a:cubicBezTo>
                  <a:pt x="698" y="2143"/>
                  <a:pt x="697" y="2143"/>
                  <a:pt x="696" y="2144"/>
                </a:cubicBezTo>
                <a:cubicBezTo>
                  <a:pt x="665" y="2126"/>
                  <a:pt x="665" y="2126"/>
                  <a:pt x="665" y="2126"/>
                </a:cubicBezTo>
                <a:cubicBezTo>
                  <a:pt x="665" y="2126"/>
                  <a:pt x="665" y="2126"/>
                  <a:pt x="665" y="2126"/>
                </a:cubicBezTo>
                <a:cubicBezTo>
                  <a:pt x="665" y="2124"/>
                  <a:pt x="664" y="2123"/>
                  <a:pt x="663" y="2122"/>
                </a:cubicBezTo>
                <a:cubicBezTo>
                  <a:pt x="681" y="2096"/>
                  <a:pt x="681" y="2096"/>
                  <a:pt x="681" y="2096"/>
                </a:cubicBezTo>
                <a:cubicBezTo>
                  <a:pt x="681" y="2097"/>
                  <a:pt x="682" y="2097"/>
                  <a:pt x="682" y="2097"/>
                </a:cubicBezTo>
                <a:cubicBezTo>
                  <a:pt x="683" y="2097"/>
                  <a:pt x="684" y="2097"/>
                  <a:pt x="684" y="2096"/>
                </a:cubicBezTo>
                <a:cubicBezTo>
                  <a:pt x="698" y="2110"/>
                  <a:pt x="698" y="2110"/>
                  <a:pt x="698" y="2110"/>
                </a:cubicBezTo>
                <a:cubicBezTo>
                  <a:pt x="696" y="2117"/>
                  <a:pt x="699" y="2128"/>
                  <a:pt x="706" y="2135"/>
                </a:cubicBezTo>
                <a:close/>
                <a:moveTo>
                  <a:pt x="720" y="2182"/>
                </a:moveTo>
                <a:cubicBezTo>
                  <a:pt x="721" y="2182"/>
                  <a:pt x="722" y="2181"/>
                  <a:pt x="722" y="2181"/>
                </a:cubicBezTo>
                <a:cubicBezTo>
                  <a:pt x="723" y="2193"/>
                  <a:pt x="723" y="2193"/>
                  <a:pt x="723" y="2193"/>
                </a:cubicBezTo>
                <a:cubicBezTo>
                  <a:pt x="722" y="2192"/>
                  <a:pt x="720" y="2192"/>
                  <a:pt x="719" y="2192"/>
                </a:cubicBezTo>
                <a:cubicBezTo>
                  <a:pt x="720" y="2190"/>
                  <a:pt x="721" y="2188"/>
                  <a:pt x="721" y="2185"/>
                </a:cubicBezTo>
                <a:cubicBezTo>
                  <a:pt x="721" y="2184"/>
                  <a:pt x="721" y="2183"/>
                  <a:pt x="720" y="2182"/>
                </a:cubicBezTo>
                <a:close/>
                <a:moveTo>
                  <a:pt x="719" y="2178"/>
                </a:moveTo>
                <a:cubicBezTo>
                  <a:pt x="716" y="2178"/>
                  <a:pt x="715" y="2177"/>
                  <a:pt x="713" y="2176"/>
                </a:cubicBezTo>
                <a:cubicBezTo>
                  <a:pt x="716" y="2171"/>
                  <a:pt x="720" y="2168"/>
                  <a:pt x="724" y="2164"/>
                </a:cubicBezTo>
                <a:cubicBezTo>
                  <a:pt x="725" y="2166"/>
                  <a:pt x="727" y="2167"/>
                  <a:pt x="727" y="2169"/>
                </a:cubicBezTo>
                <a:cubicBezTo>
                  <a:pt x="727" y="2171"/>
                  <a:pt x="726" y="2174"/>
                  <a:pt x="724" y="2175"/>
                </a:cubicBezTo>
                <a:cubicBezTo>
                  <a:pt x="723" y="2177"/>
                  <a:pt x="721" y="2178"/>
                  <a:pt x="719" y="2178"/>
                </a:cubicBezTo>
                <a:close/>
                <a:moveTo>
                  <a:pt x="712" y="2155"/>
                </a:moveTo>
                <a:cubicBezTo>
                  <a:pt x="704" y="2150"/>
                  <a:pt x="704" y="2150"/>
                  <a:pt x="704" y="2150"/>
                </a:cubicBezTo>
                <a:cubicBezTo>
                  <a:pt x="704" y="2149"/>
                  <a:pt x="705" y="2149"/>
                  <a:pt x="705" y="2148"/>
                </a:cubicBezTo>
                <a:cubicBezTo>
                  <a:pt x="705" y="2147"/>
                  <a:pt x="705" y="2147"/>
                  <a:pt x="704" y="2146"/>
                </a:cubicBezTo>
                <a:cubicBezTo>
                  <a:pt x="711" y="2138"/>
                  <a:pt x="711" y="2138"/>
                  <a:pt x="711" y="2138"/>
                </a:cubicBezTo>
                <a:cubicBezTo>
                  <a:pt x="716" y="2142"/>
                  <a:pt x="722" y="2145"/>
                  <a:pt x="728" y="2147"/>
                </a:cubicBezTo>
                <a:cubicBezTo>
                  <a:pt x="722" y="2149"/>
                  <a:pt x="716" y="2151"/>
                  <a:pt x="712" y="2155"/>
                </a:cubicBezTo>
                <a:close/>
                <a:moveTo>
                  <a:pt x="623" y="2100"/>
                </a:moveTo>
                <a:cubicBezTo>
                  <a:pt x="636" y="2063"/>
                  <a:pt x="636" y="2063"/>
                  <a:pt x="636" y="2063"/>
                </a:cubicBezTo>
                <a:cubicBezTo>
                  <a:pt x="637" y="2063"/>
                  <a:pt x="638" y="2062"/>
                  <a:pt x="639" y="2061"/>
                </a:cubicBezTo>
                <a:cubicBezTo>
                  <a:pt x="678" y="2092"/>
                  <a:pt x="678" y="2092"/>
                  <a:pt x="678" y="2092"/>
                </a:cubicBezTo>
                <a:cubicBezTo>
                  <a:pt x="678" y="2092"/>
                  <a:pt x="678" y="2092"/>
                  <a:pt x="678" y="2092"/>
                </a:cubicBezTo>
                <a:cubicBezTo>
                  <a:pt x="678" y="2093"/>
                  <a:pt x="678" y="2095"/>
                  <a:pt x="679" y="2095"/>
                </a:cubicBezTo>
                <a:cubicBezTo>
                  <a:pt x="661" y="2121"/>
                  <a:pt x="661" y="2121"/>
                  <a:pt x="661" y="2121"/>
                </a:cubicBezTo>
                <a:cubicBezTo>
                  <a:pt x="661" y="2121"/>
                  <a:pt x="660" y="2120"/>
                  <a:pt x="660" y="2120"/>
                </a:cubicBezTo>
                <a:cubicBezTo>
                  <a:pt x="658" y="2120"/>
                  <a:pt x="657" y="2121"/>
                  <a:pt x="656" y="2123"/>
                </a:cubicBezTo>
                <a:cubicBezTo>
                  <a:pt x="625" y="2107"/>
                  <a:pt x="625" y="2107"/>
                  <a:pt x="625" y="2107"/>
                </a:cubicBezTo>
                <a:cubicBezTo>
                  <a:pt x="626" y="2106"/>
                  <a:pt x="626" y="2106"/>
                  <a:pt x="626" y="2105"/>
                </a:cubicBezTo>
                <a:cubicBezTo>
                  <a:pt x="626" y="2103"/>
                  <a:pt x="624" y="2101"/>
                  <a:pt x="623" y="2100"/>
                </a:cubicBezTo>
                <a:close/>
                <a:moveTo>
                  <a:pt x="554" y="2040"/>
                </a:moveTo>
                <a:cubicBezTo>
                  <a:pt x="552" y="2039"/>
                  <a:pt x="550" y="2037"/>
                  <a:pt x="548" y="2036"/>
                </a:cubicBezTo>
                <a:cubicBezTo>
                  <a:pt x="548" y="2035"/>
                  <a:pt x="549" y="2034"/>
                  <a:pt x="549" y="2033"/>
                </a:cubicBezTo>
                <a:cubicBezTo>
                  <a:pt x="550" y="2033"/>
                  <a:pt x="553" y="2036"/>
                  <a:pt x="555" y="2037"/>
                </a:cubicBezTo>
                <a:cubicBezTo>
                  <a:pt x="556" y="2039"/>
                  <a:pt x="558" y="2038"/>
                  <a:pt x="559" y="2037"/>
                </a:cubicBezTo>
                <a:cubicBezTo>
                  <a:pt x="572" y="2049"/>
                  <a:pt x="572" y="2049"/>
                  <a:pt x="572" y="2049"/>
                </a:cubicBezTo>
                <a:cubicBezTo>
                  <a:pt x="572" y="2049"/>
                  <a:pt x="572" y="2050"/>
                  <a:pt x="572" y="2050"/>
                </a:cubicBezTo>
                <a:cubicBezTo>
                  <a:pt x="546" y="2058"/>
                  <a:pt x="546" y="2058"/>
                  <a:pt x="546" y="2058"/>
                </a:cubicBezTo>
                <a:cubicBezTo>
                  <a:pt x="546" y="2055"/>
                  <a:pt x="544" y="2051"/>
                  <a:pt x="543" y="2049"/>
                </a:cubicBezTo>
                <a:cubicBezTo>
                  <a:pt x="543" y="2048"/>
                  <a:pt x="544" y="2043"/>
                  <a:pt x="545" y="2042"/>
                </a:cubicBezTo>
                <a:cubicBezTo>
                  <a:pt x="546" y="2044"/>
                  <a:pt x="548" y="2045"/>
                  <a:pt x="550" y="2046"/>
                </a:cubicBezTo>
                <a:cubicBezTo>
                  <a:pt x="554" y="2049"/>
                  <a:pt x="558" y="2042"/>
                  <a:pt x="554" y="2040"/>
                </a:cubicBezTo>
                <a:close/>
                <a:moveTo>
                  <a:pt x="566" y="2024"/>
                </a:moveTo>
                <a:cubicBezTo>
                  <a:pt x="565" y="2022"/>
                  <a:pt x="561" y="2020"/>
                  <a:pt x="560" y="2020"/>
                </a:cubicBezTo>
                <a:cubicBezTo>
                  <a:pt x="561" y="2019"/>
                  <a:pt x="561" y="2018"/>
                  <a:pt x="562" y="2018"/>
                </a:cubicBezTo>
                <a:cubicBezTo>
                  <a:pt x="563" y="2020"/>
                  <a:pt x="566" y="2021"/>
                  <a:pt x="568" y="2022"/>
                </a:cubicBezTo>
                <a:cubicBezTo>
                  <a:pt x="569" y="2023"/>
                  <a:pt x="570" y="2022"/>
                  <a:pt x="571" y="2021"/>
                </a:cubicBezTo>
                <a:cubicBezTo>
                  <a:pt x="591" y="2031"/>
                  <a:pt x="591" y="2031"/>
                  <a:pt x="591" y="2031"/>
                </a:cubicBezTo>
                <a:cubicBezTo>
                  <a:pt x="591" y="2032"/>
                  <a:pt x="592" y="2032"/>
                  <a:pt x="592" y="2033"/>
                </a:cubicBezTo>
                <a:cubicBezTo>
                  <a:pt x="579" y="2047"/>
                  <a:pt x="579" y="2047"/>
                  <a:pt x="579" y="2047"/>
                </a:cubicBezTo>
                <a:cubicBezTo>
                  <a:pt x="578" y="2046"/>
                  <a:pt x="577" y="2046"/>
                  <a:pt x="576" y="2046"/>
                </a:cubicBezTo>
                <a:cubicBezTo>
                  <a:pt x="575" y="2046"/>
                  <a:pt x="574" y="2046"/>
                  <a:pt x="573" y="2047"/>
                </a:cubicBezTo>
                <a:cubicBezTo>
                  <a:pt x="560" y="2035"/>
                  <a:pt x="560" y="2035"/>
                  <a:pt x="560" y="2035"/>
                </a:cubicBezTo>
                <a:cubicBezTo>
                  <a:pt x="560" y="2034"/>
                  <a:pt x="560" y="2033"/>
                  <a:pt x="559" y="2032"/>
                </a:cubicBezTo>
                <a:cubicBezTo>
                  <a:pt x="558" y="2031"/>
                  <a:pt x="554" y="2028"/>
                  <a:pt x="553" y="2028"/>
                </a:cubicBezTo>
                <a:cubicBezTo>
                  <a:pt x="554" y="2026"/>
                  <a:pt x="555" y="2025"/>
                  <a:pt x="556" y="2024"/>
                </a:cubicBezTo>
                <a:cubicBezTo>
                  <a:pt x="556" y="2025"/>
                  <a:pt x="560" y="2029"/>
                  <a:pt x="563" y="2029"/>
                </a:cubicBezTo>
                <a:cubicBezTo>
                  <a:pt x="565" y="2029"/>
                  <a:pt x="567" y="2026"/>
                  <a:pt x="566" y="2024"/>
                </a:cubicBezTo>
                <a:close/>
                <a:moveTo>
                  <a:pt x="577" y="2009"/>
                </a:moveTo>
                <a:cubicBezTo>
                  <a:pt x="576" y="2008"/>
                  <a:pt x="573" y="2006"/>
                  <a:pt x="573" y="2006"/>
                </a:cubicBezTo>
                <a:cubicBezTo>
                  <a:pt x="574" y="2005"/>
                  <a:pt x="575" y="2003"/>
                  <a:pt x="577" y="2002"/>
                </a:cubicBezTo>
                <a:cubicBezTo>
                  <a:pt x="577" y="2003"/>
                  <a:pt x="579" y="2005"/>
                  <a:pt x="580" y="2005"/>
                </a:cubicBezTo>
                <a:cubicBezTo>
                  <a:pt x="582" y="2006"/>
                  <a:pt x="584" y="2006"/>
                  <a:pt x="586" y="2004"/>
                </a:cubicBezTo>
                <a:cubicBezTo>
                  <a:pt x="587" y="2002"/>
                  <a:pt x="586" y="2000"/>
                  <a:pt x="584" y="1999"/>
                </a:cubicBezTo>
                <a:cubicBezTo>
                  <a:pt x="583" y="1998"/>
                  <a:pt x="582" y="1997"/>
                  <a:pt x="580" y="1997"/>
                </a:cubicBezTo>
                <a:cubicBezTo>
                  <a:pt x="581" y="1996"/>
                  <a:pt x="582" y="1995"/>
                  <a:pt x="582" y="1994"/>
                </a:cubicBezTo>
                <a:cubicBezTo>
                  <a:pt x="583" y="1994"/>
                  <a:pt x="586" y="1996"/>
                  <a:pt x="588" y="1997"/>
                </a:cubicBezTo>
                <a:cubicBezTo>
                  <a:pt x="605" y="2006"/>
                  <a:pt x="605" y="2006"/>
                  <a:pt x="605" y="2006"/>
                </a:cubicBezTo>
                <a:cubicBezTo>
                  <a:pt x="604" y="2007"/>
                  <a:pt x="604" y="2007"/>
                  <a:pt x="604" y="2008"/>
                </a:cubicBezTo>
                <a:cubicBezTo>
                  <a:pt x="604" y="2009"/>
                  <a:pt x="604" y="2010"/>
                  <a:pt x="605" y="2011"/>
                </a:cubicBezTo>
                <a:cubicBezTo>
                  <a:pt x="596" y="2026"/>
                  <a:pt x="596" y="2026"/>
                  <a:pt x="596" y="2026"/>
                </a:cubicBezTo>
                <a:cubicBezTo>
                  <a:pt x="596" y="2026"/>
                  <a:pt x="596" y="2026"/>
                  <a:pt x="596" y="2026"/>
                </a:cubicBezTo>
                <a:cubicBezTo>
                  <a:pt x="594" y="2026"/>
                  <a:pt x="592" y="2027"/>
                  <a:pt x="592" y="2029"/>
                </a:cubicBezTo>
                <a:cubicBezTo>
                  <a:pt x="572" y="2020"/>
                  <a:pt x="572" y="2020"/>
                  <a:pt x="572" y="2020"/>
                </a:cubicBezTo>
                <a:cubicBezTo>
                  <a:pt x="572" y="2018"/>
                  <a:pt x="571" y="2017"/>
                  <a:pt x="570" y="2016"/>
                </a:cubicBezTo>
                <a:cubicBezTo>
                  <a:pt x="569" y="2015"/>
                  <a:pt x="566" y="2014"/>
                  <a:pt x="566" y="2014"/>
                </a:cubicBezTo>
                <a:cubicBezTo>
                  <a:pt x="567" y="2012"/>
                  <a:pt x="568" y="2011"/>
                  <a:pt x="569" y="2010"/>
                </a:cubicBezTo>
                <a:cubicBezTo>
                  <a:pt x="569" y="2010"/>
                  <a:pt x="572" y="2013"/>
                  <a:pt x="573" y="2014"/>
                </a:cubicBezTo>
                <a:cubicBezTo>
                  <a:pt x="574" y="2015"/>
                  <a:pt x="576" y="2015"/>
                  <a:pt x="577" y="2014"/>
                </a:cubicBezTo>
                <a:cubicBezTo>
                  <a:pt x="578" y="2012"/>
                  <a:pt x="578" y="2011"/>
                  <a:pt x="577" y="2009"/>
                </a:cubicBezTo>
                <a:close/>
                <a:moveTo>
                  <a:pt x="594" y="1981"/>
                </a:moveTo>
                <a:cubicBezTo>
                  <a:pt x="593" y="1981"/>
                  <a:pt x="591" y="1980"/>
                  <a:pt x="591" y="1980"/>
                </a:cubicBezTo>
                <a:cubicBezTo>
                  <a:pt x="591" y="1978"/>
                  <a:pt x="592" y="1977"/>
                  <a:pt x="592" y="1976"/>
                </a:cubicBezTo>
                <a:cubicBezTo>
                  <a:pt x="593" y="1976"/>
                  <a:pt x="597" y="1979"/>
                  <a:pt x="599" y="1979"/>
                </a:cubicBezTo>
                <a:cubicBezTo>
                  <a:pt x="599" y="1979"/>
                  <a:pt x="600" y="1978"/>
                  <a:pt x="600" y="1978"/>
                </a:cubicBezTo>
                <a:cubicBezTo>
                  <a:pt x="612" y="1983"/>
                  <a:pt x="612" y="1983"/>
                  <a:pt x="612" y="1983"/>
                </a:cubicBezTo>
                <a:cubicBezTo>
                  <a:pt x="612" y="1983"/>
                  <a:pt x="612" y="1984"/>
                  <a:pt x="612" y="1985"/>
                </a:cubicBezTo>
                <a:cubicBezTo>
                  <a:pt x="612" y="1986"/>
                  <a:pt x="613" y="1988"/>
                  <a:pt x="615" y="1989"/>
                </a:cubicBezTo>
                <a:cubicBezTo>
                  <a:pt x="609" y="2004"/>
                  <a:pt x="609" y="2004"/>
                  <a:pt x="609" y="2004"/>
                </a:cubicBezTo>
                <a:cubicBezTo>
                  <a:pt x="609" y="2004"/>
                  <a:pt x="608" y="2004"/>
                  <a:pt x="608" y="2004"/>
                </a:cubicBezTo>
                <a:cubicBezTo>
                  <a:pt x="607" y="2004"/>
                  <a:pt x="607" y="2004"/>
                  <a:pt x="606" y="2005"/>
                </a:cubicBezTo>
                <a:cubicBezTo>
                  <a:pt x="591" y="1996"/>
                  <a:pt x="591" y="1996"/>
                  <a:pt x="591" y="1996"/>
                </a:cubicBezTo>
                <a:cubicBezTo>
                  <a:pt x="592" y="1995"/>
                  <a:pt x="592" y="1994"/>
                  <a:pt x="592" y="1993"/>
                </a:cubicBezTo>
                <a:cubicBezTo>
                  <a:pt x="591" y="1991"/>
                  <a:pt x="587" y="1989"/>
                  <a:pt x="586" y="1988"/>
                </a:cubicBezTo>
                <a:cubicBezTo>
                  <a:pt x="586" y="1987"/>
                  <a:pt x="587" y="1986"/>
                  <a:pt x="588" y="1985"/>
                </a:cubicBezTo>
                <a:cubicBezTo>
                  <a:pt x="589" y="1987"/>
                  <a:pt x="591" y="1988"/>
                  <a:pt x="592" y="1988"/>
                </a:cubicBezTo>
                <a:cubicBezTo>
                  <a:pt x="594" y="1988"/>
                  <a:pt x="596" y="1987"/>
                  <a:pt x="597" y="1985"/>
                </a:cubicBezTo>
                <a:cubicBezTo>
                  <a:pt x="597" y="1983"/>
                  <a:pt x="596" y="1982"/>
                  <a:pt x="594" y="1981"/>
                </a:cubicBezTo>
                <a:close/>
                <a:moveTo>
                  <a:pt x="605" y="1963"/>
                </a:moveTo>
                <a:cubicBezTo>
                  <a:pt x="604" y="1962"/>
                  <a:pt x="600" y="1960"/>
                  <a:pt x="599" y="1960"/>
                </a:cubicBezTo>
                <a:cubicBezTo>
                  <a:pt x="600" y="1958"/>
                  <a:pt x="600" y="1957"/>
                  <a:pt x="601" y="1955"/>
                </a:cubicBezTo>
                <a:cubicBezTo>
                  <a:pt x="602" y="1956"/>
                  <a:pt x="604" y="1957"/>
                  <a:pt x="606" y="1958"/>
                </a:cubicBezTo>
                <a:cubicBezTo>
                  <a:pt x="607" y="1958"/>
                  <a:pt x="609" y="1957"/>
                  <a:pt x="610" y="1956"/>
                </a:cubicBezTo>
                <a:cubicBezTo>
                  <a:pt x="619" y="1957"/>
                  <a:pt x="619" y="1957"/>
                  <a:pt x="619" y="1957"/>
                </a:cubicBezTo>
                <a:cubicBezTo>
                  <a:pt x="620" y="1959"/>
                  <a:pt x="620" y="1960"/>
                  <a:pt x="622" y="1961"/>
                </a:cubicBezTo>
                <a:cubicBezTo>
                  <a:pt x="618" y="1980"/>
                  <a:pt x="618" y="1980"/>
                  <a:pt x="618" y="1980"/>
                </a:cubicBezTo>
                <a:cubicBezTo>
                  <a:pt x="617" y="1980"/>
                  <a:pt x="617" y="1980"/>
                  <a:pt x="616" y="1980"/>
                </a:cubicBezTo>
                <a:cubicBezTo>
                  <a:pt x="615" y="1980"/>
                  <a:pt x="614" y="1981"/>
                  <a:pt x="614" y="1981"/>
                </a:cubicBezTo>
                <a:cubicBezTo>
                  <a:pt x="601" y="1976"/>
                  <a:pt x="601" y="1976"/>
                  <a:pt x="601" y="1976"/>
                </a:cubicBezTo>
                <a:cubicBezTo>
                  <a:pt x="601" y="1975"/>
                  <a:pt x="601" y="1975"/>
                  <a:pt x="601" y="1974"/>
                </a:cubicBezTo>
                <a:cubicBezTo>
                  <a:pt x="600" y="1973"/>
                  <a:pt x="596" y="1971"/>
                  <a:pt x="595" y="1970"/>
                </a:cubicBezTo>
                <a:cubicBezTo>
                  <a:pt x="595" y="1970"/>
                  <a:pt x="597" y="1967"/>
                  <a:pt x="597" y="1966"/>
                </a:cubicBezTo>
                <a:cubicBezTo>
                  <a:pt x="597" y="1966"/>
                  <a:pt x="602" y="1968"/>
                  <a:pt x="603" y="1968"/>
                </a:cubicBezTo>
                <a:cubicBezTo>
                  <a:pt x="605" y="1968"/>
                  <a:pt x="606" y="1965"/>
                  <a:pt x="605" y="1963"/>
                </a:cubicBezTo>
                <a:close/>
                <a:moveTo>
                  <a:pt x="551" y="1860"/>
                </a:moveTo>
                <a:cubicBezTo>
                  <a:pt x="549" y="1863"/>
                  <a:pt x="547" y="1868"/>
                  <a:pt x="546" y="1869"/>
                </a:cubicBezTo>
                <a:cubicBezTo>
                  <a:pt x="545" y="1871"/>
                  <a:pt x="544" y="1873"/>
                  <a:pt x="543" y="1875"/>
                </a:cubicBezTo>
                <a:cubicBezTo>
                  <a:pt x="541" y="1874"/>
                  <a:pt x="539" y="1875"/>
                  <a:pt x="538" y="1876"/>
                </a:cubicBezTo>
                <a:cubicBezTo>
                  <a:pt x="536" y="1874"/>
                  <a:pt x="534" y="1872"/>
                  <a:pt x="532" y="1871"/>
                </a:cubicBezTo>
                <a:cubicBezTo>
                  <a:pt x="530" y="1869"/>
                  <a:pt x="528" y="1868"/>
                  <a:pt x="526" y="1866"/>
                </a:cubicBezTo>
                <a:cubicBezTo>
                  <a:pt x="527" y="1865"/>
                  <a:pt x="528" y="1864"/>
                  <a:pt x="528" y="1863"/>
                </a:cubicBezTo>
                <a:cubicBezTo>
                  <a:pt x="528" y="1859"/>
                  <a:pt x="525" y="1857"/>
                  <a:pt x="522" y="1857"/>
                </a:cubicBezTo>
                <a:cubicBezTo>
                  <a:pt x="531" y="1856"/>
                  <a:pt x="540" y="1855"/>
                  <a:pt x="549" y="1852"/>
                </a:cubicBezTo>
                <a:cubicBezTo>
                  <a:pt x="549" y="1853"/>
                  <a:pt x="548" y="1854"/>
                  <a:pt x="548" y="1855"/>
                </a:cubicBezTo>
                <a:cubicBezTo>
                  <a:pt x="548" y="1857"/>
                  <a:pt x="550" y="1859"/>
                  <a:pt x="551" y="1860"/>
                </a:cubicBezTo>
                <a:close/>
                <a:moveTo>
                  <a:pt x="555" y="1860"/>
                </a:moveTo>
                <a:cubicBezTo>
                  <a:pt x="556" y="1860"/>
                  <a:pt x="556" y="1860"/>
                  <a:pt x="557" y="1860"/>
                </a:cubicBezTo>
                <a:cubicBezTo>
                  <a:pt x="560" y="1861"/>
                  <a:pt x="571" y="1866"/>
                  <a:pt x="573" y="1867"/>
                </a:cubicBezTo>
                <a:cubicBezTo>
                  <a:pt x="573" y="1869"/>
                  <a:pt x="573" y="1870"/>
                  <a:pt x="574" y="1870"/>
                </a:cubicBezTo>
                <a:cubicBezTo>
                  <a:pt x="572" y="1874"/>
                  <a:pt x="569" y="1877"/>
                  <a:pt x="567" y="1881"/>
                </a:cubicBezTo>
                <a:cubicBezTo>
                  <a:pt x="564" y="1879"/>
                  <a:pt x="562" y="1882"/>
                  <a:pt x="561" y="1883"/>
                </a:cubicBezTo>
                <a:cubicBezTo>
                  <a:pt x="558" y="1883"/>
                  <a:pt x="549" y="1880"/>
                  <a:pt x="547" y="1880"/>
                </a:cubicBezTo>
                <a:cubicBezTo>
                  <a:pt x="547" y="1879"/>
                  <a:pt x="546" y="1877"/>
                  <a:pt x="545" y="1877"/>
                </a:cubicBezTo>
                <a:cubicBezTo>
                  <a:pt x="546" y="1875"/>
                  <a:pt x="547" y="1873"/>
                  <a:pt x="549" y="1871"/>
                </a:cubicBezTo>
                <a:cubicBezTo>
                  <a:pt x="550" y="1869"/>
                  <a:pt x="553" y="1864"/>
                  <a:pt x="555" y="1860"/>
                </a:cubicBezTo>
                <a:close/>
                <a:moveTo>
                  <a:pt x="552" y="1855"/>
                </a:moveTo>
                <a:cubicBezTo>
                  <a:pt x="552" y="1853"/>
                  <a:pt x="553" y="1852"/>
                  <a:pt x="554" y="1852"/>
                </a:cubicBezTo>
                <a:cubicBezTo>
                  <a:pt x="555" y="1852"/>
                  <a:pt x="557" y="1853"/>
                  <a:pt x="557" y="1855"/>
                </a:cubicBezTo>
                <a:cubicBezTo>
                  <a:pt x="557" y="1856"/>
                  <a:pt x="555" y="1857"/>
                  <a:pt x="554" y="1857"/>
                </a:cubicBezTo>
                <a:cubicBezTo>
                  <a:pt x="553" y="1857"/>
                  <a:pt x="552" y="1856"/>
                  <a:pt x="552" y="1855"/>
                </a:cubicBezTo>
                <a:close/>
                <a:moveTo>
                  <a:pt x="579" y="1909"/>
                </a:moveTo>
                <a:cubicBezTo>
                  <a:pt x="579" y="1910"/>
                  <a:pt x="572" y="1920"/>
                  <a:pt x="571" y="1923"/>
                </a:cubicBezTo>
                <a:cubicBezTo>
                  <a:pt x="570" y="1923"/>
                  <a:pt x="569" y="1923"/>
                  <a:pt x="569" y="1923"/>
                </a:cubicBezTo>
                <a:cubicBezTo>
                  <a:pt x="567" y="1920"/>
                  <a:pt x="556" y="1912"/>
                  <a:pt x="556" y="1912"/>
                </a:cubicBezTo>
                <a:cubicBezTo>
                  <a:pt x="556" y="1910"/>
                  <a:pt x="555" y="1909"/>
                  <a:pt x="554" y="1908"/>
                </a:cubicBezTo>
                <a:cubicBezTo>
                  <a:pt x="556" y="1905"/>
                  <a:pt x="565" y="1895"/>
                  <a:pt x="566" y="1892"/>
                </a:cubicBezTo>
                <a:cubicBezTo>
                  <a:pt x="567" y="1892"/>
                  <a:pt x="568" y="1892"/>
                  <a:pt x="568" y="1891"/>
                </a:cubicBezTo>
                <a:cubicBezTo>
                  <a:pt x="570" y="1893"/>
                  <a:pt x="577" y="1900"/>
                  <a:pt x="578" y="1902"/>
                </a:cubicBezTo>
                <a:cubicBezTo>
                  <a:pt x="578" y="1903"/>
                  <a:pt x="578" y="1904"/>
                  <a:pt x="578" y="1905"/>
                </a:cubicBezTo>
                <a:cubicBezTo>
                  <a:pt x="578" y="1907"/>
                  <a:pt x="578" y="1908"/>
                  <a:pt x="579" y="1909"/>
                </a:cubicBezTo>
                <a:close/>
                <a:moveTo>
                  <a:pt x="572" y="1928"/>
                </a:moveTo>
                <a:cubicBezTo>
                  <a:pt x="572" y="1930"/>
                  <a:pt x="571" y="1931"/>
                  <a:pt x="570" y="1931"/>
                </a:cubicBezTo>
                <a:cubicBezTo>
                  <a:pt x="569" y="1931"/>
                  <a:pt x="568" y="1930"/>
                  <a:pt x="568" y="1928"/>
                </a:cubicBezTo>
                <a:cubicBezTo>
                  <a:pt x="568" y="1927"/>
                  <a:pt x="569" y="1926"/>
                  <a:pt x="570" y="1926"/>
                </a:cubicBezTo>
                <a:cubicBezTo>
                  <a:pt x="571" y="1926"/>
                  <a:pt x="572" y="1927"/>
                  <a:pt x="572" y="1928"/>
                </a:cubicBezTo>
                <a:close/>
                <a:moveTo>
                  <a:pt x="559" y="1943"/>
                </a:moveTo>
                <a:cubicBezTo>
                  <a:pt x="559" y="1943"/>
                  <a:pt x="558" y="1943"/>
                  <a:pt x="557" y="1943"/>
                </a:cubicBezTo>
                <a:cubicBezTo>
                  <a:pt x="556" y="1943"/>
                  <a:pt x="556" y="1943"/>
                  <a:pt x="555" y="1943"/>
                </a:cubicBezTo>
                <a:cubicBezTo>
                  <a:pt x="554" y="1942"/>
                  <a:pt x="547" y="1935"/>
                  <a:pt x="545" y="1934"/>
                </a:cubicBezTo>
                <a:cubicBezTo>
                  <a:pt x="546" y="1933"/>
                  <a:pt x="546" y="1932"/>
                  <a:pt x="546" y="1931"/>
                </a:cubicBezTo>
                <a:cubicBezTo>
                  <a:pt x="546" y="1930"/>
                  <a:pt x="545" y="1928"/>
                  <a:pt x="545" y="1927"/>
                </a:cubicBezTo>
                <a:cubicBezTo>
                  <a:pt x="545" y="1925"/>
                  <a:pt x="549" y="1919"/>
                  <a:pt x="550" y="1917"/>
                </a:cubicBezTo>
                <a:cubicBezTo>
                  <a:pt x="550" y="1917"/>
                  <a:pt x="554" y="1918"/>
                  <a:pt x="555" y="1915"/>
                </a:cubicBezTo>
                <a:cubicBezTo>
                  <a:pt x="557" y="1916"/>
                  <a:pt x="564" y="1923"/>
                  <a:pt x="566" y="1924"/>
                </a:cubicBezTo>
                <a:cubicBezTo>
                  <a:pt x="565" y="1926"/>
                  <a:pt x="563" y="1930"/>
                  <a:pt x="566" y="1933"/>
                </a:cubicBezTo>
                <a:cubicBezTo>
                  <a:pt x="566" y="1933"/>
                  <a:pt x="561" y="1939"/>
                  <a:pt x="559" y="1943"/>
                </a:cubicBezTo>
                <a:close/>
                <a:moveTo>
                  <a:pt x="560" y="1949"/>
                </a:moveTo>
                <a:cubicBezTo>
                  <a:pt x="560" y="1950"/>
                  <a:pt x="559" y="1951"/>
                  <a:pt x="557" y="1951"/>
                </a:cubicBezTo>
                <a:cubicBezTo>
                  <a:pt x="556" y="1951"/>
                  <a:pt x="555" y="1950"/>
                  <a:pt x="555" y="1949"/>
                </a:cubicBezTo>
                <a:cubicBezTo>
                  <a:pt x="555" y="1947"/>
                  <a:pt x="556" y="1946"/>
                  <a:pt x="557" y="1946"/>
                </a:cubicBezTo>
                <a:cubicBezTo>
                  <a:pt x="559" y="1946"/>
                  <a:pt x="560" y="1947"/>
                  <a:pt x="560" y="1949"/>
                </a:cubicBezTo>
                <a:close/>
                <a:moveTo>
                  <a:pt x="546" y="1982"/>
                </a:moveTo>
                <a:cubicBezTo>
                  <a:pt x="545" y="1984"/>
                  <a:pt x="541" y="1992"/>
                  <a:pt x="540" y="1994"/>
                </a:cubicBezTo>
                <a:cubicBezTo>
                  <a:pt x="539" y="1993"/>
                  <a:pt x="538" y="1993"/>
                  <a:pt x="538" y="1993"/>
                </a:cubicBezTo>
                <a:cubicBezTo>
                  <a:pt x="536" y="1993"/>
                  <a:pt x="535" y="1994"/>
                  <a:pt x="534" y="1994"/>
                </a:cubicBezTo>
                <a:cubicBezTo>
                  <a:pt x="531" y="1992"/>
                  <a:pt x="527" y="1989"/>
                  <a:pt x="524" y="1987"/>
                </a:cubicBezTo>
                <a:cubicBezTo>
                  <a:pt x="524" y="1986"/>
                  <a:pt x="524" y="1985"/>
                  <a:pt x="524" y="1984"/>
                </a:cubicBezTo>
                <a:cubicBezTo>
                  <a:pt x="524" y="1982"/>
                  <a:pt x="523" y="1980"/>
                  <a:pt x="522" y="1979"/>
                </a:cubicBezTo>
                <a:cubicBezTo>
                  <a:pt x="523" y="1977"/>
                  <a:pt x="530" y="1970"/>
                  <a:pt x="531" y="1969"/>
                </a:cubicBezTo>
                <a:cubicBezTo>
                  <a:pt x="533" y="1969"/>
                  <a:pt x="535" y="1968"/>
                  <a:pt x="536" y="1967"/>
                </a:cubicBezTo>
                <a:cubicBezTo>
                  <a:pt x="538" y="1968"/>
                  <a:pt x="544" y="1974"/>
                  <a:pt x="545" y="1975"/>
                </a:cubicBezTo>
                <a:cubicBezTo>
                  <a:pt x="545" y="1976"/>
                  <a:pt x="545" y="1977"/>
                  <a:pt x="545" y="1978"/>
                </a:cubicBezTo>
                <a:cubicBezTo>
                  <a:pt x="545" y="1979"/>
                  <a:pt x="545" y="1981"/>
                  <a:pt x="546" y="1982"/>
                </a:cubicBezTo>
                <a:close/>
                <a:moveTo>
                  <a:pt x="509" y="1950"/>
                </a:moveTo>
                <a:cubicBezTo>
                  <a:pt x="511" y="1946"/>
                  <a:pt x="513" y="1942"/>
                  <a:pt x="514" y="1937"/>
                </a:cubicBezTo>
                <a:cubicBezTo>
                  <a:pt x="515" y="1937"/>
                  <a:pt x="517" y="1938"/>
                  <a:pt x="519" y="1936"/>
                </a:cubicBezTo>
                <a:cubicBezTo>
                  <a:pt x="521" y="1939"/>
                  <a:pt x="528" y="1954"/>
                  <a:pt x="530" y="1958"/>
                </a:cubicBezTo>
                <a:cubicBezTo>
                  <a:pt x="530" y="1958"/>
                  <a:pt x="529" y="1958"/>
                  <a:pt x="529" y="1959"/>
                </a:cubicBezTo>
                <a:cubicBezTo>
                  <a:pt x="525" y="1958"/>
                  <a:pt x="513" y="1955"/>
                  <a:pt x="511" y="1955"/>
                </a:cubicBezTo>
                <a:cubicBezTo>
                  <a:pt x="511" y="1955"/>
                  <a:pt x="511" y="1951"/>
                  <a:pt x="509" y="1950"/>
                </a:cubicBezTo>
                <a:close/>
                <a:moveTo>
                  <a:pt x="506" y="1949"/>
                </a:moveTo>
                <a:cubicBezTo>
                  <a:pt x="506" y="1949"/>
                  <a:pt x="505" y="1949"/>
                  <a:pt x="504" y="1949"/>
                </a:cubicBezTo>
                <a:cubicBezTo>
                  <a:pt x="503" y="1947"/>
                  <a:pt x="494" y="1940"/>
                  <a:pt x="491" y="1938"/>
                </a:cubicBezTo>
                <a:cubicBezTo>
                  <a:pt x="491" y="1937"/>
                  <a:pt x="490" y="1935"/>
                  <a:pt x="490" y="1934"/>
                </a:cubicBezTo>
                <a:cubicBezTo>
                  <a:pt x="491" y="1932"/>
                  <a:pt x="495" y="1924"/>
                  <a:pt x="496" y="1922"/>
                </a:cubicBezTo>
                <a:cubicBezTo>
                  <a:pt x="499" y="1923"/>
                  <a:pt x="501" y="1922"/>
                  <a:pt x="502" y="1921"/>
                </a:cubicBezTo>
                <a:cubicBezTo>
                  <a:pt x="502" y="1923"/>
                  <a:pt x="510" y="1932"/>
                  <a:pt x="510" y="1932"/>
                </a:cubicBezTo>
                <a:cubicBezTo>
                  <a:pt x="510" y="1934"/>
                  <a:pt x="511" y="1935"/>
                  <a:pt x="512" y="1936"/>
                </a:cubicBezTo>
                <a:cubicBezTo>
                  <a:pt x="511" y="1937"/>
                  <a:pt x="507" y="1946"/>
                  <a:pt x="506" y="1949"/>
                </a:cubicBezTo>
                <a:close/>
                <a:moveTo>
                  <a:pt x="507" y="1954"/>
                </a:moveTo>
                <a:cubicBezTo>
                  <a:pt x="507" y="1956"/>
                  <a:pt x="506" y="1957"/>
                  <a:pt x="505" y="1957"/>
                </a:cubicBezTo>
                <a:cubicBezTo>
                  <a:pt x="504" y="1957"/>
                  <a:pt x="503" y="1956"/>
                  <a:pt x="503" y="1954"/>
                </a:cubicBezTo>
                <a:cubicBezTo>
                  <a:pt x="503" y="1953"/>
                  <a:pt x="504" y="1952"/>
                  <a:pt x="505" y="1952"/>
                </a:cubicBezTo>
                <a:cubicBezTo>
                  <a:pt x="506" y="1952"/>
                  <a:pt x="507" y="1953"/>
                  <a:pt x="507" y="1954"/>
                </a:cubicBezTo>
                <a:close/>
                <a:moveTo>
                  <a:pt x="483" y="1894"/>
                </a:moveTo>
                <a:cubicBezTo>
                  <a:pt x="485" y="1892"/>
                  <a:pt x="489" y="1882"/>
                  <a:pt x="491" y="1880"/>
                </a:cubicBezTo>
                <a:cubicBezTo>
                  <a:pt x="494" y="1881"/>
                  <a:pt x="495" y="1879"/>
                  <a:pt x="496" y="1878"/>
                </a:cubicBezTo>
                <a:cubicBezTo>
                  <a:pt x="498" y="1879"/>
                  <a:pt x="505" y="1883"/>
                  <a:pt x="507" y="1884"/>
                </a:cubicBezTo>
                <a:cubicBezTo>
                  <a:pt x="505" y="1888"/>
                  <a:pt x="508" y="1891"/>
                  <a:pt x="509" y="1891"/>
                </a:cubicBezTo>
                <a:cubicBezTo>
                  <a:pt x="509" y="1893"/>
                  <a:pt x="502" y="1909"/>
                  <a:pt x="500" y="1911"/>
                </a:cubicBezTo>
                <a:cubicBezTo>
                  <a:pt x="499" y="1911"/>
                  <a:pt x="497" y="1911"/>
                  <a:pt x="497" y="1911"/>
                </a:cubicBezTo>
                <a:cubicBezTo>
                  <a:pt x="495" y="1909"/>
                  <a:pt x="486" y="1901"/>
                  <a:pt x="483" y="1898"/>
                </a:cubicBezTo>
                <a:cubicBezTo>
                  <a:pt x="484" y="1898"/>
                  <a:pt x="484" y="1895"/>
                  <a:pt x="483" y="1894"/>
                </a:cubicBezTo>
                <a:close/>
                <a:moveTo>
                  <a:pt x="490" y="1875"/>
                </a:moveTo>
                <a:cubicBezTo>
                  <a:pt x="490" y="1873"/>
                  <a:pt x="491" y="1872"/>
                  <a:pt x="492" y="1872"/>
                </a:cubicBezTo>
                <a:cubicBezTo>
                  <a:pt x="494" y="1872"/>
                  <a:pt x="495" y="1873"/>
                  <a:pt x="495" y="1875"/>
                </a:cubicBezTo>
                <a:cubicBezTo>
                  <a:pt x="495" y="1876"/>
                  <a:pt x="494" y="1877"/>
                  <a:pt x="492" y="1877"/>
                </a:cubicBezTo>
                <a:cubicBezTo>
                  <a:pt x="491" y="1877"/>
                  <a:pt x="490" y="1876"/>
                  <a:pt x="490" y="1875"/>
                </a:cubicBezTo>
                <a:close/>
                <a:moveTo>
                  <a:pt x="511" y="1892"/>
                </a:moveTo>
                <a:cubicBezTo>
                  <a:pt x="511" y="1892"/>
                  <a:pt x="514" y="1893"/>
                  <a:pt x="515" y="1891"/>
                </a:cubicBezTo>
                <a:cubicBezTo>
                  <a:pt x="517" y="1892"/>
                  <a:pt x="523" y="1897"/>
                  <a:pt x="526" y="1898"/>
                </a:cubicBezTo>
                <a:cubicBezTo>
                  <a:pt x="525" y="1899"/>
                  <a:pt x="524" y="1901"/>
                  <a:pt x="524" y="1902"/>
                </a:cubicBezTo>
                <a:cubicBezTo>
                  <a:pt x="524" y="1904"/>
                  <a:pt x="525" y="1906"/>
                  <a:pt x="526" y="1907"/>
                </a:cubicBezTo>
                <a:cubicBezTo>
                  <a:pt x="524" y="1910"/>
                  <a:pt x="518" y="1923"/>
                  <a:pt x="517" y="1926"/>
                </a:cubicBezTo>
                <a:cubicBezTo>
                  <a:pt x="517" y="1926"/>
                  <a:pt x="516" y="1926"/>
                  <a:pt x="516" y="1926"/>
                </a:cubicBezTo>
                <a:cubicBezTo>
                  <a:pt x="514" y="1926"/>
                  <a:pt x="512" y="1927"/>
                  <a:pt x="511" y="1928"/>
                </a:cubicBezTo>
                <a:cubicBezTo>
                  <a:pt x="510" y="1927"/>
                  <a:pt x="505" y="1921"/>
                  <a:pt x="504" y="1919"/>
                </a:cubicBezTo>
                <a:cubicBezTo>
                  <a:pt x="504" y="1918"/>
                  <a:pt x="504" y="1918"/>
                  <a:pt x="504" y="1917"/>
                </a:cubicBezTo>
                <a:cubicBezTo>
                  <a:pt x="504" y="1915"/>
                  <a:pt x="504" y="1914"/>
                  <a:pt x="503" y="1913"/>
                </a:cubicBezTo>
                <a:cubicBezTo>
                  <a:pt x="505" y="1910"/>
                  <a:pt x="511" y="1892"/>
                  <a:pt x="511" y="1892"/>
                </a:cubicBezTo>
                <a:close/>
                <a:moveTo>
                  <a:pt x="510" y="1886"/>
                </a:moveTo>
                <a:cubicBezTo>
                  <a:pt x="510" y="1885"/>
                  <a:pt x="511" y="1884"/>
                  <a:pt x="512" y="1884"/>
                </a:cubicBezTo>
                <a:cubicBezTo>
                  <a:pt x="513" y="1884"/>
                  <a:pt x="514" y="1885"/>
                  <a:pt x="514" y="1886"/>
                </a:cubicBezTo>
                <a:cubicBezTo>
                  <a:pt x="514" y="1888"/>
                  <a:pt x="513" y="1889"/>
                  <a:pt x="512" y="1889"/>
                </a:cubicBezTo>
                <a:cubicBezTo>
                  <a:pt x="511" y="1889"/>
                  <a:pt x="510" y="1888"/>
                  <a:pt x="510" y="1886"/>
                </a:cubicBezTo>
                <a:close/>
                <a:moveTo>
                  <a:pt x="538" y="1885"/>
                </a:moveTo>
                <a:cubicBezTo>
                  <a:pt x="537" y="1887"/>
                  <a:pt x="532" y="1895"/>
                  <a:pt x="531" y="1897"/>
                </a:cubicBezTo>
                <a:cubicBezTo>
                  <a:pt x="530" y="1896"/>
                  <a:pt x="529" y="1896"/>
                  <a:pt x="529" y="1897"/>
                </a:cubicBezTo>
                <a:cubicBezTo>
                  <a:pt x="527" y="1895"/>
                  <a:pt x="519" y="1891"/>
                  <a:pt x="517" y="1889"/>
                </a:cubicBezTo>
                <a:cubicBezTo>
                  <a:pt x="519" y="1887"/>
                  <a:pt x="517" y="1883"/>
                  <a:pt x="515" y="1882"/>
                </a:cubicBezTo>
                <a:cubicBezTo>
                  <a:pt x="516" y="1880"/>
                  <a:pt x="520" y="1871"/>
                  <a:pt x="521" y="1868"/>
                </a:cubicBezTo>
                <a:cubicBezTo>
                  <a:pt x="522" y="1869"/>
                  <a:pt x="523" y="1868"/>
                  <a:pt x="524" y="1868"/>
                </a:cubicBezTo>
                <a:cubicBezTo>
                  <a:pt x="526" y="1870"/>
                  <a:pt x="534" y="1877"/>
                  <a:pt x="536" y="1879"/>
                </a:cubicBezTo>
                <a:cubicBezTo>
                  <a:pt x="535" y="1882"/>
                  <a:pt x="536" y="1885"/>
                  <a:pt x="538" y="1885"/>
                </a:cubicBezTo>
                <a:close/>
                <a:moveTo>
                  <a:pt x="540" y="1886"/>
                </a:moveTo>
                <a:cubicBezTo>
                  <a:pt x="543" y="1887"/>
                  <a:pt x="546" y="1885"/>
                  <a:pt x="547" y="1883"/>
                </a:cubicBezTo>
                <a:cubicBezTo>
                  <a:pt x="548" y="1883"/>
                  <a:pt x="557" y="1886"/>
                  <a:pt x="560" y="1887"/>
                </a:cubicBezTo>
                <a:cubicBezTo>
                  <a:pt x="560" y="1889"/>
                  <a:pt x="562" y="1891"/>
                  <a:pt x="564" y="1891"/>
                </a:cubicBezTo>
                <a:cubicBezTo>
                  <a:pt x="562" y="1894"/>
                  <a:pt x="553" y="1904"/>
                  <a:pt x="551" y="1906"/>
                </a:cubicBezTo>
                <a:cubicBezTo>
                  <a:pt x="549" y="1905"/>
                  <a:pt x="548" y="1906"/>
                  <a:pt x="547" y="1907"/>
                </a:cubicBezTo>
                <a:cubicBezTo>
                  <a:pt x="545" y="1906"/>
                  <a:pt x="537" y="1904"/>
                  <a:pt x="535" y="1903"/>
                </a:cubicBezTo>
                <a:cubicBezTo>
                  <a:pt x="536" y="1901"/>
                  <a:pt x="535" y="1899"/>
                  <a:pt x="534" y="1898"/>
                </a:cubicBezTo>
                <a:cubicBezTo>
                  <a:pt x="535" y="1896"/>
                  <a:pt x="539" y="1888"/>
                  <a:pt x="540" y="1886"/>
                </a:cubicBezTo>
                <a:close/>
                <a:moveTo>
                  <a:pt x="539" y="1881"/>
                </a:moveTo>
                <a:cubicBezTo>
                  <a:pt x="539" y="1879"/>
                  <a:pt x="540" y="1878"/>
                  <a:pt x="541" y="1878"/>
                </a:cubicBezTo>
                <a:cubicBezTo>
                  <a:pt x="542" y="1878"/>
                  <a:pt x="544" y="1879"/>
                  <a:pt x="544" y="1881"/>
                </a:cubicBezTo>
                <a:cubicBezTo>
                  <a:pt x="544" y="1882"/>
                  <a:pt x="542" y="1883"/>
                  <a:pt x="541" y="1883"/>
                </a:cubicBezTo>
                <a:cubicBezTo>
                  <a:pt x="540" y="1883"/>
                  <a:pt x="539" y="1882"/>
                  <a:pt x="539" y="1881"/>
                </a:cubicBezTo>
                <a:close/>
                <a:moveTo>
                  <a:pt x="563" y="1886"/>
                </a:moveTo>
                <a:cubicBezTo>
                  <a:pt x="563" y="1885"/>
                  <a:pt x="564" y="1884"/>
                  <a:pt x="565" y="1884"/>
                </a:cubicBezTo>
                <a:cubicBezTo>
                  <a:pt x="567" y="1884"/>
                  <a:pt x="568" y="1885"/>
                  <a:pt x="568" y="1886"/>
                </a:cubicBezTo>
                <a:cubicBezTo>
                  <a:pt x="568" y="1887"/>
                  <a:pt x="567" y="1888"/>
                  <a:pt x="565" y="1888"/>
                </a:cubicBezTo>
                <a:cubicBezTo>
                  <a:pt x="564" y="1888"/>
                  <a:pt x="563" y="1887"/>
                  <a:pt x="563" y="1886"/>
                </a:cubicBezTo>
                <a:close/>
                <a:moveTo>
                  <a:pt x="553" y="1912"/>
                </a:moveTo>
                <a:cubicBezTo>
                  <a:pt x="553" y="1913"/>
                  <a:pt x="552" y="1914"/>
                  <a:pt x="550" y="1914"/>
                </a:cubicBezTo>
                <a:cubicBezTo>
                  <a:pt x="549" y="1914"/>
                  <a:pt x="548" y="1913"/>
                  <a:pt x="548" y="1912"/>
                </a:cubicBezTo>
                <a:cubicBezTo>
                  <a:pt x="548" y="1910"/>
                  <a:pt x="549" y="1909"/>
                  <a:pt x="550" y="1909"/>
                </a:cubicBezTo>
                <a:cubicBezTo>
                  <a:pt x="552" y="1909"/>
                  <a:pt x="553" y="1910"/>
                  <a:pt x="553" y="1912"/>
                </a:cubicBezTo>
                <a:close/>
                <a:moveTo>
                  <a:pt x="542" y="1925"/>
                </a:moveTo>
                <a:cubicBezTo>
                  <a:pt x="541" y="1925"/>
                  <a:pt x="541" y="1925"/>
                  <a:pt x="540" y="1925"/>
                </a:cubicBezTo>
                <a:cubicBezTo>
                  <a:pt x="537" y="1925"/>
                  <a:pt x="535" y="1927"/>
                  <a:pt x="535" y="1930"/>
                </a:cubicBezTo>
                <a:cubicBezTo>
                  <a:pt x="532" y="1930"/>
                  <a:pt x="523" y="1930"/>
                  <a:pt x="521" y="1930"/>
                </a:cubicBezTo>
                <a:cubicBezTo>
                  <a:pt x="521" y="1929"/>
                  <a:pt x="520" y="1929"/>
                  <a:pt x="520" y="1928"/>
                </a:cubicBezTo>
                <a:cubicBezTo>
                  <a:pt x="521" y="1924"/>
                  <a:pt x="527" y="1910"/>
                  <a:pt x="528" y="1908"/>
                </a:cubicBezTo>
                <a:cubicBezTo>
                  <a:pt x="531" y="1909"/>
                  <a:pt x="533" y="1907"/>
                  <a:pt x="534" y="1906"/>
                </a:cubicBezTo>
                <a:cubicBezTo>
                  <a:pt x="535" y="1906"/>
                  <a:pt x="543" y="1908"/>
                  <a:pt x="545" y="1909"/>
                </a:cubicBezTo>
                <a:cubicBezTo>
                  <a:pt x="545" y="1910"/>
                  <a:pt x="545" y="1911"/>
                  <a:pt x="545" y="1912"/>
                </a:cubicBezTo>
                <a:cubicBezTo>
                  <a:pt x="545" y="1914"/>
                  <a:pt x="546" y="1915"/>
                  <a:pt x="547" y="1916"/>
                </a:cubicBezTo>
                <a:cubicBezTo>
                  <a:pt x="546" y="1918"/>
                  <a:pt x="543" y="1924"/>
                  <a:pt x="542" y="1925"/>
                </a:cubicBezTo>
                <a:close/>
                <a:moveTo>
                  <a:pt x="543" y="1931"/>
                </a:moveTo>
                <a:cubicBezTo>
                  <a:pt x="543" y="1932"/>
                  <a:pt x="542" y="1933"/>
                  <a:pt x="540" y="1933"/>
                </a:cubicBezTo>
                <a:cubicBezTo>
                  <a:pt x="539" y="1933"/>
                  <a:pt x="538" y="1932"/>
                  <a:pt x="538" y="1931"/>
                </a:cubicBezTo>
                <a:cubicBezTo>
                  <a:pt x="538" y="1930"/>
                  <a:pt x="539" y="1929"/>
                  <a:pt x="540" y="1929"/>
                </a:cubicBezTo>
                <a:cubicBezTo>
                  <a:pt x="542" y="1929"/>
                  <a:pt x="543" y="1930"/>
                  <a:pt x="543" y="1931"/>
                </a:cubicBezTo>
                <a:close/>
                <a:moveTo>
                  <a:pt x="528" y="1902"/>
                </a:moveTo>
                <a:cubicBezTo>
                  <a:pt x="528" y="1901"/>
                  <a:pt x="529" y="1900"/>
                  <a:pt x="530" y="1900"/>
                </a:cubicBezTo>
                <a:cubicBezTo>
                  <a:pt x="531" y="1900"/>
                  <a:pt x="532" y="1901"/>
                  <a:pt x="532" y="1902"/>
                </a:cubicBezTo>
                <a:cubicBezTo>
                  <a:pt x="532" y="1903"/>
                  <a:pt x="531" y="1905"/>
                  <a:pt x="530" y="1905"/>
                </a:cubicBezTo>
                <a:cubicBezTo>
                  <a:pt x="529" y="1905"/>
                  <a:pt x="528" y="1903"/>
                  <a:pt x="528" y="1902"/>
                </a:cubicBezTo>
                <a:close/>
                <a:moveTo>
                  <a:pt x="518" y="1932"/>
                </a:moveTo>
                <a:cubicBezTo>
                  <a:pt x="518" y="1933"/>
                  <a:pt x="517" y="1934"/>
                  <a:pt x="516" y="1934"/>
                </a:cubicBezTo>
                <a:cubicBezTo>
                  <a:pt x="514" y="1934"/>
                  <a:pt x="513" y="1933"/>
                  <a:pt x="513" y="1932"/>
                </a:cubicBezTo>
                <a:cubicBezTo>
                  <a:pt x="513" y="1930"/>
                  <a:pt x="514" y="1929"/>
                  <a:pt x="516" y="1929"/>
                </a:cubicBezTo>
                <a:cubicBezTo>
                  <a:pt x="517" y="1929"/>
                  <a:pt x="518" y="1930"/>
                  <a:pt x="518" y="1932"/>
                </a:cubicBezTo>
                <a:close/>
                <a:moveTo>
                  <a:pt x="501" y="1917"/>
                </a:moveTo>
                <a:cubicBezTo>
                  <a:pt x="501" y="1918"/>
                  <a:pt x="500" y="1919"/>
                  <a:pt x="499" y="1919"/>
                </a:cubicBezTo>
                <a:cubicBezTo>
                  <a:pt x="497" y="1919"/>
                  <a:pt x="496" y="1918"/>
                  <a:pt x="496" y="1917"/>
                </a:cubicBezTo>
                <a:cubicBezTo>
                  <a:pt x="496" y="1915"/>
                  <a:pt x="497" y="1914"/>
                  <a:pt x="499" y="1914"/>
                </a:cubicBezTo>
                <a:cubicBezTo>
                  <a:pt x="500" y="1914"/>
                  <a:pt x="501" y="1915"/>
                  <a:pt x="501" y="1917"/>
                </a:cubicBezTo>
                <a:close/>
                <a:moveTo>
                  <a:pt x="532" y="1961"/>
                </a:moveTo>
                <a:cubicBezTo>
                  <a:pt x="533" y="1961"/>
                  <a:pt x="535" y="1962"/>
                  <a:pt x="535" y="1963"/>
                </a:cubicBezTo>
                <a:cubicBezTo>
                  <a:pt x="535" y="1964"/>
                  <a:pt x="533" y="1966"/>
                  <a:pt x="532" y="1966"/>
                </a:cubicBezTo>
                <a:cubicBezTo>
                  <a:pt x="531" y="1966"/>
                  <a:pt x="530" y="1964"/>
                  <a:pt x="530" y="1963"/>
                </a:cubicBezTo>
                <a:cubicBezTo>
                  <a:pt x="530" y="1962"/>
                  <a:pt x="531" y="1961"/>
                  <a:pt x="532" y="1961"/>
                </a:cubicBezTo>
                <a:close/>
                <a:moveTo>
                  <a:pt x="536" y="1959"/>
                </a:moveTo>
                <a:cubicBezTo>
                  <a:pt x="536" y="1958"/>
                  <a:pt x="535" y="1958"/>
                  <a:pt x="534" y="1957"/>
                </a:cubicBezTo>
                <a:cubicBezTo>
                  <a:pt x="532" y="1953"/>
                  <a:pt x="523" y="1938"/>
                  <a:pt x="520" y="1935"/>
                </a:cubicBezTo>
                <a:cubicBezTo>
                  <a:pt x="521" y="1934"/>
                  <a:pt x="521" y="1933"/>
                  <a:pt x="521" y="1932"/>
                </a:cubicBezTo>
                <a:cubicBezTo>
                  <a:pt x="523" y="1933"/>
                  <a:pt x="532" y="1933"/>
                  <a:pt x="535" y="1933"/>
                </a:cubicBezTo>
                <a:cubicBezTo>
                  <a:pt x="535" y="1935"/>
                  <a:pt x="538" y="1937"/>
                  <a:pt x="540" y="1937"/>
                </a:cubicBezTo>
                <a:cubicBezTo>
                  <a:pt x="541" y="1937"/>
                  <a:pt x="542" y="1936"/>
                  <a:pt x="543" y="1936"/>
                </a:cubicBezTo>
                <a:cubicBezTo>
                  <a:pt x="545" y="1938"/>
                  <a:pt x="552" y="1945"/>
                  <a:pt x="552" y="1946"/>
                </a:cubicBezTo>
                <a:cubicBezTo>
                  <a:pt x="552" y="1947"/>
                  <a:pt x="552" y="1947"/>
                  <a:pt x="552" y="1948"/>
                </a:cubicBezTo>
                <a:cubicBezTo>
                  <a:pt x="546" y="1951"/>
                  <a:pt x="541" y="1955"/>
                  <a:pt x="536" y="1959"/>
                </a:cubicBezTo>
                <a:close/>
                <a:moveTo>
                  <a:pt x="524" y="1863"/>
                </a:moveTo>
                <a:cubicBezTo>
                  <a:pt x="524" y="1864"/>
                  <a:pt x="523" y="1865"/>
                  <a:pt x="522" y="1865"/>
                </a:cubicBezTo>
                <a:cubicBezTo>
                  <a:pt x="521" y="1865"/>
                  <a:pt x="520" y="1864"/>
                  <a:pt x="520" y="1863"/>
                </a:cubicBezTo>
                <a:cubicBezTo>
                  <a:pt x="520" y="1861"/>
                  <a:pt x="521" y="1860"/>
                  <a:pt x="522" y="1860"/>
                </a:cubicBezTo>
                <a:cubicBezTo>
                  <a:pt x="523" y="1860"/>
                  <a:pt x="524" y="1861"/>
                  <a:pt x="524" y="1863"/>
                </a:cubicBezTo>
                <a:close/>
                <a:moveTo>
                  <a:pt x="516" y="1863"/>
                </a:moveTo>
                <a:cubicBezTo>
                  <a:pt x="516" y="1865"/>
                  <a:pt x="518" y="1867"/>
                  <a:pt x="519" y="1868"/>
                </a:cubicBezTo>
                <a:cubicBezTo>
                  <a:pt x="518" y="1871"/>
                  <a:pt x="514" y="1880"/>
                  <a:pt x="513" y="1881"/>
                </a:cubicBezTo>
                <a:cubicBezTo>
                  <a:pt x="511" y="1880"/>
                  <a:pt x="509" y="1881"/>
                  <a:pt x="509" y="1882"/>
                </a:cubicBezTo>
                <a:cubicBezTo>
                  <a:pt x="507" y="1881"/>
                  <a:pt x="499" y="1877"/>
                  <a:pt x="498" y="1876"/>
                </a:cubicBezTo>
                <a:cubicBezTo>
                  <a:pt x="499" y="1873"/>
                  <a:pt x="496" y="1870"/>
                  <a:pt x="494" y="1869"/>
                </a:cubicBezTo>
                <a:cubicBezTo>
                  <a:pt x="495" y="1868"/>
                  <a:pt x="496" y="1861"/>
                  <a:pt x="498" y="1856"/>
                </a:cubicBezTo>
                <a:cubicBezTo>
                  <a:pt x="504" y="1857"/>
                  <a:pt x="511" y="1857"/>
                  <a:pt x="518" y="1857"/>
                </a:cubicBezTo>
                <a:cubicBezTo>
                  <a:pt x="519" y="1857"/>
                  <a:pt x="520" y="1857"/>
                  <a:pt x="521" y="1857"/>
                </a:cubicBezTo>
                <a:cubicBezTo>
                  <a:pt x="518" y="1857"/>
                  <a:pt x="516" y="1860"/>
                  <a:pt x="516" y="1863"/>
                </a:cubicBezTo>
                <a:close/>
                <a:moveTo>
                  <a:pt x="491" y="1869"/>
                </a:moveTo>
                <a:cubicBezTo>
                  <a:pt x="488" y="1870"/>
                  <a:pt x="486" y="1872"/>
                  <a:pt x="486" y="1875"/>
                </a:cubicBezTo>
                <a:cubicBezTo>
                  <a:pt x="486" y="1876"/>
                  <a:pt x="487" y="1877"/>
                  <a:pt x="488" y="1878"/>
                </a:cubicBezTo>
                <a:cubicBezTo>
                  <a:pt x="487" y="1880"/>
                  <a:pt x="482" y="1889"/>
                  <a:pt x="481" y="1891"/>
                </a:cubicBezTo>
                <a:cubicBezTo>
                  <a:pt x="480" y="1891"/>
                  <a:pt x="479" y="1891"/>
                  <a:pt x="478" y="1891"/>
                </a:cubicBezTo>
                <a:cubicBezTo>
                  <a:pt x="480" y="1878"/>
                  <a:pt x="485" y="1866"/>
                  <a:pt x="489" y="1854"/>
                </a:cubicBezTo>
                <a:cubicBezTo>
                  <a:pt x="491" y="1854"/>
                  <a:pt x="493" y="1855"/>
                  <a:pt x="495" y="1855"/>
                </a:cubicBezTo>
                <a:cubicBezTo>
                  <a:pt x="493" y="1860"/>
                  <a:pt x="491" y="1867"/>
                  <a:pt x="491" y="1869"/>
                </a:cubicBezTo>
                <a:close/>
                <a:moveTo>
                  <a:pt x="479" y="1894"/>
                </a:moveTo>
                <a:cubicBezTo>
                  <a:pt x="480" y="1894"/>
                  <a:pt x="481" y="1895"/>
                  <a:pt x="481" y="1897"/>
                </a:cubicBezTo>
                <a:cubicBezTo>
                  <a:pt x="481" y="1898"/>
                  <a:pt x="479" y="1899"/>
                  <a:pt x="478" y="1899"/>
                </a:cubicBezTo>
                <a:cubicBezTo>
                  <a:pt x="477" y="1899"/>
                  <a:pt x="477" y="1894"/>
                  <a:pt x="479" y="1894"/>
                </a:cubicBezTo>
                <a:close/>
                <a:moveTo>
                  <a:pt x="481" y="1901"/>
                </a:moveTo>
                <a:cubicBezTo>
                  <a:pt x="484" y="1904"/>
                  <a:pt x="492" y="1911"/>
                  <a:pt x="494" y="1913"/>
                </a:cubicBezTo>
                <a:cubicBezTo>
                  <a:pt x="492" y="1916"/>
                  <a:pt x="493" y="1919"/>
                  <a:pt x="494" y="1920"/>
                </a:cubicBezTo>
                <a:cubicBezTo>
                  <a:pt x="493" y="1922"/>
                  <a:pt x="489" y="1929"/>
                  <a:pt x="487" y="1931"/>
                </a:cubicBezTo>
                <a:cubicBezTo>
                  <a:pt x="483" y="1929"/>
                  <a:pt x="481" y="1932"/>
                  <a:pt x="480" y="1934"/>
                </a:cubicBezTo>
                <a:cubicBezTo>
                  <a:pt x="478" y="1924"/>
                  <a:pt x="477" y="1913"/>
                  <a:pt x="477" y="1902"/>
                </a:cubicBezTo>
                <a:cubicBezTo>
                  <a:pt x="479" y="1903"/>
                  <a:pt x="480" y="1902"/>
                  <a:pt x="481" y="1901"/>
                </a:cubicBezTo>
                <a:close/>
                <a:moveTo>
                  <a:pt x="488" y="1937"/>
                </a:moveTo>
                <a:cubicBezTo>
                  <a:pt x="488" y="1938"/>
                  <a:pt x="486" y="1939"/>
                  <a:pt x="485" y="1939"/>
                </a:cubicBezTo>
                <a:cubicBezTo>
                  <a:pt x="484" y="1939"/>
                  <a:pt x="483" y="1938"/>
                  <a:pt x="483" y="1937"/>
                </a:cubicBezTo>
                <a:cubicBezTo>
                  <a:pt x="483" y="1935"/>
                  <a:pt x="484" y="1934"/>
                  <a:pt x="485" y="1934"/>
                </a:cubicBezTo>
                <a:cubicBezTo>
                  <a:pt x="486" y="1934"/>
                  <a:pt x="488" y="1935"/>
                  <a:pt x="488" y="1937"/>
                </a:cubicBezTo>
                <a:close/>
                <a:moveTo>
                  <a:pt x="490" y="1940"/>
                </a:moveTo>
                <a:cubicBezTo>
                  <a:pt x="491" y="1942"/>
                  <a:pt x="501" y="1950"/>
                  <a:pt x="501" y="1950"/>
                </a:cubicBezTo>
                <a:cubicBezTo>
                  <a:pt x="497" y="1953"/>
                  <a:pt x="499" y="1959"/>
                  <a:pt x="502" y="1959"/>
                </a:cubicBezTo>
                <a:cubicBezTo>
                  <a:pt x="501" y="1961"/>
                  <a:pt x="497" y="1970"/>
                  <a:pt x="496" y="1972"/>
                </a:cubicBezTo>
                <a:cubicBezTo>
                  <a:pt x="491" y="1964"/>
                  <a:pt x="483" y="1950"/>
                  <a:pt x="482" y="1941"/>
                </a:cubicBezTo>
                <a:cubicBezTo>
                  <a:pt x="486" y="1944"/>
                  <a:pt x="488" y="1941"/>
                  <a:pt x="490" y="1940"/>
                </a:cubicBezTo>
                <a:close/>
                <a:moveTo>
                  <a:pt x="505" y="1960"/>
                </a:moveTo>
                <a:cubicBezTo>
                  <a:pt x="505" y="1960"/>
                  <a:pt x="509" y="1962"/>
                  <a:pt x="510" y="1957"/>
                </a:cubicBezTo>
                <a:cubicBezTo>
                  <a:pt x="513" y="1958"/>
                  <a:pt x="524" y="1961"/>
                  <a:pt x="527" y="1962"/>
                </a:cubicBezTo>
                <a:cubicBezTo>
                  <a:pt x="526" y="1964"/>
                  <a:pt x="527" y="1966"/>
                  <a:pt x="528" y="1967"/>
                </a:cubicBezTo>
                <a:cubicBezTo>
                  <a:pt x="527" y="1969"/>
                  <a:pt x="521" y="1976"/>
                  <a:pt x="519" y="1978"/>
                </a:cubicBezTo>
                <a:cubicBezTo>
                  <a:pt x="513" y="1978"/>
                  <a:pt x="513" y="1984"/>
                  <a:pt x="513" y="1984"/>
                </a:cubicBezTo>
                <a:cubicBezTo>
                  <a:pt x="513" y="1984"/>
                  <a:pt x="507" y="1984"/>
                  <a:pt x="504" y="1984"/>
                </a:cubicBezTo>
                <a:cubicBezTo>
                  <a:pt x="502" y="1982"/>
                  <a:pt x="500" y="1979"/>
                  <a:pt x="498" y="1976"/>
                </a:cubicBezTo>
                <a:cubicBezTo>
                  <a:pt x="500" y="1973"/>
                  <a:pt x="504" y="1962"/>
                  <a:pt x="505" y="1960"/>
                </a:cubicBezTo>
                <a:close/>
                <a:moveTo>
                  <a:pt x="521" y="1984"/>
                </a:moveTo>
                <a:cubicBezTo>
                  <a:pt x="521" y="1985"/>
                  <a:pt x="520" y="1986"/>
                  <a:pt x="519" y="1986"/>
                </a:cubicBezTo>
                <a:cubicBezTo>
                  <a:pt x="518" y="1986"/>
                  <a:pt x="517" y="1985"/>
                  <a:pt x="517" y="1984"/>
                </a:cubicBezTo>
                <a:cubicBezTo>
                  <a:pt x="517" y="1982"/>
                  <a:pt x="518" y="1981"/>
                  <a:pt x="519" y="1981"/>
                </a:cubicBezTo>
                <a:cubicBezTo>
                  <a:pt x="520" y="1981"/>
                  <a:pt x="521" y="1982"/>
                  <a:pt x="521" y="1984"/>
                </a:cubicBezTo>
                <a:close/>
                <a:moveTo>
                  <a:pt x="514" y="1987"/>
                </a:moveTo>
                <a:cubicBezTo>
                  <a:pt x="515" y="1988"/>
                  <a:pt x="517" y="1989"/>
                  <a:pt x="519" y="1989"/>
                </a:cubicBezTo>
                <a:cubicBezTo>
                  <a:pt x="520" y="1989"/>
                  <a:pt x="521" y="1989"/>
                  <a:pt x="522" y="1988"/>
                </a:cubicBezTo>
                <a:cubicBezTo>
                  <a:pt x="523" y="1990"/>
                  <a:pt x="530" y="1995"/>
                  <a:pt x="532" y="1997"/>
                </a:cubicBezTo>
                <a:cubicBezTo>
                  <a:pt x="532" y="1998"/>
                  <a:pt x="532" y="1998"/>
                  <a:pt x="532" y="1999"/>
                </a:cubicBezTo>
                <a:cubicBezTo>
                  <a:pt x="532" y="2002"/>
                  <a:pt x="534" y="2004"/>
                  <a:pt x="537" y="2005"/>
                </a:cubicBezTo>
                <a:cubicBezTo>
                  <a:pt x="537" y="2007"/>
                  <a:pt x="536" y="2019"/>
                  <a:pt x="536" y="2019"/>
                </a:cubicBezTo>
                <a:cubicBezTo>
                  <a:pt x="525" y="2009"/>
                  <a:pt x="514" y="1998"/>
                  <a:pt x="506" y="1987"/>
                </a:cubicBezTo>
                <a:cubicBezTo>
                  <a:pt x="508" y="1987"/>
                  <a:pt x="513" y="1987"/>
                  <a:pt x="514" y="1987"/>
                </a:cubicBezTo>
                <a:close/>
                <a:moveTo>
                  <a:pt x="535" y="1999"/>
                </a:moveTo>
                <a:cubicBezTo>
                  <a:pt x="535" y="1998"/>
                  <a:pt x="536" y="1997"/>
                  <a:pt x="537" y="1997"/>
                </a:cubicBezTo>
                <a:cubicBezTo>
                  <a:pt x="539" y="1997"/>
                  <a:pt x="540" y="1998"/>
                  <a:pt x="540" y="1999"/>
                </a:cubicBezTo>
                <a:cubicBezTo>
                  <a:pt x="540" y="2000"/>
                  <a:pt x="539" y="2001"/>
                  <a:pt x="537" y="2001"/>
                </a:cubicBezTo>
                <a:cubicBezTo>
                  <a:pt x="536" y="2001"/>
                  <a:pt x="535" y="2000"/>
                  <a:pt x="535" y="1999"/>
                </a:cubicBezTo>
                <a:close/>
                <a:moveTo>
                  <a:pt x="543" y="1999"/>
                </a:moveTo>
                <a:cubicBezTo>
                  <a:pt x="543" y="1997"/>
                  <a:pt x="543" y="1996"/>
                  <a:pt x="542" y="1995"/>
                </a:cubicBezTo>
                <a:cubicBezTo>
                  <a:pt x="543" y="1994"/>
                  <a:pt x="548" y="1986"/>
                  <a:pt x="549" y="1984"/>
                </a:cubicBezTo>
                <a:cubicBezTo>
                  <a:pt x="552" y="1985"/>
                  <a:pt x="555" y="1982"/>
                  <a:pt x="556" y="1979"/>
                </a:cubicBezTo>
                <a:cubicBezTo>
                  <a:pt x="557" y="1979"/>
                  <a:pt x="563" y="1979"/>
                  <a:pt x="564" y="1979"/>
                </a:cubicBezTo>
                <a:cubicBezTo>
                  <a:pt x="557" y="1991"/>
                  <a:pt x="548" y="2003"/>
                  <a:pt x="539" y="2015"/>
                </a:cubicBezTo>
                <a:cubicBezTo>
                  <a:pt x="539" y="2013"/>
                  <a:pt x="539" y="2006"/>
                  <a:pt x="539" y="2004"/>
                </a:cubicBezTo>
                <a:cubicBezTo>
                  <a:pt x="541" y="2004"/>
                  <a:pt x="543" y="2002"/>
                  <a:pt x="543" y="1999"/>
                </a:cubicBezTo>
                <a:close/>
                <a:moveTo>
                  <a:pt x="548" y="1978"/>
                </a:moveTo>
                <a:cubicBezTo>
                  <a:pt x="548" y="1977"/>
                  <a:pt x="549" y="1976"/>
                  <a:pt x="550" y="1976"/>
                </a:cubicBezTo>
                <a:cubicBezTo>
                  <a:pt x="552" y="1976"/>
                  <a:pt x="553" y="1977"/>
                  <a:pt x="553" y="1978"/>
                </a:cubicBezTo>
                <a:cubicBezTo>
                  <a:pt x="553" y="1979"/>
                  <a:pt x="552" y="1980"/>
                  <a:pt x="550" y="1980"/>
                </a:cubicBezTo>
                <a:cubicBezTo>
                  <a:pt x="549" y="1980"/>
                  <a:pt x="548" y="1979"/>
                  <a:pt x="548" y="1978"/>
                </a:cubicBezTo>
                <a:close/>
                <a:moveTo>
                  <a:pt x="556" y="1976"/>
                </a:moveTo>
                <a:cubicBezTo>
                  <a:pt x="555" y="1974"/>
                  <a:pt x="553" y="1972"/>
                  <a:pt x="550" y="1972"/>
                </a:cubicBezTo>
                <a:cubicBezTo>
                  <a:pt x="550" y="1972"/>
                  <a:pt x="549" y="1972"/>
                  <a:pt x="548" y="1973"/>
                </a:cubicBezTo>
                <a:cubicBezTo>
                  <a:pt x="547" y="1971"/>
                  <a:pt x="540" y="1966"/>
                  <a:pt x="538" y="1965"/>
                </a:cubicBezTo>
                <a:cubicBezTo>
                  <a:pt x="538" y="1964"/>
                  <a:pt x="538" y="1964"/>
                  <a:pt x="538" y="1963"/>
                </a:cubicBezTo>
                <a:cubicBezTo>
                  <a:pt x="538" y="1962"/>
                  <a:pt x="538" y="1961"/>
                  <a:pt x="538" y="1961"/>
                </a:cubicBezTo>
                <a:cubicBezTo>
                  <a:pt x="543" y="1958"/>
                  <a:pt x="547" y="1955"/>
                  <a:pt x="552" y="1952"/>
                </a:cubicBezTo>
                <a:cubicBezTo>
                  <a:pt x="553" y="1953"/>
                  <a:pt x="555" y="1954"/>
                  <a:pt x="557" y="1954"/>
                </a:cubicBezTo>
                <a:cubicBezTo>
                  <a:pt x="559" y="1954"/>
                  <a:pt x="560" y="1954"/>
                  <a:pt x="561" y="1953"/>
                </a:cubicBezTo>
                <a:cubicBezTo>
                  <a:pt x="562" y="1954"/>
                  <a:pt x="570" y="1963"/>
                  <a:pt x="572" y="1966"/>
                </a:cubicBezTo>
                <a:cubicBezTo>
                  <a:pt x="570" y="1969"/>
                  <a:pt x="569" y="1973"/>
                  <a:pt x="567" y="1976"/>
                </a:cubicBezTo>
                <a:cubicBezTo>
                  <a:pt x="563" y="1976"/>
                  <a:pt x="559" y="1976"/>
                  <a:pt x="556" y="1976"/>
                </a:cubicBezTo>
                <a:close/>
                <a:moveTo>
                  <a:pt x="562" y="1951"/>
                </a:moveTo>
                <a:cubicBezTo>
                  <a:pt x="563" y="1950"/>
                  <a:pt x="563" y="1950"/>
                  <a:pt x="563" y="1949"/>
                </a:cubicBezTo>
                <a:cubicBezTo>
                  <a:pt x="563" y="1947"/>
                  <a:pt x="562" y="1946"/>
                  <a:pt x="561" y="1945"/>
                </a:cubicBezTo>
                <a:cubicBezTo>
                  <a:pt x="564" y="1942"/>
                  <a:pt x="568" y="1934"/>
                  <a:pt x="570" y="1934"/>
                </a:cubicBezTo>
                <a:cubicBezTo>
                  <a:pt x="571" y="1934"/>
                  <a:pt x="573" y="1934"/>
                  <a:pt x="574" y="1933"/>
                </a:cubicBezTo>
                <a:cubicBezTo>
                  <a:pt x="575" y="1934"/>
                  <a:pt x="580" y="1940"/>
                  <a:pt x="582" y="1943"/>
                </a:cubicBezTo>
                <a:cubicBezTo>
                  <a:pt x="581" y="1945"/>
                  <a:pt x="580" y="1948"/>
                  <a:pt x="579" y="1951"/>
                </a:cubicBezTo>
                <a:cubicBezTo>
                  <a:pt x="577" y="1955"/>
                  <a:pt x="575" y="1959"/>
                  <a:pt x="573" y="1964"/>
                </a:cubicBezTo>
                <a:cubicBezTo>
                  <a:pt x="572" y="1961"/>
                  <a:pt x="564" y="1953"/>
                  <a:pt x="562" y="1951"/>
                </a:cubicBezTo>
                <a:close/>
                <a:moveTo>
                  <a:pt x="575" y="1930"/>
                </a:moveTo>
                <a:cubicBezTo>
                  <a:pt x="575" y="1930"/>
                  <a:pt x="575" y="1929"/>
                  <a:pt x="575" y="1929"/>
                </a:cubicBezTo>
                <a:cubicBezTo>
                  <a:pt x="575" y="1927"/>
                  <a:pt x="575" y="1926"/>
                  <a:pt x="574" y="1925"/>
                </a:cubicBezTo>
                <a:cubicBezTo>
                  <a:pt x="574" y="1924"/>
                  <a:pt x="581" y="1913"/>
                  <a:pt x="582" y="1911"/>
                </a:cubicBezTo>
                <a:cubicBezTo>
                  <a:pt x="585" y="1912"/>
                  <a:pt x="587" y="1910"/>
                  <a:pt x="588" y="1909"/>
                </a:cubicBezTo>
                <a:cubicBezTo>
                  <a:pt x="587" y="1919"/>
                  <a:pt x="585" y="1929"/>
                  <a:pt x="583" y="1939"/>
                </a:cubicBezTo>
                <a:cubicBezTo>
                  <a:pt x="580" y="1936"/>
                  <a:pt x="578" y="1933"/>
                  <a:pt x="575" y="1930"/>
                </a:cubicBezTo>
                <a:close/>
                <a:moveTo>
                  <a:pt x="581" y="1905"/>
                </a:moveTo>
                <a:cubicBezTo>
                  <a:pt x="581" y="1904"/>
                  <a:pt x="582" y="1903"/>
                  <a:pt x="584" y="1903"/>
                </a:cubicBezTo>
                <a:cubicBezTo>
                  <a:pt x="585" y="1903"/>
                  <a:pt x="586" y="1904"/>
                  <a:pt x="586" y="1905"/>
                </a:cubicBezTo>
                <a:cubicBezTo>
                  <a:pt x="586" y="1906"/>
                  <a:pt x="585" y="1907"/>
                  <a:pt x="584" y="1907"/>
                </a:cubicBezTo>
                <a:cubicBezTo>
                  <a:pt x="582" y="1907"/>
                  <a:pt x="581" y="1906"/>
                  <a:pt x="581" y="1905"/>
                </a:cubicBezTo>
                <a:close/>
                <a:moveTo>
                  <a:pt x="583" y="1900"/>
                </a:moveTo>
                <a:cubicBezTo>
                  <a:pt x="583" y="1900"/>
                  <a:pt x="582" y="1900"/>
                  <a:pt x="581" y="1900"/>
                </a:cubicBezTo>
                <a:cubicBezTo>
                  <a:pt x="580" y="1898"/>
                  <a:pt x="573" y="1891"/>
                  <a:pt x="570" y="1889"/>
                </a:cubicBezTo>
                <a:cubicBezTo>
                  <a:pt x="571" y="1888"/>
                  <a:pt x="571" y="1887"/>
                  <a:pt x="571" y="1886"/>
                </a:cubicBezTo>
                <a:cubicBezTo>
                  <a:pt x="571" y="1885"/>
                  <a:pt x="571" y="1883"/>
                  <a:pt x="570" y="1882"/>
                </a:cubicBezTo>
                <a:cubicBezTo>
                  <a:pt x="572" y="1879"/>
                  <a:pt x="573" y="1875"/>
                  <a:pt x="574" y="1872"/>
                </a:cubicBezTo>
                <a:cubicBezTo>
                  <a:pt x="575" y="1872"/>
                  <a:pt x="575" y="1873"/>
                  <a:pt x="576" y="1873"/>
                </a:cubicBezTo>
                <a:cubicBezTo>
                  <a:pt x="576" y="1875"/>
                  <a:pt x="580" y="1877"/>
                  <a:pt x="584" y="1875"/>
                </a:cubicBezTo>
                <a:cubicBezTo>
                  <a:pt x="584" y="1875"/>
                  <a:pt x="585" y="1875"/>
                  <a:pt x="585" y="1875"/>
                </a:cubicBezTo>
                <a:cubicBezTo>
                  <a:pt x="587" y="1884"/>
                  <a:pt x="588" y="1893"/>
                  <a:pt x="588" y="1901"/>
                </a:cubicBezTo>
                <a:cubicBezTo>
                  <a:pt x="587" y="1900"/>
                  <a:pt x="585" y="1900"/>
                  <a:pt x="583" y="1900"/>
                </a:cubicBezTo>
                <a:close/>
                <a:moveTo>
                  <a:pt x="577" y="1868"/>
                </a:moveTo>
                <a:cubicBezTo>
                  <a:pt x="577" y="1867"/>
                  <a:pt x="578" y="1866"/>
                  <a:pt x="579" y="1866"/>
                </a:cubicBezTo>
                <a:cubicBezTo>
                  <a:pt x="578" y="1867"/>
                  <a:pt x="578" y="1868"/>
                  <a:pt x="577" y="1869"/>
                </a:cubicBezTo>
                <a:cubicBezTo>
                  <a:pt x="577" y="1869"/>
                  <a:pt x="577" y="1868"/>
                  <a:pt x="577" y="1868"/>
                </a:cubicBezTo>
                <a:close/>
                <a:moveTo>
                  <a:pt x="580" y="1863"/>
                </a:moveTo>
                <a:cubicBezTo>
                  <a:pt x="580" y="1863"/>
                  <a:pt x="579" y="1862"/>
                  <a:pt x="579" y="1862"/>
                </a:cubicBezTo>
                <a:cubicBezTo>
                  <a:pt x="577" y="1862"/>
                  <a:pt x="576" y="1863"/>
                  <a:pt x="575" y="1864"/>
                </a:cubicBezTo>
                <a:cubicBezTo>
                  <a:pt x="572" y="1863"/>
                  <a:pt x="569" y="1862"/>
                  <a:pt x="567" y="1861"/>
                </a:cubicBezTo>
                <a:cubicBezTo>
                  <a:pt x="564" y="1860"/>
                  <a:pt x="562" y="1859"/>
                  <a:pt x="559" y="1858"/>
                </a:cubicBezTo>
                <a:cubicBezTo>
                  <a:pt x="560" y="1857"/>
                  <a:pt x="560" y="1856"/>
                  <a:pt x="560" y="1855"/>
                </a:cubicBezTo>
                <a:cubicBezTo>
                  <a:pt x="560" y="1852"/>
                  <a:pt x="559" y="1851"/>
                  <a:pt x="557" y="1850"/>
                </a:cubicBezTo>
                <a:cubicBezTo>
                  <a:pt x="568" y="1846"/>
                  <a:pt x="578" y="1840"/>
                  <a:pt x="585" y="1832"/>
                </a:cubicBezTo>
                <a:cubicBezTo>
                  <a:pt x="588" y="1837"/>
                  <a:pt x="592" y="1843"/>
                  <a:pt x="595" y="1846"/>
                </a:cubicBezTo>
                <a:cubicBezTo>
                  <a:pt x="591" y="1848"/>
                  <a:pt x="588" y="1850"/>
                  <a:pt x="587" y="1852"/>
                </a:cubicBezTo>
                <a:cubicBezTo>
                  <a:pt x="585" y="1854"/>
                  <a:pt x="583" y="1858"/>
                  <a:pt x="580" y="1863"/>
                </a:cubicBezTo>
                <a:close/>
                <a:moveTo>
                  <a:pt x="562" y="1727"/>
                </a:moveTo>
                <a:cubicBezTo>
                  <a:pt x="562" y="1726"/>
                  <a:pt x="561" y="1726"/>
                  <a:pt x="560" y="1726"/>
                </a:cubicBezTo>
                <a:cubicBezTo>
                  <a:pt x="558" y="1725"/>
                  <a:pt x="556" y="1727"/>
                  <a:pt x="555" y="1728"/>
                </a:cubicBezTo>
                <a:cubicBezTo>
                  <a:pt x="555" y="1728"/>
                  <a:pt x="554" y="1727"/>
                  <a:pt x="554" y="1727"/>
                </a:cubicBezTo>
                <a:cubicBezTo>
                  <a:pt x="554" y="1727"/>
                  <a:pt x="557" y="1724"/>
                  <a:pt x="558" y="1723"/>
                </a:cubicBezTo>
                <a:cubicBezTo>
                  <a:pt x="559" y="1723"/>
                  <a:pt x="560" y="1721"/>
                  <a:pt x="559" y="1720"/>
                </a:cubicBezTo>
                <a:cubicBezTo>
                  <a:pt x="558" y="1720"/>
                  <a:pt x="558" y="1720"/>
                  <a:pt x="557" y="1720"/>
                </a:cubicBezTo>
                <a:cubicBezTo>
                  <a:pt x="564" y="1716"/>
                  <a:pt x="564" y="1716"/>
                  <a:pt x="564" y="1716"/>
                </a:cubicBezTo>
                <a:cubicBezTo>
                  <a:pt x="565" y="1717"/>
                  <a:pt x="566" y="1717"/>
                  <a:pt x="568" y="1717"/>
                </a:cubicBezTo>
                <a:cubicBezTo>
                  <a:pt x="573" y="1725"/>
                  <a:pt x="573" y="1725"/>
                  <a:pt x="573" y="1725"/>
                </a:cubicBezTo>
                <a:cubicBezTo>
                  <a:pt x="572" y="1726"/>
                  <a:pt x="572" y="1727"/>
                  <a:pt x="572" y="1729"/>
                </a:cubicBezTo>
                <a:cubicBezTo>
                  <a:pt x="572" y="1731"/>
                  <a:pt x="573" y="1732"/>
                  <a:pt x="574" y="1733"/>
                </a:cubicBezTo>
                <a:cubicBezTo>
                  <a:pt x="571" y="1738"/>
                  <a:pt x="571" y="1738"/>
                  <a:pt x="571" y="1738"/>
                </a:cubicBezTo>
                <a:cubicBezTo>
                  <a:pt x="570" y="1738"/>
                  <a:pt x="570" y="1738"/>
                  <a:pt x="570" y="1738"/>
                </a:cubicBezTo>
                <a:cubicBezTo>
                  <a:pt x="568" y="1738"/>
                  <a:pt x="565" y="1740"/>
                  <a:pt x="565" y="1741"/>
                </a:cubicBezTo>
                <a:cubicBezTo>
                  <a:pt x="564" y="1741"/>
                  <a:pt x="564" y="1740"/>
                  <a:pt x="564" y="1740"/>
                </a:cubicBezTo>
                <a:cubicBezTo>
                  <a:pt x="564" y="1739"/>
                  <a:pt x="565" y="1738"/>
                  <a:pt x="566" y="1737"/>
                </a:cubicBezTo>
                <a:cubicBezTo>
                  <a:pt x="567" y="1736"/>
                  <a:pt x="567" y="1733"/>
                  <a:pt x="565" y="1733"/>
                </a:cubicBezTo>
                <a:cubicBezTo>
                  <a:pt x="563" y="1732"/>
                  <a:pt x="561" y="1734"/>
                  <a:pt x="559" y="1735"/>
                </a:cubicBezTo>
                <a:cubicBezTo>
                  <a:pt x="559" y="1735"/>
                  <a:pt x="559" y="1734"/>
                  <a:pt x="558" y="1734"/>
                </a:cubicBezTo>
                <a:cubicBezTo>
                  <a:pt x="559" y="1734"/>
                  <a:pt x="563" y="1730"/>
                  <a:pt x="562" y="1727"/>
                </a:cubicBezTo>
                <a:close/>
                <a:moveTo>
                  <a:pt x="555" y="1712"/>
                </a:moveTo>
                <a:cubicBezTo>
                  <a:pt x="553" y="1710"/>
                  <a:pt x="550" y="1711"/>
                  <a:pt x="548" y="1713"/>
                </a:cubicBezTo>
                <a:cubicBezTo>
                  <a:pt x="548" y="1712"/>
                  <a:pt x="547" y="1711"/>
                  <a:pt x="547" y="1710"/>
                </a:cubicBezTo>
                <a:cubicBezTo>
                  <a:pt x="548" y="1709"/>
                  <a:pt x="552" y="1708"/>
                  <a:pt x="552" y="1707"/>
                </a:cubicBezTo>
                <a:cubicBezTo>
                  <a:pt x="554" y="1706"/>
                  <a:pt x="554" y="1703"/>
                  <a:pt x="552" y="1702"/>
                </a:cubicBezTo>
                <a:cubicBezTo>
                  <a:pt x="551" y="1702"/>
                  <a:pt x="547" y="1703"/>
                  <a:pt x="546" y="1703"/>
                </a:cubicBezTo>
                <a:cubicBezTo>
                  <a:pt x="546" y="1702"/>
                  <a:pt x="546" y="1701"/>
                  <a:pt x="545" y="1700"/>
                </a:cubicBezTo>
                <a:cubicBezTo>
                  <a:pt x="546" y="1700"/>
                  <a:pt x="551" y="1698"/>
                  <a:pt x="552" y="1697"/>
                </a:cubicBezTo>
                <a:cubicBezTo>
                  <a:pt x="552" y="1697"/>
                  <a:pt x="552" y="1696"/>
                  <a:pt x="552" y="1696"/>
                </a:cubicBezTo>
                <a:cubicBezTo>
                  <a:pt x="556" y="1695"/>
                  <a:pt x="556" y="1695"/>
                  <a:pt x="556" y="1695"/>
                </a:cubicBezTo>
                <a:cubicBezTo>
                  <a:pt x="557" y="1696"/>
                  <a:pt x="558" y="1696"/>
                  <a:pt x="559" y="1696"/>
                </a:cubicBezTo>
                <a:cubicBezTo>
                  <a:pt x="563" y="1706"/>
                  <a:pt x="563" y="1706"/>
                  <a:pt x="563" y="1706"/>
                </a:cubicBezTo>
                <a:cubicBezTo>
                  <a:pt x="562" y="1708"/>
                  <a:pt x="561" y="1709"/>
                  <a:pt x="561" y="1711"/>
                </a:cubicBezTo>
                <a:cubicBezTo>
                  <a:pt x="561" y="1712"/>
                  <a:pt x="562" y="1713"/>
                  <a:pt x="562" y="1714"/>
                </a:cubicBezTo>
                <a:cubicBezTo>
                  <a:pt x="551" y="1720"/>
                  <a:pt x="551" y="1720"/>
                  <a:pt x="551" y="1720"/>
                </a:cubicBezTo>
                <a:cubicBezTo>
                  <a:pt x="550" y="1719"/>
                  <a:pt x="550" y="1719"/>
                  <a:pt x="550" y="1718"/>
                </a:cubicBezTo>
                <a:cubicBezTo>
                  <a:pt x="552" y="1718"/>
                  <a:pt x="555" y="1717"/>
                  <a:pt x="556" y="1715"/>
                </a:cubicBezTo>
                <a:cubicBezTo>
                  <a:pt x="557" y="1714"/>
                  <a:pt x="556" y="1712"/>
                  <a:pt x="555" y="1712"/>
                </a:cubicBezTo>
                <a:close/>
                <a:moveTo>
                  <a:pt x="550" y="1687"/>
                </a:moveTo>
                <a:cubicBezTo>
                  <a:pt x="548" y="1686"/>
                  <a:pt x="544" y="1687"/>
                  <a:pt x="544" y="1687"/>
                </a:cubicBezTo>
                <a:cubicBezTo>
                  <a:pt x="544" y="1686"/>
                  <a:pt x="544" y="1686"/>
                  <a:pt x="544" y="1685"/>
                </a:cubicBezTo>
                <a:cubicBezTo>
                  <a:pt x="545" y="1685"/>
                  <a:pt x="546" y="1685"/>
                  <a:pt x="547" y="1685"/>
                </a:cubicBezTo>
                <a:cubicBezTo>
                  <a:pt x="549" y="1684"/>
                  <a:pt x="550" y="1684"/>
                  <a:pt x="551" y="1682"/>
                </a:cubicBezTo>
                <a:cubicBezTo>
                  <a:pt x="551" y="1682"/>
                  <a:pt x="551" y="1681"/>
                  <a:pt x="550" y="1680"/>
                </a:cubicBezTo>
                <a:cubicBezTo>
                  <a:pt x="549" y="1679"/>
                  <a:pt x="548" y="1679"/>
                  <a:pt x="547" y="1679"/>
                </a:cubicBezTo>
                <a:cubicBezTo>
                  <a:pt x="546" y="1679"/>
                  <a:pt x="545" y="1679"/>
                  <a:pt x="544" y="1679"/>
                </a:cubicBezTo>
                <a:cubicBezTo>
                  <a:pt x="544" y="1679"/>
                  <a:pt x="544" y="1678"/>
                  <a:pt x="544" y="1677"/>
                </a:cubicBezTo>
                <a:cubicBezTo>
                  <a:pt x="545" y="1678"/>
                  <a:pt x="547" y="1677"/>
                  <a:pt x="548" y="1677"/>
                </a:cubicBezTo>
                <a:cubicBezTo>
                  <a:pt x="549" y="1676"/>
                  <a:pt x="551" y="1674"/>
                  <a:pt x="550" y="1672"/>
                </a:cubicBezTo>
                <a:cubicBezTo>
                  <a:pt x="549" y="1671"/>
                  <a:pt x="547" y="1671"/>
                  <a:pt x="546" y="1671"/>
                </a:cubicBezTo>
                <a:cubicBezTo>
                  <a:pt x="546" y="1671"/>
                  <a:pt x="545" y="1671"/>
                  <a:pt x="544" y="1671"/>
                </a:cubicBezTo>
                <a:cubicBezTo>
                  <a:pt x="544" y="1671"/>
                  <a:pt x="544" y="1670"/>
                  <a:pt x="544" y="1670"/>
                </a:cubicBezTo>
                <a:cubicBezTo>
                  <a:pt x="545" y="1669"/>
                  <a:pt x="546" y="1669"/>
                  <a:pt x="547" y="1669"/>
                </a:cubicBezTo>
                <a:cubicBezTo>
                  <a:pt x="547" y="1669"/>
                  <a:pt x="547" y="1669"/>
                  <a:pt x="548" y="1669"/>
                </a:cubicBezTo>
                <a:cubicBezTo>
                  <a:pt x="552" y="1669"/>
                  <a:pt x="552" y="1669"/>
                  <a:pt x="552" y="1669"/>
                </a:cubicBezTo>
                <a:cubicBezTo>
                  <a:pt x="552" y="1672"/>
                  <a:pt x="554" y="1674"/>
                  <a:pt x="556" y="1675"/>
                </a:cubicBezTo>
                <a:cubicBezTo>
                  <a:pt x="557" y="1684"/>
                  <a:pt x="557" y="1684"/>
                  <a:pt x="557" y="1684"/>
                </a:cubicBezTo>
                <a:cubicBezTo>
                  <a:pt x="555" y="1685"/>
                  <a:pt x="554" y="1687"/>
                  <a:pt x="554" y="1690"/>
                </a:cubicBezTo>
                <a:cubicBezTo>
                  <a:pt x="554" y="1691"/>
                  <a:pt x="554" y="1692"/>
                  <a:pt x="554" y="1692"/>
                </a:cubicBezTo>
                <a:cubicBezTo>
                  <a:pt x="548" y="1694"/>
                  <a:pt x="548" y="1694"/>
                  <a:pt x="548" y="1694"/>
                </a:cubicBezTo>
                <a:cubicBezTo>
                  <a:pt x="546" y="1694"/>
                  <a:pt x="545" y="1694"/>
                  <a:pt x="545" y="1694"/>
                </a:cubicBezTo>
                <a:cubicBezTo>
                  <a:pt x="545" y="1693"/>
                  <a:pt x="544" y="1693"/>
                  <a:pt x="544" y="1692"/>
                </a:cubicBezTo>
                <a:cubicBezTo>
                  <a:pt x="545" y="1692"/>
                  <a:pt x="549" y="1691"/>
                  <a:pt x="550" y="1689"/>
                </a:cubicBezTo>
                <a:cubicBezTo>
                  <a:pt x="551" y="1689"/>
                  <a:pt x="550" y="1688"/>
                  <a:pt x="550" y="1687"/>
                </a:cubicBezTo>
                <a:close/>
                <a:moveTo>
                  <a:pt x="552" y="1657"/>
                </a:moveTo>
                <a:cubicBezTo>
                  <a:pt x="551" y="1654"/>
                  <a:pt x="547" y="1655"/>
                  <a:pt x="545" y="1655"/>
                </a:cubicBezTo>
                <a:cubicBezTo>
                  <a:pt x="545" y="1654"/>
                  <a:pt x="545" y="1654"/>
                  <a:pt x="545" y="1653"/>
                </a:cubicBezTo>
                <a:cubicBezTo>
                  <a:pt x="547" y="1653"/>
                  <a:pt x="549" y="1653"/>
                  <a:pt x="551" y="1652"/>
                </a:cubicBezTo>
                <a:cubicBezTo>
                  <a:pt x="552" y="1651"/>
                  <a:pt x="552" y="1649"/>
                  <a:pt x="551" y="1648"/>
                </a:cubicBezTo>
                <a:cubicBezTo>
                  <a:pt x="549" y="1647"/>
                  <a:pt x="547" y="1646"/>
                  <a:pt x="545" y="1646"/>
                </a:cubicBezTo>
                <a:cubicBezTo>
                  <a:pt x="545" y="1646"/>
                  <a:pt x="545" y="1645"/>
                  <a:pt x="545" y="1645"/>
                </a:cubicBezTo>
                <a:cubicBezTo>
                  <a:pt x="546" y="1645"/>
                  <a:pt x="549" y="1645"/>
                  <a:pt x="551" y="1644"/>
                </a:cubicBezTo>
                <a:cubicBezTo>
                  <a:pt x="552" y="1643"/>
                  <a:pt x="555" y="1642"/>
                  <a:pt x="553" y="1640"/>
                </a:cubicBezTo>
                <a:cubicBezTo>
                  <a:pt x="552" y="1638"/>
                  <a:pt x="549" y="1637"/>
                  <a:pt x="547" y="1637"/>
                </a:cubicBezTo>
                <a:cubicBezTo>
                  <a:pt x="547" y="1637"/>
                  <a:pt x="547" y="1636"/>
                  <a:pt x="547" y="1636"/>
                </a:cubicBezTo>
                <a:cubicBezTo>
                  <a:pt x="548" y="1636"/>
                  <a:pt x="550" y="1636"/>
                  <a:pt x="552" y="1636"/>
                </a:cubicBezTo>
                <a:cubicBezTo>
                  <a:pt x="558" y="1642"/>
                  <a:pt x="558" y="1642"/>
                  <a:pt x="558" y="1642"/>
                </a:cubicBezTo>
                <a:cubicBezTo>
                  <a:pt x="557" y="1644"/>
                  <a:pt x="556" y="1645"/>
                  <a:pt x="556" y="1647"/>
                </a:cubicBezTo>
                <a:cubicBezTo>
                  <a:pt x="556" y="1649"/>
                  <a:pt x="557" y="1651"/>
                  <a:pt x="558" y="1652"/>
                </a:cubicBezTo>
                <a:cubicBezTo>
                  <a:pt x="557" y="1662"/>
                  <a:pt x="557" y="1662"/>
                  <a:pt x="557" y="1662"/>
                </a:cubicBezTo>
                <a:cubicBezTo>
                  <a:pt x="555" y="1663"/>
                  <a:pt x="553" y="1664"/>
                  <a:pt x="552" y="1666"/>
                </a:cubicBezTo>
                <a:cubicBezTo>
                  <a:pt x="550" y="1666"/>
                  <a:pt x="550" y="1666"/>
                  <a:pt x="550" y="1666"/>
                </a:cubicBezTo>
                <a:cubicBezTo>
                  <a:pt x="550" y="1665"/>
                  <a:pt x="550" y="1665"/>
                  <a:pt x="550" y="1664"/>
                </a:cubicBezTo>
                <a:cubicBezTo>
                  <a:pt x="549" y="1663"/>
                  <a:pt x="545" y="1663"/>
                  <a:pt x="544" y="1663"/>
                </a:cubicBezTo>
                <a:cubicBezTo>
                  <a:pt x="544" y="1662"/>
                  <a:pt x="544" y="1662"/>
                  <a:pt x="544" y="1661"/>
                </a:cubicBezTo>
                <a:cubicBezTo>
                  <a:pt x="545" y="1661"/>
                  <a:pt x="554" y="1660"/>
                  <a:pt x="552" y="1657"/>
                </a:cubicBezTo>
                <a:close/>
                <a:moveTo>
                  <a:pt x="615" y="1645"/>
                </a:moveTo>
                <a:cubicBezTo>
                  <a:pt x="615" y="1644"/>
                  <a:pt x="616" y="1643"/>
                  <a:pt x="616" y="1642"/>
                </a:cubicBezTo>
                <a:cubicBezTo>
                  <a:pt x="616" y="1642"/>
                  <a:pt x="618" y="1643"/>
                  <a:pt x="619" y="1643"/>
                </a:cubicBezTo>
                <a:cubicBezTo>
                  <a:pt x="618" y="1644"/>
                  <a:pt x="617" y="1646"/>
                  <a:pt x="616" y="1647"/>
                </a:cubicBezTo>
                <a:cubicBezTo>
                  <a:pt x="615" y="1648"/>
                  <a:pt x="616" y="1650"/>
                  <a:pt x="617" y="1651"/>
                </a:cubicBezTo>
                <a:cubicBezTo>
                  <a:pt x="618" y="1652"/>
                  <a:pt x="620" y="1651"/>
                  <a:pt x="621" y="1650"/>
                </a:cubicBezTo>
                <a:cubicBezTo>
                  <a:pt x="622" y="1648"/>
                  <a:pt x="623" y="1646"/>
                  <a:pt x="623" y="1645"/>
                </a:cubicBezTo>
                <a:cubicBezTo>
                  <a:pt x="624" y="1645"/>
                  <a:pt x="625" y="1646"/>
                  <a:pt x="626" y="1646"/>
                </a:cubicBezTo>
                <a:cubicBezTo>
                  <a:pt x="625" y="1646"/>
                  <a:pt x="622" y="1650"/>
                  <a:pt x="623" y="1652"/>
                </a:cubicBezTo>
                <a:cubicBezTo>
                  <a:pt x="623" y="1654"/>
                  <a:pt x="625" y="1655"/>
                  <a:pt x="626" y="1654"/>
                </a:cubicBezTo>
                <a:cubicBezTo>
                  <a:pt x="628" y="1654"/>
                  <a:pt x="630" y="1649"/>
                  <a:pt x="630" y="1648"/>
                </a:cubicBezTo>
                <a:cubicBezTo>
                  <a:pt x="631" y="1649"/>
                  <a:pt x="632" y="1649"/>
                  <a:pt x="633" y="1650"/>
                </a:cubicBezTo>
                <a:cubicBezTo>
                  <a:pt x="633" y="1650"/>
                  <a:pt x="633" y="1650"/>
                  <a:pt x="633" y="1650"/>
                </a:cubicBezTo>
                <a:cubicBezTo>
                  <a:pt x="632" y="1651"/>
                  <a:pt x="631" y="1651"/>
                  <a:pt x="631" y="1652"/>
                </a:cubicBezTo>
                <a:cubicBezTo>
                  <a:pt x="630" y="1653"/>
                  <a:pt x="629" y="1654"/>
                  <a:pt x="630" y="1656"/>
                </a:cubicBezTo>
                <a:cubicBezTo>
                  <a:pt x="621" y="1665"/>
                  <a:pt x="621" y="1665"/>
                  <a:pt x="621" y="1665"/>
                </a:cubicBezTo>
                <a:cubicBezTo>
                  <a:pt x="620" y="1663"/>
                  <a:pt x="618" y="1662"/>
                  <a:pt x="616" y="1662"/>
                </a:cubicBezTo>
                <a:cubicBezTo>
                  <a:pt x="614" y="1662"/>
                  <a:pt x="613" y="1662"/>
                  <a:pt x="612" y="1663"/>
                </a:cubicBezTo>
                <a:cubicBezTo>
                  <a:pt x="607" y="1659"/>
                  <a:pt x="607" y="1659"/>
                  <a:pt x="607" y="1659"/>
                </a:cubicBezTo>
                <a:cubicBezTo>
                  <a:pt x="607" y="1659"/>
                  <a:pt x="607" y="1659"/>
                  <a:pt x="607" y="1658"/>
                </a:cubicBezTo>
                <a:cubicBezTo>
                  <a:pt x="607" y="1656"/>
                  <a:pt x="606" y="1654"/>
                  <a:pt x="604" y="1653"/>
                </a:cubicBezTo>
                <a:cubicBezTo>
                  <a:pt x="607" y="1644"/>
                  <a:pt x="607" y="1644"/>
                  <a:pt x="607" y="1644"/>
                </a:cubicBezTo>
                <a:cubicBezTo>
                  <a:pt x="608" y="1643"/>
                  <a:pt x="608" y="1643"/>
                  <a:pt x="608" y="1642"/>
                </a:cubicBezTo>
                <a:cubicBezTo>
                  <a:pt x="609" y="1641"/>
                  <a:pt x="609" y="1640"/>
                  <a:pt x="609" y="1639"/>
                </a:cubicBezTo>
                <a:cubicBezTo>
                  <a:pt x="610" y="1639"/>
                  <a:pt x="611" y="1639"/>
                  <a:pt x="611" y="1640"/>
                </a:cubicBezTo>
                <a:cubicBezTo>
                  <a:pt x="611" y="1640"/>
                  <a:pt x="610" y="1642"/>
                  <a:pt x="610" y="1642"/>
                </a:cubicBezTo>
                <a:cubicBezTo>
                  <a:pt x="608" y="1646"/>
                  <a:pt x="613" y="1649"/>
                  <a:pt x="615" y="1645"/>
                </a:cubicBezTo>
                <a:close/>
                <a:moveTo>
                  <a:pt x="674" y="1612"/>
                </a:moveTo>
                <a:cubicBezTo>
                  <a:pt x="667" y="1600"/>
                  <a:pt x="654" y="1590"/>
                  <a:pt x="645" y="1581"/>
                </a:cubicBezTo>
                <a:cubicBezTo>
                  <a:pt x="645" y="1581"/>
                  <a:pt x="642" y="1580"/>
                  <a:pt x="641" y="1581"/>
                </a:cubicBezTo>
                <a:cubicBezTo>
                  <a:pt x="638" y="1591"/>
                  <a:pt x="631" y="1596"/>
                  <a:pt x="625" y="1604"/>
                </a:cubicBezTo>
                <a:cubicBezTo>
                  <a:pt x="620" y="1611"/>
                  <a:pt x="618" y="1620"/>
                  <a:pt x="616" y="1628"/>
                </a:cubicBezTo>
                <a:cubicBezTo>
                  <a:pt x="615" y="1628"/>
                  <a:pt x="615" y="1628"/>
                  <a:pt x="615" y="1628"/>
                </a:cubicBezTo>
                <a:cubicBezTo>
                  <a:pt x="614" y="1613"/>
                  <a:pt x="622" y="1599"/>
                  <a:pt x="633" y="1588"/>
                </a:cubicBezTo>
                <a:cubicBezTo>
                  <a:pt x="637" y="1583"/>
                  <a:pt x="643" y="1580"/>
                  <a:pt x="643" y="1573"/>
                </a:cubicBezTo>
                <a:cubicBezTo>
                  <a:pt x="649" y="1584"/>
                  <a:pt x="658" y="1590"/>
                  <a:pt x="666" y="1598"/>
                </a:cubicBezTo>
                <a:cubicBezTo>
                  <a:pt x="679" y="1611"/>
                  <a:pt x="685" y="1624"/>
                  <a:pt x="688" y="1641"/>
                </a:cubicBezTo>
                <a:cubicBezTo>
                  <a:pt x="686" y="1642"/>
                  <a:pt x="685" y="1643"/>
                  <a:pt x="684" y="1645"/>
                </a:cubicBezTo>
                <a:cubicBezTo>
                  <a:pt x="682" y="1633"/>
                  <a:pt x="680" y="1622"/>
                  <a:pt x="674" y="1612"/>
                </a:cubicBezTo>
                <a:close/>
                <a:moveTo>
                  <a:pt x="678" y="1650"/>
                </a:moveTo>
                <a:cubicBezTo>
                  <a:pt x="677" y="1651"/>
                  <a:pt x="677" y="1651"/>
                  <a:pt x="676" y="1652"/>
                </a:cubicBezTo>
                <a:cubicBezTo>
                  <a:pt x="676" y="1634"/>
                  <a:pt x="676" y="1634"/>
                  <a:pt x="676" y="1634"/>
                </a:cubicBezTo>
                <a:cubicBezTo>
                  <a:pt x="677" y="1639"/>
                  <a:pt x="678" y="1644"/>
                  <a:pt x="678" y="1650"/>
                </a:cubicBezTo>
                <a:close/>
                <a:moveTo>
                  <a:pt x="754" y="1778"/>
                </a:moveTo>
                <a:cubicBezTo>
                  <a:pt x="754" y="1776"/>
                  <a:pt x="754" y="1775"/>
                  <a:pt x="754" y="1773"/>
                </a:cubicBezTo>
                <a:cubicBezTo>
                  <a:pt x="755" y="1773"/>
                  <a:pt x="756" y="1773"/>
                  <a:pt x="756" y="1774"/>
                </a:cubicBezTo>
                <a:cubicBezTo>
                  <a:pt x="756" y="1776"/>
                  <a:pt x="756" y="1778"/>
                  <a:pt x="756" y="1780"/>
                </a:cubicBezTo>
                <a:cubicBezTo>
                  <a:pt x="756" y="1784"/>
                  <a:pt x="761" y="1784"/>
                  <a:pt x="761" y="1780"/>
                </a:cubicBezTo>
                <a:cubicBezTo>
                  <a:pt x="761" y="1779"/>
                  <a:pt x="761" y="1777"/>
                  <a:pt x="761" y="1776"/>
                </a:cubicBezTo>
                <a:cubicBezTo>
                  <a:pt x="763" y="1776"/>
                  <a:pt x="764" y="1777"/>
                  <a:pt x="766" y="1777"/>
                </a:cubicBezTo>
                <a:cubicBezTo>
                  <a:pt x="766" y="1777"/>
                  <a:pt x="765" y="1781"/>
                  <a:pt x="766" y="1782"/>
                </a:cubicBezTo>
                <a:cubicBezTo>
                  <a:pt x="766" y="1787"/>
                  <a:pt x="772" y="1786"/>
                  <a:pt x="772" y="1782"/>
                </a:cubicBezTo>
                <a:cubicBezTo>
                  <a:pt x="772" y="1781"/>
                  <a:pt x="772" y="1779"/>
                  <a:pt x="771" y="1778"/>
                </a:cubicBezTo>
                <a:cubicBezTo>
                  <a:pt x="773" y="1779"/>
                  <a:pt x="774" y="1779"/>
                  <a:pt x="775" y="1779"/>
                </a:cubicBezTo>
                <a:cubicBezTo>
                  <a:pt x="775" y="1779"/>
                  <a:pt x="775" y="1782"/>
                  <a:pt x="775" y="1783"/>
                </a:cubicBezTo>
                <a:cubicBezTo>
                  <a:pt x="775" y="1785"/>
                  <a:pt x="776" y="1787"/>
                  <a:pt x="778" y="1787"/>
                </a:cubicBezTo>
                <a:cubicBezTo>
                  <a:pt x="780" y="1787"/>
                  <a:pt x="781" y="1785"/>
                  <a:pt x="781" y="1783"/>
                </a:cubicBezTo>
                <a:cubicBezTo>
                  <a:pt x="781" y="1783"/>
                  <a:pt x="781" y="1781"/>
                  <a:pt x="781" y="1779"/>
                </a:cubicBezTo>
                <a:cubicBezTo>
                  <a:pt x="782" y="1779"/>
                  <a:pt x="783" y="1779"/>
                  <a:pt x="784" y="1779"/>
                </a:cubicBezTo>
                <a:cubicBezTo>
                  <a:pt x="784" y="1781"/>
                  <a:pt x="784" y="1782"/>
                  <a:pt x="784" y="1783"/>
                </a:cubicBezTo>
                <a:cubicBezTo>
                  <a:pt x="784" y="1784"/>
                  <a:pt x="785" y="1785"/>
                  <a:pt x="786" y="1786"/>
                </a:cubicBezTo>
                <a:cubicBezTo>
                  <a:pt x="781" y="1807"/>
                  <a:pt x="781" y="1807"/>
                  <a:pt x="781" y="1807"/>
                </a:cubicBezTo>
                <a:cubicBezTo>
                  <a:pt x="780" y="1808"/>
                  <a:pt x="779" y="1808"/>
                  <a:pt x="778" y="1809"/>
                </a:cubicBezTo>
                <a:cubicBezTo>
                  <a:pt x="768" y="1809"/>
                  <a:pt x="768" y="1809"/>
                  <a:pt x="768" y="1809"/>
                </a:cubicBezTo>
                <a:cubicBezTo>
                  <a:pt x="770" y="1803"/>
                  <a:pt x="772" y="1800"/>
                  <a:pt x="771" y="1799"/>
                </a:cubicBezTo>
                <a:cubicBezTo>
                  <a:pt x="760" y="1796"/>
                  <a:pt x="748" y="1798"/>
                  <a:pt x="739" y="1803"/>
                </a:cubicBezTo>
                <a:cubicBezTo>
                  <a:pt x="737" y="1797"/>
                  <a:pt x="738" y="1790"/>
                  <a:pt x="738" y="1784"/>
                </a:cubicBezTo>
                <a:cubicBezTo>
                  <a:pt x="739" y="1777"/>
                  <a:pt x="742" y="1771"/>
                  <a:pt x="744" y="1765"/>
                </a:cubicBezTo>
                <a:cubicBezTo>
                  <a:pt x="746" y="1767"/>
                  <a:pt x="747" y="1768"/>
                  <a:pt x="749" y="1769"/>
                </a:cubicBezTo>
                <a:cubicBezTo>
                  <a:pt x="749" y="1770"/>
                  <a:pt x="748" y="1775"/>
                  <a:pt x="748" y="1777"/>
                </a:cubicBezTo>
                <a:cubicBezTo>
                  <a:pt x="748" y="1780"/>
                  <a:pt x="753" y="1781"/>
                  <a:pt x="754" y="1778"/>
                </a:cubicBezTo>
                <a:close/>
                <a:moveTo>
                  <a:pt x="782" y="1854"/>
                </a:moveTo>
                <a:cubicBezTo>
                  <a:pt x="815" y="1858"/>
                  <a:pt x="815" y="1858"/>
                  <a:pt x="815" y="1858"/>
                </a:cubicBezTo>
                <a:cubicBezTo>
                  <a:pt x="815" y="1858"/>
                  <a:pt x="815" y="1858"/>
                  <a:pt x="815" y="1858"/>
                </a:cubicBezTo>
                <a:cubicBezTo>
                  <a:pt x="815" y="1860"/>
                  <a:pt x="816" y="1861"/>
                  <a:pt x="818" y="1862"/>
                </a:cubicBezTo>
                <a:cubicBezTo>
                  <a:pt x="810" y="1893"/>
                  <a:pt x="810" y="1893"/>
                  <a:pt x="810" y="1893"/>
                </a:cubicBezTo>
                <a:cubicBezTo>
                  <a:pt x="808" y="1893"/>
                  <a:pt x="807" y="1895"/>
                  <a:pt x="807" y="1897"/>
                </a:cubicBezTo>
                <a:cubicBezTo>
                  <a:pt x="807" y="1897"/>
                  <a:pt x="807" y="1897"/>
                  <a:pt x="807" y="1897"/>
                </a:cubicBezTo>
                <a:cubicBezTo>
                  <a:pt x="780" y="1905"/>
                  <a:pt x="780" y="1905"/>
                  <a:pt x="780" y="1905"/>
                </a:cubicBezTo>
                <a:cubicBezTo>
                  <a:pt x="786" y="1887"/>
                  <a:pt x="783" y="1864"/>
                  <a:pt x="782" y="1854"/>
                </a:cubicBezTo>
                <a:close/>
                <a:moveTo>
                  <a:pt x="808" y="1899"/>
                </a:moveTo>
                <a:cubicBezTo>
                  <a:pt x="808" y="1900"/>
                  <a:pt x="810" y="1901"/>
                  <a:pt x="811" y="1901"/>
                </a:cubicBezTo>
                <a:cubicBezTo>
                  <a:pt x="813" y="1901"/>
                  <a:pt x="815" y="1899"/>
                  <a:pt x="815" y="1897"/>
                </a:cubicBezTo>
                <a:cubicBezTo>
                  <a:pt x="840" y="1890"/>
                  <a:pt x="840" y="1890"/>
                  <a:pt x="840" y="1890"/>
                </a:cubicBezTo>
                <a:cubicBezTo>
                  <a:pt x="840" y="1896"/>
                  <a:pt x="839" y="1901"/>
                  <a:pt x="840" y="1907"/>
                </a:cubicBezTo>
                <a:cubicBezTo>
                  <a:pt x="773" y="1934"/>
                  <a:pt x="773" y="1934"/>
                  <a:pt x="773" y="1934"/>
                </a:cubicBezTo>
                <a:cubicBezTo>
                  <a:pt x="772" y="1933"/>
                  <a:pt x="771" y="1933"/>
                  <a:pt x="770" y="1933"/>
                </a:cubicBezTo>
                <a:cubicBezTo>
                  <a:pt x="770" y="1933"/>
                  <a:pt x="769" y="1933"/>
                  <a:pt x="768" y="1934"/>
                </a:cubicBezTo>
                <a:cubicBezTo>
                  <a:pt x="765" y="1926"/>
                  <a:pt x="765" y="1926"/>
                  <a:pt x="765" y="1926"/>
                </a:cubicBezTo>
                <a:cubicBezTo>
                  <a:pt x="772" y="1921"/>
                  <a:pt x="776" y="1915"/>
                  <a:pt x="779" y="1907"/>
                </a:cubicBezTo>
                <a:lnTo>
                  <a:pt x="808" y="1899"/>
                </a:lnTo>
                <a:close/>
                <a:moveTo>
                  <a:pt x="826" y="1988"/>
                </a:moveTo>
                <a:cubicBezTo>
                  <a:pt x="824" y="1992"/>
                  <a:pt x="824" y="1992"/>
                  <a:pt x="824" y="1992"/>
                </a:cubicBezTo>
                <a:cubicBezTo>
                  <a:pt x="818" y="1989"/>
                  <a:pt x="812" y="1986"/>
                  <a:pt x="807" y="1983"/>
                </a:cubicBezTo>
                <a:cubicBezTo>
                  <a:pt x="809" y="1980"/>
                  <a:pt x="809" y="1980"/>
                  <a:pt x="809" y="1980"/>
                </a:cubicBezTo>
                <a:cubicBezTo>
                  <a:pt x="810" y="1980"/>
                  <a:pt x="811" y="1980"/>
                  <a:pt x="811" y="1980"/>
                </a:cubicBezTo>
                <a:cubicBezTo>
                  <a:pt x="813" y="1980"/>
                  <a:pt x="814" y="1980"/>
                  <a:pt x="815" y="1979"/>
                </a:cubicBezTo>
                <a:cubicBezTo>
                  <a:pt x="825" y="1984"/>
                  <a:pt x="825" y="1984"/>
                  <a:pt x="825" y="1984"/>
                </a:cubicBezTo>
                <a:cubicBezTo>
                  <a:pt x="825" y="1985"/>
                  <a:pt x="825" y="1985"/>
                  <a:pt x="825" y="1985"/>
                </a:cubicBezTo>
                <a:cubicBezTo>
                  <a:pt x="825" y="1986"/>
                  <a:pt x="825" y="1987"/>
                  <a:pt x="826" y="1988"/>
                </a:cubicBezTo>
                <a:close/>
                <a:moveTo>
                  <a:pt x="844" y="1995"/>
                </a:moveTo>
                <a:cubicBezTo>
                  <a:pt x="843" y="1999"/>
                  <a:pt x="843" y="1999"/>
                  <a:pt x="843" y="1999"/>
                </a:cubicBezTo>
                <a:cubicBezTo>
                  <a:pt x="842" y="1999"/>
                  <a:pt x="842" y="1999"/>
                  <a:pt x="841" y="1999"/>
                </a:cubicBezTo>
                <a:cubicBezTo>
                  <a:pt x="836" y="1997"/>
                  <a:pt x="831" y="1995"/>
                  <a:pt x="826" y="1993"/>
                </a:cubicBezTo>
                <a:cubicBezTo>
                  <a:pt x="827" y="1989"/>
                  <a:pt x="827" y="1989"/>
                  <a:pt x="827" y="1989"/>
                </a:cubicBezTo>
                <a:cubicBezTo>
                  <a:pt x="828" y="1990"/>
                  <a:pt x="828" y="1990"/>
                  <a:pt x="829" y="1990"/>
                </a:cubicBezTo>
                <a:cubicBezTo>
                  <a:pt x="830" y="1990"/>
                  <a:pt x="831" y="1989"/>
                  <a:pt x="832" y="1988"/>
                </a:cubicBezTo>
                <a:cubicBezTo>
                  <a:pt x="841" y="1991"/>
                  <a:pt x="841" y="1991"/>
                  <a:pt x="841" y="1991"/>
                </a:cubicBezTo>
                <a:cubicBezTo>
                  <a:pt x="841" y="1991"/>
                  <a:pt x="841" y="1991"/>
                  <a:pt x="841" y="1991"/>
                </a:cubicBezTo>
                <a:cubicBezTo>
                  <a:pt x="841" y="1993"/>
                  <a:pt x="842" y="1994"/>
                  <a:pt x="844" y="1995"/>
                </a:cubicBezTo>
                <a:close/>
                <a:moveTo>
                  <a:pt x="855" y="2028"/>
                </a:moveTo>
                <a:cubicBezTo>
                  <a:pt x="854" y="2034"/>
                  <a:pt x="854" y="2034"/>
                  <a:pt x="854" y="2034"/>
                </a:cubicBezTo>
                <a:cubicBezTo>
                  <a:pt x="853" y="2035"/>
                  <a:pt x="851" y="2036"/>
                  <a:pt x="851" y="2037"/>
                </a:cubicBezTo>
                <a:cubicBezTo>
                  <a:pt x="838" y="2035"/>
                  <a:pt x="838" y="2035"/>
                  <a:pt x="838" y="2035"/>
                </a:cubicBezTo>
                <a:cubicBezTo>
                  <a:pt x="837" y="2034"/>
                  <a:pt x="837" y="2033"/>
                  <a:pt x="836" y="2032"/>
                </a:cubicBezTo>
                <a:cubicBezTo>
                  <a:pt x="837" y="2025"/>
                  <a:pt x="837" y="2025"/>
                  <a:pt x="837" y="2025"/>
                </a:cubicBezTo>
                <a:cubicBezTo>
                  <a:pt x="843" y="2026"/>
                  <a:pt x="849" y="2027"/>
                  <a:pt x="855" y="2028"/>
                </a:cubicBezTo>
                <a:close/>
                <a:moveTo>
                  <a:pt x="845" y="2016"/>
                </a:moveTo>
                <a:cubicBezTo>
                  <a:pt x="846" y="2007"/>
                  <a:pt x="846" y="2007"/>
                  <a:pt x="846" y="2007"/>
                </a:cubicBezTo>
                <a:cubicBezTo>
                  <a:pt x="848" y="2008"/>
                  <a:pt x="849" y="2008"/>
                  <a:pt x="851" y="2008"/>
                </a:cubicBezTo>
                <a:cubicBezTo>
                  <a:pt x="850" y="2017"/>
                  <a:pt x="850" y="2017"/>
                  <a:pt x="850" y="2017"/>
                </a:cubicBezTo>
                <a:cubicBezTo>
                  <a:pt x="848" y="2017"/>
                  <a:pt x="846" y="2016"/>
                  <a:pt x="845" y="2016"/>
                </a:cubicBezTo>
                <a:close/>
                <a:moveTo>
                  <a:pt x="822" y="2052"/>
                </a:moveTo>
                <a:cubicBezTo>
                  <a:pt x="818" y="2033"/>
                  <a:pt x="818" y="2033"/>
                  <a:pt x="818" y="2033"/>
                </a:cubicBezTo>
                <a:cubicBezTo>
                  <a:pt x="818" y="2033"/>
                  <a:pt x="818" y="2033"/>
                  <a:pt x="818" y="2033"/>
                </a:cubicBezTo>
                <a:cubicBezTo>
                  <a:pt x="829" y="2035"/>
                  <a:pt x="829" y="2035"/>
                  <a:pt x="829" y="2035"/>
                </a:cubicBezTo>
                <a:cubicBezTo>
                  <a:pt x="829" y="2035"/>
                  <a:pt x="829" y="2036"/>
                  <a:pt x="829" y="2036"/>
                </a:cubicBezTo>
                <a:cubicBezTo>
                  <a:pt x="829" y="2037"/>
                  <a:pt x="830" y="2039"/>
                  <a:pt x="831" y="2039"/>
                </a:cubicBezTo>
                <a:cubicBezTo>
                  <a:pt x="825" y="2052"/>
                  <a:pt x="825" y="2052"/>
                  <a:pt x="825" y="2052"/>
                </a:cubicBezTo>
                <a:cubicBezTo>
                  <a:pt x="824" y="2052"/>
                  <a:pt x="823" y="2052"/>
                  <a:pt x="822" y="2052"/>
                </a:cubicBezTo>
                <a:close/>
                <a:moveTo>
                  <a:pt x="829" y="2076"/>
                </a:moveTo>
                <a:cubicBezTo>
                  <a:pt x="830" y="2131"/>
                  <a:pt x="830" y="2131"/>
                  <a:pt x="830" y="2131"/>
                </a:cubicBezTo>
                <a:cubicBezTo>
                  <a:pt x="829" y="2132"/>
                  <a:pt x="827" y="2132"/>
                  <a:pt x="826" y="2133"/>
                </a:cubicBezTo>
                <a:cubicBezTo>
                  <a:pt x="824" y="2072"/>
                  <a:pt x="824" y="2072"/>
                  <a:pt x="824" y="2072"/>
                </a:cubicBezTo>
                <a:cubicBezTo>
                  <a:pt x="826" y="2073"/>
                  <a:pt x="827" y="2075"/>
                  <a:pt x="829" y="2076"/>
                </a:cubicBezTo>
                <a:close/>
                <a:moveTo>
                  <a:pt x="821" y="2138"/>
                </a:moveTo>
                <a:cubicBezTo>
                  <a:pt x="821" y="2136"/>
                  <a:pt x="820" y="2135"/>
                  <a:pt x="819" y="2134"/>
                </a:cubicBezTo>
                <a:cubicBezTo>
                  <a:pt x="818" y="2071"/>
                  <a:pt x="818" y="2071"/>
                  <a:pt x="818" y="2071"/>
                </a:cubicBezTo>
                <a:cubicBezTo>
                  <a:pt x="820" y="2070"/>
                  <a:pt x="822" y="2067"/>
                  <a:pt x="822" y="2065"/>
                </a:cubicBezTo>
                <a:cubicBezTo>
                  <a:pt x="822" y="2066"/>
                  <a:pt x="822" y="2066"/>
                  <a:pt x="822" y="2067"/>
                </a:cubicBezTo>
                <a:cubicBezTo>
                  <a:pt x="822" y="2067"/>
                  <a:pt x="822" y="2067"/>
                  <a:pt x="822" y="2067"/>
                </a:cubicBezTo>
                <a:cubicBezTo>
                  <a:pt x="824" y="2135"/>
                  <a:pt x="824" y="2135"/>
                  <a:pt x="824" y="2135"/>
                </a:cubicBezTo>
                <a:cubicBezTo>
                  <a:pt x="823" y="2136"/>
                  <a:pt x="822" y="2137"/>
                  <a:pt x="821" y="2138"/>
                </a:cubicBezTo>
                <a:close/>
                <a:moveTo>
                  <a:pt x="824" y="2165"/>
                </a:moveTo>
                <a:cubicBezTo>
                  <a:pt x="824" y="2189"/>
                  <a:pt x="824" y="2189"/>
                  <a:pt x="824" y="2189"/>
                </a:cubicBezTo>
                <a:cubicBezTo>
                  <a:pt x="823" y="2188"/>
                  <a:pt x="822" y="2188"/>
                  <a:pt x="821" y="2188"/>
                </a:cubicBezTo>
                <a:cubicBezTo>
                  <a:pt x="821" y="2168"/>
                  <a:pt x="821" y="2168"/>
                  <a:pt x="821" y="2168"/>
                </a:cubicBezTo>
                <a:cubicBezTo>
                  <a:pt x="821" y="2168"/>
                  <a:pt x="822" y="2168"/>
                  <a:pt x="823" y="2167"/>
                </a:cubicBezTo>
                <a:cubicBezTo>
                  <a:pt x="823" y="2167"/>
                  <a:pt x="824" y="2166"/>
                  <a:pt x="824" y="2165"/>
                </a:cubicBezTo>
                <a:close/>
                <a:moveTo>
                  <a:pt x="639" y="2055"/>
                </a:moveTo>
                <a:cubicBezTo>
                  <a:pt x="641" y="2013"/>
                  <a:pt x="641" y="2013"/>
                  <a:pt x="641" y="2013"/>
                </a:cubicBezTo>
                <a:cubicBezTo>
                  <a:pt x="642" y="2013"/>
                  <a:pt x="643" y="2012"/>
                  <a:pt x="643" y="2012"/>
                </a:cubicBezTo>
                <a:cubicBezTo>
                  <a:pt x="684" y="2029"/>
                  <a:pt x="684" y="2029"/>
                  <a:pt x="684" y="2029"/>
                </a:cubicBezTo>
                <a:cubicBezTo>
                  <a:pt x="684" y="2029"/>
                  <a:pt x="684" y="2029"/>
                  <a:pt x="684" y="2030"/>
                </a:cubicBezTo>
                <a:cubicBezTo>
                  <a:pt x="684" y="2032"/>
                  <a:pt x="685" y="2033"/>
                  <a:pt x="687" y="2034"/>
                </a:cubicBezTo>
                <a:cubicBezTo>
                  <a:pt x="681" y="2088"/>
                  <a:pt x="681" y="2088"/>
                  <a:pt x="681" y="2088"/>
                </a:cubicBezTo>
                <a:cubicBezTo>
                  <a:pt x="680" y="2089"/>
                  <a:pt x="679" y="2089"/>
                  <a:pt x="679" y="2090"/>
                </a:cubicBezTo>
                <a:cubicBezTo>
                  <a:pt x="640" y="2059"/>
                  <a:pt x="640" y="2059"/>
                  <a:pt x="640" y="2059"/>
                </a:cubicBezTo>
                <a:cubicBezTo>
                  <a:pt x="640" y="2059"/>
                  <a:pt x="640" y="2059"/>
                  <a:pt x="640" y="2059"/>
                </a:cubicBezTo>
                <a:cubicBezTo>
                  <a:pt x="640" y="2057"/>
                  <a:pt x="639" y="2056"/>
                  <a:pt x="639" y="2055"/>
                </a:cubicBezTo>
                <a:close/>
                <a:moveTo>
                  <a:pt x="598" y="2027"/>
                </a:moveTo>
                <a:cubicBezTo>
                  <a:pt x="607" y="2012"/>
                  <a:pt x="607" y="2012"/>
                  <a:pt x="607" y="2012"/>
                </a:cubicBezTo>
                <a:cubicBezTo>
                  <a:pt x="607" y="2012"/>
                  <a:pt x="608" y="2013"/>
                  <a:pt x="608" y="2013"/>
                </a:cubicBezTo>
                <a:cubicBezTo>
                  <a:pt x="610" y="2013"/>
                  <a:pt x="611" y="2012"/>
                  <a:pt x="612" y="2011"/>
                </a:cubicBezTo>
                <a:cubicBezTo>
                  <a:pt x="636" y="2009"/>
                  <a:pt x="636" y="2009"/>
                  <a:pt x="636" y="2009"/>
                </a:cubicBezTo>
                <a:cubicBezTo>
                  <a:pt x="636" y="2011"/>
                  <a:pt x="637" y="2012"/>
                  <a:pt x="639" y="2013"/>
                </a:cubicBezTo>
                <a:cubicBezTo>
                  <a:pt x="637" y="2054"/>
                  <a:pt x="637" y="2054"/>
                  <a:pt x="637" y="2054"/>
                </a:cubicBezTo>
                <a:cubicBezTo>
                  <a:pt x="636" y="2054"/>
                  <a:pt x="636" y="2054"/>
                  <a:pt x="636" y="2054"/>
                </a:cubicBezTo>
                <a:cubicBezTo>
                  <a:pt x="634" y="2054"/>
                  <a:pt x="633" y="2055"/>
                  <a:pt x="632" y="2056"/>
                </a:cubicBezTo>
                <a:cubicBezTo>
                  <a:pt x="600" y="2032"/>
                  <a:pt x="600" y="2032"/>
                  <a:pt x="600" y="2032"/>
                </a:cubicBezTo>
                <a:cubicBezTo>
                  <a:pt x="600" y="2032"/>
                  <a:pt x="600" y="2031"/>
                  <a:pt x="600" y="2030"/>
                </a:cubicBezTo>
                <a:cubicBezTo>
                  <a:pt x="600" y="2029"/>
                  <a:pt x="599" y="2028"/>
                  <a:pt x="598" y="2027"/>
                </a:cubicBezTo>
                <a:close/>
                <a:moveTo>
                  <a:pt x="600" y="1835"/>
                </a:moveTo>
                <a:cubicBezTo>
                  <a:pt x="598" y="1834"/>
                  <a:pt x="597" y="1832"/>
                  <a:pt x="596" y="1830"/>
                </a:cubicBezTo>
                <a:cubicBezTo>
                  <a:pt x="601" y="1833"/>
                  <a:pt x="625" y="1842"/>
                  <a:pt x="630" y="1846"/>
                </a:cubicBezTo>
                <a:cubicBezTo>
                  <a:pt x="630" y="1846"/>
                  <a:pt x="630" y="1846"/>
                  <a:pt x="630" y="1846"/>
                </a:cubicBezTo>
                <a:cubicBezTo>
                  <a:pt x="625" y="1844"/>
                  <a:pt x="605" y="1837"/>
                  <a:pt x="600" y="1835"/>
                </a:cubicBezTo>
                <a:close/>
                <a:moveTo>
                  <a:pt x="625" y="1846"/>
                </a:moveTo>
                <a:cubicBezTo>
                  <a:pt x="623" y="1846"/>
                  <a:pt x="611" y="1844"/>
                  <a:pt x="607" y="1843"/>
                </a:cubicBezTo>
                <a:cubicBezTo>
                  <a:pt x="607" y="1843"/>
                  <a:pt x="604" y="1841"/>
                  <a:pt x="603" y="1839"/>
                </a:cubicBezTo>
                <a:cubicBezTo>
                  <a:pt x="606" y="1840"/>
                  <a:pt x="621" y="1844"/>
                  <a:pt x="625" y="1846"/>
                </a:cubicBezTo>
                <a:close/>
                <a:moveTo>
                  <a:pt x="578" y="1810"/>
                </a:moveTo>
                <a:cubicBezTo>
                  <a:pt x="555" y="1810"/>
                  <a:pt x="555" y="1810"/>
                  <a:pt x="555" y="1810"/>
                </a:cubicBezTo>
                <a:cubicBezTo>
                  <a:pt x="552" y="1809"/>
                  <a:pt x="549" y="1808"/>
                  <a:pt x="546" y="1807"/>
                </a:cubicBezTo>
                <a:cubicBezTo>
                  <a:pt x="585" y="1806"/>
                  <a:pt x="585" y="1806"/>
                  <a:pt x="585" y="1806"/>
                </a:cubicBezTo>
                <a:cubicBezTo>
                  <a:pt x="583" y="1807"/>
                  <a:pt x="581" y="1808"/>
                  <a:pt x="579" y="1809"/>
                </a:cubicBezTo>
                <a:cubicBezTo>
                  <a:pt x="579" y="1809"/>
                  <a:pt x="579" y="1810"/>
                  <a:pt x="578" y="1810"/>
                </a:cubicBezTo>
                <a:close/>
                <a:moveTo>
                  <a:pt x="579" y="1815"/>
                </a:moveTo>
                <a:cubicBezTo>
                  <a:pt x="574" y="1814"/>
                  <a:pt x="571" y="1814"/>
                  <a:pt x="566" y="1813"/>
                </a:cubicBezTo>
                <a:cubicBezTo>
                  <a:pt x="578" y="1813"/>
                  <a:pt x="578" y="1813"/>
                  <a:pt x="578" y="1813"/>
                </a:cubicBezTo>
                <a:cubicBezTo>
                  <a:pt x="578" y="1813"/>
                  <a:pt x="579" y="1814"/>
                  <a:pt x="579" y="1815"/>
                </a:cubicBezTo>
                <a:close/>
                <a:moveTo>
                  <a:pt x="541" y="1804"/>
                </a:moveTo>
                <a:cubicBezTo>
                  <a:pt x="541" y="1804"/>
                  <a:pt x="541" y="1804"/>
                  <a:pt x="541" y="1804"/>
                </a:cubicBezTo>
                <a:cubicBezTo>
                  <a:pt x="539" y="1802"/>
                  <a:pt x="537" y="1801"/>
                  <a:pt x="534" y="1799"/>
                </a:cubicBezTo>
                <a:cubicBezTo>
                  <a:pt x="608" y="1799"/>
                  <a:pt x="608" y="1799"/>
                  <a:pt x="608" y="1799"/>
                </a:cubicBezTo>
                <a:cubicBezTo>
                  <a:pt x="608" y="1800"/>
                  <a:pt x="609" y="1801"/>
                  <a:pt x="609" y="1802"/>
                </a:cubicBezTo>
                <a:cubicBezTo>
                  <a:pt x="604" y="1801"/>
                  <a:pt x="598" y="1802"/>
                  <a:pt x="593" y="1803"/>
                </a:cubicBezTo>
                <a:lnTo>
                  <a:pt x="541" y="1804"/>
                </a:lnTo>
                <a:close/>
                <a:moveTo>
                  <a:pt x="554" y="1631"/>
                </a:moveTo>
                <a:cubicBezTo>
                  <a:pt x="553" y="1630"/>
                  <a:pt x="549" y="1629"/>
                  <a:pt x="548" y="1629"/>
                </a:cubicBezTo>
                <a:cubicBezTo>
                  <a:pt x="549" y="1625"/>
                  <a:pt x="549" y="1621"/>
                  <a:pt x="549" y="1618"/>
                </a:cubicBezTo>
                <a:cubicBezTo>
                  <a:pt x="550" y="1619"/>
                  <a:pt x="552" y="1619"/>
                  <a:pt x="553" y="1620"/>
                </a:cubicBezTo>
                <a:cubicBezTo>
                  <a:pt x="553" y="1620"/>
                  <a:pt x="552" y="1621"/>
                  <a:pt x="552" y="1622"/>
                </a:cubicBezTo>
                <a:cubicBezTo>
                  <a:pt x="551" y="1624"/>
                  <a:pt x="551" y="1626"/>
                  <a:pt x="553" y="1626"/>
                </a:cubicBezTo>
                <a:cubicBezTo>
                  <a:pt x="554" y="1627"/>
                  <a:pt x="557" y="1627"/>
                  <a:pt x="557" y="1625"/>
                </a:cubicBezTo>
                <a:cubicBezTo>
                  <a:pt x="558" y="1624"/>
                  <a:pt x="558" y="1622"/>
                  <a:pt x="558" y="1621"/>
                </a:cubicBezTo>
                <a:cubicBezTo>
                  <a:pt x="559" y="1621"/>
                  <a:pt x="560" y="1622"/>
                  <a:pt x="561" y="1622"/>
                </a:cubicBezTo>
                <a:cubicBezTo>
                  <a:pt x="560" y="1623"/>
                  <a:pt x="560" y="1624"/>
                  <a:pt x="560" y="1624"/>
                </a:cubicBezTo>
                <a:cubicBezTo>
                  <a:pt x="560" y="1626"/>
                  <a:pt x="560" y="1627"/>
                  <a:pt x="562" y="1628"/>
                </a:cubicBezTo>
                <a:cubicBezTo>
                  <a:pt x="563" y="1628"/>
                  <a:pt x="565" y="1627"/>
                  <a:pt x="565" y="1626"/>
                </a:cubicBezTo>
                <a:cubicBezTo>
                  <a:pt x="565" y="1625"/>
                  <a:pt x="566" y="1624"/>
                  <a:pt x="566" y="1623"/>
                </a:cubicBezTo>
                <a:cubicBezTo>
                  <a:pt x="566" y="1623"/>
                  <a:pt x="568" y="1623"/>
                  <a:pt x="569" y="1623"/>
                </a:cubicBezTo>
                <a:cubicBezTo>
                  <a:pt x="568" y="1625"/>
                  <a:pt x="567" y="1627"/>
                  <a:pt x="568" y="1628"/>
                </a:cubicBezTo>
                <a:cubicBezTo>
                  <a:pt x="568" y="1629"/>
                  <a:pt x="570" y="1630"/>
                  <a:pt x="571" y="1629"/>
                </a:cubicBezTo>
                <a:cubicBezTo>
                  <a:pt x="572" y="1628"/>
                  <a:pt x="573" y="1626"/>
                  <a:pt x="573" y="1624"/>
                </a:cubicBezTo>
                <a:cubicBezTo>
                  <a:pt x="574" y="1625"/>
                  <a:pt x="575" y="1625"/>
                  <a:pt x="576" y="1625"/>
                </a:cubicBezTo>
                <a:cubicBezTo>
                  <a:pt x="576" y="1626"/>
                  <a:pt x="576" y="1628"/>
                  <a:pt x="575" y="1629"/>
                </a:cubicBezTo>
                <a:cubicBezTo>
                  <a:pt x="574" y="1632"/>
                  <a:pt x="579" y="1633"/>
                  <a:pt x="580" y="1630"/>
                </a:cubicBezTo>
                <a:cubicBezTo>
                  <a:pt x="580" y="1629"/>
                  <a:pt x="581" y="1628"/>
                  <a:pt x="581" y="1627"/>
                </a:cubicBezTo>
                <a:cubicBezTo>
                  <a:pt x="582" y="1627"/>
                  <a:pt x="583" y="1627"/>
                  <a:pt x="584" y="1628"/>
                </a:cubicBezTo>
                <a:cubicBezTo>
                  <a:pt x="583" y="1629"/>
                  <a:pt x="583" y="1630"/>
                  <a:pt x="582" y="1631"/>
                </a:cubicBezTo>
                <a:cubicBezTo>
                  <a:pt x="582" y="1632"/>
                  <a:pt x="582" y="1633"/>
                  <a:pt x="583" y="1633"/>
                </a:cubicBezTo>
                <a:cubicBezTo>
                  <a:pt x="582" y="1643"/>
                  <a:pt x="582" y="1643"/>
                  <a:pt x="582" y="1643"/>
                </a:cubicBezTo>
                <a:cubicBezTo>
                  <a:pt x="580" y="1643"/>
                  <a:pt x="578" y="1645"/>
                  <a:pt x="577" y="1647"/>
                </a:cubicBezTo>
                <a:cubicBezTo>
                  <a:pt x="569" y="1646"/>
                  <a:pt x="569" y="1646"/>
                  <a:pt x="569" y="1646"/>
                </a:cubicBezTo>
                <a:cubicBezTo>
                  <a:pt x="569" y="1643"/>
                  <a:pt x="566" y="1640"/>
                  <a:pt x="563" y="1640"/>
                </a:cubicBezTo>
                <a:cubicBezTo>
                  <a:pt x="562" y="1640"/>
                  <a:pt x="561" y="1641"/>
                  <a:pt x="560" y="1641"/>
                </a:cubicBezTo>
                <a:cubicBezTo>
                  <a:pt x="554" y="1634"/>
                  <a:pt x="554" y="1634"/>
                  <a:pt x="554" y="1634"/>
                </a:cubicBezTo>
                <a:cubicBezTo>
                  <a:pt x="554" y="1633"/>
                  <a:pt x="554" y="1632"/>
                  <a:pt x="554" y="1631"/>
                </a:cubicBezTo>
                <a:close/>
                <a:moveTo>
                  <a:pt x="591" y="1587"/>
                </a:moveTo>
                <a:cubicBezTo>
                  <a:pt x="590" y="1590"/>
                  <a:pt x="590" y="1592"/>
                  <a:pt x="589" y="1595"/>
                </a:cubicBezTo>
                <a:cubicBezTo>
                  <a:pt x="575" y="1562"/>
                  <a:pt x="575" y="1562"/>
                  <a:pt x="575" y="1562"/>
                </a:cubicBezTo>
                <a:cubicBezTo>
                  <a:pt x="577" y="1563"/>
                  <a:pt x="580" y="1565"/>
                  <a:pt x="582" y="1566"/>
                </a:cubicBezTo>
                <a:lnTo>
                  <a:pt x="591" y="1587"/>
                </a:lnTo>
                <a:close/>
                <a:moveTo>
                  <a:pt x="587" y="1570"/>
                </a:moveTo>
                <a:cubicBezTo>
                  <a:pt x="590" y="1573"/>
                  <a:pt x="592" y="1576"/>
                  <a:pt x="595" y="1579"/>
                </a:cubicBezTo>
                <a:cubicBezTo>
                  <a:pt x="594" y="1580"/>
                  <a:pt x="593" y="1582"/>
                  <a:pt x="593" y="1584"/>
                </a:cubicBezTo>
                <a:lnTo>
                  <a:pt x="587" y="1570"/>
                </a:lnTo>
                <a:close/>
                <a:moveTo>
                  <a:pt x="588" y="1599"/>
                </a:moveTo>
                <a:cubicBezTo>
                  <a:pt x="588" y="1602"/>
                  <a:pt x="587" y="1605"/>
                  <a:pt x="587" y="1608"/>
                </a:cubicBezTo>
                <a:cubicBezTo>
                  <a:pt x="580" y="1592"/>
                  <a:pt x="566" y="1559"/>
                  <a:pt x="566" y="1559"/>
                </a:cubicBezTo>
                <a:cubicBezTo>
                  <a:pt x="566" y="1558"/>
                  <a:pt x="566" y="1557"/>
                  <a:pt x="566" y="1557"/>
                </a:cubicBezTo>
                <a:cubicBezTo>
                  <a:pt x="568" y="1558"/>
                  <a:pt x="569" y="1559"/>
                  <a:pt x="571" y="1560"/>
                </a:cubicBezTo>
                <a:lnTo>
                  <a:pt x="588" y="1599"/>
                </a:lnTo>
                <a:close/>
                <a:moveTo>
                  <a:pt x="587" y="1616"/>
                </a:moveTo>
                <a:cubicBezTo>
                  <a:pt x="587" y="1616"/>
                  <a:pt x="587" y="1616"/>
                  <a:pt x="587" y="1617"/>
                </a:cubicBezTo>
                <a:cubicBezTo>
                  <a:pt x="586" y="1616"/>
                  <a:pt x="584" y="1615"/>
                  <a:pt x="582" y="1615"/>
                </a:cubicBezTo>
                <a:cubicBezTo>
                  <a:pt x="582" y="1615"/>
                  <a:pt x="582" y="1615"/>
                  <a:pt x="582" y="1615"/>
                </a:cubicBezTo>
                <a:cubicBezTo>
                  <a:pt x="563" y="1570"/>
                  <a:pt x="563" y="1570"/>
                  <a:pt x="563" y="1570"/>
                </a:cubicBezTo>
                <a:cubicBezTo>
                  <a:pt x="563" y="1568"/>
                  <a:pt x="564" y="1565"/>
                  <a:pt x="565" y="1563"/>
                </a:cubicBezTo>
                <a:lnTo>
                  <a:pt x="587" y="1616"/>
                </a:lnTo>
                <a:close/>
                <a:moveTo>
                  <a:pt x="578" y="1613"/>
                </a:moveTo>
                <a:cubicBezTo>
                  <a:pt x="576" y="1613"/>
                  <a:pt x="574" y="1612"/>
                  <a:pt x="572" y="1612"/>
                </a:cubicBezTo>
                <a:cubicBezTo>
                  <a:pt x="561" y="1587"/>
                  <a:pt x="561" y="1587"/>
                  <a:pt x="561" y="1587"/>
                </a:cubicBezTo>
                <a:cubicBezTo>
                  <a:pt x="561" y="1586"/>
                  <a:pt x="561" y="1585"/>
                  <a:pt x="561" y="1584"/>
                </a:cubicBezTo>
                <a:cubicBezTo>
                  <a:pt x="561" y="1581"/>
                  <a:pt x="561" y="1578"/>
                  <a:pt x="562" y="1574"/>
                </a:cubicBezTo>
                <a:lnTo>
                  <a:pt x="578" y="1613"/>
                </a:lnTo>
                <a:close/>
                <a:moveTo>
                  <a:pt x="568" y="1612"/>
                </a:moveTo>
                <a:cubicBezTo>
                  <a:pt x="568" y="1611"/>
                  <a:pt x="567" y="1611"/>
                  <a:pt x="566" y="1611"/>
                </a:cubicBezTo>
                <a:cubicBezTo>
                  <a:pt x="564" y="1606"/>
                  <a:pt x="563" y="1601"/>
                  <a:pt x="562" y="1596"/>
                </a:cubicBezTo>
                <a:lnTo>
                  <a:pt x="568" y="1612"/>
                </a:lnTo>
                <a:close/>
                <a:moveTo>
                  <a:pt x="622" y="1667"/>
                </a:moveTo>
                <a:cubicBezTo>
                  <a:pt x="631" y="1658"/>
                  <a:pt x="631" y="1658"/>
                  <a:pt x="631" y="1658"/>
                </a:cubicBezTo>
                <a:cubicBezTo>
                  <a:pt x="632" y="1658"/>
                  <a:pt x="633" y="1658"/>
                  <a:pt x="633" y="1658"/>
                </a:cubicBezTo>
                <a:cubicBezTo>
                  <a:pt x="636" y="1658"/>
                  <a:pt x="637" y="1655"/>
                  <a:pt x="637" y="1652"/>
                </a:cubicBezTo>
                <a:cubicBezTo>
                  <a:pt x="638" y="1653"/>
                  <a:pt x="639" y="1653"/>
                  <a:pt x="639" y="1654"/>
                </a:cubicBezTo>
                <a:cubicBezTo>
                  <a:pt x="638" y="1655"/>
                  <a:pt x="637" y="1656"/>
                  <a:pt x="636" y="1657"/>
                </a:cubicBezTo>
                <a:cubicBezTo>
                  <a:pt x="635" y="1658"/>
                  <a:pt x="635" y="1660"/>
                  <a:pt x="636" y="1662"/>
                </a:cubicBezTo>
                <a:cubicBezTo>
                  <a:pt x="637" y="1663"/>
                  <a:pt x="639" y="1663"/>
                  <a:pt x="640" y="1662"/>
                </a:cubicBezTo>
                <a:cubicBezTo>
                  <a:pt x="641" y="1661"/>
                  <a:pt x="643" y="1659"/>
                  <a:pt x="643" y="1657"/>
                </a:cubicBezTo>
                <a:cubicBezTo>
                  <a:pt x="644" y="1658"/>
                  <a:pt x="645" y="1658"/>
                  <a:pt x="646" y="1659"/>
                </a:cubicBezTo>
                <a:cubicBezTo>
                  <a:pt x="644" y="1660"/>
                  <a:pt x="643" y="1662"/>
                  <a:pt x="642" y="1663"/>
                </a:cubicBezTo>
                <a:cubicBezTo>
                  <a:pt x="640" y="1666"/>
                  <a:pt x="643" y="1669"/>
                  <a:pt x="646" y="1667"/>
                </a:cubicBezTo>
                <a:cubicBezTo>
                  <a:pt x="647" y="1666"/>
                  <a:pt x="649" y="1665"/>
                  <a:pt x="650" y="1663"/>
                </a:cubicBezTo>
                <a:cubicBezTo>
                  <a:pt x="651" y="1664"/>
                  <a:pt x="652" y="1665"/>
                  <a:pt x="652" y="1666"/>
                </a:cubicBezTo>
                <a:cubicBezTo>
                  <a:pt x="651" y="1666"/>
                  <a:pt x="650" y="1667"/>
                  <a:pt x="649" y="1668"/>
                </a:cubicBezTo>
                <a:cubicBezTo>
                  <a:pt x="647" y="1669"/>
                  <a:pt x="647" y="1671"/>
                  <a:pt x="647" y="1672"/>
                </a:cubicBezTo>
                <a:cubicBezTo>
                  <a:pt x="636" y="1680"/>
                  <a:pt x="636" y="1680"/>
                  <a:pt x="636" y="1680"/>
                </a:cubicBezTo>
                <a:cubicBezTo>
                  <a:pt x="635" y="1678"/>
                  <a:pt x="633" y="1677"/>
                  <a:pt x="631" y="1677"/>
                </a:cubicBezTo>
                <a:cubicBezTo>
                  <a:pt x="630" y="1677"/>
                  <a:pt x="629" y="1677"/>
                  <a:pt x="629" y="1678"/>
                </a:cubicBezTo>
                <a:cubicBezTo>
                  <a:pt x="622" y="1671"/>
                  <a:pt x="622" y="1671"/>
                  <a:pt x="622" y="1671"/>
                </a:cubicBezTo>
                <a:cubicBezTo>
                  <a:pt x="622" y="1670"/>
                  <a:pt x="622" y="1670"/>
                  <a:pt x="622" y="1669"/>
                </a:cubicBezTo>
                <a:cubicBezTo>
                  <a:pt x="622" y="1668"/>
                  <a:pt x="622" y="1668"/>
                  <a:pt x="622" y="1667"/>
                </a:cubicBezTo>
                <a:close/>
                <a:moveTo>
                  <a:pt x="632" y="1636"/>
                </a:moveTo>
                <a:cubicBezTo>
                  <a:pt x="631" y="1606"/>
                  <a:pt x="631" y="1606"/>
                  <a:pt x="631" y="1606"/>
                </a:cubicBezTo>
                <a:cubicBezTo>
                  <a:pt x="632" y="1605"/>
                  <a:pt x="632" y="1604"/>
                  <a:pt x="633" y="1603"/>
                </a:cubicBezTo>
                <a:cubicBezTo>
                  <a:pt x="634" y="1602"/>
                  <a:pt x="635" y="1601"/>
                  <a:pt x="636" y="1600"/>
                </a:cubicBezTo>
                <a:cubicBezTo>
                  <a:pt x="637" y="1638"/>
                  <a:pt x="637" y="1638"/>
                  <a:pt x="637" y="1638"/>
                </a:cubicBezTo>
                <a:cubicBezTo>
                  <a:pt x="635" y="1637"/>
                  <a:pt x="633" y="1636"/>
                  <a:pt x="632" y="1636"/>
                </a:cubicBezTo>
                <a:close/>
                <a:moveTo>
                  <a:pt x="639" y="1597"/>
                </a:moveTo>
                <a:cubicBezTo>
                  <a:pt x="640" y="1595"/>
                  <a:pt x="642" y="1593"/>
                  <a:pt x="643" y="1591"/>
                </a:cubicBezTo>
                <a:cubicBezTo>
                  <a:pt x="644" y="1643"/>
                  <a:pt x="644" y="1643"/>
                  <a:pt x="644" y="1643"/>
                </a:cubicBezTo>
                <a:cubicBezTo>
                  <a:pt x="643" y="1642"/>
                  <a:pt x="641" y="1641"/>
                  <a:pt x="640" y="1640"/>
                </a:cubicBezTo>
                <a:lnTo>
                  <a:pt x="639" y="1597"/>
                </a:lnTo>
                <a:close/>
                <a:moveTo>
                  <a:pt x="646" y="1590"/>
                </a:moveTo>
                <a:cubicBezTo>
                  <a:pt x="647" y="1592"/>
                  <a:pt x="649" y="1594"/>
                  <a:pt x="650" y="1596"/>
                </a:cubicBezTo>
                <a:cubicBezTo>
                  <a:pt x="651" y="1648"/>
                  <a:pt x="651" y="1648"/>
                  <a:pt x="651" y="1648"/>
                </a:cubicBezTo>
                <a:cubicBezTo>
                  <a:pt x="650" y="1647"/>
                  <a:pt x="648" y="1646"/>
                  <a:pt x="647" y="1645"/>
                </a:cubicBezTo>
                <a:lnTo>
                  <a:pt x="646" y="1590"/>
                </a:lnTo>
                <a:close/>
                <a:moveTo>
                  <a:pt x="655" y="1670"/>
                </a:moveTo>
                <a:cubicBezTo>
                  <a:pt x="656" y="1671"/>
                  <a:pt x="656" y="1672"/>
                  <a:pt x="657" y="1673"/>
                </a:cubicBezTo>
                <a:cubicBezTo>
                  <a:pt x="656" y="1674"/>
                  <a:pt x="656" y="1674"/>
                  <a:pt x="656" y="1674"/>
                </a:cubicBezTo>
                <a:cubicBezTo>
                  <a:pt x="655" y="1674"/>
                  <a:pt x="653" y="1675"/>
                  <a:pt x="652" y="1676"/>
                </a:cubicBezTo>
                <a:cubicBezTo>
                  <a:pt x="649" y="1678"/>
                  <a:pt x="652" y="1683"/>
                  <a:pt x="656" y="1681"/>
                </a:cubicBezTo>
                <a:cubicBezTo>
                  <a:pt x="657" y="1681"/>
                  <a:pt x="658" y="1680"/>
                  <a:pt x="660" y="1678"/>
                </a:cubicBezTo>
                <a:cubicBezTo>
                  <a:pt x="660" y="1679"/>
                  <a:pt x="660" y="1679"/>
                  <a:pt x="661" y="1680"/>
                </a:cubicBezTo>
                <a:cubicBezTo>
                  <a:pt x="659" y="1680"/>
                  <a:pt x="658" y="1681"/>
                  <a:pt x="657" y="1681"/>
                </a:cubicBezTo>
                <a:cubicBezTo>
                  <a:pt x="656" y="1682"/>
                  <a:pt x="655" y="1683"/>
                  <a:pt x="655" y="1685"/>
                </a:cubicBezTo>
                <a:cubicBezTo>
                  <a:pt x="656" y="1686"/>
                  <a:pt x="657" y="1687"/>
                  <a:pt x="659" y="1686"/>
                </a:cubicBezTo>
                <a:cubicBezTo>
                  <a:pt x="660" y="1686"/>
                  <a:pt x="662" y="1685"/>
                  <a:pt x="663" y="1684"/>
                </a:cubicBezTo>
                <a:cubicBezTo>
                  <a:pt x="664" y="1685"/>
                  <a:pt x="664" y="1686"/>
                  <a:pt x="664" y="1687"/>
                </a:cubicBezTo>
                <a:cubicBezTo>
                  <a:pt x="662" y="1687"/>
                  <a:pt x="661" y="1688"/>
                  <a:pt x="660" y="1688"/>
                </a:cubicBezTo>
                <a:cubicBezTo>
                  <a:pt x="658" y="1689"/>
                  <a:pt x="657" y="1690"/>
                  <a:pt x="657" y="1691"/>
                </a:cubicBezTo>
                <a:cubicBezTo>
                  <a:pt x="648" y="1696"/>
                  <a:pt x="648" y="1696"/>
                  <a:pt x="648" y="1696"/>
                </a:cubicBezTo>
                <a:cubicBezTo>
                  <a:pt x="647" y="1695"/>
                  <a:pt x="645" y="1694"/>
                  <a:pt x="643" y="1694"/>
                </a:cubicBezTo>
                <a:cubicBezTo>
                  <a:pt x="643" y="1694"/>
                  <a:pt x="643" y="1694"/>
                  <a:pt x="642" y="1694"/>
                </a:cubicBezTo>
                <a:cubicBezTo>
                  <a:pt x="637" y="1687"/>
                  <a:pt x="637" y="1687"/>
                  <a:pt x="637" y="1687"/>
                </a:cubicBezTo>
                <a:cubicBezTo>
                  <a:pt x="637" y="1686"/>
                  <a:pt x="638" y="1685"/>
                  <a:pt x="638" y="1684"/>
                </a:cubicBezTo>
                <a:cubicBezTo>
                  <a:pt x="638" y="1683"/>
                  <a:pt x="638" y="1683"/>
                  <a:pt x="637" y="1682"/>
                </a:cubicBezTo>
                <a:cubicBezTo>
                  <a:pt x="650" y="1674"/>
                  <a:pt x="650" y="1674"/>
                  <a:pt x="650" y="1674"/>
                </a:cubicBezTo>
                <a:cubicBezTo>
                  <a:pt x="650" y="1674"/>
                  <a:pt x="651" y="1674"/>
                  <a:pt x="652" y="1673"/>
                </a:cubicBezTo>
                <a:cubicBezTo>
                  <a:pt x="653" y="1673"/>
                  <a:pt x="654" y="1672"/>
                  <a:pt x="655" y="1670"/>
                </a:cubicBezTo>
                <a:close/>
                <a:moveTo>
                  <a:pt x="653" y="1598"/>
                </a:moveTo>
                <a:cubicBezTo>
                  <a:pt x="655" y="1600"/>
                  <a:pt x="657" y="1602"/>
                  <a:pt x="659" y="1604"/>
                </a:cubicBezTo>
                <a:cubicBezTo>
                  <a:pt x="660" y="1657"/>
                  <a:pt x="660" y="1657"/>
                  <a:pt x="660" y="1657"/>
                </a:cubicBezTo>
                <a:cubicBezTo>
                  <a:pt x="658" y="1655"/>
                  <a:pt x="656" y="1653"/>
                  <a:pt x="654" y="1651"/>
                </a:cubicBezTo>
                <a:lnTo>
                  <a:pt x="653" y="1598"/>
                </a:lnTo>
                <a:close/>
                <a:moveTo>
                  <a:pt x="660" y="1711"/>
                </a:moveTo>
                <a:cubicBezTo>
                  <a:pt x="661" y="1711"/>
                  <a:pt x="663" y="1710"/>
                  <a:pt x="665" y="1710"/>
                </a:cubicBezTo>
                <a:cubicBezTo>
                  <a:pt x="665" y="1711"/>
                  <a:pt x="665" y="1711"/>
                  <a:pt x="665" y="1712"/>
                </a:cubicBezTo>
                <a:cubicBezTo>
                  <a:pt x="664" y="1712"/>
                  <a:pt x="660" y="1712"/>
                  <a:pt x="659" y="1712"/>
                </a:cubicBezTo>
                <a:cubicBezTo>
                  <a:pt x="657" y="1713"/>
                  <a:pt x="656" y="1715"/>
                  <a:pt x="657" y="1716"/>
                </a:cubicBezTo>
                <a:cubicBezTo>
                  <a:pt x="656" y="1715"/>
                  <a:pt x="654" y="1715"/>
                  <a:pt x="653" y="1715"/>
                </a:cubicBezTo>
                <a:cubicBezTo>
                  <a:pt x="653" y="1715"/>
                  <a:pt x="653" y="1715"/>
                  <a:pt x="652" y="1715"/>
                </a:cubicBezTo>
                <a:cubicBezTo>
                  <a:pt x="648" y="1705"/>
                  <a:pt x="648" y="1705"/>
                  <a:pt x="648" y="1705"/>
                </a:cubicBezTo>
                <a:cubicBezTo>
                  <a:pt x="649" y="1704"/>
                  <a:pt x="650" y="1702"/>
                  <a:pt x="650" y="1701"/>
                </a:cubicBezTo>
                <a:cubicBezTo>
                  <a:pt x="650" y="1700"/>
                  <a:pt x="650" y="1699"/>
                  <a:pt x="649" y="1698"/>
                </a:cubicBezTo>
                <a:cubicBezTo>
                  <a:pt x="659" y="1694"/>
                  <a:pt x="659" y="1694"/>
                  <a:pt x="659" y="1694"/>
                </a:cubicBezTo>
                <a:cubicBezTo>
                  <a:pt x="660" y="1694"/>
                  <a:pt x="661" y="1694"/>
                  <a:pt x="662" y="1694"/>
                </a:cubicBezTo>
                <a:cubicBezTo>
                  <a:pt x="663" y="1693"/>
                  <a:pt x="664" y="1693"/>
                  <a:pt x="665" y="1692"/>
                </a:cubicBezTo>
                <a:cubicBezTo>
                  <a:pt x="665" y="1693"/>
                  <a:pt x="665" y="1694"/>
                  <a:pt x="665" y="1695"/>
                </a:cubicBezTo>
                <a:cubicBezTo>
                  <a:pt x="664" y="1695"/>
                  <a:pt x="663" y="1695"/>
                  <a:pt x="662" y="1695"/>
                </a:cubicBezTo>
                <a:cubicBezTo>
                  <a:pt x="661" y="1696"/>
                  <a:pt x="659" y="1696"/>
                  <a:pt x="658" y="1698"/>
                </a:cubicBezTo>
                <a:cubicBezTo>
                  <a:pt x="657" y="1699"/>
                  <a:pt x="657" y="1701"/>
                  <a:pt x="659" y="1702"/>
                </a:cubicBezTo>
                <a:cubicBezTo>
                  <a:pt x="660" y="1703"/>
                  <a:pt x="664" y="1701"/>
                  <a:pt x="665" y="1701"/>
                </a:cubicBezTo>
                <a:cubicBezTo>
                  <a:pt x="665" y="1702"/>
                  <a:pt x="665" y="1703"/>
                  <a:pt x="665" y="1704"/>
                </a:cubicBezTo>
                <a:cubicBezTo>
                  <a:pt x="664" y="1704"/>
                  <a:pt x="661" y="1704"/>
                  <a:pt x="659" y="1704"/>
                </a:cubicBezTo>
                <a:cubicBezTo>
                  <a:pt x="655" y="1705"/>
                  <a:pt x="656" y="1711"/>
                  <a:pt x="660" y="1711"/>
                </a:cubicBezTo>
                <a:close/>
                <a:moveTo>
                  <a:pt x="661" y="1737"/>
                </a:moveTo>
                <a:cubicBezTo>
                  <a:pt x="661" y="1737"/>
                  <a:pt x="662" y="1737"/>
                  <a:pt x="663" y="1737"/>
                </a:cubicBezTo>
                <a:cubicBezTo>
                  <a:pt x="663" y="1738"/>
                  <a:pt x="663" y="1739"/>
                  <a:pt x="663" y="1740"/>
                </a:cubicBezTo>
                <a:cubicBezTo>
                  <a:pt x="662" y="1739"/>
                  <a:pt x="661" y="1739"/>
                  <a:pt x="660" y="1739"/>
                </a:cubicBezTo>
                <a:cubicBezTo>
                  <a:pt x="659" y="1739"/>
                  <a:pt x="657" y="1739"/>
                  <a:pt x="656" y="1741"/>
                </a:cubicBezTo>
                <a:cubicBezTo>
                  <a:pt x="656" y="1728"/>
                  <a:pt x="656" y="1728"/>
                  <a:pt x="656" y="1728"/>
                </a:cubicBezTo>
                <a:cubicBezTo>
                  <a:pt x="656" y="1727"/>
                  <a:pt x="657" y="1727"/>
                  <a:pt x="658" y="1726"/>
                </a:cubicBezTo>
                <a:cubicBezTo>
                  <a:pt x="658" y="1727"/>
                  <a:pt x="659" y="1728"/>
                  <a:pt x="660" y="1727"/>
                </a:cubicBezTo>
                <a:cubicBezTo>
                  <a:pt x="661" y="1727"/>
                  <a:pt x="662" y="1727"/>
                  <a:pt x="664" y="1727"/>
                </a:cubicBezTo>
                <a:cubicBezTo>
                  <a:pt x="663" y="1729"/>
                  <a:pt x="663" y="1730"/>
                  <a:pt x="663" y="1731"/>
                </a:cubicBezTo>
                <a:cubicBezTo>
                  <a:pt x="663" y="1731"/>
                  <a:pt x="662" y="1731"/>
                  <a:pt x="661" y="1731"/>
                </a:cubicBezTo>
                <a:cubicBezTo>
                  <a:pt x="660" y="1731"/>
                  <a:pt x="658" y="1731"/>
                  <a:pt x="658" y="1733"/>
                </a:cubicBezTo>
                <a:cubicBezTo>
                  <a:pt x="657" y="1735"/>
                  <a:pt x="659" y="1737"/>
                  <a:pt x="661" y="1737"/>
                </a:cubicBezTo>
                <a:close/>
                <a:moveTo>
                  <a:pt x="712" y="1745"/>
                </a:moveTo>
                <a:cubicBezTo>
                  <a:pt x="711" y="1745"/>
                  <a:pt x="711" y="1745"/>
                  <a:pt x="711" y="1745"/>
                </a:cubicBezTo>
                <a:cubicBezTo>
                  <a:pt x="710" y="1743"/>
                  <a:pt x="709" y="1742"/>
                  <a:pt x="707" y="1741"/>
                </a:cubicBezTo>
                <a:cubicBezTo>
                  <a:pt x="725" y="1716"/>
                  <a:pt x="725" y="1716"/>
                  <a:pt x="725" y="1716"/>
                </a:cubicBezTo>
                <a:cubicBezTo>
                  <a:pt x="725" y="1721"/>
                  <a:pt x="725" y="1725"/>
                  <a:pt x="724" y="1729"/>
                </a:cubicBezTo>
                <a:lnTo>
                  <a:pt x="712" y="1745"/>
                </a:lnTo>
                <a:close/>
                <a:moveTo>
                  <a:pt x="722" y="1736"/>
                </a:moveTo>
                <a:cubicBezTo>
                  <a:pt x="721" y="1737"/>
                  <a:pt x="721" y="1738"/>
                  <a:pt x="721" y="1739"/>
                </a:cubicBezTo>
                <a:cubicBezTo>
                  <a:pt x="719" y="1743"/>
                  <a:pt x="717" y="1747"/>
                  <a:pt x="715" y="1751"/>
                </a:cubicBezTo>
                <a:cubicBezTo>
                  <a:pt x="715" y="1750"/>
                  <a:pt x="714" y="1749"/>
                  <a:pt x="713" y="1748"/>
                </a:cubicBezTo>
                <a:lnTo>
                  <a:pt x="722" y="1736"/>
                </a:lnTo>
                <a:close/>
                <a:moveTo>
                  <a:pt x="717" y="1822"/>
                </a:moveTo>
                <a:cubicBezTo>
                  <a:pt x="717" y="1822"/>
                  <a:pt x="716" y="1821"/>
                  <a:pt x="715" y="1821"/>
                </a:cubicBezTo>
                <a:cubicBezTo>
                  <a:pt x="715" y="1817"/>
                  <a:pt x="713" y="1806"/>
                  <a:pt x="713" y="1805"/>
                </a:cubicBezTo>
                <a:cubicBezTo>
                  <a:pt x="714" y="1806"/>
                  <a:pt x="715" y="1807"/>
                  <a:pt x="716" y="1809"/>
                </a:cubicBezTo>
                <a:cubicBezTo>
                  <a:pt x="716" y="1813"/>
                  <a:pt x="716" y="1818"/>
                  <a:pt x="717" y="1822"/>
                </a:cubicBezTo>
                <a:close/>
                <a:moveTo>
                  <a:pt x="713" y="1820"/>
                </a:moveTo>
                <a:cubicBezTo>
                  <a:pt x="713" y="1821"/>
                  <a:pt x="712" y="1821"/>
                  <a:pt x="712" y="1821"/>
                </a:cubicBezTo>
                <a:cubicBezTo>
                  <a:pt x="712" y="1821"/>
                  <a:pt x="712" y="1822"/>
                  <a:pt x="712" y="1822"/>
                </a:cubicBezTo>
                <a:cubicBezTo>
                  <a:pt x="711" y="1821"/>
                  <a:pt x="709" y="1817"/>
                  <a:pt x="709" y="1817"/>
                </a:cubicBezTo>
                <a:cubicBezTo>
                  <a:pt x="709" y="1815"/>
                  <a:pt x="710" y="1814"/>
                  <a:pt x="710" y="1812"/>
                </a:cubicBezTo>
                <a:cubicBezTo>
                  <a:pt x="711" y="1815"/>
                  <a:pt x="712" y="1818"/>
                  <a:pt x="713" y="1820"/>
                </a:cubicBezTo>
                <a:close/>
                <a:moveTo>
                  <a:pt x="704" y="1780"/>
                </a:moveTo>
                <a:cubicBezTo>
                  <a:pt x="698" y="1771"/>
                  <a:pt x="694" y="1747"/>
                  <a:pt x="692" y="1742"/>
                </a:cubicBezTo>
                <a:cubicBezTo>
                  <a:pt x="695" y="1744"/>
                  <a:pt x="698" y="1747"/>
                  <a:pt x="700" y="1749"/>
                </a:cubicBezTo>
                <a:cubicBezTo>
                  <a:pt x="700" y="1759"/>
                  <a:pt x="701" y="1770"/>
                  <a:pt x="704" y="1780"/>
                </a:cubicBezTo>
                <a:close/>
                <a:moveTo>
                  <a:pt x="703" y="1752"/>
                </a:moveTo>
                <a:cubicBezTo>
                  <a:pt x="706" y="1756"/>
                  <a:pt x="710" y="1766"/>
                  <a:pt x="710" y="1769"/>
                </a:cubicBezTo>
                <a:cubicBezTo>
                  <a:pt x="709" y="1771"/>
                  <a:pt x="709" y="1774"/>
                  <a:pt x="708" y="1776"/>
                </a:cubicBezTo>
                <a:cubicBezTo>
                  <a:pt x="708" y="1781"/>
                  <a:pt x="708" y="1786"/>
                  <a:pt x="708" y="1790"/>
                </a:cubicBezTo>
                <a:cubicBezTo>
                  <a:pt x="708" y="1790"/>
                  <a:pt x="708" y="1790"/>
                  <a:pt x="708" y="1790"/>
                </a:cubicBezTo>
                <a:cubicBezTo>
                  <a:pt x="706" y="1777"/>
                  <a:pt x="704" y="1765"/>
                  <a:pt x="703" y="1752"/>
                </a:cubicBezTo>
                <a:close/>
                <a:moveTo>
                  <a:pt x="708" y="1821"/>
                </a:moveTo>
                <a:cubicBezTo>
                  <a:pt x="709" y="1822"/>
                  <a:pt x="711" y="1824"/>
                  <a:pt x="711" y="1824"/>
                </a:cubicBezTo>
                <a:cubicBezTo>
                  <a:pt x="710" y="1826"/>
                  <a:pt x="709" y="1829"/>
                  <a:pt x="707" y="1831"/>
                </a:cubicBezTo>
                <a:cubicBezTo>
                  <a:pt x="707" y="1829"/>
                  <a:pt x="706" y="1827"/>
                  <a:pt x="705" y="1825"/>
                </a:cubicBezTo>
                <a:cubicBezTo>
                  <a:pt x="706" y="1824"/>
                  <a:pt x="708" y="1821"/>
                  <a:pt x="708" y="1821"/>
                </a:cubicBezTo>
                <a:close/>
                <a:moveTo>
                  <a:pt x="705" y="1739"/>
                </a:moveTo>
                <a:cubicBezTo>
                  <a:pt x="704" y="1738"/>
                  <a:pt x="703" y="1737"/>
                  <a:pt x="702" y="1736"/>
                </a:cubicBezTo>
                <a:cubicBezTo>
                  <a:pt x="725" y="1706"/>
                  <a:pt x="725" y="1706"/>
                  <a:pt x="725" y="1706"/>
                </a:cubicBezTo>
                <a:cubicBezTo>
                  <a:pt x="725" y="1708"/>
                  <a:pt x="725" y="1710"/>
                  <a:pt x="725" y="1712"/>
                </a:cubicBezTo>
                <a:lnTo>
                  <a:pt x="705" y="1739"/>
                </a:lnTo>
                <a:close/>
                <a:moveTo>
                  <a:pt x="700" y="1735"/>
                </a:moveTo>
                <a:cubicBezTo>
                  <a:pt x="699" y="1733"/>
                  <a:pt x="697" y="1732"/>
                  <a:pt x="696" y="1731"/>
                </a:cubicBezTo>
                <a:cubicBezTo>
                  <a:pt x="723" y="1694"/>
                  <a:pt x="723" y="1694"/>
                  <a:pt x="723" y="1694"/>
                </a:cubicBezTo>
                <a:cubicBezTo>
                  <a:pt x="723" y="1697"/>
                  <a:pt x="724" y="1699"/>
                  <a:pt x="724" y="1702"/>
                </a:cubicBezTo>
                <a:lnTo>
                  <a:pt x="700" y="1735"/>
                </a:lnTo>
                <a:close/>
                <a:moveTo>
                  <a:pt x="693" y="1730"/>
                </a:moveTo>
                <a:cubicBezTo>
                  <a:pt x="693" y="1730"/>
                  <a:pt x="692" y="1729"/>
                  <a:pt x="692" y="1729"/>
                </a:cubicBezTo>
                <a:cubicBezTo>
                  <a:pt x="691" y="1728"/>
                  <a:pt x="690" y="1728"/>
                  <a:pt x="689" y="1728"/>
                </a:cubicBezTo>
                <a:cubicBezTo>
                  <a:pt x="723" y="1682"/>
                  <a:pt x="723" y="1682"/>
                  <a:pt x="723" y="1682"/>
                </a:cubicBezTo>
                <a:cubicBezTo>
                  <a:pt x="722" y="1684"/>
                  <a:pt x="723" y="1687"/>
                  <a:pt x="723" y="1690"/>
                </a:cubicBezTo>
                <a:lnTo>
                  <a:pt x="693" y="1730"/>
                </a:lnTo>
                <a:close/>
                <a:moveTo>
                  <a:pt x="703" y="1786"/>
                </a:moveTo>
                <a:cubicBezTo>
                  <a:pt x="697" y="1774"/>
                  <a:pt x="692" y="1762"/>
                  <a:pt x="684" y="1751"/>
                </a:cubicBezTo>
                <a:cubicBezTo>
                  <a:pt x="684" y="1750"/>
                  <a:pt x="688" y="1740"/>
                  <a:pt x="688" y="1740"/>
                </a:cubicBezTo>
                <a:cubicBezTo>
                  <a:pt x="689" y="1745"/>
                  <a:pt x="699" y="1776"/>
                  <a:pt x="703" y="1786"/>
                </a:cubicBezTo>
                <a:close/>
                <a:moveTo>
                  <a:pt x="699" y="1784"/>
                </a:moveTo>
                <a:cubicBezTo>
                  <a:pt x="697" y="1782"/>
                  <a:pt x="694" y="1779"/>
                  <a:pt x="692" y="1777"/>
                </a:cubicBezTo>
                <a:cubicBezTo>
                  <a:pt x="688" y="1773"/>
                  <a:pt x="685" y="1768"/>
                  <a:pt x="681" y="1764"/>
                </a:cubicBezTo>
                <a:cubicBezTo>
                  <a:pt x="682" y="1761"/>
                  <a:pt x="683" y="1757"/>
                  <a:pt x="684" y="1754"/>
                </a:cubicBezTo>
                <a:cubicBezTo>
                  <a:pt x="688" y="1764"/>
                  <a:pt x="693" y="1774"/>
                  <a:pt x="699" y="1784"/>
                </a:cubicBezTo>
                <a:close/>
                <a:moveTo>
                  <a:pt x="690" y="1778"/>
                </a:moveTo>
                <a:cubicBezTo>
                  <a:pt x="692" y="1780"/>
                  <a:pt x="693" y="1782"/>
                  <a:pt x="695" y="1783"/>
                </a:cubicBezTo>
                <a:cubicBezTo>
                  <a:pt x="693" y="1782"/>
                  <a:pt x="691" y="1781"/>
                  <a:pt x="690" y="1780"/>
                </a:cubicBezTo>
                <a:cubicBezTo>
                  <a:pt x="685" y="1776"/>
                  <a:pt x="681" y="1772"/>
                  <a:pt x="677" y="1767"/>
                </a:cubicBezTo>
                <a:cubicBezTo>
                  <a:pt x="678" y="1767"/>
                  <a:pt x="679" y="1767"/>
                  <a:pt x="680" y="1766"/>
                </a:cubicBezTo>
                <a:cubicBezTo>
                  <a:pt x="683" y="1770"/>
                  <a:pt x="687" y="1774"/>
                  <a:pt x="690" y="1778"/>
                </a:cubicBezTo>
                <a:close/>
                <a:moveTo>
                  <a:pt x="705" y="1793"/>
                </a:moveTo>
                <a:cubicBezTo>
                  <a:pt x="702" y="1799"/>
                  <a:pt x="700" y="1804"/>
                  <a:pt x="698" y="1810"/>
                </a:cubicBezTo>
                <a:cubicBezTo>
                  <a:pt x="694" y="1808"/>
                  <a:pt x="689" y="1806"/>
                  <a:pt x="684" y="1805"/>
                </a:cubicBezTo>
                <a:cubicBezTo>
                  <a:pt x="683" y="1805"/>
                  <a:pt x="682" y="1805"/>
                  <a:pt x="682" y="1805"/>
                </a:cubicBezTo>
                <a:cubicBezTo>
                  <a:pt x="680" y="1794"/>
                  <a:pt x="680" y="1781"/>
                  <a:pt x="676" y="1770"/>
                </a:cubicBezTo>
                <a:cubicBezTo>
                  <a:pt x="679" y="1774"/>
                  <a:pt x="700" y="1789"/>
                  <a:pt x="705" y="1793"/>
                </a:cubicBezTo>
                <a:close/>
                <a:moveTo>
                  <a:pt x="705" y="1835"/>
                </a:moveTo>
                <a:cubicBezTo>
                  <a:pt x="704" y="1836"/>
                  <a:pt x="703" y="1837"/>
                  <a:pt x="703" y="1838"/>
                </a:cubicBezTo>
                <a:cubicBezTo>
                  <a:pt x="702" y="1838"/>
                  <a:pt x="701" y="1838"/>
                  <a:pt x="700" y="1837"/>
                </a:cubicBezTo>
                <a:cubicBezTo>
                  <a:pt x="700" y="1837"/>
                  <a:pt x="699" y="1825"/>
                  <a:pt x="698" y="1824"/>
                </a:cubicBezTo>
                <a:cubicBezTo>
                  <a:pt x="700" y="1825"/>
                  <a:pt x="701" y="1825"/>
                  <a:pt x="702" y="1825"/>
                </a:cubicBezTo>
                <a:cubicBezTo>
                  <a:pt x="703" y="1828"/>
                  <a:pt x="705" y="1835"/>
                  <a:pt x="705" y="1835"/>
                </a:cubicBezTo>
                <a:close/>
                <a:moveTo>
                  <a:pt x="671" y="1838"/>
                </a:moveTo>
                <a:cubicBezTo>
                  <a:pt x="672" y="1838"/>
                  <a:pt x="676" y="1839"/>
                  <a:pt x="676" y="1839"/>
                </a:cubicBezTo>
                <a:cubicBezTo>
                  <a:pt x="677" y="1842"/>
                  <a:pt x="679" y="1849"/>
                  <a:pt x="679" y="1850"/>
                </a:cubicBezTo>
                <a:cubicBezTo>
                  <a:pt x="677" y="1849"/>
                  <a:pt x="676" y="1849"/>
                  <a:pt x="674" y="1848"/>
                </a:cubicBezTo>
                <a:cubicBezTo>
                  <a:pt x="674" y="1848"/>
                  <a:pt x="674" y="1848"/>
                  <a:pt x="674" y="1848"/>
                </a:cubicBezTo>
                <a:cubicBezTo>
                  <a:pt x="674" y="1845"/>
                  <a:pt x="672" y="1839"/>
                  <a:pt x="671" y="1838"/>
                </a:cubicBezTo>
                <a:close/>
                <a:moveTo>
                  <a:pt x="610" y="1812"/>
                </a:moveTo>
                <a:cubicBezTo>
                  <a:pt x="612" y="1811"/>
                  <a:pt x="617" y="1813"/>
                  <a:pt x="618" y="1812"/>
                </a:cubicBezTo>
                <a:cubicBezTo>
                  <a:pt x="620" y="1817"/>
                  <a:pt x="627" y="1834"/>
                  <a:pt x="628" y="1837"/>
                </a:cubicBezTo>
                <a:cubicBezTo>
                  <a:pt x="626" y="1834"/>
                  <a:pt x="614" y="1817"/>
                  <a:pt x="610" y="1812"/>
                </a:cubicBezTo>
                <a:close/>
                <a:moveTo>
                  <a:pt x="625" y="1838"/>
                </a:moveTo>
                <a:cubicBezTo>
                  <a:pt x="622" y="1836"/>
                  <a:pt x="603" y="1821"/>
                  <a:pt x="596" y="1814"/>
                </a:cubicBezTo>
                <a:cubicBezTo>
                  <a:pt x="600" y="1813"/>
                  <a:pt x="604" y="1812"/>
                  <a:pt x="608" y="1812"/>
                </a:cubicBezTo>
                <a:cubicBezTo>
                  <a:pt x="610" y="1817"/>
                  <a:pt x="623" y="1834"/>
                  <a:pt x="625" y="1838"/>
                </a:cubicBezTo>
                <a:close/>
                <a:moveTo>
                  <a:pt x="645" y="1821"/>
                </a:moveTo>
                <a:cubicBezTo>
                  <a:pt x="637" y="1817"/>
                  <a:pt x="629" y="1813"/>
                  <a:pt x="621" y="1808"/>
                </a:cubicBezTo>
                <a:cubicBezTo>
                  <a:pt x="621" y="1806"/>
                  <a:pt x="620" y="1804"/>
                  <a:pt x="620" y="1802"/>
                </a:cubicBezTo>
                <a:cubicBezTo>
                  <a:pt x="628" y="1808"/>
                  <a:pt x="636" y="1815"/>
                  <a:pt x="645" y="1821"/>
                </a:cubicBezTo>
                <a:close/>
                <a:moveTo>
                  <a:pt x="619" y="1797"/>
                </a:moveTo>
                <a:cubicBezTo>
                  <a:pt x="618" y="1794"/>
                  <a:pt x="617" y="1791"/>
                  <a:pt x="616" y="1788"/>
                </a:cubicBezTo>
                <a:cubicBezTo>
                  <a:pt x="621" y="1794"/>
                  <a:pt x="627" y="1799"/>
                  <a:pt x="632" y="1804"/>
                </a:cubicBezTo>
                <a:cubicBezTo>
                  <a:pt x="635" y="1806"/>
                  <a:pt x="637" y="1809"/>
                  <a:pt x="640" y="1812"/>
                </a:cubicBezTo>
                <a:cubicBezTo>
                  <a:pt x="633" y="1807"/>
                  <a:pt x="625" y="1802"/>
                  <a:pt x="619" y="1797"/>
                </a:cubicBezTo>
                <a:close/>
                <a:moveTo>
                  <a:pt x="642" y="1812"/>
                </a:moveTo>
                <a:cubicBezTo>
                  <a:pt x="639" y="1808"/>
                  <a:pt x="637" y="1805"/>
                  <a:pt x="634" y="1802"/>
                </a:cubicBezTo>
                <a:cubicBezTo>
                  <a:pt x="628" y="1795"/>
                  <a:pt x="621" y="1789"/>
                  <a:pt x="615" y="1782"/>
                </a:cubicBezTo>
                <a:cubicBezTo>
                  <a:pt x="615" y="1780"/>
                  <a:pt x="614" y="1778"/>
                  <a:pt x="614" y="1776"/>
                </a:cubicBezTo>
                <a:cubicBezTo>
                  <a:pt x="616" y="1776"/>
                  <a:pt x="618" y="1776"/>
                  <a:pt x="620" y="1777"/>
                </a:cubicBezTo>
                <a:cubicBezTo>
                  <a:pt x="629" y="1787"/>
                  <a:pt x="635" y="1800"/>
                  <a:pt x="642" y="1812"/>
                </a:cubicBezTo>
                <a:close/>
                <a:moveTo>
                  <a:pt x="623" y="1777"/>
                </a:moveTo>
                <a:cubicBezTo>
                  <a:pt x="626" y="1777"/>
                  <a:pt x="629" y="1778"/>
                  <a:pt x="632" y="1778"/>
                </a:cubicBezTo>
                <a:cubicBezTo>
                  <a:pt x="635" y="1788"/>
                  <a:pt x="638" y="1798"/>
                  <a:pt x="643" y="1807"/>
                </a:cubicBezTo>
                <a:cubicBezTo>
                  <a:pt x="640" y="1803"/>
                  <a:pt x="637" y="1798"/>
                  <a:pt x="635" y="1794"/>
                </a:cubicBezTo>
                <a:cubicBezTo>
                  <a:pt x="631" y="1788"/>
                  <a:pt x="628" y="1782"/>
                  <a:pt x="623" y="1777"/>
                </a:cubicBezTo>
                <a:close/>
                <a:moveTo>
                  <a:pt x="621" y="1812"/>
                </a:moveTo>
                <a:cubicBezTo>
                  <a:pt x="629" y="1816"/>
                  <a:pt x="644" y="1823"/>
                  <a:pt x="652" y="1826"/>
                </a:cubicBezTo>
                <a:cubicBezTo>
                  <a:pt x="652" y="1826"/>
                  <a:pt x="652" y="1826"/>
                  <a:pt x="652" y="1826"/>
                </a:cubicBezTo>
                <a:cubicBezTo>
                  <a:pt x="650" y="1831"/>
                  <a:pt x="648" y="1838"/>
                  <a:pt x="649" y="1844"/>
                </a:cubicBezTo>
                <a:cubicBezTo>
                  <a:pt x="648" y="1844"/>
                  <a:pt x="640" y="1842"/>
                  <a:pt x="635" y="1843"/>
                </a:cubicBezTo>
                <a:cubicBezTo>
                  <a:pt x="631" y="1832"/>
                  <a:pt x="624" y="1816"/>
                  <a:pt x="621" y="1812"/>
                </a:cubicBezTo>
                <a:close/>
                <a:moveTo>
                  <a:pt x="639" y="1865"/>
                </a:moveTo>
                <a:cubicBezTo>
                  <a:pt x="638" y="1862"/>
                  <a:pt x="638" y="1859"/>
                  <a:pt x="638" y="1856"/>
                </a:cubicBezTo>
                <a:cubicBezTo>
                  <a:pt x="639" y="1858"/>
                  <a:pt x="647" y="1866"/>
                  <a:pt x="649" y="1868"/>
                </a:cubicBezTo>
                <a:cubicBezTo>
                  <a:pt x="647" y="1867"/>
                  <a:pt x="641" y="1865"/>
                  <a:pt x="639" y="1865"/>
                </a:cubicBezTo>
                <a:close/>
                <a:moveTo>
                  <a:pt x="649" y="1870"/>
                </a:moveTo>
                <a:cubicBezTo>
                  <a:pt x="649" y="1872"/>
                  <a:pt x="649" y="1874"/>
                  <a:pt x="649" y="1875"/>
                </a:cubicBezTo>
                <a:cubicBezTo>
                  <a:pt x="648" y="1874"/>
                  <a:pt x="642" y="1872"/>
                  <a:pt x="641" y="1872"/>
                </a:cubicBezTo>
                <a:cubicBezTo>
                  <a:pt x="641" y="1871"/>
                  <a:pt x="641" y="1869"/>
                  <a:pt x="641" y="1869"/>
                </a:cubicBezTo>
                <a:cubicBezTo>
                  <a:pt x="642" y="1869"/>
                  <a:pt x="647" y="1870"/>
                  <a:pt x="649" y="1870"/>
                </a:cubicBezTo>
                <a:close/>
                <a:moveTo>
                  <a:pt x="637" y="1878"/>
                </a:moveTo>
                <a:cubicBezTo>
                  <a:pt x="638" y="1879"/>
                  <a:pt x="644" y="1883"/>
                  <a:pt x="646" y="1884"/>
                </a:cubicBezTo>
                <a:cubicBezTo>
                  <a:pt x="645" y="1884"/>
                  <a:pt x="644" y="1885"/>
                  <a:pt x="643" y="1885"/>
                </a:cubicBezTo>
                <a:cubicBezTo>
                  <a:pt x="642" y="1885"/>
                  <a:pt x="642" y="1885"/>
                  <a:pt x="642" y="1885"/>
                </a:cubicBezTo>
                <a:cubicBezTo>
                  <a:pt x="640" y="1884"/>
                  <a:pt x="635" y="1880"/>
                  <a:pt x="635" y="1880"/>
                </a:cubicBezTo>
                <a:cubicBezTo>
                  <a:pt x="635" y="1879"/>
                  <a:pt x="636" y="1879"/>
                  <a:pt x="637" y="1878"/>
                </a:cubicBezTo>
                <a:close/>
                <a:moveTo>
                  <a:pt x="639" y="1876"/>
                </a:moveTo>
                <a:cubicBezTo>
                  <a:pt x="640" y="1875"/>
                  <a:pt x="640" y="1875"/>
                  <a:pt x="640" y="1875"/>
                </a:cubicBezTo>
                <a:cubicBezTo>
                  <a:pt x="640" y="1875"/>
                  <a:pt x="647" y="1878"/>
                  <a:pt x="650" y="1879"/>
                </a:cubicBezTo>
                <a:cubicBezTo>
                  <a:pt x="650" y="1880"/>
                  <a:pt x="651" y="1881"/>
                  <a:pt x="651" y="1883"/>
                </a:cubicBezTo>
                <a:cubicBezTo>
                  <a:pt x="651" y="1883"/>
                  <a:pt x="640" y="1877"/>
                  <a:pt x="639" y="1876"/>
                </a:cubicBezTo>
                <a:close/>
                <a:moveTo>
                  <a:pt x="640" y="1854"/>
                </a:moveTo>
                <a:cubicBezTo>
                  <a:pt x="642" y="1854"/>
                  <a:pt x="647" y="1855"/>
                  <a:pt x="649" y="1855"/>
                </a:cubicBezTo>
                <a:cubicBezTo>
                  <a:pt x="650" y="1857"/>
                  <a:pt x="652" y="1864"/>
                  <a:pt x="653" y="1866"/>
                </a:cubicBezTo>
                <a:cubicBezTo>
                  <a:pt x="652" y="1866"/>
                  <a:pt x="652" y="1866"/>
                  <a:pt x="651" y="1866"/>
                </a:cubicBezTo>
                <a:cubicBezTo>
                  <a:pt x="651" y="1866"/>
                  <a:pt x="651" y="1866"/>
                  <a:pt x="651" y="1866"/>
                </a:cubicBezTo>
                <a:cubicBezTo>
                  <a:pt x="649" y="1864"/>
                  <a:pt x="642" y="1856"/>
                  <a:pt x="640" y="1854"/>
                </a:cubicBezTo>
                <a:close/>
                <a:moveTo>
                  <a:pt x="634" y="1779"/>
                </a:moveTo>
                <a:cubicBezTo>
                  <a:pt x="637" y="1780"/>
                  <a:pt x="646" y="1786"/>
                  <a:pt x="646" y="1786"/>
                </a:cubicBezTo>
                <a:cubicBezTo>
                  <a:pt x="649" y="1798"/>
                  <a:pt x="651" y="1809"/>
                  <a:pt x="653" y="1821"/>
                </a:cubicBezTo>
                <a:cubicBezTo>
                  <a:pt x="646" y="1808"/>
                  <a:pt x="641" y="1793"/>
                  <a:pt x="634" y="1779"/>
                </a:cubicBezTo>
                <a:close/>
                <a:moveTo>
                  <a:pt x="616" y="1751"/>
                </a:moveTo>
                <a:cubicBezTo>
                  <a:pt x="622" y="1754"/>
                  <a:pt x="628" y="1757"/>
                  <a:pt x="635" y="1759"/>
                </a:cubicBezTo>
                <a:cubicBezTo>
                  <a:pt x="635" y="1760"/>
                  <a:pt x="635" y="1761"/>
                  <a:pt x="635" y="1761"/>
                </a:cubicBezTo>
                <a:cubicBezTo>
                  <a:pt x="617" y="1757"/>
                  <a:pt x="617" y="1757"/>
                  <a:pt x="617" y="1757"/>
                </a:cubicBezTo>
                <a:cubicBezTo>
                  <a:pt x="617" y="1756"/>
                  <a:pt x="617" y="1756"/>
                  <a:pt x="617" y="1755"/>
                </a:cubicBezTo>
                <a:cubicBezTo>
                  <a:pt x="617" y="1753"/>
                  <a:pt x="617" y="1752"/>
                  <a:pt x="616" y="1751"/>
                </a:cubicBezTo>
                <a:close/>
                <a:moveTo>
                  <a:pt x="614" y="1726"/>
                </a:moveTo>
                <a:cubicBezTo>
                  <a:pt x="622" y="1728"/>
                  <a:pt x="622" y="1728"/>
                  <a:pt x="622" y="1728"/>
                </a:cubicBezTo>
                <a:cubicBezTo>
                  <a:pt x="622" y="1728"/>
                  <a:pt x="622" y="1728"/>
                  <a:pt x="622" y="1728"/>
                </a:cubicBezTo>
                <a:cubicBezTo>
                  <a:pt x="622" y="1729"/>
                  <a:pt x="623" y="1731"/>
                  <a:pt x="624" y="1731"/>
                </a:cubicBezTo>
                <a:cubicBezTo>
                  <a:pt x="624" y="1748"/>
                  <a:pt x="624" y="1748"/>
                  <a:pt x="624" y="1748"/>
                </a:cubicBezTo>
                <a:cubicBezTo>
                  <a:pt x="620" y="1746"/>
                  <a:pt x="616" y="1744"/>
                  <a:pt x="612" y="1742"/>
                </a:cubicBezTo>
                <a:cubicBezTo>
                  <a:pt x="612" y="1727"/>
                  <a:pt x="612" y="1727"/>
                  <a:pt x="612" y="1727"/>
                </a:cubicBezTo>
                <a:cubicBezTo>
                  <a:pt x="613" y="1727"/>
                  <a:pt x="613" y="1726"/>
                  <a:pt x="614" y="1726"/>
                </a:cubicBezTo>
                <a:close/>
                <a:moveTo>
                  <a:pt x="612" y="1719"/>
                </a:moveTo>
                <a:cubicBezTo>
                  <a:pt x="612" y="1710"/>
                  <a:pt x="612" y="1710"/>
                  <a:pt x="612" y="1710"/>
                </a:cubicBezTo>
                <a:cubicBezTo>
                  <a:pt x="613" y="1710"/>
                  <a:pt x="613" y="1709"/>
                  <a:pt x="614" y="1708"/>
                </a:cubicBezTo>
                <a:cubicBezTo>
                  <a:pt x="622" y="1710"/>
                  <a:pt x="622" y="1710"/>
                  <a:pt x="622" y="1710"/>
                </a:cubicBezTo>
                <a:cubicBezTo>
                  <a:pt x="622" y="1711"/>
                  <a:pt x="623" y="1712"/>
                  <a:pt x="624" y="1712"/>
                </a:cubicBezTo>
                <a:cubicBezTo>
                  <a:pt x="624" y="1724"/>
                  <a:pt x="624" y="1724"/>
                  <a:pt x="624" y="1724"/>
                </a:cubicBezTo>
                <a:cubicBezTo>
                  <a:pt x="623" y="1725"/>
                  <a:pt x="623" y="1725"/>
                  <a:pt x="623" y="1725"/>
                </a:cubicBezTo>
                <a:cubicBezTo>
                  <a:pt x="614" y="1723"/>
                  <a:pt x="614" y="1723"/>
                  <a:pt x="614" y="1723"/>
                </a:cubicBezTo>
                <a:cubicBezTo>
                  <a:pt x="614" y="1721"/>
                  <a:pt x="613" y="1720"/>
                  <a:pt x="612" y="1719"/>
                </a:cubicBezTo>
                <a:close/>
                <a:moveTo>
                  <a:pt x="646" y="1721"/>
                </a:moveTo>
                <a:cubicBezTo>
                  <a:pt x="644" y="1716"/>
                  <a:pt x="642" y="1711"/>
                  <a:pt x="640" y="1707"/>
                </a:cubicBezTo>
                <a:cubicBezTo>
                  <a:pt x="641" y="1707"/>
                  <a:pt x="642" y="1708"/>
                  <a:pt x="643" y="1708"/>
                </a:cubicBezTo>
                <a:cubicBezTo>
                  <a:pt x="644" y="1708"/>
                  <a:pt x="645" y="1707"/>
                  <a:pt x="646" y="1707"/>
                </a:cubicBezTo>
                <a:cubicBezTo>
                  <a:pt x="650" y="1716"/>
                  <a:pt x="650" y="1716"/>
                  <a:pt x="650" y="1716"/>
                </a:cubicBezTo>
                <a:cubicBezTo>
                  <a:pt x="648" y="1717"/>
                  <a:pt x="647" y="1718"/>
                  <a:pt x="646" y="1721"/>
                </a:cubicBezTo>
                <a:close/>
                <a:moveTo>
                  <a:pt x="653" y="1728"/>
                </a:moveTo>
                <a:cubicBezTo>
                  <a:pt x="653" y="1728"/>
                  <a:pt x="653" y="1728"/>
                  <a:pt x="653" y="1728"/>
                </a:cubicBezTo>
                <a:cubicBezTo>
                  <a:pt x="653" y="1741"/>
                  <a:pt x="653" y="1741"/>
                  <a:pt x="653" y="1741"/>
                </a:cubicBezTo>
                <a:cubicBezTo>
                  <a:pt x="653" y="1741"/>
                  <a:pt x="653" y="1741"/>
                  <a:pt x="652" y="1741"/>
                </a:cubicBezTo>
                <a:cubicBezTo>
                  <a:pt x="652" y="1736"/>
                  <a:pt x="650" y="1732"/>
                  <a:pt x="649" y="1727"/>
                </a:cubicBezTo>
                <a:cubicBezTo>
                  <a:pt x="650" y="1728"/>
                  <a:pt x="651" y="1728"/>
                  <a:pt x="653" y="1728"/>
                </a:cubicBezTo>
                <a:close/>
                <a:moveTo>
                  <a:pt x="677" y="1808"/>
                </a:moveTo>
                <a:cubicBezTo>
                  <a:pt x="676" y="1809"/>
                  <a:pt x="676" y="1810"/>
                  <a:pt x="676" y="1811"/>
                </a:cubicBezTo>
                <a:cubicBezTo>
                  <a:pt x="676" y="1816"/>
                  <a:pt x="674" y="1821"/>
                  <a:pt x="674" y="1826"/>
                </a:cubicBezTo>
                <a:cubicBezTo>
                  <a:pt x="669" y="1824"/>
                  <a:pt x="663" y="1822"/>
                  <a:pt x="658" y="1822"/>
                </a:cubicBezTo>
                <a:cubicBezTo>
                  <a:pt x="657" y="1822"/>
                  <a:pt x="657" y="1822"/>
                  <a:pt x="656" y="1822"/>
                </a:cubicBezTo>
                <a:cubicBezTo>
                  <a:pt x="653" y="1810"/>
                  <a:pt x="652" y="1797"/>
                  <a:pt x="648" y="1786"/>
                </a:cubicBezTo>
                <a:cubicBezTo>
                  <a:pt x="648" y="1786"/>
                  <a:pt x="669" y="1801"/>
                  <a:pt x="677" y="1808"/>
                </a:cubicBezTo>
                <a:close/>
                <a:moveTo>
                  <a:pt x="648" y="1778"/>
                </a:moveTo>
                <a:cubicBezTo>
                  <a:pt x="654" y="1783"/>
                  <a:pt x="666" y="1796"/>
                  <a:pt x="668" y="1797"/>
                </a:cubicBezTo>
                <a:cubicBezTo>
                  <a:pt x="661" y="1792"/>
                  <a:pt x="655" y="1787"/>
                  <a:pt x="649" y="1782"/>
                </a:cubicBezTo>
                <a:cubicBezTo>
                  <a:pt x="649" y="1781"/>
                  <a:pt x="649" y="1779"/>
                  <a:pt x="648" y="1778"/>
                </a:cubicBezTo>
                <a:close/>
                <a:moveTo>
                  <a:pt x="648" y="1774"/>
                </a:moveTo>
                <a:cubicBezTo>
                  <a:pt x="647" y="1770"/>
                  <a:pt x="646" y="1766"/>
                  <a:pt x="645" y="1762"/>
                </a:cubicBezTo>
                <a:cubicBezTo>
                  <a:pt x="645" y="1759"/>
                  <a:pt x="645" y="1755"/>
                  <a:pt x="645" y="1752"/>
                </a:cubicBezTo>
                <a:cubicBezTo>
                  <a:pt x="653" y="1767"/>
                  <a:pt x="661" y="1781"/>
                  <a:pt x="670" y="1795"/>
                </a:cubicBezTo>
                <a:cubicBezTo>
                  <a:pt x="668" y="1794"/>
                  <a:pt x="654" y="1780"/>
                  <a:pt x="648" y="1774"/>
                </a:cubicBezTo>
                <a:close/>
                <a:moveTo>
                  <a:pt x="643" y="1731"/>
                </a:moveTo>
                <a:cubicBezTo>
                  <a:pt x="630" y="1727"/>
                  <a:pt x="630" y="1727"/>
                  <a:pt x="630" y="1727"/>
                </a:cubicBezTo>
                <a:cubicBezTo>
                  <a:pt x="630" y="1725"/>
                  <a:pt x="628" y="1724"/>
                  <a:pt x="627" y="1724"/>
                </a:cubicBezTo>
                <a:cubicBezTo>
                  <a:pt x="626" y="1713"/>
                  <a:pt x="626" y="1713"/>
                  <a:pt x="626" y="1713"/>
                </a:cubicBezTo>
                <a:cubicBezTo>
                  <a:pt x="627" y="1713"/>
                  <a:pt x="628" y="1712"/>
                  <a:pt x="629" y="1712"/>
                </a:cubicBezTo>
                <a:cubicBezTo>
                  <a:pt x="636" y="1714"/>
                  <a:pt x="636" y="1714"/>
                  <a:pt x="636" y="1714"/>
                </a:cubicBezTo>
                <a:cubicBezTo>
                  <a:pt x="639" y="1719"/>
                  <a:pt x="642" y="1725"/>
                  <a:pt x="643" y="1731"/>
                </a:cubicBezTo>
                <a:close/>
                <a:moveTo>
                  <a:pt x="636" y="1701"/>
                </a:moveTo>
                <a:cubicBezTo>
                  <a:pt x="636" y="1701"/>
                  <a:pt x="636" y="1701"/>
                  <a:pt x="636" y="1701"/>
                </a:cubicBezTo>
                <a:cubicBezTo>
                  <a:pt x="634" y="1697"/>
                  <a:pt x="632" y="1694"/>
                  <a:pt x="629" y="1690"/>
                </a:cubicBezTo>
                <a:cubicBezTo>
                  <a:pt x="630" y="1690"/>
                  <a:pt x="630" y="1691"/>
                  <a:pt x="631" y="1691"/>
                </a:cubicBezTo>
                <a:cubicBezTo>
                  <a:pt x="632" y="1691"/>
                  <a:pt x="634" y="1690"/>
                  <a:pt x="635" y="1689"/>
                </a:cubicBezTo>
                <a:cubicBezTo>
                  <a:pt x="639" y="1695"/>
                  <a:pt x="639" y="1695"/>
                  <a:pt x="639" y="1695"/>
                </a:cubicBezTo>
                <a:cubicBezTo>
                  <a:pt x="638" y="1696"/>
                  <a:pt x="636" y="1699"/>
                  <a:pt x="636" y="1701"/>
                </a:cubicBezTo>
                <a:close/>
                <a:moveTo>
                  <a:pt x="635" y="1711"/>
                </a:moveTo>
                <a:cubicBezTo>
                  <a:pt x="630" y="1709"/>
                  <a:pt x="630" y="1709"/>
                  <a:pt x="630" y="1709"/>
                </a:cubicBezTo>
                <a:cubicBezTo>
                  <a:pt x="630" y="1709"/>
                  <a:pt x="630" y="1709"/>
                  <a:pt x="630" y="1709"/>
                </a:cubicBezTo>
                <a:cubicBezTo>
                  <a:pt x="630" y="1707"/>
                  <a:pt x="628" y="1705"/>
                  <a:pt x="626" y="1705"/>
                </a:cubicBezTo>
                <a:cubicBezTo>
                  <a:pt x="626" y="1698"/>
                  <a:pt x="626" y="1698"/>
                  <a:pt x="626" y="1698"/>
                </a:cubicBezTo>
                <a:cubicBezTo>
                  <a:pt x="629" y="1702"/>
                  <a:pt x="632" y="1706"/>
                  <a:pt x="635" y="1711"/>
                </a:cubicBezTo>
                <a:close/>
                <a:moveTo>
                  <a:pt x="627" y="1750"/>
                </a:moveTo>
                <a:cubicBezTo>
                  <a:pt x="627" y="1732"/>
                  <a:pt x="627" y="1732"/>
                  <a:pt x="627" y="1732"/>
                </a:cubicBezTo>
                <a:cubicBezTo>
                  <a:pt x="628" y="1732"/>
                  <a:pt x="629" y="1731"/>
                  <a:pt x="630" y="1730"/>
                </a:cubicBezTo>
                <a:cubicBezTo>
                  <a:pt x="644" y="1734"/>
                  <a:pt x="644" y="1734"/>
                  <a:pt x="644" y="1734"/>
                </a:cubicBezTo>
                <a:cubicBezTo>
                  <a:pt x="645" y="1735"/>
                  <a:pt x="645" y="1737"/>
                  <a:pt x="646" y="1739"/>
                </a:cubicBezTo>
                <a:cubicBezTo>
                  <a:pt x="644" y="1738"/>
                  <a:pt x="642" y="1738"/>
                  <a:pt x="640" y="1737"/>
                </a:cubicBezTo>
                <a:cubicBezTo>
                  <a:pt x="638" y="1737"/>
                  <a:pt x="636" y="1744"/>
                  <a:pt x="635" y="1753"/>
                </a:cubicBezTo>
                <a:cubicBezTo>
                  <a:pt x="632" y="1752"/>
                  <a:pt x="630" y="1751"/>
                  <a:pt x="627" y="1750"/>
                </a:cubicBezTo>
                <a:close/>
                <a:moveTo>
                  <a:pt x="656" y="1857"/>
                </a:moveTo>
                <a:cubicBezTo>
                  <a:pt x="656" y="1858"/>
                  <a:pt x="658" y="1865"/>
                  <a:pt x="659" y="1867"/>
                </a:cubicBezTo>
                <a:cubicBezTo>
                  <a:pt x="658" y="1867"/>
                  <a:pt x="656" y="1866"/>
                  <a:pt x="655" y="1866"/>
                </a:cubicBezTo>
                <a:cubicBezTo>
                  <a:pt x="655" y="1864"/>
                  <a:pt x="653" y="1857"/>
                  <a:pt x="653" y="1856"/>
                </a:cubicBezTo>
                <a:cubicBezTo>
                  <a:pt x="654" y="1857"/>
                  <a:pt x="655" y="1857"/>
                  <a:pt x="656" y="1857"/>
                </a:cubicBezTo>
                <a:close/>
                <a:moveTo>
                  <a:pt x="659" y="1857"/>
                </a:moveTo>
                <a:cubicBezTo>
                  <a:pt x="659" y="1856"/>
                  <a:pt x="663" y="1860"/>
                  <a:pt x="665" y="1861"/>
                </a:cubicBezTo>
                <a:cubicBezTo>
                  <a:pt x="664" y="1863"/>
                  <a:pt x="664" y="1865"/>
                  <a:pt x="664" y="1867"/>
                </a:cubicBezTo>
                <a:cubicBezTo>
                  <a:pt x="663" y="1867"/>
                  <a:pt x="662" y="1867"/>
                  <a:pt x="661" y="1867"/>
                </a:cubicBezTo>
                <a:cubicBezTo>
                  <a:pt x="662" y="1865"/>
                  <a:pt x="659" y="1858"/>
                  <a:pt x="659" y="1857"/>
                </a:cubicBezTo>
                <a:close/>
                <a:moveTo>
                  <a:pt x="661" y="1853"/>
                </a:moveTo>
                <a:cubicBezTo>
                  <a:pt x="661" y="1853"/>
                  <a:pt x="661" y="1852"/>
                  <a:pt x="661" y="1851"/>
                </a:cubicBezTo>
                <a:cubicBezTo>
                  <a:pt x="661" y="1851"/>
                  <a:pt x="664" y="1853"/>
                  <a:pt x="665" y="1853"/>
                </a:cubicBezTo>
                <a:cubicBezTo>
                  <a:pt x="665" y="1855"/>
                  <a:pt x="665" y="1856"/>
                  <a:pt x="665" y="1858"/>
                </a:cubicBezTo>
                <a:cubicBezTo>
                  <a:pt x="664" y="1857"/>
                  <a:pt x="661" y="1854"/>
                  <a:pt x="661" y="1853"/>
                </a:cubicBezTo>
                <a:close/>
                <a:moveTo>
                  <a:pt x="661" y="1847"/>
                </a:moveTo>
                <a:cubicBezTo>
                  <a:pt x="661" y="1845"/>
                  <a:pt x="661" y="1839"/>
                  <a:pt x="661" y="1838"/>
                </a:cubicBezTo>
                <a:cubicBezTo>
                  <a:pt x="662" y="1839"/>
                  <a:pt x="665" y="1845"/>
                  <a:pt x="667" y="1847"/>
                </a:cubicBezTo>
                <a:cubicBezTo>
                  <a:pt x="666" y="1847"/>
                  <a:pt x="666" y="1850"/>
                  <a:pt x="666" y="1850"/>
                </a:cubicBezTo>
                <a:cubicBezTo>
                  <a:pt x="665" y="1850"/>
                  <a:pt x="662" y="1848"/>
                  <a:pt x="661" y="1847"/>
                </a:cubicBezTo>
                <a:close/>
                <a:moveTo>
                  <a:pt x="663" y="1835"/>
                </a:moveTo>
                <a:cubicBezTo>
                  <a:pt x="665" y="1836"/>
                  <a:pt x="666" y="1836"/>
                  <a:pt x="668" y="1836"/>
                </a:cubicBezTo>
                <a:cubicBezTo>
                  <a:pt x="668" y="1838"/>
                  <a:pt x="671" y="1845"/>
                  <a:pt x="672" y="1848"/>
                </a:cubicBezTo>
                <a:cubicBezTo>
                  <a:pt x="671" y="1847"/>
                  <a:pt x="670" y="1847"/>
                  <a:pt x="669" y="1847"/>
                </a:cubicBezTo>
                <a:cubicBezTo>
                  <a:pt x="668" y="1844"/>
                  <a:pt x="664" y="1836"/>
                  <a:pt x="663" y="1835"/>
                </a:cubicBezTo>
                <a:close/>
                <a:moveTo>
                  <a:pt x="678" y="1839"/>
                </a:moveTo>
                <a:cubicBezTo>
                  <a:pt x="679" y="1839"/>
                  <a:pt x="679" y="1839"/>
                  <a:pt x="680" y="1838"/>
                </a:cubicBezTo>
                <a:cubicBezTo>
                  <a:pt x="680" y="1839"/>
                  <a:pt x="682" y="1842"/>
                  <a:pt x="683" y="1844"/>
                </a:cubicBezTo>
                <a:cubicBezTo>
                  <a:pt x="683" y="1845"/>
                  <a:pt x="682" y="1846"/>
                  <a:pt x="682" y="1847"/>
                </a:cubicBezTo>
                <a:cubicBezTo>
                  <a:pt x="681" y="1847"/>
                  <a:pt x="679" y="1841"/>
                  <a:pt x="678" y="1839"/>
                </a:cubicBezTo>
                <a:close/>
                <a:moveTo>
                  <a:pt x="682" y="1836"/>
                </a:moveTo>
                <a:cubicBezTo>
                  <a:pt x="682" y="1835"/>
                  <a:pt x="683" y="1832"/>
                  <a:pt x="684" y="1831"/>
                </a:cubicBezTo>
                <a:cubicBezTo>
                  <a:pt x="684" y="1831"/>
                  <a:pt x="687" y="1836"/>
                  <a:pt x="688" y="1836"/>
                </a:cubicBezTo>
                <a:cubicBezTo>
                  <a:pt x="687" y="1838"/>
                  <a:pt x="686" y="1839"/>
                  <a:pt x="685" y="1840"/>
                </a:cubicBezTo>
                <a:cubicBezTo>
                  <a:pt x="684" y="1840"/>
                  <a:pt x="682" y="1837"/>
                  <a:pt x="682" y="1836"/>
                </a:cubicBezTo>
                <a:close/>
                <a:moveTo>
                  <a:pt x="685" y="1828"/>
                </a:moveTo>
                <a:cubicBezTo>
                  <a:pt x="686" y="1825"/>
                  <a:pt x="686" y="1823"/>
                  <a:pt x="687" y="1820"/>
                </a:cubicBezTo>
                <a:cubicBezTo>
                  <a:pt x="687" y="1822"/>
                  <a:pt x="690" y="1831"/>
                  <a:pt x="690" y="1834"/>
                </a:cubicBezTo>
                <a:cubicBezTo>
                  <a:pt x="690" y="1834"/>
                  <a:pt x="690" y="1834"/>
                  <a:pt x="690" y="1834"/>
                </a:cubicBezTo>
                <a:cubicBezTo>
                  <a:pt x="689" y="1834"/>
                  <a:pt x="689" y="1834"/>
                  <a:pt x="689" y="1834"/>
                </a:cubicBezTo>
                <a:cubicBezTo>
                  <a:pt x="689" y="1833"/>
                  <a:pt x="686" y="1828"/>
                  <a:pt x="685" y="1828"/>
                </a:cubicBezTo>
                <a:close/>
                <a:moveTo>
                  <a:pt x="690" y="1819"/>
                </a:moveTo>
                <a:cubicBezTo>
                  <a:pt x="691" y="1819"/>
                  <a:pt x="693" y="1820"/>
                  <a:pt x="695" y="1822"/>
                </a:cubicBezTo>
                <a:cubicBezTo>
                  <a:pt x="695" y="1823"/>
                  <a:pt x="696" y="1833"/>
                  <a:pt x="697" y="1836"/>
                </a:cubicBezTo>
                <a:cubicBezTo>
                  <a:pt x="697" y="1836"/>
                  <a:pt x="695" y="1835"/>
                  <a:pt x="694" y="1835"/>
                </a:cubicBezTo>
                <a:cubicBezTo>
                  <a:pt x="694" y="1835"/>
                  <a:pt x="692" y="1824"/>
                  <a:pt x="690" y="1819"/>
                </a:cubicBezTo>
                <a:close/>
                <a:moveTo>
                  <a:pt x="647" y="1751"/>
                </a:moveTo>
                <a:cubicBezTo>
                  <a:pt x="650" y="1752"/>
                  <a:pt x="653" y="1753"/>
                  <a:pt x="657" y="1755"/>
                </a:cubicBezTo>
                <a:cubicBezTo>
                  <a:pt x="664" y="1771"/>
                  <a:pt x="678" y="1803"/>
                  <a:pt x="679" y="1804"/>
                </a:cubicBezTo>
                <a:cubicBezTo>
                  <a:pt x="670" y="1794"/>
                  <a:pt x="651" y="1759"/>
                  <a:pt x="647" y="1751"/>
                </a:cubicBezTo>
                <a:close/>
                <a:moveTo>
                  <a:pt x="660" y="1721"/>
                </a:moveTo>
                <a:cubicBezTo>
                  <a:pt x="660" y="1721"/>
                  <a:pt x="660" y="1721"/>
                  <a:pt x="660" y="1721"/>
                </a:cubicBezTo>
                <a:cubicBezTo>
                  <a:pt x="659" y="1720"/>
                  <a:pt x="659" y="1719"/>
                  <a:pt x="659" y="1718"/>
                </a:cubicBezTo>
                <a:cubicBezTo>
                  <a:pt x="659" y="1718"/>
                  <a:pt x="659" y="1718"/>
                  <a:pt x="659" y="1718"/>
                </a:cubicBezTo>
                <a:cubicBezTo>
                  <a:pt x="660" y="1719"/>
                  <a:pt x="664" y="1718"/>
                  <a:pt x="664" y="1718"/>
                </a:cubicBezTo>
                <a:cubicBezTo>
                  <a:pt x="664" y="1719"/>
                  <a:pt x="664" y="1720"/>
                  <a:pt x="664" y="1721"/>
                </a:cubicBezTo>
                <a:cubicBezTo>
                  <a:pt x="663" y="1721"/>
                  <a:pt x="661" y="1721"/>
                  <a:pt x="660" y="1721"/>
                </a:cubicBezTo>
                <a:close/>
                <a:moveTo>
                  <a:pt x="663" y="1661"/>
                </a:moveTo>
                <a:cubicBezTo>
                  <a:pt x="662" y="1606"/>
                  <a:pt x="662" y="1606"/>
                  <a:pt x="662" y="1606"/>
                </a:cubicBezTo>
                <a:cubicBezTo>
                  <a:pt x="662" y="1607"/>
                  <a:pt x="662" y="1607"/>
                  <a:pt x="662" y="1607"/>
                </a:cubicBezTo>
                <a:cubicBezTo>
                  <a:pt x="664" y="1608"/>
                  <a:pt x="665" y="1609"/>
                  <a:pt x="665" y="1611"/>
                </a:cubicBezTo>
                <a:cubicBezTo>
                  <a:pt x="667" y="1667"/>
                  <a:pt x="667" y="1667"/>
                  <a:pt x="667" y="1667"/>
                </a:cubicBezTo>
                <a:cubicBezTo>
                  <a:pt x="665" y="1665"/>
                  <a:pt x="664" y="1663"/>
                  <a:pt x="663" y="1661"/>
                </a:cubicBezTo>
                <a:close/>
                <a:moveTo>
                  <a:pt x="626" y="1679"/>
                </a:moveTo>
                <a:cubicBezTo>
                  <a:pt x="625" y="1680"/>
                  <a:pt x="624" y="1682"/>
                  <a:pt x="624" y="1684"/>
                </a:cubicBezTo>
                <a:cubicBezTo>
                  <a:pt x="624" y="1684"/>
                  <a:pt x="624" y="1684"/>
                  <a:pt x="624" y="1685"/>
                </a:cubicBezTo>
                <a:cubicBezTo>
                  <a:pt x="622" y="1681"/>
                  <a:pt x="619" y="1678"/>
                  <a:pt x="616" y="1676"/>
                </a:cubicBezTo>
                <a:cubicBezTo>
                  <a:pt x="616" y="1676"/>
                  <a:pt x="616" y="1676"/>
                  <a:pt x="616" y="1676"/>
                </a:cubicBezTo>
                <a:cubicBezTo>
                  <a:pt x="618" y="1676"/>
                  <a:pt x="619" y="1675"/>
                  <a:pt x="621" y="1673"/>
                </a:cubicBezTo>
                <a:lnTo>
                  <a:pt x="626" y="1679"/>
                </a:lnTo>
                <a:close/>
                <a:moveTo>
                  <a:pt x="623" y="1694"/>
                </a:moveTo>
                <a:cubicBezTo>
                  <a:pt x="623" y="1706"/>
                  <a:pt x="623" y="1706"/>
                  <a:pt x="623" y="1706"/>
                </a:cubicBezTo>
                <a:cubicBezTo>
                  <a:pt x="623" y="1706"/>
                  <a:pt x="622" y="1707"/>
                  <a:pt x="622" y="1707"/>
                </a:cubicBezTo>
                <a:cubicBezTo>
                  <a:pt x="615" y="1705"/>
                  <a:pt x="615" y="1705"/>
                  <a:pt x="615" y="1705"/>
                </a:cubicBezTo>
                <a:cubicBezTo>
                  <a:pt x="614" y="1704"/>
                  <a:pt x="613" y="1702"/>
                  <a:pt x="611" y="1702"/>
                </a:cubicBezTo>
                <a:cubicBezTo>
                  <a:pt x="611" y="1687"/>
                  <a:pt x="611" y="1687"/>
                  <a:pt x="611" y="1687"/>
                </a:cubicBezTo>
                <a:cubicBezTo>
                  <a:pt x="612" y="1686"/>
                  <a:pt x="613" y="1686"/>
                  <a:pt x="613" y="1685"/>
                </a:cubicBezTo>
                <a:cubicBezTo>
                  <a:pt x="615" y="1686"/>
                  <a:pt x="615" y="1686"/>
                  <a:pt x="615" y="1686"/>
                </a:cubicBezTo>
                <a:cubicBezTo>
                  <a:pt x="618" y="1688"/>
                  <a:pt x="621" y="1691"/>
                  <a:pt x="623" y="1694"/>
                </a:cubicBezTo>
                <a:close/>
                <a:moveTo>
                  <a:pt x="615" y="1759"/>
                </a:moveTo>
                <a:cubicBezTo>
                  <a:pt x="635" y="1764"/>
                  <a:pt x="635" y="1764"/>
                  <a:pt x="635" y="1764"/>
                </a:cubicBezTo>
                <a:cubicBezTo>
                  <a:pt x="635" y="1766"/>
                  <a:pt x="635" y="1767"/>
                  <a:pt x="635" y="1769"/>
                </a:cubicBezTo>
                <a:cubicBezTo>
                  <a:pt x="628" y="1766"/>
                  <a:pt x="618" y="1765"/>
                  <a:pt x="611" y="1765"/>
                </a:cubicBezTo>
                <a:cubicBezTo>
                  <a:pt x="610" y="1764"/>
                  <a:pt x="609" y="1765"/>
                  <a:pt x="609" y="1765"/>
                </a:cubicBezTo>
                <a:cubicBezTo>
                  <a:pt x="610" y="1762"/>
                  <a:pt x="610" y="1762"/>
                  <a:pt x="610" y="1762"/>
                </a:cubicBezTo>
                <a:cubicBezTo>
                  <a:pt x="610" y="1762"/>
                  <a:pt x="610" y="1762"/>
                  <a:pt x="610" y="1762"/>
                </a:cubicBezTo>
                <a:cubicBezTo>
                  <a:pt x="612" y="1762"/>
                  <a:pt x="614" y="1761"/>
                  <a:pt x="615" y="1759"/>
                </a:cubicBezTo>
                <a:close/>
                <a:moveTo>
                  <a:pt x="610" y="1748"/>
                </a:moveTo>
                <a:cubicBezTo>
                  <a:pt x="608" y="1748"/>
                  <a:pt x="606" y="1749"/>
                  <a:pt x="605" y="1751"/>
                </a:cubicBezTo>
                <a:cubicBezTo>
                  <a:pt x="597" y="1746"/>
                  <a:pt x="597" y="1746"/>
                  <a:pt x="597" y="1746"/>
                </a:cubicBezTo>
                <a:cubicBezTo>
                  <a:pt x="598" y="1745"/>
                  <a:pt x="599" y="1743"/>
                  <a:pt x="599" y="1741"/>
                </a:cubicBezTo>
                <a:cubicBezTo>
                  <a:pt x="599" y="1741"/>
                  <a:pt x="598" y="1740"/>
                  <a:pt x="598" y="1740"/>
                </a:cubicBezTo>
                <a:cubicBezTo>
                  <a:pt x="602" y="1743"/>
                  <a:pt x="607" y="1746"/>
                  <a:pt x="611" y="1748"/>
                </a:cubicBezTo>
                <a:cubicBezTo>
                  <a:pt x="611" y="1748"/>
                  <a:pt x="611" y="1748"/>
                  <a:pt x="610" y="1748"/>
                </a:cubicBezTo>
                <a:close/>
                <a:moveTo>
                  <a:pt x="598" y="1704"/>
                </a:moveTo>
                <a:cubicBezTo>
                  <a:pt x="607" y="1706"/>
                  <a:pt x="607" y="1706"/>
                  <a:pt x="607" y="1706"/>
                </a:cubicBezTo>
                <a:cubicBezTo>
                  <a:pt x="607" y="1708"/>
                  <a:pt x="608" y="1709"/>
                  <a:pt x="609" y="1710"/>
                </a:cubicBezTo>
                <a:cubicBezTo>
                  <a:pt x="609" y="1719"/>
                  <a:pt x="609" y="1719"/>
                  <a:pt x="609" y="1719"/>
                </a:cubicBezTo>
                <a:cubicBezTo>
                  <a:pt x="608" y="1720"/>
                  <a:pt x="607" y="1720"/>
                  <a:pt x="607" y="1721"/>
                </a:cubicBezTo>
                <a:cubicBezTo>
                  <a:pt x="599" y="1719"/>
                  <a:pt x="599" y="1719"/>
                  <a:pt x="599" y="1719"/>
                </a:cubicBezTo>
                <a:cubicBezTo>
                  <a:pt x="599" y="1717"/>
                  <a:pt x="598" y="1716"/>
                  <a:pt x="596" y="1716"/>
                </a:cubicBezTo>
                <a:cubicBezTo>
                  <a:pt x="596" y="1705"/>
                  <a:pt x="596" y="1705"/>
                  <a:pt x="596" y="1705"/>
                </a:cubicBezTo>
                <a:cubicBezTo>
                  <a:pt x="597" y="1705"/>
                  <a:pt x="598" y="1705"/>
                  <a:pt x="598" y="1704"/>
                </a:cubicBezTo>
                <a:close/>
                <a:moveTo>
                  <a:pt x="596" y="1697"/>
                </a:moveTo>
                <a:cubicBezTo>
                  <a:pt x="596" y="1682"/>
                  <a:pt x="596" y="1682"/>
                  <a:pt x="596" y="1682"/>
                </a:cubicBezTo>
                <a:cubicBezTo>
                  <a:pt x="596" y="1681"/>
                  <a:pt x="597" y="1681"/>
                  <a:pt x="597" y="1681"/>
                </a:cubicBezTo>
                <a:cubicBezTo>
                  <a:pt x="606" y="1683"/>
                  <a:pt x="606" y="1683"/>
                  <a:pt x="606" y="1683"/>
                </a:cubicBezTo>
                <a:cubicBezTo>
                  <a:pt x="606" y="1685"/>
                  <a:pt x="607" y="1686"/>
                  <a:pt x="608" y="1686"/>
                </a:cubicBezTo>
                <a:cubicBezTo>
                  <a:pt x="609" y="1702"/>
                  <a:pt x="609" y="1702"/>
                  <a:pt x="609" y="1702"/>
                </a:cubicBezTo>
                <a:cubicBezTo>
                  <a:pt x="608" y="1703"/>
                  <a:pt x="608" y="1703"/>
                  <a:pt x="607" y="1703"/>
                </a:cubicBezTo>
                <a:cubicBezTo>
                  <a:pt x="599" y="1701"/>
                  <a:pt x="599" y="1701"/>
                  <a:pt x="599" y="1701"/>
                </a:cubicBezTo>
                <a:cubicBezTo>
                  <a:pt x="599" y="1699"/>
                  <a:pt x="598" y="1698"/>
                  <a:pt x="596" y="1697"/>
                </a:cubicBezTo>
                <a:close/>
                <a:moveTo>
                  <a:pt x="599" y="1722"/>
                </a:moveTo>
                <a:cubicBezTo>
                  <a:pt x="606" y="1724"/>
                  <a:pt x="606" y="1724"/>
                  <a:pt x="606" y="1724"/>
                </a:cubicBezTo>
                <a:cubicBezTo>
                  <a:pt x="607" y="1725"/>
                  <a:pt x="608" y="1727"/>
                  <a:pt x="609" y="1727"/>
                </a:cubicBezTo>
                <a:cubicBezTo>
                  <a:pt x="609" y="1740"/>
                  <a:pt x="609" y="1740"/>
                  <a:pt x="609" y="1740"/>
                </a:cubicBezTo>
                <a:cubicBezTo>
                  <a:pt x="605" y="1737"/>
                  <a:pt x="601" y="1733"/>
                  <a:pt x="597" y="1730"/>
                </a:cubicBezTo>
                <a:cubicBezTo>
                  <a:pt x="596" y="1723"/>
                  <a:pt x="596" y="1723"/>
                  <a:pt x="596" y="1723"/>
                </a:cubicBezTo>
                <a:cubicBezTo>
                  <a:pt x="597" y="1723"/>
                  <a:pt x="598" y="1723"/>
                  <a:pt x="599" y="1722"/>
                </a:cubicBezTo>
                <a:close/>
                <a:moveTo>
                  <a:pt x="609" y="1669"/>
                </a:moveTo>
                <a:cubicBezTo>
                  <a:pt x="609" y="1669"/>
                  <a:pt x="609" y="1670"/>
                  <a:pt x="609" y="1670"/>
                </a:cubicBezTo>
                <a:cubicBezTo>
                  <a:pt x="607" y="1668"/>
                  <a:pt x="605" y="1666"/>
                  <a:pt x="602" y="1665"/>
                </a:cubicBezTo>
                <a:cubicBezTo>
                  <a:pt x="604" y="1664"/>
                  <a:pt x="605" y="1663"/>
                  <a:pt x="606" y="1662"/>
                </a:cubicBezTo>
                <a:cubicBezTo>
                  <a:pt x="610" y="1665"/>
                  <a:pt x="610" y="1665"/>
                  <a:pt x="610" y="1665"/>
                </a:cubicBezTo>
                <a:cubicBezTo>
                  <a:pt x="609" y="1666"/>
                  <a:pt x="609" y="1667"/>
                  <a:pt x="609" y="1669"/>
                </a:cubicBezTo>
                <a:close/>
                <a:moveTo>
                  <a:pt x="608" y="1679"/>
                </a:moveTo>
                <a:cubicBezTo>
                  <a:pt x="608" y="1679"/>
                  <a:pt x="607" y="1680"/>
                  <a:pt x="607" y="1680"/>
                </a:cubicBezTo>
                <a:cubicBezTo>
                  <a:pt x="598" y="1678"/>
                  <a:pt x="598" y="1678"/>
                  <a:pt x="598" y="1678"/>
                </a:cubicBezTo>
                <a:cubicBezTo>
                  <a:pt x="598" y="1678"/>
                  <a:pt x="598" y="1678"/>
                  <a:pt x="598" y="1678"/>
                </a:cubicBezTo>
                <a:cubicBezTo>
                  <a:pt x="598" y="1676"/>
                  <a:pt x="597" y="1675"/>
                  <a:pt x="596" y="1674"/>
                </a:cubicBezTo>
                <a:cubicBezTo>
                  <a:pt x="595" y="1670"/>
                  <a:pt x="595" y="1670"/>
                  <a:pt x="595" y="1670"/>
                </a:cubicBezTo>
                <a:cubicBezTo>
                  <a:pt x="600" y="1673"/>
                  <a:pt x="604" y="1676"/>
                  <a:pt x="608" y="1679"/>
                </a:cubicBezTo>
                <a:close/>
                <a:moveTo>
                  <a:pt x="604" y="1754"/>
                </a:moveTo>
                <a:cubicBezTo>
                  <a:pt x="604" y="1754"/>
                  <a:pt x="604" y="1754"/>
                  <a:pt x="604" y="1755"/>
                </a:cubicBezTo>
                <a:cubicBezTo>
                  <a:pt x="604" y="1757"/>
                  <a:pt x="605" y="1760"/>
                  <a:pt x="607" y="1761"/>
                </a:cubicBezTo>
                <a:cubicBezTo>
                  <a:pt x="606" y="1763"/>
                  <a:pt x="606" y="1763"/>
                  <a:pt x="606" y="1763"/>
                </a:cubicBezTo>
                <a:cubicBezTo>
                  <a:pt x="606" y="1763"/>
                  <a:pt x="606" y="1761"/>
                  <a:pt x="606" y="1761"/>
                </a:cubicBezTo>
                <a:cubicBezTo>
                  <a:pt x="605" y="1758"/>
                  <a:pt x="601" y="1758"/>
                  <a:pt x="600" y="1761"/>
                </a:cubicBezTo>
                <a:cubicBezTo>
                  <a:pt x="600" y="1761"/>
                  <a:pt x="600" y="1761"/>
                  <a:pt x="600" y="1762"/>
                </a:cubicBezTo>
                <a:cubicBezTo>
                  <a:pt x="599" y="1762"/>
                  <a:pt x="598" y="1761"/>
                  <a:pt x="598" y="1761"/>
                </a:cubicBezTo>
                <a:cubicBezTo>
                  <a:pt x="598" y="1759"/>
                  <a:pt x="599" y="1756"/>
                  <a:pt x="597" y="1755"/>
                </a:cubicBezTo>
                <a:cubicBezTo>
                  <a:pt x="597" y="1754"/>
                  <a:pt x="596" y="1754"/>
                  <a:pt x="595" y="1754"/>
                </a:cubicBezTo>
                <a:cubicBezTo>
                  <a:pt x="594" y="1755"/>
                  <a:pt x="593" y="1757"/>
                  <a:pt x="593" y="1759"/>
                </a:cubicBezTo>
                <a:cubicBezTo>
                  <a:pt x="592" y="1759"/>
                  <a:pt x="591" y="1758"/>
                  <a:pt x="590" y="1758"/>
                </a:cubicBezTo>
                <a:cubicBezTo>
                  <a:pt x="591" y="1757"/>
                  <a:pt x="591" y="1756"/>
                  <a:pt x="591" y="1755"/>
                </a:cubicBezTo>
                <a:cubicBezTo>
                  <a:pt x="592" y="1754"/>
                  <a:pt x="591" y="1751"/>
                  <a:pt x="590" y="1750"/>
                </a:cubicBezTo>
                <a:cubicBezTo>
                  <a:pt x="591" y="1748"/>
                  <a:pt x="591" y="1748"/>
                  <a:pt x="591" y="1748"/>
                </a:cubicBezTo>
                <a:cubicBezTo>
                  <a:pt x="591" y="1748"/>
                  <a:pt x="592" y="1748"/>
                  <a:pt x="592" y="1748"/>
                </a:cubicBezTo>
                <a:cubicBezTo>
                  <a:pt x="593" y="1748"/>
                  <a:pt x="594" y="1748"/>
                  <a:pt x="595" y="1748"/>
                </a:cubicBezTo>
                <a:lnTo>
                  <a:pt x="604" y="1754"/>
                </a:lnTo>
                <a:close/>
                <a:moveTo>
                  <a:pt x="592" y="1717"/>
                </a:moveTo>
                <a:cubicBezTo>
                  <a:pt x="584" y="1715"/>
                  <a:pt x="584" y="1715"/>
                  <a:pt x="584" y="1715"/>
                </a:cubicBezTo>
                <a:cubicBezTo>
                  <a:pt x="583" y="1714"/>
                  <a:pt x="583" y="1714"/>
                  <a:pt x="583" y="1714"/>
                </a:cubicBezTo>
                <a:cubicBezTo>
                  <a:pt x="582" y="1702"/>
                  <a:pt x="582" y="1702"/>
                  <a:pt x="582" y="1702"/>
                </a:cubicBezTo>
                <a:cubicBezTo>
                  <a:pt x="584" y="1702"/>
                  <a:pt x="584" y="1701"/>
                  <a:pt x="585" y="1700"/>
                </a:cubicBezTo>
                <a:cubicBezTo>
                  <a:pt x="591" y="1702"/>
                  <a:pt x="591" y="1702"/>
                  <a:pt x="591" y="1702"/>
                </a:cubicBezTo>
                <a:cubicBezTo>
                  <a:pt x="591" y="1703"/>
                  <a:pt x="592" y="1704"/>
                  <a:pt x="593" y="1705"/>
                </a:cubicBezTo>
                <a:cubicBezTo>
                  <a:pt x="594" y="1716"/>
                  <a:pt x="594" y="1716"/>
                  <a:pt x="594" y="1716"/>
                </a:cubicBezTo>
                <a:cubicBezTo>
                  <a:pt x="593" y="1716"/>
                  <a:pt x="592" y="1717"/>
                  <a:pt x="592" y="1717"/>
                </a:cubicBezTo>
                <a:close/>
                <a:moveTo>
                  <a:pt x="594" y="1723"/>
                </a:moveTo>
                <a:cubicBezTo>
                  <a:pt x="594" y="1727"/>
                  <a:pt x="594" y="1727"/>
                  <a:pt x="594" y="1727"/>
                </a:cubicBezTo>
                <a:cubicBezTo>
                  <a:pt x="592" y="1725"/>
                  <a:pt x="590" y="1723"/>
                  <a:pt x="588" y="1721"/>
                </a:cubicBezTo>
                <a:cubicBezTo>
                  <a:pt x="587" y="1720"/>
                  <a:pt x="587" y="1719"/>
                  <a:pt x="586" y="1718"/>
                </a:cubicBezTo>
                <a:cubicBezTo>
                  <a:pt x="591" y="1720"/>
                  <a:pt x="591" y="1720"/>
                  <a:pt x="591" y="1720"/>
                </a:cubicBezTo>
                <a:cubicBezTo>
                  <a:pt x="591" y="1721"/>
                  <a:pt x="592" y="1723"/>
                  <a:pt x="594" y="1723"/>
                </a:cubicBezTo>
                <a:close/>
                <a:moveTo>
                  <a:pt x="592" y="1699"/>
                </a:moveTo>
                <a:cubicBezTo>
                  <a:pt x="585" y="1698"/>
                  <a:pt x="585" y="1698"/>
                  <a:pt x="585" y="1698"/>
                </a:cubicBezTo>
                <a:cubicBezTo>
                  <a:pt x="585" y="1696"/>
                  <a:pt x="584" y="1695"/>
                  <a:pt x="582" y="1695"/>
                </a:cubicBezTo>
                <a:cubicBezTo>
                  <a:pt x="582" y="1679"/>
                  <a:pt x="582" y="1679"/>
                  <a:pt x="582" y="1679"/>
                </a:cubicBezTo>
                <a:cubicBezTo>
                  <a:pt x="583" y="1679"/>
                  <a:pt x="584" y="1678"/>
                  <a:pt x="584" y="1677"/>
                </a:cubicBezTo>
                <a:cubicBezTo>
                  <a:pt x="590" y="1679"/>
                  <a:pt x="590" y="1679"/>
                  <a:pt x="590" y="1679"/>
                </a:cubicBezTo>
                <a:cubicBezTo>
                  <a:pt x="591" y="1680"/>
                  <a:pt x="592" y="1681"/>
                  <a:pt x="593" y="1682"/>
                </a:cubicBezTo>
                <a:cubicBezTo>
                  <a:pt x="593" y="1698"/>
                  <a:pt x="593" y="1698"/>
                  <a:pt x="593" y="1698"/>
                </a:cubicBezTo>
                <a:cubicBezTo>
                  <a:pt x="593" y="1698"/>
                  <a:pt x="592" y="1699"/>
                  <a:pt x="592" y="1699"/>
                </a:cubicBezTo>
                <a:close/>
                <a:moveTo>
                  <a:pt x="585" y="1729"/>
                </a:moveTo>
                <a:cubicBezTo>
                  <a:pt x="585" y="1728"/>
                  <a:pt x="585" y="1727"/>
                  <a:pt x="585" y="1726"/>
                </a:cubicBezTo>
                <a:cubicBezTo>
                  <a:pt x="587" y="1729"/>
                  <a:pt x="590" y="1732"/>
                  <a:pt x="593" y="1735"/>
                </a:cubicBezTo>
                <a:cubicBezTo>
                  <a:pt x="592" y="1735"/>
                  <a:pt x="592" y="1735"/>
                  <a:pt x="592" y="1735"/>
                </a:cubicBezTo>
                <a:cubicBezTo>
                  <a:pt x="589" y="1735"/>
                  <a:pt x="587" y="1736"/>
                  <a:pt x="586" y="1738"/>
                </a:cubicBezTo>
                <a:cubicBezTo>
                  <a:pt x="582" y="1734"/>
                  <a:pt x="582" y="1734"/>
                  <a:pt x="582" y="1734"/>
                </a:cubicBezTo>
                <a:cubicBezTo>
                  <a:pt x="584" y="1733"/>
                  <a:pt x="585" y="1731"/>
                  <a:pt x="585" y="1729"/>
                </a:cubicBezTo>
                <a:close/>
                <a:moveTo>
                  <a:pt x="593" y="1658"/>
                </a:moveTo>
                <a:cubicBezTo>
                  <a:pt x="593" y="1659"/>
                  <a:pt x="593" y="1659"/>
                  <a:pt x="593" y="1660"/>
                </a:cubicBezTo>
                <a:cubicBezTo>
                  <a:pt x="591" y="1658"/>
                  <a:pt x="588" y="1657"/>
                  <a:pt x="585" y="1656"/>
                </a:cubicBezTo>
                <a:cubicBezTo>
                  <a:pt x="587" y="1656"/>
                  <a:pt x="588" y="1655"/>
                  <a:pt x="588" y="1654"/>
                </a:cubicBezTo>
                <a:cubicBezTo>
                  <a:pt x="594" y="1656"/>
                  <a:pt x="594" y="1656"/>
                  <a:pt x="594" y="1656"/>
                </a:cubicBezTo>
                <a:cubicBezTo>
                  <a:pt x="594" y="1657"/>
                  <a:pt x="593" y="1657"/>
                  <a:pt x="593" y="1658"/>
                </a:cubicBezTo>
                <a:close/>
                <a:moveTo>
                  <a:pt x="593" y="1668"/>
                </a:moveTo>
                <a:cubicBezTo>
                  <a:pt x="593" y="1674"/>
                  <a:pt x="593" y="1674"/>
                  <a:pt x="593" y="1674"/>
                </a:cubicBezTo>
                <a:cubicBezTo>
                  <a:pt x="592" y="1674"/>
                  <a:pt x="591" y="1675"/>
                  <a:pt x="590" y="1676"/>
                </a:cubicBezTo>
                <a:cubicBezTo>
                  <a:pt x="585" y="1675"/>
                  <a:pt x="585" y="1675"/>
                  <a:pt x="585" y="1675"/>
                </a:cubicBezTo>
                <a:cubicBezTo>
                  <a:pt x="585" y="1673"/>
                  <a:pt x="583" y="1672"/>
                  <a:pt x="582" y="1671"/>
                </a:cubicBezTo>
                <a:cubicBezTo>
                  <a:pt x="582" y="1662"/>
                  <a:pt x="582" y="1662"/>
                  <a:pt x="582" y="1662"/>
                </a:cubicBezTo>
                <a:cubicBezTo>
                  <a:pt x="585" y="1664"/>
                  <a:pt x="589" y="1666"/>
                  <a:pt x="593" y="1668"/>
                </a:cubicBezTo>
                <a:close/>
                <a:moveTo>
                  <a:pt x="579" y="1661"/>
                </a:moveTo>
                <a:cubicBezTo>
                  <a:pt x="579" y="1672"/>
                  <a:pt x="579" y="1672"/>
                  <a:pt x="579" y="1672"/>
                </a:cubicBezTo>
                <a:cubicBezTo>
                  <a:pt x="578" y="1672"/>
                  <a:pt x="578" y="1672"/>
                  <a:pt x="578" y="1673"/>
                </a:cubicBezTo>
                <a:cubicBezTo>
                  <a:pt x="571" y="1671"/>
                  <a:pt x="571" y="1671"/>
                  <a:pt x="571" y="1671"/>
                </a:cubicBezTo>
                <a:cubicBezTo>
                  <a:pt x="570" y="1666"/>
                  <a:pt x="570" y="1662"/>
                  <a:pt x="569" y="1657"/>
                </a:cubicBezTo>
                <a:cubicBezTo>
                  <a:pt x="573" y="1658"/>
                  <a:pt x="576" y="1659"/>
                  <a:pt x="579" y="1661"/>
                </a:cubicBezTo>
                <a:close/>
                <a:moveTo>
                  <a:pt x="569" y="1652"/>
                </a:moveTo>
                <a:cubicBezTo>
                  <a:pt x="568" y="1652"/>
                  <a:pt x="568" y="1652"/>
                  <a:pt x="568" y="1651"/>
                </a:cubicBezTo>
                <a:cubicBezTo>
                  <a:pt x="568" y="1651"/>
                  <a:pt x="569" y="1650"/>
                  <a:pt x="569" y="1649"/>
                </a:cubicBezTo>
                <a:cubicBezTo>
                  <a:pt x="576" y="1650"/>
                  <a:pt x="576" y="1650"/>
                  <a:pt x="576" y="1650"/>
                </a:cubicBezTo>
                <a:cubicBezTo>
                  <a:pt x="576" y="1651"/>
                  <a:pt x="577" y="1652"/>
                  <a:pt x="577" y="1653"/>
                </a:cubicBezTo>
                <a:cubicBezTo>
                  <a:pt x="575" y="1653"/>
                  <a:pt x="572" y="1652"/>
                  <a:pt x="569" y="1652"/>
                </a:cubicBezTo>
                <a:close/>
                <a:moveTo>
                  <a:pt x="577" y="1675"/>
                </a:moveTo>
                <a:cubicBezTo>
                  <a:pt x="577" y="1677"/>
                  <a:pt x="578" y="1678"/>
                  <a:pt x="579" y="1679"/>
                </a:cubicBezTo>
                <a:cubicBezTo>
                  <a:pt x="579" y="1695"/>
                  <a:pt x="579" y="1695"/>
                  <a:pt x="579" y="1695"/>
                </a:cubicBezTo>
                <a:cubicBezTo>
                  <a:pt x="579" y="1695"/>
                  <a:pt x="579" y="1696"/>
                  <a:pt x="578" y="1696"/>
                </a:cubicBezTo>
                <a:cubicBezTo>
                  <a:pt x="575" y="1695"/>
                  <a:pt x="575" y="1695"/>
                  <a:pt x="575" y="1695"/>
                </a:cubicBezTo>
                <a:cubicBezTo>
                  <a:pt x="573" y="1688"/>
                  <a:pt x="572" y="1681"/>
                  <a:pt x="571" y="1674"/>
                </a:cubicBezTo>
                <a:lnTo>
                  <a:pt x="577" y="1675"/>
                </a:lnTo>
                <a:close/>
                <a:moveTo>
                  <a:pt x="577" y="1698"/>
                </a:moveTo>
                <a:cubicBezTo>
                  <a:pt x="577" y="1698"/>
                  <a:pt x="577" y="1698"/>
                  <a:pt x="577" y="1698"/>
                </a:cubicBezTo>
                <a:cubicBezTo>
                  <a:pt x="577" y="1700"/>
                  <a:pt x="578" y="1701"/>
                  <a:pt x="580" y="1702"/>
                </a:cubicBezTo>
                <a:cubicBezTo>
                  <a:pt x="580" y="1708"/>
                  <a:pt x="580" y="1708"/>
                  <a:pt x="580" y="1708"/>
                </a:cubicBezTo>
                <a:cubicBezTo>
                  <a:pt x="578" y="1705"/>
                  <a:pt x="577" y="1701"/>
                  <a:pt x="575" y="1698"/>
                </a:cubicBezTo>
                <a:lnTo>
                  <a:pt x="577" y="1698"/>
                </a:lnTo>
                <a:close/>
                <a:moveTo>
                  <a:pt x="565" y="1653"/>
                </a:moveTo>
                <a:cubicBezTo>
                  <a:pt x="565" y="1654"/>
                  <a:pt x="565" y="1654"/>
                  <a:pt x="565" y="1655"/>
                </a:cubicBezTo>
                <a:cubicBezTo>
                  <a:pt x="564" y="1658"/>
                  <a:pt x="564" y="1662"/>
                  <a:pt x="564" y="1665"/>
                </a:cubicBezTo>
                <a:cubicBezTo>
                  <a:pt x="563" y="1664"/>
                  <a:pt x="562" y="1663"/>
                  <a:pt x="560" y="1662"/>
                </a:cubicBezTo>
                <a:cubicBezTo>
                  <a:pt x="561" y="1654"/>
                  <a:pt x="561" y="1654"/>
                  <a:pt x="561" y="1654"/>
                </a:cubicBezTo>
                <a:cubicBezTo>
                  <a:pt x="561" y="1654"/>
                  <a:pt x="562" y="1654"/>
                  <a:pt x="563" y="1654"/>
                </a:cubicBezTo>
                <a:cubicBezTo>
                  <a:pt x="563" y="1654"/>
                  <a:pt x="564" y="1654"/>
                  <a:pt x="565" y="1653"/>
                </a:cubicBezTo>
                <a:close/>
                <a:moveTo>
                  <a:pt x="564" y="1672"/>
                </a:moveTo>
                <a:cubicBezTo>
                  <a:pt x="565" y="1677"/>
                  <a:pt x="565" y="1681"/>
                  <a:pt x="566" y="1686"/>
                </a:cubicBezTo>
                <a:cubicBezTo>
                  <a:pt x="565" y="1684"/>
                  <a:pt x="563" y="1683"/>
                  <a:pt x="560" y="1683"/>
                </a:cubicBezTo>
                <a:cubicBezTo>
                  <a:pt x="560" y="1683"/>
                  <a:pt x="560" y="1683"/>
                  <a:pt x="560" y="1683"/>
                </a:cubicBezTo>
                <a:cubicBezTo>
                  <a:pt x="559" y="1676"/>
                  <a:pt x="559" y="1676"/>
                  <a:pt x="559" y="1676"/>
                </a:cubicBezTo>
                <a:cubicBezTo>
                  <a:pt x="561" y="1675"/>
                  <a:pt x="563" y="1674"/>
                  <a:pt x="564" y="1672"/>
                </a:cubicBezTo>
                <a:close/>
                <a:moveTo>
                  <a:pt x="567" y="1691"/>
                </a:moveTo>
                <a:cubicBezTo>
                  <a:pt x="568" y="1696"/>
                  <a:pt x="570" y="1700"/>
                  <a:pt x="571" y="1705"/>
                </a:cubicBezTo>
                <a:cubicBezTo>
                  <a:pt x="570" y="1704"/>
                  <a:pt x="569" y="1704"/>
                  <a:pt x="568" y="1704"/>
                </a:cubicBezTo>
                <a:cubicBezTo>
                  <a:pt x="567" y="1704"/>
                  <a:pt x="566" y="1704"/>
                  <a:pt x="565" y="1705"/>
                </a:cubicBezTo>
                <a:cubicBezTo>
                  <a:pt x="562" y="1696"/>
                  <a:pt x="562" y="1696"/>
                  <a:pt x="562" y="1696"/>
                </a:cubicBezTo>
                <a:cubicBezTo>
                  <a:pt x="565" y="1696"/>
                  <a:pt x="566" y="1694"/>
                  <a:pt x="567" y="1691"/>
                </a:cubicBezTo>
                <a:close/>
                <a:moveTo>
                  <a:pt x="575" y="1712"/>
                </a:moveTo>
                <a:cubicBezTo>
                  <a:pt x="576" y="1715"/>
                  <a:pt x="579" y="1718"/>
                  <a:pt x="581" y="1722"/>
                </a:cubicBezTo>
                <a:cubicBezTo>
                  <a:pt x="581" y="1722"/>
                  <a:pt x="582" y="1723"/>
                  <a:pt x="582" y="1723"/>
                </a:cubicBezTo>
                <a:cubicBezTo>
                  <a:pt x="581" y="1722"/>
                  <a:pt x="580" y="1722"/>
                  <a:pt x="578" y="1722"/>
                </a:cubicBezTo>
                <a:cubicBezTo>
                  <a:pt x="577" y="1722"/>
                  <a:pt x="576" y="1722"/>
                  <a:pt x="575" y="1723"/>
                </a:cubicBezTo>
                <a:cubicBezTo>
                  <a:pt x="571" y="1717"/>
                  <a:pt x="571" y="1717"/>
                  <a:pt x="571" y="1717"/>
                </a:cubicBezTo>
                <a:cubicBezTo>
                  <a:pt x="573" y="1716"/>
                  <a:pt x="574" y="1714"/>
                  <a:pt x="575" y="1712"/>
                </a:cubicBezTo>
                <a:close/>
                <a:moveTo>
                  <a:pt x="576" y="1735"/>
                </a:moveTo>
                <a:cubicBezTo>
                  <a:pt x="577" y="1735"/>
                  <a:pt x="578" y="1735"/>
                  <a:pt x="578" y="1735"/>
                </a:cubicBezTo>
                <a:cubicBezTo>
                  <a:pt x="579" y="1735"/>
                  <a:pt x="579" y="1735"/>
                  <a:pt x="579" y="1735"/>
                </a:cubicBezTo>
                <a:cubicBezTo>
                  <a:pt x="585" y="1741"/>
                  <a:pt x="585" y="1741"/>
                  <a:pt x="585" y="1741"/>
                </a:cubicBezTo>
                <a:cubicBezTo>
                  <a:pt x="585" y="1741"/>
                  <a:pt x="585" y="1741"/>
                  <a:pt x="585" y="1741"/>
                </a:cubicBezTo>
                <a:cubicBezTo>
                  <a:pt x="585" y="1744"/>
                  <a:pt x="586" y="1746"/>
                  <a:pt x="588" y="1747"/>
                </a:cubicBezTo>
                <a:cubicBezTo>
                  <a:pt x="585" y="1756"/>
                  <a:pt x="585" y="1756"/>
                  <a:pt x="585" y="1756"/>
                </a:cubicBezTo>
                <a:cubicBezTo>
                  <a:pt x="584" y="1755"/>
                  <a:pt x="584" y="1755"/>
                  <a:pt x="583" y="1755"/>
                </a:cubicBezTo>
                <a:cubicBezTo>
                  <a:pt x="584" y="1753"/>
                  <a:pt x="584" y="1750"/>
                  <a:pt x="583" y="1749"/>
                </a:cubicBezTo>
                <a:cubicBezTo>
                  <a:pt x="583" y="1748"/>
                  <a:pt x="583" y="1748"/>
                  <a:pt x="582" y="1748"/>
                </a:cubicBezTo>
                <a:cubicBezTo>
                  <a:pt x="581" y="1748"/>
                  <a:pt x="579" y="1751"/>
                  <a:pt x="578" y="1752"/>
                </a:cubicBezTo>
                <a:cubicBezTo>
                  <a:pt x="577" y="1751"/>
                  <a:pt x="577" y="1751"/>
                  <a:pt x="576" y="1750"/>
                </a:cubicBezTo>
                <a:cubicBezTo>
                  <a:pt x="577" y="1749"/>
                  <a:pt x="579" y="1746"/>
                  <a:pt x="578" y="1744"/>
                </a:cubicBezTo>
                <a:cubicBezTo>
                  <a:pt x="578" y="1744"/>
                  <a:pt x="577" y="1743"/>
                  <a:pt x="576" y="1743"/>
                </a:cubicBezTo>
                <a:cubicBezTo>
                  <a:pt x="574" y="1742"/>
                  <a:pt x="572" y="1744"/>
                  <a:pt x="571" y="1747"/>
                </a:cubicBezTo>
                <a:cubicBezTo>
                  <a:pt x="570" y="1746"/>
                  <a:pt x="570" y="1746"/>
                  <a:pt x="569" y="1745"/>
                </a:cubicBezTo>
                <a:cubicBezTo>
                  <a:pt x="571" y="1744"/>
                  <a:pt x="572" y="1742"/>
                  <a:pt x="572" y="1740"/>
                </a:cubicBezTo>
                <a:lnTo>
                  <a:pt x="576" y="1735"/>
                </a:lnTo>
                <a:close/>
                <a:moveTo>
                  <a:pt x="572" y="1766"/>
                </a:moveTo>
                <a:cubicBezTo>
                  <a:pt x="573" y="1767"/>
                  <a:pt x="573" y="1767"/>
                  <a:pt x="574" y="1767"/>
                </a:cubicBezTo>
                <a:cubicBezTo>
                  <a:pt x="554" y="1767"/>
                  <a:pt x="554" y="1767"/>
                  <a:pt x="554" y="1767"/>
                </a:cubicBezTo>
                <a:cubicBezTo>
                  <a:pt x="558" y="1766"/>
                  <a:pt x="563" y="1765"/>
                  <a:pt x="568" y="1764"/>
                </a:cubicBezTo>
                <a:cubicBezTo>
                  <a:pt x="569" y="1765"/>
                  <a:pt x="571" y="1765"/>
                  <a:pt x="572" y="1766"/>
                </a:cubicBezTo>
                <a:close/>
                <a:moveTo>
                  <a:pt x="579" y="1770"/>
                </a:moveTo>
                <a:cubicBezTo>
                  <a:pt x="582" y="1771"/>
                  <a:pt x="584" y="1772"/>
                  <a:pt x="586" y="1773"/>
                </a:cubicBezTo>
                <a:cubicBezTo>
                  <a:pt x="539" y="1774"/>
                  <a:pt x="539" y="1774"/>
                  <a:pt x="539" y="1774"/>
                </a:cubicBezTo>
                <a:cubicBezTo>
                  <a:pt x="541" y="1772"/>
                  <a:pt x="543" y="1771"/>
                  <a:pt x="546" y="1770"/>
                </a:cubicBezTo>
                <a:lnTo>
                  <a:pt x="579" y="1770"/>
                </a:lnTo>
                <a:close/>
                <a:moveTo>
                  <a:pt x="593" y="1776"/>
                </a:moveTo>
                <a:cubicBezTo>
                  <a:pt x="597" y="1777"/>
                  <a:pt x="601" y="1778"/>
                  <a:pt x="605" y="1779"/>
                </a:cubicBezTo>
                <a:cubicBezTo>
                  <a:pt x="605" y="1779"/>
                  <a:pt x="605" y="1780"/>
                  <a:pt x="605" y="1780"/>
                </a:cubicBezTo>
                <a:cubicBezTo>
                  <a:pt x="530" y="1781"/>
                  <a:pt x="530" y="1781"/>
                  <a:pt x="530" y="1781"/>
                </a:cubicBezTo>
                <a:cubicBezTo>
                  <a:pt x="532" y="1779"/>
                  <a:pt x="533" y="1778"/>
                  <a:pt x="535" y="1777"/>
                </a:cubicBezTo>
                <a:lnTo>
                  <a:pt x="593" y="1776"/>
                </a:lnTo>
                <a:close/>
                <a:moveTo>
                  <a:pt x="605" y="1783"/>
                </a:moveTo>
                <a:cubicBezTo>
                  <a:pt x="605" y="1783"/>
                  <a:pt x="606" y="1783"/>
                  <a:pt x="606" y="1783"/>
                </a:cubicBezTo>
                <a:cubicBezTo>
                  <a:pt x="606" y="1784"/>
                  <a:pt x="606" y="1786"/>
                  <a:pt x="606" y="1787"/>
                </a:cubicBezTo>
                <a:cubicBezTo>
                  <a:pt x="516" y="1788"/>
                  <a:pt x="516" y="1788"/>
                  <a:pt x="516" y="1788"/>
                </a:cubicBezTo>
                <a:cubicBezTo>
                  <a:pt x="519" y="1787"/>
                  <a:pt x="522" y="1785"/>
                  <a:pt x="525" y="1783"/>
                </a:cubicBezTo>
                <a:lnTo>
                  <a:pt x="605" y="1783"/>
                </a:lnTo>
                <a:close/>
                <a:moveTo>
                  <a:pt x="606" y="1790"/>
                </a:moveTo>
                <a:cubicBezTo>
                  <a:pt x="607" y="1792"/>
                  <a:pt x="607" y="1794"/>
                  <a:pt x="607" y="1796"/>
                </a:cubicBezTo>
                <a:cubicBezTo>
                  <a:pt x="530" y="1797"/>
                  <a:pt x="530" y="1797"/>
                  <a:pt x="530" y="1797"/>
                </a:cubicBezTo>
                <a:cubicBezTo>
                  <a:pt x="527" y="1795"/>
                  <a:pt x="524" y="1793"/>
                  <a:pt x="521" y="1791"/>
                </a:cubicBezTo>
                <a:lnTo>
                  <a:pt x="606" y="1790"/>
                </a:lnTo>
                <a:close/>
                <a:moveTo>
                  <a:pt x="591" y="1816"/>
                </a:moveTo>
                <a:cubicBezTo>
                  <a:pt x="597" y="1821"/>
                  <a:pt x="603" y="1825"/>
                  <a:pt x="609" y="1830"/>
                </a:cubicBezTo>
                <a:cubicBezTo>
                  <a:pt x="614" y="1834"/>
                  <a:pt x="620" y="1837"/>
                  <a:pt x="626" y="1842"/>
                </a:cubicBezTo>
                <a:cubicBezTo>
                  <a:pt x="623" y="1840"/>
                  <a:pt x="601" y="1830"/>
                  <a:pt x="593" y="1825"/>
                </a:cubicBezTo>
                <a:cubicBezTo>
                  <a:pt x="592" y="1822"/>
                  <a:pt x="590" y="1819"/>
                  <a:pt x="589" y="1817"/>
                </a:cubicBezTo>
                <a:cubicBezTo>
                  <a:pt x="590" y="1816"/>
                  <a:pt x="590" y="1816"/>
                  <a:pt x="591" y="1816"/>
                </a:cubicBezTo>
                <a:close/>
                <a:moveTo>
                  <a:pt x="632" y="1883"/>
                </a:moveTo>
                <a:cubicBezTo>
                  <a:pt x="633" y="1884"/>
                  <a:pt x="638" y="1887"/>
                  <a:pt x="639" y="1887"/>
                </a:cubicBezTo>
                <a:cubicBezTo>
                  <a:pt x="638" y="1888"/>
                  <a:pt x="638" y="1888"/>
                  <a:pt x="637" y="1889"/>
                </a:cubicBezTo>
                <a:cubicBezTo>
                  <a:pt x="636" y="1888"/>
                  <a:pt x="630" y="1886"/>
                  <a:pt x="629" y="1885"/>
                </a:cubicBezTo>
                <a:cubicBezTo>
                  <a:pt x="630" y="1884"/>
                  <a:pt x="631" y="1883"/>
                  <a:pt x="632" y="1883"/>
                </a:cubicBezTo>
                <a:close/>
                <a:moveTo>
                  <a:pt x="635" y="1891"/>
                </a:moveTo>
                <a:cubicBezTo>
                  <a:pt x="634" y="1892"/>
                  <a:pt x="633" y="1892"/>
                  <a:pt x="632" y="1893"/>
                </a:cubicBezTo>
                <a:cubicBezTo>
                  <a:pt x="631" y="1893"/>
                  <a:pt x="625" y="1892"/>
                  <a:pt x="624" y="1892"/>
                </a:cubicBezTo>
                <a:cubicBezTo>
                  <a:pt x="625" y="1891"/>
                  <a:pt x="626" y="1889"/>
                  <a:pt x="627" y="1888"/>
                </a:cubicBezTo>
                <a:cubicBezTo>
                  <a:pt x="628" y="1889"/>
                  <a:pt x="634" y="1891"/>
                  <a:pt x="635" y="1891"/>
                </a:cubicBezTo>
                <a:close/>
                <a:moveTo>
                  <a:pt x="667" y="1892"/>
                </a:moveTo>
                <a:cubicBezTo>
                  <a:pt x="666" y="1888"/>
                  <a:pt x="664" y="1883"/>
                  <a:pt x="663" y="1879"/>
                </a:cubicBezTo>
                <a:cubicBezTo>
                  <a:pt x="668" y="1879"/>
                  <a:pt x="673" y="1881"/>
                  <a:pt x="679" y="1881"/>
                </a:cubicBezTo>
                <a:cubicBezTo>
                  <a:pt x="680" y="1881"/>
                  <a:pt x="681" y="1880"/>
                  <a:pt x="681" y="1878"/>
                </a:cubicBezTo>
                <a:cubicBezTo>
                  <a:pt x="680" y="1874"/>
                  <a:pt x="680" y="1869"/>
                  <a:pt x="681" y="1864"/>
                </a:cubicBezTo>
                <a:cubicBezTo>
                  <a:pt x="684" y="1865"/>
                  <a:pt x="691" y="1867"/>
                  <a:pt x="692" y="1867"/>
                </a:cubicBezTo>
                <a:cubicBezTo>
                  <a:pt x="692" y="1867"/>
                  <a:pt x="692" y="1867"/>
                  <a:pt x="692" y="1867"/>
                </a:cubicBezTo>
                <a:cubicBezTo>
                  <a:pt x="694" y="1867"/>
                  <a:pt x="695" y="1856"/>
                  <a:pt x="696" y="1852"/>
                </a:cubicBezTo>
                <a:cubicBezTo>
                  <a:pt x="701" y="1853"/>
                  <a:pt x="705" y="1857"/>
                  <a:pt x="710" y="1855"/>
                </a:cubicBezTo>
                <a:cubicBezTo>
                  <a:pt x="710" y="1855"/>
                  <a:pt x="718" y="1842"/>
                  <a:pt x="719" y="1841"/>
                </a:cubicBezTo>
                <a:cubicBezTo>
                  <a:pt x="720" y="1842"/>
                  <a:pt x="730" y="1848"/>
                  <a:pt x="731" y="1846"/>
                </a:cubicBezTo>
                <a:cubicBezTo>
                  <a:pt x="733" y="1842"/>
                  <a:pt x="737" y="1838"/>
                  <a:pt x="741" y="1835"/>
                </a:cubicBezTo>
                <a:cubicBezTo>
                  <a:pt x="744" y="1833"/>
                  <a:pt x="747" y="1832"/>
                  <a:pt x="751" y="1831"/>
                </a:cubicBezTo>
                <a:cubicBezTo>
                  <a:pt x="750" y="1840"/>
                  <a:pt x="751" y="1849"/>
                  <a:pt x="754" y="1855"/>
                </a:cubicBezTo>
                <a:cubicBezTo>
                  <a:pt x="746" y="1860"/>
                  <a:pt x="738" y="1866"/>
                  <a:pt x="733" y="1875"/>
                </a:cubicBezTo>
                <a:cubicBezTo>
                  <a:pt x="730" y="1882"/>
                  <a:pt x="728" y="1890"/>
                  <a:pt x="728" y="1899"/>
                </a:cubicBezTo>
                <a:cubicBezTo>
                  <a:pt x="710" y="1885"/>
                  <a:pt x="680" y="1893"/>
                  <a:pt x="662" y="1908"/>
                </a:cubicBezTo>
                <a:cubicBezTo>
                  <a:pt x="659" y="1906"/>
                  <a:pt x="655" y="1904"/>
                  <a:pt x="650" y="1902"/>
                </a:cubicBezTo>
                <a:cubicBezTo>
                  <a:pt x="655" y="1900"/>
                  <a:pt x="660" y="1897"/>
                  <a:pt x="666" y="1895"/>
                </a:cubicBezTo>
                <a:cubicBezTo>
                  <a:pt x="667" y="1894"/>
                  <a:pt x="667" y="1893"/>
                  <a:pt x="667" y="1892"/>
                </a:cubicBezTo>
                <a:close/>
                <a:moveTo>
                  <a:pt x="808" y="1978"/>
                </a:moveTo>
                <a:cubicBezTo>
                  <a:pt x="805" y="1982"/>
                  <a:pt x="805" y="1982"/>
                  <a:pt x="805" y="1982"/>
                </a:cubicBezTo>
                <a:cubicBezTo>
                  <a:pt x="800" y="1978"/>
                  <a:pt x="795" y="1975"/>
                  <a:pt x="790" y="1971"/>
                </a:cubicBezTo>
                <a:cubicBezTo>
                  <a:pt x="789" y="1970"/>
                  <a:pt x="788" y="1970"/>
                  <a:pt x="787" y="1969"/>
                </a:cubicBezTo>
                <a:cubicBezTo>
                  <a:pt x="791" y="1966"/>
                  <a:pt x="791" y="1966"/>
                  <a:pt x="791" y="1966"/>
                </a:cubicBezTo>
                <a:cubicBezTo>
                  <a:pt x="792" y="1967"/>
                  <a:pt x="793" y="1968"/>
                  <a:pt x="794" y="1968"/>
                </a:cubicBezTo>
                <a:cubicBezTo>
                  <a:pt x="795" y="1968"/>
                  <a:pt x="796" y="1968"/>
                  <a:pt x="796" y="1967"/>
                </a:cubicBezTo>
                <a:cubicBezTo>
                  <a:pt x="807" y="1975"/>
                  <a:pt x="807" y="1975"/>
                  <a:pt x="807" y="1975"/>
                </a:cubicBezTo>
                <a:cubicBezTo>
                  <a:pt x="807" y="1975"/>
                  <a:pt x="807" y="1976"/>
                  <a:pt x="807" y="1976"/>
                </a:cubicBezTo>
                <a:cubicBezTo>
                  <a:pt x="807" y="1977"/>
                  <a:pt x="807" y="1978"/>
                  <a:pt x="808" y="1978"/>
                </a:cubicBezTo>
                <a:close/>
                <a:moveTo>
                  <a:pt x="835" y="2024"/>
                </a:moveTo>
                <a:cubicBezTo>
                  <a:pt x="834" y="2031"/>
                  <a:pt x="834" y="2031"/>
                  <a:pt x="834" y="2031"/>
                </a:cubicBezTo>
                <a:cubicBezTo>
                  <a:pt x="834" y="2031"/>
                  <a:pt x="833" y="2031"/>
                  <a:pt x="833" y="2031"/>
                </a:cubicBezTo>
                <a:cubicBezTo>
                  <a:pt x="832" y="2031"/>
                  <a:pt x="831" y="2032"/>
                  <a:pt x="830" y="2033"/>
                </a:cubicBezTo>
                <a:cubicBezTo>
                  <a:pt x="819" y="2031"/>
                  <a:pt x="819" y="2031"/>
                  <a:pt x="819" y="2031"/>
                </a:cubicBezTo>
                <a:cubicBezTo>
                  <a:pt x="819" y="2030"/>
                  <a:pt x="819" y="2030"/>
                  <a:pt x="819" y="2030"/>
                </a:cubicBezTo>
                <a:cubicBezTo>
                  <a:pt x="819" y="2028"/>
                  <a:pt x="819" y="2027"/>
                  <a:pt x="818" y="2026"/>
                </a:cubicBezTo>
                <a:cubicBezTo>
                  <a:pt x="820" y="2020"/>
                  <a:pt x="820" y="2020"/>
                  <a:pt x="820" y="2020"/>
                </a:cubicBezTo>
                <a:cubicBezTo>
                  <a:pt x="825" y="2022"/>
                  <a:pt x="830" y="2023"/>
                  <a:pt x="835" y="2024"/>
                </a:cubicBezTo>
                <a:close/>
                <a:moveTo>
                  <a:pt x="826" y="2011"/>
                </a:moveTo>
                <a:cubicBezTo>
                  <a:pt x="829" y="2002"/>
                  <a:pt x="829" y="2002"/>
                  <a:pt x="829" y="2002"/>
                </a:cubicBezTo>
                <a:cubicBezTo>
                  <a:pt x="830" y="2002"/>
                  <a:pt x="832" y="2003"/>
                  <a:pt x="833" y="2003"/>
                </a:cubicBezTo>
                <a:cubicBezTo>
                  <a:pt x="831" y="2012"/>
                  <a:pt x="831" y="2012"/>
                  <a:pt x="831" y="2012"/>
                </a:cubicBezTo>
                <a:cubicBezTo>
                  <a:pt x="829" y="2012"/>
                  <a:pt x="827" y="2011"/>
                  <a:pt x="826" y="2011"/>
                </a:cubicBezTo>
                <a:close/>
                <a:moveTo>
                  <a:pt x="835" y="2014"/>
                </a:moveTo>
                <a:cubicBezTo>
                  <a:pt x="837" y="2005"/>
                  <a:pt x="837" y="2005"/>
                  <a:pt x="837" y="2005"/>
                </a:cubicBezTo>
                <a:cubicBezTo>
                  <a:pt x="839" y="2005"/>
                  <a:pt x="840" y="2006"/>
                  <a:pt x="842" y="2006"/>
                </a:cubicBezTo>
                <a:cubicBezTo>
                  <a:pt x="840" y="2015"/>
                  <a:pt x="840" y="2015"/>
                  <a:pt x="840" y="2015"/>
                </a:cubicBezTo>
                <a:cubicBezTo>
                  <a:pt x="838" y="2015"/>
                  <a:pt x="837" y="2014"/>
                  <a:pt x="835" y="2014"/>
                </a:cubicBezTo>
                <a:close/>
                <a:moveTo>
                  <a:pt x="797" y="2021"/>
                </a:moveTo>
                <a:cubicBezTo>
                  <a:pt x="802" y="2012"/>
                  <a:pt x="802" y="2012"/>
                  <a:pt x="802" y="2012"/>
                </a:cubicBezTo>
                <a:cubicBezTo>
                  <a:pt x="808" y="2015"/>
                  <a:pt x="813" y="2017"/>
                  <a:pt x="818" y="2019"/>
                </a:cubicBezTo>
                <a:cubicBezTo>
                  <a:pt x="816" y="2025"/>
                  <a:pt x="816" y="2025"/>
                  <a:pt x="816" y="2025"/>
                </a:cubicBezTo>
                <a:cubicBezTo>
                  <a:pt x="816" y="2025"/>
                  <a:pt x="815" y="2025"/>
                  <a:pt x="815" y="2025"/>
                </a:cubicBezTo>
                <a:cubicBezTo>
                  <a:pt x="813" y="2025"/>
                  <a:pt x="812" y="2026"/>
                  <a:pt x="811" y="2028"/>
                </a:cubicBezTo>
                <a:cubicBezTo>
                  <a:pt x="799" y="2025"/>
                  <a:pt x="799" y="2025"/>
                  <a:pt x="799" y="2025"/>
                </a:cubicBezTo>
                <a:cubicBezTo>
                  <a:pt x="799" y="2025"/>
                  <a:pt x="799" y="2025"/>
                  <a:pt x="799" y="2025"/>
                </a:cubicBezTo>
                <a:cubicBezTo>
                  <a:pt x="799" y="2023"/>
                  <a:pt x="798" y="2022"/>
                  <a:pt x="797" y="2021"/>
                </a:cubicBezTo>
                <a:close/>
                <a:moveTo>
                  <a:pt x="781" y="2012"/>
                </a:moveTo>
                <a:cubicBezTo>
                  <a:pt x="786" y="2003"/>
                  <a:pt x="786" y="2003"/>
                  <a:pt x="786" y="2003"/>
                </a:cubicBezTo>
                <a:cubicBezTo>
                  <a:pt x="787" y="2003"/>
                  <a:pt x="787" y="2003"/>
                  <a:pt x="787" y="2003"/>
                </a:cubicBezTo>
                <a:cubicBezTo>
                  <a:pt x="792" y="2006"/>
                  <a:pt x="796" y="2009"/>
                  <a:pt x="801" y="2011"/>
                </a:cubicBezTo>
                <a:cubicBezTo>
                  <a:pt x="796" y="2021"/>
                  <a:pt x="796" y="2021"/>
                  <a:pt x="796" y="2021"/>
                </a:cubicBezTo>
                <a:cubicBezTo>
                  <a:pt x="795" y="2021"/>
                  <a:pt x="795" y="2020"/>
                  <a:pt x="795" y="2020"/>
                </a:cubicBezTo>
                <a:cubicBezTo>
                  <a:pt x="794" y="2020"/>
                  <a:pt x="792" y="2021"/>
                  <a:pt x="792" y="2022"/>
                </a:cubicBezTo>
                <a:cubicBezTo>
                  <a:pt x="782" y="2017"/>
                  <a:pt x="782" y="2017"/>
                  <a:pt x="782" y="2017"/>
                </a:cubicBezTo>
                <a:cubicBezTo>
                  <a:pt x="782" y="2016"/>
                  <a:pt x="782" y="2015"/>
                  <a:pt x="782" y="2015"/>
                </a:cubicBezTo>
                <a:cubicBezTo>
                  <a:pt x="782" y="2014"/>
                  <a:pt x="782" y="2013"/>
                  <a:pt x="781" y="2012"/>
                </a:cubicBezTo>
                <a:close/>
                <a:moveTo>
                  <a:pt x="666" y="1976"/>
                </a:moveTo>
                <a:cubicBezTo>
                  <a:pt x="642" y="2004"/>
                  <a:pt x="642" y="2004"/>
                  <a:pt x="642" y="2004"/>
                </a:cubicBezTo>
                <a:cubicBezTo>
                  <a:pt x="641" y="2004"/>
                  <a:pt x="641" y="2004"/>
                  <a:pt x="641" y="2004"/>
                </a:cubicBezTo>
                <a:cubicBezTo>
                  <a:pt x="626" y="1960"/>
                  <a:pt x="626" y="1960"/>
                  <a:pt x="626" y="1960"/>
                </a:cubicBezTo>
                <a:cubicBezTo>
                  <a:pt x="626" y="1960"/>
                  <a:pt x="627" y="1959"/>
                  <a:pt x="627" y="1959"/>
                </a:cubicBezTo>
                <a:cubicBezTo>
                  <a:pt x="666" y="1971"/>
                  <a:pt x="666" y="1971"/>
                  <a:pt x="666" y="1971"/>
                </a:cubicBezTo>
                <a:cubicBezTo>
                  <a:pt x="666" y="1971"/>
                  <a:pt x="665" y="1972"/>
                  <a:pt x="665" y="1973"/>
                </a:cubicBezTo>
                <a:cubicBezTo>
                  <a:pt x="665" y="1974"/>
                  <a:pt x="666" y="1975"/>
                  <a:pt x="666" y="1976"/>
                </a:cubicBezTo>
                <a:close/>
                <a:moveTo>
                  <a:pt x="628" y="1957"/>
                </a:moveTo>
                <a:cubicBezTo>
                  <a:pt x="628" y="1957"/>
                  <a:pt x="628" y="1957"/>
                  <a:pt x="628" y="1956"/>
                </a:cubicBezTo>
                <a:cubicBezTo>
                  <a:pt x="628" y="1955"/>
                  <a:pt x="627" y="1953"/>
                  <a:pt x="625" y="1952"/>
                </a:cubicBezTo>
                <a:cubicBezTo>
                  <a:pt x="628" y="1939"/>
                  <a:pt x="628" y="1939"/>
                  <a:pt x="628" y="1939"/>
                </a:cubicBezTo>
                <a:cubicBezTo>
                  <a:pt x="630" y="1939"/>
                  <a:pt x="631" y="1937"/>
                  <a:pt x="631" y="1935"/>
                </a:cubicBezTo>
                <a:cubicBezTo>
                  <a:pt x="631" y="1935"/>
                  <a:pt x="631" y="1935"/>
                  <a:pt x="631" y="1935"/>
                </a:cubicBezTo>
                <a:cubicBezTo>
                  <a:pt x="649" y="1933"/>
                  <a:pt x="649" y="1933"/>
                  <a:pt x="649" y="1933"/>
                </a:cubicBezTo>
                <a:cubicBezTo>
                  <a:pt x="651" y="1934"/>
                  <a:pt x="652" y="1934"/>
                  <a:pt x="654" y="1934"/>
                </a:cubicBezTo>
                <a:cubicBezTo>
                  <a:pt x="667" y="1969"/>
                  <a:pt x="667" y="1969"/>
                  <a:pt x="667" y="1969"/>
                </a:cubicBezTo>
                <a:lnTo>
                  <a:pt x="628" y="1957"/>
                </a:lnTo>
                <a:close/>
                <a:moveTo>
                  <a:pt x="611" y="1908"/>
                </a:moveTo>
                <a:cubicBezTo>
                  <a:pt x="610" y="1908"/>
                  <a:pt x="609" y="1908"/>
                  <a:pt x="608" y="1908"/>
                </a:cubicBezTo>
                <a:cubicBezTo>
                  <a:pt x="608" y="1907"/>
                  <a:pt x="607" y="1905"/>
                  <a:pt x="607" y="1904"/>
                </a:cubicBezTo>
                <a:cubicBezTo>
                  <a:pt x="609" y="1904"/>
                  <a:pt x="610" y="1904"/>
                  <a:pt x="611" y="1904"/>
                </a:cubicBezTo>
                <a:cubicBezTo>
                  <a:pt x="611" y="1905"/>
                  <a:pt x="611" y="1907"/>
                  <a:pt x="611" y="1908"/>
                </a:cubicBezTo>
                <a:close/>
                <a:moveTo>
                  <a:pt x="607" y="1899"/>
                </a:moveTo>
                <a:cubicBezTo>
                  <a:pt x="607" y="1897"/>
                  <a:pt x="607" y="1896"/>
                  <a:pt x="606" y="1894"/>
                </a:cubicBezTo>
                <a:cubicBezTo>
                  <a:pt x="609" y="1895"/>
                  <a:pt x="611" y="1894"/>
                  <a:pt x="613" y="1894"/>
                </a:cubicBezTo>
                <a:cubicBezTo>
                  <a:pt x="613" y="1893"/>
                  <a:pt x="613" y="1893"/>
                  <a:pt x="613" y="1893"/>
                </a:cubicBezTo>
                <a:cubicBezTo>
                  <a:pt x="613" y="1895"/>
                  <a:pt x="613" y="1896"/>
                  <a:pt x="612" y="1898"/>
                </a:cubicBezTo>
                <a:cubicBezTo>
                  <a:pt x="611" y="1898"/>
                  <a:pt x="609" y="1898"/>
                  <a:pt x="607" y="1899"/>
                </a:cubicBezTo>
                <a:close/>
                <a:moveTo>
                  <a:pt x="607" y="1923"/>
                </a:moveTo>
                <a:cubicBezTo>
                  <a:pt x="609" y="1924"/>
                  <a:pt x="611" y="1924"/>
                  <a:pt x="612" y="1924"/>
                </a:cubicBezTo>
                <a:cubicBezTo>
                  <a:pt x="614" y="1924"/>
                  <a:pt x="615" y="1923"/>
                  <a:pt x="615" y="1922"/>
                </a:cubicBezTo>
                <a:cubicBezTo>
                  <a:pt x="616" y="1920"/>
                  <a:pt x="615" y="1918"/>
                  <a:pt x="613" y="1918"/>
                </a:cubicBezTo>
                <a:cubicBezTo>
                  <a:pt x="611" y="1917"/>
                  <a:pt x="609" y="1918"/>
                  <a:pt x="608" y="1918"/>
                </a:cubicBezTo>
                <a:cubicBezTo>
                  <a:pt x="608" y="1917"/>
                  <a:pt x="608" y="1916"/>
                  <a:pt x="608" y="1915"/>
                </a:cubicBezTo>
                <a:cubicBezTo>
                  <a:pt x="609" y="1915"/>
                  <a:pt x="611" y="1915"/>
                  <a:pt x="612" y="1914"/>
                </a:cubicBezTo>
                <a:cubicBezTo>
                  <a:pt x="613" y="1914"/>
                  <a:pt x="613" y="1914"/>
                  <a:pt x="614" y="1913"/>
                </a:cubicBezTo>
                <a:cubicBezTo>
                  <a:pt x="614" y="1913"/>
                  <a:pt x="614" y="1913"/>
                  <a:pt x="614" y="1913"/>
                </a:cubicBezTo>
                <a:cubicBezTo>
                  <a:pt x="619" y="1914"/>
                  <a:pt x="623" y="1913"/>
                  <a:pt x="628" y="1913"/>
                </a:cubicBezTo>
                <a:cubicBezTo>
                  <a:pt x="628" y="1931"/>
                  <a:pt x="628" y="1931"/>
                  <a:pt x="628" y="1931"/>
                </a:cubicBezTo>
                <a:cubicBezTo>
                  <a:pt x="627" y="1931"/>
                  <a:pt x="627" y="1931"/>
                  <a:pt x="627" y="1931"/>
                </a:cubicBezTo>
                <a:cubicBezTo>
                  <a:pt x="625" y="1931"/>
                  <a:pt x="623" y="1932"/>
                  <a:pt x="623" y="1934"/>
                </a:cubicBezTo>
                <a:cubicBezTo>
                  <a:pt x="614" y="1933"/>
                  <a:pt x="614" y="1933"/>
                  <a:pt x="614" y="1933"/>
                </a:cubicBezTo>
                <a:cubicBezTo>
                  <a:pt x="614" y="1931"/>
                  <a:pt x="614" y="1930"/>
                  <a:pt x="612" y="1929"/>
                </a:cubicBezTo>
                <a:cubicBezTo>
                  <a:pt x="611" y="1929"/>
                  <a:pt x="609" y="1929"/>
                  <a:pt x="607" y="1929"/>
                </a:cubicBezTo>
                <a:cubicBezTo>
                  <a:pt x="607" y="1927"/>
                  <a:pt x="607" y="1925"/>
                  <a:pt x="607" y="1923"/>
                </a:cubicBezTo>
                <a:close/>
                <a:moveTo>
                  <a:pt x="656" y="1934"/>
                </a:moveTo>
                <a:cubicBezTo>
                  <a:pt x="659" y="1933"/>
                  <a:pt x="663" y="1934"/>
                  <a:pt x="666" y="1936"/>
                </a:cubicBezTo>
                <a:cubicBezTo>
                  <a:pt x="670" y="1968"/>
                  <a:pt x="670" y="1968"/>
                  <a:pt x="670" y="1968"/>
                </a:cubicBezTo>
                <a:cubicBezTo>
                  <a:pt x="670" y="1968"/>
                  <a:pt x="670" y="1968"/>
                  <a:pt x="670" y="1968"/>
                </a:cubicBezTo>
                <a:cubicBezTo>
                  <a:pt x="669" y="1968"/>
                  <a:pt x="669" y="1968"/>
                  <a:pt x="669" y="1969"/>
                </a:cubicBezTo>
                <a:lnTo>
                  <a:pt x="656" y="1934"/>
                </a:lnTo>
                <a:close/>
                <a:moveTo>
                  <a:pt x="660" y="1924"/>
                </a:moveTo>
                <a:cubicBezTo>
                  <a:pt x="661" y="1922"/>
                  <a:pt x="663" y="1920"/>
                  <a:pt x="665" y="1918"/>
                </a:cubicBezTo>
                <a:cubicBezTo>
                  <a:pt x="662" y="1925"/>
                  <a:pt x="662" y="1925"/>
                  <a:pt x="662" y="1925"/>
                </a:cubicBezTo>
                <a:cubicBezTo>
                  <a:pt x="661" y="1925"/>
                  <a:pt x="661" y="1925"/>
                  <a:pt x="660" y="1924"/>
                </a:cubicBezTo>
                <a:close/>
                <a:moveTo>
                  <a:pt x="706" y="1942"/>
                </a:moveTo>
                <a:cubicBezTo>
                  <a:pt x="703" y="1941"/>
                  <a:pt x="700" y="1940"/>
                  <a:pt x="698" y="1939"/>
                </a:cubicBezTo>
                <a:cubicBezTo>
                  <a:pt x="711" y="1906"/>
                  <a:pt x="711" y="1906"/>
                  <a:pt x="711" y="1906"/>
                </a:cubicBezTo>
                <a:cubicBezTo>
                  <a:pt x="714" y="1906"/>
                  <a:pt x="717" y="1907"/>
                  <a:pt x="719" y="1908"/>
                </a:cubicBezTo>
                <a:lnTo>
                  <a:pt x="706" y="1942"/>
                </a:lnTo>
                <a:close/>
                <a:moveTo>
                  <a:pt x="722" y="1910"/>
                </a:moveTo>
                <a:cubicBezTo>
                  <a:pt x="723" y="1911"/>
                  <a:pt x="725" y="1912"/>
                  <a:pt x="726" y="1913"/>
                </a:cubicBezTo>
                <a:cubicBezTo>
                  <a:pt x="714" y="1944"/>
                  <a:pt x="714" y="1944"/>
                  <a:pt x="714" y="1944"/>
                </a:cubicBezTo>
                <a:cubicBezTo>
                  <a:pt x="712" y="1944"/>
                  <a:pt x="710" y="1943"/>
                  <a:pt x="708" y="1943"/>
                </a:cubicBezTo>
                <a:lnTo>
                  <a:pt x="722" y="1910"/>
                </a:lnTo>
                <a:close/>
                <a:moveTo>
                  <a:pt x="695" y="1938"/>
                </a:moveTo>
                <a:cubicBezTo>
                  <a:pt x="693" y="1937"/>
                  <a:pt x="691" y="1936"/>
                  <a:pt x="689" y="1935"/>
                </a:cubicBezTo>
                <a:cubicBezTo>
                  <a:pt x="702" y="1904"/>
                  <a:pt x="702" y="1904"/>
                  <a:pt x="702" y="1904"/>
                </a:cubicBezTo>
                <a:cubicBezTo>
                  <a:pt x="704" y="1904"/>
                  <a:pt x="707" y="1904"/>
                  <a:pt x="709" y="1905"/>
                </a:cubicBezTo>
                <a:lnTo>
                  <a:pt x="695" y="1938"/>
                </a:lnTo>
                <a:close/>
                <a:moveTo>
                  <a:pt x="687" y="1934"/>
                </a:moveTo>
                <a:cubicBezTo>
                  <a:pt x="685" y="1933"/>
                  <a:pt x="684" y="1933"/>
                  <a:pt x="682" y="1932"/>
                </a:cubicBezTo>
                <a:cubicBezTo>
                  <a:pt x="694" y="1904"/>
                  <a:pt x="694" y="1904"/>
                  <a:pt x="694" y="1904"/>
                </a:cubicBezTo>
                <a:cubicBezTo>
                  <a:pt x="695" y="1904"/>
                  <a:pt x="697" y="1904"/>
                  <a:pt x="699" y="1904"/>
                </a:cubicBezTo>
                <a:lnTo>
                  <a:pt x="687" y="1934"/>
                </a:lnTo>
                <a:close/>
                <a:moveTo>
                  <a:pt x="680" y="1931"/>
                </a:moveTo>
                <a:cubicBezTo>
                  <a:pt x="678" y="1930"/>
                  <a:pt x="675" y="1929"/>
                  <a:pt x="673" y="1928"/>
                </a:cubicBezTo>
                <a:cubicBezTo>
                  <a:pt x="682" y="1907"/>
                  <a:pt x="682" y="1907"/>
                  <a:pt x="682" y="1907"/>
                </a:cubicBezTo>
                <a:cubicBezTo>
                  <a:pt x="685" y="1906"/>
                  <a:pt x="688" y="1905"/>
                  <a:pt x="691" y="1904"/>
                </a:cubicBezTo>
                <a:lnTo>
                  <a:pt x="680" y="1931"/>
                </a:lnTo>
                <a:close/>
                <a:moveTo>
                  <a:pt x="671" y="1927"/>
                </a:moveTo>
                <a:cubicBezTo>
                  <a:pt x="669" y="1927"/>
                  <a:pt x="667" y="1926"/>
                  <a:pt x="665" y="1926"/>
                </a:cubicBezTo>
                <a:cubicBezTo>
                  <a:pt x="670" y="1914"/>
                  <a:pt x="670" y="1914"/>
                  <a:pt x="670" y="1914"/>
                </a:cubicBezTo>
                <a:cubicBezTo>
                  <a:pt x="672" y="1912"/>
                  <a:pt x="675" y="1910"/>
                  <a:pt x="678" y="1909"/>
                </a:cubicBezTo>
                <a:lnTo>
                  <a:pt x="671" y="1927"/>
                </a:lnTo>
                <a:close/>
                <a:moveTo>
                  <a:pt x="668" y="1936"/>
                </a:moveTo>
                <a:cubicBezTo>
                  <a:pt x="673" y="1938"/>
                  <a:pt x="677" y="1940"/>
                  <a:pt x="680" y="1942"/>
                </a:cubicBezTo>
                <a:cubicBezTo>
                  <a:pt x="672" y="1966"/>
                  <a:pt x="672" y="1966"/>
                  <a:pt x="672" y="1966"/>
                </a:cubicBezTo>
                <a:lnTo>
                  <a:pt x="668" y="1936"/>
                </a:lnTo>
                <a:close/>
                <a:moveTo>
                  <a:pt x="682" y="1943"/>
                </a:moveTo>
                <a:cubicBezTo>
                  <a:pt x="691" y="1948"/>
                  <a:pt x="700" y="1953"/>
                  <a:pt x="710" y="1955"/>
                </a:cubicBezTo>
                <a:cubicBezTo>
                  <a:pt x="714" y="1956"/>
                  <a:pt x="717" y="1956"/>
                  <a:pt x="721" y="1956"/>
                </a:cubicBezTo>
                <a:cubicBezTo>
                  <a:pt x="723" y="1958"/>
                  <a:pt x="723" y="1958"/>
                  <a:pt x="723" y="1958"/>
                </a:cubicBezTo>
                <a:cubicBezTo>
                  <a:pt x="722" y="1959"/>
                  <a:pt x="722" y="1960"/>
                  <a:pt x="722" y="1961"/>
                </a:cubicBezTo>
                <a:cubicBezTo>
                  <a:pt x="673" y="1970"/>
                  <a:pt x="673" y="1970"/>
                  <a:pt x="673" y="1970"/>
                </a:cubicBezTo>
                <a:cubicBezTo>
                  <a:pt x="673" y="1970"/>
                  <a:pt x="673" y="1970"/>
                  <a:pt x="673" y="1970"/>
                </a:cubicBezTo>
                <a:lnTo>
                  <a:pt x="682" y="1943"/>
                </a:lnTo>
                <a:close/>
                <a:moveTo>
                  <a:pt x="721" y="1944"/>
                </a:moveTo>
                <a:cubicBezTo>
                  <a:pt x="720" y="1944"/>
                  <a:pt x="718" y="1944"/>
                  <a:pt x="717" y="1944"/>
                </a:cubicBezTo>
                <a:cubicBezTo>
                  <a:pt x="729" y="1915"/>
                  <a:pt x="729" y="1915"/>
                  <a:pt x="729" y="1915"/>
                </a:cubicBezTo>
                <a:cubicBezTo>
                  <a:pt x="731" y="1916"/>
                  <a:pt x="732" y="1918"/>
                  <a:pt x="733" y="1920"/>
                </a:cubicBezTo>
                <a:cubicBezTo>
                  <a:pt x="724" y="1944"/>
                  <a:pt x="724" y="1944"/>
                  <a:pt x="724" y="1944"/>
                </a:cubicBezTo>
                <a:cubicBezTo>
                  <a:pt x="723" y="1944"/>
                  <a:pt x="722" y="1944"/>
                  <a:pt x="721" y="1944"/>
                </a:cubicBezTo>
                <a:close/>
                <a:moveTo>
                  <a:pt x="735" y="1923"/>
                </a:moveTo>
                <a:cubicBezTo>
                  <a:pt x="735" y="1924"/>
                  <a:pt x="735" y="1924"/>
                  <a:pt x="735" y="1925"/>
                </a:cubicBezTo>
                <a:cubicBezTo>
                  <a:pt x="735" y="1934"/>
                  <a:pt x="732" y="1940"/>
                  <a:pt x="727" y="1942"/>
                </a:cubicBezTo>
                <a:lnTo>
                  <a:pt x="735" y="1923"/>
                </a:lnTo>
                <a:close/>
                <a:moveTo>
                  <a:pt x="733" y="1951"/>
                </a:moveTo>
                <a:cubicBezTo>
                  <a:pt x="733" y="1953"/>
                  <a:pt x="734" y="1954"/>
                  <a:pt x="735" y="1955"/>
                </a:cubicBezTo>
                <a:cubicBezTo>
                  <a:pt x="729" y="1958"/>
                  <a:pt x="729" y="1958"/>
                  <a:pt x="729" y="1958"/>
                </a:cubicBezTo>
                <a:cubicBezTo>
                  <a:pt x="728" y="1957"/>
                  <a:pt x="727" y="1957"/>
                  <a:pt x="726" y="1957"/>
                </a:cubicBezTo>
                <a:cubicBezTo>
                  <a:pt x="725" y="1957"/>
                  <a:pt x="725" y="1957"/>
                  <a:pt x="724" y="1957"/>
                </a:cubicBezTo>
                <a:cubicBezTo>
                  <a:pt x="723" y="1955"/>
                  <a:pt x="723" y="1955"/>
                  <a:pt x="723" y="1955"/>
                </a:cubicBezTo>
                <a:cubicBezTo>
                  <a:pt x="727" y="1954"/>
                  <a:pt x="730" y="1953"/>
                  <a:pt x="733" y="1951"/>
                </a:cubicBezTo>
                <a:close/>
                <a:moveTo>
                  <a:pt x="730" y="1961"/>
                </a:moveTo>
                <a:cubicBezTo>
                  <a:pt x="730" y="1961"/>
                  <a:pt x="730" y="1960"/>
                  <a:pt x="730" y="1960"/>
                </a:cubicBezTo>
                <a:cubicBezTo>
                  <a:pt x="736" y="1957"/>
                  <a:pt x="736" y="1957"/>
                  <a:pt x="736" y="1957"/>
                </a:cubicBezTo>
                <a:cubicBezTo>
                  <a:pt x="738" y="1960"/>
                  <a:pt x="740" y="1963"/>
                  <a:pt x="743" y="1966"/>
                </a:cubicBezTo>
                <a:cubicBezTo>
                  <a:pt x="737" y="1970"/>
                  <a:pt x="737" y="1970"/>
                  <a:pt x="737" y="1970"/>
                </a:cubicBezTo>
                <a:cubicBezTo>
                  <a:pt x="736" y="1970"/>
                  <a:pt x="735" y="1969"/>
                  <a:pt x="734" y="1969"/>
                </a:cubicBezTo>
                <a:cubicBezTo>
                  <a:pt x="733" y="1969"/>
                  <a:pt x="732" y="1969"/>
                  <a:pt x="731" y="1970"/>
                </a:cubicBezTo>
                <a:cubicBezTo>
                  <a:pt x="728" y="1964"/>
                  <a:pt x="728" y="1964"/>
                  <a:pt x="728" y="1964"/>
                </a:cubicBezTo>
                <a:cubicBezTo>
                  <a:pt x="730" y="1964"/>
                  <a:pt x="730" y="1962"/>
                  <a:pt x="730" y="1961"/>
                </a:cubicBezTo>
                <a:close/>
                <a:moveTo>
                  <a:pt x="744" y="1934"/>
                </a:moveTo>
                <a:cubicBezTo>
                  <a:pt x="745" y="1938"/>
                  <a:pt x="747" y="1941"/>
                  <a:pt x="749" y="1944"/>
                </a:cubicBezTo>
                <a:cubicBezTo>
                  <a:pt x="743" y="1949"/>
                  <a:pt x="743" y="1949"/>
                  <a:pt x="743" y="1949"/>
                </a:cubicBezTo>
                <a:cubicBezTo>
                  <a:pt x="742" y="1947"/>
                  <a:pt x="741" y="1946"/>
                  <a:pt x="740" y="1945"/>
                </a:cubicBezTo>
                <a:cubicBezTo>
                  <a:pt x="742" y="1942"/>
                  <a:pt x="743" y="1938"/>
                  <a:pt x="744" y="1934"/>
                </a:cubicBezTo>
                <a:close/>
                <a:moveTo>
                  <a:pt x="744" y="1916"/>
                </a:moveTo>
                <a:cubicBezTo>
                  <a:pt x="751" y="1916"/>
                  <a:pt x="751" y="1916"/>
                  <a:pt x="751" y="1916"/>
                </a:cubicBezTo>
                <a:cubicBezTo>
                  <a:pt x="749" y="1917"/>
                  <a:pt x="747" y="1918"/>
                  <a:pt x="744" y="1918"/>
                </a:cubicBezTo>
                <a:cubicBezTo>
                  <a:pt x="744" y="1917"/>
                  <a:pt x="744" y="1917"/>
                  <a:pt x="744" y="1916"/>
                </a:cubicBezTo>
                <a:close/>
                <a:moveTo>
                  <a:pt x="752" y="1947"/>
                </a:moveTo>
                <a:cubicBezTo>
                  <a:pt x="753" y="1949"/>
                  <a:pt x="755" y="1950"/>
                  <a:pt x="756" y="1952"/>
                </a:cubicBezTo>
                <a:cubicBezTo>
                  <a:pt x="750" y="1957"/>
                  <a:pt x="750" y="1957"/>
                  <a:pt x="750" y="1957"/>
                </a:cubicBezTo>
                <a:cubicBezTo>
                  <a:pt x="748" y="1955"/>
                  <a:pt x="747" y="1954"/>
                  <a:pt x="746" y="1952"/>
                </a:cubicBezTo>
                <a:lnTo>
                  <a:pt x="752" y="1947"/>
                </a:lnTo>
                <a:close/>
                <a:moveTo>
                  <a:pt x="738" y="1972"/>
                </a:moveTo>
                <a:cubicBezTo>
                  <a:pt x="744" y="1967"/>
                  <a:pt x="744" y="1967"/>
                  <a:pt x="744" y="1967"/>
                </a:cubicBezTo>
                <a:cubicBezTo>
                  <a:pt x="747" y="1970"/>
                  <a:pt x="750" y="1973"/>
                  <a:pt x="753" y="1976"/>
                </a:cubicBezTo>
                <a:cubicBezTo>
                  <a:pt x="754" y="1977"/>
                  <a:pt x="755" y="1979"/>
                  <a:pt x="757" y="1980"/>
                </a:cubicBezTo>
                <a:cubicBezTo>
                  <a:pt x="752" y="1985"/>
                  <a:pt x="752" y="1985"/>
                  <a:pt x="752" y="1985"/>
                </a:cubicBezTo>
                <a:cubicBezTo>
                  <a:pt x="752" y="1985"/>
                  <a:pt x="751" y="1984"/>
                  <a:pt x="750" y="1984"/>
                </a:cubicBezTo>
                <a:cubicBezTo>
                  <a:pt x="749" y="1984"/>
                  <a:pt x="748" y="1985"/>
                  <a:pt x="747" y="1985"/>
                </a:cubicBezTo>
                <a:cubicBezTo>
                  <a:pt x="737" y="1976"/>
                  <a:pt x="737" y="1976"/>
                  <a:pt x="737" y="1976"/>
                </a:cubicBezTo>
                <a:cubicBezTo>
                  <a:pt x="738" y="1975"/>
                  <a:pt x="738" y="1975"/>
                  <a:pt x="738" y="1974"/>
                </a:cubicBezTo>
                <a:cubicBezTo>
                  <a:pt x="738" y="1973"/>
                  <a:pt x="738" y="1972"/>
                  <a:pt x="738" y="1972"/>
                </a:cubicBezTo>
                <a:close/>
                <a:moveTo>
                  <a:pt x="756" y="1965"/>
                </a:moveTo>
                <a:cubicBezTo>
                  <a:pt x="755" y="1963"/>
                  <a:pt x="754" y="1962"/>
                  <a:pt x="753" y="1961"/>
                </a:cubicBezTo>
                <a:cubicBezTo>
                  <a:pt x="759" y="1955"/>
                  <a:pt x="759" y="1955"/>
                  <a:pt x="759" y="1955"/>
                </a:cubicBezTo>
                <a:cubicBezTo>
                  <a:pt x="760" y="1956"/>
                  <a:pt x="761" y="1958"/>
                  <a:pt x="762" y="1959"/>
                </a:cubicBezTo>
                <a:lnTo>
                  <a:pt x="756" y="1965"/>
                </a:lnTo>
                <a:close/>
                <a:moveTo>
                  <a:pt x="766" y="1962"/>
                </a:moveTo>
                <a:cubicBezTo>
                  <a:pt x="767" y="1963"/>
                  <a:pt x="768" y="1964"/>
                  <a:pt x="768" y="1965"/>
                </a:cubicBezTo>
                <a:cubicBezTo>
                  <a:pt x="763" y="1972"/>
                  <a:pt x="763" y="1972"/>
                  <a:pt x="763" y="1972"/>
                </a:cubicBezTo>
                <a:cubicBezTo>
                  <a:pt x="763" y="1972"/>
                  <a:pt x="763" y="1971"/>
                  <a:pt x="763" y="1971"/>
                </a:cubicBezTo>
                <a:cubicBezTo>
                  <a:pt x="761" y="1970"/>
                  <a:pt x="760" y="1969"/>
                  <a:pt x="759" y="1968"/>
                </a:cubicBezTo>
                <a:lnTo>
                  <a:pt x="766" y="1962"/>
                </a:lnTo>
                <a:close/>
                <a:moveTo>
                  <a:pt x="772" y="1968"/>
                </a:moveTo>
                <a:cubicBezTo>
                  <a:pt x="773" y="1969"/>
                  <a:pt x="774" y="1970"/>
                  <a:pt x="775" y="1971"/>
                </a:cubicBezTo>
                <a:cubicBezTo>
                  <a:pt x="770" y="1978"/>
                  <a:pt x="770" y="1978"/>
                  <a:pt x="770" y="1978"/>
                </a:cubicBezTo>
                <a:cubicBezTo>
                  <a:pt x="769" y="1977"/>
                  <a:pt x="768" y="1976"/>
                  <a:pt x="766" y="1975"/>
                </a:cubicBezTo>
                <a:lnTo>
                  <a:pt x="772" y="1968"/>
                </a:lnTo>
                <a:close/>
                <a:moveTo>
                  <a:pt x="779" y="1974"/>
                </a:moveTo>
                <a:cubicBezTo>
                  <a:pt x="780" y="1975"/>
                  <a:pt x="782" y="1976"/>
                  <a:pt x="783" y="1977"/>
                </a:cubicBezTo>
                <a:cubicBezTo>
                  <a:pt x="778" y="1984"/>
                  <a:pt x="778" y="1984"/>
                  <a:pt x="778" y="1984"/>
                </a:cubicBezTo>
                <a:cubicBezTo>
                  <a:pt x="777" y="1983"/>
                  <a:pt x="775" y="1982"/>
                  <a:pt x="774" y="1981"/>
                </a:cubicBezTo>
                <a:lnTo>
                  <a:pt x="779" y="1974"/>
                </a:lnTo>
                <a:close/>
                <a:moveTo>
                  <a:pt x="786" y="1979"/>
                </a:moveTo>
                <a:cubicBezTo>
                  <a:pt x="788" y="1980"/>
                  <a:pt x="789" y="1981"/>
                  <a:pt x="791" y="1982"/>
                </a:cubicBezTo>
                <a:cubicBezTo>
                  <a:pt x="786" y="1990"/>
                  <a:pt x="786" y="1990"/>
                  <a:pt x="786" y="1990"/>
                </a:cubicBezTo>
                <a:cubicBezTo>
                  <a:pt x="785" y="1989"/>
                  <a:pt x="783" y="1988"/>
                  <a:pt x="782" y="1987"/>
                </a:cubicBezTo>
                <a:lnTo>
                  <a:pt x="786" y="1979"/>
                </a:lnTo>
                <a:close/>
                <a:moveTo>
                  <a:pt x="795" y="1985"/>
                </a:moveTo>
                <a:cubicBezTo>
                  <a:pt x="796" y="1986"/>
                  <a:pt x="798" y="1987"/>
                  <a:pt x="799" y="1988"/>
                </a:cubicBezTo>
                <a:cubicBezTo>
                  <a:pt x="795" y="1996"/>
                  <a:pt x="795" y="1996"/>
                  <a:pt x="795" y="1996"/>
                </a:cubicBezTo>
                <a:cubicBezTo>
                  <a:pt x="793" y="1995"/>
                  <a:pt x="792" y="1994"/>
                  <a:pt x="790" y="1993"/>
                </a:cubicBezTo>
                <a:lnTo>
                  <a:pt x="795" y="1985"/>
                </a:lnTo>
                <a:close/>
                <a:moveTo>
                  <a:pt x="821" y="2009"/>
                </a:moveTo>
                <a:cubicBezTo>
                  <a:pt x="819" y="2008"/>
                  <a:pt x="817" y="2008"/>
                  <a:pt x="815" y="2007"/>
                </a:cubicBezTo>
                <a:cubicBezTo>
                  <a:pt x="820" y="1998"/>
                  <a:pt x="820" y="1998"/>
                  <a:pt x="820" y="1998"/>
                </a:cubicBezTo>
                <a:cubicBezTo>
                  <a:pt x="821" y="1999"/>
                  <a:pt x="823" y="2000"/>
                  <a:pt x="825" y="2000"/>
                </a:cubicBezTo>
                <a:lnTo>
                  <a:pt x="821" y="2009"/>
                </a:lnTo>
                <a:close/>
                <a:moveTo>
                  <a:pt x="811" y="2005"/>
                </a:moveTo>
                <a:cubicBezTo>
                  <a:pt x="810" y="2004"/>
                  <a:pt x="808" y="2003"/>
                  <a:pt x="807" y="2003"/>
                </a:cubicBezTo>
                <a:cubicBezTo>
                  <a:pt x="811" y="1994"/>
                  <a:pt x="811" y="1994"/>
                  <a:pt x="811" y="1994"/>
                </a:cubicBezTo>
                <a:cubicBezTo>
                  <a:pt x="813" y="1995"/>
                  <a:pt x="814" y="1996"/>
                  <a:pt x="816" y="1996"/>
                </a:cubicBezTo>
                <a:lnTo>
                  <a:pt x="811" y="2005"/>
                </a:lnTo>
                <a:close/>
                <a:moveTo>
                  <a:pt x="803" y="2000"/>
                </a:moveTo>
                <a:cubicBezTo>
                  <a:pt x="802" y="2000"/>
                  <a:pt x="800" y="1999"/>
                  <a:pt x="799" y="1998"/>
                </a:cubicBezTo>
                <a:cubicBezTo>
                  <a:pt x="799" y="1998"/>
                  <a:pt x="799" y="1998"/>
                  <a:pt x="799" y="1998"/>
                </a:cubicBezTo>
                <a:cubicBezTo>
                  <a:pt x="803" y="1990"/>
                  <a:pt x="803" y="1990"/>
                  <a:pt x="803" y="1990"/>
                </a:cubicBezTo>
                <a:cubicBezTo>
                  <a:pt x="805" y="1991"/>
                  <a:pt x="806" y="1992"/>
                  <a:pt x="807" y="1992"/>
                </a:cubicBezTo>
                <a:lnTo>
                  <a:pt x="803" y="2000"/>
                </a:lnTo>
                <a:close/>
                <a:moveTo>
                  <a:pt x="790" y="1964"/>
                </a:moveTo>
                <a:cubicBezTo>
                  <a:pt x="785" y="1968"/>
                  <a:pt x="785" y="1968"/>
                  <a:pt x="785" y="1968"/>
                </a:cubicBezTo>
                <a:cubicBezTo>
                  <a:pt x="782" y="1965"/>
                  <a:pt x="778" y="1961"/>
                  <a:pt x="773" y="1956"/>
                </a:cubicBezTo>
                <a:cubicBezTo>
                  <a:pt x="778" y="1953"/>
                  <a:pt x="778" y="1953"/>
                  <a:pt x="778" y="1953"/>
                </a:cubicBezTo>
                <a:cubicBezTo>
                  <a:pt x="779" y="1954"/>
                  <a:pt x="780" y="1955"/>
                  <a:pt x="782" y="1955"/>
                </a:cubicBezTo>
                <a:cubicBezTo>
                  <a:pt x="782" y="1955"/>
                  <a:pt x="783" y="1955"/>
                  <a:pt x="783" y="1955"/>
                </a:cubicBezTo>
                <a:cubicBezTo>
                  <a:pt x="790" y="1962"/>
                  <a:pt x="790" y="1962"/>
                  <a:pt x="790" y="1962"/>
                </a:cubicBezTo>
                <a:cubicBezTo>
                  <a:pt x="790" y="1962"/>
                  <a:pt x="790" y="1963"/>
                  <a:pt x="790" y="1963"/>
                </a:cubicBezTo>
                <a:cubicBezTo>
                  <a:pt x="790" y="1964"/>
                  <a:pt x="790" y="1964"/>
                  <a:pt x="790" y="1964"/>
                </a:cubicBezTo>
                <a:close/>
                <a:moveTo>
                  <a:pt x="777" y="1951"/>
                </a:moveTo>
                <a:cubicBezTo>
                  <a:pt x="772" y="1954"/>
                  <a:pt x="772" y="1954"/>
                  <a:pt x="772" y="1954"/>
                </a:cubicBezTo>
                <a:cubicBezTo>
                  <a:pt x="768" y="1951"/>
                  <a:pt x="765" y="1946"/>
                  <a:pt x="760" y="1941"/>
                </a:cubicBezTo>
                <a:cubicBezTo>
                  <a:pt x="766" y="1939"/>
                  <a:pt x="766" y="1939"/>
                  <a:pt x="766" y="1939"/>
                </a:cubicBezTo>
                <a:cubicBezTo>
                  <a:pt x="767" y="1940"/>
                  <a:pt x="768" y="1942"/>
                  <a:pt x="770" y="1942"/>
                </a:cubicBezTo>
                <a:cubicBezTo>
                  <a:pt x="771" y="1942"/>
                  <a:pt x="772" y="1941"/>
                  <a:pt x="773" y="1941"/>
                </a:cubicBezTo>
                <a:cubicBezTo>
                  <a:pt x="778" y="1949"/>
                  <a:pt x="778" y="1949"/>
                  <a:pt x="778" y="1949"/>
                </a:cubicBezTo>
                <a:cubicBezTo>
                  <a:pt x="778" y="1949"/>
                  <a:pt x="777" y="1950"/>
                  <a:pt x="777" y="1951"/>
                </a:cubicBezTo>
                <a:cubicBezTo>
                  <a:pt x="777" y="1951"/>
                  <a:pt x="777" y="1951"/>
                  <a:pt x="777" y="1951"/>
                </a:cubicBezTo>
                <a:close/>
                <a:moveTo>
                  <a:pt x="766" y="1936"/>
                </a:moveTo>
                <a:cubicBezTo>
                  <a:pt x="759" y="1939"/>
                  <a:pt x="759" y="1939"/>
                  <a:pt x="759" y="1939"/>
                </a:cubicBezTo>
                <a:cubicBezTo>
                  <a:pt x="757" y="1937"/>
                  <a:pt x="754" y="1934"/>
                  <a:pt x="752" y="1930"/>
                </a:cubicBezTo>
                <a:cubicBezTo>
                  <a:pt x="756" y="1930"/>
                  <a:pt x="760" y="1928"/>
                  <a:pt x="763" y="1927"/>
                </a:cubicBezTo>
                <a:cubicBezTo>
                  <a:pt x="767" y="1935"/>
                  <a:pt x="767" y="1935"/>
                  <a:pt x="767" y="1935"/>
                </a:cubicBezTo>
                <a:cubicBezTo>
                  <a:pt x="766" y="1936"/>
                  <a:pt x="766" y="1936"/>
                  <a:pt x="766" y="1936"/>
                </a:cubicBezTo>
                <a:close/>
                <a:moveTo>
                  <a:pt x="757" y="1914"/>
                </a:moveTo>
                <a:cubicBezTo>
                  <a:pt x="743" y="1913"/>
                  <a:pt x="743" y="1913"/>
                  <a:pt x="743" y="1913"/>
                </a:cubicBezTo>
                <a:cubicBezTo>
                  <a:pt x="743" y="1911"/>
                  <a:pt x="743" y="1908"/>
                  <a:pt x="742" y="1906"/>
                </a:cubicBezTo>
                <a:cubicBezTo>
                  <a:pt x="766" y="1908"/>
                  <a:pt x="766" y="1908"/>
                  <a:pt x="766" y="1908"/>
                </a:cubicBezTo>
                <a:cubicBezTo>
                  <a:pt x="764" y="1910"/>
                  <a:pt x="761" y="1912"/>
                  <a:pt x="757" y="1914"/>
                </a:cubicBezTo>
                <a:close/>
                <a:moveTo>
                  <a:pt x="742" y="1903"/>
                </a:moveTo>
                <a:cubicBezTo>
                  <a:pt x="742" y="1902"/>
                  <a:pt x="741" y="1900"/>
                  <a:pt x="741" y="1898"/>
                </a:cubicBezTo>
                <a:cubicBezTo>
                  <a:pt x="771" y="1901"/>
                  <a:pt x="771" y="1901"/>
                  <a:pt x="771" y="1901"/>
                </a:cubicBezTo>
                <a:cubicBezTo>
                  <a:pt x="770" y="1902"/>
                  <a:pt x="769" y="1904"/>
                  <a:pt x="768" y="1905"/>
                </a:cubicBezTo>
                <a:lnTo>
                  <a:pt x="742" y="1903"/>
                </a:lnTo>
                <a:close/>
                <a:moveTo>
                  <a:pt x="741" y="1896"/>
                </a:moveTo>
                <a:cubicBezTo>
                  <a:pt x="741" y="1894"/>
                  <a:pt x="741" y="1892"/>
                  <a:pt x="741" y="1890"/>
                </a:cubicBezTo>
                <a:cubicBezTo>
                  <a:pt x="772" y="1892"/>
                  <a:pt x="772" y="1892"/>
                  <a:pt x="772" y="1892"/>
                </a:cubicBezTo>
                <a:cubicBezTo>
                  <a:pt x="772" y="1894"/>
                  <a:pt x="772" y="1896"/>
                  <a:pt x="772" y="1898"/>
                </a:cubicBezTo>
                <a:lnTo>
                  <a:pt x="741" y="1896"/>
                </a:lnTo>
                <a:close/>
                <a:moveTo>
                  <a:pt x="741" y="1887"/>
                </a:moveTo>
                <a:cubicBezTo>
                  <a:pt x="742" y="1885"/>
                  <a:pt x="742" y="1883"/>
                  <a:pt x="743" y="1881"/>
                </a:cubicBezTo>
                <a:cubicBezTo>
                  <a:pt x="772" y="1883"/>
                  <a:pt x="772" y="1883"/>
                  <a:pt x="772" y="1883"/>
                </a:cubicBezTo>
                <a:cubicBezTo>
                  <a:pt x="772" y="1886"/>
                  <a:pt x="772" y="1888"/>
                  <a:pt x="772" y="1890"/>
                </a:cubicBezTo>
                <a:lnTo>
                  <a:pt x="741" y="1887"/>
                </a:lnTo>
                <a:close/>
                <a:moveTo>
                  <a:pt x="744" y="1878"/>
                </a:moveTo>
                <a:cubicBezTo>
                  <a:pt x="745" y="1877"/>
                  <a:pt x="746" y="1875"/>
                  <a:pt x="747" y="1873"/>
                </a:cubicBezTo>
                <a:cubicBezTo>
                  <a:pt x="772" y="1876"/>
                  <a:pt x="772" y="1876"/>
                  <a:pt x="772" y="1876"/>
                </a:cubicBezTo>
                <a:cubicBezTo>
                  <a:pt x="772" y="1877"/>
                  <a:pt x="772" y="1879"/>
                  <a:pt x="772" y="1881"/>
                </a:cubicBezTo>
                <a:lnTo>
                  <a:pt x="744" y="1878"/>
                </a:lnTo>
                <a:close/>
                <a:moveTo>
                  <a:pt x="772" y="1865"/>
                </a:moveTo>
                <a:cubicBezTo>
                  <a:pt x="759" y="1864"/>
                  <a:pt x="759" y="1864"/>
                  <a:pt x="759" y="1864"/>
                </a:cubicBezTo>
                <a:cubicBezTo>
                  <a:pt x="763" y="1862"/>
                  <a:pt x="768" y="1860"/>
                  <a:pt x="772" y="1858"/>
                </a:cubicBezTo>
                <a:cubicBezTo>
                  <a:pt x="772" y="1860"/>
                  <a:pt x="772" y="1863"/>
                  <a:pt x="772" y="1865"/>
                </a:cubicBezTo>
                <a:close/>
                <a:moveTo>
                  <a:pt x="772" y="1868"/>
                </a:moveTo>
                <a:cubicBezTo>
                  <a:pt x="772" y="1870"/>
                  <a:pt x="772" y="1871"/>
                  <a:pt x="772" y="1873"/>
                </a:cubicBezTo>
                <a:cubicBezTo>
                  <a:pt x="749" y="1871"/>
                  <a:pt x="749" y="1871"/>
                  <a:pt x="749" y="1871"/>
                </a:cubicBezTo>
                <a:cubicBezTo>
                  <a:pt x="751" y="1869"/>
                  <a:pt x="753" y="1868"/>
                  <a:pt x="755" y="1867"/>
                </a:cubicBezTo>
                <a:lnTo>
                  <a:pt x="772" y="1868"/>
                </a:lnTo>
                <a:close/>
                <a:moveTo>
                  <a:pt x="754" y="1816"/>
                </a:moveTo>
                <a:cubicBezTo>
                  <a:pt x="754" y="1816"/>
                  <a:pt x="753" y="1816"/>
                  <a:pt x="753" y="1816"/>
                </a:cubicBezTo>
                <a:cubicBezTo>
                  <a:pt x="753" y="1816"/>
                  <a:pt x="753" y="1811"/>
                  <a:pt x="753" y="1810"/>
                </a:cubicBezTo>
                <a:cubicBezTo>
                  <a:pt x="755" y="1810"/>
                  <a:pt x="756" y="1810"/>
                  <a:pt x="757" y="1809"/>
                </a:cubicBezTo>
                <a:cubicBezTo>
                  <a:pt x="756" y="1812"/>
                  <a:pt x="755" y="1814"/>
                  <a:pt x="754" y="1816"/>
                </a:cubicBezTo>
                <a:close/>
                <a:moveTo>
                  <a:pt x="654" y="1915"/>
                </a:moveTo>
                <a:cubicBezTo>
                  <a:pt x="651" y="1919"/>
                  <a:pt x="649" y="1922"/>
                  <a:pt x="647" y="1926"/>
                </a:cubicBezTo>
                <a:cubicBezTo>
                  <a:pt x="646" y="1928"/>
                  <a:pt x="647" y="1930"/>
                  <a:pt x="648" y="1931"/>
                </a:cubicBezTo>
                <a:cubicBezTo>
                  <a:pt x="631" y="1933"/>
                  <a:pt x="631" y="1933"/>
                  <a:pt x="631" y="1933"/>
                </a:cubicBezTo>
                <a:cubicBezTo>
                  <a:pt x="630" y="1932"/>
                  <a:pt x="630" y="1932"/>
                  <a:pt x="630" y="1931"/>
                </a:cubicBezTo>
                <a:cubicBezTo>
                  <a:pt x="630" y="1912"/>
                  <a:pt x="630" y="1912"/>
                  <a:pt x="630" y="1912"/>
                </a:cubicBezTo>
                <a:cubicBezTo>
                  <a:pt x="632" y="1912"/>
                  <a:pt x="634" y="1912"/>
                  <a:pt x="636" y="1912"/>
                </a:cubicBezTo>
                <a:cubicBezTo>
                  <a:pt x="643" y="1913"/>
                  <a:pt x="648" y="1915"/>
                  <a:pt x="654" y="1915"/>
                </a:cubicBezTo>
                <a:close/>
                <a:moveTo>
                  <a:pt x="630" y="1896"/>
                </a:moveTo>
                <a:cubicBezTo>
                  <a:pt x="630" y="1897"/>
                  <a:pt x="629" y="1900"/>
                  <a:pt x="629" y="1900"/>
                </a:cubicBezTo>
                <a:cubicBezTo>
                  <a:pt x="626" y="1900"/>
                  <a:pt x="623" y="1901"/>
                  <a:pt x="620" y="1902"/>
                </a:cubicBezTo>
                <a:cubicBezTo>
                  <a:pt x="621" y="1900"/>
                  <a:pt x="622" y="1898"/>
                  <a:pt x="623" y="1896"/>
                </a:cubicBezTo>
                <a:cubicBezTo>
                  <a:pt x="624" y="1896"/>
                  <a:pt x="629" y="1896"/>
                  <a:pt x="630" y="1896"/>
                </a:cubicBezTo>
                <a:close/>
                <a:moveTo>
                  <a:pt x="618" y="1882"/>
                </a:moveTo>
                <a:cubicBezTo>
                  <a:pt x="617" y="1884"/>
                  <a:pt x="615" y="1887"/>
                  <a:pt x="614" y="1890"/>
                </a:cubicBezTo>
                <a:cubicBezTo>
                  <a:pt x="614" y="1889"/>
                  <a:pt x="613" y="1888"/>
                  <a:pt x="612" y="1888"/>
                </a:cubicBezTo>
                <a:cubicBezTo>
                  <a:pt x="610" y="1888"/>
                  <a:pt x="608" y="1888"/>
                  <a:pt x="606" y="1889"/>
                </a:cubicBezTo>
                <a:cubicBezTo>
                  <a:pt x="605" y="1888"/>
                  <a:pt x="605" y="1886"/>
                  <a:pt x="605" y="1885"/>
                </a:cubicBezTo>
                <a:cubicBezTo>
                  <a:pt x="605" y="1885"/>
                  <a:pt x="609" y="1884"/>
                  <a:pt x="611" y="1883"/>
                </a:cubicBezTo>
                <a:cubicBezTo>
                  <a:pt x="612" y="1882"/>
                  <a:pt x="611" y="1879"/>
                  <a:pt x="609" y="1879"/>
                </a:cubicBezTo>
                <a:cubicBezTo>
                  <a:pt x="608" y="1878"/>
                  <a:pt x="604" y="1880"/>
                  <a:pt x="604" y="1880"/>
                </a:cubicBezTo>
                <a:cubicBezTo>
                  <a:pt x="603" y="1878"/>
                  <a:pt x="603" y="1876"/>
                  <a:pt x="602" y="1874"/>
                </a:cubicBezTo>
                <a:cubicBezTo>
                  <a:pt x="609" y="1875"/>
                  <a:pt x="615" y="1877"/>
                  <a:pt x="621" y="1879"/>
                </a:cubicBezTo>
                <a:cubicBezTo>
                  <a:pt x="619" y="1880"/>
                  <a:pt x="618" y="1881"/>
                  <a:pt x="618" y="1882"/>
                </a:cubicBezTo>
                <a:close/>
                <a:moveTo>
                  <a:pt x="604" y="1945"/>
                </a:moveTo>
                <a:cubicBezTo>
                  <a:pt x="604" y="1945"/>
                  <a:pt x="607" y="1946"/>
                  <a:pt x="609" y="1947"/>
                </a:cubicBezTo>
                <a:cubicBezTo>
                  <a:pt x="613" y="1948"/>
                  <a:pt x="615" y="1941"/>
                  <a:pt x="611" y="1940"/>
                </a:cubicBezTo>
                <a:cubicBezTo>
                  <a:pt x="609" y="1939"/>
                  <a:pt x="607" y="1939"/>
                  <a:pt x="605" y="1938"/>
                </a:cubicBezTo>
                <a:cubicBezTo>
                  <a:pt x="605" y="1937"/>
                  <a:pt x="606" y="1936"/>
                  <a:pt x="606" y="1935"/>
                </a:cubicBezTo>
                <a:cubicBezTo>
                  <a:pt x="608" y="1936"/>
                  <a:pt x="610" y="1936"/>
                  <a:pt x="611" y="1936"/>
                </a:cubicBezTo>
                <a:cubicBezTo>
                  <a:pt x="612" y="1936"/>
                  <a:pt x="613" y="1936"/>
                  <a:pt x="614" y="1935"/>
                </a:cubicBezTo>
                <a:cubicBezTo>
                  <a:pt x="623" y="1936"/>
                  <a:pt x="623" y="1936"/>
                  <a:pt x="623" y="1936"/>
                </a:cubicBezTo>
                <a:cubicBezTo>
                  <a:pt x="623" y="1938"/>
                  <a:pt x="624" y="1939"/>
                  <a:pt x="626" y="1939"/>
                </a:cubicBezTo>
                <a:cubicBezTo>
                  <a:pt x="623" y="1952"/>
                  <a:pt x="623" y="1952"/>
                  <a:pt x="623" y="1952"/>
                </a:cubicBezTo>
                <a:cubicBezTo>
                  <a:pt x="621" y="1952"/>
                  <a:pt x="620" y="1954"/>
                  <a:pt x="619" y="1955"/>
                </a:cubicBezTo>
                <a:cubicBezTo>
                  <a:pt x="610" y="1954"/>
                  <a:pt x="610" y="1954"/>
                  <a:pt x="610" y="1954"/>
                </a:cubicBezTo>
                <a:cubicBezTo>
                  <a:pt x="610" y="1952"/>
                  <a:pt x="609" y="1951"/>
                  <a:pt x="608" y="1951"/>
                </a:cubicBezTo>
                <a:cubicBezTo>
                  <a:pt x="606" y="1950"/>
                  <a:pt x="605" y="1949"/>
                  <a:pt x="603" y="1949"/>
                </a:cubicBezTo>
                <a:cubicBezTo>
                  <a:pt x="603" y="1948"/>
                  <a:pt x="603" y="1946"/>
                  <a:pt x="604" y="1945"/>
                </a:cubicBezTo>
                <a:close/>
                <a:moveTo>
                  <a:pt x="624" y="1961"/>
                </a:moveTo>
                <a:cubicBezTo>
                  <a:pt x="639" y="2005"/>
                  <a:pt x="639" y="2005"/>
                  <a:pt x="639" y="2005"/>
                </a:cubicBezTo>
                <a:cubicBezTo>
                  <a:pt x="638" y="2005"/>
                  <a:pt x="638" y="2005"/>
                  <a:pt x="638" y="2005"/>
                </a:cubicBezTo>
                <a:cubicBezTo>
                  <a:pt x="619" y="1987"/>
                  <a:pt x="619" y="1987"/>
                  <a:pt x="619" y="1987"/>
                </a:cubicBezTo>
                <a:cubicBezTo>
                  <a:pt x="620" y="1986"/>
                  <a:pt x="620" y="1986"/>
                  <a:pt x="620" y="1985"/>
                </a:cubicBezTo>
                <a:cubicBezTo>
                  <a:pt x="620" y="1984"/>
                  <a:pt x="620" y="1983"/>
                  <a:pt x="619" y="1982"/>
                </a:cubicBezTo>
                <a:lnTo>
                  <a:pt x="624" y="1961"/>
                </a:lnTo>
                <a:close/>
                <a:moveTo>
                  <a:pt x="637" y="2006"/>
                </a:moveTo>
                <a:cubicBezTo>
                  <a:pt x="637" y="2006"/>
                  <a:pt x="637" y="2006"/>
                  <a:pt x="637" y="2006"/>
                </a:cubicBezTo>
                <a:cubicBezTo>
                  <a:pt x="613" y="2008"/>
                  <a:pt x="613" y="2008"/>
                  <a:pt x="613" y="2008"/>
                </a:cubicBezTo>
                <a:cubicBezTo>
                  <a:pt x="613" y="2008"/>
                  <a:pt x="613" y="2008"/>
                  <a:pt x="613" y="2008"/>
                </a:cubicBezTo>
                <a:cubicBezTo>
                  <a:pt x="613" y="2007"/>
                  <a:pt x="612" y="2005"/>
                  <a:pt x="611" y="2004"/>
                </a:cubicBezTo>
                <a:cubicBezTo>
                  <a:pt x="617" y="1989"/>
                  <a:pt x="617" y="1989"/>
                  <a:pt x="617" y="1989"/>
                </a:cubicBezTo>
                <a:cubicBezTo>
                  <a:pt x="617" y="1989"/>
                  <a:pt x="618" y="1989"/>
                  <a:pt x="618" y="1988"/>
                </a:cubicBezTo>
                <a:lnTo>
                  <a:pt x="637" y="2006"/>
                </a:lnTo>
                <a:close/>
                <a:moveTo>
                  <a:pt x="685" y="2027"/>
                </a:moveTo>
                <a:cubicBezTo>
                  <a:pt x="645" y="2010"/>
                  <a:pt x="645" y="2010"/>
                  <a:pt x="645" y="2010"/>
                </a:cubicBezTo>
                <a:cubicBezTo>
                  <a:pt x="645" y="2010"/>
                  <a:pt x="645" y="2009"/>
                  <a:pt x="645" y="2009"/>
                </a:cubicBezTo>
                <a:cubicBezTo>
                  <a:pt x="645" y="2007"/>
                  <a:pt x="644" y="2006"/>
                  <a:pt x="644" y="2006"/>
                </a:cubicBezTo>
                <a:cubicBezTo>
                  <a:pt x="668" y="1977"/>
                  <a:pt x="668" y="1977"/>
                  <a:pt x="668" y="1977"/>
                </a:cubicBezTo>
                <a:cubicBezTo>
                  <a:pt x="669" y="1977"/>
                  <a:pt x="669" y="1977"/>
                  <a:pt x="670" y="1977"/>
                </a:cubicBezTo>
                <a:cubicBezTo>
                  <a:pt x="671" y="1977"/>
                  <a:pt x="672" y="1976"/>
                  <a:pt x="673" y="1975"/>
                </a:cubicBezTo>
                <a:cubicBezTo>
                  <a:pt x="708" y="1994"/>
                  <a:pt x="708" y="1994"/>
                  <a:pt x="708" y="1994"/>
                </a:cubicBezTo>
                <a:cubicBezTo>
                  <a:pt x="708" y="1994"/>
                  <a:pt x="708" y="1994"/>
                  <a:pt x="708" y="1995"/>
                </a:cubicBezTo>
                <a:cubicBezTo>
                  <a:pt x="708" y="1996"/>
                  <a:pt x="708" y="1997"/>
                  <a:pt x="709" y="1997"/>
                </a:cubicBezTo>
                <a:cubicBezTo>
                  <a:pt x="689" y="2026"/>
                  <a:pt x="689" y="2026"/>
                  <a:pt x="689" y="2026"/>
                </a:cubicBezTo>
                <a:cubicBezTo>
                  <a:pt x="689" y="2025"/>
                  <a:pt x="689" y="2025"/>
                  <a:pt x="688" y="2025"/>
                </a:cubicBezTo>
                <a:cubicBezTo>
                  <a:pt x="687" y="2025"/>
                  <a:pt x="686" y="2026"/>
                  <a:pt x="685" y="2027"/>
                </a:cubicBezTo>
                <a:close/>
                <a:moveTo>
                  <a:pt x="709" y="1992"/>
                </a:moveTo>
                <a:cubicBezTo>
                  <a:pt x="674" y="1973"/>
                  <a:pt x="674" y="1973"/>
                  <a:pt x="674" y="1973"/>
                </a:cubicBezTo>
                <a:cubicBezTo>
                  <a:pt x="674" y="1973"/>
                  <a:pt x="674" y="1973"/>
                  <a:pt x="674" y="1973"/>
                </a:cubicBezTo>
                <a:cubicBezTo>
                  <a:pt x="674" y="1972"/>
                  <a:pt x="674" y="1972"/>
                  <a:pt x="674" y="1972"/>
                </a:cubicBezTo>
                <a:cubicBezTo>
                  <a:pt x="722" y="1963"/>
                  <a:pt x="722" y="1963"/>
                  <a:pt x="722" y="1963"/>
                </a:cubicBezTo>
                <a:cubicBezTo>
                  <a:pt x="723" y="1964"/>
                  <a:pt x="724" y="1965"/>
                  <a:pt x="726" y="1965"/>
                </a:cubicBezTo>
                <a:cubicBezTo>
                  <a:pt x="726" y="1965"/>
                  <a:pt x="726" y="1965"/>
                  <a:pt x="726" y="1965"/>
                </a:cubicBezTo>
                <a:cubicBezTo>
                  <a:pt x="730" y="1971"/>
                  <a:pt x="730" y="1971"/>
                  <a:pt x="730" y="1971"/>
                </a:cubicBezTo>
                <a:cubicBezTo>
                  <a:pt x="730" y="1972"/>
                  <a:pt x="729" y="1973"/>
                  <a:pt x="729" y="1974"/>
                </a:cubicBezTo>
                <a:cubicBezTo>
                  <a:pt x="729" y="1974"/>
                  <a:pt x="729" y="1974"/>
                  <a:pt x="730" y="1975"/>
                </a:cubicBezTo>
                <a:cubicBezTo>
                  <a:pt x="715" y="1992"/>
                  <a:pt x="715" y="1992"/>
                  <a:pt x="715" y="1992"/>
                </a:cubicBezTo>
                <a:cubicBezTo>
                  <a:pt x="714" y="1991"/>
                  <a:pt x="713" y="1990"/>
                  <a:pt x="712" y="1990"/>
                </a:cubicBezTo>
                <a:cubicBezTo>
                  <a:pt x="711" y="1990"/>
                  <a:pt x="709" y="1991"/>
                  <a:pt x="709" y="1992"/>
                </a:cubicBezTo>
                <a:close/>
                <a:moveTo>
                  <a:pt x="731" y="1977"/>
                </a:moveTo>
                <a:cubicBezTo>
                  <a:pt x="731" y="1977"/>
                  <a:pt x="732" y="1978"/>
                  <a:pt x="734" y="1978"/>
                </a:cubicBezTo>
                <a:cubicBezTo>
                  <a:pt x="734" y="1978"/>
                  <a:pt x="735" y="1978"/>
                  <a:pt x="736" y="1977"/>
                </a:cubicBezTo>
                <a:cubicBezTo>
                  <a:pt x="746" y="1987"/>
                  <a:pt x="746" y="1987"/>
                  <a:pt x="746" y="1987"/>
                </a:cubicBezTo>
                <a:cubicBezTo>
                  <a:pt x="746" y="1987"/>
                  <a:pt x="746" y="1987"/>
                  <a:pt x="746" y="1987"/>
                </a:cubicBezTo>
                <a:cubicBezTo>
                  <a:pt x="717" y="1993"/>
                  <a:pt x="717" y="1993"/>
                  <a:pt x="717" y="1993"/>
                </a:cubicBezTo>
                <a:lnTo>
                  <a:pt x="731" y="1977"/>
                </a:lnTo>
                <a:close/>
                <a:moveTo>
                  <a:pt x="746" y="1989"/>
                </a:moveTo>
                <a:cubicBezTo>
                  <a:pt x="746" y="1991"/>
                  <a:pt x="748" y="1993"/>
                  <a:pt x="750" y="1993"/>
                </a:cubicBezTo>
                <a:cubicBezTo>
                  <a:pt x="751" y="1993"/>
                  <a:pt x="751" y="1993"/>
                  <a:pt x="752" y="1993"/>
                </a:cubicBezTo>
                <a:cubicBezTo>
                  <a:pt x="760" y="2000"/>
                  <a:pt x="760" y="2000"/>
                  <a:pt x="760" y="2000"/>
                </a:cubicBezTo>
                <a:cubicBezTo>
                  <a:pt x="760" y="2000"/>
                  <a:pt x="759" y="2001"/>
                  <a:pt x="759" y="2001"/>
                </a:cubicBezTo>
                <a:cubicBezTo>
                  <a:pt x="721" y="1994"/>
                  <a:pt x="721" y="1994"/>
                  <a:pt x="721" y="1994"/>
                </a:cubicBezTo>
                <a:lnTo>
                  <a:pt x="746" y="1989"/>
                </a:lnTo>
                <a:close/>
                <a:moveTo>
                  <a:pt x="753" y="1991"/>
                </a:moveTo>
                <a:cubicBezTo>
                  <a:pt x="754" y="1991"/>
                  <a:pt x="754" y="1990"/>
                  <a:pt x="754" y="1989"/>
                </a:cubicBezTo>
                <a:cubicBezTo>
                  <a:pt x="754" y="1988"/>
                  <a:pt x="754" y="1987"/>
                  <a:pt x="754" y="1987"/>
                </a:cubicBezTo>
                <a:cubicBezTo>
                  <a:pt x="758" y="1981"/>
                  <a:pt x="758" y="1981"/>
                  <a:pt x="758" y="1981"/>
                </a:cubicBezTo>
                <a:cubicBezTo>
                  <a:pt x="763" y="1985"/>
                  <a:pt x="767" y="1989"/>
                  <a:pt x="772" y="1992"/>
                </a:cubicBezTo>
                <a:cubicBezTo>
                  <a:pt x="766" y="2000"/>
                  <a:pt x="766" y="2000"/>
                  <a:pt x="766" y="2000"/>
                </a:cubicBezTo>
                <a:cubicBezTo>
                  <a:pt x="765" y="1999"/>
                  <a:pt x="764" y="1999"/>
                  <a:pt x="763" y="1999"/>
                </a:cubicBezTo>
                <a:cubicBezTo>
                  <a:pt x="763" y="1999"/>
                  <a:pt x="762" y="1999"/>
                  <a:pt x="762" y="1999"/>
                </a:cubicBezTo>
                <a:lnTo>
                  <a:pt x="753" y="1991"/>
                </a:lnTo>
                <a:close/>
                <a:moveTo>
                  <a:pt x="767" y="2001"/>
                </a:moveTo>
                <a:cubicBezTo>
                  <a:pt x="773" y="1994"/>
                  <a:pt x="773" y="1994"/>
                  <a:pt x="773" y="1994"/>
                </a:cubicBezTo>
                <a:cubicBezTo>
                  <a:pt x="777" y="1996"/>
                  <a:pt x="781" y="1999"/>
                  <a:pt x="785" y="2002"/>
                </a:cubicBezTo>
                <a:cubicBezTo>
                  <a:pt x="780" y="2011"/>
                  <a:pt x="780" y="2011"/>
                  <a:pt x="780" y="2011"/>
                </a:cubicBezTo>
                <a:cubicBezTo>
                  <a:pt x="779" y="2010"/>
                  <a:pt x="779" y="2010"/>
                  <a:pt x="778" y="2010"/>
                </a:cubicBezTo>
                <a:cubicBezTo>
                  <a:pt x="777" y="2010"/>
                  <a:pt x="776" y="2011"/>
                  <a:pt x="775" y="2011"/>
                </a:cubicBezTo>
                <a:cubicBezTo>
                  <a:pt x="766" y="2006"/>
                  <a:pt x="766" y="2006"/>
                  <a:pt x="766" y="2006"/>
                </a:cubicBezTo>
                <a:cubicBezTo>
                  <a:pt x="767" y="2005"/>
                  <a:pt x="767" y="2004"/>
                  <a:pt x="767" y="2003"/>
                </a:cubicBezTo>
                <a:cubicBezTo>
                  <a:pt x="767" y="2003"/>
                  <a:pt x="767" y="2002"/>
                  <a:pt x="767" y="2001"/>
                </a:cubicBezTo>
                <a:close/>
                <a:moveTo>
                  <a:pt x="778" y="2019"/>
                </a:moveTo>
                <a:cubicBezTo>
                  <a:pt x="778" y="2019"/>
                  <a:pt x="778" y="2019"/>
                  <a:pt x="778" y="2019"/>
                </a:cubicBezTo>
                <a:cubicBezTo>
                  <a:pt x="784" y="2057"/>
                  <a:pt x="784" y="2057"/>
                  <a:pt x="784" y="2057"/>
                </a:cubicBezTo>
                <a:cubicBezTo>
                  <a:pt x="780" y="2058"/>
                  <a:pt x="776" y="2060"/>
                  <a:pt x="773" y="2062"/>
                </a:cubicBezTo>
                <a:cubicBezTo>
                  <a:pt x="778" y="2019"/>
                  <a:pt x="778" y="2019"/>
                  <a:pt x="778" y="2019"/>
                </a:cubicBezTo>
                <a:cubicBezTo>
                  <a:pt x="778" y="2019"/>
                  <a:pt x="778" y="2019"/>
                  <a:pt x="778" y="2019"/>
                </a:cubicBezTo>
                <a:close/>
                <a:moveTo>
                  <a:pt x="780" y="2018"/>
                </a:moveTo>
                <a:cubicBezTo>
                  <a:pt x="791" y="2023"/>
                  <a:pt x="791" y="2023"/>
                  <a:pt x="791" y="2023"/>
                </a:cubicBezTo>
                <a:cubicBezTo>
                  <a:pt x="790" y="2024"/>
                  <a:pt x="790" y="2024"/>
                  <a:pt x="790" y="2025"/>
                </a:cubicBezTo>
                <a:cubicBezTo>
                  <a:pt x="790" y="2026"/>
                  <a:pt x="791" y="2028"/>
                  <a:pt x="792" y="2028"/>
                </a:cubicBezTo>
                <a:cubicBezTo>
                  <a:pt x="786" y="2056"/>
                  <a:pt x="786" y="2056"/>
                  <a:pt x="786" y="2056"/>
                </a:cubicBezTo>
                <a:cubicBezTo>
                  <a:pt x="786" y="2056"/>
                  <a:pt x="786" y="2056"/>
                  <a:pt x="786" y="2056"/>
                </a:cubicBezTo>
                <a:lnTo>
                  <a:pt x="780" y="2018"/>
                </a:lnTo>
                <a:close/>
                <a:moveTo>
                  <a:pt x="794" y="2029"/>
                </a:moveTo>
                <a:cubicBezTo>
                  <a:pt x="794" y="2029"/>
                  <a:pt x="795" y="2029"/>
                  <a:pt x="795" y="2029"/>
                </a:cubicBezTo>
                <a:cubicBezTo>
                  <a:pt x="795" y="2029"/>
                  <a:pt x="795" y="2029"/>
                  <a:pt x="795" y="2029"/>
                </a:cubicBezTo>
                <a:cubicBezTo>
                  <a:pt x="801" y="2053"/>
                  <a:pt x="801" y="2053"/>
                  <a:pt x="801" y="2053"/>
                </a:cubicBezTo>
                <a:cubicBezTo>
                  <a:pt x="797" y="2053"/>
                  <a:pt x="793" y="2054"/>
                  <a:pt x="789" y="2056"/>
                </a:cubicBezTo>
                <a:lnTo>
                  <a:pt x="794" y="2029"/>
                </a:lnTo>
                <a:close/>
                <a:moveTo>
                  <a:pt x="797" y="2028"/>
                </a:moveTo>
                <a:cubicBezTo>
                  <a:pt x="798" y="2028"/>
                  <a:pt x="798" y="2028"/>
                  <a:pt x="798" y="2027"/>
                </a:cubicBezTo>
                <a:cubicBezTo>
                  <a:pt x="811" y="2030"/>
                  <a:pt x="811" y="2030"/>
                  <a:pt x="811" y="2030"/>
                </a:cubicBezTo>
                <a:cubicBezTo>
                  <a:pt x="811" y="2032"/>
                  <a:pt x="812" y="2033"/>
                  <a:pt x="813" y="2034"/>
                </a:cubicBezTo>
                <a:cubicBezTo>
                  <a:pt x="805" y="2052"/>
                  <a:pt x="805" y="2052"/>
                  <a:pt x="805" y="2052"/>
                </a:cubicBezTo>
                <a:cubicBezTo>
                  <a:pt x="804" y="2052"/>
                  <a:pt x="804" y="2052"/>
                  <a:pt x="804" y="2052"/>
                </a:cubicBezTo>
                <a:cubicBezTo>
                  <a:pt x="803" y="2052"/>
                  <a:pt x="803" y="2052"/>
                  <a:pt x="803" y="2052"/>
                </a:cubicBezTo>
                <a:lnTo>
                  <a:pt x="797" y="2028"/>
                </a:lnTo>
                <a:close/>
                <a:moveTo>
                  <a:pt x="816" y="2034"/>
                </a:moveTo>
                <a:cubicBezTo>
                  <a:pt x="816" y="2034"/>
                  <a:pt x="816" y="2034"/>
                  <a:pt x="816" y="2034"/>
                </a:cubicBezTo>
                <a:cubicBezTo>
                  <a:pt x="820" y="2052"/>
                  <a:pt x="820" y="2052"/>
                  <a:pt x="820" y="2052"/>
                </a:cubicBezTo>
                <a:cubicBezTo>
                  <a:pt x="816" y="2051"/>
                  <a:pt x="811" y="2051"/>
                  <a:pt x="807" y="2052"/>
                </a:cubicBezTo>
                <a:lnTo>
                  <a:pt x="816" y="2034"/>
                </a:lnTo>
                <a:close/>
                <a:moveTo>
                  <a:pt x="833" y="2040"/>
                </a:moveTo>
                <a:cubicBezTo>
                  <a:pt x="833" y="2040"/>
                  <a:pt x="833" y="2040"/>
                  <a:pt x="833" y="2040"/>
                </a:cubicBezTo>
                <a:cubicBezTo>
                  <a:pt x="834" y="2040"/>
                  <a:pt x="834" y="2040"/>
                  <a:pt x="835" y="2040"/>
                </a:cubicBezTo>
                <a:cubicBezTo>
                  <a:pt x="841" y="2055"/>
                  <a:pt x="841" y="2055"/>
                  <a:pt x="841" y="2055"/>
                </a:cubicBezTo>
                <a:cubicBezTo>
                  <a:pt x="837" y="2054"/>
                  <a:pt x="832" y="2053"/>
                  <a:pt x="827" y="2053"/>
                </a:cubicBezTo>
                <a:lnTo>
                  <a:pt x="833" y="2040"/>
                </a:lnTo>
                <a:close/>
                <a:moveTo>
                  <a:pt x="837" y="2039"/>
                </a:moveTo>
                <a:cubicBezTo>
                  <a:pt x="837" y="2038"/>
                  <a:pt x="837" y="2038"/>
                  <a:pt x="837" y="2037"/>
                </a:cubicBezTo>
                <a:cubicBezTo>
                  <a:pt x="851" y="2039"/>
                  <a:pt x="851" y="2039"/>
                  <a:pt x="851" y="2039"/>
                </a:cubicBezTo>
                <a:cubicBezTo>
                  <a:pt x="851" y="2041"/>
                  <a:pt x="852" y="2042"/>
                  <a:pt x="853" y="2043"/>
                </a:cubicBezTo>
                <a:cubicBezTo>
                  <a:pt x="846" y="2057"/>
                  <a:pt x="846" y="2057"/>
                  <a:pt x="846" y="2057"/>
                </a:cubicBezTo>
                <a:cubicBezTo>
                  <a:pt x="845" y="2057"/>
                  <a:pt x="845" y="2056"/>
                  <a:pt x="844" y="2056"/>
                </a:cubicBezTo>
                <a:lnTo>
                  <a:pt x="837" y="2039"/>
                </a:lnTo>
                <a:close/>
                <a:moveTo>
                  <a:pt x="811" y="1972"/>
                </a:moveTo>
                <a:cubicBezTo>
                  <a:pt x="810" y="1972"/>
                  <a:pt x="809" y="1972"/>
                  <a:pt x="808" y="1973"/>
                </a:cubicBezTo>
                <a:cubicBezTo>
                  <a:pt x="798" y="1966"/>
                  <a:pt x="798" y="1966"/>
                  <a:pt x="798" y="1966"/>
                </a:cubicBezTo>
                <a:cubicBezTo>
                  <a:pt x="798" y="1965"/>
                  <a:pt x="799" y="1964"/>
                  <a:pt x="799" y="1963"/>
                </a:cubicBezTo>
                <a:cubicBezTo>
                  <a:pt x="799" y="1963"/>
                  <a:pt x="798" y="1962"/>
                  <a:pt x="798" y="1961"/>
                </a:cubicBezTo>
                <a:cubicBezTo>
                  <a:pt x="843" y="1929"/>
                  <a:pt x="843" y="1929"/>
                  <a:pt x="843" y="1929"/>
                </a:cubicBezTo>
                <a:cubicBezTo>
                  <a:pt x="843" y="1930"/>
                  <a:pt x="844" y="1931"/>
                  <a:pt x="844" y="1932"/>
                </a:cubicBezTo>
                <a:cubicBezTo>
                  <a:pt x="813" y="1972"/>
                  <a:pt x="813" y="1972"/>
                  <a:pt x="813" y="1972"/>
                </a:cubicBezTo>
                <a:cubicBezTo>
                  <a:pt x="812" y="1972"/>
                  <a:pt x="812" y="1972"/>
                  <a:pt x="811" y="1972"/>
                </a:cubicBezTo>
                <a:close/>
                <a:moveTo>
                  <a:pt x="797" y="1960"/>
                </a:moveTo>
                <a:cubicBezTo>
                  <a:pt x="796" y="1959"/>
                  <a:pt x="795" y="1959"/>
                  <a:pt x="794" y="1959"/>
                </a:cubicBezTo>
                <a:cubicBezTo>
                  <a:pt x="793" y="1959"/>
                  <a:pt x="792" y="1959"/>
                  <a:pt x="792" y="1960"/>
                </a:cubicBezTo>
                <a:cubicBezTo>
                  <a:pt x="785" y="1954"/>
                  <a:pt x="785" y="1954"/>
                  <a:pt x="785" y="1954"/>
                </a:cubicBezTo>
                <a:cubicBezTo>
                  <a:pt x="786" y="1953"/>
                  <a:pt x="786" y="1952"/>
                  <a:pt x="786" y="1951"/>
                </a:cubicBezTo>
                <a:cubicBezTo>
                  <a:pt x="786" y="1950"/>
                  <a:pt x="786" y="1950"/>
                  <a:pt x="786" y="1949"/>
                </a:cubicBezTo>
                <a:cubicBezTo>
                  <a:pt x="841" y="1920"/>
                  <a:pt x="841" y="1920"/>
                  <a:pt x="841" y="1920"/>
                </a:cubicBezTo>
                <a:cubicBezTo>
                  <a:pt x="842" y="1922"/>
                  <a:pt x="842" y="1925"/>
                  <a:pt x="843" y="1927"/>
                </a:cubicBezTo>
                <a:lnTo>
                  <a:pt x="797" y="1960"/>
                </a:lnTo>
                <a:close/>
                <a:moveTo>
                  <a:pt x="784" y="1947"/>
                </a:moveTo>
                <a:cubicBezTo>
                  <a:pt x="784" y="1947"/>
                  <a:pt x="783" y="1946"/>
                  <a:pt x="782" y="1946"/>
                </a:cubicBezTo>
                <a:cubicBezTo>
                  <a:pt x="781" y="1946"/>
                  <a:pt x="780" y="1947"/>
                  <a:pt x="779" y="1947"/>
                </a:cubicBezTo>
                <a:cubicBezTo>
                  <a:pt x="774" y="1940"/>
                  <a:pt x="774" y="1940"/>
                  <a:pt x="774" y="1940"/>
                </a:cubicBezTo>
                <a:cubicBezTo>
                  <a:pt x="774" y="1939"/>
                  <a:pt x="775" y="1938"/>
                  <a:pt x="775" y="1937"/>
                </a:cubicBezTo>
                <a:cubicBezTo>
                  <a:pt x="775" y="1937"/>
                  <a:pt x="775" y="1936"/>
                  <a:pt x="774" y="1935"/>
                </a:cubicBezTo>
                <a:cubicBezTo>
                  <a:pt x="840" y="1909"/>
                  <a:pt x="840" y="1909"/>
                  <a:pt x="840" y="1909"/>
                </a:cubicBezTo>
                <a:cubicBezTo>
                  <a:pt x="840" y="1912"/>
                  <a:pt x="840" y="1915"/>
                  <a:pt x="841" y="1918"/>
                </a:cubicBezTo>
                <a:lnTo>
                  <a:pt x="784" y="1947"/>
                </a:lnTo>
                <a:close/>
                <a:moveTo>
                  <a:pt x="772" y="1843"/>
                </a:moveTo>
                <a:cubicBezTo>
                  <a:pt x="769" y="1845"/>
                  <a:pt x="766" y="1847"/>
                  <a:pt x="763" y="1849"/>
                </a:cubicBezTo>
                <a:cubicBezTo>
                  <a:pt x="758" y="1836"/>
                  <a:pt x="763" y="1821"/>
                  <a:pt x="767" y="1811"/>
                </a:cubicBezTo>
                <a:cubicBezTo>
                  <a:pt x="777" y="1811"/>
                  <a:pt x="777" y="1811"/>
                  <a:pt x="777" y="1811"/>
                </a:cubicBezTo>
                <a:cubicBezTo>
                  <a:pt x="777" y="1811"/>
                  <a:pt x="777" y="1812"/>
                  <a:pt x="777" y="1812"/>
                </a:cubicBezTo>
                <a:cubicBezTo>
                  <a:pt x="777" y="1813"/>
                  <a:pt x="778" y="1814"/>
                  <a:pt x="779" y="1815"/>
                </a:cubicBezTo>
                <a:cubicBezTo>
                  <a:pt x="775" y="1841"/>
                  <a:pt x="775" y="1841"/>
                  <a:pt x="775" y="1841"/>
                </a:cubicBezTo>
                <a:cubicBezTo>
                  <a:pt x="774" y="1842"/>
                  <a:pt x="773" y="1842"/>
                  <a:pt x="772" y="1843"/>
                </a:cubicBezTo>
                <a:close/>
                <a:moveTo>
                  <a:pt x="751" y="1817"/>
                </a:moveTo>
                <a:cubicBezTo>
                  <a:pt x="749" y="1817"/>
                  <a:pt x="748" y="1818"/>
                  <a:pt x="746" y="1818"/>
                </a:cubicBezTo>
                <a:cubicBezTo>
                  <a:pt x="746" y="1818"/>
                  <a:pt x="746" y="1818"/>
                  <a:pt x="746" y="1818"/>
                </a:cubicBezTo>
                <a:cubicBezTo>
                  <a:pt x="746" y="1817"/>
                  <a:pt x="745" y="1816"/>
                  <a:pt x="745" y="1814"/>
                </a:cubicBezTo>
                <a:cubicBezTo>
                  <a:pt x="746" y="1813"/>
                  <a:pt x="748" y="1812"/>
                  <a:pt x="750" y="1811"/>
                </a:cubicBezTo>
                <a:cubicBezTo>
                  <a:pt x="750" y="1813"/>
                  <a:pt x="750" y="1817"/>
                  <a:pt x="751" y="1817"/>
                </a:cubicBezTo>
                <a:close/>
                <a:moveTo>
                  <a:pt x="743" y="1820"/>
                </a:moveTo>
                <a:cubicBezTo>
                  <a:pt x="742" y="1820"/>
                  <a:pt x="741" y="1821"/>
                  <a:pt x="740" y="1822"/>
                </a:cubicBezTo>
                <a:cubicBezTo>
                  <a:pt x="740" y="1821"/>
                  <a:pt x="740" y="1820"/>
                  <a:pt x="739" y="1819"/>
                </a:cubicBezTo>
                <a:cubicBezTo>
                  <a:pt x="740" y="1818"/>
                  <a:pt x="741" y="1817"/>
                  <a:pt x="742" y="1816"/>
                </a:cubicBezTo>
                <a:cubicBezTo>
                  <a:pt x="742" y="1818"/>
                  <a:pt x="743" y="1819"/>
                  <a:pt x="743" y="1819"/>
                </a:cubicBezTo>
                <a:cubicBezTo>
                  <a:pt x="743" y="1820"/>
                  <a:pt x="743" y="1820"/>
                  <a:pt x="743" y="1820"/>
                </a:cubicBezTo>
                <a:close/>
                <a:moveTo>
                  <a:pt x="753" y="1821"/>
                </a:moveTo>
                <a:cubicBezTo>
                  <a:pt x="752" y="1823"/>
                  <a:pt x="751" y="1825"/>
                  <a:pt x="751" y="1828"/>
                </a:cubicBezTo>
                <a:cubicBezTo>
                  <a:pt x="742" y="1827"/>
                  <a:pt x="733" y="1835"/>
                  <a:pt x="728" y="1842"/>
                </a:cubicBezTo>
                <a:cubicBezTo>
                  <a:pt x="727" y="1841"/>
                  <a:pt x="722" y="1837"/>
                  <a:pt x="720" y="1835"/>
                </a:cubicBezTo>
                <a:cubicBezTo>
                  <a:pt x="718" y="1834"/>
                  <a:pt x="716" y="1835"/>
                  <a:pt x="715" y="1837"/>
                </a:cubicBezTo>
                <a:cubicBezTo>
                  <a:pt x="714" y="1839"/>
                  <a:pt x="710" y="1849"/>
                  <a:pt x="708" y="1851"/>
                </a:cubicBezTo>
                <a:cubicBezTo>
                  <a:pt x="704" y="1849"/>
                  <a:pt x="700" y="1847"/>
                  <a:pt x="695" y="1846"/>
                </a:cubicBezTo>
                <a:cubicBezTo>
                  <a:pt x="694" y="1845"/>
                  <a:pt x="693" y="1846"/>
                  <a:pt x="692" y="1848"/>
                </a:cubicBezTo>
                <a:cubicBezTo>
                  <a:pt x="691" y="1852"/>
                  <a:pt x="690" y="1857"/>
                  <a:pt x="689" y="1862"/>
                </a:cubicBezTo>
                <a:cubicBezTo>
                  <a:pt x="686" y="1861"/>
                  <a:pt x="682" y="1860"/>
                  <a:pt x="679" y="1859"/>
                </a:cubicBezTo>
                <a:cubicBezTo>
                  <a:pt x="677" y="1859"/>
                  <a:pt x="676" y="1860"/>
                  <a:pt x="676" y="1861"/>
                </a:cubicBezTo>
                <a:cubicBezTo>
                  <a:pt x="676" y="1866"/>
                  <a:pt x="676" y="1871"/>
                  <a:pt x="676" y="1876"/>
                </a:cubicBezTo>
                <a:cubicBezTo>
                  <a:pt x="671" y="1875"/>
                  <a:pt x="665" y="1874"/>
                  <a:pt x="660" y="1874"/>
                </a:cubicBezTo>
                <a:cubicBezTo>
                  <a:pt x="658" y="1874"/>
                  <a:pt x="657" y="1876"/>
                  <a:pt x="657" y="1877"/>
                </a:cubicBezTo>
                <a:cubicBezTo>
                  <a:pt x="659" y="1884"/>
                  <a:pt x="664" y="1890"/>
                  <a:pt x="657" y="1894"/>
                </a:cubicBezTo>
                <a:cubicBezTo>
                  <a:pt x="652" y="1896"/>
                  <a:pt x="647" y="1898"/>
                  <a:pt x="643" y="1901"/>
                </a:cubicBezTo>
                <a:cubicBezTo>
                  <a:pt x="640" y="1900"/>
                  <a:pt x="636" y="1900"/>
                  <a:pt x="633" y="1900"/>
                </a:cubicBezTo>
                <a:cubicBezTo>
                  <a:pt x="638" y="1889"/>
                  <a:pt x="655" y="1886"/>
                  <a:pt x="655" y="1884"/>
                </a:cubicBezTo>
                <a:cubicBezTo>
                  <a:pt x="655" y="1879"/>
                  <a:pt x="654" y="1875"/>
                  <a:pt x="653" y="1870"/>
                </a:cubicBezTo>
                <a:cubicBezTo>
                  <a:pt x="655" y="1870"/>
                  <a:pt x="663" y="1871"/>
                  <a:pt x="665" y="1870"/>
                </a:cubicBezTo>
                <a:cubicBezTo>
                  <a:pt x="666" y="1871"/>
                  <a:pt x="669" y="1857"/>
                  <a:pt x="670" y="1851"/>
                </a:cubicBezTo>
                <a:cubicBezTo>
                  <a:pt x="673" y="1852"/>
                  <a:pt x="684" y="1857"/>
                  <a:pt x="684" y="1855"/>
                </a:cubicBezTo>
                <a:cubicBezTo>
                  <a:pt x="684" y="1851"/>
                  <a:pt x="690" y="1840"/>
                  <a:pt x="690" y="1838"/>
                </a:cubicBezTo>
                <a:cubicBezTo>
                  <a:pt x="692" y="1839"/>
                  <a:pt x="703" y="1843"/>
                  <a:pt x="704" y="1842"/>
                </a:cubicBezTo>
                <a:cubicBezTo>
                  <a:pt x="707" y="1841"/>
                  <a:pt x="714" y="1828"/>
                  <a:pt x="715" y="1825"/>
                </a:cubicBezTo>
                <a:cubicBezTo>
                  <a:pt x="719" y="1828"/>
                  <a:pt x="723" y="1831"/>
                  <a:pt x="726" y="1836"/>
                </a:cubicBezTo>
                <a:cubicBezTo>
                  <a:pt x="727" y="1837"/>
                  <a:pt x="728" y="1837"/>
                  <a:pt x="729" y="1836"/>
                </a:cubicBezTo>
                <a:cubicBezTo>
                  <a:pt x="737" y="1829"/>
                  <a:pt x="744" y="1824"/>
                  <a:pt x="753" y="1821"/>
                </a:cubicBezTo>
                <a:close/>
                <a:moveTo>
                  <a:pt x="719" y="1811"/>
                </a:moveTo>
                <a:cubicBezTo>
                  <a:pt x="721" y="1813"/>
                  <a:pt x="722" y="1814"/>
                  <a:pt x="724" y="1816"/>
                </a:cubicBezTo>
                <a:cubicBezTo>
                  <a:pt x="724" y="1821"/>
                  <a:pt x="723" y="1823"/>
                  <a:pt x="723" y="1827"/>
                </a:cubicBezTo>
                <a:cubicBezTo>
                  <a:pt x="722" y="1826"/>
                  <a:pt x="722" y="1825"/>
                  <a:pt x="721" y="1824"/>
                </a:cubicBezTo>
                <a:cubicBezTo>
                  <a:pt x="721" y="1824"/>
                  <a:pt x="719" y="1812"/>
                  <a:pt x="719" y="1811"/>
                </a:cubicBezTo>
                <a:close/>
                <a:moveTo>
                  <a:pt x="726" y="1820"/>
                </a:moveTo>
                <a:cubicBezTo>
                  <a:pt x="727" y="1821"/>
                  <a:pt x="728" y="1823"/>
                  <a:pt x="729" y="1823"/>
                </a:cubicBezTo>
                <a:cubicBezTo>
                  <a:pt x="729" y="1824"/>
                  <a:pt x="729" y="1830"/>
                  <a:pt x="730" y="1831"/>
                </a:cubicBezTo>
                <a:cubicBezTo>
                  <a:pt x="729" y="1831"/>
                  <a:pt x="728" y="1832"/>
                  <a:pt x="728" y="1832"/>
                </a:cubicBezTo>
                <a:cubicBezTo>
                  <a:pt x="727" y="1831"/>
                  <a:pt x="727" y="1831"/>
                  <a:pt x="727" y="1830"/>
                </a:cubicBezTo>
                <a:cubicBezTo>
                  <a:pt x="727" y="1830"/>
                  <a:pt x="727" y="1823"/>
                  <a:pt x="726" y="1820"/>
                </a:cubicBezTo>
                <a:close/>
                <a:moveTo>
                  <a:pt x="732" y="1828"/>
                </a:moveTo>
                <a:cubicBezTo>
                  <a:pt x="733" y="1827"/>
                  <a:pt x="732" y="1825"/>
                  <a:pt x="732" y="1824"/>
                </a:cubicBezTo>
                <a:cubicBezTo>
                  <a:pt x="733" y="1824"/>
                  <a:pt x="736" y="1822"/>
                  <a:pt x="736" y="1822"/>
                </a:cubicBezTo>
                <a:cubicBezTo>
                  <a:pt x="736" y="1822"/>
                  <a:pt x="736" y="1824"/>
                  <a:pt x="737" y="1824"/>
                </a:cubicBezTo>
                <a:cubicBezTo>
                  <a:pt x="735" y="1826"/>
                  <a:pt x="734" y="1827"/>
                  <a:pt x="732" y="1828"/>
                </a:cubicBezTo>
                <a:close/>
                <a:moveTo>
                  <a:pt x="729" y="1780"/>
                </a:moveTo>
                <a:cubicBezTo>
                  <a:pt x="727" y="1788"/>
                  <a:pt x="727" y="1799"/>
                  <a:pt x="730" y="1807"/>
                </a:cubicBezTo>
                <a:cubicBezTo>
                  <a:pt x="725" y="1801"/>
                  <a:pt x="720" y="1795"/>
                  <a:pt x="713" y="1791"/>
                </a:cubicBezTo>
                <a:cubicBezTo>
                  <a:pt x="713" y="1790"/>
                  <a:pt x="712" y="1790"/>
                  <a:pt x="712" y="1790"/>
                </a:cubicBezTo>
                <a:cubicBezTo>
                  <a:pt x="712" y="1787"/>
                  <a:pt x="712" y="1783"/>
                  <a:pt x="712" y="1780"/>
                </a:cubicBezTo>
                <a:cubicBezTo>
                  <a:pt x="712" y="1777"/>
                  <a:pt x="712" y="1774"/>
                  <a:pt x="713" y="1771"/>
                </a:cubicBezTo>
                <a:cubicBezTo>
                  <a:pt x="714" y="1771"/>
                  <a:pt x="715" y="1771"/>
                  <a:pt x="717" y="1770"/>
                </a:cubicBezTo>
                <a:cubicBezTo>
                  <a:pt x="727" y="1763"/>
                  <a:pt x="733" y="1765"/>
                  <a:pt x="734" y="1764"/>
                </a:cubicBezTo>
                <a:cubicBezTo>
                  <a:pt x="731" y="1769"/>
                  <a:pt x="729" y="1776"/>
                  <a:pt x="729" y="1780"/>
                </a:cubicBezTo>
                <a:close/>
                <a:moveTo>
                  <a:pt x="718" y="1757"/>
                </a:moveTo>
                <a:cubicBezTo>
                  <a:pt x="718" y="1757"/>
                  <a:pt x="717" y="1756"/>
                  <a:pt x="717" y="1756"/>
                </a:cubicBezTo>
                <a:cubicBezTo>
                  <a:pt x="717" y="1756"/>
                  <a:pt x="717" y="1756"/>
                  <a:pt x="718" y="1756"/>
                </a:cubicBezTo>
                <a:cubicBezTo>
                  <a:pt x="734" y="1736"/>
                  <a:pt x="734" y="1694"/>
                  <a:pt x="727" y="1672"/>
                </a:cubicBezTo>
                <a:cubicBezTo>
                  <a:pt x="727" y="1671"/>
                  <a:pt x="691" y="1682"/>
                  <a:pt x="677" y="1699"/>
                </a:cubicBezTo>
                <a:cubicBezTo>
                  <a:pt x="677" y="1697"/>
                  <a:pt x="677" y="1695"/>
                  <a:pt x="677" y="1693"/>
                </a:cubicBezTo>
                <a:cubicBezTo>
                  <a:pt x="685" y="1687"/>
                  <a:pt x="691" y="1680"/>
                  <a:pt x="699" y="1675"/>
                </a:cubicBezTo>
                <a:cubicBezTo>
                  <a:pt x="710" y="1668"/>
                  <a:pt x="721" y="1669"/>
                  <a:pt x="732" y="1666"/>
                </a:cubicBezTo>
                <a:cubicBezTo>
                  <a:pt x="732" y="1701"/>
                  <a:pt x="736" y="1739"/>
                  <a:pt x="718" y="1757"/>
                </a:cubicBezTo>
                <a:cubicBezTo>
                  <a:pt x="718" y="1757"/>
                  <a:pt x="718" y="1757"/>
                  <a:pt x="718" y="1757"/>
                </a:cubicBezTo>
                <a:close/>
                <a:moveTo>
                  <a:pt x="692" y="1693"/>
                </a:moveTo>
                <a:cubicBezTo>
                  <a:pt x="677" y="1714"/>
                  <a:pt x="677" y="1714"/>
                  <a:pt x="677" y="1714"/>
                </a:cubicBezTo>
                <a:cubicBezTo>
                  <a:pt x="677" y="1712"/>
                  <a:pt x="677" y="1710"/>
                  <a:pt x="677" y="1708"/>
                </a:cubicBezTo>
                <a:cubicBezTo>
                  <a:pt x="682" y="1703"/>
                  <a:pt x="687" y="1698"/>
                  <a:pt x="692" y="1693"/>
                </a:cubicBezTo>
                <a:close/>
                <a:moveTo>
                  <a:pt x="677" y="1719"/>
                </a:moveTo>
                <a:cubicBezTo>
                  <a:pt x="699" y="1688"/>
                  <a:pt x="699" y="1688"/>
                  <a:pt x="699" y="1688"/>
                </a:cubicBezTo>
                <a:cubicBezTo>
                  <a:pt x="703" y="1686"/>
                  <a:pt x="706" y="1684"/>
                  <a:pt x="710" y="1683"/>
                </a:cubicBezTo>
                <a:cubicBezTo>
                  <a:pt x="676" y="1729"/>
                  <a:pt x="676" y="1729"/>
                  <a:pt x="676" y="1729"/>
                </a:cubicBezTo>
                <a:cubicBezTo>
                  <a:pt x="676" y="1726"/>
                  <a:pt x="677" y="1722"/>
                  <a:pt x="677" y="1719"/>
                </a:cubicBezTo>
                <a:close/>
                <a:moveTo>
                  <a:pt x="714" y="1682"/>
                </a:moveTo>
                <a:cubicBezTo>
                  <a:pt x="717" y="1681"/>
                  <a:pt x="719" y="1680"/>
                  <a:pt x="722" y="1678"/>
                </a:cubicBezTo>
                <a:cubicBezTo>
                  <a:pt x="683" y="1732"/>
                  <a:pt x="683" y="1732"/>
                  <a:pt x="683" y="1732"/>
                </a:cubicBezTo>
                <a:cubicBezTo>
                  <a:pt x="681" y="1734"/>
                  <a:pt x="680" y="1736"/>
                  <a:pt x="678" y="1739"/>
                </a:cubicBezTo>
                <a:cubicBezTo>
                  <a:pt x="675" y="1744"/>
                  <a:pt x="675" y="1744"/>
                  <a:pt x="675" y="1744"/>
                </a:cubicBezTo>
                <a:cubicBezTo>
                  <a:pt x="675" y="1741"/>
                  <a:pt x="675" y="1738"/>
                  <a:pt x="676" y="1735"/>
                </a:cubicBezTo>
                <a:lnTo>
                  <a:pt x="714" y="1682"/>
                </a:lnTo>
                <a:close/>
                <a:moveTo>
                  <a:pt x="677" y="1794"/>
                </a:moveTo>
                <a:cubicBezTo>
                  <a:pt x="673" y="1783"/>
                  <a:pt x="667" y="1767"/>
                  <a:pt x="661" y="1757"/>
                </a:cubicBezTo>
                <a:cubicBezTo>
                  <a:pt x="664" y="1759"/>
                  <a:pt x="668" y="1763"/>
                  <a:pt x="672" y="1765"/>
                </a:cubicBezTo>
                <a:cubicBezTo>
                  <a:pt x="672" y="1766"/>
                  <a:pt x="677" y="1786"/>
                  <a:pt x="677" y="1794"/>
                </a:cubicBezTo>
                <a:close/>
                <a:moveTo>
                  <a:pt x="668" y="1615"/>
                </a:moveTo>
                <a:cubicBezTo>
                  <a:pt x="670" y="1617"/>
                  <a:pt x="672" y="1621"/>
                  <a:pt x="673" y="1624"/>
                </a:cubicBezTo>
                <a:cubicBezTo>
                  <a:pt x="673" y="1655"/>
                  <a:pt x="673" y="1655"/>
                  <a:pt x="673" y="1655"/>
                </a:cubicBezTo>
                <a:cubicBezTo>
                  <a:pt x="672" y="1658"/>
                  <a:pt x="670" y="1660"/>
                  <a:pt x="669" y="1663"/>
                </a:cubicBezTo>
                <a:lnTo>
                  <a:pt x="668" y="1615"/>
                </a:lnTo>
                <a:close/>
                <a:moveTo>
                  <a:pt x="629" y="1634"/>
                </a:moveTo>
                <a:cubicBezTo>
                  <a:pt x="628" y="1634"/>
                  <a:pt x="627" y="1633"/>
                  <a:pt x="626" y="1633"/>
                </a:cubicBezTo>
                <a:cubicBezTo>
                  <a:pt x="625" y="1617"/>
                  <a:pt x="625" y="1617"/>
                  <a:pt x="625" y="1617"/>
                </a:cubicBezTo>
                <a:cubicBezTo>
                  <a:pt x="626" y="1615"/>
                  <a:pt x="627" y="1612"/>
                  <a:pt x="628" y="1610"/>
                </a:cubicBezTo>
                <a:lnTo>
                  <a:pt x="629" y="1634"/>
                </a:lnTo>
                <a:close/>
                <a:moveTo>
                  <a:pt x="623" y="1631"/>
                </a:moveTo>
                <a:cubicBezTo>
                  <a:pt x="623" y="1631"/>
                  <a:pt x="623" y="1631"/>
                  <a:pt x="622" y="1631"/>
                </a:cubicBezTo>
                <a:cubicBezTo>
                  <a:pt x="622" y="1631"/>
                  <a:pt x="621" y="1631"/>
                  <a:pt x="620" y="1630"/>
                </a:cubicBezTo>
                <a:cubicBezTo>
                  <a:pt x="621" y="1629"/>
                  <a:pt x="622" y="1627"/>
                  <a:pt x="623" y="1625"/>
                </a:cubicBezTo>
                <a:lnTo>
                  <a:pt x="623" y="1631"/>
                </a:lnTo>
                <a:close/>
                <a:moveTo>
                  <a:pt x="604" y="1644"/>
                </a:moveTo>
                <a:cubicBezTo>
                  <a:pt x="601" y="1652"/>
                  <a:pt x="601" y="1652"/>
                  <a:pt x="601" y="1652"/>
                </a:cubicBezTo>
                <a:cubicBezTo>
                  <a:pt x="601" y="1652"/>
                  <a:pt x="601" y="1652"/>
                  <a:pt x="600" y="1652"/>
                </a:cubicBezTo>
                <a:cubicBezTo>
                  <a:pt x="598" y="1652"/>
                  <a:pt x="597" y="1652"/>
                  <a:pt x="596" y="1653"/>
                </a:cubicBezTo>
                <a:cubicBezTo>
                  <a:pt x="590" y="1651"/>
                  <a:pt x="590" y="1651"/>
                  <a:pt x="590" y="1651"/>
                </a:cubicBezTo>
                <a:cubicBezTo>
                  <a:pt x="590" y="1651"/>
                  <a:pt x="590" y="1650"/>
                  <a:pt x="590" y="1650"/>
                </a:cubicBezTo>
                <a:cubicBezTo>
                  <a:pt x="590" y="1647"/>
                  <a:pt x="588" y="1644"/>
                  <a:pt x="585" y="1643"/>
                </a:cubicBezTo>
                <a:cubicBezTo>
                  <a:pt x="586" y="1634"/>
                  <a:pt x="586" y="1634"/>
                  <a:pt x="586" y="1634"/>
                </a:cubicBezTo>
                <a:cubicBezTo>
                  <a:pt x="586" y="1634"/>
                  <a:pt x="587" y="1634"/>
                  <a:pt x="587" y="1633"/>
                </a:cubicBezTo>
                <a:cubicBezTo>
                  <a:pt x="588" y="1632"/>
                  <a:pt x="588" y="1631"/>
                  <a:pt x="588" y="1629"/>
                </a:cubicBezTo>
                <a:cubicBezTo>
                  <a:pt x="589" y="1630"/>
                  <a:pt x="590" y="1630"/>
                  <a:pt x="591" y="1631"/>
                </a:cubicBezTo>
                <a:cubicBezTo>
                  <a:pt x="590" y="1632"/>
                  <a:pt x="590" y="1633"/>
                  <a:pt x="589" y="1635"/>
                </a:cubicBezTo>
                <a:cubicBezTo>
                  <a:pt x="588" y="1638"/>
                  <a:pt x="593" y="1639"/>
                  <a:pt x="594" y="1636"/>
                </a:cubicBezTo>
                <a:cubicBezTo>
                  <a:pt x="595" y="1635"/>
                  <a:pt x="595" y="1634"/>
                  <a:pt x="595" y="1632"/>
                </a:cubicBezTo>
                <a:cubicBezTo>
                  <a:pt x="596" y="1633"/>
                  <a:pt x="596" y="1633"/>
                  <a:pt x="597" y="1633"/>
                </a:cubicBezTo>
                <a:cubicBezTo>
                  <a:pt x="597" y="1634"/>
                  <a:pt x="595" y="1638"/>
                  <a:pt x="596" y="1639"/>
                </a:cubicBezTo>
                <a:cubicBezTo>
                  <a:pt x="598" y="1641"/>
                  <a:pt x="601" y="1641"/>
                  <a:pt x="602" y="1639"/>
                </a:cubicBezTo>
                <a:cubicBezTo>
                  <a:pt x="602" y="1638"/>
                  <a:pt x="603" y="1637"/>
                  <a:pt x="603" y="1636"/>
                </a:cubicBezTo>
                <a:cubicBezTo>
                  <a:pt x="603" y="1636"/>
                  <a:pt x="604" y="1636"/>
                  <a:pt x="605" y="1637"/>
                </a:cubicBezTo>
                <a:cubicBezTo>
                  <a:pt x="604" y="1638"/>
                  <a:pt x="603" y="1639"/>
                  <a:pt x="603" y="1640"/>
                </a:cubicBezTo>
                <a:cubicBezTo>
                  <a:pt x="603" y="1642"/>
                  <a:pt x="603" y="1643"/>
                  <a:pt x="604" y="1644"/>
                </a:cubicBezTo>
                <a:close/>
                <a:moveTo>
                  <a:pt x="597" y="1575"/>
                </a:moveTo>
                <a:cubicBezTo>
                  <a:pt x="594" y="1571"/>
                  <a:pt x="590" y="1567"/>
                  <a:pt x="586" y="1564"/>
                </a:cubicBezTo>
                <a:cubicBezTo>
                  <a:pt x="581" y="1560"/>
                  <a:pt x="566" y="1553"/>
                  <a:pt x="566" y="1554"/>
                </a:cubicBezTo>
                <a:cubicBezTo>
                  <a:pt x="554" y="1569"/>
                  <a:pt x="555" y="1593"/>
                  <a:pt x="562" y="1611"/>
                </a:cubicBezTo>
                <a:cubicBezTo>
                  <a:pt x="561" y="1610"/>
                  <a:pt x="560" y="1610"/>
                  <a:pt x="559" y="1610"/>
                </a:cubicBezTo>
                <a:cubicBezTo>
                  <a:pt x="552" y="1600"/>
                  <a:pt x="551" y="1589"/>
                  <a:pt x="553" y="1577"/>
                </a:cubicBezTo>
                <a:cubicBezTo>
                  <a:pt x="554" y="1575"/>
                  <a:pt x="561" y="1549"/>
                  <a:pt x="562" y="1550"/>
                </a:cubicBezTo>
                <a:cubicBezTo>
                  <a:pt x="575" y="1556"/>
                  <a:pt x="591" y="1558"/>
                  <a:pt x="599" y="1571"/>
                </a:cubicBezTo>
                <a:cubicBezTo>
                  <a:pt x="598" y="1572"/>
                  <a:pt x="597" y="1573"/>
                  <a:pt x="597" y="1575"/>
                </a:cubicBezTo>
                <a:close/>
                <a:moveTo>
                  <a:pt x="554" y="1609"/>
                </a:moveTo>
                <a:cubicBezTo>
                  <a:pt x="552" y="1609"/>
                  <a:pt x="550" y="1608"/>
                  <a:pt x="548" y="1608"/>
                </a:cubicBezTo>
                <a:cubicBezTo>
                  <a:pt x="548" y="1608"/>
                  <a:pt x="551" y="1606"/>
                  <a:pt x="552" y="1605"/>
                </a:cubicBezTo>
                <a:cubicBezTo>
                  <a:pt x="552" y="1605"/>
                  <a:pt x="552" y="1605"/>
                  <a:pt x="552" y="1605"/>
                </a:cubicBezTo>
                <a:cubicBezTo>
                  <a:pt x="553" y="1606"/>
                  <a:pt x="553" y="1608"/>
                  <a:pt x="554" y="1609"/>
                </a:cubicBezTo>
                <a:close/>
                <a:moveTo>
                  <a:pt x="560" y="1758"/>
                </a:moveTo>
                <a:cubicBezTo>
                  <a:pt x="561" y="1759"/>
                  <a:pt x="563" y="1761"/>
                  <a:pt x="564" y="1762"/>
                </a:cubicBezTo>
                <a:cubicBezTo>
                  <a:pt x="539" y="1763"/>
                  <a:pt x="505" y="1792"/>
                  <a:pt x="507" y="1791"/>
                </a:cubicBezTo>
                <a:cubicBezTo>
                  <a:pt x="522" y="1790"/>
                  <a:pt x="534" y="1807"/>
                  <a:pt x="546" y="1813"/>
                </a:cubicBezTo>
                <a:cubicBezTo>
                  <a:pt x="557" y="1818"/>
                  <a:pt x="569" y="1820"/>
                  <a:pt x="580" y="1820"/>
                </a:cubicBezTo>
                <a:cubicBezTo>
                  <a:pt x="580" y="1820"/>
                  <a:pt x="581" y="1821"/>
                  <a:pt x="581" y="1821"/>
                </a:cubicBezTo>
                <a:cubicBezTo>
                  <a:pt x="581" y="1821"/>
                  <a:pt x="580" y="1821"/>
                  <a:pt x="580" y="1821"/>
                </a:cubicBezTo>
                <a:cubicBezTo>
                  <a:pt x="580" y="1821"/>
                  <a:pt x="580" y="1821"/>
                  <a:pt x="580" y="1821"/>
                </a:cubicBezTo>
                <a:cubicBezTo>
                  <a:pt x="564" y="1823"/>
                  <a:pt x="546" y="1823"/>
                  <a:pt x="533" y="1812"/>
                </a:cubicBezTo>
                <a:cubicBezTo>
                  <a:pt x="521" y="1803"/>
                  <a:pt x="507" y="1794"/>
                  <a:pt x="498" y="1792"/>
                </a:cubicBezTo>
                <a:cubicBezTo>
                  <a:pt x="506" y="1786"/>
                  <a:pt x="515" y="1780"/>
                  <a:pt x="522" y="1773"/>
                </a:cubicBezTo>
                <a:cubicBezTo>
                  <a:pt x="532" y="1765"/>
                  <a:pt x="552" y="1760"/>
                  <a:pt x="560" y="1758"/>
                </a:cubicBezTo>
                <a:close/>
                <a:moveTo>
                  <a:pt x="575" y="1824"/>
                </a:moveTo>
                <a:cubicBezTo>
                  <a:pt x="573" y="1826"/>
                  <a:pt x="571" y="1827"/>
                  <a:pt x="568" y="1829"/>
                </a:cubicBezTo>
                <a:cubicBezTo>
                  <a:pt x="568" y="1829"/>
                  <a:pt x="566" y="1827"/>
                  <a:pt x="565" y="1826"/>
                </a:cubicBezTo>
                <a:cubicBezTo>
                  <a:pt x="569" y="1826"/>
                  <a:pt x="572" y="1825"/>
                  <a:pt x="575" y="1824"/>
                </a:cubicBezTo>
                <a:close/>
                <a:moveTo>
                  <a:pt x="608" y="1847"/>
                </a:moveTo>
                <a:cubicBezTo>
                  <a:pt x="612" y="1847"/>
                  <a:pt x="616" y="1847"/>
                  <a:pt x="620" y="1848"/>
                </a:cubicBezTo>
                <a:cubicBezTo>
                  <a:pt x="622" y="1848"/>
                  <a:pt x="625" y="1849"/>
                  <a:pt x="629" y="1849"/>
                </a:cubicBezTo>
                <a:cubicBezTo>
                  <a:pt x="626" y="1856"/>
                  <a:pt x="627" y="1866"/>
                  <a:pt x="629" y="1871"/>
                </a:cubicBezTo>
                <a:cubicBezTo>
                  <a:pt x="629" y="1872"/>
                  <a:pt x="628" y="1872"/>
                  <a:pt x="627" y="1872"/>
                </a:cubicBezTo>
                <a:cubicBezTo>
                  <a:pt x="623" y="1868"/>
                  <a:pt x="615" y="1866"/>
                  <a:pt x="609" y="1866"/>
                </a:cubicBezTo>
                <a:cubicBezTo>
                  <a:pt x="603" y="1865"/>
                  <a:pt x="597" y="1864"/>
                  <a:pt x="591" y="1865"/>
                </a:cubicBezTo>
                <a:cubicBezTo>
                  <a:pt x="595" y="1852"/>
                  <a:pt x="607" y="1849"/>
                  <a:pt x="608" y="1847"/>
                </a:cubicBezTo>
                <a:close/>
                <a:moveTo>
                  <a:pt x="572" y="2052"/>
                </a:moveTo>
                <a:cubicBezTo>
                  <a:pt x="573" y="2053"/>
                  <a:pt x="574" y="2054"/>
                  <a:pt x="576" y="2054"/>
                </a:cubicBezTo>
                <a:cubicBezTo>
                  <a:pt x="580" y="2077"/>
                  <a:pt x="580" y="2077"/>
                  <a:pt x="580" y="2077"/>
                </a:cubicBezTo>
                <a:cubicBezTo>
                  <a:pt x="578" y="2077"/>
                  <a:pt x="577" y="2077"/>
                  <a:pt x="576" y="2078"/>
                </a:cubicBezTo>
                <a:cubicBezTo>
                  <a:pt x="548" y="2068"/>
                  <a:pt x="548" y="2068"/>
                  <a:pt x="548" y="2068"/>
                </a:cubicBezTo>
                <a:cubicBezTo>
                  <a:pt x="548" y="2065"/>
                  <a:pt x="548" y="2063"/>
                  <a:pt x="547" y="2060"/>
                </a:cubicBezTo>
                <a:lnTo>
                  <a:pt x="572" y="2052"/>
                </a:lnTo>
                <a:close/>
                <a:moveTo>
                  <a:pt x="578" y="2054"/>
                </a:moveTo>
                <a:cubicBezTo>
                  <a:pt x="579" y="2053"/>
                  <a:pt x="581" y="2052"/>
                  <a:pt x="581" y="2050"/>
                </a:cubicBezTo>
                <a:cubicBezTo>
                  <a:pt x="581" y="2049"/>
                  <a:pt x="580" y="2049"/>
                  <a:pt x="580" y="2048"/>
                </a:cubicBezTo>
                <a:cubicBezTo>
                  <a:pt x="594" y="2034"/>
                  <a:pt x="594" y="2034"/>
                  <a:pt x="594" y="2034"/>
                </a:cubicBezTo>
                <a:cubicBezTo>
                  <a:pt x="594" y="2035"/>
                  <a:pt x="595" y="2035"/>
                  <a:pt x="596" y="2035"/>
                </a:cubicBezTo>
                <a:cubicBezTo>
                  <a:pt x="597" y="2035"/>
                  <a:pt x="598" y="2034"/>
                  <a:pt x="598" y="2034"/>
                </a:cubicBezTo>
                <a:cubicBezTo>
                  <a:pt x="631" y="2059"/>
                  <a:pt x="631" y="2059"/>
                  <a:pt x="631" y="2059"/>
                </a:cubicBezTo>
                <a:cubicBezTo>
                  <a:pt x="631" y="2059"/>
                  <a:pt x="631" y="2059"/>
                  <a:pt x="631" y="2059"/>
                </a:cubicBezTo>
                <a:cubicBezTo>
                  <a:pt x="631" y="2059"/>
                  <a:pt x="631" y="2059"/>
                  <a:pt x="631" y="2059"/>
                </a:cubicBezTo>
                <a:cubicBezTo>
                  <a:pt x="584" y="2079"/>
                  <a:pt x="584" y="2079"/>
                  <a:pt x="584" y="2079"/>
                </a:cubicBezTo>
                <a:cubicBezTo>
                  <a:pt x="583" y="2078"/>
                  <a:pt x="583" y="2077"/>
                  <a:pt x="582" y="2077"/>
                </a:cubicBezTo>
                <a:lnTo>
                  <a:pt x="578" y="2054"/>
                </a:lnTo>
                <a:close/>
                <a:moveTo>
                  <a:pt x="585" y="2081"/>
                </a:moveTo>
                <a:cubicBezTo>
                  <a:pt x="632" y="2061"/>
                  <a:pt x="632" y="2061"/>
                  <a:pt x="632" y="2061"/>
                </a:cubicBezTo>
                <a:cubicBezTo>
                  <a:pt x="633" y="2062"/>
                  <a:pt x="633" y="2062"/>
                  <a:pt x="634" y="2063"/>
                </a:cubicBezTo>
                <a:cubicBezTo>
                  <a:pt x="621" y="2100"/>
                  <a:pt x="621" y="2100"/>
                  <a:pt x="621" y="2100"/>
                </a:cubicBezTo>
                <a:cubicBezTo>
                  <a:pt x="621" y="2100"/>
                  <a:pt x="621" y="2100"/>
                  <a:pt x="621" y="2100"/>
                </a:cubicBezTo>
                <a:cubicBezTo>
                  <a:pt x="619" y="2100"/>
                  <a:pt x="618" y="2100"/>
                  <a:pt x="617" y="2101"/>
                </a:cubicBezTo>
                <a:cubicBezTo>
                  <a:pt x="585" y="2083"/>
                  <a:pt x="585" y="2083"/>
                  <a:pt x="585" y="2083"/>
                </a:cubicBezTo>
                <a:cubicBezTo>
                  <a:pt x="585" y="2083"/>
                  <a:pt x="585" y="2082"/>
                  <a:pt x="585" y="2082"/>
                </a:cubicBezTo>
                <a:cubicBezTo>
                  <a:pt x="585" y="2081"/>
                  <a:pt x="585" y="2081"/>
                  <a:pt x="585" y="2081"/>
                </a:cubicBezTo>
                <a:close/>
                <a:moveTo>
                  <a:pt x="714" y="1998"/>
                </a:moveTo>
                <a:cubicBezTo>
                  <a:pt x="715" y="1998"/>
                  <a:pt x="716" y="1997"/>
                  <a:pt x="716" y="1996"/>
                </a:cubicBezTo>
                <a:cubicBezTo>
                  <a:pt x="759" y="2003"/>
                  <a:pt x="759" y="2003"/>
                  <a:pt x="759" y="2003"/>
                </a:cubicBezTo>
                <a:cubicBezTo>
                  <a:pt x="759" y="2003"/>
                  <a:pt x="759" y="2003"/>
                  <a:pt x="759" y="2003"/>
                </a:cubicBezTo>
                <a:cubicBezTo>
                  <a:pt x="759" y="2005"/>
                  <a:pt x="759" y="2006"/>
                  <a:pt x="760" y="2007"/>
                </a:cubicBezTo>
                <a:cubicBezTo>
                  <a:pt x="739" y="2066"/>
                  <a:pt x="739" y="2066"/>
                  <a:pt x="739" y="2066"/>
                </a:cubicBezTo>
                <a:cubicBezTo>
                  <a:pt x="739" y="2066"/>
                  <a:pt x="738" y="2065"/>
                  <a:pt x="737" y="2065"/>
                </a:cubicBezTo>
                <a:lnTo>
                  <a:pt x="714" y="1998"/>
                </a:lnTo>
                <a:close/>
                <a:moveTo>
                  <a:pt x="768" y="2108"/>
                </a:moveTo>
                <a:cubicBezTo>
                  <a:pt x="768" y="2105"/>
                  <a:pt x="767" y="2104"/>
                  <a:pt x="765" y="2102"/>
                </a:cubicBezTo>
                <a:cubicBezTo>
                  <a:pt x="768" y="2102"/>
                  <a:pt x="770" y="2101"/>
                  <a:pt x="771" y="2099"/>
                </a:cubicBezTo>
                <a:cubicBezTo>
                  <a:pt x="772" y="2117"/>
                  <a:pt x="772" y="2117"/>
                  <a:pt x="772" y="2117"/>
                </a:cubicBezTo>
                <a:cubicBezTo>
                  <a:pt x="770" y="2116"/>
                  <a:pt x="768" y="2116"/>
                  <a:pt x="766" y="2116"/>
                </a:cubicBezTo>
                <a:cubicBezTo>
                  <a:pt x="768" y="2114"/>
                  <a:pt x="768" y="2111"/>
                  <a:pt x="768" y="2108"/>
                </a:cubicBezTo>
                <a:close/>
                <a:moveTo>
                  <a:pt x="755" y="2096"/>
                </a:moveTo>
                <a:cubicBezTo>
                  <a:pt x="757" y="2089"/>
                  <a:pt x="762" y="2083"/>
                  <a:pt x="767" y="2078"/>
                </a:cubicBezTo>
                <a:cubicBezTo>
                  <a:pt x="771" y="2082"/>
                  <a:pt x="772" y="2087"/>
                  <a:pt x="770" y="2093"/>
                </a:cubicBezTo>
                <a:cubicBezTo>
                  <a:pt x="769" y="2097"/>
                  <a:pt x="762" y="2099"/>
                  <a:pt x="755" y="2096"/>
                </a:cubicBezTo>
                <a:close/>
                <a:moveTo>
                  <a:pt x="753" y="2102"/>
                </a:moveTo>
                <a:cubicBezTo>
                  <a:pt x="757" y="2103"/>
                  <a:pt x="761" y="2104"/>
                  <a:pt x="763" y="2108"/>
                </a:cubicBezTo>
                <a:cubicBezTo>
                  <a:pt x="765" y="2113"/>
                  <a:pt x="759" y="2117"/>
                  <a:pt x="755" y="2119"/>
                </a:cubicBezTo>
                <a:cubicBezTo>
                  <a:pt x="753" y="2114"/>
                  <a:pt x="752" y="2108"/>
                  <a:pt x="753" y="2102"/>
                </a:cubicBezTo>
                <a:close/>
                <a:moveTo>
                  <a:pt x="774" y="2117"/>
                </a:moveTo>
                <a:cubicBezTo>
                  <a:pt x="773" y="2097"/>
                  <a:pt x="773" y="2097"/>
                  <a:pt x="773" y="2097"/>
                </a:cubicBezTo>
                <a:cubicBezTo>
                  <a:pt x="774" y="2096"/>
                  <a:pt x="774" y="2095"/>
                  <a:pt x="775" y="2095"/>
                </a:cubicBezTo>
                <a:cubicBezTo>
                  <a:pt x="776" y="2091"/>
                  <a:pt x="776" y="2086"/>
                  <a:pt x="775" y="2081"/>
                </a:cubicBezTo>
                <a:cubicBezTo>
                  <a:pt x="776" y="2082"/>
                  <a:pt x="777" y="2082"/>
                  <a:pt x="778" y="2083"/>
                </a:cubicBezTo>
                <a:cubicBezTo>
                  <a:pt x="779" y="2121"/>
                  <a:pt x="779" y="2121"/>
                  <a:pt x="779" y="2121"/>
                </a:cubicBezTo>
                <a:cubicBezTo>
                  <a:pt x="778" y="2120"/>
                  <a:pt x="777" y="2119"/>
                  <a:pt x="777" y="2119"/>
                </a:cubicBezTo>
                <a:cubicBezTo>
                  <a:pt x="776" y="2118"/>
                  <a:pt x="775" y="2118"/>
                  <a:pt x="774" y="2117"/>
                </a:cubicBezTo>
                <a:close/>
                <a:moveTo>
                  <a:pt x="778" y="2078"/>
                </a:moveTo>
                <a:cubicBezTo>
                  <a:pt x="776" y="2077"/>
                  <a:pt x="774" y="2075"/>
                  <a:pt x="773" y="2073"/>
                </a:cubicBezTo>
                <a:cubicBezTo>
                  <a:pt x="778" y="2069"/>
                  <a:pt x="784" y="2067"/>
                  <a:pt x="789" y="2065"/>
                </a:cubicBezTo>
                <a:cubicBezTo>
                  <a:pt x="790" y="2069"/>
                  <a:pt x="792" y="2074"/>
                  <a:pt x="788" y="2077"/>
                </a:cubicBezTo>
                <a:cubicBezTo>
                  <a:pt x="786" y="2080"/>
                  <a:pt x="781" y="2079"/>
                  <a:pt x="778" y="2078"/>
                </a:cubicBezTo>
                <a:close/>
                <a:moveTo>
                  <a:pt x="791" y="2128"/>
                </a:moveTo>
                <a:cubicBezTo>
                  <a:pt x="790" y="2128"/>
                  <a:pt x="788" y="2128"/>
                  <a:pt x="787" y="2128"/>
                </a:cubicBezTo>
                <a:cubicBezTo>
                  <a:pt x="786" y="2084"/>
                  <a:pt x="786" y="2084"/>
                  <a:pt x="786" y="2084"/>
                </a:cubicBezTo>
                <a:cubicBezTo>
                  <a:pt x="787" y="2083"/>
                  <a:pt x="787" y="2083"/>
                  <a:pt x="788" y="2083"/>
                </a:cubicBezTo>
                <a:cubicBezTo>
                  <a:pt x="789" y="2083"/>
                  <a:pt x="789" y="2082"/>
                  <a:pt x="790" y="2082"/>
                </a:cubicBezTo>
                <a:lnTo>
                  <a:pt x="791" y="2128"/>
                </a:lnTo>
                <a:close/>
                <a:moveTo>
                  <a:pt x="781" y="2124"/>
                </a:moveTo>
                <a:cubicBezTo>
                  <a:pt x="780" y="2083"/>
                  <a:pt x="780" y="2083"/>
                  <a:pt x="780" y="2083"/>
                </a:cubicBezTo>
                <a:cubicBezTo>
                  <a:pt x="781" y="2084"/>
                  <a:pt x="783" y="2084"/>
                  <a:pt x="784" y="2084"/>
                </a:cubicBezTo>
                <a:cubicBezTo>
                  <a:pt x="785" y="2129"/>
                  <a:pt x="785" y="2129"/>
                  <a:pt x="785" y="2129"/>
                </a:cubicBezTo>
                <a:cubicBezTo>
                  <a:pt x="783" y="2129"/>
                  <a:pt x="782" y="2130"/>
                  <a:pt x="781" y="2131"/>
                </a:cubicBezTo>
                <a:cubicBezTo>
                  <a:pt x="782" y="2128"/>
                  <a:pt x="781" y="2126"/>
                  <a:pt x="781" y="2124"/>
                </a:cubicBezTo>
                <a:close/>
                <a:moveTo>
                  <a:pt x="794" y="2135"/>
                </a:moveTo>
                <a:cubicBezTo>
                  <a:pt x="796" y="2137"/>
                  <a:pt x="796" y="2140"/>
                  <a:pt x="797" y="2143"/>
                </a:cubicBezTo>
                <a:cubicBezTo>
                  <a:pt x="791" y="2142"/>
                  <a:pt x="785" y="2141"/>
                  <a:pt x="780" y="2139"/>
                </a:cubicBezTo>
                <a:cubicBezTo>
                  <a:pt x="783" y="2134"/>
                  <a:pt x="790" y="2129"/>
                  <a:pt x="794" y="2135"/>
                </a:cubicBezTo>
                <a:close/>
                <a:moveTo>
                  <a:pt x="795" y="2129"/>
                </a:moveTo>
                <a:cubicBezTo>
                  <a:pt x="794" y="2128"/>
                  <a:pt x="794" y="2128"/>
                  <a:pt x="793" y="2128"/>
                </a:cubicBezTo>
                <a:cubicBezTo>
                  <a:pt x="792" y="2080"/>
                  <a:pt x="792" y="2080"/>
                  <a:pt x="792" y="2080"/>
                </a:cubicBezTo>
                <a:cubicBezTo>
                  <a:pt x="794" y="2077"/>
                  <a:pt x="795" y="2074"/>
                  <a:pt x="795" y="2071"/>
                </a:cubicBezTo>
                <a:cubicBezTo>
                  <a:pt x="796" y="2071"/>
                  <a:pt x="796" y="2072"/>
                  <a:pt x="796" y="2072"/>
                </a:cubicBezTo>
                <a:cubicBezTo>
                  <a:pt x="798" y="2132"/>
                  <a:pt x="798" y="2132"/>
                  <a:pt x="798" y="2132"/>
                </a:cubicBezTo>
                <a:cubicBezTo>
                  <a:pt x="797" y="2131"/>
                  <a:pt x="796" y="2130"/>
                  <a:pt x="795" y="2129"/>
                </a:cubicBezTo>
                <a:close/>
                <a:moveTo>
                  <a:pt x="796" y="2063"/>
                </a:moveTo>
                <a:cubicBezTo>
                  <a:pt x="803" y="2062"/>
                  <a:pt x="811" y="2061"/>
                  <a:pt x="818" y="2062"/>
                </a:cubicBezTo>
                <a:cubicBezTo>
                  <a:pt x="817" y="2068"/>
                  <a:pt x="812" y="2071"/>
                  <a:pt x="806" y="2071"/>
                </a:cubicBezTo>
                <a:cubicBezTo>
                  <a:pt x="800" y="2071"/>
                  <a:pt x="797" y="2068"/>
                  <a:pt x="796" y="2063"/>
                </a:cubicBezTo>
                <a:close/>
                <a:moveTo>
                  <a:pt x="817" y="2132"/>
                </a:moveTo>
                <a:cubicBezTo>
                  <a:pt x="817" y="2132"/>
                  <a:pt x="816" y="2131"/>
                  <a:pt x="815" y="2131"/>
                </a:cubicBezTo>
                <a:cubicBezTo>
                  <a:pt x="814" y="2131"/>
                  <a:pt x="814" y="2131"/>
                  <a:pt x="813" y="2131"/>
                </a:cubicBezTo>
                <a:cubicBezTo>
                  <a:pt x="812" y="2075"/>
                  <a:pt x="812" y="2075"/>
                  <a:pt x="812" y="2075"/>
                </a:cubicBezTo>
                <a:cubicBezTo>
                  <a:pt x="814" y="2074"/>
                  <a:pt x="815" y="2074"/>
                  <a:pt x="816" y="2073"/>
                </a:cubicBezTo>
                <a:lnTo>
                  <a:pt x="817" y="2132"/>
                </a:lnTo>
                <a:close/>
                <a:moveTo>
                  <a:pt x="811" y="2131"/>
                </a:moveTo>
                <a:cubicBezTo>
                  <a:pt x="810" y="2131"/>
                  <a:pt x="808" y="2131"/>
                  <a:pt x="807" y="2132"/>
                </a:cubicBezTo>
                <a:cubicBezTo>
                  <a:pt x="805" y="2076"/>
                  <a:pt x="805" y="2076"/>
                  <a:pt x="805" y="2076"/>
                </a:cubicBezTo>
                <a:cubicBezTo>
                  <a:pt x="807" y="2076"/>
                  <a:pt x="809" y="2076"/>
                  <a:pt x="810" y="2075"/>
                </a:cubicBezTo>
                <a:lnTo>
                  <a:pt x="811" y="2131"/>
                </a:lnTo>
                <a:close/>
                <a:moveTo>
                  <a:pt x="803" y="2075"/>
                </a:moveTo>
                <a:cubicBezTo>
                  <a:pt x="805" y="2133"/>
                  <a:pt x="805" y="2133"/>
                  <a:pt x="805" y="2133"/>
                </a:cubicBezTo>
                <a:cubicBezTo>
                  <a:pt x="803" y="2134"/>
                  <a:pt x="802" y="2135"/>
                  <a:pt x="801" y="2137"/>
                </a:cubicBezTo>
                <a:cubicBezTo>
                  <a:pt x="800" y="2136"/>
                  <a:pt x="800" y="2135"/>
                  <a:pt x="800" y="2135"/>
                </a:cubicBezTo>
                <a:cubicBezTo>
                  <a:pt x="798" y="2073"/>
                  <a:pt x="798" y="2073"/>
                  <a:pt x="798" y="2073"/>
                </a:cubicBezTo>
                <a:cubicBezTo>
                  <a:pt x="800" y="2074"/>
                  <a:pt x="802" y="2075"/>
                  <a:pt x="803" y="2075"/>
                </a:cubicBezTo>
                <a:close/>
                <a:moveTo>
                  <a:pt x="816" y="2137"/>
                </a:moveTo>
                <a:cubicBezTo>
                  <a:pt x="817" y="2139"/>
                  <a:pt x="817" y="2142"/>
                  <a:pt x="818" y="2145"/>
                </a:cubicBezTo>
                <a:cubicBezTo>
                  <a:pt x="813" y="2145"/>
                  <a:pt x="807" y="2145"/>
                  <a:pt x="802" y="2144"/>
                </a:cubicBezTo>
                <a:cubicBezTo>
                  <a:pt x="802" y="2144"/>
                  <a:pt x="806" y="2131"/>
                  <a:pt x="816" y="2137"/>
                </a:cubicBezTo>
                <a:close/>
                <a:moveTo>
                  <a:pt x="804" y="2165"/>
                </a:moveTo>
                <a:cubicBezTo>
                  <a:pt x="804" y="2195"/>
                  <a:pt x="804" y="2195"/>
                  <a:pt x="804" y="2195"/>
                </a:cubicBezTo>
                <a:cubicBezTo>
                  <a:pt x="802" y="2195"/>
                  <a:pt x="800" y="2195"/>
                  <a:pt x="799" y="2195"/>
                </a:cubicBezTo>
                <a:cubicBezTo>
                  <a:pt x="798" y="2168"/>
                  <a:pt x="798" y="2168"/>
                  <a:pt x="798" y="2168"/>
                </a:cubicBezTo>
                <a:cubicBezTo>
                  <a:pt x="800" y="2168"/>
                  <a:pt x="802" y="2167"/>
                  <a:pt x="803" y="2166"/>
                </a:cubicBezTo>
                <a:cubicBezTo>
                  <a:pt x="803" y="2166"/>
                  <a:pt x="803" y="2165"/>
                  <a:pt x="804" y="2165"/>
                </a:cubicBezTo>
                <a:close/>
                <a:moveTo>
                  <a:pt x="807" y="2196"/>
                </a:moveTo>
                <a:cubicBezTo>
                  <a:pt x="806" y="2164"/>
                  <a:pt x="806" y="2164"/>
                  <a:pt x="806" y="2164"/>
                </a:cubicBezTo>
                <a:cubicBezTo>
                  <a:pt x="808" y="2166"/>
                  <a:pt x="810" y="2167"/>
                  <a:pt x="811" y="2168"/>
                </a:cubicBezTo>
                <a:cubicBezTo>
                  <a:pt x="812" y="2194"/>
                  <a:pt x="812" y="2194"/>
                  <a:pt x="812" y="2194"/>
                </a:cubicBezTo>
                <a:cubicBezTo>
                  <a:pt x="811" y="2196"/>
                  <a:pt x="810" y="2198"/>
                  <a:pt x="810" y="2198"/>
                </a:cubicBezTo>
                <a:cubicBezTo>
                  <a:pt x="809" y="2197"/>
                  <a:pt x="808" y="2196"/>
                  <a:pt x="807" y="2196"/>
                </a:cubicBezTo>
                <a:close/>
                <a:moveTo>
                  <a:pt x="809" y="2160"/>
                </a:moveTo>
                <a:cubicBezTo>
                  <a:pt x="814" y="2160"/>
                  <a:pt x="821" y="2160"/>
                  <a:pt x="822" y="2160"/>
                </a:cubicBezTo>
                <a:cubicBezTo>
                  <a:pt x="821" y="2161"/>
                  <a:pt x="821" y="2163"/>
                  <a:pt x="820" y="2164"/>
                </a:cubicBezTo>
                <a:cubicBezTo>
                  <a:pt x="819" y="2165"/>
                  <a:pt x="817" y="2165"/>
                  <a:pt x="815" y="2165"/>
                </a:cubicBezTo>
                <a:cubicBezTo>
                  <a:pt x="812" y="2164"/>
                  <a:pt x="810" y="2162"/>
                  <a:pt x="809" y="2160"/>
                </a:cubicBezTo>
                <a:close/>
                <a:moveTo>
                  <a:pt x="818" y="2189"/>
                </a:moveTo>
                <a:cubicBezTo>
                  <a:pt x="818" y="2189"/>
                  <a:pt x="817" y="2190"/>
                  <a:pt x="816" y="2190"/>
                </a:cubicBezTo>
                <a:cubicBezTo>
                  <a:pt x="816" y="2190"/>
                  <a:pt x="815" y="2191"/>
                  <a:pt x="815" y="2191"/>
                </a:cubicBezTo>
                <a:cubicBezTo>
                  <a:pt x="814" y="2169"/>
                  <a:pt x="814" y="2169"/>
                  <a:pt x="814" y="2169"/>
                </a:cubicBezTo>
                <a:cubicBezTo>
                  <a:pt x="815" y="2169"/>
                  <a:pt x="817" y="2169"/>
                  <a:pt x="818" y="2169"/>
                </a:cubicBezTo>
                <a:lnTo>
                  <a:pt x="818" y="2189"/>
                </a:lnTo>
                <a:close/>
                <a:moveTo>
                  <a:pt x="814" y="2198"/>
                </a:moveTo>
                <a:cubicBezTo>
                  <a:pt x="814" y="2198"/>
                  <a:pt x="814" y="2197"/>
                  <a:pt x="815" y="2197"/>
                </a:cubicBezTo>
                <a:cubicBezTo>
                  <a:pt x="815" y="2197"/>
                  <a:pt x="815" y="2197"/>
                  <a:pt x="815" y="2197"/>
                </a:cubicBezTo>
                <a:cubicBezTo>
                  <a:pt x="815" y="2197"/>
                  <a:pt x="815" y="2197"/>
                  <a:pt x="815" y="2197"/>
                </a:cubicBezTo>
                <a:cubicBezTo>
                  <a:pt x="815" y="2195"/>
                  <a:pt x="817" y="2194"/>
                  <a:pt x="818" y="2194"/>
                </a:cubicBezTo>
                <a:cubicBezTo>
                  <a:pt x="819" y="2193"/>
                  <a:pt x="821" y="2192"/>
                  <a:pt x="824" y="2192"/>
                </a:cubicBezTo>
                <a:cubicBezTo>
                  <a:pt x="826" y="2192"/>
                  <a:pt x="827" y="2194"/>
                  <a:pt x="828" y="2196"/>
                </a:cubicBezTo>
                <a:cubicBezTo>
                  <a:pt x="823" y="2198"/>
                  <a:pt x="819" y="2200"/>
                  <a:pt x="814" y="2202"/>
                </a:cubicBezTo>
                <a:cubicBezTo>
                  <a:pt x="814" y="2201"/>
                  <a:pt x="814" y="2199"/>
                  <a:pt x="814" y="2198"/>
                </a:cubicBezTo>
                <a:close/>
                <a:moveTo>
                  <a:pt x="827" y="2189"/>
                </a:moveTo>
                <a:cubicBezTo>
                  <a:pt x="827" y="2167"/>
                  <a:pt x="827" y="2167"/>
                  <a:pt x="827" y="2167"/>
                </a:cubicBezTo>
                <a:cubicBezTo>
                  <a:pt x="828" y="2168"/>
                  <a:pt x="829" y="2168"/>
                  <a:pt x="830" y="2169"/>
                </a:cubicBezTo>
                <a:cubicBezTo>
                  <a:pt x="831" y="2186"/>
                  <a:pt x="831" y="2186"/>
                  <a:pt x="831" y="2186"/>
                </a:cubicBezTo>
                <a:cubicBezTo>
                  <a:pt x="829" y="2188"/>
                  <a:pt x="829" y="2190"/>
                  <a:pt x="829" y="2190"/>
                </a:cubicBezTo>
                <a:cubicBezTo>
                  <a:pt x="828" y="2190"/>
                  <a:pt x="828" y="2190"/>
                  <a:pt x="827" y="2189"/>
                </a:cubicBezTo>
                <a:close/>
                <a:moveTo>
                  <a:pt x="824" y="2145"/>
                </a:moveTo>
                <a:cubicBezTo>
                  <a:pt x="824" y="2145"/>
                  <a:pt x="824" y="2145"/>
                  <a:pt x="824" y="2145"/>
                </a:cubicBezTo>
                <a:cubicBezTo>
                  <a:pt x="826" y="2140"/>
                  <a:pt x="829" y="2133"/>
                  <a:pt x="836" y="2136"/>
                </a:cubicBezTo>
                <a:cubicBezTo>
                  <a:pt x="839" y="2138"/>
                  <a:pt x="840" y="2141"/>
                  <a:pt x="841" y="2144"/>
                </a:cubicBezTo>
                <a:cubicBezTo>
                  <a:pt x="836" y="2145"/>
                  <a:pt x="830" y="2145"/>
                  <a:pt x="824" y="2145"/>
                </a:cubicBezTo>
                <a:close/>
                <a:moveTo>
                  <a:pt x="831" y="2077"/>
                </a:moveTo>
                <a:cubicBezTo>
                  <a:pt x="832" y="2077"/>
                  <a:pt x="832" y="2077"/>
                  <a:pt x="832" y="2077"/>
                </a:cubicBezTo>
                <a:cubicBezTo>
                  <a:pt x="833" y="2078"/>
                  <a:pt x="834" y="2078"/>
                  <a:pt x="835" y="2078"/>
                </a:cubicBezTo>
                <a:cubicBezTo>
                  <a:pt x="836" y="2131"/>
                  <a:pt x="836" y="2131"/>
                  <a:pt x="836" y="2131"/>
                </a:cubicBezTo>
                <a:cubicBezTo>
                  <a:pt x="836" y="2131"/>
                  <a:pt x="835" y="2131"/>
                  <a:pt x="834" y="2131"/>
                </a:cubicBezTo>
                <a:cubicBezTo>
                  <a:pt x="834" y="2131"/>
                  <a:pt x="833" y="2131"/>
                  <a:pt x="832" y="2131"/>
                </a:cubicBezTo>
                <a:lnTo>
                  <a:pt x="831" y="2077"/>
                </a:lnTo>
                <a:close/>
                <a:moveTo>
                  <a:pt x="837" y="2078"/>
                </a:moveTo>
                <a:cubicBezTo>
                  <a:pt x="839" y="2078"/>
                  <a:pt x="841" y="2078"/>
                  <a:pt x="843" y="2077"/>
                </a:cubicBezTo>
                <a:cubicBezTo>
                  <a:pt x="844" y="2138"/>
                  <a:pt x="844" y="2138"/>
                  <a:pt x="844" y="2138"/>
                </a:cubicBezTo>
                <a:cubicBezTo>
                  <a:pt x="844" y="2138"/>
                  <a:pt x="844" y="2138"/>
                  <a:pt x="844" y="2138"/>
                </a:cubicBezTo>
                <a:cubicBezTo>
                  <a:pt x="843" y="2136"/>
                  <a:pt x="841" y="2133"/>
                  <a:pt x="838" y="2132"/>
                </a:cubicBezTo>
                <a:lnTo>
                  <a:pt x="837" y="2078"/>
                </a:lnTo>
                <a:close/>
                <a:moveTo>
                  <a:pt x="842" y="2072"/>
                </a:moveTo>
                <a:cubicBezTo>
                  <a:pt x="840" y="2074"/>
                  <a:pt x="837" y="2074"/>
                  <a:pt x="834" y="2074"/>
                </a:cubicBezTo>
                <a:cubicBezTo>
                  <a:pt x="831" y="2073"/>
                  <a:pt x="829" y="2071"/>
                  <a:pt x="827" y="2069"/>
                </a:cubicBezTo>
                <a:cubicBezTo>
                  <a:pt x="826" y="2067"/>
                  <a:pt x="826" y="2065"/>
                  <a:pt x="826" y="2063"/>
                </a:cubicBezTo>
                <a:cubicBezTo>
                  <a:pt x="833" y="2064"/>
                  <a:pt x="839" y="2065"/>
                  <a:pt x="845" y="2066"/>
                </a:cubicBezTo>
                <a:cubicBezTo>
                  <a:pt x="844" y="2068"/>
                  <a:pt x="844" y="2071"/>
                  <a:pt x="842" y="2072"/>
                </a:cubicBezTo>
                <a:close/>
                <a:moveTo>
                  <a:pt x="847" y="2071"/>
                </a:moveTo>
                <a:cubicBezTo>
                  <a:pt x="847" y="2076"/>
                  <a:pt x="849" y="2079"/>
                  <a:pt x="851" y="2081"/>
                </a:cubicBezTo>
                <a:cubicBezTo>
                  <a:pt x="852" y="2131"/>
                  <a:pt x="852" y="2131"/>
                  <a:pt x="852" y="2131"/>
                </a:cubicBezTo>
                <a:cubicBezTo>
                  <a:pt x="850" y="2132"/>
                  <a:pt x="848" y="2133"/>
                  <a:pt x="846" y="2135"/>
                </a:cubicBezTo>
                <a:cubicBezTo>
                  <a:pt x="845" y="2075"/>
                  <a:pt x="845" y="2075"/>
                  <a:pt x="845" y="2075"/>
                </a:cubicBezTo>
                <a:cubicBezTo>
                  <a:pt x="846" y="2074"/>
                  <a:pt x="847" y="2073"/>
                  <a:pt x="847" y="2071"/>
                </a:cubicBezTo>
                <a:close/>
                <a:moveTo>
                  <a:pt x="862" y="2078"/>
                </a:moveTo>
                <a:cubicBezTo>
                  <a:pt x="860" y="2079"/>
                  <a:pt x="857" y="2079"/>
                  <a:pt x="854" y="2077"/>
                </a:cubicBezTo>
                <a:cubicBezTo>
                  <a:pt x="851" y="2075"/>
                  <a:pt x="852" y="2072"/>
                  <a:pt x="852" y="2068"/>
                </a:cubicBezTo>
                <a:cubicBezTo>
                  <a:pt x="852" y="2068"/>
                  <a:pt x="860" y="2070"/>
                  <a:pt x="866" y="2072"/>
                </a:cubicBezTo>
                <a:cubicBezTo>
                  <a:pt x="865" y="2074"/>
                  <a:pt x="865" y="2076"/>
                  <a:pt x="862" y="2078"/>
                </a:cubicBezTo>
                <a:close/>
                <a:moveTo>
                  <a:pt x="867" y="2130"/>
                </a:moveTo>
                <a:cubicBezTo>
                  <a:pt x="866" y="2132"/>
                  <a:pt x="865" y="2133"/>
                  <a:pt x="865" y="2133"/>
                </a:cubicBezTo>
                <a:cubicBezTo>
                  <a:pt x="864" y="2132"/>
                  <a:pt x="862" y="2131"/>
                  <a:pt x="861" y="2131"/>
                </a:cubicBezTo>
                <a:cubicBezTo>
                  <a:pt x="860" y="2083"/>
                  <a:pt x="860" y="2083"/>
                  <a:pt x="860" y="2083"/>
                </a:cubicBezTo>
                <a:cubicBezTo>
                  <a:pt x="862" y="2083"/>
                  <a:pt x="864" y="2082"/>
                  <a:pt x="866" y="2081"/>
                </a:cubicBezTo>
                <a:lnTo>
                  <a:pt x="867" y="2130"/>
                </a:lnTo>
                <a:close/>
                <a:moveTo>
                  <a:pt x="859" y="2130"/>
                </a:moveTo>
                <a:cubicBezTo>
                  <a:pt x="858" y="2130"/>
                  <a:pt x="858" y="2130"/>
                  <a:pt x="857" y="2130"/>
                </a:cubicBezTo>
                <a:cubicBezTo>
                  <a:pt x="856" y="2130"/>
                  <a:pt x="855" y="2130"/>
                  <a:pt x="854" y="2131"/>
                </a:cubicBezTo>
                <a:cubicBezTo>
                  <a:pt x="853" y="2082"/>
                  <a:pt x="853" y="2082"/>
                  <a:pt x="853" y="2082"/>
                </a:cubicBezTo>
                <a:cubicBezTo>
                  <a:pt x="854" y="2082"/>
                  <a:pt x="854" y="2082"/>
                  <a:pt x="854" y="2082"/>
                </a:cubicBezTo>
                <a:cubicBezTo>
                  <a:pt x="855" y="2083"/>
                  <a:pt x="857" y="2083"/>
                  <a:pt x="858" y="2083"/>
                </a:cubicBezTo>
                <a:lnTo>
                  <a:pt x="859" y="2130"/>
                </a:lnTo>
                <a:close/>
                <a:moveTo>
                  <a:pt x="850" y="2173"/>
                </a:moveTo>
                <a:cubicBezTo>
                  <a:pt x="849" y="2173"/>
                  <a:pt x="848" y="2174"/>
                  <a:pt x="847" y="2175"/>
                </a:cubicBezTo>
                <a:cubicBezTo>
                  <a:pt x="847" y="2164"/>
                  <a:pt x="847" y="2164"/>
                  <a:pt x="847" y="2164"/>
                </a:cubicBezTo>
                <a:cubicBezTo>
                  <a:pt x="848" y="2164"/>
                  <a:pt x="849" y="2165"/>
                  <a:pt x="850" y="2165"/>
                </a:cubicBezTo>
                <a:lnTo>
                  <a:pt x="850" y="2173"/>
                </a:lnTo>
                <a:close/>
                <a:moveTo>
                  <a:pt x="847" y="2143"/>
                </a:moveTo>
                <a:cubicBezTo>
                  <a:pt x="847" y="2141"/>
                  <a:pt x="848" y="2139"/>
                  <a:pt x="849" y="2138"/>
                </a:cubicBezTo>
                <a:cubicBezTo>
                  <a:pt x="851" y="2136"/>
                  <a:pt x="854" y="2135"/>
                  <a:pt x="856" y="2135"/>
                </a:cubicBezTo>
                <a:cubicBezTo>
                  <a:pt x="859" y="2134"/>
                  <a:pt x="861" y="2135"/>
                  <a:pt x="863" y="2137"/>
                </a:cubicBezTo>
                <a:cubicBezTo>
                  <a:pt x="864" y="2138"/>
                  <a:pt x="864" y="2139"/>
                  <a:pt x="864" y="2140"/>
                </a:cubicBezTo>
                <a:cubicBezTo>
                  <a:pt x="861" y="2141"/>
                  <a:pt x="849" y="2143"/>
                  <a:pt x="847" y="2143"/>
                </a:cubicBezTo>
                <a:close/>
                <a:moveTo>
                  <a:pt x="866" y="2157"/>
                </a:moveTo>
                <a:cubicBezTo>
                  <a:pt x="867" y="2159"/>
                  <a:pt x="868" y="2160"/>
                  <a:pt x="870" y="2160"/>
                </a:cubicBezTo>
                <a:cubicBezTo>
                  <a:pt x="867" y="2161"/>
                  <a:pt x="865" y="2162"/>
                  <a:pt x="863" y="2164"/>
                </a:cubicBezTo>
                <a:cubicBezTo>
                  <a:pt x="863" y="2162"/>
                  <a:pt x="863" y="2162"/>
                  <a:pt x="863" y="2162"/>
                </a:cubicBezTo>
                <a:cubicBezTo>
                  <a:pt x="864" y="2160"/>
                  <a:pt x="865" y="2159"/>
                  <a:pt x="866" y="2157"/>
                </a:cubicBezTo>
                <a:close/>
                <a:moveTo>
                  <a:pt x="888" y="2147"/>
                </a:moveTo>
                <a:cubicBezTo>
                  <a:pt x="891" y="2146"/>
                  <a:pt x="894" y="2145"/>
                  <a:pt x="897" y="2144"/>
                </a:cubicBezTo>
                <a:cubicBezTo>
                  <a:pt x="894" y="2147"/>
                  <a:pt x="890" y="2150"/>
                  <a:pt x="887" y="2154"/>
                </a:cubicBezTo>
                <a:cubicBezTo>
                  <a:pt x="888" y="2152"/>
                  <a:pt x="888" y="2149"/>
                  <a:pt x="888" y="2147"/>
                </a:cubicBezTo>
                <a:close/>
                <a:moveTo>
                  <a:pt x="910" y="2072"/>
                </a:moveTo>
                <a:cubicBezTo>
                  <a:pt x="899" y="2046"/>
                  <a:pt x="899" y="2046"/>
                  <a:pt x="899" y="2046"/>
                </a:cubicBezTo>
                <a:cubicBezTo>
                  <a:pt x="899" y="2046"/>
                  <a:pt x="900" y="2046"/>
                  <a:pt x="900" y="2045"/>
                </a:cubicBezTo>
                <a:cubicBezTo>
                  <a:pt x="923" y="2062"/>
                  <a:pt x="923" y="2062"/>
                  <a:pt x="923" y="2062"/>
                </a:cubicBezTo>
                <a:cubicBezTo>
                  <a:pt x="924" y="2066"/>
                  <a:pt x="925" y="2070"/>
                  <a:pt x="929" y="2073"/>
                </a:cubicBezTo>
                <a:cubicBezTo>
                  <a:pt x="931" y="2075"/>
                  <a:pt x="933" y="2077"/>
                  <a:pt x="936" y="2078"/>
                </a:cubicBezTo>
                <a:cubicBezTo>
                  <a:pt x="930" y="2077"/>
                  <a:pt x="921" y="2075"/>
                  <a:pt x="910" y="2072"/>
                </a:cubicBezTo>
                <a:close/>
                <a:moveTo>
                  <a:pt x="932" y="2101"/>
                </a:moveTo>
                <a:cubicBezTo>
                  <a:pt x="930" y="2101"/>
                  <a:pt x="929" y="2101"/>
                  <a:pt x="928" y="2101"/>
                </a:cubicBezTo>
                <a:cubicBezTo>
                  <a:pt x="928" y="2089"/>
                  <a:pt x="928" y="2089"/>
                  <a:pt x="928" y="2089"/>
                </a:cubicBezTo>
                <a:cubicBezTo>
                  <a:pt x="928" y="2088"/>
                  <a:pt x="929" y="2087"/>
                  <a:pt x="929" y="2087"/>
                </a:cubicBezTo>
                <a:cubicBezTo>
                  <a:pt x="929" y="2088"/>
                  <a:pt x="930" y="2089"/>
                  <a:pt x="931" y="2091"/>
                </a:cubicBezTo>
                <a:lnTo>
                  <a:pt x="932" y="2101"/>
                </a:lnTo>
                <a:close/>
                <a:moveTo>
                  <a:pt x="918" y="2089"/>
                </a:moveTo>
                <a:cubicBezTo>
                  <a:pt x="916" y="2088"/>
                  <a:pt x="915" y="2087"/>
                  <a:pt x="914" y="2086"/>
                </a:cubicBezTo>
                <a:cubicBezTo>
                  <a:pt x="913" y="2085"/>
                  <a:pt x="912" y="2083"/>
                  <a:pt x="912" y="2082"/>
                </a:cubicBezTo>
                <a:cubicBezTo>
                  <a:pt x="917" y="2083"/>
                  <a:pt x="922" y="2084"/>
                  <a:pt x="925" y="2084"/>
                </a:cubicBezTo>
                <a:cubicBezTo>
                  <a:pt x="924" y="2088"/>
                  <a:pt x="922" y="2090"/>
                  <a:pt x="918" y="2089"/>
                </a:cubicBezTo>
                <a:close/>
                <a:moveTo>
                  <a:pt x="921" y="2111"/>
                </a:moveTo>
                <a:cubicBezTo>
                  <a:pt x="921" y="2111"/>
                  <a:pt x="921" y="2111"/>
                  <a:pt x="921" y="2112"/>
                </a:cubicBezTo>
                <a:cubicBezTo>
                  <a:pt x="920" y="2111"/>
                  <a:pt x="918" y="2110"/>
                  <a:pt x="917" y="2110"/>
                </a:cubicBezTo>
                <a:cubicBezTo>
                  <a:pt x="916" y="2093"/>
                  <a:pt x="916" y="2093"/>
                  <a:pt x="916" y="2093"/>
                </a:cubicBezTo>
                <a:cubicBezTo>
                  <a:pt x="917" y="2093"/>
                  <a:pt x="917" y="2093"/>
                  <a:pt x="917" y="2093"/>
                </a:cubicBezTo>
                <a:cubicBezTo>
                  <a:pt x="919" y="2093"/>
                  <a:pt x="920" y="2093"/>
                  <a:pt x="921" y="2093"/>
                </a:cubicBezTo>
                <a:lnTo>
                  <a:pt x="921" y="2111"/>
                </a:lnTo>
                <a:close/>
                <a:moveTo>
                  <a:pt x="914" y="2092"/>
                </a:moveTo>
                <a:cubicBezTo>
                  <a:pt x="915" y="2110"/>
                  <a:pt x="915" y="2110"/>
                  <a:pt x="915" y="2110"/>
                </a:cubicBezTo>
                <a:cubicBezTo>
                  <a:pt x="913" y="2110"/>
                  <a:pt x="912" y="2111"/>
                  <a:pt x="910" y="2111"/>
                </a:cubicBezTo>
                <a:cubicBezTo>
                  <a:pt x="910" y="2111"/>
                  <a:pt x="910" y="2112"/>
                  <a:pt x="910" y="2112"/>
                </a:cubicBezTo>
                <a:cubicBezTo>
                  <a:pt x="909" y="2087"/>
                  <a:pt x="909" y="2087"/>
                  <a:pt x="909" y="2087"/>
                </a:cubicBezTo>
                <a:cubicBezTo>
                  <a:pt x="910" y="2089"/>
                  <a:pt x="912" y="2090"/>
                  <a:pt x="914" y="2092"/>
                </a:cubicBezTo>
                <a:close/>
                <a:moveTo>
                  <a:pt x="911" y="2116"/>
                </a:moveTo>
                <a:cubicBezTo>
                  <a:pt x="912" y="2115"/>
                  <a:pt x="914" y="2114"/>
                  <a:pt x="916" y="2114"/>
                </a:cubicBezTo>
                <a:cubicBezTo>
                  <a:pt x="918" y="2114"/>
                  <a:pt x="919" y="2116"/>
                  <a:pt x="921" y="2117"/>
                </a:cubicBezTo>
                <a:cubicBezTo>
                  <a:pt x="916" y="2120"/>
                  <a:pt x="911" y="2123"/>
                  <a:pt x="907" y="2125"/>
                </a:cubicBezTo>
                <a:cubicBezTo>
                  <a:pt x="908" y="2122"/>
                  <a:pt x="908" y="2119"/>
                  <a:pt x="911" y="2116"/>
                </a:cubicBezTo>
                <a:close/>
                <a:moveTo>
                  <a:pt x="912" y="2171"/>
                </a:moveTo>
                <a:cubicBezTo>
                  <a:pt x="913" y="2174"/>
                  <a:pt x="913" y="2177"/>
                  <a:pt x="911" y="2179"/>
                </a:cubicBezTo>
                <a:cubicBezTo>
                  <a:pt x="910" y="2180"/>
                  <a:pt x="905" y="2181"/>
                  <a:pt x="904" y="2178"/>
                </a:cubicBezTo>
                <a:cubicBezTo>
                  <a:pt x="906" y="2176"/>
                  <a:pt x="909" y="2174"/>
                  <a:pt x="912" y="2171"/>
                </a:cubicBezTo>
                <a:close/>
                <a:moveTo>
                  <a:pt x="902" y="2155"/>
                </a:moveTo>
                <a:cubicBezTo>
                  <a:pt x="903" y="2154"/>
                  <a:pt x="905" y="2153"/>
                  <a:pt x="906" y="2151"/>
                </a:cubicBezTo>
                <a:cubicBezTo>
                  <a:pt x="910" y="2154"/>
                  <a:pt x="910" y="2154"/>
                  <a:pt x="910" y="2154"/>
                </a:cubicBezTo>
                <a:cubicBezTo>
                  <a:pt x="908" y="2155"/>
                  <a:pt x="907" y="2157"/>
                  <a:pt x="905" y="2158"/>
                </a:cubicBezTo>
                <a:lnTo>
                  <a:pt x="902" y="2155"/>
                </a:lnTo>
                <a:close/>
                <a:moveTo>
                  <a:pt x="910" y="2148"/>
                </a:moveTo>
                <a:cubicBezTo>
                  <a:pt x="911" y="2147"/>
                  <a:pt x="913" y="2145"/>
                  <a:pt x="914" y="2144"/>
                </a:cubicBezTo>
                <a:cubicBezTo>
                  <a:pt x="919" y="2147"/>
                  <a:pt x="919" y="2147"/>
                  <a:pt x="919" y="2147"/>
                </a:cubicBezTo>
                <a:cubicBezTo>
                  <a:pt x="917" y="2149"/>
                  <a:pt x="915" y="2150"/>
                  <a:pt x="914" y="2151"/>
                </a:cubicBezTo>
                <a:lnTo>
                  <a:pt x="910" y="2148"/>
                </a:lnTo>
                <a:close/>
                <a:moveTo>
                  <a:pt x="903" y="2122"/>
                </a:moveTo>
                <a:cubicBezTo>
                  <a:pt x="903" y="2122"/>
                  <a:pt x="903" y="2121"/>
                  <a:pt x="902" y="2121"/>
                </a:cubicBezTo>
                <a:cubicBezTo>
                  <a:pt x="902" y="2090"/>
                  <a:pt x="902" y="2090"/>
                  <a:pt x="902" y="2090"/>
                </a:cubicBezTo>
                <a:cubicBezTo>
                  <a:pt x="904" y="2089"/>
                  <a:pt x="906" y="2088"/>
                  <a:pt x="907" y="2086"/>
                </a:cubicBezTo>
                <a:cubicBezTo>
                  <a:pt x="908" y="2113"/>
                  <a:pt x="908" y="2113"/>
                  <a:pt x="908" y="2113"/>
                </a:cubicBezTo>
                <a:cubicBezTo>
                  <a:pt x="906" y="2115"/>
                  <a:pt x="904" y="2119"/>
                  <a:pt x="903" y="2122"/>
                </a:cubicBezTo>
                <a:close/>
                <a:moveTo>
                  <a:pt x="898" y="2086"/>
                </a:moveTo>
                <a:cubicBezTo>
                  <a:pt x="894" y="2085"/>
                  <a:pt x="894" y="2081"/>
                  <a:pt x="893" y="2078"/>
                </a:cubicBezTo>
                <a:cubicBezTo>
                  <a:pt x="897" y="2079"/>
                  <a:pt x="901" y="2080"/>
                  <a:pt x="905" y="2081"/>
                </a:cubicBezTo>
                <a:cubicBezTo>
                  <a:pt x="904" y="2084"/>
                  <a:pt x="902" y="2087"/>
                  <a:pt x="898" y="2086"/>
                </a:cubicBezTo>
                <a:close/>
                <a:moveTo>
                  <a:pt x="898" y="2090"/>
                </a:moveTo>
                <a:cubicBezTo>
                  <a:pt x="899" y="2090"/>
                  <a:pt x="899" y="2090"/>
                  <a:pt x="900" y="2090"/>
                </a:cubicBezTo>
                <a:cubicBezTo>
                  <a:pt x="900" y="2120"/>
                  <a:pt x="900" y="2120"/>
                  <a:pt x="900" y="2120"/>
                </a:cubicBezTo>
                <a:cubicBezTo>
                  <a:pt x="899" y="2119"/>
                  <a:pt x="897" y="2119"/>
                  <a:pt x="896" y="2119"/>
                </a:cubicBezTo>
                <a:cubicBezTo>
                  <a:pt x="895" y="2089"/>
                  <a:pt x="895" y="2089"/>
                  <a:pt x="895" y="2089"/>
                </a:cubicBezTo>
                <a:cubicBezTo>
                  <a:pt x="896" y="2090"/>
                  <a:pt x="897" y="2090"/>
                  <a:pt x="898" y="2090"/>
                </a:cubicBezTo>
                <a:close/>
                <a:moveTo>
                  <a:pt x="897" y="2123"/>
                </a:moveTo>
                <a:cubicBezTo>
                  <a:pt x="900" y="2122"/>
                  <a:pt x="901" y="2125"/>
                  <a:pt x="903" y="2127"/>
                </a:cubicBezTo>
                <a:cubicBezTo>
                  <a:pt x="899" y="2129"/>
                  <a:pt x="894" y="2131"/>
                  <a:pt x="890" y="2133"/>
                </a:cubicBezTo>
                <a:cubicBezTo>
                  <a:pt x="888" y="2127"/>
                  <a:pt x="893" y="2123"/>
                  <a:pt x="897" y="2123"/>
                </a:cubicBezTo>
                <a:close/>
                <a:moveTo>
                  <a:pt x="901" y="2161"/>
                </a:moveTo>
                <a:cubicBezTo>
                  <a:pt x="900" y="2162"/>
                  <a:pt x="898" y="2163"/>
                  <a:pt x="896" y="2164"/>
                </a:cubicBezTo>
                <a:cubicBezTo>
                  <a:pt x="894" y="2163"/>
                  <a:pt x="894" y="2163"/>
                  <a:pt x="894" y="2163"/>
                </a:cubicBezTo>
                <a:cubicBezTo>
                  <a:pt x="896" y="2161"/>
                  <a:pt x="897" y="2160"/>
                  <a:pt x="899" y="2158"/>
                </a:cubicBezTo>
                <a:lnTo>
                  <a:pt x="901" y="2161"/>
                </a:lnTo>
                <a:close/>
                <a:moveTo>
                  <a:pt x="901" y="2180"/>
                </a:moveTo>
                <a:cubicBezTo>
                  <a:pt x="902" y="2183"/>
                  <a:pt x="903" y="2186"/>
                  <a:pt x="900" y="2188"/>
                </a:cubicBezTo>
                <a:cubicBezTo>
                  <a:pt x="898" y="2190"/>
                  <a:pt x="894" y="2189"/>
                  <a:pt x="892" y="2186"/>
                </a:cubicBezTo>
                <a:cubicBezTo>
                  <a:pt x="895" y="2184"/>
                  <a:pt x="898" y="2182"/>
                  <a:pt x="901" y="2180"/>
                </a:cubicBezTo>
                <a:close/>
                <a:moveTo>
                  <a:pt x="895" y="2192"/>
                </a:moveTo>
                <a:cubicBezTo>
                  <a:pt x="895" y="2192"/>
                  <a:pt x="895" y="2192"/>
                  <a:pt x="895" y="2192"/>
                </a:cubicBezTo>
                <a:cubicBezTo>
                  <a:pt x="906" y="2215"/>
                  <a:pt x="906" y="2215"/>
                  <a:pt x="906" y="2215"/>
                </a:cubicBezTo>
                <a:cubicBezTo>
                  <a:pt x="905" y="2216"/>
                  <a:pt x="904" y="2216"/>
                  <a:pt x="904" y="2217"/>
                </a:cubicBezTo>
                <a:cubicBezTo>
                  <a:pt x="904" y="2217"/>
                  <a:pt x="903" y="2217"/>
                  <a:pt x="903" y="2218"/>
                </a:cubicBezTo>
                <a:cubicBezTo>
                  <a:pt x="894" y="2197"/>
                  <a:pt x="894" y="2197"/>
                  <a:pt x="894" y="2197"/>
                </a:cubicBezTo>
                <a:cubicBezTo>
                  <a:pt x="894" y="2195"/>
                  <a:pt x="895" y="2194"/>
                  <a:pt x="895" y="2192"/>
                </a:cubicBezTo>
                <a:close/>
                <a:moveTo>
                  <a:pt x="897" y="2193"/>
                </a:moveTo>
                <a:cubicBezTo>
                  <a:pt x="898" y="2193"/>
                  <a:pt x="899" y="2192"/>
                  <a:pt x="900" y="2192"/>
                </a:cubicBezTo>
                <a:cubicBezTo>
                  <a:pt x="909" y="2211"/>
                  <a:pt x="909" y="2211"/>
                  <a:pt x="909" y="2211"/>
                </a:cubicBezTo>
                <a:cubicBezTo>
                  <a:pt x="909" y="2212"/>
                  <a:pt x="909" y="2213"/>
                  <a:pt x="910" y="2213"/>
                </a:cubicBezTo>
                <a:cubicBezTo>
                  <a:pt x="909" y="2213"/>
                  <a:pt x="908" y="2214"/>
                  <a:pt x="907" y="2214"/>
                </a:cubicBezTo>
                <a:lnTo>
                  <a:pt x="897" y="2193"/>
                </a:lnTo>
                <a:close/>
                <a:moveTo>
                  <a:pt x="906" y="2221"/>
                </a:moveTo>
                <a:cubicBezTo>
                  <a:pt x="906" y="2219"/>
                  <a:pt x="908" y="2217"/>
                  <a:pt x="910" y="2217"/>
                </a:cubicBezTo>
                <a:cubicBezTo>
                  <a:pt x="911" y="2217"/>
                  <a:pt x="912" y="2217"/>
                  <a:pt x="914" y="2218"/>
                </a:cubicBezTo>
                <a:cubicBezTo>
                  <a:pt x="912" y="2221"/>
                  <a:pt x="910" y="2224"/>
                  <a:pt x="908" y="2227"/>
                </a:cubicBezTo>
                <a:cubicBezTo>
                  <a:pt x="908" y="2227"/>
                  <a:pt x="905" y="2223"/>
                  <a:pt x="906" y="2221"/>
                </a:cubicBezTo>
                <a:close/>
                <a:moveTo>
                  <a:pt x="910" y="2206"/>
                </a:moveTo>
                <a:cubicBezTo>
                  <a:pt x="910" y="2206"/>
                  <a:pt x="910" y="2207"/>
                  <a:pt x="910" y="2207"/>
                </a:cubicBezTo>
                <a:cubicBezTo>
                  <a:pt x="902" y="2191"/>
                  <a:pt x="902" y="2191"/>
                  <a:pt x="902" y="2191"/>
                </a:cubicBezTo>
                <a:cubicBezTo>
                  <a:pt x="902" y="2191"/>
                  <a:pt x="902" y="2191"/>
                  <a:pt x="902" y="2191"/>
                </a:cubicBezTo>
                <a:cubicBezTo>
                  <a:pt x="903" y="2190"/>
                  <a:pt x="904" y="2190"/>
                  <a:pt x="904" y="2189"/>
                </a:cubicBezTo>
                <a:cubicBezTo>
                  <a:pt x="911" y="2204"/>
                  <a:pt x="911" y="2204"/>
                  <a:pt x="911" y="2204"/>
                </a:cubicBezTo>
                <a:cubicBezTo>
                  <a:pt x="911" y="2205"/>
                  <a:pt x="910" y="2205"/>
                  <a:pt x="910" y="2206"/>
                </a:cubicBezTo>
                <a:close/>
                <a:moveTo>
                  <a:pt x="906" y="2187"/>
                </a:moveTo>
                <a:cubicBezTo>
                  <a:pt x="906" y="2186"/>
                  <a:pt x="906" y="2185"/>
                  <a:pt x="906" y="2184"/>
                </a:cubicBezTo>
                <a:cubicBezTo>
                  <a:pt x="907" y="2184"/>
                  <a:pt x="907" y="2184"/>
                  <a:pt x="908" y="2184"/>
                </a:cubicBezTo>
                <a:cubicBezTo>
                  <a:pt x="916" y="2202"/>
                  <a:pt x="916" y="2202"/>
                  <a:pt x="916" y="2202"/>
                </a:cubicBezTo>
                <a:cubicBezTo>
                  <a:pt x="915" y="2202"/>
                  <a:pt x="914" y="2202"/>
                  <a:pt x="913" y="2203"/>
                </a:cubicBezTo>
                <a:lnTo>
                  <a:pt x="906" y="2187"/>
                </a:lnTo>
                <a:close/>
                <a:moveTo>
                  <a:pt x="910" y="2184"/>
                </a:moveTo>
                <a:cubicBezTo>
                  <a:pt x="911" y="2183"/>
                  <a:pt x="912" y="2183"/>
                  <a:pt x="913" y="2182"/>
                </a:cubicBezTo>
                <a:cubicBezTo>
                  <a:pt x="918" y="2193"/>
                  <a:pt x="918" y="2193"/>
                  <a:pt x="918" y="2193"/>
                </a:cubicBezTo>
                <a:cubicBezTo>
                  <a:pt x="918" y="2194"/>
                  <a:pt x="918" y="2194"/>
                  <a:pt x="917" y="2195"/>
                </a:cubicBezTo>
                <a:cubicBezTo>
                  <a:pt x="917" y="2196"/>
                  <a:pt x="917" y="2197"/>
                  <a:pt x="917" y="2198"/>
                </a:cubicBezTo>
                <a:lnTo>
                  <a:pt x="910" y="2184"/>
                </a:lnTo>
                <a:close/>
                <a:moveTo>
                  <a:pt x="915" y="2181"/>
                </a:moveTo>
                <a:cubicBezTo>
                  <a:pt x="915" y="2180"/>
                  <a:pt x="916" y="2179"/>
                  <a:pt x="916" y="2178"/>
                </a:cubicBezTo>
                <a:cubicBezTo>
                  <a:pt x="922" y="2190"/>
                  <a:pt x="922" y="2190"/>
                  <a:pt x="922" y="2190"/>
                </a:cubicBezTo>
                <a:cubicBezTo>
                  <a:pt x="922" y="2191"/>
                  <a:pt x="921" y="2191"/>
                  <a:pt x="920" y="2192"/>
                </a:cubicBezTo>
                <a:lnTo>
                  <a:pt x="915" y="2181"/>
                </a:lnTo>
                <a:close/>
                <a:moveTo>
                  <a:pt x="917" y="2173"/>
                </a:moveTo>
                <a:cubicBezTo>
                  <a:pt x="917" y="2173"/>
                  <a:pt x="917" y="2173"/>
                  <a:pt x="917" y="2173"/>
                </a:cubicBezTo>
                <a:cubicBezTo>
                  <a:pt x="918" y="2174"/>
                  <a:pt x="919" y="2174"/>
                  <a:pt x="920" y="2173"/>
                </a:cubicBezTo>
                <a:cubicBezTo>
                  <a:pt x="925" y="2183"/>
                  <a:pt x="925" y="2183"/>
                  <a:pt x="925" y="2183"/>
                </a:cubicBezTo>
                <a:cubicBezTo>
                  <a:pt x="925" y="2183"/>
                  <a:pt x="925" y="2183"/>
                  <a:pt x="925" y="2183"/>
                </a:cubicBezTo>
                <a:cubicBezTo>
                  <a:pt x="924" y="2185"/>
                  <a:pt x="923" y="2186"/>
                  <a:pt x="923" y="2188"/>
                </a:cubicBezTo>
                <a:lnTo>
                  <a:pt x="917" y="2173"/>
                </a:lnTo>
                <a:close/>
                <a:moveTo>
                  <a:pt x="915" y="2169"/>
                </a:moveTo>
                <a:cubicBezTo>
                  <a:pt x="917" y="2167"/>
                  <a:pt x="920" y="2164"/>
                  <a:pt x="924" y="2161"/>
                </a:cubicBezTo>
                <a:cubicBezTo>
                  <a:pt x="926" y="2164"/>
                  <a:pt x="923" y="2167"/>
                  <a:pt x="922" y="2168"/>
                </a:cubicBezTo>
                <a:cubicBezTo>
                  <a:pt x="918" y="2171"/>
                  <a:pt x="915" y="2169"/>
                  <a:pt x="915" y="2169"/>
                </a:cubicBezTo>
                <a:close/>
                <a:moveTo>
                  <a:pt x="922" y="2145"/>
                </a:moveTo>
                <a:cubicBezTo>
                  <a:pt x="917" y="2141"/>
                  <a:pt x="917" y="2141"/>
                  <a:pt x="917" y="2141"/>
                </a:cubicBezTo>
                <a:cubicBezTo>
                  <a:pt x="919" y="2139"/>
                  <a:pt x="920" y="2138"/>
                  <a:pt x="922" y="2136"/>
                </a:cubicBezTo>
                <a:cubicBezTo>
                  <a:pt x="927" y="2140"/>
                  <a:pt x="927" y="2140"/>
                  <a:pt x="927" y="2140"/>
                </a:cubicBezTo>
                <a:cubicBezTo>
                  <a:pt x="925" y="2142"/>
                  <a:pt x="924" y="2143"/>
                  <a:pt x="922" y="2145"/>
                </a:cubicBezTo>
                <a:close/>
                <a:moveTo>
                  <a:pt x="923" y="2093"/>
                </a:moveTo>
                <a:cubicBezTo>
                  <a:pt x="924" y="2093"/>
                  <a:pt x="925" y="2092"/>
                  <a:pt x="926" y="2091"/>
                </a:cubicBezTo>
                <a:cubicBezTo>
                  <a:pt x="926" y="2102"/>
                  <a:pt x="926" y="2102"/>
                  <a:pt x="926" y="2102"/>
                </a:cubicBezTo>
                <a:cubicBezTo>
                  <a:pt x="925" y="2103"/>
                  <a:pt x="924" y="2104"/>
                  <a:pt x="923" y="2106"/>
                </a:cubicBezTo>
                <a:lnTo>
                  <a:pt x="923" y="2093"/>
                </a:lnTo>
                <a:close/>
                <a:moveTo>
                  <a:pt x="907" y="2072"/>
                </a:moveTo>
                <a:cubicBezTo>
                  <a:pt x="903" y="2071"/>
                  <a:pt x="898" y="2070"/>
                  <a:pt x="893" y="2068"/>
                </a:cubicBezTo>
                <a:cubicBezTo>
                  <a:pt x="898" y="2049"/>
                  <a:pt x="898" y="2049"/>
                  <a:pt x="898" y="2049"/>
                </a:cubicBezTo>
                <a:lnTo>
                  <a:pt x="907" y="2072"/>
                </a:lnTo>
                <a:close/>
                <a:moveTo>
                  <a:pt x="893" y="2088"/>
                </a:moveTo>
                <a:cubicBezTo>
                  <a:pt x="894" y="2119"/>
                  <a:pt x="894" y="2119"/>
                  <a:pt x="894" y="2119"/>
                </a:cubicBezTo>
                <a:cubicBezTo>
                  <a:pt x="892" y="2120"/>
                  <a:pt x="890" y="2121"/>
                  <a:pt x="889" y="2123"/>
                </a:cubicBezTo>
                <a:cubicBezTo>
                  <a:pt x="888" y="2083"/>
                  <a:pt x="888" y="2083"/>
                  <a:pt x="888" y="2083"/>
                </a:cubicBezTo>
                <a:cubicBezTo>
                  <a:pt x="888" y="2082"/>
                  <a:pt x="889" y="2082"/>
                  <a:pt x="890" y="2081"/>
                </a:cubicBezTo>
                <a:cubicBezTo>
                  <a:pt x="890" y="2084"/>
                  <a:pt x="892" y="2086"/>
                  <a:pt x="893" y="2088"/>
                </a:cubicBezTo>
                <a:close/>
                <a:moveTo>
                  <a:pt x="891" y="2166"/>
                </a:moveTo>
                <a:cubicBezTo>
                  <a:pt x="892" y="2167"/>
                  <a:pt x="892" y="2167"/>
                  <a:pt x="892" y="2167"/>
                </a:cubicBezTo>
                <a:cubicBezTo>
                  <a:pt x="888" y="2169"/>
                  <a:pt x="884" y="2172"/>
                  <a:pt x="880" y="2175"/>
                </a:cubicBezTo>
                <a:cubicBezTo>
                  <a:pt x="881" y="2174"/>
                  <a:pt x="885" y="2171"/>
                  <a:pt x="891" y="2166"/>
                </a:cubicBezTo>
                <a:close/>
                <a:moveTo>
                  <a:pt x="889" y="2196"/>
                </a:moveTo>
                <a:cubicBezTo>
                  <a:pt x="884" y="2200"/>
                  <a:pt x="881" y="2195"/>
                  <a:pt x="881" y="2195"/>
                </a:cubicBezTo>
                <a:cubicBezTo>
                  <a:pt x="884" y="2193"/>
                  <a:pt x="886" y="2191"/>
                  <a:pt x="889" y="2189"/>
                </a:cubicBezTo>
                <a:cubicBezTo>
                  <a:pt x="890" y="2191"/>
                  <a:pt x="891" y="2194"/>
                  <a:pt x="889" y="2196"/>
                </a:cubicBezTo>
                <a:close/>
                <a:moveTo>
                  <a:pt x="878" y="2156"/>
                </a:moveTo>
                <a:cubicBezTo>
                  <a:pt x="874" y="2158"/>
                  <a:pt x="870" y="2157"/>
                  <a:pt x="868" y="2153"/>
                </a:cubicBezTo>
                <a:cubicBezTo>
                  <a:pt x="874" y="2152"/>
                  <a:pt x="879" y="2150"/>
                  <a:pt x="884" y="2149"/>
                </a:cubicBezTo>
                <a:cubicBezTo>
                  <a:pt x="884" y="2150"/>
                  <a:pt x="884" y="2151"/>
                  <a:pt x="884" y="2152"/>
                </a:cubicBezTo>
                <a:cubicBezTo>
                  <a:pt x="883" y="2154"/>
                  <a:pt x="880" y="2156"/>
                  <a:pt x="878" y="2156"/>
                </a:cubicBezTo>
                <a:close/>
                <a:moveTo>
                  <a:pt x="880" y="2160"/>
                </a:moveTo>
                <a:cubicBezTo>
                  <a:pt x="879" y="2161"/>
                  <a:pt x="878" y="2161"/>
                  <a:pt x="877" y="2162"/>
                </a:cubicBezTo>
                <a:cubicBezTo>
                  <a:pt x="877" y="2162"/>
                  <a:pt x="876" y="2161"/>
                  <a:pt x="876" y="2161"/>
                </a:cubicBezTo>
                <a:cubicBezTo>
                  <a:pt x="876" y="2161"/>
                  <a:pt x="879" y="2160"/>
                  <a:pt x="880" y="2160"/>
                </a:cubicBezTo>
                <a:close/>
                <a:moveTo>
                  <a:pt x="879" y="2129"/>
                </a:moveTo>
                <a:cubicBezTo>
                  <a:pt x="882" y="2129"/>
                  <a:pt x="884" y="2132"/>
                  <a:pt x="886" y="2134"/>
                </a:cubicBezTo>
                <a:cubicBezTo>
                  <a:pt x="880" y="2136"/>
                  <a:pt x="874" y="2138"/>
                  <a:pt x="868" y="2140"/>
                </a:cubicBezTo>
                <a:cubicBezTo>
                  <a:pt x="869" y="2137"/>
                  <a:pt x="868" y="2135"/>
                  <a:pt x="869" y="2133"/>
                </a:cubicBezTo>
                <a:cubicBezTo>
                  <a:pt x="871" y="2130"/>
                  <a:pt x="875" y="2129"/>
                  <a:pt x="879" y="2129"/>
                </a:cubicBezTo>
                <a:close/>
                <a:moveTo>
                  <a:pt x="875" y="2084"/>
                </a:moveTo>
                <a:cubicBezTo>
                  <a:pt x="876" y="2084"/>
                  <a:pt x="877" y="2085"/>
                  <a:pt x="878" y="2085"/>
                </a:cubicBezTo>
                <a:cubicBezTo>
                  <a:pt x="878" y="2085"/>
                  <a:pt x="879" y="2085"/>
                  <a:pt x="879" y="2085"/>
                </a:cubicBezTo>
                <a:cubicBezTo>
                  <a:pt x="880" y="2125"/>
                  <a:pt x="880" y="2125"/>
                  <a:pt x="880" y="2125"/>
                </a:cubicBezTo>
                <a:cubicBezTo>
                  <a:pt x="878" y="2125"/>
                  <a:pt x="877" y="2125"/>
                  <a:pt x="875" y="2125"/>
                </a:cubicBezTo>
                <a:lnTo>
                  <a:pt x="875" y="2084"/>
                </a:lnTo>
                <a:close/>
                <a:moveTo>
                  <a:pt x="881" y="2086"/>
                </a:moveTo>
                <a:cubicBezTo>
                  <a:pt x="882" y="2086"/>
                  <a:pt x="884" y="2086"/>
                  <a:pt x="886" y="2084"/>
                </a:cubicBezTo>
                <a:cubicBezTo>
                  <a:pt x="887" y="2126"/>
                  <a:pt x="887" y="2126"/>
                  <a:pt x="887" y="2126"/>
                </a:cubicBezTo>
                <a:cubicBezTo>
                  <a:pt x="886" y="2126"/>
                  <a:pt x="886" y="2127"/>
                  <a:pt x="886" y="2128"/>
                </a:cubicBezTo>
                <a:cubicBezTo>
                  <a:pt x="884" y="2126"/>
                  <a:pt x="883" y="2126"/>
                  <a:pt x="882" y="2125"/>
                </a:cubicBezTo>
                <a:lnTo>
                  <a:pt x="881" y="2086"/>
                </a:lnTo>
                <a:close/>
                <a:moveTo>
                  <a:pt x="884" y="2081"/>
                </a:moveTo>
                <a:cubicBezTo>
                  <a:pt x="883" y="2082"/>
                  <a:pt x="881" y="2082"/>
                  <a:pt x="879" y="2081"/>
                </a:cubicBezTo>
                <a:cubicBezTo>
                  <a:pt x="877" y="2081"/>
                  <a:pt x="875" y="2079"/>
                  <a:pt x="874" y="2077"/>
                </a:cubicBezTo>
                <a:cubicBezTo>
                  <a:pt x="873" y="2076"/>
                  <a:pt x="873" y="2075"/>
                  <a:pt x="873" y="2073"/>
                </a:cubicBezTo>
                <a:cubicBezTo>
                  <a:pt x="877" y="2074"/>
                  <a:pt x="882" y="2075"/>
                  <a:pt x="887" y="2076"/>
                </a:cubicBezTo>
                <a:cubicBezTo>
                  <a:pt x="886" y="2078"/>
                  <a:pt x="886" y="2080"/>
                  <a:pt x="884" y="2081"/>
                </a:cubicBezTo>
                <a:close/>
                <a:moveTo>
                  <a:pt x="874" y="2125"/>
                </a:moveTo>
                <a:cubicBezTo>
                  <a:pt x="872" y="2126"/>
                  <a:pt x="870" y="2127"/>
                  <a:pt x="869" y="2128"/>
                </a:cubicBezTo>
                <a:cubicBezTo>
                  <a:pt x="868" y="2079"/>
                  <a:pt x="868" y="2079"/>
                  <a:pt x="868" y="2079"/>
                </a:cubicBezTo>
                <a:cubicBezTo>
                  <a:pt x="869" y="2078"/>
                  <a:pt x="869" y="2077"/>
                  <a:pt x="870" y="2075"/>
                </a:cubicBezTo>
                <a:cubicBezTo>
                  <a:pt x="870" y="2079"/>
                  <a:pt x="871" y="2081"/>
                  <a:pt x="873" y="2082"/>
                </a:cubicBezTo>
                <a:lnTo>
                  <a:pt x="874" y="2125"/>
                </a:lnTo>
                <a:close/>
                <a:moveTo>
                  <a:pt x="866" y="2166"/>
                </a:moveTo>
                <a:cubicBezTo>
                  <a:pt x="869" y="2162"/>
                  <a:pt x="873" y="2164"/>
                  <a:pt x="875" y="2164"/>
                </a:cubicBezTo>
                <a:cubicBezTo>
                  <a:pt x="871" y="2167"/>
                  <a:pt x="868" y="2170"/>
                  <a:pt x="865" y="2173"/>
                </a:cubicBezTo>
                <a:cubicBezTo>
                  <a:pt x="864" y="2172"/>
                  <a:pt x="863" y="2170"/>
                  <a:pt x="866" y="2166"/>
                </a:cubicBezTo>
                <a:close/>
                <a:moveTo>
                  <a:pt x="871" y="2203"/>
                </a:moveTo>
                <a:cubicBezTo>
                  <a:pt x="873" y="2201"/>
                  <a:pt x="876" y="2199"/>
                  <a:pt x="878" y="2197"/>
                </a:cubicBezTo>
                <a:cubicBezTo>
                  <a:pt x="879" y="2200"/>
                  <a:pt x="879" y="2203"/>
                  <a:pt x="877" y="2204"/>
                </a:cubicBezTo>
                <a:cubicBezTo>
                  <a:pt x="874" y="2206"/>
                  <a:pt x="871" y="2204"/>
                  <a:pt x="871" y="2203"/>
                </a:cubicBezTo>
                <a:close/>
                <a:moveTo>
                  <a:pt x="878" y="2208"/>
                </a:moveTo>
                <a:cubicBezTo>
                  <a:pt x="879" y="2207"/>
                  <a:pt x="880" y="2207"/>
                  <a:pt x="881" y="2206"/>
                </a:cubicBezTo>
                <a:cubicBezTo>
                  <a:pt x="895" y="2235"/>
                  <a:pt x="895" y="2235"/>
                  <a:pt x="895" y="2235"/>
                </a:cubicBezTo>
                <a:cubicBezTo>
                  <a:pt x="895" y="2235"/>
                  <a:pt x="895" y="2236"/>
                  <a:pt x="895" y="2236"/>
                </a:cubicBezTo>
                <a:cubicBezTo>
                  <a:pt x="894" y="2236"/>
                  <a:pt x="892" y="2236"/>
                  <a:pt x="891" y="2237"/>
                </a:cubicBezTo>
                <a:cubicBezTo>
                  <a:pt x="878" y="2208"/>
                  <a:pt x="878" y="2208"/>
                  <a:pt x="878" y="2208"/>
                </a:cubicBezTo>
                <a:cubicBezTo>
                  <a:pt x="878" y="2208"/>
                  <a:pt x="878" y="2208"/>
                  <a:pt x="878" y="2208"/>
                </a:cubicBezTo>
                <a:close/>
                <a:moveTo>
                  <a:pt x="895" y="2230"/>
                </a:moveTo>
                <a:cubicBezTo>
                  <a:pt x="882" y="2204"/>
                  <a:pt x="882" y="2204"/>
                  <a:pt x="882" y="2204"/>
                </a:cubicBezTo>
                <a:cubicBezTo>
                  <a:pt x="883" y="2203"/>
                  <a:pt x="883" y="2201"/>
                  <a:pt x="883" y="2200"/>
                </a:cubicBezTo>
                <a:cubicBezTo>
                  <a:pt x="884" y="2201"/>
                  <a:pt x="885" y="2201"/>
                  <a:pt x="886" y="2201"/>
                </a:cubicBezTo>
                <a:cubicBezTo>
                  <a:pt x="898" y="2227"/>
                  <a:pt x="898" y="2227"/>
                  <a:pt x="898" y="2227"/>
                </a:cubicBezTo>
                <a:cubicBezTo>
                  <a:pt x="897" y="2227"/>
                  <a:pt x="896" y="2228"/>
                  <a:pt x="896" y="2229"/>
                </a:cubicBezTo>
                <a:cubicBezTo>
                  <a:pt x="895" y="2229"/>
                  <a:pt x="895" y="2230"/>
                  <a:pt x="895" y="2230"/>
                </a:cubicBezTo>
                <a:close/>
                <a:moveTo>
                  <a:pt x="888" y="2201"/>
                </a:moveTo>
                <a:cubicBezTo>
                  <a:pt x="890" y="2201"/>
                  <a:pt x="891" y="2200"/>
                  <a:pt x="892" y="2199"/>
                </a:cubicBezTo>
                <a:cubicBezTo>
                  <a:pt x="892" y="2199"/>
                  <a:pt x="892" y="2199"/>
                  <a:pt x="892" y="2199"/>
                </a:cubicBezTo>
                <a:cubicBezTo>
                  <a:pt x="903" y="2221"/>
                  <a:pt x="903" y="2221"/>
                  <a:pt x="903" y="2221"/>
                </a:cubicBezTo>
                <a:cubicBezTo>
                  <a:pt x="902" y="2223"/>
                  <a:pt x="902" y="2225"/>
                  <a:pt x="903" y="2225"/>
                </a:cubicBezTo>
                <a:cubicBezTo>
                  <a:pt x="902" y="2225"/>
                  <a:pt x="901" y="2225"/>
                  <a:pt x="900" y="2226"/>
                </a:cubicBezTo>
                <a:lnTo>
                  <a:pt x="888" y="2201"/>
                </a:lnTo>
                <a:close/>
                <a:moveTo>
                  <a:pt x="898" y="2232"/>
                </a:moveTo>
                <a:cubicBezTo>
                  <a:pt x="898" y="2230"/>
                  <a:pt x="900" y="2229"/>
                  <a:pt x="902" y="2229"/>
                </a:cubicBezTo>
                <a:cubicBezTo>
                  <a:pt x="903" y="2229"/>
                  <a:pt x="904" y="2230"/>
                  <a:pt x="905" y="2230"/>
                </a:cubicBezTo>
                <a:cubicBezTo>
                  <a:pt x="904" y="2233"/>
                  <a:pt x="902" y="2235"/>
                  <a:pt x="900" y="2238"/>
                </a:cubicBezTo>
                <a:cubicBezTo>
                  <a:pt x="900" y="2237"/>
                  <a:pt x="898" y="2234"/>
                  <a:pt x="898" y="2232"/>
                </a:cubicBezTo>
                <a:close/>
                <a:moveTo>
                  <a:pt x="902" y="2255"/>
                </a:moveTo>
                <a:cubicBezTo>
                  <a:pt x="903" y="2256"/>
                  <a:pt x="905" y="2256"/>
                  <a:pt x="905" y="2258"/>
                </a:cubicBezTo>
                <a:cubicBezTo>
                  <a:pt x="906" y="2260"/>
                  <a:pt x="906" y="2262"/>
                  <a:pt x="905" y="2263"/>
                </a:cubicBezTo>
                <a:cubicBezTo>
                  <a:pt x="905" y="2264"/>
                  <a:pt x="904" y="2264"/>
                  <a:pt x="904" y="2265"/>
                </a:cubicBezTo>
                <a:cubicBezTo>
                  <a:pt x="904" y="2265"/>
                  <a:pt x="904" y="2265"/>
                  <a:pt x="904" y="2265"/>
                </a:cubicBezTo>
                <a:cubicBezTo>
                  <a:pt x="904" y="2265"/>
                  <a:pt x="904" y="2265"/>
                  <a:pt x="904" y="2265"/>
                </a:cubicBezTo>
                <a:cubicBezTo>
                  <a:pt x="902" y="2268"/>
                  <a:pt x="899" y="2269"/>
                  <a:pt x="896" y="2267"/>
                </a:cubicBezTo>
                <a:cubicBezTo>
                  <a:pt x="897" y="2264"/>
                  <a:pt x="901" y="2256"/>
                  <a:pt x="902" y="2255"/>
                </a:cubicBezTo>
                <a:close/>
                <a:moveTo>
                  <a:pt x="903" y="2251"/>
                </a:moveTo>
                <a:cubicBezTo>
                  <a:pt x="903" y="2251"/>
                  <a:pt x="904" y="2251"/>
                  <a:pt x="904" y="2251"/>
                </a:cubicBezTo>
                <a:cubicBezTo>
                  <a:pt x="906" y="2248"/>
                  <a:pt x="908" y="2246"/>
                  <a:pt x="910" y="2243"/>
                </a:cubicBezTo>
                <a:cubicBezTo>
                  <a:pt x="911" y="2243"/>
                  <a:pt x="911" y="2242"/>
                  <a:pt x="912" y="2241"/>
                </a:cubicBezTo>
                <a:cubicBezTo>
                  <a:pt x="913" y="2242"/>
                  <a:pt x="913" y="2242"/>
                  <a:pt x="914" y="2243"/>
                </a:cubicBezTo>
                <a:cubicBezTo>
                  <a:pt x="915" y="2245"/>
                  <a:pt x="914" y="2247"/>
                  <a:pt x="913" y="2249"/>
                </a:cubicBezTo>
                <a:cubicBezTo>
                  <a:pt x="912" y="2250"/>
                  <a:pt x="911" y="2252"/>
                  <a:pt x="909" y="2252"/>
                </a:cubicBezTo>
                <a:cubicBezTo>
                  <a:pt x="907" y="2253"/>
                  <a:pt x="905" y="2252"/>
                  <a:pt x="903" y="2251"/>
                </a:cubicBezTo>
                <a:close/>
                <a:moveTo>
                  <a:pt x="912" y="2255"/>
                </a:moveTo>
                <a:cubicBezTo>
                  <a:pt x="924" y="2257"/>
                  <a:pt x="924" y="2257"/>
                  <a:pt x="924" y="2257"/>
                </a:cubicBezTo>
                <a:cubicBezTo>
                  <a:pt x="924" y="2257"/>
                  <a:pt x="924" y="2257"/>
                  <a:pt x="924" y="2257"/>
                </a:cubicBezTo>
                <a:cubicBezTo>
                  <a:pt x="924" y="2259"/>
                  <a:pt x="925" y="2260"/>
                  <a:pt x="925" y="2261"/>
                </a:cubicBezTo>
                <a:cubicBezTo>
                  <a:pt x="909" y="2259"/>
                  <a:pt x="909" y="2259"/>
                  <a:pt x="909" y="2259"/>
                </a:cubicBezTo>
                <a:cubicBezTo>
                  <a:pt x="909" y="2258"/>
                  <a:pt x="908" y="2257"/>
                  <a:pt x="908" y="2256"/>
                </a:cubicBezTo>
                <a:cubicBezTo>
                  <a:pt x="909" y="2256"/>
                  <a:pt x="911" y="2256"/>
                  <a:pt x="912" y="2255"/>
                </a:cubicBezTo>
                <a:close/>
                <a:moveTo>
                  <a:pt x="925" y="2255"/>
                </a:moveTo>
                <a:cubicBezTo>
                  <a:pt x="914" y="2253"/>
                  <a:pt x="914" y="2253"/>
                  <a:pt x="914" y="2253"/>
                </a:cubicBezTo>
                <a:cubicBezTo>
                  <a:pt x="915" y="2252"/>
                  <a:pt x="916" y="2251"/>
                  <a:pt x="916" y="2250"/>
                </a:cubicBezTo>
                <a:cubicBezTo>
                  <a:pt x="916" y="2250"/>
                  <a:pt x="916" y="2250"/>
                  <a:pt x="916" y="2250"/>
                </a:cubicBezTo>
                <a:cubicBezTo>
                  <a:pt x="927" y="2251"/>
                  <a:pt x="927" y="2251"/>
                  <a:pt x="927" y="2251"/>
                </a:cubicBezTo>
                <a:cubicBezTo>
                  <a:pt x="926" y="2252"/>
                  <a:pt x="925" y="2253"/>
                  <a:pt x="925" y="2255"/>
                </a:cubicBezTo>
                <a:close/>
                <a:moveTo>
                  <a:pt x="920" y="2232"/>
                </a:moveTo>
                <a:cubicBezTo>
                  <a:pt x="920" y="2232"/>
                  <a:pt x="919" y="2233"/>
                  <a:pt x="919" y="2234"/>
                </a:cubicBezTo>
                <a:cubicBezTo>
                  <a:pt x="918" y="2235"/>
                  <a:pt x="917" y="2237"/>
                  <a:pt x="915" y="2237"/>
                </a:cubicBezTo>
                <a:cubicBezTo>
                  <a:pt x="915" y="2237"/>
                  <a:pt x="915" y="2237"/>
                  <a:pt x="914" y="2237"/>
                </a:cubicBezTo>
                <a:cubicBezTo>
                  <a:pt x="916" y="2235"/>
                  <a:pt x="918" y="2232"/>
                  <a:pt x="920" y="2228"/>
                </a:cubicBezTo>
                <a:cubicBezTo>
                  <a:pt x="920" y="2228"/>
                  <a:pt x="920" y="2229"/>
                  <a:pt x="920" y="2229"/>
                </a:cubicBezTo>
                <a:cubicBezTo>
                  <a:pt x="921" y="2230"/>
                  <a:pt x="921" y="2231"/>
                  <a:pt x="920" y="2231"/>
                </a:cubicBezTo>
                <a:cubicBezTo>
                  <a:pt x="920" y="2231"/>
                  <a:pt x="920" y="2232"/>
                  <a:pt x="920" y="2232"/>
                </a:cubicBezTo>
                <a:close/>
                <a:moveTo>
                  <a:pt x="916" y="2215"/>
                </a:moveTo>
                <a:cubicBezTo>
                  <a:pt x="914" y="2214"/>
                  <a:pt x="911" y="2210"/>
                  <a:pt x="914" y="2207"/>
                </a:cubicBezTo>
                <a:cubicBezTo>
                  <a:pt x="917" y="2203"/>
                  <a:pt x="920" y="2205"/>
                  <a:pt x="921" y="2206"/>
                </a:cubicBezTo>
                <a:cubicBezTo>
                  <a:pt x="920" y="2209"/>
                  <a:pt x="916" y="2215"/>
                  <a:pt x="916" y="2215"/>
                </a:cubicBezTo>
                <a:close/>
                <a:moveTo>
                  <a:pt x="922" y="2173"/>
                </a:moveTo>
                <a:cubicBezTo>
                  <a:pt x="923" y="2172"/>
                  <a:pt x="924" y="2172"/>
                  <a:pt x="924" y="2171"/>
                </a:cubicBezTo>
                <a:cubicBezTo>
                  <a:pt x="929" y="2181"/>
                  <a:pt x="929" y="2181"/>
                  <a:pt x="929" y="2181"/>
                </a:cubicBezTo>
                <a:cubicBezTo>
                  <a:pt x="928" y="2181"/>
                  <a:pt x="927" y="2181"/>
                  <a:pt x="926" y="2182"/>
                </a:cubicBezTo>
                <a:lnTo>
                  <a:pt x="922" y="2173"/>
                </a:lnTo>
                <a:close/>
                <a:moveTo>
                  <a:pt x="926" y="2158"/>
                </a:moveTo>
                <a:cubicBezTo>
                  <a:pt x="929" y="2156"/>
                  <a:pt x="932" y="2153"/>
                  <a:pt x="935" y="2150"/>
                </a:cubicBezTo>
                <a:cubicBezTo>
                  <a:pt x="935" y="2150"/>
                  <a:pt x="935" y="2152"/>
                  <a:pt x="935" y="2153"/>
                </a:cubicBezTo>
                <a:cubicBezTo>
                  <a:pt x="935" y="2155"/>
                  <a:pt x="934" y="2157"/>
                  <a:pt x="933" y="2158"/>
                </a:cubicBezTo>
                <a:cubicBezTo>
                  <a:pt x="932" y="2159"/>
                  <a:pt x="929" y="2161"/>
                  <a:pt x="926" y="2158"/>
                </a:cubicBezTo>
                <a:close/>
                <a:moveTo>
                  <a:pt x="933" y="2135"/>
                </a:moveTo>
                <a:cubicBezTo>
                  <a:pt x="932" y="2136"/>
                  <a:pt x="931" y="2137"/>
                  <a:pt x="930" y="2137"/>
                </a:cubicBezTo>
                <a:cubicBezTo>
                  <a:pt x="925" y="2133"/>
                  <a:pt x="925" y="2133"/>
                  <a:pt x="925" y="2133"/>
                </a:cubicBezTo>
                <a:cubicBezTo>
                  <a:pt x="927" y="2132"/>
                  <a:pt x="929" y="2130"/>
                  <a:pt x="930" y="2128"/>
                </a:cubicBezTo>
                <a:cubicBezTo>
                  <a:pt x="936" y="2132"/>
                  <a:pt x="936" y="2132"/>
                  <a:pt x="936" y="2132"/>
                </a:cubicBezTo>
                <a:cubicBezTo>
                  <a:pt x="935" y="2133"/>
                  <a:pt x="934" y="2134"/>
                  <a:pt x="933" y="2135"/>
                </a:cubicBezTo>
                <a:close/>
                <a:moveTo>
                  <a:pt x="924" y="2115"/>
                </a:moveTo>
                <a:cubicBezTo>
                  <a:pt x="924" y="2115"/>
                  <a:pt x="925" y="2108"/>
                  <a:pt x="928" y="2106"/>
                </a:cubicBezTo>
                <a:cubicBezTo>
                  <a:pt x="929" y="2104"/>
                  <a:pt x="931" y="2104"/>
                  <a:pt x="932" y="2104"/>
                </a:cubicBezTo>
                <a:cubicBezTo>
                  <a:pt x="934" y="2104"/>
                  <a:pt x="935" y="2105"/>
                  <a:pt x="936" y="2106"/>
                </a:cubicBezTo>
                <a:cubicBezTo>
                  <a:pt x="932" y="2109"/>
                  <a:pt x="928" y="2112"/>
                  <a:pt x="924" y="2115"/>
                </a:cubicBezTo>
                <a:close/>
                <a:moveTo>
                  <a:pt x="935" y="2101"/>
                </a:moveTo>
                <a:cubicBezTo>
                  <a:pt x="934" y="2101"/>
                  <a:pt x="934" y="2101"/>
                  <a:pt x="934" y="2101"/>
                </a:cubicBezTo>
                <a:cubicBezTo>
                  <a:pt x="933" y="2092"/>
                  <a:pt x="933" y="2092"/>
                  <a:pt x="933" y="2092"/>
                </a:cubicBezTo>
                <a:cubicBezTo>
                  <a:pt x="935" y="2093"/>
                  <a:pt x="937" y="2094"/>
                  <a:pt x="938" y="2094"/>
                </a:cubicBezTo>
                <a:cubicBezTo>
                  <a:pt x="936" y="2096"/>
                  <a:pt x="935" y="2099"/>
                  <a:pt x="935" y="2101"/>
                </a:cubicBezTo>
                <a:close/>
                <a:moveTo>
                  <a:pt x="933" y="2085"/>
                </a:moveTo>
                <a:cubicBezTo>
                  <a:pt x="940" y="2085"/>
                  <a:pt x="947" y="2084"/>
                  <a:pt x="953" y="2081"/>
                </a:cubicBezTo>
                <a:cubicBezTo>
                  <a:pt x="952" y="2090"/>
                  <a:pt x="938" y="2093"/>
                  <a:pt x="933" y="2085"/>
                </a:cubicBezTo>
                <a:close/>
                <a:moveTo>
                  <a:pt x="965" y="2046"/>
                </a:moveTo>
                <a:cubicBezTo>
                  <a:pt x="963" y="2047"/>
                  <a:pt x="962" y="2048"/>
                  <a:pt x="961" y="2048"/>
                </a:cubicBezTo>
                <a:cubicBezTo>
                  <a:pt x="961" y="2048"/>
                  <a:pt x="961" y="2048"/>
                  <a:pt x="961" y="2048"/>
                </a:cubicBezTo>
                <a:cubicBezTo>
                  <a:pt x="951" y="2041"/>
                  <a:pt x="951" y="2041"/>
                  <a:pt x="951" y="2041"/>
                </a:cubicBezTo>
                <a:cubicBezTo>
                  <a:pt x="952" y="2040"/>
                  <a:pt x="951" y="2039"/>
                  <a:pt x="951" y="2037"/>
                </a:cubicBezTo>
                <a:cubicBezTo>
                  <a:pt x="951" y="2037"/>
                  <a:pt x="952" y="2037"/>
                  <a:pt x="953" y="2037"/>
                </a:cubicBezTo>
                <a:cubicBezTo>
                  <a:pt x="953" y="2037"/>
                  <a:pt x="953" y="2037"/>
                  <a:pt x="953" y="2038"/>
                </a:cubicBezTo>
                <a:lnTo>
                  <a:pt x="965" y="2046"/>
                </a:lnTo>
                <a:close/>
                <a:moveTo>
                  <a:pt x="1003" y="2143"/>
                </a:moveTo>
                <a:cubicBezTo>
                  <a:pt x="976" y="2140"/>
                  <a:pt x="976" y="2140"/>
                  <a:pt x="976" y="2140"/>
                </a:cubicBezTo>
                <a:cubicBezTo>
                  <a:pt x="977" y="2139"/>
                  <a:pt x="978" y="2138"/>
                  <a:pt x="978" y="2137"/>
                </a:cubicBezTo>
                <a:cubicBezTo>
                  <a:pt x="979" y="2136"/>
                  <a:pt x="979" y="2135"/>
                  <a:pt x="979" y="2134"/>
                </a:cubicBezTo>
                <a:cubicBezTo>
                  <a:pt x="1004" y="2137"/>
                  <a:pt x="1004" y="2137"/>
                  <a:pt x="1004" y="2137"/>
                </a:cubicBezTo>
                <a:cubicBezTo>
                  <a:pt x="1003" y="2139"/>
                  <a:pt x="1003" y="2141"/>
                  <a:pt x="1003" y="2143"/>
                </a:cubicBezTo>
                <a:close/>
                <a:moveTo>
                  <a:pt x="975" y="2126"/>
                </a:moveTo>
                <a:cubicBezTo>
                  <a:pt x="976" y="2123"/>
                  <a:pt x="978" y="2120"/>
                  <a:pt x="979" y="2117"/>
                </a:cubicBezTo>
                <a:cubicBezTo>
                  <a:pt x="980" y="2117"/>
                  <a:pt x="981" y="2118"/>
                  <a:pt x="981" y="2118"/>
                </a:cubicBezTo>
                <a:cubicBezTo>
                  <a:pt x="982" y="2120"/>
                  <a:pt x="982" y="2121"/>
                  <a:pt x="982" y="2123"/>
                </a:cubicBezTo>
                <a:cubicBezTo>
                  <a:pt x="981" y="2126"/>
                  <a:pt x="977" y="2127"/>
                  <a:pt x="975" y="2126"/>
                </a:cubicBezTo>
                <a:close/>
                <a:moveTo>
                  <a:pt x="962" y="2150"/>
                </a:moveTo>
                <a:cubicBezTo>
                  <a:pt x="962" y="2150"/>
                  <a:pt x="965" y="2144"/>
                  <a:pt x="967" y="2140"/>
                </a:cubicBezTo>
                <a:cubicBezTo>
                  <a:pt x="968" y="2141"/>
                  <a:pt x="973" y="2142"/>
                  <a:pt x="971" y="2148"/>
                </a:cubicBezTo>
                <a:cubicBezTo>
                  <a:pt x="969" y="2153"/>
                  <a:pt x="962" y="2150"/>
                  <a:pt x="962" y="2150"/>
                </a:cubicBezTo>
                <a:close/>
                <a:moveTo>
                  <a:pt x="966" y="2154"/>
                </a:moveTo>
                <a:cubicBezTo>
                  <a:pt x="966" y="2154"/>
                  <a:pt x="966" y="2154"/>
                  <a:pt x="966" y="2154"/>
                </a:cubicBezTo>
                <a:cubicBezTo>
                  <a:pt x="966" y="2154"/>
                  <a:pt x="966" y="2154"/>
                  <a:pt x="966" y="2154"/>
                </a:cubicBezTo>
                <a:cubicBezTo>
                  <a:pt x="966" y="2154"/>
                  <a:pt x="966" y="2154"/>
                  <a:pt x="966" y="2154"/>
                </a:cubicBezTo>
                <a:close/>
                <a:moveTo>
                  <a:pt x="957" y="2079"/>
                </a:moveTo>
                <a:cubicBezTo>
                  <a:pt x="958" y="2078"/>
                  <a:pt x="961" y="2076"/>
                  <a:pt x="964" y="2075"/>
                </a:cubicBezTo>
                <a:cubicBezTo>
                  <a:pt x="965" y="2074"/>
                  <a:pt x="966" y="2073"/>
                  <a:pt x="967" y="2073"/>
                </a:cubicBezTo>
                <a:cubicBezTo>
                  <a:pt x="964" y="2078"/>
                  <a:pt x="960" y="2083"/>
                  <a:pt x="956" y="2087"/>
                </a:cubicBezTo>
                <a:cubicBezTo>
                  <a:pt x="957" y="2085"/>
                  <a:pt x="958" y="2081"/>
                  <a:pt x="957" y="2079"/>
                </a:cubicBezTo>
                <a:close/>
                <a:moveTo>
                  <a:pt x="963" y="2093"/>
                </a:moveTo>
                <a:cubicBezTo>
                  <a:pt x="965" y="2091"/>
                  <a:pt x="966" y="2090"/>
                  <a:pt x="968" y="2088"/>
                </a:cubicBezTo>
                <a:cubicBezTo>
                  <a:pt x="976" y="2094"/>
                  <a:pt x="976" y="2094"/>
                  <a:pt x="976" y="2094"/>
                </a:cubicBezTo>
                <a:cubicBezTo>
                  <a:pt x="974" y="2095"/>
                  <a:pt x="972" y="2097"/>
                  <a:pt x="971" y="2099"/>
                </a:cubicBezTo>
                <a:lnTo>
                  <a:pt x="963" y="2093"/>
                </a:lnTo>
                <a:close/>
                <a:moveTo>
                  <a:pt x="968" y="2102"/>
                </a:moveTo>
                <a:cubicBezTo>
                  <a:pt x="966" y="2104"/>
                  <a:pt x="964" y="2105"/>
                  <a:pt x="962" y="2107"/>
                </a:cubicBezTo>
                <a:cubicBezTo>
                  <a:pt x="956" y="2102"/>
                  <a:pt x="956" y="2102"/>
                  <a:pt x="956" y="2102"/>
                </a:cubicBezTo>
                <a:cubicBezTo>
                  <a:pt x="957" y="2100"/>
                  <a:pt x="959" y="2099"/>
                  <a:pt x="960" y="2097"/>
                </a:cubicBezTo>
                <a:cubicBezTo>
                  <a:pt x="960" y="2097"/>
                  <a:pt x="960" y="2097"/>
                  <a:pt x="961" y="2097"/>
                </a:cubicBezTo>
                <a:lnTo>
                  <a:pt x="968" y="2102"/>
                </a:lnTo>
                <a:close/>
                <a:moveTo>
                  <a:pt x="959" y="2110"/>
                </a:moveTo>
                <a:cubicBezTo>
                  <a:pt x="958" y="2112"/>
                  <a:pt x="956" y="2113"/>
                  <a:pt x="955" y="2115"/>
                </a:cubicBezTo>
                <a:cubicBezTo>
                  <a:pt x="949" y="2110"/>
                  <a:pt x="949" y="2110"/>
                  <a:pt x="949" y="2110"/>
                </a:cubicBezTo>
                <a:cubicBezTo>
                  <a:pt x="950" y="2108"/>
                  <a:pt x="952" y="2107"/>
                  <a:pt x="953" y="2105"/>
                </a:cubicBezTo>
                <a:lnTo>
                  <a:pt x="959" y="2110"/>
                </a:lnTo>
                <a:close/>
                <a:moveTo>
                  <a:pt x="965" y="2120"/>
                </a:moveTo>
                <a:cubicBezTo>
                  <a:pt x="965" y="2120"/>
                  <a:pt x="959" y="2132"/>
                  <a:pt x="954" y="2143"/>
                </a:cubicBezTo>
                <a:cubicBezTo>
                  <a:pt x="948" y="2144"/>
                  <a:pt x="947" y="2139"/>
                  <a:pt x="948" y="2137"/>
                </a:cubicBezTo>
                <a:cubicBezTo>
                  <a:pt x="956" y="2129"/>
                  <a:pt x="963" y="2122"/>
                  <a:pt x="965" y="2120"/>
                </a:cubicBezTo>
                <a:close/>
                <a:moveTo>
                  <a:pt x="955" y="2168"/>
                </a:moveTo>
                <a:cubicBezTo>
                  <a:pt x="955" y="2168"/>
                  <a:pt x="959" y="2169"/>
                  <a:pt x="958" y="2174"/>
                </a:cubicBezTo>
                <a:cubicBezTo>
                  <a:pt x="957" y="2179"/>
                  <a:pt x="952" y="2179"/>
                  <a:pt x="951" y="2178"/>
                </a:cubicBezTo>
                <a:cubicBezTo>
                  <a:pt x="952" y="2175"/>
                  <a:pt x="953" y="2171"/>
                  <a:pt x="955" y="2168"/>
                </a:cubicBezTo>
                <a:close/>
                <a:moveTo>
                  <a:pt x="957" y="2163"/>
                </a:moveTo>
                <a:cubicBezTo>
                  <a:pt x="958" y="2160"/>
                  <a:pt x="959" y="2157"/>
                  <a:pt x="961" y="2154"/>
                </a:cubicBezTo>
                <a:cubicBezTo>
                  <a:pt x="963" y="2155"/>
                  <a:pt x="965" y="2157"/>
                  <a:pt x="963" y="2160"/>
                </a:cubicBezTo>
                <a:cubicBezTo>
                  <a:pt x="962" y="2162"/>
                  <a:pt x="961" y="2165"/>
                  <a:pt x="957" y="2163"/>
                </a:cubicBezTo>
                <a:close/>
                <a:moveTo>
                  <a:pt x="967" y="2155"/>
                </a:moveTo>
                <a:cubicBezTo>
                  <a:pt x="967" y="2155"/>
                  <a:pt x="967" y="2155"/>
                  <a:pt x="967" y="2155"/>
                </a:cubicBezTo>
                <a:cubicBezTo>
                  <a:pt x="1000" y="2159"/>
                  <a:pt x="1000" y="2159"/>
                  <a:pt x="1000" y="2159"/>
                </a:cubicBezTo>
                <a:cubicBezTo>
                  <a:pt x="1000" y="2161"/>
                  <a:pt x="1001" y="2163"/>
                  <a:pt x="1002" y="2165"/>
                </a:cubicBezTo>
                <a:cubicBezTo>
                  <a:pt x="966" y="2161"/>
                  <a:pt x="966" y="2161"/>
                  <a:pt x="966" y="2161"/>
                </a:cubicBezTo>
                <a:cubicBezTo>
                  <a:pt x="967" y="2159"/>
                  <a:pt x="967" y="2157"/>
                  <a:pt x="967" y="2155"/>
                </a:cubicBezTo>
                <a:close/>
                <a:moveTo>
                  <a:pt x="1001" y="2157"/>
                </a:moveTo>
                <a:cubicBezTo>
                  <a:pt x="969" y="2154"/>
                  <a:pt x="969" y="2154"/>
                  <a:pt x="969" y="2154"/>
                </a:cubicBezTo>
                <a:cubicBezTo>
                  <a:pt x="971" y="2153"/>
                  <a:pt x="972" y="2151"/>
                  <a:pt x="973" y="2150"/>
                </a:cubicBezTo>
                <a:cubicBezTo>
                  <a:pt x="1002" y="2153"/>
                  <a:pt x="1002" y="2153"/>
                  <a:pt x="1002" y="2153"/>
                </a:cubicBezTo>
                <a:cubicBezTo>
                  <a:pt x="1002" y="2155"/>
                  <a:pt x="1001" y="2156"/>
                  <a:pt x="1001" y="2157"/>
                </a:cubicBezTo>
                <a:close/>
                <a:moveTo>
                  <a:pt x="969" y="2137"/>
                </a:moveTo>
                <a:cubicBezTo>
                  <a:pt x="970" y="2135"/>
                  <a:pt x="971" y="2132"/>
                  <a:pt x="973" y="2129"/>
                </a:cubicBezTo>
                <a:cubicBezTo>
                  <a:pt x="974" y="2129"/>
                  <a:pt x="975" y="2130"/>
                  <a:pt x="976" y="2131"/>
                </a:cubicBezTo>
                <a:cubicBezTo>
                  <a:pt x="976" y="2132"/>
                  <a:pt x="976" y="2134"/>
                  <a:pt x="975" y="2135"/>
                </a:cubicBezTo>
                <a:cubicBezTo>
                  <a:pt x="974" y="2137"/>
                  <a:pt x="972" y="2139"/>
                  <a:pt x="969" y="2137"/>
                </a:cubicBezTo>
                <a:close/>
                <a:moveTo>
                  <a:pt x="981" y="2114"/>
                </a:moveTo>
                <a:cubicBezTo>
                  <a:pt x="983" y="2111"/>
                  <a:pt x="985" y="2108"/>
                  <a:pt x="986" y="2105"/>
                </a:cubicBezTo>
                <a:cubicBezTo>
                  <a:pt x="987" y="2105"/>
                  <a:pt x="989" y="2107"/>
                  <a:pt x="988" y="2111"/>
                </a:cubicBezTo>
                <a:cubicBezTo>
                  <a:pt x="987" y="2112"/>
                  <a:pt x="987" y="2112"/>
                  <a:pt x="987" y="2112"/>
                </a:cubicBezTo>
                <a:cubicBezTo>
                  <a:pt x="987" y="2112"/>
                  <a:pt x="987" y="2112"/>
                  <a:pt x="987" y="2112"/>
                </a:cubicBezTo>
                <a:cubicBezTo>
                  <a:pt x="987" y="2112"/>
                  <a:pt x="987" y="2112"/>
                  <a:pt x="987" y="2113"/>
                </a:cubicBezTo>
                <a:cubicBezTo>
                  <a:pt x="985" y="2115"/>
                  <a:pt x="982" y="2114"/>
                  <a:pt x="981" y="2114"/>
                </a:cubicBezTo>
                <a:close/>
                <a:moveTo>
                  <a:pt x="989" y="2114"/>
                </a:moveTo>
                <a:cubicBezTo>
                  <a:pt x="1007" y="2116"/>
                  <a:pt x="1007" y="2116"/>
                  <a:pt x="1007" y="2116"/>
                </a:cubicBezTo>
                <a:cubicBezTo>
                  <a:pt x="1007" y="2117"/>
                  <a:pt x="1007" y="2117"/>
                  <a:pt x="1007" y="2117"/>
                </a:cubicBezTo>
                <a:cubicBezTo>
                  <a:pt x="1006" y="2118"/>
                  <a:pt x="1006" y="2119"/>
                  <a:pt x="1006" y="2120"/>
                </a:cubicBezTo>
                <a:cubicBezTo>
                  <a:pt x="985" y="2118"/>
                  <a:pt x="985" y="2118"/>
                  <a:pt x="985" y="2118"/>
                </a:cubicBezTo>
                <a:cubicBezTo>
                  <a:pt x="985" y="2118"/>
                  <a:pt x="985" y="2117"/>
                  <a:pt x="985" y="2117"/>
                </a:cubicBezTo>
                <a:cubicBezTo>
                  <a:pt x="986" y="2117"/>
                  <a:pt x="988" y="2116"/>
                  <a:pt x="989" y="2114"/>
                </a:cubicBezTo>
                <a:close/>
                <a:moveTo>
                  <a:pt x="988" y="2102"/>
                </a:moveTo>
                <a:cubicBezTo>
                  <a:pt x="989" y="2100"/>
                  <a:pt x="991" y="2097"/>
                  <a:pt x="992" y="2095"/>
                </a:cubicBezTo>
                <a:cubicBezTo>
                  <a:pt x="995" y="2096"/>
                  <a:pt x="996" y="2098"/>
                  <a:pt x="995" y="2101"/>
                </a:cubicBezTo>
                <a:cubicBezTo>
                  <a:pt x="994" y="2102"/>
                  <a:pt x="993" y="2103"/>
                  <a:pt x="991" y="2103"/>
                </a:cubicBezTo>
                <a:cubicBezTo>
                  <a:pt x="991" y="2103"/>
                  <a:pt x="988" y="2102"/>
                  <a:pt x="988" y="2102"/>
                </a:cubicBezTo>
                <a:close/>
                <a:moveTo>
                  <a:pt x="1018" y="2064"/>
                </a:moveTo>
                <a:cubicBezTo>
                  <a:pt x="1016" y="2067"/>
                  <a:pt x="1014" y="2067"/>
                  <a:pt x="1012" y="2067"/>
                </a:cubicBezTo>
                <a:cubicBezTo>
                  <a:pt x="1012" y="2066"/>
                  <a:pt x="1013" y="2066"/>
                  <a:pt x="1013" y="2066"/>
                </a:cubicBezTo>
                <a:cubicBezTo>
                  <a:pt x="1015" y="2063"/>
                  <a:pt x="1017" y="2061"/>
                  <a:pt x="1018" y="2058"/>
                </a:cubicBezTo>
                <a:cubicBezTo>
                  <a:pt x="1019" y="2059"/>
                  <a:pt x="1020" y="2061"/>
                  <a:pt x="1018" y="2064"/>
                </a:cubicBezTo>
                <a:close/>
                <a:moveTo>
                  <a:pt x="1018" y="2071"/>
                </a:moveTo>
                <a:cubicBezTo>
                  <a:pt x="1014" y="2071"/>
                  <a:pt x="1014" y="2071"/>
                  <a:pt x="1014" y="2071"/>
                </a:cubicBezTo>
                <a:cubicBezTo>
                  <a:pt x="1015" y="2070"/>
                  <a:pt x="1017" y="2070"/>
                  <a:pt x="1018" y="2069"/>
                </a:cubicBezTo>
                <a:cubicBezTo>
                  <a:pt x="1018" y="2070"/>
                  <a:pt x="1018" y="2070"/>
                  <a:pt x="1018" y="2071"/>
                </a:cubicBezTo>
                <a:close/>
                <a:moveTo>
                  <a:pt x="1009" y="2054"/>
                </a:moveTo>
                <a:cubicBezTo>
                  <a:pt x="997" y="2047"/>
                  <a:pt x="997" y="2047"/>
                  <a:pt x="997" y="2047"/>
                </a:cubicBezTo>
                <a:cubicBezTo>
                  <a:pt x="998" y="2046"/>
                  <a:pt x="999" y="2044"/>
                  <a:pt x="1001" y="2042"/>
                </a:cubicBezTo>
                <a:cubicBezTo>
                  <a:pt x="1014" y="2049"/>
                  <a:pt x="1014" y="2049"/>
                  <a:pt x="1014" y="2049"/>
                </a:cubicBezTo>
                <a:cubicBezTo>
                  <a:pt x="1012" y="2051"/>
                  <a:pt x="1011" y="2053"/>
                  <a:pt x="1009" y="2054"/>
                </a:cubicBezTo>
                <a:close/>
                <a:moveTo>
                  <a:pt x="1007" y="2084"/>
                </a:moveTo>
                <a:cubicBezTo>
                  <a:pt x="1014" y="2085"/>
                  <a:pt x="1014" y="2085"/>
                  <a:pt x="1014" y="2085"/>
                </a:cubicBezTo>
                <a:cubicBezTo>
                  <a:pt x="1014" y="2086"/>
                  <a:pt x="1015" y="2087"/>
                  <a:pt x="1015" y="2088"/>
                </a:cubicBezTo>
                <a:cubicBezTo>
                  <a:pt x="1005" y="2087"/>
                  <a:pt x="1005" y="2087"/>
                  <a:pt x="1005" y="2087"/>
                </a:cubicBezTo>
                <a:cubicBezTo>
                  <a:pt x="1005" y="2086"/>
                  <a:pt x="1005" y="2086"/>
                  <a:pt x="1004" y="2085"/>
                </a:cubicBezTo>
                <a:cubicBezTo>
                  <a:pt x="1005" y="2085"/>
                  <a:pt x="1006" y="2085"/>
                  <a:pt x="1007" y="2084"/>
                </a:cubicBezTo>
                <a:close/>
                <a:moveTo>
                  <a:pt x="1001" y="2081"/>
                </a:moveTo>
                <a:cubicBezTo>
                  <a:pt x="1002" y="2080"/>
                  <a:pt x="1003" y="2078"/>
                  <a:pt x="1003" y="2077"/>
                </a:cubicBezTo>
                <a:cubicBezTo>
                  <a:pt x="1005" y="2076"/>
                  <a:pt x="1006" y="2074"/>
                  <a:pt x="1007" y="2073"/>
                </a:cubicBezTo>
                <a:cubicBezTo>
                  <a:pt x="1008" y="2075"/>
                  <a:pt x="1008" y="2077"/>
                  <a:pt x="1008" y="2079"/>
                </a:cubicBezTo>
                <a:cubicBezTo>
                  <a:pt x="1007" y="2081"/>
                  <a:pt x="1004" y="2083"/>
                  <a:pt x="1001" y="2081"/>
                </a:cubicBezTo>
                <a:close/>
                <a:moveTo>
                  <a:pt x="1014" y="2083"/>
                </a:moveTo>
                <a:cubicBezTo>
                  <a:pt x="1010" y="2082"/>
                  <a:pt x="1010" y="2082"/>
                  <a:pt x="1010" y="2082"/>
                </a:cubicBezTo>
                <a:cubicBezTo>
                  <a:pt x="1010" y="2082"/>
                  <a:pt x="1010" y="2082"/>
                  <a:pt x="1010" y="2082"/>
                </a:cubicBezTo>
                <a:cubicBezTo>
                  <a:pt x="1010" y="2081"/>
                  <a:pt x="1011" y="2080"/>
                  <a:pt x="1011" y="2079"/>
                </a:cubicBezTo>
                <a:cubicBezTo>
                  <a:pt x="1015" y="2079"/>
                  <a:pt x="1015" y="2079"/>
                  <a:pt x="1015" y="2079"/>
                </a:cubicBezTo>
                <a:cubicBezTo>
                  <a:pt x="1015" y="2080"/>
                  <a:pt x="1014" y="2082"/>
                  <a:pt x="1014" y="2083"/>
                </a:cubicBezTo>
                <a:close/>
                <a:moveTo>
                  <a:pt x="1006" y="2058"/>
                </a:moveTo>
                <a:cubicBezTo>
                  <a:pt x="1005" y="2059"/>
                  <a:pt x="1004" y="2061"/>
                  <a:pt x="1002" y="2063"/>
                </a:cubicBezTo>
                <a:cubicBezTo>
                  <a:pt x="990" y="2057"/>
                  <a:pt x="990" y="2057"/>
                  <a:pt x="990" y="2057"/>
                </a:cubicBezTo>
                <a:cubicBezTo>
                  <a:pt x="992" y="2055"/>
                  <a:pt x="993" y="2053"/>
                  <a:pt x="994" y="2051"/>
                </a:cubicBezTo>
                <a:lnTo>
                  <a:pt x="1006" y="2058"/>
                </a:lnTo>
                <a:close/>
                <a:moveTo>
                  <a:pt x="1000" y="2091"/>
                </a:moveTo>
                <a:cubicBezTo>
                  <a:pt x="998" y="2094"/>
                  <a:pt x="994" y="2092"/>
                  <a:pt x="994" y="2092"/>
                </a:cubicBezTo>
                <a:cubicBezTo>
                  <a:pt x="996" y="2089"/>
                  <a:pt x="997" y="2087"/>
                  <a:pt x="999" y="2084"/>
                </a:cubicBezTo>
                <a:cubicBezTo>
                  <a:pt x="1000" y="2085"/>
                  <a:pt x="1003" y="2087"/>
                  <a:pt x="1000" y="2091"/>
                </a:cubicBezTo>
                <a:close/>
                <a:moveTo>
                  <a:pt x="1011" y="2102"/>
                </a:moveTo>
                <a:cubicBezTo>
                  <a:pt x="999" y="2100"/>
                  <a:pt x="999" y="2100"/>
                  <a:pt x="999" y="2100"/>
                </a:cubicBezTo>
                <a:cubicBezTo>
                  <a:pt x="999" y="2099"/>
                  <a:pt x="999" y="2097"/>
                  <a:pt x="998" y="2096"/>
                </a:cubicBezTo>
                <a:cubicBezTo>
                  <a:pt x="998" y="2096"/>
                  <a:pt x="999" y="2096"/>
                  <a:pt x="999" y="2096"/>
                </a:cubicBezTo>
                <a:cubicBezTo>
                  <a:pt x="999" y="2096"/>
                  <a:pt x="999" y="2096"/>
                  <a:pt x="999" y="2096"/>
                </a:cubicBezTo>
                <a:cubicBezTo>
                  <a:pt x="1011" y="2097"/>
                  <a:pt x="1011" y="2097"/>
                  <a:pt x="1011" y="2097"/>
                </a:cubicBezTo>
                <a:cubicBezTo>
                  <a:pt x="1011" y="2098"/>
                  <a:pt x="1011" y="2098"/>
                  <a:pt x="1011" y="2099"/>
                </a:cubicBezTo>
                <a:cubicBezTo>
                  <a:pt x="1011" y="2100"/>
                  <a:pt x="1011" y="2101"/>
                  <a:pt x="1011" y="2102"/>
                </a:cubicBezTo>
                <a:close/>
                <a:moveTo>
                  <a:pt x="998" y="2103"/>
                </a:moveTo>
                <a:cubicBezTo>
                  <a:pt x="998" y="2103"/>
                  <a:pt x="998" y="2103"/>
                  <a:pt x="998" y="2102"/>
                </a:cubicBezTo>
                <a:cubicBezTo>
                  <a:pt x="1011" y="2104"/>
                  <a:pt x="1011" y="2104"/>
                  <a:pt x="1011" y="2104"/>
                </a:cubicBezTo>
                <a:cubicBezTo>
                  <a:pt x="1012" y="2106"/>
                  <a:pt x="1012" y="2107"/>
                  <a:pt x="1014" y="2108"/>
                </a:cubicBezTo>
                <a:cubicBezTo>
                  <a:pt x="1013" y="2108"/>
                  <a:pt x="1013" y="2108"/>
                  <a:pt x="1013" y="2108"/>
                </a:cubicBezTo>
                <a:cubicBezTo>
                  <a:pt x="994" y="2106"/>
                  <a:pt x="994" y="2106"/>
                  <a:pt x="994" y="2106"/>
                </a:cubicBezTo>
                <a:cubicBezTo>
                  <a:pt x="996" y="2105"/>
                  <a:pt x="997" y="2104"/>
                  <a:pt x="998" y="2103"/>
                </a:cubicBezTo>
                <a:close/>
                <a:moveTo>
                  <a:pt x="1012" y="2095"/>
                </a:moveTo>
                <a:cubicBezTo>
                  <a:pt x="1002" y="2094"/>
                  <a:pt x="1002" y="2094"/>
                  <a:pt x="1002" y="2094"/>
                </a:cubicBezTo>
                <a:cubicBezTo>
                  <a:pt x="1002" y="2094"/>
                  <a:pt x="1003" y="2093"/>
                  <a:pt x="1003" y="2093"/>
                </a:cubicBezTo>
                <a:cubicBezTo>
                  <a:pt x="1004" y="2092"/>
                  <a:pt x="1005" y="2090"/>
                  <a:pt x="1005" y="2089"/>
                </a:cubicBezTo>
                <a:cubicBezTo>
                  <a:pt x="1017" y="2091"/>
                  <a:pt x="1017" y="2091"/>
                  <a:pt x="1017" y="2091"/>
                </a:cubicBezTo>
                <a:cubicBezTo>
                  <a:pt x="1017" y="2091"/>
                  <a:pt x="1017" y="2091"/>
                  <a:pt x="1017" y="2091"/>
                </a:cubicBezTo>
                <a:cubicBezTo>
                  <a:pt x="1015" y="2092"/>
                  <a:pt x="1013" y="2093"/>
                  <a:pt x="1012" y="2095"/>
                </a:cubicBezTo>
                <a:close/>
                <a:moveTo>
                  <a:pt x="1016" y="2077"/>
                </a:moveTo>
                <a:cubicBezTo>
                  <a:pt x="1012" y="2077"/>
                  <a:pt x="1012" y="2077"/>
                  <a:pt x="1012" y="2077"/>
                </a:cubicBezTo>
                <a:cubicBezTo>
                  <a:pt x="1012" y="2075"/>
                  <a:pt x="1011" y="2074"/>
                  <a:pt x="1011" y="2072"/>
                </a:cubicBezTo>
                <a:cubicBezTo>
                  <a:pt x="1020" y="2073"/>
                  <a:pt x="1020" y="2073"/>
                  <a:pt x="1020" y="2073"/>
                </a:cubicBezTo>
                <a:cubicBezTo>
                  <a:pt x="1018" y="2074"/>
                  <a:pt x="1017" y="2076"/>
                  <a:pt x="1016" y="2077"/>
                </a:cubicBezTo>
                <a:close/>
                <a:moveTo>
                  <a:pt x="1016" y="2045"/>
                </a:moveTo>
                <a:cubicBezTo>
                  <a:pt x="1003" y="2038"/>
                  <a:pt x="1003" y="2038"/>
                  <a:pt x="1003" y="2038"/>
                </a:cubicBezTo>
                <a:cubicBezTo>
                  <a:pt x="1004" y="2036"/>
                  <a:pt x="1005" y="2035"/>
                  <a:pt x="1006" y="2033"/>
                </a:cubicBezTo>
                <a:cubicBezTo>
                  <a:pt x="1020" y="2040"/>
                  <a:pt x="1020" y="2040"/>
                  <a:pt x="1020" y="2040"/>
                </a:cubicBezTo>
                <a:cubicBezTo>
                  <a:pt x="1019" y="2042"/>
                  <a:pt x="1018" y="2044"/>
                  <a:pt x="1016" y="2045"/>
                </a:cubicBezTo>
                <a:close/>
                <a:moveTo>
                  <a:pt x="1002" y="2024"/>
                </a:moveTo>
                <a:cubicBezTo>
                  <a:pt x="1001" y="2025"/>
                  <a:pt x="999" y="2027"/>
                  <a:pt x="997" y="2029"/>
                </a:cubicBezTo>
                <a:cubicBezTo>
                  <a:pt x="994" y="2028"/>
                  <a:pt x="995" y="2024"/>
                  <a:pt x="996" y="2023"/>
                </a:cubicBezTo>
                <a:cubicBezTo>
                  <a:pt x="997" y="2021"/>
                  <a:pt x="998" y="2020"/>
                  <a:pt x="999" y="2020"/>
                </a:cubicBezTo>
                <a:cubicBezTo>
                  <a:pt x="1001" y="2019"/>
                  <a:pt x="1002" y="2021"/>
                  <a:pt x="1004" y="2021"/>
                </a:cubicBezTo>
                <a:cubicBezTo>
                  <a:pt x="1003" y="2022"/>
                  <a:pt x="1002" y="2023"/>
                  <a:pt x="1002" y="2024"/>
                </a:cubicBezTo>
                <a:close/>
                <a:moveTo>
                  <a:pt x="986" y="2007"/>
                </a:moveTo>
                <a:cubicBezTo>
                  <a:pt x="986" y="2007"/>
                  <a:pt x="986" y="2007"/>
                  <a:pt x="986" y="2007"/>
                </a:cubicBezTo>
                <a:cubicBezTo>
                  <a:pt x="988" y="2007"/>
                  <a:pt x="989" y="2007"/>
                  <a:pt x="991" y="2007"/>
                </a:cubicBezTo>
                <a:cubicBezTo>
                  <a:pt x="1001" y="2015"/>
                  <a:pt x="1001" y="2015"/>
                  <a:pt x="1001" y="2015"/>
                </a:cubicBezTo>
                <a:cubicBezTo>
                  <a:pt x="1001" y="2015"/>
                  <a:pt x="1001" y="2016"/>
                  <a:pt x="1001" y="2017"/>
                </a:cubicBezTo>
                <a:cubicBezTo>
                  <a:pt x="1000" y="2017"/>
                  <a:pt x="1000" y="2017"/>
                  <a:pt x="999" y="2017"/>
                </a:cubicBezTo>
                <a:cubicBezTo>
                  <a:pt x="999" y="2017"/>
                  <a:pt x="999" y="2017"/>
                  <a:pt x="999" y="2017"/>
                </a:cubicBezTo>
                <a:lnTo>
                  <a:pt x="986" y="2007"/>
                </a:lnTo>
                <a:close/>
                <a:moveTo>
                  <a:pt x="1001" y="2012"/>
                </a:moveTo>
                <a:cubicBezTo>
                  <a:pt x="993" y="2006"/>
                  <a:pt x="993" y="2006"/>
                  <a:pt x="993" y="2006"/>
                </a:cubicBezTo>
                <a:cubicBezTo>
                  <a:pt x="994" y="2006"/>
                  <a:pt x="994" y="2006"/>
                  <a:pt x="994" y="2006"/>
                </a:cubicBezTo>
                <a:cubicBezTo>
                  <a:pt x="995" y="2005"/>
                  <a:pt x="995" y="2005"/>
                  <a:pt x="996" y="2004"/>
                </a:cubicBezTo>
                <a:cubicBezTo>
                  <a:pt x="1003" y="2010"/>
                  <a:pt x="1003" y="2010"/>
                  <a:pt x="1003" y="2010"/>
                </a:cubicBezTo>
                <a:cubicBezTo>
                  <a:pt x="1002" y="2010"/>
                  <a:pt x="1002" y="2011"/>
                  <a:pt x="1001" y="2012"/>
                </a:cubicBezTo>
                <a:close/>
                <a:moveTo>
                  <a:pt x="993" y="2003"/>
                </a:moveTo>
                <a:cubicBezTo>
                  <a:pt x="992" y="2004"/>
                  <a:pt x="990" y="2005"/>
                  <a:pt x="988" y="2005"/>
                </a:cubicBezTo>
                <a:cubicBezTo>
                  <a:pt x="987" y="2004"/>
                  <a:pt x="986" y="2004"/>
                  <a:pt x="985" y="2003"/>
                </a:cubicBezTo>
                <a:cubicBezTo>
                  <a:pt x="988" y="2000"/>
                  <a:pt x="995" y="1996"/>
                  <a:pt x="995" y="1995"/>
                </a:cubicBezTo>
                <a:cubicBezTo>
                  <a:pt x="996" y="1996"/>
                  <a:pt x="996" y="1997"/>
                  <a:pt x="996" y="1998"/>
                </a:cubicBezTo>
                <a:cubicBezTo>
                  <a:pt x="996" y="2000"/>
                  <a:pt x="994" y="2002"/>
                  <a:pt x="993" y="2003"/>
                </a:cubicBezTo>
                <a:close/>
                <a:moveTo>
                  <a:pt x="986" y="2010"/>
                </a:moveTo>
                <a:cubicBezTo>
                  <a:pt x="986" y="2010"/>
                  <a:pt x="986" y="2010"/>
                  <a:pt x="986" y="2010"/>
                </a:cubicBezTo>
                <a:cubicBezTo>
                  <a:pt x="996" y="2018"/>
                  <a:pt x="996" y="2018"/>
                  <a:pt x="996" y="2018"/>
                </a:cubicBezTo>
                <a:cubicBezTo>
                  <a:pt x="996" y="2018"/>
                  <a:pt x="995" y="2019"/>
                  <a:pt x="994" y="2020"/>
                </a:cubicBezTo>
                <a:cubicBezTo>
                  <a:pt x="984" y="2013"/>
                  <a:pt x="984" y="2013"/>
                  <a:pt x="984" y="2013"/>
                </a:cubicBezTo>
                <a:cubicBezTo>
                  <a:pt x="985" y="2012"/>
                  <a:pt x="985" y="2011"/>
                  <a:pt x="986" y="2010"/>
                </a:cubicBezTo>
                <a:close/>
                <a:moveTo>
                  <a:pt x="993" y="2022"/>
                </a:moveTo>
                <a:cubicBezTo>
                  <a:pt x="993" y="2023"/>
                  <a:pt x="992" y="2024"/>
                  <a:pt x="992" y="2025"/>
                </a:cubicBezTo>
                <a:cubicBezTo>
                  <a:pt x="980" y="2016"/>
                  <a:pt x="980" y="2016"/>
                  <a:pt x="980" y="2016"/>
                </a:cubicBezTo>
                <a:cubicBezTo>
                  <a:pt x="980" y="2016"/>
                  <a:pt x="980" y="2016"/>
                  <a:pt x="981" y="2016"/>
                </a:cubicBezTo>
                <a:cubicBezTo>
                  <a:pt x="981" y="2016"/>
                  <a:pt x="982" y="2015"/>
                  <a:pt x="983" y="2014"/>
                </a:cubicBezTo>
                <a:lnTo>
                  <a:pt x="993" y="2022"/>
                </a:lnTo>
                <a:close/>
                <a:moveTo>
                  <a:pt x="992" y="2028"/>
                </a:moveTo>
                <a:cubicBezTo>
                  <a:pt x="992" y="2028"/>
                  <a:pt x="992" y="2028"/>
                  <a:pt x="993" y="2029"/>
                </a:cubicBezTo>
                <a:cubicBezTo>
                  <a:pt x="991" y="2028"/>
                  <a:pt x="990" y="2028"/>
                  <a:pt x="989" y="2028"/>
                </a:cubicBezTo>
                <a:cubicBezTo>
                  <a:pt x="988" y="2027"/>
                  <a:pt x="987" y="2027"/>
                  <a:pt x="986" y="2028"/>
                </a:cubicBezTo>
                <a:cubicBezTo>
                  <a:pt x="972" y="2017"/>
                  <a:pt x="972" y="2017"/>
                  <a:pt x="972" y="2017"/>
                </a:cubicBezTo>
                <a:cubicBezTo>
                  <a:pt x="972" y="2017"/>
                  <a:pt x="972" y="2017"/>
                  <a:pt x="972" y="2016"/>
                </a:cubicBezTo>
                <a:cubicBezTo>
                  <a:pt x="974" y="2017"/>
                  <a:pt x="976" y="2017"/>
                  <a:pt x="978" y="2017"/>
                </a:cubicBezTo>
                <a:lnTo>
                  <a:pt x="992" y="2028"/>
                </a:lnTo>
                <a:close/>
                <a:moveTo>
                  <a:pt x="985" y="2032"/>
                </a:moveTo>
                <a:cubicBezTo>
                  <a:pt x="986" y="2030"/>
                  <a:pt x="988" y="2031"/>
                  <a:pt x="989" y="2031"/>
                </a:cubicBezTo>
                <a:cubicBezTo>
                  <a:pt x="990" y="2031"/>
                  <a:pt x="993" y="2032"/>
                  <a:pt x="994" y="2033"/>
                </a:cubicBezTo>
                <a:cubicBezTo>
                  <a:pt x="992" y="2035"/>
                  <a:pt x="990" y="2037"/>
                  <a:pt x="987" y="2039"/>
                </a:cubicBezTo>
                <a:cubicBezTo>
                  <a:pt x="986" y="2038"/>
                  <a:pt x="985" y="2038"/>
                  <a:pt x="984" y="2036"/>
                </a:cubicBezTo>
                <a:cubicBezTo>
                  <a:pt x="984" y="2035"/>
                  <a:pt x="984" y="2033"/>
                  <a:pt x="985" y="2032"/>
                </a:cubicBezTo>
                <a:close/>
                <a:moveTo>
                  <a:pt x="988" y="2060"/>
                </a:moveTo>
                <a:cubicBezTo>
                  <a:pt x="1000" y="2066"/>
                  <a:pt x="1000" y="2066"/>
                  <a:pt x="1000" y="2066"/>
                </a:cubicBezTo>
                <a:cubicBezTo>
                  <a:pt x="998" y="2068"/>
                  <a:pt x="996" y="2070"/>
                  <a:pt x="995" y="2072"/>
                </a:cubicBezTo>
                <a:cubicBezTo>
                  <a:pt x="983" y="2066"/>
                  <a:pt x="983" y="2066"/>
                  <a:pt x="983" y="2066"/>
                </a:cubicBezTo>
                <a:cubicBezTo>
                  <a:pt x="985" y="2064"/>
                  <a:pt x="986" y="2062"/>
                  <a:pt x="988" y="2060"/>
                </a:cubicBezTo>
                <a:close/>
                <a:moveTo>
                  <a:pt x="992" y="2076"/>
                </a:moveTo>
                <a:cubicBezTo>
                  <a:pt x="990" y="2078"/>
                  <a:pt x="988" y="2080"/>
                  <a:pt x="987" y="2082"/>
                </a:cubicBezTo>
                <a:cubicBezTo>
                  <a:pt x="978" y="2074"/>
                  <a:pt x="978" y="2074"/>
                  <a:pt x="978" y="2074"/>
                </a:cubicBezTo>
                <a:cubicBezTo>
                  <a:pt x="979" y="2073"/>
                  <a:pt x="980" y="2072"/>
                  <a:pt x="981" y="2070"/>
                </a:cubicBezTo>
                <a:lnTo>
                  <a:pt x="992" y="2076"/>
                </a:lnTo>
                <a:close/>
                <a:moveTo>
                  <a:pt x="984" y="2085"/>
                </a:moveTo>
                <a:cubicBezTo>
                  <a:pt x="982" y="2087"/>
                  <a:pt x="980" y="2089"/>
                  <a:pt x="979" y="2091"/>
                </a:cubicBezTo>
                <a:cubicBezTo>
                  <a:pt x="970" y="2084"/>
                  <a:pt x="970" y="2084"/>
                  <a:pt x="970" y="2084"/>
                </a:cubicBezTo>
                <a:cubicBezTo>
                  <a:pt x="972" y="2082"/>
                  <a:pt x="973" y="2080"/>
                  <a:pt x="975" y="2078"/>
                </a:cubicBezTo>
                <a:lnTo>
                  <a:pt x="984" y="2085"/>
                </a:lnTo>
                <a:close/>
                <a:moveTo>
                  <a:pt x="963" y="2059"/>
                </a:moveTo>
                <a:cubicBezTo>
                  <a:pt x="962" y="2058"/>
                  <a:pt x="961" y="2057"/>
                  <a:pt x="961" y="2055"/>
                </a:cubicBezTo>
                <a:cubicBezTo>
                  <a:pt x="961" y="2054"/>
                  <a:pt x="962" y="2052"/>
                  <a:pt x="963" y="2051"/>
                </a:cubicBezTo>
                <a:cubicBezTo>
                  <a:pt x="964" y="2050"/>
                  <a:pt x="966" y="2050"/>
                  <a:pt x="967" y="2050"/>
                </a:cubicBezTo>
                <a:cubicBezTo>
                  <a:pt x="969" y="2050"/>
                  <a:pt x="971" y="2052"/>
                  <a:pt x="972" y="2053"/>
                </a:cubicBezTo>
                <a:cubicBezTo>
                  <a:pt x="969" y="2055"/>
                  <a:pt x="966" y="2057"/>
                  <a:pt x="963" y="2059"/>
                </a:cubicBezTo>
                <a:close/>
                <a:moveTo>
                  <a:pt x="951" y="2044"/>
                </a:moveTo>
                <a:cubicBezTo>
                  <a:pt x="959" y="2050"/>
                  <a:pt x="959" y="2050"/>
                  <a:pt x="959" y="2050"/>
                </a:cubicBezTo>
                <a:cubicBezTo>
                  <a:pt x="958" y="2051"/>
                  <a:pt x="958" y="2053"/>
                  <a:pt x="957" y="2054"/>
                </a:cubicBezTo>
                <a:cubicBezTo>
                  <a:pt x="948" y="2047"/>
                  <a:pt x="948" y="2047"/>
                  <a:pt x="948" y="2047"/>
                </a:cubicBezTo>
                <a:cubicBezTo>
                  <a:pt x="948" y="2047"/>
                  <a:pt x="948" y="2047"/>
                  <a:pt x="948" y="2047"/>
                </a:cubicBezTo>
                <a:cubicBezTo>
                  <a:pt x="949" y="2046"/>
                  <a:pt x="950" y="2045"/>
                  <a:pt x="951" y="2044"/>
                </a:cubicBezTo>
                <a:close/>
                <a:moveTo>
                  <a:pt x="954" y="2054"/>
                </a:moveTo>
                <a:cubicBezTo>
                  <a:pt x="953" y="2054"/>
                  <a:pt x="952" y="2054"/>
                  <a:pt x="952" y="2054"/>
                </a:cubicBezTo>
                <a:cubicBezTo>
                  <a:pt x="950" y="2055"/>
                  <a:pt x="949" y="2055"/>
                  <a:pt x="948" y="2056"/>
                </a:cubicBezTo>
                <a:cubicBezTo>
                  <a:pt x="948" y="2056"/>
                  <a:pt x="948" y="2055"/>
                  <a:pt x="947" y="2055"/>
                </a:cubicBezTo>
                <a:cubicBezTo>
                  <a:pt x="947" y="2052"/>
                  <a:pt x="945" y="2050"/>
                  <a:pt x="943" y="2049"/>
                </a:cubicBezTo>
                <a:cubicBezTo>
                  <a:pt x="944" y="2049"/>
                  <a:pt x="945" y="2049"/>
                  <a:pt x="946" y="2048"/>
                </a:cubicBezTo>
                <a:lnTo>
                  <a:pt x="954" y="2054"/>
                </a:lnTo>
                <a:close/>
                <a:moveTo>
                  <a:pt x="948" y="2061"/>
                </a:moveTo>
                <a:cubicBezTo>
                  <a:pt x="949" y="2059"/>
                  <a:pt x="950" y="2058"/>
                  <a:pt x="953" y="2058"/>
                </a:cubicBezTo>
                <a:cubicBezTo>
                  <a:pt x="954" y="2058"/>
                  <a:pt x="959" y="2061"/>
                  <a:pt x="959" y="2062"/>
                </a:cubicBezTo>
                <a:cubicBezTo>
                  <a:pt x="953" y="2065"/>
                  <a:pt x="948" y="2068"/>
                  <a:pt x="943" y="2068"/>
                </a:cubicBezTo>
                <a:cubicBezTo>
                  <a:pt x="945" y="2067"/>
                  <a:pt x="948" y="2062"/>
                  <a:pt x="948" y="2061"/>
                </a:cubicBezTo>
                <a:close/>
                <a:moveTo>
                  <a:pt x="941" y="2097"/>
                </a:moveTo>
                <a:cubicBezTo>
                  <a:pt x="941" y="2096"/>
                  <a:pt x="943" y="2095"/>
                  <a:pt x="944" y="2095"/>
                </a:cubicBezTo>
                <a:cubicBezTo>
                  <a:pt x="946" y="2094"/>
                  <a:pt x="947" y="2095"/>
                  <a:pt x="948" y="2095"/>
                </a:cubicBezTo>
                <a:cubicBezTo>
                  <a:pt x="945" y="2098"/>
                  <a:pt x="943" y="2100"/>
                  <a:pt x="940" y="2103"/>
                </a:cubicBezTo>
                <a:cubicBezTo>
                  <a:pt x="938" y="2101"/>
                  <a:pt x="939" y="2099"/>
                  <a:pt x="941" y="2097"/>
                </a:cubicBezTo>
                <a:close/>
                <a:moveTo>
                  <a:pt x="945" y="2113"/>
                </a:moveTo>
                <a:cubicBezTo>
                  <a:pt x="951" y="2118"/>
                  <a:pt x="951" y="2118"/>
                  <a:pt x="951" y="2118"/>
                </a:cubicBezTo>
                <a:cubicBezTo>
                  <a:pt x="950" y="2119"/>
                  <a:pt x="949" y="2120"/>
                  <a:pt x="947" y="2122"/>
                </a:cubicBezTo>
                <a:cubicBezTo>
                  <a:pt x="941" y="2117"/>
                  <a:pt x="941" y="2117"/>
                  <a:pt x="941" y="2117"/>
                </a:cubicBezTo>
                <a:cubicBezTo>
                  <a:pt x="943" y="2116"/>
                  <a:pt x="944" y="2115"/>
                  <a:pt x="945" y="2113"/>
                </a:cubicBezTo>
                <a:close/>
                <a:moveTo>
                  <a:pt x="947" y="2149"/>
                </a:moveTo>
                <a:cubicBezTo>
                  <a:pt x="948" y="2149"/>
                  <a:pt x="950" y="2148"/>
                  <a:pt x="952" y="2148"/>
                </a:cubicBezTo>
                <a:cubicBezTo>
                  <a:pt x="951" y="2150"/>
                  <a:pt x="948" y="2155"/>
                  <a:pt x="947" y="2156"/>
                </a:cubicBezTo>
                <a:cubicBezTo>
                  <a:pt x="947" y="2154"/>
                  <a:pt x="946" y="2151"/>
                  <a:pt x="947" y="2149"/>
                </a:cubicBezTo>
                <a:close/>
                <a:moveTo>
                  <a:pt x="949" y="2183"/>
                </a:moveTo>
                <a:cubicBezTo>
                  <a:pt x="951" y="2183"/>
                  <a:pt x="955" y="2184"/>
                  <a:pt x="953" y="2189"/>
                </a:cubicBezTo>
                <a:cubicBezTo>
                  <a:pt x="952" y="2194"/>
                  <a:pt x="948" y="2193"/>
                  <a:pt x="947" y="2193"/>
                </a:cubicBezTo>
                <a:cubicBezTo>
                  <a:pt x="947" y="2190"/>
                  <a:pt x="948" y="2186"/>
                  <a:pt x="949" y="2183"/>
                </a:cubicBezTo>
                <a:close/>
                <a:moveTo>
                  <a:pt x="957" y="2185"/>
                </a:moveTo>
                <a:cubicBezTo>
                  <a:pt x="1000" y="2190"/>
                  <a:pt x="1000" y="2190"/>
                  <a:pt x="1000" y="2190"/>
                </a:cubicBezTo>
                <a:cubicBezTo>
                  <a:pt x="999" y="2191"/>
                  <a:pt x="999" y="2192"/>
                  <a:pt x="999" y="2193"/>
                </a:cubicBezTo>
                <a:cubicBezTo>
                  <a:pt x="998" y="2194"/>
                  <a:pt x="998" y="2195"/>
                  <a:pt x="998" y="2196"/>
                </a:cubicBezTo>
                <a:cubicBezTo>
                  <a:pt x="957" y="2191"/>
                  <a:pt x="957" y="2191"/>
                  <a:pt x="957" y="2191"/>
                </a:cubicBezTo>
                <a:cubicBezTo>
                  <a:pt x="958" y="2189"/>
                  <a:pt x="958" y="2187"/>
                  <a:pt x="957" y="2185"/>
                </a:cubicBezTo>
                <a:close/>
                <a:moveTo>
                  <a:pt x="957" y="2183"/>
                </a:moveTo>
                <a:cubicBezTo>
                  <a:pt x="956" y="2182"/>
                  <a:pt x="956" y="2182"/>
                  <a:pt x="956" y="2182"/>
                </a:cubicBezTo>
                <a:cubicBezTo>
                  <a:pt x="957" y="2181"/>
                  <a:pt x="958" y="2180"/>
                  <a:pt x="959" y="2179"/>
                </a:cubicBezTo>
                <a:cubicBezTo>
                  <a:pt x="959" y="2178"/>
                  <a:pt x="959" y="2178"/>
                  <a:pt x="959" y="2178"/>
                </a:cubicBezTo>
                <a:cubicBezTo>
                  <a:pt x="1000" y="2183"/>
                  <a:pt x="1000" y="2183"/>
                  <a:pt x="1000" y="2183"/>
                </a:cubicBezTo>
                <a:cubicBezTo>
                  <a:pt x="1000" y="2185"/>
                  <a:pt x="1001" y="2186"/>
                  <a:pt x="1003" y="2187"/>
                </a:cubicBezTo>
                <a:cubicBezTo>
                  <a:pt x="1002" y="2187"/>
                  <a:pt x="1002" y="2188"/>
                  <a:pt x="1001" y="2188"/>
                </a:cubicBezTo>
                <a:lnTo>
                  <a:pt x="957" y="2183"/>
                </a:lnTo>
                <a:close/>
                <a:moveTo>
                  <a:pt x="961" y="2170"/>
                </a:moveTo>
                <a:cubicBezTo>
                  <a:pt x="1000" y="2175"/>
                  <a:pt x="1000" y="2175"/>
                  <a:pt x="1000" y="2175"/>
                </a:cubicBezTo>
                <a:cubicBezTo>
                  <a:pt x="1000" y="2176"/>
                  <a:pt x="999" y="2177"/>
                  <a:pt x="999" y="2178"/>
                </a:cubicBezTo>
                <a:cubicBezTo>
                  <a:pt x="999" y="2179"/>
                  <a:pt x="999" y="2180"/>
                  <a:pt x="999" y="2181"/>
                </a:cubicBezTo>
                <a:cubicBezTo>
                  <a:pt x="960" y="2176"/>
                  <a:pt x="960" y="2176"/>
                  <a:pt x="960" y="2176"/>
                </a:cubicBezTo>
                <a:cubicBezTo>
                  <a:pt x="961" y="2174"/>
                  <a:pt x="961" y="2172"/>
                  <a:pt x="961" y="2170"/>
                </a:cubicBezTo>
                <a:close/>
                <a:moveTo>
                  <a:pt x="1001" y="2173"/>
                </a:moveTo>
                <a:cubicBezTo>
                  <a:pt x="960" y="2168"/>
                  <a:pt x="960" y="2168"/>
                  <a:pt x="960" y="2168"/>
                </a:cubicBezTo>
                <a:cubicBezTo>
                  <a:pt x="960" y="2168"/>
                  <a:pt x="959" y="2167"/>
                  <a:pt x="959" y="2167"/>
                </a:cubicBezTo>
                <a:cubicBezTo>
                  <a:pt x="962" y="2167"/>
                  <a:pt x="964" y="2165"/>
                  <a:pt x="965" y="2163"/>
                </a:cubicBezTo>
                <a:cubicBezTo>
                  <a:pt x="1003" y="2167"/>
                  <a:pt x="1003" y="2167"/>
                  <a:pt x="1003" y="2167"/>
                </a:cubicBezTo>
                <a:cubicBezTo>
                  <a:pt x="1003" y="2168"/>
                  <a:pt x="1004" y="2169"/>
                  <a:pt x="1004" y="2169"/>
                </a:cubicBezTo>
                <a:cubicBezTo>
                  <a:pt x="1003" y="2170"/>
                  <a:pt x="1002" y="2172"/>
                  <a:pt x="1001" y="2173"/>
                </a:cubicBezTo>
                <a:close/>
                <a:moveTo>
                  <a:pt x="974" y="2148"/>
                </a:moveTo>
                <a:cubicBezTo>
                  <a:pt x="975" y="2146"/>
                  <a:pt x="974" y="2143"/>
                  <a:pt x="973" y="2141"/>
                </a:cubicBezTo>
                <a:cubicBezTo>
                  <a:pt x="1004" y="2145"/>
                  <a:pt x="1004" y="2145"/>
                  <a:pt x="1004" y="2145"/>
                </a:cubicBezTo>
                <a:cubicBezTo>
                  <a:pt x="1004" y="2147"/>
                  <a:pt x="1005" y="2148"/>
                  <a:pt x="1006" y="2149"/>
                </a:cubicBezTo>
                <a:cubicBezTo>
                  <a:pt x="1005" y="2149"/>
                  <a:pt x="1004" y="2150"/>
                  <a:pt x="1004" y="2151"/>
                </a:cubicBezTo>
                <a:lnTo>
                  <a:pt x="974" y="2148"/>
                </a:lnTo>
                <a:close/>
                <a:moveTo>
                  <a:pt x="1004" y="2135"/>
                </a:moveTo>
                <a:cubicBezTo>
                  <a:pt x="980" y="2132"/>
                  <a:pt x="980" y="2132"/>
                  <a:pt x="980" y="2132"/>
                </a:cubicBezTo>
                <a:cubicBezTo>
                  <a:pt x="980" y="2131"/>
                  <a:pt x="979" y="2130"/>
                  <a:pt x="979" y="2129"/>
                </a:cubicBezTo>
                <a:cubicBezTo>
                  <a:pt x="981" y="2129"/>
                  <a:pt x="982" y="2128"/>
                  <a:pt x="983" y="2127"/>
                </a:cubicBezTo>
                <a:cubicBezTo>
                  <a:pt x="1008" y="2130"/>
                  <a:pt x="1008" y="2130"/>
                  <a:pt x="1008" y="2130"/>
                </a:cubicBezTo>
                <a:cubicBezTo>
                  <a:pt x="1007" y="2131"/>
                  <a:pt x="1005" y="2133"/>
                  <a:pt x="1004" y="2135"/>
                </a:cubicBezTo>
                <a:close/>
                <a:moveTo>
                  <a:pt x="985" y="2125"/>
                </a:moveTo>
                <a:cubicBezTo>
                  <a:pt x="985" y="2124"/>
                  <a:pt x="986" y="2122"/>
                  <a:pt x="985" y="2120"/>
                </a:cubicBezTo>
                <a:cubicBezTo>
                  <a:pt x="1006" y="2122"/>
                  <a:pt x="1006" y="2122"/>
                  <a:pt x="1006" y="2122"/>
                </a:cubicBezTo>
                <a:cubicBezTo>
                  <a:pt x="1007" y="2124"/>
                  <a:pt x="1007" y="2126"/>
                  <a:pt x="1008" y="2128"/>
                </a:cubicBezTo>
                <a:lnTo>
                  <a:pt x="985" y="2125"/>
                </a:lnTo>
                <a:close/>
                <a:moveTo>
                  <a:pt x="1008" y="2115"/>
                </a:moveTo>
                <a:cubicBezTo>
                  <a:pt x="990" y="2112"/>
                  <a:pt x="990" y="2112"/>
                  <a:pt x="990" y="2112"/>
                </a:cubicBezTo>
                <a:cubicBezTo>
                  <a:pt x="991" y="2112"/>
                  <a:pt x="991" y="2112"/>
                  <a:pt x="991" y="2112"/>
                </a:cubicBezTo>
                <a:cubicBezTo>
                  <a:pt x="991" y="2110"/>
                  <a:pt x="991" y="2109"/>
                  <a:pt x="991" y="2108"/>
                </a:cubicBezTo>
                <a:cubicBezTo>
                  <a:pt x="1011" y="2110"/>
                  <a:pt x="1011" y="2110"/>
                  <a:pt x="1011" y="2110"/>
                </a:cubicBezTo>
                <a:cubicBezTo>
                  <a:pt x="1009" y="2111"/>
                  <a:pt x="1008" y="2113"/>
                  <a:pt x="1008" y="2115"/>
                </a:cubicBezTo>
                <a:close/>
                <a:moveTo>
                  <a:pt x="1012" y="2114"/>
                </a:moveTo>
                <a:cubicBezTo>
                  <a:pt x="1013" y="2112"/>
                  <a:pt x="1015" y="2112"/>
                  <a:pt x="1017" y="2112"/>
                </a:cubicBezTo>
                <a:cubicBezTo>
                  <a:pt x="1016" y="2117"/>
                  <a:pt x="1015" y="2122"/>
                  <a:pt x="1014" y="2127"/>
                </a:cubicBezTo>
                <a:cubicBezTo>
                  <a:pt x="1014" y="2127"/>
                  <a:pt x="1014" y="2127"/>
                  <a:pt x="1013" y="2127"/>
                </a:cubicBezTo>
                <a:cubicBezTo>
                  <a:pt x="1011" y="2126"/>
                  <a:pt x="1011" y="2123"/>
                  <a:pt x="1010" y="2121"/>
                </a:cubicBezTo>
                <a:cubicBezTo>
                  <a:pt x="1010" y="2119"/>
                  <a:pt x="1011" y="2116"/>
                  <a:pt x="1012" y="2114"/>
                </a:cubicBezTo>
                <a:close/>
                <a:moveTo>
                  <a:pt x="1014" y="2099"/>
                </a:moveTo>
                <a:cubicBezTo>
                  <a:pt x="1015" y="2097"/>
                  <a:pt x="1015" y="2096"/>
                  <a:pt x="1017" y="2095"/>
                </a:cubicBezTo>
                <a:cubicBezTo>
                  <a:pt x="1018" y="2094"/>
                  <a:pt x="1019" y="2094"/>
                  <a:pt x="1020" y="2094"/>
                </a:cubicBezTo>
                <a:cubicBezTo>
                  <a:pt x="1019" y="2098"/>
                  <a:pt x="1019" y="2102"/>
                  <a:pt x="1018" y="2106"/>
                </a:cubicBezTo>
                <a:cubicBezTo>
                  <a:pt x="1015" y="2105"/>
                  <a:pt x="1014" y="2102"/>
                  <a:pt x="1014" y="2099"/>
                </a:cubicBezTo>
                <a:close/>
                <a:moveTo>
                  <a:pt x="1019" y="2086"/>
                </a:moveTo>
                <a:cubicBezTo>
                  <a:pt x="1018" y="2084"/>
                  <a:pt x="1018" y="2082"/>
                  <a:pt x="1019" y="2080"/>
                </a:cubicBezTo>
                <a:cubicBezTo>
                  <a:pt x="1020" y="2079"/>
                  <a:pt x="1022" y="2076"/>
                  <a:pt x="1024" y="2077"/>
                </a:cubicBezTo>
                <a:cubicBezTo>
                  <a:pt x="1023" y="2081"/>
                  <a:pt x="1022" y="2085"/>
                  <a:pt x="1021" y="2089"/>
                </a:cubicBezTo>
                <a:cubicBezTo>
                  <a:pt x="1020" y="2088"/>
                  <a:pt x="1019" y="2087"/>
                  <a:pt x="1019" y="2086"/>
                </a:cubicBezTo>
                <a:close/>
                <a:moveTo>
                  <a:pt x="1034" y="2129"/>
                </a:moveTo>
                <a:cubicBezTo>
                  <a:pt x="1034" y="2128"/>
                  <a:pt x="1034" y="2127"/>
                  <a:pt x="1034" y="2125"/>
                </a:cubicBezTo>
                <a:cubicBezTo>
                  <a:pt x="1040" y="2121"/>
                  <a:pt x="1040" y="2121"/>
                  <a:pt x="1040" y="2121"/>
                </a:cubicBezTo>
                <a:cubicBezTo>
                  <a:pt x="1040" y="2122"/>
                  <a:pt x="1041" y="2122"/>
                  <a:pt x="1041" y="2123"/>
                </a:cubicBezTo>
                <a:cubicBezTo>
                  <a:pt x="1041" y="2123"/>
                  <a:pt x="1042" y="2124"/>
                  <a:pt x="1042" y="2124"/>
                </a:cubicBezTo>
                <a:lnTo>
                  <a:pt x="1034" y="2129"/>
                </a:lnTo>
                <a:close/>
                <a:moveTo>
                  <a:pt x="1043" y="2126"/>
                </a:moveTo>
                <a:cubicBezTo>
                  <a:pt x="1043" y="2126"/>
                  <a:pt x="1044" y="2127"/>
                  <a:pt x="1044" y="2128"/>
                </a:cubicBezTo>
                <a:cubicBezTo>
                  <a:pt x="1036" y="2134"/>
                  <a:pt x="1036" y="2134"/>
                  <a:pt x="1036" y="2134"/>
                </a:cubicBezTo>
                <a:cubicBezTo>
                  <a:pt x="1035" y="2133"/>
                  <a:pt x="1035" y="2132"/>
                  <a:pt x="1035" y="2131"/>
                </a:cubicBezTo>
                <a:lnTo>
                  <a:pt x="1043" y="2126"/>
                </a:lnTo>
                <a:close/>
                <a:moveTo>
                  <a:pt x="1033" y="2123"/>
                </a:moveTo>
                <a:cubicBezTo>
                  <a:pt x="1033" y="2122"/>
                  <a:pt x="1033" y="2121"/>
                  <a:pt x="1033" y="2120"/>
                </a:cubicBezTo>
                <a:cubicBezTo>
                  <a:pt x="1038" y="2116"/>
                  <a:pt x="1038" y="2116"/>
                  <a:pt x="1038" y="2116"/>
                </a:cubicBezTo>
                <a:cubicBezTo>
                  <a:pt x="1038" y="2117"/>
                  <a:pt x="1039" y="2118"/>
                  <a:pt x="1039" y="2119"/>
                </a:cubicBezTo>
                <a:lnTo>
                  <a:pt x="1033" y="2123"/>
                </a:lnTo>
                <a:close/>
                <a:moveTo>
                  <a:pt x="1032" y="2117"/>
                </a:moveTo>
                <a:cubicBezTo>
                  <a:pt x="1032" y="2116"/>
                  <a:pt x="1032" y="2114"/>
                  <a:pt x="1031" y="2113"/>
                </a:cubicBezTo>
                <a:cubicBezTo>
                  <a:pt x="1035" y="2110"/>
                  <a:pt x="1035" y="2110"/>
                  <a:pt x="1035" y="2110"/>
                </a:cubicBezTo>
                <a:cubicBezTo>
                  <a:pt x="1036" y="2112"/>
                  <a:pt x="1036" y="2113"/>
                  <a:pt x="1037" y="2114"/>
                </a:cubicBezTo>
                <a:lnTo>
                  <a:pt x="1032" y="2117"/>
                </a:lnTo>
                <a:close/>
                <a:moveTo>
                  <a:pt x="1032" y="2147"/>
                </a:moveTo>
                <a:cubicBezTo>
                  <a:pt x="1024" y="2149"/>
                  <a:pt x="1024" y="2149"/>
                  <a:pt x="1024" y="2149"/>
                </a:cubicBezTo>
                <a:cubicBezTo>
                  <a:pt x="1024" y="2148"/>
                  <a:pt x="1024" y="2147"/>
                  <a:pt x="1024" y="2145"/>
                </a:cubicBezTo>
                <a:cubicBezTo>
                  <a:pt x="1030" y="2143"/>
                  <a:pt x="1030" y="2143"/>
                  <a:pt x="1030" y="2143"/>
                </a:cubicBezTo>
                <a:cubicBezTo>
                  <a:pt x="1031" y="2145"/>
                  <a:pt x="1031" y="2146"/>
                  <a:pt x="1032" y="2147"/>
                </a:cubicBezTo>
                <a:close/>
                <a:moveTo>
                  <a:pt x="1032" y="2149"/>
                </a:moveTo>
                <a:cubicBezTo>
                  <a:pt x="1033" y="2151"/>
                  <a:pt x="1034" y="2153"/>
                  <a:pt x="1034" y="2154"/>
                </a:cubicBezTo>
                <a:cubicBezTo>
                  <a:pt x="1024" y="2157"/>
                  <a:pt x="1024" y="2157"/>
                  <a:pt x="1024" y="2157"/>
                </a:cubicBezTo>
                <a:cubicBezTo>
                  <a:pt x="1024" y="2155"/>
                  <a:pt x="1024" y="2153"/>
                  <a:pt x="1024" y="2152"/>
                </a:cubicBezTo>
                <a:lnTo>
                  <a:pt x="1032" y="2149"/>
                </a:lnTo>
                <a:close/>
                <a:moveTo>
                  <a:pt x="1035" y="2156"/>
                </a:moveTo>
                <a:cubicBezTo>
                  <a:pt x="1036" y="2157"/>
                  <a:pt x="1036" y="2159"/>
                  <a:pt x="1037" y="2160"/>
                </a:cubicBezTo>
                <a:cubicBezTo>
                  <a:pt x="1024" y="2164"/>
                  <a:pt x="1024" y="2164"/>
                  <a:pt x="1024" y="2164"/>
                </a:cubicBezTo>
                <a:cubicBezTo>
                  <a:pt x="1024" y="2162"/>
                  <a:pt x="1024" y="2161"/>
                  <a:pt x="1024" y="2159"/>
                </a:cubicBezTo>
                <a:lnTo>
                  <a:pt x="1035" y="2156"/>
                </a:lnTo>
                <a:close/>
                <a:moveTo>
                  <a:pt x="1037" y="2162"/>
                </a:moveTo>
                <a:cubicBezTo>
                  <a:pt x="1038" y="2163"/>
                  <a:pt x="1038" y="2164"/>
                  <a:pt x="1039" y="2165"/>
                </a:cubicBezTo>
                <a:cubicBezTo>
                  <a:pt x="1025" y="2170"/>
                  <a:pt x="1025" y="2170"/>
                  <a:pt x="1025" y="2170"/>
                </a:cubicBezTo>
                <a:cubicBezTo>
                  <a:pt x="1025" y="2168"/>
                  <a:pt x="1024" y="2167"/>
                  <a:pt x="1024" y="2166"/>
                </a:cubicBezTo>
                <a:lnTo>
                  <a:pt x="1037" y="2162"/>
                </a:lnTo>
                <a:close/>
                <a:moveTo>
                  <a:pt x="1040" y="2167"/>
                </a:moveTo>
                <a:cubicBezTo>
                  <a:pt x="1040" y="2169"/>
                  <a:pt x="1041" y="2170"/>
                  <a:pt x="1041" y="2172"/>
                </a:cubicBezTo>
                <a:cubicBezTo>
                  <a:pt x="1025" y="2177"/>
                  <a:pt x="1025" y="2177"/>
                  <a:pt x="1025" y="2177"/>
                </a:cubicBezTo>
                <a:cubicBezTo>
                  <a:pt x="1025" y="2175"/>
                  <a:pt x="1025" y="2173"/>
                  <a:pt x="1025" y="2172"/>
                </a:cubicBezTo>
                <a:lnTo>
                  <a:pt x="1040" y="2167"/>
                </a:lnTo>
                <a:close/>
                <a:moveTo>
                  <a:pt x="1042" y="2174"/>
                </a:moveTo>
                <a:cubicBezTo>
                  <a:pt x="1043" y="2175"/>
                  <a:pt x="1044" y="2177"/>
                  <a:pt x="1045" y="2179"/>
                </a:cubicBezTo>
                <a:cubicBezTo>
                  <a:pt x="1027" y="2185"/>
                  <a:pt x="1027" y="2185"/>
                  <a:pt x="1027" y="2185"/>
                </a:cubicBezTo>
                <a:cubicBezTo>
                  <a:pt x="1026" y="2183"/>
                  <a:pt x="1026" y="2181"/>
                  <a:pt x="1026" y="2179"/>
                </a:cubicBezTo>
                <a:lnTo>
                  <a:pt x="1042" y="2174"/>
                </a:lnTo>
                <a:close/>
                <a:moveTo>
                  <a:pt x="1045" y="2181"/>
                </a:moveTo>
                <a:cubicBezTo>
                  <a:pt x="1046" y="2182"/>
                  <a:pt x="1046" y="2184"/>
                  <a:pt x="1047" y="2185"/>
                </a:cubicBezTo>
                <a:cubicBezTo>
                  <a:pt x="1028" y="2191"/>
                  <a:pt x="1028" y="2191"/>
                  <a:pt x="1028" y="2191"/>
                </a:cubicBezTo>
                <a:cubicBezTo>
                  <a:pt x="1028" y="2189"/>
                  <a:pt x="1028" y="2188"/>
                  <a:pt x="1027" y="2187"/>
                </a:cubicBezTo>
                <a:cubicBezTo>
                  <a:pt x="1027" y="2187"/>
                  <a:pt x="1027" y="2187"/>
                  <a:pt x="1027" y="2187"/>
                </a:cubicBezTo>
                <a:lnTo>
                  <a:pt x="1045" y="2181"/>
                </a:lnTo>
                <a:close/>
                <a:moveTo>
                  <a:pt x="1047" y="2187"/>
                </a:moveTo>
                <a:cubicBezTo>
                  <a:pt x="1048" y="2189"/>
                  <a:pt x="1048" y="2190"/>
                  <a:pt x="1049" y="2192"/>
                </a:cubicBezTo>
                <a:cubicBezTo>
                  <a:pt x="1030" y="2197"/>
                  <a:pt x="1030" y="2197"/>
                  <a:pt x="1030" y="2197"/>
                </a:cubicBezTo>
                <a:cubicBezTo>
                  <a:pt x="1029" y="2196"/>
                  <a:pt x="1029" y="2194"/>
                  <a:pt x="1029" y="2193"/>
                </a:cubicBezTo>
                <a:lnTo>
                  <a:pt x="1047" y="2187"/>
                </a:lnTo>
                <a:close/>
                <a:moveTo>
                  <a:pt x="1048" y="2161"/>
                </a:moveTo>
                <a:cubicBezTo>
                  <a:pt x="1047" y="2160"/>
                  <a:pt x="1047" y="2159"/>
                  <a:pt x="1046" y="2158"/>
                </a:cubicBezTo>
                <a:cubicBezTo>
                  <a:pt x="1060" y="2148"/>
                  <a:pt x="1060" y="2148"/>
                  <a:pt x="1060" y="2148"/>
                </a:cubicBezTo>
                <a:cubicBezTo>
                  <a:pt x="1061" y="2149"/>
                  <a:pt x="1062" y="2150"/>
                  <a:pt x="1062" y="2150"/>
                </a:cubicBezTo>
                <a:lnTo>
                  <a:pt x="1048" y="2161"/>
                </a:lnTo>
                <a:close/>
                <a:moveTo>
                  <a:pt x="1045" y="2156"/>
                </a:moveTo>
                <a:cubicBezTo>
                  <a:pt x="1044" y="2155"/>
                  <a:pt x="1044" y="2154"/>
                  <a:pt x="1043" y="2153"/>
                </a:cubicBezTo>
                <a:cubicBezTo>
                  <a:pt x="1057" y="2144"/>
                  <a:pt x="1057" y="2144"/>
                  <a:pt x="1057" y="2144"/>
                </a:cubicBezTo>
                <a:cubicBezTo>
                  <a:pt x="1058" y="2144"/>
                  <a:pt x="1058" y="2145"/>
                  <a:pt x="1059" y="2146"/>
                </a:cubicBezTo>
                <a:lnTo>
                  <a:pt x="1045" y="2156"/>
                </a:lnTo>
                <a:close/>
                <a:moveTo>
                  <a:pt x="1042" y="2151"/>
                </a:moveTo>
                <a:cubicBezTo>
                  <a:pt x="1042" y="2150"/>
                  <a:pt x="1041" y="2149"/>
                  <a:pt x="1041" y="2148"/>
                </a:cubicBezTo>
                <a:cubicBezTo>
                  <a:pt x="1053" y="2139"/>
                  <a:pt x="1053" y="2139"/>
                  <a:pt x="1053" y="2139"/>
                </a:cubicBezTo>
                <a:cubicBezTo>
                  <a:pt x="1054" y="2140"/>
                  <a:pt x="1055" y="2141"/>
                  <a:pt x="1056" y="2142"/>
                </a:cubicBezTo>
                <a:lnTo>
                  <a:pt x="1042" y="2151"/>
                </a:lnTo>
                <a:close/>
                <a:moveTo>
                  <a:pt x="1040" y="2146"/>
                </a:moveTo>
                <a:cubicBezTo>
                  <a:pt x="1039" y="2144"/>
                  <a:pt x="1038" y="2143"/>
                  <a:pt x="1038" y="2142"/>
                </a:cubicBezTo>
                <a:cubicBezTo>
                  <a:pt x="1049" y="2134"/>
                  <a:pt x="1049" y="2134"/>
                  <a:pt x="1049" y="2134"/>
                </a:cubicBezTo>
                <a:cubicBezTo>
                  <a:pt x="1050" y="2135"/>
                  <a:pt x="1051" y="2136"/>
                  <a:pt x="1052" y="2137"/>
                </a:cubicBezTo>
                <a:lnTo>
                  <a:pt x="1040" y="2146"/>
                </a:lnTo>
                <a:close/>
                <a:moveTo>
                  <a:pt x="1037" y="2140"/>
                </a:moveTo>
                <a:cubicBezTo>
                  <a:pt x="1037" y="2140"/>
                  <a:pt x="1037" y="2140"/>
                  <a:pt x="1037" y="2140"/>
                </a:cubicBezTo>
                <a:cubicBezTo>
                  <a:pt x="1037" y="2139"/>
                  <a:pt x="1037" y="2137"/>
                  <a:pt x="1036" y="2136"/>
                </a:cubicBezTo>
                <a:cubicBezTo>
                  <a:pt x="1046" y="2130"/>
                  <a:pt x="1046" y="2130"/>
                  <a:pt x="1046" y="2130"/>
                </a:cubicBezTo>
                <a:cubicBezTo>
                  <a:pt x="1046" y="2130"/>
                  <a:pt x="1047" y="2131"/>
                  <a:pt x="1048" y="2132"/>
                </a:cubicBezTo>
                <a:lnTo>
                  <a:pt x="1037" y="2140"/>
                </a:lnTo>
                <a:close/>
                <a:moveTo>
                  <a:pt x="1034" y="2108"/>
                </a:moveTo>
                <a:cubicBezTo>
                  <a:pt x="1031" y="2111"/>
                  <a:pt x="1031" y="2111"/>
                  <a:pt x="1031" y="2111"/>
                </a:cubicBezTo>
                <a:cubicBezTo>
                  <a:pt x="1030" y="2106"/>
                  <a:pt x="1030" y="2102"/>
                  <a:pt x="1030" y="2099"/>
                </a:cubicBezTo>
                <a:cubicBezTo>
                  <a:pt x="1031" y="2101"/>
                  <a:pt x="1032" y="2105"/>
                  <a:pt x="1034" y="2108"/>
                </a:cubicBezTo>
                <a:close/>
                <a:moveTo>
                  <a:pt x="1030" y="2142"/>
                </a:moveTo>
                <a:cubicBezTo>
                  <a:pt x="1024" y="2143"/>
                  <a:pt x="1024" y="2143"/>
                  <a:pt x="1024" y="2143"/>
                </a:cubicBezTo>
                <a:cubicBezTo>
                  <a:pt x="1024" y="2141"/>
                  <a:pt x="1024" y="2139"/>
                  <a:pt x="1024" y="2137"/>
                </a:cubicBezTo>
                <a:cubicBezTo>
                  <a:pt x="1028" y="2136"/>
                  <a:pt x="1028" y="2136"/>
                  <a:pt x="1028" y="2136"/>
                </a:cubicBezTo>
                <a:cubicBezTo>
                  <a:pt x="1028" y="2138"/>
                  <a:pt x="1029" y="2140"/>
                  <a:pt x="1030" y="2142"/>
                </a:cubicBezTo>
                <a:close/>
                <a:moveTo>
                  <a:pt x="1024" y="2135"/>
                </a:moveTo>
                <a:cubicBezTo>
                  <a:pt x="1024" y="2131"/>
                  <a:pt x="1025" y="2128"/>
                  <a:pt x="1025" y="2124"/>
                </a:cubicBezTo>
                <a:cubicBezTo>
                  <a:pt x="1025" y="2127"/>
                  <a:pt x="1026" y="2131"/>
                  <a:pt x="1027" y="2134"/>
                </a:cubicBezTo>
                <a:lnTo>
                  <a:pt x="1024" y="2135"/>
                </a:lnTo>
                <a:close/>
                <a:moveTo>
                  <a:pt x="1025" y="2071"/>
                </a:moveTo>
                <a:cubicBezTo>
                  <a:pt x="1024" y="2071"/>
                  <a:pt x="1021" y="2069"/>
                  <a:pt x="1022" y="2063"/>
                </a:cubicBezTo>
                <a:cubicBezTo>
                  <a:pt x="1024" y="2057"/>
                  <a:pt x="1027" y="2058"/>
                  <a:pt x="1028" y="2058"/>
                </a:cubicBezTo>
                <a:cubicBezTo>
                  <a:pt x="1027" y="2062"/>
                  <a:pt x="1026" y="2067"/>
                  <a:pt x="1025" y="2071"/>
                </a:cubicBezTo>
                <a:close/>
                <a:moveTo>
                  <a:pt x="1026" y="2051"/>
                </a:moveTo>
                <a:cubicBezTo>
                  <a:pt x="1026" y="2052"/>
                  <a:pt x="1024" y="2053"/>
                  <a:pt x="1023" y="2053"/>
                </a:cubicBezTo>
                <a:cubicBezTo>
                  <a:pt x="1023" y="2053"/>
                  <a:pt x="1022" y="2053"/>
                  <a:pt x="1022" y="2053"/>
                </a:cubicBezTo>
                <a:cubicBezTo>
                  <a:pt x="1023" y="2051"/>
                  <a:pt x="1025" y="2049"/>
                  <a:pt x="1027" y="2046"/>
                </a:cubicBezTo>
                <a:cubicBezTo>
                  <a:pt x="1027" y="2046"/>
                  <a:pt x="1027" y="2045"/>
                  <a:pt x="1028" y="2045"/>
                </a:cubicBezTo>
                <a:cubicBezTo>
                  <a:pt x="1029" y="2048"/>
                  <a:pt x="1028" y="2050"/>
                  <a:pt x="1026" y="2051"/>
                </a:cubicBezTo>
                <a:close/>
                <a:moveTo>
                  <a:pt x="1022" y="2037"/>
                </a:moveTo>
                <a:cubicBezTo>
                  <a:pt x="1009" y="2030"/>
                  <a:pt x="1009" y="2030"/>
                  <a:pt x="1009" y="2030"/>
                </a:cubicBezTo>
                <a:cubicBezTo>
                  <a:pt x="1010" y="2028"/>
                  <a:pt x="1011" y="2027"/>
                  <a:pt x="1012" y="2025"/>
                </a:cubicBezTo>
                <a:cubicBezTo>
                  <a:pt x="1026" y="2031"/>
                  <a:pt x="1026" y="2031"/>
                  <a:pt x="1026" y="2031"/>
                </a:cubicBezTo>
                <a:cubicBezTo>
                  <a:pt x="1025" y="2033"/>
                  <a:pt x="1023" y="2035"/>
                  <a:pt x="1022" y="2037"/>
                </a:cubicBezTo>
                <a:close/>
                <a:moveTo>
                  <a:pt x="1007" y="2017"/>
                </a:moveTo>
                <a:cubicBezTo>
                  <a:pt x="1006" y="2017"/>
                  <a:pt x="1005" y="2017"/>
                  <a:pt x="1004" y="2016"/>
                </a:cubicBezTo>
                <a:cubicBezTo>
                  <a:pt x="1004" y="2014"/>
                  <a:pt x="1005" y="2012"/>
                  <a:pt x="1005" y="2011"/>
                </a:cubicBezTo>
                <a:cubicBezTo>
                  <a:pt x="1006" y="2010"/>
                  <a:pt x="1007" y="2008"/>
                  <a:pt x="1009" y="2008"/>
                </a:cubicBezTo>
                <a:cubicBezTo>
                  <a:pt x="1010" y="2008"/>
                  <a:pt x="1011" y="2009"/>
                  <a:pt x="1011" y="2010"/>
                </a:cubicBezTo>
                <a:cubicBezTo>
                  <a:pt x="1010" y="2012"/>
                  <a:pt x="1008" y="2015"/>
                  <a:pt x="1007" y="2017"/>
                </a:cubicBezTo>
                <a:close/>
                <a:moveTo>
                  <a:pt x="1009" y="2005"/>
                </a:moveTo>
                <a:cubicBezTo>
                  <a:pt x="999" y="1997"/>
                  <a:pt x="999" y="1997"/>
                  <a:pt x="999" y="1997"/>
                </a:cubicBezTo>
                <a:cubicBezTo>
                  <a:pt x="999" y="1997"/>
                  <a:pt x="999" y="1997"/>
                  <a:pt x="999" y="1997"/>
                </a:cubicBezTo>
                <a:cubicBezTo>
                  <a:pt x="999" y="1997"/>
                  <a:pt x="999" y="1997"/>
                  <a:pt x="999" y="1997"/>
                </a:cubicBezTo>
                <a:cubicBezTo>
                  <a:pt x="1000" y="1998"/>
                  <a:pt x="1002" y="1998"/>
                  <a:pt x="1003" y="1998"/>
                </a:cubicBezTo>
                <a:cubicBezTo>
                  <a:pt x="1009" y="2002"/>
                  <a:pt x="1009" y="2002"/>
                  <a:pt x="1009" y="2002"/>
                </a:cubicBezTo>
                <a:cubicBezTo>
                  <a:pt x="1009" y="2003"/>
                  <a:pt x="1009" y="2004"/>
                  <a:pt x="1009" y="2005"/>
                </a:cubicBezTo>
                <a:cubicBezTo>
                  <a:pt x="1009" y="2005"/>
                  <a:pt x="1009" y="2005"/>
                  <a:pt x="1009" y="2005"/>
                </a:cubicBezTo>
                <a:close/>
                <a:moveTo>
                  <a:pt x="1006" y="2006"/>
                </a:moveTo>
                <a:cubicBezTo>
                  <a:pt x="1005" y="2006"/>
                  <a:pt x="1005" y="2007"/>
                  <a:pt x="1004" y="2008"/>
                </a:cubicBezTo>
                <a:cubicBezTo>
                  <a:pt x="997" y="2003"/>
                  <a:pt x="997" y="2003"/>
                  <a:pt x="997" y="2003"/>
                </a:cubicBezTo>
                <a:cubicBezTo>
                  <a:pt x="998" y="2002"/>
                  <a:pt x="998" y="2001"/>
                  <a:pt x="998" y="2000"/>
                </a:cubicBezTo>
                <a:lnTo>
                  <a:pt x="1006" y="2006"/>
                </a:lnTo>
                <a:close/>
                <a:moveTo>
                  <a:pt x="980" y="1996"/>
                </a:moveTo>
                <a:cubicBezTo>
                  <a:pt x="978" y="1991"/>
                  <a:pt x="978" y="1991"/>
                  <a:pt x="978" y="1991"/>
                </a:cubicBezTo>
                <a:cubicBezTo>
                  <a:pt x="985" y="1989"/>
                  <a:pt x="991" y="1986"/>
                  <a:pt x="997" y="1983"/>
                </a:cubicBezTo>
                <a:cubicBezTo>
                  <a:pt x="991" y="1988"/>
                  <a:pt x="986" y="1992"/>
                  <a:pt x="980" y="1996"/>
                </a:cubicBezTo>
                <a:close/>
                <a:moveTo>
                  <a:pt x="982" y="2005"/>
                </a:moveTo>
                <a:cubicBezTo>
                  <a:pt x="982" y="2006"/>
                  <a:pt x="983" y="2007"/>
                  <a:pt x="982" y="2009"/>
                </a:cubicBezTo>
                <a:cubicBezTo>
                  <a:pt x="982" y="2011"/>
                  <a:pt x="981" y="2012"/>
                  <a:pt x="979" y="2013"/>
                </a:cubicBezTo>
                <a:cubicBezTo>
                  <a:pt x="978" y="2014"/>
                  <a:pt x="976" y="2014"/>
                  <a:pt x="974" y="2014"/>
                </a:cubicBezTo>
                <a:cubicBezTo>
                  <a:pt x="973" y="2013"/>
                  <a:pt x="972" y="2013"/>
                  <a:pt x="972" y="2012"/>
                </a:cubicBezTo>
                <a:cubicBezTo>
                  <a:pt x="975" y="2009"/>
                  <a:pt x="978" y="2007"/>
                  <a:pt x="982" y="2005"/>
                </a:cubicBezTo>
                <a:close/>
                <a:moveTo>
                  <a:pt x="972" y="2020"/>
                </a:moveTo>
                <a:cubicBezTo>
                  <a:pt x="984" y="2029"/>
                  <a:pt x="984" y="2029"/>
                  <a:pt x="984" y="2029"/>
                </a:cubicBezTo>
                <a:cubicBezTo>
                  <a:pt x="983" y="2029"/>
                  <a:pt x="983" y="2029"/>
                  <a:pt x="982" y="2030"/>
                </a:cubicBezTo>
                <a:cubicBezTo>
                  <a:pt x="982" y="2031"/>
                  <a:pt x="982" y="2031"/>
                  <a:pt x="982" y="2032"/>
                </a:cubicBezTo>
                <a:cubicBezTo>
                  <a:pt x="971" y="2023"/>
                  <a:pt x="971" y="2023"/>
                  <a:pt x="971" y="2023"/>
                </a:cubicBezTo>
                <a:cubicBezTo>
                  <a:pt x="971" y="2022"/>
                  <a:pt x="972" y="2021"/>
                  <a:pt x="972" y="2020"/>
                </a:cubicBezTo>
                <a:close/>
                <a:moveTo>
                  <a:pt x="984" y="2042"/>
                </a:moveTo>
                <a:cubicBezTo>
                  <a:pt x="981" y="2045"/>
                  <a:pt x="978" y="2047"/>
                  <a:pt x="975" y="2050"/>
                </a:cubicBezTo>
                <a:cubicBezTo>
                  <a:pt x="974" y="2049"/>
                  <a:pt x="973" y="2049"/>
                  <a:pt x="972" y="2048"/>
                </a:cubicBezTo>
                <a:cubicBezTo>
                  <a:pt x="972" y="2046"/>
                  <a:pt x="972" y="2044"/>
                  <a:pt x="973" y="2042"/>
                </a:cubicBezTo>
                <a:cubicBezTo>
                  <a:pt x="974" y="2040"/>
                  <a:pt x="976" y="2039"/>
                  <a:pt x="979" y="2039"/>
                </a:cubicBezTo>
                <a:cubicBezTo>
                  <a:pt x="980" y="2039"/>
                  <a:pt x="984" y="2041"/>
                  <a:pt x="984" y="2042"/>
                </a:cubicBezTo>
                <a:close/>
                <a:moveTo>
                  <a:pt x="973" y="2037"/>
                </a:moveTo>
                <a:cubicBezTo>
                  <a:pt x="961" y="2028"/>
                  <a:pt x="961" y="2028"/>
                  <a:pt x="961" y="2028"/>
                </a:cubicBezTo>
                <a:cubicBezTo>
                  <a:pt x="961" y="2027"/>
                  <a:pt x="960" y="2027"/>
                  <a:pt x="960" y="2026"/>
                </a:cubicBezTo>
                <a:cubicBezTo>
                  <a:pt x="961" y="2026"/>
                  <a:pt x="961" y="2027"/>
                  <a:pt x="962" y="2027"/>
                </a:cubicBezTo>
                <a:cubicBezTo>
                  <a:pt x="975" y="2037"/>
                  <a:pt x="975" y="2037"/>
                  <a:pt x="975" y="2037"/>
                </a:cubicBezTo>
                <a:cubicBezTo>
                  <a:pt x="974" y="2037"/>
                  <a:pt x="974" y="2037"/>
                  <a:pt x="973" y="2037"/>
                </a:cubicBezTo>
                <a:close/>
                <a:moveTo>
                  <a:pt x="961" y="2031"/>
                </a:moveTo>
                <a:cubicBezTo>
                  <a:pt x="971" y="2039"/>
                  <a:pt x="971" y="2039"/>
                  <a:pt x="971" y="2039"/>
                </a:cubicBezTo>
                <a:cubicBezTo>
                  <a:pt x="971" y="2039"/>
                  <a:pt x="971" y="2040"/>
                  <a:pt x="970" y="2040"/>
                </a:cubicBezTo>
                <a:cubicBezTo>
                  <a:pt x="970" y="2040"/>
                  <a:pt x="970" y="2041"/>
                  <a:pt x="970" y="2041"/>
                </a:cubicBezTo>
                <a:cubicBezTo>
                  <a:pt x="960" y="2033"/>
                  <a:pt x="960" y="2033"/>
                  <a:pt x="960" y="2033"/>
                </a:cubicBezTo>
                <a:cubicBezTo>
                  <a:pt x="960" y="2032"/>
                  <a:pt x="961" y="2031"/>
                  <a:pt x="961" y="2031"/>
                </a:cubicBezTo>
                <a:close/>
                <a:moveTo>
                  <a:pt x="969" y="2043"/>
                </a:moveTo>
                <a:cubicBezTo>
                  <a:pt x="969" y="2044"/>
                  <a:pt x="969" y="2045"/>
                  <a:pt x="969" y="2046"/>
                </a:cubicBezTo>
                <a:cubicBezTo>
                  <a:pt x="968" y="2046"/>
                  <a:pt x="968" y="2046"/>
                  <a:pt x="968" y="2046"/>
                </a:cubicBezTo>
                <a:cubicBezTo>
                  <a:pt x="955" y="2037"/>
                  <a:pt x="955" y="2037"/>
                  <a:pt x="955" y="2037"/>
                </a:cubicBezTo>
                <a:cubicBezTo>
                  <a:pt x="956" y="2037"/>
                  <a:pt x="957" y="2036"/>
                  <a:pt x="957" y="2036"/>
                </a:cubicBezTo>
                <a:cubicBezTo>
                  <a:pt x="957" y="2036"/>
                  <a:pt x="958" y="2035"/>
                  <a:pt x="958" y="2035"/>
                </a:cubicBezTo>
                <a:lnTo>
                  <a:pt x="969" y="2043"/>
                </a:lnTo>
                <a:close/>
                <a:moveTo>
                  <a:pt x="951" y="2009"/>
                </a:moveTo>
                <a:cubicBezTo>
                  <a:pt x="947" y="1998"/>
                  <a:pt x="947" y="1998"/>
                  <a:pt x="947" y="1998"/>
                </a:cubicBezTo>
                <a:cubicBezTo>
                  <a:pt x="950" y="1998"/>
                  <a:pt x="952" y="1998"/>
                  <a:pt x="954" y="1997"/>
                </a:cubicBezTo>
                <a:cubicBezTo>
                  <a:pt x="958" y="2007"/>
                  <a:pt x="958" y="2007"/>
                  <a:pt x="958" y="2007"/>
                </a:cubicBezTo>
                <a:cubicBezTo>
                  <a:pt x="956" y="2008"/>
                  <a:pt x="953" y="2009"/>
                  <a:pt x="951" y="2009"/>
                </a:cubicBezTo>
                <a:close/>
                <a:moveTo>
                  <a:pt x="955" y="2023"/>
                </a:moveTo>
                <a:cubicBezTo>
                  <a:pt x="955" y="2024"/>
                  <a:pt x="956" y="2025"/>
                  <a:pt x="957" y="2026"/>
                </a:cubicBezTo>
                <a:cubicBezTo>
                  <a:pt x="958" y="2028"/>
                  <a:pt x="957" y="2031"/>
                  <a:pt x="955" y="2033"/>
                </a:cubicBezTo>
                <a:cubicBezTo>
                  <a:pt x="953" y="2036"/>
                  <a:pt x="949" y="2034"/>
                  <a:pt x="946" y="2031"/>
                </a:cubicBezTo>
                <a:cubicBezTo>
                  <a:pt x="949" y="2028"/>
                  <a:pt x="952" y="2026"/>
                  <a:pt x="955" y="2023"/>
                </a:cubicBezTo>
                <a:close/>
                <a:moveTo>
                  <a:pt x="944" y="2056"/>
                </a:moveTo>
                <a:cubicBezTo>
                  <a:pt x="945" y="2058"/>
                  <a:pt x="945" y="2060"/>
                  <a:pt x="944" y="2062"/>
                </a:cubicBezTo>
                <a:cubicBezTo>
                  <a:pt x="942" y="2064"/>
                  <a:pt x="940" y="2065"/>
                  <a:pt x="938" y="2067"/>
                </a:cubicBezTo>
                <a:cubicBezTo>
                  <a:pt x="938" y="2067"/>
                  <a:pt x="938" y="2067"/>
                  <a:pt x="938" y="2067"/>
                </a:cubicBezTo>
                <a:cubicBezTo>
                  <a:pt x="936" y="2066"/>
                  <a:pt x="934" y="2064"/>
                  <a:pt x="933" y="2061"/>
                </a:cubicBezTo>
                <a:cubicBezTo>
                  <a:pt x="932" y="2057"/>
                  <a:pt x="932" y="2054"/>
                  <a:pt x="934" y="2050"/>
                </a:cubicBezTo>
                <a:cubicBezTo>
                  <a:pt x="938" y="2050"/>
                  <a:pt x="942" y="2050"/>
                  <a:pt x="944" y="2056"/>
                </a:cubicBezTo>
                <a:close/>
                <a:moveTo>
                  <a:pt x="928" y="2040"/>
                </a:moveTo>
                <a:cubicBezTo>
                  <a:pt x="928" y="2042"/>
                  <a:pt x="927" y="2043"/>
                  <a:pt x="926" y="2045"/>
                </a:cubicBezTo>
                <a:cubicBezTo>
                  <a:pt x="920" y="2038"/>
                  <a:pt x="920" y="2038"/>
                  <a:pt x="920" y="2038"/>
                </a:cubicBezTo>
                <a:cubicBezTo>
                  <a:pt x="921" y="2038"/>
                  <a:pt x="921" y="2037"/>
                  <a:pt x="921" y="2036"/>
                </a:cubicBezTo>
                <a:cubicBezTo>
                  <a:pt x="933" y="2033"/>
                  <a:pt x="933" y="2033"/>
                  <a:pt x="933" y="2033"/>
                </a:cubicBezTo>
                <a:cubicBezTo>
                  <a:pt x="931" y="2036"/>
                  <a:pt x="930" y="2038"/>
                  <a:pt x="928" y="2040"/>
                </a:cubicBezTo>
                <a:close/>
                <a:moveTo>
                  <a:pt x="925" y="2048"/>
                </a:moveTo>
                <a:cubicBezTo>
                  <a:pt x="924" y="2051"/>
                  <a:pt x="923" y="2056"/>
                  <a:pt x="923" y="2059"/>
                </a:cubicBezTo>
                <a:cubicBezTo>
                  <a:pt x="901" y="2044"/>
                  <a:pt x="901" y="2044"/>
                  <a:pt x="901" y="2044"/>
                </a:cubicBezTo>
                <a:cubicBezTo>
                  <a:pt x="901" y="2043"/>
                  <a:pt x="902" y="2043"/>
                  <a:pt x="902" y="2042"/>
                </a:cubicBezTo>
                <a:cubicBezTo>
                  <a:pt x="902" y="2042"/>
                  <a:pt x="901" y="2041"/>
                  <a:pt x="901" y="2041"/>
                </a:cubicBezTo>
                <a:cubicBezTo>
                  <a:pt x="913" y="2038"/>
                  <a:pt x="913" y="2038"/>
                  <a:pt x="913" y="2038"/>
                </a:cubicBezTo>
                <a:cubicBezTo>
                  <a:pt x="914" y="2039"/>
                  <a:pt x="915" y="2040"/>
                  <a:pt x="917" y="2040"/>
                </a:cubicBezTo>
                <a:cubicBezTo>
                  <a:pt x="918" y="2040"/>
                  <a:pt x="918" y="2040"/>
                  <a:pt x="919" y="2040"/>
                </a:cubicBezTo>
                <a:lnTo>
                  <a:pt x="925" y="2048"/>
                </a:lnTo>
                <a:close/>
                <a:moveTo>
                  <a:pt x="912" y="2036"/>
                </a:moveTo>
                <a:cubicBezTo>
                  <a:pt x="912" y="2036"/>
                  <a:pt x="912" y="2036"/>
                  <a:pt x="912" y="2036"/>
                </a:cubicBezTo>
                <a:cubicBezTo>
                  <a:pt x="900" y="2039"/>
                  <a:pt x="900" y="2039"/>
                  <a:pt x="900" y="2039"/>
                </a:cubicBezTo>
                <a:cubicBezTo>
                  <a:pt x="900" y="2038"/>
                  <a:pt x="899" y="2038"/>
                  <a:pt x="898" y="2038"/>
                </a:cubicBezTo>
                <a:cubicBezTo>
                  <a:pt x="897" y="2029"/>
                  <a:pt x="897" y="2029"/>
                  <a:pt x="897" y="2029"/>
                </a:cubicBezTo>
                <a:cubicBezTo>
                  <a:pt x="902" y="2029"/>
                  <a:pt x="908" y="2029"/>
                  <a:pt x="913" y="2028"/>
                </a:cubicBezTo>
                <a:cubicBezTo>
                  <a:pt x="914" y="2033"/>
                  <a:pt x="914" y="2033"/>
                  <a:pt x="914" y="2033"/>
                </a:cubicBezTo>
                <a:cubicBezTo>
                  <a:pt x="913" y="2033"/>
                  <a:pt x="912" y="2035"/>
                  <a:pt x="912" y="2036"/>
                </a:cubicBezTo>
                <a:close/>
                <a:moveTo>
                  <a:pt x="897" y="2019"/>
                </a:moveTo>
                <a:cubicBezTo>
                  <a:pt x="897" y="2010"/>
                  <a:pt x="897" y="2010"/>
                  <a:pt x="897" y="2010"/>
                </a:cubicBezTo>
                <a:cubicBezTo>
                  <a:pt x="899" y="2009"/>
                  <a:pt x="901" y="2009"/>
                  <a:pt x="903" y="2009"/>
                </a:cubicBezTo>
                <a:cubicBezTo>
                  <a:pt x="904" y="2019"/>
                  <a:pt x="904" y="2019"/>
                  <a:pt x="904" y="2019"/>
                </a:cubicBezTo>
                <a:cubicBezTo>
                  <a:pt x="901" y="2019"/>
                  <a:pt x="899" y="2019"/>
                  <a:pt x="897" y="2019"/>
                </a:cubicBezTo>
                <a:close/>
                <a:moveTo>
                  <a:pt x="897" y="2046"/>
                </a:moveTo>
                <a:cubicBezTo>
                  <a:pt x="891" y="2068"/>
                  <a:pt x="891" y="2068"/>
                  <a:pt x="891" y="2068"/>
                </a:cubicBezTo>
                <a:cubicBezTo>
                  <a:pt x="891" y="2068"/>
                  <a:pt x="890" y="2068"/>
                  <a:pt x="890" y="2068"/>
                </a:cubicBezTo>
                <a:cubicBezTo>
                  <a:pt x="881" y="2045"/>
                  <a:pt x="881" y="2045"/>
                  <a:pt x="881" y="2045"/>
                </a:cubicBezTo>
                <a:cubicBezTo>
                  <a:pt x="881" y="2045"/>
                  <a:pt x="882" y="2044"/>
                  <a:pt x="882" y="2044"/>
                </a:cubicBezTo>
                <a:cubicBezTo>
                  <a:pt x="893" y="2043"/>
                  <a:pt x="893" y="2043"/>
                  <a:pt x="893" y="2043"/>
                </a:cubicBezTo>
                <a:cubicBezTo>
                  <a:pt x="893" y="2045"/>
                  <a:pt x="895" y="2046"/>
                  <a:pt x="897" y="2046"/>
                </a:cubicBezTo>
                <a:close/>
                <a:moveTo>
                  <a:pt x="867" y="2062"/>
                </a:moveTo>
                <a:cubicBezTo>
                  <a:pt x="867" y="2062"/>
                  <a:pt x="867" y="2062"/>
                  <a:pt x="867" y="2062"/>
                </a:cubicBezTo>
                <a:cubicBezTo>
                  <a:pt x="858" y="2041"/>
                  <a:pt x="858" y="2041"/>
                  <a:pt x="858" y="2041"/>
                </a:cubicBezTo>
                <a:cubicBezTo>
                  <a:pt x="859" y="2041"/>
                  <a:pt x="859" y="2041"/>
                  <a:pt x="859" y="2041"/>
                </a:cubicBezTo>
                <a:cubicBezTo>
                  <a:pt x="873" y="2043"/>
                  <a:pt x="873" y="2043"/>
                  <a:pt x="873" y="2043"/>
                </a:cubicBezTo>
                <a:cubicBezTo>
                  <a:pt x="874" y="2044"/>
                  <a:pt x="874" y="2045"/>
                  <a:pt x="875" y="2046"/>
                </a:cubicBezTo>
                <a:lnTo>
                  <a:pt x="867" y="2062"/>
                </a:lnTo>
                <a:close/>
                <a:moveTo>
                  <a:pt x="864" y="2061"/>
                </a:moveTo>
                <a:cubicBezTo>
                  <a:pt x="858" y="2060"/>
                  <a:pt x="852" y="2058"/>
                  <a:pt x="848" y="2057"/>
                </a:cubicBezTo>
                <a:cubicBezTo>
                  <a:pt x="855" y="2043"/>
                  <a:pt x="855" y="2043"/>
                  <a:pt x="855" y="2043"/>
                </a:cubicBezTo>
                <a:cubicBezTo>
                  <a:pt x="856" y="2043"/>
                  <a:pt x="856" y="2043"/>
                  <a:pt x="857" y="2043"/>
                </a:cubicBezTo>
                <a:lnTo>
                  <a:pt x="864" y="2061"/>
                </a:lnTo>
                <a:close/>
                <a:moveTo>
                  <a:pt x="854" y="2018"/>
                </a:moveTo>
                <a:cubicBezTo>
                  <a:pt x="856" y="2009"/>
                  <a:pt x="856" y="2009"/>
                  <a:pt x="856" y="2009"/>
                </a:cubicBezTo>
                <a:cubicBezTo>
                  <a:pt x="858" y="2009"/>
                  <a:pt x="860" y="2010"/>
                  <a:pt x="862" y="2010"/>
                </a:cubicBezTo>
                <a:cubicBezTo>
                  <a:pt x="861" y="2019"/>
                  <a:pt x="861" y="2019"/>
                  <a:pt x="861" y="2019"/>
                </a:cubicBezTo>
                <a:cubicBezTo>
                  <a:pt x="859" y="2018"/>
                  <a:pt x="857" y="2018"/>
                  <a:pt x="854" y="2018"/>
                </a:cubicBezTo>
                <a:close/>
                <a:moveTo>
                  <a:pt x="845" y="2000"/>
                </a:moveTo>
                <a:cubicBezTo>
                  <a:pt x="846" y="1995"/>
                  <a:pt x="846" y="1995"/>
                  <a:pt x="846" y="1995"/>
                </a:cubicBezTo>
                <a:cubicBezTo>
                  <a:pt x="847" y="1995"/>
                  <a:pt x="849" y="1994"/>
                  <a:pt x="849" y="1993"/>
                </a:cubicBezTo>
                <a:cubicBezTo>
                  <a:pt x="859" y="1995"/>
                  <a:pt x="859" y="1995"/>
                  <a:pt x="859" y="1995"/>
                </a:cubicBezTo>
                <a:cubicBezTo>
                  <a:pt x="859" y="1997"/>
                  <a:pt x="861" y="1999"/>
                  <a:pt x="863" y="1999"/>
                </a:cubicBezTo>
                <a:cubicBezTo>
                  <a:pt x="863" y="1999"/>
                  <a:pt x="864" y="1999"/>
                  <a:pt x="864" y="1998"/>
                </a:cubicBezTo>
                <a:cubicBezTo>
                  <a:pt x="864" y="2002"/>
                  <a:pt x="864" y="2002"/>
                  <a:pt x="864" y="2002"/>
                </a:cubicBezTo>
                <a:cubicBezTo>
                  <a:pt x="857" y="2002"/>
                  <a:pt x="851" y="2001"/>
                  <a:pt x="845" y="2000"/>
                </a:cubicBezTo>
                <a:close/>
                <a:moveTo>
                  <a:pt x="846" y="1987"/>
                </a:moveTo>
                <a:cubicBezTo>
                  <a:pt x="844" y="1987"/>
                  <a:pt x="843" y="1988"/>
                  <a:pt x="842" y="1989"/>
                </a:cubicBezTo>
                <a:cubicBezTo>
                  <a:pt x="833" y="1986"/>
                  <a:pt x="833" y="1986"/>
                  <a:pt x="833" y="1986"/>
                </a:cubicBezTo>
                <a:cubicBezTo>
                  <a:pt x="833" y="1986"/>
                  <a:pt x="833" y="1986"/>
                  <a:pt x="833" y="1985"/>
                </a:cubicBezTo>
                <a:cubicBezTo>
                  <a:pt x="833" y="1984"/>
                  <a:pt x="832" y="1982"/>
                  <a:pt x="831" y="1982"/>
                </a:cubicBezTo>
                <a:cubicBezTo>
                  <a:pt x="849" y="1945"/>
                  <a:pt x="849" y="1945"/>
                  <a:pt x="849" y="1945"/>
                </a:cubicBezTo>
                <a:cubicBezTo>
                  <a:pt x="850" y="1949"/>
                  <a:pt x="852" y="1952"/>
                  <a:pt x="854" y="1956"/>
                </a:cubicBezTo>
                <a:cubicBezTo>
                  <a:pt x="846" y="1987"/>
                  <a:pt x="846" y="1987"/>
                  <a:pt x="846" y="1987"/>
                </a:cubicBezTo>
                <a:cubicBezTo>
                  <a:pt x="846" y="1987"/>
                  <a:pt x="846" y="1987"/>
                  <a:pt x="846" y="1987"/>
                </a:cubicBezTo>
                <a:close/>
                <a:moveTo>
                  <a:pt x="829" y="1981"/>
                </a:moveTo>
                <a:cubicBezTo>
                  <a:pt x="829" y="1981"/>
                  <a:pt x="829" y="1981"/>
                  <a:pt x="829" y="1981"/>
                </a:cubicBezTo>
                <a:cubicBezTo>
                  <a:pt x="828" y="1981"/>
                  <a:pt x="826" y="1982"/>
                  <a:pt x="826" y="1983"/>
                </a:cubicBezTo>
                <a:cubicBezTo>
                  <a:pt x="816" y="1977"/>
                  <a:pt x="816" y="1977"/>
                  <a:pt x="816" y="1977"/>
                </a:cubicBezTo>
                <a:cubicBezTo>
                  <a:pt x="816" y="1977"/>
                  <a:pt x="816" y="1976"/>
                  <a:pt x="816" y="1976"/>
                </a:cubicBezTo>
                <a:cubicBezTo>
                  <a:pt x="816" y="1975"/>
                  <a:pt x="815" y="1974"/>
                  <a:pt x="815" y="1973"/>
                </a:cubicBezTo>
                <a:cubicBezTo>
                  <a:pt x="845" y="1934"/>
                  <a:pt x="845" y="1934"/>
                  <a:pt x="845" y="1934"/>
                </a:cubicBezTo>
                <a:cubicBezTo>
                  <a:pt x="845" y="1937"/>
                  <a:pt x="846" y="1940"/>
                  <a:pt x="847" y="1942"/>
                </a:cubicBezTo>
                <a:lnTo>
                  <a:pt x="829" y="1981"/>
                </a:lnTo>
                <a:close/>
                <a:moveTo>
                  <a:pt x="845" y="1867"/>
                </a:moveTo>
                <a:cubicBezTo>
                  <a:pt x="843" y="1874"/>
                  <a:pt x="841" y="1881"/>
                  <a:pt x="840" y="1888"/>
                </a:cubicBezTo>
                <a:cubicBezTo>
                  <a:pt x="815" y="1895"/>
                  <a:pt x="815" y="1895"/>
                  <a:pt x="815" y="1895"/>
                </a:cubicBezTo>
                <a:cubicBezTo>
                  <a:pt x="815" y="1894"/>
                  <a:pt x="813" y="1893"/>
                  <a:pt x="812" y="1893"/>
                </a:cubicBezTo>
                <a:cubicBezTo>
                  <a:pt x="819" y="1862"/>
                  <a:pt x="819" y="1862"/>
                  <a:pt x="819" y="1862"/>
                </a:cubicBezTo>
                <a:cubicBezTo>
                  <a:pt x="819" y="1862"/>
                  <a:pt x="820" y="1862"/>
                  <a:pt x="820" y="1862"/>
                </a:cubicBezTo>
                <a:cubicBezTo>
                  <a:pt x="822" y="1862"/>
                  <a:pt x="823" y="1861"/>
                  <a:pt x="824" y="1859"/>
                </a:cubicBezTo>
                <a:cubicBezTo>
                  <a:pt x="846" y="1862"/>
                  <a:pt x="846" y="1862"/>
                  <a:pt x="846" y="1862"/>
                </a:cubicBezTo>
                <a:cubicBezTo>
                  <a:pt x="845" y="1863"/>
                  <a:pt x="845" y="1865"/>
                  <a:pt x="845" y="1867"/>
                </a:cubicBezTo>
                <a:close/>
                <a:moveTo>
                  <a:pt x="820" y="1854"/>
                </a:moveTo>
                <a:cubicBezTo>
                  <a:pt x="818" y="1854"/>
                  <a:pt x="817" y="1855"/>
                  <a:pt x="816" y="1856"/>
                </a:cubicBezTo>
                <a:cubicBezTo>
                  <a:pt x="782" y="1852"/>
                  <a:pt x="782" y="1852"/>
                  <a:pt x="782" y="1852"/>
                </a:cubicBezTo>
                <a:cubicBezTo>
                  <a:pt x="782" y="1852"/>
                  <a:pt x="782" y="1851"/>
                  <a:pt x="782" y="1851"/>
                </a:cubicBezTo>
                <a:cubicBezTo>
                  <a:pt x="782" y="1843"/>
                  <a:pt x="780" y="1840"/>
                  <a:pt x="777" y="1840"/>
                </a:cubicBezTo>
                <a:cubicBezTo>
                  <a:pt x="781" y="1816"/>
                  <a:pt x="781" y="1816"/>
                  <a:pt x="781" y="1816"/>
                </a:cubicBezTo>
                <a:cubicBezTo>
                  <a:pt x="781" y="1816"/>
                  <a:pt x="782" y="1816"/>
                  <a:pt x="782" y="1816"/>
                </a:cubicBezTo>
                <a:cubicBezTo>
                  <a:pt x="784" y="1816"/>
                  <a:pt x="786" y="1814"/>
                  <a:pt x="786" y="1812"/>
                </a:cubicBezTo>
                <a:cubicBezTo>
                  <a:pt x="786" y="1812"/>
                  <a:pt x="786" y="1812"/>
                  <a:pt x="786" y="1811"/>
                </a:cubicBezTo>
                <a:cubicBezTo>
                  <a:pt x="825" y="1811"/>
                  <a:pt x="825" y="1811"/>
                  <a:pt x="825" y="1811"/>
                </a:cubicBezTo>
                <a:cubicBezTo>
                  <a:pt x="825" y="1812"/>
                  <a:pt x="825" y="1812"/>
                  <a:pt x="826" y="1813"/>
                </a:cubicBezTo>
                <a:cubicBezTo>
                  <a:pt x="820" y="1854"/>
                  <a:pt x="820" y="1854"/>
                  <a:pt x="820" y="1854"/>
                </a:cubicBezTo>
                <a:cubicBezTo>
                  <a:pt x="820" y="1854"/>
                  <a:pt x="820" y="1854"/>
                  <a:pt x="820" y="1854"/>
                </a:cubicBezTo>
                <a:close/>
                <a:moveTo>
                  <a:pt x="824" y="1809"/>
                </a:moveTo>
                <a:cubicBezTo>
                  <a:pt x="785" y="1809"/>
                  <a:pt x="785" y="1809"/>
                  <a:pt x="785" y="1809"/>
                </a:cubicBezTo>
                <a:cubicBezTo>
                  <a:pt x="785" y="1809"/>
                  <a:pt x="784" y="1808"/>
                  <a:pt x="783" y="1808"/>
                </a:cubicBezTo>
                <a:cubicBezTo>
                  <a:pt x="788" y="1786"/>
                  <a:pt x="788" y="1786"/>
                  <a:pt x="788" y="1786"/>
                </a:cubicBezTo>
                <a:cubicBezTo>
                  <a:pt x="789" y="1785"/>
                  <a:pt x="790" y="1784"/>
                  <a:pt x="790" y="1782"/>
                </a:cubicBezTo>
                <a:cubicBezTo>
                  <a:pt x="789" y="1781"/>
                  <a:pt x="789" y="1780"/>
                  <a:pt x="789" y="1779"/>
                </a:cubicBezTo>
                <a:cubicBezTo>
                  <a:pt x="790" y="1779"/>
                  <a:pt x="791" y="1779"/>
                  <a:pt x="793" y="1779"/>
                </a:cubicBezTo>
                <a:cubicBezTo>
                  <a:pt x="793" y="1780"/>
                  <a:pt x="793" y="1785"/>
                  <a:pt x="795" y="1786"/>
                </a:cubicBezTo>
                <a:cubicBezTo>
                  <a:pt x="796" y="1787"/>
                  <a:pt x="797" y="1787"/>
                  <a:pt x="798" y="1786"/>
                </a:cubicBezTo>
                <a:cubicBezTo>
                  <a:pt x="800" y="1784"/>
                  <a:pt x="798" y="1779"/>
                  <a:pt x="798" y="1778"/>
                </a:cubicBezTo>
                <a:cubicBezTo>
                  <a:pt x="799" y="1778"/>
                  <a:pt x="801" y="1778"/>
                  <a:pt x="802" y="1778"/>
                </a:cubicBezTo>
                <a:cubicBezTo>
                  <a:pt x="802" y="1778"/>
                  <a:pt x="803" y="1782"/>
                  <a:pt x="803" y="1783"/>
                </a:cubicBezTo>
                <a:cubicBezTo>
                  <a:pt x="804" y="1785"/>
                  <a:pt x="805" y="1786"/>
                  <a:pt x="806" y="1786"/>
                </a:cubicBezTo>
                <a:cubicBezTo>
                  <a:pt x="808" y="1786"/>
                  <a:pt x="809" y="1784"/>
                  <a:pt x="809" y="1783"/>
                </a:cubicBezTo>
                <a:cubicBezTo>
                  <a:pt x="809" y="1781"/>
                  <a:pt x="808" y="1777"/>
                  <a:pt x="808" y="1777"/>
                </a:cubicBezTo>
                <a:cubicBezTo>
                  <a:pt x="809" y="1777"/>
                  <a:pt x="811" y="1776"/>
                  <a:pt x="812" y="1776"/>
                </a:cubicBezTo>
                <a:cubicBezTo>
                  <a:pt x="812" y="1778"/>
                  <a:pt x="813" y="1781"/>
                  <a:pt x="814" y="1782"/>
                </a:cubicBezTo>
                <a:cubicBezTo>
                  <a:pt x="814" y="1783"/>
                  <a:pt x="815" y="1783"/>
                  <a:pt x="815" y="1783"/>
                </a:cubicBezTo>
                <a:cubicBezTo>
                  <a:pt x="825" y="1807"/>
                  <a:pt x="825" y="1807"/>
                  <a:pt x="825" y="1807"/>
                </a:cubicBezTo>
                <a:cubicBezTo>
                  <a:pt x="824" y="1808"/>
                  <a:pt x="824" y="1808"/>
                  <a:pt x="824" y="1809"/>
                </a:cubicBezTo>
                <a:close/>
                <a:moveTo>
                  <a:pt x="775" y="1740"/>
                </a:moveTo>
                <a:cubicBezTo>
                  <a:pt x="772" y="1744"/>
                  <a:pt x="767" y="1748"/>
                  <a:pt x="764" y="1749"/>
                </a:cubicBezTo>
                <a:cubicBezTo>
                  <a:pt x="764" y="1749"/>
                  <a:pt x="762" y="1749"/>
                  <a:pt x="760" y="1748"/>
                </a:cubicBezTo>
                <a:cubicBezTo>
                  <a:pt x="765" y="1744"/>
                  <a:pt x="770" y="1739"/>
                  <a:pt x="774" y="1734"/>
                </a:cubicBezTo>
                <a:cubicBezTo>
                  <a:pt x="774" y="1734"/>
                  <a:pt x="774" y="1734"/>
                  <a:pt x="774" y="1735"/>
                </a:cubicBezTo>
                <a:cubicBezTo>
                  <a:pt x="774" y="1735"/>
                  <a:pt x="774" y="1736"/>
                  <a:pt x="774" y="1737"/>
                </a:cubicBezTo>
                <a:cubicBezTo>
                  <a:pt x="774" y="1738"/>
                  <a:pt x="775" y="1739"/>
                  <a:pt x="775" y="1740"/>
                </a:cubicBezTo>
                <a:close/>
                <a:moveTo>
                  <a:pt x="895" y="1689"/>
                </a:moveTo>
                <a:cubicBezTo>
                  <a:pt x="899" y="1694"/>
                  <a:pt x="903" y="1700"/>
                  <a:pt x="906" y="1705"/>
                </a:cubicBezTo>
                <a:cubicBezTo>
                  <a:pt x="904" y="1707"/>
                  <a:pt x="896" y="1713"/>
                  <a:pt x="894" y="1715"/>
                </a:cubicBezTo>
                <a:cubicBezTo>
                  <a:pt x="891" y="1715"/>
                  <a:pt x="888" y="1716"/>
                  <a:pt x="886" y="1717"/>
                </a:cubicBezTo>
                <a:cubicBezTo>
                  <a:pt x="885" y="1715"/>
                  <a:pt x="880" y="1711"/>
                  <a:pt x="878" y="1708"/>
                </a:cubicBezTo>
                <a:cubicBezTo>
                  <a:pt x="878" y="1708"/>
                  <a:pt x="878" y="1707"/>
                  <a:pt x="878" y="1707"/>
                </a:cubicBezTo>
                <a:cubicBezTo>
                  <a:pt x="878" y="1706"/>
                  <a:pt x="878" y="1706"/>
                  <a:pt x="878" y="1705"/>
                </a:cubicBezTo>
                <a:cubicBezTo>
                  <a:pt x="881" y="1702"/>
                  <a:pt x="884" y="1699"/>
                  <a:pt x="887" y="1695"/>
                </a:cubicBezTo>
                <a:cubicBezTo>
                  <a:pt x="887" y="1696"/>
                  <a:pt x="888" y="1696"/>
                  <a:pt x="889" y="1696"/>
                </a:cubicBezTo>
                <a:cubicBezTo>
                  <a:pt x="893" y="1696"/>
                  <a:pt x="895" y="1693"/>
                  <a:pt x="895" y="1690"/>
                </a:cubicBezTo>
                <a:cubicBezTo>
                  <a:pt x="895" y="1690"/>
                  <a:pt x="895" y="1690"/>
                  <a:pt x="895" y="1689"/>
                </a:cubicBezTo>
                <a:close/>
                <a:moveTo>
                  <a:pt x="907" y="1708"/>
                </a:moveTo>
                <a:cubicBezTo>
                  <a:pt x="908" y="1710"/>
                  <a:pt x="909" y="1712"/>
                  <a:pt x="910" y="1714"/>
                </a:cubicBezTo>
                <a:cubicBezTo>
                  <a:pt x="907" y="1714"/>
                  <a:pt x="904" y="1714"/>
                  <a:pt x="901" y="1714"/>
                </a:cubicBezTo>
                <a:cubicBezTo>
                  <a:pt x="901" y="1714"/>
                  <a:pt x="906" y="1710"/>
                  <a:pt x="907" y="1708"/>
                </a:cubicBezTo>
                <a:close/>
                <a:moveTo>
                  <a:pt x="804" y="1749"/>
                </a:moveTo>
                <a:cubicBezTo>
                  <a:pt x="808" y="1746"/>
                  <a:pt x="814" y="1741"/>
                  <a:pt x="817" y="1737"/>
                </a:cubicBezTo>
                <a:cubicBezTo>
                  <a:pt x="818" y="1738"/>
                  <a:pt x="819" y="1738"/>
                  <a:pt x="820" y="1738"/>
                </a:cubicBezTo>
                <a:cubicBezTo>
                  <a:pt x="821" y="1738"/>
                  <a:pt x="823" y="1737"/>
                  <a:pt x="824" y="1736"/>
                </a:cubicBezTo>
                <a:cubicBezTo>
                  <a:pt x="826" y="1739"/>
                  <a:pt x="829" y="1741"/>
                  <a:pt x="832" y="1743"/>
                </a:cubicBezTo>
                <a:cubicBezTo>
                  <a:pt x="824" y="1747"/>
                  <a:pt x="808" y="1751"/>
                  <a:pt x="804" y="1752"/>
                </a:cubicBezTo>
                <a:cubicBezTo>
                  <a:pt x="804" y="1752"/>
                  <a:pt x="804" y="1751"/>
                  <a:pt x="804" y="1750"/>
                </a:cubicBezTo>
                <a:cubicBezTo>
                  <a:pt x="804" y="1749"/>
                  <a:pt x="804" y="1749"/>
                  <a:pt x="804" y="1749"/>
                </a:cubicBezTo>
                <a:close/>
                <a:moveTo>
                  <a:pt x="797" y="1713"/>
                </a:moveTo>
                <a:cubicBezTo>
                  <a:pt x="799" y="1712"/>
                  <a:pt x="804" y="1709"/>
                  <a:pt x="807" y="1706"/>
                </a:cubicBezTo>
                <a:cubicBezTo>
                  <a:pt x="808" y="1706"/>
                  <a:pt x="809" y="1707"/>
                  <a:pt x="810" y="1707"/>
                </a:cubicBezTo>
                <a:cubicBezTo>
                  <a:pt x="811" y="1707"/>
                  <a:pt x="813" y="1706"/>
                  <a:pt x="814" y="1705"/>
                </a:cubicBezTo>
                <a:cubicBezTo>
                  <a:pt x="820" y="1708"/>
                  <a:pt x="827" y="1710"/>
                  <a:pt x="834" y="1712"/>
                </a:cubicBezTo>
                <a:cubicBezTo>
                  <a:pt x="834" y="1713"/>
                  <a:pt x="834" y="1713"/>
                  <a:pt x="834" y="1713"/>
                </a:cubicBezTo>
                <a:cubicBezTo>
                  <a:pt x="834" y="1714"/>
                  <a:pt x="834" y="1715"/>
                  <a:pt x="835" y="1716"/>
                </a:cubicBezTo>
                <a:cubicBezTo>
                  <a:pt x="831" y="1720"/>
                  <a:pt x="827" y="1723"/>
                  <a:pt x="823" y="1727"/>
                </a:cubicBezTo>
                <a:cubicBezTo>
                  <a:pt x="822" y="1726"/>
                  <a:pt x="821" y="1726"/>
                  <a:pt x="820" y="1726"/>
                </a:cubicBezTo>
                <a:cubicBezTo>
                  <a:pt x="818" y="1726"/>
                  <a:pt x="817" y="1726"/>
                  <a:pt x="816" y="1727"/>
                </a:cubicBezTo>
                <a:cubicBezTo>
                  <a:pt x="810" y="1723"/>
                  <a:pt x="803" y="1719"/>
                  <a:pt x="797" y="1715"/>
                </a:cubicBezTo>
                <a:cubicBezTo>
                  <a:pt x="797" y="1715"/>
                  <a:pt x="797" y="1715"/>
                  <a:pt x="797" y="1715"/>
                </a:cubicBezTo>
                <a:cubicBezTo>
                  <a:pt x="797" y="1714"/>
                  <a:pt x="797" y="1714"/>
                  <a:pt x="797" y="1713"/>
                </a:cubicBezTo>
                <a:close/>
                <a:moveTo>
                  <a:pt x="797" y="1682"/>
                </a:moveTo>
                <a:cubicBezTo>
                  <a:pt x="798" y="1678"/>
                  <a:pt x="801" y="1672"/>
                  <a:pt x="802" y="1667"/>
                </a:cubicBezTo>
                <a:cubicBezTo>
                  <a:pt x="804" y="1667"/>
                  <a:pt x="805" y="1666"/>
                  <a:pt x="805" y="1665"/>
                </a:cubicBezTo>
                <a:cubicBezTo>
                  <a:pt x="810" y="1668"/>
                  <a:pt x="813" y="1672"/>
                  <a:pt x="817" y="1676"/>
                </a:cubicBezTo>
                <a:cubicBezTo>
                  <a:pt x="816" y="1677"/>
                  <a:pt x="815" y="1678"/>
                  <a:pt x="815" y="1679"/>
                </a:cubicBezTo>
                <a:cubicBezTo>
                  <a:pt x="815" y="1682"/>
                  <a:pt x="816" y="1684"/>
                  <a:pt x="818" y="1685"/>
                </a:cubicBezTo>
                <a:cubicBezTo>
                  <a:pt x="817" y="1688"/>
                  <a:pt x="814" y="1692"/>
                  <a:pt x="812" y="1695"/>
                </a:cubicBezTo>
                <a:cubicBezTo>
                  <a:pt x="812" y="1695"/>
                  <a:pt x="811" y="1695"/>
                  <a:pt x="810" y="1695"/>
                </a:cubicBezTo>
                <a:cubicBezTo>
                  <a:pt x="809" y="1695"/>
                  <a:pt x="808" y="1695"/>
                  <a:pt x="807" y="1695"/>
                </a:cubicBezTo>
                <a:cubicBezTo>
                  <a:pt x="804" y="1692"/>
                  <a:pt x="801" y="1689"/>
                  <a:pt x="798" y="1686"/>
                </a:cubicBezTo>
                <a:cubicBezTo>
                  <a:pt x="798" y="1686"/>
                  <a:pt x="798" y="1686"/>
                  <a:pt x="798" y="1685"/>
                </a:cubicBezTo>
                <a:cubicBezTo>
                  <a:pt x="798" y="1684"/>
                  <a:pt x="797" y="1683"/>
                  <a:pt x="797" y="1682"/>
                </a:cubicBezTo>
                <a:close/>
                <a:moveTo>
                  <a:pt x="852" y="1681"/>
                </a:moveTo>
                <a:cubicBezTo>
                  <a:pt x="849" y="1683"/>
                  <a:pt x="846" y="1685"/>
                  <a:pt x="843" y="1687"/>
                </a:cubicBezTo>
                <a:cubicBezTo>
                  <a:pt x="841" y="1686"/>
                  <a:pt x="840" y="1686"/>
                  <a:pt x="838" y="1686"/>
                </a:cubicBezTo>
                <a:cubicBezTo>
                  <a:pt x="837" y="1686"/>
                  <a:pt x="836" y="1686"/>
                  <a:pt x="835" y="1687"/>
                </a:cubicBezTo>
                <a:cubicBezTo>
                  <a:pt x="832" y="1685"/>
                  <a:pt x="829" y="1682"/>
                  <a:pt x="827" y="1680"/>
                </a:cubicBezTo>
                <a:cubicBezTo>
                  <a:pt x="827" y="1680"/>
                  <a:pt x="827" y="1680"/>
                  <a:pt x="827" y="1679"/>
                </a:cubicBezTo>
                <a:cubicBezTo>
                  <a:pt x="827" y="1679"/>
                  <a:pt x="827" y="1678"/>
                  <a:pt x="827" y="1678"/>
                </a:cubicBezTo>
                <a:cubicBezTo>
                  <a:pt x="830" y="1675"/>
                  <a:pt x="835" y="1671"/>
                  <a:pt x="838" y="1669"/>
                </a:cubicBezTo>
                <a:cubicBezTo>
                  <a:pt x="838" y="1669"/>
                  <a:pt x="839" y="1669"/>
                  <a:pt x="840" y="1669"/>
                </a:cubicBezTo>
                <a:cubicBezTo>
                  <a:pt x="841" y="1669"/>
                  <a:pt x="841" y="1669"/>
                  <a:pt x="842" y="1669"/>
                </a:cubicBezTo>
                <a:cubicBezTo>
                  <a:pt x="845" y="1671"/>
                  <a:pt x="849" y="1674"/>
                  <a:pt x="852" y="1676"/>
                </a:cubicBezTo>
                <a:cubicBezTo>
                  <a:pt x="852" y="1677"/>
                  <a:pt x="852" y="1677"/>
                  <a:pt x="852" y="1678"/>
                </a:cubicBezTo>
                <a:cubicBezTo>
                  <a:pt x="852" y="1679"/>
                  <a:pt x="852" y="1680"/>
                  <a:pt x="852" y="1681"/>
                </a:cubicBezTo>
                <a:close/>
                <a:moveTo>
                  <a:pt x="844" y="1691"/>
                </a:moveTo>
                <a:cubicBezTo>
                  <a:pt x="848" y="1688"/>
                  <a:pt x="851" y="1686"/>
                  <a:pt x="854" y="1683"/>
                </a:cubicBezTo>
                <a:cubicBezTo>
                  <a:pt x="855" y="1684"/>
                  <a:pt x="856" y="1684"/>
                  <a:pt x="857" y="1684"/>
                </a:cubicBezTo>
                <a:cubicBezTo>
                  <a:pt x="858" y="1684"/>
                  <a:pt x="859" y="1684"/>
                  <a:pt x="860" y="1684"/>
                </a:cubicBezTo>
                <a:cubicBezTo>
                  <a:pt x="862" y="1689"/>
                  <a:pt x="866" y="1697"/>
                  <a:pt x="868" y="1702"/>
                </a:cubicBezTo>
                <a:cubicBezTo>
                  <a:pt x="867" y="1703"/>
                  <a:pt x="866" y="1705"/>
                  <a:pt x="866" y="1706"/>
                </a:cubicBezTo>
                <a:cubicBezTo>
                  <a:pt x="861" y="1707"/>
                  <a:pt x="851" y="1710"/>
                  <a:pt x="846" y="1711"/>
                </a:cubicBezTo>
                <a:cubicBezTo>
                  <a:pt x="845" y="1710"/>
                  <a:pt x="844" y="1709"/>
                  <a:pt x="843" y="1708"/>
                </a:cubicBezTo>
                <a:cubicBezTo>
                  <a:pt x="843" y="1704"/>
                  <a:pt x="843" y="1699"/>
                  <a:pt x="843" y="1696"/>
                </a:cubicBezTo>
                <a:cubicBezTo>
                  <a:pt x="844" y="1694"/>
                  <a:pt x="844" y="1693"/>
                  <a:pt x="844" y="1692"/>
                </a:cubicBezTo>
                <a:cubicBezTo>
                  <a:pt x="844" y="1691"/>
                  <a:pt x="844" y="1691"/>
                  <a:pt x="844" y="1691"/>
                </a:cubicBezTo>
                <a:close/>
                <a:moveTo>
                  <a:pt x="833" y="1690"/>
                </a:moveTo>
                <a:cubicBezTo>
                  <a:pt x="833" y="1690"/>
                  <a:pt x="832" y="1691"/>
                  <a:pt x="832" y="1692"/>
                </a:cubicBezTo>
                <a:cubicBezTo>
                  <a:pt x="832" y="1695"/>
                  <a:pt x="835" y="1698"/>
                  <a:pt x="838" y="1698"/>
                </a:cubicBezTo>
                <a:cubicBezTo>
                  <a:pt x="839" y="1698"/>
                  <a:pt x="839" y="1698"/>
                  <a:pt x="839" y="1698"/>
                </a:cubicBezTo>
                <a:cubicBezTo>
                  <a:pt x="840" y="1700"/>
                  <a:pt x="840" y="1704"/>
                  <a:pt x="840" y="1707"/>
                </a:cubicBezTo>
                <a:cubicBezTo>
                  <a:pt x="838" y="1707"/>
                  <a:pt x="836" y="1708"/>
                  <a:pt x="835" y="1709"/>
                </a:cubicBezTo>
                <a:cubicBezTo>
                  <a:pt x="829" y="1707"/>
                  <a:pt x="822" y="1704"/>
                  <a:pt x="816" y="1702"/>
                </a:cubicBezTo>
                <a:cubicBezTo>
                  <a:pt x="816" y="1701"/>
                  <a:pt x="816" y="1701"/>
                  <a:pt x="816" y="1701"/>
                </a:cubicBezTo>
                <a:cubicBezTo>
                  <a:pt x="816" y="1700"/>
                  <a:pt x="815" y="1699"/>
                  <a:pt x="815" y="1698"/>
                </a:cubicBezTo>
                <a:cubicBezTo>
                  <a:pt x="817" y="1694"/>
                  <a:pt x="820" y="1689"/>
                  <a:pt x="822" y="1685"/>
                </a:cubicBezTo>
                <a:cubicBezTo>
                  <a:pt x="823" y="1685"/>
                  <a:pt x="824" y="1685"/>
                  <a:pt x="825" y="1684"/>
                </a:cubicBezTo>
                <a:cubicBezTo>
                  <a:pt x="827" y="1685"/>
                  <a:pt x="830" y="1688"/>
                  <a:pt x="833" y="1690"/>
                </a:cubicBezTo>
                <a:close/>
                <a:moveTo>
                  <a:pt x="825" y="1733"/>
                </a:moveTo>
                <a:cubicBezTo>
                  <a:pt x="826" y="1733"/>
                  <a:pt x="826" y="1732"/>
                  <a:pt x="826" y="1732"/>
                </a:cubicBezTo>
                <a:cubicBezTo>
                  <a:pt x="826" y="1731"/>
                  <a:pt x="825" y="1731"/>
                  <a:pt x="825" y="1730"/>
                </a:cubicBezTo>
                <a:cubicBezTo>
                  <a:pt x="830" y="1726"/>
                  <a:pt x="834" y="1723"/>
                  <a:pt x="838" y="1718"/>
                </a:cubicBezTo>
                <a:cubicBezTo>
                  <a:pt x="839" y="1719"/>
                  <a:pt x="839" y="1719"/>
                  <a:pt x="840" y="1719"/>
                </a:cubicBezTo>
                <a:cubicBezTo>
                  <a:pt x="841" y="1719"/>
                  <a:pt x="842" y="1718"/>
                  <a:pt x="843" y="1718"/>
                </a:cubicBezTo>
                <a:cubicBezTo>
                  <a:pt x="845" y="1720"/>
                  <a:pt x="849" y="1724"/>
                  <a:pt x="852" y="1727"/>
                </a:cubicBezTo>
                <a:cubicBezTo>
                  <a:pt x="852" y="1727"/>
                  <a:pt x="852" y="1727"/>
                  <a:pt x="852" y="1727"/>
                </a:cubicBezTo>
                <a:cubicBezTo>
                  <a:pt x="852" y="1729"/>
                  <a:pt x="852" y="1730"/>
                  <a:pt x="853" y="1731"/>
                </a:cubicBezTo>
                <a:cubicBezTo>
                  <a:pt x="847" y="1735"/>
                  <a:pt x="837" y="1740"/>
                  <a:pt x="835" y="1741"/>
                </a:cubicBezTo>
                <a:cubicBezTo>
                  <a:pt x="832" y="1738"/>
                  <a:pt x="829" y="1736"/>
                  <a:pt x="825" y="1733"/>
                </a:cubicBezTo>
                <a:close/>
                <a:moveTo>
                  <a:pt x="853" y="1724"/>
                </a:moveTo>
                <a:cubicBezTo>
                  <a:pt x="850" y="1720"/>
                  <a:pt x="847" y="1717"/>
                  <a:pt x="845" y="1715"/>
                </a:cubicBezTo>
                <a:cubicBezTo>
                  <a:pt x="845" y="1715"/>
                  <a:pt x="845" y="1715"/>
                  <a:pt x="846" y="1715"/>
                </a:cubicBezTo>
                <a:cubicBezTo>
                  <a:pt x="851" y="1714"/>
                  <a:pt x="862" y="1712"/>
                  <a:pt x="867" y="1710"/>
                </a:cubicBezTo>
                <a:cubicBezTo>
                  <a:pt x="868" y="1711"/>
                  <a:pt x="868" y="1711"/>
                  <a:pt x="869" y="1712"/>
                </a:cubicBezTo>
                <a:cubicBezTo>
                  <a:pt x="866" y="1715"/>
                  <a:pt x="863" y="1719"/>
                  <a:pt x="861" y="1723"/>
                </a:cubicBezTo>
                <a:cubicBezTo>
                  <a:pt x="860" y="1722"/>
                  <a:pt x="859" y="1722"/>
                  <a:pt x="857" y="1722"/>
                </a:cubicBezTo>
                <a:cubicBezTo>
                  <a:pt x="856" y="1722"/>
                  <a:pt x="854" y="1722"/>
                  <a:pt x="853" y="1724"/>
                </a:cubicBezTo>
                <a:close/>
                <a:moveTo>
                  <a:pt x="872" y="1713"/>
                </a:moveTo>
                <a:cubicBezTo>
                  <a:pt x="872" y="1713"/>
                  <a:pt x="872" y="1713"/>
                  <a:pt x="872" y="1713"/>
                </a:cubicBezTo>
                <a:cubicBezTo>
                  <a:pt x="874" y="1713"/>
                  <a:pt x="875" y="1712"/>
                  <a:pt x="876" y="1711"/>
                </a:cubicBezTo>
                <a:cubicBezTo>
                  <a:pt x="878" y="1714"/>
                  <a:pt x="881" y="1717"/>
                  <a:pt x="882" y="1718"/>
                </a:cubicBezTo>
                <a:cubicBezTo>
                  <a:pt x="876" y="1720"/>
                  <a:pt x="870" y="1723"/>
                  <a:pt x="864" y="1726"/>
                </a:cubicBezTo>
                <a:cubicBezTo>
                  <a:pt x="867" y="1722"/>
                  <a:pt x="869" y="1717"/>
                  <a:pt x="872" y="1713"/>
                </a:cubicBezTo>
                <a:close/>
                <a:moveTo>
                  <a:pt x="889" y="1684"/>
                </a:moveTo>
                <a:cubicBezTo>
                  <a:pt x="886" y="1684"/>
                  <a:pt x="883" y="1687"/>
                  <a:pt x="883" y="1690"/>
                </a:cubicBezTo>
                <a:cubicBezTo>
                  <a:pt x="883" y="1691"/>
                  <a:pt x="884" y="1692"/>
                  <a:pt x="884" y="1693"/>
                </a:cubicBezTo>
                <a:cubicBezTo>
                  <a:pt x="881" y="1696"/>
                  <a:pt x="878" y="1699"/>
                  <a:pt x="876" y="1702"/>
                </a:cubicBezTo>
                <a:cubicBezTo>
                  <a:pt x="875" y="1701"/>
                  <a:pt x="873" y="1701"/>
                  <a:pt x="872" y="1701"/>
                </a:cubicBezTo>
                <a:cubicBezTo>
                  <a:pt x="872" y="1701"/>
                  <a:pt x="872" y="1701"/>
                  <a:pt x="872" y="1701"/>
                </a:cubicBezTo>
                <a:cubicBezTo>
                  <a:pt x="869" y="1696"/>
                  <a:pt x="864" y="1687"/>
                  <a:pt x="862" y="1682"/>
                </a:cubicBezTo>
                <a:cubicBezTo>
                  <a:pt x="863" y="1681"/>
                  <a:pt x="863" y="1680"/>
                  <a:pt x="863" y="1678"/>
                </a:cubicBezTo>
                <a:cubicBezTo>
                  <a:pt x="863" y="1678"/>
                  <a:pt x="863" y="1678"/>
                  <a:pt x="863" y="1678"/>
                </a:cubicBezTo>
                <a:cubicBezTo>
                  <a:pt x="868" y="1675"/>
                  <a:pt x="872" y="1672"/>
                  <a:pt x="875" y="1669"/>
                </a:cubicBezTo>
                <a:cubicBezTo>
                  <a:pt x="881" y="1674"/>
                  <a:pt x="886" y="1679"/>
                  <a:pt x="891" y="1684"/>
                </a:cubicBezTo>
                <a:cubicBezTo>
                  <a:pt x="890" y="1684"/>
                  <a:pt x="890" y="1684"/>
                  <a:pt x="889" y="1684"/>
                </a:cubicBezTo>
                <a:close/>
                <a:moveTo>
                  <a:pt x="862" y="1674"/>
                </a:moveTo>
                <a:cubicBezTo>
                  <a:pt x="861" y="1673"/>
                  <a:pt x="859" y="1672"/>
                  <a:pt x="857" y="1672"/>
                </a:cubicBezTo>
                <a:cubicBezTo>
                  <a:pt x="856" y="1672"/>
                  <a:pt x="855" y="1673"/>
                  <a:pt x="854" y="1673"/>
                </a:cubicBezTo>
                <a:cubicBezTo>
                  <a:pt x="851" y="1671"/>
                  <a:pt x="847" y="1668"/>
                  <a:pt x="845" y="1666"/>
                </a:cubicBezTo>
                <a:cubicBezTo>
                  <a:pt x="845" y="1666"/>
                  <a:pt x="845" y="1665"/>
                  <a:pt x="846" y="1665"/>
                </a:cubicBezTo>
                <a:cubicBezTo>
                  <a:pt x="850" y="1662"/>
                  <a:pt x="854" y="1659"/>
                  <a:pt x="857" y="1655"/>
                </a:cubicBezTo>
                <a:cubicBezTo>
                  <a:pt x="862" y="1659"/>
                  <a:pt x="868" y="1663"/>
                  <a:pt x="873" y="1667"/>
                </a:cubicBezTo>
                <a:cubicBezTo>
                  <a:pt x="871" y="1668"/>
                  <a:pt x="866" y="1672"/>
                  <a:pt x="862" y="1674"/>
                </a:cubicBezTo>
                <a:close/>
                <a:moveTo>
                  <a:pt x="845" y="1660"/>
                </a:moveTo>
                <a:cubicBezTo>
                  <a:pt x="844" y="1658"/>
                  <a:pt x="842" y="1657"/>
                  <a:pt x="840" y="1657"/>
                </a:cubicBezTo>
                <a:cubicBezTo>
                  <a:pt x="838" y="1657"/>
                  <a:pt x="837" y="1658"/>
                  <a:pt x="835" y="1659"/>
                </a:cubicBezTo>
                <a:cubicBezTo>
                  <a:pt x="832" y="1657"/>
                  <a:pt x="828" y="1654"/>
                  <a:pt x="826" y="1652"/>
                </a:cubicBezTo>
                <a:cubicBezTo>
                  <a:pt x="827" y="1651"/>
                  <a:pt x="827" y="1650"/>
                  <a:pt x="827" y="1649"/>
                </a:cubicBezTo>
                <a:cubicBezTo>
                  <a:pt x="827" y="1647"/>
                  <a:pt x="825" y="1645"/>
                  <a:pt x="823" y="1644"/>
                </a:cubicBezTo>
                <a:cubicBezTo>
                  <a:pt x="823" y="1643"/>
                  <a:pt x="823" y="1643"/>
                  <a:pt x="823" y="1642"/>
                </a:cubicBezTo>
                <a:cubicBezTo>
                  <a:pt x="834" y="1643"/>
                  <a:pt x="845" y="1648"/>
                  <a:pt x="854" y="1654"/>
                </a:cubicBezTo>
                <a:cubicBezTo>
                  <a:pt x="853" y="1655"/>
                  <a:pt x="849" y="1658"/>
                  <a:pt x="845" y="1660"/>
                </a:cubicBezTo>
                <a:close/>
                <a:moveTo>
                  <a:pt x="823" y="1655"/>
                </a:moveTo>
                <a:cubicBezTo>
                  <a:pt x="826" y="1657"/>
                  <a:pt x="829" y="1659"/>
                  <a:pt x="832" y="1661"/>
                </a:cubicBezTo>
                <a:cubicBezTo>
                  <a:pt x="832" y="1661"/>
                  <a:pt x="833" y="1662"/>
                  <a:pt x="834" y="1663"/>
                </a:cubicBezTo>
                <a:cubicBezTo>
                  <a:pt x="834" y="1663"/>
                  <a:pt x="834" y="1663"/>
                  <a:pt x="834" y="1663"/>
                </a:cubicBezTo>
                <a:cubicBezTo>
                  <a:pt x="834" y="1665"/>
                  <a:pt x="834" y="1666"/>
                  <a:pt x="835" y="1667"/>
                </a:cubicBezTo>
                <a:cubicBezTo>
                  <a:pt x="833" y="1668"/>
                  <a:pt x="832" y="1669"/>
                  <a:pt x="830" y="1670"/>
                </a:cubicBezTo>
                <a:cubicBezTo>
                  <a:pt x="828" y="1672"/>
                  <a:pt x="827" y="1673"/>
                  <a:pt x="825" y="1675"/>
                </a:cubicBezTo>
                <a:cubicBezTo>
                  <a:pt x="824" y="1674"/>
                  <a:pt x="822" y="1673"/>
                  <a:pt x="821" y="1673"/>
                </a:cubicBezTo>
                <a:cubicBezTo>
                  <a:pt x="821" y="1673"/>
                  <a:pt x="820" y="1674"/>
                  <a:pt x="819" y="1674"/>
                </a:cubicBezTo>
                <a:cubicBezTo>
                  <a:pt x="816" y="1669"/>
                  <a:pt x="812" y="1664"/>
                  <a:pt x="806" y="1661"/>
                </a:cubicBezTo>
                <a:cubicBezTo>
                  <a:pt x="809" y="1660"/>
                  <a:pt x="812" y="1658"/>
                  <a:pt x="815" y="1656"/>
                </a:cubicBezTo>
                <a:cubicBezTo>
                  <a:pt x="816" y="1655"/>
                  <a:pt x="817" y="1655"/>
                  <a:pt x="818" y="1654"/>
                </a:cubicBezTo>
                <a:cubicBezTo>
                  <a:pt x="819" y="1655"/>
                  <a:pt x="820" y="1655"/>
                  <a:pt x="821" y="1655"/>
                </a:cubicBezTo>
                <a:cubicBezTo>
                  <a:pt x="822" y="1655"/>
                  <a:pt x="823" y="1655"/>
                  <a:pt x="823" y="1655"/>
                </a:cubicBezTo>
                <a:close/>
                <a:moveTo>
                  <a:pt x="819" y="1644"/>
                </a:moveTo>
                <a:cubicBezTo>
                  <a:pt x="817" y="1644"/>
                  <a:pt x="815" y="1647"/>
                  <a:pt x="815" y="1649"/>
                </a:cubicBezTo>
                <a:cubicBezTo>
                  <a:pt x="815" y="1650"/>
                  <a:pt x="815" y="1651"/>
                  <a:pt x="815" y="1652"/>
                </a:cubicBezTo>
                <a:cubicBezTo>
                  <a:pt x="812" y="1654"/>
                  <a:pt x="808" y="1656"/>
                  <a:pt x="805" y="1658"/>
                </a:cubicBezTo>
                <a:cubicBezTo>
                  <a:pt x="804" y="1657"/>
                  <a:pt x="802" y="1656"/>
                  <a:pt x="800" y="1656"/>
                </a:cubicBezTo>
                <a:cubicBezTo>
                  <a:pt x="799" y="1656"/>
                  <a:pt x="798" y="1656"/>
                  <a:pt x="797" y="1657"/>
                </a:cubicBezTo>
                <a:cubicBezTo>
                  <a:pt x="794" y="1656"/>
                  <a:pt x="792" y="1654"/>
                  <a:pt x="789" y="1653"/>
                </a:cubicBezTo>
                <a:cubicBezTo>
                  <a:pt x="790" y="1652"/>
                  <a:pt x="791" y="1651"/>
                  <a:pt x="791" y="1649"/>
                </a:cubicBezTo>
                <a:cubicBezTo>
                  <a:pt x="791" y="1647"/>
                  <a:pt x="790" y="1646"/>
                  <a:pt x="789" y="1645"/>
                </a:cubicBezTo>
                <a:cubicBezTo>
                  <a:pt x="802" y="1644"/>
                  <a:pt x="819" y="1642"/>
                  <a:pt x="820" y="1642"/>
                </a:cubicBezTo>
                <a:cubicBezTo>
                  <a:pt x="820" y="1642"/>
                  <a:pt x="819" y="1643"/>
                  <a:pt x="819" y="1644"/>
                </a:cubicBezTo>
                <a:close/>
                <a:moveTo>
                  <a:pt x="795" y="1660"/>
                </a:moveTo>
                <a:cubicBezTo>
                  <a:pt x="795" y="1660"/>
                  <a:pt x="794" y="1661"/>
                  <a:pt x="794" y="1662"/>
                </a:cubicBezTo>
                <a:cubicBezTo>
                  <a:pt x="794" y="1664"/>
                  <a:pt x="796" y="1667"/>
                  <a:pt x="799" y="1667"/>
                </a:cubicBezTo>
                <a:cubicBezTo>
                  <a:pt x="797" y="1671"/>
                  <a:pt x="795" y="1676"/>
                  <a:pt x="794" y="1680"/>
                </a:cubicBezTo>
                <a:cubicBezTo>
                  <a:pt x="793" y="1679"/>
                  <a:pt x="793" y="1679"/>
                  <a:pt x="792" y="1679"/>
                </a:cubicBezTo>
                <a:cubicBezTo>
                  <a:pt x="790" y="1679"/>
                  <a:pt x="789" y="1680"/>
                  <a:pt x="788" y="1681"/>
                </a:cubicBezTo>
                <a:cubicBezTo>
                  <a:pt x="788" y="1672"/>
                  <a:pt x="787" y="1663"/>
                  <a:pt x="785" y="1655"/>
                </a:cubicBezTo>
                <a:cubicBezTo>
                  <a:pt x="786" y="1655"/>
                  <a:pt x="786" y="1655"/>
                  <a:pt x="786" y="1655"/>
                </a:cubicBezTo>
                <a:cubicBezTo>
                  <a:pt x="787" y="1655"/>
                  <a:pt x="787" y="1656"/>
                  <a:pt x="788" y="1656"/>
                </a:cubicBezTo>
                <a:cubicBezTo>
                  <a:pt x="790" y="1657"/>
                  <a:pt x="792" y="1659"/>
                  <a:pt x="795" y="1660"/>
                </a:cubicBezTo>
                <a:close/>
                <a:moveTo>
                  <a:pt x="788" y="1690"/>
                </a:moveTo>
                <a:cubicBezTo>
                  <a:pt x="789" y="1691"/>
                  <a:pt x="791" y="1691"/>
                  <a:pt x="792" y="1691"/>
                </a:cubicBezTo>
                <a:cubicBezTo>
                  <a:pt x="793" y="1691"/>
                  <a:pt x="795" y="1691"/>
                  <a:pt x="796" y="1690"/>
                </a:cubicBezTo>
                <a:cubicBezTo>
                  <a:pt x="799" y="1692"/>
                  <a:pt x="802" y="1695"/>
                  <a:pt x="805" y="1697"/>
                </a:cubicBezTo>
                <a:cubicBezTo>
                  <a:pt x="804" y="1698"/>
                  <a:pt x="804" y="1699"/>
                  <a:pt x="804" y="1701"/>
                </a:cubicBezTo>
                <a:cubicBezTo>
                  <a:pt x="804" y="1702"/>
                  <a:pt x="804" y="1703"/>
                  <a:pt x="805" y="1704"/>
                </a:cubicBezTo>
                <a:cubicBezTo>
                  <a:pt x="802" y="1706"/>
                  <a:pt x="798" y="1709"/>
                  <a:pt x="795" y="1710"/>
                </a:cubicBezTo>
                <a:cubicBezTo>
                  <a:pt x="794" y="1709"/>
                  <a:pt x="792" y="1709"/>
                  <a:pt x="791" y="1709"/>
                </a:cubicBezTo>
                <a:cubicBezTo>
                  <a:pt x="789" y="1709"/>
                  <a:pt x="787" y="1710"/>
                  <a:pt x="786" y="1711"/>
                </a:cubicBezTo>
                <a:cubicBezTo>
                  <a:pt x="786" y="1711"/>
                  <a:pt x="786" y="1711"/>
                  <a:pt x="785" y="1711"/>
                </a:cubicBezTo>
                <a:cubicBezTo>
                  <a:pt x="787" y="1704"/>
                  <a:pt x="788" y="1697"/>
                  <a:pt x="788" y="1690"/>
                </a:cubicBezTo>
                <a:close/>
                <a:moveTo>
                  <a:pt x="791" y="1720"/>
                </a:moveTo>
                <a:cubicBezTo>
                  <a:pt x="792" y="1720"/>
                  <a:pt x="794" y="1720"/>
                  <a:pt x="795" y="1718"/>
                </a:cubicBezTo>
                <a:cubicBezTo>
                  <a:pt x="801" y="1722"/>
                  <a:pt x="807" y="1727"/>
                  <a:pt x="814" y="1730"/>
                </a:cubicBezTo>
                <a:cubicBezTo>
                  <a:pt x="814" y="1731"/>
                  <a:pt x="814" y="1731"/>
                  <a:pt x="814" y="1732"/>
                </a:cubicBezTo>
                <a:cubicBezTo>
                  <a:pt x="814" y="1733"/>
                  <a:pt x="814" y="1734"/>
                  <a:pt x="814" y="1735"/>
                </a:cubicBezTo>
                <a:cubicBezTo>
                  <a:pt x="811" y="1738"/>
                  <a:pt x="806" y="1742"/>
                  <a:pt x="802" y="1745"/>
                </a:cubicBezTo>
                <a:cubicBezTo>
                  <a:pt x="801" y="1744"/>
                  <a:pt x="800" y="1744"/>
                  <a:pt x="798" y="1744"/>
                </a:cubicBezTo>
                <a:cubicBezTo>
                  <a:pt x="797" y="1744"/>
                  <a:pt x="796" y="1744"/>
                  <a:pt x="795" y="1745"/>
                </a:cubicBezTo>
                <a:cubicBezTo>
                  <a:pt x="792" y="1742"/>
                  <a:pt x="789" y="1739"/>
                  <a:pt x="786" y="1737"/>
                </a:cubicBezTo>
                <a:cubicBezTo>
                  <a:pt x="786" y="1737"/>
                  <a:pt x="786" y="1737"/>
                  <a:pt x="786" y="1737"/>
                </a:cubicBezTo>
                <a:cubicBezTo>
                  <a:pt x="786" y="1735"/>
                  <a:pt x="785" y="1734"/>
                  <a:pt x="785" y="1733"/>
                </a:cubicBezTo>
                <a:cubicBezTo>
                  <a:pt x="786" y="1730"/>
                  <a:pt x="789" y="1724"/>
                  <a:pt x="791" y="1720"/>
                </a:cubicBezTo>
                <a:cubicBezTo>
                  <a:pt x="791" y="1720"/>
                  <a:pt x="791" y="1720"/>
                  <a:pt x="791" y="1720"/>
                </a:cubicBezTo>
                <a:close/>
                <a:moveTo>
                  <a:pt x="793" y="1748"/>
                </a:moveTo>
                <a:cubicBezTo>
                  <a:pt x="793" y="1749"/>
                  <a:pt x="792" y="1749"/>
                  <a:pt x="792" y="1750"/>
                </a:cubicBezTo>
                <a:cubicBezTo>
                  <a:pt x="792" y="1751"/>
                  <a:pt x="793" y="1753"/>
                  <a:pt x="795" y="1754"/>
                </a:cubicBezTo>
                <a:cubicBezTo>
                  <a:pt x="786" y="1755"/>
                  <a:pt x="777" y="1754"/>
                  <a:pt x="768" y="1751"/>
                </a:cubicBezTo>
                <a:cubicBezTo>
                  <a:pt x="770" y="1750"/>
                  <a:pt x="775" y="1746"/>
                  <a:pt x="778" y="1742"/>
                </a:cubicBezTo>
                <a:cubicBezTo>
                  <a:pt x="779" y="1743"/>
                  <a:pt x="779" y="1743"/>
                  <a:pt x="780" y="1743"/>
                </a:cubicBezTo>
                <a:cubicBezTo>
                  <a:pt x="782" y="1743"/>
                  <a:pt x="783" y="1742"/>
                  <a:pt x="784" y="1741"/>
                </a:cubicBezTo>
                <a:cubicBezTo>
                  <a:pt x="787" y="1743"/>
                  <a:pt x="790" y="1746"/>
                  <a:pt x="793" y="1748"/>
                </a:cubicBezTo>
                <a:close/>
                <a:moveTo>
                  <a:pt x="785" y="1714"/>
                </a:moveTo>
                <a:cubicBezTo>
                  <a:pt x="785" y="1714"/>
                  <a:pt x="785" y="1714"/>
                  <a:pt x="785" y="1714"/>
                </a:cubicBezTo>
                <a:cubicBezTo>
                  <a:pt x="785" y="1714"/>
                  <a:pt x="785" y="1714"/>
                  <a:pt x="785" y="1715"/>
                </a:cubicBezTo>
                <a:cubicBezTo>
                  <a:pt x="785" y="1716"/>
                  <a:pt x="786" y="1718"/>
                  <a:pt x="787" y="1719"/>
                </a:cubicBezTo>
                <a:cubicBezTo>
                  <a:pt x="785" y="1723"/>
                  <a:pt x="783" y="1728"/>
                  <a:pt x="782" y="1731"/>
                </a:cubicBezTo>
                <a:cubicBezTo>
                  <a:pt x="781" y="1731"/>
                  <a:pt x="781" y="1731"/>
                  <a:pt x="780" y="1731"/>
                </a:cubicBezTo>
                <a:cubicBezTo>
                  <a:pt x="779" y="1731"/>
                  <a:pt x="778" y="1731"/>
                  <a:pt x="777" y="1732"/>
                </a:cubicBezTo>
                <a:cubicBezTo>
                  <a:pt x="777" y="1731"/>
                  <a:pt x="776" y="1731"/>
                  <a:pt x="776" y="1731"/>
                </a:cubicBezTo>
                <a:cubicBezTo>
                  <a:pt x="780" y="1726"/>
                  <a:pt x="782" y="1720"/>
                  <a:pt x="785" y="1714"/>
                </a:cubicBezTo>
                <a:close/>
                <a:moveTo>
                  <a:pt x="776" y="1616"/>
                </a:moveTo>
                <a:cubicBezTo>
                  <a:pt x="775" y="1612"/>
                  <a:pt x="774" y="1607"/>
                  <a:pt x="774" y="1602"/>
                </a:cubicBezTo>
                <a:cubicBezTo>
                  <a:pt x="774" y="1601"/>
                  <a:pt x="774" y="1601"/>
                  <a:pt x="774" y="1601"/>
                </a:cubicBezTo>
                <a:cubicBezTo>
                  <a:pt x="775" y="1600"/>
                  <a:pt x="776" y="1600"/>
                  <a:pt x="776" y="1599"/>
                </a:cubicBezTo>
                <a:cubicBezTo>
                  <a:pt x="782" y="1598"/>
                  <a:pt x="788" y="1597"/>
                  <a:pt x="793" y="1596"/>
                </a:cubicBezTo>
                <a:cubicBezTo>
                  <a:pt x="794" y="1598"/>
                  <a:pt x="796" y="1599"/>
                  <a:pt x="799" y="1599"/>
                </a:cubicBezTo>
                <a:cubicBezTo>
                  <a:pt x="799" y="1599"/>
                  <a:pt x="800" y="1599"/>
                  <a:pt x="800" y="1599"/>
                </a:cubicBezTo>
                <a:cubicBezTo>
                  <a:pt x="801" y="1600"/>
                  <a:pt x="801" y="1602"/>
                  <a:pt x="801" y="1603"/>
                </a:cubicBezTo>
                <a:cubicBezTo>
                  <a:pt x="801" y="1603"/>
                  <a:pt x="784" y="1612"/>
                  <a:pt x="776" y="1616"/>
                </a:cubicBezTo>
                <a:close/>
                <a:moveTo>
                  <a:pt x="776" y="1524"/>
                </a:moveTo>
                <a:cubicBezTo>
                  <a:pt x="780" y="1523"/>
                  <a:pt x="784" y="1523"/>
                  <a:pt x="788" y="1522"/>
                </a:cubicBezTo>
                <a:cubicBezTo>
                  <a:pt x="789" y="1524"/>
                  <a:pt x="791" y="1525"/>
                  <a:pt x="793" y="1525"/>
                </a:cubicBezTo>
                <a:cubicBezTo>
                  <a:pt x="793" y="1525"/>
                  <a:pt x="794" y="1525"/>
                  <a:pt x="794" y="1525"/>
                </a:cubicBezTo>
                <a:cubicBezTo>
                  <a:pt x="795" y="1529"/>
                  <a:pt x="796" y="1536"/>
                  <a:pt x="797" y="1540"/>
                </a:cubicBezTo>
                <a:cubicBezTo>
                  <a:pt x="795" y="1540"/>
                  <a:pt x="793" y="1542"/>
                  <a:pt x="793" y="1545"/>
                </a:cubicBezTo>
                <a:cubicBezTo>
                  <a:pt x="789" y="1545"/>
                  <a:pt x="784" y="1546"/>
                  <a:pt x="781" y="1546"/>
                </a:cubicBezTo>
                <a:cubicBezTo>
                  <a:pt x="780" y="1544"/>
                  <a:pt x="779" y="1543"/>
                  <a:pt x="777" y="1542"/>
                </a:cubicBezTo>
                <a:cubicBezTo>
                  <a:pt x="776" y="1538"/>
                  <a:pt x="775" y="1533"/>
                  <a:pt x="773" y="1529"/>
                </a:cubicBezTo>
                <a:cubicBezTo>
                  <a:pt x="775" y="1528"/>
                  <a:pt x="776" y="1527"/>
                  <a:pt x="776" y="1524"/>
                </a:cubicBezTo>
                <a:cubicBezTo>
                  <a:pt x="776" y="1524"/>
                  <a:pt x="776" y="1524"/>
                  <a:pt x="776" y="1524"/>
                </a:cubicBezTo>
                <a:close/>
                <a:moveTo>
                  <a:pt x="826" y="1539"/>
                </a:moveTo>
                <a:cubicBezTo>
                  <a:pt x="818" y="1540"/>
                  <a:pt x="808" y="1542"/>
                  <a:pt x="803" y="1542"/>
                </a:cubicBezTo>
                <a:cubicBezTo>
                  <a:pt x="803" y="1542"/>
                  <a:pt x="802" y="1541"/>
                  <a:pt x="801" y="1540"/>
                </a:cubicBezTo>
                <a:cubicBezTo>
                  <a:pt x="800" y="1535"/>
                  <a:pt x="799" y="1529"/>
                  <a:pt x="797" y="1524"/>
                </a:cubicBezTo>
                <a:cubicBezTo>
                  <a:pt x="797" y="1524"/>
                  <a:pt x="797" y="1523"/>
                  <a:pt x="798" y="1523"/>
                </a:cubicBezTo>
                <a:cubicBezTo>
                  <a:pt x="802" y="1523"/>
                  <a:pt x="806" y="1522"/>
                  <a:pt x="810" y="1522"/>
                </a:cubicBezTo>
                <a:cubicBezTo>
                  <a:pt x="811" y="1524"/>
                  <a:pt x="813" y="1526"/>
                  <a:pt x="816" y="1526"/>
                </a:cubicBezTo>
                <a:cubicBezTo>
                  <a:pt x="817" y="1526"/>
                  <a:pt x="818" y="1525"/>
                  <a:pt x="819" y="1525"/>
                </a:cubicBezTo>
                <a:cubicBezTo>
                  <a:pt x="819" y="1525"/>
                  <a:pt x="820" y="1526"/>
                  <a:pt x="821" y="1526"/>
                </a:cubicBezTo>
                <a:cubicBezTo>
                  <a:pt x="823" y="1529"/>
                  <a:pt x="825" y="1532"/>
                  <a:pt x="827" y="1534"/>
                </a:cubicBezTo>
                <a:cubicBezTo>
                  <a:pt x="826" y="1535"/>
                  <a:pt x="826" y="1537"/>
                  <a:pt x="826" y="1538"/>
                </a:cubicBezTo>
                <a:cubicBezTo>
                  <a:pt x="826" y="1539"/>
                  <a:pt x="826" y="1539"/>
                  <a:pt x="826" y="1539"/>
                </a:cubicBezTo>
                <a:close/>
                <a:moveTo>
                  <a:pt x="797" y="1552"/>
                </a:moveTo>
                <a:cubicBezTo>
                  <a:pt x="796" y="1555"/>
                  <a:pt x="795" y="1559"/>
                  <a:pt x="794" y="1562"/>
                </a:cubicBezTo>
                <a:cubicBezTo>
                  <a:pt x="794" y="1562"/>
                  <a:pt x="793" y="1562"/>
                  <a:pt x="793" y="1562"/>
                </a:cubicBezTo>
                <a:cubicBezTo>
                  <a:pt x="790" y="1562"/>
                  <a:pt x="788" y="1564"/>
                  <a:pt x="787" y="1567"/>
                </a:cubicBezTo>
                <a:cubicBezTo>
                  <a:pt x="784" y="1568"/>
                  <a:pt x="781" y="1568"/>
                  <a:pt x="778" y="1568"/>
                </a:cubicBezTo>
                <a:cubicBezTo>
                  <a:pt x="778" y="1568"/>
                  <a:pt x="777" y="1568"/>
                  <a:pt x="777" y="1567"/>
                </a:cubicBezTo>
                <a:cubicBezTo>
                  <a:pt x="778" y="1563"/>
                  <a:pt x="778" y="1558"/>
                  <a:pt x="778" y="1554"/>
                </a:cubicBezTo>
                <a:cubicBezTo>
                  <a:pt x="780" y="1553"/>
                  <a:pt x="781" y="1551"/>
                  <a:pt x="782" y="1549"/>
                </a:cubicBezTo>
                <a:cubicBezTo>
                  <a:pt x="785" y="1549"/>
                  <a:pt x="789" y="1549"/>
                  <a:pt x="793" y="1548"/>
                </a:cubicBezTo>
                <a:cubicBezTo>
                  <a:pt x="794" y="1550"/>
                  <a:pt x="795" y="1551"/>
                  <a:pt x="797" y="1552"/>
                </a:cubicBezTo>
                <a:close/>
                <a:moveTo>
                  <a:pt x="776" y="1573"/>
                </a:moveTo>
                <a:cubicBezTo>
                  <a:pt x="777" y="1573"/>
                  <a:pt x="777" y="1572"/>
                  <a:pt x="777" y="1572"/>
                </a:cubicBezTo>
                <a:cubicBezTo>
                  <a:pt x="780" y="1571"/>
                  <a:pt x="784" y="1571"/>
                  <a:pt x="788" y="1571"/>
                </a:cubicBezTo>
                <a:cubicBezTo>
                  <a:pt x="789" y="1573"/>
                  <a:pt x="791" y="1574"/>
                  <a:pt x="793" y="1574"/>
                </a:cubicBezTo>
                <a:cubicBezTo>
                  <a:pt x="793" y="1574"/>
                  <a:pt x="793" y="1574"/>
                  <a:pt x="793" y="1574"/>
                </a:cubicBezTo>
                <a:cubicBezTo>
                  <a:pt x="794" y="1578"/>
                  <a:pt x="796" y="1583"/>
                  <a:pt x="797" y="1587"/>
                </a:cubicBezTo>
                <a:cubicBezTo>
                  <a:pt x="795" y="1588"/>
                  <a:pt x="793" y="1590"/>
                  <a:pt x="793" y="1592"/>
                </a:cubicBezTo>
                <a:cubicBezTo>
                  <a:pt x="788" y="1592"/>
                  <a:pt x="782" y="1594"/>
                  <a:pt x="777" y="1595"/>
                </a:cubicBezTo>
                <a:cubicBezTo>
                  <a:pt x="777" y="1593"/>
                  <a:pt x="776" y="1592"/>
                  <a:pt x="774" y="1591"/>
                </a:cubicBezTo>
                <a:cubicBezTo>
                  <a:pt x="775" y="1585"/>
                  <a:pt x="776" y="1577"/>
                  <a:pt x="776" y="1573"/>
                </a:cubicBezTo>
                <a:close/>
                <a:moveTo>
                  <a:pt x="821" y="1562"/>
                </a:moveTo>
                <a:cubicBezTo>
                  <a:pt x="814" y="1562"/>
                  <a:pt x="803" y="1564"/>
                  <a:pt x="798" y="1565"/>
                </a:cubicBezTo>
                <a:cubicBezTo>
                  <a:pt x="798" y="1565"/>
                  <a:pt x="798" y="1564"/>
                  <a:pt x="797" y="1564"/>
                </a:cubicBezTo>
                <a:cubicBezTo>
                  <a:pt x="799" y="1560"/>
                  <a:pt x="800" y="1555"/>
                  <a:pt x="801" y="1551"/>
                </a:cubicBezTo>
                <a:cubicBezTo>
                  <a:pt x="803" y="1550"/>
                  <a:pt x="804" y="1548"/>
                  <a:pt x="804" y="1546"/>
                </a:cubicBezTo>
                <a:cubicBezTo>
                  <a:pt x="804" y="1546"/>
                  <a:pt x="804" y="1546"/>
                  <a:pt x="804" y="1546"/>
                </a:cubicBezTo>
                <a:cubicBezTo>
                  <a:pt x="812" y="1544"/>
                  <a:pt x="819" y="1543"/>
                  <a:pt x="827" y="1542"/>
                </a:cubicBezTo>
                <a:cubicBezTo>
                  <a:pt x="827" y="1543"/>
                  <a:pt x="829" y="1544"/>
                  <a:pt x="830" y="1544"/>
                </a:cubicBezTo>
                <a:cubicBezTo>
                  <a:pt x="829" y="1548"/>
                  <a:pt x="828" y="1553"/>
                  <a:pt x="827" y="1557"/>
                </a:cubicBezTo>
                <a:cubicBezTo>
                  <a:pt x="827" y="1557"/>
                  <a:pt x="827" y="1557"/>
                  <a:pt x="827" y="1557"/>
                </a:cubicBezTo>
                <a:cubicBezTo>
                  <a:pt x="824" y="1557"/>
                  <a:pt x="822" y="1559"/>
                  <a:pt x="821" y="1562"/>
                </a:cubicBezTo>
                <a:close/>
                <a:moveTo>
                  <a:pt x="829" y="1568"/>
                </a:moveTo>
                <a:cubicBezTo>
                  <a:pt x="831" y="1568"/>
                  <a:pt x="831" y="1567"/>
                  <a:pt x="832" y="1566"/>
                </a:cubicBezTo>
                <a:cubicBezTo>
                  <a:pt x="836" y="1565"/>
                  <a:pt x="841" y="1565"/>
                  <a:pt x="845" y="1565"/>
                </a:cubicBezTo>
                <a:cubicBezTo>
                  <a:pt x="845" y="1566"/>
                  <a:pt x="846" y="1567"/>
                  <a:pt x="847" y="1568"/>
                </a:cubicBezTo>
                <a:cubicBezTo>
                  <a:pt x="841" y="1574"/>
                  <a:pt x="835" y="1580"/>
                  <a:pt x="829" y="1585"/>
                </a:cubicBezTo>
                <a:cubicBezTo>
                  <a:pt x="829" y="1585"/>
                  <a:pt x="828" y="1585"/>
                  <a:pt x="828" y="1585"/>
                </a:cubicBezTo>
                <a:cubicBezTo>
                  <a:pt x="829" y="1579"/>
                  <a:pt x="829" y="1574"/>
                  <a:pt x="829" y="1568"/>
                </a:cubicBezTo>
                <a:close/>
                <a:moveTo>
                  <a:pt x="844" y="1562"/>
                </a:moveTo>
                <a:cubicBezTo>
                  <a:pt x="841" y="1562"/>
                  <a:pt x="836" y="1562"/>
                  <a:pt x="833" y="1562"/>
                </a:cubicBezTo>
                <a:cubicBezTo>
                  <a:pt x="832" y="1560"/>
                  <a:pt x="832" y="1559"/>
                  <a:pt x="831" y="1558"/>
                </a:cubicBezTo>
                <a:cubicBezTo>
                  <a:pt x="831" y="1554"/>
                  <a:pt x="832" y="1548"/>
                  <a:pt x="833" y="1544"/>
                </a:cubicBezTo>
                <a:cubicBezTo>
                  <a:pt x="835" y="1544"/>
                  <a:pt x="836" y="1542"/>
                  <a:pt x="837" y="1540"/>
                </a:cubicBezTo>
                <a:cubicBezTo>
                  <a:pt x="841" y="1540"/>
                  <a:pt x="845" y="1539"/>
                  <a:pt x="850" y="1538"/>
                </a:cubicBezTo>
                <a:cubicBezTo>
                  <a:pt x="850" y="1540"/>
                  <a:pt x="851" y="1541"/>
                  <a:pt x="853" y="1542"/>
                </a:cubicBezTo>
                <a:cubicBezTo>
                  <a:pt x="852" y="1546"/>
                  <a:pt x="851" y="1552"/>
                  <a:pt x="850" y="1557"/>
                </a:cubicBezTo>
                <a:cubicBezTo>
                  <a:pt x="847" y="1557"/>
                  <a:pt x="845" y="1559"/>
                  <a:pt x="844" y="1562"/>
                </a:cubicBezTo>
                <a:close/>
                <a:moveTo>
                  <a:pt x="849" y="1536"/>
                </a:moveTo>
                <a:cubicBezTo>
                  <a:pt x="845" y="1536"/>
                  <a:pt x="841" y="1537"/>
                  <a:pt x="837" y="1538"/>
                </a:cubicBezTo>
                <a:cubicBezTo>
                  <a:pt x="837" y="1537"/>
                  <a:pt x="837" y="1536"/>
                  <a:pt x="836" y="1535"/>
                </a:cubicBezTo>
                <a:cubicBezTo>
                  <a:pt x="840" y="1528"/>
                  <a:pt x="844" y="1521"/>
                  <a:pt x="848" y="1514"/>
                </a:cubicBezTo>
                <a:cubicBezTo>
                  <a:pt x="848" y="1514"/>
                  <a:pt x="848" y="1514"/>
                  <a:pt x="849" y="1514"/>
                </a:cubicBezTo>
                <a:cubicBezTo>
                  <a:pt x="849" y="1514"/>
                  <a:pt x="850" y="1514"/>
                  <a:pt x="850" y="1514"/>
                </a:cubicBezTo>
                <a:cubicBezTo>
                  <a:pt x="851" y="1518"/>
                  <a:pt x="852" y="1526"/>
                  <a:pt x="853" y="1531"/>
                </a:cubicBezTo>
                <a:cubicBezTo>
                  <a:pt x="851" y="1531"/>
                  <a:pt x="850" y="1533"/>
                  <a:pt x="849" y="1536"/>
                </a:cubicBezTo>
                <a:close/>
                <a:moveTo>
                  <a:pt x="853" y="1504"/>
                </a:moveTo>
                <a:cubicBezTo>
                  <a:pt x="853" y="1501"/>
                  <a:pt x="854" y="1496"/>
                  <a:pt x="854" y="1493"/>
                </a:cubicBezTo>
                <a:cubicBezTo>
                  <a:pt x="856" y="1492"/>
                  <a:pt x="857" y="1491"/>
                  <a:pt x="858" y="1489"/>
                </a:cubicBezTo>
                <a:cubicBezTo>
                  <a:pt x="862" y="1488"/>
                  <a:pt x="868" y="1487"/>
                  <a:pt x="871" y="1487"/>
                </a:cubicBezTo>
                <a:cubicBezTo>
                  <a:pt x="872" y="1487"/>
                  <a:pt x="872" y="1488"/>
                  <a:pt x="873" y="1489"/>
                </a:cubicBezTo>
                <a:cubicBezTo>
                  <a:pt x="871" y="1492"/>
                  <a:pt x="870" y="1496"/>
                  <a:pt x="869" y="1500"/>
                </a:cubicBezTo>
                <a:cubicBezTo>
                  <a:pt x="866" y="1501"/>
                  <a:pt x="864" y="1503"/>
                  <a:pt x="864" y="1505"/>
                </a:cubicBezTo>
                <a:cubicBezTo>
                  <a:pt x="861" y="1505"/>
                  <a:pt x="857" y="1506"/>
                  <a:pt x="854" y="1506"/>
                </a:cubicBezTo>
                <a:cubicBezTo>
                  <a:pt x="854" y="1505"/>
                  <a:pt x="853" y="1504"/>
                  <a:pt x="853" y="1504"/>
                </a:cubicBezTo>
                <a:close/>
                <a:moveTo>
                  <a:pt x="875" y="1509"/>
                </a:moveTo>
                <a:cubicBezTo>
                  <a:pt x="875" y="1508"/>
                  <a:pt x="876" y="1507"/>
                  <a:pt x="876" y="1506"/>
                </a:cubicBezTo>
                <a:cubicBezTo>
                  <a:pt x="876" y="1504"/>
                  <a:pt x="874" y="1502"/>
                  <a:pt x="873" y="1501"/>
                </a:cubicBezTo>
                <a:cubicBezTo>
                  <a:pt x="874" y="1498"/>
                  <a:pt x="876" y="1493"/>
                  <a:pt x="877" y="1490"/>
                </a:cubicBezTo>
                <a:cubicBezTo>
                  <a:pt x="880" y="1490"/>
                  <a:pt x="882" y="1487"/>
                  <a:pt x="882" y="1484"/>
                </a:cubicBezTo>
                <a:cubicBezTo>
                  <a:pt x="882" y="1483"/>
                  <a:pt x="882" y="1483"/>
                  <a:pt x="882" y="1482"/>
                </a:cubicBezTo>
                <a:cubicBezTo>
                  <a:pt x="886" y="1478"/>
                  <a:pt x="893" y="1473"/>
                  <a:pt x="894" y="1472"/>
                </a:cubicBezTo>
                <a:cubicBezTo>
                  <a:pt x="891" y="1480"/>
                  <a:pt x="884" y="1496"/>
                  <a:pt x="877" y="1512"/>
                </a:cubicBezTo>
                <a:cubicBezTo>
                  <a:pt x="877" y="1512"/>
                  <a:pt x="876" y="1510"/>
                  <a:pt x="875" y="1509"/>
                </a:cubicBezTo>
                <a:close/>
                <a:moveTo>
                  <a:pt x="880" y="1479"/>
                </a:moveTo>
                <a:cubicBezTo>
                  <a:pt x="879" y="1478"/>
                  <a:pt x="878" y="1478"/>
                  <a:pt x="876" y="1478"/>
                </a:cubicBezTo>
                <a:cubicBezTo>
                  <a:pt x="874" y="1478"/>
                  <a:pt x="871" y="1480"/>
                  <a:pt x="871" y="1483"/>
                </a:cubicBezTo>
                <a:cubicBezTo>
                  <a:pt x="867" y="1483"/>
                  <a:pt x="862" y="1484"/>
                  <a:pt x="858" y="1485"/>
                </a:cubicBezTo>
                <a:cubicBezTo>
                  <a:pt x="857" y="1483"/>
                  <a:pt x="855" y="1481"/>
                  <a:pt x="852" y="1481"/>
                </a:cubicBezTo>
                <a:cubicBezTo>
                  <a:pt x="852" y="1481"/>
                  <a:pt x="851" y="1481"/>
                  <a:pt x="851" y="1481"/>
                </a:cubicBezTo>
                <a:cubicBezTo>
                  <a:pt x="849" y="1480"/>
                  <a:pt x="848" y="1478"/>
                  <a:pt x="847" y="1476"/>
                </a:cubicBezTo>
                <a:cubicBezTo>
                  <a:pt x="876" y="1474"/>
                  <a:pt x="893" y="1467"/>
                  <a:pt x="893" y="1467"/>
                </a:cubicBezTo>
                <a:cubicBezTo>
                  <a:pt x="893" y="1467"/>
                  <a:pt x="885" y="1475"/>
                  <a:pt x="880" y="1479"/>
                </a:cubicBezTo>
                <a:close/>
                <a:moveTo>
                  <a:pt x="848" y="1483"/>
                </a:moveTo>
                <a:cubicBezTo>
                  <a:pt x="847" y="1485"/>
                  <a:pt x="846" y="1486"/>
                  <a:pt x="846" y="1487"/>
                </a:cubicBezTo>
                <a:cubicBezTo>
                  <a:pt x="846" y="1490"/>
                  <a:pt x="848" y="1492"/>
                  <a:pt x="851" y="1493"/>
                </a:cubicBezTo>
                <a:cubicBezTo>
                  <a:pt x="850" y="1496"/>
                  <a:pt x="850" y="1499"/>
                  <a:pt x="849" y="1502"/>
                </a:cubicBezTo>
                <a:cubicBezTo>
                  <a:pt x="849" y="1502"/>
                  <a:pt x="849" y="1502"/>
                  <a:pt x="849" y="1502"/>
                </a:cubicBezTo>
                <a:cubicBezTo>
                  <a:pt x="847" y="1502"/>
                  <a:pt x="846" y="1503"/>
                  <a:pt x="845" y="1503"/>
                </a:cubicBezTo>
                <a:cubicBezTo>
                  <a:pt x="839" y="1500"/>
                  <a:pt x="833" y="1498"/>
                  <a:pt x="827" y="1496"/>
                </a:cubicBezTo>
                <a:cubicBezTo>
                  <a:pt x="827" y="1496"/>
                  <a:pt x="828" y="1496"/>
                  <a:pt x="828" y="1496"/>
                </a:cubicBezTo>
                <a:cubicBezTo>
                  <a:pt x="828" y="1494"/>
                  <a:pt x="826" y="1492"/>
                  <a:pt x="825" y="1491"/>
                </a:cubicBezTo>
                <a:cubicBezTo>
                  <a:pt x="825" y="1487"/>
                  <a:pt x="826" y="1484"/>
                  <a:pt x="826" y="1481"/>
                </a:cubicBezTo>
                <a:cubicBezTo>
                  <a:pt x="831" y="1480"/>
                  <a:pt x="837" y="1478"/>
                  <a:pt x="843" y="1477"/>
                </a:cubicBezTo>
                <a:cubicBezTo>
                  <a:pt x="843" y="1477"/>
                  <a:pt x="845" y="1480"/>
                  <a:pt x="848" y="1483"/>
                </a:cubicBezTo>
                <a:close/>
                <a:moveTo>
                  <a:pt x="826" y="1499"/>
                </a:moveTo>
                <a:cubicBezTo>
                  <a:pt x="832" y="1502"/>
                  <a:pt x="837" y="1504"/>
                  <a:pt x="843" y="1507"/>
                </a:cubicBezTo>
                <a:cubicBezTo>
                  <a:pt x="843" y="1507"/>
                  <a:pt x="843" y="1507"/>
                  <a:pt x="843" y="1508"/>
                </a:cubicBezTo>
                <a:cubicBezTo>
                  <a:pt x="843" y="1510"/>
                  <a:pt x="843" y="1511"/>
                  <a:pt x="845" y="1512"/>
                </a:cubicBezTo>
                <a:cubicBezTo>
                  <a:pt x="840" y="1519"/>
                  <a:pt x="837" y="1526"/>
                  <a:pt x="834" y="1533"/>
                </a:cubicBezTo>
                <a:cubicBezTo>
                  <a:pt x="833" y="1533"/>
                  <a:pt x="832" y="1532"/>
                  <a:pt x="831" y="1532"/>
                </a:cubicBezTo>
                <a:cubicBezTo>
                  <a:pt x="831" y="1532"/>
                  <a:pt x="830" y="1533"/>
                  <a:pt x="829" y="1533"/>
                </a:cubicBezTo>
                <a:cubicBezTo>
                  <a:pt x="827" y="1530"/>
                  <a:pt x="823" y="1526"/>
                  <a:pt x="821" y="1523"/>
                </a:cubicBezTo>
                <a:cubicBezTo>
                  <a:pt x="821" y="1522"/>
                  <a:pt x="822" y="1521"/>
                  <a:pt x="822" y="1520"/>
                </a:cubicBezTo>
                <a:cubicBezTo>
                  <a:pt x="822" y="1518"/>
                  <a:pt x="821" y="1516"/>
                  <a:pt x="819" y="1515"/>
                </a:cubicBezTo>
                <a:cubicBezTo>
                  <a:pt x="820" y="1510"/>
                  <a:pt x="821" y="1506"/>
                  <a:pt x="823" y="1502"/>
                </a:cubicBezTo>
                <a:cubicBezTo>
                  <a:pt x="824" y="1501"/>
                  <a:pt x="825" y="1501"/>
                  <a:pt x="826" y="1499"/>
                </a:cubicBezTo>
                <a:close/>
                <a:moveTo>
                  <a:pt x="821" y="1490"/>
                </a:moveTo>
                <a:cubicBezTo>
                  <a:pt x="818" y="1490"/>
                  <a:pt x="816" y="1492"/>
                  <a:pt x="816" y="1494"/>
                </a:cubicBezTo>
                <a:cubicBezTo>
                  <a:pt x="812" y="1495"/>
                  <a:pt x="808" y="1495"/>
                  <a:pt x="804" y="1496"/>
                </a:cubicBezTo>
                <a:cubicBezTo>
                  <a:pt x="804" y="1495"/>
                  <a:pt x="803" y="1494"/>
                  <a:pt x="802" y="1493"/>
                </a:cubicBezTo>
                <a:cubicBezTo>
                  <a:pt x="802" y="1491"/>
                  <a:pt x="803" y="1489"/>
                  <a:pt x="803" y="1486"/>
                </a:cubicBezTo>
                <a:cubicBezTo>
                  <a:pt x="809" y="1484"/>
                  <a:pt x="822" y="1481"/>
                  <a:pt x="823" y="1481"/>
                </a:cubicBezTo>
                <a:cubicBezTo>
                  <a:pt x="822" y="1484"/>
                  <a:pt x="821" y="1487"/>
                  <a:pt x="821" y="1490"/>
                </a:cubicBezTo>
                <a:close/>
                <a:moveTo>
                  <a:pt x="804" y="1501"/>
                </a:moveTo>
                <a:cubicBezTo>
                  <a:pt x="807" y="1500"/>
                  <a:pt x="812" y="1499"/>
                  <a:pt x="816" y="1498"/>
                </a:cubicBezTo>
                <a:cubicBezTo>
                  <a:pt x="816" y="1499"/>
                  <a:pt x="817" y="1500"/>
                  <a:pt x="818" y="1501"/>
                </a:cubicBezTo>
                <a:cubicBezTo>
                  <a:pt x="817" y="1505"/>
                  <a:pt x="816" y="1509"/>
                  <a:pt x="815" y="1514"/>
                </a:cubicBezTo>
                <a:cubicBezTo>
                  <a:pt x="813" y="1514"/>
                  <a:pt x="811" y="1516"/>
                  <a:pt x="810" y="1518"/>
                </a:cubicBezTo>
                <a:cubicBezTo>
                  <a:pt x="807" y="1518"/>
                  <a:pt x="803" y="1519"/>
                  <a:pt x="799" y="1519"/>
                </a:cubicBezTo>
                <a:cubicBezTo>
                  <a:pt x="799" y="1518"/>
                  <a:pt x="798" y="1517"/>
                  <a:pt x="798" y="1516"/>
                </a:cubicBezTo>
                <a:cubicBezTo>
                  <a:pt x="798" y="1512"/>
                  <a:pt x="799" y="1508"/>
                  <a:pt x="800" y="1504"/>
                </a:cubicBezTo>
                <a:cubicBezTo>
                  <a:pt x="802" y="1503"/>
                  <a:pt x="803" y="1502"/>
                  <a:pt x="804" y="1501"/>
                </a:cubicBezTo>
                <a:close/>
                <a:moveTo>
                  <a:pt x="798" y="1492"/>
                </a:moveTo>
                <a:cubicBezTo>
                  <a:pt x="795" y="1492"/>
                  <a:pt x="792" y="1495"/>
                  <a:pt x="792" y="1498"/>
                </a:cubicBezTo>
                <a:cubicBezTo>
                  <a:pt x="788" y="1499"/>
                  <a:pt x="782" y="1500"/>
                  <a:pt x="778" y="1500"/>
                </a:cubicBezTo>
                <a:cubicBezTo>
                  <a:pt x="777" y="1499"/>
                  <a:pt x="776" y="1498"/>
                  <a:pt x="775" y="1498"/>
                </a:cubicBezTo>
                <a:cubicBezTo>
                  <a:pt x="783" y="1493"/>
                  <a:pt x="791" y="1490"/>
                  <a:pt x="800" y="1487"/>
                </a:cubicBezTo>
                <a:cubicBezTo>
                  <a:pt x="799" y="1489"/>
                  <a:pt x="799" y="1491"/>
                  <a:pt x="798" y="1492"/>
                </a:cubicBezTo>
                <a:close/>
                <a:moveTo>
                  <a:pt x="778" y="1504"/>
                </a:moveTo>
                <a:cubicBezTo>
                  <a:pt x="783" y="1503"/>
                  <a:pt x="789" y="1502"/>
                  <a:pt x="793" y="1501"/>
                </a:cubicBezTo>
                <a:cubicBezTo>
                  <a:pt x="794" y="1502"/>
                  <a:pt x="795" y="1503"/>
                  <a:pt x="796" y="1503"/>
                </a:cubicBezTo>
                <a:cubicBezTo>
                  <a:pt x="795" y="1506"/>
                  <a:pt x="795" y="1509"/>
                  <a:pt x="794" y="1512"/>
                </a:cubicBezTo>
                <a:cubicBezTo>
                  <a:pt x="794" y="1513"/>
                  <a:pt x="794" y="1513"/>
                  <a:pt x="794" y="1514"/>
                </a:cubicBezTo>
                <a:cubicBezTo>
                  <a:pt x="794" y="1514"/>
                  <a:pt x="793" y="1514"/>
                  <a:pt x="793" y="1514"/>
                </a:cubicBezTo>
                <a:cubicBezTo>
                  <a:pt x="790" y="1514"/>
                  <a:pt x="788" y="1516"/>
                  <a:pt x="787" y="1519"/>
                </a:cubicBezTo>
                <a:cubicBezTo>
                  <a:pt x="787" y="1519"/>
                  <a:pt x="787" y="1519"/>
                  <a:pt x="786" y="1519"/>
                </a:cubicBezTo>
                <a:cubicBezTo>
                  <a:pt x="782" y="1519"/>
                  <a:pt x="778" y="1520"/>
                  <a:pt x="774" y="1521"/>
                </a:cubicBezTo>
                <a:cubicBezTo>
                  <a:pt x="774" y="1520"/>
                  <a:pt x="773" y="1519"/>
                  <a:pt x="772" y="1519"/>
                </a:cubicBezTo>
                <a:cubicBezTo>
                  <a:pt x="773" y="1516"/>
                  <a:pt x="774" y="1512"/>
                  <a:pt x="775" y="1509"/>
                </a:cubicBezTo>
                <a:cubicBezTo>
                  <a:pt x="776" y="1508"/>
                  <a:pt x="778" y="1506"/>
                  <a:pt x="778" y="1504"/>
                </a:cubicBezTo>
                <a:close/>
                <a:moveTo>
                  <a:pt x="773" y="1543"/>
                </a:moveTo>
                <a:cubicBezTo>
                  <a:pt x="772" y="1543"/>
                  <a:pt x="771" y="1544"/>
                  <a:pt x="771" y="1545"/>
                </a:cubicBezTo>
                <a:cubicBezTo>
                  <a:pt x="766" y="1545"/>
                  <a:pt x="758" y="1545"/>
                  <a:pt x="752" y="1546"/>
                </a:cubicBezTo>
                <a:cubicBezTo>
                  <a:pt x="752" y="1545"/>
                  <a:pt x="750" y="1544"/>
                  <a:pt x="749" y="1543"/>
                </a:cubicBezTo>
                <a:cubicBezTo>
                  <a:pt x="749" y="1540"/>
                  <a:pt x="749" y="1535"/>
                  <a:pt x="748" y="1531"/>
                </a:cubicBezTo>
                <a:cubicBezTo>
                  <a:pt x="751" y="1531"/>
                  <a:pt x="752" y="1529"/>
                  <a:pt x="753" y="1526"/>
                </a:cubicBezTo>
                <a:cubicBezTo>
                  <a:pt x="756" y="1526"/>
                  <a:pt x="761" y="1525"/>
                  <a:pt x="764" y="1525"/>
                </a:cubicBezTo>
                <a:cubicBezTo>
                  <a:pt x="764" y="1528"/>
                  <a:pt x="766" y="1530"/>
                  <a:pt x="769" y="1530"/>
                </a:cubicBezTo>
                <a:cubicBezTo>
                  <a:pt x="771" y="1534"/>
                  <a:pt x="772" y="1539"/>
                  <a:pt x="773" y="1543"/>
                </a:cubicBezTo>
                <a:close/>
                <a:moveTo>
                  <a:pt x="767" y="1519"/>
                </a:moveTo>
                <a:cubicBezTo>
                  <a:pt x="766" y="1520"/>
                  <a:pt x="765" y="1521"/>
                  <a:pt x="764" y="1522"/>
                </a:cubicBezTo>
                <a:cubicBezTo>
                  <a:pt x="761" y="1522"/>
                  <a:pt x="756" y="1523"/>
                  <a:pt x="752" y="1523"/>
                </a:cubicBezTo>
                <a:cubicBezTo>
                  <a:pt x="751" y="1521"/>
                  <a:pt x="750" y="1520"/>
                  <a:pt x="748" y="1520"/>
                </a:cubicBezTo>
                <a:cubicBezTo>
                  <a:pt x="754" y="1514"/>
                  <a:pt x="760" y="1508"/>
                  <a:pt x="766" y="1503"/>
                </a:cubicBezTo>
                <a:cubicBezTo>
                  <a:pt x="766" y="1506"/>
                  <a:pt x="768" y="1508"/>
                  <a:pt x="770" y="1508"/>
                </a:cubicBezTo>
                <a:cubicBezTo>
                  <a:pt x="769" y="1512"/>
                  <a:pt x="768" y="1516"/>
                  <a:pt x="767" y="1519"/>
                </a:cubicBezTo>
                <a:close/>
                <a:moveTo>
                  <a:pt x="753" y="1549"/>
                </a:moveTo>
                <a:cubicBezTo>
                  <a:pt x="753" y="1549"/>
                  <a:pt x="753" y="1549"/>
                  <a:pt x="753" y="1549"/>
                </a:cubicBezTo>
                <a:cubicBezTo>
                  <a:pt x="759" y="1548"/>
                  <a:pt x="764" y="1548"/>
                  <a:pt x="770" y="1548"/>
                </a:cubicBezTo>
                <a:cubicBezTo>
                  <a:pt x="770" y="1551"/>
                  <a:pt x="772" y="1553"/>
                  <a:pt x="774" y="1554"/>
                </a:cubicBezTo>
                <a:cubicBezTo>
                  <a:pt x="774" y="1557"/>
                  <a:pt x="774" y="1561"/>
                  <a:pt x="774" y="1564"/>
                </a:cubicBezTo>
                <a:cubicBezTo>
                  <a:pt x="773" y="1564"/>
                  <a:pt x="772" y="1564"/>
                  <a:pt x="772" y="1564"/>
                </a:cubicBezTo>
                <a:cubicBezTo>
                  <a:pt x="769" y="1564"/>
                  <a:pt x="767" y="1566"/>
                  <a:pt x="766" y="1568"/>
                </a:cubicBezTo>
                <a:cubicBezTo>
                  <a:pt x="761" y="1568"/>
                  <a:pt x="754" y="1568"/>
                  <a:pt x="750" y="1569"/>
                </a:cubicBezTo>
                <a:cubicBezTo>
                  <a:pt x="749" y="1564"/>
                  <a:pt x="748" y="1560"/>
                  <a:pt x="746" y="1555"/>
                </a:cubicBezTo>
                <a:cubicBezTo>
                  <a:pt x="747" y="1555"/>
                  <a:pt x="747" y="1555"/>
                  <a:pt x="747" y="1555"/>
                </a:cubicBezTo>
                <a:cubicBezTo>
                  <a:pt x="751" y="1555"/>
                  <a:pt x="753" y="1552"/>
                  <a:pt x="753" y="1549"/>
                </a:cubicBezTo>
                <a:close/>
                <a:moveTo>
                  <a:pt x="752" y="1591"/>
                </a:moveTo>
                <a:cubicBezTo>
                  <a:pt x="752" y="1585"/>
                  <a:pt x="752" y="1579"/>
                  <a:pt x="751" y="1575"/>
                </a:cubicBezTo>
                <a:cubicBezTo>
                  <a:pt x="751" y="1574"/>
                  <a:pt x="751" y="1573"/>
                  <a:pt x="751" y="1572"/>
                </a:cubicBezTo>
                <a:cubicBezTo>
                  <a:pt x="755" y="1572"/>
                  <a:pt x="761" y="1572"/>
                  <a:pt x="766" y="1572"/>
                </a:cubicBezTo>
                <a:cubicBezTo>
                  <a:pt x="767" y="1574"/>
                  <a:pt x="769" y="1576"/>
                  <a:pt x="772" y="1576"/>
                </a:cubicBezTo>
                <a:cubicBezTo>
                  <a:pt x="772" y="1576"/>
                  <a:pt x="773" y="1575"/>
                  <a:pt x="773" y="1575"/>
                </a:cubicBezTo>
                <a:cubicBezTo>
                  <a:pt x="772" y="1580"/>
                  <a:pt x="771" y="1585"/>
                  <a:pt x="770" y="1590"/>
                </a:cubicBezTo>
                <a:cubicBezTo>
                  <a:pt x="768" y="1590"/>
                  <a:pt x="766" y="1592"/>
                  <a:pt x="765" y="1594"/>
                </a:cubicBezTo>
                <a:cubicBezTo>
                  <a:pt x="761" y="1593"/>
                  <a:pt x="757" y="1591"/>
                  <a:pt x="752" y="1591"/>
                </a:cubicBezTo>
                <a:close/>
                <a:moveTo>
                  <a:pt x="765" y="1598"/>
                </a:moveTo>
                <a:cubicBezTo>
                  <a:pt x="760" y="1603"/>
                  <a:pt x="754" y="1607"/>
                  <a:pt x="748" y="1611"/>
                </a:cubicBezTo>
                <a:cubicBezTo>
                  <a:pt x="750" y="1606"/>
                  <a:pt x="751" y="1601"/>
                  <a:pt x="752" y="1595"/>
                </a:cubicBezTo>
                <a:cubicBezTo>
                  <a:pt x="755" y="1596"/>
                  <a:pt x="761" y="1597"/>
                  <a:pt x="765" y="1598"/>
                </a:cubicBezTo>
                <a:close/>
                <a:moveTo>
                  <a:pt x="749" y="1629"/>
                </a:moveTo>
                <a:cubicBezTo>
                  <a:pt x="749" y="1628"/>
                  <a:pt x="748" y="1626"/>
                  <a:pt x="747" y="1625"/>
                </a:cubicBezTo>
                <a:cubicBezTo>
                  <a:pt x="748" y="1625"/>
                  <a:pt x="750" y="1624"/>
                  <a:pt x="751" y="1624"/>
                </a:cubicBezTo>
                <a:cubicBezTo>
                  <a:pt x="751" y="1625"/>
                  <a:pt x="751" y="1626"/>
                  <a:pt x="752" y="1627"/>
                </a:cubicBezTo>
                <a:cubicBezTo>
                  <a:pt x="752" y="1628"/>
                  <a:pt x="754" y="1629"/>
                  <a:pt x="756" y="1629"/>
                </a:cubicBezTo>
                <a:cubicBezTo>
                  <a:pt x="758" y="1628"/>
                  <a:pt x="758" y="1626"/>
                  <a:pt x="758" y="1624"/>
                </a:cubicBezTo>
                <a:cubicBezTo>
                  <a:pt x="757" y="1623"/>
                  <a:pt x="757" y="1622"/>
                  <a:pt x="756" y="1621"/>
                </a:cubicBezTo>
                <a:cubicBezTo>
                  <a:pt x="759" y="1620"/>
                  <a:pt x="762" y="1618"/>
                  <a:pt x="764" y="1616"/>
                </a:cubicBezTo>
                <a:cubicBezTo>
                  <a:pt x="764" y="1619"/>
                  <a:pt x="765" y="1621"/>
                  <a:pt x="765" y="1624"/>
                </a:cubicBezTo>
                <a:cubicBezTo>
                  <a:pt x="764" y="1624"/>
                  <a:pt x="763" y="1624"/>
                  <a:pt x="762" y="1625"/>
                </a:cubicBezTo>
                <a:cubicBezTo>
                  <a:pt x="760" y="1625"/>
                  <a:pt x="759" y="1627"/>
                  <a:pt x="759" y="1629"/>
                </a:cubicBezTo>
                <a:cubicBezTo>
                  <a:pt x="760" y="1630"/>
                  <a:pt x="762" y="1631"/>
                  <a:pt x="763" y="1631"/>
                </a:cubicBezTo>
                <a:cubicBezTo>
                  <a:pt x="764" y="1631"/>
                  <a:pt x="765" y="1630"/>
                  <a:pt x="766" y="1630"/>
                </a:cubicBezTo>
                <a:cubicBezTo>
                  <a:pt x="767" y="1631"/>
                  <a:pt x="767" y="1633"/>
                  <a:pt x="767" y="1633"/>
                </a:cubicBezTo>
                <a:cubicBezTo>
                  <a:pt x="766" y="1633"/>
                  <a:pt x="765" y="1633"/>
                  <a:pt x="764" y="1633"/>
                </a:cubicBezTo>
                <a:cubicBezTo>
                  <a:pt x="762" y="1634"/>
                  <a:pt x="761" y="1635"/>
                  <a:pt x="761" y="1637"/>
                </a:cubicBezTo>
                <a:cubicBezTo>
                  <a:pt x="761" y="1640"/>
                  <a:pt x="763" y="1641"/>
                  <a:pt x="765" y="1641"/>
                </a:cubicBezTo>
                <a:cubicBezTo>
                  <a:pt x="766" y="1640"/>
                  <a:pt x="767" y="1640"/>
                  <a:pt x="768" y="1640"/>
                </a:cubicBezTo>
                <a:cubicBezTo>
                  <a:pt x="768" y="1641"/>
                  <a:pt x="769" y="1641"/>
                  <a:pt x="769" y="1642"/>
                </a:cubicBezTo>
                <a:cubicBezTo>
                  <a:pt x="767" y="1642"/>
                  <a:pt x="766" y="1642"/>
                  <a:pt x="765" y="1642"/>
                </a:cubicBezTo>
                <a:cubicBezTo>
                  <a:pt x="761" y="1643"/>
                  <a:pt x="762" y="1649"/>
                  <a:pt x="766" y="1649"/>
                </a:cubicBezTo>
                <a:cubicBezTo>
                  <a:pt x="767" y="1649"/>
                  <a:pt x="769" y="1649"/>
                  <a:pt x="770" y="1648"/>
                </a:cubicBezTo>
                <a:cubicBezTo>
                  <a:pt x="770" y="1649"/>
                  <a:pt x="770" y="1650"/>
                  <a:pt x="770" y="1651"/>
                </a:cubicBezTo>
                <a:cubicBezTo>
                  <a:pt x="770" y="1651"/>
                  <a:pt x="766" y="1651"/>
                  <a:pt x="765" y="1651"/>
                </a:cubicBezTo>
                <a:cubicBezTo>
                  <a:pt x="763" y="1653"/>
                  <a:pt x="763" y="1656"/>
                  <a:pt x="766" y="1657"/>
                </a:cubicBezTo>
                <a:cubicBezTo>
                  <a:pt x="767" y="1658"/>
                  <a:pt x="771" y="1657"/>
                  <a:pt x="772" y="1656"/>
                </a:cubicBezTo>
                <a:cubicBezTo>
                  <a:pt x="772" y="1658"/>
                  <a:pt x="772" y="1659"/>
                  <a:pt x="772" y="1661"/>
                </a:cubicBezTo>
                <a:cubicBezTo>
                  <a:pt x="771" y="1660"/>
                  <a:pt x="770" y="1660"/>
                  <a:pt x="769" y="1661"/>
                </a:cubicBezTo>
                <a:cubicBezTo>
                  <a:pt x="767" y="1661"/>
                  <a:pt x="765" y="1662"/>
                  <a:pt x="765" y="1664"/>
                </a:cubicBezTo>
                <a:cubicBezTo>
                  <a:pt x="765" y="1667"/>
                  <a:pt x="768" y="1668"/>
                  <a:pt x="770" y="1668"/>
                </a:cubicBezTo>
                <a:cubicBezTo>
                  <a:pt x="771" y="1668"/>
                  <a:pt x="772" y="1667"/>
                  <a:pt x="773" y="1667"/>
                </a:cubicBezTo>
                <a:cubicBezTo>
                  <a:pt x="773" y="1668"/>
                  <a:pt x="774" y="1669"/>
                  <a:pt x="774" y="1669"/>
                </a:cubicBezTo>
                <a:cubicBezTo>
                  <a:pt x="772" y="1669"/>
                  <a:pt x="770" y="1669"/>
                  <a:pt x="769" y="1670"/>
                </a:cubicBezTo>
                <a:cubicBezTo>
                  <a:pt x="767" y="1670"/>
                  <a:pt x="766" y="1671"/>
                  <a:pt x="766" y="1673"/>
                </a:cubicBezTo>
                <a:cubicBezTo>
                  <a:pt x="766" y="1675"/>
                  <a:pt x="768" y="1676"/>
                  <a:pt x="770" y="1676"/>
                </a:cubicBezTo>
                <a:cubicBezTo>
                  <a:pt x="771" y="1676"/>
                  <a:pt x="773" y="1676"/>
                  <a:pt x="774" y="1676"/>
                </a:cubicBezTo>
                <a:cubicBezTo>
                  <a:pt x="775" y="1677"/>
                  <a:pt x="775" y="1679"/>
                  <a:pt x="775" y="1680"/>
                </a:cubicBezTo>
                <a:cubicBezTo>
                  <a:pt x="774" y="1680"/>
                  <a:pt x="769" y="1680"/>
                  <a:pt x="769" y="1680"/>
                </a:cubicBezTo>
                <a:cubicBezTo>
                  <a:pt x="767" y="1681"/>
                  <a:pt x="766" y="1684"/>
                  <a:pt x="768" y="1686"/>
                </a:cubicBezTo>
                <a:cubicBezTo>
                  <a:pt x="770" y="1688"/>
                  <a:pt x="773" y="1687"/>
                  <a:pt x="775" y="1686"/>
                </a:cubicBezTo>
                <a:cubicBezTo>
                  <a:pt x="775" y="1688"/>
                  <a:pt x="775" y="1690"/>
                  <a:pt x="775" y="1691"/>
                </a:cubicBezTo>
                <a:cubicBezTo>
                  <a:pt x="774" y="1691"/>
                  <a:pt x="772" y="1691"/>
                  <a:pt x="771" y="1691"/>
                </a:cubicBezTo>
                <a:cubicBezTo>
                  <a:pt x="769" y="1691"/>
                  <a:pt x="767" y="1692"/>
                  <a:pt x="767" y="1694"/>
                </a:cubicBezTo>
                <a:cubicBezTo>
                  <a:pt x="767" y="1696"/>
                  <a:pt x="769" y="1698"/>
                  <a:pt x="771" y="1698"/>
                </a:cubicBezTo>
                <a:cubicBezTo>
                  <a:pt x="772" y="1698"/>
                  <a:pt x="773" y="1698"/>
                  <a:pt x="775" y="1697"/>
                </a:cubicBezTo>
                <a:cubicBezTo>
                  <a:pt x="775" y="1699"/>
                  <a:pt x="774" y="1700"/>
                  <a:pt x="774" y="1702"/>
                </a:cubicBezTo>
                <a:cubicBezTo>
                  <a:pt x="772" y="1700"/>
                  <a:pt x="770" y="1700"/>
                  <a:pt x="769" y="1700"/>
                </a:cubicBezTo>
                <a:cubicBezTo>
                  <a:pt x="767" y="1700"/>
                  <a:pt x="765" y="1702"/>
                  <a:pt x="765" y="1704"/>
                </a:cubicBezTo>
                <a:cubicBezTo>
                  <a:pt x="765" y="1706"/>
                  <a:pt x="767" y="1707"/>
                  <a:pt x="769" y="1707"/>
                </a:cubicBezTo>
                <a:cubicBezTo>
                  <a:pt x="770" y="1707"/>
                  <a:pt x="771" y="1707"/>
                  <a:pt x="773" y="1707"/>
                </a:cubicBezTo>
                <a:cubicBezTo>
                  <a:pt x="773" y="1709"/>
                  <a:pt x="772" y="1710"/>
                  <a:pt x="772" y="1712"/>
                </a:cubicBezTo>
                <a:cubicBezTo>
                  <a:pt x="770" y="1711"/>
                  <a:pt x="769" y="1710"/>
                  <a:pt x="767" y="1710"/>
                </a:cubicBezTo>
                <a:cubicBezTo>
                  <a:pt x="766" y="1709"/>
                  <a:pt x="764" y="1710"/>
                  <a:pt x="763" y="1711"/>
                </a:cubicBezTo>
                <a:cubicBezTo>
                  <a:pt x="762" y="1713"/>
                  <a:pt x="763" y="1715"/>
                  <a:pt x="764" y="1716"/>
                </a:cubicBezTo>
                <a:cubicBezTo>
                  <a:pt x="766" y="1717"/>
                  <a:pt x="767" y="1717"/>
                  <a:pt x="769" y="1717"/>
                </a:cubicBezTo>
                <a:cubicBezTo>
                  <a:pt x="768" y="1719"/>
                  <a:pt x="768" y="1720"/>
                  <a:pt x="767" y="1722"/>
                </a:cubicBezTo>
                <a:cubicBezTo>
                  <a:pt x="766" y="1721"/>
                  <a:pt x="763" y="1719"/>
                  <a:pt x="762" y="1718"/>
                </a:cubicBezTo>
                <a:cubicBezTo>
                  <a:pt x="760" y="1718"/>
                  <a:pt x="758" y="1720"/>
                  <a:pt x="758" y="1722"/>
                </a:cubicBezTo>
                <a:cubicBezTo>
                  <a:pt x="759" y="1724"/>
                  <a:pt x="761" y="1726"/>
                  <a:pt x="764" y="1726"/>
                </a:cubicBezTo>
                <a:cubicBezTo>
                  <a:pt x="763" y="1728"/>
                  <a:pt x="762" y="1729"/>
                  <a:pt x="761" y="1730"/>
                </a:cubicBezTo>
                <a:cubicBezTo>
                  <a:pt x="761" y="1730"/>
                  <a:pt x="759" y="1727"/>
                  <a:pt x="758" y="1726"/>
                </a:cubicBezTo>
                <a:cubicBezTo>
                  <a:pt x="755" y="1724"/>
                  <a:pt x="750" y="1727"/>
                  <a:pt x="752" y="1731"/>
                </a:cubicBezTo>
                <a:cubicBezTo>
                  <a:pt x="753" y="1732"/>
                  <a:pt x="756" y="1734"/>
                  <a:pt x="756" y="1735"/>
                </a:cubicBezTo>
                <a:cubicBezTo>
                  <a:pt x="755" y="1735"/>
                  <a:pt x="753" y="1737"/>
                  <a:pt x="753" y="1737"/>
                </a:cubicBezTo>
                <a:cubicBezTo>
                  <a:pt x="753" y="1737"/>
                  <a:pt x="751" y="1734"/>
                  <a:pt x="750" y="1733"/>
                </a:cubicBezTo>
                <a:cubicBezTo>
                  <a:pt x="749" y="1732"/>
                  <a:pt x="747" y="1732"/>
                  <a:pt x="746" y="1733"/>
                </a:cubicBezTo>
                <a:cubicBezTo>
                  <a:pt x="744" y="1733"/>
                  <a:pt x="744" y="1735"/>
                  <a:pt x="744" y="1737"/>
                </a:cubicBezTo>
                <a:cubicBezTo>
                  <a:pt x="744" y="1738"/>
                  <a:pt x="747" y="1741"/>
                  <a:pt x="747" y="1741"/>
                </a:cubicBezTo>
                <a:cubicBezTo>
                  <a:pt x="746" y="1742"/>
                  <a:pt x="745" y="1742"/>
                  <a:pt x="743" y="1743"/>
                </a:cubicBezTo>
                <a:cubicBezTo>
                  <a:pt x="743" y="1742"/>
                  <a:pt x="739" y="1738"/>
                  <a:pt x="737" y="1739"/>
                </a:cubicBezTo>
                <a:cubicBezTo>
                  <a:pt x="735" y="1740"/>
                  <a:pt x="737" y="1746"/>
                  <a:pt x="737" y="1746"/>
                </a:cubicBezTo>
                <a:cubicBezTo>
                  <a:pt x="734" y="1747"/>
                  <a:pt x="730" y="1749"/>
                  <a:pt x="727" y="1751"/>
                </a:cubicBezTo>
                <a:cubicBezTo>
                  <a:pt x="734" y="1740"/>
                  <a:pt x="737" y="1726"/>
                  <a:pt x="738" y="1714"/>
                </a:cubicBezTo>
                <a:cubicBezTo>
                  <a:pt x="739" y="1698"/>
                  <a:pt x="736" y="1662"/>
                  <a:pt x="735" y="1662"/>
                </a:cubicBezTo>
                <a:cubicBezTo>
                  <a:pt x="714" y="1662"/>
                  <a:pt x="688" y="1674"/>
                  <a:pt x="676" y="1688"/>
                </a:cubicBezTo>
                <a:cubicBezTo>
                  <a:pt x="676" y="1686"/>
                  <a:pt x="675" y="1684"/>
                  <a:pt x="675" y="1683"/>
                </a:cubicBezTo>
                <a:cubicBezTo>
                  <a:pt x="675" y="1683"/>
                  <a:pt x="676" y="1683"/>
                  <a:pt x="676" y="1683"/>
                </a:cubicBezTo>
                <a:cubicBezTo>
                  <a:pt x="678" y="1683"/>
                  <a:pt x="681" y="1682"/>
                  <a:pt x="681" y="1680"/>
                </a:cubicBezTo>
                <a:cubicBezTo>
                  <a:pt x="680" y="1676"/>
                  <a:pt x="677" y="1675"/>
                  <a:pt x="674" y="1675"/>
                </a:cubicBezTo>
                <a:cubicBezTo>
                  <a:pt x="674" y="1674"/>
                  <a:pt x="675" y="1673"/>
                  <a:pt x="675" y="1672"/>
                </a:cubicBezTo>
                <a:cubicBezTo>
                  <a:pt x="678" y="1673"/>
                  <a:pt x="680" y="1674"/>
                  <a:pt x="683" y="1673"/>
                </a:cubicBezTo>
                <a:cubicBezTo>
                  <a:pt x="685" y="1673"/>
                  <a:pt x="686" y="1671"/>
                  <a:pt x="685" y="1669"/>
                </a:cubicBezTo>
                <a:cubicBezTo>
                  <a:pt x="684" y="1667"/>
                  <a:pt x="682" y="1666"/>
                  <a:pt x="679" y="1665"/>
                </a:cubicBezTo>
                <a:cubicBezTo>
                  <a:pt x="680" y="1664"/>
                  <a:pt x="681" y="1664"/>
                  <a:pt x="681" y="1663"/>
                </a:cubicBezTo>
                <a:cubicBezTo>
                  <a:pt x="684" y="1664"/>
                  <a:pt x="686" y="1666"/>
                  <a:pt x="689" y="1665"/>
                </a:cubicBezTo>
                <a:cubicBezTo>
                  <a:pt x="691" y="1664"/>
                  <a:pt x="692" y="1661"/>
                  <a:pt x="690" y="1660"/>
                </a:cubicBezTo>
                <a:cubicBezTo>
                  <a:pt x="689" y="1659"/>
                  <a:pt x="688" y="1658"/>
                  <a:pt x="686" y="1657"/>
                </a:cubicBezTo>
                <a:cubicBezTo>
                  <a:pt x="687" y="1656"/>
                  <a:pt x="688" y="1655"/>
                  <a:pt x="689" y="1654"/>
                </a:cubicBezTo>
                <a:cubicBezTo>
                  <a:pt x="690" y="1655"/>
                  <a:pt x="694" y="1658"/>
                  <a:pt x="695" y="1658"/>
                </a:cubicBezTo>
                <a:cubicBezTo>
                  <a:pt x="695" y="1658"/>
                  <a:pt x="701" y="1658"/>
                  <a:pt x="697" y="1653"/>
                </a:cubicBezTo>
                <a:cubicBezTo>
                  <a:pt x="696" y="1651"/>
                  <a:pt x="696" y="1650"/>
                  <a:pt x="695" y="1649"/>
                </a:cubicBezTo>
                <a:cubicBezTo>
                  <a:pt x="695" y="1648"/>
                  <a:pt x="696" y="1648"/>
                  <a:pt x="697" y="1647"/>
                </a:cubicBezTo>
                <a:cubicBezTo>
                  <a:pt x="698" y="1648"/>
                  <a:pt x="702" y="1652"/>
                  <a:pt x="703" y="1652"/>
                </a:cubicBezTo>
                <a:cubicBezTo>
                  <a:pt x="704" y="1653"/>
                  <a:pt x="705" y="1652"/>
                  <a:pt x="706" y="1651"/>
                </a:cubicBezTo>
                <a:cubicBezTo>
                  <a:pt x="707" y="1649"/>
                  <a:pt x="704" y="1644"/>
                  <a:pt x="703" y="1643"/>
                </a:cubicBezTo>
                <a:cubicBezTo>
                  <a:pt x="704" y="1642"/>
                  <a:pt x="705" y="1642"/>
                  <a:pt x="706" y="1641"/>
                </a:cubicBezTo>
                <a:cubicBezTo>
                  <a:pt x="707" y="1643"/>
                  <a:pt x="708" y="1645"/>
                  <a:pt x="710" y="1647"/>
                </a:cubicBezTo>
                <a:cubicBezTo>
                  <a:pt x="711" y="1648"/>
                  <a:pt x="713" y="1647"/>
                  <a:pt x="714" y="1645"/>
                </a:cubicBezTo>
                <a:cubicBezTo>
                  <a:pt x="715" y="1643"/>
                  <a:pt x="713" y="1638"/>
                  <a:pt x="713" y="1638"/>
                </a:cubicBezTo>
                <a:cubicBezTo>
                  <a:pt x="713" y="1637"/>
                  <a:pt x="714" y="1637"/>
                  <a:pt x="715" y="1637"/>
                </a:cubicBezTo>
                <a:cubicBezTo>
                  <a:pt x="715" y="1638"/>
                  <a:pt x="716" y="1639"/>
                  <a:pt x="717" y="1641"/>
                </a:cubicBezTo>
                <a:cubicBezTo>
                  <a:pt x="718" y="1642"/>
                  <a:pt x="720" y="1643"/>
                  <a:pt x="722" y="1642"/>
                </a:cubicBezTo>
                <a:cubicBezTo>
                  <a:pt x="723" y="1641"/>
                  <a:pt x="724" y="1639"/>
                  <a:pt x="723" y="1637"/>
                </a:cubicBezTo>
                <a:cubicBezTo>
                  <a:pt x="722" y="1636"/>
                  <a:pt x="721" y="1634"/>
                  <a:pt x="721" y="1634"/>
                </a:cubicBezTo>
                <a:cubicBezTo>
                  <a:pt x="721" y="1634"/>
                  <a:pt x="721" y="1634"/>
                  <a:pt x="721" y="1634"/>
                </a:cubicBezTo>
                <a:cubicBezTo>
                  <a:pt x="722" y="1634"/>
                  <a:pt x="723" y="1633"/>
                  <a:pt x="724" y="1633"/>
                </a:cubicBezTo>
                <a:cubicBezTo>
                  <a:pt x="724" y="1635"/>
                  <a:pt x="725" y="1637"/>
                  <a:pt x="726" y="1638"/>
                </a:cubicBezTo>
                <a:cubicBezTo>
                  <a:pt x="727" y="1640"/>
                  <a:pt x="729" y="1640"/>
                  <a:pt x="731" y="1639"/>
                </a:cubicBezTo>
                <a:cubicBezTo>
                  <a:pt x="733" y="1638"/>
                  <a:pt x="733" y="1636"/>
                  <a:pt x="732" y="1634"/>
                </a:cubicBezTo>
                <a:cubicBezTo>
                  <a:pt x="732" y="1633"/>
                  <a:pt x="731" y="1632"/>
                  <a:pt x="730" y="1631"/>
                </a:cubicBezTo>
                <a:cubicBezTo>
                  <a:pt x="731" y="1631"/>
                  <a:pt x="732" y="1630"/>
                  <a:pt x="733" y="1630"/>
                </a:cubicBezTo>
                <a:cubicBezTo>
                  <a:pt x="733" y="1632"/>
                  <a:pt x="734" y="1634"/>
                  <a:pt x="735" y="1636"/>
                </a:cubicBezTo>
                <a:cubicBezTo>
                  <a:pt x="737" y="1640"/>
                  <a:pt x="743" y="1637"/>
                  <a:pt x="741" y="1633"/>
                </a:cubicBezTo>
                <a:cubicBezTo>
                  <a:pt x="741" y="1632"/>
                  <a:pt x="739" y="1629"/>
                  <a:pt x="739" y="1628"/>
                </a:cubicBezTo>
                <a:cubicBezTo>
                  <a:pt x="739" y="1628"/>
                  <a:pt x="740" y="1628"/>
                  <a:pt x="741" y="1627"/>
                </a:cubicBezTo>
                <a:cubicBezTo>
                  <a:pt x="741" y="1629"/>
                  <a:pt x="742" y="1631"/>
                  <a:pt x="743" y="1632"/>
                </a:cubicBezTo>
                <a:cubicBezTo>
                  <a:pt x="745" y="1636"/>
                  <a:pt x="751" y="1633"/>
                  <a:pt x="749" y="1629"/>
                </a:cubicBezTo>
                <a:close/>
                <a:moveTo>
                  <a:pt x="726" y="1606"/>
                </a:moveTo>
                <a:cubicBezTo>
                  <a:pt x="726" y="1599"/>
                  <a:pt x="720" y="1579"/>
                  <a:pt x="720" y="1579"/>
                </a:cubicBezTo>
                <a:cubicBezTo>
                  <a:pt x="717" y="1578"/>
                  <a:pt x="712" y="1580"/>
                  <a:pt x="710" y="1581"/>
                </a:cubicBezTo>
                <a:cubicBezTo>
                  <a:pt x="708" y="1582"/>
                  <a:pt x="706" y="1583"/>
                  <a:pt x="705" y="1585"/>
                </a:cubicBezTo>
                <a:cubicBezTo>
                  <a:pt x="705" y="1584"/>
                  <a:pt x="704" y="1583"/>
                  <a:pt x="704" y="1582"/>
                </a:cubicBezTo>
                <a:cubicBezTo>
                  <a:pt x="706" y="1580"/>
                  <a:pt x="708" y="1578"/>
                  <a:pt x="710" y="1577"/>
                </a:cubicBezTo>
                <a:cubicBezTo>
                  <a:pt x="713" y="1575"/>
                  <a:pt x="718" y="1575"/>
                  <a:pt x="721" y="1574"/>
                </a:cubicBezTo>
                <a:cubicBezTo>
                  <a:pt x="721" y="1574"/>
                  <a:pt x="724" y="1583"/>
                  <a:pt x="725" y="1589"/>
                </a:cubicBezTo>
                <a:cubicBezTo>
                  <a:pt x="728" y="1600"/>
                  <a:pt x="728" y="1609"/>
                  <a:pt x="728" y="1619"/>
                </a:cubicBezTo>
                <a:cubicBezTo>
                  <a:pt x="727" y="1619"/>
                  <a:pt x="727" y="1619"/>
                  <a:pt x="726" y="1620"/>
                </a:cubicBezTo>
                <a:cubicBezTo>
                  <a:pt x="727" y="1615"/>
                  <a:pt x="726" y="1609"/>
                  <a:pt x="726" y="1606"/>
                </a:cubicBezTo>
                <a:close/>
                <a:moveTo>
                  <a:pt x="717" y="1585"/>
                </a:moveTo>
                <a:cubicBezTo>
                  <a:pt x="718" y="1586"/>
                  <a:pt x="718" y="1588"/>
                  <a:pt x="719" y="1591"/>
                </a:cubicBezTo>
                <a:cubicBezTo>
                  <a:pt x="710" y="1612"/>
                  <a:pt x="710" y="1612"/>
                  <a:pt x="710" y="1612"/>
                </a:cubicBezTo>
                <a:cubicBezTo>
                  <a:pt x="710" y="1609"/>
                  <a:pt x="710" y="1607"/>
                  <a:pt x="709" y="1604"/>
                </a:cubicBezTo>
                <a:lnTo>
                  <a:pt x="717" y="1585"/>
                </a:lnTo>
                <a:close/>
                <a:moveTo>
                  <a:pt x="709" y="1599"/>
                </a:moveTo>
                <a:cubicBezTo>
                  <a:pt x="708" y="1597"/>
                  <a:pt x="708" y="1596"/>
                  <a:pt x="708" y="1594"/>
                </a:cubicBezTo>
                <a:cubicBezTo>
                  <a:pt x="707" y="1593"/>
                  <a:pt x="707" y="1591"/>
                  <a:pt x="707" y="1590"/>
                </a:cubicBezTo>
                <a:cubicBezTo>
                  <a:pt x="708" y="1589"/>
                  <a:pt x="712" y="1587"/>
                  <a:pt x="714" y="1585"/>
                </a:cubicBezTo>
                <a:lnTo>
                  <a:pt x="709" y="1599"/>
                </a:lnTo>
                <a:close/>
                <a:moveTo>
                  <a:pt x="720" y="1596"/>
                </a:moveTo>
                <a:cubicBezTo>
                  <a:pt x="720" y="1598"/>
                  <a:pt x="721" y="1602"/>
                  <a:pt x="721" y="1605"/>
                </a:cubicBezTo>
                <a:cubicBezTo>
                  <a:pt x="713" y="1624"/>
                  <a:pt x="713" y="1624"/>
                  <a:pt x="713" y="1624"/>
                </a:cubicBezTo>
                <a:cubicBezTo>
                  <a:pt x="712" y="1625"/>
                  <a:pt x="712" y="1625"/>
                  <a:pt x="711" y="1625"/>
                </a:cubicBezTo>
                <a:cubicBezTo>
                  <a:pt x="711" y="1623"/>
                  <a:pt x="711" y="1621"/>
                  <a:pt x="711" y="1618"/>
                </a:cubicBezTo>
                <a:lnTo>
                  <a:pt x="720" y="1596"/>
                </a:lnTo>
                <a:close/>
                <a:moveTo>
                  <a:pt x="722" y="1611"/>
                </a:moveTo>
                <a:cubicBezTo>
                  <a:pt x="722" y="1615"/>
                  <a:pt x="722" y="1618"/>
                  <a:pt x="721" y="1621"/>
                </a:cubicBezTo>
                <a:cubicBezTo>
                  <a:pt x="719" y="1622"/>
                  <a:pt x="718" y="1623"/>
                  <a:pt x="717" y="1623"/>
                </a:cubicBezTo>
                <a:lnTo>
                  <a:pt x="722" y="1611"/>
                </a:lnTo>
                <a:close/>
                <a:moveTo>
                  <a:pt x="743" y="1545"/>
                </a:moveTo>
                <a:cubicBezTo>
                  <a:pt x="741" y="1539"/>
                  <a:pt x="739" y="1535"/>
                  <a:pt x="738" y="1531"/>
                </a:cubicBezTo>
                <a:cubicBezTo>
                  <a:pt x="739" y="1530"/>
                  <a:pt x="740" y="1529"/>
                  <a:pt x="741" y="1527"/>
                </a:cubicBezTo>
                <a:cubicBezTo>
                  <a:pt x="741" y="1527"/>
                  <a:pt x="741" y="1527"/>
                  <a:pt x="741" y="1527"/>
                </a:cubicBezTo>
                <a:cubicBezTo>
                  <a:pt x="742" y="1529"/>
                  <a:pt x="743" y="1530"/>
                  <a:pt x="744" y="1531"/>
                </a:cubicBezTo>
                <a:cubicBezTo>
                  <a:pt x="745" y="1535"/>
                  <a:pt x="745" y="1539"/>
                  <a:pt x="745" y="1543"/>
                </a:cubicBezTo>
                <a:cubicBezTo>
                  <a:pt x="744" y="1544"/>
                  <a:pt x="744" y="1544"/>
                  <a:pt x="743" y="1545"/>
                </a:cubicBezTo>
                <a:close/>
                <a:moveTo>
                  <a:pt x="677" y="1448"/>
                </a:moveTo>
                <a:cubicBezTo>
                  <a:pt x="680" y="1448"/>
                  <a:pt x="686" y="1447"/>
                  <a:pt x="691" y="1445"/>
                </a:cubicBezTo>
                <a:cubicBezTo>
                  <a:pt x="692" y="1446"/>
                  <a:pt x="694" y="1447"/>
                  <a:pt x="696" y="1447"/>
                </a:cubicBezTo>
                <a:cubicBezTo>
                  <a:pt x="697" y="1447"/>
                  <a:pt x="697" y="1447"/>
                  <a:pt x="698" y="1447"/>
                </a:cubicBezTo>
                <a:cubicBezTo>
                  <a:pt x="700" y="1450"/>
                  <a:pt x="702" y="1453"/>
                  <a:pt x="704" y="1457"/>
                </a:cubicBezTo>
                <a:cubicBezTo>
                  <a:pt x="703" y="1458"/>
                  <a:pt x="702" y="1459"/>
                  <a:pt x="702" y="1461"/>
                </a:cubicBezTo>
                <a:cubicBezTo>
                  <a:pt x="702" y="1462"/>
                  <a:pt x="702" y="1462"/>
                  <a:pt x="702" y="1463"/>
                </a:cubicBezTo>
                <a:cubicBezTo>
                  <a:pt x="700" y="1464"/>
                  <a:pt x="697" y="1466"/>
                  <a:pt x="695" y="1468"/>
                </a:cubicBezTo>
                <a:cubicBezTo>
                  <a:pt x="694" y="1466"/>
                  <a:pt x="692" y="1465"/>
                  <a:pt x="690" y="1465"/>
                </a:cubicBezTo>
                <a:cubicBezTo>
                  <a:pt x="689" y="1465"/>
                  <a:pt x="687" y="1466"/>
                  <a:pt x="686" y="1466"/>
                </a:cubicBezTo>
                <a:cubicBezTo>
                  <a:pt x="683" y="1464"/>
                  <a:pt x="679" y="1461"/>
                  <a:pt x="677" y="1459"/>
                </a:cubicBezTo>
                <a:cubicBezTo>
                  <a:pt x="677" y="1455"/>
                  <a:pt x="677" y="1452"/>
                  <a:pt x="677" y="1448"/>
                </a:cubicBezTo>
                <a:close/>
                <a:moveTo>
                  <a:pt x="702" y="1441"/>
                </a:moveTo>
                <a:cubicBezTo>
                  <a:pt x="705" y="1440"/>
                  <a:pt x="708" y="1438"/>
                  <a:pt x="711" y="1436"/>
                </a:cubicBezTo>
                <a:cubicBezTo>
                  <a:pt x="712" y="1436"/>
                  <a:pt x="712" y="1437"/>
                  <a:pt x="713" y="1437"/>
                </a:cubicBezTo>
                <a:cubicBezTo>
                  <a:pt x="715" y="1437"/>
                  <a:pt x="717" y="1436"/>
                  <a:pt x="718" y="1434"/>
                </a:cubicBezTo>
                <a:cubicBezTo>
                  <a:pt x="721" y="1436"/>
                  <a:pt x="727" y="1439"/>
                  <a:pt x="730" y="1441"/>
                </a:cubicBezTo>
                <a:cubicBezTo>
                  <a:pt x="730" y="1441"/>
                  <a:pt x="730" y="1442"/>
                  <a:pt x="730" y="1442"/>
                </a:cubicBezTo>
                <a:cubicBezTo>
                  <a:pt x="730" y="1443"/>
                  <a:pt x="730" y="1444"/>
                  <a:pt x="731" y="1444"/>
                </a:cubicBezTo>
                <a:cubicBezTo>
                  <a:pt x="724" y="1448"/>
                  <a:pt x="717" y="1452"/>
                  <a:pt x="711" y="1456"/>
                </a:cubicBezTo>
                <a:cubicBezTo>
                  <a:pt x="710" y="1456"/>
                  <a:pt x="709" y="1455"/>
                  <a:pt x="708" y="1455"/>
                </a:cubicBezTo>
                <a:cubicBezTo>
                  <a:pt x="708" y="1455"/>
                  <a:pt x="708" y="1455"/>
                  <a:pt x="708" y="1455"/>
                </a:cubicBezTo>
                <a:cubicBezTo>
                  <a:pt x="705" y="1452"/>
                  <a:pt x="703" y="1448"/>
                  <a:pt x="701" y="1444"/>
                </a:cubicBezTo>
                <a:cubicBezTo>
                  <a:pt x="701" y="1444"/>
                  <a:pt x="702" y="1442"/>
                  <a:pt x="702" y="1441"/>
                </a:cubicBezTo>
                <a:cubicBezTo>
                  <a:pt x="702" y="1441"/>
                  <a:pt x="702" y="1441"/>
                  <a:pt x="702" y="1441"/>
                </a:cubicBezTo>
                <a:close/>
                <a:moveTo>
                  <a:pt x="740" y="1386"/>
                </a:moveTo>
                <a:cubicBezTo>
                  <a:pt x="743" y="1385"/>
                  <a:pt x="746" y="1384"/>
                  <a:pt x="749" y="1383"/>
                </a:cubicBezTo>
                <a:cubicBezTo>
                  <a:pt x="750" y="1384"/>
                  <a:pt x="752" y="1385"/>
                  <a:pt x="754" y="1385"/>
                </a:cubicBezTo>
                <a:cubicBezTo>
                  <a:pt x="754" y="1387"/>
                  <a:pt x="754" y="1391"/>
                  <a:pt x="754" y="1393"/>
                </a:cubicBezTo>
                <a:cubicBezTo>
                  <a:pt x="752" y="1394"/>
                  <a:pt x="750" y="1396"/>
                  <a:pt x="750" y="1399"/>
                </a:cubicBezTo>
                <a:cubicBezTo>
                  <a:pt x="750" y="1400"/>
                  <a:pt x="750" y="1400"/>
                  <a:pt x="750" y="1401"/>
                </a:cubicBezTo>
                <a:cubicBezTo>
                  <a:pt x="749" y="1402"/>
                  <a:pt x="747" y="1403"/>
                  <a:pt x="745" y="1403"/>
                </a:cubicBezTo>
                <a:cubicBezTo>
                  <a:pt x="744" y="1402"/>
                  <a:pt x="743" y="1402"/>
                  <a:pt x="742" y="1401"/>
                </a:cubicBezTo>
                <a:cubicBezTo>
                  <a:pt x="741" y="1398"/>
                  <a:pt x="739" y="1393"/>
                  <a:pt x="738" y="1390"/>
                </a:cubicBezTo>
                <a:cubicBezTo>
                  <a:pt x="739" y="1389"/>
                  <a:pt x="740" y="1387"/>
                  <a:pt x="740" y="1386"/>
                </a:cubicBezTo>
                <a:cubicBezTo>
                  <a:pt x="740" y="1386"/>
                  <a:pt x="740" y="1386"/>
                  <a:pt x="740" y="1386"/>
                </a:cubicBezTo>
                <a:close/>
                <a:moveTo>
                  <a:pt x="743" y="1412"/>
                </a:moveTo>
                <a:cubicBezTo>
                  <a:pt x="745" y="1416"/>
                  <a:pt x="749" y="1422"/>
                  <a:pt x="751" y="1427"/>
                </a:cubicBezTo>
                <a:cubicBezTo>
                  <a:pt x="750" y="1428"/>
                  <a:pt x="750" y="1429"/>
                  <a:pt x="750" y="1431"/>
                </a:cubicBezTo>
                <a:cubicBezTo>
                  <a:pt x="750" y="1431"/>
                  <a:pt x="750" y="1432"/>
                  <a:pt x="750" y="1433"/>
                </a:cubicBezTo>
                <a:cubicBezTo>
                  <a:pt x="747" y="1434"/>
                  <a:pt x="744" y="1437"/>
                  <a:pt x="741" y="1439"/>
                </a:cubicBezTo>
                <a:cubicBezTo>
                  <a:pt x="740" y="1438"/>
                  <a:pt x="739" y="1437"/>
                  <a:pt x="738" y="1436"/>
                </a:cubicBezTo>
                <a:cubicBezTo>
                  <a:pt x="739" y="1429"/>
                  <a:pt x="740" y="1419"/>
                  <a:pt x="741" y="1413"/>
                </a:cubicBezTo>
                <a:cubicBezTo>
                  <a:pt x="742" y="1413"/>
                  <a:pt x="742" y="1413"/>
                  <a:pt x="743" y="1412"/>
                </a:cubicBezTo>
                <a:close/>
                <a:moveTo>
                  <a:pt x="737" y="1467"/>
                </a:moveTo>
                <a:cubicBezTo>
                  <a:pt x="731" y="1471"/>
                  <a:pt x="724" y="1477"/>
                  <a:pt x="719" y="1481"/>
                </a:cubicBezTo>
                <a:cubicBezTo>
                  <a:pt x="718" y="1480"/>
                  <a:pt x="717" y="1480"/>
                  <a:pt x="716" y="1479"/>
                </a:cubicBezTo>
                <a:cubicBezTo>
                  <a:pt x="715" y="1475"/>
                  <a:pt x="713" y="1470"/>
                  <a:pt x="712" y="1466"/>
                </a:cubicBezTo>
                <a:cubicBezTo>
                  <a:pt x="713" y="1465"/>
                  <a:pt x="714" y="1463"/>
                  <a:pt x="714" y="1461"/>
                </a:cubicBezTo>
                <a:cubicBezTo>
                  <a:pt x="714" y="1460"/>
                  <a:pt x="714" y="1460"/>
                  <a:pt x="714" y="1459"/>
                </a:cubicBezTo>
                <a:cubicBezTo>
                  <a:pt x="720" y="1455"/>
                  <a:pt x="727" y="1452"/>
                  <a:pt x="733" y="1447"/>
                </a:cubicBezTo>
                <a:cubicBezTo>
                  <a:pt x="734" y="1448"/>
                  <a:pt x="735" y="1448"/>
                  <a:pt x="736" y="1448"/>
                </a:cubicBezTo>
                <a:cubicBezTo>
                  <a:pt x="737" y="1448"/>
                  <a:pt x="737" y="1448"/>
                  <a:pt x="737" y="1448"/>
                </a:cubicBezTo>
                <a:cubicBezTo>
                  <a:pt x="738" y="1451"/>
                  <a:pt x="739" y="1456"/>
                  <a:pt x="740" y="1459"/>
                </a:cubicBezTo>
                <a:cubicBezTo>
                  <a:pt x="738" y="1460"/>
                  <a:pt x="736" y="1462"/>
                  <a:pt x="736" y="1465"/>
                </a:cubicBezTo>
                <a:cubicBezTo>
                  <a:pt x="736" y="1466"/>
                  <a:pt x="736" y="1466"/>
                  <a:pt x="737" y="1467"/>
                </a:cubicBezTo>
                <a:close/>
                <a:moveTo>
                  <a:pt x="715" y="1521"/>
                </a:moveTo>
                <a:cubicBezTo>
                  <a:pt x="719" y="1518"/>
                  <a:pt x="724" y="1514"/>
                  <a:pt x="728" y="1511"/>
                </a:cubicBezTo>
                <a:cubicBezTo>
                  <a:pt x="728" y="1512"/>
                  <a:pt x="729" y="1512"/>
                  <a:pt x="729" y="1512"/>
                </a:cubicBezTo>
                <a:cubicBezTo>
                  <a:pt x="728" y="1514"/>
                  <a:pt x="727" y="1516"/>
                  <a:pt x="726" y="1518"/>
                </a:cubicBezTo>
                <a:cubicBezTo>
                  <a:pt x="723" y="1520"/>
                  <a:pt x="721" y="1522"/>
                  <a:pt x="717" y="1524"/>
                </a:cubicBezTo>
                <a:cubicBezTo>
                  <a:pt x="717" y="1525"/>
                  <a:pt x="716" y="1525"/>
                  <a:pt x="715" y="1526"/>
                </a:cubicBezTo>
                <a:cubicBezTo>
                  <a:pt x="715" y="1525"/>
                  <a:pt x="716" y="1524"/>
                  <a:pt x="716" y="1523"/>
                </a:cubicBezTo>
                <a:cubicBezTo>
                  <a:pt x="716" y="1522"/>
                  <a:pt x="716" y="1521"/>
                  <a:pt x="715" y="1521"/>
                </a:cubicBezTo>
                <a:close/>
                <a:moveTo>
                  <a:pt x="726" y="1509"/>
                </a:moveTo>
                <a:cubicBezTo>
                  <a:pt x="722" y="1512"/>
                  <a:pt x="717" y="1516"/>
                  <a:pt x="713" y="1518"/>
                </a:cubicBezTo>
                <a:cubicBezTo>
                  <a:pt x="712" y="1518"/>
                  <a:pt x="711" y="1517"/>
                  <a:pt x="710" y="1517"/>
                </a:cubicBezTo>
                <a:cubicBezTo>
                  <a:pt x="710" y="1517"/>
                  <a:pt x="709" y="1517"/>
                  <a:pt x="709" y="1517"/>
                </a:cubicBezTo>
                <a:cubicBezTo>
                  <a:pt x="707" y="1512"/>
                  <a:pt x="703" y="1503"/>
                  <a:pt x="702" y="1498"/>
                </a:cubicBezTo>
                <a:cubicBezTo>
                  <a:pt x="703" y="1497"/>
                  <a:pt x="703" y="1495"/>
                  <a:pt x="703" y="1494"/>
                </a:cubicBezTo>
                <a:cubicBezTo>
                  <a:pt x="703" y="1493"/>
                  <a:pt x="703" y="1493"/>
                  <a:pt x="703" y="1492"/>
                </a:cubicBezTo>
                <a:cubicBezTo>
                  <a:pt x="705" y="1492"/>
                  <a:pt x="708" y="1490"/>
                  <a:pt x="711" y="1489"/>
                </a:cubicBezTo>
                <a:cubicBezTo>
                  <a:pt x="712" y="1491"/>
                  <a:pt x="713" y="1491"/>
                  <a:pt x="715" y="1491"/>
                </a:cubicBezTo>
                <a:cubicBezTo>
                  <a:pt x="716" y="1491"/>
                  <a:pt x="716" y="1491"/>
                  <a:pt x="717" y="1491"/>
                </a:cubicBezTo>
                <a:cubicBezTo>
                  <a:pt x="720" y="1494"/>
                  <a:pt x="724" y="1499"/>
                  <a:pt x="727" y="1502"/>
                </a:cubicBezTo>
                <a:cubicBezTo>
                  <a:pt x="726" y="1503"/>
                  <a:pt x="725" y="1505"/>
                  <a:pt x="725" y="1507"/>
                </a:cubicBezTo>
                <a:cubicBezTo>
                  <a:pt x="725" y="1508"/>
                  <a:pt x="725" y="1508"/>
                  <a:pt x="726" y="1509"/>
                </a:cubicBezTo>
                <a:close/>
                <a:moveTo>
                  <a:pt x="696" y="1522"/>
                </a:moveTo>
                <a:cubicBezTo>
                  <a:pt x="698" y="1522"/>
                  <a:pt x="701" y="1523"/>
                  <a:pt x="704" y="1523"/>
                </a:cubicBezTo>
                <a:cubicBezTo>
                  <a:pt x="704" y="1523"/>
                  <a:pt x="704" y="1523"/>
                  <a:pt x="704" y="1523"/>
                </a:cubicBezTo>
                <a:cubicBezTo>
                  <a:pt x="704" y="1526"/>
                  <a:pt x="706" y="1529"/>
                  <a:pt x="709" y="1529"/>
                </a:cubicBezTo>
                <a:cubicBezTo>
                  <a:pt x="703" y="1533"/>
                  <a:pt x="696" y="1537"/>
                  <a:pt x="694" y="1540"/>
                </a:cubicBezTo>
                <a:cubicBezTo>
                  <a:pt x="696" y="1534"/>
                  <a:pt x="696" y="1528"/>
                  <a:pt x="696" y="1522"/>
                </a:cubicBezTo>
                <a:close/>
                <a:moveTo>
                  <a:pt x="735" y="1436"/>
                </a:moveTo>
                <a:cubicBezTo>
                  <a:pt x="734" y="1437"/>
                  <a:pt x="733" y="1437"/>
                  <a:pt x="733" y="1437"/>
                </a:cubicBezTo>
                <a:cubicBezTo>
                  <a:pt x="729" y="1435"/>
                  <a:pt x="723" y="1433"/>
                  <a:pt x="719" y="1431"/>
                </a:cubicBezTo>
                <a:cubicBezTo>
                  <a:pt x="719" y="1431"/>
                  <a:pt x="719" y="1431"/>
                  <a:pt x="719" y="1431"/>
                </a:cubicBezTo>
                <a:cubicBezTo>
                  <a:pt x="719" y="1428"/>
                  <a:pt x="717" y="1426"/>
                  <a:pt x="715" y="1425"/>
                </a:cubicBezTo>
                <a:cubicBezTo>
                  <a:pt x="715" y="1421"/>
                  <a:pt x="714" y="1418"/>
                  <a:pt x="713" y="1414"/>
                </a:cubicBezTo>
                <a:cubicBezTo>
                  <a:pt x="714" y="1414"/>
                  <a:pt x="715" y="1412"/>
                  <a:pt x="716" y="1411"/>
                </a:cubicBezTo>
                <a:cubicBezTo>
                  <a:pt x="720" y="1411"/>
                  <a:pt x="728" y="1410"/>
                  <a:pt x="735" y="1409"/>
                </a:cubicBezTo>
                <a:cubicBezTo>
                  <a:pt x="735" y="1411"/>
                  <a:pt x="736" y="1412"/>
                  <a:pt x="738" y="1412"/>
                </a:cubicBezTo>
                <a:cubicBezTo>
                  <a:pt x="737" y="1419"/>
                  <a:pt x="735" y="1430"/>
                  <a:pt x="735" y="1436"/>
                </a:cubicBezTo>
                <a:close/>
                <a:moveTo>
                  <a:pt x="696" y="1472"/>
                </a:moveTo>
                <a:cubicBezTo>
                  <a:pt x="698" y="1470"/>
                  <a:pt x="702" y="1468"/>
                  <a:pt x="705" y="1466"/>
                </a:cubicBezTo>
                <a:cubicBezTo>
                  <a:pt x="706" y="1467"/>
                  <a:pt x="707" y="1467"/>
                  <a:pt x="708" y="1467"/>
                </a:cubicBezTo>
                <a:cubicBezTo>
                  <a:pt x="708" y="1467"/>
                  <a:pt x="709" y="1467"/>
                  <a:pt x="709" y="1467"/>
                </a:cubicBezTo>
                <a:cubicBezTo>
                  <a:pt x="710" y="1471"/>
                  <a:pt x="711" y="1476"/>
                  <a:pt x="712" y="1480"/>
                </a:cubicBezTo>
                <a:cubicBezTo>
                  <a:pt x="710" y="1481"/>
                  <a:pt x="709" y="1483"/>
                  <a:pt x="709" y="1485"/>
                </a:cubicBezTo>
                <a:cubicBezTo>
                  <a:pt x="709" y="1486"/>
                  <a:pt x="709" y="1486"/>
                  <a:pt x="710" y="1487"/>
                </a:cubicBezTo>
                <a:cubicBezTo>
                  <a:pt x="707" y="1488"/>
                  <a:pt x="704" y="1489"/>
                  <a:pt x="702" y="1490"/>
                </a:cubicBezTo>
                <a:cubicBezTo>
                  <a:pt x="701" y="1489"/>
                  <a:pt x="700" y="1488"/>
                  <a:pt x="698" y="1488"/>
                </a:cubicBezTo>
                <a:cubicBezTo>
                  <a:pt x="697" y="1484"/>
                  <a:pt x="695" y="1480"/>
                  <a:pt x="694" y="1475"/>
                </a:cubicBezTo>
                <a:cubicBezTo>
                  <a:pt x="695" y="1474"/>
                  <a:pt x="696" y="1473"/>
                  <a:pt x="696" y="1472"/>
                </a:cubicBezTo>
                <a:close/>
                <a:moveTo>
                  <a:pt x="699" y="1499"/>
                </a:moveTo>
                <a:cubicBezTo>
                  <a:pt x="699" y="1501"/>
                  <a:pt x="700" y="1503"/>
                  <a:pt x="701" y="1505"/>
                </a:cubicBezTo>
                <a:cubicBezTo>
                  <a:pt x="703" y="1508"/>
                  <a:pt x="704" y="1514"/>
                  <a:pt x="706" y="1518"/>
                </a:cubicBezTo>
                <a:cubicBezTo>
                  <a:pt x="706" y="1519"/>
                  <a:pt x="705" y="1520"/>
                  <a:pt x="704" y="1520"/>
                </a:cubicBezTo>
                <a:cubicBezTo>
                  <a:pt x="702" y="1520"/>
                  <a:pt x="698" y="1519"/>
                  <a:pt x="695" y="1519"/>
                </a:cubicBezTo>
                <a:cubicBezTo>
                  <a:pt x="695" y="1512"/>
                  <a:pt x="693" y="1504"/>
                  <a:pt x="691" y="1498"/>
                </a:cubicBezTo>
                <a:cubicBezTo>
                  <a:pt x="691" y="1498"/>
                  <a:pt x="691" y="1498"/>
                  <a:pt x="691" y="1498"/>
                </a:cubicBezTo>
                <a:cubicBezTo>
                  <a:pt x="692" y="1498"/>
                  <a:pt x="692" y="1498"/>
                  <a:pt x="693" y="1498"/>
                </a:cubicBezTo>
                <a:cubicBezTo>
                  <a:pt x="694" y="1499"/>
                  <a:pt x="695" y="1500"/>
                  <a:pt x="697" y="1500"/>
                </a:cubicBezTo>
                <a:cubicBezTo>
                  <a:pt x="698" y="1500"/>
                  <a:pt x="698" y="1500"/>
                  <a:pt x="699" y="1499"/>
                </a:cubicBezTo>
                <a:close/>
                <a:moveTo>
                  <a:pt x="731" y="1501"/>
                </a:moveTo>
                <a:cubicBezTo>
                  <a:pt x="731" y="1501"/>
                  <a:pt x="731" y="1501"/>
                  <a:pt x="731" y="1501"/>
                </a:cubicBezTo>
                <a:cubicBezTo>
                  <a:pt x="727" y="1497"/>
                  <a:pt x="723" y="1492"/>
                  <a:pt x="720" y="1489"/>
                </a:cubicBezTo>
                <a:cubicBezTo>
                  <a:pt x="721" y="1488"/>
                  <a:pt x="721" y="1487"/>
                  <a:pt x="721" y="1485"/>
                </a:cubicBezTo>
                <a:cubicBezTo>
                  <a:pt x="721" y="1485"/>
                  <a:pt x="721" y="1484"/>
                  <a:pt x="721" y="1483"/>
                </a:cubicBezTo>
                <a:cubicBezTo>
                  <a:pt x="726" y="1479"/>
                  <a:pt x="733" y="1473"/>
                  <a:pt x="738" y="1469"/>
                </a:cubicBezTo>
                <a:cubicBezTo>
                  <a:pt x="739" y="1470"/>
                  <a:pt x="740" y="1471"/>
                  <a:pt x="741" y="1471"/>
                </a:cubicBezTo>
                <a:cubicBezTo>
                  <a:pt x="742" y="1477"/>
                  <a:pt x="743" y="1488"/>
                  <a:pt x="744" y="1492"/>
                </a:cubicBezTo>
                <a:cubicBezTo>
                  <a:pt x="744" y="1492"/>
                  <a:pt x="744" y="1492"/>
                  <a:pt x="744" y="1492"/>
                </a:cubicBezTo>
                <a:cubicBezTo>
                  <a:pt x="741" y="1495"/>
                  <a:pt x="738" y="1499"/>
                  <a:pt x="735" y="1502"/>
                </a:cubicBezTo>
                <a:cubicBezTo>
                  <a:pt x="734" y="1501"/>
                  <a:pt x="733" y="1501"/>
                  <a:pt x="731" y="1501"/>
                </a:cubicBezTo>
                <a:close/>
                <a:moveTo>
                  <a:pt x="743" y="1459"/>
                </a:moveTo>
                <a:cubicBezTo>
                  <a:pt x="742" y="1455"/>
                  <a:pt x="741" y="1451"/>
                  <a:pt x="740" y="1447"/>
                </a:cubicBezTo>
                <a:cubicBezTo>
                  <a:pt x="741" y="1446"/>
                  <a:pt x="742" y="1444"/>
                  <a:pt x="742" y="1442"/>
                </a:cubicBezTo>
                <a:cubicBezTo>
                  <a:pt x="746" y="1440"/>
                  <a:pt x="749" y="1438"/>
                  <a:pt x="752" y="1436"/>
                </a:cubicBezTo>
                <a:cubicBezTo>
                  <a:pt x="753" y="1436"/>
                  <a:pt x="754" y="1437"/>
                  <a:pt x="755" y="1437"/>
                </a:cubicBezTo>
                <a:cubicBezTo>
                  <a:pt x="756" y="1437"/>
                  <a:pt x="756" y="1437"/>
                  <a:pt x="756" y="1437"/>
                </a:cubicBezTo>
                <a:cubicBezTo>
                  <a:pt x="756" y="1441"/>
                  <a:pt x="757" y="1448"/>
                  <a:pt x="758" y="1453"/>
                </a:cubicBezTo>
                <a:cubicBezTo>
                  <a:pt x="756" y="1454"/>
                  <a:pt x="755" y="1455"/>
                  <a:pt x="755" y="1457"/>
                </a:cubicBezTo>
                <a:cubicBezTo>
                  <a:pt x="752" y="1458"/>
                  <a:pt x="748" y="1460"/>
                  <a:pt x="746" y="1460"/>
                </a:cubicBezTo>
                <a:cubicBezTo>
                  <a:pt x="745" y="1460"/>
                  <a:pt x="744" y="1459"/>
                  <a:pt x="743" y="1459"/>
                </a:cubicBezTo>
                <a:close/>
                <a:moveTo>
                  <a:pt x="748" y="1465"/>
                </a:moveTo>
                <a:cubicBezTo>
                  <a:pt x="748" y="1464"/>
                  <a:pt x="748" y="1464"/>
                  <a:pt x="748" y="1463"/>
                </a:cubicBezTo>
                <a:cubicBezTo>
                  <a:pt x="750" y="1462"/>
                  <a:pt x="753" y="1461"/>
                  <a:pt x="756" y="1460"/>
                </a:cubicBezTo>
                <a:cubicBezTo>
                  <a:pt x="757" y="1462"/>
                  <a:pt x="759" y="1464"/>
                  <a:pt x="761" y="1464"/>
                </a:cubicBezTo>
                <a:cubicBezTo>
                  <a:pt x="763" y="1464"/>
                  <a:pt x="764" y="1463"/>
                  <a:pt x="765" y="1462"/>
                </a:cubicBezTo>
                <a:cubicBezTo>
                  <a:pt x="764" y="1467"/>
                  <a:pt x="763" y="1472"/>
                  <a:pt x="761" y="1476"/>
                </a:cubicBezTo>
                <a:cubicBezTo>
                  <a:pt x="756" y="1480"/>
                  <a:pt x="751" y="1485"/>
                  <a:pt x="747" y="1489"/>
                </a:cubicBezTo>
                <a:cubicBezTo>
                  <a:pt x="747" y="1485"/>
                  <a:pt x="746" y="1476"/>
                  <a:pt x="745" y="1470"/>
                </a:cubicBezTo>
                <a:cubicBezTo>
                  <a:pt x="747" y="1469"/>
                  <a:pt x="748" y="1467"/>
                  <a:pt x="748" y="1465"/>
                </a:cubicBezTo>
                <a:close/>
                <a:moveTo>
                  <a:pt x="761" y="1452"/>
                </a:moveTo>
                <a:cubicBezTo>
                  <a:pt x="761" y="1447"/>
                  <a:pt x="760" y="1440"/>
                  <a:pt x="759" y="1436"/>
                </a:cubicBezTo>
                <a:cubicBezTo>
                  <a:pt x="760" y="1435"/>
                  <a:pt x="761" y="1433"/>
                  <a:pt x="761" y="1431"/>
                </a:cubicBezTo>
                <a:cubicBezTo>
                  <a:pt x="761" y="1430"/>
                  <a:pt x="761" y="1430"/>
                  <a:pt x="761" y="1429"/>
                </a:cubicBezTo>
                <a:cubicBezTo>
                  <a:pt x="764" y="1428"/>
                  <a:pt x="766" y="1427"/>
                  <a:pt x="768" y="1425"/>
                </a:cubicBezTo>
                <a:cubicBezTo>
                  <a:pt x="768" y="1435"/>
                  <a:pt x="768" y="1445"/>
                  <a:pt x="766" y="1454"/>
                </a:cubicBezTo>
                <a:cubicBezTo>
                  <a:pt x="765" y="1453"/>
                  <a:pt x="763" y="1452"/>
                  <a:pt x="761" y="1452"/>
                </a:cubicBezTo>
                <a:close/>
                <a:moveTo>
                  <a:pt x="759" y="1426"/>
                </a:moveTo>
                <a:cubicBezTo>
                  <a:pt x="758" y="1425"/>
                  <a:pt x="757" y="1425"/>
                  <a:pt x="755" y="1425"/>
                </a:cubicBezTo>
                <a:cubicBezTo>
                  <a:pt x="755" y="1425"/>
                  <a:pt x="755" y="1425"/>
                  <a:pt x="754" y="1425"/>
                </a:cubicBezTo>
                <a:cubicBezTo>
                  <a:pt x="752" y="1421"/>
                  <a:pt x="748" y="1413"/>
                  <a:pt x="746" y="1409"/>
                </a:cubicBezTo>
                <a:cubicBezTo>
                  <a:pt x="746" y="1409"/>
                  <a:pt x="746" y="1408"/>
                  <a:pt x="746" y="1407"/>
                </a:cubicBezTo>
                <a:cubicBezTo>
                  <a:pt x="746" y="1407"/>
                  <a:pt x="746" y="1407"/>
                  <a:pt x="746" y="1406"/>
                </a:cubicBezTo>
                <a:cubicBezTo>
                  <a:pt x="748" y="1406"/>
                  <a:pt x="750" y="1404"/>
                  <a:pt x="752" y="1403"/>
                </a:cubicBezTo>
                <a:cubicBezTo>
                  <a:pt x="753" y="1404"/>
                  <a:pt x="755" y="1405"/>
                  <a:pt x="756" y="1405"/>
                </a:cubicBezTo>
                <a:cubicBezTo>
                  <a:pt x="758" y="1405"/>
                  <a:pt x="760" y="1404"/>
                  <a:pt x="761" y="1402"/>
                </a:cubicBezTo>
                <a:cubicBezTo>
                  <a:pt x="763" y="1403"/>
                  <a:pt x="765" y="1404"/>
                  <a:pt x="766" y="1404"/>
                </a:cubicBezTo>
                <a:cubicBezTo>
                  <a:pt x="766" y="1406"/>
                  <a:pt x="767" y="1419"/>
                  <a:pt x="768" y="1423"/>
                </a:cubicBezTo>
                <a:cubicBezTo>
                  <a:pt x="765" y="1424"/>
                  <a:pt x="762" y="1425"/>
                  <a:pt x="759" y="1426"/>
                </a:cubicBezTo>
                <a:close/>
                <a:moveTo>
                  <a:pt x="762" y="1400"/>
                </a:moveTo>
                <a:cubicBezTo>
                  <a:pt x="762" y="1399"/>
                  <a:pt x="762" y="1399"/>
                  <a:pt x="762" y="1399"/>
                </a:cubicBezTo>
                <a:cubicBezTo>
                  <a:pt x="762" y="1396"/>
                  <a:pt x="760" y="1394"/>
                  <a:pt x="758" y="1393"/>
                </a:cubicBezTo>
                <a:cubicBezTo>
                  <a:pt x="757" y="1390"/>
                  <a:pt x="757" y="1387"/>
                  <a:pt x="756" y="1384"/>
                </a:cubicBezTo>
                <a:cubicBezTo>
                  <a:pt x="758" y="1383"/>
                  <a:pt x="760" y="1381"/>
                  <a:pt x="760" y="1379"/>
                </a:cubicBezTo>
                <a:cubicBezTo>
                  <a:pt x="760" y="1378"/>
                  <a:pt x="759" y="1376"/>
                  <a:pt x="759" y="1375"/>
                </a:cubicBezTo>
                <a:cubicBezTo>
                  <a:pt x="761" y="1371"/>
                  <a:pt x="764" y="1366"/>
                  <a:pt x="764" y="1365"/>
                </a:cubicBezTo>
                <a:cubicBezTo>
                  <a:pt x="763" y="1377"/>
                  <a:pt x="764" y="1389"/>
                  <a:pt x="766" y="1401"/>
                </a:cubicBezTo>
                <a:cubicBezTo>
                  <a:pt x="765" y="1401"/>
                  <a:pt x="764" y="1400"/>
                  <a:pt x="762" y="1400"/>
                </a:cubicBezTo>
                <a:close/>
                <a:moveTo>
                  <a:pt x="765" y="1358"/>
                </a:moveTo>
                <a:cubicBezTo>
                  <a:pt x="762" y="1363"/>
                  <a:pt x="758" y="1368"/>
                  <a:pt x="756" y="1373"/>
                </a:cubicBezTo>
                <a:cubicBezTo>
                  <a:pt x="755" y="1373"/>
                  <a:pt x="755" y="1373"/>
                  <a:pt x="754" y="1373"/>
                </a:cubicBezTo>
                <a:cubicBezTo>
                  <a:pt x="751" y="1373"/>
                  <a:pt x="748" y="1376"/>
                  <a:pt x="748" y="1379"/>
                </a:cubicBezTo>
                <a:cubicBezTo>
                  <a:pt x="748" y="1379"/>
                  <a:pt x="748" y="1379"/>
                  <a:pt x="748" y="1380"/>
                </a:cubicBezTo>
                <a:cubicBezTo>
                  <a:pt x="745" y="1381"/>
                  <a:pt x="742" y="1382"/>
                  <a:pt x="739" y="1383"/>
                </a:cubicBezTo>
                <a:cubicBezTo>
                  <a:pt x="738" y="1381"/>
                  <a:pt x="736" y="1380"/>
                  <a:pt x="734" y="1380"/>
                </a:cubicBezTo>
                <a:cubicBezTo>
                  <a:pt x="732" y="1380"/>
                  <a:pt x="730" y="1381"/>
                  <a:pt x="729" y="1383"/>
                </a:cubicBezTo>
                <a:cubicBezTo>
                  <a:pt x="727" y="1383"/>
                  <a:pt x="726" y="1382"/>
                  <a:pt x="725" y="1382"/>
                </a:cubicBezTo>
                <a:cubicBezTo>
                  <a:pt x="739" y="1374"/>
                  <a:pt x="753" y="1367"/>
                  <a:pt x="765" y="1358"/>
                </a:cubicBezTo>
                <a:cubicBezTo>
                  <a:pt x="765" y="1358"/>
                  <a:pt x="765" y="1358"/>
                  <a:pt x="765" y="1358"/>
                </a:cubicBezTo>
                <a:close/>
                <a:moveTo>
                  <a:pt x="728" y="1386"/>
                </a:moveTo>
                <a:cubicBezTo>
                  <a:pt x="728" y="1389"/>
                  <a:pt x="731" y="1392"/>
                  <a:pt x="734" y="1392"/>
                </a:cubicBezTo>
                <a:cubicBezTo>
                  <a:pt x="734" y="1392"/>
                  <a:pt x="735" y="1392"/>
                  <a:pt x="735" y="1392"/>
                </a:cubicBezTo>
                <a:cubicBezTo>
                  <a:pt x="736" y="1395"/>
                  <a:pt x="737" y="1398"/>
                  <a:pt x="738" y="1401"/>
                </a:cubicBezTo>
                <a:cubicBezTo>
                  <a:pt x="736" y="1402"/>
                  <a:pt x="735" y="1404"/>
                  <a:pt x="734" y="1406"/>
                </a:cubicBezTo>
                <a:cubicBezTo>
                  <a:pt x="728" y="1406"/>
                  <a:pt x="722" y="1407"/>
                  <a:pt x="716" y="1408"/>
                </a:cubicBezTo>
                <a:cubicBezTo>
                  <a:pt x="715" y="1406"/>
                  <a:pt x="714" y="1404"/>
                  <a:pt x="711" y="1404"/>
                </a:cubicBezTo>
                <a:cubicBezTo>
                  <a:pt x="710" y="1400"/>
                  <a:pt x="709" y="1395"/>
                  <a:pt x="708" y="1394"/>
                </a:cubicBezTo>
                <a:cubicBezTo>
                  <a:pt x="712" y="1391"/>
                  <a:pt x="721" y="1385"/>
                  <a:pt x="722" y="1384"/>
                </a:cubicBezTo>
                <a:cubicBezTo>
                  <a:pt x="723" y="1385"/>
                  <a:pt x="725" y="1385"/>
                  <a:pt x="728" y="1386"/>
                </a:cubicBezTo>
                <a:close/>
                <a:moveTo>
                  <a:pt x="710" y="1415"/>
                </a:moveTo>
                <a:cubicBezTo>
                  <a:pt x="710" y="1415"/>
                  <a:pt x="711" y="1415"/>
                  <a:pt x="711" y="1415"/>
                </a:cubicBezTo>
                <a:cubicBezTo>
                  <a:pt x="711" y="1418"/>
                  <a:pt x="712" y="1422"/>
                  <a:pt x="712" y="1425"/>
                </a:cubicBezTo>
                <a:cubicBezTo>
                  <a:pt x="709" y="1425"/>
                  <a:pt x="707" y="1428"/>
                  <a:pt x="707" y="1431"/>
                </a:cubicBezTo>
                <a:cubicBezTo>
                  <a:pt x="707" y="1432"/>
                  <a:pt x="708" y="1433"/>
                  <a:pt x="709" y="1435"/>
                </a:cubicBezTo>
                <a:cubicBezTo>
                  <a:pt x="708" y="1435"/>
                  <a:pt x="707" y="1435"/>
                  <a:pt x="707" y="1436"/>
                </a:cubicBezTo>
                <a:cubicBezTo>
                  <a:pt x="705" y="1437"/>
                  <a:pt x="703" y="1438"/>
                  <a:pt x="701" y="1439"/>
                </a:cubicBezTo>
                <a:cubicBezTo>
                  <a:pt x="700" y="1437"/>
                  <a:pt x="698" y="1436"/>
                  <a:pt x="696" y="1435"/>
                </a:cubicBezTo>
                <a:cubicBezTo>
                  <a:pt x="694" y="1432"/>
                  <a:pt x="692" y="1429"/>
                  <a:pt x="692" y="1425"/>
                </a:cubicBezTo>
                <a:cubicBezTo>
                  <a:pt x="693" y="1424"/>
                  <a:pt x="695" y="1422"/>
                  <a:pt x="695" y="1420"/>
                </a:cubicBezTo>
                <a:cubicBezTo>
                  <a:pt x="695" y="1420"/>
                  <a:pt x="694" y="1420"/>
                  <a:pt x="694" y="1420"/>
                </a:cubicBezTo>
                <a:cubicBezTo>
                  <a:pt x="697" y="1418"/>
                  <a:pt x="700" y="1416"/>
                  <a:pt x="703" y="1414"/>
                </a:cubicBezTo>
                <a:cubicBezTo>
                  <a:pt x="704" y="1414"/>
                  <a:pt x="705" y="1413"/>
                  <a:pt x="705" y="1413"/>
                </a:cubicBezTo>
                <a:cubicBezTo>
                  <a:pt x="706" y="1414"/>
                  <a:pt x="708" y="1415"/>
                  <a:pt x="710" y="1415"/>
                </a:cubicBezTo>
                <a:close/>
                <a:moveTo>
                  <a:pt x="676" y="1463"/>
                </a:moveTo>
                <a:cubicBezTo>
                  <a:pt x="679" y="1465"/>
                  <a:pt x="682" y="1467"/>
                  <a:pt x="684" y="1469"/>
                </a:cubicBezTo>
                <a:cubicBezTo>
                  <a:pt x="684" y="1470"/>
                  <a:pt x="684" y="1470"/>
                  <a:pt x="684" y="1471"/>
                </a:cubicBezTo>
                <a:cubicBezTo>
                  <a:pt x="684" y="1472"/>
                  <a:pt x="684" y="1473"/>
                  <a:pt x="684" y="1473"/>
                </a:cubicBezTo>
                <a:cubicBezTo>
                  <a:pt x="682" y="1474"/>
                  <a:pt x="680" y="1475"/>
                  <a:pt x="679" y="1476"/>
                </a:cubicBezTo>
                <a:cubicBezTo>
                  <a:pt x="678" y="1475"/>
                  <a:pt x="677" y="1473"/>
                  <a:pt x="676" y="1472"/>
                </a:cubicBezTo>
                <a:cubicBezTo>
                  <a:pt x="676" y="1469"/>
                  <a:pt x="676" y="1466"/>
                  <a:pt x="676" y="1463"/>
                </a:cubicBezTo>
                <a:close/>
                <a:moveTo>
                  <a:pt x="686" y="1476"/>
                </a:moveTo>
                <a:cubicBezTo>
                  <a:pt x="687" y="1477"/>
                  <a:pt x="689" y="1477"/>
                  <a:pt x="690" y="1477"/>
                </a:cubicBezTo>
                <a:cubicBezTo>
                  <a:pt x="690" y="1477"/>
                  <a:pt x="691" y="1477"/>
                  <a:pt x="691" y="1477"/>
                </a:cubicBezTo>
                <a:cubicBezTo>
                  <a:pt x="692" y="1481"/>
                  <a:pt x="693" y="1485"/>
                  <a:pt x="694" y="1488"/>
                </a:cubicBezTo>
                <a:cubicBezTo>
                  <a:pt x="693" y="1489"/>
                  <a:pt x="691" y="1491"/>
                  <a:pt x="691" y="1494"/>
                </a:cubicBezTo>
                <a:cubicBezTo>
                  <a:pt x="691" y="1494"/>
                  <a:pt x="691" y="1494"/>
                  <a:pt x="691" y="1495"/>
                </a:cubicBezTo>
                <a:cubicBezTo>
                  <a:pt x="691" y="1495"/>
                  <a:pt x="690" y="1495"/>
                  <a:pt x="690" y="1495"/>
                </a:cubicBezTo>
                <a:cubicBezTo>
                  <a:pt x="688" y="1489"/>
                  <a:pt x="685" y="1484"/>
                  <a:pt x="681" y="1479"/>
                </a:cubicBezTo>
                <a:cubicBezTo>
                  <a:pt x="682" y="1478"/>
                  <a:pt x="684" y="1477"/>
                  <a:pt x="686" y="1476"/>
                </a:cubicBezTo>
                <a:close/>
                <a:moveTo>
                  <a:pt x="485" y="1738"/>
                </a:moveTo>
                <a:cubicBezTo>
                  <a:pt x="483" y="1738"/>
                  <a:pt x="480" y="1741"/>
                  <a:pt x="479" y="1743"/>
                </a:cubicBezTo>
                <a:cubicBezTo>
                  <a:pt x="479" y="1743"/>
                  <a:pt x="478" y="1742"/>
                  <a:pt x="477" y="1742"/>
                </a:cubicBezTo>
                <a:cubicBezTo>
                  <a:pt x="477" y="1742"/>
                  <a:pt x="477" y="1742"/>
                  <a:pt x="477" y="1742"/>
                </a:cubicBezTo>
                <a:cubicBezTo>
                  <a:pt x="478" y="1740"/>
                  <a:pt x="480" y="1737"/>
                  <a:pt x="478" y="1735"/>
                </a:cubicBezTo>
                <a:cubicBezTo>
                  <a:pt x="476" y="1734"/>
                  <a:pt x="473" y="1737"/>
                  <a:pt x="472" y="1739"/>
                </a:cubicBezTo>
                <a:cubicBezTo>
                  <a:pt x="472" y="1739"/>
                  <a:pt x="471" y="1738"/>
                  <a:pt x="470" y="1737"/>
                </a:cubicBezTo>
                <a:cubicBezTo>
                  <a:pt x="471" y="1737"/>
                  <a:pt x="471" y="1736"/>
                  <a:pt x="471" y="1735"/>
                </a:cubicBezTo>
                <a:cubicBezTo>
                  <a:pt x="472" y="1733"/>
                  <a:pt x="473" y="1731"/>
                  <a:pt x="471" y="1730"/>
                </a:cubicBezTo>
                <a:cubicBezTo>
                  <a:pt x="469" y="1730"/>
                  <a:pt x="468" y="1731"/>
                  <a:pt x="467" y="1732"/>
                </a:cubicBezTo>
                <a:cubicBezTo>
                  <a:pt x="466" y="1732"/>
                  <a:pt x="465" y="1733"/>
                  <a:pt x="465" y="1733"/>
                </a:cubicBezTo>
                <a:cubicBezTo>
                  <a:pt x="465" y="1733"/>
                  <a:pt x="465" y="1733"/>
                  <a:pt x="464" y="1733"/>
                </a:cubicBezTo>
                <a:cubicBezTo>
                  <a:pt x="466" y="1731"/>
                  <a:pt x="468" y="1727"/>
                  <a:pt x="465" y="1726"/>
                </a:cubicBezTo>
                <a:cubicBezTo>
                  <a:pt x="463" y="1725"/>
                  <a:pt x="461" y="1727"/>
                  <a:pt x="460" y="1729"/>
                </a:cubicBezTo>
                <a:cubicBezTo>
                  <a:pt x="459" y="1728"/>
                  <a:pt x="458" y="1728"/>
                  <a:pt x="458" y="1727"/>
                </a:cubicBezTo>
                <a:cubicBezTo>
                  <a:pt x="459" y="1727"/>
                  <a:pt x="459" y="1726"/>
                  <a:pt x="460" y="1725"/>
                </a:cubicBezTo>
                <a:cubicBezTo>
                  <a:pt x="461" y="1724"/>
                  <a:pt x="461" y="1721"/>
                  <a:pt x="460" y="1720"/>
                </a:cubicBezTo>
                <a:cubicBezTo>
                  <a:pt x="458" y="1720"/>
                  <a:pt x="457" y="1721"/>
                  <a:pt x="456" y="1721"/>
                </a:cubicBezTo>
                <a:cubicBezTo>
                  <a:pt x="455" y="1722"/>
                  <a:pt x="454" y="1722"/>
                  <a:pt x="454" y="1723"/>
                </a:cubicBezTo>
                <a:cubicBezTo>
                  <a:pt x="453" y="1723"/>
                  <a:pt x="453" y="1722"/>
                  <a:pt x="453" y="1722"/>
                </a:cubicBezTo>
                <a:cubicBezTo>
                  <a:pt x="453" y="1722"/>
                  <a:pt x="454" y="1721"/>
                  <a:pt x="455" y="1721"/>
                </a:cubicBezTo>
                <a:cubicBezTo>
                  <a:pt x="456" y="1720"/>
                  <a:pt x="457" y="1718"/>
                  <a:pt x="457" y="1717"/>
                </a:cubicBezTo>
                <a:cubicBezTo>
                  <a:pt x="457" y="1716"/>
                  <a:pt x="456" y="1715"/>
                  <a:pt x="455" y="1715"/>
                </a:cubicBezTo>
                <a:cubicBezTo>
                  <a:pt x="454" y="1715"/>
                  <a:pt x="453" y="1715"/>
                  <a:pt x="452" y="1716"/>
                </a:cubicBezTo>
                <a:cubicBezTo>
                  <a:pt x="451" y="1717"/>
                  <a:pt x="450" y="1717"/>
                  <a:pt x="449" y="1718"/>
                </a:cubicBezTo>
                <a:cubicBezTo>
                  <a:pt x="449" y="1717"/>
                  <a:pt x="448" y="1716"/>
                  <a:pt x="447" y="1715"/>
                </a:cubicBezTo>
                <a:cubicBezTo>
                  <a:pt x="448" y="1715"/>
                  <a:pt x="449" y="1714"/>
                  <a:pt x="450" y="1713"/>
                </a:cubicBezTo>
                <a:cubicBezTo>
                  <a:pt x="451" y="1712"/>
                  <a:pt x="452" y="1709"/>
                  <a:pt x="450" y="1708"/>
                </a:cubicBezTo>
                <a:cubicBezTo>
                  <a:pt x="449" y="1707"/>
                  <a:pt x="445" y="1710"/>
                  <a:pt x="444" y="1710"/>
                </a:cubicBezTo>
                <a:cubicBezTo>
                  <a:pt x="444" y="1710"/>
                  <a:pt x="444" y="1710"/>
                  <a:pt x="443" y="1709"/>
                </a:cubicBezTo>
                <a:cubicBezTo>
                  <a:pt x="444" y="1708"/>
                  <a:pt x="447" y="1705"/>
                  <a:pt x="447" y="1704"/>
                </a:cubicBezTo>
                <a:cubicBezTo>
                  <a:pt x="447" y="1703"/>
                  <a:pt x="447" y="1702"/>
                  <a:pt x="446" y="1702"/>
                </a:cubicBezTo>
                <a:cubicBezTo>
                  <a:pt x="445" y="1701"/>
                  <a:pt x="441" y="1703"/>
                  <a:pt x="440" y="1704"/>
                </a:cubicBezTo>
                <a:cubicBezTo>
                  <a:pt x="440" y="1704"/>
                  <a:pt x="440" y="1703"/>
                  <a:pt x="440" y="1703"/>
                </a:cubicBezTo>
                <a:cubicBezTo>
                  <a:pt x="441" y="1702"/>
                  <a:pt x="442" y="1701"/>
                  <a:pt x="443" y="1700"/>
                </a:cubicBezTo>
                <a:cubicBezTo>
                  <a:pt x="443" y="1699"/>
                  <a:pt x="445" y="1696"/>
                  <a:pt x="443" y="1695"/>
                </a:cubicBezTo>
                <a:cubicBezTo>
                  <a:pt x="441" y="1695"/>
                  <a:pt x="438" y="1696"/>
                  <a:pt x="436" y="1698"/>
                </a:cubicBezTo>
                <a:cubicBezTo>
                  <a:pt x="436" y="1697"/>
                  <a:pt x="436" y="1696"/>
                  <a:pt x="435" y="1695"/>
                </a:cubicBezTo>
                <a:cubicBezTo>
                  <a:pt x="436" y="1695"/>
                  <a:pt x="438" y="1693"/>
                  <a:pt x="439" y="1692"/>
                </a:cubicBezTo>
                <a:cubicBezTo>
                  <a:pt x="440" y="1690"/>
                  <a:pt x="438" y="1688"/>
                  <a:pt x="436" y="1688"/>
                </a:cubicBezTo>
                <a:cubicBezTo>
                  <a:pt x="435" y="1688"/>
                  <a:pt x="433" y="1689"/>
                  <a:pt x="432" y="1690"/>
                </a:cubicBezTo>
                <a:cubicBezTo>
                  <a:pt x="429" y="1687"/>
                  <a:pt x="427" y="1684"/>
                  <a:pt x="424" y="1682"/>
                </a:cubicBezTo>
                <a:cubicBezTo>
                  <a:pt x="427" y="1682"/>
                  <a:pt x="430" y="1682"/>
                  <a:pt x="432" y="1682"/>
                </a:cubicBezTo>
                <a:cubicBezTo>
                  <a:pt x="432" y="1682"/>
                  <a:pt x="432" y="1683"/>
                  <a:pt x="433" y="1684"/>
                </a:cubicBezTo>
                <a:cubicBezTo>
                  <a:pt x="433" y="1686"/>
                  <a:pt x="435" y="1687"/>
                  <a:pt x="437" y="1686"/>
                </a:cubicBezTo>
                <a:cubicBezTo>
                  <a:pt x="439" y="1686"/>
                  <a:pt x="440" y="1681"/>
                  <a:pt x="439" y="1681"/>
                </a:cubicBezTo>
                <a:cubicBezTo>
                  <a:pt x="440" y="1681"/>
                  <a:pt x="440" y="1681"/>
                  <a:pt x="441" y="1680"/>
                </a:cubicBezTo>
                <a:cubicBezTo>
                  <a:pt x="441" y="1681"/>
                  <a:pt x="441" y="1682"/>
                  <a:pt x="441" y="1683"/>
                </a:cubicBezTo>
                <a:cubicBezTo>
                  <a:pt x="441" y="1684"/>
                  <a:pt x="443" y="1685"/>
                  <a:pt x="445" y="1685"/>
                </a:cubicBezTo>
                <a:cubicBezTo>
                  <a:pt x="447" y="1684"/>
                  <a:pt x="447" y="1683"/>
                  <a:pt x="447" y="1681"/>
                </a:cubicBezTo>
                <a:cubicBezTo>
                  <a:pt x="447" y="1681"/>
                  <a:pt x="447" y="1680"/>
                  <a:pt x="447" y="1679"/>
                </a:cubicBezTo>
                <a:cubicBezTo>
                  <a:pt x="447" y="1679"/>
                  <a:pt x="448" y="1679"/>
                  <a:pt x="449" y="1679"/>
                </a:cubicBezTo>
                <a:cubicBezTo>
                  <a:pt x="449" y="1680"/>
                  <a:pt x="449" y="1682"/>
                  <a:pt x="450" y="1683"/>
                </a:cubicBezTo>
                <a:cubicBezTo>
                  <a:pt x="451" y="1686"/>
                  <a:pt x="454" y="1685"/>
                  <a:pt x="454" y="1682"/>
                </a:cubicBezTo>
                <a:cubicBezTo>
                  <a:pt x="455" y="1681"/>
                  <a:pt x="453" y="1678"/>
                  <a:pt x="453" y="1678"/>
                </a:cubicBezTo>
                <a:cubicBezTo>
                  <a:pt x="454" y="1678"/>
                  <a:pt x="454" y="1678"/>
                  <a:pt x="455" y="1677"/>
                </a:cubicBezTo>
                <a:cubicBezTo>
                  <a:pt x="455" y="1679"/>
                  <a:pt x="455" y="1680"/>
                  <a:pt x="455" y="1681"/>
                </a:cubicBezTo>
                <a:cubicBezTo>
                  <a:pt x="456" y="1685"/>
                  <a:pt x="461" y="1683"/>
                  <a:pt x="460" y="1680"/>
                </a:cubicBezTo>
                <a:cubicBezTo>
                  <a:pt x="460" y="1679"/>
                  <a:pt x="460" y="1678"/>
                  <a:pt x="459" y="1676"/>
                </a:cubicBezTo>
                <a:cubicBezTo>
                  <a:pt x="460" y="1676"/>
                  <a:pt x="461" y="1676"/>
                  <a:pt x="461" y="1676"/>
                </a:cubicBezTo>
                <a:cubicBezTo>
                  <a:pt x="461" y="1676"/>
                  <a:pt x="462" y="1680"/>
                  <a:pt x="463" y="1681"/>
                </a:cubicBezTo>
                <a:cubicBezTo>
                  <a:pt x="464" y="1682"/>
                  <a:pt x="466" y="1681"/>
                  <a:pt x="466" y="1680"/>
                </a:cubicBezTo>
                <a:cubicBezTo>
                  <a:pt x="467" y="1679"/>
                  <a:pt x="466" y="1675"/>
                  <a:pt x="466" y="1675"/>
                </a:cubicBezTo>
                <a:cubicBezTo>
                  <a:pt x="466" y="1675"/>
                  <a:pt x="466" y="1675"/>
                  <a:pt x="466" y="1675"/>
                </a:cubicBezTo>
                <a:cubicBezTo>
                  <a:pt x="466" y="1675"/>
                  <a:pt x="467" y="1675"/>
                  <a:pt x="467" y="1675"/>
                </a:cubicBezTo>
                <a:cubicBezTo>
                  <a:pt x="467" y="1675"/>
                  <a:pt x="468" y="1680"/>
                  <a:pt x="469" y="1681"/>
                </a:cubicBezTo>
                <a:cubicBezTo>
                  <a:pt x="471" y="1683"/>
                  <a:pt x="473" y="1682"/>
                  <a:pt x="474" y="1680"/>
                </a:cubicBezTo>
                <a:cubicBezTo>
                  <a:pt x="474" y="1679"/>
                  <a:pt x="473" y="1675"/>
                  <a:pt x="473" y="1674"/>
                </a:cubicBezTo>
                <a:cubicBezTo>
                  <a:pt x="473" y="1674"/>
                  <a:pt x="474" y="1674"/>
                  <a:pt x="474" y="1674"/>
                </a:cubicBezTo>
                <a:cubicBezTo>
                  <a:pt x="474" y="1675"/>
                  <a:pt x="476" y="1680"/>
                  <a:pt x="477" y="1680"/>
                </a:cubicBezTo>
                <a:cubicBezTo>
                  <a:pt x="478" y="1682"/>
                  <a:pt x="480" y="1680"/>
                  <a:pt x="481" y="1679"/>
                </a:cubicBezTo>
                <a:cubicBezTo>
                  <a:pt x="481" y="1679"/>
                  <a:pt x="481" y="1679"/>
                  <a:pt x="481" y="1679"/>
                </a:cubicBezTo>
                <a:cubicBezTo>
                  <a:pt x="481" y="1679"/>
                  <a:pt x="480" y="1674"/>
                  <a:pt x="480" y="1674"/>
                </a:cubicBezTo>
                <a:cubicBezTo>
                  <a:pt x="481" y="1674"/>
                  <a:pt x="482" y="1674"/>
                  <a:pt x="482" y="1674"/>
                </a:cubicBezTo>
                <a:cubicBezTo>
                  <a:pt x="482" y="1674"/>
                  <a:pt x="483" y="1679"/>
                  <a:pt x="485" y="1679"/>
                </a:cubicBezTo>
                <a:cubicBezTo>
                  <a:pt x="486" y="1680"/>
                  <a:pt x="487" y="1679"/>
                  <a:pt x="487" y="1679"/>
                </a:cubicBezTo>
                <a:cubicBezTo>
                  <a:pt x="488" y="1678"/>
                  <a:pt x="488" y="1674"/>
                  <a:pt x="488" y="1674"/>
                </a:cubicBezTo>
                <a:cubicBezTo>
                  <a:pt x="489" y="1674"/>
                  <a:pt x="490" y="1674"/>
                  <a:pt x="491" y="1674"/>
                </a:cubicBezTo>
                <a:cubicBezTo>
                  <a:pt x="491" y="1674"/>
                  <a:pt x="491" y="1679"/>
                  <a:pt x="493" y="1680"/>
                </a:cubicBezTo>
                <a:cubicBezTo>
                  <a:pt x="494" y="1681"/>
                  <a:pt x="495" y="1681"/>
                  <a:pt x="496" y="1680"/>
                </a:cubicBezTo>
                <a:cubicBezTo>
                  <a:pt x="496" y="1679"/>
                  <a:pt x="496" y="1675"/>
                  <a:pt x="496" y="1674"/>
                </a:cubicBezTo>
                <a:cubicBezTo>
                  <a:pt x="497" y="1674"/>
                  <a:pt x="498" y="1674"/>
                  <a:pt x="499" y="1674"/>
                </a:cubicBezTo>
                <a:cubicBezTo>
                  <a:pt x="498" y="1676"/>
                  <a:pt x="499" y="1679"/>
                  <a:pt x="500" y="1680"/>
                </a:cubicBezTo>
                <a:cubicBezTo>
                  <a:pt x="501" y="1682"/>
                  <a:pt x="504" y="1682"/>
                  <a:pt x="504" y="1679"/>
                </a:cubicBezTo>
                <a:cubicBezTo>
                  <a:pt x="504" y="1678"/>
                  <a:pt x="504" y="1675"/>
                  <a:pt x="504" y="1675"/>
                </a:cubicBezTo>
                <a:cubicBezTo>
                  <a:pt x="505" y="1675"/>
                  <a:pt x="506" y="1675"/>
                  <a:pt x="507" y="1675"/>
                </a:cubicBezTo>
                <a:cubicBezTo>
                  <a:pt x="506" y="1677"/>
                  <a:pt x="506" y="1680"/>
                  <a:pt x="507" y="1682"/>
                </a:cubicBezTo>
                <a:cubicBezTo>
                  <a:pt x="509" y="1684"/>
                  <a:pt x="512" y="1683"/>
                  <a:pt x="512" y="1681"/>
                </a:cubicBezTo>
                <a:cubicBezTo>
                  <a:pt x="513" y="1680"/>
                  <a:pt x="512" y="1676"/>
                  <a:pt x="512" y="1676"/>
                </a:cubicBezTo>
                <a:cubicBezTo>
                  <a:pt x="513" y="1676"/>
                  <a:pt x="514" y="1676"/>
                  <a:pt x="514" y="1677"/>
                </a:cubicBezTo>
                <a:cubicBezTo>
                  <a:pt x="514" y="1678"/>
                  <a:pt x="514" y="1681"/>
                  <a:pt x="514" y="1682"/>
                </a:cubicBezTo>
                <a:cubicBezTo>
                  <a:pt x="515" y="1686"/>
                  <a:pt x="520" y="1685"/>
                  <a:pt x="520" y="1682"/>
                </a:cubicBezTo>
                <a:cubicBezTo>
                  <a:pt x="520" y="1680"/>
                  <a:pt x="520" y="1679"/>
                  <a:pt x="519" y="1677"/>
                </a:cubicBezTo>
                <a:cubicBezTo>
                  <a:pt x="520" y="1678"/>
                  <a:pt x="521" y="1678"/>
                  <a:pt x="521" y="1678"/>
                </a:cubicBezTo>
                <a:cubicBezTo>
                  <a:pt x="521" y="1679"/>
                  <a:pt x="521" y="1683"/>
                  <a:pt x="522" y="1683"/>
                </a:cubicBezTo>
                <a:cubicBezTo>
                  <a:pt x="522" y="1685"/>
                  <a:pt x="524" y="1685"/>
                  <a:pt x="525" y="1685"/>
                </a:cubicBezTo>
                <a:cubicBezTo>
                  <a:pt x="527" y="1685"/>
                  <a:pt x="528" y="1680"/>
                  <a:pt x="528" y="1679"/>
                </a:cubicBezTo>
                <a:cubicBezTo>
                  <a:pt x="528" y="1679"/>
                  <a:pt x="529" y="1679"/>
                  <a:pt x="529" y="1679"/>
                </a:cubicBezTo>
                <a:cubicBezTo>
                  <a:pt x="529" y="1684"/>
                  <a:pt x="530" y="1690"/>
                  <a:pt x="530" y="1695"/>
                </a:cubicBezTo>
                <a:cubicBezTo>
                  <a:pt x="524" y="1691"/>
                  <a:pt x="515" y="1691"/>
                  <a:pt x="509" y="1691"/>
                </a:cubicBezTo>
                <a:cubicBezTo>
                  <a:pt x="495" y="1691"/>
                  <a:pt x="488" y="1692"/>
                  <a:pt x="466" y="1699"/>
                </a:cubicBezTo>
                <a:cubicBezTo>
                  <a:pt x="469" y="1704"/>
                  <a:pt x="478" y="1721"/>
                  <a:pt x="482" y="1727"/>
                </a:cubicBezTo>
                <a:cubicBezTo>
                  <a:pt x="486" y="1733"/>
                  <a:pt x="490" y="1741"/>
                  <a:pt x="496" y="1744"/>
                </a:cubicBezTo>
                <a:cubicBezTo>
                  <a:pt x="493" y="1745"/>
                  <a:pt x="491" y="1747"/>
                  <a:pt x="488" y="1749"/>
                </a:cubicBezTo>
                <a:cubicBezTo>
                  <a:pt x="487" y="1747"/>
                  <a:pt x="486" y="1747"/>
                  <a:pt x="485" y="1746"/>
                </a:cubicBezTo>
                <a:cubicBezTo>
                  <a:pt x="486" y="1745"/>
                  <a:pt x="487" y="1742"/>
                  <a:pt x="487" y="1741"/>
                </a:cubicBezTo>
                <a:cubicBezTo>
                  <a:pt x="487" y="1739"/>
                  <a:pt x="486" y="1738"/>
                  <a:pt x="485" y="1738"/>
                </a:cubicBezTo>
                <a:close/>
                <a:moveTo>
                  <a:pt x="445" y="1752"/>
                </a:moveTo>
                <a:cubicBezTo>
                  <a:pt x="439" y="1757"/>
                  <a:pt x="432" y="1763"/>
                  <a:pt x="426" y="1769"/>
                </a:cubicBezTo>
                <a:cubicBezTo>
                  <a:pt x="423" y="1772"/>
                  <a:pt x="442" y="1778"/>
                  <a:pt x="446" y="1783"/>
                </a:cubicBezTo>
                <a:cubicBezTo>
                  <a:pt x="449" y="1785"/>
                  <a:pt x="453" y="1787"/>
                  <a:pt x="456" y="1787"/>
                </a:cubicBezTo>
                <a:cubicBezTo>
                  <a:pt x="455" y="1789"/>
                  <a:pt x="455" y="1790"/>
                  <a:pt x="454" y="1791"/>
                </a:cubicBezTo>
                <a:cubicBezTo>
                  <a:pt x="445" y="1791"/>
                  <a:pt x="438" y="1787"/>
                  <a:pt x="430" y="1781"/>
                </a:cubicBezTo>
                <a:cubicBezTo>
                  <a:pt x="426" y="1778"/>
                  <a:pt x="423" y="1775"/>
                  <a:pt x="418" y="1773"/>
                </a:cubicBezTo>
                <a:cubicBezTo>
                  <a:pt x="423" y="1768"/>
                  <a:pt x="427" y="1762"/>
                  <a:pt x="431" y="1756"/>
                </a:cubicBezTo>
                <a:cubicBezTo>
                  <a:pt x="438" y="1748"/>
                  <a:pt x="447" y="1743"/>
                  <a:pt x="456" y="1741"/>
                </a:cubicBezTo>
                <a:cubicBezTo>
                  <a:pt x="457" y="1742"/>
                  <a:pt x="458" y="1743"/>
                  <a:pt x="459" y="1744"/>
                </a:cubicBezTo>
                <a:cubicBezTo>
                  <a:pt x="454" y="1745"/>
                  <a:pt x="450" y="1748"/>
                  <a:pt x="445" y="1752"/>
                </a:cubicBezTo>
                <a:close/>
                <a:moveTo>
                  <a:pt x="463" y="1747"/>
                </a:moveTo>
                <a:cubicBezTo>
                  <a:pt x="465" y="1748"/>
                  <a:pt x="467" y="1750"/>
                  <a:pt x="469" y="1751"/>
                </a:cubicBezTo>
                <a:cubicBezTo>
                  <a:pt x="452" y="1753"/>
                  <a:pt x="452" y="1753"/>
                  <a:pt x="452" y="1753"/>
                </a:cubicBezTo>
                <a:cubicBezTo>
                  <a:pt x="455" y="1750"/>
                  <a:pt x="459" y="1749"/>
                  <a:pt x="463" y="1747"/>
                </a:cubicBezTo>
                <a:close/>
                <a:moveTo>
                  <a:pt x="445" y="1776"/>
                </a:moveTo>
                <a:cubicBezTo>
                  <a:pt x="462" y="1774"/>
                  <a:pt x="462" y="1774"/>
                  <a:pt x="462" y="1774"/>
                </a:cubicBezTo>
                <a:cubicBezTo>
                  <a:pt x="461" y="1777"/>
                  <a:pt x="459" y="1780"/>
                  <a:pt x="458" y="1782"/>
                </a:cubicBezTo>
                <a:cubicBezTo>
                  <a:pt x="453" y="1782"/>
                  <a:pt x="450" y="1779"/>
                  <a:pt x="445" y="1776"/>
                </a:cubicBezTo>
                <a:close/>
                <a:moveTo>
                  <a:pt x="442" y="1774"/>
                </a:moveTo>
                <a:cubicBezTo>
                  <a:pt x="442" y="1774"/>
                  <a:pt x="442" y="1774"/>
                  <a:pt x="442" y="1774"/>
                </a:cubicBezTo>
                <a:cubicBezTo>
                  <a:pt x="441" y="1773"/>
                  <a:pt x="439" y="1771"/>
                  <a:pt x="437" y="1770"/>
                </a:cubicBezTo>
                <a:cubicBezTo>
                  <a:pt x="468" y="1767"/>
                  <a:pt x="468" y="1767"/>
                  <a:pt x="468" y="1767"/>
                </a:cubicBezTo>
                <a:cubicBezTo>
                  <a:pt x="467" y="1767"/>
                  <a:pt x="467" y="1768"/>
                  <a:pt x="467" y="1768"/>
                </a:cubicBezTo>
                <a:cubicBezTo>
                  <a:pt x="466" y="1769"/>
                  <a:pt x="465" y="1770"/>
                  <a:pt x="464" y="1771"/>
                </a:cubicBezTo>
                <a:lnTo>
                  <a:pt x="442" y="1774"/>
                </a:lnTo>
                <a:close/>
                <a:moveTo>
                  <a:pt x="435" y="1768"/>
                </a:moveTo>
                <a:cubicBezTo>
                  <a:pt x="437" y="1766"/>
                  <a:pt x="439" y="1765"/>
                  <a:pt x="440" y="1763"/>
                </a:cubicBezTo>
                <a:cubicBezTo>
                  <a:pt x="475" y="1759"/>
                  <a:pt x="475" y="1759"/>
                  <a:pt x="475" y="1759"/>
                </a:cubicBezTo>
                <a:cubicBezTo>
                  <a:pt x="473" y="1761"/>
                  <a:pt x="472" y="1762"/>
                  <a:pt x="471" y="1764"/>
                </a:cubicBezTo>
                <a:lnTo>
                  <a:pt x="435" y="1768"/>
                </a:lnTo>
                <a:close/>
                <a:moveTo>
                  <a:pt x="444" y="1760"/>
                </a:moveTo>
                <a:cubicBezTo>
                  <a:pt x="444" y="1760"/>
                  <a:pt x="444" y="1759"/>
                  <a:pt x="444" y="1759"/>
                </a:cubicBezTo>
                <a:cubicBezTo>
                  <a:pt x="446" y="1758"/>
                  <a:pt x="447" y="1757"/>
                  <a:pt x="448" y="1756"/>
                </a:cubicBezTo>
                <a:cubicBezTo>
                  <a:pt x="473" y="1753"/>
                  <a:pt x="473" y="1753"/>
                  <a:pt x="473" y="1753"/>
                </a:cubicBezTo>
                <a:cubicBezTo>
                  <a:pt x="475" y="1754"/>
                  <a:pt x="477" y="1755"/>
                  <a:pt x="479" y="1756"/>
                </a:cubicBezTo>
                <a:cubicBezTo>
                  <a:pt x="479" y="1756"/>
                  <a:pt x="478" y="1756"/>
                  <a:pt x="478" y="1756"/>
                </a:cubicBezTo>
                <a:lnTo>
                  <a:pt x="444" y="1760"/>
                </a:lnTo>
                <a:close/>
                <a:moveTo>
                  <a:pt x="431" y="1605"/>
                </a:moveTo>
                <a:cubicBezTo>
                  <a:pt x="431" y="1606"/>
                  <a:pt x="431" y="1607"/>
                  <a:pt x="431" y="1608"/>
                </a:cubicBezTo>
                <a:cubicBezTo>
                  <a:pt x="415" y="1597"/>
                  <a:pt x="415" y="1597"/>
                  <a:pt x="415" y="1597"/>
                </a:cubicBezTo>
                <a:cubicBezTo>
                  <a:pt x="415" y="1597"/>
                  <a:pt x="415" y="1597"/>
                  <a:pt x="415" y="1596"/>
                </a:cubicBezTo>
                <a:cubicBezTo>
                  <a:pt x="416" y="1596"/>
                  <a:pt x="417" y="1596"/>
                  <a:pt x="418" y="1596"/>
                </a:cubicBezTo>
                <a:lnTo>
                  <a:pt x="431" y="1605"/>
                </a:lnTo>
                <a:close/>
                <a:moveTo>
                  <a:pt x="422" y="1596"/>
                </a:moveTo>
                <a:cubicBezTo>
                  <a:pt x="425" y="1596"/>
                  <a:pt x="428" y="1596"/>
                  <a:pt x="432" y="1598"/>
                </a:cubicBezTo>
                <a:cubicBezTo>
                  <a:pt x="431" y="1600"/>
                  <a:pt x="431" y="1601"/>
                  <a:pt x="431" y="1602"/>
                </a:cubicBezTo>
                <a:lnTo>
                  <a:pt x="422" y="1596"/>
                </a:lnTo>
                <a:close/>
                <a:moveTo>
                  <a:pt x="431" y="1612"/>
                </a:moveTo>
                <a:cubicBezTo>
                  <a:pt x="431" y="1613"/>
                  <a:pt x="432" y="1615"/>
                  <a:pt x="432" y="1616"/>
                </a:cubicBezTo>
                <a:cubicBezTo>
                  <a:pt x="428" y="1613"/>
                  <a:pt x="421" y="1608"/>
                  <a:pt x="417" y="1602"/>
                </a:cubicBezTo>
                <a:lnTo>
                  <a:pt x="431" y="1612"/>
                </a:lnTo>
                <a:close/>
                <a:moveTo>
                  <a:pt x="432" y="1596"/>
                </a:moveTo>
                <a:cubicBezTo>
                  <a:pt x="428" y="1592"/>
                  <a:pt x="412" y="1593"/>
                  <a:pt x="412" y="1594"/>
                </a:cubicBezTo>
                <a:cubicBezTo>
                  <a:pt x="413" y="1608"/>
                  <a:pt x="426" y="1617"/>
                  <a:pt x="432" y="1619"/>
                </a:cubicBezTo>
                <a:cubicBezTo>
                  <a:pt x="432" y="1620"/>
                  <a:pt x="432" y="1620"/>
                  <a:pt x="433" y="1621"/>
                </a:cubicBezTo>
                <a:cubicBezTo>
                  <a:pt x="431" y="1621"/>
                  <a:pt x="430" y="1621"/>
                  <a:pt x="429" y="1621"/>
                </a:cubicBezTo>
                <a:cubicBezTo>
                  <a:pt x="418" y="1615"/>
                  <a:pt x="409" y="1608"/>
                  <a:pt x="406" y="1596"/>
                </a:cubicBezTo>
                <a:cubicBezTo>
                  <a:pt x="405" y="1592"/>
                  <a:pt x="405" y="1592"/>
                  <a:pt x="408" y="1591"/>
                </a:cubicBezTo>
                <a:cubicBezTo>
                  <a:pt x="410" y="1590"/>
                  <a:pt x="423" y="1587"/>
                  <a:pt x="432" y="1592"/>
                </a:cubicBezTo>
                <a:cubicBezTo>
                  <a:pt x="432" y="1593"/>
                  <a:pt x="432" y="1595"/>
                  <a:pt x="432" y="1596"/>
                </a:cubicBezTo>
                <a:close/>
                <a:moveTo>
                  <a:pt x="402" y="1591"/>
                </a:moveTo>
                <a:cubicBezTo>
                  <a:pt x="403" y="1602"/>
                  <a:pt x="411" y="1616"/>
                  <a:pt x="422" y="1621"/>
                </a:cubicBezTo>
                <a:cubicBezTo>
                  <a:pt x="417" y="1621"/>
                  <a:pt x="413" y="1622"/>
                  <a:pt x="408" y="1624"/>
                </a:cubicBezTo>
                <a:cubicBezTo>
                  <a:pt x="407" y="1622"/>
                  <a:pt x="406" y="1621"/>
                  <a:pt x="405" y="1620"/>
                </a:cubicBezTo>
                <a:cubicBezTo>
                  <a:pt x="406" y="1619"/>
                  <a:pt x="407" y="1618"/>
                  <a:pt x="407" y="1617"/>
                </a:cubicBezTo>
                <a:cubicBezTo>
                  <a:pt x="407" y="1616"/>
                  <a:pt x="406" y="1615"/>
                  <a:pt x="405" y="1615"/>
                </a:cubicBezTo>
                <a:cubicBezTo>
                  <a:pt x="404" y="1615"/>
                  <a:pt x="402" y="1615"/>
                  <a:pt x="401" y="1617"/>
                </a:cubicBezTo>
                <a:cubicBezTo>
                  <a:pt x="400" y="1616"/>
                  <a:pt x="399" y="1615"/>
                  <a:pt x="399" y="1614"/>
                </a:cubicBezTo>
                <a:cubicBezTo>
                  <a:pt x="400" y="1614"/>
                  <a:pt x="402" y="1613"/>
                  <a:pt x="402" y="1611"/>
                </a:cubicBezTo>
                <a:cubicBezTo>
                  <a:pt x="403" y="1610"/>
                  <a:pt x="402" y="1609"/>
                  <a:pt x="401" y="1609"/>
                </a:cubicBezTo>
                <a:cubicBezTo>
                  <a:pt x="400" y="1608"/>
                  <a:pt x="398" y="1609"/>
                  <a:pt x="396" y="1610"/>
                </a:cubicBezTo>
                <a:cubicBezTo>
                  <a:pt x="396" y="1610"/>
                  <a:pt x="396" y="1610"/>
                  <a:pt x="396" y="1611"/>
                </a:cubicBezTo>
                <a:cubicBezTo>
                  <a:pt x="395" y="1610"/>
                  <a:pt x="395" y="1609"/>
                  <a:pt x="394" y="1608"/>
                </a:cubicBezTo>
                <a:cubicBezTo>
                  <a:pt x="394" y="1608"/>
                  <a:pt x="395" y="1608"/>
                  <a:pt x="395" y="1608"/>
                </a:cubicBezTo>
                <a:cubicBezTo>
                  <a:pt x="396" y="1607"/>
                  <a:pt x="398" y="1606"/>
                  <a:pt x="399" y="1605"/>
                </a:cubicBezTo>
                <a:cubicBezTo>
                  <a:pt x="400" y="1605"/>
                  <a:pt x="399" y="1602"/>
                  <a:pt x="398" y="1602"/>
                </a:cubicBezTo>
                <a:cubicBezTo>
                  <a:pt x="396" y="1602"/>
                  <a:pt x="393" y="1602"/>
                  <a:pt x="391" y="1604"/>
                </a:cubicBezTo>
                <a:cubicBezTo>
                  <a:pt x="391" y="1603"/>
                  <a:pt x="391" y="1603"/>
                  <a:pt x="391" y="1602"/>
                </a:cubicBezTo>
                <a:cubicBezTo>
                  <a:pt x="391" y="1602"/>
                  <a:pt x="390" y="1601"/>
                  <a:pt x="390" y="1601"/>
                </a:cubicBezTo>
                <a:cubicBezTo>
                  <a:pt x="392" y="1601"/>
                  <a:pt x="393" y="1600"/>
                  <a:pt x="394" y="1599"/>
                </a:cubicBezTo>
                <a:cubicBezTo>
                  <a:pt x="395" y="1599"/>
                  <a:pt x="396" y="1597"/>
                  <a:pt x="396" y="1596"/>
                </a:cubicBezTo>
                <a:cubicBezTo>
                  <a:pt x="396" y="1595"/>
                  <a:pt x="395" y="1595"/>
                  <a:pt x="395" y="1594"/>
                </a:cubicBezTo>
                <a:cubicBezTo>
                  <a:pt x="393" y="1594"/>
                  <a:pt x="390" y="1595"/>
                  <a:pt x="389" y="1596"/>
                </a:cubicBezTo>
                <a:cubicBezTo>
                  <a:pt x="389" y="1596"/>
                  <a:pt x="388" y="1595"/>
                  <a:pt x="388" y="1595"/>
                </a:cubicBezTo>
                <a:cubicBezTo>
                  <a:pt x="388" y="1595"/>
                  <a:pt x="389" y="1595"/>
                  <a:pt x="389" y="1595"/>
                </a:cubicBezTo>
                <a:cubicBezTo>
                  <a:pt x="390" y="1595"/>
                  <a:pt x="392" y="1594"/>
                  <a:pt x="393" y="1593"/>
                </a:cubicBezTo>
                <a:cubicBezTo>
                  <a:pt x="394" y="1592"/>
                  <a:pt x="395" y="1591"/>
                  <a:pt x="395" y="1590"/>
                </a:cubicBezTo>
                <a:cubicBezTo>
                  <a:pt x="395" y="1590"/>
                  <a:pt x="395" y="1589"/>
                  <a:pt x="395" y="1589"/>
                </a:cubicBezTo>
                <a:cubicBezTo>
                  <a:pt x="393" y="1588"/>
                  <a:pt x="392" y="1588"/>
                  <a:pt x="391" y="1588"/>
                </a:cubicBezTo>
                <a:cubicBezTo>
                  <a:pt x="389" y="1588"/>
                  <a:pt x="388" y="1588"/>
                  <a:pt x="387" y="1589"/>
                </a:cubicBezTo>
                <a:cubicBezTo>
                  <a:pt x="387" y="1588"/>
                  <a:pt x="387" y="1587"/>
                  <a:pt x="387" y="1586"/>
                </a:cubicBezTo>
                <a:cubicBezTo>
                  <a:pt x="388" y="1587"/>
                  <a:pt x="389" y="1586"/>
                  <a:pt x="389" y="1586"/>
                </a:cubicBezTo>
                <a:cubicBezTo>
                  <a:pt x="391" y="1586"/>
                  <a:pt x="392" y="1585"/>
                  <a:pt x="393" y="1584"/>
                </a:cubicBezTo>
                <a:cubicBezTo>
                  <a:pt x="394" y="1584"/>
                  <a:pt x="394" y="1582"/>
                  <a:pt x="393" y="1582"/>
                </a:cubicBezTo>
                <a:cubicBezTo>
                  <a:pt x="391" y="1581"/>
                  <a:pt x="388" y="1581"/>
                  <a:pt x="387" y="1582"/>
                </a:cubicBezTo>
                <a:cubicBezTo>
                  <a:pt x="386" y="1579"/>
                  <a:pt x="387" y="1577"/>
                  <a:pt x="387" y="1574"/>
                </a:cubicBezTo>
                <a:cubicBezTo>
                  <a:pt x="388" y="1575"/>
                  <a:pt x="388" y="1575"/>
                  <a:pt x="388" y="1576"/>
                </a:cubicBezTo>
                <a:cubicBezTo>
                  <a:pt x="389" y="1577"/>
                  <a:pt x="390" y="1578"/>
                  <a:pt x="391" y="1578"/>
                </a:cubicBezTo>
                <a:cubicBezTo>
                  <a:pt x="393" y="1579"/>
                  <a:pt x="395" y="1577"/>
                  <a:pt x="394" y="1575"/>
                </a:cubicBezTo>
                <a:cubicBezTo>
                  <a:pt x="394" y="1574"/>
                  <a:pt x="392" y="1573"/>
                  <a:pt x="391" y="1573"/>
                </a:cubicBezTo>
                <a:cubicBezTo>
                  <a:pt x="391" y="1573"/>
                  <a:pt x="391" y="1573"/>
                  <a:pt x="391" y="1572"/>
                </a:cubicBezTo>
                <a:cubicBezTo>
                  <a:pt x="393" y="1572"/>
                  <a:pt x="395" y="1572"/>
                  <a:pt x="397" y="1572"/>
                </a:cubicBezTo>
                <a:cubicBezTo>
                  <a:pt x="397" y="1572"/>
                  <a:pt x="397" y="1572"/>
                  <a:pt x="397" y="1572"/>
                </a:cubicBezTo>
                <a:cubicBezTo>
                  <a:pt x="397" y="1573"/>
                  <a:pt x="396" y="1574"/>
                  <a:pt x="397" y="1575"/>
                </a:cubicBezTo>
                <a:cubicBezTo>
                  <a:pt x="397" y="1577"/>
                  <a:pt x="399" y="1578"/>
                  <a:pt x="400" y="1577"/>
                </a:cubicBezTo>
                <a:cubicBezTo>
                  <a:pt x="402" y="1576"/>
                  <a:pt x="403" y="1574"/>
                  <a:pt x="402" y="1572"/>
                </a:cubicBezTo>
                <a:cubicBezTo>
                  <a:pt x="403" y="1572"/>
                  <a:pt x="404" y="1572"/>
                  <a:pt x="405" y="1572"/>
                </a:cubicBezTo>
                <a:cubicBezTo>
                  <a:pt x="405" y="1572"/>
                  <a:pt x="405" y="1573"/>
                  <a:pt x="405" y="1574"/>
                </a:cubicBezTo>
                <a:cubicBezTo>
                  <a:pt x="404" y="1575"/>
                  <a:pt x="405" y="1577"/>
                  <a:pt x="407" y="1577"/>
                </a:cubicBezTo>
                <a:cubicBezTo>
                  <a:pt x="408" y="1578"/>
                  <a:pt x="410" y="1577"/>
                  <a:pt x="410" y="1575"/>
                </a:cubicBezTo>
                <a:cubicBezTo>
                  <a:pt x="410" y="1574"/>
                  <a:pt x="410" y="1573"/>
                  <a:pt x="411" y="1572"/>
                </a:cubicBezTo>
                <a:cubicBezTo>
                  <a:pt x="411" y="1572"/>
                  <a:pt x="411" y="1572"/>
                  <a:pt x="412" y="1572"/>
                </a:cubicBezTo>
                <a:cubicBezTo>
                  <a:pt x="412" y="1572"/>
                  <a:pt x="413" y="1572"/>
                  <a:pt x="414" y="1572"/>
                </a:cubicBezTo>
                <a:cubicBezTo>
                  <a:pt x="414" y="1573"/>
                  <a:pt x="413" y="1573"/>
                  <a:pt x="413" y="1574"/>
                </a:cubicBezTo>
                <a:cubicBezTo>
                  <a:pt x="413" y="1575"/>
                  <a:pt x="413" y="1577"/>
                  <a:pt x="414" y="1577"/>
                </a:cubicBezTo>
                <a:cubicBezTo>
                  <a:pt x="415" y="1578"/>
                  <a:pt x="416" y="1578"/>
                  <a:pt x="417" y="1577"/>
                </a:cubicBezTo>
                <a:cubicBezTo>
                  <a:pt x="417" y="1577"/>
                  <a:pt x="418" y="1576"/>
                  <a:pt x="418" y="1576"/>
                </a:cubicBezTo>
                <a:cubicBezTo>
                  <a:pt x="419" y="1575"/>
                  <a:pt x="419" y="1574"/>
                  <a:pt x="419" y="1573"/>
                </a:cubicBezTo>
                <a:cubicBezTo>
                  <a:pt x="420" y="1573"/>
                  <a:pt x="420" y="1574"/>
                  <a:pt x="421" y="1574"/>
                </a:cubicBezTo>
                <a:cubicBezTo>
                  <a:pt x="421" y="1574"/>
                  <a:pt x="420" y="1575"/>
                  <a:pt x="420" y="1575"/>
                </a:cubicBezTo>
                <a:cubicBezTo>
                  <a:pt x="419" y="1576"/>
                  <a:pt x="420" y="1578"/>
                  <a:pt x="421" y="1578"/>
                </a:cubicBezTo>
                <a:cubicBezTo>
                  <a:pt x="422" y="1579"/>
                  <a:pt x="424" y="1578"/>
                  <a:pt x="424" y="1577"/>
                </a:cubicBezTo>
                <a:cubicBezTo>
                  <a:pt x="425" y="1576"/>
                  <a:pt x="425" y="1576"/>
                  <a:pt x="425" y="1575"/>
                </a:cubicBezTo>
                <a:cubicBezTo>
                  <a:pt x="426" y="1575"/>
                  <a:pt x="426" y="1575"/>
                  <a:pt x="427" y="1576"/>
                </a:cubicBezTo>
                <a:cubicBezTo>
                  <a:pt x="427" y="1576"/>
                  <a:pt x="427" y="1577"/>
                  <a:pt x="426" y="1577"/>
                </a:cubicBezTo>
                <a:cubicBezTo>
                  <a:pt x="425" y="1581"/>
                  <a:pt x="431" y="1583"/>
                  <a:pt x="432" y="1580"/>
                </a:cubicBezTo>
                <a:cubicBezTo>
                  <a:pt x="433" y="1579"/>
                  <a:pt x="433" y="1578"/>
                  <a:pt x="433" y="1578"/>
                </a:cubicBezTo>
                <a:cubicBezTo>
                  <a:pt x="434" y="1578"/>
                  <a:pt x="434" y="1578"/>
                  <a:pt x="435" y="1578"/>
                </a:cubicBezTo>
                <a:cubicBezTo>
                  <a:pt x="434" y="1581"/>
                  <a:pt x="433" y="1585"/>
                  <a:pt x="433" y="1589"/>
                </a:cubicBezTo>
                <a:cubicBezTo>
                  <a:pt x="424" y="1583"/>
                  <a:pt x="404" y="1587"/>
                  <a:pt x="402" y="1591"/>
                </a:cubicBezTo>
                <a:close/>
                <a:moveTo>
                  <a:pt x="348" y="1497"/>
                </a:moveTo>
                <a:cubicBezTo>
                  <a:pt x="350" y="1498"/>
                  <a:pt x="358" y="1498"/>
                  <a:pt x="363" y="1498"/>
                </a:cubicBezTo>
                <a:cubicBezTo>
                  <a:pt x="364" y="1499"/>
                  <a:pt x="364" y="1500"/>
                  <a:pt x="365" y="1501"/>
                </a:cubicBezTo>
                <a:cubicBezTo>
                  <a:pt x="360" y="1500"/>
                  <a:pt x="351" y="1499"/>
                  <a:pt x="348" y="1499"/>
                </a:cubicBezTo>
                <a:cubicBezTo>
                  <a:pt x="348" y="1499"/>
                  <a:pt x="350" y="1498"/>
                  <a:pt x="348" y="1497"/>
                </a:cubicBezTo>
                <a:close/>
                <a:moveTo>
                  <a:pt x="419" y="1457"/>
                </a:moveTo>
                <a:cubicBezTo>
                  <a:pt x="419" y="1459"/>
                  <a:pt x="420" y="1461"/>
                  <a:pt x="420" y="1462"/>
                </a:cubicBezTo>
                <a:cubicBezTo>
                  <a:pt x="419" y="1462"/>
                  <a:pt x="418" y="1463"/>
                  <a:pt x="417" y="1463"/>
                </a:cubicBezTo>
                <a:cubicBezTo>
                  <a:pt x="417" y="1463"/>
                  <a:pt x="416" y="1462"/>
                  <a:pt x="416" y="1462"/>
                </a:cubicBezTo>
                <a:cubicBezTo>
                  <a:pt x="417" y="1460"/>
                  <a:pt x="417" y="1459"/>
                  <a:pt x="418" y="1458"/>
                </a:cubicBezTo>
                <a:cubicBezTo>
                  <a:pt x="418" y="1457"/>
                  <a:pt x="419" y="1457"/>
                  <a:pt x="419" y="1457"/>
                </a:cubicBezTo>
                <a:close/>
                <a:moveTo>
                  <a:pt x="418" y="1456"/>
                </a:moveTo>
                <a:cubicBezTo>
                  <a:pt x="419" y="1456"/>
                  <a:pt x="419" y="1456"/>
                  <a:pt x="419" y="1455"/>
                </a:cubicBezTo>
                <a:cubicBezTo>
                  <a:pt x="419" y="1456"/>
                  <a:pt x="419" y="1456"/>
                  <a:pt x="419" y="1456"/>
                </a:cubicBezTo>
                <a:cubicBezTo>
                  <a:pt x="419" y="1456"/>
                  <a:pt x="419" y="1456"/>
                  <a:pt x="418" y="1456"/>
                </a:cubicBezTo>
                <a:close/>
                <a:moveTo>
                  <a:pt x="464" y="1492"/>
                </a:moveTo>
                <a:cubicBezTo>
                  <a:pt x="464" y="1490"/>
                  <a:pt x="464" y="1489"/>
                  <a:pt x="463" y="1487"/>
                </a:cubicBezTo>
                <a:cubicBezTo>
                  <a:pt x="464" y="1487"/>
                  <a:pt x="465" y="1486"/>
                  <a:pt x="466" y="1486"/>
                </a:cubicBezTo>
                <a:cubicBezTo>
                  <a:pt x="466" y="1488"/>
                  <a:pt x="465" y="1490"/>
                  <a:pt x="465" y="1492"/>
                </a:cubicBezTo>
                <a:cubicBezTo>
                  <a:pt x="465" y="1492"/>
                  <a:pt x="464" y="1492"/>
                  <a:pt x="464" y="1492"/>
                </a:cubicBezTo>
                <a:close/>
                <a:moveTo>
                  <a:pt x="465" y="1493"/>
                </a:moveTo>
                <a:cubicBezTo>
                  <a:pt x="465" y="1493"/>
                  <a:pt x="465" y="1493"/>
                  <a:pt x="465" y="1493"/>
                </a:cubicBezTo>
                <a:cubicBezTo>
                  <a:pt x="465" y="1493"/>
                  <a:pt x="465" y="1493"/>
                  <a:pt x="465" y="1493"/>
                </a:cubicBezTo>
                <a:cubicBezTo>
                  <a:pt x="465" y="1493"/>
                  <a:pt x="465" y="1493"/>
                  <a:pt x="465" y="1493"/>
                </a:cubicBezTo>
                <a:close/>
                <a:moveTo>
                  <a:pt x="456" y="1511"/>
                </a:moveTo>
                <a:cubicBezTo>
                  <a:pt x="457" y="1512"/>
                  <a:pt x="459" y="1512"/>
                  <a:pt x="460" y="1513"/>
                </a:cubicBezTo>
                <a:cubicBezTo>
                  <a:pt x="460" y="1514"/>
                  <a:pt x="460" y="1515"/>
                  <a:pt x="460" y="1517"/>
                </a:cubicBezTo>
                <a:cubicBezTo>
                  <a:pt x="460" y="1517"/>
                  <a:pt x="459" y="1518"/>
                  <a:pt x="459" y="1519"/>
                </a:cubicBezTo>
                <a:cubicBezTo>
                  <a:pt x="458" y="1518"/>
                  <a:pt x="457" y="1517"/>
                  <a:pt x="456" y="1516"/>
                </a:cubicBezTo>
                <a:cubicBezTo>
                  <a:pt x="456" y="1515"/>
                  <a:pt x="456" y="1512"/>
                  <a:pt x="456" y="1511"/>
                </a:cubicBezTo>
                <a:close/>
                <a:moveTo>
                  <a:pt x="403" y="1493"/>
                </a:moveTo>
                <a:cubicBezTo>
                  <a:pt x="400" y="1511"/>
                  <a:pt x="407" y="1543"/>
                  <a:pt x="421" y="1562"/>
                </a:cubicBezTo>
                <a:cubicBezTo>
                  <a:pt x="420" y="1562"/>
                  <a:pt x="419" y="1562"/>
                  <a:pt x="418" y="1562"/>
                </a:cubicBezTo>
                <a:cubicBezTo>
                  <a:pt x="414" y="1561"/>
                  <a:pt x="411" y="1561"/>
                  <a:pt x="407" y="1561"/>
                </a:cubicBezTo>
                <a:cubicBezTo>
                  <a:pt x="399" y="1547"/>
                  <a:pt x="395" y="1533"/>
                  <a:pt x="393" y="1517"/>
                </a:cubicBezTo>
                <a:cubicBezTo>
                  <a:pt x="392" y="1507"/>
                  <a:pt x="392" y="1496"/>
                  <a:pt x="391" y="1486"/>
                </a:cubicBezTo>
                <a:cubicBezTo>
                  <a:pt x="403" y="1488"/>
                  <a:pt x="416" y="1486"/>
                  <a:pt x="428" y="1489"/>
                </a:cubicBezTo>
                <a:cubicBezTo>
                  <a:pt x="440" y="1492"/>
                  <a:pt x="451" y="1498"/>
                  <a:pt x="462" y="1505"/>
                </a:cubicBezTo>
                <a:cubicBezTo>
                  <a:pt x="462" y="1507"/>
                  <a:pt x="461" y="1508"/>
                  <a:pt x="461" y="1510"/>
                </a:cubicBezTo>
                <a:cubicBezTo>
                  <a:pt x="444" y="1499"/>
                  <a:pt x="413" y="1492"/>
                  <a:pt x="403" y="1493"/>
                </a:cubicBezTo>
                <a:close/>
                <a:moveTo>
                  <a:pt x="453" y="1510"/>
                </a:moveTo>
                <a:cubicBezTo>
                  <a:pt x="453" y="1510"/>
                  <a:pt x="453" y="1513"/>
                  <a:pt x="453" y="1514"/>
                </a:cubicBezTo>
                <a:cubicBezTo>
                  <a:pt x="452" y="1513"/>
                  <a:pt x="450" y="1512"/>
                  <a:pt x="448" y="1511"/>
                </a:cubicBezTo>
                <a:cubicBezTo>
                  <a:pt x="448" y="1510"/>
                  <a:pt x="448" y="1508"/>
                  <a:pt x="448" y="1507"/>
                </a:cubicBezTo>
                <a:cubicBezTo>
                  <a:pt x="450" y="1508"/>
                  <a:pt x="452" y="1509"/>
                  <a:pt x="453" y="1510"/>
                </a:cubicBezTo>
                <a:close/>
                <a:moveTo>
                  <a:pt x="445" y="1510"/>
                </a:moveTo>
                <a:cubicBezTo>
                  <a:pt x="445" y="1510"/>
                  <a:pt x="444" y="1509"/>
                  <a:pt x="444" y="1509"/>
                </a:cubicBezTo>
                <a:cubicBezTo>
                  <a:pt x="443" y="1508"/>
                  <a:pt x="443" y="1505"/>
                  <a:pt x="443" y="1504"/>
                </a:cubicBezTo>
                <a:cubicBezTo>
                  <a:pt x="444" y="1505"/>
                  <a:pt x="445" y="1505"/>
                  <a:pt x="446" y="1506"/>
                </a:cubicBezTo>
                <a:cubicBezTo>
                  <a:pt x="445" y="1507"/>
                  <a:pt x="445" y="1509"/>
                  <a:pt x="445" y="1510"/>
                </a:cubicBezTo>
                <a:close/>
                <a:moveTo>
                  <a:pt x="440" y="1508"/>
                </a:moveTo>
                <a:cubicBezTo>
                  <a:pt x="439" y="1508"/>
                  <a:pt x="438" y="1507"/>
                  <a:pt x="437" y="1507"/>
                </a:cubicBezTo>
                <a:cubicBezTo>
                  <a:pt x="437" y="1506"/>
                  <a:pt x="436" y="1503"/>
                  <a:pt x="436" y="1502"/>
                </a:cubicBezTo>
                <a:cubicBezTo>
                  <a:pt x="437" y="1502"/>
                  <a:pt x="439" y="1503"/>
                  <a:pt x="440" y="1503"/>
                </a:cubicBezTo>
                <a:cubicBezTo>
                  <a:pt x="440" y="1504"/>
                  <a:pt x="440" y="1508"/>
                  <a:pt x="440" y="1508"/>
                </a:cubicBezTo>
                <a:close/>
                <a:moveTo>
                  <a:pt x="434" y="1506"/>
                </a:moveTo>
                <a:cubicBezTo>
                  <a:pt x="433" y="1506"/>
                  <a:pt x="432" y="1505"/>
                  <a:pt x="431" y="1505"/>
                </a:cubicBezTo>
                <a:cubicBezTo>
                  <a:pt x="431" y="1504"/>
                  <a:pt x="430" y="1501"/>
                  <a:pt x="430" y="1500"/>
                </a:cubicBezTo>
                <a:cubicBezTo>
                  <a:pt x="431" y="1500"/>
                  <a:pt x="432" y="1500"/>
                  <a:pt x="433" y="1501"/>
                </a:cubicBezTo>
                <a:cubicBezTo>
                  <a:pt x="433" y="1501"/>
                  <a:pt x="433" y="1501"/>
                  <a:pt x="433" y="1501"/>
                </a:cubicBezTo>
                <a:cubicBezTo>
                  <a:pt x="433" y="1502"/>
                  <a:pt x="434" y="1505"/>
                  <a:pt x="434" y="1506"/>
                </a:cubicBezTo>
                <a:close/>
                <a:moveTo>
                  <a:pt x="428" y="1505"/>
                </a:moveTo>
                <a:cubicBezTo>
                  <a:pt x="427" y="1504"/>
                  <a:pt x="426" y="1504"/>
                  <a:pt x="425" y="1504"/>
                </a:cubicBezTo>
                <a:cubicBezTo>
                  <a:pt x="425" y="1502"/>
                  <a:pt x="425" y="1500"/>
                  <a:pt x="424" y="1498"/>
                </a:cubicBezTo>
                <a:cubicBezTo>
                  <a:pt x="426" y="1499"/>
                  <a:pt x="427" y="1499"/>
                  <a:pt x="428" y="1499"/>
                </a:cubicBezTo>
                <a:cubicBezTo>
                  <a:pt x="428" y="1501"/>
                  <a:pt x="428" y="1503"/>
                  <a:pt x="428" y="1505"/>
                </a:cubicBezTo>
                <a:close/>
                <a:moveTo>
                  <a:pt x="422" y="1504"/>
                </a:moveTo>
                <a:cubicBezTo>
                  <a:pt x="420" y="1504"/>
                  <a:pt x="419" y="1503"/>
                  <a:pt x="418" y="1503"/>
                </a:cubicBezTo>
                <a:cubicBezTo>
                  <a:pt x="417" y="1502"/>
                  <a:pt x="416" y="1498"/>
                  <a:pt x="416" y="1497"/>
                </a:cubicBezTo>
                <a:cubicBezTo>
                  <a:pt x="418" y="1497"/>
                  <a:pt x="420" y="1498"/>
                  <a:pt x="421" y="1498"/>
                </a:cubicBezTo>
                <a:cubicBezTo>
                  <a:pt x="421" y="1500"/>
                  <a:pt x="421" y="1502"/>
                  <a:pt x="422" y="1504"/>
                </a:cubicBezTo>
                <a:close/>
                <a:moveTo>
                  <a:pt x="425" y="1562"/>
                </a:moveTo>
                <a:cubicBezTo>
                  <a:pt x="424" y="1560"/>
                  <a:pt x="423" y="1559"/>
                  <a:pt x="422" y="1557"/>
                </a:cubicBezTo>
                <a:cubicBezTo>
                  <a:pt x="422" y="1557"/>
                  <a:pt x="425" y="1557"/>
                  <a:pt x="425" y="1557"/>
                </a:cubicBezTo>
                <a:cubicBezTo>
                  <a:pt x="426" y="1558"/>
                  <a:pt x="427" y="1559"/>
                  <a:pt x="428" y="1560"/>
                </a:cubicBezTo>
                <a:cubicBezTo>
                  <a:pt x="427" y="1561"/>
                  <a:pt x="426" y="1561"/>
                  <a:pt x="425" y="1562"/>
                </a:cubicBezTo>
                <a:close/>
                <a:moveTo>
                  <a:pt x="429" y="1562"/>
                </a:moveTo>
                <a:cubicBezTo>
                  <a:pt x="430" y="1563"/>
                  <a:pt x="431" y="1564"/>
                  <a:pt x="432" y="1565"/>
                </a:cubicBezTo>
                <a:cubicBezTo>
                  <a:pt x="430" y="1564"/>
                  <a:pt x="428" y="1564"/>
                  <a:pt x="426" y="1563"/>
                </a:cubicBezTo>
                <a:cubicBezTo>
                  <a:pt x="427" y="1563"/>
                  <a:pt x="429" y="1563"/>
                  <a:pt x="429" y="1562"/>
                </a:cubicBezTo>
                <a:close/>
                <a:moveTo>
                  <a:pt x="420" y="1555"/>
                </a:moveTo>
                <a:cubicBezTo>
                  <a:pt x="420" y="1553"/>
                  <a:pt x="419" y="1552"/>
                  <a:pt x="418" y="1550"/>
                </a:cubicBezTo>
                <a:cubicBezTo>
                  <a:pt x="419" y="1550"/>
                  <a:pt x="421" y="1550"/>
                  <a:pt x="421" y="1550"/>
                </a:cubicBezTo>
                <a:cubicBezTo>
                  <a:pt x="422" y="1551"/>
                  <a:pt x="423" y="1553"/>
                  <a:pt x="424" y="1554"/>
                </a:cubicBezTo>
                <a:cubicBezTo>
                  <a:pt x="423" y="1554"/>
                  <a:pt x="421" y="1554"/>
                  <a:pt x="420" y="1555"/>
                </a:cubicBezTo>
                <a:close/>
                <a:moveTo>
                  <a:pt x="417" y="1548"/>
                </a:moveTo>
                <a:cubicBezTo>
                  <a:pt x="416" y="1547"/>
                  <a:pt x="415" y="1546"/>
                  <a:pt x="415" y="1544"/>
                </a:cubicBezTo>
                <a:cubicBezTo>
                  <a:pt x="415" y="1544"/>
                  <a:pt x="417" y="1544"/>
                  <a:pt x="418" y="1544"/>
                </a:cubicBezTo>
                <a:cubicBezTo>
                  <a:pt x="418" y="1544"/>
                  <a:pt x="418" y="1544"/>
                  <a:pt x="418" y="1544"/>
                </a:cubicBezTo>
                <a:cubicBezTo>
                  <a:pt x="419" y="1545"/>
                  <a:pt x="420" y="1546"/>
                  <a:pt x="420" y="1547"/>
                </a:cubicBezTo>
                <a:cubicBezTo>
                  <a:pt x="420" y="1547"/>
                  <a:pt x="418" y="1548"/>
                  <a:pt x="417" y="1548"/>
                </a:cubicBezTo>
                <a:close/>
                <a:moveTo>
                  <a:pt x="414" y="1542"/>
                </a:moveTo>
                <a:cubicBezTo>
                  <a:pt x="413" y="1540"/>
                  <a:pt x="412" y="1538"/>
                  <a:pt x="412" y="1536"/>
                </a:cubicBezTo>
                <a:cubicBezTo>
                  <a:pt x="413" y="1537"/>
                  <a:pt x="414" y="1537"/>
                  <a:pt x="416" y="1537"/>
                </a:cubicBezTo>
                <a:cubicBezTo>
                  <a:pt x="416" y="1538"/>
                  <a:pt x="417" y="1540"/>
                  <a:pt x="418" y="1542"/>
                </a:cubicBezTo>
                <a:cubicBezTo>
                  <a:pt x="417" y="1541"/>
                  <a:pt x="414" y="1542"/>
                  <a:pt x="414" y="1542"/>
                </a:cubicBezTo>
                <a:close/>
                <a:moveTo>
                  <a:pt x="411" y="1535"/>
                </a:moveTo>
                <a:cubicBezTo>
                  <a:pt x="411" y="1534"/>
                  <a:pt x="410" y="1530"/>
                  <a:pt x="409" y="1529"/>
                </a:cubicBezTo>
                <a:cubicBezTo>
                  <a:pt x="410" y="1529"/>
                  <a:pt x="412" y="1529"/>
                  <a:pt x="413" y="1529"/>
                </a:cubicBezTo>
                <a:cubicBezTo>
                  <a:pt x="414" y="1531"/>
                  <a:pt x="414" y="1533"/>
                  <a:pt x="415" y="1534"/>
                </a:cubicBezTo>
                <a:cubicBezTo>
                  <a:pt x="414" y="1534"/>
                  <a:pt x="412" y="1535"/>
                  <a:pt x="411" y="1535"/>
                </a:cubicBezTo>
                <a:close/>
                <a:moveTo>
                  <a:pt x="411" y="1514"/>
                </a:moveTo>
                <a:cubicBezTo>
                  <a:pt x="411" y="1515"/>
                  <a:pt x="411" y="1517"/>
                  <a:pt x="411" y="1518"/>
                </a:cubicBezTo>
                <a:cubicBezTo>
                  <a:pt x="411" y="1518"/>
                  <a:pt x="408" y="1518"/>
                  <a:pt x="407" y="1518"/>
                </a:cubicBezTo>
                <a:cubicBezTo>
                  <a:pt x="407" y="1517"/>
                  <a:pt x="406" y="1515"/>
                  <a:pt x="406" y="1513"/>
                </a:cubicBezTo>
                <a:cubicBezTo>
                  <a:pt x="406" y="1513"/>
                  <a:pt x="410" y="1514"/>
                  <a:pt x="411" y="1514"/>
                </a:cubicBezTo>
                <a:close/>
                <a:moveTo>
                  <a:pt x="406" y="1511"/>
                </a:moveTo>
                <a:cubicBezTo>
                  <a:pt x="405" y="1506"/>
                  <a:pt x="405" y="1502"/>
                  <a:pt x="405" y="1498"/>
                </a:cubicBezTo>
                <a:cubicBezTo>
                  <a:pt x="406" y="1500"/>
                  <a:pt x="411" y="1506"/>
                  <a:pt x="411" y="1506"/>
                </a:cubicBezTo>
                <a:cubicBezTo>
                  <a:pt x="411" y="1508"/>
                  <a:pt x="411" y="1509"/>
                  <a:pt x="411" y="1511"/>
                </a:cubicBezTo>
                <a:cubicBezTo>
                  <a:pt x="410" y="1511"/>
                  <a:pt x="407" y="1511"/>
                  <a:pt x="406" y="1511"/>
                </a:cubicBezTo>
                <a:close/>
                <a:moveTo>
                  <a:pt x="412" y="1521"/>
                </a:moveTo>
                <a:cubicBezTo>
                  <a:pt x="412" y="1523"/>
                  <a:pt x="412" y="1525"/>
                  <a:pt x="413" y="1527"/>
                </a:cubicBezTo>
                <a:cubicBezTo>
                  <a:pt x="412" y="1527"/>
                  <a:pt x="409" y="1527"/>
                  <a:pt x="409" y="1527"/>
                </a:cubicBezTo>
                <a:cubicBezTo>
                  <a:pt x="408" y="1525"/>
                  <a:pt x="408" y="1523"/>
                  <a:pt x="408" y="1521"/>
                </a:cubicBezTo>
                <a:cubicBezTo>
                  <a:pt x="408" y="1521"/>
                  <a:pt x="411" y="1521"/>
                  <a:pt x="412" y="1521"/>
                </a:cubicBezTo>
                <a:close/>
                <a:moveTo>
                  <a:pt x="412" y="1504"/>
                </a:moveTo>
                <a:cubicBezTo>
                  <a:pt x="412" y="1504"/>
                  <a:pt x="407" y="1497"/>
                  <a:pt x="405" y="1495"/>
                </a:cubicBezTo>
                <a:cubicBezTo>
                  <a:pt x="408" y="1496"/>
                  <a:pt x="411" y="1496"/>
                  <a:pt x="413" y="1497"/>
                </a:cubicBezTo>
                <a:cubicBezTo>
                  <a:pt x="413" y="1497"/>
                  <a:pt x="414" y="1502"/>
                  <a:pt x="415" y="1503"/>
                </a:cubicBezTo>
                <a:cubicBezTo>
                  <a:pt x="414" y="1504"/>
                  <a:pt x="413" y="1504"/>
                  <a:pt x="412" y="1504"/>
                </a:cubicBezTo>
                <a:close/>
                <a:moveTo>
                  <a:pt x="361" y="1516"/>
                </a:moveTo>
                <a:cubicBezTo>
                  <a:pt x="362" y="1516"/>
                  <a:pt x="363" y="1515"/>
                  <a:pt x="365" y="1515"/>
                </a:cubicBezTo>
                <a:cubicBezTo>
                  <a:pt x="365" y="1517"/>
                  <a:pt x="366" y="1518"/>
                  <a:pt x="366" y="1520"/>
                </a:cubicBezTo>
                <a:cubicBezTo>
                  <a:pt x="365" y="1520"/>
                  <a:pt x="364" y="1521"/>
                  <a:pt x="362" y="1521"/>
                </a:cubicBezTo>
                <a:cubicBezTo>
                  <a:pt x="362" y="1519"/>
                  <a:pt x="361" y="1518"/>
                  <a:pt x="361" y="1516"/>
                </a:cubicBezTo>
                <a:close/>
                <a:moveTo>
                  <a:pt x="362" y="1521"/>
                </a:moveTo>
                <a:cubicBezTo>
                  <a:pt x="360" y="1521"/>
                  <a:pt x="358" y="1522"/>
                  <a:pt x="356" y="1522"/>
                </a:cubicBezTo>
                <a:cubicBezTo>
                  <a:pt x="356" y="1521"/>
                  <a:pt x="355" y="1519"/>
                  <a:pt x="354" y="1518"/>
                </a:cubicBezTo>
                <a:cubicBezTo>
                  <a:pt x="356" y="1517"/>
                  <a:pt x="358" y="1517"/>
                  <a:pt x="360" y="1516"/>
                </a:cubicBezTo>
                <a:cubicBezTo>
                  <a:pt x="361" y="1518"/>
                  <a:pt x="361" y="1519"/>
                  <a:pt x="362" y="1521"/>
                </a:cubicBezTo>
                <a:close/>
                <a:moveTo>
                  <a:pt x="367" y="1459"/>
                </a:moveTo>
                <a:cubicBezTo>
                  <a:pt x="367" y="1461"/>
                  <a:pt x="368" y="1463"/>
                  <a:pt x="369" y="1465"/>
                </a:cubicBezTo>
                <a:cubicBezTo>
                  <a:pt x="367" y="1466"/>
                  <a:pt x="365" y="1466"/>
                  <a:pt x="363" y="1467"/>
                </a:cubicBezTo>
                <a:cubicBezTo>
                  <a:pt x="363" y="1465"/>
                  <a:pt x="362" y="1463"/>
                  <a:pt x="361" y="1461"/>
                </a:cubicBezTo>
                <a:cubicBezTo>
                  <a:pt x="363" y="1460"/>
                  <a:pt x="365" y="1460"/>
                  <a:pt x="367" y="1459"/>
                </a:cubicBezTo>
                <a:close/>
                <a:moveTo>
                  <a:pt x="361" y="1460"/>
                </a:moveTo>
                <a:cubicBezTo>
                  <a:pt x="360" y="1458"/>
                  <a:pt x="359" y="1456"/>
                  <a:pt x="358" y="1454"/>
                </a:cubicBezTo>
                <a:cubicBezTo>
                  <a:pt x="360" y="1454"/>
                  <a:pt x="362" y="1453"/>
                  <a:pt x="364" y="1453"/>
                </a:cubicBezTo>
                <a:cubicBezTo>
                  <a:pt x="365" y="1455"/>
                  <a:pt x="366" y="1456"/>
                  <a:pt x="366" y="1458"/>
                </a:cubicBezTo>
                <a:cubicBezTo>
                  <a:pt x="364" y="1459"/>
                  <a:pt x="362" y="1459"/>
                  <a:pt x="361" y="1460"/>
                </a:cubicBezTo>
                <a:close/>
                <a:moveTo>
                  <a:pt x="393" y="1473"/>
                </a:moveTo>
                <a:cubicBezTo>
                  <a:pt x="392" y="1472"/>
                  <a:pt x="391" y="1471"/>
                  <a:pt x="391" y="1469"/>
                </a:cubicBezTo>
                <a:cubicBezTo>
                  <a:pt x="392" y="1469"/>
                  <a:pt x="393" y="1469"/>
                  <a:pt x="394" y="1469"/>
                </a:cubicBezTo>
                <a:cubicBezTo>
                  <a:pt x="395" y="1470"/>
                  <a:pt x="395" y="1471"/>
                  <a:pt x="395" y="1473"/>
                </a:cubicBezTo>
                <a:cubicBezTo>
                  <a:pt x="394" y="1473"/>
                  <a:pt x="393" y="1473"/>
                  <a:pt x="393" y="1473"/>
                </a:cubicBezTo>
                <a:close/>
                <a:moveTo>
                  <a:pt x="396" y="1474"/>
                </a:moveTo>
                <a:cubicBezTo>
                  <a:pt x="396" y="1476"/>
                  <a:pt x="397" y="1477"/>
                  <a:pt x="397" y="1479"/>
                </a:cubicBezTo>
                <a:cubicBezTo>
                  <a:pt x="396" y="1479"/>
                  <a:pt x="395" y="1479"/>
                  <a:pt x="394" y="1479"/>
                </a:cubicBezTo>
                <a:cubicBezTo>
                  <a:pt x="394" y="1477"/>
                  <a:pt x="393" y="1476"/>
                  <a:pt x="393" y="1475"/>
                </a:cubicBezTo>
                <a:cubicBezTo>
                  <a:pt x="394" y="1474"/>
                  <a:pt x="395" y="1474"/>
                  <a:pt x="396" y="1474"/>
                </a:cubicBezTo>
                <a:close/>
                <a:moveTo>
                  <a:pt x="391" y="1475"/>
                </a:moveTo>
                <a:cubicBezTo>
                  <a:pt x="392" y="1476"/>
                  <a:pt x="392" y="1477"/>
                  <a:pt x="392" y="1479"/>
                </a:cubicBezTo>
                <a:cubicBezTo>
                  <a:pt x="391" y="1479"/>
                  <a:pt x="389" y="1479"/>
                  <a:pt x="389" y="1479"/>
                </a:cubicBezTo>
                <a:cubicBezTo>
                  <a:pt x="388" y="1478"/>
                  <a:pt x="388" y="1477"/>
                  <a:pt x="388" y="1476"/>
                </a:cubicBezTo>
                <a:cubicBezTo>
                  <a:pt x="389" y="1476"/>
                  <a:pt x="390" y="1476"/>
                  <a:pt x="391" y="1475"/>
                </a:cubicBezTo>
                <a:close/>
                <a:moveTo>
                  <a:pt x="384" y="1501"/>
                </a:moveTo>
                <a:cubicBezTo>
                  <a:pt x="382" y="1501"/>
                  <a:pt x="380" y="1502"/>
                  <a:pt x="378" y="1502"/>
                </a:cubicBezTo>
                <a:cubicBezTo>
                  <a:pt x="378" y="1501"/>
                  <a:pt x="377" y="1500"/>
                  <a:pt x="376" y="1498"/>
                </a:cubicBezTo>
                <a:cubicBezTo>
                  <a:pt x="378" y="1498"/>
                  <a:pt x="380" y="1497"/>
                  <a:pt x="382" y="1497"/>
                </a:cubicBezTo>
                <a:cubicBezTo>
                  <a:pt x="383" y="1498"/>
                  <a:pt x="384" y="1500"/>
                  <a:pt x="384" y="1501"/>
                </a:cubicBezTo>
                <a:close/>
                <a:moveTo>
                  <a:pt x="384" y="1496"/>
                </a:moveTo>
                <a:cubicBezTo>
                  <a:pt x="384" y="1496"/>
                  <a:pt x="385" y="1496"/>
                  <a:pt x="385" y="1496"/>
                </a:cubicBezTo>
                <a:cubicBezTo>
                  <a:pt x="385" y="1496"/>
                  <a:pt x="385" y="1497"/>
                  <a:pt x="385" y="1497"/>
                </a:cubicBezTo>
                <a:cubicBezTo>
                  <a:pt x="384" y="1497"/>
                  <a:pt x="384" y="1497"/>
                  <a:pt x="384" y="1496"/>
                </a:cubicBezTo>
                <a:close/>
                <a:moveTo>
                  <a:pt x="384" y="1503"/>
                </a:moveTo>
                <a:cubicBezTo>
                  <a:pt x="384" y="1505"/>
                  <a:pt x="384" y="1507"/>
                  <a:pt x="384" y="1509"/>
                </a:cubicBezTo>
                <a:cubicBezTo>
                  <a:pt x="384" y="1509"/>
                  <a:pt x="383" y="1510"/>
                  <a:pt x="382" y="1510"/>
                </a:cubicBezTo>
                <a:cubicBezTo>
                  <a:pt x="381" y="1508"/>
                  <a:pt x="380" y="1506"/>
                  <a:pt x="379" y="1504"/>
                </a:cubicBezTo>
                <a:cubicBezTo>
                  <a:pt x="381" y="1504"/>
                  <a:pt x="383" y="1504"/>
                  <a:pt x="384" y="1503"/>
                </a:cubicBezTo>
                <a:close/>
                <a:moveTo>
                  <a:pt x="383" y="1516"/>
                </a:moveTo>
                <a:cubicBezTo>
                  <a:pt x="381" y="1517"/>
                  <a:pt x="380" y="1517"/>
                  <a:pt x="378" y="1517"/>
                </a:cubicBezTo>
                <a:cubicBezTo>
                  <a:pt x="378" y="1517"/>
                  <a:pt x="377" y="1514"/>
                  <a:pt x="376" y="1512"/>
                </a:cubicBezTo>
                <a:cubicBezTo>
                  <a:pt x="377" y="1512"/>
                  <a:pt x="379" y="1512"/>
                  <a:pt x="380" y="1511"/>
                </a:cubicBezTo>
                <a:cubicBezTo>
                  <a:pt x="381" y="1513"/>
                  <a:pt x="382" y="1515"/>
                  <a:pt x="383" y="1516"/>
                </a:cubicBezTo>
                <a:close/>
                <a:moveTo>
                  <a:pt x="382" y="1511"/>
                </a:moveTo>
                <a:cubicBezTo>
                  <a:pt x="383" y="1511"/>
                  <a:pt x="384" y="1511"/>
                  <a:pt x="384" y="1510"/>
                </a:cubicBezTo>
                <a:cubicBezTo>
                  <a:pt x="385" y="1512"/>
                  <a:pt x="385" y="1514"/>
                  <a:pt x="385" y="1516"/>
                </a:cubicBezTo>
                <a:cubicBezTo>
                  <a:pt x="385" y="1516"/>
                  <a:pt x="385" y="1516"/>
                  <a:pt x="385" y="1516"/>
                </a:cubicBezTo>
                <a:cubicBezTo>
                  <a:pt x="384" y="1514"/>
                  <a:pt x="383" y="1513"/>
                  <a:pt x="382" y="1511"/>
                </a:cubicBezTo>
                <a:close/>
                <a:moveTo>
                  <a:pt x="385" y="1494"/>
                </a:moveTo>
                <a:cubicBezTo>
                  <a:pt x="384" y="1494"/>
                  <a:pt x="384" y="1494"/>
                  <a:pt x="384" y="1494"/>
                </a:cubicBezTo>
                <a:cubicBezTo>
                  <a:pt x="383" y="1493"/>
                  <a:pt x="382" y="1491"/>
                  <a:pt x="382" y="1490"/>
                </a:cubicBezTo>
                <a:cubicBezTo>
                  <a:pt x="383" y="1490"/>
                  <a:pt x="384" y="1489"/>
                  <a:pt x="385" y="1489"/>
                </a:cubicBezTo>
                <a:cubicBezTo>
                  <a:pt x="385" y="1489"/>
                  <a:pt x="385" y="1489"/>
                  <a:pt x="385" y="1489"/>
                </a:cubicBezTo>
                <a:cubicBezTo>
                  <a:pt x="385" y="1491"/>
                  <a:pt x="385" y="1493"/>
                  <a:pt x="385" y="1494"/>
                </a:cubicBezTo>
                <a:close/>
                <a:moveTo>
                  <a:pt x="381" y="1489"/>
                </a:moveTo>
                <a:cubicBezTo>
                  <a:pt x="381" y="1487"/>
                  <a:pt x="380" y="1486"/>
                  <a:pt x="380" y="1485"/>
                </a:cubicBezTo>
                <a:cubicBezTo>
                  <a:pt x="381" y="1485"/>
                  <a:pt x="382" y="1484"/>
                  <a:pt x="383" y="1484"/>
                </a:cubicBezTo>
                <a:cubicBezTo>
                  <a:pt x="384" y="1485"/>
                  <a:pt x="384" y="1486"/>
                  <a:pt x="385" y="1488"/>
                </a:cubicBezTo>
                <a:cubicBezTo>
                  <a:pt x="384" y="1488"/>
                  <a:pt x="382" y="1488"/>
                  <a:pt x="381" y="1489"/>
                </a:cubicBezTo>
                <a:close/>
                <a:moveTo>
                  <a:pt x="379" y="1483"/>
                </a:moveTo>
                <a:cubicBezTo>
                  <a:pt x="378" y="1482"/>
                  <a:pt x="378" y="1480"/>
                  <a:pt x="377" y="1479"/>
                </a:cubicBezTo>
                <a:cubicBezTo>
                  <a:pt x="378" y="1479"/>
                  <a:pt x="380" y="1478"/>
                  <a:pt x="381" y="1478"/>
                </a:cubicBezTo>
                <a:cubicBezTo>
                  <a:pt x="381" y="1479"/>
                  <a:pt x="382" y="1481"/>
                  <a:pt x="382" y="1482"/>
                </a:cubicBezTo>
                <a:cubicBezTo>
                  <a:pt x="381" y="1483"/>
                  <a:pt x="380" y="1483"/>
                  <a:pt x="379" y="1483"/>
                </a:cubicBezTo>
                <a:close/>
                <a:moveTo>
                  <a:pt x="379" y="1491"/>
                </a:moveTo>
                <a:cubicBezTo>
                  <a:pt x="380" y="1492"/>
                  <a:pt x="381" y="1493"/>
                  <a:pt x="381" y="1495"/>
                </a:cubicBezTo>
                <a:cubicBezTo>
                  <a:pt x="379" y="1495"/>
                  <a:pt x="377" y="1496"/>
                  <a:pt x="375" y="1496"/>
                </a:cubicBezTo>
                <a:cubicBezTo>
                  <a:pt x="375" y="1495"/>
                  <a:pt x="374" y="1493"/>
                  <a:pt x="373" y="1492"/>
                </a:cubicBezTo>
                <a:cubicBezTo>
                  <a:pt x="375" y="1492"/>
                  <a:pt x="379" y="1491"/>
                  <a:pt x="379" y="1491"/>
                </a:cubicBezTo>
                <a:close/>
                <a:moveTo>
                  <a:pt x="376" y="1503"/>
                </a:moveTo>
                <a:cubicBezTo>
                  <a:pt x="375" y="1503"/>
                  <a:pt x="374" y="1503"/>
                  <a:pt x="373" y="1504"/>
                </a:cubicBezTo>
                <a:cubicBezTo>
                  <a:pt x="373" y="1504"/>
                  <a:pt x="373" y="1504"/>
                  <a:pt x="373" y="1504"/>
                </a:cubicBezTo>
                <a:cubicBezTo>
                  <a:pt x="372" y="1502"/>
                  <a:pt x="372" y="1500"/>
                  <a:pt x="371" y="1499"/>
                </a:cubicBezTo>
                <a:cubicBezTo>
                  <a:pt x="372" y="1499"/>
                  <a:pt x="373" y="1499"/>
                  <a:pt x="374" y="1499"/>
                </a:cubicBezTo>
                <a:cubicBezTo>
                  <a:pt x="375" y="1500"/>
                  <a:pt x="376" y="1501"/>
                  <a:pt x="376" y="1503"/>
                </a:cubicBezTo>
                <a:close/>
                <a:moveTo>
                  <a:pt x="377" y="1505"/>
                </a:moveTo>
                <a:cubicBezTo>
                  <a:pt x="378" y="1507"/>
                  <a:pt x="379" y="1508"/>
                  <a:pt x="380" y="1510"/>
                </a:cubicBezTo>
                <a:cubicBezTo>
                  <a:pt x="378" y="1511"/>
                  <a:pt x="377" y="1511"/>
                  <a:pt x="375" y="1512"/>
                </a:cubicBezTo>
                <a:cubicBezTo>
                  <a:pt x="374" y="1510"/>
                  <a:pt x="373" y="1507"/>
                  <a:pt x="372" y="1506"/>
                </a:cubicBezTo>
                <a:cubicBezTo>
                  <a:pt x="374" y="1505"/>
                  <a:pt x="376" y="1505"/>
                  <a:pt x="377" y="1505"/>
                </a:cubicBezTo>
                <a:close/>
                <a:moveTo>
                  <a:pt x="377" y="1518"/>
                </a:moveTo>
                <a:cubicBezTo>
                  <a:pt x="376" y="1518"/>
                  <a:pt x="372" y="1519"/>
                  <a:pt x="372" y="1519"/>
                </a:cubicBezTo>
                <a:cubicBezTo>
                  <a:pt x="371" y="1517"/>
                  <a:pt x="371" y="1515"/>
                  <a:pt x="370" y="1514"/>
                </a:cubicBezTo>
                <a:cubicBezTo>
                  <a:pt x="372" y="1513"/>
                  <a:pt x="373" y="1513"/>
                  <a:pt x="374" y="1513"/>
                </a:cubicBezTo>
                <a:cubicBezTo>
                  <a:pt x="375" y="1514"/>
                  <a:pt x="376" y="1516"/>
                  <a:pt x="377" y="1518"/>
                </a:cubicBezTo>
                <a:close/>
                <a:moveTo>
                  <a:pt x="378" y="1518"/>
                </a:moveTo>
                <a:cubicBezTo>
                  <a:pt x="378" y="1520"/>
                  <a:pt x="379" y="1522"/>
                  <a:pt x="380" y="1523"/>
                </a:cubicBezTo>
                <a:cubicBezTo>
                  <a:pt x="378" y="1524"/>
                  <a:pt x="376" y="1524"/>
                  <a:pt x="374" y="1525"/>
                </a:cubicBezTo>
                <a:cubicBezTo>
                  <a:pt x="374" y="1523"/>
                  <a:pt x="373" y="1521"/>
                  <a:pt x="372" y="1520"/>
                </a:cubicBezTo>
                <a:cubicBezTo>
                  <a:pt x="374" y="1519"/>
                  <a:pt x="376" y="1519"/>
                  <a:pt x="378" y="1518"/>
                </a:cubicBezTo>
                <a:close/>
                <a:moveTo>
                  <a:pt x="379" y="1518"/>
                </a:moveTo>
                <a:cubicBezTo>
                  <a:pt x="380" y="1518"/>
                  <a:pt x="382" y="1518"/>
                  <a:pt x="384" y="1517"/>
                </a:cubicBezTo>
                <a:cubicBezTo>
                  <a:pt x="384" y="1518"/>
                  <a:pt x="385" y="1520"/>
                  <a:pt x="385" y="1521"/>
                </a:cubicBezTo>
                <a:cubicBezTo>
                  <a:pt x="385" y="1521"/>
                  <a:pt x="386" y="1521"/>
                  <a:pt x="386" y="1522"/>
                </a:cubicBezTo>
                <a:cubicBezTo>
                  <a:pt x="384" y="1522"/>
                  <a:pt x="382" y="1522"/>
                  <a:pt x="381" y="1523"/>
                </a:cubicBezTo>
                <a:cubicBezTo>
                  <a:pt x="380" y="1521"/>
                  <a:pt x="380" y="1520"/>
                  <a:pt x="379" y="1518"/>
                </a:cubicBezTo>
                <a:close/>
                <a:moveTo>
                  <a:pt x="386" y="1523"/>
                </a:moveTo>
                <a:cubicBezTo>
                  <a:pt x="386" y="1524"/>
                  <a:pt x="386" y="1526"/>
                  <a:pt x="386" y="1527"/>
                </a:cubicBezTo>
                <a:cubicBezTo>
                  <a:pt x="385" y="1527"/>
                  <a:pt x="384" y="1527"/>
                  <a:pt x="383" y="1528"/>
                </a:cubicBezTo>
                <a:cubicBezTo>
                  <a:pt x="383" y="1527"/>
                  <a:pt x="382" y="1525"/>
                  <a:pt x="382" y="1524"/>
                </a:cubicBezTo>
                <a:cubicBezTo>
                  <a:pt x="383" y="1524"/>
                  <a:pt x="384" y="1524"/>
                  <a:pt x="386" y="1523"/>
                </a:cubicBezTo>
                <a:close/>
                <a:moveTo>
                  <a:pt x="386" y="1487"/>
                </a:moveTo>
                <a:cubicBezTo>
                  <a:pt x="386" y="1486"/>
                  <a:pt x="385" y="1485"/>
                  <a:pt x="385" y="1484"/>
                </a:cubicBezTo>
                <a:cubicBezTo>
                  <a:pt x="385" y="1484"/>
                  <a:pt x="386" y="1484"/>
                  <a:pt x="387" y="1483"/>
                </a:cubicBezTo>
                <a:cubicBezTo>
                  <a:pt x="386" y="1485"/>
                  <a:pt x="386" y="1486"/>
                  <a:pt x="386" y="1487"/>
                </a:cubicBezTo>
                <a:close/>
                <a:moveTo>
                  <a:pt x="384" y="1482"/>
                </a:moveTo>
                <a:cubicBezTo>
                  <a:pt x="383" y="1480"/>
                  <a:pt x="383" y="1479"/>
                  <a:pt x="382" y="1478"/>
                </a:cubicBezTo>
                <a:cubicBezTo>
                  <a:pt x="384" y="1477"/>
                  <a:pt x="385" y="1477"/>
                  <a:pt x="386" y="1477"/>
                </a:cubicBezTo>
                <a:cubicBezTo>
                  <a:pt x="386" y="1478"/>
                  <a:pt x="387" y="1479"/>
                  <a:pt x="387" y="1480"/>
                </a:cubicBezTo>
                <a:cubicBezTo>
                  <a:pt x="387" y="1481"/>
                  <a:pt x="387" y="1481"/>
                  <a:pt x="387" y="1481"/>
                </a:cubicBezTo>
                <a:cubicBezTo>
                  <a:pt x="386" y="1481"/>
                  <a:pt x="385" y="1482"/>
                  <a:pt x="384" y="1482"/>
                </a:cubicBezTo>
                <a:close/>
                <a:moveTo>
                  <a:pt x="382" y="1476"/>
                </a:moveTo>
                <a:cubicBezTo>
                  <a:pt x="381" y="1475"/>
                  <a:pt x="381" y="1473"/>
                  <a:pt x="380" y="1472"/>
                </a:cubicBezTo>
                <a:cubicBezTo>
                  <a:pt x="381" y="1472"/>
                  <a:pt x="383" y="1471"/>
                  <a:pt x="384" y="1471"/>
                </a:cubicBezTo>
                <a:cubicBezTo>
                  <a:pt x="384" y="1472"/>
                  <a:pt x="385" y="1474"/>
                  <a:pt x="385" y="1475"/>
                </a:cubicBezTo>
                <a:cubicBezTo>
                  <a:pt x="384" y="1476"/>
                  <a:pt x="383" y="1476"/>
                  <a:pt x="382" y="1476"/>
                </a:cubicBezTo>
                <a:close/>
                <a:moveTo>
                  <a:pt x="380" y="1477"/>
                </a:moveTo>
                <a:cubicBezTo>
                  <a:pt x="379" y="1477"/>
                  <a:pt x="378" y="1477"/>
                  <a:pt x="377" y="1478"/>
                </a:cubicBezTo>
                <a:cubicBezTo>
                  <a:pt x="376" y="1476"/>
                  <a:pt x="375" y="1475"/>
                  <a:pt x="375" y="1473"/>
                </a:cubicBezTo>
                <a:cubicBezTo>
                  <a:pt x="376" y="1473"/>
                  <a:pt x="377" y="1473"/>
                  <a:pt x="379" y="1472"/>
                </a:cubicBezTo>
                <a:cubicBezTo>
                  <a:pt x="379" y="1474"/>
                  <a:pt x="380" y="1475"/>
                  <a:pt x="380" y="1477"/>
                </a:cubicBezTo>
                <a:close/>
                <a:moveTo>
                  <a:pt x="376" y="1484"/>
                </a:moveTo>
                <a:cubicBezTo>
                  <a:pt x="374" y="1484"/>
                  <a:pt x="372" y="1485"/>
                  <a:pt x="370" y="1485"/>
                </a:cubicBezTo>
                <a:cubicBezTo>
                  <a:pt x="370" y="1484"/>
                  <a:pt x="369" y="1483"/>
                  <a:pt x="369" y="1481"/>
                </a:cubicBezTo>
                <a:cubicBezTo>
                  <a:pt x="371" y="1481"/>
                  <a:pt x="373" y="1480"/>
                  <a:pt x="375" y="1480"/>
                </a:cubicBezTo>
                <a:cubicBezTo>
                  <a:pt x="375" y="1481"/>
                  <a:pt x="376" y="1482"/>
                  <a:pt x="376" y="1484"/>
                </a:cubicBezTo>
                <a:close/>
                <a:moveTo>
                  <a:pt x="377" y="1485"/>
                </a:moveTo>
                <a:cubicBezTo>
                  <a:pt x="378" y="1487"/>
                  <a:pt x="378" y="1488"/>
                  <a:pt x="379" y="1489"/>
                </a:cubicBezTo>
                <a:cubicBezTo>
                  <a:pt x="377" y="1490"/>
                  <a:pt x="375" y="1490"/>
                  <a:pt x="373" y="1491"/>
                </a:cubicBezTo>
                <a:cubicBezTo>
                  <a:pt x="373" y="1491"/>
                  <a:pt x="371" y="1488"/>
                  <a:pt x="371" y="1487"/>
                </a:cubicBezTo>
                <a:cubicBezTo>
                  <a:pt x="373" y="1486"/>
                  <a:pt x="375" y="1486"/>
                  <a:pt x="377" y="1485"/>
                </a:cubicBezTo>
                <a:close/>
                <a:moveTo>
                  <a:pt x="374" y="1497"/>
                </a:moveTo>
                <a:cubicBezTo>
                  <a:pt x="373" y="1497"/>
                  <a:pt x="372" y="1497"/>
                  <a:pt x="371" y="1498"/>
                </a:cubicBezTo>
                <a:cubicBezTo>
                  <a:pt x="370" y="1496"/>
                  <a:pt x="369" y="1495"/>
                  <a:pt x="369" y="1493"/>
                </a:cubicBezTo>
                <a:cubicBezTo>
                  <a:pt x="370" y="1493"/>
                  <a:pt x="371" y="1493"/>
                  <a:pt x="372" y="1493"/>
                </a:cubicBezTo>
                <a:cubicBezTo>
                  <a:pt x="372" y="1494"/>
                  <a:pt x="373" y="1495"/>
                  <a:pt x="374" y="1497"/>
                </a:cubicBezTo>
                <a:close/>
                <a:moveTo>
                  <a:pt x="371" y="1506"/>
                </a:moveTo>
                <a:cubicBezTo>
                  <a:pt x="372" y="1508"/>
                  <a:pt x="373" y="1510"/>
                  <a:pt x="374" y="1512"/>
                </a:cubicBezTo>
                <a:cubicBezTo>
                  <a:pt x="373" y="1512"/>
                  <a:pt x="373" y="1512"/>
                  <a:pt x="372" y="1512"/>
                </a:cubicBezTo>
                <a:cubicBezTo>
                  <a:pt x="371" y="1513"/>
                  <a:pt x="371" y="1513"/>
                  <a:pt x="370" y="1513"/>
                </a:cubicBezTo>
                <a:cubicBezTo>
                  <a:pt x="369" y="1511"/>
                  <a:pt x="368" y="1508"/>
                  <a:pt x="368" y="1506"/>
                </a:cubicBezTo>
                <a:cubicBezTo>
                  <a:pt x="369" y="1506"/>
                  <a:pt x="370" y="1506"/>
                  <a:pt x="371" y="1506"/>
                </a:cubicBezTo>
                <a:close/>
                <a:moveTo>
                  <a:pt x="371" y="1519"/>
                </a:moveTo>
                <a:cubicBezTo>
                  <a:pt x="370" y="1519"/>
                  <a:pt x="369" y="1520"/>
                  <a:pt x="367" y="1520"/>
                </a:cubicBezTo>
                <a:cubicBezTo>
                  <a:pt x="367" y="1518"/>
                  <a:pt x="366" y="1517"/>
                  <a:pt x="366" y="1515"/>
                </a:cubicBezTo>
                <a:cubicBezTo>
                  <a:pt x="367" y="1515"/>
                  <a:pt x="368" y="1514"/>
                  <a:pt x="369" y="1514"/>
                </a:cubicBezTo>
                <a:cubicBezTo>
                  <a:pt x="370" y="1516"/>
                  <a:pt x="371" y="1517"/>
                  <a:pt x="371" y="1519"/>
                </a:cubicBezTo>
                <a:close/>
                <a:moveTo>
                  <a:pt x="372" y="1520"/>
                </a:moveTo>
                <a:cubicBezTo>
                  <a:pt x="372" y="1521"/>
                  <a:pt x="373" y="1523"/>
                  <a:pt x="374" y="1525"/>
                </a:cubicBezTo>
                <a:cubicBezTo>
                  <a:pt x="372" y="1525"/>
                  <a:pt x="371" y="1526"/>
                  <a:pt x="369" y="1526"/>
                </a:cubicBezTo>
                <a:cubicBezTo>
                  <a:pt x="369" y="1524"/>
                  <a:pt x="368" y="1522"/>
                  <a:pt x="367" y="1521"/>
                </a:cubicBezTo>
                <a:cubicBezTo>
                  <a:pt x="369" y="1520"/>
                  <a:pt x="370" y="1520"/>
                  <a:pt x="372" y="1520"/>
                </a:cubicBezTo>
                <a:close/>
                <a:moveTo>
                  <a:pt x="374" y="1526"/>
                </a:moveTo>
                <a:cubicBezTo>
                  <a:pt x="375" y="1528"/>
                  <a:pt x="375" y="1529"/>
                  <a:pt x="375" y="1530"/>
                </a:cubicBezTo>
                <a:cubicBezTo>
                  <a:pt x="374" y="1530"/>
                  <a:pt x="372" y="1530"/>
                  <a:pt x="371" y="1531"/>
                </a:cubicBezTo>
                <a:cubicBezTo>
                  <a:pt x="370" y="1530"/>
                  <a:pt x="370" y="1529"/>
                  <a:pt x="370" y="1528"/>
                </a:cubicBezTo>
                <a:cubicBezTo>
                  <a:pt x="371" y="1527"/>
                  <a:pt x="373" y="1527"/>
                  <a:pt x="374" y="1526"/>
                </a:cubicBezTo>
                <a:close/>
                <a:moveTo>
                  <a:pt x="375" y="1526"/>
                </a:moveTo>
                <a:cubicBezTo>
                  <a:pt x="377" y="1526"/>
                  <a:pt x="378" y="1525"/>
                  <a:pt x="380" y="1525"/>
                </a:cubicBezTo>
                <a:cubicBezTo>
                  <a:pt x="381" y="1526"/>
                  <a:pt x="381" y="1527"/>
                  <a:pt x="382" y="1528"/>
                </a:cubicBezTo>
                <a:cubicBezTo>
                  <a:pt x="380" y="1529"/>
                  <a:pt x="378" y="1529"/>
                  <a:pt x="376" y="1529"/>
                </a:cubicBezTo>
                <a:cubicBezTo>
                  <a:pt x="376" y="1528"/>
                  <a:pt x="375" y="1527"/>
                  <a:pt x="375" y="1526"/>
                </a:cubicBezTo>
                <a:close/>
                <a:moveTo>
                  <a:pt x="382" y="1530"/>
                </a:moveTo>
                <a:cubicBezTo>
                  <a:pt x="383" y="1532"/>
                  <a:pt x="384" y="1533"/>
                  <a:pt x="385" y="1535"/>
                </a:cubicBezTo>
                <a:cubicBezTo>
                  <a:pt x="383" y="1536"/>
                  <a:pt x="381" y="1536"/>
                  <a:pt x="379" y="1537"/>
                </a:cubicBezTo>
                <a:cubicBezTo>
                  <a:pt x="378" y="1535"/>
                  <a:pt x="378" y="1533"/>
                  <a:pt x="377" y="1532"/>
                </a:cubicBezTo>
                <a:cubicBezTo>
                  <a:pt x="379" y="1531"/>
                  <a:pt x="381" y="1531"/>
                  <a:pt x="382" y="1530"/>
                </a:cubicBezTo>
                <a:close/>
                <a:moveTo>
                  <a:pt x="385" y="1537"/>
                </a:moveTo>
                <a:cubicBezTo>
                  <a:pt x="386" y="1538"/>
                  <a:pt x="386" y="1539"/>
                  <a:pt x="387" y="1540"/>
                </a:cubicBezTo>
                <a:cubicBezTo>
                  <a:pt x="385" y="1541"/>
                  <a:pt x="383" y="1541"/>
                  <a:pt x="381" y="1541"/>
                </a:cubicBezTo>
                <a:cubicBezTo>
                  <a:pt x="381" y="1540"/>
                  <a:pt x="380" y="1539"/>
                  <a:pt x="380" y="1538"/>
                </a:cubicBezTo>
                <a:cubicBezTo>
                  <a:pt x="382" y="1538"/>
                  <a:pt x="383" y="1537"/>
                  <a:pt x="385" y="1537"/>
                </a:cubicBezTo>
                <a:close/>
                <a:moveTo>
                  <a:pt x="386" y="1535"/>
                </a:moveTo>
                <a:cubicBezTo>
                  <a:pt x="386" y="1534"/>
                  <a:pt x="386" y="1533"/>
                  <a:pt x="386" y="1533"/>
                </a:cubicBezTo>
                <a:cubicBezTo>
                  <a:pt x="385" y="1532"/>
                  <a:pt x="384" y="1531"/>
                  <a:pt x="384" y="1529"/>
                </a:cubicBezTo>
                <a:cubicBezTo>
                  <a:pt x="385" y="1529"/>
                  <a:pt x="386" y="1529"/>
                  <a:pt x="387" y="1529"/>
                </a:cubicBezTo>
                <a:cubicBezTo>
                  <a:pt x="387" y="1530"/>
                  <a:pt x="387" y="1532"/>
                  <a:pt x="388" y="1534"/>
                </a:cubicBezTo>
                <a:cubicBezTo>
                  <a:pt x="387" y="1534"/>
                  <a:pt x="387" y="1534"/>
                  <a:pt x="386" y="1535"/>
                </a:cubicBezTo>
                <a:close/>
                <a:moveTo>
                  <a:pt x="388" y="1536"/>
                </a:moveTo>
                <a:cubicBezTo>
                  <a:pt x="389" y="1537"/>
                  <a:pt x="389" y="1538"/>
                  <a:pt x="389" y="1539"/>
                </a:cubicBezTo>
                <a:cubicBezTo>
                  <a:pt x="389" y="1539"/>
                  <a:pt x="389" y="1539"/>
                  <a:pt x="389" y="1539"/>
                </a:cubicBezTo>
                <a:cubicBezTo>
                  <a:pt x="388" y="1538"/>
                  <a:pt x="388" y="1537"/>
                  <a:pt x="387" y="1536"/>
                </a:cubicBezTo>
                <a:cubicBezTo>
                  <a:pt x="387" y="1536"/>
                  <a:pt x="388" y="1536"/>
                  <a:pt x="388" y="1536"/>
                </a:cubicBezTo>
                <a:close/>
                <a:moveTo>
                  <a:pt x="387" y="1475"/>
                </a:moveTo>
                <a:cubicBezTo>
                  <a:pt x="386" y="1473"/>
                  <a:pt x="386" y="1472"/>
                  <a:pt x="385" y="1471"/>
                </a:cubicBezTo>
                <a:cubicBezTo>
                  <a:pt x="387" y="1470"/>
                  <a:pt x="388" y="1470"/>
                  <a:pt x="389" y="1470"/>
                </a:cubicBezTo>
                <a:cubicBezTo>
                  <a:pt x="390" y="1471"/>
                  <a:pt x="390" y="1473"/>
                  <a:pt x="391" y="1474"/>
                </a:cubicBezTo>
                <a:cubicBezTo>
                  <a:pt x="389" y="1474"/>
                  <a:pt x="388" y="1475"/>
                  <a:pt x="387" y="1475"/>
                </a:cubicBezTo>
                <a:close/>
                <a:moveTo>
                  <a:pt x="385" y="1470"/>
                </a:moveTo>
                <a:cubicBezTo>
                  <a:pt x="384" y="1468"/>
                  <a:pt x="383" y="1466"/>
                  <a:pt x="383" y="1463"/>
                </a:cubicBezTo>
                <a:cubicBezTo>
                  <a:pt x="384" y="1463"/>
                  <a:pt x="385" y="1463"/>
                  <a:pt x="386" y="1463"/>
                </a:cubicBezTo>
                <a:cubicBezTo>
                  <a:pt x="387" y="1465"/>
                  <a:pt x="388" y="1467"/>
                  <a:pt x="389" y="1469"/>
                </a:cubicBezTo>
                <a:cubicBezTo>
                  <a:pt x="388" y="1469"/>
                  <a:pt x="386" y="1470"/>
                  <a:pt x="385" y="1470"/>
                </a:cubicBezTo>
                <a:close/>
                <a:moveTo>
                  <a:pt x="383" y="1470"/>
                </a:moveTo>
                <a:cubicBezTo>
                  <a:pt x="382" y="1471"/>
                  <a:pt x="381" y="1471"/>
                  <a:pt x="380" y="1471"/>
                </a:cubicBezTo>
                <a:cubicBezTo>
                  <a:pt x="379" y="1470"/>
                  <a:pt x="378" y="1465"/>
                  <a:pt x="377" y="1465"/>
                </a:cubicBezTo>
                <a:cubicBezTo>
                  <a:pt x="379" y="1464"/>
                  <a:pt x="380" y="1464"/>
                  <a:pt x="381" y="1464"/>
                </a:cubicBezTo>
                <a:cubicBezTo>
                  <a:pt x="382" y="1466"/>
                  <a:pt x="383" y="1468"/>
                  <a:pt x="383" y="1470"/>
                </a:cubicBezTo>
                <a:close/>
                <a:moveTo>
                  <a:pt x="378" y="1471"/>
                </a:moveTo>
                <a:cubicBezTo>
                  <a:pt x="377" y="1472"/>
                  <a:pt x="376" y="1472"/>
                  <a:pt x="374" y="1472"/>
                </a:cubicBezTo>
                <a:cubicBezTo>
                  <a:pt x="374" y="1470"/>
                  <a:pt x="373" y="1468"/>
                  <a:pt x="372" y="1466"/>
                </a:cubicBezTo>
                <a:cubicBezTo>
                  <a:pt x="373" y="1466"/>
                  <a:pt x="375" y="1465"/>
                  <a:pt x="376" y="1465"/>
                </a:cubicBezTo>
                <a:cubicBezTo>
                  <a:pt x="377" y="1467"/>
                  <a:pt x="378" y="1469"/>
                  <a:pt x="378" y="1471"/>
                </a:cubicBezTo>
                <a:close/>
                <a:moveTo>
                  <a:pt x="371" y="1465"/>
                </a:moveTo>
                <a:cubicBezTo>
                  <a:pt x="370" y="1463"/>
                  <a:pt x="369" y="1461"/>
                  <a:pt x="368" y="1459"/>
                </a:cubicBezTo>
                <a:cubicBezTo>
                  <a:pt x="370" y="1458"/>
                  <a:pt x="371" y="1458"/>
                  <a:pt x="373" y="1458"/>
                </a:cubicBezTo>
                <a:cubicBezTo>
                  <a:pt x="374" y="1460"/>
                  <a:pt x="376" y="1464"/>
                  <a:pt x="376" y="1464"/>
                </a:cubicBezTo>
                <a:cubicBezTo>
                  <a:pt x="374" y="1464"/>
                  <a:pt x="373" y="1464"/>
                  <a:pt x="371" y="1465"/>
                </a:cubicBezTo>
                <a:close/>
                <a:moveTo>
                  <a:pt x="369" y="1467"/>
                </a:moveTo>
                <a:cubicBezTo>
                  <a:pt x="370" y="1469"/>
                  <a:pt x="371" y="1471"/>
                  <a:pt x="372" y="1473"/>
                </a:cubicBezTo>
                <a:cubicBezTo>
                  <a:pt x="370" y="1474"/>
                  <a:pt x="368" y="1474"/>
                  <a:pt x="366" y="1475"/>
                </a:cubicBezTo>
                <a:cubicBezTo>
                  <a:pt x="365" y="1472"/>
                  <a:pt x="365" y="1470"/>
                  <a:pt x="364" y="1468"/>
                </a:cubicBezTo>
                <a:cubicBezTo>
                  <a:pt x="366" y="1468"/>
                  <a:pt x="367" y="1467"/>
                  <a:pt x="369" y="1467"/>
                </a:cubicBezTo>
                <a:close/>
                <a:moveTo>
                  <a:pt x="372" y="1474"/>
                </a:moveTo>
                <a:cubicBezTo>
                  <a:pt x="373" y="1476"/>
                  <a:pt x="373" y="1477"/>
                  <a:pt x="374" y="1478"/>
                </a:cubicBezTo>
                <a:cubicBezTo>
                  <a:pt x="372" y="1479"/>
                  <a:pt x="370" y="1479"/>
                  <a:pt x="368" y="1480"/>
                </a:cubicBezTo>
                <a:cubicBezTo>
                  <a:pt x="368" y="1478"/>
                  <a:pt x="367" y="1477"/>
                  <a:pt x="367" y="1476"/>
                </a:cubicBezTo>
                <a:cubicBezTo>
                  <a:pt x="368" y="1475"/>
                  <a:pt x="370" y="1475"/>
                  <a:pt x="372" y="1474"/>
                </a:cubicBezTo>
                <a:close/>
                <a:moveTo>
                  <a:pt x="369" y="1486"/>
                </a:moveTo>
                <a:cubicBezTo>
                  <a:pt x="368" y="1486"/>
                  <a:pt x="366" y="1487"/>
                  <a:pt x="365" y="1487"/>
                </a:cubicBezTo>
                <a:cubicBezTo>
                  <a:pt x="364" y="1486"/>
                  <a:pt x="363" y="1484"/>
                  <a:pt x="363" y="1482"/>
                </a:cubicBezTo>
                <a:cubicBezTo>
                  <a:pt x="364" y="1482"/>
                  <a:pt x="366" y="1482"/>
                  <a:pt x="367" y="1481"/>
                </a:cubicBezTo>
                <a:cubicBezTo>
                  <a:pt x="367" y="1482"/>
                  <a:pt x="368" y="1485"/>
                  <a:pt x="369" y="1486"/>
                </a:cubicBezTo>
                <a:close/>
                <a:moveTo>
                  <a:pt x="369" y="1487"/>
                </a:moveTo>
                <a:cubicBezTo>
                  <a:pt x="370" y="1488"/>
                  <a:pt x="370" y="1490"/>
                  <a:pt x="371" y="1491"/>
                </a:cubicBezTo>
                <a:cubicBezTo>
                  <a:pt x="370" y="1491"/>
                  <a:pt x="369" y="1492"/>
                  <a:pt x="368" y="1492"/>
                </a:cubicBezTo>
                <a:cubicBezTo>
                  <a:pt x="367" y="1491"/>
                  <a:pt x="366" y="1489"/>
                  <a:pt x="365" y="1488"/>
                </a:cubicBezTo>
                <a:cubicBezTo>
                  <a:pt x="367" y="1488"/>
                  <a:pt x="368" y="1487"/>
                  <a:pt x="369" y="1487"/>
                </a:cubicBezTo>
                <a:close/>
                <a:moveTo>
                  <a:pt x="367" y="1506"/>
                </a:moveTo>
                <a:cubicBezTo>
                  <a:pt x="367" y="1509"/>
                  <a:pt x="368" y="1511"/>
                  <a:pt x="369" y="1513"/>
                </a:cubicBezTo>
                <a:cubicBezTo>
                  <a:pt x="368" y="1513"/>
                  <a:pt x="366" y="1514"/>
                  <a:pt x="365" y="1514"/>
                </a:cubicBezTo>
                <a:cubicBezTo>
                  <a:pt x="364" y="1512"/>
                  <a:pt x="364" y="1510"/>
                  <a:pt x="363" y="1508"/>
                </a:cubicBezTo>
                <a:cubicBezTo>
                  <a:pt x="364" y="1507"/>
                  <a:pt x="366" y="1507"/>
                  <a:pt x="367" y="1506"/>
                </a:cubicBezTo>
                <a:close/>
                <a:moveTo>
                  <a:pt x="367" y="1521"/>
                </a:moveTo>
                <a:cubicBezTo>
                  <a:pt x="367" y="1523"/>
                  <a:pt x="368" y="1524"/>
                  <a:pt x="368" y="1526"/>
                </a:cubicBezTo>
                <a:cubicBezTo>
                  <a:pt x="367" y="1527"/>
                  <a:pt x="366" y="1527"/>
                  <a:pt x="364" y="1527"/>
                </a:cubicBezTo>
                <a:cubicBezTo>
                  <a:pt x="364" y="1526"/>
                  <a:pt x="363" y="1524"/>
                  <a:pt x="362" y="1522"/>
                </a:cubicBezTo>
                <a:cubicBezTo>
                  <a:pt x="364" y="1521"/>
                  <a:pt x="365" y="1521"/>
                  <a:pt x="367" y="1521"/>
                </a:cubicBezTo>
                <a:close/>
                <a:moveTo>
                  <a:pt x="369" y="1528"/>
                </a:moveTo>
                <a:cubicBezTo>
                  <a:pt x="369" y="1529"/>
                  <a:pt x="370" y="1530"/>
                  <a:pt x="370" y="1531"/>
                </a:cubicBezTo>
                <a:cubicBezTo>
                  <a:pt x="369" y="1532"/>
                  <a:pt x="367" y="1532"/>
                  <a:pt x="366" y="1532"/>
                </a:cubicBezTo>
                <a:cubicBezTo>
                  <a:pt x="365" y="1531"/>
                  <a:pt x="365" y="1530"/>
                  <a:pt x="365" y="1529"/>
                </a:cubicBezTo>
                <a:cubicBezTo>
                  <a:pt x="366" y="1529"/>
                  <a:pt x="368" y="1528"/>
                  <a:pt x="369" y="1528"/>
                </a:cubicBezTo>
                <a:close/>
                <a:moveTo>
                  <a:pt x="371" y="1533"/>
                </a:moveTo>
                <a:cubicBezTo>
                  <a:pt x="371" y="1535"/>
                  <a:pt x="372" y="1537"/>
                  <a:pt x="372" y="1539"/>
                </a:cubicBezTo>
                <a:cubicBezTo>
                  <a:pt x="371" y="1539"/>
                  <a:pt x="370" y="1540"/>
                  <a:pt x="369" y="1540"/>
                </a:cubicBezTo>
                <a:cubicBezTo>
                  <a:pt x="369" y="1540"/>
                  <a:pt x="369" y="1540"/>
                  <a:pt x="369" y="1540"/>
                </a:cubicBezTo>
                <a:cubicBezTo>
                  <a:pt x="368" y="1538"/>
                  <a:pt x="367" y="1536"/>
                  <a:pt x="366" y="1534"/>
                </a:cubicBezTo>
                <a:cubicBezTo>
                  <a:pt x="368" y="1534"/>
                  <a:pt x="369" y="1534"/>
                  <a:pt x="371" y="1533"/>
                </a:cubicBezTo>
                <a:close/>
                <a:moveTo>
                  <a:pt x="371" y="1533"/>
                </a:moveTo>
                <a:cubicBezTo>
                  <a:pt x="373" y="1533"/>
                  <a:pt x="375" y="1532"/>
                  <a:pt x="376" y="1532"/>
                </a:cubicBezTo>
                <a:cubicBezTo>
                  <a:pt x="377" y="1534"/>
                  <a:pt x="377" y="1535"/>
                  <a:pt x="378" y="1537"/>
                </a:cubicBezTo>
                <a:cubicBezTo>
                  <a:pt x="378" y="1537"/>
                  <a:pt x="375" y="1538"/>
                  <a:pt x="373" y="1539"/>
                </a:cubicBezTo>
                <a:cubicBezTo>
                  <a:pt x="373" y="1537"/>
                  <a:pt x="372" y="1535"/>
                  <a:pt x="371" y="1533"/>
                </a:cubicBezTo>
                <a:close/>
                <a:moveTo>
                  <a:pt x="379" y="1539"/>
                </a:moveTo>
                <a:cubicBezTo>
                  <a:pt x="379" y="1540"/>
                  <a:pt x="380" y="1541"/>
                  <a:pt x="380" y="1542"/>
                </a:cubicBezTo>
                <a:cubicBezTo>
                  <a:pt x="378" y="1542"/>
                  <a:pt x="377" y="1543"/>
                  <a:pt x="375" y="1543"/>
                </a:cubicBezTo>
                <a:cubicBezTo>
                  <a:pt x="375" y="1542"/>
                  <a:pt x="374" y="1541"/>
                  <a:pt x="374" y="1540"/>
                </a:cubicBezTo>
                <a:cubicBezTo>
                  <a:pt x="375" y="1540"/>
                  <a:pt x="377" y="1539"/>
                  <a:pt x="379" y="1539"/>
                </a:cubicBezTo>
                <a:close/>
                <a:moveTo>
                  <a:pt x="381" y="1544"/>
                </a:moveTo>
                <a:cubicBezTo>
                  <a:pt x="381" y="1545"/>
                  <a:pt x="382" y="1547"/>
                  <a:pt x="383" y="1548"/>
                </a:cubicBezTo>
                <a:cubicBezTo>
                  <a:pt x="382" y="1549"/>
                  <a:pt x="379" y="1550"/>
                  <a:pt x="378" y="1550"/>
                </a:cubicBezTo>
                <a:cubicBezTo>
                  <a:pt x="377" y="1549"/>
                  <a:pt x="376" y="1547"/>
                  <a:pt x="376" y="1545"/>
                </a:cubicBezTo>
                <a:cubicBezTo>
                  <a:pt x="377" y="1545"/>
                  <a:pt x="379" y="1544"/>
                  <a:pt x="381" y="1544"/>
                </a:cubicBezTo>
                <a:close/>
                <a:moveTo>
                  <a:pt x="382" y="1543"/>
                </a:moveTo>
                <a:cubicBezTo>
                  <a:pt x="384" y="1543"/>
                  <a:pt x="386" y="1542"/>
                  <a:pt x="387" y="1542"/>
                </a:cubicBezTo>
                <a:cubicBezTo>
                  <a:pt x="388" y="1543"/>
                  <a:pt x="389" y="1545"/>
                  <a:pt x="389" y="1546"/>
                </a:cubicBezTo>
                <a:cubicBezTo>
                  <a:pt x="388" y="1547"/>
                  <a:pt x="386" y="1547"/>
                  <a:pt x="384" y="1548"/>
                </a:cubicBezTo>
                <a:cubicBezTo>
                  <a:pt x="383" y="1546"/>
                  <a:pt x="383" y="1545"/>
                  <a:pt x="382" y="1543"/>
                </a:cubicBezTo>
                <a:close/>
                <a:moveTo>
                  <a:pt x="390" y="1547"/>
                </a:moveTo>
                <a:cubicBezTo>
                  <a:pt x="391" y="1549"/>
                  <a:pt x="391" y="1550"/>
                  <a:pt x="392" y="1551"/>
                </a:cubicBezTo>
                <a:cubicBezTo>
                  <a:pt x="390" y="1552"/>
                  <a:pt x="388" y="1552"/>
                  <a:pt x="386" y="1553"/>
                </a:cubicBezTo>
                <a:cubicBezTo>
                  <a:pt x="386" y="1552"/>
                  <a:pt x="385" y="1550"/>
                  <a:pt x="385" y="1549"/>
                </a:cubicBezTo>
                <a:cubicBezTo>
                  <a:pt x="385" y="1549"/>
                  <a:pt x="389" y="1548"/>
                  <a:pt x="390" y="1547"/>
                </a:cubicBezTo>
                <a:close/>
                <a:moveTo>
                  <a:pt x="393" y="1553"/>
                </a:moveTo>
                <a:cubicBezTo>
                  <a:pt x="393" y="1554"/>
                  <a:pt x="394" y="1555"/>
                  <a:pt x="395" y="1556"/>
                </a:cubicBezTo>
                <a:cubicBezTo>
                  <a:pt x="393" y="1557"/>
                  <a:pt x="390" y="1557"/>
                  <a:pt x="388" y="1558"/>
                </a:cubicBezTo>
                <a:cubicBezTo>
                  <a:pt x="388" y="1557"/>
                  <a:pt x="387" y="1556"/>
                  <a:pt x="387" y="1555"/>
                </a:cubicBezTo>
                <a:cubicBezTo>
                  <a:pt x="389" y="1554"/>
                  <a:pt x="391" y="1553"/>
                  <a:pt x="393" y="1553"/>
                </a:cubicBezTo>
                <a:close/>
                <a:moveTo>
                  <a:pt x="395" y="1558"/>
                </a:moveTo>
                <a:cubicBezTo>
                  <a:pt x="396" y="1559"/>
                  <a:pt x="397" y="1560"/>
                  <a:pt x="397" y="1561"/>
                </a:cubicBezTo>
                <a:cubicBezTo>
                  <a:pt x="397" y="1561"/>
                  <a:pt x="397" y="1561"/>
                  <a:pt x="397" y="1561"/>
                </a:cubicBezTo>
                <a:cubicBezTo>
                  <a:pt x="395" y="1561"/>
                  <a:pt x="392" y="1561"/>
                  <a:pt x="390" y="1561"/>
                </a:cubicBezTo>
                <a:cubicBezTo>
                  <a:pt x="390" y="1561"/>
                  <a:pt x="389" y="1560"/>
                  <a:pt x="389" y="1560"/>
                </a:cubicBezTo>
                <a:cubicBezTo>
                  <a:pt x="391" y="1559"/>
                  <a:pt x="393" y="1558"/>
                  <a:pt x="395" y="1558"/>
                </a:cubicBezTo>
                <a:close/>
                <a:moveTo>
                  <a:pt x="397" y="1474"/>
                </a:moveTo>
                <a:cubicBezTo>
                  <a:pt x="398" y="1473"/>
                  <a:pt x="400" y="1473"/>
                  <a:pt x="400" y="1473"/>
                </a:cubicBezTo>
                <a:cubicBezTo>
                  <a:pt x="401" y="1475"/>
                  <a:pt x="401" y="1476"/>
                  <a:pt x="401" y="1478"/>
                </a:cubicBezTo>
                <a:cubicBezTo>
                  <a:pt x="401" y="1478"/>
                  <a:pt x="400" y="1478"/>
                  <a:pt x="399" y="1479"/>
                </a:cubicBezTo>
                <a:cubicBezTo>
                  <a:pt x="398" y="1477"/>
                  <a:pt x="398" y="1475"/>
                  <a:pt x="397" y="1474"/>
                </a:cubicBezTo>
                <a:close/>
                <a:moveTo>
                  <a:pt x="452" y="1488"/>
                </a:moveTo>
                <a:cubicBezTo>
                  <a:pt x="452" y="1487"/>
                  <a:pt x="452" y="1485"/>
                  <a:pt x="451" y="1484"/>
                </a:cubicBezTo>
                <a:cubicBezTo>
                  <a:pt x="453" y="1484"/>
                  <a:pt x="454" y="1483"/>
                  <a:pt x="455" y="1483"/>
                </a:cubicBezTo>
                <a:cubicBezTo>
                  <a:pt x="456" y="1484"/>
                  <a:pt x="456" y="1486"/>
                  <a:pt x="456" y="1487"/>
                </a:cubicBezTo>
                <a:cubicBezTo>
                  <a:pt x="455" y="1487"/>
                  <a:pt x="454" y="1488"/>
                  <a:pt x="452" y="1488"/>
                </a:cubicBezTo>
                <a:close/>
                <a:moveTo>
                  <a:pt x="457" y="1489"/>
                </a:moveTo>
                <a:cubicBezTo>
                  <a:pt x="457" y="1490"/>
                  <a:pt x="457" y="1492"/>
                  <a:pt x="458" y="1493"/>
                </a:cubicBezTo>
                <a:cubicBezTo>
                  <a:pt x="458" y="1493"/>
                  <a:pt x="455" y="1491"/>
                  <a:pt x="453" y="1491"/>
                </a:cubicBezTo>
                <a:cubicBezTo>
                  <a:pt x="453" y="1490"/>
                  <a:pt x="453" y="1490"/>
                  <a:pt x="453" y="1490"/>
                </a:cubicBezTo>
                <a:cubicBezTo>
                  <a:pt x="454" y="1489"/>
                  <a:pt x="455" y="1489"/>
                  <a:pt x="457" y="1489"/>
                </a:cubicBezTo>
                <a:close/>
                <a:moveTo>
                  <a:pt x="451" y="1482"/>
                </a:moveTo>
                <a:cubicBezTo>
                  <a:pt x="451" y="1481"/>
                  <a:pt x="450" y="1479"/>
                  <a:pt x="450" y="1478"/>
                </a:cubicBezTo>
                <a:cubicBezTo>
                  <a:pt x="452" y="1478"/>
                  <a:pt x="453" y="1478"/>
                  <a:pt x="454" y="1478"/>
                </a:cubicBezTo>
                <a:cubicBezTo>
                  <a:pt x="454" y="1479"/>
                  <a:pt x="455" y="1480"/>
                  <a:pt x="455" y="1481"/>
                </a:cubicBezTo>
                <a:cubicBezTo>
                  <a:pt x="454" y="1482"/>
                  <a:pt x="452" y="1482"/>
                  <a:pt x="451" y="1482"/>
                </a:cubicBezTo>
                <a:close/>
                <a:moveTo>
                  <a:pt x="451" y="1484"/>
                </a:moveTo>
                <a:cubicBezTo>
                  <a:pt x="451" y="1486"/>
                  <a:pt x="451" y="1487"/>
                  <a:pt x="451" y="1489"/>
                </a:cubicBezTo>
                <a:cubicBezTo>
                  <a:pt x="451" y="1489"/>
                  <a:pt x="450" y="1489"/>
                  <a:pt x="449" y="1489"/>
                </a:cubicBezTo>
                <a:cubicBezTo>
                  <a:pt x="449" y="1487"/>
                  <a:pt x="449" y="1486"/>
                  <a:pt x="448" y="1485"/>
                </a:cubicBezTo>
                <a:cubicBezTo>
                  <a:pt x="449" y="1484"/>
                  <a:pt x="450" y="1484"/>
                  <a:pt x="451" y="1484"/>
                </a:cubicBezTo>
                <a:close/>
                <a:moveTo>
                  <a:pt x="448" y="1483"/>
                </a:moveTo>
                <a:cubicBezTo>
                  <a:pt x="447" y="1482"/>
                  <a:pt x="447" y="1480"/>
                  <a:pt x="447" y="1479"/>
                </a:cubicBezTo>
                <a:cubicBezTo>
                  <a:pt x="448" y="1479"/>
                  <a:pt x="449" y="1479"/>
                  <a:pt x="450" y="1478"/>
                </a:cubicBezTo>
                <a:cubicBezTo>
                  <a:pt x="450" y="1480"/>
                  <a:pt x="450" y="1481"/>
                  <a:pt x="450" y="1483"/>
                </a:cubicBezTo>
                <a:cubicBezTo>
                  <a:pt x="449" y="1483"/>
                  <a:pt x="449" y="1483"/>
                  <a:pt x="448" y="1483"/>
                </a:cubicBezTo>
                <a:close/>
                <a:moveTo>
                  <a:pt x="447" y="1485"/>
                </a:moveTo>
                <a:cubicBezTo>
                  <a:pt x="447" y="1486"/>
                  <a:pt x="447" y="1487"/>
                  <a:pt x="448" y="1488"/>
                </a:cubicBezTo>
                <a:cubicBezTo>
                  <a:pt x="446" y="1488"/>
                  <a:pt x="444" y="1487"/>
                  <a:pt x="443" y="1486"/>
                </a:cubicBezTo>
                <a:cubicBezTo>
                  <a:pt x="443" y="1486"/>
                  <a:pt x="443" y="1486"/>
                  <a:pt x="443" y="1486"/>
                </a:cubicBezTo>
                <a:cubicBezTo>
                  <a:pt x="444" y="1485"/>
                  <a:pt x="445" y="1485"/>
                  <a:pt x="447" y="1485"/>
                </a:cubicBezTo>
                <a:close/>
                <a:moveTo>
                  <a:pt x="443" y="1485"/>
                </a:moveTo>
                <a:cubicBezTo>
                  <a:pt x="442" y="1483"/>
                  <a:pt x="442" y="1481"/>
                  <a:pt x="442" y="1480"/>
                </a:cubicBezTo>
                <a:cubicBezTo>
                  <a:pt x="443" y="1480"/>
                  <a:pt x="444" y="1479"/>
                  <a:pt x="445" y="1479"/>
                </a:cubicBezTo>
                <a:cubicBezTo>
                  <a:pt x="445" y="1481"/>
                  <a:pt x="446" y="1482"/>
                  <a:pt x="446" y="1484"/>
                </a:cubicBezTo>
                <a:cubicBezTo>
                  <a:pt x="445" y="1484"/>
                  <a:pt x="444" y="1484"/>
                  <a:pt x="443" y="1485"/>
                </a:cubicBezTo>
                <a:close/>
                <a:moveTo>
                  <a:pt x="446" y="1477"/>
                </a:moveTo>
                <a:cubicBezTo>
                  <a:pt x="446" y="1475"/>
                  <a:pt x="445" y="1473"/>
                  <a:pt x="445" y="1471"/>
                </a:cubicBezTo>
                <a:cubicBezTo>
                  <a:pt x="446" y="1471"/>
                  <a:pt x="447" y="1471"/>
                  <a:pt x="448" y="1470"/>
                </a:cubicBezTo>
                <a:cubicBezTo>
                  <a:pt x="448" y="1472"/>
                  <a:pt x="449" y="1474"/>
                  <a:pt x="449" y="1476"/>
                </a:cubicBezTo>
                <a:cubicBezTo>
                  <a:pt x="448" y="1476"/>
                  <a:pt x="447" y="1476"/>
                  <a:pt x="446" y="1477"/>
                </a:cubicBezTo>
                <a:close/>
                <a:moveTo>
                  <a:pt x="444" y="1470"/>
                </a:moveTo>
                <a:cubicBezTo>
                  <a:pt x="444" y="1468"/>
                  <a:pt x="444" y="1467"/>
                  <a:pt x="443" y="1465"/>
                </a:cubicBezTo>
                <a:cubicBezTo>
                  <a:pt x="444" y="1465"/>
                  <a:pt x="446" y="1465"/>
                  <a:pt x="447" y="1465"/>
                </a:cubicBezTo>
                <a:cubicBezTo>
                  <a:pt x="447" y="1466"/>
                  <a:pt x="448" y="1467"/>
                  <a:pt x="448" y="1469"/>
                </a:cubicBezTo>
                <a:cubicBezTo>
                  <a:pt x="447" y="1469"/>
                  <a:pt x="445" y="1469"/>
                  <a:pt x="444" y="1470"/>
                </a:cubicBezTo>
                <a:close/>
                <a:moveTo>
                  <a:pt x="444" y="1477"/>
                </a:moveTo>
                <a:cubicBezTo>
                  <a:pt x="443" y="1477"/>
                  <a:pt x="442" y="1477"/>
                  <a:pt x="441" y="1477"/>
                </a:cubicBezTo>
                <a:cubicBezTo>
                  <a:pt x="441" y="1476"/>
                  <a:pt x="440" y="1474"/>
                  <a:pt x="440" y="1472"/>
                </a:cubicBezTo>
                <a:cubicBezTo>
                  <a:pt x="441" y="1472"/>
                  <a:pt x="442" y="1472"/>
                  <a:pt x="443" y="1471"/>
                </a:cubicBezTo>
                <a:cubicBezTo>
                  <a:pt x="443" y="1472"/>
                  <a:pt x="444" y="1475"/>
                  <a:pt x="444" y="1477"/>
                </a:cubicBezTo>
                <a:close/>
                <a:moveTo>
                  <a:pt x="441" y="1485"/>
                </a:moveTo>
                <a:cubicBezTo>
                  <a:pt x="440" y="1485"/>
                  <a:pt x="440" y="1485"/>
                  <a:pt x="439" y="1485"/>
                </a:cubicBezTo>
                <a:cubicBezTo>
                  <a:pt x="439" y="1485"/>
                  <a:pt x="438" y="1485"/>
                  <a:pt x="437" y="1485"/>
                </a:cubicBezTo>
                <a:cubicBezTo>
                  <a:pt x="437" y="1483"/>
                  <a:pt x="436" y="1482"/>
                  <a:pt x="436" y="1481"/>
                </a:cubicBezTo>
                <a:cubicBezTo>
                  <a:pt x="437" y="1480"/>
                  <a:pt x="439" y="1480"/>
                  <a:pt x="440" y="1480"/>
                </a:cubicBezTo>
                <a:cubicBezTo>
                  <a:pt x="440" y="1482"/>
                  <a:pt x="441" y="1483"/>
                  <a:pt x="441" y="1485"/>
                </a:cubicBezTo>
                <a:close/>
                <a:moveTo>
                  <a:pt x="439" y="1471"/>
                </a:moveTo>
                <a:cubicBezTo>
                  <a:pt x="439" y="1469"/>
                  <a:pt x="439" y="1468"/>
                  <a:pt x="438" y="1466"/>
                </a:cubicBezTo>
                <a:cubicBezTo>
                  <a:pt x="439" y="1466"/>
                  <a:pt x="441" y="1466"/>
                  <a:pt x="442" y="1466"/>
                </a:cubicBezTo>
                <a:cubicBezTo>
                  <a:pt x="442" y="1467"/>
                  <a:pt x="443" y="1469"/>
                  <a:pt x="443" y="1470"/>
                </a:cubicBezTo>
                <a:cubicBezTo>
                  <a:pt x="442" y="1470"/>
                  <a:pt x="441" y="1470"/>
                  <a:pt x="439" y="1471"/>
                </a:cubicBezTo>
                <a:close/>
                <a:moveTo>
                  <a:pt x="439" y="1478"/>
                </a:moveTo>
                <a:cubicBezTo>
                  <a:pt x="438" y="1478"/>
                  <a:pt x="437" y="1478"/>
                  <a:pt x="435" y="1478"/>
                </a:cubicBezTo>
                <a:cubicBezTo>
                  <a:pt x="435" y="1477"/>
                  <a:pt x="434" y="1475"/>
                  <a:pt x="434" y="1474"/>
                </a:cubicBezTo>
                <a:cubicBezTo>
                  <a:pt x="435" y="1473"/>
                  <a:pt x="437" y="1473"/>
                  <a:pt x="438" y="1473"/>
                </a:cubicBezTo>
                <a:cubicBezTo>
                  <a:pt x="439" y="1474"/>
                  <a:pt x="439" y="1476"/>
                  <a:pt x="439" y="1478"/>
                </a:cubicBezTo>
                <a:close/>
                <a:moveTo>
                  <a:pt x="421" y="1474"/>
                </a:moveTo>
                <a:cubicBezTo>
                  <a:pt x="421" y="1473"/>
                  <a:pt x="420" y="1471"/>
                  <a:pt x="419" y="1469"/>
                </a:cubicBezTo>
                <a:cubicBezTo>
                  <a:pt x="420" y="1469"/>
                  <a:pt x="421" y="1469"/>
                  <a:pt x="422" y="1469"/>
                </a:cubicBezTo>
                <a:cubicBezTo>
                  <a:pt x="422" y="1471"/>
                  <a:pt x="423" y="1472"/>
                  <a:pt x="423" y="1474"/>
                </a:cubicBezTo>
                <a:cubicBezTo>
                  <a:pt x="423" y="1474"/>
                  <a:pt x="422" y="1474"/>
                  <a:pt x="421" y="1474"/>
                </a:cubicBezTo>
                <a:close/>
                <a:moveTo>
                  <a:pt x="421" y="1481"/>
                </a:moveTo>
                <a:cubicBezTo>
                  <a:pt x="420" y="1480"/>
                  <a:pt x="419" y="1480"/>
                  <a:pt x="417" y="1480"/>
                </a:cubicBezTo>
                <a:cubicBezTo>
                  <a:pt x="417" y="1479"/>
                  <a:pt x="417" y="1478"/>
                  <a:pt x="416" y="1477"/>
                </a:cubicBezTo>
                <a:cubicBezTo>
                  <a:pt x="417" y="1477"/>
                  <a:pt x="419" y="1477"/>
                  <a:pt x="420" y="1477"/>
                </a:cubicBezTo>
                <a:cubicBezTo>
                  <a:pt x="420" y="1478"/>
                  <a:pt x="421" y="1479"/>
                  <a:pt x="421" y="1481"/>
                </a:cubicBezTo>
                <a:close/>
                <a:moveTo>
                  <a:pt x="422" y="1464"/>
                </a:moveTo>
                <a:cubicBezTo>
                  <a:pt x="423" y="1463"/>
                  <a:pt x="424" y="1463"/>
                  <a:pt x="425" y="1463"/>
                </a:cubicBezTo>
                <a:cubicBezTo>
                  <a:pt x="426" y="1464"/>
                  <a:pt x="426" y="1465"/>
                  <a:pt x="426" y="1467"/>
                </a:cubicBezTo>
                <a:cubicBezTo>
                  <a:pt x="425" y="1467"/>
                  <a:pt x="424" y="1467"/>
                  <a:pt x="423" y="1467"/>
                </a:cubicBezTo>
                <a:cubicBezTo>
                  <a:pt x="422" y="1466"/>
                  <a:pt x="422" y="1465"/>
                  <a:pt x="422" y="1464"/>
                </a:cubicBezTo>
                <a:close/>
                <a:moveTo>
                  <a:pt x="424" y="1476"/>
                </a:moveTo>
                <a:cubicBezTo>
                  <a:pt x="425" y="1477"/>
                  <a:pt x="425" y="1479"/>
                  <a:pt x="426" y="1480"/>
                </a:cubicBezTo>
                <a:cubicBezTo>
                  <a:pt x="425" y="1481"/>
                  <a:pt x="423" y="1481"/>
                  <a:pt x="423" y="1481"/>
                </a:cubicBezTo>
                <a:cubicBezTo>
                  <a:pt x="423" y="1479"/>
                  <a:pt x="422" y="1478"/>
                  <a:pt x="422" y="1476"/>
                </a:cubicBezTo>
                <a:cubicBezTo>
                  <a:pt x="423" y="1476"/>
                  <a:pt x="423" y="1476"/>
                  <a:pt x="424" y="1476"/>
                </a:cubicBezTo>
                <a:close/>
                <a:moveTo>
                  <a:pt x="425" y="1473"/>
                </a:moveTo>
                <a:cubicBezTo>
                  <a:pt x="425" y="1472"/>
                  <a:pt x="424" y="1470"/>
                  <a:pt x="423" y="1469"/>
                </a:cubicBezTo>
                <a:cubicBezTo>
                  <a:pt x="424" y="1469"/>
                  <a:pt x="426" y="1468"/>
                  <a:pt x="427" y="1468"/>
                </a:cubicBezTo>
                <a:cubicBezTo>
                  <a:pt x="427" y="1470"/>
                  <a:pt x="427" y="1471"/>
                  <a:pt x="428" y="1473"/>
                </a:cubicBezTo>
                <a:cubicBezTo>
                  <a:pt x="427" y="1473"/>
                  <a:pt x="426" y="1473"/>
                  <a:pt x="425" y="1473"/>
                </a:cubicBezTo>
                <a:close/>
                <a:moveTo>
                  <a:pt x="428" y="1475"/>
                </a:moveTo>
                <a:cubicBezTo>
                  <a:pt x="429" y="1476"/>
                  <a:pt x="429" y="1478"/>
                  <a:pt x="430" y="1479"/>
                </a:cubicBezTo>
                <a:cubicBezTo>
                  <a:pt x="429" y="1480"/>
                  <a:pt x="428" y="1480"/>
                  <a:pt x="427" y="1480"/>
                </a:cubicBezTo>
                <a:cubicBezTo>
                  <a:pt x="427" y="1478"/>
                  <a:pt x="426" y="1477"/>
                  <a:pt x="426" y="1475"/>
                </a:cubicBezTo>
                <a:cubicBezTo>
                  <a:pt x="427" y="1475"/>
                  <a:pt x="428" y="1475"/>
                  <a:pt x="428" y="1475"/>
                </a:cubicBezTo>
                <a:close/>
                <a:moveTo>
                  <a:pt x="430" y="1482"/>
                </a:moveTo>
                <a:cubicBezTo>
                  <a:pt x="430" y="1482"/>
                  <a:pt x="431" y="1482"/>
                  <a:pt x="431" y="1483"/>
                </a:cubicBezTo>
                <a:cubicBezTo>
                  <a:pt x="430" y="1482"/>
                  <a:pt x="429" y="1482"/>
                  <a:pt x="428" y="1482"/>
                </a:cubicBezTo>
                <a:cubicBezTo>
                  <a:pt x="429" y="1482"/>
                  <a:pt x="430" y="1482"/>
                  <a:pt x="430" y="1482"/>
                </a:cubicBezTo>
                <a:close/>
                <a:moveTo>
                  <a:pt x="429" y="1475"/>
                </a:moveTo>
                <a:cubicBezTo>
                  <a:pt x="430" y="1474"/>
                  <a:pt x="431" y="1474"/>
                  <a:pt x="433" y="1474"/>
                </a:cubicBezTo>
                <a:cubicBezTo>
                  <a:pt x="433" y="1475"/>
                  <a:pt x="433" y="1477"/>
                  <a:pt x="434" y="1479"/>
                </a:cubicBezTo>
                <a:cubicBezTo>
                  <a:pt x="433" y="1479"/>
                  <a:pt x="432" y="1479"/>
                  <a:pt x="431" y="1479"/>
                </a:cubicBezTo>
                <a:cubicBezTo>
                  <a:pt x="430" y="1478"/>
                  <a:pt x="430" y="1476"/>
                  <a:pt x="429" y="1475"/>
                </a:cubicBezTo>
                <a:close/>
                <a:moveTo>
                  <a:pt x="435" y="1481"/>
                </a:moveTo>
                <a:cubicBezTo>
                  <a:pt x="435" y="1482"/>
                  <a:pt x="435" y="1483"/>
                  <a:pt x="435" y="1484"/>
                </a:cubicBezTo>
                <a:cubicBezTo>
                  <a:pt x="434" y="1484"/>
                  <a:pt x="433" y="1483"/>
                  <a:pt x="432" y="1483"/>
                </a:cubicBezTo>
                <a:cubicBezTo>
                  <a:pt x="432" y="1482"/>
                  <a:pt x="432" y="1482"/>
                  <a:pt x="432" y="1481"/>
                </a:cubicBezTo>
                <a:cubicBezTo>
                  <a:pt x="433" y="1481"/>
                  <a:pt x="434" y="1481"/>
                  <a:pt x="435" y="1481"/>
                </a:cubicBezTo>
                <a:close/>
                <a:moveTo>
                  <a:pt x="433" y="1472"/>
                </a:moveTo>
                <a:cubicBezTo>
                  <a:pt x="433" y="1471"/>
                  <a:pt x="433" y="1471"/>
                  <a:pt x="433" y="1471"/>
                </a:cubicBezTo>
                <a:cubicBezTo>
                  <a:pt x="433" y="1469"/>
                  <a:pt x="432" y="1468"/>
                  <a:pt x="432" y="1467"/>
                </a:cubicBezTo>
                <a:cubicBezTo>
                  <a:pt x="434" y="1467"/>
                  <a:pt x="435" y="1467"/>
                  <a:pt x="437" y="1467"/>
                </a:cubicBezTo>
                <a:cubicBezTo>
                  <a:pt x="437" y="1468"/>
                  <a:pt x="437" y="1469"/>
                  <a:pt x="438" y="1471"/>
                </a:cubicBezTo>
                <a:cubicBezTo>
                  <a:pt x="436" y="1471"/>
                  <a:pt x="435" y="1472"/>
                  <a:pt x="433" y="1472"/>
                </a:cubicBezTo>
                <a:close/>
                <a:moveTo>
                  <a:pt x="432" y="1466"/>
                </a:moveTo>
                <a:cubicBezTo>
                  <a:pt x="431" y="1464"/>
                  <a:pt x="431" y="1463"/>
                  <a:pt x="431" y="1461"/>
                </a:cubicBezTo>
                <a:cubicBezTo>
                  <a:pt x="432" y="1461"/>
                  <a:pt x="435" y="1460"/>
                  <a:pt x="435" y="1460"/>
                </a:cubicBezTo>
                <a:cubicBezTo>
                  <a:pt x="436" y="1462"/>
                  <a:pt x="436" y="1464"/>
                  <a:pt x="436" y="1465"/>
                </a:cubicBezTo>
                <a:cubicBezTo>
                  <a:pt x="435" y="1465"/>
                  <a:pt x="433" y="1466"/>
                  <a:pt x="432" y="1466"/>
                </a:cubicBezTo>
                <a:close/>
                <a:moveTo>
                  <a:pt x="431" y="1467"/>
                </a:moveTo>
                <a:cubicBezTo>
                  <a:pt x="431" y="1469"/>
                  <a:pt x="432" y="1471"/>
                  <a:pt x="432" y="1472"/>
                </a:cubicBezTo>
                <a:cubicBezTo>
                  <a:pt x="431" y="1472"/>
                  <a:pt x="430" y="1473"/>
                  <a:pt x="429" y="1473"/>
                </a:cubicBezTo>
                <a:cubicBezTo>
                  <a:pt x="428" y="1471"/>
                  <a:pt x="428" y="1470"/>
                  <a:pt x="427" y="1468"/>
                </a:cubicBezTo>
                <a:cubicBezTo>
                  <a:pt x="429" y="1468"/>
                  <a:pt x="430" y="1468"/>
                  <a:pt x="431" y="1467"/>
                </a:cubicBezTo>
                <a:close/>
                <a:moveTo>
                  <a:pt x="427" y="1467"/>
                </a:moveTo>
                <a:cubicBezTo>
                  <a:pt x="427" y="1465"/>
                  <a:pt x="426" y="1464"/>
                  <a:pt x="426" y="1462"/>
                </a:cubicBezTo>
                <a:cubicBezTo>
                  <a:pt x="427" y="1462"/>
                  <a:pt x="428" y="1462"/>
                  <a:pt x="429" y="1462"/>
                </a:cubicBezTo>
                <a:cubicBezTo>
                  <a:pt x="430" y="1463"/>
                  <a:pt x="430" y="1465"/>
                  <a:pt x="430" y="1466"/>
                </a:cubicBezTo>
                <a:lnTo>
                  <a:pt x="427" y="1467"/>
                </a:lnTo>
                <a:close/>
                <a:moveTo>
                  <a:pt x="426" y="1461"/>
                </a:moveTo>
                <a:cubicBezTo>
                  <a:pt x="425" y="1459"/>
                  <a:pt x="425" y="1457"/>
                  <a:pt x="425" y="1456"/>
                </a:cubicBezTo>
                <a:cubicBezTo>
                  <a:pt x="426" y="1456"/>
                  <a:pt x="427" y="1455"/>
                  <a:pt x="428" y="1455"/>
                </a:cubicBezTo>
                <a:cubicBezTo>
                  <a:pt x="428" y="1457"/>
                  <a:pt x="428" y="1458"/>
                  <a:pt x="429" y="1460"/>
                </a:cubicBezTo>
                <a:cubicBezTo>
                  <a:pt x="428" y="1460"/>
                  <a:pt x="427" y="1460"/>
                  <a:pt x="426" y="1461"/>
                </a:cubicBezTo>
                <a:close/>
                <a:moveTo>
                  <a:pt x="424" y="1455"/>
                </a:moveTo>
                <a:cubicBezTo>
                  <a:pt x="424" y="1453"/>
                  <a:pt x="424" y="1452"/>
                  <a:pt x="423" y="1451"/>
                </a:cubicBezTo>
                <a:cubicBezTo>
                  <a:pt x="424" y="1451"/>
                  <a:pt x="425" y="1450"/>
                  <a:pt x="427" y="1450"/>
                </a:cubicBezTo>
                <a:cubicBezTo>
                  <a:pt x="427" y="1451"/>
                  <a:pt x="427" y="1453"/>
                  <a:pt x="427" y="1454"/>
                </a:cubicBezTo>
                <a:cubicBezTo>
                  <a:pt x="426" y="1454"/>
                  <a:pt x="425" y="1455"/>
                  <a:pt x="424" y="1455"/>
                </a:cubicBezTo>
                <a:close/>
                <a:moveTo>
                  <a:pt x="424" y="1456"/>
                </a:moveTo>
                <a:cubicBezTo>
                  <a:pt x="424" y="1458"/>
                  <a:pt x="424" y="1459"/>
                  <a:pt x="425" y="1461"/>
                </a:cubicBezTo>
                <a:cubicBezTo>
                  <a:pt x="424" y="1461"/>
                  <a:pt x="422" y="1462"/>
                  <a:pt x="421" y="1462"/>
                </a:cubicBezTo>
                <a:cubicBezTo>
                  <a:pt x="421" y="1460"/>
                  <a:pt x="420" y="1459"/>
                  <a:pt x="420" y="1457"/>
                </a:cubicBezTo>
                <a:cubicBezTo>
                  <a:pt x="421" y="1457"/>
                  <a:pt x="422" y="1456"/>
                  <a:pt x="424" y="1456"/>
                </a:cubicBezTo>
                <a:close/>
                <a:moveTo>
                  <a:pt x="421" y="1467"/>
                </a:moveTo>
                <a:cubicBezTo>
                  <a:pt x="421" y="1468"/>
                  <a:pt x="420" y="1468"/>
                  <a:pt x="419" y="1468"/>
                </a:cubicBezTo>
                <a:cubicBezTo>
                  <a:pt x="418" y="1467"/>
                  <a:pt x="418" y="1466"/>
                  <a:pt x="418" y="1464"/>
                </a:cubicBezTo>
                <a:cubicBezTo>
                  <a:pt x="419" y="1464"/>
                  <a:pt x="419" y="1464"/>
                  <a:pt x="420" y="1464"/>
                </a:cubicBezTo>
                <a:cubicBezTo>
                  <a:pt x="421" y="1465"/>
                  <a:pt x="421" y="1466"/>
                  <a:pt x="421" y="1467"/>
                </a:cubicBezTo>
                <a:close/>
                <a:moveTo>
                  <a:pt x="419" y="1475"/>
                </a:moveTo>
                <a:cubicBezTo>
                  <a:pt x="418" y="1475"/>
                  <a:pt x="417" y="1475"/>
                  <a:pt x="415" y="1475"/>
                </a:cubicBezTo>
                <a:cubicBezTo>
                  <a:pt x="415" y="1474"/>
                  <a:pt x="415" y="1474"/>
                  <a:pt x="415" y="1473"/>
                </a:cubicBezTo>
                <a:cubicBezTo>
                  <a:pt x="414" y="1472"/>
                  <a:pt x="414" y="1471"/>
                  <a:pt x="414" y="1470"/>
                </a:cubicBezTo>
                <a:cubicBezTo>
                  <a:pt x="415" y="1470"/>
                  <a:pt x="416" y="1470"/>
                  <a:pt x="418" y="1470"/>
                </a:cubicBezTo>
                <a:cubicBezTo>
                  <a:pt x="418" y="1471"/>
                  <a:pt x="419" y="1473"/>
                  <a:pt x="419" y="1475"/>
                </a:cubicBezTo>
                <a:close/>
                <a:moveTo>
                  <a:pt x="415" y="1478"/>
                </a:moveTo>
                <a:cubicBezTo>
                  <a:pt x="415" y="1478"/>
                  <a:pt x="415" y="1479"/>
                  <a:pt x="415" y="1480"/>
                </a:cubicBezTo>
                <a:cubicBezTo>
                  <a:pt x="413" y="1480"/>
                  <a:pt x="412" y="1480"/>
                  <a:pt x="410" y="1479"/>
                </a:cubicBezTo>
                <a:cubicBezTo>
                  <a:pt x="410" y="1479"/>
                  <a:pt x="410" y="1479"/>
                  <a:pt x="409" y="1479"/>
                </a:cubicBezTo>
                <a:cubicBezTo>
                  <a:pt x="411" y="1478"/>
                  <a:pt x="413" y="1478"/>
                  <a:pt x="415" y="1478"/>
                </a:cubicBezTo>
                <a:close/>
                <a:moveTo>
                  <a:pt x="460" y="1494"/>
                </a:moveTo>
                <a:cubicBezTo>
                  <a:pt x="461" y="1494"/>
                  <a:pt x="462" y="1494"/>
                  <a:pt x="463" y="1494"/>
                </a:cubicBezTo>
                <a:cubicBezTo>
                  <a:pt x="463" y="1495"/>
                  <a:pt x="463" y="1495"/>
                  <a:pt x="464" y="1496"/>
                </a:cubicBezTo>
                <a:cubicBezTo>
                  <a:pt x="462" y="1496"/>
                  <a:pt x="460" y="1494"/>
                  <a:pt x="460" y="1494"/>
                </a:cubicBezTo>
                <a:close/>
                <a:moveTo>
                  <a:pt x="463" y="1485"/>
                </a:moveTo>
                <a:cubicBezTo>
                  <a:pt x="463" y="1484"/>
                  <a:pt x="462" y="1482"/>
                  <a:pt x="462" y="1481"/>
                </a:cubicBezTo>
                <a:cubicBezTo>
                  <a:pt x="462" y="1481"/>
                  <a:pt x="463" y="1481"/>
                  <a:pt x="463" y="1481"/>
                </a:cubicBezTo>
                <a:cubicBezTo>
                  <a:pt x="464" y="1482"/>
                  <a:pt x="465" y="1483"/>
                  <a:pt x="466" y="1484"/>
                </a:cubicBezTo>
                <a:cubicBezTo>
                  <a:pt x="465" y="1485"/>
                  <a:pt x="464" y="1485"/>
                  <a:pt x="463" y="1485"/>
                </a:cubicBezTo>
                <a:close/>
                <a:moveTo>
                  <a:pt x="462" y="1480"/>
                </a:moveTo>
                <a:cubicBezTo>
                  <a:pt x="462" y="1479"/>
                  <a:pt x="461" y="1478"/>
                  <a:pt x="461" y="1478"/>
                </a:cubicBezTo>
                <a:cubicBezTo>
                  <a:pt x="462" y="1478"/>
                  <a:pt x="462" y="1479"/>
                  <a:pt x="463" y="1480"/>
                </a:cubicBezTo>
                <a:cubicBezTo>
                  <a:pt x="462" y="1480"/>
                  <a:pt x="462" y="1480"/>
                  <a:pt x="462" y="1480"/>
                </a:cubicBezTo>
                <a:close/>
                <a:moveTo>
                  <a:pt x="461" y="1488"/>
                </a:moveTo>
                <a:cubicBezTo>
                  <a:pt x="462" y="1489"/>
                  <a:pt x="462" y="1491"/>
                  <a:pt x="462" y="1492"/>
                </a:cubicBezTo>
                <a:cubicBezTo>
                  <a:pt x="461" y="1492"/>
                  <a:pt x="460" y="1492"/>
                  <a:pt x="459" y="1493"/>
                </a:cubicBezTo>
                <a:cubicBezTo>
                  <a:pt x="459" y="1491"/>
                  <a:pt x="459" y="1490"/>
                  <a:pt x="458" y="1488"/>
                </a:cubicBezTo>
                <a:cubicBezTo>
                  <a:pt x="459" y="1488"/>
                  <a:pt x="460" y="1488"/>
                  <a:pt x="461" y="1488"/>
                </a:cubicBezTo>
                <a:close/>
                <a:moveTo>
                  <a:pt x="460" y="1486"/>
                </a:moveTo>
                <a:cubicBezTo>
                  <a:pt x="460" y="1486"/>
                  <a:pt x="459" y="1486"/>
                  <a:pt x="458" y="1487"/>
                </a:cubicBezTo>
                <a:cubicBezTo>
                  <a:pt x="458" y="1485"/>
                  <a:pt x="457" y="1484"/>
                  <a:pt x="457" y="1482"/>
                </a:cubicBezTo>
                <a:cubicBezTo>
                  <a:pt x="458" y="1482"/>
                  <a:pt x="459" y="1482"/>
                  <a:pt x="460" y="1482"/>
                </a:cubicBezTo>
                <a:cubicBezTo>
                  <a:pt x="461" y="1483"/>
                  <a:pt x="461" y="1484"/>
                  <a:pt x="461" y="1486"/>
                </a:cubicBezTo>
                <a:cubicBezTo>
                  <a:pt x="461" y="1486"/>
                  <a:pt x="461" y="1486"/>
                  <a:pt x="460" y="1486"/>
                </a:cubicBezTo>
                <a:close/>
                <a:moveTo>
                  <a:pt x="457" y="1481"/>
                </a:moveTo>
                <a:cubicBezTo>
                  <a:pt x="456" y="1480"/>
                  <a:pt x="456" y="1479"/>
                  <a:pt x="456" y="1477"/>
                </a:cubicBezTo>
                <a:cubicBezTo>
                  <a:pt x="457" y="1477"/>
                  <a:pt x="458" y="1477"/>
                  <a:pt x="460" y="1477"/>
                </a:cubicBezTo>
                <a:cubicBezTo>
                  <a:pt x="460" y="1478"/>
                  <a:pt x="460" y="1479"/>
                  <a:pt x="460" y="1480"/>
                </a:cubicBezTo>
                <a:cubicBezTo>
                  <a:pt x="459" y="1480"/>
                  <a:pt x="458" y="1481"/>
                  <a:pt x="457" y="1481"/>
                </a:cubicBezTo>
                <a:close/>
                <a:moveTo>
                  <a:pt x="455" y="1475"/>
                </a:moveTo>
                <a:cubicBezTo>
                  <a:pt x="455" y="1473"/>
                  <a:pt x="454" y="1471"/>
                  <a:pt x="454" y="1469"/>
                </a:cubicBezTo>
                <a:cubicBezTo>
                  <a:pt x="454" y="1469"/>
                  <a:pt x="454" y="1469"/>
                  <a:pt x="455" y="1469"/>
                </a:cubicBezTo>
                <a:cubicBezTo>
                  <a:pt x="456" y="1471"/>
                  <a:pt x="458" y="1473"/>
                  <a:pt x="459" y="1475"/>
                </a:cubicBezTo>
                <a:cubicBezTo>
                  <a:pt x="458" y="1475"/>
                  <a:pt x="457" y="1475"/>
                  <a:pt x="455" y="1475"/>
                </a:cubicBezTo>
                <a:close/>
                <a:moveTo>
                  <a:pt x="453" y="1468"/>
                </a:moveTo>
                <a:cubicBezTo>
                  <a:pt x="453" y="1467"/>
                  <a:pt x="453" y="1467"/>
                  <a:pt x="453" y="1467"/>
                </a:cubicBezTo>
                <a:cubicBezTo>
                  <a:pt x="453" y="1467"/>
                  <a:pt x="454" y="1467"/>
                  <a:pt x="454" y="1467"/>
                </a:cubicBezTo>
                <a:cubicBezTo>
                  <a:pt x="454" y="1467"/>
                  <a:pt x="453" y="1468"/>
                  <a:pt x="453" y="1468"/>
                </a:cubicBezTo>
                <a:close/>
                <a:moveTo>
                  <a:pt x="454" y="1476"/>
                </a:moveTo>
                <a:cubicBezTo>
                  <a:pt x="452" y="1476"/>
                  <a:pt x="451" y="1476"/>
                  <a:pt x="450" y="1476"/>
                </a:cubicBezTo>
                <a:cubicBezTo>
                  <a:pt x="450" y="1474"/>
                  <a:pt x="449" y="1472"/>
                  <a:pt x="449" y="1470"/>
                </a:cubicBezTo>
                <a:cubicBezTo>
                  <a:pt x="450" y="1470"/>
                  <a:pt x="451" y="1470"/>
                  <a:pt x="452" y="1469"/>
                </a:cubicBezTo>
                <a:cubicBezTo>
                  <a:pt x="453" y="1471"/>
                  <a:pt x="453" y="1473"/>
                  <a:pt x="454" y="1476"/>
                </a:cubicBezTo>
                <a:close/>
                <a:moveTo>
                  <a:pt x="449" y="1469"/>
                </a:moveTo>
                <a:cubicBezTo>
                  <a:pt x="448" y="1467"/>
                  <a:pt x="448" y="1466"/>
                  <a:pt x="448" y="1465"/>
                </a:cubicBezTo>
                <a:cubicBezTo>
                  <a:pt x="449" y="1464"/>
                  <a:pt x="450" y="1464"/>
                  <a:pt x="451" y="1464"/>
                </a:cubicBezTo>
                <a:cubicBezTo>
                  <a:pt x="451" y="1464"/>
                  <a:pt x="451" y="1464"/>
                  <a:pt x="451" y="1464"/>
                </a:cubicBezTo>
                <a:cubicBezTo>
                  <a:pt x="451" y="1464"/>
                  <a:pt x="451" y="1465"/>
                  <a:pt x="452" y="1465"/>
                </a:cubicBezTo>
                <a:cubicBezTo>
                  <a:pt x="452" y="1466"/>
                  <a:pt x="452" y="1467"/>
                  <a:pt x="452" y="1468"/>
                </a:cubicBezTo>
                <a:cubicBezTo>
                  <a:pt x="451" y="1468"/>
                  <a:pt x="450" y="1468"/>
                  <a:pt x="449" y="1469"/>
                </a:cubicBezTo>
                <a:close/>
                <a:moveTo>
                  <a:pt x="447" y="1463"/>
                </a:moveTo>
                <a:cubicBezTo>
                  <a:pt x="447" y="1462"/>
                  <a:pt x="447" y="1461"/>
                  <a:pt x="446" y="1460"/>
                </a:cubicBezTo>
                <a:cubicBezTo>
                  <a:pt x="447" y="1461"/>
                  <a:pt x="448" y="1462"/>
                  <a:pt x="449" y="1463"/>
                </a:cubicBezTo>
                <a:cubicBezTo>
                  <a:pt x="449" y="1463"/>
                  <a:pt x="448" y="1463"/>
                  <a:pt x="447" y="1463"/>
                </a:cubicBezTo>
                <a:close/>
                <a:moveTo>
                  <a:pt x="447" y="1463"/>
                </a:moveTo>
                <a:cubicBezTo>
                  <a:pt x="445" y="1464"/>
                  <a:pt x="444" y="1464"/>
                  <a:pt x="443" y="1464"/>
                </a:cubicBezTo>
                <a:cubicBezTo>
                  <a:pt x="443" y="1463"/>
                  <a:pt x="442" y="1461"/>
                  <a:pt x="442" y="1460"/>
                </a:cubicBezTo>
                <a:cubicBezTo>
                  <a:pt x="443" y="1459"/>
                  <a:pt x="444" y="1459"/>
                  <a:pt x="445" y="1459"/>
                </a:cubicBezTo>
                <a:cubicBezTo>
                  <a:pt x="445" y="1459"/>
                  <a:pt x="446" y="1462"/>
                  <a:pt x="447" y="1463"/>
                </a:cubicBezTo>
                <a:close/>
                <a:moveTo>
                  <a:pt x="441" y="1458"/>
                </a:moveTo>
                <a:cubicBezTo>
                  <a:pt x="441" y="1457"/>
                  <a:pt x="441" y="1456"/>
                  <a:pt x="441" y="1456"/>
                </a:cubicBezTo>
                <a:cubicBezTo>
                  <a:pt x="442" y="1456"/>
                  <a:pt x="443" y="1457"/>
                  <a:pt x="443" y="1457"/>
                </a:cubicBezTo>
                <a:cubicBezTo>
                  <a:pt x="443" y="1457"/>
                  <a:pt x="442" y="1458"/>
                  <a:pt x="441" y="1458"/>
                </a:cubicBezTo>
                <a:close/>
                <a:moveTo>
                  <a:pt x="442" y="1464"/>
                </a:moveTo>
                <a:cubicBezTo>
                  <a:pt x="440" y="1465"/>
                  <a:pt x="439" y="1465"/>
                  <a:pt x="438" y="1465"/>
                </a:cubicBezTo>
                <a:cubicBezTo>
                  <a:pt x="438" y="1463"/>
                  <a:pt x="437" y="1462"/>
                  <a:pt x="437" y="1460"/>
                </a:cubicBezTo>
                <a:cubicBezTo>
                  <a:pt x="438" y="1460"/>
                  <a:pt x="439" y="1460"/>
                  <a:pt x="441" y="1460"/>
                </a:cubicBezTo>
                <a:cubicBezTo>
                  <a:pt x="441" y="1461"/>
                  <a:pt x="441" y="1463"/>
                  <a:pt x="442" y="1464"/>
                </a:cubicBezTo>
                <a:close/>
                <a:moveTo>
                  <a:pt x="436" y="1459"/>
                </a:moveTo>
                <a:cubicBezTo>
                  <a:pt x="436" y="1457"/>
                  <a:pt x="435" y="1455"/>
                  <a:pt x="435" y="1454"/>
                </a:cubicBezTo>
                <a:cubicBezTo>
                  <a:pt x="436" y="1453"/>
                  <a:pt x="437" y="1453"/>
                  <a:pt x="438" y="1453"/>
                </a:cubicBezTo>
                <a:cubicBezTo>
                  <a:pt x="438" y="1454"/>
                  <a:pt x="439" y="1454"/>
                  <a:pt x="440" y="1455"/>
                </a:cubicBezTo>
                <a:cubicBezTo>
                  <a:pt x="440" y="1456"/>
                  <a:pt x="440" y="1457"/>
                  <a:pt x="440" y="1458"/>
                </a:cubicBezTo>
                <a:cubicBezTo>
                  <a:pt x="439" y="1458"/>
                  <a:pt x="438" y="1458"/>
                  <a:pt x="436" y="1459"/>
                </a:cubicBezTo>
                <a:close/>
                <a:moveTo>
                  <a:pt x="434" y="1453"/>
                </a:moveTo>
                <a:cubicBezTo>
                  <a:pt x="434" y="1452"/>
                  <a:pt x="434" y="1451"/>
                  <a:pt x="434" y="1450"/>
                </a:cubicBezTo>
                <a:cubicBezTo>
                  <a:pt x="434" y="1451"/>
                  <a:pt x="435" y="1451"/>
                  <a:pt x="436" y="1452"/>
                </a:cubicBezTo>
                <a:cubicBezTo>
                  <a:pt x="436" y="1452"/>
                  <a:pt x="435" y="1452"/>
                  <a:pt x="434" y="1453"/>
                </a:cubicBezTo>
                <a:close/>
                <a:moveTo>
                  <a:pt x="434" y="1454"/>
                </a:moveTo>
                <a:cubicBezTo>
                  <a:pt x="434" y="1456"/>
                  <a:pt x="434" y="1457"/>
                  <a:pt x="435" y="1459"/>
                </a:cubicBezTo>
                <a:cubicBezTo>
                  <a:pt x="433" y="1459"/>
                  <a:pt x="430" y="1460"/>
                  <a:pt x="430" y="1460"/>
                </a:cubicBezTo>
                <a:cubicBezTo>
                  <a:pt x="430" y="1458"/>
                  <a:pt x="429" y="1456"/>
                  <a:pt x="429" y="1455"/>
                </a:cubicBezTo>
                <a:cubicBezTo>
                  <a:pt x="430" y="1454"/>
                  <a:pt x="432" y="1454"/>
                  <a:pt x="434" y="1454"/>
                </a:cubicBezTo>
                <a:close/>
                <a:moveTo>
                  <a:pt x="429" y="1454"/>
                </a:moveTo>
                <a:cubicBezTo>
                  <a:pt x="428" y="1453"/>
                  <a:pt x="428" y="1451"/>
                  <a:pt x="427" y="1450"/>
                </a:cubicBezTo>
                <a:cubicBezTo>
                  <a:pt x="429" y="1450"/>
                  <a:pt x="431" y="1449"/>
                  <a:pt x="432" y="1449"/>
                </a:cubicBezTo>
                <a:cubicBezTo>
                  <a:pt x="432" y="1449"/>
                  <a:pt x="432" y="1450"/>
                  <a:pt x="433" y="1450"/>
                </a:cubicBezTo>
                <a:cubicBezTo>
                  <a:pt x="433" y="1451"/>
                  <a:pt x="433" y="1452"/>
                  <a:pt x="433" y="1453"/>
                </a:cubicBezTo>
                <a:cubicBezTo>
                  <a:pt x="432" y="1453"/>
                  <a:pt x="429" y="1454"/>
                  <a:pt x="429" y="1454"/>
                </a:cubicBezTo>
                <a:close/>
                <a:moveTo>
                  <a:pt x="427" y="1449"/>
                </a:moveTo>
                <a:cubicBezTo>
                  <a:pt x="427" y="1448"/>
                  <a:pt x="426" y="1447"/>
                  <a:pt x="426" y="1446"/>
                </a:cubicBezTo>
                <a:cubicBezTo>
                  <a:pt x="427" y="1447"/>
                  <a:pt x="428" y="1447"/>
                  <a:pt x="430" y="1448"/>
                </a:cubicBezTo>
                <a:cubicBezTo>
                  <a:pt x="428" y="1448"/>
                  <a:pt x="427" y="1449"/>
                  <a:pt x="427" y="1449"/>
                </a:cubicBezTo>
                <a:close/>
                <a:moveTo>
                  <a:pt x="426" y="1449"/>
                </a:moveTo>
                <a:cubicBezTo>
                  <a:pt x="425" y="1449"/>
                  <a:pt x="424" y="1449"/>
                  <a:pt x="423" y="1449"/>
                </a:cubicBezTo>
                <a:cubicBezTo>
                  <a:pt x="423" y="1449"/>
                  <a:pt x="423" y="1448"/>
                  <a:pt x="423" y="1448"/>
                </a:cubicBezTo>
                <a:cubicBezTo>
                  <a:pt x="423" y="1447"/>
                  <a:pt x="424" y="1446"/>
                  <a:pt x="425" y="1445"/>
                </a:cubicBezTo>
                <a:cubicBezTo>
                  <a:pt x="425" y="1446"/>
                  <a:pt x="425" y="1446"/>
                  <a:pt x="425" y="1446"/>
                </a:cubicBezTo>
                <a:cubicBezTo>
                  <a:pt x="426" y="1447"/>
                  <a:pt x="426" y="1448"/>
                  <a:pt x="426" y="1449"/>
                </a:cubicBezTo>
                <a:close/>
                <a:moveTo>
                  <a:pt x="423" y="1455"/>
                </a:moveTo>
                <a:cubicBezTo>
                  <a:pt x="422" y="1455"/>
                  <a:pt x="421" y="1455"/>
                  <a:pt x="419" y="1456"/>
                </a:cubicBezTo>
                <a:cubicBezTo>
                  <a:pt x="419" y="1455"/>
                  <a:pt x="419" y="1455"/>
                  <a:pt x="419" y="1454"/>
                </a:cubicBezTo>
                <a:cubicBezTo>
                  <a:pt x="420" y="1453"/>
                  <a:pt x="420" y="1452"/>
                  <a:pt x="421" y="1451"/>
                </a:cubicBezTo>
                <a:cubicBezTo>
                  <a:pt x="421" y="1451"/>
                  <a:pt x="422" y="1451"/>
                  <a:pt x="423" y="1451"/>
                </a:cubicBezTo>
                <a:cubicBezTo>
                  <a:pt x="423" y="1452"/>
                  <a:pt x="423" y="1454"/>
                  <a:pt x="423" y="1455"/>
                </a:cubicBezTo>
                <a:close/>
                <a:moveTo>
                  <a:pt x="417" y="1468"/>
                </a:moveTo>
                <a:cubicBezTo>
                  <a:pt x="416" y="1468"/>
                  <a:pt x="415" y="1469"/>
                  <a:pt x="414" y="1469"/>
                </a:cubicBezTo>
                <a:cubicBezTo>
                  <a:pt x="414" y="1468"/>
                  <a:pt x="415" y="1466"/>
                  <a:pt x="415" y="1465"/>
                </a:cubicBezTo>
                <a:cubicBezTo>
                  <a:pt x="415" y="1465"/>
                  <a:pt x="416" y="1465"/>
                  <a:pt x="416" y="1465"/>
                </a:cubicBezTo>
                <a:cubicBezTo>
                  <a:pt x="416" y="1466"/>
                  <a:pt x="417" y="1467"/>
                  <a:pt x="417" y="1468"/>
                </a:cubicBezTo>
                <a:close/>
                <a:moveTo>
                  <a:pt x="414" y="1476"/>
                </a:moveTo>
                <a:cubicBezTo>
                  <a:pt x="412" y="1476"/>
                  <a:pt x="411" y="1476"/>
                  <a:pt x="409" y="1477"/>
                </a:cubicBezTo>
                <a:cubicBezTo>
                  <a:pt x="408" y="1475"/>
                  <a:pt x="407" y="1472"/>
                  <a:pt x="407" y="1472"/>
                </a:cubicBezTo>
                <a:cubicBezTo>
                  <a:pt x="408" y="1471"/>
                  <a:pt x="412" y="1471"/>
                  <a:pt x="413" y="1470"/>
                </a:cubicBezTo>
                <a:cubicBezTo>
                  <a:pt x="413" y="1472"/>
                  <a:pt x="414" y="1476"/>
                  <a:pt x="414" y="1476"/>
                </a:cubicBezTo>
                <a:close/>
                <a:moveTo>
                  <a:pt x="406" y="1470"/>
                </a:moveTo>
                <a:cubicBezTo>
                  <a:pt x="406" y="1469"/>
                  <a:pt x="406" y="1468"/>
                  <a:pt x="405" y="1467"/>
                </a:cubicBezTo>
                <a:cubicBezTo>
                  <a:pt x="406" y="1468"/>
                  <a:pt x="408" y="1470"/>
                  <a:pt x="409" y="1470"/>
                </a:cubicBezTo>
                <a:cubicBezTo>
                  <a:pt x="408" y="1470"/>
                  <a:pt x="407" y="1470"/>
                  <a:pt x="406" y="1470"/>
                </a:cubicBezTo>
                <a:close/>
                <a:moveTo>
                  <a:pt x="407" y="1477"/>
                </a:moveTo>
                <a:cubicBezTo>
                  <a:pt x="405" y="1477"/>
                  <a:pt x="404" y="1477"/>
                  <a:pt x="403" y="1478"/>
                </a:cubicBezTo>
                <a:cubicBezTo>
                  <a:pt x="403" y="1476"/>
                  <a:pt x="402" y="1474"/>
                  <a:pt x="402" y="1473"/>
                </a:cubicBezTo>
                <a:cubicBezTo>
                  <a:pt x="403" y="1472"/>
                  <a:pt x="404" y="1472"/>
                  <a:pt x="405" y="1472"/>
                </a:cubicBezTo>
                <a:cubicBezTo>
                  <a:pt x="405" y="1472"/>
                  <a:pt x="406" y="1475"/>
                  <a:pt x="407" y="1477"/>
                </a:cubicBezTo>
                <a:close/>
                <a:moveTo>
                  <a:pt x="402" y="1471"/>
                </a:moveTo>
                <a:cubicBezTo>
                  <a:pt x="401" y="1470"/>
                  <a:pt x="401" y="1469"/>
                  <a:pt x="401" y="1468"/>
                </a:cubicBezTo>
                <a:cubicBezTo>
                  <a:pt x="402" y="1468"/>
                  <a:pt x="403" y="1467"/>
                  <a:pt x="404" y="1467"/>
                </a:cubicBezTo>
                <a:cubicBezTo>
                  <a:pt x="404" y="1468"/>
                  <a:pt x="405" y="1469"/>
                  <a:pt x="405" y="1471"/>
                </a:cubicBezTo>
                <a:cubicBezTo>
                  <a:pt x="404" y="1471"/>
                  <a:pt x="403" y="1471"/>
                  <a:pt x="402" y="1471"/>
                </a:cubicBezTo>
                <a:close/>
                <a:moveTo>
                  <a:pt x="401" y="1466"/>
                </a:moveTo>
                <a:cubicBezTo>
                  <a:pt x="400" y="1465"/>
                  <a:pt x="400" y="1465"/>
                  <a:pt x="400" y="1464"/>
                </a:cubicBezTo>
                <a:cubicBezTo>
                  <a:pt x="401" y="1464"/>
                  <a:pt x="402" y="1465"/>
                  <a:pt x="403" y="1466"/>
                </a:cubicBezTo>
                <a:cubicBezTo>
                  <a:pt x="402" y="1466"/>
                  <a:pt x="401" y="1466"/>
                  <a:pt x="401" y="1466"/>
                </a:cubicBezTo>
                <a:close/>
                <a:moveTo>
                  <a:pt x="400" y="1472"/>
                </a:moveTo>
                <a:cubicBezTo>
                  <a:pt x="399" y="1472"/>
                  <a:pt x="398" y="1472"/>
                  <a:pt x="397" y="1472"/>
                </a:cubicBezTo>
                <a:cubicBezTo>
                  <a:pt x="397" y="1471"/>
                  <a:pt x="396" y="1470"/>
                  <a:pt x="396" y="1469"/>
                </a:cubicBezTo>
                <a:cubicBezTo>
                  <a:pt x="397" y="1468"/>
                  <a:pt x="398" y="1468"/>
                  <a:pt x="399" y="1468"/>
                </a:cubicBezTo>
                <a:cubicBezTo>
                  <a:pt x="399" y="1469"/>
                  <a:pt x="399" y="1469"/>
                  <a:pt x="400" y="1470"/>
                </a:cubicBezTo>
                <a:cubicBezTo>
                  <a:pt x="400" y="1470"/>
                  <a:pt x="400" y="1471"/>
                  <a:pt x="400" y="1472"/>
                </a:cubicBezTo>
                <a:close/>
                <a:moveTo>
                  <a:pt x="396" y="1467"/>
                </a:moveTo>
                <a:cubicBezTo>
                  <a:pt x="395" y="1467"/>
                  <a:pt x="394" y="1463"/>
                  <a:pt x="394" y="1461"/>
                </a:cubicBezTo>
                <a:cubicBezTo>
                  <a:pt x="394" y="1461"/>
                  <a:pt x="395" y="1461"/>
                  <a:pt x="395" y="1461"/>
                </a:cubicBezTo>
                <a:cubicBezTo>
                  <a:pt x="396" y="1461"/>
                  <a:pt x="397" y="1462"/>
                  <a:pt x="398" y="1462"/>
                </a:cubicBezTo>
                <a:cubicBezTo>
                  <a:pt x="398" y="1464"/>
                  <a:pt x="399" y="1465"/>
                  <a:pt x="399" y="1467"/>
                </a:cubicBezTo>
                <a:cubicBezTo>
                  <a:pt x="398" y="1467"/>
                  <a:pt x="397" y="1467"/>
                  <a:pt x="396" y="1467"/>
                </a:cubicBezTo>
                <a:close/>
                <a:moveTo>
                  <a:pt x="394" y="1468"/>
                </a:moveTo>
                <a:cubicBezTo>
                  <a:pt x="393" y="1468"/>
                  <a:pt x="392" y="1468"/>
                  <a:pt x="390" y="1469"/>
                </a:cubicBezTo>
                <a:cubicBezTo>
                  <a:pt x="390" y="1467"/>
                  <a:pt x="388" y="1463"/>
                  <a:pt x="388" y="1462"/>
                </a:cubicBezTo>
                <a:cubicBezTo>
                  <a:pt x="389" y="1462"/>
                  <a:pt x="391" y="1462"/>
                  <a:pt x="392" y="1461"/>
                </a:cubicBezTo>
                <a:cubicBezTo>
                  <a:pt x="393" y="1463"/>
                  <a:pt x="394" y="1467"/>
                  <a:pt x="394" y="1468"/>
                </a:cubicBezTo>
                <a:close/>
                <a:moveTo>
                  <a:pt x="388" y="1461"/>
                </a:moveTo>
                <a:cubicBezTo>
                  <a:pt x="387" y="1459"/>
                  <a:pt x="386" y="1457"/>
                  <a:pt x="385" y="1455"/>
                </a:cubicBezTo>
                <a:cubicBezTo>
                  <a:pt x="385" y="1455"/>
                  <a:pt x="385" y="1455"/>
                  <a:pt x="385" y="1455"/>
                </a:cubicBezTo>
                <a:cubicBezTo>
                  <a:pt x="387" y="1456"/>
                  <a:pt x="389" y="1457"/>
                  <a:pt x="391" y="1458"/>
                </a:cubicBezTo>
                <a:cubicBezTo>
                  <a:pt x="391" y="1459"/>
                  <a:pt x="392" y="1460"/>
                  <a:pt x="392" y="1460"/>
                </a:cubicBezTo>
                <a:cubicBezTo>
                  <a:pt x="390" y="1460"/>
                  <a:pt x="389" y="1461"/>
                  <a:pt x="388" y="1461"/>
                </a:cubicBezTo>
                <a:close/>
                <a:moveTo>
                  <a:pt x="386" y="1461"/>
                </a:moveTo>
                <a:cubicBezTo>
                  <a:pt x="385" y="1462"/>
                  <a:pt x="383" y="1462"/>
                  <a:pt x="382" y="1462"/>
                </a:cubicBezTo>
                <a:cubicBezTo>
                  <a:pt x="381" y="1460"/>
                  <a:pt x="380" y="1458"/>
                  <a:pt x="379" y="1456"/>
                </a:cubicBezTo>
                <a:cubicBezTo>
                  <a:pt x="381" y="1456"/>
                  <a:pt x="382" y="1456"/>
                  <a:pt x="384" y="1455"/>
                </a:cubicBezTo>
                <a:cubicBezTo>
                  <a:pt x="384" y="1457"/>
                  <a:pt x="385" y="1459"/>
                  <a:pt x="386" y="1461"/>
                </a:cubicBezTo>
                <a:close/>
                <a:moveTo>
                  <a:pt x="379" y="1455"/>
                </a:moveTo>
                <a:cubicBezTo>
                  <a:pt x="378" y="1454"/>
                  <a:pt x="378" y="1452"/>
                  <a:pt x="377" y="1451"/>
                </a:cubicBezTo>
                <a:cubicBezTo>
                  <a:pt x="379" y="1452"/>
                  <a:pt x="381" y="1453"/>
                  <a:pt x="383" y="1454"/>
                </a:cubicBezTo>
                <a:cubicBezTo>
                  <a:pt x="383" y="1454"/>
                  <a:pt x="383" y="1454"/>
                  <a:pt x="383" y="1454"/>
                </a:cubicBezTo>
                <a:cubicBezTo>
                  <a:pt x="382" y="1454"/>
                  <a:pt x="380" y="1455"/>
                  <a:pt x="379" y="1455"/>
                </a:cubicBezTo>
                <a:close/>
                <a:moveTo>
                  <a:pt x="377" y="1457"/>
                </a:moveTo>
                <a:cubicBezTo>
                  <a:pt x="378" y="1459"/>
                  <a:pt x="379" y="1461"/>
                  <a:pt x="380" y="1463"/>
                </a:cubicBezTo>
                <a:cubicBezTo>
                  <a:pt x="380" y="1463"/>
                  <a:pt x="377" y="1463"/>
                  <a:pt x="377" y="1463"/>
                </a:cubicBezTo>
                <a:cubicBezTo>
                  <a:pt x="376" y="1461"/>
                  <a:pt x="375" y="1459"/>
                  <a:pt x="374" y="1457"/>
                </a:cubicBezTo>
                <a:cubicBezTo>
                  <a:pt x="375" y="1457"/>
                  <a:pt x="376" y="1457"/>
                  <a:pt x="377" y="1457"/>
                </a:cubicBezTo>
                <a:close/>
                <a:moveTo>
                  <a:pt x="374" y="1456"/>
                </a:moveTo>
                <a:cubicBezTo>
                  <a:pt x="373" y="1455"/>
                  <a:pt x="372" y="1453"/>
                  <a:pt x="371" y="1451"/>
                </a:cubicBezTo>
                <a:cubicBezTo>
                  <a:pt x="373" y="1451"/>
                  <a:pt x="374" y="1451"/>
                  <a:pt x="375" y="1451"/>
                </a:cubicBezTo>
                <a:cubicBezTo>
                  <a:pt x="376" y="1452"/>
                  <a:pt x="376" y="1454"/>
                  <a:pt x="377" y="1455"/>
                </a:cubicBezTo>
                <a:cubicBezTo>
                  <a:pt x="376" y="1456"/>
                  <a:pt x="375" y="1456"/>
                  <a:pt x="374" y="1456"/>
                </a:cubicBezTo>
                <a:close/>
                <a:moveTo>
                  <a:pt x="371" y="1450"/>
                </a:moveTo>
                <a:cubicBezTo>
                  <a:pt x="371" y="1449"/>
                  <a:pt x="370" y="1449"/>
                  <a:pt x="370" y="1449"/>
                </a:cubicBezTo>
                <a:cubicBezTo>
                  <a:pt x="371" y="1449"/>
                  <a:pt x="372" y="1449"/>
                  <a:pt x="373" y="1450"/>
                </a:cubicBezTo>
                <a:cubicBezTo>
                  <a:pt x="372" y="1450"/>
                  <a:pt x="371" y="1450"/>
                  <a:pt x="371" y="1450"/>
                </a:cubicBezTo>
                <a:close/>
                <a:moveTo>
                  <a:pt x="372" y="1457"/>
                </a:moveTo>
                <a:cubicBezTo>
                  <a:pt x="371" y="1457"/>
                  <a:pt x="369" y="1457"/>
                  <a:pt x="368" y="1458"/>
                </a:cubicBezTo>
                <a:cubicBezTo>
                  <a:pt x="367" y="1456"/>
                  <a:pt x="367" y="1454"/>
                  <a:pt x="366" y="1453"/>
                </a:cubicBezTo>
                <a:cubicBezTo>
                  <a:pt x="367" y="1452"/>
                  <a:pt x="369" y="1452"/>
                  <a:pt x="370" y="1452"/>
                </a:cubicBezTo>
                <a:cubicBezTo>
                  <a:pt x="371" y="1453"/>
                  <a:pt x="371" y="1455"/>
                  <a:pt x="372" y="1457"/>
                </a:cubicBezTo>
                <a:close/>
                <a:moveTo>
                  <a:pt x="365" y="1451"/>
                </a:moveTo>
                <a:cubicBezTo>
                  <a:pt x="365" y="1450"/>
                  <a:pt x="364" y="1448"/>
                  <a:pt x="364" y="1447"/>
                </a:cubicBezTo>
                <a:cubicBezTo>
                  <a:pt x="365" y="1447"/>
                  <a:pt x="367" y="1448"/>
                  <a:pt x="369" y="1448"/>
                </a:cubicBezTo>
                <a:cubicBezTo>
                  <a:pt x="369" y="1449"/>
                  <a:pt x="369" y="1449"/>
                  <a:pt x="369" y="1450"/>
                </a:cubicBezTo>
                <a:cubicBezTo>
                  <a:pt x="368" y="1450"/>
                  <a:pt x="367" y="1450"/>
                  <a:pt x="365" y="1451"/>
                </a:cubicBezTo>
                <a:close/>
                <a:moveTo>
                  <a:pt x="364" y="1451"/>
                </a:moveTo>
                <a:cubicBezTo>
                  <a:pt x="362" y="1452"/>
                  <a:pt x="359" y="1452"/>
                  <a:pt x="357" y="1453"/>
                </a:cubicBezTo>
                <a:cubicBezTo>
                  <a:pt x="357" y="1452"/>
                  <a:pt x="357" y="1452"/>
                  <a:pt x="356" y="1451"/>
                </a:cubicBezTo>
                <a:cubicBezTo>
                  <a:pt x="357" y="1450"/>
                  <a:pt x="357" y="1449"/>
                  <a:pt x="357" y="1448"/>
                </a:cubicBezTo>
                <a:cubicBezTo>
                  <a:pt x="359" y="1447"/>
                  <a:pt x="361" y="1447"/>
                  <a:pt x="363" y="1447"/>
                </a:cubicBezTo>
                <a:cubicBezTo>
                  <a:pt x="363" y="1448"/>
                  <a:pt x="363" y="1450"/>
                  <a:pt x="364" y="1451"/>
                </a:cubicBezTo>
                <a:close/>
                <a:moveTo>
                  <a:pt x="357" y="1454"/>
                </a:moveTo>
                <a:cubicBezTo>
                  <a:pt x="358" y="1456"/>
                  <a:pt x="358" y="1458"/>
                  <a:pt x="359" y="1460"/>
                </a:cubicBezTo>
                <a:cubicBezTo>
                  <a:pt x="358" y="1460"/>
                  <a:pt x="357" y="1460"/>
                  <a:pt x="356" y="1461"/>
                </a:cubicBezTo>
                <a:cubicBezTo>
                  <a:pt x="356" y="1459"/>
                  <a:pt x="356" y="1457"/>
                  <a:pt x="356" y="1455"/>
                </a:cubicBezTo>
                <a:cubicBezTo>
                  <a:pt x="356" y="1454"/>
                  <a:pt x="357" y="1454"/>
                  <a:pt x="357" y="1454"/>
                </a:cubicBezTo>
                <a:close/>
                <a:moveTo>
                  <a:pt x="360" y="1461"/>
                </a:moveTo>
                <a:cubicBezTo>
                  <a:pt x="360" y="1463"/>
                  <a:pt x="361" y="1465"/>
                  <a:pt x="362" y="1467"/>
                </a:cubicBezTo>
                <a:cubicBezTo>
                  <a:pt x="360" y="1467"/>
                  <a:pt x="359" y="1468"/>
                  <a:pt x="358" y="1468"/>
                </a:cubicBezTo>
                <a:cubicBezTo>
                  <a:pt x="357" y="1466"/>
                  <a:pt x="356" y="1464"/>
                  <a:pt x="356" y="1462"/>
                </a:cubicBezTo>
                <a:cubicBezTo>
                  <a:pt x="357" y="1461"/>
                  <a:pt x="359" y="1461"/>
                  <a:pt x="360" y="1461"/>
                </a:cubicBezTo>
                <a:close/>
                <a:moveTo>
                  <a:pt x="362" y="1468"/>
                </a:moveTo>
                <a:cubicBezTo>
                  <a:pt x="363" y="1471"/>
                  <a:pt x="364" y="1473"/>
                  <a:pt x="365" y="1475"/>
                </a:cubicBezTo>
                <a:cubicBezTo>
                  <a:pt x="363" y="1475"/>
                  <a:pt x="362" y="1476"/>
                  <a:pt x="360" y="1476"/>
                </a:cubicBezTo>
                <a:cubicBezTo>
                  <a:pt x="359" y="1474"/>
                  <a:pt x="359" y="1472"/>
                  <a:pt x="358" y="1469"/>
                </a:cubicBezTo>
                <a:cubicBezTo>
                  <a:pt x="359" y="1469"/>
                  <a:pt x="361" y="1469"/>
                  <a:pt x="362" y="1468"/>
                </a:cubicBezTo>
                <a:close/>
                <a:moveTo>
                  <a:pt x="365" y="1476"/>
                </a:moveTo>
                <a:cubicBezTo>
                  <a:pt x="365" y="1477"/>
                  <a:pt x="366" y="1479"/>
                  <a:pt x="367" y="1480"/>
                </a:cubicBezTo>
                <a:cubicBezTo>
                  <a:pt x="365" y="1481"/>
                  <a:pt x="364" y="1481"/>
                  <a:pt x="362" y="1481"/>
                </a:cubicBezTo>
                <a:cubicBezTo>
                  <a:pt x="362" y="1480"/>
                  <a:pt x="361" y="1477"/>
                  <a:pt x="361" y="1477"/>
                </a:cubicBezTo>
                <a:cubicBezTo>
                  <a:pt x="362" y="1477"/>
                  <a:pt x="363" y="1476"/>
                  <a:pt x="365" y="1476"/>
                </a:cubicBezTo>
                <a:close/>
                <a:moveTo>
                  <a:pt x="364" y="1514"/>
                </a:moveTo>
                <a:cubicBezTo>
                  <a:pt x="363" y="1515"/>
                  <a:pt x="362" y="1515"/>
                  <a:pt x="360" y="1515"/>
                </a:cubicBezTo>
                <a:cubicBezTo>
                  <a:pt x="359" y="1513"/>
                  <a:pt x="359" y="1512"/>
                  <a:pt x="357" y="1510"/>
                </a:cubicBezTo>
                <a:cubicBezTo>
                  <a:pt x="359" y="1509"/>
                  <a:pt x="361" y="1509"/>
                  <a:pt x="362" y="1508"/>
                </a:cubicBezTo>
                <a:cubicBezTo>
                  <a:pt x="363" y="1510"/>
                  <a:pt x="364" y="1512"/>
                  <a:pt x="364" y="1514"/>
                </a:cubicBezTo>
                <a:close/>
                <a:moveTo>
                  <a:pt x="360" y="1515"/>
                </a:moveTo>
                <a:cubicBezTo>
                  <a:pt x="358" y="1516"/>
                  <a:pt x="356" y="1516"/>
                  <a:pt x="354" y="1517"/>
                </a:cubicBezTo>
                <a:cubicBezTo>
                  <a:pt x="353" y="1516"/>
                  <a:pt x="353" y="1514"/>
                  <a:pt x="352" y="1513"/>
                </a:cubicBezTo>
                <a:cubicBezTo>
                  <a:pt x="354" y="1512"/>
                  <a:pt x="355" y="1511"/>
                  <a:pt x="357" y="1510"/>
                </a:cubicBezTo>
                <a:cubicBezTo>
                  <a:pt x="358" y="1512"/>
                  <a:pt x="359" y="1514"/>
                  <a:pt x="360" y="1515"/>
                </a:cubicBezTo>
                <a:close/>
                <a:moveTo>
                  <a:pt x="353" y="1517"/>
                </a:moveTo>
                <a:cubicBezTo>
                  <a:pt x="352" y="1517"/>
                  <a:pt x="351" y="1518"/>
                  <a:pt x="350" y="1518"/>
                </a:cubicBezTo>
                <a:cubicBezTo>
                  <a:pt x="350" y="1517"/>
                  <a:pt x="349" y="1517"/>
                  <a:pt x="349" y="1516"/>
                </a:cubicBezTo>
                <a:cubicBezTo>
                  <a:pt x="350" y="1515"/>
                  <a:pt x="351" y="1514"/>
                  <a:pt x="352" y="1514"/>
                </a:cubicBezTo>
                <a:cubicBezTo>
                  <a:pt x="352" y="1515"/>
                  <a:pt x="353" y="1516"/>
                  <a:pt x="353" y="1517"/>
                </a:cubicBezTo>
                <a:close/>
                <a:moveTo>
                  <a:pt x="353" y="1518"/>
                </a:moveTo>
                <a:cubicBezTo>
                  <a:pt x="354" y="1520"/>
                  <a:pt x="354" y="1521"/>
                  <a:pt x="355" y="1523"/>
                </a:cubicBezTo>
                <a:cubicBezTo>
                  <a:pt x="354" y="1523"/>
                  <a:pt x="353" y="1523"/>
                  <a:pt x="352" y="1524"/>
                </a:cubicBezTo>
                <a:cubicBezTo>
                  <a:pt x="351" y="1522"/>
                  <a:pt x="351" y="1520"/>
                  <a:pt x="350" y="1519"/>
                </a:cubicBezTo>
                <a:cubicBezTo>
                  <a:pt x="351" y="1518"/>
                  <a:pt x="352" y="1518"/>
                  <a:pt x="353" y="1518"/>
                </a:cubicBezTo>
                <a:close/>
                <a:moveTo>
                  <a:pt x="355" y="1524"/>
                </a:moveTo>
                <a:cubicBezTo>
                  <a:pt x="356" y="1526"/>
                  <a:pt x="356" y="1527"/>
                  <a:pt x="357" y="1529"/>
                </a:cubicBezTo>
                <a:cubicBezTo>
                  <a:pt x="356" y="1530"/>
                  <a:pt x="356" y="1530"/>
                  <a:pt x="355" y="1530"/>
                </a:cubicBezTo>
                <a:cubicBezTo>
                  <a:pt x="354" y="1528"/>
                  <a:pt x="353" y="1526"/>
                  <a:pt x="352" y="1525"/>
                </a:cubicBezTo>
                <a:cubicBezTo>
                  <a:pt x="353" y="1524"/>
                  <a:pt x="354" y="1524"/>
                  <a:pt x="355" y="1524"/>
                </a:cubicBezTo>
                <a:close/>
                <a:moveTo>
                  <a:pt x="357" y="1531"/>
                </a:moveTo>
                <a:cubicBezTo>
                  <a:pt x="358" y="1532"/>
                  <a:pt x="358" y="1533"/>
                  <a:pt x="359" y="1535"/>
                </a:cubicBezTo>
                <a:cubicBezTo>
                  <a:pt x="359" y="1535"/>
                  <a:pt x="359" y="1535"/>
                  <a:pt x="358" y="1535"/>
                </a:cubicBezTo>
                <a:cubicBezTo>
                  <a:pt x="357" y="1534"/>
                  <a:pt x="357" y="1532"/>
                  <a:pt x="356" y="1531"/>
                </a:cubicBezTo>
                <a:cubicBezTo>
                  <a:pt x="356" y="1531"/>
                  <a:pt x="357" y="1531"/>
                  <a:pt x="357" y="1531"/>
                </a:cubicBezTo>
                <a:close/>
                <a:moveTo>
                  <a:pt x="359" y="1529"/>
                </a:moveTo>
                <a:cubicBezTo>
                  <a:pt x="358" y="1527"/>
                  <a:pt x="357" y="1525"/>
                  <a:pt x="357" y="1523"/>
                </a:cubicBezTo>
                <a:cubicBezTo>
                  <a:pt x="358" y="1523"/>
                  <a:pt x="360" y="1522"/>
                  <a:pt x="362" y="1522"/>
                </a:cubicBezTo>
                <a:cubicBezTo>
                  <a:pt x="363" y="1524"/>
                  <a:pt x="363" y="1526"/>
                  <a:pt x="364" y="1528"/>
                </a:cubicBezTo>
                <a:cubicBezTo>
                  <a:pt x="362" y="1528"/>
                  <a:pt x="360" y="1529"/>
                  <a:pt x="359" y="1529"/>
                </a:cubicBezTo>
                <a:close/>
                <a:moveTo>
                  <a:pt x="359" y="1530"/>
                </a:moveTo>
                <a:cubicBezTo>
                  <a:pt x="361" y="1530"/>
                  <a:pt x="362" y="1530"/>
                  <a:pt x="364" y="1529"/>
                </a:cubicBezTo>
                <a:cubicBezTo>
                  <a:pt x="364" y="1530"/>
                  <a:pt x="365" y="1531"/>
                  <a:pt x="365" y="1533"/>
                </a:cubicBezTo>
                <a:cubicBezTo>
                  <a:pt x="364" y="1533"/>
                  <a:pt x="362" y="1534"/>
                  <a:pt x="361" y="1534"/>
                </a:cubicBezTo>
                <a:cubicBezTo>
                  <a:pt x="360" y="1533"/>
                  <a:pt x="360" y="1532"/>
                  <a:pt x="359" y="1530"/>
                </a:cubicBezTo>
                <a:close/>
                <a:moveTo>
                  <a:pt x="360" y="1537"/>
                </a:moveTo>
                <a:cubicBezTo>
                  <a:pt x="359" y="1537"/>
                  <a:pt x="359" y="1536"/>
                  <a:pt x="359" y="1536"/>
                </a:cubicBezTo>
                <a:cubicBezTo>
                  <a:pt x="359" y="1536"/>
                  <a:pt x="359" y="1536"/>
                  <a:pt x="359" y="1536"/>
                </a:cubicBezTo>
                <a:cubicBezTo>
                  <a:pt x="359" y="1536"/>
                  <a:pt x="360" y="1536"/>
                  <a:pt x="360" y="1537"/>
                </a:cubicBezTo>
                <a:close/>
                <a:moveTo>
                  <a:pt x="366" y="1535"/>
                </a:moveTo>
                <a:cubicBezTo>
                  <a:pt x="366" y="1537"/>
                  <a:pt x="367" y="1539"/>
                  <a:pt x="367" y="1541"/>
                </a:cubicBezTo>
                <a:cubicBezTo>
                  <a:pt x="366" y="1541"/>
                  <a:pt x="365" y="1541"/>
                  <a:pt x="363" y="1541"/>
                </a:cubicBezTo>
                <a:cubicBezTo>
                  <a:pt x="363" y="1541"/>
                  <a:pt x="363" y="1541"/>
                  <a:pt x="363" y="1541"/>
                </a:cubicBezTo>
                <a:cubicBezTo>
                  <a:pt x="362" y="1539"/>
                  <a:pt x="362" y="1537"/>
                  <a:pt x="361" y="1536"/>
                </a:cubicBezTo>
                <a:cubicBezTo>
                  <a:pt x="363" y="1535"/>
                  <a:pt x="364" y="1535"/>
                  <a:pt x="366" y="1535"/>
                </a:cubicBezTo>
                <a:close/>
                <a:moveTo>
                  <a:pt x="368" y="1542"/>
                </a:moveTo>
                <a:cubicBezTo>
                  <a:pt x="368" y="1543"/>
                  <a:pt x="369" y="1544"/>
                  <a:pt x="369" y="1546"/>
                </a:cubicBezTo>
                <a:cubicBezTo>
                  <a:pt x="369" y="1546"/>
                  <a:pt x="368" y="1546"/>
                  <a:pt x="368" y="1546"/>
                </a:cubicBezTo>
                <a:cubicBezTo>
                  <a:pt x="367" y="1545"/>
                  <a:pt x="366" y="1544"/>
                  <a:pt x="365" y="1543"/>
                </a:cubicBezTo>
                <a:cubicBezTo>
                  <a:pt x="366" y="1543"/>
                  <a:pt x="367" y="1542"/>
                  <a:pt x="368" y="1542"/>
                </a:cubicBezTo>
                <a:close/>
                <a:moveTo>
                  <a:pt x="370" y="1547"/>
                </a:moveTo>
                <a:cubicBezTo>
                  <a:pt x="370" y="1548"/>
                  <a:pt x="370" y="1548"/>
                  <a:pt x="370" y="1549"/>
                </a:cubicBezTo>
                <a:cubicBezTo>
                  <a:pt x="370" y="1548"/>
                  <a:pt x="369" y="1548"/>
                  <a:pt x="369" y="1547"/>
                </a:cubicBezTo>
                <a:cubicBezTo>
                  <a:pt x="369" y="1547"/>
                  <a:pt x="369" y="1547"/>
                  <a:pt x="370" y="1547"/>
                </a:cubicBezTo>
                <a:close/>
                <a:moveTo>
                  <a:pt x="369" y="1542"/>
                </a:moveTo>
                <a:cubicBezTo>
                  <a:pt x="370" y="1541"/>
                  <a:pt x="372" y="1541"/>
                  <a:pt x="373" y="1541"/>
                </a:cubicBezTo>
                <a:cubicBezTo>
                  <a:pt x="373" y="1542"/>
                  <a:pt x="374" y="1543"/>
                  <a:pt x="374" y="1544"/>
                </a:cubicBezTo>
                <a:cubicBezTo>
                  <a:pt x="373" y="1544"/>
                  <a:pt x="371" y="1545"/>
                  <a:pt x="370" y="1545"/>
                </a:cubicBezTo>
                <a:cubicBezTo>
                  <a:pt x="370" y="1544"/>
                  <a:pt x="369" y="1543"/>
                  <a:pt x="369" y="1542"/>
                </a:cubicBezTo>
                <a:close/>
                <a:moveTo>
                  <a:pt x="375" y="1546"/>
                </a:moveTo>
                <a:cubicBezTo>
                  <a:pt x="375" y="1547"/>
                  <a:pt x="376" y="1549"/>
                  <a:pt x="376" y="1551"/>
                </a:cubicBezTo>
                <a:cubicBezTo>
                  <a:pt x="376" y="1551"/>
                  <a:pt x="374" y="1551"/>
                  <a:pt x="373" y="1551"/>
                </a:cubicBezTo>
                <a:cubicBezTo>
                  <a:pt x="373" y="1551"/>
                  <a:pt x="373" y="1551"/>
                  <a:pt x="372" y="1551"/>
                </a:cubicBezTo>
                <a:cubicBezTo>
                  <a:pt x="372" y="1549"/>
                  <a:pt x="371" y="1548"/>
                  <a:pt x="371" y="1547"/>
                </a:cubicBezTo>
                <a:cubicBezTo>
                  <a:pt x="372" y="1546"/>
                  <a:pt x="373" y="1546"/>
                  <a:pt x="375" y="1546"/>
                </a:cubicBezTo>
                <a:close/>
                <a:moveTo>
                  <a:pt x="377" y="1552"/>
                </a:moveTo>
                <a:cubicBezTo>
                  <a:pt x="378" y="1553"/>
                  <a:pt x="378" y="1554"/>
                  <a:pt x="379" y="1555"/>
                </a:cubicBezTo>
                <a:cubicBezTo>
                  <a:pt x="379" y="1555"/>
                  <a:pt x="378" y="1555"/>
                  <a:pt x="378" y="1555"/>
                </a:cubicBezTo>
                <a:cubicBezTo>
                  <a:pt x="377" y="1554"/>
                  <a:pt x="376" y="1553"/>
                  <a:pt x="374" y="1552"/>
                </a:cubicBezTo>
                <a:cubicBezTo>
                  <a:pt x="375" y="1552"/>
                  <a:pt x="376" y="1552"/>
                  <a:pt x="377" y="1552"/>
                </a:cubicBezTo>
                <a:close/>
                <a:moveTo>
                  <a:pt x="378" y="1551"/>
                </a:moveTo>
                <a:cubicBezTo>
                  <a:pt x="379" y="1551"/>
                  <a:pt x="382" y="1550"/>
                  <a:pt x="383" y="1550"/>
                </a:cubicBezTo>
                <a:cubicBezTo>
                  <a:pt x="384" y="1551"/>
                  <a:pt x="384" y="1552"/>
                  <a:pt x="385" y="1553"/>
                </a:cubicBezTo>
                <a:cubicBezTo>
                  <a:pt x="383" y="1554"/>
                  <a:pt x="382" y="1554"/>
                  <a:pt x="380" y="1555"/>
                </a:cubicBezTo>
                <a:cubicBezTo>
                  <a:pt x="379" y="1554"/>
                  <a:pt x="379" y="1552"/>
                  <a:pt x="378" y="1551"/>
                </a:cubicBezTo>
                <a:close/>
                <a:moveTo>
                  <a:pt x="385" y="1555"/>
                </a:moveTo>
                <a:cubicBezTo>
                  <a:pt x="386" y="1556"/>
                  <a:pt x="386" y="1557"/>
                  <a:pt x="387" y="1558"/>
                </a:cubicBezTo>
                <a:cubicBezTo>
                  <a:pt x="386" y="1559"/>
                  <a:pt x="385" y="1559"/>
                  <a:pt x="384" y="1560"/>
                </a:cubicBezTo>
                <a:cubicBezTo>
                  <a:pt x="383" y="1559"/>
                  <a:pt x="383" y="1559"/>
                  <a:pt x="382" y="1559"/>
                </a:cubicBezTo>
                <a:cubicBezTo>
                  <a:pt x="382" y="1558"/>
                  <a:pt x="381" y="1557"/>
                  <a:pt x="381" y="1556"/>
                </a:cubicBezTo>
                <a:cubicBezTo>
                  <a:pt x="382" y="1556"/>
                  <a:pt x="384" y="1555"/>
                  <a:pt x="385" y="1555"/>
                </a:cubicBezTo>
                <a:close/>
                <a:moveTo>
                  <a:pt x="388" y="1560"/>
                </a:moveTo>
                <a:cubicBezTo>
                  <a:pt x="388" y="1561"/>
                  <a:pt x="388" y="1561"/>
                  <a:pt x="388" y="1562"/>
                </a:cubicBezTo>
                <a:cubicBezTo>
                  <a:pt x="388" y="1562"/>
                  <a:pt x="387" y="1562"/>
                  <a:pt x="387" y="1562"/>
                </a:cubicBezTo>
                <a:cubicBezTo>
                  <a:pt x="386" y="1562"/>
                  <a:pt x="386" y="1561"/>
                  <a:pt x="385" y="1561"/>
                </a:cubicBezTo>
                <a:cubicBezTo>
                  <a:pt x="386" y="1560"/>
                  <a:pt x="387" y="1560"/>
                  <a:pt x="388" y="1560"/>
                </a:cubicBezTo>
                <a:close/>
                <a:moveTo>
                  <a:pt x="414" y="1506"/>
                </a:moveTo>
                <a:cubicBezTo>
                  <a:pt x="414" y="1506"/>
                  <a:pt x="431" y="1508"/>
                  <a:pt x="438" y="1511"/>
                </a:cubicBezTo>
                <a:cubicBezTo>
                  <a:pt x="446" y="1514"/>
                  <a:pt x="452" y="1518"/>
                  <a:pt x="459" y="1523"/>
                </a:cubicBezTo>
                <a:cubicBezTo>
                  <a:pt x="458" y="1527"/>
                  <a:pt x="458" y="1530"/>
                  <a:pt x="458" y="1534"/>
                </a:cubicBezTo>
                <a:cubicBezTo>
                  <a:pt x="458" y="1539"/>
                  <a:pt x="459" y="1547"/>
                  <a:pt x="461" y="1554"/>
                </a:cubicBezTo>
                <a:cubicBezTo>
                  <a:pt x="458" y="1553"/>
                  <a:pt x="455" y="1552"/>
                  <a:pt x="452" y="1551"/>
                </a:cubicBezTo>
                <a:cubicBezTo>
                  <a:pt x="450" y="1550"/>
                  <a:pt x="442" y="1547"/>
                  <a:pt x="441" y="1550"/>
                </a:cubicBezTo>
                <a:cubicBezTo>
                  <a:pt x="439" y="1552"/>
                  <a:pt x="439" y="1556"/>
                  <a:pt x="438" y="1558"/>
                </a:cubicBezTo>
                <a:cubicBezTo>
                  <a:pt x="438" y="1559"/>
                  <a:pt x="438" y="1562"/>
                  <a:pt x="437" y="1566"/>
                </a:cubicBezTo>
                <a:cubicBezTo>
                  <a:pt x="421" y="1549"/>
                  <a:pt x="415" y="1529"/>
                  <a:pt x="414" y="1506"/>
                </a:cubicBezTo>
                <a:close/>
                <a:moveTo>
                  <a:pt x="422" y="1664"/>
                </a:moveTo>
                <a:cubicBezTo>
                  <a:pt x="421" y="1663"/>
                  <a:pt x="419" y="1661"/>
                  <a:pt x="418" y="1659"/>
                </a:cubicBezTo>
                <a:cubicBezTo>
                  <a:pt x="452" y="1665"/>
                  <a:pt x="452" y="1665"/>
                  <a:pt x="452" y="1665"/>
                </a:cubicBezTo>
                <a:cubicBezTo>
                  <a:pt x="452" y="1665"/>
                  <a:pt x="453" y="1666"/>
                  <a:pt x="453" y="1666"/>
                </a:cubicBezTo>
                <a:cubicBezTo>
                  <a:pt x="452" y="1667"/>
                  <a:pt x="450" y="1668"/>
                  <a:pt x="448" y="1669"/>
                </a:cubicBezTo>
                <a:lnTo>
                  <a:pt x="422" y="1664"/>
                </a:lnTo>
                <a:close/>
                <a:moveTo>
                  <a:pt x="443" y="1671"/>
                </a:moveTo>
                <a:cubicBezTo>
                  <a:pt x="440" y="1671"/>
                  <a:pt x="436" y="1672"/>
                  <a:pt x="433" y="1673"/>
                </a:cubicBezTo>
                <a:cubicBezTo>
                  <a:pt x="429" y="1672"/>
                  <a:pt x="426" y="1670"/>
                  <a:pt x="424" y="1667"/>
                </a:cubicBezTo>
                <a:lnTo>
                  <a:pt x="443" y="1671"/>
                </a:lnTo>
                <a:close/>
                <a:moveTo>
                  <a:pt x="419" y="1656"/>
                </a:moveTo>
                <a:cubicBezTo>
                  <a:pt x="422" y="1655"/>
                  <a:pt x="424" y="1654"/>
                  <a:pt x="426" y="1653"/>
                </a:cubicBezTo>
                <a:cubicBezTo>
                  <a:pt x="446" y="1657"/>
                  <a:pt x="446" y="1657"/>
                  <a:pt x="446" y="1657"/>
                </a:cubicBezTo>
                <a:cubicBezTo>
                  <a:pt x="447" y="1658"/>
                  <a:pt x="448" y="1660"/>
                  <a:pt x="449" y="1661"/>
                </a:cubicBezTo>
                <a:lnTo>
                  <a:pt x="419" y="1656"/>
                </a:lnTo>
                <a:close/>
                <a:moveTo>
                  <a:pt x="431" y="1651"/>
                </a:moveTo>
                <a:cubicBezTo>
                  <a:pt x="435" y="1650"/>
                  <a:pt x="438" y="1650"/>
                  <a:pt x="442" y="1650"/>
                </a:cubicBezTo>
                <a:cubicBezTo>
                  <a:pt x="443" y="1651"/>
                  <a:pt x="443" y="1652"/>
                  <a:pt x="444" y="1653"/>
                </a:cubicBezTo>
                <a:lnTo>
                  <a:pt x="431" y="1651"/>
                </a:lnTo>
                <a:close/>
                <a:moveTo>
                  <a:pt x="439" y="1644"/>
                </a:moveTo>
                <a:cubicBezTo>
                  <a:pt x="440" y="1644"/>
                  <a:pt x="440" y="1645"/>
                  <a:pt x="440" y="1645"/>
                </a:cubicBezTo>
                <a:cubicBezTo>
                  <a:pt x="431" y="1645"/>
                  <a:pt x="421" y="1653"/>
                  <a:pt x="413" y="1655"/>
                </a:cubicBezTo>
                <a:cubicBezTo>
                  <a:pt x="412" y="1655"/>
                  <a:pt x="412" y="1657"/>
                  <a:pt x="413" y="1658"/>
                </a:cubicBezTo>
                <a:cubicBezTo>
                  <a:pt x="416" y="1662"/>
                  <a:pt x="420" y="1670"/>
                  <a:pt x="426" y="1674"/>
                </a:cubicBezTo>
                <a:cubicBezTo>
                  <a:pt x="425" y="1674"/>
                  <a:pt x="424" y="1674"/>
                  <a:pt x="423" y="1674"/>
                </a:cubicBezTo>
                <a:cubicBezTo>
                  <a:pt x="414" y="1671"/>
                  <a:pt x="409" y="1663"/>
                  <a:pt x="406" y="1655"/>
                </a:cubicBezTo>
                <a:cubicBezTo>
                  <a:pt x="417" y="1651"/>
                  <a:pt x="427" y="1643"/>
                  <a:pt x="439" y="1644"/>
                </a:cubicBezTo>
                <a:close/>
                <a:moveTo>
                  <a:pt x="494" y="1647"/>
                </a:moveTo>
                <a:cubicBezTo>
                  <a:pt x="493" y="1644"/>
                  <a:pt x="492" y="1641"/>
                  <a:pt x="491" y="1638"/>
                </a:cubicBezTo>
                <a:cubicBezTo>
                  <a:pt x="518" y="1666"/>
                  <a:pt x="518" y="1666"/>
                  <a:pt x="518" y="1666"/>
                </a:cubicBezTo>
                <a:cubicBezTo>
                  <a:pt x="515" y="1666"/>
                  <a:pt x="513" y="1665"/>
                  <a:pt x="510" y="1665"/>
                </a:cubicBezTo>
                <a:lnTo>
                  <a:pt x="494" y="1647"/>
                </a:lnTo>
                <a:close/>
                <a:moveTo>
                  <a:pt x="506" y="1664"/>
                </a:moveTo>
                <a:cubicBezTo>
                  <a:pt x="505" y="1664"/>
                  <a:pt x="504" y="1664"/>
                  <a:pt x="503" y="1664"/>
                </a:cubicBezTo>
                <a:cubicBezTo>
                  <a:pt x="503" y="1664"/>
                  <a:pt x="503" y="1664"/>
                  <a:pt x="502" y="1664"/>
                </a:cubicBezTo>
                <a:cubicBezTo>
                  <a:pt x="500" y="1661"/>
                  <a:pt x="499" y="1658"/>
                  <a:pt x="497" y="1655"/>
                </a:cubicBezTo>
                <a:lnTo>
                  <a:pt x="506" y="1664"/>
                </a:lnTo>
                <a:close/>
                <a:moveTo>
                  <a:pt x="490" y="1632"/>
                </a:moveTo>
                <a:cubicBezTo>
                  <a:pt x="490" y="1629"/>
                  <a:pt x="489" y="1626"/>
                  <a:pt x="488" y="1622"/>
                </a:cubicBezTo>
                <a:cubicBezTo>
                  <a:pt x="529" y="1666"/>
                  <a:pt x="529" y="1666"/>
                  <a:pt x="529" y="1666"/>
                </a:cubicBezTo>
                <a:cubicBezTo>
                  <a:pt x="529" y="1667"/>
                  <a:pt x="529" y="1668"/>
                  <a:pt x="529" y="1669"/>
                </a:cubicBezTo>
                <a:cubicBezTo>
                  <a:pt x="527" y="1669"/>
                  <a:pt x="525" y="1668"/>
                  <a:pt x="523" y="1667"/>
                </a:cubicBezTo>
                <a:lnTo>
                  <a:pt x="490" y="1632"/>
                </a:lnTo>
                <a:close/>
                <a:moveTo>
                  <a:pt x="488" y="1617"/>
                </a:moveTo>
                <a:cubicBezTo>
                  <a:pt x="488" y="1616"/>
                  <a:pt x="487" y="1616"/>
                  <a:pt x="487" y="1615"/>
                </a:cubicBezTo>
                <a:cubicBezTo>
                  <a:pt x="490" y="1616"/>
                  <a:pt x="492" y="1617"/>
                  <a:pt x="495" y="1618"/>
                </a:cubicBezTo>
                <a:cubicBezTo>
                  <a:pt x="530" y="1655"/>
                  <a:pt x="530" y="1655"/>
                  <a:pt x="530" y="1655"/>
                </a:cubicBezTo>
                <a:cubicBezTo>
                  <a:pt x="530" y="1656"/>
                  <a:pt x="530" y="1656"/>
                  <a:pt x="530" y="1656"/>
                </a:cubicBezTo>
                <a:cubicBezTo>
                  <a:pt x="530" y="1658"/>
                  <a:pt x="530" y="1660"/>
                  <a:pt x="530" y="1662"/>
                </a:cubicBezTo>
                <a:lnTo>
                  <a:pt x="488" y="1617"/>
                </a:lnTo>
                <a:close/>
                <a:moveTo>
                  <a:pt x="500" y="1619"/>
                </a:moveTo>
                <a:cubicBezTo>
                  <a:pt x="503" y="1619"/>
                  <a:pt x="506" y="1620"/>
                  <a:pt x="508" y="1620"/>
                </a:cubicBezTo>
                <a:cubicBezTo>
                  <a:pt x="531" y="1645"/>
                  <a:pt x="531" y="1645"/>
                  <a:pt x="531" y="1645"/>
                </a:cubicBezTo>
                <a:cubicBezTo>
                  <a:pt x="531" y="1647"/>
                  <a:pt x="530" y="1649"/>
                  <a:pt x="530" y="1651"/>
                </a:cubicBezTo>
                <a:lnTo>
                  <a:pt x="500" y="1619"/>
                </a:lnTo>
                <a:close/>
                <a:moveTo>
                  <a:pt x="514" y="1622"/>
                </a:moveTo>
                <a:cubicBezTo>
                  <a:pt x="521" y="1626"/>
                  <a:pt x="527" y="1630"/>
                  <a:pt x="532" y="1636"/>
                </a:cubicBezTo>
                <a:cubicBezTo>
                  <a:pt x="532" y="1638"/>
                  <a:pt x="532" y="1640"/>
                  <a:pt x="531" y="1641"/>
                </a:cubicBezTo>
                <a:lnTo>
                  <a:pt x="514" y="1622"/>
                </a:lnTo>
                <a:close/>
                <a:moveTo>
                  <a:pt x="532" y="1706"/>
                </a:moveTo>
                <a:cubicBezTo>
                  <a:pt x="532" y="1707"/>
                  <a:pt x="533" y="1709"/>
                  <a:pt x="533" y="1710"/>
                </a:cubicBezTo>
                <a:cubicBezTo>
                  <a:pt x="520" y="1704"/>
                  <a:pt x="520" y="1704"/>
                  <a:pt x="520" y="1704"/>
                </a:cubicBezTo>
                <a:cubicBezTo>
                  <a:pt x="524" y="1704"/>
                  <a:pt x="528" y="1705"/>
                  <a:pt x="532" y="1706"/>
                </a:cubicBezTo>
                <a:close/>
                <a:moveTo>
                  <a:pt x="534" y="1714"/>
                </a:moveTo>
                <a:cubicBezTo>
                  <a:pt x="534" y="1716"/>
                  <a:pt x="535" y="1718"/>
                  <a:pt x="535" y="1720"/>
                </a:cubicBezTo>
                <a:cubicBezTo>
                  <a:pt x="505" y="1704"/>
                  <a:pt x="505" y="1704"/>
                  <a:pt x="505" y="1704"/>
                </a:cubicBezTo>
                <a:cubicBezTo>
                  <a:pt x="508" y="1704"/>
                  <a:pt x="511" y="1704"/>
                  <a:pt x="514" y="1704"/>
                </a:cubicBezTo>
                <a:lnTo>
                  <a:pt x="534" y="1714"/>
                </a:lnTo>
                <a:close/>
                <a:moveTo>
                  <a:pt x="534" y="1629"/>
                </a:moveTo>
                <a:cubicBezTo>
                  <a:pt x="529" y="1624"/>
                  <a:pt x="522" y="1620"/>
                  <a:pt x="516" y="1618"/>
                </a:cubicBezTo>
                <a:cubicBezTo>
                  <a:pt x="510" y="1616"/>
                  <a:pt x="484" y="1611"/>
                  <a:pt x="484" y="1612"/>
                </a:cubicBezTo>
                <a:cubicBezTo>
                  <a:pt x="481" y="1629"/>
                  <a:pt x="487" y="1649"/>
                  <a:pt x="496" y="1663"/>
                </a:cubicBezTo>
                <a:cubicBezTo>
                  <a:pt x="495" y="1663"/>
                  <a:pt x="494" y="1663"/>
                  <a:pt x="493" y="1663"/>
                </a:cubicBezTo>
                <a:cubicBezTo>
                  <a:pt x="480" y="1648"/>
                  <a:pt x="479" y="1624"/>
                  <a:pt x="478" y="1606"/>
                </a:cubicBezTo>
                <a:cubicBezTo>
                  <a:pt x="499" y="1608"/>
                  <a:pt x="517" y="1615"/>
                  <a:pt x="535" y="1625"/>
                </a:cubicBezTo>
                <a:cubicBezTo>
                  <a:pt x="534" y="1626"/>
                  <a:pt x="534" y="1627"/>
                  <a:pt x="534" y="1629"/>
                </a:cubicBezTo>
                <a:close/>
                <a:moveTo>
                  <a:pt x="485" y="1725"/>
                </a:moveTo>
                <a:cubicBezTo>
                  <a:pt x="480" y="1718"/>
                  <a:pt x="478" y="1709"/>
                  <a:pt x="471" y="1701"/>
                </a:cubicBezTo>
                <a:cubicBezTo>
                  <a:pt x="488" y="1696"/>
                  <a:pt x="514" y="1691"/>
                  <a:pt x="531" y="1699"/>
                </a:cubicBezTo>
                <a:cubicBezTo>
                  <a:pt x="531" y="1699"/>
                  <a:pt x="531" y="1700"/>
                  <a:pt x="531" y="1700"/>
                </a:cubicBezTo>
                <a:cubicBezTo>
                  <a:pt x="516" y="1693"/>
                  <a:pt x="494" y="1701"/>
                  <a:pt x="478" y="1701"/>
                </a:cubicBezTo>
                <a:cubicBezTo>
                  <a:pt x="476" y="1701"/>
                  <a:pt x="476" y="1703"/>
                  <a:pt x="477" y="1704"/>
                </a:cubicBezTo>
                <a:cubicBezTo>
                  <a:pt x="477" y="1704"/>
                  <a:pt x="477" y="1704"/>
                  <a:pt x="477" y="1704"/>
                </a:cubicBezTo>
                <a:cubicBezTo>
                  <a:pt x="483" y="1712"/>
                  <a:pt x="487" y="1721"/>
                  <a:pt x="492" y="1728"/>
                </a:cubicBezTo>
                <a:cubicBezTo>
                  <a:pt x="495" y="1732"/>
                  <a:pt x="500" y="1737"/>
                  <a:pt x="505" y="1739"/>
                </a:cubicBezTo>
                <a:cubicBezTo>
                  <a:pt x="504" y="1740"/>
                  <a:pt x="502" y="1740"/>
                  <a:pt x="501" y="1741"/>
                </a:cubicBezTo>
                <a:cubicBezTo>
                  <a:pt x="494" y="1736"/>
                  <a:pt x="491" y="1733"/>
                  <a:pt x="485" y="1725"/>
                </a:cubicBezTo>
                <a:close/>
                <a:moveTo>
                  <a:pt x="500" y="1730"/>
                </a:moveTo>
                <a:cubicBezTo>
                  <a:pt x="500" y="1730"/>
                  <a:pt x="500" y="1729"/>
                  <a:pt x="500" y="1729"/>
                </a:cubicBezTo>
                <a:cubicBezTo>
                  <a:pt x="513" y="1736"/>
                  <a:pt x="513" y="1736"/>
                  <a:pt x="513" y="1736"/>
                </a:cubicBezTo>
                <a:cubicBezTo>
                  <a:pt x="512" y="1736"/>
                  <a:pt x="512" y="1737"/>
                  <a:pt x="511" y="1737"/>
                </a:cubicBezTo>
                <a:cubicBezTo>
                  <a:pt x="507" y="1735"/>
                  <a:pt x="503" y="1733"/>
                  <a:pt x="500" y="1730"/>
                </a:cubicBezTo>
                <a:close/>
                <a:moveTo>
                  <a:pt x="496" y="1724"/>
                </a:moveTo>
                <a:cubicBezTo>
                  <a:pt x="494" y="1722"/>
                  <a:pt x="493" y="1720"/>
                  <a:pt x="492" y="1719"/>
                </a:cubicBezTo>
                <a:cubicBezTo>
                  <a:pt x="492" y="1718"/>
                  <a:pt x="491" y="1717"/>
                  <a:pt x="491" y="1716"/>
                </a:cubicBezTo>
                <a:cubicBezTo>
                  <a:pt x="524" y="1734"/>
                  <a:pt x="524" y="1734"/>
                  <a:pt x="524" y="1734"/>
                </a:cubicBezTo>
                <a:cubicBezTo>
                  <a:pt x="522" y="1734"/>
                  <a:pt x="519" y="1734"/>
                  <a:pt x="517" y="1735"/>
                </a:cubicBezTo>
                <a:lnTo>
                  <a:pt x="496" y="1724"/>
                </a:lnTo>
                <a:close/>
                <a:moveTo>
                  <a:pt x="489" y="1712"/>
                </a:moveTo>
                <a:cubicBezTo>
                  <a:pt x="488" y="1710"/>
                  <a:pt x="486" y="1708"/>
                  <a:pt x="485" y="1706"/>
                </a:cubicBezTo>
                <a:cubicBezTo>
                  <a:pt x="485" y="1706"/>
                  <a:pt x="486" y="1706"/>
                  <a:pt x="486" y="1706"/>
                </a:cubicBezTo>
                <a:cubicBezTo>
                  <a:pt x="539" y="1733"/>
                  <a:pt x="539" y="1733"/>
                  <a:pt x="539" y="1733"/>
                </a:cubicBezTo>
                <a:cubicBezTo>
                  <a:pt x="536" y="1733"/>
                  <a:pt x="532" y="1733"/>
                  <a:pt x="529" y="1733"/>
                </a:cubicBezTo>
                <a:lnTo>
                  <a:pt x="489" y="1712"/>
                </a:lnTo>
                <a:close/>
                <a:moveTo>
                  <a:pt x="492" y="1706"/>
                </a:moveTo>
                <a:cubicBezTo>
                  <a:pt x="495" y="1706"/>
                  <a:pt x="497" y="1705"/>
                  <a:pt x="500" y="1705"/>
                </a:cubicBezTo>
                <a:cubicBezTo>
                  <a:pt x="536" y="1724"/>
                  <a:pt x="536" y="1724"/>
                  <a:pt x="536" y="1724"/>
                </a:cubicBezTo>
                <a:cubicBezTo>
                  <a:pt x="537" y="1726"/>
                  <a:pt x="538" y="1728"/>
                  <a:pt x="539" y="1730"/>
                </a:cubicBezTo>
                <a:lnTo>
                  <a:pt x="492" y="1706"/>
                </a:lnTo>
                <a:close/>
                <a:moveTo>
                  <a:pt x="499" y="1556"/>
                </a:moveTo>
                <a:cubicBezTo>
                  <a:pt x="499" y="1554"/>
                  <a:pt x="499" y="1551"/>
                  <a:pt x="498" y="1549"/>
                </a:cubicBezTo>
                <a:cubicBezTo>
                  <a:pt x="498" y="1548"/>
                  <a:pt x="498" y="1547"/>
                  <a:pt x="498" y="1546"/>
                </a:cubicBezTo>
                <a:cubicBezTo>
                  <a:pt x="518" y="1579"/>
                  <a:pt x="518" y="1579"/>
                  <a:pt x="518" y="1579"/>
                </a:cubicBezTo>
                <a:cubicBezTo>
                  <a:pt x="515" y="1577"/>
                  <a:pt x="512" y="1575"/>
                  <a:pt x="510" y="1573"/>
                </a:cubicBezTo>
                <a:lnTo>
                  <a:pt x="499" y="1556"/>
                </a:lnTo>
                <a:close/>
                <a:moveTo>
                  <a:pt x="504" y="1569"/>
                </a:moveTo>
                <a:cubicBezTo>
                  <a:pt x="503" y="1569"/>
                  <a:pt x="502" y="1568"/>
                  <a:pt x="500" y="1567"/>
                </a:cubicBezTo>
                <a:cubicBezTo>
                  <a:pt x="500" y="1566"/>
                  <a:pt x="500" y="1564"/>
                  <a:pt x="500" y="1563"/>
                </a:cubicBezTo>
                <a:lnTo>
                  <a:pt x="504" y="1569"/>
                </a:lnTo>
                <a:close/>
                <a:moveTo>
                  <a:pt x="499" y="1542"/>
                </a:moveTo>
                <a:cubicBezTo>
                  <a:pt x="499" y="1539"/>
                  <a:pt x="499" y="1537"/>
                  <a:pt x="500" y="1535"/>
                </a:cubicBezTo>
                <a:cubicBezTo>
                  <a:pt x="523" y="1573"/>
                  <a:pt x="523" y="1573"/>
                  <a:pt x="523" y="1573"/>
                </a:cubicBezTo>
                <a:cubicBezTo>
                  <a:pt x="524" y="1578"/>
                  <a:pt x="525" y="1583"/>
                  <a:pt x="525" y="1583"/>
                </a:cubicBezTo>
                <a:cubicBezTo>
                  <a:pt x="525" y="1583"/>
                  <a:pt x="524" y="1583"/>
                  <a:pt x="524" y="1582"/>
                </a:cubicBezTo>
                <a:lnTo>
                  <a:pt x="499" y="1542"/>
                </a:lnTo>
                <a:close/>
                <a:moveTo>
                  <a:pt x="501" y="1531"/>
                </a:moveTo>
                <a:cubicBezTo>
                  <a:pt x="504" y="1532"/>
                  <a:pt x="507" y="1533"/>
                  <a:pt x="509" y="1534"/>
                </a:cubicBezTo>
                <a:cubicBezTo>
                  <a:pt x="521" y="1553"/>
                  <a:pt x="521" y="1553"/>
                  <a:pt x="521" y="1553"/>
                </a:cubicBezTo>
                <a:cubicBezTo>
                  <a:pt x="521" y="1558"/>
                  <a:pt x="522" y="1562"/>
                  <a:pt x="522" y="1566"/>
                </a:cubicBezTo>
                <a:lnTo>
                  <a:pt x="501" y="1531"/>
                </a:lnTo>
                <a:close/>
                <a:moveTo>
                  <a:pt x="521" y="1548"/>
                </a:moveTo>
                <a:cubicBezTo>
                  <a:pt x="514" y="1536"/>
                  <a:pt x="514" y="1536"/>
                  <a:pt x="514" y="1536"/>
                </a:cubicBezTo>
                <a:cubicBezTo>
                  <a:pt x="517" y="1538"/>
                  <a:pt x="519" y="1540"/>
                  <a:pt x="521" y="1541"/>
                </a:cubicBezTo>
                <a:cubicBezTo>
                  <a:pt x="521" y="1541"/>
                  <a:pt x="521" y="1541"/>
                  <a:pt x="521" y="1541"/>
                </a:cubicBezTo>
                <a:cubicBezTo>
                  <a:pt x="521" y="1543"/>
                  <a:pt x="521" y="1545"/>
                  <a:pt x="521" y="1548"/>
                </a:cubicBezTo>
                <a:close/>
                <a:moveTo>
                  <a:pt x="521" y="1538"/>
                </a:moveTo>
                <a:cubicBezTo>
                  <a:pt x="519" y="1536"/>
                  <a:pt x="517" y="1535"/>
                  <a:pt x="515" y="1534"/>
                </a:cubicBezTo>
                <a:cubicBezTo>
                  <a:pt x="511" y="1531"/>
                  <a:pt x="498" y="1526"/>
                  <a:pt x="497" y="1527"/>
                </a:cubicBezTo>
                <a:cubicBezTo>
                  <a:pt x="494" y="1538"/>
                  <a:pt x="494" y="1554"/>
                  <a:pt x="497" y="1566"/>
                </a:cubicBezTo>
                <a:cubicBezTo>
                  <a:pt x="495" y="1565"/>
                  <a:pt x="494" y="1564"/>
                  <a:pt x="493" y="1564"/>
                </a:cubicBezTo>
                <a:cubicBezTo>
                  <a:pt x="491" y="1549"/>
                  <a:pt x="490" y="1535"/>
                  <a:pt x="494" y="1520"/>
                </a:cubicBezTo>
                <a:cubicBezTo>
                  <a:pt x="498" y="1522"/>
                  <a:pt x="503" y="1523"/>
                  <a:pt x="507" y="1525"/>
                </a:cubicBezTo>
                <a:cubicBezTo>
                  <a:pt x="512" y="1527"/>
                  <a:pt x="517" y="1530"/>
                  <a:pt x="522" y="1532"/>
                </a:cubicBezTo>
                <a:cubicBezTo>
                  <a:pt x="522" y="1534"/>
                  <a:pt x="522" y="1536"/>
                  <a:pt x="521" y="1538"/>
                </a:cubicBezTo>
                <a:close/>
                <a:moveTo>
                  <a:pt x="478" y="1479"/>
                </a:moveTo>
                <a:cubicBezTo>
                  <a:pt x="476" y="1479"/>
                  <a:pt x="474" y="1479"/>
                  <a:pt x="473" y="1479"/>
                </a:cubicBezTo>
                <a:cubicBezTo>
                  <a:pt x="472" y="1479"/>
                  <a:pt x="472" y="1479"/>
                  <a:pt x="472" y="1479"/>
                </a:cubicBezTo>
                <a:cubicBezTo>
                  <a:pt x="474" y="1472"/>
                  <a:pt x="476" y="1464"/>
                  <a:pt x="475" y="1457"/>
                </a:cubicBezTo>
                <a:cubicBezTo>
                  <a:pt x="476" y="1458"/>
                  <a:pt x="478" y="1461"/>
                  <a:pt x="479" y="1461"/>
                </a:cubicBezTo>
                <a:cubicBezTo>
                  <a:pt x="478" y="1467"/>
                  <a:pt x="478" y="1473"/>
                  <a:pt x="478" y="1479"/>
                </a:cubicBezTo>
                <a:close/>
                <a:moveTo>
                  <a:pt x="470" y="1477"/>
                </a:moveTo>
                <a:cubicBezTo>
                  <a:pt x="465" y="1470"/>
                  <a:pt x="459" y="1463"/>
                  <a:pt x="454" y="1458"/>
                </a:cubicBezTo>
                <a:cubicBezTo>
                  <a:pt x="448" y="1452"/>
                  <a:pt x="438" y="1444"/>
                  <a:pt x="430" y="1441"/>
                </a:cubicBezTo>
                <a:cubicBezTo>
                  <a:pt x="425" y="1409"/>
                  <a:pt x="425" y="1403"/>
                  <a:pt x="426" y="1403"/>
                </a:cubicBezTo>
                <a:cubicBezTo>
                  <a:pt x="447" y="1416"/>
                  <a:pt x="461" y="1435"/>
                  <a:pt x="475" y="1456"/>
                </a:cubicBezTo>
                <a:cubicBezTo>
                  <a:pt x="472" y="1462"/>
                  <a:pt x="471" y="1470"/>
                  <a:pt x="470" y="1477"/>
                </a:cubicBezTo>
                <a:close/>
                <a:moveTo>
                  <a:pt x="413" y="1454"/>
                </a:moveTo>
                <a:cubicBezTo>
                  <a:pt x="412" y="1456"/>
                  <a:pt x="411" y="1458"/>
                  <a:pt x="411" y="1460"/>
                </a:cubicBezTo>
                <a:cubicBezTo>
                  <a:pt x="410" y="1456"/>
                  <a:pt x="404" y="1446"/>
                  <a:pt x="403" y="1444"/>
                </a:cubicBezTo>
                <a:cubicBezTo>
                  <a:pt x="403" y="1444"/>
                  <a:pt x="403" y="1443"/>
                  <a:pt x="402" y="1443"/>
                </a:cubicBezTo>
                <a:cubicBezTo>
                  <a:pt x="403" y="1442"/>
                  <a:pt x="403" y="1439"/>
                  <a:pt x="403" y="1438"/>
                </a:cubicBezTo>
                <a:cubicBezTo>
                  <a:pt x="404" y="1440"/>
                  <a:pt x="410" y="1450"/>
                  <a:pt x="413" y="1454"/>
                </a:cubicBezTo>
                <a:close/>
                <a:moveTo>
                  <a:pt x="410" y="1462"/>
                </a:moveTo>
                <a:cubicBezTo>
                  <a:pt x="410" y="1463"/>
                  <a:pt x="410" y="1463"/>
                  <a:pt x="410" y="1463"/>
                </a:cubicBezTo>
                <a:cubicBezTo>
                  <a:pt x="407" y="1461"/>
                  <a:pt x="405" y="1459"/>
                  <a:pt x="403" y="1458"/>
                </a:cubicBezTo>
                <a:cubicBezTo>
                  <a:pt x="402" y="1453"/>
                  <a:pt x="398" y="1444"/>
                  <a:pt x="397" y="1442"/>
                </a:cubicBezTo>
                <a:cubicBezTo>
                  <a:pt x="398" y="1443"/>
                  <a:pt x="400" y="1444"/>
                  <a:pt x="401" y="1444"/>
                </a:cubicBezTo>
                <a:cubicBezTo>
                  <a:pt x="401" y="1445"/>
                  <a:pt x="407" y="1458"/>
                  <a:pt x="410" y="1462"/>
                </a:cubicBezTo>
                <a:close/>
                <a:moveTo>
                  <a:pt x="399" y="1455"/>
                </a:moveTo>
                <a:cubicBezTo>
                  <a:pt x="377" y="1441"/>
                  <a:pt x="357" y="1440"/>
                  <a:pt x="352" y="1443"/>
                </a:cubicBezTo>
                <a:cubicBezTo>
                  <a:pt x="352" y="1443"/>
                  <a:pt x="352" y="1443"/>
                  <a:pt x="352" y="1443"/>
                </a:cubicBezTo>
                <a:cubicBezTo>
                  <a:pt x="331" y="1431"/>
                  <a:pt x="317" y="1420"/>
                  <a:pt x="315" y="1419"/>
                </a:cubicBezTo>
                <a:cubicBezTo>
                  <a:pt x="343" y="1422"/>
                  <a:pt x="371" y="1427"/>
                  <a:pt x="395" y="1441"/>
                </a:cubicBezTo>
                <a:cubicBezTo>
                  <a:pt x="395" y="1443"/>
                  <a:pt x="397" y="1450"/>
                  <a:pt x="399" y="1455"/>
                </a:cubicBezTo>
                <a:close/>
                <a:moveTo>
                  <a:pt x="329" y="1432"/>
                </a:moveTo>
                <a:cubicBezTo>
                  <a:pt x="336" y="1436"/>
                  <a:pt x="344" y="1442"/>
                  <a:pt x="351" y="1446"/>
                </a:cubicBezTo>
                <a:cubicBezTo>
                  <a:pt x="347" y="1463"/>
                  <a:pt x="357" y="1488"/>
                  <a:pt x="361" y="1495"/>
                </a:cubicBezTo>
                <a:cubicBezTo>
                  <a:pt x="356" y="1495"/>
                  <a:pt x="349" y="1495"/>
                  <a:pt x="347" y="1495"/>
                </a:cubicBezTo>
                <a:cubicBezTo>
                  <a:pt x="323" y="1476"/>
                  <a:pt x="312" y="1439"/>
                  <a:pt x="314" y="1420"/>
                </a:cubicBezTo>
                <a:cubicBezTo>
                  <a:pt x="317" y="1426"/>
                  <a:pt x="325" y="1429"/>
                  <a:pt x="329" y="1432"/>
                </a:cubicBezTo>
                <a:close/>
                <a:moveTo>
                  <a:pt x="361" y="1503"/>
                </a:moveTo>
                <a:cubicBezTo>
                  <a:pt x="358" y="1504"/>
                  <a:pt x="356" y="1506"/>
                  <a:pt x="353" y="1507"/>
                </a:cubicBezTo>
                <a:cubicBezTo>
                  <a:pt x="348" y="1506"/>
                  <a:pt x="340" y="1506"/>
                  <a:pt x="338" y="1506"/>
                </a:cubicBezTo>
                <a:cubicBezTo>
                  <a:pt x="341" y="1505"/>
                  <a:pt x="346" y="1501"/>
                  <a:pt x="347" y="1501"/>
                </a:cubicBezTo>
                <a:cubicBezTo>
                  <a:pt x="348" y="1501"/>
                  <a:pt x="355" y="1503"/>
                  <a:pt x="361" y="1503"/>
                </a:cubicBezTo>
                <a:close/>
                <a:moveTo>
                  <a:pt x="349" y="1510"/>
                </a:moveTo>
                <a:cubicBezTo>
                  <a:pt x="346" y="1511"/>
                  <a:pt x="345" y="1513"/>
                  <a:pt x="344" y="1514"/>
                </a:cubicBezTo>
                <a:cubicBezTo>
                  <a:pt x="344" y="1517"/>
                  <a:pt x="345" y="1521"/>
                  <a:pt x="347" y="1525"/>
                </a:cubicBezTo>
                <a:cubicBezTo>
                  <a:pt x="333" y="1527"/>
                  <a:pt x="320" y="1532"/>
                  <a:pt x="307" y="1532"/>
                </a:cubicBezTo>
                <a:cubicBezTo>
                  <a:pt x="316" y="1524"/>
                  <a:pt x="325" y="1515"/>
                  <a:pt x="336" y="1508"/>
                </a:cubicBezTo>
                <a:cubicBezTo>
                  <a:pt x="337" y="1508"/>
                  <a:pt x="343" y="1509"/>
                  <a:pt x="349" y="1510"/>
                </a:cubicBezTo>
                <a:close/>
                <a:moveTo>
                  <a:pt x="348" y="1527"/>
                </a:moveTo>
                <a:cubicBezTo>
                  <a:pt x="351" y="1534"/>
                  <a:pt x="355" y="1541"/>
                  <a:pt x="358" y="1545"/>
                </a:cubicBezTo>
                <a:cubicBezTo>
                  <a:pt x="361" y="1549"/>
                  <a:pt x="365" y="1553"/>
                  <a:pt x="370" y="1556"/>
                </a:cubicBezTo>
                <a:cubicBezTo>
                  <a:pt x="370" y="1557"/>
                  <a:pt x="370" y="1557"/>
                  <a:pt x="370" y="1557"/>
                </a:cubicBezTo>
                <a:cubicBezTo>
                  <a:pt x="366" y="1557"/>
                  <a:pt x="361" y="1557"/>
                  <a:pt x="357" y="1557"/>
                </a:cubicBezTo>
                <a:cubicBezTo>
                  <a:pt x="357" y="1557"/>
                  <a:pt x="332" y="1552"/>
                  <a:pt x="322" y="1545"/>
                </a:cubicBezTo>
                <a:cubicBezTo>
                  <a:pt x="318" y="1542"/>
                  <a:pt x="312" y="1536"/>
                  <a:pt x="307" y="1534"/>
                </a:cubicBezTo>
                <a:cubicBezTo>
                  <a:pt x="321" y="1536"/>
                  <a:pt x="334" y="1529"/>
                  <a:pt x="348" y="1527"/>
                </a:cubicBezTo>
                <a:close/>
                <a:moveTo>
                  <a:pt x="360" y="1560"/>
                </a:moveTo>
                <a:cubicBezTo>
                  <a:pt x="363" y="1560"/>
                  <a:pt x="367" y="1560"/>
                  <a:pt x="370" y="1559"/>
                </a:cubicBezTo>
                <a:cubicBezTo>
                  <a:pt x="371" y="1559"/>
                  <a:pt x="373" y="1559"/>
                  <a:pt x="374" y="1559"/>
                </a:cubicBezTo>
                <a:cubicBezTo>
                  <a:pt x="376" y="1560"/>
                  <a:pt x="380" y="1563"/>
                  <a:pt x="381" y="1563"/>
                </a:cubicBezTo>
                <a:cubicBezTo>
                  <a:pt x="381" y="1563"/>
                  <a:pt x="381" y="1563"/>
                  <a:pt x="381" y="1563"/>
                </a:cubicBezTo>
                <a:cubicBezTo>
                  <a:pt x="377" y="1564"/>
                  <a:pt x="374" y="1564"/>
                  <a:pt x="370" y="1565"/>
                </a:cubicBezTo>
                <a:cubicBezTo>
                  <a:pt x="365" y="1565"/>
                  <a:pt x="361" y="1565"/>
                  <a:pt x="356" y="1566"/>
                </a:cubicBezTo>
                <a:cubicBezTo>
                  <a:pt x="357" y="1565"/>
                  <a:pt x="360" y="1561"/>
                  <a:pt x="360" y="1560"/>
                </a:cubicBezTo>
                <a:close/>
                <a:moveTo>
                  <a:pt x="370" y="1567"/>
                </a:moveTo>
                <a:cubicBezTo>
                  <a:pt x="373" y="1567"/>
                  <a:pt x="375" y="1566"/>
                  <a:pt x="378" y="1566"/>
                </a:cubicBezTo>
                <a:cubicBezTo>
                  <a:pt x="378" y="1566"/>
                  <a:pt x="377" y="1567"/>
                  <a:pt x="377" y="1567"/>
                </a:cubicBezTo>
                <a:cubicBezTo>
                  <a:pt x="377" y="1569"/>
                  <a:pt x="377" y="1570"/>
                  <a:pt x="377" y="1572"/>
                </a:cubicBezTo>
                <a:cubicBezTo>
                  <a:pt x="374" y="1572"/>
                  <a:pt x="371" y="1572"/>
                  <a:pt x="368" y="1572"/>
                </a:cubicBezTo>
                <a:cubicBezTo>
                  <a:pt x="362" y="1572"/>
                  <a:pt x="355" y="1572"/>
                  <a:pt x="350" y="1572"/>
                </a:cubicBezTo>
                <a:cubicBezTo>
                  <a:pt x="351" y="1570"/>
                  <a:pt x="353" y="1569"/>
                  <a:pt x="355" y="1567"/>
                </a:cubicBezTo>
                <a:cubicBezTo>
                  <a:pt x="360" y="1568"/>
                  <a:pt x="365" y="1567"/>
                  <a:pt x="370" y="1567"/>
                </a:cubicBezTo>
                <a:close/>
                <a:moveTo>
                  <a:pt x="365" y="1575"/>
                </a:moveTo>
                <a:cubicBezTo>
                  <a:pt x="369" y="1575"/>
                  <a:pt x="373" y="1575"/>
                  <a:pt x="376" y="1575"/>
                </a:cubicBezTo>
                <a:cubicBezTo>
                  <a:pt x="375" y="1586"/>
                  <a:pt x="377" y="1597"/>
                  <a:pt x="382" y="1607"/>
                </a:cubicBezTo>
                <a:cubicBezTo>
                  <a:pt x="385" y="1614"/>
                  <a:pt x="390" y="1623"/>
                  <a:pt x="397" y="1628"/>
                </a:cubicBezTo>
                <a:cubicBezTo>
                  <a:pt x="395" y="1628"/>
                  <a:pt x="393" y="1629"/>
                  <a:pt x="392" y="1630"/>
                </a:cubicBezTo>
                <a:cubicBezTo>
                  <a:pt x="384" y="1624"/>
                  <a:pt x="373" y="1620"/>
                  <a:pt x="364" y="1615"/>
                </a:cubicBezTo>
                <a:cubicBezTo>
                  <a:pt x="358" y="1611"/>
                  <a:pt x="352" y="1607"/>
                  <a:pt x="347" y="1603"/>
                </a:cubicBezTo>
                <a:cubicBezTo>
                  <a:pt x="343" y="1599"/>
                  <a:pt x="336" y="1591"/>
                  <a:pt x="336" y="1588"/>
                </a:cubicBezTo>
                <a:cubicBezTo>
                  <a:pt x="336" y="1586"/>
                  <a:pt x="345" y="1578"/>
                  <a:pt x="348" y="1575"/>
                </a:cubicBezTo>
                <a:cubicBezTo>
                  <a:pt x="353" y="1575"/>
                  <a:pt x="360" y="1575"/>
                  <a:pt x="365" y="1575"/>
                </a:cubicBezTo>
                <a:close/>
                <a:moveTo>
                  <a:pt x="371" y="1751"/>
                </a:moveTo>
                <a:cubicBezTo>
                  <a:pt x="373" y="1748"/>
                  <a:pt x="375" y="1744"/>
                  <a:pt x="377" y="1741"/>
                </a:cubicBezTo>
                <a:cubicBezTo>
                  <a:pt x="377" y="1741"/>
                  <a:pt x="377" y="1741"/>
                  <a:pt x="377" y="1741"/>
                </a:cubicBezTo>
                <a:cubicBezTo>
                  <a:pt x="379" y="1741"/>
                  <a:pt x="381" y="1740"/>
                  <a:pt x="382" y="1739"/>
                </a:cubicBezTo>
                <a:cubicBezTo>
                  <a:pt x="385" y="1739"/>
                  <a:pt x="388" y="1739"/>
                  <a:pt x="390" y="1739"/>
                </a:cubicBezTo>
                <a:cubicBezTo>
                  <a:pt x="392" y="1739"/>
                  <a:pt x="394" y="1740"/>
                  <a:pt x="397" y="1740"/>
                </a:cubicBezTo>
                <a:cubicBezTo>
                  <a:pt x="396" y="1740"/>
                  <a:pt x="396" y="1740"/>
                  <a:pt x="396" y="1741"/>
                </a:cubicBezTo>
                <a:cubicBezTo>
                  <a:pt x="396" y="1744"/>
                  <a:pt x="399" y="1746"/>
                  <a:pt x="401" y="1746"/>
                </a:cubicBezTo>
                <a:cubicBezTo>
                  <a:pt x="400" y="1748"/>
                  <a:pt x="399" y="1750"/>
                  <a:pt x="397" y="1752"/>
                </a:cubicBezTo>
                <a:cubicBezTo>
                  <a:pt x="389" y="1753"/>
                  <a:pt x="380" y="1752"/>
                  <a:pt x="371" y="1751"/>
                </a:cubicBezTo>
                <a:close/>
                <a:moveTo>
                  <a:pt x="374" y="1756"/>
                </a:moveTo>
                <a:cubicBezTo>
                  <a:pt x="374" y="1756"/>
                  <a:pt x="374" y="1756"/>
                  <a:pt x="374" y="1756"/>
                </a:cubicBezTo>
                <a:cubicBezTo>
                  <a:pt x="374" y="1756"/>
                  <a:pt x="374" y="1756"/>
                  <a:pt x="374" y="1756"/>
                </a:cubicBezTo>
                <a:cubicBezTo>
                  <a:pt x="374" y="1756"/>
                  <a:pt x="374" y="1756"/>
                  <a:pt x="374" y="1756"/>
                </a:cubicBezTo>
                <a:close/>
                <a:moveTo>
                  <a:pt x="334" y="1723"/>
                </a:moveTo>
                <a:cubicBezTo>
                  <a:pt x="335" y="1719"/>
                  <a:pt x="338" y="1712"/>
                  <a:pt x="339" y="1709"/>
                </a:cubicBezTo>
                <a:cubicBezTo>
                  <a:pt x="340" y="1708"/>
                  <a:pt x="341" y="1708"/>
                  <a:pt x="342" y="1707"/>
                </a:cubicBezTo>
                <a:cubicBezTo>
                  <a:pt x="345" y="1710"/>
                  <a:pt x="350" y="1713"/>
                  <a:pt x="353" y="1715"/>
                </a:cubicBezTo>
                <a:cubicBezTo>
                  <a:pt x="352" y="1716"/>
                  <a:pt x="352" y="1717"/>
                  <a:pt x="352" y="1719"/>
                </a:cubicBezTo>
                <a:cubicBezTo>
                  <a:pt x="352" y="1720"/>
                  <a:pt x="353" y="1721"/>
                  <a:pt x="353" y="1722"/>
                </a:cubicBezTo>
                <a:cubicBezTo>
                  <a:pt x="352" y="1725"/>
                  <a:pt x="351" y="1727"/>
                  <a:pt x="350" y="1728"/>
                </a:cubicBezTo>
                <a:cubicBezTo>
                  <a:pt x="349" y="1729"/>
                  <a:pt x="348" y="1731"/>
                  <a:pt x="347" y="1732"/>
                </a:cubicBezTo>
                <a:cubicBezTo>
                  <a:pt x="346" y="1732"/>
                  <a:pt x="345" y="1731"/>
                  <a:pt x="344" y="1731"/>
                </a:cubicBezTo>
                <a:cubicBezTo>
                  <a:pt x="343" y="1731"/>
                  <a:pt x="342" y="1732"/>
                  <a:pt x="341" y="1732"/>
                </a:cubicBezTo>
                <a:cubicBezTo>
                  <a:pt x="339" y="1731"/>
                  <a:pt x="337" y="1729"/>
                  <a:pt x="336" y="1728"/>
                </a:cubicBezTo>
                <a:cubicBezTo>
                  <a:pt x="336" y="1727"/>
                  <a:pt x="336" y="1727"/>
                  <a:pt x="336" y="1727"/>
                </a:cubicBezTo>
                <a:cubicBezTo>
                  <a:pt x="336" y="1725"/>
                  <a:pt x="335" y="1724"/>
                  <a:pt x="334" y="1723"/>
                </a:cubicBezTo>
                <a:close/>
                <a:moveTo>
                  <a:pt x="314" y="1705"/>
                </a:moveTo>
                <a:cubicBezTo>
                  <a:pt x="316" y="1702"/>
                  <a:pt x="318" y="1696"/>
                  <a:pt x="320" y="1693"/>
                </a:cubicBezTo>
                <a:cubicBezTo>
                  <a:pt x="320" y="1693"/>
                  <a:pt x="321" y="1693"/>
                  <a:pt x="321" y="1693"/>
                </a:cubicBezTo>
                <a:cubicBezTo>
                  <a:pt x="323" y="1693"/>
                  <a:pt x="324" y="1693"/>
                  <a:pt x="325" y="1692"/>
                </a:cubicBezTo>
                <a:cubicBezTo>
                  <a:pt x="327" y="1695"/>
                  <a:pt x="330" y="1698"/>
                  <a:pt x="333" y="1701"/>
                </a:cubicBezTo>
                <a:cubicBezTo>
                  <a:pt x="333" y="1702"/>
                  <a:pt x="333" y="1702"/>
                  <a:pt x="333" y="1703"/>
                </a:cubicBezTo>
                <a:cubicBezTo>
                  <a:pt x="333" y="1705"/>
                  <a:pt x="334" y="1707"/>
                  <a:pt x="336" y="1708"/>
                </a:cubicBezTo>
                <a:cubicBezTo>
                  <a:pt x="335" y="1712"/>
                  <a:pt x="333" y="1717"/>
                  <a:pt x="331" y="1721"/>
                </a:cubicBezTo>
                <a:cubicBezTo>
                  <a:pt x="331" y="1721"/>
                  <a:pt x="330" y="1721"/>
                  <a:pt x="330" y="1721"/>
                </a:cubicBezTo>
                <a:cubicBezTo>
                  <a:pt x="329" y="1721"/>
                  <a:pt x="328" y="1721"/>
                  <a:pt x="327" y="1722"/>
                </a:cubicBezTo>
                <a:cubicBezTo>
                  <a:pt x="325" y="1720"/>
                  <a:pt x="323" y="1718"/>
                  <a:pt x="320" y="1716"/>
                </a:cubicBezTo>
                <a:cubicBezTo>
                  <a:pt x="318" y="1715"/>
                  <a:pt x="316" y="1712"/>
                  <a:pt x="314" y="1710"/>
                </a:cubicBezTo>
                <a:cubicBezTo>
                  <a:pt x="315" y="1710"/>
                  <a:pt x="315" y="1709"/>
                  <a:pt x="315" y="1708"/>
                </a:cubicBezTo>
                <a:cubicBezTo>
                  <a:pt x="315" y="1707"/>
                  <a:pt x="315" y="1706"/>
                  <a:pt x="314" y="1705"/>
                </a:cubicBezTo>
                <a:close/>
                <a:moveTo>
                  <a:pt x="287" y="1670"/>
                </a:moveTo>
                <a:cubicBezTo>
                  <a:pt x="281" y="1673"/>
                  <a:pt x="271" y="1677"/>
                  <a:pt x="266" y="1679"/>
                </a:cubicBezTo>
                <a:cubicBezTo>
                  <a:pt x="266" y="1679"/>
                  <a:pt x="265" y="1678"/>
                  <a:pt x="265" y="1678"/>
                </a:cubicBezTo>
                <a:cubicBezTo>
                  <a:pt x="267" y="1674"/>
                  <a:pt x="270" y="1667"/>
                  <a:pt x="272" y="1662"/>
                </a:cubicBezTo>
                <a:cubicBezTo>
                  <a:pt x="273" y="1662"/>
                  <a:pt x="273" y="1662"/>
                  <a:pt x="273" y="1662"/>
                </a:cubicBezTo>
                <a:cubicBezTo>
                  <a:pt x="275" y="1662"/>
                  <a:pt x="277" y="1661"/>
                  <a:pt x="278" y="1659"/>
                </a:cubicBezTo>
                <a:cubicBezTo>
                  <a:pt x="281" y="1662"/>
                  <a:pt x="285" y="1665"/>
                  <a:pt x="288" y="1668"/>
                </a:cubicBezTo>
                <a:cubicBezTo>
                  <a:pt x="288" y="1668"/>
                  <a:pt x="287" y="1669"/>
                  <a:pt x="287" y="1670"/>
                </a:cubicBezTo>
                <a:cubicBezTo>
                  <a:pt x="287" y="1670"/>
                  <a:pt x="287" y="1670"/>
                  <a:pt x="287" y="1670"/>
                </a:cubicBezTo>
                <a:close/>
                <a:moveTo>
                  <a:pt x="266" y="1682"/>
                </a:moveTo>
                <a:cubicBezTo>
                  <a:pt x="272" y="1680"/>
                  <a:pt x="282" y="1675"/>
                  <a:pt x="289" y="1673"/>
                </a:cubicBezTo>
                <a:cubicBezTo>
                  <a:pt x="289" y="1674"/>
                  <a:pt x="290" y="1675"/>
                  <a:pt x="292" y="1675"/>
                </a:cubicBezTo>
                <a:cubicBezTo>
                  <a:pt x="291" y="1679"/>
                  <a:pt x="291" y="1684"/>
                  <a:pt x="292" y="1688"/>
                </a:cubicBezTo>
                <a:cubicBezTo>
                  <a:pt x="289" y="1688"/>
                  <a:pt x="287" y="1690"/>
                  <a:pt x="287" y="1693"/>
                </a:cubicBezTo>
                <a:cubicBezTo>
                  <a:pt x="287" y="1694"/>
                  <a:pt x="287" y="1694"/>
                  <a:pt x="287" y="1695"/>
                </a:cubicBezTo>
                <a:cubicBezTo>
                  <a:pt x="284" y="1698"/>
                  <a:pt x="280" y="1700"/>
                  <a:pt x="277" y="1702"/>
                </a:cubicBezTo>
                <a:cubicBezTo>
                  <a:pt x="276" y="1701"/>
                  <a:pt x="274" y="1700"/>
                  <a:pt x="273" y="1700"/>
                </a:cubicBezTo>
                <a:cubicBezTo>
                  <a:pt x="272" y="1700"/>
                  <a:pt x="272" y="1700"/>
                  <a:pt x="271" y="1700"/>
                </a:cubicBezTo>
                <a:cubicBezTo>
                  <a:pt x="270" y="1696"/>
                  <a:pt x="267" y="1690"/>
                  <a:pt x="265" y="1685"/>
                </a:cubicBezTo>
                <a:cubicBezTo>
                  <a:pt x="266" y="1685"/>
                  <a:pt x="266" y="1684"/>
                  <a:pt x="266" y="1682"/>
                </a:cubicBezTo>
                <a:close/>
                <a:moveTo>
                  <a:pt x="278" y="1705"/>
                </a:moveTo>
                <a:cubicBezTo>
                  <a:pt x="282" y="1703"/>
                  <a:pt x="286" y="1700"/>
                  <a:pt x="289" y="1698"/>
                </a:cubicBezTo>
                <a:cubicBezTo>
                  <a:pt x="290" y="1698"/>
                  <a:pt x="291" y="1699"/>
                  <a:pt x="293" y="1699"/>
                </a:cubicBezTo>
                <a:cubicBezTo>
                  <a:pt x="294" y="1699"/>
                  <a:pt x="295" y="1698"/>
                  <a:pt x="296" y="1698"/>
                </a:cubicBezTo>
                <a:cubicBezTo>
                  <a:pt x="299" y="1701"/>
                  <a:pt x="302" y="1705"/>
                  <a:pt x="303" y="1707"/>
                </a:cubicBezTo>
                <a:cubicBezTo>
                  <a:pt x="303" y="1707"/>
                  <a:pt x="303" y="1708"/>
                  <a:pt x="303" y="1708"/>
                </a:cubicBezTo>
                <a:cubicBezTo>
                  <a:pt x="303" y="1708"/>
                  <a:pt x="303" y="1709"/>
                  <a:pt x="304" y="1709"/>
                </a:cubicBezTo>
                <a:cubicBezTo>
                  <a:pt x="302" y="1711"/>
                  <a:pt x="298" y="1714"/>
                  <a:pt x="294" y="1716"/>
                </a:cubicBezTo>
                <a:cubicBezTo>
                  <a:pt x="294" y="1716"/>
                  <a:pt x="293" y="1715"/>
                  <a:pt x="292" y="1715"/>
                </a:cubicBezTo>
                <a:cubicBezTo>
                  <a:pt x="290" y="1715"/>
                  <a:pt x="289" y="1716"/>
                  <a:pt x="288" y="1717"/>
                </a:cubicBezTo>
                <a:cubicBezTo>
                  <a:pt x="285" y="1715"/>
                  <a:pt x="280" y="1712"/>
                  <a:pt x="277" y="1709"/>
                </a:cubicBezTo>
                <a:cubicBezTo>
                  <a:pt x="278" y="1708"/>
                  <a:pt x="279" y="1707"/>
                  <a:pt x="279" y="1706"/>
                </a:cubicBezTo>
                <a:cubicBezTo>
                  <a:pt x="279" y="1705"/>
                  <a:pt x="279" y="1705"/>
                  <a:pt x="278" y="1705"/>
                </a:cubicBezTo>
                <a:close/>
                <a:moveTo>
                  <a:pt x="298" y="1695"/>
                </a:moveTo>
                <a:cubicBezTo>
                  <a:pt x="298" y="1695"/>
                  <a:pt x="299" y="1694"/>
                  <a:pt x="299" y="1693"/>
                </a:cubicBezTo>
                <a:cubicBezTo>
                  <a:pt x="299" y="1691"/>
                  <a:pt x="297" y="1689"/>
                  <a:pt x="295" y="1688"/>
                </a:cubicBezTo>
                <a:cubicBezTo>
                  <a:pt x="295" y="1684"/>
                  <a:pt x="295" y="1680"/>
                  <a:pt x="295" y="1675"/>
                </a:cubicBezTo>
                <a:cubicBezTo>
                  <a:pt x="296" y="1675"/>
                  <a:pt x="296" y="1675"/>
                  <a:pt x="297" y="1674"/>
                </a:cubicBezTo>
                <a:cubicBezTo>
                  <a:pt x="303" y="1678"/>
                  <a:pt x="310" y="1682"/>
                  <a:pt x="316" y="1686"/>
                </a:cubicBezTo>
                <a:cubicBezTo>
                  <a:pt x="316" y="1686"/>
                  <a:pt x="316" y="1687"/>
                  <a:pt x="316" y="1687"/>
                </a:cubicBezTo>
                <a:cubicBezTo>
                  <a:pt x="316" y="1689"/>
                  <a:pt x="316" y="1690"/>
                  <a:pt x="317" y="1691"/>
                </a:cubicBezTo>
                <a:cubicBezTo>
                  <a:pt x="316" y="1695"/>
                  <a:pt x="313" y="1699"/>
                  <a:pt x="312" y="1703"/>
                </a:cubicBezTo>
                <a:cubicBezTo>
                  <a:pt x="311" y="1702"/>
                  <a:pt x="310" y="1702"/>
                  <a:pt x="309" y="1702"/>
                </a:cubicBezTo>
                <a:cubicBezTo>
                  <a:pt x="308" y="1702"/>
                  <a:pt x="306" y="1703"/>
                  <a:pt x="305" y="1704"/>
                </a:cubicBezTo>
                <a:cubicBezTo>
                  <a:pt x="303" y="1701"/>
                  <a:pt x="300" y="1698"/>
                  <a:pt x="298" y="1695"/>
                </a:cubicBezTo>
                <a:close/>
                <a:moveTo>
                  <a:pt x="394" y="1714"/>
                </a:moveTo>
                <a:cubicBezTo>
                  <a:pt x="393" y="1714"/>
                  <a:pt x="392" y="1714"/>
                  <a:pt x="392" y="1714"/>
                </a:cubicBezTo>
                <a:cubicBezTo>
                  <a:pt x="389" y="1713"/>
                  <a:pt x="386" y="1711"/>
                  <a:pt x="383" y="1710"/>
                </a:cubicBezTo>
                <a:cubicBezTo>
                  <a:pt x="384" y="1709"/>
                  <a:pt x="385" y="1708"/>
                  <a:pt x="385" y="1706"/>
                </a:cubicBezTo>
                <a:cubicBezTo>
                  <a:pt x="385" y="1703"/>
                  <a:pt x="382" y="1701"/>
                  <a:pt x="379" y="1701"/>
                </a:cubicBezTo>
                <a:cubicBezTo>
                  <a:pt x="378" y="1701"/>
                  <a:pt x="378" y="1701"/>
                  <a:pt x="377" y="1701"/>
                </a:cubicBezTo>
                <a:cubicBezTo>
                  <a:pt x="375" y="1699"/>
                  <a:pt x="373" y="1697"/>
                  <a:pt x="372" y="1696"/>
                </a:cubicBezTo>
                <a:cubicBezTo>
                  <a:pt x="369" y="1694"/>
                  <a:pt x="366" y="1691"/>
                  <a:pt x="362" y="1688"/>
                </a:cubicBezTo>
                <a:cubicBezTo>
                  <a:pt x="363" y="1687"/>
                  <a:pt x="363" y="1686"/>
                  <a:pt x="363" y="1685"/>
                </a:cubicBezTo>
                <a:cubicBezTo>
                  <a:pt x="363" y="1685"/>
                  <a:pt x="363" y="1685"/>
                  <a:pt x="363" y="1684"/>
                </a:cubicBezTo>
                <a:cubicBezTo>
                  <a:pt x="365" y="1684"/>
                  <a:pt x="367" y="1683"/>
                  <a:pt x="369" y="1682"/>
                </a:cubicBezTo>
                <a:cubicBezTo>
                  <a:pt x="374" y="1692"/>
                  <a:pt x="381" y="1701"/>
                  <a:pt x="389" y="1708"/>
                </a:cubicBezTo>
                <a:cubicBezTo>
                  <a:pt x="391" y="1710"/>
                  <a:pt x="393" y="1712"/>
                  <a:pt x="395" y="1714"/>
                </a:cubicBezTo>
                <a:cubicBezTo>
                  <a:pt x="395" y="1714"/>
                  <a:pt x="395" y="1714"/>
                  <a:pt x="394" y="1714"/>
                </a:cubicBezTo>
                <a:close/>
                <a:moveTo>
                  <a:pt x="396" y="1725"/>
                </a:moveTo>
                <a:cubicBezTo>
                  <a:pt x="396" y="1728"/>
                  <a:pt x="397" y="1734"/>
                  <a:pt x="398" y="1737"/>
                </a:cubicBezTo>
                <a:cubicBezTo>
                  <a:pt x="398" y="1737"/>
                  <a:pt x="398" y="1737"/>
                  <a:pt x="398" y="1737"/>
                </a:cubicBezTo>
                <a:cubicBezTo>
                  <a:pt x="394" y="1736"/>
                  <a:pt x="388" y="1735"/>
                  <a:pt x="383" y="1735"/>
                </a:cubicBezTo>
                <a:cubicBezTo>
                  <a:pt x="383" y="1735"/>
                  <a:pt x="383" y="1734"/>
                  <a:pt x="383" y="1734"/>
                </a:cubicBezTo>
                <a:cubicBezTo>
                  <a:pt x="386" y="1732"/>
                  <a:pt x="390" y="1727"/>
                  <a:pt x="393" y="1725"/>
                </a:cubicBezTo>
                <a:cubicBezTo>
                  <a:pt x="394" y="1725"/>
                  <a:pt x="394" y="1725"/>
                  <a:pt x="394" y="1725"/>
                </a:cubicBezTo>
                <a:cubicBezTo>
                  <a:pt x="395" y="1725"/>
                  <a:pt x="395" y="1725"/>
                  <a:pt x="396" y="1725"/>
                </a:cubicBezTo>
                <a:close/>
                <a:moveTo>
                  <a:pt x="361" y="1681"/>
                </a:moveTo>
                <a:cubicBezTo>
                  <a:pt x="360" y="1680"/>
                  <a:pt x="359" y="1680"/>
                  <a:pt x="357" y="1680"/>
                </a:cubicBezTo>
                <a:cubicBezTo>
                  <a:pt x="356" y="1680"/>
                  <a:pt x="355" y="1680"/>
                  <a:pt x="354" y="1681"/>
                </a:cubicBezTo>
                <a:cubicBezTo>
                  <a:pt x="352" y="1679"/>
                  <a:pt x="349" y="1677"/>
                  <a:pt x="347" y="1676"/>
                </a:cubicBezTo>
                <a:cubicBezTo>
                  <a:pt x="347" y="1675"/>
                  <a:pt x="347" y="1675"/>
                  <a:pt x="347" y="1674"/>
                </a:cubicBezTo>
                <a:cubicBezTo>
                  <a:pt x="347" y="1674"/>
                  <a:pt x="347" y="1673"/>
                  <a:pt x="346" y="1672"/>
                </a:cubicBezTo>
                <a:cubicBezTo>
                  <a:pt x="348" y="1668"/>
                  <a:pt x="350" y="1662"/>
                  <a:pt x="352" y="1657"/>
                </a:cubicBezTo>
                <a:cubicBezTo>
                  <a:pt x="354" y="1657"/>
                  <a:pt x="356" y="1656"/>
                  <a:pt x="357" y="1655"/>
                </a:cubicBezTo>
                <a:cubicBezTo>
                  <a:pt x="359" y="1661"/>
                  <a:pt x="365" y="1670"/>
                  <a:pt x="367" y="1677"/>
                </a:cubicBezTo>
                <a:cubicBezTo>
                  <a:pt x="367" y="1678"/>
                  <a:pt x="367" y="1678"/>
                  <a:pt x="368" y="1678"/>
                </a:cubicBezTo>
                <a:cubicBezTo>
                  <a:pt x="365" y="1679"/>
                  <a:pt x="363" y="1680"/>
                  <a:pt x="361" y="1681"/>
                </a:cubicBezTo>
                <a:close/>
                <a:moveTo>
                  <a:pt x="352" y="1684"/>
                </a:moveTo>
                <a:cubicBezTo>
                  <a:pt x="352" y="1684"/>
                  <a:pt x="352" y="1685"/>
                  <a:pt x="352" y="1685"/>
                </a:cubicBezTo>
                <a:cubicBezTo>
                  <a:pt x="352" y="1686"/>
                  <a:pt x="352" y="1686"/>
                  <a:pt x="352" y="1687"/>
                </a:cubicBezTo>
                <a:cubicBezTo>
                  <a:pt x="349" y="1689"/>
                  <a:pt x="344" y="1694"/>
                  <a:pt x="341" y="1698"/>
                </a:cubicBezTo>
                <a:cubicBezTo>
                  <a:pt x="340" y="1697"/>
                  <a:pt x="339" y="1697"/>
                  <a:pt x="339" y="1697"/>
                </a:cubicBezTo>
                <a:cubicBezTo>
                  <a:pt x="338" y="1697"/>
                  <a:pt x="337" y="1697"/>
                  <a:pt x="336" y="1698"/>
                </a:cubicBezTo>
                <a:cubicBezTo>
                  <a:pt x="333" y="1695"/>
                  <a:pt x="329" y="1692"/>
                  <a:pt x="327" y="1690"/>
                </a:cubicBezTo>
                <a:cubicBezTo>
                  <a:pt x="327" y="1689"/>
                  <a:pt x="327" y="1688"/>
                  <a:pt x="327" y="1687"/>
                </a:cubicBezTo>
                <a:cubicBezTo>
                  <a:pt x="327" y="1687"/>
                  <a:pt x="327" y="1686"/>
                  <a:pt x="327" y="1685"/>
                </a:cubicBezTo>
                <a:cubicBezTo>
                  <a:pt x="330" y="1683"/>
                  <a:pt x="334" y="1680"/>
                  <a:pt x="336" y="1678"/>
                </a:cubicBezTo>
                <a:cubicBezTo>
                  <a:pt x="337" y="1679"/>
                  <a:pt x="339" y="1680"/>
                  <a:pt x="341" y="1680"/>
                </a:cubicBezTo>
                <a:cubicBezTo>
                  <a:pt x="343" y="1680"/>
                  <a:pt x="344" y="1679"/>
                  <a:pt x="345" y="1678"/>
                </a:cubicBezTo>
                <a:cubicBezTo>
                  <a:pt x="347" y="1680"/>
                  <a:pt x="350" y="1682"/>
                  <a:pt x="352" y="1684"/>
                </a:cubicBezTo>
                <a:close/>
                <a:moveTo>
                  <a:pt x="335" y="1674"/>
                </a:moveTo>
                <a:cubicBezTo>
                  <a:pt x="332" y="1676"/>
                  <a:pt x="328" y="1680"/>
                  <a:pt x="325" y="1683"/>
                </a:cubicBezTo>
                <a:cubicBezTo>
                  <a:pt x="324" y="1682"/>
                  <a:pt x="323" y="1682"/>
                  <a:pt x="321" y="1682"/>
                </a:cubicBezTo>
                <a:cubicBezTo>
                  <a:pt x="320" y="1682"/>
                  <a:pt x="319" y="1682"/>
                  <a:pt x="318" y="1683"/>
                </a:cubicBezTo>
                <a:cubicBezTo>
                  <a:pt x="313" y="1680"/>
                  <a:pt x="305" y="1675"/>
                  <a:pt x="299" y="1671"/>
                </a:cubicBezTo>
                <a:cubicBezTo>
                  <a:pt x="299" y="1671"/>
                  <a:pt x="299" y="1670"/>
                  <a:pt x="299" y="1670"/>
                </a:cubicBezTo>
                <a:cubicBezTo>
                  <a:pt x="299" y="1669"/>
                  <a:pt x="299" y="1668"/>
                  <a:pt x="298" y="1668"/>
                </a:cubicBezTo>
                <a:cubicBezTo>
                  <a:pt x="301" y="1666"/>
                  <a:pt x="305" y="1663"/>
                  <a:pt x="308" y="1660"/>
                </a:cubicBezTo>
                <a:cubicBezTo>
                  <a:pt x="309" y="1661"/>
                  <a:pt x="311" y="1662"/>
                  <a:pt x="313" y="1662"/>
                </a:cubicBezTo>
                <a:cubicBezTo>
                  <a:pt x="314" y="1662"/>
                  <a:pt x="316" y="1661"/>
                  <a:pt x="317" y="1660"/>
                </a:cubicBezTo>
                <a:cubicBezTo>
                  <a:pt x="322" y="1665"/>
                  <a:pt x="329" y="1669"/>
                  <a:pt x="336" y="1672"/>
                </a:cubicBezTo>
                <a:cubicBezTo>
                  <a:pt x="335" y="1673"/>
                  <a:pt x="335" y="1673"/>
                  <a:pt x="335" y="1674"/>
                </a:cubicBezTo>
                <a:cubicBezTo>
                  <a:pt x="335" y="1674"/>
                  <a:pt x="335" y="1674"/>
                  <a:pt x="335" y="1674"/>
                </a:cubicBezTo>
                <a:close/>
                <a:moveTo>
                  <a:pt x="344" y="1704"/>
                </a:moveTo>
                <a:cubicBezTo>
                  <a:pt x="344" y="1704"/>
                  <a:pt x="344" y="1703"/>
                  <a:pt x="344" y="1703"/>
                </a:cubicBezTo>
                <a:cubicBezTo>
                  <a:pt x="344" y="1702"/>
                  <a:pt x="344" y="1701"/>
                  <a:pt x="344" y="1701"/>
                </a:cubicBezTo>
                <a:cubicBezTo>
                  <a:pt x="346" y="1698"/>
                  <a:pt x="351" y="1693"/>
                  <a:pt x="354" y="1690"/>
                </a:cubicBezTo>
                <a:cubicBezTo>
                  <a:pt x="355" y="1691"/>
                  <a:pt x="356" y="1691"/>
                  <a:pt x="357" y="1691"/>
                </a:cubicBezTo>
                <a:cubicBezTo>
                  <a:pt x="359" y="1691"/>
                  <a:pt x="360" y="1691"/>
                  <a:pt x="361" y="1690"/>
                </a:cubicBezTo>
                <a:cubicBezTo>
                  <a:pt x="364" y="1694"/>
                  <a:pt x="370" y="1699"/>
                  <a:pt x="374" y="1703"/>
                </a:cubicBezTo>
                <a:cubicBezTo>
                  <a:pt x="374" y="1704"/>
                  <a:pt x="373" y="1705"/>
                  <a:pt x="373" y="1706"/>
                </a:cubicBezTo>
                <a:cubicBezTo>
                  <a:pt x="373" y="1707"/>
                  <a:pt x="373" y="1708"/>
                  <a:pt x="374" y="1709"/>
                </a:cubicBezTo>
                <a:cubicBezTo>
                  <a:pt x="370" y="1711"/>
                  <a:pt x="365" y="1713"/>
                  <a:pt x="362" y="1715"/>
                </a:cubicBezTo>
                <a:cubicBezTo>
                  <a:pt x="361" y="1714"/>
                  <a:pt x="360" y="1713"/>
                  <a:pt x="358" y="1713"/>
                </a:cubicBezTo>
                <a:cubicBezTo>
                  <a:pt x="357" y="1713"/>
                  <a:pt x="356" y="1713"/>
                  <a:pt x="356" y="1713"/>
                </a:cubicBezTo>
                <a:cubicBezTo>
                  <a:pt x="352" y="1710"/>
                  <a:pt x="348" y="1707"/>
                  <a:pt x="344" y="1704"/>
                </a:cubicBezTo>
                <a:close/>
                <a:moveTo>
                  <a:pt x="363" y="1718"/>
                </a:moveTo>
                <a:cubicBezTo>
                  <a:pt x="367" y="1717"/>
                  <a:pt x="373" y="1714"/>
                  <a:pt x="376" y="1712"/>
                </a:cubicBezTo>
                <a:cubicBezTo>
                  <a:pt x="377" y="1712"/>
                  <a:pt x="378" y="1712"/>
                  <a:pt x="379" y="1712"/>
                </a:cubicBezTo>
                <a:cubicBezTo>
                  <a:pt x="380" y="1712"/>
                  <a:pt x="380" y="1712"/>
                  <a:pt x="381" y="1712"/>
                </a:cubicBezTo>
                <a:cubicBezTo>
                  <a:pt x="383" y="1713"/>
                  <a:pt x="386" y="1716"/>
                  <a:pt x="389" y="1718"/>
                </a:cubicBezTo>
                <a:cubicBezTo>
                  <a:pt x="389" y="1718"/>
                  <a:pt x="389" y="1719"/>
                  <a:pt x="389" y="1719"/>
                </a:cubicBezTo>
                <a:cubicBezTo>
                  <a:pt x="389" y="1721"/>
                  <a:pt x="389" y="1722"/>
                  <a:pt x="390" y="1724"/>
                </a:cubicBezTo>
                <a:cubicBezTo>
                  <a:pt x="388" y="1726"/>
                  <a:pt x="384" y="1729"/>
                  <a:pt x="381" y="1731"/>
                </a:cubicBezTo>
                <a:cubicBezTo>
                  <a:pt x="380" y="1730"/>
                  <a:pt x="379" y="1729"/>
                  <a:pt x="377" y="1729"/>
                </a:cubicBezTo>
                <a:cubicBezTo>
                  <a:pt x="377" y="1729"/>
                  <a:pt x="376" y="1729"/>
                  <a:pt x="376" y="1730"/>
                </a:cubicBezTo>
                <a:cubicBezTo>
                  <a:pt x="372" y="1726"/>
                  <a:pt x="366" y="1722"/>
                  <a:pt x="363" y="1720"/>
                </a:cubicBezTo>
                <a:cubicBezTo>
                  <a:pt x="363" y="1719"/>
                  <a:pt x="363" y="1719"/>
                  <a:pt x="363" y="1719"/>
                </a:cubicBezTo>
                <a:cubicBezTo>
                  <a:pt x="363" y="1718"/>
                  <a:pt x="363" y="1718"/>
                  <a:pt x="363" y="1718"/>
                </a:cubicBezTo>
                <a:close/>
                <a:moveTo>
                  <a:pt x="399" y="1723"/>
                </a:moveTo>
                <a:cubicBezTo>
                  <a:pt x="400" y="1722"/>
                  <a:pt x="400" y="1721"/>
                  <a:pt x="400" y="1719"/>
                </a:cubicBezTo>
                <a:cubicBezTo>
                  <a:pt x="400" y="1718"/>
                  <a:pt x="400" y="1718"/>
                  <a:pt x="400" y="1717"/>
                </a:cubicBezTo>
                <a:cubicBezTo>
                  <a:pt x="406" y="1722"/>
                  <a:pt x="415" y="1727"/>
                  <a:pt x="423" y="1729"/>
                </a:cubicBezTo>
                <a:cubicBezTo>
                  <a:pt x="417" y="1732"/>
                  <a:pt x="412" y="1736"/>
                  <a:pt x="408" y="1740"/>
                </a:cubicBezTo>
                <a:cubicBezTo>
                  <a:pt x="407" y="1737"/>
                  <a:pt x="405" y="1735"/>
                  <a:pt x="402" y="1735"/>
                </a:cubicBezTo>
                <a:cubicBezTo>
                  <a:pt x="402" y="1735"/>
                  <a:pt x="402" y="1735"/>
                  <a:pt x="402" y="1735"/>
                </a:cubicBezTo>
                <a:cubicBezTo>
                  <a:pt x="401" y="1732"/>
                  <a:pt x="400" y="1727"/>
                  <a:pt x="399" y="1723"/>
                </a:cubicBezTo>
                <a:close/>
                <a:moveTo>
                  <a:pt x="356" y="1645"/>
                </a:moveTo>
                <a:cubicBezTo>
                  <a:pt x="355" y="1645"/>
                  <a:pt x="355" y="1646"/>
                  <a:pt x="355" y="1647"/>
                </a:cubicBezTo>
                <a:cubicBezTo>
                  <a:pt x="354" y="1646"/>
                  <a:pt x="353" y="1646"/>
                  <a:pt x="352" y="1646"/>
                </a:cubicBezTo>
                <a:cubicBezTo>
                  <a:pt x="351" y="1646"/>
                  <a:pt x="350" y="1646"/>
                  <a:pt x="349" y="1647"/>
                </a:cubicBezTo>
                <a:cubicBezTo>
                  <a:pt x="348" y="1646"/>
                  <a:pt x="346" y="1646"/>
                  <a:pt x="346" y="1646"/>
                </a:cubicBezTo>
                <a:cubicBezTo>
                  <a:pt x="344" y="1645"/>
                  <a:pt x="342" y="1643"/>
                  <a:pt x="339" y="1642"/>
                </a:cubicBezTo>
                <a:cubicBezTo>
                  <a:pt x="339" y="1641"/>
                  <a:pt x="339" y="1641"/>
                  <a:pt x="339" y="1640"/>
                </a:cubicBezTo>
                <a:cubicBezTo>
                  <a:pt x="339" y="1640"/>
                  <a:pt x="339" y="1639"/>
                  <a:pt x="339" y="1639"/>
                </a:cubicBezTo>
                <a:cubicBezTo>
                  <a:pt x="348" y="1639"/>
                  <a:pt x="357" y="1640"/>
                  <a:pt x="365" y="1642"/>
                </a:cubicBezTo>
                <a:cubicBezTo>
                  <a:pt x="362" y="1643"/>
                  <a:pt x="359" y="1644"/>
                  <a:pt x="356" y="1645"/>
                </a:cubicBezTo>
                <a:close/>
                <a:moveTo>
                  <a:pt x="346" y="1650"/>
                </a:moveTo>
                <a:cubicBezTo>
                  <a:pt x="346" y="1651"/>
                  <a:pt x="346" y="1651"/>
                  <a:pt x="346" y="1652"/>
                </a:cubicBezTo>
                <a:cubicBezTo>
                  <a:pt x="346" y="1654"/>
                  <a:pt x="347" y="1655"/>
                  <a:pt x="349" y="1656"/>
                </a:cubicBezTo>
                <a:cubicBezTo>
                  <a:pt x="347" y="1660"/>
                  <a:pt x="345" y="1665"/>
                  <a:pt x="343" y="1669"/>
                </a:cubicBezTo>
                <a:cubicBezTo>
                  <a:pt x="343" y="1669"/>
                  <a:pt x="342" y="1669"/>
                  <a:pt x="341" y="1669"/>
                </a:cubicBezTo>
                <a:cubicBezTo>
                  <a:pt x="340" y="1669"/>
                  <a:pt x="339" y="1669"/>
                  <a:pt x="338" y="1670"/>
                </a:cubicBezTo>
                <a:cubicBezTo>
                  <a:pt x="333" y="1666"/>
                  <a:pt x="324" y="1661"/>
                  <a:pt x="318" y="1658"/>
                </a:cubicBezTo>
                <a:cubicBezTo>
                  <a:pt x="318" y="1657"/>
                  <a:pt x="318" y="1657"/>
                  <a:pt x="318" y="1656"/>
                </a:cubicBezTo>
                <a:cubicBezTo>
                  <a:pt x="318" y="1655"/>
                  <a:pt x="318" y="1654"/>
                  <a:pt x="318" y="1654"/>
                </a:cubicBezTo>
                <a:cubicBezTo>
                  <a:pt x="321" y="1651"/>
                  <a:pt x="326" y="1647"/>
                  <a:pt x="329" y="1644"/>
                </a:cubicBezTo>
                <a:cubicBezTo>
                  <a:pt x="331" y="1645"/>
                  <a:pt x="332" y="1646"/>
                  <a:pt x="334" y="1646"/>
                </a:cubicBezTo>
                <a:cubicBezTo>
                  <a:pt x="335" y="1646"/>
                  <a:pt x="336" y="1646"/>
                  <a:pt x="337" y="1645"/>
                </a:cubicBezTo>
                <a:cubicBezTo>
                  <a:pt x="340" y="1647"/>
                  <a:pt x="344" y="1648"/>
                  <a:pt x="346" y="1650"/>
                </a:cubicBezTo>
                <a:close/>
                <a:moveTo>
                  <a:pt x="328" y="1641"/>
                </a:moveTo>
                <a:cubicBezTo>
                  <a:pt x="325" y="1644"/>
                  <a:pt x="319" y="1649"/>
                  <a:pt x="316" y="1652"/>
                </a:cubicBezTo>
                <a:cubicBezTo>
                  <a:pt x="315" y="1651"/>
                  <a:pt x="314" y="1650"/>
                  <a:pt x="313" y="1650"/>
                </a:cubicBezTo>
                <a:cubicBezTo>
                  <a:pt x="311" y="1650"/>
                  <a:pt x="310" y="1651"/>
                  <a:pt x="309" y="1652"/>
                </a:cubicBezTo>
                <a:cubicBezTo>
                  <a:pt x="309" y="1652"/>
                  <a:pt x="309" y="1652"/>
                  <a:pt x="309" y="1651"/>
                </a:cubicBezTo>
                <a:cubicBezTo>
                  <a:pt x="308" y="1651"/>
                  <a:pt x="304" y="1647"/>
                  <a:pt x="301" y="1644"/>
                </a:cubicBezTo>
                <a:cubicBezTo>
                  <a:pt x="301" y="1644"/>
                  <a:pt x="301" y="1643"/>
                  <a:pt x="301" y="1643"/>
                </a:cubicBezTo>
                <a:cubicBezTo>
                  <a:pt x="301" y="1642"/>
                  <a:pt x="300" y="1641"/>
                  <a:pt x="300" y="1640"/>
                </a:cubicBezTo>
                <a:cubicBezTo>
                  <a:pt x="309" y="1639"/>
                  <a:pt x="319" y="1639"/>
                  <a:pt x="328" y="1639"/>
                </a:cubicBezTo>
                <a:cubicBezTo>
                  <a:pt x="328" y="1639"/>
                  <a:pt x="328" y="1640"/>
                  <a:pt x="328" y="1640"/>
                </a:cubicBezTo>
                <a:cubicBezTo>
                  <a:pt x="328" y="1641"/>
                  <a:pt x="328" y="1641"/>
                  <a:pt x="328" y="1641"/>
                </a:cubicBezTo>
                <a:close/>
                <a:moveTo>
                  <a:pt x="307" y="1654"/>
                </a:moveTo>
                <a:cubicBezTo>
                  <a:pt x="307" y="1655"/>
                  <a:pt x="307" y="1655"/>
                  <a:pt x="307" y="1656"/>
                </a:cubicBezTo>
                <a:cubicBezTo>
                  <a:pt x="307" y="1657"/>
                  <a:pt x="307" y="1657"/>
                  <a:pt x="307" y="1658"/>
                </a:cubicBezTo>
                <a:cubicBezTo>
                  <a:pt x="304" y="1660"/>
                  <a:pt x="300" y="1663"/>
                  <a:pt x="297" y="1666"/>
                </a:cubicBezTo>
                <a:cubicBezTo>
                  <a:pt x="296" y="1665"/>
                  <a:pt x="295" y="1664"/>
                  <a:pt x="293" y="1664"/>
                </a:cubicBezTo>
                <a:cubicBezTo>
                  <a:pt x="292" y="1664"/>
                  <a:pt x="291" y="1665"/>
                  <a:pt x="290" y="1665"/>
                </a:cubicBezTo>
                <a:cubicBezTo>
                  <a:pt x="285" y="1662"/>
                  <a:pt x="281" y="1658"/>
                  <a:pt x="279" y="1656"/>
                </a:cubicBezTo>
                <a:cubicBezTo>
                  <a:pt x="279" y="1656"/>
                  <a:pt x="279" y="1656"/>
                  <a:pt x="279" y="1656"/>
                </a:cubicBezTo>
                <a:cubicBezTo>
                  <a:pt x="279" y="1656"/>
                  <a:pt x="278" y="1655"/>
                  <a:pt x="278" y="1655"/>
                </a:cubicBezTo>
                <a:cubicBezTo>
                  <a:pt x="281" y="1653"/>
                  <a:pt x="286" y="1649"/>
                  <a:pt x="290" y="1646"/>
                </a:cubicBezTo>
                <a:cubicBezTo>
                  <a:pt x="291" y="1648"/>
                  <a:pt x="293" y="1649"/>
                  <a:pt x="295" y="1649"/>
                </a:cubicBezTo>
                <a:cubicBezTo>
                  <a:pt x="296" y="1649"/>
                  <a:pt x="298" y="1648"/>
                  <a:pt x="299" y="1647"/>
                </a:cubicBezTo>
                <a:cubicBezTo>
                  <a:pt x="302" y="1649"/>
                  <a:pt x="305" y="1652"/>
                  <a:pt x="307" y="1654"/>
                </a:cubicBezTo>
                <a:close/>
                <a:moveTo>
                  <a:pt x="289" y="1643"/>
                </a:moveTo>
                <a:cubicBezTo>
                  <a:pt x="285" y="1646"/>
                  <a:pt x="280" y="1649"/>
                  <a:pt x="277" y="1652"/>
                </a:cubicBezTo>
                <a:cubicBezTo>
                  <a:pt x="276" y="1651"/>
                  <a:pt x="274" y="1650"/>
                  <a:pt x="273" y="1650"/>
                </a:cubicBezTo>
                <a:cubicBezTo>
                  <a:pt x="272" y="1650"/>
                  <a:pt x="271" y="1651"/>
                  <a:pt x="270" y="1651"/>
                </a:cubicBezTo>
                <a:cubicBezTo>
                  <a:pt x="267" y="1650"/>
                  <a:pt x="265" y="1648"/>
                  <a:pt x="265" y="1648"/>
                </a:cubicBezTo>
                <a:cubicBezTo>
                  <a:pt x="269" y="1647"/>
                  <a:pt x="273" y="1646"/>
                  <a:pt x="277" y="1645"/>
                </a:cubicBezTo>
                <a:cubicBezTo>
                  <a:pt x="281" y="1644"/>
                  <a:pt x="285" y="1643"/>
                  <a:pt x="289" y="1642"/>
                </a:cubicBezTo>
                <a:cubicBezTo>
                  <a:pt x="289" y="1642"/>
                  <a:pt x="289" y="1643"/>
                  <a:pt x="289" y="1643"/>
                </a:cubicBezTo>
                <a:cubicBezTo>
                  <a:pt x="289" y="1643"/>
                  <a:pt x="289" y="1643"/>
                  <a:pt x="289" y="1643"/>
                </a:cubicBezTo>
                <a:close/>
                <a:moveTo>
                  <a:pt x="270" y="1711"/>
                </a:moveTo>
                <a:cubicBezTo>
                  <a:pt x="271" y="1711"/>
                  <a:pt x="272" y="1711"/>
                  <a:pt x="273" y="1711"/>
                </a:cubicBezTo>
                <a:cubicBezTo>
                  <a:pt x="274" y="1711"/>
                  <a:pt x="275" y="1711"/>
                  <a:pt x="276" y="1711"/>
                </a:cubicBezTo>
                <a:cubicBezTo>
                  <a:pt x="278" y="1713"/>
                  <a:pt x="282" y="1717"/>
                  <a:pt x="286" y="1720"/>
                </a:cubicBezTo>
                <a:cubicBezTo>
                  <a:pt x="286" y="1720"/>
                  <a:pt x="286" y="1721"/>
                  <a:pt x="286" y="1721"/>
                </a:cubicBezTo>
                <a:cubicBezTo>
                  <a:pt x="286" y="1724"/>
                  <a:pt x="288" y="1727"/>
                  <a:pt x="292" y="1727"/>
                </a:cubicBezTo>
                <a:cubicBezTo>
                  <a:pt x="292" y="1727"/>
                  <a:pt x="293" y="1727"/>
                  <a:pt x="294" y="1726"/>
                </a:cubicBezTo>
                <a:cubicBezTo>
                  <a:pt x="296" y="1729"/>
                  <a:pt x="298" y="1733"/>
                  <a:pt x="299" y="1734"/>
                </a:cubicBezTo>
                <a:cubicBezTo>
                  <a:pt x="296" y="1733"/>
                  <a:pt x="293" y="1732"/>
                  <a:pt x="290" y="1731"/>
                </a:cubicBezTo>
                <a:cubicBezTo>
                  <a:pt x="280" y="1727"/>
                  <a:pt x="270" y="1723"/>
                  <a:pt x="261" y="1718"/>
                </a:cubicBezTo>
                <a:cubicBezTo>
                  <a:pt x="262" y="1717"/>
                  <a:pt x="267" y="1714"/>
                  <a:pt x="270" y="1711"/>
                </a:cubicBezTo>
                <a:close/>
                <a:moveTo>
                  <a:pt x="296" y="1724"/>
                </a:moveTo>
                <a:cubicBezTo>
                  <a:pt x="297" y="1723"/>
                  <a:pt x="297" y="1722"/>
                  <a:pt x="297" y="1721"/>
                </a:cubicBezTo>
                <a:cubicBezTo>
                  <a:pt x="297" y="1720"/>
                  <a:pt x="297" y="1720"/>
                  <a:pt x="297" y="1719"/>
                </a:cubicBezTo>
                <a:cubicBezTo>
                  <a:pt x="300" y="1717"/>
                  <a:pt x="303" y="1714"/>
                  <a:pt x="306" y="1712"/>
                </a:cubicBezTo>
                <a:cubicBezTo>
                  <a:pt x="307" y="1713"/>
                  <a:pt x="308" y="1713"/>
                  <a:pt x="309" y="1713"/>
                </a:cubicBezTo>
                <a:cubicBezTo>
                  <a:pt x="310" y="1713"/>
                  <a:pt x="312" y="1713"/>
                  <a:pt x="312" y="1712"/>
                </a:cubicBezTo>
                <a:cubicBezTo>
                  <a:pt x="316" y="1716"/>
                  <a:pt x="321" y="1720"/>
                  <a:pt x="325" y="1724"/>
                </a:cubicBezTo>
                <a:cubicBezTo>
                  <a:pt x="325" y="1725"/>
                  <a:pt x="324" y="1726"/>
                  <a:pt x="324" y="1727"/>
                </a:cubicBezTo>
                <a:cubicBezTo>
                  <a:pt x="324" y="1727"/>
                  <a:pt x="324" y="1727"/>
                  <a:pt x="324" y="1728"/>
                </a:cubicBezTo>
                <a:cubicBezTo>
                  <a:pt x="320" y="1729"/>
                  <a:pt x="314" y="1731"/>
                  <a:pt x="310" y="1733"/>
                </a:cubicBezTo>
                <a:cubicBezTo>
                  <a:pt x="309" y="1731"/>
                  <a:pt x="307" y="1730"/>
                  <a:pt x="305" y="1730"/>
                </a:cubicBezTo>
                <a:cubicBezTo>
                  <a:pt x="304" y="1730"/>
                  <a:pt x="303" y="1730"/>
                  <a:pt x="302" y="1731"/>
                </a:cubicBezTo>
                <a:cubicBezTo>
                  <a:pt x="300" y="1729"/>
                  <a:pt x="298" y="1726"/>
                  <a:pt x="296" y="1724"/>
                </a:cubicBezTo>
                <a:close/>
                <a:moveTo>
                  <a:pt x="311" y="1736"/>
                </a:moveTo>
                <a:cubicBezTo>
                  <a:pt x="314" y="1735"/>
                  <a:pt x="320" y="1732"/>
                  <a:pt x="325" y="1730"/>
                </a:cubicBezTo>
                <a:cubicBezTo>
                  <a:pt x="326" y="1731"/>
                  <a:pt x="328" y="1732"/>
                  <a:pt x="330" y="1732"/>
                </a:cubicBezTo>
                <a:cubicBezTo>
                  <a:pt x="332" y="1732"/>
                  <a:pt x="334" y="1732"/>
                  <a:pt x="335" y="1730"/>
                </a:cubicBezTo>
                <a:cubicBezTo>
                  <a:pt x="336" y="1731"/>
                  <a:pt x="338" y="1733"/>
                  <a:pt x="339" y="1734"/>
                </a:cubicBezTo>
                <a:cubicBezTo>
                  <a:pt x="339" y="1735"/>
                  <a:pt x="339" y="1736"/>
                  <a:pt x="339" y="1737"/>
                </a:cubicBezTo>
                <a:cubicBezTo>
                  <a:pt x="339" y="1740"/>
                  <a:pt x="341" y="1743"/>
                  <a:pt x="344" y="1743"/>
                </a:cubicBezTo>
                <a:cubicBezTo>
                  <a:pt x="345" y="1743"/>
                  <a:pt x="346" y="1743"/>
                  <a:pt x="347" y="1742"/>
                </a:cubicBezTo>
                <a:cubicBezTo>
                  <a:pt x="348" y="1744"/>
                  <a:pt x="349" y="1746"/>
                  <a:pt x="350" y="1747"/>
                </a:cubicBezTo>
                <a:cubicBezTo>
                  <a:pt x="347" y="1746"/>
                  <a:pt x="322" y="1741"/>
                  <a:pt x="310" y="1737"/>
                </a:cubicBezTo>
                <a:cubicBezTo>
                  <a:pt x="310" y="1737"/>
                  <a:pt x="310" y="1737"/>
                  <a:pt x="311" y="1736"/>
                </a:cubicBezTo>
                <a:close/>
                <a:moveTo>
                  <a:pt x="349" y="1740"/>
                </a:moveTo>
                <a:cubicBezTo>
                  <a:pt x="350" y="1740"/>
                  <a:pt x="350" y="1738"/>
                  <a:pt x="350" y="1737"/>
                </a:cubicBezTo>
                <a:cubicBezTo>
                  <a:pt x="350" y="1736"/>
                  <a:pt x="350" y="1735"/>
                  <a:pt x="349" y="1734"/>
                </a:cubicBezTo>
                <a:cubicBezTo>
                  <a:pt x="351" y="1731"/>
                  <a:pt x="354" y="1727"/>
                  <a:pt x="356" y="1724"/>
                </a:cubicBezTo>
                <a:cubicBezTo>
                  <a:pt x="357" y="1724"/>
                  <a:pt x="357" y="1724"/>
                  <a:pt x="358" y="1724"/>
                </a:cubicBezTo>
                <a:cubicBezTo>
                  <a:pt x="359" y="1724"/>
                  <a:pt x="360" y="1724"/>
                  <a:pt x="361" y="1723"/>
                </a:cubicBezTo>
                <a:cubicBezTo>
                  <a:pt x="364" y="1726"/>
                  <a:pt x="369" y="1730"/>
                  <a:pt x="372" y="1733"/>
                </a:cubicBezTo>
                <a:cubicBezTo>
                  <a:pt x="372" y="1733"/>
                  <a:pt x="372" y="1734"/>
                  <a:pt x="372" y="1735"/>
                </a:cubicBezTo>
                <a:cubicBezTo>
                  <a:pt x="372" y="1737"/>
                  <a:pt x="372" y="1738"/>
                  <a:pt x="373" y="1739"/>
                </a:cubicBezTo>
                <a:cubicBezTo>
                  <a:pt x="371" y="1743"/>
                  <a:pt x="369" y="1748"/>
                  <a:pt x="367" y="1750"/>
                </a:cubicBezTo>
                <a:cubicBezTo>
                  <a:pt x="363" y="1749"/>
                  <a:pt x="358" y="1749"/>
                  <a:pt x="354" y="1748"/>
                </a:cubicBezTo>
                <a:cubicBezTo>
                  <a:pt x="354" y="1747"/>
                  <a:pt x="351" y="1743"/>
                  <a:pt x="349" y="1740"/>
                </a:cubicBezTo>
                <a:close/>
                <a:moveTo>
                  <a:pt x="388" y="1766"/>
                </a:moveTo>
                <a:cubicBezTo>
                  <a:pt x="387" y="1768"/>
                  <a:pt x="386" y="1769"/>
                  <a:pt x="385" y="1771"/>
                </a:cubicBezTo>
                <a:cubicBezTo>
                  <a:pt x="385" y="1771"/>
                  <a:pt x="384" y="1771"/>
                  <a:pt x="384" y="1771"/>
                </a:cubicBezTo>
                <a:cubicBezTo>
                  <a:pt x="379" y="1770"/>
                  <a:pt x="361" y="1774"/>
                  <a:pt x="357" y="1775"/>
                </a:cubicBezTo>
                <a:cubicBezTo>
                  <a:pt x="357" y="1773"/>
                  <a:pt x="356" y="1772"/>
                  <a:pt x="355" y="1771"/>
                </a:cubicBezTo>
                <a:cubicBezTo>
                  <a:pt x="355" y="1771"/>
                  <a:pt x="355" y="1768"/>
                  <a:pt x="356" y="1766"/>
                </a:cubicBezTo>
                <a:cubicBezTo>
                  <a:pt x="368" y="1765"/>
                  <a:pt x="379" y="1766"/>
                  <a:pt x="388" y="1766"/>
                </a:cubicBezTo>
                <a:close/>
                <a:moveTo>
                  <a:pt x="404" y="1809"/>
                </a:moveTo>
                <a:cubicBezTo>
                  <a:pt x="406" y="1810"/>
                  <a:pt x="408" y="1809"/>
                  <a:pt x="409" y="1808"/>
                </a:cubicBezTo>
                <a:cubicBezTo>
                  <a:pt x="410" y="1808"/>
                  <a:pt x="411" y="1808"/>
                  <a:pt x="413" y="1808"/>
                </a:cubicBezTo>
                <a:cubicBezTo>
                  <a:pt x="416" y="1810"/>
                  <a:pt x="420" y="1811"/>
                  <a:pt x="423" y="1813"/>
                </a:cubicBezTo>
                <a:cubicBezTo>
                  <a:pt x="423" y="1815"/>
                  <a:pt x="420" y="1823"/>
                  <a:pt x="419" y="1826"/>
                </a:cubicBezTo>
                <a:cubicBezTo>
                  <a:pt x="415" y="1825"/>
                  <a:pt x="413" y="1826"/>
                  <a:pt x="412" y="1828"/>
                </a:cubicBezTo>
                <a:cubicBezTo>
                  <a:pt x="410" y="1827"/>
                  <a:pt x="400" y="1827"/>
                  <a:pt x="398" y="1827"/>
                </a:cubicBezTo>
                <a:cubicBezTo>
                  <a:pt x="398" y="1827"/>
                  <a:pt x="397" y="1827"/>
                  <a:pt x="397" y="1826"/>
                </a:cubicBezTo>
                <a:cubicBezTo>
                  <a:pt x="399" y="1821"/>
                  <a:pt x="402" y="1815"/>
                  <a:pt x="404" y="1809"/>
                </a:cubicBezTo>
                <a:close/>
                <a:moveTo>
                  <a:pt x="403" y="1804"/>
                </a:moveTo>
                <a:cubicBezTo>
                  <a:pt x="403" y="1803"/>
                  <a:pt x="403" y="1803"/>
                  <a:pt x="403" y="1803"/>
                </a:cubicBezTo>
                <a:cubicBezTo>
                  <a:pt x="405" y="1803"/>
                  <a:pt x="406" y="1804"/>
                  <a:pt x="407" y="1805"/>
                </a:cubicBezTo>
                <a:cubicBezTo>
                  <a:pt x="407" y="1806"/>
                  <a:pt x="406" y="1806"/>
                  <a:pt x="405" y="1806"/>
                </a:cubicBezTo>
                <a:cubicBezTo>
                  <a:pt x="404" y="1806"/>
                  <a:pt x="403" y="1805"/>
                  <a:pt x="403" y="1804"/>
                </a:cubicBezTo>
                <a:close/>
                <a:moveTo>
                  <a:pt x="426" y="1813"/>
                </a:moveTo>
                <a:cubicBezTo>
                  <a:pt x="431" y="1815"/>
                  <a:pt x="436" y="1816"/>
                  <a:pt x="441" y="1815"/>
                </a:cubicBezTo>
                <a:cubicBezTo>
                  <a:pt x="434" y="1819"/>
                  <a:pt x="424" y="1825"/>
                  <a:pt x="423" y="1825"/>
                </a:cubicBezTo>
                <a:cubicBezTo>
                  <a:pt x="423" y="1823"/>
                  <a:pt x="425" y="1816"/>
                  <a:pt x="426" y="1813"/>
                </a:cubicBezTo>
                <a:close/>
                <a:moveTo>
                  <a:pt x="394" y="1824"/>
                </a:moveTo>
                <a:cubicBezTo>
                  <a:pt x="391" y="1823"/>
                  <a:pt x="389" y="1825"/>
                  <a:pt x="388" y="1826"/>
                </a:cubicBezTo>
                <a:cubicBezTo>
                  <a:pt x="386" y="1826"/>
                  <a:pt x="376" y="1825"/>
                  <a:pt x="373" y="1824"/>
                </a:cubicBezTo>
                <a:cubicBezTo>
                  <a:pt x="373" y="1822"/>
                  <a:pt x="372" y="1821"/>
                  <a:pt x="371" y="1820"/>
                </a:cubicBezTo>
                <a:cubicBezTo>
                  <a:pt x="372" y="1816"/>
                  <a:pt x="373" y="1812"/>
                  <a:pt x="374" y="1808"/>
                </a:cubicBezTo>
                <a:cubicBezTo>
                  <a:pt x="374" y="1808"/>
                  <a:pt x="374" y="1808"/>
                  <a:pt x="374" y="1808"/>
                </a:cubicBezTo>
                <a:cubicBezTo>
                  <a:pt x="376" y="1808"/>
                  <a:pt x="378" y="1806"/>
                  <a:pt x="379" y="1804"/>
                </a:cubicBezTo>
                <a:cubicBezTo>
                  <a:pt x="382" y="1805"/>
                  <a:pt x="401" y="1808"/>
                  <a:pt x="401" y="1808"/>
                </a:cubicBezTo>
                <a:cubicBezTo>
                  <a:pt x="398" y="1813"/>
                  <a:pt x="396" y="1819"/>
                  <a:pt x="394" y="1824"/>
                </a:cubicBezTo>
                <a:close/>
                <a:moveTo>
                  <a:pt x="323" y="1838"/>
                </a:moveTo>
                <a:cubicBezTo>
                  <a:pt x="323" y="1838"/>
                  <a:pt x="322" y="1838"/>
                  <a:pt x="322" y="1838"/>
                </a:cubicBezTo>
                <a:cubicBezTo>
                  <a:pt x="321" y="1836"/>
                  <a:pt x="320" y="1835"/>
                  <a:pt x="319" y="1834"/>
                </a:cubicBezTo>
                <a:cubicBezTo>
                  <a:pt x="317" y="1832"/>
                  <a:pt x="316" y="1829"/>
                  <a:pt x="314" y="1827"/>
                </a:cubicBezTo>
                <a:cubicBezTo>
                  <a:pt x="316" y="1826"/>
                  <a:pt x="316" y="1825"/>
                  <a:pt x="317" y="1824"/>
                </a:cubicBezTo>
                <a:cubicBezTo>
                  <a:pt x="321" y="1824"/>
                  <a:pt x="325" y="1824"/>
                  <a:pt x="330" y="1823"/>
                </a:cubicBezTo>
                <a:cubicBezTo>
                  <a:pt x="332" y="1823"/>
                  <a:pt x="336" y="1823"/>
                  <a:pt x="338" y="1822"/>
                </a:cubicBezTo>
                <a:cubicBezTo>
                  <a:pt x="339" y="1825"/>
                  <a:pt x="340" y="1827"/>
                  <a:pt x="342" y="1827"/>
                </a:cubicBezTo>
                <a:cubicBezTo>
                  <a:pt x="342" y="1829"/>
                  <a:pt x="343" y="1831"/>
                  <a:pt x="343" y="1832"/>
                </a:cubicBezTo>
                <a:cubicBezTo>
                  <a:pt x="343" y="1836"/>
                  <a:pt x="342" y="1840"/>
                  <a:pt x="343" y="1843"/>
                </a:cubicBezTo>
                <a:cubicBezTo>
                  <a:pt x="342" y="1843"/>
                  <a:pt x="341" y="1844"/>
                  <a:pt x="340" y="1845"/>
                </a:cubicBezTo>
                <a:cubicBezTo>
                  <a:pt x="338" y="1844"/>
                  <a:pt x="336" y="1844"/>
                  <a:pt x="334" y="1844"/>
                </a:cubicBezTo>
                <a:cubicBezTo>
                  <a:pt x="332" y="1844"/>
                  <a:pt x="330" y="1843"/>
                  <a:pt x="329" y="1843"/>
                </a:cubicBezTo>
                <a:cubicBezTo>
                  <a:pt x="329" y="1840"/>
                  <a:pt x="326" y="1838"/>
                  <a:pt x="323" y="1838"/>
                </a:cubicBezTo>
                <a:close/>
                <a:moveTo>
                  <a:pt x="325" y="1843"/>
                </a:moveTo>
                <a:cubicBezTo>
                  <a:pt x="325" y="1844"/>
                  <a:pt x="324" y="1846"/>
                  <a:pt x="323" y="1846"/>
                </a:cubicBezTo>
                <a:cubicBezTo>
                  <a:pt x="321" y="1846"/>
                  <a:pt x="320" y="1844"/>
                  <a:pt x="320" y="1843"/>
                </a:cubicBezTo>
                <a:cubicBezTo>
                  <a:pt x="320" y="1842"/>
                  <a:pt x="321" y="1841"/>
                  <a:pt x="323" y="1841"/>
                </a:cubicBezTo>
                <a:cubicBezTo>
                  <a:pt x="324" y="1841"/>
                  <a:pt x="325" y="1842"/>
                  <a:pt x="325" y="1843"/>
                </a:cubicBezTo>
                <a:close/>
                <a:moveTo>
                  <a:pt x="341" y="1822"/>
                </a:moveTo>
                <a:cubicBezTo>
                  <a:pt x="341" y="1821"/>
                  <a:pt x="343" y="1820"/>
                  <a:pt x="344" y="1820"/>
                </a:cubicBezTo>
                <a:cubicBezTo>
                  <a:pt x="345" y="1820"/>
                  <a:pt x="346" y="1821"/>
                  <a:pt x="346" y="1822"/>
                </a:cubicBezTo>
                <a:cubicBezTo>
                  <a:pt x="346" y="1823"/>
                  <a:pt x="345" y="1824"/>
                  <a:pt x="344" y="1824"/>
                </a:cubicBezTo>
                <a:cubicBezTo>
                  <a:pt x="343" y="1824"/>
                  <a:pt x="341" y="1823"/>
                  <a:pt x="341" y="1822"/>
                </a:cubicBezTo>
                <a:close/>
                <a:moveTo>
                  <a:pt x="344" y="1847"/>
                </a:moveTo>
                <a:cubicBezTo>
                  <a:pt x="345" y="1847"/>
                  <a:pt x="346" y="1848"/>
                  <a:pt x="346" y="1849"/>
                </a:cubicBezTo>
                <a:cubicBezTo>
                  <a:pt x="346" y="1850"/>
                  <a:pt x="345" y="1851"/>
                  <a:pt x="344" y="1851"/>
                </a:cubicBezTo>
                <a:cubicBezTo>
                  <a:pt x="343" y="1851"/>
                  <a:pt x="341" y="1850"/>
                  <a:pt x="341" y="1849"/>
                </a:cubicBezTo>
                <a:cubicBezTo>
                  <a:pt x="341" y="1848"/>
                  <a:pt x="343" y="1847"/>
                  <a:pt x="344" y="1847"/>
                </a:cubicBezTo>
                <a:close/>
                <a:moveTo>
                  <a:pt x="346" y="1843"/>
                </a:moveTo>
                <a:cubicBezTo>
                  <a:pt x="347" y="1840"/>
                  <a:pt x="346" y="1829"/>
                  <a:pt x="345" y="1828"/>
                </a:cubicBezTo>
                <a:cubicBezTo>
                  <a:pt x="348" y="1827"/>
                  <a:pt x="350" y="1825"/>
                  <a:pt x="350" y="1823"/>
                </a:cubicBezTo>
                <a:cubicBezTo>
                  <a:pt x="354" y="1823"/>
                  <a:pt x="358" y="1824"/>
                  <a:pt x="362" y="1824"/>
                </a:cubicBezTo>
                <a:cubicBezTo>
                  <a:pt x="361" y="1827"/>
                  <a:pt x="365" y="1831"/>
                  <a:pt x="367" y="1830"/>
                </a:cubicBezTo>
                <a:cubicBezTo>
                  <a:pt x="367" y="1831"/>
                  <a:pt x="368" y="1841"/>
                  <a:pt x="370" y="1845"/>
                </a:cubicBezTo>
                <a:cubicBezTo>
                  <a:pt x="368" y="1845"/>
                  <a:pt x="367" y="1846"/>
                  <a:pt x="366" y="1846"/>
                </a:cubicBezTo>
                <a:cubicBezTo>
                  <a:pt x="364" y="1846"/>
                  <a:pt x="352" y="1846"/>
                  <a:pt x="349" y="1846"/>
                </a:cubicBezTo>
                <a:cubicBezTo>
                  <a:pt x="349" y="1845"/>
                  <a:pt x="347" y="1844"/>
                  <a:pt x="346" y="1843"/>
                </a:cubicBezTo>
                <a:close/>
                <a:moveTo>
                  <a:pt x="360" y="1801"/>
                </a:moveTo>
                <a:cubicBezTo>
                  <a:pt x="360" y="1801"/>
                  <a:pt x="366" y="1802"/>
                  <a:pt x="368" y="1803"/>
                </a:cubicBezTo>
                <a:cubicBezTo>
                  <a:pt x="369" y="1804"/>
                  <a:pt x="369" y="1805"/>
                  <a:pt x="371" y="1806"/>
                </a:cubicBezTo>
                <a:cubicBezTo>
                  <a:pt x="370" y="1808"/>
                  <a:pt x="368" y="1816"/>
                  <a:pt x="368" y="1819"/>
                </a:cubicBezTo>
                <a:cubicBezTo>
                  <a:pt x="368" y="1819"/>
                  <a:pt x="368" y="1819"/>
                  <a:pt x="368" y="1819"/>
                </a:cubicBezTo>
                <a:cubicBezTo>
                  <a:pt x="366" y="1819"/>
                  <a:pt x="364" y="1820"/>
                  <a:pt x="363" y="1821"/>
                </a:cubicBezTo>
                <a:cubicBezTo>
                  <a:pt x="359" y="1820"/>
                  <a:pt x="354" y="1820"/>
                  <a:pt x="350" y="1820"/>
                </a:cubicBezTo>
                <a:cubicBezTo>
                  <a:pt x="349" y="1819"/>
                  <a:pt x="348" y="1818"/>
                  <a:pt x="347" y="1817"/>
                </a:cubicBezTo>
                <a:cubicBezTo>
                  <a:pt x="348" y="1814"/>
                  <a:pt x="351" y="1807"/>
                  <a:pt x="351" y="1805"/>
                </a:cubicBezTo>
                <a:cubicBezTo>
                  <a:pt x="356" y="1808"/>
                  <a:pt x="360" y="1803"/>
                  <a:pt x="360" y="1801"/>
                </a:cubicBezTo>
                <a:close/>
                <a:moveTo>
                  <a:pt x="352" y="1800"/>
                </a:moveTo>
                <a:cubicBezTo>
                  <a:pt x="352" y="1799"/>
                  <a:pt x="353" y="1798"/>
                  <a:pt x="354" y="1798"/>
                </a:cubicBezTo>
                <a:cubicBezTo>
                  <a:pt x="355" y="1798"/>
                  <a:pt x="356" y="1799"/>
                  <a:pt x="356" y="1800"/>
                </a:cubicBezTo>
                <a:cubicBezTo>
                  <a:pt x="356" y="1801"/>
                  <a:pt x="355" y="1802"/>
                  <a:pt x="354" y="1802"/>
                </a:cubicBezTo>
                <a:cubicBezTo>
                  <a:pt x="353" y="1802"/>
                  <a:pt x="352" y="1801"/>
                  <a:pt x="352" y="1800"/>
                </a:cubicBezTo>
                <a:close/>
                <a:moveTo>
                  <a:pt x="370" y="1824"/>
                </a:moveTo>
                <a:cubicBezTo>
                  <a:pt x="370" y="1826"/>
                  <a:pt x="369" y="1827"/>
                  <a:pt x="368" y="1827"/>
                </a:cubicBezTo>
                <a:cubicBezTo>
                  <a:pt x="367" y="1827"/>
                  <a:pt x="366" y="1826"/>
                  <a:pt x="366" y="1824"/>
                </a:cubicBezTo>
                <a:cubicBezTo>
                  <a:pt x="366" y="1823"/>
                  <a:pt x="367" y="1822"/>
                  <a:pt x="368" y="1822"/>
                </a:cubicBezTo>
                <a:cubicBezTo>
                  <a:pt x="369" y="1822"/>
                  <a:pt x="370" y="1823"/>
                  <a:pt x="370" y="1824"/>
                </a:cubicBezTo>
                <a:close/>
                <a:moveTo>
                  <a:pt x="370" y="1848"/>
                </a:moveTo>
                <a:cubicBezTo>
                  <a:pt x="372" y="1848"/>
                  <a:pt x="373" y="1849"/>
                  <a:pt x="373" y="1851"/>
                </a:cubicBezTo>
                <a:cubicBezTo>
                  <a:pt x="373" y="1852"/>
                  <a:pt x="372" y="1853"/>
                  <a:pt x="370" y="1853"/>
                </a:cubicBezTo>
                <a:cubicBezTo>
                  <a:pt x="369" y="1853"/>
                  <a:pt x="368" y="1852"/>
                  <a:pt x="368" y="1851"/>
                </a:cubicBezTo>
                <a:cubicBezTo>
                  <a:pt x="368" y="1849"/>
                  <a:pt x="369" y="1848"/>
                  <a:pt x="370" y="1848"/>
                </a:cubicBezTo>
                <a:close/>
                <a:moveTo>
                  <a:pt x="372" y="1845"/>
                </a:moveTo>
                <a:cubicBezTo>
                  <a:pt x="373" y="1842"/>
                  <a:pt x="370" y="1832"/>
                  <a:pt x="369" y="1830"/>
                </a:cubicBezTo>
                <a:cubicBezTo>
                  <a:pt x="371" y="1829"/>
                  <a:pt x="372" y="1828"/>
                  <a:pt x="373" y="1827"/>
                </a:cubicBezTo>
                <a:cubicBezTo>
                  <a:pt x="375" y="1828"/>
                  <a:pt x="385" y="1830"/>
                  <a:pt x="387" y="1831"/>
                </a:cubicBezTo>
                <a:cubicBezTo>
                  <a:pt x="387" y="1833"/>
                  <a:pt x="389" y="1835"/>
                  <a:pt x="392" y="1836"/>
                </a:cubicBezTo>
                <a:cubicBezTo>
                  <a:pt x="392" y="1838"/>
                  <a:pt x="392" y="1845"/>
                  <a:pt x="391" y="1847"/>
                </a:cubicBezTo>
                <a:cubicBezTo>
                  <a:pt x="390" y="1847"/>
                  <a:pt x="389" y="1848"/>
                  <a:pt x="389" y="1848"/>
                </a:cubicBezTo>
                <a:cubicBezTo>
                  <a:pt x="384" y="1848"/>
                  <a:pt x="380" y="1848"/>
                  <a:pt x="376" y="1848"/>
                </a:cubicBezTo>
                <a:cubicBezTo>
                  <a:pt x="375" y="1847"/>
                  <a:pt x="374" y="1845"/>
                  <a:pt x="372" y="1845"/>
                </a:cubicBezTo>
                <a:close/>
                <a:moveTo>
                  <a:pt x="390" y="1830"/>
                </a:moveTo>
                <a:cubicBezTo>
                  <a:pt x="390" y="1829"/>
                  <a:pt x="391" y="1828"/>
                  <a:pt x="392" y="1828"/>
                </a:cubicBezTo>
                <a:cubicBezTo>
                  <a:pt x="394" y="1828"/>
                  <a:pt x="395" y="1829"/>
                  <a:pt x="395" y="1830"/>
                </a:cubicBezTo>
                <a:cubicBezTo>
                  <a:pt x="395" y="1831"/>
                  <a:pt x="394" y="1832"/>
                  <a:pt x="392" y="1832"/>
                </a:cubicBezTo>
                <a:cubicBezTo>
                  <a:pt x="391" y="1832"/>
                  <a:pt x="390" y="1831"/>
                  <a:pt x="390" y="1830"/>
                </a:cubicBezTo>
                <a:close/>
                <a:moveTo>
                  <a:pt x="372" y="1802"/>
                </a:moveTo>
                <a:cubicBezTo>
                  <a:pt x="372" y="1800"/>
                  <a:pt x="373" y="1799"/>
                  <a:pt x="374" y="1799"/>
                </a:cubicBezTo>
                <a:cubicBezTo>
                  <a:pt x="375" y="1799"/>
                  <a:pt x="376" y="1800"/>
                  <a:pt x="376" y="1802"/>
                </a:cubicBezTo>
                <a:cubicBezTo>
                  <a:pt x="376" y="1803"/>
                  <a:pt x="375" y="1804"/>
                  <a:pt x="374" y="1804"/>
                </a:cubicBezTo>
                <a:cubicBezTo>
                  <a:pt x="373" y="1804"/>
                  <a:pt x="372" y="1803"/>
                  <a:pt x="372" y="1802"/>
                </a:cubicBezTo>
                <a:close/>
                <a:moveTo>
                  <a:pt x="400" y="1805"/>
                </a:moveTo>
                <a:cubicBezTo>
                  <a:pt x="397" y="1804"/>
                  <a:pt x="380" y="1802"/>
                  <a:pt x="380" y="1802"/>
                </a:cubicBezTo>
                <a:cubicBezTo>
                  <a:pt x="380" y="1799"/>
                  <a:pt x="379" y="1798"/>
                  <a:pt x="377" y="1797"/>
                </a:cubicBezTo>
                <a:cubicBezTo>
                  <a:pt x="378" y="1796"/>
                  <a:pt x="379" y="1792"/>
                  <a:pt x="380" y="1788"/>
                </a:cubicBezTo>
                <a:cubicBezTo>
                  <a:pt x="388" y="1791"/>
                  <a:pt x="394" y="1796"/>
                  <a:pt x="400" y="1801"/>
                </a:cubicBezTo>
                <a:cubicBezTo>
                  <a:pt x="400" y="1802"/>
                  <a:pt x="399" y="1803"/>
                  <a:pt x="400" y="1805"/>
                </a:cubicBezTo>
                <a:close/>
                <a:moveTo>
                  <a:pt x="357" y="1778"/>
                </a:moveTo>
                <a:cubicBezTo>
                  <a:pt x="366" y="1778"/>
                  <a:pt x="376" y="1776"/>
                  <a:pt x="384" y="1773"/>
                </a:cubicBezTo>
                <a:cubicBezTo>
                  <a:pt x="383" y="1773"/>
                  <a:pt x="383" y="1774"/>
                  <a:pt x="383" y="1774"/>
                </a:cubicBezTo>
                <a:cubicBezTo>
                  <a:pt x="383" y="1774"/>
                  <a:pt x="383" y="1774"/>
                  <a:pt x="383" y="1774"/>
                </a:cubicBezTo>
                <a:cubicBezTo>
                  <a:pt x="382" y="1775"/>
                  <a:pt x="382" y="1776"/>
                  <a:pt x="381" y="1777"/>
                </a:cubicBezTo>
                <a:cubicBezTo>
                  <a:pt x="380" y="1780"/>
                  <a:pt x="379" y="1782"/>
                  <a:pt x="378" y="1784"/>
                </a:cubicBezTo>
                <a:cubicBezTo>
                  <a:pt x="376" y="1789"/>
                  <a:pt x="374" y="1794"/>
                  <a:pt x="373" y="1796"/>
                </a:cubicBezTo>
                <a:cubicBezTo>
                  <a:pt x="372" y="1796"/>
                  <a:pt x="370" y="1797"/>
                  <a:pt x="369" y="1799"/>
                </a:cubicBezTo>
                <a:cubicBezTo>
                  <a:pt x="368" y="1798"/>
                  <a:pt x="361" y="1798"/>
                  <a:pt x="359" y="1798"/>
                </a:cubicBezTo>
                <a:cubicBezTo>
                  <a:pt x="358" y="1796"/>
                  <a:pt x="356" y="1795"/>
                  <a:pt x="354" y="1795"/>
                </a:cubicBezTo>
                <a:cubicBezTo>
                  <a:pt x="354" y="1792"/>
                  <a:pt x="353" y="1784"/>
                  <a:pt x="352" y="1782"/>
                </a:cubicBezTo>
                <a:cubicBezTo>
                  <a:pt x="354" y="1782"/>
                  <a:pt x="356" y="1780"/>
                  <a:pt x="357" y="1778"/>
                </a:cubicBezTo>
                <a:close/>
                <a:moveTo>
                  <a:pt x="351" y="1778"/>
                </a:moveTo>
                <a:cubicBezTo>
                  <a:pt x="350" y="1778"/>
                  <a:pt x="349" y="1777"/>
                  <a:pt x="349" y="1776"/>
                </a:cubicBezTo>
                <a:cubicBezTo>
                  <a:pt x="349" y="1774"/>
                  <a:pt x="350" y="1773"/>
                  <a:pt x="351" y="1773"/>
                </a:cubicBezTo>
                <a:cubicBezTo>
                  <a:pt x="353" y="1773"/>
                  <a:pt x="354" y="1774"/>
                  <a:pt x="354" y="1776"/>
                </a:cubicBezTo>
                <a:cubicBezTo>
                  <a:pt x="354" y="1777"/>
                  <a:pt x="353" y="1778"/>
                  <a:pt x="351" y="1778"/>
                </a:cubicBezTo>
                <a:close/>
                <a:moveTo>
                  <a:pt x="351" y="1770"/>
                </a:moveTo>
                <a:cubicBezTo>
                  <a:pt x="351" y="1770"/>
                  <a:pt x="351" y="1770"/>
                  <a:pt x="351" y="1770"/>
                </a:cubicBezTo>
                <a:cubicBezTo>
                  <a:pt x="349" y="1770"/>
                  <a:pt x="347" y="1772"/>
                  <a:pt x="346" y="1773"/>
                </a:cubicBezTo>
                <a:cubicBezTo>
                  <a:pt x="344" y="1773"/>
                  <a:pt x="335" y="1773"/>
                  <a:pt x="333" y="1773"/>
                </a:cubicBezTo>
                <a:cubicBezTo>
                  <a:pt x="333" y="1772"/>
                  <a:pt x="332" y="1771"/>
                  <a:pt x="331" y="1770"/>
                </a:cubicBezTo>
                <a:cubicBezTo>
                  <a:pt x="334" y="1769"/>
                  <a:pt x="338" y="1768"/>
                  <a:pt x="341" y="1767"/>
                </a:cubicBezTo>
                <a:cubicBezTo>
                  <a:pt x="345" y="1766"/>
                  <a:pt x="349" y="1766"/>
                  <a:pt x="352" y="1766"/>
                </a:cubicBezTo>
                <a:cubicBezTo>
                  <a:pt x="352" y="1768"/>
                  <a:pt x="352" y="1770"/>
                  <a:pt x="351" y="1770"/>
                </a:cubicBezTo>
                <a:close/>
                <a:moveTo>
                  <a:pt x="322" y="1802"/>
                </a:moveTo>
                <a:cubicBezTo>
                  <a:pt x="330" y="1802"/>
                  <a:pt x="340" y="1802"/>
                  <a:pt x="348" y="1800"/>
                </a:cubicBezTo>
                <a:cubicBezTo>
                  <a:pt x="348" y="1802"/>
                  <a:pt x="349" y="1803"/>
                  <a:pt x="349" y="1804"/>
                </a:cubicBezTo>
                <a:cubicBezTo>
                  <a:pt x="348" y="1805"/>
                  <a:pt x="348" y="1807"/>
                  <a:pt x="347" y="1809"/>
                </a:cubicBezTo>
                <a:cubicBezTo>
                  <a:pt x="346" y="1811"/>
                  <a:pt x="344" y="1814"/>
                  <a:pt x="343" y="1816"/>
                </a:cubicBezTo>
                <a:cubicBezTo>
                  <a:pt x="342" y="1816"/>
                  <a:pt x="340" y="1818"/>
                  <a:pt x="339" y="1820"/>
                </a:cubicBezTo>
                <a:cubicBezTo>
                  <a:pt x="335" y="1820"/>
                  <a:pt x="320" y="1821"/>
                  <a:pt x="317" y="1821"/>
                </a:cubicBezTo>
                <a:cubicBezTo>
                  <a:pt x="316" y="1820"/>
                  <a:pt x="316" y="1819"/>
                  <a:pt x="315" y="1818"/>
                </a:cubicBezTo>
                <a:cubicBezTo>
                  <a:pt x="316" y="1814"/>
                  <a:pt x="317" y="1810"/>
                  <a:pt x="318" y="1807"/>
                </a:cubicBezTo>
                <a:cubicBezTo>
                  <a:pt x="320" y="1806"/>
                  <a:pt x="322" y="1804"/>
                  <a:pt x="322" y="1802"/>
                </a:cubicBezTo>
                <a:close/>
                <a:moveTo>
                  <a:pt x="316" y="1803"/>
                </a:moveTo>
                <a:cubicBezTo>
                  <a:pt x="315" y="1803"/>
                  <a:pt x="314" y="1802"/>
                  <a:pt x="314" y="1801"/>
                </a:cubicBezTo>
                <a:cubicBezTo>
                  <a:pt x="314" y="1800"/>
                  <a:pt x="315" y="1799"/>
                  <a:pt x="316" y="1799"/>
                </a:cubicBezTo>
                <a:cubicBezTo>
                  <a:pt x="317" y="1799"/>
                  <a:pt x="318" y="1800"/>
                  <a:pt x="318" y="1801"/>
                </a:cubicBezTo>
                <a:cubicBezTo>
                  <a:pt x="318" y="1802"/>
                  <a:pt x="317" y="1803"/>
                  <a:pt x="316" y="1803"/>
                </a:cubicBezTo>
                <a:close/>
                <a:moveTo>
                  <a:pt x="315" y="1807"/>
                </a:moveTo>
                <a:cubicBezTo>
                  <a:pt x="315" y="1808"/>
                  <a:pt x="312" y="1814"/>
                  <a:pt x="312" y="1817"/>
                </a:cubicBezTo>
                <a:cubicBezTo>
                  <a:pt x="308" y="1817"/>
                  <a:pt x="306" y="1818"/>
                  <a:pt x="306" y="1821"/>
                </a:cubicBezTo>
                <a:cubicBezTo>
                  <a:pt x="304" y="1821"/>
                  <a:pt x="295" y="1821"/>
                  <a:pt x="292" y="1821"/>
                </a:cubicBezTo>
                <a:cubicBezTo>
                  <a:pt x="292" y="1821"/>
                  <a:pt x="292" y="1821"/>
                  <a:pt x="292" y="1821"/>
                </a:cubicBezTo>
                <a:cubicBezTo>
                  <a:pt x="292" y="1819"/>
                  <a:pt x="291" y="1817"/>
                  <a:pt x="289" y="1816"/>
                </a:cubicBezTo>
                <a:cubicBezTo>
                  <a:pt x="291" y="1811"/>
                  <a:pt x="293" y="1807"/>
                  <a:pt x="295" y="1802"/>
                </a:cubicBezTo>
                <a:cubicBezTo>
                  <a:pt x="297" y="1803"/>
                  <a:pt x="299" y="1801"/>
                  <a:pt x="300" y="1800"/>
                </a:cubicBezTo>
                <a:cubicBezTo>
                  <a:pt x="302" y="1800"/>
                  <a:pt x="309" y="1801"/>
                  <a:pt x="311" y="1802"/>
                </a:cubicBezTo>
                <a:cubicBezTo>
                  <a:pt x="311" y="1804"/>
                  <a:pt x="313" y="1806"/>
                  <a:pt x="315" y="1807"/>
                </a:cubicBezTo>
                <a:close/>
                <a:moveTo>
                  <a:pt x="314" y="1822"/>
                </a:moveTo>
                <a:cubicBezTo>
                  <a:pt x="314" y="1823"/>
                  <a:pt x="313" y="1824"/>
                  <a:pt x="311" y="1824"/>
                </a:cubicBezTo>
                <a:cubicBezTo>
                  <a:pt x="310" y="1824"/>
                  <a:pt x="309" y="1823"/>
                  <a:pt x="309" y="1822"/>
                </a:cubicBezTo>
                <a:cubicBezTo>
                  <a:pt x="309" y="1821"/>
                  <a:pt x="310" y="1820"/>
                  <a:pt x="311" y="1820"/>
                </a:cubicBezTo>
                <a:cubicBezTo>
                  <a:pt x="313" y="1820"/>
                  <a:pt x="314" y="1821"/>
                  <a:pt x="314" y="1822"/>
                </a:cubicBezTo>
                <a:close/>
                <a:moveTo>
                  <a:pt x="291" y="1824"/>
                </a:moveTo>
                <a:cubicBezTo>
                  <a:pt x="294" y="1824"/>
                  <a:pt x="303" y="1825"/>
                  <a:pt x="306" y="1824"/>
                </a:cubicBezTo>
                <a:cubicBezTo>
                  <a:pt x="303" y="1827"/>
                  <a:pt x="294" y="1840"/>
                  <a:pt x="292" y="1844"/>
                </a:cubicBezTo>
                <a:cubicBezTo>
                  <a:pt x="291" y="1844"/>
                  <a:pt x="291" y="1844"/>
                  <a:pt x="290" y="1843"/>
                </a:cubicBezTo>
                <a:cubicBezTo>
                  <a:pt x="290" y="1840"/>
                  <a:pt x="288" y="1829"/>
                  <a:pt x="288" y="1826"/>
                </a:cubicBezTo>
                <a:cubicBezTo>
                  <a:pt x="289" y="1826"/>
                  <a:pt x="290" y="1825"/>
                  <a:pt x="291" y="1824"/>
                </a:cubicBezTo>
                <a:close/>
                <a:moveTo>
                  <a:pt x="292" y="1849"/>
                </a:moveTo>
                <a:cubicBezTo>
                  <a:pt x="292" y="1850"/>
                  <a:pt x="291" y="1851"/>
                  <a:pt x="289" y="1851"/>
                </a:cubicBezTo>
                <a:cubicBezTo>
                  <a:pt x="288" y="1851"/>
                  <a:pt x="287" y="1850"/>
                  <a:pt x="287" y="1849"/>
                </a:cubicBezTo>
                <a:cubicBezTo>
                  <a:pt x="287" y="1848"/>
                  <a:pt x="288" y="1847"/>
                  <a:pt x="289" y="1847"/>
                </a:cubicBezTo>
                <a:cubicBezTo>
                  <a:pt x="291" y="1847"/>
                  <a:pt x="292" y="1848"/>
                  <a:pt x="292" y="1849"/>
                </a:cubicBezTo>
                <a:close/>
                <a:moveTo>
                  <a:pt x="287" y="1823"/>
                </a:moveTo>
                <a:cubicBezTo>
                  <a:pt x="285" y="1823"/>
                  <a:pt x="284" y="1822"/>
                  <a:pt x="284" y="1821"/>
                </a:cubicBezTo>
                <a:cubicBezTo>
                  <a:pt x="284" y="1819"/>
                  <a:pt x="285" y="1818"/>
                  <a:pt x="287" y="1818"/>
                </a:cubicBezTo>
                <a:cubicBezTo>
                  <a:pt x="288" y="1818"/>
                  <a:pt x="289" y="1819"/>
                  <a:pt x="289" y="1821"/>
                </a:cubicBezTo>
                <a:cubicBezTo>
                  <a:pt x="289" y="1822"/>
                  <a:pt x="288" y="1823"/>
                  <a:pt x="287" y="1823"/>
                </a:cubicBezTo>
                <a:close/>
                <a:moveTo>
                  <a:pt x="288" y="1855"/>
                </a:moveTo>
                <a:cubicBezTo>
                  <a:pt x="290" y="1855"/>
                  <a:pt x="292" y="1854"/>
                  <a:pt x="293" y="1853"/>
                </a:cubicBezTo>
                <a:cubicBezTo>
                  <a:pt x="295" y="1856"/>
                  <a:pt x="305" y="1861"/>
                  <a:pt x="308" y="1862"/>
                </a:cubicBezTo>
                <a:cubicBezTo>
                  <a:pt x="307" y="1863"/>
                  <a:pt x="306" y="1864"/>
                  <a:pt x="307" y="1866"/>
                </a:cubicBezTo>
                <a:cubicBezTo>
                  <a:pt x="304" y="1867"/>
                  <a:pt x="292" y="1870"/>
                  <a:pt x="288" y="1871"/>
                </a:cubicBezTo>
                <a:cubicBezTo>
                  <a:pt x="288" y="1870"/>
                  <a:pt x="287" y="1869"/>
                  <a:pt x="286" y="1868"/>
                </a:cubicBezTo>
                <a:cubicBezTo>
                  <a:pt x="287" y="1866"/>
                  <a:pt x="288" y="1857"/>
                  <a:pt x="288" y="1855"/>
                </a:cubicBezTo>
                <a:close/>
                <a:moveTo>
                  <a:pt x="288" y="1875"/>
                </a:moveTo>
                <a:cubicBezTo>
                  <a:pt x="292" y="1874"/>
                  <a:pt x="306" y="1871"/>
                  <a:pt x="309" y="1870"/>
                </a:cubicBezTo>
                <a:cubicBezTo>
                  <a:pt x="309" y="1870"/>
                  <a:pt x="310" y="1870"/>
                  <a:pt x="310" y="1870"/>
                </a:cubicBezTo>
                <a:cubicBezTo>
                  <a:pt x="310" y="1872"/>
                  <a:pt x="308" y="1879"/>
                  <a:pt x="308" y="1881"/>
                </a:cubicBezTo>
                <a:cubicBezTo>
                  <a:pt x="306" y="1881"/>
                  <a:pt x="293" y="1882"/>
                  <a:pt x="289" y="1882"/>
                </a:cubicBezTo>
                <a:cubicBezTo>
                  <a:pt x="288" y="1880"/>
                  <a:pt x="287" y="1879"/>
                  <a:pt x="286" y="1878"/>
                </a:cubicBezTo>
                <a:cubicBezTo>
                  <a:pt x="287" y="1877"/>
                  <a:pt x="288" y="1876"/>
                  <a:pt x="288" y="1875"/>
                </a:cubicBezTo>
                <a:close/>
                <a:moveTo>
                  <a:pt x="294" y="1852"/>
                </a:moveTo>
                <a:cubicBezTo>
                  <a:pt x="297" y="1849"/>
                  <a:pt x="294" y="1846"/>
                  <a:pt x="294" y="1846"/>
                </a:cubicBezTo>
                <a:cubicBezTo>
                  <a:pt x="294" y="1846"/>
                  <a:pt x="305" y="1830"/>
                  <a:pt x="308" y="1827"/>
                </a:cubicBezTo>
                <a:cubicBezTo>
                  <a:pt x="309" y="1827"/>
                  <a:pt x="310" y="1828"/>
                  <a:pt x="312" y="1828"/>
                </a:cubicBezTo>
                <a:cubicBezTo>
                  <a:pt x="312" y="1830"/>
                  <a:pt x="319" y="1839"/>
                  <a:pt x="319" y="1839"/>
                </a:cubicBezTo>
                <a:cubicBezTo>
                  <a:pt x="318" y="1840"/>
                  <a:pt x="317" y="1842"/>
                  <a:pt x="317" y="1843"/>
                </a:cubicBezTo>
                <a:cubicBezTo>
                  <a:pt x="317" y="1845"/>
                  <a:pt x="318" y="1847"/>
                  <a:pt x="319" y="1848"/>
                </a:cubicBezTo>
                <a:cubicBezTo>
                  <a:pt x="319" y="1850"/>
                  <a:pt x="316" y="1858"/>
                  <a:pt x="315" y="1860"/>
                </a:cubicBezTo>
                <a:cubicBezTo>
                  <a:pt x="315" y="1860"/>
                  <a:pt x="312" y="1859"/>
                  <a:pt x="310" y="1860"/>
                </a:cubicBezTo>
                <a:cubicBezTo>
                  <a:pt x="304" y="1859"/>
                  <a:pt x="297" y="1853"/>
                  <a:pt x="294" y="1852"/>
                </a:cubicBezTo>
                <a:close/>
                <a:moveTo>
                  <a:pt x="313" y="1863"/>
                </a:moveTo>
                <a:cubicBezTo>
                  <a:pt x="314" y="1863"/>
                  <a:pt x="315" y="1864"/>
                  <a:pt x="315" y="1865"/>
                </a:cubicBezTo>
                <a:cubicBezTo>
                  <a:pt x="315" y="1866"/>
                  <a:pt x="314" y="1867"/>
                  <a:pt x="313" y="1867"/>
                </a:cubicBezTo>
                <a:cubicBezTo>
                  <a:pt x="311" y="1867"/>
                  <a:pt x="310" y="1866"/>
                  <a:pt x="310" y="1865"/>
                </a:cubicBezTo>
                <a:cubicBezTo>
                  <a:pt x="310" y="1864"/>
                  <a:pt x="311" y="1863"/>
                  <a:pt x="313" y="1863"/>
                </a:cubicBezTo>
                <a:close/>
                <a:moveTo>
                  <a:pt x="313" y="1871"/>
                </a:moveTo>
                <a:cubicBezTo>
                  <a:pt x="314" y="1871"/>
                  <a:pt x="315" y="1870"/>
                  <a:pt x="316" y="1870"/>
                </a:cubicBezTo>
                <a:cubicBezTo>
                  <a:pt x="319" y="1870"/>
                  <a:pt x="329" y="1869"/>
                  <a:pt x="331" y="1869"/>
                </a:cubicBezTo>
                <a:cubicBezTo>
                  <a:pt x="331" y="1871"/>
                  <a:pt x="332" y="1873"/>
                  <a:pt x="333" y="1873"/>
                </a:cubicBezTo>
                <a:cubicBezTo>
                  <a:pt x="333" y="1875"/>
                  <a:pt x="332" y="1877"/>
                  <a:pt x="332" y="1879"/>
                </a:cubicBezTo>
                <a:cubicBezTo>
                  <a:pt x="325" y="1880"/>
                  <a:pt x="318" y="1881"/>
                  <a:pt x="311" y="1881"/>
                </a:cubicBezTo>
                <a:cubicBezTo>
                  <a:pt x="312" y="1878"/>
                  <a:pt x="313" y="1874"/>
                  <a:pt x="313" y="1871"/>
                </a:cubicBezTo>
                <a:close/>
                <a:moveTo>
                  <a:pt x="332" y="1866"/>
                </a:moveTo>
                <a:cubicBezTo>
                  <a:pt x="329" y="1865"/>
                  <a:pt x="320" y="1866"/>
                  <a:pt x="318" y="1866"/>
                </a:cubicBezTo>
                <a:cubicBezTo>
                  <a:pt x="318" y="1866"/>
                  <a:pt x="319" y="1864"/>
                  <a:pt x="318" y="1863"/>
                </a:cubicBezTo>
                <a:cubicBezTo>
                  <a:pt x="318" y="1860"/>
                  <a:pt x="321" y="1852"/>
                  <a:pt x="322" y="1849"/>
                </a:cubicBezTo>
                <a:cubicBezTo>
                  <a:pt x="324" y="1849"/>
                  <a:pt x="327" y="1848"/>
                  <a:pt x="328" y="1846"/>
                </a:cubicBezTo>
                <a:cubicBezTo>
                  <a:pt x="330" y="1847"/>
                  <a:pt x="337" y="1848"/>
                  <a:pt x="338" y="1848"/>
                </a:cubicBezTo>
                <a:cubicBezTo>
                  <a:pt x="338" y="1852"/>
                  <a:pt x="340" y="1854"/>
                  <a:pt x="342" y="1854"/>
                </a:cubicBezTo>
                <a:cubicBezTo>
                  <a:pt x="342" y="1855"/>
                  <a:pt x="339" y="1862"/>
                  <a:pt x="339" y="1864"/>
                </a:cubicBezTo>
                <a:cubicBezTo>
                  <a:pt x="336" y="1862"/>
                  <a:pt x="333" y="1864"/>
                  <a:pt x="332" y="1866"/>
                </a:cubicBezTo>
                <a:close/>
                <a:moveTo>
                  <a:pt x="337" y="1867"/>
                </a:moveTo>
                <a:cubicBezTo>
                  <a:pt x="338" y="1867"/>
                  <a:pt x="339" y="1868"/>
                  <a:pt x="339" y="1869"/>
                </a:cubicBezTo>
                <a:cubicBezTo>
                  <a:pt x="339" y="1870"/>
                  <a:pt x="338" y="1871"/>
                  <a:pt x="337" y="1871"/>
                </a:cubicBezTo>
                <a:cubicBezTo>
                  <a:pt x="336" y="1871"/>
                  <a:pt x="335" y="1870"/>
                  <a:pt x="335" y="1869"/>
                </a:cubicBezTo>
                <a:cubicBezTo>
                  <a:pt x="335" y="1868"/>
                  <a:pt x="336" y="1867"/>
                  <a:pt x="337" y="1867"/>
                </a:cubicBezTo>
                <a:close/>
                <a:moveTo>
                  <a:pt x="336" y="1875"/>
                </a:moveTo>
                <a:cubicBezTo>
                  <a:pt x="339" y="1875"/>
                  <a:pt x="342" y="1873"/>
                  <a:pt x="342" y="1871"/>
                </a:cubicBezTo>
                <a:cubicBezTo>
                  <a:pt x="347" y="1871"/>
                  <a:pt x="351" y="1871"/>
                  <a:pt x="356" y="1872"/>
                </a:cubicBezTo>
                <a:cubicBezTo>
                  <a:pt x="356" y="1873"/>
                  <a:pt x="356" y="1874"/>
                  <a:pt x="356" y="1875"/>
                </a:cubicBezTo>
                <a:cubicBezTo>
                  <a:pt x="349" y="1876"/>
                  <a:pt x="342" y="1877"/>
                  <a:pt x="335" y="1878"/>
                </a:cubicBezTo>
                <a:cubicBezTo>
                  <a:pt x="335" y="1877"/>
                  <a:pt x="336" y="1876"/>
                  <a:pt x="336" y="1875"/>
                </a:cubicBezTo>
                <a:close/>
                <a:moveTo>
                  <a:pt x="370" y="1856"/>
                </a:moveTo>
                <a:cubicBezTo>
                  <a:pt x="373" y="1856"/>
                  <a:pt x="376" y="1854"/>
                  <a:pt x="376" y="1851"/>
                </a:cubicBezTo>
                <a:cubicBezTo>
                  <a:pt x="380" y="1851"/>
                  <a:pt x="383" y="1851"/>
                  <a:pt x="386" y="1851"/>
                </a:cubicBezTo>
                <a:cubicBezTo>
                  <a:pt x="385" y="1856"/>
                  <a:pt x="389" y="1859"/>
                  <a:pt x="391" y="1858"/>
                </a:cubicBezTo>
                <a:cubicBezTo>
                  <a:pt x="391" y="1859"/>
                  <a:pt x="389" y="1865"/>
                  <a:pt x="389" y="1867"/>
                </a:cubicBezTo>
                <a:cubicBezTo>
                  <a:pt x="382" y="1869"/>
                  <a:pt x="375" y="1871"/>
                  <a:pt x="368" y="1872"/>
                </a:cubicBezTo>
                <a:cubicBezTo>
                  <a:pt x="367" y="1871"/>
                  <a:pt x="366" y="1870"/>
                  <a:pt x="365" y="1869"/>
                </a:cubicBezTo>
                <a:cubicBezTo>
                  <a:pt x="366" y="1866"/>
                  <a:pt x="368" y="1859"/>
                  <a:pt x="370" y="1856"/>
                </a:cubicBezTo>
                <a:close/>
                <a:moveTo>
                  <a:pt x="390" y="1853"/>
                </a:moveTo>
                <a:cubicBezTo>
                  <a:pt x="390" y="1852"/>
                  <a:pt x="391" y="1851"/>
                  <a:pt x="392" y="1851"/>
                </a:cubicBezTo>
                <a:cubicBezTo>
                  <a:pt x="393" y="1851"/>
                  <a:pt x="394" y="1852"/>
                  <a:pt x="394" y="1853"/>
                </a:cubicBezTo>
                <a:cubicBezTo>
                  <a:pt x="394" y="1854"/>
                  <a:pt x="393" y="1855"/>
                  <a:pt x="392" y="1855"/>
                </a:cubicBezTo>
                <a:cubicBezTo>
                  <a:pt x="391" y="1855"/>
                  <a:pt x="390" y="1854"/>
                  <a:pt x="390" y="1853"/>
                </a:cubicBezTo>
                <a:close/>
                <a:moveTo>
                  <a:pt x="394" y="1858"/>
                </a:moveTo>
                <a:cubicBezTo>
                  <a:pt x="396" y="1857"/>
                  <a:pt x="397" y="1856"/>
                  <a:pt x="397" y="1854"/>
                </a:cubicBezTo>
                <a:cubicBezTo>
                  <a:pt x="400" y="1855"/>
                  <a:pt x="408" y="1857"/>
                  <a:pt x="410" y="1857"/>
                </a:cubicBezTo>
                <a:cubicBezTo>
                  <a:pt x="410" y="1858"/>
                  <a:pt x="411" y="1859"/>
                  <a:pt x="411" y="1860"/>
                </a:cubicBezTo>
                <a:cubicBezTo>
                  <a:pt x="405" y="1862"/>
                  <a:pt x="399" y="1864"/>
                  <a:pt x="393" y="1866"/>
                </a:cubicBezTo>
                <a:cubicBezTo>
                  <a:pt x="393" y="1864"/>
                  <a:pt x="394" y="1859"/>
                  <a:pt x="394" y="1858"/>
                </a:cubicBezTo>
                <a:close/>
                <a:moveTo>
                  <a:pt x="410" y="1853"/>
                </a:moveTo>
                <a:cubicBezTo>
                  <a:pt x="406" y="1852"/>
                  <a:pt x="402" y="1851"/>
                  <a:pt x="398" y="1852"/>
                </a:cubicBezTo>
                <a:cubicBezTo>
                  <a:pt x="397" y="1850"/>
                  <a:pt x="396" y="1849"/>
                  <a:pt x="395" y="1848"/>
                </a:cubicBezTo>
                <a:cubicBezTo>
                  <a:pt x="395" y="1847"/>
                  <a:pt x="395" y="1839"/>
                  <a:pt x="394" y="1835"/>
                </a:cubicBezTo>
                <a:cubicBezTo>
                  <a:pt x="396" y="1835"/>
                  <a:pt x="398" y="1833"/>
                  <a:pt x="398" y="1830"/>
                </a:cubicBezTo>
                <a:cubicBezTo>
                  <a:pt x="400" y="1831"/>
                  <a:pt x="409" y="1832"/>
                  <a:pt x="411" y="1832"/>
                </a:cubicBezTo>
                <a:cubicBezTo>
                  <a:pt x="411" y="1834"/>
                  <a:pt x="413" y="1836"/>
                  <a:pt x="416" y="1837"/>
                </a:cubicBezTo>
                <a:cubicBezTo>
                  <a:pt x="416" y="1838"/>
                  <a:pt x="414" y="1848"/>
                  <a:pt x="414" y="1850"/>
                </a:cubicBezTo>
                <a:cubicBezTo>
                  <a:pt x="413" y="1851"/>
                  <a:pt x="411" y="1852"/>
                  <a:pt x="410" y="1853"/>
                </a:cubicBezTo>
                <a:close/>
                <a:moveTo>
                  <a:pt x="415" y="1853"/>
                </a:moveTo>
                <a:cubicBezTo>
                  <a:pt x="417" y="1853"/>
                  <a:pt x="418" y="1855"/>
                  <a:pt x="418" y="1856"/>
                </a:cubicBezTo>
                <a:cubicBezTo>
                  <a:pt x="418" y="1857"/>
                  <a:pt x="417" y="1858"/>
                  <a:pt x="415" y="1858"/>
                </a:cubicBezTo>
                <a:cubicBezTo>
                  <a:pt x="414" y="1858"/>
                  <a:pt x="413" y="1857"/>
                  <a:pt x="413" y="1856"/>
                </a:cubicBezTo>
                <a:cubicBezTo>
                  <a:pt x="413" y="1855"/>
                  <a:pt x="414" y="1853"/>
                  <a:pt x="415" y="1853"/>
                </a:cubicBezTo>
                <a:close/>
                <a:moveTo>
                  <a:pt x="417" y="1834"/>
                </a:moveTo>
                <a:cubicBezTo>
                  <a:pt x="415" y="1834"/>
                  <a:pt x="414" y="1832"/>
                  <a:pt x="414" y="1831"/>
                </a:cubicBezTo>
                <a:cubicBezTo>
                  <a:pt x="414" y="1830"/>
                  <a:pt x="415" y="1829"/>
                  <a:pt x="417" y="1829"/>
                </a:cubicBezTo>
                <a:cubicBezTo>
                  <a:pt x="418" y="1829"/>
                  <a:pt x="419" y="1830"/>
                  <a:pt x="419" y="1831"/>
                </a:cubicBezTo>
                <a:cubicBezTo>
                  <a:pt x="419" y="1832"/>
                  <a:pt x="418" y="1834"/>
                  <a:pt x="417" y="1834"/>
                </a:cubicBezTo>
                <a:close/>
                <a:moveTo>
                  <a:pt x="443" y="1805"/>
                </a:moveTo>
                <a:cubicBezTo>
                  <a:pt x="442" y="1805"/>
                  <a:pt x="441" y="1805"/>
                  <a:pt x="440" y="1805"/>
                </a:cubicBezTo>
                <a:cubicBezTo>
                  <a:pt x="441" y="1804"/>
                  <a:pt x="441" y="1803"/>
                  <a:pt x="441" y="1802"/>
                </a:cubicBezTo>
                <a:cubicBezTo>
                  <a:pt x="441" y="1800"/>
                  <a:pt x="440" y="1797"/>
                  <a:pt x="438" y="1798"/>
                </a:cubicBezTo>
                <a:cubicBezTo>
                  <a:pt x="436" y="1798"/>
                  <a:pt x="436" y="1800"/>
                  <a:pt x="435" y="1801"/>
                </a:cubicBezTo>
                <a:cubicBezTo>
                  <a:pt x="435" y="1802"/>
                  <a:pt x="435" y="1803"/>
                  <a:pt x="435" y="1804"/>
                </a:cubicBezTo>
                <a:cubicBezTo>
                  <a:pt x="434" y="1804"/>
                  <a:pt x="433" y="1804"/>
                  <a:pt x="432" y="1803"/>
                </a:cubicBezTo>
                <a:cubicBezTo>
                  <a:pt x="432" y="1802"/>
                  <a:pt x="432" y="1800"/>
                  <a:pt x="432" y="1799"/>
                </a:cubicBezTo>
                <a:cubicBezTo>
                  <a:pt x="432" y="1798"/>
                  <a:pt x="430" y="1797"/>
                  <a:pt x="430" y="1798"/>
                </a:cubicBezTo>
                <a:cubicBezTo>
                  <a:pt x="428" y="1798"/>
                  <a:pt x="427" y="1800"/>
                  <a:pt x="427" y="1802"/>
                </a:cubicBezTo>
                <a:cubicBezTo>
                  <a:pt x="427" y="1802"/>
                  <a:pt x="426" y="1802"/>
                  <a:pt x="426" y="1802"/>
                </a:cubicBezTo>
                <a:cubicBezTo>
                  <a:pt x="426" y="1802"/>
                  <a:pt x="426" y="1802"/>
                  <a:pt x="426" y="1802"/>
                </a:cubicBezTo>
                <a:cubicBezTo>
                  <a:pt x="425" y="1802"/>
                  <a:pt x="425" y="1801"/>
                  <a:pt x="425" y="1801"/>
                </a:cubicBezTo>
                <a:cubicBezTo>
                  <a:pt x="425" y="1800"/>
                  <a:pt x="425" y="1799"/>
                  <a:pt x="425" y="1798"/>
                </a:cubicBezTo>
                <a:cubicBezTo>
                  <a:pt x="426" y="1797"/>
                  <a:pt x="425" y="1794"/>
                  <a:pt x="423" y="1795"/>
                </a:cubicBezTo>
                <a:cubicBezTo>
                  <a:pt x="421" y="1795"/>
                  <a:pt x="420" y="1799"/>
                  <a:pt x="420" y="1799"/>
                </a:cubicBezTo>
                <a:cubicBezTo>
                  <a:pt x="419" y="1799"/>
                  <a:pt x="419" y="1799"/>
                  <a:pt x="418" y="1799"/>
                </a:cubicBezTo>
                <a:cubicBezTo>
                  <a:pt x="419" y="1799"/>
                  <a:pt x="419" y="1795"/>
                  <a:pt x="418" y="1793"/>
                </a:cubicBezTo>
                <a:cubicBezTo>
                  <a:pt x="418" y="1793"/>
                  <a:pt x="417" y="1792"/>
                  <a:pt x="416" y="1793"/>
                </a:cubicBezTo>
                <a:cubicBezTo>
                  <a:pt x="415" y="1794"/>
                  <a:pt x="414" y="1795"/>
                  <a:pt x="414" y="1797"/>
                </a:cubicBezTo>
                <a:cubicBezTo>
                  <a:pt x="413" y="1796"/>
                  <a:pt x="412" y="1796"/>
                  <a:pt x="411" y="1795"/>
                </a:cubicBezTo>
                <a:cubicBezTo>
                  <a:pt x="413" y="1793"/>
                  <a:pt x="414" y="1790"/>
                  <a:pt x="413" y="1788"/>
                </a:cubicBezTo>
                <a:cubicBezTo>
                  <a:pt x="412" y="1787"/>
                  <a:pt x="411" y="1787"/>
                  <a:pt x="410" y="1788"/>
                </a:cubicBezTo>
                <a:cubicBezTo>
                  <a:pt x="409" y="1788"/>
                  <a:pt x="407" y="1791"/>
                  <a:pt x="407" y="1792"/>
                </a:cubicBezTo>
                <a:cubicBezTo>
                  <a:pt x="406" y="1792"/>
                  <a:pt x="406" y="1791"/>
                  <a:pt x="405" y="1791"/>
                </a:cubicBezTo>
                <a:cubicBezTo>
                  <a:pt x="406" y="1789"/>
                  <a:pt x="408" y="1786"/>
                  <a:pt x="407" y="1785"/>
                </a:cubicBezTo>
                <a:cubicBezTo>
                  <a:pt x="406" y="1784"/>
                  <a:pt x="406" y="1784"/>
                  <a:pt x="405" y="1784"/>
                </a:cubicBezTo>
                <a:cubicBezTo>
                  <a:pt x="403" y="1784"/>
                  <a:pt x="402" y="1786"/>
                  <a:pt x="401" y="1788"/>
                </a:cubicBezTo>
                <a:cubicBezTo>
                  <a:pt x="400" y="1787"/>
                  <a:pt x="400" y="1787"/>
                  <a:pt x="399" y="1786"/>
                </a:cubicBezTo>
                <a:cubicBezTo>
                  <a:pt x="399" y="1786"/>
                  <a:pt x="401" y="1783"/>
                  <a:pt x="400" y="1782"/>
                </a:cubicBezTo>
                <a:cubicBezTo>
                  <a:pt x="400" y="1780"/>
                  <a:pt x="399" y="1780"/>
                  <a:pt x="398" y="1780"/>
                </a:cubicBezTo>
                <a:cubicBezTo>
                  <a:pt x="396" y="1780"/>
                  <a:pt x="395" y="1782"/>
                  <a:pt x="395" y="1784"/>
                </a:cubicBezTo>
                <a:cubicBezTo>
                  <a:pt x="393" y="1783"/>
                  <a:pt x="391" y="1782"/>
                  <a:pt x="390" y="1782"/>
                </a:cubicBezTo>
                <a:cubicBezTo>
                  <a:pt x="391" y="1780"/>
                  <a:pt x="393" y="1779"/>
                  <a:pt x="394" y="1777"/>
                </a:cubicBezTo>
                <a:cubicBezTo>
                  <a:pt x="396" y="1778"/>
                  <a:pt x="398" y="1778"/>
                  <a:pt x="400" y="1777"/>
                </a:cubicBezTo>
                <a:cubicBezTo>
                  <a:pt x="400" y="1777"/>
                  <a:pt x="401" y="1776"/>
                  <a:pt x="400" y="1775"/>
                </a:cubicBezTo>
                <a:cubicBezTo>
                  <a:pt x="400" y="1774"/>
                  <a:pt x="399" y="1773"/>
                  <a:pt x="397" y="1772"/>
                </a:cubicBezTo>
                <a:cubicBezTo>
                  <a:pt x="398" y="1771"/>
                  <a:pt x="398" y="1771"/>
                  <a:pt x="398" y="1770"/>
                </a:cubicBezTo>
                <a:cubicBezTo>
                  <a:pt x="398" y="1770"/>
                  <a:pt x="402" y="1771"/>
                  <a:pt x="402" y="1771"/>
                </a:cubicBezTo>
                <a:cubicBezTo>
                  <a:pt x="403" y="1771"/>
                  <a:pt x="404" y="1770"/>
                  <a:pt x="403" y="1769"/>
                </a:cubicBezTo>
                <a:cubicBezTo>
                  <a:pt x="402" y="1768"/>
                  <a:pt x="401" y="1766"/>
                  <a:pt x="400" y="1766"/>
                </a:cubicBezTo>
                <a:cubicBezTo>
                  <a:pt x="401" y="1766"/>
                  <a:pt x="401" y="1766"/>
                  <a:pt x="401" y="1765"/>
                </a:cubicBezTo>
                <a:cubicBezTo>
                  <a:pt x="402" y="1766"/>
                  <a:pt x="404" y="1766"/>
                  <a:pt x="405" y="1766"/>
                </a:cubicBezTo>
                <a:cubicBezTo>
                  <a:pt x="406" y="1767"/>
                  <a:pt x="408" y="1765"/>
                  <a:pt x="407" y="1764"/>
                </a:cubicBezTo>
                <a:cubicBezTo>
                  <a:pt x="406" y="1762"/>
                  <a:pt x="405" y="1761"/>
                  <a:pt x="404" y="1760"/>
                </a:cubicBezTo>
                <a:cubicBezTo>
                  <a:pt x="404" y="1760"/>
                  <a:pt x="404" y="1759"/>
                  <a:pt x="404" y="1759"/>
                </a:cubicBezTo>
                <a:cubicBezTo>
                  <a:pt x="406" y="1760"/>
                  <a:pt x="408" y="1761"/>
                  <a:pt x="409" y="1761"/>
                </a:cubicBezTo>
                <a:cubicBezTo>
                  <a:pt x="410" y="1760"/>
                  <a:pt x="410" y="1760"/>
                  <a:pt x="410" y="1759"/>
                </a:cubicBezTo>
                <a:cubicBezTo>
                  <a:pt x="410" y="1757"/>
                  <a:pt x="408" y="1755"/>
                  <a:pt x="407" y="1755"/>
                </a:cubicBezTo>
                <a:cubicBezTo>
                  <a:pt x="408" y="1754"/>
                  <a:pt x="408" y="1754"/>
                  <a:pt x="409" y="1753"/>
                </a:cubicBezTo>
                <a:cubicBezTo>
                  <a:pt x="410" y="1754"/>
                  <a:pt x="411" y="1755"/>
                  <a:pt x="412" y="1755"/>
                </a:cubicBezTo>
                <a:cubicBezTo>
                  <a:pt x="414" y="1757"/>
                  <a:pt x="418" y="1753"/>
                  <a:pt x="415" y="1751"/>
                </a:cubicBezTo>
                <a:cubicBezTo>
                  <a:pt x="415" y="1750"/>
                  <a:pt x="414" y="1750"/>
                  <a:pt x="413" y="1749"/>
                </a:cubicBezTo>
                <a:cubicBezTo>
                  <a:pt x="413" y="1749"/>
                  <a:pt x="413" y="1749"/>
                  <a:pt x="413" y="1748"/>
                </a:cubicBezTo>
                <a:cubicBezTo>
                  <a:pt x="415" y="1750"/>
                  <a:pt x="417" y="1751"/>
                  <a:pt x="418" y="1750"/>
                </a:cubicBezTo>
                <a:cubicBezTo>
                  <a:pt x="419" y="1750"/>
                  <a:pt x="420" y="1749"/>
                  <a:pt x="420" y="1748"/>
                </a:cubicBezTo>
                <a:cubicBezTo>
                  <a:pt x="420" y="1747"/>
                  <a:pt x="419" y="1746"/>
                  <a:pt x="418" y="1744"/>
                </a:cubicBezTo>
                <a:cubicBezTo>
                  <a:pt x="418" y="1744"/>
                  <a:pt x="419" y="1744"/>
                  <a:pt x="419" y="1743"/>
                </a:cubicBezTo>
                <a:cubicBezTo>
                  <a:pt x="420" y="1743"/>
                  <a:pt x="423" y="1746"/>
                  <a:pt x="425" y="1746"/>
                </a:cubicBezTo>
                <a:cubicBezTo>
                  <a:pt x="425" y="1745"/>
                  <a:pt x="426" y="1745"/>
                  <a:pt x="426" y="1744"/>
                </a:cubicBezTo>
                <a:cubicBezTo>
                  <a:pt x="426" y="1742"/>
                  <a:pt x="424" y="1740"/>
                  <a:pt x="424" y="1740"/>
                </a:cubicBezTo>
                <a:cubicBezTo>
                  <a:pt x="424" y="1740"/>
                  <a:pt x="425" y="1739"/>
                  <a:pt x="425" y="1739"/>
                </a:cubicBezTo>
                <a:cubicBezTo>
                  <a:pt x="426" y="1739"/>
                  <a:pt x="429" y="1743"/>
                  <a:pt x="430" y="1742"/>
                </a:cubicBezTo>
                <a:cubicBezTo>
                  <a:pt x="431" y="1742"/>
                  <a:pt x="432" y="1742"/>
                  <a:pt x="432" y="1740"/>
                </a:cubicBezTo>
                <a:cubicBezTo>
                  <a:pt x="432" y="1739"/>
                  <a:pt x="431" y="1737"/>
                  <a:pt x="430" y="1737"/>
                </a:cubicBezTo>
                <a:cubicBezTo>
                  <a:pt x="431" y="1736"/>
                  <a:pt x="432" y="1736"/>
                  <a:pt x="432" y="1736"/>
                </a:cubicBezTo>
                <a:cubicBezTo>
                  <a:pt x="433" y="1737"/>
                  <a:pt x="433" y="1738"/>
                  <a:pt x="434" y="1739"/>
                </a:cubicBezTo>
                <a:cubicBezTo>
                  <a:pt x="436" y="1741"/>
                  <a:pt x="439" y="1740"/>
                  <a:pt x="439" y="1737"/>
                </a:cubicBezTo>
                <a:cubicBezTo>
                  <a:pt x="439" y="1736"/>
                  <a:pt x="439" y="1735"/>
                  <a:pt x="439" y="1735"/>
                </a:cubicBezTo>
                <a:cubicBezTo>
                  <a:pt x="439" y="1735"/>
                  <a:pt x="440" y="1734"/>
                  <a:pt x="441" y="1734"/>
                </a:cubicBezTo>
                <a:cubicBezTo>
                  <a:pt x="441" y="1736"/>
                  <a:pt x="443" y="1738"/>
                  <a:pt x="444" y="1739"/>
                </a:cubicBezTo>
                <a:cubicBezTo>
                  <a:pt x="446" y="1740"/>
                  <a:pt x="448" y="1738"/>
                  <a:pt x="448" y="1736"/>
                </a:cubicBezTo>
                <a:cubicBezTo>
                  <a:pt x="448" y="1735"/>
                  <a:pt x="447" y="1734"/>
                  <a:pt x="447" y="1733"/>
                </a:cubicBezTo>
                <a:cubicBezTo>
                  <a:pt x="447" y="1733"/>
                  <a:pt x="447" y="1733"/>
                  <a:pt x="447" y="1733"/>
                </a:cubicBezTo>
                <a:cubicBezTo>
                  <a:pt x="449" y="1734"/>
                  <a:pt x="451" y="1737"/>
                  <a:pt x="454" y="1739"/>
                </a:cubicBezTo>
                <a:cubicBezTo>
                  <a:pt x="447" y="1740"/>
                  <a:pt x="441" y="1743"/>
                  <a:pt x="435" y="1748"/>
                </a:cubicBezTo>
                <a:cubicBezTo>
                  <a:pt x="427" y="1755"/>
                  <a:pt x="422" y="1765"/>
                  <a:pt x="414" y="1772"/>
                </a:cubicBezTo>
                <a:cubicBezTo>
                  <a:pt x="413" y="1773"/>
                  <a:pt x="414" y="1774"/>
                  <a:pt x="415" y="1775"/>
                </a:cubicBezTo>
                <a:cubicBezTo>
                  <a:pt x="429" y="1779"/>
                  <a:pt x="438" y="1796"/>
                  <a:pt x="453" y="1795"/>
                </a:cubicBezTo>
                <a:cubicBezTo>
                  <a:pt x="453" y="1796"/>
                  <a:pt x="453" y="1796"/>
                  <a:pt x="452" y="1797"/>
                </a:cubicBezTo>
                <a:cubicBezTo>
                  <a:pt x="451" y="1801"/>
                  <a:pt x="450" y="1804"/>
                  <a:pt x="449" y="1807"/>
                </a:cubicBezTo>
                <a:cubicBezTo>
                  <a:pt x="448" y="1806"/>
                  <a:pt x="447" y="1806"/>
                  <a:pt x="446" y="1806"/>
                </a:cubicBezTo>
                <a:cubicBezTo>
                  <a:pt x="448" y="1805"/>
                  <a:pt x="448" y="1801"/>
                  <a:pt x="446" y="1800"/>
                </a:cubicBezTo>
                <a:cubicBezTo>
                  <a:pt x="445" y="1799"/>
                  <a:pt x="445" y="1800"/>
                  <a:pt x="444" y="1800"/>
                </a:cubicBezTo>
                <a:cubicBezTo>
                  <a:pt x="443" y="1801"/>
                  <a:pt x="442" y="1805"/>
                  <a:pt x="443" y="1805"/>
                </a:cubicBezTo>
                <a:close/>
                <a:moveTo>
                  <a:pt x="446" y="1840"/>
                </a:moveTo>
                <a:cubicBezTo>
                  <a:pt x="447" y="1840"/>
                  <a:pt x="448" y="1841"/>
                  <a:pt x="448" y="1842"/>
                </a:cubicBezTo>
                <a:cubicBezTo>
                  <a:pt x="448" y="1843"/>
                  <a:pt x="447" y="1844"/>
                  <a:pt x="446" y="1844"/>
                </a:cubicBezTo>
                <a:cubicBezTo>
                  <a:pt x="445" y="1844"/>
                  <a:pt x="444" y="1843"/>
                  <a:pt x="444" y="1842"/>
                </a:cubicBezTo>
                <a:cubicBezTo>
                  <a:pt x="444" y="1841"/>
                  <a:pt x="445" y="1840"/>
                  <a:pt x="446" y="1840"/>
                </a:cubicBezTo>
                <a:close/>
                <a:moveTo>
                  <a:pt x="446" y="1837"/>
                </a:moveTo>
                <a:cubicBezTo>
                  <a:pt x="446" y="1836"/>
                  <a:pt x="446" y="1836"/>
                  <a:pt x="446" y="1835"/>
                </a:cubicBezTo>
                <a:cubicBezTo>
                  <a:pt x="449" y="1837"/>
                  <a:pt x="452" y="1838"/>
                  <a:pt x="454" y="1839"/>
                </a:cubicBezTo>
                <a:cubicBezTo>
                  <a:pt x="453" y="1840"/>
                  <a:pt x="453" y="1841"/>
                  <a:pt x="452" y="1841"/>
                </a:cubicBezTo>
                <a:cubicBezTo>
                  <a:pt x="451" y="1839"/>
                  <a:pt x="449" y="1837"/>
                  <a:pt x="446" y="1837"/>
                </a:cubicBezTo>
                <a:close/>
                <a:moveTo>
                  <a:pt x="479" y="1850"/>
                </a:moveTo>
                <a:cubicBezTo>
                  <a:pt x="482" y="1851"/>
                  <a:pt x="484" y="1852"/>
                  <a:pt x="487" y="1853"/>
                </a:cubicBezTo>
                <a:cubicBezTo>
                  <a:pt x="480" y="1866"/>
                  <a:pt x="474" y="1887"/>
                  <a:pt x="474" y="1901"/>
                </a:cubicBezTo>
                <a:cubicBezTo>
                  <a:pt x="473" y="1915"/>
                  <a:pt x="475" y="1930"/>
                  <a:pt x="479" y="1943"/>
                </a:cubicBezTo>
                <a:cubicBezTo>
                  <a:pt x="488" y="1976"/>
                  <a:pt x="509" y="2000"/>
                  <a:pt x="534" y="2022"/>
                </a:cubicBezTo>
                <a:cubicBezTo>
                  <a:pt x="534" y="2022"/>
                  <a:pt x="537" y="2025"/>
                  <a:pt x="539" y="2023"/>
                </a:cubicBezTo>
                <a:cubicBezTo>
                  <a:pt x="555" y="1998"/>
                  <a:pt x="574" y="1977"/>
                  <a:pt x="584" y="1948"/>
                </a:cubicBezTo>
                <a:cubicBezTo>
                  <a:pt x="592" y="1925"/>
                  <a:pt x="594" y="1898"/>
                  <a:pt x="587" y="1874"/>
                </a:cubicBezTo>
                <a:cubicBezTo>
                  <a:pt x="590" y="1874"/>
                  <a:pt x="592" y="1874"/>
                  <a:pt x="595" y="1874"/>
                </a:cubicBezTo>
                <a:cubicBezTo>
                  <a:pt x="594" y="1890"/>
                  <a:pt x="599" y="1906"/>
                  <a:pt x="598" y="1922"/>
                </a:cubicBezTo>
                <a:cubicBezTo>
                  <a:pt x="598" y="1941"/>
                  <a:pt x="590" y="1960"/>
                  <a:pt x="582" y="1977"/>
                </a:cubicBezTo>
                <a:cubicBezTo>
                  <a:pt x="571" y="1999"/>
                  <a:pt x="547" y="2014"/>
                  <a:pt x="537" y="2037"/>
                </a:cubicBezTo>
                <a:cubicBezTo>
                  <a:pt x="537" y="2037"/>
                  <a:pt x="486" y="1984"/>
                  <a:pt x="473" y="1954"/>
                </a:cubicBezTo>
                <a:cubicBezTo>
                  <a:pt x="466" y="1936"/>
                  <a:pt x="464" y="1917"/>
                  <a:pt x="466" y="1898"/>
                </a:cubicBezTo>
                <a:cubicBezTo>
                  <a:pt x="467" y="1881"/>
                  <a:pt x="473" y="1866"/>
                  <a:pt x="479" y="1850"/>
                </a:cubicBezTo>
                <a:close/>
                <a:moveTo>
                  <a:pt x="504" y="2024"/>
                </a:moveTo>
                <a:cubicBezTo>
                  <a:pt x="505" y="2046"/>
                  <a:pt x="505" y="2046"/>
                  <a:pt x="505" y="2046"/>
                </a:cubicBezTo>
                <a:cubicBezTo>
                  <a:pt x="504" y="2046"/>
                  <a:pt x="504" y="2046"/>
                  <a:pt x="503" y="2046"/>
                </a:cubicBezTo>
                <a:cubicBezTo>
                  <a:pt x="469" y="2032"/>
                  <a:pt x="469" y="2032"/>
                  <a:pt x="469" y="2032"/>
                </a:cubicBezTo>
                <a:cubicBezTo>
                  <a:pt x="470" y="2032"/>
                  <a:pt x="470" y="2031"/>
                  <a:pt x="470" y="2030"/>
                </a:cubicBezTo>
                <a:cubicBezTo>
                  <a:pt x="470" y="2030"/>
                  <a:pt x="470" y="2030"/>
                  <a:pt x="470" y="2029"/>
                </a:cubicBezTo>
                <a:cubicBezTo>
                  <a:pt x="495" y="2016"/>
                  <a:pt x="495" y="2016"/>
                  <a:pt x="495" y="2016"/>
                </a:cubicBezTo>
                <a:cubicBezTo>
                  <a:pt x="496" y="2017"/>
                  <a:pt x="498" y="2018"/>
                  <a:pt x="499" y="2017"/>
                </a:cubicBezTo>
                <a:cubicBezTo>
                  <a:pt x="500" y="2016"/>
                  <a:pt x="502" y="2014"/>
                  <a:pt x="503" y="2012"/>
                </a:cubicBezTo>
                <a:cubicBezTo>
                  <a:pt x="504" y="2013"/>
                  <a:pt x="505" y="2015"/>
                  <a:pt x="507" y="2016"/>
                </a:cubicBezTo>
                <a:cubicBezTo>
                  <a:pt x="506" y="2016"/>
                  <a:pt x="503" y="2019"/>
                  <a:pt x="503" y="2020"/>
                </a:cubicBezTo>
                <a:cubicBezTo>
                  <a:pt x="502" y="2022"/>
                  <a:pt x="502" y="2023"/>
                  <a:pt x="504" y="2024"/>
                </a:cubicBezTo>
                <a:close/>
                <a:moveTo>
                  <a:pt x="476" y="1987"/>
                </a:moveTo>
                <a:cubicBezTo>
                  <a:pt x="478" y="1986"/>
                  <a:pt x="479" y="1984"/>
                  <a:pt x="479" y="1984"/>
                </a:cubicBezTo>
                <a:cubicBezTo>
                  <a:pt x="480" y="1985"/>
                  <a:pt x="481" y="1985"/>
                  <a:pt x="481" y="1986"/>
                </a:cubicBezTo>
                <a:cubicBezTo>
                  <a:pt x="481" y="1987"/>
                  <a:pt x="477" y="1990"/>
                  <a:pt x="476" y="1992"/>
                </a:cubicBezTo>
                <a:cubicBezTo>
                  <a:pt x="475" y="1994"/>
                  <a:pt x="479" y="1996"/>
                  <a:pt x="481" y="1995"/>
                </a:cubicBezTo>
                <a:cubicBezTo>
                  <a:pt x="482" y="1994"/>
                  <a:pt x="484" y="1991"/>
                  <a:pt x="485" y="1991"/>
                </a:cubicBezTo>
                <a:cubicBezTo>
                  <a:pt x="485" y="1992"/>
                  <a:pt x="486" y="1993"/>
                  <a:pt x="487" y="1994"/>
                </a:cubicBezTo>
                <a:cubicBezTo>
                  <a:pt x="487" y="1995"/>
                  <a:pt x="484" y="1998"/>
                  <a:pt x="483" y="1999"/>
                </a:cubicBezTo>
                <a:cubicBezTo>
                  <a:pt x="482" y="2000"/>
                  <a:pt x="482" y="2001"/>
                  <a:pt x="482" y="2003"/>
                </a:cubicBezTo>
                <a:cubicBezTo>
                  <a:pt x="468" y="2027"/>
                  <a:pt x="468" y="2027"/>
                  <a:pt x="468" y="2027"/>
                </a:cubicBezTo>
                <a:cubicBezTo>
                  <a:pt x="468" y="2027"/>
                  <a:pt x="468" y="2027"/>
                  <a:pt x="468" y="2027"/>
                </a:cubicBezTo>
                <a:lnTo>
                  <a:pt x="476" y="1987"/>
                </a:lnTo>
                <a:close/>
                <a:moveTo>
                  <a:pt x="466" y="2026"/>
                </a:moveTo>
                <a:cubicBezTo>
                  <a:pt x="466" y="2025"/>
                  <a:pt x="465" y="2025"/>
                  <a:pt x="465" y="2025"/>
                </a:cubicBezTo>
                <a:cubicBezTo>
                  <a:pt x="463" y="2025"/>
                  <a:pt x="461" y="2026"/>
                  <a:pt x="460" y="2028"/>
                </a:cubicBezTo>
                <a:cubicBezTo>
                  <a:pt x="425" y="2023"/>
                  <a:pt x="425" y="2023"/>
                  <a:pt x="425" y="2023"/>
                </a:cubicBezTo>
                <a:cubicBezTo>
                  <a:pt x="472" y="1987"/>
                  <a:pt x="472" y="1987"/>
                  <a:pt x="472" y="1987"/>
                </a:cubicBezTo>
                <a:cubicBezTo>
                  <a:pt x="473" y="1988"/>
                  <a:pt x="473" y="1988"/>
                  <a:pt x="474" y="1988"/>
                </a:cubicBezTo>
                <a:lnTo>
                  <a:pt x="466" y="2026"/>
                </a:lnTo>
                <a:close/>
                <a:moveTo>
                  <a:pt x="489" y="2011"/>
                </a:moveTo>
                <a:cubicBezTo>
                  <a:pt x="490" y="2012"/>
                  <a:pt x="492" y="2012"/>
                  <a:pt x="493" y="2011"/>
                </a:cubicBezTo>
                <a:cubicBezTo>
                  <a:pt x="495" y="2009"/>
                  <a:pt x="496" y="2008"/>
                  <a:pt x="497" y="2006"/>
                </a:cubicBezTo>
                <a:cubicBezTo>
                  <a:pt x="498" y="2007"/>
                  <a:pt x="499" y="2008"/>
                  <a:pt x="500" y="2009"/>
                </a:cubicBezTo>
                <a:cubicBezTo>
                  <a:pt x="499" y="2009"/>
                  <a:pt x="496" y="2012"/>
                  <a:pt x="495" y="2014"/>
                </a:cubicBezTo>
                <a:cubicBezTo>
                  <a:pt x="495" y="2014"/>
                  <a:pt x="495" y="2014"/>
                  <a:pt x="495" y="2014"/>
                </a:cubicBezTo>
                <a:cubicBezTo>
                  <a:pt x="471" y="2026"/>
                  <a:pt x="471" y="2026"/>
                  <a:pt x="471" y="2026"/>
                </a:cubicBezTo>
                <a:cubicBezTo>
                  <a:pt x="484" y="2004"/>
                  <a:pt x="484" y="2004"/>
                  <a:pt x="484" y="2004"/>
                </a:cubicBezTo>
                <a:cubicBezTo>
                  <a:pt x="485" y="2005"/>
                  <a:pt x="486" y="2005"/>
                  <a:pt x="487" y="2003"/>
                </a:cubicBezTo>
                <a:cubicBezTo>
                  <a:pt x="488" y="2002"/>
                  <a:pt x="491" y="1999"/>
                  <a:pt x="491" y="1999"/>
                </a:cubicBezTo>
                <a:cubicBezTo>
                  <a:pt x="492" y="2000"/>
                  <a:pt x="493" y="2001"/>
                  <a:pt x="494" y="2002"/>
                </a:cubicBezTo>
                <a:cubicBezTo>
                  <a:pt x="492" y="2003"/>
                  <a:pt x="490" y="2005"/>
                  <a:pt x="489" y="2006"/>
                </a:cubicBezTo>
                <a:cubicBezTo>
                  <a:pt x="488" y="2008"/>
                  <a:pt x="487" y="2010"/>
                  <a:pt x="489" y="2011"/>
                </a:cubicBezTo>
                <a:close/>
                <a:moveTo>
                  <a:pt x="507" y="2023"/>
                </a:moveTo>
                <a:cubicBezTo>
                  <a:pt x="507" y="2023"/>
                  <a:pt x="510" y="2020"/>
                  <a:pt x="510" y="2019"/>
                </a:cubicBezTo>
                <a:cubicBezTo>
                  <a:pt x="511" y="2020"/>
                  <a:pt x="512" y="2022"/>
                  <a:pt x="513" y="2023"/>
                </a:cubicBezTo>
                <a:cubicBezTo>
                  <a:pt x="513" y="2023"/>
                  <a:pt x="509" y="2026"/>
                  <a:pt x="508" y="2027"/>
                </a:cubicBezTo>
                <a:cubicBezTo>
                  <a:pt x="507" y="2028"/>
                  <a:pt x="508" y="2030"/>
                  <a:pt x="509" y="2031"/>
                </a:cubicBezTo>
                <a:cubicBezTo>
                  <a:pt x="510" y="2033"/>
                  <a:pt x="512" y="2032"/>
                  <a:pt x="513" y="2031"/>
                </a:cubicBezTo>
                <a:cubicBezTo>
                  <a:pt x="514" y="2030"/>
                  <a:pt x="516" y="2026"/>
                  <a:pt x="516" y="2025"/>
                </a:cubicBezTo>
                <a:cubicBezTo>
                  <a:pt x="517" y="2026"/>
                  <a:pt x="519" y="2029"/>
                  <a:pt x="520" y="2030"/>
                </a:cubicBezTo>
                <a:cubicBezTo>
                  <a:pt x="518" y="2031"/>
                  <a:pt x="516" y="2033"/>
                  <a:pt x="515" y="2034"/>
                </a:cubicBezTo>
                <a:cubicBezTo>
                  <a:pt x="514" y="2035"/>
                  <a:pt x="513" y="2037"/>
                  <a:pt x="515" y="2038"/>
                </a:cubicBezTo>
                <a:cubicBezTo>
                  <a:pt x="509" y="2046"/>
                  <a:pt x="509" y="2046"/>
                  <a:pt x="509" y="2046"/>
                </a:cubicBezTo>
                <a:cubicBezTo>
                  <a:pt x="508" y="2046"/>
                  <a:pt x="508" y="2045"/>
                  <a:pt x="507" y="2045"/>
                </a:cubicBezTo>
                <a:cubicBezTo>
                  <a:pt x="506" y="2024"/>
                  <a:pt x="506" y="2024"/>
                  <a:pt x="506" y="2024"/>
                </a:cubicBezTo>
                <a:cubicBezTo>
                  <a:pt x="506" y="2024"/>
                  <a:pt x="506" y="2024"/>
                  <a:pt x="507" y="2023"/>
                </a:cubicBezTo>
                <a:close/>
                <a:moveTo>
                  <a:pt x="516" y="2040"/>
                </a:moveTo>
                <a:cubicBezTo>
                  <a:pt x="517" y="2040"/>
                  <a:pt x="518" y="2040"/>
                  <a:pt x="519" y="2039"/>
                </a:cubicBezTo>
                <a:cubicBezTo>
                  <a:pt x="521" y="2037"/>
                  <a:pt x="522" y="2035"/>
                  <a:pt x="523" y="2033"/>
                </a:cubicBezTo>
                <a:cubicBezTo>
                  <a:pt x="524" y="2035"/>
                  <a:pt x="525" y="2036"/>
                  <a:pt x="526" y="2037"/>
                </a:cubicBezTo>
                <a:cubicBezTo>
                  <a:pt x="525" y="2038"/>
                  <a:pt x="521" y="2041"/>
                  <a:pt x="521" y="2042"/>
                </a:cubicBezTo>
                <a:cubicBezTo>
                  <a:pt x="520" y="2043"/>
                  <a:pt x="520" y="2043"/>
                  <a:pt x="520" y="2044"/>
                </a:cubicBezTo>
                <a:cubicBezTo>
                  <a:pt x="511" y="2048"/>
                  <a:pt x="511" y="2048"/>
                  <a:pt x="511" y="2048"/>
                </a:cubicBezTo>
                <a:cubicBezTo>
                  <a:pt x="511" y="2048"/>
                  <a:pt x="511" y="2048"/>
                  <a:pt x="510" y="2048"/>
                </a:cubicBezTo>
                <a:lnTo>
                  <a:pt x="516" y="2040"/>
                </a:lnTo>
                <a:close/>
                <a:moveTo>
                  <a:pt x="511" y="2051"/>
                </a:moveTo>
                <a:cubicBezTo>
                  <a:pt x="521" y="2046"/>
                  <a:pt x="521" y="2046"/>
                  <a:pt x="521" y="2046"/>
                </a:cubicBezTo>
                <a:cubicBezTo>
                  <a:pt x="522" y="2046"/>
                  <a:pt x="523" y="2046"/>
                  <a:pt x="523" y="2046"/>
                </a:cubicBezTo>
                <a:cubicBezTo>
                  <a:pt x="525" y="2046"/>
                  <a:pt x="528" y="2041"/>
                  <a:pt x="529" y="2040"/>
                </a:cubicBezTo>
                <a:cubicBezTo>
                  <a:pt x="529" y="2041"/>
                  <a:pt x="530" y="2042"/>
                  <a:pt x="531" y="2043"/>
                </a:cubicBezTo>
                <a:cubicBezTo>
                  <a:pt x="529" y="2044"/>
                  <a:pt x="528" y="2045"/>
                  <a:pt x="528" y="2047"/>
                </a:cubicBezTo>
                <a:cubicBezTo>
                  <a:pt x="526" y="2050"/>
                  <a:pt x="530" y="2052"/>
                  <a:pt x="532" y="2050"/>
                </a:cubicBezTo>
                <a:cubicBezTo>
                  <a:pt x="533" y="2049"/>
                  <a:pt x="534" y="2048"/>
                  <a:pt x="535" y="2046"/>
                </a:cubicBezTo>
                <a:cubicBezTo>
                  <a:pt x="535" y="2047"/>
                  <a:pt x="537" y="2048"/>
                  <a:pt x="538" y="2048"/>
                </a:cubicBezTo>
                <a:cubicBezTo>
                  <a:pt x="538" y="2049"/>
                  <a:pt x="536" y="2057"/>
                  <a:pt x="536" y="2060"/>
                </a:cubicBezTo>
                <a:cubicBezTo>
                  <a:pt x="536" y="2061"/>
                  <a:pt x="536" y="2061"/>
                  <a:pt x="536" y="2062"/>
                </a:cubicBezTo>
                <a:cubicBezTo>
                  <a:pt x="511" y="2052"/>
                  <a:pt x="511" y="2052"/>
                  <a:pt x="511" y="2052"/>
                </a:cubicBezTo>
                <a:cubicBezTo>
                  <a:pt x="511" y="2051"/>
                  <a:pt x="511" y="2051"/>
                  <a:pt x="511" y="2051"/>
                </a:cubicBezTo>
                <a:close/>
                <a:moveTo>
                  <a:pt x="418" y="2030"/>
                </a:moveTo>
                <a:cubicBezTo>
                  <a:pt x="418" y="2030"/>
                  <a:pt x="419" y="2030"/>
                  <a:pt x="419" y="2030"/>
                </a:cubicBezTo>
                <a:cubicBezTo>
                  <a:pt x="422" y="2030"/>
                  <a:pt x="424" y="2028"/>
                  <a:pt x="424" y="2025"/>
                </a:cubicBezTo>
                <a:cubicBezTo>
                  <a:pt x="424" y="2025"/>
                  <a:pt x="424" y="2025"/>
                  <a:pt x="424" y="2025"/>
                </a:cubicBezTo>
                <a:cubicBezTo>
                  <a:pt x="434" y="2026"/>
                  <a:pt x="434" y="2026"/>
                  <a:pt x="434" y="2026"/>
                </a:cubicBezTo>
                <a:cubicBezTo>
                  <a:pt x="428" y="2027"/>
                  <a:pt x="422" y="2029"/>
                  <a:pt x="418" y="2033"/>
                </a:cubicBezTo>
                <a:lnTo>
                  <a:pt x="418" y="2030"/>
                </a:lnTo>
                <a:close/>
                <a:moveTo>
                  <a:pt x="454" y="2068"/>
                </a:moveTo>
                <a:cubicBezTo>
                  <a:pt x="453" y="2069"/>
                  <a:pt x="453" y="2070"/>
                  <a:pt x="451" y="2071"/>
                </a:cubicBezTo>
                <a:cubicBezTo>
                  <a:pt x="449" y="2072"/>
                  <a:pt x="446" y="2071"/>
                  <a:pt x="444" y="2071"/>
                </a:cubicBezTo>
                <a:cubicBezTo>
                  <a:pt x="440" y="2069"/>
                  <a:pt x="439" y="2066"/>
                  <a:pt x="438" y="2062"/>
                </a:cubicBezTo>
                <a:cubicBezTo>
                  <a:pt x="444" y="2064"/>
                  <a:pt x="449" y="2066"/>
                  <a:pt x="454" y="2068"/>
                </a:cubicBezTo>
                <a:close/>
                <a:moveTo>
                  <a:pt x="444" y="2028"/>
                </a:moveTo>
                <a:cubicBezTo>
                  <a:pt x="460" y="2030"/>
                  <a:pt x="460" y="2030"/>
                  <a:pt x="460" y="2030"/>
                </a:cubicBezTo>
                <a:cubicBezTo>
                  <a:pt x="460" y="2030"/>
                  <a:pt x="459" y="2030"/>
                  <a:pt x="459" y="2030"/>
                </a:cubicBezTo>
                <a:cubicBezTo>
                  <a:pt x="459" y="2032"/>
                  <a:pt x="461" y="2034"/>
                  <a:pt x="462" y="2035"/>
                </a:cubicBezTo>
                <a:cubicBezTo>
                  <a:pt x="458" y="2044"/>
                  <a:pt x="458" y="2044"/>
                  <a:pt x="458" y="2044"/>
                </a:cubicBezTo>
                <a:cubicBezTo>
                  <a:pt x="456" y="2037"/>
                  <a:pt x="452" y="2031"/>
                  <a:pt x="444" y="2028"/>
                </a:cubicBezTo>
                <a:close/>
                <a:moveTo>
                  <a:pt x="461" y="2055"/>
                </a:moveTo>
                <a:cubicBezTo>
                  <a:pt x="462" y="2054"/>
                  <a:pt x="468" y="2047"/>
                  <a:pt x="480" y="2049"/>
                </a:cubicBezTo>
                <a:cubicBezTo>
                  <a:pt x="492" y="2052"/>
                  <a:pt x="492" y="2064"/>
                  <a:pt x="492" y="2067"/>
                </a:cubicBezTo>
                <a:cubicBezTo>
                  <a:pt x="481" y="2063"/>
                  <a:pt x="471" y="2059"/>
                  <a:pt x="461" y="2055"/>
                </a:cubicBezTo>
                <a:close/>
                <a:moveTo>
                  <a:pt x="475" y="2076"/>
                </a:moveTo>
                <a:cubicBezTo>
                  <a:pt x="474" y="2077"/>
                  <a:pt x="473" y="2079"/>
                  <a:pt x="471" y="2080"/>
                </a:cubicBezTo>
                <a:cubicBezTo>
                  <a:pt x="469" y="2080"/>
                  <a:pt x="467" y="2080"/>
                  <a:pt x="465" y="2079"/>
                </a:cubicBezTo>
                <a:cubicBezTo>
                  <a:pt x="463" y="2078"/>
                  <a:pt x="462" y="2077"/>
                  <a:pt x="461" y="2075"/>
                </a:cubicBezTo>
                <a:cubicBezTo>
                  <a:pt x="460" y="2074"/>
                  <a:pt x="460" y="2072"/>
                  <a:pt x="461" y="2070"/>
                </a:cubicBezTo>
                <a:cubicBezTo>
                  <a:pt x="465" y="2072"/>
                  <a:pt x="470" y="2074"/>
                  <a:pt x="475" y="2076"/>
                </a:cubicBezTo>
                <a:close/>
                <a:moveTo>
                  <a:pt x="481" y="2078"/>
                </a:moveTo>
                <a:cubicBezTo>
                  <a:pt x="485" y="2079"/>
                  <a:pt x="489" y="2081"/>
                  <a:pt x="493" y="2083"/>
                </a:cubicBezTo>
                <a:cubicBezTo>
                  <a:pt x="492" y="2085"/>
                  <a:pt x="492" y="2086"/>
                  <a:pt x="489" y="2087"/>
                </a:cubicBezTo>
                <a:cubicBezTo>
                  <a:pt x="487" y="2088"/>
                  <a:pt x="485" y="2087"/>
                  <a:pt x="483" y="2085"/>
                </a:cubicBezTo>
                <a:cubicBezTo>
                  <a:pt x="482" y="2084"/>
                  <a:pt x="478" y="2081"/>
                  <a:pt x="481" y="2078"/>
                </a:cubicBezTo>
                <a:close/>
                <a:moveTo>
                  <a:pt x="476" y="2040"/>
                </a:moveTo>
                <a:cubicBezTo>
                  <a:pt x="471" y="2040"/>
                  <a:pt x="464" y="2041"/>
                  <a:pt x="461" y="2044"/>
                </a:cubicBezTo>
                <a:cubicBezTo>
                  <a:pt x="464" y="2036"/>
                  <a:pt x="464" y="2036"/>
                  <a:pt x="464" y="2036"/>
                </a:cubicBezTo>
                <a:cubicBezTo>
                  <a:pt x="464" y="2036"/>
                  <a:pt x="465" y="2036"/>
                  <a:pt x="465" y="2036"/>
                </a:cubicBezTo>
                <a:cubicBezTo>
                  <a:pt x="466" y="2036"/>
                  <a:pt x="467" y="2035"/>
                  <a:pt x="468" y="2034"/>
                </a:cubicBezTo>
                <a:cubicBezTo>
                  <a:pt x="502" y="2048"/>
                  <a:pt x="502" y="2048"/>
                  <a:pt x="502" y="2048"/>
                </a:cubicBezTo>
                <a:cubicBezTo>
                  <a:pt x="501" y="2049"/>
                  <a:pt x="501" y="2050"/>
                  <a:pt x="501" y="2050"/>
                </a:cubicBezTo>
                <a:cubicBezTo>
                  <a:pt x="501" y="2052"/>
                  <a:pt x="502" y="2053"/>
                  <a:pt x="503" y="2054"/>
                </a:cubicBezTo>
                <a:cubicBezTo>
                  <a:pt x="499" y="2062"/>
                  <a:pt x="499" y="2062"/>
                  <a:pt x="499" y="2062"/>
                </a:cubicBezTo>
                <a:cubicBezTo>
                  <a:pt x="499" y="2058"/>
                  <a:pt x="496" y="2053"/>
                  <a:pt x="494" y="2051"/>
                </a:cubicBezTo>
                <a:cubicBezTo>
                  <a:pt x="490" y="2045"/>
                  <a:pt x="483" y="2041"/>
                  <a:pt x="476" y="2040"/>
                </a:cubicBezTo>
                <a:close/>
                <a:moveTo>
                  <a:pt x="502" y="2071"/>
                </a:moveTo>
                <a:cubicBezTo>
                  <a:pt x="501" y="2071"/>
                  <a:pt x="511" y="2063"/>
                  <a:pt x="517" y="2068"/>
                </a:cubicBezTo>
                <a:cubicBezTo>
                  <a:pt x="521" y="2071"/>
                  <a:pt x="523" y="2076"/>
                  <a:pt x="524" y="2082"/>
                </a:cubicBezTo>
                <a:cubicBezTo>
                  <a:pt x="514" y="2076"/>
                  <a:pt x="506" y="2073"/>
                  <a:pt x="502" y="2071"/>
                </a:cubicBezTo>
                <a:close/>
                <a:moveTo>
                  <a:pt x="514" y="2092"/>
                </a:moveTo>
                <a:cubicBezTo>
                  <a:pt x="513" y="2093"/>
                  <a:pt x="512" y="2093"/>
                  <a:pt x="511" y="2094"/>
                </a:cubicBezTo>
                <a:cubicBezTo>
                  <a:pt x="508" y="2094"/>
                  <a:pt x="505" y="2093"/>
                  <a:pt x="503" y="2092"/>
                </a:cubicBezTo>
                <a:cubicBezTo>
                  <a:pt x="500" y="2090"/>
                  <a:pt x="500" y="2088"/>
                  <a:pt x="500" y="2086"/>
                </a:cubicBezTo>
                <a:cubicBezTo>
                  <a:pt x="500" y="2086"/>
                  <a:pt x="509" y="2090"/>
                  <a:pt x="514" y="2092"/>
                </a:cubicBezTo>
                <a:close/>
                <a:moveTo>
                  <a:pt x="520" y="2095"/>
                </a:moveTo>
                <a:cubicBezTo>
                  <a:pt x="525" y="2097"/>
                  <a:pt x="529" y="2099"/>
                  <a:pt x="533" y="2101"/>
                </a:cubicBezTo>
                <a:cubicBezTo>
                  <a:pt x="533" y="2102"/>
                  <a:pt x="532" y="2104"/>
                  <a:pt x="531" y="2104"/>
                </a:cubicBezTo>
                <a:cubicBezTo>
                  <a:pt x="529" y="2105"/>
                  <a:pt x="527" y="2104"/>
                  <a:pt x="526" y="2103"/>
                </a:cubicBezTo>
                <a:cubicBezTo>
                  <a:pt x="524" y="2102"/>
                  <a:pt x="522" y="2101"/>
                  <a:pt x="521" y="2099"/>
                </a:cubicBezTo>
                <a:cubicBezTo>
                  <a:pt x="520" y="2098"/>
                  <a:pt x="520" y="2096"/>
                  <a:pt x="520" y="2095"/>
                </a:cubicBezTo>
                <a:close/>
                <a:moveTo>
                  <a:pt x="711" y="2194"/>
                </a:moveTo>
                <a:cubicBezTo>
                  <a:pt x="711" y="2193"/>
                  <a:pt x="710" y="2191"/>
                  <a:pt x="710" y="2190"/>
                </a:cubicBezTo>
                <a:cubicBezTo>
                  <a:pt x="710" y="2186"/>
                  <a:pt x="710" y="2183"/>
                  <a:pt x="712" y="2180"/>
                </a:cubicBezTo>
                <a:cubicBezTo>
                  <a:pt x="717" y="2181"/>
                  <a:pt x="718" y="2184"/>
                  <a:pt x="717" y="2186"/>
                </a:cubicBezTo>
                <a:cubicBezTo>
                  <a:pt x="717" y="2190"/>
                  <a:pt x="714" y="2192"/>
                  <a:pt x="711" y="2194"/>
                </a:cubicBezTo>
                <a:close/>
                <a:moveTo>
                  <a:pt x="717" y="2196"/>
                </a:moveTo>
                <a:cubicBezTo>
                  <a:pt x="719" y="2195"/>
                  <a:pt x="721" y="2196"/>
                  <a:pt x="723" y="2197"/>
                </a:cubicBezTo>
                <a:cubicBezTo>
                  <a:pt x="725" y="2198"/>
                  <a:pt x="726" y="2200"/>
                  <a:pt x="726" y="2202"/>
                </a:cubicBezTo>
                <a:cubicBezTo>
                  <a:pt x="727" y="2204"/>
                  <a:pt x="726" y="2204"/>
                  <a:pt x="726" y="2205"/>
                </a:cubicBezTo>
                <a:cubicBezTo>
                  <a:pt x="721" y="2204"/>
                  <a:pt x="716" y="2201"/>
                  <a:pt x="714" y="2198"/>
                </a:cubicBezTo>
                <a:cubicBezTo>
                  <a:pt x="715" y="2197"/>
                  <a:pt x="715" y="2196"/>
                  <a:pt x="717" y="2196"/>
                </a:cubicBezTo>
                <a:close/>
                <a:moveTo>
                  <a:pt x="726" y="2194"/>
                </a:moveTo>
                <a:cubicBezTo>
                  <a:pt x="725" y="2194"/>
                  <a:pt x="725" y="2194"/>
                  <a:pt x="725" y="2194"/>
                </a:cubicBezTo>
                <a:cubicBezTo>
                  <a:pt x="725" y="2180"/>
                  <a:pt x="725" y="2180"/>
                  <a:pt x="725" y="2180"/>
                </a:cubicBezTo>
                <a:cubicBezTo>
                  <a:pt x="726" y="2179"/>
                  <a:pt x="727" y="2178"/>
                  <a:pt x="728" y="2178"/>
                </a:cubicBezTo>
                <a:cubicBezTo>
                  <a:pt x="728" y="2178"/>
                  <a:pt x="728" y="2177"/>
                  <a:pt x="728" y="2177"/>
                </a:cubicBezTo>
                <a:cubicBezTo>
                  <a:pt x="728" y="2197"/>
                  <a:pt x="728" y="2197"/>
                  <a:pt x="728" y="2197"/>
                </a:cubicBezTo>
                <a:cubicBezTo>
                  <a:pt x="727" y="2196"/>
                  <a:pt x="726" y="2195"/>
                  <a:pt x="726" y="2194"/>
                </a:cubicBezTo>
                <a:close/>
                <a:moveTo>
                  <a:pt x="728" y="2162"/>
                </a:moveTo>
                <a:cubicBezTo>
                  <a:pt x="732" y="2160"/>
                  <a:pt x="737" y="2158"/>
                  <a:pt x="742" y="2157"/>
                </a:cubicBezTo>
                <a:cubicBezTo>
                  <a:pt x="744" y="2160"/>
                  <a:pt x="744" y="2163"/>
                  <a:pt x="742" y="2166"/>
                </a:cubicBezTo>
                <a:cubicBezTo>
                  <a:pt x="739" y="2169"/>
                  <a:pt x="734" y="2167"/>
                  <a:pt x="731" y="2166"/>
                </a:cubicBezTo>
                <a:cubicBezTo>
                  <a:pt x="730" y="2165"/>
                  <a:pt x="729" y="2164"/>
                  <a:pt x="728" y="2162"/>
                </a:cubicBezTo>
                <a:close/>
                <a:moveTo>
                  <a:pt x="745" y="2168"/>
                </a:moveTo>
                <a:cubicBezTo>
                  <a:pt x="746" y="2201"/>
                  <a:pt x="746" y="2201"/>
                  <a:pt x="746" y="2201"/>
                </a:cubicBezTo>
                <a:cubicBezTo>
                  <a:pt x="745" y="2201"/>
                  <a:pt x="744" y="2200"/>
                  <a:pt x="742" y="2200"/>
                </a:cubicBezTo>
                <a:cubicBezTo>
                  <a:pt x="742" y="2170"/>
                  <a:pt x="742" y="2170"/>
                  <a:pt x="742" y="2170"/>
                </a:cubicBezTo>
                <a:cubicBezTo>
                  <a:pt x="742" y="2170"/>
                  <a:pt x="742" y="2170"/>
                  <a:pt x="742" y="2170"/>
                </a:cubicBezTo>
                <a:cubicBezTo>
                  <a:pt x="744" y="2170"/>
                  <a:pt x="745" y="2169"/>
                  <a:pt x="745" y="2168"/>
                </a:cubicBezTo>
                <a:close/>
                <a:moveTo>
                  <a:pt x="740" y="2200"/>
                </a:moveTo>
                <a:cubicBezTo>
                  <a:pt x="740" y="2200"/>
                  <a:pt x="740" y="2200"/>
                  <a:pt x="740" y="2200"/>
                </a:cubicBezTo>
                <a:cubicBezTo>
                  <a:pt x="739" y="2200"/>
                  <a:pt x="737" y="2200"/>
                  <a:pt x="736" y="2201"/>
                </a:cubicBezTo>
                <a:cubicBezTo>
                  <a:pt x="735" y="2171"/>
                  <a:pt x="735" y="2171"/>
                  <a:pt x="735" y="2171"/>
                </a:cubicBezTo>
                <a:cubicBezTo>
                  <a:pt x="737" y="2172"/>
                  <a:pt x="738" y="2172"/>
                  <a:pt x="739" y="2171"/>
                </a:cubicBezTo>
                <a:lnTo>
                  <a:pt x="740" y="2200"/>
                </a:lnTo>
                <a:close/>
                <a:moveTo>
                  <a:pt x="733" y="2171"/>
                </a:moveTo>
                <a:cubicBezTo>
                  <a:pt x="733" y="2202"/>
                  <a:pt x="733" y="2202"/>
                  <a:pt x="733" y="2202"/>
                </a:cubicBezTo>
                <a:cubicBezTo>
                  <a:pt x="732" y="2202"/>
                  <a:pt x="732" y="2203"/>
                  <a:pt x="731" y="2203"/>
                </a:cubicBezTo>
                <a:cubicBezTo>
                  <a:pt x="731" y="2170"/>
                  <a:pt x="731" y="2170"/>
                  <a:pt x="731" y="2170"/>
                </a:cubicBezTo>
                <a:cubicBezTo>
                  <a:pt x="731" y="2170"/>
                  <a:pt x="732" y="2171"/>
                  <a:pt x="733" y="2171"/>
                </a:cubicBezTo>
                <a:close/>
                <a:moveTo>
                  <a:pt x="727" y="2115"/>
                </a:moveTo>
                <a:cubicBezTo>
                  <a:pt x="725" y="2111"/>
                  <a:pt x="725" y="2097"/>
                  <a:pt x="710" y="2100"/>
                </a:cubicBezTo>
                <a:cubicBezTo>
                  <a:pt x="704" y="2101"/>
                  <a:pt x="701" y="2104"/>
                  <a:pt x="699" y="2108"/>
                </a:cubicBezTo>
                <a:cubicBezTo>
                  <a:pt x="686" y="2095"/>
                  <a:pt x="686" y="2095"/>
                  <a:pt x="686" y="2095"/>
                </a:cubicBezTo>
                <a:cubicBezTo>
                  <a:pt x="686" y="2094"/>
                  <a:pt x="687" y="2093"/>
                  <a:pt x="687" y="2092"/>
                </a:cubicBezTo>
                <a:cubicBezTo>
                  <a:pt x="687" y="2092"/>
                  <a:pt x="687" y="2092"/>
                  <a:pt x="687" y="2092"/>
                </a:cubicBezTo>
                <a:cubicBezTo>
                  <a:pt x="735" y="2073"/>
                  <a:pt x="735" y="2073"/>
                  <a:pt x="735" y="2073"/>
                </a:cubicBezTo>
                <a:cubicBezTo>
                  <a:pt x="736" y="2074"/>
                  <a:pt x="736" y="2074"/>
                  <a:pt x="737" y="2074"/>
                </a:cubicBezTo>
                <a:cubicBezTo>
                  <a:pt x="738" y="2074"/>
                  <a:pt x="739" y="2073"/>
                  <a:pt x="740" y="2073"/>
                </a:cubicBezTo>
                <a:cubicBezTo>
                  <a:pt x="753" y="2079"/>
                  <a:pt x="753" y="2079"/>
                  <a:pt x="753" y="2079"/>
                </a:cubicBezTo>
                <a:cubicBezTo>
                  <a:pt x="751" y="2081"/>
                  <a:pt x="749" y="2084"/>
                  <a:pt x="747" y="2086"/>
                </a:cubicBezTo>
                <a:cubicBezTo>
                  <a:pt x="738" y="2103"/>
                  <a:pt x="741" y="2124"/>
                  <a:pt x="754" y="2137"/>
                </a:cubicBezTo>
                <a:cubicBezTo>
                  <a:pt x="756" y="2139"/>
                  <a:pt x="758" y="2140"/>
                  <a:pt x="759" y="2142"/>
                </a:cubicBezTo>
                <a:cubicBezTo>
                  <a:pt x="756" y="2141"/>
                  <a:pt x="752" y="2139"/>
                  <a:pt x="750" y="2138"/>
                </a:cubicBezTo>
                <a:cubicBezTo>
                  <a:pt x="740" y="2132"/>
                  <a:pt x="733" y="2124"/>
                  <a:pt x="727" y="2115"/>
                </a:cubicBezTo>
                <a:close/>
                <a:moveTo>
                  <a:pt x="750" y="2162"/>
                </a:moveTo>
                <a:cubicBezTo>
                  <a:pt x="749" y="2160"/>
                  <a:pt x="749" y="2158"/>
                  <a:pt x="748" y="2155"/>
                </a:cubicBezTo>
                <a:cubicBezTo>
                  <a:pt x="751" y="2155"/>
                  <a:pt x="753" y="2155"/>
                  <a:pt x="756" y="2155"/>
                </a:cubicBezTo>
                <a:cubicBezTo>
                  <a:pt x="757" y="2155"/>
                  <a:pt x="759" y="2155"/>
                  <a:pt x="762" y="2155"/>
                </a:cubicBezTo>
                <a:cubicBezTo>
                  <a:pt x="762" y="2156"/>
                  <a:pt x="762" y="2157"/>
                  <a:pt x="761" y="2159"/>
                </a:cubicBezTo>
                <a:cubicBezTo>
                  <a:pt x="760" y="2160"/>
                  <a:pt x="758" y="2162"/>
                  <a:pt x="756" y="2163"/>
                </a:cubicBezTo>
                <a:cubicBezTo>
                  <a:pt x="754" y="2163"/>
                  <a:pt x="752" y="2163"/>
                  <a:pt x="750" y="2162"/>
                </a:cubicBezTo>
                <a:close/>
                <a:moveTo>
                  <a:pt x="761" y="2200"/>
                </a:moveTo>
                <a:cubicBezTo>
                  <a:pt x="760" y="2200"/>
                  <a:pt x="760" y="2200"/>
                  <a:pt x="760" y="2200"/>
                </a:cubicBezTo>
                <a:cubicBezTo>
                  <a:pt x="759" y="2200"/>
                  <a:pt x="757" y="2201"/>
                  <a:pt x="756" y="2201"/>
                </a:cubicBezTo>
                <a:cubicBezTo>
                  <a:pt x="755" y="2167"/>
                  <a:pt x="755" y="2167"/>
                  <a:pt x="755" y="2167"/>
                </a:cubicBezTo>
                <a:cubicBezTo>
                  <a:pt x="756" y="2167"/>
                  <a:pt x="757" y="2167"/>
                  <a:pt x="757" y="2166"/>
                </a:cubicBezTo>
                <a:cubicBezTo>
                  <a:pt x="758" y="2166"/>
                  <a:pt x="759" y="2166"/>
                  <a:pt x="760" y="2165"/>
                </a:cubicBezTo>
                <a:lnTo>
                  <a:pt x="761" y="2200"/>
                </a:lnTo>
                <a:close/>
                <a:moveTo>
                  <a:pt x="755" y="2207"/>
                </a:moveTo>
                <a:cubicBezTo>
                  <a:pt x="756" y="2205"/>
                  <a:pt x="759" y="2205"/>
                  <a:pt x="761" y="2205"/>
                </a:cubicBezTo>
                <a:cubicBezTo>
                  <a:pt x="763" y="2205"/>
                  <a:pt x="765" y="2205"/>
                  <a:pt x="767" y="2206"/>
                </a:cubicBezTo>
                <a:cubicBezTo>
                  <a:pt x="768" y="2207"/>
                  <a:pt x="767" y="2209"/>
                  <a:pt x="767" y="2210"/>
                </a:cubicBezTo>
                <a:cubicBezTo>
                  <a:pt x="765" y="2210"/>
                  <a:pt x="763" y="2210"/>
                  <a:pt x="761" y="2210"/>
                </a:cubicBezTo>
                <a:cubicBezTo>
                  <a:pt x="759" y="2210"/>
                  <a:pt x="756" y="2210"/>
                  <a:pt x="754" y="2210"/>
                </a:cubicBezTo>
                <a:cubicBezTo>
                  <a:pt x="754" y="2209"/>
                  <a:pt x="754" y="2208"/>
                  <a:pt x="755" y="2207"/>
                </a:cubicBezTo>
                <a:close/>
                <a:moveTo>
                  <a:pt x="769" y="2231"/>
                </a:moveTo>
                <a:cubicBezTo>
                  <a:pt x="769" y="2231"/>
                  <a:pt x="769" y="2230"/>
                  <a:pt x="770" y="2229"/>
                </a:cubicBezTo>
                <a:cubicBezTo>
                  <a:pt x="770" y="2242"/>
                  <a:pt x="770" y="2242"/>
                  <a:pt x="770" y="2242"/>
                </a:cubicBezTo>
                <a:cubicBezTo>
                  <a:pt x="769" y="2242"/>
                  <a:pt x="768" y="2242"/>
                  <a:pt x="767" y="2243"/>
                </a:cubicBezTo>
                <a:cubicBezTo>
                  <a:pt x="767" y="2243"/>
                  <a:pt x="766" y="2243"/>
                  <a:pt x="766" y="2244"/>
                </a:cubicBezTo>
                <a:cubicBezTo>
                  <a:pt x="766" y="2233"/>
                  <a:pt x="766" y="2233"/>
                  <a:pt x="766" y="2233"/>
                </a:cubicBezTo>
                <a:cubicBezTo>
                  <a:pt x="767" y="2233"/>
                  <a:pt x="768" y="2232"/>
                  <a:pt x="769" y="2231"/>
                </a:cubicBezTo>
                <a:close/>
                <a:moveTo>
                  <a:pt x="769" y="2159"/>
                </a:moveTo>
                <a:cubicBezTo>
                  <a:pt x="768" y="2158"/>
                  <a:pt x="768" y="2157"/>
                  <a:pt x="767" y="2156"/>
                </a:cubicBezTo>
                <a:cubicBezTo>
                  <a:pt x="772" y="2156"/>
                  <a:pt x="778" y="2157"/>
                  <a:pt x="783" y="2157"/>
                </a:cubicBezTo>
                <a:cubicBezTo>
                  <a:pt x="783" y="2159"/>
                  <a:pt x="783" y="2160"/>
                  <a:pt x="782" y="2161"/>
                </a:cubicBezTo>
                <a:cubicBezTo>
                  <a:pt x="780" y="2162"/>
                  <a:pt x="778" y="2162"/>
                  <a:pt x="775" y="2162"/>
                </a:cubicBezTo>
                <a:cubicBezTo>
                  <a:pt x="773" y="2161"/>
                  <a:pt x="771" y="2161"/>
                  <a:pt x="769" y="2159"/>
                </a:cubicBezTo>
                <a:close/>
                <a:moveTo>
                  <a:pt x="781" y="2199"/>
                </a:moveTo>
                <a:cubicBezTo>
                  <a:pt x="780" y="2199"/>
                  <a:pt x="779" y="2199"/>
                  <a:pt x="779" y="2199"/>
                </a:cubicBezTo>
                <a:cubicBezTo>
                  <a:pt x="778" y="2199"/>
                  <a:pt x="778" y="2199"/>
                  <a:pt x="777" y="2199"/>
                </a:cubicBezTo>
                <a:cubicBezTo>
                  <a:pt x="777" y="2166"/>
                  <a:pt x="777" y="2166"/>
                  <a:pt x="777" y="2166"/>
                </a:cubicBezTo>
                <a:cubicBezTo>
                  <a:pt x="778" y="2166"/>
                  <a:pt x="779" y="2166"/>
                  <a:pt x="781" y="2165"/>
                </a:cubicBezTo>
                <a:lnTo>
                  <a:pt x="781" y="2199"/>
                </a:lnTo>
                <a:close/>
                <a:moveTo>
                  <a:pt x="774" y="2166"/>
                </a:moveTo>
                <a:cubicBezTo>
                  <a:pt x="775" y="2201"/>
                  <a:pt x="775" y="2201"/>
                  <a:pt x="775" y="2201"/>
                </a:cubicBezTo>
                <a:cubicBezTo>
                  <a:pt x="773" y="2201"/>
                  <a:pt x="772" y="2202"/>
                  <a:pt x="772" y="2203"/>
                </a:cubicBezTo>
                <a:cubicBezTo>
                  <a:pt x="771" y="2165"/>
                  <a:pt x="771" y="2165"/>
                  <a:pt x="771" y="2165"/>
                </a:cubicBezTo>
                <a:cubicBezTo>
                  <a:pt x="772" y="2165"/>
                  <a:pt x="773" y="2165"/>
                  <a:pt x="774" y="2166"/>
                </a:cubicBezTo>
                <a:close/>
                <a:moveTo>
                  <a:pt x="774" y="2207"/>
                </a:moveTo>
                <a:cubicBezTo>
                  <a:pt x="775" y="2204"/>
                  <a:pt x="777" y="2203"/>
                  <a:pt x="779" y="2203"/>
                </a:cubicBezTo>
                <a:cubicBezTo>
                  <a:pt x="781" y="2202"/>
                  <a:pt x="784" y="2202"/>
                  <a:pt x="785" y="2203"/>
                </a:cubicBezTo>
                <a:cubicBezTo>
                  <a:pt x="787" y="2204"/>
                  <a:pt x="787" y="2206"/>
                  <a:pt x="788" y="2208"/>
                </a:cubicBezTo>
                <a:cubicBezTo>
                  <a:pt x="783" y="2209"/>
                  <a:pt x="778" y="2209"/>
                  <a:pt x="774" y="2209"/>
                </a:cubicBezTo>
                <a:cubicBezTo>
                  <a:pt x="774" y="2208"/>
                  <a:pt x="774" y="2207"/>
                  <a:pt x="774" y="2207"/>
                </a:cubicBezTo>
                <a:close/>
                <a:moveTo>
                  <a:pt x="789" y="2224"/>
                </a:moveTo>
                <a:cubicBezTo>
                  <a:pt x="788" y="2227"/>
                  <a:pt x="786" y="2229"/>
                  <a:pt x="783" y="2230"/>
                </a:cubicBezTo>
                <a:cubicBezTo>
                  <a:pt x="781" y="2230"/>
                  <a:pt x="777" y="2230"/>
                  <a:pt x="775" y="2228"/>
                </a:cubicBezTo>
                <a:cubicBezTo>
                  <a:pt x="774" y="2227"/>
                  <a:pt x="774" y="2226"/>
                  <a:pt x="774" y="2225"/>
                </a:cubicBezTo>
                <a:cubicBezTo>
                  <a:pt x="779" y="2225"/>
                  <a:pt x="784" y="2225"/>
                  <a:pt x="789" y="2224"/>
                </a:cubicBezTo>
                <a:close/>
                <a:moveTo>
                  <a:pt x="784" y="2199"/>
                </a:moveTo>
                <a:cubicBezTo>
                  <a:pt x="783" y="2164"/>
                  <a:pt x="783" y="2164"/>
                  <a:pt x="783" y="2164"/>
                </a:cubicBezTo>
                <a:cubicBezTo>
                  <a:pt x="784" y="2164"/>
                  <a:pt x="785" y="2163"/>
                  <a:pt x="786" y="2162"/>
                </a:cubicBezTo>
                <a:cubicBezTo>
                  <a:pt x="786" y="2162"/>
                  <a:pt x="786" y="2165"/>
                  <a:pt x="789" y="2167"/>
                </a:cubicBezTo>
                <a:cubicBezTo>
                  <a:pt x="790" y="2202"/>
                  <a:pt x="790" y="2202"/>
                  <a:pt x="790" y="2202"/>
                </a:cubicBezTo>
                <a:cubicBezTo>
                  <a:pt x="789" y="2201"/>
                  <a:pt x="786" y="2200"/>
                  <a:pt x="784" y="2199"/>
                </a:cubicBezTo>
                <a:close/>
                <a:moveTo>
                  <a:pt x="789" y="2158"/>
                </a:moveTo>
                <a:cubicBezTo>
                  <a:pt x="794" y="2159"/>
                  <a:pt x="798" y="2159"/>
                  <a:pt x="802" y="2159"/>
                </a:cubicBezTo>
                <a:cubicBezTo>
                  <a:pt x="802" y="2161"/>
                  <a:pt x="802" y="2162"/>
                  <a:pt x="800" y="2163"/>
                </a:cubicBezTo>
                <a:cubicBezTo>
                  <a:pt x="799" y="2164"/>
                  <a:pt x="797" y="2165"/>
                  <a:pt x="795" y="2164"/>
                </a:cubicBezTo>
                <a:cubicBezTo>
                  <a:pt x="793" y="2164"/>
                  <a:pt x="791" y="2163"/>
                  <a:pt x="790" y="2161"/>
                </a:cubicBezTo>
                <a:cubicBezTo>
                  <a:pt x="789" y="2160"/>
                  <a:pt x="789" y="2159"/>
                  <a:pt x="789" y="2158"/>
                </a:cubicBezTo>
                <a:close/>
                <a:moveTo>
                  <a:pt x="792" y="2240"/>
                </a:moveTo>
                <a:cubicBezTo>
                  <a:pt x="788" y="2242"/>
                  <a:pt x="784" y="2244"/>
                  <a:pt x="780" y="2247"/>
                </a:cubicBezTo>
                <a:cubicBezTo>
                  <a:pt x="781" y="2244"/>
                  <a:pt x="781" y="2242"/>
                  <a:pt x="782" y="2240"/>
                </a:cubicBezTo>
                <a:cubicBezTo>
                  <a:pt x="784" y="2237"/>
                  <a:pt x="788" y="2238"/>
                  <a:pt x="792" y="2240"/>
                </a:cubicBezTo>
                <a:close/>
                <a:moveTo>
                  <a:pt x="792" y="2257"/>
                </a:moveTo>
                <a:cubicBezTo>
                  <a:pt x="794" y="2259"/>
                  <a:pt x="795" y="2262"/>
                  <a:pt x="794" y="2265"/>
                </a:cubicBezTo>
                <a:cubicBezTo>
                  <a:pt x="792" y="2268"/>
                  <a:pt x="789" y="2266"/>
                  <a:pt x="786" y="2265"/>
                </a:cubicBezTo>
                <a:cubicBezTo>
                  <a:pt x="788" y="2263"/>
                  <a:pt x="790" y="2260"/>
                  <a:pt x="792" y="2257"/>
                </a:cubicBezTo>
                <a:close/>
                <a:moveTo>
                  <a:pt x="791" y="2275"/>
                </a:moveTo>
                <a:cubicBezTo>
                  <a:pt x="791" y="2273"/>
                  <a:pt x="791" y="2271"/>
                  <a:pt x="790" y="2270"/>
                </a:cubicBezTo>
                <a:cubicBezTo>
                  <a:pt x="791" y="2270"/>
                  <a:pt x="792" y="2270"/>
                  <a:pt x="793" y="2269"/>
                </a:cubicBezTo>
                <a:cubicBezTo>
                  <a:pt x="803" y="2292"/>
                  <a:pt x="803" y="2292"/>
                  <a:pt x="803" y="2292"/>
                </a:cubicBezTo>
                <a:cubicBezTo>
                  <a:pt x="803" y="2292"/>
                  <a:pt x="803" y="2292"/>
                  <a:pt x="803" y="2292"/>
                </a:cubicBezTo>
                <a:cubicBezTo>
                  <a:pt x="802" y="2292"/>
                  <a:pt x="801" y="2292"/>
                  <a:pt x="800" y="2292"/>
                </a:cubicBezTo>
                <a:lnTo>
                  <a:pt x="791" y="2275"/>
                </a:lnTo>
                <a:close/>
                <a:moveTo>
                  <a:pt x="798" y="2293"/>
                </a:moveTo>
                <a:cubicBezTo>
                  <a:pt x="797" y="2293"/>
                  <a:pt x="796" y="2293"/>
                  <a:pt x="795" y="2294"/>
                </a:cubicBezTo>
                <a:cubicBezTo>
                  <a:pt x="796" y="2290"/>
                  <a:pt x="794" y="2287"/>
                  <a:pt x="791" y="2285"/>
                </a:cubicBezTo>
                <a:cubicBezTo>
                  <a:pt x="790" y="2284"/>
                  <a:pt x="790" y="2284"/>
                  <a:pt x="788" y="2284"/>
                </a:cubicBezTo>
                <a:cubicBezTo>
                  <a:pt x="790" y="2282"/>
                  <a:pt x="791" y="2281"/>
                  <a:pt x="791" y="2279"/>
                </a:cubicBezTo>
                <a:lnTo>
                  <a:pt x="798" y="2293"/>
                </a:lnTo>
                <a:close/>
                <a:moveTo>
                  <a:pt x="797" y="2236"/>
                </a:moveTo>
                <a:cubicBezTo>
                  <a:pt x="794" y="2236"/>
                  <a:pt x="794" y="2231"/>
                  <a:pt x="794" y="2228"/>
                </a:cubicBezTo>
                <a:cubicBezTo>
                  <a:pt x="795" y="2226"/>
                  <a:pt x="796" y="2225"/>
                  <a:pt x="798" y="2224"/>
                </a:cubicBezTo>
                <a:cubicBezTo>
                  <a:pt x="804" y="2223"/>
                  <a:pt x="811" y="2222"/>
                  <a:pt x="817" y="2221"/>
                </a:cubicBezTo>
                <a:cubicBezTo>
                  <a:pt x="811" y="2226"/>
                  <a:pt x="804" y="2231"/>
                  <a:pt x="797" y="2236"/>
                </a:cubicBezTo>
                <a:close/>
                <a:moveTo>
                  <a:pt x="815" y="2240"/>
                </a:moveTo>
                <a:cubicBezTo>
                  <a:pt x="816" y="2241"/>
                  <a:pt x="817" y="2245"/>
                  <a:pt x="813" y="2248"/>
                </a:cubicBezTo>
                <a:cubicBezTo>
                  <a:pt x="809" y="2251"/>
                  <a:pt x="806" y="2246"/>
                  <a:pt x="806" y="2246"/>
                </a:cubicBezTo>
                <a:cubicBezTo>
                  <a:pt x="808" y="2244"/>
                  <a:pt x="812" y="2242"/>
                  <a:pt x="815" y="2240"/>
                </a:cubicBezTo>
                <a:close/>
                <a:moveTo>
                  <a:pt x="818" y="2247"/>
                </a:moveTo>
                <a:cubicBezTo>
                  <a:pt x="835" y="2284"/>
                  <a:pt x="835" y="2284"/>
                  <a:pt x="835" y="2284"/>
                </a:cubicBezTo>
                <a:cubicBezTo>
                  <a:pt x="834" y="2284"/>
                  <a:pt x="833" y="2284"/>
                  <a:pt x="832" y="2285"/>
                </a:cubicBezTo>
                <a:cubicBezTo>
                  <a:pt x="832" y="2285"/>
                  <a:pt x="831" y="2285"/>
                  <a:pt x="831" y="2285"/>
                </a:cubicBezTo>
                <a:cubicBezTo>
                  <a:pt x="815" y="2251"/>
                  <a:pt x="815" y="2251"/>
                  <a:pt x="815" y="2251"/>
                </a:cubicBezTo>
                <a:cubicBezTo>
                  <a:pt x="816" y="2250"/>
                  <a:pt x="817" y="2249"/>
                  <a:pt x="818" y="2247"/>
                </a:cubicBezTo>
                <a:close/>
                <a:moveTo>
                  <a:pt x="830" y="2231"/>
                </a:moveTo>
                <a:cubicBezTo>
                  <a:pt x="831" y="2232"/>
                  <a:pt x="832" y="2236"/>
                  <a:pt x="828" y="2239"/>
                </a:cubicBezTo>
                <a:cubicBezTo>
                  <a:pt x="824" y="2242"/>
                  <a:pt x="819" y="2238"/>
                  <a:pt x="819" y="2238"/>
                </a:cubicBezTo>
                <a:cubicBezTo>
                  <a:pt x="820" y="2237"/>
                  <a:pt x="826" y="2233"/>
                  <a:pt x="830" y="2231"/>
                </a:cubicBezTo>
                <a:close/>
                <a:moveTo>
                  <a:pt x="828" y="2160"/>
                </a:moveTo>
                <a:cubicBezTo>
                  <a:pt x="832" y="2159"/>
                  <a:pt x="836" y="2159"/>
                  <a:pt x="841" y="2158"/>
                </a:cubicBezTo>
                <a:cubicBezTo>
                  <a:pt x="841" y="2160"/>
                  <a:pt x="840" y="2161"/>
                  <a:pt x="840" y="2163"/>
                </a:cubicBezTo>
                <a:cubicBezTo>
                  <a:pt x="838" y="2164"/>
                  <a:pt x="836" y="2165"/>
                  <a:pt x="834" y="2165"/>
                </a:cubicBezTo>
                <a:cubicBezTo>
                  <a:pt x="830" y="2166"/>
                  <a:pt x="829" y="2163"/>
                  <a:pt x="828" y="2160"/>
                </a:cubicBezTo>
                <a:close/>
                <a:moveTo>
                  <a:pt x="838" y="2183"/>
                </a:moveTo>
                <a:cubicBezTo>
                  <a:pt x="837" y="2183"/>
                  <a:pt x="835" y="2183"/>
                  <a:pt x="834" y="2184"/>
                </a:cubicBezTo>
                <a:cubicBezTo>
                  <a:pt x="834" y="2184"/>
                  <a:pt x="834" y="2184"/>
                  <a:pt x="833" y="2184"/>
                </a:cubicBezTo>
                <a:cubicBezTo>
                  <a:pt x="833" y="2170"/>
                  <a:pt x="833" y="2170"/>
                  <a:pt x="833" y="2170"/>
                </a:cubicBezTo>
                <a:cubicBezTo>
                  <a:pt x="834" y="2170"/>
                  <a:pt x="834" y="2170"/>
                  <a:pt x="834" y="2170"/>
                </a:cubicBezTo>
                <a:cubicBezTo>
                  <a:pt x="836" y="2170"/>
                  <a:pt x="837" y="2170"/>
                  <a:pt x="838" y="2169"/>
                </a:cubicBezTo>
                <a:lnTo>
                  <a:pt x="838" y="2183"/>
                </a:lnTo>
                <a:close/>
                <a:moveTo>
                  <a:pt x="836" y="2187"/>
                </a:moveTo>
                <a:cubicBezTo>
                  <a:pt x="840" y="2186"/>
                  <a:pt x="841" y="2188"/>
                  <a:pt x="842" y="2189"/>
                </a:cubicBezTo>
                <a:cubicBezTo>
                  <a:pt x="839" y="2191"/>
                  <a:pt x="836" y="2192"/>
                  <a:pt x="833" y="2194"/>
                </a:cubicBezTo>
                <a:cubicBezTo>
                  <a:pt x="833" y="2193"/>
                  <a:pt x="832" y="2188"/>
                  <a:pt x="836" y="2187"/>
                </a:cubicBezTo>
                <a:close/>
                <a:moveTo>
                  <a:pt x="842" y="2223"/>
                </a:moveTo>
                <a:cubicBezTo>
                  <a:pt x="843" y="2224"/>
                  <a:pt x="846" y="2228"/>
                  <a:pt x="841" y="2231"/>
                </a:cubicBezTo>
                <a:cubicBezTo>
                  <a:pt x="837" y="2234"/>
                  <a:pt x="834" y="2229"/>
                  <a:pt x="833" y="2229"/>
                </a:cubicBezTo>
                <a:cubicBezTo>
                  <a:pt x="836" y="2227"/>
                  <a:pt x="839" y="2225"/>
                  <a:pt x="842" y="2223"/>
                </a:cubicBezTo>
                <a:close/>
                <a:moveTo>
                  <a:pt x="843" y="2234"/>
                </a:moveTo>
                <a:cubicBezTo>
                  <a:pt x="844" y="2234"/>
                  <a:pt x="845" y="2233"/>
                  <a:pt x="845" y="2232"/>
                </a:cubicBezTo>
                <a:cubicBezTo>
                  <a:pt x="863" y="2269"/>
                  <a:pt x="863" y="2269"/>
                  <a:pt x="863" y="2269"/>
                </a:cubicBezTo>
                <a:cubicBezTo>
                  <a:pt x="862" y="2269"/>
                  <a:pt x="860" y="2269"/>
                  <a:pt x="859" y="2269"/>
                </a:cubicBezTo>
                <a:cubicBezTo>
                  <a:pt x="843" y="2234"/>
                  <a:pt x="843" y="2234"/>
                  <a:pt x="843" y="2234"/>
                </a:cubicBezTo>
                <a:cubicBezTo>
                  <a:pt x="843" y="2234"/>
                  <a:pt x="843" y="2234"/>
                  <a:pt x="843" y="2234"/>
                </a:cubicBezTo>
                <a:close/>
                <a:moveTo>
                  <a:pt x="845" y="2221"/>
                </a:moveTo>
                <a:cubicBezTo>
                  <a:pt x="848" y="2219"/>
                  <a:pt x="851" y="2217"/>
                  <a:pt x="854" y="2215"/>
                </a:cubicBezTo>
                <a:cubicBezTo>
                  <a:pt x="855" y="2217"/>
                  <a:pt x="857" y="2222"/>
                  <a:pt x="853" y="2224"/>
                </a:cubicBezTo>
                <a:cubicBezTo>
                  <a:pt x="848" y="2226"/>
                  <a:pt x="846" y="2222"/>
                  <a:pt x="845" y="2221"/>
                </a:cubicBezTo>
                <a:close/>
                <a:moveTo>
                  <a:pt x="847" y="2186"/>
                </a:moveTo>
                <a:cubicBezTo>
                  <a:pt x="847" y="2185"/>
                  <a:pt x="846" y="2180"/>
                  <a:pt x="848" y="2178"/>
                </a:cubicBezTo>
                <a:cubicBezTo>
                  <a:pt x="849" y="2176"/>
                  <a:pt x="851" y="2175"/>
                  <a:pt x="854" y="2175"/>
                </a:cubicBezTo>
                <a:cubicBezTo>
                  <a:pt x="856" y="2175"/>
                  <a:pt x="858" y="2176"/>
                  <a:pt x="859" y="2177"/>
                </a:cubicBezTo>
                <a:cubicBezTo>
                  <a:pt x="855" y="2180"/>
                  <a:pt x="851" y="2183"/>
                  <a:pt x="847" y="2186"/>
                </a:cubicBezTo>
                <a:close/>
                <a:moveTo>
                  <a:pt x="867" y="2205"/>
                </a:moveTo>
                <a:cubicBezTo>
                  <a:pt x="868" y="2206"/>
                  <a:pt x="870" y="2213"/>
                  <a:pt x="866" y="2215"/>
                </a:cubicBezTo>
                <a:cubicBezTo>
                  <a:pt x="861" y="2217"/>
                  <a:pt x="857" y="2213"/>
                  <a:pt x="857" y="2213"/>
                </a:cubicBezTo>
                <a:cubicBezTo>
                  <a:pt x="861" y="2210"/>
                  <a:pt x="867" y="2206"/>
                  <a:pt x="867" y="2205"/>
                </a:cubicBezTo>
                <a:close/>
                <a:moveTo>
                  <a:pt x="859" y="2219"/>
                </a:moveTo>
                <a:cubicBezTo>
                  <a:pt x="859" y="2219"/>
                  <a:pt x="859" y="2219"/>
                  <a:pt x="859" y="2219"/>
                </a:cubicBezTo>
                <a:cubicBezTo>
                  <a:pt x="876" y="2256"/>
                  <a:pt x="876" y="2256"/>
                  <a:pt x="876" y="2256"/>
                </a:cubicBezTo>
                <a:cubicBezTo>
                  <a:pt x="876" y="2257"/>
                  <a:pt x="876" y="2258"/>
                  <a:pt x="876" y="2258"/>
                </a:cubicBezTo>
                <a:cubicBezTo>
                  <a:pt x="875" y="2258"/>
                  <a:pt x="874" y="2258"/>
                  <a:pt x="873" y="2258"/>
                </a:cubicBezTo>
                <a:cubicBezTo>
                  <a:pt x="857" y="2224"/>
                  <a:pt x="857" y="2224"/>
                  <a:pt x="857" y="2224"/>
                </a:cubicBezTo>
                <a:cubicBezTo>
                  <a:pt x="858" y="2223"/>
                  <a:pt x="859" y="2221"/>
                  <a:pt x="859" y="2219"/>
                </a:cubicBezTo>
                <a:close/>
                <a:moveTo>
                  <a:pt x="861" y="2219"/>
                </a:moveTo>
                <a:cubicBezTo>
                  <a:pt x="863" y="2220"/>
                  <a:pt x="864" y="2219"/>
                  <a:pt x="866" y="2219"/>
                </a:cubicBezTo>
                <a:cubicBezTo>
                  <a:pt x="880" y="2249"/>
                  <a:pt x="880" y="2249"/>
                  <a:pt x="880" y="2249"/>
                </a:cubicBezTo>
                <a:cubicBezTo>
                  <a:pt x="880" y="2250"/>
                  <a:pt x="879" y="2250"/>
                  <a:pt x="879" y="2250"/>
                </a:cubicBezTo>
                <a:cubicBezTo>
                  <a:pt x="878" y="2251"/>
                  <a:pt x="878" y="2252"/>
                  <a:pt x="877" y="2253"/>
                </a:cubicBezTo>
                <a:lnTo>
                  <a:pt x="861" y="2219"/>
                </a:lnTo>
                <a:close/>
                <a:moveTo>
                  <a:pt x="881" y="2253"/>
                </a:moveTo>
                <a:cubicBezTo>
                  <a:pt x="884" y="2251"/>
                  <a:pt x="887" y="2252"/>
                  <a:pt x="888" y="2252"/>
                </a:cubicBezTo>
                <a:cubicBezTo>
                  <a:pt x="885" y="2255"/>
                  <a:pt x="882" y="2258"/>
                  <a:pt x="879" y="2261"/>
                </a:cubicBezTo>
                <a:cubicBezTo>
                  <a:pt x="879" y="2261"/>
                  <a:pt x="879" y="2261"/>
                  <a:pt x="879" y="2261"/>
                </a:cubicBezTo>
                <a:cubicBezTo>
                  <a:pt x="879" y="2259"/>
                  <a:pt x="878" y="2255"/>
                  <a:pt x="881" y="2253"/>
                </a:cubicBezTo>
                <a:close/>
                <a:moveTo>
                  <a:pt x="886" y="2240"/>
                </a:moveTo>
                <a:cubicBezTo>
                  <a:pt x="886" y="2241"/>
                  <a:pt x="886" y="2241"/>
                  <a:pt x="886" y="2241"/>
                </a:cubicBezTo>
                <a:cubicBezTo>
                  <a:pt x="872" y="2213"/>
                  <a:pt x="872" y="2213"/>
                  <a:pt x="872" y="2213"/>
                </a:cubicBezTo>
                <a:cubicBezTo>
                  <a:pt x="873" y="2211"/>
                  <a:pt x="873" y="2210"/>
                  <a:pt x="873" y="2209"/>
                </a:cubicBezTo>
                <a:cubicBezTo>
                  <a:pt x="874" y="2209"/>
                  <a:pt x="875" y="2209"/>
                  <a:pt x="876" y="2209"/>
                </a:cubicBezTo>
                <a:cubicBezTo>
                  <a:pt x="889" y="2238"/>
                  <a:pt x="889" y="2238"/>
                  <a:pt x="889" y="2238"/>
                </a:cubicBezTo>
                <a:cubicBezTo>
                  <a:pt x="888" y="2239"/>
                  <a:pt x="887" y="2240"/>
                  <a:pt x="886" y="2240"/>
                </a:cubicBezTo>
                <a:close/>
                <a:moveTo>
                  <a:pt x="890" y="2242"/>
                </a:moveTo>
                <a:cubicBezTo>
                  <a:pt x="893" y="2238"/>
                  <a:pt x="896" y="2239"/>
                  <a:pt x="898" y="2240"/>
                </a:cubicBezTo>
                <a:cubicBezTo>
                  <a:pt x="898" y="2240"/>
                  <a:pt x="898" y="2240"/>
                  <a:pt x="898" y="2240"/>
                </a:cubicBezTo>
                <a:cubicBezTo>
                  <a:pt x="895" y="2243"/>
                  <a:pt x="893" y="2246"/>
                  <a:pt x="890" y="2249"/>
                </a:cubicBezTo>
                <a:cubicBezTo>
                  <a:pt x="890" y="2249"/>
                  <a:pt x="886" y="2246"/>
                  <a:pt x="890" y="2242"/>
                </a:cubicBezTo>
                <a:close/>
                <a:moveTo>
                  <a:pt x="897" y="2274"/>
                </a:moveTo>
                <a:cubicBezTo>
                  <a:pt x="898" y="2275"/>
                  <a:pt x="898" y="2277"/>
                  <a:pt x="897" y="2279"/>
                </a:cubicBezTo>
                <a:cubicBezTo>
                  <a:pt x="897" y="2282"/>
                  <a:pt x="894" y="2284"/>
                  <a:pt x="891" y="2283"/>
                </a:cubicBezTo>
                <a:cubicBezTo>
                  <a:pt x="892" y="2279"/>
                  <a:pt x="893" y="2276"/>
                  <a:pt x="894" y="2272"/>
                </a:cubicBezTo>
                <a:cubicBezTo>
                  <a:pt x="895" y="2272"/>
                  <a:pt x="896" y="2273"/>
                  <a:pt x="897" y="2274"/>
                </a:cubicBezTo>
                <a:close/>
                <a:moveTo>
                  <a:pt x="923" y="2286"/>
                </a:moveTo>
                <a:cubicBezTo>
                  <a:pt x="923" y="2288"/>
                  <a:pt x="924" y="2289"/>
                  <a:pt x="924" y="2290"/>
                </a:cubicBezTo>
                <a:cubicBezTo>
                  <a:pt x="895" y="2286"/>
                  <a:pt x="895" y="2286"/>
                  <a:pt x="895" y="2286"/>
                </a:cubicBezTo>
                <a:cubicBezTo>
                  <a:pt x="896" y="2285"/>
                  <a:pt x="898" y="2284"/>
                  <a:pt x="899" y="2283"/>
                </a:cubicBezTo>
                <a:lnTo>
                  <a:pt x="923" y="2286"/>
                </a:lnTo>
                <a:close/>
                <a:moveTo>
                  <a:pt x="900" y="2281"/>
                </a:moveTo>
                <a:cubicBezTo>
                  <a:pt x="900" y="2280"/>
                  <a:pt x="900" y="2280"/>
                  <a:pt x="900" y="2280"/>
                </a:cubicBezTo>
                <a:cubicBezTo>
                  <a:pt x="900" y="2279"/>
                  <a:pt x="901" y="2278"/>
                  <a:pt x="901" y="2278"/>
                </a:cubicBezTo>
                <a:cubicBezTo>
                  <a:pt x="925" y="2281"/>
                  <a:pt x="925" y="2281"/>
                  <a:pt x="925" y="2281"/>
                </a:cubicBezTo>
                <a:cubicBezTo>
                  <a:pt x="924" y="2282"/>
                  <a:pt x="924" y="2283"/>
                  <a:pt x="924" y="2284"/>
                </a:cubicBezTo>
                <a:lnTo>
                  <a:pt x="900" y="2281"/>
                </a:lnTo>
                <a:close/>
                <a:moveTo>
                  <a:pt x="895" y="2292"/>
                </a:moveTo>
                <a:cubicBezTo>
                  <a:pt x="895" y="2291"/>
                  <a:pt x="895" y="2289"/>
                  <a:pt x="894" y="2288"/>
                </a:cubicBezTo>
                <a:cubicBezTo>
                  <a:pt x="926" y="2293"/>
                  <a:pt x="926" y="2293"/>
                  <a:pt x="926" y="2293"/>
                </a:cubicBezTo>
                <a:cubicBezTo>
                  <a:pt x="926" y="2293"/>
                  <a:pt x="926" y="2293"/>
                  <a:pt x="926" y="2293"/>
                </a:cubicBezTo>
                <a:cubicBezTo>
                  <a:pt x="926" y="2293"/>
                  <a:pt x="926" y="2293"/>
                  <a:pt x="926" y="2293"/>
                </a:cubicBezTo>
                <a:cubicBezTo>
                  <a:pt x="925" y="2294"/>
                  <a:pt x="924" y="2295"/>
                  <a:pt x="923" y="2296"/>
                </a:cubicBezTo>
                <a:lnTo>
                  <a:pt x="895" y="2292"/>
                </a:lnTo>
                <a:close/>
                <a:moveTo>
                  <a:pt x="900" y="2276"/>
                </a:moveTo>
                <a:cubicBezTo>
                  <a:pt x="900" y="2274"/>
                  <a:pt x="900" y="2273"/>
                  <a:pt x="899" y="2272"/>
                </a:cubicBezTo>
                <a:cubicBezTo>
                  <a:pt x="899" y="2272"/>
                  <a:pt x="900" y="2272"/>
                  <a:pt x="900" y="2271"/>
                </a:cubicBezTo>
                <a:cubicBezTo>
                  <a:pt x="900" y="2272"/>
                  <a:pt x="900" y="2272"/>
                  <a:pt x="900" y="2272"/>
                </a:cubicBezTo>
                <a:cubicBezTo>
                  <a:pt x="924" y="2275"/>
                  <a:pt x="924" y="2275"/>
                  <a:pt x="924" y="2275"/>
                </a:cubicBezTo>
                <a:cubicBezTo>
                  <a:pt x="925" y="2278"/>
                  <a:pt x="927" y="2279"/>
                  <a:pt x="929" y="2279"/>
                </a:cubicBezTo>
                <a:cubicBezTo>
                  <a:pt x="928" y="2279"/>
                  <a:pt x="928" y="2279"/>
                  <a:pt x="927" y="2280"/>
                </a:cubicBezTo>
                <a:lnTo>
                  <a:pt x="900" y="2276"/>
                </a:lnTo>
                <a:close/>
                <a:moveTo>
                  <a:pt x="924" y="2268"/>
                </a:moveTo>
                <a:cubicBezTo>
                  <a:pt x="908" y="2265"/>
                  <a:pt x="908" y="2265"/>
                  <a:pt x="908" y="2265"/>
                </a:cubicBezTo>
                <a:cubicBezTo>
                  <a:pt x="908" y="2265"/>
                  <a:pt x="908" y="2265"/>
                  <a:pt x="908" y="2265"/>
                </a:cubicBezTo>
                <a:cubicBezTo>
                  <a:pt x="909" y="2264"/>
                  <a:pt x="909" y="2262"/>
                  <a:pt x="909" y="2261"/>
                </a:cubicBezTo>
                <a:cubicBezTo>
                  <a:pt x="927" y="2263"/>
                  <a:pt x="927" y="2263"/>
                  <a:pt x="927" y="2263"/>
                </a:cubicBezTo>
                <a:cubicBezTo>
                  <a:pt x="928" y="2264"/>
                  <a:pt x="929" y="2264"/>
                  <a:pt x="929" y="2264"/>
                </a:cubicBezTo>
                <a:cubicBezTo>
                  <a:pt x="927" y="2264"/>
                  <a:pt x="925" y="2266"/>
                  <a:pt x="924" y="2268"/>
                </a:cubicBezTo>
                <a:close/>
                <a:moveTo>
                  <a:pt x="917" y="2248"/>
                </a:moveTo>
                <a:cubicBezTo>
                  <a:pt x="917" y="2247"/>
                  <a:pt x="917" y="2246"/>
                  <a:pt x="917" y="2245"/>
                </a:cubicBezTo>
                <a:cubicBezTo>
                  <a:pt x="926" y="2246"/>
                  <a:pt x="926" y="2246"/>
                  <a:pt x="926" y="2246"/>
                </a:cubicBezTo>
                <a:cubicBezTo>
                  <a:pt x="927" y="2247"/>
                  <a:pt x="927" y="2249"/>
                  <a:pt x="928" y="2249"/>
                </a:cubicBezTo>
                <a:lnTo>
                  <a:pt x="917" y="2248"/>
                </a:lnTo>
                <a:close/>
                <a:moveTo>
                  <a:pt x="928" y="2239"/>
                </a:moveTo>
                <a:cubicBezTo>
                  <a:pt x="920" y="2237"/>
                  <a:pt x="920" y="2237"/>
                  <a:pt x="920" y="2237"/>
                </a:cubicBezTo>
                <a:cubicBezTo>
                  <a:pt x="921" y="2237"/>
                  <a:pt x="921" y="2236"/>
                  <a:pt x="922" y="2236"/>
                </a:cubicBezTo>
                <a:cubicBezTo>
                  <a:pt x="922" y="2235"/>
                  <a:pt x="922" y="2235"/>
                  <a:pt x="923" y="2234"/>
                </a:cubicBezTo>
                <a:cubicBezTo>
                  <a:pt x="930" y="2235"/>
                  <a:pt x="930" y="2235"/>
                  <a:pt x="930" y="2235"/>
                </a:cubicBezTo>
                <a:cubicBezTo>
                  <a:pt x="929" y="2236"/>
                  <a:pt x="928" y="2237"/>
                  <a:pt x="928" y="2239"/>
                </a:cubicBezTo>
                <a:close/>
                <a:moveTo>
                  <a:pt x="924" y="2232"/>
                </a:moveTo>
                <a:cubicBezTo>
                  <a:pt x="924" y="2231"/>
                  <a:pt x="924" y="2229"/>
                  <a:pt x="924" y="2228"/>
                </a:cubicBezTo>
                <a:cubicBezTo>
                  <a:pt x="929" y="2229"/>
                  <a:pt x="929" y="2229"/>
                  <a:pt x="929" y="2229"/>
                </a:cubicBezTo>
                <a:cubicBezTo>
                  <a:pt x="929" y="2231"/>
                  <a:pt x="930" y="2232"/>
                  <a:pt x="931" y="2233"/>
                </a:cubicBezTo>
                <a:lnTo>
                  <a:pt x="924" y="2232"/>
                </a:lnTo>
                <a:close/>
                <a:moveTo>
                  <a:pt x="932" y="2227"/>
                </a:moveTo>
                <a:cubicBezTo>
                  <a:pt x="932" y="2228"/>
                  <a:pt x="932" y="2228"/>
                  <a:pt x="932" y="2229"/>
                </a:cubicBezTo>
                <a:cubicBezTo>
                  <a:pt x="932" y="2228"/>
                  <a:pt x="932" y="2228"/>
                  <a:pt x="932" y="2228"/>
                </a:cubicBezTo>
                <a:cubicBezTo>
                  <a:pt x="932" y="2228"/>
                  <a:pt x="932" y="2228"/>
                  <a:pt x="932" y="2227"/>
                </a:cubicBezTo>
                <a:close/>
                <a:moveTo>
                  <a:pt x="929" y="2191"/>
                </a:moveTo>
                <a:cubicBezTo>
                  <a:pt x="927" y="2190"/>
                  <a:pt x="927" y="2187"/>
                  <a:pt x="927" y="2186"/>
                </a:cubicBezTo>
                <a:cubicBezTo>
                  <a:pt x="929" y="2183"/>
                  <a:pt x="931" y="2184"/>
                  <a:pt x="933" y="2184"/>
                </a:cubicBezTo>
                <a:cubicBezTo>
                  <a:pt x="932" y="2187"/>
                  <a:pt x="931" y="2189"/>
                  <a:pt x="929" y="2191"/>
                </a:cubicBezTo>
                <a:close/>
                <a:moveTo>
                  <a:pt x="932" y="2172"/>
                </a:moveTo>
                <a:cubicBezTo>
                  <a:pt x="928" y="2164"/>
                  <a:pt x="928" y="2164"/>
                  <a:pt x="928" y="2164"/>
                </a:cubicBezTo>
                <a:cubicBezTo>
                  <a:pt x="928" y="2164"/>
                  <a:pt x="928" y="2163"/>
                  <a:pt x="928" y="2163"/>
                </a:cubicBezTo>
                <a:cubicBezTo>
                  <a:pt x="929" y="2163"/>
                  <a:pt x="930" y="2163"/>
                  <a:pt x="931" y="2163"/>
                </a:cubicBezTo>
                <a:cubicBezTo>
                  <a:pt x="935" y="2170"/>
                  <a:pt x="935" y="2170"/>
                  <a:pt x="935" y="2170"/>
                </a:cubicBezTo>
                <a:cubicBezTo>
                  <a:pt x="934" y="2170"/>
                  <a:pt x="933" y="2171"/>
                  <a:pt x="932" y="2172"/>
                </a:cubicBezTo>
                <a:close/>
                <a:moveTo>
                  <a:pt x="933" y="2162"/>
                </a:moveTo>
                <a:cubicBezTo>
                  <a:pt x="934" y="2162"/>
                  <a:pt x="934" y="2162"/>
                  <a:pt x="935" y="2161"/>
                </a:cubicBezTo>
                <a:cubicBezTo>
                  <a:pt x="935" y="2161"/>
                  <a:pt x="935" y="2161"/>
                  <a:pt x="936" y="2160"/>
                </a:cubicBezTo>
                <a:cubicBezTo>
                  <a:pt x="936" y="2162"/>
                  <a:pt x="936" y="2162"/>
                  <a:pt x="936" y="2162"/>
                </a:cubicBezTo>
                <a:cubicBezTo>
                  <a:pt x="936" y="2164"/>
                  <a:pt x="936" y="2167"/>
                  <a:pt x="937" y="2169"/>
                </a:cubicBezTo>
                <a:cubicBezTo>
                  <a:pt x="937" y="2169"/>
                  <a:pt x="937" y="2169"/>
                  <a:pt x="936" y="2169"/>
                </a:cubicBezTo>
                <a:lnTo>
                  <a:pt x="933" y="2162"/>
                </a:lnTo>
                <a:close/>
                <a:moveTo>
                  <a:pt x="934" y="2125"/>
                </a:moveTo>
                <a:cubicBezTo>
                  <a:pt x="935" y="2124"/>
                  <a:pt x="937" y="2122"/>
                  <a:pt x="938" y="2120"/>
                </a:cubicBezTo>
                <a:cubicBezTo>
                  <a:pt x="944" y="2125"/>
                  <a:pt x="944" y="2125"/>
                  <a:pt x="944" y="2125"/>
                </a:cubicBezTo>
                <a:cubicBezTo>
                  <a:pt x="942" y="2126"/>
                  <a:pt x="941" y="2128"/>
                  <a:pt x="939" y="2129"/>
                </a:cubicBezTo>
                <a:lnTo>
                  <a:pt x="934" y="2125"/>
                </a:lnTo>
                <a:close/>
                <a:moveTo>
                  <a:pt x="940" y="2153"/>
                </a:moveTo>
                <a:cubicBezTo>
                  <a:pt x="941" y="2153"/>
                  <a:pt x="942" y="2153"/>
                  <a:pt x="943" y="2152"/>
                </a:cubicBezTo>
                <a:cubicBezTo>
                  <a:pt x="942" y="2154"/>
                  <a:pt x="943" y="2156"/>
                  <a:pt x="943" y="2157"/>
                </a:cubicBezTo>
                <a:cubicBezTo>
                  <a:pt x="943" y="2157"/>
                  <a:pt x="943" y="2157"/>
                  <a:pt x="942" y="2158"/>
                </a:cubicBezTo>
                <a:lnTo>
                  <a:pt x="940" y="2153"/>
                </a:lnTo>
                <a:close/>
                <a:moveTo>
                  <a:pt x="940" y="2158"/>
                </a:moveTo>
                <a:cubicBezTo>
                  <a:pt x="939" y="2159"/>
                  <a:pt x="938" y="2159"/>
                  <a:pt x="938" y="2160"/>
                </a:cubicBezTo>
                <a:cubicBezTo>
                  <a:pt x="937" y="2159"/>
                  <a:pt x="937" y="2159"/>
                  <a:pt x="937" y="2159"/>
                </a:cubicBezTo>
                <a:cubicBezTo>
                  <a:pt x="938" y="2158"/>
                  <a:pt x="938" y="2156"/>
                  <a:pt x="939" y="2155"/>
                </a:cubicBezTo>
                <a:lnTo>
                  <a:pt x="940" y="2158"/>
                </a:lnTo>
                <a:close/>
                <a:moveTo>
                  <a:pt x="943" y="2148"/>
                </a:moveTo>
                <a:cubicBezTo>
                  <a:pt x="942" y="2149"/>
                  <a:pt x="938" y="2150"/>
                  <a:pt x="937" y="2148"/>
                </a:cubicBezTo>
                <a:cubicBezTo>
                  <a:pt x="940" y="2145"/>
                  <a:pt x="942" y="2143"/>
                  <a:pt x="945" y="2141"/>
                </a:cubicBezTo>
                <a:cubicBezTo>
                  <a:pt x="946" y="2143"/>
                  <a:pt x="945" y="2146"/>
                  <a:pt x="943" y="2148"/>
                </a:cubicBezTo>
                <a:close/>
                <a:moveTo>
                  <a:pt x="946" y="2197"/>
                </a:moveTo>
                <a:cubicBezTo>
                  <a:pt x="946" y="2197"/>
                  <a:pt x="951" y="2199"/>
                  <a:pt x="950" y="2203"/>
                </a:cubicBezTo>
                <a:cubicBezTo>
                  <a:pt x="950" y="2208"/>
                  <a:pt x="947" y="2209"/>
                  <a:pt x="944" y="2208"/>
                </a:cubicBezTo>
                <a:cubicBezTo>
                  <a:pt x="944" y="2208"/>
                  <a:pt x="945" y="2200"/>
                  <a:pt x="946" y="2197"/>
                </a:cubicBezTo>
                <a:close/>
                <a:moveTo>
                  <a:pt x="948" y="2218"/>
                </a:moveTo>
                <a:cubicBezTo>
                  <a:pt x="949" y="2223"/>
                  <a:pt x="945" y="2225"/>
                  <a:pt x="944" y="2225"/>
                </a:cubicBezTo>
                <a:cubicBezTo>
                  <a:pt x="943" y="2221"/>
                  <a:pt x="943" y="2216"/>
                  <a:pt x="944" y="2212"/>
                </a:cubicBezTo>
                <a:cubicBezTo>
                  <a:pt x="944" y="2212"/>
                  <a:pt x="948" y="2212"/>
                  <a:pt x="948" y="2218"/>
                </a:cubicBezTo>
                <a:close/>
                <a:moveTo>
                  <a:pt x="953" y="2233"/>
                </a:moveTo>
                <a:cubicBezTo>
                  <a:pt x="955" y="2237"/>
                  <a:pt x="953" y="2240"/>
                  <a:pt x="951" y="2244"/>
                </a:cubicBezTo>
                <a:cubicBezTo>
                  <a:pt x="948" y="2240"/>
                  <a:pt x="946" y="2235"/>
                  <a:pt x="945" y="2230"/>
                </a:cubicBezTo>
                <a:cubicBezTo>
                  <a:pt x="948" y="2228"/>
                  <a:pt x="951" y="2231"/>
                  <a:pt x="953" y="2233"/>
                </a:cubicBezTo>
                <a:close/>
                <a:moveTo>
                  <a:pt x="989" y="2239"/>
                </a:moveTo>
                <a:cubicBezTo>
                  <a:pt x="990" y="2238"/>
                  <a:pt x="994" y="2237"/>
                  <a:pt x="996" y="2239"/>
                </a:cubicBezTo>
                <a:cubicBezTo>
                  <a:pt x="994" y="2243"/>
                  <a:pt x="991" y="2245"/>
                  <a:pt x="987" y="2247"/>
                </a:cubicBezTo>
                <a:cubicBezTo>
                  <a:pt x="987" y="2244"/>
                  <a:pt x="987" y="2242"/>
                  <a:pt x="989" y="2239"/>
                </a:cubicBezTo>
                <a:close/>
                <a:moveTo>
                  <a:pt x="997" y="2227"/>
                </a:moveTo>
                <a:cubicBezTo>
                  <a:pt x="998" y="2225"/>
                  <a:pt x="1000" y="2225"/>
                  <a:pt x="1002" y="2225"/>
                </a:cubicBezTo>
                <a:cubicBezTo>
                  <a:pt x="1002" y="2227"/>
                  <a:pt x="999" y="2234"/>
                  <a:pt x="998" y="2236"/>
                </a:cubicBezTo>
                <a:cubicBezTo>
                  <a:pt x="994" y="2233"/>
                  <a:pt x="996" y="2229"/>
                  <a:pt x="997" y="2227"/>
                </a:cubicBezTo>
                <a:close/>
                <a:moveTo>
                  <a:pt x="1000" y="2219"/>
                </a:moveTo>
                <a:cubicBezTo>
                  <a:pt x="998" y="2217"/>
                  <a:pt x="998" y="2215"/>
                  <a:pt x="998" y="2213"/>
                </a:cubicBezTo>
                <a:cubicBezTo>
                  <a:pt x="999" y="2211"/>
                  <a:pt x="1000" y="2208"/>
                  <a:pt x="1001" y="2207"/>
                </a:cubicBezTo>
                <a:cubicBezTo>
                  <a:pt x="1003" y="2205"/>
                  <a:pt x="1004" y="2206"/>
                  <a:pt x="1005" y="2206"/>
                </a:cubicBezTo>
                <a:cubicBezTo>
                  <a:pt x="1005" y="2211"/>
                  <a:pt x="1004" y="2216"/>
                  <a:pt x="1003" y="2220"/>
                </a:cubicBezTo>
                <a:cubicBezTo>
                  <a:pt x="1002" y="2220"/>
                  <a:pt x="1001" y="2220"/>
                  <a:pt x="1000" y="2219"/>
                </a:cubicBezTo>
                <a:close/>
                <a:moveTo>
                  <a:pt x="1002" y="2194"/>
                </a:moveTo>
                <a:cubicBezTo>
                  <a:pt x="1002" y="2192"/>
                  <a:pt x="1004" y="2188"/>
                  <a:pt x="1007" y="2188"/>
                </a:cubicBezTo>
                <a:cubicBezTo>
                  <a:pt x="1006" y="2193"/>
                  <a:pt x="1006" y="2198"/>
                  <a:pt x="1006" y="2202"/>
                </a:cubicBezTo>
                <a:cubicBezTo>
                  <a:pt x="1002" y="2201"/>
                  <a:pt x="1001" y="2198"/>
                  <a:pt x="1002" y="2194"/>
                </a:cubicBezTo>
                <a:close/>
                <a:moveTo>
                  <a:pt x="1003" y="2178"/>
                </a:moveTo>
                <a:cubicBezTo>
                  <a:pt x="1004" y="2172"/>
                  <a:pt x="1007" y="2172"/>
                  <a:pt x="1008" y="2171"/>
                </a:cubicBezTo>
                <a:cubicBezTo>
                  <a:pt x="1008" y="2172"/>
                  <a:pt x="1007" y="2181"/>
                  <a:pt x="1007" y="2185"/>
                </a:cubicBezTo>
                <a:cubicBezTo>
                  <a:pt x="1006" y="2184"/>
                  <a:pt x="1002" y="2184"/>
                  <a:pt x="1003" y="2178"/>
                </a:cubicBezTo>
                <a:close/>
                <a:moveTo>
                  <a:pt x="1004" y="2160"/>
                </a:moveTo>
                <a:cubicBezTo>
                  <a:pt x="1004" y="2155"/>
                  <a:pt x="1007" y="2151"/>
                  <a:pt x="1010" y="2151"/>
                </a:cubicBezTo>
                <a:cubicBezTo>
                  <a:pt x="1010" y="2157"/>
                  <a:pt x="1009" y="2162"/>
                  <a:pt x="1009" y="2167"/>
                </a:cubicBezTo>
                <a:cubicBezTo>
                  <a:pt x="1004" y="2166"/>
                  <a:pt x="1004" y="2162"/>
                  <a:pt x="1004" y="2160"/>
                </a:cubicBezTo>
                <a:close/>
                <a:moveTo>
                  <a:pt x="1007" y="2140"/>
                </a:moveTo>
                <a:cubicBezTo>
                  <a:pt x="1007" y="2136"/>
                  <a:pt x="1010" y="2134"/>
                  <a:pt x="1013" y="2132"/>
                </a:cubicBezTo>
                <a:cubicBezTo>
                  <a:pt x="1012" y="2137"/>
                  <a:pt x="1012" y="2143"/>
                  <a:pt x="1011" y="2148"/>
                </a:cubicBezTo>
                <a:cubicBezTo>
                  <a:pt x="1008" y="2146"/>
                  <a:pt x="1007" y="2143"/>
                  <a:pt x="1007" y="2140"/>
                </a:cubicBezTo>
                <a:close/>
                <a:moveTo>
                  <a:pt x="1017" y="2207"/>
                </a:moveTo>
                <a:cubicBezTo>
                  <a:pt x="1018" y="2198"/>
                  <a:pt x="1018" y="2189"/>
                  <a:pt x="1019" y="2180"/>
                </a:cubicBezTo>
                <a:cubicBezTo>
                  <a:pt x="1019" y="2184"/>
                  <a:pt x="1020" y="2189"/>
                  <a:pt x="1020" y="2192"/>
                </a:cubicBezTo>
                <a:cubicBezTo>
                  <a:pt x="1023" y="2202"/>
                  <a:pt x="1027" y="2221"/>
                  <a:pt x="1036" y="2230"/>
                </a:cubicBezTo>
                <a:cubicBezTo>
                  <a:pt x="1031" y="2243"/>
                  <a:pt x="1031" y="2243"/>
                  <a:pt x="1031" y="2243"/>
                </a:cubicBezTo>
                <a:cubicBezTo>
                  <a:pt x="1030" y="2243"/>
                  <a:pt x="1030" y="2242"/>
                  <a:pt x="1030" y="2242"/>
                </a:cubicBezTo>
                <a:cubicBezTo>
                  <a:pt x="1028" y="2242"/>
                  <a:pt x="1027" y="2243"/>
                  <a:pt x="1026" y="2245"/>
                </a:cubicBezTo>
                <a:cubicBezTo>
                  <a:pt x="1011" y="2238"/>
                  <a:pt x="1011" y="2238"/>
                  <a:pt x="1011" y="2238"/>
                </a:cubicBezTo>
                <a:cubicBezTo>
                  <a:pt x="1015" y="2228"/>
                  <a:pt x="1016" y="2217"/>
                  <a:pt x="1017" y="2207"/>
                </a:cubicBezTo>
                <a:close/>
                <a:moveTo>
                  <a:pt x="1035" y="2213"/>
                </a:moveTo>
                <a:cubicBezTo>
                  <a:pt x="1052" y="2207"/>
                  <a:pt x="1052" y="2207"/>
                  <a:pt x="1052" y="2207"/>
                </a:cubicBezTo>
                <a:cubicBezTo>
                  <a:pt x="1053" y="2209"/>
                  <a:pt x="1053" y="2211"/>
                  <a:pt x="1053" y="2212"/>
                </a:cubicBezTo>
                <a:cubicBezTo>
                  <a:pt x="1037" y="2217"/>
                  <a:pt x="1037" y="2217"/>
                  <a:pt x="1037" y="2217"/>
                </a:cubicBezTo>
                <a:cubicBezTo>
                  <a:pt x="1036" y="2216"/>
                  <a:pt x="1035" y="2214"/>
                  <a:pt x="1035" y="2213"/>
                </a:cubicBezTo>
                <a:close/>
                <a:moveTo>
                  <a:pt x="1062" y="2174"/>
                </a:moveTo>
                <a:cubicBezTo>
                  <a:pt x="1070" y="2169"/>
                  <a:pt x="1070" y="2169"/>
                  <a:pt x="1070" y="2169"/>
                </a:cubicBezTo>
                <a:cubicBezTo>
                  <a:pt x="1069" y="2173"/>
                  <a:pt x="1066" y="2176"/>
                  <a:pt x="1062" y="2174"/>
                </a:cubicBezTo>
                <a:close/>
                <a:moveTo>
                  <a:pt x="1059" y="2173"/>
                </a:moveTo>
                <a:cubicBezTo>
                  <a:pt x="1058" y="2173"/>
                  <a:pt x="1057" y="2172"/>
                  <a:pt x="1056" y="2171"/>
                </a:cubicBezTo>
                <a:cubicBezTo>
                  <a:pt x="1069" y="2161"/>
                  <a:pt x="1069" y="2161"/>
                  <a:pt x="1069" y="2161"/>
                </a:cubicBezTo>
                <a:cubicBezTo>
                  <a:pt x="1070" y="2163"/>
                  <a:pt x="1070" y="2164"/>
                  <a:pt x="1070" y="2166"/>
                </a:cubicBezTo>
                <a:lnTo>
                  <a:pt x="1059" y="2173"/>
                </a:lnTo>
                <a:close/>
                <a:moveTo>
                  <a:pt x="1075" y="1923"/>
                </a:moveTo>
                <a:cubicBezTo>
                  <a:pt x="1071" y="1922"/>
                  <a:pt x="1071" y="1922"/>
                  <a:pt x="1071" y="1922"/>
                </a:cubicBezTo>
                <a:cubicBezTo>
                  <a:pt x="1074" y="1918"/>
                  <a:pt x="1077" y="1913"/>
                  <a:pt x="1080" y="1909"/>
                </a:cubicBezTo>
                <a:cubicBezTo>
                  <a:pt x="1079" y="1913"/>
                  <a:pt x="1077" y="1918"/>
                  <a:pt x="1075" y="1923"/>
                </a:cubicBezTo>
                <a:close/>
                <a:moveTo>
                  <a:pt x="1073" y="1927"/>
                </a:moveTo>
                <a:cubicBezTo>
                  <a:pt x="1073" y="1929"/>
                  <a:pt x="1072" y="1930"/>
                  <a:pt x="1072" y="1932"/>
                </a:cubicBezTo>
                <a:cubicBezTo>
                  <a:pt x="1065" y="1930"/>
                  <a:pt x="1065" y="1930"/>
                  <a:pt x="1065" y="1930"/>
                </a:cubicBezTo>
                <a:cubicBezTo>
                  <a:pt x="1066" y="1928"/>
                  <a:pt x="1067" y="1927"/>
                  <a:pt x="1068" y="1926"/>
                </a:cubicBezTo>
                <a:lnTo>
                  <a:pt x="1073" y="1927"/>
                </a:lnTo>
                <a:close/>
                <a:moveTo>
                  <a:pt x="1055" y="1899"/>
                </a:moveTo>
                <a:cubicBezTo>
                  <a:pt x="1054" y="1898"/>
                  <a:pt x="1051" y="1893"/>
                  <a:pt x="1047" y="1895"/>
                </a:cubicBezTo>
                <a:cubicBezTo>
                  <a:pt x="1050" y="1892"/>
                  <a:pt x="1053" y="1889"/>
                  <a:pt x="1055" y="1886"/>
                </a:cubicBezTo>
                <a:cubicBezTo>
                  <a:pt x="1055" y="1891"/>
                  <a:pt x="1065" y="1895"/>
                  <a:pt x="1066" y="1899"/>
                </a:cubicBezTo>
                <a:cubicBezTo>
                  <a:pt x="1067" y="1904"/>
                  <a:pt x="1060" y="1907"/>
                  <a:pt x="1055" y="1899"/>
                </a:cubicBezTo>
                <a:close/>
                <a:moveTo>
                  <a:pt x="1051" y="1901"/>
                </a:moveTo>
                <a:cubicBezTo>
                  <a:pt x="1052" y="1902"/>
                  <a:pt x="1053" y="1904"/>
                  <a:pt x="1054" y="1905"/>
                </a:cubicBezTo>
                <a:cubicBezTo>
                  <a:pt x="1057" y="1908"/>
                  <a:pt x="1061" y="1909"/>
                  <a:pt x="1065" y="1908"/>
                </a:cubicBezTo>
                <a:cubicBezTo>
                  <a:pt x="1062" y="1912"/>
                  <a:pt x="1058" y="1916"/>
                  <a:pt x="1055" y="1920"/>
                </a:cubicBezTo>
                <a:cubicBezTo>
                  <a:pt x="1054" y="1918"/>
                  <a:pt x="1053" y="1916"/>
                  <a:pt x="1052" y="1915"/>
                </a:cubicBezTo>
                <a:cubicBezTo>
                  <a:pt x="1050" y="1912"/>
                  <a:pt x="1045" y="1906"/>
                  <a:pt x="1045" y="1906"/>
                </a:cubicBezTo>
                <a:cubicBezTo>
                  <a:pt x="1042" y="1902"/>
                  <a:pt x="1046" y="1897"/>
                  <a:pt x="1051" y="1901"/>
                </a:cubicBezTo>
                <a:close/>
                <a:moveTo>
                  <a:pt x="1061" y="1958"/>
                </a:moveTo>
                <a:cubicBezTo>
                  <a:pt x="1060" y="1960"/>
                  <a:pt x="1060" y="1962"/>
                  <a:pt x="1059" y="1964"/>
                </a:cubicBezTo>
                <a:cubicBezTo>
                  <a:pt x="1048" y="1961"/>
                  <a:pt x="1048" y="1961"/>
                  <a:pt x="1048" y="1961"/>
                </a:cubicBezTo>
                <a:cubicBezTo>
                  <a:pt x="1050" y="1959"/>
                  <a:pt x="1051" y="1957"/>
                  <a:pt x="1051" y="1955"/>
                </a:cubicBezTo>
                <a:lnTo>
                  <a:pt x="1061" y="1958"/>
                </a:lnTo>
                <a:close/>
                <a:moveTo>
                  <a:pt x="1048" y="1949"/>
                </a:moveTo>
                <a:cubicBezTo>
                  <a:pt x="1048" y="1948"/>
                  <a:pt x="1049" y="1948"/>
                  <a:pt x="1049" y="1947"/>
                </a:cubicBezTo>
                <a:cubicBezTo>
                  <a:pt x="1049" y="1947"/>
                  <a:pt x="1049" y="1947"/>
                  <a:pt x="1049" y="1947"/>
                </a:cubicBezTo>
                <a:cubicBezTo>
                  <a:pt x="1049" y="1948"/>
                  <a:pt x="1048" y="1948"/>
                  <a:pt x="1048" y="1949"/>
                </a:cubicBezTo>
                <a:close/>
                <a:moveTo>
                  <a:pt x="1057" y="1968"/>
                </a:moveTo>
                <a:cubicBezTo>
                  <a:pt x="1056" y="1970"/>
                  <a:pt x="1055" y="1973"/>
                  <a:pt x="1054" y="1975"/>
                </a:cubicBezTo>
                <a:cubicBezTo>
                  <a:pt x="1043" y="1972"/>
                  <a:pt x="1043" y="1972"/>
                  <a:pt x="1043" y="1972"/>
                </a:cubicBezTo>
                <a:cubicBezTo>
                  <a:pt x="1044" y="1969"/>
                  <a:pt x="1045" y="1967"/>
                  <a:pt x="1047" y="1965"/>
                </a:cubicBezTo>
                <a:lnTo>
                  <a:pt x="1057" y="1968"/>
                </a:lnTo>
                <a:close/>
                <a:moveTo>
                  <a:pt x="1033" y="1965"/>
                </a:moveTo>
                <a:cubicBezTo>
                  <a:pt x="1032" y="1969"/>
                  <a:pt x="1029" y="1976"/>
                  <a:pt x="1027" y="1979"/>
                </a:cubicBezTo>
                <a:cubicBezTo>
                  <a:pt x="1027" y="1979"/>
                  <a:pt x="1026" y="1980"/>
                  <a:pt x="1025" y="1980"/>
                </a:cubicBezTo>
                <a:cubicBezTo>
                  <a:pt x="1025" y="1980"/>
                  <a:pt x="1024" y="1979"/>
                  <a:pt x="1024" y="1978"/>
                </a:cubicBezTo>
                <a:cubicBezTo>
                  <a:pt x="1023" y="1977"/>
                  <a:pt x="1023" y="1976"/>
                  <a:pt x="1023" y="1975"/>
                </a:cubicBezTo>
                <a:cubicBezTo>
                  <a:pt x="1027" y="1972"/>
                  <a:pt x="1030" y="1969"/>
                  <a:pt x="1033" y="1965"/>
                </a:cubicBezTo>
                <a:close/>
                <a:moveTo>
                  <a:pt x="1026" y="1982"/>
                </a:moveTo>
                <a:cubicBezTo>
                  <a:pt x="1025" y="1983"/>
                  <a:pt x="1025" y="1983"/>
                  <a:pt x="1025" y="1984"/>
                </a:cubicBezTo>
                <a:cubicBezTo>
                  <a:pt x="1024" y="1983"/>
                  <a:pt x="1023" y="1983"/>
                  <a:pt x="1021" y="1983"/>
                </a:cubicBezTo>
                <a:cubicBezTo>
                  <a:pt x="1021" y="1983"/>
                  <a:pt x="1020" y="1984"/>
                  <a:pt x="1020" y="1984"/>
                </a:cubicBezTo>
                <a:cubicBezTo>
                  <a:pt x="1020" y="1984"/>
                  <a:pt x="1020" y="1983"/>
                  <a:pt x="1020" y="1983"/>
                </a:cubicBezTo>
                <a:cubicBezTo>
                  <a:pt x="1020" y="1981"/>
                  <a:pt x="1020" y="1980"/>
                  <a:pt x="1019" y="1978"/>
                </a:cubicBezTo>
                <a:cubicBezTo>
                  <a:pt x="1019" y="1978"/>
                  <a:pt x="1020" y="1977"/>
                  <a:pt x="1021" y="1977"/>
                </a:cubicBezTo>
                <a:cubicBezTo>
                  <a:pt x="1021" y="1978"/>
                  <a:pt x="1021" y="1979"/>
                  <a:pt x="1022" y="1980"/>
                </a:cubicBezTo>
                <a:cubicBezTo>
                  <a:pt x="1023" y="1981"/>
                  <a:pt x="1024" y="1982"/>
                  <a:pt x="1026" y="1982"/>
                </a:cubicBezTo>
                <a:close/>
                <a:moveTo>
                  <a:pt x="1019" y="1989"/>
                </a:moveTo>
                <a:cubicBezTo>
                  <a:pt x="1020" y="1988"/>
                  <a:pt x="1021" y="1987"/>
                  <a:pt x="1022" y="1987"/>
                </a:cubicBezTo>
                <a:cubicBezTo>
                  <a:pt x="1022" y="1986"/>
                  <a:pt x="1023" y="1987"/>
                  <a:pt x="1023" y="1987"/>
                </a:cubicBezTo>
                <a:cubicBezTo>
                  <a:pt x="1022" y="1989"/>
                  <a:pt x="1021" y="1992"/>
                  <a:pt x="1020" y="1994"/>
                </a:cubicBezTo>
                <a:cubicBezTo>
                  <a:pt x="1019" y="1994"/>
                  <a:pt x="1019" y="1993"/>
                  <a:pt x="1018" y="1993"/>
                </a:cubicBezTo>
                <a:cubicBezTo>
                  <a:pt x="1018" y="1991"/>
                  <a:pt x="1018" y="1990"/>
                  <a:pt x="1019" y="1989"/>
                </a:cubicBezTo>
                <a:close/>
                <a:moveTo>
                  <a:pt x="1031" y="2022"/>
                </a:moveTo>
                <a:cubicBezTo>
                  <a:pt x="1030" y="2024"/>
                  <a:pt x="1029" y="2026"/>
                  <a:pt x="1028" y="2028"/>
                </a:cubicBezTo>
                <a:cubicBezTo>
                  <a:pt x="1014" y="2021"/>
                  <a:pt x="1014" y="2021"/>
                  <a:pt x="1014" y="2021"/>
                </a:cubicBezTo>
                <a:cubicBezTo>
                  <a:pt x="1015" y="2020"/>
                  <a:pt x="1016" y="2018"/>
                  <a:pt x="1017" y="2017"/>
                </a:cubicBezTo>
                <a:lnTo>
                  <a:pt x="1031" y="2022"/>
                </a:lnTo>
                <a:close/>
                <a:moveTo>
                  <a:pt x="1014" y="2006"/>
                </a:moveTo>
                <a:cubicBezTo>
                  <a:pt x="1013" y="2005"/>
                  <a:pt x="1012" y="2004"/>
                  <a:pt x="1012" y="2003"/>
                </a:cubicBezTo>
                <a:cubicBezTo>
                  <a:pt x="1011" y="2002"/>
                  <a:pt x="1012" y="2001"/>
                  <a:pt x="1013" y="2000"/>
                </a:cubicBezTo>
                <a:cubicBezTo>
                  <a:pt x="1013" y="1999"/>
                  <a:pt x="1014" y="1998"/>
                  <a:pt x="1016" y="1998"/>
                </a:cubicBezTo>
                <a:cubicBezTo>
                  <a:pt x="1016" y="1998"/>
                  <a:pt x="1017" y="1998"/>
                  <a:pt x="1018" y="1999"/>
                </a:cubicBezTo>
                <a:cubicBezTo>
                  <a:pt x="1016" y="2001"/>
                  <a:pt x="1015" y="2003"/>
                  <a:pt x="1014" y="2006"/>
                </a:cubicBezTo>
                <a:close/>
                <a:moveTo>
                  <a:pt x="1015" y="1985"/>
                </a:moveTo>
                <a:cubicBezTo>
                  <a:pt x="1014" y="1986"/>
                  <a:pt x="1013" y="1986"/>
                  <a:pt x="1012" y="1986"/>
                </a:cubicBezTo>
                <a:cubicBezTo>
                  <a:pt x="1011" y="1986"/>
                  <a:pt x="1011" y="1985"/>
                  <a:pt x="1010" y="1985"/>
                </a:cubicBezTo>
                <a:cubicBezTo>
                  <a:pt x="1012" y="1983"/>
                  <a:pt x="1014" y="1982"/>
                  <a:pt x="1016" y="1980"/>
                </a:cubicBezTo>
                <a:cubicBezTo>
                  <a:pt x="1017" y="1981"/>
                  <a:pt x="1017" y="1981"/>
                  <a:pt x="1017" y="1982"/>
                </a:cubicBezTo>
                <a:cubicBezTo>
                  <a:pt x="1017" y="1983"/>
                  <a:pt x="1016" y="1984"/>
                  <a:pt x="1015" y="1985"/>
                </a:cubicBezTo>
                <a:close/>
                <a:moveTo>
                  <a:pt x="1016" y="1988"/>
                </a:moveTo>
                <a:cubicBezTo>
                  <a:pt x="1015" y="1989"/>
                  <a:pt x="1015" y="1990"/>
                  <a:pt x="1015" y="1991"/>
                </a:cubicBezTo>
                <a:cubicBezTo>
                  <a:pt x="1012" y="1989"/>
                  <a:pt x="1012" y="1989"/>
                  <a:pt x="1012" y="1989"/>
                </a:cubicBezTo>
                <a:cubicBezTo>
                  <a:pt x="1014" y="1989"/>
                  <a:pt x="1015" y="1988"/>
                  <a:pt x="1016" y="1988"/>
                </a:cubicBezTo>
                <a:close/>
                <a:moveTo>
                  <a:pt x="1010" y="1992"/>
                </a:moveTo>
                <a:cubicBezTo>
                  <a:pt x="1010" y="1991"/>
                  <a:pt x="1011" y="1991"/>
                  <a:pt x="1011" y="1990"/>
                </a:cubicBezTo>
                <a:cubicBezTo>
                  <a:pt x="1015" y="1993"/>
                  <a:pt x="1015" y="1993"/>
                  <a:pt x="1015" y="1993"/>
                </a:cubicBezTo>
                <a:cubicBezTo>
                  <a:pt x="1015" y="1994"/>
                  <a:pt x="1015" y="1995"/>
                  <a:pt x="1016" y="1995"/>
                </a:cubicBezTo>
                <a:cubicBezTo>
                  <a:pt x="1015" y="1996"/>
                  <a:pt x="1014" y="1996"/>
                  <a:pt x="1014" y="1996"/>
                </a:cubicBezTo>
                <a:cubicBezTo>
                  <a:pt x="1010" y="1993"/>
                  <a:pt x="1010" y="1993"/>
                  <a:pt x="1010" y="1993"/>
                </a:cubicBezTo>
                <a:cubicBezTo>
                  <a:pt x="1010" y="1993"/>
                  <a:pt x="1010" y="1992"/>
                  <a:pt x="1010" y="1992"/>
                </a:cubicBezTo>
                <a:close/>
                <a:moveTo>
                  <a:pt x="1012" y="1997"/>
                </a:moveTo>
                <a:cubicBezTo>
                  <a:pt x="1011" y="1997"/>
                  <a:pt x="1011" y="1997"/>
                  <a:pt x="1011" y="1998"/>
                </a:cubicBezTo>
                <a:cubicBezTo>
                  <a:pt x="1010" y="1998"/>
                  <a:pt x="1010" y="1999"/>
                  <a:pt x="1009" y="2000"/>
                </a:cubicBezTo>
                <a:cubicBezTo>
                  <a:pt x="1006" y="1997"/>
                  <a:pt x="1006" y="1997"/>
                  <a:pt x="1006" y="1997"/>
                </a:cubicBezTo>
                <a:cubicBezTo>
                  <a:pt x="1006" y="1997"/>
                  <a:pt x="1006" y="1997"/>
                  <a:pt x="1006" y="1997"/>
                </a:cubicBezTo>
                <a:cubicBezTo>
                  <a:pt x="1007" y="1996"/>
                  <a:pt x="1008" y="1996"/>
                  <a:pt x="1009" y="1995"/>
                </a:cubicBezTo>
                <a:lnTo>
                  <a:pt x="1012" y="1997"/>
                </a:lnTo>
                <a:close/>
                <a:moveTo>
                  <a:pt x="1005" y="1994"/>
                </a:moveTo>
                <a:cubicBezTo>
                  <a:pt x="1004" y="1995"/>
                  <a:pt x="1002" y="1995"/>
                  <a:pt x="1001" y="1995"/>
                </a:cubicBezTo>
                <a:cubicBezTo>
                  <a:pt x="1000" y="1995"/>
                  <a:pt x="999" y="1994"/>
                  <a:pt x="999" y="1993"/>
                </a:cubicBezTo>
                <a:cubicBezTo>
                  <a:pt x="1001" y="1991"/>
                  <a:pt x="1004" y="1989"/>
                  <a:pt x="1007" y="1987"/>
                </a:cubicBezTo>
                <a:cubicBezTo>
                  <a:pt x="1007" y="1988"/>
                  <a:pt x="1008" y="1989"/>
                  <a:pt x="1007" y="1990"/>
                </a:cubicBezTo>
                <a:cubicBezTo>
                  <a:pt x="1007" y="1992"/>
                  <a:pt x="1006" y="1993"/>
                  <a:pt x="1005" y="1994"/>
                </a:cubicBezTo>
                <a:close/>
                <a:moveTo>
                  <a:pt x="976" y="1999"/>
                </a:moveTo>
                <a:cubicBezTo>
                  <a:pt x="976" y="1999"/>
                  <a:pt x="976" y="1999"/>
                  <a:pt x="975" y="2000"/>
                </a:cubicBezTo>
                <a:cubicBezTo>
                  <a:pt x="974" y="2000"/>
                  <a:pt x="973" y="2001"/>
                  <a:pt x="972" y="2001"/>
                </a:cubicBezTo>
                <a:cubicBezTo>
                  <a:pt x="970" y="1994"/>
                  <a:pt x="970" y="1994"/>
                  <a:pt x="970" y="1994"/>
                </a:cubicBezTo>
                <a:cubicBezTo>
                  <a:pt x="971" y="1993"/>
                  <a:pt x="973" y="1993"/>
                  <a:pt x="974" y="1992"/>
                </a:cubicBezTo>
                <a:lnTo>
                  <a:pt x="976" y="1999"/>
                </a:lnTo>
                <a:close/>
                <a:moveTo>
                  <a:pt x="981" y="2034"/>
                </a:moveTo>
                <a:cubicBezTo>
                  <a:pt x="981" y="2035"/>
                  <a:pt x="981" y="2036"/>
                  <a:pt x="981" y="2036"/>
                </a:cubicBezTo>
                <a:cubicBezTo>
                  <a:pt x="980" y="2036"/>
                  <a:pt x="980" y="2036"/>
                  <a:pt x="979" y="2036"/>
                </a:cubicBezTo>
                <a:cubicBezTo>
                  <a:pt x="979" y="2036"/>
                  <a:pt x="978" y="2036"/>
                  <a:pt x="978" y="2036"/>
                </a:cubicBezTo>
                <a:cubicBezTo>
                  <a:pt x="965" y="2027"/>
                  <a:pt x="965" y="2027"/>
                  <a:pt x="965" y="2027"/>
                </a:cubicBezTo>
                <a:cubicBezTo>
                  <a:pt x="966" y="2026"/>
                  <a:pt x="967" y="2026"/>
                  <a:pt x="968" y="2026"/>
                </a:cubicBezTo>
                <a:cubicBezTo>
                  <a:pt x="968" y="2025"/>
                  <a:pt x="969" y="2025"/>
                  <a:pt x="969" y="2025"/>
                </a:cubicBezTo>
                <a:lnTo>
                  <a:pt x="981" y="2034"/>
                </a:lnTo>
                <a:close/>
                <a:moveTo>
                  <a:pt x="967" y="2023"/>
                </a:moveTo>
                <a:cubicBezTo>
                  <a:pt x="965" y="2025"/>
                  <a:pt x="962" y="2024"/>
                  <a:pt x="960" y="2022"/>
                </a:cubicBezTo>
                <a:cubicBezTo>
                  <a:pt x="959" y="2022"/>
                  <a:pt x="959" y="2021"/>
                  <a:pt x="958" y="2021"/>
                </a:cubicBezTo>
                <a:cubicBezTo>
                  <a:pt x="959" y="2020"/>
                  <a:pt x="966" y="2016"/>
                  <a:pt x="968" y="2014"/>
                </a:cubicBezTo>
                <a:cubicBezTo>
                  <a:pt x="969" y="2015"/>
                  <a:pt x="969" y="2016"/>
                  <a:pt x="969" y="2017"/>
                </a:cubicBezTo>
                <a:cubicBezTo>
                  <a:pt x="969" y="2019"/>
                  <a:pt x="968" y="2021"/>
                  <a:pt x="967" y="2023"/>
                </a:cubicBezTo>
                <a:close/>
                <a:moveTo>
                  <a:pt x="962" y="2005"/>
                </a:moveTo>
                <a:cubicBezTo>
                  <a:pt x="959" y="1996"/>
                  <a:pt x="959" y="1996"/>
                  <a:pt x="959" y="1996"/>
                </a:cubicBezTo>
                <a:cubicBezTo>
                  <a:pt x="961" y="1996"/>
                  <a:pt x="963" y="1995"/>
                  <a:pt x="965" y="1995"/>
                </a:cubicBezTo>
                <a:cubicBezTo>
                  <a:pt x="968" y="2003"/>
                  <a:pt x="968" y="2003"/>
                  <a:pt x="968" y="2003"/>
                </a:cubicBezTo>
                <a:cubicBezTo>
                  <a:pt x="966" y="2004"/>
                  <a:pt x="964" y="2005"/>
                  <a:pt x="962" y="2005"/>
                </a:cubicBezTo>
                <a:close/>
                <a:moveTo>
                  <a:pt x="942" y="1999"/>
                </a:moveTo>
                <a:cubicBezTo>
                  <a:pt x="947" y="2011"/>
                  <a:pt x="947" y="2011"/>
                  <a:pt x="947" y="2011"/>
                </a:cubicBezTo>
                <a:cubicBezTo>
                  <a:pt x="945" y="2011"/>
                  <a:pt x="943" y="2012"/>
                  <a:pt x="941" y="2012"/>
                </a:cubicBezTo>
                <a:cubicBezTo>
                  <a:pt x="937" y="2000"/>
                  <a:pt x="937" y="2000"/>
                  <a:pt x="937" y="2000"/>
                </a:cubicBezTo>
                <a:cubicBezTo>
                  <a:pt x="937" y="2000"/>
                  <a:pt x="938" y="1999"/>
                  <a:pt x="938" y="1999"/>
                </a:cubicBezTo>
                <a:cubicBezTo>
                  <a:pt x="940" y="1999"/>
                  <a:pt x="941" y="1999"/>
                  <a:pt x="942" y="1999"/>
                </a:cubicBezTo>
                <a:close/>
                <a:moveTo>
                  <a:pt x="919" y="1983"/>
                </a:moveTo>
                <a:cubicBezTo>
                  <a:pt x="934" y="1985"/>
                  <a:pt x="924" y="1952"/>
                  <a:pt x="931" y="1952"/>
                </a:cubicBezTo>
                <a:cubicBezTo>
                  <a:pt x="935" y="1952"/>
                  <a:pt x="936" y="1977"/>
                  <a:pt x="937" y="1980"/>
                </a:cubicBezTo>
                <a:cubicBezTo>
                  <a:pt x="937" y="1982"/>
                  <a:pt x="938" y="1984"/>
                  <a:pt x="941" y="1984"/>
                </a:cubicBezTo>
                <a:cubicBezTo>
                  <a:pt x="934" y="1985"/>
                  <a:pt x="926" y="1985"/>
                  <a:pt x="919" y="1983"/>
                </a:cubicBezTo>
                <a:close/>
                <a:moveTo>
                  <a:pt x="922" y="2004"/>
                </a:moveTo>
                <a:cubicBezTo>
                  <a:pt x="925" y="2016"/>
                  <a:pt x="925" y="2016"/>
                  <a:pt x="925" y="2016"/>
                </a:cubicBezTo>
                <a:cubicBezTo>
                  <a:pt x="924" y="2016"/>
                  <a:pt x="922" y="2016"/>
                  <a:pt x="920" y="2017"/>
                </a:cubicBezTo>
                <a:cubicBezTo>
                  <a:pt x="918" y="2006"/>
                  <a:pt x="918" y="2006"/>
                  <a:pt x="918" y="2006"/>
                </a:cubicBezTo>
                <a:cubicBezTo>
                  <a:pt x="919" y="2005"/>
                  <a:pt x="921" y="2005"/>
                  <a:pt x="922" y="2004"/>
                </a:cubicBezTo>
                <a:close/>
                <a:moveTo>
                  <a:pt x="934" y="2024"/>
                </a:moveTo>
                <a:cubicBezTo>
                  <a:pt x="935" y="2030"/>
                  <a:pt x="935" y="2030"/>
                  <a:pt x="935" y="2030"/>
                </a:cubicBezTo>
                <a:cubicBezTo>
                  <a:pt x="935" y="2031"/>
                  <a:pt x="935" y="2031"/>
                  <a:pt x="935" y="2031"/>
                </a:cubicBezTo>
                <a:cubicBezTo>
                  <a:pt x="921" y="2034"/>
                  <a:pt x="921" y="2034"/>
                  <a:pt x="921" y="2034"/>
                </a:cubicBezTo>
                <a:cubicBezTo>
                  <a:pt x="920" y="2033"/>
                  <a:pt x="919" y="2032"/>
                  <a:pt x="917" y="2032"/>
                </a:cubicBezTo>
                <a:cubicBezTo>
                  <a:pt x="916" y="2032"/>
                  <a:pt x="916" y="2032"/>
                  <a:pt x="916" y="2032"/>
                </a:cubicBezTo>
                <a:cubicBezTo>
                  <a:pt x="915" y="2028"/>
                  <a:pt x="915" y="2028"/>
                  <a:pt x="915" y="2028"/>
                </a:cubicBezTo>
                <a:cubicBezTo>
                  <a:pt x="921" y="2027"/>
                  <a:pt x="928" y="2026"/>
                  <a:pt x="934" y="2024"/>
                </a:cubicBezTo>
                <a:close/>
                <a:moveTo>
                  <a:pt x="908" y="2018"/>
                </a:moveTo>
                <a:cubicBezTo>
                  <a:pt x="907" y="2008"/>
                  <a:pt x="907" y="2008"/>
                  <a:pt x="907" y="2008"/>
                </a:cubicBezTo>
                <a:cubicBezTo>
                  <a:pt x="909" y="2008"/>
                  <a:pt x="911" y="2007"/>
                  <a:pt x="913" y="2007"/>
                </a:cubicBezTo>
                <a:cubicBezTo>
                  <a:pt x="916" y="2017"/>
                  <a:pt x="916" y="2017"/>
                  <a:pt x="916" y="2017"/>
                </a:cubicBezTo>
                <a:cubicBezTo>
                  <a:pt x="913" y="2018"/>
                  <a:pt x="911" y="2018"/>
                  <a:pt x="908" y="2018"/>
                </a:cubicBezTo>
                <a:close/>
                <a:moveTo>
                  <a:pt x="915" y="1982"/>
                </a:moveTo>
                <a:cubicBezTo>
                  <a:pt x="909" y="1981"/>
                  <a:pt x="904" y="1980"/>
                  <a:pt x="899" y="1977"/>
                </a:cubicBezTo>
                <a:cubicBezTo>
                  <a:pt x="901" y="1977"/>
                  <a:pt x="902" y="1977"/>
                  <a:pt x="903" y="1977"/>
                </a:cubicBezTo>
                <a:cubicBezTo>
                  <a:pt x="907" y="1975"/>
                  <a:pt x="911" y="1961"/>
                  <a:pt x="911" y="1958"/>
                </a:cubicBezTo>
                <a:cubicBezTo>
                  <a:pt x="914" y="1949"/>
                  <a:pt x="920" y="1956"/>
                  <a:pt x="914" y="1965"/>
                </a:cubicBezTo>
                <a:cubicBezTo>
                  <a:pt x="911" y="1970"/>
                  <a:pt x="910" y="1980"/>
                  <a:pt x="915" y="1982"/>
                </a:cubicBezTo>
                <a:close/>
                <a:moveTo>
                  <a:pt x="900" y="1995"/>
                </a:moveTo>
                <a:cubicBezTo>
                  <a:pt x="904" y="1996"/>
                  <a:pt x="908" y="1997"/>
                  <a:pt x="912" y="1998"/>
                </a:cubicBezTo>
                <a:cubicBezTo>
                  <a:pt x="909" y="1999"/>
                  <a:pt x="905" y="1999"/>
                  <a:pt x="901" y="2000"/>
                </a:cubicBezTo>
                <a:cubicBezTo>
                  <a:pt x="895" y="2001"/>
                  <a:pt x="889" y="2001"/>
                  <a:pt x="882" y="2002"/>
                </a:cubicBezTo>
                <a:cubicBezTo>
                  <a:pt x="883" y="1999"/>
                  <a:pt x="883" y="1999"/>
                  <a:pt x="883" y="1999"/>
                </a:cubicBezTo>
                <a:cubicBezTo>
                  <a:pt x="884" y="1998"/>
                  <a:pt x="885" y="1997"/>
                  <a:pt x="886" y="1995"/>
                </a:cubicBezTo>
                <a:lnTo>
                  <a:pt x="900" y="1995"/>
                </a:lnTo>
                <a:close/>
                <a:moveTo>
                  <a:pt x="893" y="2019"/>
                </a:moveTo>
                <a:cubicBezTo>
                  <a:pt x="890" y="2020"/>
                  <a:pt x="888" y="2020"/>
                  <a:pt x="885" y="2020"/>
                </a:cubicBezTo>
                <a:cubicBezTo>
                  <a:pt x="886" y="2011"/>
                  <a:pt x="886" y="2011"/>
                  <a:pt x="886" y="2011"/>
                </a:cubicBezTo>
                <a:cubicBezTo>
                  <a:pt x="888" y="2011"/>
                  <a:pt x="890" y="2010"/>
                  <a:pt x="892" y="2010"/>
                </a:cubicBezTo>
                <a:lnTo>
                  <a:pt x="893" y="2019"/>
                </a:lnTo>
                <a:close/>
                <a:moveTo>
                  <a:pt x="885" y="1993"/>
                </a:moveTo>
                <a:cubicBezTo>
                  <a:pt x="885" y="1992"/>
                  <a:pt x="884" y="1991"/>
                  <a:pt x="883" y="1991"/>
                </a:cubicBezTo>
                <a:cubicBezTo>
                  <a:pt x="883" y="1987"/>
                  <a:pt x="883" y="1987"/>
                  <a:pt x="883" y="1987"/>
                </a:cubicBezTo>
                <a:cubicBezTo>
                  <a:pt x="887" y="1989"/>
                  <a:pt x="891" y="1991"/>
                  <a:pt x="895" y="1993"/>
                </a:cubicBezTo>
                <a:lnTo>
                  <a:pt x="885" y="1993"/>
                </a:lnTo>
                <a:close/>
                <a:moveTo>
                  <a:pt x="895" y="2030"/>
                </a:moveTo>
                <a:cubicBezTo>
                  <a:pt x="896" y="2038"/>
                  <a:pt x="896" y="2038"/>
                  <a:pt x="896" y="2038"/>
                </a:cubicBezTo>
                <a:cubicBezTo>
                  <a:pt x="894" y="2038"/>
                  <a:pt x="893" y="2039"/>
                  <a:pt x="893" y="2041"/>
                </a:cubicBezTo>
                <a:cubicBezTo>
                  <a:pt x="882" y="2042"/>
                  <a:pt x="882" y="2042"/>
                  <a:pt x="882" y="2042"/>
                </a:cubicBezTo>
                <a:cubicBezTo>
                  <a:pt x="882" y="2040"/>
                  <a:pt x="880" y="2038"/>
                  <a:pt x="878" y="2038"/>
                </a:cubicBezTo>
                <a:cubicBezTo>
                  <a:pt x="879" y="2030"/>
                  <a:pt x="879" y="2030"/>
                  <a:pt x="879" y="2030"/>
                </a:cubicBezTo>
                <a:cubicBezTo>
                  <a:pt x="884" y="2030"/>
                  <a:pt x="890" y="2030"/>
                  <a:pt x="895" y="2030"/>
                </a:cubicBezTo>
                <a:close/>
                <a:moveTo>
                  <a:pt x="867" y="1996"/>
                </a:moveTo>
                <a:cubicBezTo>
                  <a:pt x="877" y="1996"/>
                  <a:pt x="877" y="1996"/>
                  <a:pt x="877" y="1996"/>
                </a:cubicBezTo>
                <a:cubicBezTo>
                  <a:pt x="878" y="1997"/>
                  <a:pt x="879" y="1999"/>
                  <a:pt x="881" y="1999"/>
                </a:cubicBezTo>
                <a:cubicBezTo>
                  <a:pt x="880" y="2002"/>
                  <a:pt x="880" y="2002"/>
                  <a:pt x="880" y="2002"/>
                </a:cubicBezTo>
                <a:cubicBezTo>
                  <a:pt x="875" y="2002"/>
                  <a:pt x="871" y="2003"/>
                  <a:pt x="866" y="2002"/>
                </a:cubicBezTo>
                <a:cubicBezTo>
                  <a:pt x="866" y="1997"/>
                  <a:pt x="866" y="1997"/>
                  <a:pt x="866" y="1997"/>
                </a:cubicBezTo>
                <a:cubicBezTo>
                  <a:pt x="866" y="1997"/>
                  <a:pt x="867" y="1997"/>
                  <a:pt x="867" y="1996"/>
                </a:cubicBezTo>
                <a:close/>
                <a:moveTo>
                  <a:pt x="872" y="2011"/>
                </a:moveTo>
                <a:cubicBezTo>
                  <a:pt x="872" y="2019"/>
                  <a:pt x="872" y="2019"/>
                  <a:pt x="872" y="2019"/>
                </a:cubicBezTo>
                <a:cubicBezTo>
                  <a:pt x="870" y="2019"/>
                  <a:pt x="868" y="2019"/>
                  <a:pt x="866" y="2019"/>
                </a:cubicBezTo>
                <a:cubicBezTo>
                  <a:pt x="866" y="2010"/>
                  <a:pt x="866" y="2010"/>
                  <a:pt x="866" y="2010"/>
                </a:cubicBezTo>
                <a:cubicBezTo>
                  <a:pt x="868" y="2011"/>
                  <a:pt x="870" y="2011"/>
                  <a:pt x="872" y="2011"/>
                </a:cubicBezTo>
                <a:close/>
                <a:moveTo>
                  <a:pt x="877" y="2030"/>
                </a:moveTo>
                <a:cubicBezTo>
                  <a:pt x="876" y="2038"/>
                  <a:pt x="876" y="2038"/>
                  <a:pt x="876" y="2038"/>
                </a:cubicBezTo>
                <a:cubicBezTo>
                  <a:pt x="875" y="2039"/>
                  <a:pt x="874" y="2040"/>
                  <a:pt x="874" y="2041"/>
                </a:cubicBezTo>
                <a:cubicBezTo>
                  <a:pt x="859" y="2039"/>
                  <a:pt x="859" y="2039"/>
                  <a:pt x="859" y="2039"/>
                </a:cubicBezTo>
                <a:cubicBezTo>
                  <a:pt x="859" y="2037"/>
                  <a:pt x="858" y="2035"/>
                  <a:pt x="856" y="2035"/>
                </a:cubicBezTo>
                <a:cubicBezTo>
                  <a:pt x="857" y="2028"/>
                  <a:pt x="857" y="2028"/>
                  <a:pt x="857" y="2028"/>
                </a:cubicBezTo>
                <a:cubicBezTo>
                  <a:pt x="858" y="2029"/>
                  <a:pt x="858" y="2029"/>
                  <a:pt x="859" y="2029"/>
                </a:cubicBezTo>
                <a:cubicBezTo>
                  <a:pt x="864" y="2029"/>
                  <a:pt x="870" y="2030"/>
                  <a:pt x="877" y="2030"/>
                </a:cubicBezTo>
                <a:close/>
                <a:moveTo>
                  <a:pt x="864" y="1990"/>
                </a:moveTo>
                <a:cubicBezTo>
                  <a:pt x="864" y="1990"/>
                  <a:pt x="864" y="1990"/>
                  <a:pt x="863" y="1990"/>
                </a:cubicBezTo>
                <a:cubicBezTo>
                  <a:pt x="861" y="1990"/>
                  <a:pt x="859" y="1991"/>
                  <a:pt x="859" y="1993"/>
                </a:cubicBezTo>
                <a:cubicBezTo>
                  <a:pt x="850" y="1991"/>
                  <a:pt x="850" y="1991"/>
                  <a:pt x="850" y="1991"/>
                </a:cubicBezTo>
                <a:cubicBezTo>
                  <a:pt x="850" y="1991"/>
                  <a:pt x="850" y="1991"/>
                  <a:pt x="850" y="1991"/>
                </a:cubicBezTo>
                <a:cubicBezTo>
                  <a:pt x="850" y="1989"/>
                  <a:pt x="849" y="1988"/>
                  <a:pt x="848" y="1987"/>
                </a:cubicBezTo>
                <a:cubicBezTo>
                  <a:pt x="855" y="1958"/>
                  <a:pt x="855" y="1958"/>
                  <a:pt x="855" y="1958"/>
                </a:cubicBezTo>
                <a:cubicBezTo>
                  <a:pt x="858" y="1963"/>
                  <a:pt x="862" y="1967"/>
                  <a:pt x="865" y="1971"/>
                </a:cubicBezTo>
                <a:lnTo>
                  <a:pt x="864" y="1990"/>
                </a:lnTo>
                <a:close/>
                <a:moveTo>
                  <a:pt x="858" y="1932"/>
                </a:moveTo>
                <a:cubicBezTo>
                  <a:pt x="859" y="1932"/>
                  <a:pt x="871" y="1927"/>
                  <a:pt x="867" y="1933"/>
                </a:cubicBezTo>
                <a:cubicBezTo>
                  <a:pt x="866" y="1935"/>
                  <a:pt x="863" y="1938"/>
                  <a:pt x="861" y="1940"/>
                </a:cubicBezTo>
                <a:cubicBezTo>
                  <a:pt x="860" y="1938"/>
                  <a:pt x="859" y="1935"/>
                  <a:pt x="858" y="1932"/>
                </a:cubicBezTo>
                <a:close/>
                <a:moveTo>
                  <a:pt x="846" y="1860"/>
                </a:moveTo>
                <a:cubicBezTo>
                  <a:pt x="824" y="1857"/>
                  <a:pt x="824" y="1857"/>
                  <a:pt x="824" y="1857"/>
                </a:cubicBezTo>
                <a:cubicBezTo>
                  <a:pt x="823" y="1856"/>
                  <a:pt x="823" y="1855"/>
                  <a:pt x="822" y="1854"/>
                </a:cubicBezTo>
                <a:cubicBezTo>
                  <a:pt x="828" y="1813"/>
                  <a:pt x="828" y="1813"/>
                  <a:pt x="828" y="1813"/>
                </a:cubicBezTo>
                <a:cubicBezTo>
                  <a:pt x="828" y="1814"/>
                  <a:pt x="828" y="1814"/>
                  <a:pt x="828" y="1814"/>
                </a:cubicBezTo>
                <a:cubicBezTo>
                  <a:pt x="830" y="1814"/>
                  <a:pt x="831" y="1813"/>
                  <a:pt x="832" y="1812"/>
                </a:cubicBezTo>
                <a:cubicBezTo>
                  <a:pt x="859" y="1835"/>
                  <a:pt x="859" y="1835"/>
                  <a:pt x="859" y="1835"/>
                </a:cubicBezTo>
                <a:cubicBezTo>
                  <a:pt x="852" y="1842"/>
                  <a:pt x="848" y="1850"/>
                  <a:pt x="846" y="1860"/>
                </a:cubicBezTo>
                <a:close/>
                <a:moveTo>
                  <a:pt x="868" y="1763"/>
                </a:moveTo>
                <a:cubicBezTo>
                  <a:pt x="869" y="1763"/>
                  <a:pt x="869" y="1763"/>
                  <a:pt x="869" y="1763"/>
                </a:cubicBezTo>
                <a:cubicBezTo>
                  <a:pt x="871" y="1762"/>
                  <a:pt x="871" y="1760"/>
                  <a:pt x="870" y="1758"/>
                </a:cubicBezTo>
                <a:cubicBezTo>
                  <a:pt x="869" y="1757"/>
                  <a:pt x="867" y="1753"/>
                  <a:pt x="866" y="1753"/>
                </a:cubicBezTo>
                <a:cubicBezTo>
                  <a:pt x="868" y="1752"/>
                  <a:pt x="869" y="1751"/>
                  <a:pt x="871" y="1750"/>
                </a:cubicBezTo>
                <a:cubicBezTo>
                  <a:pt x="871" y="1753"/>
                  <a:pt x="873" y="1755"/>
                  <a:pt x="874" y="1757"/>
                </a:cubicBezTo>
                <a:cubicBezTo>
                  <a:pt x="875" y="1759"/>
                  <a:pt x="877" y="1759"/>
                  <a:pt x="878" y="1758"/>
                </a:cubicBezTo>
                <a:cubicBezTo>
                  <a:pt x="880" y="1758"/>
                  <a:pt x="880" y="1756"/>
                  <a:pt x="879" y="1754"/>
                </a:cubicBezTo>
                <a:cubicBezTo>
                  <a:pt x="879" y="1753"/>
                  <a:pt x="876" y="1748"/>
                  <a:pt x="876" y="1748"/>
                </a:cubicBezTo>
                <a:cubicBezTo>
                  <a:pt x="877" y="1747"/>
                  <a:pt x="878" y="1747"/>
                  <a:pt x="878" y="1747"/>
                </a:cubicBezTo>
                <a:cubicBezTo>
                  <a:pt x="878" y="1748"/>
                  <a:pt x="881" y="1753"/>
                  <a:pt x="882" y="1754"/>
                </a:cubicBezTo>
                <a:cubicBezTo>
                  <a:pt x="884" y="1755"/>
                  <a:pt x="886" y="1754"/>
                  <a:pt x="886" y="1752"/>
                </a:cubicBezTo>
                <a:cubicBezTo>
                  <a:pt x="887" y="1750"/>
                  <a:pt x="884" y="1745"/>
                  <a:pt x="883" y="1744"/>
                </a:cubicBezTo>
                <a:cubicBezTo>
                  <a:pt x="884" y="1744"/>
                  <a:pt x="885" y="1743"/>
                  <a:pt x="886" y="1743"/>
                </a:cubicBezTo>
                <a:cubicBezTo>
                  <a:pt x="886" y="1744"/>
                  <a:pt x="888" y="1749"/>
                  <a:pt x="890" y="1750"/>
                </a:cubicBezTo>
                <a:cubicBezTo>
                  <a:pt x="896" y="1768"/>
                  <a:pt x="896" y="1768"/>
                  <a:pt x="896" y="1768"/>
                </a:cubicBezTo>
                <a:cubicBezTo>
                  <a:pt x="895" y="1769"/>
                  <a:pt x="894" y="1770"/>
                  <a:pt x="894" y="1772"/>
                </a:cubicBezTo>
                <a:cubicBezTo>
                  <a:pt x="894" y="1772"/>
                  <a:pt x="894" y="1772"/>
                  <a:pt x="894" y="1773"/>
                </a:cubicBezTo>
                <a:cubicBezTo>
                  <a:pt x="877" y="1780"/>
                  <a:pt x="877" y="1780"/>
                  <a:pt x="877" y="1780"/>
                </a:cubicBezTo>
                <a:cubicBezTo>
                  <a:pt x="876" y="1779"/>
                  <a:pt x="875" y="1778"/>
                  <a:pt x="874" y="1778"/>
                </a:cubicBezTo>
                <a:cubicBezTo>
                  <a:pt x="873" y="1778"/>
                  <a:pt x="873" y="1779"/>
                  <a:pt x="873" y="1779"/>
                </a:cubicBezTo>
                <a:lnTo>
                  <a:pt x="868" y="1763"/>
                </a:lnTo>
                <a:close/>
                <a:moveTo>
                  <a:pt x="901" y="1775"/>
                </a:moveTo>
                <a:cubicBezTo>
                  <a:pt x="902" y="1774"/>
                  <a:pt x="902" y="1773"/>
                  <a:pt x="902" y="1772"/>
                </a:cubicBezTo>
                <a:cubicBezTo>
                  <a:pt x="902" y="1772"/>
                  <a:pt x="902" y="1772"/>
                  <a:pt x="902" y="1772"/>
                </a:cubicBezTo>
                <a:cubicBezTo>
                  <a:pt x="920" y="1761"/>
                  <a:pt x="920" y="1761"/>
                  <a:pt x="920" y="1761"/>
                </a:cubicBezTo>
                <a:cubicBezTo>
                  <a:pt x="921" y="1762"/>
                  <a:pt x="922" y="1762"/>
                  <a:pt x="923" y="1762"/>
                </a:cubicBezTo>
                <a:cubicBezTo>
                  <a:pt x="925" y="1762"/>
                  <a:pt x="927" y="1761"/>
                  <a:pt x="927" y="1758"/>
                </a:cubicBezTo>
                <a:cubicBezTo>
                  <a:pt x="948" y="1749"/>
                  <a:pt x="948" y="1749"/>
                  <a:pt x="948" y="1749"/>
                </a:cubicBezTo>
                <a:cubicBezTo>
                  <a:pt x="948" y="1750"/>
                  <a:pt x="949" y="1750"/>
                  <a:pt x="949" y="1750"/>
                </a:cubicBezTo>
                <a:cubicBezTo>
                  <a:pt x="912" y="1790"/>
                  <a:pt x="912" y="1790"/>
                  <a:pt x="912" y="1790"/>
                </a:cubicBezTo>
                <a:cubicBezTo>
                  <a:pt x="912" y="1790"/>
                  <a:pt x="911" y="1790"/>
                  <a:pt x="911" y="1790"/>
                </a:cubicBezTo>
                <a:cubicBezTo>
                  <a:pt x="910" y="1790"/>
                  <a:pt x="909" y="1790"/>
                  <a:pt x="909" y="1790"/>
                </a:cubicBezTo>
                <a:lnTo>
                  <a:pt x="901" y="1775"/>
                </a:lnTo>
                <a:close/>
                <a:moveTo>
                  <a:pt x="972" y="1696"/>
                </a:moveTo>
                <a:cubicBezTo>
                  <a:pt x="972" y="1695"/>
                  <a:pt x="973" y="1694"/>
                  <a:pt x="973" y="1693"/>
                </a:cubicBezTo>
                <a:cubicBezTo>
                  <a:pt x="973" y="1692"/>
                  <a:pt x="973" y="1692"/>
                  <a:pt x="972" y="1691"/>
                </a:cubicBezTo>
                <a:cubicBezTo>
                  <a:pt x="1005" y="1678"/>
                  <a:pt x="1005" y="1678"/>
                  <a:pt x="1005" y="1678"/>
                </a:cubicBezTo>
                <a:cubicBezTo>
                  <a:pt x="1006" y="1682"/>
                  <a:pt x="1007" y="1686"/>
                  <a:pt x="1010" y="1690"/>
                </a:cubicBezTo>
                <a:cubicBezTo>
                  <a:pt x="1014" y="1694"/>
                  <a:pt x="1018" y="1697"/>
                  <a:pt x="1022" y="1700"/>
                </a:cubicBezTo>
                <a:cubicBezTo>
                  <a:pt x="1011" y="1727"/>
                  <a:pt x="1011" y="1727"/>
                  <a:pt x="1011" y="1727"/>
                </a:cubicBezTo>
                <a:cubicBezTo>
                  <a:pt x="1010" y="1727"/>
                  <a:pt x="1010" y="1726"/>
                  <a:pt x="1009" y="1726"/>
                </a:cubicBezTo>
                <a:cubicBezTo>
                  <a:pt x="1008" y="1726"/>
                  <a:pt x="1007" y="1727"/>
                  <a:pt x="1007" y="1727"/>
                </a:cubicBezTo>
                <a:lnTo>
                  <a:pt x="972" y="1696"/>
                </a:lnTo>
                <a:close/>
                <a:moveTo>
                  <a:pt x="1045" y="1712"/>
                </a:moveTo>
                <a:cubicBezTo>
                  <a:pt x="1045" y="1673"/>
                  <a:pt x="1045" y="1673"/>
                  <a:pt x="1045" y="1673"/>
                </a:cubicBezTo>
                <a:cubicBezTo>
                  <a:pt x="1047" y="1675"/>
                  <a:pt x="1049" y="1677"/>
                  <a:pt x="1050" y="1679"/>
                </a:cubicBezTo>
                <a:cubicBezTo>
                  <a:pt x="1050" y="1720"/>
                  <a:pt x="1050" y="1720"/>
                  <a:pt x="1050" y="1720"/>
                </a:cubicBezTo>
                <a:cubicBezTo>
                  <a:pt x="1048" y="1717"/>
                  <a:pt x="1047" y="1715"/>
                  <a:pt x="1045" y="1712"/>
                </a:cubicBezTo>
                <a:close/>
                <a:moveTo>
                  <a:pt x="1048" y="1643"/>
                </a:moveTo>
                <a:cubicBezTo>
                  <a:pt x="1052" y="1639"/>
                  <a:pt x="1052" y="1639"/>
                  <a:pt x="1052" y="1639"/>
                </a:cubicBezTo>
                <a:cubicBezTo>
                  <a:pt x="1053" y="1640"/>
                  <a:pt x="1054" y="1642"/>
                  <a:pt x="1055" y="1643"/>
                </a:cubicBezTo>
                <a:cubicBezTo>
                  <a:pt x="1050" y="1648"/>
                  <a:pt x="1050" y="1648"/>
                  <a:pt x="1050" y="1648"/>
                </a:cubicBezTo>
                <a:cubicBezTo>
                  <a:pt x="1049" y="1646"/>
                  <a:pt x="1049" y="1644"/>
                  <a:pt x="1048" y="1643"/>
                </a:cubicBezTo>
                <a:close/>
                <a:moveTo>
                  <a:pt x="1060" y="1651"/>
                </a:moveTo>
                <a:cubicBezTo>
                  <a:pt x="1061" y="1652"/>
                  <a:pt x="1061" y="1654"/>
                  <a:pt x="1062" y="1656"/>
                </a:cubicBezTo>
                <a:cubicBezTo>
                  <a:pt x="1058" y="1665"/>
                  <a:pt x="1058" y="1665"/>
                  <a:pt x="1058" y="1665"/>
                </a:cubicBezTo>
                <a:cubicBezTo>
                  <a:pt x="1058" y="1664"/>
                  <a:pt x="1057" y="1663"/>
                  <a:pt x="1057" y="1662"/>
                </a:cubicBezTo>
                <a:cubicBezTo>
                  <a:pt x="1056" y="1660"/>
                  <a:pt x="1056" y="1659"/>
                  <a:pt x="1055" y="1657"/>
                </a:cubicBezTo>
                <a:lnTo>
                  <a:pt x="1060" y="1651"/>
                </a:lnTo>
                <a:close/>
                <a:moveTo>
                  <a:pt x="1064" y="1659"/>
                </a:moveTo>
                <a:cubicBezTo>
                  <a:pt x="1064" y="1660"/>
                  <a:pt x="1065" y="1661"/>
                  <a:pt x="1065" y="1663"/>
                </a:cubicBezTo>
                <a:cubicBezTo>
                  <a:pt x="1069" y="1689"/>
                  <a:pt x="1069" y="1689"/>
                  <a:pt x="1069" y="1689"/>
                </a:cubicBezTo>
                <a:cubicBezTo>
                  <a:pt x="1069" y="1690"/>
                  <a:pt x="1069" y="1690"/>
                  <a:pt x="1069" y="1690"/>
                </a:cubicBezTo>
                <a:cubicBezTo>
                  <a:pt x="1067" y="1683"/>
                  <a:pt x="1063" y="1675"/>
                  <a:pt x="1059" y="1667"/>
                </a:cubicBezTo>
                <a:lnTo>
                  <a:pt x="1064" y="1659"/>
                </a:lnTo>
                <a:close/>
                <a:moveTo>
                  <a:pt x="1068" y="1665"/>
                </a:moveTo>
                <a:cubicBezTo>
                  <a:pt x="1068" y="1663"/>
                  <a:pt x="1067" y="1661"/>
                  <a:pt x="1067" y="1660"/>
                </a:cubicBezTo>
                <a:cubicBezTo>
                  <a:pt x="1071" y="1664"/>
                  <a:pt x="1071" y="1664"/>
                  <a:pt x="1071" y="1664"/>
                </a:cubicBezTo>
                <a:cubicBezTo>
                  <a:pt x="1071" y="1671"/>
                  <a:pt x="1071" y="1677"/>
                  <a:pt x="1070" y="1683"/>
                </a:cubicBezTo>
                <a:lnTo>
                  <a:pt x="1068" y="1665"/>
                </a:lnTo>
                <a:close/>
                <a:moveTo>
                  <a:pt x="1065" y="1589"/>
                </a:moveTo>
                <a:cubicBezTo>
                  <a:pt x="1067" y="1583"/>
                  <a:pt x="1067" y="1583"/>
                  <a:pt x="1067" y="1583"/>
                </a:cubicBezTo>
                <a:cubicBezTo>
                  <a:pt x="1074" y="1604"/>
                  <a:pt x="1074" y="1604"/>
                  <a:pt x="1074" y="1604"/>
                </a:cubicBezTo>
                <a:cubicBezTo>
                  <a:pt x="1072" y="1600"/>
                  <a:pt x="1069" y="1595"/>
                  <a:pt x="1065" y="1589"/>
                </a:cubicBezTo>
                <a:close/>
                <a:moveTo>
                  <a:pt x="1070" y="1584"/>
                </a:moveTo>
                <a:cubicBezTo>
                  <a:pt x="1069" y="1583"/>
                  <a:pt x="1069" y="1581"/>
                  <a:pt x="1069" y="1579"/>
                </a:cubicBezTo>
                <a:cubicBezTo>
                  <a:pt x="1072" y="1581"/>
                  <a:pt x="1072" y="1581"/>
                  <a:pt x="1072" y="1581"/>
                </a:cubicBezTo>
                <a:cubicBezTo>
                  <a:pt x="1074" y="1589"/>
                  <a:pt x="1075" y="1597"/>
                  <a:pt x="1077" y="1604"/>
                </a:cubicBezTo>
                <a:lnTo>
                  <a:pt x="1070" y="1584"/>
                </a:lnTo>
                <a:close/>
                <a:moveTo>
                  <a:pt x="1073" y="1441"/>
                </a:moveTo>
                <a:cubicBezTo>
                  <a:pt x="1072" y="1438"/>
                  <a:pt x="1071" y="1435"/>
                  <a:pt x="1070" y="1432"/>
                </a:cubicBezTo>
                <a:cubicBezTo>
                  <a:pt x="1072" y="1433"/>
                  <a:pt x="1075" y="1434"/>
                  <a:pt x="1078" y="1434"/>
                </a:cubicBezTo>
                <a:cubicBezTo>
                  <a:pt x="1077" y="1435"/>
                  <a:pt x="1074" y="1439"/>
                  <a:pt x="1073" y="1441"/>
                </a:cubicBezTo>
                <a:close/>
                <a:moveTo>
                  <a:pt x="1072" y="1455"/>
                </a:moveTo>
                <a:cubicBezTo>
                  <a:pt x="1072" y="1504"/>
                  <a:pt x="1072" y="1504"/>
                  <a:pt x="1072" y="1504"/>
                </a:cubicBezTo>
                <a:cubicBezTo>
                  <a:pt x="1071" y="1497"/>
                  <a:pt x="1069" y="1490"/>
                  <a:pt x="1068" y="1484"/>
                </a:cubicBezTo>
                <a:cubicBezTo>
                  <a:pt x="1068" y="1441"/>
                  <a:pt x="1068" y="1441"/>
                  <a:pt x="1068" y="1441"/>
                </a:cubicBezTo>
                <a:cubicBezTo>
                  <a:pt x="1069" y="1445"/>
                  <a:pt x="1071" y="1450"/>
                  <a:pt x="1072" y="1455"/>
                </a:cubicBezTo>
                <a:close/>
                <a:moveTo>
                  <a:pt x="1067" y="1423"/>
                </a:moveTo>
                <a:cubicBezTo>
                  <a:pt x="1066" y="1420"/>
                  <a:pt x="1064" y="1416"/>
                  <a:pt x="1063" y="1413"/>
                </a:cubicBezTo>
                <a:cubicBezTo>
                  <a:pt x="1066" y="1413"/>
                  <a:pt x="1073" y="1414"/>
                  <a:pt x="1073" y="1414"/>
                </a:cubicBezTo>
                <a:cubicBezTo>
                  <a:pt x="1070" y="1417"/>
                  <a:pt x="1068" y="1420"/>
                  <a:pt x="1067" y="1423"/>
                </a:cubicBezTo>
                <a:close/>
                <a:moveTo>
                  <a:pt x="1063" y="1410"/>
                </a:moveTo>
                <a:cubicBezTo>
                  <a:pt x="1065" y="1408"/>
                  <a:pt x="1067" y="1405"/>
                  <a:pt x="1069" y="1403"/>
                </a:cubicBezTo>
                <a:cubicBezTo>
                  <a:pt x="1069" y="1403"/>
                  <a:pt x="1069" y="1402"/>
                  <a:pt x="1069" y="1402"/>
                </a:cubicBezTo>
                <a:cubicBezTo>
                  <a:pt x="1070" y="1405"/>
                  <a:pt x="1071" y="1408"/>
                  <a:pt x="1071" y="1410"/>
                </a:cubicBezTo>
                <a:cubicBezTo>
                  <a:pt x="1069" y="1410"/>
                  <a:pt x="1066" y="1410"/>
                  <a:pt x="1063" y="1410"/>
                </a:cubicBezTo>
                <a:close/>
                <a:moveTo>
                  <a:pt x="1061" y="1407"/>
                </a:moveTo>
                <a:cubicBezTo>
                  <a:pt x="1060" y="1404"/>
                  <a:pt x="1058" y="1400"/>
                  <a:pt x="1057" y="1397"/>
                </a:cubicBezTo>
                <a:cubicBezTo>
                  <a:pt x="1060" y="1398"/>
                  <a:pt x="1064" y="1399"/>
                  <a:pt x="1068" y="1399"/>
                </a:cubicBezTo>
                <a:cubicBezTo>
                  <a:pt x="1068" y="1399"/>
                  <a:pt x="1062" y="1406"/>
                  <a:pt x="1061" y="1407"/>
                </a:cubicBezTo>
                <a:close/>
                <a:moveTo>
                  <a:pt x="1055" y="1393"/>
                </a:moveTo>
                <a:cubicBezTo>
                  <a:pt x="1057" y="1389"/>
                  <a:pt x="1060" y="1386"/>
                  <a:pt x="1061" y="1382"/>
                </a:cubicBezTo>
                <a:cubicBezTo>
                  <a:pt x="1063" y="1387"/>
                  <a:pt x="1065" y="1391"/>
                  <a:pt x="1067" y="1396"/>
                </a:cubicBezTo>
                <a:cubicBezTo>
                  <a:pt x="1063" y="1395"/>
                  <a:pt x="1059" y="1395"/>
                  <a:pt x="1055" y="1393"/>
                </a:cubicBezTo>
                <a:close/>
                <a:moveTo>
                  <a:pt x="1051" y="1373"/>
                </a:moveTo>
                <a:cubicBezTo>
                  <a:pt x="1052" y="1370"/>
                  <a:pt x="1053" y="1368"/>
                  <a:pt x="1055" y="1366"/>
                </a:cubicBezTo>
                <a:cubicBezTo>
                  <a:pt x="1056" y="1370"/>
                  <a:pt x="1058" y="1374"/>
                  <a:pt x="1060" y="1378"/>
                </a:cubicBezTo>
                <a:cubicBezTo>
                  <a:pt x="1056" y="1378"/>
                  <a:pt x="1048" y="1378"/>
                  <a:pt x="1051" y="1373"/>
                </a:cubicBezTo>
                <a:close/>
                <a:moveTo>
                  <a:pt x="1053" y="1338"/>
                </a:moveTo>
                <a:cubicBezTo>
                  <a:pt x="1052" y="1336"/>
                  <a:pt x="1050" y="1333"/>
                  <a:pt x="1049" y="1330"/>
                </a:cubicBezTo>
                <a:cubicBezTo>
                  <a:pt x="1047" y="1324"/>
                  <a:pt x="1045" y="1318"/>
                  <a:pt x="1044" y="1312"/>
                </a:cubicBezTo>
                <a:cubicBezTo>
                  <a:pt x="1070" y="1294"/>
                  <a:pt x="1070" y="1294"/>
                  <a:pt x="1070" y="1294"/>
                </a:cubicBezTo>
                <a:cubicBezTo>
                  <a:pt x="1080" y="1336"/>
                  <a:pt x="1080" y="1336"/>
                  <a:pt x="1080" y="1336"/>
                </a:cubicBezTo>
                <a:cubicBezTo>
                  <a:pt x="1078" y="1337"/>
                  <a:pt x="1077" y="1338"/>
                  <a:pt x="1077" y="1340"/>
                </a:cubicBezTo>
                <a:lnTo>
                  <a:pt x="1053" y="1338"/>
                </a:lnTo>
                <a:close/>
                <a:moveTo>
                  <a:pt x="1068" y="1293"/>
                </a:moveTo>
                <a:cubicBezTo>
                  <a:pt x="1044" y="1310"/>
                  <a:pt x="1044" y="1310"/>
                  <a:pt x="1044" y="1310"/>
                </a:cubicBezTo>
                <a:cubicBezTo>
                  <a:pt x="1041" y="1293"/>
                  <a:pt x="1043" y="1279"/>
                  <a:pt x="1047" y="1266"/>
                </a:cubicBezTo>
                <a:cubicBezTo>
                  <a:pt x="1068" y="1287"/>
                  <a:pt x="1068" y="1287"/>
                  <a:pt x="1068" y="1287"/>
                </a:cubicBezTo>
                <a:cubicBezTo>
                  <a:pt x="1067" y="1288"/>
                  <a:pt x="1067" y="1289"/>
                  <a:pt x="1067" y="1290"/>
                </a:cubicBezTo>
                <a:cubicBezTo>
                  <a:pt x="1067" y="1291"/>
                  <a:pt x="1067" y="1292"/>
                  <a:pt x="1068" y="1293"/>
                </a:cubicBezTo>
                <a:close/>
                <a:moveTo>
                  <a:pt x="1046" y="1242"/>
                </a:moveTo>
                <a:cubicBezTo>
                  <a:pt x="1046" y="1241"/>
                  <a:pt x="1047" y="1240"/>
                  <a:pt x="1047" y="1239"/>
                </a:cubicBezTo>
                <a:cubicBezTo>
                  <a:pt x="1049" y="1240"/>
                  <a:pt x="1049" y="1240"/>
                  <a:pt x="1049" y="1240"/>
                </a:cubicBezTo>
                <a:cubicBezTo>
                  <a:pt x="1049" y="1241"/>
                  <a:pt x="1049" y="1242"/>
                  <a:pt x="1048" y="1243"/>
                </a:cubicBezTo>
                <a:lnTo>
                  <a:pt x="1046" y="1242"/>
                </a:lnTo>
                <a:close/>
                <a:moveTo>
                  <a:pt x="1048" y="1237"/>
                </a:moveTo>
                <a:cubicBezTo>
                  <a:pt x="1049" y="1236"/>
                  <a:pt x="1049" y="1234"/>
                  <a:pt x="1050" y="1233"/>
                </a:cubicBezTo>
                <a:cubicBezTo>
                  <a:pt x="1052" y="1234"/>
                  <a:pt x="1052" y="1234"/>
                  <a:pt x="1052" y="1234"/>
                </a:cubicBezTo>
                <a:cubicBezTo>
                  <a:pt x="1051" y="1235"/>
                  <a:pt x="1051" y="1237"/>
                  <a:pt x="1050" y="1238"/>
                </a:cubicBezTo>
                <a:lnTo>
                  <a:pt x="1048" y="1237"/>
                </a:lnTo>
                <a:close/>
                <a:moveTo>
                  <a:pt x="1051" y="1231"/>
                </a:moveTo>
                <a:cubicBezTo>
                  <a:pt x="1051" y="1230"/>
                  <a:pt x="1052" y="1228"/>
                  <a:pt x="1053" y="1227"/>
                </a:cubicBezTo>
                <a:cubicBezTo>
                  <a:pt x="1055" y="1228"/>
                  <a:pt x="1055" y="1228"/>
                  <a:pt x="1055" y="1228"/>
                </a:cubicBezTo>
                <a:cubicBezTo>
                  <a:pt x="1054" y="1229"/>
                  <a:pt x="1054" y="1231"/>
                  <a:pt x="1053" y="1232"/>
                </a:cubicBezTo>
                <a:lnTo>
                  <a:pt x="1051" y="1231"/>
                </a:lnTo>
                <a:close/>
                <a:moveTo>
                  <a:pt x="1053" y="1225"/>
                </a:moveTo>
                <a:cubicBezTo>
                  <a:pt x="1054" y="1224"/>
                  <a:pt x="1054" y="1223"/>
                  <a:pt x="1055" y="1222"/>
                </a:cubicBezTo>
                <a:cubicBezTo>
                  <a:pt x="1055" y="1221"/>
                  <a:pt x="1055" y="1220"/>
                  <a:pt x="1056" y="1220"/>
                </a:cubicBezTo>
                <a:cubicBezTo>
                  <a:pt x="1059" y="1221"/>
                  <a:pt x="1059" y="1221"/>
                  <a:pt x="1059" y="1221"/>
                </a:cubicBezTo>
                <a:cubicBezTo>
                  <a:pt x="1058" y="1223"/>
                  <a:pt x="1057" y="1224"/>
                  <a:pt x="1056" y="1226"/>
                </a:cubicBezTo>
                <a:lnTo>
                  <a:pt x="1053" y="1225"/>
                </a:lnTo>
                <a:close/>
                <a:moveTo>
                  <a:pt x="1057" y="1218"/>
                </a:moveTo>
                <a:cubicBezTo>
                  <a:pt x="1057" y="1216"/>
                  <a:pt x="1058" y="1215"/>
                  <a:pt x="1058" y="1214"/>
                </a:cubicBezTo>
                <a:cubicBezTo>
                  <a:pt x="1062" y="1216"/>
                  <a:pt x="1062" y="1216"/>
                  <a:pt x="1062" y="1216"/>
                </a:cubicBezTo>
                <a:cubicBezTo>
                  <a:pt x="1061" y="1217"/>
                  <a:pt x="1060" y="1218"/>
                  <a:pt x="1060" y="1219"/>
                </a:cubicBezTo>
                <a:lnTo>
                  <a:pt x="1057" y="1218"/>
                </a:lnTo>
                <a:close/>
                <a:moveTo>
                  <a:pt x="1059" y="1212"/>
                </a:moveTo>
                <a:cubicBezTo>
                  <a:pt x="1060" y="1211"/>
                  <a:pt x="1061" y="1210"/>
                  <a:pt x="1061" y="1209"/>
                </a:cubicBezTo>
                <a:cubicBezTo>
                  <a:pt x="1065" y="1211"/>
                  <a:pt x="1065" y="1211"/>
                  <a:pt x="1065" y="1211"/>
                </a:cubicBezTo>
                <a:cubicBezTo>
                  <a:pt x="1065" y="1211"/>
                  <a:pt x="1065" y="1211"/>
                  <a:pt x="1065" y="1211"/>
                </a:cubicBezTo>
                <a:cubicBezTo>
                  <a:pt x="1064" y="1212"/>
                  <a:pt x="1064" y="1213"/>
                  <a:pt x="1063" y="1214"/>
                </a:cubicBezTo>
                <a:lnTo>
                  <a:pt x="1059" y="1212"/>
                </a:lnTo>
                <a:close/>
                <a:moveTo>
                  <a:pt x="1062" y="1207"/>
                </a:moveTo>
                <a:cubicBezTo>
                  <a:pt x="1063" y="1206"/>
                  <a:pt x="1064" y="1204"/>
                  <a:pt x="1064" y="1203"/>
                </a:cubicBezTo>
                <a:cubicBezTo>
                  <a:pt x="1069" y="1205"/>
                  <a:pt x="1069" y="1205"/>
                  <a:pt x="1069" y="1205"/>
                </a:cubicBezTo>
                <a:cubicBezTo>
                  <a:pt x="1068" y="1206"/>
                  <a:pt x="1067" y="1208"/>
                  <a:pt x="1066" y="1209"/>
                </a:cubicBezTo>
                <a:lnTo>
                  <a:pt x="1062" y="1207"/>
                </a:lnTo>
                <a:close/>
                <a:moveTo>
                  <a:pt x="1065" y="1201"/>
                </a:moveTo>
                <a:cubicBezTo>
                  <a:pt x="1066" y="1200"/>
                  <a:pt x="1066" y="1199"/>
                  <a:pt x="1067" y="1198"/>
                </a:cubicBezTo>
                <a:cubicBezTo>
                  <a:pt x="1072" y="1201"/>
                  <a:pt x="1072" y="1201"/>
                  <a:pt x="1072" y="1201"/>
                </a:cubicBezTo>
                <a:cubicBezTo>
                  <a:pt x="1071" y="1202"/>
                  <a:pt x="1071" y="1202"/>
                  <a:pt x="1070" y="1203"/>
                </a:cubicBezTo>
                <a:lnTo>
                  <a:pt x="1065" y="1201"/>
                </a:lnTo>
                <a:close/>
                <a:moveTo>
                  <a:pt x="1068" y="1197"/>
                </a:moveTo>
                <a:cubicBezTo>
                  <a:pt x="1069" y="1195"/>
                  <a:pt x="1070" y="1194"/>
                  <a:pt x="1070" y="1193"/>
                </a:cubicBezTo>
                <a:cubicBezTo>
                  <a:pt x="1076" y="1195"/>
                  <a:pt x="1076" y="1195"/>
                  <a:pt x="1076" y="1195"/>
                </a:cubicBezTo>
                <a:cubicBezTo>
                  <a:pt x="1075" y="1196"/>
                  <a:pt x="1074" y="1198"/>
                  <a:pt x="1073" y="1199"/>
                </a:cubicBezTo>
                <a:lnTo>
                  <a:pt x="1068" y="1197"/>
                </a:lnTo>
                <a:close/>
                <a:moveTo>
                  <a:pt x="1072" y="1191"/>
                </a:moveTo>
                <a:cubicBezTo>
                  <a:pt x="1072" y="1189"/>
                  <a:pt x="1073" y="1188"/>
                  <a:pt x="1074" y="1187"/>
                </a:cubicBezTo>
                <a:cubicBezTo>
                  <a:pt x="1079" y="1189"/>
                  <a:pt x="1079" y="1189"/>
                  <a:pt x="1079" y="1189"/>
                </a:cubicBezTo>
                <a:cubicBezTo>
                  <a:pt x="1078" y="1190"/>
                  <a:pt x="1077" y="1192"/>
                  <a:pt x="1077" y="1193"/>
                </a:cubicBezTo>
                <a:lnTo>
                  <a:pt x="1072" y="1191"/>
                </a:lnTo>
                <a:close/>
                <a:moveTo>
                  <a:pt x="1075" y="1185"/>
                </a:moveTo>
                <a:cubicBezTo>
                  <a:pt x="1076" y="1184"/>
                  <a:pt x="1077" y="1182"/>
                  <a:pt x="1077" y="1181"/>
                </a:cubicBezTo>
                <a:cubicBezTo>
                  <a:pt x="1082" y="1183"/>
                  <a:pt x="1082" y="1183"/>
                  <a:pt x="1082" y="1183"/>
                </a:cubicBezTo>
                <a:cubicBezTo>
                  <a:pt x="1081" y="1185"/>
                  <a:pt x="1081" y="1186"/>
                  <a:pt x="1080" y="1187"/>
                </a:cubicBezTo>
                <a:lnTo>
                  <a:pt x="1075" y="1185"/>
                </a:lnTo>
                <a:close/>
                <a:moveTo>
                  <a:pt x="1078" y="1179"/>
                </a:moveTo>
                <a:cubicBezTo>
                  <a:pt x="1079" y="1179"/>
                  <a:pt x="1079" y="1178"/>
                  <a:pt x="1080" y="1177"/>
                </a:cubicBezTo>
                <a:cubicBezTo>
                  <a:pt x="1084" y="1179"/>
                  <a:pt x="1084" y="1179"/>
                  <a:pt x="1084" y="1179"/>
                </a:cubicBezTo>
                <a:cubicBezTo>
                  <a:pt x="1084" y="1180"/>
                  <a:pt x="1084" y="1181"/>
                  <a:pt x="1083" y="1182"/>
                </a:cubicBezTo>
                <a:lnTo>
                  <a:pt x="1078" y="1179"/>
                </a:lnTo>
                <a:close/>
                <a:moveTo>
                  <a:pt x="1081" y="1175"/>
                </a:moveTo>
                <a:cubicBezTo>
                  <a:pt x="1081" y="1174"/>
                  <a:pt x="1082" y="1173"/>
                  <a:pt x="1082" y="1172"/>
                </a:cubicBezTo>
                <a:cubicBezTo>
                  <a:pt x="1087" y="1174"/>
                  <a:pt x="1087" y="1174"/>
                  <a:pt x="1087" y="1174"/>
                </a:cubicBezTo>
                <a:cubicBezTo>
                  <a:pt x="1086" y="1175"/>
                  <a:pt x="1086" y="1176"/>
                  <a:pt x="1085" y="1177"/>
                </a:cubicBezTo>
                <a:lnTo>
                  <a:pt x="1081" y="1175"/>
                </a:lnTo>
                <a:close/>
                <a:moveTo>
                  <a:pt x="1083" y="1170"/>
                </a:moveTo>
                <a:cubicBezTo>
                  <a:pt x="1083" y="1170"/>
                  <a:pt x="1083" y="1169"/>
                  <a:pt x="1084" y="1168"/>
                </a:cubicBezTo>
                <a:cubicBezTo>
                  <a:pt x="1088" y="1170"/>
                  <a:pt x="1088" y="1170"/>
                  <a:pt x="1088" y="1170"/>
                </a:cubicBezTo>
                <a:cubicBezTo>
                  <a:pt x="1088" y="1170"/>
                  <a:pt x="1088" y="1171"/>
                  <a:pt x="1087" y="1172"/>
                </a:cubicBezTo>
                <a:lnTo>
                  <a:pt x="1083" y="1170"/>
                </a:lnTo>
                <a:close/>
                <a:moveTo>
                  <a:pt x="1084" y="1166"/>
                </a:moveTo>
                <a:cubicBezTo>
                  <a:pt x="1084" y="1165"/>
                  <a:pt x="1085" y="1164"/>
                  <a:pt x="1085" y="1163"/>
                </a:cubicBezTo>
                <a:cubicBezTo>
                  <a:pt x="1090" y="1164"/>
                  <a:pt x="1090" y="1164"/>
                  <a:pt x="1090" y="1164"/>
                </a:cubicBezTo>
                <a:cubicBezTo>
                  <a:pt x="1089" y="1165"/>
                  <a:pt x="1089" y="1167"/>
                  <a:pt x="1089" y="1168"/>
                </a:cubicBezTo>
                <a:lnTo>
                  <a:pt x="1084" y="1166"/>
                </a:lnTo>
                <a:close/>
                <a:moveTo>
                  <a:pt x="1085" y="1161"/>
                </a:moveTo>
                <a:cubicBezTo>
                  <a:pt x="1085" y="1159"/>
                  <a:pt x="1086" y="1157"/>
                  <a:pt x="1086" y="1156"/>
                </a:cubicBezTo>
                <a:cubicBezTo>
                  <a:pt x="1091" y="1157"/>
                  <a:pt x="1091" y="1157"/>
                  <a:pt x="1091" y="1157"/>
                </a:cubicBezTo>
                <a:cubicBezTo>
                  <a:pt x="1091" y="1159"/>
                  <a:pt x="1091" y="1160"/>
                  <a:pt x="1090" y="1162"/>
                </a:cubicBezTo>
                <a:lnTo>
                  <a:pt x="1085" y="1161"/>
                </a:lnTo>
                <a:close/>
                <a:moveTo>
                  <a:pt x="1086" y="1154"/>
                </a:moveTo>
                <a:cubicBezTo>
                  <a:pt x="1086" y="1153"/>
                  <a:pt x="1086" y="1152"/>
                  <a:pt x="1086" y="1151"/>
                </a:cubicBezTo>
                <a:cubicBezTo>
                  <a:pt x="1091" y="1151"/>
                  <a:pt x="1091" y="1151"/>
                  <a:pt x="1091" y="1151"/>
                </a:cubicBezTo>
                <a:cubicBezTo>
                  <a:pt x="1091" y="1151"/>
                  <a:pt x="1091" y="1151"/>
                  <a:pt x="1091" y="1151"/>
                </a:cubicBezTo>
                <a:cubicBezTo>
                  <a:pt x="1091" y="1152"/>
                  <a:pt x="1091" y="1153"/>
                  <a:pt x="1091" y="1155"/>
                </a:cubicBezTo>
                <a:lnTo>
                  <a:pt x="1086" y="1154"/>
                </a:lnTo>
                <a:close/>
                <a:moveTo>
                  <a:pt x="1086" y="1149"/>
                </a:moveTo>
                <a:cubicBezTo>
                  <a:pt x="1085" y="1148"/>
                  <a:pt x="1085" y="1147"/>
                  <a:pt x="1085" y="1146"/>
                </a:cubicBezTo>
                <a:cubicBezTo>
                  <a:pt x="1091" y="1145"/>
                  <a:pt x="1091" y="1145"/>
                  <a:pt x="1091" y="1145"/>
                </a:cubicBezTo>
                <a:cubicBezTo>
                  <a:pt x="1091" y="1146"/>
                  <a:pt x="1091" y="1147"/>
                  <a:pt x="1091" y="1149"/>
                </a:cubicBezTo>
                <a:lnTo>
                  <a:pt x="1086" y="1149"/>
                </a:lnTo>
                <a:close/>
                <a:moveTo>
                  <a:pt x="1084" y="1144"/>
                </a:moveTo>
                <a:cubicBezTo>
                  <a:pt x="1084" y="1143"/>
                  <a:pt x="1084" y="1141"/>
                  <a:pt x="1083" y="1140"/>
                </a:cubicBezTo>
                <a:cubicBezTo>
                  <a:pt x="1089" y="1138"/>
                  <a:pt x="1089" y="1138"/>
                  <a:pt x="1089" y="1138"/>
                </a:cubicBezTo>
                <a:cubicBezTo>
                  <a:pt x="1090" y="1140"/>
                  <a:pt x="1090" y="1141"/>
                  <a:pt x="1090" y="1143"/>
                </a:cubicBezTo>
                <a:lnTo>
                  <a:pt x="1084" y="1144"/>
                </a:lnTo>
                <a:close/>
                <a:moveTo>
                  <a:pt x="1082" y="1139"/>
                </a:moveTo>
                <a:cubicBezTo>
                  <a:pt x="1081" y="1138"/>
                  <a:pt x="1080" y="1137"/>
                  <a:pt x="1080" y="1136"/>
                </a:cubicBezTo>
                <a:cubicBezTo>
                  <a:pt x="1086" y="1132"/>
                  <a:pt x="1086" y="1132"/>
                  <a:pt x="1086" y="1132"/>
                </a:cubicBezTo>
                <a:cubicBezTo>
                  <a:pt x="1087" y="1133"/>
                  <a:pt x="1087" y="1135"/>
                  <a:pt x="1088" y="1136"/>
                </a:cubicBezTo>
                <a:lnTo>
                  <a:pt x="1082" y="1139"/>
                </a:lnTo>
                <a:close/>
                <a:moveTo>
                  <a:pt x="1057" y="1204"/>
                </a:moveTo>
                <a:cubicBezTo>
                  <a:pt x="1047" y="1222"/>
                  <a:pt x="1040" y="1239"/>
                  <a:pt x="1034" y="1259"/>
                </a:cubicBezTo>
                <a:cubicBezTo>
                  <a:pt x="1038" y="1235"/>
                  <a:pt x="1038" y="1235"/>
                  <a:pt x="1038" y="1235"/>
                </a:cubicBezTo>
                <a:cubicBezTo>
                  <a:pt x="1039" y="1234"/>
                  <a:pt x="1040" y="1233"/>
                  <a:pt x="1040" y="1232"/>
                </a:cubicBezTo>
                <a:cubicBezTo>
                  <a:pt x="1040" y="1231"/>
                  <a:pt x="1040" y="1230"/>
                  <a:pt x="1039" y="1230"/>
                </a:cubicBezTo>
                <a:cubicBezTo>
                  <a:pt x="1041" y="1221"/>
                  <a:pt x="1041" y="1221"/>
                  <a:pt x="1041" y="1221"/>
                </a:cubicBezTo>
                <a:cubicBezTo>
                  <a:pt x="1043" y="1220"/>
                  <a:pt x="1045" y="1219"/>
                  <a:pt x="1045" y="1217"/>
                </a:cubicBezTo>
                <a:cubicBezTo>
                  <a:pt x="1045" y="1215"/>
                  <a:pt x="1045" y="1214"/>
                  <a:pt x="1044" y="1214"/>
                </a:cubicBezTo>
                <a:cubicBezTo>
                  <a:pt x="1048" y="1201"/>
                  <a:pt x="1048" y="1201"/>
                  <a:pt x="1048" y="1201"/>
                </a:cubicBezTo>
                <a:cubicBezTo>
                  <a:pt x="1048" y="1201"/>
                  <a:pt x="1048" y="1201"/>
                  <a:pt x="1049" y="1201"/>
                </a:cubicBezTo>
                <a:cubicBezTo>
                  <a:pt x="1052" y="1201"/>
                  <a:pt x="1055" y="1199"/>
                  <a:pt x="1055" y="1195"/>
                </a:cubicBezTo>
                <a:cubicBezTo>
                  <a:pt x="1055" y="1193"/>
                  <a:pt x="1054" y="1192"/>
                  <a:pt x="1052" y="1191"/>
                </a:cubicBezTo>
                <a:cubicBezTo>
                  <a:pt x="1055" y="1181"/>
                  <a:pt x="1055" y="1181"/>
                  <a:pt x="1055" y="1181"/>
                </a:cubicBezTo>
                <a:cubicBezTo>
                  <a:pt x="1056" y="1181"/>
                  <a:pt x="1056" y="1181"/>
                  <a:pt x="1057" y="1181"/>
                </a:cubicBezTo>
                <a:cubicBezTo>
                  <a:pt x="1060" y="1181"/>
                  <a:pt x="1064" y="1178"/>
                  <a:pt x="1064" y="1174"/>
                </a:cubicBezTo>
                <a:cubicBezTo>
                  <a:pt x="1064" y="1171"/>
                  <a:pt x="1062" y="1169"/>
                  <a:pt x="1060" y="1168"/>
                </a:cubicBezTo>
                <a:cubicBezTo>
                  <a:pt x="1064" y="1160"/>
                  <a:pt x="1064" y="1160"/>
                  <a:pt x="1064" y="1160"/>
                </a:cubicBezTo>
                <a:cubicBezTo>
                  <a:pt x="1064" y="1160"/>
                  <a:pt x="1065" y="1160"/>
                  <a:pt x="1065" y="1160"/>
                </a:cubicBezTo>
                <a:cubicBezTo>
                  <a:pt x="1069" y="1160"/>
                  <a:pt x="1073" y="1157"/>
                  <a:pt x="1073" y="1153"/>
                </a:cubicBezTo>
                <a:cubicBezTo>
                  <a:pt x="1073" y="1151"/>
                  <a:pt x="1072" y="1149"/>
                  <a:pt x="1070" y="1148"/>
                </a:cubicBezTo>
                <a:cubicBezTo>
                  <a:pt x="1075" y="1140"/>
                  <a:pt x="1075" y="1140"/>
                  <a:pt x="1075" y="1140"/>
                </a:cubicBezTo>
                <a:cubicBezTo>
                  <a:pt x="1076" y="1141"/>
                  <a:pt x="1076" y="1142"/>
                  <a:pt x="1077" y="1143"/>
                </a:cubicBezTo>
                <a:cubicBezTo>
                  <a:pt x="1093" y="1159"/>
                  <a:pt x="1066" y="1188"/>
                  <a:pt x="1057" y="1204"/>
                </a:cubicBezTo>
                <a:close/>
                <a:moveTo>
                  <a:pt x="1047" y="1196"/>
                </a:moveTo>
                <a:cubicBezTo>
                  <a:pt x="1047" y="1194"/>
                  <a:pt x="1048" y="1193"/>
                  <a:pt x="1049" y="1193"/>
                </a:cubicBezTo>
                <a:cubicBezTo>
                  <a:pt x="1050" y="1193"/>
                  <a:pt x="1051" y="1194"/>
                  <a:pt x="1051" y="1196"/>
                </a:cubicBezTo>
                <a:cubicBezTo>
                  <a:pt x="1051" y="1197"/>
                  <a:pt x="1050" y="1198"/>
                  <a:pt x="1049" y="1198"/>
                </a:cubicBezTo>
                <a:cubicBezTo>
                  <a:pt x="1048" y="1198"/>
                  <a:pt x="1047" y="1197"/>
                  <a:pt x="1047" y="1196"/>
                </a:cubicBezTo>
                <a:close/>
                <a:moveTo>
                  <a:pt x="1054" y="1174"/>
                </a:moveTo>
                <a:cubicBezTo>
                  <a:pt x="1054" y="1172"/>
                  <a:pt x="1055" y="1171"/>
                  <a:pt x="1057" y="1171"/>
                </a:cubicBezTo>
                <a:cubicBezTo>
                  <a:pt x="1058" y="1171"/>
                  <a:pt x="1060" y="1172"/>
                  <a:pt x="1060" y="1174"/>
                </a:cubicBezTo>
                <a:cubicBezTo>
                  <a:pt x="1060" y="1175"/>
                  <a:pt x="1058" y="1177"/>
                  <a:pt x="1057" y="1177"/>
                </a:cubicBezTo>
                <a:cubicBezTo>
                  <a:pt x="1055" y="1177"/>
                  <a:pt x="1054" y="1175"/>
                  <a:pt x="1054" y="1174"/>
                </a:cubicBezTo>
                <a:close/>
                <a:moveTo>
                  <a:pt x="1063" y="1153"/>
                </a:moveTo>
                <a:cubicBezTo>
                  <a:pt x="1063" y="1151"/>
                  <a:pt x="1064" y="1150"/>
                  <a:pt x="1066" y="1150"/>
                </a:cubicBezTo>
                <a:cubicBezTo>
                  <a:pt x="1067" y="1150"/>
                  <a:pt x="1068" y="1151"/>
                  <a:pt x="1068" y="1153"/>
                </a:cubicBezTo>
                <a:cubicBezTo>
                  <a:pt x="1068" y="1154"/>
                  <a:pt x="1067" y="1156"/>
                  <a:pt x="1066" y="1156"/>
                </a:cubicBezTo>
                <a:cubicBezTo>
                  <a:pt x="1064" y="1156"/>
                  <a:pt x="1063" y="1154"/>
                  <a:pt x="1063" y="1153"/>
                </a:cubicBezTo>
                <a:close/>
                <a:moveTo>
                  <a:pt x="1069" y="1147"/>
                </a:moveTo>
                <a:cubicBezTo>
                  <a:pt x="1068" y="1146"/>
                  <a:pt x="1067" y="1146"/>
                  <a:pt x="1065" y="1146"/>
                </a:cubicBezTo>
                <a:cubicBezTo>
                  <a:pt x="1061" y="1146"/>
                  <a:pt x="1058" y="1149"/>
                  <a:pt x="1058" y="1153"/>
                </a:cubicBezTo>
                <a:cubicBezTo>
                  <a:pt x="1058" y="1155"/>
                  <a:pt x="1060" y="1158"/>
                  <a:pt x="1062" y="1159"/>
                </a:cubicBezTo>
                <a:cubicBezTo>
                  <a:pt x="1058" y="1167"/>
                  <a:pt x="1058" y="1167"/>
                  <a:pt x="1058" y="1167"/>
                </a:cubicBezTo>
                <a:cubicBezTo>
                  <a:pt x="1058" y="1167"/>
                  <a:pt x="1057" y="1167"/>
                  <a:pt x="1057" y="1167"/>
                </a:cubicBezTo>
                <a:cubicBezTo>
                  <a:pt x="1053" y="1167"/>
                  <a:pt x="1049" y="1170"/>
                  <a:pt x="1049" y="1174"/>
                </a:cubicBezTo>
                <a:cubicBezTo>
                  <a:pt x="1049" y="1177"/>
                  <a:pt x="1051" y="1179"/>
                  <a:pt x="1053" y="1180"/>
                </a:cubicBezTo>
                <a:cubicBezTo>
                  <a:pt x="1050" y="1190"/>
                  <a:pt x="1050" y="1190"/>
                  <a:pt x="1050" y="1190"/>
                </a:cubicBezTo>
                <a:cubicBezTo>
                  <a:pt x="1050" y="1190"/>
                  <a:pt x="1049" y="1190"/>
                  <a:pt x="1049" y="1190"/>
                </a:cubicBezTo>
                <a:cubicBezTo>
                  <a:pt x="1046" y="1190"/>
                  <a:pt x="1043" y="1192"/>
                  <a:pt x="1043" y="1195"/>
                </a:cubicBezTo>
                <a:cubicBezTo>
                  <a:pt x="1043" y="1198"/>
                  <a:pt x="1044" y="1199"/>
                  <a:pt x="1046" y="1200"/>
                </a:cubicBezTo>
                <a:cubicBezTo>
                  <a:pt x="1042" y="1213"/>
                  <a:pt x="1042" y="1213"/>
                  <a:pt x="1042" y="1213"/>
                </a:cubicBezTo>
                <a:cubicBezTo>
                  <a:pt x="1042" y="1213"/>
                  <a:pt x="1041" y="1213"/>
                  <a:pt x="1041" y="1213"/>
                </a:cubicBezTo>
                <a:cubicBezTo>
                  <a:pt x="1039" y="1213"/>
                  <a:pt x="1037" y="1214"/>
                  <a:pt x="1037" y="1217"/>
                </a:cubicBezTo>
                <a:cubicBezTo>
                  <a:pt x="1037" y="1218"/>
                  <a:pt x="1038" y="1219"/>
                  <a:pt x="1039" y="1220"/>
                </a:cubicBezTo>
                <a:cubicBezTo>
                  <a:pt x="1037" y="1229"/>
                  <a:pt x="1037" y="1229"/>
                  <a:pt x="1037" y="1229"/>
                </a:cubicBezTo>
                <a:cubicBezTo>
                  <a:pt x="1036" y="1229"/>
                  <a:pt x="1035" y="1231"/>
                  <a:pt x="1035" y="1232"/>
                </a:cubicBezTo>
                <a:cubicBezTo>
                  <a:pt x="1035" y="1233"/>
                  <a:pt x="1035" y="1234"/>
                  <a:pt x="1036" y="1234"/>
                </a:cubicBezTo>
                <a:cubicBezTo>
                  <a:pt x="1033" y="1252"/>
                  <a:pt x="1033" y="1252"/>
                  <a:pt x="1033" y="1252"/>
                </a:cubicBezTo>
                <a:cubicBezTo>
                  <a:pt x="1032" y="1237"/>
                  <a:pt x="1031" y="1209"/>
                  <a:pt x="1035" y="1193"/>
                </a:cubicBezTo>
                <a:cubicBezTo>
                  <a:pt x="1037" y="1182"/>
                  <a:pt x="1040" y="1172"/>
                  <a:pt x="1045" y="1162"/>
                </a:cubicBezTo>
                <a:cubicBezTo>
                  <a:pt x="1048" y="1155"/>
                  <a:pt x="1061" y="1135"/>
                  <a:pt x="1073" y="1139"/>
                </a:cubicBezTo>
                <a:lnTo>
                  <a:pt x="1069" y="1147"/>
                </a:lnTo>
                <a:close/>
                <a:moveTo>
                  <a:pt x="1059" y="1136"/>
                </a:moveTo>
                <a:cubicBezTo>
                  <a:pt x="1055" y="1127"/>
                  <a:pt x="1055" y="1127"/>
                  <a:pt x="1055" y="1127"/>
                </a:cubicBezTo>
                <a:cubicBezTo>
                  <a:pt x="1056" y="1127"/>
                  <a:pt x="1058" y="1126"/>
                  <a:pt x="1059" y="1125"/>
                </a:cubicBezTo>
                <a:cubicBezTo>
                  <a:pt x="1062" y="1134"/>
                  <a:pt x="1062" y="1134"/>
                  <a:pt x="1062" y="1134"/>
                </a:cubicBezTo>
                <a:cubicBezTo>
                  <a:pt x="1061" y="1135"/>
                  <a:pt x="1060" y="1135"/>
                  <a:pt x="1059" y="1136"/>
                </a:cubicBezTo>
                <a:close/>
                <a:moveTo>
                  <a:pt x="1055" y="1075"/>
                </a:moveTo>
                <a:cubicBezTo>
                  <a:pt x="1050" y="1074"/>
                  <a:pt x="1050" y="1074"/>
                  <a:pt x="1050" y="1074"/>
                </a:cubicBezTo>
                <a:cubicBezTo>
                  <a:pt x="1051" y="1073"/>
                  <a:pt x="1051" y="1072"/>
                  <a:pt x="1052" y="1071"/>
                </a:cubicBezTo>
                <a:cubicBezTo>
                  <a:pt x="1057" y="1072"/>
                  <a:pt x="1057" y="1072"/>
                  <a:pt x="1057" y="1072"/>
                </a:cubicBezTo>
                <a:cubicBezTo>
                  <a:pt x="1056" y="1073"/>
                  <a:pt x="1056" y="1074"/>
                  <a:pt x="1055" y="1075"/>
                </a:cubicBezTo>
                <a:close/>
                <a:moveTo>
                  <a:pt x="1052" y="1069"/>
                </a:moveTo>
                <a:cubicBezTo>
                  <a:pt x="1053" y="1068"/>
                  <a:pt x="1053" y="1067"/>
                  <a:pt x="1053" y="1066"/>
                </a:cubicBezTo>
                <a:cubicBezTo>
                  <a:pt x="1059" y="1066"/>
                  <a:pt x="1059" y="1066"/>
                  <a:pt x="1059" y="1066"/>
                </a:cubicBezTo>
                <a:cubicBezTo>
                  <a:pt x="1059" y="1068"/>
                  <a:pt x="1058" y="1069"/>
                  <a:pt x="1058" y="1070"/>
                </a:cubicBezTo>
                <a:lnTo>
                  <a:pt x="1052" y="1069"/>
                </a:lnTo>
                <a:close/>
                <a:moveTo>
                  <a:pt x="1054" y="1064"/>
                </a:moveTo>
                <a:cubicBezTo>
                  <a:pt x="1054" y="1063"/>
                  <a:pt x="1054" y="1062"/>
                  <a:pt x="1054" y="1061"/>
                </a:cubicBezTo>
                <a:cubicBezTo>
                  <a:pt x="1062" y="1060"/>
                  <a:pt x="1062" y="1060"/>
                  <a:pt x="1062" y="1060"/>
                </a:cubicBezTo>
                <a:cubicBezTo>
                  <a:pt x="1061" y="1062"/>
                  <a:pt x="1061" y="1063"/>
                  <a:pt x="1060" y="1064"/>
                </a:cubicBezTo>
                <a:lnTo>
                  <a:pt x="1054" y="1064"/>
                </a:lnTo>
                <a:close/>
                <a:moveTo>
                  <a:pt x="1054" y="1059"/>
                </a:moveTo>
                <a:cubicBezTo>
                  <a:pt x="1054" y="1058"/>
                  <a:pt x="1054" y="1058"/>
                  <a:pt x="1054" y="1058"/>
                </a:cubicBezTo>
                <a:cubicBezTo>
                  <a:pt x="1064" y="1050"/>
                  <a:pt x="1064" y="1050"/>
                  <a:pt x="1064" y="1050"/>
                </a:cubicBezTo>
                <a:cubicBezTo>
                  <a:pt x="1064" y="1053"/>
                  <a:pt x="1063" y="1055"/>
                  <a:pt x="1062" y="1058"/>
                </a:cubicBezTo>
                <a:lnTo>
                  <a:pt x="1054" y="1059"/>
                </a:lnTo>
                <a:close/>
                <a:moveTo>
                  <a:pt x="1054" y="1055"/>
                </a:moveTo>
                <a:cubicBezTo>
                  <a:pt x="1054" y="1055"/>
                  <a:pt x="1053" y="1055"/>
                  <a:pt x="1053" y="1054"/>
                </a:cubicBezTo>
                <a:cubicBezTo>
                  <a:pt x="1064" y="1040"/>
                  <a:pt x="1064" y="1040"/>
                  <a:pt x="1064" y="1040"/>
                </a:cubicBezTo>
                <a:cubicBezTo>
                  <a:pt x="1065" y="1042"/>
                  <a:pt x="1065" y="1045"/>
                  <a:pt x="1065" y="1047"/>
                </a:cubicBezTo>
                <a:lnTo>
                  <a:pt x="1054" y="1055"/>
                </a:lnTo>
                <a:close/>
                <a:moveTo>
                  <a:pt x="1052" y="1052"/>
                </a:moveTo>
                <a:cubicBezTo>
                  <a:pt x="1052" y="1052"/>
                  <a:pt x="1052" y="1052"/>
                  <a:pt x="1052" y="1052"/>
                </a:cubicBezTo>
                <a:cubicBezTo>
                  <a:pt x="1059" y="1036"/>
                  <a:pt x="1059" y="1036"/>
                  <a:pt x="1059" y="1036"/>
                </a:cubicBezTo>
                <a:cubicBezTo>
                  <a:pt x="1061" y="1036"/>
                  <a:pt x="1062" y="1037"/>
                  <a:pt x="1063" y="1038"/>
                </a:cubicBezTo>
                <a:lnTo>
                  <a:pt x="1052" y="1052"/>
                </a:lnTo>
                <a:close/>
                <a:moveTo>
                  <a:pt x="1050" y="1051"/>
                </a:moveTo>
                <a:cubicBezTo>
                  <a:pt x="1050" y="1051"/>
                  <a:pt x="1049" y="1051"/>
                  <a:pt x="1049" y="1050"/>
                </a:cubicBezTo>
                <a:cubicBezTo>
                  <a:pt x="1049" y="1050"/>
                  <a:pt x="1049" y="1050"/>
                  <a:pt x="1049" y="1050"/>
                </a:cubicBezTo>
                <a:cubicBezTo>
                  <a:pt x="1052" y="1035"/>
                  <a:pt x="1052" y="1035"/>
                  <a:pt x="1052" y="1035"/>
                </a:cubicBezTo>
                <a:cubicBezTo>
                  <a:pt x="1054" y="1034"/>
                  <a:pt x="1056" y="1034"/>
                  <a:pt x="1057" y="1035"/>
                </a:cubicBezTo>
                <a:cubicBezTo>
                  <a:pt x="1057" y="1035"/>
                  <a:pt x="1057" y="1035"/>
                  <a:pt x="1057" y="1035"/>
                </a:cubicBezTo>
                <a:lnTo>
                  <a:pt x="1050" y="1051"/>
                </a:lnTo>
                <a:close/>
                <a:moveTo>
                  <a:pt x="1047" y="1050"/>
                </a:moveTo>
                <a:cubicBezTo>
                  <a:pt x="1047" y="1050"/>
                  <a:pt x="1047" y="1050"/>
                  <a:pt x="1046" y="1050"/>
                </a:cubicBezTo>
                <a:cubicBezTo>
                  <a:pt x="1045" y="1038"/>
                  <a:pt x="1045" y="1038"/>
                  <a:pt x="1045" y="1038"/>
                </a:cubicBezTo>
                <a:cubicBezTo>
                  <a:pt x="1047" y="1036"/>
                  <a:pt x="1048" y="1036"/>
                  <a:pt x="1050" y="1035"/>
                </a:cubicBezTo>
                <a:lnTo>
                  <a:pt x="1047" y="1050"/>
                </a:lnTo>
                <a:close/>
                <a:moveTo>
                  <a:pt x="1047" y="1056"/>
                </a:moveTo>
                <a:cubicBezTo>
                  <a:pt x="1045" y="1061"/>
                  <a:pt x="1045" y="1061"/>
                  <a:pt x="1045" y="1061"/>
                </a:cubicBezTo>
                <a:cubicBezTo>
                  <a:pt x="1045" y="1061"/>
                  <a:pt x="1045" y="1060"/>
                  <a:pt x="1045" y="1060"/>
                </a:cubicBezTo>
                <a:cubicBezTo>
                  <a:pt x="1043" y="1060"/>
                  <a:pt x="1041" y="1062"/>
                  <a:pt x="1041" y="1064"/>
                </a:cubicBezTo>
                <a:cubicBezTo>
                  <a:pt x="1041" y="1065"/>
                  <a:pt x="1042" y="1066"/>
                  <a:pt x="1043" y="1067"/>
                </a:cubicBezTo>
                <a:cubicBezTo>
                  <a:pt x="1041" y="1073"/>
                  <a:pt x="1041" y="1073"/>
                  <a:pt x="1041" y="1073"/>
                </a:cubicBezTo>
                <a:cubicBezTo>
                  <a:pt x="1040" y="1073"/>
                  <a:pt x="1040" y="1073"/>
                  <a:pt x="1040" y="1073"/>
                </a:cubicBezTo>
                <a:cubicBezTo>
                  <a:pt x="1038" y="1073"/>
                  <a:pt x="1037" y="1075"/>
                  <a:pt x="1037" y="1076"/>
                </a:cubicBezTo>
                <a:cubicBezTo>
                  <a:pt x="1037" y="1077"/>
                  <a:pt x="1038" y="1078"/>
                  <a:pt x="1038" y="1079"/>
                </a:cubicBezTo>
                <a:cubicBezTo>
                  <a:pt x="1036" y="1084"/>
                  <a:pt x="1036" y="1084"/>
                  <a:pt x="1036" y="1084"/>
                </a:cubicBezTo>
                <a:cubicBezTo>
                  <a:pt x="1035" y="1085"/>
                  <a:pt x="1034" y="1086"/>
                  <a:pt x="1034" y="1087"/>
                </a:cubicBezTo>
                <a:cubicBezTo>
                  <a:pt x="1034" y="1088"/>
                  <a:pt x="1034" y="1088"/>
                  <a:pt x="1034" y="1089"/>
                </a:cubicBezTo>
                <a:cubicBezTo>
                  <a:pt x="1028" y="1106"/>
                  <a:pt x="1028" y="1106"/>
                  <a:pt x="1028" y="1106"/>
                </a:cubicBezTo>
                <a:cubicBezTo>
                  <a:pt x="1031" y="1087"/>
                  <a:pt x="1038" y="1055"/>
                  <a:pt x="1047" y="1056"/>
                </a:cubicBezTo>
                <a:close/>
                <a:moveTo>
                  <a:pt x="1044" y="1051"/>
                </a:moveTo>
                <a:cubicBezTo>
                  <a:pt x="1039" y="1043"/>
                  <a:pt x="1039" y="1043"/>
                  <a:pt x="1039" y="1043"/>
                </a:cubicBezTo>
                <a:cubicBezTo>
                  <a:pt x="1041" y="1042"/>
                  <a:pt x="1042" y="1040"/>
                  <a:pt x="1043" y="1039"/>
                </a:cubicBezTo>
                <a:cubicBezTo>
                  <a:pt x="1044" y="1051"/>
                  <a:pt x="1044" y="1051"/>
                  <a:pt x="1044" y="1051"/>
                </a:cubicBezTo>
                <a:cubicBezTo>
                  <a:pt x="1044" y="1051"/>
                  <a:pt x="1044" y="1051"/>
                  <a:pt x="1044" y="1051"/>
                </a:cubicBezTo>
                <a:close/>
                <a:moveTo>
                  <a:pt x="1042" y="1052"/>
                </a:moveTo>
                <a:cubicBezTo>
                  <a:pt x="1042" y="1052"/>
                  <a:pt x="1041" y="1053"/>
                  <a:pt x="1040" y="1053"/>
                </a:cubicBezTo>
                <a:cubicBezTo>
                  <a:pt x="1035" y="1050"/>
                  <a:pt x="1035" y="1050"/>
                  <a:pt x="1035" y="1050"/>
                </a:cubicBezTo>
                <a:cubicBezTo>
                  <a:pt x="1036" y="1048"/>
                  <a:pt x="1037" y="1046"/>
                  <a:pt x="1038" y="1045"/>
                </a:cubicBezTo>
                <a:lnTo>
                  <a:pt x="1042" y="1052"/>
                </a:lnTo>
                <a:close/>
                <a:moveTo>
                  <a:pt x="1028" y="988"/>
                </a:moveTo>
                <a:cubicBezTo>
                  <a:pt x="1007" y="991"/>
                  <a:pt x="1007" y="991"/>
                  <a:pt x="1007" y="991"/>
                </a:cubicBezTo>
                <a:cubicBezTo>
                  <a:pt x="999" y="978"/>
                  <a:pt x="987" y="970"/>
                  <a:pt x="967" y="971"/>
                </a:cubicBezTo>
                <a:cubicBezTo>
                  <a:pt x="965" y="971"/>
                  <a:pt x="964" y="972"/>
                  <a:pt x="963" y="972"/>
                </a:cubicBezTo>
                <a:cubicBezTo>
                  <a:pt x="974" y="927"/>
                  <a:pt x="974" y="927"/>
                  <a:pt x="974" y="927"/>
                </a:cubicBezTo>
                <a:cubicBezTo>
                  <a:pt x="974" y="927"/>
                  <a:pt x="974" y="927"/>
                  <a:pt x="975" y="927"/>
                </a:cubicBezTo>
                <a:cubicBezTo>
                  <a:pt x="976" y="927"/>
                  <a:pt x="977" y="926"/>
                  <a:pt x="978" y="925"/>
                </a:cubicBezTo>
                <a:cubicBezTo>
                  <a:pt x="1026" y="940"/>
                  <a:pt x="1026" y="940"/>
                  <a:pt x="1026" y="940"/>
                </a:cubicBezTo>
                <a:cubicBezTo>
                  <a:pt x="1026" y="943"/>
                  <a:pt x="1028" y="945"/>
                  <a:pt x="1030" y="945"/>
                </a:cubicBezTo>
                <a:cubicBezTo>
                  <a:pt x="1030" y="945"/>
                  <a:pt x="1030" y="945"/>
                  <a:pt x="1030" y="945"/>
                </a:cubicBezTo>
                <a:cubicBezTo>
                  <a:pt x="1037" y="971"/>
                  <a:pt x="1037" y="971"/>
                  <a:pt x="1037" y="971"/>
                </a:cubicBezTo>
                <a:cubicBezTo>
                  <a:pt x="1030" y="972"/>
                  <a:pt x="1029" y="982"/>
                  <a:pt x="1028" y="988"/>
                </a:cubicBezTo>
                <a:close/>
                <a:moveTo>
                  <a:pt x="1074" y="851"/>
                </a:moveTo>
                <a:cubicBezTo>
                  <a:pt x="1073" y="851"/>
                  <a:pt x="1071" y="851"/>
                  <a:pt x="1070" y="850"/>
                </a:cubicBezTo>
                <a:cubicBezTo>
                  <a:pt x="1068" y="850"/>
                  <a:pt x="1066" y="850"/>
                  <a:pt x="1064" y="851"/>
                </a:cubicBezTo>
                <a:cubicBezTo>
                  <a:pt x="1063" y="852"/>
                  <a:pt x="1063" y="854"/>
                  <a:pt x="1064" y="855"/>
                </a:cubicBezTo>
                <a:cubicBezTo>
                  <a:pt x="1065" y="857"/>
                  <a:pt x="1067" y="857"/>
                  <a:pt x="1068" y="858"/>
                </a:cubicBezTo>
                <a:cubicBezTo>
                  <a:pt x="1069" y="858"/>
                  <a:pt x="1071" y="859"/>
                  <a:pt x="1072" y="859"/>
                </a:cubicBezTo>
                <a:cubicBezTo>
                  <a:pt x="1071" y="862"/>
                  <a:pt x="1070" y="864"/>
                  <a:pt x="1069" y="866"/>
                </a:cubicBezTo>
                <a:cubicBezTo>
                  <a:pt x="1068" y="865"/>
                  <a:pt x="1063" y="863"/>
                  <a:pt x="1061" y="863"/>
                </a:cubicBezTo>
                <a:cubicBezTo>
                  <a:pt x="1061" y="863"/>
                  <a:pt x="1061" y="863"/>
                  <a:pt x="1061" y="863"/>
                </a:cubicBezTo>
                <a:cubicBezTo>
                  <a:pt x="1040" y="840"/>
                  <a:pt x="1040" y="840"/>
                  <a:pt x="1040" y="840"/>
                </a:cubicBezTo>
                <a:cubicBezTo>
                  <a:pt x="1043" y="837"/>
                  <a:pt x="1046" y="835"/>
                  <a:pt x="1048" y="831"/>
                </a:cubicBezTo>
                <a:cubicBezTo>
                  <a:pt x="1068" y="837"/>
                  <a:pt x="1068" y="837"/>
                  <a:pt x="1068" y="837"/>
                </a:cubicBezTo>
                <a:cubicBezTo>
                  <a:pt x="1067" y="838"/>
                  <a:pt x="1067" y="839"/>
                  <a:pt x="1067" y="840"/>
                </a:cubicBezTo>
                <a:cubicBezTo>
                  <a:pt x="1068" y="843"/>
                  <a:pt x="1071" y="844"/>
                  <a:pt x="1073" y="844"/>
                </a:cubicBezTo>
                <a:cubicBezTo>
                  <a:pt x="1074" y="844"/>
                  <a:pt x="1075" y="845"/>
                  <a:pt x="1075" y="845"/>
                </a:cubicBezTo>
                <a:cubicBezTo>
                  <a:pt x="1075" y="847"/>
                  <a:pt x="1075" y="849"/>
                  <a:pt x="1074" y="851"/>
                </a:cubicBezTo>
                <a:close/>
                <a:moveTo>
                  <a:pt x="1066" y="809"/>
                </a:moveTo>
                <a:cubicBezTo>
                  <a:pt x="1065" y="810"/>
                  <a:pt x="1065" y="810"/>
                  <a:pt x="1065" y="811"/>
                </a:cubicBezTo>
                <a:cubicBezTo>
                  <a:pt x="1053" y="814"/>
                  <a:pt x="1053" y="814"/>
                  <a:pt x="1053" y="814"/>
                </a:cubicBezTo>
                <a:cubicBezTo>
                  <a:pt x="1053" y="810"/>
                  <a:pt x="1053" y="805"/>
                  <a:pt x="1052" y="801"/>
                </a:cubicBezTo>
                <a:cubicBezTo>
                  <a:pt x="1063" y="797"/>
                  <a:pt x="1063" y="797"/>
                  <a:pt x="1063" y="797"/>
                </a:cubicBezTo>
                <a:cubicBezTo>
                  <a:pt x="1063" y="798"/>
                  <a:pt x="1064" y="799"/>
                  <a:pt x="1065" y="799"/>
                </a:cubicBezTo>
                <a:cubicBezTo>
                  <a:pt x="1067" y="800"/>
                  <a:pt x="1069" y="799"/>
                  <a:pt x="1071" y="799"/>
                </a:cubicBezTo>
                <a:cubicBezTo>
                  <a:pt x="1072" y="801"/>
                  <a:pt x="1073" y="803"/>
                  <a:pt x="1073" y="806"/>
                </a:cubicBezTo>
                <a:cubicBezTo>
                  <a:pt x="1072" y="806"/>
                  <a:pt x="1067" y="807"/>
                  <a:pt x="1066" y="809"/>
                </a:cubicBezTo>
                <a:close/>
                <a:moveTo>
                  <a:pt x="1009" y="706"/>
                </a:moveTo>
                <a:cubicBezTo>
                  <a:pt x="1001" y="710"/>
                  <a:pt x="1001" y="710"/>
                  <a:pt x="1001" y="710"/>
                </a:cubicBezTo>
                <a:cubicBezTo>
                  <a:pt x="1000" y="710"/>
                  <a:pt x="1000" y="710"/>
                  <a:pt x="1000" y="710"/>
                </a:cubicBezTo>
                <a:cubicBezTo>
                  <a:pt x="992" y="707"/>
                  <a:pt x="984" y="706"/>
                  <a:pt x="976" y="704"/>
                </a:cubicBezTo>
                <a:cubicBezTo>
                  <a:pt x="976" y="704"/>
                  <a:pt x="977" y="703"/>
                  <a:pt x="976" y="702"/>
                </a:cubicBezTo>
                <a:cubicBezTo>
                  <a:pt x="976" y="700"/>
                  <a:pt x="975" y="699"/>
                  <a:pt x="974" y="698"/>
                </a:cubicBezTo>
                <a:cubicBezTo>
                  <a:pt x="974" y="698"/>
                  <a:pt x="974" y="698"/>
                  <a:pt x="974" y="698"/>
                </a:cubicBezTo>
                <a:cubicBezTo>
                  <a:pt x="976" y="697"/>
                  <a:pt x="977" y="697"/>
                  <a:pt x="978" y="697"/>
                </a:cubicBezTo>
                <a:cubicBezTo>
                  <a:pt x="978" y="698"/>
                  <a:pt x="979" y="700"/>
                  <a:pt x="980" y="702"/>
                </a:cubicBezTo>
                <a:cubicBezTo>
                  <a:pt x="981" y="704"/>
                  <a:pt x="983" y="704"/>
                  <a:pt x="985" y="703"/>
                </a:cubicBezTo>
                <a:cubicBezTo>
                  <a:pt x="987" y="702"/>
                  <a:pt x="988" y="700"/>
                  <a:pt x="987" y="698"/>
                </a:cubicBezTo>
                <a:cubicBezTo>
                  <a:pt x="986" y="697"/>
                  <a:pt x="985" y="696"/>
                  <a:pt x="985" y="696"/>
                </a:cubicBezTo>
                <a:cubicBezTo>
                  <a:pt x="985" y="695"/>
                  <a:pt x="985" y="695"/>
                  <a:pt x="984" y="695"/>
                </a:cubicBezTo>
                <a:cubicBezTo>
                  <a:pt x="985" y="695"/>
                  <a:pt x="985" y="695"/>
                  <a:pt x="985" y="695"/>
                </a:cubicBezTo>
                <a:cubicBezTo>
                  <a:pt x="986" y="695"/>
                  <a:pt x="987" y="694"/>
                  <a:pt x="988" y="694"/>
                </a:cubicBezTo>
                <a:cubicBezTo>
                  <a:pt x="988" y="694"/>
                  <a:pt x="988" y="695"/>
                  <a:pt x="988" y="696"/>
                </a:cubicBezTo>
                <a:cubicBezTo>
                  <a:pt x="989" y="697"/>
                  <a:pt x="989" y="699"/>
                  <a:pt x="990" y="699"/>
                </a:cubicBezTo>
                <a:cubicBezTo>
                  <a:pt x="991" y="700"/>
                  <a:pt x="992" y="700"/>
                  <a:pt x="994" y="700"/>
                </a:cubicBezTo>
                <a:cubicBezTo>
                  <a:pt x="995" y="700"/>
                  <a:pt x="996" y="698"/>
                  <a:pt x="996" y="697"/>
                </a:cubicBezTo>
                <a:cubicBezTo>
                  <a:pt x="996" y="695"/>
                  <a:pt x="995" y="693"/>
                  <a:pt x="994" y="692"/>
                </a:cubicBezTo>
                <a:cubicBezTo>
                  <a:pt x="995" y="692"/>
                  <a:pt x="996" y="691"/>
                  <a:pt x="998" y="691"/>
                </a:cubicBezTo>
                <a:cubicBezTo>
                  <a:pt x="998" y="693"/>
                  <a:pt x="999" y="696"/>
                  <a:pt x="1001" y="697"/>
                </a:cubicBezTo>
                <a:cubicBezTo>
                  <a:pt x="1002" y="698"/>
                  <a:pt x="1003" y="698"/>
                  <a:pt x="1004" y="697"/>
                </a:cubicBezTo>
                <a:cubicBezTo>
                  <a:pt x="1009" y="703"/>
                  <a:pt x="1009" y="703"/>
                  <a:pt x="1009" y="703"/>
                </a:cubicBezTo>
                <a:cubicBezTo>
                  <a:pt x="1009" y="704"/>
                  <a:pt x="1008" y="704"/>
                  <a:pt x="1008" y="705"/>
                </a:cubicBezTo>
                <a:cubicBezTo>
                  <a:pt x="1008" y="706"/>
                  <a:pt x="1009" y="706"/>
                  <a:pt x="1009" y="706"/>
                </a:cubicBezTo>
                <a:close/>
                <a:moveTo>
                  <a:pt x="1001" y="678"/>
                </a:moveTo>
                <a:cubicBezTo>
                  <a:pt x="999" y="680"/>
                  <a:pt x="996" y="681"/>
                  <a:pt x="993" y="682"/>
                </a:cubicBezTo>
                <a:cubicBezTo>
                  <a:pt x="998" y="665"/>
                  <a:pt x="998" y="665"/>
                  <a:pt x="998" y="665"/>
                </a:cubicBezTo>
                <a:cubicBezTo>
                  <a:pt x="999" y="664"/>
                  <a:pt x="1001" y="663"/>
                  <a:pt x="1003" y="662"/>
                </a:cubicBezTo>
                <a:lnTo>
                  <a:pt x="1001" y="678"/>
                </a:lnTo>
                <a:close/>
                <a:moveTo>
                  <a:pt x="1070" y="566"/>
                </a:moveTo>
                <a:cubicBezTo>
                  <a:pt x="1075" y="553"/>
                  <a:pt x="1075" y="553"/>
                  <a:pt x="1075" y="553"/>
                </a:cubicBezTo>
                <a:cubicBezTo>
                  <a:pt x="1077" y="553"/>
                  <a:pt x="1079" y="554"/>
                  <a:pt x="1082" y="555"/>
                </a:cubicBezTo>
                <a:cubicBezTo>
                  <a:pt x="1073" y="567"/>
                  <a:pt x="1073" y="567"/>
                  <a:pt x="1073" y="567"/>
                </a:cubicBezTo>
                <a:cubicBezTo>
                  <a:pt x="1072" y="567"/>
                  <a:pt x="1071" y="566"/>
                  <a:pt x="1070" y="566"/>
                </a:cubicBezTo>
                <a:close/>
                <a:moveTo>
                  <a:pt x="1072" y="540"/>
                </a:moveTo>
                <a:cubicBezTo>
                  <a:pt x="1072" y="539"/>
                  <a:pt x="1072" y="537"/>
                  <a:pt x="1071" y="536"/>
                </a:cubicBezTo>
                <a:cubicBezTo>
                  <a:pt x="1071" y="534"/>
                  <a:pt x="1069" y="532"/>
                  <a:pt x="1067" y="533"/>
                </a:cubicBezTo>
                <a:cubicBezTo>
                  <a:pt x="1065" y="534"/>
                  <a:pt x="1065" y="535"/>
                  <a:pt x="1065" y="537"/>
                </a:cubicBezTo>
                <a:cubicBezTo>
                  <a:pt x="1064" y="538"/>
                  <a:pt x="1064" y="539"/>
                  <a:pt x="1064" y="540"/>
                </a:cubicBezTo>
                <a:cubicBezTo>
                  <a:pt x="1063" y="540"/>
                  <a:pt x="1062" y="540"/>
                  <a:pt x="1061" y="540"/>
                </a:cubicBezTo>
                <a:cubicBezTo>
                  <a:pt x="1061" y="540"/>
                  <a:pt x="1061" y="540"/>
                  <a:pt x="1061" y="539"/>
                </a:cubicBezTo>
                <a:cubicBezTo>
                  <a:pt x="1061" y="538"/>
                  <a:pt x="1060" y="536"/>
                  <a:pt x="1059" y="535"/>
                </a:cubicBezTo>
                <a:cubicBezTo>
                  <a:pt x="1058" y="533"/>
                  <a:pt x="1055" y="534"/>
                  <a:pt x="1055" y="536"/>
                </a:cubicBezTo>
                <a:cubicBezTo>
                  <a:pt x="1054" y="537"/>
                  <a:pt x="1055" y="539"/>
                  <a:pt x="1055" y="540"/>
                </a:cubicBezTo>
                <a:cubicBezTo>
                  <a:pt x="1055" y="541"/>
                  <a:pt x="1055" y="541"/>
                  <a:pt x="1055" y="541"/>
                </a:cubicBezTo>
                <a:cubicBezTo>
                  <a:pt x="1053" y="542"/>
                  <a:pt x="1051" y="542"/>
                  <a:pt x="1050" y="543"/>
                </a:cubicBezTo>
                <a:cubicBezTo>
                  <a:pt x="1049" y="541"/>
                  <a:pt x="1048" y="540"/>
                  <a:pt x="1047" y="539"/>
                </a:cubicBezTo>
                <a:cubicBezTo>
                  <a:pt x="1046" y="538"/>
                  <a:pt x="1043" y="539"/>
                  <a:pt x="1043" y="541"/>
                </a:cubicBezTo>
                <a:cubicBezTo>
                  <a:pt x="1043" y="542"/>
                  <a:pt x="1043" y="544"/>
                  <a:pt x="1044" y="545"/>
                </a:cubicBezTo>
                <a:cubicBezTo>
                  <a:pt x="1044" y="545"/>
                  <a:pt x="1044" y="545"/>
                  <a:pt x="1044" y="545"/>
                </a:cubicBezTo>
                <a:cubicBezTo>
                  <a:pt x="1042" y="546"/>
                  <a:pt x="1041" y="546"/>
                  <a:pt x="1039" y="547"/>
                </a:cubicBezTo>
                <a:cubicBezTo>
                  <a:pt x="1038" y="546"/>
                  <a:pt x="1036" y="545"/>
                  <a:pt x="1035" y="545"/>
                </a:cubicBezTo>
                <a:cubicBezTo>
                  <a:pt x="1034" y="545"/>
                  <a:pt x="1032" y="546"/>
                  <a:pt x="1033" y="548"/>
                </a:cubicBezTo>
                <a:cubicBezTo>
                  <a:pt x="1033" y="549"/>
                  <a:pt x="1033" y="550"/>
                  <a:pt x="1033" y="551"/>
                </a:cubicBezTo>
                <a:cubicBezTo>
                  <a:pt x="1031" y="552"/>
                  <a:pt x="1029" y="554"/>
                  <a:pt x="1027" y="555"/>
                </a:cubicBezTo>
                <a:cubicBezTo>
                  <a:pt x="1027" y="555"/>
                  <a:pt x="1026" y="554"/>
                  <a:pt x="1025" y="554"/>
                </a:cubicBezTo>
                <a:cubicBezTo>
                  <a:pt x="1025" y="553"/>
                  <a:pt x="1024" y="553"/>
                  <a:pt x="1022" y="552"/>
                </a:cubicBezTo>
                <a:cubicBezTo>
                  <a:pt x="1023" y="551"/>
                  <a:pt x="1024" y="550"/>
                  <a:pt x="1025" y="549"/>
                </a:cubicBezTo>
                <a:cubicBezTo>
                  <a:pt x="1026" y="549"/>
                  <a:pt x="1026" y="550"/>
                  <a:pt x="1027" y="551"/>
                </a:cubicBezTo>
                <a:cubicBezTo>
                  <a:pt x="1030" y="554"/>
                  <a:pt x="1035" y="549"/>
                  <a:pt x="1031" y="546"/>
                </a:cubicBezTo>
                <a:cubicBezTo>
                  <a:pt x="1031" y="545"/>
                  <a:pt x="1030" y="545"/>
                  <a:pt x="1029" y="544"/>
                </a:cubicBezTo>
                <a:cubicBezTo>
                  <a:pt x="1030" y="543"/>
                  <a:pt x="1031" y="541"/>
                  <a:pt x="1033" y="540"/>
                </a:cubicBezTo>
                <a:cubicBezTo>
                  <a:pt x="1033" y="541"/>
                  <a:pt x="1034" y="543"/>
                  <a:pt x="1035" y="543"/>
                </a:cubicBezTo>
                <a:cubicBezTo>
                  <a:pt x="1037" y="544"/>
                  <a:pt x="1039" y="545"/>
                  <a:pt x="1040" y="543"/>
                </a:cubicBezTo>
                <a:cubicBezTo>
                  <a:pt x="1042" y="542"/>
                  <a:pt x="1042" y="540"/>
                  <a:pt x="1040" y="539"/>
                </a:cubicBezTo>
                <a:cubicBezTo>
                  <a:pt x="1039" y="538"/>
                  <a:pt x="1038" y="537"/>
                  <a:pt x="1037" y="536"/>
                </a:cubicBezTo>
                <a:cubicBezTo>
                  <a:pt x="1039" y="535"/>
                  <a:pt x="1041" y="534"/>
                  <a:pt x="1042" y="533"/>
                </a:cubicBezTo>
                <a:cubicBezTo>
                  <a:pt x="1043" y="535"/>
                  <a:pt x="1044" y="536"/>
                  <a:pt x="1046" y="537"/>
                </a:cubicBezTo>
                <a:cubicBezTo>
                  <a:pt x="1049" y="539"/>
                  <a:pt x="1053" y="534"/>
                  <a:pt x="1050" y="532"/>
                </a:cubicBezTo>
                <a:cubicBezTo>
                  <a:pt x="1049" y="531"/>
                  <a:pt x="1048" y="531"/>
                  <a:pt x="1047" y="530"/>
                </a:cubicBezTo>
                <a:cubicBezTo>
                  <a:pt x="1049" y="529"/>
                  <a:pt x="1050" y="528"/>
                  <a:pt x="1051" y="527"/>
                </a:cubicBezTo>
                <a:cubicBezTo>
                  <a:pt x="1051" y="527"/>
                  <a:pt x="1053" y="530"/>
                  <a:pt x="1054" y="531"/>
                </a:cubicBezTo>
                <a:cubicBezTo>
                  <a:pt x="1055" y="532"/>
                  <a:pt x="1057" y="532"/>
                  <a:pt x="1058" y="531"/>
                </a:cubicBezTo>
                <a:cubicBezTo>
                  <a:pt x="1060" y="530"/>
                  <a:pt x="1060" y="528"/>
                  <a:pt x="1058" y="526"/>
                </a:cubicBezTo>
                <a:cubicBezTo>
                  <a:pt x="1058" y="526"/>
                  <a:pt x="1055" y="524"/>
                  <a:pt x="1055" y="524"/>
                </a:cubicBezTo>
                <a:cubicBezTo>
                  <a:pt x="1056" y="524"/>
                  <a:pt x="1059" y="521"/>
                  <a:pt x="1060" y="520"/>
                </a:cubicBezTo>
                <a:cubicBezTo>
                  <a:pt x="1061" y="522"/>
                  <a:pt x="1062" y="523"/>
                  <a:pt x="1063" y="524"/>
                </a:cubicBezTo>
                <a:cubicBezTo>
                  <a:pt x="1065" y="526"/>
                  <a:pt x="1068" y="524"/>
                  <a:pt x="1068" y="522"/>
                </a:cubicBezTo>
                <a:cubicBezTo>
                  <a:pt x="1074" y="540"/>
                  <a:pt x="1074" y="540"/>
                  <a:pt x="1074" y="540"/>
                </a:cubicBezTo>
                <a:cubicBezTo>
                  <a:pt x="1073" y="540"/>
                  <a:pt x="1073" y="540"/>
                  <a:pt x="1072" y="540"/>
                </a:cubicBezTo>
                <a:close/>
                <a:moveTo>
                  <a:pt x="1068" y="498"/>
                </a:moveTo>
                <a:cubicBezTo>
                  <a:pt x="1060" y="490"/>
                  <a:pt x="1060" y="490"/>
                  <a:pt x="1060" y="490"/>
                </a:cubicBezTo>
                <a:cubicBezTo>
                  <a:pt x="1061" y="489"/>
                  <a:pt x="1062" y="488"/>
                  <a:pt x="1063" y="487"/>
                </a:cubicBezTo>
                <a:cubicBezTo>
                  <a:pt x="1072" y="495"/>
                  <a:pt x="1072" y="495"/>
                  <a:pt x="1072" y="495"/>
                </a:cubicBezTo>
                <a:cubicBezTo>
                  <a:pt x="1071" y="495"/>
                  <a:pt x="1071" y="495"/>
                  <a:pt x="1071" y="496"/>
                </a:cubicBezTo>
                <a:cubicBezTo>
                  <a:pt x="1070" y="497"/>
                  <a:pt x="1069" y="497"/>
                  <a:pt x="1068" y="498"/>
                </a:cubicBezTo>
                <a:close/>
                <a:moveTo>
                  <a:pt x="1065" y="486"/>
                </a:moveTo>
                <a:cubicBezTo>
                  <a:pt x="1066" y="484"/>
                  <a:pt x="1067" y="483"/>
                  <a:pt x="1068" y="482"/>
                </a:cubicBezTo>
                <a:cubicBezTo>
                  <a:pt x="1077" y="490"/>
                  <a:pt x="1077" y="490"/>
                  <a:pt x="1077" y="490"/>
                </a:cubicBezTo>
                <a:cubicBezTo>
                  <a:pt x="1076" y="491"/>
                  <a:pt x="1075" y="492"/>
                  <a:pt x="1073" y="493"/>
                </a:cubicBezTo>
                <a:lnTo>
                  <a:pt x="1065" y="486"/>
                </a:lnTo>
                <a:close/>
                <a:moveTo>
                  <a:pt x="1070" y="481"/>
                </a:moveTo>
                <a:cubicBezTo>
                  <a:pt x="1071" y="480"/>
                  <a:pt x="1071" y="479"/>
                  <a:pt x="1072" y="478"/>
                </a:cubicBezTo>
                <a:cubicBezTo>
                  <a:pt x="1083" y="484"/>
                  <a:pt x="1083" y="484"/>
                  <a:pt x="1083" y="484"/>
                </a:cubicBezTo>
                <a:cubicBezTo>
                  <a:pt x="1081" y="485"/>
                  <a:pt x="1080" y="487"/>
                  <a:pt x="1079" y="488"/>
                </a:cubicBezTo>
                <a:lnTo>
                  <a:pt x="1070" y="481"/>
                </a:lnTo>
                <a:close/>
                <a:moveTo>
                  <a:pt x="1074" y="477"/>
                </a:moveTo>
                <a:cubicBezTo>
                  <a:pt x="1075" y="476"/>
                  <a:pt x="1076" y="474"/>
                  <a:pt x="1077" y="473"/>
                </a:cubicBezTo>
                <a:cubicBezTo>
                  <a:pt x="1087" y="479"/>
                  <a:pt x="1087" y="479"/>
                  <a:pt x="1087" y="479"/>
                </a:cubicBezTo>
                <a:cubicBezTo>
                  <a:pt x="1086" y="480"/>
                  <a:pt x="1085" y="481"/>
                  <a:pt x="1084" y="483"/>
                </a:cubicBezTo>
                <a:lnTo>
                  <a:pt x="1074" y="477"/>
                </a:lnTo>
                <a:close/>
                <a:moveTo>
                  <a:pt x="1078" y="472"/>
                </a:moveTo>
                <a:cubicBezTo>
                  <a:pt x="1079" y="470"/>
                  <a:pt x="1080" y="469"/>
                  <a:pt x="1081" y="468"/>
                </a:cubicBezTo>
                <a:cubicBezTo>
                  <a:pt x="1092" y="474"/>
                  <a:pt x="1092" y="474"/>
                  <a:pt x="1092" y="474"/>
                </a:cubicBezTo>
                <a:cubicBezTo>
                  <a:pt x="1091" y="475"/>
                  <a:pt x="1090" y="476"/>
                  <a:pt x="1089" y="478"/>
                </a:cubicBezTo>
                <a:lnTo>
                  <a:pt x="1078" y="472"/>
                </a:lnTo>
                <a:close/>
                <a:moveTo>
                  <a:pt x="1068" y="475"/>
                </a:moveTo>
                <a:cubicBezTo>
                  <a:pt x="1062" y="482"/>
                  <a:pt x="1053" y="490"/>
                  <a:pt x="1046" y="497"/>
                </a:cubicBezTo>
                <a:cubicBezTo>
                  <a:pt x="1055" y="484"/>
                  <a:pt x="1055" y="484"/>
                  <a:pt x="1055" y="484"/>
                </a:cubicBezTo>
                <a:cubicBezTo>
                  <a:pt x="1055" y="484"/>
                  <a:pt x="1055" y="484"/>
                  <a:pt x="1055" y="484"/>
                </a:cubicBezTo>
                <a:cubicBezTo>
                  <a:pt x="1057" y="484"/>
                  <a:pt x="1058" y="483"/>
                  <a:pt x="1058" y="481"/>
                </a:cubicBezTo>
                <a:cubicBezTo>
                  <a:pt x="1058" y="481"/>
                  <a:pt x="1058" y="481"/>
                  <a:pt x="1058" y="480"/>
                </a:cubicBezTo>
                <a:cubicBezTo>
                  <a:pt x="1062" y="474"/>
                  <a:pt x="1062" y="474"/>
                  <a:pt x="1062" y="474"/>
                </a:cubicBezTo>
                <a:cubicBezTo>
                  <a:pt x="1062" y="474"/>
                  <a:pt x="1063" y="474"/>
                  <a:pt x="1063" y="474"/>
                </a:cubicBezTo>
                <a:cubicBezTo>
                  <a:pt x="1065" y="474"/>
                  <a:pt x="1066" y="473"/>
                  <a:pt x="1066" y="471"/>
                </a:cubicBezTo>
                <a:cubicBezTo>
                  <a:pt x="1066" y="470"/>
                  <a:pt x="1066" y="470"/>
                  <a:pt x="1065" y="469"/>
                </a:cubicBezTo>
                <a:cubicBezTo>
                  <a:pt x="1070" y="462"/>
                  <a:pt x="1070" y="462"/>
                  <a:pt x="1070" y="462"/>
                </a:cubicBezTo>
                <a:cubicBezTo>
                  <a:pt x="1070" y="463"/>
                  <a:pt x="1071" y="463"/>
                  <a:pt x="1071" y="463"/>
                </a:cubicBezTo>
                <a:cubicBezTo>
                  <a:pt x="1073" y="463"/>
                  <a:pt x="1075" y="461"/>
                  <a:pt x="1075" y="459"/>
                </a:cubicBezTo>
                <a:cubicBezTo>
                  <a:pt x="1075" y="458"/>
                  <a:pt x="1075" y="457"/>
                  <a:pt x="1074" y="456"/>
                </a:cubicBezTo>
                <a:cubicBezTo>
                  <a:pt x="1079" y="449"/>
                  <a:pt x="1079" y="449"/>
                  <a:pt x="1079" y="449"/>
                </a:cubicBezTo>
                <a:cubicBezTo>
                  <a:pt x="1080" y="449"/>
                  <a:pt x="1080" y="449"/>
                  <a:pt x="1081" y="449"/>
                </a:cubicBezTo>
                <a:cubicBezTo>
                  <a:pt x="1084" y="449"/>
                  <a:pt x="1087" y="447"/>
                  <a:pt x="1087" y="444"/>
                </a:cubicBezTo>
                <a:cubicBezTo>
                  <a:pt x="1087" y="442"/>
                  <a:pt x="1086" y="441"/>
                  <a:pt x="1085" y="440"/>
                </a:cubicBezTo>
                <a:cubicBezTo>
                  <a:pt x="1088" y="434"/>
                  <a:pt x="1088" y="434"/>
                  <a:pt x="1088" y="434"/>
                </a:cubicBezTo>
                <a:cubicBezTo>
                  <a:pt x="1091" y="437"/>
                  <a:pt x="1091" y="441"/>
                  <a:pt x="1089" y="446"/>
                </a:cubicBezTo>
                <a:cubicBezTo>
                  <a:pt x="1089" y="450"/>
                  <a:pt x="1074" y="469"/>
                  <a:pt x="1068" y="475"/>
                </a:cubicBezTo>
                <a:close/>
                <a:moveTo>
                  <a:pt x="1062" y="471"/>
                </a:moveTo>
                <a:cubicBezTo>
                  <a:pt x="1062" y="470"/>
                  <a:pt x="1062" y="470"/>
                  <a:pt x="1063" y="470"/>
                </a:cubicBezTo>
                <a:cubicBezTo>
                  <a:pt x="1064" y="470"/>
                  <a:pt x="1064" y="470"/>
                  <a:pt x="1064" y="471"/>
                </a:cubicBezTo>
                <a:cubicBezTo>
                  <a:pt x="1064" y="472"/>
                  <a:pt x="1064" y="473"/>
                  <a:pt x="1063" y="473"/>
                </a:cubicBezTo>
                <a:cubicBezTo>
                  <a:pt x="1062" y="473"/>
                  <a:pt x="1062" y="472"/>
                  <a:pt x="1062" y="471"/>
                </a:cubicBezTo>
                <a:close/>
                <a:moveTo>
                  <a:pt x="1070" y="459"/>
                </a:moveTo>
                <a:cubicBezTo>
                  <a:pt x="1070" y="458"/>
                  <a:pt x="1070" y="457"/>
                  <a:pt x="1071" y="457"/>
                </a:cubicBezTo>
                <a:cubicBezTo>
                  <a:pt x="1072" y="457"/>
                  <a:pt x="1073" y="458"/>
                  <a:pt x="1073" y="459"/>
                </a:cubicBezTo>
                <a:cubicBezTo>
                  <a:pt x="1073" y="460"/>
                  <a:pt x="1072" y="460"/>
                  <a:pt x="1071" y="460"/>
                </a:cubicBezTo>
                <a:cubicBezTo>
                  <a:pt x="1070" y="460"/>
                  <a:pt x="1070" y="460"/>
                  <a:pt x="1070" y="459"/>
                </a:cubicBezTo>
                <a:close/>
                <a:moveTo>
                  <a:pt x="1079" y="444"/>
                </a:moveTo>
                <a:cubicBezTo>
                  <a:pt x="1079" y="443"/>
                  <a:pt x="1080" y="442"/>
                  <a:pt x="1081" y="442"/>
                </a:cubicBezTo>
                <a:cubicBezTo>
                  <a:pt x="1082" y="442"/>
                  <a:pt x="1083" y="443"/>
                  <a:pt x="1083" y="444"/>
                </a:cubicBezTo>
                <a:cubicBezTo>
                  <a:pt x="1083" y="445"/>
                  <a:pt x="1082" y="446"/>
                  <a:pt x="1081" y="446"/>
                </a:cubicBezTo>
                <a:cubicBezTo>
                  <a:pt x="1080" y="446"/>
                  <a:pt x="1079" y="445"/>
                  <a:pt x="1079" y="444"/>
                </a:cubicBezTo>
                <a:close/>
                <a:moveTo>
                  <a:pt x="1089" y="427"/>
                </a:moveTo>
                <a:cubicBezTo>
                  <a:pt x="1098" y="411"/>
                  <a:pt x="1098" y="411"/>
                  <a:pt x="1098" y="411"/>
                </a:cubicBezTo>
                <a:cubicBezTo>
                  <a:pt x="1100" y="412"/>
                  <a:pt x="1102" y="414"/>
                  <a:pt x="1104" y="416"/>
                </a:cubicBezTo>
                <a:cubicBezTo>
                  <a:pt x="1104" y="416"/>
                  <a:pt x="1104" y="417"/>
                  <a:pt x="1104" y="417"/>
                </a:cubicBezTo>
                <a:cubicBezTo>
                  <a:pt x="1091" y="429"/>
                  <a:pt x="1091" y="429"/>
                  <a:pt x="1091" y="429"/>
                </a:cubicBezTo>
                <a:cubicBezTo>
                  <a:pt x="1091" y="428"/>
                  <a:pt x="1090" y="428"/>
                  <a:pt x="1089" y="427"/>
                </a:cubicBezTo>
                <a:close/>
                <a:moveTo>
                  <a:pt x="1088" y="426"/>
                </a:moveTo>
                <a:cubicBezTo>
                  <a:pt x="1087" y="426"/>
                  <a:pt x="1087" y="426"/>
                  <a:pt x="1086" y="425"/>
                </a:cubicBezTo>
                <a:cubicBezTo>
                  <a:pt x="1087" y="410"/>
                  <a:pt x="1087" y="410"/>
                  <a:pt x="1087" y="410"/>
                </a:cubicBezTo>
                <a:cubicBezTo>
                  <a:pt x="1090" y="409"/>
                  <a:pt x="1094" y="409"/>
                  <a:pt x="1096" y="410"/>
                </a:cubicBezTo>
                <a:lnTo>
                  <a:pt x="1088" y="426"/>
                </a:lnTo>
                <a:close/>
                <a:moveTo>
                  <a:pt x="1087" y="433"/>
                </a:moveTo>
                <a:cubicBezTo>
                  <a:pt x="1083" y="438"/>
                  <a:pt x="1083" y="438"/>
                  <a:pt x="1083" y="438"/>
                </a:cubicBezTo>
                <a:cubicBezTo>
                  <a:pt x="1083" y="438"/>
                  <a:pt x="1082" y="438"/>
                  <a:pt x="1081" y="438"/>
                </a:cubicBezTo>
                <a:cubicBezTo>
                  <a:pt x="1078" y="438"/>
                  <a:pt x="1075" y="441"/>
                  <a:pt x="1075" y="444"/>
                </a:cubicBezTo>
                <a:cubicBezTo>
                  <a:pt x="1075" y="445"/>
                  <a:pt x="1076" y="447"/>
                  <a:pt x="1077" y="448"/>
                </a:cubicBezTo>
                <a:cubicBezTo>
                  <a:pt x="1072" y="455"/>
                  <a:pt x="1072" y="455"/>
                  <a:pt x="1072" y="455"/>
                </a:cubicBezTo>
                <a:cubicBezTo>
                  <a:pt x="1072" y="455"/>
                  <a:pt x="1072" y="455"/>
                  <a:pt x="1071" y="455"/>
                </a:cubicBezTo>
                <a:cubicBezTo>
                  <a:pt x="1069" y="455"/>
                  <a:pt x="1067" y="456"/>
                  <a:pt x="1067" y="459"/>
                </a:cubicBezTo>
                <a:cubicBezTo>
                  <a:pt x="1067" y="460"/>
                  <a:pt x="1067" y="461"/>
                  <a:pt x="1068" y="461"/>
                </a:cubicBezTo>
                <a:cubicBezTo>
                  <a:pt x="1064" y="468"/>
                  <a:pt x="1064" y="468"/>
                  <a:pt x="1064" y="468"/>
                </a:cubicBezTo>
                <a:cubicBezTo>
                  <a:pt x="1063" y="468"/>
                  <a:pt x="1063" y="468"/>
                  <a:pt x="1063" y="468"/>
                </a:cubicBezTo>
                <a:cubicBezTo>
                  <a:pt x="1061" y="468"/>
                  <a:pt x="1060" y="469"/>
                  <a:pt x="1060" y="471"/>
                </a:cubicBezTo>
                <a:cubicBezTo>
                  <a:pt x="1060" y="472"/>
                  <a:pt x="1060" y="472"/>
                  <a:pt x="1060" y="473"/>
                </a:cubicBezTo>
                <a:cubicBezTo>
                  <a:pt x="1056" y="479"/>
                  <a:pt x="1056" y="479"/>
                  <a:pt x="1056" y="479"/>
                </a:cubicBezTo>
                <a:cubicBezTo>
                  <a:pt x="1056" y="479"/>
                  <a:pt x="1056" y="479"/>
                  <a:pt x="1055" y="479"/>
                </a:cubicBezTo>
                <a:cubicBezTo>
                  <a:pt x="1054" y="479"/>
                  <a:pt x="1053" y="480"/>
                  <a:pt x="1053" y="481"/>
                </a:cubicBezTo>
                <a:cubicBezTo>
                  <a:pt x="1053" y="482"/>
                  <a:pt x="1053" y="482"/>
                  <a:pt x="1053" y="482"/>
                </a:cubicBezTo>
                <a:cubicBezTo>
                  <a:pt x="1044" y="496"/>
                  <a:pt x="1044" y="496"/>
                  <a:pt x="1044" y="496"/>
                </a:cubicBezTo>
                <a:cubicBezTo>
                  <a:pt x="1053" y="473"/>
                  <a:pt x="1071" y="434"/>
                  <a:pt x="1080" y="432"/>
                </a:cubicBezTo>
                <a:cubicBezTo>
                  <a:pt x="1083" y="432"/>
                  <a:pt x="1085" y="432"/>
                  <a:pt x="1087" y="433"/>
                </a:cubicBezTo>
                <a:close/>
                <a:moveTo>
                  <a:pt x="1053" y="369"/>
                </a:moveTo>
                <a:cubicBezTo>
                  <a:pt x="1053" y="369"/>
                  <a:pt x="1053" y="369"/>
                  <a:pt x="1053" y="369"/>
                </a:cubicBezTo>
                <a:cubicBezTo>
                  <a:pt x="1053" y="368"/>
                  <a:pt x="1053" y="366"/>
                  <a:pt x="1052" y="364"/>
                </a:cubicBezTo>
                <a:cubicBezTo>
                  <a:pt x="1054" y="364"/>
                  <a:pt x="1055" y="363"/>
                  <a:pt x="1055" y="363"/>
                </a:cubicBezTo>
                <a:cubicBezTo>
                  <a:pt x="1055" y="365"/>
                  <a:pt x="1055" y="367"/>
                  <a:pt x="1055" y="370"/>
                </a:cubicBezTo>
                <a:cubicBezTo>
                  <a:pt x="1054" y="369"/>
                  <a:pt x="1054" y="369"/>
                  <a:pt x="1053" y="369"/>
                </a:cubicBezTo>
                <a:close/>
                <a:moveTo>
                  <a:pt x="1054" y="375"/>
                </a:moveTo>
                <a:cubicBezTo>
                  <a:pt x="1054" y="378"/>
                  <a:pt x="1054" y="380"/>
                  <a:pt x="1053" y="383"/>
                </a:cubicBezTo>
                <a:cubicBezTo>
                  <a:pt x="1053" y="380"/>
                  <a:pt x="1053" y="378"/>
                  <a:pt x="1053" y="375"/>
                </a:cubicBezTo>
                <a:cubicBezTo>
                  <a:pt x="1053" y="375"/>
                  <a:pt x="1054" y="375"/>
                  <a:pt x="1054" y="375"/>
                </a:cubicBezTo>
                <a:close/>
                <a:moveTo>
                  <a:pt x="1055" y="436"/>
                </a:moveTo>
                <a:cubicBezTo>
                  <a:pt x="1064" y="442"/>
                  <a:pt x="1064" y="442"/>
                  <a:pt x="1064" y="442"/>
                </a:cubicBezTo>
                <a:cubicBezTo>
                  <a:pt x="1063" y="443"/>
                  <a:pt x="1063" y="444"/>
                  <a:pt x="1062" y="445"/>
                </a:cubicBezTo>
                <a:cubicBezTo>
                  <a:pt x="1053" y="440"/>
                  <a:pt x="1053" y="440"/>
                  <a:pt x="1053" y="440"/>
                </a:cubicBezTo>
                <a:cubicBezTo>
                  <a:pt x="1053" y="439"/>
                  <a:pt x="1054" y="437"/>
                  <a:pt x="1055" y="436"/>
                </a:cubicBezTo>
                <a:close/>
                <a:moveTo>
                  <a:pt x="1074" y="430"/>
                </a:moveTo>
                <a:cubicBezTo>
                  <a:pt x="1074" y="430"/>
                  <a:pt x="1073" y="431"/>
                  <a:pt x="1072" y="432"/>
                </a:cubicBezTo>
                <a:cubicBezTo>
                  <a:pt x="1065" y="422"/>
                  <a:pt x="1065" y="422"/>
                  <a:pt x="1065" y="422"/>
                </a:cubicBezTo>
                <a:cubicBezTo>
                  <a:pt x="1066" y="420"/>
                  <a:pt x="1068" y="419"/>
                  <a:pt x="1070" y="417"/>
                </a:cubicBezTo>
                <a:lnTo>
                  <a:pt x="1074" y="430"/>
                </a:lnTo>
                <a:close/>
                <a:moveTo>
                  <a:pt x="1072" y="416"/>
                </a:moveTo>
                <a:cubicBezTo>
                  <a:pt x="1073" y="415"/>
                  <a:pt x="1075" y="414"/>
                  <a:pt x="1076" y="413"/>
                </a:cubicBezTo>
                <a:cubicBezTo>
                  <a:pt x="1078" y="427"/>
                  <a:pt x="1078" y="427"/>
                  <a:pt x="1078" y="427"/>
                </a:cubicBezTo>
                <a:cubicBezTo>
                  <a:pt x="1078" y="427"/>
                  <a:pt x="1077" y="428"/>
                  <a:pt x="1076" y="428"/>
                </a:cubicBezTo>
                <a:lnTo>
                  <a:pt x="1072" y="416"/>
                </a:lnTo>
                <a:close/>
                <a:moveTo>
                  <a:pt x="1071" y="433"/>
                </a:moveTo>
                <a:cubicBezTo>
                  <a:pt x="1070" y="434"/>
                  <a:pt x="1069" y="435"/>
                  <a:pt x="1069" y="436"/>
                </a:cubicBezTo>
                <a:cubicBezTo>
                  <a:pt x="1060" y="428"/>
                  <a:pt x="1060" y="428"/>
                  <a:pt x="1060" y="428"/>
                </a:cubicBezTo>
                <a:cubicBezTo>
                  <a:pt x="1061" y="426"/>
                  <a:pt x="1062" y="425"/>
                  <a:pt x="1063" y="423"/>
                </a:cubicBezTo>
                <a:cubicBezTo>
                  <a:pt x="1063" y="423"/>
                  <a:pt x="1063" y="423"/>
                  <a:pt x="1063" y="423"/>
                </a:cubicBezTo>
                <a:lnTo>
                  <a:pt x="1071" y="433"/>
                </a:lnTo>
                <a:close/>
                <a:moveTo>
                  <a:pt x="1067" y="438"/>
                </a:moveTo>
                <a:cubicBezTo>
                  <a:pt x="1067" y="439"/>
                  <a:pt x="1066" y="440"/>
                  <a:pt x="1065" y="441"/>
                </a:cubicBezTo>
                <a:cubicBezTo>
                  <a:pt x="1056" y="434"/>
                  <a:pt x="1056" y="434"/>
                  <a:pt x="1056" y="434"/>
                </a:cubicBezTo>
                <a:cubicBezTo>
                  <a:pt x="1057" y="433"/>
                  <a:pt x="1057" y="431"/>
                  <a:pt x="1058" y="430"/>
                </a:cubicBezTo>
                <a:lnTo>
                  <a:pt x="1067" y="438"/>
                </a:lnTo>
                <a:close/>
                <a:moveTo>
                  <a:pt x="1084" y="425"/>
                </a:moveTo>
                <a:cubicBezTo>
                  <a:pt x="1083" y="425"/>
                  <a:pt x="1082" y="425"/>
                  <a:pt x="1080" y="426"/>
                </a:cubicBezTo>
                <a:cubicBezTo>
                  <a:pt x="1078" y="412"/>
                  <a:pt x="1078" y="412"/>
                  <a:pt x="1078" y="412"/>
                </a:cubicBezTo>
                <a:cubicBezTo>
                  <a:pt x="1080" y="411"/>
                  <a:pt x="1083" y="411"/>
                  <a:pt x="1085" y="410"/>
                </a:cubicBezTo>
                <a:lnTo>
                  <a:pt x="1084" y="425"/>
                </a:lnTo>
                <a:close/>
                <a:moveTo>
                  <a:pt x="1056" y="352"/>
                </a:moveTo>
                <a:cubicBezTo>
                  <a:pt x="1056" y="354"/>
                  <a:pt x="1056" y="357"/>
                  <a:pt x="1056" y="359"/>
                </a:cubicBezTo>
                <a:cubicBezTo>
                  <a:pt x="1056" y="359"/>
                  <a:pt x="1056" y="358"/>
                  <a:pt x="1055" y="358"/>
                </a:cubicBezTo>
                <a:cubicBezTo>
                  <a:pt x="1054" y="358"/>
                  <a:pt x="1053" y="358"/>
                  <a:pt x="1052" y="358"/>
                </a:cubicBezTo>
                <a:cubicBezTo>
                  <a:pt x="1052" y="357"/>
                  <a:pt x="1052" y="355"/>
                  <a:pt x="1052" y="354"/>
                </a:cubicBezTo>
                <a:cubicBezTo>
                  <a:pt x="1052" y="354"/>
                  <a:pt x="1055" y="353"/>
                  <a:pt x="1056" y="352"/>
                </a:cubicBezTo>
                <a:close/>
                <a:moveTo>
                  <a:pt x="1052" y="442"/>
                </a:moveTo>
                <a:cubicBezTo>
                  <a:pt x="1061" y="447"/>
                  <a:pt x="1061" y="447"/>
                  <a:pt x="1061" y="447"/>
                </a:cubicBezTo>
                <a:cubicBezTo>
                  <a:pt x="1060" y="448"/>
                  <a:pt x="1060" y="450"/>
                  <a:pt x="1059" y="451"/>
                </a:cubicBezTo>
                <a:cubicBezTo>
                  <a:pt x="1050" y="446"/>
                  <a:pt x="1050" y="446"/>
                  <a:pt x="1050" y="446"/>
                </a:cubicBezTo>
                <a:cubicBezTo>
                  <a:pt x="1051" y="444"/>
                  <a:pt x="1051" y="443"/>
                  <a:pt x="1052" y="442"/>
                </a:cubicBezTo>
                <a:close/>
                <a:moveTo>
                  <a:pt x="1049" y="448"/>
                </a:moveTo>
                <a:cubicBezTo>
                  <a:pt x="1058" y="453"/>
                  <a:pt x="1058" y="453"/>
                  <a:pt x="1058" y="453"/>
                </a:cubicBezTo>
                <a:cubicBezTo>
                  <a:pt x="1057" y="454"/>
                  <a:pt x="1057" y="455"/>
                  <a:pt x="1056" y="456"/>
                </a:cubicBezTo>
                <a:cubicBezTo>
                  <a:pt x="1048" y="451"/>
                  <a:pt x="1048" y="451"/>
                  <a:pt x="1048" y="451"/>
                </a:cubicBezTo>
                <a:cubicBezTo>
                  <a:pt x="1048" y="450"/>
                  <a:pt x="1049" y="449"/>
                  <a:pt x="1049" y="448"/>
                </a:cubicBezTo>
                <a:close/>
                <a:moveTo>
                  <a:pt x="1047" y="453"/>
                </a:moveTo>
                <a:cubicBezTo>
                  <a:pt x="1055" y="458"/>
                  <a:pt x="1055" y="458"/>
                  <a:pt x="1055" y="458"/>
                </a:cubicBezTo>
                <a:cubicBezTo>
                  <a:pt x="1054" y="459"/>
                  <a:pt x="1054" y="460"/>
                  <a:pt x="1053" y="461"/>
                </a:cubicBezTo>
                <a:cubicBezTo>
                  <a:pt x="1046" y="457"/>
                  <a:pt x="1046" y="457"/>
                  <a:pt x="1046" y="457"/>
                </a:cubicBezTo>
                <a:cubicBezTo>
                  <a:pt x="1046" y="456"/>
                  <a:pt x="1047" y="455"/>
                  <a:pt x="1047" y="453"/>
                </a:cubicBezTo>
                <a:close/>
                <a:moveTo>
                  <a:pt x="1052" y="463"/>
                </a:moveTo>
                <a:cubicBezTo>
                  <a:pt x="1052" y="464"/>
                  <a:pt x="1051" y="466"/>
                  <a:pt x="1051" y="467"/>
                </a:cubicBezTo>
                <a:cubicBezTo>
                  <a:pt x="1043" y="463"/>
                  <a:pt x="1043" y="463"/>
                  <a:pt x="1043" y="463"/>
                </a:cubicBezTo>
                <a:cubicBezTo>
                  <a:pt x="1044" y="462"/>
                  <a:pt x="1044" y="461"/>
                  <a:pt x="1045" y="459"/>
                </a:cubicBezTo>
                <a:lnTo>
                  <a:pt x="1052" y="463"/>
                </a:lnTo>
                <a:close/>
                <a:moveTo>
                  <a:pt x="1044" y="390"/>
                </a:moveTo>
                <a:cubicBezTo>
                  <a:pt x="1027" y="388"/>
                  <a:pt x="1027" y="388"/>
                  <a:pt x="1027" y="388"/>
                </a:cubicBezTo>
                <a:cubicBezTo>
                  <a:pt x="1027" y="387"/>
                  <a:pt x="1027" y="386"/>
                  <a:pt x="1027" y="384"/>
                </a:cubicBezTo>
                <a:cubicBezTo>
                  <a:pt x="1044" y="384"/>
                  <a:pt x="1044" y="384"/>
                  <a:pt x="1044" y="384"/>
                </a:cubicBezTo>
                <a:cubicBezTo>
                  <a:pt x="1044" y="386"/>
                  <a:pt x="1044" y="388"/>
                  <a:pt x="1044" y="390"/>
                </a:cubicBezTo>
                <a:close/>
                <a:moveTo>
                  <a:pt x="1044" y="382"/>
                </a:moveTo>
                <a:cubicBezTo>
                  <a:pt x="1027" y="382"/>
                  <a:pt x="1027" y="382"/>
                  <a:pt x="1027" y="382"/>
                </a:cubicBezTo>
                <a:cubicBezTo>
                  <a:pt x="1026" y="381"/>
                  <a:pt x="1026" y="379"/>
                  <a:pt x="1026" y="378"/>
                </a:cubicBezTo>
                <a:cubicBezTo>
                  <a:pt x="1044" y="378"/>
                  <a:pt x="1044" y="378"/>
                  <a:pt x="1044" y="378"/>
                </a:cubicBezTo>
                <a:cubicBezTo>
                  <a:pt x="1044" y="379"/>
                  <a:pt x="1044" y="381"/>
                  <a:pt x="1044" y="382"/>
                </a:cubicBezTo>
                <a:close/>
                <a:moveTo>
                  <a:pt x="1044" y="375"/>
                </a:moveTo>
                <a:cubicBezTo>
                  <a:pt x="1044" y="375"/>
                  <a:pt x="1044" y="375"/>
                  <a:pt x="1044" y="375"/>
                </a:cubicBezTo>
                <a:cubicBezTo>
                  <a:pt x="1026" y="376"/>
                  <a:pt x="1026" y="376"/>
                  <a:pt x="1026" y="376"/>
                </a:cubicBezTo>
                <a:cubicBezTo>
                  <a:pt x="1026" y="374"/>
                  <a:pt x="1026" y="373"/>
                  <a:pt x="1026" y="371"/>
                </a:cubicBezTo>
                <a:cubicBezTo>
                  <a:pt x="1043" y="371"/>
                  <a:pt x="1043" y="371"/>
                  <a:pt x="1043" y="371"/>
                </a:cubicBezTo>
                <a:cubicBezTo>
                  <a:pt x="1044" y="373"/>
                  <a:pt x="1044" y="374"/>
                  <a:pt x="1044" y="375"/>
                </a:cubicBezTo>
                <a:close/>
                <a:moveTo>
                  <a:pt x="1043" y="369"/>
                </a:moveTo>
                <a:cubicBezTo>
                  <a:pt x="1026" y="369"/>
                  <a:pt x="1026" y="369"/>
                  <a:pt x="1026" y="369"/>
                </a:cubicBezTo>
                <a:cubicBezTo>
                  <a:pt x="1026" y="368"/>
                  <a:pt x="1026" y="367"/>
                  <a:pt x="1026" y="365"/>
                </a:cubicBezTo>
                <a:cubicBezTo>
                  <a:pt x="1043" y="365"/>
                  <a:pt x="1043" y="365"/>
                  <a:pt x="1043" y="365"/>
                </a:cubicBezTo>
                <a:cubicBezTo>
                  <a:pt x="1043" y="366"/>
                  <a:pt x="1043" y="368"/>
                  <a:pt x="1043" y="369"/>
                </a:cubicBezTo>
                <a:close/>
                <a:moveTo>
                  <a:pt x="1043" y="363"/>
                </a:moveTo>
                <a:cubicBezTo>
                  <a:pt x="1025" y="363"/>
                  <a:pt x="1025" y="363"/>
                  <a:pt x="1025" y="363"/>
                </a:cubicBezTo>
                <a:cubicBezTo>
                  <a:pt x="1025" y="362"/>
                  <a:pt x="1025" y="361"/>
                  <a:pt x="1025" y="359"/>
                </a:cubicBezTo>
                <a:cubicBezTo>
                  <a:pt x="1042" y="359"/>
                  <a:pt x="1042" y="359"/>
                  <a:pt x="1042" y="359"/>
                </a:cubicBezTo>
                <a:cubicBezTo>
                  <a:pt x="1043" y="360"/>
                  <a:pt x="1043" y="361"/>
                  <a:pt x="1043" y="363"/>
                </a:cubicBezTo>
                <a:close/>
                <a:moveTo>
                  <a:pt x="1042" y="357"/>
                </a:moveTo>
                <a:cubicBezTo>
                  <a:pt x="1025" y="357"/>
                  <a:pt x="1025" y="357"/>
                  <a:pt x="1025" y="357"/>
                </a:cubicBezTo>
                <a:cubicBezTo>
                  <a:pt x="1025" y="356"/>
                  <a:pt x="1025" y="355"/>
                  <a:pt x="1025" y="354"/>
                </a:cubicBezTo>
                <a:cubicBezTo>
                  <a:pt x="1042" y="352"/>
                  <a:pt x="1042" y="352"/>
                  <a:pt x="1042" y="352"/>
                </a:cubicBezTo>
                <a:cubicBezTo>
                  <a:pt x="1042" y="354"/>
                  <a:pt x="1042" y="355"/>
                  <a:pt x="1042" y="357"/>
                </a:cubicBezTo>
                <a:close/>
                <a:moveTo>
                  <a:pt x="1041" y="350"/>
                </a:moveTo>
                <a:cubicBezTo>
                  <a:pt x="1025" y="352"/>
                  <a:pt x="1025" y="352"/>
                  <a:pt x="1025" y="352"/>
                </a:cubicBezTo>
                <a:cubicBezTo>
                  <a:pt x="1025" y="350"/>
                  <a:pt x="1024" y="349"/>
                  <a:pt x="1024" y="347"/>
                </a:cubicBezTo>
                <a:cubicBezTo>
                  <a:pt x="1041" y="346"/>
                  <a:pt x="1041" y="346"/>
                  <a:pt x="1041" y="346"/>
                </a:cubicBezTo>
                <a:cubicBezTo>
                  <a:pt x="1041" y="347"/>
                  <a:pt x="1041" y="349"/>
                  <a:pt x="1041" y="350"/>
                </a:cubicBezTo>
                <a:close/>
                <a:moveTo>
                  <a:pt x="1041" y="344"/>
                </a:moveTo>
                <a:cubicBezTo>
                  <a:pt x="1024" y="345"/>
                  <a:pt x="1024" y="345"/>
                  <a:pt x="1024" y="345"/>
                </a:cubicBezTo>
                <a:cubicBezTo>
                  <a:pt x="1024" y="344"/>
                  <a:pt x="1024" y="342"/>
                  <a:pt x="1024" y="341"/>
                </a:cubicBezTo>
                <a:cubicBezTo>
                  <a:pt x="1040" y="338"/>
                  <a:pt x="1040" y="338"/>
                  <a:pt x="1040" y="338"/>
                </a:cubicBezTo>
                <a:cubicBezTo>
                  <a:pt x="1040" y="340"/>
                  <a:pt x="1040" y="342"/>
                  <a:pt x="1041" y="344"/>
                </a:cubicBezTo>
                <a:close/>
                <a:moveTo>
                  <a:pt x="1039" y="336"/>
                </a:moveTo>
                <a:cubicBezTo>
                  <a:pt x="1024" y="339"/>
                  <a:pt x="1024" y="339"/>
                  <a:pt x="1024" y="339"/>
                </a:cubicBezTo>
                <a:cubicBezTo>
                  <a:pt x="1024" y="337"/>
                  <a:pt x="1023" y="335"/>
                  <a:pt x="1023" y="333"/>
                </a:cubicBezTo>
                <a:cubicBezTo>
                  <a:pt x="1038" y="330"/>
                  <a:pt x="1038" y="330"/>
                  <a:pt x="1038" y="330"/>
                </a:cubicBezTo>
                <a:cubicBezTo>
                  <a:pt x="1039" y="332"/>
                  <a:pt x="1039" y="334"/>
                  <a:pt x="1039" y="336"/>
                </a:cubicBezTo>
                <a:close/>
                <a:moveTo>
                  <a:pt x="1038" y="328"/>
                </a:moveTo>
                <a:cubicBezTo>
                  <a:pt x="1023" y="331"/>
                  <a:pt x="1023" y="331"/>
                  <a:pt x="1023" y="331"/>
                </a:cubicBezTo>
                <a:cubicBezTo>
                  <a:pt x="1023" y="330"/>
                  <a:pt x="1022" y="328"/>
                  <a:pt x="1022" y="326"/>
                </a:cubicBezTo>
                <a:cubicBezTo>
                  <a:pt x="1036" y="322"/>
                  <a:pt x="1036" y="322"/>
                  <a:pt x="1036" y="322"/>
                </a:cubicBezTo>
                <a:cubicBezTo>
                  <a:pt x="1037" y="324"/>
                  <a:pt x="1037" y="326"/>
                  <a:pt x="1038" y="328"/>
                </a:cubicBezTo>
                <a:close/>
                <a:moveTo>
                  <a:pt x="1036" y="320"/>
                </a:moveTo>
                <a:cubicBezTo>
                  <a:pt x="1021" y="324"/>
                  <a:pt x="1021" y="324"/>
                  <a:pt x="1021" y="324"/>
                </a:cubicBezTo>
                <a:cubicBezTo>
                  <a:pt x="1021" y="323"/>
                  <a:pt x="1021" y="321"/>
                  <a:pt x="1020" y="320"/>
                </a:cubicBezTo>
                <a:cubicBezTo>
                  <a:pt x="1034" y="314"/>
                  <a:pt x="1034" y="314"/>
                  <a:pt x="1034" y="314"/>
                </a:cubicBezTo>
                <a:cubicBezTo>
                  <a:pt x="1035" y="316"/>
                  <a:pt x="1035" y="318"/>
                  <a:pt x="1036" y="320"/>
                </a:cubicBezTo>
                <a:close/>
                <a:moveTo>
                  <a:pt x="1031" y="305"/>
                </a:moveTo>
                <a:cubicBezTo>
                  <a:pt x="1032" y="307"/>
                  <a:pt x="1033" y="310"/>
                  <a:pt x="1033" y="312"/>
                </a:cubicBezTo>
                <a:cubicBezTo>
                  <a:pt x="1019" y="318"/>
                  <a:pt x="1019" y="318"/>
                  <a:pt x="1019" y="318"/>
                </a:cubicBezTo>
                <a:cubicBezTo>
                  <a:pt x="1019" y="317"/>
                  <a:pt x="1018" y="315"/>
                  <a:pt x="1018" y="314"/>
                </a:cubicBezTo>
                <a:lnTo>
                  <a:pt x="1031" y="305"/>
                </a:lnTo>
                <a:close/>
                <a:moveTo>
                  <a:pt x="1030" y="304"/>
                </a:moveTo>
                <a:cubicBezTo>
                  <a:pt x="1017" y="312"/>
                  <a:pt x="1017" y="312"/>
                  <a:pt x="1017" y="312"/>
                </a:cubicBezTo>
                <a:cubicBezTo>
                  <a:pt x="1016" y="311"/>
                  <a:pt x="1016" y="310"/>
                  <a:pt x="1015" y="309"/>
                </a:cubicBezTo>
                <a:cubicBezTo>
                  <a:pt x="1027" y="298"/>
                  <a:pt x="1027" y="298"/>
                  <a:pt x="1027" y="298"/>
                </a:cubicBezTo>
                <a:cubicBezTo>
                  <a:pt x="1028" y="300"/>
                  <a:pt x="1029" y="301"/>
                  <a:pt x="1030" y="304"/>
                </a:cubicBezTo>
                <a:close/>
                <a:moveTo>
                  <a:pt x="1026" y="296"/>
                </a:moveTo>
                <a:cubicBezTo>
                  <a:pt x="1014" y="308"/>
                  <a:pt x="1014" y="308"/>
                  <a:pt x="1014" y="308"/>
                </a:cubicBezTo>
                <a:cubicBezTo>
                  <a:pt x="1014" y="307"/>
                  <a:pt x="1013" y="306"/>
                  <a:pt x="1012" y="305"/>
                </a:cubicBezTo>
                <a:cubicBezTo>
                  <a:pt x="1023" y="291"/>
                  <a:pt x="1023" y="291"/>
                  <a:pt x="1023" y="291"/>
                </a:cubicBezTo>
                <a:cubicBezTo>
                  <a:pt x="1024" y="292"/>
                  <a:pt x="1025" y="294"/>
                  <a:pt x="1026" y="296"/>
                </a:cubicBezTo>
                <a:close/>
                <a:moveTo>
                  <a:pt x="1018" y="285"/>
                </a:moveTo>
                <a:cubicBezTo>
                  <a:pt x="1019" y="286"/>
                  <a:pt x="1020" y="287"/>
                  <a:pt x="1021" y="289"/>
                </a:cubicBezTo>
                <a:cubicBezTo>
                  <a:pt x="1011" y="303"/>
                  <a:pt x="1011" y="303"/>
                  <a:pt x="1011" y="303"/>
                </a:cubicBezTo>
                <a:cubicBezTo>
                  <a:pt x="1010" y="303"/>
                  <a:pt x="1010" y="302"/>
                  <a:pt x="1009" y="302"/>
                </a:cubicBezTo>
                <a:cubicBezTo>
                  <a:pt x="1009" y="302"/>
                  <a:pt x="1009" y="301"/>
                  <a:pt x="1009" y="301"/>
                </a:cubicBezTo>
                <a:cubicBezTo>
                  <a:pt x="1015" y="282"/>
                  <a:pt x="1015" y="282"/>
                  <a:pt x="1015" y="282"/>
                </a:cubicBezTo>
                <a:cubicBezTo>
                  <a:pt x="1016" y="283"/>
                  <a:pt x="1017" y="284"/>
                  <a:pt x="1018" y="285"/>
                </a:cubicBezTo>
                <a:close/>
                <a:moveTo>
                  <a:pt x="1006" y="278"/>
                </a:moveTo>
                <a:cubicBezTo>
                  <a:pt x="1008" y="278"/>
                  <a:pt x="1011" y="280"/>
                  <a:pt x="1013" y="281"/>
                </a:cubicBezTo>
                <a:cubicBezTo>
                  <a:pt x="1007" y="300"/>
                  <a:pt x="1007" y="300"/>
                  <a:pt x="1007" y="300"/>
                </a:cubicBezTo>
                <a:cubicBezTo>
                  <a:pt x="1006" y="300"/>
                  <a:pt x="1005" y="300"/>
                  <a:pt x="1004" y="300"/>
                </a:cubicBezTo>
                <a:lnTo>
                  <a:pt x="1006" y="278"/>
                </a:lnTo>
                <a:close/>
                <a:moveTo>
                  <a:pt x="1004" y="277"/>
                </a:moveTo>
                <a:cubicBezTo>
                  <a:pt x="1002" y="299"/>
                  <a:pt x="1002" y="299"/>
                  <a:pt x="1002" y="299"/>
                </a:cubicBezTo>
                <a:cubicBezTo>
                  <a:pt x="1001" y="299"/>
                  <a:pt x="1000" y="299"/>
                  <a:pt x="999" y="299"/>
                </a:cubicBezTo>
                <a:cubicBezTo>
                  <a:pt x="998" y="276"/>
                  <a:pt x="998" y="276"/>
                  <a:pt x="998" y="276"/>
                </a:cubicBezTo>
                <a:cubicBezTo>
                  <a:pt x="1000" y="276"/>
                  <a:pt x="1002" y="277"/>
                  <a:pt x="1004" y="277"/>
                </a:cubicBezTo>
                <a:close/>
                <a:moveTo>
                  <a:pt x="996" y="276"/>
                </a:moveTo>
                <a:cubicBezTo>
                  <a:pt x="997" y="299"/>
                  <a:pt x="997" y="299"/>
                  <a:pt x="997" y="299"/>
                </a:cubicBezTo>
                <a:cubicBezTo>
                  <a:pt x="996" y="299"/>
                  <a:pt x="996" y="299"/>
                  <a:pt x="995" y="300"/>
                </a:cubicBezTo>
                <a:cubicBezTo>
                  <a:pt x="990" y="276"/>
                  <a:pt x="990" y="276"/>
                  <a:pt x="990" y="276"/>
                </a:cubicBezTo>
                <a:cubicBezTo>
                  <a:pt x="992" y="276"/>
                  <a:pt x="994" y="276"/>
                  <a:pt x="996" y="276"/>
                </a:cubicBezTo>
                <a:close/>
                <a:moveTo>
                  <a:pt x="988" y="277"/>
                </a:moveTo>
                <a:cubicBezTo>
                  <a:pt x="993" y="300"/>
                  <a:pt x="993" y="300"/>
                  <a:pt x="993" y="300"/>
                </a:cubicBezTo>
                <a:cubicBezTo>
                  <a:pt x="992" y="300"/>
                  <a:pt x="992" y="300"/>
                  <a:pt x="992" y="300"/>
                </a:cubicBezTo>
                <a:cubicBezTo>
                  <a:pt x="981" y="278"/>
                  <a:pt x="981" y="278"/>
                  <a:pt x="981" y="278"/>
                </a:cubicBezTo>
                <a:cubicBezTo>
                  <a:pt x="984" y="278"/>
                  <a:pt x="986" y="277"/>
                  <a:pt x="988" y="277"/>
                </a:cubicBezTo>
                <a:close/>
                <a:moveTo>
                  <a:pt x="977" y="281"/>
                </a:moveTo>
                <a:cubicBezTo>
                  <a:pt x="978" y="280"/>
                  <a:pt x="979" y="280"/>
                  <a:pt x="980" y="279"/>
                </a:cubicBezTo>
                <a:cubicBezTo>
                  <a:pt x="990" y="301"/>
                  <a:pt x="990" y="301"/>
                  <a:pt x="990" y="301"/>
                </a:cubicBezTo>
                <a:cubicBezTo>
                  <a:pt x="989" y="301"/>
                  <a:pt x="989" y="302"/>
                  <a:pt x="989" y="302"/>
                </a:cubicBezTo>
                <a:cubicBezTo>
                  <a:pt x="974" y="283"/>
                  <a:pt x="974" y="283"/>
                  <a:pt x="974" y="283"/>
                </a:cubicBezTo>
                <a:cubicBezTo>
                  <a:pt x="975" y="282"/>
                  <a:pt x="976" y="281"/>
                  <a:pt x="977" y="281"/>
                </a:cubicBezTo>
                <a:close/>
                <a:moveTo>
                  <a:pt x="972" y="284"/>
                </a:moveTo>
                <a:cubicBezTo>
                  <a:pt x="987" y="303"/>
                  <a:pt x="987" y="303"/>
                  <a:pt x="987" y="303"/>
                </a:cubicBezTo>
                <a:cubicBezTo>
                  <a:pt x="986" y="303"/>
                  <a:pt x="986" y="304"/>
                  <a:pt x="985" y="304"/>
                </a:cubicBezTo>
                <a:cubicBezTo>
                  <a:pt x="969" y="287"/>
                  <a:pt x="969" y="287"/>
                  <a:pt x="969" y="287"/>
                </a:cubicBezTo>
                <a:cubicBezTo>
                  <a:pt x="970" y="286"/>
                  <a:pt x="971" y="285"/>
                  <a:pt x="972" y="284"/>
                </a:cubicBezTo>
                <a:close/>
                <a:moveTo>
                  <a:pt x="967" y="289"/>
                </a:moveTo>
                <a:cubicBezTo>
                  <a:pt x="984" y="306"/>
                  <a:pt x="984" y="306"/>
                  <a:pt x="984" y="306"/>
                </a:cubicBezTo>
                <a:cubicBezTo>
                  <a:pt x="984" y="306"/>
                  <a:pt x="983" y="307"/>
                  <a:pt x="983" y="308"/>
                </a:cubicBezTo>
                <a:cubicBezTo>
                  <a:pt x="963" y="295"/>
                  <a:pt x="963" y="295"/>
                  <a:pt x="963" y="295"/>
                </a:cubicBezTo>
                <a:cubicBezTo>
                  <a:pt x="964" y="293"/>
                  <a:pt x="966" y="291"/>
                  <a:pt x="967" y="289"/>
                </a:cubicBezTo>
                <a:close/>
                <a:moveTo>
                  <a:pt x="962" y="297"/>
                </a:moveTo>
                <a:cubicBezTo>
                  <a:pt x="982" y="309"/>
                  <a:pt x="982" y="309"/>
                  <a:pt x="982" y="309"/>
                </a:cubicBezTo>
                <a:cubicBezTo>
                  <a:pt x="982" y="310"/>
                  <a:pt x="981" y="311"/>
                  <a:pt x="981" y="312"/>
                </a:cubicBezTo>
                <a:cubicBezTo>
                  <a:pt x="958" y="307"/>
                  <a:pt x="958" y="307"/>
                  <a:pt x="958" y="307"/>
                </a:cubicBezTo>
                <a:cubicBezTo>
                  <a:pt x="959" y="303"/>
                  <a:pt x="960" y="300"/>
                  <a:pt x="962" y="297"/>
                </a:cubicBezTo>
                <a:close/>
                <a:moveTo>
                  <a:pt x="958" y="313"/>
                </a:moveTo>
                <a:cubicBezTo>
                  <a:pt x="958" y="312"/>
                  <a:pt x="958" y="310"/>
                  <a:pt x="958" y="309"/>
                </a:cubicBezTo>
                <a:cubicBezTo>
                  <a:pt x="980" y="314"/>
                  <a:pt x="980" y="314"/>
                  <a:pt x="980" y="314"/>
                </a:cubicBezTo>
                <a:cubicBezTo>
                  <a:pt x="980" y="316"/>
                  <a:pt x="980" y="317"/>
                  <a:pt x="980" y="318"/>
                </a:cubicBezTo>
                <a:cubicBezTo>
                  <a:pt x="958" y="317"/>
                  <a:pt x="958" y="317"/>
                  <a:pt x="958" y="317"/>
                </a:cubicBezTo>
                <a:cubicBezTo>
                  <a:pt x="958" y="316"/>
                  <a:pt x="958" y="314"/>
                  <a:pt x="958" y="313"/>
                </a:cubicBezTo>
                <a:close/>
                <a:moveTo>
                  <a:pt x="959" y="319"/>
                </a:moveTo>
                <a:cubicBezTo>
                  <a:pt x="980" y="320"/>
                  <a:pt x="980" y="320"/>
                  <a:pt x="980" y="320"/>
                </a:cubicBezTo>
                <a:cubicBezTo>
                  <a:pt x="980" y="322"/>
                  <a:pt x="980" y="324"/>
                  <a:pt x="980" y="326"/>
                </a:cubicBezTo>
                <a:cubicBezTo>
                  <a:pt x="961" y="329"/>
                  <a:pt x="961" y="329"/>
                  <a:pt x="961" y="329"/>
                </a:cubicBezTo>
                <a:cubicBezTo>
                  <a:pt x="960" y="326"/>
                  <a:pt x="959" y="323"/>
                  <a:pt x="959" y="319"/>
                </a:cubicBezTo>
                <a:close/>
                <a:moveTo>
                  <a:pt x="964" y="337"/>
                </a:moveTo>
                <a:cubicBezTo>
                  <a:pt x="963" y="335"/>
                  <a:pt x="962" y="333"/>
                  <a:pt x="961" y="331"/>
                </a:cubicBezTo>
                <a:cubicBezTo>
                  <a:pt x="981" y="328"/>
                  <a:pt x="981" y="328"/>
                  <a:pt x="981" y="328"/>
                </a:cubicBezTo>
                <a:cubicBezTo>
                  <a:pt x="981" y="329"/>
                  <a:pt x="981" y="330"/>
                  <a:pt x="981" y="331"/>
                </a:cubicBezTo>
                <a:lnTo>
                  <a:pt x="964" y="337"/>
                </a:lnTo>
                <a:close/>
                <a:moveTo>
                  <a:pt x="967" y="346"/>
                </a:moveTo>
                <a:cubicBezTo>
                  <a:pt x="966" y="344"/>
                  <a:pt x="965" y="341"/>
                  <a:pt x="964" y="339"/>
                </a:cubicBezTo>
                <a:cubicBezTo>
                  <a:pt x="982" y="333"/>
                  <a:pt x="982" y="333"/>
                  <a:pt x="982" y="333"/>
                </a:cubicBezTo>
                <a:cubicBezTo>
                  <a:pt x="982" y="333"/>
                  <a:pt x="982" y="334"/>
                  <a:pt x="982" y="334"/>
                </a:cubicBezTo>
                <a:cubicBezTo>
                  <a:pt x="982" y="335"/>
                  <a:pt x="983" y="336"/>
                  <a:pt x="983" y="337"/>
                </a:cubicBezTo>
                <a:lnTo>
                  <a:pt x="967" y="346"/>
                </a:lnTo>
                <a:close/>
                <a:moveTo>
                  <a:pt x="968" y="348"/>
                </a:moveTo>
                <a:cubicBezTo>
                  <a:pt x="984" y="339"/>
                  <a:pt x="984" y="339"/>
                  <a:pt x="984" y="339"/>
                </a:cubicBezTo>
                <a:cubicBezTo>
                  <a:pt x="985" y="341"/>
                  <a:pt x="986" y="343"/>
                  <a:pt x="987" y="344"/>
                </a:cubicBezTo>
                <a:cubicBezTo>
                  <a:pt x="971" y="353"/>
                  <a:pt x="971" y="353"/>
                  <a:pt x="971" y="353"/>
                </a:cubicBezTo>
                <a:cubicBezTo>
                  <a:pt x="970" y="351"/>
                  <a:pt x="969" y="349"/>
                  <a:pt x="968" y="348"/>
                </a:cubicBezTo>
                <a:close/>
                <a:moveTo>
                  <a:pt x="972" y="355"/>
                </a:moveTo>
                <a:cubicBezTo>
                  <a:pt x="988" y="346"/>
                  <a:pt x="988" y="346"/>
                  <a:pt x="988" y="346"/>
                </a:cubicBezTo>
                <a:cubicBezTo>
                  <a:pt x="989" y="348"/>
                  <a:pt x="989" y="350"/>
                  <a:pt x="990" y="351"/>
                </a:cubicBezTo>
                <a:cubicBezTo>
                  <a:pt x="975" y="359"/>
                  <a:pt x="975" y="359"/>
                  <a:pt x="975" y="359"/>
                </a:cubicBezTo>
                <a:cubicBezTo>
                  <a:pt x="974" y="358"/>
                  <a:pt x="973" y="356"/>
                  <a:pt x="972" y="355"/>
                </a:cubicBezTo>
                <a:close/>
                <a:moveTo>
                  <a:pt x="981" y="368"/>
                </a:moveTo>
                <a:cubicBezTo>
                  <a:pt x="980" y="366"/>
                  <a:pt x="978" y="364"/>
                  <a:pt x="977" y="361"/>
                </a:cubicBezTo>
                <a:cubicBezTo>
                  <a:pt x="992" y="353"/>
                  <a:pt x="992" y="353"/>
                  <a:pt x="992" y="353"/>
                </a:cubicBezTo>
                <a:cubicBezTo>
                  <a:pt x="993" y="355"/>
                  <a:pt x="994" y="357"/>
                  <a:pt x="995" y="359"/>
                </a:cubicBezTo>
                <a:lnTo>
                  <a:pt x="981" y="368"/>
                </a:lnTo>
                <a:close/>
                <a:moveTo>
                  <a:pt x="983" y="370"/>
                </a:moveTo>
                <a:cubicBezTo>
                  <a:pt x="996" y="361"/>
                  <a:pt x="996" y="361"/>
                  <a:pt x="996" y="361"/>
                </a:cubicBezTo>
                <a:cubicBezTo>
                  <a:pt x="997" y="361"/>
                  <a:pt x="997" y="362"/>
                  <a:pt x="998" y="363"/>
                </a:cubicBezTo>
                <a:cubicBezTo>
                  <a:pt x="998" y="363"/>
                  <a:pt x="999" y="364"/>
                  <a:pt x="999" y="365"/>
                </a:cubicBezTo>
                <a:cubicBezTo>
                  <a:pt x="986" y="374"/>
                  <a:pt x="986" y="374"/>
                  <a:pt x="986" y="374"/>
                </a:cubicBezTo>
                <a:cubicBezTo>
                  <a:pt x="985" y="372"/>
                  <a:pt x="984" y="371"/>
                  <a:pt x="983" y="370"/>
                </a:cubicBezTo>
                <a:close/>
                <a:moveTo>
                  <a:pt x="986" y="413"/>
                </a:moveTo>
                <a:cubicBezTo>
                  <a:pt x="982" y="423"/>
                  <a:pt x="982" y="423"/>
                  <a:pt x="982" y="423"/>
                </a:cubicBezTo>
                <a:cubicBezTo>
                  <a:pt x="980" y="422"/>
                  <a:pt x="979" y="421"/>
                  <a:pt x="977" y="421"/>
                </a:cubicBezTo>
                <a:cubicBezTo>
                  <a:pt x="980" y="411"/>
                  <a:pt x="980" y="411"/>
                  <a:pt x="980" y="411"/>
                </a:cubicBezTo>
                <a:cubicBezTo>
                  <a:pt x="982" y="411"/>
                  <a:pt x="984" y="412"/>
                  <a:pt x="986" y="413"/>
                </a:cubicBezTo>
                <a:close/>
                <a:moveTo>
                  <a:pt x="972" y="408"/>
                </a:moveTo>
                <a:cubicBezTo>
                  <a:pt x="974" y="408"/>
                  <a:pt x="976" y="409"/>
                  <a:pt x="978" y="410"/>
                </a:cubicBezTo>
                <a:cubicBezTo>
                  <a:pt x="975" y="420"/>
                  <a:pt x="975" y="420"/>
                  <a:pt x="975" y="420"/>
                </a:cubicBezTo>
                <a:cubicBezTo>
                  <a:pt x="974" y="420"/>
                  <a:pt x="973" y="420"/>
                  <a:pt x="971" y="420"/>
                </a:cubicBezTo>
                <a:lnTo>
                  <a:pt x="972" y="408"/>
                </a:lnTo>
                <a:close/>
                <a:moveTo>
                  <a:pt x="970" y="408"/>
                </a:moveTo>
                <a:cubicBezTo>
                  <a:pt x="969" y="420"/>
                  <a:pt x="969" y="420"/>
                  <a:pt x="969" y="420"/>
                </a:cubicBezTo>
                <a:cubicBezTo>
                  <a:pt x="968" y="420"/>
                  <a:pt x="967" y="420"/>
                  <a:pt x="966" y="420"/>
                </a:cubicBezTo>
                <a:cubicBezTo>
                  <a:pt x="964" y="408"/>
                  <a:pt x="964" y="408"/>
                  <a:pt x="964" y="408"/>
                </a:cubicBezTo>
                <a:cubicBezTo>
                  <a:pt x="966" y="407"/>
                  <a:pt x="968" y="407"/>
                  <a:pt x="970" y="408"/>
                </a:cubicBezTo>
                <a:close/>
                <a:moveTo>
                  <a:pt x="962" y="408"/>
                </a:moveTo>
                <a:cubicBezTo>
                  <a:pt x="964" y="421"/>
                  <a:pt x="964" y="421"/>
                  <a:pt x="964" y="421"/>
                </a:cubicBezTo>
                <a:cubicBezTo>
                  <a:pt x="964" y="421"/>
                  <a:pt x="963" y="422"/>
                  <a:pt x="963" y="422"/>
                </a:cubicBezTo>
                <a:cubicBezTo>
                  <a:pt x="954" y="411"/>
                  <a:pt x="954" y="411"/>
                  <a:pt x="954" y="411"/>
                </a:cubicBezTo>
                <a:cubicBezTo>
                  <a:pt x="957" y="409"/>
                  <a:pt x="959" y="408"/>
                  <a:pt x="962" y="408"/>
                </a:cubicBezTo>
                <a:close/>
                <a:moveTo>
                  <a:pt x="953" y="412"/>
                </a:moveTo>
                <a:cubicBezTo>
                  <a:pt x="961" y="423"/>
                  <a:pt x="961" y="423"/>
                  <a:pt x="961" y="423"/>
                </a:cubicBezTo>
                <a:cubicBezTo>
                  <a:pt x="960" y="424"/>
                  <a:pt x="960" y="425"/>
                  <a:pt x="959" y="425"/>
                </a:cubicBezTo>
                <a:cubicBezTo>
                  <a:pt x="946" y="418"/>
                  <a:pt x="946" y="418"/>
                  <a:pt x="946" y="418"/>
                </a:cubicBezTo>
                <a:cubicBezTo>
                  <a:pt x="948" y="415"/>
                  <a:pt x="950" y="413"/>
                  <a:pt x="953" y="412"/>
                </a:cubicBezTo>
                <a:close/>
                <a:moveTo>
                  <a:pt x="945" y="420"/>
                </a:moveTo>
                <a:cubicBezTo>
                  <a:pt x="958" y="427"/>
                  <a:pt x="958" y="427"/>
                  <a:pt x="958" y="427"/>
                </a:cubicBezTo>
                <a:cubicBezTo>
                  <a:pt x="957" y="429"/>
                  <a:pt x="956" y="430"/>
                  <a:pt x="956" y="432"/>
                </a:cubicBezTo>
                <a:cubicBezTo>
                  <a:pt x="943" y="427"/>
                  <a:pt x="943" y="427"/>
                  <a:pt x="943" y="427"/>
                </a:cubicBezTo>
                <a:cubicBezTo>
                  <a:pt x="943" y="425"/>
                  <a:pt x="944" y="422"/>
                  <a:pt x="945" y="420"/>
                </a:cubicBezTo>
                <a:close/>
                <a:moveTo>
                  <a:pt x="942" y="429"/>
                </a:moveTo>
                <a:cubicBezTo>
                  <a:pt x="956" y="434"/>
                  <a:pt x="956" y="434"/>
                  <a:pt x="956" y="434"/>
                </a:cubicBezTo>
                <a:cubicBezTo>
                  <a:pt x="956" y="435"/>
                  <a:pt x="955" y="436"/>
                  <a:pt x="955" y="437"/>
                </a:cubicBezTo>
                <a:cubicBezTo>
                  <a:pt x="943" y="436"/>
                  <a:pt x="943" y="436"/>
                  <a:pt x="943" y="436"/>
                </a:cubicBezTo>
                <a:cubicBezTo>
                  <a:pt x="942" y="434"/>
                  <a:pt x="942" y="432"/>
                  <a:pt x="942" y="429"/>
                </a:cubicBezTo>
                <a:close/>
                <a:moveTo>
                  <a:pt x="942" y="469"/>
                </a:moveTo>
                <a:cubicBezTo>
                  <a:pt x="944" y="469"/>
                  <a:pt x="945" y="468"/>
                  <a:pt x="946" y="467"/>
                </a:cubicBezTo>
                <a:cubicBezTo>
                  <a:pt x="947" y="468"/>
                  <a:pt x="948" y="469"/>
                  <a:pt x="949" y="470"/>
                </a:cubicBezTo>
                <a:cubicBezTo>
                  <a:pt x="948" y="471"/>
                  <a:pt x="948" y="471"/>
                  <a:pt x="947" y="472"/>
                </a:cubicBezTo>
                <a:cubicBezTo>
                  <a:pt x="945" y="471"/>
                  <a:pt x="942" y="471"/>
                  <a:pt x="939" y="471"/>
                </a:cubicBezTo>
                <a:cubicBezTo>
                  <a:pt x="939" y="471"/>
                  <a:pt x="939" y="471"/>
                  <a:pt x="939" y="471"/>
                </a:cubicBezTo>
                <a:cubicBezTo>
                  <a:pt x="939" y="471"/>
                  <a:pt x="939" y="471"/>
                  <a:pt x="939" y="470"/>
                </a:cubicBezTo>
                <a:cubicBezTo>
                  <a:pt x="940" y="470"/>
                  <a:pt x="941" y="470"/>
                  <a:pt x="942" y="469"/>
                </a:cubicBezTo>
                <a:close/>
                <a:moveTo>
                  <a:pt x="942" y="489"/>
                </a:moveTo>
                <a:cubicBezTo>
                  <a:pt x="939" y="506"/>
                  <a:pt x="939" y="506"/>
                  <a:pt x="939" y="506"/>
                </a:cubicBezTo>
                <a:cubicBezTo>
                  <a:pt x="938" y="506"/>
                  <a:pt x="936" y="507"/>
                  <a:pt x="936" y="507"/>
                </a:cubicBezTo>
                <a:cubicBezTo>
                  <a:pt x="934" y="489"/>
                  <a:pt x="934" y="489"/>
                  <a:pt x="934" y="489"/>
                </a:cubicBezTo>
                <a:cubicBezTo>
                  <a:pt x="937" y="489"/>
                  <a:pt x="939" y="489"/>
                  <a:pt x="942" y="489"/>
                </a:cubicBezTo>
                <a:close/>
                <a:moveTo>
                  <a:pt x="932" y="489"/>
                </a:moveTo>
                <a:cubicBezTo>
                  <a:pt x="934" y="508"/>
                  <a:pt x="934" y="508"/>
                  <a:pt x="934" y="508"/>
                </a:cubicBezTo>
                <a:cubicBezTo>
                  <a:pt x="934" y="508"/>
                  <a:pt x="933" y="508"/>
                  <a:pt x="933" y="508"/>
                </a:cubicBezTo>
                <a:cubicBezTo>
                  <a:pt x="925" y="490"/>
                  <a:pt x="925" y="490"/>
                  <a:pt x="925" y="490"/>
                </a:cubicBezTo>
                <a:cubicBezTo>
                  <a:pt x="927" y="489"/>
                  <a:pt x="930" y="489"/>
                  <a:pt x="932" y="489"/>
                </a:cubicBezTo>
                <a:close/>
                <a:moveTo>
                  <a:pt x="923" y="491"/>
                </a:moveTo>
                <a:cubicBezTo>
                  <a:pt x="931" y="509"/>
                  <a:pt x="931" y="509"/>
                  <a:pt x="931" y="509"/>
                </a:cubicBezTo>
                <a:cubicBezTo>
                  <a:pt x="931" y="509"/>
                  <a:pt x="930" y="510"/>
                  <a:pt x="929" y="510"/>
                </a:cubicBezTo>
                <a:cubicBezTo>
                  <a:pt x="917" y="495"/>
                  <a:pt x="917" y="495"/>
                  <a:pt x="917" y="495"/>
                </a:cubicBezTo>
                <a:cubicBezTo>
                  <a:pt x="919" y="493"/>
                  <a:pt x="921" y="492"/>
                  <a:pt x="923" y="491"/>
                </a:cubicBezTo>
                <a:close/>
                <a:moveTo>
                  <a:pt x="915" y="496"/>
                </a:moveTo>
                <a:cubicBezTo>
                  <a:pt x="928" y="511"/>
                  <a:pt x="928" y="511"/>
                  <a:pt x="928" y="511"/>
                </a:cubicBezTo>
                <a:cubicBezTo>
                  <a:pt x="927" y="512"/>
                  <a:pt x="927" y="512"/>
                  <a:pt x="927" y="513"/>
                </a:cubicBezTo>
                <a:cubicBezTo>
                  <a:pt x="911" y="504"/>
                  <a:pt x="911" y="504"/>
                  <a:pt x="911" y="504"/>
                </a:cubicBezTo>
                <a:cubicBezTo>
                  <a:pt x="912" y="501"/>
                  <a:pt x="914" y="498"/>
                  <a:pt x="915" y="496"/>
                </a:cubicBezTo>
                <a:close/>
                <a:moveTo>
                  <a:pt x="910" y="506"/>
                </a:moveTo>
                <a:cubicBezTo>
                  <a:pt x="925" y="514"/>
                  <a:pt x="925" y="514"/>
                  <a:pt x="925" y="514"/>
                </a:cubicBezTo>
                <a:cubicBezTo>
                  <a:pt x="924" y="515"/>
                  <a:pt x="924" y="517"/>
                  <a:pt x="923" y="519"/>
                </a:cubicBezTo>
                <a:cubicBezTo>
                  <a:pt x="909" y="515"/>
                  <a:pt x="909" y="515"/>
                  <a:pt x="909" y="515"/>
                </a:cubicBezTo>
                <a:cubicBezTo>
                  <a:pt x="909" y="512"/>
                  <a:pt x="909" y="509"/>
                  <a:pt x="910" y="506"/>
                </a:cubicBezTo>
                <a:close/>
                <a:moveTo>
                  <a:pt x="909" y="517"/>
                </a:moveTo>
                <a:cubicBezTo>
                  <a:pt x="922" y="520"/>
                  <a:pt x="922" y="520"/>
                  <a:pt x="922" y="520"/>
                </a:cubicBezTo>
                <a:cubicBezTo>
                  <a:pt x="922" y="522"/>
                  <a:pt x="922" y="523"/>
                  <a:pt x="922" y="525"/>
                </a:cubicBezTo>
                <a:cubicBezTo>
                  <a:pt x="910" y="525"/>
                  <a:pt x="910" y="525"/>
                  <a:pt x="910" y="525"/>
                </a:cubicBezTo>
                <a:cubicBezTo>
                  <a:pt x="909" y="522"/>
                  <a:pt x="909" y="520"/>
                  <a:pt x="909" y="517"/>
                </a:cubicBezTo>
                <a:close/>
                <a:moveTo>
                  <a:pt x="910" y="527"/>
                </a:moveTo>
                <a:cubicBezTo>
                  <a:pt x="921" y="527"/>
                  <a:pt x="921" y="527"/>
                  <a:pt x="921" y="527"/>
                </a:cubicBezTo>
                <a:cubicBezTo>
                  <a:pt x="921" y="528"/>
                  <a:pt x="921" y="530"/>
                  <a:pt x="921" y="531"/>
                </a:cubicBezTo>
                <a:cubicBezTo>
                  <a:pt x="911" y="533"/>
                  <a:pt x="911" y="533"/>
                  <a:pt x="911" y="533"/>
                </a:cubicBezTo>
                <a:cubicBezTo>
                  <a:pt x="911" y="531"/>
                  <a:pt x="910" y="529"/>
                  <a:pt x="910" y="527"/>
                </a:cubicBezTo>
                <a:close/>
                <a:moveTo>
                  <a:pt x="912" y="535"/>
                </a:moveTo>
                <a:cubicBezTo>
                  <a:pt x="922" y="533"/>
                  <a:pt x="922" y="533"/>
                  <a:pt x="922" y="533"/>
                </a:cubicBezTo>
                <a:cubicBezTo>
                  <a:pt x="922" y="535"/>
                  <a:pt x="922" y="537"/>
                  <a:pt x="922" y="539"/>
                </a:cubicBezTo>
                <a:cubicBezTo>
                  <a:pt x="913" y="540"/>
                  <a:pt x="913" y="540"/>
                  <a:pt x="913" y="540"/>
                </a:cubicBezTo>
                <a:cubicBezTo>
                  <a:pt x="913" y="538"/>
                  <a:pt x="912" y="537"/>
                  <a:pt x="912" y="535"/>
                </a:cubicBezTo>
                <a:close/>
                <a:moveTo>
                  <a:pt x="915" y="549"/>
                </a:moveTo>
                <a:cubicBezTo>
                  <a:pt x="915" y="547"/>
                  <a:pt x="914" y="544"/>
                  <a:pt x="914" y="542"/>
                </a:cubicBezTo>
                <a:cubicBezTo>
                  <a:pt x="923" y="541"/>
                  <a:pt x="923" y="541"/>
                  <a:pt x="923" y="541"/>
                </a:cubicBezTo>
                <a:cubicBezTo>
                  <a:pt x="923" y="543"/>
                  <a:pt x="924" y="545"/>
                  <a:pt x="924" y="546"/>
                </a:cubicBezTo>
                <a:lnTo>
                  <a:pt x="915" y="549"/>
                </a:lnTo>
                <a:close/>
                <a:moveTo>
                  <a:pt x="916" y="551"/>
                </a:moveTo>
                <a:cubicBezTo>
                  <a:pt x="925" y="548"/>
                  <a:pt x="925" y="548"/>
                  <a:pt x="925" y="548"/>
                </a:cubicBezTo>
                <a:cubicBezTo>
                  <a:pt x="926" y="550"/>
                  <a:pt x="927" y="552"/>
                  <a:pt x="927" y="554"/>
                </a:cubicBezTo>
                <a:cubicBezTo>
                  <a:pt x="918" y="557"/>
                  <a:pt x="918" y="557"/>
                  <a:pt x="918" y="557"/>
                </a:cubicBezTo>
                <a:cubicBezTo>
                  <a:pt x="917" y="555"/>
                  <a:pt x="916" y="553"/>
                  <a:pt x="916" y="551"/>
                </a:cubicBezTo>
                <a:close/>
                <a:moveTo>
                  <a:pt x="920" y="565"/>
                </a:moveTo>
                <a:cubicBezTo>
                  <a:pt x="919" y="563"/>
                  <a:pt x="919" y="561"/>
                  <a:pt x="918" y="559"/>
                </a:cubicBezTo>
                <a:cubicBezTo>
                  <a:pt x="928" y="556"/>
                  <a:pt x="928" y="556"/>
                  <a:pt x="928" y="556"/>
                </a:cubicBezTo>
                <a:cubicBezTo>
                  <a:pt x="929" y="558"/>
                  <a:pt x="930" y="559"/>
                  <a:pt x="930" y="561"/>
                </a:cubicBezTo>
                <a:lnTo>
                  <a:pt x="920" y="565"/>
                </a:lnTo>
                <a:close/>
                <a:moveTo>
                  <a:pt x="920" y="567"/>
                </a:moveTo>
                <a:cubicBezTo>
                  <a:pt x="931" y="563"/>
                  <a:pt x="931" y="563"/>
                  <a:pt x="931" y="563"/>
                </a:cubicBezTo>
                <a:cubicBezTo>
                  <a:pt x="932" y="564"/>
                  <a:pt x="932" y="566"/>
                  <a:pt x="933" y="567"/>
                </a:cubicBezTo>
                <a:cubicBezTo>
                  <a:pt x="922" y="571"/>
                  <a:pt x="922" y="571"/>
                  <a:pt x="922" y="571"/>
                </a:cubicBezTo>
                <a:cubicBezTo>
                  <a:pt x="921" y="570"/>
                  <a:pt x="921" y="568"/>
                  <a:pt x="920" y="567"/>
                </a:cubicBezTo>
                <a:close/>
                <a:moveTo>
                  <a:pt x="922" y="685"/>
                </a:moveTo>
                <a:cubicBezTo>
                  <a:pt x="930" y="690"/>
                  <a:pt x="930" y="690"/>
                  <a:pt x="930" y="690"/>
                </a:cubicBezTo>
                <a:cubicBezTo>
                  <a:pt x="928" y="692"/>
                  <a:pt x="927" y="694"/>
                  <a:pt x="925" y="695"/>
                </a:cubicBezTo>
                <a:cubicBezTo>
                  <a:pt x="917" y="690"/>
                  <a:pt x="917" y="690"/>
                  <a:pt x="917" y="690"/>
                </a:cubicBezTo>
                <a:cubicBezTo>
                  <a:pt x="919" y="688"/>
                  <a:pt x="921" y="687"/>
                  <a:pt x="922" y="685"/>
                </a:cubicBezTo>
                <a:close/>
                <a:moveTo>
                  <a:pt x="915" y="693"/>
                </a:moveTo>
                <a:cubicBezTo>
                  <a:pt x="922" y="698"/>
                  <a:pt x="922" y="698"/>
                  <a:pt x="922" y="698"/>
                </a:cubicBezTo>
                <a:cubicBezTo>
                  <a:pt x="921" y="699"/>
                  <a:pt x="920" y="700"/>
                  <a:pt x="919" y="701"/>
                </a:cubicBezTo>
                <a:cubicBezTo>
                  <a:pt x="911" y="697"/>
                  <a:pt x="911" y="697"/>
                  <a:pt x="911" y="697"/>
                </a:cubicBezTo>
                <a:cubicBezTo>
                  <a:pt x="913" y="695"/>
                  <a:pt x="914" y="694"/>
                  <a:pt x="915" y="693"/>
                </a:cubicBezTo>
                <a:close/>
                <a:moveTo>
                  <a:pt x="909" y="699"/>
                </a:moveTo>
                <a:cubicBezTo>
                  <a:pt x="916" y="704"/>
                  <a:pt x="916" y="704"/>
                  <a:pt x="916" y="704"/>
                </a:cubicBezTo>
                <a:cubicBezTo>
                  <a:pt x="914" y="706"/>
                  <a:pt x="912" y="708"/>
                  <a:pt x="910" y="709"/>
                </a:cubicBezTo>
                <a:cubicBezTo>
                  <a:pt x="903" y="705"/>
                  <a:pt x="903" y="705"/>
                  <a:pt x="903" y="705"/>
                </a:cubicBezTo>
                <a:cubicBezTo>
                  <a:pt x="905" y="703"/>
                  <a:pt x="907" y="701"/>
                  <a:pt x="909" y="699"/>
                </a:cubicBezTo>
                <a:close/>
                <a:moveTo>
                  <a:pt x="892" y="715"/>
                </a:moveTo>
                <a:cubicBezTo>
                  <a:pt x="895" y="713"/>
                  <a:pt x="898" y="711"/>
                  <a:pt x="901" y="708"/>
                </a:cubicBezTo>
                <a:cubicBezTo>
                  <a:pt x="906" y="711"/>
                  <a:pt x="906" y="711"/>
                  <a:pt x="906" y="711"/>
                </a:cubicBezTo>
                <a:cubicBezTo>
                  <a:pt x="901" y="713"/>
                  <a:pt x="896" y="715"/>
                  <a:pt x="891" y="717"/>
                </a:cubicBezTo>
                <a:cubicBezTo>
                  <a:pt x="892" y="716"/>
                  <a:pt x="892" y="716"/>
                  <a:pt x="892" y="715"/>
                </a:cubicBezTo>
                <a:close/>
                <a:moveTo>
                  <a:pt x="889" y="740"/>
                </a:moveTo>
                <a:cubicBezTo>
                  <a:pt x="889" y="743"/>
                  <a:pt x="890" y="745"/>
                  <a:pt x="891" y="747"/>
                </a:cubicBezTo>
                <a:cubicBezTo>
                  <a:pt x="892" y="749"/>
                  <a:pt x="894" y="751"/>
                  <a:pt x="897" y="750"/>
                </a:cubicBezTo>
                <a:cubicBezTo>
                  <a:pt x="899" y="749"/>
                  <a:pt x="901" y="747"/>
                  <a:pt x="900" y="744"/>
                </a:cubicBezTo>
                <a:cubicBezTo>
                  <a:pt x="899" y="742"/>
                  <a:pt x="896" y="737"/>
                  <a:pt x="896" y="737"/>
                </a:cubicBezTo>
                <a:cubicBezTo>
                  <a:pt x="898" y="736"/>
                  <a:pt x="900" y="735"/>
                  <a:pt x="903" y="734"/>
                </a:cubicBezTo>
                <a:cubicBezTo>
                  <a:pt x="902" y="737"/>
                  <a:pt x="903" y="739"/>
                  <a:pt x="904" y="741"/>
                </a:cubicBezTo>
                <a:cubicBezTo>
                  <a:pt x="905" y="742"/>
                  <a:pt x="907" y="743"/>
                  <a:pt x="908" y="743"/>
                </a:cubicBezTo>
                <a:cubicBezTo>
                  <a:pt x="911" y="751"/>
                  <a:pt x="911" y="751"/>
                  <a:pt x="911" y="751"/>
                </a:cubicBezTo>
                <a:cubicBezTo>
                  <a:pt x="905" y="754"/>
                  <a:pt x="898" y="758"/>
                  <a:pt x="890" y="763"/>
                </a:cubicBezTo>
                <a:cubicBezTo>
                  <a:pt x="885" y="755"/>
                  <a:pt x="885" y="755"/>
                  <a:pt x="885" y="755"/>
                </a:cubicBezTo>
                <a:cubicBezTo>
                  <a:pt x="886" y="755"/>
                  <a:pt x="886" y="754"/>
                  <a:pt x="886" y="754"/>
                </a:cubicBezTo>
                <a:cubicBezTo>
                  <a:pt x="887" y="751"/>
                  <a:pt x="882" y="745"/>
                  <a:pt x="881" y="745"/>
                </a:cubicBezTo>
                <a:cubicBezTo>
                  <a:pt x="884" y="743"/>
                  <a:pt x="886" y="742"/>
                  <a:pt x="889" y="740"/>
                </a:cubicBezTo>
                <a:close/>
                <a:moveTo>
                  <a:pt x="861" y="759"/>
                </a:moveTo>
                <a:cubicBezTo>
                  <a:pt x="861" y="759"/>
                  <a:pt x="863" y="763"/>
                  <a:pt x="865" y="765"/>
                </a:cubicBezTo>
                <a:cubicBezTo>
                  <a:pt x="866" y="767"/>
                  <a:pt x="870" y="767"/>
                  <a:pt x="871" y="765"/>
                </a:cubicBezTo>
                <a:cubicBezTo>
                  <a:pt x="873" y="763"/>
                  <a:pt x="873" y="760"/>
                  <a:pt x="871" y="758"/>
                </a:cubicBezTo>
                <a:cubicBezTo>
                  <a:pt x="870" y="757"/>
                  <a:pt x="868" y="755"/>
                  <a:pt x="866" y="754"/>
                </a:cubicBezTo>
                <a:cubicBezTo>
                  <a:pt x="869" y="752"/>
                  <a:pt x="872" y="751"/>
                  <a:pt x="874" y="749"/>
                </a:cubicBezTo>
                <a:cubicBezTo>
                  <a:pt x="875" y="750"/>
                  <a:pt x="878" y="756"/>
                  <a:pt x="881" y="757"/>
                </a:cubicBezTo>
                <a:cubicBezTo>
                  <a:pt x="881" y="757"/>
                  <a:pt x="882" y="757"/>
                  <a:pt x="883" y="757"/>
                </a:cubicBezTo>
                <a:cubicBezTo>
                  <a:pt x="888" y="765"/>
                  <a:pt x="888" y="765"/>
                  <a:pt x="888" y="765"/>
                </a:cubicBezTo>
                <a:cubicBezTo>
                  <a:pt x="881" y="769"/>
                  <a:pt x="874" y="775"/>
                  <a:pt x="867" y="782"/>
                </a:cubicBezTo>
                <a:cubicBezTo>
                  <a:pt x="859" y="774"/>
                  <a:pt x="859" y="774"/>
                  <a:pt x="859" y="774"/>
                </a:cubicBezTo>
                <a:cubicBezTo>
                  <a:pt x="860" y="773"/>
                  <a:pt x="860" y="772"/>
                  <a:pt x="859" y="770"/>
                </a:cubicBezTo>
                <a:cubicBezTo>
                  <a:pt x="859" y="768"/>
                  <a:pt x="854" y="765"/>
                  <a:pt x="853" y="765"/>
                </a:cubicBezTo>
                <a:cubicBezTo>
                  <a:pt x="856" y="762"/>
                  <a:pt x="858" y="761"/>
                  <a:pt x="861" y="759"/>
                </a:cubicBezTo>
                <a:close/>
                <a:moveTo>
                  <a:pt x="818" y="811"/>
                </a:moveTo>
                <a:cubicBezTo>
                  <a:pt x="819" y="811"/>
                  <a:pt x="823" y="815"/>
                  <a:pt x="824" y="815"/>
                </a:cubicBezTo>
                <a:cubicBezTo>
                  <a:pt x="826" y="816"/>
                  <a:pt x="829" y="816"/>
                  <a:pt x="830" y="813"/>
                </a:cubicBezTo>
                <a:cubicBezTo>
                  <a:pt x="831" y="811"/>
                  <a:pt x="830" y="808"/>
                  <a:pt x="827" y="807"/>
                </a:cubicBezTo>
                <a:cubicBezTo>
                  <a:pt x="825" y="806"/>
                  <a:pt x="823" y="806"/>
                  <a:pt x="821" y="806"/>
                </a:cubicBezTo>
                <a:cubicBezTo>
                  <a:pt x="821" y="805"/>
                  <a:pt x="825" y="799"/>
                  <a:pt x="826" y="797"/>
                </a:cubicBezTo>
                <a:cubicBezTo>
                  <a:pt x="826" y="798"/>
                  <a:pt x="831" y="802"/>
                  <a:pt x="831" y="802"/>
                </a:cubicBezTo>
                <a:cubicBezTo>
                  <a:pt x="833" y="804"/>
                  <a:pt x="836" y="804"/>
                  <a:pt x="838" y="802"/>
                </a:cubicBezTo>
                <a:cubicBezTo>
                  <a:pt x="840" y="800"/>
                  <a:pt x="840" y="796"/>
                  <a:pt x="837" y="794"/>
                </a:cubicBezTo>
                <a:cubicBezTo>
                  <a:pt x="835" y="793"/>
                  <a:pt x="832" y="792"/>
                  <a:pt x="829" y="792"/>
                </a:cubicBezTo>
                <a:cubicBezTo>
                  <a:pt x="832" y="789"/>
                  <a:pt x="834" y="786"/>
                  <a:pt x="836" y="783"/>
                </a:cubicBezTo>
                <a:cubicBezTo>
                  <a:pt x="836" y="784"/>
                  <a:pt x="841" y="788"/>
                  <a:pt x="842" y="789"/>
                </a:cubicBezTo>
                <a:cubicBezTo>
                  <a:pt x="845" y="790"/>
                  <a:pt x="847" y="790"/>
                  <a:pt x="849" y="787"/>
                </a:cubicBezTo>
                <a:cubicBezTo>
                  <a:pt x="851" y="784"/>
                  <a:pt x="849" y="781"/>
                  <a:pt x="846" y="780"/>
                </a:cubicBezTo>
                <a:cubicBezTo>
                  <a:pt x="845" y="780"/>
                  <a:pt x="841" y="778"/>
                  <a:pt x="840" y="778"/>
                </a:cubicBezTo>
                <a:cubicBezTo>
                  <a:pt x="842" y="776"/>
                  <a:pt x="845" y="773"/>
                  <a:pt x="847" y="771"/>
                </a:cubicBezTo>
                <a:cubicBezTo>
                  <a:pt x="847" y="771"/>
                  <a:pt x="851" y="776"/>
                  <a:pt x="852" y="776"/>
                </a:cubicBezTo>
                <a:cubicBezTo>
                  <a:pt x="854" y="777"/>
                  <a:pt x="855" y="777"/>
                  <a:pt x="857" y="776"/>
                </a:cubicBezTo>
                <a:cubicBezTo>
                  <a:pt x="865" y="784"/>
                  <a:pt x="865" y="784"/>
                  <a:pt x="865" y="784"/>
                </a:cubicBezTo>
                <a:cubicBezTo>
                  <a:pt x="855" y="795"/>
                  <a:pt x="845" y="808"/>
                  <a:pt x="839" y="825"/>
                </a:cubicBezTo>
                <a:cubicBezTo>
                  <a:pt x="827" y="822"/>
                  <a:pt x="827" y="822"/>
                  <a:pt x="827" y="822"/>
                </a:cubicBezTo>
                <a:cubicBezTo>
                  <a:pt x="826" y="820"/>
                  <a:pt x="825" y="819"/>
                  <a:pt x="823" y="819"/>
                </a:cubicBezTo>
                <a:cubicBezTo>
                  <a:pt x="821" y="819"/>
                  <a:pt x="818" y="819"/>
                  <a:pt x="816" y="819"/>
                </a:cubicBezTo>
                <a:cubicBezTo>
                  <a:pt x="817" y="816"/>
                  <a:pt x="818" y="814"/>
                  <a:pt x="818" y="811"/>
                </a:cubicBezTo>
                <a:close/>
                <a:moveTo>
                  <a:pt x="811" y="858"/>
                </a:moveTo>
                <a:cubicBezTo>
                  <a:pt x="814" y="859"/>
                  <a:pt x="816" y="859"/>
                  <a:pt x="818" y="859"/>
                </a:cubicBezTo>
                <a:cubicBezTo>
                  <a:pt x="824" y="859"/>
                  <a:pt x="824" y="850"/>
                  <a:pt x="818" y="850"/>
                </a:cubicBezTo>
                <a:cubicBezTo>
                  <a:pt x="816" y="850"/>
                  <a:pt x="814" y="850"/>
                  <a:pt x="812" y="850"/>
                </a:cubicBezTo>
                <a:cubicBezTo>
                  <a:pt x="812" y="848"/>
                  <a:pt x="812" y="845"/>
                  <a:pt x="812" y="842"/>
                </a:cubicBezTo>
                <a:cubicBezTo>
                  <a:pt x="813" y="843"/>
                  <a:pt x="820" y="844"/>
                  <a:pt x="822" y="842"/>
                </a:cubicBezTo>
                <a:cubicBezTo>
                  <a:pt x="823" y="841"/>
                  <a:pt x="824" y="839"/>
                  <a:pt x="823" y="838"/>
                </a:cubicBezTo>
                <a:cubicBezTo>
                  <a:pt x="821" y="836"/>
                  <a:pt x="814" y="835"/>
                  <a:pt x="813" y="835"/>
                </a:cubicBezTo>
                <a:cubicBezTo>
                  <a:pt x="813" y="832"/>
                  <a:pt x="814" y="829"/>
                  <a:pt x="814" y="826"/>
                </a:cubicBezTo>
                <a:cubicBezTo>
                  <a:pt x="816" y="827"/>
                  <a:pt x="819" y="827"/>
                  <a:pt x="821" y="828"/>
                </a:cubicBezTo>
                <a:cubicBezTo>
                  <a:pt x="824" y="828"/>
                  <a:pt x="826" y="827"/>
                  <a:pt x="827" y="825"/>
                </a:cubicBezTo>
                <a:cubicBezTo>
                  <a:pt x="838" y="828"/>
                  <a:pt x="838" y="828"/>
                  <a:pt x="838" y="828"/>
                </a:cubicBezTo>
                <a:cubicBezTo>
                  <a:pt x="835" y="837"/>
                  <a:pt x="833" y="847"/>
                  <a:pt x="832" y="859"/>
                </a:cubicBezTo>
                <a:cubicBezTo>
                  <a:pt x="832" y="861"/>
                  <a:pt x="831" y="864"/>
                  <a:pt x="831" y="867"/>
                </a:cubicBezTo>
                <a:cubicBezTo>
                  <a:pt x="824" y="867"/>
                  <a:pt x="824" y="867"/>
                  <a:pt x="824" y="867"/>
                </a:cubicBezTo>
                <a:cubicBezTo>
                  <a:pt x="823" y="865"/>
                  <a:pt x="822" y="864"/>
                  <a:pt x="820" y="864"/>
                </a:cubicBezTo>
                <a:cubicBezTo>
                  <a:pt x="817" y="864"/>
                  <a:pt x="814" y="864"/>
                  <a:pt x="811" y="865"/>
                </a:cubicBezTo>
                <a:cubicBezTo>
                  <a:pt x="811" y="863"/>
                  <a:pt x="811" y="861"/>
                  <a:pt x="811" y="858"/>
                </a:cubicBezTo>
                <a:close/>
                <a:moveTo>
                  <a:pt x="815" y="902"/>
                </a:moveTo>
                <a:cubicBezTo>
                  <a:pt x="815" y="901"/>
                  <a:pt x="815" y="900"/>
                  <a:pt x="814" y="899"/>
                </a:cubicBezTo>
                <a:cubicBezTo>
                  <a:pt x="815" y="899"/>
                  <a:pt x="821" y="899"/>
                  <a:pt x="823" y="897"/>
                </a:cubicBezTo>
                <a:cubicBezTo>
                  <a:pt x="824" y="896"/>
                  <a:pt x="824" y="894"/>
                  <a:pt x="823" y="893"/>
                </a:cubicBezTo>
                <a:cubicBezTo>
                  <a:pt x="821" y="890"/>
                  <a:pt x="817" y="889"/>
                  <a:pt x="813" y="889"/>
                </a:cubicBezTo>
                <a:cubicBezTo>
                  <a:pt x="813" y="888"/>
                  <a:pt x="813" y="887"/>
                  <a:pt x="813" y="885"/>
                </a:cubicBezTo>
                <a:cubicBezTo>
                  <a:pt x="814" y="886"/>
                  <a:pt x="819" y="886"/>
                  <a:pt x="821" y="885"/>
                </a:cubicBezTo>
                <a:cubicBezTo>
                  <a:pt x="823" y="883"/>
                  <a:pt x="822" y="880"/>
                  <a:pt x="820" y="879"/>
                </a:cubicBezTo>
                <a:cubicBezTo>
                  <a:pt x="818" y="878"/>
                  <a:pt x="814" y="878"/>
                  <a:pt x="812" y="880"/>
                </a:cubicBezTo>
                <a:cubicBezTo>
                  <a:pt x="812" y="877"/>
                  <a:pt x="812" y="875"/>
                  <a:pt x="812" y="872"/>
                </a:cubicBezTo>
                <a:cubicBezTo>
                  <a:pt x="812" y="873"/>
                  <a:pt x="818" y="873"/>
                  <a:pt x="820" y="872"/>
                </a:cubicBezTo>
                <a:cubicBezTo>
                  <a:pt x="822" y="872"/>
                  <a:pt x="823" y="871"/>
                  <a:pt x="824" y="870"/>
                </a:cubicBezTo>
                <a:cubicBezTo>
                  <a:pt x="831" y="869"/>
                  <a:pt x="831" y="869"/>
                  <a:pt x="831" y="869"/>
                </a:cubicBezTo>
                <a:cubicBezTo>
                  <a:pt x="830" y="881"/>
                  <a:pt x="830" y="892"/>
                  <a:pt x="832" y="903"/>
                </a:cubicBezTo>
                <a:cubicBezTo>
                  <a:pt x="827" y="904"/>
                  <a:pt x="827" y="904"/>
                  <a:pt x="827" y="904"/>
                </a:cubicBezTo>
                <a:cubicBezTo>
                  <a:pt x="826" y="904"/>
                  <a:pt x="826" y="903"/>
                  <a:pt x="825" y="903"/>
                </a:cubicBezTo>
                <a:cubicBezTo>
                  <a:pt x="824" y="901"/>
                  <a:pt x="816" y="902"/>
                  <a:pt x="815" y="902"/>
                </a:cubicBezTo>
                <a:close/>
                <a:moveTo>
                  <a:pt x="818" y="916"/>
                </a:moveTo>
                <a:cubicBezTo>
                  <a:pt x="817" y="915"/>
                  <a:pt x="817" y="914"/>
                  <a:pt x="817" y="913"/>
                </a:cubicBezTo>
                <a:cubicBezTo>
                  <a:pt x="818" y="912"/>
                  <a:pt x="824" y="911"/>
                  <a:pt x="825" y="910"/>
                </a:cubicBezTo>
                <a:cubicBezTo>
                  <a:pt x="827" y="909"/>
                  <a:pt x="827" y="908"/>
                  <a:pt x="827" y="907"/>
                </a:cubicBezTo>
                <a:cubicBezTo>
                  <a:pt x="832" y="906"/>
                  <a:pt x="832" y="906"/>
                  <a:pt x="832" y="906"/>
                </a:cubicBezTo>
                <a:cubicBezTo>
                  <a:pt x="833" y="909"/>
                  <a:pt x="833" y="912"/>
                  <a:pt x="834" y="915"/>
                </a:cubicBezTo>
                <a:cubicBezTo>
                  <a:pt x="836" y="922"/>
                  <a:pt x="838" y="930"/>
                  <a:pt x="841" y="938"/>
                </a:cubicBezTo>
                <a:cubicBezTo>
                  <a:pt x="834" y="940"/>
                  <a:pt x="834" y="940"/>
                  <a:pt x="834" y="940"/>
                </a:cubicBezTo>
                <a:cubicBezTo>
                  <a:pt x="833" y="940"/>
                  <a:pt x="833" y="940"/>
                  <a:pt x="833" y="940"/>
                </a:cubicBezTo>
                <a:cubicBezTo>
                  <a:pt x="830" y="939"/>
                  <a:pt x="825" y="941"/>
                  <a:pt x="825" y="941"/>
                </a:cubicBezTo>
                <a:cubicBezTo>
                  <a:pt x="825" y="940"/>
                  <a:pt x="824" y="939"/>
                  <a:pt x="824" y="939"/>
                </a:cubicBezTo>
                <a:cubicBezTo>
                  <a:pt x="825" y="938"/>
                  <a:pt x="830" y="934"/>
                  <a:pt x="831" y="932"/>
                </a:cubicBezTo>
                <a:cubicBezTo>
                  <a:pt x="831" y="931"/>
                  <a:pt x="830" y="929"/>
                  <a:pt x="829" y="929"/>
                </a:cubicBezTo>
                <a:cubicBezTo>
                  <a:pt x="828" y="928"/>
                  <a:pt x="823" y="929"/>
                  <a:pt x="821" y="929"/>
                </a:cubicBezTo>
                <a:cubicBezTo>
                  <a:pt x="821" y="929"/>
                  <a:pt x="821" y="929"/>
                  <a:pt x="821" y="929"/>
                </a:cubicBezTo>
                <a:cubicBezTo>
                  <a:pt x="821" y="928"/>
                  <a:pt x="820" y="927"/>
                  <a:pt x="820" y="926"/>
                </a:cubicBezTo>
                <a:cubicBezTo>
                  <a:pt x="822" y="925"/>
                  <a:pt x="824" y="925"/>
                  <a:pt x="826" y="924"/>
                </a:cubicBezTo>
                <a:cubicBezTo>
                  <a:pt x="828" y="923"/>
                  <a:pt x="829" y="920"/>
                  <a:pt x="827" y="918"/>
                </a:cubicBezTo>
                <a:cubicBezTo>
                  <a:pt x="824" y="916"/>
                  <a:pt x="821" y="915"/>
                  <a:pt x="818" y="916"/>
                </a:cubicBezTo>
                <a:close/>
                <a:moveTo>
                  <a:pt x="812" y="968"/>
                </a:moveTo>
                <a:cubicBezTo>
                  <a:pt x="812" y="968"/>
                  <a:pt x="812" y="968"/>
                  <a:pt x="812" y="968"/>
                </a:cubicBezTo>
                <a:cubicBezTo>
                  <a:pt x="812" y="968"/>
                  <a:pt x="812" y="968"/>
                  <a:pt x="812" y="968"/>
                </a:cubicBezTo>
                <a:cubicBezTo>
                  <a:pt x="812" y="968"/>
                  <a:pt x="812" y="968"/>
                  <a:pt x="812" y="968"/>
                </a:cubicBezTo>
                <a:close/>
                <a:moveTo>
                  <a:pt x="755" y="965"/>
                </a:moveTo>
                <a:cubicBezTo>
                  <a:pt x="757" y="965"/>
                  <a:pt x="758" y="964"/>
                  <a:pt x="759" y="962"/>
                </a:cubicBezTo>
                <a:cubicBezTo>
                  <a:pt x="759" y="961"/>
                  <a:pt x="758" y="958"/>
                  <a:pt x="758" y="958"/>
                </a:cubicBezTo>
                <a:cubicBezTo>
                  <a:pt x="760" y="958"/>
                  <a:pt x="762" y="959"/>
                  <a:pt x="764" y="959"/>
                </a:cubicBezTo>
                <a:cubicBezTo>
                  <a:pt x="763" y="960"/>
                  <a:pt x="763" y="962"/>
                  <a:pt x="763" y="964"/>
                </a:cubicBezTo>
                <a:cubicBezTo>
                  <a:pt x="763" y="965"/>
                  <a:pt x="764" y="966"/>
                  <a:pt x="765" y="967"/>
                </a:cubicBezTo>
                <a:cubicBezTo>
                  <a:pt x="767" y="967"/>
                  <a:pt x="769" y="966"/>
                  <a:pt x="769" y="964"/>
                </a:cubicBezTo>
                <a:cubicBezTo>
                  <a:pt x="770" y="963"/>
                  <a:pt x="770" y="962"/>
                  <a:pt x="770" y="960"/>
                </a:cubicBezTo>
                <a:cubicBezTo>
                  <a:pt x="771" y="961"/>
                  <a:pt x="773" y="961"/>
                  <a:pt x="774" y="962"/>
                </a:cubicBezTo>
                <a:cubicBezTo>
                  <a:pt x="774" y="963"/>
                  <a:pt x="773" y="964"/>
                  <a:pt x="773" y="965"/>
                </a:cubicBezTo>
                <a:cubicBezTo>
                  <a:pt x="772" y="966"/>
                  <a:pt x="772" y="968"/>
                  <a:pt x="773" y="969"/>
                </a:cubicBezTo>
                <a:cubicBezTo>
                  <a:pt x="752" y="986"/>
                  <a:pt x="752" y="986"/>
                  <a:pt x="752" y="986"/>
                </a:cubicBezTo>
                <a:cubicBezTo>
                  <a:pt x="751" y="985"/>
                  <a:pt x="751" y="985"/>
                  <a:pt x="750" y="984"/>
                </a:cubicBezTo>
                <a:cubicBezTo>
                  <a:pt x="754" y="965"/>
                  <a:pt x="754" y="965"/>
                  <a:pt x="754" y="965"/>
                </a:cubicBezTo>
                <a:cubicBezTo>
                  <a:pt x="754" y="965"/>
                  <a:pt x="755" y="965"/>
                  <a:pt x="755" y="965"/>
                </a:cubicBezTo>
                <a:close/>
                <a:moveTo>
                  <a:pt x="734" y="965"/>
                </a:moveTo>
                <a:cubicBezTo>
                  <a:pt x="735" y="964"/>
                  <a:pt x="736" y="962"/>
                  <a:pt x="735" y="960"/>
                </a:cubicBezTo>
                <a:cubicBezTo>
                  <a:pt x="735" y="960"/>
                  <a:pt x="734" y="960"/>
                  <a:pt x="734" y="959"/>
                </a:cubicBezTo>
                <a:cubicBezTo>
                  <a:pt x="736" y="958"/>
                  <a:pt x="738" y="958"/>
                  <a:pt x="741" y="958"/>
                </a:cubicBezTo>
                <a:cubicBezTo>
                  <a:pt x="741" y="958"/>
                  <a:pt x="740" y="959"/>
                  <a:pt x="740" y="960"/>
                </a:cubicBezTo>
                <a:cubicBezTo>
                  <a:pt x="740" y="962"/>
                  <a:pt x="741" y="964"/>
                  <a:pt x="744" y="964"/>
                </a:cubicBezTo>
                <a:cubicBezTo>
                  <a:pt x="746" y="964"/>
                  <a:pt x="748" y="962"/>
                  <a:pt x="747" y="960"/>
                </a:cubicBezTo>
                <a:cubicBezTo>
                  <a:pt x="747" y="959"/>
                  <a:pt x="747" y="958"/>
                  <a:pt x="747" y="957"/>
                </a:cubicBezTo>
                <a:cubicBezTo>
                  <a:pt x="749" y="957"/>
                  <a:pt x="751" y="957"/>
                  <a:pt x="752" y="957"/>
                </a:cubicBezTo>
                <a:cubicBezTo>
                  <a:pt x="752" y="958"/>
                  <a:pt x="751" y="960"/>
                  <a:pt x="751" y="962"/>
                </a:cubicBezTo>
                <a:cubicBezTo>
                  <a:pt x="751" y="963"/>
                  <a:pt x="752" y="964"/>
                  <a:pt x="752" y="964"/>
                </a:cubicBezTo>
                <a:cubicBezTo>
                  <a:pt x="748" y="984"/>
                  <a:pt x="748" y="984"/>
                  <a:pt x="748" y="984"/>
                </a:cubicBezTo>
                <a:cubicBezTo>
                  <a:pt x="744" y="984"/>
                  <a:pt x="741" y="988"/>
                  <a:pt x="739" y="990"/>
                </a:cubicBezTo>
                <a:cubicBezTo>
                  <a:pt x="739" y="990"/>
                  <a:pt x="740" y="985"/>
                  <a:pt x="740" y="984"/>
                </a:cubicBezTo>
                <a:cubicBezTo>
                  <a:pt x="741" y="980"/>
                  <a:pt x="740" y="976"/>
                  <a:pt x="735" y="976"/>
                </a:cubicBezTo>
                <a:cubicBezTo>
                  <a:pt x="734" y="976"/>
                  <a:pt x="734" y="976"/>
                  <a:pt x="734" y="976"/>
                </a:cubicBezTo>
                <a:lnTo>
                  <a:pt x="734" y="965"/>
                </a:lnTo>
                <a:close/>
                <a:moveTo>
                  <a:pt x="735" y="995"/>
                </a:moveTo>
                <a:cubicBezTo>
                  <a:pt x="737" y="995"/>
                  <a:pt x="738" y="996"/>
                  <a:pt x="738" y="998"/>
                </a:cubicBezTo>
                <a:cubicBezTo>
                  <a:pt x="738" y="999"/>
                  <a:pt x="737" y="1001"/>
                  <a:pt x="735" y="1001"/>
                </a:cubicBezTo>
                <a:cubicBezTo>
                  <a:pt x="734" y="1001"/>
                  <a:pt x="732" y="999"/>
                  <a:pt x="732" y="998"/>
                </a:cubicBezTo>
                <a:cubicBezTo>
                  <a:pt x="732" y="996"/>
                  <a:pt x="734" y="995"/>
                  <a:pt x="735" y="995"/>
                </a:cubicBezTo>
                <a:close/>
                <a:moveTo>
                  <a:pt x="728" y="961"/>
                </a:moveTo>
                <a:cubicBezTo>
                  <a:pt x="728" y="962"/>
                  <a:pt x="729" y="962"/>
                  <a:pt x="729" y="963"/>
                </a:cubicBezTo>
                <a:cubicBezTo>
                  <a:pt x="729" y="964"/>
                  <a:pt x="730" y="965"/>
                  <a:pt x="732" y="965"/>
                </a:cubicBezTo>
                <a:cubicBezTo>
                  <a:pt x="732" y="976"/>
                  <a:pt x="732" y="976"/>
                  <a:pt x="732" y="976"/>
                </a:cubicBezTo>
                <a:cubicBezTo>
                  <a:pt x="725" y="969"/>
                  <a:pt x="725" y="969"/>
                  <a:pt x="725" y="969"/>
                </a:cubicBezTo>
                <a:cubicBezTo>
                  <a:pt x="726" y="968"/>
                  <a:pt x="726" y="966"/>
                  <a:pt x="725" y="965"/>
                </a:cubicBezTo>
                <a:cubicBezTo>
                  <a:pt x="725" y="964"/>
                  <a:pt x="724" y="964"/>
                  <a:pt x="724" y="963"/>
                </a:cubicBezTo>
                <a:cubicBezTo>
                  <a:pt x="725" y="962"/>
                  <a:pt x="727" y="962"/>
                  <a:pt x="728" y="961"/>
                </a:cubicBezTo>
                <a:close/>
                <a:moveTo>
                  <a:pt x="708" y="978"/>
                </a:moveTo>
                <a:cubicBezTo>
                  <a:pt x="709" y="979"/>
                  <a:pt x="710" y="979"/>
                  <a:pt x="711" y="980"/>
                </a:cubicBezTo>
                <a:cubicBezTo>
                  <a:pt x="713" y="981"/>
                  <a:pt x="715" y="980"/>
                  <a:pt x="716" y="978"/>
                </a:cubicBezTo>
                <a:cubicBezTo>
                  <a:pt x="718" y="976"/>
                  <a:pt x="717" y="974"/>
                  <a:pt x="715" y="973"/>
                </a:cubicBezTo>
                <a:cubicBezTo>
                  <a:pt x="714" y="972"/>
                  <a:pt x="714" y="972"/>
                  <a:pt x="713" y="972"/>
                </a:cubicBezTo>
                <a:cubicBezTo>
                  <a:pt x="714" y="970"/>
                  <a:pt x="717" y="968"/>
                  <a:pt x="717" y="968"/>
                </a:cubicBezTo>
                <a:cubicBezTo>
                  <a:pt x="717" y="968"/>
                  <a:pt x="719" y="971"/>
                  <a:pt x="720" y="971"/>
                </a:cubicBezTo>
                <a:cubicBezTo>
                  <a:pt x="721" y="971"/>
                  <a:pt x="722" y="971"/>
                  <a:pt x="723" y="971"/>
                </a:cubicBezTo>
                <a:cubicBezTo>
                  <a:pt x="730" y="978"/>
                  <a:pt x="730" y="978"/>
                  <a:pt x="730" y="978"/>
                </a:cubicBezTo>
                <a:cubicBezTo>
                  <a:pt x="729" y="979"/>
                  <a:pt x="729" y="982"/>
                  <a:pt x="729" y="984"/>
                </a:cubicBezTo>
                <a:cubicBezTo>
                  <a:pt x="729" y="986"/>
                  <a:pt x="730" y="988"/>
                  <a:pt x="731" y="990"/>
                </a:cubicBezTo>
                <a:cubicBezTo>
                  <a:pt x="730" y="990"/>
                  <a:pt x="720" y="984"/>
                  <a:pt x="717" y="989"/>
                </a:cubicBezTo>
                <a:cubicBezTo>
                  <a:pt x="711" y="987"/>
                  <a:pt x="711" y="987"/>
                  <a:pt x="711" y="987"/>
                </a:cubicBezTo>
                <a:cubicBezTo>
                  <a:pt x="711" y="985"/>
                  <a:pt x="710" y="983"/>
                  <a:pt x="708" y="983"/>
                </a:cubicBezTo>
                <a:cubicBezTo>
                  <a:pt x="707" y="982"/>
                  <a:pt x="707" y="982"/>
                  <a:pt x="706" y="982"/>
                </a:cubicBezTo>
                <a:cubicBezTo>
                  <a:pt x="706" y="980"/>
                  <a:pt x="707" y="979"/>
                  <a:pt x="708" y="978"/>
                </a:cubicBezTo>
                <a:close/>
                <a:moveTo>
                  <a:pt x="700" y="1000"/>
                </a:moveTo>
                <a:cubicBezTo>
                  <a:pt x="702" y="1001"/>
                  <a:pt x="704" y="1001"/>
                  <a:pt x="706" y="1000"/>
                </a:cubicBezTo>
                <a:cubicBezTo>
                  <a:pt x="708" y="998"/>
                  <a:pt x="708" y="995"/>
                  <a:pt x="706" y="994"/>
                </a:cubicBezTo>
                <a:cubicBezTo>
                  <a:pt x="705" y="993"/>
                  <a:pt x="703" y="993"/>
                  <a:pt x="701" y="993"/>
                </a:cubicBezTo>
                <a:cubicBezTo>
                  <a:pt x="702" y="992"/>
                  <a:pt x="702" y="990"/>
                  <a:pt x="703" y="988"/>
                </a:cubicBezTo>
                <a:cubicBezTo>
                  <a:pt x="704" y="989"/>
                  <a:pt x="704" y="989"/>
                  <a:pt x="705" y="990"/>
                </a:cubicBezTo>
                <a:cubicBezTo>
                  <a:pt x="707" y="991"/>
                  <a:pt x="709" y="990"/>
                  <a:pt x="710" y="989"/>
                </a:cubicBezTo>
                <a:cubicBezTo>
                  <a:pt x="716" y="991"/>
                  <a:pt x="716" y="991"/>
                  <a:pt x="716" y="991"/>
                </a:cubicBezTo>
                <a:cubicBezTo>
                  <a:pt x="714" y="997"/>
                  <a:pt x="722" y="1000"/>
                  <a:pt x="726" y="999"/>
                </a:cubicBezTo>
                <a:cubicBezTo>
                  <a:pt x="725" y="999"/>
                  <a:pt x="718" y="1002"/>
                  <a:pt x="716" y="1007"/>
                </a:cubicBezTo>
                <a:cubicBezTo>
                  <a:pt x="706" y="1007"/>
                  <a:pt x="706" y="1007"/>
                  <a:pt x="706" y="1007"/>
                </a:cubicBezTo>
                <a:cubicBezTo>
                  <a:pt x="706" y="1006"/>
                  <a:pt x="704" y="1005"/>
                  <a:pt x="703" y="1006"/>
                </a:cubicBezTo>
                <a:cubicBezTo>
                  <a:pt x="702" y="1006"/>
                  <a:pt x="700" y="1007"/>
                  <a:pt x="700" y="1007"/>
                </a:cubicBezTo>
                <a:cubicBezTo>
                  <a:pt x="700" y="1004"/>
                  <a:pt x="700" y="1002"/>
                  <a:pt x="700" y="1000"/>
                </a:cubicBezTo>
                <a:close/>
                <a:moveTo>
                  <a:pt x="701" y="1014"/>
                </a:moveTo>
                <a:cubicBezTo>
                  <a:pt x="703" y="1013"/>
                  <a:pt x="704" y="1013"/>
                  <a:pt x="705" y="1012"/>
                </a:cubicBezTo>
                <a:cubicBezTo>
                  <a:pt x="707" y="1012"/>
                  <a:pt x="707" y="1010"/>
                  <a:pt x="707" y="1009"/>
                </a:cubicBezTo>
                <a:cubicBezTo>
                  <a:pt x="716" y="1009"/>
                  <a:pt x="716" y="1009"/>
                  <a:pt x="716" y="1009"/>
                </a:cubicBezTo>
                <a:cubicBezTo>
                  <a:pt x="716" y="1009"/>
                  <a:pt x="716" y="1009"/>
                  <a:pt x="717" y="1009"/>
                </a:cubicBezTo>
                <a:cubicBezTo>
                  <a:pt x="710" y="1019"/>
                  <a:pt x="710" y="1019"/>
                  <a:pt x="710" y="1019"/>
                </a:cubicBezTo>
                <a:cubicBezTo>
                  <a:pt x="707" y="1019"/>
                  <a:pt x="704" y="1021"/>
                  <a:pt x="704" y="1022"/>
                </a:cubicBezTo>
                <a:cubicBezTo>
                  <a:pt x="703" y="1019"/>
                  <a:pt x="702" y="1016"/>
                  <a:pt x="701" y="1014"/>
                </a:cubicBezTo>
                <a:close/>
                <a:moveTo>
                  <a:pt x="729" y="1032"/>
                </a:moveTo>
                <a:cubicBezTo>
                  <a:pt x="727" y="1032"/>
                  <a:pt x="725" y="1034"/>
                  <a:pt x="726" y="1036"/>
                </a:cubicBezTo>
                <a:cubicBezTo>
                  <a:pt x="726" y="1037"/>
                  <a:pt x="726" y="1040"/>
                  <a:pt x="726" y="1040"/>
                </a:cubicBezTo>
                <a:cubicBezTo>
                  <a:pt x="723" y="1039"/>
                  <a:pt x="719" y="1037"/>
                  <a:pt x="719" y="1037"/>
                </a:cubicBezTo>
                <a:cubicBezTo>
                  <a:pt x="719" y="1037"/>
                  <a:pt x="721" y="1032"/>
                  <a:pt x="720" y="1031"/>
                </a:cubicBezTo>
                <a:cubicBezTo>
                  <a:pt x="720" y="1030"/>
                  <a:pt x="719" y="1029"/>
                  <a:pt x="718" y="1029"/>
                </a:cubicBezTo>
                <a:cubicBezTo>
                  <a:pt x="717" y="1028"/>
                  <a:pt x="716" y="1029"/>
                  <a:pt x="715" y="1030"/>
                </a:cubicBezTo>
                <a:cubicBezTo>
                  <a:pt x="714" y="1031"/>
                  <a:pt x="713" y="1034"/>
                  <a:pt x="713" y="1034"/>
                </a:cubicBezTo>
                <a:cubicBezTo>
                  <a:pt x="711" y="1032"/>
                  <a:pt x="709" y="1030"/>
                  <a:pt x="708" y="1028"/>
                </a:cubicBezTo>
                <a:cubicBezTo>
                  <a:pt x="709" y="1027"/>
                  <a:pt x="710" y="1027"/>
                  <a:pt x="711" y="1026"/>
                </a:cubicBezTo>
                <a:cubicBezTo>
                  <a:pt x="712" y="1024"/>
                  <a:pt x="712" y="1022"/>
                  <a:pt x="711" y="1021"/>
                </a:cubicBezTo>
                <a:cubicBezTo>
                  <a:pt x="718" y="1011"/>
                  <a:pt x="718" y="1011"/>
                  <a:pt x="718" y="1011"/>
                </a:cubicBezTo>
                <a:cubicBezTo>
                  <a:pt x="718" y="1011"/>
                  <a:pt x="718" y="1012"/>
                  <a:pt x="718" y="1012"/>
                </a:cubicBezTo>
                <a:cubicBezTo>
                  <a:pt x="725" y="1019"/>
                  <a:pt x="729" y="1008"/>
                  <a:pt x="732" y="1005"/>
                </a:cubicBezTo>
                <a:cubicBezTo>
                  <a:pt x="729" y="1012"/>
                  <a:pt x="731" y="1017"/>
                  <a:pt x="735" y="1019"/>
                </a:cubicBezTo>
                <a:cubicBezTo>
                  <a:pt x="730" y="1032"/>
                  <a:pt x="730" y="1032"/>
                  <a:pt x="730" y="1032"/>
                </a:cubicBezTo>
                <a:cubicBezTo>
                  <a:pt x="730" y="1032"/>
                  <a:pt x="729" y="1032"/>
                  <a:pt x="729" y="1032"/>
                </a:cubicBezTo>
                <a:close/>
                <a:moveTo>
                  <a:pt x="747" y="1040"/>
                </a:moveTo>
                <a:cubicBezTo>
                  <a:pt x="747" y="1038"/>
                  <a:pt x="746" y="1037"/>
                  <a:pt x="746" y="1036"/>
                </a:cubicBezTo>
                <a:cubicBezTo>
                  <a:pt x="745" y="1034"/>
                  <a:pt x="743" y="1033"/>
                  <a:pt x="741" y="1033"/>
                </a:cubicBezTo>
                <a:cubicBezTo>
                  <a:pt x="740" y="1034"/>
                  <a:pt x="738" y="1036"/>
                  <a:pt x="739" y="1037"/>
                </a:cubicBezTo>
                <a:cubicBezTo>
                  <a:pt x="739" y="1039"/>
                  <a:pt x="740" y="1040"/>
                  <a:pt x="740" y="1041"/>
                </a:cubicBezTo>
                <a:cubicBezTo>
                  <a:pt x="738" y="1041"/>
                  <a:pt x="735" y="1041"/>
                  <a:pt x="733" y="1041"/>
                </a:cubicBezTo>
                <a:cubicBezTo>
                  <a:pt x="733" y="1039"/>
                  <a:pt x="733" y="1038"/>
                  <a:pt x="733" y="1036"/>
                </a:cubicBezTo>
                <a:cubicBezTo>
                  <a:pt x="733" y="1035"/>
                  <a:pt x="732" y="1034"/>
                  <a:pt x="732" y="1033"/>
                </a:cubicBezTo>
                <a:cubicBezTo>
                  <a:pt x="737" y="1019"/>
                  <a:pt x="737" y="1019"/>
                  <a:pt x="737" y="1019"/>
                </a:cubicBezTo>
                <a:cubicBezTo>
                  <a:pt x="738" y="1019"/>
                  <a:pt x="738" y="1019"/>
                  <a:pt x="739" y="1019"/>
                </a:cubicBezTo>
                <a:cubicBezTo>
                  <a:pt x="749" y="1032"/>
                  <a:pt x="749" y="1032"/>
                  <a:pt x="749" y="1032"/>
                </a:cubicBezTo>
                <a:cubicBezTo>
                  <a:pt x="749" y="1032"/>
                  <a:pt x="749" y="1033"/>
                  <a:pt x="749" y="1034"/>
                </a:cubicBezTo>
                <a:cubicBezTo>
                  <a:pt x="749" y="1035"/>
                  <a:pt x="751" y="1038"/>
                  <a:pt x="751" y="1038"/>
                </a:cubicBezTo>
                <a:cubicBezTo>
                  <a:pt x="750" y="1039"/>
                  <a:pt x="748" y="1039"/>
                  <a:pt x="747" y="1040"/>
                </a:cubicBezTo>
                <a:close/>
                <a:moveTo>
                  <a:pt x="764" y="1026"/>
                </a:moveTo>
                <a:cubicBezTo>
                  <a:pt x="764" y="1026"/>
                  <a:pt x="760" y="1023"/>
                  <a:pt x="758" y="1024"/>
                </a:cubicBezTo>
                <a:cubicBezTo>
                  <a:pt x="756" y="1024"/>
                  <a:pt x="756" y="1026"/>
                  <a:pt x="757" y="1028"/>
                </a:cubicBezTo>
                <a:cubicBezTo>
                  <a:pt x="757" y="1029"/>
                  <a:pt x="761" y="1030"/>
                  <a:pt x="762" y="1030"/>
                </a:cubicBezTo>
                <a:cubicBezTo>
                  <a:pt x="760" y="1032"/>
                  <a:pt x="759" y="1034"/>
                  <a:pt x="757" y="1035"/>
                </a:cubicBezTo>
                <a:cubicBezTo>
                  <a:pt x="757" y="1034"/>
                  <a:pt x="755" y="1032"/>
                  <a:pt x="754" y="1031"/>
                </a:cubicBezTo>
                <a:cubicBezTo>
                  <a:pt x="753" y="1030"/>
                  <a:pt x="752" y="1030"/>
                  <a:pt x="751" y="1031"/>
                </a:cubicBezTo>
                <a:cubicBezTo>
                  <a:pt x="741" y="1017"/>
                  <a:pt x="741" y="1017"/>
                  <a:pt x="741" y="1017"/>
                </a:cubicBezTo>
                <a:cubicBezTo>
                  <a:pt x="743" y="1015"/>
                  <a:pt x="742" y="1009"/>
                  <a:pt x="741" y="1005"/>
                </a:cubicBezTo>
                <a:cubicBezTo>
                  <a:pt x="744" y="1008"/>
                  <a:pt x="748" y="1010"/>
                  <a:pt x="752" y="1009"/>
                </a:cubicBezTo>
                <a:cubicBezTo>
                  <a:pt x="762" y="1016"/>
                  <a:pt x="762" y="1016"/>
                  <a:pt x="762" y="1016"/>
                </a:cubicBezTo>
                <a:cubicBezTo>
                  <a:pt x="760" y="1017"/>
                  <a:pt x="761" y="1021"/>
                  <a:pt x="764" y="1021"/>
                </a:cubicBezTo>
                <a:cubicBezTo>
                  <a:pt x="764" y="1021"/>
                  <a:pt x="765" y="1021"/>
                  <a:pt x="766" y="1021"/>
                </a:cubicBezTo>
                <a:cubicBezTo>
                  <a:pt x="766" y="1023"/>
                  <a:pt x="765" y="1024"/>
                  <a:pt x="764" y="1026"/>
                </a:cubicBezTo>
                <a:close/>
                <a:moveTo>
                  <a:pt x="767" y="1005"/>
                </a:moveTo>
                <a:cubicBezTo>
                  <a:pt x="767" y="1004"/>
                  <a:pt x="766" y="1005"/>
                  <a:pt x="765" y="1005"/>
                </a:cubicBezTo>
                <a:cubicBezTo>
                  <a:pt x="763" y="1005"/>
                  <a:pt x="762" y="1006"/>
                  <a:pt x="762" y="1008"/>
                </a:cubicBezTo>
                <a:cubicBezTo>
                  <a:pt x="762" y="1010"/>
                  <a:pt x="767" y="1011"/>
                  <a:pt x="767" y="1011"/>
                </a:cubicBezTo>
                <a:cubicBezTo>
                  <a:pt x="767" y="1012"/>
                  <a:pt x="767" y="1014"/>
                  <a:pt x="767" y="1015"/>
                </a:cubicBezTo>
                <a:cubicBezTo>
                  <a:pt x="766" y="1015"/>
                  <a:pt x="765" y="1015"/>
                  <a:pt x="764" y="1015"/>
                </a:cubicBezTo>
                <a:cubicBezTo>
                  <a:pt x="753" y="1008"/>
                  <a:pt x="753" y="1008"/>
                  <a:pt x="753" y="1008"/>
                </a:cubicBezTo>
                <a:cubicBezTo>
                  <a:pt x="755" y="1006"/>
                  <a:pt x="755" y="1004"/>
                  <a:pt x="754" y="1003"/>
                </a:cubicBezTo>
                <a:cubicBezTo>
                  <a:pt x="753" y="1000"/>
                  <a:pt x="749" y="998"/>
                  <a:pt x="743" y="998"/>
                </a:cubicBezTo>
                <a:cubicBezTo>
                  <a:pt x="745" y="998"/>
                  <a:pt x="751" y="996"/>
                  <a:pt x="753" y="993"/>
                </a:cubicBezTo>
                <a:cubicBezTo>
                  <a:pt x="765" y="995"/>
                  <a:pt x="765" y="995"/>
                  <a:pt x="765" y="995"/>
                </a:cubicBezTo>
                <a:cubicBezTo>
                  <a:pt x="765" y="997"/>
                  <a:pt x="766" y="999"/>
                  <a:pt x="768" y="1000"/>
                </a:cubicBezTo>
                <a:cubicBezTo>
                  <a:pt x="768" y="1001"/>
                  <a:pt x="767" y="1004"/>
                  <a:pt x="767" y="1005"/>
                </a:cubicBezTo>
                <a:close/>
                <a:moveTo>
                  <a:pt x="873" y="1044"/>
                </a:moveTo>
                <a:cubicBezTo>
                  <a:pt x="872" y="1044"/>
                  <a:pt x="871" y="1045"/>
                  <a:pt x="870" y="1045"/>
                </a:cubicBezTo>
                <a:cubicBezTo>
                  <a:pt x="868" y="1044"/>
                  <a:pt x="866" y="1042"/>
                  <a:pt x="864" y="1040"/>
                </a:cubicBezTo>
                <a:cubicBezTo>
                  <a:pt x="865" y="1039"/>
                  <a:pt x="865" y="1037"/>
                  <a:pt x="865" y="1036"/>
                </a:cubicBezTo>
                <a:cubicBezTo>
                  <a:pt x="865" y="1035"/>
                  <a:pt x="864" y="1034"/>
                  <a:pt x="863" y="1034"/>
                </a:cubicBezTo>
                <a:cubicBezTo>
                  <a:pt x="862" y="1035"/>
                  <a:pt x="861" y="1036"/>
                  <a:pt x="860" y="1037"/>
                </a:cubicBezTo>
                <a:cubicBezTo>
                  <a:pt x="858" y="1035"/>
                  <a:pt x="856" y="1034"/>
                  <a:pt x="855" y="1033"/>
                </a:cubicBezTo>
                <a:cubicBezTo>
                  <a:pt x="856" y="1031"/>
                  <a:pt x="857" y="1030"/>
                  <a:pt x="857" y="1028"/>
                </a:cubicBezTo>
                <a:cubicBezTo>
                  <a:pt x="857" y="1027"/>
                  <a:pt x="856" y="1026"/>
                  <a:pt x="855" y="1026"/>
                </a:cubicBezTo>
                <a:cubicBezTo>
                  <a:pt x="853" y="1026"/>
                  <a:pt x="850" y="1028"/>
                  <a:pt x="850" y="1029"/>
                </a:cubicBezTo>
                <a:cubicBezTo>
                  <a:pt x="848" y="1027"/>
                  <a:pt x="846" y="1026"/>
                  <a:pt x="845" y="1025"/>
                </a:cubicBezTo>
                <a:cubicBezTo>
                  <a:pt x="845" y="1024"/>
                  <a:pt x="846" y="1024"/>
                  <a:pt x="846" y="1023"/>
                </a:cubicBezTo>
                <a:cubicBezTo>
                  <a:pt x="847" y="1022"/>
                  <a:pt x="847" y="1019"/>
                  <a:pt x="845" y="1018"/>
                </a:cubicBezTo>
                <a:cubicBezTo>
                  <a:pt x="844" y="1018"/>
                  <a:pt x="843" y="1018"/>
                  <a:pt x="841" y="1019"/>
                </a:cubicBezTo>
                <a:cubicBezTo>
                  <a:pt x="841" y="1019"/>
                  <a:pt x="840" y="1020"/>
                  <a:pt x="839" y="1021"/>
                </a:cubicBezTo>
                <a:cubicBezTo>
                  <a:pt x="838" y="1021"/>
                  <a:pt x="838" y="1020"/>
                  <a:pt x="837" y="1019"/>
                </a:cubicBezTo>
                <a:cubicBezTo>
                  <a:pt x="838" y="1018"/>
                  <a:pt x="838" y="1015"/>
                  <a:pt x="837" y="1014"/>
                </a:cubicBezTo>
                <a:cubicBezTo>
                  <a:pt x="837" y="1012"/>
                  <a:pt x="835" y="1012"/>
                  <a:pt x="834" y="1013"/>
                </a:cubicBezTo>
                <a:cubicBezTo>
                  <a:pt x="833" y="1013"/>
                  <a:pt x="831" y="1015"/>
                  <a:pt x="831" y="1016"/>
                </a:cubicBezTo>
                <a:cubicBezTo>
                  <a:pt x="830" y="1015"/>
                  <a:pt x="829" y="1015"/>
                  <a:pt x="828" y="1014"/>
                </a:cubicBezTo>
                <a:cubicBezTo>
                  <a:pt x="829" y="1013"/>
                  <a:pt x="829" y="1012"/>
                  <a:pt x="829" y="1011"/>
                </a:cubicBezTo>
                <a:cubicBezTo>
                  <a:pt x="830" y="1009"/>
                  <a:pt x="830" y="1007"/>
                  <a:pt x="828" y="1007"/>
                </a:cubicBezTo>
                <a:cubicBezTo>
                  <a:pt x="826" y="1007"/>
                  <a:pt x="824" y="1009"/>
                  <a:pt x="823" y="1011"/>
                </a:cubicBezTo>
                <a:cubicBezTo>
                  <a:pt x="822" y="1010"/>
                  <a:pt x="821" y="1010"/>
                  <a:pt x="821" y="1009"/>
                </a:cubicBezTo>
                <a:cubicBezTo>
                  <a:pt x="821" y="1009"/>
                  <a:pt x="822" y="1004"/>
                  <a:pt x="819" y="1003"/>
                </a:cubicBezTo>
                <a:cubicBezTo>
                  <a:pt x="817" y="1003"/>
                  <a:pt x="816" y="1005"/>
                  <a:pt x="815" y="1006"/>
                </a:cubicBezTo>
                <a:cubicBezTo>
                  <a:pt x="814" y="1006"/>
                  <a:pt x="813" y="1005"/>
                  <a:pt x="813" y="1005"/>
                </a:cubicBezTo>
                <a:cubicBezTo>
                  <a:pt x="813" y="1003"/>
                  <a:pt x="814" y="1002"/>
                  <a:pt x="813" y="1000"/>
                </a:cubicBezTo>
                <a:cubicBezTo>
                  <a:pt x="812" y="999"/>
                  <a:pt x="811" y="998"/>
                  <a:pt x="809" y="999"/>
                </a:cubicBezTo>
                <a:cubicBezTo>
                  <a:pt x="808" y="999"/>
                  <a:pt x="807" y="1001"/>
                  <a:pt x="806" y="1002"/>
                </a:cubicBezTo>
                <a:cubicBezTo>
                  <a:pt x="805" y="1002"/>
                  <a:pt x="804" y="1001"/>
                  <a:pt x="803" y="1001"/>
                </a:cubicBezTo>
                <a:cubicBezTo>
                  <a:pt x="804" y="999"/>
                  <a:pt x="804" y="997"/>
                  <a:pt x="804" y="996"/>
                </a:cubicBezTo>
                <a:cubicBezTo>
                  <a:pt x="804" y="993"/>
                  <a:pt x="801" y="992"/>
                  <a:pt x="800" y="994"/>
                </a:cubicBezTo>
                <a:cubicBezTo>
                  <a:pt x="798" y="995"/>
                  <a:pt x="798" y="997"/>
                  <a:pt x="797" y="998"/>
                </a:cubicBezTo>
                <a:cubicBezTo>
                  <a:pt x="796" y="998"/>
                  <a:pt x="795" y="997"/>
                  <a:pt x="794" y="997"/>
                </a:cubicBezTo>
                <a:cubicBezTo>
                  <a:pt x="794" y="995"/>
                  <a:pt x="794" y="994"/>
                  <a:pt x="794" y="992"/>
                </a:cubicBezTo>
                <a:cubicBezTo>
                  <a:pt x="794" y="990"/>
                  <a:pt x="790" y="989"/>
                  <a:pt x="789" y="992"/>
                </a:cubicBezTo>
                <a:cubicBezTo>
                  <a:pt x="788" y="993"/>
                  <a:pt x="788" y="994"/>
                  <a:pt x="787" y="995"/>
                </a:cubicBezTo>
                <a:cubicBezTo>
                  <a:pt x="786" y="995"/>
                  <a:pt x="785" y="995"/>
                  <a:pt x="784" y="995"/>
                </a:cubicBezTo>
                <a:cubicBezTo>
                  <a:pt x="784" y="994"/>
                  <a:pt x="784" y="993"/>
                  <a:pt x="784" y="992"/>
                </a:cubicBezTo>
                <a:cubicBezTo>
                  <a:pt x="784" y="990"/>
                  <a:pt x="783" y="987"/>
                  <a:pt x="780" y="988"/>
                </a:cubicBezTo>
                <a:cubicBezTo>
                  <a:pt x="778" y="988"/>
                  <a:pt x="777" y="990"/>
                  <a:pt x="777" y="991"/>
                </a:cubicBezTo>
                <a:cubicBezTo>
                  <a:pt x="777" y="992"/>
                  <a:pt x="777" y="994"/>
                  <a:pt x="777" y="995"/>
                </a:cubicBezTo>
                <a:cubicBezTo>
                  <a:pt x="776" y="995"/>
                  <a:pt x="775" y="995"/>
                  <a:pt x="774" y="995"/>
                </a:cubicBezTo>
                <a:cubicBezTo>
                  <a:pt x="774" y="995"/>
                  <a:pt x="770" y="992"/>
                  <a:pt x="768" y="992"/>
                </a:cubicBezTo>
                <a:cubicBezTo>
                  <a:pt x="767" y="991"/>
                  <a:pt x="766" y="992"/>
                  <a:pt x="765" y="993"/>
                </a:cubicBezTo>
                <a:cubicBezTo>
                  <a:pt x="754" y="991"/>
                  <a:pt x="754" y="991"/>
                  <a:pt x="754" y="991"/>
                </a:cubicBezTo>
                <a:cubicBezTo>
                  <a:pt x="754" y="990"/>
                  <a:pt x="754" y="989"/>
                  <a:pt x="753" y="988"/>
                </a:cubicBezTo>
                <a:cubicBezTo>
                  <a:pt x="775" y="970"/>
                  <a:pt x="775" y="970"/>
                  <a:pt x="775" y="970"/>
                </a:cubicBezTo>
                <a:cubicBezTo>
                  <a:pt x="776" y="970"/>
                  <a:pt x="778" y="970"/>
                  <a:pt x="779" y="968"/>
                </a:cubicBezTo>
                <a:cubicBezTo>
                  <a:pt x="780" y="967"/>
                  <a:pt x="780" y="965"/>
                  <a:pt x="780" y="964"/>
                </a:cubicBezTo>
                <a:cubicBezTo>
                  <a:pt x="782" y="964"/>
                  <a:pt x="783" y="965"/>
                  <a:pt x="784" y="965"/>
                </a:cubicBezTo>
                <a:cubicBezTo>
                  <a:pt x="784" y="966"/>
                  <a:pt x="783" y="967"/>
                  <a:pt x="783" y="968"/>
                </a:cubicBezTo>
                <a:cubicBezTo>
                  <a:pt x="782" y="969"/>
                  <a:pt x="782" y="972"/>
                  <a:pt x="784" y="973"/>
                </a:cubicBezTo>
                <a:cubicBezTo>
                  <a:pt x="786" y="974"/>
                  <a:pt x="789" y="973"/>
                  <a:pt x="789" y="970"/>
                </a:cubicBezTo>
                <a:cubicBezTo>
                  <a:pt x="790" y="970"/>
                  <a:pt x="790" y="969"/>
                  <a:pt x="790" y="968"/>
                </a:cubicBezTo>
                <a:cubicBezTo>
                  <a:pt x="791" y="969"/>
                  <a:pt x="792" y="969"/>
                  <a:pt x="793" y="970"/>
                </a:cubicBezTo>
                <a:cubicBezTo>
                  <a:pt x="792" y="970"/>
                  <a:pt x="792" y="971"/>
                  <a:pt x="791" y="972"/>
                </a:cubicBezTo>
                <a:cubicBezTo>
                  <a:pt x="790" y="974"/>
                  <a:pt x="791" y="976"/>
                  <a:pt x="792" y="977"/>
                </a:cubicBezTo>
                <a:cubicBezTo>
                  <a:pt x="794" y="978"/>
                  <a:pt x="796" y="977"/>
                  <a:pt x="797" y="975"/>
                </a:cubicBezTo>
                <a:cubicBezTo>
                  <a:pt x="798" y="975"/>
                  <a:pt x="798" y="974"/>
                  <a:pt x="798" y="972"/>
                </a:cubicBezTo>
                <a:cubicBezTo>
                  <a:pt x="799" y="973"/>
                  <a:pt x="801" y="974"/>
                  <a:pt x="802" y="975"/>
                </a:cubicBezTo>
                <a:cubicBezTo>
                  <a:pt x="801" y="975"/>
                  <a:pt x="800" y="976"/>
                  <a:pt x="800" y="977"/>
                </a:cubicBezTo>
                <a:cubicBezTo>
                  <a:pt x="799" y="978"/>
                  <a:pt x="799" y="980"/>
                  <a:pt x="800" y="981"/>
                </a:cubicBezTo>
                <a:cubicBezTo>
                  <a:pt x="801" y="982"/>
                  <a:pt x="803" y="982"/>
                  <a:pt x="804" y="981"/>
                </a:cubicBezTo>
                <a:cubicBezTo>
                  <a:pt x="805" y="980"/>
                  <a:pt x="806" y="979"/>
                  <a:pt x="807" y="978"/>
                </a:cubicBezTo>
                <a:cubicBezTo>
                  <a:pt x="807" y="978"/>
                  <a:pt x="808" y="979"/>
                  <a:pt x="809" y="980"/>
                </a:cubicBezTo>
                <a:cubicBezTo>
                  <a:pt x="808" y="980"/>
                  <a:pt x="808" y="981"/>
                  <a:pt x="807" y="982"/>
                </a:cubicBezTo>
                <a:cubicBezTo>
                  <a:pt x="805" y="985"/>
                  <a:pt x="811" y="989"/>
                  <a:pt x="812" y="985"/>
                </a:cubicBezTo>
                <a:cubicBezTo>
                  <a:pt x="812" y="984"/>
                  <a:pt x="813" y="984"/>
                  <a:pt x="813" y="983"/>
                </a:cubicBezTo>
                <a:cubicBezTo>
                  <a:pt x="814" y="983"/>
                  <a:pt x="815" y="984"/>
                  <a:pt x="815" y="985"/>
                </a:cubicBezTo>
                <a:cubicBezTo>
                  <a:pt x="815" y="985"/>
                  <a:pt x="814" y="986"/>
                  <a:pt x="813" y="987"/>
                </a:cubicBezTo>
                <a:cubicBezTo>
                  <a:pt x="811" y="991"/>
                  <a:pt x="817" y="994"/>
                  <a:pt x="819" y="990"/>
                </a:cubicBezTo>
                <a:cubicBezTo>
                  <a:pt x="819" y="990"/>
                  <a:pt x="819" y="989"/>
                  <a:pt x="820" y="988"/>
                </a:cubicBezTo>
                <a:cubicBezTo>
                  <a:pt x="821" y="989"/>
                  <a:pt x="821" y="989"/>
                  <a:pt x="822" y="990"/>
                </a:cubicBezTo>
                <a:cubicBezTo>
                  <a:pt x="821" y="991"/>
                  <a:pt x="821" y="991"/>
                  <a:pt x="820" y="992"/>
                </a:cubicBezTo>
                <a:cubicBezTo>
                  <a:pt x="819" y="993"/>
                  <a:pt x="819" y="995"/>
                  <a:pt x="820" y="996"/>
                </a:cubicBezTo>
                <a:cubicBezTo>
                  <a:pt x="822" y="998"/>
                  <a:pt x="824" y="997"/>
                  <a:pt x="825" y="996"/>
                </a:cubicBezTo>
                <a:cubicBezTo>
                  <a:pt x="825" y="995"/>
                  <a:pt x="826" y="994"/>
                  <a:pt x="826" y="993"/>
                </a:cubicBezTo>
                <a:cubicBezTo>
                  <a:pt x="827" y="994"/>
                  <a:pt x="828" y="995"/>
                  <a:pt x="828" y="995"/>
                </a:cubicBezTo>
                <a:cubicBezTo>
                  <a:pt x="827" y="996"/>
                  <a:pt x="827" y="998"/>
                  <a:pt x="826" y="999"/>
                </a:cubicBezTo>
                <a:cubicBezTo>
                  <a:pt x="826" y="1001"/>
                  <a:pt x="828" y="1003"/>
                  <a:pt x="831" y="1002"/>
                </a:cubicBezTo>
                <a:cubicBezTo>
                  <a:pt x="831" y="1001"/>
                  <a:pt x="832" y="1000"/>
                  <a:pt x="833" y="999"/>
                </a:cubicBezTo>
                <a:cubicBezTo>
                  <a:pt x="833" y="1000"/>
                  <a:pt x="834" y="1000"/>
                  <a:pt x="835" y="1001"/>
                </a:cubicBezTo>
                <a:cubicBezTo>
                  <a:pt x="834" y="1002"/>
                  <a:pt x="833" y="1003"/>
                  <a:pt x="833" y="1004"/>
                </a:cubicBezTo>
                <a:cubicBezTo>
                  <a:pt x="832" y="1006"/>
                  <a:pt x="833" y="1007"/>
                  <a:pt x="834" y="1008"/>
                </a:cubicBezTo>
                <a:cubicBezTo>
                  <a:pt x="835" y="1009"/>
                  <a:pt x="837" y="1008"/>
                  <a:pt x="838" y="1007"/>
                </a:cubicBezTo>
                <a:cubicBezTo>
                  <a:pt x="838" y="1007"/>
                  <a:pt x="839" y="1006"/>
                  <a:pt x="839" y="1005"/>
                </a:cubicBezTo>
                <a:cubicBezTo>
                  <a:pt x="840" y="1006"/>
                  <a:pt x="841" y="1007"/>
                  <a:pt x="842" y="1007"/>
                </a:cubicBezTo>
                <a:cubicBezTo>
                  <a:pt x="841" y="1008"/>
                  <a:pt x="840" y="1009"/>
                  <a:pt x="840" y="1009"/>
                </a:cubicBezTo>
                <a:cubicBezTo>
                  <a:pt x="839" y="1011"/>
                  <a:pt x="839" y="1013"/>
                  <a:pt x="841" y="1014"/>
                </a:cubicBezTo>
                <a:cubicBezTo>
                  <a:pt x="843" y="1015"/>
                  <a:pt x="845" y="1014"/>
                  <a:pt x="846" y="1012"/>
                </a:cubicBezTo>
                <a:cubicBezTo>
                  <a:pt x="848" y="1014"/>
                  <a:pt x="850" y="1015"/>
                  <a:pt x="851" y="1017"/>
                </a:cubicBezTo>
                <a:cubicBezTo>
                  <a:pt x="850" y="1018"/>
                  <a:pt x="849" y="1018"/>
                  <a:pt x="849" y="1019"/>
                </a:cubicBezTo>
                <a:cubicBezTo>
                  <a:pt x="847" y="1022"/>
                  <a:pt x="850" y="1025"/>
                  <a:pt x="853" y="1024"/>
                </a:cubicBezTo>
                <a:cubicBezTo>
                  <a:pt x="854" y="1023"/>
                  <a:pt x="855" y="1022"/>
                  <a:pt x="855" y="1021"/>
                </a:cubicBezTo>
                <a:cubicBezTo>
                  <a:pt x="857" y="1023"/>
                  <a:pt x="859" y="1024"/>
                  <a:pt x="860" y="1026"/>
                </a:cubicBezTo>
                <a:cubicBezTo>
                  <a:pt x="860" y="1026"/>
                  <a:pt x="859" y="1027"/>
                  <a:pt x="859" y="1027"/>
                </a:cubicBezTo>
                <a:cubicBezTo>
                  <a:pt x="858" y="1029"/>
                  <a:pt x="858" y="1031"/>
                  <a:pt x="859" y="1032"/>
                </a:cubicBezTo>
                <a:cubicBezTo>
                  <a:pt x="861" y="1034"/>
                  <a:pt x="863" y="1033"/>
                  <a:pt x="864" y="1031"/>
                </a:cubicBezTo>
                <a:cubicBezTo>
                  <a:pt x="864" y="1031"/>
                  <a:pt x="864" y="1031"/>
                  <a:pt x="864" y="1031"/>
                </a:cubicBezTo>
                <a:cubicBezTo>
                  <a:pt x="866" y="1033"/>
                  <a:pt x="867" y="1034"/>
                  <a:pt x="868" y="1036"/>
                </a:cubicBezTo>
                <a:cubicBezTo>
                  <a:pt x="868" y="1036"/>
                  <a:pt x="868" y="1036"/>
                  <a:pt x="867" y="1037"/>
                </a:cubicBezTo>
                <a:cubicBezTo>
                  <a:pt x="866" y="1038"/>
                  <a:pt x="866" y="1040"/>
                  <a:pt x="867" y="1041"/>
                </a:cubicBezTo>
                <a:cubicBezTo>
                  <a:pt x="868" y="1042"/>
                  <a:pt x="871" y="1041"/>
                  <a:pt x="872" y="1040"/>
                </a:cubicBezTo>
                <a:cubicBezTo>
                  <a:pt x="873" y="1042"/>
                  <a:pt x="874" y="1043"/>
                  <a:pt x="875" y="1044"/>
                </a:cubicBezTo>
                <a:cubicBezTo>
                  <a:pt x="875" y="1044"/>
                  <a:pt x="874" y="1044"/>
                  <a:pt x="873" y="1044"/>
                </a:cubicBezTo>
                <a:close/>
                <a:moveTo>
                  <a:pt x="876" y="1050"/>
                </a:moveTo>
                <a:cubicBezTo>
                  <a:pt x="876" y="1049"/>
                  <a:pt x="877" y="1048"/>
                  <a:pt x="877" y="1047"/>
                </a:cubicBezTo>
                <a:cubicBezTo>
                  <a:pt x="877" y="1046"/>
                  <a:pt x="877" y="1046"/>
                  <a:pt x="877" y="1046"/>
                </a:cubicBezTo>
                <a:cubicBezTo>
                  <a:pt x="877" y="1047"/>
                  <a:pt x="878" y="1047"/>
                  <a:pt x="879" y="1048"/>
                </a:cubicBezTo>
                <a:cubicBezTo>
                  <a:pt x="879" y="1049"/>
                  <a:pt x="880" y="1050"/>
                  <a:pt x="881" y="1050"/>
                </a:cubicBezTo>
                <a:cubicBezTo>
                  <a:pt x="883" y="1053"/>
                  <a:pt x="884" y="1056"/>
                  <a:pt x="886" y="1059"/>
                </a:cubicBezTo>
                <a:cubicBezTo>
                  <a:pt x="883" y="1056"/>
                  <a:pt x="880" y="1053"/>
                  <a:pt x="876" y="1050"/>
                </a:cubicBezTo>
                <a:close/>
                <a:moveTo>
                  <a:pt x="896" y="1050"/>
                </a:moveTo>
                <a:cubicBezTo>
                  <a:pt x="897" y="1050"/>
                  <a:pt x="897" y="1044"/>
                  <a:pt x="895" y="1043"/>
                </a:cubicBezTo>
                <a:cubicBezTo>
                  <a:pt x="894" y="1042"/>
                  <a:pt x="892" y="1043"/>
                  <a:pt x="891" y="1043"/>
                </a:cubicBezTo>
                <a:cubicBezTo>
                  <a:pt x="889" y="1040"/>
                  <a:pt x="886" y="1036"/>
                  <a:pt x="883" y="1033"/>
                </a:cubicBezTo>
                <a:cubicBezTo>
                  <a:pt x="884" y="1032"/>
                  <a:pt x="885" y="1031"/>
                  <a:pt x="886" y="1030"/>
                </a:cubicBezTo>
                <a:cubicBezTo>
                  <a:pt x="887" y="1027"/>
                  <a:pt x="885" y="1024"/>
                  <a:pt x="883" y="1024"/>
                </a:cubicBezTo>
                <a:cubicBezTo>
                  <a:pt x="881" y="1024"/>
                  <a:pt x="879" y="1025"/>
                  <a:pt x="878" y="1026"/>
                </a:cubicBezTo>
                <a:cubicBezTo>
                  <a:pt x="876" y="1024"/>
                  <a:pt x="875" y="1021"/>
                  <a:pt x="873" y="1019"/>
                </a:cubicBezTo>
                <a:cubicBezTo>
                  <a:pt x="873" y="1019"/>
                  <a:pt x="876" y="1016"/>
                  <a:pt x="877" y="1015"/>
                </a:cubicBezTo>
                <a:cubicBezTo>
                  <a:pt x="877" y="1014"/>
                  <a:pt x="877" y="1013"/>
                  <a:pt x="877" y="1012"/>
                </a:cubicBezTo>
                <a:cubicBezTo>
                  <a:pt x="876" y="1010"/>
                  <a:pt x="874" y="1010"/>
                  <a:pt x="873" y="1009"/>
                </a:cubicBezTo>
                <a:cubicBezTo>
                  <a:pt x="871" y="1009"/>
                  <a:pt x="867" y="1011"/>
                  <a:pt x="867" y="1011"/>
                </a:cubicBezTo>
                <a:cubicBezTo>
                  <a:pt x="866" y="1010"/>
                  <a:pt x="865" y="1008"/>
                  <a:pt x="864" y="1007"/>
                </a:cubicBezTo>
                <a:cubicBezTo>
                  <a:pt x="864" y="1007"/>
                  <a:pt x="868" y="1004"/>
                  <a:pt x="868" y="1003"/>
                </a:cubicBezTo>
                <a:cubicBezTo>
                  <a:pt x="869" y="1001"/>
                  <a:pt x="868" y="998"/>
                  <a:pt x="866" y="997"/>
                </a:cubicBezTo>
                <a:cubicBezTo>
                  <a:pt x="864" y="997"/>
                  <a:pt x="859" y="999"/>
                  <a:pt x="858" y="999"/>
                </a:cubicBezTo>
                <a:cubicBezTo>
                  <a:pt x="858" y="999"/>
                  <a:pt x="857" y="998"/>
                  <a:pt x="856" y="997"/>
                </a:cubicBezTo>
                <a:cubicBezTo>
                  <a:pt x="857" y="997"/>
                  <a:pt x="861" y="993"/>
                  <a:pt x="862" y="992"/>
                </a:cubicBezTo>
                <a:cubicBezTo>
                  <a:pt x="863" y="990"/>
                  <a:pt x="863" y="989"/>
                  <a:pt x="861" y="987"/>
                </a:cubicBezTo>
                <a:cubicBezTo>
                  <a:pt x="860" y="986"/>
                  <a:pt x="857" y="986"/>
                  <a:pt x="855" y="987"/>
                </a:cubicBezTo>
                <a:cubicBezTo>
                  <a:pt x="854" y="987"/>
                  <a:pt x="852" y="988"/>
                  <a:pt x="851" y="989"/>
                </a:cubicBezTo>
                <a:cubicBezTo>
                  <a:pt x="850" y="988"/>
                  <a:pt x="850" y="987"/>
                  <a:pt x="849" y="986"/>
                </a:cubicBezTo>
                <a:cubicBezTo>
                  <a:pt x="850" y="985"/>
                  <a:pt x="855" y="981"/>
                  <a:pt x="855" y="978"/>
                </a:cubicBezTo>
                <a:cubicBezTo>
                  <a:pt x="855" y="978"/>
                  <a:pt x="855" y="978"/>
                  <a:pt x="855" y="977"/>
                </a:cubicBezTo>
                <a:cubicBezTo>
                  <a:pt x="859" y="971"/>
                  <a:pt x="859" y="971"/>
                  <a:pt x="859" y="971"/>
                </a:cubicBezTo>
                <a:cubicBezTo>
                  <a:pt x="859" y="971"/>
                  <a:pt x="859" y="971"/>
                  <a:pt x="859" y="971"/>
                </a:cubicBezTo>
                <a:cubicBezTo>
                  <a:pt x="859" y="971"/>
                  <a:pt x="860" y="971"/>
                  <a:pt x="860" y="971"/>
                </a:cubicBezTo>
                <a:cubicBezTo>
                  <a:pt x="860" y="971"/>
                  <a:pt x="860" y="971"/>
                  <a:pt x="860" y="971"/>
                </a:cubicBezTo>
                <a:cubicBezTo>
                  <a:pt x="867" y="977"/>
                  <a:pt x="867" y="977"/>
                  <a:pt x="867" y="977"/>
                </a:cubicBezTo>
                <a:cubicBezTo>
                  <a:pt x="866" y="979"/>
                  <a:pt x="866" y="981"/>
                  <a:pt x="868" y="982"/>
                </a:cubicBezTo>
                <a:cubicBezTo>
                  <a:pt x="869" y="983"/>
                  <a:pt x="876" y="982"/>
                  <a:pt x="877" y="982"/>
                </a:cubicBezTo>
                <a:cubicBezTo>
                  <a:pt x="877" y="983"/>
                  <a:pt x="878" y="985"/>
                  <a:pt x="878" y="986"/>
                </a:cubicBezTo>
                <a:cubicBezTo>
                  <a:pt x="877" y="986"/>
                  <a:pt x="871" y="989"/>
                  <a:pt x="870" y="991"/>
                </a:cubicBezTo>
                <a:cubicBezTo>
                  <a:pt x="869" y="992"/>
                  <a:pt x="870" y="994"/>
                  <a:pt x="871" y="995"/>
                </a:cubicBezTo>
                <a:cubicBezTo>
                  <a:pt x="873" y="996"/>
                  <a:pt x="880" y="995"/>
                  <a:pt x="881" y="995"/>
                </a:cubicBezTo>
                <a:cubicBezTo>
                  <a:pt x="881" y="996"/>
                  <a:pt x="882" y="997"/>
                  <a:pt x="882" y="999"/>
                </a:cubicBezTo>
                <a:cubicBezTo>
                  <a:pt x="879" y="999"/>
                  <a:pt x="877" y="1000"/>
                  <a:pt x="874" y="1001"/>
                </a:cubicBezTo>
                <a:cubicBezTo>
                  <a:pt x="872" y="1004"/>
                  <a:pt x="874" y="1007"/>
                  <a:pt x="877" y="1008"/>
                </a:cubicBezTo>
                <a:cubicBezTo>
                  <a:pt x="879" y="1008"/>
                  <a:pt x="882" y="1008"/>
                  <a:pt x="885" y="1007"/>
                </a:cubicBezTo>
                <a:cubicBezTo>
                  <a:pt x="885" y="1009"/>
                  <a:pt x="886" y="1011"/>
                  <a:pt x="887" y="1013"/>
                </a:cubicBezTo>
                <a:cubicBezTo>
                  <a:pt x="886" y="1013"/>
                  <a:pt x="883" y="1014"/>
                  <a:pt x="883" y="1015"/>
                </a:cubicBezTo>
                <a:cubicBezTo>
                  <a:pt x="881" y="1016"/>
                  <a:pt x="881" y="1019"/>
                  <a:pt x="883" y="1020"/>
                </a:cubicBezTo>
                <a:cubicBezTo>
                  <a:pt x="885" y="1021"/>
                  <a:pt x="887" y="1021"/>
                  <a:pt x="889" y="1020"/>
                </a:cubicBezTo>
                <a:cubicBezTo>
                  <a:pt x="890" y="1024"/>
                  <a:pt x="892" y="1027"/>
                  <a:pt x="893" y="1031"/>
                </a:cubicBezTo>
                <a:cubicBezTo>
                  <a:pt x="892" y="1031"/>
                  <a:pt x="889" y="1032"/>
                  <a:pt x="888" y="1033"/>
                </a:cubicBezTo>
                <a:cubicBezTo>
                  <a:pt x="887" y="1034"/>
                  <a:pt x="887" y="1035"/>
                  <a:pt x="888" y="1036"/>
                </a:cubicBezTo>
                <a:cubicBezTo>
                  <a:pt x="889" y="1038"/>
                  <a:pt x="895" y="1038"/>
                  <a:pt x="895" y="1037"/>
                </a:cubicBezTo>
                <a:cubicBezTo>
                  <a:pt x="900" y="1050"/>
                  <a:pt x="904" y="1059"/>
                  <a:pt x="904" y="1061"/>
                </a:cubicBezTo>
                <a:cubicBezTo>
                  <a:pt x="902" y="1057"/>
                  <a:pt x="899" y="1054"/>
                  <a:pt x="896" y="1050"/>
                </a:cubicBezTo>
                <a:close/>
                <a:moveTo>
                  <a:pt x="901" y="1015"/>
                </a:moveTo>
                <a:cubicBezTo>
                  <a:pt x="929" y="1016"/>
                  <a:pt x="929" y="1016"/>
                  <a:pt x="929" y="1016"/>
                </a:cubicBezTo>
                <a:cubicBezTo>
                  <a:pt x="928" y="1026"/>
                  <a:pt x="929" y="1036"/>
                  <a:pt x="930" y="1046"/>
                </a:cubicBezTo>
                <a:cubicBezTo>
                  <a:pt x="918" y="1055"/>
                  <a:pt x="918" y="1055"/>
                  <a:pt x="918" y="1055"/>
                </a:cubicBezTo>
                <a:cubicBezTo>
                  <a:pt x="914" y="1048"/>
                  <a:pt x="911" y="1043"/>
                  <a:pt x="909" y="1039"/>
                </a:cubicBezTo>
                <a:cubicBezTo>
                  <a:pt x="907" y="1031"/>
                  <a:pt x="904" y="1023"/>
                  <a:pt x="901" y="1015"/>
                </a:cubicBezTo>
                <a:close/>
                <a:moveTo>
                  <a:pt x="911" y="1115"/>
                </a:moveTo>
                <a:cubicBezTo>
                  <a:pt x="906" y="1125"/>
                  <a:pt x="906" y="1125"/>
                  <a:pt x="906" y="1125"/>
                </a:cubicBezTo>
                <a:cubicBezTo>
                  <a:pt x="904" y="1124"/>
                  <a:pt x="903" y="1123"/>
                  <a:pt x="901" y="1121"/>
                </a:cubicBezTo>
                <a:cubicBezTo>
                  <a:pt x="906" y="1112"/>
                  <a:pt x="906" y="1112"/>
                  <a:pt x="906" y="1112"/>
                </a:cubicBezTo>
                <a:cubicBezTo>
                  <a:pt x="908" y="1113"/>
                  <a:pt x="910" y="1114"/>
                  <a:pt x="911" y="1115"/>
                </a:cubicBezTo>
                <a:close/>
                <a:moveTo>
                  <a:pt x="905" y="1110"/>
                </a:moveTo>
                <a:cubicBezTo>
                  <a:pt x="899" y="1120"/>
                  <a:pt x="899" y="1120"/>
                  <a:pt x="899" y="1120"/>
                </a:cubicBezTo>
                <a:cubicBezTo>
                  <a:pt x="897" y="1119"/>
                  <a:pt x="895" y="1118"/>
                  <a:pt x="893" y="1116"/>
                </a:cubicBezTo>
                <a:cubicBezTo>
                  <a:pt x="899" y="1106"/>
                  <a:pt x="899" y="1106"/>
                  <a:pt x="899" y="1106"/>
                </a:cubicBezTo>
                <a:cubicBezTo>
                  <a:pt x="901" y="1108"/>
                  <a:pt x="903" y="1109"/>
                  <a:pt x="905" y="1110"/>
                </a:cubicBezTo>
                <a:close/>
                <a:moveTo>
                  <a:pt x="897" y="1105"/>
                </a:moveTo>
                <a:cubicBezTo>
                  <a:pt x="891" y="1115"/>
                  <a:pt x="891" y="1115"/>
                  <a:pt x="891" y="1115"/>
                </a:cubicBezTo>
                <a:cubicBezTo>
                  <a:pt x="890" y="1115"/>
                  <a:pt x="889" y="1114"/>
                  <a:pt x="888" y="1113"/>
                </a:cubicBezTo>
                <a:cubicBezTo>
                  <a:pt x="892" y="1102"/>
                  <a:pt x="892" y="1102"/>
                  <a:pt x="892" y="1102"/>
                </a:cubicBezTo>
                <a:cubicBezTo>
                  <a:pt x="894" y="1103"/>
                  <a:pt x="895" y="1104"/>
                  <a:pt x="897" y="1105"/>
                </a:cubicBezTo>
                <a:close/>
                <a:moveTo>
                  <a:pt x="890" y="1101"/>
                </a:moveTo>
                <a:cubicBezTo>
                  <a:pt x="886" y="1112"/>
                  <a:pt x="886" y="1112"/>
                  <a:pt x="886" y="1112"/>
                </a:cubicBezTo>
                <a:cubicBezTo>
                  <a:pt x="884" y="1112"/>
                  <a:pt x="883" y="1111"/>
                  <a:pt x="881" y="1110"/>
                </a:cubicBezTo>
                <a:cubicBezTo>
                  <a:pt x="885" y="1098"/>
                  <a:pt x="885" y="1098"/>
                  <a:pt x="885" y="1098"/>
                </a:cubicBezTo>
                <a:cubicBezTo>
                  <a:pt x="887" y="1099"/>
                  <a:pt x="889" y="1100"/>
                  <a:pt x="890" y="1101"/>
                </a:cubicBezTo>
                <a:close/>
                <a:moveTo>
                  <a:pt x="884" y="1097"/>
                </a:moveTo>
                <a:cubicBezTo>
                  <a:pt x="879" y="1109"/>
                  <a:pt x="879" y="1109"/>
                  <a:pt x="879" y="1109"/>
                </a:cubicBezTo>
                <a:cubicBezTo>
                  <a:pt x="878" y="1108"/>
                  <a:pt x="876" y="1108"/>
                  <a:pt x="874" y="1107"/>
                </a:cubicBezTo>
                <a:cubicBezTo>
                  <a:pt x="879" y="1095"/>
                  <a:pt x="879" y="1095"/>
                  <a:pt x="879" y="1095"/>
                </a:cubicBezTo>
                <a:cubicBezTo>
                  <a:pt x="880" y="1096"/>
                  <a:pt x="882" y="1096"/>
                  <a:pt x="884" y="1097"/>
                </a:cubicBezTo>
                <a:close/>
                <a:moveTo>
                  <a:pt x="877" y="1094"/>
                </a:moveTo>
                <a:cubicBezTo>
                  <a:pt x="872" y="1106"/>
                  <a:pt x="872" y="1106"/>
                  <a:pt x="872" y="1106"/>
                </a:cubicBezTo>
                <a:cubicBezTo>
                  <a:pt x="870" y="1105"/>
                  <a:pt x="868" y="1104"/>
                  <a:pt x="866" y="1104"/>
                </a:cubicBezTo>
                <a:cubicBezTo>
                  <a:pt x="870" y="1091"/>
                  <a:pt x="870" y="1091"/>
                  <a:pt x="870" y="1091"/>
                </a:cubicBezTo>
                <a:cubicBezTo>
                  <a:pt x="873" y="1092"/>
                  <a:pt x="875" y="1093"/>
                  <a:pt x="877" y="1094"/>
                </a:cubicBezTo>
                <a:close/>
                <a:moveTo>
                  <a:pt x="866" y="1090"/>
                </a:moveTo>
                <a:cubicBezTo>
                  <a:pt x="867" y="1090"/>
                  <a:pt x="868" y="1090"/>
                  <a:pt x="869" y="1091"/>
                </a:cubicBezTo>
                <a:cubicBezTo>
                  <a:pt x="864" y="1103"/>
                  <a:pt x="864" y="1103"/>
                  <a:pt x="864" y="1103"/>
                </a:cubicBezTo>
                <a:cubicBezTo>
                  <a:pt x="862" y="1102"/>
                  <a:pt x="861" y="1102"/>
                  <a:pt x="859" y="1101"/>
                </a:cubicBezTo>
                <a:cubicBezTo>
                  <a:pt x="863" y="1089"/>
                  <a:pt x="863" y="1089"/>
                  <a:pt x="863" y="1089"/>
                </a:cubicBezTo>
                <a:cubicBezTo>
                  <a:pt x="864" y="1089"/>
                  <a:pt x="865" y="1090"/>
                  <a:pt x="866" y="1090"/>
                </a:cubicBezTo>
                <a:close/>
                <a:moveTo>
                  <a:pt x="861" y="1089"/>
                </a:moveTo>
                <a:cubicBezTo>
                  <a:pt x="857" y="1100"/>
                  <a:pt x="857" y="1100"/>
                  <a:pt x="857" y="1100"/>
                </a:cubicBezTo>
                <a:cubicBezTo>
                  <a:pt x="856" y="1100"/>
                  <a:pt x="854" y="1099"/>
                  <a:pt x="853" y="1099"/>
                </a:cubicBezTo>
                <a:cubicBezTo>
                  <a:pt x="856" y="1087"/>
                  <a:pt x="856" y="1087"/>
                  <a:pt x="856" y="1087"/>
                </a:cubicBezTo>
                <a:cubicBezTo>
                  <a:pt x="858" y="1088"/>
                  <a:pt x="860" y="1088"/>
                  <a:pt x="861" y="1089"/>
                </a:cubicBezTo>
                <a:close/>
                <a:moveTo>
                  <a:pt x="854" y="1087"/>
                </a:moveTo>
                <a:cubicBezTo>
                  <a:pt x="851" y="1098"/>
                  <a:pt x="851" y="1098"/>
                  <a:pt x="851" y="1098"/>
                </a:cubicBezTo>
                <a:cubicBezTo>
                  <a:pt x="850" y="1098"/>
                  <a:pt x="848" y="1097"/>
                  <a:pt x="846" y="1097"/>
                </a:cubicBezTo>
                <a:cubicBezTo>
                  <a:pt x="849" y="1086"/>
                  <a:pt x="849" y="1086"/>
                  <a:pt x="849" y="1086"/>
                </a:cubicBezTo>
                <a:cubicBezTo>
                  <a:pt x="851" y="1087"/>
                  <a:pt x="852" y="1087"/>
                  <a:pt x="854" y="1087"/>
                </a:cubicBezTo>
                <a:close/>
                <a:moveTo>
                  <a:pt x="840" y="1086"/>
                </a:moveTo>
                <a:cubicBezTo>
                  <a:pt x="842" y="1086"/>
                  <a:pt x="845" y="1086"/>
                  <a:pt x="847" y="1086"/>
                </a:cubicBezTo>
                <a:cubicBezTo>
                  <a:pt x="844" y="1097"/>
                  <a:pt x="844" y="1097"/>
                  <a:pt x="844" y="1097"/>
                </a:cubicBezTo>
                <a:cubicBezTo>
                  <a:pt x="842" y="1096"/>
                  <a:pt x="841" y="1096"/>
                  <a:pt x="839" y="1096"/>
                </a:cubicBezTo>
                <a:lnTo>
                  <a:pt x="840" y="1086"/>
                </a:lnTo>
                <a:close/>
                <a:moveTo>
                  <a:pt x="838" y="1086"/>
                </a:moveTo>
                <a:cubicBezTo>
                  <a:pt x="837" y="1096"/>
                  <a:pt x="837" y="1096"/>
                  <a:pt x="837" y="1096"/>
                </a:cubicBezTo>
                <a:cubicBezTo>
                  <a:pt x="835" y="1096"/>
                  <a:pt x="834" y="1097"/>
                  <a:pt x="833" y="1097"/>
                </a:cubicBezTo>
                <a:cubicBezTo>
                  <a:pt x="831" y="1087"/>
                  <a:pt x="831" y="1087"/>
                  <a:pt x="831" y="1087"/>
                </a:cubicBezTo>
                <a:cubicBezTo>
                  <a:pt x="833" y="1087"/>
                  <a:pt x="836" y="1086"/>
                  <a:pt x="838" y="1086"/>
                </a:cubicBezTo>
                <a:close/>
                <a:moveTo>
                  <a:pt x="829" y="1088"/>
                </a:moveTo>
                <a:cubicBezTo>
                  <a:pt x="831" y="1098"/>
                  <a:pt x="831" y="1098"/>
                  <a:pt x="831" y="1098"/>
                </a:cubicBezTo>
                <a:cubicBezTo>
                  <a:pt x="830" y="1098"/>
                  <a:pt x="829" y="1099"/>
                  <a:pt x="828" y="1099"/>
                </a:cubicBezTo>
                <a:cubicBezTo>
                  <a:pt x="821" y="1091"/>
                  <a:pt x="821" y="1091"/>
                  <a:pt x="821" y="1091"/>
                </a:cubicBezTo>
                <a:cubicBezTo>
                  <a:pt x="823" y="1089"/>
                  <a:pt x="826" y="1088"/>
                  <a:pt x="829" y="1088"/>
                </a:cubicBezTo>
                <a:close/>
                <a:moveTo>
                  <a:pt x="819" y="1092"/>
                </a:moveTo>
                <a:cubicBezTo>
                  <a:pt x="826" y="1101"/>
                  <a:pt x="826" y="1101"/>
                  <a:pt x="826" y="1101"/>
                </a:cubicBezTo>
                <a:cubicBezTo>
                  <a:pt x="826" y="1101"/>
                  <a:pt x="825" y="1101"/>
                  <a:pt x="825" y="1102"/>
                </a:cubicBezTo>
                <a:cubicBezTo>
                  <a:pt x="825" y="1102"/>
                  <a:pt x="825" y="1102"/>
                  <a:pt x="825" y="1102"/>
                </a:cubicBezTo>
                <a:cubicBezTo>
                  <a:pt x="812" y="1097"/>
                  <a:pt x="812" y="1097"/>
                  <a:pt x="812" y="1097"/>
                </a:cubicBezTo>
                <a:cubicBezTo>
                  <a:pt x="814" y="1095"/>
                  <a:pt x="817" y="1093"/>
                  <a:pt x="819" y="1092"/>
                </a:cubicBezTo>
                <a:close/>
                <a:moveTo>
                  <a:pt x="809" y="1102"/>
                </a:moveTo>
                <a:cubicBezTo>
                  <a:pt x="809" y="1101"/>
                  <a:pt x="810" y="1100"/>
                  <a:pt x="811" y="1099"/>
                </a:cubicBezTo>
                <a:cubicBezTo>
                  <a:pt x="824" y="1104"/>
                  <a:pt x="824" y="1104"/>
                  <a:pt x="824" y="1104"/>
                </a:cubicBezTo>
                <a:cubicBezTo>
                  <a:pt x="824" y="1105"/>
                  <a:pt x="824" y="1105"/>
                  <a:pt x="823" y="1106"/>
                </a:cubicBezTo>
                <a:cubicBezTo>
                  <a:pt x="807" y="1106"/>
                  <a:pt x="807" y="1106"/>
                  <a:pt x="807" y="1106"/>
                </a:cubicBezTo>
                <a:cubicBezTo>
                  <a:pt x="807" y="1105"/>
                  <a:pt x="808" y="1103"/>
                  <a:pt x="809" y="1102"/>
                </a:cubicBezTo>
                <a:close/>
                <a:moveTo>
                  <a:pt x="806" y="1108"/>
                </a:moveTo>
                <a:cubicBezTo>
                  <a:pt x="823" y="1108"/>
                  <a:pt x="823" y="1108"/>
                  <a:pt x="823" y="1108"/>
                </a:cubicBezTo>
                <a:cubicBezTo>
                  <a:pt x="823" y="1109"/>
                  <a:pt x="822" y="1111"/>
                  <a:pt x="822" y="1112"/>
                </a:cubicBezTo>
                <a:cubicBezTo>
                  <a:pt x="805" y="1117"/>
                  <a:pt x="805" y="1117"/>
                  <a:pt x="805" y="1117"/>
                </a:cubicBezTo>
                <a:cubicBezTo>
                  <a:pt x="805" y="1114"/>
                  <a:pt x="805" y="1111"/>
                  <a:pt x="806" y="1108"/>
                </a:cubicBezTo>
                <a:close/>
                <a:moveTo>
                  <a:pt x="805" y="1119"/>
                </a:moveTo>
                <a:cubicBezTo>
                  <a:pt x="823" y="1114"/>
                  <a:pt x="823" y="1114"/>
                  <a:pt x="823" y="1114"/>
                </a:cubicBezTo>
                <a:cubicBezTo>
                  <a:pt x="823" y="1116"/>
                  <a:pt x="823" y="1117"/>
                  <a:pt x="824" y="1118"/>
                </a:cubicBezTo>
                <a:cubicBezTo>
                  <a:pt x="808" y="1126"/>
                  <a:pt x="808" y="1126"/>
                  <a:pt x="808" y="1126"/>
                </a:cubicBezTo>
                <a:cubicBezTo>
                  <a:pt x="807" y="1124"/>
                  <a:pt x="806" y="1121"/>
                  <a:pt x="805" y="1119"/>
                </a:cubicBezTo>
                <a:close/>
                <a:moveTo>
                  <a:pt x="809" y="1128"/>
                </a:moveTo>
                <a:cubicBezTo>
                  <a:pt x="824" y="1120"/>
                  <a:pt x="824" y="1120"/>
                  <a:pt x="824" y="1120"/>
                </a:cubicBezTo>
                <a:cubicBezTo>
                  <a:pt x="825" y="1121"/>
                  <a:pt x="825" y="1122"/>
                  <a:pt x="826" y="1123"/>
                </a:cubicBezTo>
                <a:cubicBezTo>
                  <a:pt x="815" y="1135"/>
                  <a:pt x="815" y="1135"/>
                  <a:pt x="815" y="1135"/>
                </a:cubicBezTo>
                <a:cubicBezTo>
                  <a:pt x="813" y="1133"/>
                  <a:pt x="811" y="1131"/>
                  <a:pt x="809" y="1128"/>
                </a:cubicBezTo>
                <a:close/>
                <a:moveTo>
                  <a:pt x="816" y="1137"/>
                </a:moveTo>
                <a:cubicBezTo>
                  <a:pt x="827" y="1125"/>
                  <a:pt x="827" y="1125"/>
                  <a:pt x="827" y="1125"/>
                </a:cubicBezTo>
                <a:cubicBezTo>
                  <a:pt x="828" y="1126"/>
                  <a:pt x="829" y="1127"/>
                  <a:pt x="829" y="1128"/>
                </a:cubicBezTo>
                <a:cubicBezTo>
                  <a:pt x="821" y="1141"/>
                  <a:pt x="821" y="1141"/>
                  <a:pt x="821" y="1141"/>
                </a:cubicBezTo>
                <a:cubicBezTo>
                  <a:pt x="820" y="1140"/>
                  <a:pt x="818" y="1138"/>
                  <a:pt x="816" y="1137"/>
                </a:cubicBezTo>
                <a:close/>
                <a:moveTo>
                  <a:pt x="823" y="1142"/>
                </a:moveTo>
                <a:cubicBezTo>
                  <a:pt x="831" y="1129"/>
                  <a:pt x="831" y="1129"/>
                  <a:pt x="831" y="1129"/>
                </a:cubicBezTo>
                <a:cubicBezTo>
                  <a:pt x="832" y="1130"/>
                  <a:pt x="834" y="1132"/>
                  <a:pt x="835" y="1133"/>
                </a:cubicBezTo>
                <a:cubicBezTo>
                  <a:pt x="829" y="1146"/>
                  <a:pt x="829" y="1146"/>
                  <a:pt x="829" y="1146"/>
                </a:cubicBezTo>
                <a:cubicBezTo>
                  <a:pt x="829" y="1146"/>
                  <a:pt x="829" y="1146"/>
                  <a:pt x="829" y="1146"/>
                </a:cubicBezTo>
                <a:cubicBezTo>
                  <a:pt x="827" y="1145"/>
                  <a:pt x="825" y="1144"/>
                  <a:pt x="823" y="1142"/>
                </a:cubicBezTo>
                <a:close/>
                <a:moveTo>
                  <a:pt x="830" y="1147"/>
                </a:moveTo>
                <a:cubicBezTo>
                  <a:pt x="830" y="1147"/>
                  <a:pt x="830" y="1147"/>
                  <a:pt x="830" y="1147"/>
                </a:cubicBezTo>
                <a:cubicBezTo>
                  <a:pt x="837" y="1134"/>
                  <a:pt x="837" y="1134"/>
                  <a:pt x="837" y="1134"/>
                </a:cubicBezTo>
                <a:cubicBezTo>
                  <a:pt x="838" y="1135"/>
                  <a:pt x="839" y="1135"/>
                  <a:pt x="840" y="1136"/>
                </a:cubicBezTo>
                <a:cubicBezTo>
                  <a:pt x="834" y="1149"/>
                  <a:pt x="834" y="1149"/>
                  <a:pt x="834" y="1149"/>
                </a:cubicBezTo>
                <a:cubicBezTo>
                  <a:pt x="832" y="1148"/>
                  <a:pt x="831" y="1148"/>
                  <a:pt x="830" y="1147"/>
                </a:cubicBezTo>
                <a:close/>
                <a:moveTo>
                  <a:pt x="835" y="1149"/>
                </a:moveTo>
                <a:cubicBezTo>
                  <a:pt x="842" y="1137"/>
                  <a:pt x="842" y="1137"/>
                  <a:pt x="842" y="1137"/>
                </a:cubicBezTo>
                <a:cubicBezTo>
                  <a:pt x="843" y="1138"/>
                  <a:pt x="844" y="1138"/>
                  <a:pt x="845" y="1139"/>
                </a:cubicBezTo>
                <a:cubicBezTo>
                  <a:pt x="839" y="1151"/>
                  <a:pt x="839" y="1151"/>
                  <a:pt x="839" y="1151"/>
                </a:cubicBezTo>
                <a:cubicBezTo>
                  <a:pt x="838" y="1150"/>
                  <a:pt x="837" y="1150"/>
                  <a:pt x="835" y="1149"/>
                </a:cubicBezTo>
                <a:close/>
                <a:moveTo>
                  <a:pt x="841" y="1151"/>
                </a:moveTo>
                <a:cubicBezTo>
                  <a:pt x="847" y="1140"/>
                  <a:pt x="847" y="1140"/>
                  <a:pt x="847" y="1140"/>
                </a:cubicBezTo>
                <a:cubicBezTo>
                  <a:pt x="848" y="1141"/>
                  <a:pt x="850" y="1141"/>
                  <a:pt x="851" y="1142"/>
                </a:cubicBezTo>
                <a:cubicBezTo>
                  <a:pt x="846" y="1153"/>
                  <a:pt x="846" y="1153"/>
                  <a:pt x="846" y="1153"/>
                </a:cubicBezTo>
                <a:cubicBezTo>
                  <a:pt x="844" y="1153"/>
                  <a:pt x="843" y="1152"/>
                  <a:pt x="841" y="1151"/>
                </a:cubicBezTo>
                <a:close/>
                <a:moveTo>
                  <a:pt x="847" y="1154"/>
                </a:moveTo>
                <a:cubicBezTo>
                  <a:pt x="853" y="1143"/>
                  <a:pt x="853" y="1143"/>
                  <a:pt x="853" y="1143"/>
                </a:cubicBezTo>
                <a:cubicBezTo>
                  <a:pt x="854" y="1144"/>
                  <a:pt x="855" y="1144"/>
                  <a:pt x="857" y="1145"/>
                </a:cubicBezTo>
                <a:cubicBezTo>
                  <a:pt x="851" y="1155"/>
                  <a:pt x="851" y="1155"/>
                  <a:pt x="851" y="1155"/>
                </a:cubicBezTo>
                <a:cubicBezTo>
                  <a:pt x="850" y="1155"/>
                  <a:pt x="849" y="1154"/>
                  <a:pt x="847" y="1154"/>
                </a:cubicBezTo>
                <a:close/>
                <a:moveTo>
                  <a:pt x="853" y="1156"/>
                </a:moveTo>
                <a:cubicBezTo>
                  <a:pt x="858" y="1145"/>
                  <a:pt x="858" y="1145"/>
                  <a:pt x="858" y="1145"/>
                </a:cubicBezTo>
                <a:cubicBezTo>
                  <a:pt x="860" y="1146"/>
                  <a:pt x="862" y="1147"/>
                  <a:pt x="863" y="1147"/>
                </a:cubicBezTo>
                <a:cubicBezTo>
                  <a:pt x="858" y="1158"/>
                  <a:pt x="858" y="1158"/>
                  <a:pt x="858" y="1158"/>
                </a:cubicBezTo>
                <a:cubicBezTo>
                  <a:pt x="856" y="1157"/>
                  <a:pt x="855" y="1156"/>
                  <a:pt x="853" y="1156"/>
                </a:cubicBezTo>
                <a:close/>
                <a:moveTo>
                  <a:pt x="860" y="1158"/>
                </a:moveTo>
                <a:cubicBezTo>
                  <a:pt x="865" y="1148"/>
                  <a:pt x="865" y="1148"/>
                  <a:pt x="865" y="1148"/>
                </a:cubicBezTo>
                <a:cubicBezTo>
                  <a:pt x="866" y="1149"/>
                  <a:pt x="868" y="1149"/>
                  <a:pt x="869" y="1150"/>
                </a:cubicBezTo>
                <a:cubicBezTo>
                  <a:pt x="864" y="1160"/>
                  <a:pt x="864" y="1160"/>
                  <a:pt x="864" y="1160"/>
                </a:cubicBezTo>
                <a:cubicBezTo>
                  <a:pt x="863" y="1159"/>
                  <a:pt x="861" y="1159"/>
                  <a:pt x="860" y="1158"/>
                </a:cubicBezTo>
                <a:close/>
                <a:moveTo>
                  <a:pt x="866" y="1160"/>
                </a:moveTo>
                <a:cubicBezTo>
                  <a:pt x="871" y="1151"/>
                  <a:pt x="871" y="1151"/>
                  <a:pt x="871" y="1151"/>
                </a:cubicBezTo>
                <a:cubicBezTo>
                  <a:pt x="872" y="1151"/>
                  <a:pt x="873" y="1151"/>
                  <a:pt x="874" y="1152"/>
                </a:cubicBezTo>
                <a:cubicBezTo>
                  <a:pt x="869" y="1161"/>
                  <a:pt x="869" y="1161"/>
                  <a:pt x="869" y="1161"/>
                </a:cubicBezTo>
                <a:cubicBezTo>
                  <a:pt x="868" y="1161"/>
                  <a:pt x="867" y="1161"/>
                  <a:pt x="866" y="1160"/>
                </a:cubicBezTo>
                <a:close/>
                <a:moveTo>
                  <a:pt x="871" y="1162"/>
                </a:moveTo>
                <a:cubicBezTo>
                  <a:pt x="876" y="1152"/>
                  <a:pt x="876" y="1152"/>
                  <a:pt x="876" y="1152"/>
                </a:cubicBezTo>
                <a:cubicBezTo>
                  <a:pt x="877" y="1153"/>
                  <a:pt x="878" y="1153"/>
                  <a:pt x="880" y="1154"/>
                </a:cubicBezTo>
                <a:cubicBezTo>
                  <a:pt x="875" y="1164"/>
                  <a:pt x="875" y="1164"/>
                  <a:pt x="875" y="1164"/>
                </a:cubicBezTo>
                <a:cubicBezTo>
                  <a:pt x="873" y="1163"/>
                  <a:pt x="872" y="1163"/>
                  <a:pt x="871" y="1162"/>
                </a:cubicBezTo>
                <a:close/>
                <a:moveTo>
                  <a:pt x="877" y="1164"/>
                </a:moveTo>
                <a:cubicBezTo>
                  <a:pt x="881" y="1155"/>
                  <a:pt x="881" y="1155"/>
                  <a:pt x="881" y="1155"/>
                </a:cubicBezTo>
                <a:cubicBezTo>
                  <a:pt x="881" y="1155"/>
                  <a:pt x="882" y="1155"/>
                  <a:pt x="882" y="1155"/>
                </a:cubicBezTo>
                <a:cubicBezTo>
                  <a:pt x="883" y="1155"/>
                  <a:pt x="884" y="1156"/>
                  <a:pt x="885" y="1156"/>
                </a:cubicBezTo>
                <a:cubicBezTo>
                  <a:pt x="880" y="1166"/>
                  <a:pt x="880" y="1166"/>
                  <a:pt x="880" y="1166"/>
                </a:cubicBezTo>
                <a:cubicBezTo>
                  <a:pt x="879" y="1165"/>
                  <a:pt x="878" y="1165"/>
                  <a:pt x="877" y="1164"/>
                </a:cubicBezTo>
                <a:close/>
                <a:moveTo>
                  <a:pt x="887" y="1168"/>
                </a:moveTo>
                <a:cubicBezTo>
                  <a:pt x="885" y="1168"/>
                  <a:pt x="884" y="1167"/>
                  <a:pt x="882" y="1166"/>
                </a:cubicBezTo>
                <a:cubicBezTo>
                  <a:pt x="887" y="1157"/>
                  <a:pt x="887" y="1157"/>
                  <a:pt x="887" y="1157"/>
                </a:cubicBezTo>
                <a:cubicBezTo>
                  <a:pt x="888" y="1158"/>
                  <a:pt x="890" y="1159"/>
                  <a:pt x="892" y="1159"/>
                </a:cubicBezTo>
                <a:lnTo>
                  <a:pt x="887" y="1168"/>
                </a:lnTo>
                <a:close/>
                <a:moveTo>
                  <a:pt x="889" y="1169"/>
                </a:moveTo>
                <a:cubicBezTo>
                  <a:pt x="894" y="1160"/>
                  <a:pt x="894" y="1160"/>
                  <a:pt x="894" y="1160"/>
                </a:cubicBezTo>
                <a:cubicBezTo>
                  <a:pt x="895" y="1161"/>
                  <a:pt x="897" y="1162"/>
                  <a:pt x="899" y="1163"/>
                </a:cubicBezTo>
                <a:cubicBezTo>
                  <a:pt x="895" y="1171"/>
                  <a:pt x="895" y="1171"/>
                  <a:pt x="895" y="1171"/>
                </a:cubicBezTo>
                <a:cubicBezTo>
                  <a:pt x="893" y="1170"/>
                  <a:pt x="891" y="1170"/>
                  <a:pt x="889" y="1169"/>
                </a:cubicBezTo>
                <a:close/>
                <a:moveTo>
                  <a:pt x="896" y="1172"/>
                </a:moveTo>
                <a:cubicBezTo>
                  <a:pt x="901" y="1163"/>
                  <a:pt x="901" y="1163"/>
                  <a:pt x="901" y="1163"/>
                </a:cubicBezTo>
                <a:cubicBezTo>
                  <a:pt x="902" y="1164"/>
                  <a:pt x="903" y="1165"/>
                  <a:pt x="904" y="1165"/>
                </a:cubicBezTo>
                <a:cubicBezTo>
                  <a:pt x="900" y="1173"/>
                  <a:pt x="900" y="1173"/>
                  <a:pt x="900" y="1173"/>
                </a:cubicBezTo>
                <a:cubicBezTo>
                  <a:pt x="900" y="1173"/>
                  <a:pt x="900" y="1174"/>
                  <a:pt x="900" y="1174"/>
                </a:cubicBezTo>
                <a:cubicBezTo>
                  <a:pt x="899" y="1173"/>
                  <a:pt x="898" y="1173"/>
                  <a:pt x="896" y="1172"/>
                </a:cubicBezTo>
                <a:close/>
                <a:moveTo>
                  <a:pt x="902" y="1174"/>
                </a:moveTo>
                <a:cubicBezTo>
                  <a:pt x="906" y="1166"/>
                  <a:pt x="906" y="1166"/>
                  <a:pt x="906" y="1166"/>
                </a:cubicBezTo>
                <a:cubicBezTo>
                  <a:pt x="908" y="1167"/>
                  <a:pt x="909" y="1167"/>
                  <a:pt x="910" y="1168"/>
                </a:cubicBezTo>
                <a:cubicBezTo>
                  <a:pt x="906" y="1176"/>
                  <a:pt x="906" y="1176"/>
                  <a:pt x="906" y="1176"/>
                </a:cubicBezTo>
                <a:cubicBezTo>
                  <a:pt x="905" y="1175"/>
                  <a:pt x="903" y="1175"/>
                  <a:pt x="902" y="1174"/>
                </a:cubicBezTo>
                <a:close/>
                <a:moveTo>
                  <a:pt x="908" y="1177"/>
                </a:moveTo>
                <a:cubicBezTo>
                  <a:pt x="912" y="1169"/>
                  <a:pt x="912" y="1169"/>
                  <a:pt x="912" y="1169"/>
                </a:cubicBezTo>
                <a:cubicBezTo>
                  <a:pt x="913" y="1169"/>
                  <a:pt x="915" y="1170"/>
                  <a:pt x="916" y="1171"/>
                </a:cubicBezTo>
                <a:cubicBezTo>
                  <a:pt x="912" y="1178"/>
                  <a:pt x="912" y="1178"/>
                  <a:pt x="912" y="1178"/>
                </a:cubicBezTo>
                <a:cubicBezTo>
                  <a:pt x="910" y="1178"/>
                  <a:pt x="909" y="1177"/>
                  <a:pt x="908" y="1177"/>
                </a:cubicBezTo>
                <a:close/>
                <a:moveTo>
                  <a:pt x="914" y="1179"/>
                </a:moveTo>
                <a:cubicBezTo>
                  <a:pt x="918" y="1171"/>
                  <a:pt x="918" y="1171"/>
                  <a:pt x="918" y="1171"/>
                </a:cubicBezTo>
                <a:cubicBezTo>
                  <a:pt x="919" y="1172"/>
                  <a:pt x="920" y="1173"/>
                  <a:pt x="922" y="1174"/>
                </a:cubicBezTo>
                <a:cubicBezTo>
                  <a:pt x="918" y="1181"/>
                  <a:pt x="918" y="1181"/>
                  <a:pt x="918" y="1181"/>
                </a:cubicBezTo>
                <a:cubicBezTo>
                  <a:pt x="916" y="1180"/>
                  <a:pt x="915" y="1180"/>
                  <a:pt x="914" y="1179"/>
                </a:cubicBezTo>
                <a:close/>
                <a:moveTo>
                  <a:pt x="920" y="1182"/>
                </a:moveTo>
                <a:cubicBezTo>
                  <a:pt x="923" y="1175"/>
                  <a:pt x="923" y="1175"/>
                  <a:pt x="923" y="1175"/>
                </a:cubicBezTo>
                <a:cubicBezTo>
                  <a:pt x="925" y="1175"/>
                  <a:pt x="926" y="1176"/>
                  <a:pt x="928" y="1177"/>
                </a:cubicBezTo>
                <a:cubicBezTo>
                  <a:pt x="924" y="1184"/>
                  <a:pt x="924" y="1184"/>
                  <a:pt x="924" y="1184"/>
                </a:cubicBezTo>
                <a:cubicBezTo>
                  <a:pt x="923" y="1183"/>
                  <a:pt x="921" y="1182"/>
                  <a:pt x="920" y="1182"/>
                </a:cubicBezTo>
                <a:close/>
                <a:moveTo>
                  <a:pt x="924" y="1208"/>
                </a:moveTo>
                <a:cubicBezTo>
                  <a:pt x="925" y="1215"/>
                  <a:pt x="925" y="1215"/>
                  <a:pt x="925" y="1215"/>
                </a:cubicBezTo>
                <a:cubicBezTo>
                  <a:pt x="923" y="1215"/>
                  <a:pt x="921" y="1215"/>
                  <a:pt x="919" y="1214"/>
                </a:cubicBezTo>
                <a:cubicBezTo>
                  <a:pt x="919" y="1206"/>
                  <a:pt x="919" y="1206"/>
                  <a:pt x="919" y="1206"/>
                </a:cubicBezTo>
                <a:cubicBezTo>
                  <a:pt x="920" y="1207"/>
                  <a:pt x="922" y="1207"/>
                  <a:pt x="924" y="1208"/>
                </a:cubicBezTo>
                <a:close/>
                <a:moveTo>
                  <a:pt x="916" y="1206"/>
                </a:moveTo>
                <a:cubicBezTo>
                  <a:pt x="917" y="1214"/>
                  <a:pt x="917" y="1214"/>
                  <a:pt x="917" y="1214"/>
                </a:cubicBezTo>
                <a:cubicBezTo>
                  <a:pt x="915" y="1214"/>
                  <a:pt x="914" y="1213"/>
                  <a:pt x="912" y="1213"/>
                </a:cubicBezTo>
                <a:cubicBezTo>
                  <a:pt x="911" y="1205"/>
                  <a:pt x="911" y="1205"/>
                  <a:pt x="911" y="1205"/>
                </a:cubicBezTo>
                <a:cubicBezTo>
                  <a:pt x="913" y="1205"/>
                  <a:pt x="915" y="1205"/>
                  <a:pt x="916" y="1206"/>
                </a:cubicBezTo>
                <a:close/>
                <a:moveTo>
                  <a:pt x="909" y="1204"/>
                </a:moveTo>
                <a:cubicBezTo>
                  <a:pt x="910" y="1213"/>
                  <a:pt x="910" y="1213"/>
                  <a:pt x="910" y="1213"/>
                </a:cubicBezTo>
                <a:cubicBezTo>
                  <a:pt x="908" y="1213"/>
                  <a:pt x="906" y="1213"/>
                  <a:pt x="904" y="1212"/>
                </a:cubicBezTo>
                <a:cubicBezTo>
                  <a:pt x="904" y="1203"/>
                  <a:pt x="904" y="1203"/>
                  <a:pt x="904" y="1203"/>
                </a:cubicBezTo>
                <a:cubicBezTo>
                  <a:pt x="906" y="1204"/>
                  <a:pt x="907" y="1204"/>
                  <a:pt x="909" y="1204"/>
                </a:cubicBezTo>
                <a:close/>
                <a:moveTo>
                  <a:pt x="902" y="1203"/>
                </a:moveTo>
                <a:cubicBezTo>
                  <a:pt x="902" y="1212"/>
                  <a:pt x="902" y="1212"/>
                  <a:pt x="902" y="1212"/>
                </a:cubicBezTo>
                <a:cubicBezTo>
                  <a:pt x="900" y="1212"/>
                  <a:pt x="898" y="1212"/>
                  <a:pt x="897" y="1212"/>
                </a:cubicBezTo>
                <a:cubicBezTo>
                  <a:pt x="896" y="1202"/>
                  <a:pt x="896" y="1202"/>
                  <a:pt x="896" y="1202"/>
                </a:cubicBezTo>
                <a:cubicBezTo>
                  <a:pt x="898" y="1203"/>
                  <a:pt x="900" y="1203"/>
                  <a:pt x="902" y="1203"/>
                </a:cubicBezTo>
                <a:close/>
                <a:moveTo>
                  <a:pt x="894" y="1202"/>
                </a:moveTo>
                <a:cubicBezTo>
                  <a:pt x="894" y="1212"/>
                  <a:pt x="894" y="1212"/>
                  <a:pt x="894" y="1212"/>
                </a:cubicBezTo>
                <a:cubicBezTo>
                  <a:pt x="892" y="1212"/>
                  <a:pt x="890" y="1212"/>
                  <a:pt x="887" y="1212"/>
                </a:cubicBezTo>
                <a:cubicBezTo>
                  <a:pt x="887" y="1202"/>
                  <a:pt x="887" y="1202"/>
                  <a:pt x="887" y="1202"/>
                </a:cubicBezTo>
                <a:cubicBezTo>
                  <a:pt x="889" y="1202"/>
                  <a:pt x="891" y="1202"/>
                  <a:pt x="894" y="1202"/>
                </a:cubicBezTo>
                <a:close/>
                <a:moveTo>
                  <a:pt x="897" y="1217"/>
                </a:moveTo>
                <a:cubicBezTo>
                  <a:pt x="923" y="1218"/>
                  <a:pt x="949" y="1225"/>
                  <a:pt x="972" y="1238"/>
                </a:cubicBezTo>
                <a:cubicBezTo>
                  <a:pt x="979" y="1243"/>
                  <a:pt x="986" y="1248"/>
                  <a:pt x="992" y="1254"/>
                </a:cubicBezTo>
                <a:cubicBezTo>
                  <a:pt x="993" y="1255"/>
                  <a:pt x="994" y="1256"/>
                  <a:pt x="995" y="1256"/>
                </a:cubicBezTo>
                <a:cubicBezTo>
                  <a:pt x="981" y="1249"/>
                  <a:pt x="981" y="1249"/>
                  <a:pt x="981" y="1249"/>
                </a:cubicBezTo>
                <a:cubicBezTo>
                  <a:pt x="981" y="1249"/>
                  <a:pt x="981" y="1249"/>
                  <a:pt x="981" y="1249"/>
                </a:cubicBezTo>
                <a:cubicBezTo>
                  <a:pt x="981" y="1247"/>
                  <a:pt x="979" y="1245"/>
                  <a:pt x="978" y="1245"/>
                </a:cubicBezTo>
                <a:cubicBezTo>
                  <a:pt x="977" y="1245"/>
                  <a:pt x="976" y="1246"/>
                  <a:pt x="976" y="1246"/>
                </a:cubicBezTo>
                <a:cubicBezTo>
                  <a:pt x="967" y="1244"/>
                  <a:pt x="967" y="1244"/>
                  <a:pt x="967" y="1244"/>
                </a:cubicBezTo>
                <a:cubicBezTo>
                  <a:pt x="967" y="1244"/>
                  <a:pt x="967" y="1243"/>
                  <a:pt x="967" y="1243"/>
                </a:cubicBezTo>
                <a:cubicBezTo>
                  <a:pt x="967" y="1241"/>
                  <a:pt x="966" y="1240"/>
                  <a:pt x="964" y="1240"/>
                </a:cubicBezTo>
                <a:cubicBezTo>
                  <a:pt x="963" y="1240"/>
                  <a:pt x="962" y="1240"/>
                  <a:pt x="962" y="1241"/>
                </a:cubicBezTo>
                <a:cubicBezTo>
                  <a:pt x="945" y="1236"/>
                  <a:pt x="945" y="1236"/>
                  <a:pt x="945" y="1236"/>
                </a:cubicBezTo>
                <a:cubicBezTo>
                  <a:pt x="945" y="1234"/>
                  <a:pt x="943" y="1232"/>
                  <a:pt x="941" y="1232"/>
                </a:cubicBezTo>
                <a:cubicBezTo>
                  <a:pt x="939" y="1232"/>
                  <a:pt x="938" y="1233"/>
                  <a:pt x="937" y="1234"/>
                </a:cubicBezTo>
                <a:cubicBezTo>
                  <a:pt x="921" y="1233"/>
                  <a:pt x="921" y="1233"/>
                  <a:pt x="921" y="1233"/>
                </a:cubicBezTo>
                <a:cubicBezTo>
                  <a:pt x="921" y="1230"/>
                  <a:pt x="918" y="1228"/>
                  <a:pt x="915" y="1228"/>
                </a:cubicBezTo>
                <a:cubicBezTo>
                  <a:pt x="912" y="1228"/>
                  <a:pt x="910" y="1230"/>
                  <a:pt x="909" y="1232"/>
                </a:cubicBezTo>
                <a:cubicBezTo>
                  <a:pt x="889" y="1233"/>
                  <a:pt x="889" y="1233"/>
                  <a:pt x="889" y="1233"/>
                </a:cubicBezTo>
                <a:cubicBezTo>
                  <a:pt x="888" y="1230"/>
                  <a:pt x="885" y="1227"/>
                  <a:pt x="882" y="1227"/>
                </a:cubicBezTo>
                <a:cubicBezTo>
                  <a:pt x="878" y="1227"/>
                  <a:pt x="874" y="1231"/>
                  <a:pt x="874" y="1235"/>
                </a:cubicBezTo>
                <a:cubicBezTo>
                  <a:pt x="874" y="1235"/>
                  <a:pt x="874" y="1235"/>
                  <a:pt x="874" y="1235"/>
                </a:cubicBezTo>
                <a:cubicBezTo>
                  <a:pt x="858" y="1237"/>
                  <a:pt x="858" y="1237"/>
                  <a:pt x="858" y="1237"/>
                </a:cubicBezTo>
                <a:cubicBezTo>
                  <a:pt x="857" y="1233"/>
                  <a:pt x="853" y="1230"/>
                  <a:pt x="849" y="1230"/>
                </a:cubicBezTo>
                <a:cubicBezTo>
                  <a:pt x="844" y="1230"/>
                  <a:pt x="840" y="1234"/>
                  <a:pt x="840" y="1239"/>
                </a:cubicBezTo>
                <a:cubicBezTo>
                  <a:pt x="840" y="1240"/>
                  <a:pt x="840" y="1241"/>
                  <a:pt x="841" y="1242"/>
                </a:cubicBezTo>
                <a:cubicBezTo>
                  <a:pt x="832" y="1245"/>
                  <a:pt x="832" y="1245"/>
                  <a:pt x="832" y="1245"/>
                </a:cubicBezTo>
                <a:cubicBezTo>
                  <a:pt x="832" y="1244"/>
                  <a:pt x="832" y="1242"/>
                  <a:pt x="832" y="1241"/>
                </a:cubicBezTo>
                <a:cubicBezTo>
                  <a:pt x="834" y="1231"/>
                  <a:pt x="843" y="1225"/>
                  <a:pt x="852" y="1222"/>
                </a:cubicBezTo>
                <a:cubicBezTo>
                  <a:pt x="866" y="1216"/>
                  <a:pt x="882" y="1216"/>
                  <a:pt x="897" y="1217"/>
                </a:cubicBezTo>
                <a:close/>
                <a:moveTo>
                  <a:pt x="917" y="1234"/>
                </a:moveTo>
                <a:cubicBezTo>
                  <a:pt x="917" y="1235"/>
                  <a:pt x="916" y="1236"/>
                  <a:pt x="915" y="1236"/>
                </a:cubicBezTo>
                <a:cubicBezTo>
                  <a:pt x="914" y="1236"/>
                  <a:pt x="913" y="1235"/>
                  <a:pt x="913" y="1234"/>
                </a:cubicBezTo>
                <a:cubicBezTo>
                  <a:pt x="913" y="1233"/>
                  <a:pt x="914" y="1232"/>
                  <a:pt x="915" y="1232"/>
                </a:cubicBezTo>
                <a:cubicBezTo>
                  <a:pt x="916" y="1232"/>
                  <a:pt x="917" y="1233"/>
                  <a:pt x="917" y="1234"/>
                </a:cubicBezTo>
                <a:close/>
                <a:moveTo>
                  <a:pt x="885" y="1235"/>
                </a:moveTo>
                <a:cubicBezTo>
                  <a:pt x="885" y="1236"/>
                  <a:pt x="883" y="1238"/>
                  <a:pt x="882" y="1238"/>
                </a:cubicBezTo>
                <a:cubicBezTo>
                  <a:pt x="880" y="1238"/>
                  <a:pt x="879" y="1236"/>
                  <a:pt x="879" y="1235"/>
                </a:cubicBezTo>
                <a:cubicBezTo>
                  <a:pt x="879" y="1233"/>
                  <a:pt x="880" y="1232"/>
                  <a:pt x="882" y="1232"/>
                </a:cubicBezTo>
                <a:cubicBezTo>
                  <a:pt x="883" y="1232"/>
                  <a:pt x="885" y="1233"/>
                  <a:pt x="885" y="1235"/>
                </a:cubicBezTo>
                <a:close/>
                <a:moveTo>
                  <a:pt x="853" y="1239"/>
                </a:moveTo>
                <a:cubicBezTo>
                  <a:pt x="853" y="1241"/>
                  <a:pt x="851" y="1242"/>
                  <a:pt x="849" y="1242"/>
                </a:cubicBezTo>
                <a:cubicBezTo>
                  <a:pt x="848" y="1242"/>
                  <a:pt x="846" y="1241"/>
                  <a:pt x="846" y="1239"/>
                </a:cubicBezTo>
                <a:cubicBezTo>
                  <a:pt x="846" y="1237"/>
                  <a:pt x="848" y="1236"/>
                  <a:pt x="849" y="1236"/>
                </a:cubicBezTo>
                <a:cubicBezTo>
                  <a:pt x="851" y="1236"/>
                  <a:pt x="853" y="1237"/>
                  <a:pt x="853" y="1239"/>
                </a:cubicBezTo>
                <a:close/>
                <a:moveTo>
                  <a:pt x="885" y="1202"/>
                </a:moveTo>
                <a:cubicBezTo>
                  <a:pt x="885" y="1212"/>
                  <a:pt x="885" y="1212"/>
                  <a:pt x="885" y="1212"/>
                </a:cubicBezTo>
                <a:cubicBezTo>
                  <a:pt x="883" y="1212"/>
                  <a:pt x="881" y="1212"/>
                  <a:pt x="879" y="1212"/>
                </a:cubicBezTo>
                <a:cubicBezTo>
                  <a:pt x="878" y="1202"/>
                  <a:pt x="878" y="1202"/>
                  <a:pt x="878" y="1202"/>
                </a:cubicBezTo>
                <a:cubicBezTo>
                  <a:pt x="880" y="1202"/>
                  <a:pt x="882" y="1202"/>
                  <a:pt x="885" y="1202"/>
                </a:cubicBezTo>
                <a:close/>
                <a:moveTo>
                  <a:pt x="876" y="1202"/>
                </a:moveTo>
                <a:cubicBezTo>
                  <a:pt x="877" y="1212"/>
                  <a:pt x="877" y="1212"/>
                  <a:pt x="877" y="1212"/>
                </a:cubicBezTo>
                <a:cubicBezTo>
                  <a:pt x="875" y="1212"/>
                  <a:pt x="873" y="1212"/>
                  <a:pt x="872" y="1212"/>
                </a:cubicBezTo>
                <a:cubicBezTo>
                  <a:pt x="871" y="1202"/>
                  <a:pt x="871" y="1202"/>
                  <a:pt x="871" y="1202"/>
                </a:cubicBezTo>
                <a:cubicBezTo>
                  <a:pt x="872" y="1202"/>
                  <a:pt x="874" y="1202"/>
                  <a:pt x="876" y="1202"/>
                </a:cubicBezTo>
                <a:close/>
                <a:moveTo>
                  <a:pt x="867" y="1203"/>
                </a:moveTo>
                <a:cubicBezTo>
                  <a:pt x="867" y="1203"/>
                  <a:pt x="868" y="1203"/>
                  <a:pt x="869" y="1203"/>
                </a:cubicBezTo>
                <a:cubicBezTo>
                  <a:pt x="870" y="1213"/>
                  <a:pt x="870" y="1213"/>
                  <a:pt x="870" y="1213"/>
                </a:cubicBezTo>
                <a:cubicBezTo>
                  <a:pt x="868" y="1213"/>
                  <a:pt x="866" y="1213"/>
                  <a:pt x="864" y="1213"/>
                </a:cubicBezTo>
                <a:cubicBezTo>
                  <a:pt x="864" y="1203"/>
                  <a:pt x="864" y="1203"/>
                  <a:pt x="864" y="1203"/>
                </a:cubicBezTo>
                <a:cubicBezTo>
                  <a:pt x="865" y="1203"/>
                  <a:pt x="866" y="1203"/>
                  <a:pt x="867" y="1203"/>
                </a:cubicBezTo>
                <a:close/>
                <a:moveTo>
                  <a:pt x="862" y="1204"/>
                </a:moveTo>
                <a:cubicBezTo>
                  <a:pt x="862" y="1214"/>
                  <a:pt x="862" y="1214"/>
                  <a:pt x="862" y="1214"/>
                </a:cubicBezTo>
                <a:cubicBezTo>
                  <a:pt x="861" y="1214"/>
                  <a:pt x="859" y="1214"/>
                  <a:pt x="858" y="1215"/>
                </a:cubicBezTo>
                <a:cubicBezTo>
                  <a:pt x="857" y="1204"/>
                  <a:pt x="857" y="1204"/>
                  <a:pt x="857" y="1204"/>
                </a:cubicBezTo>
                <a:cubicBezTo>
                  <a:pt x="858" y="1204"/>
                  <a:pt x="860" y="1204"/>
                  <a:pt x="862" y="1204"/>
                </a:cubicBezTo>
                <a:close/>
                <a:moveTo>
                  <a:pt x="855" y="1205"/>
                </a:moveTo>
                <a:cubicBezTo>
                  <a:pt x="856" y="1215"/>
                  <a:pt x="856" y="1215"/>
                  <a:pt x="856" y="1215"/>
                </a:cubicBezTo>
                <a:cubicBezTo>
                  <a:pt x="854" y="1216"/>
                  <a:pt x="852" y="1216"/>
                  <a:pt x="851" y="1217"/>
                </a:cubicBezTo>
                <a:cubicBezTo>
                  <a:pt x="850" y="1206"/>
                  <a:pt x="850" y="1206"/>
                  <a:pt x="850" y="1206"/>
                </a:cubicBezTo>
                <a:cubicBezTo>
                  <a:pt x="852" y="1206"/>
                  <a:pt x="853" y="1205"/>
                  <a:pt x="855" y="1205"/>
                </a:cubicBezTo>
                <a:close/>
                <a:moveTo>
                  <a:pt x="848" y="1207"/>
                </a:moveTo>
                <a:cubicBezTo>
                  <a:pt x="849" y="1217"/>
                  <a:pt x="849" y="1217"/>
                  <a:pt x="849" y="1217"/>
                </a:cubicBezTo>
                <a:cubicBezTo>
                  <a:pt x="847" y="1218"/>
                  <a:pt x="845" y="1219"/>
                  <a:pt x="844" y="1220"/>
                </a:cubicBezTo>
                <a:cubicBezTo>
                  <a:pt x="841" y="1209"/>
                  <a:pt x="841" y="1209"/>
                  <a:pt x="841" y="1209"/>
                </a:cubicBezTo>
                <a:cubicBezTo>
                  <a:pt x="843" y="1208"/>
                  <a:pt x="846" y="1207"/>
                  <a:pt x="848" y="1207"/>
                </a:cubicBezTo>
                <a:close/>
                <a:moveTo>
                  <a:pt x="839" y="1210"/>
                </a:moveTo>
                <a:cubicBezTo>
                  <a:pt x="842" y="1221"/>
                  <a:pt x="842" y="1221"/>
                  <a:pt x="842" y="1221"/>
                </a:cubicBezTo>
                <a:cubicBezTo>
                  <a:pt x="840" y="1222"/>
                  <a:pt x="839" y="1222"/>
                  <a:pt x="837" y="1223"/>
                </a:cubicBezTo>
                <a:cubicBezTo>
                  <a:pt x="834" y="1212"/>
                  <a:pt x="834" y="1212"/>
                  <a:pt x="834" y="1212"/>
                </a:cubicBezTo>
                <a:cubicBezTo>
                  <a:pt x="836" y="1211"/>
                  <a:pt x="838" y="1211"/>
                  <a:pt x="839" y="1210"/>
                </a:cubicBezTo>
                <a:close/>
                <a:moveTo>
                  <a:pt x="832" y="1213"/>
                </a:moveTo>
                <a:cubicBezTo>
                  <a:pt x="836" y="1225"/>
                  <a:pt x="836" y="1225"/>
                  <a:pt x="836" y="1225"/>
                </a:cubicBezTo>
                <a:cubicBezTo>
                  <a:pt x="835" y="1225"/>
                  <a:pt x="834" y="1226"/>
                  <a:pt x="833" y="1227"/>
                </a:cubicBezTo>
                <a:cubicBezTo>
                  <a:pt x="826" y="1217"/>
                  <a:pt x="826" y="1217"/>
                  <a:pt x="826" y="1217"/>
                </a:cubicBezTo>
                <a:cubicBezTo>
                  <a:pt x="828" y="1215"/>
                  <a:pt x="830" y="1214"/>
                  <a:pt x="832" y="1213"/>
                </a:cubicBezTo>
                <a:close/>
                <a:moveTo>
                  <a:pt x="815" y="1224"/>
                </a:moveTo>
                <a:cubicBezTo>
                  <a:pt x="818" y="1222"/>
                  <a:pt x="821" y="1220"/>
                  <a:pt x="824" y="1218"/>
                </a:cubicBezTo>
                <a:cubicBezTo>
                  <a:pt x="832" y="1228"/>
                  <a:pt x="832" y="1228"/>
                  <a:pt x="832" y="1228"/>
                </a:cubicBezTo>
                <a:cubicBezTo>
                  <a:pt x="831" y="1229"/>
                  <a:pt x="830" y="1231"/>
                  <a:pt x="829" y="1232"/>
                </a:cubicBezTo>
                <a:cubicBezTo>
                  <a:pt x="815" y="1225"/>
                  <a:pt x="815" y="1225"/>
                  <a:pt x="815" y="1225"/>
                </a:cubicBezTo>
                <a:cubicBezTo>
                  <a:pt x="815" y="1225"/>
                  <a:pt x="815" y="1224"/>
                  <a:pt x="815" y="1224"/>
                </a:cubicBezTo>
                <a:close/>
                <a:moveTo>
                  <a:pt x="813" y="1226"/>
                </a:moveTo>
                <a:cubicBezTo>
                  <a:pt x="828" y="1234"/>
                  <a:pt x="828" y="1234"/>
                  <a:pt x="828" y="1234"/>
                </a:cubicBezTo>
                <a:cubicBezTo>
                  <a:pt x="827" y="1235"/>
                  <a:pt x="826" y="1236"/>
                  <a:pt x="826" y="1238"/>
                </a:cubicBezTo>
                <a:cubicBezTo>
                  <a:pt x="809" y="1235"/>
                  <a:pt x="809" y="1235"/>
                  <a:pt x="809" y="1235"/>
                </a:cubicBezTo>
                <a:cubicBezTo>
                  <a:pt x="810" y="1232"/>
                  <a:pt x="811" y="1229"/>
                  <a:pt x="813" y="1226"/>
                </a:cubicBezTo>
                <a:close/>
                <a:moveTo>
                  <a:pt x="808" y="1237"/>
                </a:moveTo>
                <a:cubicBezTo>
                  <a:pt x="825" y="1240"/>
                  <a:pt x="825" y="1240"/>
                  <a:pt x="825" y="1240"/>
                </a:cubicBezTo>
                <a:cubicBezTo>
                  <a:pt x="825" y="1241"/>
                  <a:pt x="825" y="1242"/>
                  <a:pt x="824" y="1243"/>
                </a:cubicBezTo>
                <a:cubicBezTo>
                  <a:pt x="807" y="1244"/>
                  <a:pt x="807" y="1244"/>
                  <a:pt x="807" y="1244"/>
                </a:cubicBezTo>
                <a:cubicBezTo>
                  <a:pt x="807" y="1242"/>
                  <a:pt x="808" y="1239"/>
                  <a:pt x="808" y="1237"/>
                </a:cubicBezTo>
                <a:close/>
                <a:moveTo>
                  <a:pt x="807" y="1246"/>
                </a:moveTo>
                <a:cubicBezTo>
                  <a:pt x="824" y="1245"/>
                  <a:pt x="824" y="1245"/>
                  <a:pt x="824" y="1245"/>
                </a:cubicBezTo>
                <a:cubicBezTo>
                  <a:pt x="824" y="1245"/>
                  <a:pt x="824" y="1246"/>
                  <a:pt x="824" y="1246"/>
                </a:cubicBezTo>
                <a:cubicBezTo>
                  <a:pt x="824" y="1247"/>
                  <a:pt x="824" y="1248"/>
                  <a:pt x="824" y="1249"/>
                </a:cubicBezTo>
                <a:cubicBezTo>
                  <a:pt x="808" y="1254"/>
                  <a:pt x="808" y="1254"/>
                  <a:pt x="808" y="1254"/>
                </a:cubicBezTo>
                <a:cubicBezTo>
                  <a:pt x="808" y="1252"/>
                  <a:pt x="807" y="1249"/>
                  <a:pt x="807" y="1246"/>
                </a:cubicBezTo>
                <a:close/>
                <a:moveTo>
                  <a:pt x="809" y="1256"/>
                </a:moveTo>
                <a:cubicBezTo>
                  <a:pt x="824" y="1251"/>
                  <a:pt x="824" y="1251"/>
                  <a:pt x="824" y="1251"/>
                </a:cubicBezTo>
                <a:cubicBezTo>
                  <a:pt x="825" y="1252"/>
                  <a:pt x="825" y="1254"/>
                  <a:pt x="825" y="1255"/>
                </a:cubicBezTo>
                <a:cubicBezTo>
                  <a:pt x="811" y="1263"/>
                  <a:pt x="811" y="1263"/>
                  <a:pt x="811" y="1263"/>
                </a:cubicBezTo>
                <a:cubicBezTo>
                  <a:pt x="810" y="1261"/>
                  <a:pt x="809" y="1259"/>
                  <a:pt x="809" y="1256"/>
                </a:cubicBezTo>
                <a:close/>
                <a:moveTo>
                  <a:pt x="812" y="1265"/>
                </a:moveTo>
                <a:cubicBezTo>
                  <a:pt x="827" y="1257"/>
                  <a:pt x="827" y="1257"/>
                  <a:pt x="827" y="1257"/>
                </a:cubicBezTo>
                <a:cubicBezTo>
                  <a:pt x="827" y="1257"/>
                  <a:pt x="828" y="1258"/>
                  <a:pt x="829" y="1259"/>
                </a:cubicBezTo>
                <a:cubicBezTo>
                  <a:pt x="819" y="1272"/>
                  <a:pt x="819" y="1272"/>
                  <a:pt x="819" y="1272"/>
                </a:cubicBezTo>
                <a:cubicBezTo>
                  <a:pt x="816" y="1270"/>
                  <a:pt x="814" y="1268"/>
                  <a:pt x="812" y="1265"/>
                </a:cubicBezTo>
                <a:close/>
                <a:moveTo>
                  <a:pt x="829" y="1275"/>
                </a:moveTo>
                <a:cubicBezTo>
                  <a:pt x="826" y="1275"/>
                  <a:pt x="823" y="1274"/>
                  <a:pt x="820" y="1273"/>
                </a:cubicBezTo>
                <a:cubicBezTo>
                  <a:pt x="830" y="1260"/>
                  <a:pt x="830" y="1260"/>
                  <a:pt x="830" y="1260"/>
                </a:cubicBezTo>
                <a:cubicBezTo>
                  <a:pt x="831" y="1261"/>
                  <a:pt x="832" y="1261"/>
                  <a:pt x="833" y="1261"/>
                </a:cubicBezTo>
                <a:lnTo>
                  <a:pt x="829" y="1275"/>
                </a:lnTo>
                <a:close/>
                <a:moveTo>
                  <a:pt x="831" y="1275"/>
                </a:moveTo>
                <a:cubicBezTo>
                  <a:pt x="835" y="1262"/>
                  <a:pt x="835" y="1262"/>
                  <a:pt x="835" y="1262"/>
                </a:cubicBezTo>
                <a:cubicBezTo>
                  <a:pt x="836" y="1262"/>
                  <a:pt x="837" y="1263"/>
                  <a:pt x="839" y="1263"/>
                </a:cubicBezTo>
                <a:cubicBezTo>
                  <a:pt x="839" y="1275"/>
                  <a:pt x="839" y="1275"/>
                  <a:pt x="839" y="1275"/>
                </a:cubicBezTo>
                <a:cubicBezTo>
                  <a:pt x="837" y="1275"/>
                  <a:pt x="834" y="1275"/>
                  <a:pt x="831" y="1275"/>
                </a:cubicBezTo>
                <a:close/>
                <a:moveTo>
                  <a:pt x="841" y="1274"/>
                </a:moveTo>
                <a:cubicBezTo>
                  <a:pt x="841" y="1263"/>
                  <a:pt x="841" y="1263"/>
                  <a:pt x="841" y="1263"/>
                </a:cubicBezTo>
                <a:cubicBezTo>
                  <a:pt x="842" y="1263"/>
                  <a:pt x="844" y="1264"/>
                  <a:pt x="846" y="1264"/>
                </a:cubicBezTo>
                <a:cubicBezTo>
                  <a:pt x="847" y="1273"/>
                  <a:pt x="847" y="1273"/>
                  <a:pt x="847" y="1273"/>
                </a:cubicBezTo>
                <a:cubicBezTo>
                  <a:pt x="845" y="1274"/>
                  <a:pt x="843" y="1274"/>
                  <a:pt x="841" y="1274"/>
                </a:cubicBezTo>
                <a:close/>
                <a:moveTo>
                  <a:pt x="847" y="1255"/>
                </a:moveTo>
                <a:cubicBezTo>
                  <a:pt x="839" y="1256"/>
                  <a:pt x="833" y="1253"/>
                  <a:pt x="832" y="1247"/>
                </a:cubicBezTo>
                <a:cubicBezTo>
                  <a:pt x="842" y="1244"/>
                  <a:pt x="842" y="1244"/>
                  <a:pt x="842" y="1244"/>
                </a:cubicBezTo>
                <a:cubicBezTo>
                  <a:pt x="843" y="1246"/>
                  <a:pt x="846" y="1248"/>
                  <a:pt x="849" y="1248"/>
                </a:cubicBezTo>
                <a:cubicBezTo>
                  <a:pt x="854" y="1248"/>
                  <a:pt x="858" y="1244"/>
                  <a:pt x="858" y="1239"/>
                </a:cubicBezTo>
                <a:cubicBezTo>
                  <a:pt x="875" y="1237"/>
                  <a:pt x="875" y="1237"/>
                  <a:pt x="875" y="1237"/>
                </a:cubicBezTo>
                <a:cubicBezTo>
                  <a:pt x="876" y="1240"/>
                  <a:pt x="879" y="1242"/>
                  <a:pt x="882" y="1242"/>
                </a:cubicBezTo>
                <a:cubicBezTo>
                  <a:pt x="885" y="1242"/>
                  <a:pt x="889" y="1239"/>
                  <a:pt x="889" y="1235"/>
                </a:cubicBezTo>
                <a:cubicBezTo>
                  <a:pt x="909" y="1234"/>
                  <a:pt x="909" y="1234"/>
                  <a:pt x="909" y="1234"/>
                </a:cubicBezTo>
                <a:cubicBezTo>
                  <a:pt x="909" y="1238"/>
                  <a:pt x="912" y="1240"/>
                  <a:pt x="915" y="1240"/>
                </a:cubicBezTo>
                <a:cubicBezTo>
                  <a:pt x="918" y="1240"/>
                  <a:pt x="920" y="1238"/>
                  <a:pt x="921" y="1235"/>
                </a:cubicBezTo>
                <a:cubicBezTo>
                  <a:pt x="936" y="1236"/>
                  <a:pt x="936" y="1236"/>
                  <a:pt x="936" y="1236"/>
                </a:cubicBezTo>
                <a:cubicBezTo>
                  <a:pt x="936" y="1237"/>
                  <a:pt x="936" y="1237"/>
                  <a:pt x="936" y="1237"/>
                </a:cubicBezTo>
                <a:cubicBezTo>
                  <a:pt x="936" y="1239"/>
                  <a:pt x="938" y="1242"/>
                  <a:pt x="941" y="1242"/>
                </a:cubicBezTo>
                <a:cubicBezTo>
                  <a:pt x="943" y="1242"/>
                  <a:pt x="945" y="1240"/>
                  <a:pt x="945" y="1238"/>
                </a:cubicBezTo>
                <a:cubicBezTo>
                  <a:pt x="961" y="1243"/>
                  <a:pt x="961" y="1243"/>
                  <a:pt x="961" y="1243"/>
                </a:cubicBezTo>
                <a:cubicBezTo>
                  <a:pt x="961" y="1243"/>
                  <a:pt x="961" y="1243"/>
                  <a:pt x="961" y="1243"/>
                </a:cubicBezTo>
                <a:cubicBezTo>
                  <a:pt x="961" y="1245"/>
                  <a:pt x="962" y="1247"/>
                  <a:pt x="964" y="1247"/>
                </a:cubicBezTo>
                <a:cubicBezTo>
                  <a:pt x="965" y="1247"/>
                  <a:pt x="966" y="1246"/>
                  <a:pt x="966" y="1245"/>
                </a:cubicBezTo>
                <a:cubicBezTo>
                  <a:pt x="974" y="1248"/>
                  <a:pt x="974" y="1248"/>
                  <a:pt x="974" y="1248"/>
                </a:cubicBezTo>
                <a:cubicBezTo>
                  <a:pt x="974" y="1248"/>
                  <a:pt x="974" y="1248"/>
                  <a:pt x="974" y="1249"/>
                </a:cubicBezTo>
                <a:cubicBezTo>
                  <a:pt x="974" y="1251"/>
                  <a:pt x="976" y="1252"/>
                  <a:pt x="978" y="1252"/>
                </a:cubicBezTo>
                <a:cubicBezTo>
                  <a:pt x="979" y="1252"/>
                  <a:pt x="979" y="1252"/>
                  <a:pt x="980" y="1251"/>
                </a:cubicBezTo>
                <a:cubicBezTo>
                  <a:pt x="999" y="1261"/>
                  <a:pt x="999" y="1261"/>
                  <a:pt x="999" y="1261"/>
                </a:cubicBezTo>
                <a:cubicBezTo>
                  <a:pt x="1000" y="1262"/>
                  <a:pt x="1001" y="1263"/>
                  <a:pt x="1002" y="1264"/>
                </a:cubicBezTo>
                <a:cubicBezTo>
                  <a:pt x="982" y="1254"/>
                  <a:pt x="958" y="1248"/>
                  <a:pt x="938" y="1246"/>
                </a:cubicBezTo>
                <a:cubicBezTo>
                  <a:pt x="924" y="1245"/>
                  <a:pt x="909" y="1244"/>
                  <a:pt x="895" y="1246"/>
                </a:cubicBezTo>
                <a:cubicBezTo>
                  <a:pt x="879" y="1249"/>
                  <a:pt x="863" y="1254"/>
                  <a:pt x="847" y="1255"/>
                </a:cubicBezTo>
                <a:close/>
                <a:moveTo>
                  <a:pt x="893" y="1264"/>
                </a:moveTo>
                <a:cubicBezTo>
                  <a:pt x="891" y="1264"/>
                  <a:pt x="888" y="1264"/>
                  <a:pt x="886" y="1265"/>
                </a:cubicBezTo>
                <a:cubicBezTo>
                  <a:pt x="885" y="1256"/>
                  <a:pt x="885" y="1256"/>
                  <a:pt x="885" y="1256"/>
                </a:cubicBezTo>
                <a:cubicBezTo>
                  <a:pt x="888" y="1256"/>
                  <a:pt x="890" y="1255"/>
                  <a:pt x="892" y="1255"/>
                </a:cubicBezTo>
                <a:lnTo>
                  <a:pt x="893" y="1264"/>
                </a:lnTo>
                <a:close/>
                <a:moveTo>
                  <a:pt x="884" y="1265"/>
                </a:moveTo>
                <a:cubicBezTo>
                  <a:pt x="882" y="1265"/>
                  <a:pt x="880" y="1266"/>
                  <a:pt x="878" y="1266"/>
                </a:cubicBezTo>
                <a:cubicBezTo>
                  <a:pt x="877" y="1258"/>
                  <a:pt x="877" y="1258"/>
                  <a:pt x="877" y="1258"/>
                </a:cubicBezTo>
                <a:cubicBezTo>
                  <a:pt x="879" y="1258"/>
                  <a:pt x="881" y="1257"/>
                  <a:pt x="883" y="1257"/>
                </a:cubicBezTo>
                <a:lnTo>
                  <a:pt x="884" y="1265"/>
                </a:lnTo>
                <a:close/>
                <a:moveTo>
                  <a:pt x="849" y="1273"/>
                </a:moveTo>
                <a:cubicBezTo>
                  <a:pt x="848" y="1263"/>
                  <a:pt x="848" y="1263"/>
                  <a:pt x="848" y="1263"/>
                </a:cubicBezTo>
                <a:cubicBezTo>
                  <a:pt x="850" y="1263"/>
                  <a:pt x="852" y="1263"/>
                  <a:pt x="854" y="1263"/>
                </a:cubicBezTo>
                <a:cubicBezTo>
                  <a:pt x="855" y="1272"/>
                  <a:pt x="855" y="1272"/>
                  <a:pt x="855" y="1272"/>
                </a:cubicBezTo>
                <a:cubicBezTo>
                  <a:pt x="853" y="1272"/>
                  <a:pt x="851" y="1272"/>
                  <a:pt x="849" y="1273"/>
                </a:cubicBezTo>
                <a:close/>
                <a:moveTo>
                  <a:pt x="857" y="1271"/>
                </a:moveTo>
                <a:cubicBezTo>
                  <a:pt x="856" y="1263"/>
                  <a:pt x="856" y="1263"/>
                  <a:pt x="856" y="1263"/>
                </a:cubicBezTo>
                <a:cubicBezTo>
                  <a:pt x="857" y="1263"/>
                  <a:pt x="859" y="1262"/>
                  <a:pt x="861" y="1262"/>
                </a:cubicBezTo>
                <a:cubicBezTo>
                  <a:pt x="862" y="1270"/>
                  <a:pt x="862" y="1270"/>
                  <a:pt x="862" y="1270"/>
                </a:cubicBezTo>
                <a:cubicBezTo>
                  <a:pt x="860" y="1270"/>
                  <a:pt x="858" y="1271"/>
                  <a:pt x="857" y="1271"/>
                </a:cubicBezTo>
                <a:close/>
                <a:moveTo>
                  <a:pt x="864" y="1269"/>
                </a:moveTo>
                <a:cubicBezTo>
                  <a:pt x="863" y="1262"/>
                  <a:pt x="863" y="1262"/>
                  <a:pt x="863" y="1262"/>
                </a:cubicBezTo>
                <a:cubicBezTo>
                  <a:pt x="865" y="1261"/>
                  <a:pt x="866" y="1261"/>
                  <a:pt x="868" y="1261"/>
                </a:cubicBezTo>
                <a:cubicBezTo>
                  <a:pt x="869" y="1268"/>
                  <a:pt x="869" y="1268"/>
                  <a:pt x="869" y="1268"/>
                </a:cubicBezTo>
                <a:cubicBezTo>
                  <a:pt x="867" y="1268"/>
                  <a:pt x="865" y="1269"/>
                  <a:pt x="864" y="1269"/>
                </a:cubicBezTo>
                <a:close/>
                <a:moveTo>
                  <a:pt x="871" y="1268"/>
                </a:moveTo>
                <a:cubicBezTo>
                  <a:pt x="870" y="1260"/>
                  <a:pt x="870" y="1260"/>
                  <a:pt x="870" y="1260"/>
                </a:cubicBezTo>
                <a:cubicBezTo>
                  <a:pt x="872" y="1260"/>
                  <a:pt x="874" y="1259"/>
                  <a:pt x="875" y="1259"/>
                </a:cubicBezTo>
                <a:cubicBezTo>
                  <a:pt x="876" y="1266"/>
                  <a:pt x="876" y="1266"/>
                  <a:pt x="876" y="1266"/>
                </a:cubicBezTo>
                <a:cubicBezTo>
                  <a:pt x="874" y="1267"/>
                  <a:pt x="873" y="1267"/>
                  <a:pt x="871" y="1268"/>
                </a:cubicBezTo>
                <a:close/>
                <a:moveTo>
                  <a:pt x="874" y="1317"/>
                </a:moveTo>
                <a:cubicBezTo>
                  <a:pt x="875" y="1316"/>
                  <a:pt x="875" y="1316"/>
                  <a:pt x="875" y="1316"/>
                </a:cubicBezTo>
                <a:cubicBezTo>
                  <a:pt x="875" y="1315"/>
                  <a:pt x="876" y="1313"/>
                  <a:pt x="876" y="1312"/>
                </a:cubicBezTo>
                <a:cubicBezTo>
                  <a:pt x="889" y="1313"/>
                  <a:pt x="889" y="1313"/>
                  <a:pt x="889" y="1313"/>
                </a:cubicBezTo>
                <a:cubicBezTo>
                  <a:pt x="889" y="1314"/>
                  <a:pt x="888" y="1315"/>
                  <a:pt x="888" y="1315"/>
                </a:cubicBezTo>
                <a:lnTo>
                  <a:pt x="874" y="1317"/>
                </a:lnTo>
                <a:close/>
                <a:moveTo>
                  <a:pt x="860" y="1339"/>
                </a:moveTo>
                <a:cubicBezTo>
                  <a:pt x="887" y="1337"/>
                  <a:pt x="887" y="1337"/>
                  <a:pt x="887" y="1337"/>
                </a:cubicBezTo>
                <a:cubicBezTo>
                  <a:pt x="888" y="1340"/>
                  <a:pt x="889" y="1343"/>
                  <a:pt x="889" y="1346"/>
                </a:cubicBezTo>
                <a:lnTo>
                  <a:pt x="860" y="1339"/>
                </a:lnTo>
                <a:close/>
                <a:moveTo>
                  <a:pt x="889" y="1311"/>
                </a:moveTo>
                <a:cubicBezTo>
                  <a:pt x="877" y="1310"/>
                  <a:pt x="877" y="1310"/>
                  <a:pt x="877" y="1310"/>
                </a:cubicBezTo>
                <a:cubicBezTo>
                  <a:pt x="878" y="1308"/>
                  <a:pt x="880" y="1306"/>
                  <a:pt x="881" y="1303"/>
                </a:cubicBezTo>
                <a:cubicBezTo>
                  <a:pt x="892" y="1304"/>
                  <a:pt x="892" y="1304"/>
                  <a:pt x="892" y="1304"/>
                </a:cubicBezTo>
                <a:cubicBezTo>
                  <a:pt x="891" y="1307"/>
                  <a:pt x="890" y="1309"/>
                  <a:pt x="889" y="1311"/>
                </a:cubicBezTo>
                <a:close/>
                <a:moveTo>
                  <a:pt x="883" y="1301"/>
                </a:moveTo>
                <a:cubicBezTo>
                  <a:pt x="885" y="1298"/>
                  <a:pt x="888" y="1294"/>
                  <a:pt x="891" y="1291"/>
                </a:cubicBezTo>
                <a:cubicBezTo>
                  <a:pt x="891" y="1291"/>
                  <a:pt x="892" y="1290"/>
                  <a:pt x="892" y="1289"/>
                </a:cubicBezTo>
                <a:cubicBezTo>
                  <a:pt x="899" y="1290"/>
                  <a:pt x="899" y="1290"/>
                  <a:pt x="899" y="1290"/>
                </a:cubicBezTo>
                <a:cubicBezTo>
                  <a:pt x="896" y="1294"/>
                  <a:pt x="894" y="1298"/>
                  <a:pt x="892" y="1302"/>
                </a:cubicBezTo>
                <a:lnTo>
                  <a:pt x="883" y="1301"/>
                </a:lnTo>
                <a:close/>
                <a:moveTo>
                  <a:pt x="893" y="1355"/>
                </a:moveTo>
                <a:cubicBezTo>
                  <a:pt x="895" y="1359"/>
                  <a:pt x="897" y="1362"/>
                  <a:pt x="899" y="1365"/>
                </a:cubicBezTo>
                <a:cubicBezTo>
                  <a:pt x="900" y="1367"/>
                  <a:pt x="902" y="1368"/>
                  <a:pt x="903" y="1370"/>
                </a:cubicBezTo>
                <a:cubicBezTo>
                  <a:pt x="861" y="1349"/>
                  <a:pt x="861" y="1349"/>
                  <a:pt x="861" y="1349"/>
                </a:cubicBezTo>
                <a:lnTo>
                  <a:pt x="893" y="1355"/>
                </a:lnTo>
                <a:close/>
                <a:moveTo>
                  <a:pt x="909" y="1375"/>
                </a:moveTo>
                <a:cubicBezTo>
                  <a:pt x="915" y="1379"/>
                  <a:pt x="921" y="1382"/>
                  <a:pt x="927" y="1384"/>
                </a:cubicBezTo>
                <a:cubicBezTo>
                  <a:pt x="956" y="1398"/>
                  <a:pt x="956" y="1398"/>
                  <a:pt x="956" y="1398"/>
                </a:cubicBezTo>
                <a:cubicBezTo>
                  <a:pt x="955" y="1399"/>
                  <a:pt x="955" y="1400"/>
                  <a:pt x="955" y="1401"/>
                </a:cubicBezTo>
                <a:cubicBezTo>
                  <a:pt x="955" y="1402"/>
                  <a:pt x="956" y="1403"/>
                  <a:pt x="957" y="1404"/>
                </a:cubicBezTo>
                <a:cubicBezTo>
                  <a:pt x="941" y="1427"/>
                  <a:pt x="941" y="1427"/>
                  <a:pt x="941" y="1427"/>
                </a:cubicBezTo>
                <a:cubicBezTo>
                  <a:pt x="940" y="1427"/>
                  <a:pt x="940" y="1427"/>
                  <a:pt x="939" y="1427"/>
                </a:cubicBezTo>
                <a:cubicBezTo>
                  <a:pt x="939" y="1427"/>
                  <a:pt x="939" y="1427"/>
                  <a:pt x="938" y="1427"/>
                </a:cubicBezTo>
                <a:cubicBezTo>
                  <a:pt x="938" y="1427"/>
                  <a:pt x="938" y="1427"/>
                  <a:pt x="938" y="1427"/>
                </a:cubicBezTo>
                <a:cubicBezTo>
                  <a:pt x="930" y="1419"/>
                  <a:pt x="930" y="1419"/>
                  <a:pt x="930" y="1419"/>
                </a:cubicBezTo>
                <a:cubicBezTo>
                  <a:pt x="932" y="1414"/>
                  <a:pt x="932" y="1410"/>
                  <a:pt x="928" y="1409"/>
                </a:cubicBezTo>
                <a:cubicBezTo>
                  <a:pt x="925" y="1408"/>
                  <a:pt x="923" y="1409"/>
                  <a:pt x="921" y="1411"/>
                </a:cubicBezTo>
                <a:cubicBezTo>
                  <a:pt x="857" y="1350"/>
                  <a:pt x="857" y="1350"/>
                  <a:pt x="857" y="1350"/>
                </a:cubicBezTo>
                <a:lnTo>
                  <a:pt x="909" y="1375"/>
                </a:lnTo>
                <a:close/>
                <a:moveTo>
                  <a:pt x="862" y="1357"/>
                </a:moveTo>
                <a:cubicBezTo>
                  <a:pt x="920" y="1412"/>
                  <a:pt x="920" y="1412"/>
                  <a:pt x="920" y="1412"/>
                </a:cubicBezTo>
                <a:cubicBezTo>
                  <a:pt x="918" y="1415"/>
                  <a:pt x="917" y="1418"/>
                  <a:pt x="916" y="1420"/>
                </a:cubicBezTo>
                <a:cubicBezTo>
                  <a:pt x="916" y="1420"/>
                  <a:pt x="916" y="1421"/>
                  <a:pt x="915" y="1421"/>
                </a:cubicBezTo>
                <a:lnTo>
                  <a:pt x="862" y="1357"/>
                </a:lnTo>
                <a:close/>
                <a:moveTo>
                  <a:pt x="910" y="1492"/>
                </a:moveTo>
                <a:cubicBezTo>
                  <a:pt x="911" y="1492"/>
                  <a:pt x="916" y="1492"/>
                  <a:pt x="918" y="1491"/>
                </a:cubicBezTo>
                <a:cubicBezTo>
                  <a:pt x="920" y="1490"/>
                  <a:pt x="919" y="1487"/>
                  <a:pt x="917" y="1487"/>
                </a:cubicBezTo>
                <a:cubicBezTo>
                  <a:pt x="916" y="1486"/>
                  <a:pt x="911" y="1486"/>
                  <a:pt x="911" y="1487"/>
                </a:cubicBezTo>
                <a:cubicBezTo>
                  <a:pt x="911" y="1486"/>
                  <a:pt x="911" y="1485"/>
                  <a:pt x="911" y="1484"/>
                </a:cubicBezTo>
                <a:cubicBezTo>
                  <a:pt x="912" y="1484"/>
                  <a:pt x="916" y="1485"/>
                  <a:pt x="918" y="1484"/>
                </a:cubicBezTo>
                <a:cubicBezTo>
                  <a:pt x="920" y="1484"/>
                  <a:pt x="921" y="1480"/>
                  <a:pt x="919" y="1479"/>
                </a:cubicBezTo>
                <a:cubicBezTo>
                  <a:pt x="917" y="1478"/>
                  <a:pt x="913" y="1478"/>
                  <a:pt x="912" y="1478"/>
                </a:cubicBezTo>
                <a:cubicBezTo>
                  <a:pt x="913" y="1477"/>
                  <a:pt x="913" y="1475"/>
                  <a:pt x="913" y="1474"/>
                </a:cubicBezTo>
                <a:cubicBezTo>
                  <a:pt x="915" y="1474"/>
                  <a:pt x="918" y="1474"/>
                  <a:pt x="920" y="1474"/>
                </a:cubicBezTo>
                <a:cubicBezTo>
                  <a:pt x="922" y="1474"/>
                  <a:pt x="923" y="1472"/>
                  <a:pt x="923" y="1470"/>
                </a:cubicBezTo>
                <a:cubicBezTo>
                  <a:pt x="923" y="1469"/>
                  <a:pt x="922" y="1467"/>
                  <a:pt x="920" y="1467"/>
                </a:cubicBezTo>
                <a:cubicBezTo>
                  <a:pt x="918" y="1467"/>
                  <a:pt x="916" y="1467"/>
                  <a:pt x="914" y="1467"/>
                </a:cubicBezTo>
                <a:cubicBezTo>
                  <a:pt x="914" y="1466"/>
                  <a:pt x="914" y="1465"/>
                  <a:pt x="914" y="1464"/>
                </a:cubicBezTo>
                <a:cubicBezTo>
                  <a:pt x="915" y="1464"/>
                  <a:pt x="916" y="1464"/>
                  <a:pt x="917" y="1463"/>
                </a:cubicBezTo>
                <a:cubicBezTo>
                  <a:pt x="941" y="1474"/>
                  <a:pt x="941" y="1474"/>
                  <a:pt x="941" y="1474"/>
                </a:cubicBezTo>
                <a:cubicBezTo>
                  <a:pt x="941" y="1475"/>
                  <a:pt x="941" y="1475"/>
                  <a:pt x="941" y="1475"/>
                </a:cubicBezTo>
                <a:cubicBezTo>
                  <a:pt x="941" y="1477"/>
                  <a:pt x="942" y="1478"/>
                  <a:pt x="943" y="1479"/>
                </a:cubicBezTo>
                <a:cubicBezTo>
                  <a:pt x="935" y="1500"/>
                  <a:pt x="935" y="1500"/>
                  <a:pt x="935" y="1500"/>
                </a:cubicBezTo>
                <a:cubicBezTo>
                  <a:pt x="935" y="1500"/>
                  <a:pt x="934" y="1500"/>
                  <a:pt x="934" y="1500"/>
                </a:cubicBezTo>
                <a:cubicBezTo>
                  <a:pt x="931" y="1500"/>
                  <a:pt x="929" y="1502"/>
                  <a:pt x="929" y="1504"/>
                </a:cubicBezTo>
                <a:cubicBezTo>
                  <a:pt x="929" y="1505"/>
                  <a:pt x="930" y="1505"/>
                  <a:pt x="930" y="1506"/>
                </a:cubicBezTo>
                <a:cubicBezTo>
                  <a:pt x="910" y="1514"/>
                  <a:pt x="910" y="1514"/>
                  <a:pt x="910" y="1514"/>
                </a:cubicBezTo>
                <a:cubicBezTo>
                  <a:pt x="908" y="1513"/>
                  <a:pt x="905" y="1513"/>
                  <a:pt x="904" y="1513"/>
                </a:cubicBezTo>
                <a:cubicBezTo>
                  <a:pt x="905" y="1512"/>
                  <a:pt x="905" y="1511"/>
                  <a:pt x="905" y="1511"/>
                </a:cubicBezTo>
                <a:cubicBezTo>
                  <a:pt x="905" y="1511"/>
                  <a:pt x="909" y="1511"/>
                  <a:pt x="911" y="1511"/>
                </a:cubicBezTo>
                <a:cubicBezTo>
                  <a:pt x="914" y="1511"/>
                  <a:pt x="915" y="1507"/>
                  <a:pt x="912" y="1506"/>
                </a:cubicBezTo>
                <a:cubicBezTo>
                  <a:pt x="910" y="1505"/>
                  <a:pt x="908" y="1505"/>
                  <a:pt x="907" y="1505"/>
                </a:cubicBezTo>
                <a:cubicBezTo>
                  <a:pt x="907" y="1504"/>
                  <a:pt x="908" y="1502"/>
                  <a:pt x="908" y="1500"/>
                </a:cubicBezTo>
                <a:cubicBezTo>
                  <a:pt x="908" y="1501"/>
                  <a:pt x="913" y="1502"/>
                  <a:pt x="915" y="1501"/>
                </a:cubicBezTo>
                <a:cubicBezTo>
                  <a:pt x="917" y="1501"/>
                  <a:pt x="918" y="1498"/>
                  <a:pt x="916" y="1496"/>
                </a:cubicBezTo>
                <a:cubicBezTo>
                  <a:pt x="915" y="1495"/>
                  <a:pt x="910" y="1495"/>
                  <a:pt x="909" y="1495"/>
                </a:cubicBezTo>
                <a:cubicBezTo>
                  <a:pt x="910" y="1494"/>
                  <a:pt x="910" y="1493"/>
                  <a:pt x="910" y="1492"/>
                </a:cubicBezTo>
                <a:close/>
                <a:moveTo>
                  <a:pt x="849" y="1356"/>
                </a:moveTo>
                <a:cubicBezTo>
                  <a:pt x="900" y="1440"/>
                  <a:pt x="900" y="1440"/>
                  <a:pt x="900" y="1440"/>
                </a:cubicBezTo>
                <a:cubicBezTo>
                  <a:pt x="900" y="1440"/>
                  <a:pt x="900" y="1441"/>
                  <a:pt x="900" y="1441"/>
                </a:cubicBezTo>
                <a:cubicBezTo>
                  <a:pt x="900" y="1442"/>
                  <a:pt x="900" y="1444"/>
                  <a:pt x="900" y="1445"/>
                </a:cubicBezTo>
                <a:cubicBezTo>
                  <a:pt x="898" y="1445"/>
                  <a:pt x="897" y="1445"/>
                  <a:pt x="895" y="1446"/>
                </a:cubicBezTo>
                <a:cubicBezTo>
                  <a:pt x="895" y="1446"/>
                  <a:pt x="895" y="1446"/>
                  <a:pt x="895" y="1445"/>
                </a:cubicBezTo>
                <a:cubicBezTo>
                  <a:pt x="895" y="1444"/>
                  <a:pt x="894" y="1443"/>
                  <a:pt x="894" y="1442"/>
                </a:cubicBezTo>
                <a:cubicBezTo>
                  <a:pt x="894" y="1441"/>
                  <a:pt x="894" y="1439"/>
                  <a:pt x="893" y="1439"/>
                </a:cubicBezTo>
                <a:cubicBezTo>
                  <a:pt x="892" y="1438"/>
                  <a:pt x="892" y="1438"/>
                  <a:pt x="891" y="1439"/>
                </a:cubicBezTo>
                <a:cubicBezTo>
                  <a:pt x="891" y="1439"/>
                  <a:pt x="890" y="1441"/>
                  <a:pt x="890" y="1442"/>
                </a:cubicBezTo>
                <a:cubicBezTo>
                  <a:pt x="890" y="1443"/>
                  <a:pt x="890" y="1445"/>
                  <a:pt x="890" y="1446"/>
                </a:cubicBezTo>
                <a:cubicBezTo>
                  <a:pt x="890" y="1446"/>
                  <a:pt x="888" y="1446"/>
                  <a:pt x="887" y="1447"/>
                </a:cubicBezTo>
                <a:cubicBezTo>
                  <a:pt x="887" y="1446"/>
                  <a:pt x="887" y="1440"/>
                  <a:pt x="885" y="1439"/>
                </a:cubicBezTo>
                <a:cubicBezTo>
                  <a:pt x="884" y="1439"/>
                  <a:pt x="883" y="1439"/>
                  <a:pt x="883" y="1439"/>
                </a:cubicBezTo>
                <a:cubicBezTo>
                  <a:pt x="881" y="1441"/>
                  <a:pt x="882" y="1446"/>
                  <a:pt x="882" y="1447"/>
                </a:cubicBezTo>
                <a:cubicBezTo>
                  <a:pt x="881" y="1447"/>
                  <a:pt x="880" y="1447"/>
                  <a:pt x="879" y="1448"/>
                </a:cubicBezTo>
                <a:cubicBezTo>
                  <a:pt x="879" y="1447"/>
                  <a:pt x="878" y="1440"/>
                  <a:pt x="876" y="1440"/>
                </a:cubicBezTo>
                <a:cubicBezTo>
                  <a:pt x="875" y="1439"/>
                  <a:pt x="875" y="1439"/>
                  <a:pt x="874" y="1439"/>
                </a:cubicBezTo>
                <a:lnTo>
                  <a:pt x="849" y="1356"/>
                </a:lnTo>
                <a:close/>
                <a:moveTo>
                  <a:pt x="863" y="1441"/>
                </a:moveTo>
                <a:cubicBezTo>
                  <a:pt x="863" y="1443"/>
                  <a:pt x="863" y="1448"/>
                  <a:pt x="864" y="1449"/>
                </a:cubicBezTo>
                <a:cubicBezTo>
                  <a:pt x="862" y="1449"/>
                  <a:pt x="861" y="1449"/>
                  <a:pt x="859" y="1449"/>
                </a:cubicBezTo>
                <a:cubicBezTo>
                  <a:pt x="859" y="1448"/>
                  <a:pt x="858" y="1443"/>
                  <a:pt x="857" y="1442"/>
                </a:cubicBezTo>
                <a:cubicBezTo>
                  <a:pt x="857" y="1442"/>
                  <a:pt x="856" y="1442"/>
                  <a:pt x="855" y="1442"/>
                </a:cubicBezTo>
                <a:cubicBezTo>
                  <a:pt x="854" y="1444"/>
                  <a:pt x="854" y="1447"/>
                  <a:pt x="854" y="1449"/>
                </a:cubicBezTo>
                <a:cubicBezTo>
                  <a:pt x="854" y="1449"/>
                  <a:pt x="851" y="1449"/>
                  <a:pt x="851" y="1449"/>
                </a:cubicBezTo>
                <a:cubicBezTo>
                  <a:pt x="851" y="1449"/>
                  <a:pt x="850" y="1445"/>
                  <a:pt x="849" y="1444"/>
                </a:cubicBezTo>
                <a:cubicBezTo>
                  <a:pt x="848" y="1443"/>
                  <a:pt x="847" y="1442"/>
                  <a:pt x="846" y="1443"/>
                </a:cubicBezTo>
                <a:cubicBezTo>
                  <a:pt x="842" y="1369"/>
                  <a:pt x="842" y="1369"/>
                  <a:pt x="842" y="1369"/>
                </a:cubicBezTo>
                <a:lnTo>
                  <a:pt x="863" y="1441"/>
                </a:lnTo>
                <a:close/>
                <a:moveTo>
                  <a:pt x="839" y="1368"/>
                </a:moveTo>
                <a:cubicBezTo>
                  <a:pt x="845" y="1445"/>
                  <a:pt x="845" y="1445"/>
                  <a:pt x="845" y="1445"/>
                </a:cubicBezTo>
                <a:cubicBezTo>
                  <a:pt x="844" y="1447"/>
                  <a:pt x="844" y="1448"/>
                  <a:pt x="845" y="1450"/>
                </a:cubicBezTo>
                <a:cubicBezTo>
                  <a:pt x="843" y="1450"/>
                  <a:pt x="842" y="1450"/>
                  <a:pt x="841" y="1450"/>
                </a:cubicBezTo>
                <a:cubicBezTo>
                  <a:pt x="841" y="1448"/>
                  <a:pt x="840" y="1445"/>
                  <a:pt x="838" y="1443"/>
                </a:cubicBezTo>
                <a:cubicBezTo>
                  <a:pt x="838" y="1443"/>
                  <a:pt x="836" y="1443"/>
                  <a:pt x="836" y="1443"/>
                </a:cubicBezTo>
                <a:cubicBezTo>
                  <a:pt x="834" y="1445"/>
                  <a:pt x="834" y="1448"/>
                  <a:pt x="835" y="1451"/>
                </a:cubicBezTo>
                <a:cubicBezTo>
                  <a:pt x="834" y="1451"/>
                  <a:pt x="833" y="1451"/>
                  <a:pt x="831" y="1451"/>
                </a:cubicBezTo>
                <a:cubicBezTo>
                  <a:pt x="831" y="1450"/>
                  <a:pt x="829" y="1444"/>
                  <a:pt x="828" y="1443"/>
                </a:cubicBezTo>
                <a:cubicBezTo>
                  <a:pt x="827" y="1443"/>
                  <a:pt x="827" y="1443"/>
                  <a:pt x="827" y="1443"/>
                </a:cubicBezTo>
                <a:lnTo>
                  <a:pt x="839" y="1368"/>
                </a:lnTo>
                <a:close/>
                <a:moveTo>
                  <a:pt x="810" y="1452"/>
                </a:moveTo>
                <a:cubicBezTo>
                  <a:pt x="810" y="1451"/>
                  <a:pt x="809" y="1450"/>
                  <a:pt x="808" y="1449"/>
                </a:cubicBezTo>
                <a:cubicBezTo>
                  <a:pt x="807" y="1448"/>
                  <a:pt x="806" y="1449"/>
                  <a:pt x="805" y="1450"/>
                </a:cubicBezTo>
                <a:cubicBezTo>
                  <a:pt x="805" y="1451"/>
                  <a:pt x="805" y="1453"/>
                  <a:pt x="805" y="1455"/>
                </a:cubicBezTo>
                <a:cubicBezTo>
                  <a:pt x="804" y="1455"/>
                  <a:pt x="802" y="1456"/>
                  <a:pt x="800" y="1456"/>
                </a:cubicBezTo>
                <a:cubicBezTo>
                  <a:pt x="800" y="1455"/>
                  <a:pt x="800" y="1454"/>
                  <a:pt x="800" y="1453"/>
                </a:cubicBezTo>
                <a:cubicBezTo>
                  <a:pt x="828" y="1372"/>
                  <a:pt x="828" y="1372"/>
                  <a:pt x="828" y="1372"/>
                </a:cubicBezTo>
                <a:lnTo>
                  <a:pt x="810" y="1452"/>
                </a:lnTo>
                <a:close/>
                <a:moveTo>
                  <a:pt x="829" y="1364"/>
                </a:moveTo>
                <a:cubicBezTo>
                  <a:pt x="800" y="1424"/>
                  <a:pt x="800" y="1424"/>
                  <a:pt x="800" y="1424"/>
                </a:cubicBezTo>
                <a:cubicBezTo>
                  <a:pt x="800" y="1424"/>
                  <a:pt x="800" y="1424"/>
                  <a:pt x="800" y="1424"/>
                </a:cubicBezTo>
                <a:cubicBezTo>
                  <a:pt x="799" y="1424"/>
                  <a:pt x="794" y="1423"/>
                  <a:pt x="794" y="1423"/>
                </a:cubicBezTo>
                <a:cubicBezTo>
                  <a:pt x="794" y="1421"/>
                  <a:pt x="794" y="1419"/>
                  <a:pt x="794" y="1418"/>
                </a:cubicBezTo>
                <a:cubicBezTo>
                  <a:pt x="795" y="1418"/>
                  <a:pt x="800" y="1417"/>
                  <a:pt x="801" y="1416"/>
                </a:cubicBezTo>
                <a:cubicBezTo>
                  <a:pt x="802" y="1415"/>
                  <a:pt x="802" y="1413"/>
                  <a:pt x="801" y="1412"/>
                </a:cubicBezTo>
                <a:cubicBezTo>
                  <a:pt x="800" y="1411"/>
                  <a:pt x="795" y="1411"/>
                  <a:pt x="794" y="1411"/>
                </a:cubicBezTo>
                <a:cubicBezTo>
                  <a:pt x="794" y="1410"/>
                  <a:pt x="794" y="1410"/>
                  <a:pt x="794" y="1409"/>
                </a:cubicBezTo>
                <a:cubicBezTo>
                  <a:pt x="794" y="1409"/>
                  <a:pt x="799" y="1406"/>
                  <a:pt x="800" y="1405"/>
                </a:cubicBezTo>
                <a:cubicBezTo>
                  <a:pt x="801" y="1404"/>
                  <a:pt x="800" y="1403"/>
                  <a:pt x="800" y="1402"/>
                </a:cubicBezTo>
                <a:cubicBezTo>
                  <a:pt x="799" y="1402"/>
                  <a:pt x="798" y="1402"/>
                  <a:pt x="797" y="1402"/>
                </a:cubicBezTo>
                <a:lnTo>
                  <a:pt x="829" y="1364"/>
                </a:lnTo>
                <a:close/>
                <a:moveTo>
                  <a:pt x="798" y="1428"/>
                </a:moveTo>
                <a:cubicBezTo>
                  <a:pt x="796" y="1432"/>
                  <a:pt x="796" y="1432"/>
                  <a:pt x="796" y="1432"/>
                </a:cubicBezTo>
                <a:cubicBezTo>
                  <a:pt x="795" y="1432"/>
                  <a:pt x="794" y="1432"/>
                  <a:pt x="794" y="1432"/>
                </a:cubicBezTo>
                <a:cubicBezTo>
                  <a:pt x="794" y="1431"/>
                  <a:pt x="794" y="1430"/>
                  <a:pt x="794" y="1429"/>
                </a:cubicBezTo>
                <a:cubicBezTo>
                  <a:pt x="794" y="1429"/>
                  <a:pt x="797" y="1428"/>
                  <a:pt x="798" y="1428"/>
                </a:cubicBezTo>
                <a:close/>
                <a:moveTo>
                  <a:pt x="793" y="1399"/>
                </a:moveTo>
                <a:cubicBezTo>
                  <a:pt x="794" y="1399"/>
                  <a:pt x="795" y="1398"/>
                  <a:pt x="796" y="1397"/>
                </a:cubicBezTo>
                <a:cubicBezTo>
                  <a:pt x="797" y="1397"/>
                  <a:pt x="798" y="1396"/>
                  <a:pt x="799" y="1396"/>
                </a:cubicBezTo>
                <a:cubicBezTo>
                  <a:pt x="794" y="1402"/>
                  <a:pt x="794" y="1402"/>
                  <a:pt x="794" y="1402"/>
                </a:cubicBezTo>
                <a:cubicBezTo>
                  <a:pt x="793" y="1402"/>
                  <a:pt x="793" y="1402"/>
                  <a:pt x="793" y="1402"/>
                </a:cubicBezTo>
                <a:cubicBezTo>
                  <a:pt x="793" y="1401"/>
                  <a:pt x="793" y="1399"/>
                  <a:pt x="793" y="1399"/>
                </a:cubicBezTo>
                <a:close/>
                <a:moveTo>
                  <a:pt x="796" y="1377"/>
                </a:moveTo>
                <a:cubicBezTo>
                  <a:pt x="796" y="1376"/>
                  <a:pt x="796" y="1375"/>
                  <a:pt x="796" y="1375"/>
                </a:cubicBezTo>
                <a:cubicBezTo>
                  <a:pt x="817" y="1361"/>
                  <a:pt x="817" y="1361"/>
                  <a:pt x="817" y="1361"/>
                </a:cubicBezTo>
                <a:cubicBezTo>
                  <a:pt x="795" y="1383"/>
                  <a:pt x="795" y="1383"/>
                  <a:pt x="795" y="1383"/>
                </a:cubicBezTo>
                <a:cubicBezTo>
                  <a:pt x="793" y="1383"/>
                  <a:pt x="791" y="1383"/>
                  <a:pt x="789" y="1384"/>
                </a:cubicBezTo>
                <a:cubicBezTo>
                  <a:pt x="789" y="1383"/>
                  <a:pt x="789" y="1382"/>
                  <a:pt x="789" y="1381"/>
                </a:cubicBezTo>
                <a:cubicBezTo>
                  <a:pt x="791" y="1380"/>
                  <a:pt x="795" y="1379"/>
                  <a:pt x="796" y="1377"/>
                </a:cubicBezTo>
                <a:close/>
                <a:moveTo>
                  <a:pt x="792" y="1447"/>
                </a:moveTo>
                <a:cubicBezTo>
                  <a:pt x="794" y="1447"/>
                  <a:pt x="797" y="1447"/>
                  <a:pt x="799" y="1445"/>
                </a:cubicBezTo>
                <a:cubicBezTo>
                  <a:pt x="799" y="1444"/>
                  <a:pt x="799" y="1443"/>
                  <a:pt x="799" y="1442"/>
                </a:cubicBezTo>
                <a:cubicBezTo>
                  <a:pt x="797" y="1440"/>
                  <a:pt x="795" y="1440"/>
                  <a:pt x="793" y="1440"/>
                </a:cubicBezTo>
                <a:cubicBezTo>
                  <a:pt x="793" y="1440"/>
                  <a:pt x="793" y="1439"/>
                  <a:pt x="793" y="1439"/>
                </a:cubicBezTo>
                <a:cubicBezTo>
                  <a:pt x="794" y="1439"/>
                  <a:pt x="798" y="1439"/>
                  <a:pt x="800" y="1437"/>
                </a:cubicBezTo>
                <a:cubicBezTo>
                  <a:pt x="801" y="1436"/>
                  <a:pt x="801" y="1435"/>
                  <a:pt x="800" y="1434"/>
                </a:cubicBezTo>
                <a:cubicBezTo>
                  <a:pt x="799" y="1433"/>
                  <a:pt x="799" y="1433"/>
                  <a:pt x="798" y="1433"/>
                </a:cubicBezTo>
                <a:cubicBezTo>
                  <a:pt x="824" y="1379"/>
                  <a:pt x="824" y="1379"/>
                  <a:pt x="824" y="1379"/>
                </a:cubicBezTo>
                <a:cubicBezTo>
                  <a:pt x="798" y="1451"/>
                  <a:pt x="798" y="1451"/>
                  <a:pt x="798" y="1451"/>
                </a:cubicBezTo>
                <a:cubicBezTo>
                  <a:pt x="797" y="1451"/>
                  <a:pt x="796" y="1451"/>
                  <a:pt x="795" y="1452"/>
                </a:cubicBezTo>
                <a:cubicBezTo>
                  <a:pt x="795" y="1453"/>
                  <a:pt x="795" y="1457"/>
                  <a:pt x="795" y="1458"/>
                </a:cubicBezTo>
                <a:cubicBezTo>
                  <a:pt x="794" y="1458"/>
                  <a:pt x="789" y="1460"/>
                  <a:pt x="788" y="1461"/>
                </a:cubicBezTo>
                <a:cubicBezTo>
                  <a:pt x="790" y="1456"/>
                  <a:pt x="791" y="1452"/>
                  <a:pt x="792" y="1447"/>
                </a:cubicBezTo>
                <a:close/>
                <a:moveTo>
                  <a:pt x="793" y="1359"/>
                </a:moveTo>
                <a:cubicBezTo>
                  <a:pt x="793" y="1359"/>
                  <a:pt x="794" y="1358"/>
                  <a:pt x="794" y="1357"/>
                </a:cubicBezTo>
                <a:cubicBezTo>
                  <a:pt x="816" y="1349"/>
                  <a:pt x="816" y="1349"/>
                  <a:pt x="816" y="1349"/>
                </a:cubicBezTo>
                <a:cubicBezTo>
                  <a:pt x="792" y="1364"/>
                  <a:pt x="792" y="1364"/>
                  <a:pt x="792" y="1364"/>
                </a:cubicBezTo>
                <a:cubicBezTo>
                  <a:pt x="792" y="1363"/>
                  <a:pt x="792" y="1363"/>
                  <a:pt x="791" y="1363"/>
                </a:cubicBezTo>
                <a:cubicBezTo>
                  <a:pt x="790" y="1364"/>
                  <a:pt x="786" y="1365"/>
                  <a:pt x="786" y="1366"/>
                </a:cubicBezTo>
                <a:cubicBezTo>
                  <a:pt x="786" y="1365"/>
                  <a:pt x="786" y="1364"/>
                  <a:pt x="785" y="1363"/>
                </a:cubicBezTo>
                <a:cubicBezTo>
                  <a:pt x="786" y="1362"/>
                  <a:pt x="791" y="1360"/>
                  <a:pt x="793" y="1359"/>
                </a:cubicBezTo>
                <a:close/>
                <a:moveTo>
                  <a:pt x="810" y="1465"/>
                </a:moveTo>
                <a:cubicBezTo>
                  <a:pt x="830" y="1460"/>
                  <a:pt x="851" y="1462"/>
                  <a:pt x="871" y="1459"/>
                </a:cubicBezTo>
                <a:cubicBezTo>
                  <a:pt x="883" y="1457"/>
                  <a:pt x="898" y="1455"/>
                  <a:pt x="909" y="1449"/>
                </a:cubicBezTo>
                <a:cubicBezTo>
                  <a:pt x="905" y="1488"/>
                  <a:pt x="893" y="1528"/>
                  <a:pt x="871" y="1560"/>
                </a:cubicBezTo>
                <a:cubicBezTo>
                  <a:pt x="858" y="1578"/>
                  <a:pt x="841" y="1594"/>
                  <a:pt x="822" y="1605"/>
                </a:cubicBezTo>
                <a:cubicBezTo>
                  <a:pt x="807" y="1613"/>
                  <a:pt x="791" y="1615"/>
                  <a:pt x="777" y="1624"/>
                </a:cubicBezTo>
                <a:cubicBezTo>
                  <a:pt x="777" y="1623"/>
                  <a:pt x="777" y="1621"/>
                  <a:pt x="776" y="1620"/>
                </a:cubicBezTo>
                <a:cubicBezTo>
                  <a:pt x="797" y="1611"/>
                  <a:pt x="813" y="1602"/>
                  <a:pt x="826" y="1593"/>
                </a:cubicBezTo>
                <a:cubicBezTo>
                  <a:pt x="826" y="1593"/>
                  <a:pt x="827" y="1592"/>
                  <a:pt x="828" y="1592"/>
                </a:cubicBezTo>
                <a:cubicBezTo>
                  <a:pt x="846" y="1578"/>
                  <a:pt x="857" y="1565"/>
                  <a:pt x="865" y="1553"/>
                </a:cubicBezTo>
                <a:cubicBezTo>
                  <a:pt x="869" y="1546"/>
                  <a:pt x="898" y="1486"/>
                  <a:pt x="900" y="1464"/>
                </a:cubicBezTo>
                <a:cubicBezTo>
                  <a:pt x="901" y="1464"/>
                  <a:pt x="900" y="1462"/>
                  <a:pt x="899" y="1462"/>
                </a:cubicBezTo>
                <a:cubicBezTo>
                  <a:pt x="870" y="1473"/>
                  <a:pt x="838" y="1471"/>
                  <a:pt x="808" y="1479"/>
                </a:cubicBezTo>
                <a:cubicBezTo>
                  <a:pt x="794" y="1482"/>
                  <a:pt x="781" y="1488"/>
                  <a:pt x="768" y="1495"/>
                </a:cubicBezTo>
                <a:cubicBezTo>
                  <a:pt x="755" y="1503"/>
                  <a:pt x="745" y="1514"/>
                  <a:pt x="735" y="1525"/>
                </a:cubicBezTo>
                <a:cubicBezTo>
                  <a:pt x="735" y="1524"/>
                  <a:pt x="735" y="1523"/>
                  <a:pt x="735" y="1523"/>
                </a:cubicBezTo>
                <a:cubicBezTo>
                  <a:pt x="735" y="1523"/>
                  <a:pt x="735" y="1523"/>
                  <a:pt x="735" y="1523"/>
                </a:cubicBezTo>
                <a:cubicBezTo>
                  <a:pt x="743" y="1514"/>
                  <a:pt x="750" y="1503"/>
                  <a:pt x="759" y="1494"/>
                </a:cubicBezTo>
                <a:cubicBezTo>
                  <a:pt x="773" y="1480"/>
                  <a:pt x="790" y="1470"/>
                  <a:pt x="810" y="1465"/>
                </a:cubicBezTo>
                <a:close/>
                <a:moveTo>
                  <a:pt x="790" y="1339"/>
                </a:moveTo>
                <a:cubicBezTo>
                  <a:pt x="790" y="1339"/>
                  <a:pt x="790" y="1339"/>
                  <a:pt x="790" y="1339"/>
                </a:cubicBezTo>
                <a:cubicBezTo>
                  <a:pt x="815" y="1340"/>
                  <a:pt x="815" y="1340"/>
                  <a:pt x="815" y="1340"/>
                </a:cubicBezTo>
                <a:cubicBezTo>
                  <a:pt x="789" y="1346"/>
                  <a:pt x="789" y="1346"/>
                  <a:pt x="789" y="1346"/>
                </a:cubicBezTo>
                <a:cubicBezTo>
                  <a:pt x="787" y="1346"/>
                  <a:pt x="783" y="1346"/>
                  <a:pt x="783" y="1347"/>
                </a:cubicBezTo>
                <a:cubicBezTo>
                  <a:pt x="783" y="1346"/>
                  <a:pt x="783" y="1345"/>
                  <a:pt x="782" y="1344"/>
                </a:cubicBezTo>
                <a:cubicBezTo>
                  <a:pt x="785" y="1342"/>
                  <a:pt x="788" y="1341"/>
                  <a:pt x="790" y="1339"/>
                </a:cubicBezTo>
                <a:close/>
                <a:moveTo>
                  <a:pt x="691" y="1393"/>
                </a:moveTo>
                <a:cubicBezTo>
                  <a:pt x="699" y="1383"/>
                  <a:pt x="711" y="1374"/>
                  <a:pt x="722" y="1367"/>
                </a:cubicBezTo>
                <a:cubicBezTo>
                  <a:pt x="733" y="1360"/>
                  <a:pt x="770" y="1348"/>
                  <a:pt x="774" y="1344"/>
                </a:cubicBezTo>
                <a:cubicBezTo>
                  <a:pt x="775" y="1350"/>
                  <a:pt x="781" y="1390"/>
                  <a:pt x="782" y="1403"/>
                </a:cubicBezTo>
                <a:cubicBezTo>
                  <a:pt x="783" y="1416"/>
                  <a:pt x="783" y="1429"/>
                  <a:pt x="781" y="1442"/>
                </a:cubicBezTo>
                <a:cubicBezTo>
                  <a:pt x="780" y="1451"/>
                  <a:pt x="776" y="1459"/>
                  <a:pt x="773" y="1468"/>
                </a:cubicBezTo>
                <a:cubicBezTo>
                  <a:pt x="771" y="1469"/>
                  <a:pt x="769" y="1471"/>
                  <a:pt x="767" y="1472"/>
                </a:cubicBezTo>
                <a:cubicBezTo>
                  <a:pt x="774" y="1457"/>
                  <a:pt x="774" y="1440"/>
                  <a:pt x="774" y="1423"/>
                </a:cubicBezTo>
                <a:cubicBezTo>
                  <a:pt x="772" y="1400"/>
                  <a:pt x="770" y="1375"/>
                  <a:pt x="769" y="1352"/>
                </a:cubicBezTo>
                <a:cubicBezTo>
                  <a:pt x="769" y="1352"/>
                  <a:pt x="724" y="1375"/>
                  <a:pt x="706" y="1388"/>
                </a:cubicBezTo>
                <a:cubicBezTo>
                  <a:pt x="698" y="1394"/>
                  <a:pt x="690" y="1400"/>
                  <a:pt x="683" y="1409"/>
                </a:cubicBezTo>
                <a:cubicBezTo>
                  <a:pt x="680" y="1412"/>
                  <a:pt x="676" y="1418"/>
                  <a:pt x="674" y="1424"/>
                </a:cubicBezTo>
                <a:cubicBezTo>
                  <a:pt x="673" y="1424"/>
                  <a:pt x="673" y="1423"/>
                  <a:pt x="673" y="1422"/>
                </a:cubicBezTo>
                <a:cubicBezTo>
                  <a:pt x="679" y="1412"/>
                  <a:pt x="683" y="1402"/>
                  <a:pt x="691" y="1393"/>
                </a:cubicBezTo>
                <a:close/>
                <a:moveTo>
                  <a:pt x="666" y="1482"/>
                </a:moveTo>
                <a:cubicBezTo>
                  <a:pt x="668" y="1482"/>
                  <a:pt x="668" y="1481"/>
                  <a:pt x="669" y="1480"/>
                </a:cubicBezTo>
                <a:cubicBezTo>
                  <a:pt x="670" y="1480"/>
                  <a:pt x="670" y="1481"/>
                  <a:pt x="671" y="1482"/>
                </a:cubicBezTo>
                <a:cubicBezTo>
                  <a:pt x="670" y="1482"/>
                  <a:pt x="669" y="1483"/>
                  <a:pt x="668" y="1484"/>
                </a:cubicBezTo>
                <a:cubicBezTo>
                  <a:pt x="667" y="1485"/>
                  <a:pt x="667" y="1486"/>
                  <a:pt x="667" y="1488"/>
                </a:cubicBezTo>
                <a:cubicBezTo>
                  <a:pt x="668" y="1489"/>
                  <a:pt x="671" y="1490"/>
                  <a:pt x="672" y="1488"/>
                </a:cubicBezTo>
                <a:cubicBezTo>
                  <a:pt x="673" y="1488"/>
                  <a:pt x="674" y="1487"/>
                  <a:pt x="674" y="1486"/>
                </a:cubicBezTo>
                <a:cubicBezTo>
                  <a:pt x="675" y="1487"/>
                  <a:pt x="675" y="1488"/>
                  <a:pt x="676" y="1489"/>
                </a:cubicBezTo>
                <a:cubicBezTo>
                  <a:pt x="674" y="1489"/>
                  <a:pt x="673" y="1490"/>
                  <a:pt x="672" y="1491"/>
                </a:cubicBezTo>
                <a:cubicBezTo>
                  <a:pt x="671" y="1493"/>
                  <a:pt x="673" y="1495"/>
                  <a:pt x="674" y="1495"/>
                </a:cubicBezTo>
                <a:cubicBezTo>
                  <a:pt x="676" y="1495"/>
                  <a:pt x="677" y="1494"/>
                  <a:pt x="678" y="1493"/>
                </a:cubicBezTo>
                <a:cubicBezTo>
                  <a:pt x="679" y="1494"/>
                  <a:pt x="680" y="1495"/>
                  <a:pt x="680" y="1496"/>
                </a:cubicBezTo>
                <a:cubicBezTo>
                  <a:pt x="679" y="1496"/>
                  <a:pt x="677" y="1497"/>
                  <a:pt x="676" y="1498"/>
                </a:cubicBezTo>
                <a:cubicBezTo>
                  <a:pt x="675" y="1499"/>
                  <a:pt x="676" y="1502"/>
                  <a:pt x="678" y="1502"/>
                </a:cubicBezTo>
                <a:cubicBezTo>
                  <a:pt x="680" y="1502"/>
                  <a:pt x="681" y="1501"/>
                  <a:pt x="682" y="1500"/>
                </a:cubicBezTo>
                <a:cubicBezTo>
                  <a:pt x="682" y="1501"/>
                  <a:pt x="682" y="1502"/>
                  <a:pt x="683" y="1503"/>
                </a:cubicBezTo>
                <a:cubicBezTo>
                  <a:pt x="682" y="1503"/>
                  <a:pt x="680" y="1504"/>
                  <a:pt x="679" y="1504"/>
                </a:cubicBezTo>
                <a:cubicBezTo>
                  <a:pt x="678" y="1505"/>
                  <a:pt x="677" y="1506"/>
                  <a:pt x="677" y="1507"/>
                </a:cubicBezTo>
                <a:cubicBezTo>
                  <a:pt x="678" y="1509"/>
                  <a:pt x="679" y="1510"/>
                  <a:pt x="681" y="1509"/>
                </a:cubicBezTo>
                <a:cubicBezTo>
                  <a:pt x="682" y="1509"/>
                  <a:pt x="684" y="1508"/>
                  <a:pt x="684" y="1508"/>
                </a:cubicBezTo>
                <a:cubicBezTo>
                  <a:pt x="684" y="1509"/>
                  <a:pt x="685" y="1510"/>
                  <a:pt x="685" y="1511"/>
                </a:cubicBezTo>
                <a:cubicBezTo>
                  <a:pt x="683" y="1511"/>
                  <a:pt x="681" y="1511"/>
                  <a:pt x="680" y="1512"/>
                </a:cubicBezTo>
                <a:cubicBezTo>
                  <a:pt x="678" y="1514"/>
                  <a:pt x="679" y="1516"/>
                  <a:pt x="681" y="1517"/>
                </a:cubicBezTo>
                <a:cubicBezTo>
                  <a:pt x="682" y="1517"/>
                  <a:pt x="685" y="1516"/>
                  <a:pt x="686" y="1516"/>
                </a:cubicBezTo>
                <a:cubicBezTo>
                  <a:pt x="686" y="1517"/>
                  <a:pt x="686" y="1518"/>
                  <a:pt x="686" y="1520"/>
                </a:cubicBezTo>
                <a:cubicBezTo>
                  <a:pt x="686" y="1520"/>
                  <a:pt x="683" y="1520"/>
                  <a:pt x="682" y="1520"/>
                </a:cubicBezTo>
                <a:cubicBezTo>
                  <a:pt x="679" y="1520"/>
                  <a:pt x="679" y="1525"/>
                  <a:pt x="682" y="1525"/>
                </a:cubicBezTo>
                <a:cubicBezTo>
                  <a:pt x="683" y="1525"/>
                  <a:pt x="685" y="1525"/>
                  <a:pt x="686" y="1524"/>
                </a:cubicBezTo>
                <a:cubicBezTo>
                  <a:pt x="687" y="1525"/>
                  <a:pt x="687" y="1527"/>
                  <a:pt x="687" y="1528"/>
                </a:cubicBezTo>
                <a:cubicBezTo>
                  <a:pt x="685" y="1528"/>
                  <a:pt x="683" y="1528"/>
                  <a:pt x="682" y="1528"/>
                </a:cubicBezTo>
                <a:cubicBezTo>
                  <a:pt x="680" y="1529"/>
                  <a:pt x="680" y="1532"/>
                  <a:pt x="682" y="1533"/>
                </a:cubicBezTo>
                <a:cubicBezTo>
                  <a:pt x="683" y="1533"/>
                  <a:pt x="685" y="1533"/>
                  <a:pt x="687" y="1533"/>
                </a:cubicBezTo>
                <a:cubicBezTo>
                  <a:pt x="687" y="1534"/>
                  <a:pt x="687" y="1536"/>
                  <a:pt x="687" y="1537"/>
                </a:cubicBezTo>
                <a:cubicBezTo>
                  <a:pt x="685" y="1537"/>
                  <a:pt x="683" y="1536"/>
                  <a:pt x="682" y="1537"/>
                </a:cubicBezTo>
                <a:cubicBezTo>
                  <a:pt x="681" y="1538"/>
                  <a:pt x="680" y="1540"/>
                  <a:pt x="681" y="1541"/>
                </a:cubicBezTo>
                <a:cubicBezTo>
                  <a:pt x="682" y="1543"/>
                  <a:pt x="684" y="1543"/>
                  <a:pt x="686" y="1543"/>
                </a:cubicBezTo>
                <a:cubicBezTo>
                  <a:pt x="686" y="1545"/>
                  <a:pt x="686" y="1550"/>
                  <a:pt x="686" y="1550"/>
                </a:cubicBezTo>
                <a:cubicBezTo>
                  <a:pt x="681" y="1544"/>
                  <a:pt x="676" y="1539"/>
                  <a:pt x="671" y="1534"/>
                </a:cubicBezTo>
                <a:cubicBezTo>
                  <a:pt x="663" y="1525"/>
                  <a:pt x="650" y="1504"/>
                  <a:pt x="650" y="1503"/>
                </a:cubicBezTo>
                <a:cubicBezTo>
                  <a:pt x="650" y="1501"/>
                  <a:pt x="647" y="1501"/>
                  <a:pt x="647" y="1503"/>
                </a:cubicBezTo>
                <a:cubicBezTo>
                  <a:pt x="642" y="1513"/>
                  <a:pt x="637" y="1521"/>
                  <a:pt x="629" y="1530"/>
                </a:cubicBezTo>
                <a:cubicBezTo>
                  <a:pt x="626" y="1533"/>
                  <a:pt x="623" y="1537"/>
                  <a:pt x="620" y="1540"/>
                </a:cubicBezTo>
                <a:cubicBezTo>
                  <a:pt x="619" y="1539"/>
                  <a:pt x="618" y="1537"/>
                  <a:pt x="617" y="1536"/>
                </a:cubicBezTo>
                <a:cubicBezTo>
                  <a:pt x="619" y="1535"/>
                  <a:pt x="621" y="1535"/>
                  <a:pt x="622" y="1533"/>
                </a:cubicBezTo>
                <a:cubicBezTo>
                  <a:pt x="622" y="1533"/>
                  <a:pt x="622" y="1532"/>
                  <a:pt x="622" y="1531"/>
                </a:cubicBezTo>
                <a:cubicBezTo>
                  <a:pt x="620" y="1530"/>
                  <a:pt x="618" y="1530"/>
                  <a:pt x="616" y="1531"/>
                </a:cubicBezTo>
                <a:cubicBezTo>
                  <a:pt x="616" y="1530"/>
                  <a:pt x="616" y="1529"/>
                  <a:pt x="616" y="1528"/>
                </a:cubicBezTo>
                <a:cubicBezTo>
                  <a:pt x="618" y="1528"/>
                  <a:pt x="623" y="1527"/>
                  <a:pt x="623" y="1524"/>
                </a:cubicBezTo>
                <a:cubicBezTo>
                  <a:pt x="622" y="1523"/>
                  <a:pt x="621" y="1522"/>
                  <a:pt x="620" y="1522"/>
                </a:cubicBezTo>
                <a:cubicBezTo>
                  <a:pt x="618" y="1522"/>
                  <a:pt x="617" y="1521"/>
                  <a:pt x="615" y="1522"/>
                </a:cubicBezTo>
                <a:cubicBezTo>
                  <a:pt x="615" y="1520"/>
                  <a:pt x="615" y="1519"/>
                  <a:pt x="615" y="1517"/>
                </a:cubicBezTo>
                <a:cubicBezTo>
                  <a:pt x="616" y="1518"/>
                  <a:pt x="622" y="1518"/>
                  <a:pt x="623" y="1515"/>
                </a:cubicBezTo>
                <a:cubicBezTo>
                  <a:pt x="624" y="1513"/>
                  <a:pt x="618" y="1511"/>
                  <a:pt x="616" y="1512"/>
                </a:cubicBezTo>
                <a:cubicBezTo>
                  <a:pt x="616" y="1511"/>
                  <a:pt x="617" y="1508"/>
                  <a:pt x="618" y="1507"/>
                </a:cubicBezTo>
                <a:cubicBezTo>
                  <a:pt x="619" y="1508"/>
                  <a:pt x="622" y="1510"/>
                  <a:pt x="624" y="1508"/>
                </a:cubicBezTo>
                <a:cubicBezTo>
                  <a:pt x="627" y="1506"/>
                  <a:pt x="621" y="1503"/>
                  <a:pt x="620" y="1502"/>
                </a:cubicBezTo>
                <a:cubicBezTo>
                  <a:pt x="621" y="1501"/>
                  <a:pt x="621" y="1501"/>
                  <a:pt x="621" y="1500"/>
                </a:cubicBezTo>
                <a:cubicBezTo>
                  <a:pt x="623" y="1502"/>
                  <a:pt x="626" y="1503"/>
                  <a:pt x="628" y="1502"/>
                </a:cubicBezTo>
                <a:cubicBezTo>
                  <a:pt x="629" y="1502"/>
                  <a:pt x="630" y="1501"/>
                  <a:pt x="630" y="1500"/>
                </a:cubicBezTo>
                <a:cubicBezTo>
                  <a:pt x="629" y="1498"/>
                  <a:pt x="627" y="1496"/>
                  <a:pt x="625" y="1495"/>
                </a:cubicBezTo>
                <a:cubicBezTo>
                  <a:pt x="625" y="1495"/>
                  <a:pt x="626" y="1495"/>
                  <a:pt x="626" y="1495"/>
                </a:cubicBezTo>
                <a:cubicBezTo>
                  <a:pt x="626" y="1495"/>
                  <a:pt x="631" y="1496"/>
                  <a:pt x="632" y="1496"/>
                </a:cubicBezTo>
                <a:cubicBezTo>
                  <a:pt x="633" y="1495"/>
                  <a:pt x="633" y="1495"/>
                  <a:pt x="633" y="1494"/>
                </a:cubicBezTo>
                <a:cubicBezTo>
                  <a:pt x="632" y="1493"/>
                  <a:pt x="631" y="1492"/>
                  <a:pt x="629" y="1491"/>
                </a:cubicBezTo>
                <a:cubicBezTo>
                  <a:pt x="630" y="1490"/>
                  <a:pt x="630" y="1490"/>
                  <a:pt x="630" y="1489"/>
                </a:cubicBezTo>
                <a:cubicBezTo>
                  <a:pt x="632" y="1491"/>
                  <a:pt x="635" y="1493"/>
                  <a:pt x="637" y="1491"/>
                </a:cubicBezTo>
                <a:cubicBezTo>
                  <a:pt x="638" y="1490"/>
                  <a:pt x="638" y="1490"/>
                  <a:pt x="638" y="1488"/>
                </a:cubicBezTo>
                <a:cubicBezTo>
                  <a:pt x="638" y="1487"/>
                  <a:pt x="635" y="1485"/>
                  <a:pt x="635" y="1485"/>
                </a:cubicBezTo>
                <a:cubicBezTo>
                  <a:pt x="635" y="1485"/>
                  <a:pt x="635" y="1485"/>
                  <a:pt x="636" y="1484"/>
                </a:cubicBezTo>
                <a:cubicBezTo>
                  <a:pt x="637" y="1486"/>
                  <a:pt x="641" y="1487"/>
                  <a:pt x="642" y="1485"/>
                </a:cubicBezTo>
                <a:cubicBezTo>
                  <a:pt x="643" y="1483"/>
                  <a:pt x="642" y="1481"/>
                  <a:pt x="640" y="1480"/>
                </a:cubicBezTo>
                <a:cubicBezTo>
                  <a:pt x="641" y="1479"/>
                  <a:pt x="641" y="1479"/>
                  <a:pt x="641" y="1479"/>
                </a:cubicBezTo>
                <a:cubicBezTo>
                  <a:pt x="642" y="1480"/>
                  <a:pt x="643" y="1480"/>
                  <a:pt x="644" y="1481"/>
                </a:cubicBezTo>
                <a:cubicBezTo>
                  <a:pt x="645" y="1481"/>
                  <a:pt x="648" y="1482"/>
                  <a:pt x="649" y="1480"/>
                </a:cubicBezTo>
                <a:cubicBezTo>
                  <a:pt x="649" y="1479"/>
                  <a:pt x="648" y="1478"/>
                  <a:pt x="647" y="1477"/>
                </a:cubicBezTo>
                <a:cubicBezTo>
                  <a:pt x="646" y="1476"/>
                  <a:pt x="646" y="1475"/>
                  <a:pt x="645" y="1475"/>
                </a:cubicBezTo>
                <a:cubicBezTo>
                  <a:pt x="645" y="1474"/>
                  <a:pt x="647" y="1475"/>
                  <a:pt x="648" y="1476"/>
                </a:cubicBezTo>
                <a:cubicBezTo>
                  <a:pt x="649" y="1476"/>
                  <a:pt x="652" y="1475"/>
                  <a:pt x="652" y="1473"/>
                </a:cubicBezTo>
                <a:cubicBezTo>
                  <a:pt x="652" y="1472"/>
                  <a:pt x="651" y="1470"/>
                  <a:pt x="649" y="1469"/>
                </a:cubicBezTo>
                <a:cubicBezTo>
                  <a:pt x="651" y="1467"/>
                  <a:pt x="652" y="1465"/>
                  <a:pt x="653" y="1462"/>
                </a:cubicBezTo>
                <a:cubicBezTo>
                  <a:pt x="654" y="1463"/>
                  <a:pt x="655" y="1464"/>
                  <a:pt x="656" y="1465"/>
                </a:cubicBezTo>
                <a:cubicBezTo>
                  <a:pt x="655" y="1466"/>
                  <a:pt x="655" y="1466"/>
                  <a:pt x="654" y="1467"/>
                </a:cubicBezTo>
                <a:cubicBezTo>
                  <a:pt x="651" y="1469"/>
                  <a:pt x="655" y="1473"/>
                  <a:pt x="657" y="1471"/>
                </a:cubicBezTo>
                <a:cubicBezTo>
                  <a:pt x="658" y="1471"/>
                  <a:pt x="659" y="1470"/>
                  <a:pt x="660" y="1469"/>
                </a:cubicBezTo>
                <a:cubicBezTo>
                  <a:pt x="660" y="1470"/>
                  <a:pt x="661" y="1470"/>
                  <a:pt x="661" y="1471"/>
                </a:cubicBezTo>
                <a:cubicBezTo>
                  <a:pt x="661" y="1472"/>
                  <a:pt x="660" y="1472"/>
                  <a:pt x="659" y="1473"/>
                </a:cubicBezTo>
                <a:cubicBezTo>
                  <a:pt x="658" y="1475"/>
                  <a:pt x="659" y="1477"/>
                  <a:pt x="661" y="1477"/>
                </a:cubicBezTo>
                <a:cubicBezTo>
                  <a:pt x="663" y="1477"/>
                  <a:pt x="664" y="1476"/>
                  <a:pt x="665" y="1475"/>
                </a:cubicBezTo>
                <a:cubicBezTo>
                  <a:pt x="665" y="1475"/>
                  <a:pt x="666" y="1476"/>
                  <a:pt x="666" y="1476"/>
                </a:cubicBezTo>
                <a:cubicBezTo>
                  <a:pt x="665" y="1476"/>
                  <a:pt x="664" y="1477"/>
                  <a:pt x="663" y="1478"/>
                </a:cubicBezTo>
                <a:cubicBezTo>
                  <a:pt x="661" y="1480"/>
                  <a:pt x="664" y="1484"/>
                  <a:pt x="666" y="1482"/>
                </a:cubicBezTo>
                <a:close/>
                <a:moveTo>
                  <a:pt x="545" y="1379"/>
                </a:moveTo>
                <a:cubicBezTo>
                  <a:pt x="554" y="1361"/>
                  <a:pt x="565" y="1345"/>
                  <a:pt x="576" y="1328"/>
                </a:cubicBezTo>
                <a:cubicBezTo>
                  <a:pt x="583" y="1317"/>
                  <a:pt x="592" y="1307"/>
                  <a:pt x="596" y="1295"/>
                </a:cubicBezTo>
                <a:cubicBezTo>
                  <a:pt x="600" y="1304"/>
                  <a:pt x="606" y="1311"/>
                  <a:pt x="613" y="1318"/>
                </a:cubicBezTo>
                <a:cubicBezTo>
                  <a:pt x="625" y="1331"/>
                  <a:pt x="634" y="1347"/>
                  <a:pt x="643" y="1363"/>
                </a:cubicBezTo>
                <a:cubicBezTo>
                  <a:pt x="658" y="1392"/>
                  <a:pt x="666" y="1428"/>
                  <a:pt x="665" y="1461"/>
                </a:cubicBezTo>
                <a:cubicBezTo>
                  <a:pt x="662" y="1458"/>
                  <a:pt x="659" y="1455"/>
                  <a:pt x="655" y="1453"/>
                </a:cubicBezTo>
                <a:cubicBezTo>
                  <a:pt x="659" y="1393"/>
                  <a:pt x="599" y="1312"/>
                  <a:pt x="596" y="1312"/>
                </a:cubicBezTo>
                <a:cubicBezTo>
                  <a:pt x="593" y="1313"/>
                  <a:pt x="575" y="1342"/>
                  <a:pt x="566" y="1356"/>
                </a:cubicBezTo>
                <a:cubicBezTo>
                  <a:pt x="556" y="1371"/>
                  <a:pt x="547" y="1386"/>
                  <a:pt x="540" y="1402"/>
                </a:cubicBezTo>
                <a:cubicBezTo>
                  <a:pt x="534" y="1417"/>
                  <a:pt x="532" y="1434"/>
                  <a:pt x="532" y="1450"/>
                </a:cubicBezTo>
                <a:cubicBezTo>
                  <a:pt x="532" y="1457"/>
                  <a:pt x="532" y="1467"/>
                  <a:pt x="533" y="1476"/>
                </a:cubicBezTo>
                <a:cubicBezTo>
                  <a:pt x="532" y="1473"/>
                  <a:pt x="531" y="1471"/>
                  <a:pt x="530" y="1468"/>
                </a:cubicBezTo>
                <a:cubicBezTo>
                  <a:pt x="526" y="1458"/>
                  <a:pt x="519" y="1423"/>
                  <a:pt x="545" y="1379"/>
                </a:cubicBezTo>
                <a:close/>
                <a:moveTo>
                  <a:pt x="516" y="1465"/>
                </a:moveTo>
                <a:cubicBezTo>
                  <a:pt x="518" y="1476"/>
                  <a:pt x="523" y="1487"/>
                  <a:pt x="531" y="1497"/>
                </a:cubicBezTo>
                <a:cubicBezTo>
                  <a:pt x="532" y="1498"/>
                  <a:pt x="533" y="1499"/>
                  <a:pt x="534" y="1499"/>
                </a:cubicBezTo>
                <a:cubicBezTo>
                  <a:pt x="533" y="1501"/>
                  <a:pt x="532" y="1503"/>
                  <a:pt x="531" y="1504"/>
                </a:cubicBezTo>
                <a:cubicBezTo>
                  <a:pt x="526" y="1498"/>
                  <a:pt x="519" y="1494"/>
                  <a:pt x="512" y="1491"/>
                </a:cubicBezTo>
                <a:cubicBezTo>
                  <a:pt x="505" y="1487"/>
                  <a:pt x="498" y="1483"/>
                  <a:pt x="490" y="1481"/>
                </a:cubicBezTo>
                <a:cubicBezTo>
                  <a:pt x="489" y="1472"/>
                  <a:pt x="486" y="1460"/>
                  <a:pt x="487" y="1456"/>
                </a:cubicBezTo>
                <a:cubicBezTo>
                  <a:pt x="487" y="1449"/>
                  <a:pt x="496" y="1442"/>
                  <a:pt x="496" y="1442"/>
                </a:cubicBezTo>
                <a:cubicBezTo>
                  <a:pt x="496" y="1442"/>
                  <a:pt x="503" y="1445"/>
                  <a:pt x="516" y="1465"/>
                </a:cubicBezTo>
                <a:close/>
                <a:moveTo>
                  <a:pt x="483" y="1418"/>
                </a:moveTo>
                <a:cubicBezTo>
                  <a:pt x="482" y="1417"/>
                  <a:pt x="477" y="1418"/>
                  <a:pt x="476" y="1419"/>
                </a:cubicBezTo>
                <a:cubicBezTo>
                  <a:pt x="475" y="1417"/>
                  <a:pt x="475" y="1414"/>
                  <a:pt x="475" y="1411"/>
                </a:cubicBezTo>
                <a:cubicBezTo>
                  <a:pt x="476" y="1412"/>
                  <a:pt x="484" y="1412"/>
                  <a:pt x="485" y="1412"/>
                </a:cubicBezTo>
                <a:cubicBezTo>
                  <a:pt x="484" y="1414"/>
                  <a:pt x="484" y="1416"/>
                  <a:pt x="483" y="1418"/>
                </a:cubicBezTo>
                <a:close/>
                <a:moveTo>
                  <a:pt x="482" y="1422"/>
                </a:moveTo>
                <a:cubicBezTo>
                  <a:pt x="481" y="1425"/>
                  <a:pt x="480" y="1429"/>
                  <a:pt x="479" y="1433"/>
                </a:cubicBezTo>
                <a:cubicBezTo>
                  <a:pt x="478" y="1429"/>
                  <a:pt x="477" y="1425"/>
                  <a:pt x="476" y="1422"/>
                </a:cubicBezTo>
                <a:cubicBezTo>
                  <a:pt x="477" y="1422"/>
                  <a:pt x="478" y="1422"/>
                  <a:pt x="480" y="1422"/>
                </a:cubicBezTo>
                <a:cubicBezTo>
                  <a:pt x="480" y="1422"/>
                  <a:pt x="481" y="1422"/>
                  <a:pt x="482" y="1422"/>
                </a:cubicBezTo>
                <a:close/>
                <a:moveTo>
                  <a:pt x="485" y="1395"/>
                </a:moveTo>
                <a:cubicBezTo>
                  <a:pt x="486" y="1396"/>
                  <a:pt x="486" y="1398"/>
                  <a:pt x="486" y="1400"/>
                </a:cubicBezTo>
                <a:cubicBezTo>
                  <a:pt x="484" y="1400"/>
                  <a:pt x="476" y="1400"/>
                  <a:pt x="475" y="1400"/>
                </a:cubicBezTo>
                <a:cubicBezTo>
                  <a:pt x="477" y="1395"/>
                  <a:pt x="481" y="1390"/>
                  <a:pt x="485" y="1395"/>
                </a:cubicBezTo>
                <a:close/>
                <a:moveTo>
                  <a:pt x="486" y="1404"/>
                </a:moveTo>
                <a:cubicBezTo>
                  <a:pt x="486" y="1405"/>
                  <a:pt x="486" y="1406"/>
                  <a:pt x="486" y="1408"/>
                </a:cubicBezTo>
                <a:cubicBezTo>
                  <a:pt x="481" y="1409"/>
                  <a:pt x="476" y="1407"/>
                  <a:pt x="474" y="1408"/>
                </a:cubicBezTo>
                <a:cubicBezTo>
                  <a:pt x="474" y="1407"/>
                  <a:pt x="474" y="1405"/>
                  <a:pt x="474" y="1404"/>
                </a:cubicBezTo>
                <a:cubicBezTo>
                  <a:pt x="478" y="1402"/>
                  <a:pt x="486" y="1404"/>
                  <a:pt x="486" y="1404"/>
                </a:cubicBezTo>
                <a:close/>
                <a:moveTo>
                  <a:pt x="371" y="1377"/>
                </a:moveTo>
                <a:cubicBezTo>
                  <a:pt x="371" y="1371"/>
                  <a:pt x="372" y="1370"/>
                  <a:pt x="377" y="1369"/>
                </a:cubicBezTo>
                <a:cubicBezTo>
                  <a:pt x="383" y="1367"/>
                  <a:pt x="386" y="1375"/>
                  <a:pt x="387" y="1377"/>
                </a:cubicBezTo>
                <a:cubicBezTo>
                  <a:pt x="385" y="1377"/>
                  <a:pt x="375" y="1380"/>
                  <a:pt x="372" y="1381"/>
                </a:cubicBezTo>
                <a:cubicBezTo>
                  <a:pt x="371" y="1380"/>
                  <a:pt x="371" y="1379"/>
                  <a:pt x="371" y="1377"/>
                </a:cubicBezTo>
                <a:close/>
                <a:moveTo>
                  <a:pt x="372" y="1384"/>
                </a:moveTo>
                <a:cubicBezTo>
                  <a:pt x="375" y="1385"/>
                  <a:pt x="386" y="1382"/>
                  <a:pt x="388" y="1382"/>
                </a:cubicBezTo>
                <a:cubicBezTo>
                  <a:pt x="388" y="1383"/>
                  <a:pt x="388" y="1385"/>
                  <a:pt x="389" y="1387"/>
                </a:cubicBezTo>
                <a:cubicBezTo>
                  <a:pt x="386" y="1387"/>
                  <a:pt x="376" y="1389"/>
                  <a:pt x="374" y="1390"/>
                </a:cubicBezTo>
                <a:cubicBezTo>
                  <a:pt x="374" y="1388"/>
                  <a:pt x="372" y="1384"/>
                  <a:pt x="372" y="1384"/>
                </a:cubicBezTo>
                <a:close/>
                <a:moveTo>
                  <a:pt x="376" y="1394"/>
                </a:moveTo>
                <a:cubicBezTo>
                  <a:pt x="378" y="1394"/>
                  <a:pt x="386" y="1392"/>
                  <a:pt x="389" y="1392"/>
                </a:cubicBezTo>
                <a:cubicBezTo>
                  <a:pt x="389" y="1393"/>
                  <a:pt x="389" y="1397"/>
                  <a:pt x="389" y="1397"/>
                </a:cubicBezTo>
                <a:cubicBezTo>
                  <a:pt x="386" y="1398"/>
                  <a:pt x="382" y="1399"/>
                  <a:pt x="379" y="1400"/>
                </a:cubicBezTo>
                <a:cubicBezTo>
                  <a:pt x="379" y="1400"/>
                  <a:pt x="377" y="1395"/>
                  <a:pt x="376" y="1394"/>
                </a:cubicBezTo>
                <a:close/>
                <a:moveTo>
                  <a:pt x="381" y="1403"/>
                </a:moveTo>
                <a:cubicBezTo>
                  <a:pt x="384" y="1403"/>
                  <a:pt x="386" y="1403"/>
                  <a:pt x="389" y="1402"/>
                </a:cubicBezTo>
                <a:cubicBezTo>
                  <a:pt x="389" y="1407"/>
                  <a:pt x="389" y="1411"/>
                  <a:pt x="389" y="1416"/>
                </a:cubicBezTo>
                <a:cubicBezTo>
                  <a:pt x="387" y="1412"/>
                  <a:pt x="384" y="1407"/>
                  <a:pt x="381" y="1403"/>
                </a:cubicBezTo>
                <a:close/>
                <a:moveTo>
                  <a:pt x="312" y="1494"/>
                </a:moveTo>
                <a:cubicBezTo>
                  <a:pt x="312" y="1495"/>
                  <a:pt x="312" y="1496"/>
                  <a:pt x="312" y="1497"/>
                </a:cubicBezTo>
                <a:cubicBezTo>
                  <a:pt x="311" y="1498"/>
                  <a:pt x="310" y="1498"/>
                  <a:pt x="309" y="1498"/>
                </a:cubicBezTo>
                <a:cubicBezTo>
                  <a:pt x="309" y="1496"/>
                  <a:pt x="309" y="1493"/>
                  <a:pt x="309" y="1490"/>
                </a:cubicBezTo>
                <a:cubicBezTo>
                  <a:pt x="310" y="1490"/>
                  <a:pt x="311" y="1491"/>
                  <a:pt x="312" y="1492"/>
                </a:cubicBezTo>
                <a:cubicBezTo>
                  <a:pt x="312" y="1492"/>
                  <a:pt x="312" y="1493"/>
                  <a:pt x="312" y="1494"/>
                </a:cubicBezTo>
                <a:close/>
                <a:moveTo>
                  <a:pt x="316" y="1497"/>
                </a:moveTo>
                <a:cubicBezTo>
                  <a:pt x="316" y="1496"/>
                  <a:pt x="316" y="1495"/>
                  <a:pt x="316" y="1494"/>
                </a:cubicBezTo>
                <a:cubicBezTo>
                  <a:pt x="316" y="1494"/>
                  <a:pt x="315" y="1493"/>
                  <a:pt x="315" y="1493"/>
                </a:cubicBezTo>
                <a:cubicBezTo>
                  <a:pt x="316" y="1493"/>
                  <a:pt x="316" y="1493"/>
                  <a:pt x="316" y="1493"/>
                </a:cubicBezTo>
                <a:cubicBezTo>
                  <a:pt x="317" y="1494"/>
                  <a:pt x="319" y="1495"/>
                  <a:pt x="320" y="1496"/>
                </a:cubicBezTo>
                <a:cubicBezTo>
                  <a:pt x="319" y="1496"/>
                  <a:pt x="317" y="1497"/>
                  <a:pt x="316" y="1497"/>
                </a:cubicBezTo>
                <a:close/>
                <a:moveTo>
                  <a:pt x="326" y="1568"/>
                </a:moveTo>
                <a:cubicBezTo>
                  <a:pt x="325" y="1569"/>
                  <a:pt x="324" y="1570"/>
                  <a:pt x="323" y="1571"/>
                </a:cubicBezTo>
                <a:cubicBezTo>
                  <a:pt x="323" y="1570"/>
                  <a:pt x="323" y="1570"/>
                  <a:pt x="322" y="1569"/>
                </a:cubicBezTo>
                <a:cubicBezTo>
                  <a:pt x="324" y="1569"/>
                  <a:pt x="325" y="1569"/>
                  <a:pt x="326" y="1568"/>
                </a:cubicBezTo>
                <a:close/>
                <a:moveTo>
                  <a:pt x="283" y="1579"/>
                </a:moveTo>
                <a:cubicBezTo>
                  <a:pt x="284" y="1578"/>
                  <a:pt x="284" y="1578"/>
                  <a:pt x="285" y="1577"/>
                </a:cubicBezTo>
                <a:cubicBezTo>
                  <a:pt x="285" y="1581"/>
                  <a:pt x="287" y="1585"/>
                  <a:pt x="289" y="1589"/>
                </a:cubicBezTo>
                <a:cubicBezTo>
                  <a:pt x="285" y="1589"/>
                  <a:pt x="283" y="1585"/>
                  <a:pt x="283" y="1579"/>
                </a:cubicBezTo>
                <a:close/>
                <a:moveTo>
                  <a:pt x="294" y="1589"/>
                </a:moveTo>
                <a:cubicBezTo>
                  <a:pt x="294" y="1589"/>
                  <a:pt x="288" y="1582"/>
                  <a:pt x="287" y="1575"/>
                </a:cubicBezTo>
                <a:cubicBezTo>
                  <a:pt x="288" y="1574"/>
                  <a:pt x="289" y="1574"/>
                  <a:pt x="289" y="1574"/>
                </a:cubicBezTo>
                <a:cubicBezTo>
                  <a:pt x="290" y="1576"/>
                  <a:pt x="296" y="1588"/>
                  <a:pt x="296" y="1588"/>
                </a:cubicBezTo>
                <a:cubicBezTo>
                  <a:pt x="295" y="1588"/>
                  <a:pt x="295" y="1589"/>
                  <a:pt x="294" y="1589"/>
                </a:cubicBezTo>
                <a:close/>
                <a:moveTo>
                  <a:pt x="299" y="1587"/>
                </a:moveTo>
                <a:cubicBezTo>
                  <a:pt x="299" y="1587"/>
                  <a:pt x="297" y="1581"/>
                  <a:pt x="296" y="1579"/>
                </a:cubicBezTo>
                <a:cubicBezTo>
                  <a:pt x="295" y="1577"/>
                  <a:pt x="294" y="1574"/>
                  <a:pt x="293" y="1572"/>
                </a:cubicBezTo>
                <a:cubicBezTo>
                  <a:pt x="294" y="1572"/>
                  <a:pt x="296" y="1572"/>
                  <a:pt x="298" y="1571"/>
                </a:cubicBezTo>
                <a:cubicBezTo>
                  <a:pt x="299" y="1576"/>
                  <a:pt x="303" y="1585"/>
                  <a:pt x="303" y="1585"/>
                </a:cubicBezTo>
                <a:cubicBezTo>
                  <a:pt x="302" y="1586"/>
                  <a:pt x="301" y="1586"/>
                  <a:pt x="299" y="1587"/>
                </a:cubicBezTo>
                <a:close/>
                <a:moveTo>
                  <a:pt x="306" y="1583"/>
                </a:moveTo>
                <a:cubicBezTo>
                  <a:pt x="305" y="1579"/>
                  <a:pt x="302" y="1575"/>
                  <a:pt x="300" y="1571"/>
                </a:cubicBezTo>
                <a:cubicBezTo>
                  <a:pt x="301" y="1571"/>
                  <a:pt x="303" y="1571"/>
                  <a:pt x="304" y="1571"/>
                </a:cubicBezTo>
                <a:cubicBezTo>
                  <a:pt x="305" y="1573"/>
                  <a:pt x="308" y="1580"/>
                  <a:pt x="309" y="1581"/>
                </a:cubicBezTo>
                <a:cubicBezTo>
                  <a:pt x="308" y="1582"/>
                  <a:pt x="307" y="1582"/>
                  <a:pt x="306" y="1583"/>
                </a:cubicBezTo>
                <a:close/>
                <a:moveTo>
                  <a:pt x="312" y="1579"/>
                </a:moveTo>
                <a:cubicBezTo>
                  <a:pt x="312" y="1577"/>
                  <a:pt x="309" y="1572"/>
                  <a:pt x="308" y="1571"/>
                </a:cubicBezTo>
                <a:cubicBezTo>
                  <a:pt x="309" y="1571"/>
                  <a:pt x="311" y="1571"/>
                  <a:pt x="312" y="1571"/>
                </a:cubicBezTo>
                <a:cubicBezTo>
                  <a:pt x="313" y="1573"/>
                  <a:pt x="315" y="1577"/>
                  <a:pt x="315" y="1577"/>
                </a:cubicBezTo>
                <a:cubicBezTo>
                  <a:pt x="314" y="1578"/>
                  <a:pt x="313" y="1578"/>
                  <a:pt x="312" y="1579"/>
                </a:cubicBezTo>
                <a:close/>
                <a:moveTo>
                  <a:pt x="318" y="1574"/>
                </a:moveTo>
                <a:cubicBezTo>
                  <a:pt x="317" y="1573"/>
                  <a:pt x="317" y="1572"/>
                  <a:pt x="316" y="1570"/>
                </a:cubicBezTo>
                <a:cubicBezTo>
                  <a:pt x="317" y="1570"/>
                  <a:pt x="318" y="1570"/>
                  <a:pt x="319" y="1570"/>
                </a:cubicBezTo>
                <a:cubicBezTo>
                  <a:pt x="319" y="1571"/>
                  <a:pt x="320" y="1573"/>
                  <a:pt x="320" y="1573"/>
                </a:cubicBezTo>
                <a:cubicBezTo>
                  <a:pt x="319" y="1574"/>
                  <a:pt x="319" y="1574"/>
                  <a:pt x="318" y="1574"/>
                </a:cubicBezTo>
                <a:close/>
                <a:moveTo>
                  <a:pt x="326" y="1604"/>
                </a:moveTo>
                <a:cubicBezTo>
                  <a:pt x="324" y="1601"/>
                  <a:pt x="319" y="1593"/>
                  <a:pt x="317" y="1590"/>
                </a:cubicBezTo>
                <a:cubicBezTo>
                  <a:pt x="319" y="1587"/>
                  <a:pt x="319" y="1585"/>
                  <a:pt x="324" y="1579"/>
                </a:cubicBezTo>
                <a:cubicBezTo>
                  <a:pt x="330" y="1572"/>
                  <a:pt x="334" y="1572"/>
                  <a:pt x="340" y="1568"/>
                </a:cubicBezTo>
                <a:cubicBezTo>
                  <a:pt x="348" y="1562"/>
                  <a:pt x="344" y="1562"/>
                  <a:pt x="344" y="1562"/>
                </a:cubicBezTo>
                <a:cubicBezTo>
                  <a:pt x="322" y="1560"/>
                  <a:pt x="303" y="1550"/>
                  <a:pt x="300" y="1546"/>
                </a:cubicBezTo>
                <a:cubicBezTo>
                  <a:pt x="296" y="1543"/>
                  <a:pt x="292" y="1537"/>
                  <a:pt x="290" y="1535"/>
                </a:cubicBezTo>
                <a:cubicBezTo>
                  <a:pt x="295" y="1530"/>
                  <a:pt x="303" y="1524"/>
                  <a:pt x="308" y="1518"/>
                </a:cubicBezTo>
                <a:cubicBezTo>
                  <a:pt x="314" y="1511"/>
                  <a:pt x="325" y="1504"/>
                  <a:pt x="332" y="1501"/>
                </a:cubicBezTo>
                <a:cubicBezTo>
                  <a:pt x="338" y="1498"/>
                  <a:pt x="336" y="1495"/>
                  <a:pt x="332" y="1493"/>
                </a:cubicBezTo>
                <a:cubicBezTo>
                  <a:pt x="311" y="1483"/>
                  <a:pt x="305" y="1460"/>
                  <a:pt x="303" y="1438"/>
                </a:cubicBezTo>
                <a:cubicBezTo>
                  <a:pt x="303" y="1436"/>
                  <a:pt x="302" y="1419"/>
                  <a:pt x="300" y="1410"/>
                </a:cubicBezTo>
                <a:cubicBezTo>
                  <a:pt x="312" y="1411"/>
                  <a:pt x="328" y="1409"/>
                  <a:pt x="339" y="1410"/>
                </a:cubicBezTo>
                <a:cubicBezTo>
                  <a:pt x="358" y="1412"/>
                  <a:pt x="376" y="1418"/>
                  <a:pt x="390" y="1431"/>
                </a:cubicBezTo>
                <a:cubicBezTo>
                  <a:pt x="396" y="1437"/>
                  <a:pt x="397" y="1432"/>
                  <a:pt x="397" y="1429"/>
                </a:cubicBezTo>
                <a:cubicBezTo>
                  <a:pt x="399" y="1420"/>
                  <a:pt x="403" y="1413"/>
                  <a:pt x="407" y="1407"/>
                </a:cubicBezTo>
                <a:cubicBezTo>
                  <a:pt x="411" y="1400"/>
                  <a:pt x="423" y="1391"/>
                  <a:pt x="423" y="1391"/>
                </a:cubicBezTo>
                <a:cubicBezTo>
                  <a:pt x="423" y="1391"/>
                  <a:pt x="434" y="1392"/>
                  <a:pt x="452" y="1411"/>
                </a:cubicBezTo>
                <a:cubicBezTo>
                  <a:pt x="463" y="1422"/>
                  <a:pt x="469" y="1433"/>
                  <a:pt x="476" y="1445"/>
                </a:cubicBezTo>
                <a:cubicBezTo>
                  <a:pt x="477" y="1446"/>
                  <a:pt x="479" y="1455"/>
                  <a:pt x="482" y="1447"/>
                </a:cubicBezTo>
                <a:cubicBezTo>
                  <a:pt x="483" y="1443"/>
                  <a:pt x="484" y="1439"/>
                  <a:pt x="486" y="1436"/>
                </a:cubicBezTo>
                <a:cubicBezTo>
                  <a:pt x="488" y="1433"/>
                  <a:pt x="491" y="1430"/>
                  <a:pt x="494" y="1429"/>
                </a:cubicBezTo>
                <a:cubicBezTo>
                  <a:pt x="505" y="1434"/>
                  <a:pt x="510" y="1452"/>
                  <a:pt x="514" y="1457"/>
                </a:cubicBezTo>
                <a:cubicBezTo>
                  <a:pt x="514" y="1457"/>
                  <a:pt x="514" y="1458"/>
                  <a:pt x="514" y="1458"/>
                </a:cubicBezTo>
                <a:cubicBezTo>
                  <a:pt x="510" y="1451"/>
                  <a:pt x="503" y="1442"/>
                  <a:pt x="496" y="1439"/>
                </a:cubicBezTo>
                <a:cubicBezTo>
                  <a:pt x="492" y="1440"/>
                  <a:pt x="482" y="1455"/>
                  <a:pt x="480" y="1458"/>
                </a:cubicBezTo>
                <a:cubicBezTo>
                  <a:pt x="467" y="1437"/>
                  <a:pt x="450" y="1410"/>
                  <a:pt x="425" y="1401"/>
                </a:cubicBezTo>
                <a:cubicBezTo>
                  <a:pt x="424" y="1401"/>
                  <a:pt x="413" y="1413"/>
                  <a:pt x="408" y="1419"/>
                </a:cubicBezTo>
                <a:cubicBezTo>
                  <a:pt x="404" y="1425"/>
                  <a:pt x="401" y="1432"/>
                  <a:pt x="399" y="1440"/>
                </a:cubicBezTo>
                <a:cubicBezTo>
                  <a:pt x="374" y="1426"/>
                  <a:pt x="343" y="1415"/>
                  <a:pt x="314" y="1417"/>
                </a:cubicBezTo>
                <a:cubicBezTo>
                  <a:pt x="311" y="1416"/>
                  <a:pt x="312" y="1417"/>
                  <a:pt x="312" y="1418"/>
                </a:cubicBezTo>
                <a:cubicBezTo>
                  <a:pt x="307" y="1445"/>
                  <a:pt x="324" y="1481"/>
                  <a:pt x="345" y="1498"/>
                </a:cubicBezTo>
                <a:cubicBezTo>
                  <a:pt x="343" y="1498"/>
                  <a:pt x="312" y="1517"/>
                  <a:pt x="302" y="1534"/>
                </a:cubicBezTo>
                <a:cubicBezTo>
                  <a:pt x="302" y="1534"/>
                  <a:pt x="316" y="1544"/>
                  <a:pt x="322" y="1549"/>
                </a:cubicBezTo>
                <a:cubicBezTo>
                  <a:pt x="332" y="1555"/>
                  <a:pt x="346" y="1557"/>
                  <a:pt x="357" y="1560"/>
                </a:cubicBezTo>
                <a:cubicBezTo>
                  <a:pt x="357" y="1560"/>
                  <a:pt x="334" y="1579"/>
                  <a:pt x="332" y="1589"/>
                </a:cubicBezTo>
                <a:cubicBezTo>
                  <a:pt x="332" y="1589"/>
                  <a:pt x="338" y="1602"/>
                  <a:pt x="355" y="1613"/>
                </a:cubicBezTo>
                <a:cubicBezTo>
                  <a:pt x="365" y="1620"/>
                  <a:pt x="377" y="1626"/>
                  <a:pt x="388" y="1632"/>
                </a:cubicBezTo>
                <a:cubicBezTo>
                  <a:pt x="386" y="1633"/>
                  <a:pt x="384" y="1633"/>
                  <a:pt x="382" y="1634"/>
                </a:cubicBezTo>
                <a:cubicBezTo>
                  <a:pt x="371" y="1628"/>
                  <a:pt x="353" y="1620"/>
                  <a:pt x="345" y="1615"/>
                </a:cubicBezTo>
                <a:cubicBezTo>
                  <a:pt x="338" y="1611"/>
                  <a:pt x="332" y="1609"/>
                  <a:pt x="326" y="1604"/>
                </a:cubicBezTo>
                <a:close/>
                <a:moveTo>
                  <a:pt x="277" y="1738"/>
                </a:moveTo>
                <a:cubicBezTo>
                  <a:pt x="259" y="1730"/>
                  <a:pt x="241" y="1720"/>
                  <a:pt x="225" y="1709"/>
                </a:cubicBezTo>
                <a:cubicBezTo>
                  <a:pt x="210" y="1700"/>
                  <a:pt x="198" y="1687"/>
                  <a:pt x="185" y="1676"/>
                </a:cubicBezTo>
                <a:cubicBezTo>
                  <a:pt x="195" y="1670"/>
                  <a:pt x="205" y="1661"/>
                  <a:pt x="216" y="1655"/>
                </a:cubicBezTo>
                <a:cubicBezTo>
                  <a:pt x="231" y="1647"/>
                  <a:pt x="248" y="1641"/>
                  <a:pt x="264" y="1637"/>
                </a:cubicBezTo>
                <a:cubicBezTo>
                  <a:pt x="280" y="1632"/>
                  <a:pt x="297" y="1630"/>
                  <a:pt x="313" y="1629"/>
                </a:cubicBezTo>
                <a:cubicBezTo>
                  <a:pt x="327" y="1628"/>
                  <a:pt x="344" y="1626"/>
                  <a:pt x="354" y="1628"/>
                </a:cubicBezTo>
                <a:cubicBezTo>
                  <a:pt x="361" y="1630"/>
                  <a:pt x="371" y="1634"/>
                  <a:pt x="377" y="1637"/>
                </a:cubicBezTo>
                <a:cubicBezTo>
                  <a:pt x="376" y="1637"/>
                  <a:pt x="374" y="1638"/>
                  <a:pt x="373" y="1639"/>
                </a:cubicBezTo>
                <a:cubicBezTo>
                  <a:pt x="360" y="1635"/>
                  <a:pt x="346" y="1635"/>
                  <a:pt x="333" y="1635"/>
                </a:cubicBezTo>
                <a:cubicBezTo>
                  <a:pt x="313" y="1634"/>
                  <a:pt x="295" y="1636"/>
                  <a:pt x="276" y="1640"/>
                </a:cubicBezTo>
                <a:cubicBezTo>
                  <a:pt x="258" y="1644"/>
                  <a:pt x="202" y="1665"/>
                  <a:pt x="197" y="1675"/>
                </a:cubicBezTo>
                <a:cubicBezTo>
                  <a:pt x="199" y="1683"/>
                  <a:pt x="224" y="1701"/>
                  <a:pt x="237" y="1710"/>
                </a:cubicBezTo>
                <a:cubicBezTo>
                  <a:pt x="253" y="1720"/>
                  <a:pt x="271" y="1728"/>
                  <a:pt x="289" y="1735"/>
                </a:cubicBezTo>
                <a:cubicBezTo>
                  <a:pt x="309" y="1743"/>
                  <a:pt x="330" y="1748"/>
                  <a:pt x="351" y="1752"/>
                </a:cubicBezTo>
                <a:cubicBezTo>
                  <a:pt x="353" y="1752"/>
                  <a:pt x="356" y="1753"/>
                  <a:pt x="359" y="1753"/>
                </a:cubicBezTo>
                <a:cubicBezTo>
                  <a:pt x="356" y="1753"/>
                  <a:pt x="354" y="1754"/>
                  <a:pt x="351" y="1755"/>
                </a:cubicBezTo>
                <a:cubicBezTo>
                  <a:pt x="344" y="1754"/>
                  <a:pt x="337" y="1754"/>
                  <a:pt x="331" y="1753"/>
                </a:cubicBezTo>
                <a:cubicBezTo>
                  <a:pt x="313" y="1750"/>
                  <a:pt x="295" y="1744"/>
                  <a:pt x="277" y="1738"/>
                </a:cubicBezTo>
                <a:close/>
                <a:moveTo>
                  <a:pt x="321" y="1774"/>
                </a:moveTo>
                <a:cubicBezTo>
                  <a:pt x="321" y="1776"/>
                  <a:pt x="322" y="1778"/>
                  <a:pt x="324" y="1779"/>
                </a:cubicBezTo>
                <a:cubicBezTo>
                  <a:pt x="321" y="1782"/>
                  <a:pt x="315" y="1794"/>
                  <a:pt x="315" y="1796"/>
                </a:cubicBezTo>
                <a:cubicBezTo>
                  <a:pt x="313" y="1796"/>
                  <a:pt x="312" y="1797"/>
                  <a:pt x="312" y="1798"/>
                </a:cubicBezTo>
                <a:cubicBezTo>
                  <a:pt x="310" y="1797"/>
                  <a:pt x="303" y="1796"/>
                  <a:pt x="301" y="1796"/>
                </a:cubicBezTo>
                <a:cubicBezTo>
                  <a:pt x="301" y="1793"/>
                  <a:pt x="297" y="1790"/>
                  <a:pt x="293" y="1791"/>
                </a:cubicBezTo>
                <a:cubicBezTo>
                  <a:pt x="302" y="1784"/>
                  <a:pt x="311" y="1779"/>
                  <a:pt x="321" y="1774"/>
                </a:cubicBezTo>
                <a:close/>
                <a:moveTo>
                  <a:pt x="295" y="1794"/>
                </a:moveTo>
                <a:cubicBezTo>
                  <a:pt x="296" y="1794"/>
                  <a:pt x="298" y="1795"/>
                  <a:pt x="298" y="1797"/>
                </a:cubicBezTo>
                <a:cubicBezTo>
                  <a:pt x="298" y="1798"/>
                  <a:pt x="296" y="1799"/>
                  <a:pt x="295" y="1799"/>
                </a:cubicBezTo>
                <a:cubicBezTo>
                  <a:pt x="294" y="1799"/>
                  <a:pt x="293" y="1798"/>
                  <a:pt x="293" y="1797"/>
                </a:cubicBezTo>
                <a:cubicBezTo>
                  <a:pt x="293" y="1795"/>
                  <a:pt x="294" y="1794"/>
                  <a:pt x="295" y="1794"/>
                </a:cubicBezTo>
                <a:close/>
                <a:moveTo>
                  <a:pt x="290" y="1793"/>
                </a:moveTo>
                <a:cubicBezTo>
                  <a:pt x="288" y="1797"/>
                  <a:pt x="291" y="1801"/>
                  <a:pt x="292" y="1802"/>
                </a:cubicBezTo>
                <a:cubicBezTo>
                  <a:pt x="290" y="1806"/>
                  <a:pt x="286" y="1815"/>
                  <a:pt x="286" y="1815"/>
                </a:cubicBezTo>
                <a:cubicBezTo>
                  <a:pt x="284" y="1815"/>
                  <a:pt x="281" y="1817"/>
                  <a:pt x="281" y="1819"/>
                </a:cubicBezTo>
                <a:cubicBezTo>
                  <a:pt x="278" y="1819"/>
                  <a:pt x="269" y="1820"/>
                  <a:pt x="267" y="1821"/>
                </a:cubicBezTo>
                <a:cubicBezTo>
                  <a:pt x="271" y="1812"/>
                  <a:pt x="286" y="1797"/>
                  <a:pt x="290" y="1793"/>
                </a:cubicBezTo>
                <a:close/>
                <a:moveTo>
                  <a:pt x="260" y="1817"/>
                </a:moveTo>
                <a:cubicBezTo>
                  <a:pt x="268" y="1805"/>
                  <a:pt x="278" y="1794"/>
                  <a:pt x="290" y="1785"/>
                </a:cubicBezTo>
                <a:cubicBezTo>
                  <a:pt x="286" y="1789"/>
                  <a:pt x="281" y="1793"/>
                  <a:pt x="277" y="1798"/>
                </a:cubicBezTo>
                <a:cubicBezTo>
                  <a:pt x="266" y="1809"/>
                  <a:pt x="258" y="1823"/>
                  <a:pt x="250" y="1837"/>
                </a:cubicBezTo>
                <a:cubicBezTo>
                  <a:pt x="244" y="1848"/>
                  <a:pt x="238" y="1862"/>
                  <a:pt x="237" y="1875"/>
                </a:cubicBezTo>
                <a:cubicBezTo>
                  <a:pt x="237" y="1876"/>
                  <a:pt x="234" y="1883"/>
                  <a:pt x="239" y="1882"/>
                </a:cubicBezTo>
                <a:cubicBezTo>
                  <a:pt x="279" y="1891"/>
                  <a:pt x="348" y="1881"/>
                  <a:pt x="368" y="1877"/>
                </a:cubicBezTo>
                <a:cubicBezTo>
                  <a:pt x="394" y="1872"/>
                  <a:pt x="422" y="1864"/>
                  <a:pt x="445" y="1851"/>
                </a:cubicBezTo>
                <a:cubicBezTo>
                  <a:pt x="446" y="1852"/>
                  <a:pt x="447" y="1852"/>
                  <a:pt x="447" y="1852"/>
                </a:cubicBezTo>
                <a:cubicBezTo>
                  <a:pt x="449" y="1852"/>
                  <a:pt x="450" y="1851"/>
                  <a:pt x="450" y="1850"/>
                </a:cubicBezTo>
                <a:cubicBezTo>
                  <a:pt x="450" y="1849"/>
                  <a:pt x="450" y="1849"/>
                  <a:pt x="449" y="1849"/>
                </a:cubicBezTo>
                <a:cubicBezTo>
                  <a:pt x="453" y="1847"/>
                  <a:pt x="456" y="1844"/>
                  <a:pt x="460" y="1842"/>
                </a:cubicBezTo>
                <a:cubicBezTo>
                  <a:pt x="463" y="1843"/>
                  <a:pt x="465" y="1845"/>
                  <a:pt x="468" y="1846"/>
                </a:cubicBezTo>
                <a:cubicBezTo>
                  <a:pt x="458" y="1853"/>
                  <a:pt x="441" y="1864"/>
                  <a:pt x="436" y="1867"/>
                </a:cubicBezTo>
                <a:cubicBezTo>
                  <a:pt x="413" y="1886"/>
                  <a:pt x="368" y="1897"/>
                  <a:pt x="344" y="1899"/>
                </a:cubicBezTo>
                <a:cubicBezTo>
                  <a:pt x="324" y="1901"/>
                  <a:pt x="303" y="1900"/>
                  <a:pt x="283" y="1900"/>
                </a:cubicBezTo>
                <a:cubicBezTo>
                  <a:pt x="265" y="1900"/>
                  <a:pt x="247" y="1897"/>
                  <a:pt x="229" y="1896"/>
                </a:cubicBezTo>
                <a:cubicBezTo>
                  <a:pt x="231" y="1863"/>
                  <a:pt x="248" y="1837"/>
                  <a:pt x="260" y="1817"/>
                </a:cubicBezTo>
                <a:close/>
                <a:moveTo>
                  <a:pt x="221" y="1909"/>
                </a:moveTo>
                <a:cubicBezTo>
                  <a:pt x="222" y="1907"/>
                  <a:pt x="223" y="1906"/>
                  <a:pt x="224" y="1905"/>
                </a:cubicBezTo>
                <a:cubicBezTo>
                  <a:pt x="225" y="1906"/>
                  <a:pt x="226" y="1906"/>
                  <a:pt x="227" y="1906"/>
                </a:cubicBezTo>
                <a:cubicBezTo>
                  <a:pt x="227" y="1907"/>
                  <a:pt x="225" y="1912"/>
                  <a:pt x="224" y="1913"/>
                </a:cubicBezTo>
                <a:cubicBezTo>
                  <a:pt x="223" y="1917"/>
                  <a:pt x="229" y="1920"/>
                  <a:pt x="231" y="1916"/>
                </a:cubicBezTo>
                <a:cubicBezTo>
                  <a:pt x="232" y="1914"/>
                  <a:pt x="233" y="1911"/>
                  <a:pt x="233" y="1908"/>
                </a:cubicBezTo>
                <a:cubicBezTo>
                  <a:pt x="234" y="1908"/>
                  <a:pt x="236" y="1909"/>
                  <a:pt x="238" y="1909"/>
                </a:cubicBezTo>
                <a:cubicBezTo>
                  <a:pt x="238" y="1909"/>
                  <a:pt x="237" y="1913"/>
                  <a:pt x="236" y="1915"/>
                </a:cubicBezTo>
                <a:cubicBezTo>
                  <a:pt x="235" y="1919"/>
                  <a:pt x="241" y="1921"/>
                  <a:pt x="243" y="1918"/>
                </a:cubicBezTo>
                <a:cubicBezTo>
                  <a:pt x="244" y="1916"/>
                  <a:pt x="245" y="1913"/>
                  <a:pt x="245" y="1910"/>
                </a:cubicBezTo>
                <a:cubicBezTo>
                  <a:pt x="246" y="1910"/>
                  <a:pt x="248" y="1910"/>
                  <a:pt x="249" y="1910"/>
                </a:cubicBezTo>
                <a:cubicBezTo>
                  <a:pt x="249" y="1911"/>
                  <a:pt x="248" y="1916"/>
                  <a:pt x="247" y="1918"/>
                </a:cubicBezTo>
                <a:cubicBezTo>
                  <a:pt x="247" y="1918"/>
                  <a:pt x="247" y="1918"/>
                  <a:pt x="248" y="1919"/>
                </a:cubicBezTo>
                <a:cubicBezTo>
                  <a:pt x="197" y="2000"/>
                  <a:pt x="197" y="2000"/>
                  <a:pt x="197" y="2000"/>
                </a:cubicBezTo>
                <a:lnTo>
                  <a:pt x="221" y="1909"/>
                </a:lnTo>
                <a:close/>
                <a:moveTo>
                  <a:pt x="196" y="2011"/>
                </a:moveTo>
                <a:cubicBezTo>
                  <a:pt x="196" y="2010"/>
                  <a:pt x="197" y="2010"/>
                  <a:pt x="198" y="2009"/>
                </a:cubicBezTo>
                <a:cubicBezTo>
                  <a:pt x="206" y="2011"/>
                  <a:pt x="206" y="2011"/>
                  <a:pt x="206" y="2011"/>
                </a:cubicBezTo>
                <a:cubicBezTo>
                  <a:pt x="207" y="2013"/>
                  <a:pt x="209" y="2014"/>
                  <a:pt x="209" y="2015"/>
                </a:cubicBezTo>
                <a:cubicBezTo>
                  <a:pt x="208" y="2016"/>
                  <a:pt x="207" y="2017"/>
                  <a:pt x="206" y="2018"/>
                </a:cubicBezTo>
                <a:cubicBezTo>
                  <a:pt x="206" y="2017"/>
                  <a:pt x="203" y="2015"/>
                  <a:pt x="201" y="2015"/>
                </a:cubicBezTo>
                <a:cubicBezTo>
                  <a:pt x="199" y="2015"/>
                  <a:pt x="198" y="2017"/>
                  <a:pt x="199" y="2018"/>
                </a:cubicBezTo>
                <a:cubicBezTo>
                  <a:pt x="200" y="2020"/>
                  <a:pt x="201" y="2021"/>
                  <a:pt x="203" y="2022"/>
                </a:cubicBezTo>
                <a:cubicBezTo>
                  <a:pt x="202" y="2024"/>
                  <a:pt x="202" y="2025"/>
                  <a:pt x="201" y="2026"/>
                </a:cubicBezTo>
                <a:cubicBezTo>
                  <a:pt x="201" y="2026"/>
                  <a:pt x="201" y="2025"/>
                  <a:pt x="200" y="2025"/>
                </a:cubicBezTo>
                <a:cubicBezTo>
                  <a:pt x="201" y="2023"/>
                  <a:pt x="201" y="2020"/>
                  <a:pt x="198" y="2020"/>
                </a:cubicBezTo>
                <a:cubicBezTo>
                  <a:pt x="198" y="2020"/>
                  <a:pt x="198" y="2020"/>
                  <a:pt x="198" y="2020"/>
                </a:cubicBezTo>
                <a:lnTo>
                  <a:pt x="196" y="2011"/>
                </a:lnTo>
                <a:close/>
                <a:moveTo>
                  <a:pt x="199" y="2038"/>
                </a:moveTo>
                <a:cubicBezTo>
                  <a:pt x="196" y="2038"/>
                  <a:pt x="194" y="2039"/>
                  <a:pt x="191" y="2040"/>
                </a:cubicBezTo>
                <a:cubicBezTo>
                  <a:pt x="188" y="2030"/>
                  <a:pt x="188" y="2030"/>
                  <a:pt x="188" y="2030"/>
                </a:cubicBezTo>
                <a:cubicBezTo>
                  <a:pt x="192" y="2032"/>
                  <a:pt x="195" y="2035"/>
                  <a:pt x="199" y="2038"/>
                </a:cubicBezTo>
                <a:close/>
                <a:moveTo>
                  <a:pt x="192" y="2053"/>
                </a:moveTo>
                <a:cubicBezTo>
                  <a:pt x="192" y="2054"/>
                  <a:pt x="192" y="2055"/>
                  <a:pt x="192" y="2057"/>
                </a:cubicBezTo>
                <a:cubicBezTo>
                  <a:pt x="191" y="2059"/>
                  <a:pt x="189" y="2060"/>
                  <a:pt x="187" y="2061"/>
                </a:cubicBezTo>
                <a:cubicBezTo>
                  <a:pt x="185" y="2062"/>
                  <a:pt x="183" y="2062"/>
                  <a:pt x="181" y="2061"/>
                </a:cubicBezTo>
                <a:cubicBezTo>
                  <a:pt x="179" y="2060"/>
                  <a:pt x="179" y="2058"/>
                  <a:pt x="178" y="2057"/>
                </a:cubicBezTo>
                <a:cubicBezTo>
                  <a:pt x="183" y="2055"/>
                  <a:pt x="188" y="2054"/>
                  <a:pt x="192" y="2053"/>
                </a:cubicBezTo>
                <a:close/>
                <a:moveTo>
                  <a:pt x="186" y="2029"/>
                </a:moveTo>
                <a:cubicBezTo>
                  <a:pt x="189" y="2040"/>
                  <a:pt x="189" y="2040"/>
                  <a:pt x="189" y="2040"/>
                </a:cubicBezTo>
                <a:cubicBezTo>
                  <a:pt x="188" y="2041"/>
                  <a:pt x="186" y="2041"/>
                  <a:pt x="185" y="2041"/>
                </a:cubicBezTo>
                <a:cubicBezTo>
                  <a:pt x="181" y="2028"/>
                  <a:pt x="181" y="2028"/>
                  <a:pt x="181" y="2028"/>
                </a:cubicBezTo>
                <a:cubicBezTo>
                  <a:pt x="183" y="2028"/>
                  <a:pt x="184" y="2029"/>
                  <a:pt x="186" y="2029"/>
                </a:cubicBezTo>
                <a:close/>
                <a:moveTo>
                  <a:pt x="179" y="2028"/>
                </a:moveTo>
                <a:cubicBezTo>
                  <a:pt x="183" y="2042"/>
                  <a:pt x="183" y="2042"/>
                  <a:pt x="183" y="2042"/>
                </a:cubicBezTo>
                <a:cubicBezTo>
                  <a:pt x="181" y="2042"/>
                  <a:pt x="180" y="2043"/>
                  <a:pt x="179" y="2043"/>
                </a:cubicBezTo>
                <a:cubicBezTo>
                  <a:pt x="174" y="2028"/>
                  <a:pt x="174" y="2028"/>
                  <a:pt x="174" y="2028"/>
                </a:cubicBezTo>
                <a:cubicBezTo>
                  <a:pt x="176" y="2028"/>
                  <a:pt x="177" y="2028"/>
                  <a:pt x="179" y="2028"/>
                </a:cubicBezTo>
                <a:close/>
                <a:moveTo>
                  <a:pt x="172" y="2028"/>
                </a:moveTo>
                <a:cubicBezTo>
                  <a:pt x="177" y="2044"/>
                  <a:pt x="177" y="2044"/>
                  <a:pt x="177" y="2044"/>
                </a:cubicBezTo>
                <a:cubicBezTo>
                  <a:pt x="175" y="2044"/>
                  <a:pt x="173" y="2045"/>
                  <a:pt x="172" y="2045"/>
                </a:cubicBezTo>
                <a:cubicBezTo>
                  <a:pt x="167" y="2029"/>
                  <a:pt x="167" y="2029"/>
                  <a:pt x="167" y="2029"/>
                </a:cubicBezTo>
                <a:cubicBezTo>
                  <a:pt x="169" y="2029"/>
                  <a:pt x="170" y="2028"/>
                  <a:pt x="172" y="2028"/>
                </a:cubicBezTo>
                <a:close/>
                <a:moveTo>
                  <a:pt x="172" y="2063"/>
                </a:moveTo>
                <a:cubicBezTo>
                  <a:pt x="171" y="2065"/>
                  <a:pt x="169" y="2067"/>
                  <a:pt x="166" y="2068"/>
                </a:cubicBezTo>
                <a:cubicBezTo>
                  <a:pt x="164" y="2069"/>
                  <a:pt x="161" y="2070"/>
                  <a:pt x="159" y="2069"/>
                </a:cubicBezTo>
                <a:cubicBezTo>
                  <a:pt x="157" y="2067"/>
                  <a:pt x="157" y="2065"/>
                  <a:pt x="156" y="2064"/>
                </a:cubicBezTo>
                <a:cubicBezTo>
                  <a:pt x="161" y="2061"/>
                  <a:pt x="167" y="2060"/>
                  <a:pt x="172" y="2058"/>
                </a:cubicBezTo>
                <a:cubicBezTo>
                  <a:pt x="172" y="2060"/>
                  <a:pt x="173" y="2061"/>
                  <a:pt x="172" y="2063"/>
                </a:cubicBezTo>
                <a:close/>
                <a:moveTo>
                  <a:pt x="164" y="2030"/>
                </a:moveTo>
                <a:cubicBezTo>
                  <a:pt x="164" y="2030"/>
                  <a:pt x="165" y="2030"/>
                  <a:pt x="165" y="2030"/>
                </a:cubicBezTo>
                <a:cubicBezTo>
                  <a:pt x="170" y="2046"/>
                  <a:pt x="170" y="2046"/>
                  <a:pt x="170" y="2046"/>
                </a:cubicBezTo>
                <a:cubicBezTo>
                  <a:pt x="169" y="2046"/>
                  <a:pt x="167" y="2047"/>
                  <a:pt x="166" y="2047"/>
                </a:cubicBezTo>
                <a:cubicBezTo>
                  <a:pt x="161" y="2031"/>
                  <a:pt x="161" y="2031"/>
                  <a:pt x="161" y="2031"/>
                </a:cubicBezTo>
                <a:cubicBezTo>
                  <a:pt x="162" y="2031"/>
                  <a:pt x="163" y="2030"/>
                  <a:pt x="164" y="2030"/>
                </a:cubicBezTo>
                <a:close/>
                <a:moveTo>
                  <a:pt x="160" y="2032"/>
                </a:moveTo>
                <a:cubicBezTo>
                  <a:pt x="164" y="2048"/>
                  <a:pt x="164" y="2048"/>
                  <a:pt x="164" y="2048"/>
                </a:cubicBezTo>
                <a:cubicBezTo>
                  <a:pt x="163" y="2048"/>
                  <a:pt x="161" y="2049"/>
                  <a:pt x="160" y="2049"/>
                </a:cubicBezTo>
                <a:cubicBezTo>
                  <a:pt x="156" y="2036"/>
                  <a:pt x="156" y="2036"/>
                  <a:pt x="156" y="2036"/>
                </a:cubicBezTo>
                <a:cubicBezTo>
                  <a:pt x="157" y="2034"/>
                  <a:pt x="158" y="2033"/>
                  <a:pt x="160" y="2032"/>
                </a:cubicBezTo>
                <a:close/>
                <a:moveTo>
                  <a:pt x="154" y="2038"/>
                </a:moveTo>
                <a:cubicBezTo>
                  <a:pt x="158" y="2050"/>
                  <a:pt x="158" y="2050"/>
                  <a:pt x="158" y="2050"/>
                </a:cubicBezTo>
                <a:cubicBezTo>
                  <a:pt x="156" y="2051"/>
                  <a:pt x="155" y="2051"/>
                  <a:pt x="153" y="2052"/>
                </a:cubicBezTo>
                <a:cubicBezTo>
                  <a:pt x="151" y="2044"/>
                  <a:pt x="151" y="2044"/>
                  <a:pt x="151" y="2044"/>
                </a:cubicBezTo>
                <a:cubicBezTo>
                  <a:pt x="151" y="2042"/>
                  <a:pt x="153" y="2040"/>
                  <a:pt x="154" y="2038"/>
                </a:cubicBezTo>
                <a:close/>
                <a:moveTo>
                  <a:pt x="150" y="2048"/>
                </a:moveTo>
                <a:cubicBezTo>
                  <a:pt x="151" y="2053"/>
                  <a:pt x="151" y="2053"/>
                  <a:pt x="151" y="2053"/>
                </a:cubicBezTo>
                <a:cubicBezTo>
                  <a:pt x="150" y="2053"/>
                  <a:pt x="149" y="2053"/>
                  <a:pt x="148" y="2054"/>
                </a:cubicBezTo>
                <a:cubicBezTo>
                  <a:pt x="148" y="2052"/>
                  <a:pt x="149" y="2050"/>
                  <a:pt x="150" y="2048"/>
                </a:cubicBezTo>
                <a:close/>
                <a:moveTo>
                  <a:pt x="151" y="2066"/>
                </a:moveTo>
                <a:cubicBezTo>
                  <a:pt x="151" y="2067"/>
                  <a:pt x="151" y="2068"/>
                  <a:pt x="151" y="2070"/>
                </a:cubicBezTo>
                <a:cubicBezTo>
                  <a:pt x="151" y="2072"/>
                  <a:pt x="149" y="2074"/>
                  <a:pt x="147" y="2076"/>
                </a:cubicBezTo>
                <a:cubicBezTo>
                  <a:pt x="145" y="2077"/>
                  <a:pt x="142" y="2077"/>
                  <a:pt x="140" y="2077"/>
                </a:cubicBezTo>
                <a:cubicBezTo>
                  <a:pt x="138" y="2076"/>
                  <a:pt x="137" y="2075"/>
                  <a:pt x="136" y="2073"/>
                </a:cubicBezTo>
                <a:cubicBezTo>
                  <a:pt x="141" y="2070"/>
                  <a:pt x="146" y="2068"/>
                  <a:pt x="151" y="2066"/>
                </a:cubicBezTo>
                <a:close/>
                <a:moveTo>
                  <a:pt x="135" y="2060"/>
                </a:moveTo>
                <a:cubicBezTo>
                  <a:pt x="134" y="2060"/>
                  <a:pt x="133" y="2061"/>
                  <a:pt x="132" y="2061"/>
                </a:cubicBezTo>
                <a:cubicBezTo>
                  <a:pt x="127" y="2054"/>
                  <a:pt x="127" y="2054"/>
                  <a:pt x="127" y="2054"/>
                </a:cubicBezTo>
                <a:cubicBezTo>
                  <a:pt x="130" y="2056"/>
                  <a:pt x="132" y="2057"/>
                  <a:pt x="135" y="2060"/>
                </a:cubicBezTo>
                <a:close/>
                <a:moveTo>
                  <a:pt x="132" y="2082"/>
                </a:moveTo>
                <a:cubicBezTo>
                  <a:pt x="131" y="2084"/>
                  <a:pt x="130" y="2086"/>
                  <a:pt x="128" y="2087"/>
                </a:cubicBezTo>
                <a:cubicBezTo>
                  <a:pt x="127" y="2089"/>
                  <a:pt x="125" y="2089"/>
                  <a:pt x="123" y="2089"/>
                </a:cubicBezTo>
                <a:cubicBezTo>
                  <a:pt x="121" y="2089"/>
                  <a:pt x="120" y="2087"/>
                  <a:pt x="118" y="2085"/>
                </a:cubicBezTo>
                <a:cubicBezTo>
                  <a:pt x="122" y="2082"/>
                  <a:pt x="127" y="2079"/>
                  <a:pt x="131" y="2076"/>
                </a:cubicBezTo>
                <a:cubicBezTo>
                  <a:pt x="131" y="2078"/>
                  <a:pt x="132" y="2080"/>
                  <a:pt x="132" y="2082"/>
                </a:cubicBezTo>
                <a:close/>
                <a:moveTo>
                  <a:pt x="123" y="2053"/>
                </a:moveTo>
                <a:cubicBezTo>
                  <a:pt x="130" y="2062"/>
                  <a:pt x="130" y="2062"/>
                  <a:pt x="130" y="2062"/>
                </a:cubicBezTo>
                <a:cubicBezTo>
                  <a:pt x="128" y="2063"/>
                  <a:pt x="127" y="2064"/>
                  <a:pt x="125" y="2065"/>
                </a:cubicBezTo>
                <a:cubicBezTo>
                  <a:pt x="115" y="2051"/>
                  <a:pt x="115" y="2051"/>
                  <a:pt x="115" y="2051"/>
                </a:cubicBezTo>
                <a:cubicBezTo>
                  <a:pt x="118" y="2051"/>
                  <a:pt x="121" y="2052"/>
                  <a:pt x="123" y="2053"/>
                </a:cubicBezTo>
                <a:close/>
                <a:moveTo>
                  <a:pt x="113" y="2051"/>
                </a:moveTo>
                <a:cubicBezTo>
                  <a:pt x="123" y="2066"/>
                  <a:pt x="123" y="2066"/>
                  <a:pt x="123" y="2066"/>
                </a:cubicBezTo>
                <a:cubicBezTo>
                  <a:pt x="122" y="2067"/>
                  <a:pt x="120" y="2068"/>
                  <a:pt x="119" y="2069"/>
                </a:cubicBezTo>
                <a:cubicBezTo>
                  <a:pt x="119" y="2069"/>
                  <a:pt x="119" y="2069"/>
                  <a:pt x="118" y="2069"/>
                </a:cubicBezTo>
                <a:cubicBezTo>
                  <a:pt x="105" y="2051"/>
                  <a:pt x="105" y="2051"/>
                  <a:pt x="105" y="2051"/>
                </a:cubicBezTo>
                <a:cubicBezTo>
                  <a:pt x="108" y="2051"/>
                  <a:pt x="110" y="2050"/>
                  <a:pt x="113" y="2051"/>
                </a:cubicBezTo>
                <a:close/>
                <a:moveTo>
                  <a:pt x="103" y="2051"/>
                </a:moveTo>
                <a:cubicBezTo>
                  <a:pt x="117" y="2071"/>
                  <a:pt x="117" y="2071"/>
                  <a:pt x="117" y="2071"/>
                </a:cubicBezTo>
                <a:cubicBezTo>
                  <a:pt x="115" y="2072"/>
                  <a:pt x="113" y="2073"/>
                  <a:pt x="112" y="2074"/>
                </a:cubicBezTo>
                <a:cubicBezTo>
                  <a:pt x="97" y="2053"/>
                  <a:pt x="97" y="2053"/>
                  <a:pt x="97" y="2053"/>
                </a:cubicBezTo>
                <a:cubicBezTo>
                  <a:pt x="99" y="2052"/>
                  <a:pt x="101" y="2052"/>
                  <a:pt x="103" y="2051"/>
                </a:cubicBezTo>
                <a:close/>
                <a:moveTo>
                  <a:pt x="115" y="2092"/>
                </a:moveTo>
                <a:cubicBezTo>
                  <a:pt x="115" y="2095"/>
                  <a:pt x="114" y="2097"/>
                  <a:pt x="112" y="2098"/>
                </a:cubicBezTo>
                <a:cubicBezTo>
                  <a:pt x="111" y="2100"/>
                  <a:pt x="109" y="2101"/>
                  <a:pt x="107" y="2101"/>
                </a:cubicBezTo>
                <a:cubicBezTo>
                  <a:pt x="105" y="2101"/>
                  <a:pt x="104" y="2100"/>
                  <a:pt x="103" y="2099"/>
                </a:cubicBezTo>
                <a:cubicBezTo>
                  <a:pt x="107" y="2096"/>
                  <a:pt x="110" y="2092"/>
                  <a:pt x="114" y="2089"/>
                </a:cubicBezTo>
                <a:cubicBezTo>
                  <a:pt x="114" y="2090"/>
                  <a:pt x="115" y="2091"/>
                  <a:pt x="115" y="2092"/>
                </a:cubicBezTo>
                <a:close/>
                <a:moveTo>
                  <a:pt x="95" y="2054"/>
                </a:moveTo>
                <a:cubicBezTo>
                  <a:pt x="110" y="2076"/>
                  <a:pt x="110" y="2076"/>
                  <a:pt x="110" y="2076"/>
                </a:cubicBezTo>
                <a:cubicBezTo>
                  <a:pt x="109" y="2077"/>
                  <a:pt x="108" y="2078"/>
                  <a:pt x="106" y="2079"/>
                </a:cubicBezTo>
                <a:cubicBezTo>
                  <a:pt x="91" y="2056"/>
                  <a:pt x="91" y="2056"/>
                  <a:pt x="91" y="2056"/>
                </a:cubicBezTo>
                <a:cubicBezTo>
                  <a:pt x="92" y="2055"/>
                  <a:pt x="94" y="2055"/>
                  <a:pt x="95" y="2054"/>
                </a:cubicBezTo>
                <a:close/>
                <a:moveTo>
                  <a:pt x="88" y="2058"/>
                </a:moveTo>
                <a:cubicBezTo>
                  <a:pt x="88" y="2058"/>
                  <a:pt x="89" y="2058"/>
                  <a:pt x="89" y="2057"/>
                </a:cubicBezTo>
                <a:cubicBezTo>
                  <a:pt x="105" y="2080"/>
                  <a:pt x="105" y="2080"/>
                  <a:pt x="105" y="2080"/>
                </a:cubicBezTo>
                <a:cubicBezTo>
                  <a:pt x="103" y="2082"/>
                  <a:pt x="101" y="2084"/>
                  <a:pt x="99" y="2085"/>
                </a:cubicBezTo>
                <a:cubicBezTo>
                  <a:pt x="83" y="2062"/>
                  <a:pt x="83" y="2062"/>
                  <a:pt x="83" y="2062"/>
                </a:cubicBezTo>
                <a:cubicBezTo>
                  <a:pt x="84" y="2061"/>
                  <a:pt x="86" y="2060"/>
                  <a:pt x="88" y="2058"/>
                </a:cubicBezTo>
                <a:close/>
                <a:moveTo>
                  <a:pt x="100" y="2112"/>
                </a:moveTo>
                <a:cubicBezTo>
                  <a:pt x="96" y="2117"/>
                  <a:pt x="92" y="2115"/>
                  <a:pt x="91" y="2114"/>
                </a:cubicBezTo>
                <a:cubicBezTo>
                  <a:pt x="94" y="2110"/>
                  <a:pt x="96" y="2107"/>
                  <a:pt x="99" y="2104"/>
                </a:cubicBezTo>
                <a:cubicBezTo>
                  <a:pt x="101" y="2104"/>
                  <a:pt x="103" y="2107"/>
                  <a:pt x="100" y="2112"/>
                </a:cubicBezTo>
                <a:close/>
                <a:moveTo>
                  <a:pt x="81" y="2064"/>
                </a:moveTo>
                <a:cubicBezTo>
                  <a:pt x="97" y="2087"/>
                  <a:pt x="97" y="2087"/>
                  <a:pt x="97" y="2087"/>
                </a:cubicBezTo>
                <a:cubicBezTo>
                  <a:pt x="96" y="2088"/>
                  <a:pt x="94" y="2089"/>
                  <a:pt x="93" y="2091"/>
                </a:cubicBezTo>
                <a:cubicBezTo>
                  <a:pt x="78" y="2069"/>
                  <a:pt x="78" y="2069"/>
                  <a:pt x="78" y="2069"/>
                </a:cubicBezTo>
                <a:cubicBezTo>
                  <a:pt x="79" y="2068"/>
                  <a:pt x="80" y="2066"/>
                  <a:pt x="81" y="2064"/>
                </a:cubicBezTo>
                <a:close/>
                <a:moveTo>
                  <a:pt x="77" y="2072"/>
                </a:moveTo>
                <a:cubicBezTo>
                  <a:pt x="92" y="2092"/>
                  <a:pt x="92" y="2092"/>
                  <a:pt x="92" y="2092"/>
                </a:cubicBezTo>
                <a:cubicBezTo>
                  <a:pt x="90" y="2094"/>
                  <a:pt x="89" y="2095"/>
                  <a:pt x="87" y="2097"/>
                </a:cubicBezTo>
                <a:cubicBezTo>
                  <a:pt x="76" y="2081"/>
                  <a:pt x="76" y="2081"/>
                  <a:pt x="76" y="2081"/>
                </a:cubicBezTo>
                <a:cubicBezTo>
                  <a:pt x="76" y="2078"/>
                  <a:pt x="76" y="2075"/>
                  <a:pt x="77" y="2072"/>
                </a:cubicBezTo>
                <a:close/>
                <a:moveTo>
                  <a:pt x="87" y="2119"/>
                </a:moveTo>
                <a:cubicBezTo>
                  <a:pt x="88" y="2120"/>
                  <a:pt x="90" y="2125"/>
                  <a:pt x="88" y="2128"/>
                </a:cubicBezTo>
                <a:cubicBezTo>
                  <a:pt x="86" y="2131"/>
                  <a:pt x="80" y="2131"/>
                  <a:pt x="80" y="2131"/>
                </a:cubicBezTo>
                <a:cubicBezTo>
                  <a:pt x="82" y="2127"/>
                  <a:pt x="85" y="2123"/>
                  <a:pt x="87" y="2119"/>
                </a:cubicBezTo>
                <a:close/>
                <a:moveTo>
                  <a:pt x="76" y="2085"/>
                </a:moveTo>
                <a:cubicBezTo>
                  <a:pt x="86" y="2098"/>
                  <a:pt x="86" y="2098"/>
                  <a:pt x="86" y="2098"/>
                </a:cubicBezTo>
                <a:cubicBezTo>
                  <a:pt x="84" y="2100"/>
                  <a:pt x="83" y="2102"/>
                  <a:pt x="81" y="2103"/>
                </a:cubicBezTo>
                <a:cubicBezTo>
                  <a:pt x="79" y="2097"/>
                  <a:pt x="77" y="2091"/>
                  <a:pt x="76" y="2085"/>
                </a:cubicBezTo>
                <a:close/>
                <a:moveTo>
                  <a:pt x="76" y="2136"/>
                </a:moveTo>
                <a:cubicBezTo>
                  <a:pt x="77" y="2136"/>
                  <a:pt x="79" y="2142"/>
                  <a:pt x="77" y="2145"/>
                </a:cubicBezTo>
                <a:cubicBezTo>
                  <a:pt x="75" y="2148"/>
                  <a:pt x="71" y="2148"/>
                  <a:pt x="70" y="2148"/>
                </a:cubicBezTo>
                <a:cubicBezTo>
                  <a:pt x="72" y="2144"/>
                  <a:pt x="74" y="2140"/>
                  <a:pt x="76" y="2136"/>
                </a:cubicBezTo>
                <a:close/>
                <a:moveTo>
                  <a:pt x="63" y="2219"/>
                </a:moveTo>
                <a:cubicBezTo>
                  <a:pt x="62" y="2221"/>
                  <a:pt x="61" y="2222"/>
                  <a:pt x="59" y="2224"/>
                </a:cubicBezTo>
                <a:cubicBezTo>
                  <a:pt x="58" y="2220"/>
                  <a:pt x="58" y="2217"/>
                  <a:pt x="57" y="2213"/>
                </a:cubicBezTo>
                <a:cubicBezTo>
                  <a:pt x="60" y="2213"/>
                  <a:pt x="64" y="2215"/>
                  <a:pt x="63" y="2219"/>
                </a:cubicBezTo>
                <a:close/>
                <a:moveTo>
                  <a:pt x="68" y="2233"/>
                </a:moveTo>
                <a:cubicBezTo>
                  <a:pt x="69" y="2235"/>
                  <a:pt x="70" y="2241"/>
                  <a:pt x="66" y="2243"/>
                </a:cubicBezTo>
                <a:cubicBezTo>
                  <a:pt x="64" y="2239"/>
                  <a:pt x="62" y="2234"/>
                  <a:pt x="61" y="2229"/>
                </a:cubicBezTo>
                <a:cubicBezTo>
                  <a:pt x="65" y="2228"/>
                  <a:pt x="67" y="2231"/>
                  <a:pt x="68" y="2233"/>
                </a:cubicBezTo>
                <a:close/>
                <a:moveTo>
                  <a:pt x="59" y="2206"/>
                </a:moveTo>
                <a:cubicBezTo>
                  <a:pt x="59" y="2207"/>
                  <a:pt x="58" y="2207"/>
                  <a:pt x="56" y="2207"/>
                </a:cubicBezTo>
                <a:cubicBezTo>
                  <a:pt x="56" y="2202"/>
                  <a:pt x="56" y="2197"/>
                  <a:pt x="56" y="2192"/>
                </a:cubicBezTo>
                <a:cubicBezTo>
                  <a:pt x="57" y="2192"/>
                  <a:pt x="58" y="2192"/>
                  <a:pt x="59" y="2193"/>
                </a:cubicBezTo>
                <a:cubicBezTo>
                  <a:pt x="60" y="2195"/>
                  <a:pt x="61" y="2197"/>
                  <a:pt x="61" y="2199"/>
                </a:cubicBezTo>
                <a:cubicBezTo>
                  <a:pt x="61" y="2202"/>
                  <a:pt x="61" y="2204"/>
                  <a:pt x="59" y="2206"/>
                </a:cubicBezTo>
                <a:close/>
                <a:moveTo>
                  <a:pt x="57" y="2186"/>
                </a:moveTo>
                <a:cubicBezTo>
                  <a:pt x="58" y="2182"/>
                  <a:pt x="58" y="2178"/>
                  <a:pt x="59" y="2174"/>
                </a:cubicBezTo>
                <a:cubicBezTo>
                  <a:pt x="62" y="2174"/>
                  <a:pt x="62" y="2177"/>
                  <a:pt x="62" y="2179"/>
                </a:cubicBezTo>
                <a:cubicBezTo>
                  <a:pt x="62" y="2181"/>
                  <a:pt x="62" y="2183"/>
                  <a:pt x="61" y="2184"/>
                </a:cubicBezTo>
                <a:cubicBezTo>
                  <a:pt x="60" y="2185"/>
                  <a:pt x="58" y="2186"/>
                  <a:pt x="57" y="2186"/>
                </a:cubicBezTo>
                <a:close/>
                <a:moveTo>
                  <a:pt x="62" y="2167"/>
                </a:moveTo>
                <a:cubicBezTo>
                  <a:pt x="64" y="2163"/>
                  <a:pt x="66" y="2158"/>
                  <a:pt x="67" y="2154"/>
                </a:cubicBezTo>
                <a:cubicBezTo>
                  <a:pt x="69" y="2155"/>
                  <a:pt x="72" y="2157"/>
                  <a:pt x="71" y="2162"/>
                </a:cubicBezTo>
                <a:cubicBezTo>
                  <a:pt x="70" y="2164"/>
                  <a:pt x="69" y="2165"/>
                  <a:pt x="67" y="2166"/>
                </a:cubicBezTo>
                <a:cubicBezTo>
                  <a:pt x="65" y="2167"/>
                  <a:pt x="64" y="2167"/>
                  <a:pt x="62" y="2167"/>
                </a:cubicBezTo>
                <a:close/>
                <a:moveTo>
                  <a:pt x="75" y="2111"/>
                </a:moveTo>
                <a:cubicBezTo>
                  <a:pt x="75" y="2111"/>
                  <a:pt x="75" y="2111"/>
                  <a:pt x="75" y="2111"/>
                </a:cubicBezTo>
                <a:cubicBezTo>
                  <a:pt x="75" y="2112"/>
                  <a:pt x="74" y="2112"/>
                  <a:pt x="74" y="2113"/>
                </a:cubicBezTo>
                <a:cubicBezTo>
                  <a:pt x="61" y="2107"/>
                  <a:pt x="61" y="2107"/>
                  <a:pt x="61" y="2107"/>
                </a:cubicBezTo>
                <a:cubicBezTo>
                  <a:pt x="66" y="2106"/>
                  <a:pt x="71" y="2108"/>
                  <a:pt x="75" y="2111"/>
                </a:cubicBezTo>
                <a:close/>
                <a:moveTo>
                  <a:pt x="57" y="2108"/>
                </a:moveTo>
                <a:cubicBezTo>
                  <a:pt x="73" y="2114"/>
                  <a:pt x="73" y="2114"/>
                  <a:pt x="73" y="2114"/>
                </a:cubicBezTo>
                <a:cubicBezTo>
                  <a:pt x="72" y="2115"/>
                  <a:pt x="71" y="2117"/>
                  <a:pt x="70" y="2118"/>
                </a:cubicBezTo>
                <a:cubicBezTo>
                  <a:pt x="51" y="2110"/>
                  <a:pt x="51" y="2110"/>
                  <a:pt x="51" y="2110"/>
                </a:cubicBezTo>
                <a:cubicBezTo>
                  <a:pt x="53" y="2109"/>
                  <a:pt x="55" y="2108"/>
                  <a:pt x="57" y="2108"/>
                </a:cubicBezTo>
                <a:close/>
                <a:moveTo>
                  <a:pt x="49" y="2111"/>
                </a:moveTo>
                <a:cubicBezTo>
                  <a:pt x="69" y="2119"/>
                  <a:pt x="69" y="2119"/>
                  <a:pt x="69" y="2119"/>
                </a:cubicBezTo>
                <a:cubicBezTo>
                  <a:pt x="68" y="2121"/>
                  <a:pt x="68" y="2122"/>
                  <a:pt x="67" y="2123"/>
                </a:cubicBezTo>
                <a:cubicBezTo>
                  <a:pt x="44" y="2113"/>
                  <a:pt x="44" y="2113"/>
                  <a:pt x="44" y="2113"/>
                </a:cubicBezTo>
                <a:cubicBezTo>
                  <a:pt x="46" y="2112"/>
                  <a:pt x="47" y="2112"/>
                  <a:pt x="49" y="2111"/>
                </a:cubicBezTo>
                <a:close/>
                <a:moveTo>
                  <a:pt x="42" y="2115"/>
                </a:moveTo>
                <a:cubicBezTo>
                  <a:pt x="66" y="2125"/>
                  <a:pt x="66" y="2125"/>
                  <a:pt x="66" y="2125"/>
                </a:cubicBezTo>
                <a:cubicBezTo>
                  <a:pt x="65" y="2126"/>
                  <a:pt x="64" y="2127"/>
                  <a:pt x="63" y="2128"/>
                </a:cubicBezTo>
                <a:cubicBezTo>
                  <a:pt x="38" y="2118"/>
                  <a:pt x="38" y="2118"/>
                  <a:pt x="38" y="2118"/>
                </a:cubicBezTo>
                <a:cubicBezTo>
                  <a:pt x="40" y="2117"/>
                  <a:pt x="41" y="2116"/>
                  <a:pt x="42" y="2115"/>
                </a:cubicBezTo>
                <a:close/>
                <a:moveTo>
                  <a:pt x="37" y="2119"/>
                </a:moveTo>
                <a:cubicBezTo>
                  <a:pt x="62" y="2130"/>
                  <a:pt x="62" y="2130"/>
                  <a:pt x="62" y="2130"/>
                </a:cubicBezTo>
                <a:cubicBezTo>
                  <a:pt x="62" y="2131"/>
                  <a:pt x="61" y="2133"/>
                  <a:pt x="60" y="2134"/>
                </a:cubicBezTo>
                <a:cubicBezTo>
                  <a:pt x="34" y="2123"/>
                  <a:pt x="34" y="2123"/>
                  <a:pt x="34" y="2123"/>
                </a:cubicBezTo>
                <a:cubicBezTo>
                  <a:pt x="35" y="2122"/>
                  <a:pt x="36" y="2120"/>
                  <a:pt x="37" y="2119"/>
                </a:cubicBezTo>
                <a:close/>
                <a:moveTo>
                  <a:pt x="33" y="2124"/>
                </a:moveTo>
                <a:cubicBezTo>
                  <a:pt x="59" y="2135"/>
                  <a:pt x="59" y="2135"/>
                  <a:pt x="59" y="2135"/>
                </a:cubicBezTo>
                <a:cubicBezTo>
                  <a:pt x="59" y="2136"/>
                  <a:pt x="59" y="2136"/>
                  <a:pt x="59" y="2136"/>
                </a:cubicBezTo>
                <a:cubicBezTo>
                  <a:pt x="59" y="2137"/>
                  <a:pt x="58" y="2138"/>
                  <a:pt x="58" y="2139"/>
                </a:cubicBezTo>
                <a:cubicBezTo>
                  <a:pt x="32" y="2128"/>
                  <a:pt x="32" y="2128"/>
                  <a:pt x="32" y="2128"/>
                </a:cubicBezTo>
                <a:cubicBezTo>
                  <a:pt x="32" y="2126"/>
                  <a:pt x="33" y="2125"/>
                  <a:pt x="33" y="2124"/>
                </a:cubicBezTo>
                <a:close/>
                <a:moveTo>
                  <a:pt x="31" y="2129"/>
                </a:moveTo>
                <a:cubicBezTo>
                  <a:pt x="57" y="2141"/>
                  <a:pt x="57" y="2141"/>
                  <a:pt x="57" y="2141"/>
                </a:cubicBezTo>
                <a:cubicBezTo>
                  <a:pt x="57" y="2142"/>
                  <a:pt x="56" y="2143"/>
                  <a:pt x="56" y="2144"/>
                </a:cubicBezTo>
                <a:cubicBezTo>
                  <a:pt x="30" y="2133"/>
                  <a:pt x="30" y="2133"/>
                  <a:pt x="30" y="2133"/>
                </a:cubicBezTo>
                <a:cubicBezTo>
                  <a:pt x="30" y="2132"/>
                  <a:pt x="30" y="2131"/>
                  <a:pt x="31" y="2129"/>
                </a:cubicBezTo>
                <a:close/>
                <a:moveTo>
                  <a:pt x="29" y="2135"/>
                </a:moveTo>
                <a:cubicBezTo>
                  <a:pt x="55" y="2146"/>
                  <a:pt x="55" y="2146"/>
                  <a:pt x="55" y="2146"/>
                </a:cubicBezTo>
                <a:cubicBezTo>
                  <a:pt x="54" y="2147"/>
                  <a:pt x="53" y="2149"/>
                  <a:pt x="53" y="2151"/>
                </a:cubicBezTo>
                <a:cubicBezTo>
                  <a:pt x="29" y="2141"/>
                  <a:pt x="29" y="2141"/>
                  <a:pt x="29" y="2141"/>
                </a:cubicBezTo>
                <a:cubicBezTo>
                  <a:pt x="29" y="2139"/>
                  <a:pt x="29" y="2137"/>
                  <a:pt x="29" y="2135"/>
                </a:cubicBezTo>
                <a:close/>
                <a:moveTo>
                  <a:pt x="31" y="2149"/>
                </a:moveTo>
                <a:cubicBezTo>
                  <a:pt x="30" y="2147"/>
                  <a:pt x="30" y="2145"/>
                  <a:pt x="29" y="2143"/>
                </a:cubicBezTo>
                <a:cubicBezTo>
                  <a:pt x="52" y="2153"/>
                  <a:pt x="52" y="2153"/>
                  <a:pt x="52" y="2153"/>
                </a:cubicBezTo>
                <a:cubicBezTo>
                  <a:pt x="51" y="2154"/>
                  <a:pt x="51" y="2156"/>
                  <a:pt x="51" y="2157"/>
                </a:cubicBezTo>
                <a:lnTo>
                  <a:pt x="31" y="2149"/>
                </a:lnTo>
                <a:close/>
                <a:moveTo>
                  <a:pt x="49" y="2162"/>
                </a:moveTo>
                <a:cubicBezTo>
                  <a:pt x="41" y="2161"/>
                  <a:pt x="35" y="2157"/>
                  <a:pt x="32" y="2151"/>
                </a:cubicBezTo>
                <a:cubicBezTo>
                  <a:pt x="50" y="2159"/>
                  <a:pt x="50" y="2159"/>
                  <a:pt x="50" y="2159"/>
                </a:cubicBezTo>
                <a:cubicBezTo>
                  <a:pt x="50" y="2160"/>
                  <a:pt x="49" y="2161"/>
                  <a:pt x="49" y="2162"/>
                </a:cubicBezTo>
                <a:close/>
                <a:moveTo>
                  <a:pt x="50" y="2232"/>
                </a:moveTo>
                <a:cubicBezTo>
                  <a:pt x="36" y="2241"/>
                  <a:pt x="36" y="2241"/>
                  <a:pt x="36" y="2241"/>
                </a:cubicBezTo>
                <a:cubicBezTo>
                  <a:pt x="38" y="2234"/>
                  <a:pt x="49" y="2230"/>
                  <a:pt x="49" y="2230"/>
                </a:cubicBezTo>
                <a:cubicBezTo>
                  <a:pt x="49" y="2230"/>
                  <a:pt x="49" y="2231"/>
                  <a:pt x="50" y="2232"/>
                </a:cubicBezTo>
                <a:close/>
                <a:moveTo>
                  <a:pt x="47" y="2172"/>
                </a:moveTo>
                <a:cubicBezTo>
                  <a:pt x="46" y="2173"/>
                  <a:pt x="46" y="2175"/>
                  <a:pt x="46" y="2176"/>
                </a:cubicBezTo>
                <a:cubicBezTo>
                  <a:pt x="31" y="2176"/>
                  <a:pt x="31" y="2176"/>
                  <a:pt x="31" y="2176"/>
                </a:cubicBezTo>
                <a:cubicBezTo>
                  <a:pt x="36" y="2173"/>
                  <a:pt x="46" y="2172"/>
                  <a:pt x="47" y="2172"/>
                </a:cubicBezTo>
                <a:close/>
                <a:moveTo>
                  <a:pt x="29" y="2178"/>
                </a:moveTo>
                <a:cubicBezTo>
                  <a:pt x="46" y="2178"/>
                  <a:pt x="46" y="2178"/>
                  <a:pt x="46" y="2178"/>
                </a:cubicBezTo>
                <a:cubicBezTo>
                  <a:pt x="45" y="2180"/>
                  <a:pt x="45" y="2182"/>
                  <a:pt x="45" y="2183"/>
                </a:cubicBezTo>
                <a:cubicBezTo>
                  <a:pt x="26" y="2183"/>
                  <a:pt x="26" y="2183"/>
                  <a:pt x="26" y="2183"/>
                </a:cubicBezTo>
                <a:cubicBezTo>
                  <a:pt x="27" y="2181"/>
                  <a:pt x="28" y="2179"/>
                  <a:pt x="29" y="2178"/>
                </a:cubicBezTo>
                <a:close/>
                <a:moveTo>
                  <a:pt x="25" y="2185"/>
                </a:moveTo>
                <a:cubicBezTo>
                  <a:pt x="45" y="2185"/>
                  <a:pt x="45" y="2185"/>
                  <a:pt x="45" y="2185"/>
                </a:cubicBezTo>
                <a:cubicBezTo>
                  <a:pt x="45" y="2187"/>
                  <a:pt x="45" y="2188"/>
                  <a:pt x="45" y="2189"/>
                </a:cubicBezTo>
                <a:cubicBezTo>
                  <a:pt x="24" y="2189"/>
                  <a:pt x="24" y="2189"/>
                  <a:pt x="24" y="2189"/>
                </a:cubicBezTo>
                <a:cubicBezTo>
                  <a:pt x="24" y="2187"/>
                  <a:pt x="24" y="2186"/>
                  <a:pt x="25" y="2185"/>
                </a:cubicBezTo>
                <a:close/>
                <a:moveTo>
                  <a:pt x="23" y="2191"/>
                </a:moveTo>
                <a:cubicBezTo>
                  <a:pt x="45" y="2191"/>
                  <a:pt x="45" y="2191"/>
                  <a:pt x="45" y="2191"/>
                </a:cubicBezTo>
                <a:cubicBezTo>
                  <a:pt x="44" y="2193"/>
                  <a:pt x="44" y="2194"/>
                  <a:pt x="44" y="2196"/>
                </a:cubicBezTo>
                <a:cubicBezTo>
                  <a:pt x="23" y="2195"/>
                  <a:pt x="23" y="2195"/>
                  <a:pt x="23" y="2195"/>
                </a:cubicBezTo>
                <a:cubicBezTo>
                  <a:pt x="23" y="2194"/>
                  <a:pt x="23" y="2192"/>
                  <a:pt x="23" y="2191"/>
                </a:cubicBezTo>
                <a:close/>
                <a:moveTo>
                  <a:pt x="24" y="2201"/>
                </a:moveTo>
                <a:cubicBezTo>
                  <a:pt x="23" y="2200"/>
                  <a:pt x="23" y="2199"/>
                  <a:pt x="23" y="2197"/>
                </a:cubicBezTo>
                <a:cubicBezTo>
                  <a:pt x="44" y="2198"/>
                  <a:pt x="44" y="2198"/>
                  <a:pt x="44" y="2198"/>
                </a:cubicBezTo>
                <a:cubicBezTo>
                  <a:pt x="44" y="2199"/>
                  <a:pt x="44" y="2200"/>
                  <a:pt x="44" y="2202"/>
                </a:cubicBezTo>
                <a:lnTo>
                  <a:pt x="24" y="2201"/>
                </a:lnTo>
                <a:close/>
                <a:moveTo>
                  <a:pt x="26" y="2208"/>
                </a:moveTo>
                <a:cubicBezTo>
                  <a:pt x="25" y="2206"/>
                  <a:pt x="25" y="2205"/>
                  <a:pt x="24" y="2203"/>
                </a:cubicBezTo>
                <a:cubicBezTo>
                  <a:pt x="45" y="2204"/>
                  <a:pt x="45" y="2204"/>
                  <a:pt x="45" y="2204"/>
                </a:cubicBezTo>
                <a:cubicBezTo>
                  <a:pt x="45" y="2205"/>
                  <a:pt x="45" y="2207"/>
                  <a:pt x="45" y="2208"/>
                </a:cubicBezTo>
                <a:lnTo>
                  <a:pt x="26" y="2208"/>
                </a:lnTo>
                <a:close/>
                <a:moveTo>
                  <a:pt x="31" y="2215"/>
                </a:moveTo>
                <a:cubicBezTo>
                  <a:pt x="31" y="2214"/>
                  <a:pt x="30" y="2214"/>
                  <a:pt x="30" y="2214"/>
                </a:cubicBezTo>
                <a:cubicBezTo>
                  <a:pt x="29" y="2212"/>
                  <a:pt x="28" y="2211"/>
                  <a:pt x="27" y="2210"/>
                </a:cubicBezTo>
                <a:cubicBezTo>
                  <a:pt x="45" y="2210"/>
                  <a:pt x="45" y="2210"/>
                  <a:pt x="45" y="2210"/>
                </a:cubicBezTo>
                <a:cubicBezTo>
                  <a:pt x="45" y="2212"/>
                  <a:pt x="46" y="2213"/>
                  <a:pt x="46" y="2215"/>
                </a:cubicBezTo>
                <a:lnTo>
                  <a:pt x="31" y="2215"/>
                </a:lnTo>
                <a:close/>
                <a:moveTo>
                  <a:pt x="46" y="2217"/>
                </a:moveTo>
                <a:cubicBezTo>
                  <a:pt x="46" y="2217"/>
                  <a:pt x="46" y="2218"/>
                  <a:pt x="46" y="2218"/>
                </a:cubicBezTo>
                <a:cubicBezTo>
                  <a:pt x="42" y="2218"/>
                  <a:pt x="38" y="2218"/>
                  <a:pt x="34" y="2217"/>
                </a:cubicBezTo>
                <a:lnTo>
                  <a:pt x="46" y="2217"/>
                </a:lnTo>
                <a:close/>
                <a:moveTo>
                  <a:pt x="35" y="2244"/>
                </a:moveTo>
                <a:cubicBezTo>
                  <a:pt x="50" y="2234"/>
                  <a:pt x="50" y="2234"/>
                  <a:pt x="50" y="2234"/>
                </a:cubicBezTo>
                <a:cubicBezTo>
                  <a:pt x="50" y="2235"/>
                  <a:pt x="51" y="2236"/>
                  <a:pt x="51" y="2237"/>
                </a:cubicBezTo>
                <a:cubicBezTo>
                  <a:pt x="35" y="2248"/>
                  <a:pt x="35" y="2248"/>
                  <a:pt x="35" y="2248"/>
                </a:cubicBezTo>
                <a:cubicBezTo>
                  <a:pt x="35" y="2247"/>
                  <a:pt x="35" y="2245"/>
                  <a:pt x="35" y="2244"/>
                </a:cubicBezTo>
                <a:close/>
                <a:moveTo>
                  <a:pt x="35" y="2251"/>
                </a:moveTo>
                <a:cubicBezTo>
                  <a:pt x="52" y="2239"/>
                  <a:pt x="52" y="2239"/>
                  <a:pt x="52" y="2239"/>
                </a:cubicBezTo>
                <a:cubicBezTo>
                  <a:pt x="52" y="2240"/>
                  <a:pt x="53" y="2242"/>
                  <a:pt x="53" y="2243"/>
                </a:cubicBezTo>
                <a:cubicBezTo>
                  <a:pt x="35" y="2255"/>
                  <a:pt x="35" y="2255"/>
                  <a:pt x="35" y="2255"/>
                </a:cubicBezTo>
                <a:cubicBezTo>
                  <a:pt x="35" y="2254"/>
                  <a:pt x="35" y="2252"/>
                  <a:pt x="35" y="2251"/>
                </a:cubicBezTo>
                <a:close/>
                <a:moveTo>
                  <a:pt x="37" y="2261"/>
                </a:moveTo>
                <a:cubicBezTo>
                  <a:pt x="36" y="2260"/>
                  <a:pt x="36" y="2259"/>
                  <a:pt x="36" y="2257"/>
                </a:cubicBezTo>
                <a:cubicBezTo>
                  <a:pt x="54" y="2245"/>
                  <a:pt x="54" y="2245"/>
                  <a:pt x="54" y="2245"/>
                </a:cubicBezTo>
                <a:cubicBezTo>
                  <a:pt x="55" y="2246"/>
                  <a:pt x="55" y="2247"/>
                  <a:pt x="56" y="2248"/>
                </a:cubicBezTo>
                <a:lnTo>
                  <a:pt x="37" y="2261"/>
                </a:lnTo>
                <a:close/>
                <a:moveTo>
                  <a:pt x="39" y="2268"/>
                </a:moveTo>
                <a:cubicBezTo>
                  <a:pt x="39" y="2266"/>
                  <a:pt x="38" y="2264"/>
                  <a:pt x="37" y="2263"/>
                </a:cubicBezTo>
                <a:cubicBezTo>
                  <a:pt x="57" y="2250"/>
                  <a:pt x="57" y="2250"/>
                  <a:pt x="57" y="2250"/>
                </a:cubicBezTo>
                <a:cubicBezTo>
                  <a:pt x="57" y="2251"/>
                  <a:pt x="58" y="2253"/>
                  <a:pt x="59" y="2255"/>
                </a:cubicBezTo>
                <a:lnTo>
                  <a:pt x="39" y="2268"/>
                </a:lnTo>
                <a:close/>
                <a:moveTo>
                  <a:pt x="43" y="2274"/>
                </a:moveTo>
                <a:cubicBezTo>
                  <a:pt x="42" y="2272"/>
                  <a:pt x="41" y="2271"/>
                  <a:pt x="40" y="2270"/>
                </a:cubicBezTo>
                <a:cubicBezTo>
                  <a:pt x="60" y="2256"/>
                  <a:pt x="60" y="2256"/>
                  <a:pt x="60" y="2256"/>
                </a:cubicBezTo>
                <a:cubicBezTo>
                  <a:pt x="61" y="2258"/>
                  <a:pt x="62" y="2259"/>
                  <a:pt x="62" y="2261"/>
                </a:cubicBezTo>
                <a:lnTo>
                  <a:pt x="43" y="2274"/>
                </a:lnTo>
                <a:close/>
                <a:moveTo>
                  <a:pt x="49" y="2278"/>
                </a:moveTo>
                <a:cubicBezTo>
                  <a:pt x="49" y="2278"/>
                  <a:pt x="49" y="2278"/>
                  <a:pt x="49" y="2278"/>
                </a:cubicBezTo>
                <a:cubicBezTo>
                  <a:pt x="47" y="2277"/>
                  <a:pt x="46" y="2276"/>
                  <a:pt x="45" y="2275"/>
                </a:cubicBezTo>
                <a:cubicBezTo>
                  <a:pt x="64" y="2262"/>
                  <a:pt x="64" y="2262"/>
                  <a:pt x="64" y="2262"/>
                </a:cubicBezTo>
                <a:cubicBezTo>
                  <a:pt x="64" y="2264"/>
                  <a:pt x="65" y="2265"/>
                  <a:pt x="66" y="2266"/>
                </a:cubicBezTo>
                <a:lnTo>
                  <a:pt x="49" y="2278"/>
                </a:lnTo>
                <a:close/>
                <a:moveTo>
                  <a:pt x="52" y="2278"/>
                </a:moveTo>
                <a:cubicBezTo>
                  <a:pt x="67" y="2268"/>
                  <a:pt x="67" y="2268"/>
                  <a:pt x="67" y="2268"/>
                </a:cubicBezTo>
                <a:cubicBezTo>
                  <a:pt x="68" y="2269"/>
                  <a:pt x="69" y="2270"/>
                  <a:pt x="69" y="2270"/>
                </a:cubicBezTo>
                <a:cubicBezTo>
                  <a:pt x="64" y="2275"/>
                  <a:pt x="59" y="2279"/>
                  <a:pt x="52" y="2278"/>
                </a:cubicBezTo>
                <a:close/>
                <a:moveTo>
                  <a:pt x="68" y="2247"/>
                </a:moveTo>
                <a:cubicBezTo>
                  <a:pt x="68" y="2247"/>
                  <a:pt x="68" y="2247"/>
                  <a:pt x="68" y="2247"/>
                </a:cubicBezTo>
                <a:cubicBezTo>
                  <a:pt x="72" y="2246"/>
                  <a:pt x="75" y="2248"/>
                  <a:pt x="77" y="2251"/>
                </a:cubicBezTo>
                <a:cubicBezTo>
                  <a:pt x="78" y="2253"/>
                  <a:pt x="77" y="2258"/>
                  <a:pt x="76" y="2259"/>
                </a:cubicBezTo>
                <a:cubicBezTo>
                  <a:pt x="73" y="2255"/>
                  <a:pt x="71" y="2251"/>
                  <a:pt x="68" y="2247"/>
                </a:cubicBezTo>
                <a:close/>
                <a:moveTo>
                  <a:pt x="76" y="2279"/>
                </a:moveTo>
                <a:cubicBezTo>
                  <a:pt x="77" y="2279"/>
                  <a:pt x="78" y="2280"/>
                  <a:pt x="79" y="2281"/>
                </a:cubicBezTo>
                <a:cubicBezTo>
                  <a:pt x="71" y="2289"/>
                  <a:pt x="71" y="2289"/>
                  <a:pt x="71" y="2289"/>
                </a:cubicBezTo>
                <a:cubicBezTo>
                  <a:pt x="71" y="2285"/>
                  <a:pt x="73" y="2282"/>
                  <a:pt x="76" y="2279"/>
                </a:cubicBezTo>
                <a:close/>
                <a:moveTo>
                  <a:pt x="73" y="2294"/>
                </a:moveTo>
                <a:cubicBezTo>
                  <a:pt x="72" y="2294"/>
                  <a:pt x="72" y="2293"/>
                  <a:pt x="72" y="2292"/>
                </a:cubicBezTo>
                <a:cubicBezTo>
                  <a:pt x="80" y="2283"/>
                  <a:pt x="80" y="2283"/>
                  <a:pt x="80" y="2283"/>
                </a:cubicBezTo>
                <a:cubicBezTo>
                  <a:pt x="81" y="2284"/>
                  <a:pt x="82" y="2285"/>
                  <a:pt x="83" y="2286"/>
                </a:cubicBezTo>
                <a:cubicBezTo>
                  <a:pt x="74" y="2297"/>
                  <a:pt x="74" y="2297"/>
                  <a:pt x="74" y="2297"/>
                </a:cubicBezTo>
                <a:cubicBezTo>
                  <a:pt x="73" y="2296"/>
                  <a:pt x="73" y="2295"/>
                  <a:pt x="73" y="2294"/>
                </a:cubicBezTo>
                <a:close/>
                <a:moveTo>
                  <a:pt x="80" y="2264"/>
                </a:moveTo>
                <a:cubicBezTo>
                  <a:pt x="84" y="2263"/>
                  <a:pt x="87" y="2263"/>
                  <a:pt x="90" y="2267"/>
                </a:cubicBezTo>
                <a:cubicBezTo>
                  <a:pt x="91" y="2269"/>
                  <a:pt x="90" y="2272"/>
                  <a:pt x="89" y="2274"/>
                </a:cubicBezTo>
                <a:cubicBezTo>
                  <a:pt x="86" y="2271"/>
                  <a:pt x="83" y="2268"/>
                  <a:pt x="80" y="2264"/>
                </a:cubicBezTo>
                <a:close/>
                <a:moveTo>
                  <a:pt x="75" y="2299"/>
                </a:moveTo>
                <a:cubicBezTo>
                  <a:pt x="85" y="2288"/>
                  <a:pt x="85" y="2288"/>
                  <a:pt x="85" y="2288"/>
                </a:cubicBezTo>
                <a:cubicBezTo>
                  <a:pt x="86" y="2288"/>
                  <a:pt x="87" y="2289"/>
                  <a:pt x="87" y="2290"/>
                </a:cubicBezTo>
                <a:cubicBezTo>
                  <a:pt x="76" y="2302"/>
                  <a:pt x="76" y="2302"/>
                  <a:pt x="76" y="2302"/>
                </a:cubicBezTo>
                <a:cubicBezTo>
                  <a:pt x="76" y="2301"/>
                  <a:pt x="75" y="2300"/>
                  <a:pt x="75" y="2299"/>
                </a:cubicBezTo>
                <a:close/>
                <a:moveTo>
                  <a:pt x="78" y="2304"/>
                </a:moveTo>
                <a:cubicBezTo>
                  <a:pt x="89" y="2291"/>
                  <a:pt x="89" y="2291"/>
                  <a:pt x="89" y="2291"/>
                </a:cubicBezTo>
                <a:cubicBezTo>
                  <a:pt x="90" y="2292"/>
                  <a:pt x="91" y="2293"/>
                  <a:pt x="92" y="2293"/>
                </a:cubicBezTo>
                <a:cubicBezTo>
                  <a:pt x="80" y="2307"/>
                  <a:pt x="80" y="2307"/>
                  <a:pt x="80" y="2307"/>
                </a:cubicBezTo>
                <a:cubicBezTo>
                  <a:pt x="79" y="2306"/>
                  <a:pt x="78" y="2305"/>
                  <a:pt x="78" y="2304"/>
                </a:cubicBezTo>
                <a:close/>
                <a:moveTo>
                  <a:pt x="85" y="2311"/>
                </a:moveTo>
                <a:cubicBezTo>
                  <a:pt x="84" y="2310"/>
                  <a:pt x="83" y="2309"/>
                  <a:pt x="82" y="2308"/>
                </a:cubicBezTo>
                <a:cubicBezTo>
                  <a:pt x="94" y="2295"/>
                  <a:pt x="94" y="2295"/>
                  <a:pt x="94" y="2295"/>
                </a:cubicBezTo>
                <a:cubicBezTo>
                  <a:pt x="95" y="2296"/>
                  <a:pt x="96" y="2296"/>
                  <a:pt x="97" y="2297"/>
                </a:cubicBezTo>
                <a:lnTo>
                  <a:pt x="85" y="2311"/>
                </a:lnTo>
                <a:close/>
                <a:moveTo>
                  <a:pt x="103" y="2286"/>
                </a:moveTo>
                <a:cubicBezTo>
                  <a:pt x="100" y="2284"/>
                  <a:pt x="97" y="2281"/>
                  <a:pt x="94" y="2278"/>
                </a:cubicBezTo>
                <a:cubicBezTo>
                  <a:pt x="100" y="2275"/>
                  <a:pt x="104" y="2278"/>
                  <a:pt x="105" y="2280"/>
                </a:cubicBezTo>
                <a:cubicBezTo>
                  <a:pt x="106" y="2281"/>
                  <a:pt x="104" y="2284"/>
                  <a:pt x="103" y="2286"/>
                </a:cubicBezTo>
                <a:close/>
                <a:moveTo>
                  <a:pt x="118" y="2295"/>
                </a:moveTo>
                <a:cubicBezTo>
                  <a:pt x="114" y="2293"/>
                  <a:pt x="111" y="2291"/>
                  <a:pt x="107" y="2289"/>
                </a:cubicBezTo>
                <a:cubicBezTo>
                  <a:pt x="111" y="2286"/>
                  <a:pt x="115" y="2284"/>
                  <a:pt x="118" y="2288"/>
                </a:cubicBezTo>
                <a:cubicBezTo>
                  <a:pt x="119" y="2290"/>
                  <a:pt x="119" y="2293"/>
                  <a:pt x="118" y="2295"/>
                </a:cubicBezTo>
                <a:close/>
                <a:moveTo>
                  <a:pt x="137" y="2304"/>
                </a:moveTo>
                <a:cubicBezTo>
                  <a:pt x="132" y="2302"/>
                  <a:pt x="127" y="2300"/>
                  <a:pt x="122" y="2298"/>
                </a:cubicBezTo>
                <a:cubicBezTo>
                  <a:pt x="122" y="2297"/>
                  <a:pt x="124" y="2295"/>
                  <a:pt x="125" y="2295"/>
                </a:cubicBezTo>
                <a:cubicBezTo>
                  <a:pt x="127" y="2294"/>
                  <a:pt x="130" y="2294"/>
                  <a:pt x="132" y="2295"/>
                </a:cubicBezTo>
                <a:cubicBezTo>
                  <a:pt x="134" y="2296"/>
                  <a:pt x="136" y="2298"/>
                  <a:pt x="137" y="2300"/>
                </a:cubicBezTo>
                <a:cubicBezTo>
                  <a:pt x="137" y="2301"/>
                  <a:pt x="137" y="2302"/>
                  <a:pt x="137" y="2304"/>
                </a:cubicBezTo>
                <a:close/>
                <a:moveTo>
                  <a:pt x="155" y="2308"/>
                </a:moveTo>
                <a:cubicBezTo>
                  <a:pt x="150" y="2307"/>
                  <a:pt x="146" y="2306"/>
                  <a:pt x="142" y="2305"/>
                </a:cubicBezTo>
                <a:cubicBezTo>
                  <a:pt x="143" y="2304"/>
                  <a:pt x="143" y="2303"/>
                  <a:pt x="144" y="2302"/>
                </a:cubicBezTo>
                <a:cubicBezTo>
                  <a:pt x="146" y="2301"/>
                  <a:pt x="148" y="2300"/>
                  <a:pt x="150" y="2301"/>
                </a:cubicBezTo>
                <a:cubicBezTo>
                  <a:pt x="152" y="2301"/>
                  <a:pt x="154" y="2303"/>
                  <a:pt x="155" y="2304"/>
                </a:cubicBezTo>
                <a:cubicBezTo>
                  <a:pt x="155" y="2306"/>
                  <a:pt x="155" y="2307"/>
                  <a:pt x="155" y="2308"/>
                </a:cubicBezTo>
                <a:close/>
                <a:moveTo>
                  <a:pt x="159" y="2309"/>
                </a:moveTo>
                <a:cubicBezTo>
                  <a:pt x="161" y="2306"/>
                  <a:pt x="162" y="2304"/>
                  <a:pt x="166" y="2304"/>
                </a:cubicBezTo>
                <a:cubicBezTo>
                  <a:pt x="170" y="2304"/>
                  <a:pt x="171" y="2307"/>
                  <a:pt x="173" y="2310"/>
                </a:cubicBezTo>
                <a:cubicBezTo>
                  <a:pt x="168" y="2310"/>
                  <a:pt x="164" y="2309"/>
                  <a:pt x="159" y="2309"/>
                </a:cubicBezTo>
                <a:close/>
                <a:moveTo>
                  <a:pt x="178" y="2310"/>
                </a:moveTo>
                <a:cubicBezTo>
                  <a:pt x="177" y="2306"/>
                  <a:pt x="181" y="2301"/>
                  <a:pt x="185" y="2303"/>
                </a:cubicBezTo>
                <a:cubicBezTo>
                  <a:pt x="187" y="2304"/>
                  <a:pt x="188" y="2306"/>
                  <a:pt x="190" y="2308"/>
                </a:cubicBezTo>
                <a:cubicBezTo>
                  <a:pt x="186" y="2309"/>
                  <a:pt x="182" y="2309"/>
                  <a:pt x="178" y="2310"/>
                </a:cubicBezTo>
                <a:close/>
                <a:moveTo>
                  <a:pt x="194" y="2307"/>
                </a:moveTo>
                <a:cubicBezTo>
                  <a:pt x="194" y="2307"/>
                  <a:pt x="195" y="2300"/>
                  <a:pt x="198" y="2299"/>
                </a:cubicBezTo>
                <a:cubicBezTo>
                  <a:pt x="200" y="2299"/>
                  <a:pt x="206" y="2302"/>
                  <a:pt x="207" y="2303"/>
                </a:cubicBezTo>
                <a:cubicBezTo>
                  <a:pt x="203" y="2305"/>
                  <a:pt x="199" y="2306"/>
                  <a:pt x="194" y="2307"/>
                </a:cubicBezTo>
                <a:close/>
                <a:moveTo>
                  <a:pt x="212" y="2300"/>
                </a:moveTo>
                <a:cubicBezTo>
                  <a:pt x="212" y="2299"/>
                  <a:pt x="208" y="2295"/>
                  <a:pt x="213" y="2292"/>
                </a:cubicBezTo>
                <a:cubicBezTo>
                  <a:pt x="218" y="2289"/>
                  <a:pt x="220" y="2293"/>
                  <a:pt x="221" y="2294"/>
                </a:cubicBezTo>
                <a:cubicBezTo>
                  <a:pt x="218" y="2296"/>
                  <a:pt x="215" y="2298"/>
                  <a:pt x="212" y="2300"/>
                </a:cubicBezTo>
                <a:close/>
                <a:moveTo>
                  <a:pt x="220" y="2279"/>
                </a:moveTo>
                <a:cubicBezTo>
                  <a:pt x="219" y="2281"/>
                  <a:pt x="218" y="2284"/>
                  <a:pt x="218" y="2286"/>
                </a:cubicBezTo>
                <a:cubicBezTo>
                  <a:pt x="215" y="2286"/>
                  <a:pt x="213" y="2287"/>
                  <a:pt x="211" y="2288"/>
                </a:cubicBezTo>
                <a:cubicBezTo>
                  <a:pt x="208" y="2290"/>
                  <a:pt x="206" y="2294"/>
                  <a:pt x="206" y="2297"/>
                </a:cubicBezTo>
                <a:cubicBezTo>
                  <a:pt x="205" y="2295"/>
                  <a:pt x="200" y="2294"/>
                  <a:pt x="197" y="2295"/>
                </a:cubicBezTo>
                <a:cubicBezTo>
                  <a:pt x="194" y="2296"/>
                  <a:pt x="191" y="2299"/>
                  <a:pt x="190" y="2302"/>
                </a:cubicBezTo>
                <a:cubicBezTo>
                  <a:pt x="188" y="2300"/>
                  <a:pt x="186" y="2298"/>
                  <a:pt x="183" y="2298"/>
                </a:cubicBezTo>
                <a:cubicBezTo>
                  <a:pt x="180" y="2298"/>
                  <a:pt x="177" y="2301"/>
                  <a:pt x="175" y="2304"/>
                </a:cubicBezTo>
                <a:cubicBezTo>
                  <a:pt x="173" y="2302"/>
                  <a:pt x="169" y="2300"/>
                  <a:pt x="166" y="2300"/>
                </a:cubicBezTo>
                <a:cubicBezTo>
                  <a:pt x="164" y="2299"/>
                  <a:pt x="161" y="2301"/>
                  <a:pt x="158" y="2302"/>
                </a:cubicBezTo>
                <a:cubicBezTo>
                  <a:pt x="157" y="2300"/>
                  <a:pt x="155" y="2298"/>
                  <a:pt x="152" y="2297"/>
                </a:cubicBezTo>
                <a:cubicBezTo>
                  <a:pt x="149" y="2296"/>
                  <a:pt x="142" y="2296"/>
                  <a:pt x="141" y="2300"/>
                </a:cubicBezTo>
                <a:cubicBezTo>
                  <a:pt x="141" y="2296"/>
                  <a:pt x="137" y="2292"/>
                  <a:pt x="134" y="2291"/>
                </a:cubicBezTo>
                <a:cubicBezTo>
                  <a:pt x="131" y="2290"/>
                  <a:pt x="126" y="2290"/>
                  <a:pt x="123" y="2292"/>
                </a:cubicBezTo>
                <a:cubicBezTo>
                  <a:pt x="123" y="2292"/>
                  <a:pt x="123" y="2292"/>
                  <a:pt x="123" y="2292"/>
                </a:cubicBezTo>
                <a:cubicBezTo>
                  <a:pt x="123" y="2289"/>
                  <a:pt x="122" y="2286"/>
                  <a:pt x="120" y="2284"/>
                </a:cubicBezTo>
                <a:cubicBezTo>
                  <a:pt x="117" y="2281"/>
                  <a:pt x="113" y="2281"/>
                  <a:pt x="109" y="2283"/>
                </a:cubicBezTo>
                <a:cubicBezTo>
                  <a:pt x="109" y="2281"/>
                  <a:pt x="109" y="2279"/>
                  <a:pt x="109" y="2278"/>
                </a:cubicBezTo>
                <a:cubicBezTo>
                  <a:pt x="107" y="2275"/>
                  <a:pt x="104" y="2274"/>
                  <a:pt x="101" y="2273"/>
                </a:cubicBezTo>
                <a:cubicBezTo>
                  <a:pt x="99" y="2273"/>
                  <a:pt x="96" y="2273"/>
                  <a:pt x="94" y="2274"/>
                </a:cubicBezTo>
                <a:cubicBezTo>
                  <a:pt x="95" y="2272"/>
                  <a:pt x="95" y="2267"/>
                  <a:pt x="93" y="2264"/>
                </a:cubicBezTo>
                <a:cubicBezTo>
                  <a:pt x="91" y="2260"/>
                  <a:pt x="86" y="2259"/>
                  <a:pt x="81" y="2260"/>
                </a:cubicBezTo>
                <a:cubicBezTo>
                  <a:pt x="82" y="2257"/>
                  <a:pt x="82" y="2252"/>
                  <a:pt x="80" y="2249"/>
                </a:cubicBezTo>
                <a:cubicBezTo>
                  <a:pt x="78" y="2245"/>
                  <a:pt x="75" y="2244"/>
                  <a:pt x="72" y="2243"/>
                </a:cubicBezTo>
                <a:cubicBezTo>
                  <a:pt x="73" y="2242"/>
                  <a:pt x="73" y="2242"/>
                  <a:pt x="74" y="2241"/>
                </a:cubicBezTo>
                <a:cubicBezTo>
                  <a:pt x="75" y="2237"/>
                  <a:pt x="73" y="2233"/>
                  <a:pt x="71" y="2230"/>
                </a:cubicBezTo>
                <a:cubicBezTo>
                  <a:pt x="69" y="2228"/>
                  <a:pt x="67" y="2226"/>
                  <a:pt x="64" y="2225"/>
                </a:cubicBezTo>
                <a:cubicBezTo>
                  <a:pt x="67" y="2223"/>
                  <a:pt x="68" y="2219"/>
                  <a:pt x="67" y="2215"/>
                </a:cubicBezTo>
                <a:cubicBezTo>
                  <a:pt x="66" y="2213"/>
                  <a:pt x="64" y="2211"/>
                  <a:pt x="61" y="2210"/>
                </a:cubicBezTo>
                <a:cubicBezTo>
                  <a:pt x="65" y="2208"/>
                  <a:pt x="65" y="2202"/>
                  <a:pt x="65" y="2199"/>
                </a:cubicBezTo>
                <a:cubicBezTo>
                  <a:pt x="65" y="2196"/>
                  <a:pt x="63" y="2191"/>
                  <a:pt x="61" y="2190"/>
                </a:cubicBezTo>
                <a:cubicBezTo>
                  <a:pt x="62" y="2189"/>
                  <a:pt x="63" y="2188"/>
                  <a:pt x="64" y="2187"/>
                </a:cubicBezTo>
                <a:cubicBezTo>
                  <a:pt x="67" y="2184"/>
                  <a:pt x="67" y="2180"/>
                  <a:pt x="66" y="2177"/>
                </a:cubicBezTo>
                <a:cubicBezTo>
                  <a:pt x="66" y="2175"/>
                  <a:pt x="65" y="2173"/>
                  <a:pt x="63" y="2172"/>
                </a:cubicBezTo>
                <a:cubicBezTo>
                  <a:pt x="69" y="2172"/>
                  <a:pt x="74" y="2168"/>
                  <a:pt x="75" y="2162"/>
                </a:cubicBezTo>
                <a:cubicBezTo>
                  <a:pt x="76" y="2160"/>
                  <a:pt x="76" y="2156"/>
                  <a:pt x="74" y="2154"/>
                </a:cubicBezTo>
                <a:cubicBezTo>
                  <a:pt x="74" y="2153"/>
                  <a:pt x="73" y="2153"/>
                  <a:pt x="73" y="2152"/>
                </a:cubicBezTo>
                <a:cubicBezTo>
                  <a:pt x="77" y="2151"/>
                  <a:pt x="80" y="2147"/>
                  <a:pt x="81" y="2143"/>
                </a:cubicBezTo>
                <a:cubicBezTo>
                  <a:pt x="82" y="2141"/>
                  <a:pt x="82" y="2138"/>
                  <a:pt x="81" y="2136"/>
                </a:cubicBezTo>
                <a:cubicBezTo>
                  <a:pt x="85" y="2136"/>
                  <a:pt x="89" y="2133"/>
                  <a:pt x="91" y="2130"/>
                </a:cubicBezTo>
                <a:cubicBezTo>
                  <a:pt x="93" y="2127"/>
                  <a:pt x="94" y="2123"/>
                  <a:pt x="92" y="2118"/>
                </a:cubicBezTo>
                <a:cubicBezTo>
                  <a:pt x="98" y="2120"/>
                  <a:pt x="103" y="2115"/>
                  <a:pt x="105" y="2113"/>
                </a:cubicBezTo>
                <a:cubicBezTo>
                  <a:pt x="106" y="2111"/>
                  <a:pt x="107" y="2108"/>
                  <a:pt x="106" y="2106"/>
                </a:cubicBezTo>
                <a:cubicBezTo>
                  <a:pt x="109" y="2106"/>
                  <a:pt x="112" y="2104"/>
                  <a:pt x="115" y="2102"/>
                </a:cubicBezTo>
                <a:cubicBezTo>
                  <a:pt x="117" y="2100"/>
                  <a:pt x="120" y="2097"/>
                  <a:pt x="120" y="2093"/>
                </a:cubicBezTo>
                <a:cubicBezTo>
                  <a:pt x="123" y="2095"/>
                  <a:pt x="128" y="2094"/>
                  <a:pt x="130" y="2092"/>
                </a:cubicBezTo>
                <a:cubicBezTo>
                  <a:pt x="134" y="2090"/>
                  <a:pt x="137" y="2087"/>
                  <a:pt x="136" y="2080"/>
                </a:cubicBezTo>
                <a:cubicBezTo>
                  <a:pt x="139" y="2082"/>
                  <a:pt x="145" y="2082"/>
                  <a:pt x="148" y="2080"/>
                </a:cubicBezTo>
                <a:cubicBezTo>
                  <a:pt x="152" y="2079"/>
                  <a:pt x="155" y="2076"/>
                  <a:pt x="156" y="2072"/>
                </a:cubicBezTo>
                <a:cubicBezTo>
                  <a:pt x="157" y="2074"/>
                  <a:pt x="165" y="2074"/>
                  <a:pt x="168" y="2073"/>
                </a:cubicBezTo>
                <a:cubicBezTo>
                  <a:pt x="172" y="2071"/>
                  <a:pt x="176" y="2068"/>
                  <a:pt x="177" y="2063"/>
                </a:cubicBezTo>
                <a:cubicBezTo>
                  <a:pt x="178" y="2066"/>
                  <a:pt x="185" y="2067"/>
                  <a:pt x="188" y="2066"/>
                </a:cubicBezTo>
                <a:cubicBezTo>
                  <a:pt x="191" y="2065"/>
                  <a:pt x="194" y="2062"/>
                  <a:pt x="196" y="2059"/>
                </a:cubicBezTo>
                <a:cubicBezTo>
                  <a:pt x="196" y="2058"/>
                  <a:pt x="197" y="2056"/>
                  <a:pt x="197" y="2055"/>
                </a:cubicBezTo>
                <a:cubicBezTo>
                  <a:pt x="199" y="2059"/>
                  <a:pt x="205" y="2060"/>
                  <a:pt x="209" y="2060"/>
                </a:cubicBezTo>
                <a:cubicBezTo>
                  <a:pt x="212" y="2059"/>
                  <a:pt x="216" y="2056"/>
                  <a:pt x="217" y="2052"/>
                </a:cubicBezTo>
                <a:cubicBezTo>
                  <a:pt x="219" y="2056"/>
                  <a:pt x="223" y="2059"/>
                  <a:pt x="228" y="2058"/>
                </a:cubicBezTo>
                <a:cubicBezTo>
                  <a:pt x="233" y="2057"/>
                  <a:pt x="237" y="2053"/>
                  <a:pt x="238" y="2049"/>
                </a:cubicBezTo>
                <a:cubicBezTo>
                  <a:pt x="238" y="2050"/>
                  <a:pt x="239" y="2051"/>
                  <a:pt x="240" y="2051"/>
                </a:cubicBezTo>
                <a:cubicBezTo>
                  <a:pt x="242" y="2054"/>
                  <a:pt x="247" y="2055"/>
                  <a:pt x="251" y="2055"/>
                </a:cubicBezTo>
                <a:cubicBezTo>
                  <a:pt x="254" y="2054"/>
                  <a:pt x="260" y="2052"/>
                  <a:pt x="262" y="2048"/>
                </a:cubicBezTo>
                <a:cubicBezTo>
                  <a:pt x="262" y="2051"/>
                  <a:pt x="269" y="2054"/>
                  <a:pt x="272" y="2054"/>
                </a:cubicBezTo>
                <a:cubicBezTo>
                  <a:pt x="277" y="2054"/>
                  <a:pt x="283" y="2050"/>
                  <a:pt x="284" y="2045"/>
                </a:cubicBezTo>
                <a:cubicBezTo>
                  <a:pt x="288" y="2052"/>
                  <a:pt x="302" y="2053"/>
                  <a:pt x="305" y="2046"/>
                </a:cubicBezTo>
                <a:cubicBezTo>
                  <a:pt x="306" y="2047"/>
                  <a:pt x="307" y="2048"/>
                  <a:pt x="308" y="2049"/>
                </a:cubicBezTo>
                <a:cubicBezTo>
                  <a:pt x="310" y="2052"/>
                  <a:pt x="314" y="2053"/>
                  <a:pt x="317" y="2052"/>
                </a:cubicBezTo>
                <a:cubicBezTo>
                  <a:pt x="320" y="2052"/>
                  <a:pt x="324" y="2049"/>
                  <a:pt x="326" y="2046"/>
                </a:cubicBezTo>
                <a:cubicBezTo>
                  <a:pt x="326" y="2047"/>
                  <a:pt x="327" y="2049"/>
                  <a:pt x="328" y="2049"/>
                </a:cubicBezTo>
                <a:cubicBezTo>
                  <a:pt x="330" y="2053"/>
                  <a:pt x="334" y="2054"/>
                  <a:pt x="338" y="2054"/>
                </a:cubicBezTo>
                <a:cubicBezTo>
                  <a:pt x="341" y="2054"/>
                  <a:pt x="345" y="2052"/>
                  <a:pt x="347" y="2050"/>
                </a:cubicBezTo>
                <a:cubicBezTo>
                  <a:pt x="348" y="2049"/>
                  <a:pt x="349" y="2048"/>
                  <a:pt x="349" y="2047"/>
                </a:cubicBezTo>
                <a:cubicBezTo>
                  <a:pt x="351" y="2053"/>
                  <a:pt x="357" y="2056"/>
                  <a:pt x="363" y="2056"/>
                </a:cubicBezTo>
                <a:cubicBezTo>
                  <a:pt x="367" y="2057"/>
                  <a:pt x="374" y="2055"/>
                  <a:pt x="376" y="2050"/>
                </a:cubicBezTo>
                <a:cubicBezTo>
                  <a:pt x="376" y="2055"/>
                  <a:pt x="381" y="2058"/>
                  <a:pt x="384" y="2059"/>
                </a:cubicBezTo>
                <a:cubicBezTo>
                  <a:pt x="388" y="2060"/>
                  <a:pt x="394" y="2059"/>
                  <a:pt x="396" y="2055"/>
                </a:cubicBezTo>
                <a:cubicBezTo>
                  <a:pt x="396" y="2060"/>
                  <a:pt x="402" y="2062"/>
                  <a:pt x="405" y="2063"/>
                </a:cubicBezTo>
                <a:cubicBezTo>
                  <a:pt x="408" y="2064"/>
                  <a:pt x="413" y="2064"/>
                  <a:pt x="416" y="2061"/>
                </a:cubicBezTo>
                <a:cubicBezTo>
                  <a:pt x="417" y="2065"/>
                  <a:pt x="421" y="2068"/>
                  <a:pt x="425" y="2069"/>
                </a:cubicBezTo>
                <a:cubicBezTo>
                  <a:pt x="428" y="2069"/>
                  <a:pt x="433" y="2069"/>
                  <a:pt x="435" y="2066"/>
                </a:cubicBezTo>
                <a:cubicBezTo>
                  <a:pt x="435" y="2069"/>
                  <a:pt x="439" y="2073"/>
                  <a:pt x="442" y="2075"/>
                </a:cubicBezTo>
                <a:cubicBezTo>
                  <a:pt x="446" y="2076"/>
                  <a:pt x="449" y="2077"/>
                  <a:pt x="453" y="2075"/>
                </a:cubicBezTo>
                <a:cubicBezTo>
                  <a:pt x="454" y="2075"/>
                  <a:pt x="455" y="2074"/>
                  <a:pt x="456" y="2073"/>
                </a:cubicBezTo>
                <a:cubicBezTo>
                  <a:pt x="455" y="2078"/>
                  <a:pt x="460" y="2082"/>
                  <a:pt x="463" y="2083"/>
                </a:cubicBezTo>
                <a:cubicBezTo>
                  <a:pt x="467" y="2085"/>
                  <a:pt x="473" y="2085"/>
                  <a:pt x="476" y="2082"/>
                </a:cubicBezTo>
                <a:cubicBezTo>
                  <a:pt x="477" y="2085"/>
                  <a:pt x="479" y="2088"/>
                  <a:pt x="482" y="2090"/>
                </a:cubicBezTo>
                <a:cubicBezTo>
                  <a:pt x="485" y="2092"/>
                  <a:pt x="488" y="2092"/>
                  <a:pt x="491" y="2091"/>
                </a:cubicBezTo>
                <a:cubicBezTo>
                  <a:pt x="493" y="2091"/>
                  <a:pt x="495" y="2089"/>
                  <a:pt x="496" y="2088"/>
                </a:cubicBezTo>
                <a:cubicBezTo>
                  <a:pt x="496" y="2089"/>
                  <a:pt x="496" y="2090"/>
                  <a:pt x="496" y="2091"/>
                </a:cubicBezTo>
                <a:cubicBezTo>
                  <a:pt x="497" y="2094"/>
                  <a:pt x="500" y="2096"/>
                  <a:pt x="503" y="2097"/>
                </a:cubicBezTo>
                <a:cubicBezTo>
                  <a:pt x="507" y="2099"/>
                  <a:pt x="513" y="2099"/>
                  <a:pt x="516" y="2096"/>
                </a:cubicBezTo>
                <a:cubicBezTo>
                  <a:pt x="516" y="2100"/>
                  <a:pt x="520" y="2106"/>
                  <a:pt x="524" y="2107"/>
                </a:cubicBezTo>
                <a:cubicBezTo>
                  <a:pt x="526" y="2109"/>
                  <a:pt x="530" y="2109"/>
                  <a:pt x="533" y="2108"/>
                </a:cubicBezTo>
                <a:cubicBezTo>
                  <a:pt x="533" y="2108"/>
                  <a:pt x="534" y="2107"/>
                  <a:pt x="535" y="2107"/>
                </a:cubicBezTo>
                <a:cubicBezTo>
                  <a:pt x="534" y="2111"/>
                  <a:pt x="539" y="2115"/>
                  <a:pt x="542" y="2116"/>
                </a:cubicBezTo>
                <a:cubicBezTo>
                  <a:pt x="546" y="2118"/>
                  <a:pt x="553" y="2117"/>
                  <a:pt x="555" y="2113"/>
                </a:cubicBezTo>
                <a:cubicBezTo>
                  <a:pt x="554" y="2118"/>
                  <a:pt x="557" y="2124"/>
                  <a:pt x="561" y="2126"/>
                </a:cubicBezTo>
                <a:cubicBezTo>
                  <a:pt x="564" y="2128"/>
                  <a:pt x="569" y="2127"/>
                  <a:pt x="572" y="2124"/>
                </a:cubicBezTo>
                <a:cubicBezTo>
                  <a:pt x="570" y="2129"/>
                  <a:pt x="574" y="2132"/>
                  <a:pt x="577" y="2134"/>
                </a:cubicBezTo>
                <a:cubicBezTo>
                  <a:pt x="580" y="2136"/>
                  <a:pt x="585" y="2136"/>
                  <a:pt x="588" y="2134"/>
                </a:cubicBezTo>
                <a:cubicBezTo>
                  <a:pt x="588" y="2138"/>
                  <a:pt x="591" y="2141"/>
                  <a:pt x="595" y="2143"/>
                </a:cubicBezTo>
                <a:cubicBezTo>
                  <a:pt x="598" y="2144"/>
                  <a:pt x="603" y="2144"/>
                  <a:pt x="606" y="2140"/>
                </a:cubicBezTo>
                <a:cubicBezTo>
                  <a:pt x="605" y="2145"/>
                  <a:pt x="609" y="2150"/>
                  <a:pt x="613" y="2152"/>
                </a:cubicBezTo>
                <a:cubicBezTo>
                  <a:pt x="617" y="2153"/>
                  <a:pt x="622" y="2152"/>
                  <a:pt x="625" y="2149"/>
                </a:cubicBezTo>
                <a:cubicBezTo>
                  <a:pt x="624" y="2150"/>
                  <a:pt x="624" y="2152"/>
                  <a:pt x="624" y="2153"/>
                </a:cubicBezTo>
                <a:cubicBezTo>
                  <a:pt x="625" y="2155"/>
                  <a:pt x="625" y="2156"/>
                  <a:pt x="626" y="2158"/>
                </a:cubicBezTo>
                <a:cubicBezTo>
                  <a:pt x="623" y="2158"/>
                  <a:pt x="620" y="2158"/>
                  <a:pt x="618" y="2161"/>
                </a:cubicBezTo>
                <a:cubicBezTo>
                  <a:pt x="616" y="2157"/>
                  <a:pt x="612" y="2154"/>
                  <a:pt x="609" y="2153"/>
                </a:cubicBezTo>
                <a:cubicBezTo>
                  <a:pt x="607" y="2153"/>
                  <a:pt x="604" y="2153"/>
                  <a:pt x="602" y="2154"/>
                </a:cubicBezTo>
                <a:cubicBezTo>
                  <a:pt x="602" y="2154"/>
                  <a:pt x="602" y="2154"/>
                  <a:pt x="602" y="2154"/>
                </a:cubicBezTo>
                <a:cubicBezTo>
                  <a:pt x="602" y="2151"/>
                  <a:pt x="600" y="2149"/>
                  <a:pt x="598" y="2147"/>
                </a:cubicBezTo>
                <a:cubicBezTo>
                  <a:pt x="595" y="2145"/>
                  <a:pt x="589" y="2146"/>
                  <a:pt x="585" y="2149"/>
                </a:cubicBezTo>
                <a:cubicBezTo>
                  <a:pt x="585" y="2145"/>
                  <a:pt x="580" y="2142"/>
                  <a:pt x="577" y="2142"/>
                </a:cubicBezTo>
                <a:cubicBezTo>
                  <a:pt x="575" y="2141"/>
                  <a:pt x="571" y="2141"/>
                  <a:pt x="569" y="2143"/>
                </a:cubicBezTo>
                <a:cubicBezTo>
                  <a:pt x="567" y="2139"/>
                  <a:pt x="565" y="2136"/>
                  <a:pt x="560" y="2135"/>
                </a:cubicBezTo>
                <a:cubicBezTo>
                  <a:pt x="558" y="2134"/>
                  <a:pt x="554" y="2134"/>
                  <a:pt x="552" y="2136"/>
                </a:cubicBezTo>
                <a:cubicBezTo>
                  <a:pt x="552" y="2132"/>
                  <a:pt x="548" y="2130"/>
                  <a:pt x="545" y="2128"/>
                </a:cubicBezTo>
                <a:cubicBezTo>
                  <a:pt x="541" y="2126"/>
                  <a:pt x="536" y="2127"/>
                  <a:pt x="533" y="2131"/>
                </a:cubicBezTo>
                <a:cubicBezTo>
                  <a:pt x="533" y="2127"/>
                  <a:pt x="529" y="2124"/>
                  <a:pt x="527" y="2123"/>
                </a:cubicBezTo>
                <a:cubicBezTo>
                  <a:pt x="524" y="2122"/>
                  <a:pt x="520" y="2123"/>
                  <a:pt x="517" y="2124"/>
                </a:cubicBezTo>
                <a:cubicBezTo>
                  <a:pt x="516" y="2121"/>
                  <a:pt x="514" y="2117"/>
                  <a:pt x="511" y="2116"/>
                </a:cubicBezTo>
                <a:cubicBezTo>
                  <a:pt x="508" y="2114"/>
                  <a:pt x="502" y="2115"/>
                  <a:pt x="498" y="2117"/>
                </a:cubicBezTo>
                <a:cubicBezTo>
                  <a:pt x="498" y="2115"/>
                  <a:pt x="493" y="2111"/>
                  <a:pt x="489" y="2110"/>
                </a:cubicBezTo>
                <a:cubicBezTo>
                  <a:pt x="486" y="2109"/>
                  <a:pt x="480" y="2109"/>
                  <a:pt x="478" y="2111"/>
                </a:cubicBezTo>
                <a:cubicBezTo>
                  <a:pt x="478" y="2107"/>
                  <a:pt x="473" y="2104"/>
                  <a:pt x="470" y="2103"/>
                </a:cubicBezTo>
                <a:cubicBezTo>
                  <a:pt x="468" y="2102"/>
                  <a:pt x="464" y="2103"/>
                  <a:pt x="462" y="2105"/>
                </a:cubicBezTo>
                <a:cubicBezTo>
                  <a:pt x="461" y="2102"/>
                  <a:pt x="457" y="2099"/>
                  <a:pt x="454" y="2098"/>
                </a:cubicBezTo>
                <a:cubicBezTo>
                  <a:pt x="450" y="2097"/>
                  <a:pt x="445" y="2098"/>
                  <a:pt x="442" y="2100"/>
                </a:cubicBezTo>
                <a:cubicBezTo>
                  <a:pt x="441" y="2097"/>
                  <a:pt x="439" y="2094"/>
                  <a:pt x="435" y="2093"/>
                </a:cubicBezTo>
                <a:cubicBezTo>
                  <a:pt x="432" y="2092"/>
                  <a:pt x="427" y="2093"/>
                  <a:pt x="424" y="2095"/>
                </a:cubicBezTo>
                <a:cubicBezTo>
                  <a:pt x="424" y="2095"/>
                  <a:pt x="423" y="2094"/>
                  <a:pt x="423" y="2093"/>
                </a:cubicBezTo>
                <a:cubicBezTo>
                  <a:pt x="421" y="2090"/>
                  <a:pt x="418" y="2089"/>
                  <a:pt x="415" y="2088"/>
                </a:cubicBezTo>
                <a:cubicBezTo>
                  <a:pt x="412" y="2087"/>
                  <a:pt x="408" y="2088"/>
                  <a:pt x="406" y="2090"/>
                </a:cubicBezTo>
                <a:cubicBezTo>
                  <a:pt x="404" y="2088"/>
                  <a:pt x="402" y="2086"/>
                  <a:pt x="400" y="2085"/>
                </a:cubicBezTo>
                <a:cubicBezTo>
                  <a:pt x="397" y="2083"/>
                  <a:pt x="394" y="2083"/>
                  <a:pt x="391" y="2085"/>
                </a:cubicBezTo>
                <a:cubicBezTo>
                  <a:pt x="390" y="2085"/>
                  <a:pt x="388" y="2086"/>
                  <a:pt x="388" y="2087"/>
                </a:cubicBezTo>
                <a:cubicBezTo>
                  <a:pt x="386" y="2084"/>
                  <a:pt x="383" y="2081"/>
                  <a:pt x="379" y="2081"/>
                </a:cubicBezTo>
                <a:cubicBezTo>
                  <a:pt x="376" y="2080"/>
                  <a:pt x="372" y="2081"/>
                  <a:pt x="369" y="2084"/>
                </a:cubicBezTo>
                <a:cubicBezTo>
                  <a:pt x="368" y="2080"/>
                  <a:pt x="364" y="2077"/>
                  <a:pt x="360" y="2077"/>
                </a:cubicBezTo>
                <a:cubicBezTo>
                  <a:pt x="357" y="2077"/>
                  <a:pt x="352" y="2077"/>
                  <a:pt x="350" y="2080"/>
                </a:cubicBezTo>
                <a:cubicBezTo>
                  <a:pt x="348" y="2078"/>
                  <a:pt x="345" y="2076"/>
                  <a:pt x="342" y="2075"/>
                </a:cubicBezTo>
                <a:cubicBezTo>
                  <a:pt x="339" y="2075"/>
                  <a:pt x="334" y="2076"/>
                  <a:pt x="332" y="2079"/>
                </a:cubicBezTo>
                <a:cubicBezTo>
                  <a:pt x="330" y="2075"/>
                  <a:pt x="326" y="2072"/>
                  <a:pt x="321" y="2072"/>
                </a:cubicBezTo>
                <a:cubicBezTo>
                  <a:pt x="318" y="2071"/>
                  <a:pt x="313" y="2073"/>
                  <a:pt x="312" y="2076"/>
                </a:cubicBezTo>
                <a:cubicBezTo>
                  <a:pt x="310" y="2072"/>
                  <a:pt x="305" y="2071"/>
                  <a:pt x="302" y="2070"/>
                </a:cubicBezTo>
                <a:cubicBezTo>
                  <a:pt x="298" y="2070"/>
                  <a:pt x="294" y="2072"/>
                  <a:pt x="292" y="2075"/>
                </a:cubicBezTo>
                <a:cubicBezTo>
                  <a:pt x="290" y="2072"/>
                  <a:pt x="286" y="2071"/>
                  <a:pt x="283" y="2071"/>
                </a:cubicBezTo>
                <a:cubicBezTo>
                  <a:pt x="280" y="2071"/>
                  <a:pt x="276" y="2072"/>
                  <a:pt x="275" y="2075"/>
                </a:cubicBezTo>
                <a:cubicBezTo>
                  <a:pt x="273" y="2071"/>
                  <a:pt x="268" y="2069"/>
                  <a:pt x="263" y="2070"/>
                </a:cubicBezTo>
                <a:cubicBezTo>
                  <a:pt x="260" y="2070"/>
                  <a:pt x="256" y="2072"/>
                  <a:pt x="255" y="2075"/>
                </a:cubicBezTo>
                <a:cubicBezTo>
                  <a:pt x="252" y="2073"/>
                  <a:pt x="249" y="2072"/>
                  <a:pt x="245" y="2072"/>
                </a:cubicBezTo>
                <a:cubicBezTo>
                  <a:pt x="242" y="2073"/>
                  <a:pt x="238" y="2075"/>
                  <a:pt x="236" y="2079"/>
                </a:cubicBezTo>
                <a:cubicBezTo>
                  <a:pt x="234" y="2075"/>
                  <a:pt x="229" y="2073"/>
                  <a:pt x="225" y="2074"/>
                </a:cubicBezTo>
                <a:cubicBezTo>
                  <a:pt x="222" y="2075"/>
                  <a:pt x="220" y="2078"/>
                  <a:pt x="220" y="2082"/>
                </a:cubicBezTo>
                <a:cubicBezTo>
                  <a:pt x="218" y="2078"/>
                  <a:pt x="212" y="2078"/>
                  <a:pt x="209" y="2078"/>
                </a:cubicBezTo>
                <a:cubicBezTo>
                  <a:pt x="206" y="2079"/>
                  <a:pt x="203" y="2081"/>
                  <a:pt x="202" y="2084"/>
                </a:cubicBezTo>
                <a:cubicBezTo>
                  <a:pt x="200" y="2081"/>
                  <a:pt x="196" y="2079"/>
                  <a:pt x="192" y="2080"/>
                </a:cubicBezTo>
                <a:cubicBezTo>
                  <a:pt x="188" y="2082"/>
                  <a:pt x="185" y="2085"/>
                  <a:pt x="184" y="2090"/>
                </a:cubicBezTo>
                <a:cubicBezTo>
                  <a:pt x="181" y="2086"/>
                  <a:pt x="177" y="2084"/>
                  <a:pt x="172" y="2085"/>
                </a:cubicBezTo>
                <a:cubicBezTo>
                  <a:pt x="169" y="2087"/>
                  <a:pt x="166" y="2090"/>
                  <a:pt x="165" y="2094"/>
                </a:cubicBezTo>
                <a:cubicBezTo>
                  <a:pt x="163" y="2093"/>
                  <a:pt x="160" y="2092"/>
                  <a:pt x="157" y="2092"/>
                </a:cubicBezTo>
                <a:cubicBezTo>
                  <a:pt x="150" y="2093"/>
                  <a:pt x="147" y="2099"/>
                  <a:pt x="148" y="2104"/>
                </a:cubicBezTo>
                <a:cubicBezTo>
                  <a:pt x="147" y="2104"/>
                  <a:pt x="146" y="2103"/>
                  <a:pt x="145" y="2103"/>
                </a:cubicBezTo>
                <a:cubicBezTo>
                  <a:pt x="142" y="2101"/>
                  <a:pt x="139" y="2101"/>
                  <a:pt x="136" y="2102"/>
                </a:cubicBezTo>
                <a:cubicBezTo>
                  <a:pt x="134" y="2104"/>
                  <a:pt x="131" y="2109"/>
                  <a:pt x="132" y="2113"/>
                </a:cubicBezTo>
                <a:cubicBezTo>
                  <a:pt x="128" y="2111"/>
                  <a:pt x="122" y="2113"/>
                  <a:pt x="120" y="2115"/>
                </a:cubicBezTo>
                <a:cubicBezTo>
                  <a:pt x="117" y="2118"/>
                  <a:pt x="114" y="2123"/>
                  <a:pt x="116" y="2127"/>
                </a:cubicBezTo>
                <a:cubicBezTo>
                  <a:pt x="112" y="2126"/>
                  <a:pt x="108" y="2126"/>
                  <a:pt x="106" y="2129"/>
                </a:cubicBezTo>
                <a:cubicBezTo>
                  <a:pt x="102" y="2132"/>
                  <a:pt x="101" y="2137"/>
                  <a:pt x="102" y="2142"/>
                </a:cubicBezTo>
                <a:cubicBezTo>
                  <a:pt x="100" y="2142"/>
                  <a:pt x="99" y="2142"/>
                  <a:pt x="98" y="2142"/>
                </a:cubicBezTo>
                <a:cubicBezTo>
                  <a:pt x="94" y="2143"/>
                  <a:pt x="90" y="2147"/>
                  <a:pt x="89" y="2150"/>
                </a:cubicBezTo>
                <a:cubicBezTo>
                  <a:pt x="87" y="2154"/>
                  <a:pt x="87" y="2159"/>
                  <a:pt x="89" y="2163"/>
                </a:cubicBezTo>
                <a:cubicBezTo>
                  <a:pt x="82" y="2164"/>
                  <a:pt x="79" y="2169"/>
                  <a:pt x="77" y="2172"/>
                </a:cubicBezTo>
                <a:cubicBezTo>
                  <a:pt x="76" y="2176"/>
                  <a:pt x="77" y="2182"/>
                  <a:pt x="80" y="2184"/>
                </a:cubicBezTo>
                <a:cubicBezTo>
                  <a:pt x="76" y="2185"/>
                  <a:pt x="75" y="2190"/>
                  <a:pt x="75" y="2193"/>
                </a:cubicBezTo>
                <a:cubicBezTo>
                  <a:pt x="74" y="2197"/>
                  <a:pt x="76" y="2203"/>
                  <a:pt x="79" y="2204"/>
                </a:cubicBezTo>
                <a:cubicBezTo>
                  <a:pt x="74" y="2206"/>
                  <a:pt x="73" y="2212"/>
                  <a:pt x="73" y="2216"/>
                </a:cubicBezTo>
                <a:cubicBezTo>
                  <a:pt x="73" y="2220"/>
                  <a:pt x="74" y="2224"/>
                  <a:pt x="77" y="2226"/>
                </a:cubicBezTo>
                <a:cubicBezTo>
                  <a:pt x="78" y="2227"/>
                  <a:pt x="79" y="2227"/>
                  <a:pt x="80" y="2228"/>
                </a:cubicBezTo>
                <a:cubicBezTo>
                  <a:pt x="77" y="2230"/>
                  <a:pt x="78" y="2236"/>
                  <a:pt x="79" y="2239"/>
                </a:cubicBezTo>
                <a:cubicBezTo>
                  <a:pt x="80" y="2242"/>
                  <a:pt x="84" y="2245"/>
                  <a:pt x="87" y="2245"/>
                </a:cubicBezTo>
                <a:cubicBezTo>
                  <a:pt x="86" y="2247"/>
                  <a:pt x="86" y="2249"/>
                  <a:pt x="87" y="2251"/>
                </a:cubicBezTo>
                <a:cubicBezTo>
                  <a:pt x="88" y="2253"/>
                  <a:pt x="91" y="2255"/>
                  <a:pt x="92" y="2255"/>
                </a:cubicBezTo>
                <a:cubicBezTo>
                  <a:pt x="92" y="2257"/>
                  <a:pt x="94" y="2259"/>
                  <a:pt x="95" y="2261"/>
                </a:cubicBezTo>
                <a:cubicBezTo>
                  <a:pt x="97" y="2263"/>
                  <a:pt x="102" y="2266"/>
                  <a:pt x="104" y="2265"/>
                </a:cubicBezTo>
                <a:cubicBezTo>
                  <a:pt x="104" y="2268"/>
                  <a:pt x="106" y="2272"/>
                  <a:pt x="109" y="2274"/>
                </a:cubicBezTo>
                <a:cubicBezTo>
                  <a:pt x="111" y="2276"/>
                  <a:pt x="115" y="2277"/>
                  <a:pt x="117" y="2276"/>
                </a:cubicBezTo>
                <a:cubicBezTo>
                  <a:pt x="118" y="2279"/>
                  <a:pt x="120" y="2281"/>
                  <a:pt x="122" y="2282"/>
                </a:cubicBezTo>
                <a:cubicBezTo>
                  <a:pt x="124" y="2284"/>
                  <a:pt x="127" y="2285"/>
                  <a:pt x="130" y="2284"/>
                </a:cubicBezTo>
                <a:cubicBezTo>
                  <a:pt x="132" y="2283"/>
                  <a:pt x="133" y="2282"/>
                  <a:pt x="134" y="2281"/>
                </a:cubicBezTo>
                <a:cubicBezTo>
                  <a:pt x="134" y="2286"/>
                  <a:pt x="138" y="2290"/>
                  <a:pt x="143" y="2290"/>
                </a:cubicBezTo>
                <a:cubicBezTo>
                  <a:pt x="145" y="2290"/>
                  <a:pt x="148" y="2289"/>
                  <a:pt x="150" y="2287"/>
                </a:cubicBezTo>
                <a:cubicBezTo>
                  <a:pt x="150" y="2288"/>
                  <a:pt x="151" y="2289"/>
                  <a:pt x="152" y="2290"/>
                </a:cubicBezTo>
                <a:cubicBezTo>
                  <a:pt x="154" y="2292"/>
                  <a:pt x="157" y="2293"/>
                  <a:pt x="160" y="2293"/>
                </a:cubicBezTo>
                <a:cubicBezTo>
                  <a:pt x="163" y="2293"/>
                  <a:pt x="168" y="2291"/>
                  <a:pt x="168" y="2288"/>
                </a:cubicBezTo>
                <a:cubicBezTo>
                  <a:pt x="169" y="2289"/>
                  <a:pt x="170" y="2290"/>
                  <a:pt x="171" y="2290"/>
                </a:cubicBezTo>
                <a:cubicBezTo>
                  <a:pt x="174" y="2291"/>
                  <a:pt x="177" y="2290"/>
                  <a:pt x="179" y="2288"/>
                </a:cubicBezTo>
                <a:cubicBezTo>
                  <a:pt x="181" y="2286"/>
                  <a:pt x="182" y="2283"/>
                  <a:pt x="181" y="2280"/>
                </a:cubicBezTo>
                <a:cubicBezTo>
                  <a:pt x="181" y="2279"/>
                  <a:pt x="180" y="2278"/>
                  <a:pt x="179" y="2278"/>
                </a:cubicBezTo>
                <a:cubicBezTo>
                  <a:pt x="181" y="2276"/>
                  <a:pt x="182" y="2273"/>
                  <a:pt x="181" y="2271"/>
                </a:cubicBezTo>
                <a:cubicBezTo>
                  <a:pt x="180" y="2269"/>
                  <a:pt x="178" y="2268"/>
                  <a:pt x="176" y="2267"/>
                </a:cubicBezTo>
                <a:cubicBezTo>
                  <a:pt x="178" y="2266"/>
                  <a:pt x="179" y="2265"/>
                  <a:pt x="180" y="2263"/>
                </a:cubicBezTo>
                <a:cubicBezTo>
                  <a:pt x="181" y="2260"/>
                  <a:pt x="180" y="2258"/>
                  <a:pt x="179" y="2256"/>
                </a:cubicBezTo>
                <a:cubicBezTo>
                  <a:pt x="181" y="2255"/>
                  <a:pt x="184" y="2254"/>
                  <a:pt x="186" y="2252"/>
                </a:cubicBezTo>
                <a:cubicBezTo>
                  <a:pt x="187" y="2250"/>
                  <a:pt x="188" y="2248"/>
                  <a:pt x="188" y="2246"/>
                </a:cubicBezTo>
                <a:cubicBezTo>
                  <a:pt x="190" y="2247"/>
                  <a:pt x="193" y="2248"/>
                  <a:pt x="196" y="2247"/>
                </a:cubicBezTo>
                <a:cubicBezTo>
                  <a:pt x="199" y="2246"/>
                  <a:pt x="201" y="2243"/>
                  <a:pt x="202" y="2240"/>
                </a:cubicBezTo>
                <a:cubicBezTo>
                  <a:pt x="204" y="2241"/>
                  <a:pt x="207" y="2243"/>
                  <a:pt x="210" y="2243"/>
                </a:cubicBezTo>
                <a:cubicBezTo>
                  <a:pt x="212" y="2243"/>
                  <a:pt x="215" y="2243"/>
                  <a:pt x="217" y="2242"/>
                </a:cubicBezTo>
                <a:cubicBezTo>
                  <a:pt x="217" y="2244"/>
                  <a:pt x="217" y="2246"/>
                  <a:pt x="217" y="2247"/>
                </a:cubicBezTo>
                <a:cubicBezTo>
                  <a:pt x="218" y="2251"/>
                  <a:pt x="223" y="2256"/>
                  <a:pt x="228" y="2256"/>
                </a:cubicBezTo>
                <a:cubicBezTo>
                  <a:pt x="226" y="2258"/>
                  <a:pt x="224" y="2261"/>
                  <a:pt x="224" y="2263"/>
                </a:cubicBezTo>
                <a:cubicBezTo>
                  <a:pt x="224" y="2267"/>
                  <a:pt x="224" y="2272"/>
                  <a:pt x="228" y="2273"/>
                </a:cubicBezTo>
                <a:cubicBezTo>
                  <a:pt x="225" y="2273"/>
                  <a:pt x="221" y="2276"/>
                  <a:pt x="220" y="2279"/>
                </a:cubicBezTo>
                <a:close/>
                <a:moveTo>
                  <a:pt x="175" y="2276"/>
                </a:moveTo>
                <a:cubicBezTo>
                  <a:pt x="175" y="2276"/>
                  <a:pt x="175" y="2276"/>
                  <a:pt x="175" y="2276"/>
                </a:cubicBezTo>
                <a:cubicBezTo>
                  <a:pt x="175" y="2275"/>
                  <a:pt x="173" y="2272"/>
                  <a:pt x="172" y="2271"/>
                </a:cubicBezTo>
                <a:cubicBezTo>
                  <a:pt x="173" y="2270"/>
                  <a:pt x="175" y="2268"/>
                  <a:pt x="177" y="2271"/>
                </a:cubicBezTo>
                <a:cubicBezTo>
                  <a:pt x="178" y="2275"/>
                  <a:pt x="175" y="2275"/>
                  <a:pt x="175" y="2276"/>
                </a:cubicBezTo>
                <a:close/>
                <a:moveTo>
                  <a:pt x="175" y="2285"/>
                </a:moveTo>
                <a:cubicBezTo>
                  <a:pt x="173" y="2287"/>
                  <a:pt x="170" y="2285"/>
                  <a:pt x="170" y="2285"/>
                </a:cubicBezTo>
                <a:cubicBezTo>
                  <a:pt x="173" y="2284"/>
                  <a:pt x="176" y="2280"/>
                  <a:pt x="176" y="2280"/>
                </a:cubicBezTo>
                <a:cubicBezTo>
                  <a:pt x="176" y="2280"/>
                  <a:pt x="178" y="2283"/>
                  <a:pt x="175" y="2285"/>
                </a:cubicBezTo>
                <a:close/>
                <a:moveTo>
                  <a:pt x="175" y="2262"/>
                </a:moveTo>
                <a:cubicBezTo>
                  <a:pt x="174" y="2264"/>
                  <a:pt x="172" y="2265"/>
                  <a:pt x="170" y="2265"/>
                </a:cubicBezTo>
                <a:cubicBezTo>
                  <a:pt x="169" y="2262"/>
                  <a:pt x="169" y="2258"/>
                  <a:pt x="170" y="2255"/>
                </a:cubicBezTo>
                <a:cubicBezTo>
                  <a:pt x="176" y="2256"/>
                  <a:pt x="177" y="2261"/>
                  <a:pt x="175" y="2262"/>
                </a:cubicBezTo>
                <a:close/>
                <a:moveTo>
                  <a:pt x="172" y="2251"/>
                </a:moveTo>
                <a:cubicBezTo>
                  <a:pt x="173" y="2246"/>
                  <a:pt x="177" y="2243"/>
                  <a:pt x="181" y="2240"/>
                </a:cubicBezTo>
                <a:cubicBezTo>
                  <a:pt x="181" y="2241"/>
                  <a:pt x="183" y="2242"/>
                  <a:pt x="183" y="2243"/>
                </a:cubicBezTo>
                <a:cubicBezTo>
                  <a:pt x="184" y="2244"/>
                  <a:pt x="184" y="2246"/>
                  <a:pt x="183" y="2247"/>
                </a:cubicBezTo>
                <a:cubicBezTo>
                  <a:pt x="183" y="2250"/>
                  <a:pt x="180" y="2251"/>
                  <a:pt x="177" y="2252"/>
                </a:cubicBezTo>
                <a:cubicBezTo>
                  <a:pt x="175" y="2253"/>
                  <a:pt x="173" y="2252"/>
                  <a:pt x="172" y="2251"/>
                </a:cubicBezTo>
                <a:close/>
                <a:moveTo>
                  <a:pt x="186" y="2237"/>
                </a:moveTo>
                <a:cubicBezTo>
                  <a:pt x="189" y="2235"/>
                  <a:pt x="193" y="2234"/>
                  <a:pt x="198" y="2233"/>
                </a:cubicBezTo>
                <a:cubicBezTo>
                  <a:pt x="198" y="2234"/>
                  <a:pt x="198" y="2236"/>
                  <a:pt x="198" y="2237"/>
                </a:cubicBezTo>
                <a:cubicBezTo>
                  <a:pt x="198" y="2239"/>
                  <a:pt x="197" y="2242"/>
                  <a:pt x="195" y="2243"/>
                </a:cubicBezTo>
                <a:cubicBezTo>
                  <a:pt x="192" y="2244"/>
                  <a:pt x="189" y="2242"/>
                  <a:pt x="188" y="2240"/>
                </a:cubicBezTo>
                <a:cubicBezTo>
                  <a:pt x="187" y="2239"/>
                  <a:pt x="186" y="2238"/>
                  <a:pt x="186" y="2237"/>
                </a:cubicBezTo>
                <a:close/>
                <a:moveTo>
                  <a:pt x="204" y="2233"/>
                </a:moveTo>
                <a:cubicBezTo>
                  <a:pt x="209" y="2233"/>
                  <a:pt x="214" y="2234"/>
                  <a:pt x="219" y="2235"/>
                </a:cubicBezTo>
                <a:cubicBezTo>
                  <a:pt x="218" y="2238"/>
                  <a:pt x="213" y="2239"/>
                  <a:pt x="211" y="2239"/>
                </a:cubicBezTo>
                <a:cubicBezTo>
                  <a:pt x="208" y="2238"/>
                  <a:pt x="206" y="2238"/>
                  <a:pt x="205" y="2236"/>
                </a:cubicBezTo>
                <a:cubicBezTo>
                  <a:pt x="204" y="2235"/>
                  <a:pt x="204" y="2234"/>
                  <a:pt x="204" y="2233"/>
                </a:cubicBezTo>
                <a:close/>
                <a:moveTo>
                  <a:pt x="221" y="2241"/>
                </a:moveTo>
                <a:cubicBezTo>
                  <a:pt x="222" y="2240"/>
                  <a:pt x="223" y="2239"/>
                  <a:pt x="224" y="2238"/>
                </a:cubicBezTo>
                <a:cubicBezTo>
                  <a:pt x="228" y="2241"/>
                  <a:pt x="231" y="2246"/>
                  <a:pt x="232" y="2252"/>
                </a:cubicBezTo>
                <a:cubicBezTo>
                  <a:pt x="230" y="2251"/>
                  <a:pt x="229" y="2252"/>
                  <a:pt x="227" y="2251"/>
                </a:cubicBezTo>
                <a:cubicBezTo>
                  <a:pt x="224" y="2250"/>
                  <a:pt x="223" y="2249"/>
                  <a:pt x="222" y="2247"/>
                </a:cubicBezTo>
                <a:cubicBezTo>
                  <a:pt x="221" y="2245"/>
                  <a:pt x="221" y="2243"/>
                  <a:pt x="221" y="2241"/>
                </a:cubicBezTo>
                <a:close/>
                <a:moveTo>
                  <a:pt x="225" y="2291"/>
                </a:moveTo>
                <a:cubicBezTo>
                  <a:pt x="225" y="2291"/>
                  <a:pt x="220" y="2287"/>
                  <a:pt x="223" y="2282"/>
                </a:cubicBezTo>
                <a:cubicBezTo>
                  <a:pt x="226" y="2276"/>
                  <a:pt x="231" y="2277"/>
                  <a:pt x="233" y="2278"/>
                </a:cubicBezTo>
                <a:cubicBezTo>
                  <a:pt x="231" y="2282"/>
                  <a:pt x="226" y="2291"/>
                  <a:pt x="225" y="2291"/>
                </a:cubicBezTo>
                <a:close/>
                <a:moveTo>
                  <a:pt x="232" y="2309"/>
                </a:moveTo>
                <a:cubicBezTo>
                  <a:pt x="230" y="2304"/>
                  <a:pt x="230" y="2304"/>
                  <a:pt x="230" y="2304"/>
                </a:cubicBezTo>
                <a:cubicBezTo>
                  <a:pt x="232" y="2303"/>
                  <a:pt x="232" y="2303"/>
                  <a:pt x="233" y="2303"/>
                </a:cubicBezTo>
                <a:cubicBezTo>
                  <a:pt x="233" y="2303"/>
                  <a:pt x="233" y="2306"/>
                  <a:pt x="232" y="2309"/>
                </a:cubicBezTo>
                <a:close/>
                <a:moveTo>
                  <a:pt x="234" y="2271"/>
                </a:moveTo>
                <a:cubicBezTo>
                  <a:pt x="233" y="2270"/>
                  <a:pt x="232" y="2270"/>
                  <a:pt x="231" y="2270"/>
                </a:cubicBezTo>
                <a:cubicBezTo>
                  <a:pt x="229" y="2268"/>
                  <a:pt x="228" y="2266"/>
                  <a:pt x="228" y="2264"/>
                </a:cubicBezTo>
                <a:cubicBezTo>
                  <a:pt x="228" y="2263"/>
                  <a:pt x="229" y="2258"/>
                  <a:pt x="233" y="2258"/>
                </a:cubicBezTo>
                <a:cubicBezTo>
                  <a:pt x="234" y="2260"/>
                  <a:pt x="234" y="2267"/>
                  <a:pt x="234" y="2271"/>
                </a:cubicBezTo>
                <a:close/>
                <a:moveTo>
                  <a:pt x="237" y="2227"/>
                </a:moveTo>
                <a:cubicBezTo>
                  <a:pt x="232" y="2222"/>
                  <a:pt x="225" y="2218"/>
                  <a:pt x="218" y="2217"/>
                </a:cubicBezTo>
                <a:cubicBezTo>
                  <a:pt x="201" y="2214"/>
                  <a:pt x="179" y="2219"/>
                  <a:pt x="167" y="2232"/>
                </a:cubicBezTo>
                <a:cubicBezTo>
                  <a:pt x="156" y="2223"/>
                  <a:pt x="156" y="2223"/>
                  <a:pt x="156" y="2223"/>
                </a:cubicBezTo>
                <a:cubicBezTo>
                  <a:pt x="157" y="2222"/>
                  <a:pt x="157" y="2221"/>
                  <a:pt x="156" y="2219"/>
                </a:cubicBezTo>
                <a:cubicBezTo>
                  <a:pt x="153" y="2216"/>
                  <a:pt x="143" y="2211"/>
                  <a:pt x="143" y="2211"/>
                </a:cubicBezTo>
                <a:cubicBezTo>
                  <a:pt x="150" y="2214"/>
                  <a:pt x="160" y="2217"/>
                  <a:pt x="162" y="2211"/>
                </a:cubicBezTo>
                <a:cubicBezTo>
                  <a:pt x="164" y="2205"/>
                  <a:pt x="159" y="2204"/>
                  <a:pt x="154" y="2204"/>
                </a:cubicBezTo>
                <a:cubicBezTo>
                  <a:pt x="154" y="2204"/>
                  <a:pt x="145" y="2204"/>
                  <a:pt x="141" y="2205"/>
                </a:cubicBezTo>
                <a:cubicBezTo>
                  <a:pt x="142" y="2204"/>
                  <a:pt x="150" y="2198"/>
                  <a:pt x="153" y="2195"/>
                </a:cubicBezTo>
                <a:cubicBezTo>
                  <a:pt x="153" y="2195"/>
                  <a:pt x="153" y="2195"/>
                  <a:pt x="153" y="2195"/>
                </a:cubicBezTo>
                <a:cubicBezTo>
                  <a:pt x="172" y="2180"/>
                  <a:pt x="172" y="2180"/>
                  <a:pt x="172" y="2180"/>
                </a:cubicBezTo>
                <a:cubicBezTo>
                  <a:pt x="173" y="2181"/>
                  <a:pt x="173" y="2182"/>
                  <a:pt x="174" y="2182"/>
                </a:cubicBezTo>
                <a:cubicBezTo>
                  <a:pt x="174" y="2182"/>
                  <a:pt x="174" y="2182"/>
                  <a:pt x="174" y="2182"/>
                </a:cubicBezTo>
                <a:cubicBezTo>
                  <a:pt x="174" y="2182"/>
                  <a:pt x="176" y="2183"/>
                  <a:pt x="177" y="2182"/>
                </a:cubicBezTo>
                <a:cubicBezTo>
                  <a:pt x="179" y="2180"/>
                  <a:pt x="184" y="2170"/>
                  <a:pt x="185" y="2168"/>
                </a:cubicBezTo>
                <a:cubicBezTo>
                  <a:pt x="184" y="2171"/>
                  <a:pt x="182" y="2175"/>
                  <a:pt x="182" y="2179"/>
                </a:cubicBezTo>
                <a:cubicBezTo>
                  <a:pt x="182" y="2183"/>
                  <a:pt x="185" y="2190"/>
                  <a:pt x="190" y="2190"/>
                </a:cubicBezTo>
                <a:cubicBezTo>
                  <a:pt x="195" y="2190"/>
                  <a:pt x="196" y="2185"/>
                  <a:pt x="196" y="2181"/>
                </a:cubicBezTo>
                <a:cubicBezTo>
                  <a:pt x="196" y="2179"/>
                  <a:pt x="194" y="2171"/>
                  <a:pt x="193" y="2168"/>
                </a:cubicBezTo>
                <a:cubicBezTo>
                  <a:pt x="193" y="2169"/>
                  <a:pt x="201" y="2180"/>
                  <a:pt x="205" y="2180"/>
                </a:cubicBezTo>
                <a:cubicBezTo>
                  <a:pt x="205" y="2180"/>
                  <a:pt x="205" y="2180"/>
                  <a:pt x="205" y="2179"/>
                </a:cubicBezTo>
                <a:cubicBezTo>
                  <a:pt x="232" y="2205"/>
                  <a:pt x="232" y="2205"/>
                  <a:pt x="232" y="2205"/>
                </a:cubicBezTo>
                <a:cubicBezTo>
                  <a:pt x="229" y="2205"/>
                  <a:pt x="225" y="2207"/>
                  <a:pt x="225" y="2211"/>
                </a:cubicBezTo>
                <a:cubicBezTo>
                  <a:pt x="224" y="2215"/>
                  <a:pt x="229" y="2219"/>
                  <a:pt x="233" y="2219"/>
                </a:cubicBezTo>
                <a:cubicBezTo>
                  <a:pt x="239" y="2219"/>
                  <a:pt x="246" y="2215"/>
                  <a:pt x="249" y="2214"/>
                </a:cubicBezTo>
                <a:cubicBezTo>
                  <a:pt x="248" y="2215"/>
                  <a:pt x="238" y="2223"/>
                  <a:pt x="237" y="2227"/>
                </a:cubicBezTo>
                <a:cubicBezTo>
                  <a:pt x="237" y="2227"/>
                  <a:pt x="237" y="2227"/>
                  <a:pt x="237" y="2227"/>
                </a:cubicBezTo>
                <a:close/>
                <a:moveTo>
                  <a:pt x="277" y="2272"/>
                </a:moveTo>
                <a:cubicBezTo>
                  <a:pt x="277" y="2272"/>
                  <a:pt x="277" y="2272"/>
                  <a:pt x="277" y="2272"/>
                </a:cubicBezTo>
                <a:cubicBezTo>
                  <a:pt x="242" y="2301"/>
                  <a:pt x="242" y="2301"/>
                  <a:pt x="242" y="2301"/>
                </a:cubicBezTo>
                <a:cubicBezTo>
                  <a:pt x="241" y="2299"/>
                  <a:pt x="240" y="2297"/>
                  <a:pt x="239" y="2296"/>
                </a:cubicBezTo>
                <a:cubicBezTo>
                  <a:pt x="253" y="2277"/>
                  <a:pt x="254" y="2247"/>
                  <a:pt x="240" y="2230"/>
                </a:cubicBezTo>
                <a:cubicBezTo>
                  <a:pt x="240" y="2230"/>
                  <a:pt x="241" y="2230"/>
                  <a:pt x="241" y="2230"/>
                </a:cubicBezTo>
                <a:cubicBezTo>
                  <a:pt x="244" y="2228"/>
                  <a:pt x="249" y="2217"/>
                  <a:pt x="250" y="2215"/>
                </a:cubicBezTo>
                <a:cubicBezTo>
                  <a:pt x="248" y="2219"/>
                  <a:pt x="247" y="2223"/>
                  <a:pt x="246" y="2227"/>
                </a:cubicBezTo>
                <a:cubicBezTo>
                  <a:pt x="246" y="2231"/>
                  <a:pt x="249" y="2238"/>
                  <a:pt x="254" y="2238"/>
                </a:cubicBezTo>
                <a:cubicBezTo>
                  <a:pt x="259" y="2238"/>
                  <a:pt x="260" y="2233"/>
                  <a:pt x="260" y="2229"/>
                </a:cubicBezTo>
                <a:cubicBezTo>
                  <a:pt x="260" y="2228"/>
                  <a:pt x="260" y="2227"/>
                  <a:pt x="260" y="2226"/>
                </a:cubicBezTo>
                <a:cubicBezTo>
                  <a:pt x="277" y="2243"/>
                  <a:pt x="277" y="2243"/>
                  <a:pt x="277" y="2243"/>
                </a:cubicBezTo>
                <a:cubicBezTo>
                  <a:pt x="277" y="2244"/>
                  <a:pt x="277" y="2245"/>
                  <a:pt x="278" y="2246"/>
                </a:cubicBezTo>
                <a:cubicBezTo>
                  <a:pt x="279" y="2247"/>
                  <a:pt x="283" y="2250"/>
                  <a:pt x="286" y="2252"/>
                </a:cubicBezTo>
                <a:cubicBezTo>
                  <a:pt x="286" y="2253"/>
                  <a:pt x="286" y="2253"/>
                  <a:pt x="286" y="2253"/>
                </a:cubicBezTo>
                <a:cubicBezTo>
                  <a:pt x="286" y="2253"/>
                  <a:pt x="286" y="2253"/>
                  <a:pt x="286" y="2253"/>
                </a:cubicBezTo>
                <a:cubicBezTo>
                  <a:pt x="288" y="2254"/>
                  <a:pt x="289" y="2255"/>
                  <a:pt x="289" y="2255"/>
                </a:cubicBezTo>
                <a:cubicBezTo>
                  <a:pt x="287" y="2254"/>
                  <a:pt x="279" y="2250"/>
                  <a:pt x="276" y="2250"/>
                </a:cubicBezTo>
                <a:cubicBezTo>
                  <a:pt x="271" y="2249"/>
                  <a:pt x="266" y="2252"/>
                  <a:pt x="265" y="2257"/>
                </a:cubicBezTo>
                <a:cubicBezTo>
                  <a:pt x="264" y="2261"/>
                  <a:pt x="270" y="2264"/>
                  <a:pt x="274" y="2264"/>
                </a:cubicBezTo>
                <a:cubicBezTo>
                  <a:pt x="279" y="2264"/>
                  <a:pt x="287" y="2261"/>
                  <a:pt x="289" y="2260"/>
                </a:cubicBezTo>
                <a:cubicBezTo>
                  <a:pt x="289" y="2261"/>
                  <a:pt x="279" y="2268"/>
                  <a:pt x="277" y="2272"/>
                </a:cubicBezTo>
                <a:close/>
                <a:moveTo>
                  <a:pt x="286" y="2241"/>
                </a:moveTo>
                <a:cubicBezTo>
                  <a:pt x="287" y="2245"/>
                  <a:pt x="289" y="2250"/>
                  <a:pt x="289" y="2254"/>
                </a:cubicBezTo>
                <a:cubicBezTo>
                  <a:pt x="289" y="2254"/>
                  <a:pt x="288" y="2250"/>
                  <a:pt x="286" y="2248"/>
                </a:cubicBezTo>
                <a:cubicBezTo>
                  <a:pt x="285" y="2245"/>
                  <a:pt x="283" y="2242"/>
                  <a:pt x="280" y="2241"/>
                </a:cubicBezTo>
                <a:cubicBezTo>
                  <a:pt x="279" y="2241"/>
                  <a:pt x="278" y="2241"/>
                  <a:pt x="278" y="2242"/>
                </a:cubicBezTo>
                <a:cubicBezTo>
                  <a:pt x="260" y="2223"/>
                  <a:pt x="260" y="2223"/>
                  <a:pt x="260" y="2223"/>
                </a:cubicBezTo>
                <a:cubicBezTo>
                  <a:pt x="259" y="2220"/>
                  <a:pt x="258" y="2217"/>
                  <a:pt x="257" y="2215"/>
                </a:cubicBezTo>
                <a:cubicBezTo>
                  <a:pt x="258" y="2216"/>
                  <a:pt x="265" y="2227"/>
                  <a:pt x="269" y="2227"/>
                </a:cubicBezTo>
                <a:cubicBezTo>
                  <a:pt x="270" y="2227"/>
                  <a:pt x="273" y="2226"/>
                  <a:pt x="271" y="2223"/>
                </a:cubicBezTo>
                <a:cubicBezTo>
                  <a:pt x="267" y="2220"/>
                  <a:pt x="258" y="2215"/>
                  <a:pt x="258" y="2215"/>
                </a:cubicBezTo>
                <a:cubicBezTo>
                  <a:pt x="265" y="2217"/>
                  <a:pt x="275" y="2220"/>
                  <a:pt x="276" y="2214"/>
                </a:cubicBezTo>
                <a:cubicBezTo>
                  <a:pt x="278" y="2209"/>
                  <a:pt x="273" y="2207"/>
                  <a:pt x="269" y="2207"/>
                </a:cubicBezTo>
                <a:cubicBezTo>
                  <a:pt x="269" y="2207"/>
                  <a:pt x="259" y="2207"/>
                  <a:pt x="256" y="2208"/>
                </a:cubicBezTo>
                <a:cubicBezTo>
                  <a:pt x="257" y="2208"/>
                  <a:pt x="265" y="2201"/>
                  <a:pt x="267" y="2199"/>
                </a:cubicBezTo>
                <a:cubicBezTo>
                  <a:pt x="269" y="2197"/>
                  <a:pt x="266" y="2193"/>
                  <a:pt x="264" y="2194"/>
                </a:cubicBezTo>
                <a:cubicBezTo>
                  <a:pt x="261" y="2197"/>
                  <a:pt x="255" y="2208"/>
                  <a:pt x="255" y="2208"/>
                </a:cubicBezTo>
                <a:cubicBezTo>
                  <a:pt x="256" y="2205"/>
                  <a:pt x="258" y="2197"/>
                  <a:pt x="257" y="2193"/>
                </a:cubicBezTo>
                <a:cubicBezTo>
                  <a:pt x="277" y="2175"/>
                  <a:pt x="277" y="2175"/>
                  <a:pt x="277" y="2175"/>
                </a:cubicBezTo>
                <a:cubicBezTo>
                  <a:pt x="277" y="2175"/>
                  <a:pt x="277" y="2175"/>
                  <a:pt x="277" y="2175"/>
                </a:cubicBezTo>
                <a:cubicBezTo>
                  <a:pt x="277" y="2175"/>
                  <a:pt x="277" y="2175"/>
                  <a:pt x="277" y="2175"/>
                </a:cubicBezTo>
                <a:cubicBezTo>
                  <a:pt x="278" y="2176"/>
                  <a:pt x="279" y="2176"/>
                  <a:pt x="280" y="2176"/>
                </a:cubicBezTo>
                <a:cubicBezTo>
                  <a:pt x="283" y="2174"/>
                  <a:pt x="288" y="2163"/>
                  <a:pt x="289" y="2161"/>
                </a:cubicBezTo>
                <a:cubicBezTo>
                  <a:pt x="288" y="2165"/>
                  <a:pt x="286" y="2169"/>
                  <a:pt x="286" y="2172"/>
                </a:cubicBezTo>
                <a:cubicBezTo>
                  <a:pt x="285" y="2177"/>
                  <a:pt x="288" y="2184"/>
                  <a:pt x="294" y="2184"/>
                </a:cubicBezTo>
                <a:cubicBezTo>
                  <a:pt x="298" y="2184"/>
                  <a:pt x="300" y="2179"/>
                  <a:pt x="300" y="2175"/>
                </a:cubicBezTo>
                <a:cubicBezTo>
                  <a:pt x="300" y="2173"/>
                  <a:pt x="299" y="2168"/>
                  <a:pt x="298" y="2165"/>
                </a:cubicBezTo>
                <a:cubicBezTo>
                  <a:pt x="327" y="2195"/>
                  <a:pt x="327" y="2195"/>
                  <a:pt x="327" y="2195"/>
                </a:cubicBezTo>
                <a:cubicBezTo>
                  <a:pt x="326" y="2196"/>
                  <a:pt x="327" y="2197"/>
                  <a:pt x="328" y="2198"/>
                </a:cubicBezTo>
                <a:cubicBezTo>
                  <a:pt x="330" y="2200"/>
                  <a:pt x="338" y="2207"/>
                  <a:pt x="339" y="2208"/>
                </a:cubicBezTo>
                <a:cubicBezTo>
                  <a:pt x="336" y="2207"/>
                  <a:pt x="329" y="2203"/>
                  <a:pt x="326" y="2203"/>
                </a:cubicBezTo>
                <a:cubicBezTo>
                  <a:pt x="321" y="2202"/>
                  <a:pt x="316" y="2205"/>
                  <a:pt x="315" y="2210"/>
                </a:cubicBezTo>
                <a:cubicBezTo>
                  <a:pt x="314" y="2214"/>
                  <a:pt x="320" y="2217"/>
                  <a:pt x="323" y="2217"/>
                </a:cubicBezTo>
                <a:cubicBezTo>
                  <a:pt x="329" y="2217"/>
                  <a:pt x="336" y="2214"/>
                  <a:pt x="339" y="2213"/>
                </a:cubicBezTo>
                <a:cubicBezTo>
                  <a:pt x="338" y="2213"/>
                  <a:pt x="329" y="2221"/>
                  <a:pt x="327" y="2225"/>
                </a:cubicBezTo>
                <a:cubicBezTo>
                  <a:pt x="308" y="2242"/>
                  <a:pt x="308" y="2242"/>
                  <a:pt x="308" y="2242"/>
                </a:cubicBezTo>
                <a:cubicBezTo>
                  <a:pt x="308" y="2240"/>
                  <a:pt x="306" y="2239"/>
                  <a:pt x="305" y="2240"/>
                </a:cubicBezTo>
                <a:cubicBezTo>
                  <a:pt x="302" y="2242"/>
                  <a:pt x="296" y="2253"/>
                  <a:pt x="296" y="2254"/>
                </a:cubicBezTo>
                <a:cubicBezTo>
                  <a:pt x="297" y="2250"/>
                  <a:pt x="298" y="2241"/>
                  <a:pt x="298" y="2238"/>
                </a:cubicBezTo>
                <a:cubicBezTo>
                  <a:pt x="297" y="2234"/>
                  <a:pt x="293" y="2230"/>
                  <a:pt x="289" y="2232"/>
                </a:cubicBezTo>
                <a:cubicBezTo>
                  <a:pt x="286" y="2234"/>
                  <a:pt x="286" y="2238"/>
                  <a:pt x="286" y="2241"/>
                </a:cubicBezTo>
                <a:close/>
                <a:moveTo>
                  <a:pt x="293" y="2261"/>
                </a:moveTo>
                <a:cubicBezTo>
                  <a:pt x="291" y="2261"/>
                  <a:pt x="290" y="2260"/>
                  <a:pt x="290" y="2258"/>
                </a:cubicBezTo>
                <a:cubicBezTo>
                  <a:pt x="290" y="2256"/>
                  <a:pt x="291" y="2255"/>
                  <a:pt x="293" y="2255"/>
                </a:cubicBezTo>
                <a:cubicBezTo>
                  <a:pt x="295" y="2255"/>
                  <a:pt x="296" y="2256"/>
                  <a:pt x="296" y="2258"/>
                </a:cubicBezTo>
                <a:cubicBezTo>
                  <a:pt x="296" y="2260"/>
                  <a:pt x="295" y="2261"/>
                  <a:pt x="293" y="2261"/>
                </a:cubicBezTo>
                <a:close/>
                <a:moveTo>
                  <a:pt x="343" y="2307"/>
                </a:moveTo>
                <a:cubicBezTo>
                  <a:pt x="342" y="2307"/>
                  <a:pt x="340" y="2305"/>
                  <a:pt x="340" y="2303"/>
                </a:cubicBezTo>
                <a:cubicBezTo>
                  <a:pt x="340" y="2302"/>
                  <a:pt x="342" y="2300"/>
                  <a:pt x="343" y="2300"/>
                </a:cubicBezTo>
                <a:cubicBezTo>
                  <a:pt x="345" y="2300"/>
                  <a:pt x="347" y="2302"/>
                  <a:pt x="347" y="2303"/>
                </a:cubicBezTo>
                <a:cubicBezTo>
                  <a:pt x="347" y="2305"/>
                  <a:pt x="345" y="2307"/>
                  <a:pt x="343" y="2307"/>
                </a:cubicBezTo>
                <a:close/>
                <a:moveTo>
                  <a:pt x="379" y="2271"/>
                </a:moveTo>
                <a:cubicBezTo>
                  <a:pt x="379" y="2271"/>
                  <a:pt x="379" y="2271"/>
                  <a:pt x="379" y="2271"/>
                </a:cubicBezTo>
                <a:cubicBezTo>
                  <a:pt x="358" y="2286"/>
                  <a:pt x="358" y="2286"/>
                  <a:pt x="358" y="2286"/>
                </a:cubicBezTo>
                <a:cubicBezTo>
                  <a:pt x="358" y="2285"/>
                  <a:pt x="356" y="2285"/>
                  <a:pt x="355" y="2286"/>
                </a:cubicBezTo>
                <a:cubicBezTo>
                  <a:pt x="352" y="2288"/>
                  <a:pt x="346" y="2299"/>
                  <a:pt x="346" y="2299"/>
                </a:cubicBezTo>
                <a:cubicBezTo>
                  <a:pt x="347" y="2295"/>
                  <a:pt x="349" y="2287"/>
                  <a:pt x="348" y="2283"/>
                </a:cubicBezTo>
                <a:cubicBezTo>
                  <a:pt x="348" y="2280"/>
                  <a:pt x="344" y="2275"/>
                  <a:pt x="340" y="2278"/>
                </a:cubicBezTo>
                <a:cubicBezTo>
                  <a:pt x="337" y="2280"/>
                  <a:pt x="336" y="2284"/>
                  <a:pt x="337" y="2287"/>
                </a:cubicBezTo>
                <a:cubicBezTo>
                  <a:pt x="337" y="2291"/>
                  <a:pt x="339" y="2296"/>
                  <a:pt x="340" y="2300"/>
                </a:cubicBezTo>
                <a:cubicBezTo>
                  <a:pt x="340" y="2300"/>
                  <a:pt x="338" y="2295"/>
                  <a:pt x="337" y="2293"/>
                </a:cubicBezTo>
                <a:cubicBezTo>
                  <a:pt x="335" y="2291"/>
                  <a:pt x="334" y="2287"/>
                  <a:pt x="330" y="2286"/>
                </a:cubicBezTo>
                <a:cubicBezTo>
                  <a:pt x="329" y="2286"/>
                  <a:pt x="328" y="2286"/>
                  <a:pt x="328" y="2287"/>
                </a:cubicBezTo>
                <a:cubicBezTo>
                  <a:pt x="312" y="2271"/>
                  <a:pt x="312" y="2271"/>
                  <a:pt x="312" y="2271"/>
                </a:cubicBezTo>
                <a:cubicBezTo>
                  <a:pt x="312" y="2270"/>
                  <a:pt x="312" y="2269"/>
                  <a:pt x="311" y="2268"/>
                </a:cubicBezTo>
                <a:cubicBezTo>
                  <a:pt x="310" y="2267"/>
                  <a:pt x="308" y="2266"/>
                  <a:pt x="306" y="2264"/>
                </a:cubicBezTo>
                <a:cubicBezTo>
                  <a:pt x="305" y="2264"/>
                  <a:pt x="305" y="2264"/>
                  <a:pt x="305" y="2264"/>
                </a:cubicBezTo>
                <a:cubicBezTo>
                  <a:pt x="305" y="2264"/>
                  <a:pt x="305" y="2264"/>
                  <a:pt x="305" y="2264"/>
                </a:cubicBezTo>
                <a:cubicBezTo>
                  <a:pt x="302" y="2262"/>
                  <a:pt x="298" y="2260"/>
                  <a:pt x="298" y="2260"/>
                </a:cubicBezTo>
                <a:cubicBezTo>
                  <a:pt x="305" y="2263"/>
                  <a:pt x="315" y="2265"/>
                  <a:pt x="317" y="2260"/>
                </a:cubicBezTo>
                <a:cubicBezTo>
                  <a:pt x="319" y="2254"/>
                  <a:pt x="314" y="2252"/>
                  <a:pt x="309" y="2252"/>
                </a:cubicBezTo>
                <a:cubicBezTo>
                  <a:pt x="309" y="2252"/>
                  <a:pt x="300" y="2253"/>
                  <a:pt x="296" y="2254"/>
                </a:cubicBezTo>
                <a:cubicBezTo>
                  <a:pt x="297" y="2253"/>
                  <a:pt x="302" y="2249"/>
                  <a:pt x="305" y="2246"/>
                </a:cubicBezTo>
                <a:cubicBezTo>
                  <a:pt x="305" y="2246"/>
                  <a:pt x="305" y="2246"/>
                  <a:pt x="305" y="2246"/>
                </a:cubicBezTo>
                <a:cubicBezTo>
                  <a:pt x="327" y="2227"/>
                  <a:pt x="327" y="2227"/>
                  <a:pt x="327" y="2227"/>
                </a:cubicBezTo>
                <a:cubicBezTo>
                  <a:pt x="327" y="2227"/>
                  <a:pt x="328" y="2228"/>
                  <a:pt x="328" y="2228"/>
                </a:cubicBezTo>
                <a:cubicBezTo>
                  <a:pt x="328" y="2228"/>
                  <a:pt x="328" y="2228"/>
                  <a:pt x="328" y="2228"/>
                </a:cubicBezTo>
                <a:cubicBezTo>
                  <a:pt x="329" y="2228"/>
                  <a:pt x="330" y="2229"/>
                  <a:pt x="331" y="2228"/>
                </a:cubicBezTo>
                <a:cubicBezTo>
                  <a:pt x="334" y="2226"/>
                  <a:pt x="339" y="2216"/>
                  <a:pt x="340" y="2214"/>
                </a:cubicBezTo>
                <a:cubicBezTo>
                  <a:pt x="339" y="2217"/>
                  <a:pt x="337" y="2221"/>
                  <a:pt x="337" y="2225"/>
                </a:cubicBezTo>
                <a:cubicBezTo>
                  <a:pt x="336" y="2229"/>
                  <a:pt x="339" y="2236"/>
                  <a:pt x="345" y="2236"/>
                </a:cubicBezTo>
                <a:cubicBezTo>
                  <a:pt x="349" y="2236"/>
                  <a:pt x="350" y="2231"/>
                  <a:pt x="351" y="2227"/>
                </a:cubicBezTo>
                <a:cubicBezTo>
                  <a:pt x="351" y="2225"/>
                  <a:pt x="349" y="2217"/>
                  <a:pt x="347" y="2214"/>
                </a:cubicBezTo>
                <a:cubicBezTo>
                  <a:pt x="348" y="2215"/>
                  <a:pt x="355" y="2226"/>
                  <a:pt x="359" y="2226"/>
                </a:cubicBezTo>
                <a:cubicBezTo>
                  <a:pt x="360" y="2226"/>
                  <a:pt x="360" y="2225"/>
                  <a:pt x="361" y="2225"/>
                </a:cubicBezTo>
                <a:cubicBezTo>
                  <a:pt x="379" y="2242"/>
                  <a:pt x="379" y="2242"/>
                  <a:pt x="379" y="2242"/>
                </a:cubicBezTo>
                <a:cubicBezTo>
                  <a:pt x="379" y="2243"/>
                  <a:pt x="379" y="2244"/>
                  <a:pt x="380" y="2245"/>
                </a:cubicBezTo>
                <a:cubicBezTo>
                  <a:pt x="382" y="2247"/>
                  <a:pt x="390" y="2254"/>
                  <a:pt x="391" y="2254"/>
                </a:cubicBezTo>
                <a:cubicBezTo>
                  <a:pt x="388" y="2253"/>
                  <a:pt x="381" y="2250"/>
                  <a:pt x="378" y="2249"/>
                </a:cubicBezTo>
                <a:cubicBezTo>
                  <a:pt x="373" y="2249"/>
                  <a:pt x="368" y="2251"/>
                  <a:pt x="367" y="2256"/>
                </a:cubicBezTo>
                <a:cubicBezTo>
                  <a:pt x="366" y="2260"/>
                  <a:pt x="372" y="2263"/>
                  <a:pt x="375" y="2263"/>
                </a:cubicBezTo>
                <a:cubicBezTo>
                  <a:pt x="381" y="2263"/>
                  <a:pt x="388" y="2260"/>
                  <a:pt x="391" y="2259"/>
                </a:cubicBezTo>
                <a:cubicBezTo>
                  <a:pt x="391" y="2260"/>
                  <a:pt x="380" y="2267"/>
                  <a:pt x="379" y="2271"/>
                </a:cubicBezTo>
                <a:close/>
                <a:moveTo>
                  <a:pt x="388" y="2241"/>
                </a:moveTo>
                <a:cubicBezTo>
                  <a:pt x="388" y="2244"/>
                  <a:pt x="390" y="2250"/>
                  <a:pt x="391" y="2253"/>
                </a:cubicBezTo>
                <a:cubicBezTo>
                  <a:pt x="391" y="2253"/>
                  <a:pt x="389" y="2249"/>
                  <a:pt x="388" y="2247"/>
                </a:cubicBezTo>
                <a:cubicBezTo>
                  <a:pt x="386" y="2244"/>
                  <a:pt x="385" y="2241"/>
                  <a:pt x="382" y="2240"/>
                </a:cubicBezTo>
                <a:cubicBezTo>
                  <a:pt x="381" y="2240"/>
                  <a:pt x="380" y="2240"/>
                  <a:pt x="380" y="2240"/>
                </a:cubicBezTo>
                <a:cubicBezTo>
                  <a:pt x="362" y="2224"/>
                  <a:pt x="362" y="2224"/>
                  <a:pt x="362" y="2224"/>
                </a:cubicBezTo>
                <a:cubicBezTo>
                  <a:pt x="362" y="2223"/>
                  <a:pt x="362" y="2222"/>
                  <a:pt x="361" y="2221"/>
                </a:cubicBezTo>
                <a:cubicBezTo>
                  <a:pt x="357" y="2218"/>
                  <a:pt x="348" y="2213"/>
                  <a:pt x="348" y="2213"/>
                </a:cubicBezTo>
                <a:cubicBezTo>
                  <a:pt x="355" y="2215"/>
                  <a:pt x="365" y="2218"/>
                  <a:pt x="367" y="2212"/>
                </a:cubicBezTo>
                <a:cubicBezTo>
                  <a:pt x="368" y="2207"/>
                  <a:pt x="363" y="2205"/>
                  <a:pt x="359" y="2205"/>
                </a:cubicBezTo>
                <a:cubicBezTo>
                  <a:pt x="359" y="2205"/>
                  <a:pt x="350" y="2206"/>
                  <a:pt x="346" y="2207"/>
                </a:cubicBezTo>
                <a:cubicBezTo>
                  <a:pt x="347" y="2206"/>
                  <a:pt x="355" y="2199"/>
                  <a:pt x="357" y="2197"/>
                </a:cubicBezTo>
                <a:cubicBezTo>
                  <a:pt x="358" y="2197"/>
                  <a:pt x="358" y="2196"/>
                  <a:pt x="358" y="2196"/>
                </a:cubicBezTo>
                <a:cubicBezTo>
                  <a:pt x="380" y="2180"/>
                  <a:pt x="380" y="2180"/>
                  <a:pt x="380" y="2180"/>
                </a:cubicBezTo>
                <a:cubicBezTo>
                  <a:pt x="380" y="2180"/>
                  <a:pt x="380" y="2180"/>
                  <a:pt x="380" y="2180"/>
                </a:cubicBezTo>
                <a:cubicBezTo>
                  <a:pt x="380" y="2180"/>
                  <a:pt x="380" y="2180"/>
                  <a:pt x="380" y="2180"/>
                </a:cubicBezTo>
                <a:cubicBezTo>
                  <a:pt x="381" y="2181"/>
                  <a:pt x="382" y="2181"/>
                  <a:pt x="383" y="2181"/>
                </a:cubicBezTo>
                <a:cubicBezTo>
                  <a:pt x="386" y="2178"/>
                  <a:pt x="391" y="2168"/>
                  <a:pt x="392" y="2166"/>
                </a:cubicBezTo>
                <a:cubicBezTo>
                  <a:pt x="390" y="2170"/>
                  <a:pt x="389" y="2173"/>
                  <a:pt x="388" y="2177"/>
                </a:cubicBezTo>
                <a:cubicBezTo>
                  <a:pt x="388" y="2182"/>
                  <a:pt x="391" y="2189"/>
                  <a:pt x="396" y="2189"/>
                </a:cubicBezTo>
                <a:cubicBezTo>
                  <a:pt x="401" y="2188"/>
                  <a:pt x="402" y="2184"/>
                  <a:pt x="402" y="2180"/>
                </a:cubicBezTo>
                <a:cubicBezTo>
                  <a:pt x="402" y="2177"/>
                  <a:pt x="400" y="2169"/>
                  <a:pt x="399" y="2166"/>
                </a:cubicBezTo>
                <a:cubicBezTo>
                  <a:pt x="400" y="2167"/>
                  <a:pt x="407" y="2178"/>
                  <a:pt x="411" y="2178"/>
                </a:cubicBezTo>
                <a:cubicBezTo>
                  <a:pt x="411" y="2178"/>
                  <a:pt x="412" y="2178"/>
                  <a:pt x="412" y="2178"/>
                </a:cubicBezTo>
                <a:cubicBezTo>
                  <a:pt x="427" y="2191"/>
                  <a:pt x="427" y="2191"/>
                  <a:pt x="427" y="2191"/>
                </a:cubicBezTo>
                <a:cubicBezTo>
                  <a:pt x="426" y="2192"/>
                  <a:pt x="426" y="2194"/>
                  <a:pt x="427" y="2195"/>
                </a:cubicBezTo>
                <a:cubicBezTo>
                  <a:pt x="429" y="2197"/>
                  <a:pt x="438" y="2204"/>
                  <a:pt x="438" y="2204"/>
                </a:cubicBezTo>
                <a:cubicBezTo>
                  <a:pt x="436" y="2203"/>
                  <a:pt x="428" y="2200"/>
                  <a:pt x="426" y="2200"/>
                </a:cubicBezTo>
                <a:cubicBezTo>
                  <a:pt x="421" y="2199"/>
                  <a:pt x="416" y="2201"/>
                  <a:pt x="415" y="2206"/>
                </a:cubicBezTo>
                <a:cubicBezTo>
                  <a:pt x="414" y="2211"/>
                  <a:pt x="419" y="2214"/>
                  <a:pt x="423" y="2214"/>
                </a:cubicBezTo>
                <a:cubicBezTo>
                  <a:pt x="429" y="2214"/>
                  <a:pt x="436" y="2210"/>
                  <a:pt x="438" y="2210"/>
                </a:cubicBezTo>
                <a:cubicBezTo>
                  <a:pt x="438" y="2210"/>
                  <a:pt x="428" y="2218"/>
                  <a:pt x="427" y="2222"/>
                </a:cubicBezTo>
                <a:cubicBezTo>
                  <a:pt x="426" y="2222"/>
                  <a:pt x="427" y="2223"/>
                  <a:pt x="427" y="2224"/>
                </a:cubicBezTo>
                <a:cubicBezTo>
                  <a:pt x="409" y="2240"/>
                  <a:pt x="409" y="2240"/>
                  <a:pt x="409" y="2240"/>
                </a:cubicBezTo>
                <a:cubicBezTo>
                  <a:pt x="409" y="2239"/>
                  <a:pt x="407" y="2239"/>
                  <a:pt x="406" y="2239"/>
                </a:cubicBezTo>
                <a:cubicBezTo>
                  <a:pt x="403" y="2241"/>
                  <a:pt x="398" y="2253"/>
                  <a:pt x="398" y="2253"/>
                </a:cubicBezTo>
                <a:cubicBezTo>
                  <a:pt x="399" y="2249"/>
                  <a:pt x="400" y="2240"/>
                  <a:pt x="400" y="2237"/>
                </a:cubicBezTo>
                <a:cubicBezTo>
                  <a:pt x="399" y="2234"/>
                  <a:pt x="395" y="2229"/>
                  <a:pt x="391" y="2231"/>
                </a:cubicBezTo>
                <a:cubicBezTo>
                  <a:pt x="388" y="2233"/>
                  <a:pt x="388" y="2237"/>
                  <a:pt x="388" y="2241"/>
                </a:cubicBezTo>
                <a:close/>
                <a:moveTo>
                  <a:pt x="395" y="2260"/>
                </a:moveTo>
                <a:cubicBezTo>
                  <a:pt x="393" y="2260"/>
                  <a:pt x="392" y="2259"/>
                  <a:pt x="392" y="2257"/>
                </a:cubicBezTo>
                <a:cubicBezTo>
                  <a:pt x="392" y="2255"/>
                  <a:pt x="393" y="2254"/>
                  <a:pt x="395" y="2254"/>
                </a:cubicBezTo>
                <a:cubicBezTo>
                  <a:pt x="397" y="2254"/>
                  <a:pt x="398" y="2255"/>
                  <a:pt x="398" y="2257"/>
                </a:cubicBezTo>
                <a:cubicBezTo>
                  <a:pt x="398" y="2259"/>
                  <a:pt x="397" y="2260"/>
                  <a:pt x="395" y="2260"/>
                </a:cubicBezTo>
                <a:close/>
                <a:moveTo>
                  <a:pt x="446" y="2306"/>
                </a:moveTo>
                <a:cubicBezTo>
                  <a:pt x="445" y="2306"/>
                  <a:pt x="443" y="2305"/>
                  <a:pt x="443" y="2303"/>
                </a:cubicBezTo>
                <a:cubicBezTo>
                  <a:pt x="443" y="2301"/>
                  <a:pt x="445" y="2300"/>
                  <a:pt x="446" y="2300"/>
                </a:cubicBezTo>
                <a:cubicBezTo>
                  <a:pt x="448" y="2300"/>
                  <a:pt x="450" y="2301"/>
                  <a:pt x="450" y="2303"/>
                </a:cubicBezTo>
                <a:cubicBezTo>
                  <a:pt x="450" y="2305"/>
                  <a:pt x="448" y="2306"/>
                  <a:pt x="446" y="2306"/>
                </a:cubicBezTo>
                <a:close/>
                <a:moveTo>
                  <a:pt x="460" y="2285"/>
                </a:moveTo>
                <a:cubicBezTo>
                  <a:pt x="459" y="2285"/>
                  <a:pt x="459" y="2285"/>
                  <a:pt x="458" y="2285"/>
                </a:cubicBezTo>
                <a:cubicBezTo>
                  <a:pt x="455" y="2287"/>
                  <a:pt x="449" y="2298"/>
                  <a:pt x="449" y="2299"/>
                </a:cubicBezTo>
                <a:cubicBezTo>
                  <a:pt x="450" y="2295"/>
                  <a:pt x="452" y="2286"/>
                  <a:pt x="451" y="2283"/>
                </a:cubicBezTo>
                <a:cubicBezTo>
                  <a:pt x="451" y="2280"/>
                  <a:pt x="447" y="2275"/>
                  <a:pt x="443" y="2277"/>
                </a:cubicBezTo>
                <a:cubicBezTo>
                  <a:pt x="440" y="2279"/>
                  <a:pt x="439" y="2283"/>
                  <a:pt x="440" y="2286"/>
                </a:cubicBezTo>
                <a:cubicBezTo>
                  <a:pt x="440" y="2290"/>
                  <a:pt x="442" y="2295"/>
                  <a:pt x="443" y="2299"/>
                </a:cubicBezTo>
                <a:cubicBezTo>
                  <a:pt x="443" y="2299"/>
                  <a:pt x="441" y="2295"/>
                  <a:pt x="440" y="2293"/>
                </a:cubicBezTo>
                <a:cubicBezTo>
                  <a:pt x="438" y="2290"/>
                  <a:pt x="437" y="2287"/>
                  <a:pt x="433" y="2286"/>
                </a:cubicBezTo>
                <a:cubicBezTo>
                  <a:pt x="432" y="2286"/>
                  <a:pt x="432" y="2286"/>
                  <a:pt x="431" y="2286"/>
                </a:cubicBezTo>
                <a:cubicBezTo>
                  <a:pt x="414" y="2270"/>
                  <a:pt x="414" y="2270"/>
                  <a:pt x="414" y="2270"/>
                </a:cubicBezTo>
                <a:cubicBezTo>
                  <a:pt x="414" y="2270"/>
                  <a:pt x="414" y="2269"/>
                  <a:pt x="413" y="2267"/>
                </a:cubicBezTo>
                <a:cubicBezTo>
                  <a:pt x="409" y="2264"/>
                  <a:pt x="400" y="2259"/>
                  <a:pt x="400" y="2259"/>
                </a:cubicBezTo>
                <a:cubicBezTo>
                  <a:pt x="407" y="2262"/>
                  <a:pt x="417" y="2265"/>
                  <a:pt x="419" y="2259"/>
                </a:cubicBezTo>
                <a:cubicBezTo>
                  <a:pt x="420" y="2253"/>
                  <a:pt x="416" y="2252"/>
                  <a:pt x="411" y="2252"/>
                </a:cubicBezTo>
                <a:cubicBezTo>
                  <a:pt x="411" y="2252"/>
                  <a:pt x="402" y="2252"/>
                  <a:pt x="398" y="2253"/>
                </a:cubicBezTo>
                <a:cubicBezTo>
                  <a:pt x="399" y="2252"/>
                  <a:pt x="407" y="2246"/>
                  <a:pt x="410" y="2243"/>
                </a:cubicBezTo>
                <a:cubicBezTo>
                  <a:pt x="410" y="2243"/>
                  <a:pt x="410" y="2242"/>
                  <a:pt x="410" y="2241"/>
                </a:cubicBezTo>
                <a:cubicBezTo>
                  <a:pt x="429" y="2225"/>
                  <a:pt x="429" y="2225"/>
                  <a:pt x="429" y="2225"/>
                </a:cubicBezTo>
                <a:cubicBezTo>
                  <a:pt x="429" y="2225"/>
                  <a:pt x="430" y="2225"/>
                  <a:pt x="431" y="2225"/>
                </a:cubicBezTo>
                <a:cubicBezTo>
                  <a:pt x="434" y="2223"/>
                  <a:pt x="439" y="2213"/>
                  <a:pt x="440" y="2210"/>
                </a:cubicBezTo>
                <a:cubicBezTo>
                  <a:pt x="438" y="2214"/>
                  <a:pt x="437" y="2218"/>
                  <a:pt x="436" y="2222"/>
                </a:cubicBezTo>
                <a:cubicBezTo>
                  <a:pt x="436" y="2226"/>
                  <a:pt x="439" y="2233"/>
                  <a:pt x="444" y="2233"/>
                </a:cubicBezTo>
                <a:cubicBezTo>
                  <a:pt x="449" y="2233"/>
                  <a:pt x="450" y="2228"/>
                  <a:pt x="450" y="2224"/>
                </a:cubicBezTo>
                <a:cubicBezTo>
                  <a:pt x="450" y="2221"/>
                  <a:pt x="448" y="2214"/>
                  <a:pt x="447" y="2211"/>
                </a:cubicBezTo>
                <a:cubicBezTo>
                  <a:pt x="448" y="2211"/>
                  <a:pt x="455" y="2223"/>
                  <a:pt x="459" y="2222"/>
                </a:cubicBezTo>
                <a:cubicBezTo>
                  <a:pt x="459" y="2222"/>
                  <a:pt x="460" y="2222"/>
                  <a:pt x="461" y="2222"/>
                </a:cubicBezTo>
                <a:cubicBezTo>
                  <a:pt x="478" y="2238"/>
                  <a:pt x="478" y="2238"/>
                  <a:pt x="478" y="2238"/>
                </a:cubicBezTo>
                <a:cubicBezTo>
                  <a:pt x="477" y="2247"/>
                  <a:pt x="478" y="2257"/>
                  <a:pt x="481" y="2266"/>
                </a:cubicBezTo>
                <a:lnTo>
                  <a:pt x="460" y="2285"/>
                </a:lnTo>
                <a:close/>
                <a:moveTo>
                  <a:pt x="478" y="2236"/>
                </a:moveTo>
                <a:cubicBezTo>
                  <a:pt x="461" y="2220"/>
                  <a:pt x="461" y="2220"/>
                  <a:pt x="461" y="2220"/>
                </a:cubicBezTo>
                <a:cubicBezTo>
                  <a:pt x="462" y="2220"/>
                  <a:pt x="461" y="2219"/>
                  <a:pt x="461" y="2218"/>
                </a:cubicBezTo>
                <a:cubicBezTo>
                  <a:pt x="457" y="2215"/>
                  <a:pt x="447" y="2210"/>
                  <a:pt x="447" y="2210"/>
                </a:cubicBezTo>
                <a:cubicBezTo>
                  <a:pt x="454" y="2212"/>
                  <a:pt x="465" y="2215"/>
                  <a:pt x="466" y="2209"/>
                </a:cubicBezTo>
                <a:cubicBezTo>
                  <a:pt x="468" y="2204"/>
                  <a:pt x="463" y="2202"/>
                  <a:pt x="459" y="2202"/>
                </a:cubicBezTo>
                <a:cubicBezTo>
                  <a:pt x="459" y="2202"/>
                  <a:pt x="449" y="2202"/>
                  <a:pt x="446" y="2204"/>
                </a:cubicBezTo>
                <a:cubicBezTo>
                  <a:pt x="447" y="2203"/>
                  <a:pt x="455" y="2196"/>
                  <a:pt x="457" y="2194"/>
                </a:cubicBezTo>
                <a:cubicBezTo>
                  <a:pt x="458" y="2193"/>
                  <a:pt x="458" y="2192"/>
                  <a:pt x="458" y="2191"/>
                </a:cubicBezTo>
                <a:cubicBezTo>
                  <a:pt x="491" y="2162"/>
                  <a:pt x="491" y="2162"/>
                  <a:pt x="491" y="2162"/>
                </a:cubicBezTo>
                <a:cubicBezTo>
                  <a:pt x="511" y="2167"/>
                  <a:pt x="529" y="2173"/>
                  <a:pt x="544" y="2177"/>
                </a:cubicBezTo>
                <a:cubicBezTo>
                  <a:pt x="529" y="2180"/>
                  <a:pt x="514" y="2185"/>
                  <a:pt x="502" y="2195"/>
                </a:cubicBezTo>
                <a:cubicBezTo>
                  <a:pt x="488" y="2205"/>
                  <a:pt x="480" y="2220"/>
                  <a:pt x="478" y="2236"/>
                </a:cubicBezTo>
                <a:close/>
                <a:moveTo>
                  <a:pt x="502" y="2217"/>
                </a:moveTo>
                <a:cubicBezTo>
                  <a:pt x="505" y="2212"/>
                  <a:pt x="509" y="2208"/>
                  <a:pt x="514" y="2205"/>
                </a:cubicBezTo>
                <a:cubicBezTo>
                  <a:pt x="516" y="2208"/>
                  <a:pt x="517" y="2212"/>
                  <a:pt x="514" y="2216"/>
                </a:cubicBezTo>
                <a:cubicBezTo>
                  <a:pt x="510" y="2219"/>
                  <a:pt x="506" y="2218"/>
                  <a:pt x="502" y="2217"/>
                </a:cubicBezTo>
                <a:close/>
                <a:moveTo>
                  <a:pt x="503" y="2231"/>
                </a:moveTo>
                <a:cubicBezTo>
                  <a:pt x="502" y="2233"/>
                  <a:pt x="500" y="2235"/>
                  <a:pt x="498" y="2236"/>
                </a:cubicBezTo>
                <a:cubicBezTo>
                  <a:pt x="496" y="2236"/>
                  <a:pt x="495" y="2236"/>
                  <a:pt x="494" y="2236"/>
                </a:cubicBezTo>
                <a:cubicBezTo>
                  <a:pt x="495" y="2231"/>
                  <a:pt x="497" y="2226"/>
                  <a:pt x="499" y="2222"/>
                </a:cubicBezTo>
                <a:cubicBezTo>
                  <a:pt x="500" y="2222"/>
                  <a:pt x="501" y="2223"/>
                  <a:pt x="502" y="2225"/>
                </a:cubicBezTo>
                <a:cubicBezTo>
                  <a:pt x="503" y="2227"/>
                  <a:pt x="504" y="2229"/>
                  <a:pt x="503" y="2231"/>
                </a:cubicBezTo>
                <a:close/>
                <a:moveTo>
                  <a:pt x="514" y="2272"/>
                </a:moveTo>
                <a:cubicBezTo>
                  <a:pt x="515" y="2270"/>
                  <a:pt x="514" y="2268"/>
                  <a:pt x="514" y="2267"/>
                </a:cubicBezTo>
                <a:cubicBezTo>
                  <a:pt x="514" y="2221"/>
                  <a:pt x="514" y="2221"/>
                  <a:pt x="514" y="2221"/>
                </a:cubicBezTo>
                <a:cubicBezTo>
                  <a:pt x="515" y="2221"/>
                  <a:pt x="516" y="2220"/>
                  <a:pt x="517" y="2219"/>
                </a:cubicBezTo>
                <a:cubicBezTo>
                  <a:pt x="517" y="2219"/>
                  <a:pt x="517" y="2219"/>
                  <a:pt x="518" y="2218"/>
                </a:cubicBezTo>
                <a:cubicBezTo>
                  <a:pt x="518" y="2271"/>
                  <a:pt x="518" y="2271"/>
                  <a:pt x="518" y="2271"/>
                </a:cubicBezTo>
                <a:cubicBezTo>
                  <a:pt x="516" y="2271"/>
                  <a:pt x="515" y="2271"/>
                  <a:pt x="514" y="2272"/>
                </a:cubicBezTo>
                <a:close/>
                <a:moveTo>
                  <a:pt x="494" y="2256"/>
                </a:moveTo>
                <a:cubicBezTo>
                  <a:pt x="493" y="2251"/>
                  <a:pt x="493" y="2246"/>
                  <a:pt x="493" y="2242"/>
                </a:cubicBezTo>
                <a:cubicBezTo>
                  <a:pt x="493" y="2242"/>
                  <a:pt x="498" y="2239"/>
                  <a:pt x="500" y="2241"/>
                </a:cubicBezTo>
                <a:cubicBezTo>
                  <a:pt x="503" y="2242"/>
                  <a:pt x="503" y="2245"/>
                  <a:pt x="504" y="2247"/>
                </a:cubicBezTo>
                <a:cubicBezTo>
                  <a:pt x="504" y="2249"/>
                  <a:pt x="504" y="2252"/>
                  <a:pt x="503" y="2254"/>
                </a:cubicBezTo>
                <a:cubicBezTo>
                  <a:pt x="500" y="2257"/>
                  <a:pt x="497" y="2256"/>
                  <a:pt x="494" y="2256"/>
                </a:cubicBezTo>
                <a:close/>
                <a:moveTo>
                  <a:pt x="506" y="2276"/>
                </a:moveTo>
                <a:cubicBezTo>
                  <a:pt x="503" y="2273"/>
                  <a:pt x="500" y="2269"/>
                  <a:pt x="497" y="2265"/>
                </a:cubicBezTo>
                <a:cubicBezTo>
                  <a:pt x="501" y="2260"/>
                  <a:pt x="506" y="2261"/>
                  <a:pt x="507" y="2263"/>
                </a:cubicBezTo>
                <a:cubicBezTo>
                  <a:pt x="509" y="2265"/>
                  <a:pt x="510" y="2267"/>
                  <a:pt x="510" y="2270"/>
                </a:cubicBezTo>
                <a:cubicBezTo>
                  <a:pt x="510" y="2273"/>
                  <a:pt x="508" y="2274"/>
                  <a:pt x="506" y="2276"/>
                </a:cubicBezTo>
                <a:close/>
                <a:moveTo>
                  <a:pt x="506" y="2257"/>
                </a:moveTo>
                <a:cubicBezTo>
                  <a:pt x="508" y="2254"/>
                  <a:pt x="509" y="2250"/>
                  <a:pt x="508" y="2246"/>
                </a:cubicBezTo>
                <a:cubicBezTo>
                  <a:pt x="508" y="2243"/>
                  <a:pt x="506" y="2240"/>
                  <a:pt x="503" y="2238"/>
                </a:cubicBezTo>
                <a:cubicBezTo>
                  <a:pt x="504" y="2236"/>
                  <a:pt x="506" y="2235"/>
                  <a:pt x="506" y="2234"/>
                </a:cubicBezTo>
                <a:cubicBezTo>
                  <a:pt x="508" y="2231"/>
                  <a:pt x="509" y="2226"/>
                  <a:pt x="506" y="2223"/>
                </a:cubicBezTo>
                <a:cubicBezTo>
                  <a:pt x="508" y="2223"/>
                  <a:pt x="510" y="2223"/>
                  <a:pt x="512" y="2222"/>
                </a:cubicBezTo>
                <a:cubicBezTo>
                  <a:pt x="512" y="2262"/>
                  <a:pt x="512" y="2262"/>
                  <a:pt x="512" y="2262"/>
                </a:cubicBezTo>
                <a:cubicBezTo>
                  <a:pt x="511" y="2261"/>
                  <a:pt x="511" y="2260"/>
                  <a:pt x="510" y="2260"/>
                </a:cubicBezTo>
                <a:cubicBezTo>
                  <a:pt x="509" y="2259"/>
                  <a:pt x="508" y="2258"/>
                  <a:pt x="506" y="2257"/>
                </a:cubicBezTo>
                <a:close/>
                <a:moveTo>
                  <a:pt x="512" y="2280"/>
                </a:moveTo>
                <a:cubicBezTo>
                  <a:pt x="513" y="2278"/>
                  <a:pt x="514" y="2276"/>
                  <a:pt x="516" y="2275"/>
                </a:cubicBezTo>
                <a:cubicBezTo>
                  <a:pt x="519" y="2274"/>
                  <a:pt x="522" y="2275"/>
                  <a:pt x="525" y="2277"/>
                </a:cubicBezTo>
                <a:cubicBezTo>
                  <a:pt x="528" y="2279"/>
                  <a:pt x="530" y="2282"/>
                  <a:pt x="531" y="2285"/>
                </a:cubicBezTo>
                <a:cubicBezTo>
                  <a:pt x="532" y="2287"/>
                  <a:pt x="532" y="2288"/>
                  <a:pt x="532" y="2289"/>
                </a:cubicBezTo>
                <a:cubicBezTo>
                  <a:pt x="525" y="2287"/>
                  <a:pt x="518" y="2284"/>
                  <a:pt x="512" y="2280"/>
                </a:cubicBezTo>
                <a:close/>
                <a:moveTo>
                  <a:pt x="520" y="2209"/>
                </a:moveTo>
                <a:cubicBezTo>
                  <a:pt x="522" y="2209"/>
                  <a:pt x="524" y="2210"/>
                  <a:pt x="525" y="2210"/>
                </a:cubicBezTo>
                <a:cubicBezTo>
                  <a:pt x="525" y="2272"/>
                  <a:pt x="525" y="2272"/>
                  <a:pt x="525" y="2272"/>
                </a:cubicBezTo>
                <a:cubicBezTo>
                  <a:pt x="525" y="2272"/>
                  <a:pt x="525" y="2272"/>
                  <a:pt x="525" y="2272"/>
                </a:cubicBezTo>
                <a:cubicBezTo>
                  <a:pt x="523" y="2271"/>
                  <a:pt x="522" y="2271"/>
                  <a:pt x="520" y="2271"/>
                </a:cubicBezTo>
                <a:cubicBezTo>
                  <a:pt x="520" y="2215"/>
                  <a:pt x="520" y="2215"/>
                  <a:pt x="520" y="2215"/>
                </a:cubicBezTo>
                <a:cubicBezTo>
                  <a:pt x="521" y="2213"/>
                  <a:pt x="521" y="2211"/>
                  <a:pt x="520" y="2209"/>
                </a:cubicBezTo>
                <a:close/>
                <a:moveTo>
                  <a:pt x="533" y="2278"/>
                </a:moveTo>
                <a:cubicBezTo>
                  <a:pt x="531" y="2276"/>
                  <a:pt x="529" y="2274"/>
                  <a:pt x="527" y="2273"/>
                </a:cubicBezTo>
                <a:cubicBezTo>
                  <a:pt x="527" y="2210"/>
                  <a:pt x="527" y="2210"/>
                  <a:pt x="527" y="2210"/>
                </a:cubicBezTo>
                <a:cubicBezTo>
                  <a:pt x="529" y="2210"/>
                  <a:pt x="530" y="2210"/>
                  <a:pt x="532" y="2210"/>
                </a:cubicBezTo>
                <a:cubicBezTo>
                  <a:pt x="532" y="2210"/>
                  <a:pt x="532" y="2210"/>
                  <a:pt x="533" y="2209"/>
                </a:cubicBezTo>
                <a:lnTo>
                  <a:pt x="533" y="2278"/>
                </a:lnTo>
                <a:close/>
                <a:moveTo>
                  <a:pt x="533" y="2204"/>
                </a:moveTo>
                <a:cubicBezTo>
                  <a:pt x="531" y="2206"/>
                  <a:pt x="527" y="2206"/>
                  <a:pt x="524" y="2206"/>
                </a:cubicBezTo>
                <a:cubicBezTo>
                  <a:pt x="521" y="2205"/>
                  <a:pt x="520" y="2204"/>
                  <a:pt x="518" y="2202"/>
                </a:cubicBezTo>
                <a:cubicBezTo>
                  <a:pt x="524" y="2199"/>
                  <a:pt x="530" y="2196"/>
                  <a:pt x="536" y="2194"/>
                </a:cubicBezTo>
                <a:cubicBezTo>
                  <a:pt x="538" y="2197"/>
                  <a:pt x="536" y="2202"/>
                  <a:pt x="533" y="2204"/>
                </a:cubicBezTo>
                <a:close/>
                <a:moveTo>
                  <a:pt x="535" y="2282"/>
                </a:moveTo>
                <a:cubicBezTo>
                  <a:pt x="535" y="2209"/>
                  <a:pt x="535" y="2209"/>
                  <a:pt x="535" y="2209"/>
                </a:cubicBezTo>
                <a:cubicBezTo>
                  <a:pt x="537" y="2207"/>
                  <a:pt x="539" y="2205"/>
                  <a:pt x="540" y="2203"/>
                </a:cubicBezTo>
                <a:cubicBezTo>
                  <a:pt x="540" y="2279"/>
                  <a:pt x="540" y="2279"/>
                  <a:pt x="540" y="2279"/>
                </a:cubicBezTo>
                <a:cubicBezTo>
                  <a:pt x="538" y="2280"/>
                  <a:pt x="536" y="2282"/>
                  <a:pt x="535" y="2285"/>
                </a:cubicBezTo>
                <a:cubicBezTo>
                  <a:pt x="535" y="2284"/>
                  <a:pt x="535" y="2283"/>
                  <a:pt x="535" y="2282"/>
                </a:cubicBezTo>
                <a:close/>
                <a:moveTo>
                  <a:pt x="537" y="2291"/>
                </a:moveTo>
                <a:cubicBezTo>
                  <a:pt x="538" y="2285"/>
                  <a:pt x="540" y="2281"/>
                  <a:pt x="547" y="2281"/>
                </a:cubicBezTo>
                <a:cubicBezTo>
                  <a:pt x="554" y="2281"/>
                  <a:pt x="556" y="2288"/>
                  <a:pt x="556" y="2294"/>
                </a:cubicBezTo>
                <a:cubicBezTo>
                  <a:pt x="550" y="2293"/>
                  <a:pt x="543" y="2292"/>
                  <a:pt x="537" y="2291"/>
                </a:cubicBezTo>
                <a:close/>
                <a:moveTo>
                  <a:pt x="559" y="2287"/>
                </a:moveTo>
                <a:cubicBezTo>
                  <a:pt x="559" y="2285"/>
                  <a:pt x="557" y="2283"/>
                  <a:pt x="556" y="2282"/>
                </a:cubicBezTo>
                <a:cubicBezTo>
                  <a:pt x="556" y="2200"/>
                  <a:pt x="556" y="2200"/>
                  <a:pt x="556" y="2200"/>
                </a:cubicBezTo>
                <a:cubicBezTo>
                  <a:pt x="558" y="2199"/>
                  <a:pt x="560" y="2197"/>
                  <a:pt x="560" y="2195"/>
                </a:cubicBezTo>
                <a:cubicBezTo>
                  <a:pt x="561" y="2196"/>
                  <a:pt x="561" y="2197"/>
                  <a:pt x="562" y="2198"/>
                </a:cubicBezTo>
                <a:cubicBezTo>
                  <a:pt x="562" y="2283"/>
                  <a:pt x="562" y="2283"/>
                  <a:pt x="562" y="2283"/>
                </a:cubicBezTo>
                <a:cubicBezTo>
                  <a:pt x="561" y="2284"/>
                  <a:pt x="560" y="2285"/>
                  <a:pt x="559" y="2287"/>
                </a:cubicBezTo>
                <a:close/>
                <a:moveTo>
                  <a:pt x="561" y="2295"/>
                </a:moveTo>
                <a:cubicBezTo>
                  <a:pt x="561" y="2292"/>
                  <a:pt x="562" y="2289"/>
                  <a:pt x="564" y="2287"/>
                </a:cubicBezTo>
                <a:cubicBezTo>
                  <a:pt x="565" y="2285"/>
                  <a:pt x="568" y="2285"/>
                  <a:pt x="571" y="2285"/>
                </a:cubicBezTo>
                <a:cubicBezTo>
                  <a:pt x="574" y="2286"/>
                  <a:pt x="576" y="2288"/>
                  <a:pt x="578" y="2290"/>
                </a:cubicBezTo>
                <a:cubicBezTo>
                  <a:pt x="579" y="2292"/>
                  <a:pt x="579" y="2294"/>
                  <a:pt x="579" y="2296"/>
                </a:cubicBezTo>
                <a:cubicBezTo>
                  <a:pt x="573" y="2296"/>
                  <a:pt x="567" y="2295"/>
                  <a:pt x="561" y="2295"/>
                </a:cubicBezTo>
                <a:close/>
                <a:moveTo>
                  <a:pt x="583" y="2288"/>
                </a:moveTo>
                <a:cubicBezTo>
                  <a:pt x="583" y="2288"/>
                  <a:pt x="583" y="2288"/>
                  <a:pt x="582" y="2288"/>
                </a:cubicBezTo>
                <a:cubicBezTo>
                  <a:pt x="582" y="2287"/>
                  <a:pt x="580" y="2285"/>
                  <a:pt x="578" y="2283"/>
                </a:cubicBezTo>
                <a:cubicBezTo>
                  <a:pt x="578" y="2199"/>
                  <a:pt x="578" y="2199"/>
                  <a:pt x="578" y="2199"/>
                </a:cubicBezTo>
                <a:cubicBezTo>
                  <a:pt x="579" y="2198"/>
                  <a:pt x="581" y="2197"/>
                  <a:pt x="582" y="2195"/>
                </a:cubicBezTo>
                <a:cubicBezTo>
                  <a:pt x="582" y="2196"/>
                  <a:pt x="582" y="2197"/>
                  <a:pt x="583" y="2197"/>
                </a:cubicBezTo>
                <a:lnTo>
                  <a:pt x="583" y="2288"/>
                </a:lnTo>
                <a:close/>
                <a:moveTo>
                  <a:pt x="598" y="2190"/>
                </a:moveTo>
                <a:cubicBezTo>
                  <a:pt x="597" y="2194"/>
                  <a:pt x="596" y="2198"/>
                  <a:pt x="591" y="2197"/>
                </a:cubicBezTo>
                <a:cubicBezTo>
                  <a:pt x="587" y="2196"/>
                  <a:pt x="584" y="2193"/>
                  <a:pt x="584" y="2189"/>
                </a:cubicBezTo>
                <a:cubicBezTo>
                  <a:pt x="589" y="2189"/>
                  <a:pt x="593" y="2190"/>
                  <a:pt x="598" y="2190"/>
                </a:cubicBezTo>
                <a:close/>
                <a:moveTo>
                  <a:pt x="597" y="2201"/>
                </a:moveTo>
                <a:cubicBezTo>
                  <a:pt x="597" y="2282"/>
                  <a:pt x="597" y="2282"/>
                  <a:pt x="597" y="2282"/>
                </a:cubicBezTo>
                <a:cubicBezTo>
                  <a:pt x="596" y="2282"/>
                  <a:pt x="594" y="2282"/>
                  <a:pt x="593" y="2282"/>
                </a:cubicBezTo>
                <a:cubicBezTo>
                  <a:pt x="593" y="2282"/>
                  <a:pt x="592" y="2282"/>
                  <a:pt x="592" y="2282"/>
                </a:cubicBezTo>
                <a:cubicBezTo>
                  <a:pt x="592" y="2202"/>
                  <a:pt x="592" y="2202"/>
                  <a:pt x="592" y="2202"/>
                </a:cubicBezTo>
                <a:cubicBezTo>
                  <a:pt x="594" y="2202"/>
                  <a:pt x="595" y="2201"/>
                  <a:pt x="597" y="2201"/>
                </a:cubicBezTo>
                <a:close/>
                <a:moveTo>
                  <a:pt x="585" y="2199"/>
                </a:moveTo>
                <a:cubicBezTo>
                  <a:pt x="586" y="2200"/>
                  <a:pt x="588" y="2201"/>
                  <a:pt x="590" y="2202"/>
                </a:cubicBezTo>
                <a:cubicBezTo>
                  <a:pt x="590" y="2202"/>
                  <a:pt x="590" y="2202"/>
                  <a:pt x="590" y="2202"/>
                </a:cubicBezTo>
                <a:cubicBezTo>
                  <a:pt x="590" y="2282"/>
                  <a:pt x="590" y="2282"/>
                  <a:pt x="590" y="2282"/>
                </a:cubicBezTo>
                <a:cubicBezTo>
                  <a:pt x="588" y="2282"/>
                  <a:pt x="586" y="2284"/>
                  <a:pt x="585" y="2285"/>
                </a:cubicBezTo>
                <a:lnTo>
                  <a:pt x="585" y="2199"/>
                </a:lnTo>
                <a:close/>
                <a:moveTo>
                  <a:pt x="585" y="2296"/>
                </a:moveTo>
                <a:cubicBezTo>
                  <a:pt x="586" y="2291"/>
                  <a:pt x="587" y="2286"/>
                  <a:pt x="594" y="2286"/>
                </a:cubicBezTo>
                <a:cubicBezTo>
                  <a:pt x="597" y="2286"/>
                  <a:pt x="599" y="2288"/>
                  <a:pt x="601" y="2290"/>
                </a:cubicBezTo>
                <a:cubicBezTo>
                  <a:pt x="602" y="2291"/>
                  <a:pt x="603" y="2293"/>
                  <a:pt x="604" y="2295"/>
                </a:cubicBezTo>
                <a:cubicBezTo>
                  <a:pt x="597" y="2295"/>
                  <a:pt x="591" y="2296"/>
                  <a:pt x="585" y="2296"/>
                </a:cubicBezTo>
                <a:close/>
                <a:moveTo>
                  <a:pt x="604" y="2287"/>
                </a:moveTo>
                <a:cubicBezTo>
                  <a:pt x="604" y="2287"/>
                  <a:pt x="604" y="2287"/>
                  <a:pt x="604" y="2287"/>
                </a:cubicBezTo>
                <a:cubicBezTo>
                  <a:pt x="603" y="2285"/>
                  <a:pt x="601" y="2284"/>
                  <a:pt x="599" y="2283"/>
                </a:cubicBezTo>
                <a:cubicBezTo>
                  <a:pt x="599" y="2199"/>
                  <a:pt x="599" y="2199"/>
                  <a:pt x="599" y="2199"/>
                </a:cubicBezTo>
                <a:cubicBezTo>
                  <a:pt x="599" y="2199"/>
                  <a:pt x="600" y="2198"/>
                  <a:pt x="600" y="2197"/>
                </a:cubicBezTo>
                <a:cubicBezTo>
                  <a:pt x="601" y="2199"/>
                  <a:pt x="603" y="2201"/>
                  <a:pt x="604" y="2202"/>
                </a:cubicBezTo>
                <a:lnTo>
                  <a:pt x="604" y="2287"/>
                </a:lnTo>
                <a:close/>
                <a:moveTo>
                  <a:pt x="603" y="2191"/>
                </a:moveTo>
                <a:cubicBezTo>
                  <a:pt x="607" y="2192"/>
                  <a:pt x="612" y="2192"/>
                  <a:pt x="616" y="2193"/>
                </a:cubicBezTo>
                <a:cubicBezTo>
                  <a:pt x="615" y="2196"/>
                  <a:pt x="613" y="2199"/>
                  <a:pt x="609" y="2199"/>
                </a:cubicBezTo>
                <a:cubicBezTo>
                  <a:pt x="605" y="2198"/>
                  <a:pt x="604" y="2194"/>
                  <a:pt x="603" y="2191"/>
                </a:cubicBezTo>
                <a:close/>
                <a:moveTo>
                  <a:pt x="607" y="2288"/>
                </a:moveTo>
                <a:cubicBezTo>
                  <a:pt x="607" y="2203"/>
                  <a:pt x="607" y="2203"/>
                  <a:pt x="607" y="2203"/>
                </a:cubicBezTo>
                <a:cubicBezTo>
                  <a:pt x="607" y="2203"/>
                  <a:pt x="607" y="2203"/>
                  <a:pt x="607" y="2203"/>
                </a:cubicBezTo>
                <a:cubicBezTo>
                  <a:pt x="609" y="2203"/>
                  <a:pt x="610" y="2203"/>
                  <a:pt x="611" y="2203"/>
                </a:cubicBezTo>
                <a:cubicBezTo>
                  <a:pt x="611" y="2283"/>
                  <a:pt x="611" y="2283"/>
                  <a:pt x="611" y="2283"/>
                </a:cubicBezTo>
                <a:cubicBezTo>
                  <a:pt x="609" y="2284"/>
                  <a:pt x="608" y="2286"/>
                  <a:pt x="607" y="2288"/>
                </a:cubicBezTo>
                <a:close/>
                <a:moveTo>
                  <a:pt x="609" y="2295"/>
                </a:moveTo>
                <a:cubicBezTo>
                  <a:pt x="609" y="2290"/>
                  <a:pt x="611" y="2286"/>
                  <a:pt x="617" y="2284"/>
                </a:cubicBezTo>
                <a:cubicBezTo>
                  <a:pt x="620" y="2284"/>
                  <a:pt x="623" y="2285"/>
                  <a:pt x="625" y="2287"/>
                </a:cubicBezTo>
                <a:cubicBezTo>
                  <a:pt x="627" y="2289"/>
                  <a:pt x="627" y="2291"/>
                  <a:pt x="628" y="2293"/>
                </a:cubicBezTo>
                <a:cubicBezTo>
                  <a:pt x="622" y="2293"/>
                  <a:pt x="615" y="2294"/>
                  <a:pt x="609" y="2295"/>
                </a:cubicBezTo>
                <a:close/>
                <a:moveTo>
                  <a:pt x="633" y="2284"/>
                </a:moveTo>
                <a:cubicBezTo>
                  <a:pt x="632" y="2285"/>
                  <a:pt x="632" y="2286"/>
                  <a:pt x="631" y="2287"/>
                </a:cubicBezTo>
                <a:cubicBezTo>
                  <a:pt x="630" y="2286"/>
                  <a:pt x="629" y="2285"/>
                  <a:pt x="628" y="2284"/>
                </a:cubicBezTo>
                <a:cubicBezTo>
                  <a:pt x="628" y="2284"/>
                  <a:pt x="628" y="2283"/>
                  <a:pt x="628" y="2283"/>
                </a:cubicBezTo>
                <a:cubicBezTo>
                  <a:pt x="628" y="2207"/>
                  <a:pt x="628" y="2207"/>
                  <a:pt x="628" y="2207"/>
                </a:cubicBezTo>
                <a:cubicBezTo>
                  <a:pt x="630" y="2207"/>
                  <a:pt x="632" y="2207"/>
                  <a:pt x="633" y="2206"/>
                </a:cubicBezTo>
                <a:lnTo>
                  <a:pt x="633" y="2284"/>
                </a:lnTo>
                <a:close/>
                <a:moveTo>
                  <a:pt x="634" y="2292"/>
                </a:moveTo>
                <a:cubicBezTo>
                  <a:pt x="635" y="2289"/>
                  <a:pt x="636" y="2285"/>
                  <a:pt x="640" y="2283"/>
                </a:cubicBezTo>
                <a:cubicBezTo>
                  <a:pt x="646" y="2279"/>
                  <a:pt x="649" y="2285"/>
                  <a:pt x="650" y="2290"/>
                </a:cubicBezTo>
                <a:cubicBezTo>
                  <a:pt x="645" y="2291"/>
                  <a:pt x="639" y="2291"/>
                  <a:pt x="634" y="2292"/>
                </a:cubicBezTo>
                <a:close/>
                <a:moveTo>
                  <a:pt x="643" y="2278"/>
                </a:moveTo>
                <a:cubicBezTo>
                  <a:pt x="643" y="2210"/>
                  <a:pt x="643" y="2210"/>
                  <a:pt x="643" y="2210"/>
                </a:cubicBezTo>
                <a:cubicBezTo>
                  <a:pt x="643" y="2211"/>
                  <a:pt x="644" y="2211"/>
                  <a:pt x="644" y="2211"/>
                </a:cubicBezTo>
                <a:cubicBezTo>
                  <a:pt x="646" y="2212"/>
                  <a:pt x="647" y="2212"/>
                  <a:pt x="649" y="2212"/>
                </a:cubicBezTo>
                <a:cubicBezTo>
                  <a:pt x="649" y="2279"/>
                  <a:pt x="649" y="2279"/>
                  <a:pt x="649" y="2279"/>
                </a:cubicBezTo>
                <a:cubicBezTo>
                  <a:pt x="647" y="2278"/>
                  <a:pt x="645" y="2278"/>
                  <a:pt x="643" y="2278"/>
                </a:cubicBezTo>
                <a:close/>
                <a:moveTo>
                  <a:pt x="646" y="2207"/>
                </a:moveTo>
                <a:cubicBezTo>
                  <a:pt x="642" y="2205"/>
                  <a:pt x="641" y="2202"/>
                  <a:pt x="641" y="2198"/>
                </a:cubicBezTo>
                <a:cubicBezTo>
                  <a:pt x="645" y="2199"/>
                  <a:pt x="653" y="2201"/>
                  <a:pt x="653" y="2201"/>
                </a:cubicBezTo>
                <a:cubicBezTo>
                  <a:pt x="652" y="2204"/>
                  <a:pt x="650" y="2209"/>
                  <a:pt x="646" y="2207"/>
                </a:cubicBezTo>
                <a:close/>
                <a:moveTo>
                  <a:pt x="652" y="2282"/>
                </a:moveTo>
                <a:cubicBezTo>
                  <a:pt x="652" y="2282"/>
                  <a:pt x="651" y="2281"/>
                  <a:pt x="651" y="2281"/>
                </a:cubicBezTo>
                <a:cubicBezTo>
                  <a:pt x="651" y="2211"/>
                  <a:pt x="651" y="2211"/>
                  <a:pt x="651" y="2211"/>
                </a:cubicBezTo>
                <a:cubicBezTo>
                  <a:pt x="653" y="2210"/>
                  <a:pt x="654" y="2208"/>
                  <a:pt x="655" y="2207"/>
                </a:cubicBezTo>
                <a:cubicBezTo>
                  <a:pt x="656" y="2208"/>
                  <a:pt x="657" y="2210"/>
                  <a:pt x="658" y="2211"/>
                </a:cubicBezTo>
                <a:cubicBezTo>
                  <a:pt x="658" y="2276"/>
                  <a:pt x="658" y="2276"/>
                  <a:pt x="658" y="2276"/>
                </a:cubicBezTo>
                <a:cubicBezTo>
                  <a:pt x="656" y="2278"/>
                  <a:pt x="654" y="2280"/>
                  <a:pt x="652" y="2282"/>
                </a:cubicBezTo>
                <a:close/>
                <a:moveTo>
                  <a:pt x="655" y="2289"/>
                </a:moveTo>
                <a:cubicBezTo>
                  <a:pt x="655" y="2289"/>
                  <a:pt x="657" y="2282"/>
                  <a:pt x="661" y="2280"/>
                </a:cubicBezTo>
                <a:cubicBezTo>
                  <a:pt x="666" y="2276"/>
                  <a:pt x="669" y="2282"/>
                  <a:pt x="671" y="2287"/>
                </a:cubicBezTo>
                <a:cubicBezTo>
                  <a:pt x="665" y="2288"/>
                  <a:pt x="660" y="2289"/>
                  <a:pt x="655" y="2289"/>
                </a:cubicBezTo>
                <a:close/>
                <a:moveTo>
                  <a:pt x="674" y="2277"/>
                </a:moveTo>
                <a:cubicBezTo>
                  <a:pt x="674" y="2278"/>
                  <a:pt x="673" y="2279"/>
                  <a:pt x="673" y="2280"/>
                </a:cubicBezTo>
                <a:cubicBezTo>
                  <a:pt x="671" y="2278"/>
                  <a:pt x="670" y="2277"/>
                  <a:pt x="668" y="2276"/>
                </a:cubicBezTo>
                <a:cubicBezTo>
                  <a:pt x="668" y="2213"/>
                  <a:pt x="668" y="2213"/>
                  <a:pt x="668" y="2213"/>
                </a:cubicBezTo>
                <a:cubicBezTo>
                  <a:pt x="670" y="2213"/>
                  <a:pt x="672" y="2212"/>
                  <a:pt x="674" y="2211"/>
                </a:cubicBezTo>
                <a:lnTo>
                  <a:pt x="674" y="2277"/>
                </a:lnTo>
                <a:close/>
                <a:moveTo>
                  <a:pt x="675" y="2286"/>
                </a:moveTo>
                <a:cubicBezTo>
                  <a:pt x="676" y="2282"/>
                  <a:pt x="678" y="2278"/>
                  <a:pt x="682" y="2276"/>
                </a:cubicBezTo>
                <a:cubicBezTo>
                  <a:pt x="685" y="2275"/>
                  <a:pt x="687" y="2275"/>
                  <a:pt x="689" y="2276"/>
                </a:cubicBezTo>
                <a:cubicBezTo>
                  <a:pt x="691" y="2278"/>
                  <a:pt x="692" y="2282"/>
                  <a:pt x="692" y="2282"/>
                </a:cubicBezTo>
                <a:cubicBezTo>
                  <a:pt x="687" y="2284"/>
                  <a:pt x="681" y="2285"/>
                  <a:pt x="675" y="2286"/>
                </a:cubicBezTo>
                <a:close/>
                <a:moveTo>
                  <a:pt x="694" y="2275"/>
                </a:moveTo>
                <a:cubicBezTo>
                  <a:pt x="693" y="2274"/>
                  <a:pt x="692" y="2274"/>
                  <a:pt x="691" y="2273"/>
                </a:cubicBezTo>
                <a:cubicBezTo>
                  <a:pt x="691" y="2220"/>
                  <a:pt x="691" y="2220"/>
                  <a:pt x="691" y="2220"/>
                </a:cubicBezTo>
                <a:cubicBezTo>
                  <a:pt x="693" y="2220"/>
                  <a:pt x="695" y="2219"/>
                  <a:pt x="696" y="2218"/>
                </a:cubicBezTo>
                <a:cubicBezTo>
                  <a:pt x="696" y="2219"/>
                  <a:pt x="697" y="2220"/>
                  <a:pt x="698" y="2222"/>
                </a:cubicBezTo>
                <a:cubicBezTo>
                  <a:pt x="698" y="2268"/>
                  <a:pt x="698" y="2268"/>
                  <a:pt x="698" y="2268"/>
                </a:cubicBezTo>
                <a:cubicBezTo>
                  <a:pt x="696" y="2270"/>
                  <a:pt x="695" y="2272"/>
                  <a:pt x="694" y="2275"/>
                </a:cubicBezTo>
                <a:close/>
                <a:moveTo>
                  <a:pt x="697" y="2281"/>
                </a:moveTo>
                <a:cubicBezTo>
                  <a:pt x="696" y="2277"/>
                  <a:pt x="699" y="2273"/>
                  <a:pt x="702" y="2271"/>
                </a:cubicBezTo>
                <a:cubicBezTo>
                  <a:pt x="707" y="2267"/>
                  <a:pt x="711" y="2272"/>
                  <a:pt x="714" y="2276"/>
                </a:cubicBezTo>
                <a:cubicBezTo>
                  <a:pt x="708" y="2278"/>
                  <a:pt x="703" y="2280"/>
                  <a:pt x="697" y="2281"/>
                </a:cubicBezTo>
                <a:close/>
                <a:moveTo>
                  <a:pt x="718" y="2265"/>
                </a:moveTo>
                <a:cubicBezTo>
                  <a:pt x="716" y="2267"/>
                  <a:pt x="715" y="2268"/>
                  <a:pt x="715" y="2270"/>
                </a:cubicBezTo>
                <a:cubicBezTo>
                  <a:pt x="714" y="2270"/>
                  <a:pt x="714" y="2269"/>
                  <a:pt x="713" y="2269"/>
                </a:cubicBezTo>
                <a:cubicBezTo>
                  <a:pt x="713" y="2224"/>
                  <a:pt x="713" y="2224"/>
                  <a:pt x="713" y="2224"/>
                </a:cubicBezTo>
                <a:cubicBezTo>
                  <a:pt x="714" y="2224"/>
                  <a:pt x="714" y="2223"/>
                  <a:pt x="714" y="2223"/>
                </a:cubicBezTo>
                <a:cubicBezTo>
                  <a:pt x="715" y="2224"/>
                  <a:pt x="716" y="2226"/>
                  <a:pt x="718" y="2227"/>
                </a:cubicBezTo>
                <a:lnTo>
                  <a:pt x="718" y="2265"/>
                </a:lnTo>
                <a:close/>
                <a:moveTo>
                  <a:pt x="732" y="2222"/>
                </a:moveTo>
                <a:cubicBezTo>
                  <a:pt x="732" y="2222"/>
                  <a:pt x="732" y="2223"/>
                  <a:pt x="731" y="2223"/>
                </a:cubicBezTo>
                <a:cubicBezTo>
                  <a:pt x="730" y="2225"/>
                  <a:pt x="728" y="2226"/>
                  <a:pt x="725" y="2225"/>
                </a:cubicBezTo>
                <a:cubicBezTo>
                  <a:pt x="723" y="2225"/>
                  <a:pt x="721" y="2224"/>
                  <a:pt x="719" y="2222"/>
                </a:cubicBezTo>
                <a:cubicBezTo>
                  <a:pt x="718" y="2221"/>
                  <a:pt x="718" y="2220"/>
                  <a:pt x="718" y="2219"/>
                </a:cubicBezTo>
                <a:cubicBezTo>
                  <a:pt x="723" y="2220"/>
                  <a:pt x="728" y="2221"/>
                  <a:pt x="732" y="2222"/>
                </a:cubicBezTo>
                <a:close/>
                <a:moveTo>
                  <a:pt x="730" y="2230"/>
                </a:moveTo>
                <a:cubicBezTo>
                  <a:pt x="730" y="2258"/>
                  <a:pt x="730" y="2258"/>
                  <a:pt x="730" y="2258"/>
                </a:cubicBezTo>
                <a:cubicBezTo>
                  <a:pt x="729" y="2258"/>
                  <a:pt x="728" y="2258"/>
                  <a:pt x="727" y="2258"/>
                </a:cubicBezTo>
                <a:cubicBezTo>
                  <a:pt x="726" y="2258"/>
                  <a:pt x="726" y="2258"/>
                  <a:pt x="726" y="2259"/>
                </a:cubicBezTo>
                <a:cubicBezTo>
                  <a:pt x="726" y="2230"/>
                  <a:pt x="726" y="2230"/>
                  <a:pt x="726" y="2230"/>
                </a:cubicBezTo>
                <a:cubicBezTo>
                  <a:pt x="727" y="2230"/>
                  <a:pt x="729" y="2230"/>
                  <a:pt x="730" y="2230"/>
                </a:cubicBezTo>
                <a:close/>
                <a:moveTo>
                  <a:pt x="724" y="2230"/>
                </a:moveTo>
                <a:cubicBezTo>
                  <a:pt x="724" y="2260"/>
                  <a:pt x="724" y="2260"/>
                  <a:pt x="724" y="2260"/>
                </a:cubicBezTo>
                <a:cubicBezTo>
                  <a:pt x="722" y="2260"/>
                  <a:pt x="721" y="2261"/>
                  <a:pt x="720" y="2263"/>
                </a:cubicBezTo>
                <a:cubicBezTo>
                  <a:pt x="720" y="2228"/>
                  <a:pt x="720" y="2228"/>
                  <a:pt x="720" y="2228"/>
                </a:cubicBezTo>
                <a:cubicBezTo>
                  <a:pt x="721" y="2229"/>
                  <a:pt x="722" y="2230"/>
                  <a:pt x="724" y="2230"/>
                </a:cubicBezTo>
                <a:close/>
                <a:moveTo>
                  <a:pt x="718" y="2275"/>
                </a:moveTo>
                <a:cubicBezTo>
                  <a:pt x="718" y="2269"/>
                  <a:pt x="721" y="2266"/>
                  <a:pt x="726" y="2263"/>
                </a:cubicBezTo>
                <a:cubicBezTo>
                  <a:pt x="728" y="2262"/>
                  <a:pt x="731" y="2261"/>
                  <a:pt x="734" y="2262"/>
                </a:cubicBezTo>
                <a:cubicBezTo>
                  <a:pt x="736" y="2264"/>
                  <a:pt x="736" y="2266"/>
                  <a:pt x="737" y="2268"/>
                </a:cubicBezTo>
                <a:cubicBezTo>
                  <a:pt x="731" y="2271"/>
                  <a:pt x="725" y="2273"/>
                  <a:pt x="718" y="2275"/>
                </a:cubicBezTo>
                <a:close/>
                <a:moveTo>
                  <a:pt x="749" y="2224"/>
                </a:moveTo>
                <a:cubicBezTo>
                  <a:pt x="749" y="2224"/>
                  <a:pt x="749" y="2224"/>
                  <a:pt x="749" y="2224"/>
                </a:cubicBezTo>
                <a:cubicBezTo>
                  <a:pt x="749" y="2225"/>
                  <a:pt x="748" y="2227"/>
                  <a:pt x="746" y="2227"/>
                </a:cubicBezTo>
                <a:cubicBezTo>
                  <a:pt x="744" y="2229"/>
                  <a:pt x="741" y="2228"/>
                  <a:pt x="739" y="2227"/>
                </a:cubicBezTo>
                <a:cubicBezTo>
                  <a:pt x="738" y="2226"/>
                  <a:pt x="737" y="2223"/>
                  <a:pt x="737" y="2222"/>
                </a:cubicBezTo>
                <a:cubicBezTo>
                  <a:pt x="740" y="2223"/>
                  <a:pt x="748" y="2224"/>
                  <a:pt x="749" y="2224"/>
                </a:cubicBezTo>
                <a:close/>
                <a:moveTo>
                  <a:pt x="739" y="2262"/>
                </a:moveTo>
                <a:cubicBezTo>
                  <a:pt x="739" y="2262"/>
                  <a:pt x="739" y="2262"/>
                  <a:pt x="739" y="2261"/>
                </a:cubicBezTo>
                <a:cubicBezTo>
                  <a:pt x="739" y="2231"/>
                  <a:pt x="739" y="2231"/>
                  <a:pt x="739" y="2231"/>
                </a:cubicBezTo>
                <a:cubicBezTo>
                  <a:pt x="739" y="2232"/>
                  <a:pt x="740" y="2232"/>
                  <a:pt x="740" y="2232"/>
                </a:cubicBezTo>
                <a:cubicBezTo>
                  <a:pt x="741" y="2233"/>
                  <a:pt x="743" y="2233"/>
                  <a:pt x="744" y="2233"/>
                </a:cubicBezTo>
                <a:cubicBezTo>
                  <a:pt x="744" y="2255"/>
                  <a:pt x="744" y="2255"/>
                  <a:pt x="744" y="2255"/>
                </a:cubicBezTo>
                <a:cubicBezTo>
                  <a:pt x="742" y="2257"/>
                  <a:pt x="740" y="2260"/>
                  <a:pt x="739" y="2262"/>
                </a:cubicBezTo>
                <a:close/>
                <a:moveTo>
                  <a:pt x="743" y="2266"/>
                </a:moveTo>
                <a:cubicBezTo>
                  <a:pt x="744" y="2263"/>
                  <a:pt x="745" y="2260"/>
                  <a:pt x="748" y="2257"/>
                </a:cubicBezTo>
                <a:cubicBezTo>
                  <a:pt x="750" y="2255"/>
                  <a:pt x="752" y="2254"/>
                  <a:pt x="754" y="2254"/>
                </a:cubicBezTo>
                <a:cubicBezTo>
                  <a:pt x="757" y="2255"/>
                  <a:pt x="758" y="2257"/>
                  <a:pt x="758" y="2259"/>
                </a:cubicBezTo>
                <a:cubicBezTo>
                  <a:pt x="755" y="2260"/>
                  <a:pt x="745" y="2265"/>
                  <a:pt x="743" y="2266"/>
                </a:cubicBezTo>
                <a:close/>
                <a:moveTo>
                  <a:pt x="753" y="2250"/>
                </a:moveTo>
                <a:cubicBezTo>
                  <a:pt x="753" y="2232"/>
                  <a:pt x="753" y="2232"/>
                  <a:pt x="753" y="2232"/>
                </a:cubicBezTo>
                <a:cubicBezTo>
                  <a:pt x="754" y="2233"/>
                  <a:pt x="756" y="2234"/>
                  <a:pt x="757" y="2234"/>
                </a:cubicBezTo>
                <a:cubicBezTo>
                  <a:pt x="757" y="2251"/>
                  <a:pt x="757" y="2251"/>
                  <a:pt x="757" y="2251"/>
                </a:cubicBezTo>
                <a:cubicBezTo>
                  <a:pt x="756" y="2250"/>
                  <a:pt x="755" y="2250"/>
                  <a:pt x="753" y="2250"/>
                </a:cubicBezTo>
                <a:close/>
                <a:moveTo>
                  <a:pt x="753" y="2224"/>
                </a:moveTo>
                <a:cubicBezTo>
                  <a:pt x="758" y="2225"/>
                  <a:pt x="762" y="2225"/>
                  <a:pt x="767" y="2225"/>
                </a:cubicBezTo>
                <a:cubicBezTo>
                  <a:pt x="766" y="2226"/>
                  <a:pt x="766" y="2227"/>
                  <a:pt x="766" y="2227"/>
                </a:cubicBezTo>
                <a:cubicBezTo>
                  <a:pt x="765" y="2229"/>
                  <a:pt x="763" y="2230"/>
                  <a:pt x="761" y="2230"/>
                </a:cubicBezTo>
                <a:cubicBezTo>
                  <a:pt x="754" y="2230"/>
                  <a:pt x="753" y="2224"/>
                  <a:pt x="753" y="2224"/>
                </a:cubicBezTo>
                <a:close/>
                <a:moveTo>
                  <a:pt x="764" y="2246"/>
                </a:moveTo>
                <a:cubicBezTo>
                  <a:pt x="762" y="2248"/>
                  <a:pt x="761" y="2250"/>
                  <a:pt x="760" y="2253"/>
                </a:cubicBezTo>
                <a:cubicBezTo>
                  <a:pt x="760" y="2252"/>
                  <a:pt x="760" y="2252"/>
                  <a:pt x="760" y="2252"/>
                </a:cubicBezTo>
                <a:cubicBezTo>
                  <a:pt x="760" y="2235"/>
                  <a:pt x="760" y="2235"/>
                  <a:pt x="760" y="2235"/>
                </a:cubicBezTo>
                <a:cubicBezTo>
                  <a:pt x="760" y="2235"/>
                  <a:pt x="760" y="2235"/>
                  <a:pt x="760" y="2235"/>
                </a:cubicBezTo>
                <a:cubicBezTo>
                  <a:pt x="761" y="2235"/>
                  <a:pt x="762" y="2235"/>
                  <a:pt x="764" y="2234"/>
                </a:cubicBezTo>
                <a:lnTo>
                  <a:pt x="764" y="2246"/>
                </a:lnTo>
                <a:close/>
                <a:moveTo>
                  <a:pt x="764" y="2256"/>
                </a:moveTo>
                <a:cubicBezTo>
                  <a:pt x="764" y="2255"/>
                  <a:pt x="764" y="2254"/>
                  <a:pt x="764" y="2253"/>
                </a:cubicBezTo>
                <a:cubicBezTo>
                  <a:pt x="765" y="2251"/>
                  <a:pt x="766" y="2248"/>
                  <a:pt x="768" y="2247"/>
                </a:cubicBezTo>
                <a:cubicBezTo>
                  <a:pt x="770" y="2246"/>
                  <a:pt x="772" y="2245"/>
                  <a:pt x="773" y="2246"/>
                </a:cubicBezTo>
                <a:cubicBezTo>
                  <a:pt x="774" y="2247"/>
                  <a:pt x="775" y="2248"/>
                  <a:pt x="776" y="2249"/>
                </a:cubicBezTo>
                <a:cubicBezTo>
                  <a:pt x="772" y="2252"/>
                  <a:pt x="768" y="2254"/>
                  <a:pt x="764" y="2256"/>
                </a:cubicBezTo>
                <a:close/>
                <a:moveTo>
                  <a:pt x="776" y="2243"/>
                </a:moveTo>
                <a:cubicBezTo>
                  <a:pt x="775" y="2242"/>
                  <a:pt x="773" y="2242"/>
                  <a:pt x="772" y="2242"/>
                </a:cubicBezTo>
                <a:cubicBezTo>
                  <a:pt x="772" y="2230"/>
                  <a:pt x="772" y="2230"/>
                  <a:pt x="772" y="2230"/>
                </a:cubicBezTo>
                <a:cubicBezTo>
                  <a:pt x="773" y="2231"/>
                  <a:pt x="774" y="2232"/>
                  <a:pt x="776" y="2233"/>
                </a:cubicBezTo>
                <a:lnTo>
                  <a:pt x="776" y="2243"/>
                </a:lnTo>
                <a:close/>
                <a:moveTo>
                  <a:pt x="778" y="2233"/>
                </a:moveTo>
                <a:cubicBezTo>
                  <a:pt x="778" y="2233"/>
                  <a:pt x="779" y="2234"/>
                  <a:pt x="779" y="2234"/>
                </a:cubicBezTo>
                <a:cubicBezTo>
                  <a:pt x="782" y="2234"/>
                  <a:pt x="787" y="2232"/>
                  <a:pt x="790" y="2230"/>
                </a:cubicBezTo>
                <a:cubicBezTo>
                  <a:pt x="790" y="2231"/>
                  <a:pt x="790" y="2233"/>
                  <a:pt x="790" y="2234"/>
                </a:cubicBezTo>
                <a:cubicBezTo>
                  <a:pt x="787" y="2233"/>
                  <a:pt x="783" y="2233"/>
                  <a:pt x="780" y="2236"/>
                </a:cubicBezTo>
                <a:cubicBezTo>
                  <a:pt x="779" y="2237"/>
                  <a:pt x="779" y="2238"/>
                  <a:pt x="778" y="2239"/>
                </a:cubicBezTo>
                <a:lnTo>
                  <a:pt x="778" y="2233"/>
                </a:lnTo>
                <a:close/>
                <a:moveTo>
                  <a:pt x="784" y="2269"/>
                </a:moveTo>
                <a:cubicBezTo>
                  <a:pt x="788" y="2270"/>
                  <a:pt x="788" y="2274"/>
                  <a:pt x="788" y="2276"/>
                </a:cubicBezTo>
                <a:cubicBezTo>
                  <a:pt x="788" y="2277"/>
                  <a:pt x="786" y="2283"/>
                  <a:pt x="780" y="2282"/>
                </a:cubicBezTo>
                <a:cubicBezTo>
                  <a:pt x="780" y="2278"/>
                  <a:pt x="781" y="2274"/>
                  <a:pt x="784" y="2269"/>
                </a:cubicBezTo>
                <a:close/>
                <a:moveTo>
                  <a:pt x="792" y="2294"/>
                </a:moveTo>
                <a:cubicBezTo>
                  <a:pt x="791" y="2296"/>
                  <a:pt x="790" y="2297"/>
                  <a:pt x="789" y="2299"/>
                </a:cubicBezTo>
                <a:cubicBezTo>
                  <a:pt x="785" y="2297"/>
                  <a:pt x="781" y="2294"/>
                  <a:pt x="780" y="2288"/>
                </a:cubicBezTo>
                <a:cubicBezTo>
                  <a:pt x="783" y="2286"/>
                  <a:pt x="787" y="2286"/>
                  <a:pt x="789" y="2288"/>
                </a:cubicBezTo>
                <a:cubicBezTo>
                  <a:pt x="792" y="2289"/>
                  <a:pt x="792" y="2292"/>
                  <a:pt x="792" y="2294"/>
                </a:cubicBezTo>
                <a:close/>
                <a:moveTo>
                  <a:pt x="793" y="2301"/>
                </a:moveTo>
                <a:cubicBezTo>
                  <a:pt x="795" y="2297"/>
                  <a:pt x="799" y="2293"/>
                  <a:pt x="804" y="2295"/>
                </a:cubicBezTo>
                <a:cubicBezTo>
                  <a:pt x="807" y="2297"/>
                  <a:pt x="808" y="2302"/>
                  <a:pt x="808" y="2303"/>
                </a:cubicBezTo>
                <a:cubicBezTo>
                  <a:pt x="803" y="2303"/>
                  <a:pt x="797" y="2303"/>
                  <a:pt x="793" y="2301"/>
                </a:cubicBezTo>
                <a:close/>
                <a:moveTo>
                  <a:pt x="810" y="2296"/>
                </a:moveTo>
                <a:cubicBezTo>
                  <a:pt x="809" y="2295"/>
                  <a:pt x="807" y="2293"/>
                  <a:pt x="806" y="2293"/>
                </a:cubicBezTo>
                <a:cubicBezTo>
                  <a:pt x="795" y="2268"/>
                  <a:pt x="795" y="2268"/>
                  <a:pt x="795" y="2268"/>
                </a:cubicBezTo>
                <a:cubicBezTo>
                  <a:pt x="795" y="2268"/>
                  <a:pt x="796" y="2268"/>
                  <a:pt x="796" y="2267"/>
                </a:cubicBezTo>
                <a:cubicBezTo>
                  <a:pt x="797" y="2266"/>
                  <a:pt x="797" y="2265"/>
                  <a:pt x="798" y="2264"/>
                </a:cubicBezTo>
                <a:cubicBezTo>
                  <a:pt x="811" y="2293"/>
                  <a:pt x="811" y="2293"/>
                  <a:pt x="811" y="2293"/>
                </a:cubicBezTo>
                <a:cubicBezTo>
                  <a:pt x="811" y="2294"/>
                  <a:pt x="810" y="2295"/>
                  <a:pt x="810" y="2296"/>
                </a:cubicBezTo>
                <a:close/>
                <a:moveTo>
                  <a:pt x="821" y="2299"/>
                </a:moveTo>
                <a:cubicBezTo>
                  <a:pt x="818" y="2301"/>
                  <a:pt x="815" y="2301"/>
                  <a:pt x="812" y="2302"/>
                </a:cubicBezTo>
                <a:cubicBezTo>
                  <a:pt x="812" y="2298"/>
                  <a:pt x="814" y="2296"/>
                  <a:pt x="815" y="2295"/>
                </a:cubicBezTo>
                <a:cubicBezTo>
                  <a:pt x="819" y="2292"/>
                  <a:pt x="822" y="2295"/>
                  <a:pt x="825" y="2297"/>
                </a:cubicBezTo>
                <a:cubicBezTo>
                  <a:pt x="824" y="2298"/>
                  <a:pt x="822" y="2299"/>
                  <a:pt x="821" y="2299"/>
                </a:cubicBezTo>
                <a:close/>
                <a:moveTo>
                  <a:pt x="819" y="2290"/>
                </a:moveTo>
                <a:cubicBezTo>
                  <a:pt x="804" y="2259"/>
                  <a:pt x="804" y="2259"/>
                  <a:pt x="804" y="2259"/>
                </a:cubicBezTo>
                <a:cubicBezTo>
                  <a:pt x="806" y="2257"/>
                  <a:pt x="807" y="2256"/>
                  <a:pt x="808" y="2254"/>
                </a:cubicBezTo>
                <a:cubicBezTo>
                  <a:pt x="826" y="2292"/>
                  <a:pt x="826" y="2292"/>
                  <a:pt x="826" y="2292"/>
                </a:cubicBezTo>
                <a:cubicBezTo>
                  <a:pt x="824" y="2291"/>
                  <a:pt x="821" y="2290"/>
                  <a:pt x="819" y="2290"/>
                </a:cubicBezTo>
                <a:close/>
                <a:moveTo>
                  <a:pt x="827" y="2290"/>
                </a:moveTo>
                <a:cubicBezTo>
                  <a:pt x="809" y="2252"/>
                  <a:pt x="809" y="2252"/>
                  <a:pt x="809" y="2252"/>
                </a:cubicBezTo>
                <a:cubicBezTo>
                  <a:pt x="810" y="2252"/>
                  <a:pt x="812" y="2252"/>
                  <a:pt x="813" y="2252"/>
                </a:cubicBezTo>
                <a:cubicBezTo>
                  <a:pt x="829" y="2286"/>
                  <a:pt x="829" y="2286"/>
                  <a:pt x="829" y="2286"/>
                </a:cubicBezTo>
                <a:cubicBezTo>
                  <a:pt x="828" y="2287"/>
                  <a:pt x="827" y="2289"/>
                  <a:pt x="827" y="2290"/>
                </a:cubicBezTo>
                <a:close/>
                <a:moveTo>
                  <a:pt x="830" y="2295"/>
                </a:moveTo>
                <a:cubicBezTo>
                  <a:pt x="830" y="2292"/>
                  <a:pt x="830" y="2289"/>
                  <a:pt x="833" y="2288"/>
                </a:cubicBezTo>
                <a:cubicBezTo>
                  <a:pt x="835" y="2287"/>
                  <a:pt x="838" y="2288"/>
                  <a:pt x="839" y="2290"/>
                </a:cubicBezTo>
                <a:cubicBezTo>
                  <a:pt x="836" y="2292"/>
                  <a:pt x="833" y="2293"/>
                  <a:pt x="830" y="2295"/>
                </a:cubicBezTo>
                <a:close/>
                <a:moveTo>
                  <a:pt x="840" y="2286"/>
                </a:moveTo>
                <a:cubicBezTo>
                  <a:pt x="839" y="2285"/>
                  <a:pt x="839" y="2285"/>
                  <a:pt x="838" y="2285"/>
                </a:cubicBezTo>
                <a:cubicBezTo>
                  <a:pt x="819" y="2245"/>
                  <a:pt x="819" y="2245"/>
                  <a:pt x="819" y="2245"/>
                </a:cubicBezTo>
                <a:cubicBezTo>
                  <a:pt x="819" y="2245"/>
                  <a:pt x="819" y="2245"/>
                  <a:pt x="819" y="2245"/>
                </a:cubicBezTo>
                <a:cubicBezTo>
                  <a:pt x="820" y="2244"/>
                  <a:pt x="820" y="2243"/>
                  <a:pt x="820" y="2242"/>
                </a:cubicBezTo>
                <a:cubicBezTo>
                  <a:pt x="821" y="2243"/>
                  <a:pt x="822" y="2243"/>
                  <a:pt x="824" y="2243"/>
                </a:cubicBezTo>
                <a:cubicBezTo>
                  <a:pt x="841" y="2281"/>
                  <a:pt x="841" y="2281"/>
                  <a:pt x="841" y="2281"/>
                </a:cubicBezTo>
                <a:cubicBezTo>
                  <a:pt x="840" y="2282"/>
                  <a:pt x="840" y="2284"/>
                  <a:pt x="840" y="2286"/>
                </a:cubicBezTo>
                <a:close/>
                <a:moveTo>
                  <a:pt x="826" y="2243"/>
                </a:moveTo>
                <a:cubicBezTo>
                  <a:pt x="828" y="2243"/>
                  <a:pt x="829" y="2242"/>
                  <a:pt x="830" y="2241"/>
                </a:cubicBezTo>
                <a:cubicBezTo>
                  <a:pt x="830" y="2241"/>
                  <a:pt x="830" y="2241"/>
                  <a:pt x="831" y="2241"/>
                </a:cubicBezTo>
                <a:cubicBezTo>
                  <a:pt x="848" y="2277"/>
                  <a:pt x="848" y="2277"/>
                  <a:pt x="848" y="2277"/>
                </a:cubicBezTo>
                <a:cubicBezTo>
                  <a:pt x="846" y="2277"/>
                  <a:pt x="845" y="2278"/>
                  <a:pt x="844" y="2279"/>
                </a:cubicBezTo>
                <a:cubicBezTo>
                  <a:pt x="844" y="2279"/>
                  <a:pt x="843" y="2279"/>
                  <a:pt x="843" y="2279"/>
                </a:cubicBezTo>
                <a:lnTo>
                  <a:pt x="826" y="2243"/>
                </a:lnTo>
                <a:close/>
                <a:moveTo>
                  <a:pt x="843" y="2288"/>
                </a:moveTo>
                <a:cubicBezTo>
                  <a:pt x="843" y="2285"/>
                  <a:pt x="843" y="2283"/>
                  <a:pt x="846" y="2281"/>
                </a:cubicBezTo>
                <a:cubicBezTo>
                  <a:pt x="848" y="2280"/>
                  <a:pt x="850" y="2281"/>
                  <a:pt x="852" y="2282"/>
                </a:cubicBezTo>
                <a:cubicBezTo>
                  <a:pt x="849" y="2284"/>
                  <a:pt x="846" y="2286"/>
                  <a:pt x="843" y="2288"/>
                </a:cubicBezTo>
                <a:close/>
                <a:moveTo>
                  <a:pt x="852" y="2278"/>
                </a:moveTo>
                <a:cubicBezTo>
                  <a:pt x="852" y="2278"/>
                  <a:pt x="851" y="2278"/>
                  <a:pt x="850" y="2277"/>
                </a:cubicBezTo>
                <a:cubicBezTo>
                  <a:pt x="832" y="2240"/>
                  <a:pt x="832" y="2240"/>
                  <a:pt x="832" y="2240"/>
                </a:cubicBezTo>
                <a:cubicBezTo>
                  <a:pt x="834" y="2238"/>
                  <a:pt x="834" y="2237"/>
                  <a:pt x="835" y="2235"/>
                </a:cubicBezTo>
                <a:cubicBezTo>
                  <a:pt x="835" y="2235"/>
                  <a:pt x="835" y="2235"/>
                  <a:pt x="835" y="2235"/>
                </a:cubicBezTo>
                <a:cubicBezTo>
                  <a:pt x="835" y="2235"/>
                  <a:pt x="835" y="2235"/>
                  <a:pt x="835" y="2235"/>
                </a:cubicBezTo>
                <a:cubicBezTo>
                  <a:pt x="853" y="2274"/>
                  <a:pt x="853" y="2274"/>
                  <a:pt x="853" y="2274"/>
                </a:cubicBezTo>
                <a:cubicBezTo>
                  <a:pt x="852" y="2275"/>
                  <a:pt x="852" y="2277"/>
                  <a:pt x="852" y="2278"/>
                </a:cubicBezTo>
                <a:close/>
                <a:moveTo>
                  <a:pt x="854" y="2272"/>
                </a:moveTo>
                <a:cubicBezTo>
                  <a:pt x="837" y="2236"/>
                  <a:pt x="837" y="2236"/>
                  <a:pt x="837" y="2236"/>
                </a:cubicBezTo>
                <a:cubicBezTo>
                  <a:pt x="838" y="2236"/>
                  <a:pt x="840" y="2236"/>
                  <a:pt x="841" y="2235"/>
                </a:cubicBezTo>
                <a:cubicBezTo>
                  <a:pt x="857" y="2270"/>
                  <a:pt x="857" y="2270"/>
                  <a:pt x="857" y="2270"/>
                </a:cubicBezTo>
                <a:cubicBezTo>
                  <a:pt x="857" y="2270"/>
                  <a:pt x="857" y="2270"/>
                  <a:pt x="857" y="2270"/>
                </a:cubicBezTo>
                <a:cubicBezTo>
                  <a:pt x="856" y="2270"/>
                  <a:pt x="855" y="2271"/>
                  <a:pt x="854" y="2272"/>
                </a:cubicBezTo>
                <a:close/>
                <a:moveTo>
                  <a:pt x="855" y="2280"/>
                </a:moveTo>
                <a:cubicBezTo>
                  <a:pt x="855" y="2277"/>
                  <a:pt x="855" y="2275"/>
                  <a:pt x="858" y="2273"/>
                </a:cubicBezTo>
                <a:cubicBezTo>
                  <a:pt x="859" y="2272"/>
                  <a:pt x="863" y="2272"/>
                  <a:pt x="864" y="2274"/>
                </a:cubicBezTo>
                <a:cubicBezTo>
                  <a:pt x="861" y="2276"/>
                  <a:pt x="859" y="2278"/>
                  <a:pt x="855" y="2280"/>
                </a:cubicBezTo>
                <a:close/>
                <a:moveTo>
                  <a:pt x="864" y="2267"/>
                </a:moveTo>
                <a:cubicBezTo>
                  <a:pt x="847" y="2230"/>
                  <a:pt x="847" y="2230"/>
                  <a:pt x="847" y="2230"/>
                </a:cubicBezTo>
                <a:cubicBezTo>
                  <a:pt x="847" y="2230"/>
                  <a:pt x="847" y="2229"/>
                  <a:pt x="847" y="2228"/>
                </a:cubicBezTo>
                <a:cubicBezTo>
                  <a:pt x="848" y="2229"/>
                  <a:pt x="849" y="2229"/>
                  <a:pt x="851" y="2228"/>
                </a:cubicBezTo>
                <a:cubicBezTo>
                  <a:pt x="866" y="2261"/>
                  <a:pt x="866" y="2261"/>
                  <a:pt x="866" y="2261"/>
                </a:cubicBezTo>
                <a:cubicBezTo>
                  <a:pt x="865" y="2262"/>
                  <a:pt x="864" y="2264"/>
                  <a:pt x="864" y="2267"/>
                </a:cubicBezTo>
                <a:close/>
                <a:moveTo>
                  <a:pt x="853" y="2228"/>
                </a:moveTo>
                <a:cubicBezTo>
                  <a:pt x="853" y="2228"/>
                  <a:pt x="853" y="2228"/>
                  <a:pt x="853" y="2227"/>
                </a:cubicBezTo>
                <a:cubicBezTo>
                  <a:pt x="854" y="2227"/>
                  <a:pt x="855" y="2227"/>
                  <a:pt x="856" y="2226"/>
                </a:cubicBezTo>
                <a:cubicBezTo>
                  <a:pt x="871" y="2258"/>
                  <a:pt x="871" y="2258"/>
                  <a:pt x="871" y="2258"/>
                </a:cubicBezTo>
                <a:cubicBezTo>
                  <a:pt x="870" y="2258"/>
                  <a:pt x="868" y="2259"/>
                  <a:pt x="867" y="2260"/>
                </a:cubicBezTo>
                <a:lnTo>
                  <a:pt x="853" y="2228"/>
                </a:lnTo>
                <a:close/>
                <a:moveTo>
                  <a:pt x="868" y="2271"/>
                </a:moveTo>
                <a:cubicBezTo>
                  <a:pt x="866" y="2268"/>
                  <a:pt x="867" y="2266"/>
                  <a:pt x="868" y="2264"/>
                </a:cubicBezTo>
                <a:cubicBezTo>
                  <a:pt x="869" y="2262"/>
                  <a:pt x="871" y="2261"/>
                  <a:pt x="873" y="2262"/>
                </a:cubicBezTo>
                <a:cubicBezTo>
                  <a:pt x="875" y="2262"/>
                  <a:pt x="876" y="2263"/>
                  <a:pt x="877" y="2263"/>
                </a:cubicBezTo>
                <a:cubicBezTo>
                  <a:pt x="876" y="2264"/>
                  <a:pt x="871" y="2269"/>
                  <a:pt x="868" y="2271"/>
                </a:cubicBezTo>
                <a:close/>
                <a:moveTo>
                  <a:pt x="886" y="2275"/>
                </a:moveTo>
                <a:cubicBezTo>
                  <a:pt x="882" y="2283"/>
                  <a:pt x="878" y="2294"/>
                  <a:pt x="877" y="2304"/>
                </a:cubicBezTo>
                <a:cubicBezTo>
                  <a:pt x="877" y="2279"/>
                  <a:pt x="877" y="2279"/>
                  <a:pt x="877" y="2279"/>
                </a:cubicBezTo>
                <a:cubicBezTo>
                  <a:pt x="882" y="2274"/>
                  <a:pt x="887" y="2269"/>
                  <a:pt x="892" y="2263"/>
                </a:cubicBezTo>
                <a:cubicBezTo>
                  <a:pt x="890" y="2268"/>
                  <a:pt x="887" y="2272"/>
                  <a:pt x="886" y="2275"/>
                </a:cubicBezTo>
                <a:close/>
                <a:moveTo>
                  <a:pt x="887" y="2300"/>
                </a:moveTo>
                <a:cubicBezTo>
                  <a:pt x="887" y="2296"/>
                  <a:pt x="888" y="2292"/>
                  <a:pt x="889" y="2287"/>
                </a:cubicBezTo>
                <a:cubicBezTo>
                  <a:pt x="891" y="2288"/>
                  <a:pt x="892" y="2288"/>
                  <a:pt x="892" y="2290"/>
                </a:cubicBezTo>
                <a:cubicBezTo>
                  <a:pt x="893" y="2293"/>
                  <a:pt x="892" y="2295"/>
                  <a:pt x="891" y="2297"/>
                </a:cubicBezTo>
                <a:cubicBezTo>
                  <a:pt x="890" y="2298"/>
                  <a:pt x="889" y="2300"/>
                  <a:pt x="887" y="2300"/>
                </a:cubicBezTo>
                <a:close/>
                <a:moveTo>
                  <a:pt x="922" y="2309"/>
                </a:moveTo>
                <a:cubicBezTo>
                  <a:pt x="891" y="2304"/>
                  <a:pt x="891" y="2304"/>
                  <a:pt x="891" y="2304"/>
                </a:cubicBezTo>
                <a:cubicBezTo>
                  <a:pt x="890" y="2304"/>
                  <a:pt x="890" y="2303"/>
                  <a:pt x="889" y="2303"/>
                </a:cubicBezTo>
                <a:cubicBezTo>
                  <a:pt x="890" y="2302"/>
                  <a:pt x="892" y="2301"/>
                  <a:pt x="892" y="2300"/>
                </a:cubicBezTo>
                <a:cubicBezTo>
                  <a:pt x="922" y="2305"/>
                  <a:pt x="922" y="2305"/>
                  <a:pt x="922" y="2305"/>
                </a:cubicBezTo>
                <a:cubicBezTo>
                  <a:pt x="923" y="2306"/>
                  <a:pt x="923" y="2307"/>
                  <a:pt x="924" y="2308"/>
                </a:cubicBezTo>
                <a:cubicBezTo>
                  <a:pt x="923" y="2308"/>
                  <a:pt x="922" y="2308"/>
                  <a:pt x="922" y="2309"/>
                </a:cubicBezTo>
                <a:close/>
                <a:moveTo>
                  <a:pt x="927" y="2307"/>
                </a:moveTo>
                <a:cubicBezTo>
                  <a:pt x="926" y="2306"/>
                  <a:pt x="923" y="2303"/>
                  <a:pt x="924" y="2299"/>
                </a:cubicBezTo>
                <a:cubicBezTo>
                  <a:pt x="926" y="2295"/>
                  <a:pt x="928" y="2296"/>
                  <a:pt x="929" y="2295"/>
                </a:cubicBezTo>
                <a:cubicBezTo>
                  <a:pt x="928" y="2298"/>
                  <a:pt x="927" y="2305"/>
                  <a:pt x="927" y="2307"/>
                </a:cubicBezTo>
                <a:close/>
                <a:moveTo>
                  <a:pt x="929" y="2291"/>
                </a:moveTo>
                <a:cubicBezTo>
                  <a:pt x="927" y="2290"/>
                  <a:pt x="926" y="2288"/>
                  <a:pt x="926" y="2286"/>
                </a:cubicBezTo>
                <a:cubicBezTo>
                  <a:pt x="926" y="2285"/>
                  <a:pt x="927" y="2281"/>
                  <a:pt x="930" y="2282"/>
                </a:cubicBezTo>
                <a:cubicBezTo>
                  <a:pt x="930" y="2285"/>
                  <a:pt x="929" y="2288"/>
                  <a:pt x="929" y="2291"/>
                </a:cubicBezTo>
                <a:close/>
                <a:moveTo>
                  <a:pt x="931" y="2276"/>
                </a:moveTo>
                <a:cubicBezTo>
                  <a:pt x="930" y="2276"/>
                  <a:pt x="929" y="2275"/>
                  <a:pt x="928" y="2275"/>
                </a:cubicBezTo>
                <a:cubicBezTo>
                  <a:pt x="927" y="2274"/>
                  <a:pt x="926" y="2272"/>
                  <a:pt x="927" y="2270"/>
                </a:cubicBezTo>
                <a:cubicBezTo>
                  <a:pt x="927" y="2269"/>
                  <a:pt x="928" y="2267"/>
                  <a:pt x="930" y="2267"/>
                </a:cubicBezTo>
                <a:cubicBezTo>
                  <a:pt x="930" y="2267"/>
                  <a:pt x="931" y="2267"/>
                  <a:pt x="931" y="2267"/>
                </a:cubicBezTo>
                <a:cubicBezTo>
                  <a:pt x="931" y="2270"/>
                  <a:pt x="931" y="2273"/>
                  <a:pt x="931" y="2276"/>
                </a:cubicBezTo>
                <a:close/>
                <a:moveTo>
                  <a:pt x="932" y="2261"/>
                </a:moveTo>
                <a:cubicBezTo>
                  <a:pt x="931" y="2261"/>
                  <a:pt x="930" y="2261"/>
                  <a:pt x="929" y="2261"/>
                </a:cubicBezTo>
                <a:cubicBezTo>
                  <a:pt x="928" y="2260"/>
                  <a:pt x="928" y="2259"/>
                  <a:pt x="928" y="2257"/>
                </a:cubicBezTo>
                <a:cubicBezTo>
                  <a:pt x="928" y="2256"/>
                  <a:pt x="928" y="2255"/>
                  <a:pt x="929" y="2253"/>
                </a:cubicBezTo>
                <a:cubicBezTo>
                  <a:pt x="930" y="2252"/>
                  <a:pt x="931" y="2252"/>
                  <a:pt x="933" y="2252"/>
                </a:cubicBezTo>
                <a:cubicBezTo>
                  <a:pt x="932" y="2255"/>
                  <a:pt x="932" y="2258"/>
                  <a:pt x="932" y="2261"/>
                </a:cubicBezTo>
                <a:close/>
                <a:moveTo>
                  <a:pt x="933" y="2248"/>
                </a:moveTo>
                <a:cubicBezTo>
                  <a:pt x="932" y="2248"/>
                  <a:pt x="931" y="2248"/>
                  <a:pt x="931" y="2247"/>
                </a:cubicBezTo>
                <a:cubicBezTo>
                  <a:pt x="929" y="2246"/>
                  <a:pt x="929" y="2244"/>
                  <a:pt x="929" y="2243"/>
                </a:cubicBezTo>
                <a:cubicBezTo>
                  <a:pt x="929" y="2240"/>
                  <a:pt x="931" y="2238"/>
                  <a:pt x="933" y="2236"/>
                </a:cubicBezTo>
                <a:cubicBezTo>
                  <a:pt x="933" y="2237"/>
                  <a:pt x="934" y="2237"/>
                  <a:pt x="934" y="2238"/>
                </a:cubicBezTo>
                <a:cubicBezTo>
                  <a:pt x="933" y="2241"/>
                  <a:pt x="933" y="2245"/>
                  <a:pt x="933" y="2248"/>
                </a:cubicBezTo>
                <a:close/>
                <a:moveTo>
                  <a:pt x="935" y="2180"/>
                </a:moveTo>
                <a:cubicBezTo>
                  <a:pt x="935" y="2180"/>
                  <a:pt x="933" y="2178"/>
                  <a:pt x="934" y="2176"/>
                </a:cubicBezTo>
                <a:cubicBezTo>
                  <a:pt x="934" y="2173"/>
                  <a:pt x="937" y="2172"/>
                  <a:pt x="939" y="2172"/>
                </a:cubicBezTo>
                <a:cubicBezTo>
                  <a:pt x="938" y="2175"/>
                  <a:pt x="936" y="2178"/>
                  <a:pt x="935" y="2180"/>
                </a:cubicBezTo>
                <a:close/>
                <a:moveTo>
                  <a:pt x="941" y="2161"/>
                </a:moveTo>
                <a:cubicBezTo>
                  <a:pt x="943" y="2159"/>
                  <a:pt x="944" y="2161"/>
                  <a:pt x="945" y="2161"/>
                </a:cubicBezTo>
                <a:cubicBezTo>
                  <a:pt x="943" y="2163"/>
                  <a:pt x="942" y="2166"/>
                  <a:pt x="941" y="2168"/>
                </a:cubicBezTo>
                <a:cubicBezTo>
                  <a:pt x="939" y="2167"/>
                  <a:pt x="938" y="2163"/>
                  <a:pt x="941" y="2161"/>
                </a:cubicBezTo>
                <a:close/>
                <a:moveTo>
                  <a:pt x="956" y="2274"/>
                </a:moveTo>
                <a:cubicBezTo>
                  <a:pt x="955" y="2274"/>
                  <a:pt x="955" y="2274"/>
                  <a:pt x="954" y="2275"/>
                </a:cubicBezTo>
                <a:cubicBezTo>
                  <a:pt x="940" y="2269"/>
                  <a:pt x="940" y="2269"/>
                  <a:pt x="940" y="2269"/>
                </a:cubicBezTo>
                <a:cubicBezTo>
                  <a:pt x="940" y="2263"/>
                  <a:pt x="940" y="2256"/>
                  <a:pt x="940" y="2249"/>
                </a:cubicBezTo>
                <a:cubicBezTo>
                  <a:pt x="943" y="2253"/>
                  <a:pt x="947" y="2256"/>
                  <a:pt x="952" y="2259"/>
                </a:cubicBezTo>
                <a:cubicBezTo>
                  <a:pt x="954" y="2260"/>
                  <a:pt x="955" y="2261"/>
                  <a:pt x="957" y="2261"/>
                </a:cubicBezTo>
                <a:lnTo>
                  <a:pt x="956" y="2274"/>
                </a:lnTo>
                <a:close/>
                <a:moveTo>
                  <a:pt x="990" y="2274"/>
                </a:moveTo>
                <a:cubicBezTo>
                  <a:pt x="961" y="2275"/>
                  <a:pt x="961" y="2275"/>
                  <a:pt x="961" y="2275"/>
                </a:cubicBezTo>
                <a:cubicBezTo>
                  <a:pt x="960" y="2274"/>
                  <a:pt x="959" y="2274"/>
                  <a:pt x="958" y="2274"/>
                </a:cubicBezTo>
                <a:cubicBezTo>
                  <a:pt x="959" y="2262"/>
                  <a:pt x="959" y="2262"/>
                  <a:pt x="959" y="2262"/>
                </a:cubicBezTo>
                <a:cubicBezTo>
                  <a:pt x="969" y="2265"/>
                  <a:pt x="980" y="2264"/>
                  <a:pt x="989" y="2260"/>
                </a:cubicBezTo>
                <a:cubicBezTo>
                  <a:pt x="992" y="2270"/>
                  <a:pt x="992" y="2270"/>
                  <a:pt x="992" y="2270"/>
                </a:cubicBezTo>
                <a:cubicBezTo>
                  <a:pt x="991" y="2271"/>
                  <a:pt x="990" y="2272"/>
                  <a:pt x="990" y="2274"/>
                </a:cubicBezTo>
                <a:close/>
                <a:moveTo>
                  <a:pt x="991" y="2259"/>
                </a:moveTo>
                <a:cubicBezTo>
                  <a:pt x="994" y="2258"/>
                  <a:pt x="998" y="2256"/>
                  <a:pt x="1001" y="2253"/>
                </a:cubicBezTo>
                <a:cubicBezTo>
                  <a:pt x="1005" y="2250"/>
                  <a:pt x="1008" y="2245"/>
                  <a:pt x="1010" y="2240"/>
                </a:cubicBezTo>
                <a:cubicBezTo>
                  <a:pt x="1025" y="2247"/>
                  <a:pt x="1025" y="2247"/>
                  <a:pt x="1025" y="2247"/>
                </a:cubicBezTo>
                <a:cubicBezTo>
                  <a:pt x="1025" y="2247"/>
                  <a:pt x="1025" y="2247"/>
                  <a:pt x="1025" y="2247"/>
                </a:cubicBezTo>
                <a:cubicBezTo>
                  <a:pt x="1025" y="2248"/>
                  <a:pt x="1025" y="2248"/>
                  <a:pt x="1026" y="2249"/>
                </a:cubicBezTo>
                <a:cubicBezTo>
                  <a:pt x="997" y="2271"/>
                  <a:pt x="997" y="2271"/>
                  <a:pt x="997" y="2271"/>
                </a:cubicBezTo>
                <a:cubicBezTo>
                  <a:pt x="997" y="2270"/>
                  <a:pt x="996" y="2270"/>
                  <a:pt x="994" y="2270"/>
                </a:cubicBezTo>
                <a:lnTo>
                  <a:pt x="991" y="2259"/>
                </a:lnTo>
                <a:close/>
                <a:moveTo>
                  <a:pt x="1040" y="2286"/>
                </a:moveTo>
                <a:cubicBezTo>
                  <a:pt x="995" y="2303"/>
                  <a:pt x="995" y="2303"/>
                  <a:pt x="995" y="2303"/>
                </a:cubicBezTo>
                <a:cubicBezTo>
                  <a:pt x="994" y="2302"/>
                  <a:pt x="994" y="2301"/>
                  <a:pt x="993" y="2300"/>
                </a:cubicBezTo>
                <a:cubicBezTo>
                  <a:pt x="995" y="2278"/>
                  <a:pt x="995" y="2278"/>
                  <a:pt x="995" y="2278"/>
                </a:cubicBezTo>
                <a:cubicBezTo>
                  <a:pt x="997" y="2278"/>
                  <a:pt x="998" y="2276"/>
                  <a:pt x="998" y="2274"/>
                </a:cubicBezTo>
                <a:cubicBezTo>
                  <a:pt x="998" y="2274"/>
                  <a:pt x="998" y="2273"/>
                  <a:pt x="998" y="2273"/>
                </a:cubicBezTo>
                <a:cubicBezTo>
                  <a:pt x="1027" y="2250"/>
                  <a:pt x="1027" y="2250"/>
                  <a:pt x="1027" y="2250"/>
                </a:cubicBezTo>
                <a:cubicBezTo>
                  <a:pt x="1028" y="2251"/>
                  <a:pt x="1028" y="2251"/>
                  <a:pt x="1029" y="2251"/>
                </a:cubicBezTo>
                <a:cubicBezTo>
                  <a:pt x="1041" y="2284"/>
                  <a:pt x="1041" y="2284"/>
                  <a:pt x="1041" y="2284"/>
                </a:cubicBezTo>
                <a:cubicBezTo>
                  <a:pt x="1041" y="2284"/>
                  <a:pt x="1040" y="2285"/>
                  <a:pt x="1040" y="2286"/>
                </a:cubicBezTo>
                <a:close/>
                <a:moveTo>
                  <a:pt x="1045" y="2283"/>
                </a:moveTo>
                <a:cubicBezTo>
                  <a:pt x="1044" y="2283"/>
                  <a:pt x="1044" y="2283"/>
                  <a:pt x="1044" y="2283"/>
                </a:cubicBezTo>
                <a:cubicBezTo>
                  <a:pt x="1044" y="2283"/>
                  <a:pt x="1044" y="2283"/>
                  <a:pt x="1043" y="2283"/>
                </a:cubicBezTo>
                <a:cubicBezTo>
                  <a:pt x="1031" y="2251"/>
                  <a:pt x="1031" y="2251"/>
                  <a:pt x="1031" y="2251"/>
                </a:cubicBezTo>
                <a:cubicBezTo>
                  <a:pt x="1033" y="2250"/>
                  <a:pt x="1034" y="2249"/>
                  <a:pt x="1034" y="2247"/>
                </a:cubicBezTo>
                <a:cubicBezTo>
                  <a:pt x="1034" y="2246"/>
                  <a:pt x="1033" y="2244"/>
                  <a:pt x="1032" y="2244"/>
                </a:cubicBezTo>
                <a:cubicBezTo>
                  <a:pt x="1038" y="2231"/>
                  <a:pt x="1038" y="2231"/>
                  <a:pt x="1038" y="2231"/>
                </a:cubicBezTo>
                <a:cubicBezTo>
                  <a:pt x="1040" y="2233"/>
                  <a:pt x="1042" y="2234"/>
                  <a:pt x="1045" y="2235"/>
                </a:cubicBezTo>
                <a:cubicBezTo>
                  <a:pt x="1052" y="2236"/>
                  <a:pt x="1056" y="2233"/>
                  <a:pt x="1058" y="2229"/>
                </a:cubicBezTo>
                <a:cubicBezTo>
                  <a:pt x="1073" y="2233"/>
                  <a:pt x="1073" y="2233"/>
                  <a:pt x="1073" y="2233"/>
                </a:cubicBezTo>
                <a:cubicBezTo>
                  <a:pt x="1073" y="2233"/>
                  <a:pt x="1073" y="2233"/>
                  <a:pt x="1073" y="2233"/>
                </a:cubicBezTo>
                <a:cubicBezTo>
                  <a:pt x="1073" y="2235"/>
                  <a:pt x="1073" y="2236"/>
                  <a:pt x="1074" y="2237"/>
                </a:cubicBezTo>
                <a:lnTo>
                  <a:pt x="1045" y="2283"/>
                </a:lnTo>
                <a:close/>
                <a:moveTo>
                  <a:pt x="1099" y="2281"/>
                </a:moveTo>
                <a:cubicBezTo>
                  <a:pt x="1099" y="2282"/>
                  <a:pt x="1099" y="2282"/>
                  <a:pt x="1098" y="2283"/>
                </a:cubicBezTo>
                <a:cubicBezTo>
                  <a:pt x="1048" y="2285"/>
                  <a:pt x="1048" y="2285"/>
                  <a:pt x="1048" y="2285"/>
                </a:cubicBezTo>
                <a:cubicBezTo>
                  <a:pt x="1048" y="2285"/>
                  <a:pt x="1047" y="2284"/>
                  <a:pt x="1047" y="2284"/>
                </a:cubicBezTo>
                <a:cubicBezTo>
                  <a:pt x="1076" y="2238"/>
                  <a:pt x="1076" y="2238"/>
                  <a:pt x="1076" y="2238"/>
                </a:cubicBezTo>
                <a:cubicBezTo>
                  <a:pt x="1076" y="2238"/>
                  <a:pt x="1077" y="2238"/>
                  <a:pt x="1077" y="2238"/>
                </a:cubicBezTo>
                <a:cubicBezTo>
                  <a:pt x="1077" y="2238"/>
                  <a:pt x="1077" y="2238"/>
                  <a:pt x="1077" y="2238"/>
                </a:cubicBezTo>
                <a:lnTo>
                  <a:pt x="1099" y="2281"/>
                </a:lnTo>
                <a:close/>
                <a:moveTo>
                  <a:pt x="1078" y="2229"/>
                </a:moveTo>
                <a:cubicBezTo>
                  <a:pt x="1078" y="2229"/>
                  <a:pt x="1077" y="2229"/>
                  <a:pt x="1077" y="2229"/>
                </a:cubicBezTo>
                <a:cubicBezTo>
                  <a:pt x="1077" y="2229"/>
                  <a:pt x="1077" y="2229"/>
                  <a:pt x="1077" y="2229"/>
                </a:cubicBezTo>
                <a:cubicBezTo>
                  <a:pt x="1075" y="2204"/>
                  <a:pt x="1075" y="2204"/>
                  <a:pt x="1075" y="2204"/>
                </a:cubicBezTo>
                <a:cubicBezTo>
                  <a:pt x="1077" y="2203"/>
                  <a:pt x="1078" y="2202"/>
                  <a:pt x="1078" y="2200"/>
                </a:cubicBezTo>
                <a:cubicBezTo>
                  <a:pt x="1078" y="2197"/>
                  <a:pt x="1076" y="2195"/>
                  <a:pt x="1074" y="2195"/>
                </a:cubicBezTo>
                <a:cubicBezTo>
                  <a:pt x="1070" y="2180"/>
                  <a:pt x="1070" y="2180"/>
                  <a:pt x="1070" y="2180"/>
                </a:cubicBezTo>
                <a:cubicBezTo>
                  <a:pt x="1071" y="2180"/>
                  <a:pt x="1071" y="2180"/>
                  <a:pt x="1071" y="2180"/>
                </a:cubicBezTo>
                <a:cubicBezTo>
                  <a:pt x="1100" y="2191"/>
                  <a:pt x="1100" y="2191"/>
                  <a:pt x="1100" y="2191"/>
                </a:cubicBezTo>
                <a:cubicBezTo>
                  <a:pt x="1100" y="2192"/>
                  <a:pt x="1100" y="2192"/>
                  <a:pt x="1100" y="2192"/>
                </a:cubicBezTo>
                <a:cubicBezTo>
                  <a:pt x="1100" y="2194"/>
                  <a:pt x="1100" y="2195"/>
                  <a:pt x="1102" y="2196"/>
                </a:cubicBezTo>
                <a:lnTo>
                  <a:pt x="1078" y="2229"/>
                </a:lnTo>
                <a:close/>
                <a:moveTo>
                  <a:pt x="1102" y="2189"/>
                </a:moveTo>
                <a:cubicBezTo>
                  <a:pt x="1101" y="2189"/>
                  <a:pt x="1101" y="2189"/>
                  <a:pt x="1101" y="2189"/>
                </a:cubicBezTo>
                <a:cubicBezTo>
                  <a:pt x="1073" y="2178"/>
                  <a:pt x="1073" y="2178"/>
                  <a:pt x="1073" y="2178"/>
                </a:cubicBezTo>
                <a:cubicBezTo>
                  <a:pt x="1079" y="2173"/>
                  <a:pt x="1078" y="2166"/>
                  <a:pt x="1076" y="2159"/>
                </a:cubicBezTo>
                <a:cubicBezTo>
                  <a:pt x="1085" y="2154"/>
                  <a:pt x="1085" y="2154"/>
                  <a:pt x="1085" y="2154"/>
                </a:cubicBezTo>
                <a:cubicBezTo>
                  <a:pt x="1086" y="2154"/>
                  <a:pt x="1087" y="2155"/>
                  <a:pt x="1088" y="2155"/>
                </a:cubicBezTo>
                <a:cubicBezTo>
                  <a:pt x="1089" y="2155"/>
                  <a:pt x="1089" y="2155"/>
                  <a:pt x="1089" y="2155"/>
                </a:cubicBezTo>
                <a:lnTo>
                  <a:pt x="1102" y="2189"/>
                </a:lnTo>
                <a:close/>
                <a:moveTo>
                  <a:pt x="1088" y="2146"/>
                </a:moveTo>
                <a:cubicBezTo>
                  <a:pt x="1088" y="2146"/>
                  <a:pt x="1087" y="2146"/>
                  <a:pt x="1087" y="2146"/>
                </a:cubicBezTo>
                <a:cubicBezTo>
                  <a:pt x="1072" y="2122"/>
                  <a:pt x="1072" y="2122"/>
                  <a:pt x="1072" y="2122"/>
                </a:cubicBezTo>
                <a:cubicBezTo>
                  <a:pt x="1072" y="2121"/>
                  <a:pt x="1073" y="2120"/>
                  <a:pt x="1073" y="2119"/>
                </a:cubicBezTo>
                <a:cubicBezTo>
                  <a:pt x="1073" y="2118"/>
                  <a:pt x="1073" y="2117"/>
                  <a:pt x="1072" y="2117"/>
                </a:cubicBezTo>
                <a:cubicBezTo>
                  <a:pt x="1097" y="2091"/>
                  <a:pt x="1097" y="2091"/>
                  <a:pt x="1097" y="2091"/>
                </a:cubicBezTo>
                <a:cubicBezTo>
                  <a:pt x="1097" y="2091"/>
                  <a:pt x="1097" y="2091"/>
                  <a:pt x="1097" y="2091"/>
                </a:cubicBezTo>
                <a:lnTo>
                  <a:pt x="1088" y="2146"/>
                </a:lnTo>
                <a:close/>
                <a:moveTo>
                  <a:pt x="1099" y="2036"/>
                </a:moveTo>
                <a:cubicBezTo>
                  <a:pt x="1098" y="2083"/>
                  <a:pt x="1098" y="2083"/>
                  <a:pt x="1098" y="2083"/>
                </a:cubicBezTo>
                <a:cubicBezTo>
                  <a:pt x="1097" y="2083"/>
                  <a:pt x="1097" y="2083"/>
                  <a:pt x="1096" y="2084"/>
                </a:cubicBezTo>
                <a:cubicBezTo>
                  <a:pt x="1086" y="2081"/>
                  <a:pt x="1086" y="2081"/>
                  <a:pt x="1086" y="2081"/>
                </a:cubicBezTo>
                <a:cubicBezTo>
                  <a:pt x="1091" y="2068"/>
                  <a:pt x="1092" y="2052"/>
                  <a:pt x="1092" y="2042"/>
                </a:cubicBezTo>
                <a:cubicBezTo>
                  <a:pt x="1092" y="2040"/>
                  <a:pt x="1092" y="2036"/>
                  <a:pt x="1091" y="2032"/>
                </a:cubicBezTo>
                <a:cubicBezTo>
                  <a:pt x="1097" y="2032"/>
                  <a:pt x="1097" y="2032"/>
                  <a:pt x="1097" y="2032"/>
                </a:cubicBezTo>
                <a:cubicBezTo>
                  <a:pt x="1097" y="2034"/>
                  <a:pt x="1098" y="2035"/>
                  <a:pt x="1099" y="2036"/>
                </a:cubicBezTo>
                <a:close/>
                <a:moveTo>
                  <a:pt x="1088" y="1999"/>
                </a:moveTo>
                <a:cubicBezTo>
                  <a:pt x="1090" y="2003"/>
                  <a:pt x="1093" y="2006"/>
                  <a:pt x="1097" y="2008"/>
                </a:cubicBezTo>
                <a:cubicBezTo>
                  <a:pt x="1099" y="2029"/>
                  <a:pt x="1099" y="2029"/>
                  <a:pt x="1099" y="2029"/>
                </a:cubicBezTo>
                <a:cubicBezTo>
                  <a:pt x="1098" y="2029"/>
                  <a:pt x="1098" y="2030"/>
                  <a:pt x="1098" y="2030"/>
                </a:cubicBezTo>
                <a:cubicBezTo>
                  <a:pt x="1091" y="2030"/>
                  <a:pt x="1091" y="2030"/>
                  <a:pt x="1091" y="2030"/>
                </a:cubicBezTo>
                <a:cubicBezTo>
                  <a:pt x="1091" y="2022"/>
                  <a:pt x="1089" y="2011"/>
                  <a:pt x="1088" y="1999"/>
                </a:cubicBezTo>
                <a:close/>
                <a:moveTo>
                  <a:pt x="1099" y="1997"/>
                </a:moveTo>
                <a:cubicBezTo>
                  <a:pt x="1112" y="1995"/>
                  <a:pt x="1112" y="1995"/>
                  <a:pt x="1112" y="1995"/>
                </a:cubicBezTo>
                <a:cubicBezTo>
                  <a:pt x="1109" y="2001"/>
                  <a:pt x="1103" y="2000"/>
                  <a:pt x="1099" y="1997"/>
                </a:cubicBezTo>
                <a:close/>
                <a:moveTo>
                  <a:pt x="1113" y="1991"/>
                </a:moveTo>
                <a:cubicBezTo>
                  <a:pt x="1113" y="1991"/>
                  <a:pt x="1113" y="1992"/>
                  <a:pt x="1112" y="1993"/>
                </a:cubicBezTo>
                <a:cubicBezTo>
                  <a:pt x="1098" y="1996"/>
                  <a:pt x="1098" y="1996"/>
                  <a:pt x="1098" y="1996"/>
                </a:cubicBezTo>
                <a:cubicBezTo>
                  <a:pt x="1096" y="1994"/>
                  <a:pt x="1095" y="1992"/>
                  <a:pt x="1093" y="1990"/>
                </a:cubicBezTo>
                <a:cubicBezTo>
                  <a:pt x="1113" y="1987"/>
                  <a:pt x="1113" y="1987"/>
                  <a:pt x="1113" y="1987"/>
                </a:cubicBezTo>
                <a:cubicBezTo>
                  <a:pt x="1113" y="1988"/>
                  <a:pt x="1113" y="1990"/>
                  <a:pt x="1113" y="1991"/>
                </a:cubicBezTo>
                <a:close/>
                <a:moveTo>
                  <a:pt x="1113" y="1985"/>
                </a:moveTo>
                <a:cubicBezTo>
                  <a:pt x="1092" y="1988"/>
                  <a:pt x="1092" y="1988"/>
                  <a:pt x="1092" y="1988"/>
                </a:cubicBezTo>
                <a:cubicBezTo>
                  <a:pt x="1092" y="1987"/>
                  <a:pt x="1091" y="1985"/>
                  <a:pt x="1090" y="1984"/>
                </a:cubicBezTo>
                <a:cubicBezTo>
                  <a:pt x="1112" y="1980"/>
                  <a:pt x="1112" y="1980"/>
                  <a:pt x="1112" y="1980"/>
                </a:cubicBezTo>
                <a:cubicBezTo>
                  <a:pt x="1113" y="1981"/>
                  <a:pt x="1113" y="1983"/>
                  <a:pt x="1113" y="1985"/>
                </a:cubicBezTo>
                <a:close/>
                <a:moveTo>
                  <a:pt x="1112" y="1978"/>
                </a:moveTo>
                <a:cubicBezTo>
                  <a:pt x="1090" y="1982"/>
                  <a:pt x="1090" y="1982"/>
                  <a:pt x="1090" y="1982"/>
                </a:cubicBezTo>
                <a:cubicBezTo>
                  <a:pt x="1089" y="1980"/>
                  <a:pt x="1088" y="1978"/>
                  <a:pt x="1088" y="1976"/>
                </a:cubicBezTo>
                <a:cubicBezTo>
                  <a:pt x="1111" y="1972"/>
                  <a:pt x="1111" y="1972"/>
                  <a:pt x="1111" y="1972"/>
                </a:cubicBezTo>
                <a:cubicBezTo>
                  <a:pt x="1111" y="1974"/>
                  <a:pt x="1112" y="1976"/>
                  <a:pt x="1112" y="1978"/>
                </a:cubicBezTo>
                <a:close/>
                <a:moveTo>
                  <a:pt x="1109" y="1965"/>
                </a:moveTo>
                <a:cubicBezTo>
                  <a:pt x="1110" y="1966"/>
                  <a:pt x="1110" y="1968"/>
                  <a:pt x="1111" y="1970"/>
                </a:cubicBezTo>
                <a:cubicBezTo>
                  <a:pt x="1088" y="1974"/>
                  <a:pt x="1088" y="1974"/>
                  <a:pt x="1088" y="1974"/>
                </a:cubicBezTo>
                <a:cubicBezTo>
                  <a:pt x="1087" y="1972"/>
                  <a:pt x="1087" y="1971"/>
                  <a:pt x="1087" y="1969"/>
                </a:cubicBezTo>
                <a:lnTo>
                  <a:pt x="1109" y="1965"/>
                </a:lnTo>
                <a:close/>
                <a:moveTo>
                  <a:pt x="1109" y="1963"/>
                </a:moveTo>
                <a:cubicBezTo>
                  <a:pt x="1087" y="1967"/>
                  <a:pt x="1087" y="1967"/>
                  <a:pt x="1087" y="1967"/>
                </a:cubicBezTo>
                <a:cubicBezTo>
                  <a:pt x="1087" y="1965"/>
                  <a:pt x="1086" y="1963"/>
                  <a:pt x="1086" y="1961"/>
                </a:cubicBezTo>
                <a:cubicBezTo>
                  <a:pt x="1108" y="1957"/>
                  <a:pt x="1108" y="1957"/>
                  <a:pt x="1108" y="1957"/>
                </a:cubicBezTo>
                <a:cubicBezTo>
                  <a:pt x="1108" y="1959"/>
                  <a:pt x="1108" y="1961"/>
                  <a:pt x="1109" y="1963"/>
                </a:cubicBezTo>
                <a:close/>
                <a:moveTo>
                  <a:pt x="1107" y="1955"/>
                </a:moveTo>
                <a:cubicBezTo>
                  <a:pt x="1086" y="1959"/>
                  <a:pt x="1086" y="1959"/>
                  <a:pt x="1086" y="1959"/>
                </a:cubicBezTo>
                <a:cubicBezTo>
                  <a:pt x="1086" y="1957"/>
                  <a:pt x="1086" y="1955"/>
                  <a:pt x="1086" y="1953"/>
                </a:cubicBezTo>
                <a:cubicBezTo>
                  <a:pt x="1106" y="1950"/>
                  <a:pt x="1106" y="1950"/>
                  <a:pt x="1106" y="1950"/>
                </a:cubicBezTo>
                <a:cubicBezTo>
                  <a:pt x="1106" y="1952"/>
                  <a:pt x="1107" y="1953"/>
                  <a:pt x="1107" y="1955"/>
                </a:cubicBezTo>
                <a:close/>
                <a:moveTo>
                  <a:pt x="1105" y="1948"/>
                </a:moveTo>
                <a:cubicBezTo>
                  <a:pt x="1087" y="1951"/>
                  <a:pt x="1087" y="1951"/>
                  <a:pt x="1087" y="1951"/>
                </a:cubicBezTo>
                <a:cubicBezTo>
                  <a:pt x="1087" y="1949"/>
                  <a:pt x="1087" y="1946"/>
                  <a:pt x="1087" y="1944"/>
                </a:cubicBezTo>
                <a:cubicBezTo>
                  <a:pt x="1103" y="1941"/>
                  <a:pt x="1103" y="1941"/>
                  <a:pt x="1103" y="1941"/>
                </a:cubicBezTo>
                <a:cubicBezTo>
                  <a:pt x="1104" y="1943"/>
                  <a:pt x="1105" y="1946"/>
                  <a:pt x="1105" y="1948"/>
                </a:cubicBezTo>
                <a:close/>
                <a:moveTo>
                  <a:pt x="1103" y="1939"/>
                </a:moveTo>
                <a:cubicBezTo>
                  <a:pt x="1087" y="1942"/>
                  <a:pt x="1087" y="1942"/>
                  <a:pt x="1087" y="1942"/>
                </a:cubicBezTo>
                <a:cubicBezTo>
                  <a:pt x="1087" y="1940"/>
                  <a:pt x="1087" y="1939"/>
                  <a:pt x="1088" y="1937"/>
                </a:cubicBezTo>
                <a:cubicBezTo>
                  <a:pt x="1102" y="1934"/>
                  <a:pt x="1102" y="1934"/>
                  <a:pt x="1102" y="1934"/>
                </a:cubicBezTo>
                <a:cubicBezTo>
                  <a:pt x="1102" y="1936"/>
                  <a:pt x="1102" y="1937"/>
                  <a:pt x="1103" y="1939"/>
                </a:cubicBezTo>
                <a:close/>
                <a:moveTo>
                  <a:pt x="1101" y="1932"/>
                </a:moveTo>
                <a:cubicBezTo>
                  <a:pt x="1088" y="1935"/>
                  <a:pt x="1088" y="1935"/>
                  <a:pt x="1088" y="1935"/>
                </a:cubicBezTo>
                <a:cubicBezTo>
                  <a:pt x="1088" y="1934"/>
                  <a:pt x="1088" y="1932"/>
                  <a:pt x="1088" y="1931"/>
                </a:cubicBezTo>
                <a:cubicBezTo>
                  <a:pt x="1088" y="1931"/>
                  <a:pt x="1088" y="1930"/>
                  <a:pt x="1088" y="1929"/>
                </a:cubicBezTo>
                <a:cubicBezTo>
                  <a:pt x="1100" y="1927"/>
                  <a:pt x="1100" y="1927"/>
                  <a:pt x="1100" y="1927"/>
                </a:cubicBezTo>
                <a:cubicBezTo>
                  <a:pt x="1101" y="1929"/>
                  <a:pt x="1101" y="1931"/>
                  <a:pt x="1101" y="1932"/>
                </a:cubicBezTo>
                <a:close/>
                <a:moveTo>
                  <a:pt x="1100" y="1925"/>
                </a:moveTo>
                <a:cubicBezTo>
                  <a:pt x="1089" y="1927"/>
                  <a:pt x="1089" y="1927"/>
                  <a:pt x="1089" y="1927"/>
                </a:cubicBezTo>
                <a:cubicBezTo>
                  <a:pt x="1089" y="1926"/>
                  <a:pt x="1089" y="1925"/>
                  <a:pt x="1089" y="1924"/>
                </a:cubicBezTo>
                <a:cubicBezTo>
                  <a:pt x="1099" y="1922"/>
                  <a:pt x="1099" y="1922"/>
                  <a:pt x="1099" y="1922"/>
                </a:cubicBezTo>
                <a:cubicBezTo>
                  <a:pt x="1100" y="1923"/>
                  <a:pt x="1100" y="1924"/>
                  <a:pt x="1100" y="1925"/>
                </a:cubicBezTo>
                <a:close/>
                <a:moveTo>
                  <a:pt x="1101" y="1840"/>
                </a:moveTo>
                <a:cubicBezTo>
                  <a:pt x="1099" y="1837"/>
                  <a:pt x="1092" y="1833"/>
                  <a:pt x="1093" y="1830"/>
                </a:cubicBezTo>
                <a:cubicBezTo>
                  <a:pt x="1095" y="1827"/>
                  <a:pt x="1105" y="1828"/>
                  <a:pt x="1105" y="1827"/>
                </a:cubicBezTo>
                <a:cubicBezTo>
                  <a:pt x="1104" y="1831"/>
                  <a:pt x="1103" y="1836"/>
                  <a:pt x="1101" y="1840"/>
                </a:cubicBezTo>
                <a:close/>
                <a:moveTo>
                  <a:pt x="1096" y="1824"/>
                </a:moveTo>
                <a:cubicBezTo>
                  <a:pt x="1098" y="1822"/>
                  <a:pt x="1099" y="1820"/>
                  <a:pt x="1100" y="1818"/>
                </a:cubicBezTo>
                <a:cubicBezTo>
                  <a:pt x="1101" y="1820"/>
                  <a:pt x="1105" y="1822"/>
                  <a:pt x="1105" y="1824"/>
                </a:cubicBezTo>
                <a:cubicBezTo>
                  <a:pt x="1104" y="1826"/>
                  <a:pt x="1098" y="1824"/>
                  <a:pt x="1096" y="1824"/>
                </a:cubicBezTo>
                <a:close/>
                <a:moveTo>
                  <a:pt x="1107" y="1821"/>
                </a:moveTo>
                <a:cubicBezTo>
                  <a:pt x="1107" y="1820"/>
                  <a:pt x="1102" y="1816"/>
                  <a:pt x="1101" y="1815"/>
                </a:cubicBezTo>
                <a:cubicBezTo>
                  <a:pt x="1102" y="1813"/>
                  <a:pt x="1103" y="1811"/>
                  <a:pt x="1104" y="1810"/>
                </a:cubicBezTo>
                <a:cubicBezTo>
                  <a:pt x="1105" y="1809"/>
                  <a:pt x="1110" y="1809"/>
                  <a:pt x="1111" y="1808"/>
                </a:cubicBezTo>
                <a:cubicBezTo>
                  <a:pt x="1110" y="1812"/>
                  <a:pt x="1109" y="1817"/>
                  <a:pt x="1107" y="1821"/>
                </a:cubicBezTo>
                <a:close/>
                <a:moveTo>
                  <a:pt x="1105" y="1806"/>
                </a:moveTo>
                <a:cubicBezTo>
                  <a:pt x="1105" y="1806"/>
                  <a:pt x="1107" y="1802"/>
                  <a:pt x="1108" y="1800"/>
                </a:cubicBezTo>
                <a:cubicBezTo>
                  <a:pt x="1108" y="1800"/>
                  <a:pt x="1108" y="1800"/>
                  <a:pt x="1108" y="1800"/>
                </a:cubicBezTo>
                <a:cubicBezTo>
                  <a:pt x="1111" y="1802"/>
                  <a:pt x="1113" y="1807"/>
                  <a:pt x="1105" y="1806"/>
                </a:cubicBezTo>
                <a:close/>
                <a:moveTo>
                  <a:pt x="1108" y="1732"/>
                </a:moveTo>
                <a:cubicBezTo>
                  <a:pt x="1108" y="1729"/>
                  <a:pt x="1113" y="1727"/>
                  <a:pt x="1116" y="1728"/>
                </a:cubicBezTo>
                <a:cubicBezTo>
                  <a:pt x="1114" y="1732"/>
                  <a:pt x="1113" y="1737"/>
                  <a:pt x="1111" y="1742"/>
                </a:cubicBezTo>
                <a:cubicBezTo>
                  <a:pt x="1111" y="1740"/>
                  <a:pt x="1108" y="1740"/>
                  <a:pt x="1108" y="1738"/>
                </a:cubicBezTo>
                <a:cubicBezTo>
                  <a:pt x="1107" y="1737"/>
                  <a:pt x="1107" y="1734"/>
                  <a:pt x="1108" y="1732"/>
                </a:cubicBezTo>
                <a:close/>
                <a:moveTo>
                  <a:pt x="1102" y="1749"/>
                </a:moveTo>
                <a:cubicBezTo>
                  <a:pt x="1105" y="1742"/>
                  <a:pt x="1110" y="1745"/>
                  <a:pt x="1110" y="1745"/>
                </a:cubicBezTo>
                <a:cubicBezTo>
                  <a:pt x="1109" y="1749"/>
                  <a:pt x="1107" y="1754"/>
                  <a:pt x="1106" y="1758"/>
                </a:cubicBezTo>
                <a:cubicBezTo>
                  <a:pt x="1105" y="1757"/>
                  <a:pt x="1100" y="1755"/>
                  <a:pt x="1102" y="1749"/>
                </a:cubicBezTo>
                <a:close/>
                <a:moveTo>
                  <a:pt x="1096" y="1767"/>
                </a:moveTo>
                <a:cubicBezTo>
                  <a:pt x="1096" y="1766"/>
                  <a:pt x="1097" y="1764"/>
                  <a:pt x="1099" y="1763"/>
                </a:cubicBezTo>
                <a:cubicBezTo>
                  <a:pt x="1100" y="1762"/>
                  <a:pt x="1102" y="1762"/>
                  <a:pt x="1104" y="1762"/>
                </a:cubicBezTo>
                <a:cubicBezTo>
                  <a:pt x="1103" y="1766"/>
                  <a:pt x="1101" y="1770"/>
                  <a:pt x="1100" y="1774"/>
                </a:cubicBezTo>
                <a:cubicBezTo>
                  <a:pt x="1099" y="1773"/>
                  <a:pt x="1098" y="1773"/>
                  <a:pt x="1097" y="1772"/>
                </a:cubicBezTo>
                <a:cubicBezTo>
                  <a:pt x="1096" y="1771"/>
                  <a:pt x="1096" y="1769"/>
                  <a:pt x="1096" y="1767"/>
                </a:cubicBezTo>
                <a:close/>
                <a:moveTo>
                  <a:pt x="1091" y="1780"/>
                </a:moveTo>
                <a:cubicBezTo>
                  <a:pt x="1091" y="1779"/>
                  <a:pt x="1092" y="1778"/>
                  <a:pt x="1093" y="1777"/>
                </a:cubicBezTo>
                <a:cubicBezTo>
                  <a:pt x="1095" y="1776"/>
                  <a:pt x="1098" y="1778"/>
                  <a:pt x="1098" y="1778"/>
                </a:cubicBezTo>
                <a:cubicBezTo>
                  <a:pt x="1097" y="1781"/>
                  <a:pt x="1096" y="1784"/>
                  <a:pt x="1094" y="1788"/>
                </a:cubicBezTo>
                <a:cubicBezTo>
                  <a:pt x="1092" y="1786"/>
                  <a:pt x="1090" y="1784"/>
                  <a:pt x="1091" y="1780"/>
                </a:cubicBezTo>
                <a:close/>
                <a:moveTo>
                  <a:pt x="1085" y="1792"/>
                </a:moveTo>
                <a:cubicBezTo>
                  <a:pt x="1087" y="1789"/>
                  <a:pt x="1092" y="1791"/>
                  <a:pt x="1093" y="1792"/>
                </a:cubicBezTo>
                <a:cubicBezTo>
                  <a:pt x="1091" y="1796"/>
                  <a:pt x="1089" y="1800"/>
                  <a:pt x="1087" y="1805"/>
                </a:cubicBezTo>
                <a:cubicBezTo>
                  <a:pt x="1086" y="1803"/>
                  <a:pt x="1084" y="1801"/>
                  <a:pt x="1083" y="1799"/>
                </a:cubicBezTo>
                <a:cubicBezTo>
                  <a:pt x="1083" y="1796"/>
                  <a:pt x="1084" y="1794"/>
                  <a:pt x="1085" y="1792"/>
                </a:cubicBezTo>
                <a:close/>
                <a:moveTo>
                  <a:pt x="1076" y="1812"/>
                </a:moveTo>
                <a:cubicBezTo>
                  <a:pt x="1078" y="1808"/>
                  <a:pt x="1082" y="1806"/>
                  <a:pt x="1085" y="1808"/>
                </a:cubicBezTo>
                <a:cubicBezTo>
                  <a:pt x="1083" y="1813"/>
                  <a:pt x="1081" y="1817"/>
                  <a:pt x="1079" y="1822"/>
                </a:cubicBezTo>
                <a:cubicBezTo>
                  <a:pt x="1079" y="1822"/>
                  <a:pt x="1079" y="1822"/>
                  <a:pt x="1079" y="1822"/>
                </a:cubicBezTo>
                <a:cubicBezTo>
                  <a:pt x="1076" y="1819"/>
                  <a:pt x="1074" y="1816"/>
                  <a:pt x="1076" y="1812"/>
                </a:cubicBezTo>
                <a:close/>
                <a:moveTo>
                  <a:pt x="1072" y="1824"/>
                </a:moveTo>
                <a:cubicBezTo>
                  <a:pt x="1073" y="1824"/>
                  <a:pt x="1077" y="1825"/>
                  <a:pt x="1078" y="1825"/>
                </a:cubicBezTo>
                <a:cubicBezTo>
                  <a:pt x="1077" y="1827"/>
                  <a:pt x="1073" y="1834"/>
                  <a:pt x="1072" y="1836"/>
                </a:cubicBezTo>
                <a:cubicBezTo>
                  <a:pt x="1071" y="1834"/>
                  <a:pt x="1068" y="1834"/>
                  <a:pt x="1068" y="1830"/>
                </a:cubicBezTo>
                <a:cubicBezTo>
                  <a:pt x="1068" y="1827"/>
                  <a:pt x="1070" y="1825"/>
                  <a:pt x="1072" y="1824"/>
                </a:cubicBezTo>
                <a:close/>
                <a:moveTo>
                  <a:pt x="1062" y="1840"/>
                </a:moveTo>
                <a:cubicBezTo>
                  <a:pt x="1063" y="1839"/>
                  <a:pt x="1063" y="1838"/>
                  <a:pt x="1065" y="1838"/>
                </a:cubicBezTo>
                <a:cubicBezTo>
                  <a:pt x="1066" y="1838"/>
                  <a:pt x="1068" y="1838"/>
                  <a:pt x="1069" y="1840"/>
                </a:cubicBezTo>
                <a:cubicBezTo>
                  <a:pt x="1067" y="1843"/>
                  <a:pt x="1065" y="1846"/>
                  <a:pt x="1063" y="1849"/>
                </a:cubicBezTo>
                <a:cubicBezTo>
                  <a:pt x="1060" y="1846"/>
                  <a:pt x="1061" y="1842"/>
                  <a:pt x="1062" y="1840"/>
                </a:cubicBezTo>
                <a:close/>
                <a:moveTo>
                  <a:pt x="1067" y="1872"/>
                </a:moveTo>
                <a:cubicBezTo>
                  <a:pt x="1067" y="1874"/>
                  <a:pt x="1070" y="1877"/>
                  <a:pt x="1073" y="1879"/>
                </a:cubicBezTo>
                <a:cubicBezTo>
                  <a:pt x="1074" y="1881"/>
                  <a:pt x="1080" y="1887"/>
                  <a:pt x="1073" y="1884"/>
                </a:cubicBezTo>
                <a:cubicBezTo>
                  <a:pt x="1070" y="1883"/>
                  <a:pt x="1065" y="1879"/>
                  <a:pt x="1061" y="1879"/>
                </a:cubicBezTo>
                <a:cubicBezTo>
                  <a:pt x="1063" y="1876"/>
                  <a:pt x="1065" y="1874"/>
                  <a:pt x="1067" y="1872"/>
                </a:cubicBezTo>
                <a:close/>
                <a:moveTo>
                  <a:pt x="1062" y="1883"/>
                </a:moveTo>
                <a:cubicBezTo>
                  <a:pt x="1068" y="1884"/>
                  <a:pt x="1072" y="1891"/>
                  <a:pt x="1078" y="1889"/>
                </a:cubicBezTo>
                <a:cubicBezTo>
                  <a:pt x="1075" y="1892"/>
                  <a:pt x="1073" y="1896"/>
                  <a:pt x="1070" y="1900"/>
                </a:cubicBezTo>
                <a:cubicBezTo>
                  <a:pt x="1070" y="1898"/>
                  <a:pt x="1070" y="1896"/>
                  <a:pt x="1068" y="1895"/>
                </a:cubicBezTo>
                <a:cubicBezTo>
                  <a:pt x="1067" y="1894"/>
                  <a:pt x="1063" y="1890"/>
                  <a:pt x="1062" y="1890"/>
                </a:cubicBezTo>
                <a:cubicBezTo>
                  <a:pt x="1060" y="1888"/>
                  <a:pt x="1058" y="1882"/>
                  <a:pt x="1062" y="1883"/>
                </a:cubicBezTo>
                <a:close/>
                <a:moveTo>
                  <a:pt x="1050" y="1855"/>
                </a:moveTo>
                <a:cubicBezTo>
                  <a:pt x="1053" y="1853"/>
                  <a:pt x="1057" y="1851"/>
                  <a:pt x="1060" y="1854"/>
                </a:cubicBezTo>
                <a:cubicBezTo>
                  <a:pt x="1057" y="1857"/>
                  <a:pt x="1054" y="1861"/>
                  <a:pt x="1052" y="1865"/>
                </a:cubicBezTo>
                <a:cubicBezTo>
                  <a:pt x="1051" y="1863"/>
                  <a:pt x="1050" y="1862"/>
                  <a:pt x="1049" y="1860"/>
                </a:cubicBezTo>
                <a:cubicBezTo>
                  <a:pt x="1049" y="1859"/>
                  <a:pt x="1049" y="1857"/>
                  <a:pt x="1050" y="1855"/>
                </a:cubicBezTo>
                <a:close/>
                <a:moveTo>
                  <a:pt x="1042" y="1867"/>
                </a:moveTo>
                <a:cubicBezTo>
                  <a:pt x="1045" y="1864"/>
                  <a:pt x="1047" y="1866"/>
                  <a:pt x="1049" y="1868"/>
                </a:cubicBezTo>
                <a:cubicBezTo>
                  <a:pt x="1047" y="1870"/>
                  <a:pt x="1045" y="1873"/>
                  <a:pt x="1042" y="1876"/>
                </a:cubicBezTo>
                <a:cubicBezTo>
                  <a:pt x="1042" y="1876"/>
                  <a:pt x="1042" y="1876"/>
                  <a:pt x="1042" y="1876"/>
                </a:cubicBezTo>
                <a:cubicBezTo>
                  <a:pt x="1042" y="1875"/>
                  <a:pt x="1039" y="1870"/>
                  <a:pt x="1042" y="1867"/>
                </a:cubicBezTo>
                <a:close/>
                <a:moveTo>
                  <a:pt x="1032" y="1879"/>
                </a:moveTo>
                <a:cubicBezTo>
                  <a:pt x="1034" y="1876"/>
                  <a:pt x="1037" y="1878"/>
                  <a:pt x="1039" y="1879"/>
                </a:cubicBezTo>
                <a:cubicBezTo>
                  <a:pt x="1037" y="1882"/>
                  <a:pt x="1035" y="1884"/>
                  <a:pt x="1032" y="1887"/>
                </a:cubicBezTo>
                <a:cubicBezTo>
                  <a:pt x="1031" y="1884"/>
                  <a:pt x="1031" y="1881"/>
                  <a:pt x="1032" y="1879"/>
                </a:cubicBezTo>
                <a:close/>
                <a:moveTo>
                  <a:pt x="1040" y="1902"/>
                </a:moveTo>
                <a:cubicBezTo>
                  <a:pt x="1040" y="1905"/>
                  <a:pt x="1041" y="1908"/>
                  <a:pt x="1043" y="1911"/>
                </a:cubicBezTo>
                <a:cubicBezTo>
                  <a:pt x="1045" y="1914"/>
                  <a:pt x="1047" y="1916"/>
                  <a:pt x="1049" y="1919"/>
                </a:cubicBezTo>
                <a:cubicBezTo>
                  <a:pt x="1054" y="1925"/>
                  <a:pt x="1045" y="1929"/>
                  <a:pt x="1041" y="1925"/>
                </a:cubicBezTo>
                <a:cubicBezTo>
                  <a:pt x="1038" y="1922"/>
                  <a:pt x="1034" y="1913"/>
                  <a:pt x="1028" y="1912"/>
                </a:cubicBezTo>
                <a:cubicBezTo>
                  <a:pt x="1032" y="1909"/>
                  <a:pt x="1036" y="1905"/>
                  <a:pt x="1040" y="1902"/>
                </a:cubicBezTo>
                <a:close/>
                <a:moveTo>
                  <a:pt x="1021" y="1891"/>
                </a:moveTo>
                <a:cubicBezTo>
                  <a:pt x="1023" y="1889"/>
                  <a:pt x="1026" y="1890"/>
                  <a:pt x="1028" y="1891"/>
                </a:cubicBezTo>
                <a:cubicBezTo>
                  <a:pt x="1026" y="1893"/>
                  <a:pt x="1023" y="1896"/>
                  <a:pt x="1020" y="1898"/>
                </a:cubicBezTo>
                <a:cubicBezTo>
                  <a:pt x="1019" y="1895"/>
                  <a:pt x="1019" y="1892"/>
                  <a:pt x="1021" y="1891"/>
                </a:cubicBezTo>
                <a:close/>
                <a:moveTo>
                  <a:pt x="1020" y="1919"/>
                </a:moveTo>
                <a:cubicBezTo>
                  <a:pt x="1019" y="1924"/>
                  <a:pt x="1032" y="1940"/>
                  <a:pt x="1027" y="1943"/>
                </a:cubicBezTo>
                <a:cubicBezTo>
                  <a:pt x="1023" y="1945"/>
                  <a:pt x="1021" y="1937"/>
                  <a:pt x="1019" y="1935"/>
                </a:cubicBezTo>
                <a:cubicBezTo>
                  <a:pt x="1017" y="1930"/>
                  <a:pt x="1014" y="1927"/>
                  <a:pt x="1008" y="1927"/>
                </a:cubicBezTo>
                <a:cubicBezTo>
                  <a:pt x="1008" y="1927"/>
                  <a:pt x="1008" y="1927"/>
                  <a:pt x="1008" y="1927"/>
                </a:cubicBezTo>
                <a:cubicBezTo>
                  <a:pt x="1012" y="1924"/>
                  <a:pt x="1016" y="1922"/>
                  <a:pt x="1020" y="1919"/>
                </a:cubicBezTo>
                <a:close/>
                <a:moveTo>
                  <a:pt x="1008" y="1899"/>
                </a:moveTo>
                <a:cubicBezTo>
                  <a:pt x="1011" y="1896"/>
                  <a:pt x="1014" y="1899"/>
                  <a:pt x="1017" y="1901"/>
                </a:cubicBezTo>
                <a:cubicBezTo>
                  <a:pt x="1014" y="1903"/>
                  <a:pt x="1011" y="1906"/>
                  <a:pt x="1008" y="1908"/>
                </a:cubicBezTo>
                <a:cubicBezTo>
                  <a:pt x="1007" y="1905"/>
                  <a:pt x="1006" y="1902"/>
                  <a:pt x="1008" y="1899"/>
                </a:cubicBezTo>
                <a:close/>
                <a:moveTo>
                  <a:pt x="1014" y="1934"/>
                </a:moveTo>
                <a:cubicBezTo>
                  <a:pt x="1015" y="1936"/>
                  <a:pt x="1016" y="1939"/>
                  <a:pt x="1018" y="1941"/>
                </a:cubicBezTo>
                <a:cubicBezTo>
                  <a:pt x="1019" y="1944"/>
                  <a:pt x="1023" y="1949"/>
                  <a:pt x="1027" y="1948"/>
                </a:cubicBezTo>
                <a:cubicBezTo>
                  <a:pt x="1023" y="1952"/>
                  <a:pt x="1018" y="1955"/>
                  <a:pt x="1013" y="1958"/>
                </a:cubicBezTo>
                <a:cubicBezTo>
                  <a:pt x="1017" y="1953"/>
                  <a:pt x="1010" y="1944"/>
                  <a:pt x="1007" y="1939"/>
                </a:cubicBezTo>
                <a:cubicBezTo>
                  <a:pt x="1003" y="1933"/>
                  <a:pt x="1009" y="1928"/>
                  <a:pt x="1014" y="1934"/>
                </a:cubicBezTo>
                <a:close/>
                <a:moveTo>
                  <a:pt x="998" y="1908"/>
                </a:moveTo>
                <a:cubicBezTo>
                  <a:pt x="1002" y="1907"/>
                  <a:pt x="1004" y="1910"/>
                  <a:pt x="1004" y="1910"/>
                </a:cubicBezTo>
                <a:cubicBezTo>
                  <a:pt x="1001" y="1912"/>
                  <a:pt x="998" y="1914"/>
                  <a:pt x="995" y="1916"/>
                </a:cubicBezTo>
                <a:cubicBezTo>
                  <a:pt x="995" y="1916"/>
                  <a:pt x="994" y="1909"/>
                  <a:pt x="998" y="1908"/>
                </a:cubicBezTo>
                <a:close/>
                <a:moveTo>
                  <a:pt x="1003" y="1930"/>
                </a:moveTo>
                <a:cubicBezTo>
                  <a:pt x="1001" y="1932"/>
                  <a:pt x="1000" y="1938"/>
                  <a:pt x="1005" y="1945"/>
                </a:cubicBezTo>
                <a:cubicBezTo>
                  <a:pt x="1008" y="1948"/>
                  <a:pt x="1009" y="1951"/>
                  <a:pt x="1010" y="1954"/>
                </a:cubicBezTo>
                <a:cubicBezTo>
                  <a:pt x="1007" y="1963"/>
                  <a:pt x="1001" y="1954"/>
                  <a:pt x="1001" y="1952"/>
                </a:cubicBezTo>
                <a:cubicBezTo>
                  <a:pt x="1001" y="1949"/>
                  <a:pt x="1000" y="1945"/>
                  <a:pt x="999" y="1942"/>
                </a:cubicBezTo>
                <a:cubicBezTo>
                  <a:pt x="998" y="1939"/>
                  <a:pt x="995" y="1936"/>
                  <a:pt x="991" y="1936"/>
                </a:cubicBezTo>
                <a:cubicBezTo>
                  <a:pt x="995" y="1934"/>
                  <a:pt x="999" y="1932"/>
                  <a:pt x="1003" y="1930"/>
                </a:cubicBezTo>
                <a:close/>
                <a:moveTo>
                  <a:pt x="984" y="1916"/>
                </a:moveTo>
                <a:cubicBezTo>
                  <a:pt x="987" y="1914"/>
                  <a:pt x="989" y="1916"/>
                  <a:pt x="991" y="1918"/>
                </a:cubicBezTo>
                <a:cubicBezTo>
                  <a:pt x="987" y="1921"/>
                  <a:pt x="983" y="1922"/>
                  <a:pt x="979" y="1924"/>
                </a:cubicBezTo>
                <a:cubicBezTo>
                  <a:pt x="980" y="1921"/>
                  <a:pt x="980" y="1918"/>
                  <a:pt x="984" y="1916"/>
                </a:cubicBezTo>
                <a:close/>
                <a:moveTo>
                  <a:pt x="985" y="1939"/>
                </a:moveTo>
                <a:cubicBezTo>
                  <a:pt x="984" y="1940"/>
                  <a:pt x="984" y="1942"/>
                  <a:pt x="984" y="1944"/>
                </a:cubicBezTo>
                <a:cubicBezTo>
                  <a:pt x="985" y="1947"/>
                  <a:pt x="990" y="1957"/>
                  <a:pt x="991" y="1958"/>
                </a:cubicBezTo>
                <a:cubicBezTo>
                  <a:pt x="995" y="1964"/>
                  <a:pt x="986" y="1968"/>
                  <a:pt x="983" y="1962"/>
                </a:cubicBezTo>
                <a:cubicBezTo>
                  <a:pt x="982" y="1957"/>
                  <a:pt x="984" y="1948"/>
                  <a:pt x="979" y="1945"/>
                </a:cubicBezTo>
                <a:cubicBezTo>
                  <a:pt x="978" y="1944"/>
                  <a:pt x="976" y="1943"/>
                  <a:pt x="975" y="1943"/>
                </a:cubicBezTo>
                <a:cubicBezTo>
                  <a:pt x="978" y="1942"/>
                  <a:pt x="982" y="1940"/>
                  <a:pt x="985" y="1939"/>
                </a:cubicBezTo>
                <a:close/>
                <a:moveTo>
                  <a:pt x="967" y="1922"/>
                </a:moveTo>
                <a:cubicBezTo>
                  <a:pt x="970" y="1921"/>
                  <a:pt x="973" y="1924"/>
                  <a:pt x="975" y="1926"/>
                </a:cubicBezTo>
                <a:cubicBezTo>
                  <a:pt x="971" y="1927"/>
                  <a:pt x="968" y="1929"/>
                  <a:pt x="964" y="1930"/>
                </a:cubicBezTo>
                <a:cubicBezTo>
                  <a:pt x="964" y="1929"/>
                  <a:pt x="964" y="1923"/>
                  <a:pt x="967" y="1922"/>
                </a:cubicBezTo>
                <a:close/>
                <a:moveTo>
                  <a:pt x="946" y="1928"/>
                </a:moveTo>
                <a:cubicBezTo>
                  <a:pt x="947" y="1926"/>
                  <a:pt x="949" y="1926"/>
                  <a:pt x="951" y="1926"/>
                </a:cubicBezTo>
                <a:cubicBezTo>
                  <a:pt x="958" y="1924"/>
                  <a:pt x="959" y="1930"/>
                  <a:pt x="960" y="1931"/>
                </a:cubicBezTo>
                <a:cubicBezTo>
                  <a:pt x="960" y="1931"/>
                  <a:pt x="950" y="1933"/>
                  <a:pt x="945" y="1933"/>
                </a:cubicBezTo>
                <a:cubicBezTo>
                  <a:pt x="945" y="1933"/>
                  <a:pt x="946" y="1929"/>
                  <a:pt x="946" y="1928"/>
                </a:cubicBezTo>
                <a:close/>
                <a:moveTo>
                  <a:pt x="946" y="1949"/>
                </a:moveTo>
                <a:cubicBezTo>
                  <a:pt x="953" y="1949"/>
                  <a:pt x="961" y="1947"/>
                  <a:pt x="968" y="1945"/>
                </a:cubicBezTo>
                <a:cubicBezTo>
                  <a:pt x="965" y="1947"/>
                  <a:pt x="966" y="1956"/>
                  <a:pt x="968" y="1960"/>
                </a:cubicBezTo>
                <a:cubicBezTo>
                  <a:pt x="970" y="1964"/>
                  <a:pt x="971" y="1967"/>
                  <a:pt x="972" y="1970"/>
                </a:cubicBezTo>
                <a:cubicBezTo>
                  <a:pt x="973" y="1975"/>
                  <a:pt x="969" y="1976"/>
                  <a:pt x="966" y="1976"/>
                </a:cubicBezTo>
                <a:cubicBezTo>
                  <a:pt x="963" y="1975"/>
                  <a:pt x="963" y="1968"/>
                  <a:pt x="962" y="1966"/>
                </a:cubicBezTo>
                <a:cubicBezTo>
                  <a:pt x="962" y="1963"/>
                  <a:pt x="963" y="1958"/>
                  <a:pt x="962" y="1954"/>
                </a:cubicBezTo>
                <a:cubicBezTo>
                  <a:pt x="960" y="1950"/>
                  <a:pt x="959" y="1948"/>
                  <a:pt x="955" y="1948"/>
                </a:cubicBezTo>
                <a:cubicBezTo>
                  <a:pt x="950" y="1948"/>
                  <a:pt x="948" y="1954"/>
                  <a:pt x="947" y="1958"/>
                </a:cubicBezTo>
                <a:cubicBezTo>
                  <a:pt x="946" y="1964"/>
                  <a:pt x="950" y="1970"/>
                  <a:pt x="947" y="1975"/>
                </a:cubicBezTo>
                <a:cubicBezTo>
                  <a:pt x="946" y="1977"/>
                  <a:pt x="945" y="1980"/>
                  <a:pt x="942" y="1980"/>
                </a:cubicBezTo>
                <a:cubicBezTo>
                  <a:pt x="938" y="1979"/>
                  <a:pt x="939" y="1968"/>
                  <a:pt x="939" y="1964"/>
                </a:cubicBezTo>
                <a:cubicBezTo>
                  <a:pt x="939" y="1960"/>
                  <a:pt x="938" y="1953"/>
                  <a:pt x="935" y="1950"/>
                </a:cubicBezTo>
                <a:cubicBezTo>
                  <a:pt x="939" y="1950"/>
                  <a:pt x="942" y="1950"/>
                  <a:pt x="946" y="1949"/>
                </a:cubicBezTo>
                <a:close/>
                <a:moveTo>
                  <a:pt x="934" y="1926"/>
                </a:moveTo>
                <a:cubicBezTo>
                  <a:pt x="936" y="1927"/>
                  <a:pt x="938" y="1928"/>
                  <a:pt x="939" y="1929"/>
                </a:cubicBezTo>
                <a:cubicBezTo>
                  <a:pt x="941" y="1930"/>
                  <a:pt x="941" y="1932"/>
                  <a:pt x="942" y="1934"/>
                </a:cubicBezTo>
                <a:cubicBezTo>
                  <a:pt x="937" y="1934"/>
                  <a:pt x="927" y="1934"/>
                  <a:pt x="927" y="1933"/>
                </a:cubicBezTo>
                <a:cubicBezTo>
                  <a:pt x="927" y="1929"/>
                  <a:pt x="930" y="1926"/>
                  <a:pt x="934" y="1926"/>
                </a:cubicBezTo>
                <a:close/>
                <a:moveTo>
                  <a:pt x="928" y="1949"/>
                </a:moveTo>
                <a:cubicBezTo>
                  <a:pt x="926" y="1951"/>
                  <a:pt x="925" y="1955"/>
                  <a:pt x="924" y="1957"/>
                </a:cubicBezTo>
                <a:cubicBezTo>
                  <a:pt x="924" y="1963"/>
                  <a:pt x="926" y="1980"/>
                  <a:pt x="918" y="1979"/>
                </a:cubicBezTo>
                <a:cubicBezTo>
                  <a:pt x="911" y="1977"/>
                  <a:pt x="930" y="1954"/>
                  <a:pt x="919" y="1948"/>
                </a:cubicBezTo>
                <a:cubicBezTo>
                  <a:pt x="922" y="1949"/>
                  <a:pt x="925" y="1949"/>
                  <a:pt x="928" y="1949"/>
                </a:cubicBezTo>
                <a:close/>
                <a:moveTo>
                  <a:pt x="918" y="1925"/>
                </a:moveTo>
                <a:cubicBezTo>
                  <a:pt x="920" y="1925"/>
                  <a:pt x="922" y="1926"/>
                  <a:pt x="923" y="1928"/>
                </a:cubicBezTo>
                <a:cubicBezTo>
                  <a:pt x="924" y="1929"/>
                  <a:pt x="923" y="1931"/>
                  <a:pt x="924" y="1933"/>
                </a:cubicBezTo>
                <a:cubicBezTo>
                  <a:pt x="920" y="1932"/>
                  <a:pt x="915" y="1931"/>
                  <a:pt x="911" y="1930"/>
                </a:cubicBezTo>
                <a:cubicBezTo>
                  <a:pt x="912" y="1927"/>
                  <a:pt x="915" y="1925"/>
                  <a:pt x="918" y="1925"/>
                </a:cubicBezTo>
                <a:close/>
                <a:moveTo>
                  <a:pt x="914" y="1948"/>
                </a:moveTo>
                <a:cubicBezTo>
                  <a:pt x="907" y="1949"/>
                  <a:pt x="905" y="1966"/>
                  <a:pt x="903" y="1970"/>
                </a:cubicBezTo>
                <a:cubicBezTo>
                  <a:pt x="902" y="1975"/>
                  <a:pt x="894" y="1974"/>
                  <a:pt x="895" y="1969"/>
                </a:cubicBezTo>
                <a:cubicBezTo>
                  <a:pt x="897" y="1964"/>
                  <a:pt x="902" y="1959"/>
                  <a:pt x="904" y="1957"/>
                </a:cubicBezTo>
                <a:cubicBezTo>
                  <a:pt x="906" y="1953"/>
                  <a:pt x="907" y="1948"/>
                  <a:pt x="904" y="1945"/>
                </a:cubicBezTo>
                <a:cubicBezTo>
                  <a:pt x="907" y="1946"/>
                  <a:pt x="911" y="1947"/>
                  <a:pt x="914" y="1948"/>
                </a:cubicBezTo>
                <a:close/>
                <a:moveTo>
                  <a:pt x="897" y="1921"/>
                </a:moveTo>
                <a:cubicBezTo>
                  <a:pt x="899" y="1920"/>
                  <a:pt x="901" y="1920"/>
                  <a:pt x="902" y="1920"/>
                </a:cubicBezTo>
                <a:cubicBezTo>
                  <a:pt x="907" y="1921"/>
                  <a:pt x="908" y="1925"/>
                  <a:pt x="907" y="1929"/>
                </a:cubicBezTo>
                <a:cubicBezTo>
                  <a:pt x="903" y="1928"/>
                  <a:pt x="899" y="1926"/>
                  <a:pt x="895" y="1924"/>
                </a:cubicBezTo>
                <a:cubicBezTo>
                  <a:pt x="896" y="1924"/>
                  <a:pt x="897" y="1921"/>
                  <a:pt x="897" y="1921"/>
                </a:cubicBezTo>
                <a:close/>
                <a:moveTo>
                  <a:pt x="898" y="1944"/>
                </a:moveTo>
                <a:cubicBezTo>
                  <a:pt x="894" y="1945"/>
                  <a:pt x="887" y="1957"/>
                  <a:pt x="885" y="1960"/>
                </a:cubicBezTo>
                <a:cubicBezTo>
                  <a:pt x="884" y="1962"/>
                  <a:pt x="883" y="1964"/>
                  <a:pt x="880" y="1963"/>
                </a:cubicBezTo>
                <a:cubicBezTo>
                  <a:pt x="878" y="1961"/>
                  <a:pt x="881" y="1958"/>
                  <a:pt x="881" y="1957"/>
                </a:cubicBezTo>
                <a:cubicBezTo>
                  <a:pt x="883" y="1953"/>
                  <a:pt x="887" y="1949"/>
                  <a:pt x="888" y="1945"/>
                </a:cubicBezTo>
                <a:cubicBezTo>
                  <a:pt x="888" y="1943"/>
                  <a:pt x="888" y="1941"/>
                  <a:pt x="888" y="1940"/>
                </a:cubicBezTo>
                <a:cubicBezTo>
                  <a:pt x="891" y="1941"/>
                  <a:pt x="895" y="1943"/>
                  <a:pt x="898" y="1944"/>
                </a:cubicBezTo>
                <a:close/>
                <a:moveTo>
                  <a:pt x="884" y="1913"/>
                </a:moveTo>
                <a:cubicBezTo>
                  <a:pt x="886" y="1912"/>
                  <a:pt x="887" y="1912"/>
                  <a:pt x="889" y="1914"/>
                </a:cubicBezTo>
                <a:cubicBezTo>
                  <a:pt x="891" y="1915"/>
                  <a:pt x="892" y="1917"/>
                  <a:pt x="892" y="1918"/>
                </a:cubicBezTo>
                <a:cubicBezTo>
                  <a:pt x="893" y="1920"/>
                  <a:pt x="892" y="1921"/>
                  <a:pt x="892" y="1923"/>
                </a:cubicBezTo>
                <a:cubicBezTo>
                  <a:pt x="889" y="1921"/>
                  <a:pt x="885" y="1918"/>
                  <a:pt x="882" y="1916"/>
                </a:cubicBezTo>
                <a:cubicBezTo>
                  <a:pt x="883" y="1915"/>
                  <a:pt x="884" y="1914"/>
                  <a:pt x="884" y="1913"/>
                </a:cubicBezTo>
                <a:close/>
                <a:moveTo>
                  <a:pt x="883" y="1937"/>
                </a:moveTo>
                <a:cubicBezTo>
                  <a:pt x="881" y="1937"/>
                  <a:pt x="879" y="1938"/>
                  <a:pt x="877" y="1939"/>
                </a:cubicBezTo>
                <a:cubicBezTo>
                  <a:pt x="875" y="1940"/>
                  <a:pt x="874" y="1942"/>
                  <a:pt x="872" y="1943"/>
                </a:cubicBezTo>
                <a:cubicBezTo>
                  <a:pt x="871" y="1944"/>
                  <a:pt x="865" y="1948"/>
                  <a:pt x="864" y="1943"/>
                </a:cubicBezTo>
                <a:cubicBezTo>
                  <a:pt x="866" y="1940"/>
                  <a:pt x="873" y="1934"/>
                  <a:pt x="872" y="1930"/>
                </a:cubicBezTo>
                <a:cubicBezTo>
                  <a:pt x="875" y="1933"/>
                  <a:pt x="879" y="1935"/>
                  <a:pt x="883" y="1937"/>
                </a:cubicBezTo>
                <a:close/>
                <a:moveTo>
                  <a:pt x="878" y="1906"/>
                </a:moveTo>
                <a:cubicBezTo>
                  <a:pt x="879" y="1907"/>
                  <a:pt x="880" y="1908"/>
                  <a:pt x="881" y="1910"/>
                </a:cubicBezTo>
                <a:cubicBezTo>
                  <a:pt x="881" y="1911"/>
                  <a:pt x="880" y="1912"/>
                  <a:pt x="879" y="1913"/>
                </a:cubicBezTo>
                <a:cubicBezTo>
                  <a:pt x="877" y="1911"/>
                  <a:pt x="874" y="1908"/>
                  <a:pt x="872" y="1906"/>
                </a:cubicBezTo>
                <a:cubicBezTo>
                  <a:pt x="872" y="1905"/>
                  <a:pt x="876" y="1904"/>
                  <a:pt x="878" y="1906"/>
                </a:cubicBezTo>
                <a:close/>
                <a:moveTo>
                  <a:pt x="868" y="1889"/>
                </a:moveTo>
                <a:cubicBezTo>
                  <a:pt x="871" y="1889"/>
                  <a:pt x="873" y="1890"/>
                  <a:pt x="874" y="1894"/>
                </a:cubicBezTo>
                <a:cubicBezTo>
                  <a:pt x="874" y="1896"/>
                  <a:pt x="875" y="1901"/>
                  <a:pt x="870" y="1902"/>
                </a:cubicBezTo>
                <a:cubicBezTo>
                  <a:pt x="867" y="1899"/>
                  <a:pt x="866" y="1895"/>
                  <a:pt x="864" y="1891"/>
                </a:cubicBezTo>
                <a:cubicBezTo>
                  <a:pt x="866" y="1891"/>
                  <a:pt x="868" y="1889"/>
                  <a:pt x="868" y="1889"/>
                </a:cubicBezTo>
                <a:close/>
                <a:moveTo>
                  <a:pt x="867" y="1869"/>
                </a:moveTo>
                <a:cubicBezTo>
                  <a:pt x="866" y="1870"/>
                  <a:pt x="864" y="1871"/>
                  <a:pt x="861" y="1871"/>
                </a:cubicBezTo>
                <a:cubicBezTo>
                  <a:pt x="861" y="1871"/>
                  <a:pt x="862" y="1862"/>
                  <a:pt x="863" y="1859"/>
                </a:cubicBezTo>
                <a:cubicBezTo>
                  <a:pt x="864" y="1859"/>
                  <a:pt x="865" y="1860"/>
                  <a:pt x="867" y="1860"/>
                </a:cubicBezTo>
                <a:cubicBezTo>
                  <a:pt x="870" y="1862"/>
                  <a:pt x="869" y="1867"/>
                  <a:pt x="867" y="1869"/>
                </a:cubicBezTo>
                <a:close/>
                <a:moveTo>
                  <a:pt x="875" y="1852"/>
                </a:moveTo>
                <a:cubicBezTo>
                  <a:pt x="873" y="1856"/>
                  <a:pt x="870" y="1857"/>
                  <a:pt x="867" y="1856"/>
                </a:cubicBezTo>
                <a:cubicBezTo>
                  <a:pt x="867" y="1856"/>
                  <a:pt x="865" y="1855"/>
                  <a:pt x="864" y="1855"/>
                </a:cubicBezTo>
                <a:cubicBezTo>
                  <a:pt x="867" y="1851"/>
                  <a:pt x="870" y="1847"/>
                  <a:pt x="873" y="1844"/>
                </a:cubicBezTo>
                <a:cubicBezTo>
                  <a:pt x="876" y="1846"/>
                  <a:pt x="876" y="1851"/>
                  <a:pt x="875" y="1852"/>
                </a:cubicBezTo>
                <a:close/>
                <a:moveTo>
                  <a:pt x="872" y="1826"/>
                </a:moveTo>
                <a:cubicBezTo>
                  <a:pt x="867" y="1828"/>
                  <a:pt x="863" y="1830"/>
                  <a:pt x="860" y="1833"/>
                </a:cubicBezTo>
                <a:cubicBezTo>
                  <a:pt x="833" y="1810"/>
                  <a:pt x="833" y="1810"/>
                  <a:pt x="833" y="1810"/>
                </a:cubicBezTo>
                <a:cubicBezTo>
                  <a:pt x="833" y="1810"/>
                  <a:pt x="833" y="1810"/>
                  <a:pt x="833" y="1809"/>
                </a:cubicBezTo>
                <a:cubicBezTo>
                  <a:pt x="833" y="1809"/>
                  <a:pt x="833" y="1808"/>
                  <a:pt x="833" y="1808"/>
                </a:cubicBezTo>
                <a:cubicBezTo>
                  <a:pt x="871" y="1786"/>
                  <a:pt x="871" y="1786"/>
                  <a:pt x="871" y="1786"/>
                </a:cubicBezTo>
                <a:cubicBezTo>
                  <a:pt x="871" y="1787"/>
                  <a:pt x="872" y="1787"/>
                  <a:pt x="874" y="1787"/>
                </a:cubicBezTo>
                <a:cubicBezTo>
                  <a:pt x="874" y="1787"/>
                  <a:pt x="875" y="1787"/>
                  <a:pt x="875" y="1787"/>
                </a:cubicBezTo>
                <a:cubicBezTo>
                  <a:pt x="887" y="1796"/>
                  <a:pt x="887" y="1796"/>
                  <a:pt x="887" y="1796"/>
                </a:cubicBezTo>
                <a:cubicBezTo>
                  <a:pt x="886" y="1797"/>
                  <a:pt x="886" y="1798"/>
                  <a:pt x="886" y="1799"/>
                </a:cubicBezTo>
                <a:cubicBezTo>
                  <a:pt x="886" y="1801"/>
                  <a:pt x="887" y="1802"/>
                  <a:pt x="888" y="1803"/>
                </a:cubicBezTo>
                <a:cubicBezTo>
                  <a:pt x="879" y="1823"/>
                  <a:pt x="879" y="1823"/>
                  <a:pt x="879" y="1823"/>
                </a:cubicBezTo>
                <a:cubicBezTo>
                  <a:pt x="876" y="1823"/>
                  <a:pt x="874" y="1824"/>
                  <a:pt x="872" y="1826"/>
                </a:cubicBezTo>
                <a:close/>
                <a:moveTo>
                  <a:pt x="893" y="1841"/>
                </a:moveTo>
                <a:cubicBezTo>
                  <a:pt x="893" y="1843"/>
                  <a:pt x="892" y="1846"/>
                  <a:pt x="889" y="1847"/>
                </a:cubicBezTo>
                <a:cubicBezTo>
                  <a:pt x="886" y="1849"/>
                  <a:pt x="883" y="1848"/>
                  <a:pt x="881" y="1846"/>
                </a:cubicBezTo>
                <a:cubicBezTo>
                  <a:pt x="879" y="1845"/>
                  <a:pt x="878" y="1843"/>
                  <a:pt x="878" y="1841"/>
                </a:cubicBezTo>
                <a:cubicBezTo>
                  <a:pt x="883" y="1838"/>
                  <a:pt x="888" y="1836"/>
                  <a:pt x="893" y="1836"/>
                </a:cubicBezTo>
                <a:cubicBezTo>
                  <a:pt x="893" y="1838"/>
                  <a:pt x="894" y="1839"/>
                  <a:pt x="893" y="1841"/>
                </a:cubicBezTo>
                <a:close/>
                <a:moveTo>
                  <a:pt x="907" y="1843"/>
                </a:moveTo>
                <a:cubicBezTo>
                  <a:pt x="906" y="1844"/>
                  <a:pt x="904" y="1845"/>
                  <a:pt x="903" y="1845"/>
                </a:cubicBezTo>
                <a:cubicBezTo>
                  <a:pt x="900" y="1844"/>
                  <a:pt x="898" y="1842"/>
                  <a:pt x="897" y="1840"/>
                </a:cubicBezTo>
                <a:cubicBezTo>
                  <a:pt x="897" y="1839"/>
                  <a:pt x="897" y="1838"/>
                  <a:pt x="897" y="1837"/>
                </a:cubicBezTo>
                <a:cubicBezTo>
                  <a:pt x="897" y="1837"/>
                  <a:pt x="904" y="1838"/>
                  <a:pt x="908" y="1839"/>
                </a:cubicBezTo>
                <a:cubicBezTo>
                  <a:pt x="908" y="1841"/>
                  <a:pt x="908" y="1842"/>
                  <a:pt x="907" y="1843"/>
                </a:cubicBezTo>
                <a:close/>
                <a:moveTo>
                  <a:pt x="908" y="1819"/>
                </a:moveTo>
                <a:cubicBezTo>
                  <a:pt x="899" y="1818"/>
                  <a:pt x="890" y="1819"/>
                  <a:pt x="882" y="1822"/>
                </a:cubicBezTo>
                <a:cubicBezTo>
                  <a:pt x="890" y="1803"/>
                  <a:pt x="890" y="1803"/>
                  <a:pt x="890" y="1803"/>
                </a:cubicBezTo>
                <a:cubicBezTo>
                  <a:pt x="890" y="1803"/>
                  <a:pt x="890" y="1803"/>
                  <a:pt x="890" y="1803"/>
                </a:cubicBezTo>
                <a:cubicBezTo>
                  <a:pt x="893" y="1803"/>
                  <a:pt x="895" y="1802"/>
                  <a:pt x="895" y="1799"/>
                </a:cubicBezTo>
                <a:cubicBezTo>
                  <a:pt x="895" y="1799"/>
                  <a:pt x="895" y="1798"/>
                  <a:pt x="895" y="1798"/>
                </a:cubicBezTo>
                <a:cubicBezTo>
                  <a:pt x="907" y="1796"/>
                  <a:pt x="907" y="1796"/>
                  <a:pt x="907" y="1796"/>
                </a:cubicBezTo>
                <a:cubicBezTo>
                  <a:pt x="907" y="1797"/>
                  <a:pt x="908" y="1798"/>
                  <a:pt x="910" y="1798"/>
                </a:cubicBezTo>
                <a:lnTo>
                  <a:pt x="908" y="1819"/>
                </a:lnTo>
                <a:close/>
                <a:moveTo>
                  <a:pt x="910" y="1820"/>
                </a:moveTo>
                <a:cubicBezTo>
                  <a:pt x="912" y="1798"/>
                  <a:pt x="912" y="1798"/>
                  <a:pt x="912" y="1798"/>
                </a:cubicBezTo>
                <a:cubicBezTo>
                  <a:pt x="912" y="1798"/>
                  <a:pt x="913" y="1798"/>
                  <a:pt x="914" y="1797"/>
                </a:cubicBezTo>
                <a:cubicBezTo>
                  <a:pt x="948" y="1817"/>
                  <a:pt x="948" y="1817"/>
                  <a:pt x="948" y="1817"/>
                </a:cubicBezTo>
                <a:cubicBezTo>
                  <a:pt x="948" y="1818"/>
                  <a:pt x="948" y="1818"/>
                  <a:pt x="948" y="1818"/>
                </a:cubicBezTo>
                <a:cubicBezTo>
                  <a:pt x="948" y="1819"/>
                  <a:pt x="949" y="1820"/>
                  <a:pt x="949" y="1820"/>
                </a:cubicBezTo>
                <a:cubicBezTo>
                  <a:pt x="938" y="1834"/>
                  <a:pt x="938" y="1834"/>
                  <a:pt x="938" y="1834"/>
                </a:cubicBezTo>
                <a:cubicBezTo>
                  <a:pt x="936" y="1832"/>
                  <a:pt x="934" y="1831"/>
                  <a:pt x="932" y="1829"/>
                </a:cubicBezTo>
                <a:cubicBezTo>
                  <a:pt x="925" y="1824"/>
                  <a:pt x="918" y="1821"/>
                  <a:pt x="910" y="1820"/>
                </a:cubicBezTo>
                <a:close/>
                <a:moveTo>
                  <a:pt x="914" y="1850"/>
                </a:moveTo>
                <a:cubicBezTo>
                  <a:pt x="911" y="1848"/>
                  <a:pt x="911" y="1846"/>
                  <a:pt x="911" y="1843"/>
                </a:cubicBezTo>
                <a:cubicBezTo>
                  <a:pt x="911" y="1843"/>
                  <a:pt x="912" y="1842"/>
                  <a:pt x="912" y="1841"/>
                </a:cubicBezTo>
                <a:cubicBezTo>
                  <a:pt x="915" y="1842"/>
                  <a:pt x="919" y="1844"/>
                  <a:pt x="922" y="1847"/>
                </a:cubicBezTo>
                <a:cubicBezTo>
                  <a:pt x="920" y="1849"/>
                  <a:pt x="917" y="1851"/>
                  <a:pt x="914" y="1850"/>
                </a:cubicBezTo>
                <a:close/>
                <a:moveTo>
                  <a:pt x="926" y="1849"/>
                </a:moveTo>
                <a:cubicBezTo>
                  <a:pt x="929" y="1852"/>
                  <a:pt x="932" y="1856"/>
                  <a:pt x="934" y="1860"/>
                </a:cubicBezTo>
                <a:cubicBezTo>
                  <a:pt x="933" y="1860"/>
                  <a:pt x="930" y="1862"/>
                  <a:pt x="927" y="1858"/>
                </a:cubicBezTo>
                <a:cubicBezTo>
                  <a:pt x="923" y="1854"/>
                  <a:pt x="926" y="1850"/>
                  <a:pt x="926" y="1849"/>
                </a:cubicBezTo>
                <a:close/>
                <a:moveTo>
                  <a:pt x="934" y="1870"/>
                </a:moveTo>
                <a:cubicBezTo>
                  <a:pt x="933" y="1875"/>
                  <a:pt x="926" y="1879"/>
                  <a:pt x="924" y="1874"/>
                </a:cubicBezTo>
                <a:cubicBezTo>
                  <a:pt x="923" y="1871"/>
                  <a:pt x="925" y="1868"/>
                  <a:pt x="927" y="1867"/>
                </a:cubicBezTo>
                <a:cubicBezTo>
                  <a:pt x="928" y="1865"/>
                  <a:pt x="929" y="1865"/>
                  <a:pt x="931" y="1864"/>
                </a:cubicBezTo>
                <a:cubicBezTo>
                  <a:pt x="932" y="1864"/>
                  <a:pt x="934" y="1864"/>
                  <a:pt x="935" y="1864"/>
                </a:cubicBezTo>
                <a:cubicBezTo>
                  <a:pt x="935" y="1866"/>
                  <a:pt x="935" y="1868"/>
                  <a:pt x="934" y="1870"/>
                </a:cubicBezTo>
                <a:close/>
                <a:moveTo>
                  <a:pt x="948" y="1883"/>
                </a:moveTo>
                <a:cubicBezTo>
                  <a:pt x="947" y="1885"/>
                  <a:pt x="945" y="1887"/>
                  <a:pt x="942" y="1887"/>
                </a:cubicBezTo>
                <a:cubicBezTo>
                  <a:pt x="939" y="1887"/>
                  <a:pt x="937" y="1883"/>
                  <a:pt x="936" y="1880"/>
                </a:cubicBezTo>
                <a:cubicBezTo>
                  <a:pt x="936" y="1878"/>
                  <a:pt x="936" y="1876"/>
                  <a:pt x="936" y="1874"/>
                </a:cubicBezTo>
                <a:cubicBezTo>
                  <a:pt x="941" y="1876"/>
                  <a:pt x="945" y="1877"/>
                  <a:pt x="949" y="1877"/>
                </a:cubicBezTo>
                <a:cubicBezTo>
                  <a:pt x="950" y="1879"/>
                  <a:pt x="949" y="1881"/>
                  <a:pt x="948" y="1883"/>
                </a:cubicBezTo>
                <a:close/>
                <a:moveTo>
                  <a:pt x="960" y="1880"/>
                </a:moveTo>
                <a:cubicBezTo>
                  <a:pt x="956" y="1881"/>
                  <a:pt x="954" y="1879"/>
                  <a:pt x="954" y="1878"/>
                </a:cubicBezTo>
                <a:cubicBezTo>
                  <a:pt x="954" y="1878"/>
                  <a:pt x="954" y="1877"/>
                  <a:pt x="953" y="1876"/>
                </a:cubicBezTo>
                <a:cubicBezTo>
                  <a:pt x="957" y="1876"/>
                  <a:pt x="961" y="1875"/>
                  <a:pt x="964" y="1874"/>
                </a:cubicBezTo>
                <a:cubicBezTo>
                  <a:pt x="964" y="1874"/>
                  <a:pt x="965" y="1879"/>
                  <a:pt x="960" y="1880"/>
                </a:cubicBezTo>
                <a:close/>
                <a:moveTo>
                  <a:pt x="949" y="1866"/>
                </a:moveTo>
                <a:cubicBezTo>
                  <a:pt x="951" y="1857"/>
                  <a:pt x="946" y="1845"/>
                  <a:pt x="939" y="1836"/>
                </a:cubicBezTo>
                <a:cubicBezTo>
                  <a:pt x="950" y="1822"/>
                  <a:pt x="950" y="1822"/>
                  <a:pt x="950" y="1822"/>
                </a:cubicBezTo>
                <a:cubicBezTo>
                  <a:pt x="951" y="1822"/>
                  <a:pt x="952" y="1823"/>
                  <a:pt x="953" y="1823"/>
                </a:cubicBezTo>
                <a:cubicBezTo>
                  <a:pt x="954" y="1823"/>
                  <a:pt x="955" y="1822"/>
                  <a:pt x="956" y="1821"/>
                </a:cubicBezTo>
                <a:cubicBezTo>
                  <a:pt x="974" y="1825"/>
                  <a:pt x="974" y="1825"/>
                  <a:pt x="974" y="1825"/>
                </a:cubicBezTo>
                <a:cubicBezTo>
                  <a:pt x="974" y="1825"/>
                  <a:pt x="974" y="1826"/>
                  <a:pt x="974" y="1826"/>
                </a:cubicBezTo>
                <a:cubicBezTo>
                  <a:pt x="974" y="1827"/>
                  <a:pt x="975" y="1829"/>
                  <a:pt x="976" y="1829"/>
                </a:cubicBezTo>
                <a:cubicBezTo>
                  <a:pt x="975" y="1851"/>
                  <a:pt x="975" y="1851"/>
                  <a:pt x="975" y="1851"/>
                </a:cubicBezTo>
                <a:cubicBezTo>
                  <a:pt x="967" y="1857"/>
                  <a:pt x="958" y="1862"/>
                  <a:pt x="949" y="1866"/>
                </a:cubicBezTo>
                <a:close/>
                <a:moveTo>
                  <a:pt x="981" y="1869"/>
                </a:moveTo>
                <a:cubicBezTo>
                  <a:pt x="980" y="1871"/>
                  <a:pt x="979" y="1873"/>
                  <a:pt x="977" y="1874"/>
                </a:cubicBezTo>
                <a:cubicBezTo>
                  <a:pt x="975" y="1875"/>
                  <a:pt x="973" y="1875"/>
                  <a:pt x="971" y="1874"/>
                </a:cubicBezTo>
                <a:cubicBezTo>
                  <a:pt x="970" y="1874"/>
                  <a:pt x="968" y="1872"/>
                  <a:pt x="968" y="1872"/>
                </a:cubicBezTo>
                <a:cubicBezTo>
                  <a:pt x="972" y="1870"/>
                  <a:pt x="976" y="1868"/>
                  <a:pt x="980" y="1865"/>
                </a:cubicBezTo>
                <a:cubicBezTo>
                  <a:pt x="981" y="1866"/>
                  <a:pt x="981" y="1868"/>
                  <a:pt x="981" y="1869"/>
                </a:cubicBezTo>
                <a:close/>
                <a:moveTo>
                  <a:pt x="992" y="1863"/>
                </a:moveTo>
                <a:cubicBezTo>
                  <a:pt x="991" y="1864"/>
                  <a:pt x="988" y="1865"/>
                  <a:pt x="986" y="1865"/>
                </a:cubicBezTo>
                <a:cubicBezTo>
                  <a:pt x="986" y="1865"/>
                  <a:pt x="983" y="1863"/>
                  <a:pt x="983" y="1863"/>
                </a:cubicBezTo>
                <a:cubicBezTo>
                  <a:pt x="987" y="1860"/>
                  <a:pt x="990" y="1857"/>
                  <a:pt x="994" y="1854"/>
                </a:cubicBezTo>
                <a:cubicBezTo>
                  <a:pt x="994" y="1855"/>
                  <a:pt x="995" y="1856"/>
                  <a:pt x="995" y="1857"/>
                </a:cubicBezTo>
                <a:cubicBezTo>
                  <a:pt x="995" y="1859"/>
                  <a:pt x="994" y="1861"/>
                  <a:pt x="992" y="1863"/>
                </a:cubicBezTo>
                <a:close/>
                <a:moveTo>
                  <a:pt x="977" y="1850"/>
                </a:moveTo>
                <a:cubicBezTo>
                  <a:pt x="978" y="1830"/>
                  <a:pt x="978" y="1830"/>
                  <a:pt x="978" y="1830"/>
                </a:cubicBezTo>
                <a:cubicBezTo>
                  <a:pt x="981" y="1830"/>
                  <a:pt x="983" y="1828"/>
                  <a:pt x="983" y="1826"/>
                </a:cubicBezTo>
                <a:cubicBezTo>
                  <a:pt x="983" y="1823"/>
                  <a:pt x="981" y="1821"/>
                  <a:pt x="978" y="1821"/>
                </a:cubicBezTo>
                <a:cubicBezTo>
                  <a:pt x="978" y="1821"/>
                  <a:pt x="977" y="1821"/>
                  <a:pt x="977" y="1821"/>
                </a:cubicBezTo>
                <a:cubicBezTo>
                  <a:pt x="967" y="1784"/>
                  <a:pt x="967" y="1784"/>
                  <a:pt x="967" y="1784"/>
                </a:cubicBezTo>
                <a:cubicBezTo>
                  <a:pt x="968" y="1784"/>
                  <a:pt x="969" y="1783"/>
                  <a:pt x="970" y="1782"/>
                </a:cubicBezTo>
                <a:cubicBezTo>
                  <a:pt x="984" y="1783"/>
                  <a:pt x="984" y="1783"/>
                  <a:pt x="984" y="1783"/>
                </a:cubicBezTo>
                <a:cubicBezTo>
                  <a:pt x="984" y="1785"/>
                  <a:pt x="986" y="1787"/>
                  <a:pt x="988" y="1787"/>
                </a:cubicBezTo>
                <a:cubicBezTo>
                  <a:pt x="988" y="1787"/>
                  <a:pt x="989" y="1787"/>
                  <a:pt x="989" y="1787"/>
                </a:cubicBezTo>
                <a:cubicBezTo>
                  <a:pt x="1004" y="1826"/>
                  <a:pt x="1004" y="1826"/>
                  <a:pt x="1004" y="1826"/>
                </a:cubicBezTo>
                <a:cubicBezTo>
                  <a:pt x="996" y="1835"/>
                  <a:pt x="987" y="1843"/>
                  <a:pt x="977" y="1850"/>
                </a:cubicBezTo>
                <a:close/>
                <a:moveTo>
                  <a:pt x="1004" y="1851"/>
                </a:moveTo>
                <a:cubicBezTo>
                  <a:pt x="1003" y="1852"/>
                  <a:pt x="1001" y="1852"/>
                  <a:pt x="999" y="1851"/>
                </a:cubicBezTo>
                <a:cubicBezTo>
                  <a:pt x="999" y="1851"/>
                  <a:pt x="998" y="1851"/>
                  <a:pt x="998" y="1850"/>
                </a:cubicBezTo>
                <a:cubicBezTo>
                  <a:pt x="1000" y="1848"/>
                  <a:pt x="1002" y="1846"/>
                  <a:pt x="1005" y="1843"/>
                </a:cubicBezTo>
                <a:cubicBezTo>
                  <a:pt x="1006" y="1846"/>
                  <a:pt x="1007" y="1849"/>
                  <a:pt x="1004" y="1851"/>
                </a:cubicBezTo>
                <a:close/>
                <a:moveTo>
                  <a:pt x="1014" y="1839"/>
                </a:moveTo>
                <a:cubicBezTo>
                  <a:pt x="1012" y="1840"/>
                  <a:pt x="1010" y="1840"/>
                  <a:pt x="1008" y="1839"/>
                </a:cubicBezTo>
                <a:cubicBezTo>
                  <a:pt x="1008" y="1839"/>
                  <a:pt x="1008" y="1839"/>
                  <a:pt x="1008" y="1839"/>
                </a:cubicBezTo>
                <a:cubicBezTo>
                  <a:pt x="1011" y="1836"/>
                  <a:pt x="1013" y="1833"/>
                  <a:pt x="1015" y="1831"/>
                </a:cubicBezTo>
                <a:cubicBezTo>
                  <a:pt x="1017" y="1834"/>
                  <a:pt x="1017" y="1837"/>
                  <a:pt x="1014" y="1839"/>
                </a:cubicBezTo>
                <a:close/>
                <a:moveTo>
                  <a:pt x="1005" y="1824"/>
                </a:moveTo>
                <a:cubicBezTo>
                  <a:pt x="991" y="1786"/>
                  <a:pt x="991" y="1786"/>
                  <a:pt x="991" y="1786"/>
                </a:cubicBezTo>
                <a:cubicBezTo>
                  <a:pt x="992" y="1785"/>
                  <a:pt x="992" y="1784"/>
                  <a:pt x="992" y="1783"/>
                </a:cubicBezTo>
                <a:cubicBezTo>
                  <a:pt x="992" y="1782"/>
                  <a:pt x="992" y="1781"/>
                  <a:pt x="992" y="1781"/>
                </a:cubicBezTo>
                <a:cubicBezTo>
                  <a:pt x="1006" y="1763"/>
                  <a:pt x="1006" y="1763"/>
                  <a:pt x="1006" y="1763"/>
                </a:cubicBezTo>
                <a:cubicBezTo>
                  <a:pt x="1007" y="1763"/>
                  <a:pt x="1007" y="1764"/>
                  <a:pt x="1008" y="1764"/>
                </a:cubicBezTo>
                <a:cubicBezTo>
                  <a:pt x="1009" y="1764"/>
                  <a:pt x="1010" y="1763"/>
                  <a:pt x="1010" y="1763"/>
                </a:cubicBezTo>
                <a:cubicBezTo>
                  <a:pt x="1028" y="1794"/>
                  <a:pt x="1028" y="1794"/>
                  <a:pt x="1028" y="1794"/>
                </a:cubicBezTo>
                <a:cubicBezTo>
                  <a:pt x="1022" y="1804"/>
                  <a:pt x="1014" y="1815"/>
                  <a:pt x="1005" y="1824"/>
                </a:cubicBezTo>
                <a:close/>
                <a:moveTo>
                  <a:pt x="1025" y="1828"/>
                </a:moveTo>
                <a:cubicBezTo>
                  <a:pt x="1024" y="1829"/>
                  <a:pt x="1019" y="1830"/>
                  <a:pt x="1018" y="1827"/>
                </a:cubicBezTo>
                <a:cubicBezTo>
                  <a:pt x="1021" y="1824"/>
                  <a:pt x="1023" y="1821"/>
                  <a:pt x="1025" y="1818"/>
                </a:cubicBezTo>
                <a:cubicBezTo>
                  <a:pt x="1026" y="1819"/>
                  <a:pt x="1027" y="1821"/>
                  <a:pt x="1027" y="1823"/>
                </a:cubicBezTo>
                <a:cubicBezTo>
                  <a:pt x="1027" y="1825"/>
                  <a:pt x="1026" y="1827"/>
                  <a:pt x="1025" y="1828"/>
                </a:cubicBezTo>
                <a:close/>
                <a:moveTo>
                  <a:pt x="1036" y="1812"/>
                </a:moveTo>
                <a:cubicBezTo>
                  <a:pt x="1036" y="1814"/>
                  <a:pt x="1034" y="1816"/>
                  <a:pt x="1032" y="1816"/>
                </a:cubicBezTo>
                <a:cubicBezTo>
                  <a:pt x="1030" y="1817"/>
                  <a:pt x="1028" y="1815"/>
                  <a:pt x="1027" y="1815"/>
                </a:cubicBezTo>
                <a:cubicBezTo>
                  <a:pt x="1030" y="1812"/>
                  <a:pt x="1032" y="1809"/>
                  <a:pt x="1034" y="1805"/>
                </a:cubicBezTo>
                <a:cubicBezTo>
                  <a:pt x="1036" y="1806"/>
                  <a:pt x="1037" y="1810"/>
                  <a:pt x="1036" y="1812"/>
                </a:cubicBezTo>
                <a:close/>
                <a:moveTo>
                  <a:pt x="1044" y="1800"/>
                </a:moveTo>
                <a:cubicBezTo>
                  <a:pt x="1043" y="1803"/>
                  <a:pt x="1040" y="1803"/>
                  <a:pt x="1038" y="1803"/>
                </a:cubicBezTo>
                <a:cubicBezTo>
                  <a:pt x="1037" y="1803"/>
                  <a:pt x="1037" y="1802"/>
                  <a:pt x="1036" y="1802"/>
                </a:cubicBezTo>
                <a:cubicBezTo>
                  <a:pt x="1038" y="1799"/>
                  <a:pt x="1040" y="1796"/>
                  <a:pt x="1042" y="1793"/>
                </a:cubicBezTo>
                <a:cubicBezTo>
                  <a:pt x="1044" y="1794"/>
                  <a:pt x="1045" y="1797"/>
                  <a:pt x="1044" y="1800"/>
                </a:cubicBezTo>
                <a:close/>
                <a:moveTo>
                  <a:pt x="1051" y="1788"/>
                </a:moveTo>
                <a:cubicBezTo>
                  <a:pt x="1050" y="1789"/>
                  <a:pt x="1048" y="1791"/>
                  <a:pt x="1046" y="1790"/>
                </a:cubicBezTo>
                <a:cubicBezTo>
                  <a:pt x="1045" y="1790"/>
                  <a:pt x="1045" y="1790"/>
                  <a:pt x="1044" y="1789"/>
                </a:cubicBezTo>
                <a:cubicBezTo>
                  <a:pt x="1046" y="1787"/>
                  <a:pt x="1047" y="1784"/>
                  <a:pt x="1049" y="1782"/>
                </a:cubicBezTo>
                <a:cubicBezTo>
                  <a:pt x="1051" y="1783"/>
                  <a:pt x="1052" y="1785"/>
                  <a:pt x="1051" y="1788"/>
                </a:cubicBezTo>
                <a:close/>
                <a:moveTo>
                  <a:pt x="1057" y="1775"/>
                </a:moveTo>
                <a:cubicBezTo>
                  <a:pt x="1056" y="1778"/>
                  <a:pt x="1053" y="1778"/>
                  <a:pt x="1051" y="1779"/>
                </a:cubicBezTo>
                <a:cubicBezTo>
                  <a:pt x="1052" y="1775"/>
                  <a:pt x="1054" y="1772"/>
                  <a:pt x="1056" y="1769"/>
                </a:cubicBezTo>
                <a:cubicBezTo>
                  <a:pt x="1058" y="1770"/>
                  <a:pt x="1058" y="1773"/>
                  <a:pt x="1057" y="1775"/>
                </a:cubicBezTo>
                <a:close/>
                <a:moveTo>
                  <a:pt x="1064" y="1764"/>
                </a:moveTo>
                <a:cubicBezTo>
                  <a:pt x="1063" y="1767"/>
                  <a:pt x="1060" y="1766"/>
                  <a:pt x="1058" y="1766"/>
                </a:cubicBezTo>
                <a:cubicBezTo>
                  <a:pt x="1059" y="1763"/>
                  <a:pt x="1060" y="1761"/>
                  <a:pt x="1062" y="1758"/>
                </a:cubicBezTo>
                <a:cubicBezTo>
                  <a:pt x="1064" y="1759"/>
                  <a:pt x="1066" y="1761"/>
                  <a:pt x="1064" y="1764"/>
                </a:cubicBezTo>
                <a:close/>
                <a:moveTo>
                  <a:pt x="1069" y="1754"/>
                </a:moveTo>
                <a:cubicBezTo>
                  <a:pt x="1067" y="1757"/>
                  <a:pt x="1063" y="1755"/>
                  <a:pt x="1063" y="1755"/>
                </a:cubicBezTo>
                <a:cubicBezTo>
                  <a:pt x="1065" y="1752"/>
                  <a:pt x="1066" y="1750"/>
                  <a:pt x="1067" y="1747"/>
                </a:cubicBezTo>
                <a:cubicBezTo>
                  <a:pt x="1070" y="1748"/>
                  <a:pt x="1070" y="1751"/>
                  <a:pt x="1069" y="1754"/>
                </a:cubicBezTo>
                <a:close/>
                <a:moveTo>
                  <a:pt x="1075" y="1739"/>
                </a:moveTo>
                <a:cubicBezTo>
                  <a:pt x="1075" y="1740"/>
                  <a:pt x="1074" y="1742"/>
                  <a:pt x="1073" y="1743"/>
                </a:cubicBezTo>
                <a:cubicBezTo>
                  <a:pt x="1071" y="1743"/>
                  <a:pt x="1070" y="1743"/>
                  <a:pt x="1069" y="1743"/>
                </a:cubicBezTo>
                <a:cubicBezTo>
                  <a:pt x="1071" y="1739"/>
                  <a:pt x="1072" y="1736"/>
                  <a:pt x="1074" y="1732"/>
                </a:cubicBezTo>
                <a:cubicBezTo>
                  <a:pt x="1074" y="1733"/>
                  <a:pt x="1076" y="1734"/>
                  <a:pt x="1075" y="1739"/>
                </a:cubicBezTo>
                <a:close/>
                <a:moveTo>
                  <a:pt x="1082" y="1725"/>
                </a:moveTo>
                <a:cubicBezTo>
                  <a:pt x="1081" y="1728"/>
                  <a:pt x="1079" y="1729"/>
                  <a:pt x="1076" y="1729"/>
                </a:cubicBezTo>
                <a:cubicBezTo>
                  <a:pt x="1076" y="1729"/>
                  <a:pt x="1075" y="1729"/>
                  <a:pt x="1075" y="1729"/>
                </a:cubicBezTo>
                <a:cubicBezTo>
                  <a:pt x="1076" y="1725"/>
                  <a:pt x="1078" y="1722"/>
                  <a:pt x="1079" y="1719"/>
                </a:cubicBezTo>
                <a:cubicBezTo>
                  <a:pt x="1082" y="1719"/>
                  <a:pt x="1083" y="1722"/>
                  <a:pt x="1082" y="1725"/>
                </a:cubicBezTo>
                <a:close/>
                <a:moveTo>
                  <a:pt x="1087" y="1709"/>
                </a:moveTo>
                <a:cubicBezTo>
                  <a:pt x="1087" y="1711"/>
                  <a:pt x="1085" y="1713"/>
                  <a:pt x="1084" y="1714"/>
                </a:cubicBezTo>
                <a:cubicBezTo>
                  <a:pt x="1083" y="1715"/>
                  <a:pt x="1081" y="1715"/>
                  <a:pt x="1080" y="1715"/>
                </a:cubicBezTo>
                <a:cubicBezTo>
                  <a:pt x="1080" y="1715"/>
                  <a:pt x="1080" y="1715"/>
                  <a:pt x="1080" y="1715"/>
                </a:cubicBezTo>
                <a:cubicBezTo>
                  <a:pt x="1081" y="1712"/>
                  <a:pt x="1083" y="1704"/>
                  <a:pt x="1084" y="1703"/>
                </a:cubicBezTo>
                <a:cubicBezTo>
                  <a:pt x="1085" y="1703"/>
                  <a:pt x="1086" y="1703"/>
                  <a:pt x="1087" y="1705"/>
                </a:cubicBezTo>
                <a:cubicBezTo>
                  <a:pt x="1088" y="1706"/>
                  <a:pt x="1087" y="1708"/>
                  <a:pt x="1087" y="1709"/>
                </a:cubicBezTo>
                <a:close/>
                <a:moveTo>
                  <a:pt x="1090" y="1698"/>
                </a:moveTo>
                <a:cubicBezTo>
                  <a:pt x="1088" y="1699"/>
                  <a:pt x="1087" y="1699"/>
                  <a:pt x="1085" y="1699"/>
                </a:cubicBezTo>
                <a:cubicBezTo>
                  <a:pt x="1086" y="1695"/>
                  <a:pt x="1087" y="1692"/>
                  <a:pt x="1088" y="1689"/>
                </a:cubicBezTo>
                <a:cubicBezTo>
                  <a:pt x="1089" y="1689"/>
                  <a:pt x="1089" y="1690"/>
                  <a:pt x="1090" y="1690"/>
                </a:cubicBezTo>
                <a:cubicBezTo>
                  <a:pt x="1091" y="1691"/>
                  <a:pt x="1091" y="1693"/>
                  <a:pt x="1091" y="1695"/>
                </a:cubicBezTo>
                <a:cubicBezTo>
                  <a:pt x="1091" y="1696"/>
                  <a:pt x="1091" y="1697"/>
                  <a:pt x="1090" y="1698"/>
                </a:cubicBezTo>
                <a:close/>
                <a:moveTo>
                  <a:pt x="1097" y="1680"/>
                </a:moveTo>
                <a:cubicBezTo>
                  <a:pt x="1096" y="1682"/>
                  <a:pt x="1094" y="1686"/>
                  <a:pt x="1089" y="1685"/>
                </a:cubicBezTo>
                <a:cubicBezTo>
                  <a:pt x="1090" y="1682"/>
                  <a:pt x="1091" y="1679"/>
                  <a:pt x="1092" y="1676"/>
                </a:cubicBezTo>
                <a:cubicBezTo>
                  <a:pt x="1093" y="1676"/>
                  <a:pt x="1095" y="1677"/>
                  <a:pt x="1096" y="1677"/>
                </a:cubicBezTo>
                <a:cubicBezTo>
                  <a:pt x="1097" y="1678"/>
                  <a:pt x="1097" y="1679"/>
                  <a:pt x="1097" y="1680"/>
                </a:cubicBezTo>
                <a:close/>
                <a:moveTo>
                  <a:pt x="1093" y="1672"/>
                </a:moveTo>
                <a:cubicBezTo>
                  <a:pt x="1094" y="1669"/>
                  <a:pt x="1095" y="1666"/>
                  <a:pt x="1096" y="1663"/>
                </a:cubicBezTo>
                <a:cubicBezTo>
                  <a:pt x="1096" y="1663"/>
                  <a:pt x="1099" y="1665"/>
                  <a:pt x="1099" y="1669"/>
                </a:cubicBezTo>
                <a:cubicBezTo>
                  <a:pt x="1099" y="1670"/>
                  <a:pt x="1097" y="1675"/>
                  <a:pt x="1093" y="1672"/>
                </a:cubicBezTo>
                <a:close/>
                <a:moveTo>
                  <a:pt x="1098" y="1462"/>
                </a:moveTo>
                <a:cubicBezTo>
                  <a:pt x="1099" y="1463"/>
                  <a:pt x="1100" y="1464"/>
                  <a:pt x="1101" y="1465"/>
                </a:cubicBezTo>
                <a:cubicBezTo>
                  <a:pt x="1100" y="1464"/>
                  <a:pt x="1099" y="1464"/>
                  <a:pt x="1098" y="1464"/>
                </a:cubicBezTo>
                <a:cubicBezTo>
                  <a:pt x="1097" y="1459"/>
                  <a:pt x="1096" y="1455"/>
                  <a:pt x="1095" y="1451"/>
                </a:cubicBezTo>
                <a:cubicBezTo>
                  <a:pt x="1097" y="1453"/>
                  <a:pt x="1100" y="1454"/>
                  <a:pt x="1100" y="1454"/>
                </a:cubicBezTo>
                <a:cubicBezTo>
                  <a:pt x="1098" y="1455"/>
                  <a:pt x="1098" y="1459"/>
                  <a:pt x="1098" y="1462"/>
                </a:cubicBezTo>
                <a:close/>
                <a:moveTo>
                  <a:pt x="1108" y="1494"/>
                </a:moveTo>
                <a:cubicBezTo>
                  <a:pt x="1107" y="1495"/>
                  <a:pt x="1105" y="1496"/>
                  <a:pt x="1104" y="1496"/>
                </a:cubicBezTo>
                <a:cubicBezTo>
                  <a:pt x="1103" y="1492"/>
                  <a:pt x="1103" y="1488"/>
                  <a:pt x="1102" y="1484"/>
                </a:cubicBezTo>
                <a:cubicBezTo>
                  <a:pt x="1103" y="1484"/>
                  <a:pt x="1104" y="1484"/>
                  <a:pt x="1104" y="1485"/>
                </a:cubicBezTo>
                <a:cubicBezTo>
                  <a:pt x="1106" y="1485"/>
                  <a:pt x="1107" y="1487"/>
                  <a:pt x="1107" y="1489"/>
                </a:cubicBezTo>
                <a:cubicBezTo>
                  <a:pt x="1108" y="1490"/>
                  <a:pt x="1108" y="1492"/>
                  <a:pt x="1108" y="1494"/>
                </a:cubicBezTo>
                <a:close/>
                <a:moveTo>
                  <a:pt x="1109" y="1504"/>
                </a:moveTo>
                <a:cubicBezTo>
                  <a:pt x="1109" y="1507"/>
                  <a:pt x="1108" y="1509"/>
                  <a:pt x="1105" y="1510"/>
                </a:cubicBezTo>
                <a:cubicBezTo>
                  <a:pt x="1105" y="1507"/>
                  <a:pt x="1105" y="1504"/>
                  <a:pt x="1104" y="1500"/>
                </a:cubicBezTo>
                <a:cubicBezTo>
                  <a:pt x="1107" y="1500"/>
                  <a:pt x="1108" y="1503"/>
                  <a:pt x="1109" y="1504"/>
                </a:cubicBezTo>
                <a:close/>
                <a:moveTo>
                  <a:pt x="1102" y="1466"/>
                </a:moveTo>
                <a:cubicBezTo>
                  <a:pt x="1103" y="1466"/>
                  <a:pt x="1104" y="1467"/>
                  <a:pt x="1105" y="1467"/>
                </a:cubicBezTo>
                <a:cubicBezTo>
                  <a:pt x="1105" y="1467"/>
                  <a:pt x="1105" y="1468"/>
                  <a:pt x="1105" y="1468"/>
                </a:cubicBezTo>
                <a:cubicBezTo>
                  <a:pt x="1104" y="1467"/>
                  <a:pt x="1103" y="1467"/>
                  <a:pt x="1102" y="1466"/>
                </a:cubicBezTo>
                <a:close/>
                <a:moveTo>
                  <a:pt x="1103" y="1472"/>
                </a:moveTo>
                <a:cubicBezTo>
                  <a:pt x="1104" y="1475"/>
                  <a:pt x="1103" y="1477"/>
                  <a:pt x="1101" y="1480"/>
                </a:cubicBezTo>
                <a:cubicBezTo>
                  <a:pt x="1101" y="1475"/>
                  <a:pt x="1100" y="1471"/>
                  <a:pt x="1099" y="1467"/>
                </a:cubicBezTo>
                <a:cubicBezTo>
                  <a:pt x="1101" y="1468"/>
                  <a:pt x="1102" y="1470"/>
                  <a:pt x="1103" y="1472"/>
                </a:cubicBezTo>
                <a:close/>
                <a:moveTo>
                  <a:pt x="1102" y="1654"/>
                </a:moveTo>
                <a:cubicBezTo>
                  <a:pt x="1102" y="1656"/>
                  <a:pt x="1101" y="1658"/>
                  <a:pt x="1099" y="1658"/>
                </a:cubicBezTo>
                <a:cubicBezTo>
                  <a:pt x="1099" y="1659"/>
                  <a:pt x="1097" y="1659"/>
                  <a:pt x="1096" y="1659"/>
                </a:cubicBezTo>
                <a:cubicBezTo>
                  <a:pt x="1097" y="1655"/>
                  <a:pt x="1098" y="1652"/>
                  <a:pt x="1099" y="1648"/>
                </a:cubicBezTo>
                <a:cubicBezTo>
                  <a:pt x="1099" y="1648"/>
                  <a:pt x="1101" y="1649"/>
                  <a:pt x="1101" y="1650"/>
                </a:cubicBezTo>
                <a:cubicBezTo>
                  <a:pt x="1102" y="1651"/>
                  <a:pt x="1102" y="1653"/>
                  <a:pt x="1102" y="1654"/>
                </a:cubicBezTo>
                <a:close/>
                <a:moveTo>
                  <a:pt x="1104" y="1639"/>
                </a:moveTo>
                <a:cubicBezTo>
                  <a:pt x="1104" y="1642"/>
                  <a:pt x="1102" y="1644"/>
                  <a:pt x="1100" y="1644"/>
                </a:cubicBezTo>
                <a:cubicBezTo>
                  <a:pt x="1100" y="1640"/>
                  <a:pt x="1101" y="1637"/>
                  <a:pt x="1101" y="1633"/>
                </a:cubicBezTo>
                <a:cubicBezTo>
                  <a:pt x="1104" y="1634"/>
                  <a:pt x="1104" y="1637"/>
                  <a:pt x="1104" y="1639"/>
                </a:cubicBezTo>
                <a:close/>
                <a:moveTo>
                  <a:pt x="1108" y="1624"/>
                </a:moveTo>
                <a:cubicBezTo>
                  <a:pt x="1108" y="1626"/>
                  <a:pt x="1107" y="1627"/>
                  <a:pt x="1106" y="1628"/>
                </a:cubicBezTo>
                <a:cubicBezTo>
                  <a:pt x="1105" y="1628"/>
                  <a:pt x="1104" y="1628"/>
                  <a:pt x="1102" y="1628"/>
                </a:cubicBezTo>
                <a:cubicBezTo>
                  <a:pt x="1103" y="1625"/>
                  <a:pt x="1103" y="1622"/>
                  <a:pt x="1104" y="1619"/>
                </a:cubicBezTo>
                <a:cubicBezTo>
                  <a:pt x="1105" y="1619"/>
                  <a:pt x="1106" y="1619"/>
                  <a:pt x="1107" y="1620"/>
                </a:cubicBezTo>
                <a:cubicBezTo>
                  <a:pt x="1108" y="1621"/>
                  <a:pt x="1109" y="1623"/>
                  <a:pt x="1108" y="1624"/>
                </a:cubicBezTo>
                <a:close/>
                <a:moveTo>
                  <a:pt x="1109" y="1611"/>
                </a:moveTo>
                <a:cubicBezTo>
                  <a:pt x="1109" y="1612"/>
                  <a:pt x="1107" y="1614"/>
                  <a:pt x="1104" y="1614"/>
                </a:cubicBezTo>
                <a:cubicBezTo>
                  <a:pt x="1104" y="1611"/>
                  <a:pt x="1105" y="1607"/>
                  <a:pt x="1105" y="1604"/>
                </a:cubicBezTo>
                <a:cubicBezTo>
                  <a:pt x="1106" y="1604"/>
                  <a:pt x="1108" y="1604"/>
                  <a:pt x="1108" y="1606"/>
                </a:cubicBezTo>
                <a:cubicBezTo>
                  <a:pt x="1109" y="1607"/>
                  <a:pt x="1110" y="1609"/>
                  <a:pt x="1109" y="1611"/>
                </a:cubicBezTo>
                <a:close/>
                <a:moveTo>
                  <a:pt x="1110" y="1596"/>
                </a:moveTo>
                <a:cubicBezTo>
                  <a:pt x="1109" y="1598"/>
                  <a:pt x="1107" y="1598"/>
                  <a:pt x="1106" y="1598"/>
                </a:cubicBezTo>
                <a:cubicBezTo>
                  <a:pt x="1106" y="1595"/>
                  <a:pt x="1106" y="1592"/>
                  <a:pt x="1106" y="1589"/>
                </a:cubicBezTo>
                <a:cubicBezTo>
                  <a:pt x="1106" y="1589"/>
                  <a:pt x="1109" y="1590"/>
                  <a:pt x="1110" y="1591"/>
                </a:cubicBezTo>
                <a:cubicBezTo>
                  <a:pt x="1111" y="1592"/>
                  <a:pt x="1111" y="1594"/>
                  <a:pt x="1110" y="1596"/>
                </a:cubicBezTo>
                <a:close/>
                <a:moveTo>
                  <a:pt x="1110" y="1583"/>
                </a:moveTo>
                <a:cubicBezTo>
                  <a:pt x="1109" y="1585"/>
                  <a:pt x="1108" y="1584"/>
                  <a:pt x="1106" y="1584"/>
                </a:cubicBezTo>
                <a:cubicBezTo>
                  <a:pt x="1107" y="1581"/>
                  <a:pt x="1107" y="1577"/>
                  <a:pt x="1107" y="1573"/>
                </a:cubicBezTo>
                <a:cubicBezTo>
                  <a:pt x="1108" y="1573"/>
                  <a:pt x="1109" y="1574"/>
                  <a:pt x="1110" y="1574"/>
                </a:cubicBezTo>
                <a:cubicBezTo>
                  <a:pt x="1111" y="1575"/>
                  <a:pt x="1112" y="1577"/>
                  <a:pt x="1112" y="1579"/>
                </a:cubicBezTo>
                <a:cubicBezTo>
                  <a:pt x="1112" y="1581"/>
                  <a:pt x="1111" y="1582"/>
                  <a:pt x="1110" y="1583"/>
                </a:cubicBezTo>
                <a:close/>
                <a:moveTo>
                  <a:pt x="1111" y="1566"/>
                </a:moveTo>
                <a:cubicBezTo>
                  <a:pt x="1110" y="1568"/>
                  <a:pt x="1108" y="1568"/>
                  <a:pt x="1107" y="1568"/>
                </a:cubicBezTo>
                <a:cubicBezTo>
                  <a:pt x="1107" y="1565"/>
                  <a:pt x="1107" y="1563"/>
                  <a:pt x="1107" y="1560"/>
                </a:cubicBezTo>
                <a:cubicBezTo>
                  <a:pt x="1108" y="1560"/>
                  <a:pt x="1110" y="1559"/>
                  <a:pt x="1111" y="1561"/>
                </a:cubicBezTo>
                <a:cubicBezTo>
                  <a:pt x="1112" y="1562"/>
                  <a:pt x="1111" y="1565"/>
                  <a:pt x="1111" y="1566"/>
                </a:cubicBezTo>
                <a:close/>
                <a:moveTo>
                  <a:pt x="1111" y="1550"/>
                </a:moveTo>
                <a:cubicBezTo>
                  <a:pt x="1111" y="1551"/>
                  <a:pt x="1111" y="1553"/>
                  <a:pt x="1109" y="1554"/>
                </a:cubicBezTo>
                <a:cubicBezTo>
                  <a:pt x="1109" y="1554"/>
                  <a:pt x="1108" y="1555"/>
                  <a:pt x="1107" y="1555"/>
                </a:cubicBezTo>
                <a:cubicBezTo>
                  <a:pt x="1107" y="1552"/>
                  <a:pt x="1107" y="1548"/>
                  <a:pt x="1107" y="1545"/>
                </a:cubicBezTo>
                <a:cubicBezTo>
                  <a:pt x="1109" y="1546"/>
                  <a:pt x="1111" y="1547"/>
                  <a:pt x="1111" y="1550"/>
                </a:cubicBezTo>
                <a:close/>
                <a:moveTo>
                  <a:pt x="1110" y="1535"/>
                </a:moveTo>
                <a:cubicBezTo>
                  <a:pt x="1110" y="1538"/>
                  <a:pt x="1109" y="1539"/>
                  <a:pt x="1106" y="1540"/>
                </a:cubicBezTo>
                <a:cubicBezTo>
                  <a:pt x="1106" y="1537"/>
                  <a:pt x="1106" y="1534"/>
                  <a:pt x="1106" y="1531"/>
                </a:cubicBezTo>
                <a:cubicBezTo>
                  <a:pt x="1107" y="1531"/>
                  <a:pt x="1107" y="1531"/>
                  <a:pt x="1108" y="1531"/>
                </a:cubicBezTo>
                <a:cubicBezTo>
                  <a:pt x="1109" y="1532"/>
                  <a:pt x="1110" y="1533"/>
                  <a:pt x="1110" y="1535"/>
                </a:cubicBezTo>
                <a:close/>
                <a:moveTo>
                  <a:pt x="1109" y="1521"/>
                </a:moveTo>
                <a:cubicBezTo>
                  <a:pt x="1110" y="1522"/>
                  <a:pt x="1109" y="1525"/>
                  <a:pt x="1106" y="1526"/>
                </a:cubicBezTo>
                <a:cubicBezTo>
                  <a:pt x="1106" y="1523"/>
                  <a:pt x="1106" y="1519"/>
                  <a:pt x="1106" y="1516"/>
                </a:cubicBezTo>
                <a:cubicBezTo>
                  <a:pt x="1108" y="1517"/>
                  <a:pt x="1109" y="1518"/>
                  <a:pt x="1109" y="1521"/>
                </a:cubicBezTo>
                <a:close/>
                <a:moveTo>
                  <a:pt x="1110" y="1485"/>
                </a:moveTo>
                <a:cubicBezTo>
                  <a:pt x="1109" y="1483"/>
                  <a:pt x="1107" y="1481"/>
                  <a:pt x="1105" y="1481"/>
                </a:cubicBezTo>
                <a:cubicBezTo>
                  <a:pt x="1106" y="1480"/>
                  <a:pt x="1106" y="1479"/>
                  <a:pt x="1106" y="1478"/>
                </a:cubicBezTo>
                <a:cubicBezTo>
                  <a:pt x="1107" y="1480"/>
                  <a:pt x="1109" y="1481"/>
                  <a:pt x="1111" y="1482"/>
                </a:cubicBezTo>
                <a:cubicBezTo>
                  <a:pt x="1111" y="1482"/>
                  <a:pt x="1110" y="1484"/>
                  <a:pt x="1110" y="1485"/>
                </a:cubicBezTo>
                <a:close/>
                <a:moveTo>
                  <a:pt x="1111" y="1465"/>
                </a:moveTo>
                <a:cubicBezTo>
                  <a:pt x="1112" y="1469"/>
                  <a:pt x="1114" y="1473"/>
                  <a:pt x="1115" y="1478"/>
                </a:cubicBezTo>
                <a:cubicBezTo>
                  <a:pt x="1115" y="1478"/>
                  <a:pt x="1111" y="1479"/>
                  <a:pt x="1109" y="1475"/>
                </a:cubicBezTo>
                <a:cubicBezTo>
                  <a:pt x="1108" y="1473"/>
                  <a:pt x="1108" y="1470"/>
                  <a:pt x="1108" y="1470"/>
                </a:cubicBezTo>
                <a:cubicBezTo>
                  <a:pt x="1108" y="1470"/>
                  <a:pt x="1108" y="1466"/>
                  <a:pt x="1111" y="1465"/>
                </a:cubicBezTo>
                <a:close/>
                <a:moveTo>
                  <a:pt x="1105" y="1453"/>
                </a:moveTo>
                <a:cubicBezTo>
                  <a:pt x="1106" y="1456"/>
                  <a:pt x="1108" y="1459"/>
                  <a:pt x="1109" y="1462"/>
                </a:cubicBezTo>
                <a:cubicBezTo>
                  <a:pt x="1108" y="1463"/>
                  <a:pt x="1107" y="1464"/>
                  <a:pt x="1105" y="1463"/>
                </a:cubicBezTo>
                <a:cubicBezTo>
                  <a:pt x="1103" y="1462"/>
                  <a:pt x="1101" y="1460"/>
                  <a:pt x="1101" y="1458"/>
                </a:cubicBezTo>
                <a:cubicBezTo>
                  <a:pt x="1101" y="1456"/>
                  <a:pt x="1102" y="1453"/>
                  <a:pt x="1105" y="1453"/>
                </a:cubicBezTo>
                <a:close/>
                <a:moveTo>
                  <a:pt x="1098" y="1440"/>
                </a:moveTo>
                <a:cubicBezTo>
                  <a:pt x="1100" y="1443"/>
                  <a:pt x="1102" y="1446"/>
                  <a:pt x="1104" y="1450"/>
                </a:cubicBezTo>
                <a:cubicBezTo>
                  <a:pt x="1103" y="1450"/>
                  <a:pt x="1099" y="1452"/>
                  <a:pt x="1097" y="1448"/>
                </a:cubicBezTo>
                <a:cubicBezTo>
                  <a:pt x="1096" y="1445"/>
                  <a:pt x="1097" y="1442"/>
                  <a:pt x="1098" y="1440"/>
                </a:cubicBezTo>
                <a:close/>
                <a:moveTo>
                  <a:pt x="1089" y="1425"/>
                </a:moveTo>
                <a:cubicBezTo>
                  <a:pt x="1091" y="1427"/>
                  <a:pt x="1093" y="1431"/>
                  <a:pt x="1096" y="1437"/>
                </a:cubicBezTo>
                <a:cubicBezTo>
                  <a:pt x="1093" y="1437"/>
                  <a:pt x="1091" y="1435"/>
                  <a:pt x="1090" y="1434"/>
                </a:cubicBezTo>
                <a:cubicBezTo>
                  <a:pt x="1089" y="1432"/>
                  <a:pt x="1089" y="1429"/>
                  <a:pt x="1088" y="1427"/>
                </a:cubicBezTo>
                <a:cubicBezTo>
                  <a:pt x="1088" y="1426"/>
                  <a:pt x="1089" y="1425"/>
                  <a:pt x="1089" y="1425"/>
                </a:cubicBezTo>
                <a:close/>
                <a:moveTo>
                  <a:pt x="1088" y="1422"/>
                </a:moveTo>
                <a:cubicBezTo>
                  <a:pt x="1087" y="1423"/>
                  <a:pt x="1087" y="1423"/>
                  <a:pt x="1087" y="1423"/>
                </a:cubicBezTo>
                <a:cubicBezTo>
                  <a:pt x="1087" y="1423"/>
                  <a:pt x="1087" y="1423"/>
                  <a:pt x="1086" y="1422"/>
                </a:cubicBezTo>
                <a:cubicBezTo>
                  <a:pt x="1086" y="1421"/>
                  <a:pt x="1086" y="1420"/>
                  <a:pt x="1086" y="1419"/>
                </a:cubicBezTo>
                <a:cubicBezTo>
                  <a:pt x="1086" y="1420"/>
                  <a:pt x="1087" y="1421"/>
                  <a:pt x="1088" y="1422"/>
                </a:cubicBezTo>
                <a:close/>
                <a:moveTo>
                  <a:pt x="1086" y="1462"/>
                </a:moveTo>
                <a:cubicBezTo>
                  <a:pt x="1085" y="1461"/>
                  <a:pt x="1078" y="1460"/>
                  <a:pt x="1078" y="1459"/>
                </a:cubicBezTo>
                <a:cubicBezTo>
                  <a:pt x="1078" y="1458"/>
                  <a:pt x="1081" y="1453"/>
                  <a:pt x="1083" y="1449"/>
                </a:cubicBezTo>
                <a:cubicBezTo>
                  <a:pt x="1084" y="1453"/>
                  <a:pt x="1085" y="1457"/>
                  <a:pt x="1086" y="1462"/>
                </a:cubicBezTo>
                <a:close/>
                <a:moveTo>
                  <a:pt x="1081" y="1444"/>
                </a:moveTo>
                <a:cubicBezTo>
                  <a:pt x="1079" y="1444"/>
                  <a:pt x="1077" y="1444"/>
                  <a:pt x="1075" y="1443"/>
                </a:cubicBezTo>
                <a:cubicBezTo>
                  <a:pt x="1076" y="1441"/>
                  <a:pt x="1079" y="1437"/>
                  <a:pt x="1079" y="1436"/>
                </a:cubicBezTo>
                <a:cubicBezTo>
                  <a:pt x="1080" y="1439"/>
                  <a:pt x="1081" y="1441"/>
                  <a:pt x="1081" y="1444"/>
                </a:cubicBezTo>
                <a:close/>
                <a:moveTo>
                  <a:pt x="1078" y="1431"/>
                </a:moveTo>
                <a:cubicBezTo>
                  <a:pt x="1074" y="1430"/>
                  <a:pt x="1068" y="1429"/>
                  <a:pt x="1068" y="1427"/>
                </a:cubicBezTo>
                <a:cubicBezTo>
                  <a:pt x="1069" y="1424"/>
                  <a:pt x="1072" y="1421"/>
                  <a:pt x="1074" y="1417"/>
                </a:cubicBezTo>
                <a:cubicBezTo>
                  <a:pt x="1075" y="1422"/>
                  <a:pt x="1077" y="1426"/>
                  <a:pt x="1078" y="1431"/>
                </a:cubicBezTo>
                <a:close/>
                <a:moveTo>
                  <a:pt x="1075" y="1377"/>
                </a:moveTo>
                <a:cubicBezTo>
                  <a:pt x="1068" y="1364"/>
                  <a:pt x="1060" y="1351"/>
                  <a:pt x="1055" y="1341"/>
                </a:cubicBezTo>
                <a:cubicBezTo>
                  <a:pt x="1077" y="1342"/>
                  <a:pt x="1077" y="1342"/>
                  <a:pt x="1077" y="1342"/>
                </a:cubicBezTo>
                <a:cubicBezTo>
                  <a:pt x="1078" y="1343"/>
                  <a:pt x="1079" y="1344"/>
                  <a:pt x="1080" y="1344"/>
                </a:cubicBezTo>
                <a:lnTo>
                  <a:pt x="1075" y="1377"/>
                </a:lnTo>
                <a:close/>
                <a:moveTo>
                  <a:pt x="1106" y="1267"/>
                </a:moveTo>
                <a:cubicBezTo>
                  <a:pt x="1106" y="1267"/>
                  <a:pt x="1106" y="1267"/>
                  <a:pt x="1106" y="1267"/>
                </a:cubicBezTo>
                <a:cubicBezTo>
                  <a:pt x="1108" y="1317"/>
                  <a:pt x="1108" y="1317"/>
                  <a:pt x="1108" y="1317"/>
                </a:cubicBezTo>
                <a:cubicBezTo>
                  <a:pt x="1106" y="1317"/>
                  <a:pt x="1105" y="1319"/>
                  <a:pt x="1105" y="1321"/>
                </a:cubicBezTo>
                <a:cubicBezTo>
                  <a:pt x="1105" y="1321"/>
                  <a:pt x="1105" y="1322"/>
                  <a:pt x="1105" y="1323"/>
                </a:cubicBezTo>
                <a:cubicBezTo>
                  <a:pt x="1084" y="1337"/>
                  <a:pt x="1084" y="1337"/>
                  <a:pt x="1084" y="1337"/>
                </a:cubicBezTo>
                <a:cubicBezTo>
                  <a:pt x="1084" y="1337"/>
                  <a:pt x="1083" y="1336"/>
                  <a:pt x="1082" y="1336"/>
                </a:cubicBezTo>
                <a:cubicBezTo>
                  <a:pt x="1072" y="1294"/>
                  <a:pt x="1072" y="1294"/>
                  <a:pt x="1072" y="1294"/>
                </a:cubicBezTo>
                <a:cubicBezTo>
                  <a:pt x="1074" y="1294"/>
                  <a:pt x="1075" y="1292"/>
                  <a:pt x="1075" y="1290"/>
                </a:cubicBezTo>
                <a:cubicBezTo>
                  <a:pt x="1075" y="1290"/>
                  <a:pt x="1075" y="1289"/>
                  <a:pt x="1075" y="1289"/>
                </a:cubicBezTo>
                <a:lnTo>
                  <a:pt x="1106" y="1267"/>
                </a:lnTo>
                <a:close/>
                <a:moveTo>
                  <a:pt x="1104" y="1261"/>
                </a:moveTo>
                <a:cubicBezTo>
                  <a:pt x="1103" y="1261"/>
                  <a:pt x="1103" y="1262"/>
                  <a:pt x="1103" y="1263"/>
                </a:cubicBezTo>
                <a:cubicBezTo>
                  <a:pt x="1103" y="1264"/>
                  <a:pt x="1103" y="1265"/>
                  <a:pt x="1104" y="1266"/>
                </a:cubicBezTo>
                <a:cubicBezTo>
                  <a:pt x="1074" y="1287"/>
                  <a:pt x="1074" y="1287"/>
                  <a:pt x="1074" y="1287"/>
                </a:cubicBezTo>
                <a:cubicBezTo>
                  <a:pt x="1073" y="1286"/>
                  <a:pt x="1072" y="1286"/>
                  <a:pt x="1071" y="1286"/>
                </a:cubicBezTo>
                <a:cubicBezTo>
                  <a:pt x="1071" y="1286"/>
                  <a:pt x="1070" y="1286"/>
                  <a:pt x="1070" y="1286"/>
                </a:cubicBezTo>
                <a:cubicBezTo>
                  <a:pt x="1048" y="1263"/>
                  <a:pt x="1048" y="1263"/>
                  <a:pt x="1048" y="1263"/>
                </a:cubicBezTo>
                <a:cubicBezTo>
                  <a:pt x="1052" y="1251"/>
                  <a:pt x="1059" y="1241"/>
                  <a:pt x="1066" y="1230"/>
                </a:cubicBezTo>
                <a:cubicBezTo>
                  <a:pt x="1087" y="1228"/>
                  <a:pt x="1087" y="1228"/>
                  <a:pt x="1087" y="1228"/>
                </a:cubicBezTo>
                <a:cubicBezTo>
                  <a:pt x="1087" y="1229"/>
                  <a:pt x="1089" y="1230"/>
                  <a:pt x="1090" y="1231"/>
                </a:cubicBezTo>
                <a:lnTo>
                  <a:pt x="1104" y="1261"/>
                </a:lnTo>
                <a:close/>
                <a:moveTo>
                  <a:pt x="1100" y="1202"/>
                </a:moveTo>
                <a:cubicBezTo>
                  <a:pt x="1099" y="1203"/>
                  <a:pt x="1099" y="1204"/>
                  <a:pt x="1099" y="1205"/>
                </a:cubicBezTo>
                <a:cubicBezTo>
                  <a:pt x="1099" y="1207"/>
                  <a:pt x="1099" y="1208"/>
                  <a:pt x="1101" y="1209"/>
                </a:cubicBezTo>
                <a:cubicBezTo>
                  <a:pt x="1092" y="1222"/>
                  <a:pt x="1092" y="1222"/>
                  <a:pt x="1092" y="1222"/>
                </a:cubicBezTo>
                <a:cubicBezTo>
                  <a:pt x="1092" y="1222"/>
                  <a:pt x="1091" y="1222"/>
                  <a:pt x="1091" y="1222"/>
                </a:cubicBezTo>
                <a:cubicBezTo>
                  <a:pt x="1089" y="1222"/>
                  <a:pt x="1087" y="1224"/>
                  <a:pt x="1087" y="1226"/>
                </a:cubicBezTo>
                <a:cubicBezTo>
                  <a:pt x="1068" y="1228"/>
                  <a:pt x="1068" y="1228"/>
                  <a:pt x="1068" y="1228"/>
                </a:cubicBezTo>
                <a:cubicBezTo>
                  <a:pt x="1075" y="1217"/>
                  <a:pt x="1084" y="1206"/>
                  <a:pt x="1091" y="1195"/>
                </a:cubicBezTo>
                <a:lnTo>
                  <a:pt x="1100" y="1202"/>
                </a:lnTo>
                <a:close/>
                <a:moveTo>
                  <a:pt x="1100" y="1106"/>
                </a:moveTo>
                <a:cubicBezTo>
                  <a:pt x="1112" y="1120"/>
                  <a:pt x="1112" y="1120"/>
                  <a:pt x="1112" y="1120"/>
                </a:cubicBezTo>
                <a:cubicBezTo>
                  <a:pt x="1110" y="1121"/>
                  <a:pt x="1110" y="1122"/>
                  <a:pt x="1110" y="1124"/>
                </a:cubicBezTo>
                <a:cubicBezTo>
                  <a:pt x="1110" y="1124"/>
                  <a:pt x="1110" y="1124"/>
                  <a:pt x="1110" y="1125"/>
                </a:cubicBezTo>
                <a:cubicBezTo>
                  <a:pt x="1104" y="1127"/>
                  <a:pt x="1104" y="1127"/>
                  <a:pt x="1104" y="1127"/>
                </a:cubicBezTo>
                <a:cubicBezTo>
                  <a:pt x="1103" y="1125"/>
                  <a:pt x="1101" y="1122"/>
                  <a:pt x="1099" y="1120"/>
                </a:cubicBezTo>
                <a:cubicBezTo>
                  <a:pt x="1095" y="1115"/>
                  <a:pt x="1089" y="1111"/>
                  <a:pt x="1083" y="1109"/>
                </a:cubicBezTo>
                <a:cubicBezTo>
                  <a:pt x="1089" y="1109"/>
                  <a:pt x="1096" y="1107"/>
                  <a:pt x="1100" y="1106"/>
                </a:cubicBezTo>
                <a:close/>
                <a:moveTo>
                  <a:pt x="1085" y="1131"/>
                </a:moveTo>
                <a:cubicBezTo>
                  <a:pt x="1078" y="1135"/>
                  <a:pt x="1078" y="1135"/>
                  <a:pt x="1078" y="1135"/>
                </a:cubicBezTo>
                <a:cubicBezTo>
                  <a:pt x="1077" y="1135"/>
                  <a:pt x="1077" y="1134"/>
                  <a:pt x="1076" y="1134"/>
                </a:cubicBezTo>
                <a:cubicBezTo>
                  <a:pt x="1080" y="1127"/>
                  <a:pt x="1080" y="1127"/>
                  <a:pt x="1080" y="1127"/>
                </a:cubicBezTo>
                <a:cubicBezTo>
                  <a:pt x="1082" y="1128"/>
                  <a:pt x="1083" y="1129"/>
                  <a:pt x="1085" y="1131"/>
                </a:cubicBezTo>
                <a:close/>
                <a:moveTo>
                  <a:pt x="1073" y="1124"/>
                </a:moveTo>
                <a:cubicBezTo>
                  <a:pt x="1075" y="1124"/>
                  <a:pt x="1077" y="1125"/>
                  <a:pt x="1078" y="1126"/>
                </a:cubicBezTo>
                <a:cubicBezTo>
                  <a:pt x="1074" y="1133"/>
                  <a:pt x="1074" y="1133"/>
                  <a:pt x="1074" y="1133"/>
                </a:cubicBezTo>
                <a:cubicBezTo>
                  <a:pt x="1074" y="1133"/>
                  <a:pt x="1073" y="1133"/>
                  <a:pt x="1073" y="1133"/>
                </a:cubicBezTo>
                <a:cubicBezTo>
                  <a:pt x="1073" y="1133"/>
                  <a:pt x="1073" y="1133"/>
                  <a:pt x="1073" y="1133"/>
                </a:cubicBezTo>
                <a:lnTo>
                  <a:pt x="1073" y="1124"/>
                </a:lnTo>
                <a:close/>
                <a:moveTo>
                  <a:pt x="1071" y="1123"/>
                </a:moveTo>
                <a:cubicBezTo>
                  <a:pt x="1071" y="1133"/>
                  <a:pt x="1071" y="1133"/>
                  <a:pt x="1071" y="1133"/>
                </a:cubicBezTo>
                <a:cubicBezTo>
                  <a:pt x="1070" y="1133"/>
                  <a:pt x="1069" y="1133"/>
                  <a:pt x="1068" y="1133"/>
                </a:cubicBezTo>
                <a:cubicBezTo>
                  <a:pt x="1066" y="1123"/>
                  <a:pt x="1066" y="1123"/>
                  <a:pt x="1066" y="1123"/>
                </a:cubicBezTo>
                <a:cubicBezTo>
                  <a:pt x="1068" y="1123"/>
                  <a:pt x="1070" y="1123"/>
                  <a:pt x="1071" y="1123"/>
                </a:cubicBezTo>
                <a:close/>
                <a:moveTo>
                  <a:pt x="1063" y="1124"/>
                </a:moveTo>
                <a:cubicBezTo>
                  <a:pt x="1064" y="1124"/>
                  <a:pt x="1064" y="1124"/>
                  <a:pt x="1064" y="1124"/>
                </a:cubicBezTo>
                <a:cubicBezTo>
                  <a:pt x="1066" y="1133"/>
                  <a:pt x="1066" y="1133"/>
                  <a:pt x="1066" y="1133"/>
                </a:cubicBezTo>
                <a:cubicBezTo>
                  <a:pt x="1065" y="1133"/>
                  <a:pt x="1065" y="1133"/>
                  <a:pt x="1064" y="1134"/>
                </a:cubicBezTo>
                <a:cubicBezTo>
                  <a:pt x="1061" y="1125"/>
                  <a:pt x="1061" y="1125"/>
                  <a:pt x="1061" y="1125"/>
                </a:cubicBezTo>
                <a:cubicBezTo>
                  <a:pt x="1062" y="1125"/>
                  <a:pt x="1063" y="1124"/>
                  <a:pt x="1063" y="1124"/>
                </a:cubicBezTo>
                <a:close/>
                <a:moveTo>
                  <a:pt x="1073" y="1074"/>
                </a:moveTo>
                <a:cubicBezTo>
                  <a:pt x="1068" y="1080"/>
                  <a:pt x="1062" y="1087"/>
                  <a:pt x="1057" y="1094"/>
                </a:cubicBezTo>
                <a:cubicBezTo>
                  <a:pt x="1064" y="1082"/>
                  <a:pt x="1070" y="1069"/>
                  <a:pt x="1072" y="1058"/>
                </a:cubicBezTo>
                <a:cubicBezTo>
                  <a:pt x="1081" y="1066"/>
                  <a:pt x="1081" y="1066"/>
                  <a:pt x="1081" y="1066"/>
                </a:cubicBezTo>
                <a:cubicBezTo>
                  <a:pt x="1078" y="1068"/>
                  <a:pt x="1075" y="1071"/>
                  <a:pt x="1073" y="1074"/>
                </a:cubicBezTo>
                <a:close/>
                <a:moveTo>
                  <a:pt x="1093" y="1060"/>
                </a:moveTo>
                <a:cubicBezTo>
                  <a:pt x="1090" y="1060"/>
                  <a:pt x="1086" y="1062"/>
                  <a:pt x="1083" y="1065"/>
                </a:cubicBezTo>
                <a:cubicBezTo>
                  <a:pt x="1073" y="1056"/>
                  <a:pt x="1073" y="1056"/>
                  <a:pt x="1073" y="1056"/>
                </a:cubicBezTo>
                <a:cubicBezTo>
                  <a:pt x="1076" y="1041"/>
                  <a:pt x="1073" y="1030"/>
                  <a:pt x="1058" y="1026"/>
                </a:cubicBezTo>
                <a:cubicBezTo>
                  <a:pt x="1052" y="1025"/>
                  <a:pt x="1046" y="1027"/>
                  <a:pt x="1041" y="1030"/>
                </a:cubicBezTo>
                <a:cubicBezTo>
                  <a:pt x="1042" y="1028"/>
                  <a:pt x="1044" y="1027"/>
                  <a:pt x="1045" y="1026"/>
                </a:cubicBezTo>
                <a:cubicBezTo>
                  <a:pt x="1050" y="1022"/>
                  <a:pt x="1057" y="1020"/>
                  <a:pt x="1062" y="1017"/>
                </a:cubicBezTo>
                <a:cubicBezTo>
                  <a:pt x="1066" y="1014"/>
                  <a:pt x="1068" y="1011"/>
                  <a:pt x="1067" y="1009"/>
                </a:cubicBezTo>
                <a:cubicBezTo>
                  <a:pt x="1101" y="1005"/>
                  <a:pt x="1101" y="1005"/>
                  <a:pt x="1101" y="1005"/>
                </a:cubicBezTo>
                <a:cubicBezTo>
                  <a:pt x="1101" y="1006"/>
                  <a:pt x="1102" y="1006"/>
                  <a:pt x="1102" y="1007"/>
                </a:cubicBezTo>
                <a:lnTo>
                  <a:pt x="1093" y="1060"/>
                </a:lnTo>
                <a:close/>
                <a:moveTo>
                  <a:pt x="1106" y="945"/>
                </a:moveTo>
                <a:cubicBezTo>
                  <a:pt x="1104" y="946"/>
                  <a:pt x="1103" y="948"/>
                  <a:pt x="1103" y="950"/>
                </a:cubicBezTo>
                <a:cubicBezTo>
                  <a:pt x="1103" y="950"/>
                  <a:pt x="1103" y="950"/>
                  <a:pt x="1103" y="951"/>
                </a:cubicBezTo>
                <a:cubicBezTo>
                  <a:pt x="1077" y="961"/>
                  <a:pt x="1077" y="961"/>
                  <a:pt x="1077" y="961"/>
                </a:cubicBezTo>
                <a:cubicBezTo>
                  <a:pt x="1076" y="960"/>
                  <a:pt x="1075" y="961"/>
                  <a:pt x="1074" y="962"/>
                </a:cubicBezTo>
                <a:cubicBezTo>
                  <a:pt x="1074" y="963"/>
                  <a:pt x="1074" y="964"/>
                  <a:pt x="1075" y="964"/>
                </a:cubicBezTo>
                <a:cubicBezTo>
                  <a:pt x="1076" y="965"/>
                  <a:pt x="1077" y="964"/>
                  <a:pt x="1078" y="964"/>
                </a:cubicBezTo>
                <a:cubicBezTo>
                  <a:pt x="1078" y="963"/>
                  <a:pt x="1078" y="963"/>
                  <a:pt x="1078" y="963"/>
                </a:cubicBezTo>
                <a:cubicBezTo>
                  <a:pt x="1105" y="953"/>
                  <a:pt x="1105" y="953"/>
                  <a:pt x="1105" y="953"/>
                </a:cubicBezTo>
                <a:cubicBezTo>
                  <a:pt x="1105" y="953"/>
                  <a:pt x="1106" y="954"/>
                  <a:pt x="1107" y="954"/>
                </a:cubicBezTo>
                <a:cubicBezTo>
                  <a:pt x="1105" y="999"/>
                  <a:pt x="1105" y="999"/>
                  <a:pt x="1105" y="999"/>
                </a:cubicBezTo>
                <a:cubicBezTo>
                  <a:pt x="1105" y="999"/>
                  <a:pt x="1105" y="999"/>
                  <a:pt x="1105" y="999"/>
                </a:cubicBezTo>
                <a:cubicBezTo>
                  <a:pt x="1102" y="999"/>
                  <a:pt x="1101" y="1001"/>
                  <a:pt x="1100" y="1003"/>
                </a:cubicBezTo>
                <a:cubicBezTo>
                  <a:pt x="1065" y="1007"/>
                  <a:pt x="1065" y="1007"/>
                  <a:pt x="1065" y="1007"/>
                </a:cubicBezTo>
                <a:cubicBezTo>
                  <a:pt x="1064" y="1006"/>
                  <a:pt x="1062" y="1005"/>
                  <a:pt x="1060" y="1005"/>
                </a:cubicBezTo>
                <a:cubicBezTo>
                  <a:pt x="1052" y="1004"/>
                  <a:pt x="1046" y="1009"/>
                  <a:pt x="1041" y="1015"/>
                </a:cubicBezTo>
                <a:cubicBezTo>
                  <a:pt x="1042" y="1013"/>
                  <a:pt x="1043" y="1011"/>
                  <a:pt x="1044" y="1010"/>
                </a:cubicBezTo>
                <a:cubicBezTo>
                  <a:pt x="1049" y="1001"/>
                  <a:pt x="1056" y="993"/>
                  <a:pt x="1064" y="985"/>
                </a:cubicBezTo>
                <a:cubicBezTo>
                  <a:pt x="1065" y="986"/>
                  <a:pt x="1066" y="985"/>
                  <a:pt x="1066" y="984"/>
                </a:cubicBezTo>
                <a:cubicBezTo>
                  <a:pt x="1066" y="983"/>
                  <a:pt x="1066" y="982"/>
                  <a:pt x="1065" y="982"/>
                </a:cubicBezTo>
                <a:cubicBezTo>
                  <a:pt x="1064" y="981"/>
                  <a:pt x="1063" y="982"/>
                  <a:pt x="1063" y="982"/>
                </a:cubicBezTo>
                <a:cubicBezTo>
                  <a:pt x="1062" y="983"/>
                  <a:pt x="1062" y="984"/>
                  <a:pt x="1062" y="984"/>
                </a:cubicBezTo>
                <a:cubicBezTo>
                  <a:pt x="1055" y="990"/>
                  <a:pt x="1049" y="998"/>
                  <a:pt x="1044" y="1006"/>
                </a:cubicBezTo>
                <a:cubicBezTo>
                  <a:pt x="1042" y="1009"/>
                  <a:pt x="1040" y="1011"/>
                  <a:pt x="1038" y="1014"/>
                </a:cubicBezTo>
                <a:cubicBezTo>
                  <a:pt x="1041" y="1007"/>
                  <a:pt x="1044" y="1000"/>
                  <a:pt x="1046" y="995"/>
                </a:cubicBezTo>
                <a:cubicBezTo>
                  <a:pt x="1048" y="988"/>
                  <a:pt x="1053" y="972"/>
                  <a:pt x="1040" y="970"/>
                </a:cubicBezTo>
                <a:cubicBezTo>
                  <a:pt x="1040" y="970"/>
                  <a:pt x="1039" y="970"/>
                  <a:pt x="1039" y="970"/>
                </a:cubicBezTo>
                <a:cubicBezTo>
                  <a:pt x="1032" y="944"/>
                  <a:pt x="1032" y="944"/>
                  <a:pt x="1032" y="944"/>
                </a:cubicBezTo>
                <a:cubicBezTo>
                  <a:pt x="1034" y="943"/>
                  <a:pt x="1035" y="942"/>
                  <a:pt x="1035" y="940"/>
                </a:cubicBezTo>
                <a:cubicBezTo>
                  <a:pt x="1035" y="940"/>
                  <a:pt x="1035" y="940"/>
                  <a:pt x="1035" y="939"/>
                </a:cubicBezTo>
                <a:cubicBezTo>
                  <a:pt x="1083" y="911"/>
                  <a:pt x="1083" y="911"/>
                  <a:pt x="1083" y="911"/>
                </a:cubicBezTo>
                <a:cubicBezTo>
                  <a:pt x="1083" y="911"/>
                  <a:pt x="1083" y="911"/>
                  <a:pt x="1083" y="911"/>
                </a:cubicBezTo>
                <a:cubicBezTo>
                  <a:pt x="1066" y="960"/>
                  <a:pt x="1066" y="960"/>
                  <a:pt x="1066" y="960"/>
                </a:cubicBezTo>
                <a:cubicBezTo>
                  <a:pt x="1065" y="960"/>
                  <a:pt x="1065" y="960"/>
                  <a:pt x="1065" y="960"/>
                </a:cubicBezTo>
                <a:cubicBezTo>
                  <a:pt x="1064" y="960"/>
                  <a:pt x="1063" y="962"/>
                  <a:pt x="1064" y="963"/>
                </a:cubicBezTo>
                <a:cubicBezTo>
                  <a:pt x="1064" y="964"/>
                  <a:pt x="1065" y="964"/>
                  <a:pt x="1066" y="963"/>
                </a:cubicBezTo>
                <a:cubicBezTo>
                  <a:pt x="1067" y="963"/>
                  <a:pt x="1068" y="962"/>
                  <a:pt x="1067" y="961"/>
                </a:cubicBezTo>
                <a:cubicBezTo>
                  <a:pt x="1067" y="961"/>
                  <a:pt x="1067" y="961"/>
                  <a:pt x="1067" y="961"/>
                </a:cubicBezTo>
                <a:cubicBezTo>
                  <a:pt x="1085" y="912"/>
                  <a:pt x="1085" y="912"/>
                  <a:pt x="1085" y="912"/>
                </a:cubicBezTo>
                <a:cubicBezTo>
                  <a:pt x="1085" y="912"/>
                  <a:pt x="1085" y="912"/>
                  <a:pt x="1085" y="912"/>
                </a:cubicBezTo>
                <a:cubicBezTo>
                  <a:pt x="1086" y="912"/>
                  <a:pt x="1086" y="912"/>
                  <a:pt x="1086" y="911"/>
                </a:cubicBezTo>
                <a:lnTo>
                  <a:pt x="1106" y="945"/>
                </a:lnTo>
                <a:close/>
                <a:moveTo>
                  <a:pt x="1086" y="903"/>
                </a:moveTo>
                <a:cubicBezTo>
                  <a:pt x="1086" y="903"/>
                  <a:pt x="1085" y="903"/>
                  <a:pt x="1085" y="903"/>
                </a:cubicBezTo>
                <a:cubicBezTo>
                  <a:pt x="1085" y="903"/>
                  <a:pt x="1084" y="903"/>
                  <a:pt x="1083" y="903"/>
                </a:cubicBezTo>
                <a:cubicBezTo>
                  <a:pt x="1075" y="892"/>
                  <a:pt x="1075" y="892"/>
                  <a:pt x="1075" y="892"/>
                </a:cubicBezTo>
                <a:cubicBezTo>
                  <a:pt x="1077" y="891"/>
                  <a:pt x="1078" y="889"/>
                  <a:pt x="1079" y="887"/>
                </a:cubicBezTo>
                <a:cubicBezTo>
                  <a:pt x="1088" y="876"/>
                  <a:pt x="1092" y="862"/>
                  <a:pt x="1094" y="848"/>
                </a:cubicBezTo>
                <a:cubicBezTo>
                  <a:pt x="1100" y="849"/>
                  <a:pt x="1100" y="849"/>
                  <a:pt x="1100" y="849"/>
                </a:cubicBezTo>
                <a:cubicBezTo>
                  <a:pt x="1100" y="849"/>
                  <a:pt x="1100" y="849"/>
                  <a:pt x="1100" y="850"/>
                </a:cubicBezTo>
                <a:cubicBezTo>
                  <a:pt x="1100" y="851"/>
                  <a:pt x="1102" y="853"/>
                  <a:pt x="1103" y="854"/>
                </a:cubicBezTo>
                <a:lnTo>
                  <a:pt x="1086" y="903"/>
                </a:lnTo>
                <a:close/>
                <a:moveTo>
                  <a:pt x="1105" y="845"/>
                </a:moveTo>
                <a:cubicBezTo>
                  <a:pt x="1105" y="845"/>
                  <a:pt x="1105" y="845"/>
                  <a:pt x="1105" y="845"/>
                </a:cubicBezTo>
                <a:cubicBezTo>
                  <a:pt x="1103" y="845"/>
                  <a:pt x="1102" y="846"/>
                  <a:pt x="1101" y="847"/>
                </a:cubicBezTo>
                <a:cubicBezTo>
                  <a:pt x="1094" y="846"/>
                  <a:pt x="1094" y="846"/>
                  <a:pt x="1094" y="846"/>
                </a:cubicBezTo>
                <a:cubicBezTo>
                  <a:pt x="1095" y="838"/>
                  <a:pt x="1095" y="830"/>
                  <a:pt x="1095" y="822"/>
                </a:cubicBezTo>
                <a:cubicBezTo>
                  <a:pt x="1094" y="812"/>
                  <a:pt x="1093" y="803"/>
                  <a:pt x="1090" y="794"/>
                </a:cubicBezTo>
                <a:cubicBezTo>
                  <a:pt x="1106" y="790"/>
                  <a:pt x="1106" y="790"/>
                  <a:pt x="1106" y="790"/>
                </a:cubicBezTo>
                <a:cubicBezTo>
                  <a:pt x="1107" y="791"/>
                  <a:pt x="1108" y="792"/>
                  <a:pt x="1109" y="792"/>
                </a:cubicBezTo>
                <a:lnTo>
                  <a:pt x="1105" y="845"/>
                </a:lnTo>
                <a:close/>
                <a:moveTo>
                  <a:pt x="1107" y="785"/>
                </a:moveTo>
                <a:cubicBezTo>
                  <a:pt x="1106" y="785"/>
                  <a:pt x="1106" y="787"/>
                  <a:pt x="1106" y="788"/>
                </a:cubicBezTo>
                <a:cubicBezTo>
                  <a:pt x="1090" y="792"/>
                  <a:pt x="1090" y="792"/>
                  <a:pt x="1090" y="792"/>
                </a:cubicBezTo>
                <a:cubicBezTo>
                  <a:pt x="1086" y="781"/>
                  <a:pt x="1081" y="770"/>
                  <a:pt x="1074" y="760"/>
                </a:cubicBezTo>
                <a:cubicBezTo>
                  <a:pt x="1100" y="747"/>
                  <a:pt x="1100" y="747"/>
                  <a:pt x="1100" y="747"/>
                </a:cubicBezTo>
                <a:cubicBezTo>
                  <a:pt x="1100" y="747"/>
                  <a:pt x="1101" y="747"/>
                  <a:pt x="1102" y="747"/>
                </a:cubicBezTo>
                <a:lnTo>
                  <a:pt x="1107" y="785"/>
                </a:lnTo>
                <a:close/>
                <a:moveTo>
                  <a:pt x="1089" y="691"/>
                </a:moveTo>
                <a:cubicBezTo>
                  <a:pt x="1089" y="691"/>
                  <a:pt x="1089" y="691"/>
                  <a:pt x="1089" y="691"/>
                </a:cubicBezTo>
                <a:cubicBezTo>
                  <a:pt x="1100" y="739"/>
                  <a:pt x="1100" y="739"/>
                  <a:pt x="1100" y="739"/>
                </a:cubicBezTo>
                <a:cubicBezTo>
                  <a:pt x="1100" y="739"/>
                  <a:pt x="1100" y="739"/>
                  <a:pt x="1100" y="739"/>
                </a:cubicBezTo>
                <a:cubicBezTo>
                  <a:pt x="1057" y="719"/>
                  <a:pt x="1057" y="719"/>
                  <a:pt x="1057" y="719"/>
                </a:cubicBezTo>
                <a:cubicBezTo>
                  <a:pt x="1057" y="719"/>
                  <a:pt x="1057" y="719"/>
                  <a:pt x="1057" y="719"/>
                </a:cubicBezTo>
                <a:cubicBezTo>
                  <a:pt x="1057" y="718"/>
                  <a:pt x="1057" y="717"/>
                  <a:pt x="1057" y="717"/>
                </a:cubicBezTo>
                <a:cubicBezTo>
                  <a:pt x="1086" y="690"/>
                  <a:pt x="1086" y="690"/>
                  <a:pt x="1086" y="690"/>
                </a:cubicBezTo>
                <a:cubicBezTo>
                  <a:pt x="1087" y="691"/>
                  <a:pt x="1088" y="691"/>
                  <a:pt x="1089" y="691"/>
                </a:cubicBezTo>
                <a:close/>
                <a:moveTo>
                  <a:pt x="1067" y="664"/>
                </a:moveTo>
                <a:cubicBezTo>
                  <a:pt x="1069" y="664"/>
                  <a:pt x="1070" y="663"/>
                  <a:pt x="1070" y="662"/>
                </a:cubicBezTo>
                <a:cubicBezTo>
                  <a:pt x="1087" y="683"/>
                  <a:pt x="1087" y="683"/>
                  <a:pt x="1087" y="683"/>
                </a:cubicBezTo>
                <a:cubicBezTo>
                  <a:pt x="1086" y="684"/>
                  <a:pt x="1085" y="685"/>
                  <a:pt x="1085" y="687"/>
                </a:cubicBezTo>
                <a:cubicBezTo>
                  <a:pt x="1085" y="687"/>
                  <a:pt x="1085" y="688"/>
                  <a:pt x="1085" y="688"/>
                </a:cubicBezTo>
                <a:cubicBezTo>
                  <a:pt x="1056" y="715"/>
                  <a:pt x="1056" y="715"/>
                  <a:pt x="1056" y="715"/>
                </a:cubicBezTo>
                <a:cubicBezTo>
                  <a:pt x="1055" y="715"/>
                  <a:pt x="1054" y="714"/>
                  <a:pt x="1053" y="714"/>
                </a:cubicBezTo>
                <a:cubicBezTo>
                  <a:pt x="1051" y="714"/>
                  <a:pt x="1050" y="715"/>
                  <a:pt x="1049" y="716"/>
                </a:cubicBezTo>
                <a:cubicBezTo>
                  <a:pt x="1017" y="705"/>
                  <a:pt x="1017" y="705"/>
                  <a:pt x="1017" y="705"/>
                </a:cubicBezTo>
                <a:cubicBezTo>
                  <a:pt x="1017" y="702"/>
                  <a:pt x="1015" y="701"/>
                  <a:pt x="1013" y="701"/>
                </a:cubicBezTo>
                <a:cubicBezTo>
                  <a:pt x="1012" y="701"/>
                  <a:pt x="1011" y="701"/>
                  <a:pt x="1010" y="702"/>
                </a:cubicBezTo>
                <a:cubicBezTo>
                  <a:pt x="1006" y="695"/>
                  <a:pt x="1006" y="695"/>
                  <a:pt x="1006" y="695"/>
                </a:cubicBezTo>
                <a:cubicBezTo>
                  <a:pt x="1006" y="695"/>
                  <a:pt x="1006" y="695"/>
                  <a:pt x="1006" y="694"/>
                </a:cubicBezTo>
                <a:cubicBezTo>
                  <a:pt x="1006" y="692"/>
                  <a:pt x="1005" y="691"/>
                  <a:pt x="1004" y="690"/>
                </a:cubicBezTo>
                <a:cubicBezTo>
                  <a:pt x="1004" y="690"/>
                  <a:pt x="1004" y="689"/>
                  <a:pt x="1003" y="689"/>
                </a:cubicBezTo>
                <a:cubicBezTo>
                  <a:pt x="1005" y="688"/>
                  <a:pt x="1006" y="688"/>
                  <a:pt x="1007" y="687"/>
                </a:cubicBezTo>
                <a:cubicBezTo>
                  <a:pt x="1007" y="689"/>
                  <a:pt x="1008" y="690"/>
                  <a:pt x="1008" y="691"/>
                </a:cubicBezTo>
                <a:cubicBezTo>
                  <a:pt x="1009" y="693"/>
                  <a:pt x="1012" y="693"/>
                  <a:pt x="1013" y="692"/>
                </a:cubicBezTo>
                <a:cubicBezTo>
                  <a:pt x="1015" y="691"/>
                  <a:pt x="1016" y="689"/>
                  <a:pt x="1015" y="687"/>
                </a:cubicBezTo>
                <a:cubicBezTo>
                  <a:pt x="1014" y="686"/>
                  <a:pt x="1014" y="686"/>
                  <a:pt x="1013" y="685"/>
                </a:cubicBezTo>
                <a:cubicBezTo>
                  <a:pt x="1015" y="684"/>
                  <a:pt x="1016" y="684"/>
                  <a:pt x="1017" y="683"/>
                </a:cubicBezTo>
                <a:cubicBezTo>
                  <a:pt x="1017" y="685"/>
                  <a:pt x="1018" y="687"/>
                  <a:pt x="1019" y="688"/>
                </a:cubicBezTo>
                <a:cubicBezTo>
                  <a:pt x="1021" y="691"/>
                  <a:pt x="1027" y="688"/>
                  <a:pt x="1025" y="684"/>
                </a:cubicBezTo>
                <a:cubicBezTo>
                  <a:pt x="1025" y="683"/>
                  <a:pt x="1024" y="682"/>
                  <a:pt x="1023" y="680"/>
                </a:cubicBezTo>
                <a:cubicBezTo>
                  <a:pt x="1025" y="680"/>
                  <a:pt x="1026" y="679"/>
                  <a:pt x="1027" y="678"/>
                </a:cubicBezTo>
                <a:cubicBezTo>
                  <a:pt x="1027" y="679"/>
                  <a:pt x="1028" y="679"/>
                  <a:pt x="1028" y="679"/>
                </a:cubicBezTo>
                <a:cubicBezTo>
                  <a:pt x="1028" y="681"/>
                  <a:pt x="1028" y="682"/>
                  <a:pt x="1029" y="683"/>
                </a:cubicBezTo>
                <a:cubicBezTo>
                  <a:pt x="1030" y="686"/>
                  <a:pt x="1036" y="684"/>
                  <a:pt x="1035" y="680"/>
                </a:cubicBezTo>
                <a:cubicBezTo>
                  <a:pt x="1035" y="679"/>
                  <a:pt x="1034" y="677"/>
                  <a:pt x="1032" y="676"/>
                </a:cubicBezTo>
                <a:cubicBezTo>
                  <a:pt x="1033" y="676"/>
                  <a:pt x="1034" y="675"/>
                  <a:pt x="1035" y="675"/>
                </a:cubicBezTo>
                <a:cubicBezTo>
                  <a:pt x="1036" y="675"/>
                  <a:pt x="1036" y="676"/>
                  <a:pt x="1036" y="676"/>
                </a:cubicBezTo>
                <a:cubicBezTo>
                  <a:pt x="1036" y="677"/>
                  <a:pt x="1036" y="677"/>
                  <a:pt x="1036" y="676"/>
                </a:cubicBezTo>
                <a:cubicBezTo>
                  <a:pt x="1036" y="677"/>
                  <a:pt x="1036" y="677"/>
                  <a:pt x="1037" y="678"/>
                </a:cubicBezTo>
                <a:cubicBezTo>
                  <a:pt x="1036" y="677"/>
                  <a:pt x="1037" y="677"/>
                  <a:pt x="1037" y="678"/>
                </a:cubicBezTo>
                <a:cubicBezTo>
                  <a:pt x="1037" y="679"/>
                  <a:pt x="1038" y="679"/>
                  <a:pt x="1038" y="679"/>
                </a:cubicBezTo>
                <a:cubicBezTo>
                  <a:pt x="1040" y="682"/>
                  <a:pt x="1044" y="680"/>
                  <a:pt x="1044" y="677"/>
                </a:cubicBezTo>
                <a:cubicBezTo>
                  <a:pt x="1044" y="675"/>
                  <a:pt x="1043" y="673"/>
                  <a:pt x="1041" y="671"/>
                </a:cubicBezTo>
                <a:cubicBezTo>
                  <a:pt x="1043" y="671"/>
                  <a:pt x="1044" y="670"/>
                  <a:pt x="1045" y="670"/>
                </a:cubicBezTo>
                <a:cubicBezTo>
                  <a:pt x="1045" y="671"/>
                  <a:pt x="1046" y="672"/>
                  <a:pt x="1046" y="673"/>
                </a:cubicBezTo>
                <a:cubicBezTo>
                  <a:pt x="1047" y="674"/>
                  <a:pt x="1049" y="675"/>
                  <a:pt x="1051" y="674"/>
                </a:cubicBezTo>
                <a:cubicBezTo>
                  <a:pt x="1054" y="673"/>
                  <a:pt x="1054" y="670"/>
                  <a:pt x="1052" y="668"/>
                </a:cubicBezTo>
                <a:cubicBezTo>
                  <a:pt x="1052" y="668"/>
                  <a:pt x="1052" y="668"/>
                  <a:pt x="1052" y="668"/>
                </a:cubicBezTo>
                <a:cubicBezTo>
                  <a:pt x="1052" y="668"/>
                  <a:pt x="1052" y="668"/>
                  <a:pt x="1051" y="667"/>
                </a:cubicBezTo>
                <a:cubicBezTo>
                  <a:pt x="1051" y="667"/>
                  <a:pt x="1051" y="667"/>
                  <a:pt x="1050" y="667"/>
                </a:cubicBezTo>
                <a:cubicBezTo>
                  <a:pt x="1050" y="666"/>
                  <a:pt x="1050" y="666"/>
                  <a:pt x="1050" y="666"/>
                </a:cubicBezTo>
                <a:cubicBezTo>
                  <a:pt x="1051" y="665"/>
                  <a:pt x="1053" y="665"/>
                  <a:pt x="1054" y="664"/>
                </a:cubicBezTo>
                <a:cubicBezTo>
                  <a:pt x="1054" y="666"/>
                  <a:pt x="1055" y="667"/>
                  <a:pt x="1056" y="668"/>
                </a:cubicBezTo>
                <a:cubicBezTo>
                  <a:pt x="1057" y="669"/>
                  <a:pt x="1059" y="670"/>
                  <a:pt x="1061" y="669"/>
                </a:cubicBezTo>
                <a:cubicBezTo>
                  <a:pt x="1063" y="668"/>
                  <a:pt x="1063" y="666"/>
                  <a:pt x="1062" y="664"/>
                </a:cubicBezTo>
                <a:cubicBezTo>
                  <a:pt x="1062" y="663"/>
                  <a:pt x="1060" y="661"/>
                  <a:pt x="1059" y="660"/>
                </a:cubicBezTo>
                <a:cubicBezTo>
                  <a:pt x="1060" y="660"/>
                  <a:pt x="1061" y="659"/>
                  <a:pt x="1062" y="659"/>
                </a:cubicBezTo>
                <a:cubicBezTo>
                  <a:pt x="1062" y="659"/>
                  <a:pt x="1062" y="660"/>
                  <a:pt x="1063" y="660"/>
                </a:cubicBezTo>
                <a:cubicBezTo>
                  <a:pt x="1064" y="662"/>
                  <a:pt x="1065" y="664"/>
                  <a:pt x="1067" y="664"/>
                </a:cubicBezTo>
                <a:close/>
                <a:moveTo>
                  <a:pt x="1067" y="639"/>
                </a:moveTo>
                <a:cubicBezTo>
                  <a:pt x="1059" y="626"/>
                  <a:pt x="1059" y="626"/>
                  <a:pt x="1059" y="626"/>
                </a:cubicBezTo>
                <a:cubicBezTo>
                  <a:pt x="1060" y="625"/>
                  <a:pt x="1061" y="624"/>
                  <a:pt x="1062" y="623"/>
                </a:cubicBezTo>
                <a:cubicBezTo>
                  <a:pt x="1072" y="634"/>
                  <a:pt x="1072" y="634"/>
                  <a:pt x="1072" y="634"/>
                </a:cubicBezTo>
                <a:cubicBezTo>
                  <a:pt x="1071" y="636"/>
                  <a:pt x="1069" y="637"/>
                  <a:pt x="1067" y="639"/>
                </a:cubicBezTo>
                <a:close/>
                <a:moveTo>
                  <a:pt x="1074" y="633"/>
                </a:moveTo>
                <a:cubicBezTo>
                  <a:pt x="1064" y="621"/>
                  <a:pt x="1064" y="621"/>
                  <a:pt x="1064" y="621"/>
                </a:cubicBezTo>
                <a:cubicBezTo>
                  <a:pt x="1065" y="620"/>
                  <a:pt x="1067" y="618"/>
                  <a:pt x="1068" y="616"/>
                </a:cubicBezTo>
                <a:cubicBezTo>
                  <a:pt x="1078" y="628"/>
                  <a:pt x="1078" y="628"/>
                  <a:pt x="1078" y="628"/>
                </a:cubicBezTo>
                <a:cubicBezTo>
                  <a:pt x="1077" y="629"/>
                  <a:pt x="1075" y="631"/>
                  <a:pt x="1074" y="633"/>
                </a:cubicBezTo>
                <a:close/>
                <a:moveTo>
                  <a:pt x="1080" y="626"/>
                </a:moveTo>
                <a:cubicBezTo>
                  <a:pt x="1070" y="615"/>
                  <a:pt x="1070" y="615"/>
                  <a:pt x="1070" y="615"/>
                </a:cubicBezTo>
                <a:cubicBezTo>
                  <a:pt x="1071" y="613"/>
                  <a:pt x="1072" y="612"/>
                  <a:pt x="1073" y="611"/>
                </a:cubicBezTo>
                <a:cubicBezTo>
                  <a:pt x="1084" y="620"/>
                  <a:pt x="1084" y="620"/>
                  <a:pt x="1084" y="620"/>
                </a:cubicBezTo>
                <a:cubicBezTo>
                  <a:pt x="1083" y="622"/>
                  <a:pt x="1081" y="624"/>
                  <a:pt x="1080" y="626"/>
                </a:cubicBezTo>
                <a:close/>
                <a:moveTo>
                  <a:pt x="1086" y="617"/>
                </a:moveTo>
                <a:cubicBezTo>
                  <a:pt x="1086" y="617"/>
                  <a:pt x="1086" y="618"/>
                  <a:pt x="1086" y="618"/>
                </a:cubicBezTo>
                <a:cubicBezTo>
                  <a:pt x="1074" y="609"/>
                  <a:pt x="1074" y="609"/>
                  <a:pt x="1074" y="609"/>
                </a:cubicBezTo>
                <a:cubicBezTo>
                  <a:pt x="1075" y="608"/>
                  <a:pt x="1076" y="606"/>
                  <a:pt x="1077" y="604"/>
                </a:cubicBezTo>
                <a:cubicBezTo>
                  <a:pt x="1088" y="613"/>
                  <a:pt x="1088" y="613"/>
                  <a:pt x="1088" y="613"/>
                </a:cubicBezTo>
                <a:cubicBezTo>
                  <a:pt x="1088" y="614"/>
                  <a:pt x="1087" y="616"/>
                  <a:pt x="1086" y="617"/>
                </a:cubicBezTo>
                <a:close/>
                <a:moveTo>
                  <a:pt x="1089" y="611"/>
                </a:moveTo>
                <a:cubicBezTo>
                  <a:pt x="1078" y="603"/>
                  <a:pt x="1078" y="603"/>
                  <a:pt x="1078" y="603"/>
                </a:cubicBezTo>
                <a:cubicBezTo>
                  <a:pt x="1079" y="601"/>
                  <a:pt x="1080" y="600"/>
                  <a:pt x="1080" y="599"/>
                </a:cubicBezTo>
                <a:cubicBezTo>
                  <a:pt x="1092" y="604"/>
                  <a:pt x="1092" y="604"/>
                  <a:pt x="1092" y="604"/>
                </a:cubicBezTo>
                <a:cubicBezTo>
                  <a:pt x="1091" y="607"/>
                  <a:pt x="1090" y="609"/>
                  <a:pt x="1089" y="611"/>
                </a:cubicBezTo>
                <a:close/>
                <a:moveTo>
                  <a:pt x="1093" y="602"/>
                </a:moveTo>
                <a:cubicBezTo>
                  <a:pt x="1081" y="597"/>
                  <a:pt x="1081" y="597"/>
                  <a:pt x="1081" y="597"/>
                </a:cubicBezTo>
                <a:cubicBezTo>
                  <a:pt x="1082" y="596"/>
                  <a:pt x="1082" y="594"/>
                  <a:pt x="1083" y="593"/>
                </a:cubicBezTo>
                <a:cubicBezTo>
                  <a:pt x="1095" y="595"/>
                  <a:pt x="1095" y="595"/>
                  <a:pt x="1095" y="595"/>
                </a:cubicBezTo>
                <a:cubicBezTo>
                  <a:pt x="1094" y="597"/>
                  <a:pt x="1093" y="600"/>
                  <a:pt x="1093" y="602"/>
                </a:cubicBezTo>
                <a:close/>
                <a:moveTo>
                  <a:pt x="1095" y="593"/>
                </a:moveTo>
                <a:cubicBezTo>
                  <a:pt x="1083" y="591"/>
                  <a:pt x="1083" y="591"/>
                  <a:pt x="1083" y="591"/>
                </a:cubicBezTo>
                <a:cubicBezTo>
                  <a:pt x="1084" y="590"/>
                  <a:pt x="1084" y="588"/>
                  <a:pt x="1084" y="587"/>
                </a:cubicBezTo>
                <a:cubicBezTo>
                  <a:pt x="1096" y="587"/>
                  <a:pt x="1096" y="587"/>
                  <a:pt x="1096" y="587"/>
                </a:cubicBezTo>
                <a:cubicBezTo>
                  <a:pt x="1095" y="589"/>
                  <a:pt x="1095" y="591"/>
                  <a:pt x="1095" y="593"/>
                </a:cubicBezTo>
                <a:close/>
                <a:moveTo>
                  <a:pt x="1096" y="585"/>
                </a:moveTo>
                <a:cubicBezTo>
                  <a:pt x="1084" y="585"/>
                  <a:pt x="1084" y="585"/>
                  <a:pt x="1084" y="585"/>
                </a:cubicBezTo>
                <a:cubicBezTo>
                  <a:pt x="1084" y="583"/>
                  <a:pt x="1084" y="582"/>
                  <a:pt x="1084" y="581"/>
                </a:cubicBezTo>
                <a:cubicBezTo>
                  <a:pt x="1096" y="578"/>
                  <a:pt x="1096" y="578"/>
                  <a:pt x="1096" y="578"/>
                </a:cubicBezTo>
                <a:cubicBezTo>
                  <a:pt x="1096" y="580"/>
                  <a:pt x="1096" y="583"/>
                  <a:pt x="1096" y="585"/>
                </a:cubicBezTo>
                <a:close/>
                <a:moveTo>
                  <a:pt x="1095" y="576"/>
                </a:moveTo>
                <a:cubicBezTo>
                  <a:pt x="1083" y="579"/>
                  <a:pt x="1083" y="579"/>
                  <a:pt x="1083" y="579"/>
                </a:cubicBezTo>
                <a:cubicBezTo>
                  <a:pt x="1083" y="578"/>
                  <a:pt x="1082" y="577"/>
                  <a:pt x="1082" y="576"/>
                </a:cubicBezTo>
                <a:cubicBezTo>
                  <a:pt x="1094" y="569"/>
                  <a:pt x="1094" y="569"/>
                  <a:pt x="1094" y="569"/>
                </a:cubicBezTo>
                <a:cubicBezTo>
                  <a:pt x="1094" y="571"/>
                  <a:pt x="1095" y="574"/>
                  <a:pt x="1095" y="576"/>
                </a:cubicBezTo>
                <a:close/>
                <a:moveTo>
                  <a:pt x="1093" y="567"/>
                </a:moveTo>
                <a:cubicBezTo>
                  <a:pt x="1081" y="574"/>
                  <a:pt x="1081" y="574"/>
                  <a:pt x="1081" y="574"/>
                </a:cubicBezTo>
                <a:cubicBezTo>
                  <a:pt x="1080" y="574"/>
                  <a:pt x="1080" y="574"/>
                  <a:pt x="1080" y="573"/>
                </a:cubicBezTo>
                <a:cubicBezTo>
                  <a:pt x="1079" y="573"/>
                  <a:pt x="1079" y="572"/>
                  <a:pt x="1078" y="571"/>
                </a:cubicBezTo>
                <a:cubicBezTo>
                  <a:pt x="1089" y="561"/>
                  <a:pt x="1089" y="561"/>
                  <a:pt x="1089" y="561"/>
                </a:cubicBezTo>
                <a:cubicBezTo>
                  <a:pt x="1091" y="563"/>
                  <a:pt x="1092" y="565"/>
                  <a:pt x="1093" y="567"/>
                </a:cubicBezTo>
                <a:close/>
                <a:moveTo>
                  <a:pt x="1086" y="558"/>
                </a:moveTo>
                <a:cubicBezTo>
                  <a:pt x="1087" y="559"/>
                  <a:pt x="1087" y="559"/>
                  <a:pt x="1088" y="560"/>
                </a:cubicBezTo>
                <a:cubicBezTo>
                  <a:pt x="1076" y="570"/>
                  <a:pt x="1076" y="570"/>
                  <a:pt x="1076" y="570"/>
                </a:cubicBezTo>
                <a:cubicBezTo>
                  <a:pt x="1076" y="569"/>
                  <a:pt x="1075" y="569"/>
                  <a:pt x="1075" y="568"/>
                </a:cubicBezTo>
                <a:cubicBezTo>
                  <a:pt x="1083" y="556"/>
                  <a:pt x="1083" y="556"/>
                  <a:pt x="1083" y="556"/>
                </a:cubicBezTo>
                <a:cubicBezTo>
                  <a:pt x="1084" y="557"/>
                  <a:pt x="1085" y="557"/>
                  <a:pt x="1086" y="558"/>
                </a:cubicBezTo>
                <a:close/>
                <a:moveTo>
                  <a:pt x="1105" y="516"/>
                </a:moveTo>
                <a:cubicBezTo>
                  <a:pt x="1104" y="516"/>
                  <a:pt x="1103" y="518"/>
                  <a:pt x="1103" y="519"/>
                </a:cubicBezTo>
                <a:cubicBezTo>
                  <a:pt x="1103" y="520"/>
                  <a:pt x="1103" y="520"/>
                  <a:pt x="1104" y="521"/>
                </a:cubicBezTo>
                <a:cubicBezTo>
                  <a:pt x="1084" y="535"/>
                  <a:pt x="1084" y="535"/>
                  <a:pt x="1084" y="535"/>
                </a:cubicBezTo>
                <a:cubicBezTo>
                  <a:pt x="1084" y="535"/>
                  <a:pt x="1083" y="534"/>
                  <a:pt x="1083" y="534"/>
                </a:cubicBezTo>
                <a:cubicBezTo>
                  <a:pt x="1082" y="533"/>
                  <a:pt x="1081" y="533"/>
                  <a:pt x="1080" y="534"/>
                </a:cubicBezTo>
                <a:cubicBezTo>
                  <a:pt x="1078" y="534"/>
                  <a:pt x="1078" y="536"/>
                  <a:pt x="1077" y="538"/>
                </a:cubicBezTo>
                <a:cubicBezTo>
                  <a:pt x="1077" y="539"/>
                  <a:pt x="1077" y="539"/>
                  <a:pt x="1077" y="540"/>
                </a:cubicBezTo>
                <a:cubicBezTo>
                  <a:pt x="1077" y="540"/>
                  <a:pt x="1077" y="540"/>
                  <a:pt x="1076" y="540"/>
                </a:cubicBezTo>
                <a:cubicBezTo>
                  <a:pt x="1069" y="517"/>
                  <a:pt x="1069" y="517"/>
                  <a:pt x="1069" y="517"/>
                </a:cubicBezTo>
                <a:cubicBezTo>
                  <a:pt x="1070" y="518"/>
                  <a:pt x="1070" y="518"/>
                  <a:pt x="1071" y="519"/>
                </a:cubicBezTo>
                <a:cubicBezTo>
                  <a:pt x="1072" y="519"/>
                  <a:pt x="1074" y="519"/>
                  <a:pt x="1075" y="518"/>
                </a:cubicBezTo>
                <a:cubicBezTo>
                  <a:pt x="1076" y="517"/>
                  <a:pt x="1076" y="515"/>
                  <a:pt x="1075" y="514"/>
                </a:cubicBezTo>
                <a:cubicBezTo>
                  <a:pt x="1074" y="513"/>
                  <a:pt x="1073" y="512"/>
                  <a:pt x="1072" y="511"/>
                </a:cubicBezTo>
                <a:cubicBezTo>
                  <a:pt x="1072" y="511"/>
                  <a:pt x="1072" y="511"/>
                  <a:pt x="1072" y="511"/>
                </a:cubicBezTo>
                <a:cubicBezTo>
                  <a:pt x="1073" y="510"/>
                  <a:pt x="1074" y="509"/>
                  <a:pt x="1075" y="508"/>
                </a:cubicBezTo>
                <a:cubicBezTo>
                  <a:pt x="1075" y="509"/>
                  <a:pt x="1076" y="510"/>
                  <a:pt x="1077" y="511"/>
                </a:cubicBezTo>
                <a:cubicBezTo>
                  <a:pt x="1078" y="512"/>
                  <a:pt x="1080" y="512"/>
                  <a:pt x="1081" y="511"/>
                </a:cubicBezTo>
                <a:cubicBezTo>
                  <a:pt x="1082" y="510"/>
                  <a:pt x="1082" y="508"/>
                  <a:pt x="1081" y="507"/>
                </a:cubicBezTo>
                <a:cubicBezTo>
                  <a:pt x="1080" y="506"/>
                  <a:pt x="1079" y="505"/>
                  <a:pt x="1078" y="505"/>
                </a:cubicBezTo>
                <a:cubicBezTo>
                  <a:pt x="1079" y="504"/>
                  <a:pt x="1080" y="503"/>
                  <a:pt x="1081" y="502"/>
                </a:cubicBezTo>
                <a:cubicBezTo>
                  <a:pt x="1082" y="503"/>
                  <a:pt x="1083" y="505"/>
                  <a:pt x="1084" y="506"/>
                </a:cubicBezTo>
                <a:cubicBezTo>
                  <a:pt x="1086" y="507"/>
                  <a:pt x="1088" y="507"/>
                  <a:pt x="1089" y="506"/>
                </a:cubicBezTo>
                <a:cubicBezTo>
                  <a:pt x="1090" y="504"/>
                  <a:pt x="1090" y="502"/>
                  <a:pt x="1089" y="501"/>
                </a:cubicBezTo>
                <a:cubicBezTo>
                  <a:pt x="1088" y="500"/>
                  <a:pt x="1087" y="499"/>
                  <a:pt x="1085" y="498"/>
                </a:cubicBezTo>
                <a:cubicBezTo>
                  <a:pt x="1086" y="497"/>
                  <a:pt x="1088" y="496"/>
                  <a:pt x="1089" y="495"/>
                </a:cubicBezTo>
                <a:lnTo>
                  <a:pt x="1105" y="516"/>
                </a:lnTo>
                <a:close/>
                <a:moveTo>
                  <a:pt x="1093" y="472"/>
                </a:moveTo>
                <a:cubicBezTo>
                  <a:pt x="1082" y="466"/>
                  <a:pt x="1082" y="466"/>
                  <a:pt x="1082" y="466"/>
                </a:cubicBezTo>
                <a:cubicBezTo>
                  <a:pt x="1083" y="465"/>
                  <a:pt x="1084" y="464"/>
                  <a:pt x="1085" y="462"/>
                </a:cubicBezTo>
                <a:cubicBezTo>
                  <a:pt x="1096" y="468"/>
                  <a:pt x="1096" y="468"/>
                  <a:pt x="1096" y="468"/>
                </a:cubicBezTo>
                <a:cubicBezTo>
                  <a:pt x="1095" y="469"/>
                  <a:pt x="1094" y="471"/>
                  <a:pt x="1093" y="472"/>
                </a:cubicBezTo>
                <a:close/>
                <a:moveTo>
                  <a:pt x="1098" y="466"/>
                </a:moveTo>
                <a:cubicBezTo>
                  <a:pt x="1087" y="460"/>
                  <a:pt x="1087" y="460"/>
                  <a:pt x="1087" y="460"/>
                </a:cubicBezTo>
                <a:cubicBezTo>
                  <a:pt x="1087" y="459"/>
                  <a:pt x="1088" y="458"/>
                  <a:pt x="1089" y="457"/>
                </a:cubicBezTo>
                <a:cubicBezTo>
                  <a:pt x="1101" y="462"/>
                  <a:pt x="1101" y="462"/>
                  <a:pt x="1101" y="462"/>
                </a:cubicBezTo>
                <a:cubicBezTo>
                  <a:pt x="1100" y="463"/>
                  <a:pt x="1099" y="465"/>
                  <a:pt x="1098" y="466"/>
                </a:cubicBezTo>
                <a:close/>
                <a:moveTo>
                  <a:pt x="1102" y="460"/>
                </a:moveTo>
                <a:cubicBezTo>
                  <a:pt x="1090" y="455"/>
                  <a:pt x="1090" y="455"/>
                  <a:pt x="1090" y="455"/>
                </a:cubicBezTo>
                <a:cubicBezTo>
                  <a:pt x="1091" y="454"/>
                  <a:pt x="1091" y="453"/>
                  <a:pt x="1092" y="452"/>
                </a:cubicBezTo>
                <a:cubicBezTo>
                  <a:pt x="1104" y="455"/>
                  <a:pt x="1104" y="455"/>
                  <a:pt x="1104" y="455"/>
                </a:cubicBezTo>
                <a:cubicBezTo>
                  <a:pt x="1103" y="457"/>
                  <a:pt x="1103" y="458"/>
                  <a:pt x="1102" y="460"/>
                </a:cubicBezTo>
                <a:close/>
                <a:moveTo>
                  <a:pt x="1105" y="454"/>
                </a:moveTo>
                <a:cubicBezTo>
                  <a:pt x="1093" y="450"/>
                  <a:pt x="1093" y="450"/>
                  <a:pt x="1093" y="450"/>
                </a:cubicBezTo>
                <a:cubicBezTo>
                  <a:pt x="1093" y="449"/>
                  <a:pt x="1093" y="448"/>
                  <a:pt x="1094" y="447"/>
                </a:cubicBezTo>
                <a:cubicBezTo>
                  <a:pt x="1107" y="448"/>
                  <a:pt x="1107" y="448"/>
                  <a:pt x="1107" y="448"/>
                </a:cubicBezTo>
                <a:cubicBezTo>
                  <a:pt x="1106" y="450"/>
                  <a:pt x="1106" y="452"/>
                  <a:pt x="1105" y="454"/>
                </a:cubicBezTo>
                <a:close/>
                <a:moveTo>
                  <a:pt x="1107" y="446"/>
                </a:moveTo>
                <a:cubicBezTo>
                  <a:pt x="1094" y="445"/>
                  <a:pt x="1094" y="445"/>
                  <a:pt x="1094" y="445"/>
                </a:cubicBezTo>
                <a:cubicBezTo>
                  <a:pt x="1095" y="444"/>
                  <a:pt x="1095" y="442"/>
                  <a:pt x="1095" y="441"/>
                </a:cubicBezTo>
                <a:cubicBezTo>
                  <a:pt x="1108" y="440"/>
                  <a:pt x="1108" y="440"/>
                  <a:pt x="1108" y="440"/>
                </a:cubicBezTo>
                <a:cubicBezTo>
                  <a:pt x="1108" y="442"/>
                  <a:pt x="1108" y="444"/>
                  <a:pt x="1107" y="446"/>
                </a:cubicBezTo>
                <a:close/>
                <a:moveTo>
                  <a:pt x="1109" y="438"/>
                </a:moveTo>
                <a:cubicBezTo>
                  <a:pt x="1095" y="439"/>
                  <a:pt x="1095" y="439"/>
                  <a:pt x="1095" y="439"/>
                </a:cubicBezTo>
                <a:cubicBezTo>
                  <a:pt x="1095" y="438"/>
                  <a:pt x="1095" y="437"/>
                  <a:pt x="1095" y="436"/>
                </a:cubicBezTo>
                <a:cubicBezTo>
                  <a:pt x="1109" y="430"/>
                  <a:pt x="1109" y="430"/>
                  <a:pt x="1109" y="430"/>
                </a:cubicBezTo>
                <a:cubicBezTo>
                  <a:pt x="1109" y="433"/>
                  <a:pt x="1109" y="435"/>
                  <a:pt x="1109" y="438"/>
                </a:cubicBezTo>
                <a:close/>
                <a:moveTo>
                  <a:pt x="1108" y="428"/>
                </a:moveTo>
                <a:cubicBezTo>
                  <a:pt x="1095" y="434"/>
                  <a:pt x="1095" y="434"/>
                  <a:pt x="1095" y="434"/>
                </a:cubicBezTo>
                <a:cubicBezTo>
                  <a:pt x="1094" y="433"/>
                  <a:pt x="1093" y="431"/>
                  <a:pt x="1093" y="430"/>
                </a:cubicBezTo>
                <a:cubicBezTo>
                  <a:pt x="1105" y="419"/>
                  <a:pt x="1105" y="419"/>
                  <a:pt x="1105" y="419"/>
                </a:cubicBezTo>
                <a:cubicBezTo>
                  <a:pt x="1107" y="422"/>
                  <a:pt x="1108" y="425"/>
                  <a:pt x="1108" y="428"/>
                </a:cubicBezTo>
                <a:close/>
                <a:moveTo>
                  <a:pt x="1102" y="369"/>
                </a:moveTo>
                <a:cubicBezTo>
                  <a:pt x="1109" y="372"/>
                  <a:pt x="1109" y="372"/>
                  <a:pt x="1109" y="372"/>
                </a:cubicBezTo>
                <a:cubicBezTo>
                  <a:pt x="1109" y="373"/>
                  <a:pt x="1109" y="374"/>
                  <a:pt x="1109" y="374"/>
                </a:cubicBezTo>
                <a:cubicBezTo>
                  <a:pt x="1109" y="376"/>
                  <a:pt x="1110" y="378"/>
                  <a:pt x="1111" y="378"/>
                </a:cubicBezTo>
                <a:cubicBezTo>
                  <a:pt x="1104" y="401"/>
                  <a:pt x="1104" y="401"/>
                  <a:pt x="1104" y="401"/>
                </a:cubicBezTo>
                <a:cubicBezTo>
                  <a:pt x="1104" y="401"/>
                  <a:pt x="1103" y="400"/>
                  <a:pt x="1103" y="400"/>
                </a:cubicBezTo>
                <a:cubicBezTo>
                  <a:pt x="1103" y="398"/>
                  <a:pt x="1104" y="395"/>
                  <a:pt x="1102" y="393"/>
                </a:cubicBezTo>
                <a:cubicBezTo>
                  <a:pt x="1101" y="391"/>
                  <a:pt x="1100" y="391"/>
                  <a:pt x="1098" y="392"/>
                </a:cubicBezTo>
                <a:cubicBezTo>
                  <a:pt x="1096" y="393"/>
                  <a:pt x="1095" y="395"/>
                  <a:pt x="1095" y="398"/>
                </a:cubicBezTo>
                <a:cubicBezTo>
                  <a:pt x="1093" y="398"/>
                  <a:pt x="1092" y="397"/>
                  <a:pt x="1091" y="398"/>
                </a:cubicBezTo>
                <a:cubicBezTo>
                  <a:pt x="1090" y="395"/>
                  <a:pt x="1090" y="392"/>
                  <a:pt x="1088" y="391"/>
                </a:cubicBezTo>
                <a:cubicBezTo>
                  <a:pt x="1087" y="389"/>
                  <a:pt x="1085" y="389"/>
                  <a:pt x="1084" y="391"/>
                </a:cubicBezTo>
                <a:cubicBezTo>
                  <a:pt x="1083" y="393"/>
                  <a:pt x="1083" y="399"/>
                  <a:pt x="1083" y="399"/>
                </a:cubicBezTo>
                <a:cubicBezTo>
                  <a:pt x="1083" y="399"/>
                  <a:pt x="1082" y="399"/>
                  <a:pt x="1082" y="399"/>
                </a:cubicBezTo>
                <a:cubicBezTo>
                  <a:pt x="1080" y="377"/>
                  <a:pt x="1080" y="377"/>
                  <a:pt x="1080" y="377"/>
                </a:cubicBezTo>
                <a:cubicBezTo>
                  <a:pt x="1087" y="374"/>
                  <a:pt x="1095" y="372"/>
                  <a:pt x="1102" y="369"/>
                </a:cubicBezTo>
                <a:close/>
                <a:moveTo>
                  <a:pt x="1086" y="340"/>
                </a:moveTo>
                <a:cubicBezTo>
                  <a:pt x="1078" y="336"/>
                  <a:pt x="1078" y="336"/>
                  <a:pt x="1078" y="336"/>
                </a:cubicBezTo>
                <a:cubicBezTo>
                  <a:pt x="1078" y="335"/>
                  <a:pt x="1078" y="334"/>
                  <a:pt x="1079" y="333"/>
                </a:cubicBezTo>
                <a:cubicBezTo>
                  <a:pt x="1088" y="337"/>
                  <a:pt x="1088" y="337"/>
                  <a:pt x="1088" y="337"/>
                </a:cubicBezTo>
                <a:cubicBezTo>
                  <a:pt x="1088" y="338"/>
                  <a:pt x="1087" y="339"/>
                  <a:pt x="1086" y="340"/>
                </a:cubicBezTo>
                <a:close/>
                <a:moveTo>
                  <a:pt x="1090" y="335"/>
                </a:moveTo>
                <a:cubicBezTo>
                  <a:pt x="1079" y="331"/>
                  <a:pt x="1079" y="331"/>
                  <a:pt x="1079" y="331"/>
                </a:cubicBezTo>
                <a:cubicBezTo>
                  <a:pt x="1080" y="329"/>
                  <a:pt x="1080" y="328"/>
                  <a:pt x="1081" y="326"/>
                </a:cubicBezTo>
                <a:cubicBezTo>
                  <a:pt x="1093" y="331"/>
                  <a:pt x="1093" y="331"/>
                  <a:pt x="1093" y="331"/>
                </a:cubicBezTo>
                <a:cubicBezTo>
                  <a:pt x="1092" y="332"/>
                  <a:pt x="1091" y="334"/>
                  <a:pt x="1090" y="335"/>
                </a:cubicBezTo>
                <a:close/>
                <a:moveTo>
                  <a:pt x="1094" y="329"/>
                </a:moveTo>
                <a:cubicBezTo>
                  <a:pt x="1081" y="324"/>
                  <a:pt x="1081" y="324"/>
                  <a:pt x="1081" y="324"/>
                </a:cubicBezTo>
                <a:cubicBezTo>
                  <a:pt x="1082" y="323"/>
                  <a:pt x="1082" y="322"/>
                  <a:pt x="1082" y="321"/>
                </a:cubicBezTo>
                <a:cubicBezTo>
                  <a:pt x="1096" y="326"/>
                  <a:pt x="1096" y="326"/>
                  <a:pt x="1096" y="326"/>
                </a:cubicBezTo>
                <a:cubicBezTo>
                  <a:pt x="1095" y="327"/>
                  <a:pt x="1095" y="328"/>
                  <a:pt x="1094" y="329"/>
                </a:cubicBezTo>
                <a:close/>
                <a:moveTo>
                  <a:pt x="1097" y="324"/>
                </a:moveTo>
                <a:cubicBezTo>
                  <a:pt x="1083" y="319"/>
                  <a:pt x="1083" y="319"/>
                  <a:pt x="1083" y="319"/>
                </a:cubicBezTo>
                <a:cubicBezTo>
                  <a:pt x="1083" y="318"/>
                  <a:pt x="1084" y="316"/>
                  <a:pt x="1084" y="315"/>
                </a:cubicBezTo>
                <a:cubicBezTo>
                  <a:pt x="1099" y="321"/>
                  <a:pt x="1099" y="321"/>
                  <a:pt x="1099" y="321"/>
                </a:cubicBezTo>
                <a:cubicBezTo>
                  <a:pt x="1099" y="322"/>
                  <a:pt x="1098" y="324"/>
                  <a:pt x="1097" y="324"/>
                </a:cubicBezTo>
                <a:close/>
                <a:moveTo>
                  <a:pt x="1100" y="320"/>
                </a:moveTo>
                <a:cubicBezTo>
                  <a:pt x="1085" y="313"/>
                  <a:pt x="1085" y="313"/>
                  <a:pt x="1085" y="313"/>
                </a:cubicBezTo>
                <a:cubicBezTo>
                  <a:pt x="1085" y="312"/>
                  <a:pt x="1086" y="311"/>
                  <a:pt x="1086" y="310"/>
                </a:cubicBezTo>
                <a:cubicBezTo>
                  <a:pt x="1102" y="317"/>
                  <a:pt x="1102" y="317"/>
                  <a:pt x="1102" y="317"/>
                </a:cubicBezTo>
                <a:cubicBezTo>
                  <a:pt x="1102" y="318"/>
                  <a:pt x="1101" y="319"/>
                  <a:pt x="1100" y="320"/>
                </a:cubicBezTo>
                <a:close/>
                <a:moveTo>
                  <a:pt x="1103" y="315"/>
                </a:moveTo>
                <a:cubicBezTo>
                  <a:pt x="1087" y="308"/>
                  <a:pt x="1087" y="308"/>
                  <a:pt x="1087" y="308"/>
                </a:cubicBezTo>
                <a:cubicBezTo>
                  <a:pt x="1088" y="307"/>
                  <a:pt x="1088" y="306"/>
                  <a:pt x="1089" y="304"/>
                </a:cubicBezTo>
                <a:cubicBezTo>
                  <a:pt x="1106" y="311"/>
                  <a:pt x="1106" y="311"/>
                  <a:pt x="1106" y="311"/>
                </a:cubicBezTo>
                <a:cubicBezTo>
                  <a:pt x="1105" y="312"/>
                  <a:pt x="1104" y="314"/>
                  <a:pt x="1103" y="315"/>
                </a:cubicBezTo>
                <a:close/>
                <a:moveTo>
                  <a:pt x="1107" y="309"/>
                </a:moveTo>
                <a:cubicBezTo>
                  <a:pt x="1090" y="302"/>
                  <a:pt x="1090" y="302"/>
                  <a:pt x="1090" y="302"/>
                </a:cubicBezTo>
                <a:cubicBezTo>
                  <a:pt x="1091" y="301"/>
                  <a:pt x="1092" y="299"/>
                  <a:pt x="1093" y="298"/>
                </a:cubicBezTo>
                <a:cubicBezTo>
                  <a:pt x="1109" y="304"/>
                  <a:pt x="1109" y="304"/>
                  <a:pt x="1109" y="304"/>
                </a:cubicBezTo>
                <a:cubicBezTo>
                  <a:pt x="1108" y="306"/>
                  <a:pt x="1107" y="308"/>
                  <a:pt x="1107" y="309"/>
                </a:cubicBezTo>
                <a:close/>
                <a:moveTo>
                  <a:pt x="1111" y="295"/>
                </a:moveTo>
                <a:cubicBezTo>
                  <a:pt x="1100" y="290"/>
                  <a:pt x="1100" y="290"/>
                  <a:pt x="1100" y="290"/>
                </a:cubicBezTo>
                <a:cubicBezTo>
                  <a:pt x="1105" y="286"/>
                  <a:pt x="1111" y="287"/>
                  <a:pt x="1111" y="295"/>
                </a:cubicBezTo>
                <a:close/>
                <a:moveTo>
                  <a:pt x="1111" y="297"/>
                </a:moveTo>
                <a:cubicBezTo>
                  <a:pt x="1111" y="297"/>
                  <a:pt x="1111" y="297"/>
                  <a:pt x="1111" y="297"/>
                </a:cubicBezTo>
                <a:cubicBezTo>
                  <a:pt x="1111" y="299"/>
                  <a:pt x="1110" y="301"/>
                  <a:pt x="1110" y="302"/>
                </a:cubicBezTo>
                <a:cubicBezTo>
                  <a:pt x="1094" y="296"/>
                  <a:pt x="1094" y="296"/>
                  <a:pt x="1094" y="296"/>
                </a:cubicBezTo>
                <a:cubicBezTo>
                  <a:pt x="1095" y="295"/>
                  <a:pt x="1096" y="293"/>
                  <a:pt x="1097" y="292"/>
                </a:cubicBezTo>
                <a:cubicBezTo>
                  <a:pt x="1097" y="292"/>
                  <a:pt x="1098" y="292"/>
                  <a:pt x="1098" y="291"/>
                </a:cubicBezTo>
                <a:lnTo>
                  <a:pt x="1111" y="297"/>
                </a:lnTo>
                <a:close/>
                <a:moveTo>
                  <a:pt x="1098" y="250"/>
                </a:moveTo>
                <a:cubicBezTo>
                  <a:pt x="1084" y="248"/>
                  <a:pt x="1084" y="248"/>
                  <a:pt x="1084" y="248"/>
                </a:cubicBezTo>
                <a:cubicBezTo>
                  <a:pt x="1085" y="245"/>
                  <a:pt x="1086" y="243"/>
                  <a:pt x="1087" y="241"/>
                </a:cubicBezTo>
                <a:cubicBezTo>
                  <a:pt x="1098" y="244"/>
                  <a:pt x="1098" y="244"/>
                  <a:pt x="1098" y="244"/>
                </a:cubicBezTo>
                <a:cubicBezTo>
                  <a:pt x="1099" y="246"/>
                  <a:pt x="1098" y="248"/>
                  <a:pt x="1098" y="2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schemeClr val="bg1">
                <a:alpha val="40000"/>
              </a:schemeClr>
            </a:outerShdw>
          </a:effec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13" name="Group 8"/>
          <p:cNvGrpSpPr>
            <a:grpSpLocks noChangeAspect="1"/>
          </p:cNvGrpSpPr>
          <p:nvPr/>
        </p:nvGrpSpPr>
        <p:grpSpPr bwMode="auto">
          <a:xfrm>
            <a:off x="12326" y="0"/>
            <a:ext cx="3402013" cy="5324475"/>
            <a:chOff x="2765" y="482"/>
            <a:chExt cx="2143" cy="3354"/>
          </a:xfrm>
          <a:effectLst>
            <a:outerShdw blurRad="63500" sx="102000" sy="102000" algn="ctr" rotWithShape="0">
              <a:schemeClr val="bg1">
                <a:alpha val="40000"/>
              </a:schemeClr>
            </a:outerShdw>
          </a:effectLst>
        </p:grpSpPr>
        <p:grpSp>
          <p:nvGrpSpPr>
            <p:cNvPr id="15" name="Group 209"/>
            <p:cNvGrpSpPr/>
            <p:nvPr/>
          </p:nvGrpSpPr>
          <p:grpSpPr bwMode="auto">
            <a:xfrm>
              <a:off x="2780" y="482"/>
              <a:ext cx="2128" cy="1998"/>
              <a:chOff x="2780" y="482"/>
              <a:chExt cx="2128" cy="1998"/>
            </a:xfrm>
          </p:grpSpPr>
          <p:sp>
            <p:nvSpPr>
              <p:cNvPr id="3349" name="Freeform 9"/>
              <p:cNvSpPr/>
              <p:nvPr/>
            </p:nvSpPr>
            <p:spPr bwMode="auto">
              <a:xfrm>
                <a:off x="4884" y="482"/>
                <a:ext cx="24" cy="9"/>
              </a:xfrm>
              <a:custGeom>
                <a:avLst/>
                <a:gdLst>
                  <a:gd name="T0" fmla="*/ 0 w 10"/>
                  <a:gd name="T1" fmla="*/ 0 h 4"/>
                  <a:gd name="T2" fmla="*/ 5 w 10"/>
                  <a:gd name="T3" fmla="*/ 4 h 4"/>
                  <a:gd name="T4" fmla="*/ 10 w 10"/>
                  <a:gd name="T5" fmla="*/ 0 h 4"/>
                  <a:gd name="T6" fmla="*/ 0 w 10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cubicBezTo>
                      <a:pt x="1" y="2"/>
                      <a:pt x="3" y="4"/>
                      <a:pt x="5" y="4"/>
                    </a:cubicBezTo>
                    <a:cubicBezTo>
                      <a:pt x="7" y="4"/>
                      <a:pt x="9" y="2"/>
                      <a:pt x="1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0" name="Freeform 10"/>
              <p:cNvSpPr/>
              <p:nvPr/>
            </p:nvSpPr>
            <p:spPr bwMode="auto">
              <a:xfrm>
                <a:off x="3483" y="825"/>
                <a:ext cx="93" cy="90"/>
              </a:xfrm>
              <a:custGeom>
                <a:avLst/>
                <a:gdLst>
                  <a:gd name="T0" fmla="*/ 1 w 39"/>
                  <a:gd name="T1" fmla="*/ 38 h 38"/>
                  <a:gd name="T2" fmla="*/ 0 w 39"/>
                  <a:gd name="T3" fmla="*/ 37 h 38"/>
                  <a:gd name="T4" fmla="*/ 0 w 39"/>
                  <a:gd name="T5" fmla="*/ 37 h 38"/>
                  <a:gd name="T6" fmla="*/ 0 w 39"/>
                  <a:gd name="T7" fmla="*/ 36 h 38"/>
                  <a:gd name="T8" fmla="*/ 37 w 39"/>
                  <a:gd name="T9" fmla="*/ 0 h 38"/>
                  <a:gd name="T10" fmla="*/ 38 w 39"/>
                  <a:gd name="T11" fmla="*/ 0 h 38"/>
                  <a:gd name="T12" fmla="*/ 38 w 39"/>
                  <a:gd name="T13" fmla="*/ 0 h 38"/>
                  <a:gd name="T14" fmla="*/ 38 w 39"/>
                  <a:gd name="T15" fmla="*/ 2 h 38"/>
                  <a:gd name="T16" fmla="*/ 1 w 39"/>
                  <a:gd name="T1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38">
                    <a:moveTo>
                      <a:pt x="1" y="38"/>
                    </a:moveTo>
                    <a:cubicBezTo>
                      <a:pt x="1" y="38"/>
                      <a:pt x="0" y="38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7"/>
                      <a:pt x="0" y="36"/>
                      <a:pt x="0" y="36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9" y="1"/>
                      <a:pt x="39" y="1"/>
                      <a:pt x="38" y="2"/>
                    </a:cubicBezTo>
                    <a:lnTo>
                      <a:pt x="1" y="3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1" name="Freeform 11"/>
              <p:cNvSpPr/>
              <p:nvPr/>
            </p:nvSpPr>
            <p:spPr bwMode="auto">
              <a:xfrm>
                <a:off x="3464" y="853"/>
                <a:ext cx="126" cy="24"/>
              </a:xfrm>
              <a:custGeom>
                <a:avLst/>
                <a:gdLst>
                  <a:gd name="T0" fmla="*/ 1 w 53"/>
                  <a:gd name="T1" fmla="*/ 2 h 10"/>
                  <a:gd name="T2" fmla="*/ 0 w 53"/>
                  <a:gd name="T3" fmla="*/ 1 h 10"/>
                  <a:gd name="T4" fmla="*/ 0 w 53"/>
                  <a:gd name="T5" fmla="*/ 1 h 10"/>
                  <a:gd name="T6" fmla="*/ 1 w 53"/>
                  <a:gd name="T7" fmla="*/ 0 h 10"/>
                  <a:gd name="T8" fmla="*/ 52 w 53"/>
                  <a:gd name="T9" fmla="*/ 8 h 10"/>
                  <a:gd name="T10" fmla="*/ 53 w 53"/>
                  <a:gd name="T11" fmla="*/ 9 h 10"/>
                  <a:gd name="T12" fmla="*/ 53 w 53"/>
                  <a:gd name="T13" fmla="*/ 9 h 10"/>
                  <a:gd name="T14" fmla="*/ 52 w 53"/>
                  <a:gd name="T15" fmla="*/ 10 h 10"/>
                  <a:gd name="T16" fmla="*/ 1 w 53"/>
                  <a:gd name="T1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3" h="10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3" y="8"/>
                      <a:pt x="53" y="9"/>
                      <a:pt x="53" y="9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3" y="10"/>
                      <a:pt x="52" y="10"/>
                      <a:pt x="52" y="1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2" name="Freeform 12"/>
              <p:cNvSpPr/>
              <p:nvPr/>
            </p:nvSpPr>
            <p:spPr bwMode="auto">
              <a:xfrm>
                <a:off x="3516" y="761"/>
                <a:ext cx="76" cy="26"/>
              </a:xfrm>
              <a:custGeom>
                <a:avLst/>
                <a:gdLst>
                  <a:gd name="T0" fmla="*/ 1 w 32"/>
                  <a:gd name="T1" fmla="*/ 2 h 11"/>
                  <a:gd name="T2" fmla="*/ 0 w 32"/>
                  <a:gd name="T3" fmla="*/ 1 h 11"/>
                  <a:gd name="T4" fmla="*/ 0 w 32"/>
                  <a:gd name="T5" fmla="*/ 1 h 11"/>
                  <a:gd name="T6" fmla="*/ 1 w 32"/>
                  <a:gd name="T7" fmla="*/ 0 h 11"/>
                  <a:gd name="T8" fmla="*/ 32 w 32"/>
                  <a:gd name="T9" fmla="*/ 9 h 11"/>
                  <a:gd name="T10" fmla="*/ 32 w 32"/>
                  <a:gd name="T11" fmla="*/ 11 h 11"/>
                  <a:gd name="T12" fmla="*/ 32 w 32"/>
                  <a:gd name="T13" fmla="*/ 11 h 11"/>
                  <a:gd name="T14" fmla="*/ 31 w 32"/>
                  <a:gd name="T15" fmla="*/ 11 h 11"/>
                  <a:gd name="T16" fmla="*/ 1 w 32"/>
                  <a:gd name="T1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11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2" y="10"/>
                      <a:pt x="32" y="10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2" y="11"/>
                      <a:pt x="32" y="11"/>
                      <a:pt x="31" y="11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3" name="Freeform 13"/>
              <p:cNvSpPr/>
              <p:nvPr/>
            </p:nvSpPr>
            <p:spPr bwMode="auto">
              <a:xfrm>
                <a:off x="3467" y="763"/>
                <a:ext cx="57" cy="33"/>
              </a:xfrm>
              <a:custGeom>
                <a:avLst/>
                <a:gdLst>
                  <a:gd name="T0" fmla="*/ 2 w 24"/>
                  <a:gd name="T1" fmla="*/ 14 h 14"/>
                  <a:gd name="T2" fmla="*/ 1 w 24"/>
                  <a:gd name="T3" fmla="*/ 13 h 14"/>
                  <a:gd name="T4" fmla="*/ 1 w 24"/>
                  <a:gd name="T5" fmla="*/ 13 h 14"/>
                  <a:gd name="T6" fmla="*/ 1 w 24"/>
                  <a:gd name="T7" fmla="*/ 12 h 14"/>
                  <a:gd name="T8" fmla="*/ 23 w 24"/>
                  <a:gd name="T9" fmla="*/ 1 h 14"/>
                  <a:gd name="T10" fmla="*/ 24 w 24"/>
                  <a:gd name="T11" fmla="*/ 1 h 14"/>
                  <a:gd name="T12" fmla="*/ 24 w 24"/>
                  <a:gd name="T13" fmla="*/ 1 h 14"/>
                  <a:gd name="T14" fmla="*/ 24 w 24"/>
                  <a:gd name="T15" fmla="*/ 2 h 14"/>
                  <a:gd name="T16" fmla="*/ 2 w 24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14">
                    <a:moveTo>
                      <a:pt x="2" y="14"/>
                    </a:moveTo>
                    <a:cubicBezTo>
                      <a:pt x="1" y="14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2"/>
                      <a:pt x="0" y="12"/>
                      <a:pt x="1" y="1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0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lnTo>
                      <a:pt x="2" y="1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4" name="Freeform 14"/>
              <p:cNvSpPr/>
              <p:nvPr/>
            </p:nvSpPr>
            <p:spPr bwMode="auto">
              <a:xfrm>
                <a:off x="3434" y="789"/>
                <a:ext cx="37" cy="55"/>
              </a:xfrm>
              <a:custGeom>
                <a:avLst/>
                <a:gdLst>
                  <a:gd name="T0" fmla="*/ 2 w 16"/>
                  <a:gd name="T1" fmla="*/ 22 h 23"/>
                  <a:gd name="T2" fmla="*/ 1 w 16"/>
                  <a:gd name="T3" fmla="*/ 22 h 23"/>
                  <a:gd name="T4" fmla="*/ 1 w 16"/>
                  <a:gd name="T5" fmla="*/ 22 h 23"/>
                  <a:gd name="T6" fmla="*/ 0 w 16"/>
                  <a:gd name="T7" fmla="*/ 21 h 23"/>
                  <a:gd name="T8" fmla="*/ 14 w 16"/>
                  <a:gd name="T9" fmla="*/ 0 h 23"/>
                  <a:gd name="T10" fmla="*/ 15 w 16"/>
                  <a:gd name="T11" fmla="*/ 1 h 23"/>
                  <a:gd name="T12" fmla="*/ 15 w 16"/>
                  <a:gd name="T13" fmla="*/ 1 h 23"/>
                  <a:gd name="T14" fmla="*/ 16 w 16"/>
                  <a:gd name="T15" fmla="*/ 2 h 23"/>
                  <a:gd name="T16" fmla="*/ 2 w 16"/>
                  <a:gd name="T17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3">
                    <a:moveTo>
                      <a:pt x="2" y="22"/>
                    </a:moveTo>
                    <a:cubicBezTo>
                      <a:pt x="2" y="23"/>
                      <a:pt x="2" y="22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0" y="21"/>
                      <a:pt x="0" y="2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5" y="0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6" y="1"/>
                      <a:pt x="16" y="1"/>
                      <a:pt x="16" y="2"/>
                    </a:cubicBezTo>
                    <a:lnTo>
                      <a:pt x="2" y="2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5" name="Freeform 15"/>
              <p:cNvSpPr/>
              <p:nvPr/>
            </p:nvSpPr>
            <p:spPr bwMode="auto">
              <a:xfrm>
                <a:off x="3436" y="841"/>
                <a:ext cx="7" cy="62"/>
              </a:xfrm>
              <a:custGeom>
                <a:avLst/>
                <a:gdLst>
                  <a:gd name="T0" fmla="*/ 3 w 3"/>
                  <a:gd name="T1" fmla="*/ 25 h 26"/>
                  <a:gd name="T2" fmla="*/ 2 w 3"/>
                  <a:gd name="T3" fmla="*/ 26 h 26"/>
                  <a:gd name="T4" fmla="*/ 2 w 3"/>
                  <a:gd name="T5" fmla="*/ 26 h 26"/>
                  <a:gd name="T6" fmla="*/ 1 w 3"/>
                  <a:gd name="T7" fmla="*/ 25 h 26"/>
                  <a:gd name="T8" fmla="*/ 0 w 3"/>
                  <a:gd name="T9" fmla="*/ 0 h 26"/>
                  <a:gd name="T10" fmla="*/ 1 w 3"/>
                  <a:gd name="T11" fmla="*/ 0 h 26"/>
                  <a:gd name="T12" fmla="*/ 1 w 3"/>
                  <a:gd name="T13" fmla="*/ 0 h 26"/>
                  <a:gd name="T14" fmla="*/ 2 w 3"/>
                  <a:gd name="T15" fmla="*/ 0 h 26"/>
                  <a:gd name="T16" fmla="*/ 3 w 3"/>
                  <a:gd name="T17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26">
                    <a:moveTo>
                      <a:pt x="3" y="25"/>
                    </a:moveTo>
                    <a:cubicBezTo>
                      <a:pt x="3" y="25"/>
                      <a:pt x="3" y="26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2" y="26"/>
                      <a:pt x="1" y="26"/>
                      <a:pt x="1" y="2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3" y="2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6" name="Freeform 16"/>
              <p:cNvSpPr/>
              <p:nvPr/>
            </p:nvSpPr>
            <p:spPr bwMode="auto">
              <a:xfrm>
                <a:off x="3434" y="905"/>
                <a:ext cx="45" cy="48"/>
              </a:xfrm>
              <a:custGeom>
                <a:avLst/>
                <a:gdLst>
                  <a:gd name="T0" fmla="*/ 19 w 19"/>
                  <a:gd name="T1" fmla="*/ 18 h 20"/>
                  <a:gd name="T2" fmla="*/ 19 w 19"/>
                  <a:gd name="T3" fmla="*/ 19 h 20"/>
                  <a:gd name="T4" fmla="*/ 19 w 19"/>
                  <a:gd name="T5" fmla="*/ 19 h 20"/>
                  <a:gd name="T6" fmla="*/ 18 w 19"/>
                  <a:gd name="T7" fmla="*/ 20 h 20"/>
                  <a:gd name="T8" fmla="*/ 1 w 19"/>
                  <a:gd name="T9" fmla="*/ 1 h 20"/>
                  <a:gd name="T10" fmla="*/ 1 w 19"/>
                  <a:gd name="T11" fmla="*/ 0 h 20"/>
                  <a:gd name="T12" fmla="*/ 1 w 19"/>
                  <a:gd name="T13" fmla="*/ 0 h 20"/>
                  <a:gd name="T14" fmla="*/ 2 w 19"/>
                  <a:gd name="T15" fmla="*/ 0 h 20"/>
                  <a:gd name="T16" fmla="*/ 19 w 19"/>
                  <a:gd name="T17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0">
                    <a:moveTo>
                      <a:pt x="19" y="18"/>
                    </a:moveTo>
                    <a:cubicBezTo>
                      <a:pt x="19" y="18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19" y="1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7" name="Freeform 17"/>
              <p:cNvSpPr/>
              <p:nvPr/>
            </p:nvSpPr>
            <p:spPr bwMode="auto">
              <a:xfrm>
                <a:off x="3474" y="953"/>
                <a:ext cx="59" cy="16"/>
              </a:xfrm>
              <a:custGeom>
                <a:avLst/>
                <a:gdLst>
                  <a:gd name="T0" fmla="*/ 25 w 25"/>
                  <a:gd name="T1" fmla="*/ 5 h 7"/>
                  <a:gd name="T2" fmla="*/ 25 w 25"/>
                  <a:gd name="T3" fmla="*/ 6 h 7"/>
                  <a:gd name="T4" fmla="*/ 25 w 25"/>
                  <a:gd name="T5" fmla="*/ 6 h 7"/>
                  <a:gd name="T6" fmla="*/ 24 w 25"/>
                  <a:gd name="T7" fmla="*/ 7 h 7"/>
                  <a:gd name="T8" fmla="*/ 0 w 25"/>
                  <a:gd name="T9" fmla="*/ 2 h 7"/>
                  <a:gd name="T10" fmla="*/ 0 w 25"/>
                  <a:gd name="T11" fmla="*/ 0 h 7"/>
                  <a:gd name="T12" fmla="*/ 0 w 25"/>
                  <a:gd name="T13" fmla="*/ 0 h 7"/>
                  <a:gd name="T14" fmla="*/ 0 w 25"/>
                  <a:gd name="T15" fmla="*/ 0 h 7"/>
                  <a:gd name="T16" fmla="*/ 25 w 25"/>
                  <a:gd name="T1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7">
                    <a:moveTo>
                      <a:pt x="25" y="5"/>
                    </a:moveTo>
                    <a:cubicBezTo>
                      <a:pt x="25" y="5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7"/>
                      <a:pt x="24" y="7"/>
                      <a:pt x="24" y="7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5" y="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8" name="Freeform 18"/>
              <p:cNvSpPr/>
              <p:nvPr/>
            </p:nvSpPr>
            <p:spPr bwMode="auto">
              <a:xfrm>
                <a:off x="3531" y="931"/>
                <a:ext cx="4" cy="38"/>
              </a:xfrm>
              <a:custGeom>
                <a:avLst/>
                <a:gdLst>
                  <a:gd name="T0" fmla="*/ 2 w 2"/>
                  <a:gd name="T1" fmla="*/ 15 h 16"/>
                  <a:gd name="T2" fmla="*/ 1 w 2"/>
                  <a:gd name="T3" fmla="*/ 16 h 16"/>
                  <a:gd name="T4" fmla="*/ 1 w 2"/>
                  <a:gd name="T5" fmla="*/ 16 h 16"/>
                  <a:gd name="T6" fmla="*/ 0 w 2"/>
                  <a:gd name="T7" fmla="*/ 15 h 16"/>
                  <a:gd name="T8" fmla="*/ 0 w 2"/>
                  <a:gd name="T9" fmla="*/ 0 h 16"/>
                  <a:gd name="T10" fmla="*/ 1 w 2"/>
                  <a:gd name="T11" fmla="*/ 0 h 16"/>
                  <a:gd name="T12" fmla="*/ 1 w 2"/>
                  <a:gd name="T13" fmla="*/ 0 h 16"/>
                  <a:gd name="T14" fmla="*/ 2 w 2"/>
                  <a:gd name="T15" fmla="*/ 0 h 16"/>
                  <a:gd name="T16" fmla="*/ 2 w 2"/>
                  <a:gd name="T17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16">
                    <a:moveTo>
                      <a:pt x="2" y="15"/>
                    </a:moveTo>
                    <a:cubicBezTo>
                      <a:pt x="2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6"/>
                      <a:pt x="0" y="15"/>
                      <a:pt x="0" y="1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1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9" name="Freeform 19"/>
              <p:cNvSpPr/>
              <p:nvPr/>
            </p:nvSpPr>
            <p:spPr bwMode="auto">
              <a:xfrm>
                <a:off x="3471" y="920"/>
                <a:ext cx="24" cy="33"/>
              </a:xfrm>
              <a:custGeom>
                <a:avLst/>
                <a:gdLst>
                  <a:gd name="T0" fmla="*/ 2 w 10"/>
                  <a:gd name="T1" fmla="*/ 14 h 14"/>
                  <a:gd name="T2" fmla="*/ 1 w 10"/>
                  <a:gd name="T3" fmla="*/ 14 h 14"/>
                  <a:gd name="T4" fmla="*/ 1 w 10"/>
                  <a:gd name="T5" fmla="*/ 14 h 14"/>
                  <a:gd name="T6" fmla="*/ 0 w 10"/>
                  <a:gd name="T7" fmla="*/ 13 h 14"/>
                  <a:gd name="T8" fmla="*/ 8 w 10"/>
                  <a:gd name="T9" fmla="*/ 0 h 14"/>
                  <a:gd name="T10" fmla="*/ 9 w 10"/>
                  <a:gd name="T11" fmla="*/ 1 h 14"/>
                  <a:gd name="T12" fmla="*/ 9 w 10"/>
                  <a:gd name="T13" fmla="*/ 1 h 14"/>
                  <a:gd name="T14" fmla="*/ 10 w 10"/>
                  <a:gd name="T15" fmla="*/ 2 h 14"/>
                  <a:gd name="T16" fmla="*/ 2 w 10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4">
                    <a:moveTo>
                      <a:pt x="2" y="14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4"/>
                      <a:pt x="0" y="13"/>
                      <a:pt x="0" y="13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1"/>
                      <a:pt x="10" y="1"/>
                      <a:pt x="10" y="2"/>
                    </a:cubicBezTo>
                    <a:lnTo>
                      <a:pt x="2" y="1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0" name="Freeform 20"/>
              <p:cNvSpPr/>
              <p:nvPr/>
            </p:nvSpPr>
            <p:spPr bwMode="auto">
              <a:xfrm>
                <a:off x="3438" y="891"/>
                <a:ext cx="38" cy="14"/>
              </a:xfrm>
              <a:custGeom>
                <a:avLst/>
                <a:gdLst>
                  <a:gd name="T0" fmla="*/ 1 w 16"/>
                  <a:gd name="T1" fmla="*/ 6 h 6"/>
                  <a:gd name="T2" fmla="*/ 0 w 16"/>
                  <a:gd name="T3" fmla="*/ 5 h 6"/>
                  <a:gd name="T4" fmla="*/ 0 w 16"/>
                  <a:gd name="T5" fmla="*/ 5 h 6"/>
                  <a:gd name="T6" fmla="*/ 0 w 16"/>
                  <a:gd name="T7" fmla="*/ 4 h 6"/>
                  <a:gd name="T8" fmla="*/ 15 w 16"/>
                  <a:gd name="T9" fmla="*/ 0 h 6"/>
                  <a:gd name="T10" fmla="*/ 16 w 16"/>
                  <a:gd name="T11" fmla="*/ 1 h 6"/>
                  <a:gd name="T12" fmla="*/ 16 w 16"/>
                  <a:gd name="T13" fmla="*/ 1 h 6"/>
                  <a:gd name="T14" fmla="*/ 16 w 16"/>
                  <a:gd name="T15" fmla="*/ 2 h 6"/>
                  <a:gd name="T16" fmla="*/ 1 w 16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6">
                    <a:moveTo>
                      <a:pt x="1" y="6"/>
                    </a:moveTo>
                    <a:cubicBezTo>
                      <a:pt x="1" y="6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6" y="2"/>
                      <a:pt x="16" y="2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1" name="Freeform 21"/>
              <p:cNvSpPr/>
              <p:nvPr/>
            </p:nvSpPr>
            <p:spPr bwMode="auto">
              <a:xfrm>
                <a:off x="3438" y="834"/>
                <a:ext cx="36" cy="19"/>
              </a:xfrm>
              <a:custGeom>
                <a:avLst/>
                <a:gdLst>
                  <a:gd name="T0" fmla="*/ 0 w 15"/>
                  <a:gd name="T1" fmla="*/ 2 h 8"/>
                  <a:gd name="T2" fmla="*/ 0 w 15"/>
                  <a:gd name="T3" fmla="*/ 1 h 8"/>
                  <a:gd name="T4" fmla="*/ 0 w 15"/>
                  <a:gd name="T5" fmla="*/ 1 h 8"/>
                  <a:gd name="T6" fmla="*/ 1 w 15"/>
                  <a:gd name="T7" fmla="*/ 0 h 8"/>
                  <a:gd name="T8" fmla="*/ 15 w 15"/>
                  <a:gd name="T9" fmla="*/ 6 h 8"/>
                  <a:gd name="T10" fmla="*/ 15 w 15"/>
                  <a:gd name="T11" fmla="*/ 7 h 8"/>
                  <a:gd name="T12" fmla="*/ 15 w 15"/>
                  <a:gd name="T13" fmla="*/ 7 h 8"/>
                  <a:gd name="T14" fmla="*/ 14 w 15"/>
                  <a:gd name="T15" fmla="*/ 8 h 8"/>
                  <a:gd name="T16" fmla="*/ 0 w 15"/>
                  <a:gd name="T1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8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8"/>
                      <a:pt x="14" y="8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2" name="Freeform 22"/>
              <p:cNvSpPr/>
              <p:nvPr/>
            </p:nvSpPr>
            <p:spPr bwMode="auto">
              <a:xfrm>
                <a:off x="3469" y="789"/>
                <a:ext cx="29" cy="29"/>
              </a:xfrm>
              <a:custGeom>
                <a:avLst/>
                <a:gdLst>
                  <a:gd name="T0" fmla="*/ 0 w 12"/>
                  <a:gd name="T1" fmla="*/ 1 h 12"/>
                  <a:gd name="T2" fmla="*/ 1 w 12"/>
                  <a:gd name="T3" fmla="*/ 0 h 12"/>
                  <a:gd name="T4" fmla="*/ 1 w 12"/>
                  <a:gd name="T5" fmla="*/ 0 h 12"/>
                  <a:gd name="T6" fmla="*/ 1 w 12"/>
                  <a:gd name="T7" fmla="*/ 0 h 12"/>
                  <a:gd name="T8" fmla="*/ 12 w 12"/>
                  <a:gd name="T9" fmla="*/ 11 h 12"/>
                  <a:gd name="T10" fmla="*/ 12 w 12"/>
                  <a:gd name="T11" fmla="*/ 12 h 12"/>
                  <a:gd name="T12" fmla="*/ 12 w 12"/>
                  <a:gd name="T13" fmla="*/ 12 h 12"/>
                  <a:gd name="T14" fmla="*/ 11 w 12"/>
                  <a:gd name="T15" fmla="*/ 12 h 12"/>
                  <a:gd name="T16" fmla="*/ 0 w 12"/>
                  <a:gd name="T17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2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12"/>
                      <a:pt x="11" y="12"/>
                      <a:pt x="11" y="1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3" name="Freeform 23"/>
              <p:cNvSpPr/>
              <p:nvPr/>
            </p:nvSpPr>
            <p:spPr bwMode="auto">
              <a:xfrm>
                <a:off x="3434" y="749"/>
                <a:ext cx="33" cy="29"/>
              </a:xfrm>
              <a:custGeom>
                <a:avLst/>
                <a:gdLst>
                  <a:gd name="T0" fmla="*/ 2 w 14"/>
                  <a:gd name="T1" fmla="*/ 12 h 12"/>
                  <a:gd name="T2" fmla="*/ 1 w 14"/>
                  <a:gd name="T3" fmla="*/ 12 h 12"/>
                  <a:gd name="T4" fmla="*/ 1 w 14"/>
                  <a:gd name="T5" fmla="*/ 12 h 12"/>
                  <a:gd name="T6" fmla="*/ 1 w 14"/>
                  <a:gd name="T7" fmla="*/ 11 h 12"/>
                  <a:gd name="T8" fmla="*/ 12 w 14"/>
                  <a:gd name="T9" fmla="*/ 1 h 12"/>
                  <a:gd name="T10" fmla="*/ 13 w 14"/>
                  <a:gd name="T11" fmla="*/ 1 h 12"/>
                  <a:gd name="T12" fmla="*/ 13 w 14"/>
                  <a:gd name="T13" fmla="*/ 1 h 12"/>
                  <a:gd name="T14" fmla="*/ 13 w 14"/>
                  <a:gd name="T15" fmla="*/ 2 h 12"/>
                  <a:gd name="T16" fmla="*/ 2 w 14"/>
                  <a:gd name="T1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2">
                    <a:moveTo>
                      <a:pt x="2" y="12"/>
                    </a:moveTo>
                    <a:cubicBezTo>
                      <a:pt x="2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0" y="11"/>
                      <a:pt x="1" y="1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0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4" y="2"/>
                      <a:pt x="13" y="2"/>
                    </a:cubicBezTo>
                    <a:lnTo>
                      <a:pt x="2" y="1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4" name="Freeform 24"/>
              <p:cNvSpPr/>
              <p:nvPr/>
            </p:nvSpPr>
            <p:spPr bwMode="auto">
              <a:xfrm>
                <a:off x="3464" y="737"/>
                <a:ext cx="36" cy="17"/>
              </a:xfrm>
              <a:custGeom>
                <a:avLst/>
                <a:gdLst>
                  <a:gd name="T0" fmla="*/ 0 w 15"/>
                  <a:gd name="T1" fmla="*/ 7 h 7"/>
                  <a:gd name="T2" fmla="*/ 0 w 15"/>
                  <a:gd name="T3" fmla="*/ 6 h 7"/>
                  <a:gd name="T4" fmla="*/ 0 w 15"/>
                  <a:gd name="T5" fmla="*/ 6 h 7"/>
                  <a:gd name="T6" fmla="*/ 0 w 15"/>
                  <a:gd name="T7" fmla="*/ 5 h 7"/>
                  <a:gd name="T8" fmla="*/ 14 w 15"/>
                  <a:gd name="T9" fmla="*/ 0 h 7"/>
                  <a:gd name="T10" fmla="*/ 15 w 15"/>
                  <a:gd name="T11" fmla="*/ 0 h 7"/>
                  <a:gd name="T12" fmla="*/ 15 w 15"/>
                  <a:gd name="T13" fmla="*/ 0 h 7"/>
                  <a:gd name="T14" fmla="*/ 15 w 15"/>
                  <a:gd name="T15" fmla="*/ 1 h 7"/>
                  <a:gd name="T16" fmla="*/ 0 w 15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7">
                    <a:moveTo>
                      <a:pt x="0" y="7"/>
                    </a:move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1"/>
                      <a:pt x="15" y="1"/>
                      <a:pt x="15" y="1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5" name="Freeform 25"/>
              <p:cNvSpPr/>
              <p:nvPr/>
            </p:nvSpPr>
            <p:spPr bwMode="auto">
              <a:xfrm>
                <a:off x="3500" y="733"/>
                <a:ext cx="45" cy="7"/>
              </a:xfrm>
              <a:custGeom>
                <a:avLst/>
                <a:gdLst>
                  <a:gd name="T0" fmla="*/ 1 w 19"/>
                  <a:gd name="T1" fmla="*/ 3 h 3"/>
                  <a:gd name="T2" fmla="*/ 0 w 19"/>
                  <a:gd name="T3" fmla="*/ 2 h 3"/>
                  <a:gd name="T4" fmla="*/ 0 w 19"/>
                  <a:gd name="T5" fmla="*/ 2 h 3"/>
                  <a:gd name="T6" fmla="*/ 1 w 19"/>
                  <a:gd name="T7" fmla="*/ 1 h 3"/>
                  <a:gd name="T8" fmla="*/ 19 w 19"/>
                  <a:gd name="T9" fmla="*/ 0 h 3"/>
                  <a:gd name="T10" fmla="*/ 19 w 19"/>
                  <a:gd name="T11" fmla="*/ 1 h 3"/>
                  <a:gd name="T12" fmla="*/ 19 w 19"/>
                  <a:gd name="T13" fmla="*/ 1 h 3"/>
                  <a:gd name="T14" fmla="*/ 19 w 19"/>
                  <a:gd name="T15" fmla="*/ 2 h 3"/>
                  <a:gd name="T16" fmla="*/ 1 w 19"/>
                  <a:gd name="T1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3">
                    <a:moveTo>
                      <a:pt x="1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2"/>
                      <a:pt x="19" y="2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6" name="Freeform 26"/>
              <p:cNvSpPr/>
              <p:nvPr/>
            </p:nvSpPr>
            <p:spPr bwMode="auto">
              <a:xfrm>
                <a:off x="3550" y="730"/>
                <a:ext cx="42" cy="22"/>
              </a:xfrm>
              <a:custGeom>
                <a:avLst/>
                <a:gdLst>
                  <a:gd name="T0" fmla="*/ 0 w 18"/>
                  <a:gd name="T1" fmla="*/ 2 h 9"/>
                  <a:gd name="T2" fmla="*/ 0 w 18"/>
                  <a:gd name="T3" fmla="*/ 1 h 9"/>
                  <a:gd name="T4" fmla="*/ 0 w 18"/>
                  <a:gd name="T5" fmla="*/ 1 h 9"/>
                  <a:gd name="T6" fmla="*/ 1 w 18"/>
                  <a:gd name="T7" fmla="*/ 0 h 9"/>
                  <a:gd name="T8" fmla="*/ 18 w 18"/>
                  <a:gd name="T9" fmla="*/ 7 h 9"/>
                  <a:gd name="T10" fmla="*/ 18 w 18"/>
                  <a:gd name="T11" fmla="*/ 8 h 9"/>
                  <a:gd name="T12" fmla="*/ 18 w 18"/>
                  <a:gd name="T13" fmla="*/ 8 h 9"/>
                  <a:gd name="T14" fmla="*/ 17 w 18"/>
                  <a:gd name="T15" fmla="*/ 9 h 9"/>
                  <a:gd name="T16" fmla="*/ 0 w 18"/>
                  <a:gd name="T1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9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7" y="9"/>
                      <a:pt x="17" y="9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7" name="Freeform 27"/>
              <p:cNvSpPr/>
              <p:nvPr/>
            </p:nvSpPr>
            <p:spPr bwMode="auto">
              <a:xfrm>
                <a:off x="3585" y="744"/>
                <a:ext cx="41" cy="29"/>
              </a:xfrm>
              <a:custGeom>
                <a:avLst/>
                <a:gdLst>
                  <a:gd name="T0" fmla="*/ 0 w 17"/>
                  <a:gd name="T1" fmla="*/ 2 h 12"/>
                  <a:gd name="T2" fmla="*/ 0 w 17"/>
                  <a:gd name="T3" fmla="*/ 1 h 12"/>
                  <a:gd name="T4" fmla="*/ 0 w 17"/>
                  <a:gd name="T5" fmla="*/ 1 h 12"/>
                  <a:gd name="T6" fmla="*/ 1 w 17"/>
                  <a:gd name="T7" fmla="*/ 0 h 12"/>
                  <a:gd name="T8" fmla="*/ 17 w 17"/>
                  <a:gd name="T9" fmla="*/ 10 h 12"/>
                  <a:gd name="T10" fmla="*/ 17 w 17"/>
                  <a:gd name="T11" fmla="*/ 11 h 12"/>
                  <a:gd name="T12" fmla="*/ 17 w 17"/>
                  <a:gd name="T13" fmla="*/ 11 h 12"/>
                  <a:gd name="T14" fmla="*/ 16 w 17"/>
                  <a:gd name="T15" fmla="*/ 12 h 12"/>
                  <a:gd name="T16" fmla="*/ 0 w 17"/>
                  <a:gd name="T1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1"/>
                      <a:pt x="16" y="12"/>
                      <a:pt x="16" y="12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8" name="Freeform 28"/>
              <p:cNvSpPr/>
              <p:nvPr/>
            </p:nvSpPr>
            <p:spPr bwMode="auto">
              <a:xfrm>
                <a:off x="3621" y="768"/>
                <a:ext cx="28" cy="40"/>
              </a:xfrm>
              <a:custGeom>
                <a:avLst/>
                <a:gdLst>
                  <a:gd name="T0" fmla="*/ 1 w 12"/>
                  <a:gd name="T1" fmla="*/ 1 h 17"/>
                  <a:gd name="T2" fmla="*/ 1 w 12"/>
                  <a:gd name="T3" fmla="*/ 0 h 17"/>
                  <a:gd name="T4" fmla="*/ 1 w 12"/>
                  <a:gd name="T5" fmla="*/ 0 h 17"/>
                  <a:gd name="T6" fmla="*/ 2 w 12"/>
                  <a:gd name="T7" fmla="*/ 0 h 17"/>
                  <a:gd name="T8" fmla="*/ 12 w 12"/>
                  <a:gd name="T9" fmla="*/ 15 h 17"/>
                  <a:gd name="T10" fmla="*/ 11 w 12"/>
                  <a:gd name="T11" fmla="*/ 16 h 17"/>
                  <a:gd name="T12" fmla="*/ 11 w 12"/>
                  <a:gd name="T13" fmla="*/ 16 h 17"/>
                  <a:gd name="T14" fmla="*/ 10 w 12"/>
                  <a:gd name="T15" fmla="*/ 17 h 17"/>
                  <a:gd name="T16" fmla="*/ 1 w 12"/>
                  <a:gd name="T1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7">
                    <a:moveTo>
                      <a:pt x="1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6"/>
                      <a:pt x="12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7"/>
                      <a:pt x="10" y="17"/>
                      <a:pt x="10" y="17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9" name="Freeform 29"/>
              <p:cNvSpPr/>
              <p:nvPr/>
            </p:nvSpPr>
            <p:spPr bwMode="auto">
              <a:xfrm>
                <a:off x="3644" y="799"/>
                <a:ext cx="17" cy="45"/>
              </a:xfrm>
              <a:custGeom>
                <a:avLst/>
                <a:gdLst>
                  <a:gd name="T0" fmla="*/ 0 w 7"/>
                  <a:gd name="T1" fmla="*/ 1 h 19"/>
                  <a:gd name="T2" fmla="*/ 1 w 7"/>
                  <a:gd name="T3" fmla="*/ 1 h 19"/>
                  <a:gd name="T4" fmla="*/ 1 w 7"/>
                  <a:gd name="T5" fmla="*/ 1 h 19"/>
                  <a:gd name="T6" fmla="*/ 2 w 7"/>
                  <a:gd name="T7" fmla="*/ 1 h 19"/>
                  <a:gd name="T8" fmla="*/ 7 w 7"/>
                  <a:gd name="T9" fmla="*/ 18 h 19"/>
                  <a:gd name="T10" fmla="*/ 6 w 7"/>
                  <a:gd name="T11" fmla="*/ 19 h 19"/>
                  <a:gd name="T12" fmla="*/ 6 w 7"/>
                  <a:gd name="T13" fmla="*/ 19 h 19"/>
                  <a:gd name="T14" fmla="*/ 5 w 7"/>
                  <a:gd name="T15" fmla="*/ 19 h 19"/>
                  <a:gd name="T16" fmla="*/ 0 w 7"/>
                  <a:gd name="T17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9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9"/>
                      <a:pt x="5" y="19"/>
                      <a:pt x="5" y="19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0" name="Freeform 30"/>
              <p:cNvSpPr/>
              <p:nvPr/>
            </p:nvSpPr>
            <p:spPr bwMode="auto">
              <a:xfrm>
                <a:off x="3656" y="841"/>
                <a:ext cx="5" cy="45"/>
              </a:xfrm>
              <a:custGeom>
                <a:avLst/>
                <a:gdLst>
                  <a:gd name="T0" fmla="*/ 0 w 2"/>
                  <a:gd name="T1" fmla="*/ 0 h 19"/>
                  <a:gd name="T2" fmla="*/ 1 w 2"/>
                  <a:gd name="T3" fmla="*/ 0 h 19"/>
                  <a:gd name="T4" fmla="*/ 1 w 2"/>
                  <a:gd name="T5" fmla="*/ 0 h 19"/>
                  <a:gd name="T6" fmla="*/ 2 w 2"/>
                  <a:gd name="T7" fmla="*/ 0 h 19"/>
                  <a:gd name="T8" fmla="*/ 2 w 2"/>
                  <a:gd name="T9" fmla="*/ 18 h 19"/>
                  <a:gd name="T10" fmla="*/ 1 w 2"/>
                  <a:gd name="T11" fmla="*/ 19 h 19"/>
                  <a:gd name="T12" fmla="*/ 1 w 2"/>
                  <a:gd name="T13" fmla="*/ 19 h 19"/>
                  <a:gd name="T14" fmla="*/ 0 w 2"/>
                  <a:gd name="T15" fmla="*/ 18 h 19"/>
                  <a:gd name="T16" fmla="*/ 0 w 2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19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9"/>
                      <a:pt x="0" y="18"/>
                      <a:pt x="0" y="1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1" name="Freeform 31"/>
              <p:cNvSpPr/>
              <p:nvPr/>
            </p:nvSpPr>
            <p:spPr bwMode="auto">
              <a:xfrm>
                <a:off x="3644" y="882"/>
                <a:ext cx="17" cy="57"/>
              </a:xfrm>
              <a:custGeom>
                <a:avLst/>
                <a:gdLst>
                  <a:gd name="T0" fmla="*/ 5 w 7"/>
                  <a:gd name="T1" fmla="*/ 1 h 24"/>
                  <a:gd name="T2" fmla="*/ 6 w 7"/>
                  <a:gd name="T3" fmla="*/ 0 h 24"/>
                  <a:gd name="T4" fmla="*/ 6 w 7"/>
                  <a:gd name="T5" fmla="*/ 0 h 24"/>
                  <a:gd name="T6" fmla="*/ 7 w 7"/>
                  <a:gd name="T7" fmla="*/ 1 h 24"/>
                  <a:gd name="T8" fmla="*/ 2 w 7"/>
                  <a:gd name="T9" fmla="*/ 24 h 24"/>
                  <a:gd name="T10" fmla="*/ 1 w 7"/>
                  <a:gd name="T11" fmla="*/ 24 h 24"/>
                  <a:gd name="T12" fmla="*/ 1 w 7"/>
                  <a:gd name="T13" fmla="*/ 24 h 24"/>
                  <a:gd name="T14" fmla="*/ 0 w 7"/>
                  <a:gd name="T15" fmla="*/ 23 h 24"/>
                  <a:gd name="T16" fmla="*/ 5 w 7"/>
                  <a:gd name="T17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24">
                    <a:moveTo>
                      <a:pt x="5" y="1"/>
                    </a:moveTo>
                    <a:cubicBezTo>
                      <a:pt x="5" y="0"/>
                      <a:pt x="5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2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0" y="23"/>
                      <a:pt x="0" y="23"/>
                    </a:cubicBez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2" name="Freeform 32"/>
              <p:cNvSpPr/>
              <p:nvPr/>
            </p:nvSpPr>
            <p:spPr bwMode="auto">
              <a:xfrm>
                <a:off x="3616" y="936"/>
                <a:ext cx="31" cy="43"/>
              </a:xfrm>
              <a:custGeom>
                <a:avLst/>
                <a:gdLst>
                  <a:gd name="T0" fmla="*/ 12 w 13"/>
                  <a:gd name="T1" fmla="*/ 1 h 18"/>
                  <a:gd name="T2" fmla="*/ 13 w 13"/>
                  <a:gd name="T3" fmla="*/ 1 h 18"/>
                  <a:gd name="T4" fmla="*/ 13 w 13"/>
                  <a:gd name="T5" fmla="*/ 1 h 18"/>
                  <a:gd name="T6" fmla="*/ 13 w 13"/>
                  <a:gd name="T7" fmla="*/ 2 h 18"/>
                  <a:gd name="T8" fmla="*/ 1 w 13"/>
                  <a:gd name="T9" fmla="*/ 18 h 18"/>
                  <a:gd name="T10" fmla="*/ 0 w 13"/>
                  <a:gd name="T11" fmla="*/ 17 h 18"/>
                  <a:gd name="T12" fmla="*/ 0 w 13"/>
                  <a:gd name="T13" fmla="*/ 17 h 18"/>
                  <a:gd name="T14" fmla="*/ 0 w 13"/>
                  <a:gd name="T15" fmla="*/ 17 h 18"/>
                  <a:gd name="T16" fmla="*/ 12 w 13"/>
                  <a:gd name="T17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8">
                    <a:moveTo>
                      <a:pt x="12" y="1"/>
                    </a:moveTo>
                    <a:cubicBezTo>
                      <a:pt x="12" y="0"/>
                      <a:pt x="12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2"/>
                      <a:pt x="13" y="2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lnTo>
                      <a:pt x="12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3" name="Freeform 33"/>
              <p:cNvSpPr/>
              <p:nvPr/>
            </p:nvSpPr>
            <p:spPr bwMode="auto">
              <a:xfrm>
                <a:off x="3578" y="974"/>
                <a:ext cx="45" cy="26"/>
              </a:xfrm>
              <a:custGeom>
                <a:avLst/>
                <a:gdLst>
                  <a:gd name="T0" fmla="*/ 18 w 19"/>
                  <a:gd name="T1" fmla="*/ 0 h 11"/>
                  <a:gd name="T2" fmla="*/ 19 w 19"/>
                  <a:gd name="T3" fmla="*/ 1 h 11"/>
                  <a:gd name="T4" fmla="*/ 19 w 19"/>
                  <a:gd name="T5" fmla="*/ 1 h 11"/>
                  <a:gd name="T6" fmla="*/ 19 w 19"/>
                  <a:gd name="T7" fmla="*/ 2 h 11"/>
                  <a:gd name="T8" fmla="*/ 1 w 19"/>
                  <a:gd name="T9" fmla="*/ 11 h 11"/>
                  <a:gd name="T10" fmla="*/ 1 w 19"/>
                  <a:gd name="T11" fmla="*/ 11 h 11"/>
                  <a:gd name="T12" fmla="*/ 1 w 19"/>
                  <a:gd name="T13" fmla="*/ 11 h 11"/>
                  <a:gd name="T14" fmla="*/ 0 w 19"/>
                  <a:gd name="T15" fmla="*/ 10 h 11"/>
                  <a:gd name="T16" fmla="*/ 18 w 19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1">
                    <a:moveTo>
                      <a:pt x="18" y="0"/>
                    </a:moveTo>
                    <a:cubicBezTo>
                      <a:pt x="18" y="0"/>
                      <a:pt x="18" y="0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2"/>
                      <a:pt x="19" y="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0"/>
                      <a:pt x="0" y="10"/>
                      <a:pt x="0" y="10"/>
                    </a:cubicBez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4" name="Freeform 34"/>
              <p:cNvSpPr/>
              <p:nvPr/>
            </p:nvSpPr>
            <p:spPr bwMode="auto">
              <a:xfrm>
                <a:off x="3533" y="995"/>
                <a:ext cx="47" cy="15"/>
              </a:xfrm>
              <a:custGeom>
                <a:avLst/>
                <a:gdLst>
                  <a:gd name="T0" fmla="*/ 20 w 20"/>
                  <a:gd name="T1" fmla="*/ 0 h 6"/>
                  <a:gd name="T2" fmla="*/ 20 w 20"/>
                  <a:gd name="T3" fmla="*/ 1 h 6"/>
                  <a:gd name="T4" fmla="*/ 20 w 20"/>
                  <a:gd name="T5" fmla="*/ 1 h 6"/>
                  <a:gd name="T6" fmla="*/ 20 w 20"/>
                  <a:gd name="T7" fmla="*/ 2 h 6"/>
                  <a:gd name="T8" fmla="*/ 1 w 20"/>
                  <a:gd name="T9" fmla="*/ 6 h 6"/>
                  <a:gd name="T10" fmla="*/ 0 w 20"/>
                  <a:gd name="T11" fmla="*/ 5 h 6"/>
                  <a:gd name="T12" fmla="*/ 0 w 20"/>
                  <a:gd name="T13" fmla="*/ 5 h 6"/>
                  <a:gd name="T14" fmla="*/ 0 w 20"/>
                  <a:gd name="T15" fmla="*/ 4 h 6"/>
                  <a:gd name="T16" fmla="*/ 20 w 20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6">
                    <a:moveTo>
                      <a:pt x="20" y="0"/>
                    </a:moveTo>
                    <a:cubicBezTo>
                      <a:pt x="20" y="0"/>
                      <a:pt x="20" y="0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5" name="Freeform 35"/>
              <p:cNvSpPr/>
              <p:nvPr/>
            </p:nvSpPr>
            <p:spPr bwMode="auto">
              <a:xfrm>
                <a:off x="3488" y="995"/>
                <a:ext cx="47" cy="15"/>
              </a:xfrm>
              <a:custGeom>
                <a:avLst/>
                <a:gdLst>
                  <a:gd name="T0" fmla="*/ 20 w 20"/>
                  <a:gd name="T1" fmla="*/ 4 h 6"/>
                  <a:gd name="T2" fmla="*/ 20 w 20"/>
                  <a:gd name="T3" fmla="*/ 5 h 6"/>
                  <a:gd name="T4" fmla="*/ 20 w 20"/>
                  <a:gd name="T5" fmla="*/ 5 h 6"/>
                  <a:gd name="T6" fmla="*/ 20 w 20"/>
                  <a:gd name="T7" fmla="*/ 6 h 6"/>
                  <a:gd name="T8" fmla="*/ 0 w 20"/>
                  <a:gd name="T9" fmla="*/ 2 h 6"/>
                  <a:gd name="T10" fmla="*/ 0 w 20"/>
                  <a:gd name="T11" fmla="*/ 1 h 6"/>
                  <a:gd name="T12" fmla="*/ 0 w 20"/>
                  <a:gd name="T13" fmla="*/ 1 h 6"/>
                  <a:gd name="T14" fmla="*/ 1 w 20"/>
                  <a:gd name="T15" fmla="*/ 0 h 6"/>
                  <a:gd name="T16" fmla="*/ 20 w 20"/>
                  <a:gd name="T1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6">
                    <a:moveTo>
                      <a:pt x="20" y="4"/>
                    </a:moveTo>
                    <a:cubicBezTo>
                      <a:pt x="20" y="4"/>
                      <a:pt x="20" y="4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6"/>
                      <a:pt x="20" y="6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lnTo>
                      <a:pt x="20" y="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6" name="Freeform 36"/>
              <p:cNvSpPr/>
              <p:nvPr/>
            </p:nvSpPr>
            <p:spPr bwMode="auto">
              <a:xfrm>
                <a:off x="3453" y="979"/>
                <a:ext cx="35" cy="23"/>
              </a:xfrm>
              <a:custGeom>
                <a:avLst/>
                <a:gdLst>
                  <a:gd name="T0" fmla="*/ 15 w 15"/>
                  <a:gd name="T1" fmla="*/ 8 h 10"/>
                  <a:gd name="T2" fmla="*/ 15 w 15"/>
                  <a:gd name="T3" fmla="*/ 9 h 10"/>
                  <a:gd name="T4" fmla="*/ 15 w 15"/>
                  <a:gd name="T5" fmla="*/ 9 h 10"/>
                  <a:gd name="T6" fmla="*/ 14 w 15"/>
                  <a:gd name="T7" fmla="*/ 10 h 10"/>
                  <a:gd name="T8" fmla="*/ 0 w 15"/>
                  <a:gd name="T9" fmla="*/ 2 h 10"/>
                  <a:gd name="T10" fmla="*/ 0 w 15"/>
                  <a:gd name="T11" fmla="*/ 1 h 10"/>
                  <a:gd name="T12" fmla="*/ 0 w 15"/>
                  <a:gd name="T13" fmla="*/ 1 h 10"/>
                  <a:gd name="T14" fmla="*/ 1 w 15"/>
                  <a:gd name="T15" fmla="*/ 0 h 10"/>
                  <a:gd name="T16" fmla="*/ 15 w 15"/>
                  <a:gd name="T17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15" y="8"/>
                    </a:moveTo>
                    <a:cubicBezTo>
                      <a:pt x="15" y="8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10"/>
                      <a:pt x="14" y="10"/>
                      <a:pt x="14" y="1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lnTo>
                      <a:pt x="15" y="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7" name="Freeform 37"/>
              <p:cNvSpPr/>
              <p:nvPr/>
            </p:nvSpPr>
            <p:spPr bwMode="auto">
              <a:xfrm>
                <a:off x="3426" y="943"/>
                <a:ext cx="31" cy="38"/>
              </a:xfrm>
              <a:custGeom>
                <a:avLst/>
                <a:gdLst>
                  <a:gd name="T0" fmla="*/ 13 w 13"/>
                  <a:gd name="T1" fmla="*/ 15 h 16"/>
                  <a:gd name="T2" fmla="*/ 13 w 13"/>
                  <a:gd name="T3" fmla="*/ 16 h 16"/>
                  <a:gd name="T4" fmla="*/ 13 w 13"/>
                  <a:gd name="T5" fmla="*/ 16 h 16"/>
                  <a:gd name="T6" fmla="*/ 12 w 13"/>
                  <a:gd name="T7" fmla="*/ 16 h 16"/>
                  <a:gd name="T8" fmla="*/ 0 w 13"/>
                  <a:gd name="T9" fmla="*/ 2 h 16"/>
                  <a:gd name="T10" fmla="*/ 1 w 13"/>
                  <a:gd name="T11" fmla="*/ 1 h 16"/>
                  <a:gd name="T12" fmla="*/ 1 w 13"/>
                  <a:gd name="T13" fmla="*/ 1 h 16"/>
                  <a:gd name="T14" fmla="*/ 2 w 13"/>
                  <a:gd name="T15" fmla="*/ 0 h 16"/>
                  <a:gd name="T16" fmla="*/ 13 w 13"/>
                  <a:gd name="T17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6">
                    <a:moveTo>
                      <a:pt x="13" y="15"/>
                    </a:moveTo>
                    <a:cubicBezTo>
                      <a:pt x="13" y="15"/>
                      <a:pt x="13" y="15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lnTo>
                      <a:pt x="13" y="1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8" name="Freeform 38"/>
              <p:cNvSpPr/>
              <p:nvPr/>
            </p:nvSpPr>
            <p:spPr bwMode="auto">
              <a:xfrm>
                <a:off x="3410" y="780"/>
                <a:ext cx="26" cy="33"/>
              </a:xfrm>
              <a:custGeom>
                <a:avLst/>
                <a:gdLst>
                  <a:gd name="T0" fmla="*/ 2 w 11"/>
                  <a:gd name="T1" fmla="*/ 14 h 14"/>
                  <a:gd name="T2" fmla="*/ 1 w 11"/>
                  <a:gd name="T3" fmla="*/ 14 h 14"/>
                  <a:gd name="T4" fmla="*/ 1 w 11"/>
                  <a:gd name="T5" fmla="*/ 14 h 14"/>
                  <a:gd name="T6" fmla="*/ 0 w 11"/>
                  <a:gd name="T7" fmla="*/ 13 h 14"/>
                  <a:gd name="T8" fmla="*/ 9 w 11"/>
                  <a:gd name="T9" fmla="*/ 0 h 14"/>
                  <a:gd name="T10" fmla="*/ 10 w 11"/>
                  <a:gd name="T11" fmla="*/ 0 h 14"/>
                  <a:gd name="T12" fmla="*/ 10 w 11"/>
                  <a:gd name="T13" fmla="*/ 0 h 14"/>
                  <a:gd name="T14" fmla="*/ 11 w 11"/>
                  <a:gd name="T15" fmla="*/ 1 h 14"/>
                  <a:gd name="T16" fmla="*/ 2 w 11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4">
                    <a:moveTo>
                      <a:pt x="2" y="14"/>
                    </a:moveTo>
                    <a:cubicBezTo>
                      <a:pt x="2" y="14"/>
                      <a:pt x="2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3"/>
                      <a:pt x="0" y="13"/>
                      <a:pt x="0" y="1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1"/>
                      <a:pt x="11" y="1"/>
                      <a:pt x="11" y="1"/>
                    </a:cubicBezTo>
                    <a:lnTo>
                      <a:pt x="2" y="1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9" name="Freeform 39"/>
              <p:cNvSpPr/>
              <p:nvPr/>
            </p:nvSpPr>
            <p:spPr bwMode="auto">
              <a:xfrm>
                <a:off x="3398" y="820"/>
                <a:ext cx="14" cy="36"/>
              </a:xfrm>
              <a:custGeom>
                <a:avLst/>
                <a:gdLst>
                  <a:gd name="T0" fmla="*/ 2 w 6"/>
                  <a:gd name="T1" fmla="*/ 15 h 15"/>
                  <a:gd name="T2" fmla="*/ 1 w 6"/>
                  <a:gd name="T3" fmla="*/ 15 h 15"/>
                  <a:gd name="T4" fmla="*/ 1 w 6"/>
                  <a:gd name="T5" fmla="*/ 15 h 15"/>
                  <a:gd name="T6" fmla="*/ 0 w 6"/>
                  <a:gd name="T7" fmla="*/ 15 h 15"/>
                  <a:gd name="T8" fmla="*/ 4 w 6"/>
                  <a:gd name="T9" fmla="*/ 0 h 15"/>
                  <a:gd name="T10" fmla="*/ 5 w 6"/>
                  <a:gd name="T11" fmla="*/ 0 h 15"/>
                  <a:gd name="T12" fmla="*/ 5 w 6"/>
                  <a:gd name="T13" fmla="*/ 0 h 15"/>
                  <a:gd name="T14" fmla="*/ 6 w 6"/>
                  <a:gd name="T15" fmla="*/ 0 h 15"/>
                  <a:gd name="T16" fmla="*/ 2 w 6"/>
                  <a:gd name="T1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15">
                    <a:moveTo>
                      <a:pt x="2" y="15"/>
                    </a:moveTo>
                    <a:cubicBezTo>
                      <a:pt x="2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lnTo>
                      <a:pt x="2" y="1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0" name="Freeform 40"/>
              <p:cNvSpPr/>
              <p:nvPr/>
            </p:nvSpPr>
            <p:spPr bwMode="auto">
              <a:xfrm>
                <a:off x="3398" y="858"/>
                <a:ext cx="9" cy="38"/>
              </a:xfrm>
              <a:custGeom>
                <a:avLst/>
                <a:gdLst>
                  <a:gd name="T0" fmla="*/ 4 w 4"/>
                  <a:gd name="T1" fmla="*/ 16 h 16"/>
                  <a:gd name="T2" fmla="*/ 3 w 4"/>
                  <a:gd name="T3" fmla="*/ 16 h 16"/>
                  <a:gd name="T4" fmla="*/ 3 w 4"/>
                  <a:gd name="T5" fmla="*/ 16 h 16"/>
                  <a:gd name="T6" fmla="*/ 2 w 4"/>
                  <a:gd name="T7" fmla="*/ 16 h 16"/>
                  <a:gd name="T8" fmla="*/ 0 w 4"/>
                  <a:gd name="T9" fmla="*/ 0 h 16"/>
                  <a:gd name="T10" fmla="*/ 1 w 4"/>
                  <a:gd name="T11" fmla="*/ 0 h 16"/>
                  <a:gd name="T12" fmla="*/ 1 w 4"/>
                  <a:gd name="T13" fmla="*/ 0 h 16"/>
                  <a:gd name="T14" fmla="*/ 2 w 4"/>
                  <a:gd name="T15" fmla="*/ 0 h 16"/>
                  <a:gd name="T16" fmla="*/ 4 w 4"/>
                  <a:gd name="T1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16">
                    <a:moveTo>
                      <a:pt x="4" y="16"/>
                    </a:moveTo>
                    <a:cubicBezTo>
                      <a:pt x="4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4" y="1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1" name="Freeform 41"/>
              <p:cNvSpPr/>
              <p:nvPr/>
            </p:nvSpPr>
            <p:spPr bwMode="auto">
              <a:xfrm>
                <a:off x="3405" y="901"/>
                <a:ext cx="21" cy="45"/>
              </a:xfrm>
              <a:custGeom>
                <a:avLst/>
                <a:gdLst>
                  <a:gd name="T0" fmla="*/ 9 w 9"/>
                  <a:gd name="T1" fmla="*/ 18 h 19"/>
                  <a:gd name="T2" fmla="*/ 8 w 9"/>
                  <a:gd name="T3" fmla="*/ 18 h 19"/>
                  <a:gd name="T4" fmla="*/ 8 w 9"/>
                  <a:gd name="T5" fmla="*/ 18 h 19"/>
                  <a:gd name="T6" fmla="*/ 7 w 9"/>
                  <a:gd name="T7" fmla="*/ 19 h 19"/>
                  <a:gd name="T8" fmla="*/ 0 w 9"/>
                  <a:gd name="T9" fmla="*/ 1 h 19"/>
                  <a:gd name="T10" fmla="*/ 1 w 9"/>
                  <a:gd name="T11" fmla="*/ 0 h 19"/>
                  <a:gd name="T12" fmla="*/ 1 w 9"/>
                  <a:gd name="T13" fmla="*/ 0 h 19"/>
                  <a:gd name="T14" fmla="*/ 2 w 9"/>
                  <a:gd name="T15" fmla="*/ 0 h 19"/>
                  <a:gd name="T16" fmla="*/ 9 w 9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9">
                    <a:moveTo>
                      <a:pt x="9" y="18"/>
                    </a:moveTo>
                    <a:cubicBezTo>
                      <a:pt x="9" y="18"/>
                      <a:pt x="9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9"/>
                      <a:pt x="7" y="19"/>
                      <a:pt x="7" y="1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9" y="1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2" name="Freeform 42"/>
              <p:cNvSpPr/>
              <p:nvPr/>
            </p:nvSpPr>
            <p:spPr bwMode="auto">
              <a:xfrm>
                <a:off x="3412" y="811"/>
                <a:ext cx="31" cy="28"/>
              </a:xfrm>
              <a:custGeom>
                <a:avLst/>
                <a:gdLst>
                  <a:gd name="T0" fmla="*/ 13 w 13"/>
                  <a:gd name="T1" fmla="*/ 10 h 12"/>
                  <a:gd name="T2" fmla="*/ 13 w 13"/>
                  <a:gd name="T3" fmla="*/ 11 h 12"/>
                  <a:gd name="T4" fmla="*/ 13 w 13"/>
                  <a:gd name="T5" fmla="*/ 11 h 12"/>
                  <a:gd name="T6" fmla="*/ 12 w 13"/>
                  <a:gd name="T7" fmla="*/ 12 h 12"/>
                  <a:gd name="T8" fmla="*/ 0 w 13"/>
                  <a:gd name="T9" fmla="*/ 2 h 12"/>
                  <a:gd name="T10" fmla="*/ 0 w 13"/>
                  <a:gd name="T11" fmla="*/ 1 h 12"/>
                  <a:gd name="T12" fmla="*/ 0 w 13"/>
                  <a:gd name="T13" fmla="*/ 1 h 12"/>
                  <a:gd name="T14" fmla="*/ 1 w 13"/>
                  <a:gd name="T15" fmla="*/ 0 h 12"/>
                  <a:gd name="T16" fmla="*/ 13 w 13"/>
                  <a:gd name="T1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2">
                    <a:moveTo>
                      <a:pt x="13" y="10"/>
                    </a:moveTo>
                    <a:cubicBezTo>
                      <a:pt x="13" y="10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lnTo>
                      <a:pt x="13" y="1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3" name="Freeform 43"/>
              <p:cNvSpPr/>
              <p:nvPr/>
            </p:nvSpPr>
            <p:spPr bwMode="auto">
              <a:xfrm>
                <a:off x="3434" y="780"/>
                <a:ext cx="37" cy="12"/>
              </a:xfrm>
              <a:custGeom>
                <a:avLst/>
                <a:gdLst>
                  <a:gd name="T0" fmla="*/ 15 w 16"/>
                  <a:gd name="T1" fmla="*/ 3 h 5"/>
                  <a:gd name="T2" fmla="*/ 16 w 16"/>
                  <a:gd name="T3" fmla="*/ 4 h 5"/>
                  <a:gd name="T4" fmla="*/ 16 w 16"/>
                  <a:gd name="T5" fmla="*/ 4 h 5"/>
                  <a:gd name="T6" fmla="*/ 15 w 16"/>
                  <a:gd name="T7" fmla="*/ 5 h 5"/>
                  <a:gd name="T8" fmla="*/ 0 w 16"/>
                  <a:gd name="T9" fmla="*/ 2 h 5"/>
                  <a:gd name="T10" fmla="*/ 0 w 16"/>
                  <a:gd name="T11" fmla="*/ 1 h 5"/>
                  <a:gd name="T12" fmla="*/ 0 w 16"/>
                  <a:gd name="T13" fmla="*/ 1 h 5"/>
                  <a:gd name="T14" fmla="*/ 0 w 16"/>
                  <a:gd name="T15" fmla="*/ 0 h 5"/>
                  <a:gd name="T16" fmla="*/ 15 w 16"/>
                  <a:gd name="T1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5">
                    <a:moveTo>
                      <a:pt x="15" y="3"/>
                    </a:moveTo>
                    <a:cubicBezTo>
                      <a:pt x="16" y="3"/>
                      <a:pt x="16" y="3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5" y="5"/>
                      <a:pt x="15" y="5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4" name="Freeform 44"/>
              <p:cNvSpPr/>
              <p:nvPr/>
            </p:nvSpPr>
            <p:spPr bwMode="auto">
              <a:xfrm>
                <a:off x="3467" y="752"/>
                <a:ext cx="4" cy="37"/>
              </a:xfrm>
              <a:custGeom>
                <a:avLst/>
                <a:gdLst>
                  <a:gd name="T0" fmla="*/ 2 w 2"/>
                  <a:gd name="T1" fmla="*/ 16 h 16"/>
                  <a:gd name="T2" fmla="*/ 1 w 2"/>
                  <a:gd name="T3" fmla="*/ 16 h 16"/>
                  <a:gd name="T4" fmla="*/ 1 w 2"/>
                  <a:gd name="T5" fmla="*/ 16 h 16"/>
                  <a:gd name="T6" fmla="*/ 0 w 2"/>
                  <a:gd name="T7" fmla="*/ 16 h 16"/>
                  <a:gd name="T8" fmla="*/ 0 w 2"/>
                  <a:gd name="T9" fmla="*/ 1 h 16"/>
                  <a:gd name="T10" fmla="*/ 1 w 2"/>
                  <a:gd name="T11" fmla="*/ 0 h 16"/>
                  <a:gd name="T12" fmla="*/ 1 w 2"/>
                  <a:gd name="T13" fmla="*/ 0 h 16"/>
                  <a:gd name="T14" fmla="*/ 2 w 2"/>
                  <a:gd name="T15" fmla="*/ 1 h 16"/>
                  <a:gd name="T16" fmla="*/ 2 w 2"/>
                  <a:gd name="T1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16">
                    <a:moveTo>
                      <a:pt x="2" y="16"/>
                    </a:moveTo>
                    <a:cubicBezTo>
                      <a:pt x="2" y="16"/>
                      <a:pt x="2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0" y="16"/>
                      <a:pt x="0" y="1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lnTo>
                      <a:pt x="2" y="1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5" name="Freeform 45"/>
              <p:cNvSpPr/>
              <p:nvPr/>
            </p:nvSpPr>
            <p:spPr bwMode="auto">
              <a:xfrm>
                <a:off x="3526" y="735"/>
                <a:ext cx="24" cy="33"/>
              </a:xfrm>
              <a:custGeom>
                <a:avLst/>
                <a:gdLst>
                  <a:gd name="T0" fmla="*/ 1 w 10"/>
                  <a:gd name="T1" fmla="*/ 14 h 14"/>
                  <a:gd name="T2" fmla="*/ 0 w 10"/>
                  <a:gd name="T3" fmla="*/ 13 h 14"/>
                  <a:gd name="T4" fmla="*/ 0 w 10"/>
                  <a:gd name="T5" fmla="*/ 13 h 14"/>
                  <a:gd name="T6" fmla="*/ 0 w 10"/>
                  <a:gd name="T7" fmla="*/ 13 h 14"/>
                  <a:gd name="T8" fmla="*/ 9 w 10"/>
                  <a:gd name="T9" fmla="*/ 0 h 14"/>
                  <a:gd name="T10" fmla="*/ 10 w 10"/>
                  <a:gd name="T11" fmla="*/ 1 h 14"/>
                  <a:gd name="T12" fmla="*/ 10 w 10"/>
                  <a:gd name="T13" fmla="*/ 1 h 14"/>
                  <a:gd name="T14" fmla="*/ 10 w 10"/>
                  <a:gd name="T15" fmla="*/ 1 h 14"/>
                  <a:gd name="T16" fmla="*/ 1 w 10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4">
                    <a:moveTo>
                      <a:pt x="1" y="14"/>
                    </a:moveTo>
                    <a:cubicBezTo>
                      <a:pt x="1" y="14"/>
                      <a:pt x="1" y="14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6" name="Freeform 46"/>
              <p:cNvSpPr/>
              <p:nvPr/>
            </p:nvSpPr>
            <p:spPr bwMode="auto">
              <a:xfrm>
                <a:off x="3500" y="737"/>
                <a:ext cx="24" cy="33"/>
              </a:xfrm>
              <a:custGeom>
                <a:avLst/>
                <a:gdLst>
                  <a:gd name="T0" fmla="*/ 10 w 10"/>
                  <a:gd name="T1" fmla="*/ 13 h 14"/>
                  <a:gd name="T2" fmla="*/ 9 w 10"/>
                  <a:gd name="T3" fmla="*/ 14 h 14"/>
                  <a:gd name="T4" fmla="*/ 9 w 10"/>
                  <a:gd name="T5" fmla="*/ 14 h 14"/>
                  <a:gd name="T6" fmla="*/ 8 w 10"/>
                  <a:gd name="T7" fmla="*/ 14 h 14"/>
                  <a:gd name="T8" fmla="*/ 0 w 10"/>
                  <a:gd name="T9" fmla="*/ 1 h 14"/>
                  <a:gd name="T10" fmla="*/ 1 w 10"/>
                  <a:gd name="T11" fmla="*/ 0 h 14"/>
                  <a:gd name="T12" fmla="*/ 1 w 10"/>
                  <a:gd name="T13" fmla="*/ 0 h 14"/>
                  <a:gd name="T14" fmla="*/ 2 w 10"/>
                  <a:gd name="T15" fmla="*/ 0 h 14"/>
                  <a:gd name="T16" fmla="*/ 10 w 10"/>
                  <a:gd name="T17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4">
                    <a:moveTo>
                      <a:pt x="10" y="13"/>
                    </a:moveTo>
                    <a:cubicBezTo>
                      <a:pt x="10" y="13"/>
                      <a:pt x="10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8" y="14"/>
                      <a:pt x="8" y="1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7" name="Freeform 47"/>
              <p:cNvSpPr/>
              <p:nvPr/>
            </p:nvSpPr>
            <p:spPr bwMode="auto">
              <a:xfrm>
                <a:off x="3585" y="747"/>
                <a:ext cx="5" cy="38"/>
              </a:xfrm>
              <a:custGeom>
                <a:avLst/>
                <a:gdLst>
                  <a:gd name="T0" fmla="*/ 2 w 2"/>
                  <a:gd name="T1" fmla="*/ 16 h 16"/>
                  <a:gd name="T2" fmla="*/ 1 w 2"/>
                  <a:gd name="T3" fmla="*/ 16 h 16"/>
                  <a:gd name="T4" fmla="*/ 1 w 2"/>
                  <a:gd name="T5" fmla="*/ 16 h 16"/>
                  <a:gd name="T6" fmla="*/ 0 w 2"/>
                  <a:gd name="T7" fmla="*/ 16 h 16"/>
                  <a:gd name="T8" fmla="*/ 0 w 2"/>
                  <a:gd name="T9" fmla="*/ 1 h 16"/>
                  <a:gd name="T10" fmla="*/ 1 w 2"/>
                  <a:gd name="T11" fmla="*/ 0 h 16"/>
                  <a:gd name="T12" fmla="*/ 1 w 2"/>
                  <a:gd name="T13" fmla="*/ 0 h 16"/>
                  <a:gd name="T14" fmla="*/ 2 w 2"/>
                  <a:gd name="T15" fmla="*/ 1 h 16"/>
                  <a:gd name="T16" fmla="*/ 2 w 2"/>
                  <a:gd name="T1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16">
                    <a:moveTo>
                      <a:pt x="2" y="16"/>
                    </a:moveTo>
                    <a:cubicBezTo>
                      <a:pt x="2" y="16"/>
                      <a:pt x="2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0" y="16"/>
                      <a:pt x="0" y="1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lnTo>
                      <a:pt x="2" y="1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8" name="Freeform 48"/>
              <p:cNvSpPr/>
              <p:nvPr/>
            </p:nvSpPr>
            <p:spPr bwMode="auto">
              <a:xfrm>
                <a:off x="3588" y="768"/>
                <a:ext cx="35" cy="21"/>
              </a:xfrm>
              <a:custGeom>
                <a:avLst/>
                <a:gdLst>
                  <a:gd name="T0" fmla="*/ 1 w 15"/>
                  <a:gd name="T1" fmla="*/ 9 h 9"/>
                  <a:gd name="T2" fmla="*/ 0 w 15"/>
                  <a:gd name="T3" fmla="*/ 8 h 9"/>
                  <a:gd name="T4" fmla="*/ 0 w 15"/>
                  <a:gd name="T5" fmla="*/ 8 h 9"/>
                  <a:gd name="T6" fmla="*/ 0 w 15"/>
                  <a:gd name="T7" fmla="*/ 7 h 9"/>
                  <a:gd name="T8" fmla="*/ 14 w 15"/>
                  <a:gd name="T9" fmla="*/ 0 h 9"/>
                  <a:gd name="T10" fmla="*/ 14 w 15"/>
                  <a:gd name="T11" fmla="*/ 1 h 9"/>
                  <a:gd name="T12" fmla="*/ 14 w 15"/>
                  <a:gd name="T13" fmla="*/ 1 h 9"/>
                  <a:gd name="T14" fmla="*/ 15 w 15"/>
                  <a:gd name="T15" fmla="*/ 2 h 9"/>
                  <a:gd name="T16" fmla="*/ 1 w 15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9">
                    <a:moveTo>
                      <a:pt x="1" y="9"/>
                    </a:moveTo>
                    <a:cubicBezTo>
                      <a:pt x="1" y="9"/>
                      <a:pt x="1" y="9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5" y="1"/>
                      <a:pt x="15" y="2"/>
                      <a:pt x="15" y="2"/>
                    </a:cubicBezTo>
                    <a:lnTo>
                      <a:pt x="1" y="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9" name="Freeform 49"/>
              <p:cNvSpPr/>
              <p:nvPr/>
            </p:nvSpPr>
            <p:spPr bwMode="auto">
              <a:xfrm>
                <a:off x="3623" y="804"/>
                <a:ext cx="21" cy="35"/>
              </a:xfrm>
              <a:custGeom>
                <a:avLst/>
                <a:gdLst>
                  <a:gd name="T0" fmla="*/ 2 w 9"/>
                  <a:gd name="T1" fmla="*/ 15 h 15"/>
                  <a:gd name="T2" fmla="*/ 1 w 9"/>
                  <a:gd name="T3" fmla="*/ 14 h 15"/>
                  <a:gd name="T4" fmla="*/ 1 w 9"/>
                  <a:gd name="T5" fmla="*/ 14 h 15"/>
                  <a:gd name="T6" fmla="*/ 0 w 9"/>
                  <a:gd name="T7" fmla="*/ 14 h 15"/>
                  <a:gd name="T8" fmla="*/ 7 w 9"/>
                  <a:gd name="T9" fmla="*/ 0 h 15"/>
                  <a:gd name="T10" fmla="*/ 8 w 9"/>
                  <a:gd name="T11" fmla="*/ 0 h 15"/>
                  <a:gd name="T12" fmla="*/ 8 w 9"/>
                  <a:gd name="T13" fmla="*/ 0 h 15"/>
                  <a:gd name="T14" fmla="*/ 9 w 9"/>
                  <a:gd name="T15" fmla="*/ 1 h 15"/>
                  <a:gd name="T16" fmla="*/ 2 w 9"/>
                  <a:gd name="T1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5">
                    <a:moveTo>
                      <a:pt x="2" y="15"/>
                    </a:moveTo>
                    <a:cubicBezTo>
                      <a:pt x="2" y="15"/>
                      <a:pt x="1" y="15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1"/>
                      <a:pt x="9" y="1"/>
                      <a:pt x="9" y="1"/>
                    </a:cubicBezTo>
                    <a:lnTo>
                      <a:pt x="2" y="1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0" name="Freeform 50"/>
              <p:cNvSpPr/>
              <p:nvPr/>
            </p:nvSpPr>
            <p:spPr bwMode="auto">
              <a:xfrm>
                <a:off x="3621" y="841"/>
                <a:ext cx="38" cy="5"/>
              </a:xfrm>
              <a:custGeom>
                <a:avLst/>
                <a:gdLst>
                  <a:gd name="T0" fmla="*/ 1 w 16"/>
                  <a:gd name="T1" fmla="*/ 2 h 2"/>
                  <a:gd name="T2" fmla="*/ 0 w 16"/>
                  <a:gd name="T3" fmla="*/ 1 h 2"/>
                  <a:gd name="T4" fmla="*/ 0 w 16"/>
                  <a:gd name="T5" fmla="*/ 1 h 2"/>
                  <a:gd name="T6" fmla="*/ 1 w 16"/>
                  <a:gd name="T7" fmla="*/ 0 h 2"/>
                  <a:gd name="T8" fmla="*/ 16 w 16"/>
                  <a:gd name="T9" fmla="*/ 0 h 2"/>
                  <a:gd name="T10" fmla="*/ 16 w 16"/>
                  <a:gd name="T11" fmla="*/ 1 h 2"/>
                  <a:gd name="T12" fmla="*/ 16 w 16"/>
                  <a:gd name="T13" fmla="*/ 1 h 2"/>
                  <a:gd name="T14" fmla="*/ 16 w 16"/>
                  <a:gd name="T15" fmla="*/ 2 h 2"/>
                  <a:gd name="T16" fmla="*/ 1 w 16"/>
                  <a:gd name="T1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6" y="2"/>
                      <a:pt x="16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1" name="Freeform 51"/>
              <p:cNvSpPr/>
              <p:nvPr/>
            </p:nvSpPr>
            <p:spPr bwMode="auto">
              <a:xfrm>
                <a:off x="3626" y="884"/>
                <a:ext cx="33" cy="21"/>
              </a:xfrm>
              <a:custGeom>
                <a:avLst/>
                <a:gdLst>
                  <a:gd name="T0" fmla="*/ 1 w 14"/>
                  <a:gd name="T1" fmla="*/ 9 h 9"/>
                  <a:gd name="T2" fmla="*/ 0 w 14"/>
                  <a:gd name="T3" fmla="*/ 8 h 9"/>
                  <a:gd name="T4" fmla="*/ 0 w 14"/>
                  <a:gd name="T5" fmla="*/ 8 h 9"/>
                  <a:gd name="T6" fmla="*/ 0 w 14"/>
                  <a:gd name="T7" fmla="*/ 7 h 9"/>
                  <a:gd name="T8" fmla="*/ 13 w 14"/>
                  <a:gd name="T9" fmla="*/ 0 h 9"/>
                  <a:gd name="T10" fmla="*/ 14 w 14"/>
                  <a:gd name="T11" fmla="*/ 1 h 9"/>
                  <a:gd name="T12" fmla="*/ 14 w 14"/>
                  <a:gd name="T13" fmla="*/ 1 h 9"/>
                  <a:gd name="T14" fmla="*/ 14 w 14"/>
                  <a:gd name="T15" fmla="*/ 2 h 9"/>
                  <a:gd name="T16" fmla="*/ 1 w 14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9">
                    <a:moveTo>
                      <a:pt x="1" y="9"/>
                    </a:moveTo>
                    <a:cubicBezTo>
                      <a:pt x="1" y="9"/>
                      <a:pt x="0" y="9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4" y="0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lnTo>
                      <a:pt x="1" y="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2" name="Freeform 52"/>
              <p:cNvSpPr/>
              <p:nvPr/>
            </p:nvSpPr>
            <p:spPr bwMode="auto">
              <a:xfrm>
                <a:off x="3623" y="905"/>
                <a:ext cx="24" cy="34"/>
              </a:xfrm>
              <a:custGeom>
                <a:avLst/>
                <a:gdLst>
                  <a:gd name="T0" fmla="*/ 0 w 10"/>
                  <a:gd name="T1" fmla="*/ 1 h 14"/>
                  <a:gd name="T2" fmla="*/ 1 w 10"/>
                  <a:gd name="T3" fmla="*/ 0 h 14"/>
                  <a:gd name="T4" fmla="*/ 1 w 10"/>
                  <a:gd name="T5" fmla="*/ 0 h 14"/>
                  <a:gd name="T6" fmla="*/ 2 w 10"/>
                  <a:gd name="T7" fmla="*/ 0 h 14"/>
                  <a:gd name="T8" fmla="*/ 10 w 10"/>
                  <a:gd name="T9" fmla="*/ 13 h 14"/>
                  <a:gd name="T10" fmla="*/ 9 w 10"/>
                  <a:gd name="T11" fmla="*/ 13 h 14"/>
                  <a:gd name="T12" fmla="*/ 9 w 10"/>
                  <a:gd name="T13" fmla="*/ 13 h 14"/>
                  <a:gd name="T14" fmla="*/ 8 w 10"/>
                  <a:gd name="T15" fmla="*/ 14 h 14"/>
                  <a:gd name="T16" fmla="*/ 0 w 10"/>
                  <a:gd name="T17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4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4"/>
                      <a:pt x="8" y="14"/>
                      <a:pt x="8" y="14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3" name="Freeform 53"/>
              <p:cNvSpPr/>
              <p:nvPr/>
            </p:nvSpPr>
            <p:spPr bwMode="auto">
              <a:xfrm>
                <a:off x="3590" y="953"/>
                <a:ext cx="33" cy="26"/>
              </a:xfrm>
              <a:custGeom>
                <a:avLst/>
                <a:gdLst>
                  <a:gd name="T0" fmla="*/ 0 w 14"/>
                  <a:gd name="T1" fmla="*/ 1 h 11"/>
                  <a:gd name="T2" fmla="*/ 0 w 14"/>
                  <a:gd name="T3" fmla="*/ 0 h 11"/>
                  <a:gd name="T4" fmla="*/ 0 w 14"/>
                  <a:gd name="T5" fmla="*/ 0 h 11"/>
                  <a:gd name="T6" fmla="*/ 1 w 14"/>
                  <a:gd name="T7" fmla="*/ 0 h 11"/>
                  <a:gd name="T8" fmla="*/ 13 w 14"/>
                  <a:gd name="T9" fmla="*/ 9 h 11"/>
                  <a:gd name="T10" fmla="*/ 13 w 14"/>
                  <a:gd name="T11" fmla="*/ 10 h 11"/>
                  <a:gd name="T12" fmla="*/ 13 w 14"/>
                  <a:gd name="T13" fmla="*/ 10 h 11"/>
                  <a:gd name="T14" fmla="*/ 12 w 14"/>
                  <a:gd name="T15" fmla="*/ 11 h 11"/>
                  <a:gd name="T16" fmla="*/ 0 w 14"/>
                  <a:gd name="T17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3" y="9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2" y="11"/>
                      <a:pt x="12" y="1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4" name="Freeform 54"/>
              <p:cNvSpPr/>
              <p:nvPr/>
            </p:nvSpPr>
            <p:spPr bwMode="auto">
              <a:xfrm>
                <a:off x="3576" y="957"/>
                <a:ext cx="12" cy="38"/>
              </a:xfrm>
              <a:custGeom>
                <a:avLst/>
                <a:gdLst>
                  <a:gd name="T0" fmla="*/ 3 w 5"/>
                  <a:gd name="T1" fmla="*/ 1 h 16"/>
                  <a:gd name="T2" fmla="*/ 4 w 5"/>
                  <a:gd name="T3" fmla="*/ 1 h 16"/>
                  <a:gd name="T4" fmla="*/ 4 w 5"/>
                  <a:gd name="T5" fmla="*/ 1 h 16"/>
                  <a:gd name="T6" fmla="*/ 5 w 5"/>
                  <a:gd name="T7" fmla="*/ 1 h 16"/>
                  <a:gd name="T8" fmla="*/ 2 w 5"/>
                  <a:gd name="T9" fmla="*/ 16 h 16"/>
                  <a:gd name="T10" fmla="*/ 1 w 5"/>
                  <a:gd name="T11" fmla="*/ 16 h 16"/>
                  <a:gd name="T12" fmla="*/ 1 w 5"/>
                  <a:gd name="T13" fmla="*/ 16 h 16"/>
                  <a:gd name="T14" fmla="*/ 0 w 5"/>
                  <a:gd name="T15" fmla="*/ 16 h 16"/>
                  <a:gd name="T16" fmla="*/ 3 w 5"/>
                  <a:gd name="T17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6">
                    <a:moveTo>
                      <a:pt x="3" y="1"/>
                    </a:moveTo>
                    <a:cubicBezTo>
                      <a:pt x="3" y="0"/>
                      <a:pt x="3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6"/>
                      <a:pt x="0" y="16"/>
                      <a:pt x="0" y="16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5" name="Freeform 55"/>
              <p:cNvSpPr/>
              <p:nvPr/>
            </p:nvSpPr>
            <p:spPr bwMode="auto">
              <a:xfrm>
                <a:off x="3526" y="972"/>
                <a:ext cx="14" cy="35"/>
              </a:xfrm>
              <a:custGeom>
                <a:avLst/>
                <a:gdLst>
                  <a:gd name="T0" fmla="*/ 0 w 6"/>
                  <a:gd name="T1" fmla="*/ 0 h 15"/>
                  <a:gd name="T2" fmla="*/ 1 w 6"/>
                  <a:gd name="T3" fmla="*/ 0 h 15"/>
                  <a:gd name="T4" fmla="*/ 1 w 6"/>
                  <a:gd name="T5" fmla="*/ 0 h 15"/>
                  <a:gd name="T6" fmla="*/ 2 w 6"/>
                  <a:gd name="T7" fmla="*/ 0 h 15"/>
                  <a:gd name="T8" fmla="*/ 6 w 6"/>
                  <a:gd name="T9" fmla="*/ 15 h 15"/>
                  <a:gd name="T10" fmla="*/ 5 w 6"/>
                  <a:gd name="T11" fmla="*/ 15 h 15"/>
                  <a:gd name="T12" fmla="*/ 5 w 6"/>
                  <a:gd name="T13" fmla="*/ 15 h 15"/>
                  <a:gd name="T14" fmla="*/ 4 w 6"/>
                  <a:gd name="T15" fmla="*/ 15 h 15"/>
                  <a:gd name="T16" fmla="*/ 0 w 6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4" y="15"/>
                      <a:pt x="4" y="1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6" name="Freeform 56"/>
              <p:cNvSpPr/>
              <p:nvPr/>
            </p:nvSpPr>
            <p:spPr bwMode="auto">
              <a:xfrm>
                <a:off x="3488" y="972"/>
                <a:ext cx="43" cy="28"/>
              </a:xfrm>
              <a:custGeom>
                <a:avLst/>
                <a:gdLst>
                  <a:gd name="T0" fmla="*/ 17 w 18"/>
                  <a:gd name="T1" fmla="*/ 0 h 12"/>
                  <a:gd name="T2" fmla="*/ 18 w 18"/>
                  <a:gd name="T3" fmla="*/ 0 h 12"/>
                  <a:gd name="T4" fmla="*/ 18 w 18"/>
                  <a:gd name="T5" fmla="*/ 0 h 12"/>
                  <a:gd name="T6" fmla="*/ 18 w 18"/>
                  <a:gd name="T7" fmla="*/ 1 h 12"/>
                  <a:gd name="T8" fmla="*/ 1 w 18"/>
                  <a:gd name="T9" fmla="*/ 12 h 12"/>
                  <a:gd name="T10" fmla="*/ 0 w 18"/>
                  <a:gd name="T11" fmla="*/ 11 h 12"/>
                  <a:gd name="T12" fmla="*/ 0 w 18"/>
                  <a:gd name="T13" fmla="*/ 11 h 12"/>
                  <a:gd name="T14" fmla="*/ 0 w 18"/>
                  <a:gd name="T15" fmla="*/ 10 h 12"/>
                  <a:gd name="T16" fmla="*/ 17 w 18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2">
                    <a:moveTo>
                      <a:pt x="17" y="0"/>
                    </a:moveTo>
                    <a:cubicBezTo>
                      <a:pt x="17" y="0"/>
                      <a:pt x="17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0"/>
                      <a:pt x="0" y="10"/>
                    </a:cubicBez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7" name="Freeform 57"/>
              <p:cNvSpPr/>
              <p:nvPr/>
            </p:nvSpPr>
            <p:spPr bwMode="auto">
              <a:xfrm>
                <a:off x="3400" y="837"/>
                <a:ext cx="36" cy="23"/>
              </a:xfrm>
              <a:custGeom>
                <a:avLst/>
                <a:gdLst>
                  <a:gd name="T0" fmla="*/ 13 w 15"/>
                  <a:gd name="T1" fmla="*/ 0 h 10"/>
                  <a:gd name="T2" fmla="*/ 14 w 15"/>
                  <a:gd name="T3" fmla="*/ 1 h 10"/>
                  <a:gd name="T4" fmla="*/ 14 w 15"/>
                  <a:gd name="T5" fmla="*/ 1 h 10"/>
                  <a:gd name="T6" fmla="*/ 14 w 15"/>
                  <a:gd name="T7" fmla="*/ 2 h 10"/>
                  <a:gd name="T8" fmla="*/ 1 w 15"/>
                  <a:gd name="T9" fmla="*/ 10 h 10"/>
                  <a:gd name="T10" fmla="*/ 1 w 15"/>
                  <a:gd name="T11" fmla="*/ 9 h 10"/>
                  <a:gd name="T12" fmla="*/ 1 w 15"/>
                  <a:gd name="T13" fmla="*/ 9 h 10"/>
                  <a:gd name="T14" fmla="*/ 0 w 15"/>
                  <a:gd name="T15" fmla="*/ 8 h 10"/>
                  <a:gd name="T16" fmla="*/ 13 w 15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13" y="0"/>
                    </a:moveTo>
                    <a:cubicBezTo>
                      <a:pt x="14" y="0"/>
                      <a:pt x="14" y="0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5" y="1"/>
                      <a:pt x="14" y="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8"/>
                      <a:pt x="0" y="8"/>
                      <a:pt x="0" y="8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8" name="Freeform 58"/>
              <p:cNvSpPr/>
              <p:nvPr/>
            </p:nvSpPr>
            <p:spPr bwMode="auto">
              <a:xfrm>
                <a:off x="3403" y="896"/>
                <a:ext cx="38" cy="9"/>
              </a:xfrm>
              <a:custGeom>
                <a:avLst/>
                <a:gdLst>
                  <a:gd name="T0" fmla="*/ 15 w 16"/>
                  <a:gd name="T1" fmla="*/ 2 h 4"/>
                  <a:gd name="T2" fmla="*/ 16 w 16"/>
                  <a:gd name="T3" fmla="*/ 3 h 4"/>
                  <a:gd name="T4" fmla="*/ 16 w 16"/>
                  <a:gd name="T5" fmla="*/ 3 h 4"/>
                  <a:gd name="T6" fmla="*/ 15 w 16"/>
                  <a:gd name="T7" fmla="*/ 4 h 4"/>
                  <a:gd name="T8" fmla="*/ 0 w 16"/>
                  <a:gd name="T9" fmla="*/ 3 h 4"/>
                  <a:gd name="T10" fmla="*/ 0 w 16"/>
                  <a:gd name="T11" fmla="*/ 2 h 4"/>
                  <a:gd name="T12" fmla="*/ 0 w 16"/>
                  <a:gd name="T13" fmla="*/ 2 h 4"/>
                  <a:gd name="T14" fmla="*/ 0 w 16"/>
                  <a:gd name="T15" fmla="*/ 1 h 4"/>
                  <a:gd name="T16" fmla="*/ 15 w 16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4">
                    <a:moveTo>
                      <a:pt x="15" y="2"/>
                    </a:moveTo>
                    <a:cubicBezTo>
                      <a:pt x="16" y="2"/>
                      <a:pt x="16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5" y="4"/>
                      <a:pt x="15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1"/>
                    </a:cubicBezTo>
                    <a:lnTo>
                      <a:pt x="15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9" name="Freeform 59"/>
              <p:cNvSpPr/>
              <p:nvPr/>
            </p:nvSpPr>
            <p:spPr bwMode="auto">
              <a:xfrm>
                <a:off x="3426" y="908"/>
                <a:ext cx="15" cy="38"/>
              </a:xfrm>
              <a:custGeom>
                <a:avLst/>
                <a:gdLst>
                  <a:gd name="T0" fmla="*/ 4 w 6"/>
                  <a:gd name="T1" fmla="*/ 0 h 16"/>
                  <a:gd name="T2" fmla="*/ 5 w 6"/>
                  <a:gd name="T3" fmla="*/ 0 h 16"/>
                  <a:gd name="T4" fmla="*/ 5 w 6"/>
                  <a:gd name="T5" fmla="*/ 0 h 16"/>
                  <a:gd name="T6" fmla="*/ 6 w 6"/>
                  <a:gd name="T7" fmla="*/ 0 h 16"/>
                  <a:gd name="T8" fmla="*/ 2 w 6"/>
                  <a:gd name="T9" fmla="*/ 15 h 16"/>
                  <a:gd name="T10" fmla="*/ 1 w 6"/>
                  <a:gd name="T11" fmla="*/ 15 h 16"/>
                  <a:gd name="T12" fmla="*/ 1 w 6"/>
                  <a:gd name="T13" fmla="*/ 15 h 16"/>
                  <a:gd name="T14" fmla="*/ 0 w 6"/>
                  <a:gd name="T15" fmla="*/ 15 h 16"/>
                  <a:gd name="T16" fmla="*/ 4 w 6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16">
                    <a:moveTo>
                      <a:pt x="4" y="0"/>
                    </a:move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6" y="0"/>
                      <a:pt x="6" y="0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1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0" name="Freeform 60"/>
              <p:cNvSpPr/>
              <p:nvPr/>
            </p:nvSpPr>
            <p:spPr bwMode="auto">
              <a:xfrm>
                <a:off x="3455" y="953"/>
                <a:ext cx="24" cy="33"/>
              </a:xfrm>
              <a:custGeom>
                <a:avLst/>
                <a:gdLst>
                  <a:gd name="T0" fmla="*/ 8 w 10"/>
                  <a:gd name="T1" fmla="*/ 0 h 14"/>
                  <a:gd name="T2" fmla="*/ 9 w 10"/>
                  <a:gd name="T3" fmla="*/ 0 h 14"/>
                  <a:gd name="T4" fmla="*/ 9 w 10"/>
                  <a:gd name="T5" fmla="*/ 0 h 14"/>
                  <a:gd name="T6" fmla="*/ 10 w 10"/>
                  <a:gd name="T7" fmla="*/ 1 h 14"/>
                  <a:gd name="T8" fmla="*/ 2 w 10"/>
                  <a:gd name="T9" fmla="*/ 14 h 14"/>
                  <a:gd name="T10" fmla="*/ 1 w 10"/>
                  <a:gd name="T11" fmla="*/ 13 h 14"/>
                  <a:gd name="T12" fmla="*/ 1 w 10"/>
                  <a:gd name="T13" fmla="*/ 13 h 14"/>
                  <a:gd name="T14" fmla="*/ 0 w 10"/>
                  <a:gd name="T15" fmla="*/ 13 h 14"/>
                  <a:gd name="T16" fmla="*/ 8 w 10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4">
                    <a:moveTo>
                      <a:pt x="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0" y="1"/>
                      <a:pt x="10" y="1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3"/>
                      <a:pt x="0" y="13"/>
                      <a:pt x="0" y="13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1" name="Freeform 61"/>
              <p:cNvSpPr/>
              <p:nvPr/>
            </p:nvSpPr>
            <p:spPr bwMode="auto">
              <a:xfrm>
                <a:off x="3474" y="960"/>
                <a:ext cx="16" cy="35"/>
              </a:xfrm>
              <a:custGeom>
                <a:avLst/>
                <a:gdLst>
                  <a:gd name="T0" fmla="*/ 0 w 7"/>
                  <a:gd name="T1" fmla="*/ 1 h 15"/>
                  <a:gd name="T2" fmla="*/ 1 w 7"/>
                  <a:gd name="T3" fmla="*/ 0 h 15"/>
                  <a:gd name="T4" fmla="*/ 1 w 7"/>
                  <a:gd name="T5" fmla="*/ 0 h 15"/>
                  <a:gd name="T6" fmla="*/ 2 w 7"/>
                  <a:gd name="T7" fmla="*/ 0 h 15"/>
                  <a:gd name="T8" fmla="*/ 7 w 7"/>
                  <a:gd name="T9" fmla="*/ 14 h 15"/>
                  <a:gd name="T10" fmla="*/ 6 w 7"/>
                  <a:gd name="T11" fmla="*/ 15 h 15"/>
                  <a:gd name="T12" fmla="*/ 6 w 7"/>
                  <a:gd name="T13" fmla="*/ 15 h 15"/>
                  <a:gd name="T14" fmla="*/ 5 w 7"/>
                  <a:gd name="T15" fmla="*/ 15 h 15"/>
                  <a:gd name="T16" fmla="*/ 0 w 7"/>
                  <a:gd name="T17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5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5" y="15"/>
                      <a:pt x="5" y="1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2" name="Freeform 62"/>
              <p:cNvSpPr/>
              <p:nvPr/>
            </p:nvSpPr>
            <p:spPr bwMode="auto">
              <a:xfrm>
                <a:off x="3521" y="766"/>
                <a:ext cx="10" cy="38"/>
              </a:xfrm>
              <a:custGeom>
                <a:avLst/>
                <a:gdLst>
                  <a:gd name="T0" fmla="*/ 0 w 4"/>
                  <a:gd name="T1" fmla="*/ 0 h 16"/>
                  <a:gd name="T2" fmla="*/ 1 w 4"/>
                  <a:gd name="T3" fmla="*/ 0 h 16"/>
                  <a:gd name="T4" fmla="*/ 1 w 4"/>
                  <a:gd name="T5" fmla="*/ 0 h 16"/>
                  <a:gd name="T6" fmla="*/ 2 w 4"/>
                  <a:gd name="T7" fmla="*/ 0 h 16"/>
                  <a:gd name="T8" fmla="*/ 4 w 4"/>
                  <a:gd name="T9" fmla="*/ 15 h 16"/>
                  <a:gd name="T10" fmla="*/ 3 w 4"/>
                  <a:gd name="T11" fmla="*/ 16 h 16"/>
                  <a:gd name="T12" fmla="*/ 3 w 4"/>
                  <a:gd name="T13" fmla="*/ 16 h 16"/>
                  <a:gd name="T14" fmla="*/ 2 w 4"/>
                  <a:gd name="T15" fmla="*/ 16 h 16"/>
                  <a:gd name="T16" fmla="*/ 0 w 4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16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2" y="16"/>
                      <a:pt x="2" y="1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3" name="Freeform 63"/>
              <p:cNvSpPr/>
              <p:nvPr/>
            </p:nvSpPr>
            <p:spPr bwMode="auto">
              <a:xfrm>
                <a:off x="3564" y="787"/>
                <a:ext cx="28" cy="31"/>
              </a:xfrm>
              <a:custGeom>
                <a:avLst/>
                <a:gdLst>
                  <a:gd name="T0" fmla="*/ 11 w 12"/>
                  <a:gd name="T1" fmla="*/ 0 h 13"/>
                  <a:gd name="T2" fmla="*/ 12 w 12"/>
                  <a:gd name="T3" fmla="*/ 0 h 13"/>
                  <a:gd name="T4" fmla="*/ 12 w 12"/>
                  <a:gd name="T5" fmla="*/ 0 h 13"/>
                  <a:gd name="T6" fmla="*/ 12 w 12"/>
                  <a:gd name="T7" fmla="*/ 1 h 13"/>
                  <a:gd name="T8" fmla="*/ 2 w 12"/>
                  <a:gd name="T9" fmla="*/ 13 h 13"/>
                  <a:gd name="T10" fmla="*/ 1 w 12"/>
                  <a:gd name="T11" fmla="*/ 12 h 13"/>
                  <a:gd name="T12" fmla="*/ 1 w 12"/>
                  <a:gd name="T13" fmla="*/ 12 h 13"/>
                  <a:gd name="T14" fmla="*/ 0 w 12"/>
                  <a:gd name="T15" fmla="*/ 11 h 13"/>
                  <a:gd name="T16" fmla="*/ 11 w 12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3">
                    <a:moveTo>
                      <a:pt x="11" y="0"/>
                    </a:moveTo>
                    <a:cubicBezTo>
                      <a:pt x="11" y="0"/>
                      <a:pt x="11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1" y="13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0" y="12"/>
                      <a:pt x="0" y="11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4" name="Freeform 64"/>
              <p:cNvSpPr/>
              <p:nvPr/>
            </p:nvSpPr>
            <p:spPr bwMode="auto">
              <a:xfrm>
                <a:off x="3590" y="839"/>
                <a:ext cx="36" cy="19"/>
              </a:xfrm>
              <a:custGeom>
                <a:avLst/>
                <a:gdLst>
                  <a:gd name="T0" fmla="*/ 14 w 15"/>
                  <a:gd name="T1" fmla="*/ 0 h 8"/>
                  <a:gd name="T2" fmla="*/ 15 w 15"/>
                  <a:gd name="T3" fmla="*/ 1 h 8"/>
                  <a:gd name="T4" fmla="*/ 15 w 15"/>
                  <a:gd name="T5" fmla="*/ 1 h 8"/>
                  <a:gd name="T6" fmla="*/ 15 w 15"/>
                  <a:gd name="T7" fmla="*/ 2 h 8"/>
                  <a:gd name="T8" fmla="*/ 1 w 15"/>
                  <a:gd name="T9" fmla="*/ 8 h 8"/>
                  <a:gd name="T10" fmla="*/ 0 w 15"/>
                  <a:gd name="T11" fmla="*/ 7 h 8"/>
                  <a:gd name="T12" fmla="*/ 0 w 15"/>
                  <a:gd name="T13" fmla="*/ 7 h 8"/>
                  <a:gd name="T14" fmla="*/ 0 w 15"/>
                  <a:gd name="T15" fmla="*/ 6 h 8"/>
                  <a:gd name="T16" fmla="*/ 14 w 15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8">
                    <a:moveTo>
                      <a:pt x="14" y="0"/>
                    </a:moveTo>
                    <a:cubicBezTo>
                      <a:pt x="14" y="0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5" name="Freeform 65"/>
              <p:cNvSpPr/>
              <p:nvPr/>
            </p:nvSpPr>
            <p:spPr bwMode="auto">
              <a:xfrm>
                <a:off x="3588" y="886"/>
                <a:ext cx="35" cy="24"/>
              </a:xfrm>
              <a:custGeom>
                <a:avLst/>
                <a:gdLst>
                  <a:gd name="T0" fmla="*/ 15 w 15"/>
                  <a:gd name="T1" fmla="*/ 8 h 10"/>
                  <a:gd name="T2" fmla="*/ 14 w 15"/>
                  <a:gd name="T3" fmla="*/ 9 h 10"/>
                  <a:gd name="T4" fmla="*/ 14 w 15"/>
                  <a:gd name="T5" fmla="*/ 9 h 10"/>
                  <a:gd name="T6" fmla="*/ 14 w 15"/>
                  <a:gd name="T7" fmla="*/ 10 h 10"/>
                  <a:gd name="T8" fmla="*/ 0 w 15"/>
                  <a:gd name="T9" fmla="*/ 2 h 10"/>
                  <a:gd name="T10" fmla="*/ 0 w 15"/>
                  <a:gd name="T11" fmla="*/ 1 h 10"/>
                  <a:gd name="T12" fmla="*/ 0 w 15"/>
                  <a:gd name="T13" fmla="*/ 1 h 10"/>
                  <a:gd name="T14" fmla="*/ 1 w 15"/>
                  <a:gd name="T15" fmla="*/ 0 h 10"/>
                  <a:gd name="T16" fmla="*/ 15 w 15"/>
                  <a:gd name="T17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15" y="8"/>
                    </a:moveTo>
                    <a:cubicBezTo>
                      <a:pt x="15" y="8"/>
                      <a:pt x="15" y="8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10"/>
                      <a:pt x="14" y="1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lnTo>
                      <a:pt x="15" y="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6" name="Freeform 66"/>
              <p:cNvSpPr/>
              <p:nvPr/>
            </p:nvSpPr>
            <p:spPr bwMode="auto">
              <a:xfrm>
                <a:off x="3562" y="917"/>
                <a:ext cx="21" cy="36"/>
              </a:xfrm>
              <a:custGeom>
                <a:avLst/>
                <a:gdLst>
                  <a:gd name="T0" fmla="*/ 9 w 9"/>
                  <a:gd name="T1" fmla="*/ 14 h 15"/>
                  <a:gd name="T2" fmla="*/ 8 w 9"/>
                  <a:gd name="T3" fmla="*/ 14 h 15"/>
                  <a:gd name="T4" fmla="*/ 8 w 9"/>
                  <a:gd name="T5" fmla="*/ 14 h 15"/>
                  <a:gd name="T6" fmla="*/ 7 w 9"/>
                  <a:gd name="T7" fmla="*/ 15 h 15"/>
                  <a:gd name="T8" fmla="*/ 0 w 9"/>
                  <a:gd name="T9" fmla="*/ 1 h 15"/>
                  <a:gd name="T10" fmla="*/ 0 w 9"/>
                  <a:gd name="T11" fmla="*/ 0 h 15"/>
                  <a:gd name="T12" fmla="*/ 0 w 9"/>
                  <a:gd name="T13" fmla="*/ 0 h 15"/>
                  <a:gd name="T14" fmla="*/ 1 w 9"/>
                  <a:gd name="T15" fmla="*/ 0 h 15"/>
                  <a:gd name="T16" fmla="*/ 9 w 9"/>
                  <a:gd name="T17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5">
                    <a:moveTo>
                      <a:pt x="9" y="14"/>
                    </a:moveTo>
                    <a:cubicBezTo>
                      <a:pt x="9" y="14"/>
                      <a:pt x="9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5"/>
                      <a:pt x="7" y="15"/>
                      <a:pt x="7" y="15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9" y="1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7" name="Freeform 67"/>
              <p:cNvSpPr/>
              <p:nvPr/>
            </p:nvSpPr>
            <p:spPr bwMode="auto">
              <a:xfrm>
                <a:off x="3580" y="780"/>
                <a:ext cx="46" cy="69"/>
              </a:xfrm>
              <a:custGeom>
                <a:avLst/>
                <a:gdLst>
                  <a:gd name="T0" fmla="*/ 1 w 19"/>
                  <a:gd name="T1" fmla="*/ 1 h 29"/>
                  <a:gd name="T2" fmla="*/ 1 w 19"/>
                  <a:gd name="T3" fmla="*/ 0 h 29"/>
                  <a:gd name="T4" fmla="*/ 1 w 19"/>
                  <a:gd name="T5" fmla="*/ 0 h 29"/>
                  <a:gd name="T6" fmla="*/ 2 w 19"/>
                  <a:gd name="T7" fmla="*/ 0 h 29"/>
                  <a:gd name="T8" fmla="*/ 19 w 19"/>
                  <a:gd name="T9" fmla="*/ 28 h 29"/>
                  <a:gd name="T10" fmla="*/ 18 w 19"/>
                  <a:gd name="T11" fmla="*/ 29 h 29"/>
                  <a:gd name="T12" fmla="*/ 18 w 19"/>
                  <a:gd name="T13" fmla="*/ 29 h 29"/>
                  <a:gd name="T14" fmla="*/ 17 w 19"/>
                  <a:gd name="T15" fmla="*/ 29 h 29"/>
                  <a:gd name="T16" fmla="*/ 1 w 19"/>
                  <a:gd name="T1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9">
                    <a:moveTo>
                      <a:pt x="1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9"/>
                      <a:pt x="17" y="29"/>
                      <a:pt x="17" y="29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8" name="Freeform 68"/>
              <p:cNvSpPr/>
              <p:nvPr/>
            </p:nvSpPr>
            <p:spPr bwMode="auto">
              <a:xfrm>
                <a:off x="3616" y="844"/>
                <a:ext cx="7" cy="64"/>
              </a:xfrm>
              <a:custGeom>
                <a:avLst/>
                <a:gdLst>
                  <a:gd name="T0" fmla="*/ 1 w 3"/>
                  <a:gd name="T1" fmla="*/ 0 h 27"/>
                  <a:gd name="T2" fmla="*/ 2 w 3"/>
                  <a:gd name="T3" fmla="*/ 0 h 27"/>
                  <a:gd name="T4" fmla="*/ 2 w 3"/>
                  <a:gd name="T5" fmla="*/ 0 h 27"/>
                  <a:gd name="T6" fmla="*/ 3 w 3"/>
                  <a:gd name="T7" fmla="*/ 0 h 27"/>
                  <a:gd name="T8" fmla="*/ 2 w 3"/>
                  <a:gd name="T9" fmla="*/ 26 h 27"/>
                  <a:gd name="T10" fmla="*/ 1 w 3"/>
                  <a:gd name="T11" fmla="*/ 27 h 27"/>
                  <a:gd name="T12" fmla="*/ 1 w 3"/>
                  <a:gd name="T13" fmla="*/ 27 h 27"/>
                  <a:gd name="T14" fmla="*/ 0 w 3"/>
                  <a:gd name="T15" fmla="*/ 26 h 27"/>
                  <a:gd name="T16" fmla="*/ 1 w 3"/>
                  <a:gd name="T1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27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2" y="27"/>
                      <a:pt x="2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0" y="27"/>
                      <a:pt x="0" y="26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9" name="Freeform 69"/>
              <p:cNvSpPr/>
              <p:nvPr/>
            </p:nvSpPr>
            <p:spPr bwMode="auto">
              <a:xfrm>
                <a:off x="3580" y="905"/>
                <a:ext cx="43" cy="52"/>
              </a:xfrm>
              <a:custGeom>
                <a:avLst/>
                <a:gdLst>
                  <a:gd name="T0" fmla="*/ 16 w 18"/>
                  <a:gd name="T1" fmla="*/ 0 h 22"/>
                  <a:gd name="T2" fmla="*/ 17 w 18"/>
                  <a:gd name="T3" fmla="*/ 0 h 22"/>
                  <a:gd name="T4" fmla="*/ 17 w 18"/>
                  <a:gd name="T5" fmla="*/ 0 h 22"/>
                  <a:gd name="T6" fmla="*/ 18 w 18"/>
                  <a:gd name="T7" fmla="*/ 1 h 22"/>
                  <a:gd name="T8" fmla="*/ 2 w 18"/>
                  <a:gd name="T9" fmla="*/ 22 h 22"/>
                  <a:gd name="T10" fmla="*/ 1 w 18"/>
                  <a:gd name="T11" fmla="*/ 21 h 22"/>
                  <a:gd name="T12" fmla="*/ 1 w 18"/>
                  <a:gd name="T13" fmla="*/ 21 h 22"/>
                  <a:gd name="T14" fmla="*/ 0 w 18"/>
                  <a:gd name="T15" fmla="*/ 20 h 22"/>
                  <a:gd name="T16" fmla="*/ 16 w 18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2">
                    <a:moveTo>
                      <a:pt x="16" y="0"/>
                    </a:moveTo>
                    <a:cubicBezTo>
                      <a:pt x="16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8" y="0"/>
                      <a:pt x="18" y="1"/>
                      <a:pt x="18" y="1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1" y="22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1"/>
                      <a:pt x="0" y="20"/>
                      <a:pt x="0" y="2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0" name="Freeform 70"/>
              <p:cNvSpPr/>
              <p:nvPr/>
            </p:nvSpPr>
            <p:spPr bwMode="auto">
              <a:xfrm>
                <a:off x="3526" y="948"/>
                <a:ext cx="62" cy="24"/>
              </a:xfrm>
              <a:custGeom>
                <a:avLst/>
                <a:gdLst>
                  <a:gd name="T0" fmla="*/ 25 w 26"/>
                  <a:gd name="T1" fmla="*/ 0 h 10"/>
                  <a:gd name="T2" fmla="*/ 26 w 26"/>
                  <a:gd name="T3" fmla="*/ 1 h 10"/>
                  <a:gd name="T4" fmla="*/ 26 w 26"/>
                  <a:gd name="T5" fmla="*/ 1 h 10"/>
                  <a:gd name="T6" fmla="*/ 26 w 26"/>
                  <a:gd name="T7" fmla="*/ 2 h 10"/>
                  <a:gd name="T8" fmla="*/ 1 w 26"/>
                  <a:gd name="T9" fmla="*/ 10 h 10"/>
                  <a:gd name="T10" fmla="*/ 0 w 26"/>
                  <a:gd name="T11" fmla="*/ 9 h 10"/>
                  <a:gd name="T12" fmla="*/ 0 w 26"/>
                  <a:gd name="T13" fmla="*/ 9 h 10"/>
                  <a:gd name="T14" fmla="*/ 0 w 26"/>
                  <a:gd name="T15" fmla="*/ 8 h 10"/>
                  <a:gd name="T16" fmla="*/ 25 w 26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10">
                    <a:moveTo>
                      <a:pt x="25" y="0"/>
                    </a:moveTo>
                    <a:cubicBezTo>
                      <a:pt x="25" y="0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0" y="1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lnTo>
                      <a:pt x="25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1" name="Freeform 71"/>
              <p:cNvSpPr/>
              <p:nvPr/>
            </p:nvSpPr>
            <p:spPr bwMode="auto">
              <a:xfrm>
                <a:off x="3471" y="839"/>
                <a:ext cx="119" cy="52"/>
              </a:xfrm>
              <a:custGeom>
                <a:avLst/>
                <a:gdLst>
                  <a:gd name="T0" fmla="*/ 2 w 50"/>
                  <a:gd name="T1" fmla="*/ 22 h 22"/>
                  <a:gd name="T2" fmla="*/ 1 w 50"/>
                  <a:gd name="T3" fmla="*/ 21 h 22"/>
                  <a:gd name="T4" fmla="*/ 1 w 50"/>
                  <a:gd name="T5" fmla="*/ 21 h 22"/>
                  <a:gd name="T6" fmla="*/ 1 w 50"/>
                  <a:gd name="T7" fmla="*/ 20 h 22"/>
                  <a:gd name="T8" fmla="*/ 49 w 50"/>
                  <a:gd name="T9" fmla="*/ 0 h 22"/>
                  <a:gd name="T10" fmla="*/ 50 w 50"/>
                  <a:gd name="T11" fmla="*/ 1 h 22"/>
                  <a:gd name="T12" fmla="*/ 50 w 50"/>
                  <a:gd name="T13" fmla="*/ 1 h 22"/>
                  <a:gd name="T14" fmla="*/ 50 w 50"/>
                  <a:gd name="T15" fmla="*/ 2 h 22"/>
                  <a:gd name="T16" fmla="*/ 2 w 50"/>
                  <a:gd name="T1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0" h="22">
                    <a:moveTo>
                      <a:pt x="2" y="22"/>
                    </a:moveTo>
                    <a:cubicBezTo>
                      <a:pt x="1" y="22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0"/>
                      <a:pt x="0" y="20"/>
                      <a:pt x="1" y="2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50" y="0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1"/>
                      <a:pt x="50" y="2"/>
                      <a:pt x="50" y="2"/>
                    </a:cubicBezTo>
                    <a:lnTo>
                      <a:pt x="2" y="2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2" name="Freeform 72"/>
              <p:cNvSpPr/>
              <p:nvPr/>
            </p:nvSpPr>
            <p:spPr bwMode="auto">
              <a:xfrm>
                <a:off x="3521" y="806"/>
                <a:ext cx="14" cy="125"/>
              </a:xfrm>
              <a:custGeom>
                <a:avLst/>
                <a:gdLst>
                  <a:gd name="T0" fmla="*/ 0 w 6"/>
                  <a:gd name="T1" fmla="*/ 1 h 53"/>
                  <a:gd name="T2" fmla="*/ 1 w 6"/>
                  <a:gd name="T3" fmla="*/ 0 h 53"/>
                  <a:gd name="T4" fmla="*/ 1 w 6"/>
                  <a:gd name="T5" fmla="*/ 0 h 53"/>
                  <a:gd name="T6" fmla="*/ 2 w 6"/>
                  <a:gd name="T7" fmla="*/ 1 h 53"/>
                  <a:gd name="T8" fmla="*/ 6 w 6"/>
                  <a:gd name="T9" fmla="*/ 52 h 53"/>
                  <a:gd name="T10" fmla="*/ 5 w 6"/>
                  <a:gd name="T11" fmla="*/ 53 h 53"/>
                  <a:gd name="T12" fmla="*/ 5 w 6"/>
                  <a:gd name="T13" fmla="*/ 53 h 53"/>
                  <a:gd name="T14" fmla="*/ 4 w 6"/>
                  <a:gd name="T15" fmla="*/ 52 h 53"/>
                  <a:gd name="T16" fmla="*/ 0 w 6"/>
                  <a:gd name="T17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6" y="53"/>
                      <a:pt x="6" y="53"/>
                      <a:pt x="5" y="53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5" y="53"/>
                      <a:pt x="4" y="53"/>
                      <a:pt x="4" y="5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3" name="Freeform 73"/>
              <p:cNvSpPr/>
              <p:nvPr/>
            </p:nvSpPr>
            <p:spPr bwMode="auto">
              <a:xfrm>
                <a:off x="3505" y="808"/>
                <a:ext cx="49" cy="121"/>
              </a:xfrm>
              <a:custGeom>
                <a:avLst/>
                <a:gdLst>
                  <a:gd name="T0" fmla="*/ 19 w 21"/>
                  <a:gd name="T1" fmla="*/ 1 h 51"/>
                  <a:gd name="T2" fmla="*/ 20 w 21"/>
                  <a:gd name="T3" fmla="*/ 0 h 51"/>
                  <a:gd name="T4" fmla="*/ 20 w 21"/>
                  <a:gd name="T5" fmla="*/ 0 h 51"/>
                  <a:gd name="T6" fmla="*/ 21 w 21"/>
                  <a:gd name="T7" fmla="*/ 2 h 51"/>
                  <a:gd name="T8" fmla="*/ 3 w 21"/>
                  <a:gd name="T9" fmla="*/ 50 h 51"/>
                  <a:gd name="T10" fmla="*/ 1 w 21"/>
                  <a:gd name="T11" fmla="*/ 50 h 51"/>
                  <a:gd name="T12" fmla="*/ 1 w 21"/>
                  <a:gd name="T13" fmla="*/ 50 h 51"/>
                  <a:gd name="T14" fmla="*/ 1 w 21"/>
                  <a:gd name="T15" fmla="*/ 49 h 51"/>
                  <a:gd name="T16" fmla="*/ 19 w 21"/>
                  <a:gd name="T17" fmla="*/ 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51">
                    <a:moveTo>
                      <a:pt x="19" y="1"/>
                    </a:moveTo>
                    <a:cubicBezTo>
                      <a:pt x="19" y="0"/>
                      <a:pt x="19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1"/>
                      <a:pt x="21" y="1"/>
                      <a:pt x="21" y="2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2" y="51"/>
                      <a:pt x="2" y="51"/>
                      <a:pt x="1" y="50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50"/>
                      <a:pt x="0" y="50"/>
                      <a:pt x="1" y="49"/>
                    </a:cubicBezTo>
                    <a:lnTo>
                      <a:pt x="19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4" name="Freeform 74"/>
              <p:cNvSpPr/>
              <p:nvPr/>
            </p:nvSpPr>
            <p:spPr bwMode="auto">
              <a:xfrm>
                <a:off x="3486" y="815"/>
                <a:ext cx="83" cy="97"/>
              </a:xfrm>
              <a:custGeom>
                <a:avLst/>
                <a:gdLst>
                  <a:gd name="T0" fmla="*/ 35 w 35"/>
                  <a:gd name="T1" fmla="*/ 40 h 41"/>
                  <a:gd name="T2" fmla="*/ 35 w 35"/>
                  <a:gd name="T3" fmla="*/ 41 h 41"/>
                  <a:gd name="T4" fmla="*/ 35 w 35"/>
                  <a:gd name="T5" fmla="*/ 41 h 41"/>
                  <a:gd name="T6" fmla="*/ 33 w 35"/>
                  <a:gd name="T7" fmla="*/ 41 h 41"/>
                  <a:gd name="T8" fmla="*/ 0 w 35"/>
                  <a:gd name="T9" fmla="*/ 1 h 41"/>
                  <a:gd name="T10" fmla="*/ 0 w 35"/>
                  <a:gd name="T11" fmla="*/ 0 h 41"/>
                  <a:gd name="T12" fmla="*/ 0 w 35"/>
                  <a:gd name="T13" fmla="*/ 0 h 41"/>
                  <a:gd name="T14" fmla="*/ 2 w 35"/>
                  <a:gd name="T15" fmla="*/ 0 h 41"/>
                  <a:gd name="T16" fmla="*/ 35 w 35"/>
                  <a:gd name="T17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41">
                    <a:moveTo>
                      <a:pt x="35" y="40"/>
                    </a:moveTo>
                    <a:cubicBezTo>
                      <a:pt x="35" y="40"/>
                      <a:pt x="35" y="41"/>
                      <a:pt x="35" y="41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4" y="41"/>
                      <a:pt x="34" y="41"/>
                      <a:pt x="33" y="4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lnTo>
                      <a:pt x="35" y="4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5" name="Freeform 75"/>
              <p:cNvSpPr/>
              <p:nvPr/>
            </p:nvSpPr>
            <p:spPr bwMode="auto">
              <a:xfrm>
                <a:off x="3346" y="1225"/>
                <a:ext cx="92" cy="218"/>
              </a:xfrm>
              <a:custGeom>
                <a:avLst/>
                <a:gdLst>
                  <a:gd name="T0" fmla="*/ 3 w 39"/>
                  <a:gd name="T1" fmla="*/ 91 h 92"/>
                  <a:gd name="T2" fmla="*/ 1 w 39"/>
                  <a:gd name="T3" fmla="*/ 92 h 92"/>
                  <a:gd name="T4" fmla="*/ 1 w 39"/>
                  <a:gd name="T5" fmla="*/ 92 h 92"/>
                  <a:gd name="T6" fmla="*/ 1 w 39"/>
                  <a:gd name="T7" fmla="*/ 90 h 92"/>
                  <a:gd name="T8" fmla="*/ 37 w 39"/>
                  <a:gd name="T9" fmla="*/ 1 h 92"/>
                  <a:gd name="T10" fmla="*/ 38 w 39"/>
                  <a:gd name="T11" fmla="*/ 0 h 92"/>
                  <a:gd name="T12" fmla="*/ 38 w 39"/>
                  <a:gd name="T13" fmla="*/ 0 h 92"/>
                  <a:gd name="T14" fmla="*/ 39 w 39"/>
                  <a:gd name="T15" fmla="*/ 2 h 92"/>
                  <a:gd name="T16" fmla="*/ 3 w 39"/>
                  <a:gd name="T17" fmla="*/ 91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92">
                    <a:moveTo>
                      <a:pt x="3" y="91"/>
                    </a:moveTo>
                    <a:cubicBezTo>
                      <a:pt x="2" y="91"/>
                      <a:pt x="2" y="92"/>
                      <a:pt x="1" y="92"/>
                    </a:cubicBezTo>
                    <a:cubicBezTo>
                      <a:pt x="1" y="92"/>
                      <a:pt x="1" y="92"/>
                      <a:pt x="1" y="92"/>
                    </a:cubicBezTo>
                    <a:cubicBezTo>
                      <a:pt x="1" y="91"/>
                      <a:pt x="0" y="91"/>
                      <a:pt x="1" y="90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9" y="0"/>
                      <a:pt x="39" y="1"/>
                      <a:pt x="39" y="2"/>
                    </a:cubicBezTo>
                    <a:lnTo>
                      <a:pt x="3" y="9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6" name="Freeform 76"/>
              <p:cNvSpPr>
                <a:spLocks noEditPoints="1"/>
              </p:cNvSpPr>
              <p:nvPr/>
            </p:nvSpPr>
            <p:spPr bwMode="auto">
              <a:xfrm>
                <a:off x="3621" y="1081"/>
                <a:ext cx="170" cy="298"/>
              </a:xfrm>
              <a:custGeom>
                <a:avLst/>
                <a:gdLst>
                  <a:gd name="T0" fmla="*/ 35 w 72"/>
                  <a:gd name="T1" fmla="*/ 52 h 126"/>
                  <a:gd name="T2" fmla="*/ 1 w 72"/>
                  <a:gd name="T3" fmla="*/ 5 h 126"/>
                  <a:gd name="T4" fmla="*/ 49 w 72"/>
                  <a:gd name="T5" fmla="*/ 125 h 126"/>
                  <a:gd name="T6" fmla="*/ 54 w 72"/>
                  <a:gd name="T7" fmla="*/ 108 h 126"/>
                  <a:gd name="T8" fmla="*/ 39 w 72"/>
                  <a:gd name="T9" fmla="*/ 111 h 126"/>
                  <a:gd name="T10" fmla="*/ 54 w 72"/>
                  <a:gd name="T11" fmla="*/ 108 h 126"/>
                  <a:gd name="T12" fmla="*/ 51 w 72"/>
                  <a:gd name="T13" fmla="*/ 97 h 126"/>
                  <a:gd name="T14" fmla="*/ 38 w 72"/>
                  <a:gd name="T15" fmla="*/ 110 h 126"/>
                  <a:gd name="T16" fmla="*/ 31 w 72"/>
                  <a:gd name="T17" fmla="*/ 99 h 126"/>
                  <a:gd name="T18" fmla="*/ 51 w 72"/>
                  <a:gd name="T19" fmla="*/ 95 h 126"/>
                  <a:gd name="T20" fmla="*/ 31 w 72"/>
                  <a:gd name="T21" fmla="*/ 99 h 126"/>
                  <a:gd name="T22" fmla="*/ 46 w 72"/>
                  <a:gd name="T23" fmla="*/ 84 h 126"/>
                  <a:gd name="T24" fmla="*/ 30 w 72"/>
                  <a:gd name="T25" fmla="*/ 98 h 126"/>
                  <a:gd name="T26" fmla="*/ 25 w 72"/>
                  <a:gd name="T27" fmla="*/ 87 h 126"/>
                  <a:gd name="T28" fmla="*/ 45 w 72"/>
                  <a:gd name="T29" fmla="*/ 82 h 126"/>
                  <a:gd name="T30" fmla="*/ 25 w 72"/>
                  <a:gd name="T31" fmla="*/ 87 h 126"/>
                  <a:gd name="T32" fmla="*/ 23 w 72"/>
                  <a:gd name="T33" fmla="*/ 81 h 126"/>
                  <a:gd name="T34" fmla="*/ 42 w 72"/>
                  <a:gd name="T35" fmla="*/ 76 h 126"/>
                  <a:gd name="T36" fmla="*/ 23 w 72"/>
                  <a:gd name="T37" fmla="*/ 82 h 126"/>
                  <a:gd name="T38" fmla="*/ 35 w 72"/>
                  <a:gd name="T39" fmla="*/ 66 h 126"/>
                  <a:gd name="T40" fmla="*/ 22 w 72"/>
                  <a:gd name="T41" fmla="*/ 79 h 126"/>
                  <a:gd name="T42" fmla="*/ 16 w 72"/>
                  <a:gd name="T43" fmla="*/ 61 h 126"/>
                  <a:gd name="T44" fmla="*/ 30 w 72"/>
                  <a:gd name="T45" fmla="*/ 58 h 126"/>
                  <a:gd name="T46" fmla="*/ 16 w 72"/>
                  <a:gd name="T47" fmla="*/ 61 h 126"/>
                  <a:gd name="T48" fmla="*/ 25 w 72"/>
                  <a:gd name="T49" fmla="*/ 50 h 126"/>
                  <a:gd name="T50" fmla="*/ 16 w 72"/>
                  <a:gd name="T51" fmla="*/ 59 h 126"/>
                  <a:gd name="T52" fmla="*/ 17 w 72"/>
                  <a:gd name="T53" fmla="*/ 37 h 126"/>
                  <a:gd name="T54" fmla="*/ 11 w 72"/>
                  <a:gd name="T55" fmla="*/ 33 h 126"/>
                  <a:gd name="T56" fmla="*/ 17 w 72"/>
                  <a:gd name="T57" fmla="*/ 37 h 126"/>
                  <a:gd name="T58" fmla="*/ 18 w 72"/>
                  <a:gd name="T59" fmla="*/ 38 h 126"/>
                  <a:gd name="T60" fmla="*/ 13 w 72"/>
                  <a:gd name="T61" fmla="*/ 45 h 126"/>
                  <a:gd name="T62" fmla="*/ 13 w 72"/>
                  <a:gd name="T63" fmla="*/ 47 h 126"/>
                  <a:gd name="T64" fmla="*/ 24 w 72"/>
                  <a:gd name="T65" fmla="*/ 48 h 126"/>
                  <a:gd name="T66" fmla="*/ 13 w 72"/>
                  <a:gd name="T67" fmla="*/ 47 h 126"/>
                  <a:gd name="T68" fmla="*/ 31 w 72"/>
                  <a:gd name="T69" fmla="*/ 60 h 126"/>
                  <a:gd name="T70" fmla="*/ 19 w 72"/>
                  <a:gd name="T71" fmla="*/ 72 h 126"/>
                  <a:gd name="T72" fmla="*/ 13 w 72"/>
                  <a:gd name="T73" fmla="*/ 29 h 126"/>
                  <a:gd name="T74" fmla="*/ 9 w 72"/>
                  <a:gd name="T75" fmla="*/ 20 h 126"/>
                  <a:gd name="T76" fmla="*/ 48 w 72"/>
                  <a:gd name="T77" fmla="*/ 117 h 126"/>
                  <a:gd name="T78" fmla="*/ 54 w 72"/>
                  <a:gd name="T79" fmla="*/ 11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2" h="126">
                    <a:moveTo>
                      <a:pt x="53" y="81"/>
                    </a:moveTo>
                    <a:cubicBezTo>
                      <a:pt x="48" y="71"/>
                      <a:pt x="42" y="62"/>
                      <a:pt x="35" y="52"/>
                    </a:cubicBezTo>
                    <a:cubicBezTo>
                      <a:pt x="24" y="36"/>
                      <a:pt x="13" y="22"/>
                      <a:pt x="5" y="3"/>
                    </a:cubicBezTo>
                    <a:cubicBezTo>
                      <a:pt x="4" y="0"/>
                      <a:pt x="0" y="1"/>
                      <a:pt x="1" y="5"/>
                    </a:cubicBezTo>
                    <a:cubicBezTo>
                      <a:pt x="2" y="7"/>
                      <a:pt x="7" y="64"/>
                      <a:pt x="17" y="88"/>
                    </a:cubicBezTo>
                    <a:cubicBezTo>
                      <a:pt x="22" y="100"/>
                      <a:pt x="33" y="126"/>
                      <a:pt x="49" y="125"/>
                    </a:cubicBezTo>
                    <a:cubicBezTo>
                      <a:pt x="72" y="125"/>
                      <a:pt x="58" y="91"/>
                      <a:pt x="53" y="81"/>
                    </a:cubicBezTo>
                    <a:close/>
                    <a:moveTo>
                      <a:pt x="54" y="108"/>
                    </a:moveTo>
                    <a:cubicBezTo>
                      <a:pt x="42" y="114"/>
                      <a:pt x="42" y="114"/>
                      <a:pt x="42" y="114"/>
                    </a:cubicBezTo>
                    <a:cubicBezTo>
                      <a:pt x="41" y="113"/>
                      <a:pt x="40" y="112"/>
                      <a:pt x="39" y="111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3" y="105"/>
                      <a:pt x="53" y="107"/>
                      <a:pt x="54" y="108"/>
                    </a:cubicBezTo>
                    <a:close/>
                    <a:moveTo>
                      <a:pt x="35" y="106"/>
                    </a:moveTo>
                    <a:cubicBezTo>
                      <a:pt x="51" y="97"/>
                      <a:pt x="51" y="97"/>
                      <a:pt x="51" y="97"/>
                    </a:cubicBezTo>
                    <a:cubicBezTo>
                      <a:pt x="52" y="99"/>
                      <a:pt x="52" y="100"/>
                      <a:pt x="53" y="102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7" y="108"/>
                      <a:pt x="36" y="107"/>
                      <a:pt x="35" y="106"/>
                    </a:cubicBezTo>
                    <a:close/>
                    <a:moveTo>
                      <a:pt x="31" y="99"/>
                    </a:moveTo>
                    <a:cubicBezTo>
                      <a:pt x="49" y="90"/>
                      <a:pt x="49" y="90"/>
                      <a:pt x="49" y="90"/>
                    </a:cubicBezTo>
                    <a:cubicBezTo>
                      <a:pt x="49" y="91"/>
                      <a:pt x="50" y="93"/>
                      <a:pt x="51" y="95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3" y="102"/>
                      <a:pt x="32" y="101"/>
                      <a:pt x="31" y="99"/>
                    </a:cubicBezTo>
                    <a:close/>
                    <a:moveTo>
                      <a:pt x="28" y="93"/>
                    </a:moveTo>
                    <a:cubicBezTo>
                      <a:pt x="46" y="84"/>
                      <a:pt x="46" y="84"/>
                      <a:pt x="46" y="84"/>
                    </a:cubicBezTo>
                    <a:cubicBezTo>
                      <a:pt x="47" y="86"/>
                      <a:pt x="47" y="87"/>
                      <a:pt x="48" y="89"/>
                    </a:cubicBezTo>
                    <a:cubicBezTo>
                      <a:pt x="30" y="98"/>
                      <a:pt x="30" y="98"/>
                      <a:pt x="30" y="98"/>
                    </a:cubicBezTo>
                    <a:cubicBezTo>
                      <a:pt x="29" y="96"/>
                      <a:pt x="29" y="95"/>
                      <a:pt x="28" y="93"/>
                    </a:cubicBezTo>
                    <a:close/>
                    <a:moveTo>
                      <a:pt x="25" y="87"/>
                    </a:moveTo>
                    <a:cubicBezTo>
                      <a:pt x="43" y="78"/>
                      <a:pt x="43" y="78"/>
                      <a:pt x="43" y="78"/>
                    </a:cubicBezTo>
                    <a:cubicBezTo>
                      <a:pt x="43" y="79"/>
                      <a:pt x="44" y="81"/>
                      <a:pt x="45" y="82"/>
                    </a:cubicBezTo>
                    <a:cubicBezTo>
                      <a:pt x="27" y="91"/>
                      <a:pt x="27" y="91"/>
                      <a:pt x="27" y="91"/>
                    </a:cubicBezTo>
                    <a:cubicBezTo>
                      <a:pt x="26" y="90"/>
                      <a:pt x="26" y="88"/>
                      <a:pt x="25" y="87"/>
                    </a:cubicBezTo>
                    <a:close/>
                    <a:moveTo>
                      <a:pt x="23" y="82"/>
                    </a:moveTo>
                    <a:cubicBezTo>
                      <a:pt x="23" y="82"/>
                      <a:pt x="23" y="81"/>
                      <a:pt x="23" y="81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0" y="74"/>
                      <a:pt x="41" y="75"/>
                      <a:pt x="42" y="76"/>
                    </a:cubicBezTo>
                    <a:cubicBezTo>
                      <a:pt x="24" y="85"/>
                      <a:pt x="24" y="85"/>
                      <a:pt x="24" y="85"/>
                    </a:cubicBezTo>
                    <a:cubicBezTo>
                      <a:pt x="24" y="84"/>
                      <a:pt x="23" y="83"/>
                      <a:pt x="23" y="82"/>
                    </a:cubicBezTo>
                    <a:close/>
                    <a:moveTo>
                      <a:pt x="20" y="74"/>
                    </a:moveTo>
                    <a:cubicBezTo>
                      <a:pt x="35" y="66"/>
                      <a:pt x="35" y="66"/>
                      <a:pt x="35" y="66"/>
                    </a:cubicBezTo>
                    <a:cubicBezTo>
                      <a:pt x="36" y="68"/>
                      <a:pt x="37" y="69"/>
                      <a:pt x="38" y="71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1" y="77"/>
                      <a:pt x="20" y="76"/>
                      <a:pt x="20" y="74"/>
                    </a:cubicBezTo>
                    <a:close/>
                    <a:moveTo>
                      <a:pt x="16" y="61"/>
                    </a:moveTo>
                    <a:cubicBezTo>
                      <a:pt x="28" y="55"/>
                      <a:pt x="28" y="55"/>
                      <a:pt x="28" y="55"/>
                    </a:cubicBezTo>
                    <a:cubicBezTo>
                      <a:pt x="29" y="56"/>
                      <a:pt x="30" y="57"/>
                      <a:pt x="30" y="58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7" y="64"/>
                      <a:pt x="16" y="63"/>
                      <a:pt x="16" y="61"/>
                    </a:cubicBezTo>
                    <a:close/>
                    <a:moveTo>
                      <a:pt x="15" y="55"/>
                    </a:moveTo>
                    <a:cubicBezTo>
                      <a:pt x="25" y="50"/>
                      <a:pt x="25" y="50"/>
                      <a:pt x="25" y="50"/>
                    </a:cubicBezTo>
                    <a:cubicBezTo>
                      <a:pt x="26" y="51"/>
                      <a:pt x="26" y="52"/>
                      <a:pt x="27" y="54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5" y="58"/>
                      <a:pt x="15" y="57"/>
                      <a:pt x="15" y="55"/>
                    </a:cubicBezTo>
                    <a:close/>
                    <a:moveTo>
                      <a:pt x="17" y="37"/>
                    </a:moveTo>
                    <a:cubicBezTo>
                      <a:pt x="12" y="39"/>
                      <a:pt x="12" y="39"/>
                      <a:pt x="12" y="39"/>
                    </a:cubicBezTo>
                    <a:cubicBezTo>
                      <a:pt x="11" y="37"/>
                      <a:pt x="11" y="35"/>
                      <a:pt x="11" y="33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5" y="33"/>
                      <a:pt x="16" y="35"/>
                      <a:pt x="17" y="37"/>
                    </a:cubicBezTo>
                    <a:close/>
                    <a:moveTo>
                      <a:pt x="12" y="41"/>
                    </a:moveTo>
                    <a:cubicBezTo>
                      <a:pt x="18" y="38"/>
                      <a:pt x="18" y="38"/>
                      <a:pt x="18" y="38"/>
                    </a:cubicBezTo>
                    <a:cubicBezTo>
                      <a:pt x="19" y="39"/>
                      <a:pt x="19" y="41"/>
                      <a:pt x="20" y="42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2" y="44"/>
                      <a:pt x="12" y="43"/>
                      <a:pt x="12" y="41"/>
                    </a:cubicBezTo>
                    <a:close/>
                    <a:moveTo>
                      <a:pt x="13" y="47"/>
                    </a:moveTo>
                    <a:cubicBezTo>
                      <a:pt x="21" y="43"/>
                      <a:pt x="21" y="43"/>
                      <a:pt x="21" y="43"/>
                    </a:cubicBezTo>
                    <a:cubicBezTo>
                      <a:pt x="22" y="45"/>
                      <a:pt x="23" y="47"/>
                      <a:pt x="24" y="48"/>
                    </a:cubicBezTo>
                    <a:cubicBezTo>
                      <a:pt x="14" y="53"/>
                      <a:pt x="14" y="53"/>
                      <a:pt x="14" y="53"/>
                    </a:cubicBezTo>
                    <a:cubicBezTo>
                      <a:pt x="14" y="51"/>
                      <a:pt x="13" y="49"/>
                      <a:pt x="13" y="47"/>
                    </a:cubicBezTo>
                    <a:close/>
                    <a:moveTo>
                      <a:pt x="18" y="67"/>
                    </a:moveTo>
                    <a:cubicBezTo>
                      <a:pt x="31" y="60"/>
                      <a:pt x="31" y="60"/>
                      <a:pt x="31" y="60"/>
                    </a:cubicBezTo>
                    <a:cubicBezTo>
                      <a:pt x="32" y="61"/>
                      <a:pt x="33" y="63"/>
                      <a:pt x="34" y="64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19" y="70"/>
                      <a:pt x="18" y="69"/>
                      <a:pt x="18" y="67"/>
                    </a:cubicBezTo>
                    <a:close/>
                    <a:moveTo>
                      <a:pt x="13" y="29"/>
                    </a:move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27"/>
                      <a:pt x="9" y="24"/>
                      <a:pt x="9" y="20"/>
                    </a:cubicBezTo>
                    <a:cubicBezTo>
                      <a:pt x="10" y="23"/>
                      <a:pt x="12" y="26"/>
                      <a:pt x="13" y="29"/>
                    </a:cubicBezTo>
                    <a:close/>
                    <a:moveTo>
                      <a:pt x="48" y="117"/>
                    </a:moveTo>
                    <a:cubicBezTo>
                      <a:pt x="47" y="116"/>
                      <a:pt x="45" y="116"/>
                      <a:pt x="44" y="115"/>
                    </a:cubicBezTo>
                    <a:cubicBezTo>
                      <a:pt x="54" y="110"/>
                      <a:pt x="54" y="110"/>
                      <a:pt x="54" y="110"/>
                    </a:cubicBezTo>
                    <a:cubicBezTo>
                      <a:pt x="54" y="115"/>
                      <a:pt x="52" y="118"/>
                      <a:pt x="48" y="11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7" name="Freeform 77"/>
              <p:cNvSpPr>
                <a:spLocks noEditPoints="1"/>
              </p:cNvSpPr>
              <p:nvPr/>
            </p:nvSpPr>
            <p:spPr bwMode="auto">
              <a:xfrm>
                <a:off x="3713" y="1014"/>
                <a:ext cx="289" cy="228"/>
              </a:xfrm>
              <a:custGeom>
                <a:avLst/>
                <a:gdLst>
                  <a:gd name="T0" fmla="*/ 55 w 122"/>
                  <a:gd name="T1" fmla="*/ 30 h 96"/>
                  <a:gd name="T2" fmla="*/ 2 w 122"/>
                  <a:gd name="T3" fmla="*/ 5 h 96"/>
                  <a:gd name="T4" fmla="*/ 102 w 122"/>
                  <a:gd name="T5" fmla="*/ 88 h 96"/>
                  <a:gd name="T6" fmla="*/ 98 w 122"/>
                  <a:gd name="T7" fmla="*/ 70 h 96"/>
                  <a:gd name="T8" fmla="*/ 87 w 122"/>
                  <a:gd name="T9" fmla="*/ 80 h 96"/>
                  <a:gd name="T10" fmla="*/ 98 w 122"/>
                  <a:gd name="T11" fmla="*/ 70 h 96"/>
                  <a:gd name="T12" fmla="*/ 90 w 122"/>
                  <a:gd name="T13" fmla="*/ 62 h 96"/>
                  <a:gd name="T14" fmla="*/ 85 w 122"/>
                  <a:gd name="T15" fmla="*/ 79 h 96"/>
                  <a:gd name="T16" fmla="*/ 74 w 122"/>
                  <a:gd name="T17" fmla="*/ 73 h 96"/>
                  <a:gd name="T18" fmla="*/ 89 w 122"/>
                  <a:gd name="T19" fmla="*/ 60 h 96"/>
                  <a:gd name="T20" fmla="*/ 74 w 122"/>
                  <a:gd name="T21" fmla="*/ 73 h 96"/>
                  <a:gd name="T22" fmla="*/ 80 w 122"/>
                  <a:gd name="T23" fmla="*/ 53 h 96"/>
                  <a:gd name="T24" fmla="*/ 72 w 122"/>
                  <a:gd name="T25" fmla="*/ 72 h 96"/>
                  <a:gd name="T26" fmla="*/ 63 w 122"/>
                  <a:gd name="T27" fmla="*/ 65 h 96"/>
                  <a:gd name="T28" fmla="*/ 78 w 122"/>
                  <a:gd name="T29" fmla="*/ 52 h 96"/>
                  <a:gd name="T30" fmla="*/ 63 w 122"/>
                  <a:gd name="T31" fmla="*/ 65 h 96"/>
                  <a:gd name="T32" fmla="*/ 58 w 122"/>
                  <a:gd name="T33" fmla="*/ 62 h 96"/>
                  <a:gd name="T34" fmla="*/ 72 w 122"/>
                  <a:gd name="T35" fmla="*/ 48 h 96"/>
                  <a:gd name="T36" fmla="*/ 58 w 122"/>
                  <a:gd name="T37" fmla="*/ 62 h 96"/>
                  <a:gd name="T38" fmla="*/ 61 w 122"/>
                  <a:gd name="T39" fmla="*/ 42 h 96"/>
                  <a:gd name="T40" fmla="*/ 56 w 122"/>
                  <a:gd name="T41" fmla="*/ 60 h 96"/>
                  <a:gd name="T42" fmla="*/ 42 w 122"/>
                  <a:gd name="T43" fmla="*/ 47 h 96"/>
                  <a:gd name="T44" fmla="*/ 53 w 122"/>
                  <a:gd name="T45" fmla="*/ 38 h 96"/>
                  <a:gd name="T46" fmla="*/ 42 w 122"/>
                  <a:gd name="T47" fmla="*/ 47 h 96"/>
                  <a:gd name="T48" fmla="*/ 45 w 122"/>
                  <a:gd name="T49" fmla="*/ 33 h 96"/>
                  <a:gd name="T50" fmla="*/ 41 w 122"/>
                  <a:gd name="T51" fmla="*/ 46 h 96"/>
                  <a:gd name="T52" fmla="*/ 31 w 122"/>
                  <a:gd name="T53" fmla="*/ 25 h 96"/>
                  <a:gd name="T54" fmla="*/ 24 w 122"/>
                  <a:gd name="T55" fmla="*/ 25 h 96"/>
                  <a:gd name="T56" fmla="*/ 31 w 122"/>
                  <a:gd name="T57" fmla="*/ 25 h 96"/>
                  <a:gd name="T58" fmla="*/ 33 w 122"/>
                  <a:gd name="T59" fmla="*/ 26 h 96"/>
                  <a:gd name="T60" fmla="*/ 32 w 122"/>
                  <a:gd name="T61" fmla="*/ 35 h 96"/>
                  <a:gd name="T62" fmla="*/ 33 w 122"/>
                  <a:gd name="T63" fmla="*/ 37 h 96"/>
                  <a:gd name="T64" fmla="*/ 43 w 122"/>
                  <a:gd name="T65" fmla="*/ 32 h 96"/>
                  <a:gd name="T66" fmla="*/ 33 w 122"/>
                  <a:gd name="T67" fmla="*/ 37 h 96"/>
                  <a:gd name="T68" fmla="*/ 55 w 122"/>
                  <a:gd name="T69" fmla="*/ 39 h 96"/>
                  <a:gd name="T70" fmla="*/ 50 w 122"/>
                  <a:gd name="T71" fmla="*/ 55 h 96"/>
                  <a:gd name="T72" fmla="*/ 24 w 122"/>
                  <a:gd name="T73" fmla="*/ 21 h 96"/>
                  <a:gd name="T74" fmla="*/ 16 w 122"/>
                  <a:gd name="T75" fmla="*/ 15 h 96"/>
                  <a:gd name="T76" fmla="*/ 97 w 122"/>
                  <a:gd name="T77" fmla="*/ 80 h 96"/>
                  <a:gd name="T78" fmla="*/ 99 w 122"/>
                  <a:gd name="T79" fmla="*/ 72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2" h="96">
                    <a:moveTo>
                      <a:pt x="84" y="47"/>
                    </a:moveTo>
                    <a:cubicBezTo>
                      <a:pt x="75" y="40"/>
                      <a:pt x="65" y="35"/>
                      <a:pt x="55" y="30"/>
                    </a:cubicBezTo>
                    <a:cubicBezTo>
                      <a:pt x="37" y="21"/>
                      <a:pt x="20" y="14"/>
                      <a:pt x="4" y="2"/>
                    </a:cubicBezTo>
                    <a:cubicBezTo>
                      <a:pt x="2" y="0"/>
                      <a:pt x="0" y="2"/>
                      <a:pt x="2" y="5"/>
                    </a:cubicBezTo>
                    <a:cubicBezTo>
                      <a:pt x="3" y="7"/>
                      <a:pt x="36" y="54"/>
                      <a:pt x="56" y="70"/>
                    </a:cubicBezTo>
                    <a:cubicBezTo>
                      <a:pt x="66" y="78"/>
                      <a:pt x="88" y="96"/>
                      <a:pt x="102" y="88"/>
                    </a:cubicBezTo>
                    <a:cubicBezTo>
                      <a:pt x="122" y="76"/>
                      <a:pt x="94" y="53"/>
                      <a:pt x="84" y="47"/>
                    </a:cubicBezTo>
                    <a:close/>
                    <a:moveTo>
                      <a:pt x="98" y="70"/>
                    </a:moveTo>
                    <a:cubicBezTo>
                      <a:pt x="90" y="81"/>
                      <a:pt x="90" y="81"/>
                      <a:pt x="90" y="81"/>
                    </a:cubicBezTo>
                    <a:cubicBezTo>
                      <a:pt x="89" y="80"/>
                      <a:pt x="88" y="80"/>
                      <a:pt x="87" y="80"/>
                    </a:cubicBezTo>
                    <a:cubicBezTo>
                      <a:pt x="95" y="67"/>
                      <a:pt x="95" y="67"/>
                      <a:pt x="95" y="67"/>
                    </a:cubicBezTo>
                    <a:cubicBezTo>
                      <a:pt x="96" y="68"/>
                      <a:pt x="97" y="69"/>
                      <a:pt x="98" y="70"/>
                    </a:cubicBezTo>
                    <a:close/>
                    <a:moveTo>
                      <a:pt x="80" y="77"/>
                    </a:moveTo>
                    <a:cubicBezTo>
                      <a:pt x="90" y="62"/>
                      <a:pt x="90" y="62"/>
                      <a:pt x="90" y="62"/>
                    </a:cubicBezTo>
                    <a:cubicBezTo>
                      <a:pt x="92" y="63"/>
                      <a:pt x="93" y="64"/>
                      <a:pt x="94" y="65"/>
                    </a:cubicBezTo>
                    <a:cubicBezTo>
                      <a:pt x="85" y="79"/>
                      <a:pt x="85" y="79"/>
                      <a:pt x="85" y="79"/>
                    </a:cubicBezTo>
                    <a:cubicBezTo>
                      <a:pt x="83" y="78"/>
                      <a:pt x="82" y="78"/>
                      <a:pt x="80" y="77"/>
                    </a:cubicBezTo>
                    <a:close/>
                    <a:moveTo>
                      <a:pt x="74" y="73"/>
                    </a:moveTo>
                    <a:cubicBezTo>
                      <a:pt x="85" y="57"/>
                      <a:pt x="85" y="57"/>
                      <a:pt x="85" y="57"/>
                    </a:cubicBezTo>
                    <a:cubicBezTo>
                      <a:pt x="86" y="58"/>
                      <a:pt x="87" y="59"/>
                      <a:pt x="89" y="60"/>
                    </a:cubicBezTo>
                    <a:cubicBezTo>
                      <a:pt x="78" y="76"/>
                      <a:pt x="78" y="76"/>
                      <a:pt x="78" y="76"/>
                    </a:cubicBezTo>
                    <a:cubicBezTo>
                      <a:pt x="77" y="75"/>
                      <a:pt x="75" y="74"/>
                      <a:pt x="74" y="73"/>
                    </a:cubicBezTo>
                    <a:close/>
                    <a:moveTo>
                      <a:pt x="68" y="70"/>
                    </a:moveTo>
                    <a:cubicBezTo>
                      <a:pt x="80" y="53"/>
                      <a:pt x="80" y="53"/>
                      <a:pt x="80" y="53"/>
                    </a:cubicBezTo>
                    <a:cubicBezTo>
                      <a:pt x="81" y="54"/>
                      <a:pt x="82" y="55"/>
                      <a:pt x="84" y="56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1" y="71"/>
                      <a:pt x="70" y="70"/>
                      <a:pt x="68" y="70"/>
                    </a:cubicBezTo>
                    <a:close/>
                    <a:moveTo>
                      <a:pt x="63" y="65"/>
                    </a:moveTo>
                    <a:cubicBezTo>
                      <a:pt x="74" y="49"/>
                      <a:pt x="74" y="49"/>
                      <a:pt x="74" y="49"/>
                    </a:cubicBezTo>
                    <a:cubicBezTo>
                      <a:pt x="75" y="50"/>
                      <a:pt x="76" y="51"/>
                      <a:pt x="78" y="52"/>
                    </a:cubicBezTo>
                    <a:cubicBezTo>
                      <a:pt x="67" y="68"/>
                      <a:pt x="67" y="68"/>
                      <a:pt x="67" y="68"/>
                    </a:cubicBezTo>
                    <a:cubicBezTo>
                      <a:pt x="65" y="67"/>
                      <a:pt x="64" y="66"/>
                      <a:pt x="63" y="65"/>
                    </a:cubicBezTo>
                    <a:close/>
                    <a:moveTo>
                      <a:pt x="58" y="62"/>
                    </a:moveTo>
                    <a:cubicBezTo>
                      <a:pt x="58" y="62"/>
                      <a:pt x="58" y="62"/>
                      <a:pt x="58" y="62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70" y="47"/>
                      <a:pt x="71" y="47"/>
                      <a:pt x="72" y="48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0" y="63"/>
                      <a:pt x="59" y="63"/>
                      <a:pt x="58" y="62"/>
                    </a:cubicBezTo>
                    <a:close/>
                    <a:moveTo>
                      <a:pt x="52" y="56"/>
                    </a:moveTo>
                    <a:cubicBezTo>
                      <a:pt x="61" y="42"/>
                      <a:pt x="61" y="42"/>
                      <a:pt x="61" y="42"/>
                    </a:cubicBezTo>
                    <a:cubicBezTo>
                      <a:pt x="63" y="43"/>
                      <a:pt x="65" y="44"/>
                      <a:pt x="67" y="45"/>
                    </a:cubicBezTo>
                    <a:cubicBezTo>
                      <a:pt x="56" y="60"/>
                      <a:pt x="56" y="60"/>
                      <a:pt x="56" y="60"/>
                    </a:cubicBezTo>
                    <a:cubicBezTo>
                      <a:pt x="55" y="59"/>
                      <a:pt x="53" y="58"/>
                      <a:pt x="52" y="56"/>
                    </a:cubicBezTo>
                    <a:close/>
                    <a:moveTo>
                      <a:pt x="42" y="47"/>
                    </a:moveTo>
                    <a:cubicBezTo>
                      <a:pt x="50" y="36"/>
                      <a:pt x="50" y="36"/>
                      <a:pt x="50" y="36"/>
                    </a:cubicBezTo>
                    <a:cubicBezTo>
                      <a:pt x="51" y="37"/>
                      <a:pt x="52" y="37"/>
                      <a:pt x="53" y="38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4" y="49"/>
                      <a:pt x="43" y="48"/>
                      <a:pt x="42" y="47"/>
                    </a:cubicBezTo>
                    <a:close/>
                    <a:moveTo>
                      <a:pt x="38" y="43"/>
                    </a:moveTo>
                    <a:cubicBezTo>
                      <a:pt x="45" y="33"/>
                      <a:pt x="45" y="33"/>
                      <a:pt x="45" y="33"/>
                    </a:cubicBezTo>
                    <a:cubicBezTo>
                      <a:pt x="46" y="34"/>
                      <a:pt x="47" y="34"/>
                      <a:pt x="48" y="35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0" y="45"/>
                      <a:pt x="39" y="44"/>
                      <a:pt x="38" y="43"/>
                    </a:cubicBezTo>
                    <a:close/>
                    <a:moveTo>
                      <a:pt x="31" y="25"/>
                    </a:moveTo>
                    <a:cubicBezTo>
                      <a:pt x="28" y="30"/>
                      <a:pt x="28" y="30"/>
                      <a:pt x="28" y="30"/>
                    </a:cubicBezTo>
                    <a:cubicBezTo>
                      <a:pt x="27" y="28"/>
                      <a:pt x="25" y="27"/>
                      <a:pt x="24" y="25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8" y="23"/>
                      <a:pt x="30" y="24"/>
                      <a:pt x="31" y="25"/>
                    </a:cubicBezTo>
                    <a:close/>
                    <a:moveTo>
                      <a:pt x="29" y="32"/>
                    </a:moveTo>
                    <a:cubicBezTo>
                      <a:pt x="33" y="26"/>
                      <a:pt x="33" y="26"/>
                      <a:pt x="33" y="26"/>
                    </a:cubicBezTo>
                    <a:cubicBezTo>
                      <a:pt x="34" y="27"/>
                      <a:pt x="35" y="28"/>
                      <a:pt x="36" y="28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1" y="34"/>
                      <a:pt x="30" y="33"/>
                      <a:pt x="29" y="32"/>
                    </a:cubicBezTo>
                    <a:close/>
                    <a:moveTo>
                      <a:pt x="33" y="37"/>
                    </a:moveTo>
                    <a:cubicBezTo>
                      <a:pt x="38" y="29"/>
                      <a:pt x="38" y="29"/>
                      <a:pt x="38" y="29"/>
                    </a:cubicBezTo>
                    <a:cubicBezTo>
                      <a:pt x="40" y="30"/>
                      <a:pt x="41" y="31"/>
                      <a:pt x="43" y="32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5" y="40"/>
                      <a:pt x="34" y="38"/>
                      <a:pt x="33" y="37"/>
                    </a:cubicBezTo>
                    <a:close/>
                    <a:moveTo>
                      <a:pt x="46" y="52"/>
                    </a:moveTo>
                    <a:cubicBezTo>
                      <a:pt x="55" y="39"/>
                      <a:pt x="55" y="39"/>
                      <a:pt x="55" y="39"/>
                    </a:cubicBezTo>
                    <a:cubicBezTo>
                      <a:pt x="57" y="40"/>
                      <a:pt x="58" y="40"/>
                      <a:pt x="59" y="41"/>
                    </a:cubicBezTo>
                    <a:cubicBezTo>
                      <a:pt x="50" y="55"/>
                      <a:pt x="50" y="55"/>
                      <a:pt x="50" y="55"/>
                    </a:cubicBezTo>
                    <a:cubicBezTo>
                      <a:pt x="49" y="54"/>
                      <a:pt x="48" y="53"/>
                      <a:pt x="46" y="52"/>
                    </a:cubicBezTo>
                    <a:close/>
                    <a:moveTo>
                      <a:pt x="24" y="21"/>
                    </a:moveTo>
                    <a:cubicBezTo>
                      <a:pt x="23" y="23"/>
                      <a:pt x="23" y="23"/>
                      <a:pt x="23" y="23"/>
                    </a:cubicBezTo>
                    <a:cubicBezTo>
                      <a:pt x="21" y="20"/>
                      <a:pt x="18" y="18"/>
                      <a:pt x="16" y="15"/>
                    </a:cubicBezTo>
                    <a:cubicBezTo>
                      <a:pt x="19" y="17"/>
                      <a:pt x="22" y="19"/>
                      <a:pt x="24" y="21"/>
                    </a:cubicBezTo>
                    <a:close/>
                    <a:moveTo>
                      <a:pt x="97" y="80"/>
                    </a:moveTo>
                    <a:cubicBezTo>
                      <a:pt x="96" y="81"/>
                      <a:pt x="94" y="81"/>
                      <a:pt x="93" y="81"/>
                    </a:cubicBezTo>
                    <a:cubicBezTo>
                      <a:pt x="99" y="72"/>
                      <a:pt x="99" y="72"/>
                      <a:pt x="99" y="72"/>
                    </a:cubicBezTo>
                    <a:cubicBezTo>
                      <a:pt x="101" y="76"/>
                      <a:pt x="101" y="79"/>
                      <a:pt x="97" y="8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8" name="Freeform 78"/>
              <p:cNvSpPr>
                <a:spLocks noEditPoints="1"/>
              </p:cNvSpPr>
              <p:nvPr/>
            </p:nvSpPr>
            <p:spPr bwMode="auto">
              <a:xfrm>
                <a:off x="3208" y="1052"/>
                <a:ext cx="209" cy="303"/>
              </a:xfrm>
              <a:custGeom>
                <a:avLst/>
                <a:gdLst>
                  <a:gd name="T0" fmla="*/ 62 w 88"/>
                  <a:gd name="T1" fmla="*/ 57 h 128"/>
                  <a:gd name="T2" fmla="*/ 82 w 88"/>
                  <a:gd name="T3" fmla="*/ 2 h 128"/>
                  <a:gd name="T4" fmla="*/ 10 w 88"/>
                  <a:gd name="T5" fmla="*/ 110 h 128"/>
                  <a:gd name="T6" fmla="*/ 27 w 88"/>
                  <a:gd name="T7" fmla="*/ 104 h 128"/>
                  <a:gd name="T8" fmla="*/ 16 w 88"/>
                  <a:gd name="T9" fmla="*/ 94 h 128"/>
                  <a:gd name="T10" fmla="*/ 27 w 88"/>
                  <a:gd name="T11" fmla="*/ 104 h 128"/>
                  <a:gd name="T12" fmla="*/ 34 w 88"/>
                  <a:gd name="T13" fmla="*/ 96 h 128"/>
                  <a:gd name="T14" fmla="*/ 17 w 88"/>
                  <a:gd name="T15" fmla="*/ 92 h 128"/>
                  <a:gd name="T16" fmla="*/ 21 w 88"/>
                  <a:gd name="T17" fmla="*/ 81 h 128"/>
                  <a:gd name="T18" fmla="*/ 36 w 88"/>
                  <a:gd name="T19" fmla="*/ 94 h 128"/>
                  <a:gd name="T20" fmla="*/ 21 w 88"/>
                  <a:gd name="T21" fmla="*/ 81 h 128"/>
                  <a:gd name="T22" fmla="*/ 42 w 88"/>
                  <a:gd name="T23" fmla="*/ 84 h 128"/>
                  <a:gd name="T24" fmla="*/ 22 w 88"/>
                  <a:gd name="T25" fmla="*/ 79 h 128"/>
                  <a:gd name="T26" fmla="*/ 28 w 88"/>
                  <a:gd name="T27" fmla="*/ 69 h 128"/>
                  <a:gd name="T28" fmla="*/ 43 w 88"/>
                  <a:gd name="T29" fmla="*/ 82 h 128"/>
                  <a:gd name="T30" fmla="*/ 28 w 88"/>
                  <a:gd name="T31" fmla="*/ 69 h 128"/>
                  <a:gd name="T32" fmla="*/ 31 w 88"/>
                  <a:gd name="T33" fmla="*/ 63 h 128"/>
                  <a:gd name="T34" fmla="*/ 46 w 88"/>
                  <a:gd name="T35" fmla="*/ 76 h 128"/>
                  <a:gd name="T36" fmla="*/ 31 w 88"/>
                  <a:gd name="T37" fmla="*/ 64 h 128"/>
                  <a:gd name="T38" fmla="*/ 51 w 88"/>
                  <a:gd name="T39" fmla="*/ 65 h 128"/>
                  <a:gd name="T40" fmla="*/ 33 w 88"/>
                  <a:gd name="T41" fmla="*/ 62 h 128"/>
                  <a:gd name="T42" fmla="*/ 44 w 88"/>
                  <a:gd name="T43" fmla="*/ 47 h 128"/>
                  <a:gd name="T44" fmla="*/ 55 w 88"/>
                  <a:gd name="T45" fmla="*/ 57 h 128"/>
                  <a:gd name="T46" fmla="*/ 44 w 88"/>
                  <a:gd name="T47" fmla="*/ 47 h 128"/>
                  <a:gd name="T48" fmla="*/ 58 w 88"/>
                  <a:gd name="T49" fmla="*/ 47 h 128"/>
                  <a:gd name="T50" fmla="*/ 45 w 88"/>
                  <a:gd name="T51" fmla="*/ 45 h 128"/>
                  <a:gd name="T52" fmla="*/ 65 w 88"/>
                  <a:gd name="T53" fmla="*/ 33 h 128"/>
                  <a:gd name="T54" fmla="*/ 64 w 88"/>
                  <a:gd name="T55" fmla="*/ 26 h 128"/>
                  <a:gd name="T56" fmla="*/ 65 w 88"/>
                  <a:gd name="T57" fmla="*/ 33 h 128"/>
                  <a:gd name="T58" fmla="*/ 64 w 88"/>
                  <a:gd name="T59" fmla="*/ 35 h 128"/>
                  <a:gd name="T60" fmla="*/ 55 w 88"/>
                  <a:gd name="T61" fmla="*/ 35 h 128"/>
                  <a:gd name="T62" fmla="*/ 54 w 88"/>
                  <a:gd name="T63" fmla="*/ 36 h 128"/>
                  <a:gd name="T64" fmla="*/ 59 w 88"/>
                  <a:gd name="T65" fmla="*/ 46 h 128"/>
                  <a:gd name="T66" fmla="*/ 54 w 88"/>
                  <a:gd name="T67" fmla="*/ 36 h 128"/>
                  <a:gd name="T68" fmla="*/ 54 w 88"/>
                  <a:gd name="T69" fmla="*/ 58 h 128"/>
                  <a:gd name="T70" fmla="*/ 37 w 88"/>
                  <a:gd name="T71" fmla="*/ 55 h 128"/>
                  <a:gd name="T72" fmla="*/ 69 w 88"/>
                  <a:gd name="T73" fmla="*/ 26 h 128"/>
                  <a:gd name="T74" fmla="*/ 74 w 88"/>
                  <a:gd name="T75" fmla="*/ 17 h 128"/>
                  <a:gd name="T76" fmla="*/ 16 w 88"/>
                  <a:gd name="T77" fmla="*/ 104 h 128"/>
                  <a:gd name="T78" fmla="*/ 25 w 88"/>
                  <a:gd name="T79" fmla="*/ 105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8" h="128">
                    <a:moveTo>
                      <a:pt x="49" y="88"/>
                    </a:moveTo>
                    <a:cubicBezTo>
                      <a:pt x="54" y="78"/>
                      <a:pt x="58" y="68"/>
                      <a:pt x="62" y="57"/>
                    </a:cubicBezTo>
                    <a:cubicBezTo>
                      <a:pt x="70" y="38"/>
                      <a:pt x="75" y="21"/>
                      <a:pt x="86" y="4"/>
                    </a:cubicBezTo>
                    <a:cubicBezTo>
                      <a:pt x="88" y="2"/>
                      <a:pt x="85" y="0"/>
                      <a:pt x="82" y="2"/>
                    </a:cubicBezTo>
                    <a:cubicBezTo>
                      <a:pt x="81" y="4"/>
                      <a:pt x="37" y="40"/>
                      <a:pt x="23" y="63"/>
                    </a:cubicBezTo>
                    <a:cubicBezTo>
                      <a:pt x="16" y="73"/>
                      <a:pt x="0" y="97"/>
                      <a:pt x="10" y="110"/>
                    </a:cubicBezTo>
                    <a:cubicBezTo>
                      <a:pt x="23" y="128"/>
                      <a:pt x="43" y="98"/>
                      <a:pt x="49" y="88"/>
                    </a:cubicBezTo>
                    <a:close/>
                    <a:moveTo>
                      <a:pt x="27" y="104"/>
                    </a:moveTo>
                    <a:cubicBezTo>
                      <a:pt x="16" y="98"/>
                      <a:pt x="16" y="98"/>
                      <a:pt x="16" y="98"/>
                    </a:cubicBezTo>
                    <a:cubicBezTo>
                      <a:pt x="16" y="96"/>
                      <a:pt x="16" y="95"/>
                      <a:pt x="16" y="94"/>
                    </a:cubicBezTo>
                    <a:cubicBezTo>
                      <a:pt x="30" y="101"/>
                      <a:pt x="30" y="101"/>
                      <a:pt x="30" y="101"/>
                    </a:cubicBezTo>
                    <a:cubicBezTo>
                      <a:pt x="29" y="102"/>
                      <a:pt x="28" y="103"/>
                      <a:pt x="27" y="104"/>
                    </a:cubicBezTo>
                    <a:close/>
                    <a:moveTo>
                      <a:pt x="18" y="87"/>
                    </a:moveTo>
                    <a:cubicBezTo>
                      <a:pt x="34" y="96"/>
                      <a:pt x="34" y="96"/>
                      <a:pt x="34" y="96"/>
                    </a:cubicBezTo>
                    <a:cubicBezTo>
                      <a:pt x="33" y="97"/>
                      <a:pt x="32" y="98"/>
                      <a:pt x="31" y="100"/>
                    </a:cubicBezTo>
                    <a:cubicBezTo>
                      <a:pt x="17" y="92"/>
                      <a:pt x="17" y="92"/>
                      <a:pt x="17" y="92"/>
                    </a:cubicBezTo>
                    <a:cubicBezTo>
                      <a:pt x="17" y="90"/>
                      <a:pt x="18" y="89"/>
                      <a:pt x="18" y="87"/>
                    </a:cubicBezTo>
                    <a:close/>
                    <a:moveTo>
                      <a:pt x="21" y="81"/>
                    </a:moveTo>
                    <a:cubicBezTo>
                      <a:pt x="39" y="90"/>
                      <a:pt x="39" y="90"/>
                      <a:pt x="39" y="90"/>
                    </a:cubicBezTo>
                    <a:cubicBezTo>
                      <a:pt x="38" y="91"/>
                      <a:pt x="37" y="92"/>
                      <a:pt x="36" y="94"/>
                    </a:cubicBezTo>
                    <a:cubicBezTo>
                      <a:pt x="19" y="85"/>
                      <a:pt x="19" y="85"/>
                      <a:pt x="19" y="85"/>
                    </a:cubicBezTo>
                    <a:cubicBezTo>
                      <a:pt x="20" y="84"/>
                      <a:pt x="20" y="82"/>
                      <a:pt x="21" y="81"/>
                    </a:cubicBezTo>
                    <a:close/>
                    <a:moveTo>
                      <a:pt x="24" y="74"/>
                    </a:moveTo>
                    <a:cubicBezTo>
                      <a:pt x="42" y="84"/>
                      <a:pt x="42" y="84"/>
                      <a:pt x="42" y="84"/>
                    </a:cubicBezTo>
                    <a:cubicBezTo>
                      <a:pt x="41" y="86"/>
                      <a:pt x="41" y="87"/>
                      <a:pt x="40" y="88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3" y="77"/>
                      <a:pt x="24" y="76"/>
                      <a:pt x="24" y="74"/>
                    </a:cubicBezTo>
                    <a:close/>
                    <a:moveTo>
                      <a:pt x="28" y="69"/>
                    </a:moveTo>
                    <a:cubicBezTo>
                      <a:pt x="45" y="78"/>
                      <a:pt x="45" y="78"/>
                      <a:pt x="45" y="78"/>
                    </a:cubicBezTo>
                    <a:cubicBezTo>
                      <a:pt x="45" y="79"/>
                      <a:pt x="44" y="81"/>
                      <a:pt x="43" y="82"/>
                    </a:cubicBezTo>
                    <a:cubicBezTo>
                      <a:pt x="25" y="73"/>
                      <a:pt x="25" y="73"/>
                      <a:pt x="25" y="73"/>
                    </a:cubicBezTo>
                    <a:cubicBezTo>
                      <a:pt x="26" y="71"/>
                      <a:pt x="27" y="70"/>
                      <a:pt x="28" y="69"/>
                    </a:cubicBezTo>
                    <a:close/>
                    <a:moveTo>
                      <a:pt x="31" y="64"/>
                    </a:moveTo>
                    <a:cubicBezTo>
                      <a:pt x="31" y="64"/>
                      <a:pt x="31" y="63"/>
                      <a:pt x="31" y="63"/>
                    </a:cubicBezTo>
                    <a:cubicBezTo>
                      <a:pt x="48" y="72"/>
                      <a:pt x="48" y="72"/>
                      <a:pt x="48" y="72"/>
                    </a:cubicBezTo>
                    <a:cubicBezTo>
                      <a:pt x="47" y="74"/>
                      <a:pt x="47" y="75"/>
                      <a:pt x="46" y="76"/>
                    </a:cubicBezTo>
                    <a:cubicBezTo>
                      <a:pt x="29" y="67"/>
                      <a:pt x="29" y="67"/>
                      <a:pt x="29" y="67"/>
                    </a:cubicBezTo>
                    <a:cubicBezTo>
                      <a:pt x="30" y="66"/>
                      <a:pt x="31" y="65"/>
                      <a:pt x="31" y="64"/>
                    </a:cubicBezTo>
                    <a:close/>
                    <a:moveTo>
                      <a:pt x="36" y="57"/>
                    </a:moveTo>
                    <a:cubicBezTo>
                      <a:pt x="51" y="65"/>
                      <a:pt x="51" y="65"/>
                      <a:pt x="51" y="65"/>
                    </a:cubicBezTo>
                    <a:cubicBezTo>
                      <a:pt x="50" y="67"/>
                      <a:pt x="50" y="69"/>
                      <a:pt x="49" y="70"/>
                    </a:cubicBezTo>
                    <a:cubicBezTo>
                      <a:pt x="33" y="62"/>
                      <a:pt x="33" y="62"/>
                      <a:pt x="33" y="62"/>
                    </a:cubicBezTo>
                    <a:cubicBezTo>
                      <a:pt x="34" y="60"/>
                      <a:pt x="35" y="58"/>
                      <a:pt x="36" y="57"/>
                    </a:cubicBezTo>
                    <a:close/>
                    <a:moveTo>
                      <a:pt x="44" y="47"/>
                    </a:moveTo>
                    <a:cubicBezTo>
                      <a:pt x="56" y="53"/>
                      <a:pt x="56" y="53"/>
                      <a:pt x="56" y="53"/>
                    </a:cubicBezTo>
                    <a:cubicBezTo>
                      <a:pt x="55" y="54"/>
                      <a:pt x="55" y="55"/>
                      <a:pt x="55" y="57"/>
                    </a:cubicBezTo>
                    <a:cubicBezTo>
                      <a:pt x="42" y="49"/>
                      <a:pt x="42" y="49"/>
                      <a:pt x="42" y="49"/>
                    </a:cubicBezTo>
                    <a:cubicBezTo>
                      <a:pt x="42" y="49"/>
                      <a:pt x="43" y="48"/>
                      <a:pt x="44" y="47"/>
                    </a:cubicBezTo>
                    <a:close/>
                    <a:moveTo>
                      <a:pt x="48" y="42"/>
                    </a:move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9"/>
                      <a:pt x="57" y="50"/>
                      <a:pt x="57" y="51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6" y="44"/>
                      <a:pt x="47" y="43"/>
                      <a:pt x="48" y="42"/>
                    </a:cubicBezTo>
                    <a:close/>
                    <a:moveTo>
                      <a:pt x="65" y="33"/>
                    </a:moveTo>
                    <a:cubicBezTo>
                      <a:pt x="60" y="30"/>
                      <a:pt x="60" y="30"/>
                      <a:pt x="60" y="30"/>
                    </a:cubicBezTo>
                    <a:cubicBezTo>
                      <a:pt x="61" y="29"/>
                      <a:pt x="63" y="28"/>
                      <a:pt x="64" y="26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7" y="30"/>
                      <a:pt x="66" y="32"/>
                      <a:pt x="65" y="33"/>
                    </a:cubicBezTo>
                    <a:close/>
                    <a:moveTo>
                      <a:pt x="58" y="32"/>
                    </a:moveTo>
                    <a:cubicBezTo>
                      <a:pt x="64" y="35"/>
                      <a:pt x="64" y="35"/>
                      <a:pt x="64" y="35"/>
                    </a:cubicBezTo>
                    <a:cubicBezTo>
                      <a:pt x="64" y="36"/>
                      <a:pt x="63" y="37"/>
                      <a:pt x="62" y="39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4"/>
                      <a:pt x="57" y="33"/>
                      <a:pt x="58" y="32"/>
                    </a:cubicBezTo>
                    <a:close/>
                    <a:moveTo>
                      <a:pt x="54" y="36"/>
                    </a:moveTo>
                    <a:cubicBezTo>
                      <a:pt x="62" y="40"/>
                      <a:pt x="62" y="40"/>
                      <a:pt x="62" y="40"/>
                    </a:cubicBezTo>
                    <a:cubicBezTo>
                      <a:pt x="61" y="42"/>
                      <a:pt x="60" y="44"/>
                      <a:pt x="59" y="46"/>
                    </a:cubicBezTo>
                    <a:cubicBezTo>
                      <a:pt x="50" y="40"/>
                      <a:pt x="50" y="40"/>
                      <a:pt x="50" y="40"/>
                    </a:cubicBezTo>
                    <a:cubicBezTo>
                      <a:pt x="51" y="39"/>
                      <a:pt x="52" y="38"/>
                      <a:pt x="54" y="36"/>
                    </a:cubicBezTo>
                    <a:close/>
                    <a:moveTo>
                      <a:pt x="40" y="51"/>
                    </a:moveTo>
                    <a:cubicBezTo>
                      <a:pt x="54" y="58"/>
                      <a:pt x="54" y="58"/>
                      <a:pt x="54" y="58"/>
                    </a:cubicBezTo>
                    <a:cubicBezTo>
                      <a:pt x="53" y="60"/>
                      <a:pt x="53" y="61"/>
                      <a:pt x="52" y="63"/>
                    </a:cubicBezTo>
                    <a:cubicBezTo>
                      <a:pt x="37" y="55"/>
                      <a:pt x="37" y="55"/>
                      <a:pt x="37" y="55"/>
                    </a:cubicBezTo>
                    <a:cubicBezTo>
                      <a:pt x="38" y="54"/>
                      <a:pt x="39" y="52"/>
                      <a:pt x="40" y="51"/>
                    </a:cubicBezTo>
                    <a:close/>
                    <a:moveTo>
                      <a:pt x="69" y="26"/>
                    </a:moveTo>
                    <a:cubicBezTo>
                      <a:pt x="66" y="25"/>
                      <a:pt x="66" y="25"/>
                      <a:pt x="66" y="25"/>
                    </a:cubicBezTo>
                    <a:cubicBezTo>
                      <a:pt x="69" y="22"/>
                      <a:pt x="71" y="20"/>
                      <a:pt x="74" y="17"/>
                    </a:cubicBezTo>
                    <a:cubicBezTo>
                      <a:pt x="72" y="20"/>
                      <a:pt x="70" y="23"/>
                      <a:pt x="69" y="26"/>
                    </a:cubicBezTo>
                    <a:close/>
                    <a:moveTo>
                      <a:pt x="16" y="104"/>
                    </a:moveTo>
                    <a:cubicBezTo>
                      <a:pt x="16" y="103"/>
                      <a:pt x="16" y="101"/>
                      <a:pt x="16" y="100"/>
                    </a:cubicBezTo>
                    <a:cubicBezTo>
                      <a:pt x="25" y="105"/>
                      <a:pt x="25" y="105"/>
                      <a:pt x="25" y="105"/>
                    </a:cubicBezTo>
                    <a:cubicBezTo>
                      <a:pt x="21" y="108"/>
                      <a:pt x="18" y="108"/>
                      <a:pt x="16" y="10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9" name="Freeform 79"/>
              <p:cNvSpPr>
                <a:spLocks noEditPoints="1"/>
              </p:cNvSpPr>
              <p:nvPr/>
            </p:nvSpPr>
            <p:spPr bwMode="auto">
              <a:xfrm>
                <a:off x="3460" y="1107"/>
                <a:ext cx="78" cy="305"/>
              </a:xfrm>
              <a:custGeom>
                <a:avLst/>
                <a:gdLst>
                  <a:gd name="T0" fmla="*/ 30 w 33"/>
                  <a:gd name="T1" fmla="*/ 55 h 129"/>
                  <a:gd name="T2" fmla="*/ 21 w 33"/>
                  <a:gd name="T3" fmla="*/ 3 h 129"/>
                  <a:gd name="T4" fmla="*/ 13 w 33"/>
                  <a:gd name="T5" fmla="*/ 121 h 129"/>
                  <a:gd name="T6" fmla="*/ 23 w 33"/>
                  <a:gd name="T7" fmla="*/ 108 h 129"/>
                  <a:gd name="T8" fmla="*/ 10 w 33"/>
                  <a:gd name="T9" fmla="*/ 106 h 129"/>
                  <a:gd name="T10" fmla="*/ 23 w 33"/>
                  <a:gd name="T11" fmla="*/ 108 h 129"/>
                  <a:gd name="T12" fmla="*/ 25 w 33"/>
                  <a:gd name="T13" fmla="*/ 99 h 129"/>
                  <a:gd name="T14" fmla="*/ 10 w 33"/>
                  <a:gd name="T15" fmla="*/ 104 h 129"/>
                  <a:gd name="T16" fmla="*/ 9 w 33"/>
                  <a:gd name="T17" fmla="*/ 93 h 129"/>
                  <a:gd name="T18" fmla="*/ 25 w 33"/>
                  <a:gd name="T19" fmla="*/ 97 h 129"/>
                  <a:gd name="T20" fmla="*/ 9 w 33"/>
                  <a:gd name="T21" fmla="*/ 93 h 129"/>
                  <a:gd name="T22" fmla="*/ 26 w 33"/>
                  <a:gd name="T23" fmla="*/ 86 h 129"/>
                  <a:gd name="T24" fmla="*/ 9 w 33"/>
                  <a:gd name="T25" fmla="*/ 91 h 129"/>
                  <a:gd name="T26" fmla="*/ 9 w 33"/>
                  <a:gd name="T27" fmla="*/ 80 h 129"/>
                  <a:gd name="T28" fmla="*/ 26 w 33"/>
                  <a:gd name="T29" fmla="*/ 84 h 129"/>
                  <a:gd name="T30" fmla="*/ 9 w 33"/>
                  <a:gd name="T31" fmla="*/ 80 h 129"/>
                  <a:gd name="T32" fmla="*/ 9 w 33"/>
                  <a:gd name="T33" fmla="*/ 75 h 129"/>
                  <a:gd name="T34" fmla="*/ 26 w 33"/>
                  <a:gd name="T35" fmla="*/ 78 h 129"/>
                  <a:gd name="T36" fmla="*/ 9 w 33"/>
                  <a:gd name="T37" fmla="*/ 75 h 129"/>
                  <a:gd name="T38" fmla="*/ 24 w 33"/>
                  <a:gd name="T39" fmla="*/ 67 h 129"/>
                  <a:gd name="T40" fmla="*/ 9 w 33"/>
                  <a:gd name="T41" fmla="*/ 73 h 129"/>
                  <a:gd name="T42" fmla="*/ 11 w 33"/>
                  <a:gd name="T43" fmla="*/ 56 h 129"/>
                  <a:gd name="T44" fmla="*/ 24 w 33"/>
                  <a:gd name="T45" fmla="*/ 58 h 129"/>
                  <a:gd name="T46" fmla="*/ 11 w 33"/>
                  <a:gd name="T47" fmla="*/ 56 h 129"/>
                  <a:gd name="T48" fmla="*/ 23 w 33"/>
                  <a:gd name="T49" fmla="*/ 50 h 129"/>
                  <a:gd name="T50" fmla="*/ 12 w 33"/>
                  <a:gd name="T51" fmla="*/ 54 h 129"/>
                  <a:gd name="T52" fmla="*/ 22 w 33"/>
                  <a:gd name="T53" fmla="*/ 35 h 129"/>
                  <a:gd name="T54" fmla="*/ 18 w 33"/>
                  <a:gd name="T55" fmla="*/ 30 h 129"/>
                  <a:gd name="T56" fmla="*/ 22 w 33"/>
                  <a:gd name="T57" fmla="*/ 35 h 129"/>
                  <a:gd name="T58" fmla="*/ 22 w 33"/>
                  <a:gd name="T59" fmla="*/ 37 h 129"/>
                  <a:gd name="T60" fmla="*/ 15 w 33"/>
                  <a:gd name="T61" fmla="*/ 41 h 129"/>
                  <a:gd name="T62" fmla="*/ 14 w 33"/>
                  <a:gd name="T63" fmla="*/ 43 h 129"/>
                  <a:gd name="T64" fmla="*/ 22 w 33"/>
                  <a:gd name="T65" fmla="*/ 48 h 129"/>
                  <a:gd name="T66" fmla="*/ 14 w 33"/>
                  <a:gd name="T67" fmla="*/ 43 h 129"/>
                  <a:gd name="T68" fmla="*/ 24 w 33"/>
                  <a:gd name="T69" fmla="*/ 60 h 129"/>
                  <a:gd name="T70" fmla="*/ 10 w 33"/>
                  <a:gd name="T71" fmla="*/ 65 h 129"/>
                  <a:gd name="T72" fmla="*/ 21 w 33"/>
                  <a:gd name="T73" fmla="*/ 28 h 129"/>
                  <a:gd name="T74" fmla="*/ 21 w 33"/>
                  <a:gd name="T75" fmla="*/ 19 h 129"/>
                  <a:gd name="T76" fmla="*/ 15 w 33"/>
                  <a:gd name="T77" fmla="*/ 114 h 129"/>
                  <a:gd name="T78" fmla="*/ 22 w 33"/>
                  <a:gd name="T79" fmla="*/ 11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" h="129">
                    <a:moveTo>
                      <a:pt x="33" y="86"/>
                    </a:moveTo>
                    <a:cubicBezTo>
                      <a:pt x="33" y="76"/>
                      <a:pt x="31" y="65"/>
                      <a:pt x="30" y="55"/>
                    </a:cubicBezTo>
                    <a:cubicBezTo>
                      <a:pt x="27" y="37"/>
                      <a:pt x="24" y="21"/>
                      <a:pt x="25" y="3"/>
                    </a:cubicBezTo>
                    <a:cubicBezTo>
                      <a:pt x="25" y="0"/>
                      <a:pt x="22" y="0"/>
                      <a:pt x="21" y="3"/>
                    </a:cubicBezTo>
                    <a:cubicBezTo>
                      <a:pt x="21" y="5"/>
                      <a:pt x="3" y="54"/>
                      <a:pt x="2" y="78"/>
                    </a:cubicBezTo>
                    <a:cubicBezTo>
                      <a:pt x="1" y="90"/>
                      <a:pt x="0" y="116"/>
                      <a:pt x="13" y="121"/>
                    </a:cubicBezTo>
                    <a:cubicBezTo>
                      <a:pt x="31" y="129"/>
                      <a:pt x="33" y="96"/>
                      <a:pt x="33" y="86"/>
                    </a:cubicBezTo>
                    <a:close/>
                    <a:moveTo>
                      <a:pt x="23" y="108"/>
                    </a:moveTo>
                    <a:cubicBezTo>
                      <a:pt x="12" y="109"/>
                      <a:pt x="12" y="109"/>
                      <a:pt x="12" y="109"/>
                    </a:cubicBezTo>
                    <a:cubicBezTo>
                      <a:pt x="11" y="108"/>
                      <a:pt x="11" y="107"/>
                      <a:pt x="10" y="106"/>
                    </a:cubicBezTo>
                    <a:cubicBezTo>
                      <a:pt x="24" y="105"/>
                      <a:pt x="24" y="105"/>
                      <a:pt x="24" y="105"/>
                    </a:cubicBezTo>
                    <a:cubicBezTo>
                      <a:pt x="24" y="106"/>
                      <a:pt x="23" y="107"/>
                      <a:pt x="23" y="108"/>
                    </a:cubicBezTo>
                    <a:close/>
                    <a:moveTo>
                      <a:pt x="9" y="99"/>
                    </a:moveTo>
                    <a:cubicBezTo>
                      <a:pt x="25" y="99"/>
                      <a:pt x="25" y="99"/>
                      <a:pt x="25" y="99"/>
                    </a:cubicBezTo>
                    <a:cubicBezTo>
                      <a:pt x="25" y="100"/>
                      <a:pt x="25" y="102"/>
                      <a:pt x="24" y="103"/>
                    </a:cubicBezTo>
                    <a:cubicBezTo>
                      <a:pt x="10" y="104"/>
                      <a:pt x="10" y="104"/>
                      <a:pt x="10" y="104"/>
                    </a:cubicBezTo>
                    <a:cubicBezTo>
                      <a:pt x="10" y="102"/>
                      <a:pt x="9" y="101"/>
                      <a:pt x="9" y="99"/>
                    </a:cubicBezTo>
                    <a:close/>
                    <a:moveTo>
                      <a:pt x="9" y="93"/>
                    </a:moveTo>
                    <a:cubicBezTo>
                      <a:pt x="26" y="92"/>
                      <a:pt x="26" y="92"/>
                      <a:pt x="26" y="92"/>
                    </a:cubicBezTo>
                    <a:cubicBezTo>
                      <a:pt x="26" y="93"/>
                      <a:pt x="26" y="95"/>
                      <a:pt x="25" y="97"/>
                    </a:cubicBezTo>
                    <a:cubicBezTo>
                      <a:pt x="9" y="98"/>
                      <a:pt x="9" y="98"/>
                      <a:pt x="9" y="98"/>
                    </a:cubicBezTo>
                    <a:cubicBezTo>
                      <a:pt x="9" y="96"/>
                      <a:pt x="9" y="95"/>
                      <a:pt x="9" y="93"/>
                    </a:cubicBezTo>
                    <a:close/>
                    <a:moveTo>
                      <a:pt x="9" y="87"/>
                    </a:moveTo>
                    <a:cubicBezTo>
                      <a:pt x="26" y="86"/>
                      <a:pt x="26" y="86"/>
                      <a:pt x="26" y="86"/>
                    </a:cubicBezTo>
                    <a:cubicBezTo>
                      <a:pt x="26" y="87"/>
                      <a:pt x="26" y="89"/>
                      <a:pt x="26" y="90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9" y="90"/>
                      <a:pt x="9" y="88"/>
                      <a:pt x="9" y="87"/>
                    </a:cubicBezTo>
                    <a:close/>
                    <a:moveTo>
                      <a:pt x="9" y="80"/>
                    </a:moveTo>
                    <a:cubicBezTo>
                      <a:pt x="26" y="80"/>
                      <a:pt x="26" y="80"/>
                      <a:pt x="26" y="80"/>
                    </a:cubicBezTo>
                    <a:cubicBezTo>
                      <a:pt x="26" y="81"/>
                      <a:pt x="26" y="82"/>
                      <a:pt x="26" y="84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9" y="83"/>
                      <a:pt x="9" y="82"/>
                      <a:pt x="9" y="80"/>
                    </a:cubicBezTo>
                    <a:close/>
                    <a:moveTo>
                      <a:pt x="9" y="75"/>
                    </a:moveTo>
                    <a:cubicBezTo>
                      <a:pt x="9" y="75"/>
                      <a:pt x="9" y="75"/>
                      <a:pt x="9" y="75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5"/>
                      <a:pt x="25" y="76"/>
                      <a:pt x="26" y="78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9" y="77"/>
                      <a:pt x="9" y="76"/>
                      <a:pt x="9" y="75"/>
                    </a:cubicBezTo>
                    <a:close/>
                    <a:moveTo>
                      <a:pt x="10" y="67"/>
                    </a:move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8"/>
                      <a:pt x="25" y="70"/>
                      <a:pt x="25" y="72"/>
                    </a:cubicBezTo>
                    <a:cubicBezTo>
                      <a:pt x="9" y="73"/>
                      <a:pt x="9" y="73"/>
                      <a:pt x="9" y="73"/>
                    </a:cubicBezTo>
                    <a:cubicBezTo>
                      <a:pt x="9" y="71"/>
                      <a:pt x="9" y="69"/>
                      <a:pt x="10" y="67"/>
                    </a:cubicBezTo>
                    <a:close/>
                    <a:moveTo>
                      <a:pt x="11" y="56"/>
                    </a:moveTo>
                    <a:cubicBezTo>
                      <a:pt x="23" y="55"/>
                      <a:pt x="23" y="55"/>
                      <a:pt x="23" y="55"/>
                    </a:cubicBezTo>
                    <a:cubicBezTo>
                      <a:pt x="23" y="56"/>
                      <a:pt x="23" y="57"/>
                      <a:pt x="24" y="58"/>
                    </a:cubicBezTo>
                    <a:cubicBezTo>
                      <a:pt x="11" y="59"/>
                      <a:pt x="11" y="59"/>
                      <a:pt x="11" y="59"/>
                    </a:cubicBezTo>
                    <a:cubicBezTo>
                      <a:pt x="11" y="58"/>
                      <a:pt x="11" y="57"/>
                      <a:pt x="11" y="56"/>
                    </a:cubicBezTo>
                    <a:close/>
                    <a:moveTo>
                      <a:pt x="13" y="50"/>
                    </a:moveTo>
                    <a:cubicBezTo>
                      <a:pt x="23" y="50"/>
                      <a:pt x="23" y="50"/>
                      <a:pt x="23" y="50"/>
                    </a:cubicBezTo>
                    <a:cubicBezTo>
                      <a:pt x="23" y="51"/>
                      <a:pt x="23" y="52"/>
                      <a:pt x="23" y="53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2" y="53"/>
                      <a:pt x="12" y="51"/>
                      <a:pt x="13" y="50"/>
                    </a:cubicBezTo>
                    <a:close/>
                    <a:moveTo>
                      <a:pt x="22" y="35"/>
                    </a:moveTo>
                    <a:cubicBezTo>
                      <a:pt x="16" y="36"/>
                      <a:pt x="16" y="36"/>
                      <a:pt x="16" y="36"/>
                    </a:cubicBezTo>
                    <a:cubicBezTo>
                      <a:pt x="17" y="34"/>
                      <a:pt x="17" y="32"/>
                      <a:pt x="18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1" y="32"/>
                      <a:pt x="21" y="34"/>
                      <a:pt x="22" y="35"/>
                    </a:cubicBezTo>
                    <a:close/>
                    <a:moveTo>
                      <a:pt x="16" y="38"/>
                    </a:moveTo>
                    <a:cubicBezTo>
                      <a:pt x="22" y="37"/>
                      <a:pt x="22" y="37"/>
                      <a:pt x="22" y="37"/>
                    </a:cubicBezTo>
                    <a:cubicBezTo>
                      <a:pt x="22" y="38"/>
                      <a:pt x="22" y="40"/>
                      <a:pt x="22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0"/>
                      <a:pt x="15" y="39"/>
                      <a:pt x="16" y="38"/>
                    </a:cubicBezTo>
                    <a:close/>
                    <a:moveTo>
                      <a:pt x="14" y="43"/>
                    </a:moveTo>
                    <a:cubicBezTo>
                      <a:pt x="22" y="43"/>
                      <a:pt x="22" y="43"/>
                      <a:pt x="22" y="43"/>
                    </a:cubicBezTo>
                    <a:cubicBezTo>
                      <a:pt x="22" y="44"/>
                      <a:pt x="22" y="46"/>
                      <a:pt x="22" y="48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3" y="46"/>
                      <a:pt x="14" y="45"/>
                      <a:pt x="14" y="43"/>
                    </a:cubicBezTo>
                    <a:close/>
                    <a:moveTo>
                      <a:pt x="10" y="61"/>
                    </a:moveTo>
                    <a:cubicBezTo>
                      <a:pt x="24" y="60"/>
                      <a:pt x="24" y="60"/>
                      <a:pt x="24" y="60"/>
                    </a:cubicBezTo>
                    <a:cubicBezTo>
                      <a:pt x="24" y="62"/>
                      <a:pt x="24" y="63"/>
                      <a:pt x="24" y="65"/>
                    </a:cubicBezTo>
                    <a:cubicBezTo>
                      <a:pt x="10" y="65"/>
                      <a:pt x="10" y="65"/>
                      <a:pt x="10" y="65"/>
                    </a:cubicBezTo>
                    <a:cubicBezTo>
                      <a:pt x="10" y="64"/>
                      <a:pt x="10" y="62"/>
                      <a:pt x="10" y="61"/>
                    </a:cubicBezTo>
                    <a:close/>
                    <a:moveTo>
                      <a:pt x="21" y="28"/>
                    </a:move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5"/>
                      <a:pt x="20" y="22"/>
                      <a:pt x="21" y="19"/>
                    </a:cubicBezTo>
                    <a:cubicBezTo>
                      <a:pt x="21" y="22"/>
                      <a:pt x="21" y="25"/>
                      <a:pt x="21" y="28"/>
                    </a:cubicBezTo>
                    <a:close/>
                    <a:moveTo>
                      <a:pt x="15" y="114"/>
                    </a:moveTo>
                    <a:cubicBezTo>
                      <a:pt x="14" y="113"/>
                      <a:pt x="13" y="112"/>
                      <a:pt x="13" y="111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0" y="114"/>
                      <a:pt x="18" y="116"/>
                      <a:pt x="15" y="11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0" name="Freeform 80"/>
              <p:cNvSpPr>
                <a:spLocks noEditPoints="1"/>
              </p:cNvSpPr>
              <p:nvPr/>
            </p:nvSpPr>
            <p:spPr bwMode="auto">
              <a:xfrm>
                <a:off x="3803" y="931"/>
                <a:ext cx="299" cy="140"/>
              </a:xfrm>
              <a:custGeom>
                <a:avLst/>
                <a:gdLst>
                  <a:gd name="T0" fmla="*/ 55 w 126"/>
                  <a:gd name="T1" fmla="*/ 13 h 59"/>
                  <a:gd name="T2" fmla="*/ 3 w 126"/>
                  <a:gd name="T3" fmla="*/ 4 h 59"/>
                  <a:gd name="T4" fmla="*/ 113 w 126"/>
                  <a:gd name="T5" fmla="*/ 49 h 59"/>
                  <a:gd name="T6" fmla="*/ 104 w 126"/>
                  <a:gd name="T7" fmla="*/ 35 h 59"/>
                  <a:gd name="T8" fmla="*/ 97 w 126"/>
                  <a:gd name="T9" fmla="*/ 46 h 59"/>
                  <a:gd name="T10" fmla="*/ 104 w 126"/>
                  <a:gd name="T11" fmla="*/ 35 h 59"/>
                  <a:gd name="T12" fmla="*/ 95 w 126"/>
                  <a:gd name="T13" fmla="*/ 30 h 59"/>
                  <a:gd name="T14" fmla="*/ 95 w 126"/>
                  <a:gd name="T15" fmla="*/ 46 h 59"/>
                  <a:gd name="T16" fmla="*/ 85 w 126"/>
                  <a:gd name="T17" fmla="*/ 44 h 59"/>
                  <a:gd name="T18" fmla="*/ 93 w 126"/>
                  <a:gd name="T19" fmla="*/ 29 h 59"/>
                  <a:gd name="T20" fmla="*/ 85 w 126"/>
                  <a:gd name="T21" fmla="*/ 44 h 59"/>
                  <a:gd name="T22" fmla="*/ 83 w 126"/>
                  <a:gd name="T23" fmla="*/ 26 h 59"/>
                  <a:gd name="T24" fmla="*/ 83 w 126"/>
                  <a:gd name="T25" fmla="*/ 44 h 59"/>
                  <a:gd name="T26" fmla="*/ 73 w 126"/>
                  <a:gd name="T27" fmla="*/ 40 h 59"/>
                  <a:gd name="T28" fmla="*/ 81 w 126"/>
                  <a:gd name="T29" fmla="*/ 25 h 59"/>
                  <a:gd name="T30" fmla="*/ 73 w 126"/>
                  <a:gd name="T31" fmla="*/ 40 h 59"/>
                  <a:gd name="T32" fmla="*/ 67 w 126"/>
                  <a:gd name="T33" fmla="*/ 38 h 59"/>
                  <a:gd name="T34" fmla="*/ 75 w 126"/>
                  <a:gd name="T35" fmla="*/ 23 h 59"/>
                  <a:gd name="T36" fmla="*/ 68 w 126"/>
                  <a:gd name="T37" fmla="*/ 38 h 59"/>
                  <a:gd name="T38" fmla="*/ 64 w 126"/>
                  <a:gd name="T39" fmla="*/ 21 h 59"/>
                  <a:gd name="T40" fmla="*/ 66 w 126"/>
                  <a:gd name="T41" fmla="*/ 37 h 59"/>
                  <a:gd name="T42" fmla="*/ 50 w 126"/>
                  <a:gd name="T43" fmla="*/ 30 h 59"/>
                  <a:gd name="T44" fmla="*/ 56 w 126"/>
                  <a:gd name="T45" fmla="*/ 19 h 59"/>
                  <a:gd name="T46" fmla="*/ 50 w 126"/>
                  <a:gd name="T47" fmla="*/ 30 h 59"/>
                  <a:gd name="T48" fmla="*/ 48 w 126"/>
                  <a:gd name="T49" fmla="*/ 17 h 59"/>
                  <a:gd name="T50" fmla="*/ 48 w 126"/>
                  <a:gd name="T51" fmla="*/ 29 h 59"/>
                  <a:gd name="T52" fmla="*/ 34 w 126"/>
                  <a:gd name="T53" fmla="*/ 14 h 59"/>
                  <a:gd name="T54" fmla="*/ 28 w 126"/>
                  <a:gd name="T55" fmla="*/ 16 h 59"/>
                  <a:gd name="T56" fmla="*/ 34 w 126"/>
                  <a:gd name="T57" fmla="*/ 14 h 59"/>
                  <a:gd name="T58" fmla="*/ 36 w 126"/>
                  <a:gd name="T59" fmla="*/ 15 h 59"/>
                  <a:gd name="T60" fmla="*/ 37 w 126"/>
                  <a:gd name="T61" fmla="*/ 22 h 59"/>
                  <a:gd name="T62" fmla="*/ 39 w 126"/>
                  <a:gd name="T63" fmla="*/ 23 h 59"/>
                  <a:gd name="T64" fmla="*/ 46 w 126"/>
                  <a:gd name="T65" fmla="*/ 17 h 59"/>
                  <a:gd name="T66" fmla="*/ 39 w 126"/>
                  <a:gd name="T67" fmla="*/ 23 h 59"/>
                  <a:gd name="T68" fmla="*/ 58 w 126"/>
                  <a:gd name="T69" fmla="*/ 20 h 59"/>
                  <a:gd name="T70" fmla="*/ 59 w 126"/>
                  <a:gd name="T71" fmla="*/ 35 h 59"/>
                  <a:gd name="T72" fmla="*/ 27 w 126"/>
                  <a:gd name="T73" fmla="*/ 12 h 59"/>
                  <a:gd name="T74" fmla="*/ 18 w 126"/>
                  <a:gd name="T75" fmla="*/ 9 h 59"/>
                  <a:gd name="T76" fmla="*/ 106 w 126"/>
                  <a:gd name="T77" fmla="*/ 44 h 59"/>
                  <a:gd name="T78" fmla="*/ 105 w 126"/>
                  <a:gd name="T79" fmla="*/ 3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6" h="59">
                    <a:moveTo>
                      <a:pt x="85" y="19"/>
                    </a:moveTo>
                    <a:cubicBezTo>
                      <a:pt x="76" y="16"/>
                      <a:pt x="65" y="14"/>
                      <a:pt x="55" y="13"/>
                    </a:cubicBezTo>
                    <a:cubicBezTo>
                      <a:pt x="37" y="9"/>
                      <a:pt x="21" y="7"/>
                      <a:pt x="4" y="1"/>
                    </a:cubicBezTo>
                    <a:cubicBezTo>
                      <a:pt x="1" y="0"/>
                      <a:pt x="0" y="3"/>
                      <a:pt x="3" y="4"/>
                    </a:cubicBezTo>
                    <a:cubicBezTo>
                      <a:pt x="5" y="5"/>
                      <a:pt x="46" y="37"/>
                      <a:pt x="69" y="46"/>
                    </a:cubicBezTo>
                    <a:cubicBezTo>
                      <a:pt x="80" y="50"/>
                      <a:pt x="104" y="59"/>
                      <a:pt x="113" y="49"/>
                    </a:cubicBezTo>
                    <a:cubicBezTo>
                      <a:pt x="126" y="35"/>
                      <a:pt x="95" y="22"/>
                      <a:pt x="85" y="19"/>
                    </a:cubicBezTo>
                    <a:close/>
                    <a:moveTo>
                      <a:pt x="104" y="35"/>
                    </a:moveTo>
                    <a:cubicBezTo>
                      <a:pt x="101" y="46"/>
                      <a:pt x="101" y="46"/>
                      <a:pt x="101" y="46"/>
                    </a:cubicBezTo>
                    <a:cubicBezTo>
                      <a:pt x="100" y="46"/>
                      <a:pt x="99" y="46"/>
                      <a:pt x="97" y="46"/>
                    </a:cubicBezTo>
                    <a:cubicBezTo>
                      <a:pt x="101" y="33"/>
                      <a:pt x="101" y="33"/>
                      <a:pt x="101" y="33"/>
                    </a:cubicBezTo>
                    <a:cubicBezTo>
                      <a:pt x="102" y="34"/>
                      <a:pt x="103" y="35"/>
                      <a:pt x="104" y="35"/>
                    </a:cubicBezTo>
                    <a:close/>
                    <a:moveTo>
                      <a:pt x="91" y="46"/>
                    </a:moveTo>
                    <a:cubicBezTo>
                      <a:pt x="95" y="30"/>
                      <a:pt x="95" y="30"/>
                      <a:pt x="95" y="30"/>
                    </a:cubicBezTo>
                    <a:cubicBezTo>
                      <a:pt x="96" y="31"/>
                      <a:pt x="98" y="32"/>
                      <a:pt x="99" y="32"/>
                    </a:cubicBezTo>
                    <a:cubicBezTo>
                      <a:pt x="95" y="46"/>
                      <a:pt x="95" y="46"/>
                      <a:pt x="95" y="46"/>
                    </a:cubicBezTo>
                    <a:cubicBezTo>
                      <a:pt x="94" y="46"/>
                      <a:pt x="92" y="46"/>
                      <a:pt x="91" y="46"/>
                    </a:cubicBezTo>
                    <a:close/>
                    <a:moveTo>
                      <a:pt x="85" y="44"/>
                    </a:moveTo>
                    <a:cubicBezTo>
                      <a:pt x="89" y="28"/>
                      <a:pt x="89" y="28"/>
                      <a:pt x="89" y="28"/>
                    </a:cubicBezTo>
                    <a:cubicBezTo>
                      <a:pt x="90" y="28"/>
                      <a:pt x="92" y="29"/>
                      <a:pt x="93" y="29"/>
                    </a:cubicBezTo>
                    <a:cubicBezTo>
                      <a:pt x="89" y="45"/>
                      <a:pt x="89" y="45"/>
                      <a:pt x="89" y="45"/>
                    </a:cubicBezTo>
                    <a:cubicBezTo>
                      <a:pt x="88" y="45"/>
                      <a:pt x="86" y="45"/>
                      <a:pt x="85" y="44"/>
                    </a:cubicBezTo>
                    <a:close/>
                    <a:moveTo>
                      <a:pt x="79" y="42"/>
                    </a:moveTo>
                    <a:cubicBezTo>
                      <a:pt x="83" y="26"/>
                      <a:pt x="83" y="26"/>
                      <a:pt x="83" y="26"/>
                    </a:cubicBezTo>
                    <a:cubicBezTo>
                      <a:pt x="85" y="26"/>
                      <a:pt x="86" y="26"/>
                      <a:pt x="87" y="27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1" y="43"/>
                      <a:pt x="80" y="43"/>
                      <a:pt x="79" y="42"/>
                    </a:cubicBezTo>
                    <a:close/>
                    <a:moveTo>
                      <a:pt x="73" y="40"/>
                    </a:moveTo>
                    <a:cubicBezTo>
                      <a:pt x="77" y="24"/>
                      <a:pt x="77" y="24"/>
                      <a:pt x="77" y="24"/>
                    </a:cubicBezTo>
                    <a:cubicBezTo>
                      <a:pt x="79" y="24"/>
                      <a:pt x="80" y="25"/>
                      <a:pt x="81" y="25"/>
                    </a:cubicBezTo>
                    <a:cubicBezTo>
                      <a:pt x="77" y="42"/>
                      <a:pt x="77" y="42"/>
                      <a:pt x="77" y="42"/>
                    </a:cubicBezTo>
                    <a:cubicBezTo>
                      <a:pt x="75" y="41"/>
                      <a:pt x="74" y="41"/>
                      <a:pt x="73" y="40"/>
                    </a:cubicBezTo>
                    <a:close/>
                    <a:moveTo>
                      <a:pt x="68" y="38"/>
                    </a:moveTo>
                    <a:cubicBezTo>
                      <a:pt x="68" y="38"/>
                      <a:pt x="68" y="38"/>
                      <a:pt x="67" y="38"/>
                    </a:cubicBezTo>
                    <a:cubicBezTo>
                      <a:pt x="72" y="22"/>
                      <a:pt x="72" y="22"/>
                      <a:pt x="72" y="22"/>
                    </a:cubicBezTo>
                    <a:cubicBezTo>
                      <a:pt x="73" y="23"/>
                      <a:pt x="74" y="23"/>
                      <a:pt x="75" y="23"/>
                    </a:cubicBezTo>
                    <a:cubicBezTo>
                      <a:pt x="71" y="40"/>
                      <a:pt x="71" y="40"/>
                      <a:pt x="71" y="40"/>
                    </a:cubicBezTo>
                    <a:cubicBezTo>
                      <a:pt x="70" y="39"/>
                      <a:pt x="69" y="39"/>
                      <a:pt x="68" y="38"/>
                    </a:cubicBezTo>
                    <a:close/>
                    <a:moveTo>
                      <a:pt x="61" y="35"/>
                    </a:moveTo>
                    <a:cubicBezTo>
                      <a:pt x="64" y="21"/>
                      <a:pt x="64" y="21"/>
                      <a:pt x="64" y="21"/>
                    </a:cubicBezTo>
                    <a:cubicBezTo>
                      <a:pt x="66" y="21"/>
                      <a:pt x="68" y="22"/>
                      <a:pt x="70" y="22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64" y="37"/>
                      <a:pt x="62" y="36"/>
                      <a:pt x="61" y="35"/>
                    </a:cubicBezTo>
                    <a:close/>
                    <a:moveTo>
                      <a:pt x="50" y="30"/>
                    </a:moveTo>
                    <a:cubicBezTo>
                      <a:pt x="53" y="19"/>
                      <a:pt x="53" y="19"/>
                      <a:pt x="53" y="19"/>
                    </a:cubicBezTo>
                    <a:cubicBezTo>
                      <a:pt x="54" y="19"/>
                      <a:pt x="55" y="19"/>
                      <a:pt x="56" y="19"/>
                    </a:cubicBezTo>
                    <a:cubicBezTo>
                      <a:pt x="53" y="32"/>
                      <a:pt x="53" y="32"/>
                      <a:pt x="53" y="32"/>
                    </a:cubicBezTo>
                    <a:cubicBezTo>
                      <a:pt x="52" y="31"/>
                      <a:pt x="51" y="31"/>
                      <a:pt x="50" y="30"/>
                    </a:cubicBezTo>
                    <a:close/>
                    <a:moveTo>
                      <a:pt x="45" y="27"/>
                    </a:moveTo>
                    <a:cubicBezTo>
                      <a:pt x="48" y="17"/>
                      <a:pt x="48" y="17"/>
                      <a:pt x="48" y="17"/>
                    </a:cubicBezTo>
                    <a:cubicBezTo>
                      <a:pt x="49" y="18"/>
                      <a:pt x="50" y="18"/>
                      <a:pt x="51" y="18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7" y="28"/>
                      <a:pt x="46" y="28"/>
                      <a:pt x="45" y="27"/>
                    </a:cubicBezTo>
                    <a:close/>
                    <a:moveTo>
                      <a:pt x="34" y="14"/>
                    </a:moveTo>
                    <a:cubicBezTo>
                      <a:pt x="32" y="19"/>
                      <a:pt x="32" y="19"/>
                      <a:pt x="32" y="19"/>
                    </a:cubicBezTo>
                    <a:cubicBezTo>
                      <a:pt x="31" y="18"/>
                      <a:pt x="29" y="17"/>
                      <a:pt x="28" y="16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30" y="13"/>
                      <a:pt x="32" y="14"/>
                      <a:pt x="34" y="14"/>
                    </a:cubicBezTo>
                    <a:close/>
                    <a:moveTo>
                      <a:pt x="34" y="20"/>
                    </a:moveTo>
                    <a:cubicBezTo>
                      <a:pt x="36" y="15"/>
                      <a:pt x="36" y="15"/>
                      <a:pt x="36" y="15"/>
                    </a:cubicBezTo>
                    <a:cubicBezTo>
                      <a:pt x="37" y="15"/>
                      <a:pt x="38" y="15"/>
                      <a:pt x="39" y="15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6" y="22"/>
                      <a:pt x="35" y="21"/>
                      <a:pt x="34" y="20"/>
                    </a:cubicBezTo>
                    <a:close/>
                    <a:moveTo>
                      <a:pt x="39" y="23"/>
                    </a:moveTo>
                    <a:cubicBezTo>
                      <a:pt x="41" y="16"/>
                      <a:pt x="41" y="16"/>
                      <a:pt x="41" y="16"/>
                    </a:cubicBezTo>
                    <a:cubicBezTo>
                      <a:pt x="42" y="16"/>
                      <a:pt x="44" y="17"/>
                      <a:pt x="46" y="17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2" y="25"/>
                      <a:pt x="40" y="24"/>
                      <a:pt x="39" y="23"/>
                    </a:cubicBezTo>
                    <a:close/>
                    <a:moveTo>
                      <a:pt x="55" y="33"/>
                    </a:moveTo>
                    <a:cubicBezTo>
                      <a:pt x="58" y="20"/>
                      <a:pt x="58" y="20"/>
                      <a:pt x="58" y="20"/>
                    </a:cubicBezTo>
                    <a:cubicBezTo>
                      <a:pt x="60" y="20"/>
                      <a:pt x="61" y="20"/>
                      <a:pt x="63" y="21"/>
                    </a:cubicBezTo>
                    <a:cubicBezTo>
                      <a:pt x="59" y="35"/>
                      <a:pt x="59" y="35"/>
                      <a:pt x="59" y="35"/>
                    </a:cubicBezTo>
                    <a:cubicBezTo>
                      <a:pt x="57" y="34"/>
                      <a:pt x="56" y="33"/>
                      <a:pt x="55" y="33"/>
                    </a:cubicBezTo>
                    <a:close/>
                    <a:moveTo>
                      <a:pt x="27" y="12"/>
                    </a:moveTo>
                    <a:cubicBezTo>
                      <a:pt x="26" y="15"/>
                      <a:pt x="26" y="15"/>
                      <a:pt x="26" y="15"/>
                    </a:cubicBezTo>
                    <a:cubicBezTo>
                      <a:pt x="23" y="13"/>
                      <a:pt x="21" y="11"/>
                      <a:pt x="18" y="9"/>
                    </a:cubicBezTo>
                    <a:cubicBezTo>
                      <a:pt x="21" y="10"/>
                      <a:pt x="24" y="11"/>
                      <a:pt x="27" y="12"/>
                    </a:cubicBezTo>
                    <a:close/>
                    <a:moveTo>
                      <a:pt x="106" y="44"/>
                    </a:moveTo>
                    <a:cubicBezTo>
                      <a:pt x="105" y="45"/>
                      <a:pt x="104" y="45"/>
                      <a:pt x="103" y="46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8" y="39"/>
                      <a:pt x="110" y="42"/>
                      <a:pt x="106" y="4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1" name="Freeform 81"/>
              <p:cNvSpPr>
                <a:spLocks noEditPoints="1"/>
              </p:cNvSpPr>
              <p:nvPr/>
            </p:nvSpPr>
            <p:spPr bwMode="auto">
              <a:xfrm>
                <a:off x="3784" y="799"/>
                <a:ext cx="320" cy="87"/>
              </a:xfrm>
              <a:custGeom>
                <a:avLst/>
                <a:gdLst>
                  <a:gd name="T0" fmla="*/ 58 w 135"/>
                  <a:gd name="T1" fmla="*/ 9 h 37"/>
                  <a:gd name="T2" fmla="*/ 4 w 135"/>
                  <a:gd name="T3" fmla="*/ 24 h 37"/>
                  <a:gd name="T4" fmla="*/ 129 w 135"/>
                  <a:gd name="T5" fmla="*/ 20 h 37"/>
                  <a:gd name="T6" fmla="*/ 114 w 135"/>
                  <a:gd name="T7" fmla="*/ 11 h 37"/>
                  <a:gd name="T8" fmla="*/ 112 w 135"/>
                  <a:gd name="T9" fmla="*/ 24 h 37"/>
                  <a:gd name="T10" fmla="*/ 114 w 135"/>
                  <a:gd name="T11" fmla="*/ 11 h 37"/>
                  <a:gd name="T12" fmla="*/ 103 w 135"/>
                  <a:gd name="T13" fmla="*/ 9 h 37"/>
                  <a:gd name="T14" fmla="*/ 111 w 135"/>
                  <a:gd name="T15" fmla="*/ 25 h 37"/>
                  <a:gd name="T16" fmla="*/ 99 w 135"/>
                  <a:gd name="T17" fmla="*/ 27 h 37"/>
                  <a:gd name="T18" fmla="*/ 101 w 135"/>
                  <a:gd name="T19" fmla="*/ 9 h 37"/>
                  <a:gd name="T20" fmla="*/ 99 w 135"/>
                  <a:gd name="T21" fmla="*/ 27 h 37"/>
                  <a:gd name="T22" fmla="*/ 90 w 135"/>
                  <a:gd name="T23" fmla="*/ 10 h 37"/>
                  <a:gd name="T24" fmla="*/ 97 w 135"/>
                  <a:gd name="T25" fmla="*/ 27 h 37"/>
                  <a:gd name="T26" fmla="*/ 86 w 135"/>
                  <a:gd name="T27" fmla="*/ 28 h 37"/>
                  <a:gd name="T28" fmla="*/ 88 w 135"/>
                  <a:gd name="T29" fmla="*/ 10 h 37"/>
                  <a:gd name="T30" fmla="*/ 86 w 135"/>
                  <a:gd name="T31" fmla="*/ 28 h 37"/>
                  <a:gd name="T32" fmla="*/ 80 w 135"/>
                  <a:gd name="T33" fmla="*/ 29 h 37"/>
                  <a:gd name="T34" fmla="*/ 81 w 135"/>
                  <a:gd name="T35" fmla="*/ 11 h 37"/>
                  <a:gd name="T36" fmla="*/ 81 w 135"/>
                  <a:gd name="T37" fmla="*/ 29 h 37"/>
                  <a:gd name="T38" fmla="*/ 70 w 135"/>
                  <a:gd name="T39" fmla="*/ 13 h 37"/>
                  <a:gd name="T40" fmla="*/ 78 w 135"/>
                  <a:gd name="T41" fmla="*/ 29 h 37"/>
                  <a:gd name="T42" fmla="*/ 60 w 135"/>
                  <a:gd name="T43" fmla="*/ 28 h 37"/>
                  <a:gd name="T44" fmla="*/ 62 w 135"/>
                  <a:gd name="T45" fmla="*/ 15 h 37"/>
                  <a:gd name="T46" fmla="*/ 60 w 135"/>
                  <a:gd name="T47" fmla="*/ 28 h 37"/>
                  <a:gd name="T48" fmla="*/ 52 w 135"/>
                  <a:gd name="T49" fmla="*/ 17 h 37"/>
                  <a:gd name="T50" fmla="*/ 58 w 135"/>
                  <a:gd name="T51" fmla="*/ 28 h 37"/>
                  <a:gd name="T52" fmla="*/ 38 w 135"/>
                  <a:gd name="T53" fmla="*/ 20 h 37"/>
                  <a:gd name="T54" fmla="*/ 32 w 135"/>
                  <a:gd name="T55" fmla="*/ 24 h 37"/>
                  <a:gd name="T56" fmla="*/ 38 w 135"/>
                  <a:gd name="T57" fmla="*/ 20 h 37"/>
                  <a:gd name="T58" fmla="*/ 40 w 135"/>
                  <a:gd name="T59" fmla="*/ 20 h 37"/>
                  <a:gd name="T60" fmla="*/ 44 w 135"/>
                  <a:gd name="T61" fmla="*/ 26 h 37"/>
                  <a:gd name="T62" fmla="*/ 46 w 135"/>
                  <a:gd name="T63" fmla="*/ 27 h 37"/>
                  <a:gd name="T64" fmla="*/ 50 w 135"/>
                  <a:gd name="T65" fmla="*/ 18 h 37"/>
                  <a:gd name="T66" fmla="*/ 46 w 135"/>
                  <a:gd name="T67" fmla="*/ 27 h 37"/>
                  <a:gd name="T68" fmla="*/ 63 w 135"/>
                  <a:gd name="T69" fmla="*/ 15 h 37"/>
                  <a:gd name="T70" fmla="*/ 70 w 135"/>
                  <a:gd name="T71" fmla="*/ 29 h 37"/>
                  <a:gd name="T72" fmla="*/ 30 w 135"/>
                  <a:gd name="T73" fmla="*/ 21 h 37"/>
                  <a:gd name="T74" fmla="*/ 20 w 135"/>
                  <a:gd name="T75" fmla="*/ 22 h 37"/>
                  <a:gd name="T76" fmla="*/ 120 w 135"/>
                  <a:gd name="T77" fmla="*/ 18 h 37"/>
                  <a:gd name="T78" fmla="*/ 116 w 135"/>
                  <a:gd name="T79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5" h="37">
                    <a:moveTo>
                      <a:pt x="89" y="3"/>
                    </a:moveTo>
                    <a:cubicBezTo>
                      <a:pt x="79" y="4"/>
                      <a:pt x="68" y="7"/>
                      <a:pt x="58" y="9"/>
                    </a:cubicBezTo>
                    <a:cubicBezTo>
                      <a:pt x="39" y="14"/>
                      <a:pt x="23" y="19"/>
                      <a:pt x="3" y="20"/>
                    </a:cubicBezTo>
                    <a:cubicBezTo>
                      <a:pt x="0" y="20"/>
                      <a:pt x="0" y="24"/>
                      <a:pt x="4" y="24"/>
                    </a:cubicBezTo>
                    <a:cubicBezTo>
                      <a:pt x="6" y="24"/>
                      <a:pt x="59" y="37"/>
                      <a:pt x="85" y="36"/>
                    </a:cubicBezTo>
                    <a:cubicBezTo>
                      <a:pt x="97" y="35"/>
                      <a:pt x="124" y="34"/>
                      <a:pt x="129" y="20"/>
                    </a:cubicBezTo>
                    <a:cubicBezTo>
                      <a:pt x="135" y="0"/>
                      <a:pt x="100" y="2"/>
                      <a:pt x="89" y="3"/>
                    </a:cubicBezTo>
                    <a:close/>
                    <a:moveTo>
                      <a:pt x="114" y="11"/>
                    </a:moveTo>
                    <a:cubicBezTo>
                      <a:pt x="116" y="22"/>
                      <a:pt x="116" y="22"/>
                      <a:pt x="116" y="22"/>
                    </a:cubicBezTo>
                    <a:cubicBezTo>
                      <a:pt x="115" y="23"/>
                      <a:pt x="114" y="23"/>
                      <a:pt x="112" y="24"/>
                    </a:cubicBezTo>
                    <a:cubicBezTo>
                      <a:pt x="110" y="10"/>
                      <a:pt x="110" y="10"/>
                      <a:pt x="110" y="10"/>
                    </a:cubicBezTo>
                    <a:cubicBezTo>
                      <a:pt x="112" y="10"/>
                      <a:pt x="113" y="10"/>
                      <a:pt x="114" y="11"/>
                    </a:cubicBezTo>
                    <a:close/>
                    <a:moveTo>
                      <a:pt x="106" y="26"/>
                    </a:moveTo>
                    <a:cubicBezTo>
                      <a:pt x="103" y="9"/>
                      <a:pt x="103" y="9"/>
                      <a:pt x="103" y="9"/>
                    </a:cubicBezTo>
                    <a:cubicBezTo>
                      <a:pt x="105" y="9"/>
                      <a:pt x="107" y="10"/>
                      <a:pt x="108" y="10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09" y="25"/>
                      <a:pt x="108" y="25"/>
                      <a:pt x="106" y="26"/>
                    </a:cubicBezTo>
                    <a:close/>
                    <a:moveTo>
                      <a:pt x="99" y="27"/>
                    </a:moveTo>
                    <a:cubicBezTo>
                      <a:pt x="97" y="9"/>
                      <a:pt x="97" y="9"/>
                      <a:pt x="97" y="9"/>
                    </a:cubicBezTo>
                    <a:cubicBezTo>
                      <a:pt x="98" y="9"/>
                      <a:pt x="99" y="9"/>
                      <a:pt x="101" y="9"/>
                    </a:cubicBezTo>
                    <a:cubicBezTo>
                      <a:pt x="104" y="26"/>
                      <a:pt x="104" y="26"/>
                      <a:pt x="104" y="26"/>
                    </a:cubicBezTo>
                    <a:cubicBezTo>
                      <a:pt x="103" y="27"/>
                      <a:pt x="101" y="27"/>
                      <a:pt x="99" y="27"/>
                    </a:cubicBezTo>
                    <a:close/>
                    <a:moveTo>
                      <a:pt x="93" y="28"/>
                    </a:moveTo>
                    <a:cubicBezTo>
                      <a:pt x="90" y="10"/>
                      <a:pt x="90" y="10"/>
                      <a:pt x="90" y="10"/>
                    </a:cubicBezTo>
                    <a:cubicBezTo>
                      <a:pt x="91" y="10"/>
                      <a:pt x="93" y="10"/>
                      <a:pt x="95" y="9"/>
                    </a:cubicBezTo>
                    <a:cubicBezTo>
                      <a:pt x="97" y="27"/>
                      <a:pt x="97" y="27"/>
                      <a:pt x="97" y="27"/>
                    </a:cubicBezTo>
                    <a:cubicBezTo>
                      <a:pt x="96" y="28"/>
                      <a:pt x="94" y="28"/>
                      <a:pt x="93" y="28"/>
                    </a:cubicBezTo>
                    <a:close/>
                    <a:moveTo>
                      <a:pt x="86" y="28"/>
                    </a:moveTo>
                    <a:cubicBezTo>
                      <a:pt x="83" y="11"/>
                      <a:pt x="83" y="11"/>
                      <a:pt x="83" y="11"/>
                    </a:cubicBezTo>
                    <a:cubicBezTo>
                      <a:pt x="85" y="11"/>
                      <a:pt x="86" y="10"/>
                      <a:pt x="88" y="10"/>
                    </a:cubicBezTo>
                    <a:cubicBezTo>
                      <a:pt x="91" y="28"/>
                      <a:pt x="91" y="28"/>
                      <a:pt x="91" y="28"/>
                    </a:cubicBezTo>
                    <a:cubicBezTo>
                      <a:pt x="89" y="28"/>
                      <a:pt x="88" y="28"/>
                      <a:pt x="86" y="28"/>
                    </a:cubicBezTo>
                    <a:close/>
                    <a:moveTo>
                      <a:pt x="81" y="29"/>
                    </a:moveTo>
                    <a:cubicBezTo>
                      <a:pt x="80" y="29"/>
                      <a:pt x="80" y="29"/>
                      <a:pt x="80" y="29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9" y="12"/>
                      <a:pt x="80" y="11"/>
                      <a:pt x="81" y="11"/>
                    </a:cubicBezTo>
                    <a:cubicBezTo>
                      <a:pt x="84" y="29"/>
                      <a:pt x="84" y="29"/>
                      <a:pt x="84" y="29"/>
                    </a:cubicBezTo>
                    <a:cubicBezTo>
                      <a:pt x="83" y="29"/>
                      <a:pt x="82" y="29"/>
                      <a:pt x="81" y="29"/>
                    </a:cubicBezTo>
                    <a:close/>
                    <a:moveTo>
                      <a:pt x="72" y="29"/>
                    </a:moveTo>
                    <a:cubicBezTo>
                      <a:pt x="70" y="13"/>
                      <a:pt x="70" y="13"/>
                      <a:pt x="70" y="13"/>
                    </a:cubicBezTo>
                    <a:cubicBezTo>
                      <a:pt x="72" y="13"/>
                      <a:pt x="74" y="13"/>
                      <a:pt x="76" y="12"/>
                    </a:cubicBezTo>
                    <a:cubicBezTo>
                      <a:pt x="78" y="29"/>
                      <a:pt x="78" y="29"/>
                      <a:pt x="78" y="29"/>
                    </a:cubicBezTo>
                    <a:cubicBezTo>
                      <a:pt x="76" y="29"/>
                      <a:pt x="74" y="29"/>
                      <a:pt x="72" y="29"/>
                    </a:cubicBezTo>
                    <a:close/>
                    <a:moveTo>
                      <a:pt x="60" y="28"/>
                    </a:moveTo>
                    <a:cubicBezTo>
                      <a:pt x="58" y="16"/>
                      <a:pt x="58" y="16"/>
                      <a:pt x="58" y="16"/>
                    </a:cubicBezTo>
                    <a:cubicBezTo>
                      <a:pt x="59" y="16"/>
                      <a:pt x="60" y="16"/>
                      <a:pt x="62" y="15"/>
                    </a:cubicBezTo>
                    <a:cubicBezTo>
                      <a:pt x="64" y="29"/>
                      <a:pt x="64" y="29"/>
                      <a:pt x="64" y="29"/>
                    </a:cubicBezTo>
                    <a:cubicBezTo>
                      <a:pt x="62" y="29"/>
                      <a:pt x="61" y="28"/>
                      <a:pt x="60" y="28"/>
                    </a:cubicBezTo>
                    <a:close/>
                    <a:moveTo>
                      <a:pt x="54" y="28"/>
                    </a:moveTo>
                    <a:cubicBezTo>
                      <a:pt x="52" y="17"/>
                      <a:pt x="52" y="17"/>
                      <a:pt x="52" y="17"/>
                    </a:cubicBezTo>
                    <a:cubicBezTo>
                      <a:pt x="54" y="17"/>
                      <a:pt x="55" y="17"/>
                      <a:pt x="56" y="17"/>
                    </a:cubicBezTo>
                    <a:cubicBezTo>
                      <a:pt x="58" y="28"/>
                      <a:pt x="58" y="28"/>
                      <a:pt x="58" y="28"/>
                    </a:cubicBezTo>
                    <a:cubicBezTo>
                      <a:pt x="57" y="28"/>
                      <a:pt x="55" y="28"/>
                      <a:pt x="54" y="28"/>
                    </a:cubicBezTo>
                    <a:close/>
                    <a:moveTo>
                      <a:pt x="38" y="20"/>
                    </a:moveTo>
                    <a:cubicBezTo>
                      <a:pt x="38" y="25"/>
                      <a:pt x="38" y="25"/>
                      <a:pt x="38" y="25"/>
                    </a:cubicBezTo>
                    <a:cubicBezTo>
                      <a:pt x="36" y="25"/>
                      <a:pt x="34" y="25"/>
                      <a:pt x="32" y="24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4" y="21"/>
                      <a:pt x="36" y="20"/>
                      <a:pt x="38" y="20"/>
                    </a:cubicBezTo>
                    <a:close/>
                    <a:moveTo>
                      <a:pt x="41" y="26"/>
                    </a:moveTo>
                    <a:cubicBezTo>
                      <a:pt x="40" y="20"/>
                      <a:pt x="40" y="20"/>
                      <a:pt x="40" y="20"/>
                    </a:cubicBezTo>
                    <a:cubicBezTo>
                      <a:pt x="41" y="19"/>
                      <a:pt x="42" y="19"/>
                      <a:pt x="43" y="19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3" y="26"/>
                      <a:pt x="42" y="26"/>
                      <a:pt x="41" y="26"/>
                    </a:cubicBezTo>
                    <a:close/>
                    <a:moveTo>
                      <a:pt x="46" y="27"/>
                    </a:moveTo>
                    <a:cubicBezTo>
                      <a:pt x="45" y="19"/>
                      <a:pt x="45" y="19"/>
                      <a:pt x="45" y="19"/>
                    </a:cubicBezTo>
                    <a:cubicBezTo>
                      <a:pt x="47" y="18"/>
                      <a:pt x="49" y="18"/>
                      <a:pt x="50" y="18"/>
                    </a:cubicBezTo>
                    <a:cubicBezTo>
                      <a:pt x="52" y="27"/>
                      <a:pt x="52" y="27"/>
                      <a:pt x="52" y="27"/>
                    </a:cubicBezTo>
                    <a:cubicBezTo>
                      <a:pt x="50" y="27"/>
                      <a:pt x="48" y="27"/>
                      <a:pt x="46" y="27"/>
                    </a:cubicBezTo>
                    <a:close/>
                    <a:moveTo>
                      <a:pt x="66" y="29"/>
                    </a:moveTo>
                    <a:cubicBezTo>
                      <a:pt x="63" y="15"/>
                      <a:pt x="63" y="15"/>
                      <a:pt x="63" y="15"/>
                    </a:cubicBezTo>
                    <a:cubicBezTo>
                      <a:pt x="65" y="15"/>
                      <a:pt x="67" y="14"/>
                      <a:pt x="68" y="14"/>
                    </a:cubicBezTo>
                    <a:cubicBezTo>
                      <a:pt x="70" y="29"/>
                      <a:pt x="70" y="29"/>
                      <a:pt x="70" y="29"/>
                    </a:cubicBezTo>
                    <a:cubicBezTo>
                      <a:pt x="69" y="29"/>
                      <a:pt x="67" y="29"/>
                      <a:pt x="66" y="29"/>
                    </a:cubicBezTo>
                    <a:close/>
                    <a:moveTo>
                      <a:pt x="30" y="21"/>
                    </a:moveTo>
                    <a:cubicBezTo>
                      <a:pt x="30" y="24"/>
                      <a:pt x="30" y="24"/>
                      <a:pt x="30" y="24"/>
                    </a:cubicBezTo>
                    <a:cubicBezTo>
                      <a:pt x="27" y="23"/>
                      <a:pt x="24" y="23"/>
                      <a:pt x="20" y="22"/>
                    </a:cubicBezTo>
                    <a:cubicBezTo>
                      <a:pt x="24" y="22"/>
                      <a:pt x="27" y="21"/>
                      <a:pt x="30" y="21"/>
                    </a:cubicBezTo>
                    <a:close/>
                    <a:moveTo>
                      <a:pt x="120" y="18"/>
                    </a:moveTo>
                    <a:cubicBezTo>
                      <a:pt x="120" y="19"/>
                      <a:pt x="119" y="20"/>
                      <a:pt x="118" y="21"/>
                    </a:cubicBezTo>
                    <a:cubicBezTo>
                      <a:pt x="116" y="11"/>
                      <a:pt x="116" y="11"/>
                      <a:pt x="116" y="11"/>
                    </a:cubicBezTo>
                    <a:cubicBezTo>
                      <a:pt x="120" y="13"/>
                      <a:pt x="122" y="15"/>
                      <a:pt x="120" y="1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2" name="Freeform 82"/>
              <p:cNvSpPr>
                <a:spLocks noEditPoints="1"/>
              </p:cNvSpPr>
              <p:nvPr/>
            </p:nvSpPr>
            <p:spPr bwMode="auto">
              <a:xfrm>
                <a:off x="3732" y="593"/>
                <a:ext cx="287" cy="161"/>
              </a:xfrm>
              <a:custGeom>
                <a:avLst/>
                <a:gdLst>
                  <a:gd name="T0" fmla="*/ 51 w 121"/>
                  <a:gd name="T1" fmla="*/ 35 h 68"/>
                  <a:gd name="T2" fmla="*/ 5 w 121"/>
                  <a:gd name="T3" fmla="*/ 68 h 68"/>
                  <a:gd name="T4" fmla="*/ 121 w 121"/>
                  <a:gd name="T5" fmla="*/ 21 h 68"/>
                  <a:gd name="T6" fmla="*/ 104 w 121"/>
                  <a:gd name="T7" fmla="*/ 17 h 68"/>
                  <a:gd name="T8" fmla="*/ 107 w 121"/>
                  <a:gd name="T9" fmla="*/ 30 h 68"/>
                  <a:gd name="T10" fmla="*/ 104 w 121"/>
                  <a:gd name="T11" fmla="*/ 17 h 68"/>
                  <a:gd name="T12" fmla="*/ 94 w 121"/>
                  <a:gd name="T13" fmla="*/ 20 h 68"/>
                  <a:gd name="T14" fmla="*/ 106 w 121"/>
                  <a:gd name="T15" fmla="*/ 32 h 68"/>
                  <a:gd name="T16" fmla="*/ 96 w 121"/>
                  <a:gd name="T17" fmla="*/ 38 h 68"/>
                  <a:gd name="T18" fmla="*/ 92 w 121"/>
                  <a:gd name="T19" fmla="*/ 20 h 68"/>
                  <a:gd name="T20" fmla="*/ 96 w 121"/>
                  <a:gd name="T21" fmla="*/ 38 h 68"/>
                  <a:gd name="T22" fmla="*/ 81 w 121"/>
                  <a:gd name="T23" fmla="*/ 25 h 68"/>
                  <a:gd name="T24" fmla="*/ 94 w 121"/>
                  <a:gd name="T25" fmla="*/ 39 h 68"/>
                  <a:gd name="T26" fmla="*/ 84 w 121"/>
                  <a:gd name="T27" fmla="*/ 44 h 68"/>
                  <a:gd name="T28" fmla="*/ 79 w 121"/>
                  <a:gd name="T29" fmla="*/ 26 h 68"/>
                  <a:gd name="T30" fmla="*/ 84 w 121"/>
                  <a:gd name="T31" fmla="*/ 44 h 68"/>
                  <a:gd name="T32" fmla="*/ 78 w 121"/>
                  <a:gd name="T33" fmla="*/ 46 h 68"/>
                  <a:gd name="T34" fmla="*/ 74 w 121"/>
                  <a:gd name="T35" fmla="*/ 29 h 68"/>
                  <a:gd name="T36" fmla="*/ 79 w 121"/>
                  <a:gd name="T37" fmla="*/ 46 h 68"/>
                  <a:gd name="T38" fmla="*/ 64 w 121"/>
                  <a:gd name="T39" fmla="*/ 35 h 68"/>
                  <a:gd name="T40" fmla="*/ 77 w 121"/>
                  <a:gd name="T41" fmla="*/ 47 h 68"/>
                  <a:gd name="T42" fmla="*/ 59 w 121"/>
                  <a:gd name="T43" fmla="*/ 52 h 68"/>
                  <a:gd name="T44" fmla="*/ 56 w 121"/>
                  <a:gd name="T45" fmla="*/ 40 h 68"/>
                  <a:gd name="T46" fmla="*/ 59 w 121"/>
                  <a:gd name="T47" fmla="*/ 52 h 68"/>
                  <a:gd name="T48" fmla="*/ 48 w 121"/>
                  <a:gd name="T49" fmla="*/ 45 h 68"/>
                  <a:gd name="T50" fmla="*/ 57 w 121"/>
                  <a:gd name="T51" fmla="*/ 53 h 68"/>
                  <a:gd name="T52" fmla="*/ 35 w 121"/>
                  <a:gd name="T53" fmla="*/ 52 h 68"/>
                  <a:gd name="T54" fmla="*/ 32 w 121"/>
                  <a:gd name="T55" fmla="*/ 58 h 68"/>
                  <a:gd name="T56" fmla="*/ 35 w 121"/>
                  <a:gd name="T57" fmla="*/ 52 h 68"/>
                  <a:gd name="T58" fmla="*/ 37 w 121"/>
                  <a:gd name="T59" fmla="*/ 51 h 68"/>
                  <a:gd name="T60" fmla="*/ 44 w 121"/>
                  <a:gd name="T61" fmla="*/ 56 h 68"/>
                  <a:gd name="T62" fmla="*/ 46 w 121"/>
                  <a:gd name="T63" fmla="*/ 56 h 68"/>
                  <a:gd name="T64" fmla="*/ 47 w 121"/>
                  <a:gd name="T65" fmla="*/ 46 h 68"/>
                  <a:gd name="T66" fmla="*/ 46 w 121"/>
                  <a:gd name="T67" fmla="*/ 56 h 68"/>
                  <a:gd name="T68" fmla="*/ 58 w 121"/>
                  <a:gd name="T69" fmla="*/ 39 h 68"/>
                  <a:gd name="T70" fmla="*/ 69 w 121"/>
                  <a:gd name="T71" fmla="*/ 49 h 68"/>
                  <a:gd name="T72" fmla="*/ 29 w 121"/>
                  <a:gd name="T73" fmla="*/ 56 h 68"/>
                  <a:gd name="T74" fmla="*/ 20 w 121"/>
                  <a:gd name="T75" fmla="*/ 60 h 68"/>
                  <a:gd name="T76" fmla="*/ 112 w 121"/>
                  <a:gd name="T77" fmla="*/ 22 h 68"/>
                  <a:gd name="T78" fmla="*/ 106 w 121"/>
                  <a:gd name="T79" fmla="*/ 17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1" h="68">
                    <a:moveTo>
                      <a:pt x="78" y="18"/>
                    </a:moveTo>
                    <a:cubicBezTo>
                      <a:pt x="68" y="23"/>
                      <a:pt x="60" y="29"/>
                      <a:pt x="51" y="35"/>
                    </a:cubicBezTo>
                    <a:cubicBezTo>
                      <a:pt x="34" y="46"/>
                      <a:pt x="21" y="56"/>
                      <a:pt x="3" y="64"/>
                    </a:cubicBezTo>
                    <a:cubicBezTo>
                      <a:pt x="0" y="65"/>
                      <a:pt x="2" y="68"/>
                      <a:pt x="5" y="68"/>
                    </a:cubicBezTo>
                    <a:cubicBezTo>
                      <a:pt x="7" y="67"/>
                      <a:pt x="62" y="61"/>
                      <a:pt x="85" y="51"/>
                    </a:cubicBezTo>
                    <a:cubicBezTo>
                      <a:pt x="96" y="46"/>
                      <a:pt x="121" y="36"/>
                      <a:pt x="121" y="21"/>
                    </a:cubicBezTo>
                    <a:cubicBezTo>
                      <a:pt x="120" y="0"/>
                      <a:pt x="88" y="14"/>
                      <a:pt x="78" y="18"/>
                    </a:cubicBezTo>
                    <a:close/>
                    <a:moveTo>
                      <a:pt x="104" y="17"/>
                    </a:moveTo>
                    <a:cubicBezTo>
                      <a:pt x="110" y="28"/>
                      <a:pt x="110" y="28"/>
                      <a:pt x="110" y="28"/>
                    </a:cubicBezTo>
                    <a:cubicBezTo>
                      <a:pt x="109" y="28"/>
                      <a:pt x="108" y="29"/>
                      <a:pt x="107" y="30"/>
                    </a:cubicBezTo>
                    <a:cubicBezTo>
                      <a:pt x="100" y="18"/>
                      <a:pt x="100" y="18"/>
                      <a:pt x="100" y="18"/>
                    </a:cubicBezTo>
                    <a:cubicBezTo>
                      <a:pt x="101" y="18"/>
                      <a:pt x="103" y="18"/>
                      <a:pt x="104" y="17"/>
                    </a:cubicBezTo>
                    <a:close/>
                    <a:moveTo>
                      <a:pt x="102" y="34"/>
                    </a:moveTo>
                    <a:cubicBezTo>
                      <a:pt x="94" y="20"/>
                      <a:pt x="94" y="20"/>
                      <a:pt x="94" y="20"/>
                    </a:cubicBezTo>
                    <a:cubicBezTo>
                      <a:pt x="95" y="19"/>
                      <a:pt x="97" y="19"/>
                      <a:pt x="98" y="18"/>
                    </a:cubicBezTo>
                    <a:cubicBezTo>
                      <a:pt x="106" y="32"/>
                      <a:pt x="106" y="32"/>
                      <a:pt x="106" y="32"/>
                    </a:cubicBezTo>
                    <a:cubicBezTo>
                      <a:pt x="104" y="33"/>
                      <a:pt x="103" y="34"/>
                      <a:pt x="102" y="34"/>
                    </a:cubicBezTo>
                    <a:close/>
                    <a:moveTo>
                      <a:pt x="96" y="38"/>
                    </a:moveTo>
                    <a:cubicBezTo>
                      <a:pt x="87" y="22"/>
                      <a:pt x="87" y="22"/>
                      <a:pt x="87" y="22"/>
                    </a:cubicBezTo>
                    <a:cubicBezTo>
                      <a:pt x="88" y="22"/>
                      <a:pt x="90" y="21"/>
                      <a:pt x="92" y="20"/>
                    </a:cubicBezTo>
                    <a:cubicBezTo>
                      <a:pt x="100" y="35"/>
                      <a:pt x="100" y="35"/>
                      <a:pt x="100" y="35"/>
                    </a:cubicBezTo>
                    <a:cubicBezTo>
                      <a:pt x="99" y="36"/>
                      <a:pt x="97" y="37"/>
                      <a:pt x="96" y="38"/>
                    </a:cubicBezTo>
                    <a:close/>
                    <a:moveTo>
                      <a:pt x="90" y="41"/>
                    </a:moveTo>
                    <a:cubicBezTo>
                      <a:pt x="81" y="25"/>
                      <a:pt x="81" y="25"/>
                      <a:pt x="81" y="25"/>
                    </a:cubicBezTo>
                    <a:cubicBezTo>
                      <a:pt x="83" y="24"/>
                      <a:pt x="84" y="24"/>
                      <a:pt x="85" y="23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3" y="40"/>
                      <a:pt x="91" y="40"/>
                      <a:pt x="90" y="41"/>
                    </a:cubicBezTo>
                    <a:close/>
                    <a:moveTo>
                      <a:pt x="84" y="44"/>
                    </a:moveTo>
                    <a:cubicBezTo>
                      <a:pt x="75" y="28"/>
                      <a:pt x="75" y="28"/>
                      <a:pt x="75" y="28"/>
                    </a:cubicBezTo>
                    <a:cubicBezTo>
                      <a:pt x="77" y="27"/>
                      <a:pt x="78" y="27"/>
                      <a:pt x="79" y="26"/>
                    </a:cubicBezTo>
                    <a:cubicBezTo>
                      <a:pt x="88" y="42"/>
                      <a:pt x="88" y="42"/>
                      <a:pt x="88" y="42"/>
                    </a:cubicBezTo>
                    <a:cubicBezTo>
                      <a:pt x="87" y="42"/>
                      <a:pt x="85" y="43"/>
                      <a:pt x="84" y="44"/>
                    </a:cubicBezTo>
                    <a:close/>
                    <a:moveTo>
                      <a:pt x="79" y="46"/>
                    </a:moveTo>
                    <a:cubicBezTo>
                      <a:pt x="79" y="46"/>
                      <a:pt x="79" y="46"/>
                      <a:pt x="78" y="46"/>
                    </a:cubicBezTo>
                    <a:cubicBezTo>
                      <a:pt x="70" y="31"/>
                      <a:pt x="70" y="31"/>
                      <a:pt x="70" y="31"/>
                    </a:cubicBezTo>
                    <a:cubicBezTo>
                      <a:pt x="71" y="30"/>
                      <a:pt x="72" y="30"/>
                      <a:pt x="74" y="29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1" y="45"/>
                      <a:pt x="80" y="45"/>
                      <a:pt x="79" y="46"/>
                    </a:cubicBezTo>
                    <a:close/>
                    <a:moveTo>
                      <a:pt x="71" y="49"/>
                    </a:moveTo>
                    <a:cubicBezTo>
                      <a:pt x="64" y="35"/>
                      <a:pt x="64" y="35"/>
                      <a:pt x="64" y="35"/>
                    </a:cubicBezTo>
                    <a:cubicBezTo>
                      <a:pt x="65" y="34"/>
                      <a:pt x="67" y="33"/>
                      <a:pt x="68" y="32"/>
                    </a:cubicBezTo>
                    <a:cubicBezTo>
                      <a:pt x="77" y="47"/>
                      <a:pt x="77" y="47"/>
                      <a:pt x="77" y="47"/>
                    </a:cubicBezTo>
                    <a:cubicBezTo>
                      <a:pt x="75" y="47"/>
                      <a:pt x="73" y="48"/>
                      <a:pt x="71" y="49"/>
                    </a:cubicBezTo>
                    <a:close/>
                    <a:moveTo>
                      <a:pt x="59" y="52"/>
                    </a:moveTo>
                    <a:cubicBezTo>
                      <a:pt x="53" y="42"/>
                      <a:pt x="53" y="42"/>
                      <a:pt x="53" y="42"/>
                    </a:cubicBezTo>
                    <a:cubicBezTo>
                      <a:pt x="54" y="41"/>
                      <a:pt x="55" y="40"/>
                      <a:pt x="56" y="40"/>
                    </a:cubicBezTo>
                    <a:cubicBezTo>
                      <a:pt x="63" y="51"/>
                      <a:pt x="63" y="51"/>
                      <a:pt x="63" y="51"/>
                    </a:cubicBezTo>
                    <a:cubicBezTo>
                      <a:pt x="62" y="52"/>
                      <a:pt x="61" y="52"/>
                      <a:pt x="59" y="52"/>
                    </a:cubicBezTo>
                    <a:close/>
                    <a:moveTo>
                      <a:pt x="53" y="54"/>
                    </a:moveTo>
                    <a:cubicBezTo>
                      <a:pt x="48" y="45"/>
                      <a:pt x="48" y="45"/>
                      <a:pt x="48" y="45"/>
                    </a:cubicBezTo>
                    <a:cubicBezTo>
                      <a:pt x="49" y="44"/>
                      <a:pt x="51" y="43"/>
                      <a:pt x="52" y="43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6" y="53"/>
                      <a:pt x="55" y="54"/>
                      <a:pt x="53" y="54"/>
                    </a:cubicBezTo>
                    <a:close/>
                    <a:moveTo>
                      <a:pt x="35" y="52"/>
                    </a:moveTo>
                    <a:cubicBezTo>
                      <a:pt x="38" y="57"/>
                      <a:pt x="38" y="57"/>
                      <a:pt x="38" y="57"/>
                    </a:cubicBezTo>
                    <a:cubicBezTo>
                      <a:pt x="36" y="57"/>
                      <a:pt x="34" y="58"/>
                      <a:pt x="32" y="58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2" y="54"/>
                      <a:pt x="34" y="53"/>
                      <a:pt x="35" y="52"/>
                    </a:cubicBezTo>
                    <a:close/>
                    <a:moveTo>
                      <a:pt x="40" y="57"/>
                    </a:moveTo>
                    <a:cubicBezTo>
                      <a:pt x="37" y="51"/>
                      <a:pt x="37" y="51"/>
                      <a:pt x="37" y="51"/>
                    </a:cubicBezTo>
                    <a:cubicBezTo>
                      <a:pt x="38" y="51"/>
                      <a:pt x="39" y="50"/>
                      <a:pt x="40" y="50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3" y="56"/>
                      <a:pt x="41" y="56"/>
                      <a:pt x="40" y="57"/>
                    </a:cubicBezTo>
                    <a:close/>
                    <a:moveTo>
                      <a:pt x="46" y="56"/>
                    </a:moveTo>
                    <a:cubicBezTo>
                      <a:pt x="42" y="49"/>
                      <a:pt x="42" y="49"/>
                      <a:pt x="42" y="49"/>
                    </a:cubicBezTo>
                    <a:cubicBezTo>
                      <a:pt x="44" y="48"/>
                      <a:pt x="45" y="47"/>
                      <a:pt x="47" y="46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0" y="55"/>
                      <a:pt x="48" y="55"/>
                      <a:pt x="46" y="56"/>
                    </a:cubicBezTo>
                    <a:close/>
                    <a:moveTo>
                      <a:pt x="65" y="51"/>
                    </a:moveTo>
                    <a:cubicBezTo>
                      <a:pt x="58" y="39"/>
                      <a:pt x="58" y="39"/>
                      <a:pt x="58" y="39"/>
                    </a:cubicBezTo>
                    <a:cubicBezTo>
                      <a:pt x="59" y="38"/>
                      <a:pt x="61" y="37"/>
                      <a:pt x="62" y="36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68" y="50"/>
                      <a:pt x="66" y="50"/>
                      <a:pt x="65" y="51"/>
                    </a:cubicBezTo>
                    <a:close/>
                    <a:moveTo>
                      <a:pt x="29" y="56"/>
                    </a:moveTo>
                    <a:cubicBezTo>
                      <a:pt x="30" y="58"/>
                      <a:pt x="30" y="58"/>
                      <a:pt x="30" y="58"/>
                    </a:cubicBezTo>
                    <a:cubicBezTo>
                      <a:pt x="27" y="59"/>
                      <a:pt x="23" y="59"/>
                      <a:pt x="20" y="60"/>
                    </a:cubicBezTo>
                    <a:cubicBezTo>
                      <a:pt x="23" y="59"/>
                      <a:pt x="26" y="57"/>
                      <a:pt x="29" y="56"/>
                    </a:cubicBezTo>
                    <a:close/>
                    <a:moveTo>
                      <a:pt x="112" y="22"/>
                    </a:moveTo>
                    <a:cubicBezTo>
                      <a:pt x="112" y="23"/>
                      <a:pt x="112" y="25"/>
                      <a:pt x="111" y="26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10" y="17"/>
                      <a:pt x="113" y="18"/>
                      <a:pt x="112" y="2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3" name="Freeform 83"/>
              <p:cNvSpPr>
                <a:spLocks noEditPoints="1"/>
              </p:cNvSpPr>
              <p:nvPr/>
            </p:nvSpPr>
            <p:spPr bwMode="auto">
              <a:xfrm>
                <a:off x="2976" y="607"/>
                <a:ext cx="330" cy="137"/>
              </a:xfrm>
              <a:custGeom>
                <a:avLst/>
                <a:gdLst>
                  <a:gd name="T0" fmla="*/ 78 w 139"/>
                  <a:gd name="T1" fmla="*/ 47 h 58"/>
                  <a:gd name="T2" fmla="*/ 136 w 139"/>
                  <a:gd name="T3" fmla="*/ 53 h 58"/>
                  <a:gd name="T4" fmla="*/ 14 w 139"/>
                  <a:gd name="T5" fmla="*/ 11 h 58"/>
                  <a:gd name="T6" fmla="*/ 24 w 139"/>
                  <a:gd name="T7" fmla="*/ 26 h 58"/>
                  <a:gd name="T8" fmla="*/ 31 w 139"/>
                  <a:gd name="T9" fmla="*/ 14 h 58"/>
                  <a:gd name="T10" fmla="*/ 24 w 139"/>
                  <a:gd name="T11" fmla="*/ 26 h 58"/>
                  <a:gd name="T12" fmla="*/ 34 w 139"/>
                  <a:gd name="T13" fmla="*/ 31 h 58"/>
                  <a:gd name="T14" fmla="*/ 33 w 139"/>
                  <a:gd name="T15" fmla="*/ 13 h 58"/>
                  <a:gd name="T16" fmla="*/ 44 w 139"/>
                  <a:gd name="T17" fmla="*/ 15 h 58"/>
                  <a:gd name="T18" fmla="*/ 36 w 139"/>
                  <a:gd name="T19" fmla="*/ 32 h 58"/>
                  <a:gd name="T20" fmla="*/ 44 w 139"/>
                  <a:gd name="T21" fmla="*/ 15 h 58"/>
                  <a:gd name="T22" fmla="*/ 47 w 139"/>
                  <a:gd name="T23" fmla="*/ 35 h 58"/>
                  <a:gd name="T24" fmla="*/ 46 w 139"/>
                  <a:gd name="T25" fmla="*/ 15 h 58"/>
                  <a:gd name="T26" fmla="*/ 58 w 139"/>
                  <a:gd name="T27" fmla="*/ 19 h 58"/>
                  <a:gd name="T28" fmla="*/ 49 w 139"/>
                  <a:gd name="T29" fmla="*/ 36 h 58"/>
                  <a:gd name="T30" fmla="*/ 58 w 139"/>
                  <a:gd name="T31" fmla="*/ 19 h 58"/>
                  <a:gd name="T32" fmla="*/ 64 w 139"/>
                  <a:gd name="T33" fmla="*/ 20 h 58"/>
                  <a:gd name="T34" fmla="*/ 56 w 139"/>
                  <a:gd name="T35" fmla="*/ 37 h 58"/>
                  <a:gd name="T36" fmla="*/ 63 w 139"/>
                  <a:gd name="T37" fmla="*/ 20 h 58"/>
                  <a:gd name="T38" fmla="*/ 68 w 139"/>
                  <a:gd name="T39" fmla="*/ 39 h 58"/>
                  <a:gd name="T40" fmla="*/ 66 w 139"/>
                  <a:gd name="T41" fmla="*/ 21 h 58"/>
                  <a:gd name="T42" fmla="*/ 83 w 139"/>
                  <a:gd name="T43" fmla="*/ 28 h 58"/>
                  <a:gd name="T44" fmla="*/ 77 w 139"/>
                  <a:gd name="T45" fmla="*/ 40 h 58"/>
                  <a:gd name="T46" fmla="*/ 83 w 139"/>
                  <a:gd name="T47" fmla="*/ 28 h 58"/>
                  <a:gd name="T48" fmla="*/ 87 w 139"/>
                  <a:gd name="T49" fmla="*/ 42 h 58"/>
                  <a:gd name="T50" fmla="*/ 85 w 139"/>
                  <a:gd name="T51" fmla="*/ 29 h 58"/>
                  <a:gd name="T52" fmla="*/ 102 w 139"/>
                  <a:gd name="T53" fmla="*/ 44 h 58"/>
                  <a:gd name="T54" fmla="*/ 108 w 139"/>
                  <a:gd name="T55" fmla="*/ 42 h 58"/>
                  <a:gd name="T56" fmla="*/ 102 w 139"/>
                  <a:gd name="T57" fmla="*/ 44 h 58"/>
                  <a:gd name="T58" fmla="*/ 100 w 139"/>
                  <a:gd name="T59" fmla="*/ 44 h 58"/>
                  <a:gd name="T60" fmla="*/ 98 w 139"/>
                  <a:gd name="T61" fmla="*/ 36 h 58"/>
                  <a:gd name="T62" fmla="*/ 96 w 139"/>
                  <a:gd name="T63" fmla="*/ 35 h 58"/>
                  <a:gd name="T64" fmla="*/ 89 w 139"/>
                  <a:gd name="T65" fmla="*/ 42 h 58"/>
                  <a:gd name="T66" fmla="*/ 96 w 139"/>
                  <a:gd name="T67" fmla="*/ 35 h 58"/>
                  <a:gd name="T68" fmla="*/ 75 w 139"/>
                  <a:gd name="T69" fmla="*/ 40 h 58"/>
                  <a:gd name="T70" fmla="*/ 73 w 139"/>
                  <a:gd name="T71" fmla="*/ 24 h 58"/>
                  <a:gd name="T72" fmla="*/ 109 w 139"/>
                  <a:gd name="T73" fmla="*/ 46 h 58"/>
                  <a:gd name="T74" fmla="*/ 119 w 139"/>
                  <a:gd name="T75" fmla="*/ 49 h 58"/>
                  <a:gd name="T76" fmla="*/ 21 w 139"/>
                  <a:gd name="T77" fmla="*/ 16 h 58"/>
                  <a:gd name="T78" fmla="*/ 23 w 139"/>
                  <a:gd name="T79" fmla="*/ 24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" h="58">
                    <a:moveTo>
                      <a:pt x="45" y="42"/>
                    </a:moveTo>
                    <a:cubicBezTo>
                      <a:pt x="56" y="45"/>
                      <a:pt x="67" y="46"/>
                      <a:pt x="78" y="47"/>
                    </a:cubicBezTo>
                    <a:cubicBezTo>
                      <a:pt x="98" y="50"/>
                      <a:pt x="116" y="51"/>
                      <a:pt x="135" y="57"/>
                    </a:cubicBezTo>
                    <a:cubicBezTo>
                      <a:pt x="138" y="58"/>
                      <a:pt x="139" y="54"/>
                      <a:pt x="136" y="53"/>
                    </a:cubicBezTo>
                    <a:cubicBezTo>
                      <a:pt x="134" y="52"/>
                      <a:pt x="87" y="20"/>
                      <a:pt x="62" y="12"/>
                    </a:cubicBezTo>
                    <a:cubicBezTo>
                      <a:pt x="49" y="8"/>
                      <a:pt x="23" y="0"/>
                      <a:pt x="14" y="11"/>
                    </a:cubicBezTo>
                    <a:cubicBezTo>
                      <a:pt x="0" y="28"/>
                      <a:pt x="35" y="39"/>
                      <a:pt x="45" y="42"/>
                    </a:cubicBezTo>
                    <a:close/>
                    <a:moveTo>
                      <a:pt x="24" y="26"/>
                    </a:moveTo>
                    <a:cubicBezTo>
                      <a:pt x="27" y="14"/>
                      <a:pt x="27" y="14"/>
                      <a:pt x="27" y="14"/>
                    </a:cubicBezTo>
                    <a:cubicBezTo>
                      <a:pt x="28" y="14"/>
                      <a:pt x="29" y="14"/>
                      <a:pt x="31" y="14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7" y="27"/>
                      <a:pt x="25" y="26"/>
                      <a:pt x="24" y="26"/>
                    </a:cubicBezTo>
                    <a:close/>
                    <a:moveTo>
                      <a:pt x="38" y="14"/>
                    </a:moveTo>
                    <a:cubicBezTo>
                      <a:pt x="34" y="31"/>
                      <a:pt x="34" y="31"/>
                      <a:pt x="34" y="31"/>
                    </a:cubicBezTo>
                    <a:cubicBezTo>
                      <a:pt x="33" y="30"/>
                      <a:pt x="31" y="29"/>
                      <a:pt x="30" y="29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4" y="13"/>
                      <a:pt x="36" y="14"/>
                      <a:pt x="38" y="14"/>
                    </a:cubicBezTo>
                    <a:close/>
                    <a:moveTo>
                      <a:pt x="44" y="15"/>
                    </a:moveTo>
                    <a:cubicBezTo>
                      <a:pt x="41" y="33"/>
                      <a:pt x="41" y="33"/>
                      <a:pt x="41" y="33"/>
                    </a:cubicBezTo>
                    <a:cubicBezTo>
                      <a:pt x="40" y="33"/>
                      <a:pt x="38" y="32"/>
                      <a:pt x="36" y="32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1" y="14"/>
                      <a:pt x="43" y="15"/>
                      <a:pt x="44" y="15"/>
                    </a:cubicBezTo>
                    <a:close/>
                    <a:moveTo>
                      <a:pt x="51" y="17"/>
                    </a:moveTo>
                    <a:cubicBezTo>
                      <a:pt x="47" y="35"/>
                      <a:pt x="47" y="35"/>
                      <a:pt x="47" y="35"/>
                    </a:cubicBezTo>
                    <a:cubicBezTo>
                      <a:pt x="46" y="35"/>
                      <a:pt x="44" y="34"/>
                      <a:pt x="43" y="34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8" y="16"/>
                      <a:pt x="50" y="16"/>
                      <a:pt x="51" y="17"/>
                    </a:cubicBezTo>
                    <a:close/>
                    <a:moveTo>
                      <a:pt x="58" y="19"/>
                    </a:moveTo>
                    <a:cubicBezTo>
                      <a:pt x="54" y="37"/>
                      <a:pt x="54" y="37"/>
                      <a:pt x="54" y="37"/>
                    </a:cubicBezTo>
                    <a:cubicBezTo>
                      <a:pt x="52" y="36"/>
                      <a:pt x="51" y="36"/>
                      <a:pt x="49" y="36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5" y="18"/>
                      <a:pt x="56" y="18"/>
                      <a:pt x="58" y="19"/>
                    </a:cubicBezTo>
                    <a:close/>
                    <a:moveTo>
                      <a:pt x="63" y="20"/>
                    </a:moveTo>
                    <a:cubicBezTo>
                      <a:pt x="63" y="20"/>
                      <a:pt x="64" y="20"/>
                      <a:pt x="64" y="20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59" y="38"/>
                      <a:pt x="57" y="37"/>
                      <a:pt x="56" y="37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61" y="20"/>
                      <a:pt x="62" y="20"/>
                      <a:pt x="63" y="20"/>
                    </a:cubicBezTo>
                    <a:close/>
                    <a:moveTo>
                      <a:pt x="71" y="23"/>
                    </a:moveTo>
                    <a:cubicBezTo>
                      <a:pt x="68" y="39"/>
                      <a:pt x="68" y="39"/>
                      <a:pt x="68" y="39"/>
                    </a:cubicBezTo>
                    <a:cubicBezTo>
                      <a:pt x="66" y="39"/>
                      <a:pt x="64" y="38"/>
                      <a:pt x="62" y="38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68" y="22"/>
                      <a:pt x="69" y="22"/>
                      <a:pt x="71" y="23"/>
                    </a:cubicBezTo>
                    <a:close/>
                    <a:moveTo>
                      <a:pt x="83" y="28"/>
                    </a:moveTo>
                    <a:cubicBezTo>
                      <a:pt x="80" y="41"/>
                      <a:pt x="80" y="41"/>
                      <a:pt x="80" y="41"/>
                    </a:cubicBezTo>
                    <a:cubicBezTo>
                      <a:pt x="79" y="40"/>
                      <a:pt x="78" y="40"/>
                      <a:pt x="77" y="40"/>
                    </a:cubicBezTo>
                    <a:cubicBezTo>
                      <a:pt x="80" y="27"/>
                      <a:pt x="80" y="27"/>
                      <a:pt x="80" y="27"/>
                    </a:cubicBezTo>
                    <a:cubicBezTo>
                      <a:pt x="81" y="27"/>
                      <a:pt x="82" y="28"/>
                      <a:pt x="83" y="28"/>
                    </a:cubicBezTo>
                    <a:close/>
                    <a:moveTo>
                      <a:pt x="89" y="31"/>
                    </a:moveTo>
                    <a:cubicBezTo>
                      <a:pt x="87" y="42"/>
                      <a:pt x="87" y="42"/>
                      <a:pt x="87" y="42"/>
                    </a:cubicBezTo>
                    <a:cubicBezTo>
                      <a:pt x="85" y="41"/>
                      <a:pt x="84" y="41"/>
                      <a:pt x="82" y="41"/>
                    </a:cubicBezTo>
                    <a:cubicBezTo>
                      <a:pt x="85" y="29"/>
                      <a:pt x="85" y="29"/>
                      <a:pt x="85" y="29"/>
                    </a:cubicBezTo>
                    <a:cubicBezTo>
                      <a:pt x="86" y="30"/>
                      <a:pt x="87" y="30"/>
                      <a:pt x="89" y="31"/>
                    </a:cubicBezTo>
                    <a:close/>
                    <a:moveTo>
                      <a:pt x="102" y="44"/>
                    </a:moveTo>
                    <a:cubicBezTo>
                      <a:pt x="103" y="39"/>
                      <a:pt x="103" y="39"/>
                      <a:pt x="103" y="39"/>
                    </a:cubicBezTo>
                    <a:cubicBezTo>
                      <a:pt x="105" y="40"/>
                      <a:pt x="106" y="41"/>
                      <a:pt x="108" y="42"/>
                    </a:cubicBezTo>
                    <a:cubicBezTo>
                      <a:pt x="108" y="46"/>
                      <a:pt x="108" y="46"/>
                      <a:pt x="108" y="46"/>
                    </a:cubicBezTo>
                    <a:cubicBezTo>
                      <a:pt x="106" y="45"/>
                      <a:pt x="104" y="45"/>
                      <a:pt x="102" y="44"/>
                    </a:cubicBezTo>
                    <a:close/>
                    <a:moveTo>
                      <a:pt x="101" y="38"/>
                    </a:moveTo>
                    <a:cubicBezTo>
                      <a:pt x="100" y="44"/>
                      <a:pt x="100" y="44"/>
                      <a:pt x="100" y="44"/>
                    </a:cubicBezTo>
                    <a:cubicBezTo>
                      <a:pt x="98" y="44"/>
                      <a:pt x="97" y="43"/>
                      <a:pt x="96" y="43"/>
                    </a:cubicBezTo>
                    <a:cubicBezTo>
                      <a:pt x="98" y="36"/>
                      <a:pt x="98" y="36"/>
                      <a:pt x="98" y="36"/>
                    </a:cubicBezTo>
                    <a:cubicBezTo>
                      <a:pt x="99" y="36"/>
                      <a:pt x="100" y="37"/>
                      <a:pt x="101" y="38"/>
                    </a:cubicBezTo>
                    <a:close/>
                    <a:moveTo>
                      <a:pt x="96" y="35"/>
                    </a:moveTo>
                    <a:cubicBezTo>
                      <a:pt x="94" y="43"/>
                      <a:pt x="94" y="43"/>
                      <a:pt x="94" y="43"/>
                    </a:cubicBezTo>
                    <a:cubicBezTo>
                      <a:pt x="92" y="42"/>
                      <a:pt x="90" y="42"/>
                      <a:pt x="89" y="42"/>
                    </a:cubicBezTo>
                    <a:cubicBezTo>
                      <a:pt x="91" y="32"/>
                      <a:pt x="91" y="32"/>
                      <a:pt x="91" y="32"/>
                    </a:cubicBezTo>
                    <a:cubicBezTo>
                      <a:pt x="92" y="33"/>
                      <a:pt x="94" y="34"/>
                      <a:pt x="96" y="35"/>
                    </a:cubicBezTo>
                    <a:close/>
                    <a:moveTo>
                      <a:pt x="78" y="26"/>
                    </a:moveTo>
                    <a:cubicBezTo>
                      <a:pt x="75" y="40"/>
                      <a:pt x="75" y="40"/>
                      <a:pt x="75" y="40"/>
                    </a:cubicBezTo>
                    <a:cubicBezTo>
                      <a:pt x="73" y="40"/>
                      <a:pt x="72" y="39"/>
                      <a:pt x="70" y="39"/>
                    </a:cubicBezTo>
                    <a:cubicBezTo>
                      <a:pt x="73" y="24"/>
                      <a:pt x="73" y="24"/>
                      <a:pt x="73" y="24"/>
                    </a:cubicBezTo>
                    <a:cubicBezTo>
                      <a:pt x="75" y="24"/>
                      <a:pt x="76" y="25"/>
                      <a:pt x="78" y="26"/>
                    </a:cubicBezTo>
                    <a:close/>
                    <a:moveTo>
                      <a:pt x="109" y="46"/>
                    </a:moveTo>
                    <a:cubicBezTo>
                      <a:pt x="110" y="43"/>
                      <a:pt x="110" y="43"/>
                      <a:pt x="110" y="43"/>
                    </a:cubicBezTo>
                    <a:cubicBezTo>
                      <a:pt x="113" y="45"/>
                      <a:pt x="116" y="47"/>
                      <a:pt x="119" y="49"/>
                    </a:cubicBezTo>
                    <a:cubicBezTo>
                      <a:pt x="116" y="48"/>
                      <a:pt x="113" y="47"/>
                      <a:pt x="109" y="46"/>
                    </a:cubicBezTo>
                    <a:close/>
                    <a:moveTo>
                      <a:pt x="21" y="16"/>
                    </a:moveTo>
                    <a:cubicBezTo>
                      <a:pt x="22" y="16"/>
                      <a:pt x="23" y="15"/>
                      <a:pt x="25" y="1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19" y="22"/>
                      <a:pt x="18" y="19"/>
                      <a:pt x="21" y="1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4" name="Freeform 84"/>
              <p:cNvSpPr>
                <a:spLocks noEditPoints="1"/>
              </p:cNvSpPr>
              <p:nvPr/>
            </p:nvSpPr>
            <p:spPr bwMode="auto">
              <a:xfrm>
                <a:off x="3038" y="974"/>
                <a:ext cx="289" cy="201"/>
              </a:xfrm>
              <a:custGeom>
                <a:avLst/>
                <a:gdLst>
                  <a:gd name="T0" fmla="*/ 73 w 122"/>
                  <a:gd name="T1" fmla="*/ 40 h 85"/>
                  <a:gd name="T2" fmla="*/ 117 w 122"/>
                  <a:gd name="T3" fmla="*/ 1 h 85"/>
                  <a:gd name="T4" fmla="*/ 2 w 122"/>
                  <a:gd name="T5" fmla="*/ 62 h 85"/>
                  <a:gd name="T6" fmla="*/ 20 w 122"/>
                  <a:gd name="T7" fmla="*/ 65 h 85"/>
                  <a:gd name="T8" fmla="*/ 15 w 122"/>
                  <a:gd name="T9" fmla="*/ 51 h 85"/>
                  <a:gd name="T10" fmla="*/ 20 w 122"/>
                  <a:gd name="T11" fmla="*/ 65 h 85"/>
                  <a:gd name="T12" fmla="*/ 30 w 122"/>
                  <a:gd name="T13" fmla="*/ 61 h 85"/>
                  <a:gd name="T14" fmla="*/ 17 w 122"/>
                  <a:gd name="T15" fmla="*/ 49 h 85"/>
                  <a:gd name="T16" fmla="*/ 26 w 122"/>
                  <a:gd name="T17" fmla="*/ 42 h 85"/>
                  <a:gd name="T18" fmla="*/ 32 w 122"/>
                  <a:gd name="T19" fmla="*/ 60 h 85"/>
                  <a:gd name="T20" fmla="*/ 26 w 122"/>
                  <a:gd name="T21" fmla="*/ 42 h 85"/>
                  <a:gd name="T22" fmla="*/ 43 w 122"/>
                  <a:gd name="T23" fmla="*/ 54 h 85"/>
                  <a:gd name="T24" fmla="*/ 27 w 122"/>
                  <a:gd name="T25" fmla="*/ 40 h 85"/>
                  <a:gd name="T26" fmla="*/ 37 w 122"/>
                  <a:gd name="T27" fmla="*/ 34 h 85"/>
                  <a:gd name="T28" fmla="*/ 44 w 122"/>
                  <a:gd name="T29" fmla="*/ 53 h 85"/>
                  <a:gd name="T30" fmla="*/ 37 w 122"/>
                  <a:gd name="T31" fmla="*/ 34 h 85"/>
                  <a:gd name="T32" fmla="*/ 43 w 122"/>
                  <a:gd name="T33" fmla="*/ 31 h 85"/>
                  <a:gd name="T34" fmla="*/ 50 w 122"/>
                  <a:gd name="T35" fmla="*/ 49 h 85"/>
                  <a:gd name="T36" fmla="*/ 42 w 122"/>
                  <a:gd name="T37" fmla="*/ 31 h 85"/>
                  <a:gd name="T38" fmla="*/ 60 w 122"/>
                  <a:gd name="T39" fmla="*/ 42 h 85"/>
                  <a:gd name="T40" fmla="*/ 45 w 122"/>
                  <a:gd name="T41" fmla="*/ 30 h 85"/>
                  <a:gd name="T42" fmla="*/ 62 w 122"/>
                  <a:gd name="T43" fmla="*/ 22 h 85"/>
                  <a:gd name="T44" fmla="*/ 67 w 122"/>
                  <a:gd name="T45" fmla="*/ 36 h 85"/>
                  <a:gd name="T46" fmla="*/ 62 w 122"/>
                  <a:gd name="T47" fmla="*/ 22 h 85"/>
                  <a:gd name="T48" fmla="*/ 74 w 122"/>
                  <a:gd name="T49" fmla="*/ 30 h 85"/>
                  <a:gd name="T50" fmla="*/ 64 w 122"/>
                  <a:gd name="T51" fmla="*/ 22 h 85"/>
                  <a:gd name="T52" fmla="*/ 87 w 122"/>
                  <a:gd name="T53" fmla="*/ 20 h 85"/>
                  <a:gd name="T54" fmla="*/ 90 w 122"/>
                  <a:gd name="T55" fmla="*/ 14 h 85"/>
                  <a:gd name="T56" fmla="*/ 87 w 122"/>
                  <a:gd name="T57" fmla="*/ 20 h 85"/>
                  <a:gd name="T58" fmla="*/ 85 w 122"/>
                  <a:gd name="T59" fmla="*/ 22 h 85"/>
                  <a:gd name="T60" fmla="*/ 77 w 122"/>
                  <a:gd name="T61" fmla="*/ 17 h 85"/>
                  <a:gd name="T62" fmla="*/ 75 w 122"/>
                  <a:gd name="T63" fmla="*/ 18 h 85"/>
                  <a:gd name="T64" fmla="*/ 76 w 122"/>
                  <a:gd name="T65" fmla="*/ 28 h 85"/>
                  <a:gd name="T66" fmla="*/ 75 w 122"/>
                  <a:gd name="T67" fmla="*/ 18 h 85"/>
                  <a:gd name="T68" fmla="*/ 65 w 122"/>
                  <a:gd name="T69" fmla="*/ 37 h 85"/>
                  <a:gd name="T70" fmla="*/ 52 w 122"/>
                  <a:gd name="T71" fmla="*/ 26 h 85"/>
                  <a:gd name="T72" fmla="*/ 93 w 122"/>
                  <a:gd name="T73" fmla="*/ 16 h 85"/>
                  <a:gd name="T74" fmla="*/ 102 w 122"/>
                  <a:gd name="T75" fmla="*/ 10 h 85"/>
                  <a:gd name="T76" fmla="*/ 11 w 122"/>
                  <a:gd name="T77" fmla="*/ 60 h 85"/>
                  <a:gd name="T78" fmla="*/ 18 w 122"/>
                  <a:gd name="T79" fmla="*/ 6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2" h="85">
                    <a:moveTo>
                      <a:pt x="47" y="61"/>
                    </a:moveTo>
                    <a:cubicBezTo>
                      <a:pt x="56" y="55"/>
                      <a:pt x="65" y="48"/>
                      <a:pt x="73" y="40"/>
                    </a:cubicBezTo>
                    <a:cubicBezTo>
                      <a:pt x="88" y="27"/>
                      <a:pt x="101" y="14"/>
                      <a:pt x="119" y="4"/>
                    </a:cubicBezTo>
                    <a:cubicBezTo>
                      <a:pt x="122" y="3"/>
                      <a:pt x="120" y="0"/>
                      <a:pt x="117" y="1"/>
                    </a:cubicBezTo>
                    <a:cubicBezTo>
                      <a:pt x="114" y="2"/>
                      <a:pt x="59" y="13"/>
                      <a:pt x="36" y="26"/>
                    </a:cubicBezTo>
                    <a:cubicBezTo>
                      <a:pt x="24" y="33"/>
                      <a:pt x="0" y="46"/>
                      <a:pt x="2" y="62"/>
                    </a:cubicBezTo>
                    <a:cubicBezTo>
                      <a:pt x="5" y="85"/>
                      <a:pt x="37" y="67"/>
                      <a:pt x="47" y="61"/>
                    </a:cubicBezTo>
                    <a:close/>
                    <a:moveTo>
                      <a:pt x="20" y="65"/>
                    </a:moveTo>
                    <a:cubicBezTo>
                      <a:pt x="13" y="54"/>
                      <a:pt x="13" y="54"/>
                      <a:pt x="13" y="54"/>
                    </a:cubicBezTo>
                    <a:cubicBezTo>
                      <a:pt x="13" y="53"/>
                      <a:pt x="14" y="52"/>
                      <a:pt x="15" y="51"/>
                    </a:cubicBezTo>
                    <a:cubicBezTo>
                      <a:pt x="24" y="64"/>
                      <a:pt x="24" y="64"/>
                      <a:pt x="24" y="64"/>
                    </a:cubicBezTo>
                    <a:cubicBezTo>
                      <a:pt x="22" y="64"/>
                      <a:pt x="21" y="64"/>
                      <a:pt x="20" y="65"/>
                    </a:cubicBezTo>
                    <a:close/>
                    <a:moveTo>
                      <a:pt x="20" y="46"/>
                    </a:moveTo>
                    <a:cubicBezTo>
                      <a:pt x="30" y="61"/>
                      <a:pt x="30" y="61"/>
                      <a:pt x="30" y="61"/>
                    </a:cubicBezTo>
                    <a:cubicBezTo>
                      <a:pt x="29" y="62"/>
                      <a:pt x="27" y="63"/>
                      <a:pt x="26" y="63"/>
                    </a:cubicBezTo>
                    <a:cubicBezTo>
                      <a:pt x="17" y="49"/>
                      <a:pt x="17" y="49"/>
                      <a:pt x="17" y="49"/>
                    </a:cubicBezTo>
                    <a:cubicBezTo>
                      <a:pt x="18" y="48"/>
                      <a:pt x="19" y="47"/>
                      <a:pt x="20" y="46"/>
                    </a:cubicBezTo>
                    <a:close/>
                    <a:moveTo>
                      <a:pt x="26" y="42"/>
                    </a:moveTo>
                    <a:cubicBezTo>
                      <a:pt x="37" y="58"/>
                      <a:pt x="37" y="58"/>
                      <a:pt x="37" y="58"/>
                    </a:cubicBezTo>
                    <a:cubicBezTo>
                      <a:pt x="36" y="59"/>
                      <a:pt x="34" y="60"/>
                      <a:pt x="32" y="60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3" y="43"/>
                      <a:pt x="24" y="42"/>
                      <a:pt x="26" y="42"/>
                    </a:cubicBezTo>
                    <a:close/>
                    <a:moveTo>
                      <a:pt x="32" y="38"/>
                    </a:moveTo>
                    <a:cubicBezTo>
                      <a:pt x="43" y="54"/>
                      <a:pt x="43" y="54"/>
                      <a:pt x="43" y="54"/>
                    </a:cubicBezTo>
                    <a:cubicBezTo>
                      <a:pt x="41" y="55"/>
                      <a:pt x="40" y="56"/>
                      <a:pt x="39" y="57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9" y="39"/>
                      <a:pt x="30" y="39"/>
                      <a:pt x="32" y="38"/>
                    </a:cubicBezTo>
                    <a:close/>
                    <a:moveTo>
                      <a:pt x="37" y="34"/>
                    </a:moveTo>
                    <a:cubicBezTo>
                      <a:pt x="48" y="51"/>
                      <a:pt x="48" y="51"/>
                      <a:pt x="48" y="51"/>
                    </a:cubicBezTo>
                    <a:cubicBezTo>
                      <a:pt x="47" y="52"/>
                      <a:pt x="46" y="52"/>
                      <a:pt x="44" y="53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5" y="36"/>
                      <a:pt x="36" y="35"/>
                      <a:pt x="37" y="34"/>
                    </a:cubicBezTo>
                    <a:close/>
                    <a:moveTo>
                      <a:pt x="42" y="31"/>
                    </a:moveTo>
                    <a:cubicBezTo>
                      <a:pt x="43" y="31"/>
                      <a:pt x="43" y="31"/>
                      <a:pt x="43" y="31"/>
                    </a:cubicBezTo>
                    <a:cubicBezTo>
                      <a:pt x="53" y="47"/>
                      <a:pt x="53" y="47"/>
                      <a:pt x="53" y="47"/>
                    </a:cubicBezTo>
                    <a:cubicBezTo>
                      <a:pt x="52" y="48"/>
                      <a:pt x="51" y="49"/>
                      <a:pt x="50" y="49"/>
                    </a:cubicBezTo>
                    <a:cubicBezTo>
                      <a:pt x="39" y="33"/>
                      <a:pt x="39" y="33"/>
                      <a:pt x="39" y="33"/>
                    </a:cubicBezTo>
                    <a:cubicBezTo>
                      <a:pt x="40" y="32"/>
                      <a:pt x="42" y="32"/>
                      <a:pt x="42" y="31"/>
                    </a:cubicBezTo>
                    <a:close/>
                    <a:moveTo>
                      <a:pt x="50" y="27"/>
                    </a:moveTo>
                    <a:cubicBezTo>
                      <a:pt x="60" y="42"/>
                      <a:pt x="60" y="42"/>
                      <a:pt x="60" y="42"/>
                    </a:cubicBezTo>
                    <a:cubicBezTo>
                      <a:pt x="58" y="43"/>
                      <a:pt x="57" y="44"/>
                      <a:pt x="55" y="46"/>
                    </a:cubicBezTo>
                    <a:cubicBezTo>
                      <a:pt x="45" y="30"/>
                      <a:pt x="45" y="30"/>
                      <a:pt x="45" y="30"/>
                    </a:cubicBezTo>
                    <a:cubicBezTo>
                      <a:pt x="47" y="29"/>
                      <a:pt x="48" y="28"/>
                      <a:pt x="50" y="27"/>
                    </a:cubicBezTo>
                    <a:close/>
                    <a:moveTo>
                      <a:pt x="62" y="22"/>
                    </a:moveTo>
                    <a:cubicBezTo>
                      <a:pt x="69" y="34"/>
                      <a:pt x="69" y="34"/>
                      <a:pt x="69" y="34"/>
                    </a:cubicBezTo>
                    <a:cubicBezTo>
                      <a:pt x="68" y="34"/>
                      <a:pt x="67" y="35"/>
                      <a:pt x="67" y="36"/>
                    </a:cubicBezTo>
                    <a:cubicBezTo>
                      <a:pt x="58" y="24"/>
                      <a:pt x="58" y="24"/>
                      <a:pt x="58" y="24"/>
                    </a:cubicBezTo>
                    <a:cubicBezTo>
                      <a:pt x="60" y="23"/>
                      <a:pt x="61" y="23"/>
                      <a:pt x="62" y="22"/>
                    </a:cubicBezTo>
                    <a:close/>
                    <a:moveTo>
                      <a:pt x="68" y="20"/>
                    </a:moveTo>
                    <a:cubicBezTo>
                      <a:pt x="74" y="30"/>
                      <a:pt x="74" y="30"/>
                      <a:pt x="74" y="30"/>
                    </a:cubicBezTo>
                    <a:cubicBezTo>
                      <a:pt x="73" y="31"/>
                      <a:pt x="72" y="31"/>
                      <a:pt x="71" y="3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5" y="21"/>
                      <a:pt x="67" y="21"/>
                      <a:pt x="68" y="20"/>
                    </a:cubicBezTo>
                    <a:close/>
                    <a:moveTo>
                      <a:pt x="87" y="20"/>
                    </a:moveTo>
                    <a:cubicBezTo>
                      <a:pt x="83" y="15"/>
                      <a:pt x="83" y="15"/>
                      <a:pt x="83" y="15"/>
                    </a:cubicBezTo>
                    <a:cubicBezTo>
                      <a:pt x="85" y="15"/>
                      <a:pt x="87" y="14"/>
                      <a:pt x="90" y="14"/>
                    </a:cubicBezTo>
                    <a:cubicBezTo>
                      <a:pt x="92" y="17"/>
                      <a:pt x="92" y="17"/>
                      <a:pt x="92" y="17"/>
                    </a:cubicBezTo>
                    <a:cubicBezTo>
                      <a:pt x="90" y="18"/>
                      <a:pt x="88" y="19"/>
                      <a:pt x="87" y="20"/>
                    </a:cubicBezTo>
                    <a:close/>
                    <a:moveTo>
                      <a:pt x="81" y="16"/>
                    </a:moveTo>
                    <a:cubicBezTo>
                      <a:pt x="85" y="22"/>
                      <a:pt x="85" y="22"/>
                      <a:pt x="85" y="22"/>
                    </a:cubicBezTo>
                    <a:cubicBezTo>
                      <a:pt x="84" y="22"/>
                      <a:pt x="83" y="23"/>
                      <a:pt x="82" y="24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79" y="17"/>
                      <a:pt x="80" y="16"/>
                      <a:pt x="81" y="16"/>
                    </a:cubicBezTo>
                    <a:close/>
                    <a:moveTo>
                      <a:pt x="75" y="18"/>
                    </a:moveTo>
                    <a:cubicBezTo>
                      <a:pt x="80" y="25"/>
                      <a:pt x="80" y="25"/>
                      <a:pt x="80" y="25"/>
                    </a:cubicBezTo>
                    <a:cubicBezTo>
                      <a:pt x="79" y="26"/>
                      <a:pt x="77" y="27"/>
                      <a:pt x="76" y="28"/>
                    </a:cubicBezTo>
                    <a:cubicBezTo>
                      <a:pt x="70" y="19"/>
                      <a:pt x="70" y="19"/>
                      <a:pt x="70" y="19"/>
                    </a:cubicBezTo>
                    <a:cubicBezTo>
                      <a:pt x="72" y="19"/>
                      <a:pt x="74" y="18"/>
                      <a:pt x="75" y="18"/>
                    </a:cubicBezTo>
                    <a:close/>
                    <a:moveTo>
                      <a:pt x="56" y="24"/>
                    </a:moveTo>
                    <a:cubicBezTo>
                      <a:pt x="65" y="37"/>
                      <a:pt x="65" y="37"/>
                      <a:pt x="65" y="37"/>
                    </a:cubicBezTo>
                    <a:cubicBezTo>
                      <a:pt x="64" y="38"/>
                      <a:pt x="62" y="39"/>
                      <a:pt x="61" y="40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3" y="26"/>
                      <a:pt x="55" y="25"/>
                      <a:pt x="56" y="24"/>
                    </a:cubicBezTo>
                    <a:close/>
                    <a:moveTo>
                      <a:pt x="93" y="16"/>
                    </a:moveTo>
                    <a:cubicBezTo>
                      <a:pt x="92" y="13"/>
                      <a:pt x="92" y="13"/>
                      <a:pt x="92" y="13"/>
                    </a:cubicBezTo>
                    <a:cubicBezTo>
                      <a:pt x="95" y="12"/>
                      <a:pt x="98" y="11"/>
                      <a:pt x="102" y="10"/>
                    </a:cubicBezTo>
                    <a:cubicBezTo>
                      <a:pt x="99" y="12"/>
                      <a:pt x="96" y="14"/>
                      <a:pt x="93" y="16"/>
                    </a:cubicBezTo>
                    <a:close/>
                    <a:moveTo>
                      <a:pt x="11" y="60"/>
                    </a:moveTo>
                    <a:cubicBezTo>
                      <a:pt x="11" y="59"/>
                      <a:pt x="11" y="57"/>
                      <a:pt x="12" y="56"/>
                    </a:cubicBezTo>
                    <a:cubicBezTo>
                      <a:pt x="18" y="65"/>
                      <a:pt x="18" y="65"/>
                      <a:pt x="18" y="65"/>
                    </a:cubicBezTo>
                    <a:cubicBezTo>
                      <a:pt x="13" y="66"/>
                      <a:pt x="10" y="65"/>
                      <a:pt x="11" y="6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5" name="Freeform 85"/>
              <p:cNvSpPr>
                <a:spLocks noEditPoints="1"/>
              </p:cNvSpPr>
              <p:nvPr/>
            </p:nvSpPr>
            <p:spPr bwMode="auto">
              <a:xfrm>
                <a:off x="2976" y="832"/>
                <a:ext cx="330" cy="104"/>
              </a:xfrm>
              <a:custGeom>
                <a:avLst/>
                <a:gdLst>
                  <a:gd name="T0" fmla="*/ 80 w 139"/>
                  <a:gd name="T1" fmla="*/ 31 h 44"/>
                  <a:gd name="T2" fmla="*/ 135 w 139"/>
                  <a:gd name="T3" fmla="*/ 12 h 44"/>
                  <a:gd name="T4" fmla="*/ 6 w 139"/>
                  <a:gd name="T5" fmla="*/ 22 h 44"/>
                  <a:gd name="T6" fmla="*/ 21 w 139"/>
                  <a:gd name="T7" fmla="*/ 32 h 44"/>
                  <a:gd name="T8" fmla="*/ 22 w 139"/>
                  <a:gd name="T9" fmla="*/ 17 h 44"/>
                  <a:gd name="T10" fmla="*/ 21 w 139"/>
                  <a:gd name="T11" fmla="*/ 32 h 44"/>
                  <a:gd name="T12" fmla="*/ 32 w 139"/>
                  <a:gd name="T13" fmla="*/ 33 h 44"/>
                  <a:gd name="T14" fmla="*/ 24 w 139"/>
                  <a:gd name="T15" fmla="*/ 16 h 44"/>
                  <a:gd name="T16" fmla="*/ 36 w 139"/>
                  <a:gd name="T17" fmla="*/ 13 h 44"/>
                  <a:gd name="T18" fmla="*/ 34 w 139"/>
                  <a:gd name="T19" fmla="*/ 33 h 44"/>
                  <a:gd name="T20" fmla="*/ 36 w 139"/>
                  <a:gd name="T21" fmla="*/ 13 h 44"/>
                  <a:gd name="T22" fmla="*/ 46 w 139"/>
                  <a:gd name="T23" fmla="*/ 32 h 44"/>
                  <a:gd name="T24" fmla="*/ 38 w 139"/>
                  <a:gd name="T25" fmla="*/ 13 h 44"/>
                  <a:gd name="T26" fmla="*/ 49 w 139"/>
                  <a:gd name="T27" fmla="*/ 11 h 44"/>
                  <a:gd name="T28" fmla="*/ 48 w 139"/>
                  <a:gd name="T29" fmla="*/ 31 h 44"/>
                  <a:gd name="T30" fmla="*/ 49 w 139"/>
                  <a:gd name="T31" fmla="*/ 11 h 44"/>
                  <a:gd name="T32" fmla="*/ 56 w 139"/>
                  <a:gd name="T33" fmla="*/ 10 h 44"/>
                  <a:gd name="T34" fmla="*/ 55 w 139"/>
                  <a:gd name="T35" fmla="*/ 30 h 44"/>
                  <a:gd name="T36" fmla="*/ 55 w 139"/>
                  <a:gd name="T37" fmla="*/ 10 h 44"/>
                  <a:gd name="T38" fmla="*/ 67 w 139"/>
                  <a:gd name="T39" fmla="*/ 27 h 44"/>
                  <a:gd name="T40" fmla="*/ 58 w 139"/>
                  <a:gd name="T41" fmla="*/ 10 h 44"/>
                  <a:gd name="T42" fmla="*/ 77 w 139"/>
                  <a:gd name="T43" fmla="*/ 10 h 44"/>
                  <a:gd name="T44" fmla="*/ 75 w 139"/>
                  <a:gd name="T45" fmla="*/ 24 h 44"/>
                  <a:gd name="T46" fmla="*/ 77 w 139"/>
                  <a:gd name="T47" fmla="*/ 10 h 44"/>
                  <a:gd name="T48" fmla="*/ 85 w 139"/>
                  <a:gd name="T49" fmla="*/ 22 h 44"/>
                  <a:gd name="T50" fmla="*/ 79 w 139"/>
                  <a:gd name="T51" fmla="*/ 10 h 44"/>
                  <a:gd name="T52" fmla="*/ 100 w 139"/>
                  <a:gd name="T53" fmla="*/ 18 h 44"/>
                  <a:gd name="T54" fmla="*/ 105 w 139"/>
                  <a:gd name="T55" fmla="*/ 13 h 44"/>
                  <a:gd name="T56" fmla="*/ 100 w 139"/>
                  <a:gd name="T57" fmla="*/ 18 h 44"/>
                  <a:gd name="T58" fmla="*/ 98 w 139"/>
                  <a:gd name="T59" fmla="*/ 18 h 44"/>
                  <a:gd name="T60" fmla="*/ 93 w 139"/>
                  <a:gd name="T61" fmla="*/ 11 h 44"/>
                  <a:gd name="T62" fmla="*/ 91 w 139"/>
                  <a:gd name="T63" fmla="*/ 11 h 44"/>
                  <a:gd name="T64" fmla="*/ 87 w 139"/>
                  <a:gd name="T65" fmla="*/ 21 h 44"/>
                  <a:gd name="T66" fmla="*/ 91 w 139"/>
                  <a:gd name="T67" fmla="*/ 11 h 44"/>
                  <a:gd name="T68" fmla="*/ 73 w 139"/>
                  <a:gd name="T69" fmla="*/ 25 h 44"/>
                  <a:gd name="T70" fmla="*/ 66 w 139"/>
                  <a:gd name="T71" fmla="*/ 10 h 44"/>
                  <a:gd name="T72" fmla="*/ 108 w 139"/>
                  <a:gd name="T73" fmla="*/ 17 h 44"/>
                  <a:gd name="T74" fmla="*/ 118 w 139"/>
                  <a:gd name="T75" fmla="*/ 15 h 44"/>
                  <a:gd name="T76" fmla="*/ 14 w 139"/>
                  <a:gd name="T77" fmla="*/ 24 h 44"/>
                  <a:gd name="T78" fmla="*/ 19 w 139"/>
                  <a:gd name="T79" fmla="*/ 3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" h="44">
                    <a:moveTo>
                      <a:pt x="47" y="39"/>
                    </a:moveTo>
                    <a:cubicBezTo>
                      <a:pt x="58" y="38"/>
                      <a:pt x="69" y="34"/>
                      <a:pt x="80" y="31"/>
                    </a:cubicBezTo>
                    <a:cubicBezTo>
                      <a:pt x="99" y="25"/>
                      <a:pt x="116" y="18"/>
                      <a:pt x="136" y="16"/>
                    </a:cubicBezTo>
                    <a:cubicBezTo>
                      <a:pt x="139" y="16"/>
                      <a:pt x="139" y="12"/>
                      <a:pt x="135" y="12"/>
                    </a:cubicBezTo>
                    <a:cubicBezTo>
                      <a:pt x="133" y="12"/>
                      <a:pt x="77" y="0"/>
                      <a:pt x="51" y="3"/>
                    </a:cubicBezTo>
                    <a:cubicBezTo>
                      <a:pt x="38" y="4"/>
                      <a:pt x="10" y="7"/>
                      <a:pt x="6" y="22"/>
                    </a:cubicBezTo>
                    <a:cubicBezTo>
                      <a:pt x="0" y="44"/>
                      <a:pt x="36" y="41"/>
                      <a:pt x="47" y="39"/>
                    </a:cubicBezTo>
                    <a:close/>
                    <a:moveTo>
                      <a:pt x="21" y="32"/>
                    </a:move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19"/>
                      <a:pt x="21" y="18"/>
                      <a:pt x="22" y="17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4" y="32"/>
                      <a:pt x="22" y="32"/>
                      <a:pt x="21" y="32"/>
                    </a:cubicBezTo>
                    <a:close/>
                    <a:moveTo>
                      <a:pt x="29" y="15"/>
                    </a:moveTo>
                    <a:cubicBezTo>
                      <a:pt x="32" y="33"/>
                      <a:pt x="32" y="33"/>
                      <a:pt x="32" y="33"/>
                    </a:cubicBezTo>
                    <a:cubicBezTo>
                      <a:pt x="30" y="33"/>
                      <a:pt x="29" y="33"/>
                      <a:pt x="27" y="33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6" y="16"/>
                      <a:pt x="27" y="15"/>
                      <a:pt x="29" y="15"/>
                    </a:cubicBezTo>
                    <a:close/>
                    <a:moveTo>
                      <a:pt x="36" y="13"/>
                    </a:moveTo>
                    <a:cubicBezTo>
                      <a:pt x="39" y="33"/>
                      <a:pt x="39" y="33"/>
                      <a:pt x="39" y="33"/>
                    </a:cubicBezTo>
                    <a:cubicBezTo>
                      <a:pt x="38" y="33"/>
                      <a:pt x="36" y="33"/>
                      <a:pt x="34" y="33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2" y="14"/>
                      <a:pt x="34" y="13"/>
                      <a:pt x="36" y="13"/>
                    </a:cubicBezTo>
                    <a:close/>
                    <a:moveTo>
                      <a:pt x="43" y="12"/>
                    </a:moveTo>
                    <a:cubicBezTo>
                      <a:pt x="46" y="32"/>
                      <a:pt x="46" y="32"/>
                      <a:pt x="46" y="32"/>
                    </a:cubicBezTo>
                    <a:cubicBezTo>
                      <a:pt x="44" y="32"/>
                      <a:pt x="43" y="32"/>
                      <a:pt x="41" y="32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2"/>
                      <a:pt x="41" y="12"/>
                      <a:pt x="43" y="12"/>
                    </a:cubicBezTo>
                    <a:close/>
                    <a:moveTo>
                      <a:pt x="49" y="11"/>
                    </a:moveTo>
                    <a:cubicBezTo>
                      <a:pt x="53" y="30"/>
                      <a:pt x="53" y="30"/>
                      <a:pt x="53" y="30"/>
                    </a:cubicBezTo>
                    <a:cubicBezTo>
                      <a:pt x="51" y="31"/>
                      <a:pt x="50" y="31"/>
                      <a:pt x="48" y="31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6" y="11"/>
                      <a:pt x="48" y="11"/>
                      <a:pt x="49" y="11"/>
                    </a:cubicBezTo>
                    <a:close/>
                    <a:moveTo>
                      <a:pt x="55" y="10"/>
                    </a:moveTo>
                    <a:cubicBezTo>
                      <a:pt x="55" y="10"/>
                      <a:pt x="56" y="10"/>
                      <a:pt x="56" y="10"/>
                    </a:cubicBezTo>
                    <a:cubicBezTo>
                      <a:pt x="59" y="29"/>
                      <a:pt x="59" y="29"/>
                      <a:pt x="59" y="29"/>
                    </a:cubicBezTo>
                    <a:cubicBezTo>
                      <a:pt x="58" y="29"/>
                      <a:pt x="56" y="30"/>
                      <a:pt x="55" y="30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3" y="11"/>
                      <a:pt x="54" y="10"/>
                      <a:pt x="55" y="10"/>
                    </a:cubicBezTo>
                    <a:close/>
                    <a:moveTo>
                      <a:pt x="64" y="10"/>
                    </a:moveTo>
                    <a:cubicBezTo>
                      <a:pt x="67" y="27"/>
                      <a:pt x="67" y="27"/>
                      <a:pt x="67" y="27"/>
                    </a:cubicBezTo>
                    <a:cubicBezTo>
                      <a:pt x="65" y="27"/>
                      <a:pt x="63" y="28"/>
                      <a:pt x="61" y="28"/>
                    </a:cubicBezTo>
                    <a:cubicBezTo>
                      <a:pt x="58" y="10"/>
                      <a:pt x="58" y="10"/>
                      <a:pt x="58" y="10"/>
                    </a:cubicBezTo>
                    <a:cubicBezTo>
                      <a:pt x="60" y="10"/>
                      <a:pt x="62" y="10"/>
                      <a:pt x="64" y="10"/>
                    </a:cubicBezTo>
                    <a:close/>
                    <a:moveTo>
                      <a:pt x="77" y="10"/>
                    </a:moveTo>
                    <a:cubicBezTo>
                      <a:pt x="79" y="23"/>
                      <a:pt x="79" y="23"/>
                      <a:pt x="79" y="23"/>
                    </a:cubicBezTo>
                    <a:cubicBezTo>
                      <a:pt x="78" y="24"/>
                      <a:pt x="77" y="24"/>
                      <a:pt x="75" y="24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4" y="10"/>
                      <a:pt x="75" y="10"/>
                      <a:pt x="77" y="10"/>
                    </a:cubicBezTo>
                    <a:close/>
                    <a:moveTo>
                      <a:pt x="83" y="10"/>
                    </a:moveTo>
                    <a:cubicBezTo>
                      <a:pt x="85" y="22"/>
                      <a:pt x="85" y="22"/>
                      <a:pt x="85" y="22"/>
                    </a:cubicBezTo>
                    <a:cubicBezTo>
                      <a:pt x="84" y="22"/>
                      <a:pt x="82" y="22"/>
                      <a:pt x="81" y="23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80" y="10"/>
                      <a:pt x="81" y="10"/>
                      <a:pt x="83" y="10"/>
                    </a:cubicBezTo>
                    <a:close/>
                    <a:moveTo>
                      <a:pt x="100" y="18"/>
                    </a:moveTo>
                    <a:cubicBezTo>
                      <a:pt x="99" y="12"/>
                      <a:pt x="99" y="12"/>
                      <a:pt x="99" y="12"/>
                    </a:cubicBezTo>
                    <a:cubicBezTo>
                      <a:pt x="101" y="12"/>
                      <a:pt x="103" y="13"/>
                      <a:pt x="105" y="13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4" y="17"/>
                      <a:pt x="102" y="18"/>
                      <a:pt x="100" y="18"/>
                    </a:cubicBezTo>
                    <a:close/>
                    <a:moveTo>
                      <a:pt x="97" y="12"/>
                    </a:moveTo>
                    <a:cubicBezTo>
                      <a:pt x="98" y="18"/>
                      <a:pt x="98" y="18"/>
                      <a:pt x="98" y="18"/>
                    </a:cubicBezTo>
                    <a:cubicBezTo>
                      <a:pt x="97" y="19"/>
                      <a:pt x="96" y="19"/>
                      <a:pt x="94" y="19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4" y="11"/>
                      <a:pt x="96" y="12"/>
                      <a:pt x="97" y="12"/>
                    </a:cubicBezTo>
                    <a:close/>
                    <a:moveTo>
                      <a:pt x="91" y="11"/>
                    </a:moveTo>
                    <a:cubicBezTo>
                      <a:pt x="92" y="20"/>
                      <a:pt x="92" y="20"/>
                      <a:pt x="92" y="20"/>
                    </a:cubicBezTo>
                    <a:cubicBezTo>
                      <a:pt x="91" y="20"/>
                      <a:pt x="89" y="21"/>
                      <a:pt x="87" y="21"/>
                    </a:cubicBezTo>
                    <a:cubicBezTo>
                      <a:pt x="85" y="10"/>
                      <a:pt x="85" y="10"/>
                      <a:pt x="85" y="10"/>
                    </a:cubicBezTo>
                    <a:cubicBezTo>
                      <a:pt x="87" y="11"/>
                      <a:pt x="89" y="11"/>
                      <a:pt x="91" y="11"/>
                    </a:cubicBezTo>
                    <a:close/>
                    <a:moveTo>
                      <a:pt x="71" y="10"/>
                    </a:moveTo>
                    <a:cubicBezTo>
                      <a:pt x="73" y="25"/>
                      <a:pt x="73" y="25"/>
                      <a:pt x="73" y="25"/>
                    </a:cubicBezTo>
                    <a:cubicBezTo>
                      <a:pt x="72" y="25"/>
                      <a:pt x="70" y="26"/>
                      <a:pt x="69" y="26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67" y="10"/>
                      <a:pt x="69" y="10"/>
                      <a:pt x="71" y="10"/>
                    </a:cubicBezTo>
                    <a:close/>
                    <a:moveTo>
                      <a:pt x="108" y="17"/>
                    </a:moveTo>
                    <a:cubicBezTo>
                      <a:pt x="107" y="13"/>
                      <a:pt x="107" y="13"/>
                      <a:pt x="107" y="13"/>
                    </a:cubicBezTo>
                    <a:cubicBezTo>
                      <a:pt x="111" y="14"/>
                      <a:pt x="114" y="14"/>
                      <a:pt x="118" y="15"/>
                    </a:cubicBezTo>
                    <a:cubicBezTo>
                      <a:pt x="115" y="15"/>
                      <a:pt x="111" y="16"/>
                      <a:pt x="108" y="17"/>
                    </a:cubicBezTo>
                    <a:close/>
                    <a:moveTo>
                      <a:pt x="14" y="24"/>
                    </a:moveTo>
                    <a:cubicBezTo>
                      <a:pt x="15" y="23"/>
                      <a:pt x="16" y="22"/>
                      <a:pt x="17" y="2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5" y="30"/>
                      <a:pt x="12" y="28"/>
                      <a:pt x="14" y="2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6" name="Freeform 86"/>
              <p:cNvSpPr/>
              <p:nvPr/>
            </p:nvSpPr>
            <p:spPr bwMode="auto">
              <a:xfrm>
                <a:off x="3398" y="120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7" name="Freeform 87"/>
              <p:cNvSpPr/>
              <p:nvPr/>
            </p:nvSpPr>
            <p:spPr bwMode="auto">
              <a:xfrm>
                <a:off x="3597" y="11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8" name="Freeform 88"/>
              <p:cNvSpPr>
                <a:spLocks noEditPoints="1"/>
              </p:cNvSpPr>
              <p:nvPr/>
            </p:nvSpPr>
            <p:spPr bwMode="auto">
              <a:xfrm>
                <a:off x="3417" y="721"/>
                <a:ext cx="185" cy="227"/>
              </a:xfrm>
              <a:custGeom>
                <a:avLst/>
                <a:gdLst>
                  <a:gd name="T0" fmla="*/ 76 w 78"/>
                  <a:gd name="T1" fmla="*/ 56 h 96"/>
                  <a:gd name="T2" fmla="*/ 23 w 78"/>
                  <a:gd name="T3" fmla="*/ 82 h 96"/>
                  <a:gd name="T4" fmla="*/ 70 w 78"/>
                  <a:gd name="T5" fmla="*/ 81 h 96"/>
                  <a:gd name="T6" fmla="*/ 76 w 78"/>
                  <a:gd name="T7" fmla="*/ 56 h 96"/>
                  <a:gd name="T8" fmla="*/ 65 w 78"/>
                  <a:gd name="T9" fmla="*/ 74 h 96"/>
                  <a:gd name="T10" fmla="*/ 29 w 78"/>
                  <a:gd name="T11" fmla="*/ 76 h 96"/>
                  <a:gd name="T12" fmla="*/ 33 w 78"/>
                  <a:gd name="T13" fmla="*/ 46 h 96"/>
                  <a:gd name="T14" fmla="*/ 62 w 78"/>
                  <a:gd name="T15" fmla="*/ 45 h 96"/>
                  <a:gd name="T16" fmla="*/ 68 w 78"/>
                  <a:gd name="T17" fmla="*/ 56 h 96"/>
                  <a:gd name="T18" fmla="*/ 65 w 78"/>
                  <a:gd name="T19" fmla="*/ 7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96">
                    <a:moveTo>
                      <a:pt x="76" y="56"/>
                    </a:moveTo>
                    <a:cubicBezTo>
                      <a:pt x="53" y="0"/>
                      <a:pt x="0" y="52"/>
                      <a:pt x="23" y="82"/>
                    </a:cubicBezTo>
                    <a:cubicBezTo>
                      <a:pt x="36" y="96"/>
                      <a:pt x="59" y="96"/>
                      <a:pt x="70" y="81"/>
                    </a:cubicBezTo>
                    <a:cubicBezTo>
                      <a:pt x="76" y="73"/>
                      <a:pt x="78" y="65"/>
                      <a:pt x="76" y="56"/>
                    </a:cubicBezTo>
                    <a:close/>
                    <a:moveTo>
                      <a:pt x="65" y="74"/>
                    </a:moveTo>
                    <a:cubicBezTo>
                      <a:pt x="57" y="88"/>
                      <a:pt x="40" y="87"/>
                      <a:pt x="29" y="76"/>
                    </a:cubicBezTo>
                    <a:cubicBezTo>
                      <a:pt x="20" y="67"/>
                      <a:pt x="25" y="54"/>
                      <a:pt x="33" y="46"/>
                    </a:cubicBezTo>
                    <a:cubicBezTo>
                      <a:pt x="41" y="37"/>
                      <a:pt x="54" y="35"/>
                      <a:pt x="62" y="45"/>
                    </a:cubicBezTo>
                    <a:cubicBezTo>
                      <a:pt x="62" y="46"/>
                      <a:pt x="67" y="52"/>
                      <a:pt x="68" y="56"/>
                    </a:cubicBezTo>
                    <a:cubicBezTo>
                      <a:pt x="70" y="62"/>
                      <a:pt x="68" y="69"/>
                      <a:pt x="65" y="7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9" name="Freeform 89"/>
              <p:cNvSpPr/>
              <p:nvPr/>
            </p:nvSpPr>
            <p:spPr bwMode="auto">
              <a:xfrm>
                <a:off x="3239" y="13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0" name="Oval 90"/>
              <p:cNvSpPr>
                <a:spLocks noChangeArrowheads="1"/>
              </p:cNvSpPr>
              <p:nvPr/>
            </p:nvSpPr>
            <p:spPr bwMode="auto">
              <a:xfrm>
                <a:off x="3505" y="844"/>
                <a:ext cx="47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1" name="Oval 91"/>
              <p:cNvSpPr>
                <a:spLocks noChangeArrowheads="1"/>
              </p:cNvSpPr>
              <p:nvPr/>
            </p:nvSpPr>
            <p:spPr bwMode="auto">
              <a:xfrm>
                <a:off x="3512" y="756"/>
                <a:ext cx="26" cy="2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2" name="Oval 92"/>
              <p:cNvSpPr>
                <a:spLocks noChangeArrowheads="1"/>
              </p:cNvSpPr>
              <p:nvPr/>
            </p:nvSpPr>
            <p:spPr bwMode="auto">
              <a:xfrm>
                <a:off x="3493" y="733"/>
                <a:ext cx="16" cy="1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3" name="Oval 93"/>
              <p:cNvSpPr>
                <a:spLocks noChangeArrowheads="1"/>
              </p:cNvSpPr>
              <p:nvPr/>
            </p:nvSpPr>
            <p:spPr bwMode="auto">
              <a:xfrm>
                <a:off x="3580" y="740"/>
                <a:ext cx="15" cy="1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4" name="Oval 94"/>
              <p:cNvSpPr>
                <a:spLocks noChangeArrowheads="1"/>
              </p:cNvSpPr>
              <p:nvPr/>
            </p:nvSpPr>
            <p:spPr bwMode="auto">
              <a:xfrm>
                <a:off x="3637" y="794"/>
                <a:ext cx="15" cy="1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5" name="Oval 95"/>
              <p:cNvSpPr>
                <a:spLocks noChangeArrowheads="1"/>
              </p:cNvSpPr>
              <p:nvPr/>
            </p:nvSpPr>
            <p:spPr bwMode="auto">
              <a:xfrm>
                <a:off x="3652" y="875"/>
                <a:ext cx="14" cy="1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6" name="Oval 96"/>
              <p:cNvSpPr>
                <a:spLocks noChangeArrowheads="1"/>
              </p:cNvSpPr>
              <p:nvPr/>
            </p:nvSpPr>
            <p:spPr bwMode="auto">
              <a:xfrm>
                <a:off x="3611" y="969"/>
                <a:ext cx="17" cy="1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7" name="Oval 97"/>
              <p:cNvSpPr>
                <a:spLocks noChangeArrowheads="1"/>
              </p:cNvSpPr>
              <p:nvPr/>
            </p:nvSpPr>
            <p:spPr bwMode="auto">
              <a:xfrm>
                <a:off x="3543" y="728"/>
                <a:ext cx="14" cy="1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8" name="Oval 98"/>
              <p:cNvSpPr>
                <a:spLocks noChangeArrowheads="1"/>
              </p:cNvSpPr>
              <p:nvPr/>
            </p:nvSpPr>
            <p:spPr bwMode="auto">
              <a:xfrm>
                <a:off x="3616" y="761"/>
                <a:ext cx="14" cy="1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9" name="Oval 99"/>
              <p:cNvSpPr>
                <a:spLocks noChangeArrowheads="1"/>
              </p:cNvSpPr>
              <p:nvPr/>
            </p:nvSpPr>
            <p:spPr bwMode="auto">
              <a:xfrm>
                <a:off x="3652" y="834"/>
                <a:ext cx="14" cy="1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0" name="Oval 100"/>
              <p:cNvSpPr>
                <a:spLocks noChangeArrowheads="1"/>
              </p:cNvSpPr>
              <p:nvPr/>
            </p:nvSpPr>
            <p:spPr bwMode="auto">
              <a:xfrm>
                <a:off x="3637" y="931"/>
                <a:ext cx="17" cy="1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1" name="Oval 101"/>
              <p:cNvSpPr>
                <a:spLocks noChangeArrowheads="1"/>
              </p:cNvSpPr>
              <p:nvPr/>
            </p:nvSpPr>
            <p:spPr bwMode="auto">
              <a:xfrm>
                <a:off x="3528" y="998"/>
                <a:ext cx="15" cy="1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2" name="Oval 102"/>
              <p:cNvSpPr>
                <a:spLocks noChangeArrowheads="1"/>
              </p:cNvSpPr>
              <p:nvPr/>
            </p:nvSpPr>
            <p:spPr bwMode="auto">
              <a:xfrm>
                <a:off x="3450" y="974"/>
                <a:ext cx="14" cy="1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3" name="Oval 103"/>
              <p:cNvSpPr>
                <a:spLocks noChangeArrowheads="1"/>
              </p:cNvSpPr>
              <p:nvPr/>
            </p:nvSpPr>
            <p:spPr bwMode="auto">
              <a:xfrm>
                <a:off x="3571" y="991"/>
                <a:ext cx="17" cy="1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4" name="Oval 104"/>
              <p:cNvSpPr>
                <a:spLocks noChangeArrowheads="1"/>
              </p:cNvSpPr>
              <p:nvPr/>
            </p:nvSpPr>
            <p:spPr bwMode="auto">
              <a:xfrm>
                <a:off x="3481" y="993"/>
                <a:ext cx="14" cy="1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5" name="Oval 105"/>
              <p:cNvSpPr>
                <a:spLocks noChangeArrowheads="1"/>
              </p:cNvSpPr>
              <p:nvPr/>
            </p:nvSpPr>
            <p:spPr bwMode="auto">
              <a:xfrm>
                <a:off x="3426" y="773"/>
                <a:ext cx="17" cy="1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6" name="Oval 106"/>
              <p:cNvSpPr>
                <a:spLocks noChangeArrowheads="1"/>
              </p:cNvSpPr>
              <p:nvPr/>
            </p:nvSpPr>
            <p:spPr bwMode="auto">
              <a:xfrm>
                <a:off x="3393" y="849"/>
                <a:ext cx="17" cy="1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7" name="Oval 107"/>
              <p:cNvSpPr>
                <a:spLocks noChangeArrowheads="1"/>
              </p:cNvSpPr>
              <p:nvPr/>
            </p:nvSpPr>
            <p:spPr bwMode="auto">
              <a:xfrm>
                <a:off x="3419" y="939"/>
                <a:ext cx="15" cy="1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8" name="Oval 108"/>
              <p:cNvSpPr>
                <a:spLocks noChangeArrowheads="1"/>
              </p:cNvSpPr>
              <p:nvPr/>
            </p:nvSpPr>
            <p:spPr bwMode="auto">
              <a:xfrm>
                <a:off x="3460" y="744"/>
                <a:ext cx="16" cy="1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9" name="Oval 109"/>
              <p:cNvSpPr>
                <a:spLocks noChangeArrowheads="1"/>
              </p:cNvSpPr>
              <p:nvPr/>
            </p:nvSpPr>
            <p:spPr bwMode="auto">
              <a:xfrm>
                <a:off x="3405" y="808"/>
                <a:ext cx="14" cy="1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0" name="Oval 110"/>
              <p:cNvSpPr>
                <a:spLocks noChangeArrowheads="1"/>
              </p:cNvSpPr>
              <p:nvPr/>
            </p:nvSpPr>
            <p:spPr bwMode="auto">
              <a:xfrm>
                <a:off x="3396" y="891"/>
                <a:ext cx="16" cy="1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1" name="Oval 111"/>
              <p:cNvSpPr>
                <a:spLocks noChangeArrowheads="1"/>
              </p:cNvSpPr>
              <p:nvPr/>
            </p:nvSpPr>
            <p:spPr bwMode="auto">
              <a:xfrm>
                <a:off x="3607" y="889"/>
                <a:ext cx="26" cy="2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2" name="Oval 112"/>
              <p:cNvSpPr>
                <a:spLocks noChangeArrowheads="1"/>
              </p:cNvSpPr>
              <p:nvPr/>
            </p:nvSpPr>
            <p:spPr bwMode="auto">
              <a:xfrm>
                <a:off x="3607" y="830"/>
                <a:ext cx="26" cy="2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3" name="Oval 113"/>
              <p:cNvSpPr>
                <a:spLocks noChangeArrowheads="1"/>
              </p:cNvSpPr>
              <p:nvPr/>
            </p:nvSpPr>
            <p:spPr bwMode="auto">
              <a:xfrm>
                <a:off x="3571" y="939"/>
                <a:ext cx="24" cy="2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4" name="Oval 114"/>
              <p:cNvSpPr>
                <a:spLocks noChangeArrowheads="1"/>
              </p:cNvSpPr>
              <p:nvPr/>
            </p:nvSpPr>
            <p:spPr bwMode="auto">
              <a:xfrm>
                <a:off x="3573" y="778"/>
                <a:ext cx="26" cy="2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5" name="Oval 115"/>
              <p:cNvSpPr>
                <a:spLocks noChangeArrowheads="1"/>
              </p:cNvSpPr>
              <p:nvPr/>
            </p:nvSpPr>
            <p:spPr bwMode="auto">
              <a:xfrm>
                <a:off x="3426" y="891"/>
                <a:ext cx="27" cy="2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6" name="Oval 116"/>
              <p:cNvSpPr>
                <a:spLocks noChangeArrowheads="1"/>
              </p:cNvSpPr>
              <p:nvPr/>
            </p:nvSpPr>
            <p:spPr bwMode="auto">
              <a:xfrm>
                <a:off x="3521" y="957"/>
                <a:ext cx="26" cy="2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7" name="Oval 117"/>
              <p:cNvSpPr>
                <a:spLocks noChangeArrowheads="1"/>
              </p:cNvSpPr>
              <p:nvPr/>
            </p:nvSpPr>
            <p:spPr bwMode="auto">
              <a:xfrm>
                <a:off x="3429" y="827"/>
                <a:ext cx="24" cy="2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8" name="Oval 118"/>
              <p:cNvSpPr>
                <a:spLocks noChangeArrowheads="1"/>
              </p:cNvSpPr>
              <p:nvPr/>
            </p:nvSpPr>
            <p:spPr bwMode="auto">
              <a:xfrm>
                <a:off x="3457" y="780"/>
                <a:ext cx="26" cy="2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9" name="Oval 119"/>
              <p:cNvSpPr>
                <a:spLocks noChangeArrowheads="1"/>
              </p:cNvSpPr>
              <p:nvPr/>
            </p:nvSpPr>
            <p:spPr bwMode="auto">
              <a:xfrm>
                <a:off x="3462" y="941"/>
                <a:ext cx="24" cy="2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0" name="Freeform 120"/>
              <p:cNvSpPr/>
              <p:nvPr/>
            </p:nvSpPr>
            <p:spPr bwMode="auto">
              <a:xfrm>
                <a:off x="4419" y="7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1" name="Oval 121"/>
              <p:cNvSpPr>
                <a:spLocks noChangeArrowheads="1"/>
              </p:cNvSpPr>
              <p:nvPr/>
            </p:nvSpPr>
            <p:spPr bwMode="auto">
              <a:xfrm>
                <a:off x="2874" y="1819"/>
                <a:ext cx="33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2" name="Oval 122"/>
              <p:cNvSpPr>
                <a:spLocks noChangeArrowheads="1"/>
              </p:cNvSpPr>
              <p:nvPr/>
            </p:nvSpPr>
            <p:spPr bwMode="auto">
              <a:xfrm>
                <a:off x="2926" y="1677"/>
                <a:ext cx="34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3" name="Oval 123"/>
              <p:cNvSpPr>
                <a:spLocks noChangeArrowheads="1"/>
              </p:cNvSpPr>
              <p:nvPr/>
            </p:nvSpPr>
            <p:spPr bwMode="auto">
              <a:xfrm>
                <a:off x="2889" y="1663"/>
                <a:ext cx="30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4" name="Oval 124"/>
              <p:cNvSpPr>
                <a:spLocks noChangeArrowheads="1"/>
              </p:cNvSpPr>
              <p:nvPr/>
            </p:nvSpPr>
            <p:spPr bwMode="auto">
              <a:xfrm>
                <a:off x="2851" y="1736"/>
                <a:ext cx="30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5" name="Oval 125"/>
              <p:cNvSpPr>
                <a:spLocks noChangeArrowheads="1"/>
              </p:cNvSpPr>
              <p:nvPr/>
            </p:nvSpPr>
            <p:spPr bwMode="auto">
              <a:xfrm>
                <a:off x="2825" y="1803"/>
                <a:ext cx="33" cy="3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6" name="Oval 126"/>
              <p:cNvSpPr>
                <a:spLocks noChangeArrowheads="1"/>
              </p:cNvSpPr>
              <p:nvPr/>
            </p:nvSpPr>
            <p:spPr bwMode="auto">
              <a:xfrm>
                <a:off x="2839" y="2025"/>
                <a:ext cx="31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7" name="Oval 127"/>
              <p:cNvSpPr>
                <a:spLocks noChangeArrowheads="1"/>
              </p:cNvSpPr>
              <p:nvPr/>
            </p:nvSpPr>
            <p:spPr bwMode="auto">
              <a:xfrm>
                <a:off x="2780" y="1966"/>
                <a:ext cx="30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8" name="Oval 128"/>
              <p:cNvSpPr>
                <a:spLocks noChangeArrowheads="1"/>
              </p:cNvSpPr>
              <p:nvPr/>
            </p:nvSpPr>
            <p:spPr bwMode="auto">
              <a:xfrm>
                <a:off x="2870" y="2259"/>
                <a:ext cx="30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9" name="Oval 129"/>
              <p:cNvSpPr>
                <a:spLocks noChangeArrowheads="1"/>
              </p:cNvSpPr>
              <p:nvPr/>
            </p:nvSpPr>
            <p:spPr bwMode="auto">
              <a:xfrm>
                <a:off x="2986" y="2375"/>
                <a:ext cx="30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0" name="Oval 130"/>
              <p:cNvSpPr>
                <a:spLocks noChangeArrowheads="1"/>
              </p:cNvSpPr>
              <p:nvPr/>
            </p:nvSpPr>
            <p:spPr bwMode="auto">
              <a:xfrm>
                <a:off x="3135" y="2385"/>
                <a:ext cx="31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1" name="Oval 131"/>
              <p:cNvSpPr>
                <a:spLocks noChangeArrowheads="1"/>
              </p:cNvSpPr>
              <p:nvPr/>
            </p:nvSpPr>
            <p:spPr bwMode="auto">
              <a:xfrm>
                <a:off x="3201" y="2347"/>
                <a:ext cx="31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2" name="Oval 132"/>
              <p:cNvSpPr>
                <a:spLocks noChangeArrowheads="1"/>
              </p:cNvSpPr>
              <p:nvPr/>
            </p:nvSpPr>
            <p:spPr bwMode="auto">
              <a:xfrm>
                <a:off x="3242" y="2290"/>
                <a:ext cx="30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3" name="Oval 133"/>
              <p:cNvSpPr>
                <a:spLocks noChangeArrowheads="1"/>
              </p:cNvSpPr>
              <p:nvPr/>
            </p:nvSpPr>
            <p:spPr bwMode="auto">
              <a:xfrm>
                <a:off x="3270" y="2217"/>
                <a:ext cx="31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4" name="Oval 134"/>
              <p:cNvSpPr>
                <a:spLocks noChangeArrowheads="1"/>
              </p:cNvSpPr>
              <p:nvPr/>
            </p:nvSpPr>
            <p:spPr bwMode="auto">
              <a:xfrm>
                <a:off x="3242" y="2148"/>
                <a:ext cx="33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5" name="Oval 135"/>
              <p:cNvSpPr>
                <a:spLocks noChangeArrowheads="1"/>
              </p:cNvSpPr>
              <p:nvPr/>
            </p:nvSpPr>
            <p:spPr bwMode="auto">
              <a:xfrm>
                <a:off x="2917" y="2330"/>
                <a:ext cx="31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6" name="Oval 136"/>
              <p:cNvSpPr>
                <a:spLocks noChangeArrowheads="1"/>
              </p:cNvSpPr>
              <p:nvPr/>
            </p:nvSpPr>
            <p:spPr bwMode="auto">
              <a:xfrm>
                <a:off x="3071" y="2390"/>
                <a:ext cx="31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7" name="Oval 137"/>
              <p:cNvSpPr>
                <a:spLocks noChangeArrowheads="1"/>
              </p:cNvSpPr>
              <p:nvPr/>
            </p:nvSpPr>
            <p:spPr bwMode="auto">
              <a:xfrm>
                <a:off x="2844" y="2179"/>
                <a:ext cx="30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8" name="Oval 138"/>
              <p:cNvSpPr>
                <a:spLocks noChangeArrowheads="1"/>
              </p:cNvSpPr>
              <p:nvPr/>
            </p:nvSpPr>
            <p:spPr bwMode="auto">
              <a:xfrm>
                <a:off x="2782" y="2205"/>
                <a:ext cx="33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9" name="Oval 139"/>
              <p:cNvSpPr>
                <a:spLocks noChangeArrowheads="1"/>
              </p:cNvSpPr>
              <p:nvPr/>
            </p:nvSpPr>
            <p:spPr bwMode="auto">
              <a:xfrm>
                <a:off x="2810" y="2274"/>
                <a:ext cx="34" cy="3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0" name="Oval 140"/>
              <p:cNvSpPr>
                <a:spLocks noChangeArrowheads="1"/>
              </p:cNvSpPr>
              <p:nvPr/>
            </p:nvSpPr>
            <p:spPr bwMode="auto">
              <a:xfrm>
                <a:off x="2851" y="2338"/>
                <a:ext cx="30" cy="3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1" name="Oval 141"/>
              <p:cNvSpPr>
                <a:spLocks noChangeArrowheads="1"/>
              </p:cNvSpPr>
              <p:nvPr/>
            </p:nvSpPr>
            <p:spPr bwMode="auto">
              <a:xfrm>
                <a:off x="2900" y="2387"/>
                <a:ext cx="34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2" name="Oval 142"/>
              <p:cNvSpPr>
                <a:spLocks noChangeArrowheads="1"/>
              </p:cNvSpPr>
              <p:nvPr/>
            </p:nvSpPr>
            <p:spPr bwMode="auto">
              <a:xfrm>
                <a:off x="2969" y="2430"/>
                <a:ext cx="31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3" name="Oval 143"/>
              <p:cNvSpPr>
                <a:spLocks noChangeArrowheads="1"/>
              </p:cNvSpPr>
              <p:nvPr/>
            </p:nvSpPr>
            <p:spPr bwMode="auto">
              <a:xfrm>
                <a:off x="3050" y="2446"/>
                <a:ext cx="33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4" name="Oval 144"/>
              <p:cNvSpPr>
                <a:spLocks noChangeArrowheads="1"/>
              </p:cNvSpPr>
              <p:nvPr/>
            </p:nvSpPr>
            <p:spPr bwMode="auto">
              <a:xfrm>
                <a:off x="3126" y="2439"/>
                <a:ext cx="33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5" name="Oval 145"/>
              <p:cNvSpPr>
                <a:spLocks noChangeArrowheads="1"/>
              </p:cNvSpPr>
              <p:nvPr/>
            </p:nvSpPr>
            <p:spPr bwMode="auto">
              <a:xfrm>
                <a:off x="3197" y="2413"/>
                <a:ext cx="30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6" name="Oval 146"/>
              <p:cNvSpPr>
                <a:spLocks noChangeArrowheads="1"/>
              </p:cNvSpPr>
              <p:nvPr/>
            </p:nvSpPr>
            <p:spPr bwMode="auto">
              <a:xfrm>
                <a:off x="3258" y="2368"/>
                <a:ext cx="33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7" name="Oval 147"/>
              <p:cNvSpPr>
                <a:spLocks noChangeArrowheads="1"/>
              </p:cNvSpPr>
              <p:nvPr/>
            </p:nvSpPr>
            <p:spPr bwMode="auto">
              <a:xfrm>
                <a:off x="3298" y="2302"/>
                <a:ext cx="34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8" name="Oval 148"/>
              <p:cNvSpPr>
                <a:spLocks noChangeArrowheads="1"/>
              </p:cNvSpPr>
              <p:nvPr/>
            </p:nvSpPr>
            <p:spPr bwMode="auto">
              <a:xfrm>
                <a:off x="3313" y="2226"/>
                <a:ext cx="33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9" name="Oval 149"/>
              <p:cNvSpPr>
                <a:spLocks noChangeArrowheads="1"/>
              </p:cNvSpPr>
              <p:nvPr/>
            </p:nvSpPr>
            <p:spPr bwMode="auto">
              <a:xfrm>
                <a:off x="3317" y="2155"/>
                <a:ext cx="31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0" name="Oval 150"/>
              <p:cNvSpPr>
                <a:spLocks noChangeArrowheads="1"/>
              </p:cNvSpPr>
              <p:nvPr/>
            </p:nvSpPr>
            <p:spPr bwMode="auto">
              <a:xfrm>
                <a:off x="3294" y="2087"/>
                <a:ext cx="33" cy="3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1" name="Oval 151"/>
              <p:cNvSpPr>
                <a:spLocks noChangeArrowheads="1"/>
              </p:cNvSpPr>
              <p:nvPr/>
            </p:nvSpPr>
            <p:spPr bwMode="auto">
              <a:xfrm>
                <a:off x="3239" y="2056"/>
                <a:ext cx="33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2" name="Oval 152"/>
              <p:cNvSpPr>
                <a:spLocks noChangeArrowheads="1"/>
              </p:cNvSpPr>
              <p:nvPr/>
            </p:nvSpPr>
            <p:spPr bwMode="auto">
              <a:xfrm>
                <a:off x="3171" y="2082"/>
                <a:ext cx="33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3" name="Oval 153"/>
              <p:cNvSpPr>
                <a:spLocks noChangeArrowheads="1"/>
              </p:cNvSpPr>
              <p:nvPr/>
            </p:nvSpPr>
            <p:spPr bwMode="auto">
              <a:xfrm>
                <a:off x="3187" y="2143"/>
                <a:ext cx="33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4" name="Oval 154"/>
              <p:cNvSpPr>
                <a:spLocks noChangeArrowheads="1"/>
              </p:cNvSpPr>
              <p:nvPr/>
            </p:nvSpPr>
            <p:spPr bwMode="auto">
              <a:xfrm>
                <a:off x="2860" y="1883"/>
                <a:ext cx="33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5" name="Oval 155"/>
              <p:cNvSpPr>
                <a:spLocks noChangeArrowheads="1"/>
              </p:cNvSpPr>
              <p:nvPr/>
            </p:nvSpPr>
            <p:spPr bwMode="auto">
              <a:xfrm>
                <a:off x="2900" y="1748"/>
                <a:ext cx="31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6" name="Oval 156"/>
              <p:cNvSpPr>
                <a:spLocks noChangeArrowheads="1"/>
              </p:cNvSpPr>
              <p:nvPr/>
            </p:nvSpPr>
            <p:spPr bwMode="auto">
              <a:xfrm>
                <a:off x="2955" y="1611"/>
                <a:ext cx="33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7" name="Oval 157"/>
              <p:cNvSpPr>
                <a:spLocks noChangeArrowheads="1"/>
              </p:cNvSpPr>
              <p:nvPr/>
            </p:nvSpPr>
            <p:spPr bwMode="auto">
              <a:xfrm>
                <a:off x="2983" y="1547"/>
                <a:ext cx="33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8" name="Oval 158"/>
              <p:cNvSpPr>
                <a:spLocks noChangeArrowheads="1"/>
              </p:cNvSpPr>
              <p:nvPr/>
            </p:nvSpPr>
            <p:spPr bwMode="auto">
              <a:xfrm>
                <a:off x="3019" y="1488"/>
                <a:ext cx="31" cy="3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9" name="Oval 159"/>
              <p:cNvSpPr>
                <a:spLocks noChangeArrowheads="1"/>
              </p:cNvSpPr>
              <p:nvPr/>
            </p:nvSpPr>
            <p:spPr bwMode="auto">
              <a:xfrm>
                <a:off x="2919" y="1599"/>
                <a:ext cx="34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0" name="Freeform 160"/>
              <p:cNvSpPr>
                <a:spLocks noEditPoints="1"/>
              </p:cNvSpPr>
              <p:nvPr/>
            </p:nvSpPr>
            <p:spPr bwMode="auto">
              <a:xfrm>
                <a:off x="3175" y="1850"/>
                <a:ext cx="55" cy="54"/>
              </a:xfrm>
              <a:custGeom>
                <a:avLst/>
                <a:gdLst>
                  <a:gd name="T0" fmla="*/ 12 w 23"/>
                  <a:gd name="T1" fmla="*/ 0 h 23"/>
                  <a:gd name="T2" fmla="*/ 0 w 23"/>
                  <a:gd name="T3" fmla="*/ 12 h 23"/>
                  <a:gd name="T4" fmla="*/ 12 w 23"/>
                  <a:gd name="T5" fmla="*/ 23 h 23"/>
                  <a:gd name="T6" fmla="*/ 23 w 23"/>
                  <a:gd name="T7" fmla="*/ 12 h 23"/>
                  <a:gd name="T8" fmla="*/ 12 w 23"/>
                  <a:gd name="T9" fmla="*/ 0 h 23"/>
                  <a:gd name="T10" fmla="*/ 11 w 23"/>
                  <a:gd name="T11" fmla="*/ 18 h 23"/>
                  <a:gd name="T12" fmla="*/ 5 w 23"/>
                  <a:gd name="T13" fmla="*/ 12 h 23"/>
                  <a:gd name="T14" fmla="*/ 11 w 23"/>
                  <a:gd name="T15" fmla="*/ 6 h 23"/>
                  <a:gd name="T16" fmla="*/ 17 w 23"/>
                  <a:gd name="T17" fmla="*/ 12 h 23"/>
                  <a:gd name="T18" fmla="*/ 11 w 23"/>
                  <a:gd name="T1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  <a:moveTo>
                      <a:pt x="11" y="18"/>
                    </a:move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6"/>
                      <a:pt x="11" y="6"/>
                    </a:cubicBezTo>
                    <a:cubicBezTo>
                      <a:pt x="14" y="6"/>
                      <a:pt x="17" y="8"/>
                      <a:pt x="17" y="12"/>
                    </a:cubicBezTo>
                    <a:cubicBezTo>
                      <a:pt x="17" y="15"/>
                      <a:pt x="14" y="18"/>
                      <a:pt x="11" y="1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1" name="Freeform 161"/>
              <p:cNvSpPr>
                <a:spLocks noEditPoints="1"/>
              </p:cNvSpPr>
              <p:nvPr/>
            </p:nvSpPr>
            <p:spPr bwMode="auto">
              <a:xfrm>
                <a:off x="3277" y="1852"/>
                <a:ext cx="48" cy="48"/>
              </a:xfrm>
              <a:custGeom>
                <a:avLst/>
                <a:gdLst>
                  <a:gd name="T0" fmla="*/ 10 w 20"/>
                  <a:gd name="T1" fmla="*/ 0 h 20"/>
                  <a:gd name="T2" fmla="*/ 0 w 20"/>
                  <a:gd name="T3" fmla="*/ 10 h 20"/>
                  <a:gd name="T4" fmla="*/ 10 w 20"/>
                  <a:gd name="T5" fmla="*/ 20 h 20"/>
                  <a:gd name="T6" fmla="*/ 20 w 20"/>
                  <a:gd name="T7" fmla="*/ 10 h 20"/>
                  <a:gd name="T8" fmla="*/ 10 w 20"/>
                  <a:gd name="T9" fmla="*/ 0 h 20"/>
                  <a:gd name="T10" fmla="*/ 9 w 20"/>
                  <a:gd name="T11" fmla="*/ 15 h 20"/>
                  <a:gd name="T12" fmla="*/ 4 w 20"/>
                  <a:gd name="T13" fmla="*/ 10 h 20"/>
                  <a:gd name="T14" fmla="*/ 9 w 20"/>
                  <a:gd name="T15" fmla="*/ 5 h 20"/>
                  <a:gd name="T16" fmla="*/ 14 w 20"/>
                  <a:gd name="T17" fmla="*/ 10 h 20"/>
                  <a:gd name="T18" fmla="*/ 9 w 20"/>
                  <a:gd name="T19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0" y="0"/>
                    </a:move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4" y="20"/>
                      <a:pt x="10" y="20"/>
                    </a:cubicBezTo>
                    <a:cubicBezTo>
                      <a:pt x="15" y="20"/>
                      <a:pt x="20" y="15"/>
                      <a:pt x="20" y="10"/>
                    </a:cubicBezTo>
                    <a:cubicBezTo>
                      <a:pt x="20" y="4"/>
                      <a:pt x="15" y="0"/>
                      <a:pt x="10" y="0"/>
                    </a:cubicBezTo>
                    <a:close/>
                    <a:moveTo>
                      <a:pt x="9" y="15"/>
                    </a:moveTo>
                    <a:cubicBezTo>
                      <a:pt x="6" y="15"/>
                      <a:pt x="4" y="13"/>
                      <a:pt x="4" y="10"/>
                    </a:cubicBezTo>
                    <a:cubicBezTo>
                      <a:pt x="4" y="7"/>
                      <a:pt x="6" y="5"/>
                      <a:pt x="9" y="5"/>
                    </a:cubicBezTo>
                    <a:cubicBezTo>
                      <a:pt x="12" y="5"/>
                      <a:pt x="14" y="7"/>
                      <a:pt x="14" y="10"/>
                    </a:cubicBezTo>
                    <a:cubicBezTo>
                      <a:pt x="14" y="13"/>
                      <a:pt x="12" y="15"/>
                      <a:pt x="9" y="1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2" name="Freeform 162"/>
              <p:cNvSpPr>
                <a:spLocks noEditPoints="1"/>
              </p:cNvSpPr>
              <p:nvPr/>
            </p:nvSpPr>
            <p:spPr bwMode="auto">
              <a:xfrm>
                <a:off x="3341" y="1921"/>
                <a:ext cx="43" cy="43"/>
              </a:xfrm>
              <a:custGeom>
                <a:avLst/>
                <a:gdLst>
                  <a:gd name="T0" fmla="*/ 9 w 18"/>
                  <a:gd name="T1" fmla="*/ 0 h 18"/>
                  <a:gd name="T2" fmla="*/ 0 w 18"/>
                  <a:gd name="T3" fmla="*/ 9 h 18"/>
                  <a:gd name="T4" fmla="*/ 9 w 18"/>
                  <a:gd name="T5" fmla="*/ 18 h 18"/>
                  <a:gd name="T6" fmla="*/ 18 w 18"/>
                  <a:gd name="T7" fmla="*/ 9 h 18"/>
                  <a:gd name="T8" fmla="*/ 9 w 18"/>
                  <a:gd name="T9" fmla="*/ 0 h 18"/>
                  <a:gd name="T10" fmla="*/ 9 w 18"/>
                  <a:gd name="T11" fmla="*/ 13 h 18"/>
                  <a:gd name="T12" fmla="*/ 4 w 18"/>
                  <a:gd name="T13" fmla="*/ 9 h 18"/>
                  <a:gd name="T14" fmla="*/ 9 w 18"/>
                  <a:gd name="T15" fmla="*/ 4 h 18"/>
                  <a:gd name="T16" fmla="*/ 13 w 18"/>
                  <a:gd name="T17" fmla="*/ 9 h 18"/>
                  <a:gd name="T18" fmla="*/ 9 w 18"/>
                  <a:gd name="T1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8">
                    <a:moveTo>
                      <a:pt x="9" y="0"/>
                    </a:moveTo>
                    <a:cubicBezTo>
                      <a:pt x="4" y="0"/>
                      <a:pt x="0" y="4"/>
                      <a:pt x="0" y="9"/>
                    </a:cubicBezTo>
                    <a:cubicBezTo>
                      <a:pt x="0" y="14"/>
                      <a:pt x="4" y="18"/>
                      <a:pt x="9" y="18"/>
                    </a:cubicBezTo>
                    <a:cubicBezTo>
                      <a:pt x="14" y="18"/>
                      <a:pt x="18" y="14"/>
                      <a:pt x="18" y="9"/>
                    </a:cubicBezTo>
                    <a:cubicBezTo>
                      <a:pt x="18" y="4"/>
                      <a:pt x="14" y="0"/>
                      <a:pt x="9" y="0"/>
                    </a:cubicBezTo>
                    <a:close/>
                    <a:moveTo>
                      <a:pt x="9" y="13"/>
                    </a:moveTo>
                    <a:cubicBezTo>
                      <a:pt x="6" y="13"/>
                      <a:pt x="4" y="11"/>
                      <a:pt x="4" y="9"/>
                    </a:cubicBezTo>
                    <a:cubicBezTo>
                      <a:pt x="4" y="6"/>
                      <a:pt x="6" y="4"/>
                      <a:pt x="9" y="4"/>
                    </a:cubicBezTo>
                    <a:cubicBezTo>
                      <a:pt x="11" y="4"/>
                      <a:pt x="13" y="6"/>
                      <a:pt x="13" y="9"/>
                    </a:cubicBezTo>
                    <a:cubicBezTo>
                      <a:pt x="13" y="11"/>
                      <a:pt x="11" y="13"/>
                      <a:pt x="9" y="1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3" name="Freeform 163"/>
              <p:cNvSpPr>
                <a:spLocks noEditPoints="1"/>
              </p:cNvSpPr>
              <p:nvPr/>
            </p:nvSpPr>
            <p:spPr bwMode="auto">
              <a:xfrm>
                <a:off x="3374" y="2001"/>
                <a:ext cx="38" cy="36"/>
              </a:xfrm>
              <a:custGeom>
                <a:avLst/>
                <a:gdLst>
                  <a:gd name="T0" fmla="*/ 8 w 16"/>
                  <a:gd name="T1" fmla="*/ 0 h 15"/>
                  <a:gd name="T2" fmla="*/ 0 w 16"/>
                  <a:gd name="T3" fmla="*/ 7 h 15"/>
                  <a:gd name="T4" fmla="*/ 8 w 16"/>
                  <a:gd name="T5" fmla="*/ 15 h 15"/>
                  <a:gd name="T6" fmla="*/ 16 w 16"/>
                  <a:gd name="T7" fmla="*/ 7 h 15"/>
                  <a:gd name="T8" fmla="*/ 8 w 16"/>
                  <a:gd name="T9" fmla="*/ 0 h 15"/>
                  <a:gd name="T10" fmla="*/ 8 w 16"/>
                  <a:gd name="T11" fmla="*/ 11 h 15"/>
                  <a:gd name="T12" fmla="*/ 4 w 16"/>
                  <a:gd name="T13" fmla="*/ 7 h 15"/>
                  <a:gd name="T14" fmla="*/ 8 w 16"/>
                  <a:gd name="T15" fmla="*/ 3 h 15"/>
                  <a:gd name="T16" fmla="*/ 12 w 16"/>
                  <a:gd name="T17" fmla="*/ 7 h 15"/>
                  <a:gd name="T18" fmla="*/ 8 w 16"/>
                  <a:gd name="T19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5">
                    <a:moveTo>
                      <a:pt x="8" y="0"/>
                    </a:moveTo>
                    <a:cubicBezTo>
                      <a:pt x="4" y="0"/>
                      <a:pt x="0" y="3"/>
                      <a:pt x="0" y="7"/>
                    </a:cubicBezTo>
                    <a:cubicBezTo>
                      <a:pt x="0" y="12"/>
                      <a:pt x="4" y="15"/>
                      <a:pt x="8" y="15"/>
                    </a:cubicBezTo>
                    <a:cubicBezTo>
                      <a:pt x="12" y="15"/>
                      <a:pt x="16" y="12"/>
                      <a:pt x="16" y="7"/>
                    </a:cubicBezTo>
                    <a:cubicBezTo>
                      <a:pt x="16" y="3"/>
                      <a:pt x="12" y="0"/>
                      <a:pt x="8" y="0"/>
                    </a:cubicBezTo>
                    <a:close/>
                    <a:moveTo>
                      <a:pt x="8" y="11"/>
                    </a:moveTo>
                    <a:cubicBezTo>
                      <a:pt x="5" y="11"/>
                      <a:pt x="4" y="10"/>
                      <a:pt x="4" y="7"/>
                    </a:cubicBezTo>
                    <a:cubicBezTo>
                      <a:pt x="4" y="5"/>
                      <a:pt x="5" y="3"/>
                      <a:pt x="8" y="3"/>
                    </a:cubicBezTo>
                    <a:cubicBezTo>
                      <a:pt x="10" y="3"/>
                      <a:pt x="12" y="5"/>
                      <a:pt x="12" y="7"/>
                    </a:cubicBezTo>
                    <a:cubicBezTo>
                      <a:pt x="12" y="10"/>
                      <a:pt x="10" y="11"/>
                      <a:pt x="8" y="1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4" name="Freeform 164"/>
              <p:cNvSpPr>
                <a:spLocks noEditPoints="1"/>
              </p:cNvSpPr>
              <p:nvPr/>
            </p:nvSpPr>
            <p:spPr bwMode="auto">
              <a:xfrm>
                <a:off x="3381" y="2098"/>
                <a:ext cx="36" cy="36"/>
              </a:xfrm>
              <a:custGeom>
                <a:avLst/>
                <a:gdLst>
                  <a:gd name="T0" fmla="*/ 7 w 15"/>
                  <a:gd name="T1" fmla="*/ 0 h 15"/>
                  <a:gd name="T2" fmla="*/ 0 w 15"/>
                  <a:gd name="T3" fmla="*/ 7 h 15"/>
                  <a:gd name="T4" fmla="*/ 7 w 15"/>
                  <a:gd name="T5" fmla="*/ 15 h 15"/>
                  <a:gd name="T6" fmla="*/ 15 w 15"/>
                  <a:gd name="T7" fmla="*/ 7 h 15"/>
                  <a:gd name="T8" fmla="*/ 7 w 15"/>
                  <a:gd name="T9" fmla="*/ 0 h 15"/>
                  <a:gd name="T10" fmla="*/ 7 w 15"/>
                  <a:gd name="T11" fmla="*/ 11 h 15"/>
                  <a:gd name="T12" fmla="*/ 3 w 15"/>
                  <a:gd name="T13" fmla="*/ 7 h 15"/>
                  <a:gd name="T14" fmla="*/ 7 w 15"/>
                  <a:gd name="T15" fmla="*/ 3 h 15"/>
                  <a:gd name="T16" fmla="*/ 11 w 15"/>
                  <a:gd name="T17" fmla="*/ 7 h 15"/>
                  <a:gd name="T18" fmla="*/ 7 w 15"/>
                  <a:gd name="T19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5">
                    <a:moveTo>
                      <a:pt x="7" y="0"/>
                    </a:moveTo>
                    <a:cubicBezTo>
                      <a:pt x="3" y="0"/>
                      <a:pt x="0" y="3"/>
                      <a:pt x="0" y="7"/>
                    </a:cubicBezTo>
                    <a:cubicBezTo>
                      <a:pt x="0" y="12"/>
                      <a:pt x="3" y="15"/>
                      <a:pt x="7" y="15"/>
                    </a:cubicBezTo>
                    <a:cubicBezTo>
                      <a:pt x="12" y="15"/>
                      <a:pt x="15" y="12"/>
                      <a:pt x="15" y="7"/>
                    </a:cubicBezTo>
                    <a:cubicBezTo>
                      <a:pt x="15" y="3"/>
                      <a:pt x="12" y="0"/>
                      <a:pt x="7" y="0"/>
                    </a:cubicBezTo>
                    <a:close/>
                    <a:moveTo>
                      <a:pt x="7" y="11"/>
                    </a:moveTo>
                    <a:cubicBezTo>
                      <a:pt x="5" y="11"/>
                      <a:pt x="3" y="10"/>
                      <a:pt x="3" y="7"/>
                    </a:cubicBezTo>
                    <a:cubicBezTo>
                      <a:pt x="3" y="5"/>
                      <a:pt x="5" y="3"/>
                      <a:pt x="7" y="3"/>
                    </a:cubicBezTo>
                    <a:cubicBezTo>
                      <a:pt x="9" y="3"/>
                      <a:pt x="11" y="5"/>
                      <a:pt x="11" y="7"/>
                    </a:cubicBezTo>
                    <a:cubicBezTo>
                      <a:pt x="11" y="10"/>
                      <a:pt x="9" y="11"/>
                      <a:pt x="7" y="1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5" name="Freeform 165"/>
              <p:cNvSpPr>
                <a:spLocks noEditPoints="1"/>
              </p:cNvSpPr>
              <p:nvPr/>
            </p:nvSpPr>
            <p:spPr bwMode="auto">
              <a:xfrm>
                <a:off x="3379" y="2169"/>
                <a:ext cx="36" cy="36"/>
              </a:xfrm>
              <a:custGeom>
                <a:avLst/>
                <a:gdLst>
                  <a:gd name="T0" fmla="*/ 7 w 15"/>
                  <a:gd name="T1" fmla="*/ 0 h 15"/>
                  <a:gd name="T2" fmla="*/ 0 w 15"/>
                  <a:gd name="T3" fmla="*/ 8 h 15"/>
                  <a:gd name="T4" fmla="*/ 7 w 15"/>
                  <a:gd name="T5" fmla="*/ 15 h 15"/>
                  <a:gd name="T6" fmla="*/ 15 w 15"/>
                  <a:gd name="T7" fmla="*/ 8 h 15"/>
                  <a:gd name="T8" fmla="*/ 7 w 15"/>
                  <a:gd name="T9" fmla="*/ 0 h 15"/>
                  <a:gd name="T10" fmla="*/ 7 w 15"/>
                  <a:gd name="T11" fmla="*/ 12 h 15"/>
                  <a:gd name="T12" fmla="*/ 3 w 15"/>
                  <a:gd name="T13" fmla="*/ 8 h 15"/>
                  <a:gd name="T14" fmla="*/ 7 w 15"/>
                  <a:gd name="T15" fmla="*/ 4 h 15"/>
                  <a:gd name="T16" fmla="*/ 11 w 15"/>
                  <a:gd name="T17" fmla="*/ 8 h 15"/>
                  <a:gd name="T18" fmla="*/ 7 w 15"/>
                  <a:gd name="T19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5">
                    <a:moveTo>
                      <a:pt x="7" y="0"/>
                    </a:moveTo>
                    <a:cubicBezTo>
                      <a:pt x="3" y="0"/>
                      <a:pt x="0" y="4"/>
                      <a:pt x="0" y="8"/>
                    </a:cubicBezTo>
                    <a:cubicBezTo>
                      <a:pt x="0" y="12"/>
                      <a:pt x="3" y="15"/>
                      <a:pt x="7" y="15"/>
                    </a:cubicBezTo>
                    <a:cubicBezTo>
                      <a:pt x="12" y="15"/>
                      <a:pt x="15" y="12"/>
                      <a:pt x="15" y="8"/>
                    </a:cubicBezTo>
                    <a:cubicBezTo>
                      <a:pt x="15" y="4"/>
                      <a:pt x="12" y="0"/>
                      <a:pt x="7" y="0"/>
                    </a:cubicBezTo>
                    <a:close/>
                    <a:moveTo>
                      <a:pt x="7" y="12"/>
                    </a:moveTo>
                    <a:cubicBezTo>
                      <a:pt x="5" y="12"/>
                      <a:pt x="3" y="10"/>
                      <a:pt x="3" y="8"/>
                    </a:cubicBezTo>
                    <a:cubicBezTo>
                      <a:pt x="3" y="6"/>
                      <a:pt x="5" y="4"/>
                      <a:pt x="7" y="4"/>
                    </a:cubicBezTo>
                    <a:cubicBezTo>
                      <a:pt x="9" y="4"/>
                      <a:pt x="11" y="6"/>
                      <a:pt x="11" y="8"/>
                    </a:cubicBezTo>
                    <a:cubicBezTo>
                      <a:pt x="11" y="10"/>
                      <a:pt x="9" y="12"/>
                      <a:pt x="7" y="1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6" name="Oval 166"/>
              <p:cNvSpPr>
                <a:spLocks noChangeArrowheads="1"/>
              </p:cNvSpPr>
              <p:nvPr/>
            </p:nvSpPr>
            <p:spPr bwMode="auto">
              <a:xfrm>
                <a:off x="2960" y="1535"/>
                <a:ext cx="30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7" name="Oval 167"/>
              <p:cNvSpPr>
                <a:spLocks noChangeArrowheads="1"/>
              </p:cNvSpPr>
              <p:nvPr/>
            </p:nvSpPr>
            <p:spPr bwMode="auto">
              <a:xfrm>
                <a:off x="3000" y="1476"/>
                <a:ext cx="31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8" name="Oval 168"/>
              <p:cNvSpPr>
                <a:spLocks noChangeArrowheads="1"/>
              </p:cNvSpPr>
              <p:nvPr/>
            </p:nvSpPr>
            <p:spPr bwMode="auto">
              <a:xfrm>
                <a:off x="3057" y="1429"/>
                <a:ext cx="31" cy="3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9" name="Oval 169"/>
              <p:cNvSpPr>
                <a:spLocks noChangeArrowheads="1"/>
              </p:cNvSpPr>
              <p:nvPr/>
            </p:nvSpPr>
            <p:spPr bwMode="auto">
              <a:xfrm>
                <a:off x="3099" y="1374"/>
                <a:ext cx="34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0" name="Oval 170"/>
              <p:cNvSpPr>
                <a:spLocks noChangeArrowheads="1"/>
              </p:cNvSpPr>
              <p:nvPr/>
            </p:nvSpPr>
            <p:spPr bwMode="auto">
              <a:xfrm>
                <a:off x="2846" y="1947"/>
                <a:ext cx="33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1" name="Oval 171"/>
              <p:cNvSpPr>
                <a:spLocks noChangeArrowheads="1"/>
              </p:cNvSpPr>
              <p:nvPr/>
            </p:nvSpPr>
            <p:spPr bwMode="auto">
              <a:xfrm>
                <a:off x="2806" y="1878"/>
                <a:ext cx="30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2" name="Oval 172"/>
              <p:cNvSpPr>
                <a:spLocks noChangeArrowheads="1"/>
              </p:cNvSpPr>
              <p:nvPr/>
            </p:nvSpPr>
            <p:spPr bwMode="auto">
              <a:xfrm>
                <a:off x="2834" y="2103"/>
                <a:ext cx="33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3" name="Freeform 173"/>
              <p:cNvSpPr>
                <a:spLocks noEditPoints="1"/>
              </p:cNvSpPr>
              <p:nvPr/>
            </p:nvSpPr>
            <p:spPr bwMode="auto">
              <a:xfrm>
                <a:off x="3301" y="1410"/>
                <a:ext cx="90" cy="90"/>
              </a:xfrm>
              <a:custGeom>
                <a:avLst/>
                <a:gdLst>
                  <a:gd name="T0" fmla="*/ 36 w 38"/>
                  <a:gd name="T1" fmla="*/ 19 h 38"/>
                  <a:gd name="T2" fmla="*/ 33 w 38"/>
                  <a:gd name="T3" fmla="*/ 16 h 38"/>
                  <a:gd name="T4" fmla="*/ 31 w 38"/>
                  <a:gd name="T5" fmla="*/ 17 h 38"/>
                  <a:gd name="T6" fmla="*/ 30 w 38"/>
                  <a:gd name="T7" fmla="*/ 14 h 38"/>
                  <a:gd name="T8" fmla="*/ 33 w 38"/>
                  <a:gd name="T9" fmla="*/ 7 h 38"/>
                  <a:gd name="T10" fmla="*/ 30 w 38"/>
                  <a:gd name="T11" fmla="*/ 5 h 38"/>
                  <a:gd name="T12" fmla="*/ 27 w 38"/>
                  <a:gd name="T13" fmla="*/ 9 h 38"/>
                  <a:gd name="T14" fmla="*/ 19 w 38"/>
                  <a:gd name="T15" fmla="*/ 7 h 38"/>
                  <a:gd name="T16" fmla="*/ 17 w 38"/>
                  <a:gd name="T17" fmla="*/ 7 h 38"/>
                  <a:gd name="T18" fmla="*/ 17 w 38"/>
                  <a:gd name="T19" fmla="*/ 5 h 38"/>
                  <a:gd name="T20" fmla="*/ 11 w 38"/>
                  <a:gd name="T21" fmla="*/ 2 h 38"/>
                  <a:gd name="T22" fmla="*/ 12 w 38"/>
                  <a:gd name="T23" fmla="*/ 9 h 38"/>
                  <a:gd name="T24" fmla="*/ 10 w 38"/>
                  <a:gd name="T25" fmla="*/ 12 h 38"/>
                  <a:gd name="T26" fmla="*/ 1 w 38"/>
                  <a:gd name="T27" fmla="*/ 12 h 38"/>
                  <a:gd name="T28" fmla="*/ 1 w 38"/>
                  <a:gd name="T29" fmla="*/ 15 h 38"/>
                  <a:gd name="T30" fmla="*/ 6 w 38"/>
                  <a:gd name="T31" fmla="*/ 17 h 38"/>
                  <a:gd name="T32" fmla="*/ 8 w 38"/>
                  <a:gd name="T33" fmla="*/ 17 h 38"/>
                  <a:gd name="T34" fmla="*/ 8 w 38"/>
                  <a:gd name="T35" fmla="*/ 21 h 38"/>
                  <a:gd name="T36" fmla="*/ 3 w 38"/>
                  <a:gd name="T37" fmla="*/ 27 h 38"/>
                  <a:gd name="T38" fmla="*/ 11 w 38"/>
                  <a:gd name="T39" fmla="*/ 26 h 38"/>
                  <a:gd name="T40" fmla="*/ 15 w 38"/>
                  <a:gd name="T41" fmla="*/ 29 h 38"/>
                  <a:gd name="T42" fmla="*/ 15 w 38"/>
                  <a:gd name="T43" fmla="*/ 35 h 38"/>
                  <a:gd name="T44" fmla="*/ 19 w 38"/>
                  <a:gd name="T45" fmla="*/ 35 h 38"/>
                  <a:gd name="T46" fmla="*/ 20 w 38"/>
                  <a:gd name="T47" fmla="*/ 30 h 38"/>
                  <a:gd name="T48" fmla="*/ 26 w 38"/>
                  <a:gd name="T49" fmla="*/ 28 h 38"/>
                  <a:gd name="T50" fmla="*/ 28 w 38"/>
                  <a:gd name="T51" fmla="*/ 31 h 38"/>
                  <a:gd name="T52" fmla="*/ 33 w 38"/>
                  <a:gd name="T53" fmla="*/ 30 h 38"/>
                  <a:gd name="T54" fmla="*/ 29 w 38"/>
                  <a:gd name="T55" fmla="*/ 25 h 38"/>
                  <a:gd name="T56" fmla="*/ 31 w 38"/>
                  <a:gd name="T57" fmla="*/ 21 h 38"/>
                  <a:gd name="T58" fmla="*/ 36 w 38"/>
                  <a:gd name="T59" fmla="*/ 19 h 38"/>
                  <a:gd name="T60" fmla="*/ 20 w 38"/>
                  <a:gd name="T61" fmla="*/ 23 h 38"/>
                  <a:gd name="T62" fmla="*/ 15 w 38"/>
                  <a:gd name="T63" fmla="*/ 18 h 38"/>
                  <a:gd name="T64" fmla="*/ 20 w 38"/>
                  <a:gd name="T65" fmla="*/ 14 h 38"/>
                  <a:gd name="T66" fmla="*/ 24 w 38"/>
                  <a:gd name="T67" fmla="*/ 18 h 38"/>
                  <a:gd name="T68" fmla="*/ 20 w 38"/>
                  <a:gd name="T69" fmla="*/ 2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8" h="38">
                    <a:moveTo>
                      <a:pt x="36" y="19"/>
                    </a:moveTo>
                    <a:cubicBezTo>
                      <a:pt x="38" y="18"/>
                      <a:pt x="36" y="14"/>
                      <a:pt x="33" y="16"/>
                    </a:cubicBezTo>
                    <a:cubicBezTo>
                      <a:pt x="33" y="16"/>
                      <a:pt x="32" y="16"/>
                      <a:pt x="31" y="17"/>
                    </a:cubicBezTo>
                    <a:cubicBezTo>
                      <a:pt x="31" y="16"/>
                      <a:pt x="30" y="15"/>
                      <a:pt x="30" y="14"/>
                    </a:cubicBezTo>
                    <a:cubicBezTo>
                      <a:pt x="32" y="12"/>
                      <a:pt x="34" y="9"/>
                      <a:pt x="33" y="7"/>
                    </a:cubicBezTo>
                    <a:cubicBezTo>
                      <a:pt x="33" y="6"/>
                      <a:pt x="31" y="5"/>
                      <a:pt x="30" y="5"/>
                    </a:cubicBezTo>
                    <a:cubicBezTo>
                      <a:pt x="29" y="6"/>
                      <a:pt x="27" y="9"/>
                      <a:pt x="27" y="9"/>
                    </a:cubicBezTo>
                    <a:cubicBezTo>
                      <a:pt x="25" y="8"/>
                      <a:pt x="22" y="7"/>
                      <a:pt x="19" y="7"/>
                    </a:cubicBezTo>
                    <a:cubicBezTo>
                      <a:pt x="19" y="7"/>
                      <a:pt x="18" y="7"/>
                      <a:pt x="17" y="7"/>
                    </a:cubicBezTo>
                    <a:cubicBezTo>
                      <a:pt x="17" y="6"/>
                      <a:pt x="17" y="6"/>
                      <a:pt x="17" y="5"/>
                    </a:cubicBezTo>
                    <a:cubicBezTo>
                      <a:pt x="16" y="4"/>
                      <a:pt x="13" y="0"/>
                      <a:pt x="11" y="2"/>
                    </a:cubicBezTo>
                    <a:cubicBezTo>
                      <a:pt x="9" y="4"/>
                      <a:pt x="10" y="7"/>
                      <a:pt x="12" y="9"/>
                    </a:cubicBezTo>
                    <a:cubicBezTo>
                      <a:pt x="11" y="10"/>
                      <a:pt x="11" y="11"/>
                      <a:pt x="10" y="12"/>
                    </a:cubicBezTo>
                    <a:cubicBezTo>
                      <a:pt x="7" y="10"/>
                      <a:pt x="3" y="10"/>
                      <a:pt x="1" y="12"/>
                    </a:cubicBezTo>
                    <a:cubicBezTo>
                      <a:pt x="0" y="12"/>
                      <a:pt x="0" y="14"/>
                      <a:pt x="1" y="15"/>
                    </a:cubicBezTo>
                    <a:cubicBezTo>
                      <a:pt x="3" y="16"/>
                      <a:pt x="4" y="16"/>
                      <a:pt x="6" y="17"/>
                    </a:cubicBezTo>
                    <a:cubicBezTo>
                      <a:pt x="6" y="17"/>
                      <a:pt x="7" y="17"/>
                      <a:pt x="8" y="17"/>
                    </a:cubicBezTo>
                    <a:cubicBezTo>
                      <a:pt x="8" y="18"/>
                      <a:pt x="7" y="19"/>
                      <a:pt x="8" y="21"/>
                    </a:cubicBezTo>
                    <a:cubicBezTo>
                      <a:pt x="8" y="21"/>
                      <a:pt x="2" y="23"/>
                      <a:pt x="3" y="27"/>
                    </a:cubicBezTo>
                    <a:cubicBezTo>
                      <a:pt x="5" y="31"/>
                      <a:pt x="11" y="27"/>
                      <a:pt x="11" y="26"/>
                    </a:cubicBezTo>
                    <a:cubicBezTo>
                      <a:pt x="12" y="28"/>
                      <a:pt x="14" y="29"/>
                      <a:pt x="15" y="29"/>
                    </a:cubicBezTo>
                    <a:cubicBezTo>
                      <a:pt x="15" y="31"/>
                      <a:pt x="15" y="33"/>
                      <a:pt x="15" y="35"/>
                    </a:cubicBezTo>
                    <a:cubicBezTo>
                      <a:pt x="14" y="38"/>
                      <a:pt x="18" y="38"/>
                      <a:pt x="19" y="35"/>
                    </a:cubicBezTo>
                    <a:cubicBezTo>
                      <a:pt x="20" y="34"/>
                      <a:pt x="20" y="32"/>
                      <a:pt x="20" y="30"/>
                    </a:cubicBezTo>
                    <a:cubicBezTo>
                      <a:pt x="22" y="30"/>
                      <a:pt x="24" y="29"/>
                      <a:pt x="26" y="28"/>
                    </a:cubicBezTo>
                    <a:cubicBezTo>
                      <a:pt x="27" y="29"/>
                      <a:pt x="28" y="29"/>
                      <a:pt x="28" y="31"/>
                    </a:cubicBezTo>
                    <a:cubicBezTo>
                      <a:pt x="28" y="34"/>
                      <a:pt x="33" y="33"/>
                      <a:pt x="33" y="30"/>
                    </a:cubicBezTo>
                    <a:cubicBezTo>
                      <a:pt x="33" y="27"/>
                      <a:pt x="31" y="25"/>
                      <a:pt x="29" y="25"/>
                    </a:cubicBezTo>
                    <a:cubicBezTo>
                      <a:pt x="30" y="23"/>
                      <a:pt x="31" y="22"/>
                      <a:pt x="31" y="21"/>
                    </a:cubicBezTo>
                    <a:cubicBezTo>
                      <a:pt x="33" y="21"/>
                      <a:pt x="35" y="21"/>
                      <a:pt x="36" y="19"/>
                    </a:cubicBezTo>
                    <a:close/>
                    <a:moveTo>
                      <a:pt x="20" y="23"/>
                    </a:moveTo>
                    <a:cubicBezTo>
                      <a:pt x="17" y="23"/>
                      <a:pt x="15" y="21"/>
                      <a:pt x="15" y="18"/>
                    </a:cubicBezTo>
                    <a:cubicBezTo>
                      <a:pt x="15" y="16"/>
                      <a:pt x="17" y="14"/>
                      <a:pt x="20" y="14"/>
                    </a:cubicBezTo>
                    <a:cubicBezTo>
                      <a:pt x="22" y="14"/>
                      <a:pt x="24" y="16"/>
                      <a:pt x="24" y="18"/>
                    </a:cubicBezTo>
                    <a:cubicBezTo>
                      <a:pt x="24" y="21"/>
                      <a:pt x="22" y="23"/>
                      <a:pt x="20" y="2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4" name="Freeform 174"/>
              <p:cNvSpPr/>
              <p:nvPr/>
            </p:nvSpPr>
            <p:spPr bwMode="auto">
              <a:xfrm>
                <a:off x="3592" y="1260"/>
                <a:ext cx="41" cy="232"/>
              </a:xfrm>
              <a:custGeom>
                <a:avLst/>
                <a:gdLst>
                  <a:gd name="T0" fmla="*/ 17 w 17"/>
                  <a:gd name="T1" fmla="*/ 96 h 98"/>
                  <a:gd name="T2" fmla="*/ 16 w 17"/>
                  <a:gd name="T3" fmla="*/ 98 h 98"/>
                  <a:gd name="T4" fmla="*/ 16 w 17"/>
                  <a:gd name="T5" fmla="*/ 98 h 98"/>
                  <a:gd name="T6" fmla="*/ 15 w 17"/>
                  <a:gd name="T7" fmla="*/ 97 h 98"/>
                  <a:gd name="T8" fmla="*/ 1 w 17"/>
                  <a:gd name="T9" fmla="*/ 2 h 98"/>
                  <a:gd name="T10" fmla="*/ 1 w 17"/>
                  <a:gd name="T11" fmla="*/ 0 h 98"/>
                  <a:gd name="T12" fmla="*/ 1 w 17"/>
                  <a:gd name="T13" fmla="*/ 0 h 98"/>
                  <a:gd name="T14" fmla="*/ 3 w 17"/>
                  <a:gd name="T15" fmla="*/ 1 h 98"/>
                  <a:gd name="T16" fmla="*/ 17 w 17"/>
                  <a:gd name="T17" fmla="*/ 96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98">
                    <a:moveTo>
                      <a:pt x="17" y="96"/>
                    </a:moveTo>
                    <a:cubicBezTo>
                      <a:pt x="17" y="97"/>
                      <a:pt x="17" y="98"/>
                      <a:pt x="16" y="98"/>
                    </a:cubicBezTo>
                    <a:cubicBezTo>
                      <a:pt x="16" y="98"/>
                      <a:pt x="16" y="98"/>
                      <a:pt x="16" y="98"/>
                    </a:cubicBezTo>
                    <a:cubicBezTo>
                      <a:pt x="16" y="98"/>
                      <a:pt x="15" y="97"/>
                      <a:pt x="15" y="97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lnTo>
                      <a:pt x="17" y="9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5" name="Freeform 175"/>
              <p:cNvSpPr>
                <a:spLocks noEditPoints="1"/>
              </p:cNvSpPr>
              <p:nvPr/>
            </p:nvSpPr>
            <p:spPr bwMode="auto">
              <a:xfrm>
                <a:off x="3588" y="1459"/>
                <a:ext cx="92" cy="88"/>
              </a:xfrm>
              <a:custGeom>
                <a:avLst/>
                <a:gdLst>
                  <a:gd name="T0" fmla="*/ 35 w 39"/>
                  <a:gd name="T1" fmla="*/ 11 h 37"/>
                  <a:gd name="T2" fmla="*/ 31 w 39"/>
                  <a:gd name="T3" fmla="*/ 9 h 37"/>
                  <a:gd name="T4" fmla="*/ 29 w 39"/>
                  <a:gd name="T5" fmla="*/ 11 h 37"/>
                  <a:gd name="T6" fmla="*/ 27 w 39"/>
                  <a:gd name="T7" fmla="*/ 9 h 37"/>
                  <a:gd name="T8" fmla="*/ 26 w 39"/>
                  <a:gd name="T9" fmla="*/ 1 h 37"/>
                  <a:gd name="T10" fmla="*/ 22 w 39"/>
                  <a:gd name="T11" fmla="*/ 2 h 37"/>
                  <a:gd name="T12" fmla="*/ 21 w 39"/>
                  <a:gd name="T13" fmla="*/ 7 h 37"/>
                  <a:gd name="T14" fmla="*/ 14 w 39"/>
                  <a:gd name="T15" fmla="*/ 8 h 37"/>
                  <a:gd name="T16" fmla="*/ 12 w 39"/>
                  <a:gd name="T17" fmla="*/ 9 h 37"/>
                  <a:gd name="T18" fmla="*/ 11 w 39"/>
                  <a:gd name="T19" fmla="*/ 9 h 37"/>
                  <a:gd name="T20" fmla="*/ 4 w 39"/>
                  <a:gd name="T21" fmla="*/ 9 h 37"/>
                  <a:gd name="T22" fmla="*/ 9 w 39"/>
                  <a:gd name="T23" fmla="*/ 14 h 37"/>
                  <a:gd name="T24" fmla="*/ 8 w 39"/>
                  <a:gd name="T25" fmla="*/ 17 h 37"/>
                  <a:gd name="T26" fmla="*/ 1 w 39"/>
                  <a:gd name="T27" fmla="*/ 22 h 37"/>
                  <a:gd name="T28" fmla="*/ 3 w 39"/>
                  <a:gd name="T29" fmla="*/ 25 h 37"/>
                  <a:gd name="T30" fmla="*/ 7 w 39"/>
                  <a:gd name="T31" fmla="*/ 24 h 37"/>
                  <a:gd name="T32" fmla="*/ 9 w 39"/>
                  <a:gd name="T33" fmla="*/ 23 h 37"/>
                  <a:gd name="T34" fmla="*/ 12 w 39"/>
                  <a:gd name="T35" fmla="*/ 27 h 37"/>
                  <a:gd name="T36" fmla="*/ 11 w 39"/>
                  <a:gd name="T37" fmla="*/ 34 h 37"/>
                  <a:gd name="T38" fmla="*/ 17 w 39"/>
                  <a:gd name="T39" fmla="*/ 30 h 37"/>
                  <a:gd name="T40" fmla="*/ 22 w 39"/>
                  <a:gd name="T41" fmla="*/ 30 h 37"/>
                  <a:gd name="T42" fmla="*/ 24 w 39"/>
                  <a:gd name="T43" fmla="*/ 35 h 37"/>
                  <a:gd name="T44" fmla="*/ 29 w 39"/>
                  <a:gd name="T45" fmla="*/ 33 h 37"/>
                  <a:gd name="T46" fmla="*/ 26 w 39"/>
                  <a:gd name="T47" fmla="*/ 28 h 37"/>
                  <a:gd name="T48" fmla="*/ 30 w 39"/>
                  <a:gd name="T49" fmla="*/ 23 h 37"/>
                  <a:gd name="T50" fmla="*/ 34 w 39"/>
                  <a:gd name="T51" fmla="*/ 25 h 37"/>
                  <a:gd name="T52" fmla="*/ 38 w 39"/>
                  <a:gd name="T53" fmla="*/ 21 h 37"/>
                  <a:gd name="T54" fmla="*/ 32 w 39"/>
                  <a:gd name="T55" fmla="*/ 19 h 37"/>
                  <a:gd name="T56" fmla="*/ 31 w 39"/>
                  <a:gd name="T57" fmla="*/ 14 h 37"/>
                  <a:gd name="T58" fmla="*/ 35 w 39"/>
                  <a:gd name="T59" fmla="*/ 11 h 37"/>
                  <a:gd name="T60" fmla="*/ 22 w 39"/>
                  <a:gd name="T61" fmla="*/ 22 h 37"/>
                  <a:gd name="T62" fmla="*/ 16 w 39"/>
                  <a:gd name="T63" fmla="*/ 20 h 37"/>
                  <a:gd name="T64" fmla="*/ 18 w 39"/>
                  <a:gd name="T65" fmla="*/ 14 h 37"/>
                  <a:gd name="T66" fmla="*/ 24 w 39"/>
                  <a:gd name="T67" fmla="*/ 16 h 37"/>
                  <a:gd name="T68" fmla="*/ 22 w 39"/>
                  <a:gd name="T69" fmla="*/ 2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9" h="37">
                    <a:moveTo>
                      <a:pt x="35" y="11"/>
                    </a:moveTo>
                    <a:cubicBezTo>
                      <a:pt x="36" y="8"/>
                      <a:pt x="32" y="6"/>
                      <a:pt x="31" y="9"/>
                    </a:cubicBezTo>
                    <a:cubicBezTo>
                      <a:pt x="30" y="10"/>
                      <a:pt x="30" y="10"/>
                      <a:pt x="29" y="11"/>
                    </a:cubicBezTo>
                    <a:cubicBezTo>
                      <a:pt x="28" y="10"/>
                      <a:pt x="28" y="10"/>
                      <a:pt x="27" y="9"/>
                    </a:cubicBezTo>
                    <a:cubicBezTo>
                      <a:pt x="28" y="7"/>
                      <a:pt x="28" y="3"/>
                      <a:pt x="26" y="1"/>
                    </a:cubicBezTo>
                    <a:cubicBezTo>
                      <a:pt x="25" y="0"/>
                      <a:pt x="23" y="1"/>
                      <a:pt x="22" y="2"/>
                    </a:cubicBezTo>
                    <a:cubicBezTo>
                      <a:pt x="22" y="3"/>
                      <a:pt x="22" y="6"/>
                      <a:pt x="21" y="7"/>
                    </a:cubicBezTo>
                    <a:cubicBezTo>
                      <a:pt x="19" y="6"/>
                      <a:pt x="16" y="7"/>
                      <a:pt x="14" y="8"/>
                    </a:cubicBezTo>
                    <a:cubicBezTo>
                      <a:pt x="13" y="9"/>
                      <a:pt x="13" y="9"/>
                      <a:pt x="12" y="9"/>
                    </a:cubicBezTo>
                    <a:cubicBezTo>
                      <a:pt x="12" y="9"/>
                      <a:pt x="12" y="9"/>
                      <a:pt x="11" y="9"/>
                    </a:cubicBezTo>
                    <a:cubicBezTo>
                      <a:pt x="10" y="8"/>
                      <a:pt x="5" y="6"/>
                      <a:pt x="4" y="9"/>
                    </a:cubicBezTo>
                    <a:cubicBezTo>
                      <a:pt x="4" y="11"/>
                      <a:pt x="7" y="13"/>
                      <a:pt x="9" y="14"/>
                    </a:cubicBezTo>
                    <a:cubicBezTo>
                      <a:pt x="9" y="15"/>
                      <a:pt x="9" y="16"/>
                      <a:pt x="8" y="17"/>
                    </a:cubicBezTo>
                    <a:cubicBezTo>
                      <a:pt x="5" y="17"/>
                      <a:pt x="2" y="19"/>
                      <a:pt x="1" y="22"/>
                    </a:cubicBezTo>
                    <a:cubicBezTo>
                      <a:pt x="0" y="23"/>
                      <a:pt x="2" y="25"/>
                      <a:pt x="3" y="25"/>
                    </a:cubicBezTo>
                    <a:cubicBezTo>
                      <a:pt x="4" y="25"/>
                      <a:pt x="6" y="25"/>
                      <a:pt x="7" y="24"/>
                    </a:cubicBezTo>
                    <a:cubicBezTo>
                      <a:pt x="8" y="24"/>
                      <a:pt x="9" y="24"/>
                      <a:pt x="9" y="23"/>
                    </a:cubicBezTo>
                    <a:cubicBezTo>
                      <a:pt x="10" y="24"/>
                      <a:pt x="10" y="25"/>
                      <a:pt x="12" y="27"/>
                    </a:cubicBezTo>
                    <a:cubicBezTo>
                      <a:pt x="12" y="27"/>
                      <a:pt x="7" y="31"/>
                      <a:pt x="11" y="34"/>
                    </a:cubicBezTo>
                    <a:cubicBezTo>
                      <a:pt x="14" y="36"/>
                      <a:pt x="17" y="30"/>
                      <a:pt x="17" y="30"/>
                    </a:cubicBezTo>
                    <a:cubicBezTo>
                      <a:pt x="18" y="30"/>
                      <a:pt x="20" y="30"/>
                      <a:pt x="22" y="30"/>
                    </a:cubicBezTo>
                    <a:cubicBezTo>
                      <a:pt x="23" y="32"/>
                      <a:pt x="23" y="33"/>
                      <a:pt x="24" y="35"/>
                    </a:cubicBezTo>
                    <a:cubicBezTo>
                      <a:pt x="25" y="37"/>
                      <a:pt x="29" y="35"/>
                      <a:pt x="29" y="33"/>
                    </a:cubicBezTo>
                    <a:cubicBezTo>
                      <a:pt x="28" y="31"/>
                      <a:pt x="27" y="29"/>
                      <a:pt x="26" y="28"/>
                    </a:cubicBezTo>
                    <a:cubicBezTo>
                      <a:pt x="28" y="27"/>
                      <a:pt x="30" y="25"/>
                      <a:pt x="30" y="23"/>
                    </a:cubicBezTo>
                    <a:cubicBezTo>
                      <a:pt x="32" y="23"/>
                      <a:pt x="33" y="24"/>
                      <a:pt x="34" y="25"/>
                    </a:cubicBezTo>
                    <a:cubicBezTo>
                      <a:pt x="35" y="27"/>
                      <a:pt x="39" y="24"/>
                      <a:pt x="38" y="21"/>
                    </a:cubicBezTo>
                    <a:cubicBezTo>
                      <a:pt x="36" y="19"/>
                      <a:pt x="34" y="18"/>
                      <a:pt x="32" y="19"/>
                    </a:cubicBezTo>
                    <a:cubicBezTo>
                      <a:pt x="32" y="17"/>
                      <a:pt x="31" y="16"/>
                      <a:pt x="31" y="14"/>
                    </a:cubicBezTo>
                    <a:cubicBezTo>
                      <a:pt x="33" y="14"/>
                      <a:pt x="34" y="13"/>
                      <a:pt x="35" y="11"/>
                    </a:cubicBezTo>
                    <a:close/>
                    <a:moveTo>
                      <a:pt x="22" y="22"/>
                    </a:moveTo>
                    <a:cubicBezTo>
                      <a:pt x="20" y="23"/>
                      <a:pt x="18" y="22"/>
                      <a:pt x="16" y="20"/>
                    </a:cubicBezTo>
                    <a:cubicBezTo>
                      <a:pt x="15" y="18"/>
                      <a:pt x="16" y="16"/>
                      <a:pt x="18" y="14"/>
                    </a:cubicBezTo>
                    <a:cubicBezTo>
                      <a:pt x="20" y="13"/>
                      <a:pt x="23" y="14"/>
                      <a:pt x="24" y="16"/>
                    </a:cubicBezTo>
                    <a:cubicBezTo>
                      <a:pt x="25" y="18"/>
                      <a:pt x="24" y="21"/>
                      <a:pt x="22" y="2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6" name="Freeform 176"/>
              <p:cNvSpPr/>
              <p:nvPr/>
            </p:nvSpPr>
            <p:spPr bwMode="auto">
              <a:xfrm>
                <a:off x="3768" y="1178"/>
                <a:ext cx="149" cy="184"/>
              </a:xfrm>
              <a:custGeom>
                <a:avLst/>
                <a:gdLst>
                  <a:gd name="T0" fmla="*/ 62 w 63"/>
                  <a:gd name="T1" fmla="*/ 76 h 78"/>
                  <a:gd name="T2" fmla="*/ 62 w 63"/>
                  <a:gd name="T3" fmla="*/ 78 h 78"/>
                  <a:gd name="T4" fmla="*/ 62 w 63"/>
                  <a:gd name="T5" fmla="*/ 78 h 78"/>
                  <a:gd name="T6" fmla="*/ 61 w 63"/>
                  <a:gd name="T7" fmla="*/ 77 h 78"/>
                  <a:gd name="T8" fmla="*/ 1 w 63"/>
                  <a:gd name="T9" fmla="*/ 3 h 78"/>
                  <a:gd name="T10" fmla="*/ 0 w 63"/>
                  <a:gd name="T11" fmla="*/ 1 h 78"/>
                  <a:gd name="T12" fmla="*/ 0 w 63"/>
                  <a:gd name="T13" fmla="*/ 1 h 78"/>
                  <a:gd name="T14" fmla="*/ 2 w 63"/>
                  <a:gd name="T15" fmla="*/ 1 h 78"/>
                  <a:gd name="T16" fmla="*/ 62 w 63"/>
                  <a:gd name="T17" fmla="*/ 76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" h="78">
                    <a:moveTo>
                      <a:pt x="62" y="76"/>
                    </a:moveTo>
                    <a:cubicBezTo>
                      <a:pt x="63" y="77"/>
                      <a:pt x="63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1" y="78"/>
                      <a:pt x="61" y="77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1"/>
                      <a:pt x="2" y="1"/>
                    </a:cubicBezTo>
                    <a:lnTo>
                      <a:pt x="62" y="7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7" name="Freeform 177"/>
              <p:cNvSpPr>
                <a:spLocks noEditPoints="1"/>
              </p:cNvSpPr>
              <p:nvPr/>
            </p:nvSpPr>
            <p:spPr bwMode="auto">
              <a:xfrm>
                <a:off x="3879" y="1327"/>
                <a:ext cx="92" cy="85"/>
              </a:xfrm>
              <a:custGeom>
                <a:avLst/>
                <a:gdLst>
                  <a:gd name="T0" fmla="*/ 28 w 39"/>
                  <a:gd name="T1" fmla="*/ 4 h 36"/>
                  <a:gd name="T2" fmla="*/ 24 w 39"/>
                  <a:gd name="T3" fmla="*/ 4 h 36"/>
                  <a:gd name="T4" fmla="*/ 23 w 39"/>
                  <a:gd name="T5" fmla="*/ 7 h 36"/>
                  <a:gd name="T6" fmla="*/ 20 w 39"/>
                  <a:gd name="T7" fmla="*/ 6 h 36"/>
                  <a:gd name="T8" fmla="*/ 16 w 39"/>
                  <a:gd name="T9" fmla="*/ 0 h 36"/>
                  <a:gd name="T10" fmla="*/ 13 w 39"/>
                  <a:gd name="T11" fmla="*/ 2 h 36"/>
                  <a:gd name="T12" fmla="*/ 15 w 39"/>
                  <a:gd name="T13" fmla="*/ 7 h 36"/>
                  <a:gd name="T14" fmla="*/ 9 w 39"/>
                  <a:gd name="T15" fmla="*/ 12 h 36"/>
                  <a:gd name="T16" fmla="*/ 8 w 39"/>
                  <a:gd name="T17" fmla="*/ 14 h 36"/>
                  <a:gd name="T18" fmla="*/ 7 w 39"/>
                  <a:gd name="T19" fmla="*/ 14 h 36"/>
                  <a:gd name="T20" fmla="*/ 1 w 39"/>
                  <a:gd name="T21" fmla="*/ 17 h 36"/>
                  <a:gd name="T22" fmla="*/ 8 w 39"/>
                  <a:gd name="T23" fmla="*/ 20 h 36"/>
                  <a:gd name="T24" fmla="*/ 9 w 39"/>
                  <a:gd name="T25" fmla="*/ 23 h 36"/>
                  <a:gd name="T26" fmla="*/ 4 w 39"/>
                  <a:gd name="T27" fmla="*/ 30 h 36"/>
                  <a:gd name="T28" fmla="*/ 7 w 39"/>
                  <a:gd name="T29" fmla="*/ 32 h 36"/>
                  <a:gd name="T30" fmla="*/ 11 w 39"/>
                  <a:gd name="T31" fmla="*/ 29 h 36"/>
                  <a:gd name="T32" fmla="*/ 12 w 39"/>
                  <a:gd name="T33" fmla="*/ 27 h 36"/>
                  <a:gd name="T34" fmla="*/ 16 w 39"/>
                  <a:gd name="T35" fmla="*/ 29 h 36"/>
                  <a:gd name="T36" fmla="*/ 19 w 39"/>
                  <a:gd name="T37" fmla="*/ 36 h 36"/>
                  <a:gd name="T38" fmla="*/ 22 w 39"/>
                  <a:gd name="T39" fmla="*/ 29 h 36"/>
                  <a:gd name="T40" fmla="*/ 27 w 39"/>
                  <a:gd name="T41" fmla="*/ 27 h 36"/>
                  <a:gd name="T42" fmla="*/ 31 w 39"/>
                  <a:gd name="T43" fmla="*/ 30 h 36"/>
                  <a:gd name="T44" fmla="*/ 34 w 39"/>
                  <a:gd name="T45" fmla="*/ 26 h 36"/>
                  <a:gd name="T46" fmla="*/ 30 w 39"/>
                  <a:gd name="T47" fmla="*/ 23 h 36"/>
                  <a:gd name="T48" fmla="*/ 31 w 39"/>
                  <a:gd name="T49" fmla="*/ 17 h 36"/>
                  <a:gd name="T50" fmla="*/ 34 w 39"/>
                  <a:gd name="T51" fmla="*/ 17 h 36"/>
                  <a:gd name="T52" fmla="*/ 36 w 39"/>
                  <a:gd name="T53" fmla="*/ 12 h 36"/>
                  <a:gd name="T54" fmla="*/ 29 w 39"/>
                  <a:gd name="T55" fmla="*/ 12 h 36"/>
                  <a:gd name="T56" fmla="*/ 27 w 39"/>
                  <a:gd name="T57" fmla="*/ 9 h 36"/>
                  <a:gd name="T58" fmla="*/ 28 w 39"/>
                  <a:gd name="T59" fmla="*/ 4 h 36"/>
                  <a:gd name="T60" fmla="*/ 23 w 39"/>
                  <a:gd name="T61" fmla="*/ 20 h 36"/>
                  <a:gd name="T62" fmla="*/ 17 w 39"/>
                  <a:gd name="T63" fmla="*/ 21 h 36"/>
                  <a:gd name="T64" fmla="*/ 15 w 39"/>
                  <a:gd name="T65" fmla="*/ 15 h 36"/>
                  <a:gd name="T66" fmla="*/ 21 w 39"/>
                  <a:gd name="T67" fmla="*/ 14 h 36"/>
                  <a:gd name="T68" fmla="*/ 23 w 39"/>
                  <a:gd name="T69" fmla="*/ 2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9" h="36">
                    <a:moveTo>
                      <a:pt x="28" y="4"/>
                    </a:moveTo>
                    <a:cubicBezTo>
                      <a:pt x="28" y="1"/>
                      <a:pt x="23" y="2"/>
                      <a:pt x="24" y="4"/>
                    </a:cubicBezTo>
                    <a:cubicBezTo>
                      <a:pt x="24" y="5"/>
                      <a:pt x="23" y="6"/>
                      <a:pt x="23" y="7"/>
                    </a:cubicBezTo>
                    <a:cubicBezTo>
                      <a:pt x="22" y="7"/>
                      <a:pt x="21" y="7"/>
                      <a:pt x="20" y="6"/>
                    </a:cubicBezTo>
                    <a:cubicBezTo>
                      <a:pt x="20" y="4"/>
                      <a:pt x="18" y="1"/>
                      <a:pt x="16" y="0"/>
                    </a:cubicBezTo>
                    <a:cubicBezTo>
                      <a:pt x="14" y="0"/>
                      <a:pt x="13" y="1"/>
                      <a:pt x="13" y="2"/>
                    </a:cubicBezTo>
                    <a:cubicBezTo>
                      <a:pt x="13" y="3"/>
                      <a:pt x="14" y="6"/>
                      <a:pt x="15" y="7"/>
                    </a:cubicBezTo>
                    <a:cubicBezTo>
                      <a:pt x="12" y="8"/>
                      <a:pt x="10" y="10"/>
                      <a:pt x="9" y="12"/>
                    </a:cubicBezTo>
                    <a:cubicBezTo>
                      <a:pt x="9" y="13"/>
                      <a:pt x="8" y="13"/>
                      <a:pt x="8" y="14"/>
                    </a:cubicBezTo>
                    <a:cubicBezTo>
                      <a:pt x="8" y="14"/>
                      <a:pt x="7" y="14"/>
                      <a:pt x="7" y="14"/>
                    </a:cubicBezTo>
                    <a:cubicBezTo>
                      <a:pt x="5" y="14"/>
                      <a:pt x="0" y="14"/>
                      <a:pt x="1" y="17"/>
                    </a:cubicBezTo>
                    <a:cubicBezTo>
                      <a:pt x="2" y="20"/>
                      <a:pt x="5" y="20"/>
                      <a:pt x="8" y="20"/>
                    </a:cubicBezTo>
                    <a:cubicBezTo>
                      <a:pt x="8" y="21"/>
                      <a:pt x="8" y="22"/>
                      <a:pt x="9" y="23"/>
                    </a:cubicBezTo>
                    <a:cubicBezTo>
                      <a:pt x="6" y="24"/>
                      <a:pt x="4" y="28"/>
                      <a:pt x="4" y="30"/>
                    </a:cubicBezTo>
                    <a:cubicBezTo>
                      <a:pt x="5" y="32"/>
                      <a:pt x="6" y="32"/>
                      <a:pt x="7" y="32"/>
                    </a:cubicBezTo>
                    <a:cubicBezTo>
                      <a:pt x="9" y="32"/>
                      <a:pt x="10" y="30"/>
                      <a:pt x="11" y="29"/>
                    </a:cubicBezTo>
                    <a:cubicBezTo>
                      <a:pt x="11" y="29"/>
                      <a:pt x="12" y="28"/>
                      <a:pt x="12" y="27"/>
                    </a:cubicBezTo>
                    <a:cubicBezTo>
                      <a:pt x="13" y="28"/>
                      <a:pt x="14" y="29"/>
                      <a:pt x="16" y="29"/>
                    </a:cubicBezTo>
                    <a:cubicBezTo>
                      <a:pt x="16" y="29"/>
                      <a:pt x="14" y="35"/>
                      <a:pt x="19" y="36"/>
                    </a:cubicBezTo>
                    <a:cubicBezTo>
                      <a:pt x="23" y="36"/>
                      <a:pt x="22" y="30"/>
                      <a:pt x="22" y="29"/>
                    </a:cubicBezTo>
                    <a:cubicBezTo>
                      <a:pt x="24" y="29"/>
                      <a:pt x="25" y="28"/>
                      <a:pt x="27" y="27"/>
                    </a:cubicBezTo>
                    <a:cubicBezTo>
                      <a:pt x="28" y="28"/>
                      <a:pt x="30" y="29"/>
                      <a:pt x="31" y="30"/>
                    </a:cubicBezTo>
                    <a:cubicBezTo>
                      <a:pt x="33" y="32"/>
                      <a:pt x="36" y="28"/>
                      <a:pt x="34" y="26"/>
                    </a:cubicBezTo>
                    <a:cubicBezTo>
                      <a:pt x="33" y="25"/>
                      <a:pt x="31" y="24"/>
                      <a:pt x="30" y="23"/>
                    </a:cubicBezTo>
                    <a:cubicBezTo>
                      <a:pt x="31" y="21"/>
                      <a:pt x="31" y="19"/>
                      <a:pt x="31" y="17"/>
                    </a:cubicBezTo>
                    <a:cubicBezTo>
                      <a:pt x="32" y="16"/>
                      <a:pt x="33" y="16"/>
                      <a:pt x="34" y="17"/>
                    </a:cubicBezTo>
                    <a:cubicBezTo>
                      <a:pt x="37" y="18"/>
                      <a:pt x="39" y="13"/>
                      <a:pt x="36" y="12"/>
                    </a:cubicBezTo>
                    <a:cubicBezTo>
                      <a:pt x="33" y="11"/>
                      <a:pt x="31" y="11"/>
                      <a:pt x="29" y="12"/>
                    </a:cubicBezTo>
                    <a:cubicBezTo>
                      <a:pt x="29" y="11"/>
                      <a:pt x="28" y="10"/>
                      <a:pt x="27" y="9"/>
                    </a:cubicBezTo>
                    <a:cubicBezTo>
                      <a:pt x="28" y="8"/>
                      <a:pt x="29" y="6"/>
                      <a:pt x="28" y="4"/>
                    </a:cubicBezTo>
                    <a:close/>
                    <a:moveTo>
                      <a:pt x="23" y="20"/>
                    </a:moveTo>
                    <a:cubicBezTo>
                      <a:pt x="22" y="22"/>
                      <a:pt x="19" y="23"/>
                      <a:pt x="17" y="21"/>
                    </a:cubicBezTo>
                    <a:cubicBezTo>
                      <a:pt x="15" y="20"/>
                      <a:pt x="14" y="18"/>
                      <a:pt x="15" y="15"/>
                    </a:cubicBezTo>
                    <a:cubicBezTo>
                      <a:pt x="17" y="13"/>
                      <a:pt x="19" y="13"/>
                      <a:pt x="21" y="14"/>
                    </a:cubicBezTo>
                    <a:cubicBezTo>
                      <a:pt x="23" y="15"/>
                      <a:pt x="24" y="18"/>
                      <a:pt x="23" y="2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8" name="Freeform 178"/>
              <p:cNvSpPr/>
              <p:nvPr/>
            </p:nvSpPr>
            <p:spPr bwMode="auto">
              <a:xfrm>
                <a:off x="3381" y="1772"/>
                <a:ext cx="79" cy="92"/>
              </a:xfrm>
              <a:custGeom>
                <a:avLst/>
                <a:gdLst>
                  <a:gd name="T0" fmla="*/ 32 w 33"/>
                  <a:gd name="T1" fmla="*/ 1 h 39"/>
                  <a:gd name="T2" fmla="*/ 33 w 33"/>
                  <a:gd name="T3" fmla="*/ 1 h 39"/>
                  <a:gd name="T4" fmla="*/ 33 w 33"/>
                  <a:gd name="T5" fmla="*/ 1 h 39"/>
                  <a:gd name="T6" fmla="*/ 33 w 33"/>
                  <a:gd name="T7" fmla="*/ 2 h 39"/>
                  <a:gd name="T8" fmla="*/ 2 w 33"/>
                  <a:gd name="T9" fmla="*/ 38 h 39"/>
                  <a:gd name="T10" fmla="*/ 0 w 33"/>
                  <a:gd name="T11" fmla="*/ 38 h 39"/>
                  <a:gd name="T12" fmla="*/ 0 w 33"/>
                  <a:gd name="T13" fmla="*/ 38 h 39"/>
                  <a:gd name="T14" fmla="*/ 0 w 33"/>
                  <a:gd name="T15" fmla="*/ 37 h 39"/>
                  <a:gd name="T16" fmla="*/ 32 w 33"/>
                  <a:gd name="T17" fmla="*/ 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9">
                    <a:moveTo>
                      <a:pt x="32" y="1"/>
                    </a:moveTo>
                    <a:cubicBezTo>
                      <a:pt x="32" y="0"/>
                      <a:pt x="32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2"/>
                      <a:pt x="33" y="2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1" y="39"/>
                      <a:pt x="1" y="39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7"/>
                      <a:pt x="0" y="37"/>
                    </a:cubicBezTo>
                    <a:lnTo>
                      <a:pt x="32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9" name="Freeform 179"/>
              <p:cNvSpPr>
                <a:spLocks noEditPoints="1"/>
              </p:cNvSpPr>
              <p:nvPr/>
            </p:nvSpPr>
            <p:spPr bwMode="auto">
              <a:xfrm>
                <a:off x="3422" y="1720"/>
                <a:ext cx="85" cy="90"/>
              </a:xfrm>
              <a:custGeom>
                <a:avLst/>
                <a:gdLst>
                  <a:gd name="T0" fmla="*/ 2 w 36"/>
                  <a:gd name="T1" fmla="*/ 12 h 38"/>
                  <a:gd name="T2" fmla="*/ 4 w 36"/>
                  <a:gd name="T3" fmla="*/ 17 h 38"/>
                  <a:gd name="T4" fmla="*/ 7 w 36"/>
                  <a:gd name="T5" fmla="*/ 16 h 38"/>
                  <a:gd name="T6" fmla="*/ 6 w 36"/>
                  <a:gd name="T7" fmla="*/ 19 h 38"/>
                  <a:gd name="T8" fmla="*/ 1 w 36"/>
                  <a:gd name="T9" fmla="*/ 25 h 38"/>
                  <a:gd name="T10" fmla="*/ 4 w 36"/>
                  <a:gd name="T11" fmla="*/ 27 h 38"/>
                  <a:gd name="T12" fmla="*/ 8 w 36"/>
                  <a:gd name="T13" fmla="*/ 25 h 38"/>
                  <a:gd name="T14" fmla="*/ 14 w 36"/>
                  <a:gd name="T15" fmla="*/ 30 h 38"/>
                  <a:gd name="T16" fmla="*/ 16 w 36"/>
                  <a:gd name="T17" fmla="*/ 30 h 38"/>
                  <a:gd name="T18" fmla="*/ 16 w 36"/>
                  <a:gd name="T19" fmla="*/ 32 h 38"/>
                  <a:gd name="T20" fmla="*/ 21 w 36"/>
                  <a:gd name="T21" fmla="*/ 37 h 38"/>
                  <a:gd name="T22" fmla="*/ 22 w 36"/>
                  <a:gd name="T23" fmla="*/ 30 h 38"/>
                  <a:gd name="T24" fmla="*/ 25 w 36"/>
                  <a:gd name="T25" fmla="*/ 28 h 38"/>
                  <a:gd name="T26" fmla="*/ 33 w 36"/>
                  <a:gd name="T27" fmla="*/ 31 h 38"/>
                  <a:gd name="T28" fmla="*/ 34 w 36"/>
                  <a:gd name="T29" fmla="*/ 28 h 38"/>
                  <a:gd name="T30" fmla="*/ 31 w 36"/>
                  <a:gd name="T31" fmla="*/ 25 h 38"/>
                  <a:gd name="T32" fmla="*/ 29 w 36"/>
                  <a:gd name="T33" fmla="*/ 23 h 38"/>
                  <a:gd name="T34" fmla="*/ 30 w 36"/>
                  <a:gd name="T35" fmla="*/ 20 h 38"/>
                  <a:gd name="T36" fmla="*/ 36 w 36"/>
                  <a:gd name="T37" fmla="*/ 16 h 38"/>
                  <a:gd name="T38" fmla="*/ 29 w 36"/>
                  <a:gd name="T39" fmla="*/ 14 h 38"/>
                  <a:gd name="T40" fmla="*/ 25 w 36"/>
                  <a:gd name="T41" fmla="*/ 10 h 38"/>
                  <a:gd name="T42" fmla="*/ 28 w 36"/>
                  <a:gd name="T43" fmla="*/ 5 h 38"/>
                  <a:gd name="T44" fmla="*/ 23 w 36"/>
                  <a:gd name="T45" fmla="*/ 3 h 38"/>
                  <a:gd name="T46" fmla="*/ 21 w 36"/>
                  <a:gd name="T47" fmla="*/ 7 h 38"/>
                  <a:gd name="T48" fmla="*/ 15 w 36"/>
                  <a:gd name="T49" fmla="*/ 8 h 38"/>
                  <a:gd name="T50" fmla="*/ 14 w 36"/>
                  <a:gd name="T51" fmla="*/ 4 h 38"/>
                  <a:gd name="T52" fmla="*/ 9 w 36"/>
                  <a:gd name="T53" fmla="*/ 3 h 38"/>
                  <a:gd name="T54" fmla="*/ 11 w 36"/>
                  <a:gd name="T55" fmla="*/ 10 h 38"/>
                  <a:gd name="T56" fmla="*/ 8 w 36"/>
                  <a:gd name="T57" fmla="*/ 13 h 38"/>
                  <a:gd name="T58" fmla="*/ 2 w 36"/>
                  <a:gd name="T59" fmla="*/ 12 h 38"/>
                  <a:gd name="T60" fmla="*/ 19 w 36"/>
                  <a:gd name="T61" fmla="*/ 14 h 38"/>
                  <a:gd name="T62" fmla="*/ 22 w 36"/>
                  <a:gd name="T63" fmla="*/ 20 h 38"/>
                  <a:gd name="T64" fmla="*/ 16 w 36"/>
                  <a:gd name="T65" fmla="*/ 23 h 38"/>
                  <a:gd name="T66" fmla="*/ 14 w 36"/>
                  <a:gd name="T67" fmla="*/ 17 h 38"/>
                  <a:gd name="T68" fmla="*/ 19 w 36"/>
                  <a:gd name="T69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" h="38">
                    <a:moveTo>
                      <a:pt x="2" y="12"/>
                    </a:moveTo>
                    <a:cubicBezTo>
                      <a:pt x="0" y="13"/>
                      <a:pt x="1" y="17"/>
                      <a:pt x="4" y="17"/>
                    </a:cubicBezTo>
                    <a:cubicBezTo>
                      <a:pt x="5" y="16"/>
                      <a:pt x="6" y="16"/>
                      <a:pt x="7" y="16"/>
                    </a:cubicBezTo>
                    <a:cubicBezTo>
                      <a:pt x="6" y="17"/>
                      <a:pt x="6" y="18"/>
                      <a:pt x="6" y="19"/>
                    </a:cubicBezTo>
                    <a:cubicBezTo>
                      <a:pt x="4" y="20"/>
                      <a:pt x="1" y="23"/>
                      <a:pt x="1" y="25"/>
                    </a:cubicBezTo>
                    <a:cubicBezTo>
                      <a:pt x="1" y="27"/>
                      <a:pt x="2" y="28"/>
                      <a:pt x="4" y="27"/>
                    </a:cubicBezTo>
                    <a:cubicBezTo>
                      <a:pt x="5" y="27"/>
                      <a:pt x="8" y="25"/>
                      <a:pt x="8" y="25"/>
                    </a:cubicBezTo>
                    <a:cubicBezTo>
                      <a:pt x="10" y="27"/>
                      <a:pt x="12" y="29"/>
                      <a:pt x="14" y="30"/>
                    </a:cubicBezTo>
                    <a:cubicBezTo>
                      <a:pt x="15" y="30"/>
                      <a:pt x="16" y="30"/>
                      <a:pt x="16" y="30"/>
                    </a:cubicBezTo>
                    <a:cubicBezTo>
                      <a:pt x="16" y="31"/>
                      <a:pt x="16" y="31"/>
                      <a:pt x="16" y="32"/>
                    </a:cubicBezTo>
                    <a:cubicBezTo>
                      <a:pt x="17" y="33"/>
                      <a:pt x="18" y="38"/>
                      <a:pt x="21" y="37"/>
                    </a:cubicBezTo>
                    <a:cubicBezTo>
                      <a:pt x="23" y="35"/>
                      <a:pt x="23" y="32"/>
                      <a:pt x="22" y="30"/>
                    </a:cubicBezTo>
                    <a:cubicBezTo>
                      <a:pt x="23" y="29"/>
                      <a:pt x="24" y="29"/>
                      <a:pt x="25" y="28"/>
                    </a:cubicBezTo>
                    <a:cubicBezTo>
                      <a:pt x="27" y="30"/>
                      <a:pt x="30" y="32"/>
                      <a:pt x="33" y="31"/>
                    </a:cubicBezTo>
                    <a:cubicBezTo>
                      <a:pt x="34" y="30"/>
                      <a:pt x="35" y="29"/>
                      <a:pt x="34" y="28"/>
                    </a:cubicBezTo>
                    <a:cubicBezTo>
                      <a:pt x="33" y="26"/>
                      <a:pt x="32" y="26"/>
                      <a:pt x="31" y="25"/>
                    </a:cubicBezTo>
                    <a:cubicBezTo>
                      <a:pt x="30" y="24"/>
                      <a:pt x="29" y="24"/>
                      <a:pt x="29" y="23"/>
                    </a:cubicBezTo>
                    <a:cubicBezTo>
                      <a:pt x="29" y="23"/>
                      <a:pt x="30" y="22"/>
                      <a:pt x="30" y="20"/>
                    </a:cubicBezTo>
                    <a:cubicBezTo>
                      <a:pt x="30" y="20"/>
                      <a:pt x="36" y="20"/>
                      <a:pt x="36" y="16"/>
                    </a:cubicBezTo>
                    <a:cubicBezTo>
                      <a:pt x="35" y="11"/>
                      <a:pt x="29" y="14"/>
                      <a:pt x="29" y="14"/>
                    </a:cubicBezTo>
                    <a:cubicBezTo>
                      <a:pt x="28" y="12"/>
                      <a:pt x="27" y="11"/>
                      <a:pt x="25" y="10"/>
                    </a:cubicBezTo>
                    <a:cubicBezTo>
                      <a:pt x="26" y="8"/>
                      <a:pt x="27" y="6"/>
                      <a:pt x="28" y="5"/>
                    </a:cubicBezTo>
                    <a:cubicBezTo>
                      <a:pt x="29" y="2"/>
                      <a:pt x="25" y="1"/>
                      <a:pt x="23" y="3"/>
                    </a:cubicBezTo>
                    <a:cubicBezTo>
                      <a:pt x="22" y="4"/>
                      <a:pt x="22" y="6"/>
                      <a:pt x="21" y="7"/>
                    </a:cubicBezTo>
                    <a:cubicBezTo>
                      <a:pt x="19" y="7"/>
                      <a:pt x="17" y="7"/>
                      <a:pt x="15" y="8"/>
                    </a:cubicBezTo>
                    <a:cubicBezTo>
                      <a:pt x="14" y="6"/>
                      <a:pt x="14" y="6"/>
                      <a:pt x="14" y="4"/>
                    </a:cubicBezTo>
                    <a:cubicBezTo>
                      <a:pt x="15" y="1"/>
                      <a:pt x="10" y="0"/>
                      <a:pt x="9" y="3"/>
                    </a:cubicBezTo>
                    <a:cubicBezTo>
                      <a:pt x="8" y="6"/>
                      <a:pt x="9" y="8"/>
                      <a:pt x="11" y="10"/>
                    </a:cubicBezTo>
                    <a:cubicBezTo>
                      <a:pt x="10" y="11"/>
                      <a:pt x="9" y="12"/>
                      <a:pt x="8" y="13"/>
                    </a:cubicBezTo>
                    <a:cubicBezTo>
                      <a:pt x="6" y="12"/>
                      <a:pt x="4" y="11"/>
                      <a:pt x="2" y="12"/>
                    </a:cubicBezTo>
                    <a:close/>
                    <a:moveTo>
                      <a:pt x="19" y="14"/>
                    </a:moveTo>
                    <a:cubicBezTo>
                      <a:pt x="21" y="15"/>
                      <a:pt x="23" y="18"/>
                      <a:pt x="22" y="20"/>
                    </a:cubicBezTo>
                    <a:cubicBezTo>
                      <a:pt x="21" y="22"/>
                      <a:pt x="19" y="23"/>
                      <a:pt x="16" y="23"/>
                    </a:cubicBezTo>
                    <a:cubicBezTo>
                      <a:pt x="14" y="22"/>
                      <a:pt x="13" y="19"/>
                      <a:pt x="14" y="17"/>
                    </a:cubicBezTo>
                    <a:cubicBezTo>
                      <a:pt x="14" y="15"/>
                      <a:pt x="17" y="14"/>
                      <a:pt x="19" y="1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0" name="Freeform 180"/>
              <p:cNvSpPr/>
              <p:nvPr/>
            </p:nvSpPr>
            <p:spPr bwMode="auto">
              <a:xfrm>
                <a:off x="3438" y="1930"/>
                <a:ext cx="114" cy="36"/>
              </a:xfrm>
              <a:custGeom>
                <a:avLst/>
                <a:gdLst>
                  <a:gd name="T0" fmla="*/ 47 w 48"/>
                  <a:gd name="T1" fmla="*/ 1 h 15"/>
                  <a:gd name="T2" fmla="*/ 48 w 48"/>
                  <a:gd name="T3" fmla="*/ 1 h 15"/>
                  <a:gd name="T4" fmla="*/ 48 w 48"/>
                  <a:gd name="T5" fmla="*/ 1 h 15"/>
                  <a:gd name="T6" fmla="*/ 47 w 48"/>
                  <a:gd name="T7" fmla="*/ 2 h 15"/>
                  <a:gd name="T8" fmla="*/ 1 w 48"/>
                  <a:gd name="T9" fmla="*/ 15 h 15"/>
                  <a:gd name="T10" fmla="*/ 0 w 48"/>
                  <a:gd name="T11" fmla="*/ 14 h 15"/>
                  <a:gd name="T12" fmla="*/ 0 w 48"/>
                  <a:gd name="T13" fmla="*/ 14 h 15"/>
                  <a:gd name="T14" fmla="*/ 1 w 48"/>
                  <a:gd name="T15" fmla="*/ 13 h 15"/>
                  <a:gd name="T16" fmla="*/ 47 w 48"/>
                  <a:gd name="T17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" h="15">
                    <a:moveTo>
                      <a:pt x="47" y="1"/>
                    </a:moveTo>
                    <a:cubicBezTo>
                      <a:pt x="47" y="0"/>
                      <a:pt x="48" y="1"/>
                      <a:pt x="48" y="1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8" y="2"/>
                      <a:pt x="48" y="2"/>
                      <a:pt x="47" y="2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5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3"/>
                      <a:pt x="1" y="13"/>
                    </a:cubicBezTo>
                    <a:lnTo>
                      <a:pt x="47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1" name="Freeform 181"/>
              <p:cNvSpPr>
                <a:spLocks noEditPoints="1"/>
              </p:cNvSpPr>
              <p:nvPr/>
            </p:nvSpPr>
            <p:spPr bwMode="auto">
              <a:xfrm>
                <a:off x="3519" y="1881"/>
                <a:ext cx="85" cy="92"/>
              </a:xfrm>
              <a:custGeom>
                <a:avLst/>
                <a:gdLst>
                  <a:gd name="T0" fmla="*/ 8 w 36"/>
                  <a:gd name="T1" fmla="*/ 6 h 39"/>
                  <a:gd name="T2" fmla="*/ 7 w 36"/>
                  <a:gd name="T3" fmla="*/ 11 h 39"/>
                  <a:gd name="T4" fmla="*/ 10 w 36"/>
                  <a:gd name="T5" fmla="*/ 12 h 39"/>
                  <a:gd name="T6" fmla="*/ 8 w 36"/>
                  <a:gd name="T7" fmla="*/ 14 h 39"/>
                  <a:gd name="T8" fmla="*/ 0 w 36"/>
                  <a:gd name="T9" fmla="*/ 16 h 39"/>
                  <a:gd name="T10" fmla="*/ 1 w 36"/>
                  <a:gd name="T11" fmla="*/ 19 h 39"/>
                  <a:gd name="T12" fmla="*/ 6 w 36"/>
                  <a:gd name="T13" fmla="*/ 20 h 39"/>
                  <a:gd name="T14" fmla="*/ 9 w 36"/>
                  <a:gd name="T15" fmla="*/ 27 h 39"/>
                  <a:gd name="T16" fmla="*/ 10 w 36"/>
                  <a:gd name="T17" fmla="*/ 29 h 39"/>
                  <a:gd name="T18" fmla="*/ 9 w 36"/>
                  <a:gd name="T19" fmla="*/ 30 h 39"/>
                  <a:gd name="T20" fmla="*/ 10 w 36"/>
                  <a:gd name="T21" fmla="*/ 37 h 39"/>
                  <a:gd name="T22" fmla="*/ 15 w 36"/>
                  <a:gd name="T23" fmla="*/ 31 h 39"/>
                  <a:gd name="T24" fmla="*/ 18 w 36"/>
                  <a:gd name="T25" fmla="*/ 32 h 39"/>
                  <a:gd name="T26" fmla="*/ 24 w 36"/>
                  <a:gd name="T27" fmla="*/ 38 h 39"/>
                  <a:gd name="T28" fmla="*/ 26 w 36"/>
                  <a:gd name="T29" fmla="*/ 36 h 39"/>
                  <a:gd name="T30" fmla="*/ 25 w 36"/>
                  <a:gd name="T31" fmla="*/ 32 h 39"/>
                  <a:gd name="T32" fmla="*/ 24 w 36"/>
                  <a:gd name="T33" fmla="*/ 30 h 39"/>
                  <a:gd name="T34" fmla="*/ 27 w 36"/>
                  <a:gd name="T35" fmla="*/ 27 h 39"/>
                  <a:gd name="T36" fmla="*/ 34 w 36"/>
                  <a:gd name="T37" fmla="*/ 27 h 39"/>
                  <a:gd name="T38" fmla="*/ 29 w 36"/>
                  <a:gd name="T39" fmla="*/ 22 h 39"/>
                  <a:gd name="T40" fmla="*/ 29 w 36"/>
                  <a:gd name="T41" fmla="*/ 17 h 39"/>
                  <a:gd name="T42" fmla="*/ 34 w 36"/>
                  <a:gd name="T43" fmla="*/ 14 h 39"/>
                  <a:gd name="T44" fmla="*/ 31 w 36"/>
                  <a:gd name="T45" fmla="*/ 10 h 39"/>
                  <a:gd name="T46" fmla="*/ 27 w 36"/>
                  <a:gd name="T47" fmla="*/ 12 h 39"/>
                  <a:gd name="T48" fmla="*/ 21 w 36"/>
                  <a:gd name="T49" fmla="*/ 9 h 39"/>
                  <a:gd name="T50" fmla="*/ 23 w 36"/>
                  <a:gd name="T51" fmla="*/ 6 h 39"/>
                  <a:gd name="T52" fmla="*/ 19 w 36"/>
                  <a:gd name="T53" fmla="*/ 2 h 39"/>
                  <a:gd name="T54" fmla="*/ 17 w 36"/>
                  <a:gd name="T55" fmla="*/ 8 h 39"/>
                  <a:gd name="T56" fmla="*/ 13 w 36"/>
                  <a:gd name="T57" fmla="*/ 10 h 39"/>
                  <a:gd name="T58" fmla="*/ 8 w 36"/>
                  <a:gd name="T59" fmla="*/ 6 h 39"/>
                  <a:gd name="T60" fmla="*/ 21 w 36"/>
                  <a:gd name="T61" fmla="*/ 17 h 39"/>
                  <a:gd name="T62" fmla="*/ 20 w 36"/>
                  <a:gd name="T63" fmla="*/ 23 h 39"/>
                  <a:gd name="T64" fmla="*/ 14 w 36"/>
                  <a:gd name="T65" fmla="*/ 22 h 39"/>
                  <a:gd name="T66" fmla="*/ 15 w 36"/>
                  <a:gd name="T67" fmla="*/ 16 h 39"/>
                  <a:gd name="T68" fmla="*/ 21 w 36"/>
                  <a:gd name="T69" fmla="*/ 1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" h="39">
                    <a:moveTo>
                      <a:pt x="8" y="6"/>
                    </a:moveTo>
                    <a:cubicBezTo>
                      <a:pt x="6" y="5"/>
                      <a:pt x="5" y="10"/>
                      <a:pt x="7" y="11"/>
                    </a:cubicBezTo>
                    <a:cubicBezTo>
                      <a:pt x="8" y="11"/>
                      <a:pt x="9" y="11"/>
                      <a:pt x="10" y="12"/>
                    </a:cubicBezTo>
                    <a:cubicBezTo>
                      <a:pt x="9" y="13"/>
                      <a:pt x="8" y="13"/>
                      <a:pt x="8" y="14"/>
                    </a:cubicBezTo>
                    <a:cubicBezTo>
                      <a:pt x="5" y="14"/>
                      <a:pt x="2" y="14"/>
                      <a:pt x="0" y="16"/>
                    </a:cubicBezTo>
                    <a:cubicBezTo>
                      <a:pt x="0" y="17"/>
                      <a:pt x="0" y="19"/>
                      <a:pt x="1" y="19"/>
                    </a:cubicBezTo>
                    <a:cubicBezTo>
                      <a:pt x="2" y="20"/>
                      <a:pt x="6" y="20"/>
                      <a:pt x="6" y="20"/>
                    </a:cubicBezTo>
                    <a:cubicBezTo>
                      <a:pt x="6" y="22"/>
                      <a:pt x="7" y="25"/>
                      <a:pt x="9" y="27"/>
                    </a:cubicBezTo>
                    <a:cubicBezTo>
                      <a:pt x="9" y="28"/>
                      <a:pt x="9" y="28"/>
                      <a:pt x="10" y="29"/>
                    </a:cubicBezTo>
                    <a:cubicBezTo>
                      <a:pt x="10" y="29"/>
                      <a:pt x="9" y="29"/>
                      <a:pt x="9" y="30"/>
                    </a:cubicBezTo>
                    <a:cubicBezTo>
                      <a:pt x="9" y="31"/>
                      <a:pt x="7" y="36"/>
                      <a:pt x="10" y="37"/>
                    </a:cubicBezTo>
                    <a:cubicBezTo>
                      <a:pt x="13" y="37"/>
                      <a:pt x="15" y="34"/>
                      <a:pt x="15" y="31"/>
                    </a:cubicBezTo>
                    <a:cubicBezTo>
                      <a:pt x="16" y="32"/>
                      <a:pt x="17" y="32"/>
                      <a:pt x="18" y="32"/>
                    </a:cubicBezTo>
                    <a:cubicBezTo>
                      <a:pt x="18" y="35"/>
                      <a:pt x="21" y="38"/>
                      <a:pt x="24" y="38"/>
                    </a:cubicBezTo>
                    <a:cubicBezTo>
                      <a:pt x="25" y="39"/>
                      <a:pt x="26" y="38"/>
                      <a:pt x="26" y="36"/>
                    </a:cubicBezTo>
                    <a:cubicBezTo>
                      <a:pt x="26" y="35"/>
                      <a:pt x="26" y="33"/>
                      <a:pt x="25" y="32"/>
                    </a:cubicBezTo>
                    <a:cubicBezTo>
                      <a:pt x="25" y="31"/>
                      <a:pt x="24" y="31"/>
                      <a:pt x="24" y="30"/>
                    </a:cubicBezTo>
                    <a:cubicBezTo>
                      <a:pt x="24" y="30"/>
                      <a:pt x="26" y="29"/>
                      <a:pt x="27" y="27"/>
                    </a:cubicBezTo>
                    <a:cubicBezTo>
                      <a:pt x="27" y="27"/>
                      <a:pt x="32" y="31"/>
                      <a:pt x="34" y="27"/>
                    </a:cubicBezTo>
                    <a:cubicBezTo>
                      <a:pt x="36" y="24"/>
                      <a:pt x="30" y="22"/>
                      <a:pt x="29" y="22"/>
                    </a:cubicBezTo>
                    <a:cubicBezTo>
                      <a:pt x="30" y="20"/>
                      <a:pt x="30" y="18"/>
                      <a:pt x="29" y="17"/>
                    </a:cubicBezTo>
                    <a:cubicBezTo>
                      <a:pt x="31" y="16"/>
                      <a:pt x="32" y="15"/>
                      <a:pt x="34" y="14"/>
                    </a:cubicBezTo>
                    <a:cubicBezTo>
                      <a:pt x="36" y="12"/>
                      <a:pt x="34" y="9"/>
                      <a:pt x="31" y="10"/>
                    </a:cubicBezTo>
                    <a:cubicBezTo>
                      <a:pt x="30" y="10"/>
                      <a:pt x="28" y="11"/>
                      <a:pt x="27" y="12"/>
                    </a:cubicBezTo>
                    <a:cubicBezTo>
                      <a:pt x="25" y="11"/>
                      <a:pt x="23" y="10"/>
                      <a:pt x="21" y="9"/>
                    </a:cubicBezTo>
                    <a:cubicBezTo>
                      <a:pt x="21" y="8"/>
                      <a:pt x="22" y="7"/>
                      <a:pt x="23" y="6"/>
                    </a:cubicBezTo>
                    <a:cubicBezTo>
                      <a:pt x="25" y="4"/>
                      <a:pt x="21" y="0"/>
                      <a:pt x="19" y="2"/>
                    </a:cubicBezTo>
                    <a:cubicBezTo>
                      <a:pt x="17" y="4"/>
                      <a:pt x="16" y="6"/>
                      <a:pt x="17" y="8"/>
                    </a:cubicBezTo>
                    <a:cubicBezTo>
                      <a:pt x="15" y="9"/>
                      <a:pt x="14" y="9"/>
                      <a:pt x="13" y="10"/>
                    </a:cubicBezTo>
                    <a:cubicBezTo>
                      <a:pt x="12" y="8"/>
                      <a:pt x="10" y="6"/>
                      <a:pt x="8" y="6"/>
                    </a:cubicBezTo>
                    <a:close/>
                    <a:moveTo>
                      <a:pt x="21" y="17"/>
                    </a:moveTo>
                    <a:cubicBezTo>
                      <a:pt x="23" y="19"/>
                      <a:pt x="22" y="22"/>
                      <a:pt x="20" y="23"/>
                    </a:cubicBezTo>
                    <a:cubicBezTo>
                      <a:pt x="18" y="25"/>
                      <a:pt x="16" y="24"/>
                      <a:pt x="14" y="22"/>
                    </a:cubicBezTo>
                    <a:cubicBezTo>
                      <a:pt x="13" y="21"/>
                      <a:pt x="13" y="18"/>
                      <a:pt x="15" y="16"/>
                    </a:cubicBezTo>
                    <a:cubicBezTo>
                      <a:pt x="17" y="15"/>
                      <a:pt x="20" y="15"/>
                      <a:pt x="21" y="1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2" name="Freeform 182"/>
              <p:cNvSpPr/>
              <p:nvPr/>
            </p:nvSpPr>
            <p:spPr bwMode="auto">
              <a:xfrm>
                <a:off x="3455" y="2084"/>
                <a:ext cx="118" cy="12"/>
              </a:xfrm>
              <a:custGeom>
                <a:avLst/>
                <a:gdLst>
                  <a:gd name="T0" fmla="*/ 49 w 50"/>
                  <a:gd name="T1" fmla="*/ 3 h 5"/>
                  <a:gd name="T2" fmla="*/ 50 w 50"/>
                  <a:gd name="T3" fmla="*/ 4 h 5"/>
                  <a:gd name="T4" fmla="*/ 50 w 50"/>
                  <a:gd name="T5" fmla="*/ 4 h 5"/>
                  <a:gd name="T6" fmla="*/ 49 w 50"/>
                  <a:gd name="T7" fmla="*/ 5 h 5"/>
                  <a:gd name="T8" fmla="*/ 1 w 50"/>
                  <a:gd name="T9" fmla="*/ 2 h 5"/>
                  <a:gd name="T10" fmla="*/ 1 w 50"/>
                  <a:gd name="T11" fmla="*/ 1 h 5"/>
                  <a:gd name="T12" fmla="*/ 1 w 50"/>
                  <a:gd name="T13" fmla="*/ 1 h 5"/>
                  <a:gd name="T14" fmla="*/ 1 w 50"/>
                  <a:gd name="T15" fmla="*/ 0 h 5"/>
                  <a:gd name="T16" fmla="*/ 49 w 50"/>
                  <a:gd name="T1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0" h="5">
                    <a:moveTo>
                      <a:pt x="49" y="3"/>
                    </a:moveTo>
                    <a:cubicBezTo>
                      <a:pt x="50" y="3"/>
                      <a:pt x="50" y="3"/>
                      <a:pt x="50" y="4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50" y="4"/>
                      <a:pt x="49" y="5"/>
                      <a:pt x="49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49" y="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3" name="Freeform 183"/>
              <p:cNvSpPr>
                <a:spLocks noEditPoints="1"/>
              </p:cNvSpPr>
              <p:nvPr/>
            </p:nvSpPr>
            <p:spPr bwMode="auto">
              <a:xfrm>
                <a:off x="3545" y="2049"/>
                <a:ext cx="85" cy="90"/>
              </a:xfrm>
              <a:custGeom>
                <a:avLst/>
                <a:gdLst>
                  <a:gd name="T0" fmla="*/ 12 w 36"/>
                  <a:gd name="T1" fmla="*/ 2 h 38"/>
                  <a:gd name="T2" fmla="*/ 9 w 36"/>
                  <a:gd name="T3" fmla="*/ 6 h 38"/>
                  <a:gd name="T4" fmla="*/ 11 w 36"/>
                  <a:gd name="T5" fmla="*/ 8 h 38"/>
                  <a:gd name="T6" fmla="*/ 9 w 36"/>
                  <a:gd name="T7" fmla="*/ 9 h 38"/>
                  <a:gd name="T8" fmla="*/ 1 w 36"/>
                  <a:gd name="T9" fmla="*/ 9 h 38"/>
                  <a:gd name="T10" fmla="*/ 1 w 36"/>
                  <a:gd name="T11" fmla="*/ 12 h 38"/>
                  <a:gd name="T12" fmla="*/ 6 w 36"/>
                  <a:gd name="T13" fmla="*/ 14 h 38"/>
                  <a:gd name="T14" fmla="*/ 5 w 36"/>
                  <a:gd name="T15" fmla="*/ 22 h 38"/>
                  <a:gd name="T16" fmla="*/ 6 w 36"/>
                  <a:gd name="T17" fmla="*/ 24 h 38"/>
                  <a:gd name="T18" fmla="*/ 5 w 36"/>
                  <a:gd name="T19" fmla="*/ 25 h 38"/>
                  <a:gd name="T20" fmla="*/ 4 w 36"/>
                  <a:gd name="T21" fmla="*/ 31 h 38"/>
                  <a:gd name="T22" fmla="*/ 10 w 36"/>
                  <a:gd name="T23" fmla="*/ 28 h 38"/>
                  <a:gd name="T24" fmla="*/ 13 w 36"/>
                  <a:gd name="T25" fmla="*/ 29 h 38"/>
                  <a:gd name="T26" fmla="*/ 16 w 36"/>
                  <a:gd name="T27" fmla="*/ 37 h 38"/>
                  <a:gd name="T28" fmla="*/ 19 w 36"/>
                  <a:gd name="T29" fmla="*/ 36 h 38"/>
                  <a:gd name="T30" fmla="*/ 19 w 36"/>
                  <a:gd name="T31" fmla="*/ 32 h 38"/>
                  <a:gd name="T32" fmla="*/ 19 w 36"/>
                  <a:gd name="T33" fmla="*/ 29 h 38"/>
                  <a:gd name="T34" fmla="*/ 23 w 36"/>
                  <a:gd name="T35" fmla="*/ 28 h 38"/>
                  <a:gd name="T36" fmla="*/ 30 w 36"/>
                  <a:gd name="T37" fmla="*/ 30 h 38"/>
                  <a:gd name="T38" fmla="*/ 27 w 36"/>
                  <a:gd name="T39" fmla="*/ 24 h 38"/>
                  <a:gd name="T40" fmla="*/ 28 w 36"/>
                  <a:gd name="T41" fmla="*/ 18 h 38"/>
                  <a:gd name="T42" fmla="*/ 33 w 36"/>
                  <a:gd name="T43" fmla="*/ 17 h 38"/>
                  <a:gd name="T44" fmla="*/ 33 w 36"/>
                  <a:gd name="T45" fmla="*/ 13 h 38"/>
                  <a:gd name="T46" fmla="*/ 27 w 36"/>
                  <a:gd name="T47" fmla="*/ 14 h 38"/>
                  <a:gd name="T48" fmla="*/ 23 w 36"/>
                  <a:gd name="T49" fmla="*/ 9 h 38"/>
                  <a:gd name="T50" fmla="*/ 26 w 36"/>
                  <a:gd name="T51" fmla="*/ 6 h 38"/>
                  <a:gd name="T52" fmla="*/ 23 w 36"/>
                  <a:gd name="T53" fmla="*/ 1 h 38"/>
                  <a:gd name="T54" fmla="*/ 19 w 36"/>
                  <a:gd name="T55" fmla="*/ 7 h 38"/>
                  <a:gd name="T56" fmla="*/ 15 w 36"/>
                  <a:gd name="T57" fmla="*/ 7 h 38"/>
                  <a:gd name="T58" fmla="*/ 12 w 36"/>
                  <a:gd name="T59" fmla="*/ 2 h 38"/>
                  <a:gd name="T60" fmla="*/ 20 w 36"/>
                  <a:gd name="T61" fmla="*/ 16 h 38"/>
                  <a:gd name="T62" fmla="*/ 18 w 36"/>
                  <a:gd name="T63" fmla="*/ 22 h 38"/>
                  <a:gd name="T64" fmla="*/ 12 w 36"/>
                  <a:gd name="T65" fmla="*/ 19 h 38"/>
                  <a:gd name="T66" fmla="*/ 15 w 36"/>
                  <a:gd name="T67" fmla="*/ 14 h 38"/>
                  <a:gd name="T68" fmla="*/ 20 w 36"/>
                  <a:gd name="T69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" h="38">
                    <a:moveTo>
                      <a:pt x="12" y="2"/>
                    </a:moveTo>
                    <a:cubicBezTo>
                      <a:pt x="10" y="0"/>
                      <a:pt x="7" y="4"/>
                      <a:pt x="9" y="6"/>
                    </a:cubicBezTo>
                    <a:cubicBezTo>
                      <a:pt x="10" y="6"/>
                      <a:pt x="11" y="7"/>
                      <a:pt x="11" y="8"/>
                    </a:cubicBezTo>
                    <a:cubicBezTo>
                      <a:pt x="10" y="8"/>
                      <a:pt x="10" y="9"/>
                      <a:pt x="9" y="9"/>
                    </a:cubicBezTo>
                    <a:cubicBezTo>
                      <a:pt x="7" y="8"/>
                      <a:pt x="3" y="7"/>
                      <a:pt x="1" y="9"/>
                    </a:cubicBezTo>
                    <a:cubicBezTo>
                      <a:pt x="0" y="10"/>
                      <a:pt x="0" y="11"/>
                      <a:pt x="1" y="12"/>
                    </a:cubicBezTo>
                    <a:cubicBezTo>
                      <a:pt x="2" y="13"/>
                      <a:pt x="5" y="14"/>
                      <a:pt x="6" y="14"/>
                    </a:cubicBezTo>
                    <a:cubicBezTo>
                      <a:pt x="5" y="17"/>
                      <a:pt x="5" y="19"/>
                      <a:pt x="5" y="22"/>
                    </a:cubicBezTo>
                    <a:cubicBezTo>
                      <a:pt x="6" y="22"/>
                      <a:pt x="6" y="23"/>
                      <a:pt x="6" y="24"/>
                    </a:cubicBezTo>
                    <a:cubicBezTo>
                      <a:pt x="6" y="24"/>
                      <a:pt x="5" y="24"/>
                      <a:pt x="5" y="25"/>
                    </a:cubicBezTo>
                    <a:cubicBezTo>
                      <a:pt x="4" y="26"/>
                      <a:pt x="1" y="30"/>
                      <a:pt x="4" y="31"/>
                    </a:cubicBezTo>
                    <a:cubicBezTo>
                      <a:pt x="6" y="32"/>
                      <a:pt x="9" y="30"/>
                      <a:pt x="10" y="28"/>
                    </a:cubicBezTo>
                    <a:cubicBezTo>
                      <a:pt x="11" y="28"/>
                      <a:pt x="12" y="29"/>
                      <a:pt x="13" y="29"/>
                    </a:cubicBezTo>
                    <a:cubicBezTo>
                      <a:pt x="12" y="32"/>
                      <a:pt x="14" y="36"/>
                      <a:pt x="16" y="37"/>
                    </a:cubicBezTo>
                    <a:cubicBezTo>
                      <a:pt x="17" y="38"/>
                      <a:pt x="19" y="37"/>
                      <a:pt x="19" y="36"/>
                    </a:cubicBezTo>
                    <a:cubicBezTo>
                      <a:pt x="20" y="35"/>
                      <a:pt x="20" y="33"/>
                      <a:pt x="19" y="32"/>
                    </a:cubicBezTo>
                    <a:cubicBezTo>
                      <a:pt x="19" y="31"/>
                      <a:pt x="19" y="30"/>
                      <a:pt x="19" y="29"/>
                    </a:cubicBezTo>
                    <a:cubicBezTo>
                      <a:pt x="19" y="29"/>
                      <a:pt x="21" y="29"/>
                      <a:pt x="23" y="28"/>
                    </a:cubicBezTo>
                    <a:cubicBezTo>
                      <a:pt x="23" y="28"/>
                      <a:pt x="26" y="33"/>
                      <a:pt x="30" y="30"/>
                    </a:cubicBezTo>
                    <a:cubicBezTo>
                      <a:pt x="33" y="27"/>
                      <a:pt x="27" y="24"/>
                      <a:pt x="27" y="24"/>
                    </a:cubicBezTo>
                    <a:cubicBezTo>
                      <a:pt x="28" y="22"/>
                      <a:pt x="28" y="20"/>
                      <a:pt x="28" y="18"/>
                    </a:cubicBezTo>
                    <a:cubicBezTo>
                      <a:pt x="30" y="18"/>
                      <a:pt x="32" y="18"/>
                      <a:pt x="33" y="17"/>
                    </a:cubicBezTo>
                    <a:cubicBezTo>
                      <a:pt x="36" y="17"/>
                      <a:pt x="35" y="13"/>
                      <a:pt x="33" y="13"/>
                    </a:cubicBezTo>
                    <a:cubicBezTo>
                      <a:pt x="31" y="13"/>
                      <a:pt x="29" y="13"/>
                      <a:pt x="27" y="14"/>
                    </a:cubicBezTo>
                    <a:cubicBezTo>
                      <a:pt x="26" y="12"/>
                      <a:pt x="25" y="10"/>
                      <a:pt x="23" y="9"/>
                    </a:cubicBezTo>
                    <a:cubicBezTo>
                      <a:pt x="24" y="7"/>
                      <a:pt x="24" y="7"/>
                      <a:pt x="26" y="6"/>
                    </a:cubicBezTo>
                    <a:cubicBezTo>
                      <a:pt x="28" y="5"/>
                      <a:pt x="26" y="0"/>
                      <a:pt x="23" y="1"/>
                    </a:cubicBezTo>
                    <a:cubicBezTo>
                      <a:pt x="21" y="3"/>
                      <a:pt x="19" y="4"/>
                      <a:pt x="19" y="7"/>
                    </a:cubicBezTo>
                    <a:cubicBezTo>
                      <a:pt x="18" y="6"/>
                      <a:pt x="16" y="6"/>
                      <a:pt x="15" y="7"/>
                    </a:cubicBezTo>
                    <a:cubicBezTo>
                      <a:pt x="15" y="5"/>
                      <a:pt x="14" y="3"/>
                      <a:pt x="12" y="2"/>
                    </a:cubicBezTo>
                    <a:close/>
                    <a:moveTo>
                      <a:pt x="20" y="16"/>
                    </a:moveTo>
                    <a:cubicBezTo>
                      <a:pt x="21" y="19"/>
                      <a:pt x="20" y="21"/>
                      <a:pt x="18" y="22"/>
                    </a:cubicBezTo>
                    <a:cubicBezTo>
                      <a:pt x="15" y="23"/>
                      <a:pt x="13" y="21"/>
                      <a:pt x="12" y="19"/>
                    </a:cubicBezTo>
                    <a:cubicBezTo>
                      <a:pt x="11" y="17"/>
                      <a:pt x="13" y="14"/>
                      <a:pt x="15" y="14"/>
                    </a:cubicBezTo>
                    <a:cubicBezTo>
                      <a:pt x="17" y="13"/>
                      <a:pt x="20" y="14"/>
                      <a:pt x="20" y="1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4" name="Freeform 184"/>
              <p:cNvSpPr/>
              <p:nvPr/>
            </p:nvSpPr>
            <p:spPr bwMode="auto">
              <a:xfrm>
                <a:off x="3012" y="1909"/>
                <a:ext cx="114" cy="33"/>
              </a:xfrm>
              <a:custGeom>
                <a:avLst/>
                <a:gdLst>
                  <a:gd name="T0" fmla="*/ 1 w 48"/>
                  <a:gd name="T1" fmla="*/ 14 h 14"/>
                  <a:gd name="T2" fmla="*/ 0 w 48"/>
                  <a:gd name="T3" fmla="*/ 13 h 14"/>
                  <a:gd name="T4" fmla="*/ 0 w 48"/>
                  <a:gd name="T5" fmla="*/ 13 h 14"/>
                  <a:gd name="T6" fmla="*/ 1 w 48"/>
                  <a:gd name="T7" fmla="*/ 12 h 14"/>
                  <a:gd name="T8" fmla="*/ 47 w 48"/>
                  <a:gd name="T9" fmla="*/ 0 h 14"/>
                  <a:gd name="T10" fmla="*/ 48 w 48"/>
                  <a:gd name="T11" fmla="*/ 1 h 14"/>
                  <a:gd name="T12" fmla="*/ 48 w 48"/>
                  <a:gd name="T13" fmla="*/ 1 h 14"/>
                  <a:gd name="T14" fmla="*/ 48 w 48"/>
                  <a:gd name="T15" fmla="*/ 2 h 14"/>
                  <a:gd name="T16" fmla="*/ 1 w 48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" h="14">
                    <a:moveTo>
                      <a:pt x="1" y="14"/>
                    </a:moveTo>
                    <a:cubicBezTo>
                      <a:pt x="1" y="14"/>
                      <a:pt x="0" y="14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0" y="12"/>
                      <a:pt x="1" y="12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8" y="0"/>
                      <a:pt x="48" y="1"/>
                      <a:pt x="48" y="1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8" y="2"/>
                      <a:pt x="48" y="2"/>
                      <a:pt x="48" y="2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5" name="Freeform 185"/>
              <p:cNvSpPr>
                <a:spLocks noEditPoints="1"/>
              </p:cNvSpPr>
              <p:nvPr/>
            </p:nvSpPr>
            <p:spPr bwMode="auto">
              <a:xfrm>
                <a:off x="2960" y="1900"/>
                <a:ext cx="85" cy="92"/>
              </a:xfrm>
              <a:custGeom>
                <a:avLst/>
                <a:gdLst>
                  <a:gd name="T0" fmla="*/ 27 w 36"/>
                  <a:gd name="T1" fmla="*/ 33 h 39"/>
                  <a:gd name="T2" fmla="*/ 29 w 36"/>
                  <a:gd name="T3" fmla="*/ 29 h 39"/>
                  <a:gd name="T4" fmla="*/ 26 w 36"/>
                  <a:gd name="T5" fmla="*/ 28 h 39"/>
                  <a:gd name="T6" fmla="*/ 28 w 36"/>
                  <a:gd name="T7" fmla="*/ 25 h 39"/>
                  <a:gd name="T8" fmla="*/ 36 w 36"/>
                  <a:gd name="T9" fmla="*/ 23 h 39"/>
                  <a:gd name="T10" fmla="*/ 35 w 36"/>
                  <a:gd name="T11" fmla="*/ 20 h 39"/>
                  <a:gd name="T12" fmla="*/ 30 w 36"/>
                  <a:gd name="T13" fmla="*/ 20 h 39"/>
                  <a:gd name="T14" fmla="*/ 28 w 36"/>
                  <a:gd name="T15" fmla="*/ 12 h 39"/>
                  <a:gd name="T16" fmla="*/ 26 w 36"/>
                  <a:gd name="T17" fmla="*/ 11 h 39"/>
                  <a:gd name="T18" fmla="*/ 27 w 36"/>
                  <a:gd name="T19" fmla="*/ 9 h 39"/>
                  <a:gd name="T20" fmla="*/ 26 w 36"/>
                  <a:gd name="T21" fmla="*/ 3 h 39"/>
                  <a:gd name="T22" fmla="*/ 21 w 36"/>
                  <a:gd name="T23" fmla="*/ 8 h 39"/>
                  <a:gd name="T24" fmla="*/ 18 w 36"/>
                  <a:gd name="T25" fmla="*/ 8 h 39"/>
                  <a:gd name="T26" fmla="*/ 13 w 36"/>
                  <a:gd name="T27" fmla="*/ 1 h 39"/>
                  <a:gd name="T28" fmla="*/ 10 w 36"/>
                  <a:gd name="T29" fmla="*/ 3 h 39"/>
                  <a:gd name="T30" fmla="*/ 11 w 36"/>
                  <a:gd name="T31" fmla="*/ 7 h 39"/>
                  <a:gd name="T32" fmla="*/ 12 w 36"/>
                  <a:gd name="T33" fmla="*/ 9 h 39"/>
                  <a:gd name="T34" fmla="*/ 9 w 36"/>
                  <a:gd name="T35" fmla="*/ 12 h 39"/>
                  <a:gd name="T36" fmla="*/ 2 w 36"/>
                  <a:gd name="T37" fmla="*/ 11 h 39"/>
                  <a:gd name="T38" fmla="*/ 7 w 36"/>
                  <a:gd name="T39" fmla="*/ 17 h 39"/>
                  <a:gd name="T40" fmla="*/ 7 w 36"/>
                  <a:gd name="T41" fmla="*/ 22 h 39"/>
                  <a:gd name="T42" fmla="*/ 2 w 36"/>
                  <a:gd name="T43" fmla="*/ 25 h 39"/>
                  <a:gd name="T44" fmla="*/ 4 w 36"/>
                  <a:gd name="T45" fmla="*/ 29 h 39"/>
                  <a:gd name="T46" fmla="*/ 9 w 36"/>
                  <a:gd name="T47" fmla="*/ 27 h 39"/>
                  <a:gd name="T48" fmla="*/ 14 w 36"/>
                  <a:gd name="T49" fmla="*/ 30 h 39"/>
                  <a:gd name="T50" fmla="*/ 13 w 36"/>
                  <a:gd name="T51" fmla="*/ 33 h 39"/>
                  <a:gd name="T52" fmla="*/ 17 w 36"/>
                  <a:gd name="T53" fmla="*/ 37 h 39"/>
                  <a:gd name="T54" fmla="*/ 19 w 36"/>
                  <a:gd name="T55" fmla="*/ 31 h 39"/>
                  <a:gd name="T56" fmla="*/ 23 w 36"/>
                  <a:gd name="T57" fmla="*/ 30 h 39"/>
                  <a:gd name="T58" fmla="*/ 27 w 36"/>
                  <a:gd name="T59" fmla="*/ 33 h 39"/>
                  <a:gd name="T60" fmla="*/ 15 w 36"/>
                  <a:gd name="T61" fmla="*/ 22 h 39"/>
                  <a:gd name="T62" fmla="*/ 16 w 36"/>
                  <a:gd name="T63" fmla="*/ 16 h 39"/>
                  <a:gd name="T64" fmla="*/ 22 w 36"/>
                  <a:gd name="T65" fmla="*/ 17 h 39"/>
                  <a:gd name="T66" fmla="*/ 21 w 36"/>
                  <a:gd name="T67" fmla="*/ 23 h 39"/>
                  <a:gd name="T68" fmla="*/ 15 w 36"/>
                  <a:gd name="T69" fmla="*/ 2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" h="39">
                    <a:moveTo>
                      <a:pt x="27" y="33"/>
                    </a:moveTo>
                    <a:cubicBezTo>
                      <a:pt x="30" y="34"/>
                      <a:pt x="31" y="30"/>
                      <a:pt x="29" y="29"/>
                    </a:cubicBezTo>
                    <a:cubicBezTo>
                      <a:pt x="28" y="29"/>
                      <a:pt x="27" y="28"/>
                      <a:pt x="26" y="28"/>
                    </a:cubicBezTo>
                    <a:cubicBezTo>
                      <a:pt x="27" y="27"/>
                      <a:pt x="27" y="26"/>
                      <a:pt x="28" y="25"/>
                    </a:cubicBezTo>
                    <a:cubicBezTo>
                      <a:pt x="31" y="26"/>
                      <a:pt x="34" y="26"/>
                      <a:pt x="36" y="23"/>
                    </a:cubicBezTo>
                    <a:cubicBezTo>
                      <a:pt x="36" y="22"/>
                      <a:pt x="36" y="21"/>
                      <a:pt x="35" y="20"/>
                    </a:cubicBezTo>
                    <a:cubicBezTo>
                      <a:pt x="34" y="20"/>
                      <a:pt x="30" y="20"/>
                      <a:pt x="30" y="20"/>
                    </a:cubicBezTo>
                    <a:cubicBezTo>
                      <a:pt x="30" y="17"/>
                      <a:pt x="29" y="14"/>
                      <a:pt x="28" y="12"/>
                    </a:cubicBezTo>
                    <a:cubicBezTo>
                      <a:pt x="27" y="12"/>
                      <a:pt x="27" y="11"/>
                      <a:pt x="26" y="11"/>
                    </a:cubicBezTo>
                    <a:cubicBezTo>
                      <a:pt x="27" y="10"/>
                      <a:pt x="27" y="10"/>
                      <a:pt x="27" y="9"/>
                    </a:cubicBezTo>
                    <a:cubicBezTo>
                      <a:pt x="27" y="8"/>
                      <a:pt x="30" y="3"/>
                      <a:pt x="26" y="3"/>
                    </a:cubicBezTo>
                    <a:cubicBezTo>
                      <a:pt x="24" y="3"/>
                      <a:pt x="22" y="5"/>
                      <a:pt x="21" y="8"/>
                    </a:cubicBezTo>
                    <a:cubicBezTo>
                      <a:pt x="20" y="8"/>
                      <a:pt x="19" y="8"/>
                      <a:pt x="18" y="8"/>
                    </a:cubicBezTo>
                    <a:cubicBezTo>
                      <a:pt x="18" y="5"/>
                      <a:pt x="15" y="1"/>
                      <a:pt x="13" y="1"/>
                    </a:cubicBezTo>
                    <a:cubicBezTo>
                      <a:pt x="12" y="0"/>
                      <a:pt x="10" y="1"/>
                      <a:pt x="10" y="3"/>
                    </a:cubicBezTo>
                    <a:cubicBezTo>
                      <a:pt x="10" y="4"/>
                      <a:pt x="11" y="6"/>
                      <a:pt x="11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0" y="10"/>
                      <a:pt x="9" y="12"/>
                    </a:cubicBezTo>
                    <a:cubicBezTo>
                      <a:pt x="9" y="12"/>
                      <a:pt x="4" y="8"/>
                      <a:pt x="2" y="11"/>
                    </a:cubicBezTo>
                    <a:cubicBezTo>
                      <a:pt x="0" y="15"/>
                      <a:pt x="6" y="17"/>
                      <a:pt x="7" y="17"/>
                    </a:cubicBezTo>
                    <a:cubicBezTo>
                      <a:pt x="6" y="19"/>
                      <a:pt x="6" y="20"/>
                      <a:pt x="7" y="22"/>
                    </a:cubicBezTo>
                    <a:cubicBezTo>
                      <a:pt x="5" y="23"/>
                      <a:pt x="4" y="24"/>
                      <a:pt x="2" y="25"/>
                    </a:cubicBezTo>
                    <a:cubicBezTo>
                      <a:pt x="0" y="26"/>
                      <a:pt x="2" y="30"/>
                      <a:pt x="4" y="29"/>
                    </a:cubicBezTo>
                    <a:cubicBezTo>
                      <a:pt x="6" y="29"/>
                      <a:pt x="8" y="28"/>
                      <a:pt x="9" y="27"/>
                    </a:cubicBezTo>
                    <a:cubicBezTo>
                      <a:pt x="11" y="28"/>
                      <a:pt x="12" y="29"/>
                      <a:pt x="14" y="30"/>
                    </a:cubicBezTo>
                    <a:cubicBezTo>
                      <a:pt x="14" y="32"/>
                      <a:pt x="14" y="32"/>
                      <a:pt x="13" y="33"/>
                    </a:cubicBezTo>
                    <a:cubicBezTo>
                      <a:pt x="11" y="35"/>
                      <a:pt x="14" y="39"/>
                      <a:pt x="17" y="37"/>
                    </a:cubicBezTo>
                    <a:cubicBezTo>
                      <a:pt x="19" y="35"/>
                      <a:pt x="20" y="33"/>
                      <a:pt x="19" y="31"/>
                    </a:cubicBezTo>
                    <a:cubicBezTo>
                      <a:pt x="20" y="31"/>
                      <a:pt x="22" y="30"/>
                      <a:pt x="23" y="30"/>
                    </a:cubicBezTo>
                    <a:cubicBezTo>
                      <a:pt x="24" y="32"/>
                      <a:pt x="25" y="33"/>
                      <a:pt x="27" y="33"/>
                    </a:cubicBezTo>
                    <a:close/>
                    <a:moveTo>
                      <a:pt x="15" y="22"/>
                    </a:moveTo>
                    <a:cubicBezTo>
                      <a:pt x="13" y="20"/>
                      <a:pt x="14" y="17"/>
                      <a:pt x="16" y="16"/>
                    </a:cubicBezTo>
                    <a:cubicBezTo>
                      <a:pt x="18" y="14"/>
                      <a:pt x="20" y="15"/>
                      <a:pt x="22" y="17"/>
                    </a:cubicBezTo>
                    <a:cubicBezTo>
                      <a:pt x="23" y="19"/>
                      <a:pt x="23" y="21"/>
                      <a:pt x="21" y="23"/>
                    </a:cubicBezTo>
                    <a:cubicBezTo>
                      <a:pt x="19" y="24"/>
                      <a:pt x="16" y="24"/>
                      <a:pt x="15" y="2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6" name="Freeform 186"/>
              <p:cNvSpPr/>
              <p:nvPr/>
            </p:nvSpPr>
            <p:spPr bwMode="auto">
              <a:xfrm>
                <a:off x="3431" y="2250"/>
                <a:ext cx="109" cy="50"/>
              </a:xfrm>
              <a:custGeom>
                <a:avLst/>
                <a:gdLst>
                  <a:gd name="T0" fmla="*/ 45 w 46"/>
                  <a:gd name="T1" fmla="*/ 19 h 21"/>
                  <a:gd name="T2" fmla="*/ 46 w 46"/>
                  <a:gd name="T3" fmla="*/ 20 h 21"/>
                  <a:gd name="T4" fmla="*/ 46 w 46"/>
                  <a:gd name="T5" fmla="*/ 20 h 21"/>
                  <a:gd name="T6" fmla="*/ 45 w 46"/>
                  <a:gd name="T7" fmla="*/ 21 h 21"/>
                  <a:gd name="T8" fmla="*/ 1 w 46"/>
                  <a:gd name="T9" fmla="*/ 2 h 21"/>
                  <a:gd name="T10" fmla="*/ 0 w 46"/>
                  <a:gd name="T11" fmla="*/ 1 h 21"/>
                  <a:gd name="T12" fmla="*/ 0 w 46"/>
                  <a:gd name="T13" fmla="*/ 1 h 21"/>
                  <a:gd name="T14" fmla="*/ 1 w 46"/>
                  <a:gd name="T15" fmla="*/ 0 h 21"/>
                  <a:gd name="T16" fmla="*/ 45 w 46"/>
                  <a:gd name="T17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21">
                    <a:moveTo>
                      <a:pt x="45" y="19"/>
                    </a:moveTo>
                    <a:cubicBezTo>
                      <a:pt x="46" y="19"/>
                      <a:pt x="46" y="20"/>
                      <a:pt x="46" y="20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45" y="1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7" name="Freeform 187"/>
              <p:cNvSpPr>
                <a:spLocks noEditPoints="1"/>
              </p:cNvSpPr>
              <p:nvPr/>
            </p:nvSpPr>
            <p:spPr bwMode="auto">
              <a:xfrm>
                <a:off x="3507" y="2255"/>
                <a:ext cx="90" cy="90"/>
              </a:xfrm>
              <a:custGeom>
                <a:avLst/>
                <a:gdLst>
                  <a:gd name="T0" fmla="*/ 20 w 38"/>
                  <a:gd name="T1" fmla="*/ 2 h 38"/>
                  <a:gd name="T2" fmla="*/ 16 w 38"/>
                  <a:gd name="T3" fmla="*/ 5 h 38"/>
                  <a:gd name="T4" fmla="*/ 17 w 38"/>
                  <a:gd name="T5" fmla="*/ 8 h 38"/>
                  <a:gd name="T6" fmla="*/ 14 w 38"/>
                  <a:gd name="T7" fmla="*/ 8 h 38"/>
                  <a:gd name="T8" fmla="*/ 7 w 38"/>
                  <a:gd name="T9" fmla="*/ 5 h 38"/>
                  <a:gd name="T10" fmla="*/ 6 w 38"/>
                  <a:gd name="T11" fmla="*/ 8 h 38"/>
                  <a:gd name="T12" fmla="*/ 9 w 38"/>
                  <a:gd name="T13" fmla="*/ 12 h 38"/>
                  <a:gd name="T14" fmla="*/ 7 w 38"/>
                  <a:gd name="T15" fmla="*/ 19 h 38"/>
                  <a:gd name="T16" fmla="*/ 7 w 38"/>
                  <a:gd name="T17" fmla="*/ 21 h 38"/>
                  <a:gd name="T18" fmla="*/ 5 w 38"/>
                  <a:gd name="T19" fmla="*/ 21 h 38"/>
                  <a:gd name="T20" fmla="*/ 2 w 38"/>
                  <a:gd name="T21" fmla="*/ 27 h 38"/>
                  <a:gd name="T22" fmla="*/ 9 w 38"/>
                  <a:gd name="T23" fmla="*/ 26 h 38"/>
                  <a:gd name="T24" fmla="*/ 11 w 38"/>
                  <a:gd name="T25" fmla="*/ 28 h 38"/>
                  <a:gd name="T26" fmla="*/ 11 w 38"/>
                  <a:gd name="T27" fmla="*/ 37 h 38"/>
                  <a:gd name="T28" fmla="*/ 15 w 38"/>
                  <a:gd name="T29" fmla="*/ 37 h 38"/>
                  <a:gd name="T30" fmla="*/ 16 w 38"/>
                  <a:gd name="T31" fmla="*/ 33 h 38"/>
                  <a:gd name="T32" fmla="*/ 17 w 38"/>
                  <a:gd name="T33" fmla="*/ 31 h 38"/>
                  <a:gd name="T34" fmla="*/ 21 w 38"/>
                  <a:gd name="T35" fmla="*/ 31 h 38"/>
                  <a:gd name="T36" fmla="*/ 27 w 38"/>
                  <a:gd name="T37" fmla="*/ 35 h 38"/>
                  <a:gd name="T38" fmla="*/ 26 w 38"/>
                  <a:gd name="T39" fmla="*/ 28 h 38"/>
                  <a:gd name="T40" fmla="*/ 29 w 38"/>
                  <a:gd name="T41" fmla="*/ 24 h 38"/>
                  <a:gd name="T42" fmla="*/ 35 w 38"/>
                  <a:gd name="T43" fmla="*/ 24 h 38"/>
                  <a:gd name="T44" fmla="*/ 35 w 38"/>
                  <a:gd name="T45" fmla="*/ 20 h 38"/>
                  <a:gd name="T46" fmla="*/ 30 w 38"/>
                  <a:gd name="T47" fmla="*/ 19 h 38"/>
                  <a:gd name="T48" fmla="*/ 28 w 38"/>
                  <a:gd name="T49" fmla="*/ 13 h 38"/>
                  <a:gd name="T50" fmla="*/ 31 w 38"/>
                  <a:gd name="T51" fmla="*/ 11 h 38"/>
                  <a:gd name="T52" fmla="*/ 30 w 38"/>
                  <a:gd name="T53" fmla="*/ 6 h 38"/>
                  <a:gd name="T54" fmla="*/ 25 w 38"/>
                  <a:gd name="T55" fmla="*/ 9 h 38"/>
                  <a:gd name="T56" fmla="*/ 21 w 38"/>
                  <a:gd name="T57" fmla="*/ 8 h 38"/>
                  <a:gd name="T58" fmla="*/ 20 w 38"/>
                  <a:gd name="T59" fmla="*/ 2 h 38"/>
                  <a:gd name="T60" fmla="*/ 23 w 38"/>
                  <a:gd name="T61" fmla="*/ 19 h 38"/>
                  <a:gd name="T62" fmla="*/ 18 w 38"/>
                  <a:gd name="T63" fmla="*/ 23 h 38"/>
                  <a:gd name="T64" fmla="*/ 14 w 38"/>
                  <a:gd name="T65" fmla="*/ 19 h 38"/>
                  <a:gd name="T66" fmla="*/ 18 w 38"/>
                  <a:gd name="T67" fmla="*/ 15 h 38"/>
                  <a:gd name="T68" fmla="*/ 23 w 38"/>
                  <a:gd name="T69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8" h="38">
                    <a:moveTo>
                      <a:pt x="20" y="2"/>
                    </a:moveTo>
                    <a:cubicBezTo>
                      <a:pt x="18" y="0"/>
                      <a:pt x="15" y="3"/>
                      <a:pt x="16" y="5"/>
                    </a:cubicBezTo>
                    <a:cubicBezTo>
                      <a:pt x="16" y="6"/>
                      <a:pt x="17" y="7"/>
                      <a:pt x="17" y="8"/>
                    </a:cubicBezTo>
                    <a:cubicBezTo>
                      <a:pt x="16" y="8"/>
                      <a:pt x="15" y="8"/>
                      <a:pt x="14" y="8"/>
                    </a:cubicBezTo>
                    <a:cubicBezTo>
                      <a:pt x="13" y="6"/>
                      <a:pt x="10" y="4"/>
                      <a:pt x="7" y="5"/>
                    </a:cubicBezTo>
                    <a:cubicBezTo>
                      <a:pt x="6" y="6"/>
                      <a:pt x="5" y="7"/>
                      <a:pt x="6" y="8"/>
                    </a:cubicBezTo>
                    <a:cubicBezTo>
                      <a:pt x="6" y="9"/>
                      <a:pt x="9" y="11"/>
                      <a:pt x="9" y="12"/>
                    </a:cubicBezTo>
                    <a:cubicBezTo>
                      <a:pt x="8" y="14"/>
                      <a:pt x="7" y="16"/>
                      <a:pt x="7" y="19"/>
                    </a:cubicBezTo>
                    <a:cubicBezTo>
                      <a:pt x="7" y="20"/>
                      <a:pt x="7" y="20"/>
                      <a:pt x="7" y="21"/>
                    </a:cubicBezTo>
                    <a:cubicBezTo>
                      <a:pt x="6" y="21"/>
                      <a:pt x="6" y="21"/>
                      <a:pt x="5" y="21"/>
                    </a:cubicBezTo>
                    <a:cubicBezTo>
                      <a:pt x="4" y="22"/>
                      <a:pt x="0" y="25"/>
                      <a:pt x="2" y="27"/>
                    </a:cubicBezTo>
                    <a:cubicBezTo>
                      <a:pt x="4" y="29"/>
                      <a:pt x="7" y="28"/>
                      <a:pt x="9" y="26"/>
                    </a:cubicBezTo>
                    <a:cubicBezTo>
                      <a:pt x="10" y="27"/>
                      <a:pt x="11" y="28"/>
                      <a:pt x="11" y="28"/>
                    </a:cubicBezTo>
                    <a:cubicBezTo>
                      <a:pt x="10" y="31"/>
                      <a:pt x="10" y="35"/>
                      <a:pt x="11" y="37"/>
                    </a:cubicBezTo>
                    <a:cubicBezTo>
                      <a:pt x="12" y="38"/>
                      <a:pt x="14" y="38"/>
                      <a:pt x="15" y="37"/>
                    </a:cubicBezTo>
                    <a:cubicBezTo>
                      <a:pt x="16" y="36"/>
                      <a:pt x="16" y="35"/>
                      <a:pt x="16" y="33"/>
                    </a:cubicBezTo>
                    <a:cubicBezTo>
                      <a:pt x="17" y="32"/>
                      <a:pt x="17" y="31"/>
                      <a:pt x="17" y="31"/>
                    </a:cubicBezTo>
                    <a:cubicBezTo>
                      <a:pt x="17" y="31"/>
                      <a:pt x="19" y="31"/>
                      <a:pt x="21" y="31"/>
                    </a:cubicBezTo>
                    <a:cubicBezTo>
                      <a:pt x="21" y="31"/>
                      <a:pt x="22" y="37"/>
                      <a:pt x="27" y="35"/>
                    </a:cubicBezTo>
                    <a:cubicBezTo>
                      <a:pt x="31" y="34"/>
                      <a:pt x="26" y="28"/>
                      <a:pt x="26" y="28"/>
                    </a:cubicBezTo>
                    <a:cubicBezTo>
                      <a:pt x="27" y="27"/>
                      <a:pt x="28" y="25"/>
                      <a:pt x="29" y="24"/>
                    </a:cubicBezTo>
                    <a:cubicBezTo>
                      <a:pt x="31" y="24"/>
                      <a:pt x="33" y="24"/>
                      <a:pt x="35" y="24"/>
                    </a:cubicBezTo>
                    <a:cubicBezTo>
                      <a:pt x="38" y="25"/>
                      <a:pt x="38" y="20"/>
                      <a:pt x="35" y="20"/>
                    </a:cubicBezTo>
                    <a:cubicBezTo>
                      <a:pt x="34" y="19"/>
                      <a:pt x="32" y="19"/>
                      <a:pt x="30" y="19"/>
                    </a:cubicBezTo>
                    <a:cubicBezTo>
                      <a:pt x="30" y="17"/>
                      <a:pt x="29" y="14"/>
                      <a:pt x="28" y="13"/>
                    </a:cubicBezTo>
                    <a:cubicBezTo>
                      <a:pt x="29" y="12"/>
                      <a:pt x="30" y="11"/>
                      <a:pt x="31" y="11"/>
                    </a:cubicBezTo>
                    <a:cubicBezTo>
                      <a:pt x="34" y="11"/>
                      <a:pt x="33" y="6"/>
                      <a:pt x="30" y="6"/>
                    </a:cubicBezTo>
                    <a:cubicBezTo>
                      <a:pt x="28" y="6"/>
                      <a:pt x="26" y="7"/>
                      <a:pt x="25" y="9"/>
                    </a:cubicBezTo>
                    <a:cubicBezTo>
                      <a:pt x="24" y="9"/>
                      <a:pt x="22" y="8"/>
                      <a:pt x="21" y="8"/>
                    </a:cubicBezTo>
                    <a:cubicBezTo>
                      <a:pt x="21" y="6"/>
                      <a:pt x="21" y="4"/>
                      <a:pt x="20" y="2"/>
                    </a:cubicBezTo>
                    <a:close/>
                    <a:moveTo>
                      <a:pt x="23" y="19"/>
                    </a:moveTo>
                    <a:cubicBezTo>
                      <a:pt x="23" y="21"/>
                      <a:pt x="21" y="23"/>
                      <a:pt x="18" y="23"/>
                    </a:cubicBezTo>
                    <a:cubicBezTo>
                      <a:pt x="16" y="23"/>
                      <a:pt x="14" y="21"/>
                      <a:pt x="14" y="19"/>
                    </a:cubicBezTo>
                    <a:cubicBezTo>
                      <a:pt x="14" y="16"/>
                      <a:pt x="16" y="14"/>
                      <a:pt x="18" y="15"/>
                    </a:cubicBezTo>
                    <a:cubicBezTo>
                      <a:pt x="21" y="15"/>
                      <a:pt x="23" y="17"/>
                      <a:pt x="23" y="1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8" name="Freeform 188"/>
              <p:cNvSpPr/>
              <p:nvPr/>
            </p:nvSpPr>
            <p:spPr bwMode="auto">
              <a:xfrm>
                <a:off x="3898" y="1064"/>
                <a:ext cx="201" cy="123"/>
              </a:xfrm>
              <a:custGeom>
                <a:avLst/>
                <a:gdLst>
                  <a:gd name="T0" fmla="*/ 84 w 85"/>
                  <a:gd name="T1" fmla="*/ 50 h 52"/>
                  <a:gd name="T2" fmla="*/ 85 w 85"/>
                  <a:gd name="T3" fmla="*/ 51 h 52"/>
                  <a:gd name="T4" fmla="*/ 85 w 85"/>
                  <a:gd name="T5" fmla="*/ 51 h 52"/>
                  <a:gd name="T6" fmla="*/ 83 w 85"/>
                  <a:gd name="T7" fmla="*/ 51 h 52"/>
                  <a:gd name="T8" fmla="*/ 1 w 85"/>
                  <a:gd name="T9" fmla="*/ 3 h 52"/>
                  <a:gd name="T10" fmla="*/ 0 w 85"/>
                  <a:gd name="T11" fmla="*/ 1 h 52"/>
                  <a:gd name="T12" fmla="*/ 0 w 85"/>
                  <a:gd name="T13" fmla="*/ 1 h 52"/>
                  <a:gd name="T14" fmla="*/ 2 w 85"/>
                  <a:gd name="T15" fmla="*/ 1 h 52"/>
                  <a:gd name="T16" fmla="*/ 84 w 85"/>
                  <a:gd name="T17" fmla="*/ 5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5" h="52">
                    <a:moveTo>
                      <a:pt x="84" y="50"/>
                    </a:moveTo>
                    <a:cubicBezTo>
                      <a:pt x="85" y="50"/>
                      <a:pt x="85" y="51"/>
                      <a:pt x="85" y="51"/>
                    </a:cubicBezTo>
                    <a:cubicBezTo>
                      <a:pt x="85" y="51"/>
                      <a:pt x="85" y="51"/>
                      <a:pt x="85" y="51"/>
                    </a:cubicBezTo>
                    <a:cubicBezTo>
                      <a:pt x="85" y="52"/>
                      <a:pt x="84" y="52"/>
                      <a:pt x="83" y="5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lnTo>
                      <a:pt x="84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9" name="Freeform 189"/>
              <p:cNvSpPr>
                <a:spLocks noEditPoints="1"/>
              </p:cNvSpPr>
              <p:nvPr/>
            </p:nvSpPr>
            <p:spPr bwMode="auto">
              <a:xfrm>
                <a:off x="4064" y="1144"/>
                <a:ext cx="92" cy="88"/>
              </a:xfrm>
              <a:custGeom>
                <a:avLst/>
                <a:gdLst>
                  <a:gd name="T0" fmla="*/ 23 w 39"/>
                  <a:gd name="T1" fmla="*/ 2 h 37"/>
                  <a:gd name="T2" fmla="*/ 19 w 39"/>
                  <a:gd name="T3" fmla="*/ 4 h 37"/>
                  <a:gd name="T4" fmla="*/ 20 w 39"/>
                  <a:gd name="T5" fmla="*/ 7 h 37"/>
                  <a:gd name="T6" fmla="*/ 17 w 39"/>
                  <a:gd name="T7" fmla="*/ 7 h 37"/>
                  <a:gd name="T8" fmla="*/ 10 w 39"/>
                  <a:gd name="T9" fmla="*/ 3 h 37"/>
                  <a:gd name="T10" fmla="*/ 8 w 39"/>
                  <a:gd name="T11" fmla="*/ 6 h 37"/>
                  <a:gd name="T12" fmla="*/ 12 w 39"/>
                  <a:gd name="T13" fmla="*/ 10 h 37"/>
                  <a:gd name="T14" fmla="*/ 8 w 39"/>
                  <a:gd name="T15" fmla="*/ 17 h 37"/>
                  <a:gd name="T16" fmla="*/ 8 w 39"/>
                  <a:gd name="T17" fmla="*/ 19 h 37"/>
                  <a:gd name="T18" fmla="*/ 7 w 39"/>
                  <a:gd name="T19" fmla="*/ 19 h 37"/>
                  <a:gd name="T20" fmla="*/ 2 w 39"/>
                  <a:gd name="T21" fmla="*/ 25 h 37"/>
                  <a:gd name="T22" fmla="*/ 10 w 39"/>
                  <a:gd name="T23" fmla="*/ 25 h 37"/>
                  <a:gd name="T24" fmla="*/ 12 w 39"/>
                  <a:gd name="T25" fmla="*/ 27 h 37"/>
                  <a:gd name="T26" fmla="*/ 10 w 39"/>
                  <a:gd name="T27" fmla="*/ 36 h 37"/>
                  <a:gd name="T28" fmla="*/ 14 w 39"/>
                  <a:gd name="T29" fmla="*/ 36 h 37"/>
                  <a:gd name="T30" fmla="*/ 16 w 39"/>
                  <a:gd name="T31" fmla="*/ 32 h 37"/>
                  <a:gd name="T32" fmla="*/ 17 w 39"/>
                  <a:gd name="T33" fmla="*/ 30 h 37"/>
                  <a:gd name="T34" fmla="*/ 21 w 39"/>
                  <a:gd name="T35" fmla="*/ 30 h 37"/>
                  <a:gd name="T36" fmla="*/ 26 w 39"/>
                  <a:gd name="T37" fmla="*/ 36 h 37"/>
                  <a:gd name="T38" fmla="*/ 26 w 39"/>
                  <a:gd name="T39" fmla="*/ 28 h 37"/>
                  <a:gd name="T40" fmla="*/ 30 w 39"/>
                  <a:gd name="T41" fmla="*/ 24 h 37"/>
                  <a:gd name="T42" fmla="*/ 35 w 39"/>
                  <a:gd name="T43" fmla="*/ 26 h 37"/>
                  <a:gd name="T44" fmla="*/ 37 w 39"/>
                  <a:gd name="T45" fmla="*/ 21 h 37"/>
                  <a:gd name="T46" fmla="*/ 31 w 39"/>
                  <a:gd name="T47" fmla="*/ 20 h 37"/>
                  <a:gd name="T48" fmla="*/ 30 w 39"/>
                  <a:gd name="T49" fmla="*/ 13 h 37"/>
                  <a:gd name="T50" fmla="*/ 33 w 39"/>
                  <a:gd name="T51" fmla="*/ 12 h 37"/>
                  <a:gd name="T52" fmla="*/ 33 w 39"/>
                  <a:gd name="T53" fmla="*/ 7 h 37"/>
                  <a:gd name="T54" fmla="*/ 27 w 39"/>
                  <a:gd name="T55" fmla="*/ 10 h 37"/>
                  <a:gd name="T56" fmla="*/ 23 w 39"/>
                  <a:gd name="T57" fmla="*/ 8 h 37"/>
                  <a:gd name="T58" fmla="*/ 23 w 39"/>
                  <a:gd name="T59" fmla="*/ 2 h 37"/>
                  <a:gd name="T60" fmla="*/ 24 w 39"/>
                  <a:gd name="T61" fmla="*/ 19 h 37"/>
                  <a:gd name="T62" fmla="*/ 19 w 39"/>
                  <a:gd name="T63" fmla="*/ 23 h 37"/>
                  <a:gd name="T64" fmla="*/ 15 w 39"/>
                  <a:gd name="T65" fmla="*/ 18 h 37"/>
                  <a:gd name="T66" fmla="*/ 20 w 39"/>
                  <a:gd name="T67" fmla="*/ 14 h 37"/>
                  <a:gd name="T68" fmla="*/ 24 w 39"/>
                  <a:gd name="T69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9" h="37">
                    <a:moveTo>
                      <a:pt x="23" y="2"/>
                    </a:moveTo>
                    <a:cubicBezTo>
                      <a:pt x="22" y="0"/>
                      <a:pt x="18" y="2"/>
                      <a:pt x="19" y="4"/>
                    </a:cubicBezTo>
                    <a:cubicBezTo>
                      <a:pt x="19" y="5"/>
                      <a:pt x="20" y="6"/>
                      <a:pt x="20" y="7"/>
                    </a:cubicBezTo>
                    <a:cubicBezTo>
                      <a:pt x="19" y="7"/>
                      <a:pt x="18" y="7"/>
                      <a:pt x="17" y="7"/>
                    </a:cubicBezTo>
                    <a:cubicBezTo>
                      <a:pt x="16" y="5"/>
                      <a:pt x="13" y="3"/>
                      <a:pt x="10" y="3"/>
                    </a:cubicBezTo>
                    <a:cubicBezTo>
                      <a:pt x="9" y="4"/>
                      <a:pt x="8" y="5"/>
                      <a:pt x="8" y="6"/>
                    </a:cubicBezTo>
                    <a:cubicBezTo>
                      <a:pt x="9" y="7"/>
                      <a:pt x="11" y="10"/>
                      <a:pt x="12" y="10"/>
                    </a:cubicBezTo>
                    <a:cubicBezTo>
                      <a:pt x="10" y="12"/>
                      <a:pt x="9" y="14"/>
                      <a:pt x="8" y="17"/>
                    </a:cubicBezTo>
                    <a:cubicBezTo>
                      <a:pt x="8" y="18"/>
                      <a:pt x="8" y="18"/>
                      <a:pt x="8" y="19"/>
                    </a:cubicBezTo>
                    <a:cubicBezTo>
                      <a:pt x="8" y="19"/>
                      <a:pt x="7" y="19"/>
                      <a:pt x="7" y="19"/>
                    </a:cubicBezTo>
                    <a:cubicBezTo>
                      <a:pt x="5" y="20"/>
                      <a:pt x="0" y="22"/>
                      <a:pt x="2" y="25"/>
                    </a:cubicBezTo>
                    <a:cubicBezTo>
                      <a:pt x="4" y="27"/>
                      <a:pt x="7" y="26"/>
                      <a:pt x="10" y="25"/>
                    </a:cubicBezTo>
                    <a:cubicBezTo>
                      <a:pt x="10" y="25"/>
                      <a:pt x="11" y="26"/>
                      <a:pt x="12" y="27"/>
                    </a:cubicBezTo>
                    <a:cubicBezTo>
                      <a:pt x="10" y="29"/>
                      <a:pt x="9" y="33"/>
                      <a:pt x="10" y="36"/>
                    </a:cubicBezTo>
                    <a:cubicBezTo>
                      <a:pt x="11" y="37"/>
                      <a:pt x="13" y="37"/>
                      <a:pt x="14" y="36"/>
                    </a:cubicBezTo>
                    <a:cubicBezTo>
                      <a:pt x="15" y="35"/>
                      <a:pt x="16" y="34"/>
                      <a:pt x="16" y="32"/>
                    </a:cubicBezTo>
                    <a:cubicBezTo>
                      <a:pt x="16" y="31"/>
                      <a:pt x="17" y="31"/>
                      <a:pt x="17" y="30"/>
                    </a:cubicBezTo>
                    <a:cubicBezTo>
                      <a:pt x="17" y="30"/>
                      <a:pt x="19" y="31"/>
                      <a:pt x="21" y="30"/>
                    </a:cubicBezTo>
                    <a:cubicBezTo>
                      <a:pt x="21" y="30"/>
                      <a:pt x="22" y="37"/>
                      <a:pt x="26" y="36"/>
                    </a:cubicBezTo>
                    <a:cubicBezTo>
                      <a:pt x="30" y="34"/>
                      <a:pt x="26" y="29"/>
                      <a:pt x="26" y="28"/>
                    </a:cubicBezTo>
                    <a:cubicBezTo>
                      <a:pt x="28" y="27"/>
                      <a:pt x="29" y="26"/>
                      <a:pt x="30" y="24"/>
                    </a:cubicBezTo>
                    <a:cubicBezTo>
                      <a:pt x="32" y="25"/>
                      <a:pt x="33" y="25"/>
                      <a:pt x="35" y="26"/>
                    </a:cubicBezTo>
                    <a:cubicBezTo>
                      <a:pt x="38" y="27"/>
                      <a:pt x="39" y="22"/>
                      <a:pt x="37" y="21"/>
                    </a:cubicBezTo>
                    <a:cubicBezTo>
                      <a:pt x="35" y="20"/>
                      <a:pt x="33" y="20"/>
                      <a:pt x="31" y="20"/>
                    </a:cubicBezTo>
                    <a:cubicBezTo>
                      <a:pt x="31" y="17"/>
                      <a:pt x="31" y="15"/>
                      <a:pt x="30" y="13"/>
                    </a:cubicBezTo>
                    <a:cubicBezTo>
                      <a:pt x="31" y="12"/>
                      <a:pt x="32" y="12"/>
                      <a:pt x="33" y="12"/>
                    </a:cubicBezTo>
                    <a:cubicBezTo>
                      <a:pt x="36" y="12"/>
                      <a:pt x="36" y="7"/>
                      <a:pt x="33" y="7"/>
                    </a:cubicBezTo>
                    <a:cubicBezTo>
                      <a:pt x="31" y="7"/>
                      <a:pt x="28" y="8"/>
                      <a:pt x="27" y="10"/>
                    </a:cubicBezTo>
                    <a:cubicBezTo>
                      <a:pt x="26" y="9"/>
                      <a:pt x="25" y="8"/>
                      <a:pt x="23" y="8"/>
                    </a:cubicBezTo>
                    <a:cubicBezTo>
                      <a:pt x="24" y="6"/>
                      <a:pt x="24" y="4"/>
                      <a:pt x="23" y="2"/>
                    </a:cubicBezTo>
                    <a:close/>
                    <a:moveTo>
                      <a:pt x="24" y="19"/>
                    </a:moveTo>
                    <a:cubicBezTo>
                      <a:pt x="24" y="21"/>
                      <a:pt x="21" y="23"/>
                      <a:pt x="19" y="23"/>
                    </a:cubicBezTo>
                    <a:cubicBezTo>
                      <a:pt x="17" y="22"/>
                      <a:pt x="15" y="20"/>
                      <a:pt x="15" y="18"/>
                    </a:cubicBezTo>
                    <a:cubicBezTo>
                      <a:pt x="16" y="15"/>
                      <a:pt x="18" y="14"/>
                      <a:pt x="20" y="14"/>
                    </a:cubicBezTo>
                    <a:cubicBezTo>
                      <a:pt x="23" y="14"/>
                      <a:pt x="24" y="17"/>
                      <a:pt x="24" y="1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0" name="Freeform 190"/>
              <p:cNvSpPr/>
              <p:nvPr/>
            </p:nvSpPr>
            <p:spPr bwMode="auto">
              <a:xfrm>
                <a:off x="3955" y="924"/>
                <a:ext cx="230" cy="52"/>
              </a:xfrm>
              <a:custGeom>
                <a:avLst/>
                <a:gdLst>
                  <a:gd name="T0" fmla="*/ 96 w 97"/>
                  <a:gd name="T1" fmla="*/ 20 h 22"/>
                  <a:gd name="T2" fmla="*/ 97 w 97"/>
                  <a:gd name="T3" fmla="*/ 22 h 22"/>
                  <a:gd name="T4" fmla="*/ 97 w 97"/>
                  <a:gd name="T5" fmla="*/ 22 h 22"/>
                  <a:gd name="T6" fmla="*/ 96 w 97"/>
                  <a:gd name="T7" fmla="*/ 22 h 22"/>
                  <a:gd name="T8" fmla="*/ 2 w 97"/>
                  <a:gd name="T9" fmla="*/ 2 h 22"/>
                  <a:gd name="T10" fmla="*/ 0 w 97"/>
                  <a:gd name="T11" fmla="*/ 1 h 22"/>
                  <a:gd name="T12" fmla="*/ 0 w 97"/>
                  <a:gd name="T13" fmla="*/ 1 h 22"/>
                  <a:gd name="T14" fmla="*/ 2 w 97"/>
                  <a:gd name="T15" fmla="*/ 0 h 22"/>
                  <a:gd name="T16" fmla="*/ 96 w 97"/>
                  <a:gd name="T17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7" h="22">
                    <a:moveTo>
                      <a:pt x="96" y="20"/>
                    </a:moveTo>
                    <a:cubicBezTo>
                      <a:pt x="97" y="20"/>
                      <a:pt x="97" y="21"/>
                      <a:pt x="97" y="22"/>
                    </a:cubicBezTo>
                    <a:cubicBezTo>
                      <a:pt x="97" y="22"/>
                      <a:pt x="97" y="22"/>
                      <a:pt x="97" y="22"/>
                    </a:cubicBezTo>
                    <a:cubicBezTo>
                      <a:pt x="97" y="22"/>
                      <a:pt x="96" y="22"/>
                      <a:pt x="96" y="2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lnTo>
                      <a:pt x="96" y="2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1" name="Freeform 191"/>
              <p:cNvSpPr>
                <a:spLocks noEditPoints="1"/>
              </p:cNvSpPr>
              <p:nvPr/>
            </p:nvSpPr>
            <p:spPr bwMode="auto">
              <a:xfrm>
                <a:off x="4156" y="931"/>
                <a:ext cx="88" cy="90"/>
              </a:xfrm>
              <a:custGeom>
                <a:avLst/>
                <a:gdLst>
                  <a:gd name="T0" fmla="*/ 15 w 37"/>
                  <a:gd name="T1" fmla="*/ 2 h 38"/>
                  <a:gd name="T2" fmla="*/ 12 w 37"/>
                  <a:gd name="T3" fmla="*/ 5 h 38"/>
                  <a:gd name="T4" fmla="*/ 13 w 37"/>
                  <a:gd name="T5" fmla="*/ 7 h 38"/>
                  <a:gd name="T6" fmla="*/ 11 w 37"/>
                  <a:gd name="T7" fmla="*/ 9 h 38"/>
                  <a:gd name="T8" fmla="*/ 3 w 37"/>
                  <a:gd name="T9" fmla="*/ 7 h 38"/>
                  <a:gd name="T10" fmla="*/ 2 w 37"/>
                  <a:gd name="T11" fmla="*/ 10 h 38"/>
                  <a:gd name="T12" fmla="*/ 7 w 37"/>
                  <a:gd name="T13" fmla="*/ 13 h 38"/>
                  <a:gd name="T14" fmla="*/ 6 w 37"/>
                  <a:gd name="T15" fmla="*/ 20 h 38"/>
                  <a:gd name="T16" fmla="*/ 6 w 37"/>
                  <a:gd name="T17" fmla="*/ 22 h 38"/>
                  <a:gd name="T18" fmla="*/ 5 w 37"/>
                  <a:gd name="T19" fmla="*/ 23 h 38"/>
                  <a:gd name="T20" fmla="*/ 2 w 37"/>
                  <a:gd name="T21" fmla="*/ 29 h 38"/>
                  <a:gd name="T22" fmla="*/ 9 w 37"/>
                  <a:gd name="T23" fmla="*/ 27 h 38"/>
                  <a:gd name="T24" fmla="*/ 12 w 37"/>
                  <a:gd name="T25" fmla="*/ 29 h 38"/>
                  <a:gd name="T26" fmla="*/ 14 w 37"/>
                  <a:gd name="T27" fmla="*/ 37 h 38"/>
                  <a:gd name="T28" fmla="*/ 17 w 37"/>
                  <a:gd name="T29" fmla="*/ 37 h 38"/>
                  <a:gd name="T30" fmla="*/ 18 w 37"/>
                  <a:gd name="T31" fmla="*/ 32 h 38"/>
                  <a:gd name="T32" fmla="*/ 18 w 37"/>
                  <a:gd name="T33" fmla="*/ 30 h 38"/>
                  <a:gd name="T34" fmla="*/ 22 w 37"/>
                  <a:gd name="T35" fmla="*/ 29 h 38"/>
                  <a:gd name="T36" fmla="*/ 28 w 37"/>
                  <a:gd name="T37" fmla="*/ 32 h 38"/>
                  <a:gd name="T38" fmla="*/ 26 w 37"/>
                  <a:gd name="T39" fmla="*/ 25 h 38"/>
                  <a:gd name="T40" fmla="*/ 28 w 37"/>
                  <a:gd name="T41" fmla="*/ 21 h 38"/>
                  <a:gd name="T42" fmla="*/ 34 w 37"/>
                  <a:gd name="T43" fmla="*/ 20 h 38"/>
                  <a:gd name="T44" fmla="*/ 34 w 37"/>
                  <a:gd name="T45" fmla="*/ 15 h 38"/>
                  <a:gd name="T46" fmla="*/ 28 w 37"/>
                  <a:gd name="T47" fmla="*/ 16 h 38"/>
                  <a:gd name="T48" fmla="*/ 25 w 37"/>
                  <a:gd name="T49" fmla="*/ 10 h 38"/>
                  <a:gd name="T50" fmla="*/ 28 w 37"/>
                  <a:gd name="T51" fmla="*/ 8 h 38"/>
                  <a:gd name="T52" fmla="*/ 26 w 37"/>
                  <a:gd name="T53" fmla="*/ 3 h 38"/>
                  <a:gd name="T54" fmla="*/ 21 w 37"/>
                  <a:gd name="T55" fmla="*/ 8 h 38"/>
                  <a:gd name="T56" fmla="*/ 17 w 37"/>
                  <a:gd name="T57" fmla="*/ 7 h 38"/>
                  <a:gd name="T58" fmla="*/ 15 w 37"/>
                  <a:gd name="T59" fmla="*/ 2 h 38"/>
                  <a:gd name="T60" fmla="*/ 21 w 37"/>
                  <a:gd name="T61" fmla="*/ 17 h 38"/>
                  <a:gd name="T62" fmla="*/ 18 w 37"/>
                  <a:gd name="T63" fmla="*/ 22 h 38"/>
                  <a:gd name="T64" fmla="*/ 13 w 37"/>
                  <a:gd name="T65" fmla="*/ 19 h 38"/>
                  <a:gd name="T66" fmla="*/ 16 w 37"/>
                  <a:gd name="T67" fmla="*/ 14 h 38"/>
                  <a:gd name="T68" fmla="*/ 21 w 37"/>
                  <a:gd name="T69" fmla="*/ 1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" h="38">
                    <a:moveTo>
                      <a:pt x="15" y="2"/>
                    </a:moveTo>
                    <a:cubicBezTo>
                      <a:pt x="13" y="0"/>
                      <a:pt x="10" y="3"/>
                      <a:pt x="12" y="5"/>
                    </a:cubicBezTo>
                    <a:cubicBezTo>
                      <a:pt x="13" y="6"/>
                      <a:pt x="13" y="7"/>
                      <a:pt x="13" y="7"/>
                    </a:cubicBezTo>
                    <a:cubicBezTo>
                      <a:pt x="12" y="8"/>
                      <a:pt x="12" y="8"/>
                      <a:pt x="11" y="9"/>
                    </a:cubicBezTo>
                    <a:cubicBezTo>
                      <a:pt x="9" y="7"/>
                      <a:pt x="6" y="6"/>
                      <a:pt x="3" y="7"/>
                    </a:cubicBezTo>
                    <a:cubicBezTo>
                      <a:pt x="2" y="8"/>
                      <a:pt x="1" y="9"/>
                      <a:pt x="2" y="10"/>
                    </a:cubicBezTo>
                    <a:cubicBezTo>
                      <a:pt x="3" y="11"/>
                      <a:pt x="6" y="13"/>
                      <a:pt x="7" y="13"/>
                    </a:cubicBezTo>
                    <a:cubicBezTo>
                      <a:pt x="6" y="15"/>
                      <a:pt x="5" y="18"/>
                      <a:pt x="6" y="20"/>
                    </a:cubicBezTo>
                    <a:cubicBezTo>
                      <a:pt x="6" y="21"/>
                      <a:pt x="6" y="22"/>
                      <a:pt x="6" y="22"/>
                    </a:cubicBezTo>
                    <a:cubicBezTo>
                      <a:pt x="6" y="22"/>
                      <a:pt x="5" y="23"/>
                      <a:pt x="5" y="23"/>
                    </a:cubicBezTo>
                    <a:cubicBezTo>
                      <a:pt x="4" y="24"/>
                      <a:pt x="0" y="28"/>
                      <a:pt x="2" y="29"/>
                    </a:cubicBezTo>
                    <a:cubicBezTo>
                      <a:pt x="5" y="31"/>
                      <a:pt x="8" y="29"/>
                      <a:pt x="9" y="27"/>
                    </a:cubicBezTo>
                    <a:cubicBezTo>
                      <a:pt x="10" y="28"/>
                      <a:pt x="11" y="28"/>
                      <a:pt x="12" y="29"/>
                    </a:cubicBezTo>
                    <a:cubicBezTo>
                      <a:pt x="11" y="32"/>
                      <a:pt x="12" y="36"/>
                      <a:pt x="14" y="37"/>
                    </a:cubicBezTo>
                    <a:cubicBezTo>
                      <a:pt x="15" y="38"/>
                      <a:pt x="16" y="38"/>
                      <a:pt x="17" y="37"/>
                    </a:cubicBezTo>
                    <a:cubicBezTo>
                      <a:pt x="18" y="35"/>
                      <a:pt x="18" y="34"/>
                      <a:pt x="18" y="32"/>
                    </a:cubicBezTo>
                    <a:cubicBezTo>
                      <a:pt x="18" y="31"/>
                      <a:pt x="18" y="31"/>
                      <a:pt x="18" y="30"/>
                    </a:cubicBezTo>
                    <a:cubicBezTo>
                      <a:pt x="18" y="30"/>
                      <a:pt x="20" y="30"/>
                      <a:pt x="22" y="29"/>
                    </a:cubicBezTo>
                    <a:cubicBezTo>
                      <a:pt x="22" y="29"/>
                      <a:pt x="25" y="35"/>
                      <a:pt x="28" y="32"/>
                    </a:cubicBezTo>
                    <a:cubicBezTo>
                      <a:pt x="32" y="30"/>
                      <a:pt x="27" y="26"/>
                      <a:pt x="26" y="25"/>
                    </a:cubicBezTo>
                    <a:cubicBezTo>
                      <a:pt x="27" y="24"/>
                      <a:pt x="28" y="22"/>
                      <a:pt x="28" y="21"/>
                    </a:cubicBezTo>
                    <a:cubicBezTo>
                      <a:pt x="30" y="21"/>
                      <a:pt x="32" y="20"/>
                      <a:pt x="34" y="20"/>
                    </a:cubicBezTo>
                    <a:cubicBezTo>
                      <a:pt x="37" y="20"/>
                      <a:pt x="36" y="16"/>
                      <a:pt x="34" y="15"/>
                    </a:cubicBezTo>
                    <a:cubicBezTo>
                      <a:pt x="32" y="15"/>
                      <a:pt x="30" y="15"/>
                      <a:pt x="28" y="16"/>
                    </a:cubicBezTo>
                    <a:cubicBezTo>
                      <a:pt x="28" y="14"/>
                      <a:pt x="27" y="12"/>
                      <a:pt x="25" y="10"/>
                    </a:cubicBezTo>
                    <a:cubicBezTo>
                      <a:pt x="26" y="9"/>
                      <a:pt x="26" y="8"/>
                      <a:pt x="28" y="8"/>
                    </a:cubicBezTo>
                    <a:cubicBezTo>
                      <a:pt x="31" y="7"/>
                      <a:pt x="29" y="2"/>
                      <a:pt x="26" y="3"/>
                    </a:cubicBezTo>
                    <a:cubicBezTo>
                      <a:pt x="24" y="4"/>
                      <a:pt x="22" y="5"/>
                      <a:pt x="21" y="8"/>
                    </a:cubicBezTo>
                    <a:cubicBezTo>
                      <a:pt x="20" y="7"/>
                      <a:pt x="19" y="7"/>
                      <a:pt x="17" y="7"/>
                    </a:cubicBezTo>
                    <a:cubicBezTo>
                      <a:pt x="17" y="5"/>
                      <a:pt x="17" y="3"/>
                      <a:pt x="15" y="2"/>
                    </a:cubicBezTo>
                    <a:close/>
                    <a:moveTo>
                      <a:pt x="21" y="17"/>
                    </a:moveTo>
                    <a:cubicBezTo>
                      <a:pt x="22" y="20"/>
                      <a:pt x="20" y="22"/>
                      <a:pt x="18" y="22"/>
                    </a:cubicBezTo>
                    <a:cubicBezTo>
                      <a:pt x="15" y="23"/>
                      <a:pt x="13" y="21"/>
                      <a:pt x="13" y="19"/>
                    </a:cubicBezTo>
                    <a:cubicBezTo>
                      <a:pt x="12" y="16"/>
                      <a:pt x="14" y="14"/>
                      <a:pt x="16" y="14"/>
                    </a:cubicBezTo>
                    <a:cubicBezTo>
                      <a:pt x="19" y="13"/>
                      <a:pt x="21" y="15"/>
                      <a:pt x="21" y="1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2" name="Freeform 192"/>
              <p:cNvSpPr/>
              <p:nvPr/>
            </p:nvSpPr>
            <p:spPr bwMode="auto">
              <a:xfrm>
                <a:off x="4313" y="654"/>
                <a:ext cx="99" cy="138"/>
              </a:xfrm>
              <a:custGeom>
                <a:avLst/>
                <a:gdLst>
                  <a:gd name="T0" fmla="*/ 41 w 42"/>
                  <a:gd name="T1" fmla="*/ 56 h 58"/>
                  <a:gd name="T2" fmla="*/ 41 w 42"/>
                  <a:gd name="T3" fmla="*/ 57 h 58"/>
                  <a:gd name="T4" fmla="*/ 41 w 42"/>
                  <a:gd name="T5" fmla="*/ 57 h 58"/>
                  <a:gd name="T6" fmla="*/ 40 w 42"/>
                  <a:gd name="T7" fmla="*/ 57 h 58"/>
                  <a:gd name="T8" fmla="*/ 1 w 42"/>
                  <a:gd name="T9" fmla="*/ 2 h 58"/>
                  <a:gd name="T10" fmla="*/ 1 w 42"/>
                  <a:gd name="T11" fmla="*/ 0 h 58"/>
                  <a:gd name="T12" fmla="*/ 1 w 42"/>
                  <a:gd name="T13" fmla="*/ 0 h 58"/>
                  <a:gd name="T14" fmla="*/ 2 w 42"/>
                  <a:gd name="T15" fmla="*/ 0 h 58"/>
                  <a:gd name="T16" fmla="*/ 41 w 42"/>
                  <a:gd name="T17" fmla="*/ 5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2" h="58">
                    <a:moveTo>
                      <a:pt x="41" y="56"/>
                    </a:moveTo>
                    <a:cubicBezTo>
                      <a:pt x="42" y="56"/>
                      <a:pt x="42" y="57"/>
                      <a:pt x="41" y="57"/>
                    </a:cubicBezTo>
                    <a:cubicBezTo>
                      <a:pt x="41" y="57"/>
                      <a:pt x="41" y="57"/>
                      <a:pt x="41" y="57"/>
                    </a:cubicBezTo>
                    <a:cubicBezTo>
                      <a:pt x="41" y="58"/>
                      <a:pt x="40" y="58"/>
                      <a:pt x="40" y="57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41" y="5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3" name="Freeform 193"/>
              <p:cNvSpPr/>
              <p:nvPr/>
            </p:nvSpPr>
            <p:spPr bwMode="auto">
              <a:xfrm>
                <a:off x="3327" y="1724"/>
                <a:ext cx="43" cy="83"/>
              </a:xfrm>
              <a:custGeom>
                <a:avLst/>
                <a:gdLst>
                  <a:gd name="T0" fmla="*/ 2 w 18"/>
                  <a:gd name="T1" fmla="*/ 35 h 35"/>
                  <a:gd name="T2" fmla="*/ 1 w 18"/>
                  <a:gd name="T3" fmla="*/ 35 h 35"/>
                  <a:gd name="T4" fmla="*/ 1 w 18"/>
                  <a:gd name="T5" fmla="*/ 35 h 35"/>
                  <a:gd name="T6" fmla="*/ 0 w 18"/>
                  <a:gd name="T7" fmla="*/ 34 h 35"/>
                  <a:gd name="T8" fmla="*/ 16 w 18"/>
                  <a:gd name="T9" fmla="*/ 0 h 35"/>
                  <a:gd name="T10" fmla="*/ 17 w 18"/>
                  <a:gd name="T11" fmla="*/ 0 h 35"/>
                  <a:gd name="T12" fmla="*/ 17 w 18"/>
                  <a:gd name="T13" fmla="*/ 0 h 35"/>
                  <a:gd name="T14" fmla="*/ 18 w 18"/>
                  <a:gd name="T15" fmla="*/ 1 h 35"/>
                  <a:gd name="T16" fmla="*/ 2 w 18"/>
                  <a:gd name="T17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5">
                    <a:moveTo>
                      <a:pt x="2" y="35"/>
                    </a:moveTo>
                    <a:cubicBezTo>
                      <a:pt x="2" y="35"/>
                      <a:pt x="1" y="35"/>
                      <a:pt x="1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4"/>
                      <a:pt x="0" y="34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8" y="0"/>
                      <a:pt x="18" y="1"/>
                      <a:pt x="18" y="1"/>
                    </a:cubicBezTo>
                    <a:lnTo>
                      <a:pt x="2" y="3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4" name="Freeform 194"/>
              <p:cNvSpPr/>
              <p:nvPr/>
            </p:nvSpPr>
            <p:spPr bwMode="auto">
              <a:xfrm>
                <a:off x="3313" y="1720"/>
                <a:ext cx="42" cy="83"/>
              </a:xfrm>
              <a:custGeom>
                <a:avLst/>
                <a:gdLst>
                  <a:gd name="T0" fmla="*/ 2 w 18"/>
                  <a:gd name="T1" fmla="*/ 35 h 35"/>
                  <a:gd name="T2" fmla="*/ 1 w 18"/>
                  <a:gd name="T3" fmla="*/ 35 h 35"/>
                  <a:gd name="T4" fmla="*/ 1 w 18"/>
                  <a:gd name="T5" fmla="*/ 35 h 35"/>
                  <a:gd name="T6" fmla="*/ 0 w 18"/>
                  <a:gd name="T7" fmla="*/ 34 h 35"/>
                  <a:gd name="T8" fmla="*/ 16 w 18"/>
                  <a:gd name="T9" fmla="*/ 0 h 35"/>
                  <a:gd name="T10" fmla="*/ 17 w 18"/>
                  <a:gd name="T11" fmla="*/ 0 h 35"/>
                  <a:gd name="T12" fmla="*/ 17 w 18"/>
                  <a:gd name="T13" fmla="*/ 0 h 35"/>
                  <a:gd name="T14" fmla="*/ 18 w 18"/>
                  <a:gd name="T15" fmla="*/ 1 h 35"/>
                  <a:gd name="T16" fmla="*/ 2 w 18"/>
                  <a:gd name="T17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5">
                    <a:moveTo>
                      <a:pt x="2" y="35"/>
                    </a:moveTo>
                    <a:cubicBezTo>
                      <a:pt x="2" y="35"/>
                      <a:pt x="2" y="35"/>
                      <a:pt x="1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5"/>
                      <a:pt x="0" y="34"/>
                      <a:pt x="0" y="34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8" y="0"/>
                      <a:pt x="18" y="1"/>
                      <a:pt x="18" y="1"/>
                    </a:cubicBezTo>
                    <a:lnTo>
                      <a:pt x="2" y="3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5" name="Freeform 195"/>
              <p:cNvSpPr/>
              <p:nvPr/>
            </p:nvSpPr>
            <p:spPr bwMode="auto">
              <a:xfrm>
                <a:off x="3156" y="1717"/>
                <a:ext cx="33" cy="69"/>
              </a:xfrm>
              <a:custGeom>
                <a:avLst/>
                <a:gdLst>
                  <a:gd name="T0" fmla="*/ 14 w 14"/>
                  <a:gd name="T1" fmla="*/ 28 h 29"/>
                  <a:gd name="T2" fmla="*/ 13 w 14"/>
                  <a:gd name="T3" fmla="*/ 29 h 29"/>
                  <a:gd name="T4" fmla="*/ 13 w 14"/>
                  <a:gd name="T5" fmla="*/ 29 h 29"/>
                  <a:gd name="T6" fmla="*/ 12 w 14"/>
                  <a:gd name="T7" fmla="*/ 29 h 29"/>
                  <a:gd name="T8" fmla="*/ 1 w 14"/>
                  <a:gd name="T9" fmla="*/ 1 h 29"/>
                  <a:gd name="T10" fmla="*/ 1 w 14"/>
                  <a:gd name="T11" fmla="*/ 0 h 29"/>
                  <a:gd name="T12" fmla="*/ 1 w 14"/>
                  <a:gd name="T13" fmla="*/ 0 h 29"/>
                  <a:gd name="T14" fmla="*/ 2 w 14"/>
                  <a:gd name="T15" fmla="*/ 0 h 29"/>
                  <a:gd name="T16" fmla="*/ 14 w 14"/>
                  <a:gd name="T1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9">
                    <a:moveTo>
                      <a:pt x="14" y="28"/>
                    </a:moveTo>
                    <a:cubicBezTo>
                      <a:pt x="14" y="28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4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6" name="Freeform 196"/>
              <p:cNvSpPr/>
              <p:nvPr/>
            </p:nvSpPr>
            <p:spPr bwMode="auto">
              <a:xfrm>
                <a:off x="3031" y="1850"/>
                <a:ext cx="73" cy="9"/>
              </a:xfrm>
              <a:custGeom>
                <a:avLst/>
                <a:gdLst>
                  <a:gd name="T0" fmla="*/ 31 w 31"/>
                  <a:gd name="T1" fmla="*/ 2 h 4"/>
                  <a:gd name="T2" fmla="*/ 31 w 31"/>
                  <a:gd name="T3" fmla="*/ 3 h 4"/>
                  <a:gd name="T4" fmla="*/ 31 w 31"/>
                  <a:gd name="T5" fmla="*/ 3 h 4"/>
                  <a:gd name="T6" fmla="*/ 30 w 31"/>
                  <a:gd name="T7" fmla="*/ 4 h 4"/>
                  <a:gd name="T8" fmla="*/ 1 w 31"/>
                  <a:gd name="T9" fmla="*/ 2 h 4"/>
                  <a:gd name="T10" fmla="*/ 0 w 31"/>
                  <a:gd name="T11" fmla="*/ 1 h 4"/>
                  <a:gd name="T12" fmla="*/ 0 w 31"/>
                  <a:gd name="T13" fmla="*/ 1 h 4"/>
                  <a:gd name="T14" fmla="*/ 1 w 31"/>
                  <a:gd name="T15" fmla="*/ 0 h 4"/>
                  <a:gd name="T16" fmla="*/ 31 w 31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">
                    <a:moveTo>
                      <a:pt x="31" y="2"/>
                    </a:moveTo>
                    <a:cubicBezTo>
                      <a:pt x="31" y="2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4"/>
                      <a:pt x="31" y="4"/>
                      <a:pt x="30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7" name="Freeform 197"/>
              <p:cNvSpPr/>
              <p:nvPr/>
            </p:nvSpPr>
            <p:spPr bwMode="auto">
              <a:xfrm>
                <a:off x="3026" y="1869"/>
                <a:ext cx="73" cy="9"/>
              </a:xfrm>
              <a:custGeom>
                <a:avLst/>
                <a:gdLst>
                  <a:gd name="T0" fmla="*/ 31 w 31"/>
                  <a:gd name="T1" fmla="*/ 2 h 4"/>
                  <a:gd name="T2" fmla="*/ 31 w 31"/>
                  <a:gd name="T3" fmla="*/ 3 h 4"/>
                  <a:gd name="T4" fmla="*/ 31 w 31"/>
                  <a:gd name="T5" fmla="*/ 3 h 4"/>
                  <a:gd name="T6" fmla="*/ 30 w 31"/>
                  <a:gd name="T7" fmla="*/ 4 h 4"/>
                  <a:gd name="T8" fmla="*/ 1 w 31"/>
                  <a:gd name="T9" fmla="*/ 2 h 4"/>
                  <a:gd name="T10" fmla="*/ 0 w 31"/>
                  <a:gd name="T11" fmla="*/ 1 h 4"/>
                  <a:gd name="T12" fmla="*/ 0 w 31"/>
                  <a:gd name="T13" fmla="*/ 1 h 4"/>
                  <a:gd name="T14" fmla="*/ 1 w 31"/>
                  <a:gd name="T15" fmla="*/ 0 h 4"/>
                  <a:gd name="T16" fmla="*/ 31 w 31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">
                    <a:moveTo>
                      <a:pt x="31" y="2"/>
                    </a:moveTo>
                    <a:cubicBezTo>
                      <a:pt x="31" y="2"/>
                      <a:pt x="31" y="2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4"/>
                      <a:pt x="30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8" name="Freeform 198"/>
              <p:cNvSpPr/>
              <p:nvPr/>
            </p:nvSpPr>
            <p:spPr bwMode="auto">
              <a:xfrm>
                <a:off x="3026" y="1885"/>
                <a:ext cx="71" cy="10"/>
              </a:xfrm>
              <a:custGeom>
                <a:avLst/>
                <a:gdLst>
                  <a:gd name="T0" fmla="*/ 30 w 30"/>
                  <a:gd name="T1" fmla="*/ 2 h 4"/>
                  <a:gd name="T2" fmla="*/ 30 w 30"/>
                  <a:gd name="T3" fmla="*/ 3 h 4"/>
                  <a:gd name="T4" fmla="*/ 30 w 30"/>
                  <a:gd name="T5" fmla="*/ 3 h 4"/>
                  <a:gd name="T6" fmla="*/ 30 w 30"/>
                  <a:gd name="T7" fmla="*/ 4 h 4"/>
                  <a:gd name="T8" fmla="*/ 0 w 30"/>
                  <a:gd name="T9" fmla="*/ 2 h 4"/>
                  <a:gd name="T10" fmla="*/ 0 w 30"/>
                  <a:gd name="T11" fmla="*/ 1 h 4"/>
                  <a:gd name="T12" fmla="*/ 0 w 30"/>
                  <a:gd name="T13" fmla="*/ 1 h 4"/>
                  <a:gd name="T14" fmla="*/ 0 w 30"/>
                  <a:gd name="T15" fmla="*/ 0 h 4"/>
                  <a:gd name="T16" fmla="*/ 30 w 30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4">
                    <a:moveTo>
                      <a:pt x="30" y="2"/>
                    </a:moveTo>
                    <a:cubicBezTo>
                      <a:pt x="30" y="2"/>
                      <a:pt x="30" y="2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4"/>
                      <a:pt x="30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9" name="Freeform 199"/>
              <p:cNvSpPr/>
              <p:nvPr/>
            </p:nvSpPr>
            <p:spPr bwMode="auto">
              <a:xfrm>
                <a:off x="3043" y="1900"/>
                <a:ext cx="59" cy="7"/>
              </a:xfrm>
              <a:custGeom>
                <a:avLst/>
                <a:gdLst>
                  <a:gd name="T0" fmla="*/ 25 w 25"/>
                  <a:gd name="T1" fmla="*/ 1 h 3"/>
                  <a:gd name="T2" fmla="*/ 25 w 25"/>
                  <a:gd name="T3" fmla="*/ 2 h 3"/>
                  <a:gd name="T4" fmla="*/ 25 w 25"/>
                  <a:gd name="T5" fmla="*/ 2 h 3"/>
                  <a:gd name="T6" fmla="*/ 24 w 25"/>
                  <a:gd name="T7" fmla="*/ 3 h 3"/>
                  <a:gd name="T8" fmla="*/ 0 w 25"/>
                  <a:gd name="T9" fmla="*/ 2 h 3"/>
                  <a:gd name="T10" fmla="*/ 0 w 25"/>
                  <a:gd name="T11" fmla="*/ 1 h 3"/>
                  <a:gd name="T12" fmla="*/ 0 w 25"/>
                  <a:gd name="T13" fmla="*/ 1 h 3"/>
                  <a:gd name="T14" fmla="*/ 0 w 25"/>
                  <a:gd name="T15" fmla="*/ 0 h 3"/>
                  <a:gd name="T16" fmla="*/ 25 w 25"/>
                  <a:gd name="T1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3">
                    <a:moveTo>
                      <a:pt x="25" y="1"/>
                    </a:moveTo>
                    <a:cubicBezTo>
                      <a:pt x="25" y="1"/>
                      <a:pt x="25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3"/>
                      <a:pt x="25" y="3"/>
                      <a:pt x="24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5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0" name="Freeform 200"/>
              <p:cNvSpPr/>
              <p:nvPr/>
            </p:nvSpPr>
            <p:spPr bwMode="auto">
              <a:xfrm>
                <a:off x="3090" y="1964"/>
                <a:ext cx="40" cy="47"/>
              </a:xfrm>
              <a:custGeom>
                <a:avLst/>
                <a:gdLst>
                  <a:gd name="T0" fmla="*/ 16 w 17"/>
                  <a:gd name="T1" fmla="*/ 0 h 20"/>
                  <a:gd name="T2" fmla="*/ 17 w 17"/>
                  <a:gd name="T3" fmla="*/ 1 h 20"/>
                  <a:gd name="T4" fmla="*/ 17 w 17"/>
                  <a:gd name="T5" fmla="*/ 1 h 20"/>
                  <a:gd name="T6" fmla="*/ 17 w 17"/>
                  <a:gd name="T7" fmla="*/ 2 h 20"/>
                  <a:gd name="T8" fmla="*/ 1 w 17"/>
                  <a:gd name="T9" fmla="*/ 20 h 20"/>
                  <a:gd name="T10" fmla="*/ 0 w 17"/>
                  <a:gd name="T11" fmla="*/ 20 h 20"/>
                  <a:gd name="T12" fmla="*/ 0 w 17"/>
                  <a:gd name="T13" fmla="*/ 20 h 20"/>
                  <a:gd name="T14" fmla="*/ 0 w 17"/>
                  <a:gd name="T15" fmla="*/ 19 h 20"/>
                  <a:gd name="T16" fmla="*/ 1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16" y="0"/>
                    </a:moveTo>
                    <a:cubicBezTo>
                      <a:pt x="16" y="0"/>
                      <a:pt x="16" y="0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2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1" name="Freeform 201"/>
              <p:cNvSpPr/>
              <p:nvPr/>
            </p:nvSpPr>
            <p:spPr bwMode="auto">
              <a:xfrm>
                <a:off x="3104" y="1971"/>
                <a:ext cx="43" cy="47"/>
              </a:xfrm>
              <a:custGeom>
                <a:avLst/>
                <a:gdLst>
                  <a:gd name="T0" fmla="*/ 16 w 18"/>
                  <a:gd name="T1" fmla="*/ 0 h 20"/>
                  <a:gd name="T2" fmla="*/ 17 w 18"/>
                  <a:gd name="T3" fmla="*/ 0 h 20"/>
                  <a:gd name="T4" fmla="*/ 17 w 18"/>
                  <a:gd name="T5" fmla="*/ 0 h 20"/>
                  <a:gd name="T6" fmla="*/ 18 w 18"/>
                  <a:gd name="T7" fmla="*/ 1 h 20"/>
                  <a:gd name="T8" fmla="*/ 2 w 18"/>
                  <a:gd name="T9" fmla="*/ 19 h 20"/>
                  <a:gd name="T10" fmla="*/ 1 w 18"/>
                  <a:gd name="T11" fmla="*/ 19 h 20"/>
                  <a:gd name="T12" fmla="*/ 1 w 18"/>
                  <a:gd name="T13" fmla="*/ 19 h 20"/>
                  <a:gd name="T14" fmla="*/ 0 w 18"/>
                  <a:gd name="T15" fmla="*/ 18 h 20"/>
                  <a:gd name="T16" fmla="*/ 16 w 18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16" y="0"/>
                    </a:moveTo>
                    <a:cubicBezTo>
                      <a:pt x="16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8" y="0"/>
                      <a:pt x="18" y="1"/>
                      <a:pt x="18" y="1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20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9"/>
                      <a:pt x="0" y="18"/>
                      <a:pt x="0" y="18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2" name="Freeform 202"/>
              <p:cNvSpPr/>
              <p:nvPr/>
            </p:nvSpPr>
            <p:spPr bwMode="auto">
              <a:xfrm>
                <a:off x="3118" y="1973"/>
                <a:ext cx="43" cy="47"/>
              </a:xfrm>
              <a:custGeom>
                <a:avLst/>
                <a:gdLst>
                  <a:gd name="T0" fmla="*/ 16 w 18"/>
                  <a:gd name="T1" fmla="*/ 0 h 20"/>
                  <a:gd name="T2" fmla="*/ 17 w 18"/>
                  <a:gd name="T3" fmla="*/ 0 h 20"/>
                  <a:gd name="T4" fmla="*/ 17 w 18"/>
                  <a:gd name="T5" fmla="*/ 0 h 20"/>
                  <a:gd name="T6" fmla="*/ 18 w 18"/>
                  <a:gd name="T7" fmla="*/ 1 h 20"/>
                  <a:gd name="T8" fmla="*/ 2 w 18"/>
                  <a:gd name="T9" fmla="*/ 19 h 20"/>
                  <a:gd name="T10" fmla="*/ 1 w 18"/>
                  <a:gd name="T11" fmla="*/ 19 h 20"/>
                  <a:gd name="T12" fmla="*/ 1 w 18"/>
                  <a:gd name="T13" fmla="*/ 19 h 20"/>
                  <a:gd name="T14" fmla="*/ 0 w 18"/>
                  <a:gd name="T15" fmla="*/ 18 h 20"/>
                  <a:gd name="T16" fmla="*/ 16 w 18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16" y="0"/>
                    </a:moveTo>
                    <a:cubicBezTo>
                      <a:pt x="16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8" y="0"/>
                      <a:pt x="18" y="1"/>
                      <a:pt x="18" y="1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20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9"/>
                      <a:pt x="0" y="18"/>
                      <a:pt x="0" y="18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3" name="Freeform 203"/>
              <p:cNvSpPr/>
              <p:nvPr/>
            </p:nvSpPr>
            <p:spPr bwMode="auto">
              <a:xfrm>
                <a:off x="3223" y="1968"/>
                <a:ext cx="14" cy="59"/>
              </a:xfrm>
              <a:custGeom>
                <a:avLst/>
                <a:gdLst>
                  <a:gd name="T0" fmla="*/ 0 w 6"/>
                  <a:gd name="T1" fmla="*/ 1 h 25"/>
                  <a:gd name="T2" fmla="*/ 1 w 6"/>
                  <a:gd name="T3" fmla="*/ 0 h 25"/>
                  <a:gd name="T4" fmla="*/ 1 w 6"/>
                  <a:gd name="T5" fmla="*/ 0 h 25"/>
                  <a:gd name="T6" fmla="*/ 2 w 6"/>
                  <a:gd name="T7" fmla="*/ 0 h 25"/>
                  <a:gd name="T8" fmla="*/ 6 w 6"/>
                  <a:gd name="T9" fmla="*/ 24 h 25"/>
                  <a:gd name="T10" fmla="*/ 5 w 6"/>
                  <a:gd name="T11" fmla="*/ 25 h 25"/>
                  <a:gd name="T12" fmla="*/ 5 w 6"/>
                  <a:gd name="T13" fmla="*/ 25 h 25"/>
                  <a:gd name="T14" fmla="*/ 4 w 6"/>
                  <a:gd name="T15" fmla="*/ 25 h 25"/>
                  <a:gd name="T16" fmla="*/ 0 w 6"/>
                  <a:gd name="T17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25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5"/>
                      <a:pt x="6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4" y="25"/>
                      <a:pt x="4" y="25"/>
                      <a:pt x="4" y="2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4" name="Freeform 204"/>
              <p:cNvSpPr/>
              <p:nvPr/>
            </p:nvSpPr>
            <p:spPr bwMode="auto">
              <a:xfrm>
                <a:off x="3208" y="1968"/>
                <a:ext cx="15" cy="59"/>
              </a:xfrm>
              <a:custGeom>
                <a:avLst/>
                <a:gdLst>
                  <a:gd name="T0" fmla="*/ 0 w 6"/>
                  <a:gd name="T1" fmla="*/ 1 h 25"/>
                  <a:gd name="T2" fmla="*/ 1 w 6"/>
                  <a:gd name="T3" fmla="*/ 1 h 25"/>
                  <a:gd name="T4" fmla="*/ 1 w 6"/>
                  <a:gd name="T5" fmla="*/ 1 h 25"/>
                  <a:gd name="T6" fmla="*/ 2 w 6"/>
                  <a:gd name="T7" fmla="*/ 1 h 25"/>
                  <a:gd name="T8" fmla="*/ 6 w 6"/>
                  <a:gd name="T9" fmla="*/ 25 h 25"/>
                  <a:gd name="T10" fmla="*/ 5 w 6"/>
                  <a:gd name="T11" fmla="*/ 25 h 25"/>
                  <a:gd name="T12" fmla="*/ 5 w 6"/>
                  <a:gd name="T13" fmla="*/ 25 h 25"/>
                  <a:gd name="T14" fmla="*/ 4 w 6"/>
                  <a:gd name="T15" fmla="*/ 25 h 25"/>
                  <a:gd name="T16" fmla="*/ 0 w 6"/>
                  <a:gd name="T17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25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6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4" y="25"/>
                      <a:pt x="4" y="25"/>
                      <a:pt x="4" y="2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5" name="Freeform 205"/>
              <p:cNvSpPr/>
              <p:nvPr/>
            </p:nvSpPr>
            <p:spPr bwMode="auto">
              <a:xfrm>
                <a:off x="3192" y="1968"/>
                <a:ext cx="14" cy="59"/>
              </a:xfrm>
              <a:custGeom>
                <a:avLst/>
                <a:gdLst>
                  <a:gd name="T0" fmla="*/ 0 w 6"/>
                  <a:gd name="T1" fmla="*/ 1 h 25"/>
                  <a:gd name="T2" fmla="*/ 1 w 6"/>
                  <a:gd name="T3" fmla="*/ 1 h 25"/>
                  <a:gd name="T4" fmla="*/ 1 w 6"/>
                  <a:gd name="T5" fmla="*/ 1 h 25"/>
                  <a:gd name="T6" fmla="*/ 2 w 6"/>
                  <a:gd name="T7" fmla="*/ 1 h 25"/>
                  <a:gd name="T8" fmla="*/ 6 w 6"/>
                  <a:gd name="T9" fmla="*/ 25 h 25"/>
                  <a:gd name="T10" fmla="*/ 5 w 6"/>
                  <a:gd name="T11" fmla="*/ 25 h 25"/>
                  <a:gd name="T12" fmla="*/ 5 w 6"/>
                  <a:gd name="T13" fmla="*/ 25 h 25"/>
                  <a:gd name="T14" fmla="*/ 4 w 6"/>
                  <a:gd name="T15" fmla="*/ 25 h 25"/>
                  <a:gd name="T16" fmla="*/ 0 w 6"/>
                  <a:gd name="T17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25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6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4" y="25"/>
                      <a:pt x="4" y="25"/>
                      <a:pt x="4" y="2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6" name="Freeform 206"/>
              <p:cNvSpPr/>
              <p:nvPr/>
            </p:nvSpPr>
            <p:spPr bwMode="auto">
              <a:xfrm>
                <a:off x="3239" y="1961"/>
                <a:ext cx="14" cy="59"/>
              </a:xfrm>
              <a:custGeom>
                <a:avLst/>
                <a:gdLst>
                  <a:gd name="T0" fmla="*/ 0 w 6"/>
                  <a:gd name="T1" fmla="*/ 1 h 25"/>
                  <a:gd name="T2" fmla="*/ 1 w 6"/>
                  <a:gd name="T3" fmla="*/ 0 h 25"/>
                  <a:gd name="T4" fmla="*/ 1 w 6"/>
                  <a:gd name="T5" fmla="*/ 0 h 25"/>
                  <a:gd name="T6" fmla="*/ 2 w 6"/>
                  <a:gd name="T7" fmla="*/ 0 h 25"/>
                  <a:gd name="T8" fmla="*/ 6 w 6"/>
                  <a:gd name="T9" fmla="*/ 24 h 25"/>
                  <a:gd name="T10" fmla="*/ 5 w 6"/>
                  <a:gd name="T11" fmla="*/ 25 h 25"/>
                  <a:gd name="T12" fmla="*/ 5 w 6"/>
                  <a:gd name="T13" fmla="*/ 25 h 25"/>
                  <a:gd name="T14" fmla="*/ 4 w 6"/>
                  <a:gd name="T15" fmla="*/ 25 h 25"/>
                  <a:gd name="T16" fmla="*/ 0 w 6"/>
                  <a:gd name="T17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25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4" y="25"/>
                      <a:pt x="4" y="25"/>
                      <a:pt x="4" y="2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7" name="Freeform 207"/>
              <p:cNvSpPr/>
              <p:nvPr/>
            </p:nvSpPr>
            <p:spPr bwMode="auto">
              <a:xfrm>
                <a:off x="3253" y="1949"/>
                <a:ext cx="15" cy="60"/>
              </a:xfrm>
              <a:custGeom>
                <a:avLst/>
                <a:gdLst>
                  <a:gd name="T0" fmla="*/ 0 w 6"/>
                  <a:gd name="T1" fmla="*/ 0 h 25"/>
                  <a:gd name="T2" fmla="*/ 1 w 6"/>
                  <a:gd name="T3" fmla="*/ 0 h 25"/>
                  <a:gd name="T4" fmla="*/ 1 w 6"/>
                  <a:gd name="T5" fmla="*/ 0 h 25"/>
                  <a:gd name="T6" fmla="*/ 2 w 6"/>
                  <a:gd name="T7" fmla="*/ 0 h 25"/>
                  <a:gd name="T8" fmla="*/ 6 w 6"/>
                  <a:gd name="T9" fmla="*/ 24 h 25"/>
                  <a:gd name="T10" fmla="*/ 5 w 6"/>
                  <a:gd name="T11" fmla="*/ 25 h 25"/>
                  <a:gd name="T12" fmla="*/ 5 w 6"/>
                  <a:gd name="T13" fmla="*/ 25 h 25"/>
                  <a:gd name="T14" fmla="*/ 4 w 6"/>
                  <a:gd name="T15" fmla="*/ 24 h 25"/>
                  <a:gd name="T16" fmla="*/ 0 w 6"/>
                  <a:gd name="T1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25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4" y="25"/>
                      <a:pt x="4" y="25"/>
                      <a:pt x="4" y="2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8" name="Freeform 208"/>
              <p:cNvSpPr/>
              <p:nvPr/>
            </p:nvSpPr>
            <p:spPr bwMode="auto">
              <a:xfrm>
                <a:off x="3410" y="2319"/>
                <a:ext cx="80" cy="49"/>
              </a:xfrm>
              <a:custGeom>
                <a:avLst/>
                <a:gdLst>
                  <a:gd name="T0" fmla="*/ 0 w 34"/>
                  <a:gd name="T1" fmla="*/ 2 h 21"/>
                  <a:gd name="T2" fmla="*/ 0 w 34"/>
                  <a:gd name="T3" fmla="*/ 1 h 21"/>
                  <a:gd name="T4" fmla="*/ 0 w 34"/>
                  <a:gd name="T5" fmla="*/ 1 h 21"/>
                  <a:gd name="T6" fmla="*/ 2 w 34"/>
                  <a:gd name="T7" fmla="*/ 0 h 21"/>
                  <a:gd name="T8" fmla="*/ 34 w 34"/>
                  <a:gd name="T9" fmla="*/ 19 h 21"/>
                  <a:gd name="T10" fmla="*/ 34 w 34"/>
                  <a:gd name="T11" fmla="*/ 20 h 21"/>
                  <a:gd name="T12" fmla="*/ 34 w 34"/>
                  <a:gd name="T13" fmla="*/ 20 h 21"/>
                  <a:gd name="T14" fmla="*/ 33 w 34"/>
                  <a:gd name="T15" fmla="*/ 21 h 21"/>
                  <a:gd name="T16" fmla="*/ 0 w 34"/>
                  <a:gd name="T17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21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4" y="19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3" y="21"/>
                      <a:pt x="33" y="21"/>
                      <a:pt x="33" y="2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6" name="Group 410"/>
            <p:cNvGrpSpPr/>
            <p:nvPr/>
          </p:nvGrpSpPr>
          <p:grpSpPr bwMode="auto">
            <a:xfrm>
              <a:off x="2768" y="482"/>
              <a:ext cx="1948" cy="3311"/>
              <a:chOff x="2768" y="482"/>
              <a:chExt cx="1948" cy="3311"/>
            </a:xfrm>
          </p:grpSpPr>
          <p:sp>
            <p:nvSpPr>
              <p:cNvPr id="3145" name="Freeform 210"/>
              <p:cNvSpPr/>
              <p:nvPr/>
            </p:nvSpPr>
            <p:spPr bwMode="auto">
              <a:xfrm>
                <a:off x="3419" y="2302"/>
                <a:ext cx="79" cy="47"/>
              </a:xfrm>
              <a:custGeom>
                <a:avLst/>
                <a:gdLst>
                  <a:gd name="T0" fmla="*/ 0 w 33"/>
                  <a:gd name="T1" fmla="*/ 1 h 20"/>
                  <a:gd name="T2" fmla="*/ 0 w 33"/>
                  <a:gd name="T3" fmla="*/ 0 h 20"/>
                  <a:gd name="T4" fmla="*/ 0 w 33"/>
                  <a:gd name="T5" fmla="*/ 0 h 20"/>
                  <a:gd name="T6" fmla="*/ 1 w 33"/>
                  <a:gd name="T7" fmla="*/ 0 h 20"/>
                  <a:gd name="T8" fmla="*/ 33 w 33"/>
                  <a:gd name="T9" fmla="*/ 18 h 20"/>
                  <a:gd name="T10" fmla="*/ 33 w 33"/>
                  <a:gd name="T11" fmla="*/ 20 h 20"/>
                  <a:gd name="T12" fmla="*/ 33 w 33"/>
                  <a:gd name="T13" fmla="*/ 20 h 20"/>
                  <a:gd name="T14" fmla="*/ 32 w 33"/>
                  <a:gd name="T15" fmla="*/ 20 h 20"/>
                  <a:gd name="T16" fmla="*/ 0 w 33"/>
                  <a:gd name="T1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20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9"/>
                      <a:pt x="33" y="19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2" y="20"/>
                      <a:pt x="32" y="2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6" name="Freeform 211"/>
              <p:cNvSpPr/>
              <p:nvPr/>
            </p:nvSpPr>
            <p:spPr bwMode="auto">
              <a:xfrm>
                <a:off x="3422" y="2285"/>
                <a:ext cx="80" cy="48"/>
              </a:xfrm>
              <a:custGeom>
                <a:avLst/>
                <a:gdLst>
                  <a:gd name="T0" fmla="*/ 0 w 34"/>
                  <a:gd name="T1" fmla="*/ 1 h 20"/>
                  <a:gd name="T2" fmla="*/ 0 w 34"/>
                  <a:gd name="T3" fmla="*/ 0 h 20"/>
                  <a:gd name="T4" fmla="*/ 0 w 34"/>
                  <a:gd name="T5" fmla="*/ 0 h 20"/>
                  <a:gd name="T6" fmla="*/ 2 w 34"/>
                  <a:gd name="T7" fmla="*/ 0 h 20"/>
                  <a:gd name="T8" fmla="*/ 34 w 34"/>
                  <a:gd name="T9" fmla="*/ 18 h 20"/>
                  <a:gd name="T10" fmla="*/ 34 w 34"/>
                  <a:gd name="T11" fmla="*/ 20 h 20"/>
                  <a:gd name="T12" fmla="*/ 34 w 34"/>
                  <a:gd name="T13" fmla="*/ 20 h 20"/>
                  <a:gd name="T14" fmla="*/ 33 w 34"/>
                  <a:gd name="T15" fmla="*/ 20 h 20"/>
                  <a:gd name="T16" fmla="*/ 0 w 34"/>
                  <a:gd name="T1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20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9"/>
                      <a:pt x="34" y="19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3" y="20"/>
                      <a:pt x="33" y="20"/>
                      <a:pt x="33" y="2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7" name="Freeform 212"/>
              <p:cNvSpPr/>
              <p:nvPr/>
            </p:nvSpPr>
            <p:spPr bwMode="auto">
              <a:xfrm>
                <a:off x="3398" y="2330"/>
                <a:ext cx="78" cy="50"/>
              </a:xfrm>
              <a:custGeom>
                <a:avLst/>
                <a:gdLst>
                  <a:gd name="T0" fmla="*/ 0 w 33"/>
                  <a:gd name="T1" fmla="*/ 2 h 21"/>
                  <a:gd name="T2" fmla="*/ 0 w 33"/>
                  <a:gd name="T3" fmla="*/ 1 h 21"/>
                  <a:gd name="T4" fmla="*/ 0 w 33"/>
                  <a:gd name="T5" fmla="*/ 1 h 21"/>
                  <a:gd name="T6" fmla="*/ 1 w 33"/>
                  <a:gd name="T7" fmla="*/ 0 h 21"/>
                  <a:gd name="T8" fmla="*/ 33 w 33"/>
                  <a:gd name="T9" fmla="*/ 19 h 21"/>
                  <a:gd name="T10" fmla="*/ 33 w 33"/>
                  <a:gd name="T11" fmla="*/ 20 h 21"/>
                  <a:gd name="T12" fmla="*/ 33 w 33"/>
                  <a:gd name="T13" fmla="*/ 20 h 21"/>
                  <a:gd name="T14" fmla="*/ 32 w 33"/>
                  <a:gd name="T15" fmla="*/ 20 h 21"/>
                  <a:gd name="T16" fmla="*/ 0 w 33"/>
                  <a:gd name="T17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21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3" y="19"/>
                      <a:pt x="33" y="19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2" y="21"/>
                      <a:pt x="32" y="2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8" name="Freeform 213"/>
              <p:cNvSpPr/>
              <p:nvPr/>
            </p:nvSpPr>
            <p:spPr bwMode="auto">
              <a:xfrm>
                <a:off x="3379" y="2345"/>
                <a:ext cx="81" cy="47"/>
              </a:xfrm>
              <a:custGeom>
                <a:avLst/>
                <a:gdLst>
                  <a:gd name="T0" fmla="*/ 0 w 34"/>
                  <a:gd name="T1" fmla="*/ 1 h 20"/>
                  <a:gd name="T2" fmla="*/ 0 w 34"/>
                  <a:gd name="T3" fmla="*/ 0 h 20"/>
                  <a:gd name="T4" fmla="*/ 0 w 34"/>
                  <a:gd name="T5" fmla="*/ 0 h 20"/>
                  <a:gd name="T6" fmla="*/ 2 w 34"/>
                  <a:gd name="T7" fmla="*/ 0 h 20"/>
                  <a:gd name="T8" fmla="*/ 34 w 34"/>
                  <a:gd name="T9" fmla="*/ 18 h 20"/>
                  <a:gd name="T10" fmla="*/ 34 w 34"/>
                  <a:gd name="T11" fmla="*/ 20 h 20"/>
                  <a:gd name="T12" fmla="*/ 34 w 34"/>
                  <a:gd name="T13" fmla="*/ 20 h 20"/>
                  <a:gd name="T14" fmla="*/ 33 w 34"/>
                  <a:gd name="T15" fmla="*/ 20 h 20"/>
                  <a:gd name="T16" fmla="*/ 0 w 34"/>
                  <a:gd name="T1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20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9"/>
                      <a:pt x="34" y="19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3" y="20"/>
                      <a:pt x="33" y="20"/>
                      <a:pt x="33" y="2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9" name="Freeform 214"/>
              <p:cNvSpPr/>
              <p:nvPr/>
            </p:nvSpPr>
            <p:spPr bwMode="auto">
              <a:xfrm>
                <a:off x="3353" y="2352"/>
                <a:ext cx="81" cy="49"/>
              </a:xfrm>
              <a:custGeom>
                <a:avLst/>
                <a:gdLst>
                  <a:gd name="T0" fmla="*/ 0 w 34"/>
                  <a:gd name="T1" fmla="*/ 2 h 21"/>
                  <a:gd name="T2" fmla="*/ 0 w 34"/>
                  <a:gd name="T3" fmla="*/ 1 h 21"/>
                  <a:gd name="T4" fmla="*/ 0 w 34"/>
                  <a:gd name="T5" fmla="*/ 1 h 21"/>
                  <a:gd name="T6" fmla="*/ 1 w 34"/>
                  <a:gd name="T7" fmla="*/ 0 h 21"/>
                  <a:gd name="T8" fmla="*/ 33 w 34"/>
                  <a:gd name="T9" fmla="*/ 19 h 21"/>
                  <a:gd name="T10" fmla="*/ 33 w 34"/>
                  <a:gd name="T11" fmla="*/ 20 h 21"/>
                  <a:gd name="T12" fmla="*/ 33 w 34"/>
                  <a:gd name="T13" fmla="*/ 20 h 21"/>
                  <a:gd name="T14" fmla="*/ 32 w 34"/>
                  <a:gd name="T15" fmla="*/ 20 h 21"/>
                  <a:gd name="T16" fmla="*/ 0 w 34"/>
                  <a:gd name="T17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21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4" y="19"/>
                      <a:pt x="34" y="19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1"/>
                      <a:pt x="32" y="2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0" name="Freeform 215"/>
              <p:cNvSpPr/>
              <p:nvPr/>
            </p:nvSpPr>
            <p:spPr bwMode="auto">
              <a:xfrm>
                <a:off x="3334" y="2380"/>
                <a:ext cx="62" cy="62"/>
              </a:xfrm>
              <a:custGeom>
                <a:avLst/>
                <a:gdLst>
                  <a:gd name="T0" fmla="*/ 0 w 26"/>
                  <a:gd name="T1" fmla="*/ 2 h 26"/>
                  <a:gd name="T2" fmla="*/ 0 w 26"/>
                  <a:gd name="T3" fmla="*/ 0 h 26"/>
                  <a:gd name="T4" fmla="*/ 0 w 26"/>
                  <a:gd name="T5" fmla="*/ 0 h 26"/>
                  <a:gd name="T6" fmla="*/ 2 w 26"/>
                  <a:gd name="T7" fmla="*/ 0 h 26"/>
                  <a:gd name="T8" fmla="*/ 26 w 26"/>
                  <a:gd name="T9" fmla="*/ 24 h 26"/>
                  <a:gd name="T10" fmla="*/ 25 w 26"/>
                  <a:gd name="T11" fmla="*/ 25 h 26"/>
                  <a:gd name="T12" fmla="*/ 25 w 26"/>
                  <a:gd name="T13" fmla="*/ 25 h 26"/>
                  <a:gd name="T14" fmla="*/ 24 w 26"/>
                  <a:gd name="T15" fmla="*/ 25 h 26"/>
                  <a:gd name="T16" fmla="*/ 0 w 26"/>
                  <a:gd name="T17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6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5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5"/>
                      <a:pt x="24" y="26"/>
                      <a:pt x="24" y="25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1" name="Freeform 216"/>
              <p:cNvSpPr/>
              <p:nvPr/>
            </p:nvSpPr>
            <p:spPr bwMode="auto">
              <a:xfrm>
                <a:off x="3327" y="2399"/>
                <a:ext cx="62" cy="62"/>
              </a:xfrm>
              <a:custGeom>
                <a:avLst/>
                <a:gdLst>
                  <a:gd name="T0" fmla="*/ 0 w 26"/>
                  <a:gd name="T1" fmla="*/ 2 h 26"/>
                  <a:gd name="T2" fmla="*/ 1 w 26"/>
                  <a:gd name="T3" fmla="*/ 1 h 26"/>
                  <a:gd name="T4" fmla="*/ 1 w 26"/>
                  <a:gd name="T5" fmla="*/ 1 h 26"/>
                  <a:gd name="T6" fmla="*/ 2 w 26"/>
                  <a:gd name="T7" fmla="*/ 0 h 26"/>
                  <a:gd name="T8" fmla="*/ 26 w 26"/>
                  <a:gd name="T9" fmla="*/ 24 h 26"/>
                  <a:gd name="T10" fmla="*/ 26 w 26"/>
                  <a:gd name="T11" fmla="*/ 25 h 26"/>
                  <a:gd name="T12" fmla="*/ 26 w 26"/>
                  <a:gd name="T13" fmla="*/ 25 h 26"/>
                  <a:gd name="T14" fmla="*/ 25 w 26"/>
                  <a:gd name="T15" fmla="*/ 26 h 26"/>
                  <a:gd name="T16" fmla="*/ 0 w 26"/>
                  <a:gd name="T17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6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5" y="26"/>
                      <a:pt x="25" y="26"/>
                      <a:pt x="25" y="26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2" name="Freeform 217"/>
              <p:cNvSpPr/>
              <p:nvPr/>
            </p:nvSpPr>
            <p:spPr bwMode="auto">
              <a:xfrm>
                <a:off x="3322" y="2418"/>
                <a:ext cx="62" cy="62"/>
              </a:xfrm>
              <a:custGeom>
                <a:avLst/>
                <a:gdLst>
                  <a:gd name="T0" fmla="*/ 0 w 26"/>
                  <a:gd name="T1" fmla="*/ 2 h 26"/>
                  <a:gd name="T2" fmla="*/ 0 w 26"/>
                  <a:gd name="T3" fmla="*/ 0 h 26"/>
                  <a:gd name="T4" fmla="*/ 0 w 26"/>
                  <a:gd name="T5" fmla="*/ 0 h 26"/>
                  <a:gd name="T6" fmla="*/ 1 w 26"/>
                  <a:gd name="T7" fmla="*/ 0 h 26"/>
                  <a:gd name="T8" fmla="*/ 25 w 26"/>
                  <a:gd name="T9" fmla="*/ 24 h 26"/>
                  <a:gd name="T10" fmla="*/ 25 w 26"/>
                  <a:gd name="T11" fmla="*/ 25 h 26"/>
                  <a:gd name="T12" fmla="*/ 25 w 26"/>
                  <a:gd name="T13" fmla="*/ 25 h 26"/>
                  <a:gd name="T14" fmla="*/ 24 w 26"/>
                  <a:gd name="T15" fmla="*/ 25 h 26"/>
                  <a:gd name="T16" fmla="*/ 0 w 26"/>
                  <a:gd name="T17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6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6" y="24"/>
                      <a:pt x="25" y="25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5"/>
                      <a:pt x="24" y="26"/>
                      <a:pt x="24" y="25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3" name="Freeform 218"/>
              <p:cNvSpPr/>
              <p:nvPr/>
            </p:nvSpPr>
            <p:spPr bwMode="auto">
              <a:xfrm>
                <a:off x="3306" y="2435"/>
                <a:ext cx="61" cy="59"/>
              </a:xfrm>
              <a:custGeom>
                <a:avLst/>
                <a:gdLst>
                  <a:gd name="T0" fmla="*/ 0 w 26"/>
                  <a:gd name="T1" fmla="*/ 1 h 25"/>
                  <a:gd name="T2" fmla="*/ 0 w 26"/>
                  <a:gd name="T3" fmla="*/ 0 h 25"/>
                  <a:gd name="T4" fmla="*/ 0 w 26"/>
                  <a:gd name="T5" fmla="*/ 0 h 25"/>
                  <a:gd name="T6" fmla="*/ 2 w 26"/>
                  <a:gd name="T7" fmla="*/ 0 h 25"/>
                  <a:gd name="T8" fmla="*/ 26 w 26"/>
                  <a:gd name="T9" fmla="*/ 24 h 25"/>
                  <a:gd name="T10" fmla="*/ 25 w 26"/>
                  <a:gd name="T11" fmla="*/ 25 h 25"/>
                  <a:gd name="T12" fmla="*/ 25 w 26"/>
                  <a:gd name="T13" fmla="*/ 25 h 25"/>
                  <a:gd name="T14" fmla="*/ 24 w 26"/>
                  <a:gd name="T15" fmla="*/ 25 h 25"/>
                  <a:gd name="T16" fmla="*/ 0 w 26"/>
                  <a:gd name="T17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5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5"/>
                      <a:pt x="24" y="25"/>
                      <a:pt x="24" y="2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4" name="Freeform 219"/>
              <p:cNvSpPr/>
              <p:nvPr/>
            </p:nvSpPr>
            <p:spPr bwMode="auto">
              <a:xfrm>
                <a:off x="3291" y="2446"/>
                <a:ext cx="62" cy="60"/>
              </a:xfrm>
              <a:custGeom>
                <a:avLst/>
                <a:gdLst>
                  <a:gd name="T0" fmla="*/ 0 w 26"/>
                  <a:gd name="T1" fmla="*/ 1 h 25"/>
                  <a:gd name="T2" fmla="*/ 0 w 26"/>
                  <a:gd name="T3" fmla="*/ 0 h 25"/>
                  <a:gd name="T4" fmla="*/ 0 w 26"/>
                  <a:gd name="T5" fmla="*/ 0 h 25"/>
                  <a:gd name="T6" fmla="*/ 1 w 26"/>
                  <a:gd name="T7" fmla="*/ 0 h 25"/>
                  <a:gd name="T8" fmla="*/ 25 w 26"/>
                  <a:gd name="T9" fmla="*/ 24 h 25"/>
                  <a:gd name="T10" fmla="*/ 25 w 26"/>
                  <a:gd name="T11" fmla="*/ 25 h 25"/>
                  <a:gd name="T12" fmla="*/ 25 w 26"/>
                  <a:gd name="T13" fmla="*/ 25 h 25"/>
                  <a:gd name="T14" fmla="*/ 24 w 26"/>
                  <a:gd name="T15" fmla="*/ 25 h 25"/>
                  <a:gd name="T16" fmla="*/ 0 w 26"/>
                  <a:gd name="T17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5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6" y="24"/>
                      <a:pt x="25" y="24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5"/>
                      <a:pt x="24" y="25"/>
                      <a:pt x="24" y="2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5" name="Freeform 220"/>
              <p:cNvSpPr/>
              <p:nvPr/>
            </p:nvSpPr>
            <p:spPr bwMode="auto">
              <a:xfrm>
                <a:off x="3277" y="2458"/>
                <a:ext cx="62" cy="62"/>
              </a:xfrm>
              <a:custGeom>
                <a:avLst/>
                <a:gdLst>
                  <a:gd name="T0" fmla="*/ 0 w 26"/>
                  <a:gd name="T1" fmla="*/ 2 h 26"/>
                  <a:gd name="T2" fmla="*/ 1 w 26"/>
                  <a:gd name="T3" fmla="*/ 1 h 26"/>
                  <a:gd name="T4" fmla="*/ 1 w 26"/>
                  <a:gd name="T5" fmla="*/ 1 h 26"/>
                  <a:gd name="T6" fmla="*/ 2 w 26"/>
                  <a:gd name="T7" fmla="*/ 0 h 26"/>
                  <a:gd name="T8" fmla="*/ 26 w 26"/>
                  <a:gd name="T9" fmla="*/ 24 h 26"/>
                  <a:gd name="T10" fmla="*/ 26 w 26"/>
                  <a:gd name="T11" fmla="*/ 25 h 26"/>
                  <a:gd name="T12" fmla="*/ 26 w 26"/>
                  <a:gd name="T13" fmla="*/ 25 h 26"/>
                  <a:gd name="T14" fmla="*/ 25 w 26"/>
                  <a:gd name="T15" fmla="*/ 26 h 26"/>
                  <a:gd name="T16" fmla="*/ 0 w 26"/>
                  <a:gd name="T17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6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5" y="26"/>
                      <a:pt x="25" y="26"/>
                      <a:pt x="25" y="26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0" name="Freeform 221"/>
              <p:cNvSpPr/>
              <p:nvPr/>
            </p:nvSpPr>
            <p:spPr bwMode="auto">
              <a:xfrm>
                <a:off x="3258" y="2463"/>
                <a:ext cx="62" cy="62"/>
              </a:xfrm>
              <a:custGeom>
                <a:avLst/>
                <a:gdLst>
                  <a:gd name="T0" fmla="*/ 0 w 26"/>
                  <a:gd name="T1" fmla="*/ 2 h 26"/>
                  <a:gd name="T2" fmla="*/ 0 w 26"/>
                  <a:gd name="T3" fmla="*/ 0 h 26"/>
                  <a:gd name="T4" fmla="*/ 0 w 26"/>
                  <a:gd name="T5" fmla="*/ 0 h 26"/>
                  <a:gd name="T6" fmla="*/ 2 w 26"/>
                  <a:gd name="T7" fmla="*/ 0 h 26"/>
                  <a:gd name="T8" fmla="*/ 26 w 26"/>
                  <a:gd name="T9" fmla="*/ 24 h 26"/>
                  <a:gd name="T10" fmla="*/ 25 w 26"/>
                  <a:gd name="T11" fmla="*/ 25 h 26"/>
                  <a:gd name="T12" fmla="*/ 25 w 26"/>
                  <a:gd name="T13" fmla="*/ 25 h 26"/>
                  <a:gd name="T14" fmla="*/ 24 w 26"/>
                  <a:gd name="T15" fmla="*/ 25 h 26"/>
                  <a:gd name="T16" fmla="*/ 0 w 26"/>
                  <a:gd name="T17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6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5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5"/>
                      <a:pt x="24" y="26"/>
                      <a:pt x="24" y="25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1" name="Freeform 222"/>
              <p:cNvSpPr/>
              <p:nvPr/>
            </p:nvSpPr>
            <p:spPr bwMode="auto">
              <a:xfrm>
                <a:off x="3235" y="2465"/>
                <a:ext cx="61" cy="62"/>
              </a:xfrm>
              <a:custGeom>
                <a:avLst/>
                <a:gdLst>
                  <a:gd name="T0" fmla="*/ 0 w 26"/>
                  <a:gd name="T1" fmla="*/ 2 h 26"/>
                  <a:gd name="T2" fmla="*/ 0 w 26"/>
                  <a:gd name="T3" fmla="*/ 0 h 26"/>
                  <a:gd name="T4" fmla="*/ 0 w 26"/>
                  <a:gd name="T5" fmla="*/ 0 h 26"/>
                  <a:gd name="T6" fmla="*/ 2 w 26"/>
                  <a:gd name="T7" fmla="*/ 0 h 26"/>
                  <a:gd name="T8" fmla="*/ 26 w 26"/>
                  <a:gd name="T9" fmla="*/ 24 h 26"/>
                  <a:gd name="T10" fmla="*/ 25 w 26"/>
                  <a:gd name="T11" fmla="*/ 25 h 26"/>
                  <a:gd name="T12" fmla="*/ 25 w 26"/>
                  <a:gd name="T13" fmla="*/ 25 h 26"/>
                  <a:gd name="T14" fmla="*/ 24 w 26"/>
                  <a:gd name="T15" fmla="*/ 25 h 26"/>
                  <a:gd name="T16" fmla="*/ 0 w 26"/>
                  <a:gd name="T17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6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5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5"/>
                      <a:pt x="24" y="26"/>
                      <a:pt x="24" y="25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2" name="Freeform 223"/>
              <p:cNvSpPr/>
              <p:nvPr/>
            </p:nvSpPr>
            <p:spPr bwMode="auto">
              <a:xfrm>
                <a:off x="3192" y="2470"/>
                <a:ext cx="28" cy="78"/>
              </a:xfrm>
              <a:custGeom>
                <a:avLst/>
                <a:gdLst>
                  <a:gd name="T0" fmla="*/ 0 w 12"/>
                  <a:gd name="T1" fmla="*/ 0 h 33"/>
                  <a:gd name="T2" fmla="*/ 1 w 12"/>
                  <a:gd name="T3" fmla="*/ 0 h 33"/>
                  <a:gd name="T4" fmla="*/ 1 w 12"/>
                  <a:gd name="T5" fmla="*/ 0 h 33"/>
                  <a:gd name="T6" fmla="*/ 2 w 12"/>
                  <a:gd name="T7" fmla="*/ 0 h 33"/>
                  <a:gd name="T8" fmla="*/ 12 w 12"/>
                  <a:gd name="T9" fmla="*/ 32 h 33"/>
                  <a:gd name="T10" fmla="*/ 11 w 12"/>
                  <a:gd name="T11" fmla="*/ 33 h 33"/>
                  <a:gd name="T12" fmla="*/ 11 w 12"/>
                  <a:gd name="T13" fmla="*/ 33 h 33"/>
                  <a:gd name="T14" fmla="*/ 10 w 12"/>
                  <a:gd name="T15" fmla="*/ 33 h 33"/>
                  <a:gd name="T16" fmla="*/ 0 w 12"/>
                  <a:gd name="T1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33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3"/>
                      <a:pt x="12" y="33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0" y="33"/>
                      <a:pt x="10" y="3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3" name="Freeform 224"/>
              <p:cNvSpPr/>
              <p:nvPr/>
            </p:nvSpPr>
            <p:spPr bwMode="auto">
              <a:xfrm>
                <a:off x="3182" y="2477"/>
                <a:ext cx="26" cy="81"/>
              </a:xfrm>
              <a:custGeom>
                <a:avLst/>
                <a:gdLst>
                  <a:gd name="T0" fmla="*/ 0 w 11"/>
                  <a:gd name="T1" fmla="*/ 1 h 34"/>
                  <a:gd name="T2" fmla="*/ 1 w 11"/>
                  <a:gd name="T3" fmla="*/ 0 h 34"/>
                  <a:gd name="T4" fmla="*/ 1 w 11"/>
                  <a:gd name="T5" fmla="*/ 0 h 34"/>
                  <a:gd name="T6" fmla="*/ 2 w 11"/>
                  <a:gd name="T7" fmla="*/ 1 h 34"/>
                  <a:gd name="T8" fmla="*/ 11 w 11"/>
                  <a:gd name="T9" fmla="*/ 33 h 34"/>
                  <a:gd name="T10" fmla="*/ 11 w 11"/>
                  <a:gd name="T11" fmla="*/ 34 h 34"/>
                  <a:gd name="T12" fmla="*/ 11 w 11"/>
                  <a:gd name="T13" fmla="*/ 34 h 34"/>
                  <a:gd name="T14" fmla="*/ 9 w 11"/>
                  <a:gd name="T15" fmla="*/ 34 h 34"/>
                  <a:gd name="T16" fmla="*/ 0 w 11"/>
                  <a:gd name="T17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34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1" y="34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0" y="34"/>
                      <a:pt x="9" y="34"/>
                      <a:pt x="9" y="34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4" name="Freeform 225"/>
              <p:cNvSpPr/>
              <p:nvPr/>
            </p:nvSpPr>
            <p:spPr bwMode="auto">
              <a:xfrm>
                <a:off x="3166" y="2487"/>
                <a:ext cx="28" cy="78"/>
              </a:xfrm>
              <a:custGeom>
                <a:avLst/>
                <a:gdLst>
                  <a:gd name="T0" fmla="*/ 0 w 12"/>
                  <a:gd name="T1" fmla="*/ 0 h 33"/>
                  <a:gd name="T2" fmla="*/ 1 w 12"/>
                  <a:gd name="T3" fmla="*/ 0 h 33"/>
                  <a:gd name="T4" fmla="*/ 1 w 12"/>
                  <a:gd name="T5" fmla="*/ 0 h 33"/>
                  <a:gd name="T6" fmla="*/ 2 w 12"/>
                  <a:gd name="T7" fmla="*/ 0 h 33"/>
                  <a:gd name="T8" fmla="*/ 12 w 12"/>
                  <a:gd name="T9" fmla="*/ 32 h 33"/>
                  <a:gd name="T10" fmla="*/ 11 w 12"/>
                  <a:gd name="T11" fmla="*/ 33 h 33"/>
                  <a:gd name="T12" fmla="*/ 11 w 12"/>
                  <a:gd name="T13" fmla="*/ 33 h 33"/>
                  <a:gd name="T14" fmla="*/ 10 w 12"/>
                  <a:gd name="T15" fmla="*/ 33 h 33"/>
                  <a:gd name="T16" fmla="*/ 0 w 12"/>
                  <a:gd name="T1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33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3"/>
                      <a:pt x="12" y="33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0" y="33"/>
                      <a:pt x="10" y="3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5" name="Freeform 226"/>
              <p:cNvSpPr/>
              <p:nvPr/>
            </p:nvSpPr>
            <p:spPr bwMode="auto">
              <a:xfrm>
                <a:off x="3149" y="2494"/>
                <a:ext cx="26" cy="80"/>
              </a:xfrm>
              <a:custGeom>
                <a:avLst/>
                <a:gdLst>
                  <a:gd name="T0" fmla="*/ 0 w 11"/>
                  <a:gd name="T1" fmla="*/ 1 h 34"/>
                  <a:gd name="T2" fmla="*/ 1 w 11"/>
                  <a:gd name="T3" fmla="*/ 0 h 34"/>
                  <a:gd name="T4" fmla="*/ 1 w 11"/>
                  <a:gd name="T5" fmla="*/ 0 h 34"/>
                  <a:gd name="T6" fmla="*/ 2 w 11"/>
                  <a:gd name="T7" fmla="*/ 0 h 34"/>
                  <a:gd name="T8" fmla="*/ 11 w 11"/>
                  <a:gd name="T9" fmla="*/ 33 h 34"/>
                  <a:gd name="T10" fmla="*/ 11 w 11"/>
                  <a:gd name="T11" fmla="*/ 34 h 34"/>
                  <a:gd name="T12" fmla="*/ 11 w 11"/>
                  <a:gd name="T13" fmla="*/ 34 h 34"/>
                  <a:gd name="T14" fmla="*/ 9 w 11"/>
                  <a:gd name="T15" fmla="*/ 33 h 34"/>
                  <a:gd name="T16" fmla="*/ 0 w 11"/>
                  <a:gd name="T17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34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1" y="33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0" y="34"/>
                      <a:pt x="9" y="34"/>
                      <a:pt x="9" y="3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6" name="Freeform 227"/>
              <p:cNvSpPr/>
              <p:nvPr/>
            </p:nvSpPr>
            <p:spPr bwMode="auto">
              <a:xfrm>
                <a:off x="3133" y="2501"/>
                <a:ext cx="26" cy="80"/>
              </a:xfrm>
              <a:custGeom>
                <a:avLst/>
                <a:gdLst>
                  <a:gd name="T0" fmla="*/ 0 w 11"/>
                  <a:gd name="T1" fmla="*/ 1 h 34"/>
                  <a:gd name="T2" fmla="*/ 1 w 11"/>
                  <a:gd name="T3" fmla="*/ 0 h 34"/>
                  <a:gd name="T4" fmla="*/ 1 w 11"/>
                  <a:gd name="T5" fmla="*/ 0 h 34"/>
                  <a:gd name="T6" fmla="*/ 2 w 11"/>
                  <a:gd name="T7" fmla="*/ 0 h 34"/>
                  <a:gd name="T8" fmla="*/ 11 w 11"/>
                  <a:gd name="T9" fmla="*/ 33 h 34"/>
                  <a:gd name="T10" fmla="*/ 11 w 11"/>
                  <a:gd name="T11" fmla="*/ 34 h 34"/>
                  <a:gd name="T12" fmla="*/ 11 w 11"/>
                  <a:gd name="T13" fmla="*/ 34 h 34"/>
                  <a:gd name="T14" fmla="*/ 9 w 11"/>
                  <a:gd name="T15" fmla="*/ 33 h 34"/>
                  <a:gd name="T16" fmla="*/ 0 w 11"/>
                  <a:gd name="T17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34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1" y="33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0" y="34"/>
                      <a:pt x="9" y="34"/>
                      <a:pt x="9" y="3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7" name="Freeform 228"/>
              <p:cNvSpPr/>
              <p:nvPr/>
            </p:nvSpPr>
            <p:spPr bwMode="auto">
              <a:xfrm>
                <a:off x="3111" y="2503"/>
                <a:ext cx="29" cy="78"/>
              </a:xfrm>
              <a:custGeom>
                <a:avLst/>
                <a:gdLst>
                  <a:gd name="T0" fmla="*/ 0 w 12"/>
                  <a:gd name="T1" fmla="*/ 0 h 33"/>
                  <a:gd name="T2" fmla="*/ 1 w 12"/>
                  <a:gd name="T3" fmla="*/ 0 h 33"/>
                  <a:gd name="T4" fmla="*/ 1 w 12"/>
                  <a:gd name="T5" fmla="*/ 0 h 33"/>
                  <a:gd name="T6" fmla="*/ 2 w 12"/>
                  <a:gd name="T7" fmla="*/ 0 h 33"/>
                  <a:gd name="T8" fmla="*/ 12 w 12"/>
                  <a:gd name="T9" fmla="*/ 32 h 33"/>
                  <a:gd name="T10" fmla="*/ 11 w 12"/>
                  <a:gd name="T11" fmla="*/ 33 h 33"/>
                  <a:gd name="T12" fmla="*/ 11 w 12"/>
                  <a:gd name="T13" fmla="*/ 33 h 33"/>
                  <a:gd name="T14" fmla="*/ 10 w 12"/>
                  <a:gd name="T15" fmla="*/ 33 h 33"/>
                  <a:gd name="T16" fmla="*/ 0 w 12"/>
                  <a:gd name="T1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33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3"/>
                      <a:pt x="11" y="33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0" y="33"/>
                      <a:pt x="10" y="33"/>
                      <a:pt x="10" y="3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8" name="Freeform 229"/>
              <p:cNvSpPr/>
              <p:nvPr/>
            </p:nvSpPr>
            <p:spPr bwMode="auto">
              <a:xfrm>
                <a:off x="3090" y="2501"/>
                <a:ext cx="28" cy="80"/>
              </a:xfrm>
              <a:custGeom>
                <a:avLst/>
                <a:gdLst>
                  <a:gd name="T0" fmla="*/ 0 w 12"/>
                  <a:gd name="T1" fmla="*/ 1 h 34"/>
                  <a:gd name="T2" fmla="*/ 1 w 12"/>
                  <a:gd name="T3" fmla="*/ 0 h 34"/>
                  <a:gd name="T4" fmla="*/ 1 w 12"/>
                  <a:gd name="T5" fmla="*/ 0 h 34"/>
                  <a:gd name="T6" fmla="*/ 2 w 12"/>
                  <a:gd name="T7" fmla="*/ 0 h 34"/>
                  <a:gd name="T8" fmla="*/ 12 w 12"/>
                  <a:gd name="T9" fmla="*/ 33 h 34"/>
                  <a:gd name="T10" fmla="*/ 11 w 12"/>
                  <a:gd name="T11" fmla="*/ 34 h 34"/>
                  <a:gd name="T12" fmla="*/ 11 w 12"/>
                  <a:gd name="T13" fmla="*/ 34 h 34"/>
                  <a:gd name="T14" fmla="*/ 10 w 12"/>
                  <a:gd name="T15" fmla="*/ 33 h 34"/>
                  <a:gd name="T16" fmla="*/ 0 w 12"/>
                  <a:gd name="T17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34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3"/>
                      <a:pt x="11" y="33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0" y="34"/>
                      <a:pt x="10" y="34"/>
                      <a:pt x="10" y="3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9" name="Freeform 230"/>
              <p:cNvSpPr/>
              <p:nvPr/>
            </p:nvSpPr>
            <p:spPr bwMode="auto">
              <a:xfrm>
                <a:off x="3073" y="2496"/>
                <a:ext cx="29" cy="81"/>
              </a:xfrm>
              <a:custGeom>
                <a:avLst/>
                <a:gdLst>
                  <a:gd name="T0" fmla="*/ 0 w 12"/>
                  <a:gd name="T1" fmla="*/ 1 h 34"/>
                  <a:gd name="T2" fmla="*/ 1 w 12"/>
                  <a:gd name="T3" fmla="*/ 0 h 34"/>
                  <a:gd name="T4" fmla="*/ 1 w 12"/>
                  <a:gd name="T5" fmla="*/ 0 h 34"/>
                  <a:gd name="T6" fmla="*/ 2 w 12"/>
                  <a:gd name="T7" fmla="*/ 0 h 34"/>
                  <a:gd name="T8" fmla="*/ 12 w 12"/>
                  <a:gd name="T9" fmla="*/ 33 h 34"/>
                  <a:gd name="T10" fmla="*/ 11 w 12"/>
                  <a:gd name="T11" fmla="*/ 34 h 34"/>
                  <a:gd name="T12" fmla="*/ 11 w 12"/>
                  <a:gd name="T13" fmla="*/ 34 h 34"/>
                  <a:gd name="T14" fmla="*/ 10 w 12"/>
                  <a:gd name="T15" fmla="*/ 33 h 34"/>
                  <a:gd name="T16" fmla="*/ 0 w 12"/>
                  <a:gd name="T17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34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3"/>
                      <a:pt x="11" y="33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0" y="34"/>
                      <a:pt x="10" y="34"/>
                      <a:pt x="10" y="3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0" name="Freeform 231"/>
              <p:cNvSpPr/>
              <p:nvPr/>
            </p:nvSpPr>
            <p:spPr bwMode="auto">
              <a:xfrm>
                <a:off x="3024" y="2470"/>
                <a:ext cx="16" cy="83"/>
              </a:xfrm>
              <a:custGeom>
                <a:avLst/>
                <a:gdLst>
                  <a:gd name="T0" fmla="*/ 5 w 7"/>
                  <a:gd name="T1" fmla="*/ 1 h 35"/>
                  <a:gd name="T2" fmla="*/ 6 w 7"/>
                  <a:gd name="T3" fmla="*/ 0 h 35"/>
                  <a:gd name="T4" fmla="*/ 6 w 7"/>
                  <a:gd name="T5" fmla="*/ 0 h 35"/>
                  <a:gd name="T6" fmla="*/ 7 w 7"/>
                  <a:gd name="T7" fmla="*/ 1 h 35"/>
                  <a:gd name="T8" fmla="*/ 2 w 7"/>
                  <a:gd name="T9" fmla="*/ 35 h 35"/>
                  <a:gd name="T10" fmla="*/ 1 w 7"/>
                  <a:gd name="T11" fmla="*/ 35 h 35"/>
                  <a:gd name="T12" fmla="*/ 1 w 7"/>
                  <a:gd name="T13" fmla="*/ 35 h 35"/>
                  <a:gd name="T14" fmla="*/ 0 w 7"/>
                  <a:gd name="T15" fmla="*/ 34 h 35"/>
                  <a:gd name="T16" fmla="*/ 5 w 7"/>
                  <a:gd name="T17" fmla="*/ 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35">
                    <a:moveTo>
                      <a:pt x="5" y="1"/>
                    </a:moveTo>
                    <a:cubicBezTo>
                      <a:pt x="5" y="1"/>
                      <a:pt x="5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1" y="35"/>
                      <a:pt x="1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4"/>
                    </a:cubicBez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1" name="Freeform 232"/>
              <p:cNvSpPr/>
              <p:nvPr/>
            </p:nvSpPr>
            <p:spPr bwMode="auto">
              <a:xfrm>
                <a:off x="3005" y="2472"/>
                <a:ext cx="16" cy="83"/>
              </a:xfrm>
              <a:custGeom>
                <a:avLst/>
                <a:gdLst>
                  <a:gd name="T0" fmla="*/ 5 w 7"/>
                  <a:gd name="T1" fmla="*/ 1 h 35"/>
                  <a:gd name="T2" fmla="*/ 6 w 7"/>
                  <a:gd name="T3" fmla="*/ 0 h 35"/>
                  <a:gd name="T4" fmla="*/ 6 w 7"/>
                  <a:gd name="T5" fmla="*/ 0 h 35"/>
                  <a:gd name="T6" fmla="*/ 7 w 7"/>
                  <a:gd name="T7" fmla="*/ 1 h 35"/>
                  <a:gd name="T8" fmla="*/ 2 w 7"/>
                  <a:gd name="T9" fmla="*/ 35 h 35"/>
                  <a:gd name="T10" fmla="*/ 1 w 7"/>
                  <a:gd name="T11" fmla="*/ 35 h 35"/>
                  <a:gd name="T12" fmla="*/ 1 w 7"/>
                  <a:gd name="T13" fmla="*/ 35 h 35"/>
                  <a:gd name="T14" fmla="*/ 0 w 7"/>
                  <a:gd name="T15" fmla="*/ 34 h 35"/>
                  <a:gd name="T16" fmla="*/ 5 w 7"/>
                  <a:gd name="T17" fmla="*/ 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35">
                    <a:moveTo>
                      <a:pt x="5" y="1"/>
                    </a:moveTo>
                    <a:cubicBezTo>
                      <a:pt x="5" y="1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2" y="35"/>
                      <a:pt x="1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5"/>
                      <a:pt x="0" y="35"/>
                      <a:pt x="0" y="34"/>
                    </a:cubicBez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2" name="Freeform 233"/>
              <p:cNvSpPr/>
              <p:nvPr/>
            </p:nvSpPr>
            <p:spPr bwMode="auto">
              <a:xfrm>
                <a:off x="2983" y="2468"/>
                <a:ext cx="17" cy="83"/>
              </a:xfrm>
              <a:custGeom>
                <a:avLst/>
                <a:gdLst>
                  <a:gd name="T0" fmla="*/ 5 w 7"/>
                  <a:gd name="T1" fmla="*/ 1 h 35"/>
                  <a:gd name="T2" fmla="*/ 6 w 7"/>
                  <a:gd name="T3" fmla="*/ 0 h 35"/>
                  <a:gd name="T4" fmla="*/ 6 w 7"/>
                  <a:gd name="T5" fmla="*/ 0 h 35"/>
                  <a:gd name="T6" fmla="*/ 7 w 7"/>
                  <a:gd name="T7" fmla="*/ 1 h 35"/>
                  <a:gd name="T8" fmla="*/ 2 w 7"/>
                  <a:gd name="T9" fmla="*/ 35 h 35"/>
                  <a:gd name="T10" fmla="*/ 1 w 7"/>
                  <a:gd name="T11" fmla="*/ 35 h 35"/>
                  <a:gd name="T12" fmla="*/ 1 w 7"/>
                  <a:gd name="T13" fmla="*/ 35 h 35"/>
                  <a:gd name="T14" fmla="*/ 0 w 7"/>
                  <a:gd name="T15" fmla="*/ 34 h 35"/>
                  <a:gd name="T16" fmla="*/ 5 w 7"/>
                  <a:gd name="T17" fmla="*/ 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35">
                    <a:moveTo>
                      <a:pt x="5" y="1"/>
                    </a:moveTo>
                    <a:cubicBezTo>
                      <a:pt x="5" y="1"/>
                      <a:pt x="5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1" y="35"/>
                      <a:pt x="1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4"/>
                    </a:cubicBez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3" name="Freeform 234"/>
              <p:cNvSpPr/>
              <p:nvPr/>
            </p:nvSpPr>
            <p:spPr bwMode="auto">
              <a:xfrm>
                <a:off x="2964" y="2477"/>
                <a:ext cx="15" cy="64"/>
              </a:xfrm>
              <a:custGeom>
                <a:avLst/>
                <a:gdLst>
                  <a:gd name="T0" fmla="*/ 4 w 6"/>
                  <a:gd name="T1" fmla="*/ 1 h 27"/>
                  <a:gd name="T2" fmla="*/ 5 w 6"/>
                  <a:gd name="T3" fmla="*/ 1 h 27"/>
                  <a:gd name="T4" fmla="*/ 5 w 6"/>
                  <a:gd name="T5" fmla="*/ 1 h 27"/>
                  <a:gd name="T6" fmla="*/ 6 w 6"/>
                  <a:gd name="T7" fmla="*/ 1 h 27"/>
                  <a:gd name="T8" fmla="*/ 2 w 6"/>
                  <a:gd name="T9" fmla="*/ 26 h 27"/>
                  <a:gd name="T10" fmla="*/ 1 w 6"/>
                  <a:gd name="T11" fmla="*/ 27 h 27"/>
                  <a:gd name="T12" fmla="*/ 1 w 6"/>
                  <a:gd name="T13" fmla="*/ 27 h 27"/>
                  <a:gd name="T14" fmla="*/ 0 w 6"/>
                  <a:gd name="T15" fmla="*/ 26 h 27"/>
                  <a:gd name="T16" fmla="*/ 4 w 6"/>
                  <a:gd name="T17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27">
                    <a:moveTo>
                      <a:pt x="4" y="1"/>
                    </a:moveTo>
                    <a:cubicBezTo>
                      <a:pt x="4" y="1"/>
                      <a:pt x="4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2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27"/>
                      <a:pt x="0" y="26"/>
                      <a:pt x="0" y="26"/>
                    </a:cubicBezTo>
                    <a:lnTo>
                      <a:pt x="4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4" name="Freeform 235"/>
              <p:cNvSpPr/>
              <p:nvPr/>
            </p:nvSpPr>
            <p:spPr bwMode="auto">
              <a:xfrm>
                <a:off x="2945" y="1630"/>
                <a:ext cx="26" cy="57"/>
              </a:xfrm>
              <a:custGeom>
                <a:avLst/>
                <a:gdLst>
                  <a:gd name="T0" fmla="*/ 9 w 11"/>
                  <a:gd name="T1" fmla="*/ 1 h 24"/>
                  <a:gd name="T2" fmla="*/ 11 w 11"/>
                  <a:gd name="T3" fmla="*/ 1 h 24"/>
                  <a:gd name="T4" fmla="*/ 11 w 11"/>
                  <a:gd name="T5" fmla="*/ 1 h 24"/>
                  <a:gd name="T6" fmla="*/ 11 w 11"/>
                  <a:gd name="T7" fmla="*/ 1 h 24"/>
                  <a:gd name="T8" fmla="*/ 1 w 11"/>
                  <a:gd name="T9" fmla="*/ 24 h 24"/>
                  <a:gd name="T10" fmla="*/ 0 w 11"/>
                  <a:gd name="T11" fmla="*/ 24 h 24"/>
                  <a:gd name="T12" fmla="*/ 0 w 11"/>
                  <a:gd name="T13" fmla="*/ 24 h 24"/>
                  <a:gd name="T14" fmla="*/ 0 w 11"/>
                  <a:gd name="T15" fmla="*/ 23 h 24"/>
                  <a:gd name="T16" fmla="*/ 9 w 11"/>
                  <a:gd name="T17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9" y="1"/>
                    </a:moveTo>
                    <a:cubicBezTo>
                      <a:pt x="10" y="0"/>
                      <a:pt x="10" y="0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3"/>
                      <a:pt x="0" y="23"/>
                      <a:pt x="0" y="23"/>
                    </a:cubicBezTo>
                    <a:lnTo>
                      <a:pt x="9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5" name="Freeform 236"/>
              <p:cNvSpPr/>
              <p:nvPr/>
            </p:nvSpPr>
            <p:spPr bwMode="auto">
              <a:xfrm>
                <a:off x="2974" y="1566"/>
                <a:ext cx="26" cy="57"/>
              </a:xfrm>
              <a:custGeom>
                <a:avLst/>
                <a:gdLst>
                  <a:gd name="T0" fmla="*/ 9 w 11"/>
                  <a:gd name="T1" fmla="*/ 1 h 24"/>
                  <a:gd name="T2" fmla="*/ 11 w 11"/>
                  <a:gd name="T3" fmla="*/ 1 h 24"/>
                  <a:gd name="T4" fmla="*/ 11 w 11"/>
                  <a:gd name="T5" fmla="*/ 1 h 24"/>
                  <a:gd name="T6" fmla="*/ 11 w 11"/>
                  <a:gd name="T7" fmla="*/ 1 h 24"/>
                  <a:gd name="T8" fmla="*/ 1 w 11"/>
                  <a:gd name="T9" fmla="*/ 24 h 24"/>
                  <a:gd name="T10" fmla="*/ 0 w 11"/>
                  <a:gd name="T11" fmla="*/ 24 h 24"/>
                  <a:gd name="T12" fmla="*/ 0 w 11"/>
                  <a:gd name="T13" fmla="*/ 24 h 24"/>
                  <a:gd name="T14" fmla="*/ 0 w 11"/>
                  <a:gd name="T15" fmla="*/ 23 h 24"/>
                  <a:gd name="T16" fmla="*/ 9 w 11"/>
                  <a:gd name="T17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9" y="1"/>
                    </a:moveTo>
                    <a:cubicBezTo>
                      <a:pt x="10" y="0"/>
                      <a:pt x="10" y="0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3"/>
                      <a:pt x="0" y="23"/>
                      <a:pt x="0" y="23"/>
                    </a:cubicBezTo>
                    <a:lnTo>
                      <a:pt x="9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6" name="Freeform 237"/>
              <p:cNvSpPr/>
              <p:nvPr/>
            </p:nvSpPr>
            <p:spPr bwMode="auto">
              <a:xfrm>
                <a:off x="3005" y="1502"/>
                <a:ext cx="33" cy="54"/>
              </a:xfrm>
              <a:custGeom>
                <a:avLst/>
                <a:gdLst>
                  <a:gd name="T0" fmla="*/ 12 w 14"/>
                  <a:gd name="T1" fmla="*/ 1 h 23"/>
                  <a:gd name="T2" fmla="*/ 13 w 14"/>
                  <a:gd name="T3" fmla="*/ 1 h 23"/>
                  <a:gd name="T4" fmla="*/ 13 w 14"/>
                  <a:gd name="T5" fmla="*/ 1 h 23"/>
                  <a:gd name="T6" fmla="*/ 14 w 14"/>
                  <a:gd name="T7" fmla="*/ 2 h 23"/>
                  <a:gd name="T8" fmla="*/ 2 w 14"/>
                  <a:gd name="T9" fmla="*/ 23 h 23"/>
                  <a:gd name="T10" fmla="*/ 1 w 14"/>
                  <a:gd name="T11" fmla="*/ 23 h 23"/>
                  <a:gd name="T12" fmla="*/ 1 w 14"/>
                  <a:gd name="T13" fmla="*/ 23 h 23"/>
                  <a:gd name="T14" fmla="*/ 1 w 14"/>
                  <a:gd name="T15" fmla="*/ 22 h 23"/>
                  <a:gd name="T16" fmla="*/ 12 w 14"/>
                  <a:gd name="T17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3">
                    <a:moveTo>
                      <a:pt x="12" y="1"/>
                    </a:moveTo>
                    <a:cubicBezTo>
                      <a:pt x="12" y="0"/>
                      <a:pt x="13" y="0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4" y="1"/>
                      <a:pt x="14" y="1"/>
                      <a:pt x="14" y="2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3"/>
                      <a:pt x="2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0" y="22"/>
                      <a:pt x="1" y="22"/>
                    </a:cubicBezTo>
                    <a:lnTo>
                      <a:pt x="12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7" name="Freeform 238"/>
              <p:cNvSpPr/>
              <p:nvPr/>
            </p:nvSpPr>
            <p:spPr bwMode="auto">
              <a:xfrm>
                <a:off x="3038" y="1452"/>
                <a:ext cx="38" cy="50"/>
              </a:xfrm>
              <a:custGeom>
                <a:avLst/>
                <a:gdLst>
                  <a:gd name="T0" fmla="*/ 14 w 16"/>
                  <a:gd name="T1" fmla="*/ 0 h 21"/>
                  <a:gd name="T2" fmla="*/ 15 w 16"/>
                  <a:gd name="T3" fmla="*/ 0 h 21"/>
                  <a:gd name="T4" fmla="*/ 15 w 16"/>
                  <a:gd name="T5" fmla="*/ 0 h 21"/>
                  <a:gd name="T6" fmla="*/ 16 w 16"/>
                  <a:gd name="T7" fmla="*/ 1 h 21"/>
                  <a:gd name="T8" fmla="*/ 2 w 16"/>
                  <a:gd name="T9" fmla="*/ 21 h 21"/>
                  <a:gd name="T10" fmla="*/ 1 w 16"/>
                  <a:gd name="T11" fmla="*/ 21 h 21"/>
                  <a:gd name="T12" fmla="*/ 1 w 16"/>
                  <a:gd name="T13" fmla="*/ 21 h 21"/>
                  <a:gd name="T14" fmla="*/ 1 w 16"/>
                  <a:gd name="T15" fmla="*/ 20 h 21"/>
                  <a:gd name="T16" fmla="*/ 14 w 16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1">
                    <a:moveTo>
                      <a:pt x="14" y="0"/>
                    </a:moveTo>
                    <a:cubicBezTo>
                      <a:pt x="14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6" y="1"/>
                      <a:pt x="16" y="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0"/>
                      <a:pt x="0" y="20"/>
                      <a:pt x="1" y="20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8" name="Freeform 239"/>
              <p:cNvSpPr/>
              <p:nvPr/>
            </p:nvSpPr>
            <p:spPr bwMode="auto">
              <a:xfrm>
                <a:off x="3073" y="1400"/>
                <a:ext cx="41" cy="47"/>
              </a:xfrm>
              <a:custGeom>
                <a:avLst/>
                <a:gdLst>
                  <a:gd name="T0" fmla="*/ 15 w 17"/>
                  <a:gd name="T1" fmla="*/ 0 h 20"/>
                  <a:gd name="T2" fmla="*/ 17 w 17"/>
                  <a:gd name="T3" fmla="*/ 0 h 20"/>
                  <a:gd name="T4" fmla="*/ 17 w 17"/>
                  <a:gd name="T5" fmla="*/ 0 h 20"/>
                  <a:gd name="T6" fmla="*/ 17 w 17"/>
                  <a:gd name="T7" fmla="*/ 1 h 20"/>
                  <a:gd name="T8" fmla="*/ 1 w 17"/>
                  <a:gd name="T9" fmla="*/ 20 h 20"/>
                  <a:gd name="T10" fmla="*/ 0 w 17"/>
                  <a:gd name="T11" fmla="*/ 19 h 20"/>
                  <a:gd name="T12" fmla="*/ 0 w 17"/>
                  <a:gd name="T13" fmla="*/ 19 h 20"/>
                  <a:gd name="T14" fmla="*/ 0 w 17"/>
                  <a:gd name="T15" fmla="*/ 18 h 20"/>
                  <a:gd name="T16" fmla="*/ 15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15" y="0"/>
                    </a:moveTo>
                    <a:cubicBezTo>
                      <a:pt x="16" y="0"/>
                      <a:pt x="16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8"/>
                    </a:cubicBez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9" name="Freeform 240"/>
              <p:cNvSpPr/>
              <p:nvPr/>
            </p:nvSpPr>
            <p:spPr bwMode="auto">
              <a:xfrm>
                <a:off x="3024" y="1445"/>
                <a:ext cx="45" cy="45"/>
              </a:xfrm>
              <a:custGeom>
                <a:avLst/>
                <a:gdLst>
                  <a:gd name="T0" fmla="*/ 17 w 19"/>
                  <a:gd name="T1" fmla="*/ 0 h 19"/>
                  <a:gd name="T2" fmla="*/ 18 w 19"/>
                  <a:gd name="T3" fmla="*/ 0 h 19"/>
                  <a:gd name="T4" fmla="*/ 18 w 19"/>
                  <a:gd name="T5" fmla="*/ 0 h 19"/>
                  <a:gd name="T6" fmla="*/ 18 w 19"/>
                  <a:gd name="T7" fmla="*/ 1 h 19"/>
                  <a:gd name="T8" fmla="*/ 1 w 19"/>
                  <a:gd name="T9" fmla="*/ 18 h 19"/>
                  <a:gd name="T10" fmla="*/ 0 w 19"/>
                  <a:gd name="T11" fmla="*/ 18 h 19"/>
                  <a:gd name="T12" fmla="*/ 0 w 19"/>
                  <a:gd name="T13" fmla="*/ 18 h 19"/>
                  <a:gd name="T14" fmla="*/ 0 w 19"/>
                  <a:gd name="T15" fmla="*/ 17 h 19"/>
                  <a:gd name="T16" fmla="*/ 17 w 19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9">
                    <a:moveTo>
                      <a:pt x="17" y="0"/>
                    </a:moveTo>
                    <a:cubicBezTo>
                      <a:pt x="17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9" y="1"/>
                      <a:pt x="18" y="1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9"/>
                      <a:pt x="1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7"/>
                      <a:pt x="0" y="17"/>
                    </a:cubicBez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0" name="Freeform 241"/>
              <p:cNvSpPr/>
              <p:nvPr/>
            </p:nvSpPr>
            <p:spPr bwMode="auto">
              <a:xfrm>
                <a:off x="2981" y="1497"/>
                <a:ext cx="35" cy="52"/>
              </a:xfrm>
              <a:custGeom>
                <a:avLst/>
                <a:gdLst>
                  <a:gd name="T0" fmla="*/ 13 w 15"/>
                  <a:gd name="T1" fmla="*/ 0 h 22"/>
                  <a:gd name="T2" fmla="*/ 14 w 15"/>
                  <a:gd name="T3" fmla="*/ 0 h 22"/>
                  <a:gd name="T4" fmla="*/ 14 w 15"/>
                  <a:gd name="T5" fmla="*/ 0 h 22"/>
                  <a:gd name="T6" fmla="*/ 15 w 15"/>
                  <a:gd name="T7" fmla="*/ 1 h 22"/>
                  <a:gd name="T8" fmla="*/ 2 w 15"/>
                  <a:gd name="T9" fmla="*/ 21 h 22"/>
                  <a:gd name="T10" fmla="*/ 1 w 15"/>
                  <a:gd name="T11" fmla="*/ 21 h 22"/>
                  <a:gd name="T12" fmla="*/ 1 w 15"/>
                  <a:gd name="T13" fmla="*/ 21 h 22"/>
                  <a:gd name="T14" fmla="*/ 0 w 15"/>
                  <a:gd name="T15" fmla="*/ 20 h 22"/>
                  <a:gd name="T16" fmla="*/ 13 w 15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2">
                    <a:moveTo>
                      <a:pt x="13" y="0"/>
                    </a:moveTo>
                    <a:cubicBezTo>
                      <a:pt x="13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1" y="22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1"/>
                      <a:pt x="0" y="20"/>
                      <a:pt x="0" y="20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1" name="Freeform 242"/>
              <p:cNvSpPr/>
              <p:nvPr/>
            </p:nvSpPr>
            <p:spPr bwMode="auto">
              <a:xfrm>
                <a:off x="2941" y="1559"/>
                <a:ext cx="35" cy="52"/>
              </a:xfrm>
              <a:custGeom>
                <a:avLst/>
                <a:gdLst>
                  <a:gd name="T0" fmla="*/ 13 w 15"/>
                  <a:gd name="T1" fmla="*/ 0 h 22"/>
                  <a:gd name="T2" fmla="*/ 14 w 15"/>
                  <a:gd name="T3" fmla="*/ 1 h 22"/>
                  <a:gd name="T4" fmla="*/ 14 w 15"/>
                  <a:gd name="T5" fmla="*/ 1 h 22"/>
                  <a:gd name="T6" fmla="*/ 15 w 15"/>
                  <a:gd name="T7" fmla="*/ 2 h 22"/>
                  <a:gd name="T8" fmla="*/ 1 w 15"/>
                  <a:gd name="T9" fmla="*/ 22 h 22"/>
                  <a:gd name="T10" fmla="*/ 0 w 15"/>
                  <a:gd name="T11" fmla="*/ 22 h 22"/>
                  <a:gd name="T12" fmla="*/ 0 w 15"/>
                  <a:gd name="T13" fmla="*/ 22 h 22"/>
                  <a:gd name="T14" fmla="*/ 0 w 15"/>
                  <a:gd name="T15" fmla="*/ 21 h 22"/>
                  <a:gd name="T16" fmla="*/ 13 w 15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2">
                    <a:moveTo>
                      <a:pt x="13" y="0"/>
                    </a:moveTo>
                    <a:cubicBezTo>
                      <a:pt x="13" y="0"/>
                      <a:pt x="14" y="0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5" y="1"/>
                      <a:pt x="15" y="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1"/>
                      <a:pt x="0" y="21"/>
                      <a:pt x="0" y="21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2" name="Freeform 243"/>
              <p:cNvSpPr/>
              <p:nvPr/>
            </p:nvSpPr>
            <p:spPr bwMode="auto">
              <a:xfrm>
                <a:off x="2903" y="1623"/>
                <a:ext cx="31" cy="54"/>
              </a:xfrm>
              <a:custGeom>
                <a:avLst/>
                <a:gdLst>
                  <a:gd name="T0" fmla="*/ 11 w 13"/>
                  <a:gd name="T1" fmla="*/ 0 h 23"/>
                  <a:gd name="T2" fmla="*/ 12 w 13"/>
                  <a:gd name="T3" fmla="*/ 0 h 23"/>
                  <a:gd name="T4" fmla="*/ 12 w 13"/>
                  <a:gd name="T5" fmla="*/ 0 h 23"/>
                  <a:gd name="T6" fmla="*/ 13 w 13"/>
                  <a:gd name="T7" fmla="*/ 1 h 23"/>
                  <a:gd name="T8" fmla="*/ 2 w 13"/>
                  <a:gd name="T9" fmla="*/ 23 h 23"/>
                  <a:gd name="T10" fmla="*/ 1 w 13"/>
                  <a:gd name="T11" fmla="*/ 23 h 23"/>
                  <a:gd name="T12" fmla="*/ 1 w 13"/>
                  <a:gd name="T13" fmla="*/ 23 h 23"/>
                  <a:gd name="T14" fmla="*/ 0 w 13"/>
                  <a:gd name="T15" fmla="*/ 22 h 23"/>
                  <a:gd name="T16" fmla="*/ 11 w 13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3">
                    <a:moveTo>
                      <a:pt x="11" y="0"/>
                    </a:moveTo>
                    <a:cubicBezTo>
                      <a:pt x="11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3"/>
                      <a:pt x="2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2"/>
                      <a:pt x="0" y="22"/>
                      <a:pt x="0" y="22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3" name="Freeform 244"/>
              <p:cNvSpPr/>
              <p:nvPr/>
            </p:nvSpPr>
            <p:spPr bwMode="auto">
              <a:xfrm>
                <a:off x="2872" y="1687"/>
                <a:ext cx="31" cy="54"/>
              </a:xfrm>
              <a:custGeom>
                <a:avLst/>
                <a:gdLst>
                  <a:gd name="T0" fmla="*/ 11 w 13"/>
                  <a:gd name="T1" fmla="*/ 0 h 23"/>
                  <a:gd name="T2" fmla="*/ 12 w 13"/>
                  <a:gd name="T3" fmla="*/ 1 h 23"/>
                  <a:gd name="T4" fmla="*/ 12 w 13"/>
                  <a:gd name="T5" fmla="*/ 1 h 23"/>
                  <a:gd name="T6" fmla="*/ 13 w 13"/>
                  <a:gd name="T7" fmla="*/ 1 h 23"/>
                  <a:gd name="T8" fmla="*/ 2 w 13"/>
                  <a:gd name="T9" fmla="*/ 23 h 23"/>
                  <a:gd name="T10" fmla="*/ 1 w 13"/>
                  <a:gd name="T11" fmla="*/ 23 h 23"/>
                  <a:gd name="T12" fmla="*/ 1 w 13"/>
                  <a:gd name="T13" fmla="*/ 23 h 23"/>
                  <a:gd name="T14" fmla="*/ 0 w 13"/>
                  <a:gd name="T15" fmla="*/ 22 h 23"/>
                  <a:gd name="T16" fmla="*/ 11 w 13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3">
                    <a:moveTo>
                      <a:pt x="11" y="0"/>
                    </a:moveTo>
                    <a:cubicBezTo>
                      <a:pt x="11" y="0"/>
                      <a:pt x="11" y="0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2"/>
                      <a:pt x="0" y="22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4" name="Freeform 245"/>
              <p:cNvSpPr/>
              <p:nvPr/>
            </p:nvSpPr>
            <p:spPr bwMode="auto">
              <a:xfrm>
                <a:off x="2841" y="1758"/>
                <a:ext cx="26" cy="56"/>
              </a:xfrm>
              <a:custGeom>
                <a:avLst/>
                <a:gdLst>
                  <a:gd name="T0" fmla="*/ 9 w 11"/>
                  <a:gd name="T1" fmla="*/ 0 h 24"/>
                  <a:gd name="T2" fmla="*/ 10 w 11"/>
                  <a:gd name="T3" fmla="*/ 0 h 24"/>
                  <a:gd name="T4" fmla="*/ 10 w 11"/>
                  <a:gd name="T5" fmla="*/ 0 h 24"/>
                  <a:gd name="T6" fmla="*/ 10 w 11"/>
                  <a:gd name="T7" fmla="*/ 1 h 24"/>
                  <a:gd name="T8" fmla="*/ 2 w 11"/>
                  <a:gd name="T9" fmla="*/ 24 h 24"/>
                  <a:gd name="T10" fmla="*/ 1 w 11"/>
                  <a:gd name="T11" fmla="*/ 24 h 24"/>
                  <a:gd name="T12" fmla="*/ 1 w 11"/>
                  <a:gd name="T13" fmla="*/ 24 h 24"/>
                  <a:gd name="T14" fmla="*/ 0 w 11"/>
                  <a:gd name="T15" fmla="*/ 23 h 24"/>
                  <a:gd name="T16" fmla="*/ 9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9" y="0"/>
                    </a:moveTo>
                    <a:cubicBezTo>
                      <a:pt x="9" y="0"/>
                      <a:pt x="9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1" y="1"/>
                      <a:pt x="10" y="1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2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0" y="24"/>
                      <a:pt x="0" y="23"/>
                      <a:pt x="0" y="23"/>
                    </a:cubicBez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5" name="Freeform 246"/>
              <p:cNvSpPr/>
              <p:nvPr/>
            </p:nvSpPr>
            <p:spPr bwMode="auto">
              <a:xfrm>
                <a:off x="2820" y="1829"/>
                <a:ext cx="21" cy="56"/>
              </a:xfrm>
              <a:custGeom>
                <a:avLst/>
                <a:gdLst>
                  <a:gd name="T0" fmla="*/ 7 w 9"/>
                  <a:gd name="T1" fmla="*/ 1 h 24"/>
                  <a:gd name="T2" fmla="*/ 8 w 9"/>
                  <a:gd name="T3" fmla="*/ 0 h 24"/>
                  <a:gd name="T4" fmla="*/ 8 w 9"/>
                  <a:gd name="T5" fmla="*/ 0 h 24"/>
                  <a:gd name="T6" fmla="*/ 9 w 9"/>
                  <a:gd name="T7" fmla="*/ 1 h 24"/>
                  <a:gd name="T8" fmla="*/ 2 w 9"/>
                  <a:gd name="T9" fmla="*/ 24 h 24"/>
                  <a:gd name="T10" fmla="*/ 1 w 9"/>
                  <a:gd name="T11" fmla="*/ 24 h 24"/>
                  <a:gd name="T12" fmla="*/ 1 w 9"/>
                  <a:gd name="T13" fmla="*/ 24 h 24"/>
                  <a:gd name="T14" fmla="*/ 0 w 9"/>
                  <a:gd name="T15" fmla="*/ 24 h 24"/>
                  <a:gd name="T16" fmla="*/ 7 w 9"/>
                  <a:gd name="T17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4">
                    <a:moveTo>
                      <a:pt x="7" y="1"/>
                    </a:moveTo>
                    <a:cubicBezTo>
                      <a:pt x="7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2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7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6" name="Freeform 247"/>
              <p:cNvSpPr/>
              <p:nvPr/>
            </p:nvSpPr>
            <p:spPr bwMode="auto">
              <a:xfrm>
                <a:off x="2798" y="1904"/>
                <a:ext cx="24" cy="67"/>
              </a:xfrm>
              <a:custGeom>
                <a:avLst/>
                <a:gdLst>
                  <a:gd name="T0" fmla="*/ 8 w 10"/>
                  <a:gd name="T1" fmla="*/ 0 h 28"/>
                  <a:gd name="T2" fmla="*/ 9 w 10"/>
                  <a:gd name="T3" fmla="*/ 0 h 28"/>
                  <a:gd name="T4" fmla="*/ 9 w 10"/>
                  <a:gd name="T5" fmla="*/ 0 h 28"/>
                  <a:gd name="T6" fmla="*/ 10 w 10"/>
                  <a:gd name="T7" fmla="*/ 1 h 28"/>
                  <a:gd name="T8" fmla="*/ 2 w 10"/>
                  <a:gd name="T9" fmla="*/ 28 h 28"/>
                  <a:gd name="T10" fmla="*/ 1 w 10"/>
                  <a:gd name="T11" fmla="*/ 28 h 28"/>
                  <a:gd name="T12" fmla="*/ 1 w 10"/>
                  <a:gd name="T13" fmla="*/ 28 h 28"/>
                  <a:gd name="T14" fmla="*/ 0 w 10"/>
                  <a:gd name="T15" fmla="*/ 27 h 28"/>
                  <a:gd name="T16" fmla="*/ 8 w 10"/>
                  <a:gd name="T1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8">
                    <a:moveTo>
                      <a:pt x="8" y="0"/>
                    </a:moveTo>
                    <a:cubicBezTo>
                      <a:pt x="8" y="0"/>
                      <a:pt x="8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0" y="28"/>
                      <a:pt x="0" y="28"/>
                      <a:pt x="0" y="27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7" name="Freeform 248"/>
              <p:cNvSpPr/>
              <p:nvPr/>
            </p:nvSpPr>
            <p:spPr bwMode="auto">
              <a:xfrm>
                <a:off x="2780" y="1994"/>
                <a:ext cx="14" cy="69"/>
              </a:xfrm>
              <a:custGeom>
                <a:avLst/>
                <a:gdLst>
                  <a:gd name="T0" fmla="*/ 4 w 6"/>
                  <a:gd name="T1" fmla="*/ 0 h 29"/>
                  <a:gd name="T2" fmla="*/ 5 w 6"/>
                  <a:gd name="T3" fmla="*/ 0 h 29"/>
                  <a:gd name="T4" fmla="*/ 5 w 6"/>
                  <a:gd name="T5" fmla="*/ 0 h 29"/>
                  <a:gd name="T6" fmla="*/ 6 w 6"/>
                  <a:gd name="T7" fmla="*/ 1 h 29"/>
                  <a:gd name="T8" fmla="*/ 2 w 6"/>
                  <a:gd name="T9" fmla="*/ 29 h 29"/>
                  <a:gd name="T10" fmla="*/ 1 w 6"/>
                  <a:gd name="T11" fmla="*/ 29 h 29"/>
                  <a:gd name="T12" fmla="*/ 1 w 6"/>
                  <a:gd name="T13" fmla="*/ 29 h 29"/>
                  <a:gd name="T14" fmla="*/ 0 w 6"/>
                  <a:gd name="T15" fmla="*/ 28 h 29"/>
                  <a:gd name="T16" fmla="*/ 4 w 6"/>
                  <a:gd name="T1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29">
                    <a:moveTo>
                      <a:pt x="4" y="0"/>
                    </a:move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6" y="1"/>
                      <a:pt x="6" y="1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29"/>
                      <a:pt x="1" y="29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0" y="29"/>
                      <a:pt x="0" y="28"/>
                      <a:pt x="0" y="28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8" name="Freeform 249"/>
              <p:cNvSpPr/>
              <p:nvPr/>
            </p:nvSpPr>
            <p:spPr bwMode="auto">
              <a:xfrm>
                <a:off x="2777" y="2072"/>
                <a:ext cx="7" cy="69"/>
              </a:xfrm>
              <a:custGeom>
                <a:avLst/>
                <a:gdLst>
                  <a:gd name="T0" fmla="*/ 1 w 3"/>
                  <a:gd name="T1" fmla="*/ 1 h 29"/>
                  <a:gd name="T2" fmla="*/ 2 w 3"/>
                  <a:gd name="T3" fmla="*/ 0 h 29"/>
                  <a:gd name="T4" fmla="*/ 2 w 3"/>
                  <a:gd name="T5" fmla="*/ 0 h 29"/>
                  <a:gd name="T6" fmla="*/ 3 w 3"/>
                  <a:gd name="T7" fmla="*/ 1 h 29"/>
                  <a:gd name="T8" fmla="*/ 2 w 3"/>
                  <a:gd name="T9" fmla="*/ 29 h 29"/>
                  <a:gd name="T10" fmla="*/ 1 w 3"/>
                  <a:gd name="T11" fmla="*/ 29 h 29"/>
                  <a:gd name="T12" fmla="*/ 1 w 3"/>
                  <a:gd name="T13" fmla="*/ 29 h 29"/>
                  <a:gd name="T14" fmla="*/ 0 w 3"/>
                  <a:gd name="T15" fmla="*/ 29 h 29"/>
                  <a:gd name="T16" fmla="*/ 1 w 3"/>
                  <a:gd name="T1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29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29"/>
                      <a:pt x="2" y="29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29"/>
                      <a:pt x="0" y="29"/>
                      <a:pt x="0" y="29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9" name="Freeform 250"/>
              <p:cNvSpPr/>
              <p:nvPr/>
            </p:nvSpPr>
            <p:spPr bwMode="auto">
              <a:xfrm>
                <a:off x="2780" y="2151"/>
                <a:ext cx="18" cy="68"/>
              </a:xfrm>
              <a:custGeom>
                <a:avLst/>
                <a:gdLst>
                  <a:gd name="T0" fmla="*/ 0 w 8"/>
                  <a:gd name="T1" fmla="*/ 1 h 29"/>
                  <a:gd name="T2" fmla="*/ 1 w 8"/>
                  <a:gd name="T3" fmla="*/ 0 h 29"/>
                  <a:gd name="T4" fmla="*/ 1 w 8"/>
                  <a:gd name="T5" fmla="*/ 0 h 29"/>
                  <a:gd name="T6" fmla="*/ 2 w 8"/>
                  <a:gd name="T7" fmla="*/ 1 h 29"/>
                  <a:gd name="T8" fmla="*/ 8 w 8"/>
                  <a:gd name="T9" fmla="*/ 28 h 29"/>
                  <a:gd name="T10" fmla="*/ 7 w 8"/>
                  <a:gd name="T11" fmla="*/ 29 h 29"/>
                  <a:gd name="T12" fmla="*/ 7 w 8"/>
                  <a:gd name="T13" fmla="*/ 29 h 29"/>
                  <a:gd name="T14" fmla="*/ 6 w 8"/>
                  <a:gd name="T15" fmla="*/ 28 h 29"/>
                  <a:gd name="T16" fmla="*/ 0 w 8"/>
                  <a:gd name="T1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29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7" y="29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29"/>
                      <a:pt x="6" y="29"/>
                      <a:pt x="6" y="28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0" name="Freeform 251"/>
              <p:cNvSpPr/>
              <p:nvPr/>
            </p:nvSpPr>
            <p:spPr bwMode="auto">
              <a:xfrm>
                <a:off x="2798" y="2226"/>
                <a:ext cx="27" cy="64"/>
              </a:xfrm>
              <a:custGeom>
                <a:avLst/>
                <a:gdLst>
                  <a:gd name="T0" fmla="*/ 0 w 11"/>
                  <a:gd name="T1" fmla="*/ 1 h 27"/>
                  <a:gd name="T2" fmla="*/ 1 w 11"/>
                  <a:gd name="T3" fmla="*/ 0 h 27"/>
                  <a:gd name="T4" fmla="*/ 1 w 11"/>
                  <a:gd name="T5" fmla="*/ 0 h 27"/>
                  <a:gd name="T6" fmla="*/ 2 w 11"/>
                  <a:gd name="T7" fmla="*/ 0 h 27"/>
                  <a:gd name="T8" fmla="*/ 11 w 11"/>
                  <a:gd name="T9" fmla="*/ 26 h 27"/>
                  <a:gd name="T10" fmla="*/ 10 w 11"/>
                  <a:gd name="T11" fmla="*/ 27 h 27"/>
                  <a:gd name="T12" fmla="*/ 10 w 11"/>
                  <a:gd name="T13" fmla="*/ 27 h 27"/>
                  <a:gd name="T14" fmla="*/ 9 w 11"/>
                  <a:gd name="T15" fmla="*/ 27 h 27"/>
                  <a:gd name="T16" fmla="*/ 0 w 11"/>
                  <a:gd name="T17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7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7"/>
                      <a:pt x="11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9" y="27"/>
                      <a:pt x="9" y="27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1" name="Freeform 252"/>
              <p:cNvSpPr/>
              <p:nvPr/>
            </p:nvSpPr>
            <p:spPr bwMode="auto">
              <a:xfrm>
                <a:off x="2827" y="2295"/>
                <a:ext cx="38" cy="61"/>
              </a:xfrm>
              <a:custGeom>
                <a:avLst/>
                <a:gdLst>
                  <a:gd name="T0" fmla="*/ 0 w 16"/>
                  <a:gd name="T1" fmla="*/ 1 h 26"/>
                  <a:gd name="T2" fmla="*/ 1 w 16"/>
                  <a:gd name="T3" fmla="*/ 0 h 26"/>
                  <a:gd name="T4" fmla="*/ 1 w 16"/>
                  <a:gd name="T5" fmla="*/ 0 h 26"/>
                  <a:gd name="T6" fmla="*/ 2 w 16"/>
                  <a:gd name="T7" fmla="*/ 0 h 26"/>
                  <a:gd name="T8" fmla="*/ 16 w 16"/>
                  <a:gd name="T9" fmla="*/ 25 h 26"/>
                  <a:gd name="T10" fmla="*/ 15 w 16"/>
                  <a:gd name="T11" fmla="*/ 26 h 26"/>
                  <a:gd name="T12" fmla="*/ 15 w 16"/>
                  <a:gd name="T13" fmla="*/ 26 h 26"/>
                  <a:gd name="T14" fmla="*/ 14 w 16"/>
                  <a:gd name="T15" fmla="*/ 26 h 26"/>
                  <a:gd name="T16" fmla="*/ 0 w 16"/>
                  <a:gd name="T17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6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5" y="25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4" y="26"/>
                      <a:pt x="14" y="26"/>
                      <a:pt x="14" y="26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2" name="Freeform 253"/>
              <p:cNvSpPr/>
              <p:nvPr/>
            </p:nvSpPr>
            <p:spPr bwMode="auto">
              <a:xfrm>
                <a:off x="2865" y="2356"/>
                <a:ext cx="52" cy="50"/>
              </a:xfrm>
              <a:custGeom>
                <a:avLst/>
                <a:gdLst>
                  <a:gd name="T0" fmla="*/ 0 w 22"/>
                  <a:gd name="T1" fmla="*/ 2 h 21"/>
                  <a:gd name="T2" fmla="*/ 1 w 22"/>
                  <a:gd name="T3" fmla="*/ 1 h 21"/>
                  <a:gd name="T4" fmla="*/ 1 w 22"/>
                  <a:gd name="T5" fmla="*/ 1 h 21"/>
                  <a:gd name="T6" fmla="*/ 2 w 22"/>
                  <a:gd name="T7" fmla="*/ 0 h 21"/>
                  <a:gd name="T8" fmla="*/ 22 w 22"/>
                  <a:gd name="T9" fmla="*/ 20 h 21"/>
                  <a:gd name="T10" fmla="*/ 21 w 22"/>
                  <a:gd name="T11" fmla="*/ 21 h 21"/>
                  <a:gd name="T12" fmla="*/ 21 w 22"/>
                  <a:gd name="T13" fmla="*/ 21 h 21"/>
                  <a:gd name="T14" fmla="*/ 20 w 22"/>
                  <a:gd name="T15" fmla="*/ 21 h 21"/>
                  <a:gd name="T16" fmla="*/ 0 w 22"/>
                  <a:gd name="T17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21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0" y="2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3" name="Freeform 254"/>
              <p:cNvSpPr/>
              <p:nvPr/>
            </p:nvSpPr>
            <p:spPr bwMode="auto">
              <a:xfrm>
                <a:off x="2919" y="2406"/>
                <a:ext cx="62" cy="40"/>
              </a:xfrm>
              <a:custGeom>
                <a:avLst/>
                <a:gdLst>
                  <a:gd name="T0" fmla="*/ 0 w 26"/>
                  <a:gd name="T1" fmla="*/ 2 h 17"/>
                  <a:gd name="T2" fmla="*/ 0 w 26"/>
                  <a:gd name="T3" fmla="*/ 1 h 17"/>
                  <a:gd name="T4" fmla="*/ 0 w 26"/>
                  <a:gd name="T5" fmla="*/ 1 h 17"/>
                  <a:gd name="T6" fmla="*/ 1 w 26"/>
                  <a:gd name="T7" fmla="*/ 1 h 17"/>
                  <a:gd name="T8" fmla="*/ 26 w 26"/>
                  <a:gd name="T9" fmla="*/ 15 h 17"/>
                  <a:gd name="T10" fmla="*/ 26 w 26"/>
                  <a:gd name="T11" fmla="*/ 16 h 17"/>
                  <a:gd name="T12" fmla="*/ 26 w 26"/>
                  <a:gd name="T13" fmla="*/ 16 h 17"/>
                  <a:gd name="T14" fmla="*/ 25 w 26"/>
                  <a:gd name="T15" fmla="*/ 16 h 17"/>
                  <a:gd name="T16" fmla="*/ 0 w 26"/>
                  <a:gd name="T17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17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5" y="16"/>
                      <a:pt x="25" y="17"/>
                      <a:pt x="25" y="16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4" name="Freeform 255"/>
              <p:cNvSpPr/>
              <p:nvPr/>
            </p:nvSpPr>
            <p:spPr bwMode="auto">
              <a:xfrm>
                <a:off x="2993" y="2449"/>
                <a:ext cx="66" cy="16"/>
              </a:xfrm>
              <a:custGeom>
                <a:avLst/>
                <a:gdLst>
                  <a:gd name="T0" fmla="*/ 0 w 28"/>
                  <a:gd name="T1" fmla="*/ 2 h 7"/>
                  <a:gd name="T2" fmla="*/ 0 w 28"/>
                  <a:gd name="T3" fmla="*/ 1 h 7"/>
                  <a:gd name="T4" fmla="*/ 0 w 28"/>
                  <a:gd name="T5" fmla="*/ 1 h 7"/>
                  <a:gd name="T6" fmla="*/ 0 w 28"/>
                  <a:gd name="T7" fmla="*/ 0 h 7"/>
                  <a:gd name="T8" fmla="*/ 28 w 28"/>
                  <a:gd name="T9" fmla="*/ 5 h 7"/>
                  <a:gd name="T10" fmla="*/ 28 w 28"/>
                  <a:gd name="T11" fmla="*/ 6 h 7"/>
                  <a:gd name="T12" fmla="*/ 28 w 28"/>
                  <a:gd name="T13" fmla="*/ 6 h 7"/>
                  <a:gd name="T14" fmla="*/ 28 w 28"/>
                  <a:gd name="T15" fmla="*/ 7 h 7"/>
                  <a:gd name="T16" fmla="*/ 0 w 28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7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7"/>
                      <a:pt x="28" y="7"/>
                      <a:pt x="28" y="7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5" name="Freeform 256"/>
              <p:cNvSpPr/>
              <p:nvPr/>
            </p:nvSpPr>
            <p:spPr bwMode="auto">
              <a:xfrm>
                <a:off x="3069" y="2458"/>
                <a:ext cx="66" cy="10"/>
              </a:xfrm>
              <a:custGeom>
                <a:avLst/>
                <a:gdLst>
                  <a:gd name="T0" fmla="*/ 0 w 28"/>
                  <a:gd name="T1" fmla="*/ 4 h 4"/>
                  <a:gd name="T2" fmla="*/ 0 w 28"/>
                  <a:gd name="T3" fmla="*/ 3 h 4"/>
                  <a:gd name="T4" fmla="*/ 0 w 28"/>
                  <a:gd name="T5" fmla="*/ 3 h 4"/>
                  <a:gd name="T6" fmla="*/ 0 w 28"/>
                  <a:gd name="T7" fmla="*/ 2 h 4"/>
                  <a:gd name="T8" fmla="*/ 28 w 28"/>
                  <a:gd name="T9" fmla="*/ 0 h 4"/>
                  <a:gd name="T10" fmla="*/ 28 w 28"/>
                  <a:gd name="T11" fmla="*/ 1 h 4"/>
                  <a:gd name="T12" fmla="*/ 28 w 28"/>
                  <a:gd name="T13" fmla="*/ 1 h 4"/>
                  <a:gd name="T14" fmla="*/ 28 w 28"/>
                  <a:gd name="T15" fmla="*/ 2 h 4"/>
                  <a:gd name="T16" fmla="*/ 0 w 28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4">
                    <a:moveTo>
                      <a:pt x="0" y="4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2"/>
                      <a:pt x="28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6" name="Freeform 257"/>
              <p:cNvSpPr/>
              <p:nvPr/>
            </p:nvSpPr>
            <p:spPr bwMode="auto">
              <a:xfrm>
                <a:off x="3147" y="2430"/>
                <a:ext cx="66" cy="28"/>
              </a:xfrm>
              <a:custGeom>
                <a:avLst/>
                <a:gdLst>
                  <a:gd name="T0" fmla="*/ 1 w 28"/>
                  <a:gd name="T1" fmla="*/ 12 h 12"/>
                  <a:gd name="T2" fmla="*/ 1 w 28"/>
                  <a:gd name="T3" fmla="*/ 11 h 12"/>
                  <a:gd name="T4" fmla="*/ 1 w 28"/>
                  <a:gd name="T5" fmla="*/ 11 h 12"/>
                  <a:gd name="T6" fmla="*/ 1 w 28"/>
                  <a:gd name="T7" fmla="*/ 10 h 12"/>
                  <a:gd name="T8" fmla="*/ 27 w 28"/>
                  <a:gd name="T9" fmla="*/ 0 h 12"/>
                  <a:gd name="T10" fmla="*/ 27 w 28"/>
                  <a:gd name="T11" fmla="*/ 1 h 12"/>
                  <a:gd name="T12" fmla="*/ 27 w 28"/>
                  <a:gd name="T13" fmla="*/ 1 h 12"/>
                  <a:gd name="T14" fmla="*/ 27 w 28"/>
                  <a:gd name="T15" fmla="*/ 2 h 12"/>
                  <a:gd name="T16" fmla="*/ 1 w 28"/>
                  <a:gd name="T1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12">
                    <a:moveTo>
                      <a:pt x="1" y="12"/>
                    </a:moveTo>
                    <a:cubicBezTo>
                      <a:pt x="1" y="12"/>
                      <a:pt x="1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1"/>
                      <a:pt x="0" y="10"/>
                      <a:pt x="1" y="1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8" y="1"/>
                      <a:pt x="28" y="2"/>
                      <a:pt x="27" y="2"/>
                    </a:cubicBezTo>
                    <a:lnTo>
                      <a:pt x="1" y="1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7" name="Freeform 258"/>
              <p:cNvSpPr/>
              <p:nvPr/>
            </p:nvSpPr>
            <p:spPr bwMode="auto">
              <a:xfrm>
                <a:off x="3216" y="2387"/>
                <a:ext cx="59" cy="45"/>
              </a:xfrm>
              <a:custGeom>
                <a:avLst/>
                <a:gdLst>
                  <a:gd name="T0" fmla="*/ 2 w 25"/>
                  <a:gd name="T1" fmla="*/ 19 h 19"/>
                  <a:gd name="T2" fmla="*/ 1 w 25"/>
                  <a:gd name="T3" fmla="*/ 18 h 19"/>
                  <a:gd name="T4" fmla="*/ 1 w 25"/>
                  <a:gd name="T5" fmla="*/ 18 h 19"/>
                  <a:gd name="T6" fmla="*/ 1 w 25"/>
                  <a:gd name="T7" fmla="*/ 17 h 19"/>
                  <a:gd name="T8" fmla="*/ 23 w 25"/>
                  <a:gd name="T9" fmla="*/ 0 h 19"/>
                  <a:gd name="T10" fmla="*/ 24 w 25"/>
                  <a:gd name="T11" fmla="*/ 1 h 19"/>
                  <a:gd name="T12" fmla="*/ 24 w 25"/>
                  <a:gd name="T13" fmla="*/ 1 h 19"/>
                  <a:gd name="T14" fmla="*/ 24 w 25"/>
                  <a:gd name="T15" fmla="*/ 2 h 19"/>
                  <a:gd name="T16" fmla="*/ 2 w 25"/>
                  <a:gd name="T1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19">
                    <a:moveTo>
                      <a:pt x="2" y="19"/>
                    </a:moveTo>
                    <a:cubicBezTo>
                      <a:pt x="2" y="19"/>
                      <a:pt x="1" y="19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0" y="17"/>
                      <a:pt x="1" y="17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4" y="0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5" y="2"/>
                      <a:pt x="24" y="2"/>
                    </a:cubicBezTo>
                    <a:lnTo>
                      <a:pt x="2" y="1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8" name="Freeform 259"/>
              <p:cNvSpPr/>
              <p:nvPr/>
            </p:nvSpPr>
            <p:spPr bwMode="auto">
              <a:xfrm>
                <a:off x="2915" y="1698"/>
                <a:ext cx="28" cy="57"/>
              </a:xfrm>
              <a:custGeom>
                <a:avLst/>
                <a:gdLst>
                  <a:gd name="T0" fmla="*/ 10 w 12"/>
                  <a:gd name="T1" fmla="*/ 1 h 24"/>
                  <a:gd name="T2" fmla="*/ 11 w 12"/>
                  <a:gd name="T3" fmla="*/ 1 h 24"/>
                  <a:gd name="T4" fmla="*/ 11 w 12"/>
                  <a:gd name="T5" fmla="*/ 1 h 24"/>
                  <a:gd name="T6" fmla="*/ 12 w 12"/>
                  <a:gd name="T7" fmla="*/ 1 h 24"/>
                  <a:gd name="T8" fmla="*/ 2 w 12"/>
                  <a:gd name="T9" fmla="*/ 24 h 24"/>
                  <a:gd name="T10" fmla="*/ 1 w 12"/>
                  <a:gd name="T11" fmla="*/ 24 h 24"/>
                  <a:gd name="T12" fmla="*/ 1 w 12"/>
                  <a:gd name="T13" fmla="*/ 24 h 24"/>
                  <a:gd name="T14" fmla="*/ 0 w 12"/>
                  <a:gd name="T15" fmla="*/ 23 h 24"/>
                  <a:gd name="T16" fmla="*/ 10 w 12"/>
                  <a:gd name="T17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4">
                    <a:moveTo>
                      <a:pt x="10" y="1"/>
                    </a:moveTo>
                    <a:cubicBezTo>
                      <a:pt x="10" y="0"/>
                      <a:pt x="11" y="0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0" y="23"/>
                      <a:pt x="0" y="23"/>
                      <a:pt x="0" y="23"/>
                    </a:cubicBezTo>
                    <a:lnTo>
                      <a:pt x="1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9" name="Freeform 260"/>
              <p:cNvSpPr/>
              <p:nvPr/>
            </p:nvSpPr>
            <p:spPr bwMode="auto">
              <a:xfrm>
                <a:off x="2891" y="1774"/>
                <a:ext cx="24" cy="57"/>
              </a:xfrm>
              <a:custGeom>
                <a:avLst/>
                <a:gdLst>
                  <a:gd name="T0" fmla="*/ 8 w 10"/>
                  <a:gd name="T1" fmla="*/ 0 h 24"/>
                  <a:gd name="T2" fmla="*/ 9 w 10"/>
                  <a:gd name="T3" fmla="*/ 0 h 24"/>
                  <a:gd name="T4" fmla="*/ 9 w 10"/>
                  <a:gd name="T5" fmla="*/ 0 h 24"/>
                  <a:gd name="T6" fmla="*/ 10 w 10"/>
                  <a:gd name="T7" fmla="*/ 0 h 24"/>
                  <a:gd name="T8" fmla="*/ 2 w 10"/>
                  <a:gd name="T9" fmla="*/ 23 h 24"/>
                  <a:gd name="T10" fmla="*/ 1 w 10"/>
                  <a:gd name="T11" fmla="*/ 23 h 24"/>
                  <a:gd name="T12" fmla="*/ 1 w 10"/>
                  <a:gd name="T13" fmla="*/ 23 h 24"/>
                  <a:gd name="T14" fmla="*/ 0 w 10"/>
                  <a:gd name="T15" fmla="*/ 23 h 24"/>
                  <a:gd name="T16" fmla="*/ 8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8" y="0"/>
                    </a:moveTo>
                    <a:cubicBezTo>
                      <a:pt x="8" y="0"/>
                      <a:pt x="8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4"/>
                      <a:pt x="1" y="24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0" name="Freeform 261"/>
              <p:cNvSpPr/>
              <p:nvPr/>
            </p:nvSpPr>
            <p:spPr bwMode="auto">
              <a:xfrm>
                <a:off x="2877" y="1840"/>
                <a:ext cx="14" cy="60"/>
              </a:xfrm>
              <a:custGeom>
                <a:avLst/>
                <a:gdLst>
                  <a:gd name="T0" fmla="*/ 4 w 6"/>
                  <a:gd name="T1" fmla="*/ 1 h 25"/>
                  <a:gd name="T2" fmla="*/ 5 w 6"/>
                  <a:gd name="T3" fmla="*/ 0 h 25"/>
                  <a:gd name="T4" fmla="*/ 5 w 6"/>
                  <a:gd name="T5" fmla="*/ 0 h 25"/>
                  <a:gd name="T6" fmla="*/ 6 w 6"/>
                  <a:gd name="T7" fmla="*/ 1 h 25"/>
                  <a:gd name="T8" fmla="*/ 2 w 6"/>
                  <a:gd name="T9" fmla="*/ 25 h 25"/>
                  <a:gd name="T10" fmla="*/ 1 w 6"/>
                  <a:gd name="T11" fmla="*/ 25 h 25"/>
                  <a:gd name="T12" fmla="*/ 1 w 6"/>
                  <a:gd name="T13" fmla="*/ 25 h 25"/>
                  <a:gd name="T14" fmla="*/ 0 w 6"/>
                  <a:gd name="T15" fmla="*/ 24 h 25"/>
                  <a:gd name="T16" fmla="*/ 4 w 6"/>
                  <a:gd name="T17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25">
                    <a:moveTo>
                      <a:pt x="4" y="1"/>
                    </a:move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5"/>
                      <a:pt x="0" y="25"/>
                      <a:pt x="0" y="24"/>
                    </a:cubicBezTo>
                    <a:lnTo>
                      <a:pt x="4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1" name="Freeform 262"/>
              <p:cNvSpPr/>
              <p:nvPr/>
            </p:nvSpPr>
            <p:spPr bwMode="auto">
              <a:xfrm>
                <a:off x="2862" y="1904"/>
                <a:ext cx="15" cy="60"/>
              </a:xfrm>
              <a:custGeom>
                <a:avLst/>
                <a:gdLst>
                  <a:gd name="T0" fmla="*/ 4 w 6"/>
                  <a:gd name="T1" fmla="*/ 1 h 25"/>
                  <a:gd name="T2" fmla="*/ 5 w 6"/>
                  <a:gd name="T3" fmla="*/ 0 h 25"/>
                  <a:gd name="T4" fmla="*/ 5 w 6"/>
                  <a:gd name="T5" fmla="*/ 0 h 25"/>
                  <a:gd name="T6" fmla="*/ 6 w 6"/>
                  <a:gd name="T7" fmla="*/ 1 h 25"/>
                  <a:gd name="T8" fmla="*/ 2 w 6"/>
                  <a:gd name="T9" fmla="*/ 25 h 25"/>
                  <a:gd name="T10" fmla="*/ 1 w 6"/>
                  <a:gd name="T11" fmla="*/ 25 h 25"/>
                  <a:gd name="T12" fmla="*/ 1 w 6"/>
                  <a:gd name="T13" fmla="*/ 25 h 25"/>
                  <a:gd name="T14" fmla="*/ 0 w 6"/>
                  <a:gd name="T15" fmla="*/ 24 h 25"/>
                  <a:gd name="T16" fmla="*/ 4 w 6"/>
                  <a:gd name="T17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25">
                    <a:moveTo>
                      <a:pt x="4" y="1"/>
                    </a:move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5"/>
                      <a:pt x="0" y="25"/>
                      <a:pt x="0" y="24"/>
                    </a:cubicBezTo>
                    <a:lnTo>
                      <a:pt x="4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2" name="Freeform 263"/>
              <p:cNvSpPr/>
              <p:nvPr/>
            </p:nvSpPr>
            <p:spPr bwMode="auto">
              <a:xfrm>
                <a:off x="2855" y="1973"/>
                <a:ext cx="10" cy="59"/>
              </a:xfrm>
              <a:custGeom>
                <a:avLst/>
                <a:gdLst>
                  <a:gd name="T0" fmla="*/ 2 w 4"/>
                  <a:gd name="T1" fmla="*/ 0 h 25"/>
                  <a:gd name="T2" fmla="*/ 3 w 4"/>
                  <a:gd name="T3" fmla="*/ 0 h 25"/>
                  <a:gd name="T4" fmla="*/ 3 w 4"/>
                  <a:gd name="T5" fmla="*/ 0 h 25"/>
                  <a:gd name="T6" fmla="*/ 4 w 4"/>
                  <a:gd name="T7" fmla="*/ 1 h 25"/>
                  <a:gd name="T8" fmla="*/ 2 w 4"/>
                  <a:gd name="T9" fmla="*/ 25 h 25"/>
                  <a:gd name="T10" fmla="*/ 1 w 4"/>
                  <a:gd name="T11" fmla="*/ 25 h 25"/>
                  <a:gd name="T12" fmla="*/ 1 w 4"/>
                  <a:gd name="T13" fmla="*/ 25 h 25"/>
                  <a:gd name="T14" fmla="*/ 0 w 4"/>
                  <a:gd name="T15" fmla="*/ 25 h 25"/>
                  <a:gd name="T16" fmla="*/ 2 w 4"/>
                  <a:gd name="T1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25">
                    <a:moveTo>
                      <a:pt x="2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1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5"/>
                      <a:pt x="0" y="25"/>
                      <a:pt x="0" y="25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3" name="Freeform 264"/>
              <p:cNvSpPr/>
              <p:nvPr/>
            </p:nvSpPr>
            <p:spPr bwMode="auto">
              <a:xfrm>
                <a:off x="2851" y="2051"/>
                <a:ext cx="9" cy="59"/>
              </a:xfrm>
              <a:custGeom>
                <a:avLst/>
                <a:gdLst>
                  <a:gd name="T0" fmla="*/ 2 w 4"/>
                  <a:gd name="T1" fmla="*/ 0 h 25"/>
                  <a:gd name="T2" fmla="*/ 3 w 4"/>
                  <a:gd name="T3" fmla="*/ 0 h 25"/>
                  <a:gd name="T4" fmla="*/ 3 w 4"/>
                  <a:gd name="T5" fmla="*/ 0 h 25"/>
                  <a:gd name="T6" fmla="*/ 4 w 4"/>
                  <a:gd name="T7" fmla="*/ 0 h 25"/>
                  <a:gd name="T8" fmla="*/ 2 w 4"/>
                  <a:gd name="T9" fmla="*/ 24 h 25"/>
                  <a:gd name="T10" fmla="*/ 1 w 4"/>
                  <a:gd name="T11" fmla="*/ 25 h 25"/>
                  <a:gd name="T12" fmla="*/ 1 w 4"/>
                  <a:gd name="T13" fmla="*/ 25 h 25"/>
                  <a:gd name="T14" fmla="*/ 0 w 4"/>
                  <a:gd name="T15" fmla="*/ 24 h 25"/>
                  <a:gd name="T16" fmla="*/ 2 w 4"/>
                  <a:gd name="T1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25">
                    <a:moveTo>
                      <a:pt x="2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5"/>
                      <a:pt x="2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0" y="25"/>
                      <a:pt x="0" y="24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4" name="Freeform 265"/>
              <p:cNvSpPr/>
              <p:nvPr/>
            </p:nvSpPr>
            <p:spPr bwMode="auto">
              <a:xfrm>
                <a:off x="2851" y="2127"/>
                <a:ext cx="11" cy="59"/>
              </a:xfrm>
              <a:custGeom>
                <a:avLst/>
                <a:gdLst>
                  <a:gd name="T0" fmla="*/ 0 w 5"/>
                  <a:gd name="T1" fmla="*/ 0 h 25"/>
                  <a:gd name="T2" fmla="*/ 1 w 5"/>
                  <a:gd name="T3" fmla="*/ 0 h 25"/>
                  <a:gd name="T4" fmla="*/ 1 w 5"/>
                  <a:gd name="T5" fmla="*/ 0 h 25"/>
                  <a:gd name="T6" fmla="*/ 2 w 5"/>
                  <a:gd name="T7" fmla="*/ 0 h 25"/>
                  <a:gd name="T8" fmla="*/ 5 w 5"/>
                  <a:gd name="T9" fmla="*/ 24 h 25"/>
                  <a:gd name="T10" fmla="*/ 4 w 5"/>
                  <a:gd name="T11" fmla="*/ 25 h 25"/>
                  <a:gd name="T12" fmla="*/ 4 w 5"/>
                  <a:gd name="T13" fmla="*/ 25 h 25"/>
                  <a:gd name="T14" fmla="*/ 3 w 5"/>
                  <a:gd name="T15" fmla="*/ 24 h 25"/>
                  <a:gd name="T16" fmla="*/ 0 w 5"/>
                  <a:gd name="T1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25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5" y="24"/>
                      <a:pt x="5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3" y="25"/>
                      <a:pt x="3" y="2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5" name="Freeform 266"/>
              <p:cNvSpPr/>
              <p:nvPr/>
            </p:nvSpPr>
            <p:spPr bwMode="auto">
              <a:xfrm>
                <a:off x="2862" y="2207"/>
                <a:ext cx="22" cy="60"/>
              </a:xfrm>
              <a:custGeom>
                <a:avLst/>
                <a:gdLst>
                  <a:gd name="T0" fmla="*/ 0 w 9"/>
                  <a:gd name="T1" fmla="*/ 1 h 25"/>
                  <a:gd name="T2" fmla="*/ 1 w 9"/>
                  <a:gd name="T3" fmla="*/ 1 h 25"/>
                  <a:gd name="T4" fmla="*/ 1 w 9"/>
                  <a:gd name="T5" fmla="*/ 1 h 25"/>
                  <a:gd name="T6" fmla="*/ 2 w 9"/>
                  <a:gd name="T7" fmla="*/ 1 h 25"/>
                  <a:gd name="T8" fmla="*/ 9 w 9"/>
                  <a:gd name="T9" fmla="*/ 24 h 25"/>
                  <a:gd name="T10" fmla="*/ 8 w 9"/>
                  <a:gd name="T11" fmla="*/ 25 h 25"/>
                  <a:gd name="T12" fmla="*/ 8 w 9"/>
                  <a:gd name="T13" fmla="*/ 25 h 25"/>
                  <a:gd name="T14" fmla="*/ 7 w 9"/>
                  <a:gd name="T15" fmla="*/ 24 h 25"/>
                  <a:gd name="T16" fmla="*/ 0 w 9"/>
                  <a:gd name="T17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5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7" y="25"/>
                      <a:pt x="7" y="25"/>
                      <a:pt x="7" y="24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6" name="Freeform 267"/>
              <p:cNvSpPr/>
              <p:nvPr/>
            </p:nvSpPr>
            <p:spPr bwMode="auto">
              <a:xfrm>
                <a:off x="2889" y="2283"/>
                <a:ext cx="40" cy="59"/>
              </a:xfrm>
              <a:custGeom>
                <a:avLst/>
                <a:gdLst>
                  <a:gd name="T0" fmla="*/ 0 w 17"/>
                  <a:gd name="T1" fmla="*/ 1 h 25"/>
                  <a:gd name="T2" fmla="*/ 0 w 17"/>
                  <a:gd name="T3" fmla="*/ 0 h 25"/>
                  <a:gd name="T4" fmla="*/ 0 w 17"/>
                  <a:gd name="T5" fmla="*/ 0 h 25"/>
                  <a:gd name="T6" fmla="*/ 2 w 17"/>
                  <a:gd name="T7" fmla="*/ 0 h 25"/>
                  <a:gd name="T8" fmla="*/ 17 w 17"/>
                  <a:gd name="T9" fmla="*/ 23 h 25"/>
                  <a:gd name="T10" fmla="*/ 16 w 17"/>
                  <a:gd name="T11" fmla="*/ 24 h 25"/>
                  <a:gd name="T12" fmla="*/ 16 w 17"/>
                  <a:gd name="T13" fmla="*/ 24 h 25"/>
                  <a:gd name="T14" fmla="*/ 15 w 17"/>
                  <a:gd name="T15" fmla="*/ 24 h 25"/>
                  <a:gd name="T16" fmla="*/ 0 w 17"/>
                  <a:gd name="T17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5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5"/>
                      <a:pt x="15" y="25"/>
                      <a:pt x="15" y="24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7" name="Freeform 268"/>
              <p:cNvSpPr/>
              <p:nvPr/>
            </p:nvSpPr>
            <p:spPr bwMode="auto">
              <a:xfrm>
                <a:off x="2938" y="2352"/>
                <a:ext cx="57" cy="42"/>
              </a:xfrm>
              <a:custGeom>
                <a:avLst/>
                <a:gdLst>
                  <a:gd name="T0" fmla="*/ 0 w 24"/>
                  <a:gd name="T1" fmla="*/ 2 h 18"/>
                  <a:gd name="T2" fmla="*/ 0 w 24"/>
                  <a:gd name="T3" fmla="*/ 1 h 18"/>
                  <a:gd name="T4" fmla="*/ 0 w 24"/>
                  <a:gd name="T5" fmla="*/ 1 h 18"/>
                  <a:gd name="T6" fmla="*/ 1 w 24"/>
                  <a:gd name="T7" fmla="*/ 0 h 18"/>
                  <a:gd name="T8" fmla="*/ 24 w 24"/>
                  <a:gd name="T9" fmla="*/ 16 h 18"/>
                  <a:gd name="T10" fmla="*/ 24 w 24"/>
                  <a:gd name="T11" fmla="*/ 17 h 18"/>
                  <a:gd name="T12" fmla="*/ 24 w 24"/>
                  <a:gd name="T13" fmla="*/ 17 h 18"/>
                  <a:gd name="T14" fmla="*/ 23 w 24"/>
                  <a:gd name="T15" fmla="*/ 18 h 18"/>
                  <a:gd name="T16" fmla="*/ 0 w 24"/>
                  <a:gd name="T17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18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3" y="18"/>
                      <a:pt x="23" y="18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8" name="Freeform 269"/>
              <p:cNvSpPr/>
              <p:nvPr/>
            </p:nvSpPr>
            <p:spPr bwMode="auto">
              <a:xfrm>
                <a:off x="3009" y="2394"/>
                <a:ext cx="67" cy="17"/>
              </a:xfrm>
              <a:custGeom>
                <a:avLst/>
                <a:gdLst>
                  <a:gd name="T0" fmla="*/ 0 w 28"/>
                  <a:gd name="T1" fmla="*/ 2 h 7"/>
                  <a:gd name="T2" fmla="*/ 0 w 28"/>
                  <a:gd name="T3" fmla="*/ 1 h 7"/>
                  <a:gd name="T4" fmla="*/ 0 w 28"/>
                  <a:gd name="T5" fmla="*/ 1 h 7"/>
                  <a:gd name="T6" fmla="*/ 1 w 28"/>
                  <a:gd name="T7" fmla="*/ 0 h 7"/>
                  <a:gd name="T8" fmla="*/ 28 w 28"/>
                  <a:gd name="T9" fmla="*/ 5 h 7"/>
                  <a:gd name="T10" fmla="*/ 28 w 28"/>
                  <a:gd name="T11" fmla="*/ 7 h 7"/>
                  <a:gd name="T12" fmla="*/ 28 w 28"/>
                  <a:gd name="T13" fmla="*/ 7 h 7"/>
                  <a:gd name="T14" fmla="*/ 27 w 28"/>
                  <a:gd name="T15" fmla="*/ 7 h 7"/>
                  <a:gd name="T16" fmla="*/ 0 w 28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7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6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7" y="7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9" name="Freeform 270"/>
              <p:cNvSpPr/>
              <p:nvPr/>
            </p:nvSpPr>
            <p:spPr bwMode="auto">
              <a:xfrm>
                <a:off x="3085" y="2401"/>
                <a:ext cx="69" cy="12"/>
              </a:xfrm>
              <a:custGeom>
                <a:avLst/>
                <a:gdLst>
                  <a:gd name="T0" fmla="*/ 1 w 29"/>
                  <a:gd name="T1" fmla="*/ 5 h 5"/>
                  <a:gd name="T2" fmla="*/ 0 w 29"/>
                  <a:gd name="T3" fmla="*/ 4 h 5"/>
                  <a:gd name="T4" fmla="*/ 0 w 29"/>
                  <a:gd name="T5" fmla="*/ 4 h 5"/>
                  <a:gd name="T6" fmla="*/ 1 w 29"/>
                  <a:gd name="T7" fmla="*/ 2 h 5"/>
                  <a:gd name="T8" fmla="*/ 28 w 29"/>
                  <a:gd name="T9" fmla="*/ 1 h 5"/>
                  <a:gd name="T10" fmla="*/ 29 w 29"/>
                  <a:gd name="T11" fmla="*/ 2 h 5"/>
                  <a:gd name="T12" fmla="*/ 29 w 29"/>
                  <a:gd name="T13" fmla="*/ 2 h 5"/>
                  <a:gd name="T14" fmla="*/ 28 w 29"/>
                  <a:gd name="T15" fmla="*/ 3 h 5"/>
                  <a:gd name="T16" fmla="*/ 1 w 29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5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9" y="0"/>
                      <a:pt x="29" y="1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9" y="3"/>
                      <a:pt x="28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0" name="Freeform 271"/>
              <p:cNvSpPr/>
              <p:nvPr/>
            </p:nvSpPr>
            <p:spPr bwMode="auto">
              <a:xfrm>
                <a:off x="3156" y="2366"/>
                <a:ext cx="60" cy="40"/>
              </a:xfrm>
              <a:custGeom>
                <a:avLst/>
                <a:gdLst>
                  <a:gd name="T0" fmla="*/ 1 w 25"/>
                  <a:gd name="T1" fmla="*/ 17 h 17"/>
                  <a:gd name="T2" fmla="*/ 0 w 25"/>
                  <a:gd name="T3" fmla="*/ 16 h 17"/>
                  <a:gd name="T4" fmla="*/ 0 w 25"/>
                  <a:gd name="T5" fmla="*/ 16 h 17"/>
                  <a:gd name="T6" fmla="*/ 0 w 25"/>
                  <a:gd name="T7" fmla="*/ 15 h 17"/>
                  <a:gd name="T8" fmla="*/ 24 w 25"/>
                  <a:gd name="T9" fmla="*/ 0 h 17"/>
                  <a:gd name="T10" fmla="*/ 25 w 25"/>
                  <a:gd name="T11" fmla="*/ 1 h 17"/>
                  <a:gd name="T12" fmla="*/ 25 w 25"/>
                  <a:gd name="T13" fmla="*/ 1 h 17"/>
                  <a:gd name="T14" fmla="*/ 25 w 25"/>
                  <a:gd name="T15" fmla="*/ 2 h 17"/>
                  <a:gd name="T16" fmla="*/ 1 w 25"/>
                  <a:gd name="T1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17">
                    <a:moveTo>
                      <a:pt x="1" y="17"/>
                    </a:moveTo>
                    <a:cubicBezTo>
                      <a:pt x="1" y="17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4" y="0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2"/>
                    </a:cubicBezTo>
                    <a:lnTo>
                      <a:pt x="1" y="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1" name="Freeform 272"/>
              <p:cNvSpPr/>
              <p:nvPr/>
            </p:nvSpPr>
            <p:spPr bwMode="auto">
              <a:xfrm>
                <a:off x="3218" y="2312"/>
                <a:ext cx="45" cy="56"/>
              </a:xfrm>
              <a:custGeom>
                <a:avLst/>
                <a:gdLst>
                  <a:gd name="T0" fmla="*/ 2 w 19"/>
                  <a:gd name="T1" fmla="*/ 23 h 24"/>
                  <a:gd name="T2" fmla="*/ 1 w 19"/>
                  <a:gd name="T3" fmla="*/ 23 h 24"/>
                  <a:gd name="T4" fmla="*/ 1 w 19"/>
                  <a:gd name="T5" fmla="*/ 23 h 24"/>
                  <a:gd name="T6" fmla="*/ 0 w 19"/>
                  <a:gd name="T7" fmla="*/ 22 h 24"/>
                  <a:gd name="T8" fmla="*/ 17 w 19"/>
                  <a:gd name="T9" fmla="*/ 0 h 24"/>
                  <a:gd name="T10" fmla="*/ 18 w 19"/>
                  <a:gd name="T11" fmla="*/ 0 h 24"/>
                  <a:gd name="T12" fmla="*/ 18 w 19"/>
                  <a:gd name="T13" fmla="*/ 0 h 24"/>
                  <a:gd name="T14" fmla="*/ 19 w 19"/>
                  <a:gd name="T15" fmla="*/ 1 h 24"/>
                  <a:gd name="T16" fmla="*/ 2 w 19"/>
                  <a:gd name="T17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4">
                    <a:moveTo>
                      <a:pt x="2" y="23"/>
                    </a:moveTo>
                    <a:cubicBezTo>
                      <a:pt x="2" y="24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9" y="0"/>
                      <a:pt x="19" y="1"/>
                      <a:pt x="19" y="1"/>
                    </a:cubicBezTo>
                    <a:lnTo>
                      <a:pt x="2" y="2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2" name="Freeform 273"/>
              <p:cNvSpPr/>
              <p:nvPr/>
            </p:nvSpPr>
            <p:spPr bwMode="auto">
              <a:xfrm>
                <a:off x="3261" y="2236"/>
                <a:ext cx="26" cy="66"/>
              </a:xfrm>
              <a:custGeom>
                <a:avLst/>
                <a:gdLst>
                  <a:gd name="T0" fmla="*/ 2 w 11"/>
                  <a:gd name="T1" fmla="*/ 28 h 28"/>
                  <a:gd name="T2" fmla="*/ 1 w 11"/>
                  <a:gd name="T3" fmla="*/ 28 h 28"/>
                  <a:gd name="T4" fmla="*/ 1 w 11"/>
                  <a:gd name="T5" fmla="*/ 28 h 28"/>
                  <a:gd name="T6" fmla="*/ 0 w 11"/>
                  <a:gd name="T7" fmla="*/ 27 h 28"/>
                  <a:gd name="T8" fmla="*/ 9 w 11"/>
                  <a:gd name="T9" fmla="*/ 1 h 28"/>
                  <a:gd name="T10" fmla="*/ 10 w 11"/>
                  <a:gd name="T11" fmla="*/ 0 h 28"/>
                  <a:gd name="T12" fmla="*/ 10 w 11"/>
                  <a:gd name="T13" fmla="*/ 0 h 28"/>
                  <a:gd name="T14" fmla="*/ 11 w 11"/>
                  <a:gd name="T15" fmla="*/ 1 h 28"/>
                  <a:gd name="T16" fmla="*/ 2 w 11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8">
                    <a:moveTo>
                      <a:pt x="2" y="28"/>
                    </a:moveTo>
                    <a:cubicBezTo>
                      <a:pt x="2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1"/>
                      <a:pt x="11" y="1"/>
                      <a:pt x="11" y="1"/>
                    </a:cubicBezTo>
                    <a:lnTo>
                      <a:pt x="2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3" name="Freeform 274"/>
              <p:cNvSpPr/>
              <p:nvPr/>
            </p:nvSpPr>
            <p:spPr bwMode="auto">
              <a:xfrm>
                <a:off x="3268" y="2162"/>
                <a:ext cx="16" cy="67"/>
              </a:xfrm>
              <a:custGeom>
                <a:avLst/>
                <a:gdLst>
                  <a:gd name="T0" fmla="*/ 7 w 7"/>
                  <a:gd name="T1" fmla="*/ 28 h 28"/>
                  <a:gd name="T2" fmla="*/ 6 w 7"/>
                  <a:gd name="T3" fmla="*/ 28 h 28"/>
                  <a:gd name="T4" fmla="*/ 6 w 7"/>
                  <a:gd name="T5" fmla="*/ 28 h 28"/>
                  <a:gd name="T6" fmla="*/ 5 w 7"/>
                  <a:gd name="T7" fmla="*/ 28 h 28"/>
                  <a:gd name="T8" fmla="*/ 0 w 7"/>
                  <a:gd name="T9" fmla="*/ 1 h 28"/>
                  <a:gd name="T10" fmla="*/ 1 w 7"/>
                  <a:gd name="T11" fmla="*/ 0 h 28"/>
                  <a:gd name="T12" fmla="*/ 1 w 7"/>
                  <a:gd name="T13" fmla="*/ 0 h 28"/>
                  <a:gd name="T14" fmla="*/ 2 w 7"/>
                  <a:gd name="T15" fmla="*/ 0 h 28"/>
                  <a:gd name="T16" fmla="*/ 7 w 7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28">
                    <a:moveTo>
                      <a:pt x="7" y="28"/>
                    </a:moveTo>
                    <a:cubicBezTo>
                      <a:pt x="7" y="28"/>
                      <a:pt x="7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5" y="28"/>
                      <a:pt x="5" y="28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7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4" name="Freeform 275"/>
              <p:cNvSpPr/>
              <p:nvPr/>
            </p:nvSpPr>
            <p:spPr bwMode="auto">
              <a:xfrm>
                <a:off x="3192" y="2155"/>
                <a:ext cx="69" cy="7"/>
              </a:xfrm>
              <a:custGeom>
                <a:avLst/>
                <a:gdLst>
                  <a:gd name="T0" fmla="*/ 28 w 29"/>
                  <a:gd name="T1" fmla="*/ 1 h 3"/>
                  <a:gd name="T2" fmla="*/ 29 w 29"/>
                  <a:gd name="T3" fmla="*/ 2 h 3"/>
                  <a:gd name="T4" fmla="*/ 29 w 29"/>
                  <a:gd name="T5" fmla="*/ 2 h 3"/>
                  <a:gd name="T6" fmla="*/ 28 w 29"/>
                  <a:gd name="T7" fmla="*/ 3 h 3"/>
                  <a:gd name="T8" fmla="*/ 1 w 29"/>
                  <a:gd name="T9" fmla="*/ 2 h 3"/>
                  <a:gd name="T10" fmla="*/ 0 w 29"/>
                  <a:gd name="T11" fmla="*/ 1 h 3"/>
                  <a:gd name="T12" fmla="*/ 0 w 29"/>
                  <a:gd name="T13" fmla="*/ 1 h 3"/>
                  <a:gd name="T14" fmla="*/ 1 w 29"/>
                  <a:gd name="T15" fmla="*/ 0 h 3"/>
                  <a:gd name="T16" fmla="*/ 28 w 29"/>
                  <a:gd name="T1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3">
                    <a:moveTo>
                      <a:pt x="28" y="1"/>
                    </a:moveTo>
                    <a:cubicBezTo>
                      <a:pt x="29" y="1"/>
                      <a:pt x="29" y="1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9" y="3"/>
                      <a:pt x="28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lnTo>
                      <a:pt x="28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5" name="Freeform 276"/>
              <p:cNvSpPr/>
              <p:nvPr/>
            </p:nvSpPr>
            <p:spPr bwMode="auto">
              <a:xfrm>
                <a:off x="3180" y="2091"/>
                <a:ext cx="14" cy="67"/>
              </a:xfrm>
              <a:custGeom>
                <a:avLst/>
                <a:gdLst>
                  <a:gd name="T0" fmla="*/ 6 w 6"/>
                  <a:gd name="T1" fmla="*/ 28 h 28"/>
                  <a:gd name="T2" fmla="*/ 6 w 6"/>
                  <a:gd name="T3" fmla="*/ 28 h 28"/>
                  <a:gd name="T4" fmla="*/ 6 w 6"/>
                  <a:gd name="T5" fmla="*/ 28 h 28"/>
                  <a:gd name="T6" fmla="*/ 4 w 6"/>
                  <a:gd name="T7" fmla="*/ 28 h 28"/>
                  <a:gd name="T8" fmla="*/ 0 w 6"/>
                  <a:gd name="T9" fmla="*/ 0 h 28"/>
                  <a:gd name="T10" fmla="*/ 0 w 6"/>
                  <a:gd name="T11" fmla="*/ 0 h 28"/>
                  <a:gd name="T12" fmla="*/ 0 w 6"/>
                  <a:gd name="T13" fmla="*/ 0 h 28"/>
                  <a:gd name="T14" fmla="*/ 2 w 6"/>
                  <a:gd name="T15" fmla="*/ 0 h 28"/>
                  <a:gd name="T16" fmla="*/ 6 w 6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28">
                    <a:moveTo>
                      <a:pt x="6" y="28"/>
                    </a:move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5" y="28"/>
                      <a:pt x="4" y="28"/>
                      <a:pt x="4" y="2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6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6" name="Freeform 277"/>
              <p:cNvSpPr/>
              <p:nvPr/>
            </p:nvSpPr>
            <p:spPr bwMode="auto">
              <a:xfrm>
                <a:off x="3187" y="2065"/>
                <a:ext cx="66" cy="29"/>
              </a:xfrm>
              <a:custGeom>
                <a:avLst/>
                <a:gdLst>
                  <a:gd name="T0" fmla="*/ 1 w 28"/>
                  <a:gd name="T1" fmla="*/ 12 h 12"/>
                  <a:gd name="T2" fmla="*/ 1 w 28"/>
                  <a:gd name="T3" fmla="*/ 11 h 12"/>
                  <a:gd name="T4" fmla="*/ 1 w 28"/>
                  <a:gd name="T5" fmla="*/ 11 h 12"/>
                  <a:gd name="T6" fmla="*/ 1 w 28"/>
                  <a:gd name="T7" fmla="*/ 10 h 12"/>
                  <a:gd name="T8" fmla="*/ 27 w 28"/>
                  <a:gd name="T9" fmla="*/ 0 h 12"/>
                  <a:gd name="T10" fmla="*/ 28 w 28"/>
                  <a:gd name="T11" fmla="*/ 1 h 12"/>
                  <a:gd name="T12" fmla="*/ 28 w 28"/>
                  <a:gd name="T13" fmla="*/ 1 h 12"/>
                  <a:gd name="T14" fmla="*/ 27 w 28"/>
                  <a:gd name="T15" fmla="*/ 2 h 12"/>
                  <a:gd name="T16" fmla="*/ 1 w 28"/>
                  <a:gd name="T1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12">
                    <a:moveTo>
                      <a:pt x="1" y="12"/>
                    </a:moveTo>
                    <a:cubicBezTo>
                      <a:pt x="1" y="12"/>
                      <a:pt x="1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0"/>
                      <a:pt x="0" y="10"/>
                      <a:pt x="1" y="1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2"/>
                      <a:pt x="28" y="2"/>
                      <a:pt x="27" y="2"/>
                    </a:cubicBezTo>
                    <a:lnTo>
                      <a:pt x="1" y="1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7" name="Freeform 278"/>
              <p:cNvSpPr/>
              <p:nvPr/>
            </p:nvSpPr>
            <p:spPr bwMode="auto">
              <a:xfrm>
                <a:off x="3277" y="2319"/>
                <a:ext cx="40" cy="61"/>
              </a:xfrm>
              <a:custGeom>
                <a:avLst/>
                <a:gdLst>
                  <a:gd name="T0" fmla="*/ 2 w 17"/>
                  <a:gd name="T1" fmla="*/ 25 h 26"/>
                  <a:gd name="T2" fmla="*/ 1 w 17"/>
                  <a:gd name="T3" fmla="*/ 25 h 26"/>
                  <a:gd name="T4" fmla="*/ 1 w 17"/>
                  <a:gd name="T5" fmla="*/ 25 h 26"/>
                  <a:gd name="T6" fmla="*/ 0 w 17"/>
                  <a:gd name="T7" fmla="*/ 24 h 26"/>
                  <a:gd name="T8" fmla="*/ 15 w 17"/>
                  <a:gd name="T9" fmla="*/ 1 h 26"/>
                  <a:gd name="T10" fmla="*/ 16 w 17"/>
                  <a:gd name="T11" fmla="*/ 1 h 26"/>
                  <a:gd name="T12" fmla="*/ 16 w 17"/>
                  <a:gd name="T13" fmla="*/ 1 h 26"/>
                  <a:gd name="T14" fmla="*/ 17 w 17"/>
                  <a:gd name="T15" fmla="*/ 2 h 26"/>
                  <a:gd name="T16" fmla="*/ 2 w 17"/>
                  <a:gd name="T17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6">
                    <a:moveTo>
                      <a:pt x="2" y="25"/>
                    </a:moveTo>
                    <a:cubicBezTo>
                      <a:pt x="2" y="26"/>
                      <a:pt x="1" y="26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5"/>
                      <a:pt x="0" y="24"/>
                      <a:pt x="0" y="24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0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1"/>
                      <a:pt x="17" y="2"/>
                      <a:pt x="17" y="2"/>
                    </a:cubicBezTo>
                    <a:lnTo>
                      <a:pt x="2" y="2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8" name="Freeform 279"/>
              <p:cNvSpPr/>
              <p:nvPr/>
            </p:nvSpPr>
            <p:spPr bwMode="auto">
              <a:xfrm>
                <a:off x="3317" y="2250"/>
                <a:ext cx="17" cy="66"/>
              </a:xfrm>
              <a:custGeom>
                <a:avLst/>
                <a:gdLst>
                  <a:gd name="T0" fmla="*/ 2 w 7"/>
                  <a:gd name="T1" fmla="*/ 28 h 28"/>
                  <a:gd name="T2" fmla="*/ 0 w 7"/>
                  <a:gd name="T3" fmla="*/ 28 h 28"/>
                  <a:gd name="T4" fmla="*/ 0 w 7"/>
                  <a:gd name="T5" fmla="*/ 28 h 28"/>
                  <a:gd name="T6" fmla="*/ 0 w 7"/>
                  <a:gd name="T7" fmla="*/ 27 h 28"/>
                  <a:gd name="T8" fmla="*/ 5 w 7"/>
                  <a:gd name="T9" fmla="*/ 0 h 28"/>
                  <a:gd name="T10" fmla="*/ 7 w 7"/>
                  <a:gd name="T11" fmla="*/ 0 h 28"/>
                  <a:gd name="T12" fmla="*/ 7 w 7"/>
                  <a:gd name="T13" fmla="*/ 0 h 28"/>
                  <a:gd name="T14" fmla="*/ 7 w 7"/>
                  <a:gd name="T15" fmla="*/ 1 h 28"/>
                  <a:gd name="T16" fmla="*/ 2 w 7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28">
                    <a:moveTo>
                      <a:pt x="2" y="28"/>
                    </a:moveTo>
                    <a:cubicBezTo>
                      <a:pt x="2" y="28"/>
                      <a:pt x="1" y="28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8"/>
                      <a:pt x="0" y="27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1"/>
                    </a:cubicBezTo>
                    <a:lnTo>
                      <a:pt x="2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9" name="Freeform 280"/>
              <p:cNvSpPr/>
              <p:nvPr/>
            </p:nvSpPr>
            <p:spPr bwMode="auto">
              <a:xfrm>
                <a:off x="3332" y="2167"/>
                <a:ext cx="7" cy="69"/>
              </a:xfrm>
              <a:custGeom>
                <a:avLst/>
                <a:gdLst>
                  <a:gd name="T0" fmla="*/ 2 w 3"/>
                  <a:gd name="T1" fmla="*/ 28 h 29"/>
                  <a:gd name="T2" fmla="*/ 1 w 3"/>
                  <a:gd name="T3" fmla="*/ 29 h 29"/>
                  <a:gd name="T4" fmla="*/ 1 w 3"/>
                  <a:gd name="T5" fmla="*/ 29 h 29"/>
                  <a:gd name="T6" fmla="*/ 0 w 3"/>
                  <a:gd name="T7" fmla="*/ 28 h 29"/>
                  <a:gd name="T8" fmla="*/ 1 w 3"/>
                  <a:gd name="T9" fmla="*/ 1 h 29"/>
                  <a:gd name="T10" fmla="*/ 2 w 3"/>
                  <a:gd name="T11" fmla="*/ 0 h 29"/>
                  <a:gd name="T12" fmla="*/ 2 w 3"/>
                  <a:gd name="T13" fmla="*/ 0 h 29"/>
                  <a:gd name="T14" fmla="*/ 3 w 3"/>
                  <a:gd name="T15" fmla="*/ 1 h 29"/>
                  <a:gd name="T16" fmla="*/ 2 w 3"/>
                  <a:gd name="T1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29">
                    <a:moveTo>
                      <a:pt x="2" y="28"/>
                    </a:moveTo>
                    <a:cubicBezTo>
                      <a:pt x="2" y="29"/>
                      <a:pt x="2" y="29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29"/>
                      <a:pt x="0" y="29"/>
                      <a:pt x="0" y="28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lnTo>
                      <a:pt x="2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0" name="Freeform 281"/>
              <p:cNvSpPr/>
              <p:nvPr/>
            </p:nvSpPr>
            <p:spPr bwMode="auto">
              <a:xfrm>
                <a:off x="3308" y="2098"/>
                <a:ext cx="31" cy="64"/>
              </a:xfrm>
              <a:custGeom>
                <a:avLst/>
                <a:gdLst>
                  <a:gd name="T0" fmla="*/ 13 w 13"/>
                  <a:gd name="T1" fmla="*/ 26 h 27"/>
                  <a:gd name="T2" fmla="*/ 12 w 13"/>
                  <a:gd name="T3" fmla="*/ 27 h 27"/>
                  <a:gd name="T4" fmla="*/ 12 w 13"/>
                  <a:gd name="T5" fmla="*/ 27 h 27"/>
                  <a:gd name="T6" fmla="*/ 11 w 13"/>
                  <a:gd name="T7" fmla="*/ 27 h 27"/>
                  <a:gd name="T8" fmla="*/ 0 w 13"/>
                  <a:gd name="T9" fmla="*/ 1 h 27"/>
                  <a:gd name="T10" fmla="*/ 1 w 13"/>
                  <a:gd name="T11" fmla="*/ 0 h 27"/>
                  <a:gd name="T12" fmla="*/ 1 w 13"/>
                  <a:gd name="T13" fmla="*/ 0 h 27"/>
                  <a:gd name="T14" fmla="*/ 2 w 13"/>
                  <a:gd name="T15" fmla="*/ 0 h 27"/>
                  <a:gd name="T16" fmla="*/ 13 w 13"/>
                  <a:gd name="T17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7">
                    <a:moveTo>
                      <a:pt x="13" y="26"/>
                    </a:moveTo>
                    <a:cubicBezTo>
                      <a:pt x="13" y="26"/>
                      <a:pt x="13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7"/>
                      <a:pt x="11" y="27"/>
                      <a:pt x="11" y="27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13" y="2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1" name="Freeform 282"/>
              <p:cNvSpPr/>
              <p:nvPr/>
            </p:nvSpPr>
            <p:spPr bwMode="auto">
              <a:xfrm>
                <a:off x="3256" y="2065"/>
                <a:ext cx="61" cy="41"/>
              </a:xfrm>
              <a:custGeom>
                <a:avLst/>
                <a:gdLst>
                  <a:gd name="T0" fmla="*/ 25 w 26"/>
                  <a:gd name="T1" fmla="*/ 15 h 17"/>
                  <a:gd name="T2" fmla="*/ 25 w 26"/>
                  <a:gd name="T3" fmla="*/ 16 h 17"/>
                  <a:gd name="T4" fmla="*/ 25 w 26"/>
                  <a:gd name="T5" fmla="*/ 16 h 17"/>
                  <a:gd name="T6" fmla="*/ 24 w 26"/>
                  <a:gd name="T7" fmla="*/ 17 h 17"/>
                  <a:gd name="T8" fmla="*/ 1 w 26"/>
                  <a:gd name="T9" fmla="*/ 2 h 17"/>
                  <a:gd name="T10" fmla="*/ 1 w 26"/>
                  <a:gd name="T11" fmla="*/ 1 h 17"/>
                  <a:gd name="T12" fmla="*/ 1 w 26"/>
                  <a:gd name="T13" fmla="*/ 1 h 17"/>
                  <a:gd name="T14" fmla="*/ 2 w 26"/>
                  <a:gd name="T15" fmla="*/ 0 h 17"/>
                  <a:gd name="T16" fmla="*/ 25 w 26"/>
                  <a:gd name="T17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17">
                    <a:moveTo>
                      <a:pt x="25" y="15"/>
                    </a:moveTo>
                    <a:cubicBezTo>
                      <a:pt x="26" y="15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7"/>
                      <a:pt x="24" y="17"/>
                      <a:pt x="24" y="17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25" y="1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2" name="Freeform 283"/>
              <p:cNvSpPr/>
              <p:nvPr/>
            </p:nvSpPr>
            <p:spPr bwMode="auto">
              <a:xfrm>
                <a:off x="3206" y="1893"/>
                <a:ext cx="21" cy="71"/>
              </a:xfrm>
              <a:custGeom>
                <a:avLst/>
                <a:gdLst>
                  <a:gd name="T0" fmla="*/ 0 w 9"/>
                  <a:gd name="T1" fmla="*/ 0 h 30"/>
                  <a:gd name="T2" fmla="*/ 1 w 9"/>
                  <a:gd name="T3" fmla="*/ 0 h 30"/>
                  <a:gd name="T4" fmla="*/ 1 w 9"/>
                  <a:gd name="T5" fmla="*/ 0 h 30"/>
                  <a:gd name="T6" fmla="*/ 2 w 9"/>
                  <a:gd name="T7" fmla="*/ 0 h 30"/>
                  <a:gd name="T8" fmla="*/ 8 w 9"/>
                  <a:gd name="T9" fmla="*/ 29 h 30"/>
                  <a:gd name="T10" fmla="*/ 8 w 9"/>
                  <a:gd name="T11" fmla="*/ 30 h 30"/>
                  <a:gd name="T12" fmla="*/ 8 w 9"/>
                  <a:gd name="T13" fmla="*/ 30 h 30"/>
                  <a:gd name="T14" fmla="*/ 6 w 9"/>
                  <a:gd name="T15" fmla="*/ 30 h 30"/>
                  <a:gd name="T16" fmla="*/ 0 w 9"/>
                  <a:gd name="T1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30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30"/>
                      <a:pt x="8" y="30"/>
                      <a:pt x="8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7" y="30"/>
                      <a:pt x="7" y="30"/>
                      <a:pt x="6" y="3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3" name="Freeform 284"/>
              <p:cNvSpPr/>
              <p:nvPr/>
            </p:nvSpPr>
            <p:spPr bwMode="auto">
              <a:xfrm>
                <a:off x="3303" y="1812"/>
                <a:ext cx="29" cy="50"/>
              </a:xfrm>
              <a:custGeom>
                <a:avLst/>
                <a:gdLst>
                  <a:gd name="T0" fmla="*/ 10 w 12"/>
                  <a:gd name="T1" fmla="*/ 0 h 21"/>
                  <a:gd name="T2" fmla="*/ 11 w 12"/>
                  <a:gd name="T3" fmla="*/ 1 h 21"/>
                  <a:gd name="T4" fmla="*/ 11 w 12"/>
                  <a:gd name="T5" fmla="*/ 1 h 21"/>
                  <a:gd name="T6" fmla="*/ 12 w 12"/>
                  <a:gd name="T7" fmla="*/ 1 h 21"/>
                  <a:gd name="T8" fmla="*/ 2 w 12"/>
                  <a:gd name="T9" fmla="*/ 21 h 21"/>
                  <a:gd name="T10" fmla="*/ 1 w 12"/>
                  <a:gd name="T11" fmla="*/ 21 h 21"/>
                  <a:gd name="T12" fmla="*/ 1 w 12"/>
                  <a:gd name="T13" fmla="*/ 21 h 21"/>
                  <a:gd name="T14" fmla="*/ 0 w 12"/>
                  <a:gd name="T15" fmla="*/ 20 h 21"/>
                  <a:gd name="T16" fmla="*/ 10 w 12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1">
                    <a:moveTo>
                      <a:pt x="10" y="0"/>
                    </a:moveTo>
                    <a:cubicBezTo>
                      <a:pt x="10" y="0"/>
                      <a:pt x="10" y="0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2" y="1"/>
                      <a:pt x="12" y="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1"/>
                      <a:pt x="0" y="20"/>
                      <a:pt x="0" y="2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4" name="Freeform 285"/>
              <p:cNvSpPr/>
              <p:nvPr/>
            </p:nvSpPr>
            <p:spPr bwMode="auto">
              <a:xfrm>
                <a:off x="3268" y="1888"/>
                <a:ext cx="28" cy="49"/>
              </a:xfrm>
              <a:custGeom>
                <a:avLst/>
                <a:gdLst>
                  <a:gd name="T0" fmla="*/ 10 w 12"/>
                  <a:gd name="T1" fmla="*/ 0 h 21"/>
                  <a:gd name="T2" fmla="*/ 11 w 12"/>
                  <a:gd name="T3" fmla="*/ 1 h 21"/>
                  <a:gd name="T4" fmla="*/ 11 w 12"/>
                  <a:gd name="T5" fmla="*/ 1 h 21"/>
                  <a:gd name="T6" fmla="*/ 12 w 12"/>
                  <a:gd name="T7" fmla="*/ 1 h 21"/>
                  <a:gd name="T8" fmla="*/ 2 w 12"/>
                  <a:gd name="T9" fmla="*/ 21 h 21"/>
                  <a:gd name="T10" fmla="*/ 1 w 12"/>
                  <a:gd name="T11" fmla="*/ 21 h 21"/>
                  <a:gd name="T12" fmla="*/ 1 w 12"/>
                  <a:gd name="T13" fmla="*/ 21 h 21"/>
                  <a:gd name="T14" fmla="*/ 0 w 12"/>
                  <a:gd name="T15" fmla="*/ 20 h 21"/>
                  <a:gd name="T16" fmla="*/ 10 w 12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1">
                    <a:moveTo>
                      <a:pt x="10" y="0"/>
                    </a:moveTo>
                    <a:cubicBezTo>
                      <a:pt x="10" y="0"/>
                      <a:pt x="11" y="0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0" y="20"/>
                      <a:pt x="0" y="2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5" name="Freeform 286"/>
              <p:cNvSpPr/>
              <p:nvPr/>
            </p:nvSpPr>
            <p:spPr bwMode="auto">
              <a:xfrm>
                <a:off x="3303" y="1947"/>
                <a:ext cx="48" cy="28"/>
              </a:xfrm>
              <a:custGeom>
                <a:avLst/>
                <a:gdLst>
                  <a:gd name="T0" fmla="*/ 19 w 20"/>
                  <a:gd name="T1" fmla="*/ 0 h 12"/>
                  <a:gd name="T2" fmla="*/ 20 w 20"/>
                  <a:gd name="T3" fmla="*/ 1 h 12"/>
                  <a:gd name="T4" fmla="*/ 20 w 20"/>
                  <a:gd name="T5" fmla="*/ 1 h 12"/>
                  <a:gd name="T6" fmla="*/ 20 w 20"/>
                  <a:gd name="T7" fmla="*/ 2 h 12"/>
                  <a:gd name="T8" fmla="*/ 1 w 20"/>
                  <a:gd name="T9" fmla="*/ 12 h 12"/>
                  <a:gd name="T10" fmla="*/ 0 w 20"/>
                  <a:gd name="T11" fmla="*/ 12 h 12"/>
                  <a:gd name="T12" fmla="*/ 0 w 20"/>
                  <a:gd name="T13" fmla="*/ 12 h 12"/>
                  <a:gd name="T14" fmla="*/ 0 w 20"/>
                  <a:gd name="T15" fmla="*/ 10 h 12"/>
                  <a:gd name="T16" fmla="*/ 19 w 20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2">
                    <a:moveTo>
                      <a:pt x="19" y="0"/>
                    </a:moveTo>
                    <a:cubicBezTo>
                      <a:pt x="19" y="0"/>
                      <a:pt x="20" y="0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0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6" name="Freeform 287"/>
              <p:cNvSpPr/>
              <p:nvPr/>
            </p:nvSpPr>
            <p:spPr bwMode="auto">
              <a:xfrm>
                <a:off x="3329" y="2018"/>
                <a:ext cx="52" cy="17"/>
              </a:xfrm>
              <a:custGeom>
                <a:avLst/>
                <a:gdLst>
                  <a:gd name="T0" fmla="*/ 21 w 22"/>
                  <a:gd name="T1" fmla="*/ 0 h 7"/>
                  <a:gd name="T2" fmla="*/ 22 w 22"/>
                  <a:gd name="T3" fmla="*/ 1 h 7"/>
                  <a:gd name="T4" fmla="*/ 22 w 22"/>
                  <a:gd name="T5" fmla="*/ 1 h 7"/>
                  <a:gd name="T6" fmla="*/ 22 w 22"/>
                  <a:gd name="T7" fmla="*/ 2 h 7"/>
                  <a:gd name="T8" fmla="*/ 0 w 22"/>
                  <a:gd name="T9" fmla="*/ 7 h 7"/>
                  <a:gd name="T10" fmla="*/ 0 w 22"/>
                  <a:gd name="T11" fmla="*/ 6 h 7"/>
                  <a:gd name="T12" fmla="*/ 0 w 22"/>
                  <a:gd name="T13" fmla="*/ 6 h 7"/>
                  <a:gd name="T14" fmla="*/ 0 w 22"/>
                  <a:gd name="T15" fmla="*/ 5 h 7"/>
                  <a:gd name="T16" fmla="*/ 21 w 22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7">
                    <a:moveTo>
                      <a:pt x="21" y="0"/>
                    </a:moveTo>
                    <a:cubicBezTo>
                      <a:pt x="22" y="0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7" name="Freeform 288"/>
              <p:cNvSpPr/>
              <p:nvPr/>
            </p:nvSpPr>
            <p:spPr bwMode="auto">
              <a:xfrm>
                <a:off x="3348" y="2115"/>
                <a:ext cx="38" cy="7"/>
              </a:xfrm>
              <a:custGeom>
                <a:avLst/>
                <a:gdLst>
                  <a:gd name="T0" fmla="*/ 15 w 16"/>
                  <a:gd name="T1" fmla="*/ 0 h 3"/>
                  <a:gd name="T2" fmla="*/ 16 w 16"/>
                  <a:gd name="T3" fmla="*/ 1 h 3"/>
                  <a:gd name="T4" fmla="*/ 16 w 16"/>
                  <a:gd name="T5" fmla="*/ 1 h 3"/>
                  <a:gd name="T6" fmla="*/ 16 w 16"/>
                  <a:gd name="T7" fmla="*/ 2 h 3"/>
                  <a:gd name="T8" fmla="*/ 0 w 16"/>
                  <a:gd name="T9" fmla="*/ 3 h 3"/>
                  <a:gd name="T10" fmla="*/ 0 w 16"/>
                  <a:gd name="T11" fmla="*/ 2 h 3"/>
                  <a:gd name="T12" fmla="*/ 0 w 16"/>
                  <a:gd name="T13" fmla="*/ 2 h 3"/>
                  <a:gd name="T14" fmla="*/ 0 w 16"/>
                  <a:gd name="T15" fmla="*/ 1 h 3"/>
                  <a:gd name="T16" fmla="*/ 15 w 16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3">
                    <a:moveTo>
                      <a:pt x="15" y="0"/>
                    </a:moveTo>
                    <a:cubicBezTo>
                      <a:pt x="16" y="0"/>
                      <a:pt x="16" y="0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8" name="Freeform 289"/>
              <p:cNvSpPr/>
              <p:nvPr/>
            </p:nvSpPr>
            <p:spPr bwMode="auto">
              <a:xfrm>
                <a:off x="3412" y="2113"/>
                <a:ext cx="38" cy="7"/>
              </a:xfrm>
              <a:custGeom>
                <a:avLst/>
                <a:gdLst>
                  <a:gd name="T0" fmla="*/ 16 w 16"/>
                  <a:gd name="T1" fmla="*/ 0 h 3"/>
                  <a:gd name="T2" fmla="*/ 16 w 16"/>
                  <a:gd name="T3" fmla="*/ 1 h 3"/>
                  <a:gd name="T4" fmla="*/ 16 w 16"/>
                  <a:gd name="T5" fmla="*/ 1 h 3"/>
                  <a:gd name="T6" fmla="*/ 16 w 16"/>
                  <a:gd name="T7" fmla="*/ 2 h 3"/>
                  <a:gd name="T8" fmla="*/ 1 w 16"/>
                  <a:gd name="T9" fmla="*/ 3 h 3"/>
                  <a:gd name="T10" fmla="*/ 0 w 16"/>
                  <a:gd name="T11" fmla="*/ 2 h 3"/>
                  <a:gd name="T12" fmla="*/ 0 w 16"/>
                  <a:gd name="T13" fmla="*/ 2 h 3"/>
                  <a:gd name="T14" fmla="*/ 0 w 16"/>
                  <a:gd name="T15" fmla="*/ 1 h 3"/>
                  <a:gd name="T16" fmla="*/ 16 w 16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3">
                    <a:moveTo>
                      <a:pt x="16" y="0"/>
                    </a:moveTo>
                    <a:cubicBezTo>
                      <a:pt x="16" y="0"/>
                      <a:pt x="16" y="0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9" name="Freeform 290"/>
              <p:cNvSpPr/>
              <p:nvPr/>
            </p:nvSpPr>
            <p:spPr bwMode="auto">
              <a:xfrm>
                <a:off x="3412" y="2186"/>
                <a:ext cx="36" cy="10"/>
              </a:xfrm>
              <a:custGeom>
                <a:avLst/>
                <a:gdLst>
                  <a:gd name="T0" fmla="*/ 15 w 15"/>
                  <a:gd name="T1" fmla="*/ 2 h 4"/>
                  <a:gd name="T2" fmla="*/ 15 w 15"/>
                  <a:gd name="T3" fmla="*/ 3 h 4"/>
                  <a:gd name="T4" fmla="*/ 15 w 15"/>
                  <a:gd name="T5" fmla="*/ 3 h 4"/>
                  <a:gd name="T6" fmla="*/ 15 w 15"/>
                  <a:gd name="T7" fmla="*/ 4 h 4"/>
                  <a:gd name="T8" fmla="*/ 0 w 15"/>
                  <a:gd name="T9" fmla="*/ 2 h 4"/>
                  <a:gd name="T10" fmla="*/ 0 w 15"/>
                  <a:gd name="T11" fmla="*/ 1 h 4"/>
                  <a:gd name="T12" fmla="*/ 0 w 15"/>
                  <a:gd name="T13" fmla="*/ 1 h 4"/>
                  <a:gd name="T14" fmla="*/ 0 w 15"/>
                  <a:gd name="T15" fmla="*/ 0 h 4"/>
                  <a:gd name="T16" fmla="*/ 15 w 15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">
                    <a:moveTo>
                      <a:pt x="15" y="2"/>
                    </a:moveTo>
                    <a:cubicBezTo>
                      <a:pt x="15" y="2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15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0" name="Freeform 291"/>
              <p:cNvSpPr/>
              <p:nvPr/>
            </p:nvSpPr>
            <p:spPr bwMode="auto">
              <a:xfrm>
                <a:off x="3346" y="2179"/>
                <a:ext cx="38" cy="9"/>
              </a:xfrm>
              <a:custGeom>
                <a:avLst/>
                <a:gdLst>
                  <a:gd name="T0" fmla="*/ 16 w 16"/>
                  <a:gd name="T1" fmla="*/ 2 h 4"/>
                  <a:gd name="T2" fmla="*/ 16 w 16"/>
                  <a:gd name="T3" fmla="*/ 3 h 4"/>
                  <a:gd name="T4" fmla="*/ 16 w 16"/>
                  <a:gd name="T5" fmla="*/ 3 h 4"/>
                  <a:gd name="T6" fmla="*/ 15 w 16"/>
                  <a:gd name="T7" fmla="*/ 4 h 4"/>
                  <a:gd name="T8" fmla="*/ 0 w 16"/>
                  <a:gd name="T9" fmla="*/ 2 h 4"/>
                  <a:gd name="T10" fmla="*/ 0 w 16"/>
                  <a:gd name="T11" fmla="*/ 1 h 4"/>
                  <a:gd name="T12" fmla="*/ 0 w 16"/>
                  <a:gd name="T13" fmla="*/ 1 h 4"/>
                  <a:gd name="T14" fmla="*/ 0 w 16"/>
                  <a:gd name="T15" fmla="*/ 0 h 4"/>
                  <a:gd name="T16" fmla="*/ 16 w 16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4">
                    <a:moveTo>
                      <a:pt x="16" y="2"/>
                    </a:moveTo>
                    <a:cubicBezTo>
                      <a:pt x="16" y="2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16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1" name="Freeform 292"/>
              <p:cNvSpPr/>
              <p:nvPr/>
            </p:nvSpPr>
            <p:spPr bwMode="auto">
              <a:xfrm>
                <a:off x="3365" y="2203"/>
                <a:ext cx="33" cy="118"/>
              </a:xfrm>
              <a:custGeom>
                <a:avLst/>
                <a:gdLst>
                  <a:gd name="T0" fmla="*/ 12 w 14"/>
                  <a:gd name="T1" fmla="*/ 1 h 50"/>
                  <a:gd name="T2" fmla="*/ 13 w 14"/>
                  <a:gd name="T3" fmla="*/ 0 h 50"/>
                  <a:gd name="T4" fmla="*/ 13 w 14"/>
                  <a:gd name="T5" fmla="*/ 0 h 50"/>
                  <a:gd name="T6" fmla="*/ 14 w 14"/>
                  <a:gd name="T7" fmla="*/ 1 h 50"/>
                  <a:gd name="T8" fmla="*/ 2 w 14"/>
                  <a:gd name="T9" fmla="*/ 49 h 50"/>
                  <a:gd name="T10" fmla="*/ 1 w 14"/>
                  <a:gd name="T11" fmla="*/ 50 h 50"/>
                  <a:gd name="T12" fmla="*/ 1 w 14"/>
                  <a:gd name="T13" fmla="*/ 50 h 50"/>
                  <a:gd name="T14" fmla="*/ 0 w 14"/>
                  <a:gd name="T15" fmla="*/ 49 h 50"/>
                  <a:gd name="T16" fmla="*/ 12 w 14"/>
                  <a:gd name="T17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0">
                    <a:moveTo>
                      <a:pt x="12" y="1"/>
                    </a:moveTo>
                    <a:cubicBezTo>
                      <a:pt x="12" y="0"/>
                      <a:pt x="12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4" y="1"/>
                      <a:pt x="14" y="1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50"/>
                      <a:pt x="1" y="50"/>
                      <a:pt x="1" y="50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0" y="49"/>
                      <a:pt x="0" y="49"/>
                      <a:pt x="0" y="49"/>
                    </a:cubicBezTo>
                    <a:lnTo>
                      <a:pt x="12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2" name="Freeform 293"/>
              <p:cNvSpPr/>
              <p:nvPr/>
            </p:nvSpPr>
            <p:spPr bwMode="auto">
              <a:xfrm>
                <a:off x="3374" y="1911"/>
                <a:ext cx="50" cy="29"/>
              </a:xfrm>
              <a:custGeom>
                <a:avLst/>
                <a:gdLst>
                  <a:gd name="T0" fmla="*/ 20 w 21"/>
                  <a:gd name="T1" fmla="*/ 0 h 12"/>
                  <a:gd name="T2" fmla="*/ 21 w 21"/>
                  <a:gd name="T3" fmla="*/ 1 h 12"/>
                  <a:gd name="T4" fmla="*/ 21 w 21"/>
                  <a:gd name="T5" fmla="*/ 1 h 12"/>
                  <a:gd name="T6" fmla="*/ 21 w 21"/>
                  <a:gd name="T7" fmla="*/ 2 h 12"/>
                  <a:gd name="T8" fmla="*/ 2 w 21"/>
                  <a:gd name="T9" fmla="*/ 12 h 12"/>
                  <a:gd name="T10" fmla="*/ 1 w 21"/>
                  <a:gd name="T11" fmla="*/ 12 h 12"/>
                  <a:gd name="T12" fmla="*/ 1 w 21"/>
                  <a:gd name="T13" fmla="*/ 12 h 12"/>
                  <a:gd name="T14" fmla="*/ 1 w 21"/>
                  <a:gd name="T15" fmla="*/ 10 h 12"/>
                  <a:gd name="T16" fmla="*/ 20 w 21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2">
                    <a:moveTo>
                      <a:pt x="20" y="0"/>
                    </a:moveTo>
                    <a:cubicBezTo>
                      <a:pt x="20" y="0"/>
                      <a:pt x="20" y="0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2"/>
                      <a:pt x="21" y="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0" y="11"/>
                      <a:pt x="1" y="10"/>
                    </a:cubicBez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3" name="Freeform 294"/>
              <p:cNvSpPr/>
              <p:nvPr/>
            </p:nvSpPr>
            <p:spPr bwMode="auto">
              <a:xfrm>
                <a:off x="3407" y="2009"/>
                <a:ext cx="55" cy="11"/>
              </a:xfrm>
              <a:custGeom>
                <a:avLst/>
                <a:gdLst>
                  <a:gd name="T0" fmla="*/ 22 w 23"/>
                  <a:gd name="T1" fmla="*/ 0 h 5"/>
                  <a:gd name="T2" fmla="*/ 23 w 23"/>
                  <a:gd name="T3" fmla="*/ 1 h 5"/>
                  <a:gd name="T4" fmla="*/ 23 w 23"/>
                  <a:gd name="T5" fmla="*/ 1 h 5"/>
                  <a:gd name="T6" fmla="*/ 22 w 23"/>
                  <a:gd name="T7" fmla="*/ 2 h 5"/>
                  <a:gd name="T8" fmla="*/ 1 w 23"/>
                  <a:gd name="T9" fmla="*/ 5 h 5"/>
                  <a:gd name="T10" fmla="*/ 0 w 23"/>
                  <a:gd name="T11" fmla="*/ 4 h 5"/>
                  <a:gd name="T12" fmla="*/ 0 w 23"/>
                  <a:gd name="T13" fmla="*/ 4 h 5"/>
                  <a:gd name="T14" fmla="*/ 0 w 23"/>
                  <a:gd name="T15" fmla="*/ 3 h 5"/>
                  <a:gd name="T16" fmla="*/ 22 w 23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5">
                    <a:moveTo>
                      <a:pt x="22" y="0"/>
                    </a:moveTo>
                    <a:cubicBezTo>
                      <a:pt x="22" y="0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2"/>
                      <a:pt x="23" y="2"/>
                      <a:pt x="22" y="2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4" name="Freeform 295"/>
              <p:cNvSpPr/>
              <p:nvPr/>
            </p:nvSpPr>
            <p:spPr bwMode="auto">
              <a:xfrm>
                <a:off x="3178" y="1788"/>
                <a:ext cx="21" cy="71"/>
              </a:xfrm>
              <a:custGeom>
                <a:avLst/>
                <a:gdLst>
                  <a:gd name="T0" fmla="*/ 0 w 9"/>
                  <a:gd name="T1" fmla="*/ 0 h 30"/>
                  <a:gd name="T2" fmla="*/ 1 w 9"/>
                  <a:gd name="T3" fmla="*/ 0 h 30"/>
                  <a:gd name="T4" fmla="*/ 1 w 9"/>
                  <a:gd name="T5" fmla="*/ 0 h 30"/>
                  <a:gd name="T6" fmla="*/ 2 w 9"/>
                  <a:gd name="T7" fmla="*/ 0 h 30"/>
                  <a:gd name="T8" fmla="*/ 9 w 9"/>
                  <a:gd name="T9" fmla="*/ 29 h 30"/>
                  <a:gd name="T10" fmla="*/ 8 w 9"/>
                  <a:gd name="T11" fmla="*/ 30 h 30"/>
                  <a:gd name="T12" fmla="*/ 8 w 9"/>
                  <a:gd name="T13" fmla="*/ 30 h 30"/>
                  <a:gd name="T14" fmla="*/ 7 w 9"/>
                  <a:gd name="T15" fmla="*/ 30 h 30"/>
                  <a:gd name="T16" fmla="*/ 0 w 9"/>
                  <a:gd name="T1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30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30"/>
                      <a:pt x="9" y="30"/>
                      <a:pt x="8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0"/>
                      <a:pt x="7" y="30"/>
                      <a:pt x="7" y="3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5" name="Freeform 296"/>
              <p:cNvSpPr/>
              <p:nvPr/>
            </p:nvSpPr>
            <p:spPr bwMode="auto">
              <a:xfrm>
                <a:off x="3118" y="1888"/>
                <a:ext cx="69" cy="33"/>
              </a:xfrm>
              <a:custGeom>
                <a:avLst/>
                <a:gdLst>
                  <a:gd name="T0" fmla="*/ 28 w 29"/>
                  <a:gd name="T1" fmla="*/ 0 h 14"/>
                  <a:gd name="T2" fmla="*/ 29 w 29"/>
                  <a:gd name="T3" fmla="*/ 1 h 14"/>
                  <a:gd name="T4" fmla="*/ 29 w 29"/>
                  <a:gd name="T5" fmla="*/ 1 h 14"/>
                  <a:gd name="T6" fmla="*/ 29 w 29"/>
                  <a:gd name="T7" fmla="*/ 2 h 14"/>
                  <a:gd name="T8" fmla="*/ 1 w 29"/>
                  <a:gd name="T9" fmla="*/ 14 h 14"/>
                  <a:gd name="T10" fmla="*/ 0 w 29"/>
                  <a:gd name="T11" fmla="*/ 13 h 14"/>
                  <a:gd name="T12" fmla="*/ 0 w 29"/>
                  <a:gd name="T13" fmla="*/ 13 h 14"/>
                  <a:gd name="T14" fmla="*/ 0 w 29"/>
                  <a:gd name="T15" fmla="*/ 12 h 14"/>
                  <a:gd name="T16" fmla="*/ 28 w 29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14">
                    <a:moveTo>
                      <a:pt x="28" y="0"/>
                    </a:moveTo>
                    <a:cubicBezTo>
                      <a:pt x="28" y="0"/>
                      <a:pt x="29" y="0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1"/>
                      <a:pt x="29" y="2"/>
                      <a:pt x="29" y="2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0" y="14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2"/>
                      <a:pt x="0" y="12"/>
                    </a:cubicBezTo>
                    <a:lnTo>
                      <a:pt x="28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6" name="Freeform 297"/>
              <p:cNvSpPr/>
              <p:nvPr/>
            </p:nvSpPr>
            <p:spPr bwMode="auto">
              <a:xfrm>
                <a:off x="3223" y="1866"/>
                <a:ext cx="57" cy="10"/>
              </a:xfrm>
              <a:custGeom>
                <a:avLst/>
                <a:gdLst>
                  <a:gd name="T0" fmla="*/ 24 w 24"/>
                  <a:gd name="T1" fmla="*/ 0 h 4"/>
                  <a:gd name="T2" fmla="*/ 24 w 24"/>
                  <a:gd name="T3" fmla="*/ 1 h 4"/>
                  <a:gd name="T4" fmla="*/ 24 w 24"/>
                  <a:gd name="T5" fmla="*/ 1 h 4"/>
                  <a:gd name="T6" fmla="*/ 24 w 24"/>
                  <a:gd name="T7" fmla="*/ 3 h 4"/>
                  <a:gd name="T8" fmla="*/ 1 w 24"/>
                  <a:gd name="T9" fmla="*/ 4 h 4"/>
                  <a:gd name="T10" fmla="*/ 0 w 24"/>
                  <a:gd name="T11" fmla="*/ 3 h 4"/>
                  <a:gd name="T12" fmla="*/ 0 w 24"/>
                  <a:gd name="T13" fmla="*/ 3 h 4"/>
                  <a:gd name="T14" fmla="*/ 0 w 24"/>
                  <a:gd name="T15" fmla="*/ 1 h 4"/>
                  <a:gd name="T16" fmla="*/ 24 w 24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4">
                    <a:moveTo>
                      <a:pt x="24" y="0"/>
                    </a:moveTo>
                    <a:cubicBezTo>
                      <a:pt x="24" y="0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7" name="Freeform 298"/>
              <p:cNvSpPr/>
              <p:nvPr/>
            </p:nvSpPr>
            <p:spPr bwMode="auto">
              <a:xfrm>
                <a:off x="3308" y="1881"/>
                <a:ext cx="50" cy="52"/>
              </a:xfrm>
              <a:custGeom>
                <a:avLst/>
                <a:gdLst>
                  <a:gd name="T0" fmla="*/ 20 w 21"/>
                  <a:gd name="T1" fmla="*/ 21 h 22"/>
                  <a:gd name="T2" fmla="*/ 20 w 21"/>
                  <a:gd name="T3" fmla="*/ 22 h 22"/>
                  <a:gd name="T4" fmla="*/ 20 w 21"/>
                  <a:gd name="T5" fmla="*/ 22 h 22"/>
                  <a:gd name="T6" fmla="*/ 19 w 21"/>
                  <a:gd name="T7" fmla="*/ 22 h 22"/>
                  <a:gd name="T8" fmla="*/ 0 w 21"/>
                  <a:gd name="T9" fmla="*/ 2 h 22"/>
                  <a:gd name="T10" fmla="*/ 0 w 21"/>
                  <a:gd name="T11" fmla="*/ 1 h 22"/>
                  <a:gd name="T12" fmla="*/ 0 w 21"/>
                  <a:gd name="T13" fmla="*/ 1 h 22"/>
                  <a:gd name="T14" fmla="*/ 1 w 21"/>
                  <a:gd name="T15" fmla="*/ 0 h 22"/>
                  <a:gd name="T16" fmla="*/ 20 w 21"/>
                  <a:gd name="T17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2">
                    <a:moveTo>
                      <a:pt x="20" y="21"/>
                    </a:moveTo>
                    <a:cubicBezTo>
                      <a:pt x="21" y="21"/>
                      <a:pt x="20" y="21"/>
                      <a:pt x="20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0" y="22"/>
                      <a:pt x="19" y="22"/>
                      <a:pt x="19" y="2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20" y="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8" name="Freeform 299"/>
              <p:cNvSpPr/>
              <p:nvPr/>
            </p:nvSpPr>
            <p:spPr bwMode="auto">
              <a:xfrm>
                <a:off x="3367" y="1954"/>
                <a:ext cx="22" cy="55"/>
              </a:xfrm>
              <a:custGeom>
                <a:avLst/>
                <a:gdLst>
                  <a:gd name="T0" fmla="*/ 9 w 9"/>
                  <a:gd name="T1" fmla="*/ 22 h 23"/>
                  <a:gd name="T2" fmla="*/ 8 w 9"/>
                  <a:gd name="T3" fmla="*/ 22 h 23"/>
                  <a:gd name="T4" fmla="*/ 8 w 9"/>
                  <a:gd name="T5" fmla="*/ 22 h 23"/>
                  <a:gd name="T6" fmla="*/ 7 w 9"/>
                  <a:gd name="T7" fmla="*/ 22 h 23"/>
                  <a:gd name="T8" fmla="*/ 0 w 9"/>
                  <a:gd name="T9" fmla="*/ 1 h 23"/>
                  <a:gd name="T10" fmla="*/ 1 w 9"/>
                  <a:gd name="T11" fmla="*/ 1 h 23"/>
                  <a:gd name="T12" fmla="*/ 1 w 9"/>
                  <a:gd name="T13" fmla="*/ 1 h 23"/>
                  <a:gd name="T14" fmla="*/ 2 w 9"/>
                  <a:gd name="T15" fmla="*/ 1 h 23"/>
                  <a:gd name="T16" fmla="*/ 9 w 9"/>
                  <a:gd name="T17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3">
                    <a:moveTo>
                      <a:pt x="9" y="22"/>
                    </a:moveTo>
                    <a:cubicBezTo>
                      <a:pt x="9" y="22"/>
                      <a:pt x="9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3"/>
                      <a:pt x="7" y="23"/>
                      <a:pt x="7" y="2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lnTo>
                      <a:pt x="9" y="2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9" name="Freeform 300"/>
              <p:cNvSpPr/>
              <p:nvPr/>
            </p:nvSpPr>
            <p:spPr bwMode="auto">
              <a:xfrm>
                <a:off x="3391" y="2035"/>
                <a:ext cx="12" cy="68"/>
              </a:xfrm>
              <a:custGeom>
                <a:avLst/>
                <a:gdLst>
                  <a:gd name="T0" fmla="*/ 5 w 5"/>
                  <a:gd name="T1" fmla="*/ 28 h 29"/>
                  <a:gd name="T2" fmla="*/ 4 w 5"/>
                  <a:gd name="T3" fmla="*/ 29 h 29"/>
                  <a:gd name="T4" fmla="*/ 4 w 5"/>
                  <a:gd name="T5" fmla="*/ 29 h 29"/>
                  <a:gd name="T6" fmla="*/ 3 w 5"/>
                  <a:gd name="T7" fmla="*/ 28 h 29"/>
                  <a:gd name="T8" fmla="*/ 0 w 5"/>
                  <a:gd name="T9" fmla="*/ 1 h 29"/>
                  <a:gd name="T10" fmla="*/ 1 w 5"/>
                  <a:gd name="T11" fmla="*/ 0 h 29"/>
                  <a:gd name="T12" fmla="*/ 1 w 5"/>
                  <a:gd name="T13" fmla="*/ 0 h 29"/>
                  <a:gd name="T14" fmla="*/ 2 w 5"/>
                  <a:gd name="T15" fmla="*/ 0 h 29"/>
                  <a:gd name="T16" fmla="*/ 5 w 5"/>
                  <a:gd name="T1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29">
                    <a:moveTo>
                      <a:pt x="5" y="28"/>
                    </a:moveTo>
                    <a:cubicBezTo>
                      <a:pt x="5" y="28"/>
                      <a:pt x="5" y="29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9"/>
                      <a:pt x="3" y="29"/>
                      <a:pt x="3" y="28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5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0" name="Freeform 301"/>
              <p:cNvSpPr/>
              <p:nvPr/>
            </p:nvSpPr>
            <p:spPr bwMode="auto">
              <a:xfrm>
                <a:off x="3396" y="2127"/>
                <a:ext cx="7" cy="50"/>
              </a:xfrm>
              <a:custGeom>
                <a:avLst/>
                <a:gdLst>
                  <a:gd name="T0" fmla="*/ 2 w 3"/>
                  <a:gd name="T1" fmla="*/ 20 h 21"/>
                  <a:gd name="T2" fmla="*/ 1 w 3"/>
                  <a:gd name="T3" fmla="*/ 20 h 21"/>
                  <a:gd name="T4" fmla="*/ 1 w 3"/>
                  <a:gd name="T5" fmla="*/ 20 h 21"/>
                  <a:gd name="T6" fmla="*/ 0 w 3"/>
                  <a:gd name="T7" fmla="*/ 20 h 21"/>
                  <a:gd name="T8" fmla="*/ 1 w 3"/>
                  <a:gd name="T9" fmla="*/ 0 h 21"/>
                  <a:gd name="T10" fmla="*/ 2 w 3"/>
                  <a:gd name="T11" fmla="*/ 0 h 21"/>
                  <a:gd name="T12" fmla="*/ 2 w 3"/>
                  <a:gd name="T13" fmla="*/ 0 h 21"/>
                  <a:gd name="T14" fmla="*/ 3 w 3"/>
                  <a:gd name="T15" fmla="*/ 0 h 21"/>
                  <a:gd name="T16" fmla="*/ 2 w 3"/>
                  <a:gd name="T17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21">
                    <a:moveTo>
                      <a:pt x="2" y="20"/>
                    </a:moveTo>
                    <a:cubicBezTo>
                      <a:pt x="2" y="20"/>
                      <a:pt x="1" y="21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2" y="2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1" name="Freeform 302"/>
              <p:cNvSpPr/>
              <p:nvPr/>
            </p:nvSpPr>
            <p:spPr bwMode="auto">
              <a:xfrm>
                <a:off x="3078" y="1952"/>
                <a:ext cx="40" cy="47"/>
              </a:xfrm>
              <a:custGeom>
                <a:avLst/>
                <a:gdLst>
                  <a:gd name="T0" fmla="*/ 16 w 17"/>
                  <a:gd name="T1" fmla="*/ 0 h 20"/>
                  <a:gd name="T2" fmla="*/ 17 w 17"/>
                  <a:gd name="T3" fmla="*/ 0 h 20"/>
                  <a:gd name="T4" fmla="*/ 17 w 17"/>
                  <a:gd name="T5" fmla="*/ 0 h 20"/>
                  <a:gd name="T6" fmla="*/ 17 w 17"/>
                  <a:gd name="T7" fmla="*/ 1 h 20"/>
                  <a:gd name="T8" fmla="*/ 1 w 17"/>
                  <a:gd name="T9" fmla="*/ 19 h 20"/>
                  <a:gd name="T10" fmla="*/ 0 w 17"/>
                  <a:gd name="T11" fmla="*/ 19 h 20"/>
                  <a:gd name="T12" fmla="*/ 0 w 17"/>
                  <a:gd name="T13" fmla="*/ 19 h 20"/>
                  <a:gd name="T14" fmla="*/ 0 w 17"/>
                  <a:gd name="T15" fmla="*/ 18 h 20"/>
                  <a:gd name="T16" fmla="*/ 1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16" y="0"/>
                    </a:moveTo>
                    <a:cubicBezTo>
                      <a:pt x="16" y="0"/>
                      <a:pt x="16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1"/>
                      <a:pt x="17" y="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20"/>
                      <a:pt x="1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8"/>
                      <a:pt x="0" y="18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2" name="Freeform 303"/>
              <p:cNvSpPr/>
              <p:nvPr/>
            </p:nvSpPr>
            <p:spPr bwMode="auto">
              <a:xfrm>
                <a:off x="3069" y="1940"/>
                <a:ext cx="42" cy="47"/>
              </a:xfrm>
              <a:custGeom>
                <a:avLst/>
                <a:gdLst>
                  <a:gd name="T0" fmla="*/ 16 w 18"/>
                  <a:gd name="T1" fmla="*/ 0 h 20"/>
                  <a:gd name="T2" fmla="*/ 17 w 18"/>
                  <a:gd name="T3" fmla="*/ 1 h 20"/>
                  <a:gd name="T4" fmla="*/ 17 w 18"/>
                  <a:gd name="T5" fmla="*/ 1 h 20"/>
                  <a:gd name="T6" fmla="*/ 18 w 18"/>
                  <a:gd name="T7" fmla="*/ 2 h 20"/>
                  <a:gd name="T8" fmla="*/ 2 w 18"/>
                  <a:gd name="T9" fmla="*/ 20 h 20"/>
                  <a:gd name="T10" fmla="*/ 1 w 18"/>
                  <a:gd name="T11" fmla="*/ 20 h 20"/>
                  <a:gd name="T12" fmla="*/ 1 w 18"/>
                  <a:gd name="T13" fmla="*/ 20 h 20"/>
                  <a:gd name="T14" fmla="*/ 0 w 18"/>
                  <a:gd name="T15" fmla="*/ 19 h 20"/>
                  <a:gd name="T16" fmla="*/ 16 w 18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16" y="0"/>
                    </a:moveTo>
                    <a:cubicBezTo>
                      <a:pt x="16" y="0"/>
                      <a:pt x="17" y="0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1"/>
                      <a:pt x="18" y="1"/>
                      <a:pt x="18" y="2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19"/>
                      <a:pt x="0" y="19"/>
                      <a:pt x="0" y="19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3" name="Freeform 304"/>
              <p:cNvSpPr/>
              <p:nvPr/>
            </p:nvSpPr>
            <p:spPr bwMode="auto">
              <a:xfrm>
                <a:off x="3069" y="1921"/>
                <a:ext cx="42" cy="47"/>
              </a:xfrm>
              <a:custGeom>
                <a:avLst/>
                <a:gdLst>
                  <a:gd name="T0" fmla="*/ 16 w 18"/>
                  <a:gd name="T1" fmla="*/ 0 h 20"/>
                  <a:gd name="T2" fmla="*/ 17 w 18"/>
                  <a:gd name="T3" fmla="*/ 1 h 20"/>
                  <a:gd name="T4" fmla="*/ 17 w 18"/>
                  <a:gd name="T5" fmla="*/ 1 h 20"/>
                  <a:gd name="T6" fmla="*/ 18 w 18"/>
                  <a:gd name="T7" fmla="*/ 2 h 20"/>
                  <a:gd name="T8" fmla="*/ 2 w 18"/>
                  <a:gd name="T9" fmla="*/ 20 h 20"/>
                  <a:gd name="T10" fmla="*/ 1 w 18"/>
                  <a:gd name="T11" fmla="*/ 20 h 20"/>
                  <a:gd name="T12" fmla="*/ 1 w 18"/>
                  <a:gd name="T13" fmla="*/ 20 h 20"/>
                  <a:gd name="T14" fmla="*/ 0 w 18"/>
                  <a:gd name="T15" fmla="*/ 19 h 20"/>
                  <a:gd name="T16" fmla="*/ 16 w 18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16" y="0"/>
                    </a:moveTo>
                    <a:cubicBezTo>
                      <a:pt x="16" y="0"/>
                      <a:pt x="17" y="0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1"/>
                      <a:pt x="18" y="1"/>
                      <a:pt x="18" y="2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19"/>
                      <a:pt x="0" y="19"/>
                      <a:pt x="0" y="19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4" name="Freeform 305"/>
              <p:cNvSpPr/>
              <p:nvPr/>
            </p:nvSpPr>
            <p:spPr bwMode="auto">
              <a:xfrm>
                <a:off x="3033" y="1836"/>
                <a:ext cx="74" cy="9"/>
              </a:xfrm>
              <a:custGeom>
                <a:avLst/>
                <a:gdLst>
                  <a:gd name="T0" fmla="*/ 31 w 31"/>
                  <a:gd name="T1" fmla="*/ 2 h 4"/>
                  <a:gd name="T2" fmla="*/ 31 w 31"/>
                  <a:gd name="T3" fmla="*/ 3 h 4"/>
                  <a:gd name="T4" fmla="*/ 31 w 31"/>
                  <a:gd name="T5" fmla="*/ 3 h 4"/>
                  <a:gd name="T6" fmla="*/ 30 w 31"/>
                  <a:gd name="T7" fmla="*/ 4 h 4"/>
                  <a:gd name="T8" fmla="*/ 1 w 31"/>
                  <a:gd name="T9" fmla="*/ 2 h 4"/>
                  <a:gd name="T10" fmla="*/ 0 w 31"/>
                  <a:gd name="T11" fmla="*/ 1 h 4"/>
                  <a:gd name="T12" fmla="*/ 0 w 31"/>
                  <a:gd name="T13" fmla="*/ 1 h 4"/>
                  <a:gd name="T14" fmla="*/ 1 w 31"/>
                  <a:gd name="T15" fmla="*/ 0 h 4"/>
                  <a:gd name="T16" fmla="*/ 31 w 31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">
                    <a:moveTo>
                      <a:pt x="31" y="2"/>
                    </a:moveTo>
                    <a:cubicBezTo>
                      <a:pt x="31" y="2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4"/>
                      <a:pt x="31" y="4"/>
                      <a:pt x="30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5" name="Freeform 306"/>
              <p:cNvSpPr/>
              <p:nvPr/>
            </p:nvSpPr>
            <p:spPr bwMode="auto">
              <a:xfrm>
                <a:off x="3040" y="1821"/>
                <a:ext cx="71" cy="10"/>
              </a:xfrm>
              <a:custGeom>
                <a:avLst/>
                <a:gdLst>
                  <a:gd name="T0" fmla="*/ 30 w 30"/>
                  <a:gd name="T1" fmla="*/ 2 h 4"/>
                  <a:gd name="T2" fmla="*/ 30 w 30"/>
                  <a:gd name="T3" fmla="*/ 3 h 4"/>
                  <a:gd name="T4" fmla="*/ 30 w 30"/>
                  <a:gd name="T5" fmla="*/ 3 h 4"/>
                  <a:gd name="T6" fmla="*/ 30 w 30"/>
                  <a:gd name="T7" fmla="*/ 4 h 4"/>
                  <a:gd name="T8" fmla="*/ 0 w 30"/>
                  <a:gd name="T9" fmla="*/ 2 h 4"/>
                  <a:gd name="T10" fmla="*/ 0 w 30"/>
                  <a:gd name="T11" fmla="*/ 1 h 4"/>
                  <a:gd name="T12" fmla="*/ 0 w 30"/>
                  <a:gd name="T13" fmla="*/ 1 h 4"/>
                  <a:gd name="T14" fmla="*/ 0 w 30"/>
                  <a:gd name="T15" fmla="*/ 0 h 4"/>
                  <a:gd name="T16" fmla="*/ 30 w 30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4">
                    <a:moveTo>
                      <a:pt x="30" y="2"/>
                    </a:moveTo>
                    <a:cubicBezTo>
                      <a:pt x="30" y="2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3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6" name="Freeform 307"/>
              <p:cNvSpPr/>
              <p:nvPr/>
            </p:nvSpPr>
            <p:spPr bwMode="auto">
              <a:xfrm>
                <a:off x="3050" y="1807"/>
                <a:ext cx="71" cy="10"/>
              </a:xfrm>
              <a:custGeom>
                <a:avLst/>
                <a:gdLst>
                  <a:gd name="T0" fmla="*/ 30 w 30"/>
                  <a:gd name="T1" fmla="*/ 2 h 4"/>
                  <a:gd name="T2" fmla="*/ 30 w 30"/>
                  <a:gd name="T3" fmla="*/ 3 h 4"/>
                  <a:gd name="T4" fmla="*/ 30 w 30"/>
                  <a:gd name="T5" fmla="*/ 3 h 4"/>
                  <a:gd name="T6" fmla="*/ 30 w 30"/>
                  <a:gd name="T7" fmla="*/ 4 h 4"/>
                  <a:gd name="T8" fmla="*/ 0 w 30"/>
                  <a:gd name="T9" fmla="*/ 2 h 4"/>
                  <a:gd name="T10" fmla="*/ 0 w 30"/>
                  <a:gd name="T11" fmla="*/ 1 h 4"/>
                  <a:gd name="T12" fmla="*/ 0 w 30"/>
                  <a:gd name="T13" fmla="*/ 1 h 4"/>
                  <a:gd name="T14" fmla="*/ 0 w 30"/>
                  <a:gd name="T15" fmla="*/ 0 h 4"/>
                  <a:gd name="T16" fmla="*/ 30 w 30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4">
                    <a:moveTo>
                      <a:pt x="30" y="2"/>
                    </a:moveTo>
                    <a:cubicBezTo>
                      <a:pt x="30" y="2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3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7" name="Freeform 308"/>
              <p:cNvSpPr/>
              <p:nvPr/>
            </p:nvSpPr>
            <p:spPr bwMode="auto">
              <a:xfrm>
                <a:off x="3175" y="1708"/>
                <a:ext cx="31" cy="69"/>
              </a:xfrm>
              <a:custGeom>
                <a:avLst/>
                <a:gdLst>
                  <a:gd name="T0" fmla="*/ 13 w 13"/>
                  <a:gd name="T1" fmla="*/ 28 h 29"/>
                  <a:gd name="T2" fmla="*/ 12 w 13"/>
                  <a:gd name="T3" fmla="*/ 29 h 29"/>
                  <a:gd name="T4" fmla="*/ 12 w 13"/>
                  <a:gd name="T5" fmla="*/ 29 h 29"/>
                  <a:gd name="T6" fmla="*/ 11 w 13"/>
                  <a:gd name="T7" fmla="*/ 29 h 29"/>
                  <a:gd name="T8" fmla="*/ 0 w 13"/>
                  <a:gd name="T9" fmla="*/ 1 h 29"/>
                  <a:gd name="T10" fmla="*/ 1 w 13"/>
                  <a:gd name="T11" fmla="*/ 1 h 29"/>
                  <a:gd name="T12" fmla="*/ 1 w 13"/>
                  <a:gd name="T13" fmla="*/ 1 h 29"/>
                  <a:gd name="T14" fmla="*/ 2 w 13"/>
                  <a:gd name="T15" fmla="*/ 1 h 29"/>
                  <a:gd name="T16" fmla="*/ 13 w 13"/>
                  <a:gd name="T1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9">
                    <a:moveTo>
                      <a:pt x="13" y="28"/>
                    </a:moveTo>
                    <a:cubicBezTo>
                      <a:pt x="13" y="29"/>
                      <a:pt x="13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1" y="29"/>
                      <a:pt x="11" y="2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13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8" name="Freeform 309"/>
              <p:cNvSpPr/>
              <p:nvPr/>
            </p:nvSpPr>
            <p:spPr bwMode="auto">
              <a:xfrm>
                <a:off x="3192" y="1703"/>
                <a:ext cx="31" cy="69"/>
              </a:xfrm>
              <a:custGeom>
                <a:avLst/>
                <a:gdLst>
                  <a:gd name="T0" fmla="*/ 13 w 13"/>
                  <a:gd name="T1" fmla="*/ 28 h 29"/>
                  <a:gd name="T2" fmla="*/ 12 w 13"/>
                  <a:gd name="T3" fmla="*/ 29 h 29"/>
                  <a:gd name="T4" fmla="*/ 12 w 13"/>
                  <a:gd name="T5" fmla="*/ 29 h 29"/>
                  <a:gd name="T6" fmla="*/ 11 w 13"/>
                  <a:gd name="T7" fmla="*/ 29 h 29"/>
                  <a:gd name="T8" fmla="*/ 0 w 13"/>
                  <a:gd name="T9" fmla="*/ 1 h 29"/>
                  <a:gd name="T10" fmla="*/ 1 w 13"/>
                  <a:gd name="T11" fmla="*/ 1 h 29"/>
                  <a:gd name="T12" fmla="*/ 1 w 13"/>
                  <a:gd name="T13" fmla="*/ 1 h 29"/>
                  <a:gd name="T14" fmla="*/ 2 w 13"/>
                  <a:gd name="T15" fmla="*/ 1 h 29"/>
                  <a:gd name="T16" fmla="*/ 13 w 13"/>
                  <a:gd name="T1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9">
                    <a:moveTo>
                      <a:pt x="13" y="28"/>
                    </a:moveTo>
                    <a:cubicBezTo>
                      <a:pt x="13" y="29"/>
                      <a:pt x="13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1" y="29"/>
                      <a:pt x="11" y="2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13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9" name="Freeform 310"/>
              <p:cNvSpPr/>
              <p:nvPr/>
            </p:nvSpPr>
            <p:spPr bwMode="auto">
              <a:xfrm>
                <a:off x="3208" y="1713"/>
                <a:ext cx="27" cy="56"/>
              </a:xfrm>
              <a:custGeom>
                <a:avLst/>
                <a:gdLst>
                  <a:gd name="T0" fmla="*/ 11 w 11"/>
                  <a:gd name="T1" fmla="*/ 23 h 24"/>
                  <a:gd name="T2" fmla="*/ 10 w 11"/>
                  <a:gd name="T3" fmla="*/ 24 h 24"/>
                  <a:gd name="T4" fmla="*/ 10 w 11"/>
                  <a:gd name="T5" fmla="*/ 24 h 24"/>
                  <a:gd name="T6" fmla="*/ 9 w 11"/>
                  <a:gd name="T7" fmla="*/ 24 h 24"/>
                  <a:gd name="T8" fmla="*/ 0 w 11"/>
                  <a:gd name="T9" fmla="*/ 1 h 24"/>
                  <a:gd name="T10" fmla="*/ 1 w 11"/>
                  <a:gd name="T11" fmla="*/ 0 h 24"/>
                  <a:gd name="T12" fmla="*/ 1 w 11"/>
                  <a:gd name="T13" fmla="*/ 0 h 24"/>
                  <a:gd name="T14" fmla="*/ 2 w 11"/>
                  <a:gd name="T15" fmla="*/ 0 h 24"/>
                  <a:gd name="T16" fmla="*/ 11 w 11"/>
                  <a:gd name="T17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23"/>
                    </a:moveTo>
                    <a:cubicBezTo>
                      <a:pt x="11" y="24"/>
                      <a:pt x="11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9" y="24"/>
                      <a:pt x="9" y="2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0" name="Freeform 311"/>
              <p:cNvSpPr/>
              <p:nvPr/>
            </p:nvSpPr>
            <p:spPr bwMode="auto">
              <a:xfrm>
                <a:off x="3144" y="1722"/>
                <a:ext cx="34" cy="69"/>
              </a:xfrm>
              <a:custGeom>
                <a:avLst/>
                <a:gdLst>
                  <a:gd name="T0" fmla="*/ 14 w 14"/>
                  <a:gd name="T1" fmla="*/ 28 h 29"/>
                  <a:gd name="T2" fmla="*/ 13 w 14"/>
                  <a:gd name="T3" fmla="*/ 29 h 29"/>
                  <a:gd name="T4" fmla="*/ 13 w 14"/>
                  <a:gd name="T5" fmla="*/ 29 h 29"/>
                  <a:gd name="T6" fmla="*/ 12 w 14"/>
                  <a:gd name="T7" fmla="*/ 29 h 29"/>
                  <a:gd name="T8" fmla="*/ 1 w 14"/>
                  <a:gd name="T9" fmla="*/ 1 h 29"/>
                  <a:gd name="T10" fmla="*/ 1 w 14"/>
                  <a:gd name="T11" fmla="*/ 0 h 29"/>
                  <a:gd name="T12" fmla="*/ 1 w 14"/>
                  <a:gd name="T13" fmla="*/ 0 h 29"/>
                  <a:gd name="T14" fmla="*/ 2 w 14"/>
                  <a:gd name="T15" fmla="*/ 0 h 29"/>
                  <a:gd name="T16" fmla="*/ 14 w 14"/>
                  <a:gd name="T1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9">
                    <a:moveTo>
                      <a:pt x="14" y="28"/>
                    </a:moveTo>
                    <a:cubicBezTo>
                      <a:pt x="14" y="28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4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1" name="Freeform 312"/>
              <p:cNvSpPr/>
              <p:nvPr/>
            </p:nvSpPr>
            <p:spPr bwMode="auto">
              <a:xfrm>
                <a:off x="3133" y="1732"/>
                <a:ext cx="33" cy="68"/>
              </a:xfrm>
              <a:custGeom>
                <a:avLst/>
                <a:gdLst>
                  <a:gd name="T0" fmla="*/ 13 w 14"/>
                  <a:gd name="T1" fmla="*/ 28 h 29"/>
                  <a:gd name="T2" fmla="*/ 13 w 14"/>
                  <a:gd name="T3" fmla="*/ 29 h 29"/>
                  <a:gd name="T4" fmla="*/ 13 w 14"/>
                  <a:gd name="T5" fmla="*/ 29 h 29"/>
                  <a:gd name="T6" fmla="*/ 12 w 14"/>
                  <a:gd name="T7" fmla="*/ 29 h 29"/>
                  <a:gd name="T8" fmla="*/ 1 w 14"/>
                  <a:gd name="T9" fmla="*/ 1 h 29"/>
                  <a:gd name="T10" fmla="*/ 1 w 14"/>
                  <a:gd name="T11" fmla="*/ 0 h 29"/>
                  <a:gd name="T12" fmla="*/ 1 w 14"/>
                  <a:gd name="T13" fmla="*/ 0 h 29"/>
                  <a:gd name="T14" fmla="*/ 2 w 14"/>
                  <a:gd name="T15" fmla="*/ 0 h 29"/>
                  <a:gd name="T16" fmla="*/ 13 w 14"/>
                  <a:gd name="T1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9">
                    <a:moveTo>
                      <a:pt x="13" y="28"/>
                    </a:moveTo>
                    <a:cubicBezTo>
                      <a:pt x="14" y="28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3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2" name="Freeform 313"/>
              <p:cNvSpPr/>
              <p:nvPr/>
            </p:nvSpPr>
            <p:spPr bwMode="auto">
              <a:xfrm>
                <a:off x="3123" y="1743"/>
                <a:ext cx="31" cy="69"/>
              </a:xfrm>
              <a:custGeom>
                <a:avLst/>
                <a:gdLst>
                  <a:gd name="T0" fmla="*/ 13 w 13"/>
                  <a:gd name="T1" fmla="*/ 28 h 29"/>
                  <a:gd name="T2" fmla="*/ 12 w 13"/>
                  <a:gd name="T3" fmla="*/ 29 h 29"/>
                  <a:gd name="T4" fmla="*/ 12 w 13"/>
                  <a:gd name="T5" fmla="*/ 29 h 29"/>
                  <a:gd name="T6" fmla="*/ 11 w 13"/>
                  <a:gd name="T7" fmla="*/ 29 h 29"/>
                  <a:gd name="T8" fmla="*/ 0 w 13"/>
                  <a:gd name="T9" fmla="*/ 1 h 29"/>
                  <a:gd name="T10" fmla="*/ 1 w 13"/>
                  <a:gd name="T11" fmla="*/ 0 h 29"/>
                  <a:gd name="T12" fmla="*/ 1 w 13"/>
                  <a:gd name="T13" fmla="*/ 0 h 29"/>
                  <a:gd name="T14" fmla="*/ 2 w 13"/>
                  <a:gd name="T15" fmla="*/ 0 h 29"/>
                  <a:gd name="T16" fmla="*/ 13 w 13"/>
                  <a:gd name="T1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9">
                    <a:moveTo>
                      <a:pt x="13" y="28"/>
                    </a:moveTo>
                    <a:cubicBezTo>
                      <a:pt x="13" y="28"/>
                      <a:pt x="13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1" y="29"/>
                      <a:pt x="11" y="2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13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3" name="Freeform 314"/>
              <p:cNvSpPr/>
              <p:nvPr/>
            </p:nvSpPr>
            <p:spPr bwMode="auto">
              <a:xfrm>
                <a:off x="3301" y="1717"/>
                <a:ext cx="40" cy="83"/>
              </a:xfrm>
              <a:custGeom>
                <a:avLst/>
                <a:gdLst>
                  <a:gd name="T0" fmla="*/ 2 w 17"/>
                  <a:gd name="T1" fmla="*/ 35 h 35"/>
                  <a:gd name="T2" fmla="*/ 0 w 17"/>
                  <a:gd name="T3" fmla="*/ 35 h 35"/>
                  <a:gd name="T4" fmla="*/ 0 w 17"/>
                  <a:gd name="T5" fmla="*/ 35 h 35"/>
                  <a:gd name="T6" fmla="*/ 0 w 17"/>
                  <a:gd name="T7" fmla="*/ 34 h 35"/>
                  <a:gd name="T8" fmla="*/ 15 w 17"/>
                  <a:gd name="T9" fmla="*/ 0 h 35"/>
                  <a:gd name="T10" fmla="*/ 17 w 17"/>
                  <a:gd name="T11" fmla="*/ 0 h 35"/>
                  <a:gd name="T12" fmla="*/ 17 w 17"/>
                  <a:gd name="T13" fmla="*/ 0 h 35"/>
                  <a:gd name="T14" fmla="*/ 17 w 17"/>
                  <a:gd name="T15" fmla="*/ 1 h 35"/>
                  <a:gd name="T16" fmla="*/ 2 w 17"/>
                  <a:gd name="T17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35">
                    <a:moveTo>
                      <a:pt x="2" y="35"/>
                    </a:moveTo>
                    <a:cubicBezTo>
                      <a:pt x="1" y="35"/>
                      <a:pt x="1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4"/>
                      <a:pt x="0" y="34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1"/>
                      <a:pt x="17" y="1"/>
                    </a:cubicBezTo>
                    <a:lnTo>
                      <a:pt x="2" y="3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4" name="Freeform 315"/>
              <p:cNvSpPr/>
              <p:nvPr/>
            </p:nvSpPr>
            <p:spPr bwMode="auto">
              <a:xfrm>
                <a:off x="3282" y="1720"/>
                <a:ext cx="43" cy="85"/>
              </a:xfrm>
              <a:custGeom>
                <a:avLst/>
                <a:gdLst>
                  <a:gd name="T0" fmla="*/ 2 w 18"/>
                  <a:gd name="T1" fmla="*/ 36 h 36"/>
                  <a:gd name="T2" fmla="*/ 1 w 18"/>
                  <a:gd name="T3" fmla="*/ 36 h 36"/>
                  <a:gd name="T4" fmla="*/ 1 w 18"/>
                  <a:gd name="T5" fmla="*/ 36 h 36"/>
                  <a:gd name="T6" fmla="*/ 0 w 18"/>
                  <a:gd name="T7" fmla="*/ 35 h 36"/>
                  <a:gd name="T8" fmla="*/ 16 w 18"/>
                  <a:gd name="T9" fmla="*/ 1 h 36"/>
                  <a:gd name="T10" fmla="*/ 17 w 18"/>
                  <a:gd name="T11" fmla="*/ 1 h 36"/>
                  <a:gd name="T12" fmla="*/ 17 w 18"/>
                  <a:gd name="T13" fmla="*/ 1 h 36"/>
                  <a:gd name="T14" fmla="*/ 18 w 18"/>
                  <a:gd name="T15" fmla="*/ 2 h 36"/>
                  <a:gd name="T16" fmla="*/ 2 w 18"/>
                  <a:gd name="T1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6">
                    <a:moveTo>
                      <a:pt x="2" y="36"/>
                    </a:moveTo>
                    <a:cubicBezTo>
                      <a:pt x="2" y="36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0"/>
                      <a:pt x="16" y="0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8" y="1"/>
                      <a:pt x="18" y="2"/>
                    </a:cubicBezTo>
                    <a:lnTo>
                      <a:pt x="2" y="3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5" name="Freeform 316"/>
              <p:cNvSpPr/>
              <p:nvPr/>
            </p:nvSpPr>
            <p:spPr bwMode="auto">
              <a:xfrm>
                <a:off x="3339" y="1729"/>
                <a:ext cx="42" cy="85"/>
              </a:xfrm>
              <a:custGeom>
                <a:avLst/>
                <a:gdLst>
                  <a:gd name="T0" fmla="*/ 2 w 18"/>
                  <a:gd name="T1" fmla="*/ 36 h 36"/>
                  <a:gd name="T2" fmla="*/ 1 w 18"/>
                  <a:gd name="T3" fmla="*/ 36 h 36"/>
                  <a:gd name="T4" fmla="*/ 1 w 18"/>
                  <a:gd name="T5" fmla="*/ 36 h 36"/>
                  <a:gd name="T6" fmla="*/ 0 w 18"/>
                  <a:gd name="T7" fmla="*/ 35 h 36"/>
                  <a:gd name="T8" fmla="*/ 16 w 18"/>
                  <a:gd name="T9" fmla="*/ 1 h 36"/>
                  <a:gd name="T10" fmla="*/ 17 w 18"/>
                  <a:gd name="T11" fmla="*/ 1 h 36"/>
                  <a:gd name="T12" fmla="*/ 17 w 18"/>
                  <a:gd name="T13" fmla="*/ 1 h 36"/>
                  <a:gd name="T14" fmla="*/ 18 w 18"/>
                  <a:gd name="T15" fmla="*/ 2 h 36"/>
                  <a:gd name="T16" fmla="*/ 2 w 18"/>
                  <a:gd name="T1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6">
                    <a:moveTo>
                      <a:pt x="2" y="36"/>
                    </a:moveTo>
                    <a:cubicBezTo>
                      <a:pt x="2" y="36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0"/>
                      <a:pt x="17" y="0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1"/>
                      <a:pt x="18" y="1"/>
                      <a:pt x="18" y="2"/>
                    </a:cubicBezTo>
                    <a:lnTo>
                      <a:pt x="2" y="3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6" name="Freeform 317"/>
              <p:cNvSpPr/>
              <p:nvPr/>
            </p:nvSpPr>
            <p:spPr bwMode="auto">
              <a:xfrm>
                <a:off x="3353" y="1741"/>
                <a:ext cx="43" cy="85"/>
              </a:xfrm>
              <a:custGeom>
                <a:avLst/>
                <a:gdLst>
                  <a:gd name="T0" fmla="*/ 2 w 18"/>
                  <a:gd name="T1" fmla="*/ 36 h 36"/>
                  <a:gd name="T2" fmla="*/ 1 w 18"/>
                  <a:gd name="T3" fmla="*/ 36 h 36"/>
                  <a:gd name="T4" fmla="*/ 1 w 18"/>
                  <a:gd name="T5" fmla="*/ 36 h 36"/>
                  <a:gd name="T6" fmla="*/ 0 w 18"/>
                  <a:gd name="T7" fmla="*/ 35 h 36"/>
                  <a:gd name="T8" fmla="*/ 16 w 18"/>
                  <a:gd name="T9" fmla="*/ 1 h 36"/>
                  <a:gd name="T10" fmla="*/ 17 w 18"/>
                  <a:gd name="T11" fmla="*/ 1 h 36"/>
                  <a:gd name="T12" fmla="*/ 17 w 18"/>
                  <a:gd name="T13" fmla="*/ 1 h 36"/>
                  <a:gd name="T14" fmla="*/ 18 w 18"/>
                  <a:gd name="T15" fmla="*/ 2 h 36"/>
                  <a:gd name="T16" fmla="*/ 2 w 18"/>
                  <a:gd name="T1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6">
                    <a:moveTo>
                      <a:pt x="2" y="36"/>
                    </a:moveTo>
                    <a:cubicBezTo>
                      <a:pt x="2" y="36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0"/>
                      <a:pt x="16" y="0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8" y="1"/>
                      <a:pt x="18" y="2"/>
                    </a:cubicBezTo>
                    <a:lnTo>
                      <a:pt x="2" y="3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7" name="Freeform 318"/>
              <p:cNvSpPr/>
              <p:nvPr/>
            </p:nvSpPr>
            <p:spPr bwMode="auto">
              <a:xfrm>
                <a:off x="3419" y="1862"/>
                <a:ext cx="83" cy="47"/>
              </a:xfrm>
              <a:custGeom>
                <a:avLst/>
                <a:gdLst>
                  <a:gd name="T0" fmla="*/ 2 w 35"/>
                  <a:gd name="T1" fmla="*/ 20 h 20"/>
                  <a:gd name="T2" fmla="*/ 1 w 35"/>
                  <a:gd name="T3" fmla="*/ 19 h 20"/>
                  <a:gd name="T4" fmla="*/ 1 w 35"/>
                  <a:gd name="T5" fmla="*/ 19 h 20"/>
                  <a:gd name="T6" fmla="*/ 1 w 35"/>
                  <a:gd name="T7" fmla="*/ 18 h 20"/>
                  <a:gd name="T8" fmla="*/ 34 w 35"/>
                  <a:gd name="T9" fmla="*/ 1 h 20"/>
                  <a:gd name="T10" fmla="*/ 35 w 35"/>
                  <a:gd name="T11" fmla="*/ 1 h 20"/>
                  <a:gd name="T12" fmla="*/ 35 w 35"/>
                  <a:gd name="T13" fmla="*/ 1 h 20"/>
                  <a:gd name="T14" fmla="*/ 35 w 35"/>
                  <a:gd name="T15" fmla="*/ 2 h 20"/>
                  <a:gd name="T16" fmla="*/ 2 w 35"/>
                  <a:gd name="T1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20">
                    <a:moveTo>
                      <a:pt x="2" y="20"/>
                    </a:moveTo>
                    <a:cubicBezTo>
                      <a:pt x="1" y="20"/>
                      <a:pt x="1" y="20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9"/>
                      <a:pt x="0" y="18"/>
                      <a:pt x="1" y="18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0"/>
                      <a:pt x="35" y="1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5" y="2"/>
                      <a:pt x="35" y="2"/>
                      <a:pt x="35" y="2"/>
                    </a:cubicBezTo>
                    <a:lnTo>
                      <a:pt x="2" y="2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8" name="Freeform 319"/>
              <p:cNvSpPr/>
              <p:nvPr/>
            </p:nvSpPr>
            <p:spPr bwMode="auto">
              <a:xfrm>
                <a:off x="3410" y="1850"/>
                <a:ext cx="83" cy="45"/>
              </a:xfrm>
              <a:custGeom>
                <a:avLst/>
                <a:gdLst>
                  <a:gd name="T0" fmla="*/ 1 w 35"/>
                  <a:gd name="T1" fmla="*/ 19 h 19"/>
                  <a:gd name="T2" fmla="*/ 0 w 35"/>
                  <a:gd name="T3" fmla="*/ 18 h 19"/>
                  <a:gd name="T4" fmla="*/ 0 w 35"/>
                  <a:gd name="T5" fmla="*/ 18 h 19"/>
                  <a:gd name="T6" fmla="*/ 0 w 35"/>
                  <a:gd name="T7" fmla="*/ 17 h 19"/>
                  <a:gd name="T8" fmla="*/ 33 w 35"/>
                  <a:gd name="T9" fmla="*/ 0 h 19"/>
                  <a:gd name="T10" fmla="*/ 34 w 35"/>
                  <a:gd name="T11" fmla="*/ 0 h 19"/>
                  <a:gd name="T12" fmla="*/ 34 w 35"/>
                  <a:gd name="T13" fmla="*/ 0 h 19"/>
                  <a:gd name="T14" fmla="*/ 34 w 35"/>
                  <a:gd name="T15" fmla="*/ 2 h 19"/>
                  <a:gd name="T16" fmla="*/ 1 w 35"/>
                  <a:gd name="T1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19">
                    <a:moveTo>
                      <a:pt x="1" y="19"/>
                    </a:moveTo>
                    <a:cubicBezTo>
                      <a:pt x="1" y="19"/>
                      <a:pt x="0" y="19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5" y="1"/>
                      <a:pt x="35" y="1"/>
                      <a:pt x="34" y="2"/>
                    </a:cubicBezTo>
                    <a:lnTo>
                      <a:pt x="1" y="1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9" name="Freeform 320"/>
              <p:cNvSpPr/>
              <p:nvPr/>
            </p:nvSpPr>
            <p:spPr bwMode="auto">
              <a:xfrm>
                <a:off x="3398" y="1838"/>
                <a:ext cx="83" cy="45"/>
              </a:xfrm>
              <a:custGeom>
                <a:avLst/>
                <a:gdLst>
                  <a:gd name="T0" fmla="*/ 2 w 35"/>
                  <a:gd name="T1" fmla="*/ 19 h 19"/>
                  <a:gd name="T2" fmla="*/ 1 w 35"/>
                  <a:gd name="T3" fmla="*/ 18 h 19"/>
                  <a:gd name="T4" fmla="*/ 1 w 35"/>
                  <a:gd name="T5" fmla="*/ 18 h 19"/>
                  <a:gd name="T6" fmla="*/ 1 w 35"/>
                  <a:gd name="T7" fmla="*/ 17 h 19"/>
                  <a:gd name="T8" fmla="*/ 34 w 35"/>
                  <a:gd name="T9" fmla="*/ 0 h 19"/>
                  <a:gd name="T10" fmla="*/ 35 w 35"/>
                  <a:gd name="T11" fmla="*/ 0 h 19"/>
                  <a:gd name="T12" fmla="*/ 35 w 35"/>
                  <a:gd name="T13" fmla="*/ 0 h 19"/>
                  <a:gd name="T14" fmla="*/ 35 w 35"/>
                  <a:gd name="T15" fmla="*/ 2 h 19"/>
                  <a:gd name="T16" fmla="*/ 2 w 35"/>
                  <a:gd name="T1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19">
                    <a:moveTo>
                      <a:pt x="2" y="19"/>
                    </a:moveTo>
                    <a:cubicBezTo>
                      <a:pt x="1" y="19"/>
                      <a:pt x="1" y="19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8"/>
                      <a:pt x="0" y="17"/>
                      <a:pt x="1" y="17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1"/>
                      <a:pt x="35" y="1"/>
                      <a:pt x="35" y="2"/>
                    </a:cubicBezTo>
                    <a:lnTo>
                      <a:pt x="2" y="1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0" name="Freeform 321"/>
              <p:cNvSpPr/>
              <p:nvPr/>
            </p:nvSpPr>
            <p:spPr bwMode="auto">
              <a:xfrm>
                <a:off x="3391" y="1829"/>
                <a:ext cx="73" cy="40"/>
              </a:xfrm>
              <a:custGeom>
                <a:avLst/>
                <a:gdLst>
                  <a:gd name="T0" fmla="*/ 2 w 31"/>
                  <a:gd name="T1" fmla="*/ 17 h 17"/>
                  <a:gd name="T2" fmla="*/ 1 w 31"/>
                  <a:gd name="T3" fmla="*/ 16 h 17"/>
                  <a:gd name="T4" fmla="*/ 1 w 31"/>
                  <a:gd name="T5" fmla="*/ 16 h 17"/>
                  <a:gd name="T6" fmla="*/ 1 w 31"/>
                  <a:gd name="T7" fmla="*/ 15 h 17"/>
                  <a:gd name="T8" fmla="*/ 30 w 31"/>
                  <a:gd name="T9" fmla="*/ 0 h 17"/>
                  <a:gd name="T10" fmla="*/ 31 w 31"/>
                  <a:gd name="T11" fmla="*/ 0 h 17"/>
                  <a:gd name="T12" fmla="*/ 31 w 31"/>
                  <a:gd name="T13" fmla="*/ 0 h 17"/>
                  <a:gd name="T14" fmla="*/ 31 w 31"/>
                  <a:gd name="T15" fmla="*/ 2 h 17"/>
                  <a:gd name="T16" fmla="*/ 2 w 31"/>
                  <a:gd name="T1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17">
                    <a:moveTo>
                      <a:pt x="2" y="17"/>
                    </a:moveTo>
                    <a:cubicBezTo>
                      <a:pt x="1" y="17"/>
                      <a:pt x="1" y="17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1"/>
                      <a:pt x="31" y="1"/>
                      <a:pt x="31" y="2"/>
                    </a:cubicBezTo>
                    <a:lnTo>
                      <a:pt x="2" y="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1" name="Freeform 322"/>
              <p:cNvSpPr/>
              <p:nvPr/>
            </p:nvSpPr>
            <p:spPr bwMode="auto">
              <a:xfrm>
                <a:off x="3431" y="1881"/>
                <a:ext cx="74" cy="42"/>
              </a:xfrm>
              <a:custGeom>
                <a:avLst/>
                <a:gdLst>
                  <a:gd name="T0" fmla="*/ 1 w 31"/>
                  <a:gd name="T1" fmla="*/ 17 h 18"/>
                  <a:gd name="T2" fmla="*/ 0 w 31"/>
                  <a:gd name="T3" fmla="*/ 17 h 18"/>
                  <a:gd name="T4" fmla="*/ 0 w 31"/>
                  <a:gd name="T5" fmla="*/ 17 h 18"/>
                  <a:gd name="T6" fmla="*/ 0 w 31"/>
                  <a:gd name="T7" fmla="*/ 16 h 18"/>
                  <a:gd name="T8" fmla="*/ 30 w 31"/>
                  <a:gd name="T9" fmla="*/ 0 h 18"/>
                  <a:gd name="T10" fmla="*/ 31 w 31"/>
                  <a:gd name="T11" fmla="*/ 1 h 18"/>
                  <a:gd name="T12" fmla="*/ 31 w 31"/>
                  <a:gd name="T13" fmla="*/ 1 h 18"/>
                  <a:gd name="T14" fmla="*/ 31 w 31"/>
                  <a:gd name="T15" fmla="*/ 2 h 18"/>
                  <a:gd name="T16" fmla="*/ 1 w 31"/>
                  <a:gd name="T17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18">
                    <a:moveTo>
                      <a:pt x="1" y="17"/>
                    </a:moveTo>
                    <a:cubicBezTo>
                      <a:pt x="1" y="18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2"/>
                      <a:pt x="31" y="2"/>
                    </a:cubicBezTo>
                    <a:lnTo>
                      <a:pt x="1" y="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2" name="Freeform 323"/>
              <p:cNvSpPr/>
              <p:nvPr/>
            </p:nvSpPr>
            <p:spPr bwMode="auto">
              <a:xfrm>
                <a:off x="3467" y="2001"/>
                <a:ext cx="80" cy="17"/>
              </a:xfrm>
              <a:custGeom>
                <a:avLst/>
                <a:gdLst>
                  <a:gd name="T0" fmla="*/ 1 w 34"/>
                  <a:gd name="T1" fmla="*/ 6 h 7"/>
                  <a:gd name="T2" fmla="*/ 0 w 34"/>
                  <a:gd name="T3" fmla="*/ 6 h 7"/>
                  <a:gd name="T4" fmla="*/ 0 w 34"/>
                  <a:gd name="T5" fmla="*/ 6 h 7"/>
                  <a:gd name="T6" fmla="*/ 0 w 34"/>
                  <a:gd name="T7" fmla="*/ 4 h 7"/>
                  <a:gd name="T8" fmla="*/ 34 w 34"/>
                  <a:gd name="T9" fmla="*/ 0 h 7"/>
                  <a:gd name="T10" fmla="*/ 34 w 34"/>
                  <a:gd name="T11" fmla="*/ 1 h 7"/>
                  <a:gd name="T12" fmla="*/ 34 w 34"/>
                  <a:gd name="T13" fmla="*/ 1 h 7"/>
                  <a:gd name="T14" fmla="*/ 34 w 34"/>
                  <a:gd name="T15" fmla="*/ 2 h 7"/>
                  <a:gd name="T16" fmla="*/ 1 w 34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7">
                    <a:moveTo>
                      <a:pt x="1" y="6"/>
                    </a:move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4" y="2"/>
                      <a:pt x="34" y="2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3" name="Freeform 324"/>
              <p:cNvSpPr/>
              <p:nvPr/>
            </p:nvSpPr>
            <p:spPr bwMode="auto">
              <a:xfrm>
                <a:off x="3464" y="1987"/>
                <a:ext cx="81" cy="17"/>
              </a:xfrm>
              <a:custGeom>
                <a:avLst/>
                <a:gdLst>
                  <a:gd name="T0" fmla="*/ 0 w 34"/>
                  <a:gd name="T1" fmla="*/ 6 h 7"/>
                  <a:gd name="T2" fmla="*/ 0 w 34"/>
                  <a:gd name="T3" fmla="*/ 6 h 7"/>
                  <a:gd name="T4" fmla="*/ 0 w 34"/>
                  <a:gd name="T5" fmla="*/ 6 h 7"/>
                  <a:gd name="T6" fmla="*/ 0 w 34"/>
                  <a:gd name="T7" fmla="*/ 4 h 7"/>
                  <a:gd name="T8" fmla="*/ 33 w 34"/>
                  <a:gd name="T9" fmla="*/ 0 h 7"/>
                  <a:gd name="T10" fmla="*/ 34 w 34"/>
                  <a:gd name="T11" fmla="*/ 1 h 7"/>
                  <a:gd name="T12" fmla="*/ 34 w 34"/>
                  <a:gd name="T13" fmla="*/ 1 h 7"/>
                  <a:gd name="T14" fmla="*/ 34 w 34"/>
                  <a:gd name="T15" fmla="*/ 2 h 7"/>
                  <a:gd name="T16" fmla="*/ 0 w 34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7">
                    <a:moveTo>
                      <a:pt x="0" y="6"/>
                    </a:move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4" y="0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4" y="2"/>
                      <a:pt x="34" y="2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4" name="Freeform 325"/>
              <p:cNvSpPr/>
              <p:nvPr/>
            </p:nvSpPr>
            <p:spPr bwMode="auto">
              <a:xfrm>
                <a:off x="3455" y="1973"/>
                <a:ext cx="80" cy="17"/>
              </a:xfrm>
              <a:custGeom>
                <a:avLst/>
                <a:gdLst>
                  <a:gd name="T0" fmla="*/ 0 w 34"/>
                  <a:gd name="T1" fmla="*/ 6 h 7"/>
                  <a:gd name="T2" fmla="*/ 0 w 34"/>
                  <a:gd name="T3" fmla="*/ 6 h 7"/>
                  <a:gd name="T4" fmla="*/ 0 w 34"/>
                  <a:gd name="T5" fmla="*/ 6 h 7"/>
                  <a:gd name="T6" fmla="*/ 0 w 34"/>
                  <a:gd name="T7" fmla="*/ 4 h 7"/>
                  <a:gd name="T8" fmla="*/ 33 w 34"/>
                  <a:gd name="T9" fmla="*/ 0 h 7"/>
                  <a:gd name="T10" fmla="*/ 34 w 34"/>
                  <a:gd name="T11" fmla="*/ 1 h 7"/>
                  <a:gd name="T12" fmla="*/ 34 w 34"/>
                  <a:gd name="T13" fmla="*/ 1 h 7"/>
                  <a:gd name="T14" fmla="*/ 33 w 34"/>
                  <a:gd name="T15" fmla="*/ 2 h 7"/>
                  <a:gd name="T16" fmla="*/ 0 w 34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7">
                    <a:moveTo>
                      <a:pt x="0" y="6"/>
                    </a:move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4" y="2"/>
                      <a:pt x="33" y="2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5" name="Freeform 326"/>
              <p:cNvSpPr/>
              <p:nvPr/>
            </p:nvSpPr>
            <p:spPr bwMode="auto">
              <a:xfrm>
                <a:off x="3443" y="1964"/>
                <a:ext cx="83" cy="16"/>
              </a:xfrm>
              <a:custGeom>
                <a:avLst/>
                <a:gdLst>
                  <a:gd name="T0" fmla="*/ 1 w 35"/>
                  <a:gd name="T1" fmla="*/ 6 h 7"/>
                  <a:gd name="T2" fmla="*/ 0 w 35"/>
                  <a:gd name="T3" fmla="*/ 6 h 7"/>
                  <a:gd name="T4" fmla="*/ 0 w 35"/>
                  <a:gd name="T5" fmla="*/ 6 h 7"/>
                  <a:gd name="T6" fmla="*/ 1 w 35"/>
                  <a:gd name="T7" fmla="*/ 4 h 7"/>
                  <a:gd name="T8" fmla="*/ 34 w 35"/>
                  <a:gd name="T9" fmla="*/ 0 h 7"/>
                  <a:gd name="T10" fmla="*/ 34 w 35"/>
                  <a:gd name="T11" fmla="*/ 1 h 7"/>
                  <a:gd name="T12" fmla="*/ 34 w 35"/>
                  <a:gd name="T13" fmla="*/ 1 h 7"/>
                  <a:gd name="T14" fmla="*/ 34 w 35"/>
                  <a:gd name="T15" fmla="*/ 2 h 7"/>
                  <a:gd name="T16" fmla="*/ 1 w 35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7">
                    <a:moveTo>
                      <a:pt x="1" y="6"/>
                    </a:moveTo>
                    <a:cubicBezTo>
                      <a:pt x="1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1" y="4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5" y="2"/>
                      <a:pt x="34" y="2"/>
                      <a:pt x="34" y="2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6" name="Freeform 327"/>
              <p:cNvSpPr/>
              <p:nvPr/>
            </p:nvSpPr>
            <p:spPr bwMode="auto">
              <a:xfrm>
                <a:off x="3464" y="2020"/>
                <a:ext cx="81" cy="15"/>
              </a:xfrm>
              <a:custGeom>
                <a:avLst/>
                <a:gdLst>
                  <a:gd name="T0" fmla="*/ 1 w 34"/>
                  <a:gd name="T1" fmla="*/ 6 h 6"/>
                  <a:gd name="T2" fmla="*/ 0 w 34"/>
                  <a:gd name="T3" fmla="*/ 5 h 6"/>
                  <a:gd name="T4" fmla="*/ 0 w 34"/>
                  <a:gd name="T5" fmla="*/ 5 h 6"/>
                  <a:gd name="T6" fmla="*/ 0 w 34"/>
                  <a:gd name="T7" fmla="*/ 4 h 6"/>
                  <a:gd name="T8" fmla="*/ 34 w 34"/>
                  <a:gd name="T9" fmla="*/ 0 h 6"/>
                  <a:gd name="T10" fmla="*/ 34 w 34"/>
                  <a:gd name="T11" fmla="*/ 1 h 6"/>
                  <a:gd name="T12" fmla="*/ 34 w 34"/>
                  <a:gd name="T13" fmla="*/ 1 h 6"/>
                  <a:gd name="T14" fmla="*/ 34 w 34"/>
                  <a:gd name="T15" fmla="*/ 2 h 6"/>
                  <a:gd name="T16" fmla="*/ 1 w 34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6">
                    <a:moveTo>
                      <a:pt x="1" y="6"/>
                    </a:move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2"/>
                      <a:pt x="34" y="2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7" name="Freeform 328"/>
              <p:cNvSpPr/>
              <p:nvPr/>
            </p:nvSpPr>
            <p:spPr bwMode="auto">
              <a:xfrm>
                <a:off x="2780" y="3178"/>
                <a:ext cx="80" cy="14"/>
              </a:xfrm>
              <a:custGeom>
                <a:avLst/>
                <a:gdLst>
                  <a:gd name="T0" fmla="*/ 1 w 34"/>
                  <a:gd name="T1" fmla="*/ 6 h 6"/>
                  <a:gd name="T2" fmla="*/ 0 w 34"/>
                  <a:gd name="T3" fmla="*/ 5 h 6"/>
                  <a:gd name="T4" fmla="*/ 0 w 34"/>
                  <a:gd name="T5" fmla="*/ 5 h 6"/>
                  <a:gd name="T6" fmla="*/ 0 w 34"/>
                  <a:gd name="T7" fmla="*/ 4 h 6"/>
                  <a:gd name="T8" fmla="*/ 33 w 34"/>
                  <a:gd name="T9" fmla="*/ 0 h 6"/>
                  <a:gd name="T10" fmla="*/ 34 w 34"/>
                  <a:gd name="T11" fmla="*/ 1 h 6"/>
                  <a:gd name="T12" fmla="*/ 34 w 34"/>
                  <a:gd name="T13" fmla="*/ 1 h 6"/>
                  <a:gd name="T14" fmla="*/ 34 w 34"/>
                  <a:gd name="T15" fmla="*/ 2 h 6"/>
                  <a:gd name="T16" fmla="*/ 1 w 34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6">
                    <a:moveTo>
                      <a:pt x="1" y="6"/>
                    </a:move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4" y="0"/>
                      <a:pt x="34" y="0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2"/>
                      <a:pt x="34" y="2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8" name="Freeform 329"/>
              <p:cNvSpPr/>
              <p:nvPr/>
            </p:nvSpPr>
            <p:spPr bwMode="auto">
              <a:xfrm>
                <a:off x="2780" y="3161"/>
                <a:ext cx="80" cy="17"/>
              </a:xfrm>
              <a:custGeom>
                <a:avLst/>
                <a:gdLst>
                  <a:gd name="T0" fmla="*/ 1 w 34"/>
                  <a:gd name="T1" fmla="*/ 7 h 7"/>
                  <a:gd name="T2" fmla="*/ 0 w 34"/>
                  <a:gd name="T3" fmla="*/ 6 h 7"/>
                  <a:gd name="T4" fmla="*/ 0 w 34"/>
                  <a:gd name="T5" fmla="*/ 6 h 7"/>
                  <a:gd name="T6" fmla="*/ 0 w 34"/>
                  <a:gd name="T7" fmla="*/ 5 h 7"/>
                  <a:gd name="T8" fmla="*/ 33 w 34"/>
                  <a:gd name="T9" fmla="*/ 1 h 7"/>
                  <a:gd name="T10" fmla="*/ 34 w 34"/>
                  <a:gd name="T11" fmla="*/ 1 h 7"/>
                  <a:gd name="T12" fmla="*/ 34 w 34"/>
                  <a:gd name="T13" fmla="*/ 1 h 7"/>
                  <a:gd name="T14" fmla="*/ 34 w 34"/>
                  <a:gd name="T15" fmla="*/ 3 h 7"/>
                  <a:gd name="T16" fmla="*/ 1 w 34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7">
                    <a:moveTo>
                      <a:pt x="1" y="7"/>
                    </a:move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4" y="0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4" y="3"/>
                      <a:pt x="34" y="3"/>
                    </a:cubicBezTo>
                    <a:lnTo>
                      <a:pt x="1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9" name="Freeform 330"/>
              <p:cNvSpPr/>
              <p:nvPr/>
            </p:nvSpPr>
            <p:spPr bwMode="auto">
              <a:xfrm>
                <a:off x="2777" y="3142"/>
                <a:ext cx="81" cy="15"/>
              </a:xfrm>
              <a:custGeom>
                <a:avLst/>
                <a:gdLst>
                  <a:gd name="T0" fmla="*/ 1 w 34"/>
                  <a:gd name="T1" fmla="*/ 6 h 6"/>
                  <a:gd name="T2" fmla="*/ 0 w 34"/>
                  <a:gd name="T3" fmla="*/ 5 h 6"/>
                  <a:gd name="T4" fmla="*/ 0 w 34"/>
                  <a:gd name="T5" fmla="*/ 5 h 6"/>
                  <a:gd name="T6" fmla="*/ 0 w 34"/>
                  <a:gd name="T7" fmla="*/ 4 h 6"/>
                  <a:gd name="T8" fmla="*/ 33 w 34"/>
                  <a:gd name="T9" fmla="*/ 0 h 6"/>
                  <a:gd name="T10" fmla="*/ 34 w 34"/>
                  <a:gd name="T11" fmla="*/ 1 h 6"/>
                  <a:gd name="T12" fmla="*/ 34 w 34"/>
                  <a:gd name="T13" fmla="*/ 1 h 6"/>
                  <a:gd name="T14" fmla="*/ 34 w 34"/>
                  <a:gd name="T15" fmla="*/ 2 h 6"/>
                  <a:gd name="T16" fmla="*/ 1 w 34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6">
                    <a:moveTo>
                      <a:pt x="1" y="6"/>
                    </a:move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4" y="0"/>
                      <a:pt x="34" y="0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2"/>
                      <a:pt x="34" y="2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0" name="Freeform 331"/>
              <p:cNvSpPr/>
              <p:nvPr/>
            </p:nvSpPr>
            <p:spPr bwMode="auto">
              <a:xfrm>
                <a:off x="2775" y="3126"/>
                <a:ext cx="80" cy="14"/>
              </a:xfrm>
              <a:custGeom>
                <a:avLst/>
                <a:gdLst>
                  <a:gd name="T0" fmla="*/ 1 w 34"/>
                  <a:gd name="T1" fmla="*/ 6 h 6"/>
                  <a:gd name="T2" fmla="*/ 0 w 34"/>
                  <a:gd name="T3" fmla="*/ 5 h 6"/>
                  <a:gd name="T4" fmla="*/ 0 w 34"/>
                  <a:gd name="T5" fmla="*/ 5 h 6"/>
                  <a:gd name="T6" fmla="*/ 0 w 34"/>
                  <a:gd name="T7" fmla="*/ 4 h 6"/>
                  <a:gd name="T8" fmla="*/ 33 w 34"/>
                  <a:gd name="T9" fmla="*/ 0 h 6"/>
                  <a:gd name="T10" fmla="*/ 34 w 34"/>
                  <a:gd name="T11" fmla="*/ 1 h 6"/>
                  <a:gd name="T12" fmla="*/ 34 w 34"/>
                  <a:gd name="T13" fmla="*/ 1 h 6"/>
                  <a:gd name="T14" fmla="*/ 34 w 34"/>
                  <a:gd name="T15" fmla="*/ 2 h 6"/>
                  <a:gd name="T16" fmla="*/ 1 w 34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6">
                    <a:moveTo>
                      <a:pt x="1" y="6"/>
                    </a:move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4" y="0"/>
                      <a:pt x="34" y="0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2"/>
                      <a:pt x="34" y="2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1" name="Freeform 332"/>
              <p:cNvSpPr/>
              <p:nvPr/>
            </p:nvSpPr>
            <p:spPr bwMode="auto">
              <a:xfrm>
                <a:off x="2772" y="3109"/>
                <a:ext cx="81" cy="14"/>
              </a:xfrm>
              <a:custGeom>
                <a:avLst/>
                <a:gdLst>
                  <a:gd name="T0" fmla="*/ 0 w 34"/>
                  <a:gd name="T1" fmla="*/ 6 h 6"/>
                  <a:gd name="T2" fmla="*/ 0 w 34"/>
                  <a:gd name="T3" fmla="*/ 5 h 6"/>
                  <a:gd name="T4" fmla="*/ 0 w 34"/>
                  <a:gd name="T5" fmla="*/ 5 h 6"/>
                  <a:gd name="T6" fmla="*/ 0 w 34"/>
                  <a:gd name="T7" fmla="*/ 4 h 6"/>
                  <a:gd name="T8" fmla="*/ 33 w 34"/>
                  <a:gd name="T9" fmla="*/ 0 h 6"/>
                  <a:gd name="T10" fmla="*/ 34 w 34"/>
                  <a:gd name="T11" fmla="*/ 1 h 6"/>
                  <a:gd name="T12" fmla="*/ 34 w 34"/>
                  <a:gd name="T13" fmla="*/ 1 h 6"/>
                  <a:gd name="T14" fmla="*/ 33 w 34"/>
                  <a:gd name="T15" fmla="*/ 2 h 6"/>
                  <a:gd name="T16" fmla="*/ 0 w 34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6">
                    <a:moveTo>
                      <a:pt x="0" y="6"/>
                    </a:move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4" y="0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2"/>
                      <a:pt x="33" y="2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2" name="Freeform 333"/>
              <p:cNvSpPr/>
              <p:nvPr/>
            </p:nvSpPr>
            <p:spPr bwMode="auto">
              <a:xfrm>
                <a:off x="2782" y="3194"/>
                <a:ext cx="80" cy="17"/>
              </a:xfrm>
              <a:custGeom>
                <a:avLst/>
                <a:gdLst>
                  <a:gd name="T0" fmla="*/ 1 w 34"/>
                  <a:gd name="T1" fmla="*/ 6 h 7"/>
                  <a:gd name="T2" fmla="*/ 0 w 34"/>
                  <a:gd name="T3" fmla="*/ 6 h 7"/>
                  <a:gd name="T4" fmla="*/ 0 w 34"/>
                  <a:gd name="T5" fmla="*/ 6 h 7"/>
                  <a:gd name="T6" fmla="*/ 1 w 34"/>
                  <a:gd name="T7" fmla="*/ 4 h 7"/>
                  <a:gd name="T8" fmla="*/ 34 w 34"/>
                  <a:gd name="T9" fmla="*/ 0 h 7"/>
                  <a:gd name="T10" fmla="*/ 34 w 34"/>
                  <a:gd name="T11" fmla="*/ 1 h 7"/>
                  <a:gd name="T12" fmla="*/ 34 w 34"/>
                  <a:gd name="T13" fmla="*/ 1 h 7"/>
                  <a:gd name="T14" fmla="*/ 34 w 34"/>
                  <a:gd name="T15" fmla="*/ 2 h 7"/>
                  <a:gd name="T16" fmla="*/ 1 w 34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7">
                    <a:moveTo>
                      <a:pt x="1" y="6"/>
                    </a:moveTo>
                    <a:cubicBezTo>
                      <a:pt x="1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4" y="2"/>
                      <a:pt x="34" y="2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3" name="Freeform 334"/>
              <p:cNvSpPr/>
              <p:nvPr/>
            </p:nvSpPr>
            <p:spPr bwMode="auto">
              <a:xfrm>
                <a:off x="2787" y="3213"/>
                <a:ext cx="80" cy="15"/>
              </a:xfrm>
              <a:custGeom>
                <a:avLst/>
                <a:gdLst>
                  <a:gd name="T0" fmla="*/ 1 w 34"/>
                  <a:gd name="T1" fmla="*/ 6 h 6"/>
                  <a:gd name="T2" fmla="*/ 0 w 34"/>
                  <a:gd name="T3" fmla="*/ 5 h 6"/>
                  <a:gd name="T4" fmla="*/ 0 w 34"/>
                  <a:gd name="T5" fmla="*/ 5 h 6"/>
                  <a:gd name="T6" fmla="*/ 0 w 34"/>
                  <a:gd name="T7" fmla="*/ 4 h 6"/>
                  <a:gd name="T8" fmla="*/ 33 w 34"/>
                  <a:gd name="T9" fmla="*/ 0 h 6"/>
                  <a:gd name="T10" fmla="*/ 34 w 34"/>
                  <a:gd name="T11" fmla="*/ 1 h 6"/>
                  <a:gd name="T12" fmla="*/ 34 w 34"/>
                  <a:gd name="T13" fmla="*/ 1 h 6"/>
                  <a:gd name="T14" fmla="*/ 34 w 34"/>
                  <a:gd name="T15" fmla="*/ 2 h 6"/>
                  <a:gd name="T16" fmla="*/ 1 w 34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6">
                    <a:moveTo>
                      <a:pt x="1" y="6"/>
                    </a:move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4" y="0"/>
                      <a:pt x="34" y="0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2"/>
                      <a:pt x="34" y="2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4" name="Freeform 335"/>
              <p:cNvSpPr/>
              <p:nvPr/>
            </p:nvSpPr>
            <p:spPr bwMode="auto">
              <a:xfrm>
                <a:off x="2791" y="3232"/>
                <a:ext cx="81" cy="15"/>
              </a:xfrm>
              <a:custGeom>
                <a:avLst/>
                <a:gdLst>
                  <a:gd name="T0" fmla="*/ 0 w 34"/>
                  <a:gd name="T1" fmla="*/ 6 h 6"/>
                  <a:gd name="T2" fmla="*/ 0 w 34"/>
                  <a:gd name="T3" fmla="*/ 5 h 6"/>
                  <a:gd name="T4" fmla="*/ 0 w 34"/>
                  <a:gd name="T5" fmla="*/ 5 h 6"/>
                  <a:gd name="T6" fmla="*/ 0 w 34"/>
                  <a:gd name="T7" fmla="*/ 4 h 6"/>
                  <a:gd name="T8" fmla="*/ 33 w 34"/>
                  <a:gd name="T9" fmla="*/ 0 h 6"/>
                  <a:gd name="T10" fmla="*/ 34 w 34"/>
                  <a:gd name="T11" fmla="*/ 1 h 6"/>
                  <a:gd name="T12" fmla="*/ 34 w 34"/>
                  <a:gd name="T13" fmla="*/ 1 h 6"/>
                  <a:gd name="T14" fmla="*/ 33 w 34"/>
                  <a:gd name="T15" fmla="*/ 2 h 6"/>
                  <a:gd name="T16" fmla="*/ 0 w 34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6">
                    <a:moveTo>
                      <a:pt x="0" y="6"/>
                    </a:move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4" y="0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2"/>
                      <a:pt x="33" y="2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5" name="Freeform 336"/>
              <p:cNvSpPr/>
              <p:nvPr/>
            </p:nvSpPr>
            <p:spPr bwMode="auto">
              <a:xfrm>
                <a:off x="2794" y="3251"/>
                <a:ext cx="80" cy="17"/>
              </a:xfrm>
              <a:custGeom>
                <a:avLst/>
                <a:gdLst>
                  <a:gd name="T0" fmla="*/ 1 w 34"/>
                  <a:gd name="T1" fmla="*/ 6 h 7"/>
                  <a:gd name="T2" fmla="*/ 0 w 34"/>
                  <a:gd name="T3" fmla="*/ 6 h 7"/>
                  <a:gd name="T4" fmla="*/ 0 w 34"/>
                  <a:gd name="T5" fmla="*/ 6 h 7"/>
                  <a:gd name="T6" fmla="*/ 1 w 34"/>
                  <a:gd name="T7" fmla="*/ 4 h 7"/>
                  <a:gd name="T8" fmla="*/ 34 w 34"/>
                  <a:gd name="T9" fmla="*/ 0 h 7"/>
                  <a:gd name="T10" fmla="*/ 34 w 34"/>
                  <a:gd name="T11" fmla="*/ 1 h 7"/>
                  <a:gd name="T12" fmla="*/ 34 w 34"/>
                  <a:gd name="T13" fmla="*/ 1 h 7"/>
                  <a:gd name="T14" fmla="*/ 34 w 34"/>
                  <a:gd name="T15" fmla="*/ 2 h 7"/>
                  <a:gd name="T16" fmla="*/ 1 w 34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7">
                    <a:moveTo>
                      <a:pt x="1" y="6"/>
                    </a:moveTo>
                    <a:cubicBezTo>
                      <a:pt x="1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4" y="2"/>
                      <a:pt x="34" y="2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6" name="Freeform 337"/>
              <p:cNvSpPr/>
              <p:nvPr/>
            </p:nvSpPr>
            <p:spPr bwMode="auto">
              <a:xfrm>
                <a:off x="2798" y="3270"/>
                <a:ext cx="81" cy="17"/>
              </a:xfrm>
              <a:custGeom>
                <a:avLst/>
                <a:gdLst>
                  <a:gd name="T0" fmla="*/ 1 w 34"/>
                  <a:gd name="T1" fmla="*/ 6 h 7"/>
                  <a:gd name="T2" fmla="*/ 0 w 34"/>
                  <a:gd name="T3" fmla="*/ 6 h 7"/>
                  <a:gd name="T4" fmla="*/ 0 w 34"/>
                  <a:gd name="T5" fmla="*/ 6 h 7"/>
                  <a:gd name="T6" fmla="*/ 0 w 34"/>
                  <a:gd name="T7" fmla="*/ 4 h 7"/>
                  <a:gd name="T8" fmla="*/ 33 w 34"/>
                  <a:gd name="T9" fmla="*/ 0 h 7"/>
                  <a:gd name="T10" fmla="*/ 34 w 34"/>
                  <a:gd name="T11" fmla="*/ 1 h 7"/>
                  <a:gd name="T12" fmla="*/ 34 w 34"/>
                  <a:gd name="T13" fmla="*/ 1 h 7"/>
                  <a:gd name="T14" fmla="*/ 34 w 34"/>
                  <a:gd name="T15" fmla="*/ 2 h 7"/>
                  <a:gd name="T16" fmla="*/ 1 w 34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7">
                    <a:moveTo>
                      <a:pt x="1" y="6"/>
                    </a:move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4" y="0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4" y="2"/>
                      <a:pt x="34" y="2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7" name="Freeform 338"/>
              <p:cNvSpPr/>
              <p:nvPr/>
            </p:nvSpPr>
            <p:spPr bwMode="auto">
              <a:xfrm>
                <a:off x="2803" y="3287"/>
                <a:ext cx="81" cy="16"/>
              </a:xfrm>
              <a:custGeom>
                <a:avLst/>
                <a:gdLst>
                  <a:gd name="T0" fmla="*/ 1 w 34"/>
                  <a:gd name="T1" fmla="*/ 7 h 7"/>
                  <a:gd name="T2" fmla="*/ 0 w 34"/>
                  <a:gd name="T3" fmla="*/ 6 h 7"/>
                  <a:gd name="T4" fmla="*/ 0 w 34"/>
                  <a:gd name="T5" fmla="*/ 6 h 7"/>
                  <a:gd name="T6" fmla="*/ 0 w 34"/>
                  <a:gd name="T7" fmla="*/ 5 h 7"/>
                  <a:gd name="T8" fmla="*/ 33 w 34"/>
                  <a:gd name="T9" fmla="*/ 1 h 7"/>
                  <a:gd name="T10" fmla="*/ 34 w 34"/>
                  <a:gd name="T11" fmla="*/ 1 h 7"/>
                  <a:gd name="T12" fmla="*/ 34 w 34"/>
                  <a:gd name="T13" fmla="*/ 1 h 7"/>
                  <a:gd name="T14" fmla="*/ 34 w 34"/>
                  <a:gd name="T15" fmla="*/ 3 h 7"/>
                  <a:gd name="T16" fmla="*/ 1 w 34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7">
                    <a:moveTo>
                      <a:pt x="1" y="7"/>
                    </a:move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4" y="0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4" y="3"/>
                      <a:pt x="34" y="3"/>
                    </a:cubicBezTo>
                    <a:lnTo>
                      <a:pt x="1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8" name="Freeform 339"/>
              <p:cNvSpPr/>
              <p:nvPr/>
            </p:nvSpPr>
            <p:spPr bwMode="auto">
              <a:xfrm>
                <a:off x="2808" y="3308"/>
                <a:ext cx="81" cy="14"/>
              </a:xfrm>
              <a:custGeom>
                <a:avLst/>
                <a:gdLst>
                  <a:gd name="T0" fmla="*/ 1 w 34"/>
                  <a:gd name="T1" fmla="*/ 6 h 6"/>
                  <a:gd name="T2" fmla="*/ 0 w 34"/>
                  <a:gd name="T3" fmla="*/ 5 h 6"/>
                  <a:gd name="T4" fmla="*/ 0 w 34"/>
                  <a:gd name="T5" fmla="*/ 5 h 6"/>
                  <a:gd name="T6" fmla="*/ 1 w 34"/>
                  <a:gd name="T7" fmla="*/ 4 h 6"/>
                  <a:gd name="T8" fmla="*/ 34 w 34"/>
                  <a:gd name="T9" fmla="*/ 0 h 6"/>
                  <a:gd name="T10" fmla="*/ 34 w 34"/>
                  <a:gd name="T11" fmla="*/ 1 h 6"/>
                  <a:gd name="T12" fmla="*/ 34 w 34"/>
                  <a:gd name="T13" fmla="*/ 1 h 6"/>
                  <a:gd name="T14" fmla="*/ 34 w 34"/>
                  <a:gd name="T15" fmla="*/ 2 h 6"/>
                  <a:gd name="T16" fmla="*/ 1 w 34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6">
                    <a:moveTo>
                      <a:pt x="1" y="6"/>
                    </a:moveTo>
                    <a:cubicBezTo>
                      <a:pt x="1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2"/>
                      <a:pt x="34" y="2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9" name="Freeform 340"/>
              <p:cNvSpPr/>
              <p:nvPr/>
            </p:nvSpPr>
            <p:spPr bwMode="auto">
              <a:xfrm>
                <a:off x="2815" y="3327"/>
                <a:ext cx="81" cy="17"/>
              </a:xfrm>
              <a:custGeom>
                <a:avLst/>
                <a:gdLst>
                  <a:gd name="T0" fmla="*/ 0 w 34"/>
                  <a:gd name="T1" fmla="*/ 7 h 7"/>
                  <a:gd name="T2" fmla="*/ 0 w 34"/>
                  <a:gd name="T3" fmla="*/ 6 h 7"/>
                  <a:gd name="T4" fmla="*/ 0 w 34"/>
                  <a:gd name="T5" fmla="*/ 6 h 7"/>
                  <a:gd name="T6" fmla="*/ 0 w 34"/>
                  <a:gd name="T7" fmla="*/ 5 h 7"/>
                  <a:gd name="T8" fmla="*/ 33 w 34"/>
                  <a:gd name="T9" fmla="*/ 1 h 7"/>
                  <a:gd name="T10" fmla="*/ 34 w 34"/>
                  <a:gd name="T11" fmla="*/ 1 h 7"/>
                  <a:gd name="T12" fmla="*/ 34 w 34"/>
                  <a:gd name="T13" fmla="*/ 1 h 7"/>
                  <a:gd name="T14" fmla="*/ 33 w 34"/>
                  <a:gd name="T15" fmla="*/ 3 h 7"/>
                  <a:gd name="T16" fmla="*/ 0 w 34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7">
                    <a:moveTo>
                      <a:pt x="0" y="7"/>
                    </a:move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0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4" y="3"/>
                      <a:pt x="33" y="3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0" name="Freeform 341"/>
              <p:cNvSpPr/>
              <p:nvPr/>
            </p:nvSpPr>
            <p:spPr bwMode="auto">
              <a:xfrm>
                <a:off x="2820" y="3346"/>
                <a:ext cx="80" cy="14"/>
              </a:xfrm>
              <a:custGeom>
                <a:avLst/>
                <a:gdLst>
                  <a:gd name="T0" fmla="*/ 0 w 34"/>
                  <a:gd name="T1" fmla="*/ 6 h 6"/>
                  <a:gd name="T2" fmla="*/ 0 w 34"/>
                  <a:gd name="T3" fmla="*/ 5 h 6"/>
                  <a:gd name="T4" fmla="*/ 0 w 34"/>
                  <a:gd name="T5" fmla="*/ 5 h 6"/>
                  <a:gd name="T6" fmla="*/ 0 w 34"/>
                  <a:gd name="T7" fmla="*/ 4 h 6"/>
                  <a:gd name="T8" fmla="*/ 33 w 34"/>
                  <a:gd name="T9" fmla="*/ 0 h 6"/>
                  <a:gd name="T10" fmla="*/ 34 w 34"/>
                  <a:gd name="T11" fmla="*/ 1 h 6"/>
                  <a:gd name="T12" fmla="*/ 34 w 34"/>
                  <a:gd name="T13" fmla="*/ 1 h 6"/>
                  <a:gd name="T14" fmla="*/ 33 w 34"/>
                  <a:gd name="T15" fmla="*/ 2 h 6"/>
                  <a:gd name="T16" fmla="*/ 0 w 34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6">
                    <a:moveTo>
                      <a:pt x="0" y="6"/>
                    </a:move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4" y="0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2"/>
                      <a:pt x="33" y="2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1" name="Freeform 342"/>
              <p:cNvSpPr/>
              <p:nvPr/>
            </p:nvSpPr>
            <p:spPr bwMode="auto">
              <a:xfrm>
                <a:off x="2836" y="3363"/>
                <a:ext cx="69" cy="14"/>
              </a:xfrm>
              <a:custGeom>
                <a:avLst/>
                <a:gdLst>
                  <a:gd name="T0" fmla="*/ 1 w 29"/>
                  <a:gd name="T1" fmla="*/ 6 h 6"/>
                  <a:gd name="T2" fmla="*/ 0 w 29"/>
                  <a:gd name="T3" fmla="*/ 5 h 6"/>
                  <a:gd name="T4" fmla="*/ 0 w 29"/>
                  <a:gd name="T5" fmla="*/ 5 h 6"/>
                  <a:gd name="T6" fmla="*/ 1 w 29"/>
                  <a:gd name="T7" fmla="*/ 4 h 6"/>
                  <a:gd name="T8" fmla="*/ 28 w 29"/>
                  <a:gd name="T9" fmla="*/ 1 h 6"/>
                  <a:gd name="T10" fmla="*/ 29 w 29"/>
                  <a:gd name="T11" fmla="*/ 1 h 6"/>
                  <a:gd name="T12" fmla="*/ 29 w 29"/>
                  <a:gd name="T13" fmla="*/ 1 h 6"/>
                  <a:gd name="T14" fmla="*/ 28 w 29"/>
                  <a:gd name="T15" fmla="*/ 3 h 6"/>
                  <a:gd name="T16" fmla="*/ 1 w 29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6">
                    <a:moveTo>
                      <a:pt x="1" y="6"/>
                    </a:moveTo>
                    <a:cubicBezTo>
                      <a:pt x="1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0"/>
                      <a:pt x="29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2"/>
                      <a:pt x="29" y="3"/>
                      <a:pt x="28" y="3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2" name="Freeform 343"/>
              <p:cNvSpPr/>
              <p:nvPr/>
            </p:nvSpPr>
            <p:spPr bwMode="auto">
              <a:xfrm>
                <a:off x="3462" y="2136"/>
                <a:ext cx="92" cy="12"/>
              </a:xfrm>
              <a:custGeom>
                <a:avLst/>
                <a:gdLst>
                  <a:gd name="T0" fmla="*/ 0 w 39"/>
                  <a:gd name="T1" fmla="*/ 2 h 5"/>
                  <a:gd name="T2" fmla="*/ 0 w 39"/>
                  <a:gd name="T3" fmla="*/ 1 h 5"/>
                  <a:gd name="T4" fmla="*/ 0 w 39"/>
                  <a:gd name="T5" fmla="*/ 1 h 5"/>
                  <a:gd name="T6" fmla="*/ 0 w 39"/>
                  <a:gd name="T7" fmla="*/ 0 h 5"/>
                  <a:gd name="T8" fmla="*/ 39 w 39"/>
                  <a:gd name="T9" fmla="*/ 3 h 5"/>
                  <a:gd name="T10" fmla="*/ 39 w 39"/>
                  <a:gd name="T11" fmla="*/ 4 h 5"/>
                  <a:gd name="T12" fmla="*/ 39 w 39"/>
                  <a:gd name="T13" fmla="*/ 4 h 5"/>
                  <a:gd name="T14" fmla="*/ 38 w 39"/>
                  <a:gd name="T15" fmla="*/ 5 h 5"/>
                  <a:gd name="T16" fmla="*/ 0 w 39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5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3"/>
                      <a:pt x="39" y="4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9" y="5"/>
                      <a:pt x="39" y="5"/>
                      <a:pt x="38" y="5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3" name="Freeform 344"/>
              <p:cNvSpPr/>
              <p:nvPr/>
            </p:nvSpPr>
            <p:spPr bwMode="auto">
              <a:xfrm>
                <a:off x="3462" y="2153"/>
                <a:ext cx="92" cy="12"/>
              </a:xfrm>
              <a:custGeom>
                <a:avLst/>
                <a:gdLst>
                  <a:gd name="T0" fmla="*/ 0 w 39"/>
                  <a:gd name="T1" fmla="*/ 2 h 5"/>
                  <a:gd name="T2" fmla="*/ 0 w 39"/>
                  <a:gd name="T3" fmla="*/ 1 h 5"/>
                  <a:gd name="T4" fmla="*/ 0 w 39"/>
                  <a:gd name="T5" fmla="*/ 1 h 5"/>
                  <a:gd name="T6" fmla="*/ 0 w 39"/>
                  <a:gd name="T7" fmla="*/ 0 h 5"/>
                  <a:gd name="T8" fmla="*/ 39 w 39"/>
                  <a:gd name="T9" fmla="*/ 3 h 5"/>
                  <a:gd name="T10" fmla="*/ 39 w 39"/>
                  <a:gd name="T11" fmla="*/ 4 h 5"/>
                  <a:gd name="T12" fmla="*/ 39 w 39"/>
                  <a:gd name="T13" fmla="*/ 4 h 5"/>
                  <a:gd name="T14" fmla="*/ 38 w 39"/>
                  <a:gd name="T15" fmla="*/ 5 h 5"/>
                  <a:gd name="T16" fmla="*/ 0 w 39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5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3"/>
                      <a:pt x="39" y="3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9" y="5"/>
                      <a:pt x="39" y="5"/>
                      <a:pt x="38" y="5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4" name="Freeform 345"/>
              <p:cNvSpPr/>
              <p:nvPr/>
            </p:nvSpPr>
            <p:spPr bwMode="auto">
              <a:xfrm>
                <a:off x="3464" y="2167"/>
                <a:ext cx="93" cy="12"/>
              </a:xfrm>
              <a:custGeom>
                <a:avLst/>
                <a:gdLst>
                  <a:gd name="T0" fmla="*/ 1 w 39"/>
                  <a:gd name="T1" fmla="*/ 2 h 5"/>
                  <a:gd name="T2" fmla="*/ 0 w 39"/>
                  <a:gd name="T3" fmla="*/ 1 h 5"/>
                  <a:gd name="T4" fmla="*/ 0 w 39"/>
                  <a:gd name="T5" fmla="*/ 1 h 5"/>
                  <a:gd name="T6" fmla="*/ 1 w 39"/>
                  <a:gd name="T7" fmla="*/ 0 h 5"/>
                  <a:gd name="T8" fmla="*/ 39 w 39"/>
                  <a:gd name="T9" fmla="*/ 3 h 5"/>
                  <a:gd name="T10" fmla="*/ 39 w 39"/>
                  <a:gd name="T11" fmla="*/ 4 h 5"/>
                  <a:gd name="T12" fmla="*/ 39 w 39"/>
                  <a:gd name="T13" fmla="*/ 4 h 5"/>
                  <a:gd name="T14" fmla="*/ 39 w 39"/>
                  <a:gd name="T15" fmla="*/ 5 h 5"/>
                  <a:gd name="T16" fmla="*/ 1 w 39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5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3"/>
                      <a:pt x="39" y="4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9" y="5"/>
                      <a:pt x="39" y="5"/>
                      <a:pt x="39" y="5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5" name="Freeform 346"/>
              <p:cNvSpPr/>
              <p:nvPr/>
            </p:nvSpPr>
            <p:spPr bwMode="auto">
              <a:xfrm>
                <a:off x="3462" y="2181"/>
                <a:ext cx="95" cy="15"/>
              </a:xfrm>
              <a:custGeom>
                <a:avLst/>
                <a:gdLst>
                  <a:gd name="T0" fmla="*/ 1 w 40"/>
                  <a:gd name="T1" fmla="*/ 2 h 6"/>
                  <a:gd name="T2" fmla="*/ 1 w 40"/>
                  <a:gd name="T3" fmla="*/ 1 h 6"/>
                  <a:gd name="T4" fmla="*/ 1 w 40"/>
                  <a:gd name="T5" fmla="*/ 1 h 6"/>
                  <a:gd name="T6" fmla="*/ 1 w 40"/>
                  <a:gd name="T7" fmla="*/ 0 h 6"/>
                  <a:gd name="T8" fmla="*/ 39 w 40"/>
                  <a:gd name="T9" fmla="*/ 4 h 6"/>
                  <a:gd name="T10" fmla="*/ 40 w 40"/>
                  <a:gd name="T11" fmla="*/ 5 h 6"/>
                  <a:gd name="T12" fmla="*/ 40 w 40"/>
                  <a:gd name="T13" fmla="*/ 5 h 6"/>
                  <a:gd name="T14" fmla="*/ 39 w 40"/>
                  <a:gd name="T15" fmla="*/ 6 h 6"/>
                  <a:gd name="T16" fmla="*/ 1 w 40"/>
                  <a:gd name="T1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6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40" y="4"/>
                      <a:pt x="40" y="4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5"/>
                      <a:pt x="40" y="6"/>
                      <a:pt x="39" y="6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6" name="Freeform 347"/>
              <p:cNvSpPr/>
              <p:nvPr/>
            </p:nvSpPr>
            <p:spPr bwMode="auto">
              <a:xfrm>
                <a:off x="3462" y="2198"/>
                <a:ext cx="92" cy="12"/>
              </a:xfrm>
              <a:custGeom>
                <a:avLst/>
                <a:gdLst>
                  <a:gd name="T0" fmla="*/ 1 w 39"/>
                  <a:gd name="T1" fmla="*/ 2 h 5"/>
                  <a:gd name="T2" fmla="*/ 0 w 39"/>
                  <a:gd name="T3" fmla="*/ 1 h 5"/>
                  <a:gd name="T4" fmla="*/ 0 w 39"/>
                  <a:gd name="T5" fmla="*/ 1 h 5"/>
                  <a:gd name="T6" fmla="*/ 1 w 39"/>
                  <a:gd name="T7" fmla="*/ 0 h 5"/>
                  <a:gd name="T8" fmla="*/ 39 w 39"/>
                  <a:gd name="T9" fmla="*/ 3 h 5"/>
                  <a:gd name="T10" fmla="*/ 39 w 39"/>
                  <a:gd name="T11" fmla="*/ 4 h 5"/>
                  <a:gd name="T12" fmla="*/ 39 w 39"/>
                  <a:gd name="T13" fmla="*/ 4 h 5"/>
                  <a:gd name="T14" fmla="*/ 39 w 39"/>
                  <a:gd name="T15" fmla="*/ 5 h 5"/>
                  <a:gd name="T16" fmla="*/ 1 w 39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5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3"/>
                      <a:pt x="39" y="4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9" y="5"/>
                      <a:pt x="39" y="5"/>
                      <a:pt x="39" y="5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7" name="Freeform 348"/>
              <p:cNvSpPr/>
              <p:nvPr/>
            </p:nvSpPr>
            <p:spPr bwMode="auto">
              <a:xfrm>
                <a:off x="3455" y="2214"/>
                <a:ext cx="92" cy="12"/>
              </a:xfrm>
              <a:custGeom>
                <a:avLst/>
                <a:gdLst>
                  <a:gd name="T0" fmla="*/ 1 w 39"/>
                  <a:gd name="T1" fmla="*/ 2 h 5"/>
                  <a:gd name="T2" fmla="*/ 0 w 39"/>
                  <a:gd name="T3" fmla="*/ 1 h 5"/>
                  <a:gd name="T4" fmla="*/ 0 w 39"/>
                  <a:gd name="T5" fmla="*/ 1 h 5"/>
                  <a:gd name="T6" fmla="*/ 1 w 39"/>
                  <a:gd name="T7" fmla="*/ 0 h 5"/>
                  <a:gd name="T8" fmla="*/ 39 w 39"/>
                  <a:gd name="T9" fmla="*/ 3 h 5"/>
                  <a:gd name="T10" fmla="*/ 39 w 39"/>
                  <a:gd name="T11" fmla="*/ 4 h 5"/>
                  <a:gd name="T12" fmla="*/ 39 w 39"/>
                  <a:gd name="T13" fmla="*/ 4 h 5"/>
                  <a:gd name="T14" fmla="*/ 39 w 39"/>
                  <a:gd name="T15" fmla="*/ 5 h 5"/>
                  <a:gd name="T16" fmla="*/ 1 w 39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5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3"/>
                      <a:pt x="39" y="4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9" y="5"/>
                      <a:pt x="39" y="5"/>
                      <a:pt x="39" y="5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8" name="Freeform 349"/>
              <p:cNvSpPr/>
              <p:nvPr/>
            </p:nvSpPr>
            <p:spPr bwMode="auto">
              <a:xfrm>
                <a:off x="3450" y="2231"/>
                <a:ext cx="93" cy="12"/>
              </a:xfrm>
              <a:custGeom>
                <a:avLst/>
                <a:gdLst>
                  <a:gd name="T0" fmla="*/ 0 w 39"/>
                  <a:gd name="T1" fmla="*/ 2 h 5"/>
                  <a:gd name="T2" fmla="*/ 0 w 39"/>
                  <a:gd name="T3" fmla="*/ 1 h 5"/>
                  <a:gd name="T4" fmla="*/ 0 w 39"/>
                  <a:gd name="T5" fmla="*/ 1 h 5"/>
                  <a:gd name="T6" fmla="*/ 0 w 39"/>
                  <a:gd name="T7" fmla="*/ 0 h 5"/>
                  <a:gd name="T8" fmla="*/ 39 w 39"/>
                  <a:gd name="T9" fmla="*/ 3 h 5"/>
                  <a:gd name="T10" fmla="*/ 39 w 39"/>
                  <a:gd name="T11" fmla="*/ 4 h 5"/>
                  <a:gd name="T12" fmla="*/ 39 w 39"/>
                  <a:gd name="T13" fmla="*/ 4 h 5"/>
                  <a:gd name="T14" fmla="*/ 38 w 39"/>
                  <a:gd name="T15" fmla="*/ 5 h 5"/>
                  <a:gd name="T16" fmla="*/ 0 w 39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5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3"/>
                      <a:pt x="39" y="4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9" y="5"/>
                      <a:pt x="39" y="5"/>
                      <a:pt x="38" y="5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9" name="Freeform 350"/>
              <p:cNvSpPr/>
              <p:nvPr/>
            </p:nvSpPr>
            <p:spPr bwMode="auto">
              <a:xfrm>
                <a:off x="3424" y="2245"/>
                <a:ext cx="95" cy="12"/>
              </a:xfrm>
              <a:custGeom>
                <a:avLst/>
                <a:gdLst>
                  <a:gd name="T0" fmla="*/ 1 w 40"/>
                  <a:gd name="T1" fmla="*/ 2 h 5"/>
                  <a:gd name="T2" fmla="*/ 1 w 40"/>
                  <a:gd name="T3" fmla="*/ 1 h 5"/>
                  <a:gd name="T4" fmla="*/ 1 w 40"/>
                  <a:gd name="T5" fmla="*/ 1 h 5"/>
                  <a:gd name="T6" fmla="*/ 1 w 40"/>
                  <a:gd name="T7" fmla="*/ 0 h 5"/>
                  <a:gd name="T8" fmla="*/ 39 w 40"/>
                  <a:gd name="T9" fmla="*/ 3 h 5"/>
                  <a:gd name="T10" fmla="*/ 40 w 40"/>
                  <a:gd name="T11" fmla="*/ 4 h 5"/>
                  <a:gd name="T12" fmla="*/ 40 w 40"/>
                  <a:gd name="T13" fmla="*/ 4 h 5"/>
                  <a:gd name="T14" fmla="*/ 39 w 40"/>
                  <a:gd name="T15" fmla="*/ 5 h 5"/>
                  <a:gd name="T16" fmla="*/ 1 w 40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5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40" y="3"/>
                      <a:pt x="40" y="3"/>
                      <a:pt x="40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0" y="5"/>
                      <a:pt x="40" y="5"/>
                      <a:pt x="39" y="5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0" name="Freeform 351"/>
              <p:cNvSpPr/>
              <p:nvPr/>
            </p:nvSpPr>
            <p:spPr bwMode="auto">
              <a:xfrm>
                <a:off x="3455" y="2125"/>
                <a:ext cx="92" cy="11"/>
              </a:xfrm>
              <a:custGeom>
                <a:avLst/>
                <a:gdLst>
                  <a:gd name="T0" fmla="*/ 1 w 39"/>
                  <a:gd name="T1" fmla="*/ 2 h 5"/>
                  <a:gd name="T2" fmla="*/ 0 w 39"/>
                  <a:gd name="T3" fmla="*/ 1 h 5"/>
                  <a:gd name="T4" fmla="*/ 0 w 39"/>
                  <a:gd name="T5" fmla="*/ 1 h 5"/>
                  <a:gd name="T6" fmla="*/ 1 w 39"/>
                  <a:gd name="T7" fmla="*/ 0 h 5"/>
                  <a:gd name="T8" fmla="*/ 39 w 39"/>
                  <a:gd name="T9" fmla="*/ 3 h 5"/>
                  <a:gd name="T10" fmla="*/ 39 w 39"/>
                  <a:gd name="T11" fmla="*/ 4 h 5"/>
                  <a:gd name="T12" fmla="*/ 39 w 39"/>
                  <a:gd name="T13" fmla="*/ 4 h 5"/>
                  <a:gd name="T14" fmla="*/ 39 w 39"/>
                  <a:gd name="T15" fmla="*/ 5 h 5"/>
                  <a:gd name="T16" fmla="*/ 1 w 39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5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3"/>
                      <a:pt x="39" y="3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9" y="5"/>
                      <a:pt x="39" y="5"/>
                      <a:pt x="39" y="5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1" name="Freeform 352"/>
              <p:cNvSpPr/>
              <p:nvPr/>
            </p:nvSpPr>
            <p:spPr bwMode="auto">
              <a:xfrm>
                <a:off x="3457" y="2106"/>
                <a:ext cx="76" cy="11"/>
              </a:xfrm>
              <a:custGeom>
                <a:avLst/>
                <a:gdLst>
                  <a:gd name="T0" fmla="*/ 1 w 32"/>
                  <a:gd name="T1" fmla="*/ 2 h 5"/>
                  <a:gd name="T2" fmla="*/ 0 w 32"/>
                  <a:gd name="T3" fmla="*/ 1 h 5"/>
                  <a:gd name="T4" fmla="*/ 0 w 32"/>
                  <a:gd name="T5" fmla="*/ 1 h 5"/>
                  <a:gd name="T6" fmla="*/ 1 w 32"/>
                  <a:gd name="T7" fmla="*/ 0 h 5"/>
                  <a:gd name="T8" fmla="*/ 32 w 32"/>
                  <a:gd name="T9" fmla="*/ 3 h 5"/>
                  <a:gd name="T10" fmla="*/ 32 w 32"/>
                  <a:gd name="T11" fmla="*/ 4 h 5"/>
                  <a:gd name="T12" fmla="*/ 32 w 32"/>
                  <a:gd name="T13" fmla="*/ 4 h 5"/>
                  <a:gd name="T14" fmla="*/ 31 w 32"/>
                  <a:gd name="T15" fmla="*/ 5 h 5"/>
                  <a:gd name="T16" fmla="*/ 1 w 32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5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3"/>
                      <a:pt x="32" y="3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5"/>
                      <a:pt x="31" y="5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2" name="Freeform 353"/>
              <p:cNvSpPr/>
              <p:nvPr/>
            </p:nvSpPr>
            <p:spPr bwMode="auto">
              <a:xfrm>
                <a:off x="3462" y="2039"/>
                <a:ext cx="81" cy="14"/>
              </a:xfrm>
              <a:custGeom>
                <a:avLst/>
                <a:gdLst>
                  <a:gd name="T0" fmla="*/ 1 w 34"/>
                  <a:gd name="T1" fmla="*/ 6 h 6"/>
                  <a:gd name="T2" fmla="*/ 0 w 34"/>
                  <a:gd name="T3" fmla="*/ 5 h 6"/>
                  <a:gd name="T4" fmla="*/ 0 w 34"/>
                  <a:gd name="T5" fmla="*/ 5 h 6"/>
                  <a:gd name="T6" fmla="*/ 0 w 34"/>
                  <a:gd name="T7" fmla="*/ 4 h 6"/>
                  <a:gd name="T8" fmla="*/ 34 w 34"/>
                  <a:gd name="T9" fmla="*/ 0 h 6"/>
                  <a:gd name="T10" fmla="*/ 34 w 34"/>
                  <a:gd name="T11" fmla="*/ 1 h 6"/>
                  <a:gd name="T12" fmla="*/ 34 w 34"/>
                  <a:gd name="T13" fmla="*/ 1 h 6"/>
                  <a:gd name="T14" fmla="*/ 34 w 34"/>
                  <a:gd name="T15" fmla="*/ 2 h 6"/>
                  <a:gd name="T16" fmla="*/ 1 w 34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6">
                    <a:moveTo>
                      <a:pt x="1" y="6"/>
                    </a:move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2"/>
                      <a:pt x="34" y="2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3" name="Freeform 354"/>
              <p:cNvSpPr/>
              <p:nvPr/>
            </p:nvSpPr>
            <p:spPr bwMode="auto">
              <a:xfrm>
                <a:off x="3450" y="2058"/>
                <a:ext cx="81" cy="17"/>
              </a:xfrm>
              <a:custGeom>
                <a:avLst/>
                <a:gdLst>
                  <a:gd name="T0" fmla="*/ 0 w 34"/>
                  <a:gd name="T1" fmla="*/ 7 h 7"/>
                  <a:gd name="T2" fmla="*/ 0 w 34"/>
                  <a:gd name="T3" fmla="*/ 6 h 7"/>
                  <a:gd name="T4" fmla="*/ 0 w 34"/>
                  <a:gd name="T5" fmla="*/ 6 h 7"/>
                  <a:gd name="T6" fmla="*/ 0 w 34"/>
                  <a:gd name="T7" fmla="*/ 5 h 7"/>
                  <a:gd name="T8" fmla="*/ 33 w 34"/>
                  <a:gd name="T9" fmla="*/ 0 h 7"/>
                  <a:gd name="T10" fmla="*/ 34 w 34"/>
                  <a:gd name="T11" fmla="*/ 1 h 7"/>
                  <a:gd name="T12" fmla="*/ 34 w 34"/>
                  <a:gd name="T13" fmla="*/ 1 h 7"/>
                  <a:gd name="T14" fmla="*/ 34 w 34"/>
                  <a:gd name="T15" fmla="*/ 2 h 7"/>
                  <a:gd name="T16" fmla="*/ 0 w 34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7">
                    <a:moveTo>
                      <a:pt x="0" y="7"/>
                    </a:move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4" y="0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4" y="2"/>
                      <a:pt x="34" y="2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4" name="Freeform 355"/>
              <p:cNvSpPr/>
              <p:nvPr/>
            </p:nvSpPr>
            <p:spPr bwMode="auto">
              <a:xfrm>
                <a:off x="3436" y="1904"/>
                <a:ext cx="73" cy="41"/>
              </a:xfrm>
              <a:custGeom>
                <a:avLst/>
                <a:gdLst>
                  <a:gd name="T0" fmla="*/ 1 w 31"/>
                  <a:gd name="T1" fmla="*/ 17 h 17"/>
                  <a:gd name="T2" fmla="*/ 0 w 31"/>
                  <a:gd name="T3" fmla="*/ 17 h 17"/>
                  <a:gd name="T4" fmla="*/ 0 w 31"/>
                  <a:gd name="T5" fmla="*/ 17 h 17"/>
                  <a:gd name="T6" fmla="*/ 0 w 31"/>
                  <a:gd name="T7" fmla="*/ 15 h 17"/>
                  <a:gd name="T8" fmla="*/ 30 w 31"/>
                  <a:gd name="T9" fmla="*/ 0 h 17"/>
                  <a:gd name="T10" fmla="*/ 31 w 31"/>
                  <a:gd name="T11" fmla="*/ 1 h 17"/>
                  <a:gd name="T12" fmla="*/ 31 w 31"/>
                  <a:gd name="T13" fmla="*/ 1 h 17"/>
                  <a:gd name="T14" fmla="*/ 31 w 31"/>
                  <a:gd name="T15" fmla="*/ 2 h 17"/>
                  <a:gd name="T16" fmla="*/ 1 w 31"/>
                  <a:gd name="T1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17">
                    <a:moveTo>
                      <a:pt x="1" y="17"/>
                    </a:moveTo>
                    <a:cubicBezTo>
                      <a:pt x="1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5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2"/>
                      <a:pt x="31" y="2"/>
                    </a:cubicBezTo>
                    <a:lnTo>
                      <a:pt x="1" y="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5" name="Freeform 356"/>
              <p:cNvSpPr/>
              <p:nvPr/>
            </p:nvSpPr>
            <p:spPr bwMode="auto">
              <a:xfrm>
                <a:off x="3362" y="1753"/>
                <a:ext cx="43" cy="85"/>
              </a:xfrm>
              <a:custGeom>
                <a:avLst/>
                <a:gdLst>
                  <a:gd name="T0" fmla="*/ 2 w 18"/>
                  <a:gd name="T1" fmla="*/ 35 h 36"/>
                  <a:gd name="T2" fmla="*/ 1 w 18"/>
                  <a:gd name="T3" fmla="*/ 36 h 36"/>
                  <a:gd name="T4" fmla="*/ 1 w 18"/>
                  <a:gd name="T5" fmla="*/ 36 h 36"/>
                  <a:gd name="T6" fmla="*/ 0 w 18"/>
                  <a:gd name="T7" fmla="*/ 35 h 36"/>
                  <a:gd name="T8" fmla="*/ 16 w 18"/>
                  <a:gd name="T9" fmla="*/ 1 h 36"/>
                  <a:gd name="T10" fmla="*/ 17 w 18"/>
                  <a:gd name="T11" fmla="*/ 1 h 36"/>
                  <a:gd name="T12" fmla="*/ 17 w 18"/>
                  <a:gd name="T13" fmla="*/ 1 h 36"/>
                  <a:gd name="T14" fmla="*/ 18 w 18"/>
                  <a:gd name="T15" fmla="*/ 2 h 36"/>
                  <a:gd name="T16" fmla="*/ 2 w 18"/>
                  <a:gd name="T17" fmla="*/ 3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6">
                    <a:moveTo>
                      <a:pt x="2" y="35"/>
                    </a:moveTo>
                    <a:cubicBezTo>
                      <a:pt x="2" y="36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0"/>
                      <a:pt x="17" y="0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1"/>
                      <a:pt x="18" y="1"/>
                      <a:pt x="18" y="2"/>
                    </a:cubicBezTo>
                    <a:lnTo>
                      <a:pt x="2" y="3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6" name="Freeform 357"/>
              <p:cNvSpPr/>
              <p:nvPr/>
            </p:nvSpPr>
            <p:spPr bwMode="auto">
              <a:xfrm>
                <a:off x="3377" y="1784"/>
                <a:ext cx="33" cy="66"/>
              </a:xfrm>
              <a:custGeom>
                <a:avLst/>
                <a:gdLst>
                  <a:gd name="T0" fmla="*/ 1 w 14"/>
                  <a:gd name="T1" fmla="*/ 28 h 28"/>
                  <a:gd name="T2" fmla="*/ 0 w 14"/>
                  <a:gd name="T3" fmla="*/ 28 h 28"/>
                  <a:gd name="T4" fmla="*/ 0 w 14"/>
                  <a:gd name="T5" fmla="*/ 28 h 28"/>
                  <a:gd name="T6" fmla="*/ 0 w 14"/>
                  <a:gd name="T7" fmla="*/ 27 h 28"/>
                  <a:gd name="T8" fmla="*/ 12 w 14"/>
                  <a:gd name="T9" fmla="*/ 0 h 28"/>
                  <a:gd name="T10" fmla="*/ 13 w 14"/>
                  <a:gd name="T11" fmla="*/ 0 h 28"/>
                  <a:gd name="T12" fmla="*/ 13 w 14"/>
                  <a:gd name="T13" fmla="*/ 0 h 28"/>
                  <a:gd name="T14" fmla="*/ 14 w 14"/>
                  <a:gd name="T15" fmla="*/ 1 h 28"/>
                  <a:gd name="T16" fmla="*/ 1 w 14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8">
                    <a:moveTo>
                      <a:pt x="1" y="28"/>
                    </a:moveTo>
                    <a:cubicBezTo>
                      <a:pt x="1" y="28"/>
                      <a:pt x="1" y="28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7"/>
                      <a:pt x="0" y="27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7" name="Freeform 358"/>
              <p:cNvSpPr/>
              <p:nvPr/>
            </p:nvSpPr>
            <p:spPr bwMode="auto">
              <a:xfrm>
                <a:off x="3268" y="1727"/>
                <a:ext cx="35" cy="66"/>
              </a:xfrm>
              <a:custGeom>
                <a:avLst/>
                <a:gdLst>
                  <a:gd name="T0" fmla="*/ 2 w 15"/>
                  <a:gd name="T1" fmla="*/ 28 h 28"/>
                  <a:gd name="T2" fmla="*/ 1 w 15"/>
                  <a:gd name="T3" fmla="*/ 28 h 28"/>
                  <a:gd name="T4" fmla="*/ 1 w 15"/>
                  <a:gd name="T5" fmla="*/ 28 h 28"/>
                  <a:gd name="T6" fmla="*/ 0 w 15"/>
                  <a:gd name="T7" fmla="*/ 27 h 28"/>
                  <a:gd name="T8" fmla="*/ 13 w 15"/>
                  <a:gd name="T9" fmla="*/ 0 h 28"/>
                  <a:gd name="T10" fmla="*/ 14 w 15"/>
                  <a:gd name="T11" fmla="*/ 0 h 28"/>
                  <a:gd name="T12" fmla="*/ 14 w 15"/>
                  <a:gd name="T13" fmla="*/ 0 h 28"/>
                  <a:gd name="T14" fmla="*/ 15 w 15"/>
                  <a:gd name="T15" fmla="*/ 1 h 28"/>
                  <a:gd name="T16" fmla="*/ 2 w 15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8">
                    <a:moveTo>
                      <a:pt x="2" y="28"/>
                    </a:moveTo>
                    <a:cubicBezTo>
                      <a:pt x="2" y="28"/>
                      <a:pt x="2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0" y="27"/>
                      <a:pt x="0" y="27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5" y="0"/>
                      <a:pt x="15" y="1"/>
                      <a:pt x="15" y="1"/>
                    </a:cubicBezTo>
                    <a:lnTo>
                      <a:pt x="2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8" name="Freeform 359"/>
              <p:cNvSpPr>
                <a:spLocks noEditPoints="1"/>
              </p:cNvSpPr>
              <p:nvPr/>
            </p:nvSpPr>
            <p:spPr bwMode="auto">
              <a:xfrm>
                <a:off x="4374" y="754"/>
                <a:ext cx="90" cy="87"/>
              </a:xfrm>
              <a:custGeom>
                <a:avLst/>
                <a:gdLst>
                  <a:gd name="T0" fmla="*/ 29 w 38"/>
                  <a:gd name="T1" fmla="*/ 5 h 37"/>
                  <a:gd name="T2" fmla="*/ 24 w 38"/>
                  <a:gd name="T3" fmla="*/ 5 h 37"/>
                  <a:gd name="T4" fmla="*/ 23 w 38"/>
                  <a:gd name="T5" fmla="*/ 8 h 37"/>
                  <a:gd name="T6" fmla="*/ 21 w 38"/>
                  <a:gd name="T7" fmla="*/ 7 h 37"/>
                  <a:gd name="T8" fmla="*/ 16 w 38"/>
                  <a:gd name="T9" fmla="*/ 1 h 37"/>
                  <a:gd name="T10" fmla="*/ 13 w 38"/>
                  <a:gd name="T11" fmla="*/ 3 h 37"/>
                  <a:gd name="T12" fmla="*/ 15 w 38"/>
                  <a:gd name="T13" fmla="*/ 7 h 37"/>
                  <a:gd name="T14" fmla="*/ 9 w 38"/>
                  <a:gd name="T15" fmla="*/ 12 h 37"/>
                  <a:gd name="T16" fmla="*/ 8 w 38"/>
                  <a:gd name="T17" fmla="*/ 14 h 37"/>
                  <a:gd name="T18" fmla="*/ 6 w 38"/>
                  <a:gd name="T19" fmla="*/ 14 h 37"/>
                  <a:gd name="T20" fmla="*/ 0 w 38"/>
                  <a:gd name="T21" fmla="*/ 17 h 37"/>
                  <a:gd name="T22" fmla="*/ 7 w 38"/>
                  <a:gd name="T23" fmla="*/ 20 h 37"/>
                  <a:gd name="T24" fmla="*/ 8 w 38"/>
                  <a:gd name="T25" fmla="*/ 23 h 37"/>
                  <a:gd name="T26" fmla="*/ 3 w 38"/>
                  <a:gd name="T27" fmla="*/ 30 h 37"/>
                  <a:gd name="T28" fmla="*/ 6 w 38"/>
                  <a:gd name="T29" fmla="*/ 32 h 37"/>
                  <a:gd name="T30" fmla="*/ 10 w 38"/>
                  <a:gd name="T31" fmla="*/ 29 h 37"/>
                  <a:gd name="T32" fmla="*/ 11 w 38"/>
                  <a:gd name="T33" fmla="*/ 28 h 37"/>
                  <a:gd name="T34" fmla="*/ 15 w 38"/>
                  <a:gd name="T35" fmla="*/ 29 h 37"/>
                  <a:gd name="T36" fmla="*/ 17 w 38"/>
                  <a:gd name="T37" fmla="*/ 36 h 37"/>
                  <a:gd name="T38" fmla="*/ 21 w 38"/>
                  <a:gd name="T39" fmla="*/ 30 h 37"/>
                  <a:gd name="T40" fmla="*/ 25 w 38"/>
                  <a:gd name="T41" fmla="*/ 28 h 37"/>
                  <a:gd name="T42" fmla="*/ 30 w 38"/>
                  <a:gd name="T43" fmla="*/ 31 h 37"/>
                  <a:gd name="T44" fmla="*/ 33 w 38"/>
                  <a:gd name="T45" fmla="*/ 28 h 37"/>
                  <a:gd name="T46" fmla="*/ 29 w 38"/>
                  <a:gd name="T47" fmla="*/ 24 h 37"/>
                  <a:gd name="T48" fmla="*/ 30 w 38"/>
                  <a:gd name="T49" fmla="*/ 18 h 37"/>
                  <a:gd name="T50" fmla="*/ 34 w 38"/>
                  <a:gd name="T51" fmla="*/ 18 h 37"/>
                  <a:gd name="T52" fmla="*/ 36 w 38"/>
                  <a:gd name="T53" fmla="*/ 13 h 37"/>
                  <a:gd name="T54" fmla="*/ 29 w 38"/>
                  <a:gd name="T55" fmla="*/ 13 h 37"/>
                  <a:gd name="T56" fmla="*/ 27 w 38"/>
                  <a:gd name="T57" fmla="*/ 10 h 37"/>
                  <a:gd name="T58" fmla="*/ 29 w 38"/>
                  <a:gd name="T59" fmla="*/ 5 h 37"/>
                  <a:gd name="T60" fmla="*/ 22 w 38"/>
                  <a:gd name="T61" fmla="*/ 21 h 37"/>
                  <a:gd name="T62" fmla="*/ 16 w 38"/>
                  <a:gd name="T63" fmla="*/ 22 h 37"/>
                  <a:gd name="T64" fmla="*/ 15 w 38"/>
                  <a:gd name="T65" fmla="*/ 16 h 37"/>
                  <a:gd name="T66" fmla="*/ 21 w 38"/>
                  <a:gd name="T67" fmla="*/ 15 h 37"/>
                  <a:gd name="T68" fmla="*/ 22 w 38"/>
                  <a:gd name="T69" fmla="*/ 2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8" h="37">
                    <a:moveTo>
                      <a:pt x="29" y="5"/>
                    </a:moveTo>
                    <a:cubicBezTo>
                      <a:pt x="28" y="2"/>
                      <a:pt x="24" y="3"/>
                      <a:pt x="24" y="5"/>
                    </a:cubicBezTo>
                    <a:cubicBezTo>
                      <a:pt x="24" y="6"/>
                      <a:pt x="24" y="7"/>
                      <a:pt x="23" y="8"/>
                    </a:cubicBezTo>
                    <a:cubicBezTo>
                      <a:pt x="23" y="8"/>
                      <a:pt x="22" y="7"/>
                      <a:pt x="21" y="7"/>
                    </a:cubicBezTo>
                    <a:cubicBezTo>
                      <a:pt x="20" y="4"/>
                      <a:pt x="19" y="1"/>
                      <a:pt x="16" y="1"/>
                    </a:cubicBezTo>
                    <a:cubicBezTo>
                      <a:pt x="15" y="0"/>
                      <a:pt x="13" y="1"/>
                      <a:pt x="13" y="3"/>
                    </a:cubicBezTo>
                    <a:cubicBezTo>
                      <a:pt x="13" y="4"/>
                      <a:pt x="15" y="7"/>
                      <a:pt x="15" y="7"/>
                    </a:cubicBezTo>
                    <a:cubicBezTo>
                      <a:pt x="12" y="8"/>
                      <a:pt x="10" y="10"/>
                      <a:pt x="9" y="12"/>
                    </a:cubicBezTo>
                    <a:cubicBezTo>
                      <a:pt x="8" y="13"/>
                      <a:pt x="8" y="13"/>
                      <a:pt x="8" y="14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5" y="14"/>
                      <a:pt x="0" y="14"/>
                      <a:pt x="0" y="17"/>
                    </a:cubicBezTo>
                    <a:cubicBezTo>
                      <a:pt x="1" y="19"/>
                      <a:pt x="4" y="20"/>
                      <a:pt x="7" y="20"/>
                    </a:cubicBezTo>
                    <a:cubicBezTo>
                      <a:pt x="7" y="21"/>
                      <a:pt x="7" y="22"/>
                      <a:pt x="8" y="23"/>
                    </a:cubicBezTo>
                    <a:cubicBezTo>
                      <a:pt x="5" y="24"/>
                      <a:pt x="3" y="27"/>
                      <a:pt x="3" y="30"/>
                    </a:cubicBezTo>
                    <a:cubicBezTo>
                      <a:pt x="3" y="31"/>
                      <a:pt x="5" y="32"/>
                      <a:pt x="6" y="32"/>
                    </a:cubicBezTo>
                    <a:cubicBezTo>
                      <a:pt x="8" y="31"/>
                      <a:pt x="9" y="30"/>
                      <a:pt x="10" y="29"/>
                    </a:cubicBezTo>
                    <a:cubicBezTo>
                      <a:pt x="10" y="29"/>
                      <a:pt x="11" y="28"/>
                      <a:pt x="11" y="28"/>
                    </a:cubicBezTo>
                    <a:cubicBezTo>
                      <a:pt x="12" y="28"/>
                      <a:pt x="13" y="29"/>
                      <a:pt x="15" y="29"/>
                    </a:cubicBezTo>
                    <a:cubicBezTo>
                      <a:pt x="15" y="30"/>
                      <a:pt x="13" y="36"/>
                      <a:pt x="17" y="36"/>
                    </a:cubicBezTo>
                    <a:cubicBezTo>
                      <a:pt x="22" y="37"/>
                      <a:pt x="21" y="30"/>
                      <a:pt x="21" y="30"/>
                    </a:cubicBezTo>
                    <a:cubicBezTo>
                      <a:pt x="22" y="30"/>
                      <a:pt x="24" y="29"/>
                      <a:pt x="25" y="28"/>
                    </a:cubicBezTo>
                    <a:cubicBezTo>
                      <a:pt x="27" y="29"/>
                      <a:pt x="28" y="30"/>
                      <a:pt x="30" y="31"/>
                    </a:cubicBezTo>
                    <a:cubicBezTo>
                      <a:pt x="32" y="33"/>
                      <a:pt x="34" y="30"/>
                      <a:pt x="33" y="28"/>
                    </a:cubicBezTo>
                    <a:cubicBezTo>
                      <a:pt x="32" y="26"/>
                      <a:pt x="30" y="25"/>
                      <a:pt x="29" y="24"/>
                    </a:cubicBezTo>
                    <a:cubicBezTo>
                      <a:pt x="30" y="22"/>
                      <a:pt x="30" y="20"/>
                      <a:pt x="30" y="18"/>
                    </a:cubicBezTo>
                    <a:cubicBezTo>
                      <a:pt x="31" y="18"/>
                      <a:pt x="32" y="18"/>
                      <a:pt x="34" y="18"/>
                    </a:cubicBezTo>
                    <a:cubicBezTo>
                      <a:pt x="36" y="19"/>
                      <a:pt x="38" y="15"/>
                      <a:pt x="36" y="13"/>
                    </a:cubicBezTo>
                    <a:cubicBezTo>
                      <a:pt x="33" y="12"/>
                      <a:pt x="31" y="12"/>
                      <a:pt x="29" y="13"/>
                    </a:cubicBezTo>
                    <a:cubicBezTo>
                      <a:pt x="29" y="12"/>
                      <a:pt x="28" y="11"/>
                      <a:pt x="27" y="10"/>
                    </a:cubicBezTo>
                    <a:cubicBezTo>
                      <a:pt x="28" y="9"/>
                      <a:pt x="29" y="7"/>
                      <a:pt x="29" y="5"/>
                    </a:cubicBezTo>
                    <a:close/>
                    <a:moveTo>
                      <a:pt x="22" y="21"/>
                    </a:moveTo>
                    <a:cubicBezTo>
                      <a:pt x="21" y="23"/>
                      <a:pt x="18" y="23"/>
                      <a:pt x="16" y="22"/>
                    </a:cubicBezTo>
                    <a:cubicBezTo>
                      <a:pt x="14" y="21"/>
                      <a:pt x="14" y="18"/>
                      <a:pt x="15" y="16"/>
                    </a:cubicBezTo>
                    <a:cubicBezTo>
                      <a:pt x="16" y="14"/>
                      <a:pt x="19" y="13"/>
                      <a:pt x="21" y="15"/>
                    </a:cubicBezTo>
                    <a:cubicBezTo>
                      <a:pt x="23" y="16"/>
                      <a:pt x="24" y="19"/>
                      <a:pt x="22" y="2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9" name="Freeform 360"/>
              <p:cNvSpPr/>
              <p:nvPr/>
            </p:nvSpPr>
            <p:spPr bwMode="auto">
              <a:xfrm>
                <a:off x="4441" y="538"/>
                <a:ext cx="130" cy="109"/>
              </a:xfrm>
              <a:custGeom>
                <a:avLst/>
                <a:gdLst>
                  <a:gd name="T0" fmla="*/ 54 w 55"/>
                  <a:gd name="T1" fmla="*/ 44 h 46"/>
                  <a:gd name="T2" fmla="*/ 54 w 55"/>
                  <a:gd name="T3" fmla="*/ 45 h 46"/>
                  <a:gd name="T4" fmla="*/ 54 w 55"/>
                  <a:gd name="T5" fmla="*/ 45 h 46"/>
                  <a:gd name="T6" fmla="*/ 53 w 55"/>
                  <a:gd name="T7" fmla="*/ 45 h 46"/>
                  <a:gd name="T8" fmla="*/ 1 w 55"/>
                  <a:gd name="T9" fmla="*/ 2 h 46"/>
                  <a:gd name="T10" fmla="*/ 0 w 55"/>
                  <a:gd name="T11" fmla="*/ 1 h 46"/>
                  <a:gd name="T12" fmla="*/ 0 w 55"/>
                  <a:gd name="T13" fmla="*/ 1 h 46"/>
                  <a:gd name="T14" fmla="*/ 2 w 55"/>
                  <a:gd name="T15" fmla="*/ 1 h 46"/>
                  <a:gd name="T16" fmla="*/ 54 w 55"/>
                  <a:gd name="T17" fmla="*/ 4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" h="46">
                    <a:moveTo>
                      <a:pt x="54" y="44"/>
                    </a:moveTo>
                    <a:cubicBezTo>
                      <a:pt x="55" y="44"/>
                      <a:pt x="55" y="45"/>
                      <a:pt x="54" y="45"/>
                    </a:cubicBezTo>
                    <a:cubicBezTo>
                      <a:pt x="54" y="45"/>
                      <a:pt x="54" y="45"/>
                      <a:pt x="54" y="45"/>
                    </a:cubicBezTo>
                    <a:cubicBezTo>
                      <a:pt x="54" y="45"/>
                      <a:pt x="53" y="46"/>
                      <a:pt x="53" y="4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lnTo>
                      <a:pt x="54" y="4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0" name="Freeform 361"/>
              <p:cNvSpPr>
                <a:spLocks noEditPoints="1"/>
              </p:cNvSpPr>
              <p:nvPr/>
            </p:nvSpPr>
            <p:spPr bwMode="auto">
              <a:xfrm>
                <a:off x="4533" y="607"/>
                <a:ext cx="90" cy="85"/>
              </a:xfrm>
              <a:custGeom>
                <a:avLst/>
                <a:gdLst>
                  <a:gd name="T0" fmla="*/ 26 w 38"/>
                  <a:gd name="T1" fmla="*/ 2 h 36"/>
                  <a:gd name="T2" fmla="*/ 21 w 38"/>
                  <a:gd name="T3" fmla="*/ 4 h 36"/>
                  <a:gd name="T4" fmla="*/ 22 w 38"/>
                  <a:gd name="T5" fmla="*/ 7 h 36"/>
                  <a:gd name="T6" fmla="*/ 19 w 38"/>
                  <a:gd name="T7" fmla="*/ 7 h 36"/>
                  <a:gd name="T8" fmla="*/ 13 w 38"/>
                  <a:gd name="T9" fmla="*/ 2 h 36"/>
                  <a:gd name="T10" fmla="*/ 10 w 38"/>
                  <a:gd name="T11" fmla="*/ 4 h 36"/>
                  <a:gd name="T12" fmla="*/ 13 w 38"/>
                  <a:gd name="T13" fmla="*/ 9 h 36"/>
                  <a:gd name="T14" fmla="*/ 9 w 38"/>
                  <a:gd name="T15" fmla="*/ 15 h 36"/>
                  <a:gd name="T16" fmla="*/ 8 w 38"/>
                  <a:gd name="T17" fmla="*/ 17 h 36"/>
                  <a:gd name="T18" fmla="*/ 7 w 38"/>
                  <a:gd name="T19" fmla="*/ 17 h 36"/>
                  <a:gd name="T20" fmla="*/ 2 w 38"/>
                  <a:gd name="T21" fmla="*/ 21 h 36"/>
                  <a:gd name="T22" fmla="*/ 9 w 38"/>
                  <a:gd name="T23" fmla="*/ 22 h 36"/>
                  <a:gd name="T24" fmla="*/ 10 w 38"/>
                  <a:gd name="T25" fmla="*/ 25 h 36"/>
                  <a:gd name="T26" fmla="*/ 8 w 38"/>
                  <a:gd name="T27" fmla="*/ 33 h 36"/>
                  <a:gd name="T28" fmla="*/ 11 w 38"/>
                  <a:gd name="T29" fmla="*/ 34 h 36"/>
                  <a:gd name="T30" fmla="*/ 14 w 38"/>
                  <a:gd name="T31" fmla="*/ 31 h 36"/>
                  <a:gd name="T32" fmla="*/ 15 w 38"/>
                  <a:gd name="T33" fmla="*/ 29 h 36"/>
                  <a:gd name="T34" fmla="*/ 19 w 38"/>
                  <a:gd name="T35" fmla="*/ 30 h 36"/>
                  <a:gd name="T36" fmla="*/ 23 w 38"/>
                  <a:gd name="T37" fmla="*/ 36 h 36"/>
                  <a:gd name="T38" fmla="*/ 25 w 38"/>
                  <a:gd name="T39" fmla="*/ 29 h 36"/>
                  <a:gd name="T40" fmla="*/ 29 w 38"/>
                  <a:gd name="T41" fmla="*/ 25 h 36"/>
                  <a:gd name="T42" fmla="*/ 34 w 38"/>
                  <a:gd name="T43" fmla="*/ 28 h 36"/>
                  <a:gd name="T44" fmla="*/ 36 w 38"/>
                  <a:gd name="T45" fmla="*/ 23 h 36"/>
                  <a:gd name="T46" fmla="*/ 31 w 38"/>
                  <a:gd name="T47" fmla="*/ 21 h 36"/>
                  <a:gd name="T48" fmla="*/ 31 w 38"/>
                  <a:gd name="T49" fmla="*/ 15 h 36"/>
                  <a:gd name="T50" fmla="*/ 34 w 38"/>
                  <a:gd name="T51" fmla="*/ 14 h 36"/>
                  <a:gd name="T52" fmla="*/ 35 w 38"/>
                  <a:gd name="T53" fmla="*/ 9 h 36"/>
                  <a:gd name="T54" fmla="*/ 28 w 38"/>
                  <a:gd name="T55" fmla="*/ 10 h 36"/>
                  <a:gd name="T56" fmla="*/ 25 w 38"/>
                  <a:gd name="T57" fmla="*/ 8 h 36"/>
                  <a:gd name="T58" fmla="*/ 26 w 38"/>
                  <a:gd name="T59" fmla="*/ 2 h 36"/>
                  <a:gd name="T60" fmla="*/ 24 w 38"/>
                  <a:gd name="T61" fmla="*/ 19 h 36"/>
                  <a:gd name="T62" fmla="*/ 18 w 38"/>
                  <a:gd name="T63" fmla="*/ 22 h 36"/>
                  <a:gd name="T64" fmla="*/ 16 w 38"/>
                  <a:gd name="T65" fmla="*/ 17 h 36"/>
                  <a:gd name="T66" fmla="*/ 21 w 38"/>
                  <a:gd name="T67" fmla="*/ 14 h 36"/>
                  <a:gd name="T68" fmla="*/ 24 w 38"/>
                  <a:gd name="T69" fmla="*/ 1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8" h="36">
                    <a:moveTo>
                      <a:pt x="26" y="2"/>
                    </a:moveTo>
                    <a:cubicBezTo>
                      <a:pt x="25" y="0"/>
                      <a:pt x="21" y="1"/>
                      <a:pt x="21" y="4"/>
                    </a:cubicBezTo>
                    <a:cubicBezTo>
                      <a:pt x="21" y="5"/>
                      <a:pt x="22" y="6"/>
                      <a:pt x="22" y="7"/>
                    </a:cubicBezTo>
                    <a:cubicBezTo>
                      <a:pt x="21" y="6"/>
                      <a:pt x="20" y="7"/>
                      <a:pt x="19" y="7"/>
                    </a:cubicBezTo>
                    <a:cubicBezTo>
                      <a:pt x="18" y="4"/>
                      <a:pt x="15" y="2"/>
                      <a:pt x="13" y="2"/>
                    </a:cubicBezTo>
                    <a:cubicBezTo>
                      <a:pt x="11" y="2"/>
                      <a:pt x="10" y="3"/>
                      <a:pt x="10" y="4"/>
                    </a:cubicBezTo>
                    <a:cubicBezTo>
                      <a:pt x="11" y="5"/>
                      <a:pt x="13" y="8"/>
                      <a:pt x="13" y="9"/>
                    </a:cubicBezTo>
                    <a:cubicBezTo>
                      <a:pt x="11" y="10"/>
                      <a:pt x="9" y="12"/>
                      <a:pt x="9" y="15"/>
                    </a:cubicBezTo>
                    <a:cubicBezTo>
                      <a:pt x="8" y="15"/>
                      <a:pt x="8" y="16"/>
                      <a:pt x="8" y="17"/>
                    </a:cubicBezTo>
                    <a:cubicBezTo>
                      <a:pt x="8" y="17"/>
                      <a:pt x="7" y="17"/>
                      <a:pt x="7" y="17"/>
                    </a:cubicBezTo>
                    <a:cubicBezTo>
                      <a:pt x="5" y="17"/>
                      <a:pt x="0" y="19"/>
                      <a:pt x="2" y="21"/>
                    </a:cubicBezTo>
                    <a:cubicBezTo>
                      <a:pt x="3" y="24"/>
                      <a:pt x="7" y="23"/>
                      <a:pt x="9" y="22"/>
                    </a:cubicBezTo>
                    <a:cubicBezTo>
                      <a:pt x="9" y="23"/>
                      <a:pt x="10" y="24"/>
                      <a:pt x="10" y="25"/>
                    </a:cubicBezTo>
                    <a:cubicBezTo>
                      <a:pt x="8" y="27"/>
                      <a:pt x="7" y="31"/>
                      <a:pt x="8" y="33"/>
                    </a:cubicBezTo>
                    <a:cubicBezTo>
                      <a:pt x="8" y="35"/>
                      <a:pt x="10" y="35"/>
                      <a:pt x="11" y="34"/>
                    </a:cubicBezTo>
                    <a:cubicBezTo>
                      <a:pt x="13" y="34"/>
                      <a:pt x="13" y="32"/>
                      <a:pt x="14" y="31"/>
                    </a:cubicBezTo>
                    <a:cubicBezTo>
                      <a:pt x="14" y="30"/>
                      <a:pt x="15" y="29"/>
                      <a:pt x="15" y="29"/>
                    </a:cubicBezTo>
                    <a:cubicBezTo>
                      <a:pt x="16" y="29"/>
                      <a:pt x="17" y="30"/>
                      <a:pt x="19" y="30"/>
                    </a:cubicBezTo>
                    <a:cubicBezTo>
                      <a:pt x="19" y="30"/>
                      <a:pt x="19" y="36"/>
                      <a:pt x="23" y="36"/>
                    </a:cubicBezTo>
                    <a:cubicBezTo>
                      <a:pt x="28" y="35"/>
                      <a:pt x="25" y="29"/>
                      <a:pt x="25" y="29"/>
                    </a:cubicBezTo>
                    <a:cubicBezTo>
                      <a:pt x="26" y="28"/>
                      <a:pt x="28" y="27"/>
                      <a:pt x="29" y="25"/>
                    </a:cubicBezTo>
                    <a:cubicBezTo>
                      <a:pt x="30" y="26"/>
                      <a:pt x="32" y="27"/>
                      <a:pt x="34" y="28"/>
                    </a:cubicBezTo>
                    <a:cubicBezTo>
                      <a:pt x="37" y="29"/>
                      <a:pt x="38" y="25"/>
                      <a:pt x="36" y="23"/>
                    </a:cubicBezTo>
                    <a:cubicBezTo>
                      <a:pt x="35" y="22"/>
                      <a:pt x="33" y="21"/>
                      <a:pt x="31" y="21"/>
                    </a:cubicBezTo>
                    <a:cubicBezTo>
                      <a:pt x="31" y="19"/>
                      <a:pt x="31" y="17"/>
                      <a:pt x="31" y="15"/>
                    </a:cubicBezTo>
                    <a:cubicBezTo>
                      <a:pt x="32" y="14"/>
                      <a:pt x="33" y="14"/>
                      <a:pt x="34" y="14"/>
                    </a:cubicBezTo>
                    <a:cubicBezTo>
                      <a:pt x="37" y="14"/>
                      <a:pt x="38" y="9"/>
                      <a:pt x="35" y="9"/>
                    </a:cubicBezTo>
                    <a:cubicBezTo>
                      <a:pt x="32" y="8"/>
                      <a:pt x="30" y="9"/>
                      <a:pt x="28" y="10"/>
                    </a:cubicBezTo>
                    <a:cubicBezTo>
                      <a:pt x="28" y="9"/>
                      <a:pt x="26" y="9"/>
                      <a:pt x="25" y="8"/>
                    </a:cubicBezTo>
                    <a:cubicBezTo>
                      <a:pt x="26" y="6"/>
                      <a:pt x="26" y="4"/>
                      <a:pt x="26" y="2"/>
                    </a:cubicBezTo>
                    <a:close/>
                    <a:moveTo>
                      <a:pt x="24" y="19"/>
                    </a:moveTo>
                    <a:cubicBezTo>
                      <a:pt x="23" y="21"/>
                      <a:pt x="21" y="23"/>
                      <a:pt x="18" y="22"/>
                    </a:cubicBezTo>
                    <a:cubicBezTo>
                      <a:pt x="16" y="21"/>
                      <a:pt x="15" y="19"/>
                      <a:pt x="16" y="17"/>
                    </a:cubicBezTo>
                    <a:cubicBezTo>
                      <a:pt x="16" y="14"/>
                      <a:pt x="19" y="13"/>
                      <a:pt x="21" y="14"/>
                    </a:cubicBezTo>
                    <a:cubicBezTo>
                      <a:pt x="23" y="14"/>
                      <a:pt x="25" y="17"/>
                      <a:pt x="24" y="1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1" name="Freeform 362"/>
              <p:cNvSpPr/>
              <p:nvPr/>
            </p:nvSpPr>
            <p:spPr bwMode="auto">
              <a:xfrm>
                <a:off x="2813" y="2472"/>
                <a:ext cx="52" cy="41"/>
              </a:xfrm>
              <a:custGeom>
                <a:avLst/>
                <a:gdLst>
                  <a:gd name="T0" fmla="*/ 0 w 22"/>
                  <a:gd name="T1" fmla="*/ 15 h 17"/>
                  <a:gd name="T2" fmla="*/ 1 w 22"/>
                  <a:gd name="T3" fmla="*/ 17 h 17"/>
                  <a:gd name="T4" fmla="*/ 22 w 22"/>
                  <a:gd name="T5" fmla="*/ 2 h 17"/>
                  <a:gd name="T6" fmla="*/ 20 w 22"/>
                  <a:gd name="T7" fmla="*/ 0 h 17"/>
                  <a:gd name="T8" fmla="*/ 0 w 22"/>
                  <a:gd name="T9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7">
                    <a:moveTo>
                      <a:pt x="0" y="15"/>
                    </a:moveTo>
                    <a:cubicBezTo>
                      <a:pt x="0" y="16"/>
                      <a:pt x="1" y="17"/>
                      <a:pt x="1" y="17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0" y="0"/>
                      <a:pt x="20" y="0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2" name="Freeform 363"/>
              <p:cNvSpPr/>
              <p:nvPr/>
            </p:nvSpPr>
            <p:spPr bwMode="auto">
              <a:xfrm>
                <a:off x="2810" y="2465"/>
                <a:ext cx="36" cy="29"/>
              </a:xfrm>
              <a:custGeom>
                <a:avLst/>
                <a:gdLst>
                  <a:gd name="T0" fmla="*/ 0 w 15"/>
                  <a:gd name="T1" fmla="*/ 11 h 12"/>
                  <a:gd name="T2" fmla="*/ 1 w 15"/>
                  <a:gd name="T3" fmla="*/ 12 h 12"/>
                  <a:gd name="T4" fmla="*/ 15 w 15"/>
                  <a:gd name="T5" fmla="*/ 2 h 12"/>
                  <a:gd name="T6" fmla="*/ 14 w 15"/>
                  <a:gd name="T7" fmla="*/ 0 h 12"/>
                  <a:gd name="T8" fmla="*/ 0 w 15"/>
                  <a:gd name="T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0" y="11"/>
                    </a:moveTo>
                    <a:cubicBezTo>
                      <a:pt x="0" y="11"/>
                      <a:pt x="1" y="12"/>
                      <a:pt x="1" y="1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4" y="0"/>
                      <a:pt x="14" y="0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3" name="Freeform 364"/>
              <p:cNvSpPr/>
              <p:nvPr/>
            </p:nvSpPr>
            <p:spPr bwMode="auto">
              <a:xfrm>
                <a:off x="2798" y="2456"/>
                <a:ext cx="36" cy="28"/>
              </a:xfrm>
              <a:custGeom>
                <a:avLst/>
                <a:gdLst>
                  <a:gd name="T0" fmla="*/ 0 w 15"/>
                  <a:gd name="T1" fmla="*/ 10 h 12"/>
                  <a:gd name="T2" fmla="*/ 1 w 15"/>
                  <a:gd name="T3" fmla="*/ 12 h 12"/>
                  <a:gd name="T4" fmla="*/ 15 w 15"/>
                  <a:gd name="T5" fmla="*/ 1 h 12"/>
                  <a:gd name="T6" fmla="*/ 14 w 15"/>
                  <a:gd name="T7" fmla="*/ 0 h 12"/>
                  <a:gd name="T8" fmla="*/ 0 w 15"/>
                  <a:gd name="T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0" y="10"/>
                    </a:moveTo>
                    <a:cubicBezTo>
                      <a:pt x="0" y="10"/>
                      <a:pt x="1" y="12"/>
                      <a:pt x="1" y="1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4" y="0"/>
                      <a:pt x="14" y="0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4" name="Freeform 365"/>
              <p:cNvSpPr/>
              <p:nvPr/>
            </p:nvSpPr>
            <p:spPr bwMode="auto">
              <a:xfrm>
                <a:off x="2806" y="2439"/>
                <a:ext cx="28" cy="24"/>
              </a:xfrm>
              <a:custGeom>
                <a:avLst/>
                <a:gdLst>
                  <a:gd name="T0" fmla="*/ 0 w 12"/>
                  <a:gd name="T1" fmla="*/ 8 h 10"/>
                  <a:gd name="T2" fmla="*/ 1 w 12"/>
                  <a:gd name="T3" fmla="*/ 10 h 10"/>
                  <a:gd name="T4" fmla="*/ 12 w 12"/>
                  <a:gd name="T5" fmla="*/ 2 h 10"/>
                  <a:gd name="T6" fmla="*/ 11 w 12"/>
                  <a:gd name="T7" fmla="*/ 0 h 10"/>
                  <a:gd name="T8" fmla="*/ 0 w 12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0" y="8"/>
                    </a:moveTo>
                    <a:cubicBezTo>
                      <a:pt x="0" y="8"/>
                      <a:pt x="1" y="10"/>
                      <a:pt x="1" y="10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1" y="0"/>
                      <a:pt x="11" y="0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5" name="Freeform 366"/>
              <p:cNvSpPr/>
              <p:nvPr/>
            </p:nvSpPr>
            <p:spPr bwMode="auto">
              <a:xfrm>
                <a:off x="2798" y="2432"/>
                <a:ext cx="27" cy="22"/>
              </a:xfrm>
              <a:custGeom>
                <a:avLst/>
                <a:gdLst>
                  <a:gd name="T0" fmla="*/ 0 w 11"/>
                  <a:gd name="T1" fmla="*/ 7 h 9"/>
                  <a:gd name="T2" fmla="*/ 1 w 11"/>
                  <a:gd name="T3" fmla="*/ 9 h 9"/>
                  <a:gd name="T4" fmla="*/ 11 w 11"/>
                  <a:gd name="T5" fmla="*/ 1 h 9"/>
                  <a:gd name="T6" fmla="*/ 9 w 11"/>
                  <a:gd name="T7" fmla="*/ 0 h 9"/>
                  <a:gd name="T8" fmla="*/ 0 w 11"/>
                  <a:gd name="T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0" y="7"/>
                    </a:moveTo>
                    <a:cubicBezTo>
                      <a:pt x="0" y="7"/>
                      <a:pt x="1" y="9"/>
                      <a:pt x="1" y="9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0" y="0"/>
                      <a:pt x="9" y="0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6" name="Freeform 367"/>
              <p:cNvSpPr/>
              <p:nvPr/>
            </p:nvSpPr>
            <p:spPr bwMode="auto">
              <a:xfrm>
                <a:off x="2815" y="2491"/>
                <a:ext cx="52" cy="41"/>
              </a:xfrm>
              <a:custGeom>
                <a:avLst/>
                <a:gdLst>
                  <a:gd name="T0" fmla="*/ 0 w 22"/>
                  <a:gd name="T1" fmla="*/ 16 h 17"/>
                  <a:gd name="T2" fmla="*/ 2 w 22"/>
                  <a:gd name="T3" fmla="*/ 17 h 17"/>
                  <a:gd name="T4" fmla="*/ 22 w 22"/>
                  <a:gd name="T5" fmla="*/ 2 h 17"/>
                  <a:gd name="T6" fmla="*/ 21 w 22"/>
                  <a:gd name="T7" fmla="*/ 0 h 17"/>
                  <a:gd name="T8" fmla="*/ 0 w 22"/>
                  <a:gd name="T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7">
                    <a:moveTo>
                      <a:pt x="0" y="16"/>
                    </a:moveTo>
                    <a:cubicBezTo>
                      <a:pt x="0" y="16"/>
                      <a:pt x="1" y="17"/>
                      <a:pt x="2" y="17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1" y="0"/>
                      <a:pt x="21" y="0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7" name="Freeform 368"/>
              <p:cNvSpPr/>
              <p:nvPr/>
            </p:nvSpPr>
            <p:spPr bwMode="auto">
              <a:xfrm>
                <a:off x="2825" y="2501"/>
                <a:ext cx="56" cy="43"/>
              </a:xfrm>
              <a:custGeom>
                <a:avLst/>
                <a:gdLst>
                  <a:gd name="T0" fmla="*/ 0 w 24"/>
                  <a:gd name="T1" fmla="*/ 17 h 18"/>
                  <a:gd name="T2" fmla="*/ 1 w 24"/>
                  <a:gd name="T3" fmla="*/ 18 h 18"/>
                  <a:gd name="T4" fmla="*/ 23 w 24"/>
                  <a:gd name="T5" fmla="*/ 2 h 18"/>
                  <a:gd name="T6" fmla="*/ 22 w 24"/>
                  <a:gd name="T7" fmla="*/ 0 h 18"/>
                  <a:gd name="T8" fmla="*/ 0 w 24"/>
                  <a:gd name="T9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0" y="17"/>
                    </a:moveTo>
                    <a:cubicBezTo>
                      <a:pt x="0" y="17"/>
                      <a:pt x="1" y="18"/>
                      <a:pt x="1" y="18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4" y="2"/>
                      <a:pt x="22" y="0"/>
                      <a:pt x="22" y="0"/>
                    </a:cubicBezTo>
                    <a:lnTo>
                      <a:pt x="0" y="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8" name="Freeform 369"/>
              <p:cNvSpPr/>
              <p:nvPr/>
            </p:nvSpPr>
            <p:spPr bwMode="auto">
              <a:xfrm>
                <a:off x="2827" y="2510"/>
                <a:ext cx="71" cy="55"/>
              </a:xfrm>
              <a:custGeom>
                <a:avLst/>
                <a:gdLst>
                  <a:gd name="T0" fmla="*/ 0 w 30"/>
                  <a:gd name="T1" fmla="*/ 21 h 23"/>
                  <a:gd name="T2" fmla="*/ 2 w 30"/>
                  <a:gd name="T3" fmla="*/ 23 h 23"/>
                  <a:gd name="T4" fmla="*/ 30 w 30"/>
                  <a:gd name="T5" fmla="*/ 2 h 23"/>
                  <a:gd name="T6" fmla="*/ 29 w 30"/>
                  <a:gd name="T7" fmla="*/ 0 h 23"/>
                  <a:gd name="T8" fmla="*/ 0 w 30"/>
                  <a:gd name="T9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0" y="21"/>
                    </a:moveTo>
                    <a:cubicBezTo>
                      <a:pt x="0" y="21"/>
                      <a:pt x="1" y="23"/>
                      <a:pt x="2" y="23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1"/>
                      <a:pt x="29" y="0"/>
                      <a:pt x="29" y="0"/>
                    </a:cubicBezTo>
                    <a:lnTo>
                      <a:pt x="0" y="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9" name="Freeform 370"/>
              <p:cNvSpPr/>
              <p:nvPr/>
            </p:nvSpPr>
            <p:spPr bwMode="auto">
              <a:xfrm>
                <a:off x="2836" y="2525"/>
                <a:ext cx="71" cy="54"/>
              </a:xfrm>
              <a:custGeom>
                <a:avLst/>
                <a:gdLst>
                  <a:gd name="T0" fmla="*/ 0 w 30"/>
                  <a:gd name="T1" fmla="*/ 21 h 23"/>
                  <a:gd name="T2" fmla="*/ 1 w 30"/>
                  <a:gd name="T3" fmla="*/ 23 h 23"/>
                  <a:gd name="T4" fmla="*/ 30 w 30"/>
                  <a:gd name="T5" fmla="*/ 2 h 23"/>
                  <a:gd name="T6" fmla="*/ 29 w 30"/>
                  <a:gd name="T7" fmla="*/ 0 h 23"/>
                  <a:gd name="T8" fmla="*/ 0 w 30"/>
                  <a:gd name="T9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0" y="21"/>
                    </a:moveTo>
                    <a:cubicBezTo>
                      <a:pt x="0" y="21"/>
                      <a:pt x="1" y="23"/>
                      <a:pt x="1" y="23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1"/>
                      <a:pt x="29" y="0"/>
                      <a:pt x="29" y="0"/>
                    </a:cubicBezTo>
                    <a:lnTo>
                      <a:pt x="0" y="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0" name="Freeform 371"/>
              <p:cNvSpPr/>
              <p:nvPr/>
            </p:nvSpPr>
            <p:spPr bwMode="auto">
              <a:xfrm>
                <a:off x="2846" y="2534"/>
                <a:ext cx="73" cy="54"/>
              </a:xfrm>
              <a:custGeom>
                <a:avLst/>
                <a:gdLst>
                  <a:gd name="T0" fmla="*/ 1 w 31"/>
                  <a:gd name="T1" fmla="*/ 21 h 23"/>
                  <a:gd name="T2" fmla="*/ 2 w 31"/>
                  <a:gd name="T3" fmla="*/ 23 h 23"/>
                  <a:gd name="T4" fmla="*/ 30 w 31"/>
                  <a:gd name="T5" fmla="*/ 2 h 23"/>
                  <a:gd name="T6" fmla="*/ 29 w 31"/>
                  <a:gd name="T7" fmla="*/ 0 h 23"/>
                  <a:gd name="T8" fmla="*/ 1 w 31"/>
                  <a:gd name="T9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3">
                    <a:moveTo>
                      <a:pt x="1" y="21"/>
                    </a:moveTo>
                    <a:cubicBezTo>
                      <a:pt x="0" y="22"/>
                      <a:pt x="2" y="23"/>
                      <a:pt x="2" y="23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1" y="1"/>
                      <a:pt x="29" y="0"/>
                      <a:pt x="29" y="0"/>
                    </a:cubicBezTo>
                    <a:lnTo>
                      <a:pt x="1" y="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1" name="Freeform 372"/>
              <p:cNvSpPr/>
              <p:nvPr/>
            </p:nvSpPr>
            <p:spPr bwMode="auto">
              <a:xfrm>
                <a:off x="2851" y="2544"/>
                <a:ext cx="83" cy="63"/>
              </a:xfrm>
              <a:custGeom>
                <a:avLst/>
                <a:gdLst>
                  <a:gd name="T0" fmla="*/ 0 w 35"/>
                  <a:gd name="T1" fmla="*/ 25 h 27"/>
                  <a:gd name="T2" fmla="*/ 1 w 35"/>
                  <a:gd name="T3" fmla="*/ 27 h 27"/>
                  <a:gd name="T4" fmla="*/ 35 w 35"/>
                  <a:gd name="T5" fmla="*/ 2 h 27"/>
                  <a:gd name="T6" fmla="*/ 33 w 35"/>
                  <a:gd name="T7" fmla="*/ 0 h 27"/>
                  <a:gd name="T8" fmla="*/ 0 w 35"/>
                  <a:gd name="T9" fmla="*/ 2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7">
                    <a:moveTo>
                      <a:pt x="0" y="25"/>
                    </a:moveTo>
                    <a:cubicBezTo>
                      <a:pt x="0" y="25"/>
                      <a:pt x="1" y="27"/>
                      <a:pt x="1" y="27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34" y="0"/>
                      <a:pt x="33" y="0"/>
                    </a:cubicBezTo>
                    <a:lnTo>
                      <a:pt x="0" y="2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2" name="Freeform 373"/>
              <p:cNvSpPr/>
              <p:nvPr/>
            </p:nvSpPr>
            <p:spPr bwMode="auto">
              <a:xfrm>
                <a:off x="2858" y="2560"/>
                <a:ext cx="85" cy="64"/>
              </a:xfrm>
              <a:custGeom>
                <a:avLst/>
                <a:gdLst>
                  <a:gd name="T0" fmla="*/ 1 w 36"/>
                  <a:gd name="T1" fmla="*/ 25 h 27"/>
                  <a:gd name="T2" fmla="*/ 2 w 36"/>
                  <a:gd name="T3" fmla="*/ 27 h 27"/>
                  <a:gd name="T4" fmla="*/ 35 w 36"/>
                  <a:gd name="T5" fmla="*/ 2 h 27"/>
                  <a:gd name="T6" fmla="*/ 34 w 36"/>
                  <a:gd name="T7" fmla="*/ 0 h 27"/>
                  <a:gd name="T8" fmla="*/ 1 w 36"/>
                  <a:gd name="T9" fmla="*/ 2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7">
                    <a:moveTo>
                      <a:pt x="1" y="25"/>
                    </a:moveTo>
                    <a:cubicBezTo>
                      <a:pt x="0" y="25"/>
                      <a:pt x="1" y="27"/>
                      <a:pt x="2" y="27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6" y="1"/>
                      <a:pt x="34" y="0"/>
                      <a:pt x="34" y="0"/>
                    </a:cubicBezTo>
                    <a:lnTo>
                      <a:pt x="1" y="2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3" name="Freeform 374"/>
              <p:cNvSpPr/>
              <p:nvPr/>
            </p:nvSpPr>
            <p:spPr bwMode="auto">
              <a:xfrm>
                <a:off x="2870" y="2572"/>
                <a:ext cx="83" cy="64"/>
              </a:xfrm>
              <a:custGeom>
                <a:avLst/>
                <a:gdLst>
                  <a:gd name="T0" fmla="*/ 0 w 35"/>
                  <a:gd name="T1" fmla="*/ 25 h 27"/>
                  <a:gd name="T2" fmla="*/ 1 w 35"/>
                  <a:gd name="T3" fmla="*/ 27 h 27"/>
                  <a:gd name="T4" fmla="*/ 35 w 35"/>
                  <a:gd name="T5" fmla="*/ 2 h 27"/>
                  <a:gd name="T6" fmla="*/ 34 w 35"/>
                  <a:gd name="T7" fmla="*/ 0 h 27"/>
                  <a:gd name="T8" fmla="*/ 0 w 35"/>
                  <a:gd name="T9" fmla="*/ 2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7">
                    <a:moveTo>
                      <a:pt x="0" y="25"/>
                    </a:moveTo>
                    <a:cubicBezTo>
                      <a:pt x="0" y="25"/>
                      <a:pt x="1" y="27"/>
                      <a:pt x="1" y="27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5" y="1"/>
                      <a:pt x="34" y="0"/>
                      <a:pt x="34" y="0"/>
                    </a:cubicBezTo>
                    <a:lnTo>
                      <a:pt x="0" y="2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4" name="Freeform 375"/>
              <p:cNvSpPr/>
              <p:nvPr/>
            </p:nvSpPr>
            <p:spPr bwMode="auto">
              <a:xfrm>
                <a:off x="2874" y="2579"/>
                <a:ext cx="100" cy="78"/>
              </a:xfrm>
              <a:custGeom>
                <a:avLst/>
                <a:gdLst>
                  <a:gd name="T0" fmla="*/ 0 w 42"/>
                  <a:gd name="T1" fmla="*/ 31 h 33"/>
                  <a:gd name="T2" fmla="*/ 1 w 42"/>
                  <a:gd name="T3" fmla="*/ 33 h 33"/>
                  <a:gd name="T4" fmla="*/ 42 w 42"/>
                  <a:gd name="T5" fmla="*/ 2 h 33"/>
                  <a:gd name="T6" fmla="*/ 41 w 42"/>
                  <a:gd name="T7" fmla="*/ 1 h 33"/>
                  <a:gd name="T8" fmla="*/ 0 w 42"/>
                  <a:gd name="T9" fmla="*/ 3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33">
                    <a:moveTo>
                      <a:pt x="0" y="31"/>
                    </a:moveTo>
                    <a:cubicBezTo>
                      <a:pt x="0" y="31"/>
                      <a:pt x="1" y="33"/>
                      <a:pt x="1" y="33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2" y="2"/>
                      <a:pt x="41" y="0"/>
                      <a:pt x="41" y="1"/>
                    </a:cubicBezTo>
                    <a:lnTo>
                      <a:pt x="0" y="3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5" name="Freeform 376"/>
              <p:cNvSpPr/>
              <p:nvPr/>
            </p:nvSpPr>
            <p:spPr bwMode="auto">
              <a:xfrm>
                <a:off x="2891" y="2596"/>
                <a:ext cx="92" cy="71"/>
              </a:xfrm>
              <a:custGeom>
                <a:avLst/>
                <a:gdLst>
                  <a:gd name="T0" fmla="*/ 0 w 39"/>
                  <a:gd name="T1" fmla="*/ 28 h 30"/>
                  <a:gd name="T2" fmla="*/ 2 w 39"/>
                  <a:gd name="T3" fmla="*/ 30 h 30"/>
                  <a:gd name="T4" fmla="*/ 38 w 39"/>
                  <a:gd name="T5" fmla="*/ 2 h 30"/>
                  <a:gd name="T6" fmla="*/ 37 w 39"/>
                  <a:gd name="T7" fmla="*/ 1 h 30"/>
                  <a:gd name="T8" fmla="*/ 0 w 39"/>
                  <a:gd name="T9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30">
                    <a:moveTo>
                      <a:pt x="0" y="28"/>
                    </a:moveTo>
                    <a:cubicBezTo>
                      <a:pt x="0" y="28"/>
                      <a:pt x="1" y="30"/>
                      <a:pt x="2" y="30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9" y="2"/>
                      <a:pt x="38" y="0"/>
                      <a:pt x="37" y="1"/>
                    </a:cubicBezTo>
                    <a:lnTo>
                      <a:pt x="0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6" name="Freeform 377"/>
              <p:cNvSpPr/>
              <p:nvPr/>
            </p:nvSpPr>
            <p:spPr bwMode="auto">
              <a:xfrm>
                <a:off x="2903" y="2607"/>
                <a:ext cx="90" cy="69"/>
              </a:xfrm>
              <a:custGeom>
                <a:avLst/>
                <a:gdLst>
                  <a:gd name="T0" fmla="*/ 0 w 38"/>
                  <a:gd name="T1" fmla="*/ 27 h 29"/>
                  <a:gd name="T2" fmla="*/ 1 w 38"/>
                  <a:gd name="T3" fmla="*/ 29 h 29"/>
                  <a:gd name="T4" fmla="*/ 38 w 38"/>
                  <a:gd name="T5" fmla="*/ 1 h 29"/>
                  <a:gd name="T6" fmla="*/ 37 w 38"/>
                  <a:gd name="T7" fmla="*/ 0 h 29"/>
                  <a:gd name="T8" fmla="*/ 0 w 38"/>
                  <a:gd name="T9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9">
                    <a:moveTo>
                      <a:pt x="0" y="27"/>
                    </a:moveTo>
                    <a:cubicBezTo>
                      <a:pt x="0" y="28"/>
                      <a:pt x="1" y="29"/>
                      <a:pt x="1" y="29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8" y="1"/>
                      <a:pt x="37" y="0"/>
                      <a:pt x="37" y="0"/>
                    </a:cubicBezTo>
                    <a:lnTo>
                      <a:pt x="0" y="2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7" name="Freeform 378"/>
              <p:cNvSpPr/>
              <p:nvPr/>
            </p:nvSpPr>
            <p:spPr bwMode="auto">
              <a:xfrm>
                <a:off x="2905" y="2612"/>
                <a:ext cx="109" cy="81"/>
              </a:xfrm>
              <a:custGeom>
                <a:avLst/>
                <a:gdLst>
                  <a:gd name="T0" fmla="*/ 0 w 46"/>
                  <a:gd name="T1" fmla="*/ 32 h 34"/>
                  <a:gd name="T2" fmla="*/ 2 w 46"/>
                  <a:gd name="T3" fmla="*/ 34 h 34"/>
                  <a:gd name="T4" fmla="*/ 45 w 46"/>
                  <a:gd name="T5" fmla="*/ 2 h 34"/>
                  <a:gd name="T6" fmla="*/ 44 w 46"/>
                  <a:gd name="T7" fmla="*/ 0 h 34"/>
                  <a:gd name="T8" fmla="*/ 0 w 46"/>
                  <a:gd name="T9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34">
                    <a:moveTo>
                      <a:pt x="0" y="32"/>
                    </a:moveTo>
                    <a:cubicBezTo>
                      <a:pt x="0" y="33"/>
                      <a:pt x="1" y="34"/>
                      <a:pt x="2" y="34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6" y="1"/>
                      <a:pt x="44" y="0"/>
                      <a:pt x="44" y="0"/>
                    </a:cubicBezTo>
                    <a:lnTo>
                      <a:pt x="0" y="3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8" name="Freeform 379"/>
              <p:cNvSpPr/>
              <p:nvPr/>
            </p:nvSpPr>
            <p:spPr bwMode="auto">
              <a:xfrm>
                <a:off x="2915" y="2624"/>
                <a:ext cx="104" cy="80"/>
              </a:xfrm>
              <a:custGeom>
                <a:avLst/>
                <a:gdLst>
                  <a:gd name="T0" fmla="*/ 1 w 44"/>
                  <a:gd name="T1" fmla="*/ 32 h 34"/>
                  <a:gd name="T2" fmla="*/ 2 w 44"/>
                  <a:gd name="T3" fmla="*/ 33 h 34"/>
                  <a:gd name="T4" fmla="*/ 44 w 44"/>
                  <a:gd name="T5" fmla="*/ 2 h 34"/>
                  <a:gd name="T6" fmla="*/ 43 w 44"/>
                  <a:gd name="T7" fmla="*/ 0 h 34"/>
                  <a:gd name="T8" fmla="*/ 1 w 44"/>
                  <a:gd name="T9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34">
                    <a:moveTo>
                      <a:pt x="1" y="32"/>
                    </a:moveTo>
                    <a:cubicBezTo>
                      <a:pt x="0" y="32"/>
                      <a:pt x="1" y="34"/>
                      <a:pt x="2" y="33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3" y="0"/>
                      <a:pt x="43" y="0"/>
                    </a:cubicBezTo>
                    <a:lnTo>
                      <a:pt x="1" y="3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9" name="Freeform 380"/>
              <p:cNvSpPr/>
              <p:nvPr/>
            </p:nvSpPr>
            <p:spPr bwMode="auto">
              <a:xfrm>
                <a:off x="2929" y="2641"/>
                <a:ext cx="95" cy="71"/>
              </a:xfrm>
              <a:custGeom>
                <a:avLst/>
                <a:gdLst>
                  <a:gd name="T0" fmla="*/ 0 w 40"/>
                  <a:gd name="T1" fmla="*/ 28 h 30"/>
                  <a:gd name="T2" fmla="*/ 2 w 40"/>
                  <a:gd name="T3" fmla="*/ 30 h 30"/>
                  <a:gd name="T4" fmla="*/ 40 w 40"/>
                  <a:gd name="T5" fmla="*/ 1 h 30"/>
                  <a:gd name="T6" fmla="*/ 39 w 40"/>
                  <a:gd name="T7" fmla="*/ 0 h 30"/>
                  <a:gd name="T8" fmla="*/ 0 w 40"/>
                  <a:gd name="T9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30">
                    <a:moveTo>
                      <a:pt x="0" y="28"/>
                    </a:moveTo>
                    <a:cubicBezTo>
                      <a:pt x="0" y="29"/>
                      <a:pt x="1" y="30"/>
                      <a:pt x="2" y="30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1"/>
                      <a:pt x="39" y="0"/>
                      <a:pt x="39" y="0"/>
                    </a:cubicBezTo>
                    <a:lnTo>
                      <a:pt x="0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0" name="Freeform 381"/>
              <p:cNvSpPr/>
              <p:nvPr/>
            </p:nvSpPr>
            <p:spPr bwMode="auto">
              <a:xfrm>
                <a:off x="2936" y="2652"/>
                <a:ext cx="97" cy="74"/>
              </a:xfrm>
              <a:custGeom>
                <a:avLst/>
                <a:gdLst>
                  <a:gd name="T0" fmla="*/ 0 w 41"/>
                  <a:gd name="T1" fmla="*/ 30 h 31"/>
                  <a:gd name="T2" fmla="*/ 1 w 41"/>
                  <a:gd name="T3" fmla="*/ 31 h 31"/>
                  <a:gd name="T4" fmla="*/ 41 w 41"/>
                  <a:gd name="T5" fmla="*/ 2 h 31"/>
                  <a:gd name="T6" fmla="*/ 39 w 41"/>
                  <a:gd name="T7" fmla="*/ 0 h 31"/>
                  <a:gd name="T8" fmla="*/ 0 w 41"/>
                  <a:gd name="T9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31">
                    <a:moveTo>
                      <a:pt x="0" y="30"/>
                    </a:moveTo>
                    <a:cubicBezTo>
                      <a:pt x="0" y="30"/>
                      <a:pt x="1" y="31"/>
                      <a:pt x="1" y="31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0" y="0"/>
                      <a:pt x="39" y="0"/>
                    </a:cubicBezTo>
                    <a:lnTo>
                      <a:pt x="0" y="3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1" name="Freeform 382"/>
              <p:cNvSpPr/>
              <p:nvPr/>
            </p:nvSpPr>
            <p:spPr bwMode="auto">
              <a:xfrm>
                <a:off x="2943" y="2664"/>
                <a:ext cx="102" cy="78"/>
              </a:xfrm>
              <a:custGeom>
                <a:avLst/>
                <a:gdLst>
                  <a:gd name="T0" fmla="*/ 0 w 43"/>
                  <a:gd name="T1" fmla="*/ 31 h 33"/>
                  <a:gd name="T2" fmla="*/ 1 w 43"/>
                  <a:gd name="T3" fmla="*/ 33 h 33"/>
                  <a:gd name="T4" fmla="*/ 43 w 43"/>
                  <a:gd name="T5" fmla="*/ 2 h 33"/>
                  <a:gd name="T6" fmla="*/ 42 w 43"/>
                  <a:gd name="T7" fmla="*/ 0 h 33"/>
                  <a:gd name="T8" fmla="*/ 0 w 43"/>
                  <a:gd name="T9" fmla="*/ 3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33">
                    <a:moveTo>
                      <a:pt x="0" y="31"/>
                    </a:moveTo>
                    <a:cubicBezTo>
                      <a:pt x="0" y="32"/>
                      <a:pt x="1" y="33"/>
                      <a:pt x="1" y="33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3" y="1"/>
                      <a:pt x="42" y="0"/>
                      <a:pt x="42" y="0"/>
                    </a:cubicBezTo>
                    <a:lnTo>
                      <a:pt x="0" y="3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2" name="Freeform 383"/>
              <p:cNvSpPr/>
              <p:nvPr/>
            </p:nvSpPr>
            <p:spPr bwMode="auto">
              <a:xfrm>
                <a:off x="2962" y="2683"/>
                <a:ext cx="85" cy="64"/>
              </a:xfrm>
              <a:custGeom>
                <a:avLst/>
                <a:gdLst>
                  <a:gd name="T0" fmla="*/ 0 w 36"/>
                  <a:gd name="T1" fmla="*/ 25 h 27"/>
                  <a:gd name="T2" fmla="*/ 1 w 36"/>
                  <a:gd name="T3" fmla="*/ 27 h 27"/>
                  <a:gd name="T4" fmla="*/ 36 w 36"/>
                  <a:gd name="T5" fmla="*/ 1 h 27"/>
                  <a:gd name="T6" fmla="*/ 34 w 36"/>
                  <a:gd name="T7" fmla="*/ 0 h 27"/>
                  <a:gd name="T8" fmla="*/ 0 w 36"/>
                  <a:gd name="T9" fmla="*/ 2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7">
                    <a:moveTo>
                      <a:pt x="0" y="25"/>
                    </a:moveTo>
                    <a:cubicBezTo>
                      <a:pt x="0" y="25"/>
                      <a:pt x="1" y="27"/>
                      <a:pt x="1" y="27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5" y="0"/>
                      <a:pt x="34" y="0"/>
                    </a:cubicBezTo>
                    <a:lnTo>
                      <a:pt x="0" y="2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3" name="Freeform 384"/>
              <p:cNvSpPr/>
              <p:nvPr/>
            </p:nvSpPr>
            <p:spPr bwMode="auto">
              <a:xfrm>
                <a:off x="2971" y="2697"/>
                <a:ext cx="79" cy="62"/>
              </a:xfrm>
              <a:custGeom>
                <a:avLst/>
                <a:gdLst>
                  <a:gd name="T0" fmla="*/ 0 w 33"/>
                  <a:gd name="T1" fmla="*/ 24 h 26"/>
                  <a:gd name="T2" fmla="*/ 1 w 33"/>
                  <a:gd name="T3" fmla="*/ 26 h 26"/>
                  <a:gd name="T4" fmla="*/ 33 w 33"/>
                  <a:gd name="T5" fmla="*/ 2 h 26"/>
                  <a:gd name="T6" fmla="*/ 31 w 33"/>
                  <a:gd name="T7" fmla="*/ 1 h 26"/>
                  <a:gd name="T8" fmla="*/ 0 w 33"/>
                  <a:gd name="T9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26">
                    <a:moveTo>
                      <a:pt x="0" y="24"/>
                    </a:moveTo>
                    <a:cubicBezTo>
                      <a:pt x="0" y="24"/>
                      <a:pt x="1" y="26"/>
                      <a:pt x="1" y="26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2" y="0"/>
                      <a:pt x="31" y="1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4" name="Freeform 385"/>
              <p:cNvSpPr/>
              <p:nvPr/>
            </p:nvSpPr>
            <p:spPr bwMode="auto">
              <a:xfrm>
                <a:off x="2979" y="2712"/>
                <a:ext cx="78" cy="59"/>
              </a:xfrm>
              <a:custGeom>
                <a:avLst/>
                <a:gdLst>
                  <a:gd name="T0" fmla="*/ 0 w 33"/>
                  <a:gd name="T1" fmla="*/ 24 h 25"/>
                  <a:gd name="T2" fmla="*/ 1 w 33"/>
                  <a:gd name="T3" fmla="*/ 25 h 25"/>
                  <a:gd name="T4" fmla="*/ 33 w 33"/>
                  <a:gd name="T5" fmla="*/ 2 h 25"/>
                  <a:gd name="T6" fmla="*/ 32 w 33"/>
                  <a:gd name="T7" fmla="*/ 0 h 25"/>
                  <a:gd name="T8" fmla="*/ 0 w 33"/>
                  <a:gd name="T9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25">
                    <a:moveTo>
                      <a:pt x="0" y="24"/>
                    </a:moveTo>
                    <a:cubicBezTo>
                      <a:pt x="0" y="24"/>
                      <a:pt x="1" y="25"/>
                      <a:pt x="1" y="25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1"/>
                      <a:pt x="32" y="0"/>
                      <a:pt x="32" y="0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5" name="Freeform 386"/>
              <p:cNvSpPr/>
              <p:nvPr/>
            </p:nvSpPr>
            <p:spPr bwMode="auto">
              <a:xfrm>
                <a:off x="3007" y="2738"/>
                <a:ext cx="43" cy="30"/>
              </a:xfrm>
              <a:custGeom>
                <a:avLst/>
                <a:gdLst>
                  <a:gd name="T0" fmla="*/ 0 w 18"/>
                  <a:gd name="T1" fmla="*/ 12 h 13"/>
                  <a:gd name="T2" fmla="*/ 1 w 18"/>
                  <a:gd name="T3" fmla="*/ 13 h 13"/>
                  <a:gd name="T4" fmla="*/ 17 w 18"/>
                  <a:gd name="T5" fmla="*/ 1 h 13"/>
                  <a:gd name="T6" fmla="*/ 16 w 18"/>
                  <a:gd name="T7" fmla="*/ 0 h 13"/>
                  <a:gd name="T8" fmla="*/ 0 w 18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0" y="12"/>
                    </a:moveTo>
                    <a:cubicBezTo>
                      <a:pt x="0" y="12"/>
                      <a:pt x="1" y="13"/>
                      <a:pt x="1" y="13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1"/>
                      <a:pt x="16" y="0"/>
                      <a:pt x="16" y="0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6" name="Freeform 387"/>
              <p:cNvSpPr>
                <a:spLocks noEditPoints="1"/>
              </p:cNvSpPr>
              <p:nvPr/>
            </p:nvSpPr>
            <p:spPr bwMode="auto">
              <a:xfrm>
                <a:off x="2817" y="2612"/>
                <a:ext cx="337" cy="343"/>
              </a:xfrm>
              <a:custGeom>
                <a:avLst/>
                <a:gdLst>
                  <a:gd name="T0" fmla="*/ 70 w 142"/>
                  <a:gd name="T1" fmla="*/ 79 h 145"/>
                  <a:gd name="T2" fmla="*/ 21 w 142"/>
                  <a:gd name="T3" fmla="*/ 28 h 145"/>
                  <a:gd name="T4" fmla="*/ 76 w 142"/>
                  <a:gd name="T5" fmla="*/ 116 h 145"/>
                  <a:gd name="T6" fmla="*/ 108 w 142"/>
                  <a:gd name="T7" fmla="*/ 94 h 145"/>
                  <a:gd name="T8" fmla="*/ 109 w 142"/>
                  <a:gd name="T9" fmla="*/ 127 h 145"/>
                  <a:gd name="T10" fmla="*/ 121 w 142"/>
                  <a:gd name="T11" fmla="*/ 114 h 145"/>
                  <a:gd name="T12" fmla="*/ 103 w 142"/>
                  <a:gd name="T13" fmla="*/ 125 h 145"/>
                  <a:gd name="T14" fmla="*/ 116 w 142"/>
                  <a:gd name="T15" fmla="*/ 108 h 145"/>
                  <a:gd name="T16" fmla="*/ 103 w 142"/>
                  <a:gd name="T17" fmla="*/ 125 h 145"/>
                  <a:gd name="T18" fmla="*/ 107 w 142"/>
                  <a:gd name="T19" fmla="*/ 103 h 145"/>
                  <a:gd name="T20" fmla="*/ 100 w 142"/>
                  <a:gd name="T21" fmla="*/ 124 h 145"/>
                  <a:gd name="T22" fmla="*/ 92 w 142"/>
                  <a:gd name="T23" fmla="*/ 120 h 145"/>
                  <a:gd name="T24" fmla="*/ 104 w 142"/>
                  <a:gd name="T25" fmla="*/ 102 h 145"/>
                  <a:gd name="T26" fmla="*/ 92 w 142"/>
                  <a:gd name="T27" fmla="*/ 120 h 145"/>
                  <a:gd name="T28" fmla="*/ 95 w 142"/>
                  <a:gd name="T29" fmla="*/ 98 h 145"/>
                  <a:gd name="T30" fmla="*/ 90 w 142"/>
                  <a:gd name="T31" fmla="*/ 118 h 145"/>
                  <a:gd name="T32" fmla="*/ 80 w 142"/>
                  <a:gd name="T33" fmla="*/ 112 h 145"/>
                  <a:gd name="T34" fmla="*/ 92 w 142"/>
                  <a:gd name="T35" fmla="*/ 97 h 145"/>
                  <a:gd name="T36" fmla="*/ 80 w 142"/>
                  <a:gd name="T37" fmla="*/ 112 h 145"/>
                  <a:gd name="T38" fmla="*/ 81 w 142"/>
                  <a:gd name="T39" fmla="*/ 93 h 145"/>
                  <a:gd name="T40" fmla="*/ 78 w 142"/>
                  <a:gd name="T41" fmla="*/ 111 h 145"/>
                  <a:gd name="T42" fmla="*/ 72 w 142"/>
                  <a:gd name="T43" fmla="*/ 106 h 145"/>
                  <a:gd name="T44" fmla="*/ 74 w 142"/>
                  <a:gd name="T45" fmla="*/ 90 h 145"/>
                  <a:gd name="T46" fmla="*/ 72 w 142"/>
                  <a:gd name="T47" fmla="*/ 106 h 145"/>
                  <a:gd name="T48" fmla="*/ 50 w 142"/>
                  <a:gd name="T49" fmla="*/ 82 h 145"/>
                  <a:gd name="T50" fmla="*/ 56 w 142"/>
                  <a:gd name="T51" fmla="*/ 80 h 145"/>
                  <a:gd name="T52" fmla="*/ 50 w 142"/>
                  <a:gd name="T53" fmla="*/ 82 h 145"/>
                  <a:gd name="T54" fmla="*/ 61 w 142"/>
                  <a:gd name="T55" fmla="*/ 83 h 145"/>
                  <a:gd name="T56" fmla="*/ 55 w 142"/>
                  <a:gd name="T57" fmla="*/ 88 h 145"/>
                  <a:gd name="T58" fmla="*/ 59 w 142"/>
                  <a:gd name="T59" fmla="*/ 93 h 145"/>
                  <a:gd name="T60" fmla="*/ 66 w 142"/>
                  <a:gd name="T61" fmla="*/ 86 h 145"/>
                  <a:gd name="T62" fmla="*/ 62 w 142"/>
                  <a:gd name="T63" fmla="*/ 97 h 145"/>
                  <a:gd name="T64" fmla="*/ 69 w 142"/>
                  <a:gd name="T65" fmla="*/ 88 h 145"/>
                  <a:gd name="T66" fmla="*/ 67 w 142"/>
                  <a:gd name="T67" fmla="*/ 101 h 145"/>
                  <a:gd name="T68" fmla="*/ 69 w 142"/>
                  <a:gd name="T69" fmla="*/ 88 h 145"/>
                  <a:gd name="T70" fmla="*/ 48 w 142"/>
                  <a:gd name="T71" fmla="*/ 79 h 145"/>
                  <a:gd name="T72" fmla="*/ 50 w 142"/>
                  <a:gd name="T73" fmla="*/ 75 h 145"/>
                  <a:gd name="T74" fmla="*/ 123 w 142"/>
                  <a:gd name="T75" fmla="*/ 11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2" h="145">
                    <a:moveTo>
                      <a:pt x="108" y="94"/>
                    </a:moveTo>
                    <a:cubicBezTo>
                      <a:pt x="95" y="89"/>
                      <a:pt x="82" y="85"/>
                      <a:pt x="70" y="79"/>
                    </a:cubicBezTo>
                    <a:cubicBezTo>
                      <a:pt x="60" y="73"/>
                      <a:pt x="51" y="67"/>
                      <a:pt x="42" y="59"/>
                    </a:cubicBezTo>
                    <a:cubicBezTo>
                      <a:pt x="34" y="53"/>
                      <a:pt x="28" y="35"/>
                      <a:pt x="21" y="28"/>
                    </a:cubicBezTo>
                    <a:cubicBezTo>
                      <a:pt x="19" y="26"/>
                      <a:pt x="0" y="0"/>
                      <a:pt x="1" y="2"/>
                    </a:cubicBezTo>
                    <a:cubicBezTo>
                      <a:pt x="3" y="42"/>
                      <a:pt x="53" y="99"/>
                      <a:pt x="76" y="116"/>
                    </a:cubicBezTo>
                    <a:cubicBezTo>
                      <a:pt x="86" y="123"/>
                      <a:pt x="117" y="145"/>
                      <a:pt x="129" y="130"/>
                    </a:cubicBezTo>
                    <a:cubicBezTo>
                      <a:pt x="142" y="113"/>
                      <a:pt x="121" y="100"/>
                      <a:pt x="108" y="94"/>
                    </a:cubicBezTo>
                    <a:close/>
                    <a:moveTo>
                      <a:pt x="115" y="128"/>
                    </a:moveTo>
                    <a:cubicBezTo>
                      <a:pt x="113" y="128"/>
                      <a:pt x="111" y="128"/>
                      <a:pt x="109" y="127"/>
                    </a:cubicBezTo>
                    <a:cubicBezTo>
                      <a:pt x="118" y="109"/>
                      <a:pt x="118" y="109"/>
                      <a:pt x="118" y="109"/>
                    </a:cubicBezTo>
                    <a:cubicBezTo>
                      <a:pt x="119" y="110"/>
                      <a:pt x="120" y="112"/>
                      <a:pt x="121" y="114"/>
                    </a:cubicBezTo>
                    <a:lnTo>
                      <a:pt x="115" y="128"/>
                    </a:lnTo>
                    <a:close/>
                    <a:moveTo>
                      <a:pt x="103" y="125"/>
                    </a:moveTo>
                    <a:cubicBezTo>
                      <a:pt x="112" y="106"/>
                      <a:pt x="112" y="106"/>
                      <a:pt x="112" y="106"/>
                    </a:cubicBezTo>
                    <a:cubicBezTo>
                      <a:pt x="113" y="106"/>
                      <a:pt x="114" y="107"/>
                      <a:pt x="116" y="108"/>
                    </a:cubicBezTo>
                    <a:cubicBezTo>
                      <a:pt x="107" y="126"/>
                      <a:pt x="107" y="126"/>
                      <a:pt x="107" y="126"/>
                    </a:cubicBezTo>
                    <a:cubicBezTo>
                      <a:pt x="106" y="126"/>
                      <a:pt x="104" y="126"/>
                      <a:pt x="103" y="125"/>
                    </a:cubicBezTo>
                    <a:close/>
                    <a:moveTo>
                      <a:pt x="98" y="123"/>
                    </a:moveTo>
                    <a:cubicBezTo>
                      <a:pt x="107" y="103"/>
                      <a:pt x="107" y="103"/>
                      <a:pt x="107" y="103"/>
                    </a:cubicBezTo>
                    <a:cubicBezTo>
                      <a:pt x="108" y="104"/>
                      <a:pt x="108" y="104"/>
                      <a:pt x="109" y="104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99" y="124"/>
                      <a:pt x="98" y="123"/>
                      <a:pt x="98" y="123"/>
                    </a:cubicBezTo>
                    <a:close/>
                    <a:moveTo>
                      <a:pt x="92" y="120"/>
                    </a:moveTo>
                    <a:cubicBezTo>
                      <a:pt x="101" y="101"/>
                      <a:pt x="101" y="101"/>
                      <a:pt x="101" y="101"/>
                    </a:cubicBezTo>
                    <a:cubicBezTo>
                      <a:pt x="102" y="101"/>
                      <a:pt x="103" y="102"/>
                      <a:pt x="104" y="102"/>
                    </a:cubicBezTo>
                    <a:cubicBezTo>
                      <a:pt x="95" y="122"/>
                      <a:pt x="95" y="122"/>
                      <a:pt x="95" y="122"/>
                    </a:cubicBezTo>
                    <a:cubicBezTo>
                      <a:pt x="94" y="121"/>
                      <a:pt x="93" y="120"/>
                      <a:pt x="92" y="120"/>
                    </a:cubicBezTo>
                    <a:close/>
                    <a:moveTo>
                      <a:pt x="86" y="117"/>
                    </a:moveTo>
                    <a:cubicBezTo>
                      <a:pt x="95" y="98"/>
                      <a:pt x="95" y="98"/>
                      <a:pt x="95" y="98"/>
                    </a:cubicBezTo>
                    <a:cubicBezTo>
                      <a:pt x="96" y="99"/>
                      <a:pt x="97" y="99"/>
                      <a:pt x="98" y="100"/>
                    </a:cubicBezTo>
                    <a:cubicBezTo>
                      <a:pt x="90" y="118"/>
                      <a:pt x="90" y="118"/>
                      <a:pt x="90" y="118"/>
                    </a:cubicBezTo>
                    <a:cubicBezTo>
                      <a:pt x="88" y="118"/>
                      <a:pt x="87" y="117"/>
                      <a:pt x="86" y="117"/>
                    </a:cubicBezTo>
                    <a:close/>
                    <a:moveTo>
                      <a:pt x="80" y="112"/>
                    </a:moveTo>
                    <a:cubicBezTo>
                      <a:pt x="88" y="96"/>
                      <a:pt x="88" y="96"/>
                      <a:pt x="88" y="96"/>
                    </a:cubicBezTo>
                    <a:cubicBezTo>
                      <a:pt x="89" y="96"/>
                      <a:pt x="91" y="97"/>
                      <a:pt x="92" y="97"/>
                    </a:cubicBezTo>
                    <a:cubicBezTo>
                      <a:pt x="84" y="115"/>
                      <a:pt x="84" y="115"/>
                      <a:pt x="84" y="115"/>
                    </a:cubicBezTo>
                    <a:cubicBezTo>
                      <a:pt x="83" y="114"/>
                      <a:pt x="81" y="113"/>
                      <a:pt x="80" y="112"/>
                    </a:cubicBezTo>
                    <a:close/>
                    <a:moveTo>
                      <a:pt x="74" y="108"/>
                    </a:moveTo>
                    <a:cubicBezTo>
                      <a:pt x="81" y="93"/>
                      <a:pt x="81" y="93"/>
                      <a:pt x="81" y="93"/>
                    </a:cubicBezTo>
                    <a:cubicBezTo>
                      <a:pt x="82" y="94"/>
                      <a:pt x="84" y="94"/>
                      <a:pt x="85" y="95"/>
                    </a:cubicBezTo>
                    <a:cubicBezTo>
                      <a:pt x="78" y="111"/>
                      <a:pt x="78" y="111"/>
                      <a:pt x="78" y="111"/>
                    </a:cubicBezTo>
                    <a:cubicBezTo>
                      <a:pt x="76" y="110"/>
                      <a:pt x="75" y="109"/>
                      <a:pt x="74" y="108"/>
                    </a:cubicBezTo>
                    <a:close/>
                    <a:moveTo>
                      <a:pt x="72" y="106"/>
                    </a:moveTo>
                    <a:cubicBezTo>
                      <a:pt x="71" y="105"/>
                      <a:pt x="70" y="104"/>
                      <a:pt x="69" y="103"/>
                    </a:cubicBezTo>
                    <a:cubicBezTo>
                      <a:pt x="74" y="90"/>
                      <a:pt x="74" y="90"/>
                      <a:pt x="74" y="90"/>
                    </a:cubicBezTo>
                    <a:cubicBezTo>
                      <a:pt x="76" y="91"/>
                      <a:pt x="77" y="92"/>
                      <a:pt x="78" y="92"/>
                    </a:cubicBezTo>
                    <a:cubicBezTo>
                      <a:pt x="72" y="106"/>
                      <a:pt x="72" y="106"/>
                      <a:pt x="72" y="106"/>
                    </a:cubicBezTo>
                    <a:cubicBezTo>
                      <a:pt x="72" y="106"/>
                      <a:pt x="72" y="106"/>
                      <a:pt x="72" y="106"/>
                    </a:cubicBezTo>
                    <a:close/>
                    <a:moveTo>
                      <a:pt x="50" y="82"/>
                    </a:moveTo>
                    <a:cubicBezTo>
                      <a:pt x="52" y="77"/>
                      <a:pt x="52" y="77"/>
                      <a:pt x="52" y="77"/>
                    </a:cubicBezTo>
                    <a:cubicBezTo>
                      <a:pt x="53" y="78"/>
                      <a:pt x="55" y="79"/>
                      <a:pt x="56" y="80"/>
                    </a:cubicBezTo>
                    <a:cubicBezTo>
                      <a:pt x="53" y="86"/>
                      <a:pt x="53" y="86"/>
                      <a:pt x="53" y="86"/>
                    </a:cubicBezTo>
                    <a:cubicBezTo>
                      <a:pt x="52" y="84"/>
                      <a:pt x="51" y="83"/>
                      <a:pt x="50" y="82"/>
                    </a:cubicBezTo>
                    <a:close/>
                    <a:moveTo>
                      <a:pt x="58" y="81"/>
                    </a:moveTo>
                    <a:cubicBezTo>
                      <a:pt x="59" y="82"/>
                      <a:pt x="60" y="83"/>
                      <a:pt x="61" y="83"/>
                    </a:cubicBezTo>
                    <a:cubicBezTo>
                      <a:pt x="58" y="91"/>
                      <a:pt x="58" y="91"/>
                      <a:pt x="58" y="91"/>
                    </a:cubicBezTo>
                    <a:cubicBezTo>
                      <a:pt x="57" y="90"/>
                      <a:pt x="56" y="89"/>
                      <a:pt x="55" y="88"/>
                    </a:cubicBezTo>
                    <a:lnTo>
                      <a:pt x="58" y="81"/>
                    </a:lnTo>
                    <a:close/>
                    <a:moveTo>
                      <a:pt x="59" y="93"/>
                    </a:moveTo>
                    <a:cubicBezTo>
                      <a:pt x="63" y="85"/>
                      <a:pt x="63" y="85"/>
                      <a:pt x="63" y="85"/>
                    </a:cubicBezTo>
                    <a:cubicBezTo>
                      <a:pt x="64" y="85"/>
                      <a:pt x="65" y="86"/>
                      <a:pt x="66" y="86"/>
                    </a:cubicBezTo>
                    <a:cubicBezTo>
                      <a:pt x="66" y="86"/>
                      <a:pt x="67" y="87"/>
                      <a:pt x="67" y="87"/>
                    </a:cubicBezTo>
                    <a:cubicBezTo>
                      <a:pt x="62" y="97"/>
                      <a:pt x="62" y="97"/>
                      <a:pt x="62" y="97"/>
                    </a:cubicBezTo>
                    <a:cubicBezTo>
                      <a:pt x="61" y="96"/>
                      <a:pt x="60" y="94"/>
                      <a:pt x="59" y="93"/>
                    </a:cubicBezTo>
                    <a:close/>
                    <a:moveTo>
                      <a:pt x="69" y="88"/>
                    </a:moveTo>
                    <a:cubicBezTo>
                      <a:pt x="70" y="88"/>
                      <a:pt x="71" y="89"/>
                      <a:pt x="72" y="89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6" y="100"/>
                      <a:pt x="65" y="100"/>
                      <a:pt x="64" y="99"/>
                    </a:cubicBezTo>
                    <a:lnTo>
                      <a:pt x="69" y="88"/>
                    </a:lnTo>
                    <a:close/>
                    <a:moveTo>
                      <a:pt x="50" y="75"/>
                    </a:moveTo>
                    <a:cubicBezTo>
                      <a:pt x="48" y="79"/>
                      <a:pt x="48" y="79"/>
                      <a:pt x="48" y="79"/>
                    </a:cubicBezTo>
                    <a:cubicBezTo>
                      <a:pt x="45" y="75"/>
                      <a:pt x="42" y="71"/>
                      <a:pt x="40" y="68"/>
                    </a:cubicBezTo>
                    <a:cubicBezTo>
                      <a:pt x="42" y="70"/>
                      <a:pt x="46" y="73"/>
                      <a:pt x="50" y="75"/>
                    </a:cubicBezTo>
                    <a:close/>
                    <a:moveTo>
                      <a:pt x="118" y="127"/>
                    </a:moveTo>
                    <a:cubicBezTo>
                      <a:pt x="123" y="117"/>
                      <a:pt x="123" y="117"/>
                      <a:pt x="123" y="117"/>
                    </a:cubicBezTo>
                    <a:cubicBezTo>
                      <a:pt x="124" y="122"/>
                      <a:pt x="124" y="127"/>
                      <a:pt x="118" y="12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7" name="Freeform 388"/>
              <p:cNvSpPr/>
              <p:nvPr/>
            </p:nvSpPr>
            <p:spPr bwMode="auto">
              <a:xfrm>
                <a:off x="3114" y="3701"/>
                <a:ext cx="54" cy="66"/>
              </a:xfrm>
              <a:custGeom>
                <a:avLst/>
                <a:gdLst>
                  <a:gd name="T0" fmla="*/ 2 w 23"/>
                  <a:gd name="T1" fmla="*/ 27 h 28"/>
                  <a:gd name="T2" fmla="*/ 1 w 23"/>
                  <a:gd name="T3" fmla="*/ 27 h 28"/>
                  <a:gd name="T4" fmla="*/ 1 w 23"/>
                  <a:gd name="T5" fmla="*/ 27 h 28"/>
                  <a:gd name="T6" fmla="*/ 1 w 23"/>
                  <a:gd name="T7" fmla="*/ 26 h 28"/>
                  <a:gd name="T8" fmla="*/ 21 w 23"/>
                  <a:gd name="T9" fmla="*/ 0 h 28"/>
                  <a:gd name="T10" fmla="*/ 22 w 23"/>
                  <a:gd name="T11" fmla="*/ 0 h 28"/>
                  <a:gd name="T12" fmla="*/ 22 w 23"/>
                  <a:gd name="T13" fmla="*/ 0 h 28"/>
                  <a:gd name="T14" fmla="*/ 23 w 23"/>
                  <a:gd name="T15" fmla="*/ 1 h 28"/>
                  <a:gd name="T16" fmla="*/ 2 w 23"/>
                  <a:gd name="T17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8">
                    <a:moveTo>
                      <a:pt x="2" y="27"/>
                    </a:moveTo>
                    <a:cubicBezTo>
                      <a:pt x="2" y="28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0" y="26"/>
                      <a:pt x="1" y="26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1"/>
                      <a:pt x="23" y="1"/>
                      <a:pt x="23" y="1"/>
                    </a:cubicBezTo>
                    <a:lnTo>
                      <a:pt x="2" y="2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8" name="Freeform 389"/>
              <p:cNvSpPr/>
              <p:nvPr/>
            </p:nvSpPr>
            <p:spPr bwMode="auto">
              <a:xfrm>
                <a:off x="3152" y="3708"/>
                <a:ext cx="28" cy="78"/>
              </a:xfrm>
              <a:custGeom>
                <a:avLst/>
                <a:gdLst>
                  <a:gd name="T0" fmla="*/ 2 w 12"/>
                  <a:gd name="T1" fmla="*/ 33 h 33"/>
                  <a:gd name="T2" fmla="*/ 1 w 12"/>
                  <a:gd name="T3" fmla="*/ 33 h 33"/>
                  <a:gd name="T4" fmla="*/ 1 w 12"/>
                  <a:gd name="T5" fmla="*/ 33 h 33"/>
                  <a:gd name="T6" fmla="*/ 0 w 12"/>
                  <a:gd name="T7" fmla="*/ 32 h 33"/>
                  <a:gd name="T8" fmla="*/ 10 w 12"/>
                  <a:gd name="T9" fmla="*/ 0 h 33"/>
                  <a:gd name="T10" fmla="*/ 11 w 12"/>
                  <a:gd name="T11" fmla="*/ 0 h 33"/>
                  <a:gd name="T12" fmla="*/ 11 w 12"/>
                  <a:gd name="T13" fmla="*/ 0 h 33"/>
                  <a:gd name="T14" fmla="*/ 12 w 12"/>
                  <a:gd name="T15" fmla="*/ 1 h 33"/>
                  <a:gd name="T16" fmla="*/ 2 w 12"/>
                  <a:gd name="T1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33">
                    <a:moveTo>
                      <a:pt x="2" y="33"/>
                    </a:moveTo>
                    <a:cubicBezTo>
                      <a:pt x="2" y="33"/>
                      <a:pt x="2" y="33"/>
                      <a:pt x="1" y="33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0" y="33"/>
                      <a:pt x="0" y="3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0"/>
                      <a:pt x="12" y="1"/>
                      <a:pt x="12" y="1"/>
                    </a:cubicBezTo>
                    <a:lnTo>
                      <a:pt x="2" y="3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9" name="Freeform 390"/>
              <p:cNvSpPr/>
              <p:nvPr/>
            </p:nvSpPr>
            <p:spPr bwMode="auto">
              <a:xfrm>
                <a:off x="3192" y="3711"/>
                <a:ext cx="12" cy="82"/>
              </a:xfrm>
              <a:custGeom>
                <a:avLst/>
                <a:gdLst>
                  <a:gd name="T0" fmla="*/ 5 w 5"/>
                  <a:gd name="T1" fmla="*/ 34 h 35"/>
                  <a:gd name="T2" fmla="*/ 4 w 5"/>
                  <a:gd name="T3" fmla="*/ 35 h 35"/>
                  <a:gd name="T4" fmla="*/ 4 w 5"/>
                  <a:gd name="T5" fmla="*/ 35 h 35"/>
                  <a:gd name="T6" fmla="*/ 3 w 5"/>
                  <a:gd name="T7" fmla="*/ 34 h 35"/>
                  <a:gd name="T8" fmla="*/ 0 w 5"/>
                  <a:gd name="T9" fmla="*/ 1 h 35"/>
                  <a:gd name="T10" fmla="*/ 1 w 5"/>
                  <a:gd name="T11" fmla="*/ 1 h 35"/>
                  <a:gd name="T12" fmla="*/ 1 w 5"/>
                  <a:gd name="T13" fmla="*/ 1 h 35"/>
                  <a:gd name="T14" fmla="*/ 2 w 5"/>
                  <a:gd name="T15" fmla="*/ 1 h 35"/>
                  <a:gd name="T16" fmla="*/ 5 w 5"/>
                  <a:gd name="T17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5">
                    <a:moveTo>
                      <a:pt x="5" y="34"/>
                    </a:moveTo>
                    <a:cubicBezTo>
                      <a:pt x="5" y="34"/>
                      <a:pt x="5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3" y="35"/>
                      <a:pt x="3" y="35"/>
                      <a:pt x="3" y="3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lnTo>
                      <a:pt x="5" y="3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0" name="Freeform 391"/>
              <p:cNvSpPr/>
              <p:nvPr/>
            </p:nvSpPr>
            <p:spPr bwMode="auto">
              <a:xfrm>
                <a:off x="3208" y="3703"/>
                <a:ext cx="45" cy="79"/>
              </a:xfrm>
              <a:custGeom>
                <a:avLst/>
                <a:gdLst>
                  <a:gd name="T0" fmla="*/ 19 w 19"/>
                  <a:gd name="T1" fmla="*/ 32 h 33"/>
                  <a:gd name="T2" fmla="*/ 18 w 19"/>
                  <a:gd name="T3" fmla="*/ 33 h 33"/>
                  <a:gd name="T4" fmla="*/ 18 w 19"/>
                  <a:gd name="T5" fmla="*/ 33 h 33"/>
                  <a:gd name="T6" fmla="*/ 17 w 19"/>
                  <a:gd name="T7" fmla="*/ 33 h 33"/>
                  <a:gd name="T8" fmla="*/ 0 w 19"/>
                  <a:gd name="T9" fmla="*/ 1 h 33"/>
                  <a:gd name="T10" fmla="*/ 1 w 19"/>
                  <a:gd name="T11" fmla="*/ 0 h 33"/>
                  <a:gd name="T12" fmla="*/ 1 w 19"/>
                  <a:gd name="T13" fmla="*/ 0 h 33"/>
                  <a:gd name="T14" fmla="*/ 2 w 19"/>
                  <a:gd name="T15" fmla="*/ 0 h 33"/>
                  <a:gd name="T16" fmla="*/ 19 w 19"/>
                  <a:gd name="T17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33">
                    <a:moveTo>
                      <a:pt x="19" y="32"/>
                    </a:moveTo>
                    <a:cubicBezTo>
                      <a:pt x="19" y="33"/>
                      <a:pt x="19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7" y="33"/>
                      <a:pt x="17" y="33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19" y="3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1" name="Freeform 392"/>
              <p:cNvSpPr/>
              <p:nvPr/>
            </p:nvSpPr>
            <p:spPr bwMode="auto">
              <a:xfrm>
                <a:off x="3220" y="3689"/>
                <a:ext cx="76" cy="55"/>
              </a:xfrm>
              <a:custGeom>
                <a:avLst/>
                <a:gdLst>
                  <a:gd name="T0" fmla="*/ 31 w 32"/>
                  <a:gd name="T1" fmla="*/ 21 h 23"/>
                  <a:gd name="T2" fmla="*/ 31 w 32"/>
                  <a:gd name="T3" fmla="*/ 22 h 23"/>
                  <a:gd name="T4" fmla="*/ 31 w 32"/>
                  <a:gd name="T5" fmla="*/ 22 h 23"/>
                  <a:gd name="T6" fmla="*/ 30 w 32"/>
                  <a:gd name="T7" fmla="*/ 22 h 23"/>
                  <a:gd name="T8" fmla="*/ 0 w 32"/>
                  <a:gd name="T9" fmla="*/ 2 h 23"/>
                  <a:gd name="T10" fmla="*/ 0 w 32"/>
                  <a:gd name="T11" fmla="*/ 1 h 23"/>
                  <a:gd name="T12" fmla="*/ 0 w 32"/>
                  <a:gd name="T13" fmla="*/ 1 h 23"/>
                  <a:gd name="T14" fmla="*/ 2 w 32"/>
                  <a:gd name="T15" fmla="*/ 0 h 23"/>
                  <a:gd name="T16" fmla="*/ 31 w 32"/>
                  <a:gd name="T17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3">
                    <a:moveTo>
                      <a:pt x="31" y="21"/>
                    </a:moveTo>
                    <a:cubicBezTo>
                      <a:pt x="32" y="21"/>
                      <a:pt x="32" y="21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3"/>
                      <a:pt x="30" y="2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lnTo>
                      <a:pt x="31" y="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2" name="Freeform 393"/>
              <p:cNvSpPr/>
              <p:nvPr/>
            </p:nvSpPr>
            <p:spPr bwMode="auto">
              <a:xfrm>
                <a:off x="3227" y="3677"/>
                <a:ext cx="88" cy="22"/>
              </a:xfrm>
              <a:custGeom>
                <a:avLst/>
                <a:gdLst>
                  <a:gd name="T0" fmla="*/ 37 w 37"/>
                  <a:gd name="T1" fmla="*/ 7 h 9"/>
                  <a:gd name="T2" fmla="*/ 37 w 37"/>
                  <a:gd name="T3" fmla="*/ 8 h 9"/>
                  <a:gd name="T4" fmla="*/ 37 w 37"/>
                  <a:gd name="T5" fmla="*/ 8 h 9"/>
                  <a:gd name="T6" fmla="*/ 37 w 37"/>
                  <a:gd name="T7" fmla="*/ 9 h 9"/>
                  <a:gd name="T8" fmla="*/ 1 w 37"/>
                  <a:gd name="T9" fmla="*/ 2 h 9"/>
                  <a:gd name="T10" fmla="*/ 0 w 37"/>
                  <a:gd name="T11" fmla="*/ 1 h 9"/>
                  <a:gd name="T12" fmla="*/ 0 w 37"/>
                  <a:gd name="T13" fmla="*/ 1 h 9"/>
                  <a:gd name="T14" fmla="*/ 1 w 37"/>
                  <a:gd name="T15" fmla="*/ 0 h 9"/>
                  <a:gd name="T16" fmla="*/ 37 w 37"/>
                  <a:gd name="T1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9">
                    <a:moveTo>
                      <a:pt x="37" y="7"/>
                    </a:moveTo>
                    <a:cubicBezTo>
                      <a:pt x="37" y="7"/>
                      <a:pt x="37" y="7"/>
                      <a:pt x="37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8"/>
                      <a:pt x="37" y="9"/>
                      <a:pt x="37" y="9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37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3" name="Freeform 394"/>
              <p:cNvSpPr/>
              <p:nvPr/>
            </p:nvSpPr>
            <p:spPr bwMode="auto">
              <a:xfrm>
                <a:off x="3230" y="3649"/>
                <a:ext cx="87" cy="24"/>
              </a:xfrm>
              <a:custGeom>
                <a:avLst/>
                <a:gdLst>
                  <a:gd name="T0" fmla="*/ 36 w 37"/>
                  <a:gd name="T1" fmla="*/ 0 h 10"/>
                  <a:gd name="T2" fmla="*/ 37 w 37"/>
                  <a:gd name="T3" fmla="*/ 1 h 10"/>
                  <a:gd name="T4" fmla="*/ 37 w 37"/>
                  <a:gd name="T5" fmla="*/ 1 h 10"/>
                  <a:gd name="T6" fmla="*/ 37 w 37"/>
                  <a:gd name="T7" fmla="*/ 2 h 10"/>
                  <a:gd name="T8" fmla="*/ 1 w 37"/>
                  <a:gd name="T9" fmla="*/ 10 h 10"/>
                  <a:gd name="T10" fmla="*/ 0 w 37"/>
                  <a:gd name="T11" fmla="*/ 9 h 10"/>
                  <a:gd name="T12" fmla="*/ 0 w 37"/>
                  <a:gd name="T13" fmla="*/ 9 h 10"/>
                  <a:gd name="T14" fmla="*/ 1 w 37"/>
                  <a:gd name="T15" fmla="*/ 8 h 10"/>
                  <a:gd name="T16" fmla="*/ 36 w 37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0">
                    <a:moveTo>
                      <a:pt x="36" y="0"/>
                    </a:moveTo>
                    <a:cubicBezTo>
                      <a:pt x="36" y="0"/>
                      <a:pt x="37" y="0"/>
                      <a:pt x="37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8"/>
                      <a:pt x="1" y="8"/>
                    </a:cubicBez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4" name="Freeform 395"/>
              <p:cNvSpPr/>
              <p:nvPr/>
            </p:nvSpPr>
            <p:spPr bwMode="auto">
              <a:xfrm>
                <a:off x="3227" y="3604"/>
                <a:ext cx="76" cy="50"/>
              </a:xfrm>
              <a:custGeom>
                <a:avLst/>
                <a:gdLst>
                  <a:gd name="T0" fmla="*/ 31 w 32"/>
                  <a:gd name="T1" fmla="*/ 0 h 21"/>
                  <a:gd name="T2" fmla="*/ 32 w 32"/>
                  <a:gd name="T3" fmla="*/ 0 h 21"/>
                  <a:gd name="T4" fmla="*/ 32 w 32"/>
                  <a:gd name="T5" fmla="*/ 0 h 21"/>
                  <a:gd name="T6" fmla="*/ 32 w 32"/>
                  <a:gd name="T7" fmla="*/ 2 h 21"/>
                  <a:gd name="T8" fmla="*/ 1 w 32"/>
                  <a:gd name="T9" fmla="*/ 21 h 21"/>
                  <a:gd name="T10" fmla="*/ 0 w 32"/>
                  <a:gd name="T11" fmla="*/ 21 h 21"/>
                  <a:gd name="T12" fmla="*/ 0 w 32"/>
                  <a:gd name="T13" fmla="*/ 21 h 21"/>
                  <a:gd name="T14" fmla="*/ 0 w 32"/>
                  <a:gd name="T15" fmla="*/ 20 h 21"/>
                  <a:gd name="T16" fmla="*/ 31 w 32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1">
                    <a:moveTo>
                      <a:pt x="31" y="0"/>
                    </a:moveTo>
                    <a:cubicBezTo>
                      <a:pt x="31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1"/>
                      <a:pt x="32" y="1"/>
                      <a:pt x="32" y="2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0"/>
                      <a:pt x="0" y="20"/>
                      <a:pt x="0" y="20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5" name="Freeform 396"/>
              <p:cNvSpPr/>
              <p:nvPr/>
            </p:nvSpPr>
            <p:spPr bwMode="auto">
              <a:xfrm>
                <a:off x="3220" y="3564"/>
                <a:ext cx="50" cy="68"/>
              </a:xfrm>
              <a:custGeom>
                <a:avLst/>
                <a:gdLst>
                  <a:gd name="T0" fmla="*/ 20 w 21"/>
                  <a:gd name="T1" fmla="*/ 0 h 29"/>
                  <a:gd name="T2" fmla="*/ 21 w 21"/>
                  <a:gd name="T3" fmla="*/ 0 h 29"/>
                  <a:gd name="T4" fmla="*/ 21 w 21"/>
                  <a:gd name="T5" fmla="*/ 0 h 29"/>
                  <a:gd name="T6" fmla="*/ 21 w 21"/>
                  <a:gd name="T7" fmla="*/ 1 h 29"/>
                  <a:gd name="T8" fmla="*/ 2 w 21"/>
                  <a:gd name="T9" fmla="*/ 28 h 29"/>
                  <a:gd name="T10" fmla="*/ 1 w 21"/>
                  <a:gd name="T11" fmla="*/ 28 h 29"/>
                  <a:gd name="T12" fmla="*/ 1 w 21"/>
                  <a:gd name="T13" fmla="*/ 28 h 29"/>
                  <a:gd name="T14" fmla="*/ 1 w 21"/>
                  <a:gd name="T15" fmla="*/ 27 h 29"/>
                  <a:gd name="T16" fmla="*/ 20 w 21"/>
                  <a:gd name="T1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9">
                    <a:moveTo>
                      <a:pt x="20" y="0"/>
                    </a:moveTo>
                    <a:cubicBezTo>
                      <a:pt x="20" y="0"/>
                      <a:pt x="20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1"/>
                      <a:pt x="21" y="1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9"/>
                      <a:pt x="2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0" y="27"/>
                      <a:pt x="1" y="27"/>
                    </a:cubicBez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6" name="Freeform 397"/>
              <p:cNvSpPr/>
              <p:nvPr/>
            </p:nvSpPr>
            <p:spPr bwMode="auto">
              <a:xfrm>
                <a:off x="3201" y="3547"/>
                <a:ext cx="12" cy="71"/>
              </a:xfrm>
              <a:custGeom>
                <a:avLst/>
                <a:gdLst>
                  <a:gd name="T0" fmla="*/ 3 w 5"/>
                  <a:gd name="T1" fmla="*/ 1 h 30"/>
                  <a:gd name="T2" fmla="*/ 4 w 5"/>
                  <a:gd name="T3" fmla="*/ 0 h 30"/>
                  <a:gd name="T4" fmla="*/ 4 w 5"/>
                  <a:gd name="T5" fmla="*/ 0 h 30"/>
                  <a:gd name="T6" fmla="*/ 5 w 5"/>
                  <a:gd name="T7" fmla="*/ 1 h 30"/>
                  <a:gd name="T8" fmla="*/ 2 w 5"/>
                  <a:gd name="T9" fmla="*/ 30 h 30"/>
                  <a:gd name="T10" fmla="*/ 1 w 5"/>
                  <a:gd name="T11" fmla="*/ 30 h 30"/>
                  <a:gd name="T12" fmla="*/ 1 w 5"/>
                  <a:gd name="T13" fmla="*/ 30 h 30"/>
                  <a:gd name="T14" fmla="*/ 0 w 5"/>
                  <a:gd name="T15" fmla="*/ 30 h 30"/>
                  <a:gd name="T16" fmla="*/ 3 w 5"/>
                  <a:gd name="T17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0">
                    <a:moveTo>
                      <a:pt x="3" y="1"/>
                    </a:move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1"/>
                      <a:pt x="5" y="1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2" y="30"/>
                      <a:pt x="1" y="30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0" y="30"/>
                      <a:pt x="0" y="30"/>
                      <a:pt x="0" y="30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7" name="Freeform 398"/>
              <p:cNvSpPr/>
              <p:nvPr/>
            </p:nvSpPr>
            <p:spPr bwMode="auto">
              <a:xfrm>
                <a:off x="3168" y="3550"/>
                <a:ext cx="24" cy="71"/>
              </a:xfrm>
              <a:custGeom>
                <a:avLst/>
                <a:gdLst>
                  <a:gd name="T0" fmla="*/ 0 w 10"/>
                  <a:gd name="T1" fmla="*/ 1 h 30"/>
                  <a:gd name="T2" fmla="*/ 1 w 10"/>
                  <a:gd name="T3" fmla="*/ 0 h 30"/>
                  <a:gd name="T4" fmla="*/ 1 w 10"/>
                  <a:gd name="T5" fmla="*/ 0 h 30"/>
                  <a:gd name="T6" fmla="*/ 2 w 10"/>
                  <a:gd name="T7" fmla="*/ 1 h 30"/>
                  <a:gd name="T8" fmla="*/ 10 w 10"/>
                  <a:gd name="T9" fmla="*/ 29 h 30"/>
                  <a:gd name="T10" fmla="*/ 9 w 10"/>
                  <a:gd name="T11" fmla="*/ 30 h 30"/>
                  <a:gd name="T12" fmla="*/ 9 w 10"/>
                  <a:gd name="T13" fmla="*/ 30 h 30"/>
                  <a:gd name="T14" fmla="*/ 8 w 10"/>
                  <a:gd name="T15" fmla="*/ 29 h 30"/>
                  <a:gd name="T16" fmla="*/ 0 w 10"/>
                  <a:gd name="T17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30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30"/>
                      <a:pt x="8" y="30"/>
                      <a:pt x="8" y="29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8" name="Freeform 399"/>
              <p:cNvSpPr/>
              <p:nvPr/>
            </p:nvSpPr>
            <p:spPr bwMode="auto">
              <a:xfrm>
                <a:off x="3083" y="3616"/>
                <a:ext cx="71" cy="21"/>
              </a:xfrm>
              <a:custGeom>
                <a:avLst/>
                <a:gdLst>
                  <a:gd name="T0" fmla="*/ 1 w 30"/>
                  <a:gd name="T1" fmla="*/ 2 h 9"/>
                  <a:gd name="T2" fmla="*/ 0 w 30"/>
                  <a:gd name="T3" fmla="*/ 1 h 9"/>
                  <a:gd name="T4" fmla="*/ 0 w 30"/>
                  <a:gd name="T5" fmla="*/ 1 h 9"/>
                  <a:gd name="T6" fmla="*/ 1 w 30"/>
                  <a:gd name="T7" fmla="*/ 0 h 9"/>
                  <a:gd name="T8" fmla="*/ 30 w 30"/>
                  <a:gd name="T9" fmla="*/ 7 h 9"/>
                  <a:gd name="T10" fmla="*/ 30 w 30"/>
                  <a:gd name="T11" fmla="*/ 8 h 9"/>
                  <a:gd name="T12" fmla="*/ 30 w 30"/>
                  <a:gd name="T13" fmla="*/ 8 h 9"/>
                  <a:gd name="T14" fmla="*/ 29 w 30"/>
                  <a:gd name="T15" fmla="*/ 9 h 9"/>
                  <a:gd name="T16" fmla="*/ 1 w 30"/>
                  <a:gd name="T1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9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0" y="7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9"/>
                      <a:pt x="29" y="9"/>
                      <a:pt x="29" y="9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9" name="Freeform 400"/>
              <p:cNvSpPr/>
              <p:nvPr/>
            </p:nvSpPr>
            <p:spPr bwMode="auto">
              <a:xfrm>
                <a:off x="3076" y="3658"/>
                <a:ext cx="71" cy="19"/>
              </a:xfrm>
              <a:custGeom>
                <a:avLst/>
                <a:gdLst>
                  <a:gd name="T0" fmla="*/ 1 w 30"/>
                  <a:gd name="T1" fmla="*/ 8 h 8"/>
                  <a:gd name="T2" fmla="*/ 0 w 30"/>
                  <a:gd name="T3" fmla="*/ 7 h 8"/>
                  <a:gd name="T4" fmla="*/ 0 w 30"/>
                  <a:gd name="T5" fmla="*/ 7 h 8"/>
                  <a:gd name="T6" fmla="*/ 0 w 30"/>
                  <a:gd name="T7" fmla="*/ 6 h 8"/>
                  <a:gd name="T8" fmla="*/ 29 w 30"/>
                  <a:gd name="T9" fmla="*/ 0 h 8"/>
                  <a:gd name="T10" fmla="*/ 30 w 30"/>
                  <a:gd name="T11" fmla="*/ 1 h 8"/>
                  <a:gd name="T12" fmla="*/ 30 w 30"/>
                  <a:gd name="T13" fmla="*/ 1 h 8"/>
                  <a:gd name="T14" fmla="*/ 29 w 30"/>
                  <a:gd name="T15" fmla="*/ 2 h 8"/>
                  <a:gd name="T16" fmla="*/ 1 w 30"/>
                  <a:gd name="T1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8">
                    <a:moveTo>
                      <a:pt x="1" y="8"/>
                    </a:moveTo>
                    <a:cubicBezTo>
                      <a:pt x="0" y="8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30" y="1"/>
                      <a:pt x="30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2"/>
                      <a:pt x="30" y="2"/>
                      <a:pt x="29" y="2"/>
                    </a:cubicBezTo>
                    <a:lnTo>
                      <a:pt x="1" y="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0" name="Freeform 401"/>
              <p:cNvSpPr/>
              <p:nvPr/>
            </p:nvSpPr>
            <p:spPr bwMode="auto">
              <a:xfrm>
                <a:off x="3092" y="3687"/>
                <a:ext cx="60" cy="47"/>
              </a:xfrm>
              <a:custGeom>
                <a:avLst/>
                <a:gdLst>
                  <a:gd name="T0" fmla="*/ 1 w 25"/>
                  <a:gd name="T1" fmla="*/ 20 h 20"/>
                  <a:gd name="T2" fmla="*/ 0 w 25"/>
                  <a:gd name="T3" fmla="*/ 20 h 20"/>
                  <a:gd name="T4" fmla="*/ 0 w 25"/>
                  <a:gd name="T5" fmla="*/ 20 h 20"/>
                  <a:gd name="T6" fmla="*/ 0 w 25"/>
                  <a:gd name="T7" fmla="*/ 19 h 20"/>
                  <a:gd name="T8" fmla="*/ 23 w 25"/>
                  <a:gd name="T9" fmla="*/ 0 h 20"/>
                  <a:gd name="T10" fmla="*/ 24 w 25"/>
                  <a:gd name="T11" fmla="*/ 1 h 20"/>
                  <a:gd name="T12" fmla="*/ 24 w 25"/>
                  <a:gd name="T13" fmla="*/ 1 h 20"/>
                  <a:gd name="T14" fmla="*/ 25 w 25"/>
                  <a:gd name="T15" fmla="*/ 2 h 20"/>
                  <a:gd name="T16" fmla="*/ 1 w 25"/>
                  <a:gd name="T1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20">
                    <a:moveTo>
                      <a:pt x="1" y="20"/>
                    </a:moveTo>
                    <a:cubicBezTo>
                      <a:pt x="1" y="20"/>
                      <a:pt x="1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0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5" y="1"/>
                      <a:pt x="25" y="2"/>
                      <a:pt x="25" y="2"/>
                    </a:cubicBezTo>
                    <a:lnTo>
                      <a:pt x="1" y="2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1" name="Oval 402"/>
              <p:cNvSpPr>
                <a:spLocks noChangeArrowheads="1"/>
              </p:cNvSpPr>
              <p:nvPr/>
            </p:nvSpPr>
            <p:spPr bwMode="auto">
              <a:xfrm>
                <a:off x="3175" y="3644"/>
                <a:ext cx="36" cy="3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2" name="Freeform 403"/>
              <p:cNvSpPr/>
              <p:nvPr/>
            </p:nvSpPr>
            <p:spPr bwMode="auto">
              <a:xfrm>
                <a:off x="2775" y="482"/>
                <a:ext cx="23" cy="9"/>
              </a:xfrm>
              <a:custGeom>
                <a:avLst/>
                <a:gdLst>
                  <a:gd name="T0" fmla="*/ 0 w 10"/>
                  <a:gd name="T1" fmla="*/ 0 h 4"/>
                  <a:gd name="T2" fmla="*/ 5 w 10"/>
                  <a:gd name="T3" fmla="*/ 4 h 4"/>
                  <a:gd name="T4" fmla="*/ 10 w 10"/>
                  <a:gd name="T5" fmla="*/ 0 h 4"/>
                  <a:gd name="T6" fmla="*/ 0 w 10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cubicBezTo>
                      <a:pt x="1" y="2"/>
                      <a:pt x="3" y="4"/>
                      <a:pt x="5" y="4"/>
                    </a:cubicBezTo>
                    <a:cubicBezTo>
                      <a:pt x="8" y="4"/>
                      <a:pt x="9" y="2"/>
                      <a:pt x="1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3" name="Freeform 404"/>
              <p:cNvSpPr/>
              <p:nvPr/>
            </p:nvSpPr>
            <p:spPr bwMode="auto">
              <a:xfrm>
                <a:off x="4692" y="482"/>
                <a:ext cx="24" cy="9"/>
              </a:xfrm>
              <a:custGeom>
                <a:avLst/>
                <a:gdLst>
                  <a:gd name="T0" fmla="*/ 0 w 10"/>
                  <a:gd name="T1" fmla="*/ 0 h 4"/>
                  <a:gd name="T2" fmla="*/ 5 w 10"/>
                  <a:gd name="T3" fmla="*/ 4 h 4"/>
                  <a:gd name="T4" fmla="*/ 10 w 10"/>
                  <a:gd name="T5" fmla="*/ 0 h 4"/>
                  <a:gd name="T6" fmla="*/ 0 w 10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cubicBezTo>
                      <a:pt x="1" y="2"/>
                      <a:pt x="3" y="4"/>
                      <a:pt x="5" y="4"/>
                    </a:cubicBezTo>
                    <a:cubicBezTo>
                      <a:pt x="7" y="4"/>
                      <a:pt x="9" y="2"/>
                      <a:pt x="1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4" name="Freeform 405"/>
              <p:cNvSpPr/>
              <p:nvPr/>
            </p:nvSpPr>
            <p:spPr bwMode="auto">
              <a:xfrm>
                <a:off x="3775" y="484"/>
                <a:ext cx="21" cy="7"/>
              </a:xfrm>
              <a:custGeom>
                <a:avLst/>
                <a:gdLst>
                  <a:gd name="T0" fmla="*/ 4 w 9"/>
                  <a:gd name="T1" fmla="*/ 3 h 3"/>
                  <a:gd name="T2" fmla="*/ 9 w 9"/>
                  <a:gd name="T3" fmla="*/ 0 h 3"/>
                  <a:gd name="T4" fmla="*/ 0 w 9"/>
                  <a:gd name="T5" fmla="*/ 0 h 3"/>
                  <a:gd name="T6" fmla="*/ 4 w 9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3">
                    <a:moveTo>
                      <a:pt x="4" y="3"/>
                    </a:moveTo>
                    <a:cubicBezTo>
                      <a:pt x="7" y="3"/>
                      <a:pt x="9" y="2"/>
                      <a:pt x="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5" name="Freeform 406"/>
              <p:cNvSpPr>
                <a:spLocks noEditPoints="1"/>
              </p:cNvSpPr>
              <p:nvPr/>
            </p:nvSpPr>
            <p:spPr bwMode="auto">
              <a:xfrm>
                <a:off x="2874" y="484"/>
                <a:ext cx="1356" cy="1037"/>
              </a:xfrm>
              <a:custGeom>
                <a:avLst/>
                <a:gdLst>
                  <a:gd name="T0" fmla="*/ 407 w 572"/>
                  <a:gd name="T1" fmla="*/ 47 h 438"/>
                  <a:gd name="T2" fmla="*/ 339 w 572"/>
                  <a:gd name="T3" fmla="*/ 93 h 438"/>
                  <a:gd name="T4" fmla="*/ 348 w 572"/>
                  <a:gd name="T5" fmla="*/ 47 h 438"/>
                  <a:gd name="T6" fmla="*/ 345 w 572"/>
                  <a:gd name="T7" fmla="*/ 12 h 438"/>
                  <a:gd name="T8" fmla="*/ 301 w 572"/>
                  <a:gd name="T9" fmla="*/ 77 h 438"/>
                  <a:gd name="T10" fmla="*/ 284 w 572"/>
                  <a:gd name="T11" fmla="*/ 19 h 438"/>
                  <a:gd name="T12" fmla="*/ 266 w 572"/>
                  <a:gd name="T13" fmla="*/ 58 h 438"/>
                  <a:gd name="T14" fmla="*/ 238 w 572"/>
                  <a:gd name="T15" fmla="*/ 47 h 438"/>
                  <a:gd name="T16" fmla="*/ 191 w 572"/>
                  <a:gd name="T17" fmla="*/ 6 h 438"/>
                  <a:gd name="T18" fmla="*/ 224 w 572"/>
                  <a:gd name="T19" fmla="*/ 69 h 438"/>
                  <a:gd name="T20" fmla="*/ 192 w 572"/>
                  <a:gd name="T21" fmla="*/ 76 h 438"/>
                  <a:gd name="T22" fmla="*/ 131 w 572"/>
                  <a:gd name="T23" fmla="*/ 34 h 438"/>
                  <a:gd name="T24" fmla="*/ 137 w 572"/>
                  <a:gd name="T25" fmla="*/ 290 h 438"/>
                  <a:gd name="T26" fmla="*/ 344 w 572"/>
                  <a:gd name="T27" fmla="*/ 158 h 438"/>
                  <a:gd name="T28" fmla="*/ 49 w 572"/>
                  <a:gd name="T29" fmla="*/ 54 h 438"/>
                  <a:gd name="T30" fmla="*/ 137 w 572"/>
                  <a:gd name="T31" fmla="*/ 63 h 438"/>
                  <a:gd name="T32" fmla="*/ 196 w 572"/>
                  <a:gd name="T33" fmla="*/ 103 h 438"/>
                  <a:gd name="T34" fmla="*/ 153 w 572"/>
                  <a:gd name="T35" fmla="*/ 124 h 438"/>
                  <a:gd name="T36" fmla="*/ 70 w 572"/>
                  <a:gd name="T37" fmla="*/ 112 h 438"/>
                  <a:gd name="T38" fmla="*/ 19 w 572"/>
                  <a:gd name="T39" fmla="*/ 170 h 438"/>
                  <a:gd name="T40" fmla="*/ 87 w 572"/>
                  <a:gd name="T41" fmla="*/ 137 h 438"/>
                  <a:gd name="T42" fmla="*/ 167 w 572"/>
                  <a:gd name="T43" fmla="*/ 145 h 438"/>
                  <a:gd name="T44" fmla="*/ 171 w 572"/>
                  <a:gd name="T45" fmla="*/ 185 h 438"/>
                  <a:gd name="T46" fmla="*/ 96 w 572"/>
                  <a:gd name="T47" fmla="*/ 205 h 438"/>
                  <a:gd name="T48" fmla="*/ 65 w 572"/>
                  <a:gd name="T49" fmla="*/ 295 h 438"/>
                  <a:gd name="T50" fmla="*/ 64 w 572"/>
                  <a:gd name="T51" fmla="*/ 236 h 438"/>
                  <a:gd name="T52" fmla="*/ 142 w 572"/>
                  <a:gd name="T53" fmla="*/ 211 h 438"/>
                  <a:gd name="T54" fmla="*/ 194 w 572"/>
                  <a:gd name="T55" fmla="*/ 214 h 438"/>
                  <a:gd name="T56" fmla="*/ 140 w 572"/>
                  <a:gd name="T57" fmla="*/ 274 h 438"/>
                  <a:gd name="T58" fmla="*/ 176 w 572"/>
                  <a:gd name="T59" fmla="*/ 367 h 438"/>
                  <a:gd name="T60" fmla="*/ 130 w 572"/>
                  <a:gd name="T61" fmla="*/ 335 h 438"/>
                  <a:gd name="T62" fmla="*/ 183 w 572"/>
                  <a:gd name="T63" fmla="*/ 265 h 438"/>
                  <a:gd name="T64" fmla="*/ 237 w 572"/>
                  <a:gd name="T65" fmla="*/ 250 h 438"/>
                  <a:gd name="T66" fmla="*/ 288 w 572"/>
                  <a:gd name="T67" fmla="*/ 404 h 438"/>
                  <a:gd name="T68" fmla="*/ 241 w 572"/>
                  <a:gd name="T69" fmla="*/ 375 h 438"/>
                  <a:gd name="T70" fmla="*/ 248 w 572"/>
                  <a:gd name="T71" fmla="*/ 285 h 438"/>
                  <a:gd name="T72" fmla="*/ 287 w 572"/>
                  <a:gd name="T73" fmla="*/ 261 h 438"/>
                  <a:gd name="T74" fmla="*/ 299 w 572"/>
                  <a:gd name="T75" fmla="*/ 356 h 438"/>
                  <a:gd name="T76" fmla="*/ 390 w 572"/>
                  <a:gd name="T77" fmla="*/ 395 h 438"/>
                  <a:gd name="T78" fmla="*/ 332 w 572"/>
                  <a:gd name="T79" fmla="*/ 368 h 438"/>
                  <a:gd name="T80" fmla="*/ 309 w 572"/>
                  <a:gd name="T81" fmla="*/ 294 h 438"/>
                  <a:gd name="T82" fmla="*/ 334 w 572"/>
                  <a:gd name="T83" fmla="*/ 249 h 438"/>
                  <a:gd name="T84" fmla="*/ 464 w 572"/>
                  <a:gd name="T85" fmla="*/ 287 h 438"/>
                  <a:gd name="T86" fmla="*/ 452 w 572"/>
                  <a:gd name="T87" fmla="*/ 338 h 438"/>
                  <a:gd name="T88" fmla="*/ 376 w 572"/>
                  <a:gd name="T89" fmla="*/ 286 h 438"/>
                  <a:gd name="T90" fmla="*/ 347 w 572"/>
                  <a:gd name="T91" fmla="*/ 207 h 438"/>
                  <a:gd name="T92" fmla="*/ 416 w 572"/>
                  <a:gd name="T93" fmla="*/ 247 h 438"/>
                  <a:gd name="T94" fmla="*/ 528 w 572"/>
                  <a:gd name="T95" fmla="*/ 232 h 438"/>
                  <a:gd name="T96" fmla="*/ 462 w 572"/>
                  <a:gd name="T97" fmla="*/ 244 h 438"/>
                  <a:gd name="T98" fmla="*/ 392 w 572"/>
                  <a:gd name="T99" fmla="*/ 204 h 438"/>
                  <a:gd name="T100" fmla="*/ 377 w 572"/>
                  <a:gd name="T101" fmla="*/ 184 h 438"/>
                  <a:gd name="T102" fmla="*/ 451 w 572"/>
                  <a:gd name="T103" fmla="*/ 192 h 438"/>
                  <a:gd name="T104" fmla="*/ 499 w 572"/>
                  <a:gd name="T105" fmla="*/ 117 h 438"/>
                  <a:gd name="T106" fmla="*/ 546 w 572"/>
                  <a:gd name="T107" fmla="*/ 174 h 438"/>
                  <a:gd name="T108" fmla="*/ 459 w 572"/>
                  <a:gd name="T109" fmla="*/ 185 h 438"/>
                  <a:gd name="T110" fmla="*/ 381 w 572"/>
                  <a:gd name="T111" fmla="*/ 163 h 438"/>
                  <a:gd name="T112" fmla="*/ 395 w 572"/>
                  <a:gd name="T113" fmla="*/ 145 h 438"/>
                  <a:gd name="T114" fmla="*/ 470 w 572"/>
                  <a:gd name="T115" fmla="*/ 124 h 438"/>
                  <a:gd name="T116" fmla="*/ 492 w 572"/>
                  <a:gd name="T117" fmla="*/ 46 h 438"/>
                  <a:gd name="T118" fmla="*/ 491 w 572"/>
                  <a:gd name="T119" fmla="*/ 86 h 438"/>
                  <a:gd name="T120" fmla="*/ 413 w 572"/>
                  <a:gd name="T121" fmla="*/ 114 h 438"/>
                  <a:gd name="T122" fmla="*/ 349 w 572"/>
                  <a:gd name="T123" fmla="*/ 109 h 438"/>
                  <a:gd name="T124" fmla="*/ 408 w 572"/>
                  <a:gd name="T125" fmla="*/ 71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72" h="438">
                    <a:moveTo>
                      <a:pt x="472" y="0"/>
                    </a:moveTo>
                    <a:cubicBezTo>
                      <a:pt x="461" y="0"/>
                      <a:pt x="461" y="0"/>
                      <a:pt x="461" y="0"/>
                    </a:cubicBezTo>
                    <a:cubicBezTo>
                      <a:pt x="461" y="0"/>
                      <a:pt x="461" y="0"/>
                      <a:pt x="461" y="0"/>
                    </a:cubicBezTo>
                    <a:cubicBezTo>
                      <a:pt x="461" y="0"/>
                      <a:pt x="460" y="4"/>
                      <a:pt x="458" y="6"/>
                    </a:cubicBezTo>
                    <a:cubicBezTo>
                      <a:pt x="456" y="4"/>
                      <a:pt x="453" y="2"/>
                      <a:pt x="451" y="3"/>
                    </a:cubicBezTo>
                    <a:cubicBezTo>
                      <a:pt x="450" y="4"/>
                      <a:pt x="449" y="5"/>
                      <a:pt x="449" y="6"/>
                    </a:cubicBezTo>
                    <a:cubicBezTo>
                      <a:pt x="449" y="9"/>
                      <a:pt x="452" y="11"/>
                      <a:pt x="454" y="12"/>
                    </a:cubicBezTo>
                    <a:cubicBezTo>
                      <a:pt x="454" y="13"/>
                      <a:pt x="453" y="14"/>
                      <a:pt x="452" y="15"/>
                    </a:cubicBezTo>
                    <a:cubicBezTo>
                      <a:pt x="450" y="13"/>
                      <a:pt x="448" y="12"/>
                      <a:pt x="446" y="12"/>
                    </a:cubicBezTo>
                    <a:cubicBezTo>
                      <a:pt x="443" y="11"/>
                      <a:pt x="441" y="14"/>
                      <a:pt x="443" y="16"/>
                    </a:cubicBezTo>
                    <a:cubicBezTo>
                      <a:pt x="444" y="18"/>
                      <a:pt x="445" y="19"/>
                      <a:pt x="447" y="21"/>
                    </a:cubicBezTo>
                    <a:cubicBezTo>
                      <a:pt x="446" y="22"/>
                      <a:pt x="445" y="23"/>
                      <a:pt x="445" y="24"/>
                    </a:cubicBezTo>
                    <a:cubicBezTo>
                      <a:pt x="443" y="22"/>
                      <a:pt x="442" y="21"/>
                      <a:pt x="440" y="20"/>
                    </a:cubicBezTo>
                    <a:cubicBezTo>
                      <a:pt x="438" y="18"/>
                      <a:pt x="435" y="22"/>
                      <a:pt x="436" y="24"/>
                    </a:cubicBezTo>
                    <a:cubicBezTo>
                      <a:pt x="437" y="25"/>
                      <a:pt x="438" y="27"/>
                      <a:pt x="439" y="29"/>
                    </a:cubicBezTo>
                    <a:cubicBezTo>
                      <a:pt x="438" y="30"/>
                      <a:pt x="436" y="32"/>
                      <a:pt x="434" y="33"/>
                    </a:cubicBezTo>
                    <a:cubicBezTo>
                      <a:pt x="434" y="32"/>
                      <a:pt x="431" y="29"/>
                      <a:pt x="430" y="28"/>
                    </a:cubicBezTo>
                    <a:cubicBezTo>
                      <a:pt x="428" y="28"/>
                      <a:pt x="427" y="28"/>
                      <a:pt x="426" y="30"/>
                    </a:cubicBezTo>
                    <a:cubicBezTo>
                      <a:pt x="425" y="32"/>
                      <a:pt x="427" y="36"/>
                      <a:pt x="429" y="38"/>
                    </a:cubicBezTo>
                    <a:cubicBezTo>
                      <a:pt x="427" y="39"/>
                      <a:pt x="426" y="40"/>
                      <a:pt x="425" y="41"/>
                    </a:cubicBezTo>
                    <a:cubicBezTo>
                      <a:pt x="424" y="40"/>
                      <a:pt x="423" y="39"/>
                      <a:pt x="422" y="37"/>
                    </a:cubicBezTo>
                    <a:cubicBezTo>
                      <a:pt x="421" y="36"/>
                      <a:pt x="419" y="35"/>
                      <a:pt x="417" y="36"/>
                    </a:cubicBezTo>
                    <a:cubicBezTo>
                      <a:pt x="416" y="37"/>
                      <a:pt x="415" y="39"/>
                      <a:pt x="416" y="41"/>
                    </a:cubicBezTo>
                    <a:cubicBezTo>
                      <a:pt x="417" y="42"/>
                      <a:pt x="418" y="44"/>
                      <a:pt x="418" y="46"/>
                    </a:cubicBezTo>
                    <a:cubicBezTo>
                      <a:pt x="418" y="47"/>
                      <a:pt x="417" y="47"/>
                      <a:pt x="416" y="48"/>
                    </a:cubicBezTo>
                    <a:cubicBezTo>
                      <a:pt x="415" y="46"/>
                      <a:pt x="413" y="45"/>
                      <a:pt x="412" y="44"/>
                    </a:cubicBezTo>
                    <a:cubicBezTo>
                      <a:pt x="409" y="42"/>
                      <a:pt x="406" y="45"/>
                      <a:pt x="407" y="47"/>
                    </a:cubicBezTo>
                    <a:cubicBezTo>
                      <a:pt x="408" y="49"/>
                      <a:pt x="409" y="51"/>
                      <a:pt x="410" y="52"/>
                    </a:cubicBezTo>
                    <a:cubicBezTo>
                      <a:pt x="409" y="53"/>
                      <a:pt x="408" y="54"/>
                      <a:pt x="407" y="54"/>
                    </a:cubicBezTo>
                    <a:cubicBezTo>
                      <a:pt x="406" y="54"/>
                      <a:pt x="403" y="52"/>
                      <a:pt x="403" y="51"/>
                    </a:cubicBezTo>
                    <a:cubicBezTo>
                      <a:pt x="401" y="48"/>
                      <a:pt x="397" y="50"/>
                      <a:pt x="398" y="53"/>
                    </a:cubicBezTo>
                    <a:cubicBezTo>
                      <a:pt x="398" y="55"/>
                      <a:pt x="400" y="58"/>
                      <a:pt x="400" y="59"/>
                    </a:cubicBezTo>
                    <a:cubicBezTo>
                      <a:pt x="399" y="59"/>
                      <a:pt x="398" y="60"/>
                      <a:pt x="396" y="61"/>
                    </a:cubicBezTo>
                    <a:cubicBezTo>
                      <a:pt x="395" y="59"/>
                      <a:pt x="392" y="56"/>
                      <a:pt x="389" y="57"/>
                    </a:cubicBezTo>
                    <a:cubicBezTo>
                      <a:pt x="388" y="58"/>
                      <a:pt x="388" y="58"/>
                      <a:pt x="388" y="59"/>
                    </a:cubicBezTo>
                    <a:cubicBezTo>
                      <a:pt x="387" y="61"/>
                      <a:pt x="389" y="63"/>
                      <a:pt x="390" y="65"/>
                    </a:cubicBezTo>
                    <a:cubicBezTo>
                      <a:pt x="389" y="66"/>
                      <a:pt x="388" y="67"/>
                      <a:pt x="386" y="68"/>
                    </a:cubicBezTo>
                    <a:cubicBezTo>
                      <a:pt x="385" y="66"/>
                      <a:pt x="384" y="64"/>
                      <a:pt x="382" y="64"/>
                    </a:cubicBezTo>
                    <a:cubicBezTo>
                      <a:pt x="381" y="63"/>
                      <a:pt x="379" y="63"/>
                      <a:pt x="378" y="65"/>
                    </a:cubicBezTo>
                    <a:cubicBezTo>
                      <a:pt x="378" y="67"/>
                      <a:pt x="379" y="70"/>
                      <a:pt x="380" y="72"/>
                    </a:cubicBezTo>
                    <a:cubicBezTo>
                      <a:pt x="378" y="73"/>
                      <a:pt x="376" y="74"/>
                      <a:pt x="374" y="75"/>
                    </a:cubicBezTo>
                    <a:cubicBezTo>
                      <a:pt x="374" y="74"/>
                      <a:pt x="370" y="71"/>
                      <a:pt x="369" y="70"/>
                    </a:cubicBezTo>
                    <a:cubicBezTo>
                      <a:pt x="367" y="69"/>
                      <a:pt x="365" y="72"/>
                      <a:pt x="366" y="74"/>
                    </a:cubicBezTo>
                    <a:cubicBezTo>
                      <a:pt x="366" y="74"/>
                      <a:pt x="367" y="78"/>
                      <a:pt x="367" y="79"/>
                    </a:cubicBezTo>
                    <a:cubicBezTo>
                      <a:pt x="366" y="80"/>
                      <a:pt x="364" y="81"/>
                      <a:pt x="363" y="82"/>
                    </a:cubicBezTo>
                    <a:cubicBezTo>
                      <a:pt x="362" y="81"/>
                      <a:pt x="362" y="80"/>
                      <a:pt x="361" y="78"/>
                    </a:cubicBezTo>
                    <a:cubicBezTo>
                      <a:pt x="359" y="76"/>
                      <a:pt x="356" y="78"/>
                      <a:pt x="356" y="80"/>
                    </a:cubicBezTo>
                    <a:cubicBezTo>
                      <a:pt x="356" y="82"/>
                      <a:pt x="356" y="84"/>
                      <a:pt x="357" y="86"/>
                    </a:cubicBezTo>
                    <a:cubicBezTo>
                      <a:pt x="355" y="87"/>
                      <a:pt x="353" y="89"/>
                      <a:pt x="351" y="90"/>
                    </a:cubicBezTo>
                    <a:cubicBezTo>
                      <a:pt x="350" y="88"/>
                      <a:pt x="349" y="86"/>
                      <a:pt x="347" y="85"/>
                    </a:cubicBezTo>
                    <a:cubicBezTo>
                      <a:pt x="346" y="83"/>
                      <a:pt x="343" y="84"/>
                      <a:pt x="343" y="86"/>
                    </a:cubicBezTo>
                    <a:cubicBezTo>
                      <a:pt x="344" y="89"/>
                      <a:pt x="344" y="92"/>
                      <a:pt x="345" y="94"/>
                    </a:cubicBezTo>
                    <a:cubicBezTo>
                      <a:pt x="344" y="95"/>
                      <a:pt x="344" y="95"/>
                      <a:pt x="343" y="96"/>
                    </a:cubicBezTo>
                    <a:cubicBezTo>
                      <a:pt x="342" y="95"/>
                      <a:pt x="341" y="94"/>
                      <a:pt x="339" y="93"/>
                    </a:cubicBezTo>
                    <a:cubicBezTo>
                      <a:pt x="337" y="92"/>
                      <a:pt x="335" y="95"/>
                      <a:pt x="336" y="96"/>
                    </a:cubicBezTo>
                    <a:cubicBezTo>
                      <a:pt x="336" y="98"/>
                      <a:pt x="337" y="99"/>
                      <a:pt x="338" y="100"/>
                    </a:cubicBezTo>
                    <a:cubicBezTo>
                      <a:pt x="337" y="100"/>
                      <a:pt x="337" y="101"/>
                      <a:pt x="336" y="101"/>
                    </a:cubicBezTo>
                    <a:cubicBezTo>
                      <a:pt x="335" y="99"/>
                      <a:pt x="332" y="97"/>
                      <a:pt x="330" y="97"/>
                    </a:cubicBezTo>
                    <a:cubicBezTo>
                      <a:pt x="329" y="97"/>
                      <a:pt x="328" y="98"/>
                      <a:pt x="328" y="99"/>
                    </a:cubicBezTo>
                    <a:cubicBezTo>
                      <a:pt x="327" y="101"/>
                      <a:pt x="330" y="105"/>
                      <a:pt x="331" y="105"/>
                    </a:cubicBezTo>
                    <a:cubicBezTo>
                      <a:pt x="325" y="100"/>
                      <a:pt x="320" y="96"/>
                      <a:pt x="313" y="93"/>
                    </a:cubicBezTo>
                    <a:cubicBezTo>
                      <a:pt x="314" y="93"/>
                      <a:pt x="315" y="91"/>
                      <a:pt x="315" y="90"/>
                    </a:cubicBezTo>
                    <a:cubicBezTo>
                      <a:pt x="315" y="90"/>
                      <a:pt x="318" y="92"/>
                      <a:pt x="319" y="92"/>
                    </a:cubicBezTo>
                    <a:cubicBezTo>
                      <a:pt x="323" y="93"/>
                      <a:pt x="325" y="89"/>
                      <a:pt x="323" y="86"/>
                    </a:cubicBezTo>
                    <a:cubicBezTo>
                      <a:pt x="322" y="85"/>
                      <a:pt x="320" y="84"/>
                      <a:pt x="318" y="84"/>
                    </a:cubicBezTo>
                    <a:cubicBezTo>
                      <a:pt x="319" y="83"/>
                      <a:pt x="320" y="81"/>
                      <a:pt x="320" y="81"/>
                    </a:cubicBezTo>
                    <a:cubicBezTo>
                      <a:pt x="321" y="81"/>
                      <a:pt x="323" y="82"/>
                      <a:pt x="324" y="82"/>
                    </a:cubicBezTo>
                    <a:cubicBezTo>
                      <a:pt x="326" y="83"/>
                      <a:pt x="328" y="82"/>
                      <a:pt x="329" y="80"/>
                    </a:cubicBezTo>
                    <a:cubicBezTo>
                      <a:pt x="329" y="78"/>
                      <a:pt x="328" y="76"/>
                      <a:pt x="326" y="75"/>
                    </a:cubicBezTo>
                    <a:cubicBezTo>
                      <a:pt x="325" y="75"/>
                      <a:pt x="325" y="75"/>
                      <a:pt x="324" y="74"/>
                    </a:cubicBezTo>
                    <a:cubicBezTo>
                      <a:pt x="325" y="73"/>
                      <a:pt x="326" y="71"/>
                      <a:pt x="327" y="70"/>
                    </a:cubicBezTo>
                    <a:cubicBezTo>
                      <a:pt x="329" y="71"/>
                      <a:pt x="330" y="71"/>
                      <a:pt x="331" y="72"/>
                    </a:cubicBezTo>
                    <a:cubicBezTo>
                      <a:pt x="336" y="74"/>
                      <a:pt x="338" y="67"/>
                      <a:pt x="334" y="65"/>
                    </a:cubicBezTo>
                    <a:cubicBezTo>
                      <a:pt x="333" y="65"/>
                      <a:pt x="332" y="64"/>
                      <a:pt x="331" y="64"/>
                    </a:cubicBezTo>
                    <a:cubicBezTo>
                      <a:pt x="332" y="63"/>
                      <a:pt x="333" y="61"/>
                      <a:pt x="333" y="60"/>
                    </a:cubicBezTo>
                    <a:cubicBezTo>
                      <a:pt x="335" y="62"/>
                      <a:pt x="337" y="63"/>
                      <a:pt x="339" y="63"/>
                    </a:cubicBezTo>
                    <a:cubicBezTo>
                      <a:pt x="343" y="64"/>
                      <a:pt x="345" y="59"/>
                      <a:pt x="342" y="56"/>
                    </a:cubicBezTo>
                    <a:cubicBezTo>
                      <a:pt x="340" y="56"/>
                      <a:pt x="337" y="54"/>
                      <a:pt x="337" y="54"/>
                    </a:cubicBezTo>
                    <a:cubicBezTo>
                      <a:pt x="338" y="53"/>
                      <a:pt x="339" y="51"/>
                      <a:pt x="340" y="50"/>
                    </a:cubicBezTo>
                    <a:cubicBezTo>
                      <a:pt x="342" y="51"/>
                      <a:pt x="343" y="52"/>
                      <a:pt x="345" y="53"/>
                    </a:cubicBezTo>
                    <a:cubicBezTo>
                      <a:pt x="348" y="54"/>
                      <a:pt x="350" y="49"/>
                      <a:pt x="348" y="47"/>
                    </a:cubicBezTo>
                    <a:cubicBezTo>
                      <a:pt x="347" y="46"/>
                      <a:pt x="346" y="45"/>
                      <a:pt x="344" y="44"/>
                    </a:cubicBezTo>
                    <a:cubicBezTo>
                      <a:pt x="346" y="42"/>
                      <a:pt x="347" y="40"/>
                      <a:pt x="349" y="38"/>
                    </a:cubicBezTo>
                    <a:cubicBezTo>
                      <a:pt x="350" y="39"/>
                      <a:pt x="351" y="40"/>
                      <a:pt x="352" y="40"/>
                    </a:cubicBezTo>
                    <a:cubicBezTo>
                      <a:pt x="357" y="43"/>
                      <a:pt x="361" y="36"/>
                      <a:pt x="356" y="34"/>
                    </a:cubicBezTo>
                    <a:cubicBezTo>
                      <a:pt x="355" y="33"/>
                      <a:pt x="354" y="33"/>
                      <a:pt x="353" y="32"/>
                    </a:cubicBezTo>
                    <a:cubicBezTo>
                      <a:pt x="354" y="31"/>
                      <a:pt x="356" y="29"/>
                      <a:pt x="357" y="27"/>
                    </a:cubicBezTo>
                    <a:cubicBezTo>
                      <a:pt x="357" y="28"/>
                      <a:pt x="358" y="28"/>
                      <a:pt x="358" y="28"/>
                    </a:cubicBezTo>
                    <a:cubicBezTo>
                      <a:pt x="360" y="30"/>
                      <a:pt x="361" y="30"/>
                      <a:pt x="363" y="28"/>
                    </a:cubicBezTo>
                    <a:cubicBezTo>
                      <a:pt x="364" y="27"/>
                      <a:pt x="364" y="25"/>
                      <a:pt x="363" y="24"/>
                    </a:cubicBezTo>
                    <a:cubicBezTo>
                      <a:pt x="362" y="23"/>
                      <a:pt x="362" y="22"/>
                      <a:pt x="361" y="22"/>
                    </a:cubicBezTo>
                    <a:cubicBezTo>
                      <a:pt x="361" y="21"/>
                      <a:pt x="363" y="19"/>
                      <a:pt x="364" y="18"/>
                    </a:cubicBezTo>
                    <a:cubicBezTo>
                      <a:pt x="365" y="19"/>
                      <a:pt x="367" y="20"/>
                      <a:pt x="368" y="20"/>
                    </a:cubicBezTo>
                    <a:cubicBezTo>
                      <a:pt x="373" y="21"/>
                      <a:pt x="375" y="14"/>
                      <a:pt x="370" y="13"/>
                    </a:cubicBezTo>
                    <a:cubicBezTo>
                      <a:pt x="370" y="13"/>
                      <a:pt x="369" y="13"/>
                      <a:pt x="368" y="13"/>
                    </a:cubicBezTo>
                    <a:cubicBezTo>
                      <a:pt x="369" y="12"/>
                      <a:pt x="369" y="11"/>
                      <a:pt x="370" y="10"/>
                    </a:cubicBezTo>
                    <a:cubicBezTo>
                      <a:pt x="372" y="11"/>
                      <a:pt x="374" y="12"/>
                      <a:pt x="375" y="13"/>
                    </a:cubicBezTo>
                    <a:cubicBezTo>
                      <a:pt x="378" y="14"/>
                      <a:pt x="381" y="8"/>
                      <a:pt x="377" y="7"/>
                    </a:cubicBezTo>
                    <a:cubicBezTo>
                      <a:pt x="377" y="6"/>
                      <a:pt x="376" y="6"/>
                      <a:pt x="374" y="5"/>
                    </a:cubicBezTo>
                    <a:cubicBezTo>
                      <a:pt x="376" y="3"/>
                      <a:pt x="378" y="1"/>
                      <a:pt x="379" y="0"/>
                    </a:cubicBezTo>
                    <a:cubicBezTo>
                      <a:pt x="366" y="0"/>
                      <a:pt x="366" y="0"/>
                      <a:pt x="366" y="0"/>
                    </a:cubicBezTo>
                    <a:cubicBezTo>
                      <a:pt x="364" y="2"/>
                      <a:pt x="363" y="4"/>
                      <a:pt x="361" y="6"/>
                    </a:cubicBezTo>
                    <a:cubicBezTo>
                      <a:pt x="362" y="4"/>
                      <a:pt x="363" y="2"/>
                      <a:pt x="364" y="0"/>
                    </a:cubicBezTo>
                    <a:cubicBezTo>
                      <a:pt x="352" y="0"/>
                      <a:pt x="352" y="0"/>
                      <a:pt x="352" y="0"/>
                    </a:cubicBezTo>
                    <a:cubicBezTo>
                      <a:pt x="351" y="2"/>
                      <a:pt x="350" y="3"/>
                      <a:pt x="349" y="5"/>
                    </a:cubicBezTo>
                    <a:cubicBezTo>
                      <a:pt x="346" y="4"/>
                      <a:pt x="343" y="3"/>
                      <a:pt x="341" y="4"/>
                    </a:cubicBezTo>
                    <a:cubicBezTo>
                      <a:pt x="340" y="5"/>
                      <a:pt x="340" y="6"/>
                      <a:pt x="340" y="7"/>
                    </a:cubicBezTo>
                    <a:cubicBezTo>
                      <a:pt x="341" y="9"/>
                      <a:pt x="343" y="11"/>
                      <a:pt x="345" y="12"/>
                    </a:cubicBezTo>
                    <a:cubicBezTo>
                      <a:pt x="345" y="13"/>
                      <a:pt x="344" y="14"/>
                      <a:pt x="344" y="15"/>
                    </a:cubicBezTo>
                    <a:cubicBezTo>
                      <a:pt x="342" y="15"/>
                      <a:pt x="341" y="14"/>
                      <a:pt x="339" y="14"/>
                    </a:cubicBezTo>
                    <a:cubicBezTo>
                      <a:pt x="337" y="14"/>
                      <a:pt x="335" y="17"/>
                      <a:pt x="336" y="19"/>
                    </a:cubicBezTo>
                    <a:cubicBezTo>
                      <a:pt x="337" y="20"/>
                      <a:pt x="339" y="21"/>
                      <a:pt x="340" y="22"/>
                    </a:cubicBezTo>
                    <a:cubicBezTo>
                      <a:pt x="340" y="23"/>
                      <a:pt x="339" y="24"/>
                      <a:pt x="339" y="25"/>
                    </a:cubicBezTo>
                    <a:cubicBezTo>
                      <a:pt x="337" y="25"/>
                      <a:pt x="335" y="24"/>
                      <a:pt x="334" y="24"/>
                    </a:cubicBezTo>
                    <a:cubicBezTo>
                      <a:pt x="332" y="24"/>
                      <a:pt x="330" y="27"/>
                      <a:pt x="331" y="29"/>
                    </a:cubicBezTo>
                    <a:cubicBezTo>
                      <a:pt x="332" y="31"/>
                      <a:pt x="333" y="32"/>
                      <a:pt x="335" y="32"/>
                    </a:cubicBezTo>
                    <a:cubicBezTo>
                      <a:pt x="334" y="34"/>
                      <a:pt x="333" y="35"/>
                      <a:pt x="333" y="37"/>
                    </a:cubicBezTo>
                    <a:cubicBezTo>
                      <a:pt x="330" y="36"/>
                      <a:pt x="328" y="35"/>
                      <a:pt x="325" y="36"/>
                    </a:cubicBezTo>
                    <a:cubicBezTo>
                      <a:pt x="323" y="36"/>
                      <a:pt x="322" y="39"/>
                      <a:pt x="324" y="40"/>
                    </a:cubicBezTo>
                    <a:cubicBezTo>
                      <a:pt x="325" y="42"/>
                      <a:pt x="327" y="43"/>
                      <a:pt x="329" y="44"/>
                    </a:cubicBezTo>
                    <a:cubicBezTo>
                      <a:pt x="329" y="45"/>
                      <a:pt x="328" y="46"/>
                      <a:pt x="328" y="47"/>
                    </a:cubicBezTo>
                    <a:cubicBezTo>
                      <a:pt x="325" y="46"/>
                      <a:pt x="323" y="45"/>
                      <a:pt x="321" y="45"/>
                    </a:cubicBezTo>
                    <a:cubicBezTo>
                      <a:pt x="318" y="45"/>
                      <a:pt x="317" y="48"/>
                      <a:pt x="318" y="50"/>
                    </a:cubicBezTo>
                    <a:cubicBezTo>
                      <a:pt x="320" y="52"/>
                      <a:pt x="322" y="53"/>
                      <a:pt x="324" y="53"/>
                    </a:cubicBezTo>
                    <a:cubicBezTo>
                      <a:pt x="323" y="55"/>
                      <a:pt x="322" y="57"/>
                      <a:pt x="321" y="58"/>
                    </a:cubicBezTo>
                    <a:cubicBezTo>
                      <a:pt x="321" y="58"/>
                      <a:pt x="321" y="58"/>
                      <a:pt x="321" y="58"/>
                    </a:cubicBezTo>
                    <a:cubicBezTo>
                      <a:pt x="318" y="58"/>
                      <a:pt x="315" y="57"/>
                      <a:pt x="313" y="57"/>
                    </a:cubicBezTo>
                    <a:cubicBezTo>
                      <a:pt x="311" y="57"/>
                      <a:pt x="310" y="60"/>
                      <a:pt x="311" y="61"/>
                    </a:cubicBezTo>
                    <a:cubicBezTo>
                      <a:pt x="312" y="63"/>
                      <a:pt x="315" y="64"/>
                      <a:pt x="317" y="65"/>
                    </a:cubicBezTo>
                    <a:cubicBezTo>
                      <a:pt x="316" y="66"/>
                      <a:pt x="316" y="68"/>
                      <a:pt x="315" y="69"/>
                    </a:cubicBezTo>
                    <a:cubicBezTo>
                      <a:pt x="313" y="67"/>
                      <a:pt x="310" y="66"/>
                      <a:pt x="307" y="66"/>
                    </a:cubicBezTo>
                    <a:cubicBezTo>
                      <a:pt x="304" y="66"/>
                      <a:pt x="303" y="69"/>
                      <a:pt x="305" y="71"/>
                    </a:cubicBezTo>
                    <a:cubicBezTo>
                      <a:pt x="306" y="73"/>
                      <a:pt x="308" y="74"/>
                      <a:pt x="310" y="75"/>
                    </a:cubicBezTo>
                    <a:cubicBezTo>
                      <a:pt x="310" y="76"/>
                      <a:pt x="309" y="77"/>
                      <a:pt x="308" y="78"/>
                    </a:cubicBezTo>
                    <a:cubicBezTo>
                      <a:pt x="308" y="78"/>
                      <a:pt x="303" y="76"/>
                      <a:pt x="301" y="77"/>
                    </a:cubicBezTo>
                    <a:cubicBezTo>
                      <a:pt x="298" y="77"/>
                      <a:pt x="296" y="80"/>
                      <a:pt x="299" y="83"/>
                    </a:cubicBezTo>
                    <a:cubicBezTo>
                      <a:pt x="300" y="84"/>
                      <a:pt x="301" y="85"/>
                      <a:pt x="303" y="85"/>
                    </a:cubicBezTo>
                    <a:cubicBezTo>
                      <a:pt x="303" y="86"/>
                      <a:pt x="302" y="88"/>
                      <a:pt x="302" y="88"/>
                    </a:cubicBezTo>
                    <a:cubicBezTo>
                      <a:pt x="296" y="86"/>
                      <a:pt x="291" y="85"/>
                      <a:pt x="285" y="85"/>
                    </a:cubicBezTo>
                    <a:cubicBezTo>
                      <a:pt x="285" y="84"/>
                      <a:pt x="288" y="84"/>
                      <a:pt x="290" y="84"/>
                    </a:cubicBezTo>
                    <a:cubicBezTo>
                      <a:pt x="293" y="84"/>
                      <a:pt x="294" y="79"/>
                      <a:pt x="291" y="78"/>
                    </a:cubicBezTo>
                    <a:cubicBezTo>
                      <a:pt x="289" y="78"/>
                      <a:pt x="288" y="78"/>
                      <a:pt x="287" y="77"/>
                    </a:cubicBezTo>
                    <a:cubicBezTo>
                      <a:pt x="287" y="76"/>
                      <a:pt x="287" y="75"/>
                      <a:pt x="287" y="74"/>
                    </a:cubicBezTo>
                    <a:cubicBezTo>
                      <a:pt x="288" y="74"/>
                      <a:pt x="289" y="74"/>
                      <a:pt x="290" y="74"/>
                    </a:cubicBezTo>
                    <a:cubicBezTo>
                      <a:pt x="293" y="73"/>
                      <a:pt x="293" y="68"/>
                      <a:pt x="290" y="67"/>
                    </a:cubicBezTo>
                    <a:cubicBezTo>
                      <a:pt x="289" y="67"/>
                      <a:pt x="288" y="67"/>
                      <a:pt x="287" y="67"/>
                    </a:cubicBezTo>
                    <a:cubicBezTo>
                      <a:pt x="287" y="65"/>
                      <a:pt x="287" y="63"/>
                      <a:pt x="287" y="61"/>
                    </a:cubicBezTo>
                    <a:cubicBezTo>
                      <a:pt x="289" y="61"/>
                      <a:pt x="290" y="60"/>
                      <a:pt x="291" y="59"/>
                    </a:cubicBezTo>
                    <a:cubicBezTo>
                      <a:pt x="292" y="58"/>
                      <a:pt x="292" y="57"/>
                      <a:pt x="291" y="56"/>
                    </a:cubicBezTo>
                    <a:cubicBezTo>
                      <a:pt x="290" y="54"/>
                      <a:pt x="289" y="54"/>
                      <a:pt x="287" y="53"/>
                    </a:cubicBezTo>
                    <a:cubicBezTo>
                      <a:pt x="287" y="52"/>
                      <a:pt x="286" y="50"/>
                      <a:pt x="286" y="49"/>
                    </a:cubicBezTo>
                    <a:cubicBezTo>
                      <a:pt x="288" y="49"/>
                      <a:pt x="289" y="48"/>
                      <a:pt x="290" y="47"/>
                    </a:cubicBezTo>
                    <a:cubicBezTo>
                      <a:pt x="291" y="46"/>
                      <a:pt x="291" y="44"/>
                      <a:pt x="290" y="43"/>
                    </a:cubicBezTo>
                    <a:cubicBezTo>
                      <a:pt x="289" y="42"/>
                      <a:pt x="287" y="41"/>
                      <a:pt x="286" y="41"/>
                    </a:cubicBezTo>
                    <a:cubicBezTo>
                      <a:pt x="286" y="40"/>
                      <a:pt x="285" y="39"/>
                      <a:pt x="285" y="38"/>
                    </a:cubicBezTo>
                    <a:cubicBezTo>
                      <a:pt x="287" y="37"/>
                      <a:pt x="289" y="37"/>
                      <a:pt x="290" y="35"/>
                    </a:cubicBezTo>
                    <a:cubicBezTo>
                      <a:pt x="290" y="35"/>
                      <a:pt x="290" y="34"/>
                      <a:pt x="290" y="33"/>
                    </a:cubicBezTo>
                    <a:cubicBezTo>
                      <a:pt x="289" y="31"/>
                      <a:pt x="287" y="30"/>
                      <a:pt x="285" y="30"/>
                    </a:cubicBezTo>
                    <a:cubicBezTo>
                      <a:pt x="285" y="29"/>
                      <a:pt x="285" y="28"/>
                      <a:pt x="285" y="27"/>
                    </a:cubicBezTo>
                    <a:cubicBezTo>
                      <a:pt x="285" y="27"/>
                      <a:pt x="288" y="24"/>
                      <a:pt x="289" y="24"/>
                    </a:cubicBezTo>
                    <a:cubicBezTo>
                      <a:pt x="290" y="23"/>
                      <a:pt x="289" y="21"/>
                      <a:pt x="288" y="20"/>
                    </a:cubicBezTo>
                    <a:cubicBezTo>
                      <a:pt x="287" y="20"/>
                      <a:pt x="286" y="19"/>
                      <a:pt x="284" y="19"/>
                    </a:cubicBezTo>
                    <a:cubicBezTo>
                      <a:pt x="284" y="18"/>
                      <a:pt x="284" y="17"/>
                      <a:pt x="284" y="15"/>
                    </a:cubicBezTo>
                    <a:cubicBezTo>
                      <a:pt x="285" y="15"/>
                      <a:pt x="286" y="15"/>
                      <a:pt x="287" y="15"/>
                    </a:cubicBezTo>
                    <a:cubicBezTo>
                      <a:pt x="290" y="14"/>
                      <a:pt x="290" y="10"/>
                      <a:pt x="287" y="9"/>
                    </a:cubicBezTo>
                    <a:cubicBezTo>
                      <a:pt x="286" y="9"/>
                      <a:pt x="285" y="9"/>
                      <a:pt x="284" y="9"/>
                    </a:cubicBezTo>
                    <a:cubicBezTo>
                      <a:pt x="284" y="7"/>
                      <a:pt x="284" y="5"/>
                      <a:pt x="284" y="2"/>
                    </a:cubicBezTo>
                    <a:cubicBezTo>
                      <a:pt x="286" y="2"/>
                      <a:pt x="287" y="2"/>
                      <a:pt x="289" y="1"/>
                    </a:cubicBezTo>
                    <a:cubicBezTo>
                      <a:pt x="290" y="1"/>
                      <a:pt x="290" y="0"/>
                      <a:pt x="291" y="0"/>
                    </a:cubicBezTo>
                    <a:cubicBezTo>
                      <a:pt x="273" y="0"/>
                      <a:pt x="273" y="0"/>
                      <a:pt x="273" y="0"/>
                    </a:cubicBezTo>
                    <a:cubicBezTo>
                      <a:pt x="273" y="1"/>
                      <a:pt x="273" y="2"/>
                      <a:pt x="273" y="3"/>
                    </a:cubicBezTo>
                    <a:cubicBezTo>
                      <a:pt x="271" y="3"/>
                      <a:pt x="266" y="4"/>
                      <a:pt x="265" y="5"/>
                    </a:cubicBezTo>
                    <a:cubicBezTo>
                      <a:pt x="265" y="6"/>
                      <a:pt x="265" y="8"/>
                      <a:pt x="266" y="8"/>
                    </a:cubicBezTo>
                    <a:cubicBezTo>
                      <a:pt x="266" y="9"/>
                      <a:pt x="272" y="11"/>
                      <a:pt x="272" y="11"/>
                    </a:cubicBezTo>
                    <a:cubicBezTo>
                      <a:pt x="272" y="12"/>
                      <a:pt x="272" y="14"/>
                      <a:pt x="272" y="15"/>
                    </a:cubicBezTo>
                    <a:cubicBezTo>
                      <a:pt x="272" y="15"/>
                      <a:pt x="267" y="15"/>
                      <a:pt x="265" y="17"/>
                    </a:cubicBezTo>
                    <a:cubicBezTo>
                      <a:pt x="265" y="17"/>
                      <a:pt x="265" y="19"/>
                      <a:pt x="265" y="20"/>
                    </a:cubicBezTo>
                    <a:cubicBezTo>
                      <a:pt x="266" y="22"/>
                      <a:pt x="272" y="23"/>
                      <a:pt x="272" y="23"/>
                    </a:cubicBezTo>
                    <a:cubicBezTo>
                      <a:pt x="272" y="25"/>
                      <a:pt x="272" y="27"/>
                      <a:pt x="272" y="29"/>
                    </a:cubicBezTo>
                    <a:cubicBezTo>
                      <a:pt x="271" y="29"/>
                      <a:pt x="270" y="29"/>
                      <a:pt x="269" y="30"/>
                    </a:cubicBezTo>
                    <a:cubicBezTo>
                      <a:pt x="266" y="30"/>
                      <a:pt x="266" y="34"/>
                      <a:pt x="269" y="35"/>
                    </a:cubicBezTo>
                    <a:cubicBezTo>
                      <a:pt x="270" y="35"/>
                      <a:pt x="271" y="35"/>
                      <a:pt x="272" y="35"/>
                    </a:cubicBezTo>
                    <a:cubicBezTo>
                      <a:pt x="272" y="37"/>
                      <a:pt x="272" y="38"/>
                      <a:pt x="272" y="39"/>
                    </a:cubicBezTo>
                    <a:cubicBezTo>
                      <a:pt x="270" y="40"/>
                      <a:pt x="267" y="40"/>
                      <a:pt x="265" y="41"/>
                    </a:cubicBezTo>
                    <a:cubicBezTo>
                      <a:pt x="263" y="42"/>
                      <a:pt x="263" y="45"/>
                      <a:pt x="265" y="45"/>
                    </a:cubicBezTo>
                    <a:cubicBezTo>
                      <a:pt x="267" y="46"/>
                      <a:pt x="270" y="47"/>
                      <a:pt x="272" y="46"/>
                    </a:cubicBezTo>
                    <a:cubicBezTo>
                      <a:pt x="272" y="48"/>
                      <a:pt x="272" y="50"/>
                      <a:pt x="272" y="52"/>
                    </a:cubicBezTo>
                    <a:cubicBezTo>
                      <a:pt x="270" y="52"/>
                      <a:pt x="268" y="53"/>
                      <a:pt x="266" y="53"/>
                    </a:cubicBezTo>
                    <a:cubicBezTo>
                      <a:pt x="263" y="53"/>
                      <a:pt x="263" y="58"/>
                      <a:pt x="266" y="58"/>
                    </a:cubicBezTo>
                    <a:cubicBezTo>
                      <a:pt x="268" y="59"/>
                      <a:pt x="270" y="59"/>
                      <a:pt x="273" y="59"/>
                    </a:cubicBezTo>
                    <a:cubicBezTo>
                      <a:pt x="273" y="60"/>
                      <a:pt x="273" y="61"/>
                      <a:pt x="273" y="62"/>
                    </a:cubicBezTo>
                    <a:cubicBezTo>
                      <a:pt x="270" y="62"/>
                      <a:pt x="268" y="63"/>
                      <a:pt x="266" y="65"/>
                    </a:cubicBezTo>
                    <a:cubicBezTo>
                      <a:pt x="264" y="66"/>
                      <a:pt x="265" y="70"/>
                      <a:pt x="267" y="70"/>
                    </a:cubicBezTo>
                    <a:cubicBezTo>
                      <a:pt x="269" y="71"/>
                      <a:pt x="272" y="70"/>
                      <a:pt x="274" y="70"/>
                    </a:cubicBezTo>
                    <a:cubicBezTo>
                      <a:pt x="274" y="71"/>
                      <a:pt x="274" y="72"/>
                      <a:pt x="274" y="73"/>
                    </a:cubicBezTo>
                    <a:cubicBezTo>
                      <a:pt x="273" y="73"/>
                      <a:pt x="267" y="74"/>
                      <a:pt x="266" y="75"/>
                    </a:cubicBezTo>
                    <a:cubicBezTo>
                      <a:pt x="265" y="76"/>
                      <a:pt x="265" y="78"/>
                      <a:pt x="266" y="79"/>
                    </a:cubicBezTo>
                    <a:cubicBezTo>
                      <a:pt x="268" y="81"/>
                      <a:pt x="271" y="81"/>
                      <a:pt x="274" y="81"/>
                    </a:cubicBezTo>
                    <a:cubicBezTo>
                      <a:pt x="274" y="82"/>
                      <a:pt x="273" y="83"/>
                      <a:pt x="273" y="84"/>
                    </a:cubicBezTo>
                    <a:cubicBezTo>
                      <a:pt x="272" y="84"/>
                      <a:pt x="260" y="86"/>
                      <a:pt x="255" y="87"/>
                    </a:cubicBezTo>
                    <a:cubicBezTo>
                      <a:pt x="258" y="86"/>
                      <a:pt x="257" y="81"/>
                      <a:pt x="254" y="81"/>
                    </a:cubicBezTo>
                    <a:cubicBezTo>
                      <a:pt x="253" y="81"/>
                      <a:pt x="252" y="81"/>
                      <a:pt x="252" y="81"/>
                    </a:cubicBezTo>
                    <a:cubicBezTo>
                      <a:pt x="252" y="81"/>
                      <a:pt x="251" y="80"/>
                      <a:pt x="251" y="79"/>
                    </a:cubicBezTo>
                    <a:cubicBezTo>
                      <a:pt x="251" y="79"/>
                      <a:pt x="257" y="71"/>
                      <a:pt x="251" y="72"/>
                    </a:cubicBezTo>
                    <a:cubicBezTo>
                      <a:pt x="250" y="72"/>
                      <a:pt x="249" y="72"/>
                      <a:pt x="248" y="73"/>
                    </a:cubicBezTo>
                    <a:cubicBezTo>
                      <a:pt x="247" y="71"/>
                      <a:pt x="246" y="70"/>
                      <a:pt x="246" y="69"/>
                    </a:cubicBezTo>
                    <a:cubicBezTo>
                      <a:pt x="247" y="68"/>
                      <a:pt x="249" y="67"/>
                      <a:pt x="249" y="65"/>
                    </a:cubicBezTo>
                    <a:cubicBezTo>
                      <a:pt x="251" y="63"/>
                      <a:pt x="249" y="61"/>
                      <a:pt x="247" y="61"/>
                    </a:cubicBezTo>
                    <a:cubicBezTo>
                      <a:pt x="245" y="61"/>
                      <a:pt x="243" y="61"/>
                      <a:pt x="242" y="62"/>
                    </a:cubicBezTo>
                    <a:cubicBezTo>
                      <a:pt x="241" y="61"/>
                      <a:pt x="241" y="60"/>
                      <a:pt x="240" y="59"/>
                    </a:cubicBezTo>
                    <a:cubicBezTo>
                      <a:pt x="240" y="59"/>
                      <a:pt x="244" y="57"/>
                      <a:pt x="244" y="55"/>
                    </a:cubicBezTo>
                    <a:cubicBezTo>
                      <a:pt x="245" y="54"/>
                      <a:pt x="244" y="52"/>
                      <a:pt x="243" y="51"/>
                    </a:cubicBezTo>
                    <a:cubicBezTo>
                      <a:pt x="241" y="50"/>
                      <a:pt x="238" y="51"/>
                      <a:pt x="236" y="53"/>
                    </a:cubicBezTo>
                    <a:cubicBezTo>
                      <a:pt x="236" y="53"/>
                      <a:pt x="236" y="52"/>
                      <a:pt x="236" y="52"/>
                    </a:cubicBezTo>
                    <a:cubicBezTo>
                      <a:pt x="236" y="52"/>
                      <a:pt x="235" y="51"/>
                      <a:pt x="235" y="50"/>
                    </a:cubicBezTo>
                    <a:cubicBezTo>
                      <a:pt x="236" y="49"/>
                      <a:pt x="238" y="48"/>
                      <a:pt x="238" y="47"/>
                    </a:cubicBezTo>
                    <a:cubicBezTo>
                      <a:pt x="238" y="45"/>
                      <a:pt x="238" y="44"/>
                      <a:pt x="237" y="43"/>
                    </a:cubicBezTo>
                    <a:cubicBezTo>
                      <a:pt x="235" y="42"/>
                      <a:pt x="233" y="42"/>
                      <a:pt x="231" y="43"/>
                    </a:cubicBezTo>
                    <a:cubicBezTo>
                      <a:pt x="230" y="42"/>
                      <a:pt x="230" y="42"/>
                      <a:pt x="229" y="41"/>
                    </a:cubicBezTo>
                    <a:cubicBezTo>
                      <a:pt x="230" y="40"/>
                      <a:pt x="231" y="40"/>
                      <a:pt x="231" y="39"/>
                    </a:cubicBezTo>
                    <a:cubicBezTo>
                      <a:pt x="233" y="38"/>
                      <a:pt x="233" y="35"/>
                      <a:pt x="230" y="35"/>
                    </a:cubicBezTo>
                    <a:cubicBezTo>
                      <a:pt x="229" y="35"/>
                      <a:pt x="227" y="35"/>
                      <a:pt x="226" y="35"/>
                    </a:cubicBezTo>
                    <a:cubicBezTo>
                      <a:pt x="225" y="34"/>
                      <a:pt x="225" y="33"/>
                      <a:pt x="224" y="32"/>
                    </a:cubicBezTo>
                    <a:cubicBezTo>
                      <a:pt x="226" y="31"/>
                      <a:pt x="227" y="30"/>
                      <a:pt x="229" y="28"/>
                    </a:cubicBezTo>
                    <a:cubicBezTo>
                      <a:pt x="230" y="27"/>
                      <a:pt x="229" y="24"/>
                      <a:pt x="227" y="24"/>
                    </a:cubicBezTo>
                    <a:cubicBezTo>
                      <a:pt x="225" y="24"/>
                      <a:pt x="222" y="25"/>
                      <a:pt x="221" y="26"/>
                    </a:cubicBezTo>
                    <a:cubicBezTo>
                      <a:pt x="220" y="25"/>
                      <a:pt x="219" y="24"/>
                      <a:pt x="218" y="23"/>
                    </a:cubicBezTo>
                    <a:cubicBezTo>
                      <a:pt x="221" y="21"/>
                      <a:pt x="223" y="20"/>
                      <a:pt x="225" y="18"/>
                    </a:cubicBezTo>
                    <a:cubicBezTo>
                      <a:pt x="226" y="16"/>
                      <a:pt x="224" y="12"/>
                      <a:pt x="221" y="13"/>
                    </a:cubicBezTo>
                    <a:cubicBezTo>
                      <a:pt x="219" y="14"/>
                      <a:pt x="217" y="15"/>
                      <a:pt x="215" y="16"/>
                    </a:cubicBezTo>
                    <a:cubicBezTo>
                      <a:pt x="215" y="14"/>
                      <a:pt x="214" y="12"/>
                      <a:pt x="214" y="11"/>
                    </a:cubicBezTo>
                    <a:cubicBezTo>
                      <a:pt x="215" y="11"/>
                      <a:pt x="217" y="11"/>
                      <a:pt x="218" y="10"/>
                    </a:cubicBezTo>
                    <a:cubicBezTo>
                      <a:pt x="222" y="9"/>
                      <a:pt x="221" y="4"/>
                      <a:pt x="217" y="3"/>
                    </a:cubicBezTo>
                    <a:cubicBezTo>
                      <a:pt x="215" y="3"/>
                      <a:pt x="213" y="3"/>
                      <a:pt x="211" y="4"/>
                    </a:cubicBezTo>
                    <a:cubicBezTo>
                      <a:pt x="211" y="2"/>
                      <a:pt x="210" y="1"/>
                      <a:pt x="210" y="0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212" y="0"/>
                      <a:pt x="214" y="0"/>
                      <a:pt x="216" y="0"/>
                    </a:cubicBezTo>
                    <a:cubicBezTo>
                      <a:pt x="216" y="0"/>
                      <a:pt x="216" y="0"/>
                      <a:pt x="216" y="0"/>
                    </a:cubicBezTo>
                    <a:cubicBezTo>
                      <a:pt x="182" y="0"/>
                      <a:pt x="182" y="0"/>
                      <a:pt x="182" y="0"/>
                    </a:cubicBezTo>
                    <a:cubicBezTo>
                      <a:pt x="182" y="1"/>
                      <a:pt x="181" y="2"/>
                      <a:pt x="180" y="2"/>
                    </a:cubicBezTo>
                    <a:cubicBezTo>
                      <a:pt x="179" y="5"/>
                      <a:pt x="181" y="9"/>
                      <a:pt x="184" y="8"/>
                    </a:cubicBezTo>
                    <a:cubicBezTo>
                      <a:pt x="186" y="7"/>
                      <a:pt x="188" y="5"/>
                      <a:pt x="189" y="3"/>
                    </a:cubicBezTo>
                    <a:cubicBezTo>
                      <a:pt x="190" y="4"/>
                      <a:pt x="191" y="5"/>
                      <a:pt x="191" y="6"/>
                    </a:cubicBezTo>
                    <a:cubicBezTo>
                      <a:pt x="191" y="6"/>
                      <a:pt x="188" y="8"/>
                      <a:pt x="187" y="10"/>
                    </a:cubicBezTo>
                    <a:cubicBezTo>
                      <a:pt x="185" y="13"/>
                      <a:pt x="191" y="18"/>
                      <a:pt x="193" y="14"/>
                    </a:cubicBezTo>
                    <a:cubicBezTo>
                      <a:pt x="194" y="14"/>
                      <a:pt x="195" y="13"/>
                      <a:pt x="195" y="12"/>
                    </a:cubicBezTo>
                    <a:cubicBezTo>
                      <a:pt x="197" y="13"/>
                      <a:pt x="198" y="15"/>
                      <a:pt x="199" y="17"/>
                    </a:cubicBezTo>
                    <a:cubicBezTo>
                      <a:pt x="198" y="17"/>
                      <a:pt x="194" y="19"/>
                      <a:pt x="194" y="20"/>
                    </a:cubicBezTo>
                    <a:cubicBezTo>
                      <a:pt x="193" y="21"/>
                      <a:pt x="193" y="22"/>
                      <a:pt x="194" y="23"/>
                    </a:cubicBezTo>
                    <a:cubicBezTo>
                      <a:pt x="196" y="25"/>
                      <a:pt x="200" y="24"/>
                      <a:pt x="203" y="22"/>
                    </a:cubicBezTo>
                    <a:cubicBezTo>
                      <a:pt x="203" y="24"/>
                      <a:pt x="204" y="25"/>
                      <a:pt x="205" y="26"/>
                    </a:cubicBezTo>
                    <a:cubicBezTo>
                      <a:pt x="204" y="26"/>
                      <a:pt x="200" y="29"/>
                      <a:pt x="199" y="31"/>
                    </a:cubicBezTo>
                    <a:cubicBezTo>
                      <a:pt x="198" y="32"/>
                      <a:pt x="199" y="35"/>
                      <a:pt x="201" y="35"/>
                    </a:cubicBezTo>
                    <a:cubicBezTo>
                      <a:pt x="203" y="36"/>
                      <a:pt x="207" y="34"/>
                      <a:pt x="209" y="32"/>
                    </a:cubicBezTo>
                    <a:cubicBezTo>
                      <a:pt x="210" y="34"/>
                      <a:pt x="211" y="35"/>
                      <a:pt x="212" y="36"/>
                    </a:cubicBezTo>
                    <a:cubicBezTo>
                      <a:pt x="212" y="36"/>
                      <a:pt x="207" y="42"/>
                      <a:pt x="209" y="43"/>
                    </a:cubicBezTo>
                    <a:cubicBezTo>
                      <a:pt x="209" y="43"/>
                      <a:pt x="209" y="43"/>
                      <a:pt x="209" y="43"/>
                    </a:cubicBezTo>
                    <a:cubicBezTo>
                      <a:pt x="209" y="43"/>
                      <a:pt x="209" y="43"/>
                      <a:pt x="209" y="43"/>
                    </a:cubicBezTo>
                    <a:cubicBezTo>
                      <a:pt x="209" y="43"/>
                      <a:pt x="209" y="43"/>
                      <a:pt x="209" y="43"/>
                    </a:cubicBezTo>
                    <a:cubicBezTo>
                      <a:pt x="211" y="44"/>
                      <a:pt x="213" y="44"/>
                      <a:pt x="215" y="43"/>
                    </a:cubicBezTo>
                    <a:cubicBezTo>
                      <a:pt x="216" y="44"/>
                      <a:pt x="217" y="45"/>
                      <a:pt x="217" y="46"/>
                    </a:cubicBezTo>
                    <a:cubicBezTo>
                      <a:pt x="216" y="47"/>
                      <a:pt x="214" y="47"/>
                      <a:pt x="213" y="49"/>
                    </a:cubicBezTo>
                    <a:cubicBezTo>
                      <a:pt x="212" y="50"/>
                      <a:pt x="212" y="52"/>
                      <a:pt x="213" y="53"/>
                    </a:cubicBezTo>
                    <a:cubicBezTo>
                      <a:pt x="215" y="55"/>
                      <a:pt x="221" y="53"/>
                      <a:pt x="221" y="52"/>
                    </a:cubicBezTo>
                    <a:cubicBezTo>
                      <a:pt x="222" y="53"/>
                      <a:pt x="222" y="55"/>
                      <a:pt x="223" y="56"/>
                    </a:cubicBezTo>
                    <a:cubicBezTo>
                      <a:pt x="221" y="57"/>
                      <a:pt x="219" y="58"/>
                      <a:pt x="218" y="60"/>
                    </a:cubicBezTo>
                    <a:cubicBezTo>
                      <a:pt x="217" y="62"/>
                      <a:pt x="219" y="65"/>
                      <a:pt x="221" y="64"/>
                    </a:cubicBezTo>
                    <a:cubicBezTo>
                      <a:pt x="223" y="64"/>
                      <a:pt x="226" y="62"/>
                      <a:pt x="227" y="62"/>
                    </a:cubicBezTo>
                    <a:cubicBezTo>
                      <a:pt x="227" y="63"/>
                      <a:pt x="227" y="63"/>
                      <a:pt x="228" y="64"/>
                    </a:cubicBezTo>
                    <a:cubicBezTo>
                      <a:pt x="226" y="65"/>
                      <a:pt x="224" y="67"/>
                      <a:pt x="224" y="69"/>
                    </a:cubicBezTo>
                    <a:cubicBezTo>
                      <a:pt x="223" y="71"/>
                      <a:pt x="225" y="73"/>
                      <a:pt x="227" y="73"/>
                    </a:cubicBezTo>
                    <a:cubicBezTo>
                      <a:pt x="228" y="73"/>
                      <a:pt x="231" y="71"/>
                      <a:pt x="232" y="71"/>
                    </a:cubicBezTo>
                    <a:cubicBezTo>
                      <a:pt x="232" y="72"/>
                      <a:pt x="232" y="73"/>
                      <a:pt x="233" y="73"/>
                    </a:cubicBezTo>
                    <a:cubicBezTo>
                      <a:pt x="231" y="74"/>
                      <a:pt x="229" y="76"/>
                      <a:pt x="229" y="77"/>
                    </a:cubicBezTo>
                    <a:cubicBezTo>
                      <a:pt x="228" y="80"/>
                      <a:pt x="229" y="83"/>
                      <a:pt x="232" y="82"/>
                    </a:cubicBezTo>
                    <a:cubicBezTo>
                      <a:pt x="234" y="82"/>
                      <a:pt x="236" y="80"/>
                      <a:pt x="236" y="80"/>
                    </a:cubicBezTo>
                    <a:cubicBezTo>
                      <a:pt x="237" y="81"/>
                      <a:pt x="237" y="82"/>
                      <a:pt x="238" y="83"/>
                    </a:cubicBezTo>
                    <a:cubicBezTo>
                      <a:pt x="238" y="83"/>
                      <a:pt x="234" y="86"/>
                      <a:pt x="233" y="87"/>
                    </a:cubicBezTo>
                    <a:cubicBezTo>
                      <a:pt x="231" y="89"/>
                      <a:pt x="233" y="93"/>
                      <a:pt x="236" y="92"/>
                    </a:cubicBezTo>
                    <a:cubicBezTo>
                      <a:pt x="238" y="92"/>
                      <a:pt x="241" y="90"/>
                      <a:pt x="241" y="90"/>
                    </a:cubicBezTo>
                    <a:cubicBezTo>
                      <a:pt x="242" y="91"/>
                      <a:pt x="243" y="93"/>
                      <a:pt x="243" y="93"/>
                    </a:cubicBezTo>
                    <a:cubicBezTo>
                      <a:pt x="236" y="97"/>
                      <a:pt x="230" y="102"/>
                      <a:pt x="224" y="108"/>
                    </a:cubicBezTo>
                    <a:cubicBezTo>
                      <a:pt x="224" y="107"/>
                      <a:pt x="220" y="104"/>
                      <a:pt x="219" y="104"/>
                    </a:cubicBezTo>
                    <a:cubicBezTo>
                      <a:pt x="221" y="101"/>
                      <a:pt x="223" y="98"/>
                      <a:pt x="222" y="95"/>
                    </a:cubicBezTo>
                    <a:cubicBezTo>
                      <a:pt x="222" y="94"/>
                      <a:pt x="221" y="93"/>
                      <a:pt x="220" y="93"/>
                    </a:cubicBezTo>
                    <a:cubicBezTo>
                      <a:pt x="217" y="93"/>
                      <a:pt x="214" y="96"/>
                      <a:pt x="213" y="99"/>
                    </a:cubicBezTo>
                    <a:cubicBezTo>
                      <a:pt x="212" y="98"/>
                      <a:pt x="211" y="97"/>
                      <a:pt x="209" y="96"/>
                    </a:cubicBezTo>
                    <a:cubicBezTo>
                      <a:pt x="211" y="94"/>
                      <a:pt x="212" y="91"/>
                      <a:pt x="212" y="89"/>
                    </a:cubicBezTo>
                    <a:cubicBezTo>
                      <a:pt x="213" y="86"/>
                      <a:pt x="210" y="85"/>
                      <a:pt x="207" y="86"/>
                    </a:cubicBezTo>
                    <a:cubicBezTo>
                      <a:pt x="206" y="87"/>
                      <a:pt x="205" y="88"/>
                      <a:pt x="205" y="89"/>
                    </a:cubicBezTo>
                    <a:cubicBezTo>
                      <a:pt x="204" y="90"/>
                      <a:pt x="203" y="91"/>
                      <a:pt x="203" y="92"/>
                    </a:cubicBezTo>
                    <a:cubicBezTo>
                      <a:pt x="202" y="91"/>
                      <a:pt x="200" y="90"/>
                      <a:pt x="199" y="89"/>
                    </a:cubicBezTo>
                    <a:cubicBezTo>
                      <a:pt x="200" y="87"/>
                      <a:pt x="201" y="85"/>
                      <a:pt x="201" y="82"/>
                    </a:cubicBezTo>
                    <a:cubicBezTo>
                      <a:pt x="202" y="80"/>
                      <a:pt x="199" y="78"/>
                      <a:pt x="197" y="79"/>
                    </a:cubicBezTo>
                    <a:cubicBezTo>
                      <a:pt x="195" y="80"/>
                      <a:pt x="194" y="82"/>
                      <a:pt x="193" y="84"/>
                    </a:cubicBezTo>
                    <a:cubicBezTo>
                      <a:pt x="192" y="84"/>
                      <a:pt x="191" y="83"/>
                      <a:pt x="189" y="82"/>
                    </a:cubicBezTo>
                    <a:cubicBezTo>
                      <a:pt x="190" y="80"/>
                      <a:pt x="191" y="78"/>
                      <a:pt x="192" y="76"/>
                    </a:cubicBezTo>
                    <a:cubicBezTo>
                      <a:pt x="193" y="74"/>
                      <a:pt x="189" y="72"/>
                      <a:pt x="187" y="74"/>
                    </a:cubicBezTo>
                    <a:cubicBezTo>
                      <a:pt x="186" y="75"/>
                      <a:pt x="184" y="76"/>
                      <a:pt x="183" y="78"/>
                    </a:cubicBezTo>
                    <a:cubicBezTo>
                      <a:pt x="182" y="77"/>
                      <a:pt x="182" y="77"/>
                      <a:pt x="181" y="76"/>
                    </a:cubicBezTo>
                    <a:cubicBezTo>
                      <a:pt x="181" y="75"/>
                      <a:pt x="181" y="74"/>
                      <a:pt x="182" y="73"/>
                    </a:cubicBezTo>
                    <a:cubicBezTo>
                      <a:pt x="182" y="72"/>
                      <a:pt x="183" y="70"/>
                      <a:pt x="182" y="68"/>
                    </a:cubicBezTo>
                    <a:cubicBezTo>
                      <a:pt x="181" y="67"/>
                      <a:pt x="180" y="66"/>
                      <a:pt x="179" y="67"/>
                    </a:cubicBezTo>
                    <a:cubicBezTo>
                      <a:pt x="177" y="67"/>
                      <a:pt x="175" y="70"/>
                      <a:pt x="174" y="72"/>
                    </a:cubicBezTo>
                    <a:cubicBezTo>
                      <a:pt x="173" y="71"/>
                      <a:pt x="173" y="71"/>
                      <a:pt x="172" y="70"/>
                    </a:cubicBezTo>
                    <a:cubicBezTo>
                      <a:pt x="172" y="70"/>
                      <a:pt x="174" y="66"/>
                      <a:pt x="174" y="65"/>
                    </a:cubicBezTo>
                    <a:cubicBezTo>
                      <a:pt x="174" y="63"/>
                      <a:pt x="173" y="61"/>
                      <a:pt x="170" y="61"/>
                    </a:cubicBezTo>
                    <a:cubicBezTo>
                      <a:pt x="168" y="62"/>
                      <a:pt x="166" y="64"/>
                      <a:pt x="165" y="66"/>
                    </a:cubicBezTo>
                    <a:cubicBezTo>
                      <a:pt x="164" y="65"/>
                      <a:pt x="163" y="65"/>
                      <a:pt x="162" y="64"/>
                    </a:cubicBezTo>
                    <a:cubicBezTo>
                      <a:pt x="163" y="62"/>
                      <a:pt x="164" y="60"/>
                      <a:pt x="163" y="58"/>
                    </a:cubicBezTo>
                    <a:cubicBezTo>
                      <a:pt x="163" y="56"/>
                      <a:pt x="161" y="55"/>
                      <a:pt x="160" y="56"/>
                    </a:cubicBezTo>
                    <a:cubicBezTo>
                      <a:pt x="159" y="56"/>
                      <a:pt x="155" y="60"/>
                      <a:pt x="155" y="60"/>
                    </a:cubicBezTo>
                    <a:cubicBezTo>
                      <a:pt x="154" y="59"/>
                      <a:pt x="153" y="58"/>
                      <a:pt x="152" y="58"/>
                    </a:cubicBezTo>
                    <a:cubicBezTo>
                      <a:pt x="153" y="56"/>
                      <a:pt x="153" y="54"/>
                      <a:pt x="154" y="52"/>
                    </a:cubicBezTo>
                    <a:cubicBezTo>
                      <a:pt x="156" y="50"/>
                      <a:pt x="153" y="46"/>
                      <a:pt x="151" y="48"/>
                    </a:cubicBezTo>
                    <a:cubicBezTo>
                      <a:pt x="149" y="49"/>
                      <a:pt x="146" y="53"/>
                      <a:pt x="145" y="54"/>
                    </a:cubicBezTo>
                    <a:cubicBezTo>
                      <a:pt x="144" y="53"/>
                      <a:pt x="143" y="53"/>
                      <a:pt x="143" y="52"/>
                    </a:cubicBezTo>
                    <a:cubicBezTo>
                      <a:pt x="143" y="51"/>
                      <a:pt x="145" y="45"/>
                      <a:pt x="145" y="44"/>
                    </a:cubicBezTo>
                    <a:cubicBezTo>
                      <a:pt x="145" y="42"/>
                      <a:pt x="143" y="41"/>
                      <a:pt x="142" y="41"/>
                    </a:cubicBezTo>
                    <a:cubicBezTo>
                      <a:pt x="142" y="41"/>
                      <a:pt x="142" y="41"/>
                      <a:pt x="142" y="41"/>
                    </a:cubicBezTo>
                    <a:cubicBezTo>
                      <a:pt x="139" y="41"/>
                      <a:pt x="137" y="44"/>
                      <a:pt x="136" y="47"/>
                    </a:cubicBezTo>
                    <a:cubicBezTo>
                      <a:pt x="135" y="45"/>
                      <a:pt x="134" y="44"/>
                      <a:pt x="133" y="43"/>
                    </a:cubicBezTo>
                    <a:cubicBezTo>
                      <a:pt x="135" y="41"/>
                      <a:pt x="135" y="39"/>
                      <a:pt x="135" y="36"/>
                    </a:cubicBezTo>
                    <a:cubicBezTo>
                      <a:pt x="135" y="34"/>
                      <a:pt x="133" y="33"/>
                      <a:pt x="131" y="34"/>
                    </a:cubicBezTo>
                    <a:cubicBezTo>
                      <a:pt x="130" y="36"/>
                      <a:pt x="129" y="37"/>
                      <a:pt x="128" y="38"/>
                    </a:cubicBezTo>
                    <a:cubicBezTo>
                      <a:pt x="127" y="38"/>
                      <a:pt x="127" y="37"/>
                      <a:pt x="126" y="37"/>
                    </a:cubicBezTo>
                    <a:cubicBezTo>
                      <a:pt x="128" y="35"/>
                      <a:pt x="130" y="32"/>
                      <a:pt x="130" y="30"/>
                    </a:cubicBezTo>
                    <a:cubicBezTo>
                      <a:pt x="130" y="28"/>
                      <a:pt x="129" y="27"/>
                      <a:pt x="128" y="27"/>
                    </a:cubicBezTo>
                    <a:cubicBezTo>
                      <a:pt x="125" y="27"/>
                      <a:pt x="123" y="29"/>
                      <a:pt x="121" y="31"/>
                    </a:cubicBezTo>
                    <a:cubicBezTo>
                      <a:pt x="120" y="31"/>
                      <a:pt x="120" y="30"/>
                      <a:pt x="119" y="30"/>
                    </a:cubicBezTo>
                    <a:cubicBezTo>
                      <a:pt x="120" y="28"/>
                      <a:pt x="122" y="26"/>
                      <a:pt x="123" y="25"/>
                    </a:cubicBezTo>
                    <a:cubicBezTo>
                      <a:pt x="123" y="23"/>
                      <a:pt x="122" y="21"/>
                      <a:pt x="120" y="22"/>
                    </a:cubicBezTo>
                    <a:cubicBezTo>
                      <a:pt x="118" y="22"/>
                      <a:pt x="117" y="23"/>
                      <a:pt x="115" y="25"/>
                    </a:cubicBezTo>
                    <a:cubicBezTo>
                      <a:pt x="114" y="24"/>
                      <a:pt x="113" y="22"/>
                      <a:pt x="112" y="21"/>
                    </a:cubicBezTo>
                    <a:cubicBezTo>
                      <a:pt x="112" y="20"/>
                      <a:pt x="116" y="16"/>
                      <a:pt x="116" y="14"/>
                    </a:cubicBezTo>
                    <a:cubicBezTo>
                      <a:pt x="116" y="13"/>
                      <a:pt x="115" y="12"/>
                      <a:pt x="114" y="12"/>
                    </a:cubicBezTo>
                    <a:cubicBezTo>
                      <a:pt x="112" y="12"/>
                      <a:pt x="108" y="15"/>
                      <a:pt x="107" y="16"/>
                    </a:cubicBezTo>
                    <a:cubicBezTo>
                      <a:pt x="107" y="15"/>
                      <a:pt x="106" y="14"/>
                      <a:pt x="105" y="13"/>
                    </a:cubicBezTo>
                    <a:cubicBezTo>
                      <a:pt x="105" y="12"/>
                      <a:pt x="110" y="9"/>
                      <a:pt x="111" y="7"/>
                    </a:cubicBezTo>
                    <a:cubicBezTo>
                      <a:pt x="112" y="5"/>
                      <a:pt x="110" y="3"/>
                      <a:pt x="108" y="3"/>
                    </a:cubicBezTo>
                    <a:cubicBezTo>
                      <a:pt x="106" y="3"/>
                      <a:pt x="101" y="6"/>
                      <a:pt x="101" y="6"/>
                    </a:cubicBezTo>
                    <a:cubicBezTo>
                      <a:pt x="101" y="6"/>
                      <a:pt x="99" y="3"/>
                      <a:pt x="99" y="3"/>
                    </a:cubicBezTo>
                    <a:cubicBezTo>
                      <a:pt x="99" y="3"/>
                      <a:pt x="103" y="2"/>
                      <a:pt x="104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8" y="11"/>
                      <a:pt x="96" y="24"/>
                      <a:pt x="107" y="35"/>
                    </a:cubicBezTo>
                    <a:cubicBezTo>
                      <a:pt x="82" y="26"/>
                      <a:pt x="52" y="22"/>
                      <a:pt x="33" y="40"/>
                    </a:cubicBezTo>
                    <a:cubicBezTo>
                      <a:pt x="10" y="62"/>
                      <a:pt x="35" y="106"/>
                      <a:pt x="64" y="121"/>
                    </a:cubicBezTo>
                    <a:cubicBezTo>
                      <a:pt x="31" y="125"/>
                      <a:pt x="7" y="144"/>
                      <a:pt x="8" y="179"/>
                    </a:cubicBezTo>
                    <a:cubicBezTo>
                      <a:pt x="9" y="212"/>
                      <a:pt x="38" y="220"/>
                      <a:pt x="73" y="219"/>
                    </a:cubicBezTo>
                    <a:cubicBezTo>
                      <a:pt x="33" y="244"/>
                      <a:pt x="0" y="287"/>
                      <a:pt x="51" y="313"/>
                    </a:cubicBezTo>
                    <a:cubicBezTo>
                      <a:pt x="78" y="328"/>
                      <a:pt x="114" y="307"/>
                      <a:pt x="137" y="290"/>
                    </a:cubicBezTo>
                    <a:cubicBezTo>
                      <a:pt x="129" y="303"/>
                      <a:pt x="122" y="317"/>
                      <a:pt x="118" y="330"/>
                    </a:cubicBezTo>
                    <a:cubicBezTo>
                      <a:pt x="112" y="355"/>
                      <a:pt x="116" y="387"/>
                      <a:pt x="143" y="397"/>
                    </a:cubicBezTo>
                    <a:cubicBezTo>
                      <a:pt x="171" y="408"/>
                      <a:pt x="201" y="378"/>
                      <a:pt x="215" y="358"/>
                    </a:cubicBezTo>
                    <a:cubicBezTo>
                      <a:pt x="221" y="350"/>
                      <a:pt x="225" y="341"/>
                      <a:pt x="230" y="332"/>
                    </a:cubicBezTo>
                    <a:cubicBezTo>
                      <a:pt x="227" y="344"/>
                      <a:pt x="225" y="356"/>
                      <a:pt x="224" y="368"/>
                    </a:cubicBezTo>
                    <a:cubicBezTo>
                      <a:pt x="222" y="390"/>
                      <a:pt x="230" y="429"/>
                      <a:pt x="257" y="432"/>
                    </a:cubicBezTo>
                    <a:cubicBezTo>
                      <a:pt x="289" y="435"/>
                      <a:pt x="305" y="400"/>
                      <a:pt x="310" y="374"/>
                    </a:cubicBezTo>
                    <a:cubicBezTo>
                      <a:pt x="310" y="371"/>
                      <a:pt x="310" y="368"/>
                      <a:pt x="311" y="365"/>
                    </a:cubicBezTo>
                    <a:cubicBezTo>
                      <a:pt x="317" y="381"/>
                      <a:pt x="325" y="396"/>
                      <a:pt x="335" y="407"/>
                    </a:cubicBezTo>
                    <a:cubicBezTo>
                      <a:pt x="351" y="427"/>
                      <a:pt x="383" y="438"/>
                      <a:pt x="401" y="413"/>
                    </a:cubicBezTo>
                    <a:cubicBezTo>
                      <a:pt x="420" y="388"/>
                      <a:pt x="406" y="350"/>
                      <a:pt x="395" y="325"/>
                    </a:cubicBezTo>
                    <a:cubicBezTo>
                      <a:pt x="391" y="316"/>
                      <a:pt x="387" y="307"/>
                      <a:pt x="382" y="299"/>
                    </a:cubicBezTo>
                    <a:cubicBezTo>
                      <a:pt x="401" y="320"/>
                      <a:pt x="421" y="339"/>
                      <a:pt x="448" y="349"/>
                    </a:cubicBezTo>
                    <a:cubicBezTo>
                      <a:pt x="470" y="357"/>
                      <a:pt x="511" y="345"/>
                      <a:pt x="505" y="315"/>
                    </a:cubicBezTo>
                    <a:cubicBezTo>
                      <a:pt x="501" y="295"/>
                      <a:pt x="485" y="278"/>
                      <a:pt x="468" y="264"/>
                    </a:cubicBezTo>
                    <a:cubicBezTo>
                      <a:pt x="476" y="268"/>
                      <a:pt x="483" y="270"/>
                      <a:pt x="490" y="273"/>
                    </a:cubicBezTo>
                    <a:cubicBezTo>
                      <a:pt x="507" y="279"/>
                      <a:pt x="527" y="281"/>
                      <a:pt x="542" y="269"/>
                    </a:cubicBezTo>
                    <a:cubicBezTo>
                      <a:pt x="567" y="249"/>
                      <a:pt x="544" y="214"/>
                      <a:pt x="517" y="199"/>
                    </a:cubicBezTo>
                    <a:cubicBezTo>
                      <a:pt x="534" y="198"/>
                      <a:pt x="550" y="192"/>
                      <a:pt x="559" y="176"/>
                    </a:cubicBezTo>
                    <a:cubicBezTo>
                      <a:pt x="572" y="153"/>
                      <a:pt x="553" y="128"/>
                      <a:pt x="534" y="116"/>
                    </a:cubicBezTo>
                    <a:cubicBezTo>
                      <a:pt x="522" y="109"/>
                      <a:pt x="509" y="105"/>
                      <a:pt x="496" y="105"/>
                    </a:cubicBezTo>
                    <a:cubicBezTo>
                      <a:pt x="515" y="93"/>
                      <a:pt x="531" y="76"/>
                      <a:pt x="529" y="51"/>
                    </a:cubicBezTo>
                    <a:cubicBezTo>
                      <a:pt x="526" y="14"/>
                      <a:pt x="482" y="23"/>
                      <a:pt x="445" y="39"/>
                    </a:cubicBezTo>
                    <a:cubicBezTo>
                      <a:pt x="456" y="28"/>
                      <a:pt x="467" y="14"/>
                      <a:pt x="472" y="0"/>
                    </a:cubicBezTo>
                    <a:close/>
                    <a:moveTo>
                      <a:pt x="235" y="109"/>
                    </a:moveTo>
                    <a:cubicBezTo>
                      <a:pt x="247" y="97"/>
                      <a:pt x="272" y="90"/>
                      <a:pt x="287" y="92"/>
                    </a:cubicBezTo>
                    <a:cubicBezTo>
                      <a:pt x="318" y="99"/>
                      <a:pt x="342" y="123"/>
                      <a:pt x="344" y="158"/>
                    </a:cubicBezTo>
                    <a:cubicBezTo>
                      <a:pt x="345" y="168"/>
                      <a:pt x="342" y="183"/>
                      <a:pt x="338" y="193"/>
                    </a:cubicBezTo>
                    <a:cubicBezTo>
                      <a:pt x="328" y="214"/>
                      <a:pt x="308" y="230"/>
                      <a:pt x="283" y="232"/>
                    </a:cubicBezTo>
                    <a:cubicBezTo>
                      <a:pt x="258" y="233"/>
                      <a:pt x="237" y="223"/>
                      <a:pt x="224" y="205"/>
                    </a:cubicBezTo>
                    <a:cubicBezTo>
                      <a:pt x="217" y="195"/>
                      <a:pt x="210" y="172"/>
                      <a:pt x="211" y="157"/>
                    </a:cubicBezTo>
                    <a:cubicBezTo>
                      <a:pt x="213" y="139"/>
                      <a:pt x="222" y="121"/>
                      <a:pt x="235" y="109"/>
                    </a:cubicBezTo>
                    <a:close/>
                    <a:moveTo>
                      <a:pt x="59" y="105"/>
                    </a:moveTo>
                    <a:cubicBezTo>
                      <a:pt x="59" y="105"/>
                      <a:pt x="59" y="105"/>
                      <a:pt x="59" y="105"/>
                    </a:cubicBezTo>
                    <a:cubicBezTo>
                      <a:pt x="57" y="103"/>
                      <a:pt x="55" y="101"/>
                      <a:pt x="53" y="99"/>
                    </a:cubicBezTo>
                    <a:cubicBezTo>
                      <a:pt x="53" y="99"/>
                      <a:pt x="56" y="96"/>
                      <a:pt x="57" y="94"/>
                    </a:cubicBezTo>
                    <a:cubicBezTo>
                      <a:pt x="58" y="92"/>
                      <a:pt x="59" y="90"/>
                      <a:pt x="57" y="89"/>
                    </a:cubicBezTo>
                    <a:cubicBezTo>
                      <a:pt x="56" y="88"/>
                      <a:pt x="54" y="88"/>
                      <a:pt x="52" y="90"/>
                    </a:cubicBezTo>
                    <a:cubicBezTo>
                      <a:pt x="51" y="91"/>
                      <a:pt x="50" y="92"/>
                      <a:pt x="48" y="93"/>
                    </a:cubicBezTo>
                    <a:cubicBezTo>
                      <a:pt x="47" y="92"/>
                      <a:pt x="46" y="90"/>
                      <a:pt x="45" y="89"/>
                    </a:cubicBezTo>
                    <a:cubicBezTo>
                      <a:pt x="44" y="88"/>
                      <a:pt x="43" y="86"/>
                      <a:pt x="43" y="85"/>
                    </a:cubicBezTo>
                    <a:cubicBezTo>
                      <a:pt x="45" y="85"/>
                      <a:pt x="48" y="84"/>
                      <a:pt x="50" y="83"/>
                    </a:cubicBezTo>
                    <a:cubicBezTo>
                      <a:pt x="54" y="80"/>
                      <a:pt x="50" y="74"/>
                      <a:pt x="46" y="77"/>
                    </a:cubicBezTo>
                    <a:cubicBezTo>
                      <a:pt x="44" y="78"/>
                      <a:pt x="42" y="78"/>
                      <a:pt x="40" y="79"/>
                    </a:cubicBezTo>
                    <a:cubicBezTo>
                      <a:pt x="39" y="77"/>
                      <a:pt x="38" y="75"/>
                      <a:pt x="37" y="72"/>
                    </a:cubicBezTo>
                    <a:cubicBezTo>
                      <a:pt x="40" y="72"/>
                      <a:pt x="42" y="72"/>
                      <a:pt x="44" y="71"/>
                    </a:cubicBezTo>
                    <a:cubicBezTo>
                      <a:pt x="47" y="70"/>
                      <a:pt x="45" y="65"/>
                      <a:pt x="42" y="65"/>
                    </a:cubicBezTo>
                    <a:cubicBezTo>
                      <a:pt x="41" y="65"/>
                      <a:pt x="37" y="66"/>
                      <a:pt x="36" y="66"/>
                    </a:cubicBezTo>
                    <a:cubicBezTo>
                      <a:pt x="36" y="63"/>
                      <a:pt x="36" y="60"/>
                      <a:pt x="36" y="58"/>
                    </a:cubicBezTo>
                    <a:cubicBezTo>
                      <a:pt x="38" y="59"/>
                      <a:pt x="40" y="59"/>
                      <a:pt x="42" y="59"/>
                    </a:cubicBezTo>
                    <a:cubicBezTo>
                      <a:pt x="45" y="59"/>
                      <a:pt x="46" y="55"/>
                      <a:pt x="44" y="54"/>
                    </a:cubicBezTo>
                    <a:cubicBezTo>
                      <a:pt x="42" y="53"/>
                      <a:pt x="38" y="53"/>
                      <a:pt x="38" y="52"/>
                    </a:cubicBezTo>
                    <a:cubicBezTo>
                      <a:pt x="39" y="51"/>
                      <a:pt x="40" y="50"/>
                      <a:pt x="41" y="48"/>
                    </a:cubicBezTo>
                    <a:cubicBezTo>
                      <a:pt x="42" y="49"/>
                      <a:pt x="46" y="53"/>
                      <a:pt x="49" y="54"/>
                    </a:cubicBezTo>
                    <a:cubicBezTo>
                      <a:pt x="52" y="55"/>
                      <a:pt x="55" y="50"/>
                      <a:pt x="52" y="47"/>
                    </a:cubicBezTo>
                    <a:cubicBezTo>
                      <a:pt x="51" y="46"/>
                      <a:pt x="47" y="44"/>
                      <a:pt x="47" y="44"/>
                    </a:cubicBezTo>
                    <a:cubicBezTo>
                      <a:pt x="48" y="43"/>
                      <a:pt x="50" y="42"/>
                      <a:pt x="52" y="41"/>
                    </a:cubicBezTo>
                    <a:cubicBezTo>
                      <a:pt x="52" y="43"/>
                      <a:pt x="56" y="49"/>
                      <a:pt x="58" y="51"/>
                    </a:cubicBezTo>
                    <a:cubicBezTo>
                      <a:pt x="61" y="52"/>
                      <a:pt x="63" y="50"/>
                      <a:pt x="63" y="48"/>
                    </a:cubicBezTo>
                    <a:cubicBezTo>
                      <a:pt x="63" y="45"/>
                      <a:pt x="59" y="40"/>
                      <a:pt x="59" y="40"/>
                    </a:cubicBezTo>
                    <a:cubicBezTo>
                      <a:pt x="61" y="39"/>
                      <a:pt x="63" y="39"/>
                      <a:pt x="65" y="39"/>
                    </a:cubicBezTo>
                    <a:cubicBezTo>
                      <a:pt x="65" y="42"/>
                      <a:pt x="66" y="45"/>
                      <a:pt x="68" y="47"/>
                    </a:cubicBezTo>
                    <a:cubicBezTo>
                      <a:pt x="70" y="51"/>
                      <a:pt x="76" y="48"/>
                      <a:pt x="74" y="44"/>
                    </a:cubicBezTo>
                    <a:cubicBezTo>
                      <a:pt x="74" y="42"/>
                      <a:pt x="72" y="39"/>
                      <a:pt x="72" y="39"/>
                    </a:cubicBezTo>
                    <a:cubicBezTo>
                      <a:pt x="75" y="39"/>
                      <a:pt x="77" y="39"/>
                      <a:pt x="80" y="39"/>
                    </a:cubicBezTo>
                    <a:cubicBezTo>
                      <a:pt x="80" y="40"/>
                      <a:pt x="80" y="47"/>
                      <a:pt x="81" y="49"/>
                    </a:cubicBezTo>
                    <a:cubicBezTo>
                      <a:pt x="83" y="52"/>
                      <a:pt x="87" y="51"/>
                      <a:pt x="88" y="48"/>
                    </a:cubicBezTo>
                    <a:cubicBezTo>
                      <a:pt x="88" y="46"/>
                      <a:pt x="87" y="41"/>
                      <a:pt x="86" y="40"/>
                    </a:cubicBezTo>
                    <a:cubicBezTo>
                      <a:pt x="89" y="41"/>
                      <a:pt x="92" y="42"/>
                      <a:pt x="95" y="43"/>
                    </a:cubicBezTo>
                    <a:cubicBezTo>
                      <a:pt x="95" y="45"/>
                      <a:pt x="95" y="47"/>
                      <a:pt x="95" y="49"/>
                    </a:cubicBezTo>
                    <a:cubicBezTo>
                      <a:pt x="95" y="54"/>
                      <a:pt x="101" y="54"/>
                      <a:pt x="102" y="49"/>
                    </a:cubicBezTo>
                    <a:cubicBezTo>
                      <a:pt x="102" y="48"/>
                      <a:pt x="102" y="46"/>
                      <a:pt x="102" y="45"/>
                    </a:cubicBezTo>
                    <a:cubicBezTo>
                      <a:pt x="104" y="46"/>
                      <a:pt x="107" y="47"/>
                      <a:pt x="109" y="48"/>
                    </a:cubicBezTo>
                    <a:cubicBezTo>
                      <a:pt x="108" y="51"/>
                      <a:pt x="108" y="57"/>
                      <a:pt x="112" y="57"/>
                    </a:cubicBezTo>
                    <a:cubicBezTo>
                      <a:pt x="113" y="57"/>
                      <a:pt x="114" y="56"/>
                      <a:pt x="115" y="55"/>
                    </a:cubicBezTo>
                    <a:cubicBezTo>
                      <a:pt x="116" y="54"/>
                      <a:pt x="116" y="52"/>
                      <a:pt x="116" y="51"/>
                    </a:cubicBezTo>
                    <a:cubicBezTo>
                      <a:pt x="119" y="52"/>
                      <a:pt x="121" y="54"/>
                      <a:pt x="124" y="55"/>
                    </a:cubicBezTo>
                    <a:cubicBezTo>
                      <a:pt x="124" y="55"/>
                      <a:pt x="122" y="59"/>
                      <a:pt x="122" y="61"/>
                    </a:cubicBezTo>
                    <a:cubicBezTo>
                      <a:pt x="120" y="65"/>
                      <a:pt x="127" y="67"/>
                      <a:pt x="129" y="62"/>
                    </a:cubicBezTo>
                    <a:cubicBezTo>
                      <a:pt x="129" y="61"/>
                      <a:pt x="129" y="60"/>
                      <a:pt x="130" y="59"/>
                    </a:cubicBezTo>
                    <a:cubicBezTo>
                      <a:pt x="132" y="60"/>
                      <a:pt x="135" y="61"/>
                      <a:pt x="137" y="63"/>
                    </a:cubicBezTo>
                    <a:cubicBezTo>
                      <a:pt x="137" y="63"/>
                      <a:pt x="134" y="67"/>
                      <a:pt x="133" y="69"/>
                    </a:cubicBezTo>
                    <a:cubicBezTo>
                      <a:pt x="132" y="72"/>
                      <a:pt x="135" y="75"/>
                      <a:pt x="138" y="73"/>
                    </a:cubicBezTo>
                    <a:cubicBezTo>
                      <a:pt x="140" y="72"/>
                      <a:pt x="142" y="69"/>
                      <a:pt x="143" y="67"/>
                    </a:cubicBezTo>
                    <a:cubicBezTo>
                      <a:pt x="144" y="67"/>
                      <a:pt x="145" y="68"/>
                      <a:pt x="146" y="68"/>
                    </a:cubicBezTo>
                    <a:cubicBezTo>
                      <a:pt x="144" y="71"/>
                      <a:pt x="143" y="75"/>
                      <a:pt x="143" y="77"/>
                    </a:cubicBezTo>
                    <a:cubicBezTo>
                      <a:pt x="143" y="80"/>
                      <a:pt x="148" y="82"/>
                      <a:pt x="149" y="79"/>
                    </a:cubicBezTo>
                    <a:cubicBezTo>
                      <a:pt x="150" y="77"/>
                      <a:pt x="151" y="74"/>
                      <a:pt x="151" y="72"/>
                    </a:cubicBezTo>
                    <a:cubicBezTo>
                      <a:pt x="151" y="72"/>
                      <a:pt x="154" y="74"/>
                      <a:pt x="155" y="75"/>
                    </a:cubicBezTo>
                    <a:cubicBezTo>
                      <a:pt x="154" y="76"/>
                      <a:pt x="153" y="79"/>
                      <a:pt x="152" y="81"/>
                    </a:cubicBezTo>
                    <a:cubicBezTo>
                      <a:pt x="151" y="85"/>
                      <a:pt x="158" y="87"/>
                      <a:pt x="159" y="83"/>
                    </a:cubicBezTo>
                    <a:cubicBezTo>
                      <a:pt x="159" y="81"/>
                      <a:pt x="160" y="80"/>
                      <a:pt x="161" y="78"/>
                    </a:cubicBezTo>
                    <a:cubicBezTo>
                      <a:pt x="162" y="79"/>
                      <a:pt x="163" y="80"/>
                      <a:pt x="165" y="81"/>
                    </a:cubicBezTo>
                    <a:cubicBezTo>
                      <a:pt x="163" y="83"/>
                      <a:pt x="162" y="85"/>
                      <a:pt x="162" y="87"/>
                    </a:cubicBezTo>
                    <a:cubicBezTo>
                      <a:pt x="161" y="91"/>
                      <a:pt x="167" y="93"/>
                      <a:pt x="168" y="89"/>
                    </a:cubicBezTo>
                    <a:cubicBezTo>
                      <a:pt x="169" y="87"/>
                      <a:pt x="169" y="86"/>
                      <a:pt x="170" y="85"/>
                    </a:cubicBezTo>
                    <a:cubicBezTo>
                      <a:pt x="171" y="86"/>
                      <a:pt x="173" y="87"/>
                      <a:pt x="174" y="88"/>
                    </a:cubicBezTo>
                    <a:cubicBezTo>
                      <a:pt x="174" y="88"/>
                      <a:pt x="172" y="91"/>
                      <a:pt x="171" y="92"/>
                    </a:cubicBezTo>
                    <a:cubicBezTo>
                      <a:pt x="170" y="95"/>
                      <a:pt x="174" y="99"/>
                      <a:pt x="177" y="96"/>
                    </a:cubicBezTo>
                    <a:cubicBezTo>
                      <a:pt x="178" y="95"/>
                      <a:pt x="179" y="93"/>
                      <a:pt x="180" y="92"/>
                    </a:cubicBezTo>
                    <a:cubicBezTo>
                      <a:pt x="181" y="92"/>
                      <a:pt x="182" y="93"/>
                      <a:pt x="183" y="94"/>
                    </a:cubicBezTo>
                    <a:cubicBezTo>
                      <a:pt x="182" y="95"/>
                      <a:pt x="181" y="96"/>
                      <a:pt x="180" y="97"/>
                    </a:cubicBezTo>
                    <a:cubicBezTo>
                      <a:pt x="178" y="101"/>
                      <a:pt x="182" y="104"/>
                      <a:pt x="185" y="102"/>
                    </a:cubicBezTo>
                    <a:cubicBezTo>
                      <a:pt x="187" y="101"/>
                      <a:pt x="188" y="99"/>
                      <a:pt x="188" y="98"/>
                    </a:cubicBezTo>
                    <a:cubicBezTo>
                      <a:pt x="189" y="98"/>
                      <a:pt x="190" y="99"/>
                      <a:pt x="191" y="100"/>
                    </a:cubicBezTo>
                    <a:cubicBezTo>
                      <a:pt x="190" y="101"/>
                      <a:pt x="189" y="104"/>
                      <a:pt x="188" y="106"/>
                    </a:cubicBezTo>
                    <a:cubicBezTo>
                      <a:pt x="187" y="110"/>
                      <a:pt x="194" y="112"/>
                      <a:pt x="195" y="108"/>
                    </a:cubicBezTo>
                    <a:cubicBezTo>
                      <a:pt x="196" y="106"/>
                      <a:pt x="196" y="105"/>
                      <a:pt x="196" y="103"/>
                    </a:cubicBezTo>
                    <a:cubicBezTo>
                      <a:pt x="198" y="104"/>
                      <a:pt x="200" y="105"/>
                      <a:pt x="201" y="107"/>
                    </a:cubicBezTo>
                    <a:cubicBezTo>
                      <a:pt x="200" y="108"/>
                      <a:pt x="198" y="109"/>
                      <a:pt x="198" y="111"/>
                    </a:cubicBezTo>
                    <a:cubicBezTo>
                      <a:pt x="196" y="114"/>
                      <a:pt x="200" y="118"/>
                      <a:pt x="203" y="115"/>
                    </a:cubicBezTo>
                    <a:cubicBezTo>
                      <a:pt x="204" y="114"/>
                      <a:pt x="206" y="112"/>
                      <a:pt x="206" y="110"/>
                    </a:cubicBezTo>
                    <a:cubicBezTo>
                      <a:pt x="207" y="111"/>
                      <a:pt x="209" y="112"/>
                      <a:pt x="210" y="113"/>
                    </a:cubicBezTo>
                    <a:cubicBezTo>
                      <a:pt x="209" y="115"/>
                      <a:pt x="207" y="117"/>
                      <a:pt x="207" y="120"/>
                    </a:cubicBezTo>
                    <a:cubicBezTo>
                      <a:pt x="207" y="121"/>
                      <a:pt x="209" y="122"/>
                      <a:pt x="210" y="122"/>
                    </a:cubicBezTo>
                    <a:cubicBezTo>
                      <a:pt x="211" y="121"/>
                      <a:pt x="215" y="117"/>
                      <a:pt x="216" y="116"/>
                    </a:cubicBezTo>
                    <a:cubicBezTo>
                      <a:pt x="216" y="116"/>
                      <a:pt x="217" y="117"/>
                      <a:pt x="217" y="117"/>
                    </a:cubicBezTo>
                    <a:cubicBezTo>
                      <a:pt x="214" y="122"/>
                      <a:pt x="211" y="128"/>
                      <a:pt x="208" y="133"/>
                    </a:cubicBezTo>
                    <a:cubicBezTo>
                      <a:pt x="207" y="133"/>
                      <a:pt x="206" y="133"/>
                      <a:pt x="205" y="133"/>
                    </a:cubicBezTo>
                    <a:cubicBezTo>
                      <a:pt x="205" y="130"/>
                      <a:pt x="205" y="127"/>
                      <a:pt x="204" y="125"/>
                    </a:cubicBezTo>
                    <a:cubicBezTo>
                      <a:pt x="203" y="123"/>
                      <a:pt x="200" y="124"/>
                      <a:pt x="199" y="125"/>
                    </a:cubicBezTo>
                    <a:cubicBezTo>
                      <a:pt x="198" y="127"/>
                      <a:pt x="198" y="129"/>
                      <a:pt x="197" y="131"/>
                    </a:cubicBezTo>
                    <a:cubicBezTo>
                      <a:pt x="196" y="131"/>
                      <a:pt x="194" y="131"/>
                      <a:pt x="192" y="130"/>
                    </a:cubicBezTo>
                    <a:cubicBezTo>
                      <a:pt x="192" y="130"/>
                      <a:pt x="192" y="123"/>
                      <a:pt x="190" y="121"/>
                    </a:cubicBezTo>
                    <a:cubicBezTo>
                      <a:pt x="189" y="121"/>
                      <a:pt x="188" y="121"/>
                      <a:pt x="187" y="121"/>
                    </a:cubicBezTo>
                    <a:cubicBezTo>
                      <a:pt x="185" y="123"/>
                      <a:pt x="185" y="126"/>
                      <a:pt x="184" y="129"/>
                    </a:cubicBezTo>
                    <a:cubicBezTo>
                      <a:pt x="183" y="129"/>
                      <a:pt x="181" y="128"/>
                      <a:pt x="179" y="128"/>
                    </a:cubicBezTo>
                    <a:cubicBezTo>
                      <a:pt x="179" y="128"/>
                      <a:pt x="178" y="122"/>
                      <a:pt x="177" y="120"/>
                    </a:cubicBezTo>
                    <a:cubicBezTo>
                      <a:pt x="176" y="118"/>
                      <a:pt x="173" y="118"/>
                      <a:pt x="172" y="120"/>
                    </a:cubicBezTo>
                    <a:cubicBezTo>
                      <a:pt x="171" y="122"/>
                      <a:pt x="171" y="124"/>
                      <a:pt x="171" y="127"/>
                    </a:cubicBezTo>
                    <a:cubicBezTo>
                      <a:pt x="169" y="127"/>
                      <a:pt x="168" y="126"/>
                      <a:pt x="166" y="126"/>
                    </a:cubicBezTo>
                    <a:cubicBezTo>
                      <a:pt x="166" y="126"/>
                      <a:pt x="166" y="119"/>
                      <a:pt x="164" y="117"/>
                    </a:cubicBezTo>
                    <a:cubicBezTo>
                      <a:pt x="163" y="116"/>
                      <a:pt x="161" y="116"/>
                      <a:pt x="160" y="117"/>
                    </a:cubicBezTo>
                    <a:cubicBezTo>
                      <a:pt x="159" y="119"/>
                      <a:pt x="159" y="123"/>
                      <a:pt x="159" y="125"/>
                    </a:cubicBezTo>
                    <a:cubicBezTo>
                      <a:pt x="157" y="125"/>
                      <a:pt x="155" y="125"/>
                      <a:pt x="153" y="124"/>
                    </a:cubicBezTo>
                    <a:cubicBezTo>
                      <a:pt x="153" y="121"/>
                      <a:pt x="153" y="115"/>
                      <a:pt x="150" y="113"/>
                    </a:cubicBezTo>
                    <a:cubicBezTo>
                      <a:pt x="149" y="113"/>
                      <a:pt x="148" y="114"/>
                      <a:pt x="147" y="114"/>
                    </a:cubicBezTo>
                    <a:cubicBezTo>
                      <a:pt x="146" y="115"/>
                      <a:pt x="146" y="117"/>
                      <a:pt x="146" y="119"/>
                    </a:cubicBezTo>
                    <a:cubicBezTo>
                      <a:pt x="146" y="121"/>
                      <a:pt x="146" y="122"/>
                      <a:pt x="146" y="124"/>
                    </a:cubicBezTo>
                    <a:cubicBezTo>
                      <a:pt x="145" y="123"/>
                      <a:pt x="144" y="123"/>
                      <a:pt x="143" y="123"/>
                    </a:cubicBezTo>
                    <a:cubicBezTo>
                      <a:pt x="143" y="123"/>
                      <a:pt x="142" y="111"/>
                      <a:pt x="138" y="113"/>
                    </a:cubicBezTo>
                    <a:cubicBezTo>
                      <a:pt x="134" y="114"/>
                      <a:pt x="134" y="119"/>
                      <a:pt x="135" y="122"/>
                    </a:cubicBezTo>
                    <a:cubicBezTo>
                      <a:pt x="133" y="122"/>
                      <a:pt x="131" y="122"/>
                      <a:pt x="129" y="122"/>
                    </a:cubicBezTo>
                    <a:cubicBezTo>
                      <a:pt x="129" y="119"/>
                      <a:pt x="129" y="115"/>
                      <a:pt x="127" y="113"/>
                    </a:cubicBezTo>
                    <a:cubicBezTo>
                      <a:pt x="126" y="112"/>
                      <a:pt x="124" y="112"/>
                      <a:pt x="123" y="113"/>
                    </a:cubicBezTo>
                    <a:cubicBezTo>
                      <a:pt x="121" y="115"/>
                      <a:pt x="121" y="118"/>
                      <a:pt x="122" y="121"/>
                    </a:cubicBezTo>
                    <a:cubicBezTo>
                      <a:pt x="120" y="121"/>
                      <a:pt x="119" y="121"/>
                      <a:pt x="117" y="121"/>
                    </a:cubicBezTo>
                    <a:cubicBezTo>
                      <a:pt x="117" y="120"/>
                      <a:pt x="115" y="114"/>
                      <a:pt x="114" y="112"/>
                    </a:cubicBezTo>
                    <a:cubicBezTo>
                      <a:pt x="113" y="110"/>
                      <a:pt x="110" y="111"/>
                      <a:pt x="109" y="114"/>
                    </a:cubicBezTo>
                    <a:cubicBezTo>
                      <a:pt x="109" y="115"/>
                      <a:pt x="110" y="120"/>
                      <a:pt x="110" y="121"/>
                    </a:cubicBezTo>
                    <a:cubicBezTo>
                      <a:pt x="108" y="121"/>
                      <a:pt x="106" y="120"/>
                      <a:pt x="104" y="120"/>
                    </a:cubicBezTo>
                    <a:cubicBezTo>
                      <a:pt x="104" y="118"/>
                      <a:pt x="103" y="114"/>
                      <a:pt x="102" y="112"/>
                    </a:cubicBezTo>
                    <a:cubicBezTo>
                      <a:pt x="101" y="110"/>
                      <a:pt x="98" y="110"/>
                      <a:pt x="97" y="112"/>
                    </a:cubicBezTo>
                    <a:cubicBezTo>
                      <a:pt x="96" y="114"/>
                      <a:pt x="96" y="117"/>
                      <a:pt x="96" y="120"/>
                    </a:cubicBezTo>
                    <a:cubicBezTo>
                      <a:pt x="94" y="120"/>
                      <a:pt x="92" y="120"/>
                      <a:pt x="90" y="120"/>
                    </a:cubicBezTo>
                    <a:cubicBezTo>
                      <a:pt x="90" y="120"/>
                      <a:pt x="91" y="108"/>
                      <a:pt x="86" y="108"/>
                    </a:cubicBezTo>
                    <a:cubicBezTo>
                      <a:pt x="84" y="109"/>
                      <a:pt x="83" y="111"/>
                      <a:pt x="83" y="113"/>
                    </a:cubicBezTo>
                    <a:cubicBezTo>
                      <a:pt x="83" y="114"/>
                      <a:pt x="83" y="116"/>
                      <a:pt x="83" y="118"/>
                    </a:cubicBezTo>
                    <a:cubicBezTo>
                      <a:pt x="81" y="117"/>
                      <a:pt x="79" y="117"/>
                      <a:pt x="77" y="116"/>
                    </a:cubicBezTo>
                    <a:cubicBezTo>
                      <a:pt x="78" y="113"/>
                      <a:pt x="79" y="109"/>
                      <a:pt x="78" y="106"/>
                    </a:cubicBezTo>
                    <a:cubicBezTo>
                      <a:pt x="77" y="104"/>
                      <a:pt x="74" y="102"/>
                      <a:pt x="73" y="104"/>
                    </a:cubicBezTo>
                    <a:cubicBezTo>
                      <a:pt x="71" y="106"/>
                      <a:pt x="70" y="109"/>
                      <a:pt x="70" y="112"/>
                    </a:cubicBezTo>
                    <a:cubicBezTo>
                      <a:pt x="68" y="111"/>
                      <a:pt x="67" y="110"/>
                      <a:pt x="65" y="109"/>
                    </a:cubicBezTo>
                    <a:cubicBezTo>
                      <a:pt x="65" y="109"/>
                      <a:pt x="68" y="101"/>
                      <a:pt x="68" y="100"/>
                    </a:cubicBezTo>
                    <a:cubicBezTo>
                      <a:pt x="69" y="98"/>
                      <a:pt x="67" y="95"/>
                      <a:pt x="65" y="97"/>
                    </a:cubicBezTo>
                    <a:cubicBezTo>
                      <a:pt x="64" y="98"/>
                      <a:pt x="60" y="103"/>
                      <a:pt x="59" y="105"/>
                    </a:cubicBezTo>
                    <a:close/>
                    <a:moveTo>
                      <a:pt x="70" y="198"/>
                    </a:moveTo>
                    <a:cubicBezTo>
                      <a:pt x="70" y="198"/>
                      <a:pt x="68" y="198"/>
                      <a:pt x="68" y="199"/>
                    </a:cubicBezTo>
                    <a:cubicBezTo>
                      <a:pt x="66" y="201"/>
                      <a:pt x="67" y="205"/>
                      <a:pt x="68" y="208"/>
                    </a:cubicBezTo>
                    <a:cubicBezTo>
                      <a:pt x="66" y="208"/>
                      <a:pt x="64" y="208"/>
                      <a:pt x="62" y="207"/>
                    </a:cubicBezTo>
                    <a:cubicBezTo>
                      <a:pt x="62" y="206"/>
                      <a:pt x="61" y="198"/>
                      <a:pt x="58" y="197"/>
                    </a:cubicBezTo>
                    <a:cubicBezTo>
                      <a:pt x="57" y="196"/>
                      <a:pt x="56" y="197"/>
                      <a:pt x="55" y="198"/>
                    </a:cubicBezTo>
                    <a:cubicBezTo>
                      <a:pt x="54" y="200"/>
                      <a:pt x="54" y="206"/>
                      <a:pt x="54" y="207"/>
                    </a:cubicBezTo>
                    <a:cubicBezTo>
                      <a:pt x="53" y="207"/>
                      <a:pt x="51" y="206"/>
                      <a:pt x="50" y="206"/>
                    </a:cubicBezTo>
                    <a:cubicBezTo>
                      <a:pt x="50" y="205"/>
                      <a:pt x="51" y="199"/>
                      <a:pt x="51" y="197"/>
                    </a:cubicBezTo>
                    <a:cubicBezTo>
                      <a:pt x="51" y="194"/>
                      <a:pt x="47" y="193"/>
                      <a:pt x="45" y="195"/>
                    </a:cubicBezTo>
                    <a:cubicBezTo>
                      <a:pt x="44" y="197"/>
                      <a:pt x="42" y="203"/>
                      <a:pt x="42" y="204"/>
                    </a:cubicBezTo>
                    <a:cubicBezTo>
                      <a:pt x="40" y="203"/>
                      <a:pt x="38" y="202"/>
                      <a:pt x="36" y="201"/>
                    </a:cubicBezTo>
                    <a:cubicBezTo>
                      <a:pt x="36" y="201"/>
                      <a:pt x="41" y="194"/>
                      <a:pt x="41" y="192"/>
                    </a:cubicBezTo>
                    <a:cubicBezTo>
                      <a:pt x="41" y="191"/>
                      <a:pt x="40" y="190"/>
                      <a:pt x="38" y="190"/>
                    </a:cubicBezTo>
                    <a:cubicBezTo>
                      <a:pt x="35" y="190"/>
                      <a:pt x="31" y="194"/>
                      <a:pt x="29" y="197"/>
                    </a:cubicBezTo>
                    <a:cubicBezTo>
                      <a:pt x="28" y="195"/>
                      <a:pt x="26" y="194"/>
                      <a:pt x="25" y="192"/>
                    </a:cubicBezTo>
                    <a:cubicBezTo>
                      <a:pt x="27" y="191"/>
                      <a:pt x="29" y="190"/>
                      <a:pt x="30" y="188"/>
                    </a:cubicBezTo>
                    <a:cubicBezTo>
                      <a:pt x="33" y="186"/>
                      <a:pt x="30" y="181"/>
                      <a:pt x="27" y="182"/>
                    </a:cubicBezTo>
                    <a:cubicBezTo>
                      <a:pt x="25" y="182"/>
                      <a:pt x="23" y="183"/>
                      <a:pt x="21" y="184"/>
                    </a:cubicBezTo>
                    <a:cubicBezTo>
                      <a:pt x="20" y="182"/>
                      <a:pt x="20" y="180"/>
                      <a:pt x="20" y="177"/>
                    </a:cubicBezTo>
                    <a:cubicBezTo>
                      <a:pt x="21" y="177"/>
                      <a:pt x="22" y="177"/>
                      <a:pt x="23" y="178"/>
                    </a:cubicBezTo>
                    <a:cubicBezTo>
                      <a:pt x="28" y="179"/>
                      <a:pt x="30" y="172"/>
                      <a:pt x="25" y="171"/>
                    </a:cubicBezTo>
                    <a:cubicBezTo>
                      <a:pt x="23" y="170"/>
                      <a:pt x="21" y="170"/>
                      <a:pt x="19" y="170"/>
                    </a:cubicBezTo>
                    <a:cubicBezTo>
                      <a:pt x="19" y="167"/>
                      <a:pt x="20" y="164"/>
                      <a:pt x="21" y="161"/>
                    </a:cubicBezTo>
                    <a:cubicBezTo>
                      <a:pt x="22" y="163"/>
                      <a:pt x="25" y="164"/>
                      <a:pt x="27" y="164"/>
                    </a:cubicBezTo>
                    <a:cubicBezTo>
                      <a:pt x="31" y="164"/>
                      <a:pt x="32" y="159"/>
                      <a:pt x="29" y="157"/>
                    </a:cubicBezTo>
                    <a:cubicBezTo>
                      <a:pt x="27" y="156"/>
                      <a:pt x="23" y="155"/>
                      <a:pt x="23" y="155"/>
                    </a:cubicBezTo>
                    <a:cubicBezTo>
                      <a:pt x="24" y="153"/>
                      <a:pt x="26" y="150"/>
                      <a:pt x="28" y="148"/>
                    </a:cubicBezTo>
                    <a:cubicBezTo>
                      <a:pt x="29" y="150"/>
                      <a:pt x="31" y="152"/>
                      <a:pt x="32" y="153"/>
                    </a:cubicBezTo>
                    <a:cubicBezTo>
                      <a:pt x="35" y="156"/>
                      <a:pt x="40" y="151"/>
                      <a:pt x="37" y="148"/>
                    </a:cubicBezTo>
                    <a:cubicBezTo>
                      <a:pt x="36" y="147"/>
                      <a:pt x="35" y="145"/>
                      <a:pt x="33" y="144"/>
                    </a:cubicBezTo>
                    <a:cubicBezTo>
                      <a:pt x="35" y="143"/>
                      <a:pt x="37" y="141"/>
                      <a:pt x="39" y="140"/>
                    </a:cubicBezTo>
                    <a:cubicBezTo>
                      <a:pt x="40" y="141"/>
                      <a:pt x="41" y="146"/>
                      <a:pt x="42" y="147"/>
                    </a:cubicBezTo>
                    <a:cubicBezTo>
                      <a:pt x="44" y="150"/>
                      <a:pt x="48" y="149"/>
                      <a:pt x="49" y="145"/>
                    </a:cubicBezTo>
                    <a:cubicBezTo>
                      <a:pt x="49" y="143"/>
                      <a:pt x="47" y="140"/>
                      <a:pt x="46" y="138"/>
                    </a:cubicBezTo>
                    <a:cubicBezTo>
                      <a:pt x="47" y="137"/>
                      <a:pt x="49" y="137"/>
                      <a:pt x="50" y="136"/>
                    </a:cubicBezTo>
                    <a:cubicBezTo>
                      <a:pt x="51" y="137"/>
                      <a:pt x="52" y="142"/>
                      <a:pt x="53" y="143"/>
                    </a:cubicBezTo>
                    <a:cubicBezTo>
                      <a:pt x="55" y="147"/>
                      <a:pt x="61" y="145"/>
                      <a:pt x="60" y="141"/>
                    </a:cubicBezTo>
                    <a:cubicBezTo>
                      <a:pt x="59" y="139"/>
                      <a:pt x="58" y="137"/>
                      <a:pt x="56" y="135"/>
                    </a:cubicBezTo>
                    <a:cubicBezTo>
                      <a:pt x="58" y="134"/>
                      <a:pt x="60" y="134"/>
                      <a:pt x="62" y="134"/>
                    </a:cubicBezTo>
                    <a:cubicBezTo>
                      <a:pt x="62" y="136"/>
                      <a:pt x="63" y="139"/>
                      <a:pt x="64" y="141"/>
                    </a:cubicBezTo>
                    <a:cubicBezTo>
                      <a:pt x="66" y="143"/>
                      <a:pt x="71" y="141"/>
                      <a:pt x="70" y="138"/>
                    </a:cubicBezTo>
                    <a:cubicBezTo>
                      <a:pt x="69" y="136"/>
                      <a:pt x="68" y="133"/>
                      <a:pt x="68" y="133"/>
                    </a:cubicBezTo>
                    <a:cubicBezTo>
                      <a:pt x="69" y="133"/>
                      <a:pt x="71" y="133"/>
                      <a:pt x="73" y="133"/>
                    </a:cubicBezTo>
                    <a:cubicBezTo>
                      <a:pt x="73" y="134"/>
                      <a:pt x="74" y="136"/>
                      <a:pt x="74" y="138"/>
                    </a:cubicBezTo>
                    <a:cubicBezTo>
                      <a:pt x="75" y="140"/>
                      <a:pt x="77" y="141"/>
                      <a:pt x="79" y="141"/>
                    </a:cubicBezTo>
                    <a:cubicBezTo>
                      <a:pt x="81" y="140"/>
                      <a:pt x="82" y="138"/>
                      <a:pt x="82" y="136"/>
                    </a:cubicBezTo>
                    <a:cubicBezTo>
                      <a:pt x="81" y="135"/>
                      <a:pt x="81" y="133"/>
                      <a:pt x="80" y="132"/>
                    </a:cubicBezTo>
                    <a:cubicBezTo>
                      <a:pt x="82" y="132"/>
                      <a:pt x="84" y="132"/>
                      <a:pt x="86" y="132"/>
                    </a:cubicBezTo>
                    <a:cubicBezTo>
                      <a:pt x="86" y="133"/>
                      <a:pt x="86" y="135"/>
                      <a:pt x="87" y="137"/>
                    </a:cubicBezTo>
                    <a:cubicBezTo>
                      <a:pt x="87" y="139"/>
                      <a:pt x="88" y="140"/>
                      <a:pt x="89" y="140"/>
                    </a:cubicBezTo>
                    <a:cubicBezTo>
                      <a:pt x="89" y="140"/>
                      <a:pt x="89" y="140"/>
                      <a:pt x="90" y="140"/>
                    </a:cubicBezTo>
                    <a:cubicBezTo>
                      <a:pt x="91" y="140"/>
                      <a:pt x="92" y="140"/>
                      <a:pt x="93" y="139"/>
                    </a:cubicBezTo>
                    <a:cubicBezTo>
                      <a:pt x="94" y="137"/>
                      <a:pt x="93" y="132"/>
                      <a:pt x="93" y="131"/>
                    </a:cubicBezTo>
                    <a:cubicBezTo>
                      <a:pt x="93" y="131"/>
                      <a:pt x="97" y="131"/>
                      <a:pt x="98" y="131"/>
                    </a:cubicBezTo>
                    <a:cubicBezTo>
                      <a:pt x="98" y="133"/>
                      <a:pt x="98" y="136"/>
                      <a:pt x="99" y="138"/>
                    </a:cubicBezTo>
                    <a:cubicBezTo>
                      <a:pt x="101" y="142"/>
                      <a:pt x="105" y="140"/>
                      <a:pt x="106" y="137"/>
                    </a:cubicBezTo>
                    <a:cubicBezTo>
                      <a:pt x="106" y="135"/>
                      <a:pt x="105" y="131"/>
                      <a:pt x="105" y="130"/>
                    </a:cubicBezTo>
                    <a:cubicBezTo>
                      <a:pt x="107" y="130"/>
                      <a:pt x="109" y="131"/>
                      <a:pt x="111" y="131"/>
                    </a:cubicBezTo>
                    <a:cubicBezTo>
                      <a:pt x="110" y="132"/>
                      <a:pt x="110" y="135"/>
                      <a:pt x="111" y="137"/>
                    </a:cubicBezTo>
                    <a:cubicBezTo>
                      <a:pt x="112" y="142"/>
                      <a:pt x="119" y="140"/>
                      <a:pt x="118" y="135"/>
                    </a:cubicBezTo>
                    <a:cubicBezTo>
                      <a:pt x="118" y="134"/>
                      <a:pt x="118" y="132"/>
                      <a:pt x="117" y="131"/>
                    </a:cubicBezTo>
                    <a:cubicBezTo>
                      <a:pt x="119" y="131"/>
                      <a:pt x="121" y="131"/>
                      <a:pt x="123" y="131"/>
                    </a:cubicBezTo>
                    <a:cubicBezTo>
                      <a:pt x="123" y="133"/>
                      <a:pt x="124" y="136"/>
                      <a:pt x="124" y="137"/>
                    </a:cubicBezTo>
                    <a:cubicBezTo>
                      <a:pt x="126" y="140"/>
                      <a:pt x="129" y="139"/>
                      <a:pt x="130" y="137"/>
                    </a:cubicBezTo>
                    <a:cubicBezTo>
                      <a:pt x="131" y="135"/>
                      <a:pt x="130" y="133"/>
                      <a:pt x="130" y="131"/>
                    </a:cubicBezTo>
                    <a:cubicBezTo>
                      <a:pt x="132" y="131"/>
                      <a:pt x="134" y="132"/>
                      <a:pt x="136" y="132"/>
                    </a:cubicBezTo>
                    <a:cubicBezTo>
                      <a:pt x="135" y="133"/>
                      <a:pt x="135" y="135"/>
                      <a:pt x="136" y="137"/>
                    </a:cubicBezTo>
                    <a:cubicBezTo>
                      <a:pt x="136" y="140"/>
                      <a:pt x="142" y="140"/>
                      <a:pt x="142" y="137"/>
                    </a:cubicBezTo>
                    <a:cubicBezTo>
                      <a:pt x="143" y="135"/>
                      <a:pt x="143" y="134"/>
                      <a:pt x="143" y="132"/>
                    </a:cubicBezTo>
                    <a:cubicBezTo>
                      <a:pt x="145" y="133"/>
                      <a:pt x="148" y="133"/>
                      <a:pt x="151" y="133"/>
                    </a:cubicBezTo>
                    <a:cubicBezTo>
                      <a:pt x="150" y="135"/>
                      <a:pt x="150" y="138"/>
                      <a:pt x="150" y="140"/>
                    </a:cubicBezTo>
                    <a:cubicBezTo>
                      <a:pt x="151" y="143"/>
                      <a:pt x="157" y="143"/>
                      <a:pt x="157" y="140"/>
                    </a:cubicBezTo>
                    <a:cubicBezTo>
                      <a:pt x="157" y="139"/>
                      <a:pt x="157" y="136"/>
                      <a:pt x="156" y="134"/>
                    </a:cubicBezTo>
                    <a:cubicBezTo>
                      <a:pt x="159" y="134"/>
                      <a:pt x="161" y="135"/>
                      <a:pt x="163" y="135"/>
                    </a:cubicBezTo>
                    <a:cubicBezTo>
                      <a:pt x="163" y="137"/>
                      <a:pt x="163" y="140"/>
                      <a:pt x="163" y="143"/>
                    </a:cubicBezTo>
                    <a:cubicBezTo>
                      <a:pt x="164" y="144"/>
                      <a:pt x="165" y="145"/>
                      <a:pt x="167" y="145"/>
                    </a:cubicBezTo>
                    <a:cubicBezTo>
                      <a:pt x="167" y="145"/>
                      <a:pt x="168" y="145"/>
                      <a:pt x="169" y="145"/>
                    </a:cubicBezTo>
                    <a:cubicBezTo>
                      <a:pt x="170" y="144"/>
                      <a:pt x="171" y="142"/>
                      <a:pt x="170" y="141"/>
                    </a:cubicBezTo>
                    <a:cubicBezTo>
                      <a:pt x="170" y="139"/>
                      <a:pt x="169" y="137"/>
                      <a:pt x="169" y="135"/>
                    </a:cubicBezTo>
                    <a:cubicBezTo>
                      <a:pt x="171" y="136"/>
                      <a:pt x="173" y="136"/>
                      <a:pt x="175" y="136"/>
                    </a:cubicBezTo>
                    <a:cubicBezTo>
                      <a:pt x="175" y="139"/>
                      <a:pt x="175" y="141"/>
                      <a:pt x="175" y="143"/>
                    </a:cubicBezTo>
                    <a:cubicBezTo>
                      <a:pt x="176" y="145"/>
                      <a:pt x="178" y="146"/>
                      <a:pt x="180" y="145"/>
                    </a:cubicBezTo>
                    <a:cubicBezTo>
                      <a:pt x="182" y="145"/>
                      <a:pt x="182" y="143"/>
                      <a:pt x="182" y="141"/>
                    </a:cubicBezTo>
                    <a:cubicBezTo>
                      <a:pt x="182" y="140"/>
                      <a:pt x="182" y="139"/>
                      <a:pt x="182" y="137"/>
                    </a:cubicBezTo>
                    <a:cubicBezTo>
                      <a:pt x="184" y="137"/>
                      <a:pt x="187" y="138"/>
                      <a:pt x="190" y="138"/>
                    </a:cubicBezTo>
                    <a:cubicBezTo>
                      <a:pt x="190" y="139"/>
                      <a:pt x="189" y="142"/>
                      <a:pt x="189" y="143"/>
                    </a:cubicBezTo>
                    <a:cubicBezTo>
                      <a:pt x="188" y="147"/>
                      <a:pt x="193" y="150"/>
                      <a:pt x="196" y="146"/>
                    </a:cubicBezTo>
                    <a:cubicBezTo>
                      <a:pt x="197" y="144"/>
                      <a:pt x="197" y="141"/>
                      <a:pt x="197" y="139"/>
                    </a:cubicBezTo>
                    <a:cubicBezTo>
                      <a:pt x="200" y="139"/>
                      <a:pt x="203" y="139"/>
                      <a:pt x="205" y="140"/>
                    </a:cubicBezTo>
                    <a:cubicBezTo>
                      <a:pt x="203" y="145"/>
                      <a:pt x="202" y="150"/>
                      <a:pt x="201" y="155"/>
                    </a:cubicBezTo>
                    <a:cubicBezTo>
                      <a:pt x="200" y="162"/>
                      <a:pt x="200" y="168"/>
                      <a:pt x="201" y="174"/>
                    </a:cubicBezTo>
                    <a:cubicBezTo>
                      <a:pt x="200" y="174"/>
                      <a:pt x="200" y="174"/>
                      <a:pt x="200" y="174"/>
                    </a:cubicBezTo>
                    <a:cubicBezTo>
                      <a:pt x="199" y="173"/>
                      <a:pt x="198" y="170"/>
                      <a:pt x="197" y="169"/>
                    </a:cubicBezTo>
                    <a:cubicBezTo>
                      <a:pt x="195" y="168"/>
                      <a:pt x="192" y="169"/>
                      <a:pt x="193" y="171"/>
                    </a:cubicBezTo>
                    <a:cubicBezTo>
                      <a:pt x="193" y="173"/>
                      <a:pt x="193" y="176"/>
                      <a:pt x="193" y="177"/>
                    </a:cubicBezTo>
                    <a:cubicBezTo>
                      <a:pt x="192" y="177"/>
                      <a:pt x="191" y="177"/>
                      <a:pt x="190" y="178"/>
                    </a:cubicBezTo>
                    <a:cubicBezTo>
                      <a:pt x="189" y="176"/>
                      <a:pt x="187" y="174"/>
                      <a:pt x="186" y="172"/>
                    </a:cubicBezTo>
                    <a:cubicBezTo>
                      <a:pt x="184" y="171"/>
                      <a:pt x="182" y="172"/>
                      <a:pt x="182" y="174"/>
                    </a:cubicBezTo>
                    <a:cubicBezTo>
                      <a:pt x="181" y="176"/>
                      <a:pt x="182" y="178"/>
                      <a:pt x="183" y="181"/>
                    </a:cubicBezTo>
                    <a:cubicBezTo>
                      <a:pt x="182" y="181"/>
                      <a:pt x="180" y="182"/>
                      <a:pt x="178" y="182"/>
                    </a:cubicBezTo>
                    <a:cubicBezTo>
                      <a:pt x="178" y="180"/>
                      <a:pt x="176" y="177"/>
                      <a:pt x="174" y="176"/>
                    </a:cubicBezTo>
                    <a:cubicBezTo>
                      <a:pt x="172" y="175"/>
                      <a:pt x="169" y="177"/>
                      <a:pt x="170" y="179"/>
                    </a:cubicBezTo>
                    <a:cubicBezTo>
                      <a:pt x="170" y="181"/>
                      <a:pt x="171" y="183"/>
                      <a:pt x="171" y="185"/>
                    </a:cubicBezTo>
                    <a:cubicBezTo>
                      <a:pt x="171" y="185"/>
                      <a:pt x="171" y="185"/>
                      <a:pt x="171" y="185"/>
                    </a:cubicBezTo>
                    <a:cubicBezTo>
                      <a:pt x="169" y="186"/>
                      <a:pt x="167" y="186"/>
                      <a:pt x="166" y="187"/>
                    </a:cubicBezTo>
                    <a:cubicBezTo>
                      <a:pt x="165" y="187"/>
                      <a:pt x="165" y="187"/>
                      <a:pt x="165" y="187"/>
                    </a:cubicBezTo>
                    <a:cubicBezTo>
                      <a:pt x="165" y="186"/>
                      <a:pt x="162" y="182"/>
                      <a:pt x="161" y="181"/>
                    </a:cubicBezTo>
                    <a:cubicBezTo>
                      <a:pt x="161" y="179"/>
                      <a:pt x="159" y="179"/>
                      <a:pt x="158" y="181"/>
                    </a:cubicBezTo>
                    <a:cubicBezTo>
                      <a:pt x="156" y="183"/>
                      <a:pt x="157" y="187"/>
                      <a:pt x="159" y="189"/>
                    </a:cubicBezTo>
                    <a:cubicBezTo>
                      <a:pt x="157" y="190"/>
                      <a:pt x="155" y="190"/>
                      <a:pt x="153" y="191"/>
                    </a:cubicBezTo>
                    <a:cubicBezTo>
                      <a:pt x="153" y="189"/>
                      <a:pt x="150" y="184"/>
                      <a:pt x="148" y="183"/>
                    </a:cubicBezTo>
                    <a:cubicBezTo>
                      <a:pt x="148" y="183"/>
                      <a:pt x="146" y="183"/>
                      <a:pt x="146" y="184"/>
                    </a:cubicBezTo>
                    <a:cubicBezTo>
                      <a:pt x="144" y="186"/>
                      <a:pt x="145" y="190"/>
                      <a:pt x="147" y="193"/>
                    </a:cubicBezTo>
                    <a:cubicBezTo>
                      <a:pt x="145" y="194"/>
                      <a:pt x="143" y="194"/>
                      <a:pt x="141" y="195"/>
                    </a:cubicBezTo>
                    <a:cubicBezTo>
                      <a:pt x="141" y="192"/>
                      <a:pt x="139" y="188"/>
                      <a:pt x="136" y="187"/>
                    </a:cubicBezTo>
                    <a:cubicBezTo>
                      <a:pt x="134" y="186"/>
                      <a:pt x="132" y="188"/>
                      <a:pt x="133" y="190"/>
                    </a:cubicBezTo>
                    <a:cubicBezTo>
                      <a:pt x="133" y="190"/>
                      <a:pt x="134" y="196"/>
                      <a:pt x="134" y="197"/>
                    </a:cubicBezTo>
                    <a:cubicBezTo>
                      <a:pt x="133" y="197"/>
                      <a:pt x="131" y="198"/>
                      <a:pt x="129" y="198"/>
                    </a:cubicBezTo>
                    <a:cubicBezTo>
                      <a:pt x="129" y="197"/>
                      <a:pt x="125" y="191"/>
                      <a:pt x="125" y="191"/>
                    </a:cubicBezTo>
                    <a:cubicBezTo>
                      <a:pt x="123" y="189"/>
                      <a:pt x="120" y="191"/>
                      <a:pt x="121" y="193"/>
                    </a:cubicBezTo>
                    <a:cubicBezTo>
                      <a:pt x="120" y="192"/>
                      <a:pt x="122" y="199"/>
                      <a:pt x="122" y="199"/>
                    </a:cubicBezTo>
                    <a:cubicBezTo>
                      <a:pt x="120" y="199"/>
                      <a:pt x="118" y="200"/>
                      <a:pt x="115" y="200"/>
                    </a:cubicBezTo>
                    <a:cubicBezTo>
                      <a:pt x="115" y="200"/>
                      <a:pt x="113" y="196"/>
                      <a:pt x="112" y="194"/>
                    </a:cubicBezTo>
                    <a:cubicBezTo>
                      <a:pt x="111" y="193"/>
                      <a:pt x="109" y="193"/>
                      <a:pt x="109" y="194"/>
                    </a:cubicBezTo>
                    <a:cubicBezTo>
                      <a:pt x="107" y="197"/>
                      <a:pt x="107" y="199"/>
                      <a:pt x="108" y="202"/>
                    </a:cubicBezTo>
                    <a:cubicBezTo>
                      <a:pt x="108" y="202"/>
                      <a:pt x="108" y="202"/>
                      <a:pt x="108" y="202"/>
                    </a:cubicBezTo>
                    <a:cubicBezTo>
                      <a:pt x="107" y="203"/>
                      <a:pt x="105" y="203"/>
                      <a:pt x="104" y="204"/>
                    </a:cubicBezTo>
                    <a:cubicBezTo>
                      <a:pt x="103" y="202"/>
                      <a:pt x="100" y="197"/>
                      <a:pt x="100" y="196"/>
                    </a:cubicBezTo>
                    <a:cubicBezTo>
                      <a:pt x="99" y="193"/>
                      <a:pt x="95" y="195"/>
                      <a:pt x="95" y="198"/>
                    </a:cubicBezTo>
                    <a:cubicBezTo>
                      <a:pt x="95" y="197"/>
                      <a:pt x="96" y="204"/>
                      <a:pt x="96" y="205"/>
                    </a:cubicBezTo>
                    <a:cubicBezTo>
                      <a:pt x="94" y="205"/>
                      <a:pt x="92" y="206"/>
                      <a:pt x="90" y="206"/>
                    </a:cubicBezTo>
                    <a:cubicBezTo>
                      <a:pt x="90" y="205"/>
                      <a:pt x="87" y="194"/>
                      <a:pt x="82" y="196"/>
                    </a:cubicBezTo>
                    <a:cubicBezTo>
                      <a:pt x="79" y="198"/>
                      <a:pt x="83" y="207"/>
                      <a:pt x="83" y="207"/>
                    </a:cubicBezTo>
                    <a:cubicBezTo>
                      <a:pt x="80" y="207"/>
                      <a:pt x="78" y="207"/>
                      <a:pt x="75" y="207"/>
                    </a:cubicBezTo>
                    <a:cubicBezTo>
                      <a:pt x="75" y="207"/>
                      <a:pt x="74" y="199"/>
                      <a:pt x="70" y="198"/>
                    </a:cubicBezTo>
                    <a:close/>
                    <a:moveTo>
                      <a:pt x="134" y="269"/>
                    </a:moveTo>
                    <a:cubicBezTo>
                      <a:pt x="132" y="269"/>
                      <a:pt x="129" y="267"/>
                      <a:pt x="128" y="269"/>
                    </a:cubicBezTo>
                    <a:cubicBezTo>
                      <a:pt x="126" y="273"/>
                      <a:pt x="130" y="277"/>
                      <a:pt x="133" y="279"/>
                    </a:cubicBezTo>
                    <a:cubicBezTo>
                      <a:pt x="132" y="280"/>
                      <a:pt x="130" y="281"/>
                      <a:pt x="129" y="282"/>
                    </a:cubicBezTo>
                    <a:cubicBezTo>
                      <a:pt x="129" y="282"/>
                      <a:pt x="122" y="277"/>
                      <a:pt x="118" y="277"/>
                    </a:cubicBezTo>
                    <a:cubicBezTo>
                      <a:pt x="117" y="277"/>
                      <a:pt x="116" y="278"/>
                      <a:pt x="117" y="280"/>
                    </a:cubicBezTo>
                    <a:cubicBezTo>
                      <a:pt x="117" y="282"/>
                      <a:pt x="119" y="285"/>
                      <a:pt x="122" y="287"/>
                    </a:cubicBezTo>
                    <a:cubicBezTo>
                      <a:pt x="120" y="288"/>
                      <a:pt x="119" y="289"/>
                      <a:pt x="117" y="290"/>
                    </a:cubicBezTo>
                    <a:cubicBezTo>
                      <a:pt x="117" y="290"/>
                      <a:pt x="111" y="286"/>
                      <a:pt x="109" y="284"/>
                    </a:cubicBezTo>
                    <a:cubicBezTo>
                      <a:pt x="106" y="283"/>
                      <a:pt x="103" y="286"/>
                      <a:pt x="104" y="289"/>
                    </a:cubicBezTo>
                    <a:cubicBezTo>
                      <a:pt x="105" y="291"/>
                      <a:pt x="107" y="293"/>
                      <a:pt x="109" y="294"/>
                    </a:cubicBezTo>
                    <a:cubicBezTo>
                      <a:pt x="108" y="295"/>
                      <a:pt x="106" y="296"/>
                      <a:pt x="104" y="297"/>
                    </a:cubicBezTo>
                    <a:cubicBezTo>
                      <a:pt x="102" y="294"/>
                      <a:pt x="96" y="287"/>
                      <a:pt x="93" y="291"/>
                    </a:cubicBezTo>
                    <a:cubicBezTo>
                      <a:pt x="92" y="293"/>
                      <a:pt x="93" y="296"/>
                      <a:pt x="94" y="297"/>
                    </a:cubicBezTo>
                    <a:cubicBezTo>
                      <a:pt x="95" y="298"/>
                      <a:pt x="95" y="299"/>
                      <a:pt x="96" y="300"/>
                    </a:cubicBezTo>
                    <a:cubicBezTo>
                      <a:pt x="93" y="301"/>
                      <a:pt x="91" y="302"/>
                      <a:pt x="88" y="303"/>
                    </a:cubicBezTo>
                    <a:cubicBezTo>
                      <a:pt x="88" y="299"/>
                      <a:pt x="85" y="294"/>
                      <a:pt x="82" y="293"/>
                    </a:cubicBezTo>
                    <a:cubicBezTo>
                      <a:pt x="79" y="292"/>
                      <a:pt x="77" y="295"/>
                      <a:pt x="78" y="297"/>
                    </a:cubicBezTo>
                    <a:cubicBezTo>
                      <a:pt x="78" y="298"/>
                      <a:pt x="79" y="304"/>
                      <a:pt x="80" y="305"/>
                    </a:cubicBezTo>
                    <a:cubicBezTo>
                      <a:pt x="77" y="305"/>
                      <a:pt x="74" y="306"/>
                      <a:pt x="71" y="306"/>
                    </a:cubicBezTo>
                    <a:cubicBezTo>
                      <a:pt x="71" y="306"/>
                      <a:pt x="72" y="299"/>
                      <a:pt x="71" y="296"/>
                    </a:cubicBezTo>
                    <a:cubicBezTo>
                      <a:pt x="70" y="294"/>
                      <a:pt x="66" y="292"/>
                      <a:pt x="65" y="295"/>
                    </a:cubicBezTo>
                    <a:cubicBezTo>
                      <a:pt x="63" y="298"/>
                      <a:pt x="62" y="304"/>
                      <a:pt x="62" y="305"/>
                    </a:cubicBezTo>
                    <a:cubicBezTo>
                      <a:pt x="59" y="304"/>
                      <a:pt x="56" y="303"/>
                      <a:pt x="53" y="302"/>
                    </a:cubicBezTo>
                    <a:cubicBezTo>
                      <a:pt x="54" y="301"/>
                      <a:pt x="57" y="295"/>
                      <a:pt x="58" y="294"/>
                    </a:cubicBezTo>
                    <a:cubicBezTo>
                      <a:pt x="59" y="293"/>
                      <a:pt x="57" y="290"/>
                      <a:pt x="55" y="291"/>
                    </a:cubicBezTo>
                    <a:cubicBezTo>
                      <a:pt x="54" y="292"/>
                      <a:pt x="48" y="296"/>
                      <a:pt x="47" y="297"/>
                    </a:cubicBezTo>
                    <a:cubicBezTo>
                      <a:pt x="46" y="296"/>
                      <a:pt x="45" y="295"/>
                      <a:pt x="44" y="293"/>
                    </a:cubicBezTo>
                    <a:cubicBezTo>
                      <a:pt x="46" y="292"/>
                      <a:pt x="47" y="289"/>
                      <a:pt x="48" y="287"/>
                    </a:cubicBezTo>
                    <a:cubicBezTo>
                      <a:pt x="48" y="286"/>
                      <a:pt x="47" y="284"/>
                      <a:pt x="46" y="284"/>
                    </a:cubicBezTo>
                    <a:cubicBezTo>
                      <a:pt x="43" y="284"/>
                      <a:pt x="41" y="285"/>
                      <a:pt x="39" y="287"/>
                    </a:cubicBezTo>
                    <a:cubicBezTo>
                      <a:pt x="39" y="285"/>
                      <a:pt x="37" y="280"/>
                      <a:pt x="37" y="279"/>
                    </a:cubicBezTo>
                    <a:cubicBezTo>
                      <a:pt x="39" y="279"/>
                      <a:pt x="42" y="279"/>
                      <a:pt x="44" y="279"/>
                    </a:cubicBezTo>
                    <a:cubicBezTo>
                      <a:pt x="50" y="279"/>
                      <a:pt x="50" y="271"/>
                      <a:pt x="44" y="271"/>
                    </a:cubicBezTo>
                    <a:cubicBezTo>
                      <a:pt x="42" y="271"/>
                      <a:pt x="39" y="271"/>
                      <a:pt x="37" y="271"/>
                    </a:cubicBezTo>
                    <a:cubicBezTo>
                      <a:pt x="37" y="269"/>
                      <a:pt x="37" y="268"/>
                      <a:pt x="38" y="266"/>
                    </a:cubicBezTo>
                    <a:cubicBezTo>
                      <a:pt x="40" y="267"/>
                      <a:pt x="43" y="268"/>
                      <a:pt x="45" y="268"/>
                    </a:cubicBezTo>
                    <a:cubicBezTo>
                      <a:pt x="50" y="269"/>
                      <a:pt x="51" y="261"/>
                      <a:pt x="46" y="260"/>
                    </a:cubicBezTo>
                    <a:cubicBezTo>
                      <a:pt x="45" y="260"/>
                      <a:pt x="42" y="260"/>
                      <a:pt x="41" y="260"/>
                    </a:cubicBezTo>
                    <a:cubicBezTo>
                      <a:pt x="43" y="258"/>
                      <a:pt x="44" y="256"/>
                      <a:pt x="46" y="254"/>
                    </a:cubicBezTo>
                    <a:cubicBezTo>
                      <a:pt x="47" y="255"/>
                      <a:pt x="49" y="256"/>
                      <a:pt x="51" y="257"/>
                    </a:cubicBezTo>
                    <a:cubicBezTo>
                      <a:pt x="55" y="259"/>
                      <a:pt x="57" y="253"/>
                      <a:pt x="54" y="251"/>
                    </a:cubicBezTo>
                    <a:cubicBezTo>
                      <a:pt x="53" y="250"/>
                      <a:pt x="51" y="249"/>
                      <a:pt x="50" y="249"/>
                    </a:cubicBezTo>
                    <a:cubicBezTo>
                      <a:pt x="52" y="247"/>
                      <a:pt x="53" y="245"/>
                      <a:pt x="55" y="244"/>
                    </a:cubicBezTo>
                    <a:cubicBezTo>
                      <a:pt x="56" y="246"/>
                      <a:pt x="58" y="247"/>
                      <a:pt x="60" y="248"/>
                    </a:cubicBezTo>
                    <a:cubicBezTo>
                      <a:pt x="62" y="249"/>
                      <a:pt x="64" y="249"/>
                      <a:pt x="65" y="247"/>
                    </a:cubicBezTo>
                    <a:cubicBezTo>
                      <a:pt x="66" y="245"/>
                      <a:pt x="66" y="242"/>
                      <a:pt x="64" y="242"/>
                    </a:cubicBezTo>
                    <a:cubicBezTo>
                      <a:pt x="63" y="241"/>
                      <a:pt x="61" y="240"/>
                      <a:pt x="60" y="239"/>
                    </a:cubicBezTo>
                    <a:cubicBezTo>
                      <a:pt x="62" y="238"/>
                      <a:pt x="63" y="237"/>
                      <a:pt x="64" y="236"/>
                    </a:cubicBezTo>
                    <a:cubicBezTo>
                      <a:pt x="65" y="236"/>
                      <a:pt x="69" y="240"/>
                      <a:pt x="71" y="241"/>
                    </a:cubicBezTo>
                    <a:cubicBezTo>
                      <a:pt x="75" y="244"/>
                      <a:pt x="79" y="238"/>
                      <a:pt x="76" y="235"/>
                    </a:cubicBezTo>
                    <a:cubicBezTo>
                      <a:pt x="74" y="233"/>
                      <a:pt x="72" y="232"/>
                      <a:pt x="70" y="231"/>
                    </a:cubicBezTo>
                    <a:cubicBezTo>
                      <a:pt x="72" y="230"/>
                      <a:pt x="74" y="229"/>
                      <a:pt x="76" y="227"/>
                    </a:cubicBezTo>
                    <a:cubicBezTo>
                      <a:pt x="77" y="230"/>
                      <a:pt x="80" y="234"/>
                      <a:pt x="82" y="235"/>
                    </a:cubicBezTo>
                    <a:cubicBezTo>
                      <a:pt x="85" y="237"/>
                      <a:pt x="89" y="233"/>
                      <a:pt x="87" y="230"/>
                    </a:cubicBezTo>
                    <a:cubicBezTo>
                      <a:pt x="86" y="228"/>
                      <a:pt x="83" y="226"/>
                      <a:pt x="81" y="224"/>
                    </a:cubicBezTo>
                    <a:cubicBezTo>
                      <a:pt x="83" y="223"/>
                      <a:pt x="85" y="222"/>
                      <a:pt x="87" y="221"/>
                    </a:cubicBezTo>
                    <a:cubicBezTo>
                      <a:pt x="88" y="224"/>
                      <a:pt x="90" y="227"/>
                      <a:pt x="93" y="229"/>
                    </a:cubicBezTo>
                    <a:cubicBezTo>
                      <a:pt x="96" y="231"/>
                      <a:pt x="100" y="226"/>
                      <a:pt x="98" y="223"/>
                    </a:cubicBezTo>
                    <a:cubicBezTo>
                      <a:pt x="97" y="222"/>
                      <a:pt x="93" y="219"/>
                      <a:pt x="92" y="218"/>
                    </a:cubicBezTo>
                    <a:cubicBezTo>
                      <a:pt x="94" y="217"/>
                      <a:pt x="98" y="216"/>
                      <a:pt x="98" y="216"/>
                    </a:cubicBezTo>
                    <a:cubicBezTo>
                      <a:pt x="99" y="219"/>
                      <a:pt x="101" y="224"/>
                      <a:pt x="105" y="224"/>
                    </a:cubicBezTo>
                    <a:cubicBezTo>
                      <a:pt x="106" y="224"/>
                      <a:pt x="107" y="224"/>
                      <a:pt x="107" y="223"/>
                    </a:cubicBezTo>
                    <a:cubicBezTo>
                      <a:pt x="108" y="221"/>
                      <a:pt x="108" y="219"/>
                      <a:pt x="106" y="217"/>
                    </a:cubicBezTo>
                    <a:cubicBezTo>
                      <a:pt x="106" y="216"/>
                      <a:pt x="105" y="215"/>
                      <a:pt x="104" y="215"/>
                    </a:cubicBezTo>
                    <a:cubicBezTo>
                      <a:pt x="107" y="214"/>
                      <a:pt x="110" y="213"/>
                      <a:pt x="113" y="213"/>
                    </a:cubicBezTo>
                    <a:cubicBezTo>
                      <a:pt x="113" y="213"/>
                      <a:pt x="115" y="219"/>
                      <a:pt x="117" y="221"/>
                    </a:cubicBezTo>
                    <a:cubicBezTo>
                      <a:pt x="120" y="222"/>
                      <a:pt x="122" y="220"/>
                      <a:pt x="122" y="218"/>
                    </a:cubicBezTo>
                    <a:cubicBezTo>
                      <a:pt x="123" y="216"/>
                      <a:pt x="120" y="212"/>
                      <a:pt x="120" y="211"/>
                    </a:cubicBezTo>
                    <a:cubicBezTo>
                      <a:pt x="122" y="211"/>
                      <a:pt x="125" y="210"/>
                      <a:pt x="127" y="210"/>
                    </a:cubicBezTo>
                    <a:cubicBezTo>
                      <a:pt x="127" y="211"/>
                      <a:pt x="128" y="213"/>
                      <a:pt x="129" y="214"/>
                    </a:cubicBezTo>
                    <a:cubicBezTo>
                      <a:pt x="129" y="216"/>
                      <a:pt x="131" y="217"/>
                      <a:pt x="133" y="217"/>
                    </a:cubicBezTo>
                    <a:cubicBezTo>
                      <a:pt x="135" y="216"/>
                      <a:pt x="137" y="214"/>
                      <a:pt x="136" y="212"/>
                    </a:cubicBezTo>
                    <a:cubicBezTo>
                      <a:pt x="135" y="211"/>
                      <a:pt x="134" y="209"/>
                      <a:pt x="134" y="208"/>
                    </a:cubicBezTo>
                    <a:cubicBezTo>
                      <a:pt x="136" y="207"/>
                      <a:pt x="139" y="207"/>
                      <a:pt x="141" y="206"/>
                    </a:cubicBezTo>
                    <a:cubicBezTo>
                      <a:pt x="141" y="208"/>
                      <a:pt x="142" y="210"/>
                      <a:pt x="142" y="211"/>
                    </a:cubicBezTo>
                    <a:cubicBezTo>
                      <a:pt x="143" y="216"/>
                      <a:pt x="150" y="214"/>
                      <a:pt x="149" y="210"/>
                    </a:cubicBezTo>
                    <a:cubicBezTo>
                      <a:pt x="148" y="208"/>
                      <a:pt x="148" y="206"/>
                      <a:pt x="147" y="204"/>
                    </a:cubicBezTo>
                    <a:cubicBezTo>
                      <a:pt x="149" y="204"/>
                      <a:pt x="150" y="203"/>
                      <a:pt x="152" y="203"/>
                    </a:cubicBezTo>
                    <a:cubicBezTo>
                      <a:pt x="152" y="203"/>
                      <a:pt x="155" y="208"/>
                      <a:pt x="156" y="209"/>
                    </a:cubicBezTo>
                    <a:cubicBezTo>
                      <a:pt x="159" y="210"/>
                      <a:pt x="161" y="208"/>
                      <a:pt x="161" y="206"/>
                    </a:cubicBezTo>
                    <a:cubicBezTo>
                      <a:pt x="162" y="204"/>
                      <a:pt x="160" y="202"/>
                      <a:pt x="159" y="201"/>
                    </a:cubicBezTo>
                    <a:cubicBezTo>
                      <a:pt x="161" y="200"/>
                      <a:pt x="163" y="199"/>
                      <a:pt x="165" y="199"/>
                    </a:cubicBezTo>
                    <a:cubicBezTo>
                      <a:pt x="165" y="202"/>
                      <a:pt x="168" y="205"/>
                      <a:pt x="171" y="205"/>
                    </a:cubicBezTo>
                    <a:cubicBezTo>
                      <a:pt x="173" y="205"/>
                      <a:pt x="175" y="203"/>
                      <a:pt x="174" y="200"/>
                    </a:cubicBezTo>
                    <a:cubicBezTo>
                      <a:pt x="174" y="199"/>
                      <a:pt x="172" y="197"/>
                      <a:pt x="172" y="196"/>
                    </a:cubicBezTo>
                    <a:cubicBezTo>
                      <a:pt x="175" y="195"/>
                      <a:pt x="177" y="195"/>
                      <a:pt x="180" y="194"/>
                    </a:cubicBezTo>
                    <a:cubicBezTo>
                      <a:pt x="180" y="194"/>
                      <a:pt x="180" y="198"/>
                      <a:pt x="180" y="200"/>
                    </a:cubicBezTo>
                    <a:cubicBezTo>
                      <a:pt x="180" y="205"/>
                      <a:pt x="189" y="205"/>
                      <a:pt x="188" y="200"/>
                    </a:cubicBezTo>
                    <a:cubicBezTo>
                      <a:pt x="188" y="197"/>
                      <a:pt x="186" y="192"/>
                      <a:pt x="186" y="192"/>
                    </a:cubicBezTo>
                    <a:cubicBezTo>
                      <a:pt x="188" y="191"/>
                      <a:pt x="190" y="190"/>
                      <a:pt x="192" y="189"/>
                    </a:cubicBezTo>
                    <a:cubicBezTo>
                      <a:pt x="192" y="192"/>
                      <a:pt x="193" y="194"/>
                      <a:pt x="194" y="195"/>
                    </a:cubicBezTo>
                    <a:cubicBezTo>
                      <a:pt x="197" y="197"/>
                      <a:pt x="200" y="196"/>
                      <a:pt x="201" y="193"/>
                    </a:cubicBezTo>
                    <a:cubicBezTo>
                      <a:pt x="201" y="191"/>
                      <a:pt x="200" y="189"/>
                      <a:pt x="199" y="187"/>
                    </a:cubicBezTo>
                    <a:cubicBezTo>
                      <a:pt x="200" y="186"/>
                      <a:pt x="201" y="186"/>
                      <a:pt x="203" y="185"/>
                    </a:cubicBezTo>
                    <a:cubicBezTo>
                      <a:pt x="204" y="193"/>
                      <a:pt x="207" y="200"/>
                      <a:pt x="212" y="206"/>
                    </a:cubicBezTo>
                    <a:cubicBezTo>
                      <a:pt x="211" y="207"/>
                      <a:pt x="211" y="207"/>
                      <a:pt x="210" y="208"/>
                    </a:cubicBezTo>
                    <a:cubicBezTo>
                      <a:pt x="209" y="207"/>
                      <a:pt x="207" y="206"/>
                      <a:pt x="205" y="206"/>
                    </a:cubicBezTo>
                    <a:cubicBezTo>
                      <a:pt x="204" y="205"/>
                      <a:pt x="202" y="205"/>
                      <a:pt x="202" y="206"/>
                    </a:cubicBezTo>
                    <a:cubicBezTo>
                      <a:pt x="201" y="209"/>
                      <a:pt x="203" y="212"/>
                      <a:pt x="206" y="214"/>
                    </a:cubicBezTo>
                    <a:cubicBezTo>
                      <a:pt x="205" y="214"/>
                      <a:pt x="205" y="214"/>
                      <a:pt x="205" y="215"/>
                    </a:cubicBezTo>
                    <a:cubicBezTo>
                      <a:pt x="203" y="213"/>
                      <a:pt x="199" y="211"/>
                      <a:pt x="196" y="211"/>
                    </a:cubicBezTo>
                    <a:cubicBezTo>
                      <a:pt x="195" y="211"/>
                      <a:pt x="194" y="212"/>
                      <a:pt x="194" y="214"/>
                    </a:cubicBezTo>
                    <a:cubicBezTo>
                      <a:pt x="194" y="217"/>
                      <a:pt x="197" y="219"/>
                      <a:pt x="200" y="221"/>
                    </a:cubicBezTo>
                    <a:cubicBezTo>
                      <a:pt x="199" y="222"/>
                      <a:pt x="198" y="223"/>
                      <a:pt x="197" y="224"/>
                    </a:cubicBezTo>
                    <a:cubicBezTo>
                      <a:pt x="195" y="222"/>
                      <a:pt x="191" y="221"/>
                      <a:pt x="188" y="221"/>
                    </a:cubicBezTo>
                    <a:cubicBezTo>
                      <a:pt x="186" y="220"/>
                      <a:pt x="183" y="222"/>
                      <a:pt x="185" y="224"/>
                    </a:cubicBezTo>
                    <a:cubicBezTo>
                      <a:pt x="186" y="227"/>
                      <a:pt x="188" y="229"/>
                      <a:pt x="191" y="230"/>
                    </a:cubicBezTo>
                    <a:cubicBezTo>
                      <a:pt x="190" y="231"/>
                      <a:pt x="189" y="232"/>
                      <a:pt x="188" y="233"/>
                    </a:cubicBezTo>
                    <a:cubicBezTo>
                      <a:pt x="187" y="231"/>
                      <a:pt x="184" y="229"/>
                      <a:pt x="182" y="229"/>
                    </a:cubicBezTo>
                    <a:cubicBezTo>
                      <a:pt x="180" y="229"/>
                      <a:pt x="177" y="230"/>
                      <a:pt x="178" y="233"/>
                    </a:cubicBezTo>
                    <a:cubicBezTo>
                      <a:pt x="178" y="235"/>
                      <a:pt x="181" y="237"/>
                      <a:pt x="182" y="238"/>
                    </a:cubicBezTo>
                    <a:cubicBezTo>
                      <a:pt x="181" y="239"/>
                      <a:pt x="181" y="240"/>
                      <a:pt x="180" y="240"/>
                    </a:cubicBezTo>
                    <a:cubicBezTo>
                      <a:pt x="180" y="240"/>
                      <a:pt x="174" y="236"/>
                      <a:pt x="171" y="236"/>
                    </a:cubicBezTo>
                    <a:cubicBezTo>
                      <a:pt x="169" y="235"/>
                      <a:pt x="167" y="237"/>
                      <a:pt x="168" y="239"/>
                    </a:cubicBezTo>
                    <a:cubicBezTo>
                      <a:pt x="169" y="242"/>
                      <a:pt x="171" y="244"/>
                      <a:pt x="174" y="246"/>
                    </a:cubicBezTo>
                    <a:cubicBezTo>
                      <a:pt x="173" y="246"/>
                      <a:pt x="172" y="247"/>
                      <a:pt x="171" y="248"/>
                    </a:cubicBezTo>
                    <a:cubicBezTo>
                      <a:pt x="171" y="248"/>
                      <a:pt x="165" y="243"/>
                      <a:pt x="162" y="243"/>
                    </a:cubicBezTo>
                    <a:cubicBezTo>
                      <a:pt x="160" y="243"/>
                      <a:pt x="158" y="244"/>
                      <a:pt x="159" y="247"/>
                    </a:cubicBezTo>
                    <a:cubicBezTo>
                      <a:pt x="159" y="249"/>
                      <a:pt x="162" y="252"/>
                      <a:pt x="165" y="254"/>
                    </a:cubicBezTo>
                    <a:cubicBezTo>
                      <a:pt x="164" y="255"/>
                      <a:pt x="162" y="256"/>
                      <a:pt x="161" y="256"/>
                    </a:cubicBezTo>
                    <a:cubicBezTo>
                      <a:pt x="160" y="255"/>
                      <a:pt x="159" y="254"/>
                      <a:pt x="157" y="253"/>
                    </a:cubicBezTo>
                    <a:cubicBezTo>
                      <a:pt x="156" y="252"/>
                      <a:pt x="154" y="251"/>
                      <a:pt x="153" y="252"/>
                    </a:cubicBezTo>
                    <a:cubicBezTo>
                      <a:pt x="151" y="252"/>
                      <a:pt x="150" y="253"/>
                      <a:pt x="150" y="255"/>
                    </a:cubicBezTo>
                    <a:cubicBezTo>
                      <a:pt x="150" y="257"/>
                      <a:pt x="152" y="260"/>
                      <a:pt x="155" y="262"/>
                    </a:cubicBezTo>
                    <a:cubicBezTo>
                      <a:pt x="154" y="262"/>
                      <a:pt x="151" y="265"/>
                      <a:pt x="150" y="266"/>
                    </a:cubicBezTo>
                    <a:cubicBezTo>
                      <a:pt x="149" y="266"/>
                      <a:pt x="143" y="261"/>
                      <a:pt x="139" y="261"/>
                    </a:cubicBezTo>
                    <a:cubicBezTo>
                      <a:pt x="137" y="260"/>
                      <a:pt x="135" y="263"/>
                      <a:pt x="136" y="265"/>
                    </a:cubicBezTo>
                    <a:cubicBezTo>
                      <a:pt x="138" y="266"/>
                      <a:pt x="142" y="271"/>
                      <a:pt x="143" y="271"/>
                    </a:cubicBezTo>
                    <a:cubicBezTo>
                      <a:pt x="142" y="272"/>
                      <a:pt x="141" y="273"/>
                      <a:pt x="140" y="274"/>
                    </a:cubicBezTo>
                    <a:cubicBezTo>
                      <a:pt x="140" y="274"/>
                      <a:pt x="140" y="274"/>
                      <a:pt x="140" y="274"/>
                    </a:cubicBezTo>
                    <a:cubicBezTo>
                      <a:pt x="138" y="272"/>
                      <a:pt x="136" y="271"/>
                      <a:pt x="134" y="269"/>
                    </a:cubicBezTo>
                    <a:close/>
                    <a:moveTo>
                      <a:pt x="231" y="301"/>
                    </a:moveTo>
                    <a:cubicBezTo>
                      <a:pt x="230" y="301"/>
                      <a:pt x="225" y="299"/>
                      <a:pt x="223" y="300"/>
                    </a:cubicBezTo>
                    <a:cubicBezTo>
                      <a:pt x="220" y="301"/>
                      <a:pt x="219" y="304"/>
                      <a:pt x="221" y="306"/>
                    </a:cubicBezTo>
                    <a:cubicBezTo>
                      <a:pt x="222" y="307"/>
                      <a:pt x="227" y="309"/>
                      <a:pt x="227" y="310"/>
                    </a:cubicBezTo>
                    <a:cubicBezTo>
                      <a:pt x="227" y="312"/>
                      <a:pt x="226" y="314"/>
                      <a:pt x="225" y="316"/>
                    </a:cubicBezTo>
                    <a:cubicBezTo>
                      <a:pt x="224" y="316"/>
                      <a:pt x="216" y="310"/>
                      <a:pt x="213" y="315"/>
                    </a:cubicBezTo>
                    <a:cubicBezTo>
                      <a:pt x="210" y="321"/>
                      <a:pt x="221" y="324"/>
                      <a:pt x="222" y="324"/>
                    </a:cubicBezTo>
                    <a:cubicBezTo>
                      <a:pt x="221" y="326"/>
                      <a:pt x="219" y="328"/>
                      <a:pt x="218" y="331"/>
                    </a:cubicBezTo>
                    <a:cubicBezTo>
                      <a:pt x="217" y="330"/>
                      <a:pt x="206" y="328"/>
                      <a:pt x="205" y="332"/>
                    </a:cubicBezTo>
                    <a:cubicBezTo>
                      <a:pt x="204" y="337"/>
                      <a:pt x="213" y="337"/>
                      <a:pt x="215" y="338"/>
                    </a:cubicBezTo>
                    <a:cubicBezTo>
                      <a:pt x="214" y="339"/>
                      <a:pt x="213" y="340"/>
                      <a:pt x="212" y="342"/>
                    </a:cubicBezTo>
                    <a:cubicBezTo>
                      <a:pt x="211" y="341"/>
                      <a:pt x="203" y="341"/>
                      <a:pt x="200" y="341"/>
                    </a:cubicBezTo>
                    <a:cubicBezTo>
                      <a:pt x="198" y="342"/>
                      <a:pt x="198" y="345"/>
                      <a:pt x="200" y="346"/>
                    </a:cubicBezTo>
                    <a:cubicBezTo>
                      <a:pt x="202" y="347"/>
                      <a:pt x="207" y="349"/>
                      <a:pt x="208" y="349"/>
                    </a:cubicBezTo>
                    <a:cubicBezTo>
                      <a:pt x="207" y="351"/>
                      <a:pt x="205" y="352"/>
                      <a:pt x="204" y="354"/>
                    </a:cubicBezTo>
                    <a:cubicBezTo>
                      <a:pt x="204" y="353"/>
                      <a:pt x="197" y="351"/>
                      <a:pt x="196" y="351"/>
                    </a:cubicBezTo>
                    <a:cubicBezTo>
                      <a:pt x="193" y="350"/>
                      <a:pt x="192" y="353"/>
                      <a:pt x="193" y="355"/>
                    </a:cubicBezTo>
                    <a:cubicBezTo>
                      <a:pt x="193" y="354"/>
                      <a:pt x="198" y="360"/>
                      <a:pt x="199" y="360"/>
                    </a:cubicBezTo>
                    <a:cubicBezTo>
                      <a:pt x="198" y="362"/>
                      <a:pt x="197" y="363"/>
                      <a:pt x="195" y="365"/>
                    </a:cubicBezTo>
                    <a:cubicBezTo>
                      <a:pt x="194" y="363"/>
                      <a:pt x="191" y="362"/>
                      <a:pt x="190" y="361"/>
                    </a:cubicBezTo>
                    <a:cubicBezTo>
                      <a:pt x="188" y="360"/>
                      <a:pt x="184" y="359"/>
                      <a:pt x="183" y="362"/>
                    </a:cubicBezTo>
                    <a:cubicBezTo>
                      <a:pt x="183" y="364"/>
                      <a:pt x="184" y="366"/>
                      <a:pt x="186" y="368"/>
                    </a:cubicBezTo>
                    <a:cubicBezTo>
                      <a:pt x="187" y="369"/>
                      <a:pt x="188" y="370"/>
                      <a:pt x="189" y="370"/>
                    </a:cubicBezTo>
                    <a:cubicBezTo>
                      <a:pt x="188" y="371"/>
                      <a:pt x="187" y="373"/>
                      <a:pt x="185" y="374"/>
                    </a:cubicBezTo>
                    <a:cubicBezTo>
                      <a:pt x="185" y="373"/>
                      <a:pt x="179" y="368"/>
                      <a:pt x="176" y="367"/>
                    </a:cubicBezTo>
                    <a:cubicBezTo>
                      <a:pt x="174" y="366"/>
                      <a:pt x="171" y="367"/>
                      <a:pt x="172" y="370"/>
                    </a:cubicBezTo>
                    <a:cubicBezTo>
                      <a:pt x="173" y="373"/>
                      <a:pt x="175" y="376"/>
                      <a:pt x="178" y="378"/>
                    </a:cubicBezTo>
                    <a:cubicBezTo>
                      <a:pt x="176" y="379"/>
                      <a:pt x="175" y="380"/>
                      <a:pt x="173" y="381"/>
                    </a:cubicBezTo>
                    <a:cubicBezTo>
                      <a:pt x="173" y="380"/>
                      <a:pt x="170" y="375"/>
                      <a:pt x="167" y="373"/>
                    </a:cubicBezTo>
                    <a:cubicBezTo>
                      <a:pt x="166" y="373"/>
                      <a:pt x="164" y="373"/>
                      <a:pt x="164" y="374"/>
                    </a:cubicBezTo>
                    <a:cubicBezTo>
                      <a:pt x="162" y="377"/>
                      <a:pt x="163" y="381"/>
                      <a:pt x="166" y="384"/>
                    </a:cubicBezTo>
                    <a:cubicBezTo>
                      <a:pt x="164" y="385"/>
                      <a:pt x="159" y="386"/>
                      <a:pt x="159" y="386"/>
                    </a:cubicBezTo>
                    <a:cubicBezTo>
                      <a:pt x="159" y="386"/>
                      <a:pt x="158" y="383"/>
                      <a:pt x="158" y="381"/>
                    </a:cubicBezTo>
                    <a:cubicBezTo>
                      <a:pt x="157" y="379"/>
                      <a:pt x="156" y="378"/>
                      <a:pt x="155" y="377"/>
                    </a:cubicBezTo>
                    <a:cubicBezTo>
                      <a:pt x="154" y="376"/>
                      <a:pt x="153" y="376"/>
                      <a:pt x="152" y="377"/>
                    </a:cubicBezTo>
                    <a:cubicBezTo>
                      <a:pt x="150" y="379"/>
                      <a:pt x="149" y="384"/>
                      <a:pt x="151" y="387"/>
                    </a:cubicBezTo>
                    <a:cubicBezTo>
                      <a:pt x="147" y="387"/>
                      <a:pt x="144" y="386"/>
                      <a:pt x="142" y="384"/>
                    </a:cubicBezTo>
                    <a:cubicBezTo>
                      <a:pt x="143" y="382"/>
                      <a:pt x="146" y="375"/>
                      <a:pt x="145" y="373"/>
                    </a:cubicBezTo>
                    <a:cubicBezTo>
                      <a:pt x="144" y="371"/>
                      <a:pt x="143" y="371"/>
                      <a:pt x="142" y="371"/>
                    </a:cubicBezTo>
                    <a:cubicBezTo>
                      <a:pt x="140" y="372"/>
                      <a:pt x="137" y="378"/>
                      <a:pt x="136" y="379"/>
                    </a:cubicBezTo>
                    <a:cubicBezTo>
                      <a:pt x="134" y="377"/>
                      <a:pt x="133" y="375"/>
                      <a:pt x="132" y="372"/>
                    </a:cubicBezTo>
                    <a:cubicBezTo>
                      <a:pt x="133" y="372"/>
                      <a:pt x="138" y="367"/>
                      <a:pt x="138" y="365"/>
                    </a:cubicBezTo>
                    <a:cubicBezTo>
                      <a:pt x="139" y="362"/>
                      <a:pt x="136" y="360"/>
                      <a:pt x="134" y="361"/>
                    </a:cubicBezTo>
                    <a:cubicBezTo>
                      <a:pt x="132" y="362"/>
                      <a:pt x="131" y="363"/>
                      <a:pt x="130" y="364"/>
                    </a:cubicBezTo>
                    <a:cubicBezTo>
                      <a:pt x="130" y="362"/>
                      <a:pt x="129" y="361"/>
                      <a:pt x="129" y="359"/>
                    </a:cubicBezTo>
                    <a:cubicBezTo>
                      <a:pt x="130" y="358"/>
                      <a:pt x="136" y="356"/>
                      <a:pt x="138" y="354"/>
                    </a:cubicBezTo>
                    <a:cubicBezTo>
                      <a:pt x="139" y="353"/>
                      <a:pt x="139" y="350"/>
                      <a:pt x="137" y="349"/>
                    </a:cubicBezTo>
                    <a:cubicBezTo>
                      <a:pt x="134" y="349"/>
                      <a:pt x="129" y="351"/>
                      <a:pt x="129" y="351"/>
                    </a:cubicBezTo>
                    <a:cubicBezTo>
                      <a:pt x="129" y="348"/>
                      <a:pt x="129" y="343"/>
                      <a:pt x="129" y="343"/>
                    </a:cubicBezTo>
                    <a:cubicBezTo>
                      <a:pt x="131" y="343"/>
                      <a:pt x="134" y="344"/>
                      <a:pt x="136" y="343"/>
                    </a:cubicBezTo>
                    <a:cubicBezTo>
                      <a:pt x="139" y="342"/>
                      <a:pt x="140" y="338"/>
                      <a:pt x="137" y="337"/>
                    </a:cubicBezTo>
                    <a:cubicBezTo>
                      <a:pt x="135" y="336"/>
                      <a:pt x="130" y="335"/>
                      <a:pt x="130" y="335"/>
                    </a:cubicBezTo>
                    <a:cubicBezTo>
                      <a:pt x="130" y="333"/>
                      <a:pt x="130" y="331"/>
                      <a:pt x="131" y="328"/>
                    </a:cubicBezTo>
                    <a:cubicBezTo>
                      <a:pt x="133" y="329"/>
                      <a:pt x="135" y="330"/>
                      <a:pt x="136" y="330"/>
                    </a:cubicBezTo>
                    <a:cubicBezTo>
                      <a:pt x="139" y="330"/>
                      <a:pt x="141" y="328"/>
                      <a:pt x="141" y="326"/>
                    </a:cubicBezTo>
                    <a:cubicBezTo>
                      <a:pt x="141" y="323"/>
                      <a:pt x="139" y="322"/>
                      <a:pt x="136" y="322"/>
                    </a:cubicBezTo>
                    <a:cubicBezTo>
                      <a:pt x="135" y="321"/>
                      <a:pt x="134" y="321"/>
                      <a:pt x="133" y="321"/>
                    </a:cubicBezTo>
                    <a:cubicBezTo>
                      <a:pt x="133" y="319"/>
                      <a:pt x="133" y="318"/>
                      <a:pt x="134" y="317"/>
                    </a:cubicBezTo>
                    <a:cubicBezTo>
                      <a:pt x="134" y="316"/>
                      <a:pt x="135" y="315"/>
                      <a:pt x="135" y="314"/>
                    </a:cubicBezTo>
                    <a:cubicBezTo>
                      <a:pt x="137" y="316"/>
                      <a:pt x="140" y="316"/>
                      <a:pt x="142" y="317"/>
                    </a:cubicBezTo>
                    <a:cubicBezTo>
                      <a:pt x="145" y="317"/>
                      <a:pt x="147" y="315"/>
                      <a:pt x="147" y="312"/>
                    </a:cubicBezTo>
                    <a:cubicBezTo>
                      <a:pt x="147" y="310"/>
                      <a:pt x="145" y="308"/>
                      <a:pt x="142" y="308"/>
                    </a:cubicBezTo>
                    <a:cubicBezTo>
                      <a:pt x="141" y="308"/>
                      <a:pt x="139" y="308"/>
                      <a:pt x="138" y="307"/>
                    </a:cubicBezTo>
                    <a:cubicBezTo>
                      <a:pt x="139" y="305"/>
                      <a:pt x="141" y="302"/>
                      <a:pt x="142" y="300"/>
                    </a:cubicBezTo>
                    <a:cubicBezTo>
                      <a:pt x="145" y="301"/>
                      <a:pt x="148" y="302"/>
                      <a:pt x="150" y="302"/>
                    </a:cubicBezTo>
                    <a:cubicBezTo>
                      <a:pt x="155" y="303"/>
                      <a:pt x="157" y="296"/>
                      <a:pt x="152" y="294"/>
                    </a:cubicBezTo>
                    <a:cubicBezTo>
                      <a:pt x="150" y="294"/>
                      <a:pt x="149" y="293"/>
                      <a:pt x="147" y="293"/>
                    </a:cubicBezTo>
                    <a:cubicBezTo>
                      <a:pt x="148" y="291"/>
                      <a:pt x="150" y="288"/>
                      <a:pt x="152" y="286"/>
                    </a:cubicBezTo>
                    <a:cubicBezTo>
                      <a:pt x="153" y="288"/>
                      <a:pt x="156" y="289"/>
                      <a:pt x="158" y="290"/>
                    </a:cubicBezTo>
                    <a:cubicBezTo>
                      <a:pt x="160" y="291"/>
                      <a:pt x="162" y="290"/>
                      <a:pt x="163" y="288"/>
                    </a:cubicBezTo>
                    <a:cubicBezTo>
                      <a:pt x="165" y="286"/>
                      <a:pt x="164" y="284"/>
                      <a:pt x="162" y="283"/>
                    </a:cubicBezTo>
                    <a:cubicBezTo>
                      <a:pt x="160" y="282"/>
                      <a:pt x="156" y="280"/>
                      <a:pt x="156" y="280"/>
                    </a:cubicBezTo>
                    <a:cubicBezTo>
                      <a:pt x="158" y="278"/>
                      <a:pt x="160" y="275"/>
                      <a:pt x="162" y="273"/>
                    </a:cubicBezTo>
                    <a:cubicBezTo>
                      <a:pt x="163" y="276"/>
                      <a:pt x="166" y="278"/>
                      <a:pt x="168" y="279"/>
                    </a:cubicBezTo>
                    <a:cubicBezTo>
                      <a:pt x="173" y="280"/>
                      <a:pt x="175" y="274"/>
                      <a:pt x="171" y="271"/>
                    </a:cubicBezTo>
                    <a:cubicBezTo>
                      <a:pt x="170" y="271"/>
                      <a:pt x="167" y="269"/>
                      <a:pt x="166" y="268"/>
                    </a:cubicBezTo>
                    <a:cubicBezTo>
                      <a:pt x="169" y="267"/>
                      <a:pt x="171" y="265"/>
                      <a:pt x="173" y="263"/>
                    </a:cubicBezTo>
                    <a:cubicBezTo>
                      <a:pt x="174" y="265"/>
                      <a:pt x="176" y="266"/>
                      <a:pt x="178" y="267"/>
                    </a:cubicBezTo>
                    <a:cubicBezTo>
                      <a:pt x="180" y="267"/>
                      <a:pt x="182" y="267"/>
                      <a:pt x="183" y="265"/>
                    </a:cubicBezTo>
                    <a:cubicBezTo>
                      <a:pt x="184" y="263"/>
                      <a:pt x="184" y="261"/>
                      <a:pt x="182" y="260"/>
                    </a:cubicBezTo>
                    <a:cubicBezTo>
                      <a:pt x="181" y="259"/>
                      <a:pt x="180" y="258"/>
                      <a:pt x="179" y="258"/>
                    </a:cubicBezTo>
                    <a:cubicBezTo>
                      <a:pt x="181" y="256"/>
                      <a:pt x="183" y="255"/>
                      <a:pt x="184" y="253"/>
                    </a:cubicBezTo>
                    <a:cubicBezTo>
                      <a:pt x="186" y="255"/>
                      <a:pt x="187" y="256"/>
                      <a:pt x="189" y="257"/>
                    </a:cubicBezTo>
                    <a:cubicBezTo>
                      <a:pt x="195" y="260"/>
                      <a:pt x="198" y="252"/>
                      <a:pt x="192" y="250"/>
                    </a:cubicBezTo>
                    <a:cubicBezTo>
                      <a:pt x="193" y="250"/>
                      <a:pt x="190" y="248"/>
                      <a:pt x="190" y="248"/>
                    </a:cubicBezTo>
                    <a:cubicBezTo>
                      <a:pt x="191" y="247"/>
                      <a:pt x="193" y="245"/>
                      <a:pt x="195" y="244"/>
                    </a:cubicBezTo>
                    <a:cubicBezTo>
                      <a:pt x="196" y="246"/>
                      <a:pt x="198" y="247"/>
                      <a:pt x="200" y="249"/>
                    </a:cubicBezTo>
                    <a:cubicBezTo>
                      <a:pt x="204" y="251"/>
                      <a:pt x="208" y="244"/>
                      <a:pt x="204" y="242"/>
                    </a:cubicBezTo>
                    <a:cubicBezTo>
                      <a:pt x="202" y="241"/>
                      <a:pt x="200" y="239"/>
                      <a:pt x="199" y="238"/>
                    </a:cubicBezTo>
                    <a:cubicBezTo>
                      <a:pt x="201" y="237"/>
                      <a:pt x="202" y="236"/>
                      <a:pt x="203" y="235"/>
                    </a:cubicBezTo>
                    <a:cubicBezTo>
                      <a:pt x="204" y="235"/>
                      <a:pt x="206" y="236"/>
                      <a:pt x="207" y="237"/>
                    </a:cubicBezTo>
                    <a:cubicBezTo>
                      <a:pt x="212" y="239"/>
                      <a:pt x="216" y="232"/>
                      <a:pt x="211" y="230"/>
                    </a:cubicBezTo>
                    <a:cubicBezTo>
                      <a:pt x="210" y="230"/>
                      <a:pt x="209" y="229"/>
                      <a:pt x="208" y="229"/>
                    </a:cubicBezTo>
                    <a:cubicBezTo>
                      <a:pt x="209" y="228"/>
                      <a:pt x="210" y="226"/>
                      <a:pt x="211" y="225"/>
                    </a:cubicBezTo>
                    <a:cubicBezTo>
                      <a:pt x="213" y="226"/>
                      <a:pt x="214" y="227"/>
                      <a:pt x="216" y="228"/>
                    </a:cubicBezTo>
                    <a:cubicBezTo>
                      <a:pt x="220" y="231"/>
                      <a:pt x="224" y="224"/>
                      <a:pt x="220" y="221"/>
                    </a:cubicBezTo>
                    <a:cubicBezTo>
                      <a:pt x="218" y="220"/>
                      <a:pt x="217" y="220"/>
                      <a:pt x="216" y="219"/>
                    </a:cubicBezTo>
                    <a:cubicBezTo>
                      <a:pt x="217" y="218"/>
                      <a:pt x="218" y="216"/>
                      <a:pt x="219" y="215"/>
                    </a:cubicBezTo>
                    <a:cubicBezTo>
                      <a:pt x="227" y="224"/>
                      <a:pt x="238" y="231"/>
                      <a:pt x="251" y="235"/>
                    </a:cubicBezTo>
                    <a:cubicBezTo>
                      <a:pt x="251" y="236"/>
                      <a:pt x="250" y="237"/>
                      <a:pt x="250" y="237"/>
                    </a:cubicBezTo>
                    <a:cubicBezTo>
                      <a:pt x="250" y="237"/>
                      <a:pt x="243" y="237"/>
                      <a:pt x="240" y="238"/>
                    </a:cubicBezTo>
                    <a:cubicBezTo>
                      <a:pt x="239" y="239"/>
                      <a:pt x="238" y="241"/>
                      <a:pt x="239" y="242"/>
                    </a:cubicBezTo>
                    <a:cubicBezTo>
                      <a:pt x="241" y="244"/>
                      <a:pt x="245" y="245"/>
                      <a:pt x="248" y="245"/>
                    </a:cubicBezTo>
                    <a:cubicBezTo>
                      <a:pt x="248" y="246"/>
                      <a:pt x="247" y="247"/>
                      <a:pt x="247" y="248"/>
                    </a:cubicBezTo>
                    <a:cubicBezTo>
                      <a:pt x="247" y="248"/>
                      <a:pt x="241" y="247"/>
                      <a:pt x="238" y="248"/>
                    </a:cubicBezTo>
                    <a:cubicBezTo>
                      <a:pt x="238" y="249"/>
                      <a:pt x="237" y="250"/>
                      <a:pt x="237" y="250"/>
                    </a:cubicBezTo>
                    <a:cubicBezTo>
                      <a:pt x="237" y="253"/>
                      <a:pt x="239" y="254"/>
                      <a:pt x="241" y="255"/>
                    </a:cubicBezTo>
                    <a:cubicBezTo>
                      <a:pt x="242" y="256"/>
                      <a:pt x="243" y="256"/>
                      <a:pt x="245" y="256"/>
                    </a:cubicBezTo>
                    <a:cubicBezTo>
                      <a:pt x="244" y="258"/>
                      <a:pt x="243" y="260"/>
                      <a:pt x="243" y="262"/>
                    </a:cubicBezTo>
                    <a:cubicBezTo>
                      <a:pt x="241" y="262"/>
                      <a:pt x="234" y="261"/>
                      <a:pt x="232" y="262"/>
                    </a:cubicBezTo>
                    <a:cubicBezTo>
                      <a:pt x="227" y="267"/>
                      <a:pt x="238" y="270"/>
                      <a:pt x="240" y="270"/>
                    </a:cubicBezTo>
                    <a:cubicBezTo>
                      <a:pt x="240" y="272"/>
                      <a:pt x="240" y="273"/>
                      <a:pt x="239" y="274"/>
                    </a:cubicBezTo>
                    <a:cubicBezTo>
                      <a:pt x="238" y="274"/>
                      <a:pt x="230" y="274"/>
                      <a:pt x="229" y="275"/>
                    </a:cubicBezTo>
                    <a:cubicBezTo>
                      <a:pt x="227" y="275"/>
                      <a:pt x="227" y="277"/>
                      <a:pt x="228" y="279"/>
                    </a:cubicBezTo>
                    <a:cubicBezTo>
                      <a:pt x="229" y="280"/>
                      <a:pt x="235" y="282"/>
                      <a:pt x="237" y="283"/>
                    </a:cubicBezTo>
                    <a:cubicBezTo>
                      <a:pt x="236" y="285"/>
                      <a:pt x="235" y="287"/>
                      <a:pt x="235" y="289"/>
                    </a:cubicBezTo>
                    <a:cubicBezTo>
                      <a:pt x="234" y="289"/>
                      <a:pt x="227" y="288"/>
                      <a:pt x="225" y="289"/>
                    </a:cubicBezTo>
                    <a:cubicBezTo>
                      <a:pt x="223" y="290"/>
                      <a:pt x="223" y="292"/>
                      <a:pt x="224" y="294"/>
                    </a:cubicBezTo>
                    <a:cubicBezTo>
                      <a:pt x="226" y="295"/>
                      <a:pt x="231" y="297"/>
                      <a:pt x="232" y="297"/>
                    </a:cubicBezTo>
                    <a:cubicBezTo>
                      <a:pt x="232" y="298"/>
                      <a:pt x="231" y="300"/>
                      <a:pt x="231" y="301"/>
                    </a:cubicBezTo>
                    <a:close/>
                    <a:moveTo>
                      <a:pt x="299" y="364"/>
                    </a:moveTo>
                    <a:cubicBezTo>
                      <a:pt x="297" y="363"/>
                      <a:pt x="294" y="362"/>
                      <a:pt x="292" y="363"/>
                    </a:cubicBezTo>
                    <a:cubicBezTo>
                      <a:pt x="291" y="363"/>
                      <a:pt x="291" y="365"/>
                      <a:pt x="291" y="366"/>
                    </a:cubicBezTo>
                    <a:cubicBezTo>
                      <a:pt x="291" y="369"/>
                      <a:pt x="295" y="371"/>
                      <a:pt x="298" y="373"/>
                    </a:cubicBezTo>
                    <a:cubicBezTo>
                      <a:pt x="298" y="375"/>
                      <a:pt x="298" y="377"/>
                      <a:pt x="297" y="379"/>
                    </a:cubicBezTo>
                    <a:cubicBezTo>
                      <a:pt x="297" y="379"/>
                      <a:pt x="293" y="377"/>
                      <a:pt x="291" y="377"/>
                    </a:cubicBezTo>
                    <a:cubicBezTo>
                      <a:pt x="289" y="378"/>
                      <a:pt x="288" y="381"/>
                      <a:pt x="290" y="383"/>
                    </a:cubicBezTo>
                    <a:cubicBezTo>
                      <a:pt x="291" y="384"/>
                      <a:pt x="295" y="386"/>
                      <a:pt x="296" y="387"/>
                    </a:cubicBezTo>
                    <a:cubicBezTo>
                      <a:pt x="295" y="389"/>
                      <a:pt x="294" y="391"/>
                      <a:pt x="294" y="393"/>
                    </a:cubicBezTo>
                    <a:cubicBezTo>
                      <a:pt x="293" y="392"/>
                      <a:pt x="288" y="391"/>
                      <a:pt x="286" y="392"/>
                    </a:cubicBezTo>
                    <a:cubicBezTo>
                      <a:pt x="284" y="392"/>
                      <a:pt x="283" y="394"/>
                      <a:pt x="284" y="395"/>
                    </a:cubicBezTo>
                    <a:cubicBezTo>
                      <a:pt x="286" y="397"/>
                      <a:pt x="290" y="400"/>
                      <a:pt x="291" y="400"/>
                    </a:cubicBezTo>
                    <a:cubicBezTo>
                      <a:pt x="290" y="402"/>
                      <a:pt x="289" y="403"/>
                      <a:pt x="288" y="404"/>
                    </a:cubicBezTo>
                    <a:cubicBezTo>
                      <a:pt x="287" y="403"/>
                      <a:pt x="279" y="399"/>
                      <a:pt x="277" y="400"/>
                    </a:cubicBezTo>
                    <a:cubicBezTo>
                      <a:pt x="276" y="400"/>
                      <a:pt x="274" y="401"/>
                      <a:pt x="275" y="403"/>
                    </a:cubicBezTo>
                    <a:cubicBezTo>
                      <a:pt x="275" y="406"/>
                      <a:pt x="282" y="410"/>
                      <a:pt x="283" y="411"/>
                    </a:cubicBezTo>
                    <a:cubicBezTo>
                      <a:pt x="281" y="413"/>
                      <a:pt x="278" y="415"/>
                      <a:pt x="276" y="417"/>
                    </a:cubicBezTo>
                    <a:cubicBezTo>
                      <a:pt x="276" y="417"/>
                      <a:pt x="276" y="416"/>
                      <a:pt x="276" y="416"/>
                    </a:cubicBezTo>
                    <a:cubicBezTo>
                      <a:pt x="275" y="415"/>
                      <a:pt x="270" y="409"/>
                      <a:pt x="268" y="408"/>
                    </a:cubicBezTo>
                    <a:cubicBezTo>
                      <a:pt x="266" y="407"/>
                      <a:pt x="263" y="409"/>
                      <a:pt x="264" y="411"/>
                    </a:cubicBezTo>
                    <a:cubicBezTo>
                      <a:pt x="264" y="413"/>
                      <a:pt x="267" y="419"/>
                      <a:pt x="268" y="420"/>
                    </a:cubicBezTo>
                    <a:cubicBezTo>
                      <a:pt x="266" y="420"/>
                      <a:pt x="261" y="421"/>
                      <a:pt x="261" y="421"/>
                    </a:cubicBezTo>
                    <a:cubicBezTo>
                      <a:pt x="261" y="417"/>
                      <a:pt x="259" y="414"/>
                      <a:pt x="258" y="410"/>
                    </a:cubicBezTo>
                    <a:cubicBezTo>
                      <a:pt x="257" y="408"/>
                      <a:pt x="254" y="408"/>
                      <a:pt x="253" y="410"/>
                    </a:cubicBezTo>
                    <a:cubicBezTo>
                      <a:pt x="253" y="413"/>
                      <a:pt x="252" y="416"/>
                      <a:pt x="252" y="418"/>
                    </a:cubicBezTo>
                    <a:cubicBezTo>
                      <a:pt x="251" y="417"/>
                      <a:pt x="249" y="416"/>
                      <a:pt x="248" y="414"/>
                    </a:cubicBezTo>
                    <a:cubicBezTo>
                      <a:pt x="248" y="414"/>
                      <a:pt x="251" y="406"/>
                      <a:pt x="249" y="403"/>
                    </a:cubicBezTo>
                    <a:cubicBezTo>
                      <a:pt x="249" y="403"/>
                      <a:pt x="248" y="402"/>
                      <a:pt x="247" y="403"/>
                    </a:cubicBezTo>
                    <a:cubicBezTo>
                      <a:pt x="245" y="403"/>
                      <a:pt x="244" y="406"/>
                      <a:pt x="243" y="408"/>
                    </a:cubicBezTo>
                    <a:cubicBezTo>
                      <a:pt x="242" y="406"/>
                      <a:pt x="241" y="405"/>
                      <a:pt x="241" y="403"/>
                    </a:cubicBezTo>
                    <a:cubicBezTo>
                      <a:pt x="241" y="403"/>
                      <a:pt x="241" y="403"/>
                      <a:pt x="241" y="403"/>
                    </a:cubicBezTo>
                    <a:cubicBezTo>
                      <a:pt x="243" y="401"/>
                      <a:pt x="245" y="399"/>
                      <a:pt x="245" y="396"/>
                    </a:cubicBezTo>
                    <a:cubicBezTo>
                      <a:pt x="244" y="395"/>
                      <a:pt x="244" y="394"/>
                      <a:pt x="242" y="394"/>
                    </a:cubicBezTo>
                    <a:cubicBezTo>
                      <a:pt x="245" y="394"/>
                      <a:pt x="238" y="395"/>
                      <a:pt x="238" y="395"/>
                    </a:cubicBezTo>
                    <a:cubicBezTo>
                      <a:pt x="237" y="394"/>
                      <a:pt x="237" y="393"/>
                      <a:pt x="236" y="391"/>
                    </a:cubicBezTo>
                    <a:cubicBezTo>
                      <a:pt x="237" y="391"/>
                      <a:pt x="238" y="390"/>
                      <a:pt x="239" y="390"/>
                    </a:cubicBezTo>
                    <a:cubicBezTo>
                      <a:pt x="244" y="387"/>
                      <a:pt x="240" y="385"/>
                      <a:pt x="240" y="384"/>
                    </a:cubicBezTo>
                    <a:cubicBezTo>
                      <a:pt x="239" y="384"/>
                      <a:pt x="236" y="384"/>
                      <a:pt x="235" y="384"/>
                    </a:cubicBezTo>
                    <a:cubicBezTo>
                      <a:pt x="235" y="384"/>
                      <a:pt x="235" y="381"/>
                      <a:pt x="235" y="379"/>
                    </a:cubicBezTo>
                    <a:cubicBezTo>
                      <a:pt x="237" y="379"/>
                      <a:pt x="240" y="377"/>
                      <a:pt x="241" y="375"/>
                    </a:cubicBezTo>
                    <a:cubicBezTo>
                      <a:pt x="241" y="374"/>
                      <a:pt x="241" y="373"/>
                      <a:pt x="241" y="372"/>
                    </a:cubicBezTo>
                    <a:cubicBezTo>
                      <a:pt x="239" y="371"/>
                      <a:pt x="236" y="371"/>
                      <a:pt x="234" y="371"/>
                    </a:cubicBezTo>
                    <a:cubicBezTo>
                      <a:pt x="234" y="370"/>
                      <a:pt x="234" y="368"/>
                      <a:pt x="234" y="367"/>
                    </a:cubicBezTo>
                    <a:cubicBezTo>
                      <a:pt x="236" y="366"/>
                      <a:pt x="239" y="365"/>
                      <a:pt x="241" y="364"/>
                    </a:cubicBezTo>
                    <a:cubicBezTo>
                      <a:pt x="242" y="363"/>
                      <a:pt x="242" y="362"/>
                      <a:pt x="241" y="361"/>
                    </a:cubicBezTo>
                    <a:cubicBezTo>
                      <a:pt x="239" y="359"/>
                      <a:pt x="237" y="359"/>
                      <a:pt x="234" y="359"/>
                    </a:cubicBezTo>
                    <a:cubicBezTo>
                      <a:pt x="235" y="357"/>
                      <a:pt x="235" y="355"/>
                      <a:pt x="235" y="353"/>
                    </a:cubicBezTo>
                    <a:cubicBezTo>
                      <a:pt x="238" y="352"/>
                      <a:pt x="242" y="352"/>
                      <a:pt x="244" y="349"/>
                    </a:cubicBezTo>
                    <a:cubicBezTo>
                      <a:pt x="244" y="348"/>
                      <a:pt x="244" y="347"/>
                      <a:pt x="244" y="347"/>
                    </a:cubicBezTo>
                    <a:cubicBezTo>
                      <a:pt x="242" y="344"/>
                      <a:pt x="239" y="344"/>
                      <a:pt x="236" y="344"/>
                    </a:cubicBezTo>
                    <a:cubicBezTo>
                      <a:pt x="236" y="344"/>
                      <a:pt x="237" y="340"/>
                      <a:pt x="237" y="339"/>
                    </a:cubicBezTo>
                    <a:cubicBezTo>
                      <a:pt x="237" y="339"/>
                      <a:pt x="242" y="338"/>
                      <a:pt x="245" y="337"/>
                    </a:cubicBezTo>
                    <a:cubicBezTo>
                      <a:pt x="246" y="335"/>
                      <a:pt x="246" y="333"/>
                      <a:pt x="244" y="332"/>
                    </a:cubicBezTo>
                    <a:cubicBezTo>
                      <a:pt x="242" y="331"/>
                      <a:pt x="240" y="331"/>
                      <a:pt x="239" y="331"/>
                    </a:cubicBezTo>
                    <a:cubicBezTo>
                      <a:pt x="239" y="329"/>
                      <a:pt x="239" y="328"/>
                      <a:pt x="240" y="327"/>
                    </a:cubicBezTo>
                    <a:cubicBezTo>
                      <a:pt x="240" y="327"/>
                      <a:pt x="246" y="326"/>
                      <a:pt x="247" y="324"/>
                    </a:cubicBezTo>
                    <a:cubicBezTo>
                      <a:pt x="249" y="322"/>
                      <a:pt x="249" y="320"/>
                      <a:pt x="247" y="319"/>
                    </a:cubicBezTo>
                    <a:cubicBezTo>
                      <a:pt x="245" y="318"/>
                      <a:pt x="243" y="318"/>
                      <a:pt x="241" y="319"/>
                    </a:cubicBezTo>
                    <a:cubicBezTo>
                      <a:pt x="242" y="317"/>
                      <a:pt x="242" y="316"/>
                      <a:pt x="242" y="314"/>
                    </a:cubicBezTo>
                    <a:cubicBezTo>
                      <a:pt x="245" y="314"/>
                      <a:pt x="247" y="313"/>
                      <a:pt x="248" y="312"/>
                    </a:cubicBezTo>
                    <a:cubicBezTo>
                      <a:pt x="250" y="310"/>
                      <a:pt x="249" y="307"/>
                      <a:pt x="247" y="306"/>
                    </a:cubicBezTo>
                    <a:cubicBezTo>
                      <a:pt x="246" y="306"/>
                      <a:pt x="245" y="306"/>
                      <a:pt x="244" y="306"/>
                    </a:cubicBezTo>
                    <a:cubicBezTo>
                      <a:pt x="245" y="304"/>
                      <a:pt x="245" y="302"/>
                      <a:pt x="245" y="299"/>
                    </a:cubicBezTo>
                    <a:cubicBezTo>
                      <a:pt x="246" y="299"/>
                      <a:pt x="251" y="298"/>
                      <a:pt x="253" y="297"/>
                    </a:cubicBezTo>
                    <a:cubicBezTo>
                      <a:pt x="255" y="295"/>
                      <a:pt x="254" y="293"/>
                      <a:pt x="252" y="292"/>
                    </a:cubicBezTo>
                    <a:cubicBezTo>
                      <a:pt x="250" y="291"/>
                      <a:pt x="248" y="291"/>
                      <a:pt x="247" y="292"/>
                    </a:cubicBezTo>
                    <a:cubicBezTo>
                      <a:pt x="247" y="290"/>
                      <a:pt x="247" y="288"/>
                      <a:pt x="248" y="285"/>
                    </a:cubicBezTo>
                    <a:cubicBezTo>
                      <a:pt x="250" y="286"/>
                      <a:pt x="252" y="286"/>
                      <a:pt x="254" y="285"/>
                    </a:cubicBezTo>
                    <a:cubicBezTo>
                      <a:pt x="257" y="284"/>
                      <a:pt x="257" y="279"/>
                      <a:pt x="254" y="279"/>
                    </a:cubicBezTo>
                    <a:cubicBezTo>
                      <a:pt x="252" y="278"/>
                      <a:pt x="251" y="278"/>
                      <a:pt x="249" y="278"/>
                    </a:cubicBezTo>
                    <a:cubicBezTo>
                      <a:pt x="250" y="276"/>
                      <a:pt x="250" y="275"/>
                      <a:pt x="250" y="273"/>
                    </a:cubicBezTo>
                    <a:cubicBezTo>
                      <a:pt x="253" y="273"/>
                      <a:pt x="256" y="273"/>
                      <a:pt x="258" y="272"/>
                    </a:cubicBezTo>
                    <a:cubicBezTo>
                      <a:pt x="259" y="271"/>
                      <a:pt x="259" y="269"/>
                      <a:pt x="258" y="267"/>
                    </a:cubicBezTo>
                    <a:cubicBezTo>
                      <a:pt x="256" y="266"/>
                      <a:pt x="253" y="266"/>
                      <a:pt x="253" y="266"/>
                    </a:cubicBezTo>
                    <a:cubicBezTo>
                      <a:pt x="253" y="264"/>
                      <a:pt x="254" y="263"/>
                      <a:pt x="254" y="261"/>
                    </a:cubicBezTo>
                    <a:cubicBezTo>
                      <a:pt x="255" y="261"/>
                      <a:pt x="259" y="261"/>
                      <a:pt x="260" y="261"/>
                    </a:cubicBezTo>
                    <a:cubicBezTo>
                      <a:pt x="265" y="262"/>
                      <a:pt x="265" y="254"/>
                      <a:pt x="260" y="254"/>
                    </a:cubicBezTo>
                    <a:cubicBezTo>
                      <a:pt x="259" y="254"/>
                      <a:pt x="258" y="254"/>
                      <a:pt x="256" y="254"/>
                    </a:cubicBezTo>
                    <a:cubicBezTo>
                      <a:pt x="257" y="252"/>
                      <a:pt x="257" y="251"/>
                      <a:pt x="257" y="250"/>
                    </a:cubicBezTo>
                    <a:cubicBezTo>
                      <a:pt x="258" y="250"/>
                      <a:pt x="261" y="250"/>
                      <a:pt x="263" y="250"/>
                    </a:cubicBezTo>
                    <a:cubicBezTo>
                      <a:pt x="264" y="250"/>
                      <a:pt x="266" y="249"/>
                      <a:pt x="266" y="248"/>
                    </a:cubicBezTo>
                    <a:cubicBezTo>
                      <a:pt x="267" y="246"/>
                      <a:pt x="266" y="244"/>
                      <a:pt x="264" y="243"/>
                    </a:cubicBezTo>
                    <a:cubicBezTo>
                      <a:pt x="263" y="243"/>
                      <a:pt x="261" y="242"/>
                      <a:pt x="260" y="242"/>
                    </a:cubicBezTo>
                    <a:cubicBezTo>
                      <a:pt x="260" y="241"/>
                      <a:pt x="261" y="239"/>
                      <a:pt x="261" y="238"/>
                    </a:cubicBezTo>
                    <a:cubicBezTo>
                      <a:pt x="267" y="239"/>
                      <a:pt x="273" y="239"/>
                      <a:pt x="279" y="240"/>
                    </a:cubicBezTo>
                    <a:cubicBezTo>
                      <a:pt x="280" y="240"/>
                      <a:pt x="282" y="239"/>
                      <a:pt x="284" y="239"/>
                    </a:cubicBezTo>
                    <a:cubicBezTo>
                      <a:pt x="284" y="240"/>
                      <a:pt x="284" y="241"/>
                      <a:pt x="284" y="242"/>
                    </a:cubicBezTo>
                    <a:cubicBezTo>
                      <a:pt x="284" y="242"/>
                      <a:pt x="279" y="242"/>
                      <a:pt x="277" y="243"/>
                    </a:cubicBezTo>
                    <a:cubicBezTo>
                      <a:pt x="275" y="244"/>
                      <a:pt x="275" y="247"/>
                      <a:pt x="277" y="249"/>
                    </a:cubicBezTo>
                    <a:cubicBezTo>
                      <a:pt x="279" y="249"/>
                      <a:pt x="284" y="250"/>
                      <a:pt x="285" y="250"/>
                    </a:cubicBezTo>
                    <a:cubicBezTo>
                      <a:pt x="285" y="251"/>
                      <a:pt x="286" y="252"/>
                      <a:pt x="286" y="254"/>
                    </a:cubicBezTo>
                    <a:cubicBezTo>
                      <a:pt x="284" y="254"/>
                      <a:pt x="282" y="254"/>
                      <a:pt x="281" y="255"/>
                    </a:cubicBezTo>
                    <a:cubicBezTo>
                      <a:pt x="279" y="256"/>
                      <a:pt x="279" y="259"/>
                      <a:pt x="281" y="260"/>
                    </a:cubicBezTo>
                    <a:cubicBezTo>
                      <a:pt x="283" y="261"/>
                      <a:pt x="285" y="262"/>
                      <a:pt x="287" y="261"/>
                    </a:cubicBezTo>
                    <a:cubicBezTo>
                      <a:pt x="287" y="263"/>
                      <a:pt x="287" y="265"/>
                      <a:pt x="287" y="266"/>
                    </a:cubicBezTo>
                    <a:cubicBezTo>
                      <a:pt x="287" y="267"/>
                      <a:pt x="282" y="264"/>
                      <a:pt x="282" y="269"/>
                    </a:cubicBezTo>
                    <a:cubicBezTo>
                      <a:pt x="282" y="274"/>
                      <a:pt x="287" y="274"/>
                      <a:pt x="288" y="274"/>
                    </a:cubicBezTo>
                    <a:cubicBezTo>
                      <a:pt x="289" y="276"/>
                      <a:pt x="289" y="277"/>
                      <a:pt x="289" y="279"/>
                    </a:cubicBezTo>
                    <a:cubicBezTo>
                      <a:pt x="289" y="279"/>
                      <a:pt x="285" y="279"/>
                      <a:pt x="283" y="280"/>
                    </a:cubicBezTo>
                    <a:cubicBezTo>
                      <a:pt x="280" y="281"/>
                      <a:pt x="280" y="285"/>
                      <a:pt x="283" y="286"/>
                    </a:cubicBezTo>
                    <a:cubicBezTo>
                      <a:pt x="286" y="287"/>
                      <a:pt x="288" y="287"/>
                      <a:pt x="290" y="287"/>
                    </a:cubicBezTo>
                    <a:cubicBezTo>
                      <a:pt x="291" y="288"/>
                      <a:pt x="291" y="290"/>
                      <a:pt x="291" y="292"/>
                    </a:cubicBezTo>
                    <a:cubicBezTo>
                      <a:pt x="291" y="292"/>
                      <a:pt x="286" y="293"/>
                      <a:pt x="284" y="294"/>
                    </a:cubicBezTo>
                    <a:cubicBezTo>
                      <a:pt x="282" y="295"/>
                      <a:pt x="282" y="298"/>
                      <a:pt x="284" y="299"/>
                    </a:cubicBezTo>
                    <a:cubicBezTo>
                      <a:pt x="286" y="300"/>
                      <a:pt x="289" y="300"/>
                      <a:pt x="292" y="300"/>
                    </a:cubicBezTo>
                    <a:cubicBezTo>
                      <a:pt x="293" y="302"/>
                      <a:pt x="293" y="304"/>
                      <a:pt x="293" y="306"/>
                    </a:cubicBezTo>
                    <a:cubicBezTo>
                      <a:pt x="292" y="306"/>
                      <a:pt x="291" y="306"/>
                      <a:pt x="290" y="306"/>
                    </a:cubicBezTo>
                    <a:cubicBezTo>
                      <a:pt x="286" y="306"/>
                      <a:pt x="285" y="311"/>
                      <a:pt x="288" y="312"/>
                    </a:cubicBezTo>
                    <a:cubicBezTo>
                      <a:pt x="290" y="314"/>
                      <a:pt x="292" y="314"/>
                      <a:pt x="294" y="314"/>
                    </a:cubicBezTo>
                    <a:cubicBezTo>
                      <a:pt x="295" y="316"/>
                      <a:pt x="296" y="321"/>
                      <a:pt x="295" y="321"/>
                    </a:cubicBezTo>
                    <a:cubicBezTo>
                      <a:pt x="294" y="321"/>
                      <a:pt x="292" y="320"/>
                      <a:pt x="290" y="320"/>
                    </a:cubicBezTo>
                    <a:cubicBezTo>
                      <a:pt x="287" y="321"/>
                      <a:pt x="285" y="325"/>
                      <a:pt x="288" y="327"/>
                    </a:cubicBezTo>
                    <a:cubicBezTo>
                      <a:pt x="290" y="328"/>
                      <a:pt x="294" y="329"/>
                      <a:pt x="297" y="328"/>
                    </a:cubicBezTo>
                    <a:cubicBezTo>
                      <a:pt x="297" y="328"/>
                      <a:pt x="297" y="328"/>
                      <a:pt x="297" y="328"/>
                    </a:cubicBezTo>
                    <a:cubicBezTo>
                      <a:pt x="297" y="330"/>
                      <a:pt x="297" y="331"/>
                      <a:pt x="298" y="333"/>
                    </a:cubicBezTo>
                    <a:cubicBezTo>
                      <a:pt x="295" y="333"/>
                      <a:pt x="292" y="334"/>
                      <a:pt x="290" y="334"/>
                    </a:cubicBezTo>
                    <a:cubicBezTo>
                      <a:pt x="288" y="336"/>
                      <a:pt x="288" y="339"/>
                      <a:pt x="290" y="340"/>
                    </a:cubicBezTo>
                    <a:cubicBezTo>
                      <a:pt x="292" y="341"/>
                      <a:pt x="295" y="341"/>
                      <a:pt x="299" y="341"/>
                    </a:cubicBezTo>
                    <a:cubicBezTo>
                      <a:pt x="299" y="343"/>
                      <a:pt x="299" y="345"/>
                      <a:pt x="299" y="348"/>
                    </a:cubicBezTo>
                    <a:cubicBezTo>
                      <a:pt x="296" y="347"/>
                      <a:pt x="292" y="347"/>
                      <a:pt x="292" y="351"/>
                    </a:cubicBezTo>
                    <a:cubicBezTo>
                      <a:pt x="292" y="353"/>
                      <a:pt x="298" y="356"/>
                      <a:pt x="299" y="356"/>
                    </a:cubicBezTo>
                    <a:cubicBezTo>
                      <a:pt x="299" y="359"/>
                      <a:pt x="299" y="361"/>
                      <a:pt x="299" y="364"/>
                    </a:cubicBezTo>
                    <a:close/>
                    <a:moveTo>
                      <a:pt x="383" y="323"/>
                    </a:moveTo>
                    <a:cubicBezTo>
                      <a:pt x="381" y="324"/>
                      <a:pt x="379" y="325"/>
                      <a:pt x="378" y="327"/>
                    </a:cubicBezTo>
                    <a:cubicBezTo>
                      <a:pt x="377" y="328"/>
                      <a:pt x="378" y="331"/>
                      <a:pt x="380" y="332"/>
                    </a:cubicBezTo>
                    <a:cubicBezTo>
                      <a:pt x="382" y="332"/>
                      <a:pt x="384" y="331"/>
                      <a:pt x="387" y="330"/>
                    </a:cubicBezTo>
                    <a:cubicBezTo>
                      <a:pt x="388" y="332"/>
                      <a:pt x="388" y="335"/>
                      <a:pt x="389" y="337"/>
                    </a:cubicBezTo>
                    <a:cubicBezTo>
                      <a:pt x="387" y="338"/>
                      <a:pt x="384" y="339"/>
                      <a:pt x="382" y="342"/>
                    </a:cubicBezTo>
                    <a:cubicBezTo>
                      <a:pt x="381" y="343"/>
                      <a:pt x="383" y="346"/>
                      <a:pt x="385" y="346"/>
                    </a:cubicBezTo>
                    <a:cubicBezTo>
                      <a:pt x="387" y="346"/>
                      <a:pt x="392" y="344"/>
                      <a:pt x="392" y="344"/>
                    </a:cubicBezTo>
                    <a:cubicBezTo>
                      <a:pt x="392" y="345"/>
                      <a:pt x="393" y="346"/>
                      <a:pt x="393" y="348"/>
                    </a:cubicBezTo>
                    <a:cubicBezTo>
                      <a:pt x="392" y="348"/>
                      <a:pt x="388" y="350"/>
                      <a:pt x="387" y="351"/>
                    </a:cubicBezTo>
                    <a:cubicBezTo>
                      <a:pt x="385" y="353"/>
                      <a:pt x="386" y="355"/>
                      <a:pt x="388" y="356"/>
                    </a:cubicBezTo>
                    <a:cubicBezTo>
                      <a:pt x="390" y="357"/>
                      <a:pt x="393" y="356"/>
                      <a:pt x="395" y="355"/>
                    </a:cubicBezTo>
                    <a:cubicBezTo>
                      <a:pt x="395" y="356"/>
                      <a:pt x="396" y="357"/>
                      <a:pt x="396" y="358"/>
                    </a:cubicBezTo>
                    <a:cubicBezTo>
                      <a:pt x="395" y="358"/>
                      <a:pt x="389" y="361"/>
                      <a:pt x="388" y="363"/>
                    </a:cubicBezTo>
                    <a:cubicBezTo>
                      <a:pt x="387" y="365"/>
                      <a:pt x="388" y="367"/>
                      <a:pt x="390" y="368"/>
                    </a:cubicBezTo>
                    <a:cubicBezTo>
                      <a:pt x="392" y="368"/>
                      <a:pt x="397" y="366"/>
                      <a:pt x="397" y="366"/>
                    </a:cubicBezTo>
                    <a:cubicBezTo>
                      <a:pt x="398" y="367"/>
                      <a:pt x="398" y="369"/>
                      <a:pt x="398" y="370"/>
                    </a:cubicBezTo>
                    <a:cubicBezTo>
                      <a:pt x="397" y="371"/>
                      <a:pt x="391" y="373"/>
                      <a:pt x="390" y="374"/>
                    </a:cubicBezTo>
                    <a:cubicBezTo>
                      <a:pt x="389" y="375"/>
                      <a:pt x="390" y="377"/>
                      <a:pt x="391" y="378"/>
                    </a:cubicBezTo>
                    <a:cubicBezTo>
                      <a:pt x="393" y="379"/>
                      <a:pt x="396" y="379"/>
                      <a:pt x="399" y="378"/>
                    </a:cubicBezTo>
                    <a:cubicBezTo>
                      <a:pt x="399" y="380"/>
                      <a:pt x="399" y="381"/>
                      <a:pt x="399" y="382"/>
                    </a:cubicBezTo>
                    <a:cubicBezTo>
                      <a:pt x="396" y="383"/>
                      <a:pt x="393" y="383"/>
                      <a:pt x="391" y="384"/>
                    </a:cubicBezTo>
                    <a:cubicBezTo>
                      <a:pt x="390" y="386"/>
                      <a:pt x="389" y="388"/>
                      <a:pt x="391" y="389"/>
                    </a:cubicBezTo>
                    <a:cubicBezTo>
                      <a:pt x="393" y="390"/>
                      <a:pt x="396" y="391"/>
                      <a:pt x="399" y="391"/>
                    </a:cubicBezTo>
                    <a:cubicBezTo>
                      <a:pt x="398" y="392"/>
                      <a:pt x="398" y="394"/>
                      <a:pt x="397" y="396"/>
                    </a:cubicBezTo>
                    <a:cubicBezTo>
                      <a:pt x="396" y="396"/>
                      <a:pt x="391" y="394"/>
                      <a:pt x="390" y="395"/>
                    </a:cubicBezTo>
                    <a:cubicBezTo>
                      <a:pt x="388" y="395"/>
                      <a:pt x="387" y="396"/>
                      <a:pt x="387" y="398"/>
                    </a:cubicBezTo>
                    <a:cubicBezTo>
                      <a:pt x="388" y="400"/>
                      <a:pt x="391" y="403"/>
                      <a:pt x="393" y="404"/>
                    </a:cubicBezTo>
                    <a:cubicBezTo>
                      <a:pt x="393" y="405"/>
                      <a:pt x="392" y="406"/>
                      <a:pt x="391" y="407"/>
                    </a:cubicBezTo>
                    <a:cubicBezTo>
                      <a:pt x="389" y="405"/>
                      <a:pt x="386" y="404"/>
                      <a:pt x="383" y="404"/>
                    </a:cubicBezTo>
                    <a:cubicBezTo>
                      <a:pt x="382" y="405"/>
                      <a:pt x="381" y="406"/>
                      <a:pt x="381" y="407"/>
                    </a:cubicBezTo>
                    <a:cubicBezTo>
                      <a:pt x="381" y="409"/>
                      <a:pt x="383" y="411"/>
                      <a:pt x="384" y="412"/>
                    </a:cubicBezTo>
                    <a:cubicBezTo>
                      <a:pt x="383" y="413"/>
                      <a:pt x="381" y="414"/>
                      <a:pt x="379" y="415"/>
                    </a:cubicBezTo>
                    <a:cubicBezTo>
                      <a:pt x="379" y="412"/>
                      <a:pt x="378" y="410"/>
                      <a:pt x="376" y="408"/>
                    </a:cubicBezTo>
                    <a:cubicBezTo>
                      <a:pt x="375" y="406"/>
                      <a:pt x="371" y="407"/>
                      <a:pt x="371" y="409"/>
                    </a:cubicBezTo>
                    <a:cubicBezTo>
                      <a:pt x="370" y="412"/>
                      <a:pt x="370" y="414"/>
                      <a:pt x="371" y="416"/>
                    </a:cubicBezTo>
                    <a:cubicBezTo>
                      <a:pt x="369" y="416"/>
                      <a:pt x="366" y="416"/>
                      <a:pt x="364" y="415"/>
                    </a:cubicBezTo>
                    <a:cubicBezTo>
                      <a:pt x="364" y="412"/>
                      <a:pt x="365" y="409"/>
                      <a:pt x="363" y="406"/>
                    </a:cubicBezTo>
                    <a:cubicBezTo>
                      <a:pt x="363" y="405"/>
                      <a:pt x="361" y="405"/>
                      <a:pt x="360" y="406"/>
                    </a:cubicBezTo>
                    <a:cubicBezTo>
                      <a:pt x="359" y="407"/>
                      <a:pt x="358" y="410"/>
                      <a:pt x="357" y="412"/>
                    </a:cubicBezTo>
                    <a:cubicBezTo>
                      <a:pt x="355" y="411"/>
                      <a:pt x="353" y="409"/>
                      <a:pt x="351" y="408"/>
                    </a:cubicBezTo>
                    <a:cubicBezTo>
                      <a:pt x="351" y="408"/>
                      <a:pt x="354" y="401"/>
                      <a:pt x="354" y="398"/>
                    </a:cubicBezTo>
                    <a:cubicBezTo>
                      <a:pt x="354" y="395"/>
                      <a:pt x="351" y="394"/>
                      <a:pt x="349" y="396"/>
                    </a:cubicBezTo>
                    <a:cubicBezTo>
                      <a:pt x="347" y="397"/>
                      <a:pt x="346" y="399"/>
                      <a:pt x="345" y="402"/>
                    </a:cubicBezTo>
                    <a:cubicBezTo>
                      <a:pt x="344" y="401"/>
                      <a:pt x="344" y="400"/>
                      <a:pt x="343" y="400"/>
                    </a:cubicBezTo>
                    <a:cubicBezTo>
                      <a:pt x="343" y="400"/>
                      <a:pt x="347" y="393"/>
                      <a:pt x="347" y="389"/>
                    </a:cubicBezTo>
                    <a:cubicBezTo>
                      <a:pt x="346" y="387"/>
                      <a:pt x="344" y="386"/>
                      <a:pt x="342" y="387"/>
                    </a:cubicBezTo>
                    <a:cubicBezTo>
                      <a:pt x="340" y="388"/>
                      <a:pt x="339" y="391"/>
                      <a:pt x="337" y="393"/>
                    </a:cubicBezTo>
                    <a:cubicBezTo>
                      <a:pt x="336" y="391"/>
                      <a:pt x="335" y="390"/>
                      <a:pt x="335" y="389"/>
                    </a:cubicBezTo>
                    <a:cubicBezTo>
                      <a:pt x="336" y="387"/>
                      <a:pt x="341" y="381"/>
                      <a:pt x="337" y="378"/>
                    </a:cubicBezTo>
                    <a:cubicBezTo>
                      <a:pt x="335" y="377"/>
                      <a:pt x="332" y="379"/>
                      <a:pt x="330" y="381"/>
                    </a:cubicBezTo>
                    <a:cubicBezTo>
                      <a:pt x="329" y="380"/>
                      <a:pt x="328" y="378"/>
                      <a:pt x="327" y="376"/>
                    </a:cubicBezTo>
                    <a:cubicBezTo>
                      <a:pt x="329" y="374"/>
                      <a:pt x="332" y="372"/>
                      <a:pt x="332" y="368"/>
                    </a:cubicBezTo>
                    <a:cubicBezTo>
                      <a:pt x="332" y="366"/>
                      <a:pt x="329" y="364"/>
                      <a:pt x="327" y="365"/>
                    </a:cubicBezTo>
                    <a:cubicBezTo>
                      <a:pt x="326" y="366"/>
                      <a:pt x="324" y="367"/>
                      <a:pt x="323" y="368"/>
                    </a:cubicBezTo>
                    <a:cubicBezTo>
                      <a:pt x="322" y="367"/>
                      <a:pt x="322" y="366"/>
                      <a:pt x="322" y="365"/>
                    </a:cubicBezTo>
                    <a:cubicBezTo>
                      <a:pt x="324" y="363"/>
                      <a:pt x="327" y="361"/>
                      <a:pt x="327" y="358"/>
                    </a:cubicBezTo>
                    <a:cubicBezTo>
                      <a:pt x="327" y="357"/>
                      <a:pt x="326" y="355"/>
                      <a:pt x="324" y="355"/>
                    </a:cubicBezTo>
                    <a:cubicBezTo>
                      <a:pt x="323" y="355"/>
                      <a:pt x="319" y="357"/>
                      <a:pt x="319" y="357"/>
                    </a:cubicBezTo>
                    <a:cubicBezTo>
                      <a:pt x="318" y="356"/>
                      <a:pt x="318" y="355"/>
                      <a:pt x="317" y="353"/>
                    </a:cubicBezTo>
                    <a:cubicBezTo>
                      <a:pt x="319" y="352"/>
                      <a:pt x="321" y="350"/>
                      <a:pt x="323" y="349"/>
                    </a:cubicBezTo>
                    <a:cubicBezTo>
                      <a:pt x="324" y="347"/>
                      <a:pt x="322" y="345"/>
                      <a:pt x="320" y="345"/>
                    </a:cubicBezTo>
                    <a:cubicBezTo>
                      <a:pt x="319" y="345"/>
                      <a:pt x="317" y="345"/>
                      <a:pt x="315" y="346"/>
                    </a:cubicBezTo>
                    <a:cubicBezTo>
                      <a:pt x="314" y="343"/>
                      <a:pt x="313" y="340"/>
                      <a:pt x="312" y="337"/>
                    </a:cubicBezTo>
                    <a:cubicBezTo>
                      <a:pt x="313" y="337"/>
                      <a:pt x="317" y="335"/>
                      <a:pt x="318" y="334"/>
                    </a:cubicBezTo>
                    <a:cubicBezTo>
                      <a:pt x="320" y="332"/>
                      <a:pt x="319" y="329"/>
                      <a:pt x="317" y="329"/>
                    </a:cubicBezTo>
                    <a:cubicBezTo>
                      <a:pt x="315" y="328"/>
                      <a:pt x="313" y="329"/>
                      <a:pt x="310" y="329"/>
                    </a:cubicBezTo>
                    <a:cubicBezTo>
                      <a:pt x="310" y="328"/>
                      <a:pt x="310" y="326"/>
                      <a:pt x="309" y="324"/>
                    </a:cubicBezTo>
                    <a:cubicBezTo>
                      <a:pt x="311" y="323"/>
                      <a:pt x="314" y="322"/>
                      <a:pt x="314" y="320"/>
                    </a:cubicBezTo>
                    <a:cubicBezTo>
                      <a:pt x="315" y="318"/>
                      <a:pt x="314" y="316"/>
                      <a:pt x="312" y="316"/>
                    </a:cubicBezTo>
                    <a:cubicBezTo>
                      <a:pt x="310" y="316"/>
                      <a:pt x="306" y="317"/>
                      <a:pt x="306" y="317"/>
                    </a:cubicBezTo>
                    <a:cubicBezTo>
                      <a:pt x="306" y="315"/>
                      <a:pt x="305" y="313"/>
                      <a:pt x="305" y="312"/>
                    </a:cubicBezTo>
                    <a:cubicBezTo>
                      <a:pt x="305" y="312"/>
                      <a:pt x="310" y="310"/>
                      <a:pt x="312" y="309"/>
                    </a:cubicBezTo>
                    <a:cubicBezTo>
                      <a:pt x="313" y="308"/>
                      <a:pt x="313" y="306"/>
                      <a:pt x="312" y="305"/>
                    </a:cubicBezTo>
                    <a:cubicBezTo>
                      <a:pt x="312" y="305"/>
                      <a:pt x="312" y="305"/>
                      <a:pt x="312" y="305"/>
                    </a:cubicBezTo>
                    <a:cubicBezTo>
                      <a:pt x="312" y="304"/>
                      <a:pt x="311" y="304"/>
                      <a:pt x="310" y="304"/>
                    </a:cubicBezTo>
                    <a:cubicBezTo>
                      <a:pt x="308" y="304"/>
                      <a:pt x="306" y="304"/>
                      <a:pt x="304" y="304"/>
                    </a:cubicBezTo>
                    <a:cubicBezTo>
                      <a:pt x="304" y="304"/>
                      <a:pt x="304" y="304"/>
                      <a:pt x="304" y="304"/>
                    </a:cubicBezTo>
                    <a:cubicBezTo>
                      <a:pt x="304" y="303"/>
                      <a:pt x="303" y="301"/>
                      <a:pt x="303" y="299"/>
                    </a:cubicBezTo>
                    <a:cubicBezTo>
                      <a:pt x="306" y="298"/>
                      <a:pt x="308" y="297"/>
                      <a:pt x="309" y="294"/>
                    </a:cubicBezTo>
                    <a:cubicBezTo>
                      <a:pt x="309" y="293"/>
                      <a:pt x="309" y="292"/>
                      <a:pt x="308" y="292"/>
                    </a:cubicBezTo>
                    <a:cubicBezTo>
                      <a:pt x="306" y="290"/>
                      <a:pt x="304" y="290"/>
                      <a:pt x="302" y="291"/>
                    </a:cubicBezTo>
                    <a:cubicBezTo>
                      <a:pt x="301" y="289"/>
                      <a:pt x="301" y="287"/>
                      <a:pt x="301" y="286"/>
                    </a:cubicBezTo>
                    <a:cubicBezTo>
                      <a:pt x="303" y="285"/>
                      <a:pt x="306" y="283"/>
                      <a:pt x="307" y="281"/>
                    </a:cubicBezTo>
                    <a:cubicBezTo>
                      <a:pt x="308" y="279"/>
                      <a:pt x="306" y="277"/>
                      <a:pt x="304" y="277"/>
                    </a:cubicBezTo>
                    <a:cubicBezTo>
                      <a:pt x="303" y="277"/>
                      <a:pt x="300" y="278"/>
                      <a:pt x="300" y="278"/>
                    </a:cubicBezTo>
                    <a:cubicBezTo>
                      <a:pt x="299" y="276"/>
                      <a:pt x="299" y="274"/>
                      <a:pt x="299" y="273"/>
                    </a:cubicBezTo>
                    <a:cubicBezTo>
                      <a:pt x="299" y="273"/>
                      <a:pt x="306" y="271"/>
                      <a:pt x="305" y="268"/>
                    </a:cubicBezTo>
                    <a:cubicBezTo>
                      <a:pt x="304" y="264"/>
                      <a:pt x="298" y="265"/>
                      <a:pt x="298" y="266"/>
                    </a:cubicBezTo>
                    <a:cubicBezTo>
                      <a:pt x="297" y="264"/>
                      <a:pt x="297" y="262"/>
                      <a:pt x="297" y="260"/>
                    </a:cubicBezTo>
                    <a:cubicBezTo>
                      <a:pt x="299" y="260"/>
                      <a:pt x="300" y="259"/>
                      <a:pt x="302" y="258"/>
                    </a:cubicBezTo>
                    <a:cubicBezTo>
                      <a:pt x="303" y="257"/>
                      <a:pt x="303" y="255"/>
                      <a:pt x="302" y="254"/>
                    </a:cubicBezTo>
                    <a:cubicBezTo>
                      <a:pt x="300" y="253"/>
                      <a:pt x="298" y="252"/>
                      <a:pt x="296" y="253"/>
                    </a:cubicBezTo>
                    <a:cubicBezTo>
                      <a:pt x="296" y="251"/>
                      <a:pt x="295" y="250"/>
                      <a:pt x="295" y="249"/>
                    </a:cubicBezTo>
                    <a:cubicBezTo>
                      <a:pt x="296" y="248"/>
                      <a:pt x="300" y="247"/>
                      <a:pt x="301" y="246"/>
                    </a:cubicBezTo>
                    <a:cubicBezTo>
                      <a:pt x="303" y="245"/>
                      <a:pt x="302" y="243"/>
                      <a:pt x="301" y="242"/>
                    </a:cubicBezTo>
                    <a:cubicBezTo>
                      <a:pt x="299" y="241"/>
                      <a:pt x="295" y="242"/>
                      <a:pt x="294" y="242"/>
                    </a:cubicBezTo>
                    <a:cubicBezTo>
                      <a:pt x="294" y="241"/>
                      <a:pt x="294" y="239"/>
                      <a:pt x="294" y="238"/>
                    </a:cubicBezTo>
                    <a:cubicBezTo>
                      <a:pt x="303" y="237"/>
                      <a:pt x="312" y="233"/>
                      <a:pt x="320" y="228"/>
                    </a:cubicBezTo>
                    <a:cubicBezTo>
                      <a:pt x="321" y="229"/>
                      <a:pt x="322" y="230"/>
                      <a:pt x="323" y="232"/>
                    </a:cubicBezTo>
                    <a:cubicBezTo>
                      <a:pt x="320" y="233"/>
                      <a:pt x="318" y="235"/>
                      <a:pt x="316" y="237"/>
                    </a:cubicBezTo>
                    <a:cubicBezTo>
                      <a:pt x="315" y="238"/>
                      <a:pt x="316" y="241"/>
                      <a:pt x="318" y="241"/>
                    </a:cubicBezTo>
                    <a:cubicBezTo>
                      <a:pt x="321" y="241"/>
                      <a:pt x="324" y="240"/>
                      <a:pt x="327" y="238"/>
                    </a:cubicBezTo>
                    <a:cubicBezTo>
                      <a:pt x="328" y="240"/>
                      <a:pt x="329" y="241"/>
                      <a:pt x="330" y="243"/>
                    </a:cubicBezTo>
                    <a:cubicBezTo>
                      <a:pt x="328" y="244"/>
                      <a:pt x="325" y="246"/>
                      <a:pt x="324" y="248"/>
                    </a:cubicBezTo>
                    <a:cubicBezTo>
                      <a:pt x="323" y="251"/>
                      <a:pt x="326" y="254"/>
                      <a:pt x="329" y="253"/>
                    </a:cubicBezTo>
                    <a:cubicBezTo>
                      <a:pt x="331" y="252"/>
                      <a:pt x="332" y="250"/>
                      <a:pt x="334" y="249"/>
                    </a:cubicBezTo>
                    <a:cubicBezTo>
                      <a:pt x="335" y="250"/>
                      <a:pt x="336" y="252"/>
                      <a:pt x="337" y="253"/>
                    </a:cubicBezTo>
                    <a:cubicBezTo>
                      <a:pt x="337" y="253"/>
                      <a:pt x="331" y="256"/>
                      <a:pt x="330" y="259"/>
                    </a:cubicBezTo>
                    <a:cubicBezTo>
                      <a:pt x="329" y="260"/>
                      <a:pt x="330" y="262"/>
                      <a:pt x="332" y="263"/>
                    </a:cubicBezTo>
                    <a:cubicBezTo>
                      <a:pt x="334" y="264"/>
                      <a:pt x="341" y="260"/>
                      <a:pt x="342" y="260"/>
                    </a:cubicBezTo>
                    <a:cubicBezTo>
                      <a:pt x="343" y="261"/>
                      <a:pt x="344" y="262"/>
                      <a:pt x="345" y="263"/>
                    </a:cubicBezTo>
                    <a:cubicBezTo>
                      <a:pt x="342" y="265"/>
                      <a:pt x="340" y="266"/>
                      <a:pt x="338" y="268"/>
                    </a:cubicBezTo>
                    <a:cubicBezTo>
                      <a:pt x="337" y="270"/>
                      <a:pt x="338" y="272"/>
                      <a:pt x="340" y="273"/>
                    </a:cubicBezTo>
                    <a:cubicBezTo>
                      <a:pt x="343" y="274"/>
                      <a:pt x="346" y="272"/>
                      <a:pt x="349" y="270"/>
                    </a:cubicBezTo>
                    <a:cubicBezTo>
                      <a:pt x="351" y="272"/>
                      <a:pt x="352" y="274"/>
                      <a:pt x="354" y="276"/>
                    </a:cubicBezTo>
                    <a:cubicBezTo>
                      <a:pt x="353" y="277"/>
                      <a:pt x="349" y="279"/>
                      <a:pt x="348" y="280"/>
                    </a:cubicBezTo>
                    <a:cubicBezTo>
                      <a:pt x="346" y="282"/>
                      <a:pt x="348" y="285"/>
                      <a:pt x="350" y="285"/>
                    </a:cubicBezTo>
                    <a:cubicBezTo>
                      <a:pt x="353" y="285"/>
                      <a:pt x="356" y="284"/>
                      <a:pt x="358" y="282"/>
                    </a:cubicBezTo>
                    <a:cubicBezTo>
                      <a:pt x="359" y="284"/>
                      <a:pt x="361" y="286"/>
                      <a:pt x="362" y="287"/>
                    </a:cubicBezTo>
                    <a:cubicBezTo>
                      <a:pt x="361" y="288"/>
                      <a:pt x="357" y="290"/>
                      <a:pt x="356" y="291"/>
                    </a:cubicBezTo>
                    <a:cubicBezTo>
                      <a:pt x="354" y="294"/>
                      <a:pt x="355" y="297"/>
                      <a:pt x="358" y="297"/>
                    </a:cubicBezTo>
                    <a:cubicBezTo>
                      <a:pt x="361" y="297"/>
                      <a:pt x="364" y="295"/>
                      <a:pt x="366" y="294"/>
                    </a:cubicBezTo>
                    <a:cubicBezTo>
                      <a:pt x="367" y="296"/>
                      <a:pt x="368" y="297"/>
                      <a:pt x="370" y="299"/>
                    </a:cubicBezTo>
                    <a:cubicBezTo>
                      <a:pt x="369" y="299"/>
                      <a:pt x="365" y="302"/>
                      <a:pt x="364" y="304"/>
                    </a:cubicBezTo>
                    <a:cubicBezTo>
                      <a:pt x="364" y="305"/>
                      <a:pt x="364" y="307"/>
                      <a:pt x="366" y="307"/>
                    </a:cubicBezTo>
                    <a:cubicBezTo>
                      <a:pt x="368" y="308"/>
                      <a:pt x="373" y="306"/>
                      <a:pt x="374" y="306"/>
                    </a:cubicBezTo>
                    <a:cubicBezTo>
                      <a:pt x="375" y="308"/>
                      <a:pt x="376" y="310"/>
                      <a:pt x="377" y="312"/>
                    </a:cubicBezTo>
                    <a:cubicBezTo>
                      <a:pt x="377" y="312"/>
                      <a:pt x="372" y="314"/>
                      <a:pt x="371" y="316"/>
                    </a:cubicBezTo>
                    <a:cubicBezTo>
                      <a:pt x="369" y="318"/>
                      <a:pt x="370" y="321"/>
                      <a:pt x="373" y="321"/>
                    </a:cubicBezTo>
                    <a:cubicBezTo>
                      <a:pt x="375" y="322"/>
                      <a:pt x="380" y="319"/>
                      <a:pt x="381" y="319"/>
                    </a:cubicBezTo>
                    <a:cubicBezTo>
                      <a:pt x="382" y="320"/>
                      <a:pt x="383" y="322"/>
                      <a:pt x="383" y="323"/>
                    </a:cubicBezTo>
                    <a:close/>
                    <a:moveTo>
                      <a:pt x="468" y="280"/>
                    </a:moveTo>
                    <a:cubicBezTo>
                      <a:pt x="466" y="282"/>
                      <a:pt x="463" y="284"/>
                      <a:pt x="464" y="287"/>
                    </a:cubicBezTo>
                    <a:cubicBezTo>
                      <a:pt x="464" y="288"/>
                      <a:pt x="465" y="290"/>
                      <a:pt x="466" y="290"/>
                    </a:cubicBezTo>
                    <a:cubicBezTo>
                      <a:pt x="469" y="290"/>
                      <a:pt x="471" y="287"/>
                      <a:pt x="473" y="285"/>
                    </a:cubicBezTo>
                    <a:cubicBezTo>
                      <a:pt x="474" y="286"/>
                      <a:pt x="475" y="287"/>
                      <a:pt x="475" y="288"/>
                    </a:cubicBezTo>
                    <a:cubicBezTo>
                      <a:pt x="475" y="288"/>
                      <a:pt x="471" y="292"/>
                      <a:pt x="471" y="294"/>
                    </a:cubicBezTo>
                    <a:cubicBezTo>
                      <a:pt x="471" y="296"/>
                      <a:pt x="472" y="297"/>
                      <a:pt x="474" y="297"/>
                    </a:cubicBezTo>
                    <a:cubicBezTo>
                      <a:pt x="476" y="297"/>
                      <a:pt x="480" y="294"/>
                      <a:pt x="480" y="293"/>
                    </a:cubicBezTo>
                    <a:cubicBezTo>
                      <a:pt x="481" y="294"/>
                      <a:pt x="482" y="295"/>
                      <a:pt x="483" y="296"/>
                    </a:cubicBezTo>
                    <a:cubicBezTo>
                      <a:pt x="481" y="298"/>
                      <a:pt x="480" y="299"/>
                      <a:pt x="479" y="301"/>
                    </a:cubicBezTo>
                    <a:cubicBezTo>
                      <a:pt x="477" y="303"/>
                      <a:pt x="480" y="307"/>
                      <a:pt x="482" y="306"/>
                    </a:cubicBezTo>
                    <a:cubicBezTo>
                      <a:pt x="484" y="305"/>
                      <a:pt x="486" y="304"/>
                      <a:pt x="487" y="303"/>
                    </a:cubicBezTo>
                    <a:cubicBezTo>
                      <a:pt x="488" y="304"/>
                      <a:pt x="489" y="306"/>
                      <a:pt x="490" y="308"/>
                    </a:cubicBezTo>
                    <a:cubicBezTo>
                      <a:pt x="488" y="309"/>
                      <a:pt x="484" y="310"/>
                      <a:pt x="483" y="312"/>
                    </a:cubicBezTo>
                    <a:cubicBezTo>
                      <a:pt x="483" y="312"/>
                      <a:pt x="483" y="314"/>
                      <a:pt x="483" y="314"/>
                    </a:cubicBezTo>
                    <a:cubicBezTo>
                      <a:pt x="486" y="316"/>
                      <a:pt x="489" y="316"/>
                      <a:pt x="492" y="315"/>
                    </a:cubicBezTo>
                    <a:cubicBezTo>
                      <a:pt x="492" y="317"/>
                      <a:pt x="492" y="322"/>
                      <a:pt x="492" y="322"/>
                    </a:cubicBezTo>
                    <a:cubicBezTo>
                      <a:pt x="490" y="321"/>
                      <a:pt x="488" y="320"/>
                      <a:pt x="485" y="320"/>
                    </a:cubicBezTo>
                    <a:cubicBezTo>
                      <a:pt x="483" y="319"/>
                      <a:pt x="480" y="320"/>
                      <a:pt x="480" y="322"/>
                    </a:cubicBezTo>
                    <a:cubicBezTo>
                      <a:pt x="480" y="326"/>
                      <a:pt x="484" y="328"/>
                      <a:pt x="488" y="329"/>
                    </a:cubicBezTo>
                    <a:cubicBezTo>
                      <a:pt x="486" y="331"/>
                      <a:pt x="484" y="332"/>
                      <a:pt x="482" y="334"/>
                    </a:cubicBezTo>
                    <a:cubicBezTo>
                      <a:pt x="482" y="334"/>
                      <a:pt x="475" y="326"/>
                      <a:pt x="473" y="325"/>
                    </a:cubicBezTo>
                    <a:cubicBezTo>
                      <a:pt x="471" y="325"/>
                      <a:pt x="470" y="326"/>
                      <a:pt x="469" y="327"/>
                    </a:cubicBezTo>
                    <a:cubicBezTo>
                      <a:pt x="469" y="330"/>
                      <a:pt x="473" y="336"/>
                      <a:pt x="474" y="337"/>
                    </a:cubicBezTo>
                    <a:cubicBezTo>
                      <a:pt x="472" y="337"/>
                      <a:pt x="471" y="338"/>
                      <a:pt x="469" y="338"/>
                    </a:cubicBezTo>
                    <a:cubicBezTo>
                      <a:pt x="469" y="337"/>
                      <a:pt x="466" y="332"/>
                      <a:pt x="465" y="331"/>
                    </a:cubicBezTo>
                    <a:cubicBezTo>
                      <a:pt x="464" y="329"/>
                      <a:pt x="463" y="328"/>
                      <a:pt x="461" y="328"/>
                    </a:cubicBezTo>
                    <a:cubicBezTo>
                      <a:pt x="458" y="330"/>
                      <a:pt x="459" y="335"/>
                      <a:pt x="460" y="338"/>
                    </a:cubicBezTo>
                    <a:cubicBezTo>
                      <a:pt x="458" y="338"/>
                      <a:pt x="455" y="338"/>
                      <a:pt x="452" y="338"/>
                    </a:cubicBezTo>
                    <a:cubicBezTo>
                      <a:pt x="452" y="337"/>
                      <a:pt x="452" y="330"/>
                      <a:pt x="451" y="328"/>
                    </a:cubicBezTo>
                    <a:cubicBezTo>
                      <a:pt x="450" y="326"/>
                      <a:pt x="446" y="326"/>
                      <a:pt x="445" y="328"/>
                    </a:cubicBezTo>
                    <a:cubicBezTo>
                      <a:pt x="444" y="330"/>
                      <a:pt x="444" y="333"/>
                      <a:pt x="444" y="336"/>
                    </a:cubicBezTo>
                    <a:cubicBezTo>
                      <a:pt x="443" y="336"/>
                      <a:pt x="439" y="334"/>
                      <a:pt x="438" y="333"/>
                    </a:cubicBezTo>
                    <a:cubicBezTo>
                      <a:pt x="438" y="332"/>
                      <a:pt x="439" y="326"/>
                      <a:pt x="439" y="325"/>
                    </a:cubicBezTo>
                    <a:cubicBezTo>
                      <a:pt x="439" y="322"/>
                      <a:pt x="436" y="321"/>
                      <a:pt x="434" y="323"/>
                    </a:cubicBezTo>
                    <a:cubicBezTo>
                      <a:pt x="432" y="324"/>
                      <a:pt x="431" y="327"/>
                      <a:pt x="430" y="330"/>
                    </a:cubicBezTo>
                    <a:cubicBezTo>
                      <a:pt x="429" y="329"/>
                      <a:pt x="428" y="329"/>
                      <a:pt x="426" y="328"/>
                    </a:cubicBezTo>
                    <a:cubicBezTo>
                      <a:pt x="427" y="327"/>
                      <a:pt x="431" y="319"/>
                      <a:pt x="428" y="316"/>
                    </a:cubicBezTo>
                    <a:cubicBezTo>
                      <a:pt x="424" y="313"/>
                      <a:pt x="420" y="322"/>
                      <a:pt x="419" y="324"/>
                    </a:cubicBezTo>
                    <a:cubicBezTo>
                      <a:pt x="417" y="322"/>
                      <a:pt x="415" y="321"/>
                      <a:pt x="413" y="319"/>
                    </a:cubicBezTo>
                    <a:cubicBezTo>
                      <a:pt x="413" y="318"/>
                      <a:pt x="416" y="312"/>
                      <a:pt x="415" y="310"/>
                    </a:cubicBezTo>
                    <a:cubicBezTo>
                      <a:pt x="414" y="309"/>
                      <a:pt x="413" y="308"/>
                      <a:pt x="412" y="309"/>
                    </a:cubicBezTo>
                    <a:cubicBezTo>
                      <a:pt x="410" y="310"/>
                      <a:pt x="407" y="314"/>
                      <a:pt x="407" y="314"/>
                    </a:cubicBezTo>
                    <a:cubicBezTo>
                      <a:pt x="406" y="313"/>
                      <a:pt x="404" y="313"/>
                      <a:pt x="403" y="312"/>
                    </a:cubicBezTo>
                    <a:cubicBezTo>
                      <a:pt x="404" y="311"/>
                      <a:pt x="405" y="307"/>
                      <a:pt x="406" y="305"/>
                    </a:cubicBezTo>
                    <a:cubicBezTo>
                      <a:pt x="407" y="302"/>
                      <a:pt x="403" y="300"/>
                      <a:pt x="401" y="302"/>
                    </a:cubicBezTo>
                    <a:cubicBezTo>
                      <a:pt x="399" y="303"/>
                      <a:pt x="398" y="305"/>
                      <a:pt x="397" y="306"/>
                    </a:cubicBezTo>
                    <a:cubicBezTo>
                      <a:pt x="397" y="306"/>
                      <a:pt x="396" y="305"/>
                      <a:pt x="395" y="305"/>
                    </a:cubicBezTo>
                    <a:cubicBezTo>
                      <a:pt x="396" y="305"/>
                      <a:pt x="398" y="299"/>
                      <a:pt x="399" y="297"/>
                    </a:cubicBezTo>
                    <a:cubicBezTo>
                      <a:pt x="400" y="294"/>
                      <a:pt x="396" y="291"/>
                      <a:pt x="394" y="294"/>
                    </a:cubicBezTo>
                    <a:cubicBezTo>
                      <a:pt x="392" y="296"/>
                      <a:pt x="391" y="297"/>
                      <a:pt x="390" y="300"/>
                    </a:cubicBezTo>
                    <a:cubicBezTo>
                      <a:pt x="388" y="298"/>
                      <a:pt x="387" y="297"/>
                      <a:pt x="386" y="296"/>
                    </a:cubicBezTo>
                    <a:cubicBezTo>
                      <a:pt x="386" y="296"/>
                      <a:pt x="389" y="291"/>
                      <a:pt x="389" y="288"/>
                    </a:cubicBezTo>
                    <a:cubicBezTo>
                      <a:pt x="389" y="286"/>
                      <a:pt x="386" y="285"/>
                      <a:pt x="384" y="286"/>
                    </a:cubicBezTo>
                    <a:cubicBezTo>
                      <a:pt x="383" y="286"/>
                      <a:pt x="381" y="289"/>
                      <a:pt x="380" y="290"/>
                    </a:cubicBezTo>
                    <a:cubicBezTo>
                      <a:pt x="380" y="290"/>
                      <a:pt x="377" y="287"/>
                      <a:pt x="376" y="286"/>
                    </a:cubicBezTo>
                    <a:cubicBezTo>
                      <a:pt x="376" y="286"/>
                      <a:pt x="379" y="281"/>
                      <a:pt x="380" y="279"/>
                    </a:cubicBezTo>
                    <a:cubicBezTo>
                      <a:pt x="383" y="276"/>
                      <a:pt x="379" y="272"/>
                      <a:pt x="376" y="275"/>
                    </a:cubicBezTo>
                    <a:cubicBezTo>
                      <a:pt x="374" y="277"/>
                      <a:pt x="372" y="278"/>
                      <a:pt x="371" y="280"/>
                    </a:cubicBezTo>
                    <a:cubicBezTo>
                      <a:pt x="371" y="280"/>
                      <a:pt x="370" y="280"/>
                      <a:pt x="370" y="280"/>
                    </a:cubicBezTo>
                    <a:cubicBezTo>
                      <a:pt x="370" y="279"/>
                      <a:pt x="369" y="278"/>
                      <a:pt x="368" y="276"/>
                    </a:cubicBezTo>
                    <a:cubicBezTo>
                      <a:pt x="369" y="276"/>
                      <a:pt x="373" y="270"/>
                      <a:pt x="372" y="268"/>
                    </a:cubicBezTo>
                    <a:cubicBezTo>
                      <a:pt x="372" y="266"/>
                      <a:pt x="370" y="264"/>
                      <a:pt x="368" y="265"/>
                    </a:cubicBezTo>
                    <a:cubicBezTo>
                      <a:pt x="366" y="266"/>
                      <a:pt x="364" y="270"/>
                      <a:pt x="364" y="270"/>
                    </a:cubicBezTo>
                    <a:cubicBezTo>
                      <a:pt x="362" y="268"/>
                      <a:pt x="361" y="266"/>
                      <a:pt x="360" y="264"/>
                    </a:cubicBezTo>
                    <a:cubicBezTo>
                      <a:pt x="361" y="263"/>
                      <a:pt x="365" y="257"/>
                      <a:pt x="364" y="255"/>
                    </a:cubicBezTo>
                    <a:cubicBezTo>
                      <a:pt x="364" y="254"/>
                      <a:pt x="363" y="253"/>
                      <a:pt x="362" y="253"/>
                    </a:cubicBezTo>
                    <a:cubicBezTo>
                      <a:pt x="360" y="253"/>
                      <a:pt x="356" y="257"/>
                      <a:pt x="355" y="258"/>
                    </a:cubicBezTo>
                    <a:cubicBezTo>
                      <a:pt x="354" y="257"/>
                      <a:pt x="353" y="255"/>
                      <a:pt x="352" y="254"/>
                    </a:cubicBezTo>
                    <a:cubicBezTo>
                      <a:pt x="352" y="253"/>
                      <a:pt x="357" y="247"/>
                      <a:pt x="356" y="244"/>
                    </a:cubicBezTo>
                    <a:cubicBezTo>
                      <a:pt x="355" y="243"/>
                      <a:pt x="354" y="243"/>
                      <a:pt x="354" y="243"/>
                    </a:cubicBezTo>
                    <a:cubicBezTo>
                      <a:pt x="351" y="243"/>
                      <a:pt x="349" y="245"/>
                      <a:pt x="347" y="247"/>
                    </a:cubicBezTo>
                    <a:cubicBezTo>
                      <a:pt x="346" y="246"/>
                      <a:pt x="345" y="244"/>
                      <a:pt x="344" y="242"/>
                    </a:cubicBezTo>
                    <a:cubicBezTo>
                      <a:pt x="345" y="241"/>
                      <a:pt x="347" y="239"/>
                      <a:pt x="347" y="237"/>
                    </a:cubicBezTo>
                    <a:cubicBezTo>
                      <a:pt x="348" y="235"/>
                      <a:pt x="346" y="233"/>
                      <a:pt x="344" y="234"/>
                    </a:cubicBezTo>
                    <a:cubicBezTo>
                      <a:pt x="342" y="234"/>
                      <a:pt x="341" y="235"/>
                      <a:pt x="339" y="236"/>
                    </a:cubicBezTo>
                    <a:cubicBezTo>
                      <a:pt x="338" y="235"/>
                      <a:pt x="337" y="234"/>
                      <a:pt x="336" y="232"/>
                    </a:cubicBezTo>
                    <a:cubicBezTo>
                      <a:pt x="338" y="230"/>
                      <a:pt x="342" y="226"/>
                      <a:pt x="339" y="224"/>
                    </a:cubicBezTo>
                    <a:cubicBezTo>
                      <a:pt x="337" y="223"/>
                      <a:pt x="333" y="225"/>
                      <a:pt x="331" y="226"/>
                    </a:cubicBezTo>
                    <a:cubicBezTo>
                      <a:pt x="330" y="224"/>
                      <a:pt x="329" y="223"/>
                      <a:pt x="328" y="222"/>
                    </a:cubicBezTo>
                    <a:cubicBezTo>
                      <a:pt x="335" y="215"/>
                      <a:pt x="341" y="207"/>
                      <a:pt x="345" y="199"/>
                    </a:cubicBezTo>
                    <a:cubicBezTo>
                      <a:pt x="346" y="199"/>
                      <a:pt x="347" y="200"/>
                      <a:pt x="349" y="200"/>
                    </a:cubicBezTo>
                    <a:cubicBezTo>
                      <a:pt x="348" y="201"/>
                      <a:pt x="346" y="205"/>
                      <a:pt x="347" y="207"/>
                    </a:cubicBezTo>
                    <a:cubicBezTo>
                      <a:pt x="347" y="208"/>
                      <a:pt x="349" y="210"/>
                      <a:pt x="351" y="209"/>
                    </a:cubicBezTo>
                    <a:cubicBezTo>
                      <a:pt x="353" y="208"/>
                      <a:pt x="355" y="205"/>
                      <a:pt x="355" y="204"/>
                    </a:cubicBezTo>
                    <a:cubicBezTo>
                      <a:pt x="356" y="205"/>
                      <a:pt x="357" y="205"/>
                      <a:pt x="358" y="206"/>
                    </a:cubicBezTo>
                    <a:cubicBezTo>
                      <a:pt x="358" y="208"/>
                      <a:pt x="357" y="209"/>
                      <a:pt x="356" y="211"/>
                    </a:cubicBezTo>
                    <a:cubicBezTo>
                      <a:pt x="356" y="212"/>
                      <a:pt x="356" y="213"/>
                      <a:pt x="357" y="214"/>
                    </a:cubicBezTo>
                    <a:cubicBezTo>
                      <a:pt x="359" y="216"/>
                      <a:pt x="361" y="215"/>
                      <a:pt x="362" y="214"/>
                    </a:cubicBezTo>
                    <a:cubicBezTo>
                      <a:pt x="363" y="213"/>
                      <a:pt x="364" y="211"/>
                      <a:pt x="365" y="210"/>
                    </a:cubicBezTo>
                    <a:cubicBezTo>
                      <a:pt x="366" y="210"/>
                      <a:pt x="367" y="211"/>
                      <a:pt x="368" y="211"/>
                    </a:cubicBezTo>
                    <a:cubicBezTo>
                      <a:pt x="368" y="211"/>
                      <a:pt x="366" y="215"/>
                      <a:pt x="365" y="216"/>
                    </a:cubicBezTo>
                    <a:cubicBezTo>
                      <a:pt x="365" y="217"/>
                      <a:pt x="365" y="219"/>
                      <a:pt x="366" y="219"/>
                    </a:cubicBezTo>
                    <a:cubicBezTo>
                      <a:pt x="367" y="221"/>
                      <a:pt x="369" y="221"/>
                      <a:pt x="370" y="220"/>
                    </a:cubicBezTo>
                    <a:cubicBezTo>
                      <a:pt x="372" y="219"/>
                      <a:pt x="374" y="217"/>
                      <a:pt x="375" y="215"/>
                    </a:cubicBezTo>
                    <a:cubicBezTo>
                      <a:pt x="376" y="216"/>
                      <a:pt x="377" y="216"/>
                      <a:pt x="379" y="217"/>
                    </a:cubicBezTo>
                    <a:cubicBezTo>
                      <a:pt x="378" y="218"/>
                      <a:pt x="377" y="220"/>
                      <a:pt x="376" y="222"/>
                    </a:cubicBezTo>
                    <a:cubicBezTo>
                      <a:pt x="375" y="224"/>
                      <a:pt x="377" y="227"/>
                      <a:pt x="380" y="226"/>
                    </a:cubicBezTo>
                    <a:cubicBezTo>
                      <a:pt x="382" y="225"/>
                      <a:pt x="384" y="223"/>
                      <a:pt x="385" y="221"/>
                    </a:cubicBezTo>
                    <a:cubicBezTo>
                      <a:pt x="388" y="222"/>
                      <a:pt x="390" y="223"/>
                      <a:pt x="392" y="224"/>
                    </a:cubicBezTo>
                    <a:cubicBezTo>
                      <a:pt x="391" y="226"/>
                      <a:pt x="390" y="227"/>
                      <a:pt x="389" y="228"/>
                    </a:cubicBezTo>
                    <a:cubicBezTo>
                      <a:pt x="388" y="229"/>
                      <a:pt x="388" y="232"/>
                      <a:pt x="390" y="233"/>
                    </a:cubicBezTo>
                    <a:cubicBezTo>
                      <a:pt x="393" y="233"/>
                      <a:pt x="396" y="230"/>
                      <a:pt x="398" y="228"/>
                    </a:cubicBezTo>
                    <a:cubicBezTo>
                      <a:pt x="399" y="229"/>
                      <a:pt x="401" y="230"/>
                      <a:pt x="403" y="231"/>
                    </a:cubicBezTo>
                    <a:cubicBezTo>
                      <a:pt x="402" y="233"/>
                      <a:pt x="400" y="234"/>
                      <a:pt x="400" y="236"/>
                    </a:cubicBezTo>
                    <a:cubicBezTo>
                      <a:pt x="399" y="239"/>
                      <a:pt x="402" y="241"/>
                      <a:pt x="405" y="240"/>
                    </a:cubicBezTo>
                    <a:cubicBezTo>
                      <a:pt x="407" y="239"/>
                      <a:pt x="408" y="237"/>
                      <a:pt x="410" y="235"/>
                    </a:cubicBezTo>
                    <a:cubicBezTo>
                      <a:pt x="411" y="236"/>
                      <a:pt x="412" y="237"/>
                      <a:pt x="414" y="238"/>
                    </a:cubicBezTo>
                    <a:cubicBezTo>
                      <a:pt x="413" y="239"/>
                      <a:pt x="412" y="241"/>
                      <a:pt x="411" y="242"/>
                    </a:cubicBezTo>
                    <a:cubicBezTo>
                      <a:pt x="409" y="245"/>
                      <a:pt x="413" y="248"/>
                      <a:pt x="416" y="247"/>
                    </a:cubicBezTo>
                    <a:cubicBezTo>
                      <a:pt x="418" y="246"/>
                      <a:pt x="419" y="244"/>
                      <a:pt x="420" y="242"/>
                    </a:cubicBezTo>
                    <a:cubicBezTo>
                      <a:pt x="421" y="242"/>
                      <a:pt x="422" y="243"/>
                      <a:pt x="423" y="244"/>
                    </a:cubicBezTo>
                    <a:cubicBezTo>
                      <a:pt x="421" y="246"/>
                      <a:pt x="418" y="252"/>
                      <a:pt x="422" y="253"/>
                    </a:cubicBezTo>
                    <a:cubicBezTo>
                      <a:pt x="425" y="254"/>
                      <a:pt x="428" y="250"/>
                      <a:pt x="429" y="248"/>
                    </a:cubicBezTo>
                    <a:cubicBezTo>
                      <a:pt x="431" y="249"/>
                      <a:pt x="433" y="250"/>
                      <a:pt x="435" y="252"/>
                    </a:cubicBezTo>
                    <a:cubicBezTo>
                      <a:pt x="433" y="253"/>
                      <a:pt x="431" y="255"/>
                      <a:pt x="430" y="257"/>
                    </a:cubicBezTo>
                    <a:cubicBezTo>
                      <a:pt x="429" y="260"/>
                      <a:pt x="432" y="262"/>
                      <a:pt x="434" y="261"/>
                    </a:cubicBezTo>
                    <a:cubicBezTo>
                      <a:pt x="436" y="259"/>
                      <a:pt x="440" y="256"/>
                      <a:pt x="440" y="256"/>
                    </a:cubicBezTo>
                    <a:cubicBezTo>
                      <a:pt x="442" y="257"/>
                      <a:pt x="443" y="258"/>
                      <a:pt x="445" y="259"/>
                    </a:cubicBezTo>
                    <a:cubicBezTo>
                      <a:pt x="443" y="260"/>
                      <a:pt x="442" y="262"/>
                      <a:pt x="441" y="263"/>
                    </a:cubicBezTo>
                    <a:cubicBezTo>
                      <a:pt x="440" y="265"/>
                      <a:pt x="442" y="269"/>
                      <a:pt x="445" y="268"/>
                    </a:cubicBezTo>
                    <a:cubicBezTo>
                      <a:pt x="447" y="267"/>
                      <a:pt x="449" y="265"/>
                      <a:pt x="450" y="263"/>
                    </a:cubicBezTo>
                    <a:cubicBezTo>
                      <a:pt x="451" y="264"/>
                      <a:pt x="453" y="266"/>
                      <a:pt x="454" y="267"/>
                    </a:cubicBezTo>
                    <a:cubicBezTo>
                      <a:pt x="452" y="269"/>
                      <a:pt x="448" y="273"/>
                      <a:pt x="452" y="275"/>
                    </a:cubicBezTo>
                    <a:cubicBezTo>
                      <a:pt x="455" y="277"/>
                      <a:pt x="458" y="274"/>
                      <a:pt x="460" y="272"/>
                    </a:cubicBezTo>
                    <a:cubicBezTo>
                      <a:pt x="461" y="272"/>
                      <a:pt x="461" y="273"/>
                      <a:pt x="462" y="274"/>
                    </a:cubicBezTo>
                    <a:cubicBezTo>
                      <a:pt x="461" y="275"/>
                      <a:pt x="460" y="277"/>
                      <a:pt x="459" y="279"/>
                    </a:cubicBezTo>
                    <a:cubicBezTo>
                      <a:pt x="457" y="281"/>
                      <a:pt x="460" y="283"/>
                      <a:pt x="462" y="281"/>
                    </a:cubicBezTo>
                    <a:cubicBezTo>
                      <a:pt x="464" y="280"/>
                      <a:pt x="465" y="279"/>
                      <a:pt x="467" y="278"/>
                    </a:cubicBezTo>
                    <a:cubicBezTo>
                      <a:pt x="467" y="279"/>
                      <a:pt x="468" y="279"/>
                      <a:pt x="468" y="280"/>
                    </a:cubicBezTo>
                    <a:close/>
                    <a:moveTo>
                      <a:pt x="522" y="217"/>
                    </a:moveTo>
                    <a:cubicBezTo>
                      <a:pt x="523" y="218"/>
                      <a:pt x="524" y="219"/>
                      <a:pt x="526" y="220"/>
                    </a:cubicBezTo>
                    <a:cubicBezTo>
                      <a:pt x="524" y="221"/>
                      <a:pt x="523" y="222"/>
                      <a:pt x="522" y="224"/>
                    </a:cubicBezTo>
                    <a:cubicBezTo>
                      <a:pt x="522" y="225"/>
                      <a:pt x="523" y="227"/>
                      <a:pt x="524" y="227"/>
                    </a:cubicBezTo>
                    <a:cubicBezTo>
                      <a:pt x="526" y="228"/>
                      <a:pt x="529" y="227"/>
                      <a:pt x="531" y="226"/>
                    </a:cubicBezTo>
                    <a:cubicBezTo>
                      <a:pt x="532" y="227"/>
                      <a:pt x="532" y="228"/>
                      <a:pt x="533" y="229"/>
                    </a:cubicBezTo>
                    <a:cubicBezTo>
                      <a:pt x="531" y="230"/>
                      <a:pt x="529" y="231"/>
                      <a:pt x="528" y="232"/>
                    </a:cubicBezTo>
                    <a:cubicBezTo>
                      <a:pt x="527" y="233"/>
                      <a:pt x="527" y="235"/>
                      <a:pt x="528" y="236"/>
                    </a:cubicBezTo>
                    <a:cubicBezTo>
                      <a:pt x="530" y="238"/>
                      <a:pt x="534" y="238"/>
                      <a:pt x="537" y="237"/>
                    </a:cubicBezTo>
                    <a:cubicBezTo>
                      <a:pt x="538" y="240"/>
                      <a:pt x="538" y="243"/>
                      <a:pt x="538" y="246"/>
                    </a:cubicBezTo>
                    <a:cubicBezTo>
                      <a:pt x="537" y="246"/>
                      <a:pt x="529" y="245"/>
                      <a:pt x="527" y="246"/>
                    </a:cubicBezTo>
                    <a:cubicBezTo>
                      <a:pt x="525" y="247"/>
                      <a:pt x="525" y="249"/>
                      <a:pt x="526" y="250"/>
                    </a:cubicBezTo>
                    <a:cubicBezTo>
                      <a:pt x="528" y="253"/>
                      <a:pt x="536" y="255"/>
                      <a:pt x="536" y="255"/>
                    </a:cubicBezTo>
                    <a:cubicBezTo>
                      <a:pt x="535" y="257"/>
                      <a:pt x="534" y="259"/>
                      <a:pt x="532" y="260"/>
                    </a:cubicBezTo>
                    <a:cubicBezTo>
                      <a:pt x="532" y="259"/>
                      <a:pt x="526" y="256"/>
                      <a:pt x="525" y="255"/>
                    </a:cubicBezTo>
                    <a:cubicBezTo>
                      <a:pt x="522" y="253"/>
                      <a:pt x="519" y="256"/>
                      <a:pt x="520" y="259"/>
                    </a:cubicBezTo>
                    <a:cubicBezTo>
                      <a:pt x="520" y="260"/>
                      <a:pt x="522" y="263"/>
                      <a:pt x="524" y="265"/>
                    </a:cubicBezTo>
                    <a:cubicBezTo>
                      <a:pt x="522" y="265"/>
                      <a:pt x="516" y="266"/>
                      <a:pt x="515" y="266"/>
                    </a:cubicBezTo>
                    <a:cubicBezTo>
                      <a:pt x="515" y="265"/>
                      <a:pt x="511" y="257"/>
                      <a:pt x="508" y="254"/>
                    </a:cubicBezTo>
                    <a:cubicBezTo>
                      <a:pt x="506" y="253"/>
                      <a:pt x="504" y="255"/>
                      <a:pt x="504" y="257"/>
                    </a:cubicBezTo>
                    <a:cubicBezTo>
                      <a:pt x="503" y="260"/>
                      <a:pt x="505" y="263"/>
                      <a:pt x="506" y="265"/>
                    </a:cubicBezTo>
                    <a:cubicBezTo>
                      <a:pt x="504" y="265"/>
                      <a:pt x="502" y="265"/>
                      <a:pt x="500" y="265"/>
                    </a:cubicBezTo>
                    <a:cubicBezTo>
                      <a:pt x="501" y="264"/>
                      <a:pt x="499" y="251"/>
                      <a:pt x="494" y="253"/>
                    </a:cubicBezTo>
                    <a:cubicBezTo>
                      <a:pt x="491" y="255"/>
                      <a:pt x="492" y="260"/>
                      <a:pt x="492" y="263"/>
                    </a:cubicBezTo>
                    <a:cubicBezTo>
                      <a:pt x="490" y="262"/>
                      <a:pt x="488" y="261"/>
                      <a:pt x="486" y="260"/>
                    </a:cubicBezTo>
                    <a:cubicBezTo>
                      <a:pt x="486" y="260"/>
                      <a:pt x="485" y="253"/>
                      <a:pt x="485" y="251"/>
                    </a:cubicBezTo>
                    <a:cubicBezTo>
                      <a:pt x="484" y="248"/>
                      <a:pt x="479" y="248"/>
                      <a:pt x="478" y="251"/>
                    </a:cubicBezTo>
                    <a:cubicBezTo>
                      <a:pt x="478" y="253"/>
                      <a:pt x="478" y="255"/>
                      <a:pt x="478" y="257"/>
                    </a:cubicBezTo>
                    <a:cubicBezTo>
                      <a:pt x="476" y="257"/>
                      <a:pt x="475" y="256"/>
                      <a:pt x="474" y="255"/>
                    </a:cubicBezTo>
                    <a:cubicBezTo>
                      <a:pt x="474" y="255"/>
                      <a:pt x="474" y="249"/>
                      <a:pt x="473" y="247"/>
                    </a:cubicBezTo>
                    <a:cubicBezTo>
                      <a:pt x="472" y="245"/>
                      <a:pt x="469" y="245"/>
                      <a:pt x="468" y="247"/>
                    </a:cubicBezTo>
                    <a:cubicBezTo>
                      <a:pt x="467" y="248"/>
                      <a:pt x="467" y="250"/>
                      <a:pt x="466" y="252"/>
                    </a:cubicBezTo>
                    <a:cubicBezTo>
                      <a:pt x="465" y="252"/>
                      <a:pt x="463" y="251"/>
                      <a:pt x="462" y="250"/>
                    </a:cubicBezTo>
                    <a:cubicBezTo>
                      <a:pt x="462" y="248"/>
                      <a:pt x="462" y="246"/>
                      <a:pt x="462" y="244"/>
                    </a:cubicBezTo>
                    <a:cubicBezTo>
                      <a:pt x="463" y="241"/>
                      <a:pt x="459" y="241"/>
                      <a:pt x="458" y="243"/>
                    </a:cubicBezTo>
                    <a:cubicBezTo>
                      <a:pt x="457" y="244"/>
                      <a:pt x="456" y="246"/>
                      <a:pt x="456" y="248"/>
                    </a:cubicBezTo>
                    <a:cubicBezTo>
                      <a:pt x="454" y="247"/>
                      <a:pt x="453" y="247"/>
                      <a:pt x="451" y="246"/>
                    </a:cubicBezTo>
                    <a:cubicBezTo>
                      <a:pt x="452" y="243"/>
                      <a:pt x="454" y="238"/>
                      <a:pt x="449" y="237"/>
                    </a:cubicBezTo>
                    <a:cubicBezTo>
                      <a:pt x="446" y="237"/>
                      <a:pt x="445" y="241"/>
                      <a:pt x="444" y="244"/>
                    </a:cubicBezTo>
                    <a:cubicBezTo>
                      <a:pt x="443" y="244"/>
                      <a:pt x="440" y="242"/>
                      <a:pt x="439" y="242"/>
                    </a:cubicBezTo>
                    <a:cubicBezTo>
                      <a:pt x="440" y="242"/>
                      <a:pt x="442" y="236"/>
                      <a:pt x="440" y="234"/>
                    </a:cubicBezTo>
                    <a:cubicBezTo>
                      <a:pt x="440" y="232"/>
                      <a:pt x="438" y="232"/>
                      <a:pt x="437" y="233"/>
                    </a:cubicBezTo>
                    <a:cubicBezTo>
                      <a:pt x="435" y="234"/>
                      <a:pt x="434" y="236"/>
                      <a:pt x="433" y="238"/>
                    </a:cubicBezTo>
                    <a:cubicBezTo>
                      <a:pt x="432" y="237"/>
                      <a:pt x="432" y="237"/>
                      <a:pt x="431" y="236"/>
                    </a:cubicBezTo>
                    <a:cubicBezTo>
                      <a:pt x="431" y="236"/>
                      <a:pt x="432" y="231"/>
                      <a:pt x="432" y="229"/>
                    </a:cubicBezTo>
                    <a:cubicBezTo>
                      <a:pt x="431" y="226"/>
                      <a:pt x="428" y="226"/>
                      <a:pt x="426" y="227"/>
                    </a:cubicBezTo>
                    <a:cubicBezTo>
                      <a:pt x="425" y="229"/>
                      <a:pt x="425" y="230"/>
                      <a:pt x="424" y="232"/>
                    </a:cubicBezTo>
                    <a:cubicBezTo>
                      <a:pt x="423" y="231"/>
                      <a:pt x="422" y="230"/>
                      <a:pt x="421" y="230"/>
                    </a:cubicBezTo>
                    <a:cubicBezTo>
                      <a:pt x="421" y="227"/>
                      <a:pt x="423" y="225"/>
                      <a:pt x="423" y="223"/>
                    </a:cubicBezTo>
                    <a:cubicBezTo>
                      <a:pt x="423" y="220"/>
                      <a:pt x="420" y="219"/>
                      <a:pt x="419" y="220"/>
                    </a:cubicBezTo>
                    <a:cubicBezTo>
                      <a:pt x="416" y="221"/>
                      <a:pt x="415" y="223"/>
                      <a:pt x="414" y="226"/>
                    </a:cubicBezTo>
                    <a:cubicBezTo>
                      <a:pt x="413" y="225"/>
                      <a:pt x="412" y="224"/>
                      <a:pt x="411" y="224"/>
                    </a:cubicBezTo>
                    <a:cubicBezTo>
                      <a:pt x="412" y="222"/>
                      <a:pt x="413" y="219"/>
                      <a:pt x="413" y="217"/>
                    </a:cubicBezTo>
                    <a:cubicBezTo>
                      <a:pt x="413" y="214"/>
                      <a:pt x="410" y="213"/>
                      <a:pt x="407" y="215"/>
                    </a:cubicBezTo>
                    <a:cubicBezTo>
                      <a:pt x="406" y="216"/>
                      <a:pt x="405" y="218"/>
                      <a:pt x="405" y="220"/>
                    </a:cubicBezTo>
                    <a:cubicBezTo>
                      <a:pt x="403" y="219"/>
                      <a:pt x="402" y="219"/>
                      <a:pt x="401" y="218"/>
                    </a:cubicBezTo>
                    <a:cubicBezTo>
                      <a:pt x="403" y="215"/>
                      <a:pt x="404" y="211"/>
                      <a:pt x="402" y="209"/>
                    </a:cubicBezTo>
                    <a:cubicBezTo>
                      <a:pt x="401" y="208"/>
                      <a:pt x="400" y="207"/>
                      <a:pt x="399" y="208"/>
                    </a:cubicBezTo>
                    <a:cubicBezTo>
                      <a:pt x="397" y="209"/>
                      <a:pt x="395" y="213"/>
                      <a:pt x="395" y="214"/>
                    </a:cubicBezTo>
                    <a:cubicBezTo>
                      <a:pt x="393" y="213"/>
                      <a:pt x="391" y="212"/>
                      <a:pt x="391" y="212"/>
                    </a:cubicBezTo>
                    <a:cubicBezTo>
                      <a:pt x="392" y="210"/>
                      <a:pt x="393" y="206"/>
                      <a:pt x="392" y="204"/>
                    </a:cubicBezTo>
                    <a:cubicBezTo>
                      <a:pt x="391" y="203"/>
                      <a:pt x="389" y="202"/>
                      <a:pt x="388" y="203"/>
                    </a:cubicBezTo>
                    <a:cubicBezTo>
                      <a:pt x="386" y="204"/>
                      <a:pt x="385" y="206"/>
                      <a:pt x="384" y="208"/>
                    </a:cubicBezTo>
                    <a:cubicBezTo>
                      <a:pt x="383" y="208"/>
                      <a:pt x="382" y="207"/>
                      <a:pt x="381" y="206"/>
                    </a:cubicBezTo>
                    <a:cubicBezTo>
                      <a:pt x="381" y="206"/>
                      <a:pt x="381" y="202"/>
                      <a:pt x="382" y="200"/>
                    </a:cubicBezTo>
                    <a:cubicBezTo>
                      <a:pt x="382" y="196"/>
                      <a:pt x="377" y="196"/>
                      <a:pt x="376" y="198"/>
                    </a:cubicBezTo>
                    <a:cubicBezTo>
                      <a:pt x="375" y="200"/>
                      <a:pt x="374" y="201"/>
                      <a:pt x="374" y="202"/>
                    </a:cubicBezTo>
                    <a:cubicBezTo>
                      <a:pt x="373" y="202"/>
                      <a:pt x="372" y="201"/>
                      <a:pt x="371" y="201"/>
                    </a:cubicBezTo>
                    <a:cubicBezTo>
                      <a:pt x="371" y="201"/>
                      <a:pt x="371" y="196"/>
                      <a:pt x="372" y="194"/>
                    </a:cubicBezTo>
                    <a:cubicBezTo>
                      <a:pt x="373" y="191"/>
                      <a:pt x="369" y="189"/>
                      <a:pt x="367" y="191"/>
                    </a:cubicBezTo>
                    <a:cubicBezTo>
                      <a:pt x="366" y="193"/>
                      <a:pt x="364" y="195"/>
                      <a:pt x="364" y="197"/>
                    </a:cubicBezTo>
                    <a:cubicBezTo>
                      <a:pt x="362" y="196"/>
                      <a:pt x="361" y="196"/>
                      <a:pt x="360" y="195"/>
                    </a:cubicBezTo>
                    <a:cubicBezTo>
                      <a:pt x="360" y="194"/>
                      <a:pt x="361" y="188"/>
                      <a:pt x="360" y="187"/>
                    </a:cubicBezTo>
                    <a:cubicBezTo>
                      <a:pt x="359" y="185"/>
                      <a:pt x="357" y="185"/>
                      <a:pt x="355" y="186"/>
                    </a:cubicBezTo>
                    <a:cubicBezTo>
                      <a:pt x="354" y="187"/>
                      <a:pt x="353" y="191"/>
                      <a:pt x="353" y="191"/>
                    </a:cubicBezTo>
                    <a:cubicBezTo>
                      <a:pt x="352" y="191"/>
                      <a:pt x="350" y="190"/>
                      <a:pt x="349" y="189"/>
                    </a:cubicBezTo>
                    <a:cubicBezTo>
                      <a:pt x="351" y="185"/>
                      <a:pt x="352" y="180"/>
                      <a:pt x="353" y="175"/>
                    </a:cubicBezTo>
                    <a:cubicBezTo>
                      <a:pt x="354" y="175"/>
                      <a:pt x="355" y="176"/>
                      <a:pt x="356" y="176"/>
                    </a:cubicBezTo>
                    <a:cubicBezTo>
                      <a:pt x="356" y="177"/>
                      <a:pt x="356" y="178"/>
                      <a:pt x="356" y="179"/>
                    </a:cubicBezTo>
                    <a:cubicBezTo>
                      <a:pt x="357" y="182"/>
                      <a:pt x="360" y="182"/>
                      <a:pt x="361" y="180"/>
                    </a:cubicBezTo>
                    <a:cubicBezTo>
                      <a:pt x="362" y="179"/>
                      <a:pt x="362" y="178"/>
                      <a:pt x="362" y="176"/>
                    </a:cubicBezTo>
                    <a:cubicBezTo>
                      <a:pt x="363" y="176"/>
                      <a:pt x="364" y="176"/>
                      <a:pt x="365" y="176"/>
                    </a:cubicBezTo>
                    <a:cubicBezTo>
                      <a:pt x="365" y="178"/>
                      <a:pt x="365" y="179"/>
                      <a:pt x="365" y="181"/>
                    </a:cubicBezTo>
                    <a:cubicBezTo>
                      <a:pt x="366" y="183"/>
                      <a:pt x="370" y="183"/>
                      <a:pt x="371" y="181"/>
                    </a:cubicBezTo>
                    <a:cubicBezTo>
                      <a:pt x="371" y="180"/>
                      <a:pt x="372" y="178"/>
                      <a:pt x="372" y="177"/>
                    </a:cubicBezTo>
                    <a:cubicBezTo>
                      <a:pt x="373" y="177"/>
                      <a:pt x="374" y="178"/>
                      <a:pt x="375" y="178"/>
                    </a:cubicBezTo>
                    <a:cubicBezTo>
                      <a:pt x="375" y="179"/>
                      <a:pt x="374" y="180"/>
                      <a:pt x="374" y="181"/>
                    </a:cubicBezTo>
                    <a:cubicBezTo>
                      <a:pt x="374" y="183"/>
                      <a:pt x="376" y="184"/>
                      <a:pt x="377" y="184"/>
                    </a:cubicBezTo>
                    <a:cubicBezTo>
                      <a:pt x="380" y="184"/>
                      <a:pt x="382" y="181"/>
                      <a:pt x="382" y="179"/>
                    </a:cubicBezTo>
                    <a:cubicBezTo>
                      <a:pt x="383" y="179"/>
                      <a:pt x="384" y="179"/>
                      <a:pt x="385" y="179"/>
                    </a:cubicBezTo>
                    <a:cubicBezTo>
                      <a:pt x="384" y="181"/>
                      <a:pt x="384" y="183"/>
                      <a:pt x="385" y="184"/>
                    </a:cubicBezTo>
                    <a:cubicBezTo>
                      <a:pt x="385" y="185"/>
                      <a:pt x="386" y="186"/>
                      <a:pt x="387" y="186"/>
                    </a:cubicBezTo>
                    <a:cubicBezTo>
                      <a:pt x="389" y="186"/>
                      <a:pt x="390" y="184"/>
                      <a:pt x="391" y="182"/>
                    </a:cubicBezTo>
                    <a:cubicBezTo>
                      <a:pt x="392" y="182"/>
                      <a:pt x="392" y="181"/>
                      <a:pt x="392" y="180"/>
                    </a:cubicBezTo>
                    <a:cubicBezTo>
                      <a:pt x="394" y="181"/>
                      <a:pt x="396" y="181"/>
                      <a:pt x="398" y="181"/>
                    </a:cubicBezTo>
                    <a:cubicBezTo>
                      <a:pt x="398" y="182"/>
                      <a:pt x="398" y="183"/>
                      <a:pt x="398" y="185"/>
                    </a:cubicBezTo>
                    <a:cubicBezTo>
                      <a:pt x="399" y="188"/>
                      <a:pt x="403" y="189"/>
                      <a:pt x="405" y="185"/>
                    </a:cubicBezTo>
                    <a:cubicBezTo>
                      <a:pt x="405" y="185"/>
                      <a:pt x="405" y="184"/>
                      <a:pt x="406" y="183"/>
                    </a:cubicBezTo>
                    <a:cubicBezTo>
                      <a:pt x="407" y="183"/>
                      <a:pt x="407" y="183"/>
                      <a:pt x="408" y="183"/>
                    </a:cubicBezTo>
                    <a:cubicBezTo>
                      <a:pt x="408" y="184"/>
                      <a:pt x="408" y="186"/>
                      <a:pt x="408" y="187"/>
                    </a:cubicBezTo>
                    <a:cubicBezTo>
                      <a:pt x="409" y="189"/>
                      <a:pt x="412" y="190"/>
                      <a:pt x="414" y="188"/>
                    </a:cubicBezTo>
                    <a:cubicBezTo>
                      <a:pt x="414" y="187"/>
                      <a:pt x="415" y="186"/>
                      <a:pt x="415" y="184"/>
                    </a:cubicBezTo>
                    <a:cubicBezTo>
                      <a:pt x="417" y="185"/>
                      <a:pt x="419" y="185"/>
                      <a:pt x="420" y="186"/>
                    </a:cubicBezTo>
                    <a:cubicBezTo>
                      <a:pt x="420" y="187"/>
                      <a:pt x="420" y="188"/>
                      <a:pt x="420" y="189"/>
                    </a:cubicBezTo>
                    <a:cubicBezTo>
                      <a:pt x="420" y="192"/>
                      <a:pt x="425" y="192"/>
                      <a:pt x="426" y="189"/>
                    </a:cubicBezTo>
                    <a:cubicBezTo>
                      <a:pt x="426" y="188"/>
                      <a:pt x="426" y="187"/>
                      <a:pt x="427" y="187"/>
                    </a:cubicBezTo>
                    <a:cubicBezTo>
                      <a:pt x="428" y="187"/>
                      <a:pt x="429" y="187"/>
                      <a:pt x="430" y="187"/>
                    </a:cubicBezTo>
                    <a:cubicBezTo>
                      <a:pt x="430" y="189"/>
                      <a:pt x="430" y="190"/>
                      <a:pt x="430" y="191"/>
                    </a:cubicBezTo>
                    <a:cubicBezTo>
                      <a:pt x="430" y="192"/>
                      <a:pt x="431" y="194"/>
                      <a:pt x="433" y="193"/>
                    </a:cubicBezTo>
                    <a:cubicBezTo>
                      <a:pt x="435" y="193"/>
                      <a:pt x="436" y="191"/>
                      <a:pt x="437" y="189"/>
                    </a:cubicBezTo>
                    <a:cubicBezTo>
                      <a:pt x="438" y="189"/>
                      <a:pt x="440" y="189"/>
                      <a:pt x="441" y="190"/>
                    </a:cubicBezTo>
                    <a:cubicBezTo>
                      <a:pt x="441" y="191"/>
                      <a:pt x="440" y="192"/>
                      <a:pt x="440" y="193"/>
                    </a:cubicBezTo>
                    <a:cubicBezTo>
                      <a:pt x="440" y="195"/>
                      <a:pt x="443" y="196"/>
                      <a:pt x="444" y="195"/>
                    </a:cubicBezTo>
                    <a:cubicBezTo>
                      <a:pt x="446" y="194"/>
                      <a:pt x="447" y="193"/>
                      <a:pt x="447" y="191"/>
                    </a:cubicBezTo>
                    <a:cubicBezTo>
                      <a:pt x="449" y="191"/>
                      <a:pt x="450" y="191"/>
                      <a:pt x="451" y="192"/>
                    </a:cubicBezTo>
                    <a:cubicBezTo>
                      <a:pt x="451" y="192"/>
                      <a:pt x="452" y="198"/>
                      <a:pt x="455" y="197"/>
                    </a:cubicBezTo>
                    <a:cubicBezTo>
                      <a:pt x="457" y="197"/>
                      <a:pt x="458" y="195"/>
                      <a:pt x="459" y="193"/>
                    </a:cubicBezTo>
                    <a:cubicBezTo>
                      <a:pt x="460" y="193"/>
                      <a:pt x="462" y="194"/>
                      <a:pt x="463" y="194"/>
                    </a:cubicBezTo>
                    <a:cubicBezTo>
                      <a:pt x="463" y="195"/>
                      <a:pt x="463" y="197"/>
                      <a:pt x="463" y="199"/>
                    </a:cubicBezTo>
                    <a:cubicBezTo>
                      <a:pt x="464" y="200"/>
                      <a:pt x="465" y="201"/>
                      <a:pt x="466" y="200"/>
                    </a:cubicBezTo>
                    <a:cubicBezTo>
                      <a:pt x="468" y="199"/>
                      <a:pt x="470" y="195"/>
                      <a:pt x="470" y="195"/>
                    </a:cubicBezTo>
                    <a:cubicBezTo>
                      <a:pt x="471" y="195"/>
                      <a:pt x="473" y="195"/>
                      <a:pt x="475" y="196"/>
                    </a:cubicBezTo>
                    <a:cubicBezTo>
                      <a:pt x="474" y="197"/>
                      <a:pt x="474" y="199"/>
                      <a:pt x="474" y="200"/>
                    </a:cubicBezTo>
                    <a:cubicBezTo>
                      <a:pt x="474" y="202"/>
                      <a:pt x="478" y="204"/>
                      <a:pt x="479" y="201"/>
                    </a:cubicBezTo>
                    <a:cubicBezTo>
                      <a:pt x="480" y="200"/>
                      <a:pt x="480" y="198"/>
                      <a:pt x="481" y="197"/>
                    </a:cubicBezTo>
                    <a:cubicBezTo>
                      <a:pt x="482" y="197"/>
                      <a:pt x="485" y="197"/>
                      <a:pt x="486" y="198"/>
                    </a:cubicBezTo>
                    <a:cubicBezTo>
                      <a:pt x="485" y="199"/>
                      <a:pt x="485" y="200"/>
                      <a:pt x="484" y="201"/>
                    </a:cubicBezTo>
                    <a:cubicBezTo>
                      <a:pt x="484" y="204"/>
                      <a:pt x="487" y="206"/>
                      <a:pt x="489" y="204"/>
                    </a:cubicBezTo>
                    <a:cubicBezTo>
                      <a:pt x="491" y="203"/>
                      <a:pt x="493" y="201"/>
                      <a:pt x="493" y="199"/>
                    </a:cubicBezTo>
                    <a:cubicBezTo>
                      <a:pt x="494" y="199"/>
                      <a:pt x="497" y="200"/>
                      <a:pt x="498" y="201"/>
                    </a:cubicBezTo>
                    <a:cubicBezTo>
                      <a:pt x="497" y="202"/>
                      <a:pt x="496" y="204"/>
                      <a:pt x="496" y="206"/>
                    </a:cubicBezTo>
                    <a:cubicBezTo>
                      <a:pt x="496" y="208"/>
                      <a:pt x="497" y="210"/>
                      <a:pt x="499" y="209"/>
                    </a:cubicBezTo>
                    <a:cubicBezTo>
                      <a:pt x="501" y="207"/>
                      <a:pt x="503" y="206"/>
                      <a:pt x="504" y="204"/>
                    </a:cubicBezTo>
                    <a:cubicBezTo>
                      <a:pt x="505" y="205"/>
                      <a:pt x="506" y="206"/>
                      <a:pt x="508" y="207"/>
                    </a:cubicBezTo>
                    <a:cubicBezTo>
                      <a:pt x="506" y="208"/>
                      <a:pt x="504" y="211"/>
                      <a:pt x="505" y="213"/>
                    </a:cubicBezTo>
                    <a:cubicBezTo>
                      <a:pt x="505" y="214"/>
                      <a:pt x="506" y="215"/>
                      <a:pt x="507" y="215"/>
                    </a:cubicBezTo>
                    <a:cubicBezTo>
                      <a:pt x="509" y="215"/>
                      <a:pt x="512" y="212"/>
                      <a:pt x="514" y="211"/>
                    </a:cubicBezTo>
                    <a:cubicBezTo>
                      <a:pt x="515" y="211"/>
                      <a:pt x="516" y="212"/>
                      <a:pt x="516" y="213"/>
                    </a:cubicBezTo>
                    <a:cubicBezTo>
                      <a:pt x="516" y="213"/>
                      <a:pt x="515" y="214"/>
                      <a:pt x="515" y="215"/>
                    </a:cubicBezTo>
                    <a:cubicBezTo>
                      <a:pt x="514" y="216"/>
                      <a:pt x="514" y="218"/>
                      <a:pt x="516" y="219"/>
                    </a:cubicBezTo>
                    <a:cubicBezTo>
                      <a:pt x="517" y="220"/>
                      <a:pt x="522" y="217"/>
                      <a:pt x="522" y="217"/>
                    </a:cubicBezTo>
                    <a:close/>
                    <a:moveTo>
                      <a:pt x="499" y="117"/>
                    </a:moveTo>
                    <a:cubicBezTo>
                      <a:pt x="498" y="118"/>
                      <a:pt x="498" y="120"/>
                      <a:pt x="497" y="121"/>
                    </a:cubicBezTo>
                    <a:cubicBezTo>
                      <a:pt x="497" y="123"/>
                      <a:pt x="498" y="125"/>
                      <a:pt x="499" y="126"/>
                    </a:cubicBezTo>
                    <a:cubicBezTo>
                      <a:pt x="501" y="127"/>
                      <a:pt x="504" y="126"/>
                      <a:pt x="505" y="124"/>
                    </a:cubicBezTo>
                    <a:cubicBezTo>
                      <a:pt x="506" y="122"/>
                      <a:pt x="506" y="120"/>
                      <a:pt x="506" y="118"/>
                    </a:cubicBezTo>
                    <a:cubicBezTo>
                      <a:pt x="508" y="118"/>
                      <a:pt x="511" y="119"/>
                      <a:pt x="513" y="120"/>
                    </a:cubicBezTo>
                    <a:cubicBezTo>
                      <a:pt x="513" y="120"/>
                      <a:pt x="510" y="123"/>
                      <a:pt x="509" y="125"/>
                    </a:cubicBezTo>
                    <a:cubicBezTo>
                      <a:pt x="508" y="127"/>
                      <a:pt x="510" y="129"/>
                      <a:pt x="512" y="128"/>
                    </a:cubicBezTo>
                    <a:cubicBezTo>
                      <a:pt x="515" y="127"/>
                      <a:pt x="518" y="125"/>
                      <a:pt x="520" y="122"/>
                    </a:cubicBezTo>
                    <a:cubicBezTo>
                      <a:pt x="521" y="122"/>
                      <a:pt x="525" y="124"/>
                      <a:pt x="526" y="124"/>
                    </a:cubicBezTo>
                    <a:cubicBezTo>
                      <a:pt x="524" y="126"/>
                      <a:pt x="522" y="127"/>
                      <a:pt x="521" y="129"/>
                    </a:cubicBezTo>
                    <a:cubicBezTo>
                      <a:pt x="519" y="131"/>
                      <a:pt x="522" y="133"/>
                      <a:pt x="524" y="133"/>
                    </a:cubicBezTo>
                    <a:cubicBezTo>
                      <a:pt x="527" y="133"/>
                      <a:pt x="530" y="130"/>
                      <a:pt x="533" y="128"/>
                    </a:cubicBezTo>
                    <a:cubicBezTo>
                      <a:pt x="534" y="129"/>
                      <a:pt x="535" y="130"/>
                      <a:pt x="536" y="131"/>
                    </a:cubicBezTo>
                    <a:cubicBezTo>
                      <a:pt x="535" y="132"/>
                      <a:pt x="533" y="133"/>
                      <a:pt x="533" y="134"/>
                    </a:cubicBezTo>
                    <a:cubicBezTo>
                      <a:pt x="531" y="136"/>
                      <a:pt x="531" y="139"/>
                      <a:pt x="534" y="139"/>
                    </a:cubicBezTo>
                    <a:cubicBezTo>
                      <a:pt x="537" y="140"/>
                      <a:pt x="539" y="138"/>
                      <a:pt x="542" y="137"/>
                    </a:cubicBezTo>
                    <a:cubicBezTo>
                      <a:pt x="543" y="138"/>
                      <a:pt x="544" y="140"/>
                      <a:pt x="544" y="141"/>
                    </a:cubicBezTo>
                    <a:cubicBezTo>
                      <a:pt x="541" y="142"/>
                      <a:pt x="535" y="143"/>
                      <a:pt x="538" y="147"/>
                    </a:cubicBezTo>
                    <a:cubicBezTo>
                      <a:pt x="539" y="150"/>
                      <a:pt x="544" y="148"/>
                      <a:pt x="548" y="148"/>
                    </a:cubicBezTo>
                    <a:cubicBezTo>
                      <a:pt x="549" y="149"/>
                      <a:pt x="549" y="151"/>
                      <a:pt x="549" y="153"/>
                    </a:cubicBezTo>
                    <a:cubicBezTo>
                      <a:pt x="546" y="153"/>
                      <a:pt x="542" y="153"/>
                      <a:pt x="539" y="155"/>
                    </a:cubicBezTo>
                    <a:cubicBezTo>
                      <a:pt x="537" y="156"/>
                      <a:pt x="537" y="158"/>
                      <a:pt x="539" y="159"/>
                    </a:cubicBezTo>
                    <a:cubicBezTo>
                      <a:pt x="542" y="161"/>
                      <a:pt x="546" y="161"/>
                      <a:pt x="550" y="161"/>
                    </a:cubicBezTo>
                    <a:cubicBezTo>
                      <a:pt x="550" y="163"/>
                      <a:pt x="549" y="165"/>
                      <a:pt x="549" y="167"/>
                    </a:cubicBezTo>
                    <a:cubicBezTo>
                      <a:pt x="548" y="166"/>
                      <a:pt x="542" y="165"/>
                      <a:pt x="540" y="166"/>
                    </a:cubicBezTo>
                    <a:cubicBezTo>
                      <a:pt x="539" y="166"/>
                      <a:pt x="538" y="168"/>
                      <a:pt x="539" y="169"/>
                    </a:cubicBezTo>
                    <a:cubicBezTo>
                      <a:pt x="539" y="171"/>
                      <a:pt x="544" y="174"/>
                      <a:pt x="546" y="174"/>
                    </a:cubicBezTo>
                    <a:cubicBezTo>
                      <a:pt x="544" y="176"/>
                      <a:pt x="542" y="178"/>
                      <a:pt x="540" y="180"/>
                    </a:cubicBezTo>
                    <a:cubicBezTo>
                      <a:pt x="538" y="178"/>
                      <a:pt x="536" y="175"/>
                      <a:pt x="532" y="175"/>
                    </a:cubicBezTo>
                    <a:cubicBezTo>
                      <a:pt x="531" y="175"/>
                      <a:pt x="530" y="175"/>
                      <a:pt x="530" y="177"/>
                    </a:cubicBezTo>
                    <a:cubicBezTo>
                      <a:pt x="529" y="180"/>
                      <a:pt x="533" y="185"/>
                      <a:pt x="533" y="185"/>
                    </a:cubicBezTo>
                    <a:cubicBezTo>
                      <a:pt x="532" y="186"/>
                      <a:pt x="530" y="187"/>
                      <a:pt x="528" y="187"/>
                    </a:cubicBezTo>
                    <a:cubicBezTo>
                      <a:pt x="528" y="187"/>
                      <a:pt x="525" y="180"/>
                      <a:pt x="523" y="181"/>
                    </a:cubicBezTo>
                    <a:cubicBezTo>
                      <a:pt x="519" y="182"/>
                      <a:pt x="520" y="187"/>
                      <a:pt x="520" y="190"/>
                    </a:cubicBezTo>
                    <a:cubicBezTo>
                      <a:pt x="519" y="190"/>
                      <a:pt x="518" y="190"/>
                      <a:pt x="517" y="190"/>
                    </a:cubicBezTo>
                    <a:cubicBezTo>
                      <a:pt x="517" y="190"/>
                      <a:pt x="516" y="185"/>
                      <a:pt x="515" y="184"/>
                    </a:cubicBezTo>
                    <a:cubicBezTo>
                      <a:pt x="514" y="182"/>
                      <a:pt x="512" y="182"/>
                      <a:pt x="511" y="184"/>
                    </a:cubicBezTo>
                    <a:cubicBezTo>
                      <a:pt x="510" y="185"/>
                      <a:pt x="509" y="187"/>
                      <a:pt x="509" y="188"/>
                    </a:cubicBezTo>
                    <a:cubicBezTo>
                      <a:pt x="509" y="189"/>
                      <a:pt x="509" y="190"/>
                      <a:pt x="509" y="191"/>
                    </a:cubicBezTo>
                    <a:cubicBezTo>
                      <a:pt x="507" y="191"/>
                      <a:pt x="506" y="191"/>
                      <a:pt x="504" y="191"/>
                    </a:cubicBezTo>
                    <a:cubicBezTo>
                      <a:pt x="504" y="188"/>
                      <a:pt x="504" y="181"/>
                      <a:pt x="500" y="182"/>
                    </a:cubicBezTo>
                    <a:cubicBezTo>
                      <a:pt x="497" y="183"/>
                      <a:pt x="496" y="188"/>
                      <a:pt x="496" y="191"/>
                    </a:cubicBezTo>
                    <a:cubicBezTo>
                      <a:pt x="494" y="191"/>
                      <a:pt x="491" y="191"/>
                      <a:pt x="489" y="190"/>
                    </a:cubicBezTo>
                    <a:cubicBezTo>
                      <a:pt x="489" y="190"/>
                      <a:pt x="489" y="183"/>
                      <a:pt x="487" y="182"/>
                    </a:cubicBezTo>
                    <a:cubicBezTo>
                      <a:pt x="486" y="181"/>
                      <a:pt x="485" y="181"/>
                      <a:pt x="484" y="182"/>
                    </a:cubicBezTo>
                    <a:cubicBezTo>
                      <a:pt x="482" y="184"/>
                      <a:pt x="482" y="187"/>
                      <a:pt x="481" y="189"/>
                    </a:cubicBezTo>
                    <a:cubicBezTo>
                      <a:pt x="480" y="189"/>
                      <a:pt x="479" y="189"/>
                      <a:pt x="478" y="189"/>
                    </a:cubicBezTo>
                    <a:cubicBezTo>
                      <a:pt x="479" y="188"/>
                      <a:pt x="479" y="181"/>
                      <a:pt x="477" y="179"/>
                    </a:cubicBezTo>
                    <a:cubicBezTo>
                      <a:pt x="476" y="178"/>
                      <a:pt x="474" y="178"/>
                      <a:pt x="473" y="179"/>
                    </a:cubicBezTo>
                    <a:cubicBezTo>
                      <a:pt x="471" y="181"/>
                      <a:pt x="471" y="187"/>
                      <a:pt x="471" y="187"/>
                    </a:cubicBezTo>
                    <a:cubicBezTo>
                      <a:pt x="469" y="187"/>
                      <a:pt x="467" y="187"/>
                      <a:pt x="466" y="186"/>
                    </a:cubicBezTo>
                    <a:cubicBezTo>
                      <a:pt x="467" y="184"/>
                      <a:pt x="467" y="180"/>
                      <a:pt x="465" y="177"/>
                    </a:cubicBezTo>
                    <a:cubicBezTo>
                      <a:pt x="464" y="175"/>
                      <a:pt x="462" y="175"/>
                      <a:pt x="461" y="177"/>
                    </a:cubicBezTo>
                    <a:cubicBezTo>
                      <a:pt x="460" y="179"/>
                      <a:pt x="459" y="182"/>
                      <a:pt x="459" y="185"/>
                    </a:cubicBezTo>
                    <a:cubicBezTo>
                      <a:pt x="458" y="184"/>
                      <a:pt x="456" y="184"/>
                      <a:pt x="455" y="184"/>
                    </a:cubicBezTo>
                    <a:cubicBezTo>
                      <a:pt x="456" y="182"/>
                      <a:pt x="456" y="179"/>
                      <a:pt x="455" y="176"/>
                    </a:cubicBezTo>
                    <a:cubicBezTo>
                      <a:pt x="454" y="174"/>
                      <a:pt x="451" y="173"/>
                      <a:pt x="449" y="176"/>
                    </a:cubicBezTo>
                    <a:cubicBezTo>
                      <a:pt x="448" y="177"/>
                      <a:pt x="447" y="180"/>
                      <a:pt x="448" y="182"/>
                    </a:cubicBezTo>
                    <a:cubicBezTo>
                      <a:pt x="446" y="181"/>
                      <a:pt x="443" y="181"/>
                      <a:pt x="441" y="181"/>
                    </a:cubicBezTo>
                    <a:cubicBezTo>
                      <a:pt x="442" y="180"/>
                      <a:pt x="442" y="173"/>
                      <a:pt x="440" y="172"/>
                    </a:cubicBezTo>
                    <a:cubicBezTo>
                      <a:pt x="439" y="171"/>
                      <a:pt x="438" y="171"/>
                      <a:pt x="437" y="172"/>
                    </a:cubicBezTo>
                    <a:cubicBezTo>
                      <a:pt x="435" y="173"/>
                      <a:pt x="434" y="179"/>
                      <a:pt x="435" y="179"/>
                    </a:cubicBezTo>
                    <a:cubicBezTo>
                      <a:pt x="433" y="179"/>
                      <a:pt x="432" y="178"/>
                      <a:pt x="431" y="178"/>
                    </a:cubicBezTo>
                    <a:cubicBezTo>
                      <a:pt x="431" y="178"/>
                      <a:pt x="431" y="178"/>
                      <a:pt x="431" y="178"/>
                    </a:cubicBezTo>
                    <a:cubicBezTo>
                      <a:pt x="431" y="178"/>
                      <a:pt x="431" y="171"/>
                      <a:pt x="429" y="170"/>
                    </a:cubicBezTo>
                    <a:cubicBezTo>
                      <a:pt x="428" y="169"/>
                      <a:pt x="427" y="169"/>
                      <a:pt x="426" y="170"/>
                    </a:cubicBezTo>
                    <a:cubicBezTo>
                      <a:pt x="424" y="171"/>
                      <a:pt x="424" y="177"/>
                      <a:pt x="424" y="177"/>
                    </a:cubicBezTo>
                    <a:cubicBezTo>
                      <a:pt x="423" y="177"/>
                      <a:pt x="422" y="176"/>
                      <a:pt x="421" y="176"/>
                    </a:cubicBezTo>
                    <a:cubicBezTo>
                      <a:pt x="421" y="176"/>
                      <a:pt x="420" y="167"/>
                      <a:pt x="416" y="168"/>
                    </a:cubicBezTo>
                    <a:cubicBezTo>
                      <a:pt x="413" y="169"/>
                      <a:pt x="413" y="172"/>
                      <a:pt x="413" y="175"/>
                    </a:cubicBezTo>
                    <a:cubicBezTo>
                      <a:pt x="412" y="175"/>
                      <a:pt x="411" y="174"/>
                      <a:pt x="409" y="174"/>
                    </a:cubicBezTo>
                    <a:cubicBezTo>
                      <a:pt x="410" y="173"/>
                      <a:pt x="409" y="168"/>
                      <a:pt x="409" y="167"/>
                    </a:cubicBezTo>
                    <a:cubicBezTo>
                      <a:pt x="409" y="164"/>
                      <a:pt x="405" y="163"/>
                      <a:pt x="403" y="166"/>
                    </a:cubicBezTo>
                    <a:cubicBezTo>
                      <a:pt x="403" y="168"/>
                      <a:pt x="403" y="173"/>
                      <a:pt x="403" y="173"/>
                    </a:cubicBezTo>
                    <a:cubicBezTo>
                      <a:pt x="401" y="173"/>
                      <a:pt x="400" y="172"/>
                      <a:pt x="398" y="172"/>
                    </a:cubicBezTo>
                    <a:cubicBezTo>
                      <a:pt x="398" y="172"/>
                      <a:pt x="398" y="167"/>
                      <a:pt x="397" y="166"/>
                    </a:cubicBezTo>
                    <a:cubicBezTo>
                      <a:pt x="397" y="165"/>
                      <a:pt x="396" y="164"/>
                      <a:pt x="394" y="164"/>
                    </a:cubicBezTo>
                    <a:cubicBezTo>
                      <a:pt x="391" y="165"/>
                      <a:pt x="391" y="171"/>
                      <a:pt x="391" y="171"/>
                    </a:cubicBezTo>
                    <a:cubicBezTo>
                      <a:pt x="390" y="171"/>
                      <a:pt x="388" y="171"/>
                      <a:pt x="387" y="171"/>
                    </a:cubicBezTo>
                    <a:cubicBezTo>
                      <a:pt x="387" y="169"/>
                      <a:pt x="387" y="167"/>
                      <a:pt x="386" y="166"/>
                    </a:cubicBezTo>
                    <a:cubicBezTo>
                      <a:pt x="385" y="164"/>
                      <a:pt x="383" y="162"/>
                      <a:pt x="381" y="163"/>
                    </a:cubicBezTo>
                    <a:cubicBezTo>
                      <a:pt x="379" y="165"/>
                      <a:pt x="378" y="167"/>
                      <a:pt x="378" y="170"/>
                    </a:cubicBezTo>
                    <a:cubicBezTo>
                      <a:pt x="378" y="170"/>
                      <a:pt x="377" y="170"/>
                      <a:pt x="376" y="170"/>
                    </a:cubicBezTo>
                    <a:cubicBezTo>
                      <a:pt x="376" y="167"/>
                      <a:pt x="376" y="165"/>
                      <a:pt x="374" y="163"/>
                    </a:cubicBezTo>
                    <a:cubicBezTo>
                      <a:pt x="373" y="161"/>
                      <a:pt x="370" y="162"/>
                      <a:pt x="370" y="163"/>
                    </a:cubicBezTo>
                    <a:cubicBezTo>
                      <a:pt x="369" y="165"/>
                      <a:pt x="369" y="167"/>
                      <a:pt x="369" y="169"/>
                    </a:cubicBezTo>
                    <a:cubicBezTo>
                      <a:pt x="367" y="169"/>
                      <a:pt x="366" y="169"/>
                      <a:pt x="364" y="169"/>
                    </a:cubicBezTo>
                    <a:cubicBezTo>
                      <a:pt x="365" y="167"/>
                      <a:pt x="364" y="164"/>
                      <a:pt x="363" y="162"/>
                    </a:cubicBezTo>
                    <a:cubicBezTo>
                      <a:pt x="361" y="160"/>
                      <a:pt x="358" y="162"/>
                      <a:pt x="357" y="164"/>
                    </a:cubicBezTo>
                    <a:cubicBezTo>
                      <a:pt x="357" y="165"/>
                      <a:pt x="357" y="167"/>
                      <a:pt x="356" y="169"/>
                    </a:cubicBezTo>
                    <a:cubicBezTo>
                      <a:pt x="356" y="169"/>
                      <a:pt x="355" y="169"/>
                      <a:pt x="354" y="169"/>
                    </a:cubicBezTo>
                    <a:cubicBezTo>
                      <a:pt x="354" y="166"/>
                      <a:pt x="354" y="163"/>
                      <a:pt x="354" y="161"/>
                    </a:cubicBezTo>
                    <a:cubicBezTo>
                      <a:pt x="354" y="157"/>
                      <a:pt x="354" y="153"/>
                      <a:pt x="353" y="149"/>
                    </a:cubicBezTo>
                    <a:cubicBezTo>
                      <a:pt x="355" y="149"/>
                      <a:pt x="356" y="149"/>
                      <a:pt x="358" y="148"/>
                    </a:cubicBezTo>
                    <a:cubicBezTo>
                      <a:pt x="358" y="149"/>
                      <a:pt x="358" y="150"/>
                      <a:pt x="357" y="150"/>
                    </a:cubicBezTo>
                    <a:cubicBezTo>
                      <a:pt x="357" y="155"/>
                      <a:pt x="366" y="155"/>
                      <a:pt x="365" y="150"/>
                    </a:cubicBezTo>
                    <a:cubicBezTo>
                      <a:pt x="365" y="149"/>
                      <a:pt x="365" y="148"/>
                      <a:pt x="365" y="147"/>
                    </a:cubicBezTo>
                    <a:cubicBezTo>
                      <a:pt x="366" y="146"/>
                      <a:pt x="368" y="146"/>
                      <a:pt x="369" y="146"/>
                    </a:cubicBezTo>
                    <a:cubicBezTo>
                      <a:pt x="369" y="147"/>
                      <a:pt x="369" y="148"/>
                      <a:pt x="369" y="148"/>
                    </a:cubicBezTo>
                    <a:cubicBezTo>
                      <a:pt x="370" y="154"/>
                      <a:pt x="379" y="151"/>
                      <a:pt x="377" y="146"/>
                    </a:cubicBezTo>
                    <a:cubicBezTo>
                      <a:pt x="377" y="146"/>
                      <a:pt x="376" y="145"/>
                      <a:pt x="376" y="144"/>
                    </a:cubicBezTo>
                    <a:cubicBezTo>
                      <a:pt x="378" y="144"/>
                      <a:pt x="380" y="143"/>
                      <a:pt x="382" y="143"/>
                    </a:cubicBezTo>
                    <a:cubicBezTo>
                      <a:pt x="382" y="144"/>
                      <a:pt x="382" y="145"/>
                      <a:pt x="382" y="146"/>
                    </a:cubicBezTo>
                    <a:cubicBezTo>
                      <a:pt x="384" y="151"/>
                      <a:pt x="391" y="149"/>
                      <a:pt x="389" y="144"/>
                    </a:cubicBezTo>
                    <a:cubicBezTo>
                      <a:pt x="389" y="143"/>
                      <a:pt x="389" y="142"/>
                      <a:pt x="388" y="141"/>
                    </a:cubicBezTo>
                    <a:cubicBezTo>
                      <a:pt x="390" y="141"/>
                      <a:pt x="392" y="140"/>
                      <a:pt x="394" y="140"/>
                    </a:cubicBezTo>
                    <a:cubicBezTo>
                      <a:pt x="394" y="140"/>
                      <a:pt x="394" y="140"/>
                      <a:pt x="394" y="140"/>
                    </a:cubicBezTo>
                    <a:cubicBezTo>
                      <a:pt x="393" y="142"/>
                      <a:pt x="394" y="143"/>
                      <a:pt x="395" y="145"/>
                    </a:cubicBezTo>
                    <a:cubicBezTo>
                      <a:pt x="397" y="149"/>
                      <a:pt x="403" y="145"/>
                      <a:pt x="401" y="141"/>
                    </a:cubicBezTo>
                    <a:cubicBezTo>
                      <a:pt x="401" y="140"/>
                      <a:pt x="400" y="138"/>
                      <a:pt x="400" y="138"/>
                    </a:cubicBezTo>
                    <a:cubicBezTo>
                      <a:pt x="401" y="138"/>
                      <a:pt x="403" y="138"/>
                      <a:pt x="404" y="137"/>
                    </a:cubicBezTo>
                    <a:cubicBezTo>
                      <a:pt x="404" y="138"/>
                      <a:pt x="404" y="139"/>
                      <a:pt x="405" y="140"/>
                    </a:cubicBezTo>
                    <a:cubicBezTo>
                      <a:pt x="405" y="142"/>
                      <a:pt x="407" y="144"/>
                      <a:pt x="409" y="143"/>
                    </a:cubicBezTo>
                    <a:cubicBezTo>
                      <a:pt x="412" y="142"/>
                      <a:pt x="413" y="139"/>
                      <a:pt x="412" y="137"/>
                    </a:cubicBezTo>
                    <a:cubicBezTo>
                      <a:pt x="412" y="136"/>
                      <a:pt x="411" y="136"/>
                      <a:pt x="411" y="135"/>
                    </a:cubicBezTo>
                    <a:cubicBezTo>
                      <a:pt x="413" y="135"/>
                      <a:pt x="414" y="134"/>
                      <a:pt x="416" y="134"/>
                    </a:cubicBezTo>
                    <a:cubicBezTo>
                      <a:pt x="416" y="135"/>
                      <a:pt x="416" y="136"/>
                      <a:pt x="416" y="137"/>
                    </a:cubicBezTo>
                    <a:cubicBezTo>
                      <a:pt x="416" y="140"/>
                      <a:pt x="419" y="141"/>
                      <a:pt x="421" y="140"/>
                    </a:cubicBezTo>
                    <a:cubicBezTo>
                      <a:pt x="423" y="139"/>
                      <a:pt x="424" y="137"/>
                      <a:pt x="423" y="134"/>
                    </a:cubicBezTo>
                    <a:cubicBezTo>
                      <a:pt x="423" y="134"/>
                      <a:pt x="423" y="133"/>
                      <a:pt x="422" y="132"/>
                    </a:cubicBezTo>
                    <a:cubicBezTo>
                      <a:pt x="424" y="132"/>
                      <a:pt x="426" y="131"/>
                      <a:pt x="428" y="131"/>
                    </a:cubicBezTo>
                    <a:cubicBezTo>
                      <a:pt x="427" y="132"/>
                      <a:pt x="427" y="133"/>
                      <a:pt x="428" y="135"/>
                    </a:cubicBezTo>
                    <a:cubicBezTo>
                      <a:pt x="429" y="139"/>
                      <a:pt x="436" y="137"/>
                      <a:pt x="435" y="133"/>
                    </a:cubicBezTo>
                    <a:cubicBezTo>
                      <a:pt x="435" y="131"/>
                      <a:pt x="434" y="130"/>
                      <a:pt x="434" y="129"/>
                    </a:cubicBezTo>
                    <a:cubicBezTo>
                      <a:pt x="435" y="129"/>
                      <a:pt x="436" y="128"/>
                      <a:pt x="438" y="128"/>
                    </a:cubicBezTo>
                    <a:cubicBezTo>
                      <a:pt x="437" y="129"/>
                      <a:pt x="438" y="131"/>
                      <a:pt x="438" y="132"/>
                    </a:cubicBezTo>
                    <a:cubicBezTo>
                      <a:pt x="440" y="137"/>
                      <a:pt x="448" y="134"/>
                      <a:pt x="446" y="129"/>
                    </a:cubicBezTo>
                    <a:cubicBezTo>
                      <a:pt x="445" y="128"/>
                      <a:pt x="445" y="127"/>
                      <a:pt x="444" y="126"/>
                    </a:cubicBezTo>
                    <a:cubicBezTo>
                      <a:pt x="446" y="125"/>
                      <a:pt x="448" y="125"/>
                      <a:pt x="449" y="124"/>
                    </a:cubicBezTo>
                    <a:cubicBezTo>
                      <a:pt x="449" y="127"/>
                      <a:pt x="450" y="130"/>
                      <a:pt x="452" y="132"/>
                    </a:cubicBezTo>
                    <a:cubicBezTo>
                      <a:pt x="455" y="133"/>
                      <a:pt x="459" y="131"/>
                      <a:pt x="457" y="128"/>
                    </a:cubicBezTo>
                    <a:cubicBezTo>
                      <a:pt x="457" y="126"/>
                      <a:pt x="455" y="123"/>
                      <a:pt x="454" y="123"/>
                    </a:cubicBezTo>
                    <a:cubicBezTo>
                      <a:pt x="457" y="122"/>
                      <a:pt x="459" y="121"/>
                      <a:pt x="462" y="120"/>
                    </a:cubicBezTo>
                    <a:cubicBezTo>
                      <a:pt x="462" y="122"/>
                      <a:pt x="462" y="124"/>
                      <a:pt x="463" y="126"/>
                    </a:cubicBezTo>
                    <a:cubicBezTo>
                      <a:pt x="464" y="131"/>
                      <a:pt x="472" y="129"/>
                      <a:pt x="470" y="124"/>
                    </a:cubicBezTo>
                    <a:cubicBezTo>
                      <a:pt x="470" y="122"/>
                      <a:pt x="469" y="120"/>
                      <a:pt x="468" y="118"/>
                    </a:cubicBezTo>
                    <a:cubicBezTo>
                      <a:pt x="469" y="118"/>
                      <a:pt x="473" y="117"/>
                      <a:pt x="473" y="117"/>
                    </a:cubicBezTo>
                    <a:cubicBezTo>
                      <a:pt x="473" y="119"/>
                      <a:pt x="473" y="123"/>
                      <a:pt x="475" y="125"/>
                    </a:cubicBezTo>
                    <a:cubicBezTo>
                      <a:pt x="476" y="128"/>
                      <a:pt x="480" y="127"/>
                      <a:pt x="481" y="124"/>
                    </a:cubicBezTo>
                    <a:cubicBezTo>
                      <a:pt x="482" y="122"/>
                      <a:pt x="481" y="119"/>
                      <a:pt x="480" y="116"/>
                    </a:cubicBezTo>
                    <a:cubicBezTo>
                      <a:pt x="482" y="116"/>
                      <a:pt x="485" y="116"/>
                      <a:pt x="487" y="116"/>
                    </a:cubicBezTo>
                    <a:cubicBezTo>
                      <a:pt x="487" y="118"/>
                      <a:pt x="486" y="120"/>
                      <a:pt x="486" y="122"/>
                    </a:cubicBezTo>
                    <a:cubicBezTo>
                      <a:pt x="486" y="127"/>
                      <a:pt x="494" y="127"/>
                      <a:pt x="494" y="122"/>
                    </a:cubicBezTo>
                    <a:cubicBezTo>
                      <a:pt x="494" y="120"/>
                      <a:pt x="494" y="118"/>
                      <a:pt x="494" y="116"/>
                    </a:cubicBezTo>
                    <a:cubicBezTo>
                      <a:pt x="496" y="116"/>
                      <a:pt x="497" y="116"/>
                      <a:pt x="499" y="117"/>
                    </a:cubicBezTo>
                    <a:close/>
                    <a:moveTo>
                      <a:pt x="450" y="51"/>
                    </a:moveTo>
                    <a:cubicBezTo>
                      <a:pt x="449" y="49"/>
                      <a:pt x="449" y="48"/>
                      <a:pt x="448" y="47"/>
                    </a:cubicBezTo>
                    <a:cubicBezTo>
                      <a:pt x="450" y="46"/>
                      <a:pt x="452" y="46"/>
                      <a:pt x="453" y="45"/>
                    </a:cubicBezTo>
                    <a:cubicBezTo>
                      <a:pt x="454" y="47"/>
                      <a:pt x="454" y="48"/>
                      <a:pt x="455" y="50"/>
                    </a:cubicBezTo>
                    <a:cubicBezTo>
                      <a:pt x="457" y="54"/>
                      <a:pt x="464" y="51"/>
                      <a:pt x="461" y="47"/>
                    </a:cubicBezTo>
                    <a:cubicBezTo>
                      <a:pt x="460" y="46"/>
                      <a:pt x="459" y="45"/>
                      <a:pt x="459" y="44"/>
                    </a:cubicBezTo>
                    <a:cubicBezTo>
                      <a:pt x="461" y="43"/>
                      <a:pt x="463" y="42"/>
                      <a:pt x="465" y="42"/>
                    </a:cubicBezTo>
                    <a:cubicBezTo>
                      <a:pt x="465" y="43"/>
                      <a:pt x="465" y="45"/>
                      <a:pt x="466" y="47"/>
                    </a:cubicBezTo>
                    <a:cubicBezTo>
                      <a:pt x="467" y="51"/>
                      <a:pt x="473" y="49"/>
                      <a:pt x="472" y="45"/>
                    </a:cubicBezTo>
                    <a:cubicBezTo>
                      <a:pt x="472" y="43"/>
                      <a:pt x="471" y="42"/>
                      <a:pt x="471" y="40"/>
                    </a:cubicBezTo>
                    <a:cubicBezTo>
                      <a:pt x="473" y="40"/>
                      <a:pt x="475" y="40"/>
                      <a:pt x="477" y="39"/>
                    </a:cubicBezTo>
                    <a:cubicBezTo>
                      <a:pt x="476" y="41"/>
                      <a:pt x="475" y="42"/>
                      <a:pt x="475" y="44"/>
                    </a:cubicBezTo>
                    <a:cubicBezTo>
                      <a:pt x="474" y="48"/>
                      <a:pt x="481" y="50"/>
                      <a:pt x="482" y="45"/>
                    </a:cubicBezTo>
                    <a:cubicBezTo>
                      <a:pt x="482" y="43"/>
                      <a:pt x="482" y="41"/>
                      <a:pt x="483" y="38"/>
                    </a:cubicBezTo>
                    <a:cubicBezTo>
                      <a:pt x="484" y="38"/>
                      <a:pt x="486" y="38"/>
                      <a:pt x="488" y="38"/>
                    </a:cubicBezTo>
                    <a:cubicBezTo>
                      <a:pt x="488" y="38"/>
                      <a:pt x="486" y="41"/>
                      <a:pt x="486" y="42"/>
                    </a:cubicBezTo>
                    <a:cubicBezTo>
                      <a:pt x="485" y="45"/>
                      <a:pt x="489" y="48"/>
                      <a:pt x="492" y="46"/>
                    </a:cubicBezTo>
                    <a:cubicBezTo>
                      <a:pt x="494" y="44"/>
                      <a:pt x="494" y="40"/>
                      <a:pt x="494" y="38"/>
                    </a:cubicBezTo>
                    <a:cubicBezTo>
                      <a:pt x="497" y="38"/>
                      <a:pt x="500" y="38"/>
                      <a:pt x="503" y="39"/>
                    </a:cubicBezTo>
                    <a:cubicBezTo>
                      <a:pt x="502" y="39"/>
                      <a:pt x="498" y="43"/>
                      <a:pt x="498" y="45"/>
                    </a:cubicBezTo>
                    <a:cubicBezTo>
                      <a:pt x="498" y="46"/>
                      <a:pt x="498" y="47"/>
                      <a:pt x="499" y="47"/>
                    </a:cubicBezTo>
                    <a:cubicBezTo>
                      <a:pt x="501" y="48"/>
                      <a:pt x="503" y="47"/>
                      <a:pt x="504" y="45"/>
                    </a:cubicBezTo>
                    <a:cubicBezTo>
                      <a:pt x="506" y="44"/>
                      <a:pt x="509" y="42"/>
                      <a:pt x="509" y="42"/>
                    </a:cubicBezTo>
                    <a:cubicBezTo>
                      <a:pt x="511" y="42"/>
                      <a:pt x="512" y="44"/>
                      <a:pt x="513" y="45"/>
                    </a:cubicBezTo>
                    <a:cubicBezTo>
                      <a:pt x="512" y="45"/>
                      <a:pt x="511" y="46"/>
                      <a:pt x="511" y="46"/>
                    </a:cubicBezTo>
                    <a:cubicBezTo>
                      <a:pt x="509" y="47"/>
                      <a:pt x="507" y="48"/>
                      <a:pt x="506" y="50"/>
                    </a:cubicBezTo>
                    <a:cubicBezTo>
                      <a:pt x="505" y="51"/>
                      <a:pt x="506" y="53"/>
                      <a:pt x="507" y="53"/>
                    </a:cubicBezTo>
                    <a:cubicBezTo>
                      <a:pt x="509" y="54"/>
                      <a:pt x="511" y="54"/>
                      <a:pt x="513" y="53"/>
                    </a:cubicBezTo>
                    <a:cubicBezTo>
                      <a:pt x="514" y="53"/>
                      <a:pt x="515" y="52"/>
                      <a:pt x="516" y="52"/>
                    </a:cubicBezTo>
                    <a:cubicBezTo>
                      <a:pt x="517" y="54"/>
                      <a:pt x="517" y="56"/>
                      <a:pt x="517" y="58"/>
                    </a:cubicBezTo>
                    <a:cubicBezTo>
                      <a:pt x="514" y="58"/>
                      <a:pt x="511" y="57"/>
                      <a:pt x="508" y="58"/>
                    </a:cubicBezTo>
                    <a:cubicBezTo>
                      <a:pt x="507" y="59"/>
                      <a:pt x="507" y="60"/>
                      <a:pt x="508" y="62"/>
                    </a:cubicBezTo>
                    <a:cubicBezTo>
                      <a:pt x="509" y="64"/>
                      <a:pt x="513" y="65"/>
                      <a:pt x="516" y="65"/>
                    </a:cubicBezTo>
                    <a:cubicBezTo>
                      <a:pt x="515" y="67"/>
                      <a:pt x="515" y="70"/>
                      <a:pt x="514" y="72"/>
                    </a:cubicBezTo>
                    <a:cubicBezTo>
                      <a:pt x="512" y="70"/>
                      <a:pt x="509" y="69"/>
                      <a:pt x="507" y="68"/>
                    </a:cubicBezTo>
                    <a:cubicBezTo>
                      <a:pt x="506" y="68"/>
                      <a:pt x="504" y="69"/>
                      <a:pt x="504" y="71"/>
                    </a:cubicBezTo>
                    <a:cubicBezTo>
                      <a:pt x="504" y="73"/>
                      <a:pt x="505" y="74"/>
                      <a:pt x="506" y="75"/>
                    </a:cubicBezTo>
                    <a:cubicBezTo>
                      <a:pt x="507" y="76"/>
                      <a:pt x="508" y="78"/>
                      <a:pt x="510" y="79"/>
                    </a:cubicBezTo>
                    <a:cubicBezTo>
                      <a:pt x="509" y="80"/>
                      <a:pt x="508" y="81"/>
                      <a:pt x="507" y="82"/>
                    </a:cubicBezTo>
                    <a:cubicBezTo>
                      <a:pt x="506" y="80"/>
                      <a:pt x="504" y="78"/>
                      <a:pt x="502" y="78"/>
                    </a:cubicBezTo>
                    <a:cubicBezTo>
                      <a:pt x="500" y="77"/>
                      <a:pt x="499" y="79"/>
                      <a:pt x="499" y="80"/>
                    </a:cubicBezTo>
                    <a:cubicBezTo>
                      <a:pt x="498" y="83"/>
                      <a:pt x="500" y="85"/>
                      <a:pt x="502" y="87"/>
                    </a:cubicBezTo>
                    <a:cubicBezTo>
                      <a:pt x="500" y="89"/>
                      <a:pt x="499" y="90"/>
                      <a:pt x="497" y="91"/>
                    </a:cubicBezTo>
                    <a:cubicBezTo>
                      <a:pt x="495" y="89"/>
                      <a:pt x="494" y="87"/>
                      <a:pt x="491" y="86"/>
                    </a:cubicBezTo>
                    <a:cubicBezTo>
                      <a:pt x="489" y="84"/>
                      <a:pt x="487" y="86"/>
                      <a:pt x="487" y="89"/>
                    </a:cubicBezTo>
                    <a:cubicBezTo>
                      <a:pt x="487" y="91"/>
                      <a:pt x="490" y="96"/>
                      <a:pt x="490" y="96"/>
                    </a:cubicBezTo>
                    <a:cubicBezTo>
                      <a:pt x="488" y="97"/>
                      <a:pt x="487" y="98"/>
                      <a:pt x="485" y="98"/>
                    </a:cubicBezTo>
                    <a:cubicBezTo>
                      <a:pt x="484" y="96"/>
                      <a:pt x="483" y="93"/>
                      <a:pt x="480" y="92"/>
                    </a:cubicBezTo>
                    <a:cubicBezTo>
                      <a:pt x="479" y="92"/>
                      <a:pt x="479" y="92"/>
                      <a:pt x="478" y="93"/>
                    </a:cubicBezTo>
                    <a:cubicBezTo>
                      <a:pt x="475" y="95"/>
                      <a:pt x="476" y="99"/>
                      <a:pt x="478" y="102"/>
                    </a:cubicBezTo>
                    <a:cubicBezTo>
                      <a:pt x="477" y="102"/>
                      <a:pt x="476" y="103"/>
                      <a:pt x="475" y="103"/>
                    </a:cubicBezTo>
                    <a:cubicBezTo>
                      <a:pt x="474" y="101"/>
                      <a:pt x="472" y="96"/>
                      <a:pt x="469" y="97"/>
                    </a:cubicBezTo>
                    <a:cubicBezTo>
                      <a:pt x="466" y="98"/>
                      <a:pt x="467" y="106"/>
                      <a:pt x="467" y="106"/>
                    </a:cubicBezTo>
                    <a:cubicBezTo>
                      <a:pt x="466" y="107"/>
                      <a:pt x="465" y="107"/>
                      <a:pt x="464" y="107"/>
                    </a:cubicBezTo>
                    <a:cubicBezTo>
                      <a:pt x="464" y="107"/>
                      <a:pt x="462" y="102"/>
                      <a:pt x="459" y="102"/>
                    </a:cubicBezTo>
                    <a:cubicBezTo>
                      <a:pt x="458" y="101"/>
                      <a:pt x="457" y="102"/>
                      <a:pt x="456" y="103"/>
                    </a:cubicBezTo>
                    <a:cubicBezTo>
                      <a:pt x="455" y="105"/>
                      <a:pt x="456" y="108"/>
                      <a:pt x="456" y="110"/>
                    </a:cubicBezTo>
                    <a:cubicBezTo>
                      <a:pt x="455" y="110"/>
                      <a:pt x="453" y="111"/>
                      <a:pt x="452" y="111"/>
                    </a:cubicBezTo>
                    <a:cubicBezTo>
                      <a:pt x="451" y="109"/>
                      <a:pt x="450" y="106"/>
                      <a:pt x="447" y="105"/>
                    </a:cubicBezTo>
                    <a:cubicBezTo>
                      <a:pt x="446" y="105"/>
                      <a:pt x="445" y="105"/>
                      <a:pt x="444" y="106"/>
                    </a:cubicBezTo>
                    <a:cubicBezTo>
                      <a:pt x="443" y="108"/>
                      <a:pt x="444" y="111"/>
                      <a:pt x="444" y="114"/>
                    </a:cubicBezTo>
                    <a:cubicBezTo>
                      <a:pt x="443" y="114"/>
                      <a:pt x="441" y="114"/>
                      <a:pt x="439" y="115"/>
                    </a:cubicBezTo>
                    <a:cubicBezTo>
                      <a:pt x="438" y="113"/>
                      <a:pt x="437" y="111"/>
                      <a:pt x="436" y="109"/>
                    </a:cubicBezTo>
                    <a:cubicBezTo>
                      <a:pt x="434" y="107"/>
                      <a:pt x="432" y="108"/>
                      <a:pt x="431" y="110"/>
                    </a:cubicBezTo>
                    <a:cubicBezTo>
                      <a:pt x="431" y="112"/>
                      <a:pt x="431" y="115"/>
                      <a:pt x="432" y="117"/>
                    </a:cubicBezTo>
                    <a:cubicBezTo>
                      <a:pt x="431" y="117"/>
                      <a:pt x="430" y="117"/>
                      <a:pt x="429" y="118"/>
                    </a:cubicBezTo>
                    <a:cubicBezTo>
                      <a:pt x="429" y="115"/>
                      <a:pt x="427" y="112"/>
                      <a:pt x="425" y="111"/>
                    </a:cubicBezTo>
                    <a:cubicBezTo>
                      <a:pt x="424" y="110"/>
                      <a:pt x="422" y="111"/>
                      <a:pt x="421" y="112"/>
                    </a:cubicBezTo>
                    <a:cubicBezTo>
                      <a:pt x="421" y="115"/>
                      <a:pt x="421" y="117"/>
                      <a:pt x="422" y="120"/>
                    </a:cubicBezTo>
                    <a:cubicBezTo>
                      <a:pt x="420" y="120"/>
                      <a:pt x="419" y="120"/>
                      <a:pt x="417" y="121"/>
                    </a:cubicBezTo>
                    <a:cubicBezTo>
                      <a:pt x="417" y="118"/>
                      <a:pt x="416" y="115"/>
                      <a:pt x="413" y="114"/>
                    </a:cubicBezTo>
                    <a:cubicBezTo>
                      <a:pt x="411" y="114"/>
                      <a:pt x="409" y="114"/>
                      <a:pt x="409" y="117"/>
                    </a:cubicBezTo>
                    <a:cubicBezTo>
                      <a:pt x="409" y="118"/>
                      <a:pt x="410" y="123"/>
                      <a:pt x="410" y="123"/>
                    </a:cubicBezTo>
                    <a:cubicBezTo>
                      <a:pt x="409" y="123"/>
                      <a:pt x="407" y="124"/>
                      <a:pt x="406" y="124"/>
                    </a:cubicBezTo>
                    <a:cubicBezTo>
                      <a:pt x="405" y="121"/>
                      <a:pt x="404" y="118"/>
                      <a:pt x="401" y="117"/>
                    </a:cubicBezTo>
                    <a:cubicBezTo>
                      <a:pt x="400" y="117"/>
                      <a:pt x="400" y="117"/>
                      <a:pt x="399" y="118"/>
                    </a:cubicBezTo>
                    <a:cubicBezTo>
                      <a:pt x="398" y="120"/>
                      <a:pt x="398" y="124"/>
                      <a:pt x="399" y="126"/>
                    </a:cubicBezTo>
                    <a:cubicBezTo>
                      <a:pt x="397" y="126"/>
                      <a:pt x="395" y="127"/>
                      <a:pt x="392" y="128"/>
                    </a:cubicBezTo>
                    <a:cubicBezTo>
                      <a:pt x="392" y="126"/>
                      <a:pt x="391" y="124"/>
                      <a:pt x="390" y="123"/>
                    </a:cubicBezTo>
                    <a:cubicBezTo>
                      <a:pt x="389" y="120"/>
                      <a:pt x="385" y="121"/>
                      <a:pt x="385" y="124"/>
                    </a:cubicBezTo>
                    <a:cubicBezTo>
                      <a:pt x="385" y="126"/>
                      <a:pt x="385" y="128"/>
                      <a:pt x="385" y="129"/>
                    </a:cubicBezTo>
                    <a:cubicBezTo>
                      <a:pt x="384" y="130"/>
                      <a:pt x="383" y="130"/>
                      <a:pt x="382" y="130"/>
                    </a:cubicBezTo>
                    <a:cubicBezTo>
                      <a:pt x="382" y="128"/>
                      <a:pt x="381" y="126"/>
                      <a:pt x="380" y="125"/>
                    </a:cubicBezTo>
                    <a:cubicBezTo>
                      <a:pt x="379" y="123"/>
                      <a:pt x="376" y="123"/>
                      <a:pt x="375" y="125"/>
                    </a:cubicBezTo>
                    <a:cubicBezTo>
                      <a:pt x="374" y="127"/>
                      <a:pt x="374" y="130"/>
                      <a:pt x="375" y="132"/>
                    </a:cubicBezTo>
                    <a:cubicBezTo>
                      <a:pt x="374" y="132"/>
                      <a:pt x="373" y="133"/>
                      <a:pt x="372" y="133"/>
                    </a:cubicBezTo>
                    <a:cubicBezTo>
                      <a:pt x="372" y="131"/>
                      <a:pt x="371" y="129"/>
                      <a:pt x="369" y="128"/>
                    </a:cubicBezTo>
                    <a:cubicBezTo>
                      <a:pt x="368" y="126"/>
                      <a:pt x="365" y="127"/>
                      <a:pt x="364" y="129"/>
                    </a:cubicBezTo>
                    <a:cubicBezTo>
                      <a:pt x="364" y="131"/>
                      <a:pt x="364" y="133"/>
                      <a:pt x="365" y="135"/>
                    </a:cubicBezTo>
                    <a:cubicBezTo>
                      <a:pt x="364" y="135"/>
                      <a:pt x="362" y="136"/>
                      <a:pt x="361" y="136"/>
                    </a:cubicBezTo>
                    <a:cubicBezTo>
                      <a:pt x="361" y="136"/>
                      <a:pt x="359" y="130"/>
                      <a:pt x="358" y="128"/>
                    </a:cubicBezTo>
                    <a:cubicBezTo>
                      <a:pt x="356" y="127"/>
                      <a:pt x="354" y="127"/>
                      <a:pt x="353" y="129"/>
                    </a:cubicBezTo>
                    <a:cubicBezTo>
                      <a:pt x="352" y="131"/>
                      <a:pt x="354" y="138"/>
                      <a:pt x="354" y="138"/>
                    </a:cubicBezTo>
                    <a:cubicBezTo>
                      <a:pt x="353" y="138"/>
                      <a:pt x="352" y="138"/>
                      <a:pt x="351" y="139"/>
                    </a:cubicBezTo>
                    <a:cubicBezTo>
                      <a:pt x="348" y="129"/>
                      <a:pt x="344" y="121"/>
                      <a:pt x="338" y="113"/>
                    </a:cubicBezTo>
                    <a:cubicBezTo>
                      <a:pt x="339" y="112"/>
                      <a:pt x="340" y="111"/>
                      <a:pt x="342" y="111"/>
                    </a:cubicBezTo>
                    <a:cubicBezTo>
                      <a:pt x="342" y="111"/>
                      <a:pt x="342" y="112"/>
                      <a:pt x="343" y="113"/>
                    </a:cubicBezTo>
                    <a:cubicBezTo>
                      <a:pt x="345" y="117"/>
                      <a:pt x="351" y="113"/>
                      <a:pt x="349" y="109"/>
                    </a:cubicBezTo>
                    <a:cubicBezTo>
                      <a:pt x="349" y="108"/>
                      <a:pt x="348" y="108"/>
                      <a:pt x="348" y="107"/>
                    </a:cubicBezTo>
                    <a:cubicBezTo>
                      <a:pt x="349" y="106"/>
                      <a:pt x="350" y="105"/>
                      <a:pt x="351" y="105"/>
                    </a:cubicBezTo>
                    <a:cubicBezTo>
                      <a:pt x="351" y="106"/>
                      <a:pt x="352" y="107"/>
                      <a:pt x="353" y="108"/>
                    </a:cubicBezTo>
                    <a:cubicBezTo>
                      <a:pt x="355" y="112"/>
                      <a:pt x="361" y="108"/>
                      <a:pt x="359" y="104"/>
                    </a:cubicBezTo>
                    <a:cubicBezTo>
                      <a:pt x="358" y="103"/>
                      <a:pt x="357" y="102"/>
                      <a:pt x="356" y="102"/>
                    </a:cubicBezTo>
                    <a:cubicBezTo>
                      <a:pt x="357" y="101"/>
                      <a:pt x="358" y="100"/>
                      <a:pt x="360" y="99"/>
                    </a:cubicBezTo>
                    <a:cubicBezTo>
                      <a:pt x="360" y="100"/>
                      <a:pt x="360" y="101"/>
                      <a:pt x="361" y="102"/>
                    </a:cubicBezTo>
                    <a:cubicBezTo>
                      <a:pt x="364" y="106"/>
                      <a:pt x="370" y="101"/>
                      <a:pt x="367" y="97"/>
                    </a:cubicBezTo>
                    <a:cubicBezTo>
                      <a:pt x="366" y="97"/>
                      <a:pt x="366" y="96"/>
                      <a:pt x="365" y="96"/>
                    </a:cubicBezTo>
                    <a:cubicBezTo>
                      <a:pt x="367" y="95"/>
                      <a:pt x="368" y="94"/>
                      <a:pt x="370" y="93"/>
                    </a:cubicBezTo>
                    <a:cubicBezTo>
                      <a:pt x="371" y="94"/>
                      <a:pt x="372" y="96"/>
                      <a:pt x="373" y="97"/>
                    </a:cubicBezTo>
                    <a:cubicBezTo>
                      <a:pt x="377" y="100"/>
                      <a:pt x="383" y="95"/>
                      <a:pt x="379" y="92"/>
                    </a:cubicBezTo>
                    <a:cubicBezTo>
                      <a:pt x="378" y="91"/>
                      <a:pt x="377" y="90"/>
                      <a:pt x="376" y="89"/>
                    </a:cubicBezTo>
                    <a:cubicBezTo>
                      <a:pt x="377" y="88"/>
                      <a:pt x="378" y="88"/>
                      <a:pt x="379" y="87"/>
                    </a:cubicBezTo>
                    <a:cubicBezTo>
                      <a:pt x="379" y="89"/>
                      <a:pt x="380" y="90"/>
                      <a:pt x="381" y="91"/>
                    </a:cubicBezTo>
                    <a:cubicBezTo>
                      <a:pt x="385" y="94"/>
                      <a:pt x="390" y="89"/>
                      <a:pt x="387" y="86"/>
                    </a:cubicBezTo>
                    <a:cubicBezTo>
                      <a:pt x="386" y="85"/>
                      <a:pt x="385" y="84"/>
                      <a:pt x="385" y="83"/>
                    </a:cubicBezTo>
                    <a:cubicBezTo>
                      <a:pt x="386" y="82"/>
                      <a:pt x="387" y="82"/>
                      <a:pt x="388" y="81"/>
                    </a:cubicBezTo>
                    <a:cubicBezTo>
                      <a:pt x="389" y="82"/>
                      <a:pt x="389" y="83"/>
                      <a:pt x="390" y="84"/>
                    </a:cubicBezTo>
                    <a:cubicBezTo>
                      <a:pt x="393" y="89"/>
                      <a:pt x="400" y="83"/>
                      <a:pt x="396" y="79"/>
                    </a:cubicBezTo>
                    <a:cubicBezTo>
                      <a:pt x="395" y="79"/>
                      <a:pt x="395" y="78"/>
                      <a:pt x="394" y="77"/>
                    </a:cubicBezTo>
                    <a:cubicBezTo>
                      <a:pt x="395" y="77"/>
                      <a:pt x="396" y="76"/>
                      <a:pt x="396" y="76"/>
                    </a:cubicBezTo>
                    <a:cubicBezTo>
                      <a:pt x="397" y="77"/>
                      <a:pt x="398" y="78"/>
                      <a:pt x="399" y="79"/>
                    </a:cubicBezTo>
                    <a:cubicBezTo>
                      <a:pt x="402" y="83"/>
                      <a:pt x="407" y="78"/>
                      <a:pt x="404" y="75"/>
                    </a:cubicBezTo>
                    <a:cubicBezTo>
                      <a:pt x="403" y="74"/>
                      <a:pt x="403" y="73"/>
                      <a:pt x="402" y="72"/>
                    </a:cubicBezTo>
                    <a:cubicBezTo>
                      <a:pt x="403" y="71"/>
                      <a:pt x="405" y="70"/>
                      <a:pt x="406" y="69"/>
                    </a:cubicBezTo>
                    <a:cubicBezTo>
                      <a:pt x="407" y="70"/>
                      <a:pt x="408" y="70"/>
                      <a:pt x="408" y="71"/>
                    </a:cubicBezTo>
                    <a:cubicBezTo>
                      <a:pt x="411" y="75"/>
                      <a:pt x="417" y="71"/>
                      <a:pt x="414" y="68"/>
                    </a:cubicBezTo>
                    <a:cubicBezTo>
                      <a:pt x="414" y="67"/>
                      <a:pt x="413" y="66"/>
                      <a:pt x="412" y="65"/>
                    </a:cubicBezTo>
                    <a:cubicBezTo>
                      <a:pt x="412" y="65"/>
                      <a:pt x="413" y="64"/>
                      <a:pt x="413" y="64"/>
                    </a:cubicBezTo>
                    <a:cubicBezTo>
                      <a:pt x="414" y="66"/>
                      <a:pt x="415" y="67"/>
                      <a:pt x="416" y="68"/>
                    </a:cubicBezTo>
                    <a:cubicBezTo>
                      <a:pt x="419" y="72"/>
                      <a:pt x="425" y="66"/>
                      <a:pt x="421" y="63"/>
                    </a:cubicBezTo>
                    <a:cubicBezTo>
                      <a:pt x="420" y="63"/>
                      <a:pt x="419" y="62"/>
                      <a:pt x="418" y="61"/>
                    </a:cubicBezTo>
                    <a:cubicBezTo>
                      <a:pt x="419" y="60"/>
                      <a:pt x="420" y="59"/>
                      <a:pt x="421" y="58"/>
                    </a:cubicBezTo>
                    <a:cubicBezTo>
                      <a:pt x="421" y="58"/>
                      <a:pt x="421" y="58"/>
                      <a:pt x="421" y="58"/>
                    </a:cubicBezTo>
                    <a:cubicBezTo>
                      <a:pt x="422" y="61"/>
                      <a:pt x="423" y="63"/>
                      <a:pt x="425" y="64"/>
                    </a:cubicBezTo>
                    <a:cubicBezTo>
                      <a:pt x="429" y="66"/>
                      <a:pt x="432" y="62"/>
                      <a:pt x="430" y="59"/>
                    </a:cubicBezTo>
                    <a:cubicBezTo>
                      <a:pt x="429" y="58"/>
                      <a:pt x="427" y="57"/>
                      <a:pt x="426" y="56"/>
                    </a:cubicBezTo>
                    <a:cubicBezTo>
                      <a:pt x="428" y="55"/>
                      <a:pt x="430" y="54"/>
                      <a:pt x="432" y="54"/>
                    </a:cubicBezTo>
                    <a:cubicBezTo>
                      <a:pt x="432" y="55"/>
                      <a:pt x="432" y="57"/>
                      <a:pt x="433" y="58"/>
                    </a:cubicBezTo>
                    <a:cubicBezTo>
                      <a:pt x="435" y="61"/>
                      <a:pt x="441" y="59"/>
                      <a:pt x="439" y="55"/>
                    </a:cubicBezTo>
                    <a:cubicBezTo>
                      <a:pt x="439" y="54"/>
                      <a:pt x="438" y="52"/>
                      <a:pt x="437" y="51"/>
                    </a:cubicBezTo>
                    <a:cubicBezTo>
                      <a:pt x="439" y="51"/>
                      <a:pt x="440" y="50"/>
                      <a:pt x="442" y="49"/>
                    </a:cubicBezTo>
                    <a:cubicBezTo>
                      <a:pt x="442" y="50"/>
                      <a:pt x="442" y="52"/>
                      <a:pt x="443" y="53"/>
                    </a:cubicBezTo>
                    <a:cubicBezTo>
                      <a:pt x="444" y="57"/>
                      <a:pt x="450" y="55"/>
                      <a:pt x="450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6" name="Freeform 407"/>
              <p:cNvSpPr/>
              <p:nvPr/>
            </p:nvSpPr>
            <p:spPr bwMode="auto">
              <a:xfrm>
                <a:off x="3291" y="484"/>
                <a:ext cx="7" cy="0"/>
              </a:xfrm>
              <a:custGeom>
                <a:avLst/>
                <a:gdLst>
                  <a:gd name="T0" fmla="*/ 3 w 3"/>
                  <a:gd name="T1" fmla="*/ 0 w 3"/>
                  <a:gd name="T2" fmla="*/ 1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7" name="Freeform 408"/>
              <p:cNvSpPr/>
              <p:nvPr/>
            </p:nvSpPr>
            <p:spPr bwMode="auto">
              <a:xfrm>
                <a:off x="2768" y="607"/>
                <a:ext cx="282" cy="303"/>
              </a:xfrm>
              <a:custGeom>
                <a:avLst/>
                <a:gdLst>
                  <a:gd name="T0" fmla="*/ 49 w 119"/>
                  <a:gd name="T1" fmla="*/ 38 h 128"/>
                  <a:gd name="T2" fmla="*/ 0 w 119"/>
                  <a:gd name="T3" fmla="*/ 0 h 128"/>
                  <a:gd name="T4" fmla="*/ 0 w 119"/>
                  <a:gd name="T5" fmla="*/ 4 h 128"/>
                  <a:gd name="T6" fmla="*/ 37 w 119"/>
                  <a:gd name="T7" fmla="*/ 36 h 128"/>
                  <a:gd name="T8" fmla="*/ 71 w 119"/>
                  <a:gd name="T9" fmla="*/ 57 h 128"/>
                  <a:gd name="T10" fmla="*/ 52 w 119"/>
                  <a:gd name="T11" fmla="*/ 50 h 128"/>
                  <a:gd name="T12" fmla="*/ 0 w 119"/>
                  <a:gd name="T13" fmla="*/ 27 h 128"/>
                  <a:gd name="T14" fmla="*/ 0 w 119"/>
                  <a:gd name="T15" fmla="*/ 30 h 128"/>
                  <a:gd name="T16" fmla="*/ 34 w 119"/>
                  <a:gd name="T17" fmla="*/ 47 h 128"/>
                  <a:gd name="T18" fmla="*/ 59 w 119"/>
                  <a:gd name="T19" fmla="*/ 58 h 128"/>
                  <a:gd name="T20" fmla="*/ 43 w 119"/>
                  <a:gd name="T21" fmla="*/ 55 h 128"/>
                  <a:gd name="T22" fmla="*/ 0 w 119"/>
                  <a:gd name="T23" fmla="*/ 41 h 128"/>
                  <a:gd name="T24" fmla="*/ 0 w 119"/>
                  <a:gd name="T25" fmla="*/ 45 h 128"/>
                  <a:gd name="T26" fmla="*/ 97 w 119"/>
                  <a:gd name="T27" fmla="*/ 71 h 128"/>
                  <a:gd name="T28" fmla="*/ 101 w 119"/>
                  <a:gd name="T29" fmla="*/ 72 h 128"/>
                  <a:gd name="T30" fmla="*/ 0 w 119"/>
                  <a:gd name="T31" fmla="*/ 64 h 128"/>
                  <a:gd name="T32" fmla="*/ 0 w 119"/>
                  <a:gd name="T33" fmla="*/ 67 h 128"/>
                  <a:gd name="T34" fmla="*/ 82 w 119"/>
                  <a:gd name="T35" fmla="*/ 73 h 128"/>
                  <a:gd name="T36" fmla="*/ 79 w 119"/>
                  <a:gd name="T37" fmla="*/ 73 h 128"/>
                  <a:gd name="T38" fmla="*/ 0 w 119"/>
                  <a:gd name="T39" fmla="*/ 83 h 128"/>
                  <a:gd name="T40" fmla="*/ 0 w 119"/>
                  <a:gd name="T41" fmla="*/ 86 h 128"/>
                  <a:gd name="T42" fmla="*/ 64 w 119"/>
                  <a:gd name="T43" fmla="*/ 76 h 128"/>
                  <a:gd name="T44" fmla="*/ 0 w 119"/>
                  <a:gd name="T45" fmla="*/ 105 h 128"/>
                  <a:gd name="T46" fmla="*/ 0 w 119"/>
                  <a:gd name="T47" fmla="*/ 109 h 128"/>
                  <a:gd name="T48" fmla="*/ 56 w 119"/>
                  <a:gd name="T49" fmla="*/ 85 h 128"/>
                  <a:gd name="T50" fmla="*/ 0 w 119"/>
                  <a:gd name="T51" fmla="*/ 124 h 128"/>
                  <a:gd name="T52" fmla="*/ 0 w 119"/>
                  <a:gd name="T53" fmla="*/ 128 h 128"/>
                  <a:gd name="T54" fmla="*/ 101 w 119"/>
                  <a:gd name="T55" fmla="*/ 77 h 128"/>
                  <a:gd name="T56" fmla="*/ 106 w 119"/>
                  <a:gd name="T57" fmla="*/ 79 h 128"/>
                  <a:gd name="T58" fmla="*/ 106 w 119"/>
                  <a:gd name="T59" fmla="*/ 77 h 128"/>
                  <a:gd name="T60" fmla="*/ 104 w 119"/>
                  <a:gd name="T61" fmla="*/ 77 h 128"/>
                  <a:gd name="T62" fmla="*/ 113 w 119"/>
                  <a:gd name="T63" fmla="*/ 75 h 128"/>
                  <a:gd name="T64" fmla="*/ 114 w 119"/>
                  <a:gd name="T65" fmla="*/ 74 h 128"/>
                  <a:gd name="T66" fmla="*/ 118 w 119"/>
                  <a:gd name="T67" fmla="*/ 75 h 128"/>
                  <a:gd name="T68" fmla="*/ 118 w 119"/>
                  <a:gd name="T69" fmla="*/ 73 h 128"/>
                  <a:gd name="T70" fmla="*/ 49 w 119"/>
                  <a:gd name="T71" fmla="*/ 3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9" h="128">
                    <a:moveTo>
                      <a:pt x="49" y="38"/>
                    </a:moveTo>
                    <a:cubicBezTo>
                      <a:pt x="31" y="28"/>
                      <a:pt x="14" y="15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1" y="16"/>
                      <a:pt x="23" y="27"/>
                      <a:pt x="37" y="36"/>
                    </a:cubicBezTo>
                    <a:cubicBezTo>
                      <a:pt x="47" y="43"/>
                      <a:pt x="59" y="50"/>
                      <a:pt x="71" y="57"/>
                    </a:cubicBezTo>
                    <a:cubicBezTo>
                      <a:pt x="65" y="55"/>
                      <a:pt x="58" y="53"/>
                      <a:pt x="52" y="50"/>
                    </a:cubicBezTo>
                    <a:cubicBezTo>
                      <a:pt x="34" y="44"/>
                      <a:pt x="16" y="36"/>
                      <a:pt x="0" y="27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10" y="37"/>
                      <a:pt x="22" y="42"/>
                      <a:pt x="34" y="47"/>
                    </a:cubicBezTo>
                    <a:cubicBezTo>
                      <a:pt x="42" y="51"/>
                      <a:pt x="51" y="55"/>
                      <a:pt x="59" y="58"/>
                    </a:cubicBezTo>
                    <a:cubicBezTo>
                      <a:pt x="54" y="57"/>
                      <a:pt x="48" y="56"/>
                      <a:pt x="43" y="55"/>
                    </a:cubicBezTo>
                    <a:cubicBezTo>
                      <a:pt x="28" y="51"/>
                      <a:pt x="14" y="46"/>
                      <a:pt x="0" y="4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30" y="59"/>
                      <a:pt x="65" y="67"/>
                      <a:pt x="97" y="71"/>
                    </a:cubicBezTo>
                    <a:cubicBezTo>
                      <a:pt x="98" y="72"/>
                      <a:pt x="100" y="72"/>
                      <a:pt x="101" y="72"/>
                    </a:cubicBezTo>
                    <a:cubicBezTo>
                      <a:pt x="98" y="72"/>
                      <a:pt x="45" y="62"/>
                      <a:pt x="0" y="64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27" y="65"/>
                      <a:pt x="55" y="68"/>
                      <a:pt x="82" y="73"/>
                    </a:cubicBezTo>
                    <a:cubicBezTo>
                      <a:pt x="81" y="73"/>
                      <a:pt x="80" y="73"/>
                      <a:pt x="79" y="73"/>
                    </a:cubicBezTo>
                    <a:cubicBezTo>
                      <a:pt x="53" y="71"/>
                      <a:pt x="25" y="73"/>
                      <a:pt x="0" y="83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20" y="79"/>
                      <a:pt x="42" y="77"/>
                      <a:pt x="64" y="76"/>
                    </a:cubicBezTo>
                    <a:cubicBezTo>
                      <a:pt x="41" y="82"/>
                      <a:pt x="18" y="92"/>
                      <a:pt x="0" y="105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17" y="97"/>
                      <a:pt x="36" y="90"/>
                      <a:pt x="56" y="85"/>
                    </a:cubicBezTo>
                    <a:cubicBezTo>
                      <a:pt x="35" y="94"/>
                      <a:pt x="15" y="109"/>
                      <a:pt x="0" y="124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29" y="103"/>
                      <a:pt x="62" y="86"/>
                      <a:pt x="101" y="77"/>
                    </a:cubicBezTo>
                    <a:cubicBezTo>
                      <a:pt x="102" y="78"/>
                      <a:pt x="104" y="78"/>
                      <a:pt x="106" y="79"/>
                    </a:cubicBezTo>
                    <a:cubicBezTo>
                      <a:pt x="107" y="79"/>
                      <a:pt x="107" y="78"/>
                      <a:pt x="106" y="77"/>
                    </a:cubicBezTo>
                    <a:cubicBezTo>
                      <a:pt x="106" y="77"/>
                      <a:pt x="105" y="77"/>
                      <a:pt x="104" y="77"/>
                    </a:cubicBezTo>
                    <a:cubicBezTo>
                      <a:pt x="107" y="76"/>
                      <a:pt x="110" y="75"/>
                      <a:pt x="113" y="75"/>
                    </a:cubicBezTo>
                    <a:cubicBezTo>
                      <a:pt x="114" y="75"/>
                      <a:pt x="114" y="74"/>
                      <a:pt x="114" y="74"/>
                    </a:cubicBezTo>
                    <a:cubicBezTo>
                      <a:pt x="115" y="74"/>
                      <a:pt x="116" y="75"/>
                      <a:pt x="118" y="75"/>
                    </a:cubicBezTo>
                    <a:cubicBezTo>
                      <a:pt x="119" y="75"/>
                      <a:pt x="119" y="74"/>
                      <a:pt x="118" y="73"/>
                    </a:cubicBezTo>
                    <a:cubicBezTo>
                      <a:pt x="97" y="59"/>
                      <a:pt x="72" y="51"/>
                      <a:pt x="49" y="3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8" name="Freeform 409"/>
              <p:cNvSpPr/>
              <p:nvPr/>
            </p:nvSpPr>
            <p:spPr bwMode="auto">
              <a:xfrm>
                <a:off x="2853" y="484"/>
                <a:ext cx="320" cy="118"/>
              </a:xfrm>
              <a:custGeom>
                <a:avLst/>
                <a:gdLst>
                  <a:gd name="T0" fmla="*/ 112 w 135"/>
                  <a:gd name="T1" fmla="*/ 34 h 50"/>
                  <a:gd name="T2" fmla="*/ 56 w 135"/>
                  <a:gd name="T3" fmla="*/ 0 h 50"/>
                  <a:gd name="T4" fmla="*/ 50 w 135"/>
                  <a:gd name="T5" fmla="*/ 0 h 50"/>
                  <a:gd name="T6" fmla="*/ 89 w 135"/>
                  <a:gd name="T7" fmla="*/ 24 h 50"/>
                  <a:gd name="T8" fmla="*/ 33 w 135"/>
                  <a:gd name="T9" fmla="*/ 0 h 50"/>
                  <a:gd name="T10" fmla="*/ 27 w 135"/>
                  <a:gd name="T11" fmla="*/ 0 h 50"/>
                  <a:gd name="T12" fmla="*/ 74 w 135"/>
                  <a:gd name="T13" fmla="*/ 23 h 50"/>
                  <a:gd name="T14" fmla="*/ 3 w 135"/>
                  <a:gd name="T15" fmla="*/ 0 h 50"/>
                  <a:gd name="T16" fmla="*/ 0 w 135"/>
                  <a:gd name="T17" fmla="*/ 0 h 50"/>
                  <a:gd name="T18" fmla="*/ 89 w 135"/>
                  <a:gd name="T19" fmla="*/ 29 h 50"/>
                  <a:gd name="T20" fmla="*/ 135 w 135"/>
                  <a:gd name="T21" fmla="*/ 50 h 50"/>
                  <a:gd name="T22" fmla="*/ 133 w 135"/>
                  <a:gd name="T23" fmla="*/ 45 h 50"/>
                  <a:gd name="T24" fmla="*/ 74 w 135"/>
                  <a:gd name="T25" fmla="*/ 0 h 50"/>
                  <a:gd name="T26" fmla="*/ 69 w 135"/>
                  <a:gd name="T27" fmla="*/ 0 h 50"/>
                  <a:gd name="T28" fmla="*/ 112 w 135"/>
                  <a:gd name="T29" fmla="*/ 3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5" h="50">
                    <a:moveTo>
                      <a:pt x="112" y="34"/>
                    </a:moveTo>
                    <a:cubicBezTo>
                      <a:pt x="94" y="22"/>
                      <a:pt x="75" y="11"/>
                      <a:pt x="56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63" y="8"/>
                      <a:pt x="76" y="17"/>
                      <a:pt x="89" y="24"/>
                    </a:cubicBezTo>
                    <a:cubicBezTo>
                      <a:pt x="71" y="16"/>
                      <a:pt x="52" y="9"/>
                      <a:pt x="33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2" y="8"/>
                      <a:pt x="58" y="16"/>
                      <a:pt x="74" y="23"/>
                    </a:cubicBezTo>
                    <a:cubicBezTo>
                      <a:pt x="50" y="16"/>
                      <a:pt x="25" y="12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6" y="17"/>
                      <a:pt x="59" y="21"/>
                      <a:pt x="89" y="29"/>
                    </a:cubicBezTo>
                    <a:cubicBezTo>
                      <a:pt x="105" y="36"/>
                      <a:pt x="120" y="42"/>
                      <a:pt x="135" y="50"/>
                    </a:cubicBezTo>
                    <a:cubicBezTo>
                      <a:pt x="135" y="50"/>
                      <a:pt x="133" y="46"/>
                      <a:pt x="133" y="45"/>
                    </a:cubicBezTo>
                    <a:cubicBezTo>
                      <a:pt x="113" y="30"/>
                      <a:pt x="93" y="15"/>
                      <a:pt x="74" y="0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82" y="12"/>
                      <a:pt x="97" y="24"/>
                      <a:pt x="112" y="3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7" name="Freeform 411"/>
            <p:cNvSpPr/>
            <p:nvPr/>
          </p:nvSpPr>
          <p:spPr bwMode="auto">
            <a:xfrm>
              <a:off x="2768" y="969"/>
              <a:ext cx="334" cy="149"/>
            </a:xfrm>
            <a:custGeom>
              <a:avLst/>
              <a:gdLst>
                <a:gd name="T0" fmla="*/ 140 w 141"/>
                <a:gd name="T1" fmla="*/ 5 h 63"/>
                <a:gd name="T2" fmla="*/ 107 w 141"/>
                <a:gd name="T3" fmla="*/ 8 h 63"/>
                <a:gd name="T4" fmla="*/ 0 w 141"/>
                <a:gd name="T5" fmla="*/ 0 h 63"/>
                <a:gd name="T6" fmla="*/ 0 w 141"/>
                <a:gd name="T7" fmla="*/ 3 h 63"/>
                <a:gd name="T8" fmla="*/ 67 w 141"/>
                <a:gd name="T9" fmla="*/ 11 h 63"/>
                <a:gd name="T10" fmla="*/ 0 w 141"/>
                <a:gd name="T11" fmla="*/ 13 h 63"/>
                <a:gd name="T12" fmla="*/ 0 w 141"/>
                <a:gd name="T13" fmla="*/ 16 h 63"/>
                <a:gd name="T14" fmla="*/ 71 w 141"/>
                <a:gd name="T15" fmla="*/ 17 h 63"/>
                <a:gd name="T16" fmla="*/ 0 w 141"/>
                <a:gd name="T17" fmla="*/ 26 h 63"/>
                <a:gd name="T18" fmla="*/ 0 w 141"/>
                <a:gd name="T19" fmla="*/ 29 h 63"/>
                <a:gd name="T20" fmla="*/ 53 w 141"/>
                <a:gd name="T21" fmla="*/ 24 h 63"/>
                <a:gd name="T22" fmla="*/ 0 w 141"/>
                <a:gd name="T23" fmla="*/ 43 h 63"/>
                <a:gd name="T24" fmla="*/ 0 w 141"/>
                <a:gd name="T25" fmla="*/ 46 h 63"/>
                <a:gd name="T26" fmla="*/ 75 w 141"/>
                <a:gd name="T27" fmla="*/ 21 h 63"/>
                <a:gd name="T28" fmla="*/ 0 w 141"/>
                <a:gd name="T29" fmla="*/ 59 h 63"/>
                <a:gd name="T30" fmla="*/ 0 w 141"/>
                <a:gd name="T31" fmla="*/ 63 h 63"/>
                <a:gd name="T32" fmla="*/ 33 w 141"/>
                <a:gd name="T33" fmla="*/ 45 h 63"/>
                <a:gd name="T34" fmla="*/ 128 w 141"/>
                <a:gd name="T35" fmla="*/ 11 h 63"/>
                <a:gd name="T36" fmla="*/ 140 w 141"/>
                <a:gd name="T37" fmla="*/ 7 h 63"/>
                <a:gd name="T38" fmla="*/ 140 w 141"/>
                <a:gd name="T39" fmla="*/ 5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1" h="63">
                  <a:moveTo>
                    <a:pt x="140" y="5"/>
                  </a:moveTo>
                  <a:cubicBezTo>
                    <a:pt x="129" y="6"/>
                    <a:pt x="118" y="7"/>
                    <a:pt x="107" y="8"/>
                  </a:cubicBezTo>
                  <a:cubicBezTo>
                    <a:pt x="71" y="7"/>
                    <a:pt x="36" y="1"/>
                    <a:pt x="0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2" y="6"/>
                    <a:pt x="45" y="10"/>
                    <a:pt x="67" y="11"/>
                  </a:cubicBezTo>
                  <a:cubicBezTo>
                    <a:pt x="45" y="13"/>
                    <a:pt x="22" y="14"/>
                    <a:pt x="0" y="13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3" y="18"/>
                    <a:pt x="48" y="18"/>
                    <a:pt x="71" y="17"/>
                  </a:cubicBezTo>
                  <a:cubicBezTo>
                    <a:pt x="48" y="21"/>
                    <a:pt x="24" y="24"/>
                    <a:pt x="0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8" y="28"/>
                    <a:pt x="35" y="27"/>
                    <a:pt x="53" y="24"/>
                  </a:cubicBezTo>
                  <a:cubicBezTo>
                    <a:pt x="35" y="31"/>
                    <a:pt x="18" y="37"/>
                    <a:pt x="0" y="43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37" y="35"/>
                    <a:pt x="74" y="21"/>
                    <a:pt x="75" y="21"/>
                  </a:cubicBezTo>
                  <a:cubicBezTo>
                    <a:pt x="49" y="30"/>
                    <a:pt x="24" y="45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11" y="57"/>
                    <a:pt x="22" y="51"/>
                    <a:pt x="33" y="45"/>
                  </a:cubicBezTo>
                  <a:cubicBezTo>
                    <a:pt x="64" y="29"/>
                    <a:pt x="95" y="20"/>
                    <a:pt x="128" y="11"/>
                  </a:cubicBezTo>
                  <a:cubicBezTo>
                    <a:pt x="129" y="11"/>
                    <a:pt x="137" y="8"/>
                    <a:pt x="140" y="7"/>
                  </a:cubicBezTo>
                  <a:cubicBezTo>
                    <a:pt x="141" y="7"/>
                    <a:pt x="141" y="5"/>
                    <a:pt x="140" y="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412"/>
            <p:cNvSpPr/>
            <p:nvPr/>
          </p:nvSpPr>
          <p:spPr bwMode="auto">
            <a:xfrm>
              <a:off x="2768" y="998"/>
              <a:ext cx="298" cy="182"/>
            </a:xfrm>
            <a:custGeom>
              <a:avLst/>
              <a:gdLst>
                <a:gd name="T0" fmla="*/ 125 w 126"/>
                <a:gd name="T1" fmla="*/ 0 h 77"/>
                <a:gd name="T2" fmla="*/ 35 w 126"/>
                <a:gd name="T3" fmla="*/ 48 h 77"/>
                <a:gd name="T4" fmla="*/ 0 w 126"/>
                <a:gd name="T5" fmla="*/ 72 h 77"/>
                <a:gd name="T6" fmla="*/ 0 w 126"/>
                <a:gd name="T7" fmla="*/ 77 h 77"/>
                <a:gd name="T8" fmla="*/ 36 w 126"/>
                <a:gd name="T9" fmla="*/ 51 h 77"/>
                <a:gd name="T10" fmla="*/ 125 w 126"/>
                <a:gd name="T11" fmla="*/ 2 h 77"/>
                <a:gd name="T12" fmla="*/ 125 w 126"/>
                <a:gd name="T13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6" h="77">
                  <a:moveTo>
                    <a:pt x="125" y="0"/>
                  </a:moveTo>
                  <a:cubicBezTo>
                    <a:pt x="92" y="7"/>
                    <a:pt x="62" y="29"/>
                    <a:pt x="35" y="48"/>
                  </a:cubicBezTo>
                  <a:cubicBezTo>
                    <a:pt x="23" y="56"/>
                    <a:pt x="11" y="64"/>
                    <a:pt x="0" y="72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12" y="68"/>
                    <a:pt x="24" y="59"/>
                    <a:pt x="36" y="51"/>
                  </a:cubicBezTo>
                  <a:cubicBezTo>
                    <a:pt x="65" y="32"/>
                    <a:pt x="96" y="19"/>
                    <a:pt x="125" y="2"/>
                  </a:cubicBezTo>
                  <a:cubicBezTo>
                    <a:pt x="126" y="1"/>
                    <a:pt x="126" y="0"/>
                    <a:pt x="125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413"/>
            <p:cNvSpPr>
              <a:spLocks noEditPoints="1"/>
            </p:cNvSpPr>
            <p:nvPr/>
          </p:nvSpPr>
          <p:spPr bwMode="auto">
            <a:xfrm>
              <a:off x="2768" y="1152"/>
              <a:ext cx="445" cy="303"/>
            </a:xfrm>
            <a:custGeom>
              <a:avLst/>
              <a:gdLst>
                <a:gd name="T0" fmla="*/ 160 w 188"/>
                <a:gd name="T1" fmla="*/ 19 h 128"/>
                <a:gd name="T2" fmla="*/ 80 w 188"/>
                <a:gd name="T3" fmla="*/ 32 h 128"/>
                <a:gd name="T4" fmla="*/ 87 w 188"/>
                <a:gd name="T5" fmla="*/ 18 h 128"/>
                <a:gd name="T6" fmla="*/ 0 w 188"/>
                <a:gd name="T7" fmla="*/ 31 h 128"/>
                <a:gd name="T8" fmla="*/ 2 w 188"/>
                <a:gd name="T9" fmla="*/ 36 h 128"/>
                <a:gd name="T10" fmla="*/ 0 w 188"/>
                <a:gd name="T11" fmla="*/ 64 h 128"/>
                <a:gd name="T12" fmla="*/ 3 w 188"/>
                <a:gd name="T13" fmla="*/ 103 h 128"/>
                <a:gd name="T14" fmla="*/ 0 w 188"/>
                <a:gd name="T15" fmla="*/ 128 h 128"/>
                <a:gd name="T16" fmla="*/ 183 w 188"/>
                <a:gd name="T17" fmla="*/ 14 h 128"/>
                <a:gd name="T18" fmla="*/ 58 w 188"/>
                <a:gd name="T19" fmla="*/ 21 h 128"/>
                <a:gd name="T20" fmla="*/ 57 w 188"/>
                <a:gd name="T21" fmla="*/ 38 h 128"/>
                <a:gd name="T22" fmla="*/ 58 w 188"/>
                <a:gd name="T23" fmla="*/ 21 h 128"/>
                <a:gd name="T24" fmla="*/ 53 w 188"/>
                <a:gd name="T25" fmla="*/ 40 h 128"/>
                <a:gd name="T26" fmla="*/ 39 w 188"/>
                <a:gd name="T27" fmla="*/ 25 h 128"/>
                <a:gd name="T28" fmla="*/ 36 w 188"/>
                <a:gd name="T29" fmla="*/ 26 h 128"/>
                <a:gd name="T30" fmla="*/ 35 w 188"/>
                <a:gd name="T31" fmla="*/ 47 h 128"/>
                <a:gd name="T32" fmla="*/ 36 w 188"/>
                <a:gd name="T33" fmla="*/ 26 h 128"/>
                <a:gd name="T34" fmla="*/ 31 w 188"/>
                <a:gd name="T35" fmla="*/ 49 h 128"/>
                <a:gd name="T36" fmla="*/ 16 w 188"/>
                <a:gd name="T37" fmla="*/ 31 h 128"/>
                <a:gd name="T38" fmla="*/ 5 w 188"/>
                <a:gd name="T39" fmla="*/ 35 h 128"/>
                <a:gd name="T40" fmla="*/ 19 w 188"/>
                <a:gd name="T41" fmla="*/ 54 h 128"/>
                <a:gd name="T42" fmla="*/ 5 w 188"/>
                <a:gd name="T43" fmla="*/ 35 h 128"/>
                <a:gd name="T44" fmla="*/ 3 w 188"/>
                <a:gd name="T45" fmla="*/ 82 h 128"/>
                <a:gd name="T46" fmla="*/ 15 w 188"/>
                <a:gd name="T47" fmla="*/ 95 h 128"/>
                <a:gd name="T48" fmla="*/ 19 w 188"/>
                <a:gd name="T49" fmla="*/ 92 h 128"/>
                <a:gd name="T50" fmla="*/ 21 w 188"/>
                <a:gd name="T51" fmla="*/ 72 h 128"/>
                <a:gd name="T52" fmla="*/ 19 w 188"/>
                <a:gd name="T53" fmla="*/ 92 h 128"/>
                <a:gd name="T54" fmla="*/ 24 w 188"/>
                <a:gd name="T55" fmla="*/ 71 h 128"/>
                <a:gd name="T56" fmla="*/ 37 w 188"/>
                <a:gd name="T57" fmla="*/ 80 h 128"/>
                <a:gd name="T58" fmla="*/ 41 w 188"/>
                <a:gd name="T59" fmla="*/ 78 h 128"/>
                <a:gd name="T60" fmla="*/ 45 w 188"/>
                <a:gd name="T61" fmla="*/ 61 h 128"/>
                <a:gd name="T62" fmla="*/ 41 w 188"/>
                <a:gd name="T63" fmla="*/ 78 h 128"/>
                <a:gd name="T64" fmla="*/ 48 w 188"/>
                <a:gd name="T65" fmla="*/ 60 h 128"/>
                <a:gd name="T66" fmla="*/ 61 w 188"/>
                <a:gd name="T67" fmla="*/ 67 h 128"/>
                <a:gd name="T68" fmla="*/ 65 w 188"/>
                <a:gd name="T69" fmla="*/ 65 h 128"/>
                <a:gd name="T70" fmla="*/ 73 w 188"/>
                <a:gd name="T71" fmla="*/ 52 h 128"/>
                <a:gd name="T72" fmla="*/ 65 w 188"/>
                <a:gd name="T73" fmla="*/ 65 h 128"/>
                <a:gd name="T74" fmla="*/ 63 w 188"/>
                <a:gd name="T75" fmla="*/ 21 h 128"/>
                <a:gd name="T76" fmla="*/ 75 w 188"/>
                <a:gd name="T77" fmla="*/ 33 h 128"/>
                <a:gd name="T78" fmla="*/ 79 w 188"/>
                <a:gd name="T79" fmla="*/ 58 h 128"/>
                <a:gd name="T80" fmla="*/ 89 w 188"/>
                <a:gd name="T81" fmla="*/ 48 h 128"/>
                <a:gd name="T82" fmla="*/ 79 w 188"/>
                <a:gd name="T83" fmla="*/ 58 h 128"/>
                <a:gd name="T84" fmla="*/ 93 w 188"/>
                <a:gd name="T85" fmla="*/ 47 h 128"/>
                <a:gd name="T86" fmla="*/ 101 w 188"/>
                <a:gd name="T87" fmla="*/ 49 h 128"/>
                <a:gd name="T88" fmla="*/ 106 w 188"/>
                <a:gd name="T89" fmla="*/ 47 h 128"/>
                <a:gd name="T90" fmla="*/ 111 w 188"/>
                <a:gd name="T91" fmla="*/ 44 h 128"/>
                <a:gd name="T92" fmla="*/ 106 w 188"/>
                <a:gd name="T93" fmla="*/ 47 h 128"/>
                <a:gd name="T94" fmla="*/ 116 w 188"/>
                <a:gd name="T95" fmla="*/ 43 h 128"/>
                <a:gd name="T96" fmla="*/ 117 w 188"/>
                <a:gd name="T97" fmla="*/ 4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8" h="128">
                  <a:moveTo>
                    <a:pt x="177" y="8"/>
                  </a:moveTo>
                  <a:cubicBezTo>
                    <a:pt x="173" y="10"/>
                    <a:pt x="163" y="17"/>
                    <a:pt x="160" y="19"/>
                  </a:cubicBezTo>
                  <a:cubicBezTo>
                    <a:pt x="136" y="23"/>
                    <a:pt x="111" y="25"/>
                    <a:pt x="87" y="30"/>
                  </a:cubicBezTo>
                  <a:cubicBezTo>
                    <a:pt x="85" y="31"/>
                    <a:pt x="82" y="31"/>
                    <a:pt x="80" y="32"/>
                  </a:cubicBezTo>
                  <a:cubicBezTo>
                    <a:pt x="80" y="31"/>
                    <a:pt x="78" y="22"/>
                    <a:pt x="76" y="19"/>
                  </a:cubicBezTo>
                  <a:cubicBezTo>
                    <a:pt x="80" y="19"/>
                    <a:pt x="83" y="19"/>
                    <a:pt x="87" y="18"/>
                  </a:cubicBezTo>
                  <a:cubicBezTo>
                    <a:pt x="90" y="18"/>
                    <a:pt x="90" y="14"/>
                    <a:pt x="87" y="14"/>
                  </a:cubicBezTo>
                  <a:cubicBezTo>
                    <a:pt x="57" y="13"/>
                    <a:pt x="28" y="20"/>
                    <a:pt x="0" y="31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" y="36"/>
                    <a:pt x="2" y="36"/>
                  </a:cubicBezTo>
                  <a:cubicBezTo>
                    <a:pt x="2" y="44"/>
                    <a:pt x="4" y="52"/>
                    <a:pt x="7" y="60"/>
                  </a:cubicBezTo>
                  <a:cubicBezTo>
                    <a:pt x="4" y="61"/>
                    <a:pt x="2" y="63"/>
                    <a:pt x="0" y="64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90"/>
                    <a:pt x="2" y="100"/>
                    <a:pt x="3" y="103"/>
                  </a:cubicBezTo>
                  <a:cubicBezTo>
                    <a:pt x="2" y="104"/>
                    <a:pt x="1" y="105"/>
                    <a:pt x="0" y="106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48" y="88"/>
                    <a:pt x="104" y="59"/>
                    <a:pt x="168" y="49"/>
                  </a:cubicBezTo>
                  <a:cubicBezTo>
                    <a:pt x="176" y="48"/>
                    <a:pt x="183" y="14"/>
                    <a:pt x="183" y="14"/>
                  </a:cubicBezTo>
                  <a:cubicBezTo>
                    <a:pt x="183" y="14"/>
                    <a:pt x="188" y="0"/>
                    <a:pt x="177" y="8"/>
                  </a:cubicBezTo>
                  <a:close/>
                  <a:moveTo>
                    <a:pt x="58" y="21"/>
                  </a:moveTo>
                  <a:cubicBezTo>
                    <a:pt x="59" y="24"/>
                    <a:pt x="62" y="34"/>
                    <a:pt x="63" y="36"/>
                  </a:cubicBezTo>
                  <a:cubicBezTo>
                    <a:pt x="61" y="37"/>
                    <a:pt x="59" y="38"/>
                    <a:pt x="57" y="38"/>
                  </a:cubicBezTo>
                  <a:cubicBezTo>
                    <a:pt x="56" y="36"/>
                    <a:pt x="53" y="25"/>
                    <a:pt x="52" y="22"/>
                  </a:cubicBezTo>
                  <a:cubicBezTo>
                    <a:pt x="54" y="22"/>
                    <a:pt x="56" y="22"/>
                    <a:pt x="58" y="21"/>
                  </a:cubicBezTo>
                  <a:close/>
                  <a:moveTo>
                    <a:pt x="48" y="23"/>
                  </a:moveTo>
                  <a:cubicBezTo>
                    <a:pt x="49" y="26"/>
                    <a:pt x="52" y="38"/>
                    <a:pt x="53" y="40"/>
                  </a:cubicBezTo>
                  <a:cubicBezTo>
                    <a:pt x="51" y="41"/>
                    <a:pt x="49" y="41"/>
                    <a:pt x="47" y="42"/>
                  </a:cubicBezTo>
                  <a:cubicBezTo>
                    <a:pt x="46" y="40"/>
                    <a:pt x="41" y="29"/>
                    <a:pt x="39" y="25"/>
                  </a:cubicBezTo>
                  <a:cubicBezTo>
                    <a:pt x="42" y="24"/>
                    <a:pt x="45" y="24"/>
                    <a:pt x="48" y="23"/>
                  </a:cubicBezTo>
                  <a:close/>
                  <a:moveTo>
                    <a:pt x="36" y="26"/>
                  </a:moveTo>
                  <a:cubicBezTo>
                    <a:pt x="36" y="30"/>
                    <a:pt x="41" y="42"/>
                    <a:pt x="42" y="44"/>
                  </a:cubicBezTo>
                  <a:cubicBezTo>
                    <a:pt x="40" y="45"/>
                    <a:pt x="38" y="46"/>
                    <a:pt x="35" y="47"/>
                  </a:cubicBezTo>
                  <a:cubicBezTo>
                    <a:pt x="35" y="44"/>
                    <a:pt x="31" y="31"/>
                    <a:pt x="29" y="27"/>
                  </a:cubicBezTo>
                  <a:cubicBezTo>
                    <a:pt x="31" y="27"/>
                    <a:pt x="34" y="26"/>
                    <a:pt x="36" y="26"/>
                  </a:cubicBezTo>
                  <a:close/>
                  <a:moveTo>
                    <a:pt x="26" y="28"/>
                  </a:moveTo>
                  <a:cubicBezTo>
                    <a:pt x="26" y="32"/>
                    <a:pt x="30" y="46"/>
                    <a:pt x="31" y="49"/>
                  </a:cubicBezTo>
                  <a:cubicBezTo>
                    <a:pt x="28" y="50"/>
                    <a:pt x="26" y="51"/>
                    <a:pt x="23" y="52"/>
                  </a:cubicBezTo>
                  <a:cubicBezTo>
                    <a:pt x="22" y="50"/>
                    <a:pt x="18" y="35"/>
                    <a:pt x="16" y="31"/>
                  </a:cubicBezTo>
                  <a:cubicBezTo>
                    <a:pt x="19" y="30"/>
                    <a:pt x="23" y="29"/>
                    <a:pt x="26" y="28"/>
                  </a:cubicBezTo>
                  <a:close/>
                  <a:moveTo>
                    <a:pt x="5" y="35"/>
                  </a:moveTo>
                  <a:cubicBezTo>
                    <a:pt x="8" y="34"/>
                    <a:pt x="11" y="33"/>
                    <a:pt x="13" y="32"/>
                  </a:cubicBezTo>
                  <a:cubicBezTo>
                    <a:pt x="13" y="37"/>
                    <a:pt x="18" y="52"/>
                    <a:pt x="19" y="54"/>
                  </a:cubicBezTo>
                  <a:cubicBezTo>
                    <a:pt x="16" y="55"/>
                    <a:pt x="14" y="57"/>
                    <a:pt x="11" y="58"/>
                  </a:cubicBezTo>
                  <a:cubicBezTo>
                    <a:pt x="10" y="55"/>
                    <a:pt x="7" y="40"/>
                    <a:pt x="5" y="35"/>
                  </a:cubicBezTo>
                  <a:close/>
                  <a:moveTo>
                    <a:pt x="7" y="100"/>
                  </a:moveTo>
                  <a:cubicBezTo>
                    <a:pt x="6" y="97"/>
                    <a:pt x="4" y="85"/>
                    <a:pt x="3" y="82"/>
                  </a:cubicBezTo>
                  <a:cubicBezTo>
                    <a:pt x="6" y="80"/>
                    <a:pt x="8" y="79"/>
                    <a:pt x="10" y="78"/>
                  </a:cubicBezTo>
                  <a:cubicBezTo>
                    <a:pt x="11" y="82"/>
                    <a:pt x="14" y="93"/>
                    <a:pt x="15" y="95"/>
                  </a:cubicBezTo>
                  <a:cubicBezTo>
                    <a:pt x="12" y="97"/>
                    <a:pt x="10" y="98"/>
                    <a:pt x="7" y="100"/>
                  </a:cubicBezTo>
                  <a:close/>
                  <a:moveTo>
                    <a:pt x="19" y="92"/>
                  </a:moveTo>
                  <a:cubicBezTo>
                    <a:pt x="18" y="90"/>
                    <a:pt x="15" y="79"/>
                    <a:pt x="14" y="76"/>
                  </a:cubicBezTo>
                  <a:cubicBezTo>
                    <a:pt x="16" y="75"/>
                    <a:pt x="19" y="73"/>
                    <a:pt x="21" y="72"/>
                  </a:cubicBezTo>
                  <a:cubicBezTo>
                    <a:pt x="22" y="76"/>
                    <a:pt x="25" y="87"/>
                    <a:pt x="25" y="88"/>
                  </a:cubicBezTo>
                  <a:cubicBezTo>
                    <a:pt x="23" y="89"/>
                    <a:pt x="19" y="92"/>
                    <a:pt x="19" y="92"/>
                  </a:cubicBezTo>
                  <a:close/>
                  <a:moveTo>
                    <a:pt x="29" y="85"/>
                  </a:moveTo>
                  <a:cubicBezTo>
                    <a:pt x="29" y="84"/>
                    <a:pt x="26" y="75"/>
                    <a:pt x="24" y="71"/>
                  </a:cubicBezTo>
                  <a:cubicBezTo>
                    <a:pt x="27" y="69"/>
                    <a:pt x="30" y="68"/>
                    <a:pt x="33" y="67"/>
                  </a:cubicBezTo>
                  <a:cubicBezTo>
                    <a:pt x="34" y="70"/>
                    <a:pt x="37" y="78"/>
                    <a:pt x="37" y="80"/>
                  </a:cubicBezTo>
                  <a:cubicBezTo>
                    <a:pt x="35" y="82"/>
                    <a:pt x="32" y="83"/>
                    <a:pt x="29" y="85"/>
                  </a:cubicBezTo>
                  <a:close/>
                  <a:moveTo>
                    <a:pt x="41" y="78"/>
                  </a:moveTo>
                  <a:cubicBezTo>
                    <a:pt x="40" y="77"/>
                    <a:pt x="37" y="68"/>
                    <a:pt x="36" y="65"/>
                  </a:cubicBezTo>
                  <a:cubicBezTo>
                    <a:pt x="39" y="64"/>
                    <a:pt x="42" y="63"/>
                    <a:pt x="45" y="61"/>
                  </a:cubicBezTo>
                  <a:cubicBezTo>
                    <a:pt x="46" y="64"/>
                    <a:pt x="48" y="72"/>
                    <a:pt x="49" y="73"/>
                  </a:cubicBezTo>
                  <a:cubicBezTo>
                    <a:pt x="46" y="75"/>
                    <a:pt x="43" y="76"/>
                    <a:pt x="41" y="78"/>
                  </a:cubicBezTo>
                  <a:close/>
                  <a:moveTo>
                    <a:pt x="52" y="71"/>
                  </a:moveTo>
                  <a:cubicBezTo>
                    <a:pt x="52" y="70"/>
                    <a:pt x="49" y="63"/>
                    <a:pt x="48" y="60"/>
                  </a:cubicBezTo>
                  <a:cubicBezTo>
                    <a:pt x="52" y="59"/>
                    <a:pt x="55" y="58"/>
                    <a:pt x="58" y="57"/>
                  </a:cubicBezTo>
                  <a:cubicBezTo>
                    <a:pt x="58" y="59"/>
                    <a:pt x="60" y="66"/>
                    <a:pt x="61" y="67"/>
                  </a:cubicBezTo>
                  <a:cubicBezTo>
                    <a:pt x="58" y="68"/>
                    <a:pt x="55" y="70"/>
                    <a:pt x="52" y="71"/>
                  </a:cubicBezTo>
                  <a:close/>
                  <a:moveTo>
                    <a:pt x="65" y="65"/>
                  </a:moveTo>
                  <a:cubicBezTo>
                    <a:pt x="64" y="64"/>
                    <a:pt x="62" y="58"/>
                    <a:pt x="61" y="56"/>
                  </a:cubicBezTo>
                  <a:cubicBezTo>
                    <a:pt x="65" y="55"/>
                    <a:pt x="69" y="53"/>
                    <a:pt x="73" y="52"/>
                  </a:cubicBezTo>
                  <a:cubicBezTo>
                    <a:pt x="73" y="54"/>
                    <a:pt x="74" y="59"/>
                    <a:pt x="75" y="60"/>
                  </a:cubicBezTo>
                  <a:cubicBezTo>
                    <a:pt x="71" y="62"/>
                    <a:pt x="68" y="63"/>
                    <a:pt x="65" y="65"/>
                  </a:cubicBezTo>
                  <a:close/>
                  <a:moveTo>
                    <a:pt x="67" y="35"/>
                  </a:moveTo>
                  <a:cubicBezTo>
                    <a:pt x="67" y="33"/>
                    <a:pt x="64" y="23"/>
                    <a:pt x="63" y="21"/>
                  </a:cubicBezTo>
                  <a:cubicBezTo>
                    <a:pt x="66" y="20"/>
                    <a:pt x="69" y="20"/>
                    <a:pt x="72" y="20"/>
                  </a:cubicBezTo>
                  <a:cubicBezTo>
                    <a:pt x="73" y="23"/>
                    <a:pt x="75" y="31"/>
                    <a:pt x="75" y="33"/>
                  </a:cubicBezTo>
                  <a:cubicBezTo>
                    <a:pt x="73" y="33"/>
                    <a:pt x="70" y="34"/>
                    <a:pt x="67" y="35"/>
                  </a:cubicBezTo>
                  <a:close/>
                  <a:moveTo>
                    <a:pt x="79" y="58"/>
                  </a:moveTo>
                  <a:cubicBezTo>
                    <a:pt x="78" y="57"/>
                    <a:pt x="77" y="53"/>
                    <a:pt x="76" y="51"/>
                  </a:cubicBezTo>
                  <a:cubicBezTo>
                    <a:pt x="80" y="50"/>
                    <a:pt x="84" y="49"/>
                    <a:pt x="89" y="48"/>
                  </a:cubicBezTo>
                  <a:cubicBezTo>
                    <a:pt x="89" y="50"/>
                    <a:pt x="90" y="53"/>
                    <a:pt x="90" y="53"/>
                  </a:cubicBezTo>
                  <a:cubicBezTo>
                    <a:pt x="86" y="55"/>
                    <a:pt x="82" y="57"/>
                    <a:pt x="79" y="58"/>
                  </a:cubicBezTo>
                  <a:close/>
                  <a:moveTo>
                    <a:pt x="94" y="52"/>
                  </a:moveTo>
                  <a:cubicBezTo>
                    <a:pt x="94" y="50"/>
                    <a:pt x="93" y="49"/>
                    <a:pt x="93" y="47"/>
                  </a:cubicBezTo>
                  <a:cubicBezTo>
                    <a:pt x="95" y="47"/>
                    <a:pt x="98" y="46"/>
                    <a:pt x="101" y="46"/>
                  </a:cubicBezTo>
                  <a:cubicBezTo>
                    <a:pt x="101" y="47"/>
                    <a:pt x="101" y="49"/>
                    <a:pt x="101" y="49"/>
                  </a:cubicBezTo>
                  <a:cubicBezTo>
                    <a:pt x="99" y="50"/>
                    <a:pt x="97" y="51"/>
                    <a:pt x="94" y="52"/>
                  </a:cubicBezTo>
                  <a:close/>
                  <a:moveTo>
                    <a:pt x="106" y="47"/>
                  </a:moveTo>
                  <a:cubicBezTo>
                    <a:pt x="106" y="46"/>
                    <a:pt x="106" y="46"/>
                    <a:pt x="105" y="45"/>
                  </a:cubicBezTo>
                  <a:cubicBezTo>
                    <a:pt x="107" y="44"/>
                    <a:pt x="109" y="44"/>
                    <a:pt x="111" y="44"/>
                  </a:cubicBezTo>
                  <a:cubicBezTo>
                    <a:pt x="111" y="44"/>
                    <a:pt x="112" y="45"/>
                    <a:pt x="112" y="45"/>
                  </a:cubicBezTo>
                  <a:cubicBezTo>
                    <a:pt x="110" y="46"/>
                    <a:pt x="108" y="47"/>
                    <a:pt x="106" y="47"/>
                  </a:cubicBezTo>
                  <a:close/>
                  <a:moveTo>
                    <a:pt x="117" y="44"/>
                  </a:moveTo>
                  <a:cubicBezTo>
                    <a:pt x="117" y="43"/>
                    <a:pt x="116" y="43"/>
                    <a:pt x="116" y="43"/>
                  </a:cubicBezTo>
                  <a:cubicBezTo>
                    <a:pt x="120" y="42"/>
                    <a:pt x="125" y="41"/>
                    <a:pt x="129" y="40"/>
                  </a:cubicBezTo>
                  <a:cubicBezTo>
                    <a:pt x="125" y="41"/>
                    <a:pt x="121" y="42"/>
                    <a:pt x="117" y="4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414"/>
            <p:cNvSpPr/>
            <p:nvPr/>
          </p:nvSpPr>
          <p:spPr bwMode="auto">
            <a:xfrm>
              <a:off x="2768" y="1289"/>
              <a:ext cx="405" cy="440"/>
            </a:xfrm>
            <a:custGeom>
              <a:avLst/>
              <a:gdLst>
                <a:gd name="T0" fmla="*/ 167 w 171"/>
                <a:gd name="T1" fmla="*/ 0 h 186"/>
                <a:gd name="T2" fmla="*/ 44 w 171"/>
                <a:gd name="T3" fmla="*/ 53 h 186"/>
                <a:gd name="T4" fmla="*/ 0 w 171"/>
                <a:gd name="T5" fmla="*/ 89 h 186"/>
                <a:gd name="T6" fmla="*/ 0 w 171"/>
                <a:gd name="T7" fmla="*/ 98 h 186"/>
                <a:gd name="T8" fmla="*/ 41 w 171"/>
                <a:gd name="T9" fmla="*/ 61 h 186"/>
                <a:gd name="T10" fmla="*/ 135 w 171"/>
                <a:gd name="T11" fmla="*/ 10 h 186"/>
                <a:gd name="T12" fmla="*/ 39 w 171"/>
                <a:gd name="T13" fmla="*/ 69 h 186"/>
                <a:gd name="T14" fmla="*/ 0 w 171"/>
                <a:gd name="T15" fmla="*/ 102 h 186"/>
                <a:gd name="T16" fmla="*/ 0 w 171"/>
                <a:gd name="T17" fmla="*/ 111 h 186"/>
                <a:gd name="T18" fmla="*/ 42 w 171"/>
                <a:gd name="T19" fmla="*/ 74 h 186"/>
                <a:gd name="T20" fmla="*/ 151 w 171"/>
                <a:gd name="T21" fmla="*/ 10 h 186"/>
                <a:gd name="T22" fmla="*/ 45 w 171"/>
                <a:gd name="T23" fmla="*/ 84 h 186"/>
                <a:gd name="T24" fmla="*/ 0 w 171"/>
                <a:gd name="T25" fmla="*/ 133 h 186"/>
                <a:gd name="T26" fmla="*/ 0 w 171"/>
                <a:gd name="T27" fmla="*/ 141 h 186"/>
                <a:gd name="T28" fmla="*/ 43 w 171"/>
                <a:gd name="T29" fmla="*/ 91 h 186"/>
                <a:gd name="T30" fmla="*/ 157 w 171"/>
                <a:gd name="T31" fmla="*/ 10 h 186"/>
                <a:gd name="T32" fmla="*/ 25 w 171"/>
                <a:gd name="T33" fmla="*/ 134 h 186"/>
                <a:gd name="T34" fmla="*/ 0 w 171"/>
                <a:gd name="T35" fmla="*/ 174 h 186"/>
                <a:gd name="T36" fmla="*/ 0 w 171"/>
                <a:gd name="T37" fmla="*/ 186 h 186"/>
                <a:gd name="T38" fmla="*/ 26 w 171"/>
                <a:gd name="T39" fmla="*/ 141 h 186"/>
                <a:gd name="T40" fmla="*/ 168 w 171"/>
                <a:gd name="T41" fmla="*/ 9 h 186"/>
                <a:gd name="T42" fmla="*/ 168 w 171"/>
                <a:gd name="T43" fmla="*/ 6 h 186"/>
                <a:gd name="T44" fmla="*/ 167 w 171"/>
                <a:gd name="T45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86">
                  <a:moveTo>
                    <a:pt x="167" y="0"/>
                  </a:moveTo>
                  <a:cubicBezTo>
                    <a:pt x="121" y="2"/>
                    <a:pt x="81" y="26"/>
                    <a:pt x="44" y="53"/>
                  </a:cubicBezTo>
                  <a:cubicBezTo>
                    <a:pt x="29" y="64"/>
                    <a:pt x="14" y="76"/>
                    <a:pt x="0" y="89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13" y="85"/>
                    <a:pt x="26" y="73"/>
                    <a:pt x="41" y="61"/>
                  </a:cubicBezTo>
                  <a:cubicBezTo>
                    <a:pt x="69" y="40"/>
                    <a:pt x="101" y="18"/>
                    <a:pt x="135" y="10"/>
                  </a:cubicBezTo>
                  <a:cubicBezTo>
                    <a:pt x="100" y="22"/>
                    <a:pt x="67" y="48"/>
                    <a:pt x="39" y="69"/>
                  </a:cubicBezTo>
                  <a:cubicBezTo>
                    <a:pt x="26" y="79"/>
                    <a:pt x="13" y="90"/>
                    <a:pt x="0" y="102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3" y="98"/>
                    <a:pt x="27" y="86"/>
                    <a:pt x="42" y="74"/>
                  </a:cubicBezTo>
                  <a:cubicBezTo>
                    <a:pt x="73" y="50"/>
                    <a:pt x="112" y="19"/>
                    <a:pt x="151" y="10"/>
                  </a:cubicBezTo>
                  <a:cubicBezTo>
                    <a:pt x="111" y="27"/>
                    <a:pt x="77" y="54"/>
                    <a:pt x="45" y="84"/>
                  </a:cubicBezTo>
                  <a:cubicBezTo>
                    <a:pt x="30" y="98"/>
                    <a:pt x="14" y="115"/>
                    <a:pt x="0" y="133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13" y="123"/>
                    <a:pt x="28" y="107"/>
                    <a:pt x="43" y="91"/>
                  </a:cubicBezTo>
                  <a:cubicBezTo>
                    <a:pt x="77" y="58"/>
                    <a:pt x="114" y="30"/>
                    <a:pt x="157" y="10"/>
                  </a:cubicBezTo>
                  <a:cubicBezTo>
                    <a:pt x="104" y="41"/>
                    <a:pt x="60" y="83"/>
                    <a:pt x="25" y="134"/>
                  </a:cubicBezTo>
                  <a:cubicBezTo>
                    <a:pt x="17" y="146"/>
                    <a:pt x="8" y="160"/>
                    <a:pt x="0" y="174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8" y="170"/>
                    <a:pt x="17" y="155"/>
                    <a:pt x="26" y="141"/>
                  </a:cubicBezTo>
                  <a:cubicBezTo>
                    <a:pt x="62" y="86"/>
                    <a:pt x="110" y="40"/>
                    <a:pt x="168" y="9"/>
                  </a:cubicBezTo>
                  <a:cubicBezTo>
                    <a:pt x="169" y="8"/>
                    <a:pt x="169" y="6"/>
                    <a:pt x="168" y="6"/>
                  </a:cubicBezTo>
                  <a:cubicBezTo>
                    <a:pt x="171" y="5"/>
                    <a:pt x="171" y="0"/>
                    <a:pt x="167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415"/>
            <p:cNvSpPr>
              <a:spLocks noEditPoints="1"/>
            </p:cNvSpPr>
            <p:nvPr/>
          </p:nvSpPr>
          <p:spPr bwMode="auto">
            <a:xfrm>
              <a:off x="3152" y="484"/>
              <a:ext cx="239" cy="182"/>
            </a:xfrm>
            <a:custGeom>
              <a:avLst/>
              <a:gdLst>
                <a:gd name="T0" fmla="*/ 17 w 101"/>
                <a:gd name="T1" fmla="*/ 11 h 77"/>
                <a:gd name="T2" fmla="*/ 23 w 101"/>
                <a:gd name="T3" fmla="*/ 0 h 77"/>
                <a:gd name="T4" fmla="*/ 13 w 101"/>
                <a:gd name="T5" fmla="*/ 5 h 77"/>
                <a:gd name="T6" fmla="*/ 14 w 101"/>
                <a:gd name="T7" fmla="*/ 0 h 77"/>
                <a:gd name="T8" fmla="*/ 9 w 101"/>
                <a:gd name="T9" fmla="*/ 0 h 77"/>
                <a:gd name="T10" fmla="*/ 0 w 101"/>
                <a:gd name="T11" fmla="*/ 0 h 77"/>
                <a:gd name="T12" fmla="*/ 49 w 101"/>
                <a:gd name="T13" fmla="*/ 43 h 77"/>
                <a:gd name="T14" fmla="*/ 99 w 101"/>
                <a:gd name="T15" fmla="*/ 72 h 77"/>
                <a:gd name="T16" fmla="*/ 44 w 101"/>
                <a:gd name="T17" fmla="*/ 0 h 77"/>
                <a:gd name="T18" fmla="*/ 21 w 101"/>
                <a:gd name="T19" fmla="*/ 14 h 77"/>
                <a:gd name="T20" fmla="*/ 78 w 101"/>
                <a:gd name="T21" fmla="*/ 55 h 77"/>
                <a:gd name="T22" fmla="*/ 86 w 101"/>
                <a:gd name="T23" fmla="*/ 61 h 77"/>
                <a:gd name="T24" fmla="*/ 76 w 101"/>
                <a:gd name="T25" fmla="*/ 53 h 77"/>
                <a:gd name="T26" fmla="*/ 75 w 101"/>
                <a:gd name="T27" fmla="*/ 45 h 77"/>
                <a:gd name="T28" fmla="*/ 74 w 101"/>
                <a:gd name="T29" fmla="*/ 43 h 77"/>
                <a:gd name="T30" fmla="*/ 67 w 101"/>
                <a:gd name="T31" fmla="*/ 46 h 77"/>
                <a:gd name="T32" fmla="*/ 74 w 101"/>
                <a:gd name="T33" fmla="*/ 43 h 77"/>
                <a:gd name="T34" fmla="*/ 65 w 101"/>
                <a:gd name="T35" fmla="*/ 45 h 77"/>
                <a:gd name="T36" fmla="*/ 67 w 101"/>
                <a:gd name="T37" fmla="*/ 34 h 77"/>
                <a:gd name="T38" fmla="*/ 65 w 101"/>
                <a:gd name="T39" fmla="*/ 32 h 77"/>
                <a:gd name="T40" fmla="*/ 56 w 101"/>
                <a:gd name="T41" fmla="*/ 39 h 77"/>
                <a:gd name="T42" fmla="*/ 65 w 101"/>
                <a:gd name="T43" fmla="*/ 32 h 77"/>
                <a:gd name="T44" fmla="*/ 54 w 101"/>
                <a:gd name="T45" fmla="*/ 37 h 77"/>
                <a:gd name="T46" fmla="*/ 59 w 101"/>
                <a:gd name="T47" fmla="*/ 24 h 77"/>
                <a:gd name="T48" fmla="*/ 58 w 101"/>
                <a:gd name="T49" fmla="*/ 23 h 77"/>
                <a:gd name="T50" fmla="*/ 45 w 101"/>
                <a:gd name="T51" fmla="*/ 32 h 77"/>
                <a:gd name="T52" fmla="*/ 58 w 101"/>
                <a:gd name="T53" fmla="*/ 23 h 77"/>
                <a:gd name="T54" fmla="*/ 43 w 101"/>
                <a:gd name="T55" fmla="*/ 31 h 77"/>
                <a:gd name="T56" fmla="*/ 49 w 101"/>
                <a:gd name="T57" fmla="*/ 13 h 77"/>
                <a:gd name="T58" fmla="*/ 47 w 101"/>
                <a:gd name="T59" fmla="*/ 12 h 77"/>
                <a:gd name="T60" fmla="*/ 37 w 101"/>
                <a:gd name="T61" fmla="*/ 26 h 77"/>
                <a:gd name="T62" fmla="*/ 44 w 101"/>
                <a:gd name="T63" fmla="*/ 9 h 77"/>
                <a:gd name="T64" fmla="*/ 42 w 101"/>
                <a:gd name="T65" fmla="*/ 8 h 77"/>
                <a:gd name="T66" fmla="*/ 28 w 101"/>
                <a:gd name="T67" fmla="*/ 20 h 77"/>
                <a:gd name="T68" fmla="*/ 42 w 101"/>
                <a:gd name="T69" fmla="*/ 8 h 77"/>
                <a:gd name="T70" fmla="*/ 22 w 101"/>
                <a:gd name="T71" fmla="*/ 16 h 77"/>
                <a:gd name="T72" fmla="*/ 37 w 101"/>
                <a:gd name="T73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1" h="77">
                  <a:moveTo>
                    <a:pt x="21" y="14"/>
                  </a:moveTo>
                  <a:cubicBezTo>
                    <a:pt x="20" y="14"/>
                    <a:pt x="19" y="12"/>
                    <a:pt x="17" y="1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5" y="8"/>
                    <a:pt x="14" y="7"/>
                    <a:pt x="13" y="5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3"/>
                    <a:pt x="10" y="2"/>
                    <a:pt x="9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9"/>
                    <a:pt x="16" y="20"/>
                    <a:pt x="21" y="24"/>
                  </a:cubicBezTo>
                  <a:cubicBezTo>
                    <a:pt x="30" y="31"/>
                    <a:pt x="40" y="37"/>
                    <a:pt x="49" y="43"/>
                  </a:cubicBezTo>
                  <a:cubicBezTo>
                    <a:pt x="66" y="53"/>
                    <a:pt x="82" y="61"/>
                    <a:pt x="97" y="75"/>
                  </a:cubicBezTo>
                  <a:cubicBezTo>
                    <a:pt x="99" y="77"/>
                    <a:pt x="101" y="74"/>
                    <a:pt x="99" y="72"/>
                  </a:cubicBezTo>
                  <a:cubicBezTo>
                    <a:pt x="98" y="70"/>
                    <a:pt x="68" y="21"/>
                    <a:pt x="49" y="4"/>
                  </a:cubicBezTo>
                  <a:cubicBezTo>
                    <a:pt x="47" y="3"/>
                    <a:pt x="46" y="1"/>
                    <a:pt x="44" y="0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21" y="14"/>
                  </a:lnTo>
                  <a:close/>
                  <a:moveTo>
                    <a:pt x="86" y="61"/>
                  </a:moveTo>
                  <a:cubicBezTo>
                    <a:pt x="83" y="59"/>
                    <a:pt x="81" y="57"/>
                    <a:pt x="78" y="55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2" y="55"/>
                    <a:pt x="84" y="58"/>
                    <a:pt x="86" y="61"/>
                  </a:cubicBezTo>
                  <a:close/>
                  <a:moveTo>
                    <a:pt x="78" y="50"/>
                  </a:moveTo>
                  <a:cubicBezTo>
                    <a:pt x="76" y="53"/>
                    <a:pt x="76" y="53"/>
                    <a:pt x="76" y="53"/>
                  </a:cubicBezTo>
                  <a:cubicBezTo>
                    <a:pt x="75" y="52"/>
                    <a:pt x="73" y="51"/>
                    <a:pt x="72" y="50"/>
                  </a:cubicBezTo>
                  <a:cubicBezTo>
                    <a:pt x="75" y="45"/>
                    <a:pt x="75" y="45"/>
                    <a:pt x="75" y="45"/>
                  </a:cubicBezTo>
                  <a:cubicBezTo>
                    <a:pt x="76" y="47"/>
                    <a:pt x="77" y="49"/>
                    <a:pt x="78" y="50"/>
                  </a:cubicBezTo>
                  <a:close/>
                  <a:moveTo>
                    <a:pt x="74" y="43"/>
                  </a:moveTo>
                  <a:cubicBezTo>
                    <a:pt x="70" y="48"/>
                    <a:pt x="70" y="48"/>
                    <a:pt x="70" y="48"/>
                  </a:cubicBezTo>
                  <a:cubicBezTo>
                    <a:pt x="69" y="48"/>
                    <a:pt x="68" y="47"/>
                    <a:pt x="67" y="46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2" y="41"/>
                    <a:pt x="73" y="42"/>
                    <a:pt x="74" y="43"/>
                  </a:cubicBezTo>
                  <a:close/>
                  <a:moveTo>
                    <a:pt x="70" y="38"/>
                  </a:moveTo>
                  <a:cubicBezTo>
                    <a:pt x="65" y="45"/>
                    <a:pt x="65" y="45"/>
                    <a:pt x="65" y="45"/>
                  </a:cubicBezTo>
                  <a:cubicBezTo>
                    <a:pt x="64" y="44"/>
                    <a:pt x="62" y="43"/>
                    <a:pt x="61" y="42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8" y="35"/>
                    <a:pt x="69" y="37"/>
                    <a:pt x="70" y="38"/>
                  </a:cubicBezTo>
                  <a:close/>
                  <a:moveTo>
                    <a:pt x="65" y="32"/>
                  </a:moveTo>
                  <a:cubicBezTo>
                    <a:pt x="59" y="41"/>
                    <a:pt x="59" y="41"/>
                    <a:pt x="59" y="41"/>
                  </a:cubicBezTo>
                  <a:cubicBezTo>
                    <a:pt x="58" y="40"/>
                    <a:pt x="57" y="39"/>
                    <a:pt x="56" y="3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4" y="30"/>
                    <a:pt x="64" y="31"/>
                    <a:pt x="65" y="32"/>
                  </a:cubicBezTo>
                  <a:close/>
                  <a:moveTo>
                    <a:pt x="61" y="27"/>
                  </a:moveTo>
                  <a:cubicBezTo>
                    <a:pt x="54" y="37"/>
                    <a:pt x="54" y="37"/>
                    <a:pt x="54" y="37"/>
                  </a:cubicBezTo>
                  <a:cubicBezTo>
                    <a:pt x="53" y="37"/>
                    <a:pt x="52" y="36"/>
                    <a:pt x="51" y="35"/>
                  </a:cubicBezTo>
                  <a:cubicBezTo>
                    <a:pt x="59" y="24"/>
                    <a:pt x="59" y="24"/>
                    <a:pt x="59" y="24"/>
                  </a:cubicBezTo>
                  <a:cubicBezTo>
                    <a:pt x="60" y="25"/>
                    <a:pt x="61" y="26"/>
                    <a:pt x="61" y="27"/>
                  </a:cubicBezTo>
                  <a:close/>
                  <a:moveTo>
                    <a:pt x="58" y="23"/>
                  </a:moveTo>
                  <a:cubicBezTo>
                    <a:pt x="49" y="34"/>
                    <a:pt x="49" y="34"/>
                    <a:pt x="49" y="34"/>
                  </a:cubicBezTo>
                  <a:cubicBezTo>
                    <a:pt x="48" y="33"/>
                    <a:pt x="46" y="33"/>
                    <a:pt x="45" y="32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5" y="20"/>
                    <a:pt x="56" y="21"/>
                    <a:pt x="58" y="23"/>
                  </a:cubicBezTo>
                  <a:close/>
                  <a:moveTo>
                    <a:pt x="53" y="18"/>
                  </a:moveTo>
                  <a:cubicBezTo>
                    <a:pt x="43" y="31"/>
                    <a:pt x="43" y="31"/>
                    <a:pt x="43" y="31"/>
                  </a:cubicBezTo>
                  <a:cubicBezTo>
                    <a:pt x="42" y="30"/>
                    <a:pt x="40" y="29"/>
                    <a:pt x="38" y="27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0" y="15"/>
                    <a:pt x="51" y="16"/>
                    <a:pt x="53" y="18"/>
                  </a:cubicBezTo>
                  <a:close/>
                  <a:moveTo>
                    <a:pt x="47" y="12"/>
                  </a:moveTo>
                  <a:cubicBezTo>
                    <a:pt x="47" y="12"/>
                    <a:pt x="47" y="12"/>
                    <a:pt x="47" y="12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5" y="26"/>
                    <a:pt x="34" y="25"/>
                    <a:pt x="33" y="24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10"/>
                    <a:pt x="46" y="11"/>
                    <a:pt x="47" y="12"/>
                  </a:cubicBezTo>
                  <a:close/>
                  <a:moveTo>
                    <a:pt x="42" y="8"/>
                  </a:moveTo>
                  <a:cubicBezTo>
                    <a:pt x="31" y="23"/>
                    <a:pt x="31" y="23"/>
                    <a:pt x="31" y="23"/>
                  </a:cubicBezTo>
                  <a:cubicBezTo>
                    <a:pt x="30" y="22"/>
                    <a:pt x="29" y="21"/>
                    <a:pt x="28" y="20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40" y="6"/>
                    <a:pt x="41" y="7"/>
                    <a:pt x="42" y="8"/>
                  </a:cubicBezTo>
                  <a:close/>
                  <a:moveTo>
                    <a:pt x="26" y="19"/>
                  </a:moveTo>
                  <a:cubicBezTo>
                    <a:pt x="25" y="18"/>
                    <a:pt x="24" y="17"/>
                    <a:pt x="22" y="16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5" y="1"/>
                    <a:pt x="36" y="2"/>
                    <a:pt x="37" y="3"/>
                  </a:cubicBezTo>
                  <a:lnTo>
                    <a:pt x="26" y="1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416"/>
            <p:cNvSpPr>
              <a:spLocks noEditPoints="1"/>
            </p:cNvSpPr>
            <p:nvPr/>
          </p:nvSpPr>
          <p:spPr bwMode="auto">
            <a:xfrm>
              <a:off x="3419" y="484"/>
              <a:ext cx="64" cy="135"/>
            </a:xfrm>
            <a:custGeom>
              <a:avLst/>
              <a:gdLst>
                <a:gd name="T0" fmla="*/ 20 w 27"/>
                <a:gd name="T1" fmla="*/ 0 h 57"/>
                <a:gd name="T2" fmla="*/ 10 w 27"/>
                <a:gd name="T3" fmla="*/ 4 h 57"/>
                <a:gd name="T4" fmla="*/ 8 w 27"/>
                <a:gd name="T5" fmla="*/ 0 h 57"/>
                <a:gd name="T6" fmla="*/ 11 w 27"/>
                <a:gd name="T7" fmla="*/ 0 h 57"/>
                <a:gd name="T8" fmla="*/ 0 w 27"/>
                <a:gd name="T9" fmla="*/ 0 h 57"/>
                <a:gd name="T10" fmla="*/ 1 w 27"/>
                <a:gd name="T11" fmla="*/ 0 h 57"/>
                <a:gd name="T12" fmla="*/ 23 w 27"/>
                <a:gd name="T13" fmla="*/ 53 h 57"/>
                <a:gd name="T14" fmla="*/ 26 w 27"/>
                <a:gd name="T15" fmla="*/ 52 h 57"/>
                <a:gd name="T16" fmla="*/ 26 w 27"/>
                <a:gd name="T17" fmla="*/ 0 h 57"/>
                <a:gd name="T18" fmla="*/ 20 w 27"/>
                <a:gd name="T19" fmla="*/ 0 h 57"/>
                <a:gd name="T20" fmla="*/ 20 w 27"/>
                <a:gd name="T21" fmla="*/ 0 h 57"/>
                <a:gd name="T22" fmla="*/ 21 w 27"/>
                <a:gd name="T23" fmla="*/ 36 h 57"/>
                <a:gd name="T24" fmla="*/ 18 w 27"/>
                <a:gd name="T25" fmla="*/ 26 h 57"/>
                <a:gd name="T26" fmla="*/ 21 w 27"/>
                <a:gd name="T27" fmla="*/ 25 h 57"/>
                <a:gd name="T28" fmla="*/ 21 w 27"/>
                <a:gd name="T29" fmla="*/ 36 h 57"/>
                <a:gd name="T30" fmla="*/ 21 w 27"/>
                <a:gd name="T31" fmla="*/ 23 h 57"/>
                <a:gd name="T32" fmla="*/ 18 w 27"/>
                <a:gd name="T33" fmla="*/ 24 h 57"/>
                <a:gd name="T34" fmla="*/ 16 w 27"/>
                <a:gd name="T35" fmla="*/ 19 h 57"/>
                <a:gd name="T36" fmla="*/ 21 w 27"/>
                <a:gd name="T37" fmla="*/ 17 h 57"/>
                <a:gd name="T38" fmla="*/ 21 w 27"/>
                <a:gd name="T39" fmla="*/ 23 h 57"/>
                <a:gd name="T40" fmla="*/ 21 w 27"/>
                <a:gd name="T41" fmla="*/ 14 h 57"/>
                <a:gd name="T42" fmla="*/ 15 w 27"/>
                <a:gd name="T43" fmla="*/ 17 h 57"/>
                <a:gd name="T44" fmla="*/ 14 w 27"/>
                <a:gd name="T45" fmla="*/ 13 h 57"/>
                <a:gd name="T46" fmla="*/ 21 w 27"/>
                <a:gd name="T47" fmla="*/ 11 h 57"/>
                <a:gd name="T48" fmla="*/ 21 w 27"/>
                <a:gd name="T49" fmla="*/ 14 h 57"/>
                <a:gd name="T50" fmla="*/ 21 w 27"/>
                <a:gd name="T51" fmla="*/ 8 h 57"/>
                <a:gd name="T52" fmla="*/ 13 w 27"/>
                <a:gd name="T53" fmla="*/ 11 h 57"/>
                <a:gd name="T54" fmla="*/ 11 w 27"/>
                <a:gd name="T55" fmla="*/ 6 h 57"/>
                <a:gd name="T56" fmla="*/ 20 w 27"/>
                <a:gd name="T57" fmla="*/ 3 h 57"/>
                <a:gd name="T58" fmla="*/ 21 w 27"/>
                <a:gd name="T59" fmla="*/ 8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" h="57">
                  <a:moveTo>
                    <a:pt x="20" y="0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0" y="3"/>
                    <a:pt x="9" y="2"/>
                    <a:pt x="8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9" y="19"/>
                    <a:pt x="18" y="34"/>
                    <a:pt x="23" y="53"/>
                  </a:cubicBezTo>
                  <a:cubicBezTo>
                    <a:pt x="24" y="57"/>
                    <a:pt x="27" y="56"/>
                    <a:pt x="26" y="52"/>
                  </a:cubicBezTo>
                  <a:cubicBezTo>
                    <a:pt x="26" y="51"/>
                    <a:pt x="27" y="24"/>
                    <a:pt x="26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lose/>
                  <a:moveTo>
                    <a:pt x="21" y="36"/>
                  </a:moveTo>
                  <a:cubicBezTo>
                    <a:pt x="20" y="33"/>
                    <a:pt x="19" y="29"/>
                    <a:pt x="18" y="26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9"/>
                    <a:pt x="21" y="32"/>
                    <a:pt x="21" y="36"/>
                  </a:cubicBezTo>
                  <a:close/>
                  <a:moveTo>
                    <a:pt x="21" y="23"/>
                  </a:moveTo>
                  <a:cubicBezTo>
                    <a:pt x="18" y="24"/>
                    <a:pt x="18" y="24"/>
                    <a:pt x="18" y="24"/>
                  </a:cubicBezTo>
                  <a:cubicBezTo>
                    <a:pt x="17" y="22"/>
                    <a:pt x="16" y="20"/>
                    <a:pt x="16" y="19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9"/>
                    <a:pt x="21" y="21"/>
                    <a:pt x="21" y="23"/>
                  </a:cubicBezTo>
                  <a:close/>
                  <a:moveTo>
                    <a:pt x="21" y="14"/>
                  </a:moveTo>
                  <a:cubicBezTo>
                    <a:pt x="15" y="17"/>
                    <a:pt x="15" y="17"/>
                    <a:pt x="15" y="17"/>
                  </a:cubicBezTo>
                  <a:cubicBezTo>
                    <a:pt x="15" y="15"/>
                    <a:pt x="14" y="14"/>
                    <a:pt x="14" y="13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2"/>
                    <a:pt x="21" y="13"/>
                    <a:pt x="21" y="14"/>
                  </a:cubicBezTo>
                  <a:close/>
                  <a:moveTo>
                    <a:pt x="21" y="8"/>
                  </a:moveTo>
                  <a:cubicBezTo>
                    <a:pt x="13" y="11"/>
                    <a:pt x="13" y="11"/>
                    <a:pt x="13" y="11"/>
                  </a:cubicBezTo>
                  <a:cubicBezTo>
                    <a:pt x="12" y="10"/>
                    <a:pt x="12" y="8"/>
                    <a:pt x="11" y="6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4"/>
                    <a:pt x="21" y="6"/>
                    <a:pt x="21" y="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417"/>
            <p:cNvSpPr>
              <a:spLocks noEditPoints="1"/>
            </p:cNvSpPr>
            <p:nvPr/>
          </p:nvSpPr>
          <p:spPr bwMode="auto">
            <a:xfrm>
              <a:off x="3576" y="484"/>
              <a:ext cx="95" cy="140"/>
            </a:xfrm>
            <a:custGeom>
              <a:avLst/>
              <a:gdLst>
                <a:gd name="T0" fmla="*/ 28 w 40"/>
                <a:gd name="T1" fmla="*/ 0 h 59"/>
                <a:gd name="T2" fmla="*/ 33 w 40"/>
                <a:gd name="T3" fmla="*/ 1 h 59"/>
                <a:gd name="T4" fmla="*/ 31 w 40"/>
                <a:gd name="T5" fmla="*/ 4 h 59"/>
                <a:gd name="T6" fmla="*/ 18 w 40"/>
                <a:gd name="T7" fmla="*/ 1 h 59"/>
                <a:gd name="T8" fmla="*/ 19 w 40"/>
                <a:gd name="T9" fmla="*/ 0 h 59"/>
                <a:gd name="T10" fmla="*/ 12 w 40"/>
                <a:gd name="T11" fmla="*/ 0 h 59"/>
                <a:gd name="T12" fmla="*/ 1 w 40"/>
                <a:gd name="T13" fmla="*/ 55 h 59"/>
                <a:gd name="T14" fmla="*/ 5 w 40"/>
                <a:gd name="T15" fmla="*/ 56 h 59"/>
                <a:gd name="T16" fmla="*/ 40 w 40"/>
                <a:gd name="T17" fmla="*/ 0 h 59"/>
                <a:gd name="T18" fmla="*/ 28 w 40"/>
                <a:gd name="T19" fmla="*/ 0 h 59"/>
                <a:gd name="T20" fmla="*/ 9 w 40"/>
                <a:gd name="T21" fmla="*/ 40 h 59"/>
                <a:gd name="T22" fmla="*/ 12 w 40"/>
                <a:gd name="T23" fmla="*/ 30 h 59"/>
                <a:gd name="T24" fmla="*/ 15 w 40"/>
                <a:gd name="T25" fmla="*/ 31 h 59"/>
                <a:gd name="T26" fmla="*/ 9 w 40"/>
                <a:gd name="T27" fmla="*/ 40 h 59"/>
                <a:gd name="T28" fmla="*/ 16 w 40"/>
                <a:gd name="T29" fmla="*/ 29 h 59"/>
                <a:gd name="T30" fmla="*/ 13 w 40"/>
                <a:gd name="T31" fmla="*/ 28 h 59"/>
                <a:gd name="T32" fmla="*/ 14 w 40"/>
                <a:gd name="T33" fmla="*/ 22 h 59"/>
                <a:gd name="T34" fmla="*/ 20 w 40"/>
                <a:gd name="T35" fmla="*/ 24 h 59"/>
                <a:gd name="T36" fmla="*/ 16 w 40"/>
                <a:gd name="T37" fmla="*/ 29 h 59"/>
                <a:gd name="T38" fmla="*/ 21 w 40"/>
                <a:gd name="T39" fmla="*/ 22 h 59"/>
                <a:gd name="T40" fmla="*/ 15 w 40"/>
                <a:gd name="T41" fmla="*/ 20 h 59"/>
                <a:gd name="T42" fmla="*/ 15 w 40"/>
                <a:gd name="T43" fmla="*/ 17 h 59"/>
                <a:gd name="T44" fmla="*/ 23 w 40"/>
                <a:gd name="T45" fmla="*/ 18 h 59"/>
                <a:gd name="T46" fmla="*/ 21 w 40"/>
                <a:gd name="T47" fmla="*/ 22 h 59"/>
                <a:gd name="T48" fmla="*/ 24 w 40"/>
                <a:gd name="T49" fmla="*/ 17 h 59"/>
                <a:gd name="T50" fmla="*/ 16 w 40"/>
                <a:gd name="T51" fmla="*/ 15 h 59"/>
                <a:gd name="T52" fmla="*/ 17 w 40"/>
                <a:gd name="T53" fmla="*/ 9 h 59"/>
                <a:gd name="T54" fmla="*/ 27 w 40"/>
                <a:gd name="T55" fmla="*/ 11 h 59"/>
                <a:gd name="T56" fmla="*/ 24 w 40"/>
                <a:gd name="T57" fmla="*/ 17 h 59"/>
                <a:gd name="T58" fmla="*/ 28 w 40"/>
                <a:gd name="T59" fmla="*/ 10 h 59"/>
                <a:gd name="T60" fmla="*/ 17 w 40"/>
                <a:gd name="T61" fmla="*/ 7 h 59"/>
                <a:gd name="T62" fmla="*/ 18 w 40"/>
                <a:gd name="T63" fmla="*/ 3 h 59"/>
                <a:gd name="T64" fmla="*/ 30 w 40"/>
                <a:gd name="T65" fmla="*/ 6 h 59"/>
                <a:gd name="T66" fmla="*/ 28 w 40"/>
                <a:gd name="T67" fmla="*/ 1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" h="59">
                  <a:moveTo>
                    <a:pt x="28" y="0"/>
                  </a:moveTo>
                  <a:cubicBezTo>
                    <a:pt x="33" y="1"/>
                    <a:pt x="33" y="1"/>
                    <a:pt x="33" y="1"/>
                  </a:cubicBezTo>
                  <a:cubicBezTo>
                    <a:pt x="32" y="2"/>
                    <a:pt x="31" y="3"/>
                    <a:pt x="31" y="4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9" y="1"/>
                    <a:pt x="19" y="0"/>
                    <a:pt x="19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19"/>
                    <a:pt x="7" y="36"/>
                    <a:pt x="1" y="55"/>
                  </a:cubicBezTo>
                  <a:cubicBezTo>
                    <a:pt x="0" y="58"/>
                    <a:pt x="3" y="59"/>
                    <a:pt x="5" y="56"/>
                  </a:cubicBezTo>
                  <a:cubicBezTo>
                    <a:pt x="6" y="55"/>
                    <a:pt x="27" y="24"/>
                    <a:pt x="40" y="0"/>
                  </a:cubicBezTo>
                  <a:lnTo>
                    <a:pt x="28" y="0"/>
                  </a:lnTo>
                  <a:close/>
                  <a:moveTo>
                    <a:pt x="9" y="40"/>
                  </a:moveTo>
                  <a:cubicBezTo>
                    <a:pt x="10" y="36"/>
                    <a:pt x="11" y="33"/>
                    <a:pt x="12" y="30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3" y="34"/>
                    <a:pt x="11" y="37"/>
                    <a:pt x="9" y="40"/>
                  </a:cubicBezTo>
                  <a:close/>
                  <a:moveTo>
                    <a:pt x="16" y="29"/>
                  </a:moveTo>
                  <a:cubicBezTo>
                    <a:pt x="13" y="28"/>
                    <a:pt x="13" y="28"/>
                    <a:pt x="13" y="28"/>
                  </a:cubicBezTo>
                  <a:cubicBezTo>
                    <a:pt x="13" y="26"/>
                    <a:pt x="14" y="24"/>
                    <a:pt x="14" y="22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19" y="25"/>
                    <a:pt x="17" y="27"/>
                    <a:pt x="16" y="29"/>
                  </a:cubicBezTo>
                  <a:close/>
                  <a:moveTo>
                    <a:pt x="21" y="22"/>
                  </a:moveTo>
                  <a:cubicBezTo>
                    <a:pt x="15" y="20"/>
                    <a:pt x="15" y="20"/>
                    <a:pt x="15" y="20"/>
                  </a:cubicBezTo>
                  <a:cubicBezTo>
                    <a:pt x="15" y="19"/>
                    <a:pt x="15" y="18"/>
                    <a:pt x="15" y="17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9"/>
                    <a:pt x="22" y="21"/>
                    <a:pt x="21" y="22"/>
                  </a:cubicBezTo>
                  <a:close/>
                  <a:moveTo>
                    <a:pt x="24" y="17"/>
                  </a:moveTo>
                  <a:cubicBezTo>
                    <a:pt x="16" y="15"/>
                    <a:pt x="16" y="15"/>
                    <a:pt x="16" y="15"/>
                  </a:cubicBezTo>
                  <a:cubicBezTo>
                    <a:pt x="16" y="13"/>
                    <a:pt x="17" y="11"/>
                    <a:pt x="17" y="9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6" y="13"/>
                    <a:pt x="25" y="15"/>
                    <a:pt x="24" y="17"/>
                  </a:cubicBezTo>
                  <a:close/>
                  <a:moveTo>
                    <a:pt x="28" y="10"/>
                  </a:moveTo>
                  <a:cubicBezTo>
                    <a:pt x="17" y="7"/>
                    <a:pt x="17" y="7"/>
                    <a:pt x="17" y="7"/>
                  </a:cubicBezTo>
                  <a:cubicBezTo>
                    <a:pt x="18" y="6"/>
                    <a:pt x="18" y="4"/>
                    <a:pt x="18" y="3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29" y="7"/>
                    <a:pt x="29" y="8"/>
                    <a:pt x="28" y="1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418"/>
            <p:cNvSpPr>
              <a:spLocks noEditPoints="1"/>
            </p:cNvSpPr>
            <p:nvPr/>
          </p:nvSpPr>
          <p:spPr bwMode="auto">
            <a:xfrm>
              <a:off x="3682" y="484"/>
              <a:ext cx="228" cy="185"/>
            </a:xfrm>
            <a:custGeom>
              <a:avLst/>
              <a:gdLst>
                <a:gd name="T0" fmla="*/ 87 w 96"/>
                <a:gd name="T1" fmla="*/ 0 h 78"/>
                <a:gd name="T2" fmla="*/ 81 w 96"/>
                <a:gd name="T3" fmla="*/ 0 h 78"/>
                <a:gd name="T4" fmla="*/ 85 w 96"/>
                <a:gd name="T5" fmla="*/ 5 h 78"/>
                <a:gd name="T6" fmla="*/ 70 w 96"/>
                <a:gd name="T7" fmla="*/ 0 h 78"/>
                <a:gd name="T8" fmla="*/ 54 w 96"/>
                <a:gd name="T9" fmla="*/ 3 h 78"/>
                <a:gd name="T10" fmla="*/ 2 w 96"/>
                <a:gd name="T11" fmla="*/ 74 h 78"/>
                <a:gd name="T12" fmla="*/ 73 w 96"/>
                <a:gd name="T13" fmla="*/ 31 h 78"/>
                <a:gd name="T14" fmla="*/ 86 w 96"/>
                <a:gd name="T15" fmla="*/ 0 h 78"/>
                <a:gd name="T16" fmla="*/ 22 w 96"/>
                <a:gd name="T17" fmla="*/ 56 h 78"/>
                <a:gd name="T18" fmla="*/ 16 w 96"/>
                <a:gd name="T19" fmla="*/ 64 h 78"/>
                <a:gd name="T20" fmla="*/ 24 w 96"/>
                <a:gd name="T21" fmla="*/ 55 h 78"/>
                <a:gd name="T22" fmla="*/ 32 w 96"/>
                <a:gd name="T23" fmla="*/ 54 h 78"/>
                <a:gd name="T24" fmla="*/ 33 w 96"/>
                <a:gd name="T25" fmla="*/ 53 h 78"/>
                <a:gd name="T26" fmla="*/ 31 w 96"/>
                <a:gd name="T27" fmla="*/ 46 h 78"/>
                <a:gd name="T28" fmla="*/ 33 w 96"/>
                <a:gd name="T29" fmla="*/ 53 h 78"/>
                <a:gd name="T30" fmla="*/ 32 w 96"/>
                <a:gd name="T31" fmla="*/ 45 h 78"/>
                <a:gd name="T32" fmla="*/ 43 w 96"/>
                <a:gd name="T33" fmla="*/ 47 h 78"/>
                <a:gd name="T34" fmla="*/ 45 w 96"/>
                <a:gd name="T35" fmla="*/ 45 h 78"/>
                <a:gd name="T36" fmla="*/ 39 w 96"/>
                <a:gd name="T37" fmla="*/ 36 h 78"/>
                <a:gd name="T38" fmla="*/ 45 w 96"/>
                <a:gd name="T39" fmla="*/ 45 h 78"/>
                <a:gd name="T40" fmla="*/ 40 w 96"/>
                <a:gd name="T41" fmla="*/ 34 h 78"/>
                <a:gd name="T42" fmla="*/ 52 w 96"/>
                <a:gd name="T43" fmla="*/ 40 h 78"/>
                <a:gd name="T44" fmla="*/ 54 w 96"/>
                <a:gd name="T45" fmla="*/ 38 h 78"/>
                <a:gd name="T46" fmla="*/ 46 w 96"/>
                <a:gd name="T47" fmla="*/ 26 h 78"/>
                <a:gd name="T48" fmla="*/ 54 w 96"/>
                <a:gd name="T49" fmla="*/ 38 h 78"/>
                <a:gd name="T50" fmla="*/ 47 w 96"/>
                <a:gd name="T51" fmla="*/ 24 h 78"/>
                <a:gd name="T52" fmla="*/ 63 w 96"/>
                <a:gd name="T53" fmla="*/ 30 h 78"/>
                <a:gd name="T54" fmla="*/ 65 w 96"/>
                <a:gd name="T55" fmla="*/ 28 h 78"/>
                <a:gd name="T56" fmla="*/ 52 w 96"/>
                <a:gd name="T57" fmla="*/ 18 h 78"/>
                <a:gd name="T58" fmla="*/ 68 w 96"/>
                <a:gd name="T59" fmla="*/ 26 h 78"/>
                <a:gd name="T60" fmla="*/ 69 w 96"/>
                <a:gd name="T61" fmla="*/ 24 h 78"/>
                <a:gd name="T62" fmla="*/ 58 w 96"/>
                <a:gd name="T63" fmla="*/ 10 h 78"/>
                <a:gd name="T64" fmla="*/ 69 w 96"/>
                <a:gd name="T65" fmla="*/ 24 h 78"/>
                <a:gd name="T66" fmla="*/ 60 w 96"/>
                <a:gd name="T67" fmla="*/ 8 h 78"/>
                <a:gd name="T68" fmla="*/ 77 w 96"/>
                <a:gd name="T69" fmla="*/ 16 h 78"/>
                <a:gd name="T70" fmla="*/ 78 w 96"/>
                <a:gd name="T71" fmla="*/ 15 h 78"/>
                <a:gd name="T72" fmla="*/ 68 w 96"/>
                <a:gd name="T73" fmla="*/ 0 h 78"/>
                <a:gd name="T74" fmla="*/ 78 w 96"/>
                <a:gd name="T75" fmla="*/ 1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6" h="78">
                  <a:moveTo>
                    <a:pt x="86" y="0"/>
                  </a:moveTo>
                  <a:cubicBezTo>
                    <a:pt x="87" y="0"/>
                    <a:pt x="87" y="0"/>
                    <a:pt x="87" y="0"/>
                  </a:cubicBezTo>
                  <a:cubicBezTo>
                    <a:pt x="87" y="1"/>
                    <a:pt x="86" y="2"/>
                    <a:pt x="86" y="3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4" y="7"/>
                    <a:pt x="83" y="8"/>
                    <a:pt x="82" y="9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7" y="1"/>
                    <a:pt x="55" y="2"/>
                    <a:pt x="54" y="3"/>
                  </a:cubicBezTo>
                  <a:cubicBezTo>
                    <a:pt x="47" y="11"/>
                    <a:pt x="41" y="20"/>
                    <a:pt x="35" y="29"/>
                  </a:cubicBezTo>
                  <a:cubicBezTo>
                    <a:pt x="24" y="45"/>
                    <a:pt x="16" y="60"/>
                    <a:pt x="2" y="74"/>
                  </a:cubicBezTo>
                  <a:cubicBezTo>
                    <a:pt x="0" y="76"/>
                    <a:pt x="2" y="78"/>
                    <a:pt x="5" y="76"/>
                  </a:cubicBezTo>
                  <a:cubicBezTo>
                    <a:pt x="6" y="75"/>
                    <a:pt x="55" y="49"/>
                    <a:pt x="73" y="31"/>
                  </a:cubicBezTo>
                  <a:cubicBezTo>
                    <a:pt x="80" y="24"/>
                    <a:pt x="93" y="11"/>
                    <a:pt x="96" y="0"/>
                  </a:cubicBezTo>
                  <a:lnTo>
                    <a:pt x="86" y="0"/>
                  </a:lnTo>
                  <a:close/>
                  <a:moveTo>
                    <a:pt x="16" y="64"/>
                  </a:moveTo>
                  <a:cubicBezTo>
                    <a:pt x="18" y="61"/>
                    <a:pt x="20" y="59"/>
                    <a:pt x="22" y="56"/>
                  </a:cubicBezTo>
                  <a:cubicBezTo>
                    <a:pt x="25" y="58"/>
                    <a:pt x="25" y="58"/>
                    <a:pt x="25" y="58"/>
                  </a:cubicBezTo>
                  <a:cubicBezTo>
                    <a:pt x="22" y="60"/>
                    <a:pt x="19" y="62"/>
                    <a:pt x="16" y="64"/>
                  </a:cubicBezTo>
                  <a:close/>
                  <a:moveTo>
                    <a:pt x="26" y="57"/>
                  </a:moveTo>
                  <a:cubicBezTo>
                    <a:pt x="24" y="55"/>
                    <a:pt x="24" y="55"/>
                    <a:pt x="24" y="55"/>
                  </a:cubicBezTo>
                  <a:cubicBezTo>
                    <a:pt x="25" y="53"/>
                    <a:pt x="26" y="52"/>
                    <a:pt x="27" y="51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0" y="55"/>
                    <a:pt x="28" y="56"/>
                    <a:pt x="26" y="57"/>
                  </a:cubicBezTo>
                  <a:close/>
                  <a:moveTo>
                    <a:pt x="33" y="53"/>
                  </a:moveTo>
                  <a:cubicBezTo>
                    <a:pt x="29" y="49"/>
                    <a:pt x="29" y="49"/>
                    <a:pt x="29" y="49"/>
                  </a:cubicBezTo>
                  <a:cubicBezTo>
                    <a:pt x="29" y="48"/>
                    <a:pt x="30" y="47"/>
                    <a:pt x="31" y="46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5" y="52"/>
                    <a:pt x="34" y="52"/>
                    <a:pt x="33" y="53"/>
                  </a:cubicBezTo>
                  <a:close/>
                  <a:moveTo>
                    <a:pt x="38" y="50"/>
                  </a:moveTo>
                  <a:cubicBezTo>
                    <a:pt x="32" y="45"/>
                    <a:pt x="32" y="45"/>
                    <a:pt x="32" y="45"/>
                  </a:cubicBezTo>
                  <a:cubicBezTo>
                    <a:pt x="33" y="43"/>
                    <a:pt x="34" y="42"/>
                    <a:pt x="35" y="40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1" y="48"/>
                    <a:pt x="40" y="49"/>
                    <a:pt x="38" y="50"/>
                  </a:cubicBezTo>
                  <a:close/>
                  <a:moveTo>
                    <a:pt x="45" y="45"/>
                  </a:moveTo>
                  <a:cubicBezTo>
                    <a:pt x="37" y="39"/>
                    <a:pt x="37" y="39"/>
                    <a:pt x="37" y="39"/>
                  </a:cubicBezTo>
                  <a:cubicBezTo>
                    <a:pt x="37" y="38"/>
                    <a:pt x="38" y="37"/>
                    <a:pt x="39" y="36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7" y="44"/>
                    <a:pt x="46" y="45"/>
                    <a:pt x="45" y="45"/>
                  </a:cubicBezTo>
                  <a:close/>
                  <a:moveTo>
                    <a:pt x="50" y="42"/>
                  </a:moveTo>
                  <a:cubicBezTo>
                    <a:pt x="40" y="34"/>
                    <a:pt x="40" y="34"/>
                    <a:pt x="40" y="34"/>
                  </a:cubicBezTo>
                  <a:cubicBezTo>
                    <a:pt x="41" y="33"/>
                    <a:pt x="41" y="32"/>
                    <a:pt x="42" y="31"/>
                  </a:cubicBezTo>
                  <a:cubicBezTo>
                    <a:pt x="52" y="40"/>
                    <a:pt x="52" y="40"/>
                    <a:pt x="52" y="40"/>
                  </a:cubicBezTo>
                  <a:cubicBezTo>
                    <a:pt x="52" y="40"/>
                    <a:pt x="51" y="41"/>
                    <a:pt x="50" y="42"/>
                  </a:cubicBezTo>
                  <a:close/>
                  <a:moveTo>
                    <a:pt x="54" y="38"/>
                  </a:moveTo>
                  <a:cubicBezTo>
                    <a:pt x="43" y="30"/>
                    <a:pt x="43" y="30"/>
                    <a:pt x="43" y="30"/>
                  </a:cubicBezTo>
                  <a:cubicBezTo>
                    <a:pt x="44" y="28"/>
                    <a:pt x="45" y="27"/>
                    <a:pt x="46" y="26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7" y="36"/>
                    <a:pt x="55" y="37"/>
                    <a:pt x="54" y="38"/>
                  </a:cubicBezTo>
                  <a:close/>
                  <a:moveTo>
                    <a:pt x="59" y="34"/>
                  </a:moveTo>
                  <a:cubicBezTo>
                    <a:pt x="47" y="24"/>
                    <a:pt x="47" y="24"/>
                    <a:pt x="47" y="24"/>
                  </a:cubicBezTo>
                  <a:cubicBezTo>
                    <a:pt x="48" y="23"/>
                    <a:pt x="49" y="21"/>
                    <a:pt x="50" y="19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2" y="31"/>
                    <a:pt x="61" y="33"/>
                    <a:pt x="59" y="34"/>
                  </a:cubicBezTo>
                  <a:close/>
                  <a:moveTo>
                    <a:pt x="65" y="28"/>
                  </a:moveTo>
                  <a:cubicBezTo>
                    <a:pt x="65" y="28"/>
                    <a:pt x="65" y="29"/>
                    <a:pt x="65" y="29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2" y="17"/>
                    <a:pt x="53" y="16"/>
                    <a:pt x="54" y="15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7" y="27"/>
                    <a:pt x="66" y="28"/>
                    <a:pt x="65" y="28"/>
                  </a:cubicBezTo>
                  <a:close/>
                  <a:moveTo>
                    <a:pt x="69" y="24"/>
                  </a:moveTo>
                  <a:cubicBezTo>
                    <a:pt x="55" y="13"/>
                    <a:pt x="55" y="13"/>
                    <a:pt x="55" y="13"/>
                  </a:cubicBezTo>
                  <a:cubicBezTo>
                    <a:pt x="56" y="12"/>
                    <a:pt x="57" y="11"/>
                    <a:pt x="58" y="10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1" y="22"/>
                    <a:pt x="70" y="23"/>
                    <a:pt x="69" y="24"/>
                  </a:cubicBezTo>
                  <a:close/>
                  <a:moveTo>
                    <a:pt x="74" y="20"/>
                  </a:moveTo>
                  <a:cubicBezTo>
                    <a:pt x="60" y="8"/>
                    <a:pt x="60" y="8"/>
                    <a:pt x="60" y="8"/>
                  </a:cubicBezTo>
                  <a:cubicBezTo>
                    <a:pt x="61" y="7"/>
                    <a:pt x="62" y="6"/>
                    <a:pt x="63" y="5"/>
                  </a:cubicBezTo>
                  <a:cubicBezTo>
                    <a:pt x="77" y="16"/>
                    <a:pt x="77" y="16"/>
                    <a:pt x="77" y="16"/>
                  </a:cubicBezTo>
                  <a:cubicBezTo>
                    <a:pt x="76" y="17"/>
                    <a:pt x="75" y="19"/>
                    <a:pt x="74" y="20"/>
                  </a:cubicBezTo>
                  <a:close/>
                  <a:moveTo>
                    <a:pt x="78" y="15"/>
                  </a:moveTo>
                  <a:cubicBezTo>
                    <a:pt x="64" y="3"/>
                    <a:pt x="64" y="3"/>
                    <a:pt x="64" y="3"/>
                  </a:cubicBezTo>
                  <a:cubicBezTo>
                    <a:pt x="65" y="3"/>
                    <a:pt x="66" y="1"/>
                    <a:pt x="68" y="0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0" y="12"/>
                    <a:pt x="79" y="13"/>
                    <a:pt x="78" y="1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419"/>
            <p:cNvSpPr/>
            <p:nvPr/>
          </p:nvSpPr>
          <p:spPr bwMode="auto">
            <a:xfrm>
              <a:off x="3917" y="484"/>
              <a:ext cx="109" cy="102"/>
            </a:xfrm>
            <a:custGeom>
              <a:avLst/>
              <a:gdLst>
                <a:gd name="T0" fmla="*/ 43 w 46"/>
                <a:gd name="T1" fmla="*/ 0 h 43"/>
                <a:gd name="T2" fmla="*/ 24 w 46"/>
                <a:gd name="T3" fmla="*/ 21 h 43"/>
                <a:gd name="T4" fmla="*/ 1 w 46"/>
                <a:gd name="T5" fmla="*/ 41 h 43"/>
                <a:gd name="T6" fmla="*/ 2 w 46"/>
                <a:gd name="T7" fmla="*/ 43 h 43"/>
                <a:gd name="T8" fmla="*/ 46 w 46"/>
                <a:gd name="T9" fmla="*/ 0 h 43"/>
                <a:gd name="T10" fmla="*/ 43 w 46"/>
                <a:gd name="T1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43">
                  <a:moveTo>
                    <a:pt x="43" y="0"/>
                  </a:moveTo>
                  <a:cubicBezTo>
                    <a:pt x="37" y="7"/>
                    <a:pt x="31" y="15"/>
                    <a:pt x="24" y="21"/>
                  </a:cubicBezTo>
                  <a:cubicBezTo>
                    <a:pt x="17" y="28"/>
                    <a:pt x="8" y="34"/>
                    <a:pt x="1" y="41"/>
                  </a:cubicBezTo>
                  <a:cubicBezTo>
                    <a:pt x="0" y="42"/>
                    <a:pt x="1" y="43"/>
                    <a:pt x="2" y="43"/>
                  </a:cubicBezTo>
                  <a:cubicBezTo>
                    <a:pt x="19" y="35"/>
                    <a:pt x="39" y="17"/>
                    <a:pt x="46" y="0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420"/>
            <p:cNvSpPr/>
            <p:nvPr/>
          </p:nvSpPr>
          <p:spPr bwMode="auto">
            <a:xfrm>
              <a:off x="3943" y="484"/>
              <a:ext cx="156" cy="95"/>
            </a:xfrm>
            <a:custGeom>
              <a:avLst/>
              <a:gdLst>
                <a:gd name="T0" fmla="*/ 63 w 66"/>
                <a:gd name="T1" fmla="*/ 0 h 40"/>
                <a:gd name="T2" fmla="*/ 30 w 66"/>
                <a:gd name="T3" fmla="*/ 22 h 40"/>
                <a:gd name="T4" fmla="*/ 52 w 66"/>
                <a:gd name="T5" fmla="*/ 0 h 40"/>
                <a:gd name="T6" fmla="*/ 49 w 66"/>
                <a:gd name="T7" fmla="*/ 0 h 40"/>
                <a:gd name="T8" fmla="*/ 28 w 66"/>
                <a:gd name="T9" fmla="*/ 18 h 40"/>
                <a:gd name="T10" fmla="*/ 1 w 66"/>
                <a:gd name="T11" fmla="*/ 38 h 40"/>
                <a:gd name="T12" fmla="*/ 1 w 66"/>
                <a:gd name="T13" fmla="*/ 39 h 40"/>
                <a:gd name="T14" fmla="*/ 11 w 66"/>
                <a:gd name="T15" fmla="*/ 35 h 40"/>
                <a:gd name="T16" fmla="*/ 13 w 66"/>
                <a:gd name="T17" fmla="*/ 36 h 40"/>
                <a:gd name="T18" fmla="*/ 66 w 66"/>
                <a:gd name="T19" fmla="*/ 0 h 40"/>
                <a:gd name="T20" fmla="*/ 63 w 66"/>
                <a:gd name="T2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40">
                  <a:moveTo>
                    <a:pt x="63" y="0"/>
                  </a:moveTo>
                  <a:cubicBezTo>
                    <a:pt x="53" y="9"/>
                    <a:pt x="42" y="15"/>
                    <a:pt x="30" y="22"/>
                  </a:cubicBezTo>
                  <a:cubicBezTo>
                    <a:pt x="39" y="16"/>
                    <a:pt x="47" y="8"/>
                    <a:pt x="52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2" y="6"/>
                    <a:pt x="35" y="12"/>
                    <a:pt x="28" y="18"/>
                  </a:cubicBezTo>
                  <a:cubicBezTo>
                    <a:pt x="20" y="26"/>
                    <a:pt x="10" y="32"/>
                    <a:pt x="1" y="38"/>
                  </a:cubicBezTo>
                  <a:cubicBezTo>
                    <a:pt x="0" y="38"/>
                    <a:pt x="0" y="40"/>
                    <a:pt x="1" y="39"/>
                  </a:cubicBezTo>
                  <a:cubicBezTo>
                    <a:pt x="4" y="38"/>
                    <a:pt x="8" y="36"/>
                    <a:pt x="11" y="35"/>
                  </a:cubicBezTo>
                  <a:cubicBezTo>
                    <a:pt x="11" y="36"/>
                    <a:pt x="12" y="37"/>
                    <a:pt x="13" y="36"/>
                  </a:cubicBezTo>
                  <a:cubicBezTo>
                    <a:pt x="32" y="27"/>
                    <a:pt x="52" y="16"/>
                    <a:pt x="66" y="0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421"/>
            <p:cNvSpPr/>
            <p:nvPr/>
          </p:nvSpPr>
          <p:spPr bwMode="auto">
            <a:xfrm>
              <a:off x="4021" y="484"/>
              <a:ext cx="100" cy="69"/>
            </a:xfrm>
            <a:custGeom>
              <a:avLst/>
              <a:gdLst>
                <a:gd name="T0" fmla="*/ 37 w 42"/>
                <a:gd name="T1" fmla="*/ 0 h 29"/>
                <a:gd name="T2" fmla="*/ 1 w 42"/>
                <a:gd name="T3" fmla="*/ 27 h 29"/>
                <a:gd name="T4" fmla="*/ 2 w 42"/>
                <a:gd name="T5" fmla="*/ 29 h 29"/>
                <a:gd name="T6" fmla="*/ 42 w 42"/>
                <a:gd name="T7" fmla="*/ 0 h 29"/>
                <a:gd name="T8" fmla="*/ 37 w 42"/>
                <a:gd name="T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29">
                  <a:moveTo>
                    <a:pt x="37" y="0"/>
                  </a:moveTo>
                  <a:cubicBezTo>
                    <a:pt x="26" y="10"/>
                    <a:pt x="16" y="22"/>
                    <a:pt x="1" y="27"/>
                  </a:cubicBezTo>
                  <a:cubicBezTo>
                    <a:pt x="0" y="27"/>
                    <a:pt x="1" y="29"/>
                    <a:pt x="2" y="29"/>
                  </a:cubicBezTo>
                  <a:cubicBezTo>
                    <a:pt x="17" y="26"/>
                    <a:pt x="32" y="14"/>
                    <a:pt x="42" y="0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422"/>
            <p:cNvSpPr/>
            <p:nvPr/>
          </p:nvSpPr>
          <p:spPr bwMode="auto">
            <a:xfrm>
              <a:off x="4062" y="484"/>
              <a:ext cx="78" cy="66"/>
            </a:xfrm>
            <a:custGeom>
              <a:avLst/>
              <a:gdLst>
                <a:gd name="T0" fmla="*/ 30 w 33"/>
                <a:gd name="T1" fmla="*/ 0 h 28"/>
                <a:gd name="T2" fmla="*/ 1 w 33"/>
                <a:gd name="T3" fmla="*/ 27 h 28"/>
                <a:gd name="T4" fmla="*/ 1 w 33"/>
                <a:gd name="T5" fmla="*/ 28 h 28"/>
                <a:gd name="T6" fmla="*/ 33 w 33"/>
                <a:gd name="T7" fmla="*/ 0 h 28"/>
                <a:gd name="T8" fmla="*/ 30 w 33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8">
                  <a:moveTo>
                    <a:pt x="30" y="0"/>
                  </a:moveTo>
                  <a:cubicBezTo>
                    <a:pt x="22" y="10"/>
                    <a:pt x="14" y="24"/>
                    <a:pt x="1" y="27"/>
                  </a:cubicBezTo>
                  <a:cubicBezTo>
                    <a:pt x="0" y="27"/>
                    <a:pt x="0" y="28"/>
                    <a:pt x="1" y="28"/>
                  </a:cubicBezTo>
                  <a:cubicBezTo>
                    <a:pt x="15" y="28"/>
                    <a:pt x="27" y="12"/>
                    <a:pt x="33" y="0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423"/>
            <p:cNvSpPr/>
            <p:nvPr/>
          </p:nvSpPr>
          <p:spPr bwMode="auto">
            <a:xfrm>
              <a:off x="4083" y="484"/>
              <a:ext cx="76" cy="76"/>
            </a:xfrm>
            <a:custGeom>
              <a:avLst/>
              <a:gdLst>
                <a:gd name="T0" fmla="*/ 29 w 32"/>
                <a:gd name="T1" fmla="*/ 0 h 32"/>
                <a:gd name="T2" fmla="*/ 21 w 32"/>
                <a:gd name="T3" fmla="*/ 12 h 32"/>
                <a:gd name="T4" fmla="*/ 1 w 32"/>
                <a:gd name="T5" fmla="*/ 30 h 32"/>
                <a:gd name="T6" fmla="*/ 2 w 32"/>
                <a:gd name="T7" fmla="*/ 32 h 32"/>
                <a:gd name="T8" fmla="*/ 21 w 32"/>
                <a:gd name="T9" fmla="*/ 18 h 32"/>
                <a:gd name="T10" fmla="*/ 32 w 32"/>
                <a:gd name="T11" fmla="*/ 0 h 32"/>
                <a:gd name="T12" fmla="*/ 29 w 32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32">
                  <a:moveTo>
                    <a:pt x="29" y="0"/>
                  </a:moveTo>
                  <a:cubicBezTo>
                    <a:pt x="26" y="4"/>
                    <a:pt x="24" y="8"/>
                    <a:pt x="21" y="12"/>
                  </a:cubicBezTo>
                  <a:cubicBezTo>
                    <a:pt x="15" y="20"/>
                    <a:pt x="9" y="25"/>
                    <a:pt x="1" y="30"/>
                  </a:cubicBezTo>
                  <a:cubicBezTo>
                    <a:pt x="0" y="31"/>
                    <a:pt x="1" y="32"/>
                    <a:pt x="2" y="32"/>
                  </a:cubicBezTo>
                  <a:cubicBezTo>
                    <a:pt x="10" y="31"/>
                    <a:pt x="16" y="24"/>
                    <a:pt x="21" y="18"/>
                  </a:cubicBezTo>
                  <a:cubicBezTo>
                    <a:pt x="26" y="13"/>
                    <a:pt x="31" y="6"/>
                    <a:pt x="32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424"/>
            <p:cNvSpPr/>
            <p:nvPr/>
          </p:nvSpPr>
          <p:spPr bwMode="auto">
            <a:xfrm>
              <a:off x="4107" y="484"/>
              <a:ext cx="85" cy="107"/>
            </a:xfrm>
            <a:custGeom>
              <a:avLst/>
              <a:gdLst>
                <a:gd name="T0" fmla="*/ 18 w 36"/>
                <a:gd name="T1" fmla="*/ 18 h 45"/>
                <a:gd name="T2" fmla="*/ 1 w 36"/>
                <a:gd name="T3" fmla="*/ 38 h 45"/>
                <a:gd name="T4" fmla="*/ 5 w 36"/>
                <a:gd name="T5" fmla="*/ 43 h 45"/>
                <a:gd name="T6" fmla="*/ 24 w 36"/>
                <a:gd name="T7" fmla="*/ 25 h 45"/>
                <a:gd name="T8" fmla="*/ 36 w 36"/>
                <a:gd name="T9" fmla="*/ 0 h 45"/>
                <a:gd name="T10" fmla="*/ 28 w 36"/>
                <a:gd name="T11" fmla="*/ 0 h 45"/>
                <a:gd name="T12" fmla="*/ 18 w 36"/>
                <a:gd name="T13" fmla="*/ 1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45">
                  <a:moveTo>
                    <a:pt x="18" y="18"/>
                  </a:moveTo>
                  <a:cubicBezTo>
                    <a:pt x="13" y="25"/>
                    <a:pt x="4" y="31"/>
                    <a:pt x="1" y="38"/>
                  </a:cubicBezTo>
                  <a:cubicBezTo>
                    <a:pt x="0" y="40"/>
                    <a:pt x="2" y="45"/>
                    <a:pt x="5" y="43"/>
                  </a:cubicBezTo>
                  <a:cubicBezTo>
                    <a:pt x="13" y="40"/>
                    <a:pt x="19" y="31"/>
                    <a:pt x="24" y="25"/>
                  </a:cubicBezTo>
                  <a:cubicBezTo>
                    <a:pt x="29" y="18"/>
                    <a:pt x="36" y="9"/>
                    <a:pt x="36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6"/>
                    <a:pt x="22" y="12"/>
                    <a:pt x="18" y="1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6" name="Freeform 425"/>
            <p:cNvSpPr/>
            <p:nvPr/>
          </p:nvSpPr>
          <p:spPr bwMode="auto">
            <a:xfrm>
              <a:off x="4080" y="484"/>
              <a:ext cx="218" cy="201"/>
            </a:xfrm>
            <a:custGeom>
              <a:avLst/>
              <a:gdLst>
                <a:gd name="T0" fmla="*/ 80 w 92"/>
                <a:gd name="T1" fmla="*/ 0 h 85"/>
                <a:gd name="T2" fmla="*/ 80 w 92"/>
                <a:gd name="T3" fmla="*/ 0 h 85"/>
                <a:gd name="T4" fmla="*/ 77 w 92"/>
                <a:gd name="T5" fmla="*/ 0 h 85"/>
                <a:gd name="T6" fmla="*/ 72 w 92"/>
                <a:gd name="T7" fmla="*/ 0 h 85"/>
                <a:gd name="T8" fmla="*/ 72 w 92"/>
                <a:gd name="T9" fmla="*/ 4 h 85"/>
                <a:gd name="T10" fmla="*/ 77 w 92"/>
                <a:gd name="T11" fmla="*/ 7 h 85"/>
                <a:gd name="T12" fmla="*/ 74 w 92"/>
                <a:gd name="T13" fmla="*/ 12 h 85"/>
                <a:gd name="T14" fmla="*/ 63 w 92"/>
                <a:gd name="T15" fmla="*/ 12 h 85"/>
                <a:gd name="T16" fmla="*/ 69 w 92"/>
                <a:gd name="T17" fmla="*/ 19 h 85"/>
                <a:gd name="T18" fmla="*/ 67 w 92"/>
                <a:gd name="T19" fmla="*/ 22 h 85"/>
                <a:gd name="T20" fmla="*/ 56 w 92"/>
                <a:gd name="T21" fmla="*/ 21 h 85"/>
                <a:gd name="T22" fmla="*/ 55 w 92"/>
                <a:gd name="T23" fmla="*/ 23 h 85"/>
                <a:gd name="T24" fmla="*/ 62 w 92"/>
                <a:gd name="T25" fmla="*/ 28 h 85"/>
                <a:gd name="T26" fmla="*/ 58 w 92"/>
                <a:gd name="T27" fmla="*/ 33 h 85"/>
                <a:gd name="T28" fmla="*/ 52 w 92"/>
                <a:gd name="T29" fmla="*/ 30 h 85"/>
                <a:gd name="T30" fmla="*/ 48 w 92"/>
                <a:gd name="T31" fmla="*/ 32 h 85"/>
                <a:gd name="T32" fmla="*/ 53 w 92"/>
                <a:gd name="T33" fmla="*/ 38 h 85"/>
                <a:gd name="T34" fmla="*/ 53 w 92"/>
                <a:gd name="T35" fmla="*/ 38 h 85"/>
                <a:gd name="T36" fmla="*/ 50 w 92"/>
                <a:gd name="T37" fmla="*/ 42 h 85"/>
                <a:gd name="T38" fmla="*/ 43 w 92"/>
                <a:gd name="T39" fmla="*/ 37 h 85"/>
                <a:gd name="T40" fmla="*/ 40 w 92"/>
                <a:gd name="T41" fmla="*/ 41 h 85"/>
                <a:gd name="T42" fmla="*/ 44 w 92"/>
                <a:gd name="T43" fmla="*/ 47 h 85"/>
                <a:gd name="T44" fmla="*/ 41 w 92"/>
                <a:gd name="T45" fmla="*/ 50 h 85"/>
                <a:gd name="T46" fmla="*/ 36 w 92"/>
                <a:gd name="T47" fmla="*/ 46 h 85"/>
                <a:gd name="T48" fmla="*/ 33 w 92"/>
                <a:gd name="T49" fmla="*/ 49 h 85"/>
                <a:gd name="T50" fmla="*/ 36 w 92"/>
                <a:gd name="T51" fmla="*/ 54 h 85"/>
                <a:gd name="T52" fmla="*/ 31 w 92"/>
                <a:gd name="T53" fmla="*/ 58 h 85"/>
                <a:gd name="T54" fmla="*/ 28 w 92"/>
                <a:gd name="T55" fmla="*/ 54 h 85"/>
                <a:gd name="T56" fmla="*/ 24 w 92"/>
                <a:gd name="T57" fmla="*/ 56 h 85"/>
                <a:gd name="T58" fmla="*/ 26 w 92"/>
                <a:gd name="T59" fmla="*/ 62 h 85"/>
                <a:gd name="T60" fmla="*/ 2 w 92"/>
                <a:gd name="T61" fmla="*/ 80 h 85"/>
                <a:gd name="T62" fmla="*/ 5 w 92"/>
                <a:gd name="T63" fmla="*/ 84 h 85"/>
                <a:gd name="T64" fmla="*/ 66 w 92"/>
                <a:gd name="T65" fmla="*/ 37 h 85"/>
                <a:gd name="T66" fmla="*/ 92 w 92"/>
                <a:gd name="T67" fmla="*/ 0 h 85"/>
                <a:gd name="T68" fmla="*/ 80 w 92"/>
                <a:gd name="T6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2" h="85">
                  <a:moveTo>
                    <a:pt x="80" y="0"/>
                  </a:moveTo>
                  <a:cubicBezTo>
                    <a:pt x="80" y="0"/>
                    <a:pt x="80" y="0"/>
                    <a:pt x="80" y="0"/>
                  </a:cubicBezTo>
                  <a:cubicBezTo>
                    <a:pt x="79" y="0"/>
                    <a:pt x="78" y="0"/>
                    <a:pt x="77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0" y="1"/>
                    <a:pt x="70" y="3"/>
                    <a:pt x="72" y="4"/>
                  </a:cubicBezTo>
                  <a:cubicBezTo>
                    <a:pt x="73" y="5"/>
                    <a:pt x="75" y="6"/>
                    <a:pt x="77" y="7"/>
                  </a:cubicBezTo>
                  <a:cubicBezTo>
                    <a:pt x="76" y="8"/>
                    <a:pt x="75" y="10"/>
                    <a:pt x="74" y="12"/>
                  </a:cubicBezTo>
                  <a:cubicBezTo>
                    <a:pt x="73" y="12"/>
                    <a:pt x="64" y="8"/>
                    <a:pt x="63" y="12"/>
                  </a:cubicBezTo>
                  <a:cubicBezTo>
                    <a:pt x="63" y="15"/>
                    <a:pt x="66" y="18"/>
                    <a:pt x="69" y="19"/>
                  </a:cubicBezTo>
                  <a:cubicBezTo>
                    <a:pt x="68" y="20"/>
                    <a:pt x="68" y="21"/>
                    <a:pt x="67" y="22"/>
                  </a:cubicBezTo>
                  <a:cubicBezTo>
                    <a:pt x="67" y="22"/>
                    <a:pt x="58" y="20"/>
                    <a:pt x="56" y="21"/>
                  </a:cubicBezTo>
                  <a:cubicBezTo>
                    <a:pt x="55" y="21"/>
                    <a:pt x="55" y="22"/>
                    <a:pt x="55" y="23"/>
                  </a:cubicBezTo>
                  <a:cubicBezTo>
                    <a:pt x="55" y="26"/>
                    <a:pt x="59" y="28"/>
                    <a:pt x="62" y="28"/>
                  </a:cubicBezTo>
                  <a:cubicBezTo>
                    <a:pt x="61" y="30"/>
                    <a:pt x="59" y="31"/>
                    <a:pt x="58" y="33"/>
                  </a:cubicBezTo>
                  <a:cubicBezTo>
                    <a:pt x="57" y="32"/>
                    <a:pt x="53" y="30"/>
                    <a:pt x="52" y="30"/>
                  </a:cubicBezTo>
                  <a:cubicBezTo>
                    <a:pt x="50" y="28"/>
                    <a:pt x="48" y="30"/>
                    <a:pt x="48" y="32"/>
                  </a:cubicBezTo>
                  <a:cubicBezTo>
                    <a:pt x="49" y="35"/>
                    <a:pt x="51" y="37"/>
                    <a:pt x="53" y="38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2" y="39"/>
                    <a:pt x="51" y="41"/>
                    <a:pt x="50" y="42"/>
                  </a:cubicBezTo>
                  <a:cubicBezTo>
                    <a:pt x="48" y="40"/>
                    <a:pt x="46" y="38"/>
                    <a:pt x="43" y="37"/>
                  </a:cubicBezTo>
                  <a:cubicBezTo>
                    <a:pt x="41" y="37"/>
                    <a:pt x="39" y="39"/>
                    <a:pt x="40" y="41"/>
                  </a:cubicBezTo>
                  <a:cubicBezTo>
                    <a:pt x="42" y="43"/>
                    <a:pt x="43" y="45"/>
                    <a:pt x="44" y="47"/>
                  </a:cubicBezTo>
                  <a:cubicBezTo>
                    <a:pt x="43" y="48"/>
                    <a:pt x="42" y="49"/>
                    <a:pt x="41" y="50"/>
                  </a:cubicBezTo>
                  <a:cubicBezTo>
                    <a:pt x="40" y="48"/>
                    <a:pt x="38" y="47"/>
                    <a:pt x="36" y="46"/>
                  </a:cubicBezTo>
                  <a:cubicBezTo>
                    <a:pt x="34" y="46"/>
                    <a:pt x="32" y="48"/>
                    <a:pt x="33" y="49"/>
                  </a:cubicBezTo>
                  <a:cubicBezTo>
                    <a:pt x="33" y="51"/>
                    <a:pt x="35" y="53"/>
                    <a:pt x="36" y="54"/>
                  </a:cubicBezTo>
                  <a:cubicBezTo>
                    <a:pt x="34" y="56"/>
                    <a:pt x="33" y="57"/>
                    <a:pt x="31" y="58"/>
                  </a:cubicBezTo>
                  <a:cubicBezTo>
                    <a:pt x="31" y="58"/>
                    <a:pt x="29" y="55"/>
                    <a:pt x="28" y="54"/>
                  </a:cubicBezTo>
                  <a:cubicBezTo>
                    <a:pt x="27" y="53"/>
                    <a:pt x="24" y="54"/>
                    <a:pt x="24" y="56"/>
                  </a:cubicBezTo>
                  <a:cubicBezTo>
                    <a:pt x="24" y="57"/>
                    <a:pt x="25" y="60"/>
                    <a:pt x="26" y="62"/>
                  </a:cubicBezTo>
                  <a:cubicBezTo>
                    <a:pt x="18" y="68"/>
                    <a:pt x="10" y="74"/>
                    <a:pt x="2" y="80"/>
                  </a:cubicBezTo>
                  <a:cubicBezTo>
                    <a:pt x="0" y="82"/>
                    <a:pt x="3" y="85"/>
                    <a:pt x="5" y="84"/>
                  </a:cubicBezTo>
                  <a:cubicBezTo>
                    <a:pt x="28" y="80"/>
                    <a:pt x="51" y="54"/>
                    <a:pt x="66" y="37"/>
                  </a:cubicBezTo>
                  <a:cubicBezTo>
                    <a:pt x="74" y="29"/>
                    <a:pt x="86" y="14"/>
                    <a:pt x="92" y="0"/>
                  </a:cubicBezTo>
                  <a:lnTo>
                    <a:pt x="8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7" name="Freeform 426"/>
            <p:cNvSpPr/>
            <p:nvPr/>
          </p:nvSpPr>
          <p:spPr bwMode="auto">
            <a:xfrm>
              <a:off x="4043" y="484"/>
              <a:ext cx="308" cy="246"/>
            </a:xfrm>
            <a:custGeom>
              <a:avLst/>
              <a:gdLst>
                <a:gd name="T0" fmla="*/ 125 w 130"/>
                <a:gd name="T1" fmla="*/ 0 h 104"/>
                <a:gd name="T2" fmla="*/ 2 w 130"/>
                <a:gd name="T3" fmla="*/ 101 h 104"/>
                <a:gd name="T4" fmla="*/ 2 w 130"/>
                <a:gd name="T5" fmla="*/ 103 h 104"/>
                <a:gd name="T6" fmla="*/ 130 w 130"/>
                <a:gd name="T7" fmla="*/ 0 h 104"/>
                <a:gd name="T8" fmla="*/ 125 w 130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04">
                  <a:moveTo>
                    <a:pt x="125" y="0"/>
                  </a:moveTo>
                  <a:cubicBezTo>
                    <a:pt x="96" y="46"/>
                    <a:pt x="52" y="80"/>
                    <a:pt x="2" y="101"/>
                  </a:cubicBezTo>
                  <a:cubicBezTo>
                    <a:pt x="0" y="101"/>
                    <a:pt x="1" y="104"/>
                    <a:pt x="2" y="103"/>
                  </a:cubicBezTo>
                  <a:cubicBezTo>
                    <a:pt x="52" y="84"/>
                    <a:pt x="105" y="49"/>
                    <a:pt x="130" y="0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8" name="Freeform 427"/>
            <p:cNvSpPr>
              <a:spLocks noEditPoints="1"/>
            </p:cNvSpPr>
            <p:nvPr/>
          </p:nvSpPr>
          <p:spPr bwMode="auto">
            <a:xfrm>
              <a:off x="4035" y="484"/>
              <a:ext cx="614" cy="421"/>
            </a:xfrm>
            <a:custGeom>
              <a:avLst/>
              <a:gdLst>
                <a:gd name="T0" fmla="*/ 237 w 259"/>
                <a:gd name="T1" fmla="*/ 13 h 178"/>
                <a:gd name="T2" fmla="*/ 197 w 259"/>
                <a:gd name="T3" fmla="*/ 18 h 178"/>
                <a:gd name="T4" fmla="*/ 204 w 259"/>
                <a:gd name="T5" fmla="*/ 0 h 178"/>
                <a:gd name="T6" fmla="*/ 48 w 259"/>
                <a:gd name="T7" fmla="*/ 99 h 178"/>
                <a:gd name="T8" fmla="*/ 91 w 259"/>
                <a:gd name="T9" fmla="*/ 66 h 178"/>
                <a:gd name="T10" fmla="*/ 61 w 259"/>
                <a:gd name="T11" fmla="*/ 124 h 178"/>
                <a:gd name="T12" fmla="*/ 80 w 259"/>
                <a:gd name="T13" fmla="*/ 116 h 178"/>
                <a:gd name="T14" fmla="*/ 93 w 259"/>
                <a:gd name="T15" fmla="*/ 112 h 178"/>
                <a:gd name="T16" fmla="*/ 100 w 259"/>
                <a:gd name="T17" fmla="*/ 99 h 178"/>
                <a:gd name="T18" fmla="*/ 112 w 259"/>
                <a:gd name="T19" fmla="*/ 92 h 178"/>
                <a:gd name="T20" fmla="*/ 67 w 259"/>
                <a:gd name="T21" fmla="*/ 143 h 178"/>
                <a:gd name="T22" fmla="*/ 127 w 259"/>
                <a:gd name="T23" fmla="*/ 147 h 178"/>
                <a:gd name="T24" fmla="*/ 257 w 259"/>
                <a:gd name="T25" fmla="*/ 0 h 178"/>
                <a:gd name="T26" fmla="*/ 189 w 259"/>
                <a:gd name="T27" fmla="*/ 30 h 178"/>
                <a:gd name="T28" fmla="*/ 185 w 259"/>
                <a:gd name="T29" fmla="*/ 52 h 178"/>
                <a:gd name="T30" fmla="*/ 187 w 259"/>
                <a:gd name="T31" fmla="*/ 28 h 178"/>
                <a:gd name="T32" fmla="*/ 178 w 259"/>
                <a:gd name="T33" fmla="*/ 43 h 178"/>
                <a:gd name="T34" fmla="*/ 177 w 259"/>
                <a:gd name="T35" fmla="*/ 42 h 178"/>
                <a:gd name="T36" fmla="*/ 148 w 259"/>
                <a:gd name="T37" fmla="*/ 74 h 178"/>
                <a:gd name="T38" fmla="*/ 157 w 259"/>
                <a:gd name="T39" fmla="*/ 67 h 178"/>
                <a:gd name="T40" fmla="*/ 165 w 259"/>
                <a:gd name="T41" fmla="*/ 57 h 178"/>
                <a:gd name="T42" fmla="*/ 167 w 259"/>
                <a:gd name="T43" fmla="*/ 47 h 178"/>
                <a:gd name="T44" fmla="*/ 134 w 259"/>
                <a:gd name="T45" fmla="*/ 76 h 178"/>
                <a:gd name="T46" fmla="*/ 128 w 259"/>
                <a:gd name="T47" fmla="*/ 100 h 178"/>
                <a:gd name="T48" fmla="*/ 121 w 259"/>
                <a:gd name="T49" fmla="*/ 93 h 178"/>
                <a:gd name="T50" fmla="*/ 124 w 259"/>
                <a:gd name="T51" fmla="*/ 88 h 178"/>
                <a:gd name="T52" fmla="*/ 78 w 259"/>
                <a:gd name="T53" fmla="*/ 146 h 178"/>
                <a:gd name="T54" fmla="*/ 87 w 259"/>
                <a:gd name="T55" fmla="*/ 146 h 178"/>
                <a:gd name="T56" fmla="*/ 94 w 259"/>
                <a:gd name="T57" fmla="*/ 145 h 178"/>
                <a:gd name="T58" fmla="*/ 103 w 259"/>
                <a:gd name="T59" fmla="*/ 141 h 178"/>
                <a:gd name="T60" fmla="*/ 112 w 259"/>
                <a:gd name="T61" fmla="*/ 135 h 178"/>
                <a:gd name="T62" fmla="*/ 118 w 259"/>
                <a:gd name="T63" fmla="*/ 127 h 178"/>
                <a:gd name="T64" fmla="*/ 122 w 259"/>
                <a:gd name="T65" fmla="*/ 117 h 178"/>
                <a:gd name="T66" fmla="*/ 130 w 259"/>
                <a:gd name="T67" fmla="*/ 80 h 178"/>
                <a:gd name="T68" fmla="*/ 134 w 259"/>
                <a:gd name="T69" fmla="*/ 84 h 178"/>
                <a:gd name="T70" fmla="*/ 140 w 259"/>
                <a:gd name="T71" fmla="*/ 90 h 178"/>
                <a:gd name="T72" fmla="*/ 148 w 259"/>
                <a:gd name="T73" fmla="*/ 96 h 178"/>
                <a:gd name="T74" fmla="*/ 156 w 259"/>
                <a:gd name="T75" fmla="*/ 96 h 178"/>
                <a:gd name="T76" fmla="*/ 163 w 259"/>
                <a:gd name="T77" fmla="*/ 96 h 178"/>
                <a:gd name="T78" fmla="*/ 172 w 259"/>
                <a:gd name="T79" fmla="*/ 93 h 178"/>
                <a:gd name="T80" fmla="*/ 178 w 259"/>
                <a:gd name="T81" fmla="*/ 90 h 178"/>
                <a:gd name="T82" fmla="*/ 185 w 259"/>
                <a:gd name="T83" fmla="*/ 82 h 178"/>
                <a:gd name="T84" fmla="*/ 187 w 259"/>
                <a:gd name="T85" fmla="*/ 75 h 178"/>
                <a:gd name="T86" fmla="*/ 187 w 259"/>
                <a:gd name="T87" fmla="*/ 61 h 178"/>
                <a:gd name="T88" fmla="*/ 197 w 259"/>
                <a:gd name="T89" fmla="*/ 34 h 178"/>
                <a:gd name="T90" fmla="*/ 208 w 259"/>
                <a:gd name="T91" fmla="*/ 38 h 178"/>
                <a:gd name="T92" fmla="*/ 215 w 259"/>
                <a:gd name="T93" fmla="*/ 32 h 178"/>
                <a:gd name="T94" fmla="*/ 226 w 259"/>
                <a:gd name="T95" fmla="*/ 30 h 178"/>
                <a:gd name="T96" fmla="*/ 240 w 259"/>
                <a:gd name="T97" fmla="*/ 31 h 178"/>
                <a:gd name="T98" fmla="*/ 245 w 259"/>
                <a:gd name="T99" fmla="*/ 21 h 178"/>
                <a:gd name="T100" fmla="*/ 247 w 259"/>
                <a:gd name="T101" fmla="*/ 13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9" h="178">
                  <a:moveTo>
                    <a:pt x="247" y="2"/>
                  </a:moveTo>
                  <a:cubicBezTo>
                    <a:pt x="246" y="2"/>
                    <a:pt x="243" y="3"/>
                    <a:pt x="242" y="3"/>
                  </a:cubicBezTo>
                  <a:cubicBezTo>
                    <a:pt x="242" y="2"/>
                    <a:pt x="242" y="1"/>
                    <a:pt x="241" y="0"/>
                  </a:cubicBezTo>
                  <a:cubicBezTo>
                    <a:pt x="237" y="0"/>
                    <a:pt x="237" y="0"/>
                    <a:pt x="237" y="0"/>
                  </a:cubicBezTo>
                  <a:cubicBezTo>
                    <a:pt x="238" y="3"/>
                    <a:pt x="238" y="8"/>
                    <a:pt x="237" y="13"/>
                  </a:cubicBezTo>
                  <a:cubicBezTo>
                    <a:pt x="232" y="34"/>
                    <a:pt x="208" y="29"/>
                    <a:pt x="193" y="21"/>
                  </a:cubicBezTo>
                  <a:cubicBezTo>
                    <a:pt x="193" y="21"/>
                    <a:pt x="193" y="21"/>
                    <a:pt x="193" y="20"/>
                  </a:cubicBezTo>
                  <a:cubicBezTo>
                    <a:pt x="191" y="20"/>
                    <a:pt x="190" y="19"/>
                    <a:pt x="189" y="18"/>
                  </a:cubicBezTo>
                  <a:cubicBezTo>
                    <a:pt x="190" y="17"/>
                    <a:pt x="190" y="16"/>
                    <a:pt x="191" y="15"/>
                  </a:cubicBezTo>
                  <a:cubicBezTo>
                    <a:pt x="193" y="16"/>
                    <a:pt x="195" y="17"/>
                    <a:pt x="197" y="18"/>
                  </a:cubicBezTo>
                  <a:cubicBezTo>
                    <a:pt x="202" y="20"/>
                    <a:pt x="204" y="11"/>
                    <a:pt x="199" y="10"/>
                  </a:cubicBezTo>
                  <a:cubicBezTo>
                    <a:pt x="197" y="9"/>
                    <a:pt x="196" y="9"/>
                    <a:pt x="194" y="8"/>
                  </a:cubicBezTo>
                  <a:cubicBezTo>
                    <a:pt x="195" y="7"/>
                    <a:pt x="195" y="6"/>
                    <a:pt x="196" y="5"/>
                  </a:cubicBezTo>
                  <a:cubicBezTo>
                    <a:pt x="197" y="6"/>
                    <a:pt x="200" y="7"/>
                    <a:pt x="202" y="7"/>
                  </a:cubicBezTo>
                  <a:cubicBezTo>
                    <a:pt x="207" y="9"/>
                    <a:pt x="209" y="1"/>
                    <a:pt x="204" y="0"/>
                  </a:cubicBezTo>
                  <a:cubicBezTo>
                    <a:pt x="171" y="0"/>
                    <a:pt x="171" y="0"/>
                    <a:pt x="171" y="0"/>
                  </a:cubicBezTo>
                  <a:cubicBezTo>
                    <a:pt x="166" y="8"/>
                    <a:pt x="161" y="18"/>
                    <a:pt x="154" y="26"/>
                  </a:cubicBezTo>
                  <a:cubicBezTo>
                    <a:pt x="142" y="40"/>
                    <a:pt x="128" y="53"/>
                    <a:pt x="114" y="64"/>
                  </a:cubicBezTo>
                  <a:cubicBezTo>
                    <a:pt x="98" y="77"/>
                    <a:pt x="80" y="87"/>
                    <a:pt x="62" y="95"/>
                  </a:cubicBezTo>
                  <a:cubicBezTo>
                    <a:pt x="57" y="97"/>
                    <a:pt x="53" y="98"/>
                    <a:pt x="48" y="99"/>
                  </a:cubicBezTo>
                  <a:cubicBezTo>
                    <a:pt x="64" y="91"/>
                    <a:pt x="80" y="79"/>
                    <a:pt x="93" y="70"/>
                  </a:cubicBezTo>
                  <a:cubicBezTo>
                    <a:pt x="115" y="54"/>
                    <a:pt x="148" y="29"/>
                    <a:pt x="157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45" y="11"/>
                    <a:pt x="139" y="21"/>
                    <a:pt x="131" y="32"/>
                  </a:cubicBezTo>
                  <a:cubicBezTo>
                    <a:pt x="119" y="45"/>
                    <a:pt x="105" y="56"/>
                    <a:pt x="91" y="66"/>
                  </a:cubicBezTo>
                  <a:cubicBezTo>
                    <a:pt x="66" y="84"/>
                    <a:pt x="34" y="110"/>
                    <a:pt x="2" y="106"/>
                  </a:cubicBezTo>
                  <a:cubicBezTo>
                    <a:pt x="1" y="106"/>
                    <a:pt x="0" y="108"/>
                    <a:pt x="1" y="108"/>
                  </a:cubicBezTo>
                  <a:cubicBezTo>
                    <a:pt x="7" y="109"/>
                    <a:pt x="17" y="114"/>
                    <a:pt x="20" y="116"/>
                  </a:cubicBezTo>
                  <a:cubicBezTo>
                    <a:pt x="30" y="123"/>
                    <a:pt x="45" y="120"/>
                    <a:pt x="58" y="117"/>
                  </a:cubicBezTo>
                  <a:cubicBezTo>
                    <a:pt x="59" y="119"/>
                    <a:pt x="60" y="122"/>
                    <a:pt x="61" y="124"/>
                  </a:cubicBezTo>
                  <a:cubicBezTo>
                    <a:pt x="64" y="128"/>
                    <a:pt x="71" y="124"/>
                    <a:pt x="68" y="120"/>
                  </a:cubicBezTo>
                  <a:cubicBezTo>
                    <a:pt x="67" y="118"/>
                    <a:pt x="66" y="116"/>
                    <a:pt x="65" y="115"/>
                  </a:cubicBezTo>
                  <a:cubicBezTo>
                    <a:pt x="65" y="115"/>
                    <a:pt x="69" y="113"/>
                    <a:pt x="70" y="113"/>
                  </a:cubicBezTo>
                  <a:cubicBezTo>
                    <a:pt x="71" y="114"/>
                    <a:pt x="73" y="118"/>
                    <a:pt x="75" y="120"/>
                  </a:cubicBezTo>
                  <a:cubicBezTo>
                    <a:pt x="77" y="121"/>
                    <a:pt x="81" y="119"/>
                    <a:pt x="80" y="116"/>
                  </a:cubicBezTo>
                  <a:cubicBezTo>
                    <a:pt x="80" y="114"/>
                    <a:pt x="77" y="111"/>
                    <a:pt x="77" y="111"/>
                  </a:cubicBezTo>
                  <a:cubicBezTo>
                    <a:pt x="79" y="110"/>
                    <a:pt x="81" y="109"/>
                    <a:pt x="83" y="108"/>
                  </a:cubicBezTo>
                  <a:cubicBezTo>
                    <a:pt x="83" y="108"/>
                    <a:pt x="85" y="113"/>
                    <a:pt x="86" y="115"/>
                  </a:cubicBezTo>
                  <a:cubicBezTo>
                    <a:pt x="87" y="116"/>
                    <a:pt x="89" y="117"/>
                    <a:pt x="91" y="116"/>
                  </a:cubicBezTo>
                  <a:cubicBezTo>
                    <a:pt x="92" y="116"/>
                    <a:pt x="94" y="114"/>
                    <a:pt x="93" y="112"/>
                  </a:cubicBezTo>
                  <a:cubicBezTo>
                    <a:pt x="93" y="109"/>
                    <a:pt x="91" y="107"/>
                    <a:pt x="89" y="105"/>
                  </a:cubicBezTo>
                  <a:cubicBezTo>
                    <a:pt x="91" y="104"/>
                    <a:pt x="93" y="103"/>
                    <a:pt x="94" y="102"/>
                  </a:cubicBezTo>
                  <a:cubicBezTo>
                    <a:pt x="95" y="103"/>
                    <a:pt x="97" y="108"/>
                    <a:pt x="98" y="110"/>
                  </a:cubicBezTo>
                  <a:cubicBezTo>
                    <a:pt x="99" y="114"/>
                    <a:pt x="106" y="111"/>
                    <a:pt x="105" y="107"/>
                  </a:cubicBezTo>
                  <a:cubicBezTo>
                    <a:pt x="104" y="104"/>
                    <a:pt x="102" y="101"/>
                    <a:pt x="100" y="99"/>
                  </a:cubicBezTo>
                  <a:cubicBezTo>
                    <a:pt x="102" y="98"/>
                    <a:pt x="104" y="97"/>
                    <a:pt x="106" y="95"/>
                  </a:cubicBezTo>
                  <a:cubicBezTo>
                    <a:pt x="107" y="96"/>
                    <a:pt x="108" y="100"/>
                    <a:pt x="108" y="101"/>
                  </a:cubicBezTo>
                  <a:cubicBezTo>
                    <a:pt x="109" y="103"/>
                    <a:pt x="111" y="104"/>
                    <a:pt x="113" y="104"/>
                  </a:cubicBezTo>
                  <a:cubicBezTo>
                    <a:pt x="115" y="103"/>
                    <a:pt x="116" y="101"/>
                    <a:pt x="115" y="99"/>
                  </a:cubicBezTo>
                  <a:cubicBezTo>
                    <a:pt x="115" y="98"/>
                    <a:pt x="112" y="93"/>
                    <a:pt x="112" y="92"/>
                  </a:cubicBezTo>
                  <a:cubicBezTo>
                    <a:pt x="113" y="91"/>
                    <a:pt x="114" y="90"/>
                    <a:pt x="116" y="89"/>
                  </a:cubicBezTo>
                  <a:cubicBezTo>
                    <a:pt x="117" y="96"/>
                    <a:pt x="119" y="102"/>
                    <a:pt x="119" y="108"/>
                  </a:cubicBezTo>
                  <a:cubicBezTo>
                    <a:pt x="119" y="117"/>
                    <a:pt x="115" y="125"/>
                    <a:pt x="110" y="131"/>
                  </a:cubicBezTo>
                  <a:cubicBezTo>
                    <a:pt x="98" y="144"/>
                    <a:pt x="82" y="142"/>
                    <a:pt x="67" y="141"/>
                  </a:cubicBezTo>
                  <a:cubicBezTo>
                    <a:pt x="66" y="141"/>
                    <a:pt x="66" y="142"/>
                    <a:pt x="67" y="143"/>
                  </a:cubicBezTo>
                  <a:cubicBezTo>
                    <a:pt x="70" y="144"/>
                    <a:pt x="73" y="145"/>
                    <a:pt x="77" y="146"/>
                  </a:cubicBezTo>
                  <a:cubicBezTo>
                    <a:pt x="76" y="149"/>
                    <a:pt x="77" y="153"/>
                    <a:pt x="77" y="157"/>
                  </a:cubicBezTo>
                  <a:cubicBezTo>
                    <a:pt x="74" y="157"/>
                    <a:pt x="72" y="156"/>
                    <a:pt x="69" y="157"/>
                  </a:cubicBezTo>
                  <a:cubicBezTo>
                    <a:pt x="67" y="157"/>
                    <a:pt x="66" y="159"/>
                    <a:pt x="67" y="161"/>
                  </a:cubicBezTo>
                  <a:cubicBezTo>
                    <a:pt x="82" y="178"/>
                    <a:pt x="115" y="160"/>
                    <a:pt x="127" y="147"/>
                  </a:cubicBezTo>
                  <a:cubicBezTo>
                    <a:pt x="141" y="133"/>
                    <a:pt x="141" y="116"/>
                    <a:pt x="136" y="99"/>
                  </a:cubicBezTo>
                  <a:cubicBezTo>
                    <a:pt x="154" y="113"/>
                    <a:pt x="179" y="114"/>
                    <a:pt x="195" y="96"/>
                  </a:cubicBezTo>
                  <a:cubicBezTo>
                    <a:pt x="209" y="81"/>
                    <a:pt x="210" y="62"/>
                    <a:pt x="202" y="46"/>
                  </a:cubicBezTo>
                  <a:cubicBezTo>
                    <a:pt x="218" y="53"/>
                    <a:pt x="235" y="53"/>
                    <a:pt x="249" y="36"/>
                  </a:cubicBezTo>
                  <a:cubicBezTo>
                    <a:pt x="256" y="26"/>
                    <a:pt x="259" y="12"/>
                    <a:pt x="257" y="0"/>
                  </a:cubicBezTo>
                  <a:cubicBezTo>
                    <a:pt x="246" y="0"/>
                    <a:pt x="246" y="0"/>
                    <a:pt x="246" y="0"/>
                  </a:cubicBezTo>
                  <a:cubicBezTo>
                    <a:pt x="246" y="0"/>
                    <a:pt x="247" y="1"/>
                    <a:pt x="247" y="2"/>
                  </a:cubicBezTo>
                  <a:close/>
                  <a:moveTo>
                    <a:pt x="198" y="28"/>
                  </a:moveTo>
                  <a:cubicBezTo>
                    <a:pt x="197" y="29"/>
                    <a:pt x="195" y="32"/>
                    <a:pt x="195" y="33"/>
                  </a:cubicBezTo>
                  <a:cubicBezTo>
                    <a:pt x="193" y="32"/>
                    <a:pt x="189" y="30"/>
                    <a:pt x="189" y="30"/>
                  </a:cubicBezTo>
                  <a:cubicBezTo>
                    <a:pt x="189" y="29"/>
                    <a:pt x="191" y="25"/>
                    <a:pt x="192" y="24"/>
                  </a:cubicBezTo>
                  <a:cubicBezTo>
                    <a:pt x="194" y="25"/>
                    <a:pt x="196" y="27"/>
                    <a:pt x="198" y="28"/>
                  </a:cubicBezTo>
                  <a:close/>
                  <a:moveTo>
                    <a:pt x="195" y="55"/>
                  </a:moveTo>
                  <a:cubicBezTo>
                    <a:pt x="194" y="55"/>
                    <a:pt x="189" y="57"/>
                    <a:pt x="187" y="58"/>
                  </a:cubicBezTo>
                  <a:cubicBezTo>
                    <a:pt x="186" y="56"/>
                    <a:pt x="185" y="54"/>
                    <a:pt x="185" y="52"/>
                  </a:cubicBezTo>
                  <a:cubicBezTo>
                    <a:pt x="186" y="51"/>
                    <a:pt x="191" y="48"/>
                    <a:pt x="192" y="47"/>
                  </a:cubicBezTo>
                  <a:cubicBezTo>
                    <a:pt x="193" y="50"/>
                    <a:pt x="194" y="52"/>
                    <a:pt x="195" y="55"/>
                  </a:cubicBezTo>
                  <a:close/>
                  <a:moveTo>
                    <a:pt x="188" y="20"/>
                  </a:moveTo>
                  <a:cubicBezTo>
                    <a:pt x="188" y="21"/>
                    <a:pt x="189" y="22"/>
                    <a:pt x="190" y="23"/>
                  </a:cubicBezTo>
                  <a:cubicBezTo>
                    <a:pt x="189" y="24"/>
                    <a:pt x="187" y="28"/>
                    <a:pt x="187" y="28"/>
                  </a:cubicBezTo>
                  <a:cubicBezTo>
                    <a:pt x="186" y="28"/>
                    <a:pt x="185" y="27"/>
                    <a:pt x="184" y="26"/>
                  </a:cubicBezTo>
                  <a:cubicBezTo>
                    <a:pt x="185" y="24"/>
                    <a:pt x="186" y="22"/>
                    <a:pt x="188" y="20"/>
                  </a:cubicBezTo>
                  <a:close/>
                  <a:moveTo>
                    <a:pt x="190" y="45"/>
                  </a:moveTo>
                  <a:cubicBezTo>
                    <a:pt x="189" y="45"/>
                    <a:pt x="185" y="49"/>
                    <a:pt x="183" y="50"/>
                  </a:cubicBezTo>
                  <a:cubicBezTo>
                    <a:pt x="182" y="47"/>
                    <a:pt x="180" y="45"/>
                    <a:pt x="178" y="43"/>
                  </a:cubicBezTo>
                  <a:cubicBezTo>
                    <a:pt x="179" y="42"/>
                    <a:pt x="183" y="39"/>
                    <a:pt x="184" y="38"/>
                  </a:cubicBezTo>
                  <a:cubicBezTo>
                    <a:pt x="186" y="40"/>
                    <a:pt x="188" y="42"/>
                    <a:pt x="190" y="45"/>
                  </a:cubicBezTo>
                  <a:close/>
                  <a:moveTo>
                    <a:pt x="179" y="33"/>
                  </a:moveTo>
                  <a:cubicBezTo>
                    <a:pt x="180" y="34"/>
                    <a:pt x="181" y="35"/>
                    <a:pt x="182" y="36"/>
                  </a:cubicBezTo>
                  <a:cubicBezTo>
                    <a:pt x="182" y="37"/>
                    <a:pt x="179" y="41"/>
                    <a:pt x="177" y="42"/>
                  </a:cubicBezTo>
                  <a:cubicBezTo>
                    <a:pt x="176" y="41"/>
                    <a:pt x="175" y="40"/>
                    <a:pt x="174" y="39"/>
                  </a:cubicBezTo>
                  <a:cubicBezTo>
                    <a:pt x="176" y="37"/>
                    <a:pt x="177" y="35"/>
                    <a:pt x="179" y="33"/>
                  </a:cubicBezTo>
                  <a:close/>
                  <a:moveTo>
                    <a:pt x="138" y="73"/>
                  </a:moveTo>
                  <a:cubicBezTo>
                    <a:pt x="139" y="76"/>
                    <a:pt x="141" y="78"/>
                    <a:pt x="142" y="80"/>
                  </a:cubicBezTo>
                  <a:cubicBezTo>
                    <a:pt x="146" y="84"/>
                    <a:pt x="152" y="78"/>
                    <a:pt x="148" y="74"/>
                  </a:cubicBezTo>
                  <a:cubicBezTo>
                    <a:pt x="147" y="72"/>
                    <a:pt x="145" y="70"/>
                    <a:pt x="143" y="69"/>
                  </a:cubicBezTo>
                  <a:cubicBezTo>
                    <a:pt x="144" y="68"/>
                    <a:pt x="145" y="67"/>
                    <a:pt x="146" y="67"/>
                  </a:cubicBezTo>
                  <a:cubicBezTo>
                    <a:pt x="147" y="68"/>
                    <a:pt x="147" y="68"/>
                    <a:pt x="148" y="69"/>
                  </a:cubicBezTo>
                  <a:cubicBezTo>
                    <a:pt x="150" y="71"/>
                    <a:pt x="153" y="73"/>
                    <a:pt x="155" y="72"/>
                  </a:cubicBezTo>
                  <a:cubicBezTo>
                    <a:pt x="157" y="71"/>
                    <a:pt x="158" y="69"/>
                    <a:pt x="157" y="67"/>
                  </a:cubicBezTo>
                  <a:cubicBezTo>
                    <a:pt x="156" y="65"/>
                    <a:pt x="152" y="63"/>
                    <a:pt x="151" y="62"/>
                  </a:cubicBezTo>
                  <a:cubicBezTo>
                    <a:pt x="152" y="61"/>
                    <a:pt x="153" y="60"/>
                    <a:pt x="154" y="59"/>
                  </a:cubicBezTo>
                  <a:cubicBezTo>
                    <a:pt x="155" y="60"/>
                    <a:pt x="160" y="64"/>
                    <a:pt x="162" y="65"/>
                  </a:cubicBezTo>
                  <a:cubicBezTo>
                    <a:pt x="164" y="65"/>
                    <a:pt x="166" y="64"/>
                    <a:pt x="167" y="63"/>
                  </a:cubicBezTo>
                  <a:cubicBezTo>
                    <a:pt x="168" y="61"/>
                    <a:pt x="167" y="59"/>
                    <a:pt x="165" y="57"/>
                  </a:cubicBezTo>
                  <a:cubicBezTo>
                    <a:pt x="164" y="56"/>
                    <a:pt x="161" y="55"/>
                    <a:pt x="159" y="55"/>
                  </a:cubicBezTo>
                  <a:cubicBezTo>
                    <a:pt x="159" y="55"/>
                    <a:pt x="161" y="52"/>
                    <a:pt x="163" y="51"/>
                  </a:cubicBezTo>
                  <a:cubicBezTo>
                    <a:pt x="164" y="54"/>
                    <a:pt x="171" y="58"/>
                    <a:pt x="172" y="57"/>
                  </a:cubicBezTo>
                  <a:cubicBezTo>
                    <a:pt x="175" y="55"/>
                    <a:pt x="175" y="52"/>
                    <a:pt x="172" y="50"/>
                  </a:cubicBezTo>
                  <a:cubicBezTo>
                    <a:pt x="170" y="49"/>
                    <a:pt x="169" y="48"/>
                    <a:pt x="167" y="47"/>
                  </a:cubicBezTo>
                  <a:cubicBezTo>
                    <a:pt x="168" y="45"/>
                    <a:pt x="170" y="44"/>
                    <a:pt x="171" y="42"/>
                  </a:cubicBezTo>
                  <a:cubicBezTo>
                    <a:pt x="174" y="46"/>
                    <a:pt x="178" y="49"/>
                    <a:pt x="181" y="54"/>
                  </a:cubicBezTo>
                  <a:cubicBezTo>
                    <a:pt x="187" y="64"/>
                    <a:pt x="185" y="76"/>
                    <a:pt x="177" y="85"/>
                  </a:cubicBezTo>
                  <a:cubicBezTo>
                    <a:pt x="163" y="101"/>
                    <a:pt x="145" y="89"/>
                    <a:pt x="138" y="80"/>
                  </a:cubicBezTo>
                  <a:cubicBezTo>
                    <a:pt x="137" y="80"/>
                    <a:pt x="135" y="77"/>
                    <a:pt x="134" y="76"/>
                  </a:cubicBezTo>
                  <a:cubicBezTo>
                    <a:pt x="136" y="75"/>
                    <a:pt x="137" y="74"/>
                    <a:pt x="138" y="73"/>
                  </a:cubicBezTo>
                  <a:close/>
                  <a:moveTo>
                    <a:pt x="129" y="108"/>
                  </a:moveTo>
                  <a:cubicBezTo>
                    <a:pt x="129" y="108"/>
                    <a:pt x="125" y="108"/>
                    <a:pt x="124" y="108"/>
                  </a:cubicBezTo>
                  <a:cubicBezTo>
                    <a:pt x="124" y="105"/>
                    <a:pt x="124" y="103"/>
                    <a:pt x="123" y="100"/>
                  </a:cubicBezTo>
                  <a:cubicBezTo>
                    <a:pt x="124" y="100"/>
                    <a:pt x="127" y="100"/>
                    <a:pt x="128" y="100"/>
                  </a:cubicBezTo>
                  <a:cubicBezTo>
                    <a:pt x="128" y="102"/>
                    <a:pt x="129" y="105"/>
                    <a:pt x="129" y="108"/>
                  </a:cubicBezTo>
                  <a:close/>
                  <a:moveTo>
                    <a:pt x="127" y="97"/>
                  </a:moveTo>
                  <a:cubicBezTo>
                    <a:pt x="127" y="97"/>
                    <a:pt x="127" y="97"/>
                    <a:pt x="127" y="97"/>
                  </a:cubicBezTo>
                  <a:cubicBezTo>
                    <a:pt x="125" y="98"/>
                    <a:pt x="124" y="98"/>
                    <a:pt x="123" y="98"/>
                  </a:cubicBezTo>
                  <a:cubicBezTo>
                    <a:pt x="123" y="96"/>
                    <a:pt x="122" y="95"/>
                    <a:pt x="121" y="93"/>
                  </a:cubicBezTo>
                  <a:cubicBezTo>
                    <a:pt x="123" y="93"/>
                    <a:pt x="125" y="92"/>
                    <a:pt x="125" y="92"/>
                  </a:cubicBezTo>
                  <a:cubicBezTo>
                    <a:pt x="126" y="93"/>
                    <a:pt x="126" y="95"/>
                    <a:pt x="127" y="97"/>
                  </a:cubicBezTo>
                  <a:close/>
                  <a:moveTo>
                    <a:pt x="118" y="88"/>
                  </a:moveTo>
                  <a:cubicBezTo>
                    <a:pt x="120" y="87"/>
                    <a:pt x="121" y="86"/>
                    <a:pt x="123" y="85"/>
                  </a:cubicBezTo>
                  <a:cubicBezTo>
                    <a:pt x="123" y="86"/>
                    <a:pt x="123" y="87"/>
                    <a:pt x="124" y="88"/>
                  </a:cubicBezTo>
                  <a:cubicBezTo>
                    <a:pt x="124" y="88"/>
                    <a:pt x="124" y="88"/>
                    <a:pt x="124" y="88"/>
                  </a:cubicBezTo>
                  <a:cubicBezTo>
                    <a:pt x="123" y="89"/>
                    <a:pt x="121" y="90"/>
                    <a:pt x="120" y="90"/>
                  </a:cubicBezTo>
                  <a:cubicBezTo>
                    <a:pt x="120" y="89"/>
                    <a:pt x="119" y="89"/>
                    <a:pt x="118" y="88"/>
                  </a:cubicBezTo>
                  <a:close/>
                  <a:moveTo>
                    <a:pt x="79" y="157"/>
                  </a:moveTo>
                  <a:cubicBezTo>
                    <a:pt x="79" y="153"/>
                    <a:pt x="79" y="150"/>
                    <a:pt x="78" y="146"/>
                  </a:cubicBezTo>
                  <a:cubicBezTo>
                    <a:pt x="80" y="146"/>
                    <a:pt x="82" y="146"/>
                    <a:pt x="84" y="146"/>
                  </a:cubicBezTo>
                  <a:cubicBezTo>
                    <a:pt x="85" y="148"/>
                    <a:pt x="86" y="155"/>
                    <a:pt x="86" y="157"/>
                  </a:cubicBezTo>
                  <a:cubicBezTo>
                    <a:pt x="84" y="157"/>
                    <a:pt x="82" y="157"/>
                    <a:pt x="79" y="157"/>
                  </a:cubicBezTo>
                  <a:close/>
                  <a:moveTo>
                    <a:pt x="90" y="157"/>
                  </a:moveTo>
                  <a:cubicBezTo>
                    <a:pt x="90" y="155"/>
                    <a:pt x="88" y="148"/>
                    <a:pt x="87" y="146"/>
                  </a:cubicBezTo>
                  <a:cubicBezTo>
                    <a:pt x="88" y="146"/>
                    <a:pt x="90" y="146"/>
                    <a:pt x="92" y="145"/>
                  </a:cubicBezTo>
                  <a:cubicBezTo>
                    <a:pt x="92" y="147"/>
                    <a:pt x="94" y="154"/>
                    <a:pt x="95" y="156"/>
                  </a:cubicBezTo>
                  <a:cubicBezTo>
                    <a:pt x="93" y="156"/>
                    <a:pt x="91" y="157"/>
                    <a:pt x="90" y="157"/>
                  </a:cubicBezTo>
                  <a:close/>
                  <a:moveTo>
                    <a:pt x="98" y="155"/>
                  </a:moveTo>
                  <a:cubicBezTo>
                    <a:pt x="98" y="153"/>
                    <a:pt x="95" y="146"/>
                    <a:pt x="94" y="145"/>
                  </a:cubicBezTo>
                  <a:cubicBezTo>
                    <a:pt x="97" y="144"/>
                    <a:pt x="99" y="143"/>
                    <a:pt x="101" y="142"/>
                  </a:cubicBezTo>
                  <a:cubicBezTo>
                    <a:pt x="102" y="144"/>
                    <a:pt x="106" y="150"/>
                    <a:pt x="108" y="151"/>
                  </a:cubicBezTo>
                  <a:cubicBezTo>
                    <a:pt x="104" y="153"/>
                    <a:pt x="101" y="154"/>
                    <a:pt x="98" y="155"/>
                  </a:cubicBezTo>
                  <a:close/>
                  <a:moveTo>
                    <a:pt x="110" y="149"/>
                  </a:moveTo>
                  <a:cubicBezTo>
                    <a:pt x="109" y="148"/>
                    <a:pt x="105" y="143"/>
                    <a:pt x="103" y="141"/>
                  </a:cubicBezTo>
                  <a:cubicBezTo>
                    <a:pt x="106" y="140"/>
                    <a:pt x="108" y="138"/>
                    <a:pt x="110" y="136"/>
                  </a:cubicBezTo>
                  <a:cubicBezTo>
                    <a:pt x="111" y="138"/>
                    <a:pt x="116" y="143"/>
                    <a:pt x="117" y="144"/>
                  </a:cubicBezTo>
                  <a:cubicBezTo>
                    <a:pt x="115" y="146"/>
                    <a:pt x="113" y="148"/>
                    <a:pt x="110" y="149"/>
                  </a:cubicBezTo>
                  <a:close/>
                  <a:moveTo>
                    <a:pt x="120" y="142"/>
                  </a:moveTo>
                  <a:cubicBezTo>
                    <a:pt x="119" y="140"/>
                    <a:pt x="114" y="136"/>
                    <a:pt x="112" y="135"/>
                  </a:cubicBezTo>
                  <a:cubicBezTo>
                    <a:pt x="112" y="135"/>
                    <a:pt x="116" y="131"/>
                    <a:pt x="117" y="129"/>
                  </a:cubicBezTo>
                  <a:cubicBezTo>
                    <a:pt x="119" y="130"/>
                    <a:pt x="124" y="134"/>
                    <a:pt x="125" y="135"/>
                  </a:cubicBezTo>
                  <a:cubicBezTo>
                    <a:pt x="123" y="137"/>
                    <a:pt x="120" y="141"/>
                    <a:pt x="120" y="142"/>
                  </a:cubicBezTo>
                  <a:close/>
                  <a:moveTo>
                    <a:pt x="126" y="132"/>
                  </a:moveTo>
                  <a:cubicBezTo>
                    <a:pt x="125" y="131"/>
                    <a:pt x="120" y="128"/>
                    <a:pt x="118" y="127"/>
                  </a:cubicBezTo>
                  <a:cubicBezTo>
                    <a:pt x="120" y="125"/>
                    <a:pt x="120" y="122"/>
                    <a:pt x="121" y="120"/>
                  </a:cubicBezTo>
                  <a:cubicBezTo>
                    <a:pt x="123" y="121"/>
                    <a:pt x="128" y="123"/>
                    <a:pt x="129" y="123"/>
                  </a:cubicBezTo>
                  <a:cubicBezTo>
                    <a:pt x="128" y="126"/>
                    <a:pt x="128" y="129"/>
                    <a:pt x="126" y="132"/>
                  </a:cubicBezTo>
                  <a:close/>
                  <a:moveTo>
                    <a:pt x="130" y="119"/>
                  </a:moveTo>
                  <a:cubicBezTo>
                    <a:pt x="129" y="119"/>
                    <a:pt x="124" y="118"/>
                    <a:pt x="122" y="117"/>
                  </a:cubicBezTo>
                  <a:cubicBezTo>
                    <a:pt x="123" y="115"/>
                    <a:pt x="123" y="113"/>
                    <a:pt x="123" y="110"/>
                  </a:cubicBezTo>
                  <a:cubicBezTo>
                    <a:pt x="125" y="111"/>
                    <a:pt x="128" y="111"/>
                    <a:pt x="130" y="111"/>
                  </a:cubicBezTo>
                  <a:cubicBezTo>
                    <a:pt x="130" y="114"/>
                    <a:pt x="130" y="116"/>
                    <a:pt x="130" y="119"/>
                  </a:cubicBezTo>
                  <a:close/>
                  <a:moveTo>
                    <a:pt x="132" y="82"/>
                  </a:moveTo>
                  <a:cubicBezTo>
                    <a:pt x="131" y="82"/>
                    <a:pt x="130" y="80"/>
                    <a:pt x="130" y="80"/>
                  </a:cubicBezTo>
                  <a:cubicBezTo>
                    <a:pt x="131" y="79"/>
                    <a:pt x="132" y="78"/>
                    <a:pt x="133" y="77"/>
                  </a:cubicBezTo>
                  <a:cubicBezTo>
                    <a:pt x="133" y="78"/>
                    <a:pt x="134" y="79"/>
                    <a:pt x="134" y="80"/>
                  </a:cubicBezTo>
                  <a:cubicBezTo>
                    <a:pt x="133" y="81"/>
                    <a:pt x="133" y="81"/>
                    <a:pt x="132" y="82"/>
                  </a:cubicBezTo>
                  <a:close/>
                  <a:moveTo>
                    <a:pt x="139" y="88"/>
                  </a:moveTo>
                  <a:cubicBezTo>
                    <a:pt x="137" y="87"/>
                    <a:pt x="136" y="86"/>
                    <a:pt x="134" y="84"/>
                  </a:cubicBezTo>
                  <a:cubicBezTo>
                    <a:pt x="135" y="84"/>
                    <a:pt x="136" y="84"/>
                    <a:pt x="136" y="83"/>
                  </a:cubicBezTo>
                  <a:cubicBezTo>
                    <a:pt x="137" y="84"/>
                    <a:pt x="138" y="86"/>
                    <a:pt x="140" y="87"/>
                  </a:cubicBezTo>
                  <a:cubicBezTo>
                    <a:pt x="139" y="87"/>
                    <a:pt x="139" y="88"/>
                    <a:pt x="139" y="88"/>
                  </a:cubicBezTo>
                  <a:close/>
                  <a:moveTo>
                    <a:pt x="146" y="94"/>
                  </a:moveTo>
                  <a:cubicBezTo>
                    <a:pt x="144" y="93"/>
                    <a:pt x="142" y="91"/>
                    <a:pt x="140" y="90"/>
                  </a:cubicBezTo>
                  <a:cubicBezTo>
                    <a:pt x="141" y="89"/>
                    <a:pt x="141" y="89"/>
                    <a:pt x="141" y="88"/>
                  </a:cubicBezTo>
                  <a:cubicBezTo>
                    <a:pt x="143" y="90"/>
                    <a:pt x="145" y="91"/>
                    <a:pt x="146" y="92"/>
                  </a:cubicBezTo>
                  <a:cubicBezTo>
                    <a:pt x="146" y="93"/>
                    <a:pt x="146" y="93"/>
                    <a:pt x="146" y="94"/>
                  </a:cubicBezTo>
                  <a:close/>
                  <a:moveTo>
                    <a:pt x="154" y="98"/>
                  </a:moveTo>
                  <a:cubicBezTo>
                    <a:pt x="152" y="97"/>
                    <a:pt x="150" y="97"/>
                    <a:pt x="148" y="96"/>
                  </a:cubicBezTo>
                  <a:cubicBezTo>
                    <a:pt x="148" y="95"/>
                    <a:pt x="149" y="94"/>
                    <a:pt x="149" y="93"/>
                  </a:cubicBezTo>
                  <a:cubicBezTo>
                    <a:pt x="151" y="94"/>
                    <a:pt x="153" y="95"/>
                    <a:pt x="155" y="95"/>
                  </a:cubicBezTo>
                  <a:cubicBezTo>
                    <a:pt x="154" y="96"/>
                    <a:pt x="154" y="97"/>
                    <a:pt x="154" y="98"/>
                  </a:cubicBezTo>
                  <a:close/>
                  <a:moveTo>
                    <a:pt x="157" y="99"/>
                  </a:moveTo>
                  <a:cubicBezTo>
                    <a:pt x="157" y="98"/>
                    <a:pt x="157" y="97"/>
                    <a:pt x="156" y="96"/>
                  </a:cubicBezTo>
                  <a:cubicBezTo>
                    <a:pt x="158" y="96"/>
                    <a:pt x="159" y="96"/>
                    <a:pt x="161" y="96"/>
                  </a:cubicBezTo>
                  <a:cubicBezTo>
                    <a:pt x="161" y="97"/>
                    <a:pt x="161" y="99"/>
                    <a:pt x="161" y="100"/>
                  </a:cubicBezTo>
                  <a:cubicBezTo>
                    <a:pt x="160" y="100"/>
                    <a:pt x="158" y="100"/>
                    <a:pt x="157" y="99"/>
                  </a:cubicBezTo>
                  <a:close/>
                  <a:moveTo>
                    <a:pt x="164" y="100"/>
                  </a:moveTo>
                  <a:cubicBezTo>
                    <a:pt x="164" y="99"/>
                    <a:pt x="164" y="97"/>
                    <a:pt x="163" y="96"/>
                  </a:cubicBezTo>
                  <a:cubicBezTo>
                    <a:pt x="165" y="96"/>
                    <a:pt x="167" y="95"/>
                    <a:pt x="168" y="95"/>
                  </a:cubicBezTo>
                  <a:cubicBezTo>
                    <a:pt x="168" y="96"/>
                    <a:pt x="171" y="99"/>
                    <a:pt x="171" y="99"/>
                  </a:cubicBezTo>
                  <a:cubicBezTo>
                    <a:pt x="169" y="100"/>
                    <a:pt x="167" y="100"/>
                    <a:pt x="164" y="100"/>
                  </a:cubicBezTo>
                  <a:close/>
                  <a:moveTo>
                    <a:pt x="175" y="98"/>
                  </a:moveTo>
                  <a:cubicBezTo>
                    <a:pt x="175" y="97"/>
                    <a:pt x="173" y="94"/>
                    <a:pt x="172" y="93"/>
                  </a:cubicBezTo>
                  <a:cubicBezTo>
                    <a:pt x="173" y="93"/>
                    <a:pt x="175" y="92"/>
                    <a:pt x="176" y="91"/>
                  </a:cubicBezTo>
                  <a:cubicBezTo>
                    <a:pt x="176" y="91"/>
                    <a:pt x="178" y="94"/>
                    <a:pt x="180" y="96"/>
                  </a:cubicBezTo>
                  <a:cubicBezTo>
                    <a:pt x="178" y="97"/>
                    <a:pt x="177" y="97"/>
                    <a:pt x="175" y="98"/>
                  </a:cubicBezTo>
                  <a:close/>
                  <a:moveTo>
                    <a:pt x="183" y="93"/>
                  </a:moveTo>
                  <a:cubicBezTo>
                    <a:pt x="182" y="92"/>
                    <a:pt x="180" y="90"/>
                    <a:pt x="178" y="90"/>
                  </a:cubicBezTo>
                  <a:cubicBezTo>
                    <a:pt x="180" y="88"/>
                    <a:pt x="181" y="87"/>
                    <a:pt x="182" y="85"/>
                  </a:cubicBezTo>
                  <a:cubicBezTo>
                    <a:pt x="183" y="86"/>
                    <a:pt x="188" y="88"/>
                    <a:pt x="189" y="88"/>
                  </a:cubicBezTo>
                  <a:cubicBezTo>
                    <a:pt x="188" y="89"/>
                    <a:pt x="185" y="92"/>
                    <a:pt x="183" y="93"/>
                  </a:cubicBezTo>
                  <a:close/>
                  <a:moveTo>
                    <a:pt x="191" y="85"/>
                  </a:moveTo>
                  <a:cubicBezTo>
                    <a:pt x="189" y="84"/>
                    <a:pt x="187" y="83"/>
                    <a:pt x="185" y="82"/>
                  </a:cubicBezTo>
                  <a:cubicBezTo>
                    <a:pt x="185" y="81"/>
                    <a:pt x="186" y="79"/>
                    <a:pt x="187" y="77"/>
                  </a:cubicBezTo>
                  <a:cubicBezTo>
                    <a:pt x="189" y="78"/>
                    <a:pt x="194" y="79"/>
                    <a:pt x="194" y="79"/>
                  </a:cubicBezTo>
                  <a:cubicBezTo>
                    <a:pt x="193" y="81"/>
                    <a:pt x="192" y="83"/>
                    <a:pt x="191" y="85"/>
                  </a:cubicBezTo>
                  <a:close/>
                  <a:moveTo>
                    <a:pt x="196" y="75"/>
                  </a:moveTo>
                  <a:cubicBezTo>
                    <a:pt x="195" y="75"/>
                    <a:pt x="189" y="75"/>
                    <a:pt x="187" y="75"/>
                  </a:cubicBezTo>
                  <a:cubicBezTo>
                    <a:pt x="188" y="73"/>
                    <a:pt x="188" y="71"/>
                    <a:pt x="188" y="69"/>
                  </a:cubicBezTo>
                  <a:cubicBezTo>
                    <a:pt x="190" y="69"/>
                    <a:pt x="196" y="69"/>
                    <a:pt x="197" y="69"/>
                  </a:cubicBezTo>
                  <a:cubicBezTo>
                    <a:pt x="197" y="71"/>
                    <a:pt x="196" y="73"/>
                    <a:pt x="196" y="75"/>
                  </a:cubicBezTo>
                  <a:close/>
                  <a:moveTo>
                    <a:pt x="188" y="66"/>
                  </a:moveTo>
                  <a:cubicBezTo>
                    <a:pt x="188" y="65"/>
                    <a:pt x="188" y="63"/>
                    <a:pt x="187" y="61"/>
                  </a:cubicBezTo>
                  <a:cubicBezTo>
                    <a:pt x="190" y="61"/>
                    <a:pt x="195" y="59"/>
                    <a:pt x="196" y="58"/>
                  </a:cubicBezTo>
                  <a:cubicBezTo>
                    <a:pt x="197" y="61"/>
                    <a:pt x="197" y="63"/>
                    <a:pt x="197" y="65"/>
                  </a:cubicBezTo>
                  <a:cubicBezTo>
                    <a:pt x="196" y="65"/>
                    <a:pt x="190" y="66"/>
                    <a:pt x="188" y="66"/>
                  </a:cubicBezTo>
                  <a:close/>
                  <a:moveTo>
                    <a:pt x="205" y="37"/>
                  </a:moveTo>
                  <a:cubicBezTo>
                    <a:pt x="202" y="36"/>
                    <a:pt x="200" y="35"/>
                    <a:pt x="197" y="34"/>
                  </a:cubicBezTo>
                  <a:cubicBezTo>
                    <a:pt x="197" y="34"/>
                    <a:pt x="198" y="30"/>
                    <a:pt x="198" y="28"/>
                  </a:cubicBezTo>
                  <a:cubicBezTo>
                    <a:pt x="200" y="29"/>
                    <a:pt x="203" y="30"/>
                    <a:pt x="205" y="31"/>
                  </a:cubicBezTo>
                  <a:cubicBezTo>
                    <a:pt x="205" y="32"/>
                    <a:pt x="205" y="36"/>
                    <a:pt x="205" y="37"/>
                  </a:cubicBezTo>
                  <a:close/>
                  <a:moveTo>
                    <a:pt x="213" y="40"/>
                  </a:moveTo>
                  <a:cubicBezTo>
                    <a:pt x="211" y="40"/>
                    <a:pt x="210" y="39"/>
                    <a:pt x="208" y="38"/>
                  </a:cubicBezTo>
                  <a:cubicBezTo>
                    <a:pt x="208" y="37"/>
                    <a:pt x="208" y="33"/>
                    <a:pt x="208" y="31"/>
                  </a:cubicBezTo>
                  <a:cubicBezTo>
                    <a:pt x="210" y="32"/>
                    <a:pt x="212" y="32"/>
                    <a:pt x="214" y="32"/>
                  </a:cubicBezTo>
                  <a:cubicBezTo>
                    <a:pt x="213" y="34"/>
                    <a:pt x="213" y="37"/>
                    <a:pt x="213" y="40"/>
                  </a:cubicBezTo>
                  <a:close/>
                  <a:moveTo>
                    <a:pt x="218" y="41"/>
                  </a:moveTo>
                  <a:cubicBezTo>
                    <a:pt x="218" y="40"/>
                    <a:pt x="216" y="34"/>
                    <a:pt x="215" y="32"/>
                  </a:cubicBezTo>
                  <a:cubicBezTo>
                    <a:pt x="218" y="32"/>
                    <a:pt x="221" y="32"/>
                    <a:pt x="223" y="31"/>
                  </a:cubicBezTo>
                  <a:cubicBezTo>
                    <a:pt x="223" y="33"/>
                    <a:pt x="226" y="40"/>
                    <a:pt x="227" y="41"/>
                  </a:cubicBezTo>
                  <a:cubicBezTo>
                    <a:pt x="224" y="42"/>
                    <a:pt x="221" y="42"/>
                    <a:pt x="218" y="41"/>
                  </a:cubicBezTo>
                  <a:close/>
                  <a:moveTo>
                    <a:pt x="230" y="40"/>
                  </a:moveTo>
                  <a:cubicBezTo>
                    <a:pt x="230" y="38"/>
                    <a:pt x="227" y="32"/>
                    <a:pt x="226" y="30"/>
                  </a:cubicBezTo>
                  <a:cubicBezTo>
                    <a:pt x="226" y="30"/>
                    <a:pt x="226" y="30"/>
                    <a:pt x="226" y="30"/>
                  </a:cubicBezTo>
                  <a:cubicBezTo>
                    <a:pt x="228" y="29"/>
                    <a:pt x="229" y="29"/>
                    <a:pt x="231" y="28"/>
                  </a:cubicBezTo>
                  <a:cubicBezTo>
                    <a:pt x="232" y="29"/>
                    <a:pt x="237" y="34"/>
                    <a:pt x="237" y="35"/>
                  </a:cubicBezTo>
                  <a:cubicBezTo>
                    <a:pt x="235" y="37"/>
                    <a:pt x="233" y="39"/>
                    <a:pt x="230" y="40"/>
                  </a:cubicBezTo>
                  <a:close/>
                  <a:moveTo>
                    <a:pt x="240" y="31"/>
                  </a:moveTo>
                  <a:cubicBezTo>
                    <a:pt x="239" y="30"/>
                    <a:pt x="235" y="27"/>
                    <a:pt x="234" y="26"/>
                  </a:cubicBezTo>
                  <a:cubicBezTo>
                    <a:pt x="235" y="24"/>
                    <a:pt x="238" y="21"/>
                    <a:pt x="238" y="21"/>
                  </a:cubicBezTo>
                  <a:cubicBezTo>
                    <a:pt x="240" y="22"/>
                    <a:pt x="242" y="23"/>
                    <a:pt x="244" y="24"/>
                  </a:cubicBezTo>
                  <a:cubicBezTo>
                    <a:pt x="244" y="25"/>
                    <a:pt x="241" y="30"/>
                    <a:pt x="240" y="31"/>
                  </a:cubicBezTo>
                  <a:close/>
                  <a:moveTo>
                    <a:pt x="245" y="21"/>
                  </a:moveTo>
                  <a:cubicBezTo>
                    <a:pt x="244" y="20"/>
                    <a:pt x="240" y="19"/>
                    <a:pt x="239" y="19"/>
                  </a:cubicBezTo>
                  <a:cubicBezTo>
                    <a:pt x="240" y="18"/>
                    <a:pt x="241" y="16"/>
                    <a:pt x="241" y="15"/>
                  </a:cubicBezTo>
                  <a:cubicBezTo>
                    <a:pt x="243" y="15"/>
                    <a:pt x="245" y="16"/>
                    <a:pt x="246" y="16"/>
                  </a:cubicBezTo>
                  <a:cubicBezTo>
                    <a:pt x="246" y="17"/>
                    <a:pt x="246" y="19"/>
                    <a:pt x="245" y="21"/>
                  </a:cubicBezTo>
                  <a:close/>
                  <a:moveTo>
                    <a:pt x="247" y="13"/>
                  </a:moveTo>
                  <a:cubicBezTo>
                    <a:pt x="246" y="12"/>
                    <a:pt x="243" y="12"/>
                    <a:pt x="242" y="12"/>
                  </a:cubicBezTo>
                  <a:cubicBezTo>
                    <a:pt x="243" y="10"/>
                    <a:pt x="243" y="8"/>
                    <a:pt x="243" y="6"/>
                  </a:cubicBezTo>
                  <a:cubicBezTo>
                    <a:pt x="243" y="6"/>
                    <a:pt x="246" y="5"/>
                    <a:pt x="247" y="5"/>
                  </a:cubicBezTo>
                  <a:cubicBezTo>
                    <a:pt x="247" y="7"/>
                    <a:pt x="247" y="10"/>
                    <a:pt x="247" y="1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9" name="Freeform 428"/>
            <p:cNvSpPr>
              <a:spLocks noEditPoints="1"/>
            </p:cNvSpPr>
            <p:nvPr/>
          </p:nvSpPr>
          <p:spPr bwMode="auto">
            <a:xfrm>
              <a:off x="2765" y="1308"/>
              <a:ext cx="806" cy="1290"/>
            </a:xfrm>
            <a:custGeom>
              <a:avLst/>
              <a:gdLst>
                <a:gd name="T0" fmla="*/ 309 w 340"/>
                <a:gd name="T1" fmla="*/ 270 h 545"/>
                <a:gd name="T2" fmla="*/ 274 w 340"/>
                <a:gd name="T3" fmla="*/ 217 h 545"/>
                <a:gd name="T4" fmla="*/ 164 w 340"/>
                <a:gd name="T5" fmla="*/ 169 h 545"/>
                <a:gd name="T6" fmla="*/ 109 w 340"/>
                <a:gd name="T7" fmla="*/ 223 h 545"/>
                <a:gd name="T8" fmla="*/ 171 w 340"/>
                <a:gd name="T9" fmla="*/ 294 h 545"/>
                <a:gd name="T10" fmla="*/ 202 w 340"/>
                <a:gd name="T11" fmla="*/ 374 h 545"/>
                <a:gd name="T12" fmla="*/ 54 w 340"/>
                <a:gd name="T13" fmla="*/ 332 h 545"/>
                <a:gd name="T14" fmla="*/ 72 w 340"/>
                <a:gd name="T15" fmla="*/ 184 h 545"/>
                <a:gd name="T16" fmla="*/ 197 w 340"/>
                <a:gd name="T17" fmla="*/ 432 h 545"/>
                <a:gd name="T18" fmla="*/ 203 w 340"/>
                <a:gd name="T19" fmla="*/ 361 h 545"/>
                <a:gd name="T20" fmla="*/ 242 w 340"/>
                <a:gd name="T21" fmla="*/ 349 h 545"/>
                <a:gd name="T22" fmla="*/ 61 w 340"/>
                <a:gd name="T23" fmla="*/ 468 h 545"/>
                <a:gd name="T24" fmla="*/ 51 w 340"/>
                <a:gd name="T25" fmla="*/ 161 h 545"/>
                <a:gd name="T26" fmla="*/ 166 w 340"/>
                <a:gd name="T27" fmla="*/ 0 h 545"/>
                <a:gd name="T28" fmla="*/ 1 w 340"/>
                <a:gd name="T29" fmla="*/ 239 h 545"/>
                <a:gd name="T30" fmla="*/ 70 w 340"/>
                <a:gd name="T31" fmla="*/ 498 h 545"/>
                <a:gd name="T32" fmla="*/ 199 w 340"/>
                <a:gd name="T33" fmla="*/ 510 h 545"/>
                <a:gd name="T34" fmla="*/ 305 w 340"/>
                <a:gd name="T35" fmla="*/ 454 h 545"/>
                <a:gd name="T36" fmla="*/ 309 w 340"/>
                <a:gd name="T37" fmla="*/ 330 h 545"/>
                <a:gd name="T38" fmla="*/ 120 w 340"/>
                <a:gd name="T39" fmla="*/ 514 h 545"/>
                <a:gd name="T40" fmla="*/ 141 w 340"/>
                <a:gd name="T41" fmla="*/ 532 h 545"/>
                <a:gd name="T42" fmla="*/ 166 w 340"/>
                <a:gd name="T43" fmla="*/ 535 h 545"/>
                <a:gd name="T44" fmla="*/ 300 w 340"/>
                <a:gd name="T45" fmla="*/ 324 h 545"/>
                <a:gd name="T46" fmla="*/ 327 w 340"/>
                <a:gd name="T47" fmla="*/ 291 h 545"/>
                <a:gd name="T48" fmla="*/ 309 w 340"/>
                <a:gd name="T49" fmla="*/ 259 h 545"/>
                <a:gd name="T50" fmla="*/ 289 w 340"/>
                <a:gd name="T51" fmla="*/ 221 h 545"/>
                <a:gd name="T52" fmla="*/ 265 w 340"/>
                <a:gd name="T53" fmla="*/ 224 h 545"/>
                <a:gd name="T54" fmla="*/ 165 w 340"/>
                <a:gd name="T55" fmla="*/ 176 h 545"/>
                <a:gd name="T56" fmla="*/ 152 w 340"/>
                <a:gd name="T57" fmla="*/ 196 h 545"/>
                <a:gd name="T58" fmla="*/ 130 w 340"/>
                <a:gd name="T59" fmla="*/ 210 h 545"/>
                <a:gd name="T60" fmla="*/ 116 w 340"/>
                <a:gd name="T61" fmla="*/ 225 h 545"/>
                <a:gd name="T62" fmla="*/ 131 w 340"/>
                <a:gd name="T63" fmla="*/ 275 h 545"/>
                <a:gd name="T64" fmla="*/ 156 w 340"/>
                <a:gd name="T65" fmla="*/ 297 h 545"/>
                <a:gd name="T66" fmla="*/ 211 w 340"/>
                <a:gd name="T67" fmla="*/ 278 h 545"/>
                <a:gd name="T68" fmla="*/ 206 w 340"/>
                <a:gd name="T69" fmla="*/ 306 h 545"/>
                <a:gd name="T70" fmla="*/ 206 w 340"/>
                <a:gd name="T71" fmla="*/ 306 h 545"/>
                <a:gd name="T72" fmla="*/ 217 w 340"/>
                <a:gd name="T73" fmla="*/ 254 h 545"/>
                <a:gd name="T74" fmla="*/ 153 w 340"/>
                <a:gd name="T75" fmla="*/ 241 h 545"/>
                <a:gd name="T76" fmla="*/ 241 w 340"/>
                <a:gd name="T77" fmla="*/ 437 h 545"/>
                <a:gd name="T78" fmla="*/ 201 w 340"/>
                <a:gd name="T79" fmla="*/ 499 h 545"/>
                <a:gd name="T80" fmla="*/ 242 w 340"/>
                <a:gd name="T81" fmla="*/ 507 h 545"/>
                <a:gd name="T82" fmla="*/ 286 w 340"/>
                <a:gd name="T83" fmla="*/ 407 h 545"/>
                <a:gd name="T84" fmla="*/ 289 w 340"/>
                <a:gd name="T85" fmla="*/ 399 h 545"/>
                <a:gd name="T86" fmla="*/ 332 w 340"/>
                <a:gd name="T87" fmla="*/ 37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40" h="545">
                  <a:moveTo>
                    <a:pt x="309" y="330"/>
                  </a:moveTo>
                  <a:cubicBezTo>
                    <a:pt x="323" y="327"/>
                    <a:pt x="336" y="308"/>
                    <a:pt x="333" y="294"/>
                  </a:cubicBezTo>
                  <a:cubicBezTo>
                    <a:pt x="331" y="282"/>
                    <a:pt x="321" y="272"/>
                    <a:pt x="309" y="270"/>
                  </a:cubicBezTo>
                  <a:cubicBezTo>
                    <a:pt x="311" y="268"/>
                    <a:pt x="313" y="266"/>
                    <a:pt x="314" y="263"/>
                  </a:cubicBezTo>
                  <a:cubicBezTo>
                    <a:pt x="318" y="253"/>
                    <a:pt x="316" y="243"/>
                    <a:pt x="311" y="234"/>
                  </a:cubicBezTo>
                  <a:cubicBezTo>
                    <a:pt x="304" y="220"/>
                    <a:pt x="287" y="211"/>
                    <a:pt x="274" y="217"/>
                  </a:cubicBezTo>
                  <a:cubicBezTo>
                    <a:pt x="278" y="201"/>
                    <a:pt x="270" y="180"/>
                    <a:pt x="256" y="174"/>
                  </a:cubicBezTo>
                  <a:cubicBezTo>
                    <a:pt x="241" y="169"/>
                    <a:pt x="213" y="173"/>
                    <a:pt x="207" y="190"/>
                  </a:cubicBezTo>
                  <a:cubicBezTo>
                    <a:pt x="201" y="173"/>
                    <a:pt x="182" y="160"/>
                    <a:pt x="164" y="169"/>
                  </a:cubicBezTo>
                  <a:cubicBezTo>
                    <a:pt x="154" y="174"/>
                    <a:pt x="149" y="182"/>
                    <a:pt x="147" y="193"/>
                  </a:cubicBezTo>
                  <a:cubicBezTo>
                    <a:pt x="147" y="196"/>
                    <a:pt x="147" y="198"/>
                    <a:pt x="147" y="200"/>
                  </a:cubicBezTo>
                  <a:cubicBezTo>
                    <a:pt x="134" y="196"/>
                    <a:pt x="114" y="212"/>
                    <a:pt x="109" y="223"/>
                  </a:cubicBezTo>
                  <a:cubicBezTo>
                    <a:pt x="100" y="241"/>
                    <a:pt x="113" y="258"/>
                    <a:pt x="130" y="261"/>
                  </a:cubicBezTo>
                  <a:cubicBezTo>
                    <a:pt x="121" y="270"/>
                    <a:pt x="124" y="288"/>
                    <a:pt x="132" y="298"/>
                  </a:cubicBezTo>
                  <a:cubicBezTo>
                    <a:pt x="142" y="309"/>
                    <a:pt x="164" y="306"/>
                    <a:pt x="171" y="294"/>
                  </a:cubicBezTo>
                  <a:cubicBezTo>
                    <a:pt x="173" y="301"/>
                    <a:pt x="179" y="306"/>
                    <a:pt x="186" y="308"/>
                  </a:cubicBezTo>
                  <a:cubicBezTo>
                    <a:pt x="176" y="311"/>
                    <a:pt x="167" y="318"/>
                    <a:pt x="164" y="328"/>
                  </a:cubicBezTo>
                  <a:cubicBezTo>
                    <a:pt x="155" y="352"/>
                    <a:pt x="179" y="389"/>
                    <a:pt x="202" y="374"/>
                  </a:cubicBezTo>
                  <a:cubicBezTo>
                    <a:pt x="211" y="391"/>
                    <a:pt x="197" y="419"/>
                    <a:pt x="186" y="430"/>
                  </a:cubicBezTo>
                  <a:cubicBezTo>
                    <a:pt x="168" y="451"/>
                    <a:pt x="139" y="455"/>
                    <a:pt x="113" y="449"/>
                  </a:cubicBezTo>
                  <a:cubicBezTo>
                    <a:pt x="63" y="436"/>
                    <a:pt x="53" y="376"/>
                    <a:pt x="54" y="332"/>
                  </a:cubicBezTo>
                  <a:cubicBezTo>
                    <a:pt x="59" y="220"/>
                    <a:pt x="97" y="108"/>
                    <a:pt x="172" y="23"/>
                  </a:cubicBezTo>
                  <a:cubicBezTo>
                    <a:pt x="175" y="20"/>
                    <a:pt x="170" y="16"/>
                    <a:pt x="168" y="19"/>
                  </a:cubicBezTo>
                  <a:cubicBezTo>
                    <a:pt x="125" y="67"/>
                    <a:pt x="94" y="123"/>
                    <a:pt x="72" y="184"/>
                  </a:cubicBezTo>
                  <a:cubicBezTo>
                    <a:pt x="52" y="240"/>
                    <a:pt x="36" y="309"/>
                    <a:pt x="45" y="369"/>
                  </a:cubicBezTo>
                  <a:cubicBezTo>
                    <a:pt x="52" y="419"/>
                    <a:pt x="84" y="461"/>
                    <a:pt x="138" y="461"/>
                  </a:cubicBezTo>
                  <a:cubicBezTo>
                    <a:pt x="160" y="461"/>
                    <a:pt x="185" y="450"/>
                    <a:pt x="197" y="432"/>
                  </a:cubicBezTo>
                  <a:cubicBezTo>
                    <a:pt x="204" y="422"/>
                    <a:pt x="210" y="410"/>
                    <a:pt x="213" y="397"/>
                  </a:cubicBezTo>
                  <a:cubicBezTo>
                    <a:pt x="216" y="385"/>
                    <a:pt x="211" y="376"/>
                    <a:pt x="210" y="364"/>
                  </a:cubicBezTo>
                  <a:cubicBezTo>
                    <a:pt x="210" y="361"/>
                    <a:pt x="206" y="358"/>
                    <a:pt x="203" y="361"/>
                  </a:cubicBezTo>
                  <a:cubicBezTo>
                    <a:pt x="182" y="385"/>
                    <a:pt x="163" y="342"/>
                    <a:pt x="176" y="326"/>
                  </a:cubicBezTo>
                  <a:cubicBezTo>
                    <a:pt x="184" y="316"/>
                    <a:pt x="200" y="317"/>
                    <a:pt x="210" y="319"/>
                  </a:cubicBezTo>
                  <a:cubicBezTo>
                    <a:pt x="228" y="321"/>
                    <a:pt x="237" y="334"/>
                    <a:pt x="242" y="349"/>
                  </a:cubicBezTo>
                  <a:cubicBezTo>
                    <a:pt x="251" y="435"/>
                    <a:pt x="225" y="456"/>
                    <a:pt x="190" y="479"/>
                  </a:cubicBezTo>
                  <a:cubicBezTo>
                    <a:pt x="173" y="488"/>
                    <a:pt x="154" y="493"/>
                    <a:pt x="134" y="493"/>
                  </a:cubicBezTo>
                  <a:cubicBezTo>
                    <a:pt x="108" y="494"/>
                    <a:pt x="82" y="484"/>
                    <a:pt x="61" y="468"/>
                  </a:cubicBezTo>
                  <a:cubicBezTo>
                    <a:pt x="23" y="438"/>
                    <a:pt x="4" y="388"/>
                    <a:pt x="2" y="341"/>
                  </a:cubicBezTo>
                  <a:cubicBezTo>
                    <a:pt x="0" y="315"/>
                    <a:pt x="7" y="290"/>
                    <a:pt x="13" y="265"/>
                  </a:cubicBezTo>
                  <a:cubicBezTo>
                    <a:pt x="23" y="229"/>
                    <a:pt x="35" y="194"/>
                    <a:pt x="51" y="161"/>
                  </a:cubicBezTo>
                  <a:cubicBezTo>
                    <a:pt x="66" y="129"/>
                    <a:pt x="86" y="97"/>
                    <a:pt x="109" y="70"/>
                  </a:cubicBezTo>
                  <a:cubicBezTo>
                    <a:pt x="128" y="47"/>
                    <a:pt x="154" y="30"/>
                    <a:pt x="171" y="4"/>
                  </a:cubicBezTo>
                  <a:cubicBezTo>
                    <a:pt x="173" y="1"/>
                    <a:pt x="166" y="0"/>
                    <a:pt x="166" y="0"/>
                  </a:cubicBezTo>
                  <a:cubicBezTo>
                    <a:pt x="166" y="0"/>
                    <a:pt x="111" y="48"/>
                    <a:pt x="87" y="77"/>
                  </a:cubicBezTo>
                  <a:cubicBezTo>
                    <a:pt x="63" y="105"/>
                    <a:pt x="44" y="138"/>
                    <a:pt x="28" y="171"/>
                  </a:cubicBezTo>
                  <a:cubicBezTo>
                    <a:pt x="18" y="192"/>
                    <a:pt x="8" y="215"/>
                    <a:pt x="1" y="239"/>
                  </a:cubicBezTo>
                  <a:cubicBezTo>
                    <a:pt x="1" y="418"/>
                    <a:pt x="1" y="418"/>
                    <a:pt x="1" y="418"/>
                  </a:cubicBezTo>
                  <a:cubicBezTo>
                    <a:pt x="13" y="448"/>
                    <a:pt x="32" y="474"/>
                    <a:pt x="60" y="493"/>
                  </a:cubicBezTo>
                  <a:cubicBezTo>
                    <a:pt x="63" y="495"/>
                    <a:pt x="66" y="497"/>
                    <a:pt x="70" y="498"/>
                  </a:cubicBezTo>
                  <a:cubicBezTo>
                    <a:pt x="70" y="526"/>
                    <a:pt x="112" y="543"/>
                    <a:pt x="125" y="522"/>
                  </a:cubicBezTo>
                  <a:cubicBezTo>
                    <a:pt x="128" y="538"/>
                    <a:pt x="149" y="545"/>
                    <a:pt x="166" y="542"/>
                  </a:cubicBezTo>
                  <a:cubicBezTo>
                    <a:pt x="184" y="539"/>
                    <a:pt x="198" y="526"/>
                    <a:pt x="199" y="510"/>
                  </a:cubicBezTo>
                  <a:cubicBezTo>
                    <a:pt x="209" y="519"/>
                    <a:pt x="233" y="517"/>
                    <a:pt x="243" y="514"/>
                  </a:cubicBezTo>
                  <a:cubicBezTo>
                    <a:pt x="266" y="507"/>
                    <a:pt x="274" y="481"/>
                    <a:pt x="264" y="462"/>
                  </a:cubicBezTo>
                  <a:cubicBezTo>
                    <a:pt x="278" y="468"/>
                    <a:pt x="295" y="465"/>
                    <a:pt x="305" y="454"/>
                  </a:cubicBezTo>
                  <a:cubicBezTo>
                    <a:pt x="321" y="438"/>
                    <a:pt x="312" y="418"/>
                    <a:pt x="296" y="406"/>
                  </a:cubicBezTo>
                  <a:cubicBezTo>
                    <a:pt x="316" y="408"/>
                    <a:pt x="335" y="397"/>
                    <a:pt x="338" y="375"/>
                  </a:cubicBezTo>
                  <a:cubicBezTo>
                    <a:pt x="340" y="353"/>
                    <a:pt x="328" y="334"/>
                    <a:pt x="309" y="330"/>
                  </a:cubicBezTo>
                  <a:close/>
                  <a:moveTo>
                    <a:pt x="96" y="524"/>
                  </a:moveTo>
                  <a:cubicBezTo>
                    <a:pt x="85" y="520"/>
                    <a:pt x="79" y="512"/>
                    <a:pt x="76" y="501"/>
                  </a:cubicBezTo>
                  <a:cubicBezTo>
                    <a:pt x="90" y="508"/>
                    <a:pt x="105" y="512"/>
                    <a:pt x="120" y="514"/>
                  </a:cubicBezTo>
                  <a:cubicBezTo>
                    <a:pt x="117" y="523"/>
                    <a:pt x="108" y="528"/>
                    <a:pt x="96" y="524"/>
                  </a:cubicBezTo>
                  <a:close/>
                  <a:moveTo>
                    <a:pt x="166" y="535"/>
                  </a:moveTo>
                  <a:cubicBezTo>
                    <a:pt x="158" y="537"/>
                    <a:pt x="148" y="536"/>
                    <a:pt x="141" y="532"/>
                  </a:cubicBezTo>
                  <a:cubicBezTo>
                    <a:pt x="134" y="528"/>
                    <a:pt x="131" y="521"/>
                    <a:pt x="130" y="514"/>
                  </a:cubicBezTo>
                  <a:cubicBezTo>
                    <a:pt x="131" y="514"/>
                    <a:pt x="168" y="512"/>
                    <a:pt x="192" y="503"/>
                  </a:cubicBezTo>
                  <a:cubicBezTo>
                    <a:pt x="194" y="519"/>
                    <a:pt x="183" y="531"/>
                    <a:pt x="166" y="535"/>
                  </a:cubicBezTo>
                  <a:close/>
                  <a:moveTo>
                    <a:pt x="327" y="291"/>
                  </a:moveTo>
                  <a:cubicBezTo>
                    <a:pt x="330" y="300"/>
                    <a:pt x="325" y="309"/>
                    <a:pt x="319" y="316"/>
                  </a:cubicBezTo>
                  <a:cubicBezTo>
                    <a:pt x="314" y="322"/>
                    <a:pt x="307" y="324"/>
                    <a:pt x="300" y="324"/>
                  </a:cubicBezTo>
                  <a:cubicBezTo>
                    <a:pt x="300" y="309"/>
                    <a:pt x="297" y="293"/>
                    <a:pt x="293" y="278"/>
                  </a:cubicBezTo>
                  <a:cubicBezTo>
                    <a:pt x="295" y="278"/>
                    <a:pt x="296" y="277"/>
                    <a:pt x="298" y="277"/>
                  </a:cubicBezTo>
                  <a:cubicBezTo>
                    <a:pt x="310" y="276"/>
                    <a:pt x="322" y="276"/>
                    <a:pt x="327" y="291"/>
                  </a:cubicBezTo>
                  <a:close/>
                  <a:moveTo>
                    <a:pt x="289" y="221"/>
                  </a:moveTo>
                  <a:cubicBezTo>
                    <a:pt x="297" y="223"/>
                    <a:pt x="303" y="230"/>
                    <a:pt x="306" y="237"/>
                  </a:cubicBezTo>
                  <a:cubicBezTo>
                    <a:pt x="310" y="244"/>
                    <a:pt x="311" y="252"/>
                    <a:pt x="309" y="259"/>
                  </a:cubicBezTo>
                  <a:cubicBezTo>
                    <a:pt x="307" y="268"/>
                    <a:pt x="299" y="269"/>
                    <a:pt x="291" y="273"/>
                  </a:cubicBezTo>
                  <a:cubicBezTo>
                    <a:pt x="286" y="257"/>
                    <a:pt x="279" y="242"/>
                    <a:pt x="269" y="229"/>
                  </a:cubicBezTo>
                  <a:cubicBezTo>
                    <a:pt x="269" y="228"/>
                    <a:pt x="282" y="219"/>
                    <a:pt x="289" y="221"/>
                  </a:cubicBezTo>
                  <a:close/>
                  <a:moveTo>
                    <a:pt x="250" y="179"/>
                  </a:moveTo>
                  <a:cubicBezTo>
                    <a:pt x="260" y="181"/>
                    <a:pt x="266" y="191"/>
                    <a:pt x="268" y="200"/>
                  </a:cubicBezTo>
                  <a:cubicBezTo>
                    <a:pt x="270" y="209"/>
                    <a:pt x="268" y="216"/>
                    <a:pt x="265" y="224"/>
                  </a:cubicBezTo>
                  <a:cubicBezTo>
                    <a:pt x="252" y="210"/>
                    <a:pt x="211" y="193"/>
                    <a:pt x="211" y="193"/>
                  </a:cubicBezTo>
                  <a:cubicBezTo>
                    <a:pt x="218" y="179"/>
                    <a:pt x="236" y="176"/>
                    <a:pt x="250" y="179"/>
                  </a:cubicBezTo>
                  <a:close/>
                  <a:moveTo>
                    <a:pt x="165" y="176"/>
                  </a:moveTo>
                  <a:cubicBezTo>
                    <a:pt x="180" y="168"/>
                    <a:pt x="194" y="178"/>
                    <a:pt x="200" y="191"/>
                  </a:cubicBezTo>
                  <a:cubicBezTo>
                    <a:pt x="183" y="191"/>
                    <a:pt x="167" y="196"/>
                    <a:pt x="155" y="207"/>
                  </a:cubicBezTo>
                  <a:cubicBezTo>
                    <a:pt x="155" y="207"/>
                    <a:pt x="152" y="200"/>
                    <a:pt x="152" y="196"/>
                  </a:cubicBezTo>
                  <a:cubicBezTo>
                    <a:pt x="153" y="187"/>
                    <a:pt x="158" y="180"/>
                    <a:pt x="165" y="176"/>
                  </a:cubicBezTo>
                  <a:close/>
                  <a:moveTo>
                    <a:pt x="116" y="225"/>
                  </a:moveTo>
                  <a:cubicBezTo>
                    <a:pt x="119" y="219"/>
                    <a:pt x="124" y="214"/>
                    <a:pt x="130" y="210"/>
                  </a:cubicBezTo>
                  <a:cubicBezTo>
                    <a:pt x="137" y="205"/>
                    <a:pt x="150" y="211"/>
                    <a:pt x="151" y="212"/>
                  </a:cubicBezTo>
                  <a:cubicBezTo>
                    <a:pt x="141" y="223"/>
                    <a:pt x="135" y="240"/>
                    <a:pt x="138" y="255"/>
                  </a:cubicBezTo>
                  <a:cubicBezTo>
                    <a:pt x="122" y="254"/>
                    <a:pt x="107" y="243"/>
                    <a:pt x="116" y="225"/>
                  </a:cubicBezTo>
                  <a:close/>
                  <a:moveTo>
                    <a:pt x="156" y="297"/>
                  </a:moveTo>
                  <a:cubicBezTo>
                    <a:pt x="149" y="300"/>
                    <a:pt x="142" y="297"/>
                    <a:pt x="138" y="292"/>
                  </a:cubicBezTo>
                  <a:cubicBezTo>
                    <a:pt x="133" y="288"/>
                    <a:pt x="131" y="281"/>
                    <a:pt x="131" y="275"/>
                  </a:cubicBezTo>
                  <a:cubicBezTo>
                    <a:pt x="131" y="269"/>
                    <a:pt x="135" y="265"/>
                    <a:pt x="140" y="262"/>
                  </a:cubicBezTo>
                  <a:cubicBezTo>
                    <a:pt x="140" y="262"/>
                    <a:pt x="146" y="282"/>
                    <a:pt x="167" y="285"/>
                  </a:cubicBezTo>
                  <a:cubicBezTo>
                    <a:pt x="166" y="291"/>
                    <a:pt x="163" y="295"/>
                    <a:pt x="156" y="297"/>
                  </a:cubicBezTo>
                  <a:close/>
                  <a:moveTo>
                    <a:pt x="184" y="301"/>
                  </a:moveTo>
                  <a:cubicBezTo>
                    <a:pt x="178" y="298"/>
                    <a:pt x="176" y="293"/>
                    <a:pt x="175" y="287"/>
                  </a:cubicBezTo>
                  <a:cubicBezTo>
                    <a:pt x="188" y="290"/>
                    <a:pt x="202" y="288"/>
                    <a:pt x="211" y="278"/>
                  </a:cubicBezTo>
                  <a:cubicBezTo>
                    <a:pt x="212" y="286"/>
                    <a:pt x="210" y="293"/>
                    <a:pt x="204" y="299"/>
                  </a:cubicBezTo>
                  <a:cubicBezTo>
                    <a:pt x="199" y="305"/>
                    <a:pt x="190" y="305"/>
                    <a:pt x="184" y="301"/>
                  </a:cubicBezTo>
                  <a:close/>
                  <a:moveTo>
                    <a:pt x="206" y="306"/>
                  </a:moveTo>
                  <a:cubicBezTo>
                    <a:pt x="216" y="299"/>
                    <a:pt x="220" y="283"/>
                    <a:pt x="216" y="270"/>
                  </a:cubicBezTo>
                  <a:cubicBezTo>
                    <a:pt x="216" y="270"/>
                    <a:pt x="237" y="299"/>
                    <a:pt x="239" y="323"/>
                  </a:cubicBezTo>
                  <a:cubicBezTo>
                    <a:pt x="231" y="312"/>
                    <a:pt x="219" y="307"/>
                    <a:pt x="206" y="306"/>
                  </a:cubicBezTo>
                  <a:close/>
                  <a:moveTo>
                    <a:pt x="251" y="412"/>
                  </a:moveTo>
                  <a:cubicBezTo>
                    <a:pt x="256" y="394"/>
                    <a:pt x="258" y="371"/>
                    <a:pt x="253" y="351"/>
                  </a:cubicBezTo>
                  <a:cubicBezTo>
                    <a:pt x="253" y="317"/>
                    <a:pt x="239" y="276"/>
                    <a:pt x="217" y="254"/>
                  </a:cubicBezTo>
                  <a:cubicBezTo>
                    <a:pt x="217" y="254"/>
                    <a:pt x="217" y="254"/>
                    <a:pt x="217" y="254"/>
                  </a:cubicBezTo>
                  <a:cubicBezTo>
                    <a:pt x="213" y="250"/>
                    <a:pt x="207" y="251"/>
                    <a:pt x="206" y="257"/>
                  </a:cubicBezTo>
                  <a:cubicBezTo>
                    <a:pt x="200" y="294"/>
                    <a:pt x="148" y="271"/>
                    <a:pt x="153" y="241"/>
                  </a:cubicBezTo>
                  <a:cubicBezTo>
                    <a:pt x="161" y="190"/>
                    <a:pt x="224" y="205"/>
                    <a:pt x="250" y="229"/>
                  </a:cubicBezTo>
                  <a:cubicBezTo>
                    <a:pt x="288" y="264"/>
                    <a:pt x="288" y="331"/>
                    <a:pt x="276" y="377"/>
                  </a:cubicBezTo>
                  <a:cubicBezTo>
                    <a:pt x="269" y="401"/>
                    <a:pt x="256" y="421"/>
                    <a:pt x="241" y="437"/>
                  </a:cubicBezTo>
                  <a:cubicBezTo>
                    <a:pt x="245" y="430"/>
                    <a:pt x="249" y="421"/>
                    <a:pt x="251" y="412"/>
                  </a:cubicBezTo>
                  <a:close/>
                  <a:moveTo>
                    <a:pt x="242" y="507"/>
                  </a:moveTo>
                  <a:cubicBezTo>
                    <a:pt x="227" y="512"/>
                    <a:pt x="209" y="513"/>
                    <a:pt x="201" y="499"/>
                  </a:cubicBezTo>
                  <a:cubicBezTo>
                    <a:pt x="202" y="499"/>
                    <a:pt x="240" y="480"/>
                    <a:pt x="254" y="458"/>
                  </a:cubicBezTo>
                  <a:cubicBezTo>
                    <a:pt x="259" y="466"/>
                    <a:pt x="262" y="473"/>
                    <a:pt x="262" y="482"/>
                  </a:cubicBezTo>
                  <a:cubicBezTo>
                    <a:pt x="262" y="494"/>
                    <a:pt x="252" y="504"/>
                    <a:pt x="242" y="507"/>
                  </a:cubicBezTo>
                  <a:close/>
                  <a:moveTo>
                    <a:pt x="300" y="449"/>
                  </a:moveTo>
                  <a:cubicBezTo>
                    <a:pt x="289" y="463"/>
                    <a:pt x="272" y="459"/>
                    <a:pt x="259" y="452"/>
                  </a:cubicBezTo>
                  <a:cubicBezTo>
                    <a:pt x="271" y="436"/>
                    <a:pt x="280" y="422"/>
                    <a:pt x="286" y="407"/>
                  </a:cubicBezTo>
                  <a:cubicBezTo>
                    <a:pt x="300" y="418"/>
                    <a:pt x="314" y="431"/>
                    <a:pt x="300" y="449"/>
                  </a:cubicBezTo>
                  <a:close/>
                  <a:moveTo>
                    <a:pt x="332" y="371"/>
                  </a:moveTo>
                  <a:cubicBezTo>
                    <a:pt x="331" y="395"/>
                    <a:pt x="309" y="404"/>
                    <a:pt x="289" y="399"/>
                  </a:cubicBezTo>
                  <a:cubicBezTo>
                    <a:pt x="295" y="382"/>
                    <a:pt x="299" y="364"/>
                    <a:pt x="300" y="343"/>
                  </a:cubicBezTo>
                  <a:cubicBezTo>
                    <a:pt x="300" y="340"/>
                    <a:pt x="300" y="337"/>
                    <a:pt x="300" y="335"/>
                  </a:cubicBezTo>
                  <a:cubicBezTo>
                    <a:pt x="319" y="338"/>
                    <a:pt x="333" y="349"/>
                    <a:pt x="332" y="37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0" name="Freeform 429"/>
            <p:cNvSpPr>
              <a:spLocks noEditPoints="1"/>
            </p:cNvSpPr>
            <p:nvPr/>
          </p:nvSpPr>
          <p:spPr bwMode="auto">
            <a:xfrm>
              <a:off x="2768" y="2278"/>
              <a:ext cx="339" cy="554"/>
            </a:xfrm>
            <a:custGeom>
              <a:avLst/>
              <a:gdLst>
                <a:gd name="T0" fmla="*/ 13 w 143"/>
                <a:gd name="T1" fmla="*/ 20 h 234"/>
                <a:gd name="T2" fmla="*/ 30 w 143"/>
                <a:gd name="T3" fmla="*/ 157 h 234"/>
                <a:gd name="T4" fmla="*/ 124 w 143"/>
                <a:gd name="T5" fmla="*/ 150 h 234"/>
                <a:gd name="T6" fmla="*/ 122 w 143"/>
                <a:gd name="T7" fmla="*/ 161 h 234"/>
                <a:gd name="T8" fmla="*/ 90 w 143"/>
                <a:gd name="T9" fmla="*/ 124 h 234"/>
                <a:gd name="T10" fmla="*/ 92 w 143"/>
                <a:gd name="T11" fmla="*/ 136 h 234"/>
                <a:gd name="T12" fmla="*/ 73 w 143"/>
                <a:gd name="T13" fmla="*/ 110 h 234"/>
                <a:gd name="T14" fmla="*/ 72 w 143"/>
                <a:gd name="T15" fmla="*/ 116 h 234"/>
                <a:gd name="T16" fmla="*/ 68 w 143"/>
                <a:gd name="T17" fmla="*/ 105 h 234"/>
                <a:gd name="T18" fmla="*/ 57 w 143"/>
                <a:gd name="T19" fmla="*/ 100 h 234"/>
                <a:gd name="T20" fmla="*/ 53 w 143"/>
                <a:gd name="T21" fmla="*/ 92 h 234"/>
                <a:gd name="T22" fmla="*/ 29 w 143"/>
                <a:gd name="T23" fmla="*/ 70 h 234"/>
                <a:gd name="T24" fmla="*/ 31 w 143"/>
                <a:gd name="T25" fmla="*/ 78 h 234"/>
                <a:gd name="T26" fmla="*/ 24 w 143"/>
                <a:gd name="T27" fmla="*/ 64 h 234"/>
                <a:gd name="T28" fmla="*/ 13 w 143"/>
                <a:gd name="T29" fmla="*/ 42 h 234"/>
                <a:gd name="T30" fmla="*/ 9 w 143"/>
                <a:gd name="T31" fmla="*/ 57 h 234"/>
                <a:gd name="T32" fmla="*/ 9 w 143"/>
                <a:gd name="T33" fmla="*/ 67 h 234"/>
                <a:gd name="T34" fmla="*/ 13 w 143"/>
                <a:gd name="T35" fmla="*/ 74 h 234"/>
                <a:gd name="T36" fmla="*/ 9 w 143"/>
                <a:gd name="T37" fmla="*/ 72 h 234"/>
                <a:gd name="T38" fmla="*/ 19 w 143"/>
                <a:gd name="T39" fmla="*/ 96 h 234"/>
                <a:gd name="T40" fmla="*/ 17 w 143"/>
                <a:gd name="T41" fmla="*/ 108 h 234"/>
                <a:gd name="T42" fmla="*/ 17 w 143"/>
                <a:gd name="T43" fmla="*/ 108 h 234"/>
                <a:gd name="T44" fmla="*/ 34 w 143"/>
                <a:gd name="T45" fmla="*/ 137 h 234"/>
                <a:gd name="T46" fmla="*/ 41 w 143"/>
                <a:gd name="T47" fmla="*/ 160 h 234"/>
                <a:gd name="T48" fmla="*/ 41 w 143"/>
                <a:gd name="T49" fmla="*/ 148 h 234"/>
                <a:gd name="T50" fmla="*/ 55 w 143"/>
                <a:gd name="T51" fmla="*/ 179 h 234"/>
                <a:gd name="T52" fmla="*/ 52 w 143"/>
                <a:gd name="T53" fmla="*/ 165 h 234"/>
                <a:gd name="T54" fmla="*/ 58 w 143"/>
                <a:gd name="T55" fmla="*/ 183 h 234"/>
                <a:gd name="T56" fmla="*/ 85 w 143"/>
                <a:gd name="T57" fmla="*/ 211 h 234"/>
                <a:gd name="T58" fmla="*/ 85 w 143"/>
                <a:gd name="T59" fmla="*/ 211 h 234"/>
                <a:gd name="T60" fmla="*/ 108 w 143"/>
                <a:gd name="T61" fmla="*/ 220 h 234"/>
                <a:gd name="T62" fmla="*/ 100 w 143"/>
                <a:gd name="T63" fmla="*/ 203 h 234"/>
                <a:gd name="T64" fmla="*/ 74 w 143"/>
                <a:gd name="T65" fmla="*/ 193 h 234"/>
                <a:gd name="T66" fmla="*/ 57 w 143"/>
                <a:gd name="T67" fmla="*/ 163 h 234"/>
                <a:gd name="T68" fmla="*/ 36 w 143"/>
                <a:gd name="T69" fmla="*/ 141 h 234"/>
                <a:gd name="T70" fmla="*/ 27 w 143"/>
                <a:gd name="T71" fmla="*/ 110 h 234"/>
                <a:gd name="T72" fmla="*/ 15 w 143"/>
                <a:gd name="T73" fmla="*/ 86 h 234"/>
                <a:gd name="T74" fmla="*/ 15 w 143"/>
                <a:gd name="T75" fmla="*/ 64 h 234"/>
                <a:gd name="T76" fmla="*/ 40 w 143"/>
                <a:gd name="T77" fmla="*/ 83 h 234"/>
                <a:gd name="T78" fmla="*/ 58 w 143"/>
                <a:gd name="T79" fmla="*/ 107 h 234"/>
                <a:gd name="T80" fmla="*/ 85 w 143"/>
                <a:gd name="T81" fmla="*/ 125 h 234"/>
                <a:gd name="T82" fmla="*/ 105 w 143"/>
                <a:gd name="T83" fmla="*/ 141 h 234"/>
                <a:gd name="T84" fmla="*/ 115 w 143"/>
                <a:gd name="T85" fmla="*/ 177 h 234"/>
                <a:gd name="T86" fmla="*/ 117 w 143"/>
                <a:gd name="T87" fmla="*/ 204 h 234"/>
                <a:gd name="T88" fmla="*/ 113 w 143"/>
                <a:gd name="T89" fmla="*/ 220 h 234"/>
                <a:gd name="T90" fmla="*/ 113 w 143"/>
                <a:gd name="T91" fmla="*/ 220 h 234"/>
                <a:gd name="T92" fmla="*/ 131 w 143"/>
                <a:gd name="T93" fmla="*/ 191 h 234"/>
                <a:gd name="T94" fmla="*/ 124 w 143"/>
                <a:gd name="T95" fmla="*/ 182 h 234"/>
                <a:gd name="T96" fmla="*/ 130 w 143"/>
                <a:gd name="T97" fmla="*/ 18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3" h="234">
                  <a:moveTo>
                    <a:pt x="94" y="118"/>
                  </a:moveTo>
                  <a:cubicBezTo>
                    <a:pt x="83" y="108"/>
                    <a:pt x="67" y="84"/>
                    <a:pt x="62" y="78"/>
                  </a:cubicBezTo>
                  <a:cubicBezTo>
                    <a:pt x="53" y="67"/>
                    <a:pt x="14" y="32"/>
                    <a:pt x="13" y="20"/>
                  </a:cubicBezTo>
                  <a:cubicBezTo>
                    <a:pt x="14" y="13"/>
                    <a:pt x="4" y="3"/>
                    <a:pt x="0" y="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6" y="109"/>
                    <a:pt x="17" y="136"/>
                    <a:pt x="30" y="157"/>
                  </a:cubicBezTo>
                  <a:cubicBezTo>
                    <a:pt x="46" y="184"/>
                    <a:pt x="72" y="222"/>
                    <a:pt x="102" y="230"/>
                  </a:cubicBezTo>
                  <a:cubicBezTo>
                    <a:pt x="118" y="234"/>
                    <a:pt x="133" y="226"/>
                    <a:pt x="138" y="211"/>
                  </a:cubicBezTo>
                  <a:cubicBezTo>
                    <a:pt x="143" y="192"/>
                    <a:pt x="136" y="169"/>
                    <a:pt x="124" y="150"/>
                  </a:cubicBezTo>
                  <a:cubicBezTo>
                    <a:pt x="116" y="138"/>
                    <a:pt x="105" y="127"/>
                    <a:pt x="94" y="118"/>
                  </a:cubicBezTo>
                  <a:close/>
                  <a:moveTo>
                    <a:pt x="109" y="143"/>
                  </a:moveTo>
                  <a:cubicBezTo>
                    <a:pt x="114" y="149"/>
                    <a:pt x="118" y="155"/>
                    <a:pt x="122" y="161"/>
                  </a:cubicBezTo>
                  <a:cubicBezTo>
                    <a:pt x="118" y="163"/>
                    <a:pt x="115" y="162"/>
                    <a:pt x="111" y="157"/>
                  </a:cubicBezTo>
                  <a:cubicBezTo>
                    <a:pt x="107" y="152"/>
                    <a:pt x="106" y="147"/>
                    <a:pt x="109" y="143"/>
                  </a:cubicBezTo>
                  <a:close/>
                  <a:moveTo>
                    <a:pt x="90" y="124"/>
                  </a:moveTo>
                  <a:cubicBezTo>
                    <a:pt x="95" y="128"/>
                    <a:pt x="99" y="133"/>
                    <a:pt x="103" y="137"/>
                  </a:cubicBezTo>
                  <a:cubicBezTo>
                    <a:pt x="102" y="138"/>
                    <a:pt x="101" y="139"/>
                    <a:pt x="99" y="139"/>
                  </a:cubicBezTo>
                  <a:cubicBezTo>
                    <a:pt x="97" y="139"/>
                    <a:pt x="94" y="138"/>
                    <a:pt x="92" y="136"/>
                  </a:cubicBezTo>
                  <a:cubicBezTo>
                    <a:pt x="90" y="135"/>
                    <a:pt x="88" y="132"/>
                    <a:pt x="88" y="129"/>
                  </a:cubicBezTo>
                  <a:cubicBezTo>
                    <a:pt x="88" y="127"/>
                    <a:pt x="89" y="126"/>
                    <a:pt x="90" y="124"/>
                  </a:cubicBezTo>
                  <a:close/>
                  <a:moveTo>
                    <a:pt x="73" y="110"/>
                  </a:moveTo>
                  <a:cubicBezTo>
                    <a:pt x="78" y="114"/>
                    <a:pt x="84" y="120"/>
                    <a:pt x="84" y="120"/>
                  </a:cubicBezTo>
                  <a:cubicBezTo>
                    <a:pt x="82" y="121"/>
                    <a:pt x="81" y="124"/>
                    <a:pt x="77" y="122"/>
                  </a:cubicBezTo>
                  <a:cubicBezTo>
                    <a:pt x="75" y="121"/>
                    <a:pt x="73" y="119"/>
                    <a:pt x="72" y="116"/>
                  </a:cubicBezTo>
                  <a:cubicBezTo>
                    <a:pt x="71" y="113"/>
                    <a:pt x="72" y="112"/>
                    <a:pt x="73" y="110"/>
                  </a:cubicBezTo>
                  <a:close/>
                  <a:moveTo>
                    <a:pt x="58" y="96"/>
                  </a:moveTo>
                  <a:cubicBezTo>
                    <a:pt x="61" y="99"/>
                    <a:pt x="65" y="103"/>
                    <a:pt x="68" y="105"/>
                  </a:cubicBezTo>
                  <a:cubicBezTo>
                    <a:pt x="67" y="106"/>
                    <a:pt x="66" y="106"/>
                    <a:pt x="65" y="107"/>
                  </a:cubicBezTo>
                  <a:cubicBezTo>
                    <a:pt x="63" y="107"/>
                    <a:pt x="61" y="106"/>
                    <a:pt x="60" y="105"/>
                  </a:cubicBezTo>
                  <a:cubicBezTo>
                    <a:pt x="58" y="103"/>
                    <a:pt x="57" y="102"/>
                    <a:pt x="57" y="100"/>
                  </a:cubicBezTo>
                  <a:cubicBezTo>
                    <a:pt x="56" y="98"/>
                    <a:pt x="57" y="97"/>
                    <a:pt x="58" y="96"/>
                  </a:cubicBezTo>
                  <a:close/>
                  <a:moveTo>
                    <a:pt x="44" y="84"/>
                  </a:moveTo>
                  <a:cubicBezTo>
                    <a:pt x="47" y="86"/>
                    <a:pt x="50" y="89"/>
                    <a:pt x="53" y="92"/>
                  </a:cubicBezTo>
                  <a:cubicBezTo>
                    <a:pt x="50" y="93"/>
                    <a:pt x="48" y="95"/>
                    <a:pt x="45" y="92"/>
                  </a:cubicBezTo>
                  <a:cubicBezTo>
                    <a:pt x="42" y="89"/>
                    <a:pt x="43" y="86"/>
                    <a:pt x="44" y="84"/>
                  </a:cubicBezTo>
                  <a:close/>
                  <a:moveTo>
                    <a:pt x="29" y="70"/>
                  </a:moveTo>
                  <a:cubicBezTo>
                    <a:pt x="32" y="72"/>
                    <a:pt x="35" y="75"/>
                    <a:pt x="39" y="79"/>
                  </a:cubicBezTo>
                  <a:cubicBezTo>
                    <a:pt x="38" y="79"/>
                    <a:pt x="37" y="80"/>
                    <a:pt x="36" y="80"/>
                  </a:cubicBezTo>
                  <a:cubicBezTo>
                    <a:pt x="34" y="79"/>
                    <a:pt x="32" y="79"/>
                    <a:pt x="31" y="78"/>
                  </a:cubicBezTo>
                  <a:cubicBezTo>
                    <a:pt x="28" y="75"/>
                    <a:pt x="28" y="72"/>
                    <a:pt x="29" y="70"/>
                  </a:cubicBezTo>
                  <a:close/>
                  <a:moveTo>
                    <a:pt x="14" y="46"/>
                  </a:moveTo>
                  <a:cubicBezTo>
                    <a:pt x="16" y="52"/>
                    <a:pt x="20" y="59"/>
                    <a:pt x="24" y="64"/>
                  </a:cubicBezTo>
                  <a:cubicBezTo>
                    <a:pt x="16" y="64"/>
                    <a:pt x="10" y="52"/>
                    <a:pt x="14" y="46"/>
                  </a:cubicBezTo>
                  <a:close/>
                  <a:moveTo>
                    <a:pt x="11" y="31"/>
                  </a:moveTo>
                  <a:cubicBezTo>
                    <a:pt x="11" y="34"/>
                    <a:pt x="13" y="40"/>
                    <a:pt x="13" y="42"/>
                  </a:cubicBezTo>
                  <a:cubicBezTo>
                    <a:pt x="11" y="42"/>
                    <a:pt x="9" y="45"/>
                    <a:pt x="9" y="47"/>
                  </a:cubicBezTo>
                  <a:cubicBezTo>
                    <a:pt x="9" y="42"/>
                    <a:pt x="10" y="36"/>
                    <a:pt x="11" y="31"/>
                  </a:cubicBezTo>
                  <a:close/>
                  <a:moveTo>
                    <a:pt x="9" y="57"/>
                  </a:moveTo>
                  <a:cubicBezTo>
                    <a:pt x="10" y="58"/>
                    <a:pt x="11" y="59"/>
                    <a:pt x="11" y="60"/>
                  </a:cubicBezTo>
                  <a:cubicBezTo>
                    <a:pt x="12" y="61"/>
                    <a:pt x="12" y="63"/>
                    <a:pt x="12" y="64"/>
                  </a:cubicBezTo>
                  <a:cubicBezTo>
                    <a:pt x="11" y="66"/>
                    <a:pt x="11" y="68"/>
                    <a:pt x="9" y="67"/>
                  </a:cubicBezTo>
                  <a:cubicBezTo>
                    <a:pt x="9" y="64"/>
                    <a:pt x="9" y="60"/>
                    <a:pt x="9" y="57"/>
                  </a:cubicBezTo>
                  <a:close/>
                  <a:moveTo>
                    <a:pt x="9" y="72"/>
                  </a:moveTo>
                  <a:cubicBezTo>
                    <a:pt x="11" y="72"/>
                    <a:pt x="12" y="73"/>
                    <a:pt x="13" y="74"/>
                  </a:cubicBezTo>
                  <a:cubicBezTo>
                    <a:pt x="14" y="75"/>
                    <a:pt x="15" y="77"/>
                    <a:pt x="15" y="78"/>
                  </a:cubicBezTo>
                  <a:cubicBezTo>
                    <a:pt x="15" y="81"/>
                    <a:pt x="11" y="86"/>
                    <a:pt x="11" y="86"/>
                  </a:cubicBezTo>
                  <a:cubicBezTo>
                    <a:pt x="10" y="81"/>
                    <a:pt x="10" y="77"/>
                    <a:pt x="9" y="72"/>
                  </a:cubicBezTo>
                  <a:close/>
                  <a:moveTo>
                    <a:pt x="12" y="89"/>
                  </a:moveTo>
                  <a:cubicBezTo>
                    <a:pt x="14" y="90"/>
                    <a:pt x="16" y="90"/>
                    <a:pt x="17" y="91"/>
                  </a:cubicBezTo>
                  <a:cubicBezTo>
                    <a:pt x="18" y="93"/>
                    <a:pt x="19" y="95"/>
                    <a:pt x="19" y="96"/>
                  </a:cubicBezTo>
                  <a:cubicBezTo>
                    <a:pt x="19" y="100"/>
                    <a:pt x="17" y="102"/>
                    <a:pt x="16" y="104"/>
                  </a:cubicBezTo>
                  <a:cubicBezTo>
                    <a:pt x="14" y="99"/>
                    <a:pt x="13" y="94"/>
                    <a:pt x="12" y="89"/>
                  </a:cubicBezTo>
                  <a:close/>
                  <a:moveTo>
                    <a:pt x="17" y="108"/>
                  </a:moveTo>
                  <a:cubicBezTo>
                    <a:pt x="19" y="108"/>
                    <a:pt x="22" y="108"/>
                    <a:pt x="23" y="111"/>
                  </a:cubicBezTo>
                  <a:cubicBezTo>
                    <a:pt x="25" y="113"/>
                    <a:pt x="27" y="120"/>
                    <a:pt x="21" y="121"/>
                  </a:cubicBezTo>
                  <a:cubicBezTo>
                    <a:pt x="20" y="117"/>
                    <a:pt x="18" y="112"/>
                    <a:pt x="17" y="108"/>
                  </a:cubicBezTo>
                  <a:close/>
                  <a:moveTo>
                    <a:pt x="23" y="125"/>
                  </a:moveTo>
                  <a:cubicBezTo>
                    <a:pt x="26" y="125"/>
                    <a:pt x="29" y="125"/>
                    <a:pt x="31" y="128"/>
                  </a:cubicBezTo>
                  <a:cubicBezTo>
                    <a:pt x="33" y="130"/>
                    <a:pt x="34" y="134"/>
                    <a:pt x="34" y="137"/>
                  </a:cubicBezTo>
                  <a:cubicBezTo>
                    <a:pt x="33" y="139"/>
                    <a:pt x="31" y="140"/>
                    <a:pt x="31" y="141"/>
                  </a:cubicBezTo>
                  <a:cubicBezTo>
                    <a:pt x="28" y="136"/>
                    <a:pt x="25" y="130"/>
                    <a:pt x="23" y="125"/>
                  </a:cubicBezTo>
                  <a:close/>
                  <a:moveTo>
                    <a:pt x="41" y="160"/>
                  </a:moveTo>
                  <a:cubicBezTo>
                    <a:pt x="40" y="158"/>
                    <a:pt x="34" y="148"/>
                    <a:pt x="32" y="145"/>
                  </a:cubicBezTo>
                  <a:cubicBezTo>
                    <a:pt x="33" y="144"/>
                    <a:pt x="34" y="144"/>
                    <a:pt x="36" y="144"/>
                  </a:cubicBezTo>
                  <a:cubicBezTo>
                    <a:pt x="38" y="145"/>
                    <a:pt x="40" y="146"/>
                    <a:pt x="41" y="148"/>
                  </a:cubicBezTo>
                  <a:cubicBezTo>
                    <a:pt x="42" y="150"/>
                    <a:pt x="43" y="153"/>
                    <a:pt x="43" y="155"/>
                  </a:cubicBezTo>
                  <a:cubicBezTo>
                    <a:pt x="43" y="157"/>
                    <a:pt x="42" y="159"/>
                    <a:pt x="41" y="160"/>
                  </a:cubicBezTo>
                  <a:close/>
                  <a:moveTo>
                    <a:pt x="55" y="179"/>
                  </a:moveTo>
                  <a:cubicBezTo>
                    <a:pt x="55" y="179"/>
                    <a:pt x="55" y="179"/>
                    <a:pt x="55" y="179"/>
                  </a:cubicBezTo>
                  <a:cubicBezTo>
                    <a:pt x="51" y="174"/>
                    <a:pt x="48" y="169"/>
                    <a:pt x="44" y="165"/>
                  </a:cubicBezTo>
                  <a:cubicBezTo>
                    <a:pt x="47" y="165"/>
                    <a:pt x="50" y="163"/>
                    <a:pt x="52" y="165"/>
                  </a:cubicBezTo>
                  <a:cubicBezTo>
                    <a:pt x="59" y="168"/>
                    <a:pt x="57" y="175"/>
                    <a:pt x="55" y="179"/>
                  </a:cubicBezTo>
                  <a:close/>
                  <a:moveTo>
                    <a:pt x="68" y="195"/>
                  </a:moveTo>
                  <a:cubicBezTo>
                    <a:pt x="65" y="192"/>
                    <a:pt x="61" y="187"/>
                    <a:pt x="58" y="183"/>
                  </a:cubicBezTo>
                  <a:cubicBezTo>
                    <a:pt x="60" y="182"/>
                    <a:pt x="62" y="181"/>
                    <a:pt x="64" y="181"/>
                  </a:cubicBezTo>
                  <a:cubicBezTo>
                    <a:pt x="74" y="186"/>
                    <a:pt x="69" y="195"/>
                    <a:pt x="68" y="195"/>
                  </a:cubicBezTo>
                  <a:close/>
                  <a:moveTo>
                    <a:pt x="85" y="211"/>
                  </a:moveTo>
                  <a:cubicBezTo>
                    <a:pt x="81" y="207"/>
                    <a:pt x="77" y="203"/>
                    <a:pt x="72" y="199"/>
                  </a:cubicBezTo>
                  <a:cubicBezTo>
                    <a:pt x="74" y="198"/>
                    <a:pt x="76" y="197"/>
                    <a:pt x="79" y="197"/>
                  </a:cubicBezTo>
                  <a:cubicBezTo>
                    <a:pt x="86" y="198"/>
                    <a:pt x="86" y="206"/>
                    <a:pt x="85" y="211"/>
                  </a:cubicBezTo>
                  <a:close/>
                  <a:moveTo>
                    <a:pt x="90" y="213"/>
                  </a:moveTo>
                  <a:cubicBezTo>
                    <a:pt x="90" y="210"/>
                    <a:pt x="95" y="207"/>
                    <a:pt x="98" y="207"/>
                  </a:cubicBezTo>
                  <a:cubicBezTo>
                    <a:pt x="104" y="207"/>
                    <a:pt x="107" y="215"/>
                    <a:pt x="108" y="220"/>
                  </a:cubicBezTo>
                  <a:cubicBezTo>
                    <a:pt x="102" y="221"/>
                    <a:pt x="94" y="216"/>
                    <a:pt x="90" y="213"/>
                  </a:cubicBezTo>
                  <a:close/>
                  <a:moveTo>
                    <a:pt x="108" y="210"/>
                  </a:moveTo>
                  <a:cubicBezTo>
                    <a:pt x="105" y="207"/>
                    <a:pt x="102" y="204"/>
                    <a:pt x="100" y="203"/>
                  </a:cubicBezTo>
                  <a:cubicBezTo>
                    <a:pt x="96" y="202"/>
                    <a:pt x="92" y="202"/>
                    <a:pt x="90" y="205"/>
                  </a:cubicBezTo>
                  <a:cubicBezTo>
                    <a:pt x="89" y="203"/>
                    <a:pt x="87" y="196"/>
                    <a:pt x="82" y="194"/>
                  </a:cubicBezTo>
                  <a:cubicBezTo>
                    <a:pt x="80" y="193"/>
                    <a:pt x="77" y="193"/>
                    <a:pt x="74" y="193"/>
                  </a:cubicBezTo>
                  <a:cubicBezTo>
                    <a:pt x="75" y="188"/>
                    <a:pt x="73" y="182"/>
                    <a:pt x="68" y="179"/>
                  </a:cubicBezTo>
                  <a:cubicBezTo>
                    <a:pt x="66" y="177"/>
                    <a:pt x="63" y="177"/>
                    <a:pt x="60" y="177"/>
                  </a:cubicBezTo>
                  <a:cubicBezTo>
                    <a:pt x="62" y="173"/>
                    <a:pt x="60" y="167"/>
                    <a:pt x="57" y="163"/>
                  </a:cubicBezTo>
                  <a:cubicBezTo>
                    <a:pt x="54" y="161"/>
                    <a:pt x="49" y="159"/>
                    <a:pt x="46" y="160"/>
                  </a:cubicBezTo>
                  <a:cubicBezTo>
                    <a:pt x="48" y="156"/>
                    <a:pt x="46" y="150"/>
                    <a:pt x="43" y="146"/>
                  </a:cubicBezTo>
                  <a:cubicBezTo>
                    <a:pt x="41" y="143"/>
                    <a:pt x="39" y="141"/>
                    <a:pt x="36" y="141"/>
                  </a:cubicBezTo>
                  <a:cubicBezTo>
                    <a:pt x="37" y="140"/>
                    <a:pt x="39" y="133"/>
                    <a:pt x="36" y="129"/>
                  </a:cubicBezTo>
                  <a:cubicBezTo>
                    <a:pt x="32" y="125"/>
                    <a:pt x="31" y="122"/>
                    <a:pt x="27" y="122"/>
                  </a:cubicBezTo>
                  <a:cubicBezTo>
                    <a:pt x="29" y="119"/>
                    <a:pt x="29" y="114"/>
                    <a:pt x="27" y="110"/>
                  </a:cubicBezTo>
                  <a:cubicBezTo>
                    <a:pt x="25" y="107"/>
                    <a:pt x="20" y="105"/>
                    <a:pt x="20" y="105"/>
                  </a:cubicBezTo>
                  <a:cubicBezTo>
                    <a:pt x="22" y="102"/>
                    <a:pt x="23" y="98"/>
                    <a:pt x="22" y="95"/>
                  </a:cubicBezTo>
                  <a:cubicBezTo>
                    <a:pt x="21" y="91"/>
                    <a:pt x="18" y="88"/>
                    <a:pt x="15" y="86"/>
                  </a:cubicBezTo>
                  <a:cubicBezTo>
                    <a:pt x="17" y="84"/>
                    <a:pt x="18" y="80"/>
                    <a:pt x="18" y="77"/>
                  </a:cubicBezTo>
                  <a:cubicBezTo>
                    <a:pt x="17" y="75"/>
                    <a:pt x="15" y="72"/>
                    <a:pt x="13" y="70"/>
                  </a:cubicBezTo>
                  <a:cubicBezTo>
                    <a:pt x="14" y="69"/>
                    <a:pt x="16" y="67"/>
                    <a:pt x="15" y="64"/>
                  </a:cubicBezTo>
                  <a:cubicBezTo>
                    <a:pt x="18" y="67"/>
                    <a:pt x="23" y="69"/>
                    <a:pt x="26" y="68"/>
                  </a:cubicBezTo>
                  <a:cubicBezTo>
                    <a:pt x="24" y="71"/>
                    <a:pt x="24" y="76"/>
                    <a:pt x="29" y="80"/>
                  </a:cubicBezTo>
                  <a:cubicBezTo>
                    <a:pt x="32" y="82"/>
                    <a:pt x="37" y="84"/>
                    <a:pt x="40" y="83"/>
                  </a:cubicBezTo>
                  <a:cubicBezTo>
                    <a:pt x="39" y="86"/>
                    <a:pt x="39" y="91"/>
                    <a:pt x="43" y="94"/>
                  </a:cubicBezTo>
                  <a:cubicBezTo>
                    <a:pt x="45" y="96"/>
                    <a:pt x="50" y="98"/>
                    <a:pt x="53" y="96"/>
                  </a:cubicBezTo>
                  <a:cubicBezTo>
                    <a:pt x="52" y="102"/>
                    <a:pt x="56" y="106"/>
                    <a:pt x="58" y="107"/>
                  </a:cubicBezTo>
                  <a:cubicBezTo>
                    <a:pt x="60" y="109"/>
                    <a:pt x="65" y="112"/>
                    <a:pt x="69" y="109"/>
                  </a:cubicBezTo>
                  <a:cubicBezTo>
                    <a:pt x="66" y="113"/>
                    <a:pt x="69" y="121"/>
                    <a:pt x="74" y="125"/>
                  </a:cubicBezTo>
                  <a:cubicBezTo>
                    <a:pt x="77" y="127"/>
                    <a:pt x="82" y="128"/>
                    <a:pt x="85" y="125"/>
                  </a:cubicBezTo>
                  <a:cubicBezTo>
                    <a:pt x="85" y="126"/>
                    <a:pt x="84" y="128"/>
                    <a:pt x="85" y="130"/>
                  </a:cubicBezTo>
                  <a:cubicBezTo>
                    <a:pt x="85" y="133"/>
                    <a:pt x="88" y="137"/>
                    <a:pt x="91" y="139"/>
                  </a:cubicBezTo>
                  <a:cubicBezTo>
                    <a:pt x="94" y="142"/>
                    <a:pt x="101" y="145"/>
                    <a:pt x="105" y="141"/>
                  </a:cubicBezTo>
                  <a:cubicBezTo>
                    <a:pt x="102" y="147"/>
                    <a:pt x="103" y="154"/>
                    <a:pt x="109" y="161"/>
                  </a:cubicBezTo>
                  <a:cubicBezTo>
                    <a:pt x="111" y="163"/>
                    <a:pt x="115" y="165"/>
                    <a:pt x="118" y="166"/>
                  </a:cubicBezTo>
                  <a:cubicBezTo>
                    <a:pt x="115" y="168"/>
                    <a:pt x="113" y="173"/>
                    <a:pt x="115" y="177"/>
                  </a:cubicBezTo>
                  <a:cubicBezTo>
                    <a:pt x="116" y="181"/>
                    <a:pt x="120" y="185"/>
                    <a:pt x="124" y="186"/>
                  </a:cubicBezTo>
                  <a:cubicBezTo>
                    <a:pt x="120" y="188"/>
                    <a:pt x="117" y="190"/>
                    <a:pt x="116" y="193"/>
                  </a:cubicBezTo>
                  <a:cubicBezTo>
                    <a:pt x="114" y="197"/>
                    <a:pt x="115" y="201"/>
                    <a:pt x="117" y="204"/>
                  </a:cubicBezTo>
                  <a:cubicBezTo>
                    <a:pt x="115" y="204"/>
                    <a:pt x="113" y="204"/>
                    <a:pt x="112" y="205"/>
                  </a:cubicBezTo>
                  <a:cubicBezTo>
                    <a:pt x="110" y="206"/>
                    <a:pt x="108" y="208"/>
                    <a:pt x="108" y="210"/>
                  </a:cubicBezTo>
                  <a:close/>
                  <a:moveTo>
                    <a:pt x="113" y="220"/>
                  </a:moveTo>
                  <a:cubicBezTo>
                    <a:pt x="112" y="216"/>
                    <a:pt x="110" y="210"/>
                    <a:pt x="115" y="209"/>
                  </a:cubicBezTo>
                  <a:cubicBezTo>
                    <a:pt x="118" y="208"/>
                    <a:pt x="121" y="211"/>
                    <a:pt x="124" y="214"/>
                  </a:cubicBezTo>
                  <a:cubicBezTo>
                    <a:pt x="121" y="217"/>
                    <a:pt x="118" y="220"/>
                    <a:pt x="113" y="220"/>
                  </a:cubicBezTo>
                  <a:close/>
                  <a:moveTo>
                    <a:pt x="127" y="209"/>
                  </a:moveTo>
                  <a:cubicBezTo>
                    <a:pt x="121" y="205"/>
                    <a:pt x="118" y="199"/>
                    <a:pt x="120" y="196"/>
                  </a:cubicBezTo>
                  <a:cubicBezTo>
                    <a:pt x="122" y="192"/>
                    <a:pt x="126" y="190"/>
                    <a:pt x="131" y="191"/>
                  </a:cubicBezTo>
                  <a:cubicBezTo>
                    <a:pt x="131" y="198"/>
                    <a:pt x="130" y="204"/>
                    <a:pt x="127" y="209"/>
                  </a:cubicBezTo>
                  <a:close/>
                  <a:moveTo>
                    <a:pt x="130" y="184"/>
                  </a:moveTo>
                  <a:cubicBezTo>
                    <a:pt x="128" y="184"/>
                    <a:pt x="126" y="184"/>
                    <a:pt x="124" y="182"/>
                  </a:cubicBezTo>
                  <a:cubicBezTo>
                    <a:pt x="121" y="181"/>
                    <a:pt x="118" y="178"/>
                    <a:pt x="118" y="174"/>
                  </a:cubicBezTo>
                  <a:cubicBezTo>
                    <a:pt x="118" y="170"/>
                    <a:pt x="122" y="169"/>
                    <a:pt x="125" y="167"/>
                  </a:cubicBezTo>
                  <a:cubicBezTo>
                    <a:pt x="127" y="173"/>
                    <a:pt x="129" y="178"/>
                    <a:pt x="130" y="18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1" name="Freeform 430"/>
            <p:cNvSpPr>
              <a:spLocks noEditPoints="1"/>
            </p:cNvSpPr>
            <p:nvPr/>
          </p:nvSpPr>
          <p:spPr bwMode="auto">
            <a:xfrm>
              <a:off x="2768" y="2439"/>
              <a:ext cx="405" cy="831"/>
            </a:xfrm>
            <a:custGeom>
              <a:avLst/>
              <a:gdLst>
                <a:gd name="T0" fmla="*/ 0 w 171"/>
                <a:gd name="T1" fmla="*/ 89 h 351"/>
                <a:gd name="T2" fmla="*/ 0 w 171"/>
                <a:gd name="T3" fmla="*/ 106 h 351"/>
                <a:gd name="T4" fmla="*/ 35 w 171"/>
                <a:gd name="T5" fmla="*/ 254 h 351"/>
                <a:gd name="T6" fmla="*/ 107 w 171"/>
                <a:gd name="T7" fmla="*/ 231 h 351"/>
                <a:gd name="T8" fmla="*/ 91 w 171"/>
                <a:gd name="T9" fmla="*/ 249 h 351"/>
                <a:gd name="T10" fmla="*/ 63 w 171"/>
                <a:gd name="T11" fmla="*/ 211 h 351"/>
                <a:gd name="T12" fmla="*/ 43 w 171"/>
                <a:gd name="T13" fmla="*/ 167 h 351"/>
                <a:gd name="T14" fmla="*/ 104 w 171"/>
                <a:gd name="T15" fmla="*/ 273 h 351"/>
                <a:gd name="T16" fmla="*/ 82 w 171"/>
                <a:gd name="T17" fmla="*/ 255 h 351"/>
                <a:gd name="T18" fmla="*/ 74 w 171"/>
                <a:gd name="T19" fmla="*/ 228 h 351"/>
                <a:gd name="T20" fmla="*/ 106 w 171"/>
                <a:gd name="T21" fmla="*/ 229 h 351"/>
                <a:gd name="T22" fmla="*/ 91 w 171"/>
                <a:gd name="T23" fmla="*/ 224 h 351"/>
                <a:gd name="T24" fmla="*/ 97 w 171"/>
                <a:gd name="T25" fmla="*/ 218 h 351"/>
                <a:gd name="T26" fmla="*/ 81 w 171"/>
                <a:gd name="T27" fmla="*/ 210 h 351"/>
                <a:gd name="T28" fmla="*/ 73 w 171"/>
                <a:gd name="T29" fmla="*/ 198 h 351"/>
                <a:gd name="T30" fmla="*/ 77 w 171"/>
                <a:gd name="T31" fmla="*/ 192 h 351"/>
                <a:gd name="T32" fmla="*/ 64 w 171"/>
                <a:gd name="T33" fmla="*/ 184 h 351"/>
                <a:gd name="T34" fmla="*/ 60 w 171"/>
                <a:gd name="T35" fmla="*/ 171 h 351"/>
                <a:gd name="T36" fmla="*/ 55 w 171"/>
                <a:gd name="T37" fmla="*/ 164 h 351"/>
                <a:gd name="T38" fmla="*/ 45 w 171"/>
                <a:gd name="T39" fmla="*/ 156 h 351"/>
                <a:gd name="T40" fmla="*/ 46 w 171"/>
                <a:gd name="T41" fmla="*/ 152 h 351"/>
                <a:gd name="T42" fmla="*/ 36 w 171"/>
                <a:gd name="T43" fmla="*/ 139 h 351"/>
                <a:gd name="T44" fmla="*/ 31 w 171"/>
                <a:gd name="T45" fmla="*/ 133 h 351"/>
                <a:gd name="T46" fmla="*/ 50 w 171"/>
                <a:gd name="T47" fmla="*/ 190 h 351"/>
                <a:gd name="T48" fmla="*/ 73 w 171"/>
                <a:gd name="T49" fmla="*/ 236 h 351"/>
                <a:gd name="T50" fmla="*/ 101 w 171"/>
                <a:gd name="T51" fmla="*/ 285 h 351"/>
                <a:gd name="T52" fmla="*/ 8 w 171"/>
                <a:gd name="T53" fmla="*/ 114 h 351"/>
                <a:gd name="T54" fmla="*/ 4 w 171"/>
                <a:gd name="T55" fmla="*/ 124 h 351"/>
                <a:gd name="T56" fmla="*/ 7 w 171"/>
                <a:gd name="T57" fmla="*/ 135 h 351"/>
                <a:gd name="T58" fmla="*/ 17 w 171"/>
                <a:gd name="T59" fmla="*/ 142 h 351"/>
                <a:gd name="T60" fmla="*/ 13 w 171"/>
                <a:gd name="T61" fmla="*/ 158 h 351"/>
                <a:gd name="T62" fmla="*/ 17 w 171"/>
                <a:gd name="T63" fmla="*/ 169 h 351"/>
                <a:gd name="T64" fmla="*/ 30 w 171"/>
                <a:gd name="T65" fmla="*/ 179 h 351"/>
                <a:gd name="T66" fmla="*/ 21 w 171"/>
                <a:gd name="T67" fmla="*/ 182 h 351"/>
                <a:gd name="T68" fmla="*/ 36 w 171"/>
                <a:gd name="T69" fmla="*/ 196 h 351"/>
                <a:gd name="T70" fmla="*/ 32 w 171"/>
                <a:gd name="T71" fmla="*/ 212 h 351"/>
                <a:gd name="T72" fmla="*/ 36 w 171"/>
                <a:gd name="T73" fmla="*/ 223 h 351"/>
                <a:gd name="T74" fmla="*/ 50 w 171"/>
                <a:gd name="T75" fmla="*/ 233 h 351"/>
                <a:gd name="T76" fmla="*/ 42 w 171"/>
                <a:gd name="T77" fmla="*/ 239 h 351"/>
                <a:gd name="T78" fmla="*/ 56 w 171"/>
                <a:gd name="T79" fmla="*/ 250 h 351"/>
                <a:gd name="T80" fmla="*/ 54 w 171"/>
                <a:gd name="T81" fmla="*/ 266 h 351"/>
                <a:gd name="T82" fmla="*/ 59 w 171"/>
                <a:gd name="T83" fmla="*/ 275 h 351"/>
                <a:gd name="T84" fmla="*/ 73 w 171"/>
                <a:gd name="T85" fmla="*/ 282 h 351"/>
                <a:gd name="T86" fmla="*/ 71 w 171"/>
                <a:gd name="T87" fmla="*/ 293 h 351"/>
                <a:gd name="T88" fmla="*/ 83 w 171"/>
                <a:gd name="T89" fmla="*/ 295 h 351"/>
                <a:gd name="T90" fmla="*/ 88 w 171"/>
                <a:gd name="T91" fmla="*/ 310 h 351"/>
                <a:gd name="T92" fmla="*/ 101 w 171"/>
                <a:gd name="T93" fmla="*/ 315 h 351"/>
                <a:gd name="T94" fmla="*/ 110 w 171"/>
                <a:gd name="T95" fmla="*/ 303 h 351"/>
                <a:gd name="T96" fmla="*/ 116 w 171"/>
                <a:gd name="T97" fmla="*/ 299 h 351"/>
                <a:gd name="T98" fmla="*/ 125 w 171"/>
                <a:gd name="T99" fmla="*/ 306 h 351"/>
                <a:gd name="T100" fmla="*/ 122 w 171"/>
                <a:gd name="T101" fmla="*/ 287 h 351"/>
                <a:gd name="T102" fmla="*/ 130 w 171"/>
                <a:gd name="T103" fmla="*/ 276 h 351"/>
                <a:gd name="T104" fmla="*/ 125 w 171"/>
                <a:gd name="T105" fmla="*/ 264 h 351"/>
                <a:gd name="T106" fmla="*/ 116 w 171"/>
                <a:gd name="T107" fmla="*/ 263 h 351"/>
                <a:gd name="T108" fmla="*/ 117 w 171"/>
                <a:gd name="T109" fmla="*/ 249 h 351"/>
                <a:gd name="T110" fmla="*/ 106 w 171"/>
                <a:gd name="T111" fmla="*/ 245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1" h="351">
                  <a:moveTo>
                    <a:pt x="46" y="125"/>
                  </a:moveTo>
                  <a:cubicBezTo>
                    <a:pt x="34" y="110"/>
                    <a:pt x="28" y="79"/>
                    <a:pt x="18" y="63"/>
                  </a:cubicBezTo>
                  <a:cubicBezTo>
                    <a:pt x="14" y="57"/>
                    <a:pt x="5" y="18"/>
                    <a:pt x="0" y="0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9"/>
                    <a:pt x="1" y="90"/>
                    <a:pt x="1" y="90"/>
                  </a:cubicBezTo>
                  <a:cubicBezTo>
                    <a:pt x="0" y="89"/>
                    <a:pt x="0" y="89"/>
                    <a:pt x="0" y="88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0"/>
                    <a:pt x="1" y="93"/>
                    <a:pt x="2" y="97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3" y="99"/>
                    <a:pt x="3" y="99"/>
                    <a:pt x="3" y="99"/>
                  </a:cubicBezTo>
                  <a:cubicBezTo>
                    <a:pt x="3" y="100"/>
                    <a:pt x="4" y="102"/>
                    <a:pt x="4" y="103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6" y="107"/>
                    <a:pt x="6" y="109"/>
                    <a:pt x="7" y="112"/>
                  </a:cubicBezTo>
                  <a:cubicBezTo>
                    <a:pt x="1" y="113"/>
                    <a:pt x="1" y="113"/>
                    <a:pt x="1" y="113"/>
                  </a:cubicBezTo>
                  <a:cubicBezTo>
                    <a:pt x="0" y="111"/>
                    <a:pt x="0" y="110"/>
                    <a:pt x="0" y="109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1" y="152"/>
                    <a:pt x="2" y="156"/>
                    <a:pt x="3" y="159"/>
                  </a:cubicBezTo>
                  <a:cubicBezTo>
                    <a:pt x="12" y="191"/>
                    <a:pt x="22" y="223"/>
                    <a:pt x="35" y="254"/>
                  </a:cubicBezTo>
                  <a:cubicBezTo>
                    <a:pt x="47" y="280"/>
                    <a:pt x="81" y="351"/>
                    <a:pt x="126" y="321"/>
                  </a:cubicBezTo>
                  <a:cubicBezTo>
                    <a:pt x="171" y="291"/>
                    <a:pt x="127" y="236"/>
                    <a:pt x="111" y="214"/>
                  </a:cubicBezTo>
                  <a:cubicBezTo>
                    <a:pt x="89" y="184"/>
                    <a:pt x="69" y="154"/>
                    <a:pt x="46" y="125"/>
                  </a:cubicBezTo>
                  <a:close/>
                  <a:moveTo>
                    <a:pt x="109" y="235"/>
                  </a:moveTo>
                  <a:cubicBezTo>
                    <a:pt x="102" y="239"/>
                    <a:pt x="102" y="239"/>
                    <a:pt x="102" y="239"/>
                  </a:cubicBezTo>
                  <a:cubicBezTo>
                    <a:pt x="101" y="238"/>
                    <a:pt x="100" y="237"/>
                    <a:pt x="99" y="235"/>
                  </a:cubicBezTo>
                  <a:cubicBezTo>
                    <a:pt x="107" y="231"/>
                    <a:pt x="107" y="231"/>
                    <a:pt x="107" y="231"/>
                  </a:cubicBezTo>
                  <a:cubicBezTo>
                    <a:pt x="108" y="232"/>
                    <a:pt x="108" y="234"/>
                    <a:pt x="109" y="235"/>
                  </a:cubicBezTo>
                  <a:close/>
                  <a:moveTo>
                    <a:pt x="104" y="273"/>
                  </a:moveTo>
                  <a:cubicBezTo>
                    <a:pt x="102" y="271"/>
                    <a:pt x="99" y="270"/>
                    <a:pt x="96" y="271"/>
                  </a:cubicBezTo>
                  <a:cubicBezTo>
                    <a:pt x="96" y="271"/>
                    <a:pt x="96" y="271"/>
                    <a:pt x="96" y="271"/>
                  </a:cubicBezTo>
                  <a:cubicBezTo>
                    <a:pt x="89" y="260"/>
                    <a:pt x="89" y="260"/>
                    <a:pt x="89" y="260"/>
                  </a:cubicBezTo>
                  <a:cubicBezTo>
                    <a:pt x="89" y="260"/>
                    <a:pt x="89" y="260"/>
                    <a:pt x="89" y="260"/>
                  </a:cubicBezTo>
                  <a:cubicBezTo>
                    <a:pt x="93" y="257"/>
                    <a:pt x="93" y="253"/>
                    <a:pt x="91" y="249"/>
                  </a:cubicBezTo>
                  <a:cubicBezTo>
                    <a:pt x="88" y="247"/>
                    <a:pt x="85" y="246"/>
                    <a:pt x="82" y="247"/>
                  </a:cubicBezTo>
                  <a:cubicBezTo>
                    <a:pt x="75" y="235"/>
                    <a:pt x="75" y="235"/>
                    <a:pt x="75" y="235"/>
                  </a:cubicBezTo>
                  <a:cubicBezTo>
                    <a:pt x="75" y="235"/>
                    <a:pt x="76" y="235"/>
                    <a:pt x="76" y="235"/>
                  </a:cubicBezTo>
                  <a:cubicBezTo>
                    <a:pt x="79" y="232"/>
                    <a:pt x="79" y="228"/>
                    <a:pt x="77" y="226"/>
                  </a:cubicBezTo>
                  <a:cubicBezTo>
                    <a:pt x="75" y="223"/>
                    <a:pt x="72" y="223"/>
                    <a:pt x="69" y="224"/>
                  </a:cubicBezTo>
                  <a:cubicBezTo>
                    <a:pt x="62" y="211"/>
                    <a:pt x="62" y="211"/>
                    <a:pt x="62" y="211"/>
                  </a:cubicBezTo>
                  <a:cubicBezTo>
                    <a:pt x="63" y="211"/>
                    <a:pt x="63" y="211"/>
                    <a:pt x="63" y="211"/>
                  </a:cubicBezTo>
                  <a:cubicBezTo>
                    <a:pt x="65" y="209"/>
                    <a:pt x="66" y="205"/>
                    <a:pt x="64" y="203"/>
                  </a:cubicBezTo>
                  <a:cubicBezTo>
                    <a:pt x="62" y="201"/>
                    <a:pt x="60" y="200"/>
                    <a:pt x="58" y="201"/>
                  </a:cubicBezTo>
                  <a:cubicBezTo>
                    <a:pt x="51" y="189"/>
                    <a:pt x="51" y="189"/>
                    <a:pt x="51" y="189"/>
                  </a:cubicBezTo>
                  <a:cubicBezTo>
                    <a:pt x="53" y="187"/>
                    <a:pt x="53" y="184"/>
                    <a:pt x="52" y="183"/>
                  </a:cubicBezTo>
                  <a:cubicBezTo>
                    <a:pt x="51" y="181"/>
                    <a:pt x="49" y="181"/>
                    <a:pt x="48" y="181"/>
                  </a:cubicBezTo>
                  <a:cubicBezTo>
                    <a:pt x="43" y="172"/>
                    <a:pt x="43" y="172"/>
                    <a:pt x="43" y="172"/>
                  </a:cubicBezTo>
                  <a:cubicBezTo>
                    <a:pt x="44" y="171"/>
                    <a:pt x="45" y="169"/>
                    <a:pt x="43" y="167"/>
                  </a:cubicBezTo>
                  <a:cubicBezTo>
                    <a:pt x="43" y="166"/>
                    <a:pt x="41" y="166"/>
                    <a:pt x="40" y="166"/>
                  </a:cubicBezTo>
                  <a:cubicBezTo>
                    <a:pt x="23" y="131"/>
                    <a:pt x="23" y="131"/>
                    <a:pt x="23" y="131"/>
                  </a:cubicBezTo>
                  <a:cubicBezTo>
                    <a:pt x="40" y="157"/>
                    <a:pt x="79" y="220"/>
                    <a:pt x="89" y="236"/>
                  </a:cubicBezTo>
                  <a:cubicBezTo>
                    <a:pt x="93" y="243"/>
                    <a:pt x="120" y="279"/>
                    <a:pt x="107" y="290"/>
                  </a:cubicBezTo>
                  <a:cubicBezTo>
                    <a:pt x="103" y="284"/>
                    <a:pt x="103" y="284"/>
                    <a:pt x="103" y="284"/>
                  </a:cubicBezTo>
                  <a:cubicBezTo>
                    <a:pt x="103" y="284"/>
                    <a:pt x="103" y="284"/>
                    <a:pt x="103" y="284"/>
                  </a:cubicBezTo>
                  <a:cubicBezTo>
                    <a:pt x="106" y="281"/>
                    <a:pt x="107" y="277"/>
                    <a:pt x="104" y="273"/>
                  </a:cubicBezTo>
                  <a:close/>
                  <a:moveTo>
                    <a:pt x="100" y="280"/>
                  </a:moveTo>
                  <a:cubicBezTo>
                    <a:pt x="99" y="281"/>
                    <a:pt x="97" y="281"/>
                    <a:pt x="96" y="280"/>
                  </a:cubicBezTo>
                  <a:cubicBezTo>
                    <a:pt x="95" y="278"/>
                    <a:pt x="95" y="277"/>
                    <a:pt x="96" y="276"/>
                  </a:cubicBezTo>
                  <a:cubicBezTo>
                    <a:pt x="98" y="275"/>
                    <a:pt x="99" y="275"/>
                    <a:pt x="100" y="276"/>
                  </a:cubicBezTo>
                  <a:cubicBezTo>
                    <a:pt x="101" y="277"/>
                    <a:pt x="101" y="279"/>
                    <a:pt x="100" y="280"/>
                  </a:cubicBezTo>
                  <a:close/>
                  <a:moveTo>
                    <a:pt x="87" y="256"/>
                  </a:moveTo>
                  <a:cubicBezTo>
                    <a:pt x="85" y="257"/>
                    <a:pt x="83" y="257"/>
                    <a:pt x="82" y="255"/>
                  </a:cubicBezTo>
                  <a:cubicBezTo>
                    <a:pt x="82" y="254"/>
                    <a:pt x="82" y="252"/>
                    <a:pt x="83" y="251"/>
                  </a:cubicBezTo>
                  <a:cubicBezTo>
                    <a:pt x="84" y="250"/>
                    <a:pt x="86" y="251"/>
                    <a:pt x="87" y="252"/>
                  </a:cubicBezTo>
                  <a:cubicBezTo>
                    <a:pt x="88" y="253"/>
                    <a:pt x="88" y="255"/>
                    <a:pt x="87" y="256"/>
                  </a:cubicBezTo>
                  <a:close/>
                  <a:moveTo>
                    <a:pt x="73" y="231"/>
                  </a:moveTo>
                  <a:cubicBezTo>
                    <a:pt x="72" y="232"/>
                    <a:pt x="71" y="232"/>
                    <a:pt x="70" y="231"/>
                  </a:cubicBezTo>
                  <a:cubicBezTo>
                    <a:pt x="69" y="230"/>
                    <a:pt x="69" y="228"/>
                    <a:pt x="70" y="227"/>
                  </a:cubicBezTo>
                  <a:cubicBezTo>
                    <a:pt x="71" y="227"/>
                    <a:pt x="73" y="227"/>
                    <a:pt x="74" y="228"/>
                  </a:cubicBezTo>
                  <a:cubicBezTo>
                    <a:pt x="75" y="229"/>
                    <a:pt x="75" y="230"/>
                    <a:pt x="73" y="231"/>
                  </a:cubicBezTo>
                  <a:close/>
                  <a:moveTo>
                    <a:pt x="61" y="208"/>
                  </a:moveTo>
                  <a:cubicBezTo>
                    <a:pt x="60" y="209"/>
                    <a:pt x="58" y="208"/>
                    <a:pt x="58" y="207"/>
                  </a:cubicBezTo>
                  <a:cubicBezTo>
                    <a:pt x="57" y="207"/>
                    <a:pt x="57" y="205"/>
                    <a:pt x="58" y="204"/>
                  </a:cubicBezTo>
                  <a:cubicBezTo>
                    <a:pt x="59" y="204"/>
                    <a:pt x="60" y="204"/>
                    <a:pt x="61" y="205"/>
                  </a:cubicBezTo>
                  <a:cubicBezTo>
                    <a:pt x="62" y="206"/>
                    <a:pt x="62" y="207"/>
                    <a:pt x="61" y="208"/>
                  </a:cubicBezTo>
                  <a:close/>
                  <a:moveTo>
                    <a:pt x="106" y="229"/>
                  </a:moveTo>
                  <a:cubicBezTo>
                    <a:pt x="98" y="234"/>
                    <a:pt x="98" y="234"/>
                    <a:pt x="98" y="234"/>
                  </a:cubicBezTo>
                  <a:cubicBezTo>
                    <a:pt x="97" y="232"/>
                    <a:pt x="96" y="231"/>
                    <a:pt x="95" y="229"/>
                  </a:cubicBezTo>
                  <a:cubicBezTo>
                    <a:pt x="102" y="225"/>
                    <a:pt x="102" y="225"/>
                    <a:pt x="102" y="225"/>
                  </a:cubicBezTo>
                  <a:cubicBezTo>
                    <a:pt x="104" y="226"/>
                    <a:pt x="105" y="228"/>
                    <a:pt x="106" y="229"/>
                  </a:cubicBezTo>
                  <a:close/>
                  <a:moveTo>
                    <a:pt x="101" y="223"/>
                  </a:moveTo>
                  <a:cubicBezTo>
                    <a:pt x="94" y="228"/>
                    <a:pt x="94" y="228"/>
                    <a:pt x="94" y="228"/>
                  </a:cubicBezTo>
                  <a:cubicBezTo>
                    <a:pt x="93" y="226"/>
                    <a:pt x="92" y="225"/>
                    <a:pt x="91" y="224"/>
                  </a:cubicBezTo>
                  <a:cubicBezTo>
                    <a:pt x="99" y="220"/>
                    <a:pt x="99" y="220"/>
                    <a:pt x="99" y="220"/>
                  </a:cubicBezTo>
                  <a:cubicBezTo>
                    <a:pt x="99" y="221"/>
                    <a:pt x="100" y="222"/>
                    <a:pt x="101" y="223"/>
                  </a:cubicBezTo>
                  <a:close/>
                  <a:moveTo>
                    <a:pt x="97" y="218"/>
                  </a:moveTo>
                  <a:cubicBezTo>
                    <a:pt x="90" y="222"/>
                    <a:pt x="90" y="222"/>
                    <a:pt x="90" y="222"/>
                  </a:cubicBezTo>
                  <a:cubicBezTo>
                    <a:pt x="89" y="221"/>
                    <a:pt x="88" y="219"/>
                    <a:pt x="87" y="218"/>
                  </a:cubicBezTo>
                  <a:cubicBezTo>
                    <a:pt x="94" y="214"/>
                    <a:pt x="94" y="214"/>
                    <a:pt x="94" y="214"/>
                  </a:cubicBezTo>
                  <a:cubicBezTo>
                    <a:pt x="95" y="215"/>
                    <a:pt x="96" y="217"/>
                    <a:pt x="97" y="218"/>
                  </a:cubicBezTo>
                  <a:close/>
                  <a:moveTo>
                    <a:pt x="93" y="212"/>
                  </a:moveTo>
                  <a:cubicBezTo>
                    <a:pt x="86" y="216"/>
                    <a:pt x="86" y="216"/>
                    <a:pt x="86" y="216"/>
                  </a:cubicBezTo>
                  <a:cubicBezTo>
                    <a:pt x="84" y="215"/>
                    <a:pt x="83" y="213"/>
                    <a:pt x="82" y="212"/>
                  </a:cubicBezTo>
                  <a:cubicBezTo>
                    <a:pt x="89" y="208"/>
                    <a:pt x="89" y="208"/>
                    <a:pt x="89" y="208"/>
                  </a:cubicBezTo>
                  <a:cubicBezTo>
                    <a:pt x="90" y="209"/>
                    <a:pt x="92" y="211"/>
                    <a:pt x="93" y="212"/>
                  </a:cubicBezTo>
                  <a:close/>
                  <a:moveTo>
                    <a:pt x="88" y="206"/>
                  </a:moveTo>
                  <a:cubicBezTo>
                    <a:pt x="81" y="210"/>
                    <a:pt x="81" y="210"/>
                    <a:pt x="81" y="210"/>
                  </a:cubicBezTo>
                  <a:cubicBezTo>
                    <a:pt x="80" y="208"/>
                    <a:pt x="79" y="207"/>
                    <a:pt x="77" y="205"/>
                  </a:cubicBezTo>
                  <a:cubicBezTo>
                    <a:pt x="77" y="205"/>
                    <a:pt x="77" y="205"/>
                    <a:pt x="77" y="204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85" y="202"/>
                    <a:pt x="87" y="204"/>
                    <a:pt x="88" y="206"/>
                  </a:cubicBezTo>
                  <a:close/>
                  <a:moveTo>
                    <a:pt x="82" y="199"/>
                  </a:moveTo>
                  <a:cubicBezTo>
                    <a:pt x="76" y="203"/>
                    <a:pt x="76" y="203"/>
                    <a:pt x="76" y="203"/>
                  </a:cubicBezTo>
                  <a:cubicBezTo>
                    <a:pt x="75" y="202"/>
                    <a:pt x="74" y="200"/>
                    <a:pt x="73" y="198"/>
                  </a:cubicBezTo>
                  <a:cubicBezTo>
                    <a:pt x="78" y="194"/>
                    <a:pt x="78" y="194"/>
                    <a:pt x="78" y="194"/>
                  </a:cubicBezTo>
                  <a:cubicBezTo>
                    <a:pt x="80" y="195"/>
                    <a:pt x="81" y="197"/>
                    <a:pt x="82" y="199"/>
                  </a:cubicBezTo>
                  <a:close/>
                  <a:moveTo>
                    <a:pt x="77" y="192"/>
                  </a:moveTo>
                  <a:cubicBezTo>
                    <a:pt x="72" y="197"/>
                    <a:pt x="72" y="197"/>
                    <a:pt x="72" y="197"/>
                  </a:cubicBezTo>
                  <a:cubicBezTo>
                    <a:pt x="71" y="196"/>
                    <a:pt x="70" y="194"/>
                    <a:pt x="69" y="193"/>
                  </a:cubicBezTo>
                  <a:cubicBezTo>
                    <a:pt x="74" y="189"/>
                    <a:pt x="74" y="189"/>
                    <a:pt x="74" y="189"/>
                  </a:cubicBezTo>
                  <a:cubicBezTo>
                    <a:pt x="75" y="190"/>
                    <a:pt x="76" y="191"/>
                    <a:pt x="77" y="192"/>
                  </a:cubicBezTo>
                  <a:close/>
                  <a:moveTo>
                    <a:pt x="73" y="187"/>
                  </a:moveTo>
                  <a:cubicBezTo>
                    <a:pt x="68" y="191"/>
                    <a:pt x="68" y="191"/>
                    <a:pt x="68" y="191"/>
                  </a:cubicBezTo>
                  <a:cubicBezTo>
                    <a:pt x="67" y="190"/>
                    <a:pt x="66" y="188"/>
                    <a:pt x="65" y="186"/>
                  </a:cubicBezTo>
                  <a:cubicBezTo>
                    <a:pt x="69" y="182"/>
                    <a:pt x="69" y="182"/>
                    <a:pt x="69" y="182"/>
                  </a:cubicBezTo>
                  <a:cubicBezTo>
                    <a:pt x="70" y="184"/>
                    <a:pt x="72" y="185"/>
                    <a:pt x="73" y="187"/>
                  </a:cubicBezTo>
                  <a:close/>
                  <a:moveTo>
                    <a:pt x="68" y="181"/>
                  </a:moveTo>
                  <a:cubicBezTo>
                    <a:pt x="64" y="184"/>
                    <a:pt x="64" y="184"/>
                    <a:pt x="64" y="184"/>
                  </a:cubicBezTo>
                  <a:cubicBezTo>
                    <a:pt x="63" y="183"/>
                    <a:pt x="62" y="182"/>
                    <a:pt x="61" y="180"/>
                  </a:cubicBezTo>
                  <a:cubicBezTo>
                    <a:pt x="65" y="177"/>
                    <a:pt x="65" y="177"/>
                    <a:pt x="65" y="177"/>
                  </a:cubicBezTo>
                  <a:cubicBezTo>
                    <a:pt x="66" y="178"/>
                    <a:pt x="67" y="179"/>
                    <a:pt x="68" y="181"/>
                  </a:cubicBezTo>
                  <a:close/>
                  <a:moveTo>
                    <a:pt x="63" y="175"/>
                  </a:moveTo>
                  <a:cubicBezTo>
                    <a:pt x="60" y="178"/>
                    <a:pt x="60" y="178"/>
                    <a:pt x="60" y="178"/>
                  </a:cubicBezTo>
                  <a:cubicBezTo>
                    <a:pt x="59" y="177"/>
                    <a:pt x="58" y="175"/>
                    <a:pt x="56" y="174"/>
                  </a:cubicBezTo>
                  <a:cubicBezTo>
                    <a:pt x="60" y="171"/>
                    <a:pt x="60" y="171"/>
                    <a:pt x="60" y="171"/>
                  </a:cubicBezTo>
                  <a:cubicBezTo>
                    <a:pt x="61" y="172"/>
                    <a:pt x="62" y="173"/>
                    <a:pt x="63" y="175"/>
                  </a:cubicBezTo>
                  <a:close/>
                  <a:moveTo>
                    <a:pt x="59" y="169"/>
                  </a:moveTo>
                  <a:cubicBezTo>
                    <a:pt x="55" y="172"/>
                    <a:pt x="55" y="172"/>
                    <a:pt x="55" y="172"/>
                  </a:cubicBezTo>
                  <a:cubicBezTo>
                    <a:pt x="54" y="171"/>
                    <a:pt x="54" y="169"/>
                    <a:pt x="53" y="168"/>
                  </a:cubicBezTo>
                  <a:cubicBezTo>
                    <a:pt x="56" y="165"/>
                    <a:pt x="56" y="165"/>
                    <a:pt x="56" y="165"/>
                  </a:cubicBezTo>
                  <a:cubicBezTo>
                    <a:pt x="57" y="167"/>
                    <a:pt x="58" y="168"/>
                    <a:pt x="59" y="169"/>
                  </a:cubicBezTo>
                  <a:close/>
                  <a:moveTo>
                    <a:pt x="55" y="164"/>
                  </a:moveTo>
                  <a:cubicBezTo>
                    <a:pt x="52" y="166"/>
                    <a:pt x="52" y="166"/>
                    <a:pt x="52" y="166"/>
                  </a:cubicBezTo>
                  <a:cubicBezTo>
                    <a:pt x="51" y="165"/>
                    <a:pt x="50" y="163"/>
                    <a:pt x="49" y="162"/>
                  </a:cubicBezTo>
                  <a:cubicBezTo>
                    <a:pt x="51" y="159"/>
                    <a:pt x="51" y="159"/>
                    <a:pt x="51" y="159"/>
                  </a:cubicBezTo>
                  <a:cubicBezTo>
                    <a:pt x="52" y="161"/>
                    <a:pt x="53" y="162"/>
                    <a:pt x="55" y="164"/>
                  </a:cubicBezTo>
                  <a:close/>
                  <a:moveTo>
                    <a:pt x="50" y="158"/>
                  </a:moveTo>
                  <a:cubicBezTo>
                    <a:pt x="47" y="160"/>
                    <a:pt x="47" y="160"/>
                    <a:pt x="47" y="160"/>
                  </a:cubicBezTo>
                  <a:cubicBezTo>
                    <a:pt x="47" y="159"/>
                    <a:pt x="46" y="157"/>
                    <a:pt x="45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8" y="155"/>
                    <a:pt x="49" y="156"/>
                    <a:pt x="50" y="158"/>
                  </a:cubicBezTo>
                  <a:close/>
                  <a:moveTo>
                    <a:pt x="46" y="152"/>
                  </a:moveTo>
                  <a:cubicBezTo>
                    <a:pt x="44" y="154"/>
                    <a:pt x="44" y="154"/>
                    <a:pt x="44" y="154"/>
                  </a:cubicBezTo>
                  <a:cubicBezTo>
                    <a:pt x="43" y="153"/>
                    <a:pt x="42" y="152"/>
                    <a:pt x="41" y="150"/>
                  </a:cubicBezTo>
                  <a:cubicBezTo>
                    <a:pt x="43" y="148"/>
                    <a:pt x="43" y="148"/>
                    <a:pt x="43" y="148"/>
                  </a:cubicBezTo>
                  <a:cubicBezTo>
                    <a:pt x="44" y="150"/>
                    <a:pt x="45" y="151"/>
                    <a:pt x="46" y="152"/>
                  </a:cubicBezTo>
                  <a:close/>
                  <a:moveTo>
                    <a:pt x="42" y="147"/>
                  </a:moveTo>
                  <a:cubicBezTo>
                    <a:pt x="40" y="148"/>
                    <a:pt x="40" y="148"/>
                    <a:pt x="40" y="148"/>
                  </a:cubicBezTo>
                  <a:cubicBezTo>
                    <a:pt x="38" y="146"/>
                    <a:pt x="37" y="144"/>
                    <a:pt x="36" y="142"/>
                  </a:cubicBezTo>
                  <a:cubicBezTo>
                    <a:pt x="37" y="141"/>
                    <a:pt x="37" y="141"/>
                    <a:pt x="37" y="141"/>
                  </a:cubicBezTo>
                  <a:cubicBezTo>
                    <a:pt x="39" y="143"/>
                    <a:pt x="40" y="145"/>
                    <a:pt x="42" y="147"/>
                  </a:cubicBezTo>
                  <a:close/>
                  <a:moveTo>
                    <a:pt x="33" y="135"/>
                  </a:moveTo>
                  <a:cubicBezTo>
                    <a:pt x="34" y="136"/>
                    <a:pt x="35" y="138"/>
                    <a:pt x="36" y="139"/>
                  </a:cubicBezTo>
                  <a:cubicBezTo>
                    <a:pt x="35" y="141"/>
                    <a:pt x="35" y="141"/>
                    <a:pt x="35" y="141"/>
                  </a:cubicBezTo>
                  <a:cubicBezTo>
                    <a:pt x="34" y="139"/>
                    <a:pt x="33" y="137"/>
                    <a:pt x="32" y="136"/>
                  </a:cubicBezTo>
                  <a:lnTo>
                    <a:pt x="33" y="135"/>
                  </a:lnTo>
                  <a:close/>
                  <a:moveTo>
                    <a:pt x="31" y="133"/>
                  </a:moveTo>
                  <a:cubicBezTo>
                    <a:pt x="30" y="134"/>
                    <a:pt x="30" y="134"/>
                    <a:pt x="30" y="134"/>
                  </a:cubicBezTo>
                  <a:cubicBezTo>
                    <a:pt x="26" y="128"/>
                    <a:pt x="22" y="121"/>
                    <a:pt x="18" y="115"/>
                  </a:cubicBezTo>
                  <a:cubicBezTo>
                    <a:pt x="22" y="121"/>
                    <a:pt x="27" y="127"/>
                    <a:pt x="31" y="133"/>
                  </a:cubicBezTo>
                  <a:close/>
                  <a:moveTo>
                    <a:pt x="38" y="167"/>
                  </a:moveTo>
                  <a:cubicBezTo>
                    <a:pt x="37" y="168"/>
                    <a:pt x="36" y="170"/>
                    <a:pt x="38" y="172"/>
                  </a:cubicBezTo>
                  <a:cubicBezTo>
                    <a:pt x="39" y="173"/>
                    <a:pt x="40" y="174"/>
                    <a:pt x="42" y="173"/>
                  </a:cubicBezTo>
                  <a:cubicBezTo>
                    <a:pt x="46" y="182"/>
                    <a:pt x="46" y="182"/>
                    <a:pt x="46" y="182"/>
                  </a:cubicBezTo>
                  <a:cubicBezTo>
                    <a:pt x="46" y="182"/>
                    <a:pt x="46" y="182"/>
                    <a:pt x="46" y="182"/>
                  </a:cubicBezTo>
                  <a:cubicBezTo>
                    <a:pt x="44" y="183"/>
                    <a:pt x="43" y="186"/>
                    <a:pt x="45" y="188"/>
                  </a:cubicBezTo>
                  <a:cubicBezTo>
                    <a:pt x="46" y="190"/>
                    <a:pt x="48" y="190"/>
                    <a:pt x="50" y="190"/>
                  </a:cubicBezTo>
                  <a:cubicBezTo>
                    <a:pt x="56" y="202"/>
                    <a:pt x="56" y="202"/>
                    <a:pt x="56" y="202"/>
                  </a:cubicBezTo>
                  <a:cubicBezTo>
                    <a:pt x="56" y="202"/>
                    <a:pt x="56" y="202"/>
                    <a:pt x="56" y="202"/>
                  </a:cubicBezTo>
                  <a:cubicBezTo>
                    <a:pt x="53" y="204"/>
                    <a:pt x="53" y="207"/>
                    <a:pt x="55" y="210"/>
                  </a:cubicBezTo>
                  <a:cubicBezTo>
                    <a:pt x="56" y="212"/>
                    <a:pt x="58" y="212"/>
                    <a:pt x="60" y="212"/>
                  </a:cubicBezTo>
                  <a:cubicBezTo>
                    <a:pt x="68" y="225"/>
                    <a:pt x="68" y="225"/>
                    <a:pt x="68" y="225"/>
                  </a:cubicBezTo>
                  <a:cubicBezTo>
                    <a:pt x="65" y="227"/>
                    <a:pt x="65" y="231"/>
                    <a:pt x="67" y="234"/>
                  </a:cubicBezTo>
                  <a:cubicBezTo>
                    <a:pt x="68" y="236"/>
                    <a:pt x="71" y="236"/>
                    <a:pt x="73" y="236"/>
                  </a:cubicBezTo>
                  <a:cubicBezTo>
                    <a:pt x="80" y="248"/>
                    <a:pt x="80" y="248"/>
                    <a:pt x="80" y="248"/>
                  </a:cubicBezTo>
                  <a:cubicBezTo>
                    <a:pt x="77" y="251"/>
                    <a:pt x="76" y="255"/>
                    <a:pt x="79" y="259"/>
                  </a:cubicBezTo>
                  <a:cubicBezTo>
                    <a:pt x="81" y="261"/>
                    <a:pt x="84" y="262"/>
                    <a:pt x="87" y="261"/>
                  </a:cubicBezTo>
                  <a:cubicBezTo>
                    <a:pt x="94" y="272"/>
                    <a:pt x="94" y="272"/>
                    <a:pt x="94" y="272"/>
                  </a:cubicBezTo>
                  <a:cubicBezTo>
                    <a:pt x="94" y="272"/>
                    <a:pt x="94" y="272"/>
                    <a:pt x="93" y="272"/>
                  </a:cubicBezTo>
                  <a:cubicBezTo>
                    <a:pt x="90" y="275"/>
                    <a:pt x="90" y="279"/>
                    <a:pt x="92" y="283"/>
                  </a:cubicBezTo>
                  <a:cubicBezTo>
                    <a:pt x="94" y="285"/>
                    <a:pt x="98" y="286"/>
                    <a:pt x="101" y="285"/>
                  </a:cubicBezTo>
                  <a:cubicBezTo>
                    <a:pt x="105" y="291"/>
                    <a:pt x="105" y="291"/>
                    <a:pt x="105" y="291"/>
                  </a:cubicBezTo>
                  <a:cubicBezTo>
                    <a:pt x="105" y="291"/>
                    <a:pt x="105" y="291"/>
                    <a:pt x="105" y="291"/>
                  </a:cubicBezTo>
                  <a:cubicBezTo>
                    <a:pt x="89" y="301"/>
                    <a:pt x="71" y="264"/>
                    <a:pt x="66" y="254"/>
                  </a:cubicBezTo>
                  <a:cubicBezTo>
                    <a:pt x="56" y="233"/>
                    <a:pt x="22" y="139"/>
                    <a:pt x="16" y="122"/>
                  </a:cubicBezTo>
                  <a:lnTo>
                    <a:pt x="38" y="167"/>
                  </a:lnTo>
                  <a:close/>
                  <a:moveTo>
                    <a:pt x="1" y="115"/>
                  </a:moveTo>
                  <a:cubicBezTo>
                    <a:pt x="8" y="114"/>
                    <a:pt x="8" y="114"/>
                    <a:pt x="8" y="114"/>
                  </a:cubicBezTo>
                  <a:cubicBezTo>
                    <a:pt x="8" y="115"/>
                    <a:pt x="9" y="116"/>
                    <a:pt x="9" y="117"/>
                  </a:cubicBezTo>
                  <a:cubicBezTo>
                    <a:pt x="2" y="118"/>
                    <a:pt x="2" y="118"/>
                    <a:pt x="2" y="118"/>
                  </a:cubicBezTo>
                  <a:cubicBezTo>
                    <a:pt x="2" y="117"/>
                    <a:pt x="1" y="116"/>
                    <a:pt x="1" y="115"/>
                  </a:cubicBezTo>
                  <a:close/>
                  <a:moveTo>
                    <a:pt x="3" y="120"/>
                  </a:moveTo>
                  <a:cubicBezTo>
                    <a:pt x="10" y="119"/>
                    <a:pt x="10" y="119"/>
                    <a:pt x="10" y="119"/>
                  </a:cubicBezTo>
                  <a:cubicBezTo>
                    <a:pt x="10" y="121"/>
                    <a:pt x="11" y="122"/>
                    <a:pt x="11" y="123"/>
                  </a:cubicBezTo>
                  <a:cubicBezTo>
                    <a:pt x="4" y="124"/>
                    <a:pt x="4" y="124"/>
                    <a:pt x="4" y="124"/>
                  </a:cubicBezTo>
                  <a:cubicBezTo>
                    <a:pt x="3" y="123"/>
                    <a:pt x="3" y="122"/>
                    <a:pt x="3" y="120"/>
                  </a:cubicBezTo>
                  <a:close/>
                  <a:moveTo>
                    <a:pt x="4" y="126"/>
                  </a:moveTo>
                  <a:cubicBezTo>
                    <a:pt x="12" y="125"/>
                    <a:pt x="12" y="125"/>
                    <a:pt x="12" y="125"/>
                  </a:cubicBezTo>
                  <a:cubicBezTo>
                    <a:pt x="12" y="127"/>
                    <a:pt x="13" y="130"/>
                    <a:pt x="14" y="132"/>
                  </a:cubicBezTo>
                  <a:cubicBezTo>
                    <a:pt x="6" y="133"/>
                    <a:pt x="6" y="133"/>
                    <a:pt x="6" y="133"/>
                  </a:cubicBezTo>
                  <a:cubicBezTo>
                    <a:pt x="6" y="131"/>
                    <a:pt x="5" y="129"/>
                    <a:pt x="4" y="126"/>
                  </a:cubicBezTo>
                  <a:close/>
                  <a:moveTo>
                    <a:pt x="7" y="135"/>
                  </a:moveTo>
                  <a:cubicBezTo>
                    <a:pt x="15" y="134"/>
                    <a:pt x="15" y="134"/>
                    <a:pt x="15" y="134"/>
                  </a:cubicBezTo>
                  <a:cubicBezTo>
                    <a:pt x="15" y="136"/>
                    <a:pt x="16" y="138"/>
                    <a:pt x="17" y="140"/>
                  </a:cubicBezTo>
                  <a:cubicBezTo>
                    <a:pt x="8" y="141"/>
                    <a:pt x="8" y="141"/>
                    <a:pt x="8" y="141"/>
                  </a:cubicBezTo>
                  <a:cubicBezTo>
                    <a:pt x="8" y="139"/>
                    <a:pt x="7" y="137"/>
                    <a:pt x="7" y="135"/>
                  </a:cubicBezTo>
                  <a:close/>
                  <a:moveTo>
                    <a:pt x="10" y="146"/>
                  </a:moveTo>
                  <a:cubicBezTo>
                    <a:pt x="9" y="145"/>
                    <a:pt x="9" y="144"/>
                    <a:pt x="9" y="143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8" y="144"/>
                    <a:pt x="19" y="146"/>
                    <a:pt x="20" y="148"/>
                  </a:cubicBezTo>
                  <a:cubicBezTo>
                    <a:pt x="11" y="150"/>
                    <a:pt x="11" y="150"/>
                    <a:pt x="11" y="150"/>
                  </a:cubicBezTo>
                  <a:cubicBezTo>
                    <a:pt x="10" y="149"/>
                    <a:pt x="10" y="147"/>
                    <a:pt x="10" y="146"/>
                  </a:cubicBezTo>
                  <a:close/>
                  <a:moveTo>
                    <a:pt x="11" y="152"/>
                  </a:moveTo>
                  <a:cubicBezTo>
                    <a:pt x="20" y="150"/>
                    <a:pt x="20" y="150"/>
                    <a:pt x="20" y="150"/>
                  </a:cubicBezTo>
                  <a:cubicBezTo>
                    <a:pt x="21" y="152"/>
                    <a:pt x="22" y="155"/>
                    <a:pt x="23" y="157"/>
                  </a:cubicBezTo>
                  <a:cubicBezTo>
                    <a:pt x="13" y="158"/>
                    <a:pt x="13" y="158"/>
                    <a:pt x="13" y="158"/>
                  </a:cubicBezTo>
                  <a:cubicBezTo>
                    <a:pt x="13" y="156"/>
                    <a:pt x="12" y="154"/>
                    <a:pt x="11" y="152"/>
                  </a:cubicBezTo>
                  <a:close/>
                  <a:moveTo>
                    <a:pt x="14" y="160"/>
                  </a:moveTo>
                  <a:cubicBezTo>
                    <a:pt x="23" y="159"/>
                    <a:pt x="23" y="159"/>
                    <a:pt x="23" y="159"/>
                  </a:cubicBezTo>
                  <a:cubicBezTo>
                    <a:pt x="24" y="161"/>
                    <a:pt x="25" y="163"/>
                    <a:pt x="26" y="166"/>
                  </a:cubicBezTo>
                  <a:cubicBezTo>
                    <a:pt x="16" y="167"/>
                    <a:pt x="16" y="167"/>
                    <a:pt x="16" y="167"/>
                  </a:cubicBezTo>
                  <a:cubicBezTo>
                    <a:pt x="16" y="165"/>
                    <a:pt x="15" y="163"/>
                    <a:pt x="14" y="160"/>
                  </a:cubicBezTo>
                  <a:close/>
                  <a:moveTo>
                    <a:pt x="17" y="169"/>
                  </a:moveTo>
                  <a:cubicBezTo>
                    <a:pt x="26" y="168"/>
                    <a:pt x="26" y="168"/>
                    <a:pt x="26" y="168"/>
                  </a:cubicBezTo>
                  <a:cubicBezTo>
                    <a:pt x="27" y="170"/>
                    <a:pt x="28" y="171"/>
                    <a:pt x="28" y="173"/>
                  </a:cubicBezTo>
                  <a:cubicBezTo>
                    <a:pt x="19" y="175"/>
                    <a:pt x="19" y="175"/>
                    <a:pt x="19" y="175"/>
                  </a:cubicBezTo>
                  <a:cubicBezTo>
                    <a:pt x="18" y="173"/>
                    <a:pt x="17" y="171"/>
                    <a:pt x="17" y="169"/>
                  </a:cubicBezTo>
                  <a:close/>
                  <a:moveTo>
                    <a:pt x="19" y="177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9" y="176"/>
                    <a:pt x="30" y="178"/>
                    <a:pt x="30" y="179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0" y="179"/>
                    <a:pt x="20" y="178"/>
                    <a:pt x="19" y="177"/>
                  </a:cubicBezTo>
                  <a:close/>
                  <a:moveTo>
                    <a:pt x="21" y="182"/>
                  </a:moveTo>
                  <a:cubicBezTo>
                    <a:pt x="31" y="181"/>
                    <a:pt x="31" y="181"/>
                    <a:pt x="31" y="181"/>
                  </a:cubicBezTo>
                  <a:cubicBezTo>
                    <a:pt x="31" y="183"/>
                    <a:pt x="32" y="184"/>
                    <a:pt x="33" y="186"/>
                  </a:cubicBezTo>
                  <a:cubicBezTo>
                    <a:pt x="23" y="188"/>
                    <a:pt x="23" y="188"/>
                    <a:pt x="23" y="188"/>
                  </a:cubicBezTo>
                  <a:cubicBezTo>
                    <a:pt x="23" y="186"/>
                    <a:pt x="22" y="184"/>
                    <a:pt x="21" y="182"/>
                  </a:cubicBezTo>
                  <a:close/>
                  <a:moveTo>
                    <a:pt x="24" y="190"/>
                  </a:moveTo>
                  <a:cubicBezTo>
                    <a:pt x="33" y="188"/>
                    <a:pt x="33" y="188"/>
                    <a:pt x="33" y="188"/>
                  </a:cubicBezTo>
                  <a:cubicBezTo>
                    <a:pt x="34" y="190"/>
                    <a:pt x="35" y="192"/>
                    <a:pt x="35" y="194"/>
                  </a:cubicBezTo>
                  <a:cubicBezTo>
                    <a:pt x="26" y="196"/>
                    <a:pt x="26" y="196"/>
                    <a:pt x="26" y="196"/>
                  </a:cubicBezTo>
                  <a:cubicBezTo>
                    <a:pt x="25" y="194"/>
                    <a:pt x="25" y="192"/>
                    <a:pt x="24" y="190"/>
                  </a:cubicBezTo>
                  <a:close/>
                  <a:moveTo>
                    <a:pt x="27" y="198"/>
                  </a:moveTo>
                  <a:cubicBezTo>
                    <a:pt x="36" y="196"/>
                    <a:pt x="36" y="196"/>
                    <a:pt x="36" y="196"/>
                  </a:cubicBezTo>
                  <a:cubicBezTo>
                    <a:pt x="37" y="198"/>
                    <a:pt x="38" y="200"/>
                    <a:pt x="38" y="202"/>
                  </a:cubicBezTo>
                  <a:cubicBezTo>
                    <a:pt x="29" y="205"/>
                    <a:pt x="29" y="205"/>
                    <a:pt x="29" y="205"/>
                  </a:cubicBezTo>
                  <a:cubicBezTo>
                    <a:pt x="28" y="203"/>
                    <a:pt x="28" y="201"/>
                    <a:pt x="27" y="198"/>
                  </a:cubicBezTo>
                  <a:close/>
                  <a:moveTo>
                    <a:pt x="30" y="207"/>
                  </a:moveTo>
                  <a:cubicBezTo>
                    <a:pt x="39" y="204"/>
                    <a:pt x="39" y="204"/>
                    <a:pt x="39" y="204"/>
                  </a:cubicBezTo>
                  <a:cubicBezTo>
                    <a:pt x="40" y="206"/>
                    <a:pt x="40" y="208"/>
                    <a:pt x="41" y="210"/>
                  </a:cubicBezTo>
                  <a:cubicBezTo>
                    <a:pt x="32" y="212"/>
                    <a:pt x="32" y="212"/>
                    <a:pt x="32" y="212"/>
                  </a:cubicBezTo>
                  <a:cubicBezTo>
                    <a:pt x="31" y="210"/>
                    <a:pt x="31" y="209"/>
                    <a:pt x="30" y="207"/>
                  </a:cubicBezTo>
                  <a:close/>
                  <a:moveTo>
                    <a:pt x="33" y="214"/>
                  </a:moveTo>
                  <a:cubicBezTo>
                    <a:pt x="42" y="212"/>
                    <a:pt x="42" y="212"/>
                    <a:pt x="42" y="212"/>
                  </a:cubicBezTo>
                  <a:cubicBezTo>
                    <a:pt x="42" y="214"/>
                    <a:pt x="43" y="216"/>
                    <a:pt x="44" y="218"/>
                  </a:cubicBezTo>
                  <a:cubicBezTo>
                    <a:pt x="35" y="221"/>
                    <a:pt x="35" y="221"/>
                    <a:pt x="35" y="221"/>
                  </a:cubicBezTo>
                  <a:cubicBezTo>
                    <a:pt x="34" y="219"/>
                    <a:pt x="34" y="216"/>
                    <a:pt x="33" y="214"/>
                  </a:cubicBezTo>
                  <a:close/>
                  <a:moveTo>
                    <a:pt x="36" y="223"/>
                  </a:moveTo>
                  <a:cubicBezTo>
                    <a:pt x="45" y="220"/>
                    <a:pt x="45" y="220"/>
                    <a:pt x="45" y="220"/>
                  </a:cubicBezTo>
                  <a:cubicBezTo>
                    <a:pt x="45" y="222"/>
                    <a:pt x="46" y="224"/>
                    <a:pt x="47" y="226"/>
                  </a:cubicBezTo>
                  <a:cubicBezTo>
                    <a:pt x="38" y="229"/>
                    <a:pt x="38" y="229"/>
                    <a:pt x="38" y="229"/>
                  </a:cubicBezTo>
                  <a:cubicBezTo>
                    <a:pt x="38" y="227"/>
                    <a:pt x="37" y="225"/>
                    <a:pt x="36" y="223"/>
                  </a:cubicBezTo>
                  <a:close/>
                  <a:moveTo>
                    <a:pt x="39" y="231"/>
                  </a:moveTo>
                  <a:cubicBezTo>
                    <a:pt x="48" y="228"/>
                    <a:pt x="48" y="228"/>
                    <a:pt x="48" y="228"/>
                  </a:cubicBezTo>
                  <a:cubicBezTo>
                    <a:pt x="48" y="230"/>
                    <a:pt x="49" y="232"/>
                    <a:pt x="50" y="233"/>
                  </a:cubicBezTo>
                  <a:cubicBezTo>
                    <a:pt x="42" y="237"/>
                    <a:pt x="42" y="237"/>
                    <a:pt x="42" y="237"/>
                  </a:cubicBezTo>
                  <a:cubicBezTo>
                    <a:pt x="41" y="235"/>
                    <a:pt x="40" y="233"/>
                    <a:pt x="39" y="231"/>
                  </a:cubicBezTo>
                  <a:close/>
                  <a:moveTo>
                    <a:pt x="42" y="239"/>
                  </a:moveTo>
                  <a:cubicBezTo>
                    <a:pt x="50" y="235"/>
                    <a:pt x="50" y="235"/>
                    <a:pt x="50" y="235"/>
                  </a:cubicBezTo>
                  <a:cubicBezTo>
                    <a:pt x="51" y="237"/>
                    <a:pt x="52" y="239"/>
                    <a:pt x="52" y="240"/>
                  </a:cubicBezTo>
                  <a:cubicBezTo>
                    <a:pt x="44" y="244"/>
                    <a:pt x="44" y="244"/>
                    <a:pt x="44" y="244"/>
                  </a:cubicBezTo>
                  <a:cubicBezTo>
                    <a:pt x="44" y="243"/>
                    <a:pt x="43" y="241"/>
                    <a:pt x="42" y="239"/>
                  </a:cubicBezTo>
                  <a:close/>
                  <a:moveTo>
                    <a:pt x="45" y="246"/>
                  </a:moveTo>
                  <a:cubicBezTo>
                    <a:pt x="53" y="242"/>
                    <a:pt x="53" y="242"/>
                    <a:pt x="53" y="242"/>
                  </a:cubicBezTo>
                  <a:cubicBezTo>
                    <a:pt x="54" y="244"/>
                    <a:pt x="55" y="246"/>
                    <a:pt x="55" y="248"/>
                  </a:cubicBezTo>
                  <a:cubicBezTo>
                    <a:pt x="48" y="252"/>
                    <a:pt x="48" y="252"/>
                    <a:pt x="48" y="252"/>
                  </a:cubicBezTo>
                  <a:cubicBezTo>
                    <a:pt x="47" y="250"/>
                    <a:pt x="46" y="248"/>
                    <a:pt x="45" y="246"/>
                  </a:cubicBezTo>
                  <a:close/>
                  <a:moveTo>
                    <a:pt x="49" y="254"/>
                  </a:moveTo>
                  <a:cubicBezTo>
                    <a:pt x="56" y="250"/>
                    <a:pt x="56" y="250"/>
                    <a:pt x="56" y="250"/>
                  </a:cubicBezTo>
                  <a:cubicBezTo>
                    <a:pt x="57" y="252"/>
                    <a:pt x="57" y="253"/>
                    <a:pt x="58" y="255"/>
                  </a:cubicBezTo>
                  <a:cubicBezTo>
                    <a:pt x="51" y="258"/>
                    <a:pt x="51" y="258"/>
                    <a:pt x="51" y="258"/>
                  </a:cubicBezTo>
                  <a:cubicBezTo>
                    <a:pt x="50" y="257"/>
                    <a:pt x="49" y="255"/>
                    <a:pt x="49" y="254"/>
                  </a:cubicBezTo>
                  <a:close/>
                  <a:moveTo>
                    <a:pt x="51" y="260"/>
                  </a:moveTo>
                  <a:cubicBezTo>
                    <a:pt x="59" y="257"/>
                    <a:pt x="59" y="257"/>
                    <a:pt x="59" y="257"/>
                  </a:cubicBezTo>
                  <a:cubicBezTo>
                    <a:pt x="60" y="259"/>
                    <a:pt x="60" y="261"/>
                    <a:pt x="61" y="262"/>
                  </a:cubicBezTo>
                  <a:cubicBezTo>
                    <a:pt x="54" y="266"/>
                    <a:pt x="54" y="266"/>
                    <a:pt x="54" y="266"/>
                  </a:cubicBezTo>
                  <a:cubicBezTo>
                    <a:pt x="53" y="264"/>
                    <a:pt x="52" y="262"/>
                    <a:pt x="51" y="260"/>
                  </a:cubicBezTo>
                  <a:close/>
                  <a:moveTo>
                    <a:pt x="55" y="268"/>
                  </a:moveTo>
                  <a:cubicBezTo>
                    <a:pt x="62" y="264"/>
                    <a:pt x="62" y="264"/>
                    <a:pt x="62" y="264"/>
                  </a:cubicBezTo>
                  <a:cubicBezTo>
                    <a:pt x="63" y="267"/>
                    <a:pt x="64" y="268"/>
                    <a:pt x="65" y="270"/>
                  </a:cubicBezTo>
                  <a:cubicBezTo>
                    <a:pt x="58" y="273"/>
                    <a:pt x="58" y="273"/>
                    <a:pt x="58" y="273"/>
                  </a:cubicBezTo>
                  <a:cubicBezTo>
                    <a:pt x="57" y="271"/>
                    <a:pt x="56" y="269"/>
                    <a:pt x="55" y="268"/>
                  </a:cubicBezTo>
                  <a:close/>
                  <a:moveTo>
                    <a:pt x="59" y="275"/>
                  </a:moveTo>
                  <a:cubicBezTo>
                    <a:pt x="66" y="271"/>
                    <a:pt x="66" y="271"/>
                    <a:pt x="66" y="271"/>
                  </a:cubicBezTo>
                  <a:cubicBezTo>
                    <a:pt x="66" y="273"/>
                    <a:pt x="67" y="274"/>
                    <a:pt x="68" y="275"/>
                  </a:cubicBezTo>
                  <a:cubicBezTo>
                    <a:pt x="61" y="279"/>
                    <a:pt x="61" y="279"/>
                    <a:pt x="61" y="279"/>
                  </a:cubicBezTo>
                  <a:cubicBezTo>
                    <a:pt x="61" y="278"/>
                    <a:pt x="60" y="276"/>
                    <a:pt x="59" y="275"/>
                  </a:cubicBezTo>
                  <a:close/>
                  <a:moveTo>
                    <a:pt x="62" y="281"/>
                  </a:moveTo>
                  <a:cubicBezTo>
                    <a:pt x="69" y="277"/>
                    <a:pt x="69" y="277"/>
                    <a:pt x="69" y="277"/>
                  </a:cubicBezTo>
                  <a:cubicBezTo>
                    <a:pt x="70" y="278"/>
                    <a:pt x="71" y="280"/>
                    <a:pt x="73" y="282"/>
                  </a:cubicBezTo>
                  <a:cubicBezTo>
                    <a:pt x="66" y="286"/>
                    <a:pt x="66" y="286"/>
                    <a:pt x="66" y="286"/>
                  </a:cubicBezTo>
                  <a:cubicBezTo>
                    <a:pt x="65" y="285"/>
                    <a:pt x="64" y="283"/>
                    <a:pt x="62" y="281"/>
                  </a:cubicBezTo>
                  <a:close/>
                  <a:moveTo>
                    <a:pt x="71" y="293"/>
                  </a:moveTo>
                  <a:cubicBezTo>
                    <a:pt x="69" y="291"/>
                    <a:pt x="68" y="290"/>
                    <a:pt x="67" y="288"/>
                  </a:cubicBezTo>
                  <a:cubicBezTo>
                    <a:pt x="74" y="284"/>
                    <a:pt x="74" y="284"/>
                    <a:pt x="74" y="284"/>
                  </a:cubicBezTo>
                  <a:cubicBezTo>
                    <a:pt x="75" y="286"/>
                    <a:pt x="76" y="287"/>
                    <a:pt x="77" y="289"/>
                  </a:cubicBezTo>
                  <a:lnTo>
                    <a:pt x="71" y="293"/>
                  </a:lnTo>
                  <a:close/>
                  <a:moveTo>
                    <a:pt x="72" y="294"/>
                  </a:moveTo>
                  <a:cubicBezTo>
                    <a:pt x="78" y="290"/>
                    <a:pt x="78" y="290"/>
                    <a:pt x="78" y="290"/>
                  </a:cubicBezTo>
                  <a:cubicBezTo>
                    <a:pt x="79" y="291"/>
                    <a:pt x="80" y="292"/>
                    <a:pt x="81" y="294"/>
                  </a:cubicBezTo>
                  <a:cubicBezTo>
                    <a:pt x="75" y="298"/>
                    <a:pt x="75" y="298"/>
                    <a:pt x="75" y="298"/>
                  </a:cubicBezTo>
                  <a:cubicBezTo>
                    <a:pt x="74" y="297"/>
                    <a:pt x="73" y="296"/>
                    <a:pt x="72" y="294"/>
                  </a:cubicBezTo>
                  <a:close/>
                  <a:moveTo>
                    <a:pt x="77" y="300"/>
                  </a:moveTo>
                  <a:cubicBezTo>
                    <a:pt x="83" y="295"/>
                    <a:pt x="83" y="295"/>
                    <a:pt x="83" y="295"/>
                  </a:cubicBezTo>
                  <a:cubicBezTo>
                    <a:pt x="84" y="296"/>
                    <a:pt x="85" y="297"/>
                    <a:pt x="87" y="299"/>
                  </a:cubicBezTo>
                  <a:cubicBezTo>
                    <a:pt x="82" y="305"/>
                    <a:pt x="82" y="305"/>
                    <a:pt x="82" y="305"/>
                  </a:cubicBezTo>
                  <a:cubicBezTo>
                    <a:pt x="80" y="304"/>
                    <a:pt x="78" y="302"/>
                    <a:pt x="77" y="300"/>
                  </a:cubicBezTo>
                  <a:close/>
                  <a:moveTo>
                    <a:pt x="83" y="307"/>
                  </a:moveTo>
                  <a:cubicBezTo>
                    <a:pt x="88" y="300"/>
                    <a:pt x="88" y="300"/>
                    <a:pt x="88" y="300"/>
                  </a:cubicBezTo>
                  <a:cubicBezTo>
                    <a:pt x="89" y="301"/>
                    <a:pt x="90" y="301"/>
                    <a:pt x="92" y="302"/>
                  </a:cubicBezTo>
                  <a:cubicBezTo>
                    <a:pt x="88" y="310"/>
                    <a:pt x="88" y="310"/>
                    <a:pt x="88" y="310"/>
                  </a:cubicBezTo>
                  <a:cubicBezTo>
                    <a:pt x="87" y="309"/>
                    <a:pt x="85" y="308"/>
                    <a:pt x="83" y="307"/>
                  </a:cubicBezTo>
                  <a:close/>
                  <a:moveTo>
                    <a:pt x="90" y="311"/>
                  </a:moveTo>
                  <a:cubicBezTo>
                    <a:pt x="94" y="303"/>
                    <a:pt x="94" y="303"/>
                    <a:pt x="94" y="303"/>
                  </a:cubicBezTo>
                  <a:cubicBezTo>
                    <a:pt x="95" y="304"/>
                    <a:pt x="97" y="304"/>
                    <a:pt x="98" y="304"/>
                  </a:cubicBezTo>
                  <a:cubicBezTo>
                    <a:pt x="99" y="315"/>
                    <a:pt x="99" y="315"/>
                    <a:pt x="99" y="315"/>
                  </a:cubicBezTo>
                  <a:cubicBezTo>
                    <a:pt x="96" y="314"/>
                    <a:pt x="93" y="313"/>
                    <a:pt x="90" y="311"/>
                  </a:cubicBezTo>
                  <a:close/>
                  <a:moveTo>
                    <a:pt x="101" y="315"/>
                  </a:moveTo>
                  <a:cubicBezTo>
                    <a:pt x="100" y="305"/>
                    <a:pt x="100" y="305"/>
                    <a:pt x="100" y="305"/>
                  </a:cubicBezTo>
                  <a:cubicBezTo>
                    <a:pt x="102" y="305"/>
                    <a:pt x="103" y="305"/>
                    <a:pt x="105" y="305"/>
                  </a:cubicBezTo>
                  <a:cubicBezTo>
                    <a:pt x="109" y="315"/>
                    <a:pt x="109" y="315"/>
                    <a:pt x="109" y="315"/>
                  </a:cubicBezTo>
                  <a:cubicBezTo>
                    <a:pt x="106" y="316"/>
                    <a:pt x="104" y="316"/>
                    <a:pt x="101" y="315"/>
                  </a:cubicBezTo>
                  <a:close/>
                  <a:moveTo>
                    <a:pt x="111" y="315"/>
                  </a:moveTo>
                  <a:cubicBezTo>
                    <a:pt x="107" y="304"/>
                    <a:pt x="107" y="304"/>
                    <a:pt x="107" y="304"/>
                  </a:cubicBezTo>
                  <a:cubicBezTo>
                    <a:pt x="108" y="304"/>
                    <a:pt x="109" y="303"/>
                    <a:pt x="110" y="303"/>
                  </a:cubicBezTo>
                  <a:cubicBezTo>
                    <a:pt x="116" y="313"/>
                    <a:pt x="116" y="313"/>
                    <a:pt x="116" y="313"/>
                  </a:cubicBezTo>
                  <a:cubicBezTo>
                    <a:pt x="114" y="313"/>
                    <a:pt x="113" y="314"/>
                    <a:pt x="111" y="315"/>
                  </a:cubicBezTo>
                  <a:close/>
                  <a:moveTo>
                    <a:pt x="118" y="311"/>
                  </a:moveTo>
                  <a:cubicBezTo>
                    <a:pt x="118" y="312"/>
                    <a:pt x="118" y="312"/>
                    <a:pt x="117" y="312"/>
                  </a:cubicBezTo>
                  <a:cubicBezTo>
                    <a:pt x="112" y="302"/>
                    <a:pt x="112" y="302"/>
                    <a:pt x="112" y="302"/>
                  </a:cubicBezTo>
                  <a:cubicBezTo>
                    <a:pt x="112" y="302"/>
                    <a:pt x="113" y="301"/>
                    <a:pt x="113" y="301"/>
                  </a:cubicBezTo>
                  <a:cubicBezTo>
                    <a:pt x="114" y="300"/>
                    <a:pt x="115" y="300"/>
                    <a:pt x="116" y="299"/>
                  </a:cubicBezTo>
                  <a:cubicBezTo>
                    <a:pt x="124" y="307"/>
                    <a:pt x="124" y="307"/>
                    <a:pt x="124" y="307"/>
                  </a:cubicBezTo>
                  <a:cubicBezTo>
                    <a:pt x="122" y="309"/>
                    <a:pt x="120" y="310"/>
                    <a:pt x="118" y="311"/>
                  </a:cubicBezTo>
                  <a:close/>
                  <a:moveTo>
                    <a:pt x="125" y="306"/>
                  </a:moveTo>
                  <a:cubicBezTo>
                    <a:pt x="117" y="298"/>
                    <a:pt x="117" y="298"/>
                    <a:pt x="117" y="298"/>
                  </a:cubicBezTo>
                  <a:cubicBezTo>
                    <a:pt x="118" y="296"/>
                    <a:pt x="119" y="295"/>
                    <a:pt x="120" y="294"/>
                  </a:cubicBezTo>
                  <a:cubicBezTo>
                    <a:pt x="129" y="300"/>
                    <a:pt x="129" y="300"/>
                    <a:pt x="129" y="300"/>
                  </a:cubicBezTo>
                  <a:cubicBezTo>
                    <a:pt x="128" y="302"/>
                    <a:pt x="127" y="304"/>
                    <a:pt x="125" y="306"/>
                  </a:cubicBezTo>
                  <a:close/>
                  <a:moveTo>
                    <a:pt x="130" y="298"/>
                  </a:moveTo>
                  <a:cubicBezTo>
                    <a:pt x="121" y="292"/>
                    <a:pt x="121" y="292"/>
                    <a:pt x="121" y="292"/>
                  </a:cubicBezTo>
                  <a:cubicBezTo>
                    <a:pt x="121" y="291"/>
                    <a:pt x="122" y="290"/>
                    <a:pt x="122" y="289"/>
                  </a:cubicBezTo>
                  <a:cubicBezTo>
                    <a:pt x="132" y="291"/>
                    <a:pt x="132" y="291"/>
                    <a:pt x="132" y="291"/>
                  </a:cubicBezTo>
                  <a:cubicBezTo>
                    <a:pt x="132" y="293"/>
                    <a:pt x="131" y="296"/>
                    <a:pt x="130" y="298"/>
                  </a:cubicBezTo>
                  <a:close/>
                  <a:moveTo>
                    <a:pt x="132" y="289"/>
                  </a:moveTo>
                  <a:cubicBezTo>
                    <a:pt x="122" y="287"/>
                    <a:pt x="122" y="287"/>
                    <a:pt x="122" y="287"/>
                  </a:cubicBezTo>
                  <a:cubicBezTo>
                    <a:pt x="122" y="285"/>
                    <a:pt x="122" y="284"/>
                    <a:pt x="122" y="283"/>
                  </a:cubicBezTo>
                  <a:cubicBezTo>
                    <a:pt x="132" y="283"/>
                    <a:pt x="132" y="283"/>
                    <a:pt x="132" y="283"/>
                  </a:cubicBezTo>
                  <a:cubicBezTo>
                    <a:pt x="132" y="285"/>
                    <a:pt x="132" y="287"/>
                    <a:pt x="132" y="289"/>
                  </a:cubicBezTo>
                  <a:close/>
                  <a:moveTo>
                    <a:pt x="131" y="281"/>
                  </a:moveTo>
                  <a:cubicBezTo>
                    <a:pt x="122" y="281"/>
                    <a:pt x="122" y="281"/>
                    <a:pt x="122" y="281"/>
                  </a:cubicBezTo>
                  <a:cubicBezTo>
                    <a:pt x="122" y="279"/>
                    <a:pt x="122" y="278"/>
                    <a:pt x="121" y="277"/>
                  </a:cubicBezTo>
                  <a:cubicBezTo>
                    <a:pt x="130" y="276"/>
                    <a:pt x="130" y="276"/>
                    <a:pt x="130" y="276"/>
                  </a:cubicBezTo>
                  <a:cubicBezTo>
                    <a:pt x="130" y="278"/>
                    <a:pt x="131" y="279"/>
                    <a:pt x="131" y="281"/>
                  </a:cubicBezTo>
                  <a:close/>
                  <a:moveTo>
                    <a:pt x="129" y="274"/>
                  </a:moveTo>
                  <a:cubicBezTo>
                    <a:pt x="121" y="275"/>
                    <a:pt x="121" y="275"/>
                    <a:pt x="121" y="275"/>
                  </a:cubicBezTo>
                  <a:cubicBezTo>
                    <a:pt x="121" y="273"/>
                    <a:pt x="120" y="272"/>
                    <a:pt x="120" y="271"/>
                  </a:cubicBezTo>
                  <a:cubicBezTo>
                    <a:pt x="127" y="270"/>
                    <a:pt x="127" y="270"/>
                    <a:pt x="127" y="270"/>
                  </a:cubicBezTo>
                  <a:cubicBezTo>
                    <a:pt x="128" y="271"/>
                    <a:pt x="128" y="273"/>
                    <a:pt x="129" y="274"/>
                  </a:cubicBezTo>
                  <a:close/>
                  <a:moveTo>
                    <a:pt x="125" y="264"/>
                  </a:moveTo>
                  <a:cubicBezTo>
                    <a:pt x="125" y="265"/>
                    <a:pt x="126" y="266"/>
                    <a:pt x="126" y="268"/>
                  </a:cubicBezTo>
                  <a:cubicBezTo>
                    <a:pt x="119" y="269"/>
                    <a:pt x="119" y="269"/>
                    <a:pt x="119" y="269"/>
                  </a:cubicBezTo>
                  <a:cubicBezTo>
                    <a:pt x="118" y="267"/>
                    <a:pt x="118" y="266"/>
                    <a:pt x="117" y="265"/>
                  </a:cubicBezTo>
                  <a:cubicBezTo>
                    <a:pt x="124" y="262"/>
                    <a:pt x="124" y="262"/>
                    <a:pt x="124" y="262"/>
                  </a:cubicBezTo>
                  <a:cubicBezTo>
                    <a:pt x="124" y="263"/>
                    <a:pt x="124" y="263"/>
                    <a:pt x="125" y="264"/>
                  </a:cubicBezTo>
                  <a:close/>
                  <a:moveTo>
                    <a:pt x="123" y="260"/>
                  </a:moveTo>
                  <a:cubicBezTo>
                    <a:pt x="116" y="263"/>
                    <a:pt x="116" y="263"/>
                    <a:pt x="116" y="263"/>
                  </a:cubicBezTo>
                  <a:cubicBezTo>
                    <a:pt x="115" y="261"/>
                    <a:pt x="114" y="260"/>
                    <a:pt x="114" y="258"/>
                  </a:cubicBezTo>
                  <a:cubicBezTo>
                    <a:pt x="121" y="255"/>
                    <a:pt x="121" y="255"/>
                    <a:pt x="121" y="255"/>
                  </a:cubicBezTo>
                  <a:cubicBezTo>
                    <a:pt x="122" y="257"/>
                    <a:pt x="122" y="258"/>
                    <a:pt x="123" y="260"/>
                  </a:cubicBezTo>
                  <a:close/>
                  <a:moveTo>
                    <a:pt x="120" y="253"/>
                  </a:moveTo>
                  <a:cubicBezTo>
                    <a:pt x="113" y="256"/>
                    <a:pt x="113" y="256"/>
                    <a:pt x="113" y="256"/>
                  </a:cubicBezTo>
                  <a:cubicBezTo>
                    <a:pt x="112" y="255"/>
                    <a:pt x="111" y="254"/>
                    <a:pt x="110" y="253"/>
                  </a:cubicBezTo>
                  <a:cubicBezTo>
                    <a:pt x="117" y="249"/>
                    <a:pt x="117" y="249"/>
                    <a:pt x="117" y="249"/>
                  </a:cubicBezTo>
                  <a:cubicBezTo>
                    <a:pt x="118" y="250"/>
                    <a:pt x="119" y="252"/>
                    <a:pt x="120" y="253"/>
                  </a:cubicBezTo>
                  <a:close/>
                  <a:moveTo>
                    <a:pt x="116" y="247"/>
                  </a:moveTo>
                  <a:cubicBezTo>
                    <a:pt x="109" y="251"/>
                    <a:pt x="109" y="251"/>
                    <a:pt x="109" y="251"/>
                  </a:cubicBezTo>
                  <a:cubicBezTo>
                    <a:pt x="108" y="250"/>
                    <a:pt x="107" y="248"/>
                    <a:pt x="107" y="247"/>
                  </a:cubicBezTo>
                  <a:cubicBezTo>
                    <a:pt x="114" y="243"/>
                    <a:pt x="114" y="243"/>
                    <a:pt x="114" y="243"/>
                  </a:cubicBezTo>
                  <a:cubicBezTo>
                    <a:pt x="115" y="244"/>
                    <a:pt x="116" y="245"/>
                    <a:pt x="116" y="247"/>
                  </a:cubicBezTo>
                  <a:close/>
                  <a:moveTo>
                    <a:pt x="106" y="245"/>
                  </a:moveTo>
                  <a:cubicBezTo>
                    <a:pt x="106" y="245"/>
                    <a:pt x="105" y="245"/>
                    <a:pt x="105" y="245"/>
                  </a:cubicBezTo>
                  <a:cubicBezTo>
                    <a:pt x="105" y="244"/>
                    <a:pt x="104" y="242"/>
                    <a:pt x="103" y="241"/>
                  </a:cubicBezTo>
                  <a:cubicBezTo>
                    <a:pt x="110" y="237"/>
                    <a:pt x="110" y="237"/>
                    <a:pt x="110" y="237"/>
                  </a:cubicBezTo>
                  <a:cubicBezTo>
                    <a:pt x="111" y="238"/>
                    <a:pt x="112" y="240"/>
                    <a:pt x="113" y="241"/>
                  </a:cubicBezTo>
                  <a:lnTo>
                    <a:pt x="106" y="2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2" name="Freeform 431"/>
            <p:cNvSpPr>
              <a:spLocks noEditPoints="1"/>
            </p:cNvSpPr>
            <p:nvPr/>
          </p:nvSpPr>
          <p:spPr bwMode="auto">
            <a:xfrm>
              <a:off x="2768" y="2749"/>
              <a:ext cx="578" cy="1087"/>
            </a:xfrm>
            <a:custGeom>
              <a:avLst/>
              <a:gdLst>
                <a:gd name="T0" fmla="*/ 0 w 244"/>
                <a:gd name="T1" fmla="*/ 129 h 459"/>
                <a:gd name="T2" fmla="*/ 48 w 244"/>
                <a:gd name="T3" fmla="*/ 185 h 459"/>
                <a:gd name="T4" fmla="*/ 133 w 244"/>
                <a:gd name="T5" fmla="*/ 359 h 459"/>
                <a:gd name="T6" fmla="*/ 118 w 244"/>
                <a:gd name="T7" fmla="*/ 374 h 459"/>
                <a:gd name="T8" fmla="*/ 125 w 244"/>
                <a:gd name="T9" fmla="*/ 394 h 459"/>
                <a:gd name="T10" fmla="*/ 121 w 244"/>
                <a:gd name="T11" fmla="*/ 415 h 459"/>
                <a:gd name="T12" fmla="*/ 140 w 244"/>
                <a:gd name="T13" fmla="*/ 430 h 459"/>
                <a:gd name="T14" fmla="*/ 146 w 244"/>
                <a:gd name="T15" fmla="*/ 448 h 459"/>
                <a:gd name="T16" fmla="*/ 166 w 244"/>
                <a:gd name="T17" fmla="*/ 447 h 459"/>
                <a:gd name="T18" fmla="*/ 188 w 244"/>
                <a:gd name="T19" fmla="*/ 456 h 459"/>
                <a:gd name="T20" fmla="*/ 207 w 244"/>
                <a:gd name="T21" fmla="*/ 449 h 459"/>
                <a:gd name="T22" fmla="*/ 216 w 244"/>
                <a:gd name="T23" fmla="*/ 436 h 459"/>
                <a:gd name="T24" fmla="*/ 231 w 244"/>
                <a:gd name="T25" fmla="*/ 428 h 459"/>
                <a:gd name="T26" fmla="*/ 238 w 244"/>
                <a:gd name="T27" fmla="*/ 409 h 459"/>
                <a:gd name="T28" fmla="*/ 235 w 244"/>
                <a:gd name="T29" fmla="*/ 395 h 459"/>
                <a:gd name="T30" fmla="*/ 238 w 244"/>
                <a:gd name="T31" fmla="*/ 375 h 459"/>
                <a:gd name="T32" fmla="*/ 226 w 244"/>
                <a:gd name="T33" fmla="*/ 365 h 459"/>
                <a:gd name="T34" fmla="*/ 222 w 244"/>
                <a:gd name="T35" fmla="*/ 346 h 459"/>
                <a:gd name="T36" fmla="*/ 203 w 244"/>
                <a:gd name="T37" fmla="*/ 340 h 459"/>
                <a:gd name="T38" fmla="*/ 185 w 244"/>
                <a:gd name="T39" fmla="*/ 325 h 459"/>
                <a:gd name="T40" fmla="*/ 158 w 244"/>
                <a:gd name="T41" fmla="*/ 326 h 459"/>
                <a:gd name="T42" fmla="*/ 151 w 244"/>
                <a:gd name="T43" fmla="*/ 324 h 459"/>
                <a:gd name="T44" fmla="*/ 134 w 244"/>
                <a:gd name="T45" fmla="*/ 318 h 459"/>
                <a:gd name="T46" fmla="*/ 128 w 244"/>
                <a:gd name="T47" fmla="*/ 300 h 459"/>
                <a:gd name="T48" fmla="*/ 111 w 244"/>
                <a:gd name="T49" fmla="*/ 287 h 459"/>
                <a:gd name="T50" fmla="*/ 101 w 244"/>
                <a:gd name="T51" fmla="*/ 271 h 459"/>
                <a:gd name="T52" fmla="*/ 96 w 244"/>
                <a:gd name="T53" fmla="*/ 252 h 459"/>
                <a:gd name="T54" fmla="*/ 82 w 244"/>
                <a:gd name="T55" fmla="*/ 238 h 459"/>
                <a:gd name="T56" fmla="*/ 81 w 244"/>
                <a:gd name="T57" fmla="*/ 219 h 459"/>
                <a:gd name="T58" fmla="*/ 67 w 244"/>
                <a:gd name="T59" fmla="*/ 204 h 459"/>
                <a:gd name="T60" fmla="*/ 66 w 244"/>
                <a:gd name="T61" fmla="*/ 190 h 459"/>
                <a:gd name="T62" fmla="*/ 55 w 244"/>
                <a:gd name="T63" fmla="*/ 176 h 459"/>
                <a:gd name="T64" fmla="*/ 54 w 244"/>
                <a:gd name="T65" fmla="*/ 157 h 459"/>
                <a:gd name="T66" fmla="*/ 43 w 244"/>
                <a:gd name="T67" fmla="*/ 143 h 459"/>
                <a:gd name="T68" fmla="*/ 42 w 244"/>
                <a:gd name="T69" fmla="*/ 127 h 459"/>
                <a:gd name="T70" fmla="*/ 33 w 244"/>
                <a:gd name="T71" fmla="*/ 113 h 459"/>
                <a:gd name="T72" fmla="*/ 33 w 244"/>
                <a:gd name="T73" fmla="*/ 99 h 459"/>
                <a:gd name="T74" fmla="*/ 26 w 244"/>
                <a:gd name="T75" fmla="*/ 90 h 459"/>
                <a:gd name="T76" fmla="*/ 29 w 244"/>
                <a:gd name="T77" fmla="*/ 75 h 459"/>
                <a:gd name="T78" fmla="*/ 18 w 244"/>
                <a:gd name="T79" fmla="*/ 62 h 459"/>
                <a:gd name="T80" fmla="*/ 0 w 244"/>
                <a:gd name="T81" fmla="*/ 112 h 459"/>
                <a:gd name="T82" fmla="*/ 197 w 244"/>
                <a:gd name="T83" fmla="*/ 370 h 459"/>
                <a:gd name="T84" fmla="*/ 178 w 244"/>
                <a:gd name="T85" fmla="*/ 441 h 459"/>
                <a:gd name="T86" fmla="*/ 194 w 244"/>
                <a:gd name="T87" fmla="*/ 384 h 459"/>
                <a:gd name="T88" fmla="*/ 35 w 244"/>
                <a:gd name="T89" fmla="*/ 263 h 459"/>
                <a:gd name="T90" fmla="*/ 7 w 244"/>
                <a:gd name="T91" fmla="*/ 148 h 459"/>
                <a:gd name="T92" fmla="*/ 6 w 244"/>
                <a:gd name="T93" fmla="*/ 136 h 459"/>
                <a:gd name="T94" fmla="*/ 6 w 244"/>
                <a:gd name="T95" fmla="*/ 128 h 459"/>
                <a:gd name="T96" fmla="*/ 21 w 244"/>
                <a:gd name="T97" fmla="*/ 124 h 459"/>
                <a:gd name="T98" fmla="*/ 17 w 244"/>
                <a:gd name="T99" fmla="*/ 104 h 459"/>
                <a:gd name="T100" fmla="*/ 17 w 244"/>
                <a:gd name="T101" fmla="*/ 102 h 459"/>
                <a:gd name="T102" fmla="*/ 4 w 244"/>
                <a:gd name="T103" fmla="*/ 96 h 459"/>
                <a:gd name="T104" fmla="*/ 4 w 244"/>
                <a:gd name="T105" fmla="*/ 82 h 459"/>
                <a:gd name="T106" fmla="*/ 10 w 244"/>
                <a:gd name="T107" fmla="*/ 74 h 459"/>
                <a:gd name="T108" fmla="*/ 10 w 244"/>
                <a:gd name="T109" fmla="*/ 72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4" h="459">
                  <a:moveTo>
                    <a:pt x="0" y="112"/>
                  </a:moveTo>
                  <a:cubicBezTo>
                    <a:pt x="0" y="114"/>
                    <a:pt x="0" y="114"/>
                    <a:pt x="0" y="114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171"/>
                    <a:pt x="0" y="177"/>
                    <a:pt x="1" y="182"/>
                  </a:cubicBezTo>
                  <a:cubicBezTo>
                    <a:pt x="3" y="212"/>
                    <a:pt x="6" y="270"/>
                    <a:pt x="45" y="276"/>
                  </a:cubicBezTo>
                  <a:cubicBezTo>
                    <a:pt x="71" y="280"/>
                    <a:pt x="57" y="231"/>
                    <a:pt x="54" y="220"/>
                  </a:cubicBezTo>
                  <a:cubicBezTo>
                    <a:pt x="48" y="196"/>
                    <a:pt x="41" y="173"/>
                    <a:pt x="35" y="150"/>
                  </a:cubicBezTo>
                  <a:cubicBezTo>
                    <a:pt x="39" y="162"/>
                    <a:pt x="43" y="174"/>
                    <a:pt x="48" y="185"/>
                  </a:cubicBezTo>
                  <a:cubicBezTo>
                    <a:pt x="71" y="244"/>
                    <a:pt x="101" y="299"/>
                    <a:pt x="142" y="345"/>
                  </a:cubicBezTo>
                  <a:cubicBezTo>
                    <a:pt x="140" y="347"/>
                    <a:pt x="139" y="349"/>
                    <a:pt x="137" y="351"/>
                  </a:cubicBezTo>
                  <a:cubicBezTo>
                    <a:pt x="135" y="349"/>
                    <a:pt x="132" y="348"/>
                    <a:pt x="130" y="347"/>
                  </a:cubicBezTo>
                  <a:cubicBezTo>
                    <a:pt x="128" y="346"/>
                    <a:pt x="127" y="349"/>
                    <a:pt x="127" y="351"/>
                  </a:cubicBezTo>
                  <a:cubicBezTo>
                    <a:pt x="128" y="352"/>
                    <a:pt x="132" y="356"/>
                    <a:pt x="134" y="357"/>
                  </a:cubicBezTo>
                  <a:cubicBezTo>
                    <a:pt x="133" y="357"/>
                    <a:pt x="133" y="358"/>
                    <a:pt x="133" y="359"/>
                  </a:cubicBezTo>
                  <a:cubicBezTo>
                    <a:pt x="132" y="359"/>
                    <a:pt x="128" y="356"/>
                    <a:pt x="127" y="356"/>
                  </a:cubicBezTo>
                  <a:cubicBezTo>
                    <a:pt x="123" y="355"/>
                    <a:pt x="121" y="359"/>
                    <a:pt x="124" y="361"/>
                  </a:cubicBezTo>
                  <a:cubicBezTo>
                    <a:pt x="125" y="363"/>
                    <a:pt x="127" y="365"/>
                    <a:pt x="129" y="366"/>
                  </a:cubicBezTo>
                  <a:cubicBezTo>
                    <a:pt x="129" y="367"/>
                    <a:pt x="128" y="368"/>
                    <a:pt x="128" y="370"/>
                  </a:cubicBezTo>
                  <a:cubicBezTo>
                    <a:pt x="125" y="369"/>
                    <a:pt x="121" y="368"/>
                    <a:pt x="118" y="370"/>
                  </a:cubicBezTo>
                  <a:cubicBezTo>
                    <a:pt x="117" y="371"/>
                    <a:pt x="117" y="373"/>
                    <a:pt x="118" y="374"/>
                  </a:cubicBezTo>
                  <a:cubicBezTo>
                    <a:pt x="120" y="375"/>
                    <a:pt x="125" y="376"/>
                    <a:pt x="126" y="377"/>
                  </a:cubicBezTo>
                  <a:cubicBezTo>
                    <a:pt x="126" y="378"/>
                    <a:pt x="126" y="380"/>
                    <a:pt x="125" y="381"/>
                  </a:cubicBezTo>
                  <a:cubicBezTo>
                    <a:pt x="124" y="381"/>
                    <a:pt x="118" y="381"/>
                    <a:pt x="117" y="383"/>
                  </a:cubicBezTo>
                  <a:cubicBezTo>
                    <a:pt x="116" y="384"/>
                    <a:pt x="116" y="385"/>
                    <a:pt x="117" y="387"/>
                  </a:cubicBezTo>
                  <a:cubicBezTo>
                    <a:pt x="118" y="388"/>
                    <a:pt x="124" y="389"/>
                    <a:pt x="125" y="389"/>
                  </a:cubicBezTo>
                  <a:cubicBezTo>
                    <a:pt x="125" y="391"/>
                    <a:pt x="125" y="393"/>
                    <a:pt x="125" y="394"/>
                  </a:cubicBezTo>
                  <a:cubicBezTo>
                    <a:pt x="124" y="395"/>
                    <a:pt x="118" y="396"/>
                    <a:pt x="117" y="397"/>
                  </a:cubicBezTo>
                  <a:cubicBezTo>
                    <a:pt x="116" y="398"/>
                    <a:pt x="116" y="399"/>
                    <a:pt x="117" y="400"/>
                  </a:cubicBezTo>
                  <a:cubicBezTo>
                    <a:pt x="119" y="402"/>
                    <a:pt x="123" y="402"/>
                    <a:pt x="126" y="401"/>
                  </a:cubicBezTo>
                  <a:cubicBezTo>
                    <a:pt x="127" y="403"/>
                    <a:pt x="127" y="405"/>
                    <a:pt x="128" y="407"/>
                  </a:cubicBezTo>
                  <a:cubicBezTo>
                    <a:pt x="127" y="407"/>
                    <a:pt x="121" y="410"/>
                    <a:pt x="120" y="411"/>
                  </a:cubicBezTo>
                  <a:cubicBezTo>
                    <a:pt x="118" y="412"/>
                    <a:pt x="119" y="414"/>
                    <a:pt x="121" y="415"/>
                  </a:cubicBezTo>
                  <a:cubicBezTo>
                    <a:pt x="123" y="416"/>
                    <a:pt x="129" y="414"/>
                    <a:pt x="130" y="413"/>
                  </a:cubicBezTo>
                  <a:cubicBezTo>
                    <a:pt x="131" y="416"/>
                    <a:pt x="132" y="418"/>
                    <a:pt x="133" y="420"/>
                  </a:cubicBezTo>
                  <a:cubicBezTo>
                    <a:pt x="131" y="422"/>
                    <a:pt x="129" y="423"/>
                    <a:pt x="127" y="424"/>
                  </a:cubicBezTo>
                  <a:cubicBezTo>
                    <a:pt x="124" y="426"/>
                    <a:pt x="126" y="431"/>
                    <a:pt x="129" y="430"/>
                  </a:cubicBezTo>
                  <a:cubicBezTo>
                    <a:pt x="132" y="429"/>
                    <a:pt x="134" y="428"/>
                    <a:pt x="137" y="426"/>
                  </a:cubicBezTo>
                  <a:cubicBezTo>
                    <a:pt x="138" y="427"/>
                    <a:pt x="139" y="429"/>
                    <a:pt x="140" y="430"/>
                  </a:cubicBezTo>
                  <a:cubicBezTo>
                    <a:pt x="140" y="430"/>
                    <a:pt x="140" y="430"/>
                    <a:pt x="140" y="430"/>
                  </a:cubicBezTo>
                  <a:cubicBezTo>
                    <a:pt x="137" y="433"/>
                    <a:pt x="134" y="436"/>
                    <a:pt x="133" y="439"/>
                  </a:cubicBezTo>
                  <a:cubicBezTo>
                    <a:pt x="132" y="440"/>
                    <a:pt x="134" y="442"/>
                    <a:pt x="135" y="441"/>
                  </a:cubicBezTo>
                  <a:cubicBezTo>
                    <a:pt x="138" y="440"/>
                    <a:pt x="142" y="437"/>
                    <a:pt x="144" y="435"/>
                  </a:cubicBezTo>
                  <a:cubicBezTo>
                    <a:pt x="146" y="437"/>
                    <a:pt x="148" y="438"/>
                    <a:pt x="150" y="440"/>
                  </a:cubicBezTo>
                  <a:cubicBezTo>
                    <a:pt x="148" y="442"/>
                    <a:pt x="147" y="445"/>
                    <a:pt x="146" y="448"/>
                  </a:cubicBezTo>
                  <a:cubicBezTo>
                    <a:pt x="146" y="450"/>
                    <a:pt x="149" y="452"/>
                    <a:pt x="150" y="450"/>
                  </a:cubicBezTo>
                  <a:cubicBezTo>
                    <a:pt x="153" y="448"/>
                    <a:pt x="155" y="446"/>
                    <a:pt x="157" y="443"/>
                  </a:cubicBezTo>
                  <a:cubicBezTo>
                    <a:pt x="158" y="444"/>
                    <a:pt x="159" y="444"/>
                    <a:pt x="160" y="445"/>
                  </a:cubicBezTo>
                  <a:cubicBezTo>
                    <a:pt x="159" y="446"/>
                    <a:pt x="159" y="448"/>
                    <a:pt x="158" y="450"/>
                  </a:cubicBezTo>
                  <a:cubicBezTo>
                    <a:pt x="158" y="455"/>
                    <a:pt x="165" y="455"/>
                    <a:pt x="166" y="450"/>
                  </a:cubicBezTo>
                  <a:cubicBezTo>
                    <a:pt x="166" y="449"/>
                    <a:pt x="166" y="448"/>
                    <a:pt x="166" y="447"/>
                  </a:cubicBezTo>
                  <a:cubicBezTo>
                    <a:pt x="168" y="448"/>
                    <a:pt x="174" y="448"/>
                    <a:pt x="174" y="448"/>
                  </a:cubicBezTo>
                  <a:cubicBezTo>
                    <a:pt x="174" y="450"/>
                    <a:pt x="174" y="453"/>
                    <a:pt x="174" y="455"/>
                  </a:cubicBezTo>
                  <a:cubicBezTo>
                    <a:pt x="174" y="459"/>
                    <a:pt x="181" y="459"/>
                    <a:pt x="181" y="455"/>
                  </a:cubicBezTo>
                  <a:cubicBezTo>
                    <a:pt x="181" y="453"/>
                    <a:pt x="181" y="451"/>
                    <a:pt x="181" y="449"/>
                  </a:cubicBezTo>
                  <a:cubicBezTo>
                    <a:pt x="182" y="449"/>
                    <a:pt x="184" y="449"/>
                    <a:pt x="185" y="449"/>
                  </a:cubicBezTo>
                  <a:cubicBezTo>
                    <a:pt x="186" y="449"/>
                    <a:pt x="187" y="454"/>
                    <a:pt x="188" y="456"/>
                  </a:cubicBezTo>
                  <a:cubicBezTo>
                    <a:pt x="190" y="459"/>
                    <a:pt x="195" y="457"/>
                    <a:pt x="194" y="453"/>
                  </a:cubicBezTo>
                  <a:cubicBezTo>
                    <a:pt x="194" y="451"/>
                    <a:pt x="192" y="448"/>
                    <a:pt x="192" y="448"/>
                  </a:cubicBezTo>
                  <a:cubicBezTo>
                    <a:pt x="194" y="447"/>
                    <a:pt x="196" y="447"/>
                    <a:pt x="198" y="446"/>
                  </a:cubicBezTo>
                  <a:cubicBezTo>
                    <a:pt x="199" y="448"/>
                    <a:pt x="200" y="449"/>
                    <a:pt x="200" y="451"/>
                  </a:cubicBezTo>
                  <a:cubicBezTo>
                    <a:pt x="201" y="453"/>
                    <a:pt x="203" y="454"/>
                    <a:pt x="205" y="454"/>
                  </a:cubicBezTo>
                  <a:cubicBezTo>
                    <a:pt x="207" y="453"/>
                    <a:pt x="208" y="451"/>
                    <a:pt x="207" y="449"/>
                  </a:cubicBezTo>
                  <a:cubicBezTo>
                    <a:pt x="207" y="447"/>
                    <a:pt x="206" y="445"/>
                    <a:pt x="204" y="444"/>
                  </a:cubicBezTo>
                  <a:cubicBezTo>
                    <a:pt x="206" y="443"/>
                    <a:pt x="208" y="442"/>
                    <a:pt x="210" y="441"/>
                  </a:cubicBezTo>
                  <a:cubicBezTo>
                    <a:pt x="211" y="443"/>
                    <a:pt x="212" y="445"/>
                    <a:pt x="214" y="447"/>
                  </a:cubicBezTo>
                  <a:cubicBezTo>
                    <a:pt x="215" y="449"/>
                    <a:pt x="218" y="449"/>
                    <a:pt x="219" y="447"/>
                  </a:cubicBezTo>
                  <a:cubicBezTo>
                    <a:pt x="221" y="446"/>
                    <a:pt x="221" y="443"/>
                    <a:pt x="219" y="442"/>
                  </a:cubicBezTo>
                  <a:cubicBezTo>
                    <a:pt x="219" y="441"/>
                    <a:pt x="216" y="437"/>
                    <a:pt x="216" y="436"/>
                  </a:cubicBezTo>
                  <a:cubicBezTo>
                    <a:pt x="216" y="436"/>
                    <a:pt x="217" y="435"/>
                    <a:pt x="218" y="434"/>
                  </a:cubicBezTo>
                  <a:cubicBezTo>
                    <a:pt x="218" y="435"/>
                    <a:pt x="222" y="438"/>
                    <a:pt x="223" y="439"/>
                  </a:cubicBezTo>
                  <a:cubicBezTo>
                    <a:pt x="226" y="442"/>
                    <a:pt x="231" y="437"/>
                    <a:pt x="229" y="434"/>
                  </a:cubicBezTo>
                  <a:cubicBezTo>
                    <a:pt x="227" y="432"/>
                    <a:pt x="225" y="430"/>
                    <a:pt x="223" y="429"/>
                  </a:cubicBezTo>
                  <a:cubicBezTo>
                    <a:pt x="224" y="428"/>
                    <a:pt x="225" y="426"/>
                    <a:pt x="225" y="425"/>
                  </a:cubicBezTo>
                  <a:cubicBezTo>
                    <a:pt x="226" y="426"/>
                    <a:pt x="230" y="428"/>
                    <a:pt x="231" y="428"/>
                  </a:cubicBezTo>
                  <a:cubicBezTo>
                    <a:pt x="233" y="429"/>
                    <a:pt x="235" y="428"/>
                    <a:pt x="236" y="426"/>
                  </a:cubicBezTo>
                  <a:cubicBezTo>
                    <a:pt x="237" y="424"/>
                    <a:pt x="236" y="422"/>
                    <a:pt x="234" y="421"/>
                  </a:cubicBezTo>
                  <a:cubicBezTo>
                    <a:pt x="233" y="420"/>
                    <a:pt x="230" y="419"/>
                    <a:pt x="229" y="418"/>
                  </a:cubicBezTo>
                  <a:cubicBezTo>
                    <a:pt x="230" y="417"/>
                    <a:pt x="230" y="417"/>
                    <a:pt x="230" y="416"/>
                  </a:cubicBezTo>
                  <a:cubicBezTo>
                    <a:pt x="231" y="416"/>
                    <a:pt x="235" y="416"/>
                    <a:pt x="237" y="416"/>
                  </a:cubicBezTo>
                  <a:cubicBezTo>
                    <a:pt x="241" y="416"/>
                    <a:pt x="242" y="410"/>
                    <a:pt x="238" y="409"/>
                  </a:cubicBezTo>
                  <a:cubicBezTo>
                    <a:pt x="236" y="409"/>
                    <a:pt x="234" y="409"/>
                    <a:pt x="233" y="409"/>
                  </a:cubicBezTo>
                  <a:cubicBezTo>
                    <a:pt x="233" y="408"/>
                    <a:pt x="233" y="407"/>
                    <a:pt x="233" y="406"/>
                  </a:cubicBezTo>
                  <a:cubicBezTo>
                    <a:pt x="235" y="406"/>
                    <a:pt x="238" y="406"/>
                    <a:pt x="240" y="406"/>
                  </a:cubicBezTo>
                  <a:cubicBezTo>
                    <a:pt x="244" y="405"/>
                    <a:pt x="242" y="397"/>
                    <a:pt x="238" y="399"/>
                  </a:cubicBezTo>
                  <a:cubicBezTo>
                    <a:pt x="237" y="399"/>
                    <a:pt x="236" y="399"/>
                    <a:pt x="234" y="399"/>
                  </a:cubicBezTo>
                  <a:cubicBezTo>
                    <a:pt x="234" y="398"/>
                    <a:pt x="235" y="396"/>
                    <a:pt x="235" y="395"/>
                  </a:cubicBezTo>
                  <a:cubicBezTo>
                    <a:pt x="235" y="395"/>
                    <a:pt x="241" y="393"/>
                    <a:pt x="242" y="391"/>
                  </a:cubicBezTo>
                  <a:cubicBezTo>
                    <a:pt x="244" y="389"/>
                    <a:pt x="242" y="386"/>
                    <a:pt x="239" y="386"/>
                  </a:cubicBezTo>
                  <a:cubicBezTo>
                    <a:pt x="238" y="386"/>
                    <a:pt x="234" y="387"/>
                    <a:pt x="234" y="387"/>
                  </a:cubicBezTo>
                  <a:cubicBezTo>
                    <a:pt x="234" y="387"/>
                    <a:pt x="234" y="386"/>
                    <a:pt x="234" y="385"/>
                  </a:cubicBezTo>
                  <a:cubicBezTo>
                    <a:pt x="237" y="384"/>
                    <a:pt x="241" y="382"/>
                    <a:pt x="242" y="379"/>
                  </a:cubicBezTo>
                  <a:cubicBezTo>
                    <a:pt x="243" y="376"/>
                    <a:pt x="240" y="374"/>
                    <a:pt x="238" y="375"/>
                  </a:cubicBezTo>
                  <a:cubicBezTo>
                    <a:pt x="236" y="375"/>
                    <a:pt x="232" y="378"/>
                    <a:pt x="232" y="378"/>
                  </a:cubicBezTo>
                  <a:cubicBezTo>
                    <a:pt x="232" y="377"/>
                    <a:pt x="231" y="376"/>
                    <a:pt x="231" y="375"/>
                  </a:cubicBezTo>
                  <a:cubicBezTo>
                    <a:pt x="234" y="374"/>
                    <a:pt x="239" y="372"/>
                    <a:pt x="239" y="368"/>
                  </a:cubicBezTo>
                  <a:cubicBezTo>
                    <a:pt x="240" y="366"/>
                    <a:pt x="238" y="363"/>
                    <a:pt x="235" y="364"/>
                  </a:cubicBezTo>
                  <a:cubicBezTo>
                    <a:pt x="233" y="365"/>
                    <a:pt x="229" y="369"/>
                    <a:pt x="229" y="369"/>
                  </a:cubicBezTo>
                  <a:cubicBezTo>
                    <a:pt x="228" y="368"/>
                    <a:pt x="227" y="366"/>
                    <a:pt x="226" y="365"/>
                  </a:cubicBezTo>
                  <a:cubicBezTo>
                    <a:pt x="227" y="364"/>
                    <a:pt x="233" y="360"/>
                    <a:pt x="234" y="358"/>
                  </a:cubicBezTo>
                  <a:cubicBezTo>
                    <a:pt x="234" y="356"/>
                    <a:pt x="232" y="354"/>
                    <a:pt x="230" y="354"/>
                  </a:cubicBezTo>
                  <a:cubicBezTo>
                    <a:pt x="228" y="355"/>
                    <a:pt x="224" y="359"/>
                    <a:pt x="224" y="360"/>
                  </a:cubicBezTo>
                  <a:cubicBezTo>
                    <a:pt x="222" y="359"/>
                    <a:pt x="220" y="356"/>
                    <a:pt x="220" y="355"/>
                  </a:cubicBezTo>
                  <a:cubicBezTo>
                    <a:pt x="222" y="355"/>
                    <a:pt x="225" y="350"/>
                    <a:pt x="226" y="349"/>
                  </a:cubicBezTo>
                  <a:cubicBezTo>
                    <a:pt x="227" y="347"/>
                    <a:pt x="224" y="344"/>
                    <a:pt x="222" y="346"/>
                  </a:cubicBezTo>
                  <a:cubicBezTo>
                    <a:pt x="220" y="347"/>
                    <a:pt x="216" y="350"/>
                    <a:pt x="216" y="350"/>
                  </a:cubicBezTo>
                  <a:cubicBezTo>
                    <a:pt x="215" y="349"/>
                    <a:pt x="214" y="349"/>
                    <a:pt x="213" y="348"/>
                  </a:cubicBezTo>
                  <a:cubicBezTo>
                    <a:pt x="214" y="345"/>
                    <a:pt x="215" y="342"/>
                    <a:pt x="214" y="339"/>
                  </a:cubicBezTo>
                  <a:cubicBezTo>
                    <a:pt x="214" y="337"/>
                    <a:pt x="211" y="336"/>
                    <a:pt x="209" y="338"/>
                  </a:cubicBezTo>
                  <a:cubicBezTo>
                    <a:pt x="208" y="339"/>
                    <a:pt x="207" y="341"/>
                    <a:pt x="207" y="342"/>
                  </a:cubicBezTo>
                  <a:cubicBezTo>
                    <a:pt x="205" y="342"/>
                    <a:pt x="204" y="341"/>
                    <a:pt x="203" y="340"/>
                  </a:cubicBezTo>
                  <a:cubicBezTo>
                    <a:pt x="203" y="337"/>
                    <a:pt x="203" y="333"/>
                    <a:pt x="201" y="331"/>
                  </a:cubicBezTo>
                  <a:cubicBezTo>
                    <a:pt x="199" y="329"/>
                    <a:pt x="196" y="330"/>
                    <a:pt x="196" y="332"/>
                  </a:cubicBezTo>
                  <a:cubicBezTo>
                    <a:pt x="196" y="333"/>
                    <a:pt x="195" y="335"/>
                    <a:pt x="195" y="336"/>
                  </a:cubicBezTo>
                  <a:cubicBezTo>
                    <a:pt x="193" y="336"/>
                    <a:pt x="191" y="335"/>
                    <a:pt x="189" y="334"/>
                  </a:cubicBezTo>
                  <a:cubicBezTo>
                    <a:pt x="189" y="333"/>
                    <a:pt x="190" y="328"/>
                    <a:pt x="189" y="327"/>
                  </a:cubicBezTo>
                  <a:cubicBezTo>
                    <a:pt x="189" y="325"/>
                    <a:pt x="186" y="324"/>
                    <a:pt x="185" y="325"/>
                  </a:cubicBezTo>
                  <a:cubicBezTo>
                    <a:pt x="183" y="327"/>
                    <a:pt x="182" y="331"/>
                    <a:pt x="181" y="334"/>
                  </a:cubicBezTo>
                  <a:cubicBezTo>
                    <a:pt x="180" y="333"/>
                    <a:pt x="178" y="334"/>
                    <a:pt x="176" y="334"/>
                  </a:cubicBezTo>
                  <a:cubicBezTo>
                    <a:pt x="176" y="333"/>
                    <a:pt x="176" y="326"/>
                    <a:pt x="172" y="326"/>
                  </a:cubicBezTo>
                  <a:cubicBezTo>
                    <a:pt x="168" y="327"/>
                    <a:pt x="169" y="333"/>
                    <a:pt x="169" y="334"/>
                  </a:cubicBezTo>
                  <a:cubicBezTo>
                    <a:pt x="167" y="334"/>
                    <a:pt x="165" y="334"/>
                    <a:pt x="163" y="334"/>
                  </a:cubicBezTo>
                  <a:cubicBezTo>
                    <a:pt x="163" y="333"/>
                    <a:pt x="160" y="328"/>
                    <a:pt x="158" y="326"/>
                  </a:cubicBezTo>
                  <a:cubicBezTo>
                    <a:pt x="157" y="325"/>
                    <a:pt x="156" y="326"/>
                    <a:pt x="155" y="327"/>
                  </a:cubicBezTo>
                  <a:cubicBezTo>
                    <a:pt x="155" y="330"/>
                    <a:pt x="155" y="333"/>
                    <a:pt x="156" y="336"/>
                  </a:cubicBezTo>
                  <a:cubicBezTo>
                    <a:pt x="154" y="337"/>
                    <a:pt x="152" y="338"/>
                    <a:pt x="150" y="339"/>
                  </a:cubicBezTo>
                  <a:cubicBezTo>
                    <a:pt x="148" y="337"/>
                    <a:pt x="146" y="335"/>
                    <a:pt x="145" y="333"/>
                  </a:cubicBezTo>
                  <a:cubicBezTo>
                    <a:pt x="147" y="331"/>
                    <a:pt x="149" y="330"/>
                    <a:pt x="151" y="328"/>
                  </a:cubicBezTo>
                  <a:cubicBezTo>
                    <a:pt x="151" y="327"/>
                    <a:pt x="152" y="326"/>
                    <a:pt x="151" y="324"/>
                  </a:cubicBezTo>
                  <a:cubicBezTo>
                    <a:pt x="150" y="323"/>
                    <a:pt x="148" y="322"/>
                    <a:pt x="147" y="323"/>
                  </a:cubicBezTo>
                  <a:cubicBezTo>
                    <a:pt x="145" y="324"/>
                    <a:pt x="141" y="327"/>
                    <a:pt x="141" y="327"/>
                  </a:cubicBezTo>
                  <a:cubicBezTo>
                    <a:pt x="140" y="326"/>
                    <a:pt x="138" y="324"/>
                    <a:pt x="138" y="324"/>
                  </a:cubicBezTo>
                  <a:cubicBezTo>
                    <a:pt x="139" y="323"/>
                    <a:pt x="141" y="322"/>
                    <a:pt x="142" y="321"/>
                  </a:cubicBezTo>
                  <a:cubicBezTo>
                    <a:pt x="144" y="318"/>
                    <a:pt x="142" y="313"/>
                    <a:pt x="138" y="315"/>
                  </a:cubicBezTo>
                  <a:cubicBezTo>
                    <a:pt x="137" y="316"/>
                    <a:pt x="136" y="317"/>
                    <a:pt x="134" y="318"/>
                  </a:cubicBezTo>
                  <a:cubicBezTo>
                    <a:pt x="134" y="318"/>
                    <a:pt x="131" y="316"/>
                    <a:pt x="130" y="314"/>
                  </a:cubicBezTo>
                  <a:cubicBezTo>
                    <a:pt x="132" y="313"/>
                    <a:pt x="133" y="312"/>
                    <a:pt x="135" y="311"/>
                  </a:cubicBezTo>
                  <a:cubicBezTo>
                    <a:pt x="138" y="308"/>
                    <a:pt x="133" y="303"/>
                    <a:pt x="130" y="306"/>
                  </a:cubicBezTo>
                  <a:cubicBezTo>
                    <a:pt x="129" y="307"/>
                    <a:pt x="127" y="308"/>
                    <a:pt x="126" y="309"/>
                  </a:cubicBezTo>
                  <a:cubicBezTo>
                    <a:pt x="125" y="307"/>
                    <a:pt x="123" y="305"/>
                    <a:pt x="122" y="303"/>
                  </a:cubicBezTo>
                  <a:cubicBezTo>
                    <a:pt x="122" y="303"/>
                    <a:pt x="127" y="301"/>
                    <a:pt x="128" y="300"/>
                  </a:cubicBezTo>
                  <a:cubicBezTo>
                    <a:pt x="130" y="298"/>
                    <a:pt x="129" y="294"/>
                    <a:pt x="126" y="294"/>
                  </a:cubicBezTo>
                  <a:cubicBezTo>
                    <a:pt x="124" y="294"/>
                    <a:pt x="119" y="297"/>
                    <a:pt x="118" y="297"/>
                  </a:cubicBezTo>
                  <a:cubicBezTo>
                    <a:pt x="117" y="296"/>
                    <a:pt x="116" y="295"/>
                    <a:pt x="115" y="293"/>
                  </a:cubicBezTo>
                  <a:cubicBezTo>
                    <a:pt x="118" y="292"/>
                    <a:pt x="120" y="291"/>
                    <a:pt x="122" y="289"/>
                  </a:cubicBezTo>
                  <a:cubicBezTo>
                    <a:pt x="125" y="287"/>
                    <a:pt x="121" y="281"/>
                    <a:pt x="118" y="284"/>
                  </a:cubicBezTo>
                  <a:cubicBezTo>
                    <a:pt x="116" y="285"/>
                    <a:pt x="113" y="286"/>
                    <a:pt x="111" y="287"/>
                  </a:cubicBezTo>
                  <a:cubicBezTo>
                    <a:pt x="110" y="286"/>
                    <a:pt x="109" y="284"/>
                    <a:pt x="108" y="282"/>
                  </a:cubicBezTo>
                  <a:cubicBezTo>
                    <a:pt x="108" y="282"/>
                    <a:pt x="108" y="282"/>
                    <a:pt x="108" y="282"/>
                  </a:cubicBezTo>
                  <a:cubicBezTo>
                    <a:pt x="109" y="282"/>
                    <a:pt x="110" y="281"/>
                    <a:pt x="111" y="281"/>
                  </a:cubicBezTo>
                  <a:cubicBezTo>
                    <a:pt x="115" y="278"/>
                    <a:pt x="111" y="271"/>
                    <a:pt x="107" y="274"/>
                  </a:cubicBezTo>
                  <a:cubicBezTo>
                    <a:pt x="106" y="274"/>
                    <a:pt x="105" y="275"/>
                    <a:pt x="104" y="276"/>
                  </a:cubicBezTo>
                  <a:cubicBezTo>
                    <a:pt x="103" y="274"/>
                    <a:pt x="102" y="273"/>
                    <a:pt x="101" y="271"/>
                  </a:cubicBezTo>
                  <a:cubicBezTo>
                    <a:pt x="103" y="271"/>
                    <a:pt x="104" y="270"/>
                    <a:pt x="105" y="269"/>
                  </a:cubicBezTo>
                  <a:cubicBezTo>
                    <a:pt x="108" y="266"/>
                    <a:pt x="104" y="262"/>
                    <a:pt x="101" y="264"/>
                  </a:cubicBezTo>
                  <a:cubicBezTo>
                    <a:pt x="100" y="265"/>
                    <a:pt x="99" y="266"/>
                    <a:pt x="98" y="266"/>
                  </a:cubicBezTo>
                  <a:cubicBezTo>
                    <a:pt x="97" y="264"/>
                    <a:pt x="96" y="262"/>
                    <a:pt x="94" y="260"/>
                  </a:cubicBezTo>
                  <a:cubicBezTo>
                    <a:pt x="96" y="259"/>
                    <a:pt x="98" y="259"/>
                    <a:pt x="99" y="258"/>
                  </a:cubicBezTo>
                  <a:cubicBezTo>
                    <a:pt x="102" y="255"/>
                    <a:pt x="100" y="250"/>
                    <a:pt x="96" y="252"/>
                  </a:cubicBezTo>
                  <a:cubicBezTo>
                    <a:pt x="94" y="253"/>
                    <a:pt x="93" y="254"/>
                    <a:pt x="91" y="254"/>
                  </a:cubicBezTo>
                  <a:cubicBezTo>
                    <a:pt x="91" y="253"/>
                    <a:pt x="90" y="251"/>
                    <a:pt x="89" y="250"/>
                  </a:cubicBezTo>
                  <a:cubicBezTo>
                    <a:pt x="91" y="250"/>
                    <a:pt x="94" y="248"/>
                    <a:pt x="95" y="247"/>
                  </a:cubicBezTo>
                  <a:cubicBezTo>
                    <a:pt x="97" y="245"/>
                    <a:pt x="96" y="242"/>
                    <a:pt x="93" y="242"/>
                  </a:cubicBezTo>
                  <a:cubicBezTo>
                    <a:pt x="91" y="242"/>
                    <a:pt x="87" y="244"/>
                    <a:pt x="86" y="244"/>
                  </a:cubicBezTo>
                  <a:cubicBezTo>
                    <a:pt x="85" y="242"/>
                    <a:pt x="84" y="240"/>
                    <a:pt x="82" y="238"/>
                  </a:cubicBezTo>
                  <a:cubicBezTo>
                    <a:pt x="85" y="237"/>
                    <a:pt x="87" y="236"/>
                    <a:pt x="89" y="235"/>
                  </a:cubicBezTo>
                  <a:cubicBezTo>
                    <a:pt x="93" y="233"/>
                    <a:pt x="89" y="226"/>
                    <a:pt x="85" y="228"/>
                  </a:cubicBezTo>
                  <a:cubicBezTo>
                    <a:pt x="83" y="230"/>
                    <a:pt x="81" y="230"/>
                    <a:pt x="79" y="231"/>
                  </a:cubicBezTo>
                  <a:cubicBezTo>
                    <a:pt x="79" y="230"/>
                    <a:pt x="78" y="228"/>
                    <a:pt x="77" y="227"/>
                  </a:cubicBezTo>
                  <a:cubicBezTo>
                    <a:pt x="79" y="226"/>
                    <a:pt x="81" y="226"/>
                    <a:pt x="82" y="225"/>
                  </a:cubicBezTo>
                  <a:cubicBezTo>
                    <a:pt x="84" y="223"/>
                    <a:pt x="83" y="219"/>
                    <a:pt x="81" y="219"/>
                  </a:cubicBezTo>
                  <a:cubicBezTo>
                    <a:pt x="78" y="219"/>
                    <a:pt x="76" y="219"/>
                    <a:pt x="74" y="220"/>
                  </a:cubicBezTo>
                  <a:cubicBezTo>
                    <a:pt x="73" y="218"/>
                    <a:pt x="72" y="217"/>
                    <a:pt x="71" y="215"/>
                  </a:cubicBezTo>
                  <a:cubicBezTo>
                    <a:pt x="74" y="214"/>
                    <a:pt x="76" y="214"/>
                    <a:pt x="78" y="212"/>
                  </a:cubicBezTo>
                  <a:cubicBezTo>
                    <a:pt x="81" y="210"/>
                    <a:pt x="79" y="206"/>
                    <a:pt x="75" y="206"/>
                  </a:cubicBezTo>
                  <a:cubicBezTo>
                    <a:pt x="73" y="207"/>
                    <a:pt x="71" y="208"/>
                    <a:pt x="69" y="209"/>
                  </a:cubicBezTo>
                  <a:cubicBezTo>
                    <a:pt x="68" y="207"/>
                    <a:pt x="67" y="206"/>
                    <a:pt x="67" y="204"/>
                  </a:cubicBezTo>
                  <a:cubicBezTo>
                    <a:pt x="68" y="204"/>
                    <a:pt x="69" y="203"/>
                    <a:pt x="70" y="203"/>
                  </a:cubicBezTo>
                  <a:cubicBezTo>
                    <a:pt x="72" y="202"/>
                    <a:pt x="74" y="200"/>
                    <a:pt x="73" y="198"/>
                  </a:cubicBezTo>
                  <a:cubicBezTo>
                    <a:pt x="72" y="196"/>
                    <a:pt x="70" y="195"/>
                    <a:pt x="68" y="196"/>
                  </a:cubicBezTo>
                  <a:cubicBezTo>
                    <a:pt x="67" y="196"/>
                    <a:pt x="65" y="197"/>
                    <a:pt x="64" y="198"/>
                  </a:cubicBezTo>
                  <a:cubicBezTo>
                    <a:pt x="63" y="196"/>
                    <a:pt x="62" y="194"/>
                    <a:pt x="61" y="192"/>
                  </a:cubicBezTo>
                  <a:cubicBezTo>
                    <a:pt x="63" y="191"/>
                    <a:pt x="64" y="190"/>
                    <a:pt x="66" y="190"/>
                  </a:cubicBezTo>
                  <a:cubicBezTo>
                    <a:pt x="69" y="188"/>
                    <a:pt x="67" y="182"/>
                    <a:pt x="63" y="184"/>
                  </a:cubicBezTo>
                  <a:cubicBezTo>
                    <a:pt x="62" y="184"/>
                    <a:pt x="60" y="185"/>
                    <a:pt x="59" y="186"/>
                  </a:cubicBezTo>
                  <a:cubicBezTo>
                    <a:pt x="58" y="184"/>
                    <a:pt x="58" y="183"/>
                    <a:pt x="57" y="182"/>
                  </a:cubicBezTo>
                  <a:cubicBezTo>
                    <a:pt x="59" y="181"/>
                    <a:pt x="61" y="181"/>
                    <a:pt x="62" y="179"/>
                  </a:cubicBezTo>
                  <a:cubicBezTo>
                    <a:pt x="64" y="178"/>
                    <a:pt x="63" y="174"/>
                    <a:pt x="60" y="174"/>
                  </a:cubicBezTo>
                  <a:cubicBezTo>
                    <a:pt x="58" y="175"/>
                    <a:pt x="55" y="176"/>
                    <a:pt x="55" y="176"/>
                  </a:cubicBezTo>
                  <a:cubicBezTo>
                    <a:pt x="54" y="174"/>
                    <a:pt x="53" y="172"/>
                    <a:pt x="53" y="171"/>
                  </a:cubicBezTo>
                  <a:cubicBezTo>
                    <a:pt x="54" y="170"/>
                    <a:pt x="55" y="170"/>
                    <a:pt x="56" y="169"/>
                  </a:cubicBezTo>
                  <a:cubicBezTo>
                    <a:pt x="60" y="168"/>
                    <a:pt x="58" y="162"/>
                    <a:pt x="55" y="163"/>
                  </a:cubicBezTo>
                  <a:cubicBezTo>
                    <a:pt x="53" y="163"/>
                    <a:pt x="52" y="164"/>
                    <a:pt x="50" y="165"/>
                  </a:cubicBezTo>
                  <a:cubicBezTo>
                    <a:pt x="50" y="163"/>
                    <a:pt x="49" y="161"/>
                    <a:pt x="48" y="159"/>
                  </a:cubicBezTo>
                  <a:cubicBezTo>
                    <a:pt x="50" y="159"/>
                    <a:pt x="52" y="158"/>
                    <a:pt x="54" y="157"/>
                  </a:cubicBezTo>
                  <a:cubicBezTo>
                    <a:pt x="58" y="155"/>
                    <a:pt x="55" y="150"/>
                    <a:pt x="51" y="152"/>
                  </a:cubicBezTo>
                  <a:cubicBezTo>
                    <a:pt x="50" y="152"/>
                    <a:pt x="48" y="153"/>
                    <a:pt x="46" y="154"/>
                  </a:cubicBezTo>
                  <a:cubicBezTo>
                    <a:pt x="46" y="152"/>
                    <a:pt x="45" y="150"/>
                    <a:pt x="45" y="149"/>
                  </a:cubicBezTo>
                  <a:cubicBezTo>
                    <a:pt x="47" y="148"/>
                    <a:pt x="49" y="147"/>
                    <a:pt x="51" y="146"/>
                  </a:cubicBezTo>
                  <a:cubicBezTo>
                    <a:pt x="54" y="145"/>
                    <a:pt x="52" y="139"/>
                    <a:pt x="48" y="140"/>
                  </a:cubicBezTo>
                  <a:cubicBezTo>
                    <a:pt x="47" y="141"/>
                    <a:pt x="44" y="142"/>
                    <a:pt x="43" y="143"/>
                  </a:cubicBezTo>
                  <a:cubicBezTo>
                    <a:pt x="42" y="141"/>
                    <a:pt x="42" y="140"/>
                    <a:pt x="41" y="138"/>
                  </a:cubicBezTo>
                  <a:cubicBezTo>
                    <a:pt x="43" y="138"/>
                    <a:pt x="46" y="137"/>
                    <a:pt x="47" y="136"/>
                  </a:cubicBezTo>
                  <a:cubicBezTo>
                    <a:pt x="50" y="133"/>
                    <a:pt x="48" y="129"/>
                    <a:pt x="44" y="130"/>
                  </a:cubicBezTo>
                  <a:cubicBezTo>
                    <a:pt x="43" y="131"/>
                    <a:pt x="40" y="132"/>
                    <a:pt x="39" y="133"/>
                  </a:cubicBezTo>
                  <a:cubicBezTo>
                    <a:pt x="39" y="131"/>
                    <a:pt x="38" y="130"/>
                    <a:pt x="38" y="129"/>
                  </a:cubicBezTo>
                  <a:cubicBezTo>
                    <a:pt x="40" y="129"/>
                    <a:pt x="41" y="128"/>
                    <a:pt x="42" y="127"/>
                  </a:cubicBezTo>
                  <a:cubicBezTo>
                    <a:pt x="46" y="126"/>
                    <a:pt x="44" y="120"/>
                    <a:pt x="40" y="121"/>
                  </a:cubicBezTo>
                  <a:cubicBezTo>
                    <a:pt x="38" y="121"/>
                    <a:pt x="37" y="122"/>
                    <a:pt x="36" y="123"/>
                  </a:cubicBezTo>
                  <a:cubicBezTo>
                    <a:pt x="36" y="121"/>
                    <a:pt x="35" y="120"/>
                    <a:pt x="35" y="118"/>
                  </a:cubicBezTo>
                  <a:cubicBezTo>
                    <a:pt x="35" y="119"/>
                    <a:pt x="41" y="117"/>
                    <a:pt x="42" y="114"/>
                  </a:cubicBezTo>
                  <a:cubicBezTo>
                    <a:pt x="42" y="112"/>
                    <a:pt x="40" y="110"/>
                    <a:pt x="38" y="110"/>
                  </a:cubicBezTo>
                  <a:cubicBezTo>
                    <a:pt x="36" y="111"/>
                    <a:pt x="33" y="112"/>
                    <a:pt x="33" y="113"/>
                  </a:cubicBezTo>
                  <a:cubicBezTo>
                    <a:pt x="32" y="112"/>
                    <a:pt x="32" y="111"/>
                    <a:pt x="32" y="110"/>
                  </a:cubicBezTo>
                  <a:cubicBezTo>
                    <a:pt x="33" y="110"/>
                    <a:pt x="35" y="109"/>
                    <a:pt x="36" y="108"/>
                  </a:cubicBezTo>
                  <a:cubicBezTo>
                    <a:pt x="39" y="106"/>
                    <a:pt x="36" y="100"/>
                    <a:pt x="33" y="103"/>
                  </a:cubicBezTo>
                  <a:cubicBezTo>
                    <a:pt x="32" y="103"/>
                    <a:pt x="31" y="104"/>
                    <a:pt x="30" y="104"/>
                  </a:cubicBezTo>
                  <a:cubicBezTo>
                    <a:pt x="30" y="103"/>
                    <a:pt x="29" y="102"/>
                    <a:pt x="29" y="101"/>
                  </a:cubicBezTo>
                  <a:cubicBezTo>
                    <a:pt x="30" y="100"/>
                    <a:pt x="32" y="100"/>
                    <a:pt x="33" y="99"/>
                  </a:cubicBezTo>
                  <a:cubicBezTo>
                    <a:pt x="37" y="97"/>
                    <a:pt x="33" y="91"/>
                    <a:pt x="30" y="94"/>
                  </a:cubicBezTo>
                  <a:cubicBezTo>
                    <a:pt x="29" y="94"/>
                    <a:pt x="29" y="94"/>
                    <a:pt x="28" y="94"/>
                  </a:cubicBezTo>
                  <a:cubicBezTo>
                    <a:pt x="28" y="94"/>
                    <a:pt x="28" y="94"/>
                    <a:pt x="28" y="94"/>
                  </a:cubicBezTo>
                  <a:cubicBezTo>
                    <a:pt x="28" y="94"/>
                    <a:pt x="28" y="93"/>
                    <a:pt x="28" y="93"/>
                  </a:cubicBezTo>
                  <a:cubicBezTo>
                    <a:pt x="27" y="93"/>
                    <a:pt x="27" y="93"/>
                    <a:pt x="27" y="93"/>
                  </a:cubicBezTo>
                  <a:cubicBezTo>
                    <a:pt x="26" y="92"/>
                    <a:pt x="26" y="91"/>
                    <a:pt x="26" y="90"/>
                  </a:cubicBezTo>
                  <a:cubicBezTo>
                    <a:pt x="28" y="90"/>
                    <a:pt x="31" y="89"/>
                    <a:pt x="32" y="88"/>
                  </a:cubicBezTo>
                  <a:cubicBezTo>
                    <a:pt x="35" y="86"/>
                    <a:pt x="32" y="82"/>
                    <a:pt x="29" y="83"/>
                  </a:cubicBezTo>
                  <a:cubicBezTo>
                    <a:pt x="28" y="83"/>
                    <a:pt x="24" y="84"/>
                    <a:pt x="24" y="85"/>
                  </a:cubicBezTo>
                  <a:cubicBezTo>
                    <a:pt x="24" y="83"/>
                    <a:pt x="23" y="82"/>
                    <a:pt x="23" y="81"/>
                  </a:cubicBezTo>
                  <a:cubicBezTo>
                    <a:pt x="25" y="81"/>
                    <a:pt x="27" y="80"/>
                    <a:pt x="28" y="79"/>
                  </a:cubicBezTo>
                  <a:cubicBezTo>
                    <a:pt x="29" y="78"/>
                    <a:pt x="30" y="76"/>
                    <a:pt x="29" y="75"/>
                  </a:cubicBezTo>
                  <a:cubicBezTo>
                    <a:pt x="28" y="74"/>
                    <a:pt x="26" y="73"/>
                    <a:pt x="25" y="74"/>
                  </a:cubicBezTo>
                  <a:cubicBezTo>
                    <a:pt x="24" y="75"/>
                    <a:pt x="22" y="75"/>
                    <a:pt x="21" y="76"/>
                  </a:cubicBezTo>
                  <a:cubicBezTo>
                    <a:pt x="20" y="72"/>
                    <a:pt x="19" y="68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8" y="64"/>
                    <a:pt x="18" y="64"/>
                    <a:pt x="18" y="63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7" y="61"/>
                    <a:pt x="17" y="61"/>
                    <a:pt x="16" y="60"/>
                  </a:cubicBezTo>
                  <a:cubicBezTo>
                    <a:pt x="11" y="41"/>
                    <a:pt x="7" y="20"/>
                    <a:pt x="0" y="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6"/>
                    <a:pt x="0" y="66"/>
                    <a:pt x="0" y="66"/>
                  </a:cubicBezTo>
                  <a:lnTo>
                    <a:pt x="0" y="112"/>
                  </a:lnTo>
                  <a:close/>
                  <a:moveTo>
                    <a:pt x="146" y="350"/>
                  </a:moveTo>
                  <a:cubicBezTo>
                    <a:pt x="153" y="356"/>
                    <a:pt x="159" y="363"/>
                    <a:pt x="166" y="369"/>
                  </a:cubicBezTo>
                  <a:cubicBezTo>
                    <a:pt x="162" y="372"/>
                    <a:pt x="160" y="377"/>
                    <a:pt x="159" y="381"/>
                  </a:cubicBezTo>
                  <a:cubicBezTo>
                    <a:pt x="155" y="394"/>
                    <a:pt x="164" y="407"/>
                    <a:pt x="177" y="408"/>
                  </a:cubicBezTo>
                  <a:cubicBezTo>
                    <a:pt x="191" y="409"/>
                    <a:pt x="200" y="400"/>
                    <a:pt x="201" y="387"/>
                  </a:cubicBezTo>
                  <a:cubicBezTo>
                    <a:pt x="202" y="381"/>
                    <a:pt x="200" y="375"/>
                    <a:pt x="197" y="370"/>
                  </a:cubicBezTo>
                  <a:cubicBezTo>
                    <a:pt x="194" y="366"/>
                    <a:pt x="188" y="362"/>
                    <a:pt x="183" y="364"/>
                  </a:cubicBezTo>
                  <a:cubicBezTo>
                    <a:pt x="181" y="362"/>
                    <a:pt x="173" y="363"/>
                    <a:pt x="173" y="363"/>
                  </a:cubicBezTo>
                  <a:cubicBezTo>
                    <a:pt x="166" y="357"/>
                    <a:pt x="160" y="350"/>
                    <a:pt x="155" y="344"/>
                  </a:cubicBezTo>
                  <a:cubicBezTo>
                    <a:pt x="162" y="340"/>
                    <a:pt x="181" y="341"/>
                    <a:pt x="181" y="341"/>
                  </a:cubicBezTo>
                  <a:cubicBezTo>
                    <a:pt x="204" y="347"/>
                    <a:pt x="220" y="362"/>
                    <a:pt x="226" y="387"/>
                  </a:cubicBezTo>
                  <a:cubicBezTo>
                    <a:pt x="233" y="418"/>
                    <a:pt x="207" y="442"/>
                    <a:pt x="178" y="441"/>
                  </a:cubicBezTo>
                  <a:cubicBezTo>
                    <a:pt x="149" y="439"/>
                    <a:pt x="133" y="412"/>
                    <a:pt x="133" y="386"/>
                  </a:cubicBezTo>
                  <a:cubicBezTo>
                    <a:pt x="133" y="375"/>
                    <a:pt x="137" y="358"/>
                    <a:pt x="146" y="350"/>
                  </a:cubicBezTo>
                  <a:close/>
                  <a:moveTo>
                    <a:pt x="167" y="382"/>
                  </a:moveTo>
                  <a:cubicBezTo>
                    <a:pt x="168" y="378"/>
                    <a:pt x="171" y="374"/>
                    <a:pt x="175" y="372"/>
                  </a:cubicBezTo>
                  <a:cubicBezTo>
                    <a:pt x="177" y="370"/>
                    <a:pt x="188" y="371"/>
                    <a:pt x="190" y="373"/>
                  </a:cubicBezTo>
                  <a:cubicBezTo>
                    <a:pt x="193" y="376"/>
                    <a:pt x="194" y="380"/>
                    <a:pt x="194" y="384"/>
                  </a:cubicBezTo>
                  <a:cubicBezTo>
                    <a:pt x="194" y="393"/>
                    <a:pt x="188" y="401"/>
                    <a:pt x="179" y="400"/>
                  </a:cubicBezTo>
                  <a:cubicBezTo>
                    <a:pt x="169" y="400"/>
                    <a:pt x="164" y="391"/>
                    <a:pt x="167" y="382"/>
                  </a:cubicBezTo>
                  <a:close/>
                  <a:moveTo>
                    <a:pt x="27" y="148"/>
                  </a:moveTo>
                  <a:cubicBezTo>
                    <a:pt x="30" y="162"/>
                    <a:pt x="34" y="175"/>
                    <a:pt x="38" y="189"/>
                  </a:cubicBezTo>
                  <a:cubicBezTo>
                    <a:pt x="42" y="204"/>
                    <a:pt x="47" y="220"/>
                    <a:pt x="51" y="235"/>
                  </a:cubicBezTo>
                  <a:cubicBezTo>
                    <a:pt x="54" y="250"/>
                    <a:pt x="58" y="276"/>
                    <a:pt x="35" y="263"/>
                  </a:cubicBezTo>
                  <a:cubicBezTo>
                    <a:pt x="18" y="253"/>
                    <a:pt x="15" y="226"/>
                    <a:pt x="12" y="210"/>
                  </a:cubicBezTo>
                  <a:cubicBezTo>
                    <a:pt x="9" y="191"/>
                    <a:pt x="9" y="171"/>
                    <a:pt x="7" y="152"/>
                  </a:cubicBezTo>
                  <a:cubicBezTo>
                    <a:pt x="7" y="152"/>
                    <a:pt x="7" y="151"/>
                    <a:pt x="7" y="150"/>
                  </a:cubicBezTo>
                  <a:lnTo>
                    <a:pt x="27" y="148"/>
                  </a:lnTo>
                  <a:close/>
                  <a:moveTo>
                    <a:pt x="26" y="146"/>
                  </a:moveTo>
                  <a:cubicBezTo>
                    <a:pt x="7" y="148"/>
                    <a:pt x="7" y="148"/>
                    <a:pt x="7" y="148"/>
                  </a:cubicBezTo>
                  <a:cubicBezTo>
                    <a:pt x="7" y="147"/>
                    <a:pt x="7" y="145"/>
                    <a:pt x="7" y="144"/>
                  </a:cubicBezTo>
                  <a:cubicBezTo>
                    <a:pt x="25" y="141"/>
                    <a:pt x="25" y="141"/>
                    <a:pt x="25" y="141"/>
                  </a:cubicBezTo>
                  <a:cubicBezTo>
                    <a:pt x="26" y="143"/>
                    <a:pt x="26" y="144"/>
                    <a:pt x="26" y="146"/>
                  </a:cubicBezTo>
                  <a:close/>
                  <a:moveTo>
                    <a:pt x="25" y="139"/>
                  </a:moveTo>
                  <a:cubicBezTo>
                    <a:pt x="6" y="142"/>
                    <a:pt x="6" y="142"/>
                    <a:pt x="6" y="142"/>
                  </a:cubicBezTo>
                  <a:cubicBezTo>
                    <a:pt x="6" y="140"/>
                    <a:pt x="6" y="138"/>
                    <a:pt x="6" y="136"/>
                  </a:cubicBezTo>
                  <a:cubicBezTo>
                    <a:pt x="23" y="134"/>
                    <a:pt x="23" y="134"/>
                    <a:pt x="23" y="134"/>
                  </a:cubicBezTo>
                  <a:cubicBezTo>
                    <a:pt x="24" y="136"/>
                    <a:pt x="24" y="138"/>
                    <a:pt x="25" y="139"/>
                  </a:cubicBezTo>
                  <a:close/>
                  <a:moveTo>
                    <a:pt x="22" y="126"/>
                  </a:moveTo>
                  <a:cubicBezTo>
                    <a:pt x="22" y="128"/>
                    <a:pt x="23" y="130"/>
                    <a:pt x="23" y="132"/>
                  </a:cubicBezTo>
                  <a:cubicBezTo>
                    <a:pt x="6" y="134"/>
                    <a:pt x="6" y="134"/>
                    <a:pt x="6" y="134"/>
                  </a:cubicBezTo>
                  <a:cubicBezTo>
                    <a:pt x="6" y="132"/>
                    <a:pt x="6" y="130"/>
                    <a:pt x="6" y="128"/>
                  </a:cubicBezTo>
                  <a:lnTo>
                    <a:pt x="22" y="126"/>
                  </a:lnTo>
                  <a:close/>
                  <a:moveTo>
                    <a:pt x="21" y="124"/>
                  </a:moveTo>
                  <a:cubicBezTo>
                    <a:pt x="5" y="126"/>
                    <a:pt x="5" y="126"/>
                    <a:pt x="5" y="126"/>
                  </a:cubicBezTo>
                  <a:cubicBezTo>
                    <a:pt x="5" y="125"/>
                    <a:pt x="5" y="124"/>
                    <a:pt x="5" y="122"/>
                  </a:cubicBezTo>
                  <a:cubicBezTo>
                    <a:pt x="20" y="120"/>
                    <a:pt x="20" y="120"/>
                    <a:pt x="20" y="120"/>
                  </a:cubicBezTo>
                  <a:cubicBezTo>
                    <a:pt x="21" y="122"/>
                    <a:pt x="21" y="123"/>
                    <a:pt x="21" y="124"/>
                  </a:cubicBezTo>
                  <a:close/>
                  <a:moveTo>
                    <a:pt x="20" y="118"/>
                  </a:moveTo>
                  <a:cubicBezTo>
                    <a:pt x="5" y="120"/>
                    <a:pt x="5" y="120"/>
                    <a:pt x="5" y="120"/>
                  </a:cubicBezTo>
                  <a:cubicBezTo>
                    <a:pt x="5" y="118"/>
                    <a:pt x="5" y="116"/>
                    <a:pt x="5" y="114"/>
                  </a:cubicBezTo>
                  <a:cubicBezTo>
                    <a:pt x="19" y="112"/>
                    <a:pt x="19" y="112"/>
                    <a:pt x="19" y="112"/>
                  </a:cubicBezTo>
                  <a:cubicBezTo>
                    <a:pt x="19" y="114"/>
                    <a:pt x="20" y="116"/>
                    <a:pt x="20" y="118"/>
                  </a:cubicBezTo>
                  <a:close/>
                  <a:moveTo>
                    <a:pt x="17" y="104"/>
                  </a:moveTo>
                  <a:cubicBezTo>
                    <a:pt x="17" y="106"/>
                    <a:pt x="18" y="107"/>
                    <a:pt x="18" y="108"/>
                  </a:cubicBezTo>
                  <a:cubicBezTo>
                    <a:pt x="18" y="109"/>
                    <a:pt x="18" y="110"/>
                    <a:pt x="18" y="110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5" y="110"/>
                    <a:pt x="5" y="108"/>
                    <a:pt x="5" y="106"/>
                  </a:cubicBezTo>
                  <a:lnTo>
                    <a:pt x="17" y="104"/>
                  </a:lnTo>
                  <a:close/>
                  <a:moveTo>
                    <a:pt x="17" y="102"/>
                  </a:moveTo>
                  <a:cubicBezTo>
                    <a:pt x="5" y="104"/>
                    <a:pt x="5" y="104"/>
                    <a:pt x="5" y="104"/>
                  </a:cubicBezTo>
                  <a:cubicBezTo>
                    <a:pt x="4" y="102"/>
                    <a:pt x="4" y="100"/>
                    <a:pt x="4" y="98"/>
                  </a:cubicBezTo>
                  <a:cubicBezTo>
                    <a:pt x="16" y="97"/>
                    <a:pt x="16" y="97"/>
                    <a:pt x="16" y="97"/>
                  </a:cubicBezTo>
                  <a:cubicBezTo>
                    <a:pt x="16" y="99"/>
                    <a:pt x="16" y="100"/>
                    <a:pt x="17" y="102"/>
                  </a:cubicBezTo>
                  <a:close/>
                  <a:moveTo>
                    <a:pt x="15" y="95"/>
                  </a:moveTo>
                  <a:cubicBezTo>
                    <a:pt x="4" y="96"/>
                    <a:pt x="4" y="96"/>
                    <a:pt x="4" y="96"/>
                  </a:cubicBezTo>
                  <a:cubicBezTo>
                    <a:pt x="4" y="94"/>
                    <a:pt x="4" y="92"/>
                    <a:pt x="4" y="90"/>
                  </a:cubicBezTo>
                  <a:cubicBezTo>
                    <a:pt x="14" y="89"/>
                    <a:pt x="14" y="89"/>
                    <a:pt x="14" y="89"/>
                  </a:cubicBezTo>
                  <a:cubicBezTo>
                    <a:pt x="14" y="91"/>
                    <a:pt x="15" y="93"/>
                    <a:pt x="15" y="95"/>
                  </a:cubicBezTo>
                  <a:close/>
                  <a:moveTo>
                    <a:pt x="13" y="87"/>
                  </a:moveTo>
                  <a:cubicBezTo>
                    <a:pt x="4" y="88"/>
                    <a:pt x="4" y="88"/>
                    <a:pt x="4" y="88"/>
                  </a:cubicBezTo>
                  <a:cubicBezTo>
                    <a:pt x="4" y="86"/>
                    <a:pt x="4" y="84"/>
                    <a:pt x="4" y="82"/>
                  </a:cubicBezTo>
                  <a:cubicBezTo>
                    <a:pt x="12" y="81"/>
                    <a:pt x="12" y="81"/>
                    <a:pt x="12" y="81"/>
                  </a:cubicBezTo>
                  <a:cubicBezTo>
                    <a:pt x="13" y="83"/>
                    <a:pt x="13" y="85"/>
                    <a:pt x="13" y="87"/>
                  </a:cubicBezTo>
                  <a:close/>
                  <a:moveTo>
                    <a:pt x="12" y="79"/>
                  </a:moveTo>
                  <a:cubicBezTo>
                    <a:pt x="4" y="80"/>
                    <a:pt x="4" y="80"/>
                    <a:pt x="4" y="80"/>
                  </a:cubicBezTo>
                  <a:cubicBezTo>
                    <a:pt x="4" y="78"/>
                    <a:pt x="4" y="77"/>
                    <a:pt x="4" y="75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1" y="76"/>
                    <a:pt x="11" y="77"/>
                    <a:pt x="12" y="79"/>
                  </a:cubicBezTo>
                  <a:close/>
                  <a:moveTo>
                    <a:pt x="10" y="72"/>
                  </a:moveTo>
                  <a:cubicBezTo>
                    <a:pt x="4" y="73"/>
                    <a:pt x="4" y="73"/>
                    <a:pt x="4" y="73"/>
                  </a:cubicBezTo>
                  <a:cubicBezTo>
                    <a:pt x="4" y="71"/>
                    <a:pt x="4" y="68"/>
                    <a:pt x="4" y="66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9" y="68"/>
                    <a:pt x="9" y="70"/>
                    <a:pt x="10" y="72"/>
                  </a:cubicBezTo>
                  <a:close/>
                  <a:moveTo>
                    <a:pt x="8" y="63"/>
                  </a:moveTo>
                  <a:cubicBezTo>
                    <a:pt x="4" y="64"/>
                    <a:pt x="4" y="64"/>
                    <a:pt x="4" y="64"/>
                  </a:cubicBezTo>
                  <a:cubicBezTo>
                    <a:pt x="4" y="58"/>
                    <a:pt x="4" y="51"/>
                    <a:pt x="4" y="45"/>
                  </a:cubicBezTo>
                  <a:cubicBezTo>
                    <a:pt x="5" y="51"/>
                    <a:pt x="6" y="57"/>
                    <a:pt x="8" y="6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3" name="Freeform 432"/>
            <p:cNvSpPr/>
            <p:nvPr/>
          </p:nvSpPr>
          <p:spPr bwMode="auto">
            <a:xfrm>
              <a:off x="2768" y="2127"/>
              <a:ext cx="30" cy="31"/>
            </a:xfrm>
            <a:custGeom>
              <a:avLst/>
              <a:gdLst>
                <a:gd name="T0" fmla="*/ 6 w 13"/>
                <a:gd name="T1" fmla="*/ 0 h 13"/>
                <a:gd name="T2" fmla="*/ 0 w 13"/>
                <a:gd name="T3" fmla="*/ 4 h 13"/>
                <a:gd name="T4" fmla="*/ 0 w 13"/>
                <a:gd name="T5" fmla="*/ 9 h 13"/>
                <a:gd name="T6" fmla="*/ 6 w 13"/>
                <a:gd name="T7" fmla="*/ 13 h 13"/>
                <a:gd name="T8" fmla="*/ 13 w 13"/>
                <a:gd name="T9" fmla="*/ 7 h 13"/>
                <a:gd name="T10" fmla="*/ 6 w 13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3" y="0"/>
                    <a:pt x="1" y="2"/>
                    <a:pt x="0" y="4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1"/>
                    <a:pt x="3" y="13"/>
                    <a:pt x="6" y="13"/>
                  </a:cubicBezTo>
                  <a:cubicBezTo>
                    <a:pt x="10" y="13"/>
                    <a:pt x="13" y="10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4" name="Freeform 433"/>
            <p:cNvSpPr/>
            <p:nvPr/>
          </p:nvSpPr>
          <p:spPr bwMode="auto">
            <a:xfrm>
              <a:off x="2768" y="2049"/>
              <a:ext cx="28" cy="31"/>
            </a:xfrm>
            <a:custGeom>
              <a:avLst/>
              <a:gdLst>
                <a:gd name="T0" fmla="*/ 5 w 12"/>
                <a:gd name="T1" fmla="*/ 0 h 13"/>
                <a:gd name="T2" fmla="*/ 0 w 12"/>
                <a:gd name="T3" fmla="*/ 2 h 13"/>
                <a:gd name="T4" fmla="*/ 0 w 12"/>
                <a:gd name="T5" fmla="*/ 11 h 13"/>
                <a:gd name="T6" fmla="*/ 5 w 12"/>
                <a:gd name="T7" fmla="*/ 13 h 13"/>
                <a:gd name="T8" fmla="*/ 12 w 12"/>
                <a:gd name="T9" fmla="*/ 7 h 13"/>
                <a:gd name="T10" fmla="*/ 5 w 12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3">
                  <a:moveTo>
                    <a:pt x="5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2"/>
                    <a:pt x="3" y="13"/>
                    <a:pt x="5" y="13"/>
                  </a:cubicBezTo>
                  <a:cubicBezTo>
                    <a:pt x="9" y="13"/>
                    <a:pt x="12" y="10"/>
                    <a:pt x="12" y="7"/>
                  </a:cubicBezTo>
                  <a:cubicBezTo>
                    <a:pt x="12" y="3"/>
                    <a:pt x="9" y="0"/>
                    <a:pt x="5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440" name="钢琴-说你说我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>
                  <p14:fade in="5000" out="5000"/>
                </p14:media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4564715" y="-778313"/>
            <a:ext cx="609600" cy="60960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44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 showWhenStopped="0">
                <p:cTn id="18" repeatCount="indefinite" fill="remove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40"/>
                </p:tgtEl>
              </p:cMediaNode>
            </p:audio>
          </p:childTnLst>
        </p:cTn>
      </p:par>
    </p:tnLst>
    <p:bldLst>
      <p:bldP spid="11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组合 8"/>
          <p:cNvGrpSpPr/>
          <p:nvPr/>
        </p:nvGrpSpPr>
        <p:grpSpPr>
          <a:xfrm>
            <a:off x="3052696" y="294024"/>
            <a:ext cx="6086608" cy="6198064"/>
            <a:chOff x="3052696" y="294024"/>
            <a:chExt cx="6086608" cy="6198064"/>
          </a:xfrm>
        </p:grpSpPr>
        <p:sp>
          <p:nvSpPr>
            <p:cNvPr id="56" name="椭圆 55"/>
            <p:cNvSpPr/>
            <p:nvPr/>
          </p:nvSpPr>
          <p:spPr>
            <a:xfrm>
              <a:off x="3901401" y="1161432"/>
              <a:ext cx="4389199" cy="438919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39" name="Group 21"/>
            <p:cNvGrpSpPr>
              <a:grpSpLocks noChangeAspect="1"/>
            </p:cNvGrpSpPr>
            <p:nvPr/>
          </p:nvGrpSpPr>
          <p:grpSpPr bwMode="auto">
            <a:xfrm>
              <a:off x="3052696" y="294024"/>
              <a:ext cx="6086608" cy="6198064"/>
              <a:chOff x="618" y="-1119"/>
              <a:chExt cx="6444" cy="6562"/>
            </a:xfrm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sp>
            <p:nvSpPr>
              <p:cNvPr id="41" name="Freeform 22"/>
              <p:cNvSpPr>
                <a:spLocks noEditPoints="1"/>
              </p:cNvSpPr>
              <p:nvPr/>
            </p:nvSpPr>
            <p:spPr bwMode="auto">
              <a:xfrm>
                <a:off x="5905" y="2156"/>
                <a:ext cx="1157" cy="1228"/>
              </a:xfrm>
              <a:custGeom>
                <a:avLst/>
                <a:gdLst>
                  <a:gd name="T0" fmla="*/ 99 w 489"/>
                  <a:gd name="T1" fmla="*/ 19 h 519"/>
                  <a:gd name="T2" fmla="*/ 391 w 489"/>
                  <a:gd name="T3" fmla="*/ 61 h 519"/>
                  <a:gd name="T4" fmla="*/ 393 w 489"/>
                  <a:gd name="T5" fmla="*/ 147 h 519"/>
                  <a:gd name="T6" fmla="*/ 446 w 489"/>
                  <a:gd name="T7" fmla="*/ 218 h 519"/>
                  <a:gd name="T8" fmla="*/ 326 w 489"/>
                  <a:gd name="T9" fmla="*/ 370 h 519"/>
                  <a:gd name="T10" fmla="*/ 313 w 489"/>
                  <a:gd name="T11" fmla="*/ 407 h 519"/>
                  <a:gd name="T12" fmla="*/ 154 w 489"/>
                  <a:gd name="T13" fmla="*/ 489 h 519"/>
                  <a:gd name="T14" fmla="*/ 247 w 489"/>
                  <a:gd name="T15" fmla="*/ 22 h 519"/>
                  <a:gd name="T16" fmla="*/ 326 w 489"/>
                  <a:gd name="T17" fmla="*/ 72 h 519"/>
                  <a:gd name="T18" fmla="*/ 432 w 489"/>
                  <a:gd name="T19" fmla="*/ 312 h 519"/>
                  <a:gd name="T20" fmla="*/ 129 w 489"/>
                  <a:gd name="T21" fmla="*/ 385 h 519"/>
                  <a:gd name="T22" fmla="*/ 165 w 489"/>
                  <a:gd name="T23" fmla="*/ 443 h 519"/>
                  <a:gd name="T24" fmla="*/ 96 w 489"/>
                  <a:gd name="T25" fmla="*/ 376 h 519"/>
                  <a:gd name="T26" fmla="*/ 202 w 489"/>
                  <a:gd name="T27" fmla="*/ 339 h 519"/>
                  <a:gd name="T28" fmla="*/ 182 w 489"/>
                  <a:gd name="T29" fmla="*/ 226 h 519"/>
                  <a:gd name="T30" fmla="*/ 200 w 489"/>
                  <a:gd name="T31" fmla="*/ 144 h 519"/>
                  <a:gd name="T32" fmla="*/ 187 w 489"/>
                  <a:gd name="T33" fmla="*/ 72 h 519"/>
                  <a:gd name="T34" fmla="*/ 233 w 489"/>
                  <a:gd name="T35" fmla="*/ 78 h 519"/>
                  <a:gd name="T36" fmla="*/ 194 w 489"/>
                  <a:gd name="T37" fmla="*/ 115 h 519"/>
                  <a:gd name="T38" fmla="*/ 371 w 489"/>
                  <a:gd name="T39" fmla="*/ 321 h 519"/>
                  <a:gd name="T40" fmla="*/ 248 w 489"/>
                  <a:gd name="T41" fmla="*/ 214 h 519"/>
                  <a:gd name="T42" fmla="*/ 201 w 489"/>
                  <a:gd name="T43" fmla="*/ 240 h 519"/>
                  <a:gd name="T44" fmla="*/ 295 w 489"/>
                  <a:gd name="T45" fmla="*/ 268 h 519"/>
                  <a:gd name="T46" fmla="*/ 295 w 489"/>
                  <a:gd name="T47" fmla="*/ 262 h 519"/>
                  <a:gd name="T48" fmla="*/ 301 w 489"/>
                  <a:gd name="T49" fmla="*/ 255 h 519"/>
                  <a:gd name="T50" fmla="*/ 332 w 489"/>
                  <a:gd name="T51" fmla="*/ 227 h 519"/>
                  <a:gd name="T52" fmla="*/ 245 w 489"/>
                  <a:gd name="T53" fmla="*/ 231 h 519"/>
                  <a:gd name="T54" fmla="*/ 252 w 489"/>
                  <a:gd name="T55" fmla="*/ 211 h 519"/>
                  <a:gd name="T56" fmla="*/ 134 w 489"/>
                  <a:gd name="T57" fmla="*/ 356 h 519"/>
                  <a:gd name="T58" fmla="*/ 147 w 489"/>
                  <a:gd name="T59" fmla="*/ 466 h 519"/>
                  <a:gd name="T60" fmla="*/ 120 w 489"/>
                  <a:gd name="T61" fmla="*/ 379 h 519"/>
                  <a:gd name="T62" fmla="*/ 147 w 489"/>
                  <a:gd name="T63" fmla="*/ 401 h 519"/>
                  <a:gd name="T64" fmla="*/ 170 w 489"/>
                  <a:gd name="T65" fmla="*/ 361 h 519"/>
                  <a:gd name="T66" fmla="*/ 380 w 489"/>
                  <a:gd name="T67" fmla="*/ 321 h 519"/>
                  <a:gd name="T68" fmla="*/ 440 w 489"/>
                  <a:gd name="T69" fmla="*/ 272 h 519"/>
                  <a:gd name="T70" fmla="*/ 375 w 489"/>
                  <a:gd name="T71" fmla="*/ 279 h 519"/>
                  <a:gd name="T72" fmla="*/ 332 w 489"/>
                  <a:gd name="T73" fmla="*/ 208 h 519"/>
                  <a:gd name="T74" fmla="*/ 236 w 489"/>
                  <a:gd name="T75" fmla="*/ 127 h 519"/>
                  <a:gd name="T76" fmla="*/ 269 w 489"/>
                  <a:gd name="T77" fmla="*/ 52 h 519"/>
                  <a:gd name="T78" fmla="*/ 139 w 489"/>
                  <a:gd name="T79" fmla="*/ 90 h 519"/>
                  <a:gd name="T80" fmla="*/ 161 w 489"/>
                  <a:gd name="T81" fmla="*/ 95 h 519"/>
                  <a:gd name="T82" fmla="*/ 184 w 489"/>
                  <a:gd name="T83" fmla="*/ 164 h 519"/>
                  <a:gd name="T84" fmla="*/ 174 w 489"/>
                  <a:gd name="T85" fmla="*/ 232 h 519"/>
                  <a:gd name="T86" fmla="*/ 157 w 489"/>
                  <a:gd name="T87" fmla="*/ 269 h 519"/>
                  <a:gd name="T88" fmla="*/ 100 w 489"/>
                  <a:gd name="T89" fmla="*/ 318 h 519"/>
                  <a:gd name="T90" fmla="*/ 80 w 489"/>
                  <a:gd name="T91" fmla="*/ 366 h 519"/>
                  <a:gd name="T92" fmla="*/ 162 w 489"/>
                  <a:gd name="T93" fmla="*/ 485 h 519"/>
                  <a:gd name="T94" fmla="*/ 252 w 489"/>
                  <a:gd name="T95" fmla="*/ 388 h 519"/>
                  <a:gd name="T96" fmla="*/ 283 w 489"/>
                  <a:gd name="T97" fmla="*/ 426 h 519"/>
                  <a:gd name="T98" fmla="*/ 313 w 489"/>
                  <a:gd name="T99" fmla="*/ 328 h 519"/>
                  <a:gd name="T100" fmla="*/ 329 w 489"/>
                  <a:gd name="T101" fmla="*/ 361 h 519"/>
                  <a:gd name="T102" fmla="*/ 471 w 489"/>
                  <a:gd name="T103" fmla="*/ 288 h 519"/>
                  <a:gd name="T104" fmla="*/ 350 w 489"/>
                  <a:gd name="T105" fmla="*/ 179 h 519"/>
                  <a:gd name="T106" fmla="*/ 243 w 489"/>
                  <a:gd name="T107" fmla="*/ 122 h 519"/>
                  <a:gd name="T108" fmla="*/ 333 w 489"/>
                  <a:gd name="T109" fmla="*/ 54 h 519"/>
                  <a:gd name="T110" fmla="*/ 107 w 489"/>
                  <a:gd name="T111" fmla="*/ 23 h 519"/>
                  <a:gd name="T112" fmla="*/ 142 w 489"/>
                  <a:gd name="T113" fmla="*/ 112 h 519"/>
                  <a:gd name="T114" fmla="*/ 132 w 489"/>
                  <a:gd name="T115" fmla="*/ 233 h 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89" h="519">
                    <a:moveTo>
                      <a:pt x="3" y="412"/>
                    </a:moveTo>
                    <a:cubicBezTo>
                      <a:pt x="0" y="410"/>
                      <a:pt x="0" y="406"/>
                      <a:pt x="3" y="406"/>
                    </a:cubicBezTo>
                    <a:cubicBezTo>
                      <a:pt x="33" y="400"/>
                      <a:pt x="54" y="373"/>
                      <a:pt x="69" y="351"/>
                    </a:cubicBezTo>
                    <a:cubicBezTo>
                      <a:pt x="93" y="318"/>
                      <a:pt x="110" y="279"/>
                      <a:pt x="121" y="239"/>
                    </a:cubicBezTo>
                    <a:cubicBezTo>
                      <a:pt x="125" y="222"/>
                      <a:pt x="129" y="205"/>
                      <a:pt x="131" y="187"/>
                    </a:cubicBezTo>
                    <a:cubicBezTo>
                      <a:pt x="131" y="186"/>
                      <a:pt x="131" y="184"/>
                      <a:pt x="132" y="183"/>
                    </a:cubicBezTo>
                    <a:cubicBezTo>
                      <a:pt x="135" y="160"/>
                      <a:pt x="135" y="136"/>
                      <a:pt x="133" y="113"/>
                    </a:cubicBezTo>
                    <a:cubicBezTo>
                      <a:pt x="130" y="83"/>
                      <a:pt x="122" y="48"/>
                      <a:pt x="98" y="25"/>
                    </a:cubicBezTo>
                    <a:cubicBezTo>
                      <a:pt x="95" y="23"/>
                      <a:pt x="97" y="20"/>
                      <a:pt x="99" y="19"/>
                    </a:cubicBezTo>
                    <a:cubicBezTo>
                      <a:pt x="120" y="0"/>
                      <a:pt x="166" y="3"/>
                      <a:pt x="184" y="26"/>
                    </a:cubicBezTo>
                    <a:cubicBezTo>
                      <a:pt x="205" y="20"/>
                      <a:pt x="227" y="17"/>
                      <a:pt x="249" y="13"/>
                    </a:cubicBezTo>
                    <a:cubicBezTo>
                      <a:pt x="250" y="8"/>
                      <a:pt x="254" y="4"/>
                      <a:pt x="259" y="4"/>
                    </a:cubicBezTo>
                    <a:cubicBezTo>
                      <a:pt x="260" y="4"/>
                      <a:pt x="260" y="4"/>
                      <a:pt x="260" y="4"/>
                    </a:cubicBezTo>
                    <a:cubicBezTo>
                      <a:pt x="263" y="4"/>
                      <a:pt x="265" y="5"/>
                      <a:pt x="267" y="7"/>
                    </a:cubicBezTo>
                    <a:cubicBezTo>
                      <a:pt x="289" y="0"/>
                      <a:pt x="317" y="0"/>
                      <a:pt x="333" y="18"/>
                    </a:cubicBezTo>
                    <a:cubicBezTo>
                      <a:pt x="343" y="29"/>
                      <a:pt x="353" y="45"/>
                      <a:pt x="347" y="59"/>
                    </a:cubicBezTo>
                    <a:cubicBezTo>
                      <a:pt x="359" y="59"/>
                      <a:pt x="370" y="60"/>
                      <a:pt x="381" y="58"/>
                    </a:cubicBezTo>
                    <a:cubicBezTo>
                      <a:pt x="383" y="53"/>
                      <a:pt x="391" y="54"/>
                      <a:pt x="391" y="61"/>
                    </a:cubicBezTo>
                    <a:cubicBezTo>
                      <a:pt x="391" y="67"/>
                      <a:pt x="383" y="67"/>
                      <a:pt x="381" y="63"/>
                    </a:cubicBezTo>
                    <a:cubicBezTo>
                      <a:pt x="371" y="65"/>
                      <a:pt x="361" y="64"/>
                      <a:pt x="351" y="64"/>
                    </a:cubicBezTo>
                    <a:cubicBezTo>
                      <a:pt x="364" y="72"/>
                      <a:pt x="368" y="91"/>
                      <a:pt x="364" y="109"/>
                    </a:cubicBezTo>
                    <a:cubicBezTo>
                      <a:pt x="361" y="121"/>
                      <a:pt x="355" y="132"/>
                      <a:pt x="344" y="140"/>
                    </a:cubicBezTo>
                    <a:cubicBezTo>
                      <a:pt x="344" y="140"/>
                      <a:pt x="343" y="141"/>
                      <a:pt x="342" y="141"/>
                    </a:cubicBezTo>
                    <a:cubicBezTo>
                      <a:pt x="356" y="142"/>
                      <a:pt x="370" y="143"/>
                      <a:pt x="383" y="144"/>
                    </a:cubicBezTo>
                    <a:cubicBezTo>
                      <a:pt x="384" y="142"/>
                      <a:pt x="386" y="141"/>
                      <a:pt x="388" y="141"/>
                    </a:cubicBezTo>
                    <a:cubicBezTo>
                      <a:pt x="389" y="141"/>
                      <a:pt x="389" y="141"/>
                      <a:pt x="389" y="141"/>
                    </a:cubicBezTo>
                    <a:cubicBezTo>
                      <a:pt x="392" y="141"/>
                      <a:pt x="394" y="144"/>
                      <a:pt x="393" y="147"/>
                    </a:cubicBezTo>
                    <a:cubicBezTo>
                      <a:pt x="393" y="150"/>
                      <a:pt x="390" y="153"/>
                      <a:pt x="388" y="152"/>
                    </a:cubicBezTo>
                    <a:cubicBezTo>
                      <a:pt x="387" y="152"/>
                      <a:pt x="387" y="152"/>
                      <a:pt x="387" y="152"/>
                    </a:cubicBezTo>
                    <a:cubicBezTo>
                      <a:pt x="385" y="152"/>
                      <a:pt x="384" y="151"/>
                      <a:pt x="383" y="149"/>
                    </a:cubicBezTo>
                    <a:cubicBezTo>
                      <a:pt x="370" y="147"/>
                      <a:pt x="356" y="147"/>
                      <a:pt x="343" y="146"/>
                    </a:cubicBezTo>
                    <a:cubicBezTo>
                      <a:pt x="351" y="150"/>
                      <a:pt x="357" y="156"/>
                      <a:pt x="361" y="166"/>
                    </a:cubicBezTo>
                    <a:cubicBezTo>
                      <a:pt x="361" y="169"/>
                      <a:pt x="361" y="169"/>
                      <a:pt x="361" y="169"/>
                    </a:cubicBezTo>
                    <a:cubicBezTo>
                      <a:pt x="362" y="169"/>
                      <a:pt x="362" y="169"/>
                      <a:pt x="362" y="169"/>
                    </a:cubicBezTo>
                    <a:cubicBezTo>
                      <a:pt x="367" y="169"/>
                      <a:pt x="371" y="175"/>
                      <a:pt x="370" y="181"/>
                    </a:cubicBezTo>
                    <a:cubicBezTo>
                      <a:pt x="398" y="184"/>
                      <a:pt x="426" y="196"/>
                      <a:pt x="446" y="218"/>
                    </a:cubicBezTo>
                    <a:cubicBezTo>
                      <a:pt x="457" y="229"/>
                      <a:pt x="466" y="242"/>
                      <a:pt x="472" y="258"/>
                    </a:cubicBezTo>
                    <a:cubicBezTo>
                      <a:pt x="475" y="266"/>
                      <a:pt x="479" y="276"/>
                      <a:pt x="480" y="286"/>
                    </a:cubicBezTo>
                    <a:cubicBezTo>
                      <a:pt x="480" y="286"/>
                      <a:pt x="480" y="286"/>
                      <a:pt x="480" y="286"/>
                    </a:cubicBezTo>
                    <a:cubicBezTo>
                      <a:pt x="486" y="288"/>
                      <a:pt x="489" y="294"/>
                      <a:pt x="488" y="301"/>
                    </a:cubicBezTo>
                    <a:cubicBezTo>
                      <a:pt x="486" y="307"/>
                      <a:pt x="480" y="312"/>
                      <a:pt x="475" y="311"/>
                    </a:cubicBezTo>
                    <a:cubicBezTo>
                      <a:pt x="474" y="310"/>
                      <a:pt x="474" y="310"/>
                      <a:pt x="474" y="310"/>
                    </a:cubicBezTo>
                    <a:cubicBezTo>
                      <a:pt x="474" y="310"/>
                      <a:pt x="474" y="310"/>
                      <a:pt x="474" y="310"/>
                    </a:cubicBezTo>
                    <a:cubicBezTo>
                      <a:pt x="463" y="334"/>
                      <a:pt x="435" y="349"/>
                      <a:pt x="416" y="359"/>
                    </a:cubicBezTo>
                    <a:cubicBezTo>
                      <a:pt x="386" y="374"/>
                      <a:pt x="356" y="378"/>
                      <a:pt x="326" y="370"/>
                    </a:cubicBezTo>
                    <a:cubicBezTo>
                      <a:pt x="323" y="373"/>
                      <a:pt x="319" y="375"/>
                      <a:pt x="315" y="374"/>
                    </a:cubicBezTo>
                    <a:cubicBezTo>
                      <a:pt x="315" y="373"/>
                      <a:pt x="314" y="373"/>
                      <a:pt x="314" y="373"/>
                    </a:cubicBezTo>
                    <a:cubicBezTo>
                      <a:pt x="306" y="380"/>
                      <a:pt x="298" y="385"/>
                      <a:pt x="288" y="387"/>
                    </a:cubicBezTo>
                    <a:cubicBezTo>
                      <a:pt x="298" y="391"/>
                      <a:pt x="306" y="397"/>
                      <a:pt x="315" y="402"/>
                    </a:cubicBezTo>
                    <a:cubicBezTo>
                      <a:pt x="315" y="402"/>
                      <a:pt x="316" y="402"/>
                      <a:pt x="316" y="401"/>
                    </a:cubicBezTo>
                    <a:cubicBezTo>
                      <a:pt x="317" y="401"/>
                      <a:pt x="319" y="400"/>
                      <a:pt x="320" y="401"/>
                    </a:cubicBezTo>
                    <a:cubicBezTo>
                      <a:pt x="323" y="402"/>
                      <a:pt x="324" y="405"/>
                      <a:pt x="323" y="408"/>
                    </a:cubicBezTo>
                    <a:cubicBezTo>
                      <a:pt x="322" y="411"/>
                      <a:pt x="319" y="413"/>
                      <a:pt x="316" y="412"/>
                    </a:cubicBezTo>
                    <a:cubicBezTo>
                      <a:pt x="314" y="411"/>
                      <a:pt x="313" y="409"/>
                      <a:pt x="313" y="407"/>
                    </a:cubicBezTo>
                    <a:cubicBezTo>
                      <a:pt x="303" y="401"/>
                      <a:pt x="294" y="393"/>
                      <a:pt x="283" y="390"/>
                    </a:cubicBezTo>
                    <a:cubicBezTo>
                      <a:pt x="291" y="400"/>
                      <a:pt x="295" y="414"/>
                      <a:pt x="292" y="426"/>
                    </a:cubicBezTo>
                    <a:cubicBezTo>
                      <a:pt x="288" y="447"/>
                      <a:pt x="272" y="456"/>
                      <a:pt x="255" y="458"/>
                    </a:cubicBezTo>
                    <a:cubicBezTo>
                      <a:pt x="264" y="462"/>
                      <a:pt x="273" y="466"/>
                      <a:pt x="281" y="472"/>
                    </a:cubicBezTo>
                    <a:cubicBezTo>
                      <a:pt x="285" y="467"/>
                      <a:pt x="292" y="471"/>
                      <a:pt x="290" y="477"/>
                    </a:cubicBezTo>
                    <a:cubicBezTo>
                      <a:pt x="288" y="483"/>
                      <a:pt x="281" y="481"/>
                      <a:pt x="280" y="476"/>
                    </a:cubicBezTo>
                    <a:cubicBezTo>
                      <a:pt x="271" y="471"/>
                      <a:pt x="261" y="466"/>
                      <a:pt x="252" y="462"/>
                    </a:cubicBezTo>
                    <a:cubicBezTo>
                      <a:pt x="257" y="479"/>
                      <a:pt x="246" y="500"/>
                      <a:pt x="228" y="508"/>
                    </a:cubicBezTo>
                    <a:cubicBezTo>
                      <a:pt x="200" y="519"/>
                      <a:pt x="174" y="508"/>
                      <a:pt x="154" y="489"/>
                    </a:cubicBezTo>
                    <a:cubicBezTo>
                      <a:pt x="152" y="489"/>
                      <a:pt x="149" y="489"/>
                      <a:pt x="147" y="488"/>
                    </a:cubicBezTo>
                    <a:cubicBezTo>
                      <a:pt x="142" y="486"/>
                      <a:pt x="140" y="480"/>
                      <a:pt x="141" y="476"/>
                    </a:cubicBezTo>
                    <a:cubicBezTo>
                      <a:pt x="125" y="459"/>
                      <a:pt x="105" y="446"/>
                      <a:pt x="87" y="432"/>
                    </a:cubicBezTo>
                    <a:cubicBezTo>
                      <a:pt x="60" y="451"/>
                      <a:pt x="20" y="441"/>
                      <a:pt x="3" y="412"/>
                    </a:cubicBezTo>
                    <a:close/>
                    <a:moveTo>
                      <a:pt x="199" y="30"/>
                    </a:moveTo>
                    <a:cubicBezTo>
                      <a:pt x="210" y="35"/>
                      <a:pt x="220" y="39"/>
                      <a:pt x="230" y="45"/>
                    </a:cubicBezTo>
                    <a:cubicBezTo>
                      <a:pt x="230" y="45"/>
                      <a:pt x="230" y="45"/>
                      <a:pt x="230" y="45"/>
                    </a:cubicBezTo>
                    <a:cubicBezTo>
                      <a:pt x="233" y="40"/>
                      <a:pt x="237" y="35"/>
                      <a:pt x="241" y="30"/>
                    </a:cubicBezTo>
                    <a:cubicBezTo>
                      <a:pt x="242" y="28"/>
                      <a:pt x="245" y="25"/>
                      <a:pt x="247" y="22"/>
                    </a:cubicBezTo>
                    <a:cubicBezTo>
                      <a:pt x="231" y="25"/>
                      <a:pt x="215" y="27"/>
                      <a:pt x="199" y="30"/>
                    </a:cubicBezTo>
                    <a:close/>
                    <a:moveTo>
                      <a:pt x="326" y="72"/>
                    </a:moveTo>
                    <a:cubicBezTo>
                      <a:pt x="324" y="70"/>
                      <a:pt x="323" y="67"/>
                      <a:pt x="323" y="64"/>
                    </a:cubicBezTo>
                    <a:cubicBezTo>
                      <a:pt x="323" y="63"/>
                      <a:pt x="323" y="62"/>
                      <a:pt x="324" y="61"/>
                    </a:cubicBezTo>
                    <a:cubicBezTo>
                      <a:pt x="323" y="61"/>
                      <a:pt x="322" y="61"/>
                      <a:pt x="321" y="60"/>
                    </a:cubicBezTo>
                    <a:cubicBezTo>
                      <a:pt x="312" y="58"/>
                      <a:pt x="303" y="57"/>
                      <a:pt x="294" y="57"/>
                    </a:cubicBezTo>
                    <a:cubicBezTo>
                      <a:pt x="273" y="58"/>
                      <a:pt x="252" y="65"/>
                      <a:pt x="240" y="83"/>
                    </a:cubicBezTo>
                    <a:cubicBezTo>
                      <a:pt x="240" y="83"/>
                      <a:pt x="240" y="83"/>
                      <a:pt x="240" y="83"/>
                    </a:cubicBezTo>
                    <a:cubicBezTo>
                      <a:pt x="265" y="99"/>
                      <a:pt x="305" y="92"/>
                      <a:pt x="326" y="72"/>
                    </a:cubicBezTo>
                    <a:close/>
                    <a:moveTo>
                      <a:pt x="232" y="88"/>
                    </a:moveTo>
                    <a:cubicBezTo>
                      <a:pt x="231" y="88"/>
                      <a:pt x="231" y="87"/>
                      <a:pt x="230" y="87"/>
                    </a:cubicBezTo>
                    <a:cubicBezTo>
                      <a:pt x="213" y="88"/>
                      <a:pt x="213" y="88"/>
                      <a:pt x="213" y="88"/>
                    </a:cubicBezTo>
                    <a:cubicBezTo>
                      <a:pt x="237" y="115"/>
                      <a:pt x="237" y="115"/>
                      <a:pt x="237" y="115"/>
                    </a:cubicBezTo>
                    <a:cubicBezTo>
                      <a:pt x="243" y="110"/>
                      <a:pt x="249" y="105"/>
                      <a:pt x="253" y="98"/>
                    </a:cubicBezTo>
                    <a:cubicBezTo>
                      <a:pt x="246" y="96"/>
                      <a:pt x="238" y="93"/>
                      <a:pt x="232" y="88"/>
                    </a:cubicBezTo>
                    <a:close/>
                    <a:moveTo>
                      <a:pt x="444" y="275"/>
                    </a:moveTo>
                    <a:cubicBezTo>
                      <a:pt x="438" y="283"/>
                      <a:pt x="432" y="289"/>
                      <a:pt x="424" y="294"/>
                    </a:cubicBezTo>
                    <a:cubicBezTo>
                      <a:pt x="432" y="312"/>
                      <a:pt x="432" y="312"/>
                      <a:pt x="432" y="312"/>
                    </a:cubicBezTo>
                    <a:cubicBezTo>
                      <a:pt x="443" y="308"/>
                      <a:pt x="454" y="304"/>
                      <a:pt x="464" y="298"/>
                    </a:cubicBezTo>
                    <a:cubicBezTo>
                      <a:pt x="458" y="290"/>
                      <a:pt x="451" y="283"/>
                      <a:pt x="444" y="275"/>
                    </a:cubicBezTo>
                    <a:close/>
                    <a:moveTo>
                      <a:pt x="242" y="374"/>
                    </a:moveTo>
                    <a:cubicBezTo>
                      <a:pt x="242" y="374"/>
                      <a:pt x="242" y="374"/>
                      <a:pt x="242" y="374"/>
                    </a:cubicBezTo>
                    <a:cubicBezTo>
                      <a:pt x="233" y="368"/>
                      <a:pt x="224" y="361"/>
                      <a:pt x="217" y="353"/>
                    </a:cubicBezTo>
                    <a:cubicBezTo>
                      <a:pt x="210" y="372"/>
                      <a:pt x="225" y="396"/>
                      <a:pt x="246" y="386"/>
                    </a:cubicBezTo>
                    <a:cubicBezTo>
                      <a:pt x="242" y="384"/>
                      <a:pt x="240" y="380"/>
                      <a:pt x="242" y="374"/>
                    </a:cubicBezTo>
                    <a:close/>
                    <a:moveTo>
                      <a:pt x="167" y="372"/>
                    </a:moveTo>
                    <a:cubicBezTo>
                      <a:pt x="154" y="376"/>
                      <a:pt x="141" y="379"/>
                      <a:pt x="129" y="385"/>
                    </a:cubicBezTo>
                    <a:cubicBezTo>
                      <a:pt x="134" y="387"/>
                      <a:pt x="139" y="390"/>
                      <a:pt x="144" y="393"/>
                    </a:cubicBezTo>
                    <a:cubicBezTo>
                      <a:pt x="155" y="390"/>
                      <a:pt x="167" y="389"/>
                      <a:pt x="177" y="392"/>
                    </a:cubicBezTo>
                    <a:cubicBezTo>
                      <a:pt x="174" y="385"/>
                      <a:pt x="170" y="378"/>
                      <a:pt x="167" y="372"/>
                    </a:cubicBezTo>
                    <a:close/>
                    <a:moveTo>
                      <a:pt x="205" y="497"/>
                    </a:moveTo>
                    <a:cubicBezTo>
                      <a:pt x="207" y="489"/>
                      <a:pt x="213" y="481"/>
                      <a:pt x="219" y="476"/>
                    </a:cubicBezTo>
                    <a:cubicBezTo>
                      <a:pt x="224" y="472"/>
                      <a:pt x="231" y="466"/>
                      <a:pt x="238" y="463"/>
                    </a:cubicBezTo>
                    <a:cubicBezTo>
                      <a:pt x="237" y="463"/>
                      <a:pt x="236" y="463"/>
                      <a:pt x="235" y="463"/>
                    </a:cubicBezTo>
                    <a:cubicBezTo>
                      <a:pt x="232" y="461"/>
                      <a:pt x="231" y="459"/>
                      <a:pt x="229" y="457"/>
                    </a:cubicBezTo>
                    <a:cubicBezTo>
                      <a:pt x="206" y="463"/>
                      <a:pt x="183" y="456"/>
                      <a:pt x="165" y="443"/>
                    </a:cubicBezTo>
                    <a:cubicBezTo>
                      <a:pt x="168" y="453"/>
                      <a:pt x="165" y="466"/>
                      <a:pt x="157" y="470"/>
                    </a:cubicBezTo>
                    <a:cubicBezTo>
                      <a:pt x="160" y="472"/>
                      <a:pt x="162" y="476"/>
                      <a:pt x="162" y="480"/>
                    </a:cubicBezTo>
                    <a:cubicBezTo>
                      <a:pt x="168" y="476"/>
                      <a:pt x="176" y="476"/>
                      <a:pt x="183" y="479"/>
                    </a:cubicBezTo>
                    <a:cubicBezTo>
                      <a:pt x="193" y="482"/>
                      <a:pt x="201" y="488"/>
                      <a:pt x="205" y="497"/>
                    </a:cubicBezTo>
                    <a:close/>
                    <a:moveTo>
                      <a:pt x="94" y="424"/>
                    </a:moveTo>
                    <a:cubicBezTo>
                      <a:pt x="105" y="425"/>
                      <a:pt x="116" y="426"/>
                      <a:pt x="127" y="427"/>
                    </a:cubicBezTo>
                    <a:cubicBezTo>
                      <a:pt x="127" y="424"/>
                      <a:pt x="127" y="424"/>
                      <a:pt x="127" y="424"/>
                    </a:cubicBezTo>
                    <a:cubicBezTo>
                      <a:pt x="124" y="412"/>
                      <a:pt x="124" y="400"/>
                      <a:pt x="120" y="389"/>
                    </a:cubicBezTo>
                    <a:cubicBezTo>
                      <a:pt x="96" y="376"/>
                      <a:pt x="96" y="376"/>
                      <a:pt x="96" y="376"/>
                    </a:cubicBezTo>
                    <a:cubicBezTo>
                      <a:pt x="104" y="392"/>
                      <a:pt x="104" y="412"/>
                      <a:pt x="94" y="424"/>
                    </a:cubicBezTo>
                    <a:close/>
                    <a:moveTo>
                      <a:pt x="133" y="345"/>
                    </a:moveTo>
                    <a:cubicBezTo>
                      <a:pt x="137" y="341"/>
                      <a:pt x="140" y="336"/>
                      <a:pt x="142" y="330"/>
                    </a:cubicBezTo>
                    <a:cubicBezTo>
                      <a:pt x="143" y="326"/>
                      <a:pt x="144" y="321"/>
                      <a:pt x="144" y="317"/>
                    </a:cubicBezTo>
                    <a:cubicBezTo>
                      <a:pt x="133" y="317"/>
                      <a:pt x="122" y="318"/>
                      <a:pt x="112" y="318"/>
                    </a:cubicBezTo>
                    <a:cubicBezTo>
                      <a:pt x="120" y="326"/>
                      <a:pt x="128" y="334"/>
                      <a:pt x="133" y="345"/>
                    </a:cubicBezTo>
                    <a:close/>
                    <a:moveTo>
                      <a:pt x="153" y="311"/>
                    </a:moveTo>
                    <a:cubicBezTo>
                      <a:pt x="154" y="317"/>
                      <a:pt x="153" y="322"/>
                      <a:pt x="152" y="328"/>
                    </a:cubicBezTo>
                    <a:cubicBezTo>
                      <a:pt x="168" y="333"/>
                      <a:pt x="185" y="336"/>
                      <a:pt x="202" y="339"/>
                    </a:cubicBezTo>
                    <a:cubicBezTo>
                      <a:pt x="199" y="331"/>
                      <a:pt x="188" y="324"/>
                      <a:pt x="181" y="320"/>
                    </a:cubicBezTo>
                    <a:cubicBezTo>
                      <a:pt x="172" y="316"/>
                      <a:pt x="162" y="315"/>
                      <a:pt x="153" y="311"/>
                    </a:cubicBezTo>
                    <a:close/>
                    <a:moveTo>
                      <a:pt x="246" y="366"/>
                    </a:moveTo>
                    <a:cubicBezTo>
                      <a:pt x="253" y="335"/>
                      <a:pt x="247" y="304"/>
                      <a:pt x="230" y="280"/>
                    </a:cubicBezTo>
                    <a:cubicBezTo>
                      <a:pt x="228" y="284"/>
                      <a:pt x="223" y="289"/>
                      <a:pt x="221" y="291"/>
                    </a:cubicBezTo>
                    <a:cubicBezTo>
                      <a:pt x="213" y="298"/>
                      <a:pt x="204" y="301"/>
                      <a:pt x="195" y="303"/>
                    </a:cubicBezTo>
                    <a:cubicBezTo>
                      <a:pt x="196" y="306"/>
                      <a:pt x="197" y="308"/>
                      <a:pt x="198" y="311"/>
                    </a:cubicBezTo>
                    <a:cubicBezTo>
                      <a:pt x="208" y="333"/>
                      <a:pt x="225" y="352"/>
                      <a:pt x="246" y="366"/>
                    </a:cubicBezTo>
                    <a:close/>
                    <a:moveTo>
                      <a:pt x="182" y="226"/>
                    </a:moveTo>
                    <a:cubicBezTo>
                      <a:pt x="189" y="208"/>
                      <a:pt x="200" y="190"/>
                      <a:pt x="214" y="176"/>
                    </a:cubicBezTo>
                    <a:cubicBezTo>
                      <a:pt x="202" y="180"/>
                      <a:pt x="190" y="182"/>
                      <a:pt x="178" y="183"/>
                    </a:cubicBezTo>
                    <a:cubicBezTo>
                      <a:pt x="187" y="191"/>
                      <a:pt x="186" y="205"/>
                      <a:pt x="178" y="214"/>
                    </a:cubicBezTo>
                    <a:cubicBezTo>
                      <a:pt x="180" y="218"/>
                      <a:pt x="182" y="222"/>
                      <a:pt x="182" y="226"/>
                    </a:cubicBezTo>
                    <a:close/>
                    <a:moveTo>
                      <a:pt x="179" y="179"/>
                    </a:moveTo>
                    <a:cubicBezTo>
                      <a:pt x="194" y="178"/>
                      <a:pt x="209" y="174"/>
                      <a:pt x="223" y="167"/>
                    </a:cubicBezTo>
                    <a:cubicBezTo>
                      <a:pt x="228" y="163"/>
                      <a:pt x="235" y="159"/>
                      <a:pt x="241" y="155"/>
                    </a:cubicBezTo>
                    <a:cubicBezTo>
                      <a:pt x="243" y="153"/>
                      <a:pt x="244" y="152"/>
                      <a:pt x="246" y="150"/>
                    </a:cubicBezTo>
                    <a:cubicBezTo>
                      <a:pt x="231" y="148"/>
                      <a:pt x="216" y="146"/>
                      <a:pt x="200" y="144"/>
                    </a:cubicBezTo>
                    <a:cubicBezTo>
                      <a:pt x="200" y="159"/>
                      <a:pt x="192" y="171"/>
                      <a:pt x="179" y="179"/>
                    </a:cubicBezTo>
                    <a:close/>
                    <a:moveTo>
                      <a:pt x="187" y="72"/>
                    </a:moveTo>
                    <a:cubicBezTo>
                      <a:pt x="184" y="77"/>
                      <a:pt x="181" y="81"/>
                      <a:pt x="177" y="85"/>
                    </a:cubicBezTo>
                    <a:cubicBezTo>
                      <a:pt x="180" y="84"/>
                      <a:pt x="182" y="84"/>
                      <a:pt x="185" y="84"/>
                    </a:cubicBezTo>
                    <a:cubicBezTo>
                      <a:pt x="199" y="82"/>
                      <a:pt x="199" y="82"/>
                      <a:pt x="199" y="82"/>
                    </a:cubicBezTo>
                    <a:cubicBezTo>
                      <a:pt x="199" y="81"/>
                      <a:pt x="199" y="81"/>
                      <a:pt x="199" y="81"/>
                    </a:cubicBezTo>
                    <a:cubicBezTo>
                      <a:pt x="206" y="71"/>
                      <a:pt x="216" y="61"/>
                      <a:pt x="224" y="51"/>
                    </a:cubicBezTo>
                    <a:cubicBezTo>
                      <a:pt x="213" y="45"/>
                      <a:pt x="201" y="40"/>
                      <a:pt x="189" y="35"/>
                    </a:cubicBezTo>
                    <a:cubicBezTo>
                      <a:pt x="194" y="47"/>
                      <a:pt x="194" y="61"/>
                      <a:pt x="187" y="72"/>
                    </a:cubicBezTo>
                    <a:close/>
                    <a:moveTo>
                      <a:pt x="237" y="49"/>
                    </a:moveTo>
                    <a:cubicBezTo>
                      <a:pt x="254" y="58"/>
                      <a:pt x="254" y="58"/>
                      <a:pt x="254" y="58"/>
                    </a:cubicBezTo>
                    <a:cubicBezTo>
                      <a:pt x="259" y="56"/>
                      <a:pt x="265" y="52"/>
                      <a:pt x="268" y="47"/>
                    </a:cubicBezTo>
                    <a:cubicBezTo>
                      <a:pt x="273" y="37"/>
                      <a:pt x="266" y="26"/>
                      <a:pt x="256" y="24"/>
                    </a:cubicBezTo>
                    <a:cubicBezTo>
                      <a:pt x="252" y="32"/>
                      <a:pt x="244" y="41"/>
                      <a:pt x="239" y="47"/>
                    </a:cubicBezTo>
                    <a:lnTo>
                      <a:pt x="237" y="49"/>
                    </a:lnTo>
                    <a:close/>
                    <a:moveTo>
                      <a:pt x="232" y="56"/>
                    </a:moveTo>
                    <a:cubicBezTo>
                      <a:pt x="225" y="64"/>
                      <a:pt x="217" y="72"/>
                      <a:pt x="211" y="80"/>
                    </a:cubicBezTo>
                    <a:cubicBezTo>
                      <a:pt x="233" y="78"/>
                      <a:pt x="233" y="78"/>
                      <a:pt x="233" y="78"/>
                    </a:cubicBezTo>
                    <a:cubicBezTo>
                      <a:pt x="237" y="72"/>
                      <a:pt x="241" y="68"/>
                      <a:pt x="246" y="64"/>
                    </a:cubicBezTo>
                    <a:lnTo>
                      <a:pt x="232" y="56"/>
                    </a:lnTo>
                    <a:close/>
                    <a:moveTo>
                      <a:pt x="200" y="135"/>
                    </a:moveTo>
                    <a:cubicBezTo>
                      <a:pt x="209" y="132"/>
                      <a:pt x="218" y="127"/>
                      <a:pt x="227" y="122"/>
                    </a:cubicBezTo>
                    <a:cubicBezTo>
                      <a:pt x="217" y="118"/>
                      <a:pt x="204" y="117"/>
                      <a:pt x="194" y="120"/>
                    </a:cubicBezTo>
                    <a:cubicBezTo>
                      <a:pt x="197" y="124"/>
                      <a:pt x="198" y="129"/>
                      <a:pt x="200" y="135"/>
                    </a:cubicBezTo>
                    <a:close/>
                    <a:moveTo>
                      <a:pt x="228" y="118"/>
                    </a:moveTo>
                    <a:cubicBezTo>
                      <a:pt x="220" y="109"/>
                      <a:pt x="212" y="100"/>
                      <a:pt x="204" y="92"/>
                    </a:cubicBezTo>
                    <a:cubicBezTo>
                      <a:pt x="203" y="100"/>
                      <a:pt x="199" y="108"/>
                      <a:pt x="194" y="115"/>
                    </a:cubicBezTo>
                    <a:cubicBezTo>
                      <a:pt x="205" y="113"/>
                      <a:pt x="218" y="114"/>
                      <a:pt x="228" y="118"/>
                    </a:cubicBezTo>
                    <a:close/>
                    <a:moveTo>
                      <a:pt x="377" y="283"/>
                    </a:moveTo>
                    <a:cubicBezTo>
                      <a:pt x="381" y="290"/>
                      <a:pt x="384" y="297"/>
                      <a:pt x="387" y="303"/>
                    </a:cubicBezTo>
                    <a:cubicBezTo>
                      <a:pt x="391" y="309"/>
                      <a:pt x="391" y="309"/>
                      <a:pt x="391" y="309"/>
                    </a:cubicBezTo>
                    <a:cubicBezTo>
                      <a:pt x="400" y="304"/>
                      <a:pt x="410" y="298"/>
                      <a:pt x="419" y="292"/>
                    </a:cubicBezTo>
                    <a:cubicBezTo>
                      <a:pt x="414" y="282"/>
                      <a:pt x="410" y="273"/>
                      <a:pt x="405" y="263"/>
                    </a:cubicBezTo>
                    <a:cubicBezTo>
                      <a:pt x="396" y="271"/>
                      <a:pt x="386" y="277"/>
                      <a:pt x="378" y="283"/>
                    </a:cubicBezTo>
                    <a:lnTo>
                      <a:pt x="377" y="283"/>
                    </a:lnTo>
                    <a:close/>
                    <a:moveTo>
                      <a:pt x="371" y="321"/>
                    </a:moveTo>
                    <a:cubicBezTo>
                      <a:pt x="376" y="317"/>
                      <a:pt x="381" y="314"/>
                      <a:pt x="387" y="311"/>
                    </a:cubicBezTo>
                    <a:cubicBezTo>
                      <a:pt x="384" y="306"/>
                      <a:pt x="381" y="301"/>
                      <a:pt x="379" y="296"/>
                    </a:cubicBezTo>
                    <a:cubicBezTo>
                      <a:pt x="377" y="292"/>
                      <a:pt x="375" y="289"/>
                      <a:pt x="374" y="286"/>
                    </a:cubicBezTo>
                    <a:cubicBezTo>
                      <a:pt x="359" y="297"/>
                      <a:pt x="343" y="307"/>
                      <a:pt x="327" y="316"/>
                    </a:cubicBezTo>
                    <a:cubicBezTo>
                      <a:pt x="327" y="316"/>
                      <a:pt x="327" y="316"/>
                      <a:pt x="327" y="316"/>
                    </a:cubicBezTo>
                    <a:cubicBezTo>
                      <a:pt x="341" y="319"/>
                      <a:pt x="356" y="321"/>
                      <a:pt x="371" y="321"/>
                    </a:cubicBezTo>
                    <a:close/>
                    <a:moveTo>
                      <a:pt x="219" y="183"/>
                    </a:moveTo>
                    <a:cubicBezTo>
                      <a:pt x="206" y="197"/>
                      <a:pt x="196" y="214"/>
                      <a:pt x="190" y="232"/>
                    </a:cubicBezTo>
                    <a:cubicBezTo>
                      <a:pt x="211" y="231"/>
                      <a:pt x="231" y="225"/>
                      <a:pt x="248" y="214"/>
                    </a:cubicBezTo>
                    <a:cubicBezTo>
                      <a:pt x="248" y="199"/>
                      <a:pt x="233" y="187"/>
                      <a:pt x="219" y="183"/>
                    </a:cubicBezTo>
                    <a:close/>
                    <a:moveTo>
                      <a:pt x="234" y="263"/>
                    </a:moveTo>
                    <a:cubicBezTo>
                      <a:pt x="239" y="258"/>
                      <a:pt x="245" y="253"/>
                      <a:pt x="251" y="249"/>
                    </a:cubicBezTo>
                    <a:cubicBezTo>
                      <a:pt x="247" y="244"/>
                      <a:pt x="244" y="238"/>
                      <a:pt x="241" y="233"/>
                    </a:cubicBezTo>
                    <a:cubicBezTo>
                      <a:pt x="231" y="235"/>
                      <a:pt x="221" y="239"/>
                      <a:pt x="212" y="242"/>
                    </a:cubicBezTo>
                    <a:cubicBezTo>
                      <a:pt x="218" y="250"/>
                      <a:pt x="226" y="257"/>
                      <a:pt x="234" y="263"/>
                    </a:cubicBezTo>
                    <a:close/>
                    <a:moveTo>
                      <a:pt x="200" y="240"/>
                    </a:moveTo>
                    <a:cubicBezTo>
                      <a:pt x="200" y="240"/>
                      <a:pt x="200" y="240"/>
                      <a:pt x="200" y="240"/>
                    </a:cubicBezTo>
                    <a:cubicBezTo>
                      <a:pt x="201" y="240"/>
                      <a:pt x="201" y="240"/>
                      <a:pt x="201" y="240"/>
                    </a:cubicBezTo>
                    <a:lnTo>
                      <a:pt x="200" y="240"/>
                    </a:lnTo>
                    <a:close/>
                    <a:moveTo>
                      <a:pt x="273" y="292"/>
                    </a:moveTo>
                    <a:cubicBezTo>
                      <a:pt x="267" y="280"/>
                      <a:pt x="263" y="268"/>
                      <a:pt x="257" y="257"/>
                    </a:cubicBezTo>
                    <a:cubicBezTo>
                      <a:pt x="254" y="253"/>
                      <a:pt x="254" y="253"/>
                      <a:pt x="254" y="253"/>
                    </a:cubicBezTo>
                    <a:cubicBezTo>
                      <a:pt x="248" y="257"/>
                      <a:pt x="242" y="261"/>
                      <a:pt x="237" y="266"/>
                    </a:cubicBezTo>
                    <a:cubicBezTo>
                      <a:pt x="248" y="275"/>
                      <a:pt x="260" y="284"/>
                      <a:pt x="273" y="292"/>
                    </a:cubicBezTo>
                    <a:close/>
                    <a:moveTo>
                      <a:pt x="308" y="310"/>
                    </a:moveTo>
                    <a:cubicBezTo>
                      <a:pt x="309" y="309"/>
                      <a:pt x="309" y="309"/>
                      <a:pt x="309" y="309"/>
                    </a:cubicBezTo>
                    <a:cubicBezTo>
                      <a:pt x="299" y="298"/>
                      <a:pt x="294" y="283"/>
                      <a:pt x="295" y="268"/>
                    </a:cubicBezTo>
                    <a:cubicBezTo>
                      <a:pt x="285" y="262"/>
                      <a:pt x="275" y="257"/>
                      <a:pt x="266" y="254"/>
                    </a:cubicBezTo>
                    <a:cubicBezTo>
                      <a:pt x="264" y="254"/>
                      <a:pt x="262" y="253"/>
                      <a:pt x="259" y="253"/>
                    </a:cubicBezTo>
                    <a:cubicBezTo>
                      <a:pt x="260" y="255"/>
                      <a:pt x="261" y="256"/>
                      <a:pt x="262" y="258"/>
                    </a:cubicBezTo>
                    <a:cubicBezTo>
                      <a:pt x="268" y="270"/>
                      <a:pt x="273" y="283"/>
                      <a:pt x="280" y="296"/>
                    </a:cubicBezTo>
                    <a:cubicBezTo>
                      <a:pt x="289" y="301"/>
                      <a:pt x="299" y="306"/>
                      <a:pt x="308" y="310"/>
                    </a:cubicBezTo>
                    <a:close/>
                    <a:moveTo>
                      <a:pt x="295" y="262"/>
                    </a:moveTo>
                    <a:cubicBezTo>
                      <a:pt x="295" y="260"/>
                      <a:pt x="296" y="258"/>
                      <a:pt x="296" y="255"/>
                    </a:cubicBezTo>
                    <a:cubicBezTo>
                      <a:pt x="292" y="256"/>
                      <a:pt x="287" y="256"/>
                      <a:pt x="282" y="256"/>
                    </a:cubicBezTo>
                    <a:cubicBezTo>
                      <a:pt x="287" y="258"/>
                      <a:pt x="291" y="260"/>
                      <a:pt x="295" y="262"/>
                    </a:cubicBezTo>
                    <a:close/>
                    <a:moveTo>
                      <a:pt x="318" y="307"/>
                    </a:moveTo>
                    <a:cubicBezTo>
                      <a:pt x="318" y="307"/>
                      <a:pt x="318" y="307"/>
                      <a:pt x="318" y="307"/>
                    </a:cubicBezTo>
                    <a:cubicBezTo>
                      <a:pt x="323" y="293"/>
                      <a:pt x="313" y="280"/>
                      <a:pt x="299" y="270"/>
                    </a:cubicBezTo>
                    <a:cubicBezTo>
                      <a:pt x="299" y="284"/>
                      <a:pt x="304" y="298"/>
                      <a:pt x="313" y="307"/>
                    </a:cubicBezTo>
                    <a:cubicBezTo>
                      <a:pt x="315" y="306"/>
                      <a:pt x="316" y="306"/>
                      <a:pt x="318" y="307"/>
                    </a:cubicBezTo>
                    <a:close/>
                    <a:moveTo>
                      <a:pt x="366" y="272"/>
                    </a:moveTo>
                    <a:cubicBezTo>
                      <a:pt x="356" y="257"/>
                      <a:pt x="347" y="242"/>
                      <a:pt x="337" y="228"/>
                    </a:cubicBezTo>
                    <a:cubicBezTo>
                      <a:pt x="337" y="228"/>
                      <a:pt x="337" y="228"/>
                      <a:pt x="337" y="228"/>
                    </a:cubicBezTo>
                    <a:cubicBezTo>
                      <a:pt x="331" y="245"/>
                      <a:pt x="317" y="252"/>
                      <a:pt x="301" y="255"/>
                    </a:cubicBezTo>
                    <a:cubicBezTo>
                      <a:pt x="300" y="258"/>
                      <a:pt x="300" y="262"/>
                      <a:pt x="299" y="265"/>
                    </a:cubicBezTo>
                    <a:cubicBezTo>
                      <a:pt x="316" y="276"/>
                      <a:pt x="328" y="291"/>
                      <a:pt x="323" y="309"/>
                    </a:cubicBezTo>
                    <a:cubicBezTo>
                      <a:pt x="324" y="310"/>
                      <a:pt x="324" y="311"/>
                      <a:pt x="325" y="312"/>
                    </a:cubicBezTo>
                    <a:cubicBezTo>
                      <a:pt x="340" y="303"/>
                      <a:pt x="356" y="294"/>
                      <a:pt x="371" y="283"/>
                    </a:cubicBezTo>
                    <a:cubicBezTo>
                      <a:pt x="372" y="282"/>
                      <a:pt x="372" y="282"/>
                      <a:pt x="372" y="282"/>
                    </a:cubicBezTo>
                    <a:cubicBezTo>
                      <a:pt x="370" y="278"/>
                      <a:pt x="368" y="275"/>
                      <a:pt x="366" y="272"/>
                    </a:cubicBezTo>
                    <a:close/>
                    <a:moveTo>
                      <a:pt x="330" y="224"/>
                    </a:moveTo>
                    <a:cubicBezTo>
                      <a:pt x="316" y="228"/>
                      <a:pt x="307" y="238"/>
                      <a:pt x="303" y="250"/>
                    </a:cubicBezTo>
                    <a:cubicBezTo>
                      <a:pt x="316" y="247"/>
                      <a:pt x="327" y="241"/>
                      <a:pt x="332" y="227"/>
                    </a:cubicBezTo>
                    <a:cubicBezTo>
                      <a:pt x="331" y="226"/>
                      <a:pt x="330" y="225"/>
                      <a:pt x="330" y="224"/>
                    </a:cubicBezTo>
                    <a:close/>
                    <a:moveTo>
                      <a:pt x="322" y="222"/>
                    </a:moveTo>
                    <a:cubicBezTo>
                      <a:pt x="311" y="222"/>
                      <a:pt x="300" y="222"/>
                      <a:pt x="290" y="223"/>
                    </a:cubicBezTo>
                    <a:cubicBezTo>
                      <a:pt x="281" y="233"/>
                      <a:pt x="271" y="241"/>
                      <a:pt x="260" y="248"/>
                    </a:cubicBezTo>
                    <a:cubicBezTo>
                      <a:pt x="263" y="248"/>
                      <a:pt x="265" y="249"/>
                      <a:pt x="267" y="250"/>
                    </a:cubicBezTo>
                    <a:cubicBezTo>
                      <a:pt x="277" y="251"/>
                      <a:pt x="288" y="252"/>
                      <a:pt x="298" y="251"/>
                    </a:cubicBezTo>
                    <a:cubicBezTo>
                      <a:pt x="302" y="238"/>
                      <a:pt x="310" y="228"/>
                      <a:pt x="322" y="222"/>
                    </a:cubicBezTo>
                    <a:close/>
                    <a:moveTo>
                      <a:pt x="283" y="224"/>
                    </a:moveTo>
                    <a:cubicBezTo>
                      <a:pt x="270" y="226"/>
                      <a:pt x="257" y="228"/>
                      <a:pt x="245" y="231"/>
                    </a:cubicBezTo>
                    <a:cubicBezTo>
                      <a:pt x="248" y="237"/>
                      <a:pt x="251" y="241"/>
                      <a:pt x="255" y="246"/>
                    </a:cubicBezTo>
                    <a:cubicBezTo>
                      <a:pt x="265" y="239"/>
                      <a:pt x="275" y="233"/>
                      <a:pt x="283" y="224"/>
                    </a:cubicBezTo>
                    <a:close/>
                    <a:moveTo>
                      <a:pt x="252" y="211"/>
                    </a:moveTo>
                    <a:cubicBezTo>
                      <a:pt x="274" y="196"/>
                      <a:pt x="289" y="172"/>
                      <a:pt x="295" y="145"/>
                    </a:cubicBezTo>
                    <a:cubicBezTo>
                      <a:pt x="287" y="146"/>
                      <a:pt x="279" y="148"/>
                      <a:pt x="272" y="150"/>
                    </a:cubicBezTo>
                    <a:cubicBezTo>
                      <a:pt x="271" y="151"/>
                      <a:pt x="271" y="151"/>
                      <a:pt x="270" y="151"/>
                    </a:cubicBezTo>
                    <a:cubicBezTo>
                      <a:pt x="255" y="156"/>
                      <a:pt x="240" y="164"/>
                      <a:pt x="228" y="174"/>
                    </a:cubicBezTo>
                    <a:cubicBezTo>
                      <a:pt x="226" y="176"/>
                      <a:pt x="224" y="178"/>
                      <a:pt x="222" y="180"/>
                    </a:cubicBezTo>
                    <a:cubicBezTo>
                      <a:pt x="237" y="185"/>
                      <a:pt x="250" y="196"/>
                      <a:pt x="252" y="211"/>
                    </a:cubicBezTo>
                    <a:close/>
                    <a:moveTo>
                      <a:pt x="188" y="243"/>
                    </a:moveTo>
                    <a:cubicBezTo>
                      <a:pt x="185" y="261"/>
                      <a:pt x="187" y="281"/>
                      <a:pt x="193" y="299"/>
                    </a:cubicBezTo>
                    <a:cubicBezTo>
                      <a:pt x="200" y="298"/>
                      <a:pt x="207" y="296"/>
                      <a:pt x="212" y="292"/>
                    </a:cubicBezTo>
                    <a:cubicBezTo>
                      <a:pt x="216" y="290"/>
                      <a:pt x="227" y="282"/>
                      <a:pt x="227" y="275"/>
                    </a:cubicBezTo>
                    <a:cubicBezTo>
                      <a:pt x="217" y="262"/>
                      <a:pt x="203" y="251"/>
                      <a:pt x="188" y="243"/>
                    </a:cubicBezTo>
                    <a:close/>
                    <a:moveTo>
                      <a:pt x="134" y="356"/>
                    </a:moveTo>
                    <a:cubicBezTo>
                      <a:pt x="142" y="360"/>
                      <a:pt x="152" y="363"/>
                      <a:pt x="161" y="363"/>
                    </a:cubicBezTo>
                    <a:cubicBezTo>
                      <a:pt x="157" y="355"/>
                      <a:pt x="152" y="347"/>
                      <a:pt x="147" y="339"/>
                    </a:cubicBezTo>
                    <a:cubicBezTo>
                      <a:pt x="144" y="346"/>
                      <a:pt x="139" y="351"/>
                      <a:pt x="134" y="356"/>
                    </a:cubicBezTo>
                    <a:close/>
                    <a:moveTo>
                      <a:pt x="130" y="395"/>
                    </a:moveTo>
                    <a:cubicBezTo>
                      <a:pt x="132" y="403"/>
                      <a:pt x="132" y="411"/>
                      <a:pt x="134" y="420"/>
                    </a:cubicBezTo>
                    <a:cubicBezTo>
                      <a:pt x="136" y="427"/>
                      <a:pt x="136" y="427"/>
                      <a:pt x="136" y="427"/>
                    </a:cubicBezTo>
                    <a:cubicBezTo>
                      <a:pt x="141" y="427"/>
                      <a:pt x="146" y="428"/>
                      <a:pt x="151" y="427"/>
                    </a:cubicBezTo>
                    <a:cubicBezTo>
                      <a:pt x="144" y="419"/>
                      <a:pt x="139" y="409"/>
                      <a:pt x="136" y="398"/>
                    </a:cubicBezTo>
                    <a:lnTo>
                      <a:pt x="130" y="395"/>
                    </a:lnTo>
                    <a:close/>
                    <a:moveTo>
                      <a:pt x="158" y="436"/>
                    </a:moveTo>
                    <a:cubicBezTo>
                      <a:pt x="151" y="436"/>
                      <a:pt x="145" y="436"/>
                      <a:pt x="139" y="436"/>
                    </a:cubicBezTo>
                    <a:cubicBezTo>
                      <a:pt x="142" y="446"/>
                      <a:pt x="145" y="456"/>
                      <a:pt x="147" y="466"/>
                    </a:cubicBezTo>
                    <a:cubicBezTo>
                      <a:pt x="163" y="472"/>
                      <a:pt x="165" y="445"/>
                      <a:pt x="158" y="436"/>
                    </a:cubicBezTo>
                    <a:close/>
                    <a:moveTo>
                      <a:pt x="136" y="361"/>
                    </a:moveTo>
                    <a:cubicBezTo>
                      <a:pt x="137" y="366"/>
                      <a:pt x="136" y="370"/>
                      <a:pt x="133" y="374"/>
                    </a:cubicBezTo>
                    <a:cubicBezTo>
                      <a:pt x="140" y="371"/>
                      <a:pt x="147" y="369"/>
                      <a:pt x="155" y="367"/>
                    </a:cubicBezTo>
                    <a:cubicBezTo>
                      <a:pt x="148" y="366"/>
                      <a:pt x="142" y="364"/>
                      <a:pt x="136" y="361"/>
                    </a:cubicBezTo>
                    <a:close/>
                    <a:moveTo>
                      <a:pt x="130" y="359"/>
                    </a:moveTo>
                    <a:cubicBezTo>
                      <a:pt x="129" y="359"/>
                      <a:pt x="127" y="360"/>
                      <a:pt x="126" y="360"/>
                    </a:cubicBezTo>
                    <a:cubicBezTo>
                      <a:pt x="115" y="366"/>
                      <a:pt x="105" y="367"/>
                      <a:pt x="94" y="365"/>
                    </a:cubicBezTo>
                    <a:cubicBezTo>
                      <a:pt x="102" y="370"/>
                      <a:pt x="111" y="375"/>
                      <a:pt x="120" y="379"/>
                    </a:cubicBezTo>
                    <a:cubicBezTo>
                      <a:pt x="120" y="379"/>
                      <a:pt x="121" y="379"/>
                      <a:pt x="121" y="379"/>
                    </a:cubicBezTo>
                    <a:cubicBezTo>
                      <a:pt x="123" y="378"/>
                      <a:pt x="124" y="378"/>
                      <a:pt x="125" y="377"/>
                    </a:cubicBezTo>
                    <a:cubicBezTo>
                      <a:pt x="130" y="372"/>
                      <a:pt x="134" y="365"/>
                      <a:pt x="130" y="359"/>
                    </a:cubicBezTo>
                    <a:close/>
                    <a:moveTo>
                      <a:pt x="137" y="460"/>
                    </a:moveTo>
                    <a:cubicBezTo>
                      <a:pt x="134" y="451"/>
                      <a:pt x="132" y="443"/>
                      <a:pt x="130" y="435"/>
                    </a:cubicBezTo>
                    <a:cubicBezTo>
                      <a:pt x="120" y="434"/>
                      <a:pt x="111" y="433"/>
                      <a:pt x="102" y="433"/>
                    </a:cubicBezTo>
                    <a:cubicBezTo>
                      <a:pt x="114" y="441"/>
                      <a:pt x="125" y="450"/>
                      <a:pt x="137" y="460"/>
                    </a:cubicBezTo>
                    <a:close/>
                    <a:moveTo>
                      <a:pt x="191" y="406"/>
                    </a:moveTo>
                    <a:cubicBezTo>
                      <a:pt x="178" y="401"/>
                      <a:pt x="161" y="397"/>
                      <a:pt x="147" y="401"/>
                    </a:cubicBezTo>
                    <a:cubicBezTo>
                      <a:pt x="147" y="401"/>
                      <a:pt x="146" y="401"/>
                      <a:pt x="146" y="401"/>
                    </a:cubicBezTo>
                    <a:cubicBezTo>
                      <a:pt x="146" y="401"/>
                      <a:pt x="146" y="401"/>
                      <a:pt x="146" y="401"/>
                    </a:cubicBezTo>
                    <a:cubicBezTo>
                      <a:pt x="157" y="434"/>
                      <a:pt x="192" y="458"/>
                      <a:pt x="228" y="448"/>
                    </a:cubicBezTo>
                    <a:cubicBezTo>
                      <a:pt x="221" y="430"/>
                      <a:pt x="209" y="412"/>
                      <a:pt x="191" y="406"/>
                    </a:cubicBezTo>
                    <a:close/>
                    <a:moveTo>
                      <a:pt x="170" y="361"/>
                    </a:moveTo>
                    <a:cubicBezTo>
                      <a:pt x="170" y="361"/>
                      <a:pt x="170" y="361"/>
                      <a:pt x="170" y="361"/>
                    </a:cubicBezTo>
                    <a:cubicBezTo>
                      <a:pt x="180" y="357"/>
                      <a:pt x="190" y="351"/>
                      <a:pt x="201" y="348"/>
                    </a:cubicBezTo>
                    <a:cubicBezTo>
                      <a:pt x="186" y="345"/>
                      <a:pt x="171" y="342"/>
                      <a:pt x="156" y="338"/>
                    </a:cubicBezTo>
                    <a:lnTo>
                      <a:pt x="170" y="361"/>
                    </a:lnTo>
                    <a:close/>
                    <a:moveTo>
                      <a:pt x="255" y="368"/>
                    </a:moveTo>
                    <a:cubicBezTo>
                      <a:pt x="269" y="350"/>
                      <a:pt x="290" y="338"/>
                      <a:pt x="305" y="320"/>
                    </a:cubicBezTo>
                    <a:cubicBezTo>
                      <a:pt x="305" y="320"/>
                      <a:pt x="305" y="319"/>
                      <a:pt x="305" y="318"/>
                    </a:cubicBezTo>
                    <a:cubicBezTo>
                      <a:pt x="283" y="309"/>
                      <a:pt x="261" y="297"/>
                      <a:pt x="242" y="281"/>
                    </a:cubicBezTo>
                    <a:cubicBezTo>
                      <a:pt x="256" y="306"/>
                      <a:pt x="262" y="337"/>
                      <a:pt x="255" y="368"/>
                    </a:cubicBezTo>
                    <a:close/>
                    <a:moveTo>
                      <a:pt x="380" y="321"/>
                    </a:moveTo>
                    <a:cubicBezTo>
                      <a:pt x="383" y="321"/>
                      <a:pt x="387" y="321"/>
                      <a:pt x="391" y="320"/>
                    </a:cubicBezTo>
                    <a:cubicBezTo>
                      <a:pt x="390" y="318"/>
                      <a:pt x="390" y="317"/>
                      <a:pt x="389" y="315"/>
                    </a:cubicBezTo>
                    <a:cubicBezTo>
                      <a:pt x="386" y="317"/>
                      <a:pt x="383" y="319"/>
                      <a:pt x="380" y="321"/>
                    </a:cubicBezTo>
                    <a:close/>
                    <a:moveTo>
                      <a:pt x="395" y="320"/>
                    </a:moveTo>
                    <a:cubicBezTo>
                      <a:pt x="406" y="318"/>
                      <a:pt x="417" y="316"/>
                      <a:pt x="428" y="313"/>
                    </a:cubicBezTo>
                    <a:cubicBezTo>
                      <a:pt x="421" y="297"/>
                      <a:pt x="421" y="297"/>
                      <a:pt x="421" y="297"/>
                    </a:cubicBezTo>
                    <a:cubicBezTo>
                      <a:pt x="412" y="303"/>
                      <a:pt x="402" y="308"/>
                      <a:pt x="393" y="313"/>
                    </a:cubicBezTo>
                    <a:cubicBezTo>
                      <a:pt x="394" y="315"/>
                      <a:pt x="395" y="317"/>
                      <a:pt x="395" y="320"/>
                    </a:cubicBezTo>
                    <a:close/>
                    <a:moveTo>
                      <a:pt x="415" y="252"/>
                    </a:moveTo>
                    <a:cubicBezTo>
                      <a:pt x="413" y="255"/>
                      <a:pt x="411" y="258"/>
                      <a:pt x="408" y="260"/>
                    </a:cubicBezTo>
                    <a:cubicBezTo>
                      <a:pt x="413" y="270"/>
                      <a:pt x="418" y="279"/>
                      <a:pt x="422" y="289"/>
                    </a:cubicBezTo>
                    <a:cubicBezTo>
                      <a:pt x="429" y="285"/>
                      <a:pt x="435" y="279"/>
                      <a:pt x="440" y="272"/>
                    </a:cubicBezTo>
                    <a:cubicBezTo>
                      <a:pt x="432" y="265"/>
                      <a:pt x="424" y="258"/>
                      <a:pt x="415" y="252"/>
                    </a:cubicBezTo>
                    <a:close/>
                    <a:moveTo>
                      <a:pt x="396" y="241"/>
                    </a:moveTo>
                    <a:cubicBezTo>
                      <a:pt x="400" y="246"/>
                      <a:pt x="403" y="251"/>
                      <a:pt x="406" y="256"/>
                    </a:cubicBezTo>
                    <a:cubicBezTo>
                      <a:pt x="408" y="254"/>
                      <a:pt x="409" y="252"/>
                      <a:pt x="411" y="250"/>
                    </a:cubicBezTo>
                    <a:cubicBezTo>
                      <a:pt x="406" y="247"/>
                      <a:pt x="401" y="244"/>
                      <a:pt x="396" y="241"/>
                    </a:cubicBezTo>
                    <a:close/>
                    <a:moveTo>
                      <a:pt x="345" y="224"/>
                    </a:moveTo>
                    <a:cubicBezTo>
                      <a:pt x="345" y="225"/>
                      <a:pt x="343" y="226"/>
                      <a:pt x="342" y="227"/>
                    </a:cubicBezTo>
                    <a:cubicBezTo>
                      <a:pt x="353" y="242"/>
                      <a:pt x="363" y="257"/>
                      <a:pt x="372" y="273"/>
                    </a:cubicBezTo>
                    <a:cubicBezTo>
                      <a:pt x="373" y="275"/>
                      <a:pt x="374" y="277"/>
                      <a:pt x="375" y="279"/>
                    </a:cubicBezTo>
                    <a:cubicBezTo>
                      <a:pt x="384" y="273"/>
                      <a:pt x="394" y="267"/>
                      <a:pt x="402" y="260"/>
                    </a:cubicBezTo>
                    <a:cubicBezTo>
                      <a:pt x="398" y="252"/>
                      <a:pt x="393" y="244"/>
                      <a:pt x="387" y="237"/>
                    </a:cubicBezTo>
                    <a:cubicBezTo>
                      <a:pt x="374" y="231"/>
                      <a:pt x="361" y="227"/>
                      <a:pt x="347" y="225"/>
                    </a:cubicBezTo>
                    <a:lnTo>
                      <a:pt x="345" y="224"/>
                    </a:lnTo>
                    <a:close/>
                    <a:moveTo>
                      <a:pt x="317" y="175"/>
                    </a:moveTo>
                    <a:cubicBezTo>
                      <a:pt x="314" y="165"/>
                      <a:pt x="311" y="154"/>
                      <a:pt x="304" y="145"/>
                    </a:cubicBezTo>
                    <a:cubicBezTo>
                      <a:pt x="298" y="176"/>
                      <a:pt x="280" y="203"/>
                      <a:pt x="256" y="219"/>
                    </a:cubicBezTo>
                    <a:cubicBezTo>
                      <a:pt x="280" y="214"/>
                      <a:pt x="305" y="211"/>
                      <a:pt x="328" y="213"/>
                    </a:cubicBezTo>
                    <a:cubicBezTo>
                      <a:pt x="329" y="211"/>
                      <a:pt x="331" y="209"/>
                      <a:pt x="332" y="208"/>
                    </a:cubicBezTo>
                    <a:cubicBezTo>
                      <a:pt x="328" y="197"/>
                      <a:pt x="321" y="186"/>
                      <a:pt x="317" y="175"/>
                    </a:cubicBezTo>
                    <a:close/>
                    <a:moveTo>
                      <a:pt x="267" y="142"/>
                    </a:moveTo>
                    <a:cubicBezTo>
                      <a:pt x="268" y="142"/>
                      <a:pt x="268" y="142"/>
                      <a:pt x="268" y="142"/>
                    </a:cubicBezTo>
                    <a:cubicBezTo>
                      <a:pt x="277" y="139"/>
                      <a:pt x="285" y="137"/>
                      <a:pt x="294" y="136"/>
                    </a:cubicBezTo>
                    <a:cubicBezTo>
                      <a:pt x="294" y="135"/>
                      <a:pt x="294" y="134"/>
                      <a:pt x="294" y="133"/>
                    </a:cubicBezTo>
                    <a:cubicBezTo>
                      <a:pt x="294" y="131"/>
                      <a:pt x="295" y="129"/>
                      <a:pt x="296" y="128"/>
                    </a:cubicBezTo>
                    <a:cubicBezTo>
                      <a:pt x="287" y="119"/>
                      <a:pt x="267" y="128"/>
                      <a:pt x="267" y="142"/>
                    </a:cubicBezTo>
                    <a:close/>
                    <a:moveTo>
                      <a:pt x="250" y="141"/>
                    </a:moveTo>
                    <a:cubicBezTo>
                      <a:pt x="245" y="137"/>
                      <a:pt x="241" y="132"/>
                      <a:pt x="236" y="127"/>
                    </a:cubicBezTo>
                    <a:cubicBezTo>
                      <a:pt x="230" y="131"/>
                      <a:pt x="223" y="135"/>
                      <a:pt x="216" y="138"/>
                    </a:cubicBezTo>
                    <a:cubicBezTo>
                      <a:pt x="227" y="139"/>
                      <a:pt x="239" y="140"/>
                      <a:pt x="250" y="141"/>
                    </a:cubicBezTo>
                    <a:close/>
                    <a:moveTo>
                      <a:pt x="302" y="49"/>
                    </a:moveTo>
                    <a:cubicBezTo>
                      <a:pt x="306" y="49"/>
                      <a:pt x="315" y="49"/>
                      <a:pt x="323" y="51"/>
                    </a:cubicBezTo>
                    <a:cubicBezTo>
                      <a:pt x="318" y="45"/>
                      <a:pt x="316" y="35"/>
                      <a:pt x="317" y="27"/>
                    </a:cubicBezTo>
                    <a:cubicBezTo>
                      <a:pt x="302" y="36"/>
                      <a:pt x="279" y="30"/>
                      <a:pt x="270" y="16"/>
                    </a:cubicBezTo>
                    <a:cubicBezTo>
                      <a:pt x="269" y="19"/>
                      <a:pt x="267" y="22"/>
                      <a:pt x="264" y="23"/>
                    </a:cubicBezTo>
                    <a:cubicBezTo>
                      <a:pt x="271" y="27"/>
                      <a:pt x="275" y="34"/>
                      <a:pt x="274" y="42"/>
                    </a:cubicBezTo>
                    <a:cubicBezTo>
                      <a:pt x="273" y="46"/>
                      <a:pt x="272" y="49"/>
                      <a:pt x="269" y="52"/>
                    </a:cubicBezTo>
                    <a:cubicBezTo>
                      <a:pt x="280" y="49"/>
                      <a:pt x="291" y="48"/>
                      <a:pt x="302" y="49"/>
                    </a:cubicBezTo>
                    <a:close/>
                    <a:moveTo>
                      <a:pt x="168" y="24"/>
                    </a:moveTo>
                    <a:cubicBezTo>
                      <a:pt x="161" y="36"/>
                      <a:pt x="150" y="46"/>
                      <a:pt x="140" y="55"/>
                    </a:cubicBezTo>
                    <a:cubicBezTo>
                      <a:pt x="154" y="55"/>
                      <a:pt x="169" y="55"/>
                      <a:pt x="183" y="58"/>
                    </a:cubicBezTo>
                    <a:cubicBezTo>
                      <a:pt x="185" y="50"/>
                      <a:pt x="184" y="40"/>
                      <a:pt x="178" y="32"/>
                    </a:cubicBezTo>
                    <a:cubicBezTo>
                      <a:pt x="175" y="29"/>
                      <a:pt x="172" y="26"/>
                      <a:pt x="168" y="24"/>
                    </a:cubicBezTo>
                    <a:close/>
                    <a:moveTo>
                      <a:pt x="131" y="62"/>
                    </a:moveTo>
                    <a:cubicBezTo>
                      <a:pt x="134" y="71"/>
                      <a:pt x="137" y="80"/>
                      <a:pt x="138" y="90"/>
                    </a:cubicBezTo>
                    <a:cubicBezTo>
                      <a:pt x="139" y="90"/>
                      <a:pt x="139" y="90"/>
                      <a:pt x="139" y="90"/>
                    </a:cubicBezTo>
                    <a:cubicBezTo>
                      <a:pt x="140" y="90"/>
                      <a:pt x="140" y="90"/>
                      <a:pt x="140" y="90"/>
                    </a:cubicBezTo>
                    <a:cubicBezTo>
                      <a:pt x="155" y="86"/>
                      <a:pt x="169" y="85"/>
                      <a:pt x="178" y="71"/>
                    </a:cubicBezTo>
                    <a:cubicBezTo>
                      <a:pt x="179" y="69"/>
                      <a:pt x="180" y="68"/>
                      <a:pt x="180" y="66"/>
                    </a:cubicBezTo>
                    <a:cubicBezTo>
                      <a:pt x="164" y="63"/>
                      <a:pt x="148" y="63"/>
                      <a:pt x="131" y="62"/>
                    </a:cubicBezTo>
                    <a:close/>
                    <a:moveTo>
                      <a:pt x="161" y="95"/>
                    </a:moveTo>
                    <a:cubicBezTo>
                      <a:pt x="173" y="100"/>
                      <a:pt x="183" y="105"/>
                      <a:pt x="190" y="114"/>
                    </a:cubicBezTo>
                    <a:cubicBezTo>
                      <a:pt x="195" y="107"/>
                      <a:pt x="199" y="99"/>
                      <a:pt x="200" y="90"/>
                    </a:cubicBezTo>
                    <a:cubicBezTo>
                      <a:pt x="194" y="91"/>
                      <a:pt x="188" y="91"/>
                      <a:pt x="182" y="92"/>
                    </a:cubicBezTo>
                    <a:lnTo>
                      <a:pt x="161" y="95"/>
                    </a:lnTo>
                    <a:close/>
                    <a:moveTo>
                      <a:pt x="188" y="129"/>
                    </a:moveTo>
                    <a:cubicBezTo>
                      <a:pt x="180" y="136"/>
                      <a:pt x="167" y="139"/>
                      <a:pt x="155" y="142"/>
                    </a:cubicBezTo>
                    <a:cubicBezTo>
                      <a:pt x="166" y="146"/>
                      <a:pt x="177" y="151"/>
                      <a:pt x="188" y="156"/>
                    </a:cubicBezTo>
                    <a:cubicBezTo>
                      <a:pt x="188" y="157"/>
                      <a:pt x="188" y="157"/>
                      <a:pt x="189" y="157"/>
                    </a:cubicBezTo>
                    <a:cubicBezTo>
                      <a:pt x="193" y="149"/>
                      <a:pt x="194" y="140"/>
                      <a:pt x="188" y="130"/>
                    </a:cubicBezTo>
                    <a:lnTo>
                      <a:pt x="188" y="129"/>
                    </a:lnTo>
                    <a:close/>
                    <a:moveTo>
                      <a:pt x="143" y="147"/>
                    </a:moveTo>
                    <a:cubicBezTo>
                      <a:pt x="143" y="159"/>
                      <a:pt x="142" y="170"/>
                      <a:pt x="141" y="182"/>
                    </a:cubicBezTo>
                    <a:cubicBezTo>
                      <a:pt x="157" y="181"/>
                      <a:pt x="174" y="175"/>
                      <a:pt x="184" y="164"/>
                    </a:cubicBezTo>
                    <a:cubicBezTo>
                      <a:pt x="171" y="156"/>
                      <a:pt x="157" y="151"/>
                      <a:pt x="143" y="147"/>
                    </a:cubicBezTo>
                    <a:close/>
                    <a:moveTo>
                      <a:pt x="152" y="189"/>
                    </a:moveTo>
                    <a:cubicBezTo>
                      <a:pt x="161" y="194"/>
                      <a:pt x="170" y="202"/>
                      <a:pt x="176" y="210"/>
                    </a:cubicBezTo>
                    <a:cubicBezTo>
                      <a:pt x="183" y="202"/>
                      <a:pt x="182" y="188"/>
                      <a:pt x="171" y="183"/>
                    </a:cubicBezTo>
                    <a:cubicBezTo>
                      <a:pt x="165" y="186"/>
                      <a:pt x="158" y="188"/>
                      <a:pt x="152" y="189"/>
                    </a:cubicBezTo>
                    <a:close/>
                    <a:moveTo>
                      <a:pt x="172" y="223"/>
                    </a:moveTo>
                    <a:cubicBezTo>
                      <a:pt x="162" y="226"/>
                      <a:pt x="152" y="227"/>
                      <a:pt x="142" y="229"/>
                    </a:cubicBezTo>
                    <a:cubicBezTo>
                      <a:pt x="151" y="234"/>
                      <a:pt x="161" y="240"/>
                      <a:pt x="169" y="247"/>
                    </a:cubicBezTo>
                    <a:cubicBezTo>
                      <a:pt x="172" y="242"/>
                      <a:pt x="174" y="237"/>
                      <a:pt x="174" y="232"/>
                    </a:cubicBezTo>
                    <a:cubicBezTo>
                      <a:pt x="174" y="229"/>
                      <a:pt x="173" y="226"/>
                      <a:pt x="172" y="223"/>
                    </a:cubicBezTo>
                    <a:close/>
                    <a:moveTo>
                      <a:pt x="157" y="269"/>
                    </a:moveTo>
                    <a:cubicBezTo>
                      <a:pt x="171" y="278"/>
                      <a:pt x="171" y="300"/>
                      <a:pt x="155" y="308"/>
                    </a:cubicBezTo>
                    <a:cubicBezTo>
                      <a:pt x="163" y="311"/>
                      <a:pt x="171" y="311"/>
                      <a:pt x="178" y="314"/>
                    </a:cubicBezTo>
                    <a:cubicBezTo>
                      <a:pt x="183" y="316"/>
                      <a:pt x="188" y="320"/>
                      <a:pt x="193" y="323"/>
                    </a:cubicBezTo>
                    <a:cubicBezTo>
                      <a:pt x="195" y="325"/>
                      <a:pt x="195" y="325"/>
                      <a:pt x="195" y="325"/>
                    </a:cubicBezTo>
                    <a:cubicBezTo>
                      <a:pt x="193" y="321"/>
                      <a:pt x="192" y="318"/>
                      <a:pt x="190" y="315"/>
                    </a:cubicBezTo>
                    <a:cubicBezTo>
                      <a:pt x="181" y="294"/>
                      <a:pt x="177" y="270"/>
                      <a:pt x="178" y="248"/>
                    </a:cubicBezTo>
                    <a:cubicBezTo>
                      <a:pt x="174" y="257"/>
                      <a:pt x="166" y="264"/>
                      <a:pt x="157" y="269"/>
                    </a:cubicBezTo>
                    <a:close/>
                    <a:moveTo>
                      <a:pt x="152" y="271"/>
                    </a:moveTo>
                    <a:cubicBezTo>
                      <a:pt x="146" y="274"/>
                      <a:pt x="139" y="275"/>
                      <a:pt x="133" y="276"/>
                    </a:cubicBezTo>
                    <a:cubicBezTo>
                      <a:pt x="142" y="283"/>
                      <a:pt x="149" y="294"/>
                      <a:pt x="152" y="305"/>
                    </a:cubicBezTo>
                    <a:cubicBezTo>
                      <a:pt x="166" y="298"/>
                      <a:pt x="166" y="278"/>
                      <a:pt x="152" y="271"/>
                    </a:cubicBezTo>
                    <a:close/>
                    <a:moveTo>
                      <a:pt x="118" y="276"/>
                    </a:moveTo>
                    <a:cubicBezTo>
                      <a:pt x="114" y="288"/>
                      <a:pt x="109" y="299"/>
                      <a:pt x="104" y="310"/>
                    </a:cubicBezTo>
                    <a:cubicBezTo>
                      <a:pt x="117" y="310"/>
                      <a:pt x="130" y="309"/>
                      <a:pt x="144" y="309"/>
                    </a:cubicBezTo>
                    <a:cubicBezTo>
                      <a:pt x="141" y="295"/>
                      <a:pt x="132" y="284"/>
                      <a:pt x="118" y="276"/>
                    </a:cubicBezTo>
                    <a:close/>
                    <a:moveTo>
                      <a:pt x="100" y="318"/>
                    </a:moveTo>
                    <a:cubicBezTo>
                      <a:pt x="93" y="331"/>
                      <a:pt x="86" y="343"/>
                      <a:pt x="78" y="354"/>
                    </a:cubicBezTo>
                    <a:cubicBezTo>
                      <a:pt x="92" y="358"/>
                      <a:pt x="106" y="361"/>
                      <a:pt x="120" y="354"/>
                    </a:cubicBezTo>
                    <a:cubicBezTo>
                      <a:pt x="122" y="353"/>
                      <a:pt x="124" y="352"/>
                      <a:pt x="126" y="350"/>
                    </a:cubicBezTo>
                    <a:cubicBezTo>
                      <a:pt x="126" y="350"/>
                      <a:pt x="126" y="350"/>
                      <a:pt x="126" y="349"/>
                    </a:cubicBezTo>
                    <a:cubicBezTo>
                      <a:pt x="121" y="337"/>
                      <a:pt x="110" y="327"/>
                      <a:pt x="100" y="318"/>
                    </a:cubicBezTo>
                    <a:close/>
                    <a:moveTo>
                      <a:pt x="73" y="361"/>
                    </a:moveTo>
                    <a:cubicBezTo>
                      <a:pt x="66" y="370"/>
                      <a:pt x="59" y="379"/>
                      <a:pt x="50" y="388"/>
                    </a:cubicBezTo>
                    <a:cubicBezTo>
                      <a:pt x="63" y="392"/>
                      <a:pt x="79" y="403"/>
                      <a:pt x="92" y="399"/>
                    </a:cubicBezTo>
                    <a:cubicBezTo>
                      <a:pt x="93" y="387"/>
                      <a:pt x="89" y="375"/>
                      <a:pt x="80" y="366"/>
                    </a:cubicBezTo>
                    <a:cubicBezTo>
                      <a:pt x="78" y="365"/>
                      <a:pt x="75" y="363"/>
                      <a:pt x="73" y="361"/>
                    </a:cubicBezTo>
                    <a:close/>
                    <a:moveTo>
                      <a:pt x="71" y="432"/>
                    </a:moveTo>
                    <a:cubicBezTo>
                      <a:pt x="76" y="430"/>
                      <a:pt x="82" y="426"/>
                      <a:pt x="85" y="421"/>
                    </a:cubicBezTo>
                    <a:cubicBezTo>
                      <a:pt x="88" y="417"/>
                      <a:pt x="90" y="413"/>
                      <a:pt x="91" y="408"/>
                    </a:cubicBezTo>
                    <a:cubicBezTo>
                      <a:pt x="79" y="409"/>
                      <a:pt x="67" y="403"/>
                      <a:pt x="56" y="398"/>
                    </a:cubicBezTo>
                    <a:cubicBezTo>
                      <a:pt x="62" y="409"/>
                      <a:pt x="67" y="420"/>
                      <a:pt x="71" y="432"/>
                    </a:cubicBezTo>
                    <a:close/>
                    <a:moveTo>
                      <a:pt x="202" y="504"/>
                    </a:moveTo>
                    <a:cubicBezTo>
                      <a:pt x="200" y="493"/>
                      <a:pt x="193" y="487"/>
                      <a:pt x="183" y="483"/>
                    </a:cubicBezTo>
                    <a:cubicBezTo>
                      <a:pt x="177" y="481"/>
                      <a:pt x="167" y="480"/>
                      <a:pt x="162" y="485"/>
                    </a:cubicBezTo>
                    <a:cubicBezTo>
                      <a:pt x="173" y="495"/>
                      <a:pt x="187" y="503"/>
                      <a:pt x="202" y="504"/>
                    </a:cubicBezTo>
                    <a:close/>
                    <a:moveTo>
                      <a:pt x="245" y="467"/>
                    </a:moveTo>
                    <a:cubicBezTo>
                      <a:pt x="237" y="466"/>
                      <a:pt x="227" y="475"/>
                      <a:pt x="222" y="479"/>
                    </a:cubicBezTo>
                    <a:cubicBezTo>
                      <a:pt x="215" y="485"/>
                      <a:pt x="209" y="495"/>
                      <a:pt x="208" y="504"/>
                    </a:cubicBezTo>
                    <a:cubicBezTo>
                      <a:pt x="210" y="504"/>
                      <a:pt x="212" y="503"/>
                      <a:pt x="214" y="503"/>
                    </a:cubicBezTo>
                    <a:cubicBezTo>
                      <a:pt x="229" y="499"/>
                      <a:pt x="248" y="483"/>
                      <a:pt x="245" y="467"/>
                    </a:cubicBezTo>
                    <a:close/>
                    <a:moveTo>
                      <a:pt x="265" y="386"/>
                    </a:moveTo>
                    <a:cubicBezTo>
                      <a:pt x="263" y="386"/>
                      <a:pt x="261" y="385"/>
                      <a:pt x="259" y="384"/>
                    </a:cubicBezTo>
                    <a:cubicBezTo>
                      <a:pt x="257" y="386"/>
                      <a:pt x="255" y="387"/>
                      <a:pt x="252" y="388"/>
                    </a:cubicBezTo>
                    <a:cubicBezTo>
                      <a:pt x="252" y="388"/>
                      <a:pt x="252" y="388"/>
                      <a:pt x="252" y="388"/>
                    </a:cubicBezTo>
                    <a:cubicBezTo>
                      <a:pt x="239" y="396"/>
                      <a:pt x="227" y="393"/>
                      <a:pt x="220" y="386"/>
                    </a:cubicBezTo>
                    <a:cubicBezTo>
                      <a:pt x="212" y="378"/>
                      <a:pt x="208" y="365"/>
                      <a:pt x="212" y="354"/>
                    </a:cubicBezTo>
                    <a:cubicBezTo>
                      <a:pt x="199" y="356"/>
                      <a:pt x="187" y="363"/>
                      <a:pt x="175" y="369"/>
                    </a:cubicBezTo>
                    <a:cubicBezTo>
                      <a:pt x="180" y="377"/>
                      <a:pt x="185" y="386"/>
                      <a:pt x="189" y="395"/>
                    </a:cubicBezTo>
                    <a:cubicBezTo>
                      <a:pt x="209" y="404"/>
                      <a:pt x="226" y="422"/>
                      <a:pt x="235" y="443"/>
                    </a:cubicBezTo>
                    <a:cubicBezTo>
                      <a:pt x="237" y="441"/>
                      <a:pt x="240" y="441"/>
                      <a:pt x="243" y="442"/>
                    </a:cubicBezTo>
                    <a:cubicBezTo>
                      <a:pt x="246" y="443"/>
                      <a:pt x="248" y="446"/>
                      <a:pt x="249" y="449"/>
                    </a:cubicBezTo>
                    <a:cubicBezTo>
                      <a:pt x="264" y="449"/>
                      <a:pt x="282" y="444"/>
                      <a:pt x="283" y="426"/>
                    </a:cubicBezTo>
                    <a:cubicBezTo>
                      <a:pt x="285" y="410"/>
                      <a:pt x="278" y="393"/>
                      <a:pt x="265" y="386"/>
                    </a:cubicBezTo>
                    <a:close/>
                    <a:moveTo>
                      <a:pt x="308" y="366"/>
                    </a:moveTo>
                    <a:cubicBezTo>
                      <a:pt x="308" y="364"/>
                      <a:pt x="308" y="362"/>
                      <a:pt x="309" y="360"/>
                    </a:cubicBezTo>
                    <a:cubicBezTo>
                      <a:pt x="309" y="359"/>
                      <a:pt x="309" y="359"/>
                      <a:pt x="309" y="359"/>
                    </a:cubicBezTo>
                    <a:cubicBezTo>
                      <a:pt x="309" y="359"/>
                      <a:pt x="309" y="359"/>
                      <a:pt x="309" y="359"/>
                    </a:cubicBezTo>
                    <a:cubicBezTo>
                      <a:pt x="310" y="354"/>
                      <a:pt x="315" y="351"/>
                      <a:pt x="319" y="351"/>
                    </a:cubicBezTo>
                    <a:cubicBezTo>
                      <a:pt x="322" y="344"/>
                      <a:pt x="322" y="336"/>
                      <a:pt x="318" y="328"/>
                    </a:cubicBezTo>
                    <a:cubicBezTo>
                      <a:pt x="316" y="328"/>
                      <a:pt x="315" y="328"/>
                      <a:pt x="313" y="328"/>
                    </a:cubicBezTo>
                    <a:cubicBezTo>
                      <a:pt x="313" y="328"/>
                      <a:pt x="313" y="328"/>
                      <a:pt x="313" y="328"/>
                    </a:cubicBezTo>
                    <a:cubicBezTo>
                      <a:pt x="312" y="328"/>
                      <a:pt x="311" y="327"/>
                      <a:pt x="311" y="327"/>
                    </a:cubicBezTo>
                    <a:cubicBezTo>
                      <a:pt x="305" y="334"/>
                      <a:pt x="298" y="340"/>
                      <a:pt x="291" y="347"/>
                    </a:cubicBezTo>
                    <a:cubicBezTo>
                      <a:pt x="281" y="356"/>
                      <a:pt x="269" y="364"/>
                      <a:pt x="261" y="374"/>
                    </a:cubicBezTo>
                    <a:cubicBezTo>
                      <a:pt x="261" y="374"/>
                      <a:pt x="261" y="374"/>
                      <a:pt x="261" y="374"/>
                    </a:cubicBezTo>
                    <a:cubicBezTo>
                      <a:pt x="276" y="383"/>
                      <a:pt x="296" y="378"/>
                      <a:pt x="308" y="366"/>
                    </a:cubicBezTo>
                    <a:close/>
                    <a:moveTo>
                      <a:pt x="465" y="309"/>
                    </a:moveTo>
                    <a:cubicBezTo>
                      <a:pt x="421" y="332"/>
                      <a:pt x="371" y="336"/>
                      <a:pt x="326" y="325"/>
                    </a:cubicBezTo>
                    <a:cubicBezTo>
                      <a:pt x="330" y="335"/>
                      <a:pt x="330" y="345"/>
                      <a:pt x="327" y="354"/>
                    </a:cubicBezTo>
                    <a:cubicBezTo>
                      <a:pt x="328" y="356"/>
                      <a:pt x="329" y="359"/>
                      <a:pt x="329" y="361"/>
                    </a:cubicBezTo>
                    <a:cubicBezTo>
                      <a:pt x="355" y="368"/>
                      <a:pt x="381" y="364"/>
                      <a:pt x="408" y="352"/>
                    </a:cubicBezTo>
                    <a:cubicBezTo>
                      <a:pt x="424" y="344"/>
                      <a:pt x="453" y="329"/>
                      <a:pt x="465" y="309"/>
                    </a:cubicBezTo>
                    <a:close/>
                    <a:moveTo>
                      <a:pt x="365" y="190"/>
                    </a:moveTo>
                    <a:cubicBezTo>
                      <a:pt x="364" y="190"/>
                      <a:pt x="363" y="191"/>
                      <a:pt x="362" y="191"/>
                    </a:cubicBezTo>
                    <a:cubicBezTo>
                      <a:pt x="360" y="200"/>
                      <a:pt x="355" y="208"/>
                      <a:pt x="348" y="215"/>
                    </a:cubicBezTo>
                    <a:cubicBezTo>
                      <a:pt x="348" y="215"/>
                      <a:pt x="348" y="215"/>
                      <a:pt x="348" y="215"/>
                    </a:cubicBezTo>
                    <a:cubicBezTo>
                      <a:pt x="349" y="215"/>
                      <a:pt x="349" y="215"/>
                      <a:pt x="349" y="215"/>
                    </a:cubicBezTo>
                    <a:cubicBezTo>
                      <a:pt x="394" y="224"/>
                      <a:pt x="439" y="250"/>
                      <a:pt x="469" y="290"/>
                    </a:cubicBezTo>
                    <a:cubicBezTo>
                      <a:pt x="470" y="289"/>
                      <a:pt x="471" y="289"/>
                      <a:pt x="471" y="288"/>
                    </a:cubicBezTo>
                    <a:cubicBezTo>
                      <a:pt x="471" y="273"/>
                      <a:pt x="461" y="255"/>
                      <a:pt x="456" y="246"/>
                    </a:cubicBezTo>
                    <a:cubicBezTo>
                      <a:pt x="449" y="235"/>
                      <a:pt x="441" y="225"/>
                      <a:pt x="431" y="217"/>
                    </a:cubicBezTo>
                    <a:cubicBezTo>
                      <a:pt x="411" y="201"/>
                      <a:pt x="389" y="192"/>
                      <a:pt x="365" y="190"/>
                    </a:cubicBezTo>
                    <a:close/>
                    <a:moveTo>
                      <a:pt x="315" y="146"/>
                    </a:moveTo>
                    <a:cubicBezTo>
                      <a:pt x="320" y="155"/>
                      <a:pt x="323" y="166"/>
                      <a:pt x="327" y="175"/>
                    </a:cubicBezTo>
                    <a:cubicBezTo>
                      <a:pt x="331" y="186"/>
                      <a:pt x="337" y="196"/>
                      <a:pt x="341" y="207"/>
                    </a:cubicBezTo>
                    <a:cubicBezTo>
                      <a:pt x="342" y="208"/>
                      <a:pt x="342" y="208"/>
                      <a:pt x="342" y="208"/>
                    </a:cubicBezTo>
                    <a:cubicBezTo>
                      <a:pt x="347" y="203"/>
                      <a:pt x="351" y="196"/>
                      <a:pt x="353" y="189"/>
                    </a:cubicBezTo>
                    <a:cubicBezTo>
                      <a:pt x="351" y="186"/>
                      <a:pt x="349" y="183"/>
                      <a:pt x="350" y="179"/>
                    </a:cubicBezTo>
                    <a:cubicBezTo>
                      <a:pt x="350" y="178"/>
                      <a:pt x="350" y="178"/>
                      <a:pt x="350" y="178"/>
                    </a:cubicBezTo>
                    <a:cubicBezTo>
                      <a:pt x="350" y="175"/>
                      <a:pt x="352" y="173"/>
                      <a:pt x="353" y="172"/>
                    </a:cubicBezTo>
                    <a:cubicBezTo>
                      <a:pt x="352" y="167"/>
                      <a:pt x="349" y="162"/>
                      <a:pt x="345" y="158"/>
                    </a:cubicBezTo>
                    <a:cubicBezTo>
                      <a:pt x="336" y="151"/>
                      <a:pt x="325" y="149"/>
                      <a:pt x="315" y="146"/>
                    </a:cubicBezTo>
                    <a:close/>
                    <a:moveTo>
                      <a:pt x="343" y="70"/>
                    </a:moveTo>
                    <a:cubicBezTo>
                      <a:pt x="342" y="73"/>
                      <a:pt x="339" y="75"/>
                      <a:pt x="336" y="76"/>
                    </a:cubicBezTo>
                    <a:cubicBezTo>
                      <a:pt x="327" y="87"/>
                      <a:pt x="308" y="93"/>
                      <a:pt x="297" y="96"/>
                    </a:cubicBezTo>
                    <a:cubicBezTo>
                      <a:pt x="286" y="100"/>
                      <a:pt x="274" y="101"/>
                      <a:pt x="263" y="100"/>
                    </a:cubicBezTo>
                    <a:cubicBezTo>
                      <a:pt x="258" y="108"/>
                      <a:pt x="251" y="116"/>
                      <a:pt x="243" y="122"/>
                    </a:cubicBezTo>
                    <a:cubicBezTo>
                      <a:pt x="250" y="129"/>
                      <a:pt x="256" y="135"/>
                      <a:pt x="263" y="142"/>
                    </a:cubicBezTo>
                    <a:cubicBezTo>
                      <a:pt x="264" y="124"/>
                      <a:pt x="288" y="113"/>
                      <a:pt x="300" y="125"/>
                    </a:cubicBezTo>
                    <a:cubicBezTo>
                      <a:pt x="306" y="122"/>
                      <a:pt x="315" y="126"/>
                      <a:pt x="315" y="135"/>
                    </a:cubicBezTo>
                    <a:cubicBezTo>
                      <a:pt x="324" y="137"/>
                      <a:pt x="333" y="138"/>
                      <a:pt x="341" y="131"/>
                    </a:cubicBezTo>
                    <a:cubicBezTo>
                      <a:pt x="348" y="125"/>
                      <a:pt x="353" y="117"/>
                      <a:pt x="355" y="108"/>
                    </a:cubicBezTo>
                    <a:cubicBezTo>
                      <a:pt x="359" y="93"/>
                      <a:pt x="356" y="76"/>
                      <a:pt x="343" y="70"/>
                    </a:cubicBezTo>
                    <a:close/>
                    <a:moveTo>
                      <a:pt x="323" y="21"/>
                    </a:moveTo>
                    <a:cubicBezTo>
                      <a:pt x="323" y="22"/>
                      <a:pt x="323" y="22"/>
                      <a:pt x="323" y="22"/>
                    </a:cubicBezTo>
                    <a:cubicBezTo>
                      <a:pt x="319" y="33"/>
                      <a:pt x="323" y="49"/>
                      <a:pt x="333" y="54"/>
                    </a:cubicBezTo>
                    <a:cubicBezTo>
                      <a:pt x="333" y="54"/>
                      <a:pt x="334" y="54"/>
                      <a:pt x="334" y="54"/>
                    </a:cubicBezTo>
                    <a:cubicBezTo>
                      <a:pt x="336" y="54"/>
                      <a:pt x="337" y="54"/>
                      <a:pt x="339" y="55"/>
                    </a:cubicBezTo>
                    <a:cubicBezTo>
                      <a:pt x="339" y="55"/>
                      <a:pt x="339" y="55"/>
                      <a:pt x="339" y="55"/>
                    </a:cubicBezTo>
                    <a:cubicBezTo>
                      <a:pt x="343" y="44"/>
                      <a:pt x="333" y="28"/>
                      <a:pt x="323" y="21"/>
                    </a:cubicBezTo>
                    <a:close/>
                    <a:moveTo>
                      <a:pt x="274" y="14"/>
                    </a:moveTo>
                    <a:cubicBezTo>
                      <a:pt x="282" y="27"/>
                      <a:pt x="307" y="32"/>
                      <a:pt x="319" y="20"/>
                    </a:cubicBezTo>
                    <a:cubicBezTo>
                      <a:pt x="319" y="19"/>
                      <a:pt x="319" y="19"/>
                      <a:pt x="319" y="19"/>
                    </a:cubicBezTo>
                    <a:cubicBezTo>
                      <a:pt x="305" y="11"/>
                      <a:pt x="289" y="10"/>
                      <a:pt x="274" y="14"/>
                    </a:cubicBezTo>
                    <a:close/>
                    <a:moveTo>
                      <a:pt x="107" y="23"/>
                    </a:moveTo>
                    <a:cubicBezTo>
                      <a:pt x="116" y="32"/>
                      <a:pt x="123" y="43"/>
                      <a:pt x="128" y="54"/>
                    </a:cubicBezTo>
                    <a:cubicBezTo>
                      <a:pt x="140" y="44"/>
                      <a:pt x="152" y="33"/>
                      <a:pt x="161" y="20"/>
                    </a:cubicBezTo>
                    <a:cubicBezTo>
                      <a:pt x="144" y="12"/>
                      <a:pt x="121" y="12"/>
                      <a:pt x="107" y="23"/>
                    </a:cubicBezTo>
                    <a:close/>
                    <a:moveTo>
                      <a:pt x="143" y="137"/>
                    </a:moveTo>
                    <a:cubicBezTo>
                      <a:pt x="150" y="135"/>
                      <a:pt x="156" y="133"/>
                      <a:pt x="163" y="131"/>
                    </a:cubicBezTo>
                    <a:cubicBezTo>
                      <a:pt x="169" y="129"/>
                      <a:pt x="179" y="126"/>
                      <a:pt x="183" y="121"/>
                    </a:cubicBezTo>
                    <a:cubicBezTo>
                      <a:pt x="173" y="107"/>
                      <a:pt x="159" y="102"/>
                      <a:pt x="140" y="98"/>
                    </a:cubicBezTo>
                    <a:cubicBezTo>
                      <a:pt x="140" y="98"/>
                      <a:pt x="140" y="98"/>
                      <a:pt x="140" y="98"/>
                    </a:cubicBezTo>
                    <a:cubicBezTo>
                      <a:pt x="141" y="103"/>
                      <a:pt x="141" y="107"/>
                      <a:pt x="142" y="112"/>
                    </a:cubicBezTo>
                    <a:cubicBezTo>
                      <a:pt x="142" y="120"/>
                      <a:pt x="143" y="129"/>
                      <a:pt x="143" y="137"/>
                    </a:cubicBezTo>
                    <a:close/>
                    <a:moveTo>
                      <a:pt x="134" y="222"/>
                    </a:moveTo>
                    <a:cubicBezTo>
                      <a:pt x="146" y="220"/>
                      <a:pt x="158" y="219"/>
                      <a:pt x="169" y="215"/>
                    </a:cubicBezTo>
                    <a:cubicBezTo>
                      <a:pt x="163" y="205"/>
                      <a:pt x="152" y="197"/>
                      <a:pt x="140" y="192"/>
                    </a:cubicBezTo>
                    <a:cubicBezTo>
                      <a:pt x="138" y="202"/>
                      <a:pt x="136" y="212"/>
                      <a:pt x="134" y="222"/>
                    </a:cubicBezTo>
                    <a:close/>
                    <a:moveTo>
                      <a:pt x="129" y="244"/>
                    </a:moveTo>
                    <a:cubicBezTo>
                      <a:pt x="126" y="252"/>
                      <a:pt x="124" y="260"/>
                      <a:pt x="121" y="268"/>
                    </a:cubicBezTo>
                    <a:cubicBezTo>
                      <a:pt x="135" y="269"/>
                      <a:pt x="153" y="264"/>
                      <a:pt x="164" y="253"/>
                    </a:cubicBezTo>
                    <a:cubicBezTo>
                      <a:pt x="154" y="245"/>
                      <a:pt x="143" y="239"/>
                      <a:pt x="132" y="233"/>
                    </a:cubicBezTo>
                    <a:lnTo>
                      <a:pt x="129" y="244"/>
                    </a:lnTo>
                    <a:close/>
                    <a:moveTo>
                      <a:pt x="12" y="412"/>
                    </a:moveTo>
                    <a:cubicBezTo>
                      <a:pt x="22" y="426"/>
                      <a:pt x="44" y="436"/>
                      <a:pt x="62" y="434"/>
                    </a:cubicBezTo>
                    <a:cubicBezTo>
                      <a:pt x="59" y="419"/>
                      <a:pt x="52" y="407"/>
                      <a:pt x="44" y="394"/>
                    </a:cubicBezTo>
                    <a:cubicBezTo>
                      <a:pt x="34" y="402"/>
                      <a:pt x="24" y="408"/>
                      <a:pt x="12" y="412"/>
                    </a:cubicBez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" name="Freeform 23"/>
              <p:cNvSpPr>
                <a:spLocks noEditPoints="1"/>
              </p:cNvSpPr>
              <p:nvPr/>
            </p:nvSpPr>
            <p:spPr bwMode="auto">
              <a:xfrm>
                <a:off x="5279" y="3173"/>
                <a:ext cx="1201" cy="1199"/>
              </a:xfrm>
              <a:custGeom>
                <a:avLst/>
                <a:gdLst>
                  <a:gd name="T0" fmla="*/ 261 w 508"/>
                  <a:gd name="T1" fmla="*/ 8 h 507"/>
                  <a:gd name="T2" fmla="*/ 505 w 508"/>
                  <a:gd name="T3" fmla="*/ 173 h 507"/>
                  <a:gd name="T4" fmla="*/ 469 w 508"/>
                  <a:gd name="T5" fmla="*/ 251 h 507"/>
                  <a:gd name="T6" fmla="*/ 486 w 508"/>
                  <a:gd name="T7" fmla="*/ 338 h 507"/>
                  <a:gd name="T8" fmla="*/ 311 w 508"/>
                  <a:gd name="T9" fmla="*/ 422 h 507"/>
                  <a:gd name="T10" fmla="*/ 284 w 508"/>
                  <a:gd name="T11" fmla="*/ 449 h 507"/>
                  <a:gd name="T12" fmla="*/ 105 w 508"/>
                  <a:gd name="T13" fmla="*/ 454 h 507"/>
                  <a:gd name="T14" fmla="*/ 383 w 508"/>
                  <a:gd name="T15" fmla="*/ 79 h 507"/>
                  <a:gd name="T16" fmla="*/ 359 w 508"/>
                  <a:gd name="T17" fmla="*/ 127 h 507"/>
                  <a:gd name="T18" fmla="*/ 433 w 508"/>
                  <a:gd name="T19" fmla="*/ 397 h 507"/>
                  <a:gd name="T20" fmla="*/ 167 w 508"/>
                  <a:gd name="T21" fmla="*/ 354 h 507"/>
                  <a:gd name="T22" fmla="*/ 187 w 508"/>
                  <a:gd name="T23" fmla="*/ 458 h 507"/>
                  <a:gd name="T24" fmla="*/ 118 w 508"/>
                  <a:gd name="T25" fmla="*/ 350 h 507"/>
                  <a:gd name="T26" fmla="*/ 173 w 508"/>
                  <a:gd name="T27" fmla="*/ 308 h 507"/>
                  <a:gd name="T28" fmla="*/ 241 w 508"/>
                  <a:gd name="T29" fmla="*/ 384 h 507"/>
                  <a:gd name="T30" fmla="*/ 336 w 508"/>
                  <a:gd name="T31" fmla="*/ 189 h 507"/>
                  <a:gd name="T32" fmla="*/ 335 w 508"/>
                  <a:gd name="T33" fmla="*/ 62 h 507"/>
                  <a:gd name="T34" fmla="*/ 334 w 508"/>
                  <a:gd name="T35" fmla="*/ 111 h 507"/>
                  <a:gd name="T36" fmla="*/ 324 w 508"/>
                  <a:gd name="T37" fmla="*/ 119 h 507"/>
                  <a:gd name="T38" fmla="*/ 373 w 508"/>
                  <a:gd name="T39" fmla="*/ 398 h 507"/>
                  <a:gd name="T40" fmla="*/ 310 w 508"/>
                  <a:gd name="T41" fmla="*/ 248 h 507"/>
                  <a:gd name="T42" fmla="*/ 255 w 508"/>
                  <a:gd name="T43" fmla="*/ 250 h 507"/>
                  <a:gd name="T44" fmla="*/ 308 w 508"/>
                  <a:gd name="T45" fmla="*/ 292 h 507"/>
                  <a:gd name="T46" fmla="*/ 332 w 508"/>
                  <a:gd name="T47" fmla="*/ 362 h 507"/>
                  <a:gd name="T48" fmla="*/ 333 w 508"/>
                  <a:gd name="T49" fmla="*/ 316 h 507"/>
                  <a:gd name="T50" fmla="*/ 378 w 508"/>
                  <a:gd name="T51" fmla="*/ 293 h 507"/>
                  <a:gd name="T52" fmla="*/ 301 w 508"/>
                  <a:gd name="T53" fmla="*/ 280 h 507"/>
                  <a:gd name="T54" fmla="*/ 242 w 508"/>
                  <a:gd name="T55" fmla="*/ 247 h 507"/>
                  <a:gd name="T56" fmla="*/ 125 w 508"/>
                  <a:gd name="T57" fmla="*/ 359 h 507"/>
                  <a:gd name="T58" fmla="*/ 131 w 508"/>
                  <a:gd name="T59" fmla="*/ 408 h 507"/>
                  <a:gd name="T60" fmla="*/ 123 w 508"/>
                  <a:gd name="T61" fmla="*/ 341 h 507"/>
                  <a:gd name="T62" fmla="*/ 136 w 508"/>
                  <a:gd name="T63" fmla="*/ 372 h 507"/>
                  <a:gd name="T64" fmla="*/ 248 w 508"/>
                  <a:gd name="T65" fmla="*/ 389 h 507"/>
                  <a:gd name="T66" fmla="*/ 396 w 508"/>
                  <a:gd name="T67" fmla="*/ 407 h 507"/>
                  <a:gd name="T68" fmla="*/ 443 w 508"/>
                  <a:gd name="T69" fmla="*/ 355 h 507"/>
                  <a:gd name="T70" fmla="*/ 428 w 508"/>
                  <a:gd name="T71" fmla="*/ 356 h 507"/>
                  <a:gd name="T72" fmla="*/ 389 w 508"/>
                  <a:gd name="T73" fmla="*/ 243 h 507"/>
                  <a:gd name="T74" fmla="*/ 313 w 508"/>
                  <a:gd name="T75" fmla="*/ 165 h 507"/>
                  <a:gd name="T76" fmla="*/ 430 w 508"/>
                  <a:gd name="T77" fmla="*/ 123 h 507"/>
                  <a:gd name="T78" fmla="*/ 266 w 508"/>
                  <a:gd name="T79" fmla="*/ 89 h 507"/>
                  <a:gd name="T80" fmla="*/ 293 w 508"/>
                  <a:gd name="T81" fmla="*/ 145 h 507"/>
                  <a:gd name="T82" fmla="*/ 244 w 508"/>
                  <a:gd name="T83" fmla="*/ 141 h 507"/>
                  <a:gd name="T84" fmla="*/ 237 w 508"/>
                  <a:gd name="T85" fmla="*/ 223 h 507"/>
                  <a:gd name="T86" fmla="*/ 198 w 508"/>
                  <a:gd name="T87" fmla="*/ 257 h 507"/>
                  <a:gd name="T88" fmla="*/ 94 w 508"/>
                  <a:gd name="T89" fmla="*/ 300 h 507"/>
                  <a:gd name="T90" fmla="*/ 87 w 508"/>
                  <a:gd name="T91" fmla="*/ 304 h 507"/>
                  <a:gd name="T92" fmla="*/ 142 w 508"/>
                  <a:gd name="T93" fmla="*/ 489 h 507"/>
                  <a:gd name="T94" fmla="*/ 237 w 508"/>
                  <a:gd name="T95" fmla="*/ 406 h 507"/>
                  <a:gd name="T96" fmla="*/ 249 w 508"/>
                  <a:gd name="T97" fmla="*/ 410 h 507"/>
                  <a:gd name="T98" fmla="*/ 316 w 508"/>
                  <a:gd name="T99" fmla="*/ 377 h 507"/>
                  <a:gd name="T100" fmla="*/ 393 w 508"/>
                  <a:gd name="T101" fmla="*/ 441 h 507"/>
                  <a:gd name="T102" fmla="*/ 482 w 508"/>
                  <a:gd name="T103" fmla="*/ 367 h 507"/>
                  <a:gd name="T104" fmla="*/ 417 w 508"/>
                  <a:gd name="T105" fmla="*/ 260 h 507"/>
                  <a:gd name="T106" fmla="*/ 354 w 508"/>
                  <a:gd name="T107" fmla="*/ 189 h 507"/>
                  <a:gd name="T108" fmla="*/ 457 w 508"/>
                  <a:gd name="T109" fmla="*/ 141 h 507"/>
                  <a:gd name="T110" fmla="*/ 271 w 508"/>
                  <a:gd name="T111" fmla="*/ 51 h 507"/>
                  <a:gd name="T112" fmla="*/ 249 w 508"/>
                  <a:gd name="T113" fmla="*/ 133 h 507"/>
                  <a:gd name="T114" fmla="*/ 189 w 508"/>
                  <a:gd name="T115" fmla="*/ 223 h 5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08" h="507">
                    <a:moveTo>
                      <a:pt x="2" y="320"/>
                    </a:moveTo>
                    <a:cubicBezTo>
                      <a:pt x="0" y="317"/>
                      <a:pt x="2" y="313"/>
                      <a:pt x="5" y="314"/>
                    </a:cubicBezTo>
                    <a:cubicBezTo>
                      <a:pt x="34" y="321"/>
                      <a:pt x="65" y="307"/>
                      <a:pt x="88" y="293"/>
                    </a:cubicBezTo>
                    <a:cubicBezTo>
                      <a:pt x="124" y="273"/>
                      <a:pt x="157" y="246"/>
                      <a:pt x="184" y="215"/>
                    </a:cubicBezTo>
                    <a:cubicBezTo>
                      <a:pt x="196" y="201"/>
                      <a:pt x="206" y="187"/>
                      <a:pt x="216" y="172"/>
                    </a:cubicBezTo>
                    <a:cubicBezTo>
                      <a:pt x="216" y="171"/>
                      <a:pt x="217" y="170"/>
                      <a:pt x="218" y="169"/>
                    </a:cubicBezTo>
                    <a:cubicBezTo>
                      <a:pt x="231" y="150"/>
                      <a:pt x="242" y="129"/>
                      <a:pt x="250" y="107"/>
                    </a:cubicBezTo>
                    <a:cubicBezTo>
                      <a:pt x="261" y="78"/>
                      <a:pt x="269" y="43"/>
                      <a:pt x="257" y="12"/>
                    </a:cubicBezTo>
                    <a:cubicBezTo>
                      <a:pt x="256" y="9"/>
                      <a:pt x="258" y="8"/>
                      <a:pt x="261" y="8"/>
                    </a:cubicBezTo>
                    <a:cubicBezTo>
                      <a:pt x="288" y="0"/>
                      <a:pt x="328" y="22"/>
                      <a:pt x="334" y="50"/>
                    </a:cubicBezTo>
                    <a:cubicBezTo>
                      <a:pt x="356" y="55"/>
                      <a:pt x="377" y="62"/>
                      <a:pt x="399" y="67"/>
                    </a:cubicBezTo>
                    <a:cubicBezTo>
                      <a:pt x="401" y="63"/>
                      <a:pt x="407" y="61"/>
                      <a:pt x="412" y="64"/>
                    </a:cubicBezTo>
                    <a:cubicBezTo>
                      <a:pt x="412" y="64"/>
                      <a:pt x="412" y="64"/>
                      <a:pt x="412" y="64"/>
                    </a:cubicBezTo>
                    <a:cubicBezTo>
                      <a:pt x="415" y="65"/>
                      <a:pt x="417" y="67"/>
                      <a:pt x="417" y="70"/>
                    </a:cubicBezTo>
                    <a:cubicBezTo>
                      <a:pt x="440" y="73"/>
                      <a:pt x="465" y="86"/>
                      <a:pt x="472" y="109"/>
                    </a:cubicBezTo>
                    <a:cubicBezTo>
                      <a:pt x="476" y="123"/>
                      <a:pt x="477" y="142"/>
                      <a:pt x="467" y="152"/>
                    </a:cubicBezTo>
                    <a:cubicBezTo>
                      <a:pt x="477" y="157"/>
                      <a:pt x="486" y="163"/>
                      <a:pt x="497" y="166"/>
                    </a:cubicBezTo>
                    <a:cubicBezTo>
                      <a:pt x="501" y="162"/>
                      <a:pt x="508" y="167"/>
                      <a:pt x="505" y="173"/>
                    </a:cubicBezTo>
                    <a:cubicBezTo>
                      <a:pt x="502" y="178"/>
                      <a:pt x="495" y="175"/>
                      <a:pt x="495" y="170"/>
                    </a:cubicBezTo>
                    <a:cubicBezTo>
                      <a:pt x="485" y="167"/>
                      <a:pt x="477" y="162"/>
                      <a:pt x="468" y="158"/>
                    </a:cubicBezTo>
                    <a:cubicBezTo>
                      <a:pt x="476" y="171"/>
                      <a:pt x="471" y="190"/>
                      <a:pt x="460" y="204"/>
                    </a:cubicBezTo>
                    <a:cubicBezTo>
                      <a:pt x="451" y="214"/>
                      <a:pt x="441" y="221"/>
                      <a:pt x="429" y="223"/>
                    </a:cubicBezTo>
                    <a:cubicBezTo>
                      <a:pt x="428" y="223"/>
                      <a:pt x="426" y="224"/>
                      <a:pt x="425" y="224"/>
                    </a:cubicBezTo>
                    <a:cubicBezTo>
                      <a:pt x="437" y="231"/>
                      <a:pt x="450" y="237"/>
                      <a:pt x="462" y="244"/>
                    </a:cubicBezTo>
                    <a:cubicBezTo>
                      <a:pt x="464" y="243"/>
                      <a:pt x="466" y="243"/>
                      <a:pt x="467" y="244"/>
                    </a:cubicBezTo>
                    <a:cubicBezTo>
                      <a:pt x="468" y="244"/>
                      <a:pt x="468" y="244"/>
                      <a:pt x="468" y="244"/>
                    </a:cubicBezTo>
                    <a:cubicBezTo>
                      <a:pt x="470" y="245"/>
                      <a:pt x="471" y="249"/>
                      <a:pt x="469" y="251"/>
                    </a:cubicBezTo>
                    <a:cubicBezTo>
                      <a:pt x="468" y="254"/>
                      <a:pt x="464" y="255"/>
                      <a:pt x="462" y="253"/>
                    </a:cubicBezTo>
                    <a:cubicBezTo>
                      <a:pt x="461" y="253"/>
                      <a:pt x="461" y="253"/>
                      <a:pt x="461" y="253"/>
                    </a:cubicBezTo>
                    <a:cubicBezTo>
                      <a:pt x="460" y="252"/>
                      <a:pt x="459" y="250"/>
                      <a:pt x="459" y="248"/>
                    </a:cubicBezTo>
                    <a:cubicBezTo>
                      <a:pt x="448" y="241"/>
                      <a:pt x="436" y="235"/>
                      <a:pt x="424" y="228"/>
                    </a:cubicBezTo>
                    <a:cubicBezTo>
                      <a:pt x="430" y="235"/>
                      <a:pt x="433" y="244"/>
                      <a:pt x="431" y="254"/>
                    </a:cubicBezTo>
                    <a:cubicBezTo>
                      <a:pt x="431" y="257"/>
                      <a:pt x="431" y="257"/>
                      <a:pt x="431" y="257"/>
                    </a:cubicBezTo>
                    <a:cubicBezTo>
                      <a:pt x="431" y="257"/>
                      <a:pt x="431" y="257"/>
                      <a:pt x="431" y="257"/>
                    </a:cubicBezTo>
                    <a:cubicBezTo>
                      <a:pt x="436" y="260"/>
                      <a:pt x="437" y="266"/>
                      <a:pt x="434" y="271"/>
                    </a:cubicBezTo>
                    <a:cubicBezTo>
                      <a:pt x="457" y="287"/>
                      <a:pt x="477" y="309"/>
                      <a:pt x="486" y="338"/>
                    </a:cubicBezTo>
                    <a:cubicBezTo>
                      <a:pt x="490" y="353"/>
                      <a:pt x="493" y="368"/>
                      <a:pt x="492" y="385"/>
                    </a:cubicBezTo>
                    <a:cubicBezTo>
                      <a:pt x="491" y="394"/>
                      <a:pt x="490" y="405"/>
                      <a:pt x="486" y="414"/>
                    </a:cubicBezTo>
                    <a:cubicBezTo>
                      <a:pt x="486" y="414"/>
                      <a:pt x="486" y="414"/>
                      <a:pt x="486" y="414"/>
                    </a:cubicBezTo>
                    <a:cubicBezTo>
                      <a:pt x="491" y="418"/>
                      <a:pt x="491" y="425"/>
                      <a:pt x="487" y="430"/>
                    </a:cubicBezTo>
                    <a:cubicBezTo>
                      <a:pt x="483" y="436"/>
                      <a:pt x="475" y="437"/>
                      <a:pt x="471" y="434"/>
                    </a:cubicBezTo>
                    <a:cubicBezTo>
                      <a:pt x="470" y="433"/>
                      <a:pt x="470" y="433"/>
                      <a:pt x="470" y="433"/>
                    </a:cubicBezTo>
                    <a:cubicBezTo>
                      <a:pt x="470" y="433"/>
                      <a:pt x="470" y="433"/>
                      <a:pt x="470" y="433"/>
                    </a:cubicBezTo>
                    <a:cubicBezTo>
                      <a:pt x="450" y="449"/>
                      <a:pt x="418" y="451"/>
                      <a:pt x="397" y="451"/>
                    </a:cubicBezTo>
                    <a:cubicBezTo>
                      <a:pt x="364" y="452"/>
                      <a:pt x="335" y="442"/>
                      <a:pt x="311" y="422"/>
                    </a:cubicBezTo>
                    <a:cubicBezTo>
                      <a:pt x="307" y="424"/>
                      <a:pt x="303" y="424"/>
                      <a:pt x="300" y="421"/>
                    </a:cubicBezTo>
                    <a:cubicBezTo>
                      <a:pt x="300" y="420"/>
                      <a:pt x="299" y="420"/>
                      <a:pt x="299" y="419"/>
                    </a:cubicBezTo>
                    <a:cubicBezTo>
                      <a:pt x="290" y="422"/>
                      <a:pt x="279" y="423"/>
                      <a:pt x="270" y="421"/>
                    </a:cubicBezTo>
                    <a:cubicBezTo>
                      <a:pt x="277" y="428"/>
                      <a:pt x="281" y="438"/>
                      <a:pt x="287" y="446"/>
                    </a:cubicBezTo>
                    <a:cubicBezTo>
                      <a:pt x="288" y="446"/>
                      <a:pt x="288" y="446"/>
                      <a:pt x="289" y="446"/>
                    </a:cubicBezTo>
                    <a:cubicBezTo>
                      <a:pt x="290" y="446"/>
                      <a:pt x="292" y="446"/>
                      <a:pt x="293" y="447"/>
                    </a:cubicBezTo>
                    <a:cubicBezTo>
                      <a:pt x="295" y="449"/>
                      <a:pt x="295" y="453"/>
                      <a:pt x="293" y="455"/>
                    </a:cubicBezTo>
                    <a:cubicBezTo>
                      <a:pt x="290" y="457"/>
                      <a:pt x="287" y="458"/>
                      <a:pt x="284" y="455"/>
                    </a:cubicBezTo>
                    <a:cubicBezTo>
                      <a:pt x="283" y="454"/>
                      <a:pt x="283" y="451"/>
                      <a:pt x="284" y="449"/>
                    </a:cubicBezTo>
                    <a:cubicBezTo>
                      <a:pt x="277" y="440"/>
                      <a:pt x="272" y="429"/>
                      <a:pt x="264" y="421"/>
                    </a:cubicBezTo>
                    <a:cubicBezTo>
                      <a:pt x="267" y="434"/>
                      <a:pt x="264" y="448"/>
                      <a:pt x="256" y="458"/>
                    </a:cubicBezTo>
                    <a:cubicBezTo>
                      <a:pt x="243" y="475"/>
                      <a:pt x="225" y="476"/>
                      <a:pt x="209" y="470"/>
                    </a:cubicBezTo>
                    <a:cubicBezTo>
                      <a:pt x="216" y="478"/>
                      <a:pt x="222" y="486"/>
                      <a:pt x="227" y="494"/>
                    </a:cubicBezTo>
                    <a:cubicBezTo>
                      <a:pt x="232" y="492"/>
                      <a:pt x="237" y="499"/>
                      <a:pt x="232" y="503"/>
                    </a:cubicBezTo>
                    <a:cubicBezTo>
                      <a:pt x="228" y="507"/>
                      <a:pt x="222" y="502"/>
                      <a:pt x="224" y="498"/>
                    </a:cubicBezTo>
                    <a:cubicBezTo>
                      <a:pt x="218" y="489"/>
                      <a:pt x="212" y="480"/>
                      <a:pt x="205" y="472"/>
                    </a:cubicBezTo>
                    <a:cubicBezTo>
                      <a:pt x="202" y="490"/>
                      <a:pt x="183" y="505"/>
                      <a:pt x="163" y="503"/>
                    </a:cubicBezTo>
                    <a:cubicBezTo>
                      <a:pt x="133" y="502"/>
                      <a:pt x="114" y="480"/>
                      <a:pt x="105" y="454"/>
                    </a:cubicBezTo>
                    <a:cubicBezTo>
                      <a:pt x="103" y="454"/>
                      <a:pt x="100" y="452"/>
                      <a:pt x="99" y="450"/>
                    </a:cubicBezTo>
                    <a:cubicBezTo>
                      <a:pt x="96" y="447"/>
                      <a:pt x="96" y="441"/>
                      <a:pt x="99" y="437"/>
                    </a:cubicBezTo>
                    <a:cubicBezTo>
                      <a:pt x="91" y="415"/>
                      <a:pt x="80" y="395"/>
                      <a:pt x="69" y="374"/>
                    </a:cubicBezTo>
                    <a:cubicBezTo>
                      <a:pt x="53" y="377"/>
                      <a:pt x="37" y="372"/>
                      <a:pt x="24" y="361"/>
                    </a:cubicBezTo>
                    <a:cubicBezTo>
                      <a:pt x="12" y="351"/>
                      <a:pt x="4" y="336"/>
                      <a:pt x="2" y="320"/>
                    </a:cubicBezTo>
                    <a:close/>
                    <a:moveTo>
                      <a:pt x="346" y="61"/>
                    </a:moveTo>
                    <a:cubicBezTo>
                      <a:pt x="353" y="70"/>
                      <a:pt x="360" y="78"/>
                      <a:pt x="367" y="88"/>
                    </a:cubicBezTo>
                    <a:cubicBezTo>
                      <a:pt x="367" y="88"/>
                      <a:pt x="367" y="88"/>
                      <a:pt x="367" y="88"/>
                    </a:cubicBezTo>
                    <a:cubicBezTo>
                      <a:pt x="372" y="85"/>
                      <a:pt x="378" y="82"/>
                      <a:pt x="383" y="79"/>
                    </a:cubicBezTo>
                    <a:cubicBezTo>
                      <a:pt x="386" y="78"/>
                      <a:pt x="390" y="76"/>
                      <a:pt x="393" y="74"/>
                    </a:cubicBezTo>
                    <a:cubicBezTo>
                      <a:pt x="377" y="70"/>
                      <a:pt x="362" y="66"/>
                      <a:pt x="346" y="61"/>
                    </a:cubicBezTo>
                    <a:close/>
                    <a:moveTo>
                      <a:pt x="442" y="155"/>
                    </a:moveTo>
                    <a:cubicBezTo>
                      <a:pt x="441" y="152"/>
                      <a:pt x="441" y="149"/>
                      <a:pt x="443" y="146"/>
                    </a:cubicBezTo>
                    <a:cubicBezTo>
                      <a:pt x="443" y="145"/>
                      <a:pt x="444" y="144"/>
                      <a:pt x="444" y="143"/>
                    </a:cubicBezTo>
                    <a:cubicBezTo>
                      <a:pt x="444" y="143"/>
                      <a:pt x="443" y="142"/>
                      <a:pt x="442" y="142"/>
                    </a:cubicBezTo>
                    <a:cubicBezTo>
                      <a:pt x="435" y="136"/>
                      <a:pt x="427" y="131"/>
                      <a:pt x="419" y="127"/>
                    </a:cubicBezTo>
                    <a:cubicBezTo>
                      <a:pt x="400" y="118"/>
                      <a:pt x="378" y="115"/>
                      <a:pt x="360" y="127"/>
                    </a:cubicBezTo>
                    <a:cubicBezTo>
                      <a:pt x="360" y="127"/>
                      <a:pt x="360" y="127"/>
                      <a:pt x="359" y="127"/>
                    </a:cubicBezTo>
                    <a:cubicBezTo>
                      <a:pt x="375" y="151"/>
                      <a:pt x="414" y="163"/>
                      <a:pt x="442" y="155"/>
                    </a:cubicBezTo>
                    <a:close/>
                    <a:moveTo>
                      <a:pt x="350" y="128"/>
                    </a:moveTo>
                    <a:cubicBezTo>
                      <a:pt x="349" y="127"/>
                      <a:pt x="349" y="126"/>
                      <a:pt x="349" y="126"/>
                    </a:cubicBezTo>
                    <a:cubicBezTo>
                      <a:pt x="333" y="119"/>
                      <a:pt x="333" y="119"/>
                      <a:pt x="333" y="119"/>
                    </a:cubicBezTo>
                    <a:cubicBezTo>
                      <a:pt x="336" y="131"/>
                      <a:pt x="339" y="143"/>
                      <a:pt x="343" y="154"/>
                    </a:cubicBezTo>
                    <a:cubicBezTo>
                      <a:pt x="351" y="153"/>
                      <a:pt x="358" y="150"/>
                      <a:pt x="365" y="146"/>
                    </a:cubicBezTo>
                    <a:cubicBezTo>
                      <a:pt x="359" y="141"/>
                      <a:pt x="354" y="135"/>
                      <a:pt x="350" y="128"/>
                    </a:cubicBezTo>
                    <a:close/>
                    <a:moveTo>
                      <a:pt x="458" y="388"/>
                    </a:moveTo>
                    <a:cubicBezTo>
                      <a:pt x="450" y="393"/>
                      <a:pt x="442" y="395"/>
                      <a:pt x="433" y="397"/>
                    </a:cubicBezTo>
                    <a:cubicBezTo>
                      <a:pt x="432" y="416"/>
                      <a:pt x="432" y="416"/>
                      <a:pt x="432" y="416"/>
                    </a:cubicBezTo>
                    <a:cubicBezTo>
                      <a:pt x="444" y="418"/>
                      <a:pt x="455" y="419"/>
                      <a:pt x="467" y="418"/>
                    </a:cubicBezTo>
                    <a:cubicBezTo>
                      <a:pt x="465" y="408"/>
                      <a:pt x="462" y="398"/>
                      <a:pt x="458" y="388"/>
                    </a:cubicBezTo>
                    <a:close/>
                    <a:moveTo>
                      <a:pt x="234" y="389"/>
                    </a:moveTo>
                    <a:cubicBezTo>
                      <a:pt x="234" y="389"/>
                      <a:pt x="234" y="389"/>
                      <a:pt x="234" y="389"/>
                    </a:cubicBezTo>
                    <a:cubicBezTo>
                      <a:pt x="228" y="380"/>
                      <a:pt x="224" y="370"/>
                      <a:pt x="220" y="359"/>
                    </a:cubicBezTo>
                    <a:cubicBezTo>
                      <a:pt x="206" y="374"/>
                      <a:pt x="210" y="402"/>
                      <a:pt x="233" y="402"/>
                    </a:cubicBezTo>
                    <a:cubicBezTo>
                      <a:pt x="230" y="398"/>
                      <a:pt x="230" y="393"/>
                      <a:pt x="234" y="389"/>
                    </a:cubicBezTo>
                    <a:close/>
                    <a:moveTo>
                      <a:pt x="167" y="354"/>
                    </a:moveTo>
                    <a:cubicBezTo>
                      <a:pt x="154" y="353"/>
                      <a:pt x="141" y="350"/>
                      <a:pt x="128" y="350"/>
                    </a:cubicBezTo>
                    <a:cubicBezTo>
                      <a:pt x="131" y="354"/>
                      <a:pt x="134" y="359"/>
                      <a:pt x="137" y="364"/>
                    </a:cubicBezTo>
                    <a:cubicBezTo>
                      <a:pt x="149" y="366"/>
                      <a:pt x="160" y="370"/>
                      <a:pt x="168" y="377"/>
                    </a:cubicBezTo>
                    <a:cubicBezTo>
                      <a:pt x="168" y="370"/>
                      <a:pt x="168" y="362"/>
                      <a:pt x="167" y="354"/>
                    </a:cubicBezTo>
                    <a:close/>
                    <a:moveTo>
                      <a:pt x="147" y="484"/>
                    </a:moveTo>
                    <a:cubicBezTo>
                      <a:pt x="153" y="477"/>
                      <a:pt x="161" y="473"/>
                      <a:pt x="169" y="471"/>
                    </a:cubicBezTo>
                    <a:cubicBezTo>
                      <a:pt x="175" y="469"/>
                      <a:pt x="184" y="467"/>
                      <a:pt x="192" y="468"/>
                    </a:cubicBezTo>
                    <a:cubicBezTo>
                      <a:pt x="191" y="467"/>
                      <a:pt x="190" y="467"/>
                      <a:pt x="189" y="466"/>
                    </a:cubicBezTo>
                    <a:cubicBezTo>
                      <a:pt x="187" y="464"/>
                      <a:pt x="187" y="461"/>
                      <a:pt x="187" y="458"/>
                    </a:cubicBezTo>
                    <a:cubicBezTo>
                      <a:pt x="163" y="454"/>
                      <a:pt x="145" y="438"/>
                      <a:pt x="135" y="418"/>
                    </a:cubicBezTo>
                    <a:cubicBezTo>
                      <a:pt x="133" y="428"/>
                      <a:pt x="125" y="438"/>
                      <a:pt x="116" y="438"/>
                    </a:cubicBezTo>
                    <a:cubicBezTo>
                      <a:pt x="118" y="442"/>
                      <a:pt x="118" y="446"/>
                      <a:pt x="116" y="450"/>
                    </a:cubicBezTo>
                    <a:cubicBezTo>
                      <a:pt x="123" y="449"/>
                      <a:pt x="130" y="453"/>
                      <a:pt x="135" y="458"/>
                    </a:cubicBezTo>
                    <a:cubicBezTo>
                      <a:pt x="143" y="465"/>
                      <a:pt x="148" y="474"/>
                      <a:pt x="147" y="484"/>
                    </a:cubicBezTo>
                    <a:close/>
                    <a:moveTo>
                      <a:pt x="79" y="370"/>
                    </a:moveTo>
                    <a:cubicBezTo>
                      <a:pt x="89" y="375"/>
                      <a:pt x="98" y="381"/>
                      <a:pt x="108" y="387"/>
                    </a:cubicBezTo>
                    <a:cubicBezTo>
                      <a:pt x="108" y="384"/>
                      <a:pt x="108" y="384"/>
                      <a:pt x="108" y="384"/>
                    </a:cubicBezTo>
                    <a:cubicBezTo>
                      <a:pt x="111" y="372"/>
                      <a:pt x="117" y="361"/>
                      <a:pt x="118" y="350"/>
                    </a:cubicBezTo>
                    <a:cubicBezTo>
                      <a:pt x="102" y="327"/>
                      <a:pt x="102" y="327"/>
                      <a:pt x="102" y="327"/>
                    </a:cubicBezTo>
                    <a:cubicBezTo>
                      <a:pt x="102" y="345"/>
                      <a:pt x="93" y="363"/>
                      <a:pt x="79" y="370"/>
                    </a:cubicBezTo>
                    <a:close/>
                    <a:moveTo>
                      <a:pt x="148" y="315"/>
                    </a:moveTo>
                    <a:cubicBezTo>
                      <a:pt x="154" y="313"/>
                      <a:pt x="159" y="310"/>
                      <a:pt x="163" y="306"/>
                    </a:cubicBezTo>
                    <a:cubicBezTo>
                      <a:pt x="166" y="303"/>
                      <a:pt x="169" y="299"/>
                      <a:pt x="171" y="295"/>
                    </a:cubicBezTo>
                    <a:cubicBezTo>
                      <a:pt x="161" y="291"/>
                      <a:pt x="151" y="286"/>
                      <a:pt x="141" y="282"/>
                    </a:cubicBezTo>
                    <a:cubicBezTo>
                      <a:pt x="146" y="293"/>
                      <a:pt x="149" y="304"/>
                      <a:pt x="148" y="315"/>
                    </a:cubicBezTo>
                    <a:close/>
                    <a:moveTo>
                      <a:pt x="181" y="294"/>
                    </a:moveTo>
                    <a:cubicBezTo>
                      <a:pt x="179" y="299"/>
                      <a:pt x="177" y="304"/>
                      <a:pt x="173" y="308"/>
                    </a:cubicBezTo>
                    <a:cubicBezTo>
                      <a:pt x="186" y="320"/>
                      <a:pt x="199" y="330"/>
                      <a:pt x="214" y="340"/>
                    </a:cubicBezTo>
                    <a:cubicBezTo>
                      <a:pt x="214" y="331"/>
                      <a:pt x="207" y="321"/>
                      <a:pt x="202" y="314"/>
                    </a:cubicBezTo>
                    <a:cubicBezTo>
                      <a:pt x="196" y="306"/>
                      <a:pt x="188" y="301"/>
                      <a:pt x="181" y="294"/>
                    </a:cubicBezTo>
                    <a:close/>
                    <a:moveTo>
                      <a:pt x="241" y="384"/>
                    </a:moveTo>
                    <a:cubicBezTo>
                      <a:pt x="261" y="359"/>
                      <a:pt x="269" y="328"/>
                      <a:pt x="265" y="299"/>
                    </a:cubicBezTo>
                    <a:cubicBezTo>
                      <a:pt x="261" y="303"/>
                      <a:pt x="255" y="304"/>
                      <a:pt x="251" y="305"/>
                    </a:cubicBezTo>
                    <a:cubicBezTo>
                      <a:pt x="241" y="308"/>
                      <a:pt x="232" y="307"/>
                      <a:pt x="222" y="305"/>
                    </a:cubicBezTo>
                    <a:cubicBezTo>
                      <a:pt x="222" y="308"/>
                      <a:pt x="222" y="310"/>
                      <a:pt x="222" y="313"/>
                    </a:cubicBezTo>
                    <a:cubicBezTo>
                      <a:pt x="222" y="337"/>
                      <a:pt x="229" y="363"/>
                      <a:pt x="241" y="384"/>
                    </a:cubicBezTo>
                    <a:close/>
                    <a:moveTo>
                      <a:pt x="245" y="230"/>
                    </a:moveTo>
                    <a:cubicBezTo>
                      <a:pt x="259" y="216"/>
                      <a:pt x="276" y="206"/>
                      <a:pt x="296" y="199"/>
                    </a:cubicBezTo>
                    <a:cubicBezTo>
                      <a:pt x="283" y="197"/>
                      <a:pt x="271" y="194"/>
                      <a:pt x="260" y="189"/>
                    </a:cubicBezTo>
                    <a:cubicBezTo>
                      <a:pt x="264" y="200"/>
                      <a:pt x="258" y="213"/>
                      <a:pt x="247" y="217"/>
                    </a:cubicBezTo>
                    <a:cubicBezTo>
                      <a:pt x="247" y="222"/>
                      <a:pt x="246" y="226"/>
                      <a:pt x="245" y="230"/>
                    </a:cubicBezTo>
                    <a:close/>
                    <a:moveTo>
                      <a:pt x="263" y="186"/>
                    </a:moveTo>
                    <a:cubicBezTo>
                      <a:pt x="277" y="192"/>
                      <a:pt x="292" y="195"/>
                      <a:pt x="307" y="195"/>
                    </a:cubicBezTo>
                    <a:cubicBezTo>
                      <a:pt x="314" y="193"/>
                      <a:pt x="321" y="192"/>
                      <a:pt x="329" y="192"/>
                    </a:cubicBezTo>
                    <a:cubicBezTo>
                      <a:pt x="331" y="191"/>
                      <a:pt x="334" y="190"/>
                      <a:pt x="336" y="189"/>
                    </a:cubicBezTo>
                    <a:cubicBezTo>
                      <a:pt x="323" y="181"/>
                      <a:pt x="310" y="173"/>
                      <a:pt x="297" y="164"/>
                    </a:cubicBezTo>
                    <a:cubicBezTo>
                      <a:pt x="290" y="177"/>
                      <a:pt x="277" y="184"/>
                      <a:pt x="263" y="186"/>
                    </a:cubicBezTo>
                    <a:close/>
                    <a:moveTo>
                      <a:pt x="317" y="94"/>
                    </a:moveTo>
                    <a:cubicBezTo>
                      <a:pt x="312" y="96"/>
                      <a:pt x="307" y="99"/>
                      <a:pt x="302" y="100"/>
                    </a:cubicBezTo>
                    <a:cubicBezTo>
                      <a:pt x="305" y="101"/>
                      <a:pt x="307" y="102"/>
                      <a:pt x="310" y="103"/>
                    </a:cubicBezTo>
                    <a:cubicBezTo>
                      <a:pt x="323" y="107"/>
                      <a:pt x="323" y="107"/>
                      <a:pt x="323" y="107"/>
                    </a:cubicBezTo>
                    <a:cubicBezTo>
                      <a:pt x="323" y="107"/>
                      <a:pt x="323" y="107"/>
                      <a:pt x="323" y="107"/>
                    </a:cubicBezTo>
                    <a:cubicBezTo>
                      <a:pt x="334" y="101"/>
                      <a:pt x="347" y="97"/>
                      <a:pt x="359" y="91"/>
                    </a:cubicBezTo>
                    <a:cubicBezTo>
                      <a:pt x="352" y="81"/>
                      <a:pt x="344" y="71"/>
                      <a:pt x="335" y="62"/>
                    </a:cubicBezTo>
                    <a:cubicBezTo>
                      <a:pt x="334" y="74"/>
                      <a:pt x="328" y="86"/>
                      <a:pt x="317" y="94"/>
                    </a:cubicBezTo>
                    <a:close/>
                    <a:moveTo>
                      <a:pt x="372" y="95"/>
                    </a:moveTo>
                    <a:cubicBezTo>
                      <a:pt x="382" y="110"/>
                      <a:pt x="382" y="110"/>
                      <a:pt x="382" y="110"/>
                    </a:cubicBezTo>
                    <a:cubicBezTo>
                      <a:pt x="389" y="110"/>
                      <a:pt x="395" y="110"/>
                      <a:pt x="400" y="106"/>
                    </a:cubicBezTo>
                    <a:cubicBezTo>
                      <a:pt x="409" y="100"/>
                      <a:pt x="408" y="87"/>
                      <a:pt x="400" y="80"/>
                    </a:cubicBezTo>
                    <a:cubicBezTo>
                      <a:pt x="393" y="86"/>
                      <a:pt x="381" y="90"/>
                      <a:pt x="374" y="94"/>
                    </a:cubicBezTo>
                    <a:lnTo>
                      <a:pt x="372" y="95"/>
                    </a:lnTo>
                    <a:close/>
                    <a:moveTo>
                      <a:pt x="364" y="98"/>
                    </a:moveTo>
                    <a:cubicBezTo>
                      <a:pt x="354" y="103"/>
                      <a:pt x="344" y="107"/>
                      <a:pt x="334" y="111"/>
                    </a:cubicBezTo>
                    <a:cubicBezTo>
                      <a:pt x="356" y="119"/>
                      <a:pt x="356" y="119"/>
                      <a:pt x="356" y="119"/>
                    </a:cubicBezTo>
                    <a:cubicBezTo>
                      <a:pt x="361" y="116"/>
                      <a:pt x="367" y="113"/>
                      <a:pt x="373" y="112"/>
                    </a:cubicBezTo>
                    <a:lnTo>
                      <a:pt x="364" y="98"/>
                    </a:lnTo>
                    <a:close/>
                    <a:moveTo>
                      <a:pt x="300" y="156"/>
                    </a:moveTo>
                    <a:cubicBezTo>
                      <a:pt x="310" y="157"/>
                      <a:pt x="321" y="157"/>
                      <a:pt x="331" y="156"/>
                    </a:cubicBezTo>
                    <a:cubicBezTo>
                      <a:pt x="324" y="148"/>
                      <a:pt x="313" y="141"/>
                      <a:pt x="302" y="139"/>
                    </a:cubicBezTo>
                    <a:cubicBezTo>
                      <a:pt x="302" y="144"/>
                      <a:pt x="302" y="150"/>
                      <a:pt x="300" y="156"/>
                    </a:cubicBezTo>
                    <a:close/>
                    <a:moveTo>
                      <a:pt x="333" y="153"/>
                    </a:moveTo>
                    <a:cubicBezTo>
                      <a:pt x="330" y="141"/>
                      <a:pt x="327" y="130"/>
                      <a:pt x="324" y="119"/>
                    </a:cubicBezTo>
                    <a:cubicBezTo>
                      <a:pt x="318" y="126"/>
                      <a:pt x="312" y="131"/>
                      <a:pt x="304" y="136"/>
                    </a:cubicBezTo>
                    <a:cubicBezTo>
                      <a:pt x="315" y="138"/>
                      <a:pt x="326" y="144"/>
                      <a:pt x="333" y="153"/>
                    </a:cubicBezTo>
                    <a:close/>
                    <a:moveTo>
                      <a:pt x="395" y="367"/>
                    </a:moveTo>
                    <a:cubicBezTo>
                      <a:pt x="395" y="374"/>
                      <a:pt x="395" y="381"/>
                      <a:pt x="396" y="389"/>
                    </a:cubicBezTo>
                    <a:cubicBezTo>
                      <a:pt x="396" y="395"/>
                      <a:pt x="396" y="395"/>
                      <a:pt x="396" y="395"/>
                    </a:cubicBezTo>
                    <a:cubicBezTo>
                      <a:pt x="407" y="395"/>
                      <a:pt x="418" y="394"/>
                      <a:pt x="429" y="393"/>
                    </a:cubicBezTo>
                    <a:cubicBezTo>
                      <a:pt x="429" y="382"/>
                      <a:pt x="429" y="371"/>
                      <a:pt x="429" y="361"/>
                    </a:cubicBezTo>
                    <a:cubicBezTo>
                      <a:pt x="418" y="364"/>
                      <a:pt x="406" y="365"/>
                      <a:pt x="395" y="367"/>
                    </a:cubicBezTo>
                    <a:close/>
                    <a:moveTo>
                      <a:pt x="373" y="398"/>
                    </a:moveTo>
                    <a:cubicBezTo>
                      <a:pt x="379" y="397"/>
                      <a:pt x="385" y="396"/>
                      <a:pt x="392" y="396"/>
                    </a:cubicBezTo>
                    <a:cubicBezTo>
                      <a:pt x="392" y="390"/>
                      <a:pt x="391" y="384"/>
                      <a:pt x="391" y="378"/>
                    </a:cubicBezTo>
                    <a:cubicBezTo>
                      <a:pt x="391" y="375"/>
                      <a:pt x="391" y="371"/>
                      <a:pt x="391" y="368"/>
                    </a:cubicBezTo>
                    <a:cubicBezTo>
                      <a:pt x="373" y="371"/>
                      <a:pt x="354" y="373"/>
                      <a:pt x="336" y="374"/>
                    </a:cubicBezTo>
                    <a:cubicBezTo>
                      <a:pt x="336" y="374"/>
                      <a:pt x="336" y="374"/>
                      <a:pt x="336" y="374"/>
                    </a:cubicBezTo>
                    <a:cubicBezTo>
                      <a:pt x="347" y="383"/>
                      <a:pt x="360" y="391"/>
                      <a:pt x="373" y="398"/>
                    </a:cubicBezTo>
                    <a:close/>
                    <a:moveTo>
                      <a:pt x="296" y="207"/>
                    </a:moveTo>
                    <a:cubicBezTo>
                      <a:pt x="278" y="214"/>
                      <a:pt x="262" y="225"/>
                      <a:pt x="249" y="239"/>
                    </a:cubicBezTo>
                    <a:cubicBezTo>
                      <a:pt x="269" y="247"/>
                      <a:pt x="289" y="250"/>
                      <a:pt x="310" y="248"/>
                    </a:cubicBezTo>
                    <a:cubicBezTo>
                      <a:pt x="316" y="234"/>
                      <a:pt x="308" y="217"/>
                      <a:pt x="296" y="207"/>
                    </a:cubicBezTo>
                    <a:close/>
                    <a:moveTo>
                      <a:pt x="275" y="286"/>
                    </a:moveTo>
                    <a:cubicBezTo>
                      <a:pt x="282" y="283"/>
                      <a:pt x="289" y="282"/>
                      <a:pt x="297" y="281"/>
                    </a:cubicBezTo>
                    <a:cubicBezTo>
                      <a:pt x="296" y="274"/>
                      <a:pt x="295" y="268"/>
                      <a:pt x="295" y="261"/>
                    </a:cubicBezTo>
                    <a:cubicBezTo>
                      <a:pt x="284" y="259"/>
                      <a:pt x="274" y="258"/>
                      <a:pt x="264" y="258"/>
                    </a:cubicBezTo>
                    <a:cubicBezTo>
                      <a:pt x="267" y="267"/>
                      <a:pt x="271" y="276"/>
                      <a:pt x="275" y="286"/>
                    </a:cubicBezTo>
                    <a:close/>
                    <a:moveTo>
                      <a:pt x="255" y="250"/>
                    </a:moveTo>
                    <a:cubicBezTo>
                      <a:pt x="255" y="250"/>
                      <a:pt x="255" y="250"/>
                      <a:pt x="255" y="250"/>
                    </a:cubicBezTo>
                    <a:cubicBezTo>
                      <a:pt x="255" y="250"/>
                      <a:pt x="255" y="250"/>
                      <a:pt x="255" y="250"/>
                    </a:cubicBezTo>
                    <a:close/>
                    <a:moveTo>
                      <a:pt x="298" y="328"/>
                    </a:moveTo>
                    <a:cubicBezTo>
                      <a:pt x="298" y="316"/>
                      <a:pt x="300" y="303"/>
                      <a:pt x="298" y="291"/>
                    </a:cubicBezTo>
                    <a:cubicBezTo>
                      <a:pt x="298" y="285"/>
                      <a:pt x="298" y="285"/>
                      <a:pt x="298" y="285"/>
                    </a:cubicBezTo>
                    <a:cubicBezTo>
                      <a:pt x="290" y="286"/>
                      <a:pt x="283" y="288"/>
                      <a:pt x="277" y="290"/>
                    </a:cubicBezTo>
                    <a:cubicBezTo>
                      <a:pt x="282" y="303"/>
                      <a:pt x="289" y="316"/>
                      <a:pt x="298" y="328"/>
                    </a:cubicBezTo>
                    <a:close/>
                    <a:moveTo>
                      <a:pt x="322" y="360"/>
                    </a:moveTo>
                    <a:cubicBezTo>
                      <a:pt x="323" y="360"/>
                      <a:pt x="323" y="360"/>
                      <a:pt x="323" y="360"/>
                    </a:cubicBezTo>
                    <a:cubicBezTo>
                      <a:pt x="318" y="346"/>
                      <a:pt x="321" y="330"/>
                      <a:pt x="328" y="316"/>
                    </a:cubicBezTo>
                    <a:cubicBezTo>
                      <a:pt x="322" y="307"/>
                      <a:pt x="315" y="298"/>
                      <a:pt x="308" y="292"/>
                    </a:cubicBezTo>
                    <a:cubicBezTo>
                      <a:pt x="306" y="291"/>
                      <a:pt x="304" y="289"/>
                      <a:pt x="303" y="288"/>
                    </a:cubicBezTo>
                    <a:cubicBezTo>
                      <a:pt x="303" y="290"/>
                      <a:pt x="303" y="292"/>
                      <a:pt x="303" y="293"/>
                    </a:cubicBezTo>
                    <a:cubicBezTo>
                      <a:pt x="303" y="307"/>
                      <a:pt x="301" y="321"/>
                      <a:pt x="302" y="335"/>
                    </a:cubicBezTo>
                    <a:cubicBezTo>
                      <a:pt x="308" y="344"/>
                      <a:pt x="315" y="352"/>
                      <a:pt x="322" y="360"/>
                    </a:cubicBezTo>
                    <a:close/>
                    <a:moveTo>
                      <a:pt x="331" y="312"/>
                    </a:moveTo>
                    <a:cubicBezTo>
                      <a:pt x="332" y="310"/>
                      <a:pt x="333" y="308"/>
                      <a:pt x="335" y="306"/>
                    </a:cubicBezTo>
                    <a:cubicBezTo>
                      <a:pt x="330" y="305"/>
                      <a:pt x="326" y="303"/>
                      <a:pt x="322" y="300"/>
                    </a:cubicBezTo>
                    <a:cubicBezTo>
                      <a:pt x="325" y="304"/>
                      <a:pt x="328" y="308"/>
                      <a:pt x="331" y="312"/>
                    </a:cubicBezTo>
                    <a:close/>
                    <a:moveTo>
                      <a:pt x="332" y="362"/>
                    </a:moveTo>
                    <a:cubicBezTo>
                      <a:pt x="332" y="362"/>
                      <a:pt x="332" y="362"/>
                      <a:pt x="332" y="362"/>
                    </a:cubicBezTo>
                    <a:cubicBezTo>
                      <a:pt x="342" y="351"/>
                      <a:pt x="339" y="335"/>
                      <a:pt x="331" y="321"/>
                    </a:cubicBezTo>
                    <a:cubicBezTo>
                      <a:pt x="325" y="333"/>
                      <a:pt x="323" y="347"/>
                      <a:pt x="327" y="360"/>
                    </a:cubicBezTo>
                    <a:cubicBezTo>
                      <a:pt x="329" y="360"/>
                      <a:pt x="331" y="361"/>
                      <a:pt x="332" y="362"/>
                    </a:cubicBezTo>
                    <a:close/>
                    <a:moveTo>
                      <a:pt x="390" y="351"/>
                    </a:moveTo>
                    <a:cubicBezTo>
                      <a:pt x="387" y="334"/>
                      <a:pt x="386" y="317"/>
                      <a:pt x="384" y="299"/>
                    </a:cubicBezTo>
                    <a:cubicBezTo>
                      <a:pt x="383" y="299"/>
                      <a:pt x="383" y="299"/>
                      <a:pt x="383" y="299"/>
                    </a:cubicBezTo>
                    <a:cubicBezTo>
                      <a:pt x="370" y="311"/>
                      <a:pt x="354" y="312"/>
                      <a:pt x="339" y="308"/>
                    </a:cubicBezTo>
                    <a:cubicBezTo>
                      <a:pt x="337" y="310"/>
                      <a:pt x="335" y="313"/>
                      <a:pt x="333" y="316"/>
                    </a:cubicBezTo>
                    <a:cubicBezTo>
                      <a:pt x="343" y="333"/>
                      <a:pt x="348" y="352"/>
                      <a:pt x="335" y="366"/>
                    </a:cubicBezTo>
                    <a:cubicBezTo>
                      <a:pt x="336" y="367"/>
                      <a:pt x="336" y="368"/>
                      <a:pt x="336" y="369"/>
                    </a:cubicBezTo>
                    <a:cubicBezTo>
                      <a:pt x="354" y="368"/>
                      <a:pt x="372" y="366"/>
                      <a:pt x="390" y="363"/>
                    </a:cubicBezTo>
                    <a:cubicBezTo>
                      <a:pt x="391" y="363"/>
                      <a:pt x="391" y="363"/>
                      <a:pt x="391" y="363"/>
                    </a:cubicBezTo>
                    <a:cubicBezTo>
                      <a:pt x="391" y="359"/>
                      <a:pt x="390" y="355"/>
                      <a:pt x="390" y="351"/>
                    </a:cubicBezTo>
                    <a:close/>
                    <a:moveTo>
                      <a:pt x="378" y="293"/>
                    </a:moveTo>
                    <a:cubicBezTo>
                      <a:pt x="365" y="290"/>
                      <a:pt x="352" y="295"/>
                      <a:pt x="343" y="304"/>
                    </a:cubicBezTo>
                    <a:cubicBezTo>
                      <a:pt x="356" y="308"/>
                      <a:pt x="369" y="306"/>
                      <a:pt x="380" y="296"/>
                    </a:cubicBezTo>
                    <a:cubicBezTo>
                      <a:pt x="379" y="295"/>
                      <a:pt x="379" y="294"/>
                      <a:pt x="378" y="293"/>
                    </a:cubicBezTo>
                    <a:close/>
                    <a:moveTo>
                      <a:pt x="372" y="288"/>
                    </a:moveTo>
                    <a:cubicBezTo>
                      <a:pt x="363" y="282"/>
                      <a:pt x="353" y="278"/>
                      <a:pt x="343" y="274"/>
                    </a:cubicBezTo>
                    <a:cubicBezTo>
                      <a:pt x="331" y="280"/>
                      <a:pt x="318" y="282"/>
                      <a:pt x="306" y="284"/>
                    </a:cubicBezTo>
                    <a:cubicBezTo>
                      <a:pt x="307" y="285"/>
                      <a:pt x="309" y="287"/>
                      <a:pt x="311" y="289"/>
                    </a:cubicBezTo>
                    <a:cubicBezTo>
                      <a:pt x="319" y="294"/>
                      <a:pt x="328" y="299"/>
                      <a:pt x="338" y="303"/>
                    </a:cubicBezTo>
                    <a:cubicBezTo>
                      <a:pt x="347" y="293"/>
                      <a:pt x="359" y="287"/>
                      <a:pt x="372" y="288"/>
                    </a:cubicBezTo>
                    <a:close/>
                    <a:moveTo>
                      <a:pt x="336" y="272"/>
                    </a:moveTo>
                    <a:cubicBezTo>
                      <a:pt x="324" y="268"/>
                      <a:pt x="311" y="265"/>
                      <a:pt x="299" y="262"/>
                    </a:cubicBezTo>
                    <a:cubicBezTo>
                      <a:pt x="299" y="268"/>
                      <a:pt x="300" y="274"/>
                      <a:pt x="301" y="280"/>
                    </a:cubicBezTo>
                    <a:cubicBezTo>
                      <a:pt x="313" y="278"/>
                      <a:pt x="325" y="276"/>
                      <a:pt x="336" y="272"/>
                    </a:cubicBezTo>
                    <a:close/>
                    <a:moveTo>
                      <a:pt x="315" y="247"/>
                    </a:moveTo>
                    <a:cubicBezTo>
                      <a:pt x="340" y="242"/>
                      <a:pt x="365" y="228"/>
                      <a:pt x="382" y="206"/>
                    </a:cubicBezTo>
                    <a:cubicBezTo>
                      <a:pt x="374" y="204"/>
                      <a:pt x="367" y="202"/>
                      <a:pt x="359" y="201"/>
                    </a:cubicBezTo>
                    <a:cubicBezTo>
                      <a:pt x="358" y="201"/>
                      <a:pt x="358" y="201"/>
                      <a:pt x="357" y="201"/>
                    </a:cubicBezTo>
                    <a:cubicBezTo>
                      <a:pt x="341" y="199"/>
                      <a:pt x="324" y="200"/>
                      <a:pt x="309" y="203"/>
                    </a:cubicBezTo>
                    <a:cubicBezTo>
                      <a:pt x="306" y="204"/>
                      <a:pt x="303" y="205"/>
                      <a:pt x="301" y="206"/>
                    </a:cubicBezTo>
                    <a:cubicBezTo>
                      <a:pt x="312" y="216"/>
                      <a:pt x="319" y="233"/>
                      <a:pt x="315" y="247"/>
                    </a:cubicBezTo>
                    <a:close/>
                    <a:moveTo>
                      <a:pt x="242" y="247"/>
                    </a:moveTo>
                    <a:cubicBezTo>
                      <a:pt x="232" y="263"/>
                      <a:pt x="225" y="281"/>
                      <a:pt x="223" y="300"/>
                    </a:cubicBezTo>
                    <a:cubicBezTo>
                      <a:pt x="229" y="302"/>
                      <a:pt x="236" y="304"/>
                      <a:pt x="243" y="303"/>
                    </a:cubicBezTo>
                    <a:cubicBezTo>
                      <a:pt x="248" y="302"/>
                      <a:pt x="260" y="299"/>
                      <a:pt x="264" y="294"/>
                    </a:cubicBezTo>
                    <a:cubicBezTo>
                      <a:pt x="260" y="277"/>
                      <a:pt x="253" y="261"/>
                      <a:pt x="242" y="247"/>
                    </a:cubicBezTo>
                    <a:close/>
                    <a:moveTo>
                      <a:pt x="144" y="326"/>
                    </a:moveTo>
                    <a:cubicBezTo>
                      <a:pt x="150" y="333"/>
                      <a:pt x="157" y="340"/>
                      <a:pt x="166" y="344"/>
                    </a:cubicBezTo>
                    <a:cubicBezTo>
                      <a:pt x="165" y="335"/>
                      <a:pt x="165" y="326"/>
                      <a:pt x="164" y="317"/>
                    </a:cubicBezTo>
                    <a:cubicBezTo>
                      <a:pt x="158" y="321"/>
                      <a:pt x="151" y="324"/>
                      <a:pt x="144" y="326"/>
                    </a:cubicBezTo>
                    <a:close/>
                    <a:moveTo>
                      <a:pt x="125" y="359"/>
                    </a:moveTo>
                    <a:cubicBezTo>
                      <a:pt x="122" y="367"/>
                      <a:pt x="119" y="375"/>
                      <a:pt x="117" y="383"/>
                    </a:cubicBezTo>
                    <a:cubicBezTo>
                      <a:pt x="116" y="391"/>
                      <a:pt x="116" y="391"/>
                      <a:pt x="116" y="391"/>
                    </a:cubicBezTo>
                    <a:cubicBezTo>
                      <a:pt x="120" y="393"/>
                      <a:pt x="124" y="396"/>
                      <a:pt x="128" y="398"/>
                    </a:cubicBezTo>
                    <a:cubicBezTo>
                      <a:pt x="126" y="387"/>
                      <a:pt x="126" y="376"/>
                      <a:pt x="128" y="365"/>
                    </a:cubicBezTo>
                    <a:lnTo>
                      <a:pt x="125" y="359"/>
                    </a:lnTo>
                    <a:close/>
                    <a:moveTo>
                      <a:pt x="131" y="408"/>
                    </a:moveTo>
                    <a:cubicBezTo>
                      <a:pt x="125" y="406"/>
                      <a:pt x="120" y="403"/>
                      <a:pt x="114" y="400"/>
                    </a:cubicBezTo>
                    <a:cubicBezTo>
                      <a:pt x="112" y="410"/>
                      <a:pt x="111" y="421"/>
                      <a:pt x="108" y="431"/>
                    </a:cubicBezTo>
                    <a:cubicBezTo>
                      <a:pt x="120" y="443"/>
                      <a:pt x="134" y="420"/>
                      <a:pt x="131" y="408"/>
                    </a:cubicBezTo>
                    <a:close/>
                    <a:moveTo>
                      <a:pt x="144" y="332"/>
                    </a:moveTo>
                    <a:cubicBezTo>
                      <a:pt x="143" y="336"/>
                      <a:pt x="140" y="339"/>
                      <a:pt x="136" y="342"/>
                    </a:cubicBezTo>
                    <a:cubicBezTo>
                      <a:pt x="144" y="342"/>
                      <a:pt x="151" y="344"/>
                      <a:pt x="159" y="345"/>
                    </a:cubicBezTo>
                    <a:cubicBezTo>
                      <a:pt x="153" y="341"/>
                      <a:pt x="148" y="337"/>
                      <a:pt x="144" y="332"/>
                    </a:cubicBezTo>
                    <a:close/>
                    <a:moveTo>
                      <a:pt x="140" y="326"/>
                    </a:moveTo>
                    <a:cubicBezTo>
                      <a:pt x="138" y="326"/>
                      <a:pt x="137" y="327"/>
                      <a:pt x="136" y="327"/>
                    </a:cubicBezTo>
                    <a:cubicBezTo>
                      <a:pt x="123" y="327"/>
                      <a:pt x="114" y="323"/>
                      <a:pt x="104" y="317"/>
                    </a:cubicBezTo>
                    <a:cubicBezTo>
                      <a:pt x="110" y="325"/>
                      <a:pt x="116" y="333"/>
                      <a:pt x="121" y="341"/>
                    </a:cubicBezTo>
                    <a:cubicBezTo>
                      <a:pt x="122" y="341"/>
                      <a:pt x="123" y="341"/>
                      <a:pt x="123" y="341"/>
                    </a:cubicBezTo>
                    <a:cubicBezTo>
                      <a:pt x="125" y="341"/>
                      <a:pt x="126" y="341"/>
                      <a:pt x="127" y="341"/>
                    </a:cubicBezTo>
                    <a:cubicBezTo>
                      <a:pt x="134" y="339"/>
                      <a:pt x="141" y="334"/>
                      <a:pt x="140" y="326"/>
                    </a:cubicBezTo>
                    <a:close/>
                    <a:moveTo>
                      <a:pt x="102" y="421"/>
                    </a:moveTo>
                    <a:cubicBezTo>
                      <a:pt x="103" y="412"/>
                      <a:pt x="105" y="404"/>
                      <a:pt x="106" y="395"/>
                    </a:cubicBezTo>
                    <a:cubicBezTo>
                      <a:pt x="98" y="391"/>
                      <a:pt x="90" y="386"/>
                      <a:pt x="82" y="381"/>
                    </a:cubicBezTo>
                    <a:cubicBezTo>
                      <a:pt x="89" y="394"/>
                      <a:pt x="96" y="407"/>
                      <a:pt x="102" y="421"/>
                    </a:cubicBezTo>
                    <a:close/>
                    <a:moveTo>
                      <a:pt x="174" y="395"/>
                    </a:moveTo>
                    <a:cubicBezTo>
                      <a:pt x="164" y="385"/>
                      <a:pt x="151" y="374"/>
                      <a:pt x="137" y="372"/>
                    </a:cubicBezTo>
                    <a:cubicBezTo>
                      <a:pt x="137" y="372"/>
                      <a:pt x="136" y="372"/>
                      <a:pt x="136" y="372"/>
                    </a:cubicBezTo>
                    <a:cubicBezTo>
                      <a:pt x="136" y="372"/>
                      <a:pt x="136" y="372"/>
                      <a:pt x="136" y="372"/>
                    </a:cubicBezTo>
                    <a:cubicBezTo>
                      <a:pt x="132" y="406"/>
                      <a:pt x="152" y="443"/>
                      <a:pt x="189" y="450"/>
                    </a:cubicBezTo>
                    <a:cubicBezTo>
                      <a:pt x="191" y="431"/>
                      <a:pt x="188" y="409"/>
                      <a:pt x="174" y="395"/>
                    </a:cubicBezTo>
                    <a:close/>
                    <a:moveTo>
                      <a:pt x="175" y="346"/>
                    </a:moveTo>
                    <a:cubicBezTo>
                      <a:pt x="175" y="346"/>
                      <a:pt x="175" y="346"/>
                      <a:pt x="175" y="346"/>
                    </a:cubicBezTo>
                    <a:cubicBezTo>
                      <a:pt x="186" y="347"/>
                      <a:pt x="198" y="346"/>
                      <a:pt x="209" y="347"/>
                    </a:cubicBezTo>
                    <a:cubicBezTo>
                      <a:pt x="196" y="338"/>
                      <a:pt x="184" y="329"/>
                      <a:pt x="173" y="319"/>
                    </a:cubicBezTo>
                    <a:lnTo>
                      <a:pt x="175" y="346"/>
                    </a:lnTo>
                    <a:close/>
                    <a:moveTo>
                      <a:pt x="248" y="389"/>
                    </a:moveTo>
                    <a:cubicBezTo>
                      <a:pt x="269" y="379"/>
                      <a:pt x="293" y="378"/>
                      <a:pt x="315" y="368"/>
                    </a:cubicBezTo>
                    <a:cubicBezTo>
                      <a:pt x="315" y="368"/>
                      <a:pt x="315" y="367"/>
                      <a:pt x="315" y="367"/>
                    </a:cubicBezTo>
                    <a:cubicBezTo>
                      <a:pt x="299" y="349"/>
                      <a:pt x="285" y="328"/>
                      <a:pt x="274" y="306"/>
                    </a:cubicBezTo>
                    <a:cubicBezTo>
                      <a:pt x="276" y="335"/>
                      <a:pt x="268" y="365"/>
                      <a:pt x="248" y="389"/>
                    </a:cubicBezTo>
                    <a:close/>
                    <a:moveTo>
                      <a:pt x="381" y="401"/>
                    </a:moveTo>
                    <a:cubicBezTo>
                      <a:pt x="384" y="403"/>
                      <a:pt x="388" y="404"/>
                      <a:pt x="391" y="406"/>
                    </a:cubicBezTo>
                    <a:cubicBezTo>
                      <a:pt x="392" y="404"/>
                      <a:pt x="392" y="402"/>
                      <a:pt x="392" y="400"/>
                    </a:cubicBezTo>
                    <a:cubicBezTo>
                      <a:pt x="388" y="401"/>
                      <a:pt x="384" y="401"/>
                      <a:pt x="381" y="401"/>
                    </a:cubicBezTo>
                    <a:close/>
                    <a:moveTo>
                      <a:pt x="396" y="407"/>
                    </a:moveTo>
                    <a:cubicBezTo>
                      <a:pt x="406" y="411"/>
                      <a:pt x="417" y="414"/>
                      <a:pt x="428" y="415"/>
                    </a:cubicBezTo>
                    <a:cubicBezTo>
                      <a:pt x="428" y="397"/>
                      <a:pt x="428" y="397"/>
                      <a:pt x="428" y="397"/>
                    </a:cubicBezTo>
                    <a:cubicBezTo>
                      <a:pt x="418" y="399"/>
                      <a:pt x="407" y="399"/>
                      <a:pt x="396" y="400"/>
                    </a:cubicBezTo>
                    <a:cubicBezTo>
                      <a:pt x="396" y="402"/>
                      <a:pt x="396" y="405"/>
                      <a:pt x="396" y="407"/>
                    </a:cubicBezTo>
                    <a:close/>
                    <a:moveTo>
                      <a:pt x="443" y="355"/>
                    </a:moveTo>
                    <a:cubicBezTo>
                      <a:pt x="440" y="357"/>
                      <a:pt x="436" y="358"/>
                      <a:pt x="433" y="359"/>
                    </a:cubicBezTo>
                    <a:cubicBezTo>
                      <a:pt x="434" y="370"/>
                      <a:pt x="434" y="381"/>
                      <a:pt x="433" y="392"/>
                    </a:cubicBezTo>
                    <a:cubicBezTo>
                      <a:pt x="441" y="390"/>
                      <a:pt x="449" y="388"/>
                      <a:pt x="457" y="384"/>
                    </a:cubicBezTo>
                    <a:cubicBezTo>
                      <a:pt x="453" y="374"/>
                      <a:pt x="448" y="364"/>
                      <a:pt x="443" y="355"/>
                    </a:cubicBezTo>
                    <a:close/>
                    <a:moveTo>
                      <a:pt x="431" y="337"/>
                    </a:moveTo>
                    <a:cubicBezTo>
                      <a:pt x="432" y="343"/>
                      <a:pt x="432" y="349"/>
                      <a:pt x="433" y="355"/>
                    </a:cubicBezTo>
                    <a:cubicBezTo>
                      <a:pt x="435" y="354"/>
                      <a:pt x="438" y="353"/>
                      <a:pt x="440" y="351"/>
                    </a:cubicBezTo>
                    <a:cubicBezTo>
                      <a:pt x="437" y="347"/>
                      <a:pt x="434" y="342"/>
                      <a:pt x="431" y="337"/>
                    </a:cubicBezTo>
                    <a:close/>
                    <a:moveTo>
                      <a:pt x="392" y="300"/>
                    </a:moveTo>
                    <a:cubicBezTo>
                      <a:pt x="391" y="300"/>
                      <a:pt x="390" y="301"/>
                      <a:pt x="388" y="301"/>
                    </a:cubicBezTo>
                    <a:cubicBezTo>
                      <a:pt x="391" y="319"/>
                      <a:pt x="394" y="337"/>
                      <a:pt x="395" y="356"/>
                    </a:cubicBezTo>
                    <a:cubicBezTo>
                      <a:pt x="395" y="358"/>
                      <a:pt x="395" y="360"/>
                      <a:pt x="395" y="362"/>
                    </a:cubicBezTo>
                    <a:cubicBezTo>
                      <a:pt x="406" y="361"/>
                      <a:pt x="418" y="360"/>
                      <a:pt x="428" y="356"/>
                    </a:cubicBezTo>
                    <a:cubicBezTo>
                      <a:pt x="428" y="347"/>
                      <a:pt x="426" y="338"/>
                      <a:pt x="425" y="330"/>
                    </a:cubicBezTo>
                    <a:cubicBezTo>
                      <a:pt x="415" y="318"/>
                      <a:pt x="405" y="309"/>
                      <a:pt x="394" y="301"/>
                    </a:cubicBezTo>
                    <a:lnTo>
                      <a:pt x="392" y="300"/>
                    </a:lnTo>
                    <a:close/>
                    <a:moveTo>
                      <a:pt x="389" y="243"/>
                    </a:moveTo>
                    <a:cubicBezTo>
                      <a:pt x="390" y="233"/>
                      <a:pt x="392" y="221"/>
                      <a:pt x="390" y="211"/>
                    </a:cubicBezTo>
                    <a:cubicBezTo>
                      <a:pt x="371" y="236"/>
                      <a:pt x="343" y="252"/>
                      <a:pt x="314" y="256"/>
                    </a:cubicBezTo>
                    <a:cubicBezTo>
                      <a:pt x="338" y="261"/>
                      <a:pt x="361" y="270"/>
                      <a:pt x="382" y="282"/>
                    </a:cubicBezTo>
                    <a:cubicBezTo>
                      <a:pt x="384" y="280"/>
                      <a:pt x="386" y="280"/>
                      <a:pt x="387" y="279"/>
                    </a:cubicBezTo>
                    <a:cubicBezTo>
                      <a:pt x="389" y="267"/>
                      <a:pt x="387" y="255"/>
                      <a:pt x="389" y="243"/>
                    </a:cubicBezTo>
                    <a:close/>
                    <a:moveTo>
                      <a:pt x="358" y="192"/>
                    </a:moveTo>
                    <a:cubicBezTo>
                      <a:pt x="359" y="192"/>
                      <a:pt x="359" y="192"/>
                      <a:pt x="359" y="192"/>
                    </a:cubicBezTo>
                    <a:cubicBezTo>
                      <a:pt x="368" y="193"/>
                      <a:pt x="377" y="195"/>
                      <a:pt x="385" y="198"/>
                    </a:cubicBezTo>
                    <a:cubicBezTo>
                      <a:pt x="385" y="197"/>
                      <a:pt x="386" y="196"/>
                      <a:pt x="386" y="195"/>
                    </a:cubicBezTo>
                    <a:cubicBezTo>
                      <a:pt x="387" y="193"/>
                      <a:pt x="389" y="192"/>
                      <a:pt x="390" y="191"/>
                    </a:cubicBezTo>
                    <a:cubicBezTo>
                      <a:pt x="385" y="179"/>
                      <a:pt x="364" y="179"/>
                      <a:pt x="358" y="192"/>
                    </a:cubicBezTo>
                    <a:close/>
                    <a:moveTo>
                      <a:pt x="343" y="183"/>
                    </a:moveTo>
                    <a:cubicBezTo>
                      <a:pt x="341" y="177"/>
                      <a:pt x="339" y="170"/>
                      <a:pt x="337" y="164"/>
                    </a:cubicBezTo>
                    <a:cubicBezTo>
                      <a:pt x="329" y="165"/>
                      <a:pt x="321" y="165"/>
                      <a:pt x="313" y="165"/>
                    </a:cubicBezTo>
                    <a:cubicBezTo>
                      <a:pt x="323" y="171"/>
                      <a:pt x="333" y="177"/>
                      <a:pt x="343" y="183"/>
                    </a:cubicBezTo>
                    <a:close/>
                    <a:moveTo>
                      <a:pt x="430" y="123"/>
                    </a:moveTo>
                    <a:cubicBezTo>
                      <a:pt x="434" y="125"/>
                      <a:pt x="442" y="129"/>
                      <a:pt x="448" y="135"/>
                    </a:cubicBezTo>
                    <a:cubicBezTo>
                      <a:pt x="447" y="126"/>
                      <a:pt x="449" y="117"/>
                      <a:pt x="453" y="110"/>
                    </a:cubicBezTo>
                    <a:cubicBezTo>
                      <a:pt x="436" y="111"/>
                      <a:pt x="418" y="96"/>
                      <a:pt x="416" y="80"/>
                    </a:cubicBezTo>
                    <a:cubicBezTo>
                      <a:pt x="414" y="82"/>
                      <a:pt x="411" y="83"/>
                      <a:pt x="408" y="83"/>
                    </a:cubicBezTo>
                    <a:cubicBezTo>
                      <a:pt x="412" y="90"/>
                      <a:pt x="412" y="98"/>
                      <a:pt x="408" y="105"/>
                    </a:cubicBezTo>
                    <a:cubicBezTo>
                      <a:pt x="406" y="108"/>
                      <a:pt x="403" y="110"/>
                      <a:pt x="399" y="112"/>
                    </a:cubicBezTo>
                    <a:cubicBezTo>
                      <a:pt x="410" y="113"/>
                      <a:pt x="421" y="117"/>
                      <a:pt x="430" y="123"/>
                    </a:cubicBezTo>
                    <a:close/>
                    <a:moveTo>
                      <a:pt x="321" y="42"/>
                    </a:moveTo>
                    <a:cubicBezTo>
                      <a:pt x="309" y="49"/>
                      <a:pt x="295" y="54"/>
                      <a:pt x="281" y="57"/>
                    </a:cubicBezTo>
                    <a:cubicBezTo>
                      <a:pt x="294" y="64"/>
                      <a:pt x="307" y="71"/>
                      <a:pt x="319" y="79"/>
                    </a:cubicBezTo>
                    <a:cubicBezTo>
                      <a:pt x="325" y="72"/>
                      <a:pt x="328" y="63"/>
                      <a:pt x="326" y="54"/>
                    </a:cubicBezTo>
                    <a:cubicBezTo>
                      <a:pt x="325" y="50"/>
                      <a:pt x="323" y="46"/>
                      <a:pt x="321" y="42"/>
                    </a:cubicBezTo>
                    <a:close/>
                    <a:moveTo>
                      <a:pt x="271" y="60"/>
                    </a:moveTo>
                    <a:cubicBezTo>
                      <a:pt x="270" y="70"/>
                      <a:pt x="268" y="79"/>
                      <a:pt x="265" y="88"/>
                    </a:cubicBezTo>
                    <a:cubicBezTo>
                      <a:pt x="265" y="88"/>
                      <a:pt x="265" y="88"/>
                      <a:pt x="265" y="88"/>
                    </a:cubicBezTo>
                    <a:cubicBezTo>
                      <a:pt x="266" y="89"/>
                      <a:pt x="266" y="89"/>
                      <a:pt x="266" y="89"/>
                    </a:cubicBezTo>
                    <a:cubicBezTo>
                      <a:pt x="281" y="91"/>
                      <a:pt x="295" y="97"/>
                      <a:pt x="309" y="88"/>
                    </a:cubicBezTo>
                    <a:cubicBezTo>
                      <a:pt x="311" y="87"/>
                      <a:pt x="312" y="86"/>
                      <a:pt x="313" y="85"/>
                    </a:cubicBezTo>
                    <a:cubicBezTo>
                      <a:pt x="300" y="75"/>
                      <a:pt x="285" y="68"/>
                      <a:pt x="271" y="60"/>
                    </a:cubicBezTo>
                    <a:close/>
                    <a:moveTo>
                      <a:pt x="283" y="103"/>
                    </a:moveTo>
                    <a:cubicBezTo>
                      <a:pt x="292" y="112"/>
                      <a:pt x="298" y="122"/>
                      <a:pt x="301" y="133"/>
                    </a:cubicBezTo>
                    <a:cubicBezTo>
                      <a:pt x="309" y="128"/>
                      <a:pt x="315" y="123"/>
                      <a:pt x="321" y="115"/>
                    </a:cubicBezTo>
                    <a:cubicBezTo>
                      <a:pt x="315" y="113"/>
                      <a:pt x="309" y="111"/>
                      <a:pt x="303" y="109"/>
                    </a:cubicBezTo>
                    <a:lnTo>
                      <a:pt x="283" y="103"/>
                    </a:lnTo>
                    <a:close/>
                    <a:moveTo>
                      <a:pt x="293" y="145"/>
                    </a:moveTo>
                    <a:cubicBezTo>
                      <a:pt x="282" y="148"/>
                      <a:pt x="269" y="145"/>
                      <a:pt x="257" y="143"/>
                    </a:cubicBezTo>
                    <a:cubicBezTo>
                      <a:pt x="266" y="151"/>
                      <a:pt x="273" y="160"/>
                      <a:pt x="280" y="170"/>
                    </a:cubicBezTo>
                    <a:cubicBezTo>
                      <a:pt x="281" y="170"/>
                      <a:pt x="281" y="170"/>
                      <a:pt x="281" y="171"/>
                    </a:cubicBezTo>
                    <a:cubicBezTo>
                      <a:pt x="288" y="166"/>
                      <a:pt x="293" y="157"/>
                      <a:pt x="293" y="146"/>
                    </a:cubicBezTo>
                    <a:lnTo>
                      <a:pt x="293" y="145"/>
                    </a:lnTo>
                    <a:close/>
                    <a:moveTo>
                      <a:pt x="244" y="141"/>
                    </a:moveTo>
                    <a:cubicBezTo>
                      <a:pt x="239" y="152"/>
                      <a:pt x="233" y="162"/>
                      <a:pt x="227" y="172"/>
                    </a:cubicBezTo>
                    <a:cubicBezTo>
                      <a:pt x="242" y="178"/>
                      <a:pt x="260" y="180"/>
                      <a:pt x="274" y="175"/>
                    </a:cubicBezTo>
                    <a:cubicBezTo>
                      <a:pt x="265" y="162"/>
                      <a:pt x="255" y="152"/>
                      <a:pt x="244" y="141"/>
                    </a:cubicBezTo>
                    <a:close/>
                    <a:moveTo>
                      <a:pt x="234" y="183"/>
                    </a:moveTo>
                    <a:cubicBezTo>
                      <a:pt x="240" y="192"/>
                      <a:pt x="245" y="203"/>
                      <a:pt x="246" y="213"/>
                    </a:cubicBezTo>
                    <a:cubicBezTo>
                      <a:pt x="256" y="208"/>
                      <a:pt x="261" y="195"/>
                      <a:pt x="253" y="186"/>
                    </a:cubicBezTo>
                    <a:cubicBezTo>
                      <a:pt x="247" y="186"/>
                      <a:pt x="240" y="185"/>
                      <a:pt x="234" y="183"/>
                    </a:cubicBezTo>
                    <a:close/>
                    <a:moveTo>
                      <a:pt x="237" y="223"/>
                    </a:moveTo>
                    <a:cubicBezTo>
                      <a:pt x="227" y="221"/>
                      <a:pt x="217" y="218"/>
                      <a:pt x="207" y="215"/>
                    </a:cubicBezTo>
                    <a:cubicBezTo>
                      <a:pt x="213" y="224"/>
                      <a:pt x="220" y="233"/>
                      <a:pt x="224" y="243"/>
                    </a:cubicBezTo>
                    <a:cubicBezTo>
                      <a:pt x="229" y="240"/>
                      <a:pt x="233" y="236"/>
                      <a:pt x="235" y="231"/>
                    </a:cubicBezTo>
                    <a:cubicBezTo>
                      <a:pt x="236" y="228"/>
                      <a:pt x="237" y="226"/>
                      <a:pt x="237" y="223"/>
                    </a:cubicBezTo>
                    <a:close/>
                    <a:moveTo>
                      <a:pt x="203" y="257"/>
                    </a:moveTo>
                    <a:cubicBezTo>
                      <a:pt x="212" y="272"/>
                      <a:pt x="202" y="291"/>
                      <a:pt x="185" y="292"/>
                    </a:cubicBezTo>
                    <a:cubicBezTo>
                      <a:pt x="190" y="297"/>
                      <a:pt x="197" y="302"/>
                      <a:pt x="203" y="308"/>
                    </a:cubicBezTo>
                    <a:cubicBezTo>
                      <a:pt x="206" y="312"/>
                      <a:pt x="209" y="317"/>
                      <a:pt x="212" y="321"/>
                    </a:cubicBezTo>
                    <a:cubicBezTo>
                      <a:pt x="213" y="324"/>
                      <a:pt x="213" y="324"/>
                      <a:pt x="213" y="324"/>
                    </a:cubicBezTo>
                    <a:cubicBezTo>
                      <a:pt x="213" y="321"/>
                      <a:pt x="213" y="317"/>
                      <a:pt x="213" y="314"/>
                    </a:cubicBezTo>
                    <a:cubicBezTo>
                      <a:pt x="214" y="290"/>
                      <a:pt x="220" y="267"/>
                      <a:pt x="232" y="248"/>
                    </a:cubicBezTo>
                    <a:cubicBezTo>
                      <a:pt x="224" y="254"/>
                      <a:pt x="214" y="257"/>
                      <a:pt x="203" y="257"/>
                    </a:cubicBezTo>
                    <a:close/>
                    <a:moveTo>
                      <a:pt x="198" y="257"/>
                    </a:moveTo>
                    <a:cubicBezTo>
                      <a:pt x="192" y="257"/>
                      <a:pt x="185" y="256"/>
                      <a:pt x="178" y="253"/>
                    </a:cubicBezTo>
                    <a:cubicBezTo>
                      <a:pt x="184" y="264"/>
                      <a:pt x="185" y="276"/>
                      <a:pt x="183" y="287"/>
                    </a:cubicBezTo>
                    <a:cubicBezTo>
                      <a:pt x="199" y="287"/>
                      <a:pt x="208" y="270"/>
                      <a:pt x="198" y="257"/>
                    </a:cubicBezTo>
                    <a:close/>
                    <a:moveTo>
                      <a:pt x="165" y="247"/>
                    </a:moveTo>
                    <a:cubicBezTo>
                      <a:pt x="156" y="256"/>
                      <a:pt x="147" y="264"/>
                      <a:pt x="138" y="271"/>
                    </a:cubicBezTo>
                    <a:cubicBezTo>
                      <a:pt x="150" y="277"/>
                      <a:pt x="162" y="282"/>
                      <a:pt x="174" y="288"/>
                    </a:cubicBezTo>
                    <a:cubicBezTo>
                      <a:pt x="178" y="275"/>
                      <a:pt x="175" y="260"/>
                      <a:pt x="165" y="247"/>
                    </a:cubicBezTo>
                    <a:close/>
                    <a:moveTo>
                      <a:pt x="130" y="277"/>
                    </a:moveTo>
                    <a:cubicBezTo>
                      <a:pt x="119" y="285"/>
                      <a:pt x="107" y="293"/>
                      <a:pt x="94" y="300"/>
                    </a:cubicBezTo>
                    <a:cubicBezTo>
                      <a:pt x="106" y="309"/>
                      <a:pt x="117" y="318"/>
                      <a:pt x="133" y="318"/>
                    </a:cubicBezTo>
                    <a:cubicBezTo>
                      <a:pt x="135" y="318"/>
                      <a:pt x="138" y="318"/>
                      <a:pt x="140" y="318"/>
                    </a:cubicBezTo>
                    <a:cubicBezTo>
                      <a:pt x="140" y="317"/>
                      <a:pt x="140" y="317"/>
                      <a:pt x="140" y="316"/>
                    </a:cubicBezTo>
                    <a:cubicBezTo>
                      <a:pt x="141" y="303"/>
                      <a:pt x="136" y="289"/>
                      <a:pt x="130" y="277"/>
                    </a:cubicBezTo>
                    <a:close/>
                    <a:moveTo>
                      <a:pt x="87" y="304"/>
                    </a:moveTo>
                    <a:cubicBezTo>
                      <a:pt x="77" y="309"/>
                      <a:pt x="67" y="314"/>
                      <a:pt x="55" y="318"/>
                    </a:cubicBezTo>
                    <a:cubicBezTo>
                      <a:pt x="65" y="328"/>
                      <a:pt x="74" y="344"/>
                      <a:pt x="88" y="347"/>
                    </a:cubicBezTo>
                    <a:cubicBezTo>
                      <a:pt x="94" y="336"/>
                      <a:pt x="96" y="323"/>
                      <a:pt x="92" y="312"/>
                    </a:cubicBezTo>
                    <a:cubicBezTo>
                      <a:pt x="90" y="309"/>
                      <a:pt x="89" y="307"/>
                      <a:pt x="87" y="304"/>
                    </a:cubicBezTo>
                    <a:close/>
                    <a:moveTo>
                      <a:pt x="54" y="367"/>
                    </a:moveTo>
                    <a:cubicBezTo>
                      <a:pt x="60" y="368"/>
                      <a:pt x="67" y="367"/>
                      <a:pt x="72" y="364"/>
                    </a:cubicBezTo>
                    <a:cubicBezTo>
                      <a:pt x="77" y="362"/>
                      <a:pt x="80" y="358"/>
                      <a:pt x="83" y="354"/>
                    </a:cubicBezTo>
                    <a:cubicBezTo>
                      <a:pt x="72" y="350"/>
                      <a:pt x="64" y="339"/>
                      <a:pt x="56" y="330"/>
                    </a:cubicBezTo>
                    <a:cubicBezTo>
                      <a:pt x="57" y="342"/>
                      <a:pt x="57" y="355"/>
                      <a:pt x="54" y="367"/>
                    </a:cubicBezTo>
                    <a:close/>
                    <a:moveTo>
                      <a:pt x="142" y="489"/>
                    </a:moveTo>
                    <a:cubicBezTo>
                      <a:pt x="145" y="478"/>
                      <a:pt x="141" y="469"/>
                      <a:pt x="133" y="462"/>
                    </a:cubicBezTo>
                    <a:cubicBezTo>
                      <a:pt x="129" y="457"/>
                      <a:pt x="121" y="452"/>
                      <a:pt x="114" y="454"/>
                    </a:cubicBezTo>
                    <a:cubicBezTo>
                      <a:pt x="120" y="468"/>
                      <a:pt x="129" y="482"/>
                      <a:pt x="142" y="489"/>
                    </a:cubicBezTo>
                    <a:close/>
                    <a:moveTo>
                      <a:pt x="196" y="474"/>
                    </a:moveTo>
                    <a:cubicBezTo>
                      <a:pt x="189" y="470"/>
                      <a:pt x="176" y="473"/>
                      <a:pt x="170" y="475"/>
                    </a:cubicBezTo>
                    <a:cubicBezTo>
                      <a:pt x="161" y="477"/>
                      <a:pt x="152" y="483"/>
                      <a:pt x="147" y="491"/>
                    </a:cubicBezTo>
                    <a:cubicBezTo>
                      <a:pt x="149" y="492"/>
                      <a:pt x="150" y="493"/>
                      <a:pt x="152" y="493"/>
                    </a:cubicBezTo>
                    <a:cubicBezTo>
                      <a:pt x="168" y="496"/>
                      <a:pt x="192" y="490"/>
                      <a:pt x="196" y="474"/>
                    </a:cubicBezTo>
                    <a:close/>
                    <a:moveTo>
                      <a:pt x="249" y="410"/>
                    </a:moveTo>
                    <a:cubicBezTo>
                      <a:pt x="248" y="409"/>
                      <a:pt x="247" y="407"/>
                      <a:pt x="245" y="406"/>
                    </a:cubicBezTo>
                    <a:cubicBezTo>
                      <a:pt x="243" y="407"/>
                      <a:pt x="240" y="407"/>
                      <a:pt x="237" y="406"/>
                    </a:cubicBezTo>
                    <a:cubicBezTo>
                      <a:pt x="237" y="406"/>
                      <a:pt x="237" y="406"/>
                      <a:pt x="237" y="406"/>
                    </a:cubicBezTo>
                    <a:cubicBezTo>
                      <a:pt x="222" y="408"/>
                      <a:pt x="213" y="400"/>
                      <a:pt x="209" y="390"/>
                    </a:cubicBezTo>
                    <a:cubicBezTo>
                      <a:pt x="205" y="380"/>
                      <a:pt x="207" y="367"/>
                      <a:pt x="216" y="358"/>
                    </a:cubicBezTo>
                    <a:cubicBezTo>
                      <a:pt x="203" y="354"/>
                      <a:pt x="189" y="356"/>
                      <a:pt x="176" y="355"/>
                    </a:cubicBezTo>
                    <a:cubicBezTo>
                      <a:pt x="177" y="365"/>
                      <a:pt x="177" y="375"/>
                      <a:pt x="177" y="385"/>
                    </a:cubicBezTo>
                    <a:cubicBezTo>
                      <a:pt x="192" y="402"/>
                      <a:pt x="199" y="425"/>
                      <a:pt x="198" y="448"/>
                    </a:cubicBezTo>
                    <a:cubicBezTo>
                      <a:pt x="201" y="448"/>
                      <a:pt x="204" y="449"/>
                      <a:pt x="206" y="451"/>
                    </a:cubicBezTo>
                    <a:cubicBezTo>
                      <a:pt x="208" y="453"/>
                      <a:pt x="209" y="457"/>
                      <a:pt x="208" y="460"/>
                    </a:cubicBezTo>
                    <a:cubicBezTo>
                      <a:pt x="221" y="466"/>
                      <a:pt x="239" y="469"/>
                      <a:pt x="249" y="454"/>
                    </a:cubicBezTo>
                    <a:cubicBezTo>
                      <a:pt x="257" y="441"/>
                      <a:pt x="258" y="422"/>
                      <a:pt x="249" y="410"/>
                    </a:cubicBezTo>
                    <a:close/>
                    <a:moveTo>
                      <a:pt x="297" y="411"/>
                    </a:moveTo>
                    <a:cubicBezTo>
                      <a:pt x="298" y="409"/>
                      <a:pt x="299" y="407"/>
                      <a:pt x="300" y="406"/>
                    </a:cubicBezTo>
                    <a:cubicBezTo>
                      <a:pt x="301" y="405"/>
                      <a:pt x="301" y="405"/>
                      <a:pt x="301" y="405"/>
                    </a:cubicBezTo>
                    <a:cubicBezTo>
                      <a:pt x="301" y="405"/>
                      <a:pt x="301" y="405"/>
                      <a:pt x="301" y="405"/>
                    </a:cubicBezTo>
                    <a:cubicBezTo>
                      <a:pt x="304" y="401"/>
                      <a:pt x="309" y="400"/>
                      <a:pt x="313" y="402"/>
                    </a:cubicBezTo>
                    <a:cubicBezTo>
                      <a:pt x="319" y="396"/>
                      <a:pt x="322" y="389"/>
                      <a:pt x="322" y="381"/>
                    </a:cubicBezTo>
                    <a:cubicBezTo>
                      <a:pt x="321" y="381"/>
                      <a:pt x="319" y="380"/>
                      <a:pt x="318" y="379"/>
                    </a:cubicBezTo>
                    <a:cubicBezTo>
                      <a:pt x="318" y="378"/>
                      <a:pt x="318" y="378"/>
                      <a:pt x="318" y="378"/>
                    </a:cubicBezTo>
                    <a:cubicBezTo>
                      <a:pt x="317" y="378"/>
                      <a:pt x="317" y="378"/>
                      <a:pt x="316" y="377"/>
                    </a:cubicBezTo>
                    <a:cubicBezTo>
                      <a:pt x="308" y="381"/>
                      <a:pt x="299" y="383"/>
                      <a:pt x="290" y="386"/>
                    </a:cubicBezTo>
                    <a:cubicBezTo>
                      <a:pt x="277" y="390"/>
                      <a:pt x="263" y="392"/>
                      <a:pt x="251" y="398"/>
                    </a:cubicBezTo>
                    <a:cubicBezTo>
                      <a:pt x="251" y="398"/>
                      <a:pt x="251" y="398"/>
                      <a:pt x="251" y="398"/>
                    </a:cubicBezTo>
                    <a:cubicBezTo>
                      <a:pt x="261" y="412"/>
                      <a:pt x="281" y="416"/>
                      <a:pt x="297" y="411"/>
                    </a:cubicBezTo>
                    <a:close/>
                    <a:moveTo>
                      <a:pt x="463" y="428"/>
                    </a:moveTo>
                    <a:cubicBezTo>
                      <a:pt x="414" y="429"/>
                      <a:pt x="366" y="411"/>
                      <a:pt x="331" y="382"/>
                    </a:cubicBezTo>
                    <a:cubicBezTo>
                      <a:pt x="331" y="393"/>
                      <a:pt x="326" y="401"/>
                      <a:pt x="319" y="408"/>
                    </a:cubicBezTo>
                    <a:cubicBezTo>
                      <a:pt x="319" y="411"/>
                      <a:pt x="319" y="413"/>
                      <a:pt x="318" y="416"/>
                    </a:cubicBezTo>
                    <a:cubicBezTo>
                      <a:pt x="339" y="433"/>
                      <a:pt x="364" y="441"/>
                      <a:pt x="393" y="441"/>
                    </a:cubicBezTo>
                    <a:cubicBezTo>
                      <a:pt x="411" y="442"/>
                      <a:pt x="443" y="441"/>
                      <a:pt x="463" y="428"/>
                    </a:cubicBezTo>
                    <a:close/>
                    <a:moveTo>
                      <a:pt x="425" y="277"/>
                    </a:moveTo>
                    <a:cubicBezTo>
                      <a:pt x="424" y="277"/>
                      <a:pt x="423" y="277"/>
                      <a:pt x="422" y="277"/>
                    </a:cubicBezTo>
                    <a:cubicBezTo>
                      <a:pt x="416" y="284"/>
                      <a:pt x="408" y="289"/>
                      <a:pt x="399" y="292"/>
                    </a:cubicBezTo>
                    <a:cubicBezTo>
                      <a:pt x="399" y="292"/>
                      <a:pt x="399" y="292"/>
                      <a:pt x="399" y="292"/>
                    </a:cubicBezTo>
                    <a:cubicBezTo>
                      <a:pt x="399" y="293"/>
                      <a:pt x="399" y="293"/>
                      <a:pt x="399" y="293"/>
                    </a:cubicBezTo>
                    <a:cubicBezTo>
                      <a:pt x="437" y="321"/>
                      <a:pt x="465" y="364"/>
                      <a:pt x="475" y="413"/>
                    </a:cubicBezTo>
                    <a:cubicBezTo>
                      <a:pt x="476" y="412"/>
                      <a:pt x="477" y="412"/>
                      <a:pt x="478" y="412"/>
                    </a:cubicBezTo>
                    <a:cubicBezTo>
                      <a:pt x="484" y="398"/>
                      <a:pt x="483" y="377"/>
                      <a:pt x="482" y="367"/>
                    </a:cubicBezTo>
                    <a:cubicBezTo>
                      <a:pt x="481" y="354"/>
                      <a:pt x="478" y="342"/>
                      <a:pt x="472" y="330"/>
                    </a:cubicBezTo>
                    <a:cubicBezTo>
                      <a:pt x="462" y="308"/>
                      <a:pt x="446" y="290"/>
                      <a:pt x="425" y="277"/>
                    </a:cubicBezTo>
                    <a:close/>
                    <a:moveTo>
                      <a:pt x="400" y="216"/>
                    </a:moveTo>
                    <a:cubicBezTo>
                      <a:pt x="400" y="226"/>
                      <a:pt x="398" y="237"/>
                      <a:pt x="397" y="247"/>
                    </a:cubicBezTo>
                    <a:cubicBezTo>
                      <a:pt x="396" y="259"/>
                      <a:pt x="397" y="271"/>
                      <a:pt x="396" y="283"/>
                    </a:cubicBezTo>
                    <a:cubicBezTo>
                      <a:pt x="396" y="283"/>
                      <a:pt x="396" y="283"/>
                      <a:pt x="396" y="283"/>
                    </a:cubicBezTo>
                    <a:cubicBezTo>
                      <a:pt x="403" y="281"/>
                      <a:pt x="410" y="277"/>
                      <a:pt x="415" y="271"/>
                    </a:cubicBezTo>
                    <a:cubicBezTo>
                      <a:pt x="414" y="268"/>
                      <a:pt x="414" y="264"/>
                      <a:pt x="416" y="261"/>
                    </a:cubicBezTo>
                    <a:cubicBezTo>
                      <a:pt x="417" y="260"/>
                      <a:pt x="417" y="260"/>
                      <a:pt x="417" y="260"/>
                    </a:cubicBezTo>
                    <a:cubicBezTo>
                      <a:pt x="418" y="258"/>
                      <a:pt x="420" y="256"/>
                      <a:pt x="423" y="256"/>
                    </a:cubicBezTo>
                    <a:cubicBezTo>
                      <a:pt x="423" y="251"/>
                      <a:pt x="423" y="245"/>
                      <a:pt x="421" y="240"/>
                    </a:cubicBezTo>
                    <a:cubicBezTo>
                      <a:pt x="416" y="230"/>
                      <a:pt x="407" y="223"/>
                      <a:pt x="400" y="216"/>
                    </a:cubicBezTo>
                    <a:close/>
                    <a:moveTo>
                      <a:pt x="458" y="160"/>
                    </a:moveTo>
                    <a:cubicBezTo>
                      <a:pt x="455" y="162"/>
                      <a:pt x="452" y="163"/>
                      <a:pt x="449" y="162"/>
                    </a:cubicBezTo>
                    <a:cubicBezTo>
                      <a:pt x="436" y="168"/>
                      <a:pt x="416" y="165"/>
                      <a:pt x="405" y="163"/>
                    </a:cubicBezTo>
                    <a:cubicBezTo>
                      <a:pt x="394" y="162"/>
                      <a:pt x="382" y="158"/>
                      <a:pt x="373" y="152"/>
                    </a:cubicBezTo>
                    <a:cubicBezTo>
                      <a:pt x="364" y="157"/>
                      <a:pt x="355" y="161"/>
                      <a:pt x="345" y="163"/>
                    </a:cubicBezTo>
                    <a:cubicBezTo>
                      <a:pt x="348" y="172"/>
                      <a:pt x="351" y="181"/>
                      <a:pt x="354" y="189"/>
                    </a:cubicBezTo>
                    <a:cubicBezTo>
                      <a:pt x="363" y="174"/>
                      <a:pt x="390" y="175"/>
                      <a:pt x="395" y="191"/>
                    </a:cubicBezTo>
                    <a:cubicBezTo>
                      <a:pt x="402" y="191"/>
                      <a:pt x="408" y="198"/>
                      <a:pt x="404" y="206"/>
                    </a:cubicBezTo>
                    <a:cubicBezTo>
                      <a:pt x="411" y="212"/>
                      <a:pt x="419" y="217"/>
                      <a:pt x="429" y="214"/>
                    </a:cubicBezTo>
                    <a:cubicBezTo>
                      <a:pt x="438" y="212"/>
                      <a:pt x="446" y="207"/>
                      <a:pt x="452" y="199"/>
                    </a:cubicBezTo>
                    <a:cubicBezTo>
                      <a:pt x="462" y="188"/>
                      <a:pt x="467" y="171"/>
                      <a:pt x="458" y="160"/>
                    </a:cubicBezTo>
                    <a:close/>
                    <a:moveTo>
                      <a:pt x="462" y="108"/>
                    </a:moveTo>
                    <a:cubicBezTo>
                      <a:pt x="460" y="108"/>
                      <a:pt x="460" y="108"/>
                      <a:pt x="460" y="108"/>
                    </a:cubicBezTo>
                    <a:cubicBezTo>
                      <a:pt x="452" y="116"/>
                      <a:pt x="449" y="132"/>
                      <a:pt x="456" y="141"/>
                    </a:cubicBezTo>
                    <a:cubicBezTo>
                      <a:pt x="456" y="141"/>
                      <a:pt x="457" y="141"/>
                      <a:pt x="457" y="141"/>
                    </a:cubicBezTo>
                    <a:cubicBezTo>
                      <a:pt x="458" y="142"/>
                      <a:pt x="460" y="143"/>
                      <a:pt x="460" y="145"/>
                    </a:cubicBezTo>
                    <a:cubicBezTo>
                      <a:pt x="461" y="145"/>
                      <a:pt x="461" y="145"/>
                      <a:pt x="461" y="145"/>
                    </a:cubicBezTo>
                    <a:cubicBezTo>
                      <a:pt x="469" y="136"/>
                      <a:pt x="467" y="118"/>
                      <a:pt x="462" y="108"/>
                    </a:cubicBezTo>
                    <a:close/>
                    <a:moveTo>
                      <a:pt x="420" y="79"/>
                    </a:moveTo>
                    <a:cubicBezTo>
                      <a:pt x="422" y="95"/>
                      <a:pt x="442" y="110"/>
                      <a:pt x="458" y="104"/>
                    </a:cubicBezTo>
                    <a:cubicBezTo>
                      <a:pt x="459" y="103"/>
                      <a:pt x="459" y="103"/>
                      <a:pt x="459" y="103"/>
                    </a:cubicBezTo>
                    <a:cubicBezTo>
                      <a:pt x="450" y="90"/>
                      <a:pt x="435" y="82"/>
                      <a:pt x="420" y="79"/>
                    </a:cubicBezTo>
                    <a:close/>
                    <a:moveTo>
                      <a:pt x="266" y="15"/>
                    </a:moveTo>
                    <a:cubicBezTo>
                      <a:pt x="270" y="27"/>
                      <a:pt x="272" y="39"/>
                      <a:pt x="271" y="51"/>
                    </a:cubicBezTo>
                    <a:cubicBezTo>
                      <a:pt x="287" y="48"/>
                      <a:pt x="302" y="43"/>
                      <a:pt x="316" y="35"/>
                    </a:cubicBezTo>
                    <a:cubicBezTo>
                      <a:pt x="304" y="21"/>
                      <a:pt x="283" y="11"/>
                      <a:pt x="266" y="15"/>
                    </a:cubicBezTo>
                    <a:close/>
                    <a:moveTo>
                      <a:pt x="249" y="133"/>
                    </a:moveTo>
                    <a:cubicBezTo>
                      <a:pt x="255" y="134"/>
                      <a:pt x="262" y="135"/>
                      <a:pt x="269" y="136"/>
                    </a:cubicBezTo>
                    <a:cubicBezTo>
                      <a:pt x="276" y="137"/>
                      <a:pt x="285" y="139"/>
                      <a:pt x="292" y="136"/>
                    </a:cubicBezTo>
                    <a:cubicBezTo>
                      <a:pt x="289" y="118"/>
                      <a:pt x="278" y="108"/>
                      <a:pt x="263" y="96"/>
                    </a:cubicBezTo>
                    <a:cubicBezTo>
                      <a:pt x="263" y="96"/>
                      <a:pt x="263" y="96"/>
                      <a:pt x="263" y="96"/>
                    </a:cubicBezTo>
                    <a:cubicBezTo>
                      <a:pt x="262" y="101"/>
                      <a:pt x="260" y="105"/>
                      <a:pt x="258" y="110"/>
                    </a:cubicBezTo>
                    <a:cubicBezTo>
                      <a:pt x="255" y="117"/>
                      <a:pt x="252" y="125"/>
                      <a:pt x="249" y="133"/>
                    </a:cubicBezTo>
                    <a:close/>
                    <a:moveTo>
                      <a:pt x="203" y="206"/>
                    </a:moveTo>
                    <a:cubicBezTo>
                      <a:pt x="214" y="208"/>
                      <a:pt x="226" y="213"/>
                      <a:pt x="237" y="214"/>
                    </a:cubicBezTo>
                    <a:cubicBezTo>
                      <a:pt x="237" y="202"/>
                      <a:pt x="230" y="190"/>
                      <a:pt x="222" y="180"/>
                    </a:cubicBezTo>
                    <a:cubicBezTo>
                      <a:pt x="216" y="189"/>
                      <a:pt x="210" y="197"/>
                      <a:pt x="203" y="206"/>
                    </a:cubicBezTo>
                    <a:close/>
                    <a:moveTo>
                      <a:pt x="189" y="223"/>
                    </a:moveTo>
                    <a:cubicBezTo>
                      <a:pt x="183" y="229"/>
                      <a:pt x="177" y="235"/>
                      <a:pt x="171" y="241"/>
                    </a:cubicBezTo>
                    <a:cubicBezTo>
                      <a:pt x="184" y="249"/>
                      <a:pt x="202" y="251"/>
                      <a:pt x="217" y="246"/>
                    </a:cubicBezTo>
                    <a:cubicBezTo>
                      <a:pt x="211" y="235"/>
                      <a:pt x="204" y="224"/>
                      <a:pt x="196" y="214"/>
                    </a:cubicBezTo>
                    <a:lnTo>
                      <a:pt x="189" y="223"/>
                    </a:lnTo>
                    <a:close/>
                    <a:moveTo>
                      <a:pt x="10" y="323"/>
                    </a:moveTo>
                    <a:cubicBezTo>
                      <a:pt x="13" y="341"/>
                      <a:pt x="29" y="359"/>
                      <a:pt x="46" y="365"/>
                    </a:cubicBezTo>
                    <a:cubicBezTo>
                      <a:pt x="49" y="351"/>
                      <a:pt x="48" y="336"/>
                      <a:pt x="47" y="321"/>
                    </a:cubicBezTo>
                    <a:cubicBezTo>
                      <a:pt x="35" y="324"/>
                      <a:pt x="22" y="325"/>
                      <a:pt x="10" y="323"/>
                    </a:cubicBez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" name="Freeform 24"/>
              <p:cNvSpPr>
                <a:spLocks noEditPoints="1"/>
              </p:cNvSpPr>
              <p:nvPr/>
            </p:nvSpPr>
            <p:spPr bwMode="auto">
              <a:xfrm>
                <a:off x="4357" y="3975"/>
                <a:ext cx="1248" cy="1142"/>
              </a:xfrm>
              <a:custGeom>
                <a:avLst/>
                <a:gdLst>
                  <a:gd name="T0" fmla="*/ 375 w 528"/>
                  <a:gd name="T1" fmla="*/ 1 h 483"/>
                  <a:gd name="T2" fmla="*/ 523 w 528"/>
                  <a:gd name="T3" fmla="*/ 255 h 483"/>
                  <a:gd name="T4" fmla="*/ 457 w 528"/>
                  <a:gd name="T5" fmla="*/ 311 h 483"/>
                  <a:gd name="T6" fmla="*/ 435 w 528"/>
                  <a:gd name="T7" fmla="*/ 396 h 483"/>
                  <a:gd name="T8" fmla="*/ 240 w 528"/>
                  <a:gd name="T9" fmla="*/ 397 h 483"/>
                  <a:gd name="T10" fmla="*/ 204 w 528"/>
                  <a:gd name="T11" fmla="*/ 409 h 483"/>
                  <a:gd name="T12" fmla="*/ 41 w 528"/>
                  <a:gd name="T13" fmla="*/ 336 h 483"/>
                  <a:gd name="T14" fmla="*/ 454 w 528"/>
                  <a:gd name="T15" fmla="*/ 118 h 483"/>
                  <a:gd name="T16" fmla="*/ 412 w 528"/>
                  <a:gd name="T17" fmla="*/ 151 h 483"/>
                  <a:gd name="T18" fmla="*/ 361 w 528"/>
                  <a:gd name="T19" fmla="*/ 426 h 483"/>
                  <a:gd name="T20" fmla="*/ 140 w 528"/>
                  <a:gd name="T21" fmla="*/ 273 h 483"/>
                  <a:gd name="T22" fmla="*/ 113 w 528"/>
                  <a:gd name="T23" fmla="*/ 375 h 483"/>
                  <a:gd name="T24" fmla="*/ 97 w 528"/>
                  <a:gd name="T25" fmla="*/ 247 h 483"/>
                  <a:gd name="T26" fmla="*/ 165 w 528"/>
                  <a:gd name="T27" fmla="*/ 234 h 483"/>
                  <a:gd name="T28" fmla="*/ 194 w 528"/>
                  <a:gd name="T29" fmla="*/ 331 h 483"/>
                  <a:gd name="T30" fmla="*/ 363 w 528"/>
                  <a:gd name="T31" fmla="*/ 197 h 483"/>
                  <a:gd name="T32" fmla="*/ 418 w 528"/>
                  <a:gd name="T33" fmla="*/ 81 h 483"/>
                  <a:gd name="T34" fmla="*/ 396 w 528"/>
                  <a:gd name="T35" fmla="*/ 126 h 483"/>
                  <a:gd name="T36" fmla="*/ 383 w 528"/>
                  <a:gd name="T37" fmla="*/ 128 h 483"/>
                  <a:gd name="T38" fmla="*/ 307 w 528"/>
                  <a:gd name="T39" fmla="*/ 401 h 483"/>
                  <a:gd name="T40" fmla="*/ 315 w 528"/>
                  <a:gd name="T41" fmla="*/ 238 h 483"/>
                  <a:gd name="T42" fmla="*/ 265 w 528"/>
                  <a:gd name="T43" fmla="*/ 217 h 483"/>
                  <a:gd name="T44" fmla="*/ 301 w 528"/>
                  <a:gd name="T45" fmla="*/ 308 h 483"/>
                  <a:gd name="T46" fmla="*/ 306 w 528"/>
                  <a:gd name="T47" fmla="*/ 305 h 483"/>
                  <a:gd name="T48" fmla="*/ 315 w 528"/>
                  <a:gd name="T49" fmla="*/ 305 h 483"/>
                  <a:gd name="T50" fmla="*/ 357 w 528"/>
                  <a:gd name="T51" fmla="*/ 312 h 483"/>
                  <a:gd name="T52" fmla="*/ 299 w 528"/>
                  <a:gd name="T53" fmla="*/ 247 h 483"/>
                  <a:gd name="T54" fmla="*/ 319 w 528"/>
                  <a:gd name="T55" fmla="*/ 240 h 483"/>
                  <a:gd name="T56" fmla="*/ 132 w 528"/>
                  <a:gd name="T57" fmla="*/ 237 h 483"/>
                  <a:gd name="T58" fmla="*/ 54 w 528"/>
                  <a:gd name="T59" fmla="*/ 316 h 483"/>
                  <a:gd name="T60" fmla="*/ 105 w 528"/>
                  <a:gd name="T61" fmla="*/ 241 h 483"/>
                  <a:gd name="T62" fmla="*/ 105 w 528"/>
                  <a:gd name="T63" fmla="*/ 276 h 483"/>
                  <a:gd name="T64" fmla="*/ 151 w 528"/>
                  <a:gd name="T65" fmla="*/ 269 h 483"/>
                  <a:gd name="T66" fmla="*/ 323 w 528"/>
                  <a:gd name="T67" fmla="*/ 412 h 483"/>
                  <a:gd name="T68" fmla="*/ 364 w 528"/>
                  <a:gd name="T69" fmla="*/ 422 h 483"/>
                  <a:gd name="T70" fmla="*/ 345 w 528"/>
                  <a:gd name="T71" fmla="*/ 373 h 483"/>
                  <a:gd name="T72" fmla="*/ 365 w 528"/>
                  <a:gd name="T73" fmla="*/ 300 h 483"/>
                  <a:gd name="T74" fmla="*/ 372 w 528"/>
                  <a:gd name="T75" fmla="*/ 195 h 483"/>
                  <a:gd name="T76" fmla="*/ 465 w 528"/>
                  <a:gd name="T77" fmla="*/ 152 h 483"/>
                  <a:gd name="T78" fmla="*/ 344 w 528"/>
                  <a:gd name="T79" fmla="*/ 75 h 483"/>
                  <a:gd name="T80" fmla="*/ 368 w 528"/>
                  <a:gd name="T81" fmla="*/ 111 h 483"/>
                  <a:gd name="T82" fmla="*/ 272 w 528"/>
                  <a:gd name="T83" fmla="*/ 135 h 483"/>
                  <a:gd name="T84" fmla="*/ 240 w 528"/>
                  <a:gd name="T85" fmla="*/ 197 h 483"/>
                  <a:gd name="T86" fmla="*/ 244 w 528"/>
                  <a:gd name="T87" fmla="*/ 205 h 483"/>
                  <a:gd name="T88" fmla="*/ 185 w 528"/>
                  <a:gd name="T89" fmla="*/ 175 h 483"/>
                  <a:gd name="T90" fmla="*/ 72 w 528"/>
                  <a:gd name="T91" fmla="*/ 232 h 483"/>
                  <a:gd name="T92" fmla="*/ 63 w 528"/>
                  <a:gd name="T93" fmla="*/ 355 h 483"/>
                  <a:gd name="T94" fmla="*/ 188 w 528"/>
                  <a:gd name="T95" fmla="*/ 353 h 483"/>
                  <a:gd name="T96" fmla="*/ 131 w 528"/>
                  <a:gd name="T97" fmla="*/ 386 h 483"/>
                  <a:gd name="T98" fmla="*/ 266 w 528"/>
                  <a:gd name="T99" fmla="*/ 360 h 483"/>
                  <a:gd name="T100" fmla="*/ 253 w 528"/>
                  <a:gd name="T101" fmla="*/ 387 h 483"/>
                  <a:gd name="T102" fmla="*/ 393 w 528"/>
                  <a:gd name="T103" fmla="*/ 459 h 483"/>
                  <a:gd name="T104" fmla="*/ 399 w 528"/>
                  <a:gd name="T105" fmla="*/ 305 h 483"/>
                  <a:gd name="T106" fmla="*/ 413 w 528"/>
                  <a:gd name="T107" fmla="*/ 179 h 483"/>
                  <a:gd name="T108" fmla="*/ 511 w 528"/>
                  <a:gd name="T109" fmla="*/ 178 h 483"/>
                  <a:gd name="T110" fmla="*/ 487 w 528"/>
                  <a:gd name="T111" fmla="*/ 134 h 483"/>
                  <a:gd name="T112" fmla="*/ 338 w 528"/>
                  <a:gd name="T113" fmla="*/ 81 h 483"/>
                  <a:gd name="T114" fmla="*/ 231 w 528"/>
                  <a:gd name="T115" fmla="*/ 197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28" h="483">
                    <a:moveTo>
                      <a:pt x="6" y="170"/>
                    </a:moveTo>
                    <a:cubicBezTo>
                      <a:pt x="6" y="167"/>
                      <a:pt x="9" y="164"/>
                      <a:pt x="11" y="167"/>
                    </a:cubicBezTo>
                    <a:cubicBezTo>
                      <a:pt x="34" y="186"/>
                      <a:pt x="69" y="186"/>
                      <a:pt x="95" y="184"/>
                    </a:cubicBezTo>
                    <a:cubicBezTo>
                      <a:pt x="136" y="182"/>
                      <a:pt x="177" y="171"/>
                      <a:pt x="215" y="154"/>
                    </a:cubicBezTo>
                    <a:cubicBezTo>
                      <a:pt x="232" y="147"/>
                      <a:pt x="248" y="139"/>
                      <a:pt x="263" y="130"/>
                    </a:cubicBezTo>
                    <a:cubicBezTo>
                      <a:pt x="263" y="129"/>
                      <a:pt x="265" y="128"/>
                      <a:pt x="266" y="128"/>
                    </a:cubicBezTo>
                    <a:cubicBezTo>
                      <a:pt x="286" y="116"/>
                      <a:pt x="305" y="102"/>
                      <a:pt x="322" y="86"/>
                    </a:cubicBezTo>
                    <a:cubicBezTo>
                      <a:pt x="344" y="64"/>
                      <a:pt x="366" y="37"/>
                      <a:pt x="369" y="3"/>
                    </a:cubicBezTo>
                    <a:cubicBezTo>
                      <a:pt x="369" y="0"/>
                      <a:pt x="372" y="0"/>
                      <a:pt x="375" y="1"/>
                    </a:cubicBezTo>
                    <a:cubicBezTo>
                      <a:pt x="402" y="5"/>
                      <a:pt x="428" y="43"/>
                      <a:pt x="422" y="71"/>
                    </a:cubicBezTo>
                    <a:cubicBezTo>
                      <a:pt x="439" y="85"/>
                      <a:pt x="456" y="100"/>
                      <a:pt x="473" y="114"/>
                    </a:cubicBezTo>
                    <a:cubicBezTo>
                      <a:pt x="477" y="112"/>
                      <a:pt x="483" y="112"/>
                      <a:pt x="486" y="117"/>
                    </a:cubicBezTo>
                    <a:cubicBezTo>
                      <a:pt x="487" y="117"/>
                      <a:pt x="487" y="117"/>
                      <a:pt x="487" y="117"/>
                    </a:cubicBezTo>
                    <a:cubicBezTo>
                      <a:pt x="488" y="119"/>
                      <a:pt x="489" y="122"/>
                      <a:pt x="489" y="125"/>
                    </a:cubicBezTo>
                    <a:cubicBezTo>
                      <a:pt x="508" y="138"/>
                      <a:pt x="524" y="160"/>
                      <a:pt x="521" y="184"/>
                    </a:cubicBezTo>
                    <a:cubicBezTo>
                      <a:pt x="519" y="198"/>
                      <a:pt x="511" y="216"/>
                      <a:pt x="497" y="220"/>
                    </a:cubicBezTo>
                    <a:cubicBezTo>
                      <a:pt x="504" y="229"/>
                      <a:pt x="510" y="238"/>
                      <a:pt x="519" y="246"/>
                    </a:cubicBezTo>
                    <a:cubicBezTo>
                      <a:pt x="524" y="244"/>
                      <a:pt x="528" y="251"/>
                      <a:pt x="523" y="255"/>
                    </a:cubicBezTo>
                    <a:cubicBezTo>
                      <a:pt x="518" y="259"/>
                      <a:pt x="513" y="253"/>
                      <a:pt x="515" y="249"/>
                    </a:cubicBezTo>
                    <a:cubicBezTo>
                      <a:pt x="508" y="242"/>
                      <a:pt x="502" y="233"/>
                      <a:pt x="496" y="225"/>
                    </a:cubicBezTo>
                    <a:cubicBezTo>
                      <a:pt x="497" y="241"/>
                      <a:pt x="485" y="256"/>
                      <a:pt x="469" y="264"/>
                    </a:cubicBezTo>
                    <a:cubicBezTo>
                      <a:pt x="457" y="269"/>
                      <a:pt x="444" y="271"/>
                      <a:pt x="432" y="268"/>
                    </a:cubicBezTo>
                    <a:cubicBezTo>
                      <a:pt x="431" y="268"/>
                      <a:pt x="430" y="267"/>
                      <a:pt x="429" y="267"/>
                    </a:cubicBezTo>
                    <a:cubicBezTo>
                      <a:pt x="437" y="278"/>
                      <a:pt x="446" y="289"/>
                      <a:pt x="453" y="301"/>
                    </a:cubicBezTo>
                    <a:cubicBezTo>
                      <a:pt x="455" y="300"/>
                      <a:pt x="458" y="301"/>
                      <a:pt x="459" y="303"/>
                    </a:cubicBezTo>
                    <a:cubicBezTo>
                      <a:pt x="459" y="303"/>
                      <a:pt x="459" y="303"/>
                      <a:pt x="459" y="303"/>
                    </a:cubicBezTo>
                    <a:cubicBezTo>
                      <a:pt x="460" y="306"/>
                      <a:pt x="459" y="309"/>
                      <a:pt x="457" y="311"/>
                    </a:cubicBezTo>
                    <a:cubicBezTo>
                      <a:pt x="454" y="312"/>
                      <a:pt x="451" y="312"/>
                      <a:pt x="449" y="309"/>
                    </a:cubicBezTo>
                    <a:cubicBezTo>
                      <a:pt x="449" y="309"/>
                      <a:pt x="449" y="309"/>
                      <a:pt x="449" y="309"/>
                    </a:cubicBezTo>
                    <a:cubicBezTo>
                      <a:pt x="448" y="307"/>
                      <a:pt x="448" y="305"/>
                      <a:pt x="449" y="303"/>
                    </a:cubicBezTo>
                    <a:cubicBezTo>
                      <a:pt x="442" y="292"/>
                      <a:pt x="434" y="282"/>
                      <a:pt x="426" y="270"/>
                    </a:cubicBezTo>
                    <a:cubicBezTo>
                      <a:pt x="428" y="279"/>
                      <a:pt x="427" y="288"/>
                      <a:pt x="421" y="297"/>
                    </a:cubicBezTo>
                    <a:cubicBezTo>
                      <a:pt x="420" y="299"/>
                      <a:pt x="420" y="299"/>
                      <a:pt x="420" y="299"/>
                    </a:cubicBezTo>
                    <a:cubicBezTo>
                      <a:pt x="420" y="299"/>
                      <a:pt x="420" y="299"/>
                      <a:pt x="420" y="299"/>
                    </a:cubicBezTo>
                    <a:cubicBezTo>
                      <a:pt x="423" y="304"/>
                      <a:pt x="421" y="310"/>
                      <a:pt x="416" y="313"/>
                    </a:cubicBezTo>
                    <a:cubicBezTo>
                      <a:pt x="431" y="338"/>
                      <a:pt x="439" y="366"/>
                      <a:pt x="435" y="396"/>
                    </a:cubicBezTo>
                    <a:cubicBezTo>
                      <a:pt x="432" y="411"/>
                      <a:pt x="428" y="426"/>
                      <a:pt x="419" y="441"/>
                    </a:cubicBezTo>
                    <a:cubicBezTo>
                      <a:pt x="415" y="449"/>
                      <a:pt x="409" y="458"/>
                      <a:pt x="402" y="465"/>
                    </a:cubicBezTo>
                    <a:cubicBezTo>
                      <a:pt x="402" y="465"/>
                      <a:pt x="402" y="465"/>
                      <a:pt x="402" y="465"/>
                    </a:cubicBezTo>
                    <a:cubicBezTo>
                      <a:pt x="404" y="470"/>
                      <a:pt x="401" y="477"/>
                      <a:pt x="395" y="480"/>
                    </a:cubicBezTo>
                    <a:cubicBezTo>
                      <a:pt x="389" y="483"/>
                      <a:pt x="382" y="481"/>
                      <a:pt x="380" y="476"/>
                    </a:cubicBezTo>
                    <a:cubicBezTo>
                      <a:pt x="379" y="475"/>
                      <a:pt x="379" y="475"/>
                      <a:pt x="379" y="475"/>
                    </a:cubicBezTo>
                    <a:cubicBezTo>
                      <a:pt x="379" y="475"/>
                      <a:pt x="379" y="475"/>
                      <a:pt x="379" y="475"/>
                    </a:cubicBezTo>
                    <a:cubicBezTo>
                      <a:pt x="354" y="481"/>
                      <a:pt x="325" y="468"/>
                      <a:pt x="306" y="460"/>
                    </a:cubicBezTo>
                    <a:cubicBezTo>
                      <a:pt x="275" y="446"/>
                      <a:pt x="253" y="425"/>
                      <a:pt x="240" y="397"/>
                    </a:cubicBezTo>
                    <a:cubicBezTo>
                      <a:pt x="236" y="397"/>
                      <a:pt x="233" y="394"/>
                      <a:pt x="231" y="390"/>
                    </a:cubicBezTo>
                    <a:cubicBezTo>
                      <a:pt x="231" y="390"/>
                      <a:pt x="231" y="389"/>
                      <a:pt x="231" y="389"/>
                    </a:cubicBezTo>
                    <a:cubicBezTo>
                      <a:pt x="221" y="387"/>
                      <a:pt x="211" y="383"/>
                      <a:pt x="204" y="378"/>
                    </a:cubicBezTo>
                    <a:cubicBezTo>
                      <a:pt x="207" y="387"/>
                      <a:pt x="207" y="398"/>
                      <a:pt x="208" y="408"/>
                    </a:cubicBezTo>
                    <a:cubicBezTo>
                      <a:pt x="209" y="408"/>
                      <a:pt x="210" y="408"/>
                      <a:pt x="210" y="408"/>
                    </a:cubicBezTo>
                    <a:cubicBezTo>
                      <a:pt x="211" y="409"/>
                      <a:pt x="213" y="410"/>
                      <a:pt x="213" y="411"/>
                    </a:cubicBezTo>
                    <a:cubicBezTo>
                      <a:pt x="214" y="414"/>
                      <a:pt x="213" y="417"/>
                      <a:pt x="210" y="418"/>
                    </a:cubicBezTo>
                    <a:cubicBezTo>
                      <a:pt x="206" y="419"/>
                      <a:pt x="203" y="418"/>
                      <a:pt x="202" y="415"/>
                    </a:cubicBezTo>
                    <a:cubicBezTo>
                      <a:pt x="201" y="413"/>
                      <a:pt x="202" y="410"/>
                      <a:pt x="204" y="409"/>
                    </a:cubicBezTo>
                    <a:cubicBezTo>
                      <a:pt x="202" y="398"/>
                      <a:pt x="203" y="385"/>
                      <a:pt x="198" y="375"/>
                    </a:cubicBezTo>
                    <a:cubicBezTo>
                      <a:pt x="195" y="388"/>
                      <a:pt x="187" y="399"/>
                      <a:pt x="176" y="405"/>
                    </a:cubicBezTo>
                    <a:cubicBezTo>
                      <a:pt x="156" y="415"/>
                      <a:pt x="140" y="408"/>
                      <a:pt x="127" y="395"/>
                    </a:cubicBezTo>
                    <a:cubicBezTo>
                      <a:pt x="130" y="405"/>
                      <a:pt x="132" y="415"/>
                      <a:pt x="133" y="425"/>
                    </a:cubicBezTo>
                    <a:cubicBezTo>
                      <a:pt x="139" y="425"/>
                      <a:pt x="141" y="433"/>
                      <a:pt x="134" y="435"/>
                    </a:cubicBezTo>
                    <a:cubicBezTo>
                      <a:pt x="129" y="437"/>
                      <a:pt x="126" y="430"/>
                      <a:pt x="129" y="427"/>
                    </a:cubicBezTo>
                    <a:cubicBezTo>
                      <a:pt x="128" y="416"/>
                      <a:pt x="126" y="406"/>
                      <a:pt x="123" y="395"/>
                    </a:cubicBezTo>
                    <a:cubicBezTo>
                      <a:pt x="112" y="411"/>
                      <a:pt x="89" y="415"/>
                      <a:pt x="72" y="406"/>
                    </a:cubicBezTo>
                    <a:cubicBezTo>
                      <a:pt x="45" y="391"/>
                      <a:pt x="38" y="363"/>
                      <a:pt x="41" y="336"/>
                    </a:cubicBezTo>
                    <a:cubicBezTo>
                      <a:pt x="39" y="334"/>
                      <a:pt x="37" y="332"/>
                      <a:pt x="37" y="330"/>
                    </a:cubicBezTo>
                    <a:cubicBezTo>
                      <a:pt x="36" y="325"/>
                      <a:pt x="38" y="320"/>
                      <a:pt x="43" y="318"/>
                    </a:cubicBezTo>
                    <a:cubicBezTo>
                      <a:pt x="45" y="295"/>
                      <a:pt x="44" y="271"/>
                      <a:pt x="43" y="248"/>
                    </a:cubicBezTo>
                    <a:cubicBezTo>
                      <a:pt x="27" y="244"/>
                      <a:pt x="15" y="232"/>
                      <a:pt x="8" y="217"/>
                    </a:cubicBezTo>
                    <a:cubicBezTo>
                      <a:pt x="2" y="203"/>
                      <a:pt x="0" y="186"/>
                      <a:pt x="6" y="170"/>
                    </a:cubicBezTo>
                    <a:close/>
                    <a:moveTo>
                      <a:pt x="428" y="86"/>
                    </a:moveTo>
                    <a:cubicBezTo>
                      <a:pt x="431" y="97"/>
                      <a:pt x="433" y="108"/>
                      <a:pt x="435" y="119"/>
                    </a:cubicBezTo>
                    <a:cubicBezTo>
                      <a:pt x="435" y="119"/>
                      <a:pt x="435" y="119"/>
                      <a:pt x="435" y="119"/>
                    </a:cubicBezTo>
                    <a:cubicBezTo>
                      <a:pt x="442" y="119"/>
                      <a:pt x="448" y="118"/>
                      <a:pt x="454" y="118"/>
                    </a:cubicBezTo>
                    <a:cubicBezTo>
                      <a:pt x="457" y="118"/>
                      <a:pt x="461" y="118"/>
                      <a:pt x="464" y="118"/>
                    </a:cubicBezTo>
                    <a:cubicBezTo>
                      <a:pt x="452" y="107"/>
                      <a:pt x="440" y="97"/>
                      <a:pt x="428" y="86"/>
                    </a:cubicBezTo>
                    <a:close/>
                    <a:moveTo>
                      <a:pt x="474" y="212"/>
                    </a:moveTo>
                    <a:cubicBezTo>
                      <a:pt x="474" y="209"/>
                      <a:pt x="476" y="206"/>
                      <a:pt x="479" y="204"/>
                    </a:cubicBezTo>
                    <a:cubicBezTo>
                      <a:pt x="479" y="203"/>
                      <a:pt x="480" y="203"/>
                      <a:pt x="481" y="203"/>
                    </a:cubicBezTo>
                    <a:cubicBezTo>
                      <a:pt x="481" y="202"/>
                      <a:pt x="480" y="201"/>
                      <a:pt x="480" y="200"/>
                    </a:cubicBezTo>
                    <a:cubicBezTo>
                      <a:pt x="476" y="192"/>
                      <a:pt x="471" y="184"/>
                      <a:pt x="465" y="177"/>
                    </a:cubicBezTo>
                    <a:cubicBezTo>
                      <a:pt x="451" y="161"/>
                      <a:pt x="434" y="149"/>
                      <a:pt x="412" y="151"/>
                    </a:cubicBezTo>
                    <a:cubicBezTo>
                      <a:pt x="412" y="151"/>
                      <a:pt x="412" y="151"/>
                      <a:pt x="412" y="151"/>
                    </a:cubicBezTo>
                    <a:cubicBezTo>
                      <a:pt x="415" y="180"/>
                      <a:pt x="446" y="207"/>
                      <a:pt x="474" y="212"/>
                    </a:cubicBezTo>
                    <a:close/>
                    <a:moveTo>
                      <a:pt x="403" y="147"/>
                    </a:moveTo>
                    <a:cubicBezTo>
                      <a:pt x="403" y="147"/>
                      <a:pt x="403" y="146"/>
                      <a:pt x="403" y="145"/>
                    </a:cubicBezTo>
                    <a:cubicBezTo>
                      <a:pt x="391" y="133"/>
                      <a:pt x="391" y="133"/>
                      <a:pt x="391" y="133"/>
                    </a:cubicBezTo>
                    <a:cubicBezTo>
                      <a:pt x="385" y="169"/>
                      <a:pt x="385" y="169"/>
                      <a:pt x="385" y="169"/>
                    </a:cubicBezTo>
                    <a:cubicBezTo>
                      <a:pt x="393" y="170"/>
                      <a:pt x="400" y="171"/>
                      <a:pt x="408" y="171"/>
                    </a:cubicBezTo>
                    <a:cubicBezTo>
                      <a:pt x="405" y="163"/>
                      <a:pt x="403" y="156"/>
                      <a:pt x="403" y="147"/>
                    </a:cubicBezTo>
                    <a:close/>
                    <a:moveTo>
                      <a:pt x="388" y="430"/>
                    </a:moveTo>
                    <a:cubicBezTo>
                      <a:pt x="379" y="430"/>
                      <a:pt x="370" y="429"/>
                      <a:pt x="361" y="426"/>
                    </a:cubicBezTo>
                    <a:cubicBezTo>
                      <a:pt x="352" y="443"/>
                      <a:pt x="352" y="443"/>
                      <a:pt x="352" y="443"/>
                    </a:cubicBezTo>
                    <a:cubicBezTo>
                      <a:pt x="362" y="450"/>
                      <a:pt x="372" y="455"/>
                      <a:pt x="382" y="460"/>
                    </a:cubicBezTo>
                    <a:cubicBezTo>
                      <a:pt x="385" y="450"/>
                      <a:pt x="387" y="440"/>
                      <a:pt x="388" y="430"/>
                    </a:cubicBezTo>
                    <a:close/>
                    <a:moveTo>
                      <a:pt x="185" y="333"/>
                    </a:moveTo>
                    <a:cubicBezTo>
                      <a:pt x="185" y="333"/>
                      <a:pt x="185" y="333"/>
                      <a:pt x="185" y="333"/>
                    </a:cubicBezTo>
                    <a:cubicBezTo>
                      <a:pt x="184" y="322"/>
                      <a:pt x="184" y="311"/>
                      <a:pt x="186" y="301"/>
                    </a:cubicBezTo>
                    <a:cubicBezTo>
                      <a:pt x="166" y="307"/>
                      <a:pt x="158" y="334"/>
                      <a:pt x="178" y="344"/>
                    </a:cubicBezTo>
                    <a:cubicBezTo>
                      <a:pt x="178" y="340"/>
                      <a:pt x="180" y="335"/>
                      <a:pt x="185" y="333"/>
                    </a:cubicBezTo>
                    <a:close/>
                    <a:moveTo>
                      <a:pt x="140" y="273"/>
                    </a:moveTo>
                    <a:cubicBezTo>
                      <a:pt x="129" y="266"/>
                      <a:pt x="118" y="258"/>
                      <a:pt x="106" y="252"/>
                    </a:cubicBezTo>
                    <a:cubicBezTo>
                      <a:pt x="107" y="257"/>
                      <a:pt x="108" y="263"/>
                      <a:pt x="109" y="269"/>
                    </a:cubicBezTo>
                    <a:cubicBezTo>
                      <a:pt x="119" y="275"/>
                      <a:pt x="126" y="284"/>
                      <a:pt x="131" y="294"/>
                    </a:cubicBezTo>
                    <a:cubicBezTo>
                      <a:pt x="134" y="287"/>
                      <a:pt x="137" y="280"/>
                      <a:pt x="140" y="273"/>
                    </a:cubicBezTo>
                    <a:close/>
                    <a:moveTo>
                      <a:pt x="66" y="381"/>
                    </a:moveTo>
                    <a:cubicBezTo>
                      <a:pt x="74" y="378"/>
                      <a:pt x="83" y="377"/>
                      <a:pt x="91" y="379"/>
                    </a:cubicBezTo>
                    <a:cubicBezTo>
                      <a:pt x="98" y="380"/>
                      <a:pt x="107" y="382"/>
                      <a:pt x="113" y="386"/>
                    </a:cubicBezTo>
                    <a:cubicBezTo>
                      <a:pt x="112" y="385"/>
                      <a:pt x="112" y="384"/>
                      <a:pt x="112" y="383"/>
                    </a:cubicBezTo>
                    <a:cubicBezTo>
                      <a:pt x="111" y="380"/>
                      <a:pt x="111" y="378"/>
                      <a:pt x="113" y="375"/>
                    </a:cubicBezTo>
                    <a:cubicBezTo>
                      <a:pt x="93" y="361"/>
                      <a:pt x="84" y="339"/>
                      <a:pt x="84" y="316"/>
                    </a:cubicBezTo>
                    <a:cubicBezTo>
                      <a:pt x="77" y="325"/>
                      <a:pt x="66" y="330"/>
                      <a:pt x="57" y="327"/>
                    </a:cubicBezTo>
                    <a:cubicBezTo>
                      <a:pt x="58" y="331"/>
                      <a:pt x="56" y="335"/>
                      <a:pt x="52" y="337"/>
                    </a:cubicBezTo>
                    <a:cubicBezTo>
                      <a:pt x="59" y="339"/>
                      <a:pt x="64" y="346"/>
                      <a:pt x="66" y="352"/>
                    </a:cubicBezTo>
                    <a:cubicBezTo>
                      <a:pt x="70" y="363"/>
                      <a:pt x="71" y="372"/>
                      <a:pt x="66" y="381"/>
                    </a:cubicBezTo>
                    <a:close/>
                    <a:moveTo>
                      <a:pt x="54" y="249"/>
                    </a:moveTo>
                    <a:cubicBezTo>
                      <a:pt x="60" y="258"/>
                      <a:pt x="66" y="267"/>
                      <a:pt x="73" y="276"/>
                    </a:cubicBezTo>
                    <a:cubicBezTo>
                      <a:pt x="74" y="274"/>
                      <a:pt x="74" y="274"/>
                      <a:pt x="74" y="274"/>
                    </a:cubicBezTo>
                    <a:cubicBezTo>
                      <a:pt x="81" y="265"/>
                      <a:pt x="92" y="257"/>
                      <a:pt x="97" y="247"/>
                    </a:cubicBezTo>
                    <a:cubicBezTo>
                      <a:pt x="93" y="220"/>
                      <a:pt x="93" y="220"/>
                      <a:pt x="93" y="220"/>
                    </a:cubicBezTo>
                    <a:cubicBezTo>
                      <a:pt x="85" y="236"/>
                      <a:pt x="69" y="249"/>
                      <a:pt x="54" y="249"/>
                    </a:cubicBezTo>
                    <a:close/>
                    <a:moveTo>
                      <a:pt x="140" y="230"/>
                    </a:moveTo>
                    <a:cubicBezTo>
                      <a:pt x="146" y="230"/>
                      <a:pt x="152" y="230"/>
                      <a:pt x="157" y="228"/>
                    </a:cubicBezTo>
                    <a:cubicBezTo>
                      <a:pt x="162" y="226"/>
                      <a:pt x="165" y="224"/>
                      <a:pt x="169" y="221"/>
                    </a:cubicBezTo>
                    <a:cubicBezTo>
                      <a:pt x="162" y="213"/>
                      <a:pt x="155" y="205"/>
                      <a:pt x="148" y="196"/>
                    </a:cubicBezTo>
                    <a:cubicBezTo>
                      <a:pt x="147" y="208"/>
                      <a:pt x="145" y="220"/>
                      <a:pt x="140" y="230"/>
                    </a:cubicBezTo>
                    <a:close/>
                    <a:moveTo>
                      <a:pt x="179" y="225"/>
                    </a:moveTo>
                    <a:cubicBezTo>
                      <a:pt x="175" y="229"/>
                      <a:pt x="170" y="232"/>
                      <a:pt x="165" y="234"/>
                    </a:cubicBezTo>
                    <a:cubicBezTo>
                      <a:pt x="172" y="250"/>
                      <a:pt x="180" y="265"/>
                      <a:pt x="188" y="281"/>
                    </a:cubicBezTo>
                    <a:cubicBezTo>
                      <a:pt x="192" y="273"/>
                      <a:pt x="191" y="260"/>
                      <a:pt x="189" y="252"/>
                    </a:cubicBezTo>
                    <a:cubicBezTo>
                      <a:pt x="187" y="242"/>
                      <a:pt x="182" y="234"/>
                      <a:pt x="179" y="225"/>
                    </a:cubicBezTo>
                    <a:close/>
                    <a:moveTo>
                      <a:pt x="194" y="331"/>
                    </a:moveTo>
                    <a:cubicBezTo>
                      <a:pt x="222" y="318"/>
                      <a:pt x="243" y="294"/>
                      <a:pt x="252" y="266"/>
                    </a:cubicBezTo>
                    <a:cubicBezTo>
                      <a:pt x="247" y="267"/>
                      <a:pt x="240" y="266"/>
                      <a:pt x="236" y="265"/>
                    </a:cubicBezTo>
                    <a:cubicBezTo>
                      <a:pt x="226" y="263"/>
                      <a:pt x="219" y="259"/>
                      <a:pt x="211" y="252"/>
                    </a:cubicBezTo>
                    <a:cubicBezTo>
                      <a:pt x="210" y="254"/>
                      <a:pt x="208" y="257"/>
                      <a:pt x="207" y="260"/>
                    </a:cubicBezTo>
                    <a:cubicBezTo>
                      <a:pt x="197" y="281"/>
                      <a:pt x="192" y="307"/>
                      <a:pt x="194" y="331"/>
                    </a:cubicBezTo>
                    <a:close/>
                    <a:moveTo>
                      <a:pt x="264" y="195"/>
                    </a:moveTo>
                    <a:cubicBezTo>
                      <a:pt x="282" y="188"/>
                      <a:pt x="303" y="186"/>
                      <a:pt x="323" y="188"/>
                    </a:cubicBezTo>
                    <a:cubicBezTo>
                      <a:pt x="313" y="182"/>
                      <a:pt x="303" y="173"/>
                      <a:pt x="295" y="164"/>
                    </a:cubicBezTo>
                    <a:cubicBezTo>
                      <a:pt x="294" y="176"/>
                      <a:pt x="283" y="185"/>
                      <a:pt x="271" y="184"/>
                    </a:cubicBezTo>
                    <a:cubicBezTo>
                      <a:pt x="269" y="188"/>
                      <a:pt x="267" y="192"/>
                      <a:pt x="264" y="195"/>
                    </a:cubicBezTo>
                    <a:close/>
                    <a:moveTo>
                      <a:pt x="299" y="163"/>
                    </a:moveTo>
                    <a:cubicBezTo>
                      <a:pt x="309" y="174"/>
                      <a:pt x="321" y="183"/>
                      <a:pt x="335" y="190"/>
                    </a:cubicBezTo>
                    <a:cubicBezTo>
                      <a:pt x="342" y="191"/>
                      <a:pt x="349" y="193"/>
                      <a:pt x="356" y="196"/>
                    </a:cubicBezTo>
                    <a:cubicBezTo>
                      <a:pt x="358" y="196"/>
                      <a:pt x="361" y="197"/>
                      <a:pt x="363" y="197"/>
                    </a:cubicBezTo>
                    <a:cubicBezTo>
                      <a:pt x="355" y="184"/>
                      <a:pt x="347" y="171"/>
                      <a:pt x="339" y="158"/>
                    </a:cubicBezTo>
                    <a:cubicBezTo>
                      <a:pt x="327" y="167"/>
                      <a:pt x="313" y="167"/>
                      <a:pt x="299" y="163"/>
                    </a:cubicBezTo>
                    <a:close/>
                    <a:moveTo>
                      <a:pt x="387" y="102"/>
                    </a:moveTo>
                    <a:cubicBezTo>
                      <a:pt x="382" y="103"/>
                      <a:pt x="377" y="103"/>
                      <a:pt x="371" y="102"/>
                    </a:cubicBezTo>
                    <a:cubicBezTo>
                      <a:pt x="373" y="104"/>
                      <a:pt x="375" y="106"/>
                      <a:pt x="378" y="108"/>
                    </a:cubicBezTo>
                    <a:cubicBezTo>
                      <a:pt x="387" y="118"/>
                      <a:pt x="387" y="118"/>
                      <a:pt x="387" y="118"/>
                    </a:cubicBezTo>
                    <a:cubicBezTo>
                      <a:pt x="388" y="117"/>
                      <a:pt x="388" y="117"/>
                      <a:pt x="388" y="117"/>
                    </a:cubicBezTo>
                    <a:cubicBezTo>
                      <a:pt x="400" y="117"/>
                      <a:pt x="414" y="118"/>
                      <a:pt x="427" y="119"/>
                    </a:cubicBezTo>
                    <a:cubicBezTo>
                      <a:pt x="425" y="106"/>
                      <a:pt x="422" y="94"/>
                      <a:pt x="418" y="81"/>
                    </a:cubicBezTo>
                    <a:cubicBezTo>
                      <a:pt x="411" y="93"/>
                      <a:pt x="401" y="101"/>
                      <a:pt x="387" y="102"/>
                    </a:cubicBezTo>
                    <a:close/>
                    <a:moveTo>
                      <a:pt x="437" y="127"/>
                    </a:moveTo>
                    <a:cubicBezTo>
                      <a:pt x="440" y="146"/>
                      <a:pt x="440" y="146"/>
                      <a:pt x="440" y="146"/>
                    </a:cubicBezTo>
                    <a:cubicBezTo>
                      <a:pt x="445" y="149"/>
                      <a:pt x="451" y="151"/>
                      <a:pt x="457" y="150"/>
                    </a:cubicBezTo>
                    <a:cubicBezTo>
                      <a:pt x="468" y="148"/>
                      <a:pt x="473" y="136"/>
                      <a:pt x="468" y="126"/>
                    </a:cubicBezTo>
                    <a:cubicBezTo>
                      <a:pt x="459" y="129"/>
                      <a:pt x="447" y="127"/>
                      <a:pt x="439" y="127"/>
                    </a:cubicBezTo>
                    <a:lnTo>
                      <a:pt x="437" y="127"/>
                    </a:lnTo>
                    <a:close/>
                    <a:moveTo>
                      <a:pt x="428" y="127"/>
                    </a:moveTo>
                    <a:cubicBezTo>
                      <a:pt x="417" y="127"/>
                      <a:pt x="406" y="126"/>
                      <a:pt x="396" y="126"/>
                    </a:cubicBezTo>
                    <a:cubicBezTo>
                      <a:pt x="412" y="142"/>
                      <a:pt x="412" y="142"/>
                      <a:pt x="412" y="142"/>
                    </a:cubicBezTo>
                    <a:cubicBezTo>
                      <a:pt x="418" y="142"/>
                      <a:pt x="425" y="142"/>
                      <a:pt x="431" y="144"/>
                    </a:cubicBezTo>
                    <a:lnTo>
                      <a:pt x="428" y="127"/>
                    </a:lnTo>
                    <a:close/>
                    <a:moveTo>
                      <a:pt x="346" y="151"/>
                    </a:moveTo>
                    <a:cubicBezTo>
                      <a:pt x="354" y="156"/>
                      <a:pt x="364" y="161"/>
                      <a:pt x="373" y="165"/>
                    </a:cubicBezTo>
                    <a:cubicBezTo>
                      <a:pt x="371" y="154"/>
                      <a:pt x="363" y="144"/>
                      <a:pt x="354" y="137"/>
                    </a:cubicBezTo>
                    <a:cubicBezTo>
                      <a:pt x="353" y="142"/>
                      <a:pt x="350" y="147"/>
                      <a:pt x="346" y="151"/>
                    </a:cubicBezTo>
                    <a:close/>
                    <a:moveTo>
                      <a:pt x="377" y="163"/>
                    </a:moveTo>
                    <a:cubicBezTo>
                      <a:pt x="379" y="151"/>
                      <a:pt x="381" y="140"/>
                      <a:pt x="383" y="128"/>
                    </a:cubicBezTo>
                    <a:cubicBezTo>
                      <a:pt x="375" y="132"/>
                      <a:pt x="367" y="134"/>
                      <a:pt x="358" y="135"/>
                    </a:cubicBezTo>
                    <a:cubicBezTo>
                      <a:pt x="367" y="142"/>
                      <a:pt x="374" y="152"/>
                      <a:pt x="377" y="163"/>
                    </a:cubicBezTo>
                    <a:close/>
                    <a:moveTo>
                      <a:pt x="340" y="383"/>
                    </a:moveTo>
                    <a:cubicBezTo>
                      <a:pt x="337" y="390"/>
                      <a:pt x="334" y="396"/>
                      <a:pt x="331" y="403"/>
                    </a:cubicBezTo>
                    <a:cubicBezTo>
                      <a:pt x="329" y="409"/>
                      <a:pt x="329" y="409"/>
                      <a:pt x="329" y="409"/>
                    </a:cubicBezTo>
                    <a:cubicBezTo>
                      <a:pt x="339" y="413"/>
                      <a:pt x="349" y="417"/>
                      <a:pt x="359" y="421"/>
                    </a:cubicBezTo>
                    <a:cubicBezTo>
                      <a:pt x="364" y="411"/>
                      <a:pt x="369" y="402"/>
                      <a:pt x="373" y="392"/>
                    </a:cubicBezTo>
                    <a:cubicBezTo>
                      <a:pt x="362" y="390"/>
                      <a:pt x="351" y="386"/>
                      <a:pt x="340" y="383"/>
                    </a:cubicBezTo>
                    <a:close/>
                    <a:moveTo>
                      <a:pt x="307" y="401"/>
                    </a:moveTo>
                    <a:cubicBezTo>
                      <a:pt x="313" y="403"/>
                      <a:pt x="319" y="405"/>
                      <a:pt x="325" y="407"/>
                    </a:cubicBezTo>
                    <a:cubicBezTo>
                      <a:pt x="327" y="402"/>
                      <a:pt x="329" y="396"/>
                      <a:pt x="331" y="391"/>
                    </a:cubicBezTo>
                    <a:cubicBezTo>
                      <a:pt x="333" y="388"/>
                      <a:pt x="335" y="385"/>
                      <a:pt x="336" y="382"/>
                    </a:cubicBezTo>
                    <a:cubicBezTo>
                      <a:pt x="318" y="377"/>
                      <a:pt x="301" y="370"/>
                      <a:pt x="284" y="364"/>
                    </a:cubicBezTo>
                    <a:cubicBezTo>
                      <a:pt x="284" y="364"/>
                      <a:pt x="284" y="364"/>
                      <a:pt x="284" y="364"/>
                    </a:cubicBezTo>
                    <a:cubicBezTo>
                      <a:pt x="290" y="377"/>
                      <a:pt x="298" y="389"/>
                      <a:pt x="307" y="401"/>
                    </a:cubicBezTo>
                    <a:close/>
                    <a:moveTo>
                      <a:pt x="320" y="196"/>
                    </a:moveTo>
                    <a:cubicBezTo>
                      <a:pt x="301" y="195"/>
                      <a:pt x="281" y="198"/>
                      <a:pt x="264" y="204"/>
                    </a:cubicBezTo>
                    <a:cubicBezTo>
                      <a:pt x="278" y="220"/>
                      <a:pt x="295" y="232"/>
                      <a:pt x="315" y="238"/>
                    </a:cubicBezTo>
                    <a:cubicBezTo>
                      <a:pt x="326" y="229"/>
                      <a:pt x="326" y="210"/>
                      <a:pt x="320" y="196"/>
                    </a:cubicBezTo>
                    <a:close/>
                    <a:moveTo>
                      <a:pt x="267" y="258"/>
                    </a:moveTo>
                    <a:cubicBezTo>
                      <a:pt x="274" y="259"/>
                      <a:pt x="281" y="261"/>
                      <a:pt x="289" y="263"/>
                    </a:cubicBezTo>
                    <a:cubicBezTo>
                      <a:pt x="291" y="256"/>
                      <a:pt x="292" y="250"/>
                      <a:pt x="295" y="244"/>
                    </a:cubicBezTo>
                    <a:cubicBezTo>
                      <a:pt x="287" y="238"/>
                      <a:pt x="278" y="233"/>
                      <a:pt x="269" y="228"/>
                    </a:cubicBezTo>
                    <a:cubicBezTo>
                      <a:pt x="268" y="237"/>
                      <a:pt x="267" y="247"/>
                      <a:pt x="267" y="258"/>
                    </a:cubicBezTo>
                    <a:close/>
                    <a:moveTo>
                      <a:pt x="264" y="217"/>
                    </a:moveTo>
                    <a:cubicBezTo>
                      <a:pt x="264" y="217"/>
                      <a:pt x="264" y="217"/>
                      <a:pt x="264" y="217"/>
                    </a:cubicBezTo>
                    <a:cubicBezTo>
                      <a:pt x="265" y="217"/>
                      <a:pt x="265" y="217"/>
                      <a:pt x="265" y="217"/>
                    </a:cubicBezTo>
                    <a:lnTo>
                      <a:pt x="264" y="217"/>
                    </a:lnTo>
                    <a:close/>
                    <a:moveTo>
                      <a:pt x="269" y="306"/>
                    </a:moveTo>
                    <a:cubicBezTo>
                      <a:pt x="274" y="295"/>
                      <a:pt x="282" y="284"/>
                      <a:pt x="286" y="272"/>
                    </a:cubicBezTo>
                    <a:cubicBezTo>
                      <a:pt x="287" y="267"/>
                      <a:pt x="287" y="267"/>
                      <a:pt x="287" y="267"/>
                    </a:cubicBezTo>
                    <a:cubicBezTo>
                      <a:pt x="281" y="265"/>
                      <a:pt x="274" y="263"/>
                      <a:pt x="266" y="262"/>
                    </a:cubicBezTo>
                    <a:cubicBezTo>
                      <a:pt x="266" y="277"/>
                      <a:pt x="267" y="291"/>
                      <a:pt x="269" y="306"/>
                    </a:cubicBezTo>
                    <a:close/>
                    <a:moveTo>
                      <a:pt x="277" y="345"/>
                    </a:moveTo>
                    <a:cubicBezTo>
                      <a:pt x="278" y="345"/>
                      <a:pt x="278" y="345"/>
                      <a:pt x="278" y="345"/>
                    </a:cubicBezTo>
                    <a:cubicBezTo>
                      <a:pt x="280" y="330"/>
                      <a:pt x="289" y="317"/>
                      <a:pt x="301" y="308"/>
                    </a:cubicBezTo>
                    <a:cubicBezTo>
                      <a:pt x="300" y="297"/>
                      <a:pt x="297" y="286"/>
                      <a:pt x="294" y="278"/>
                    </a:cubicBezTo>
                    <a:cubicBezTo>
                      <a:pt x="293" y="276"/>
                      <a:pt x="292" y="274"/>
                      <a:pt x="291" y="272"/>
                    </a:cubicBezTo>
                    <a:cubicBezTo>
                      <a:pt x="290" y="273"/>
                      <a:pt x="289" y="275"/>
                      <a:pt x="289" y="277"/>
                    </a:cubicBezTo>
                    <a:cubicBezTo>
                      <a:pt x="283" y="289"/>
                      <a:pt x="275" y="301"/>
                      <a:pt x="270" y="314"/>
                    </a:cubicBezTo>
                    <a:cubicBezTo>
                      <a:pt x="272" y="325"/>
                      <a:pt x="274" y="335"/>
                      <a:pt x="277" y="345"/>
                    </a:cubicBezTo>
                    <a:close/>
                    <a:moveTo>
                      <a:pt x="306" y="305"/>
                    </a:moveTo>
                    <a:cubicBezTo>
                      <a:pt x="308" y="304"/>
                      <a:pt x="310" y="303"/>
                      <a:pt x="312" y="302"/>
                    </a:cubicBezTo>
                    <a:cubicBezTo>
                      <a:pt x="309" y="299"/>
                      <a:pt x="306" y="295"/>
                      <a:pt x="303" y="291"/>
                    </a:cubicBezTo>
                    <a:cubicBezTo>
                      <a:pt x="304" y="296"/>
                      <a:pt x="305" y="301"/>
                      <a:pt x="306" y="305"/>
                    </a:cubicBezTo>
                    <a:close/>
                    <a:moveTo>
                      <a:pt x="285" y="351"/>
                    </a:moveTo>
                    <a:cubicBezTo>
                      <a:pt x="285" y="351"/>
                      <a:pt x="285" y="351"/>
                      <a:pt x="285" y="351"/>
                    </a:cubicBezTo>
                    <a:cubicBezTo>
                      <a:pt x="299" y="346"/>
                      <a:pt x="303" y="330"/>
                      <a:pt x="302" y="313"/>
                    </a:cubicBezTo>
                    <a:cubicBezTo>
                      <a:pt x="291" y="322"/>
                      <a:pt x="283" y="334"/>
                      <a:pt x="282" y="347"/>
                    </a:cubicBezTo>
                    <a:cubicBezTo>
                      <a:pt x="283" y="348"/>
                      <a:pt x="285" y="349"/>
                      <a:pt x="285" y="351"/>
                    </a:cubicBezTo>
                    <a:close/>
                    <a:moveTo>
                      <a:pt x="342" y="366"/>
                    </a:moveTo>
                    <a:cubicBezTo>
                      <a:pt x="348" y="350"/>
                      <a:pt x="353" y="333"/>
                      <a:pt x="359" y="317"/>
                    </a:cubicBezTo>
                    <a:cubicBezTo>
                      <a:pt x="358" y="316"/>
                      <a:pt x="358" y="316"/>
                      <a:pt x="358" y="316"/>
                    </a:cubicBezTo>
                    <a:cubicBezTo>
                      <a:pt x="342" y="322"/>
                      <a:pt x="327" y="316"/>
                      <a:pt x="315" y="305"/>
                    </a:cubicBezTo>
                    <a:cubicBezTo>
                      <a:pt x="312" y="307"/>
                      <a:pt x="309" y="308"/>
                      <a:pt x="306" y="310"/>
                    </a:cubicBezTo>
                    <a:cubicBezTo>
                      <a:pt x="308" y="330"/>
                      <a:pt x="304" y="349"/>
                      <a:pt x="286" y="356"/>
                    </a:cubicBezTo>
                    <a:cubicBezTo>
                      <a:pt x="286" y="357"/>
                      <a:pt x="286" y="358"/>
                      <a:pt x="286" y="359"/>
                    </a:cubicBezTo>
                    <a:cubicBezTo>
                      <a:pt x="302" y="366"/>
                      <a:pt x="319" y="372"/>
                      <a:pt x="337" y="377"/>
                    </a:cubicBezTo>
                    <a:cubicBezTo>
                      <a:pt x="338" y="377"/>
                      <a:pt x="338" y="377"/>
                      <a:pt x="338" y="377"/>
                    </a:cubicBezTo>
                    <a:cubicBezTo>
                      <a:pt x="340" y="374"/>
                      <a:pt x="341" y="370"/>
                      <a:pt x="342" y="366"/>
                    </a:cubicBezTo>
                    <a:close/>
                    <a:moveTo>
                      <a:pt x="357" y="309"/>
                    </a:moveTo>
                    <a:cubicBezTo>
                      <a:pt x="346" y="300"/>
                      <a:pt x="332" y="299"/>
                      <a:pt x="320" y="304"/>
                    </a:cubicBezTo>
                    <a:cubicBezTo>
                      <a:pt x="330" y="312"/>
                      <a:pt x="343" y="317"/>
                      <a:pt x="357" y="312"/>
                    </a:cubicBezTo>
                    <a:cubicBezTo>
                      <a:pt x="357" y="311"/>
                      <a:pt x="357" y="310"/>
                      <a:pt x="357" y="309"/>
                    </a:cubicBezTo>
                    <a:close/>
                    <a:moveTo>
                      <a:pt x="354" y="301"/>
                    </a:moveTo>
                    <a:cubicBezTo>
                      <a:pt x="347" y="293"/>
                      <a:pt x="340" y="285"/>
                      <a:pt x="333" y="277"/>
                    </a:cubicBezTo>
                    <a:cubicBezTo>
                      <a:pt x="320" y="276"/>
                      <a:pt x="308" y="273"/>
                      <a:pt x="295" y="269"/>
                    </a:cubicBezTo>
                    <a:cubicBezTo>
                      <a:pt x="296" y="271"/>
                      <a:pt x="297" y="273"/>
                      <a:pt x="298" y="276"/>
                    </a:cubicBezTo>
                    <a:cubicBezTo>
                      <a:pt x="303" y="284"/>
                      <a:pt x="309" y="293"/>
                      <a:pt x="316" y="300"/>
                    </a:cubicBezTo>
                    <a:cubicBezTo>
                      <a:pt x="329" y="296"/>
                      <a:pt x="342" y="295"/>
                      <a:pt x="354" y="301"/>
                    </a:cubicBezTo>
                    <a:close/>
                    <a:moveTo>
                      <a:pt x="328" y="272"/>
                    </a:moveTo>
                    <a:cubicBezTo>
                      <a:pt x="319" y="263"/>
                      <a:pt x="309" y="254"/>
                      <a:pt x="299" y="247"/>
                    </a:cubicBezTo>
                    <a:cubicBezTo>
                      <a:pt x="296" y="252"/>
                      <a:pt x="295" y="258"/>
                      <a:pt x="293" y="264"/>
                    </a:cubicBezTo>
                    <a:cubicBezTo>
                      <a:pt x="305" y="267"/>
                      <a:pt x="316" y="271"/>
                      <a:pt x="328" y="272"/>
                    </a:cubicBezTo>
                    <a:close/>
                    <a:moveTo>
                      <a:pt x="319" y="240"/>
                    </a:moveTo>
                    <a:cubicBezTo>
                      <a:pt x="345" y="247"/>
                      <a:pt x="373" y="245"/>
                      <a:pt x="398" y="232"/>
                    </a:cubicBezTo>
                    <a:cubicBezTo>
                      <a:pt x="392" y="227"/>
                      <a:pt x="386" y="222"/>
                      <a:pt x="379" y="218"/>
                    </a:cubicBezTo>
                    <a:cubicBezTo>
                      <a:pt x="378" y="217"/>
                      <a:pt x="378" y="217"/>
                      <a:pt x="377" y="217"/>
                    </a:cubicBezTo>
                    <a:cubicBezTo>
                      <a:pt x="364" y="208"/>
                      <a:pt x="348" y="202"/>
                      <a:pt x="333" y="198"/>
                    </a:cubicBezTo>
                    <a:cubicBezTo>
                      <a:pt x="330" y="198"/>
                      <a:pt x="327" y="197"/>
                      <a:pt x="325" y="197"/>
                    </a:cubicBezTo>
                    <a:cubicBezTo>
                      <a:pt x="330" y="211"/>
                      <a:pt x="330" y="229"/>
                      <a:pt x="319" y="240"/>
                    </a:cubicBezTo>
                    <a:close/>
                    <a:moveTo>
                      <a:pt x="254" y="209"/>
                    </a:moveTo>
                    <a:cubicBezTo>
                      <a:pt x="238" y="218"/>
                      <a:pt x="224" y="232"/>
                      <a:pt x="213" y="248"/>
                    </a:cubicBezTo>
                    <a:cubicBezTo>
                      <a:pt x="219" y="253"/>
                      <a:pt x="224" y="257"/>
                      <a:pt x="231" y="259"/>
                    </a:cubicBezTo>
                    <a:cubicBezTo>
                      <a:pt x="235" y="261"/>
                      <a:pt x="248" y="264"/>
                      <a:pt x="253" y="260"/>
                    </a:cubicBezTo>
                    <a:cubicBezTo>
                      <a:pt x="257" y="244"/>
                      <a:pt x="258" y="226"/>
                      <a:pt x="254" y="209"/>
                    </a:cubicBezTo>
                    <a:close/>
                    <a:moveTo>
                      <a:pt x="132" y="237"/>
                    </a:moveTo>
                    <a:cubicBezTo>
                      <a:pt x="134" y="247"/>
                      <a:pt x="137" y="256"/>
                      <a:pt x="144" y="263"/>
                    </a:cubicBezTo>
                    <a:cubicBezTo>
                      <a:pt x="147" y="255"/>
                      <a:pt x="150" y="246"/>
                      <a:pt x="153" y="238"/>
                    </a:cubicBezTo>
                    <a:cubicBezTo>
                      <a:pt x="146" y="239"/>
                      <a:pt x="139" y="239"/>
                      <a:pt x="132" y="237"/>
                    </a:cubicBezTo>
                    <a:close/>
                    <a:moveTo>
                      <a:pt x="99" y="259"/>
                    </a:moveTo>
                    <a:cubicBezTo>
                      <a:pt x="94" y="265"/>
                      <a:pt x="88" y="271"/>
                      <a:pt x="82" y="277"/>
                    </a:cubicBezTo>
                    <a:cubicBezTo>
                      <a:pt x="78" y="284"/>
                      <a:pt x="78" y="284"/>
                      <a:pt x="78" y="284"/>
                    </a:cubicBezTo>
                    <a:cubicBezTo>
                      <a:pt x="81" y="288"/>
                      <a:pt x="83" y="292"/>
                      <a:pt x="86" y="295"/>
                    </a:cubicBezTo>
                    <a:cubicBezTo>
                      <a:pt x="89" y="285"/>
                      <a:pt x="94" y="274"/>
                      <a:pt x="100" y="265"/>
                    </a:cubicBezTo>
                    <a:lnTo>
                      <a:pt x="99" y="259"/>
                    </a:lnTo>
                    <a:close/>
                    <a:moveTo>
                      <a:pt x="84" y="306"/>
                    </a:moveTo>
                    <a:cubicBezTo>
                      <a:pt x="80" y="301"/>
                      <a:pt x="76" y="296"/>
                      <a:pt x="73" y="291"/>
                    </a:cubicBezTo>
                    <a:cubicBezTo>
                      <a:pt x="67" y="300"/>
                      <a:pt x="60" y="308"/>
                      <a:pt x="54" y="316"/>
                    </a:cubicBezTo>
                    <a:cubicBezTo>
                      <a:pt x="60" y="332"/>
                      <a:pt x="81" y="318"/>
                      <a:pt x="84" y="306"/>
                    </a:cubicBezTo>
                    <a:close/>
                    <a:moveTo>
                      <a:pt x="129" y="242"/>
                    </a:moveTo>
                    <a:cubicBezTo>
                      <a:pt x="126" y="246"/>
                      <a:pt x="122" y="247"/>
                      <a:pt x="118" y="248"/>
                    </a:cubicBezTo>
                    <a:cubicBezTo>
                      <a:pt x="124" y="252"/>
                      <a:pt x="130" y="256"/>
                      <a:pt x="136" y="261"/>
                    </a:cubicBezTo>
                    <a:cubicBezTo>
                      <a:pt x="133" y="255"/>
                      <a:pt x="130" y="249"/>
                      <a:pt x="129" y="242"/>
                    </a:cubicBezTo>
                    <a:close/>
                    <a:moveTo>
                      <a:pt x="127" y="236"/>
                    </a:moveTo>
                    <a:cubicBezTo>
                      <a:pt x="126" y="235"/>
                      <a:pt x="125" y="235"/>
                      <a:pt x="124" y="234"/>
                    </a:cubicBezTo>
                    <a:cubicBezTo>
                      <a:pt x="112" y="229"/>
                      <a:pt x="105" y="221"/>
                      <a:pt x="100" y="212"/>
                    </a:cubicBezTo>
                    <a:cubicBezTo>
                      <a:pt x="101" y="222"/>
                      <a:pt x="103" y="231"/>
                      <a:pt x="105" y="241"/>
                    </a:cubicBezTo>
                    <a:cubicBezTo>
                      <a:pt x="105" y="241"/>
                      <a:pt x="106" y="242"/>
                      <a:pt x="106" y="242"/>
                    </a:cubicBezTo>
                    <a:cubicBezTo>
                      <a:pt x="107" y="243"/>
                      <a:pt x="109" y="243"/>
                      <a:pt x="110" y="244"/>
                    </a:cubicBezTo>
                    <a:cubicBezTo>
                      <a:pt x="117" y="245"/>
                      <a:pt x="126" y="243"/>
                      <a:pt x="127" y="236"/>
                    </a:cubicBezTo>
                    <a:close/>
                    <a:moveTo>
                      <a:pt x="52" y="304"/>
                    </a:moveTo>
                    <a:cubicBezTo>
                      <a:pt x="58" y="298"/>
                      <a:pt x="62" y="290"/>
                      <a:pt x="67" y="284"/>
                    </a:cubicBezTo>
                    <a:cubicBezTo>
                      <a:pt x="62" y="276"/>
                      <a:pt x="57" y="268"/>
                      <a:pt x="52" y="260"/>
                    </a:cubicBezTo>
                    <a:cubicBezTo>
                      <a:pt x="52" y="275"/>
                      <a:pt x="53" y="290"/>
                      <a:pt x="52" y="304"/>
                    </a:cubicBezTo>
                    <a:close/>
                    <a:moveTo>
                      <a:pt x="129" y="313"/>
                    </a:moveTo>
                    <a:cubicBezTo>
                      <a:pt x="124" y="300"/>
                      <a:pt x="117" y="284"/>
                      <a:pt x="105" y="276"/>
                    </a:cubicBezTo>
                    <a:cubicBezTo>
                      <a:pt x="105" y="276"/>
                      <a:pt x="104" y="276"/>
                      <a:pt x="104" y="275"/>
                    </a:cubicBezTo>
                    <a:cubicBezTo>
                      <a:pt x="104" y="275"/>
                      <a:pt x="104" y="275"/>
                      <a:pt x="104" y="275"/>
                    </a:cubicBezTo>
                    <a:cubicBezTo>
                      <a:pt x="86" y="304"/>
                      <a:pt x="88" y="347"/>
                      <a:pt x="118" y="368"/>
                    </a:cubicBezTo>
                    <a:cubicBezTo>
                      <a:pt x="128" y="352"/>
                      <a:pt x="135" y="331"/>
                      <a:pt x="129" y="313"/>
                    </a:cubicBezTo>
                    <a:close/>
                    <a:moveTo>
                      <a:pt x="151" y="269"/>
                    </a:moveTo>
                    <a:cubicBezTo>
                      <a:pt x="151" y="269"/>
                      <a:pt x="151" y="269"/>
                      <a:pt x="151" y="269"/>
                    </a:cubicBezTo>
                    <a:cubicBezTo>
                      <a:pt x="160" y="274"/>
                      <a:pt x="171" y="279"/>
                      <a:pt x="180" y="285"/>
                    </a:cubicBezTo>
                    <a:cubicBezTo>
                      <a:pt x="173" y="271"/>
                      <a:pt x="166" y="258"/>
                      <a:pt x="160" y="244"/>
                    </a:cubicBezTo>
                    <a:lnTo>
                      <a:pt x="151" y="269"/>
                    </a:lnTo>
                    <a:close/>
                    <a:moveTo>
                      <a:pt x="198" y="340"/>
                    </a:moveTo>
                    <a:cubicBezTo>
                      <a:pt x="221" y="339"/>
                      <a:pt x="244" y="349"/>
                      <a:pt x="267" y="349"/>
                    </a:cubicBezTo>
                    <a:cubicBezTo>
                      <a:pt x="267" y="349"/>
                      <a:pt x="268" y="348"/>
                      <a:pt x="268" y="348"/>
                    </a:cubicBezTo>
                    <a:cubicBezTo>
                      <a:pt x="261" y="325"/>
                      <a:pt x="258" y="300"/>
                      <a:pt x="257" y="275"/>
                    </a:cubicBezTo>
                    <a:cubicBezTo>
                      <a:pt x="247" y="302"/>
                      <a:pt x="226" y="326"/>
                      <a:pt x="198" y="339"/>
                    </a:cubicBezTo>
                    <a:lnTo>
                      <a:pt x="198" y="340"/>
                    </a:lnTo>
                    <a:close/>
                    <a:moveTo>
                      <a:pt x="312" y="408"/>
                    </a:moveTo>
                    <a:cubicBezTo>
                      <a:pt x="315" y="411"/>
                      <a:pt x="317" y="413"/>
                      <a:pt x="320" y="416"/>
                    </a:cubicBezTo>
                    <a:cubicBezTo>
                      <a:pt x="321" y="415"/>
                      <a:pt x="322" y="413"/>
                      <a:pt x="323" y="412"/>
                    </a:cubicBezTo>
                    <a:cubicBezTo>
                      <a:pt x="319" y="410"/>
                      <a:pt x="316" y="409"/>
                      <a:pt x="312" y="408"/>
                    </a:cubicBezTo>
                    <a:close/>
                    <a:moveTo>
                      <a:pt x="323" y="419"/>
                    </a:moveTo>
                    <a:cubicBezTo>
                      <a:pt x="331" y="427"/>
                      <a:pt x="340" y="434"/>
                      <a:pt x="348" y="441"/>
                    </a:cubicBezTo>
                    <a:cubicBezTo>
                      <a:pt x="357" y="425"/>
                      <a:pt x="357" y="425"/>
                      <a:pt x="357" y="425"/>
                    </a:cubicBezTo>
                    <a:cubicBezTo>
                      <a:pt x="347" y="421"/>
                      <a:pt x="337" y="417"/>
                      <a:pt x="327" y="413"/>
                    </a:cubicBezTo>
                    <a:cubicBezTo>
                      <a:pt x="326" y="415"/>
                      <a:pt x="325" y="417"/>
                      <a:pt x="323" y="419"/>
                    </a:cubicBezTo>
                    <a:close/>
                    <a:moveTo>
                      <a:pt x="388" y="393"/>
                    </a:moveTo>
                    <a:cubicBezTo>
                      <a:pt x="385" y="393"/>
                      <a:pt x="381" y="393"/>
                      <a:pt x="378" y="392"/>
                    </a:cubicBezTo>
                    <a:cubicBezTo>
                      <a:pt x="373" y="402"/>
                      <a:pt x="369" y="412"/>
                      <a:pt x="364" y="422"/>
                    </a:cubicBezTo>
                    <a:cubicBezTo>
                      <a:pt x="372" y="424"/>
                      <a:pt x="380" y="425"/>
                      <a:pt x="388" y="425"/>
                    </a:cubicBezTo>
                    <a:cubicBezTo>
                      <a:pt x="389" y="414"/>
                      <a:pt x="389" y="403"/>
                      <a:pt x="388" y="393"/>
                    </a:cubicBezTo>
                    <a:close/>
                    <a:moveTo>
                      <a:pt x="385" y="372"/>
                    </a:moveTo>
                    <a:cubicBezTo>
                      <a:pt x="383" y="377"/>
                      <a:pt x="381" y="383"/>
                      <a:pt x="379" y="388"/>
                    </a:cubicBezTo>
                    <a:cubicBezTo>
                      <a:pt x="382" y="388"/>
                      <a:pt x="385" y="388"/>
                      <a:pt x="388" y="388"/>
                    </a:cubicBezTo>
                    <a:cubicBezTo>
                      <a:pt x="387" y="383"/>
                      <a:pt x="386" y="377"/>
                      <a:pt x="385" y="372"/>
                    </a:cubicBezTo>
                    <a:close/>
                    <a:moveTo>
                      <a:pt x="367" y="321"/>
                    </a:moveTo>
                    <a:cubicBezTo>
                      <a:pt x="365" y="321"/>
                      <a:pt x="364" y="321"/>
                      <a:pt x="363" y="320"/>
                    </a:cubicBezTo>
                    <a:cubicBezTo>
                      <a:pt x="357" y="338"/>
                      <a:pt x="352" y="355"/>
                      <a:pt x="345" y="373"/>
                    </a:cubicBezTo>
                    <a:cubicBezTo>
                      <a:pt x="344" y="375"/>
                      <a:pt x="343" y="377"/>
                      <a:pt x="342" y="379"/>
                    </a:cubicBezTo>
                    <a:cubicBezTo>
                      <a:pt x="352" y="382"/>
                      <a:pt x="363" y="386"/>
                      <a:pt x="375" y="388"/>
                    </a:cubicBezTo>
                    <a:cubicBezTo>
                      <a:pt x="378" y="379"/>
                      <a:pt x="381" y="371"/>
                      <a:pt x="383" y="362"/>
                    </a:cubicBezTo>
                    <a:cubicBezTo>
                      <a:pt x="379" y="348"/>
                      <a:pt x="374" y="334"/>
                      <a:pt x="368" y="323"/>
                    </a:cubicBezTo>
                    <a:lnTo>
                      <a:pt x="367" y="321"/>
                    </a:lnTo>
                    <a:close/>
                    <a:moveTo>
                      <a:pt x="388" y="269"/>
                    </a:moveTo>
                    <a:cubicBezTo>
                      <a:pt x="393" y="260"/>
                      <a:pt x="400" y="250"/>
                      <a:pt x="403" y="240"/>
                    </a:cubicBezTo>
                    <a:cubicBezTo>
                      <a:pt x="375" y="254"/>
                      <a:pt x="343" y="256"/>
                      <a:pt x="315" y="248"/>
                    </a:cubicBezTo>
                    <a:cubicBezTo>
                      <a:pt x="334" y="263"/>
                      <a:pt x="352" y="281"/>
                      <a:pt x="365" y="300"/>
                    </a:cubicBezTo>
                    <a:cubicBezTo>
                      <a:pt x="367" y="300"/>
                      <a:pt x="369" y="300"/>
                      <a:pt x="371" y="301"/>
                    </a:cubicBezTo>
                    <a:cubicBezTo>
                      <a:pt x="377" y="290"/>
                      <a:pt x="381" y="279"/>
                      <a:pt x="388" y="269"/>
                    </a:cubicBezTo>
                    <a:close/>
                    <a:moveTo>
                      <a:pt x="382" y="209"/>
                    </a:moveTo>
                    <a:cubicBezTo>
                      <a:pt x="383" y="210"/>
                      <a:pt x="383" y="210"/>
                      <a:pt x="383" y="210"/>
                    </a:cubicBezTo>
                    <a:cubicBezTo>
                      <a:pt x="391" y="215"/>
                      <a:pt x="398" y="220"/>
                      <a:pt x="404" y="226"/>
                    </a:cubicBezTo>
                    <a:cubicBezTo>
                      <a:pt x="405" y="225"/>
                      <a:pt x="405" y="225"/>
                      <a:pt x="406" y="224"/>
                    </a:cubicBezTo>
                    <a:cubicBezTo>
                      <a:pt x="408" y="223"/>
                      <a:pt x="410" y="222"/>
                      <a:pt x="412" y="223"/>
                    </a:cubicBezTo>
                    <a:cubicBezTo>
                      <a:pt x="412" y="210"/>
                      <a:pt x="393" y="200"/>
                      <a:pt x="382" y="209"/>
                    </a:cubicBezTo>
                    <a:close/>
                    <a:moveTo>
                      <a:pt x="372" y="195"/>
                    </a:moveTo>
                    <a:cubicBezTo>
                      <a:pt x="373" y="188"/>
                      <a:pt x="374" y="181"/>
                      <a:pt x="375" y="175"/>
                    </a:cubicBezTo>
                    <a:cubicBezTo>
                      <a:pt x="368" y="172"/>
                      <a:pt x="361" y="169"/>
                      <a:pt x="354" y="165"/>
                    </a:cubicBezTo>
                    <a:cubicBezTo>
                      <a:pt x="360" y="175"/>
                      <a:pt x="366" y="185"/>
                      <a:pt x="372" y="195"/>
                    </a:cubicBezTo>
                    <a:close/>
                    <a:moveTo>
                      <a:pt x="477" y="178"/>
                    </a:moveTo>
                    <a:cubicBezTo>
                      <a:pt x="480" y="181"/>
                      <a:pt x="485" y="189"/>
                      <a:pt x="488" y="196"/>
                    </a:cubicBezTo>
                    <a:cubicBezTo>
                      <a:pt x="491" y="188"/>
                      <a:pt x="496" y="181"/>
                      <a:pt x="504" y="176"/>
                    </a:cubicBezTo>
                    <a:cubicBezTo>
                      <a:pt x="487" y="170"/>
                      <a:pt x="477" y="149"/>
                      <a:pt x="483" y="133"/>
                    </a:cubicBezTo>
                    <a:cubicBezTo>
                      <a:pt x="480" y="134"/>
                      <a:pt x="477" y="134"/>
                      <a:pt x="474" y="132"/>
                    </a:cubicBezTo>
                    <a:cubicBezTo>
                      <a:pt x="475" y="140"/>
                      <a:pt x="472" y="148"/>
                      <a:pt x="465" y="152"/>
                    </a:cubicBezTo>
                    <a:cubicBezTo>
                      <a:pt x="462" y="154"/>
                      <a:pt x="458" y="155"/>
                      <a:pt x="454" y="155"/>
                    </a:cubicBezTo>
                    <a:cubicBezTo>
                      <a:pt x="463" y="161"/>
                      <a:pt x="471" y="169"/>
                      <a:pt x="477" y="178"/>
                    </a:cubicBezTo>
                    <a:close/>
                    <a:moveTo>
                      <a:pt x="414" y="58"/>
                    </a:moveTo>
                    <a:cubicBezTo>
                      <a:pt x="400" y="59"/>
                      <a:pt x="386" y="57"/>
                      <a:pt x="371" y="55"/>
                    </a:cubicBezTo>
                    <a:cubicBezTo>
                      <a:pt x="380" y="66"/>
                      <a:pt x="389" y="78"/>
                      <a:pt x="396" y="91"/>
                    </a:cubicBezTo>
                    <a:cubicBezTo>
                      <a:pt x="404" y="87"/>
                      <a:pt x="411" y="80"/>
                      <a:pt x="413" y="70"/>
                    </a:cubicBezTo>
                    <a:cubicBezTo>
                      <a:pt x="414" y="66"/>
                      <a:pt x="414" y="62"/>
                      <a:pt x="414" y="58"/>
                    </a:cubicBezTo>
                    <a:close/>
                    <a:moveTo>
                      <a:pt x="360" y="53"/>
                    </a:moveTo>
                    <a:cubicBezTo>
                      <a:pt x="356" y="61"/>
                      <a:pt x="350" y="68"/>
                      <a:pt x="344" y="75"/>
                    </a:cubicBezTo>
                    <a:cubicBezTo>
                      <a:pt x="344" y="75"/>
                      <a:pt x="344" y="75"/>
                      <a:pt x="344" y="75"/>
                    </a:cubicBezTo>
                    <a:cubicBezTo>
                      <a:pt x="344" y="76"/>
                      <a:pt x="344" y="76"/>
                      <a:pt x="344" y="76"/>
                    </a:cubicBezTo>
                    <a:cubicBezTo>
                      <a:pt x="357" y="85"/>
                      <a:pt x="367" y="96"/>
                      <a:pt x="383" y="94"/>
                    </a:cubicBezTo>
                    <a:cubicBezTo>
                      <a:pt x="385" y="94"/>
                      <a:pt x="386" y="94"/>
                      <a:pt x="388" y="93"/>
                    </a:cubicBezTo>
                    <a:cubicBezTo>
                      <a:pt x="381" y="79"/>
                      <a:pt x="370" y="66"/>
                      <a:pt x="360" y="53"/>
                    </a:cubicBezTo>
                    <a:close/>
                    <a:moveTo>
                      <a:pt x="353" y="97"/>
                    </a:moveTo>
                    <a:cubicBezTo>
                      <a:pt x="357" y="108"/>
                      <a:pt x="359" y="120"/>
                      <a:pt x="356" y="131"/>
                    </a:cubicBezTo>
                    <a:cubicBezTo>
                      <a:pt x="365" y="130"/>
                      <a:pt x="374" y="128"/>
                      <a:pt x="382" y="124"/>
                    </a:cubicBezTo>
                    <a:cubicBezTo>
                      <a:pt x="377" y="119"/>
                      <a:pt x="373" y="115"/>
                      <a:pt x="368" y="111"/>
                    </a:cubicBezTo>
                    <a:lnTo>
                      <a:pt x="353" y="97"/>
                    </a:lnTo>
                    <a:close/>
                    <a:moveTo>
                      <a:pt x="344" y="138"/>
                    </a:moveTo>
                    <a:cubicBezTo>
                      <a:pt x="333" y="136"/>
                      <a:pt x="322" y="128"/>
                      <a:pt x="313" y="121"/>
                    </a:cubicBezTo>
                    <a:cubicBezTo>
                      <a:pt x="317" y="132"/>
                      <a:pt x="320" y="144"/>
                      <a:pt x="322" y="155"/>
                    </a:cubicBezTo>
                    <a:cubicBezTo>
                      <a:pt x="322" y="156"/>
                      <a:pt x="322" y="156"/>
                      <a:pt x="322" y="157"/>
                    </a:cubicBezTo>
                    <a:cubicBezTo>
                      <a:pt x="331" y="155"/>
                      <a:pt x="338" y="150"/>
                      <a:pt x="343" y="139"/>
                    </a:cubicBezTo>
                    <a:lnTo>
                      <a:pt x="344" y="138"/>
                    </a:lnTo>
                    <a:close/>
                    <a:moveTo>
                      <a:pt x="302" y="114"/>
                    </a:moveTo>
                    <a:cubicBezTo>
                      <a:pt x="292" y="122"/>
                      <a:pt x="282" y="128"/>
                      <a:pt x="272" y="135"/>
                    </a:cubicBezTo>
                    <a:cubicBezTo>
                      <a:pt x="283" y="146"/>
                      <a:pt x="299" y="156"/>
                      <a:pt x="314" y="157"/>
                    </a:cubicBezTo>
                    <a:cubicBezTo>
                      <a:pt x="311" y="142"/>
                      <a:pt x="307" y="128"/>
                      <a:pt x="302" y="114"/>
                    </a:cubicBezTo>
                    <a:close/>
                    <a:moveTo>
                      <a:pt x="274" y="147"/>
                    </a:moveTo>
                    <a:cubicBezTo>
                      <a:pt x="276" y="158"/>
                      <a:pt x="275" y="170"/>
                      <a:pt x="272" y="180"/>
                    </a:cubicBezTo>
                    <a:cubicBezTo>
                      <a:pt x="283" y="180"/>
                      <a:pt x="294" y="170"/>
                      <a:pt x="290" y="159"/>
                    </a:cubicBezTo>
                    <a:cubicBezTo>
                      <a:pt x="284" y="156"/>
                      <a:pt x="279" y="152"/>
                      <a:pt x="274" y="147"/>
                    </a:cubicBezTo>
                    <a:close/>
                    <a:moveTo>
                      <a:pt x="260" y="185"/>
                    </a:moveTo>
                    <a:cubicBezTo>
                      <a:pt x="251" y="179"/>
                      <a:pt x="244" y="171"/>
                      <a:pt x="236" y="165"/>
                    </a:cubicBezTo>
                    <a:cubicBezTo>
                      <a:pt x="238" y="175"/>
                      <a:pt x="240" y="186"/>
                      <a:pt x="240" y="197"/>
                    </a:cubicBezTo>
                    <a:cubicBezTo>
                      <a:pt x="245" y="197"/>
                      <a:pt x="250" y="195"/>
                      <a:pt x="254" y="191"/>
                    </a:cubicBezTo>
                    <a:cubicBezTo>
                      <a:pt x="256" y="189"/>
                      <a:pt x="258" y="187"/>
                      <a:pt x="260" y="185"/>
                    </a:cubicBezTo>
                    <a:close/>
                    <a:moveTo>
                      <a:pt x="214" y="201"/>
                    </a:moveTo>
                    <a:cubicBezTo>
                      <a:pt x="216" y="218"/>
                      <a:pt x="199" y="231"/>
                      <a:pt x="183" y="224"/>
                    </a:cubicBezTo>
                    <a:cubicBezTo>
                      <a:pt x="185" y="232"/>
                      <a:pt x="190" y="239"/>
                      <a:pt x="192" y="246"/>
                    </a:cubicBezTo>
                    <a:cubicBezTo>
                      <a:pt x="194" y="251"/>
                      <a:pt x="194" y="257"/>
                      <a:pt x="195" y="263"/>
                    </a:cubicBezTo>
                    <a:cubicBezTo>
                      <a:pt x="195" y="266"/>
                      <a:pt x="195" y="266"/>
                      <a:pt x="195" y="266"/>
                    </a:cubicBezTo>
                    <a:cubicBezTo>
                      <a:pt x="196" y="263"/>
                      <a:pt x="197" y="259"/>
                      <a:pt x="199" y="256"/>
                    </a:cubicBezTo>
                    <a:cubicBezTo>
                      <a:pt x="210" y="235"/>
                      <a:pt x="226" y="217"/>
                      <a:pt x="244" y="205"/>
                    </a:cubicBezTo>
                    <a:cubicBezTo>
                      <a:pt x="235" y="207"/>
                      <a:pt x="224" y="205"/>
                      <a:pt x="214" y="201"/>
                    </a:cubicBezTo>
                    <a:close/>
                    <a:moveTo>
                      <a:pt x="210" y="199"/>
                    </a:moveTo>
                    <a:cubicBezTo>
                      <a:pt x="204" y="196"/>
                      <a:pt x="199" y="192"/>
                      <a:pt x="194" y="187"/>
                    </a:cubicBezTo>
                    <a:cubicBezTo>
                      <a:pt x="194" y="199"/>
                      <a:pt x="190" y="210"/>
                      <a:pt x="183" y="220"/>
                    </a:cubicBezTo>
                    <a:cubicBezTo>
                      <a:pt x="197" y="226"/>
                      <a:pt x="213" y="215"/>
                      <a:pt x="210" y="199"/>
                    </a:cubicBezTo>
                    <a:close/>
                    <a:moveTo>
                      <a:pt x="185" y="175"/>
                    </a:moveTo>
                    <a:cubicBezTo>
                      <a:pt x="173" y="179"/>
                      <a:pt x="161" y="183"/>
                      <a:pt x="149" y="185"/>
                    </a:cubicBezTo>
                    <a:cubicBezTo>
                      <a:pt x="157" y="196"/>
                      <a:pt x="166" y="206"/>
                      <a:pt x="175" y="216"/>
                    </a:cubicBezTo>
                    <a:cubicBezTo>
                      <a:pt x="184" y="206"/>
                      <a:pt x="188" y="191"/>
                      <a:pt x="185" y="175"/>
                    </a:cubicBezTo>
                    <a:close/>
                    <a:moveTo>
                      <a:pt x="140" y="187"/>
                    </a:moveTo>
                    <a:cubicBezTo>
                      <a:pt x="126" y="190"/>
                      <a:pt x="112" y="192"/>
                      <a:pt x="98" y="193"/>
                    </a:cubicBezTo>
                    <a:cubicBezTo>
                      <a:pt x="104" y="206"/>
                      <a:pt x="111" y="219"/>
                      <a:pt x="124" y="225"/>
                    </a:cubicBezTo>
                    <a:cubicBezTo>
                      <a:pt x="127" y="226"/>
                      <a:pt x="129" y="227"/>
                      <a:pt x="131" y="228"/>
                    </a:cubicBezTo>
                    <a:cubicBezTo>
                      <a:pt x="132" y="228"/>
                      <a:pt x="132" y="227"/>
                      <a:pt x="132" y="227"/>
                    </a:cubicBezTo>
                    <a:cubicBezTo>
                      <a:pt x="139" y="215"/>
                      <a:pt x="140" y="201"/>
                      <a:pt x="140" y="187"/>
                    </a:cubicBezTo>
                    <a:close/>
                    <a:moveTo>
                      <a:pt x="90" y="193"/>
                    </a:moveTo>
                    <a:cubicBezTo>
                      <a:pt x="79" y="193"/>
                      <a:pt x="67" y="193"/>
                      <a:pt x="55" y="192"/>
                    </a:cubicBezTo>
                    <a:cubicBezTo>
                      <a:pt x="60" y="205"/>
                      <a:pt x="61" y="224"/>
                      <a:pt x="72" y="232"/>
                    </a:cubicBezTo>
                    <a:cubicBezTo>
                      <a:pt x="82" y="225"/>
                      <a:pt x="89" y="214"/>
                      <a:pt x="90" y="202"/>
                    </a:cubicBezTo>
                    <a:cubicBezTo>
                      <a:pt x="90" y="199"/>
                      <a:pt x="90" y="196"/>
                      <a:pt x="90" y="193"/>
                    </a:cubicBezTo>
                    <a:close/>
                    <a:moveTo>
                      <a:pt x="33" y="236"/>
                    </a:moveTo>
                    <a:cubicBezTo>
                      <a:pt x="38" y="239"/>
                      <a:pt x="44" y="241"/>
                      <a:pt x="51" y="240"/>
                    </a:cubicBezTo>
                    <a:cubicBezTo>
                      <a:pt x="55" y="240"/>
                      <a:pt x="60" y="239"/>
                      <a:pt x="65" y="237"/>
                    </a:cubicBezTo>
                    <a:cubicBezTo>
                      <a:pt x="56" y="228"/>
                      <a:pt x="54" y="215"/>
                      <a:pt x="50" y="203"/>
                    </a:cubicBezTo>
                    <a:cubicBezTo>
                      <a:pt x="46" y="214"/>
                      <a:pt x="40" y="226"/>
                      <a:pt x="33" y="236"/>
                    </a:cubicBezTo>
                    <a:close/>
                    <a:moveTo>
                      <a:pt x="59" y="384"/>
                    </a:moveTo>
                    <a:cubicBezTo>
                      <a:pt x="66" y="375"/>
                      <a:pt x="67" y="365"/>
                      <a:pt x="63" y="355"/>
                    </a:cubicBezTo>
                    <a:cubicBezTo>
                      <a:pt x="61" y="349"/>
                      <a:pt x="56" y="341"/>
                      <a:pt x="49" y="340"/>
                    </a:cubicBezTo>
                    <a:cubicBezTo>
                      <a:pt x="48" y="355"/>
                      <a:pt x="50" y="371"/>
                      <a:pt x="59" y="384"/>
                    </a:cubicBezTo>
                    <a:close/>
                    <a:moveTo>
                      <a:pt x="114" y="393"/>
                    </a:moveTo>
                    <a:cubicBezTo>
                      <a:pt x="110" y="387"/>
                      <a:pt x="97" y="384"/>
                      <a:pt x="90" y="383"/>
                    </a:cubicBezTo>
                    <a:cubicBezTo>
                      <a:pt x="81" y="381"/>
                      <a:pt x="70" y="382"/>
                      <a:pt x="62" y="388"/>
                    </a:cubicBezTo>
                    <a:cubicBezTo>
                      <a:pt x="64" y="389"/>
                      <a:pt x="65" y="390"/>
                      <a:pt x="67" y="392"/>
                    </a:cubicBezTo>
                    <a:cubicBezTo>
                      <a:pt x="79" y="401"/>
                      <a:pt x="103" y="406"/>
                      <a:pt x="114" y="393"/>
                    </a:cubicBezTo>
                    <a:close/>
                    <a:moveTo>
                      <a:pt x="190" y="359"/>
                    </a:moveTo>
                    <a:cubicBezTo>
                      <a:pt x="189" y="357"/>
                      <a:pt x="189" y="355"/>
                      <a:pt x="188" y="353"/>
                    </a:cubicBezTo>
                    <a:cubicBezTo>
                      <a:pt x="185" y="353"/>
                      <a:pt x="183" y="352"/>
                      <a:pt x="181" y="350"/>
                    </a:cubicBezTo>
                    <a:cubicBezTo>
                      <a:pt x="181" y="350"/>
                      <a:pt x="180" y="350"/>
                      <a:pt x="180" y="350"/>
                    </a:cubicBezTo>
                    <a:cubicBezTo>
                      <a:pt x="166" y="345"/>
                      <a:pt x="161" y="334"/>
                      <a:pt x="162" y="323"/>
                    </a:cubicBezTo>
                    <a:cubicBezTo>
                      <a:pt x="164" y="312"/>
                      <a:pt x="171" y="302"/>
                      <a:pt x="182" y="297"/>
                    </a:cubicBezTo>
                    <a:cubicBezTo>
                      <a:pt x="172" y="288"/>
                      <a:pt x="159" y="284"/>
                      <a:pt x="147" y="277"/>
                    </a:cubicBezTo>
                    <a:cubicBezTo>
                      <a:pt x="144" y="287"/>
                      <a:pt x="140" y="296"/>
                      <a:pt x="135" y="305"/>
                    </a:cubicBezTo>
                    <a:cubicBezTo>
                      <a:pt x="141" y="326"/>
                      <a:pt x="138" y="351"/>
                      <a:pt x="127" y="370"/>
                    </a:cubicBezTo>
                    <a:cubicBezTo>
                      <a:pt x="130" y="372"/>
                      <a:pt x="132" y="374"/>
                      <a:pt x="133" y="377"/>
                    </a:cubicBezTo>
                    <a:cubicBezTo>
                      <a:pt x="134" y="380"/>
                      <a:pt x="133" y="383"/>
                      <a:pt x="131" y="386"/>
                    </a:cubicBezTo>
                    <a:cubicBezTo>
                      <a:pt x="140" y="397"/>
                      <a:pt x="156" y="408"/>
                      <a:pt x="171" y="398"/>
                    </a:cubicBezTo>
                    <a:cubicBezTo>
                      <a:pt x="184" y="390"/>
                      <a:pt x="192" y="373"/>
                      <a:pt x="190" y="359"/>
                    </a:cubicBezTo>
                    <a:close/>
                    <a:moveTo>
                      <a:pt x="233" y="380"/>
                    </a:moveTo>
                    <a:cubicBezTo>
                      <a:pt x="234" y="379"/>
                      <a:pt x="236" y="377"/>
                      <a:pt x="238" y="377"/>
                    </a:cubicBezTo>
                    <a:cubicBezTo>
                      <a:pt x="238" y="376"/>
                      <a:pt x="238" y="376"/>
                      <a:pt x="238" y="376"/>
                    </a:cubicBezTo>
                    <a:cubicBezTo>
                      <a:pt x="239" y="376"/>
                      <a:pt x="239" y="376"/>
                      <a:pt x="239" y="376"/>
                    </a:cubicBezTo>
                    <a:cubicBezTo>
                      <a:pt x="243" y="374"/>
                      <a:pt x="248" y="376"/>
                      <a:pt x="251" y="379"/>
                    </a:cubicBezTo>
                    <a:cubicBezTo>
                      <a:pt x="259" y="377"/>
                      <a:pt x="265" y="372"/>
                      <a:pt x="268" y="364"/>
                    </a:cubicBezTo>
                    <a:cubicBezTo>
                      <a:pt x="267" y="363"/>
                      <a:pt x="266" y="362"/>
                      <a:pt x="266" y="360"/>
                    </a:cubicBezTo>
                    <a:cubicBezTo>
                      <a:pt x="265" y="360"/>
                      <a:pt x="265" y="360"/>
                      <a:pt x="265" y="360"/>
                    </a:cubicBezTo>
                    <a:cubicBezTo>
                      <a:pt x="265" y="359"/>
                      <a:pt x="265" y="359"/>
                      <a:pt x="265" y="358"/>
                    </a:cubicBezTo>
                    <a:cubicBezTo>
                      <a:pt x="255" y="358"/>
                      <a:pt x="246" y="356"/>
                      <a:pt x="237" y="355"/>
                    </a:cubicBezTo>
                    <a:cubicBezTo>
                      <a:pt x="224" y="353"/>
                      <a:pt x="210" y="348"/>
                      <a:pt x="197" y="348"/>
                    </a:cubicBezTo>
                    <a:cubicBezTo>
                      <a:pt x="197" y="349"/>
                      <a:pt x="197" y="349"/>
                      <a:pt x="197" y="349"/>
                    </a:cubicBezTo>
                    <a:cubicBezTo>
                      <a:pt x="199" y="365"/>
                      <a:pt x="216" y="378"/>
                      <a:pt x="233" y="380"/>
                    </a:cubicBezTo>
                    <a:close/>
                    <a:moveTo>
                      <a:pt x="375" y="467"/>
                    </a:moveTo>
                    <a:cubicBezTo>
                      <a:pt x="330" y="447"/>
                      <a:pt x="295" y="410"/>
                      <a:pt x="276" y="369"/>
                    </a:cubicBezTo>
                    <a:cubicBezTo>
                      <a:pt x="271" y="378"/>
                      <a:pt x="263" y="384"/>
                      <a:pt x="253" y="387"/>
                    </a:cubicBezTo>
                    <a:cubicBezTo>
                      <a:pt x="253" y="390"/>
                      <a:pt x="252" y="392"/>
                      <a:pt x="250" y="393"/>
                    </a:cubicBezTo>
                    <a:cubicBezTo>
                      <a:pt x="261" y="418"/>
                      <a:pt x="280" y="436"/>
                      <a:pt x="306" y="449"/>
                    </a:cubicBezTo>
                    <a:cubicBezTo>
                      <a:pt x="322" y="457"/>
                      <a:pt x="351" y="470"/>
                      <a:pt x="375" y="467"/>
                    </a:cubicBezTo>
                    <a:close/>
                    <a:moveTo>
                      <a:pt x="406" y="315"/>
                    </a:moveTo>
                    <a:cubicBezTo>
                      <a:pt x="405" y="315"/>
                      <a:pt x="404" y="314"/>
                      <a:pt x="403" y="313"/>
                    </a:cubicBezTo>
                    <a:cubicBezTo>
                      <a:pt x="395" y="317"/>
                      <a:pt x="385" y="318"/>
                      <a:pt x="376" y="317"/>
                    </a:cubicBezTo>
                    <a:cubicBezTo>
                      <a:pt x="375" y="317"/>
                      <a:pt x="375" y="317"/>
                      <a:pt x="375" y="317"/>
                    </a:cubicBezTo>
                    <a:cubicBezTo>
                      <a:pt x="376" y="318"/>
                      <a:pt x="376" y="318"/>
                      <a:pt x="376" y="318"/>
                    </a:cubicBezTo>
                    <a:cubicBezTo>
                      <a:pt x="398" y="359"/>
                      <a:pt x="405" y="410"/>
                      <a:pt x="393" y="459"/>
                    </a:cubicBezTo>
                    <a:cubicBezTo>
                      <a:pt x="394" y="459"/>
                      <a:pt x="394" y="459"/>
                      <a:pt x="395" y="459"/>
                    </a:cubicBezTo>
                    <a:cubicBezTo>
                      <a:pt x="407" y="449"/>
                      <a:pt x="415" y="430"/>
                      <a:pt x="418" y="421"/>
                    </a:cubicBezTo>
                    <a:cubicBezTo>
                      <a:pt x="423" y="408"/>
                      <a:pt x="426" y="396"/>
                      <a:pt x="426" y="383"/>
                    </a:cubicBezTo>
                    <a:cubicBezTo>
                      <a:pt x="426" y="358"/>
                      <a:pt x="419" y="335"/>
                      <a:pt x="406" y="315"/>
                    </a:cubicBezTo>
                    <a:close/>
                    <a:moveTo>
                      <a:pt x="409" y="249"/>
                    </a:moveTo>
                    <a:cubicBezTo>
                      <a:pt x="406" y="258"/>
                      <a:pt x="399" y="267"/>
                      <a:pt x="394" y="276"/>
                    </a:cubicBezTo>
                    <a:cubicBezTo>
                      <a:pt x="388" y="286"/>
                      <a:pt x="384" y="297"/>
                      <a:pt x="377" y="307"/>
                    </a:cubicBezTo>
                    <a:cubicBezTo>
                      <a:pt x="377" y="308"/>
                      <a:pt x="377" y="308"/>
                      <a:pt x="377" y="308"/>
                    </a:cubicBezTo>
                    <a:cubicBezTo>
                      <a:pt x="385" y="309"/>
                      <a:pt x="392" y="308"/>
                      <a:pt x="399" y="305"/>
                    </a:cubicBezTo>
                    <a:cubicBezTo>
                      <a:pt x="400" y="302"/>
                      <a:pt x="402" y="298"/>
                      <a:pt x="405" y="296"/>
                    </a:cubicBezTo>
                    <a:cubicBezTo>
                      <a:pt x="406" y="296"/>
                      <a:pt x="406" y="296"/>
                      <a:pt x="406" y="296"/>
                    </a:cubicBezTo>
                    <a:cubicBezTo>
                      <a:pt x="408" y="295"/>
                      <a:pt x="411" y="294"/>
                      <a:pt x="413" y="294"/>
                    </a:cubicBezTo>
                    <a:cubicBezTo>
                      <a:pt x="416" y="290"/>
                      <a:pt x="418" y="285"/>
                      <a:pt x="418" y="280"/>
                    </a:cubicBezTo>
                    <a:cubicBezTo>
                      <a:pt x="418" y="268"/>
                      <a:pt x="413" y="259"/>
                      <a:pt x="409" y="249"/>
                    </a:cubicBezTo>
                    <a:close/>
                    <a:moveTo>
                      <a:pt x="486" y="224"/>
                    </a:moveTo>
                    <a:cubicBezTo>
                      <a:pt x="483" y="224"/>
                      <a:pt x="479" y="223"/>
                      <a:pt x="477" y="221"/>
                    </a:cubicBezTo>
                    <a:cubicBezTo>
                      <a:pt x="463" y="221"/>
                      <a:pt x="446" y="210"/>
                      <a:pt x="437" y="204"/>
                    </a:cubicBezTo>
                    <a:cubicBezTo>
                      <a:pt x="427" y="197"/>
                      <a:pt x="419" y="189"/>
                      <a:pt x="413" y="179"/>
                    </a:cubicBezTo>
                    <a:cubicBezTo>
                      <a:pt x="403" y="180"/>
                      <a:pt x="393" y="180"/>
                      <a:pt x="384" y="177"/>
                    </a:cubicBezTo>
                    <a:cubicBezTo>
                      <a:pt x="382" y="186"/>
                      <a:pt x="381" y="196"/>
                      <a:pt x="380" y="205"/>
                    </a:cubicBezTo>
                    <a:cubicBezTo>
                      <a:pt x="394" y="195"/>
                      <a:pt x="418" y="207"/>
                      <a:pt x="416" y="224"/>
                    </a:cubicBezTo>
                    <a:cubicBezTo>
                      <a:pt x="422" y="227"/>
                      <a:pt x="425" y="237"/>
                      <a:pt x="417" y="242"/>
                    </a:cubicBezTo>
                    <a:cubicBezTo>
                      <a:pt x="421" y="250"/>
                      <a:pt x="427" y="258"/>
                      <a:pt x="437" y="260"/>
                    </a:cubicBezTo>
                    <a:cubicBezTo>
                      <a:pt x="446" y="261"/>
                      <a:pt x="455" y="260"/>
                      <a:pt x="464" y="256"/>
                    </a:cubicBezTo>
                    <a:cubicBezTo>
                      <a:pt x="478" y="250"/>
                      <a:pt x="490" y="237"/>
                      <a:pt x="486" y="224"/>
                    </a:cubicBezTo>
                    <a:close/>
                    <a:moveTo>
                      <a:pt x="512" y="178"/>
                    </a:moveTo>
                    <a:cubicBezTo>
                      <a:pt x="511" y="178"/>
                      <a:pt x="511" y="178"/>
                      <a:pt x="511" y="178"/>
                    </a:cubicBezTo>
                    <a:cubicBezTo>
                      <a:pt x="500" y="181"/>
                      <a:pt x="490" y="195"/>
                      <a:pt x="493" y="205"/>
                    </a:cubicBezTo>
                    <a:cubicBezTo>
                      <a:pt x="493" y="206"/>
                      <a:pt x="493" y="206"/>
                      <a:pt x="493" y="206"/>
                    </a:cubicBezTo>
                    <a:cubicBezTo>
                      <a:pt x="494" y="207"/>
                      <a:pt x="495" y="209"/>
                      <a:pt x="495" y="211"/>
                    </a:cubicBezTo>
                    <a:cubicBezTo>
                      <a:pt x="495" y="211"/>
                      <a:pt x="495" y="211"/>
                      <a:pt x="495" y="211"/>
                    </a:cubicBezTo>
                    <a:cubicBezTo>
                      <a:pt x="507" y="207"/>
                      <a:pt x="512" y="189"/>
                      <a:pt x="512" y="178"/>
                    </a:cubicBezTo>
                    <a:close/>
                    <a:moveTo>
                      <a:pt x="487" y="134"/>
                    </a:moveTo>
                    <a:cubicBezTo>
                      <a:pt x="482" y="149"/>
                      <a:pt x="493" y="172"/>
                      <a:pt x="510" y="173"/>
                    </a:cubicBezTo>
                    <a:cubicBezTo>
                      <a:pt x="512" y="173"/>
                      <a:pt x="512" y="173"/>
                      <a:pt x="512" y="173"/>
                    </a:cubicBezTo>
                    <a:cubicBezTo>
                      <a:pt x="509" y="157"/>
                      <a:pt x="500" y="143"/>
                      <a:pt x="487" y="134"/>
                    </a:cubicBezTo>
                    <a:close/>
                    <a:moveTo>
                      <a:pt x="376" y="10"/>
                    </a:moveTo>
                    <a:cubicBezTo>
                      <a:pt x="375" y="22"/>
                      <a:pt x="371" y="34"/>
                      <a:pt x="365" y="45"/>
                    </a:cubicBezTo>
                    <a:cubicBezTo>
                      <a:pt x="381" y="48"/>
                      <a:pt x="397" y="51"/>
                      <a:pt x="412" y="49"/>
                    </a:cubicBezTo>
                    <a:cubicBezTo>
                      <a:pt x="408" y="31"/>
                      <a:pt x="393" y="13"/>
                      <a:pt x="376" y="10"/>
                    </a:cubicBezTo>
                    <a:close/>
                    <a:moveTo>
                      <a:pt x="309" y="108"/>
                    </a:moveTo>
                    <a:cubicBezTo>
                      <a:pt x="315" y="112"/>
                      <a:pt x="320" y="116"/>
                      <a:pt x="326" y="120"/>
                    </a:cubicBezTo>
                    <a:cubicBezTo>
                      <a:pt x="332" y="124"/>
                      <a:pt x="340" y="130"/>
                      <a:pt x="347" y="130"/>
                    </a:cubicBezTo>
                    <a:cubicBezTo>
                      <a:pt x="352" y="113"/>
                      <a:pt x="347" y="99"/>
                      <a:pt x="338" y="81"/>
                    </a:cubicBezTo>
                    <a:cubicBezTo>
                      <a:pt x="338" y="81"/>
                      <a:pt x="338" y="81"/>
                      <a:pt x="338" y="81"/>
                    </a:cubicBezTo>
                    <a:cubicBezTo>
                      <a:pt x="335" y="85"/>
                      <a:pt x="331" y="88"/>
                      <a:pt x="328" y="92"/>
                    </a:cubicBezTo>
                    <a:cubicBezTo>
                      <a:pt x="322" y="98"/>
                      <a:pt x="316" y="103"/>
                      <a:pt x="309" y="108"/>
                    </a:cubicBezTo>
                    <a:close/>
                    <a:moveTo>
                      <a:pt x="237" y="154"/>
                    </a:moveTo>
                    <a:cubicBezTo>
                      <a:pt x="246" y="162"/>
                      <a:pt x="254" y="171"/>
                      <a:pt x="264" y="177"/>
                    </a:cubicBezTo>
                    <a:cubicBezTo>
                      <a:pt x="268" y="166"/>
                      <a:pt x="267" y="152"/>
                      <a:pt x="264" y="140"/>
                    </a:cubicBezTo>
                    <a:cubicBezTo>
                      <a:pt x="255" y="145"/>
                      <a:pt x="246" y="150"/>
                      <a:pt x="237" y="154"/>
                    </a:cubicBezTo>
                    <a:close/>
                    <a:moveTo>
                      <a:pt x="216" y="164"/>
                    </a:moveTo>
                    <a:cubicBezTo>
                      <a:pt x="208" y="167"/>
                      <a:pt x="201" y="170"/>
                      <a:pt x="193" y="173"/>
                    </a:cubicBezTo>
                    <a:cubicBezTo>
                      <a:pt x="200" y="185"/>
                      <a:pt x="216" y="195"/>
                      <a:pt x="231" y="197"/>
                    </a:cubicBezTo>
                    <a:cubicBezTo>
                      <a:pt x="231" y="184"/>
                      <a:pt x="229" y="172"/>
                      <a:pt x="227" y="159"/>
                    </a:cubicBezTo>
                    <a:lnTo>
                      <a:pt x="216" y="164"/>
                    </a:lnTo>
                    <a:close/>
                    <a:moveTo>
                      <a:pt x="12" y="177"/>
                    </a:moveTo>
                    <a:cubicBezTo>
                      <a:pt x="7" y="195"/>
                      <a:pt x="13" y="217"/>
                      <a:pt x="26" y="230"/>
                    </a:cubicBezTo>
                    <a:cubicBezTo>
                      <a:pt x="35" y="219"/>
                      <a:pt x="41" y="205"/>
                      <a:pt x="46" y="191"/>
                    </a:cubicBezTo>
                    <a:cubicBezTo>
                      <a:pt x="34" y="188"/>
                      <a:pt x="22" y="184"/>
                      <a:pt x="12" y="177"/>
                    </a:cubicBez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" name="Freeform 25"/>
              <p:cNvSpPr>
                <a:spLocks noEditPoints="1"/>
              </p:cNvSpPr>
              <p:nvPr/>
            </p:nvSpPr>
            <p:spPr bwMode="auto">
              <a:xfrm>
                <a:off x="3212" y="4377"/>
                <a:ext cx="1258" cy="1066"/>
              </a:xfrm>
              <a:custGeom>
                <a:avLst/>
                <a:gdLst>
                  <a:gd name="T0" fmla="*/ 466 w 532"/>
                  <a:gd name="T1" fmla="*/ 11 h 451"/>
                  <a:gd name="T2" fmla="*/ 489 w 532"/>
                  <a:gd name="T3" fmla="*/ 304 h 451"/>
                  <a:gd name="T4" fmla="*/ 406 w 532"/>
                  <a:gd name="T5" fmla="*/ 326 h 451"/>
                  <a:gd name="T6" fmla="*/ 349 w 532"/>
                  <a:gd name="T7" fmla="*/ 393 h 451"/>
                  <a:gd name="T8" fmla="*/ 174 w 532"/>
                  <a:gd name="T9" fmla="*/ 310 h 451"/>
                  <a:gd name="T10" fmla="*/ 135 w 532"/>
                  <a:gd name="T11" fmla="*/ 305 h 451"/>
                  <a:gd name="T12" fmla="*/ 19 w 532"/>
                  <a:gd name="T13" fmla="*/ 169 h 451"/>
                  <a:gd name="T14" fmla="*/ 487 w 532"/>
                  <a:gd name="T15" fmla="*/ 151 h 451"/>
                  <a:gd name="T16" fmla="*/ 434 w 532"/>
                  <a:gd name="T17" fmla="*/ 162 h 451"/>
                  <a:gd name="T18" fmla="*/ 270 w 532"/>
                  <a:gd name="T19" fmla="*/ 388 h 451"/>
                  <a:gd name="T20" fmla="*/ 136 w 532"/>
                  <a:gd name="T21" fmla="*/ 155 h 451"/>
                  <a:gd name="T22" fmla="*/ 67 w 532"/>
                  <a:gd name="T23" fmla="*/ 235 h 451"/>
                  <a:gd name="T24" fmla="*/ 109 w 532"/>
                  <a:gd name="T25" fmla="*/ 113 h 451"/>
                  <a:gd name="T26" fmla="*/ 176 w 532"/>
                  <a:gd name="T27" fmla="*/ 130 h 451"/>
                  <a:gd name="T28" fmla="*/ 160 w 532"/>
                  <a:gd name="T29" fmla="*/ 231 h 451"/>
                  <a:gd name="T30" fmla="*/ 371 w 532"/>
                  <a:gd name="T31" fmla="*/ 183 h 451"/>
                  <a:gd name="T32" fmla="*/ 470 w 532"/>
                  <a:gd name="T33" fmla="*/ 102 h 451"/>
                  <a:gd name="T34" fmla="*/ 431 w 532"/>
                  <a:gd name="T35" fmla="*/ 133 h 451"/>
                  <a:gd name="T36" fmla="*/ 418 w 532"/>
                  <a:gd name="T37" fmla="*/ 129 h 451"/>
                  <a:gd name="T38" fmla="*/ 232 w 532"/>
                  <a:gd name="T39" fmla="*/ 343 h 451"/>
                  <a:gd name="T40" fmla="*/ 309 w 532"/>
                  <a:gd name="T41" fmla="*/ 199 h 451"/>
                  <a:gd name="T42" fmla="*/ 273 w 532"/>
                  <a:gd name="T43" fmla="*/ 158 h 451"/>
                  <a:gd name="T44" fmla="*/ 273 w 532"/>
                  <a:gd name="T45" fmla="*/ 225 h 451"/>
                  <a:gd name="T46" fmla="*/ 234 w 532"/>
                  <a:gd name="T47" fmla="*/ 288 h 451"/>
                  <a:gd name="T48" fmla="*/ 270 w 532"/>
                  <a:gd name="T49" fmla="*/ 260 h 451"/>
                  <a:gd name="T50" fmla="*/ 316 w 532"/>
                  <a:gd name="T51" fmla="*/ 281 h 451"/>
                  <a:gd name="T52" fmla="*/ 278 w 532"/>
                  <a:gd name="T53" fmla="*/ 213 h 451"/>
                  <a:gd name="T54" fmla="*/ 267 w 532"/>
                  <a:gd name="T55" fmla="*/ 146 h 451"/>
                  <a:gd name="T56" fmla="*/ 105 w 532"/>
                  <a:gd name="T57" fmla="*/ 125 h 451"/>
                  <a:gd name="T58" fmla="*/ 72 w 532"/>
                  <a:gd name="T59" fmla="*/ 161 h 451"/>
                  <a:gd name="T60" fmla="*/ 119 w 532"/>
                  <a:gd name="T61" fmla="*/ 112 h 451"/>
                  <a:gd name="T62" fmla="*/ 103 w 532"/>
                  <a:gd name="T63" fmla="*/ 141 h 451"/>
                  <a:gd name="T64" fmla="*/ 160 w 532"/>
                  <a:gd name="T65" fmla="*/ 240 h 451"/>
                  <a:gd name="T66" fmla="*/ 238 w 532"/>
                  <a:gd name="T67" fmla="*/ 366 h 451"/>
                  <a:gd name="T68" fmla="*/ 308 w 532"/>
                  <a:gd name="T69" fmla="*/ 370 h 451"/>
                  <a:gd name="T70" fmla="*/ 298 w 532"/>
                  <a:gd name="T71" fmla="*/ 359 h 451"/>
                  <a:gd name="T72" fmla="*/ 362 w 532"/>
                  <a:gd name="T73" fmla="*/ 258 h 451"/>
                  <a:gd name="T74" fmla="*/ 376 w 532"/>
                  <a:gd name="T75" fmla="*/ 150 h 451"/>
                  <a:gd name="T76" fmla="*/ 482 w 532"/>
                  <a:gd name="T77" fmla="*/ 215 h 451"/>
                  <a:gd name="T78" fmla="*/ 406 w 532"/>
                  <a:gd name="T79" fmla="*/ 66 h 451"/>
                  <a:gd name="T80" fmla="*/ 379 w 532"/>
                  <a:gd name="T81" fmla="*/ 121 h 451"/>
                  <a:gd name="T82" fmla="*/ 351 w 532"/>
                  <a:gd name="T83" fmla="*/ 81 h 451"/>
                  <a:gd name="T84" fmla="*/ 283 w 532"/>
                  <a:gd name="T85" fmla="*/ 127 h 451"/>
                  <a:gd name="T86" fmla="*/ 232 w 532"/>
                  <a:gd name="T87" fmla="*/ 118 h 451"/>
                  <a:gd name="T88" fmla="*/ 133 w 532"/>
                  <a:gd name="T89" fmla="*/ 64 h 451"/>
                  <a:gd name="T90" fmla="*/ 125 w 532"/>
                  <a:gd name="T91" fmla="*/ 61 h 451"/>
                  <a:gd name="T92" fmla="*/ 15 w 532"/>
                  <a:gd name="T93" fmla="*/ 220 h 451"/>
                  <a:gd name="T94" fmla="*/ 139 w 532"/>
                  <a:gd name="T95" fmla="*/ 241 h 451"/>
                  <a:gd name="T96" fmla="*/ 144 w 532"/>
                  <a:gd name="T97" fmla="*/ 254 h 451"/>
                  <a:gd name="T98" fmla="*/ 212 w 532"/>
                  <a:gd name="T99" fmla="*/ 285 h 451"/>
                  <a:gd name="T100" fmla="*/ 210 w 532"/>
                  <a:gd name="T101" fmla="*/ 385 h 451"/>
                  <a:gd name="T102" fmla="*/ 323 w 532"/>
                  <a:gd name="T103" fmla="*/ 408 h 451"/>
                  <a:gd name="T104" fmla="*/ 366 w 532"/>
                  <a:gd name="T105" fmla="*/ 290 h 451"/>
                  <a:gd name="T106" fmla="*/ 382 w 532"/>
                  <a:gd name="T107" fmla="*/ 197 h 451"/>
                  <a:gd name="T108" fmla="*/ 484 w 532"/>
                  <a:gd name="T109" fmla="*/ 247 h 451"/>
                  <a:gd name="T110" fmla="*/ 438 w 532"/>
                  <a:gd name="T111" fmla="*/ 46 h 451"/>
                  <a:gd name="T112" fmla="*/ 360 w 532"/>
                  <a:gd name="T113" fmla="*/ 79 h 451"/>
                  <a:gd name="T114" fmla="*/ 252 w 532"/>
                  <a:gd name="T115" fmla="*/ 89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32" h="451">
                    <a:moveTo>
                      <a:pt x="59" y="4"/>
                    </a:moveTo>
                    <a:cubicBezTo>
                      <a:pt x="61" y="1"/>
                      <a:pt x="64" y="0"/>
                      <a:pt x="66" y="3"/>
                    </a:cubicBezTo>
                    <a:cubicBezTo>
                      <a:pt x="78" y="31"/>
                      <a:pt x="109" y="45"/>
                      <a:pt x="134" y="55"/>
                    </a:cubicBezTo>
                    <a:cubicBezTo>
                      <a:pt x="172" y="71"/>
                      <a:pt x="214" y="79"/>
                      <a:pt x="255" y="80"/>
                    </a:cubicBezTo>
                    <a:cubicBezTo>
                      <a:pt x="273" y="81"/>
                      <a:pt x="291" y="81"/>
                      <a:pt x="309" y="79"/>
                    </a:cubicBezTo>
                    <a:cubicBezTo>
                      <a:pt x="310" y="78"/>
                      <a:pt x="311" y="78"/>
                      <a:pt x="313" y="79"/>
                    </a:cubicBezTo>
                    <a:cubicBezTo>
                      <a:pt x="336" y="76"/>
                      <a:pt x="359" y="72"/>
                      <a:pt x="381" y="64"/>
                    </a:cubicBezTo>
                    <a:cubicBezTo>
                      <a:pt x="411" y="54"/>
                      <a:pt x="443" y="39"/>
                      <a:pt x="459" y="11"/>
                    </a:cubicBezTo>
                    <a:cubicBezTo>
                      <a:pt x="461" y="8"/>
                      <a:pt x="464" y="9"/>
                      <a:pt x="466" y="11"/>
                    </a:cubicBezTo>
                    <a:cubicBezTo>
                      <a:pt x="489" y="27"/>
                      <a:pt x="496" y="72"/>
                      <a:pt x="478" y="94"/>
                    </a:cubicBezTo>
                    <a:cubicBezTo>
                      <a:pt x="488" y="114"/>
                      <a:pt x="496" y="135"/>
                      <a:pt x="505" y="155"/>
                    </a:cubicBezTo>
                    <a:cubicBezTo>
                      <a:pt x="510" y="155"/>
                      <a:pt x="515" y="158"/>
                      <a:pt x="516" y="163"/>
                    </a:cubicBezTo>
                    <a:cubicBezTo>
                      <a:pt x="516" y="164"/>
                      <a:pt x="516" y="164"/>
                      <a:pt x="516" y="164"/>
                    </a:cubicBezTo>
                    <a:cubicBezTo>
                      <a:pt x="517" y="167"/>
                      <a:pt x="516" y="170"/>
                      <a:pt x="515" y="172"/>
                    </a:cubicBezTo>
                    <a:cubicBezTo>
                      <a:pt x="526" y="192"/>
                      <a:pt x="532" y="219"/>
                      <a:pt x="518" y="239"/>
                    </a:cubicBezTo>
                    <a:cubicBezTo>
                      <a:pt x="510" y="251"/>
                      <a:pt x="496" y="264"/>
                      <a:pt x="482" y="261"/>
                    </a:cubicBezTo>
                    <a:cubicBezTo>
                      <a:pt x="484" y="272"/>
                      <a:pt x="485" y="284"/>
                      <a:pt x="490" y="294"/>
                    </a:cubicBezTo>
                    <a:cubicBezTo>
                      <a:pt x="495" y="295"/>
                      <a:pt x="496" y="303"/>
                      <a:pt x="489" y="304"/>
                    </a:cubicBezTo>
                    <a:cubicBezTo>
                      <a:pt x="483" y="305"/>
                      <a:pt x="481" y="298"/>
                      <a:pt x="485" y="295"/>
                    </a:cubicBezTo>
                    <a:cubicBezTo>
                      <a:pt x="481" y="286"/>
                      <a:pt x="480" y="276"/>
                      <a:pt x="478" y="266"/>
                    </a:cubicBezTo>
                    <a:cubicBezTo>
                      <a:pt x="472" y="280"/>
                      <a:pt x="455" y="289"/>
                      <a:pt x="437" y="289"/>
                    </a:cubicBezTo>
                    <a:cubicBezTo>
                      <a:pt x="424" y="288"/>
                      <a:pt x="412" y="285"/>
                      <a:pt x="402" y="276"/>
                    </a:cubicBezTo>
                    <a:cubicBezTo>
                      <a:pt x="401" y="276"/>
                      <a:pt x="401" y="275"/>
                      <a:pt x="400" y="274"/>
                    </a:cubicBezTo>
                    <a:cubicBezTo>
                      <a:pt x="402" y="288"/>
                      <a:pt x="405" y="301"/>
                      <a:pt x="407" y="315"/>
                    </a:cubicBezTo>
                    <a:cubicBezTo>
                      <a:pt x="409" y="316"/>
                      <a:pt x="410" y="317"/>
                      <a:pt x="411" y="320"/>
                    </a:cubicBezTo>
                    <a:cubicBezTo>
                      <a:pt x="411" y="320"/>
                      <a:pt x="411" y="320"/>
                      <a:pt x="411" y="320"/>
                    </a:cubicBezTo>
                    <a:cubicBezTo>
                      <a:pt x="411" y="323"/>
                      <a:pt x="409" y="325"/>
                      <a:pt x="406" y="326"/>
                    </a:cubicBezTo>
                    <a:cubicBezTo>
                      <a:pt x="402" y="326"/>
                      <a:pt x="400" y="324"/>
                      <a:pt x="399" y="321"/>
                    </a:cubicBezTo>
                    <a:cubicBezTo>
                      <a:pt x="399" y="321"/>
                      <a:pt x="399" y="321"/>
                      <a:pt x="399" y="321"/>
                    </a:cubicBezTo>
                    <a:cubicBezTo>
                      <a:pt x="399" y="319"/>
                      <a:pt x="400" y="317"/>
                      <a:pt x="402" y="316"/>
                    </a:cubicBezTo>
                    <a:cubicBezTo>
                      <a:pt x="400" y="303"/>
                      <a:pt x="397" y="289"/>
                      <a:pt x="395" y="276"/>
                    </a:cubicBezTo>
                    <a:cubicBezTo>
                      <a:pt x="393" y="285"/>
                      <a:pt x="389" y="292"/>
                      <a:pt x="380" y="298"/>
                    </a:cubicBezTo>
                    <a:cubicBezTo>
                      <a:pt x="378" y="299"/>
                      <a:pt x="378" y="299"/>
                      <a:pt x="378" y="299"/>
                    </a:cubicBezTo>
                    <a:cubicBezTo>
                      <a:pt x="378" y="299"/>
                      <a:pt x="378" y="299"/>
                      <a:pt x="378" y="299"/>
                    </a:cubicBezTo>
                    <a:cubicBezTo>
                      <a:pt x="378" y="305"/>
                      <a:pt x="374" y="310"/>
                      <a:pt x="368" y="311"/>
                    </a:cubicBezTo>
                    <a:cubicBezTo>
                      <a:pt x="371" y="339"/>
                      <a:pt x="365" y="368"/>
                      <a:pt x="349" y="393"/>
                    </a:cubicBezTo>
                    <a:cubicBezTo>
                      <a:pt x="340" y="406"/>
                      <a:pt x="329" y="417"/>
                      <a:pt x="316" y="427"/>
                    </a:cubicBezTo>
                    <a:cubicBezTo>
                      <a:pt x="308" y="432"/>
                      <a:pt x="299" y="438"/>
                      <a:pt x="289" y="441"/>
                    </a:cubicBezTo>
                    <a:cubicBezTo>
                      <a:pt x="289" y="441"/>
                      <a:pt x="289" y="441"/>
                      <a:pt x="289" y="441"/>
                    </a:cubicBezTo>
                    <a:cubicBezTo>
                      <a:pt x="289" y="447"/>
                      <a:pt x="284" y="451"/>
                      <a:pt x="277" y="451"/>
                    </a:cubicBezTo>
                    <a:cubicBezTo>
                      <a:pt x="270" y="451"/>
                      <a:pt x="265" y="447"/>
                      <a:pt x="265" y="441"/>
                    </a:cubicBezTo>
                    <a:cubicBezTo>
                      <a:pt x="265" y="440"/>
                      <a:pt x="265" y="440"/>
                      <a:pt x="265" y="440"/>
                    </a:cubicBezTo>
                    <a:cubicBezTo>
                      <a:pt x="265" y="440"/>
                      <a:pt x="265" y="440"/>
                      <a:pt x="265" y="440"/>
                    </a:cubicBezTo>
                    <a:cubicBezTo>
                      <a:pt x="240" y="434"/>
                      <a:pt x="219" y="411"/>
                      <a:pt x="205" y="394"/>
                    </a:cubicBezTo>
                    <a:cubicBezTo>
                      <a:pt x="184" y="369"/>
                      <a:pt x="173" y="341"/>
                      <a:pt x="174" y="310"/>
                    </a:cubicBezTo>
                    <a:cubicBezTo>
                      <a:pt x="170" y="308"/>
                      <a:pt x="168" y="304"/>
                      <a:pt x="168" y="300"/>
                    </a:cubicBezTo>
                    <a:cubicBezTo>
                      <a:pt x="168" y="299"/>
                      <a:pt x="168" y="299"/>
                      <a:pt x="168" y="298"/>
                    </a:cubicBezTo>
                    <a:cubicBezTo>
                      <a:pt x="160" y="293"/>
                      <a:pt x="153" y="285"/>
                      <a:pt x="149" y="277"/>
                    </a:cubicBezTo>
                    <a:cubicBezTo>
                      <a:pt x="147" y="286"/>
                      <a:pt x="143" y="296"/>
                      <a:pt x="140" y="306"/>
                    </a:cubicBezTo>
                    <a:cubicBezTo>
                      <a:pt x="140" y="306"/>
                      <a:pt x="141" y="307"/>
                      <a:pt x="141" y="307"/>
                    </a:cubicBezTo>
                    <a:cubicBezTo>
                      <a:pt x="142" y="308"/>
                      <a:pt x="143" y="309"/>
                      <a:pt x="143" y="311"/>
                    </a:cubicBezTo>
                    <a:cubicBezTo>
                      <a:pt x="142" y="314"/>
                      <a:pt x="140" y="316"/>
                      <a:pt x="137" y="316"/>
                    </a:cubicBezTo>
                    <a:cubicBezTo>
                      <a:pt x="133" y="315"/>
                      <a:pt x="131" y="313"/>
                      <a:pt x="131" y="309"/>
                    </a:cubicBezTo>
                    <a:cubicBezTo>
                      <a:pt x="131" y="307"/>
                      <a:pt x="133" y="305"/>
                      <a:pt x="135" y="305"/>
                    </a:cubicBezTo>
                    <a:cubicBezTo>
                      <a:pt x="139" y="294"/>
                      <a:pt x="144" y="283"/>
                      <a:pt x="145" y="272"/>
                    </a:cubicBezTo>
                    <a:cubicBezTo>
                      <a:pt x="137" y="282"/>
                      <a:pt x="124" y="289"/>
                      <a:pt x="111" y="289"/>
                    </a:cubicBezTo>
                    <a:cubicBezTo>
                      <a:pt x="90" y="290"/>
                      <a:pt x="78" y="277"/>
                      <a:pt x="72" y="260"/>
                    </a:cubicBezTo>
                    <a:cubicBezTo>
                      <a:pt x="70" y="270"/>
                      <a:pt x="68" y="280"/>
                      <a:pt x="65" y="289"/>
                    </a:cubicBezTo>
                    <a:cubicBezTo>
                      <a:pt x="70" y="292"/>
                      <a:pt x="68" y="300"/>
                      <a:pt x="61" y="299"/>
                    </a:cubicBezTo>
                    <a:cubicBezTo>
                      <a:pt x="56" y="298"/>
                      <a:pt x="56" y="291"/>
                      <a:pt x="60" y="289"/>
                    </a:cubicBezTo>
                    <a:cubicBezTo>
                      <a:pt x="63" y="279"/>
                      <a:pt x="66" y="268"/>
                      <a:pt x="68" y="258"/>
                    </a:cubicBezTo>
                    <a:cubicBezTo>
                      <a:pt x="52" y="267"/>
                      <a:pt x="29" y="261"/>
                      <a:pt x="17" y="245"/>
                    </a:cubicBezTo>
                    <a:cubicBezTo>
                      <a:pt x="0" y="220"/>
                      <a:pt x="5" y="192"/>
                      <a:pt x="19" y="169"/>
                    </a:cubicBezTo>
                    <a:cubicBezTo>
                      <a:pt x="18" y="167"/>
                      <a:pt x="18" y="164"/>
                      <a:pt x="18" y="162"/>
                    </a:cubicBezTo>
                    <a:cubicBezTo>
                      <a:pt x="20" y="157"/>
                      <a:pt x="24" y="154"/>
                      <a:pt x="29" y="154"/>
                    </a:cubicBezTo>
                    <a:cubicBezTo>
                      <a:pt x="41" y="134"/>
                      <a:pt x="50" y="112"/>
                      <a:pt x="59" y="90"/>
                    </a:cubicBezTo>
                    <a:cubicBezTo>
                      <a:pt x="47" y="80"/>
                      <a:pt x="41" y="64"/>
                      <a:pt x="41" y="48"/>
                    </a:cubicBezTo>
                    <a:cubicBezTo>
                      <a:pt x="41" y="32"/>
                      <a:pt x="48" y="16"/>
                      <a:pt x="59" y="4"/>
                    </a:cubicBezTo>
                    <a:close/>
                    <a:moveTo>
                      <a:pt x="477" y="111"/>
                    </a:moveTo>
                    <a:cubicBezTo>
                      <a:pt x="475" y="122"/>
                      <a:pt x="473" y="133"/>
                      <a:pt x="470" y="143"/>
                    </a:cubicBezTo>
                    <a:cubicBezTo>
                      <a:pt x="470" y="143"/>
                      <a:pt x="470" y="143"/>
                      <a:pt x="470" y="143"/>
                    </a:cubicBezTo>
                    <a:cubicBezTo>
                      <a:pt x="475" y="146"/>
                      <a:pt x="481" y="149"/>
                      <a:pt x="487" y="151"/>
                    </a:cubicBezTo>
                    <a:cubicBezTo>
                      <a:pt x="489" y="152"/>
                      <a:pt x="493" y="154"/>
                      <a:pt x="496" y="155"/>
                    </a:cubicBezTo>
                    <a:cubicBezTo>
                      <a:pt x="490" y="140"/>
                      <a:pt x="483" y="125"/>
                      <a:pt x="477" y="111"/>
                    </a:cubicBezTo>
                    <a:close/>
                    <a:moveTo>
                      <a:pt x="464" y="244"/>
                    </a:moveTo>
                    <a:cubicBezTo>
                      <a:pt x="466" y="241"/>
                      <a:pt x="468" y="240"/>
                      <a:pt x="472" y="239"/>
                    </a:cubicBezTo>
                    <a:cubicBezTo>
                      <a:pt x="472" y="239"/>
                      <a:pt x="473" y="239"/>
                      <a:pt x="474" y="239"/>
                    </a:cubicBezTo>
                    <a:cubicBezTo>
                      <a:pt x="474" y="238"/>
                      <a:pt x="474" y="237"/>
                      <a:pt x="474" y="236"/>
                    </a:cubicBezTo>
                    <a:cubicBezTo>
                      <a:pt x="475" y="227"/>
                      <a:pt x="474" y="218"/>
                      <a:pt x="471" y="209"/>
                    </a:cubicBezTo>
                    <a:cubicBezTo>
                      <a:pt x="466" y="188"/>
                      <a:pt x="455" y="170"/>
                      <a:pt x="435" y="162"/>
                    </a:cubicBezTo>
                    <a:cubicBezTo>
                      <a:pt x="434" y="162"/>
                      <a:pt x="434" y="162"/>
                      <a:pt x="434" y="162"/>
                    </a:cubicBezTo>
                    <a:cubicBezTo>
                      <a:pt x="425" y="189"/>
                      <a:pt x="440" y="227"/>
                      <a:pt x="464" y="244"/>
                    </a:cubicBezTo>
                    <a:close/>
                    <a:moveTo>
                      <a:pt x="428" y="155"/>
                    </a:moveTo>
                    <a:cubicBezTo>
                      <a:pt x="428" y="154"/>
                      <a:pt x="428" y="154"/>
                      <a:pt x="429" y="153"/>
                    </a:cubicBezTo>
                    <a:cubicBezTo>
                      <a:pt x="423" y="137"/>
                      <a:pt x="423" y="137"/>
                      <a:pt x="423" y="137"/>
                    </a:cubicBezTo>
                    <a:cubicBezTo>
                      <a:pt x="417" y="146"/>
                      <a:pt x="409" y="156"/>
                      <a:pt x="402" y="166"/>
                    </a:cubicBezTo>
                    <a:cubicBezTo>
                      <a:pt x="409" y="171"/>
                      <a:pt x="415" y="176"/>
                      <a:pt x="423" y="178"/>
                    </a:cubicBezTo>
                    <a:cubicBezTo>
                      <a:pt x="423" y="170"/>
                      <a:pt x="424" y="163"/>
                      <a:pt x="428" y="155"/>
                    </a:cubicBezTo>
                    <a:close/>
                    <a:moveTo>
                      <a:pt x="292" y="403"/>
                    </a:moveTo>
                    <a:cubicBezTo>
                      <a:pt x="284" y="399"/>
                      <a:pt x="277" y="394"/>
                      <a:pt x="270" y="388"/>
                    </a:cubicBezTo>
                    <a:cubicBezTo>
                      <a:pt x="254" y="400"/>
                      <a:pt x="254" y="400"/>
                      <a:pt x="254" y="400"/>
                    </a:cubicBezTo>
                    <a:cubicBezTo>
                      <a:pt x="260" y="410"/>
                      <a:pt x="267" y="419"/>
                      <a:pt x="274" y="428"/>
                    </a:cubicBezTo>
                    <a:cubicBezTo>
                      <a:pt x="281" y="420"/>
                      <a:pt x="287" y="412"/>
                      <a:pt x="292" y="403"/>
                    </a:cubicBezTo>
                    <a:close/>
                    <a:moveTo>
                      <a:pt x="151" y="228"/>
                    </a:moveTo>
                    <a:cubicBezTo>
                      <a:pt x="151" y="228"/>
                      <a:pt x="151" y="228"/>
                      <a:pt x="151" y="228"/>
                    </a:cubicBezTo>
                    <a:cubicBezTo>
                      <a:pt x="155" y="218"/>
                      <a:pt x="160" y="208"/>
                      <a:pt x="166" y="199"/>
                    </a:cubicBezTo>
                    <a:cubicBezTo>
                      <a:pt x="145" y="197"/>
                      <a:pt x="126" y="217"/>
                      <a:pt x="140" y="235"/>
                    </a:cubicBezTo>
                    <a:cubicBezTo>
                      <a:pt x="141" y="231"/>
                      <a:pt x="145" y="228"/>
                      <a:pt x="151" y="228"/>
                    </a:cubicBezTo>
                    <a:close/>
                    <a:moveTo>
                      <a:pt x="136" y="155"/>
                    </a:moveTo>
                    <a:cubicBezTo>
                      <a:pt x="129" y="143"/>
                      <a:pt x="123" y="131"/>
                      <a:pt x="115" y="121"/>
                    </a:cubicBezTo>
                    <a:cubicBezTo>
                      <a:pt x="113" y="127"/>
                      <a:pt x="112" y="132"/>
                      <a:pt x="110" y="138"/>
                    </a:cubicBezTo>
                    <a:cubicBezTo>
                      <a:pt x="116" y="148"/>
                      <a:pt x="119" y="159"/>
                      <a:pt x="119" y="170"/>
                    </a:cubicBezTo>
                    <a:cubicBezTo>
                      <a:pt x="125" y="165"/>
                      <a:pt x="131" y="160"/>
                      <a:pt x="136" y="155"/>
                    </a:cubicBezTo>
                    <a:close/>
                    <a:moveTo>
                      <a:pt x="23" y="220"/>
                    </a:moveTo>
                    <a:cubicBezTo>
                      <a:pt x="32" y="221"/>
                      <a:pt x="40" y="224"/>
                      <a:pt x="47" y="229"/>
                    </a:cubicBezTo>
                    <a:cubicBezTo>
                      <a:pt x="52" y="233"/>
                      <a:pt x="59" y="239"/>
                      <a:pt x="63" y="245"/>
                    </a:cubicBezTo>
                    <a:cubicBezTo>
                      <a:pt x="63" y="244"/>
                      <a:pt x="63" y="243"/>
                      <a:pt x="63" y="242"/>
                    </a:cubicBezTo>
                    <a:cubicBezTo>
                      <a:pt x="64" y="239"/>
                      <a:pt x="65" y="237"/>
                      <a:pt x="67" y="235"/>
                    </a:cubicBezTo>
                    <a:cubicBezTo>
                      <a:pt x="56" y="214"/>
                      <a:pt x="57" y="190"/>
                      <a:pt x="67" y="170"/>
                    </a:cubicBezTo>
                    <a:cubicBezTo>
                      <a:pt x="57" y="174"/>
                      <a:pt x="44" y="174"/>
                      <a:pt x="38" y="168"/>
                    </a:cubicBezTo>
                    <a:cubicBezTo>
                      <a:pt x="37" y="171"/>
                      <a:pt x="34" y="174"/>
                      <a:pt x="30" y="174"/>
                    </a:cubicBezTo>
                    <a:cubicBezTo>
                      <a:pt x="34" y="180"/>
                      <a:pt x="36" y="188"/>
                      <a:pt x="36" y="195"/>
                    </a:cubicBezTo>
                    <a:cubicBezTo>
                      <a:pt x="35" y="206"/>
                      <a:pt x="31" y="214"/>
                      <a:pt x="23" y="220"/>
                    </a:cubicBezTo>
                    <a:close/>
                    <a:moveTo>
                      <a:pt x="68" y="96"/>
                    </a:moveTo>
                    <a:cubicBezTo>
                      <a:pt x="71" y="107"/>
                      <a:pt x="72" y="118"/>
                      <a:pt x="74" y="129"/>
                    </a:cubicBezTo>
                    <a:cubicBezTo>
                      <a:pt x="76" y="128"/>
                      <a:pt x="76" y="128"/>
                      <a:pt x="76" y="128"/>
                    </a:cubicBezTo>
                    <a:cubicBezTo>
                      <a:pt x="87" y="122"/>
                      <a:pt x="99" y="120"/>
                      <a:pt x="109" y="113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02" y="98"/>
                      <a:pt x="83" y="103"/>
                      <a:pt x="68" y="96"/>
                    </a:cubicBezTo>
                    <a:close/>
                    <a:moveTo>
                      <a:pt x="155" y="116"/>
                    </a:moveTo>
                    <a:cubicBezTo>
                      <a:pt x="160" y="119"/>
                      <a:pt x="165" y="121"/>
                      <a:pt x="171" y="121"/>
                    </a:cubicBezTo>
                    <a:cubicBezTo>
                      <a:pt x="176" y="122"/>
                      <a:pt x="180" y="121"/>
                      <a:pt x="184" y="121"/>
                    </a:cubicBezTo>
                    <a:cubicBezTo>
                      <a:pt x="182" y="110"/>
                      <a:pt x="179" y="99"/>
                      <a:pt x="176" y="89"/>
                    </a:cubicBezTo>
                    <a:cubicBezTo>
                      <a:pt x="171" y="99"/>
                      <a:pt x="164" y="109"/>
                      <a:pt x="155" y="116"/>
                    </a:cubicBezTo>
                    <a:close/>
                    <a:moveTo>
                      <a:pt x="192" y="128"/>
                    </a:moveTo>
                    <a:cubicBezTo>
                      <a:pt x="187" y="130"/>
                      <a:pt x="181" y="131"/>
                      <a:pt x="176" y="130"/>
                    </a:cubicBezTo>
                    <a:cubicBezTo>
                      <a:pt x="174" y="148"/>
                      <a:pt x="175" y="165"/>
                      <a:pt x="176" y="182"/>
                    </a:cubicBezTo>
                    <a:cubicBezTo>
                      <a:pt x="184" y="177"/>
                      <a:pt x="187" y="165"/>
                      <a:pt x="190" y="157"/>
                    </a:cubicBezTo>
                    <a:cubicBezTo>
                      <a:pt x="192" y="147"/>
                      <a:pt x="191" y="138"/>
                      <a:pt x="192" y="128"/>
                    </a:cubicBezTo>
                    <a:close/>
                    <a:moveTo>
                      <a:pt x="160" y="231"/>
                    </a:moveTo>
                    <a:cubicBezTo>
                      <a:pt x="191" y="231"/>
                      <a:pt x="220" y="218"/>
                      <a:pt x="240" y="196"/>
                    </a:cubicBezTo>
                    <a:cubicBezTo>
                      <a:pt x="235" y="195"/>
                      <a:pt x="230" y="191"/>
                      <a:pt x="227" y="189"/>
                    </a:cubicBezTo>
                    <a:cubicBezTo>
                      <a:pt x="218" y="183"/>
                      <a:pt x="213" y="176"/>
                      <a:pt x="209" y="167"/>
                    </a:cubicBezTo>
                    <a:cubicBezTo>
                      <a:pt x="207" y="168"/>
                      <a:pt x="205" y="170"/>
                      <a:pt x="202" y="171"/>
                    </a:cubicBezTo>
                    <a:cubicBezTo>
                      <a:pt x="184" y="187"/>
                      <a:pt x="168" y="208"/>
                      <a:pt x="160" y="231"/>
                    </a:cubicBezTo>
                    <a:close/>
                    <a:moveTo>
                      <a:pt x="282" y="138"/>
                    </a:moveTo>
                    <a:cubicBezTo>
                      <a:pt x="301" y="140"/>
                      <a:pt x="321" y="147"/>
                      <a:pt x="338" y="157"/>
                    </a:cubicBezTo>
                    <a:cubicBezTo>
                      <a:pt x="332" y="147"/>
                      <a:pt x="327" y="135"/>
                      <a:pt x="323" y="123"/>
                    </a:cubicBezTo>
                    <a:cubicBezTo>
                      <a:pt x="318" y="134"/>
                      <a:pt x="303" y="137"/>
                      <a:pt x="293" y="131"/>
                    </a:cubicBezTo>
                    <a:cubicBezTo>
                      <a:pt x="290" y="134"/>
                      <a:pt x="286" y="136"/>
                      <a:pt x="282" y="138"/>
                    </a:cubicBezTo>
                    <a:close/>
                    <a:moveTo>
                      <a:pt x="328" y="124"/>
                    </a:moveTo>
                    <a:cubicBezTo>
                      <a:pt x="332" y="138"/>
                      <a:pt x="339" y="152"/>
                      <a:pt x="348" y="164"/>
                    </a:cubicBezTo>
                    <a:cubicBezTo>
                      <a:pt x="354" y="168"/>
                      <a:pt x="359" y="173"/>
                      <a:pt x="364" y="179"/>
                    </a:cubicBezTo>
                    <a:cubicBezTo>
                      <a:pt x="367" y="180"/>
                      <a:pt x="369" y="181"/>
                      <a:pt x="371" y="183"/>
                    </a:cubicBezTo>
                    <a:cubicBezTo>
                      <a:pt x="369" y="167"/>
                      <a:pt x="367" y="152"/>
                      <a:pt x="366" y="137"/>
                    </a:cubicBezTo>
                    <a:cubicBezTo>
                      <a:pt x="351" y="140"/>
                      <a:pt x="338" y="134"/>
                      <a:pt x="328" y="124"/>
                    </a:cubicBezTo>
                    <a:close/>
                    <a:moveTo>
                      <a:pt x="433" y="108"/>
                    </a:moveTo>
                    <a:cubicBezTo>
                      <a:pt x="429" y="106"/>
                      <a:pt x="423" y="104"/>
                      <a:pt x="419" y="101"/>
                    </a:cubicBezTo>
                    <a:cubicBezTo>
                      <a:pt x="420" y="103"/>
                      <a:pt x="421" y="106"/>
                      <a:pt x="422" y="109"/>
                    </a:cubicBezTo>
                    <a:cubicBezTo>
                      <a:pt x="427" y="121"/>
                      <a:pt x="427" y="121"/>
                      <a:pt x="427" y="121"/>
                    </a:cubicBezTo>
                    <a:cubicBezTo>
                      <a:pt x="427" y="122"/>
                      <a:pt x="427" y="122"/>
                      <a:pt x="427" y="122"/>
                    </a:cubicBezTo>
                    <a:cubicBezTo>
                      <a:pt x="439" y="126"/>
                      <a:pt x="450" y="133"/>
                      <a:pt x="462" y="140"/>
                    </a:cubicBezTo>
                    <a:cubicBezTo>
                      <a:pt x="465" y="127"/>
                      <a:pt x="468" y="115"/>
                      <a:pt x="470" y="102"/>
                    </a:cubicBezTo>
                    <a:cubicBezTo>
                      <a:pt x="459" y="109"/>
                      <a:pt x="446" y="112"/>
                      <a:pt x="433" y="108"/>
                    </a:cubicBezTo>
                    <a:close/>
                    <a:moveTo>
                      <a:pt x="467" y="152"/>
                    </a:moveTo>
                    <a:cubicBezTo>
                      <a:pt x="462" y="170"/>
                      <a:pt x="462" y="170"/>
                      <a:pt x="462" y="170"/>
                    </a:cubicBezTo>
                    <a:cubicBezTo>
                      <a:pt x="465" y="175"/>
                      <a:pt x="470" y="180"/>
                      <a:pt x="476" y="181"/>
                    </a:cubicBezTo>
                    <a:cubicBezTo>
                      <a:pt x="486" y="184"/>
                      <a:pt x="496" y="175"/>
                      <a:pt x="496" y="164"/>
                    </a:cubicBezTo>
                    <a:cubicBezTo>
                      <a:pt x="487" y="163"/>
                      <a:pt x="477" y="156"/>
                      <a:pt x="469" y="153"/>
                    </a:cubicBezTo>
                    <a:lnTo>
                      <a:pt x="467" y="152"/>
                    </a:lnTo>
                    <a:close/>
                    <a:moveTo>
                      <a:pt x="459" y="148"/>
                    </a:moveTo>
                    <a:cubicBezTo>
                      <a:pt x="450" y="143"/>
                      <a:pt x="440" y="137"/>
                      <a:pt x="431" y="133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44" y="157"/>
                      <a:pt x="450" y="160"/>
                      <a:pt x="454" y="164"/>
                    </a:cubicBezTo>
                    <a:lnTo>
                      <a:pt x="459" y="148"/>
                    </a:lnTo>
                    <a:close/>
                    <a:moveTo>
                      <a:pt x="375" y="134"/>
                    </a:moveTo>
                    <a:cubicBezTo>
                      <a:pt x="380" y="142"/>
                      <a:pt x="386" y="151"/>
                      <a:pt x="394" y="158"/>
                    </a:cubicBezTo>
                    <a:cubicBezTo>
                      <a:pt x="396" y="147"/>
                      <a:pt x="394" y="135"/>
                      <a:pt x="388" y="125"/>
                    </a:cubicBezTo>
                    <a:cubicBezTo>
                      <a:pt x="385" y="129"/>
                      <a:pt x="380" y="132"/>
                      <a:pt x="375" y="134"/>
                    </a:cubicBezTo>
                    <a:close/>
                    <a:moveTo>
                      <a:pt x="398" y="158"/>
                    </a:moveTo>
                    <a:cubicBezTo>
                      <a:pt x="405" y="148"/>
                      <a:pt x="412" y="139"/>
                      <a:pt x="418" y="129"/>
                    </a:cubicBezTo>
                    <a:cubicBezTo>
                      <a:pt x="409" y="129"/>
                      <a:pt x="401" y="127"/>
                      <a:pt x="393" y="125"/>
                    </a:cubicBezTo>
                    <a:cubicBezTo>
                      <a:pt x="398" y="135"/>
                      <a:pt x="400" y="147"/>
                      <a:pt x="398" y="158"/>
                    </a:cubicBezTo>
                    <a:close/>
                    <a:moveTo>
                      <a:pt x="270" y="340"/>
                    </a:moveTo>
                    <a:cubicBezTo>
                      <a:pt x="264" y="345"/>
                      <a:pt x="258" y="349"/>
                      <a:pt x="253" y="354"/>
                    </a:cubicBezTo>
                    <a:cubicBezTo>
                      <a:pt x="248" y="359"/>
                      <a:pt x="248" y="359"/>
                      <a:pt x="248" y="359"/>
                    </a:cubicBezTo>
                    <a:cubicBezTo>
                      <a:pt x="255" y="367"/>
                      <a:pt x="262" y="375"/>
                      <a:pt x="270" y="382"/>
                    </a:cubicBezTo>
                    <a:cubicBezTo>
                      <a:pt x="279" y="376"/>
                      <a:pt x="287" y="369"/>
                      <a:pt x="295" y="362"/>
                    </a:cubicBezTo>
                    <a:cubicBezTo>
                      <a:pt x="286" y="356"/>
                      <a:pt x="278" y="347"/>
                      <a:pt x="270" y="340"/>
                    </a:cubicBezTo>
                    <a:close/>
                    <a:moveTo>
                      <a:pt x="232" y="343"/>
                    </a:moveTo>
                    <a:cubicBezTo>
                      <a:pt x="236" y="347"/>
                      <a:pt x="241" y="351"/>
                      <a:pt x="245" y="356"/>
                    </a:cubicBezTo>
                    <a:cubicBezTo>
                      <a:pt x="249" y="352"/>
                      <a:pt x="253" y="348"/>
                      <a:pt x="258" y="344"/>
                    </a:cubicBezTo>
                    <a:cubicBezTo>
                      <a:pt x="261" y="342"/>
                      <a:pt x="264" y="340"/>
                      <a:pt x="266" y="337"/>
                    </a:cubicBezTo>
                    <a:cubicBezTo>
                      <a:pt x="252" y="325"/>
                      <a:pt x="239" y="312"/>
                      <a:pt x="227" y="298"/>
                    </a:cubicBezTo>
                    <a:cubicBezTo>
                      <a:pt x="227" y="298"/>
                      <a:pt x="227" y="298"/>
                      <a:pt x="227" y="298"/>
                    </a:cubicBezTo>
                    <a:cubicBezTo>
                      <a:pt x="227" y="313"/>
                      <a:pt x="228" y="328"/>
                      <a:pt x="232" y="343"/>
                    </a:cubicBezTo>
                    <a:close/>
                    <a:moveTo>
                      <a:pt x="332" y="163"/>
                    </a:moveTo>
                    <a:cubicBezTo>
                      <a:pt x="315" y="154"/>
                      <a:pt x="296" y="148"/>
                      <a:pt x="278" y="146"/>
                    </a:cubicBezTo>
                    <a:cubicBezTo>
                      <a:pt x="283" y="167"/>
                      <a:pt x="294" y="185"/>
                      <a:pt x="309" y="199"/>
                    </a:cubicBezTo>
                    <a:cubicBezTo>
                      <a:pt x="323" y="195"/>
                      <a:pt x="331" y="178"/>
                      <a:pt x="332" y="163"/>
                    </a:cubicBezTo>
                    <a:close/>
                    <a:moveTo>
                      <a:pt x="257" y="196"/>
                    </a:moveTo>
                    <a:cubicBezTo>
                      <a:pt x="263" y="200"/>
                      <a:pt x="269" y="204"/>
                      <a:pt x="275" y="210"/>
                    </a:cubicBezTo>
                    <a:cubicBezTo>
                      <a:pt x="279" y="205"/>
                      <a:pt x="284" y="200"/>
                      <a:pt x="289" y="196"/>
                    </a:cubicBezTo>
                    <a:cubicBezTo>
                      <a:pt x="284" y="186"/>
                      <a:pt x="278" y="178"/>
                      <a:pt x="273" y="170"/>
                    </a:cubicBezTo>
                    <a:cubicBezTo>
                      <a:pt x="267" y="178"/>
                      <a:pt x="262" y="186"/>
                      <a:pt x="257" y="196"/>
                    </a:cubicBezTo>
                    <a:close/>
                    <a:moveTo>
                      <a:pt x="273" y="158"/>
                    </a:moveTo>
                    <a:cubicBezTo>
                      <a:pt x="272" y="158"/>
                      <a:pt x="272" y="158"/>
                      <a:pt x="272" y="158"/>
                    </a:cubicBezTo>
                    <a:cubicBezTo>
                      <a:pt x="273" y="158"/>
                      <a:pt x="273" y="158"/>
                      <a:pt x="273" y="158"/>
                    </a:cubicBezTo>
                    <a:close/>
                    <a:moveTo>
                      <a:pt x="238" y="240"/>
                    </a:moveTo>
                    <a:cubicBezTo>
                      <a:pt x="248" y="232"/>
                      <a:pt x="259" y="226"/>
                      <a:pt x="268" y="217"/>
                    </a:cubicBezTo>
                    <a:cubicBezTo>
                      <a:pt x="272" y="213"/>
                      <a:pt x="272" y="213"/>
                      <a:pt x="272" y="213"/>
                    </a:cubicBezTo>
                    <a:cubicBezTo>
                      <a:pt x="267" y="208"/>
                      <a:pt x="261" y="203"/>
                      <a:pt x="255" y="199"/>
                    </a:cubicBezTo>
                    <a:cubicBezTo>
                      <a:pt x="248" y="212"/>
                      <a:pt x="243" y="226"/>
                      <a:pt x="238" y="240"/>
                    </a:cubicBezTo>
                    <a:close/>
                    <a:moveTo>
                      <a:pt x="229" y="279"/>
                    </a:moveTo>
                    <a:cubicBezTo>
                      <a:pt x="229" y="279"/>
                      <a:pt x="229" y="279"/>
                      <a:pt x="229" y="279"/>
                    </a:cubicBezTo>
                    <a:cubicBezTo>
                      <a:pt x="238" y="267"/>
                      <a:pt x="252" y="259"/>
                      <a:pt x="267" y="256"/>
                    </a:cubicBezTo>
                    <a:cubicBezTo>
                      <a:pt x="270" y="246"/>
                      <a:pt x="272" y="234"/>
                      <a:pt x="273" y="225"/>
                    </a:cubicBezTo>
                    <a:cubicBezTo>
                      <a:pt x="273" y="223"/>
                      <a:pt x="273" y="221"/>
                      <a:pt x="273" y="219"/>
                    </a:cubicBezTo>
                    <a:cubicBezTo>
                      <a:pt x="272" y="220"/>
                      <a:pt x="270" y="221"/>
                      <a:pt x="269" y="222"/>
                    </a:cubicBezTo>
                    <a:cubicBezTo>
                      <a:pt x="258" y="231"/>
                      <a:pt x="246" y="238"/>
                      <a:pt x="236" y="248"/>
                    </a:cubicBezTo>
                    <a:cubicBezTo>
                      <a:pt x="233" y="258"/>
                      <a:pt x="230" y="269"/>
                      <a:pt x="229" y="279"/>
                    </a:cubicBezTo>
                    <a:close/>
                    <a:moveTo>
                      <a:pt x="272" y="255"/>
                    </a:moveTo>
                    <a:cubicBezTo>
                      <a:pt x="274" y="255"/>
                      <a:pt x="276" y="255"/>
                      <a:pt x="279" y="255"/>
                    </a:cubicBezTo>
                    <a:cubicBezTo>
                      <a:pt x="277" y="251"/>
                      <a:pt x="276" y="246"/>
                      <a:pt x="275" y="242"/>
                    </a:cubicBezTo>
                    <a:cubicBezTo>
                      <a:pt x="274" y="246"/>
                      <a:pt x="273" y="251"/>
                      <a:pt x="272" y="255"/>
                    </a:cubicBezTo>
                    <a:close/>
                    <a:moveTo>
                      <a:pt x="234" y="288"/>
                    </a:moveTo>
                    <a:cubicBezTo>
                      <a:pt x="234" y="288"/>
                      <a:pt x="234" y="288"/>
                      <a:pt x="234" y="288"/>
                    </a:cubicBezTo>
                    <a:cubicBezTo>
                      <a:pt x="248" y="289"/>
                      <a:pt x="259" y="276"/>
                      <a:pt x="265" y="261"/>
                    </a:cubicBezTo>
                    <a:cubicBezTo>
                      <a:pt x="252" y="264"/>
                      <a:pt x="239" y="271"/>
                      <a:pt x="232" y="283"/>
                    </a:cubicBezTo>
                    <a:cubicBezTo>
                      <a:pt x="233" y="284"/>
                      <a:pt x="234" y="286"/>
                      <a:pt x="234" y="288"/>
                    </a:cubicBezTo>
                    <a:close/>
                    <a:moveTo>
                      <a:pt x="278" y="326"/>
                    </a:moveTo>
                    <a:cubicBezTo>
                      <a:pt x="290" y="313"/>
                      <a:pt x="303" y="301"/>
                      <a:pt x="315" y="289"/>
                    </a:cubicBezTo>
                    <a:cubicBezTo>
                      <a:pt x="315" y="288"/>
                      <a:pt x="315" y="288"/>
                      <a:pt x="315" y="288"/>
                    </a:cubicBezTo>
                    <a:cubicBezTo>
                      <a:pt x="297" y="286"/>
                      <a:pt x="286" y="274"/>
                      <a:pt x="280" y="259"/>
                    </a:cubicBezTo>
                    <a:cubicBezTo>
                      <a:pt x="277" y="259"/>
                      <a:pt x="274" y="259"/>
                      <a:pt x="270" y="260"/>
                    </a:cubicBezTo>
                    <a:cubicBezTo>
                      <a:pt x="263" y="278"/>
                      <a:pt x="251" y="294"/>
                      <a:pt x="233" y="292"/>
                    </a:cubicBezTo>
                    <a:cubicBezTo>
                      <a:pt x="232" y="294"/>
                      <a:pt x="231" y="295"/>
                      <a:pt x="230" y="296"/>
                    </a:cubicBezTo>
                    <a:cubicBezTo>
                      <a:pt x="242" y="309"/>
                      <a:pt x="255" y="322"/>
                      <a:pt x="269" y="333"/>
                    </a:cubicBezTo>
                    <a:cubicBezTo>
                      <a:pt x="270" y="334"/>
                      <a:pt x="270" y="334"/>
                      <a:pt x="270" y="334"/>
                    </a:cubicBezTo>
                    <a:cubicBezTo>
                      <a:pt x="273" y="332"/>
                      <a:pt x="276" y="329"/>
                      <a:pt x="278" y="326"/>
                    </a:cubicBezTo>
                    <a:close/>
                    <a:moveTo>
                      <a:pt x="316" y="281"/>
                    </a:moveTo>
                    <a:cubicBezTo>
                      <a:pt x="310" y="268"/>
                      <a:pt x="298" y="262"/>
                      <a:pt x="285" y="260"/>
                    </a:cubicBezTo>
                    <a:cubicBezTo>
                      <a:pt x="291" y="272"/>
                      <a:pt x="300" y="282"/>
                      <a:pt x="315" y="284"/>
                    </a:cubicBezTo>
                    <a:cubicBezTo>
                      <a:pt x="315" y="283"/>
                      <a:pt x="316" y="282"/>
                      <a:pt x="316" y="281"/>
                    </a:cubicBezTo>
                    <a:close/>
                    <a:moveTo>
                      <a:pt x="317" y="273"/>
                    </a:moveTo>
                    <a:cubicBezTo>
                      <a:pt x="315" y="262"/>
                      <a:pt x="312" y="252"/>
                      <a:pt x="309" y="241"/>
                    </a:cubicBezTo>
                    <a:cubicBezTo>
                      <a:pt x="297" y="235"/>
                      <a:pt x="288" y="227"/>
                      <a:pt x="278" y="218"/>
                    </a:cubicBezTo>
                    <a:cubicBezTo>
                      <a:pt x="278" y="220"/>
                      <a:pt x="278" y="223"/>
                      <a:pt x="278" y="226"/>
                    </a:cubicBezTo>
                    <a:cubicBezTo>
                      <a:pt x="278" y="235"/>
                      <a:pt x="280" y="246"/>
                      <a:pt x="283" y="255"/>
                    </a:cubicBezTo>
                    <a:cubicBezTo>
                      <a:pt x="297" y="256"/>
                      <a:pt x="309" y="262"/>
                      <a:pt x="317" y="273"/>
                    </a:cubicBezTo>
                    <a:close/>
                    <a:moveTo>
                      <a:pt x="306" y="235"/>
                    </a:moveTo>
                    <a:cubicBezTo>
                      <a:pt x="302" y="223"/>
                      <a:pt x="297" y="211"/>
                      <a:pt x="291" y="200"/>
                    </a:cubicBezTo>
                    <a:cubicBezTo>
                      <a:pt x="286" y="204"/>
                      <a:pt x="282" y="208"/>
                      <a:pt x="278" y="213"/>
                    </a:cubicBezTo>
                    <a:cubicBezTo>
                      <a:pt x="287" y="221"/>
                      <a:pt x="296" y="229"/>
                      <a:pt x="306" y="235"/>
                    </a:cubicBezTo>
                    <a:close/>
                    <a:moveTo>
                      <a:pt x="312" y="202"/>
                    </a:moveTo>
                    <a:cubicBezTo>
                      <a:pt x="332" y="220"/>
                      <a:pt x="358" y="230"/>
                      <a:pt x="386" y="229"/>
                    </a:cubicBezTo>
                    <a:cubicBezTo>
                      <a:pt x="383" y="222"/>
                      <a:pt x="380" y="215"/>
                      <a:pt x="376" y="208"/>
                    </a:cubicBezTo>
                    <a:cubicBezTo>
                      <a:pt x="375" y="207"/>
                      <a:pt x="375" y="207"/>
                      <a:pt x="375" y="206"/>
                    </a:cubicBezTo>
                    <a:cubicBezTo>
                      <a:pt x="366" y="193"/>
                      <a:pt x="355" y="180"/>
                      <a:pt x="343" y="171"/>
                    </a:cubicBezTo>
                    <a:cubicBezTo>
                      <a:pt x="341" y="169"/>
                      <a:pt x="338" y="167"/>
                      <a:pt x="336" y="166"/>
                    </a:cubicBezTo>
                    <a:cubicBezTo>
                      <a:pt x="335" y="181"/>
                      <a:pt x="326" y="197"/>
                      <a:pt x="312" y="202"/>
                    </a:cubicBezTo>
                    <a:close/>
                    <a:moveTo>
                      <a:pt x="267" y="146"/>
                    </a:moveTo>
                    <a:cubicBezTo>
                      <a:pt x="248" y="148"/>
                      <a:pt x="230" y="154"/>
                      <a:pt x="213" y="164"/>
                    </a:cubicBezTo>
                    <a:cubicBezTo>
                      <a:pt x="216" y="171"/>
                      <a:pt x="219" y="177"/>
                      <a:pt x="224" y="181"/>
                    </a:cubicBezTo>
                    <a:cubicBezTo>
                      <a:pt x="228" y="185"/>
                      <a:pt x="238" y="193"/>
                      <a:pt x="244" y="192"/>
                    </a:cubicBezTo>
                    <a:cubicBezTo>
                      <a:pt x="255" y="179"/>
                      <a:pt x="263" y="163"/>
                      <a:pt x="267" y="146"/>
                    </a:cubicBezTo>
                    <a:close/>
                    <a:moveTo>
                      <a:pt x="144" y="119"/>
                    </a:moveTo>
                    <a:cubicBezTo>
                      <a:pt x="142" y="128"/>
                      <a:pt x="141" y="139"/>
                      <a:pt x="143" y="148"/>
                    </a:cubicBezTo>
                    <a:cubicBezTo>
                      <a:pt x="150" y="141"/>
                      <a:pt x="157" y="135"/>
                      <a:pt x="163" y="129"/>
                    </a:cubicBezTo>
                    <a:cubicBezTo>
                      <a:pt x="156" y="127"/>
                      <a:pt x="150" y="124"/>
                      <a:pt x="144" y="119"/>
                    </a:cubicBezTo>
                    <a:close/>
                    <a:moveTo>
                      <a:pt x="105" y="125"/>
                    </a:moveTo>
                    <a:cubicBezTo>
                      <a:pt x="98" y="128"/>
                      <a:pt x="90" y="130"/>
                      <a:pt x="82" y="134"/>
                    </a:cubicBezTo>
                    <a:cubicBezTo>
                      <a:pt x="75" y="138"/>
                      <a:pt x="75" y="138"/>
                      <a:pt x="75" y="138"/>
                    </a:cubicBezTo>
                    <a:cubicBezTo>
                      <a:pt x="76" y="143"/>
                      <a:pt x="77" y="147"/>
                      <a:pt x="78" y="152"/>
                    </a:cubicBezTo>
                    <a:cubicBezTo>
                      <a:pt x="85" y="143"/>
                      <a:pt x="94" y="136"/>
                      <a:pt x="103" y="131"/>
                    </a:cubicBezTo>
                    <a:lnTo>
                      <a:pt x="105" y="125"/>
                    </a:lnTo>
                    <a:close/>
                    <a:moveTo>
                      <a:pt x="72" y="161"/>
                    </a:moveTo>
                    <a:cubicBezTo>
                      <a:pt x="70" y="155"/>
                      <a:pt x="69" y="148"/>
                      <a:pt x="67" y="142"/>
                    </a:cubicBezTo>
                    <a:cubicBezTo>
                      <a:pt x="58" y="147"/>
                      <a:pt x="49" y="152"/>
                      <a:pt x="40" y="157"/>
                    </a:cubicBezTo>
                    <a:cubicBezTo>
                      <a:pt x="38" y="174"/>
                      <a:pt x="64" y="170"/>
                      <a:pt x="72" y="161"/>
                    </a:cubicBezTo>
                    <a:close/>
                    <a:moveTo>
                      <a:pt x="139" y="122"/>
                    </a:moveTo>
                    <a:cubicBezTo>
                      <a:pt x="135" y="124"/>
                      <a:pt x="131" y="124"/>
                      <a:pt x="127" y="123"/>
                    </a:cubicBezTo>
                    <a:cubicBezTo>
                      <a:pt x="131" y="129"/>
                      <a:pt x="134" y="136"/>
                      <a:pt x="138" y="142"/>
                    </a:cubicBezTo>
                    <a:cubicBezTo>
                      <a:pt x="137" y="136"/>
                      <a:pt x="138" y="129"/>
                      <a:pt x="139" y="122"/>
                    </a:cubicBezTo>
                    <a:close/>
                    <a:moveTo>
                      <a:pt x="141" y="116"/>
                    </a:moveTo>
                    <a:cubicBezTo>
                      <a:pt x="140" y="115"/>
                      <a:pt x="139" y="114"/>
                      <a:pt x="138" y="113"/>
                    </a:cubicBezTo>
                    <a:cubicBezTo>
                      <a:pt x="130" y="103"/>
                      <a:pt x="127" y="93"/>
                      <a:pt x="126" y="82"/>
                    </a:cubicBezTo>
                    <a:cubicBezTo>
                      <a:pt x="123" y="92"/>
                      <a:pt x="120" y="101"/>
                      <a:pt x="118" y="111"/>
                    </a:cubicBezTo>
                    <a:cubicBezTo>
                      <a:pt x="118" y="111"/>
                      <a:pt x="119" y="112"/>
                      <a:pt x="119" y="112"/>
                    </a:cubicBezTo>
                    <a:cubicBezTo>
                      <a:pt x="120" y="113"/>
                      <a:pt x="121" y="115"/>
                      <a:pt x="121" y="116"/>
                    </a:cubicBezTo>
                    <a:cubicBezTo>
                      <a:pt x="128" y="119"/>
                      <a:pt x="136" y="122"/>
                      <a:pt x="141" y="116"/>
                    </a:cubicBezTo>
                    <a:close/>
                    <a:moveTo>
                      <a:pt x="43" y="145"/>
                    </a:moveTo>
                    <a:cubicBezTo>
                      <a:pt x="51" y="141"/>
                      <a:pt x="59" y="137"/>
                      <a:pt x="66" y="133"/>
                    </a:cubicBezTo>
                    <a:cubicBezTo>
                      <a:pt x="65" y="124"/>
                      <a:pt x="63" y="115"/>
                      <a:pt x="62" y="105"/>
                    </a:cubicBezTo>
                    <a:cubicBezTo>
                      <a:pt x="56" y="119"/>
                      <a:pt x="50" y="132"/>
                      <a:pt x="43" y="145"/>
                    </a:cubicBezTo>
                    <a:close/>
                    <a:moveTo>
                      <a:pt x="109" y="186"/>
                    </a:moveTo>
                    <a:cubicBezTo>
                      <a:pt x="110" y="172"/>
                      <a:pt x="110" y="155"/>
                      <a:pt x="103" y="143"/>
                    </a:cubicBezTo>
                    <a:cubicBezTo>
                      <a:pt x="103" y="142"/>
                      <a:pt x="103" y="142"/>
                      <a:pt x="103" y="141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74" y="160"/>
                      <a:pt x="58" y="199"/>
                      <a:pt x="75" y="231"/>
                    </a:cubicBezTo>
                    <a:cubicBezTo>
                      <a:pt x="91" y="221"/>
                      <a:pt x="106" y="205"/>
                      <a:pt x="109" y="186"/>
                    </a:cubicBezTo>
                    <a:close/>
                    <a:moveTo>
                      <a:pt x="147" y="156"/>
                    </a:moveTo>
                    <a:cubicBezTo>
                      <a:pt x="147" y="156"/>
                      <a:pt x="147" y="156"/>
                      <a:pt x="147" y="156"/>
                    </a:cubicBezTo>
                    <a:cubicBezTo>
                      <a:pt x="154" y="165"/>
                      <a:pt x="162" y="173"/>
                      <a:pt x="168" y="183"/>
                    </a:cubicBezTo>
                    <a:cubicBezTo>
                      <a:pt x="167" y="168"/>
                      <a:pt x="166" y="152"/>
                      <a:pt x="167" y="137"/>
                    </a:cubicBezTo>
                    <a:cubicBezTo>
                      <a:pt x="160" y="143"/>
                      <a:pt x="154" y="150"/>
                      <a:pt x="147" y="156"/>
                    </a:cubicBezTo>
                    <a:close/>
                    <a:moveTo>
                      <a:pt x="160" y="240"/>
                    </a:moveTo>
                    <a:cubicBezTo>
                      <a:pt x="180" y="250"/>
                      <a:pt x="197" y="268"/>
                      <a:pt x="218" y="278"/>
                    </a:cubicBezTo>
                    <a:cubicBezTo>
                      <a:pt x="218" y="278"/>
                      <a:pt x="219" y="278"/>
                      <a:pt x="219" y="278"/>
                    </a:cubicBezTo>
                    <a:cubicBezTo>
                      <a:pt x="223" y="254"/>
                      <a:pt x="231" y="230"/>
                      <a:pt x="241" y="207"/>
                    </a:cubicBezTo>
                    <a:cubicBezTo>
                      <a:pt x="220" y="227"/>
                      <a:pt x="191" y="239"/>
                      <a:pt x="160" y="240"/>
                    </a:cubicBezTo>
                    <a:close/>
                    <a:moveTo>
                      <a:pt x="234" y="351"/>
                    </a:moveTo>
                    <a:cubicBezTo>
                      <a:pt x="235" y="354"/>
                      <a:pt x="236" y="358"/>
                      <a:pt x="237" y="362"/>
                    </a:cubicBezTo>
                    <a:cubicBezTo>
                      <a:pt x="238" y="361"/>
                      <a:pt x="240" y="360"/>
                      <a:pt x="241" y="358"/>
                    </a:cubicBezTo>
                    <a:cubicBezTo>
                      <a:pt x="239" y="356"/>
                      <a:pt x="236" y="353"/>
                      <a:pt x="234" y="351"/>
                    </a:cubicBezTo>
                    <a:close/>
                    <a:moveTo>
                      <a:pt x="238" y="366"/>
                    </a:moveTo>
                    <a:cubicBezTo>
                      <a:pt x="242" y="376"/>
                      <a:pt x="247" y="386"/>
                      <a:pt x="252" y="396"/>
                    </a:cubicBezTo>
                    <a:cubicBezTo>
                      <a:pt x="266" y="385"/>
                      <a:pt x="266" y="385"/>
                      <a:pt x="266" y="385"/>
                    </a:cubicBezTo>
                    <a:cubicBezTo>
                      <a:pt x="259" y="378"/>
                      <a:pt x="251" y="370"/>
                      <a:pt x="244" y="362"/>
                    </a:cubicBezTo>
                    <a:cubicBezTo>
                      <a:pt x="242" y="363"/>
                      <a:pt x="240" y="365"/>
                      <a:pt x="238" y="366"/>
                    </a:cubicBezTo>
                    <a:close/>
                    <a:moveTo>
                      <a:pt x="308" y="370"/>
                    </a:moveTo>
                    <a:cubicBezTo>
                      <a:pt x="305" y="368"/>
                      <a:pt x="302" y="367"/>
                      <a:pt x="299" y="365"/>
                    </a:cubicBezTo>
                    <a:cubicBezTo>
                      <a:pt x="291" y="372"/>
                      <a:pt x="282" y="379"/>
                      <a:pt x="274" y="386"/>
                    </a:cubicBezTo>
                    <a:cubicBezTo>
                      <a:pt x="280" y="391"/>
                      <a:pt x="287" y="396"/>
                      <a:pt x="294" y="399"/>
                    </a:cubicBezTo>
                    <a:cubicBezTo>
                      <a:pt x="300" y="390"/>
                      <a:pt x="304" y="380"/>
                      <a:pt x="308" y="370"/>
                    </a:cubicBezTo>
                    <a:close/>
                    <a:moveTo>
                      <a:pt x="315" y="349"/>
                    </a:moveTo>
                    <a:cubicBezTo>
                      <a:pt x="311" y="354"/>
                      <a:pt x="307" y="358"/>
                      <a:pt x="302" y="362"/>
                    </a:cubicBezTo>
                    <a:cubicBezTo>
                      <a:pt x="305" y="363"/>
                      <a:pt x="307" y="364"/>
                      <a:pt x="310" y="366"/>
                    </a:cubicBezTo>
                    <a:cubicBezTo>
                      <a:pt x="312" y="360"/>
                      <a:pt x="313" y="355"/>
                      <a:pt x="315" y="349"/>
                    </a:cubicBezTo>
                    <a:close/>
                    <a:moveTo>
                      <a:pt x="320" y="296"/>
                    </a:moveTo>
                    <a:cubicBezTo>
                      <a:pt x="319" y="295"/>
                      <a:pt x="318" y="294"/>
                      <a:pt x="317" y="293"/>
                    </a:cubicBezTo>
                    <a:cubicBezTo>
                      <a:pt x="304" y="307"/>
                      <a:pt x="292" y="320"/>
                      <a:pt x="278" y="333"/>
                    </a:cubicBezTo>
                    <a:cubicBezTo>
                      <a:pt x="277" y="335"/>
                      <a:pt x="275" y="336"/>
                      <a:pt x="273" y="337"/>
                    </a:cubicBezTo>
                    <a:cubicBezTo>
                      <a:pt x="281" y="344"/>
                      <a:pt x="289" y="353"/>
                      <a:pt x="298" y="359"/>
                    </a:cubicBezTo>
                    <a:cubicBezTo>
                      <a:pt x="305" y="353"/>
                      <a:pt x="311" y="347"/>
                      <a:pt x="317" y="340"/>
                    </a:cubicBezTo>
                    <a:cubicBezTo>
                      <a:pt x="320" y="325"/>
                      <a:pt x="321" y="311"/>
                      <a:pt x="320" y="298"/>
                    </a:cubicBezTo>
                    <a:lnTo>
                      <a:pt x="320" y="296"/>
                    </a:lnTo>
                    <a:close/>
                    <a:moveTo>
                      <a:pt x="362" y="258"/>
                    </a:moveTo>
                    <a:cubicBezTo>
                      <a:pt x="371" y="252"/>
                      <a:pt x="381" y="246"/>
                      <a:pt x="388" y="238"/>
                    </a:cubicBezTo>
                    <a:cubicBezTo>
                      <a:pt x="356" y="239"/>
                      <a:pt x="326" y="227"/>
                      <a:pt x="305" y="207"/>
                    </a:cubicBezTo>
                    <a:cubicBezTo>
                      <a:pt x="316" y="229"/>
                      <a:pt x="324" y="253"/>
                      <a:pt x="327" y="277"/>
                    </a:cubicBezTo>
                    <a:cubicBezTo>
                      <a:pt x="330" y="277"/>
                      <a:pt x="331" y="278"/>
                      <a:pt x="333" y="279"/>
                    </a:cubicBezTo>
                    <a:cubicBezTo>
                      <a:pt x="343" y="273"/>
                      <a:pt x="351" y="264"/>
                      <a:pt x="362" y="258"/>
                    </a:cubicBezTo>
                    <a:close/>
                    <a:moveTo>
                      <a:pt x="383" y="202"/>
                    </a:moveTo>
                    <a:cubicBezTo>
                      <a:pt x="383" y="203"/>
                      <a:pt x="383" y="203"/>
                      <a:pt x="383" y="203"/>
                    </a:cubicBezTo>
                    <a:cubicBezTo>
                      <a:pt x="388" y="210"/>
                      <a:pt x="392" y="218"/>
                      <a:pt x="395" y="226"/>
                    </a:cubicBezTo>
                    <a:cubicBezTo>
                      <a:pt x="396" y="226"/>
                      <a:pt x="396" y="226"/>
                      <a:pt x="397" y="226"/>
                    </a:cubicBezTo>
                    <a:cubicBezTo>
                      <a:pt x="400" y="225"/>
                      <a:pt x="402" y="226"/>
                      <a:pt x="403" y="227"/>
                    </a:cubicBezTo>
                    <a:cubicBezTo>
                      <a:pt x="409" y="215"/>
                      <a:pt x="397" y="198"/>
                      <a:pt x="383" y="202"/>
                    </a:cubicBezTo>
                    <a:close/>
                    <a:moveTo>
                      <a:pt x="380" y="185"/>
                    </a:moveTo>
                    <a:cubicBezTo>
                      <a:pt x="383" y="179"/>
                      <a:pt x="387" y="173"/>
                      <a:pt x="391" y="168"/>
                    </a:cubicBezTo>
                    <a:cubicBezTo>
                      <a:pt x="385" y="162"/>
                      <a:pt x="380" y="156"/>
                      <a:pt x="376" y="150"/>
                    </a:cubicBezTo>
                    <a:cubicBezTo>
                      <a:pt x="377" y="162"/>
                      <a:pt x="378" y="173"/>
                      <a:pt x="380" y="185"/>
                    </a:cubicBezTo>
                    <a:close/>
                    <a:moveTo>
                      <a:pt x="482" y="215"/>
                    </a:moveTo>
                    <a:cubicBezTo>
                      <a:pt x="482" y="219"/>
                      <a:pt x="484" y="228"/>
                      <a:pt x="484" y="236"/>
                    </a:cubicBezTo>
                    <a:cubicBezTo>
                      <a:pt x="489" y="230"/>
                      <a:pt x="498" y="226"/>
                      <a:pt x="506" y="225"/>
                    </a:cubicBezTo>
                    <a:cubicBezTo>
                      <a:pt x="494" y="212"/>
                      <a:pt x="494" y="189"/>
                      <a:pt x="506" y="177"/>
                    </a:cubicBezTo>
                    <a:cubicBezTo>
                      <a:pt x="503" y="176"/>
                      <a:pt x="500" y="175"/>
                      <a:pt x="499" y="173"/>
                    </a:cubicBezTo>
                    <a:cubicBezTo>
                      <a:pt x="496" y="180"/>
                      <a:pt x="490" y="185"/>
                      <a:pt x="482" y="186"/>
                    </a:cubicBezTo>
                    <a:cubicBezTo>
                      <a:pt x="478" y="187"/>
                      <a:pt x="474" y="186"/>
                      <a:pt x="471" y="184"/>
                    </a:cubicBezTo>
                    <a:cubicBezTo>
                      <a:pt x="476" y="193"/>
                      <a:pt x="480" y="204"/>
                      <a:pt x="482" y="215"/>
                    </a:cubicBezTo>
                    <a:close/>
                    <a:moveTo>
                      <a:pt x="477" y="79"/>
                    </a:moveTo>
                    <a:cubicBezTo>
                      <a:pt x="463" y="74"/>
                      <a:pt x="451" y="66"/>
                      <a:pt x="440" y="58"/>
                    </a:cubicBezTo>
                    <a:cubicBezTo>
                      <a:pt x="443" y="72"/>
                      <a:pt x="446" y="86"/>
                      <a:pt x="446" y="101"/>
                    </a:cubicBezTo>
                    <a:cubicBezTo>
                      <a:pt x="455" y="101"/>
                      <a:pt x="464" y="98"/>
                      <a:pt x="470" y="90"/>
                    </a:cubicBezTo>
                    <a:cubicBezTo>
                      <a:pt x="473" y="87"/>
                      <a:pt x="475" y="83"/>
                      <a:pt x="477" y="79"/>
                    </a:cubicBezTo>
                    <a:close/>
                    <a:moveTo>
                      <a:pt x="431" y="51"/>
                    </a:moveTo>
                    <a:cubicBezTo>
                      <a:pt x="423" y="56"/>
                      <a:pt x="414" y="61"/>
                      <a:pt x="406" y="64"/>
                    </a:cubicBezTo>
                    <a:cubicBezTo>
                      <a:pt x="406" y="64"/>
                      <a:pt x="406" y="64"/>
                      <a:pt x="406" y="64"/>
                    </a:cubicBezTo>
                    <a:cubicBezTo>
                      <a:pt x="406" y="66"/>
                      <a:pt x="406" y="66"/>
                      <a:pt x="406" y="66"/>
                    </a:cubicBezTo>
                    <a:cubicBezTo>
                      <a:pt x="413" y="79"/>
                      <a:pt x="417" y="93"/>
                      <a:pt x="433" y="99"/>
                    </a:cubicBezTo>
                    <a:cubicBezTo>
                      <a:pt x="435" y="99"/>
                      <a:pt x="436" y="100"/>
                      <a:pt x="438" y="100"/>
                    </a:cubicBezTo>
                    <a:cubicBezTo>
                      <a:pt x="438" y="84"/>
                      <a:pt x="434" y="67"/>
                      <a:pt x="431" y="51"/>
                    </a:cubicBezTo>
                    <a:close/>
                    <a:moveTo>
                      <a:pt x="405" y="88"/>
                    </a:moveTo>
                    <a:cubicBezTo>
                      <a:pt x="404" y="100"/>
                      <a:pt x="400" y="111"/>
                      <a:pt x="393" y="120"/>
                    </a:cubicBezTo>
                    <a:cubicBezTo>
                      <a:pt x="402" y="123"/>
                      <a:pt x="410" y="125"/>
                      <a:pt x="419" y="125"/>
                    </a:cubicBezTo>
                    <a:cubicBezTo>
                      <a:pt x="417" y="119"/>
                      <a:pt x="415" y="113"/>
                      <a:pt x="413" y="107"/>
                    </a:cubicBezTo>
                    <a:lnTo>
                      <a:pt x="405" y="88"/>
                    </a:lnTo>
                    <a:close/>
                    <a:moveTo>
                      <a:pt x="379" y="121"/>
                    </a:moveTo>
                    <a:cubicBezTo>
                      <a:pt x="370" y="115"/>
                      <a:pt x="363" y="103"/>
                      <a:pt x="358" y="92"/>
                    </a:cubicBezTo>
                    <a:cubicBezTo>
                      <a:pt x="357" y="104"/>
                      <a:pt x="355" y="116"/>
                      <a:pt x="351" y="127"/>
                    </a:cubicBezTo>
                    <a:cubicBezTo>
                      <a:pt x="351" y="128"/>
                      <a:pt x="351" y="128"/>
                      <a:pt x="351" y="128"/>
                    </a:cubicBezTo>
                    <a:cubicBezTo>
                      <a:pt x="359" y="131"/>
                      <a:pt x="369" y="129"/>
                      <a:pt x="378" y="122"/>
                    </a:cubicBezTo>
                    <a:lnTo>
                      <a:pt x="379" y="121"/>
                    </a:lnTo>
                    <a:close/>
                    <a:moveTo>
                      <a:pt x="351" y="81"/>
                    </a:moveTo>
                    <a:cubicBezTo>
                      <a:pt x="339" y="84"/>
                      <a:pt x="327" y="86"/>
                      <a:pt x="316" y="87"/>
                    </a:cubicBezTo>
                    <a:cubicBezTo>
                      <a:pt x="320" y="102"/>
                      <a:pt x="330" y="118"/>
                      <a:pt x="343" y="125"/>
                    </a:cubicBezTo>
                    <a:cubicBezTo>
                      <a:pt x="348" y="111"/>
                      <a:pt x="350" y="96"/>
                      <a:pt x="351" y="81"/>
                    </a:cubicBezTo>
                    <a:close/>
                    <a:moveTo>
                      <a:pt x="311" y="99"/>
                    </a:moveTo>
                    <a:cubicBezTo>
                      <a:pt x="308" y="110"/>
                      <a:pt x="303" y="120"/>
                      <a:pt x="296" y="128"/>
                    </a:cubicBezTo>
                    <a:cubicBezTo>
                      <a:pt x="306" y="132"/>
                      <a:pt x="319" y="128"/>
                      <a:pt x="321" y="117"/>
                    </a:cubicBezTo>
                    <a:cubicBezTo>
                      <a:pt x="317" y="111"/>
                      <a:pt x="314" y="106"/>
                      <a:pt x="311" y="99"/>
                    </a:cubicBezTo>
                    <a:close/>
                    <a:moveTo>
                      <a:pt x="283" y="127"/>
                    </a:moveTo>
                    <a:cubicBezTo>
                      <a:pt x="277" y="118"/>
                      <a:pt x="274" y="108"/>
                      <a:pt x="270" y="98"/>
                    </a:cubicBezTo>
                    <a:cubicBezTo>
                      <a:pt x="267" y="109"/>
                      <a:pt x="264" y="119"/>
                      <a:pt x="259" y="129"/>
                    </a:cubicBezTo>
                    <a:cubicBezTo>
                      <a:pt x="264" y="131"/>
                      <a:pt x="269" y="132"/>
                      <a:pt x="275" y="130"/>
                    </a:cubicBezTo>
                    <a:cubicBezTo>
                      <a:pt x="278" y="129"/>
                      <a:pt x="280" y="128"/>
                      <a:pt x="283" y="127"/>
                    </a:cubicBezTo>
                    <a:close/>
                    <a:moveTo>
                      <a:pt x="234" y="122"/>
                    </a:moveTo>
                    <a:cubicBezTo>
                      <a:pt x="228" y="138"/>
                      <a:pt x="207" y="142"/>
                      <a:pt x="196" y="129"/>
                    </a:cubicBezTo>
                    <a:cubicBezTo>
                      <a:pt x="195" y="137"/>
                      <a:pt x="196" y="145"/>
                      <a:pt x="195" y="153"/>
                    </a:cubicBezTo>
                    <a:cubicBezTo>
                      <a:pt x="194" y="159"/>
                      <a:pt x="192" y="164"/>
                      <a:pt x="190" y="169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91" y="169"/>
                      <a:pt x="194" y="167"/>
                      <a:pt x="197" y="165"/>
                    </a:cubicBezTo>
                    <a:cubicBezTo>
                      <a:pt x="215" y="151"/>
                      <a:pt x="237" y="142"/>
                      <a:pt x="260" y="138"/>
                    </a:cubicBezTo>
                    <a:cubicBezTo>
                      <a:pt x="250" y="136"/>
                      <a:pt x="241" y="130"/>
                      <a:pt x="234" y="122"/>
                    </a:cubicBezTo>
                    <a:close/>
                    <a:moveTo>
                      <a:pt x="232" y="118"/>
                    </a:moveTo>
                    <a:cubicBezTo>
                      <a:pt x="227" y="113"/>
                      <a:pt x="224" y="106"/>
                      <a:pt x="222" y="100"/>
                    </a:cubicBezTo>
                    <a:cubicBezTo>
                      <a:pt x="217" y="111"/>
                      <a:pt x="209" y="120"/>
                      <a:pt x="198" y="125"/>
                    </a:cubicBezTo>
                    <a:cubicBezTo>
                      <a:pt x="208" y="137"/>
                      <a:pt x="227" y="133"/>
                      <a:pt x="232" y="118"/>
                    </a:cubicBezTo>
                    <a:close/>
                    <a:moveTo>
                      <a:pt x="218" y="86"/>
                    </a:moveTo>
                    <a:cubicBezTo>
                      <a:pt x="206" y="84"/>
                      <a:pt x="194" y="82"/>
                      <a:pt x="182" y="80"/>
                    </a:cubicBezTo>
                    <a:cubicBezTo>
                      <a:pt x="185" y="93"/>
                      <a:pt x="189" y="105"/>
                      <a:pt x="192" y="118"/>
                    </a:cubicBezTo>
                    <a:cubicBezTo>
                      <a:pt x="205" y="113"/>
                      <a:pt x="214" y="101"/>
                      <a:pt x="218" y="86"/>
                    </a:cubicBezTo>
                    <a:close/>
                    <a:moveTo>
                      <a:pt x="173" y="77"/>
                    </a:moveTo>
                    <a:cubicBezTo>
                      <a:pt x="159" y="74"/>
                      <a:pt x="146" y="69"/>
                      <a:pt x="133" y="64"/>
                    </a:cubicBezTo>
                    <a:cubicBezTo>
                      <a:pt x="133" y="79"/>
                      <a:pt x="133" y="93"/>
                      <a:pt x="143" y="105"/>
                    </a:cubicBezTo>
                    <a:cubicBezTo>
                      <a:pt x="144" y="107"/>
                      <a:pt x="146" y="109"/>
                      <a:pt x="148" y="111"/>
                    </a:cubicBezTo>
                    <a:cubicBezTo>
                      <a:pt x="148" y="110"/>
                      <a:pt x="148" y="110"/>
                      <a:pt x="149" y="110"/>
                    </a:cubicBezTo>
                    <a:cubicBezTo>
                      <a:pt x="160" y="102"/>
                      <a:pt x="167" y="90"/>
                      <a:pt x="173" y="77"/>
                    </a:cubicBezTo>
                    <a:close/>
                    <a:moveTo>
                      <a:pt x="125" y="61"/>
                    </a:moveTo>
                    <a:cubicBezTo>
                      <a:pt x="115" y="56"/>
                      <a:pt x="104" y="51"/>
                      <a:pt x="94" y="45"/>
                    </a:cubicBezTo>
                    <a:cubicBezTo>
                      <a:pt x="93" y="59"/>
                      <a:pt x="86" y="76"/>
                      <a:pt x="92" y="89"/>
                    </a:cubicBezTo>
                    <a:cubicBezTo>
                      <a:pt x="104" y="86"/>
                      <a:pt x="116" y="79"/>
                      <a:pt x="122" y="69"/>
                    </a:cubicBezTo>
                    <a:cubicBezTo>
                      <a:pt x="123" y="67"/>
                      <a:pt x="124" y="64"/>
                      <a:pt x="125" y="61"/>
                    </a:cubicBezTo>
                    <a:close/>
                    <a:moveTo>
                      <a:pt x="55" y="75"/>
                    </a:moveTo>
                    <a:cubicBezTo>
                      <a:pt x="59" y="80"/>
                      <a:pt x="63" y="84"/>
                      <a:pt x="69" y="87"/>
                    </a:cubicBezTo>
                    <a:cubicBezTo>
                      <a:pt x="74" y="89"/>
                      <a:pt x="79" y="90"/>
                      <a:pt x="84" y="90"/>
                    </a:cubicBezTo>
                    <a:cubicBezTo>
                      <a:pt x="80" y="78"/>
                      <a:pt x="83" y="65"/>
                      <a:pt x="85" y="53"/>
                    </a:cubicBezTo>
                    <a:cubicBezTo>
                      <a:pt x="76" y="61"/>
                      <a:pt x="67" y="69"/>
                      <a:pt x="55" y="75"/>
                    </a:cubicBezTo>
                    <a:close/>
                    <a:moveTo>
                      <a:pt x="15" y="220"/>
                    </a:moveTo>
                    <a:cubicBezTo>
                      <a:pt x="25" y="215"/>
                      <a:pt x="30" y="207"/>
                      <a:pt x="31" y="196"/>
                    </a:cubicBezTo>
                    <a:cubicBezTo>
                      <a:pt x="32" y="189"/>
                      <a:pt x="31" y="180"/>
                      <a:pt x="25" y="176"/>
                    </a:cubicBezTo>
                    <a:cubicBezTo>
                      <a:pt x="18" y="189"/>
                      <a:pt x="13" y="205"/>
                      <a:pt x="15" y="220"/>
                    </a:cubicBezTo>
                    <a:close/>
                    <a:moveTo>
                      <a:pt x="61" y="252"/>
                    </a:moveTo>
                    <a:cubicBezTo>
                      <a:pt x="60" y="245"/>
                      <a:pt x="50" y="237"/>
                      <a:pt x="44" y="233"/>
                    </a:cubicBezTo>
                    <a:cubicBezTo>
                      <a:pt x="37" y="227"/>
                      <a:pt x="26" y="224"/>
                      <a:pt x="17" y="225"/>
                    </a:cubicBezTo>
                    <a:cubicBezTo>
                      <a:pt x="17" y="227"/>
                      <a:pt x="18" y="229"/>
                      <a:pt x="19" y="230"/>
                    </a:cubicBezTo>
                    <a:cubicBezTo>
                      <a:pt x="26" y="244"/>
                      <a:pt x="46" y="259"/>
                      <a:pt x="61" y="252"/>
                    </a:cubicBezTo>
                    <a:close/>
                    <a:moveTo>
                      <a:pt x="144" y="254"/>
                    </a:moveTo>
                    <a:cubicBezTo>
                      <a:pt x="144" y="252"/>
                      <a:pt x="145" y="250"/>
                      <a:pt x="145" y="248"/>
                    </a:cubicBezTo>
                    <a:cubicBezTo>
                      <a:pt x="143" y="247"/>
                      <a:pt x="141" y="244"/>
                      <a:pt x="140" y="242"/>
                    </a:cubicBezTo>
                    <a:cubicBezTo>
                      <a:pt x="140" y="242"/>
                      <a:pt x="140" y="241"/>
                      <a:pt x="139" y="241"/>
                    </a:cubicBezTo>
                    <a:cubicBezTo>
                      <a:pt x="129" y="231"/>
                      <a:pt x="129" y="219"/>
                      <a:pt x="135" y="210"/>
                    </a:cubicBezTo>
                    <a:cubicBezTo>
                      <a:pt x="140" y="200"/>
                      <a:pt x="152" y="194"/>
                      <a:pt x="164" y="195"/>
                    </a:cubicBezTo>
                    <a:cubicBezTo>
                      <a:pt x="158" y="182"/>
                      <a:pt x="149" y="173"/>
                      <a:pt x="141" y="162"/>
                    </a:cubicBezTo>
                    <a:cubicBezTo>
                      <a:pt x="134" y="169"/>
                      <a:pt x="126" y="176"/>
                      <a:pt x="118" y="182"/>
                    </a:cubicBezTo>
                    <a:cubicBezTo>
                      <a:pt x="115" y="203"/>
                      <a:pt x="101" y="224"/>
                      <a:pt x="83" y="237"/>
                    </a:cubicBezTo>
                    <a:cubicBezTo>
                      <a:pt x="84" y="239"/>
                      <a:pt x="85" y="242"/>
                      <a:pt x="85" y="245"/>
                    </a:cubicBezTo>
                    <a:cubicBezTo>
                      <a:pt x="85" y="249"/>
                      <a:pt x="82" y="251"/>
                      <a:pt x="80" y="253"/>
                    </a:cubicBezTo>
                    <a:cubicBezTo>
                      <a:pt x="83" y="267"/>
                      <a:pt x="92" y="283"/>
                      <a:pt x="110" y="281"/>
                    </a:cubicBezTo>
                    <a:cubicBezTo>
                      <a:pt x="125" y="279"/>
                      <a:pt x="140" y="268"/>
                      <a:pt x="144" y="254"/>
                    </a:cubicBezTo>
                    <a:close/>
                    <a:moveTo>
                      <a:pt x="174" y="292"/>
                    </a:moveTo>
                    <a:cubicBezTo>
                      <a:pt x="176" y="291"/>
                      <a:pt x="178" y="290"/>
                      <a:pt x="180" y="290"/>
                    </a:cubicBezTo>
                    <a:cubicBezTo>
                      <a:pt x="180" y="290"/>
                      <a:pt x="180" y="290"/>
                      <a:pt x="180" y="290"/>
                    </a:cubicBezTo>
                    <a:cubicBezTo>
                      <a:pt x="181" y="290"/>
                      <a:pt x="181" y="290"/>
                      <a:pt x="181" y="290"/>
                    </a:cubicBezTo>
                    <a:cubicBezTo>
                      <a:pt x="186" y="291"/>
                      <a:pt x="190" y="294"/>
                      <a:pt x="191" y="298"/>
                    </a:cubicBezTo>
                    <a:cubicBezTo>
                      <a:pt x="199" y="299"/>
                      <a:pt x="206" y="298"/>
                      <a:pt x="213" y="292"/>
                    </a:cubicBezTo>
                    <a:cubicBezTo>
                      <a:pt x="212" y="291"/>
                      <a:pt x="212" y="289"/>
                      <a:pt x="212" y="288"/>
                    </a:cubicBezTo>
                    <a:cubicBezTo>
                      <a:pt x="212" y="287"/>
                      <a:pt x="212" y="287"/>
                      <a:pt x="212" y="287"/>
                    </a:cubicBezTo>
                    <a:cubicBezTo>
                      <a:pt x="212" y="286"/>
                      <a:pt x="212" y="286"/>
                      <a:pt x="212" y="285"/>
                    </a:cubicBezTo>
                    <a:cubicBezTo>
                      <a:pt x="204" y="281"/>
                      <a:pt x="196" y="275"/>
                      <a:pt x="189" y="270"/>
                    </a:cubicBezTo>
                    <a:cubicBezTo>
                      <a:pt x="178" y="263"/>
                      <a:pt x="167" y="253"/>
                      <a:pt x="155" y="247"/>
                    </a:cubicBezTo>
                    <a:cubicBezTo>
                      <a:pt x="155" y="248"/>
                      <a:pt x="155" y="248"/>
                      <a:pt x="155" y="248"/>
                    </a:cubicBezTo>
                    <a:cubicBezTo>
                      <a:pt x="150" y="264"/>
                      <a:pt x="159" y="282"/>
                      <a:pt x="174" y="292"/>
                    </a:cubicBezTo>
                    <a:close/>
                    <a:moveTo>
                      <a:pt x="264" y="431"/>
                    </a:moveTo>
                    <a:cubicBezTo>
                      <a:pt x="232" y="394"/>
                      <a:pt x="217" y="345"/>
                      <a:pt x="217" y="300"/>
                    </a:cubicBezTo>
                    <a:cubicBezTo>
                      <a:pt x="209" y="306"/>
                      <a:pt x="199" y="308"/>
                      <a:pt x="189" y="307"/>
                    </a:cubicBezTo>
                    <a:cubicBezTo>
                      <a:pt x="188" y="309"/>
                      <a:pt x="186" y="310"/>
                      <a:pt x="183" y="311"/>
                    </a:cubicBezTo>
                    <a:cubicBezTo>
                      <a:pt x="183" y="338"/>
                      <a:pt x="192" y="362"/>
                      <a:pt x="210" y="385"/>
                    </a:cubicBezTo>
                    <a:cubicBezTo>
                      <a:pt x="221" y="400"/>
                      <a:pt x="242" y="424"/>
                      <a:pt x="264" y="431"/>
                    </a:cubicBezTo>
                    <a:close/>
                    <a:moveTo>
                      <a:pt x="358" y="308"/>
                    </a:moveTo>
                    <a:cubicBezTo>
                      <a:pt x="357" y="307"/>
                      <a:pt x="356" y="306"/>
                      <a:pt x="356" y="305"/>
                    </a:cubicBezTo>
                    <a:cubicBezTo>
                      <a:pt x="347" y="305"/>
                      <a:pt x="338" y="301"/>
                      <a:pt x="330" y="296"/>
                    </a:cubicBezTo>
                    <a:cubicBezTo>
                      <a:pt x="329" y="296"/>
                      <a:pt x="329" y="296"/>
                      <a:pt x="329" y="296"/>
                    </a:cubicBezTo>
                    <a:cubicBezTo>
                      <a:pt x="330" y="297"/>
                      <a:pt x="330" y="297"/>
                      <a:pt x="330" y="297"/>
                    </a:cubicBezTo>
                    <a:cubicBezTo>
                      <a:pt x="331" y="344"/>
                      <a:pt x="316" y="393"/>
                      <a:pt x="284" y="431"/>
                    </a:cubicBezTo>
                    <a:cubicBezTo>
                      <a:pt x="285" y="432"/>
                      <a:pt x="285" y="432"/>
                      <a:pt x="286" y="433"/>
                    </a:cubicBezTo>
                    <a:cubicBezTo>
                      <a:pt x="300" y="429"/>
                      <a:pt x="316" y="415"/>
                      <a:pt x="323" y="408"/>
                    </a:cubicBezTo>
                    <a:cubicBezTo>
                      <a:pt x="333" y="399"/>
                      <a:pt x="341" y="389"/>
                      <a:pt x="346" y="377"/>
                    </a:cubicBezTo>
                    <a:cubicBezTo>
                      <a:pt x="357" y="355"/>
                      <a:pt x="361" y="331"/>
                      <a:pt x="358" y="308"/>
                    </a:cubicBezTo>
                    <a:close/>
                    <a:moveTo>
                      <a:pt x="390" y="249"/>
                    </a:moveTo>
                    <a:cubicBezTo>
                      <a:pt x="382" y="256"/>
                      <a:pt x="372" y="261"/>
                      <a:pt x="364" y="267"/>
                    </a:cubicBezTo>
                    <a:cubicBezTo>
                      <a:pt x="354" y="274"/>
                      <a:pt x="345" y="282"/>
                      <a:pt x="335" y="288"/>
                    </a:cubicBezTo>
                    <a:cubicBezTo>
                      <a:pt x="335" y="289"/>
                      <a:pt x="335" y="289"/>
                      <a:pt x="335" y="289"/>
                    </a:cubicBezTo>
                    <a:cubicBezTo>
                      <a:pt x="341" y="293"/>
                      <a:pt x="349" y="295"/>
                      <a:pt x="356" y="296"/>
                    </a:cubicBezTo>
                    <a:cubicBezTo>
                      <a:pt x="358" y="293"/>
                      <a:pt x="361" y="290"/>
                      <a:pt x="365" y="290"/>
                    </a:cubicBezTo>
                    <a:cubicBezTo>
                      <a:pt x="366" y="290"/>
                      <a:pt x="366" y="290"/>
                      <a:pt x="366" y="290"/>
                    </a:cubicBezTo>
                    <a:cubicBezTo>
                      <a:pt x="369" y="290"/>
                      <a:pt x="371" y="291"/>
                      <a:pt x="373" y="292"/>
                    </a:cubicBezTo>
                    <a:cubicBezTo>
                      <a:pt x="378" y="290"/>
                      <a:pt x="381" y="286"/>
                      <a:pt x="384" y="281"/>
                    </a:cubicBezTo>
                    <a:cubicBezTo>
                      <a:pt x="389" y="271"/>
                      <a:pt x="389" y="260"/>
                      <a:pt x="390" y="249"/>
                    </a:cubicBezTo>
                    <a:close/>
                    <a:moveTo>
                      <a:pt x="470" y="260"/>
                    </a:moveTo>
                    <a:cubicBezTo>
                      <a:pt x="467" y="259"/>
                      <a:pt x="464" y="257"/>
                      <a:pt x="463" y="254"/>
                    </a:cubicBezTo>
                    <a:cubicBezTo>
                      <a:pt x="450" y="248"/>
                      <a:pt x="440" y="231"/>
                      <a:pt x="434" y="220"/>
                    </a:cubicBezTo>
                    <a:cubicBezTo>
                      <a:pt x="428" y="210"/>
                      <a:pt x="424" y="199"/>
                      <a:pt x="423" y="188"/>
                    </a:cubicBezTo>
                    <a:cubicBezTo>
                      <a:pt x="414" y="185"/>
                      <a:pt x="405" y="180"/>
                      <a:pt x="397" y="174"/>
                    </a:cubicBezTo>
                    <a:cubicBezTo>
                      <a:pt x="392" y="181"/>
                      <a:pt x="387" y="189"/>
                      <a:pt x="382" y="197"/>
                    </a:cubicBezTo>
                    <a:cubicBezTo>
                      <a:pt x="400" y="194"/>
                      <a:pt x="416" y="216"/>
                      <a:pt x="407" y="230"/>
                    </a:cubicBezTo>
                    <a:cubicBezTo>
                      <a:pt x="411" y="235"/>
                      <a:pt x="409" y="245"/>
                      <a:pt x="400" y="246"/>
                    </a:cubicBezTo>
                    <a:cubicBezTo>
                      <a:pt x="400" y="256"/>
                      <a:pt x="402" y="265"/>
                      <a:pt x="410" y="271"/>
                    </a:cubicBezTo>
                    <a:cubicBezTo>
                      <a:pt x="417" y="276"/>
                      <a:pt x="426" y="279"/>
                      <a:pt x="435" y="280"/>
                    </a:cubicBezTo>
                    <a:cubicBezTo>
                      <a:pt x="451" y="280"/>
                      <a:pt x="467" y="274"/>
                      <a:pt x="470" y="260"/>
                    </a:cubicBezTo>
                    <a:close/>
                    <a:moveTo>
                      <a:pt x="513" y="230"/>
                    </a:moveTo>
                    <a:cubicBezTo>
                      <a:pt x="512" y="229"/>
                      <a:pt x="512" y="229"/>
                      <a:pt x="512" y="229"/>
                    </a:cubicBezTo>
                    <a:cubicBezTo>
                      <a:pt x="501" y="228"/>
                      <a:pt x="486" y="235"/>
                      <a:pt x="484" y="246"/>
                    </a:cubicBezTo>
                    <a:cubicBezTo>
                      <a:pt x="484" y="247"/>
                      <a:pt x="484" y="247"/>
                      <a:pt x="484" y="247"/>
                    </a:cubicBezTo>
                    <a:cubicBezTo>
                      <a:pt x="484" y="249"/>
                      <a:pt x="484" y="251"/>
                      <a:pt x="483" y="252"/>
                    </a:cubicBezTo>
                    <a:cubicBezTo>
                      <a:pt x="484" y="252"/>
                      <a:pt x="484" y="252"/>
                      <a:pt x="484" y="252"/>
                    </a:cubicBezTo>
                    <a:cubicBezTo>
                      <a:pt x="496" y="254"/>
                      <a:pt x="508" y="241"/>
                      <a:pt x="513" y="230"/>
                    </a:cubicBezTo>
                    <a:close/>
                    <a:moveTo>
                      <a:pt x="509" y="180"/>
                    </a:moveTo>
                    <a:cubicBezTo>
                      <a:pt x="498" y="191"/>
                      <a:pt x="499" y="216"/>
                      <a:pt x="513" y="225"/>
                    </a:cubicBezTo>
                    <a:cubicBezTo>
                      <a:pt x="515" y="225"/>
                      <a:pt x="515" y="225"/>
                      <a:pt x="515" y="225"/>
                    </a:cubicBezTo>
                    <a:cubicBezTo>
                      <a:pt x="519" y="210"/>
                      <a:pt x="517" y="194"/>
                      <a:pt x="509" y="180"/>
                    </a:cubicBezTo>
                    <a:close/>
                    <a:moveTo>
                      <a:pt x="464" y="19"/>
                    </a:moveTo>
                    <a:cubicBezTo>
                      <a:pt x="457" y="30"/>
                      <a:pt x="448" y="39"/>
                      <a:pt x="438" y="46"/>
                    </a:cubicBezTo>
                    <a:cubicBezTo>
                      <a:pt x="451" y="56"/>
                      <a:pt x="464" y="65"/>
                      <a:pt x="479" y="71"/>
                    </a:cubicBezTo>
                    <a:cubicBezTo>
                      <a:pt x="483" y="52"/>
                      <a:pt x="477" y="30"/>
                      <a:pt x="464" y="19"/>
                    </a:cubicBezTo>
                    <a:close/>
                    <a:moveTo>
                      <a:pt x="360" y="79"/>
                    </a:moveTo>
                    <a:cubicBezTo>
                      <a:pt x="364" y="85"/>
                      <a:pt x="367" y="91"/>
                      <a:pt x="370" y="97"/>
                    </a:cubicBezTo>
                    <a:cubicBezTo>
                      <a:pt x="374" y="103"/>
                      <a:pt x="379" y="112"/>
                      <a:pt x="385" y="115"/>
                    </a:cubicBezTo>
                    <a:cubicBezTo>
                      <a:pt x="397" y="102"/>
                      <a:pt x="399" y="87"/>
                      <a:pt x="398" y="68"/>
                    </a:cubicBezTo>
                    <a:cubicBezTo>
                      <a:pt x="398" y="68"/>
                      <a:pt x="398" y="68"/>
                      <a:pt x="398" y="68"/>
                    </a:cubicBezTo>
                    <a:cubicBezTo>
                      <a:pt x="393" y="69"/>
                      <a:pt x="389" y="71"/>
                      <a:pt x="384" y="72"/>
                    </a:cubicBezTo>
                    <a:cubicBezTo>
                      <a:pt x="376" y="75"/>
                      <a:pt x="368" y="77"/>
                      <a:pt x="360" y="79"/>
                    </a:cubicBezTo>
                    <a:close/>
                    <a:moveTo>
                      <a:pt x="275" y="89"/>
                    </a:moveTo>
                    <a:cubicBezTo>
                      <a:pt x="280" y="100"/>
                      <a:pt x="283" y="112"/>
                      <a:pt x="289" y="122"/>
                    </a:cubicBezTo>
                    <a:cubicBezTo>
                      <a:pt x="298" y="113"/>
                      <a:pt x="303" y="101"/>
                      <a:pt x="306" y="88"/>
                    </a:cubicBezTo>
                    <a:cubicBezTo>
                      <a:pt x="296" y="89"/>
                      <a:pt x="285" y="89"/>
                      <a:pt x="275" y="89"/>
                    </a:cubicBezTo>
                    <a:close/>
                    <a:moveTo>
                      <a:pt x="252" y="89"/>
                    </a:moveTo>
                    <a:cubicBezTo>
                      <a:pt x="244" y="88"/>
                      <a:pt x="235" y="88"/>
                      <a:pt x="227" y="87"/>
                    </a:cubicBezTo>
                    <a:cubicBezTo>
                      <a:pt x="229" y="101"/>
                      <a:pt x="239" y="117"/>
                      <a:pt x="251" y="126"/>
                    </a:cubicBezTo>
                    <a:cubicBezTo>
                      <a:pt x="257" y="114"/>
                      <a:pt x="261" y="102"/>
                      <a:pt x="264" y="89"/>
                    </a:cubicBezTo>
                    <a:lnTo>
                      <a:pt x="252" y="89"/>
                    </a:lnTo>
                    <a:close/>
                    <a:moveTo>
                      <a:pt x="62" y="13"/>
                    </a:moveTo>
                    <a:cubicBezTo>
                      <a:pt x="50" y="27"/>
                      <a:pt x="45" y="50"/>
                      <a:pt x="52" y="67"/>
                    </a:cubicBezTo>
                    <a:cubicBezTo>
                      <a:pt x="65" y="61"/>
                      <a:pt x="76" y="51"/>
                      <a:pt x="87" y="40"/>
                    </a:cubicBezTo>
                    <a:cubicBezTo>
                      <a:pt x="77" y="33"/>
                      <a:pt x="68" y="24"/>
                      <a:pt x="62" y="13"/>
                    </a:cubicBez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Freeform 26"/>
              <p:cNvSpPr>
                <a:spLocks noEditPoints="1"/>
              </p:cNvSpPr>
              <p:nvPr/>
            </p:nvSpPr>
            <p:spPr bwMode="auto">
              <a:xfrm>
                <a:off x="2084" y="3954"/>
                <a:ext cx="1239" cy="1187"/>
              </a:xfrm>
              <a:custGeom>
                <a:avLst/>
                <a:gdLst>
                  <a:gd name="T0" fmla="*/ 510 w 524"/>
                  <a:gd name="T1" fmla="*/ 183 h 502"/>
                  <a:gd name="T2" fmla="*/ 405 w 524"/>
                  <a:gd name="T3" fmla="*/ 458 h 502"/>
                  <a:gd name="T4" fmla="*/ 320 w 524"/>
                  <a:gd name="T5" fmla="*/ 441 h 502"/>
                  <a:gd name="T6" fmla="*/ 240 w 524"/>
                  <a:gd name="T7" fmla="*/ 477 h 502"/>
                  <a:gd name="T8" fmla="*/ 118 w 524"/>
                  <a:gd name="T9" fmla="*/ 326 h 502"/>
                  <a:gd name="T10" fmla="*/ 85 w 524"/>
                  <a:gd name="T11" fmla="*/ 305 h 502"/>
                  <a:gd name="T12" fmla="*/ 40 w 524"/>
                  <a:gd name="T13" fmla="*/ 133 h 502"/>
                  <a:gd name="T14" fmla="*/ 468 w 524"/>
                  <a:gd name="T15" fmla="*/ 318 h 502"/>
                  <a:gd name="T16" fmla="*/ 416 w 524"/>
                  <a:gd name="T17" fmla="*/ 306 h 502"/>
                  <a:gd name="T18" fmla="*/ 170 w 524"/>
                  <a:gd name="T19" fmla="*/ 439 h 502"/>
                  <a:gd name="T20" fmla="*/ 151 w 524"/>
                  <a:gd name="T21" fmla="*/ 170 h 502"/>
                  <a:gd name="T22" fmla="*/ 54 w 524"/>
                  <a:gd name="T23" fmla="*/ 213 h 502"/>
                  <a:gd name="T24" fmla="*/ 144 w 524"/>
                  <a:gd name="T25" fmla="*/ 121 h 502"/>
                  <a:gd name="T26" fmla="*/ 197 w 524"/>
                  <a:gd name="T27" fmla="*/ 166 h 502"/>
                  <a:gd name="T28" fmla="*/ 139 w 524"/>
                  <a:gd name="T29" fmla="*/ 249 h 502"/>
                  <a:gd name="T30" fmla="*/ 350 w 524"/>
                  <a:gd name="T31" fmla="*/ 297 h 502"/>
                  <a:gd name="T32" fmla="*/ 474 w 524"/>
                  <a:gd name="T33" fmla="*/ 267 h 502"/>
                  <a:gd name="T34" fmla="*/ 426 w 524"/>
                  <a:gd name="T35" fmla="*/ 278 h 502"/>
                  <a:gd name="T36" fmla="*/ 416 w 524"/>
                  <a:gd name="T37" fmla="*/ 269 h 502"/>
                  <a:gd name="T38" fmla="*/ 191 w 524"/>
                  <a:gd name="T39" fmla="*/ 395 h 502"/>
                  <a:gd name="T40" fmla="*/ 282 w 524"/>
                  <a:gd name="T41" fmla="*/ 224 h 502"/>
                  <a:gd name="T42" fmla="*/ 272 w 524"/>
                  <a:gd name="T43" fmla="*/ 232 h 502"/>
                  <a:gd name="T44" fmla="*/ 181 w 524"/>
                  <a:gd name="T45" fmla="*/ 323 h 502"/>
                  <a:gd name="T46" fmla="*/ 239 w 524"/>
                  <a:gd name="T47" fmla="*/ 309 h 502"/>
                  <a:gd name="T48" fmla="*/ 254 w 524"/>
                  <a:gd name="T49" fmla="*/ 368 h 502"/>
                  <a:gd name="T50" fmla="*/ 240 w 524"/>
                  <a:gd name="T51" fmla="*/ 330 h 502"/>
                  <a:gd name="T52" fmla="*/ 270 w 524"/>
                  <a:gd name="T53" fmla="*/ 316 h 502"/>
                  <a:gd name="T54" fmla="*/ 326 w 524"/>
                  <a:gd name="T55" fmla="*/ 267 h 502"/>
                  <a:gd name="T56" fmla="*/ 187 w 524"/>
                  <a:gd name="T57" fmla="*/ 159 h 502"/>
                  <a:gd name="T58" fmla="*/ 95 w 524"/>
                  <a:gd name="T59" fmla="*/ 129 h 502"/>
                  <a:gd name="T60" fmla="*/ 173 w 524"/>
                  <a:gd name="T61" fmla="*/ 101 h 502"/>
                  <a:gd name="T62" fmla="*/ 113 w 524"/>
                  <a:gd name="T63" fmla="*/ 187 h 502"/>
                  <a:gd name="T64" fmla="*/ 186 w 524"/>
                  <a:gd name="T65" fmla="*/ 168 h 502"/>
                  <a:gd name="T66" fmla="*/ 157 w 524"/>
                  <a:gd name="T67" fmla="*/ 400 h 502"/>
                  <a:gd name="T68" fmla="*/ 175 w 524"/>
                  <a:gd name="T69" fmla="*/ 438 h 502"/>
                  <a:gd name="T70" fmla="*/ 202 w 524"/>
                  <a:gd name="T71" fmla="*/ 393 h 502"/>
                  <a:gd name="T72" fmla="*/ 271 w 524"/>
                  <a:gd name="T73" fmla="*/ 363 h 502"/>
                  <a:gd name="T74" fmla="*/ 358 w 524"/>
                  <a:gd name="T75" fmla="*/ 303 h 502"/>
                  <a:gd name="T76" fmla="*/ 449 w 524"/>
                  <a:gd name="T77" fmla="*/ 348 h 502"/>
                  <a:gd name="T78" fmla="*/ 433 w 524"/>
                  <a:gd name="T79" fmla="*/ 205 h 502"/>
                  <a:gd name="T80" fmla="*/ 420 w 524"/>
                  <a:gd name="T81" fmla="*/ 247 h 502"/>
                  <a:gd name="T82" fmla="*/ 342 w 524"/>
                  <a:gd name="T83" fmla="*/ 187 h 502"/>
                  <a:gd name="T84" fmla="*/ 272 w 524"/>
                  <a:gd name="T85" fmla="*/ 201 h 502"/>
                  <a:gd name="T86" fmla="*/ 269 w 524"/>
                  <a:gd name="T87" fmla="*/ 209 h 502"/>
                  <a:gd name="T88" fmla="*/ 255 w 524"/>
                  <a:gd name="T89" fmla="*/ 144 h 502"/>
                  <a:gd name="T90" fmla="*/ 140 w 524"/>
                  <a:gd name="T91" fmla="*/ 92 h 502"/>
                  <a:gd name="T92" fmla="*/ 39 w 524"/>
                  <a:gd name="T93" fmla="*/ 162 h 502"/>
                  <a:gd name="T94" fmla="*/ 119 w 524"/>
                  <a:gd name="T95" fmla="*/ 258 h 502"/>
                  <a:gd name="T96" fmla="*/ 57 w 524"/>
                  <a:gd name="T97" fmla="*/ 234 h 502"/>
                  <a:gd name="T98" fmla="*/ 162 w 524"/>
                  <a:gd name="T99" fmla="*/ 323 h 502"/>
                  <a:gd name="T100" fmla="*/ 133 w 524"/>
                  <a:gd name="T101" fmla="*/ 330 h 502"/>
                  <a:gd name="T102" fmla="*/ 165 w 524"/>
                  <a:gd name="T103" fmla="*/ 484 h 502"/>
                  <a:gd name="T104" fmla="*/ 288 w 524"/>
                  <a:gd name="T105" fmla="*/ 393 h 502"/>
                  <a:gd name="T106" fmla="*/ 395 w 524"/>
                  <a:gd name="T107" fmla="*/ 324 h 502"/>
                  <a:gd name="T108" fmla="*/ 458 w 524"/>
                  <a:gd name="T109" fmla="*/ 400 h 502"/>
                  <a:gd name="T110" fmla="*/ 477 w 524"/>
                  <a:gd name="T111" fmla="*/ 354 h 502"/>
                  <a:gd name="T112" fmla="*/ 424 w 524"/>
                  <a:gd name="T113" fmla="*/ 205 h 502"/>
                  <a:gd name="T114" fmla="*/ 267 w 524"/>
                  <a:gd name="T115" fmla="*/ 194 h 5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24" h="502">
                    <a:moveTo>
                      <a:pt x="147" y="1"/>
                    </a:moveTo>
                    <a:cubicBezTo>
                      <a:pt x="149" y="0"/>
                      <a:pt x="153" y="0"/>
                      <a:pt x="153" y="4"/>
                    </a:cubicBezTo>
                    <a:cubicBezTo>
                      <a:pt x="153" y="33"/>
                      <a:pt x="174" y="60"/>
                      <a:pt x="192" y="80"/>
                    </a:cubicBezTo>
                    <a:cubicBezTo>
                      <a:pt x="220" y="110"/>
                      <a:pt x="254" y="135"/>
                      <a:pt x="291" y="155"/>
                    </a:cubicBezTo>
                    <a:cubicBezTo>
                      <a:pt x="306" y="163"/>
                      <a:pt x="323" y="171"/>
                      <a:pt x="339" y="177"/>
                    </a:cubicBezTo>
                    <a:cubicBezTo>
                      <a:pt x="340" y="177"/>
                      <a:pt x="342" y="177"/>
                      <a:pt x="343" y="178"/>
                    </a:cubicBezTo>
                    <a:cubicBezTo>
                      <a:pt x="365" y="186"/>
                      <a:pt x="388" y="192"/>
                      <a:pt x="411" y="195"/>
                    </a:cubicBezTo>
                    <a:cubicBezTo>
                      <a:pt x="441" y="198"/>
                      <a:pt x="477" y="199"/>
                      <a:pt x="504" y="180"/>
                    </a:cubicBezTo>
                    <a:cubicBezTo>
                      <a:pt x="507" y="178"/>
                      <a:pt x="509" y="180"/>
                      <a:pt x="510" y="183"/>
                    </a:cubicBezTo>
                    <a:cubicBezTo>
                      <a:pt x="524" y="207"/>
                      <a:pt x="511" y="251"/>
                      <a:pt x="485" y="263"/>
                    </a:cubicBezTo>
                    <a:cubicBezTo>
                      <a:pt x="485" y="285"/>
                      <a:pt x="484" y="308"/>
                      <a:pt x="483" y="330"/>
                    </a:cubicBezTo>
                    <a:cubicBezTo>
                      <a:pt x="488" y="332"/>
                      <a:pt x="491" y="337"/>
                      <a:pt x="490" y="342"/>
                    </a:cubicBezTo>
                    <a:cubicBezTo>
                      <a:pt x="490" y="343"/>
                      <a:pt x="490" y="343"/>
                      <a:pt x="490" y="343"/>
                    </a:cubicBezTo>
                    <a:cubicBezTo>
                      <a:pt x="489" y="345"/>
                      <a:pt x="487" y="348"/>
                      <a:pt x="485" y="349"/>
                    </a:cubicBezTo>
                    <a:cubicBezTo>
                      <a:pt x="487" y="372"/>
                      <a:pt x="480" y="399"/>
                      <a:pt x="459" y="411"/>
                    </a:cubicBezTo>
                    <a:cubicBezTo>
                      <a:pt x="447" y="418"/>
                      <a:pt x="429" y="424"/>
                      <a:pt x="416" y="416"/>
                    </a:cubicBezTo>
                    <a:cubicBezTo>
                      <a:pt x="414" y="427"/>
                      <a:pt x="410" y="437"/>
                      <a:pt x="410" y="449"/>
                    </a:cubicBezTo>
                    <a:cubicBezTo>
                      <a:pt x="414" y="452"/>
                      <a:pt x="411" y="459"/>
                      <a:pt x="405" y="458"/>
                    </a:cubicBezTo>
                    <a:cubicBezTo>
                      <a:pt x="399" y="456"/>
                      <a:pt x="400" y="449"/>
                      <a:pt x="405" y="448"/>
                    </a:cubicBezTo>
                    <a:cubicBezTo>
                      <a:pt x="406" y="437"/>
                      <a:pt x="409" y="428"/>
                      <a:pt x="411" y="418"/>
                    </a:cubicBezTo>
                    <a:cubicBezTo>
                      <a:pt x="400" y="429"/>
                      <a:pt x="380" y="429"/>
                      <a:pt x="364" y="421"/>
                    </a:cubicBezTo>
                    <a:cubicBezTo>
                      <a:pt x="353" y="415"/>
                      <a:pt x="343" y="406"/>
                      <a:pt x="338" y="395"/>
                    </a:cubicBezTo>
                    <a:cubicBezTo>
                      <a:pt x="338" y="394"/>
                      <a:pt x="337" y="393"/>
                      <a:pt x="337" y="392"/>
                    </a:cubicBezTo>
                    <a:cubicBezTo>
                      <a:pt x="333" y="405"/>
                      <a:pt x="330" y="419"/>
                      <a:pt x="326" y="432"/>
                    </a:cubicBezTo>
                    <a:cubicBezTo>
                      <a:pt x="327" y="433"/>
                      <a:pt x="328" y="436"/>
                      <a:pt x="327" y="438"/>
                    </a:cubicBezTo>
                    <a:cubicBezTo>
                      <a:pt x="327" y="438"/>
                      <a:pt x="327" y="438"/>
                      <a:pt x="327" y="438"/>
                    </a:cubicBezTo>
                    <a:cubicBezTo>
                      <a:pt x="326" y="441"/>
                      <a:pt x="323" y="442"/>
                      <a:pt x="320" y="441"/>
                    </a:cubicBezTo>
                    <a:cubicBezTo>
                      <a:pt x="317" y="440"/>
                      <a:pt x="316" y="437"/>
                      <a:pt x="316" y="434"/>
                    </a:cubicBezTo>
                    <a:cubicBezTo>
                      <a:pt x="317" y="434"/>
                      <a:pt x="317" y="434"/>
                      <a:pt x="317" y="434"/>
                    </a:cubicBezTo>
                    <a:cubicBezTo>
                      <a:pt x="317" y="432"/>
                      <a:pt x="319" y="431"/>
                      <a:pt x="321" y="431"/>
                    </a:cubicBezTo>
                    <a:cubicBezTo>
                      <a:pt x="325" y="418"/>
                      <a:pt x="328" y="405"/>
                      <a:pt x="332" y="392"/>
                    </a:cubicBezTo>
                    <a:cubicBezTo>
                      <a:pt x="327" y="399"/>
                      <a:pt x="319" y="404"/>
                      <a:pt x="309" y="405"/>
                    </a:cubicBezTo>
                    <a:cubicBezTo>
                      <a:pt x="306" y="405"/>
                      <a:pt x="306" y="405"/>
                      <a:pt x="306" y="405"/>
                    </a:cubicBezTo>
                    <a:cubicBezTo>
                      <a:pt x="306" y="405"/>
                      <a:pt x="306" y="405"/>
                      <a:pt x="306" y="405"/>
                    </a:cubicBezTo>
                    <a:cubicBezTo>
                      <a:pt x="304" y="410"/>
                      <a:pt x="298" y="413"/>
                      <a:pt x="293" y="411"/>
                    </a:cubicBezTo>
                    <a:cubicBezTo>
                      <a:pt x="283" y="438"/>
                      <a:pt x="266" y="462"/>
                      <a:pt x="240" y="477"/>
                    </a:cubicBezTo>
                    <a:cubicBezTo>
                      <a:pt x="227" y="485"/>
                      <a:pt x="212" y="491"/>
                      <a:pt x="195" y="493"/>
                    </a:cubicBezTo>
                    <a:cubicBezTo>
                      <a:pt x="186" y="495"/>
                      <a:pt x="175" y="496"/>
                      <a:pt x="165" y="495"/>
                    </a:cubicBezTo>
                    <a:cubicBezTo>
                      <a:pt x="165" y="495"/>
                      <a:pt x="165" y="495"/>
                      <a:pt x="165" y="495"/>
                    </a:cubicBezTo>
                    <a:cubicBezTo>
                      <a:pt x="163" y="500"/>
                      <a:pt x="156" y="502"/>
                      <a:pt x="150" y="499"/>
                    </a:cubicBezTo>
                    <a:cubicBezTo>
                      <a:pt x="144" y="496"/>
                      <a:pt x="141" y="490"/>
                      <a:pt x="143" y="484"/>
                    </a:cubicBezTo>
                    <a:cubicBezTo>
                      <a:pt x="143" y="484"/>
                      <a:pt x="143" y="484"/>
                      <a:pt x="143" y="484"/>
                    </a:cubicBezTo>
                    <a:cubicBezTo>
                      <a:pt x="143" y="484"/>
                      <a:pt x="143" y="484"/>
                      <a:pt x="143" y="484"/>
                    </a:cubicBezTo>
                    <a:cubicBezTo>
                      <a:pt x="123" y="467"/>
                      <a:pt x="114" y="437"/>
                      <a:pt x="109" y="416"/>
                    </a:cubicBezTo>
                    <a:cubicBezTo>
                      <a:pt x="101" y="384"/>
                      <a:pt x="103" y="354"/>
                      <a:pt x="118" y="326"/>
                    </a:cubicBezTo>
                    <a:cubicBezTo>
                      <a:pt x="115" y="323"/>
                      <a:pt x="115" y="318"/>
                      <a:pt x="117" y="315"/>
                    </a:cubicBezTo>
                    <a:cubicBezTo>
                      <a:pt x="117" y="314"/>
                      <a:pt x="117" y="314"/>
                      <a:pt x="118" y="314"/>
                    </a:cubicBezTo>
                    <a:cubicBezTo>
                      <a:pt x="112" y="305"/>
                      <a:pt x="110" y="295"/>
                      <a:pt x="110" y="286"/>
                    </a:cubicBezTo>
                    <a:cubicBezTo>
                      <a:pt x="104" y="294"/>
                      <a:pt x="95" y="301"/>
                      <a:pt x="89" y="308"/>
                    </a:cubicBezTo>
                    <a:cubicBezTo>
                      <a:pt x="89" y="309"/>
                      <a:pt x="89" y="309"/>
                      <a:pt x="89" y="310"/>
                    </a:cubicBezTo>
                    <a:cubicBezTo>
                      <a:pt x="90" y="311"/>
                      <a:pt x="90" y="313"/>
                      <a:pt x="89" y="314"/>
                    </a:cubicBezTo>
                    <a:cubicBezTo>
                      <a:pt x="88" y="316"/>
                      <a:pt x="84" y="317"/>
                      <a:pt x="82" y="316"/>
                    </a:cubicBezTo>
                    <a:cubicBezTo>
                      <a:pt x="79" y="314"/>
                      <a:pt x="78" y="310"/>
                      <a:pt x="79" y="308"/>
                    </a:cubicBezTo>
                    <a:cubicBezTo>
                      <a:pt x="80" y="306"/>
                      <a:pt x="83" y="305"/>
                      <a:pt x="85" y="305"/>
                    </a:cubicBezTo>
                    <a:cubicBezTo>
                      <a:pt x="93" y="297"/>
                      <a:pt x="103" y="290"/>
                      <a:pt x="108" y="280"/>
                    </a:cubicBezTo>
                    <a:cubicBezTo>
                      <a:pt x="96" y="285"/>
                      <a:pt x="82" y="286"/>
                      <a:pt x="70" y="281"/>
                    </a:cubicBezTo>
                    <a:cubicBezTo>
                      <a:pt x="51" y="272"/>
                      <a:pt x="46" y="255"/>
                      <a:pt x="48" y="237"/>
                    </a:cubicBezTo>
                    <a:cubicBezTo>
                      <a:pt x="42" y="246"/>
                      <a:pt x="35" y="253"/>
                      <a:pt x="28" y="261"/>
                    </a:cubicBezTo>
                    <a:cubicBezTo>
                      <a:pt x="32" y="265"/>
                      <a:pt x="27" y="272"/>
                      <a:pt x="21" y="268"/>
                    </a:cubicBezTo>
                    <a:cubicBezTo>
                      <a:pt x="16" y="264"/>
                      <a:pt x="19" y="258"/>
                      <a:pt x="24" y="258"/>
                    </a:cubicBezTo>
                    <a:cubicBezTo>
                      <a:pt x="32" y="251"/>
                      <a:pt x="38" y="242"/>
                      <a:pt x="45" y="234"/>
                    </a:cubicBezTo>
                    <a:cubicBezTo>
                      <a:pt x="26" y="235"/>
                      <a:pt x="8" y="220"/>
                      <a:pt x="5" y="200"/>
                    </a:cubicBezTo>
                    <a:cubicBezTo>
                      <a:pt x="0" y="171"/>
                      <a:pt x="17" y="148"/>
                      <a:pt x="40" y="133"/>
                    </a:cubicBezTo>
                    <a:cubicBezTo>
                      <a:pt x="40" y="130"/>
                      <a:pt x="40" y="128"/>
                      <a:pt x="42" y="126"/>
                    </a:cubicBezTo>
                    <a:cubicBezTo>
                      <a:pt x="45" y="122"/>
                      <a:pt x="50" y="121"/>
                      <a:pt x="55" y="123"/>
                    </a:cubicBezTo>
                    <a:cubicBezTo>
                      <a:pt x="74" y="110"/>
                      <a:pt x="92" y="95"/>
                      <a:pt x="110" y="79"/>
                    </a:cubicBezTo>
                    <a:cubicBezTo>
                      <a:pt x="103" y="64"/>
                      <a:pt x="104" y="47"/>
                      <a:pt x="112" y="33"/>
                    </a:cubicBezTo>
                    <a:cubicBezTo>
                      <a:pt x="119" y="19"/>
                      <a:pt x="131" y="7"/>
                      <a:pt x="147" y="1"/>
                    </a:cubicBezTo>
                    <a:close/>
                    <a:moveTo>
                      <a:pt x="477" y="278"/>
                    </a:moveTo>
                    <a:cubicBezTo>
                      <a:pt x="471" y="287"/>
                      <a:pt x="464" y="295"/>
                      <a:pt x="456" y="304"/>
                    </a:cubicBezTo>
                    <a:cubicBezTo>
                      <a:pt x="456" y="304"/>
                      <a:pt x="456" y="304"/>
                      <a:pt x="456" y="304"/>
                    </a:cubicBezTo>
                    <a:cubicBezTo>
                      <a:pt x="460" y="309"/>
                      <a:pt x="464" y="313"/>
                      <a:pt x="468" y="318"/>
                    </a:cubicBezTo>
                    <a:cubicBezTo>
                      <a:pt x="470" y="320"/>
                      <a:pt x="472" y="323"/>
                      <a:pt x="475" y="326"/>
                    </a:cubicBezTo>
                    <a:cubicBezTo>
                      <a:pt x="476" y="310"/>
                      <a:pt x="476" y="294"/>
                      <a:pt x="477" y="278"/>
                    </a:cubicBezTo>
                    <a:close/>
                    <a:moveTo>
                      <a:pt x="408" y="392"/>
                    </a:moveTo>
                    <a:cubicBezTo>
                      <a:pt x="411" y="391"/>
                      <a:pt x="414" y="390"/>
                      <a:pt x="417" y="391"/>
                    </a:cubicBezTo>
                    <a:cubicBezTo>
                      <a:pt x="418" y="391"/>
                      <a:pt x="419" y="392"/>
                      <a:pt x="420" y="392"/>
                    </a:cubicBezTo>
                    <a:cubicBezTo>
                      <a:pt x="420" y="391"/>
                      <a:pt x="420" y="391"/>
                      <a:pt x="421" y="390"/>
                    </a:cubicBezTo>
                    <a:cubicBezTo>
                      <a:pt x="425" y="382"/>
                      <a:pt x="428" y="373"/>
                      <a:pt x="430" y="364"/>
                    </a:cubicBezTo>
                    <a:cubicBezTo>
                      <a:pt x="434" y="343"/>
                      <a:pt x="432" y="321"/>
                      <a:pt x="417" y="306"/>
                    </a:cubicBezTo>
                    <a:cubicBezTo>
                      <a:pt x="416" y="306"/>
                      <a:pt x="416" y="306"/>
                      <a:pt x="416" y="306"/>
                    </a:cubicBezTo>
                    <a:cubicBezTo>
                      <a:pt x="396" y="326"/>
                      <a:pt x="394" y="367"/>
                      <a:pt x="408" y="392"/>
                    </a:cubicBezTo>
                    <a:close/>
                    <a:moveTo>
                      <a:pt x="413" y="296"/>
                    </a:moveTo>
                    <a:cubicBezTo>
                      <a:pt x="414" y="296"/>
                      <a:pt x="415" y="296"/>
                      <a:pt x="415" y="295"/>
                    </a:cubicBezTo>
                    <a:cubicBezTo>
                      <a:pt x="417" y="278"/>
                      <a:pt x="417" y="278"/>
                      <a:pt x="417" y="278"/>
                    </a:cubicBezTo>
                    <a:cubicBezTo>
                      <a:pt x="386" y="296"/>
                      <a:pt x="386" y="296"/>
                      <a:pt x="386" y="296"/>
                    </a:cubicBezTo>
                    <a:cubicBezTo>
                      <a:pt x="389" y="303"/>
                      <a:pt x="393" y="310"/>
                      <a:pt x="399" y="315"/>
                    </a:cubicBezTo>
                    <a:cubicBezTo>
                      <a:pt x="402" y="308"/>
                      <a:pt x="407" y="302"/>
                      <a:pt x="413" y="296"/>
                    </a:cubicBezTo>
                    <a:close/>
                    <a:moveTo>
                      <a:pt x="184" y="462"/>
                    </a:moveTo>
                    <a:cubicBezTo>
                      <a:pt x="178" y="455"/>
                      <a:pt x="174" y="447"/>
                      <a:pt x="170" y="439"/>
                    </a:cubicBezTo>
                    <a:cubicBezTo>
                      <a:pt x="151" y="443"/>
                      <a:pt x="151" y="443"/>
                      <a:pt x="151" y="443"/>
                    </a:cubicBezTo>
                    <a:cubicBezTo>
                      <a:pt x="152" y="454"/>
                      <a:pt x="154" y="466"/>
                      <a:pt x="157" y="477"/>
                    </a:cubicBezTo>
                    <a:cubicBezTo>
                      <a:pt x="166" y="473"/>
                      <a:pt x="176" y="468"/>
                      <a:pt x="184" y="462"/>
                    </a:cubicBezTo>
                    <a:close/>
                    <a:moveTo>
                      <a:pt x="132" y="243"/>
                    </a:moveTo>
                    <a:cubicBezTo>
                      <a:pt x="132" y="243"/>
                      <a:pt x="132" y="243"/>
                      <a:pt x="132" y="243"/>
                    </a:cubicBezTo>
                    <a:cubicBezTo>
                      <a:pt x="140" y="236"/>
                      <a:pt x="149" y="229"/>
                      <a:pt x="158" y="223"/>
                    </a:cubicBezTo>
                    <a:cubicBezTo>
                      <a:pt x="141" y="212"/>
                      <a:pt x="115" y="223"/>
                      <a:pt x="120" y="245"/>
                    </a:cubicBezTo>
                    <a:cubicBezTo>
                      <a:pt x="123" y="242"/>
                      <a:pt x="127" y="240"/>
                      <a:pt x="132" y="243"/>
                    </a:cubicBezTo>
                    <a:close/>
                    <a:moveTo>
                      <a:pt x="151" y="170"/>
                    </a:moveTo>
                    <a:cubicBezTo>
                      <a:pt x="149" y="157"/>
                      <a:pt x="149" y="144"/>
                      <a:pt x="146" y="131"/>
                    </a:cubicBezTo>
                    <a:cubicBezTo>
                      <a:pt x="143" y="135"/>
                      <a:pt x="139" y="139"/>
                      <a:pt x="135" y="144"/>
                    </a:cubicBezTo>
                    <a:cubicBezTo>
                      <a:pt x="136" y="156"/>
                      <a:pt x="134" y="167"/>
                      <a:pt x="129" y="177"/>
                    </a:cubicBezTo>
                    <a:cubicBezTo>
                      <a:pt x="136" y="175"/>
                      <a:pt x="144" y="173"/>
                      <a:pt x="151" y="170"/>
                    </a:cubicBezTo>
                    <a:close/>
                    <a:moveTo>
                      <a:pt x="20" y="180"/>
                    </a:moveTo>
                    <a:cubicBezTo>
                      <a:pt x="28" y="185"/>
                      <a:pt x="34" y="192"/>
                      <a:pt x="38" y="199"/>
                    </a:cubicBezTo>
                    <a:cubicBezTo>
                      <a:pt x="41" y="204"/>
                      <a:pt x="45" y="213"/>
                      <a:pt x="46" y="220"/>
                    </a:cubicBezTo>
                    <a:cubicBezTo>
                      <a:pt x="46" y="219"/>
                      <a:pt x="47" y="218"/>
                      <a:pt x="47" y="217"/>
                    </a:cubicBezTo>
                    <a:cubicBezTo>
                      <a:pt x="49" y="215"/>
                      <a:pt x="51" y="214"/>
                      <a:pt x="54" y="213"/>
                    </a:cubicBezTo>
                    <a:cubicBezTo>
                      <a:pt x="53" y="189"/>
                      <a:pt x="65" y="168"/>
                      <a:pt x="82" y="154"/>
                    </a:cubicBezTo>
                    <a:cubicBezTo>
                      <a:pt x="71" y="154"/>
                      <a:pt x="60" y="148"/>
                      <a:pt x="57" y="140"/>
                    </a:cubicBezTo>
                    <a:cubicBezTo>
                      <a:pt x="54" y="143"/>
                      <a:pt x="50" y="143"/>
                      <a:pt x="46" y="142"/>
                    </a:cubicBezTo>
                    <a:cubicBezTo>
                      <a:pt x="49" y="149"/>
                      <a:pt x="47" y="157"/>
                      <a:pt x="43" y="163"/>
                    </a:cubicBezTo>
                    <a:cubicBezTo>
                      <a:pt x="37" y="172"/>
                      <a:pt x="30" y="179"/>
                      <a:pt x="20" y="180"/>
                    </a:cubicBezTo>
                    <a:close/>
                    <a:moveTo>
                      <a:pt x="115" y="88"/>
                    </a:moveTo>
                    <a:cubicBezTo>
                      <a:pt x="113" y="99"/>
                      <a:pt x="109" y="110"/>
                      <a:pt x="106" y="120"/>
                    </a:cubicBezTo>
                    <a:cubicBezTo>
                      <a:pt x="109" y="120"/>
                      <a:pt x="109" y="120"/>
                      <a:pt x="109" y="120"/>
                    </a:cubicBezTo>
                    <a:cubicBezTo>
                      <a:pt x="121" y="120"/>
                      <a:pt x="133" y="123"/>
                      <a:pt x="144" y="121"/>
                    </a:cubicBezTo>
                    <a:cubicBezTo>
                      <a:pt x="162" y="101"/>
                      <a:pt x="162" y="101"/>
                      <a:pt x="162" y="101"/>
                    </a:cubicBezTo>
                    <a:cubicBezTo>
                      <a:pt x="145" y="104"/>
                      <a:pt x="126" y="100"/>
                      <a:pt x="115" y="88"/>
                    </a:cubicBezTo>
                    <a:close/>
                    <a:moveTo>
                      <a:pt x="185" y="143"/>
                    </a:moveTo>
                    <a:cubicBezTo>
                      <a:pt x="188" y="148"/>
                      <a:pt x="192" y="152"/>
                      <a:pt x="197" y="156"/>
                    </a:cubicBezTo>
                    <a:cubicBezTo>
                      <a:pt x="201" y="158"/>
                      <a:pt x="205" y="159"/>
                      <a:pt x="209" y="160"/>
                    </a:cubicBezTo>
                    <a:cubicBezTo>
                      <a:pt x="212" y="150"/>
                      <a:pt x="213" y="139"/>
                      <a:pt x="216" y="128"/>
                    </a:cubicBezTo>
                    <a:cubicBezTo>
                      <a:pt x="206" y="135"/>
                      <a:pt x="196" y="141"/>
                      <a:pt x="185" y="143"/>
                    </a:cubicBezTo>
                    <a:close/>
                    <a:moveTo>
                      <a:pt x="213" y="170"/>
                    </a:moveTo>
                    <a:cubicBezTo>
                      <a:pt x="207" y="170"/>
                      <a:pt x="202" y="168"/>
                      <a:pt x="197" y="166"/>
                    </a:cubicBezTo>
                    <a:cubicBezTo>
                      <a:pt x="189" y="181"/>
                      <a:pt x="182" y="196"/>
                      <a:pt x="175" y="212"/>
                    </a:cubicBezTo>
                    <a:cubicBezTo>
                      <a:pt x="184" y="211"/>
                      <a:pt x="192" y="202"/>
                      <a:pt x="198" y="195"/>
                    </a:cubicBezTo>
                    <a:cubicBezTo>
                      <a:pt x="205" y="188"/>
                      <a:pt x="208" y="179"/>
                      <a:pt x="213" y="170"/>
                    </a:cubicBezTo>
                    <a:close/>
                    <a:moveTo>
                      <a:pt x="139" y="249"/>
                    </a:moveTo>
                    <a:cubicBezTo>
                      <a:pt x="167" y="263"/>
                      <a:pt x="199" y="263"/>
                      <a:pt x="227" y="253"/>
                    </a:cubicBezTo>
                    <a:cubicBezTo>
                      <a:pt x="223" y="250"/>
                      <a:pt x="220" y="244"/>
                      <a:pt x="218" y="241"/>
                    </a:cubicBezTo>
                    <a:cubicBezTo>
                      <a:pt x="213" y="232"/>
                      <a:pt x="211" y="223"/>
                      <a:pt x="212" y="213"/>
                    </a:cubicBezTo>
                    <a:cubicBezTo>
                      <a:pt x="209" y="213"/>
                      <a:pt x="206" y="214"/>
                      <a:pt x="203" y="214"/>
                    </a:cubicBezTo>
                    <a:cubicBezTo>
                      <a:pt x="180" y="220"/>
                      <a:pt x="157" y="232"/>
                      <a:pt x="139" y="249"/>
                    </a:cubicBezTo>
                    <a:close/>
                    <a:moveTo>
                      <a:pt x="289" y="218"/>
                    </a:moveTo>
                    <a:cubicBezTo>
                      <a:pt x="306" y="228"/>
                      <a:pt x="321" y="243"/>
                      <a:pt x="332" y="260"/>
                    </a:cubicBezTo>
                    <a:cubicBezTo>
                      <a:pt x="330" y="248"/>
                      <a:pt x="331" y="235"/>
                      <a:pt x="333" y="223"/>
                    </a:cubicBezTo>
                    <a:cubicBezTo>
                      <a:pt x="324" y="230"/>
                      <a:pt x="309" y="226"/>
                      <a:pt x="302" y="216"/>
                    </a:cubicBezTo>
                    <a:cubicBezTo>
                      <a:pt x="298" y="218"/>
                      <a:pt x="294" y="218"/>
                      <a:pt x="289" y="218"/>
                    </a:cubicBezTo>
                    <a:close/>
                    <a:moveTo>
                      <a:pt x="337" y="225"/>
                    </a:moveTo>
                    <a:cubicBezTo>
                      <a:pt x="334" y="240"/>
                      <a:pt x="335" y="256"/>
                      <a:pt x="338" y="270"/>
                    </a:cubicBezTo>
                    <a:cubicBezTo>
                      <a:pt x="341" y="277"/>
                      <a:pt x="344" y="284"/>
                      <a:pt x="346" y="291"/>
                    </a:cubicBezTo>
                    <a:cubicBezTo>
                      <a:pt x="347" y="293"/>
                      <a:pt x="349" y="295"/>
                      <a:pt x="350" y="297"/>
                    </a:cubicBezTo>
                    <a:cubicBezTo>
                      <a:pt x="355" y="282"/>
                      <a:pt x="360" y="268"/>
                      <a:pt x="366" y="253"/>
                    </a:cubicBezTo>
                    <a:cubicBezTo>
                      <a:pt x="351" y="250"/>
                      <a:pt x="342" y="239"/>
                      <a:pt x="337" y="225"/>
                    </a:cubicBezTo>
                    <a:close/>
                    <a:moveTo>
                      <a:pt x="439" y="256"/>
                    </a:moveTo>
                    <a:cubicBezTo>
                      <a:pt x="435" y="253"/>
                      <a:pt x="431" y="248"/>
                      <a:pt x="429" y="243"/>
                    </a:cubicBezTo>
                    <a:cubicBezTo>
                      <a:pt x="429" y="246"/>
                      <a:pt x="428" y="249"/>
                      <a:pt x="428" y="252"/>
                    </a:cubicBezTo>
                    <a:cubicBezTo>
                      <a:pt x="427" y="266"/>
                      <a:pt x="427" y="266"/>
                      <a:pt x="427" y="266"/>
                    </a:cubicBezTo>
                    <a:cubicBezTo>
                      <a:pt x="427" y="266"/>
                      <a:pt x="427" y="266"/>
                      <a:pt x="427" y="266"/>
                    </a:cubicBezTo>
                    <a:cubicBezTo>
                      <a:pt x="436" y="275"/>
                      <a:pt x="443" y="287"/>
                      <a:pt x="451" y="297"/>
                    </a:cubicBezTo>
                    <a:cubicBezTo>
                      <a:pt x="459" y="288"/>
                      <a:pt x="467" y="277"/>
                      <a:pt x="474" y="267"/>
                    </a:cubicBezTo>
                    <a:cubicBezTo>
                      <a:pt x="462" y="269"/>
                      <a:pt x="448" y="266"/>
                      <a:pt x="439" y="256"/>
                    </a:cubicBezTo>
                    <a:close/>
                    <a:moveTo>
                      <a:pt x="450" y="310"/>
                    </a:moveTo>
                    <a:cubicBezTo>
                      <a:pt x="438" y="324"/>
                      <a:pt x="438" y="324"/>
                      <a:pt x="438" y="324"/>
                    </a:cubicBezTo>
                    <a:cubicBezTo>
                      <a:pt x="439" y="330"/>
                      <a:pt x="441" y="337"/>
                      <a:pt x="446" y="341"/>
                    </a:cubicBezTo>
                    <a:cubicBezTo>
                      <a:pt x="454" y="348"/>
                      <a:pt x="466" y="344"/>
                      <a:pt x="471" y="334"/>
                    </a:cubicBezTo>
                    <a:cubicBezTo>
                      <a:pt x="464" y="329"/>
                      <a:pt x="457" y="318"/>
                      <a:pt x="452" y="312"/>
                    </a:cubicBezTo>
                    <a:lnTo>
                      <a:pt x="450" y="310"/>
                    </a:lnTo>
                    <a:close/>
                    <a:moveTo>
                      <a:pt x="445" y="304"/>
                    </a:moveTo>
                    <a:cubicBezTo>
                      <a:pt x="439" y="295"/>
                      <a:pt x="432" y="286"/>
                      <a:pt x="426" y="278"/>
                    </a:cubicBezTo>
                    <a:cubicBezTo>
                      <a:pt x="423" y="300"/>
                      <a:pt x="423" y="300"/>
                      <a:pt x="423" y="300"/>
                    </a:cubicBezTo>
                    <a:cubicBezTo>
                      <a:pt x="428" y="305"/>
                      <a:pt x="431" y="310"/>
                      <a:pt x="434" y="316"/>
                    </a:cubicBezTo>
                    <a:lnTo>
                      <a:pt x="445" y="304"/>
                    </a:lnTo>
                    <a:close/>
                    <a:moveTo>
                      <a:pt x="375" y="255"/>
                    </a:moveTo>
                    <a:cubicBezTo>
                      <a:pt x="376" y="264"/>
                      <a:pt x="378" y="275"/>
                      <a:pt x="381" y="285"/>
                    </a:cubicBezTo>
                    <a:cubicBezTo>
                      <a:pt x="388" y="276"/>
                      <a:pt x="391" y="263"/>
                      <a:pt x="391" y="253"/>
                    </a:cubicBezTo>
                    <a:cubicBezTo>
                      <a:pt x="386" y="254"/>
                      <a:pt x="381" y="255"/>
                      <a:pt x="375" y="255"/>
                    </a:cubicBezTo>
                    <a:close/>
                    <a:moveTo>
                      <a:pt x="385" y="286"/>
                    </a:moveTo>
                    <a:cubicBezTo>
                      <a:pt x="396" y="280"/>
                      <a:pt x="406" y="275"/>
                      <a:pt x="416" y="269"/>
                    </a:cubicBezTo>
                    <a:cubicBezTo>
                      <a:pt x="408" y="265"/>
                      <a:pt x="401" y="260"/>
                      <a:pt x="395" y="254"/>
                    </a:cubicBezTo>
                    <a:cubicBezTo>
                      <a:pt x="395" y="265"/>
                      <a:pt x="392" y="277"/>
                      <a:pt x="385" y="286"/>
                    </a:cubicBezTo>
                    <a:close/>
                    <a:moveTo>
                      <a:pt x="191" y="395"/>
                    </a:moveTo>
                    <a:cubicBezTo>
                      <a:pt x="184" y="397"/>
                      <a:pt x="177" y="399"/>
                      <a:pt x="170" y="401"/>
                    </a:cubicBezTo>
                    <a:cubicBezTo>
                      <a:pt x="163" y="403"/>
                      <a:pt x="163" y="403"/>
                      <a:pt x="163" y="403"/>
                    </a:cubicBezTo>
                    <a:cubicBezTo>
                      <a:pt x="166" y="413"/>
                      <a:pt x="169" y="424"/>
                      <a:pt x="173" y="434"/>
                    </a:cubicBezTo>
                    <a:cubicBezTo>
                      <a:pt x="184" y="432"/>
                      <a:pt x="194" y="429"/>
                      <a:pt x="204" y="426"/>
                    </a:cubicBezTo>
                    <a:cubicBezTo>
                      <a:pt x="199" y="416"/>
                      <a:pt x="195" y="405"/>
                      <a:pt x="191" y="396"/>
                    </a:cubicBezTo>
                    <a:lnTo>
                      <a:pt x="191" y="395"/>
                    </a:lnTo>
                    <a:close/>
                    <a:moveTo>
                      <a:pt x="156" y="381"/>
                    </a:moveTo>
                    <a:cubicBezTo>
                      <a:pt x="158" y="387"/>
                      <a:pt x="160" y="393"/>
                      <a:pt x="162" y="398"/>
                    </a:cubicBezTo>
                    <a:cubicBezTo>
                      <a:pt x="168" y="397"/>
                      <a:pt x="173" y="395"/>
                      <a:pt x="179" y="394"/>
                    </a:cubicBezTo>
                    <a:cubicBezTo>
                      <a:pt x="182" y="393"/>
                      <a:pt x="186" y="392"/>
                      <a:pt x="189" y="391"/>
                    </a:cubicBezTo>
                    <a:cubicBezTo>
                      <a:pt x="182" y="374"/>
                      <a:pt x="176" y="357"/>
                      <a:pt x="170" y="339"/>
                    </a:cubicBezTo>
                    <a:cubicBezTo>
                      <a:pt x="170" y="339"/>
                      <a:pt x="170" y="339"/>
                      <a:pt x="170" y="339"/>
                    </a:cubicBezTo>
                    <a:cubicBezTo>
                      <a:pt x="164" y="352"/>
                      <a:pt x="159" y="366"/>
                      <a:pt x="156" y="381"/>
                    </a:cubicBezTo>
                    <a:close/>
                    <a:moveTo>
                      <a:pt x="323" y="263"/>
                    </a:moveTo>
                    <a:cubicBezTo>
                      <a:pt x="313" y="247"/>
                      <a:pt x="298" y="233"/>
                      <a:pt x="282" y="224"/>
                    </a:cubicBezTo>
                    <a:cubicBezTo>
                      <a:pt x="278" y="245"/>
                      <a:pt x="280" y="266"/>
                      <a:pt x="287" y="285"/>
                    </a:cubicBezTo>
                    <a:cubicBezTo>
                      <a:pt x="302" y="287"/>
                      <a:pt x="317" y="276"/>
                      <a:pt x="323" y="263"/>
                    </a:cubicBezTo>
                    <a:close/>
                    <a:moveTo>
                      <a:pt x="242" y="260"/>
                    </a:moveTo>
                    <a:cubicBezTo>
                      <a:pt x="246" y="266"/>
                      <a:pt x="249" y="273"/>
                      <a:pt x="252" y="280"/>
                    </a:cubicBezTo>
                    <a:cubicBezTo>
                      <a:pt x="258" y="277"/>
                      <a:pt x="264" y="275"/>
                      <a:pt x="271" y="273"/>
                    </a:cubicBezTo>
                    <a:cubicBezTo>
                      <a:pt x="270" y="263"/>
                      <a:pt x="269" y="253"/>
                      <a:pt x="267" y="243"/>
                    </a:cubicBezTo>
                    <a:cubicBezTo>
                      <a:pt x="259" y="248"/>
                      <a:pt x="250" y="253"/>
                      <a:pt x="242" y="260"/>
                    </a:cubicBezTo>
                    <a:close/>
                    <a:moveTo>
                      <a:pt x="273" y="232"/>
                    </a:moveTo>
                    <a:cubicBezTo>
                      <a:pt x="272" y="232"/>
                      <a:pt x="272" y="232"/>
                      <a:pt x="272" y="232"/>
                    </a:cubicBezTo>
                    <a:cubicBezTo>
                      <a:pt x="272" y="233"/>
                      <a:pt x="272" y="233"/>
                      <a:pt x="272" y="233"/>
                    </a:cubicBezTo>
                    <a:lnTo>
                      <a:pt x="273" y="232"/>
                    </a:lnTo>
                    <a:close/>
                    <a:moveTo>
                      <a:pt x="206" y="291"/>
                    </a:moveTo>
                    <a:cubicBezTo>
                      <a:pt x="218" y="289"/>
                      <a:pt x="231" y="288"/>
                      <a:pt x="243" y="283"/>
                    </a:cubicBezTo>
                    <a:cubicBezTo>
                      <a:pt x="248" y="281"/>
                      <a:pt x="248" y="281"/>
                      <a:pt x="248" y="281"/>
                    </a:cubicBezTo>
                    <a:cubicBezTo>
                      <a:pt x="245" y="275"/>
                      <a:pt x="242" y="268"/>
                      <a:pt x="239" y="262"/>
                    </a:cubicBezTo>
                    <a:cubicBezTo>
                      <a:pt x="227" y="271"/>
                      <a:pt x="216" y="281"/>
                      <a:pt x="206" y="291"/>
                    </a:cubicBezTo>
                    <a:close/>
                    <a:moveTo>
                      <a:pt x="181" y="322"/>
                    </a:moveTo>
                    <a:cubicBezTo>
                      <a:pt x="181" y="323"/>
                      <a:pt x="181" y="323"/>
                      <a:pt x="181" y="323"/>
                    </a:cubicBezTo>
                    <a:cubicBezTo>
                      <a:pt x="194" y="315"/>
                      <a:pt x="210" y="314"/>
                      <a:pt x="225" y="318"/>
                    </a:cubicBezTo>
                    <a:cubicBezTo>
                      <a:pt x="232" y="310"/>
                      <a:pt x="239" y="301"/>
                      <a:pt x="244" y="293"/>
                    </a:cubicBezTo>
                    <a:cubicBezTo>
                      <a:pt x="245" y="291"/>
                      <a:pt x="246" y="289"/>
                      <a:pt x="246" y="287"/>
                    </a:cubicBezTo>
                    <a:cubicBezTo>
                      <a:pt x="245" y="288"/>
                      <a:pt x="243" y="288"/>
                      <a:pt x="241" y="289"/>
                    </a:cubicBezTo>
                    <a:cubicBezTo>
                      <a:pt x="228" y="292"/>
                      <a:pt x="214" y="294"/>
                      <a:pt x="200" y="297"/>
                    </a:cubicBezTo>
                    <a:cubicBezTo>
                      <a:pt x="193" y="305"/>
                      <a:pt x="186" y="314"/>
                      <a:pt x="181" y="322"/>
                    </a:cubicBezTo>
                    <a:close/>
                    <a:moveTo>
                      <a:pt x="229" y="320"/>
                    </a:moveTo>
                    <a:cubicBezTo>
                      <a:pt x="232" y="321"/>
                      <a:pt x="234" y="322"/>
                      <a:pt x="236" y="323"/>
                    </a:cubicBezTo>
                    <a:cubicBezTo>
                      <a:pt x="237" y="318"/>
                      <a:pt x="238" y="313"/>
                      <a:pt x="239" y="309"/>
                    </a:cubicBezTo>
                    <a:cubicBezTo>
                      <a:pt x="236" y="313"/>
                      <a:pt x="233" y="316"/>
                      <a:pt x="229" y="320"/>
                    </a:cubicBezTo>
                    <a:close/>
                    <a:moveTo>
                      <a:pt x="181" y="333"/>
                    </a:moveTo>
                    <a:cubicBezTo>
                      <a:pt x="181" y="333"/>
                      <a:pt x="181" y="333"/>
                      <a:pt x="181" y="333"/>
                    </a:cubicBezTo>
                    <a:cubicBezTo>
                      <a:pt x="194" y="340"/>
                      <a:pt x="209" y="333"/>
                      <a:pt x="221" y="322"/>
                    </a:cubicBezTo>
                    <a:cubicBezTo>
                      <a:pt x="208" y="319"/>
                      <a:pt x="193" y="320"/>
                      <a:pt x="182" y="328"/>
                    </a:cubicBezTo>
                    <a:cubicBezTo>
                      <a:pt x="182" y="329"/>
                      <a:pt x="182" y="331"/>
                      <a:pt x="181" y="333"/>
                    </a:cubicBezTo>
                    <a:close/>
                    <a:moveTo>
                      <a:pt x="205" y="386"/>
                    </a:moveTo>
                    <a:cubicBezTo>
                      <a:pt x="221" y="380"/>
                      <a:pt x="238" y="375"/>
                      <a:pt x="254" y="369"/>
                    </a:cubicBezTo>
                    <a:cubicBezTo>
                      <a:pt x="254" y="368"/>
                      <a:pt x="254" y="368"/>
                      <a:pt x="254" y="368"/>
                    </a:cubicBezTo>
                    <a:cubicBezTo>
                      <a:pt x="239" y="358"/>
                      <a:pt x="235" y="343"/>
                      <a:pt x="236" y="327"/>
                    </a:cubicBezTo>
                    <a:cubicBezTo>
                      <a:pt x="233" y="326"/>
                      <a:pt x="229" y="324"/>
                      <a:pt x="226" y="323"/>
                    </a:cubicBezTo>
                    <a:cubicBezTo>
                      <a:pt x="212" y="337"/>
                      <a:pt x="194" y="346"/>
                      <a:pt x="178" y="336"/>
                    </a:cubicBezTo>
                    <a:cubicBezTo>
                      <a:pt x="177" y="337"/>
                      <a:pt x="176" y="338"/>
                      <a:pt x="175" y="338"/>
                    </a:cubicBezTo>
                    <a:cubicBezTo>
                      <a:pt x="180" y="355"/>
                      <a:pt x="186" y="372"/>
                      <a:pt x="193" y="389"/>
                    </a:cubicBezTo>
                    <a:cubicBezTo>
                      <a:pt x="194" y="390"/>
                      <a:pt x="194" y="390"/>
                      <a:pt x="194" y="390"/>
                    </a:cubicBezTo>
                    <a:cubicBezTo>
                      <a:pt x="198" y="389"/>
                      <a:pt x="201" y="388"/>
                      <a:pt x="205" y="386"/>
                    </a:cubicBezTo>
                    <a:close/>
                    <a:moveTo>
                      <a:pt x="259" y="362"/>
                    </a:moveTo>
                    <a:cubicBezTo>
                      <a:pt x="259" y="348"/>
                      <a:pt x="251" y="337"/>
                      <a:pt x="240" y="330"/>
                    </a:cubicBezTo>
                    <a:cubicBezTo>
                      <a:pt x="240" y="343"/>
                      <a:pt x="244" y="356"/>
                      <a:pt x="256" y="364"/>
                    </a:cubicBezTo>
                    <a:cubicBezTo>
                      <a:pt x="257" y="363"/>
                      <a:pt x="258" y="362"/>
                      <a:pt x="259" y="362"/>
                    </a:cubicBezTo>
                    <a:close/>
                    <a:moveTo>
                      <a:pt x="263" y="355"/>
                    </a:moveTo>
                    <a:cubicBezTo>
                      <a:pt x="266" y="345"/>
                      <a:pt x="268" y="334"/>
                      <a:pt x="269" y="323"/>
                    </a:cubicBezTo>
                    <a:cubicBezTo>
                      <a:pt x="261" y="313"/>
                      <a:pt x="256" y="301"/>
                      <a:pt x="251" y="289"/>
                    </a:cubicBezTo>
                    <a:cubicBezTo>
                      <a:pt x="250" y="291"/>
                      <a:pt x="249" y="293"/>
                      <a:pt x="248" y="296"/>
                    </a:cubicBezTo>
                    <a:cubicBezTo>
                      <a:pt x="244" y="305"/>
                      <a:pt x="241" y="315"/>
                      <a:pt x="240" y="325"/>
                    </a:cubicBezTo>
                    <a:cubicBezTo>
                      <a:pt x="251" y="332"/>
                      <a:pt x="260" y="342"/>
                      <a:pt x="263" y="355"/>
                    </a:cubicBezTo>
                    <a:close/>
                    <a:moveTo>
                      <a:pt x="270" y="316"/>
                    </a:moveTo>
                    <a:cubicBezTo>
                      <a:pt x="271" y="303"/>
                      <a:pt x="271" y="290"/>
                      <a:pt x="271" y="278"/>
                    </a:cubicBezTo>
                    <a:cubicBezTo>
                      <a:pt x="265" y="279"/>
                      <a:pt x="260" y="282"/>
                      <a:pt x="254" y="284"/>
                    </a:cubicBezTo>
                    <a:cubicBezTo>
                      <a:pt x="259" y="295"/>
                      <a:pt x="263" y="306"/>
                      <a:pt x="270" y="316"/>
                    </a:cubicBezTo>
                    <a:close/>
                    <a:moveTo>
                      <a:pt x="289" y="289"/>
                    </a:moveTo>
                    <a:cubicBezTo>
                      <a:pt x="299" y="314"/>
                      <a:pt x="319" y="334"/>
                      <a:pt x="344" y="346"/>
                    </a:cubicBezTo>
                    <a:cubicBezTo>
                      <a:pt x="345" y="338"/>
                      <a:pt x="345" y="330"/>
                      <a:pt x="344" y="322"/>
                    </a:cubicBezTo>
                    <a:cubicBezTo>
                      <a:pt x="344" y="321"/>
                      <a:pt x="344" y="321"/>
                      <a:pt x="344" y="320"/>
                    </a:cubicBezTo>
                    <a:cubicBezTo>
                      <a:pt x="342" y="304"/>
                      <a:pt x="337" y="288"/>
                      <a:pt x="330" y="274"/>
                    </a:cubicBezTo>
                    <a:cubicBezTo>
                      <a:pt x="329" y="271"/>
                      <a:pt x="328" y="269"/>
                      <a:pt x="326" y="267"/>
                    </a:cubicBezTo>
                    <a:cubicBezTo>
                      <a:pt x="318" y="280"/>
                      <a:pt x="304" y="291"/>
                      <a:pt x="289" y="289"/>
                    </a:cubicBezTo>
                    <a:close/>
                    <a:moveTo>
                      <a:pt x="273" y="219"/>
                    </a:moveTo>
                    <a:cubicBezTo>
                      <a:pt x="255" y="213"/>
                      <a:pt x="235" y="211"/>
                      <a:pt x="216" y="212"/>
                    </a:cubicBezTo>
                    <a:cubicBezTo>
                      <a:pt x="216" y="219"/>
                      <a:pt x="216" y="226"/>
                      <a:pt x="218" y="233"/>
                    </a:cubicBezTo>
                    <a:cubicBezTo>
                      <a:pt x="220" y="237"/>
                      <a:pt x="226" y="249"/>
                      <a:pt x="232" y="251"/>
                    </a:cubicBezTo>
                    <a:cubicBezTo>
                      <a:pt x="247" y="244"/>
                      <a:pt x="261" y="233"/>
                      <a:pt x="273" y="219"/>
                    </a:cubicBezTo>
                    <a:close/>
                    <a:moveTo>
                      <a:pt x="174" y="142"/>
                    </a:moveTo>
                    <a:cubicBezTo>
                      <a:pt x="167" y="149"/>
                      <a:pt x="162" y="158"/>
                      <a:pt x="161" y="167"/>
                    </a:cubicBezTo>
                    <a:cubicBezTo>
                      <a:pt x="169" y="164"/>
                      <a:pt x="178" y="161"/>
                      <a:pt x="187" y="159"/>
                    </a:cubicBezTo>
                    <a:cubicBezTo>
                      <a:pt x="181" y="154"/>
                      <a:pt x="177" y="148"/>
                      <a:pt x="174" y="142"/>
                    </a:cubicBezTo>
                    <a:close/>
                    <a:moveTo>
                      <a:pt x="136" y="130"/>
                    </a:moveTo>
                    <a:cubicBezTo>
                      <a:pt x="128" y="130"/>
                      <a:pt x="120" y="128"/>
                      <a:pt x="111" y="128"/>
                    </a:cubicBezTo>
                    <a:cubicBezTo>
                      <a:pt x="103" y="129"/>
                      <a:pt x="103" y="129"/>
                      <a:pt x="103" y="129"/>
                    </a:cubicBezTo>
                    <a:cubicBezTo>
                      <a:pt x="102" y="133"/>
                      <a:pt x="101" y="138"/>
                      <a:pt x="100" y="143"/>
                    </a:cubicBezTo>
                    <a:cubicBezTo>
                      <a:pt x="110" y="138"/>
                      <a:pt x="121" y="135"/>
                      <a:pt x="132" y="135"/>
                    </a:cubicBezTo>
                    <a:lnTo>
                      <a:pt x="136" y="130"/>
                    </a:lnTo>
                    <a:close/>
                    <a:moveTo>
                      <a:pt x="90" y="148"/>
                    </a:moveTo>
                    <a:cubicBezTo>
                      <a:pt x="91" y="142"/>
                      <a:pt x="93" y="135"/>
                      <a:pt x="95" y="129"/>
                    </a:cubicBezTo>
                    <a:cubicBezTo>
                      <a:pt x="84" y="130"/>
                      <a:pt x="74" y="131"/>
                      <a:pt x="63" y="131"/>
                    </a:cubicBezTo>
                    <a:cubicBezTo>
                      <a:pt x="54" y="145"/>
                      <a:pt x="79" y="153"/>
                      <a:pt x="90" y="148"/>
                    </a:cubicBezTo>
                    <a:close/>
                    <a:moveTo>
                      <a:pt x="168" y="143"/>
                    </a:moveTo>
                    <a:cubicBezTo>
                      <a:pt x="163" y="143"/>
                      <a:pt x="160" y="140"/>
                      <a:pt x="156" y="137"/>
                    </a:cubicBezTo>
                    <a:cubicBezTo>
                      <a:pt x="157" y="145"/>
                      <a:pt x="158" y="152"/>
                      <a:pt x="158" y="160"/>
                    </a:cubicBezTo>
                    <a:cubicBezTo>
                      <a:pt x="160" y="154"/>
                      <a:pt x="164" y="148"/>
                      <a:pt x="168" y="143"/>
                    </a:cubicBezTo>
                    <a:close/>
                    <a:moveTo>
                      <a:pt x="172" y="137"/>
                    </a:moveTo>
                    <a:cubicBezTo>
                      <a:pt x="171" y="136"/>
                      <a:pt x="171" y="135"/>
                      <a:pt x="171" y="133"/>
                    </a:cubicBezTo>
                    <a:cubicBezTo>
                      <a:pt x="168" y="121"/>
                      <a:pt x="169" y="111"/>
                      <a:pt x="173" y="101"/>
                    </a:cubicBezTo>
                    <a:cubicBezTo>
                      <a:pt x="166" y="108"/>
                      <a:pt x="160" y="115"/>
                      <a:pt x="154" y="123"/>
                    </a:cubicBezTo>
                    <a:cubicBezTo>
                      <a:pt x="154" y="123"/>
                      <a:pt x="154" y="124"/>
                      <a:pt x="154" y="125"/>
                    </a:cubicBezTo>
                    <a:cubicBezTo>
                      <a:pt x="154" y="126"/>
                      <a:pt x="154" y="127"/>
                      <a:pt x="155" y="129"/>
                    </a:cubicBezTo>
                    <a:cubicBezTo>
                      <a:pt x="159" y="135"/>
                      <a:pt x="165" y="141"/>
                      <a:pt x="172" y="137"/>
                    </a:cubicBezTo>
                    <a:close/>
                    <a:moveTo>
                      <a:pt x="71" y="122"/>
                    </a:moveTo>
                    <a:cubicBezTo>
                      <a:pt x="80" y="122"/>
                      <a:pt x="89" y="121"/>
                      <a:pt x="97" y="120"/>
                    </a:cubicBezTo>
                    <a:cubicBezTo>
                      <a:pt x="100" y="111"/>
                      <a:pt x="103" y="103"/>
                      <a:pt x="105" y="94"/>
                    </a:cubicBezTo>
                    <a:cubicBezTo>
                      <a:pt x="94" y="103"/>
                      <a:pt x="83" y="113"/>
                      <a:pt x="71" y="122"/>
                    </a:cubicBezTo>
                    <a:close/>
                    <a:moveTo>
                      <a:pt x="113" y="187"/>
                    </a:moveTo>
                    <a:cubicBezTo>
                      <a:pt x="120" y="175"/>
                      <a:pt x="128" y="159"/>
                      <a:pt x="126" y="145"/>
                    </a:cubicBezTo>
                    <a:cubicBezTo>
                      <a:pt x="126" y="145"/>
                      <a:pt x="126" y="144"/>
                      <a:pt x="126" y="144"/>
                    </a:cubicBezTo>
                    <a:cubicBezTo>
                      <a:pt x="126" y="144"/>
                      <a:pt x="126" y="144"/>
                      <a:pt x="126" y="144"/>
                    </a:cubicBezTo>
                    <a:cubicBezTo>
                      <a:pt x="92" y="148"/>
                      <a:pt x="61" y="176"/>
                      <a:pt x="63" y="213"/>
                    </a:cubicBezTo>
                    <a:cubicBezTo>
                      <a:pt x="82" y="211"/>
                      <a:pt x="102" y="203"/>
                      <a:pt x="113" y="187"/>
                    </a:cubicBezTo>
                    <a:close/>
                    <a:moveTo>
                      <a:pt x="160" y="176"/>
                    </a:moveTo>
                    <a:cubicBezTo>
                      <a:pt x="160" y="176"/>
                      <a:pt x="160" y="176"/>
                      <a:pt x="160" y="176"/>
                    </a:cubicBezTo>
                    <a:cubicBezTo>
                      <a:pt x="163" y="187"/>
                      <a:pt x="166" y="198"/>
                      <a:pt x="167" y="209"/>
                    </a:cubicBezTo>
                    <a:cubicBezTo>
                      <a:pt x="173" y="195"/>
                      <a:pt x="179" y="181"/>
                      <a:pt x="186" y="168"/>
                    </a:cubicBezTo>
                    <a:lnTo>
                      <a:pt x="160" y="176"/>
                    </a:lnTo>
                    <a:close/>
                    <a:moveTo>
                      <a:pt x="136" y="257"/>
                    </a:moveTo>
                    <a:cubicBezTo>
                      <a:pt x="150" y="275"/>
                      <a:pt x="157" y="298"/>
                      <a:pt x="171" y="317"/>
                    </a:cubicBezTo>
                    <a:cubicBezTo>
                      <a:pt x="172" y="317"/>
                      <a:pt x="172" y="317"/>
                      <a:pt x="173" y="317"/>
                    </a:cubicBezTo>
                    <a:cubicBezTo>
                      <a:pt x="186" y="297"/>
                      <a:pt x="204" y="279"/>
                      <a:pt x="223" y="263"/>
                    </a:cubicBezTo>
                    <a:cubicBezTo>
                      <a:pt x="195" y="272"/>
                      <a:pt x="164" y="271"/>
                      <a:pt x="136" y="257"/>
                    </a:cubicBezTo>
                    <a:close/>
                    <a:moveTo>
                      <a:pt x="154" y="389"/>
                    </a:moveTo>
                    <a:cubicBezTo>
                      <a:pt x="153" y="393"/>
                      <a:pt x="153" y="397"/>
                      <a:pt x="152" y="400"/>
                    </a:cubicBezTo>
                    <a:cubicBezTo>
                      <a:pt x="154" y="400"/>
                      <a:pt x="156" y="400"/>
                      <a:pt x="157" y="400"/>
                    </a:cubicBezTo>
                    <a:cubicBezTo>
                      <a:pt x="156" y="396"/>
                      <a:pt x="155" y="393"/>
                      <a:pt x="154" y="389"/>
                    </a:cubicBezTo>
                    <a:close/>
                    <a:moveTo>
                      <a:pt x="152" y="405"/>
                    </a:moveTo>
                    <a:cubicBezTo>
                      <a:pt x="151" y="416"/>
                      <a:pt x="150" y="427"/>
                      <a:pt x="151" y="438"/>
                    </a:cubicBezTo>
                    <a:cubicBezTo>
                      <a:pt x="169" y="435"/>
                      <a:pt x="169" y="435"/>
                      <a:pt x="169" y="435"/>
                    </a:cubicBezTo>
                    <a:cubicBezTo>
                      <a:pt x="165" y="425"/>
                      <a:pt x="162" y="414"/>
                      <a:pt x="159" y="404"/>
                    </a:cubicBezTo>
                    <a:cubicBezTo>
                      <a:pt x="156" y="404"/>
                      <a:pt x="154" y="405"/>
                      <a:pt x="152" y="405"/>
                    </a:cubicBezTo>
                    <a:close/>
                    <a:moveTo>
                      <a:pt x="213" y="439"/>
                    </a:moveTo>
                    <a:cubicBezTo>
                      <a:pt x="211" y="436"/>
                      <a:pt x="209" y="433"/>
                      <a:pt x="207" y="430"/>
                    </a:cubicBezTo>
                    <a:cubicBezTo>
                      <a:pt x="196" y="433"/>
                      <a:pt x="186" y="436"/>
                      <a:pt x="175" y="438"/>
                    </a:cubicBezTo>
                    <a:cubicBezTo>
                      <a:pt x="178" y="446"/>
                      <a:pt x="183" y="453"/>
                      <a:pt x="188" y="459"/>
                    </a:cubicBezTo>
                    <a:cubicBezTo>
                      <a:pt x="197" y="453"/>
                      <a:pt x="205" y="446"/>
                      <a:pt x="213" y="439"/>
                    </a:cubicBezTo>
                    <a:close/>
                    <a:moveTo>
                      <a:pt x="228" y="423"/>
                    </a:moveTo>
                    <a:cubicBezTo>
                      <a:pt x="222" y="425"/>
                      <a:pt x="217" y="427"/>
                      <a:pt x="211" y="429"/>
                    </a:cubicBezTo>
                    <a:cubicBezTo>
                      <a:pt x="213" y="431"/>
                      <a:pt x="214" y="434"/>
                      <a:pt x="216" y="436"/>
                    </a:cubicBezTo>
                    <a:cubicBezTo>
                      <a:pt x="220" y="432"/>
                      <a:pt x="224" y="427"/>
                      <a:pt x="228" y="423"/>
                    </a:cubicBezTo>
                    <a:close/>
                    <a:moveTo>
                      <a:pt x="256" y="377"/>
                    </a:moveTo>
                    <a:cubicBezTo>
                      <a:pt x="255" y="376"/>
                      <a:pt x="254" y="375"/>
                      <a:pt x="254" y="374"/>
                    </a:cubicBezTo>
                    <a:cubicBezTo>
                      <a:pt x="237" y="380"/>
                      <a:pt x="220" y="387"/>
                      <a:pt x="202" y="393"/>
                    </a:cubicBezTo>
                    <a:cubicBezTo>
                      <a:pt x="200" y="393"/>
                      <a:pt x="198" y="394"/>
                      <a:pt x="195" y="394"/>
                    </a:cubicBezTo>
                    <a:cubicBezTo>
                      <a:pt x="199" y="404"/>
                      <a:pt x="203" y="415"/>
                      <a:pt x="209" y="425"/>
                    </a:cubicBezTo>
                    <a:cubicBezTo>
                      <a:pt x="217" y="422"/>
                      <a:pt x="226" y="419"/>
                      <a:pt x="234" y="415"/>
                    </a:cubicBezTo>
                    <a:cubicBezTo>
                      <a:pt x="243" y="404"/>
                      <a:pt x="250" y="391"/>
                      <a:pt x="255" y="379"/>
                    </a:cubicBezTo>
                    <a:lnTo>
                      <a:pt x="256" y="377"/>
                    </a:lnTo>
                    <a:close/>
                    <a:moveTo>
                      <a:pt x="310" y="361"/>
                    </a:moveTo>
                    <a:cubicBezTo>
                      <a:pt x="320" y="359"/>
                      <a:pt x="332" y="359"/>
                      <a:pt x="342" y="354"/>
                    </a:cubicBezTo>
                    <a:cubicBezTo>
                      <a:pt x="313" y="341"/>
                      <a:pt x="291" y="318"/>
                      <a:pt x="280" y="291"/>
                    </a:cubicBezTo>
                    <a:cubicBezTo>
                      <a:pt x="280" y="315"/>
                      <a:pt x="277" y="340"/>
                      <a:pt x="271" y="363"/>
                    </a:cubicBezTo>
                    <a:cubicBezTo>
                      <a:pt x="272" y="364"/>
                      <a:pt x="274" y="366"/>
                      <a:pt x="274" y="368"/>
                    </a:cubicBezTo>
                    <a:cubicBezTo>
                      <a:pt x="286" y="366"/>
                      <a:pt x="298" y="362"/>
                      <a:pt x="310" y="361"/>
                    </a:cubicBezTo>
                    <a:close/>
                    <a:moveTo>
                      <a:pt x="353" y="319"/>
                    </a:moveTo>
                    <a:cubicBezTo>
                      <a:pt x="353" y="320"/>
                      <a:pt x="353" y="320"/>
                      <a:pt x="353" y="320"/>
                    </a:cubicBezTo>
                    <a:cubicBezTo>
                      <a:pt x="354" y="329"/>
                      <a:pt x="354" y="338"/>
                      <a:pt x="353" y="347"/>
                    </a:cubicBezTo>
                    <a:cubicBezTo>
                      <a:pt x="354" y="347"/>
                      <a:pt x="355" y="347"/>
                      <a:pt x="356" y="347"/>
                    </a:cubicBezTo>
                    <a:cubicBezTo>
                      <a:pt x="358" y="348"/>
                      <a:pt x="360" y="349"/>
                      <a:pt x="361" y="351"/>
                    </a:cubicBezTo>
                    <a:cubicBezTo>
                      <a:pt x="371" y="343"/>
                      <a:pt x="367" y="322"/>
                      <a:pt x="353" y="319"/>
                    </a:cubicBezTo>
                    <a:close/>
                    <a:moveTo>
                      <a:pt x="358" y="303"/>
                    </a:moveTo>
                    <a:cubicBezTo>
                      <a:pt x="363" y="299"/>
                      <a:pt x="369" y="296"/>
                      <a:pt x="375" y="292"/>
                    </a:cubicBezTo>
                    <a:cubicBezTo>
                      <a:pt x="372" y="285"/>
                      <a:pt x="370" y="277"/>
                      <a:pt x="369" y="270"/>
                    </a:cubicBezTo>
                    <a:cubicBezTo>
                      <a:pt x="365" y="281"/>
                      <a:pt x="361" y="291"/>
                      <a:pt x="358" y="303"/>
                    </a:cubicBezTo>
                    <a:close/>
                    <a:moveTo>
                      <a:pt x="437" y="373"/>
                    </a:moveTo>
                    <a:cubicBezTo>
                      <a:pt x="435" y="377"/>
                      <a:pt x="433" y="386"/>
                      <a:pt x="429" y="394"/>
                    </a:cubicBezTo>
                    <a:cubicBezTo>
                      <a:pt x="437" y="391"/>
                      <a:pt x="446" y="390"/>
                      <a:pt x="454" y="393"/>
                    </a:cubicBezTo>
                    <a:cubicBezTo>
                      <a:pt x="449" y="377"/>
                      <a:pt x="459" y="355"/>
                      <a:pt x="475" y="350"/>
                    </a:cubicBezTo>
                    <a:cubicBezTo>
                      <a:pt x="472" y="348"/>
                      <a:pt x="471" y="346"/>
                      <a:pt x="470" y="343"/>
                    </a:cubicBezTo>
                    <a:cubicBezTo>
                      <a:pt x="464" y="348"/>
                      <a:pt x="457" y="350"/>
                      <a:pt x="449" y="348"/>
                    </a:cubicBezTo>
                    <a:cubicBezTo>
                      <a:pt x="445" y="346"/>
                      <a:pt x="442" y="344"/>
                      <a:pt x="440" y="341"/>
                    </a:cubicBezTo>
                    <a:cubicBezTo>
                      <a:pt x="441" y="352"/>
                      <a:pt x="440" y="363"/>
                      <a:pt x="437" y="373"/>
                    </a:cubicBezTo>
                    <a:close/>
                    <a:moveTo>
                      <a:pt x="490" y="249"/>
                    </a:moveTo>
                    <a:cubicBezTo>
                      <a:pt x="480" y="239"/>
                      <a:pt x="473" y="226"/>
                      <a:pt x="466" y="214"/>
                    </a:cubicBezTo>
                    <a:cubicBezTo>
                      <a:pt x="463" y="228"/>
                      <a:pt x="459" y="242"/>
                      <a:pt x="453" y="255"/>
                    </a:cubicBezTo>
                    <a:cubicBezTo>
                      <a:pt x="461" y="259"/>
                      <a:pt x="471" y="260"/>
                      <a:pt x="480" y="256"/>
                    </a:cubicBezTo>
                    <a:cubicBezTo>
                      <a:pt x="484" y="254"/>
                      <a:pt x="487" y="252"/>
                      <a:pt x="490" y="249"/>
                    </a:cubicBezTo>
                    <a:close/>
                    <a:moveTo>
                      <a:pt x="461" y="204"/>
                    </a:moveTo>
                    <a:cubicBezTo>
                      <a:pt x="451" y="205"/>
                      <a:pt x="442" y="205"/>
                      <a:pt x="433" y="205"/>
                    </a:cubicBezTo>
                    <a:cubicBezTo>
                      <a:pt x="433" y="205"/>
                      <a:pt x="433" y="205"/>
                      <a:pt x="433" y="205"/>
                    </a:cubicBezTo>
                    <a:cubicBezTo>
                      <a:pt x="432" y="206"/>
                      <a:pt x="432" y="206"/>
                      <a:pt x="432" y="206"/>
                    </a:cubicBezTo>
                    <a:cubicBezTo>
                      <a:pt x="433" y="222"/>
                      <a:pt x="431" y="236"/>
                      <a:pt x="443" y="248"/>
                    </a:cubicBezTo>
                    <a:cubicBezTo>
                      <a:pt x="444" y="249"/>
                      <a:pt x="445" y="250"/>
                      <a:pt x="446" y="251"/>
                    </a:cubicBezTo>
                    <a:cubicBezTo>
                      <a:pt x="453" y="236"/>
                      <a:pt x="456" y="220"/>
                      <a:pt x="461" y="204"/>
                    </a:cubicBezTo>
                    <a:close/>
                    <a:moveTo>
                      <a:pt x="422" y="226"/>
                    </a:moveTo>
                    <a:cubicBezTo>
                      <a:pt x="415" y="236"/>
                      <a:pt x="407" y="245"/>
                      <a:pt x="397" y="250"/>
                    </a:cubicBezTo>
                    <a:cubicBezTo>
                      <a:pt x="404" y="256"/>
                      <a:pt x="410" y="262"/>
                      <a:pt x="419" y="265"/>
                    </a:cubicBezTo>
                    <a:cubicBezTo>
                      <a:pt x="419" y="259"/>
                      <a:pt x="420" y="253"/>
                      <a:pt x="420" y="247"/>
                    </a:cubicBezTo>
                    <a:lnTo>
                      <a:pt x="422" y="226"/>
                    </a:lnTo>
                    <a:close/>
                    <a:moveTo>
                      <a:pt x="384" y="245"/>
                    </a:moveTo>
                    <a:cubicBezTo>
                      <a:pt x="378" y="235"/>
                      <a:pt x="378" y="222"/>
                      <a:pt x="378" y="210"/>
                    </a:cubicBezTo>
                    <a:cubicBezTo>
                      <a:pt x="371" y="220"/>
                      <a:pt x="365" y="230"/>
                      <a:pt x="357" y="238"/>
                    </a:cubicBezTo>
                    <a:cubicBezTo>
                      <a:pt x="356" y="239"/>
                      <a:pt x="356" y="239"/>
                      <a:pt x="356" y="239"/>
                    </a:cubicBezTo>
                    <a:cubicBezTo>
                      <a:pt x="362" y="245"/>
                      <a:pt x="371" y="248"/>
                      <a:pt x="383" y="245"/>
                    </a:cubicBezTo>
                    <a:lnTo>
                      <a:pt x="384" y="245"/>
                    </a:lnTo>
                    <a:close/>
                    <a:moveTo>
                      <a:pt x="376" y="197"/>
                    </a:moveTo>
                    <a:cubicBezTo>
                      <a:pt x="364" y="194"/>
                      <a:pt x="353" y="191"/>
                      <a:pt x="342" y="187"/>
                    </a:cubicBezTo>
                    <a:cubicBezTo>
                      <a:pt x="339" y="203"/>
                      <a:pt x="342" y="221"/>
                      <a:pt x="350" y="233"/>
                    </a:cubicBezTo>
                    <a:cubicBezTo>
                      <a:pt x="360" y="222"/>
                      <a:pt x="369" y="210"/>
                      <a:pt x="376" y="197"/>
                    </a:cubicBezTo>
                    <a:close/>
                    <a:moveTo>
                      <a:pt x="333" y="196"/>
                    </a:moveTo>
                    <a:cubicBezTo>
                      <a:pt x="325" y="204"/>
                      <a:pt x="316" y="211"/>
                      <a:pt x="307" y="215"/>
                    </a:cubicBezTo>
                    <a:cubicBezTo>
                      <a:pt x="313" y="223"/>
                      <a:pt x="327" y="226"/>
                      <a:pt x="334" y="216"/>
                    </a:cubicBezTo>
                    <a:cubicBezTo>
                      <a:pt x="333" y="210"/>
                      <a:pt x="332" y="203"/>
                      <a:pt x="333" y="196"/>
                    </a:cubicBezTo>
                    <a:close/>
                    <a:moveTo>
                      <a:pt x="295" y="208"/>
                    </a:moveTo>
                    <a:cubicBezTo>
                      <a:pt x="294" y="198"/>
                      <a:pt x="295" y="188"/>
                      <a:pt x="296" y="177"/>
                    </a:cubicBezTo>
                    <a:cubicBezTo>
                      <a:pt x="288" y="186"/>
                      <a:pt x="281" y="194"/>
                      <a:pt x="272" y="201"/>
                    </a:cubicBezTo>
                    <a:cubicBezTo>
                      <a:pt x="276" y="204"/>
                      <a:pt x="281" y="207"/>
                      <a:pt x="286" y="208"/>
                    </a:cubicBezTo>
                    <a:cubicBezTo>
                      <a:pt x="289" y="209"/>
                      <a:pt x="292" y="209"/>
                      <a:pt x="295" y="208"/>
                    </a:cubicBezTo>
                    <a:close/>
                    <a:moveTo>
                      <a:pt x="254" y="183"/>
                    </a:moveTo>
                    <a:cubicBezTo>
                      <a:pt x="241" y="195"/>
                      <a:pt x="220" y="190"/>
                      <a:pt x="216" y="173"/>
                    </a:cubicBezTo>
                    <a:cubicBezTo>
                      <a:pt x="212" y="180"/>
                      <a:pt x="209" y="188"/>
                      <a:pt x="204" y="195"/>
                    </a:cubicBezTo>
                    <a:cubicBezTo>
                      <a:pt x="201" y="199"/>
                      <a:pt x="197" y="203"/>
                      <a:pt x="193" y="207"/>
                    </a:cubicBezTo>
                    <a:cubicBezTo>
                      <a:pt x="191" y="209"/>
                      <a:pt x="191" y="209"/>
                      <a:pt x="191" y="209"/>
                    </a:cubicBezTo>
                    <a:cubicBezTo>
                      <a:pt x="194" y="208"/>
                      <a:pt x="198" y="207"/>
                      <a:pt x="201" y="206"/>
                    </a:cubicBezTo>
                    <a:cubicBezTo>
                      <a:pt x="224" y="201"/>
                      <a:pt x="248" y="202"/>
                      <a:pt x="269" y="209"/>
                    </a:cubicBezTo>
                    <a:cubicBezTo>
                      <a:pt x="262" y="202"/>
                      <a:pt x="257" y="193"/>
                      <a:pt x="254" y="183"/>
                    </a:cubicBezTo>
                    <a:close/>
                    <a:moveTo>
                      <a:pt x="253" y="179"/>
                    </a:moveTo>
                    <a:cubicBezTo>
                      <a:pt x="251" y="172"/>
                      <a:pt x="251" y="165"/>
                      <a:pt x="252" y="158"/>
                    </a:cubicBezTo>
                    <a:cubicBezTo>
                      <a:pt x="243" y="166"/>
                      <a:pt x="231" y="170"/>
                      <a:pt x="220" y="171"/>
                    </a:cubicBezTo>
                    <a:cubicBezTo>
                      <a:pt x="223" y="186"/>
                      <a:pt x="242" y="191"/>
                      <a:pt x="253" y="179"/>
                    </a:cubicBezTo>
                    <a:close/>
                    <a:moveTo>
                      <a:pt x="255" y="144"/>
                    </a:moveTo>
                    <a:cubicBezTo>
                      <a:pt x="245" y="137"/>
                      <a:pt x="235" y="130"/>
                      <a:pt x="225" y="123"/>
                    </a:cubicBezTo>
                    <a:cubicBezTo>
                      <a:pt x="222" y="136"/>
                      <a:pt x="220" y="149"/>
                      <a:pt x="217" y="162"/>
                    </a:cubicBezTo>
                    <a:cubicBezTo>
                      <a:pt x="231" y="163"/>
                      <a:pt x="245" y="156"/>
                      <a:pt x="255" y="144"/>
                    </a:cubicBezTo>
                    <a:close/>
                    <a:moveTo>
                      <a:pt x="218" y="117"/>
                    </a:moveTo>
                    <a:cubicBezTo>
                      <a:pt x="207" y="108"/>
                      <a:pt x="197" y="98"/>
                      <a:pt x="187" y="87"/>
                    </a:cubicBezTo>
                    <a:cubicBezTo>
                      <a:pt x="181" y="101"/>
                      <a:pt x="175" y="114"/>
                      <a:pt x="178" y="129"/>
                    </a:cubicBezTo>
                    <a:cubicBezTo>
                      <a:pt x="179" y="131"/>
                      <a:pt x="180" y="133"/>
                      <a:pt x="181" y="136"/>
                    </a:cubicBezTo>
                    <a:cubicBezTo>
                      <a:pt x="181" y="135"/>
                      <a:pt x="181" y="135"/>
                      <a:pt x="182" y="135"/>
                    </a:cubicBezTo>
                    <a:cubicBezTo>
                      <a:pt x="195" y="134"/>
                      <a:pt x="207" y="125"/>
                      <a:pt x="218" y="117"/>
                    </a:cubicBezTo>
                    <a:close/>
                    <a:moveTo>
                      <a:pt x="182" y="81"/>
                    </a:moveTo>
                    <a:cubicBezTo>
                      <a:pt x="175" y="73"/>
                      <a:pt x="167" y="63"/>
                      <a:pt x="161" y="53"/>
                    </a:cubicBezTo>
                    <a:cubicBezTo>
                      <a:pt x="153" y="65"/>
                      <a:pt x="140" y="78"/>
                      <a:pt x="140" y="92"/>
                    </a:cubicBezTo>
                    <a:cubicBezTo>
                      <a:pt x="152" y="95"/>
                      <a:pt x="165" y="94"/>
                      <a:pt x="175" y="87"/>
                    </a:cubicBezTo>
                    <a:cubicBezTo>
                      <a:pt x="177" y="85"/>
                      <a:pt x="179" y="83"/>
                      <a:pt x="182" y="81"/>
                    </a:cubicBezTo>
                    <a:close/>
                    <a:moveTo>
                      <a:pt x="113" y="64"/>
                    </a:moveTo>
                    <a:cubicBezTo>
                      <a:pt x="114" y="70"/>
                      <a:pt x="116" y="75"/>
                      <a:pt x="120" y="80"/>
                    </a:cubicBezTo>
                    <a:cubicBezTo>
                      <a:pt x="123" y="84"/>
                      <a:pt x="127" y="87"/>
                      <a:pt x="132" y="89"/>
                    </a:cubicBezTo>
                    <a:cubicBezTo>
                      <a:pt x="134" y="77"/>
                      <a:pt x="142" y="67"/>
                      <a:pt x="149" y="56"/>
                    </a:cubicBezTo>
                    <a:cubicBezTo>
                      <a:pt x="137" y="60"/>
                      <a:pt x="125" y="63"/>
                      <a:pt x="113" y="64"/>
                    </a:cubicBezTo>
                    <a:close/>
                    <a:moveTo>
                      <a:pt x="14" y="177"/>
                    </a:moveTo>
                    <a:cubicBezTo>
                      <a:pt x="25" y="177"/>
                      <a:pt x="33" y="171"/>
                      <a:pt x="39" y="162"/>
                    </a:cubicBezTo>
                    <a:cubicBezTo>
                      <a:pt x="42" y="156"/>
                      <a:pt x="45" y="148"/>
                      <a:pt x="42" y="142"/>
                    </a:cubicBezTo>
                    <a:cubicBezTo>
                      <a:pt x="29" y="150"/>
                      <a:pt x="18" y="162"/>
                      <a:pt x="14" y="177"/>
                    </a:cubicBezTo>
                    <a:close/>
                    <a:moveTo>
                      <a:pt x="41" y="226"/>
                    </a:moveTo>
                    <a:cubicBezTo>
                      <a:pt x="44" y="218"/>
                      <a:pt x="37" y="207"/>
                      <a:pt x="34" y="201"/>
                    </a:cubicBezTo>
                    <a:cubicBezTo>
                      <a:pt x="30" y="193"/>
                      <a:pt x="22" y="185"/>
                      <a:pt x="13" y="182"/>
                    </a:cubicBezTo>
                    <a:cubicBezTo>
                      <a:pt x="13" y="184"/>
                      <a:pt x="13" y="186"/>
                      <a:pt x="13" y="188"/>
                    </a:cubicBezTo>
                    <a:cubicBezTo>
                      <a:pt x="13" y="203"/>
                      <a:pt x="24" y="226"/>
                      <a:pt x="41" y="226"/>
                    </a:cubicBezTo>
                    <a:close/>
                    <a:moveTo>
                      <a:pt x="115" y="263"/>
                    </a:moveTo>
                    <a:cubicBezTo>
                      <a:pt x="116" y="261"/>
                      <a:pt x="118" y="260"/>
                      <a:pt x="119" y="258"/>
                    </a:cubicBezTo>
                    <a:cubicBezTo>
                      <a:pt x="117" y="256"/>
                      <a:pt x="116" y="253"/>
                      <a:pt x="117" y="251"/>
                    </a:cubicBezTo>
                    <a:cubicBezTo>
                      <a:pt x="117" y="250"/>
                      <a:pt x="117" y="250"/>
                      <a:pt x="116" y="250"/>
                    </a:cubicBezTo>
                    <a:cubicBezTo>
                      <a:pt x="111" y="236"/>
                      <a:pt x="117" y="225"/>
                      <a:pt x="126" y="219"/>
                    </a:cubicBezTo>
                    <a:cubicBezTo>
                      <a:pt x="135" y="213"/>
                      <a:pt x="148" y="212"/>
                      <a:pt x="159" y="219"/>
                    </a:cubicBezTo>
                    <a:cubicBezTo>
                      <a:pt x="159" y="205"/>
                      <a:pt x="155" y="192"/>
                      <a:pt x="152" y="179"/>
                    </a:cubicBezTo>
                    <a:cubicBezTo>
                      <a:pt x="143" y="182"/>
                      <a:pt x="133" y="185"/>
                      <a:pt x="123" y="187"/>
                    </a:cubicBezTo>
                    <a:cubicBezTo>
                      <a:pt x="110" y="205"/>
                      <a:pt x="89" y="218"/>
                      <a:pt x="67" y="222"/>
                    </a:cubicBezTo>
                    <a:cubicBezTo>
                      <a:pt x="68" y="224"/>
                      <a:pt x="67" y="227"/>
                      <a:pt x="66" y="230"/>
                    </a:cubicBezTo>
                    <a:cubicBezTo>
                      <a:pt x="64" y="233"/>
                      <a:pt x="61" y="234"/>
                      <a:pt x="57" y="234"/>
                    </a:cubicBezTo>
                    <a:cubicBezTo>
                      <a:pt x="55" y="249"/>
                      <a:pt x="56" y="267"/>
                      <a:pt x="73" y="273"/>
                    </a:cubicBezTo>
                    <a:cubicBezTo>
                      <a:pt x="87" y="278"/>
                      <a:pt x="106" y="274"/>
                      <a:pt x="115" y="263"/>
                    </a:cubicBezTo>
                    <a:close/>
                    <a:moveTo>
                      <a:pt x="126" y="310"/>
                    </a:moveTo>
                    <a:cubicBezTo>
                      <a:pt x="127" y="310"/>
                      <a:pt x="129" y="311"/>
                      <a:pt x="131" y="312"/>
                    </a:cubicBezTo>
                    <a:cubicBezTo>
                      <a:pt x="132" y="312"/>
                      <a:pt x="132" y="312"/>
                      <a:pt x="132" y="312"/>
                    </a:cubicBezTo>
                    <a:cubicBezTo>
                      <a:pt x="133" y="312"/>
                      <a:pt x="133" y="312"/>
                      <a:pt x="133" y="312"/>
                    </a:cubicBezTo>
                    <a:cubicBezTo>
                      <a:pt x="137" y="315"/>
                      <a:pt x="139" y="319"/>
                      <a:pt x="138" y="324"/>
                    </a:cubicBezTo>
                    <a:cubicBezTo>
                      <a:pt x="145" y="328"/>
                      <a:pt x="152" y="330"/>
                      <a:pt x="160" y="327"/>
                    </a:cubicBezTo>
                    <a:cubicBezTo>
                      <a:pt x="160" y="326"/>
                      <a:pt x="161" y="324"/>
                      <a:pt x="162" y="323"/>
                    </a:cubicBezTo>
                    <a:cubicBezTo>
                      <a:pt x="162" y="322"/>
                      <a:pt x="162" y="322"/>
                      <a:pt x="162" y="322"/>
                    </a:cubicBezTo>
                    <a:cubicBezTo>
                      <a:pt x="162" y="322"/>
                      <a:pt x="162" y="321"/>
                      <a:pt x="163" y="321"/>
                    </a:cubicBezTo>
                    <a:cubicBezTo>
                      <a:pt x="157" y="313"/>
                      <a:pt x="153" y="305"/>
                      <a:pt x="148" y="297"/>
                    </a:cubicBezTo>
                    <a:cubicBezTo>
                      <a:pt x="142" y="286"/>
                      <a:pt x="136" y="273"/>
                      <a:pt x="128" y="262"/>
                    </a:cubicBezTo>
                    <a:cubicBezTo>
                      <a:pt x="128" y="262"/>
                      <a:pt x="128" y="262"/>
                      <a:pt x="128" y="262"/>
                    </a:cubicBezTo>
                    <a:cubicBezTo>
                      <a:pt x="116" y="275"/>
                      <a:pt x="117" y="295"/>
                      <a:pt x="126" y="310"/>
                    </a:cubicBezTo>
                    <a:close/>
                    <a:moveTo>
                      <a:pt x="147" y="475"/>
                    </a:moveTo>
                    <a:cubicBezTo>
                      <a:pt x="134" y="427"/>
                      <a:pt x="141" y="377"/>
                      <a:pt x="161" y="336"/>
                    </a:cubicBezTo>
                    <a:cubicBezTo>
                      <a:pt x="151" y="338"/>
                      <a:pt x="141" y="336"/>
                      <a:pt x="133" y="330"/>
                    </a:cubicBezTo>
                    <a:cubicBezTo>
                      <a:pt x="131" y="332"/>
                      <a:pt x="128" y="332"/>
                      <a:pt x="126" y="331"/>
                    </a:cubicBezTo>
                    <a:cubicBezTo>
                      <a:pt x="114" y="356"/>
                      <a:pt x="111" y="382"/>
                      <a:pt x="118" y="410"/>
                    </a:cubicBezTo>
                    <a:cubicBezTo>
                      <a:pt x="122" y="428"/>
                      <a:pt x="130" y="459"/>
                      <a:pt x="147" y="475"/>
                    </a:cubicBezTo>
                    <a:close/>
                    <a:moveTo>
                      <a:pt x="285" y="404"/>
                    </a:moveTo>
                    <a:cubicBezTo>
                      <a:pt x="285" y="403"/>
                      <a:pt x="284" y="402"/>
                      <a:pt x="284" y="401"/>
                    </a:cubicBezTo>
                    <a:cubicBezTo>
                      <a:pt x="276" y="397"/>
                      <a:pt x="269" y="390"/>
                      <a:pt x="265" y="382"/>
                    </a:cubicBezTo>
                    <a:cubicBezTo>
                      <a:pt x="264" y="382"/>
                      <a:pt x="264" y="382"/>
                      <a:pt x="264" y="382"/>
                    </a:cubicBezTo>
                    <a:cubicBezTo>
                      <a:pt x="264" y="383"/>
                      <a:pt x="264" y="383"/>
                      <a:pt x="264" y="383"/>
                    </a:cubicBezTo>
                    <a:cubicBezTo>
                      <a:pt x="245" y="425"/>
                      <a:pt x="210" y="463"/>
                      <a:pt x="165" y="484"/>
                    </a:cubicBezTo>
                    <a:cubicBezTo>
                      <a:pt x="165" y="485"/>
                      <a:pt x="165" y="485"/>
                      <a:pt x="166" y="486"/>
                    </a:cubicBezTo>
                    <a:cubicBezTo>
                      <a:pt x="181" y="489"/>
                      <a:pt x="201" y="483"/>
                      <a:pt x="210" y="480"/>
                    </a:cubicBezTo>
                    <a:cubicBezTo>
                      <a:pt x="223" y="476"/>
                      <a:pt x="234" y="470"/>
                      <a:pt x="244" y="462"/>
                    </a:cubicBezTo>
                    <a:cubicBezTo>
                      <a:pt x="264" y="447"/>
                      <a:pt x="277" y="427"/>
                      <a:pt x="285" y="404"/>
                    </a:cubicBezTo>
                    <a:close/>
                    <a:moveTo>
                      <a:pt x="339" y="365"/>
                    </a:moveTo>
                    <a:cubicBezTo>
                      <a:pt x="329" y="368"/>
                      <a:pt x="318" y="368"/>
                      <a:pt x="308" y="370"/>
                    </a:cubicBezTo>
                    <a:cubicBezTo>
                      <a:pt x="296" y="372"/>
                      <a:pt x="285" y="375"/>
                      <a:pt x="273" y="377"/>
                    </a:cubicBezTo>
                    <a:cubicBezTo>
                      <a:pt x="273" y="377"/>
                      <a:pt x="273" y="377"/>
                      <a:pt x="273" y="377"/>
                    </a:cubicBezTo>
                    <a:cubicBezTo>
                      <a:pt x="276" y="384"/>
                      <a:pt x="282" y="389"/>
                      <a:pt x="288" y="393"/>
                    </a:cubicBezTo>
                    <a:cubicBezTo>
                      <a:pt x="291" y="391"/>
                      <a:pt x="295" y="390"/>
                      <a:pt x="299" y="391"/>
                    </a:cubicBezTo>
                    <a:cubicBezTo>
                      <a:pt x="300" y="392"/>
                      <a:pt x="300" y="392"/>
                      <a:pt x="300" y="392"/>
                    </a:cubicBezTo>
                    <a:cubicBezTo>
                      <a:pt x="302" y="393"/>
                      <a:pt x="304" y="394"/>
                      <a:pt x="305" y="397"/>
                    </a:cubicBezTo>
                    <a:cubicBezTo>
                      <a:pt x="310" y="396"/>
                      <a:pt x="315" y="395"/>
                      <a:pt x="320" y="391"/>
                    </a:cubicBezTo>
                    <a:cubicBezTo>
                      <a:pt x="329" y="384"/>
                      <a:pt x="333" y="374"/>
                      <a:pt x="339" y="365"/>
                    </a:cubicBezTo>
                    <a:close/>
                    <a:moveTo>
                      <a:pt x="406" y="409"/>
                    </a:moveTo>
                    <a:cubicBezTo>
                      <a:pt x="404" y="407"/>
                      <a:pt x="402" y="404"/>
                      <a:pt x="403" y="401"/>
                    </a:cubicBezTo>
                    <a:cubicBezTo>
                      <a:pt x="393" y="390"/>
                      <a:pt x="392" y="370"/>
                      <a:pt x="391" y="358"/>
                    </a:cubicBezTo>
                    <a:cubicBezTo>
                      <a:pt x="390" y="347"/>
                      <a:pt x="391" y="335"/>
                      <a:pt x="395" y="324"/>
                    </a:cubicBezTo>
                    <a:cubicBezTo>
                      <a:pt x="388" y="317"/>
                      <a:pt x="382" y="309"/>
                      <a:pt x="378" y="300"/>
                    </a:cubicBezTo>
                    <a:cubicBezTo>
                      <a:pt x="370" y="305"/>
                      <a:pt x="362" y="310"/>
                      <a:pt x="354" y="315"/>
                    </a:cubicBezTo>
                    <a:cubicBezTo>
                      <a:pt x="372" y="320"/>
                      <a:pt x="377" y="346"/>
                      <a:pt x="362" y="355"/>
                    </a:cubicBezTo>
                    <a:cubicBezTo>
                      <a:pt x="364" y="362"/>
                      <a:pt x="358" y="370"/>
                      <a:pt x="349" y="367"/>
                    </a:cubicBezTo>
                    <a:cubicBezTo>
                      <a:pt x="345" y="375"/>
                      <a:pt x="343" y="384"/>
                      <a:pt x="348" y="394"/>
                    </a:cubicBezTo>
                    <a:cubicBezTo>
                      <a:pt x="352" y="401"/>
                      <a:pt x="358" y="408"/>
                      <a:pt x="367" y="412"/>
                    </a:cubicBezTo>
                    <a:cubicBezTo>
                      <a:pt x="380" y="419"/>
                      <a:pt x="398" y="421"/>
                      <a:pt x="406" y="409"/>
                    </a:cubicBezTo>
                    <a:close/>
                    <a:moveTo>
                      <a:pt x="458" y="401"/>
                    </a:moveTo>
                    <a:cubicBezTo>
                      <a:pt x="458" y="400"/>
                      <a:pt x="458" y="400"/>
                      <a:pt x="458" y="400"/>
                    </a:cubicBezTo>
                    <a:cubicBezTo>
                      <a:pt x="448" y="393"/>
                      <a:pt x="432" y="394"/>
                      <a:pt x="425" y="403"/>
                    </a:cubicBezTo>
                    <a:cubicBezTo>
                      <a:pt x="425" y="403"/>
                      <a:pt x="425" y="403"/>
                      <a:pt x="425" y="404"/>
                    </a:cubicBezTo>
                    <a:cubicBezTo>
                      <a:pt x="424" y="405"/>
                      <a:pt x="423" y="407"/>
                      <a:pt x="422" y="408"/>
                    </a:cubicBezTo>
                    <a:cubicBezTo>
                      <a:pt x="422" y="408"/>
                      <a:pt x="422" y="408"/>
                      <a:pt x="422" y="408"/>
                    </a:cubicBezTo>
                    <a:cubicBezTo>
                      <a:pt x="432" y="415"/>
                      <a:pt x="450" y="408"/>
                      <a:pt x="458" y="401"/>
                    </a:cubicBezTo>
                    <a:close/>
                    <a:moveTo>
                      <a:pt x="477" y="354"/>
                    </a:moveTo>
                    <a:cubicBezTo>
                      <a:pt x="462" y="359"/>
                      <a:pt x="451" y="382"/>
                      <a:pt x="461" y="396"/>
                    </a:cubicBezTo>
                    <a:cubicBezTo>
                      <a:pt x="462" y="397"/>
                      <a:pt x="462" y="397"/>
                      <a:pt x="462" y="397"/>
                    </a:cubicBezTo>
                    <a:cubicBezTo>
                      <a:pt x="473" y="385"/>
                      <a:pt x="477" y="369"/>
                      <a:pt x="477" y="354"/>
                    </a:cubicBezTo>
                    <a:close/>
                    <a:moveTo>
                      <a:pt x="504" y="189"/>
                    </a:moveTo>
                    <a:cubicBezTo>
                      <a:pt x="493" y="196"/>
                      <a:pt x="482" y="200"/>
                      <a:pt x="470" y="203"/>
                    </a:cubicBezTo>
                    <a:cubicBezTo>
                      <a:pt x="477" y="217"/>
                      <a:pt x="485" y="231"/>
                      <a:pt x="496" y="242"/>
                    </a:cubicBezTo>
                    <a:cubicBezTo>
                      <a:pt x="507" y="227"/>
                      <a:pt x="512" y="205"/>
                      <a:pt x="504" y="189"/>
                    </a:cubicBezTo>
                    <a:close/>
                    <a:moveTo>
                      <a:pt x="385" y="199"/>
                    </a:moveTo>
                    <a:cubicBezTo>
                      <a:pt x="386" y="206"/>
                      <a:pt x="386" y="213"/>
                      <a:pt x="387" y="220"/>
                    </a:cubicBezTo>
                    <a:cubicBezTo>
                      <a:pt x="388" y="227"/>
                      <a:pt x="388" y="236"/>
                      <a:pt x="392" y="242"/>
                    </a:cubicBezTo>
                    <a:cubicBezTo>
                      <a:pt x="408" y="235"/>
                      <a:pt x="416" y="222"/>
                      <a:pt x="424" y="205"/>
                    </a:cubicBezTo>
                    <a:cubicBezTo>
                      <a:pt x="424" y="205"/>
                      <a:pt x="424" y="205"/>
                      <a:pt x="424" y="205"/>
                    </a:cubicBezTo>
                    <a:cubicBezTo>
                      <a:pt x="420" y="204"/>
                      <a:pt x="415" y="204"/>
                      <a:pt x="410" y="203"/>
                    </a:cubicBezTo>
                    <a:cubicBezTo>
                      <a:pt x="402" y="202"/>
                      <a:pt x="393" y="201"/>
                      <a:pt x="385" y="199"/>
                    </a:cubicBezTo>
                    <a:close/>
                    <a:moveTo>
                      <a:pt x="304" y="171"/>
                    </a:moveTo>
                    <a:cubicBezTo>
                      <a:pt x="304" y="183"/>
                      <a:pt x="302" y="195"/>
                      <a:pt x="303" y="207"/>
                    </a:cubicBezTo>
                    <a:cubicBezTo>
                      <a:pt x="315" y="203"/>
                      <a:pt x="325" y="194"/>
                      <a:pt x="333" y="184"/>
                    </a:cubicBezTo>
                    <a:cubicBezTo>
                      <a:pt x="323" y="180"/>
                      <a:pt x="313" y="176"/>
                      <a:pt x="304" y="171"/>
                    </a:cubicBezTo>
                    <a:close/>
                    <a:moveTo>
                      <a:pt x="284" y="161"/>
                    </a:moveTo>
                    <a:cubicBezTo>
                      <a:pt x="277" y="157"/>
                      <a:pt x="269" y="153"/>
                      <a:pt x="262" y="149"/>
                    </a:cubicBezTo>
                    <a:cubicBezTo>
                      <a:pt x="258" y="162"/>
                      <a:pt x="259" y="181"/>
                      <a:pt x="267" y="194"/>
                    </a:cubicBezTo>
                    <a:cubicBezTo>
                      <a:pt x="277" y="186"/>
                      <a:pt x="286" y="176"/>
                      <a:pt x="294" y="167"/>
                    </a:cubicBezTo>
                    <a:lnTo>
                      <a:pt x="284" y="161"/>
                    </a:lnTo>
                    <a:close/>
                    <a:moveTo>
                      <a:pt x="145" y="10"/>
                    </a:moveTo>
                    <a:cubicBezTo>
                      <a:pt x="129" y="18"/>
                      <a:pt x="115" y="37"/>
                      <a:pt x="113" y="55"/>
                    </a:cubicBezTo>
                    <a:cubicBezTo>
                      <a:pt x="128" y="55"/>
                      <a:pt x="142" y="50"/>
                      <a:pt x="156" y="46"/>
                    </a:cubicBezTo>
                    <a:cubicBezTo>
                      <a:pt x="150" y="35"/>
                      <a:pt x="146" y="23"/>
                      <a:pt x="145" y="10"/>
                    </a:cubicBez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Freeform 27"/>
              <p:cNvSpPr>
                <a:spLocks noEditPoints="1"/>
              </p:cNvSpPr>
              <p:nvPr/>
            </p:nvSpPr>
            <p:spPr bwMode="auto">
              <a:xfrm>
                <a:off x="1240" y="3166"/>
                <a:ext cx="1142" cy="1251"/>
              </a:xfrm>
              <a:custGeom>
                <a:avLst/>
                <a:gdLst>
                  <a:gd name="T0" fmla="*/ 480 w 483"/>
                  <a:gd name="T1" fmla="*/ 322 h 529"/>
                  <a:gd name="T2" fmla="*/ 267 w 483"/>
                  <a:gd name="T3" fmla="*/ 525 h 529"/>
                  <a:gd name="T4" fmla="*/ 197 w 483"/>
                  <a:gd name="T5" fmla="*/ 473 h 529"/>
                  <a:gd name="T6" fmla="*/ 110 w 483"/>
                  <a:gd name="T7" fmla="*/ 471 h 529"/>
                  <a:gd name="T8" fmla="*/ 64 w 483"/>
                  <a:gd name="T9" fmla="*/ 282 h 529"/>
                  <a:gd name="T10" fmla="*/ 44 w 483"/>
                  <a:gd name="T11" fmla="*/ 249 h 529"/>
                  <a:gd name="T12" fmla="*/ 78 w 483"/>
                  <a:gd name="T13" fmla="*/ 74 h 529"/>
                  <a:gd name="T14" fmla="*/ 384 w 483"/>
                  <a:gd name="T15" fmla="*/ 427 h 529"/>
                  <a:gd name="T16" fmla="*/ 343 w 483"/>
                  <a:gd name="T17" fmla="*/ 393 h 529"/>
                  <a:gd name="T18" fmla="*/ 63 w 483"/>
                  <a:gd name="T19" fmla="*/ 407 h 529"/>
                  <a:gd name="T20" fmla="*/ 162 w 483"/>
                  <a:gd name="T21" fmla="*/ 156 h 529"/>
                  <a:gd name="T22" fmla="*/ 56 w 483"/>
                  <a:gd name="T23" fmla="*/ 153 h 529"/>
                  <a:gd name="T24" fmla="*/ 177 w 483"/>
                  <a:gd name="T25" fmla="*/ 109 h 529"/>
                  <a:gd name="T26" fmla="*/ 205 w 483"/>
                  <a:gd name="T27" fmla="*/ 172 h 529"/>
                  <a:gd name="T28" fmla="*/ 117 w 483"/>
                  <a:gd name="T29" fmla="*/ 222 h 529"/>
                  <a:gd name="T30" fmla="*/ 287 w 483"/>
                  <a:gd name="T31" fmla="*/ 356 h 529"/>
                  <a:gd name="T32" fmla="*/ 412 w 483"/>
                  <a:gd name="T33" fmla="*/ 383 h 529"/>
                  <a:gd name="T34" fmla="*/ 363 w 483"/>
                  <a:gd name="T35" fmla="*/ 371 h 529"/>
                  <a:gd name="T36" fmla="*/ 358 w 483"/>
                  <a:gd name="T37" fmla="*/ 359 h 529"/>
                  <a:gd name="T38" fmla="*/ 75 w 483"/>
                  <a:gd name="T39" fmla="*/ 348 h 529"/>
                  <a:gd name="T40" fmla="*/ 235 w 483"/>
                  <a:gd name="T41" fmla="*/ 318 h 529"/>
                  <a:gd name="T42" fmla="*/ 245 w 483"/>
                  <a:gd name="T43" fmla="*/ 265 h 529"/>
                  <a:gd name="T44" fmla="*/ 164 w 483"/>
                  <a:gd name="T45" fmla="*/ 321 h 529"/>
                  <a:gd name="T46" fmla="*/ 168 w 483"/>
                  <a:gd name="T47" fmla="*/ 325 h 529"/>
                  <a:gd name="T48" fmla="*/ 170 w 483"/>
                  <a:gd name="T49" fmla="*/ 334 h 529"/>
                  <a:gd name="T50" fmla="*/ 173 w 483"/>
                  <a:gd name="T51" fmla="*/ 376 h 529"/>
                  <a:gd name="T52" fmla="*/ 224 w 483"/>
                  <a:gd name="T53" fmla="*/ 305 h 529"/>
                  <a:gd name="T54" fmla="*/ 235 w 483"/>
                  <a:gd name="T55" fmla="*/ 323 h 529"/>
                  <a:gd name="T56" fmla="*/ 195 w 483"/>
                  <a:gd name="T57" fmla="*/ 140 h 529"/>
                  <a:gd name="T58" fmla="*/ 100 w 483"/>
                  <a:gd name="T59" fmla="*/ 82 h 529"/>
                  <a:gd name="T60" fmla="*/ 185 w 483"/>
                  <a:gd name="T61" fmla="*/ 114 h 529"/>
                  <a:gd name="T62" fmla="*/ 151 w 483"/>
                  <a:gd name="T63" fmla="*/ 123 h 529"/>
                  <a:gd name="T64" fmla="*/ 168 w 483"/>
                  <a:gd name="T65" fmla="*/ 165 h 529"/>
                  <a:gd name="T66" fmla="*/ 69 w 483"/>
                  <a:gd name="T67" fmla="*/ 366 h 529"/>
                  <a:gd name="T68" fmla="*/ 68 w 483"/>
                  <a:gd name="T69" fmla="*/ 408 h 529"/>
                  <a:gd name="T70" fmla="*/ 112 w 483"/>
                  <a:gd name="T71" fmla="*/ 378 h 529"/>
                  <a:gd name="T72" fmla="*/ 186 w 483"/>
                  <a:gd name="T73" fmla="*/ 382 h 529"/>
                  <a:gd name="T74" fmla="*/ 291 w 483"/>
                  <a:gd name="T75" fmla="*/ 364 h 529"/>
                  <a:gd name="T76" fmla="*/ 354 w 483"/>
                  <a:gd name="T77" fmla="*/ 445 h 529"/>
                  <a:gd name="T78" fmla="*/ 401 w 483"/>
                  <a:gd name="T79" fmla="*/ 309 h 529"/>
                  <a:gd name="T80" fmla="*/ 372 w 483"/>
                  <a:gd name="T81" fmla="*/ 341 h 529"/>
                  <a:gd name="T82" fmla="*/ 327 w 483"/>
                  <a:gd name="T83" fmla="*/ 253 h 529"/>
                  <a:gd name="T84" fmla="*/ 258 w 483"/>
                  <a:gd name="T85" fmla="*/ 236 h 529"/>
                  <a:gd name="T86" fmla="*/ 252 w 483"/>
                  <a:gd name="T87" fmla="*/ 242 h 529"/>
                  <a:gd name="T88" fmla="*/ 267 w 483"/>
                  <a:gd name="T89" fmla="*/ 177 h 529"/>
                  <a:gd name="T90" fmla="*/ 186 w 483"/>
                  <a:gd name="T91" fmla="*/ 80 h 529"/>
                  <a:gd name="T92" fmla="*/ 64 w 483"/>
                  <a:gd name="T93" fmla="*/ 100 h 529"/>
                  <a:gd name="T94" fmla="*/ 95 w 483"/>
                  <a:gd name="T95" fmla="*/ 221 h 529"/>
                  <a:gd name="T96" fmla="*/ 50 w 483"/>
                  <a:gd name="T97" fmla="*/ 173 h 529"/>
                  <a:gd name="T98" fmla="*/ 105 w 483"/>
                  <a:gd name="T99" fmla="*/ 298 h 529"/>
                  <a:gd name="T100" fmla="*/ 77 w 483"/>
                  <a:gd name="T101" fmla="*/ 293 h 529"/>
                  <a:gd name="T102" fmla="*/ 39 w 483"/>
                  <a:gd name="T103" fmla="*/ 445 h 529"/>
                  <a:gd name="T104" fmla="*/ 190 w 483"/>
                  <a:gd name="T105" fmla="*/ 416 h 529"/>
                  <a:gd name="T106" fmla="*/ 316 w 483"/>
                  <a:gd name="T107" fmla="*/ 400 h 529"/>
                  <a:gd name="T108" fmla="*/ 339 w 483"/>
                  <a:gd name="T109" fmla="*/ 495 h 529"/>
                  <a:gd name="T110" fmla="*/ 376 w 483"/>
                  <a:gd name="T111" fmla="*/ 462 h 529"/>
                  <a:gd name="T112" fmla="*/ 394 w 483"/>
                  <a:gd name="T113" fmla="*/ 305 h 529"/>
                  <a:gd name="T114" fmla="*/ 257 w 483"/>
                  <a:gd name="T115" fmla="*/ 228 h 5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83" h="529">
                    <a:moveTo>
                      <a:pt x="232" y="2"/>
                    </a:moveTo>
                    <a:cubicBezTo>
                      <a:pt x="235" y="2"/>
                      <a:pt x="238" y="3"/>
                      <a:pt x="236" y="7"/>
                    </a:cubicBezTo>
                    <a:cubicBezTo>
                      <a:pt x="223" y="33"/>
                      <a:pt x="230" y="67"/>
                      <a:pt x="238" y="92"/>
                    </a:cubicBezTo>
                    <a:cubicBezTo>
                      <a:pt x="250" y="132"/>
                      <a:pt x="270" y="169"/>
                      <a:pt x="295" y="202"/>
                    </a:cubicBezTo>
                    <a:cubicBezTo>
                      <a:pt x="305" y="217"/>
                      <a:pt x="317" y="230"/>
                      <a:pt x="329" y="243"/>
                    </a:cubicBezTo>
                    <a:cubicBezTo>
                      <a:pt x="330" y="243"/>
                      <a:pt x="331" y="244"/>
                      <a:pt x="331" y="246"/>
                    </a:cubicBezTo>
                    <a:cubicBezTo>
                      <a:pt x="348" y="263"/>
                      <a:pt x="366" y="278"/>
                      <a:pt x="386" y="290"/>
                    </a:cubicBezTo>
                    <a:cubicBezTo>
                      <a:pt x="412" y="307"/>
                      <a:pt x="444" y="323"/>
                      <a:pt x="477" y="317"/>
                    </a:cubicBezTo>
                    <a:cubicBezTo>
                      <a:pt x="480" y="317"/>
                      <a:pt x="481" y="320"/>
                      <a:pt x="480" y="322"/>
                    </a:cubicBezTo>
                    <a:cubicBezTo>
                      <a:pt x="483" y="350"/>
                      <a:pt x="452" y="384"/>
                      <a:pt x="423" y="384"/>
                    </a:cubicBezTo>
                    <a:cubicBezTo>
                      <a:pt x="414" y="404"/>
                      <a:pt x="403" y="424"/>
                      <a:pt x="393" y="444"/>
                    </a:cubicBezTo>
                    <a:cubicBezTo>
                      <a:pt x="396" y="447"/>
                      <a:pt x="396" y="453"/>
                      <a:pt x="393" y="457"/>
                    </a:cubicBezTo>
                    <a:cubicBezTo>
                      <a:pt x="393" y="458"/>
                      <a:pt x="393" y="458"/>
                      <a:pt x="393" y="458"/>
                    </a:cubicBezTo>
                    <a:cubicBezTo>
                      <a:pt x="391" y="460"/>
                      <a:pt x="388" y="461"/>
                      <a:pt x="386" y="462"/>
                    </a:cubicBezTo>
                    <a:cubicBezTo>
                      <a:pt x="378" y="483"/>
                      <a:pt x="360" y="504"/>
                      <a:pt x="336" y="506"/>
                    </a:cubicBezTo>
                    <a:cubicBezTo>
                      <a:pt x="322" y="507"/>
                      <a:pt x="303" y="505"/>
                      <a:pt x="295" y="492"/>
                    </a:cubicBezTo>
                    <a:cubicBezTo>
                      <a:pt x="288" y="501"/>
                      <a:pt x="280" y="509"/>
                      <a:pt x="275" y="519"/>
                    </a:cubicBezTo>
                    <a:cubicBezTo>
                      <a:pt x="277" y="523"/>
                      <a:pt x="272" y="529"/>
                      <a:pt x="267" y="525"/>
                    </a:cubicBezTo>
                    <a:cubicBezTo>
                      <a:pt x="262" y="521"/>
                      <a:pt x="266" y="515"/>
                      <a:pt x="271" y="516"/>
                    </a:cubicBezTo>
                    <a:cubicBezTo>
                      <a:pt x="276" y="507"/>
                      <a:pt x="283" y="500"/>
                      <a:pt x="289" y="492"/>
                    </a:cubicBezTo>
                    <a:cubicBezTo>
                      <a:pt x="275" y="497"/>
                      <a:pt x="257" y="488"/>
                      <a:pt x="246" y="474"/>
                    </a:cubicBezTo>
                    <a:cubicBezTo>
                      <a:pt x="238" y="464"/>
                      <a:pt x="233" y="452"/>
                      <a:pt x="234" y="439"/>
                    </a:cubicBezTo>
                    <a:cubicBezTo>
                      <a:pt x="234" y="438"/>
                      <a:pt x="234" y="437"/>
                      <a:pt x="234" y="436"/>
                    </a:cubicBezTo>
                    <a:cubicBezTo>
                      <a:pt x="225" y="447"/>
                      <a:pt x="216" y="457"/>
                      <a:pt x="206" y="467"/>
                    </a:cubicBezTo>
                    <a:cubicBezTo>
                      <a:pt x="207" y="469"/>
                      <a:pt x="207" y="472"/>
                      <a:pt x="205" y="473"/>
                    </a:cubicBezTo>
                    <a:cubicBezTo>
                      <a:pt x="205" y="473"/>
                      <a:pt x="205" y="473"/>
                      <a:pt x="205" y="473"/>
                    </a:cubicBezTo>
                    <a:cubicBezTo>
                      <a:pt x="203" y="475"/>
                      <a:pt x="200" y="475"/>
                      <a:pt x="197" y="473"/>
                    </a:cubicBezTo>
                    <a:cubicBezTo>
                      <a:pt x="195" y="471"/>
                      <a:pt x="195" y="467"/>
                      <a:pt x="197" y="465"/>
                    </a:cubicBezTo>
                    <a:cubicBezTo>
                      <a:pt x="197" y="465"/>
                      <a:pt x="197" y="465"/>
                      <a:pt x="197" y="465"/>
                    </a:cubicBezTo>
                    <a:cubicBezTo>
                      <a:pt x="199" y="464"/>
                      <a:pt x="201" y="463"/>
                      <a:pt x="203" y="464"/>
                    </a:cubicBezTo>
                    <a:cubicBezTo>
                      <a:pt x="212" y="454"/>
                      <a:pt x="221" y="444"/>
                      <a:pt x="230" y="434"/>
                    </a:cubicBezTo>
                    <a:cubicBezTo>
                      <a:pt x="222" y="438"/>
                      <a:pt x="213" y="439"/>
                      <a:pt x="203" y="436"/>
                    </a:cubicBezTo>
                    <a:cubicBezTo>
                      <a:pt x="201" y="435"/>
                      <a:pt x="201" y="435"/>
                      <a:pt x="201" y="435"/>
                    </a:cubicBezTo>
                    <a:cubicBezTo>
                      <a:pt x="200" y="435"/>
                      <a:pt x="200" y="435"/>
                      <a:pt x="200" y="435"/>
                    </a:cubicBezTo>
                    <a:cubicBezTo>
                      <a:pt x="196" y="439"/>
                      <a:pt x="190" y="438"/>
                      <a:pt x="186" y="434"/>
                    </a:cubicBezTo>
                    <a:cubicBezTo>
                      <a:pt x="165" y="454"/>
                      <a:pt x="139" y="468"/>
                      <a:pt x="110" y="471"/>
                    </a:cubicBezTo>
                    <a:cubicBezTo>
                      <a:pt x="94" y="472"/>
                      <a:pt x="78" y="471"/>
                      <a:pt x="62" y="466"/>
                    </a:cubicBezTo>
                    <a:cubicBezTo>
                      <a:pt x="54" y="464"/>
                      <a:pt x="43" y="460"/>
                      <a:pt x="35" y="455"/>
                    </a:cubicBezTo>
                    <a:cubicBezTo>
                      <a:pt x="35" y="455"/>
                      <a:pt x="35" y="455"/>
                      <a:pt x="35" y="455"/>
                    </a:cubicBezTo>
                    <a:cubicBezTo>
                      <a:pt x="30" y="458"/>
                      <a:pt x="23" y="457"/>
                      <a:pt x="19" y="452"/>
                    </a:cubicBezTo>
                    <a:cubicBezTo>
                      <a:pt x="15" y="447"/>
                      <a:pt x="15" y="439"/>
                      <a:pt x="19" y="436"/>
                    </a:cubicBezTo>
                    <a:cubicBezTo>
                      <a:pt x="20" y="435"/>
                      <a:pt x="20" y="435"/>
                      <a:pt x="20" y="435"/>
                    </a:cubicBezTo>
                    <a:cubicBezTo>
                      <a:pt x="20" y="435"/>
                      <a:pt x="20" y="435"/>
                      <a:pt x="20" y="435"/>
                    </a:cubicBezTo>
                    <a:cubicBezTo>
                      <a:pt x="9" y="412"/>
                      <a:pt x="14" y="381"/>
                      <a:pt x="18" y="360"/>
                    </a:cubicBezTo>
                    <a:cubicBezTo>
                      <a:pt x="24" y="327"/>
                      <a:pt x="40" y="301"/>
                      <a:pt x="64" y="282"/>
                    </a:cubicBezTo>
                    <a:cubicBezTo>
                      <a:pt x="64" y="278"/>
                      <a:pt x="65" y="274"/>
                      <a:pt x="68" y="272"/>
                    </a:cubicBezTo>
                    <a:cubicBezTo>
                      <a:pt x="69" y="271"/>
                      <a:pt x="69" y="271"/>
                      <a:pt x="70" y="271"/>
                    </a:cubicBezTo>
                    <a:cubicBezTo>
                      <a:pt x="69" y="261"/>
                      <a:pt x="71" y="251"/>
                      <a:pt x="75" y="242"/>
                    </a:cubicBezTo>
                    <a:cubicBezTo>
                      <a:pt x="66" y="247"/>
                      <a:pt x="55" y="250"/>
                      <a:pt x="46" y="254"/>
                    </a:cubicBezTo>
                    <a:cubicBezTo>
                      <a:pt x="46" y="254"/>
                      <a:pt x="46" y="255"/>
                      <a:pt x="46" y="255"/>
                    </a:cubicBezTo>
                    <a:cubicBezTo>
                      <a:pt x="46" y="257"/>
                      <a:pt x="45" y="258"/>
                      <a:pt x="44" y="259"/>
                    </a:cubicBezTo>
                    <a:cubicBezTo>
                      <a:pt x="42" y="260"/>
                      <a:pt x="38" y="260"/>
                      <a:pt x="37" y="257"/>
                    </a:cubicBezTo>
                    <a:cubicBezTo>
                      <a:pt x="35" y="254"/>
                      <a:pt x="35" y="251"/>
                      <a:pt x="38" y="249"/>
                    </a:cubicBezTo>
                    <a:cubicBezTo>
                      <a:pt x="40" y="247"/>
                      <a:pt x="42" y="248"/>
                      <a:pt x="44" y="249"/>
                    </a:cubicBezTo>
                    <a:cubicBezTo>
                      <a:pt x="54" y="245"/>
                      <a:pt x="67" y="243"/>
                      <a:pt x="76" y="236"/>
                    </a:cubicBezTo>
                    <a:cubicBezTo>
                      <a:pt x="63" y="236"/>
                      <a:pt x="50" y="231"/>
                      <a:pt x="41" y="221"/>
                    </a:cubicBezTo>
                    <a:cubicBezTo>
                      <a:pt x="28" y="205"/>
                      <a:pt x="30" y="187"/>
                      <a:pt x="40" y="172"/>
                    </a:cubicBezTo>
                    <a:cubicBezTo>
                      <a:pt x="31" y="177"/>
                      <a:pt x="22" y="181"/>
                      <a:pt x="12" y="184"/>
                    </a:cubicBezTo>
                    <a:cubicBezTo>
                      <a:pt x="14" y="190"/>
                      <a:pt x="6" y="193"/>
                      <a:pt x="3" y="188"/>
                    </a:cubicBezTo>
                    <a:cubicBezTo>
                      <a:pt x="0" y="183"/>
                      <a:pt x="5" y="178"/>
                      <a:pt x="9" y="180"/>
                    </a:cubicBezTo>
                    <a:cubicBezTo>
                      <a:pt x="20" y="177"/>
                      <a:pt x="29" y="172"/>
                      <a:pt x="39" y="167"/>
                    </a:cubicBezTo>
                    <a:cubicBezTo>
                      <a:pt x="22" y="160"/>
                      <a:pt x="12" y="139"/>
                      <a:pt x="17" y="120"/>
                    </a:cubicBezTo>
                    <a:cubicBezTo>
                      <a:pt x="25" y="91"/>
                      <a:pt x="51" y="77"/>
                      <a:pt x="78" y="74"/>
                    </a:cubicBezTo>
                    <a:cubicBezTo>
                      <a:pt x="79" y="72"/>
                      <a:pt x="81" y="70"/>
                      <a:pt x="83" y="69"/>
                    </a:cubicBezTo>
                    <a:cubicBezTo>
                      <a:pt x="87" y="67"/>
                      <a:pt x="93" y="68"/>
                      <a:pt x="96" y="72"/>
                    </a:cubicBezTo>
                    <a:cubicBezTo>
                      <a:pt x="119" y="69"/>
                      <a:pt x="141" y="62"/>
                      <a:pt x="164" y="56"/>
                    </a:cubicBezTo>
                    <a:cubicBezTo>
                      <a:pt x="165" y="40"/>
                      <a:pt x="173" y="25"/>
                      <a:pt x="186" y="15"/>
                    </a:cubicBezTo>
                    <a:cubicBezTo>
                      <a:pt x="198" y="6"/>
                      <a:pt x="215" y="0"/>
                      <a:pt x="232" y="2"/>
                    </a:cubicBezTo>
                    <a:close/>
                    <a:moveTo>
                      <a:pt x="409" y="394"/>
                    </a:moveTo>
                    <a:cubicBezTo>
                      <a:pt x="400" y="399"/>
                      <a:pt x="390" y="404"/>
                      <a:pt x="380" y="408"/>
                    </a:cubicBezTo>
                    <a:cubicBezTo>
                      <a:pt x="380" y="408"/>
                      <a:pt x="380" y="408"/>
                      <a:pt x="380" y="408"/>
                    </a:cubicBezTo>
                    <a:cubicBezTo>
                      <a:pt x="381" y="414"/>
                      <a:pt x="383" y="421"/>
                      <a:pt x="384" y="427"/>
                    </a:cubicBezTo>
                    <a:cubicBezTo>
                      <a:pt x="385" y="429"/>
                      <a:pt x="386" y="433"/>
                      <a:pt x="387" y="437"/>
                    </a:cubicBezTo>
                    <a:cubicBezTo>
                      <a:pt x="394" y="422"/>
                      <a:pt x="402" y="408"/>
                      <a:pt x="409" y="394"/>
                    </a:cubicBezTo>
                    <a:close/>
                    <a:moveTo>
                      <a:pt x="298" y="467"/>
                    </a:moveTo>
                    <a:cubicBezTo>
                      <a:pt x="301" y="467"/>
                      <a:pt x="304" y="468"/>
                      <a:pt x="306" y="470"/>
                    </a:cubicBezTo>
                    <a:cubicBezTo>
                      <a:pt x="307" y="471"/>
                      <a:pt x="308" y="471"/>
                      <a:pt x="308" y="472"/>
                    </a:cubicBezTo>
                    <a:cubicBezTo>
                      <a:pt x="309" y="472"/>
                      <a:pt x="310" y="471"/>
                      <a:pt x="310" y="470"/>
                    </a:cubicBezTo>
                    <a:cubicBezTo>
                      <a:pt x="318" y="465"/>
                      <a:pt x="324" y="458"/>
                      <a:pt x="330" y="451"/>
                    </a:cubicBezTo>
                    <a:cubicBezTo>
                      <a:pt x="342" y="434"/>
                      <a:pt x="350" y="414"/>
                      <a:pt x="343" y="393"/>
                    </a:cubicBezTo>
                    <a:cubicBezTo>
                      <a:pt x="343" y="393"/>
                      <a:pt x="343" y="393"/>
                      <a:pt x="343" y="393"/>
                    </a:cubicBezTo>
                    <a:cubicBezTo>
                      <a:pt x="316" y="402"/>
                      <a:pt x="296" y="438"/>
                      <a:pt x="298" y="467"/>
                    </a:cubicBezTo>
                    <a:close/>
                    <a:moveTo>
                      <a:pt x="344" y="383"/>
                    </a:moveTo>
                    <a:cubicBezTo>
                      <a:pt x="345" y="383"/>
                      <a:pt x="346" y="383"/>
                      <a:pt x="346" y="383"/>
                    </a:cubicBezTo>
                    <a:cubicBezTo>
                      <a:pt x="356" y="368"/>
                      <a:pt x="356" y="368"/>
                      <a:pt x="356" y="368"/>
                    </a:cubicBezTo>
                    <a:cubicBezTo>
                      <a:pt x="319" y="371"/>
                      <a:pt x="319" y="371"/>
                      <a:pt x="319" y="371"/>
                    </a:cubicBezTo>
                    <a:cubicBezTo>
                      <a:pt x="319" y="379"/>
                      <a:pt x="320" y="386"/>
                      <a:pt x="323" y="394"/>
                    </a:cubicBezTo>
                    <a:cubicBezTo>
                      <a:pt x="329" y="389"/>
                      <a:pt x="336" y="385"/>
                      <a:pt x="344" y="383"/>
                    </a:cubicBezTo>
                    <a:close/>
                    <a:moveTo>
                      <a:pt x="66" y="433"/>
                    </a:moveTo>
                    <a:cubicBezTo>
                      <a:pt x="64" y="424"/>
                      <a:pt x="63" y="415"/>
                      <a:pt x="63" y="407"/>
                    </a:cubicBezTo>
                    <a:cubicBezTo>
                      <a:pt x="44" y="402"/>
                      <a:pt x="44" y="402"/>
                      <a:pt x="44" y="402"/>
                    </a:cubicBezTo>
                    <a:cubicBezTo>
                      <a:pt x="40" y="413"/>
                      <a:pt x="37" y="424"/>
                      <a:pt x="35" y="435"/>
                    </a:cubicBezTo>
                    <a:cubicBezTo>
                      <a:pt x="45" y="435"/>
                      <a:pt x="56" y="435"/>
                      <a:pt x="66" y="433"/>
                    </a:cubicBezTo>
                    <a:close/>
                    <a:moveTo>
                      <a:pt x="114" y="214"/>
                    </a:moveTo>
                    <a:cubicBezTo>
                      <a:pt x="114" y="214"/>
                      <a:pt x="114" y="214"/>
                      <a:pt x="114" y="214"/>
                    </a:cubicBezTo>
                    <a:cubicBezTo>
                      <a:pt x="124" y="210"/>
                      <a:pt x="135" y="208"/>
                      <a:pt x="146" y="207"/>
                    </a:cubicBezTo>
                    <a:cubicBezTo>
                      <a:pt x="135" y="189"/>
                      <a:pt x="107" y="187"/>
                      <a:pt x="101" y="210"/>
                    </a:cubicBezTo>
                    <a:cubicBezTo>
                      <a:pt x="105" y="208"/>
                      <a:pt x="111" y="209"/>
                      <a:pt x="114" y="214"/>
                    </a:cubicBezTo>
                    <a:close/>
                    <a:moveTo>
                      <a:pt x="162" y="156"/>
                    </a:moveTo>
                    <a:cubicBezTo>
                      <a:pt x="166" y="143"/>
                      <a:pt x="172" y="131"/>
                      <a:pt x="175" y="119"/>
                    </a:cubicBezTo>
                    <a:cubicBezTo>
                      <a:pt x="170" y="121"/>
                      <a:pt x="164" y="123"/>
                      <a:pt x="159" y="125"/>
                    </a:cubicBezTo>
                    <a:cubicBezTo>
                      <a:pt x="155" y="136"/>
                      <a:pt x="148" y="145"/>
                      <a:pt x="139" y="152"/>
                    </a:cubicBezTo>
                    <a:cubicBezTo>
                      <a:pt x="147" y="154"/>
                      <a:pt x="154" y="155"/>
                      <a:pt x="162" y="156"/>
                    </a:cubicBezTo>
                    <a:close/>
                    <a:moveTo>
                      <a:pt x="40" y="109"/>
                    </a:moveTo>
                    <a:cubicBezTo>
                      <a:pt x="45" y="116"/>
                      <a:pt x="48" y="125"/>
                      <a:pt x="48" y="133"/>
                    </a:cubicBezTo>
                    <a:cubicBezTo>
                      <a:pt x="48" y="139"/>
                      <a:pt x="48" y="149"/>
                      <a:pt x="46" y="156"/>
                    </a:cubicBezTo>
                    <a:cubicBezTo>
                      <a:pt x="46" y="155"/>
                      <a:pt x="47" y="154"/>
                      <a:pt x="48" y="154"/>
                    </a:cubicBezTo>
                    <a:cubicBezTo>
                      <a:pt x="51" y="152"/>
                      <a:pt x="53" y="152"/>
                      <a:pt x="56" y="153"/>
                    </a:cubicBezTo>
                    <a:cubicBezTo>
                      <a:pt x="65" y="130"/>
                      <a:pt x="85" y="117"/>
                      <a:pt x="107" y="111"/>
                    </a:cubicBezTo>
                    <a:cubicBezTo>
                      <a:pt x="97" y="107"/>
                      <a:pt x="89" y="97"/>
                      <a:pt x="91" y="88"/>
                    </a:cubicBezTo>
                    <a:cubicBezTo>
                      <a:pt x="87" y="89"/>
                      <a:pt x="83" y="88"/>
                      <a:pt x="80" y="85"/>
                    </a:cubicBezTo>
                    <a:cubicBezTo>
                      <a:pt x="79" y="92"/>
                      <a:pt x="74" y="99"/>
                      <a:pt x="68" y="103"/>
                    </a:cubicBezTo>
                    <a:cubicBezTo>
                      <a:pt x="59" y="109"/>
                      <a:pt x="50" y="111"/>
                      <a:pt x="40" y="109"/>
                    </a:cubicBezTo>
                    <a:close/>
                    <a:moveTo>
                      <a:pt x="165" y="67"/>
                    </a:moveTo>
                    <a:cubicBezTo>
                      <a:pt x="158" y="75"/>
                      <a:pt x="150" y="83"/>
                      <a:pt x="143" y="91"/>
                    </a:cubicBezTo>
                    <a:cubicBezTo>
                      <a:pt x="146" y="92"/>
                      <a:pt x="146" y="92"/>
                      <a:pt x="146" y="92"/>
                    </a:cubicBezTo>
                    <a:cubicBezTo>
                      <a:pt x="157" y="97"/>
                      <a:pt x="166" y="105"/>
                      <a:pt x="177" y="109"/>
                    </a:cubicBezTo>
                    <a:cubicBezTo>
                      <a:pt x="202" y="98"/>
                      <a:pt x="202" y="98"/>
                      <a:pt x="202" y="98"/>
                    </a:cubicBezTo>
                    <a:cubicBezTo>
                      <a:pt x="185" y="94"/>
                      <a:pt x="169" y="82"/>
                      <a:pt x="165" y="67"/>
                    </a:cubicBezTo>
                    <a:close/>
                    <a:moveTo>
                      <a:pt x="204" y="146"/>
                    </a:moveTo>
                    <a:cubicBezTo>
                      <a:pt x="205" y="152"/>
                      <a:pt x="207" y="158"/>
                      <a:pt x="210" y="163"/>
                    </a:cubicBezTo>
                    <a:cubicBezTo>
                      <a:pt x="212" y="166"/>
                      <a:pt x="215" y="170"/>
                      <a:pt x="219" y="172"/>
                    </a:cubicBezTo>
                    <a:cubicBezTo>
                      <a:pt x="225" y="164"/>
                      <a:pt x="232" y="155"/>
                      <a:pt x="238" y="146"/>
                    </a:cubicBezTo>
                    <a:cubicBezTo>
                      <a:pt x="227" y="148"/>
                      <a:pt x="215" y="149"/>
                      <a:pt x="204" y="146"/>
                    </a:cubicBezTo>
                    <a:close/>
                    <a:moveTo>
                      <a:pt x="218" y="183"/>
                    </a:moveTo>
                    <a:cubicBezTo>
                      <a:pt x="213" y="180"/>
                      <a:pt x="209" y="176"/>
                      <a:pt x="205" y="172"/>
                    </a:cubicBezTo>
                    <a:cubicBezTo>
                      <a:pt x="191" y="182"/>
                      <a:pt x="178" y="193"/>
                      <a:pt x="165" y="204"/>
                    </a:cubicBezTo>
                    <a:cubicBezTo>
                      <a:pt x="174" y="207"/>
                      <a:pt x="186" y="202"/>
                      <a:pt x="194" y="199"/>
                    </a:cubicBezTo>
                    <a:cubicBezTo>
                      <a:pt x="203" y="195"/>
                      <a:pt x="209" y="188"/>
                      <a:pt x="218" y="183"/>
                    </a:cubicBezTo>
                    <a:close/>
                    <a:moveTo>
                      <a:pt x="117" y="222"/>
                    </a:moveTo>
                    <a:cubicBezTo>
                      <a:pt x="137" y="246"/>
                      <a:pt x="165" y="261"/>
                      <a:pt x="195" y="263"/>
                    </a:cubicBezTo>
                    <a:cubicBezTo>
                      <a:pt x="192" y="258"/>
                      <a:pt x="192" y="252"/>
                      <a:pt x="192" y="248"/>
                    </a:cubicBezTo>
                    <a:cubicBezTo>
                      <a:pt x="191" y="238"/>
                      <a:pt x="194" y="229"/>
                      <a:pt x="199" y="221"/>
                    </a:cubicBezTo>
                    <a:cubicBezTo>
                      <a:pt x="196" y="220"/>
                      <a:pt x="193" y="219"/>
                      <a:pt x="190" y="218"/>
                    </a:cubicBezTo>
                    <a:cubicBezTo>
                      <a:pt x="167" y="213"/>
                      <a:pt x="141" y="214"/>
                      <a:pt x="117" y="222"/>
                    </a:cubicBezTo>
                    <a:close/>
                    <a:moveTo>
                      <a:pt x="266" y="259"/>
                    </a:moveTo>
                    <a:cubicBezTo>
                      <a:pt x="277" y="275"/>
                      <a:pt x="284" y="295"/>
                      <a:pt x="286" y="315"/>
                    </a:cubicBezTo>
                    <a:cubicBezTo>
                      <a:pt x="290" y="303"/>
                      <a:pt x="296" y="292"/>
                      <a:pt x="303" y="282"/>
                    </a:cubicBezTo>
                    <a:cubicBezTo>
                      <a:pt x="292" y="284"/>
                      <a:pt x="280" y="275"/>
                      <a:pt x="279" y="263"/>
                    </a:cubicBezTo>
                    <a:cubicBezTo>
                      <a:pt x="274" y="262"/>
                      <a:pt x="270" y="261"/>
                      <a:pt x="266" y="259"/>
                    </a:cubicBezTo>
                    <a:close/>
                    <a:moveTo>
                      <a:pt x="306" y="286"/>
                    </a:moveTo>
                    <a:cubicBezTo>
                      <a:pt x="297" y="298"/>
                      <a:pt x="291" y="312"/>
                      <a:pt x="288" y="327"/>
                    </a:cubicBezTo>
                    <a:cubicBezTo>
                      <a:pt x="288" y="334"/>
                      <a:pt x="287" y="341"/>
                      <a:pt x="286" y="349"/>
                    </a:cubicBezTo>
                    <a:cubicBezTo>
                      <a:pt x="286" y="351"/>
                      <a:pt x="287" y="354"/>
                      <a:pt x="287" y="356"/>
                    </a:cubicBezTo>
                    <a:cubicBezTo>
                      <a:pt x="298" y="345"/>
                      <a:pt x="309" y="334"/>
                      <a:pt x="320" y="324"/>
                    </a:cubicBezTo>
                    <a:cubicBezTo>
                      <a:pt x="308" y="314"/>
                      <a:pt x="304" y="300"/>
                      <a:pt x="306" y="286"/>
                    </a:cubicBezTo>
                    <a:close/>
                    <a:moveTo>
                      <a:pt x="385" y="358"/>
                    </a:moveTo>
                    <a:cubicBezTo>
                      <a:pt x="383" y="353"/>
                      <a:pt x="381" y="348"/>
                      <a:pt x="381" y="342"/>
                    </a:cubicBezTo>
                    <a:cubicBezTo>
                      <a:pt x="379" y="345"/>
                      <a:pt x="378" y="347"/>
                      <a:pt x="377" y="350"/>
                    </a:cubicBezTo>
                    <a:cubicBezTo>
                      <a:pt x="370" y="361"/>
                      <a:pt x="370" y="361"/>
                      <a:pt x="370" y="361"/>
                    </a:cubicBezTo>
                    <a:cubicBezTo>
                      <a:pt x="370" y="362"/>
                      <a:pt x="370" y="362"/>
                      <a:pt x="370" y="362"/>
                    </a:cubicBezTo>
                    <a:cubicBezTo>
                      <a:pt x="373" y="374"/>
                      <a:pt x="375" y="387"/>
                      <a:pt x="378" y="400"/>
                    </a:cubicBezTo>
                    <a:cubicBezTo>
                      <a:pt x="389" y="395"/>
                      <a:pt x="401" y="389"/>
                      <a:pt x="412" y="383"/>
                    </a:cubicBezTo>
                    <a:cubicBezTo>
                      <a:pt x="399" y="379"/>
                      <a:pt x="389" y="371"/>
                      <a:pt x="385" y="358"/>
                    </a:cubicBezTo>
                    <a:close/>
                    <a:moveTo>
                      <a:pt x="371" y="412"/>
                    </a:moveTo>
                    <a:cubicBezTo>
                      <a:pt x="354" y="419"/>
                      <a:pt x="354" y="419"/>
                      <a:pt x="354" y="419"/>
                    </a:cubicBezTo>
                    <a:cubicBezTo>
                      <a:pt x="353" y="425"/>
                      <a:pt x="352" y="432"/>
                      <a:pt x="354" y="437"/>
                    </a:cubicBezTo>
                    <a:cubicBezTo>
                      <a:pt x="359" y="447"/>
                      <a:pt x="371" y="449"/>
                      <a:pt x="380" y="442"/>
                    </a:cubicBezTo>
                    <a:cubicBezTo>
                      <a:pt x="375" y="434"/>
                      <a:pt x="374" y="422"/>
                      <a:pt x="372" y="414"/>
                    </a:cubicBezTo>
                    <a:lnTo>
                      <a:pt x="371" y="412"/>
                    </a:lnTo>
                    <a:close/>
                    <a:moveTo>
                      <a:pt x="370" y="403"/>
                    </a:moveTo>
                    <a:cubicBezTo>
                      <a:pt x="367" y="393"/>
                      <a:pt x="366" y="382"/>
                      <a:pt x="363" y="371"/>
                    </a:cubicBezTo>
                    <a:cubicBezTo>
                      <a:pt x="351" y="391"/>
                      <a:pt x="351" y="391"/>
                      <a:pt x="351" y="391"/>
                    </a:cubicBezTo>
                    <a:cubicBezTo>
                      <a:pt x="353" y="397"/>
                      <a:pt x="354" y="403"/>
                      <a:pt x="354" y="410"/>
                    </a:cubicBezTo>
                    <a:lnTo>
                      <a:pt x="370" y="403"/>
                    </a:lnTo>
                    <a:close/>
                    <a:moveTo>
                      <a:pt x="327" y="329"/>
                    </a:moveTo>
                    <a:cubicBezTo>
                      <a:pt x="324" y="338"/>
                      <a:pt x="322" y="348"/>
                      <a:pt x="320" y="359"/>
                    </a:cubicBezTo>
                    <a:cubicBezTo>
                      <a:pt x="330" y="354"/>
                      <a:pt x="339" y="344"/>
                      <a:pt x="343" y="334"/>
                    </a:cubicBezTo>
                    <a:cubicBezTo>
                      <a:pt x="338" y="333"/>
                      <a:pt x="333" y="332"/>
                      <a:pt x="327" y="329"/>
                    </a:cubicBezTo>
                    <a:close/>
                    <a:moveTo>
                      <a:pt x="323" y="362"/>
                    </a:moveTo>
                    <a:cubicBezTo>
                      <a:pt x="335" y="361"/>
                      <a:pt x="347" y="360"/>
                      <a:pt x="358" y="359"/>
                    </a:cubicBezTo>
                    <a:cubicBezTo>
                      <a:pt x="353" y="353"/>
                      <a:pt x="349" y="345"/>
                      <a:pt x="346" y="337"/>
                    </a:cubicBezTo>
                    <a:cubicBezTo>
                      <a:pt x="341" y="347"/>
                      <a:pt x="333" y="356"/>
                      <a:pt x="323" y="362"/>
                    </a:cubicBezTo>
                    <a:close/>
                    <a:moveTo>
                      <a:pt x="101" y="376"/>
                    </a:moveTo>
                    <a:cubicBezTo>
                      <a:pt x="94" y="375"/>
                      <a:pt x="86" y="373"/>
                      <a:pt x="79" y="372"/>
                    </a:cubicBezTo>
                    <a:cubicBezTo>
                      <a:pt x="73" y="371"/>
                      <a:pt x="73" y="371"/>
                      <a:pt x="73" y="371"/>
                    </a:cubicBezTo>
                    <a:cubicBezTo>
                      <a:pt x="71" y="381"/>
                      <a:pt x="69" y="392"/>
                      <a:pt x="68" y="403"/>
                    </a:cubicBezTo>
                    <a:cubicBezTo>
                      <a:pt x="79" y="406"/>
                      <a:pt x="89" y="408"/>
                      <a:pt x="99" y="410"/>
                    </a:cubicBezTo>
                    <a:cubicBezTo>
                      <a:pt x="99" y="399"/>
                      <a:pt x="100" y="387"/>
                      <a:pt x="101" y="376"/>
                    </a:cubicBezTo>
                    <a:close/>
                    <a:moveTo>
                      <a:pt x="75" y="348"/>
                    </a:moveTo>
                    <a:cubicBezTo>
                      <a:pt x="75" y="354"/>
                      <a:pt x="74" y="360"/>
                      <a:pt x="73" y="366"/>
                    </a:cubicBezTo>
                    <a:cubicBezTo>
                      <a:pt x="79" y="368"/>
                      <a:pt x="85" y="368"/>
                      <a:pt x="90" y="370"/>
                    </a:cubicBezTo>
                    <a:cubicBezTo>
                      <a:pt x="94" y="370"/>
                      <a:pt x="97" y="371"/>
                      <a:pt x="101" y="372"/>
                    </a:cubicBezTo>
                    <a:cubicBezTo>
                      <a:pt x="102" y="353"/>
                      <a:pt x="104" y="335"/>
                      <a:pt x="107" y="317"/>
                    </a:cubicBezTo>
                    <a:cubicBezTo>
                      <a:pt x="107" y="317"/>
                      <a:pt x="107" y="317"/>
                      <a:pt x="107" y="317"/>
                    </a:cubicBezTo>
                    <a:cubicBezTo>
                      <a:pt x="95" y="325"/>
                      <a:pt x="84" y="336"/>
                      <a:pt x="75" y="348"/>
                    </a:cubicBezTo>
                    <a:close/>
                    <a:moveTo>
                      <a:pt x="278" y="314"/>
                    </a:moveTo>
                    <a:cubicBezTo>
                      <a:pt x="275" y="295"/>
                      <a:pt x="268" y="276"/>
                      <a:pt x="257" y="261"/>
                    </a:cubicBezTo>
                    <a:cubicBezTo>
                      <a:pt x="245" y="278"/>
                      <a:pt x="237" y="298"/>
                      <a:pt x="235" y="318"/>
                    </a:cubicBezTo>
                    <a:cubicBezTo>
                      <a:pt x="248" y="327"/>
                      <a:pt x="266" y="323"/>
                      <a:pt x="278" y="314"/>
                    </a:cubicBezTo>
                    <a:close/>
                    <a:moveTo>
                      <a:pt x="206" y="276"/>
                    </a:moveTo>
                    <a:cubicBezTo>
                      <a:pt x="206" y="283"/>
                      <a:pt x="206" y="291"/>
                      <a:pt x="206" y="298"/>
                    </a:cubicBezTo>
                    <a:cubicBezTo>
                      <a:pt x="212" y="299"/>
                      <a:pt x="219" y="299"/>
                      <a:pt x="225" y="301"/>
                    </a:cubicBezTo>
                    <a:cubicBezTo>
                      <a:pt x="229" y="291"/>
                      <a:pt x="233" y="281"/>
                      <a:pt x="235" y="272"/>
                    </a:cubicBezTo>
                    <a:cubicBezTo>
                      <a:pt x="226" y="273"/>
                      <a:pt x="216" y="274"/>
                      <a:pt x="206" y="276"/>
                    </a:cubicBezTo>
                    <a:close/>
                    <a:moveTo>
                      <a:pt x="245" y="264"/>
                    </a:moveTo>
                    <a:cubicBezTo>
                      <a:pt x="244" y="264"/>
                      <a:pt x="244" y="264"/>
                      <a:pt x="244" y="264"/>
                    </a:cubicBezTo>
                    <a:cubicBezTo>
                      <a:pt x="245" y="265"/>
                      <a:pt x="245" y="265"/>
                      <a:pt x="245" y="265"/>
                    </a:cubicBezTo>
                    <a:lnTo>
                      <a:pt x="245" y="264"/>
                    </a:lnTo>
                    <a:close/>
                    <a:moveTo>
                      <a:pt x="159" y="289"/>
                    </a:moveTo>
                    <a:cubicBezTo>
                      <a:pt x="171" y="292"/>
                      <a:pt x="184" y="296"/>
                      <a:pt x="196" y="298"/>
                    </a:cubicBezTo>
                    <a:cubicBezTo>
                      <a:pt x="198" y="298"/>
                      <a:pt x="200" y="298"/>
                      <a:pt x="202" y="298"/>
                    </a:cubicBezTo>
                    <a:cubicBezTo>
                      <a:pt x="202" y="291"/>
                      <a:pt x="202" y="284"/>
                      <a:pt x="201" y="277"/>
                    </a:cubicBezTo>
                    <a:cubicBezTo>
                      <a:pt x="187" y="280"/>
                      <a:pt x="173" y="284"/>
                      <a:pt x="159" y="289"/>
                    </a:cubicBezTo>
                    <a:close/>
                    <a:moveTo>
                      <a:pt x="123" y="306"/>
                    </a:moveTo>
                    <a:cubicBezTo>
                      <a:pt x="123" y="307"/>
                      <a:pt x="123" y="307"/>
                      <a:pt x="123" y="307"/>
                    </a:cubicBezTo>
                    <a:cubicBezTo>
                      <a:pt x="138" y="305"/>
                      <a:pt x="153" y="311"/>
                      <a:pt x="164" y="321"/>
                    </a:cubicBezTo>
                    <a:cubicBezTo>
                      <a:pt x="175" y="318"/>
                      <a:pt x="185" y="312"/>
                      <a:pt x="193" y="307"/>
                    </a:cubicBezTo>
                    <a:cubicBezTo>
                      <a:pt x="194" y="305"/>
                      <a:pt x="196" y="304"/>
                      <a:pt x="198" y="302"/>
                    </a:cubicBezTo>
                    <a:cubicBezTo>
                      <a:pt x="196" y="302"/>
                      <a:pt x="194" y="302"/>
                      <a:pt x="192" y="302"/>
                    </a:cubicBezTo>
                    <a:cubicBezTo>
                      <a:pt x="179" y="299"/>
                      <a:pt x="165" y="294"/>
                      <a:pt x="152" y="292"/>
                    </a:cubicBezTo>
                    <a:cubicBezTo>
                      <a:pt x="142" y="296"/>
                      <a:pt x="132" y="301"/>
                      <a:pt x="123" y="306"/>
                    </a:cubicBezTo>
                    <a:close/>
                    <a:moveTo>
                      <a:pt x="168" y="325"/>
                    </a:moveTo>
                    <a:cubicBezTo>
                      <a:pt x="170" y="326"/>
                      <a:pt x="171" y="328"/>
                      <a:pt x="173" y="330"/>
                    </a:cubicBezTo>
                    <a:cubicBezTo>
                      <a:pt x="175" y="326"/>
                      <a:pt x="178" y="322"/>
                      <a:pt x="181" y="319"/>
                    </a:cubicBezTo>
                    <a:cubicBezTo>
                      <a:pt x="177" y="321"/>
                      <a:pt x="173" y="323"/>
                      <a:pt x="168" y="325"/>
                    </a:cubicBezTo>
                    <a:close/>
                    <a:moveTo>
                      <a:pt x="119" y="315"/>
                    </a:moveTo>
                    <a:cubicBezTo>
                      <a:pt x="119" y="315"/>
                      <a:pt x="119" y="315"/>
                      <a:pt x="119" y="315"/>
                    </a:cubicBezTo>
                    <a:cubicBezTo>
                      <a:pt x="127" y="328"/>
                      <a:pt x="144" y="328"/>
                      <a:pt x="160" y="323"/>
                    </a:cubicBezTo>
                    <a:cubicBezTo>
                      <a:pt x="149" y="314"/>
                      <a:pt x="135" y="309"/>
                      <a:pt x="122" y="311"/>
                    </a:cubicBezTo>
                    <a:cubicBezTo>
                      <a:pt x="122" y="313"/>
                      <a:pt x="121" y="314"/>
                      <a:pt x="119" y="315"/>
                    </a:cubicBezTo>
                    <a:close/>
                    <a:moveTo>
                      <a:pt x="117" y="374"/>
                    </a:moveTo>
                    <a:cubicBezTo>
                      <a:pt x="135" y="376"/>
                      <a:pt x="152" y="378"/>
                      <a:pt x="169" y="379"/>
                    </a:cubicBezTo>
                    <a:cubicBezTo>
                      <a:pt x="170" y="379"/>
                      <a:pt x="170" y="379"/>
                      <a:pt x="170" y="379"/>
                    </a:cubicBezTo>
                    <a:cubicBezTo>
                      <a:pt x="160" y="364"/>
                      <a:pt x="163" y="348"/>
                      <a:pt x="170" y="334"/>
                    </a:cubicBezTo>
                    <a:cubicBezTo>
                      <a:pt x="168" y="331"/>
                      <a:pt x="166" y="329"/>
                      <a:pt x="164" y="326"/>
                    </a:cubicBezTo>
                    <a:cubicBezTo>
                      <a:pt x="145" y="333"/>
                      <a:pt x="125" y="333"/>
                      <a:pt x="115" y="318"/>
                    </a:cubicBezTo>
                    <a:cubicBezTo>
                      <a:pt x="114" y="318"/>
                      <a:pt x="112" y="318"/>
                      <a:pt x="111" y="318"/>
                    </a:cubicBezTo>
                    <a:cubicBezTo>
                      <a:pt x="108" y="335"/>
                      <a:pt x="106" y="353"/>
                      <a:pt x="105" y="371"/>
                    </a:cubicBezTo>
                    <a:cubicBezTo>
                      <a:pt x="105" y="373"/>
                      <a:pt x="105" y="373"/>
                      <a:pt x="105" y="373"/>
                    </a:cubicBezTo>
                    <a:cubicBezTo>
                      <a:pt x="109" y="373"/>
                      <a:pt x="113" y="374"/>
                      <a:pt x="117" y="374"/>
                    </a:cubicBezTo>
                    <a:close/>
                    <a:moveTo>
                      <a:pt x="177" y="375"/>
                    </a:moveTo>
                    <a:cubicBezTo>
                      <a:pt x="182" y="363"/>
                      <a:pt x="180" y="349"/>
                      <a:pt x="173" y="338"/>
                    </a:cubicBezTo>
                    <a:cubicBezTo>
                      <a:pt x="167" y="350"/>
                      <a:pt x="165" y="363"/>
                      <a:pt x="173" y="376"/>
                    </a:cubicBezTo>
                    <a:cubicBezTo>
                      <a:pt x="174" y="376"/>
                      <a:pt x="175" y="375"/>
                      <a:pt x="177" y="375"/>
                    </a:cubicBezTo>
                    <a:close/>
                    <a:moveTo>
                      <a:pt x="183" y="371"/>
                    </a:moveTo>
                    <a:cubicBezTo>
                      <a:pt x="190" y="363"/>
                      <a:pt x="196" y="354"/>
                      <a:pt x="202" y="345"/>
                    </a:cubicBezTo>
                    <a:cubicBezTo>
                      <a:pt x="200" y="332"/>
                      <a:pt x="200" y="319"/>
                      <a:pt x="201" y="306"/>
                    </a:cubicBezTo>
                    <a:cubicBezTo>
                      <a:pt x="199" y="308"/>
                      <a:pt x="197" y="309"/>
                      <a:pt x="195" y="311"/>
                    </a:cubicBezTo>
                    <a:cubicBezTo>
                      <a:pt x="188" y="317"/>
                      <a:pt x="181" y="325"/>
                      <a:pt x="176" y="334"/>
                    </a:cubicBezTo>
                    <a:cubicBezTo>
                      <a:pt x="183" y="345"/>
                      <a:pt x="186" y="358"/>
                      <a:pt x="183" y="371"/>
                    </a:cubicBezTo>
                    <a:close/>
                    <a:moveTo>
                      <a:pt x="206" y="339"/>
                    </a:moveTo>
                    <a:cubicBezTo>
                      <a:pt x="213" y="328"/>
                      <a:pt x="218" y="316"/>
                      <a:pt x="224" y="305"/>
                    </a:cubicBezTo>
                    <a:cubicBezTo>
                      <a:pt x="218" y="304"/>
                      <a:pt x="212" y="303"/>
                      <a:pt x="206" y="303"/>
                    </a:cubicBezTo>
                    <a:cubicBezTo>
                      <a:pt x="205" y="315"/>
                      <a:pt x="204" y="327"/>
                      <a:pt x="206" y="339"/>
                    </a:cubicBezTo>
                    <a:close/>
                    <a:moveTo>
                      <a:pt x="235" y="323"/>
                    </a:moveTo>
                    <a:cubicBezTo>
                      <a:pt x="234" y="349"/>
                      <a:pt x="242" y="376"/>
                      <a:pt x="260" y="398"/>
                    </a:cubicBezTo>
                    <a:cubicBezTo>
                      <a:pt x="264" y="391"/>
                      <a:pt x="268" y="383"/>
                      <a:pt x="270" y="376"/>
                    </a:cubicBezTo>
                    <a:cubicBezTo>
                      <a:pt x="270" y="375"/>
                      <a:pt x="271" y="375"/>
                      <a:pt x="271" y="374"/>
                    </a:cubicBezTo>
                    <a:cubicBezTo>
                      <a:pt x="276" y="359"/>
                      <a:pt x="279" y="343"/>
                      <a:pt x="279" y="327"/>
                    </a:cubicBezTo>
                    <a:cubicBezTo>
                      <a:pt x="279" y="324"/>
                      <a:pt x="279" y="321"/>
                      <a:pt x="278" y="318"/>
                    </a:cubicBezTo>
                    <a:cubicBezTo>
                      <a:pt x="266" y="327"/>
                      <a:pt x="248" y="331"/>
                      <a:pt x="235" y="323"/>
                    </a:cubicBezTo>
                    <a:close/>
                    <a:moveTo>
                      <a:pt x="250" y="253"/>
                    </a:moveTo>
                    <a:cubicBezTo>
                      <a:pt x="237" y="239"/>
                      <a:pt x="221" y="229"/>
                      <a:pt x="202" y="222"/>
                    </a:cubicBezTo>
                    <a:cubicBezTo>
                      <a:pt x="199" y="228"/>
                      <a:pt x="196" y="234"/>
                      <a:pt x="196" y="241"/>
                    </a:cubicBezTo>
                    <a:cubicBezTo>
                      <a:pt x="196" y="246"/>
                      <a:pt x="196" y="259"/>
                      <a:pt x="200" y="263"/>
                    </a:cubicBezTo>
                    <a:cubicBezTo>
                      <a:pt x="217" y="264"/>
                      <a:pt x="234" y="260"/>
                      <a:pt x="250" y="253"/>
                    </a:cubicBezTo>
                    <a:close/>
                    <a:moveTo>
                      <a:pt x="195" y="140"/>
                    </a:moveTo>
                    <a:cubicBezTo>
                      <a:pt x="186" y="144"/>
                      <a:pt x="177" y="150"/>
                      <a:pt x="172" y="157"/>
                    </a:cubicBezTo>
                    <a:cubicBezTo>
                      <a:pt x="181" y="159"/>
                      <a:pt x="190" y="160"/>
                      <a:pt x="199" y="161"/>
                    </a:cubicBezTo>
                    <a:cubicBezTo>
                      <a:pt x="196" y="154"/>
                      <a:pt x="195" y="147"/>
                      <a:pt x="195" y="140"/>
                    </a:cubicBezTo>
                    <a:close/>
                    <a:moveTo>
                      <a:pt x="166" y="113"/>
                    </a:moveTo>
                    <a:cubicBezTo>
                      <a:pt x="159" y="110"/>
                      <a:pt x="152" y="104"/>
                      <a:pt x="144" y="101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4" y="102"/>
                      <a:pt x="131" y="105"/>
                      <a:pt x="128" y="109"/>
                    </a:cubicBezTo>
                    <a:cubicBezTo>
                      <a:pt x="139" y="109"/>
                      <a:pt x="150" y="111"/>
                      <a:pt x="160" y="116"/>
                    </a:cubicBezTo>
                    <a:lnTo>
                      <a:pt x="166" y="113"/>
                    </a:lnTo>
                    <a:close/>
                    <a:moveTo>
                      <a:pt x="117" y="109"/>
                    </a:moveTo>
                    <a:cubicBezTo>
                      <a:pt x="121" y="104"/>
                      <a:pt x="125" y="99"/>
                      <a:pt x="129" y="95"/>
                    </a:cubicBezTo>
                    <a:cubicBezTo>
                      <a:pt x="119" y="91"/>
                      <a:pt x="109" y="87"/>
                      <a:pt x="100" y="82"/>
                    </a:cubicBezTo>
                    <a:cubicBezTo>
                      <a:pt x="86" y="91"/>
                      <a:pt x="105" y="109"/>
                      <a:pt x="117" y="109"/>
                    </a:cubicBezTo>
                    <a:close/>
                    <a:moveTo>
                      <a:pt x="189" y="138"/>
                    </a:moveTo>
                    <a:cubicBezTo>
                      <a:pt x="185" y="136"/>
                      <a:pt x="183" y="133"/>
                      <a:pt x="181" y="129"/>
                    </a:cubicBezTo>
                    <a:cubicBezTo>
                      <a:pt x="179" y="136"/>
                      <a:pt x="176" y="143"/>
                      <a:pt x="173" y="150"/>
                    </a:cubicBezTo>
                    <a:cubicBezTo>
                      <a:pt x="178" y="145"/>
                      <a:pt x="183" y="141"/>
                      <a:pt x="189" y="138"/>
                    </a:cubicBezTo>
                    <a:close/>
                    <a:moveTo>
                      <a:pt x="195" y="135"/>
                    </a:moveTo>
                    <a:cubicBezTo>
                      <a:pt x="195" y="134"/>
                      <a:pt x="195" y="133"/>
                      <a:pt x="196" y="131"/>
                    </a:cubicBezTo>
                    <a:cubicBezTo>
                      <a:pt x="198" y="119"/>
                      <a:pt x="204" y="111"/>
                      <a:pt x="212" y="103"/>
                    </a:cubicBezTo>
                    <a:cubicBezTo>
                      <a:pt x="203" y="106"/>
                      <a:pt x="194" y="110"/>
                      <a:pt x="185" y="114"/>
                    </a:cubicBezTo>
                    <a:cubicBezTo>
                      <a:pt x="185" y="115"/>
                      <a:pt x="184" y="116"/>
                      <a:pt x="184" y="116"/>
                    </a:cubicBezTo>
                    <a:cubicBezTo>
                      <a:pt x="184" y="117"/>
                      <a:pt x="184" y="119"/>
                      <a:pt x="183" y="120"/>
                    </a:cubicBezTo>
                    <a:cubicBezTo>
                      <a:pt x="184" y="127"/>
                      <a:pt x="187" y="135"/>
                      <a:pt x="195" y="135"/>
                    </a:cubicBezTo>
                    <a:close/>
                    <a:moveTo>
                      <a:pt x="111" y="78"/>
                    </a:moveTo>
                    <a:cubicBezTo>
                      <a:pt x="119" y="81"/>
                      <a:pt x="127" y="85"/>
                      <a:pt x="135" y="88"/>
                    </a:cubicBezTo>
                    <a:cubicBezTo>
                      <a:pt x="141" y="81"/>
                      <a:pt x="148" y="74"/>
                      <a:pt x="154" y="67"/>
                    </a:cubicBezTo>
                    <a:cubicBezTo>
                      <a:pt x="140" y="71"/>
                      <a:pt x="126" y="75"/>
                      <a:pt x="111" y="78"/>
                    </a:cubicBezTo>
                    <a:close/>
                    <a:moveTo>
                      <a:pt x="120" y="154"/>
                    </a:moveTo>
                    <a:cubicBezTo>
                      <a:pt x="132" y="147"/>
                      <a:pt x="146" y="136"/>
                      <a:pt x="151" y="123"/>
                    </a:cubicBezTo>
                    <a:cubicBezTo>
                      <a:pt x="151" y="122"/>
                      <a:pt x="151" y="122"/>
                      <a:pt x="151" y="122"/>
                    </a:cubicBezTo>
                    <a:cubicBezTo>
                      <a:pt x="151" y="121"/>
                      <a:pt x="151" y="121"/>
                      <a:pt x="151" y="121"/>
                    </a:cubicBezTo>
                    <a:cubicBezTo>
                      <a:pt x="119" y="110"/>
                      <a:pt x="78" y="122"/>
                      <a:pt x="64" y="157"/>
                    </a:cubicBezTo>
                    <a:cubicBezTo>
                      <a:pt x="82" y="162"/>
                      <a:pt x="104" y="164"/>
                      <a:pt x="120" y="154"/>
                    </a:cubicBezTo>
                    <a:close/>
                    <a:moveTo>
                      <a:pt x="168" y="165"/>
                    </a:moveTo>
                    <a:cubicBezTo>
                      <a:pt x="168" y="165"/>
                      <a:pt x="168" y="165"/>
                      <a:pt x="168" y="165"/>
                    </a:cubicBezTo>
                    <a:cubicBezTo>
                      <a:pt x="165" y="176"/>
                      <a:pt x="163" y="187"/>
                      <a:pt x="160" y="198"/>
                    </a:cubicBezTo>
                    <a:cubicBezTo>
                      <a:pt x="171" y="188"/>
                      <a:pt x="183" y="178"/>
                      <a:pt x="195" y="169"/>
                    </a:cubicBezTo>
                    <a:lnTo>
                      <a:pt x="168" y="165"/>
                    </a:lnTo>
                    <a:close/>
                    <a:moveTo>
                      <a:pt x="110" y="228"/>
                    </a:moveTo>
                    <a:cubicBezTo>
                      <a:pt x="116" y="250"/>
                      <a:pt x="112" y="274"/>
                      <a:pt x="116" y="297"/>
                    </a:cubicBezTo>
                    <a:cubicBezTo>
                      <a:pt x="117" y="297"/>
                      <a:pt x="118" y="298"/>
                      <a:pt x="118" y="298"/>
                    </a:cubicBezTo>
                    <a:cubicBezTo>
                      <a:pt x="139" y="286"/>
                      <a:pt x="163" y="277"/>
                      <a:pt x="186" y="271"/>
                    </a:cubicBezTo>
                    <a:cubicBezTo>
                      <a:pt x="158" y="267"/>
                      <a:pt x="130" y="252"/>
                      <a:pt x="111" y="228"/>
                    </a:cubicBezTo>
                    <a:lnTo>
                      <a:pt x="110" y="228"/>
                    </a:lnTo>
                    <a:close/>
                    <a:moveTo>
                      <a:pt x="70" y="355"/>
                    </a:moveTo>
                    <a:cubicBezTo>
                      <a:pt x="68" y="358"/>
                      <a:pt x="66" y="361"/>
                      <a:pt x="64" y="364"/>
                    </a:cubicBezTo>
                    <a:cubicBezTo>
                      <a:pt x="65" y="365"/>
                      <a:pt x="67" y="365"/>
                      <a:pt x="69" y="366"/>
                    </a:cubicBezTo>
                    <a:cubicBezTo>
                      <a:pt x="69" y="362"/>
                      <a:pt x="70" y="358"/>
                      <a:pt x="70" y="355"/>
                    </a:cubicBezTo>
                    <a:close/>
                    <a:moveTo>
                      <a:pt x="61" y="368"/>
                    </a:moveTo>
                    <a:cubicBezTo>
                      <a:pt x="55" y="377"/>
                      <a:pt x="50" y="387"/>
                      <a:pt x="46" y="397"/>
                    </a:cubicBezTo>
                    <a:cubicBezTo>
                      <a:pt x="64" y="402"/>
                      <a:pt x="64" y="402"/>
                      <a:pt x="64" y="402"/>
                    </a:cubicBezTo>
                    <a:cubicBezTo>
                      <a:pt x="64" y="391"/>
                      <a:pt x="66" y="380"/>
                      <a:pt x="68" y="370"/>
                    </a:cubicBezTo>
                    <a:cubicBezTo>
                      <a:pt x="66" y="369"/>
                      <a:pt x="63" y="369"/>
                      <a:pt x="61" y="368"/>
                    </a:cubicBezTo>
                    <a:close/>
                    <a:moveTo>
                      <a:pt x="102" y="425"/>
                    </a:moveTo>
                    <a:cubicBezTo>
                      <a:pt x="101" y="422"/>
                      <a:pt x="100" y="418"/>
                      <a:pt x="100" y="415"/>
                    </a:cubicBezTo>
                    <a:cubicBezTo>
                      <a:pt x="89" y="413"/>
                      <a:pt x="79" y="411"/>
                      <a:pt x="68" y="408"/>
                    </a:cubicBezTo>
                    <a:cubicBezTo>
                      <a:pt x="68" y="416"/>
                      <a:pt x="68" y="424"/>
                      <a:pt x="70" y="432"/>
                    </a:cubicBezTo>
                    <a:cubicBezTo>
                      <a:pt x="81" y="431"/>
                      <a:pt x="92" y="428"/>
                      <a:pt x="102" y="425"/>
                    </a:cubicBezTo>
                    <a:close/>
                    <a:moveTo>
                      <a:pt x="122" y="417"/>
                    </a:moveTo>
                    <a:cubicBezTo>
                      <a:pt x="116" y="417"/>
                      <a:pt x="110" y="416"/>
                      <a:pt x="104" y="415"/>
                    </a:cubicBezTo>
                    <a:cubicBezTo>
                      <a:pt x="105" y="418"/>
                      <a:pt x="105" y="421"/>
                      <a:pt x="106" y="423"/>
                    </a:cubicBezTo>
                    <a:cubicBezTo>
                      <a:pt x="111" y="421"/>
                      <a:pt x="117" y="419"/>
                      <a:pt x="122" y="417"/>
                    </a:cubicBezTo>
                    <a:close/>
                    <a:moveTo>
                      <a:pt x="167" y="388"/>
                    </a:moveTo>
                    <a:cubicBezTo>
                      <a:pt x="166" y="386"/>
                      <a:pt x="166" y="385"/>
                      <a:pt x="167" y="384"/>
                    </a:cubicBezTo>
                    <a:cubicBezTo>
                      <a:pt x="149" y="382"/>
                      <a:pt x="130" y="381"/>
                      <a:pt x="112" y="378"/>
                    </a:cubicBezTo>
                    <a:cubicBezTo>
                      <a:pt x="109" y="378"/>
                      <a:pt x="107" y="378"/>
                      <a:pt x="105" y="377"/>
                    </a:cubicBezTo>
                    <a:cubicBezTo>
                      <a:pt x="104" y="387"/>
                      <a:pt x="103" y="399"/>
                      <a:pt x="104" y="411"/>
                    </a:cubicBezTo>
                    <a:cubicBezTo>
                      <a:pt x="113" y="412"/>
                      <a:pt x="122" y="413"/>
                      <a:pt x="131" y="413"/>
                    </a:cubicBezTo>
                    <a:cubicBezTo>
                      <a:pt x="144" y="406"/>
                      <a:pt x="155" y="398"/>
                      <a:pt x="166" y="389"/>
                    </a:cubicBezTo>
                    <a:lnTo>
                      <a:pt x="167" y="388"/>
                    </a:lnTo>
                    <a:close/>
                    <a:moveTo>
                      <a:pt x="223" y="396"/>
                    </a:moveTo>
                    <a:cubicBezTo>
                      <a:pt x="233" y="400"/>
                      <a:pt x="244" y="404"/>
                      <a:pt x="254" y="404"/>
                    </a:cubicBezTo>
                    <a:cubicBezTo>
                      <a:pt x="234" y="380"/>
                      <a:pt x="224" y="350"/>
                      <a:pt x="226" y="320"/>
                    </a:cubicBezTo>
                    <a:cubicBezTo>
                      <a:pt x="216" y="343"/>
                      <a:pt x="203" y="364"/>
                      <a:pt x="186" y="382"/>
                    </a:cubicBezTo>
                    <a:cubicBezTo>
                      <a:pt x="188" y="383"/>
                      <a:pt x="188" y="385"/>
                      <a:pt x="188" y="387"/>
                    </a:cubicBezTo>
                    <a:cubicBezTo>
                      <a:pt x="199" y="391"/>
                      <a:pt x="211" y="392"/>
                      <a:pt x="223" y="396"/>
                    </a:cubicBezTo>
                    <a:close/>
                    <a:moveTo>
                      <a:pt x="280" y="377"/>
                    </a:moveTo>
                    <a:cubicBezTo>
                      <a:pt x="279" y="378"/>
                      <a:pt x="279" y="378"/>
                      <a:pt x="279" y="378"/>
                    </a:cubicBezTo>
                    <a:cubicBezTo>
                      <a:pt x="276" y="387"/>
                      <a:pt x="272" y="395"/>
                      <a:pt x="268" y="402"/>
                    </a:cubicBezTo>
                    <a:cubicBezTo>
                      <a:pt x="269" y="403"/>
                      <a:pt x="269" y="403"/>
                      <a:pt x="270" y="404"/>
                    </a:cubicBezTo>
                    <a:cubicBezTo>
                      <a:pt x="272" y="406"/>
                      <a:pt x="273" y="407"/>
                      <a:pt x="273" y="409"/>
                    </a:cubicBezTo>
                    <a:cubicBezTo>
                      <a:pt x="286" y="407"/>
                      <a:pt x="291" y="386"/>
                      <a:pt x="280" y="377"/>
                    </a:cubicBezTo>
                    <a:close/>
                    <a:moveTo>
                      <a:pt x="291" y="364"/>
                    </a:moveTo>
                    <a:cubicBezTo>
                      <a:pt x="298" y="364"/>
                      <a:pt x="304" y="363"/>
                      <a:pt x="311" y="363"/>
                    </a:cubicBezTo>
                    <a:cubicBezTo>
                      <a:pt x="312" y="355"/>
                      <a:pt x="313" y="347"/>
                      <a:pt x="315" y="340"/>
                    </a:cubicBezTo>
                    <a:cubicBezTo>
                      <a:pt x="307" y="348"/>
                      <a:pt x="299" y="356"/>
                      <a:pt x="291" y="364"/>
                    </a:cubicBezTo>
                    <a:close/>
                    <a:moveTo>
                      <a:pt x="332" y="463"/>
                    </a:moveTo>
                    <a:cubicBezTo>
                      <a:pt x="329" y="466"/>
                      <a:pt x="323" y="473"/>
                      <a:pt x="316" y="478"/>
                    </a:cubicBezTo>
                    <a:cubicBezTo>
                      <a:pt x="324" y="478"/>
                      <a:pt x="333" y="482"/>
                      <a:pt x="339" y="488"/>
                    </a:cubicBezTo>
                    <a:cubicBezTo>
                      <a:pt x="341" y="471"/>
                      <a:pt x="360" y="456"/>
                      <a:pt x="377" y="458"/>
                    </a:cubicBezTo>
                    <a:cubicBezTo>
                      <a:pt x="375" y="455"/>
                      <a:pt x="374" y="452"/>
                      <a:pt x="375" y="450"/>
                    </a:cubicBezTo>
                    <a:cubicBezTo>
                      <a:pt x="368" y="452"/>
                      <a:pt x="360" y="450"/>
                      <a:pt x="354" y="445"/>
                    </a:cubicBezTo>
                    <a:cubicBezTo>
                      <a:pt x="351" y="442"/>
                      <a:pt x="350" y="439"/>
                      <a:pt x="349" y="435"/>
                    </a:cubicBezTo>
                    <a:cubicBezTo>
                      <a:pt x="345" y="445"/>
                      <a:pt x="339" y="454"/>
                      <a:pt x="332" y="463"/>
                    </a:cubicBezTo>
                    <a:close/>
                    <a:moveTo>
                      <a:pt x="434" y="374"/>
                    </a:moveTo>
                    <a:cubicBezTo>
                      <a:pt x="430" y="360"/>
                      <a:pt x="428" y="346"/>
                      <a:pt x="427" y="332"/>
                    </a:cubicBezTo>
                    <a:cubicBezTo>
                      <a:pt x="418" y="343"/>
                      <a:pt x="409" y="354"/>
                      <a:pt x="398" y="363"/>
                    </a:cubicBezTo>
                    <a:cubicBezTo>
                      <a:pt x="403" y="370"/>
                      <a:pt x="412" y="375"/>
                      <a:pt x="421" y="376"/>
                    </a:cubicBezTo>
                    <a:cubicBezTo>
                      <a:pt x="426" y="376"/>
                      <a:pt x="430" y="375"/>
                      <a:pt x="434" y="374"/>
                    </a:cubicBezTo>
                    <a:close/>
                    <a:moveTo>
                      <a:pt x="427" y="320"/>
                    </a:moveTo>
                    <a:cubicBezTo>
                      <a:pt x="418" y="317"/>
                      <a:pt x="409" y="314"/>
                      <a:pt x="401" y="309"/>
                    </a:cubicBezTo>
                    <a:cubicBezTo>
                      <a:pt x="401" y="309"/>
                      <a:pt x="401" y="309"/>
                      <a:pt x="401" y="309"/>
                    </a:cubicBezTo>
                    <a:cubicBezTo>
                      <a:pt x="400" y="310"/>
                      <a:pt x="400" y="310"/>
                      <a:pt x="400" y="310"/>
                    </a:cubicBezTo>
                    <a:cubicBezTo>
                      <a:pt x="394" y="324"/>
                      <a:pt x="386" y="336"/>
                      <a:pt x="391" y="352"/>
                    </a:cubicBezTo>
                    <a:cubicBezTo>
                      <a:pt x="392" y="354"/>
                      <a:pt x="393" y="355"/>
                      <a:pt x="393" y="357"/>
                    </a:cubicBezTo>
                    <a:cubicBezTo>
                      <a:pt x="406" y="346"/>
                      <a:pt x="416" y="333"/>
                      <a:pt x="427" y="320"/>
                    </a:cubicBezTo>
                    <a:close/>
                    <a:moveTo>
                      <a:pt x="382" y="323"/>
                    </a:moveTo>
                    <a:cubicBezTo>
                      <a:pt x="372" y="330"/>
                      <a:pt x="361" y="334"/>
                      <a:pt x="350" y="334"/>
                    </a:cubicBezTo>
                    <a:cubicBezTo>
                      <a:pt x="353" y="343"/>
                      <a:pt x="356" y="351"/>
                      <a:pt x="362" y="357"/>
                    </a:cubicBezTo>
                    <a:cubicBezTo>
                      <a:pt x="366" y="352"/>
                      <a:pt x="369" y="347"/>
                      <a:pt x="372" y="341"/>
                    </a:cubicBezTo>
                    <a:lnTo>
                      <a:pt x="382" y="323"/>
                    </a:lnTo>
                    <a:close/>
                    <a:moveTo>
                      <a:pt x="340" y="324"/>
                    </a:moveTo>
                    <a:cubicBezTo>
                      <a:pt x="339" y="313"/>
                      <a:pt x="344" y="300"/>
                      <a:pt x="349" y="289"/>
                    </a:cubicBezTo>
                    <a:cubicBezTo>
                      <a:pt x="339" y="296"/>
                      <a:pt x="329" y="302"/>
                      <a:pt x="318" y="306"/>
                    </a:cubicBezTo>
                    <a:cubicBezTo>
                      <a:pt x="318" y="306"/>
                      <a:pt x="317" y="307"/>
                      <a:pt x="317" y="307"/>
                    </a:cubicBezTo>
                    <a:cubicBezTo>
                      <a:pt x="320" y="315"/>
                      <a:pt x="327" y="321"/>
                      <a:pt x="339" y="323"/>
                    </a:cubicBezTo>
                    <a:lnTo>
                      <a:pt x="340" y="324"/>
                    </a:lnTo>
                    <a:close/>
                    <a:moveTo>
                      <a:pt x="353" y="277"/>
                    </a:moveTo>
                    <a:cubicBezTo>
                      <a:pt x="344" y="270"/>
                      <a:pt x="335" y="262"/>
                      <a:pt x="327" y="253"/>
                    </a:cubicBezTo>
                    <a:cubicBezTo>
                      <a:pt x="318" y="266"/>
                      <a:pt x="312" y="284"/>
                      <a:pt x="314" y="299"/>
                    </a:cubicBezTo>
                    <a:cubicBezTo>
                      <a:pt x="328" y="293"/>
                      <a:pt x="341" y="286"/>
                      <a:pt x="353" y="277"/>
                    </a:cubicBezTo>
                    <a:close/>
                    <a:moveTo>
                      <a:pt x="315" y="258"/>
                    </a:moveTo>
                    <a:cubicBezTo>
                      <a:pt x="304" y="262"/>
                      <a:pt x="293" y="264"/>
                      <a:pt x="283" y="264"/>
                    </a:cubicBezTo>
                    <a:cubicBezTo>
                      <a:pt x="285" y="274"/>
                      <a:pt x="297" y="282"/>
                      <a:pt x="307" y="276"/>
                    </a:cubicBezTo>
                    <a:cubicBezTo>
                      <a:pt x="309" y="270"/>
                      <a:pt x="311" y="264"/>
                      <a:pt x="315" y="258"/>
                    </a:cubicBezTo>
                    <a:close/>
                    <a:moveTo>
                      <a:pt x="275" y="253"/>
                    </a:moveTo>
                    <a:cubicBezTo>
                      <a:pt x="279" y="243"/>
                      <a:pt x="284" y="234"/>
                      <a:pt x="289" y="225"/>
                    </a:cubicBezTo>
                    <a:cubicBezTo>
                      <a:pt x="279" y="229"/>
                      <a:pt x="269" y="233"/>
                      <a:pt x="258" y="236"/>
                    </a:cubicBezTo>
                    <a:cubicBezTo>
                      <a:pt x="260" y="241"/>
                      <a:pt x="263" y="245"/>
                      <a:pt x="268" y="248"/>
                    </a:cubicBezTo>
                    <a:cubicBezTo>
                      <a:pt x="270" y="250"/>
                      <a:pt x="273" y="252"/>
                      <a:pt x="275" y="253"/>
                    </a:cubicBezTo>
                    <a:close/>
                    <a:moveTo>
                      <a:pt x="249" y="212"/>
                    </a:moveTo>
                    <a:cubicBezTo>
                      <a:pt x="233" y="217"/>
                      <a:pt x="216" y="204"/>
                      <a:pt x="219" y="186"/>
                    </a:cubicBezTo>
                    <a:cubicBezTo>
                      <a:pt x="212" y="191"/>
                      <a:pt x="207" y="197"/>
                      <a:pt x="200" y="201"/>
                    </a:cubicBezTo>
                    <a:cubicBezTo>
                      <a:pt x="195" y="203"/>
                      <a:pt x="189" y="205"/>
                      <a:pt x="184" y="207"/>
                    </a:cubicBezTo>
                    <a:cubicBezTo>
                      <a:pt x="181" y="208"/>
                      <a:pt x="181" y="208"/>
                      <a:pt x="181" y="208"/>
                    </a:cubicBezTo>
                    <a:cubicBezTo>
                      <a:pt x="185" y="208"/>
                      <a:pt x="188" y="209"/>
                      <a:pt x="192" y="210"/>
                    </a:cubicBezTo>
                    <a:cubicBezTo>
                      <a:pt x="214" y="215"/>
                      <a:pt x="235" y="227"/>
                      <a:pt x="252" y="242"/>
                    </a:cubicBezTo>
                    <a:cubicBezTo>
                      <a:pt x="248" y="233"/>
                      <a:pt x="247" y="222"/>
                      <a:pt x="249" y="212"/>
                    </a:cubicBezTo>
                    <a:close/>
                    <a:moveTo>
                      <a:pt x="250" y="207"/>
                    </a:moveTo>
                    <a:cubicBezTo>
                      <a:pt x="252" y="201"/>
                      <a:pt x="255" y="194"/>
                      <a:pt x="258" y="189"/>
                    </a:cubicBezTo>
                    <a:cubicBezTo>
                      <a:pt x="246" y="192"/>
                      <a:pt x="234" y="191"/>
                      <a:pt x="224" y="186"/>
                    </a:cubicBezTo>
                    <a:cubicBezTo>
                      <a:pt x="220" y="201"/>
                      <a:pt x="235" y="214"/>
                      <a:pt x="250" y="207"/>
                    </a:cubicBezTo>
                    <a:close/>
                    <a:moveTo>
                      <a:pt x="267" y="177"/>
                    </a:moveTo>
                    <a:cubicBezTo>
                      <a:pt x="261" y="167"/>
                      <a:pt x="255" y="156"/>
                      <a:pt x="249" y="145"/>
                    </a:cubicBezTo>
                    <a:cubicBezTo>
                      <a:pt x="241" y="155"/>
                      <a:pt x="234" y="166"/>
                      <a:pt x="225" y="177"/>
                    </a:cubicBezTo>
                    <a:cubicBezTo>
                      <a:pt x="237" y="184"/>
                      <a:pt x="252" y="184"/>
                      <a:pt x="267" y="177"/>
                    </a:cubicBezTo>
                    <a:close/>
                    <a:moveTo>
                      <a:pt x="245" y="137"/>
                    </a:moveTo>
                    <a:cubicBezTo>
                      <a:pt x="240" y="124"/>
                      <a:pt x="235" y="110"/>
                      <a:pt x="230" y="97"/>
                    </a:cubicBezTo>
                    <a:cubicBezTo>
                      <a:pt x="219" y="106"/>
                      <a:pt x="208" y="115"/>
                      <a:pt x="205" y="130"/>
                    </a:cubicBezTo>
                    <a:cubicBezTo>
                      <a:pt x="204" y="133"/>
                      <a:pt x="204" y="135"/>
                      <a:pt x="204" y="137"/>
                    </a:cubicBezTo>
                    <a:cubicBezTo>
                      <a:pt x="204" y="137"/>
                      <a:pt x="205" y="138"/>
                      <a:pt x="205" y="138"/>
                    </a:cubicBezTo>
                    <a:cubicBezTo>
                      <a:pt x="218" y="142"/>
                      <a:pt x="232" y="140"/>
                      <a:pt x="245" y="137"/>
                    </a:cubicBezTo>
                    <a:close/>
                    <a:moveTo>
                      <a:pt x="228" y="89"/>
                    </a:moveTo>
                    <a:cubicBezTo>
                      <a:pt x="225" y="78"/>
                      <a:pt x="223" y="67"/>
                      <a:pt x="221" y="55"/>
                    </a:cubicBezTo>
                    <a:cubicBezTo>
                      <a:pt x="210" y="62"/>
                      <a:pt x="192" y="68"/>
                      <a:pt x="186" y="80"/>
                    </a:cubicBezTo>
                    <a:cubicBezTo>
                      <a:pt x="195" y="88"/>
                      <a:pt x="208" y="93"/>
                      <a:pt x="220" y="92"/>
                    </a:cubicBezTo>
                    <a:cubicBezTo>
                      <a:pt x="222" y="91"/>
                      <a:pt x="225" y="90"/>
                      <a:pt x="228" y="89"/>
                    </a:cubicBezTo>
                    <a:close/>
                    <a:moveTo>
                      <a:pt x="174" y="43"/>
                    </a:moveTo>
                    <a:cubicBezTo>
                      <a:pt x="172" y="49"/>
                      <a:pt x="171" y="55"/>
                      <a:pt x="173" y="62"/>
                    </a:cubicBezTo>
                    <a:cubicBezTo>
                      <a:pt x="174" y="66"/>
                      <a:pt x="177" y="70"/>
                      <a:pt x="180" y="74"/>
                    </a:cubicBezTo>
                    <a:cubicBezTo>
                      <a:pt x="187" y="64"/>
                      <a:pt x="199" y="59"/>
                      <a:pt x="210" y="53"/>
                    </a:cubicBezTo>
                    <a:cubicBezTo>
                      <a:pt x="197" y="51"/>
                      <a:pt x="185" y="48"/>
                      <a:pt x="174" y="43"/>
                    </a:cubicBezTo>
                    <a:close/>
                    <a:moveTo>
                      <a:pt x="36" y="102"/>
                    </a:moveTo>
                    <a:cubicBezTo>
                      <a:pt x="46" y="107"/>
                      <a:pt x="55" y="106"/>
                      <a:pt x="64" y="100"/>
                    </a:cubicBezTo>
                    <a:cubicBezTo>
                      <a:pt x="70" y="96"/>
                      <a:pt x="76" y="90"/>
                      <a:pt x="76" y="83"/>
                    </a:cubicBezTo>
                    <a:cubicBezTo>
                      <a:pt x="61" y="85"/>
                      <a:pt x="46" y="91"/>
                      <a:pt x="36" y="102"/>
                    </a:cubicBezTo>
                    <a:close/>
                    <a:moveTo>
                      <a:pt x="39" y="158"/>
                    </a:moveTo>
                    <a:cubicBezTo>
                      <a:pt x="44" y="153"/>
                      <a:pt x="44" y="140"/>
                      <a:pt x="43" y="133"/>
                    </a:cubicBezTo>
                    <a:cubicBezTo>
                      <a:pt x="43" y="124"/>
                      <a:pt x="39" y="113"/>
                      <a:pt x="32" y="107"/>
                    </a:cubicBezTo>
                    <a:cubicBezTo>
                      <a:pt x="31" y="108"/>
                      <a:pt x="30" y="110"/>
                      <a:pt x="30" y="112"/>
                    </a:cubicBezTo>
                    <a:cubicBezTo>
                      <a:pt x="23" y="126"/>
                      <a:pt x="24" y="151"/>
                      <a:pt x="39" y="158"/>
                    </a:cubicBezTo>
                    <a:close/>
                    <a:moveTo>
                      <a:pt x="90" y="224"/>
                    </a:moveTo>
                    <a:cubicBezTo>
                      <a:pt x="91" y="223"/>
                      <a:pt x="93" y="222"/>
                      <a:pt x="95" y="221"/>
                    </a:cubicBezTo>
                    <a:cubicBezTo>
                      <a:pt x="94" y="218"/>
                      <a:pt x="95" y="216"/>
                      <a:pt x="96" y="214"/>
                    </a:cubicBezTo>
                    <a:cubicBezTo>
                      <a:pt x="96" y="213"/>
                      <a:pt x="96" y="213"/>
                      <a:pt x="96" y="213"/>
                    </a:cubicBezTo>
                    <a:cubicBezTo>
                      <a:pt x="98" y="198"/>
                      <a:pt x="107" y="191"/>
                      <a:pt x="118" y="189"/>
                    </a:cubicBezTo>
                    <a:cubicBezTo>
                      <a:pt x="129" y="188"/>
                      <a:pt x="141" y="193"/>
                      <a:pt x="148" y="203"/>
                    </a:cubicBezTo>
                    <a:cubicBezTo>
                      <a:pt x="154" y="191"/>
                      <a:pt x="156" y="177"/>
                      <a:pt x="159" y="164"/>
                    </a:cubicBezTo>
                    <a:cubicBezTo>
                      <a:pt x="149" y="163"/>
                      <a:pt x="139" y="161"/>
                      <a:pt x="129" y="159"/>
                    </a:cubicBezTo>
                    <a:cubicBezTo>
                      <a:pt x="110" y="170"/>
                      <a:pt x="86" y="172"/>
                      <a:pt x="64" y="166"/>
                    </a:cubicBezTo>
                    <a:cubicBezTo>
                      <a:pt x="63" y="169"/>
                      <a:pt x="62" y="171"/>
                      <a:pt x="59" y="173"/>
                    </a:cubicBezTo>
                    <a:cubicBezTo>
                      <a:pt x="56" y="174"/>
                      <a:pt x="53" y="174"/>
                      <a:pt x="50" y="173"/>
                    </a:cubicBezTo>
                    <a:cubicBezTo>
                      <a:pt x="41" y="185"/>
                      <a:pt x="34" y="202"/>
                      <a:pt x="47" y="214"/>
                    </a:cubicBezTo>
                    <a:cubicBezTo>
                      <a:pt x="58" y="225"/>
                      <a:pt x="76" y="230"/>
                      <a:pt x="90" y="224"/>
                    </a:cubicBezTo>
                    <a:close/>
                    <a:moveTo>
                      <a:pt x="79" y="271"/>
                    </a:moveTo>
                    <a:cubicBezTo>
                      <a:pt x="80" y="272"/>
                      <a:pt x="82" y="273"/>
                      <a:pt x="83" y="275"/>
                    </a:cubicBezTo>
                    <a:cubicBezTo>
                      <a:pt x="84" y="275"/>
                      <a:pt x="84" y="275"/>
                      <a:pt x="84" y="275"/>
                    </a:cubicBezTo>
                    <a:cubicBezTo>
                      <a:pt x="84" y="276"/>
                      <a:pt x="84" y="276"/>
                      <a:pt x="84" y="276"/>
                    </a:cubicBezTo>
                    <a:cubicBezTo>
                      <a:pt x="87" y="280"/>
                      <a:pt x="87" y="285"/>
                      <a:pt x="84" y="289"/>
                    </a:cubicBezTo>
                    <a:cubicBezTo>
                      <a:pt x="88" y="295"/>
                      <a:pt x="94" y="300"/>
                      <a:pt x="103" y="302"/>
                    </a:cubicBezTo>
                    <a:cubicBezTo>
                      <a:pt x="103" y="300"/>
                      <a:pt x="104" y="299"/>
                      <a:pt x="105" y="298"/>
                    </a:cubicBezTo>
                    <a:cubicBezTo>
                      <a:pt x="106" y="298"/>
                      <a:pt x="106" y="298"/>
                      <a:pt x="106" y="298"/>
                    </a:cubicBezTo>
                    <a:cubicBezTo>
                      <a:pt x="106" y="298"/>
                      <a:pt x="107" y="297"/>
                      <a:pt x="108" y="297"/>
                    </a:cubicBezTo>
                    <a:cubicBezTo>
                      <a:pt x="106" y="288"/>
                      <a:pt x="105" y="278"/>
                      <a:pt x="105" y="269"/>
                    </a:cubicBezTo>
                    <a:cubicBezTo>
                      <a:pt x="103" y="256"/>
                      <a:pt x="105" y="242"/>
                      <a:pt x="101" y="229"/>
                    </a:cubicBezTo>
                    <a:cubicBezTo>
                      <a:pt x="101" y="229"/>
                      <a:pt x="101" y="229"/>
                      <a:pt x="101" y="229"/>
                    </a:cubicBezTo>
                    <a:cubicBezTo>
                      <a:pt x="86" y="235"/>
                      <a:pt x="77" y="254"/>
                      <a:pt x="79" y="271"/>
                    </a:cubicBezTo>
                    <a:close/>
                    <a:moveTo>
                      <a:pt x="26" y="429"/>
                    </a:moveTo>
                    <a:cubicBezTo>
                      <a:pt x="36" y="381"/>
                      <a:pt x="63" y="338"/>
                      <a:pt x="99" y="310"/>
                    </a:cubicBezTo>
                    <a:cubicBezTo>
                      <a:pt x="89" y="308"/>
                      <a:pt x="82" y="301"/>
                      <a:pt x="77" y="293"/>
                    </a:cubicBezTo>
                    <a:cubicBezTo>
                      <a:pt x="74" y="293"/>
                      <a:pt x="72" y="292"/>
                      <a:pt x="70" y="290"/>
                    </a:cubicBezTo>
                    <a:cubicBezTo>
                      <a:pt x="48" y="307"/>
                      <a:pt x="35" y="329"/>
                      <a:pt x="28" y="358"/>
                    </a:cubicBezTo>
                    <a:cubicBezTo>
                      <a:pt x="24" y="376"/>
                      <a:pt x="18" y="407"/>
                      <a:pt x="26" y="429"/>
                    </a:cubicBezTo>
                    <a:close/>
                    <a:moveTo>
                      <a:pt x="182" y="425"/>
                    </a:moveTo>
                    <a:cubicBezTo>
                      <a:pt x="182" y="424"/>
                      <a:pt x="182" y="422"/>
                      <a:pt x="183" y="421"/>
                    </a:cubicBezTo>
                    <a:cubicBezTo>
                      <a:pt x="177" y="414"/>
                      <a:pt x="174" y="405"/>
                      <a:pt x="173" y="396"/>
                    </a:cubicBezTo>
                    <a:cubicBezTo>
                      <a:pt x="173" y="395"/>
                      <a:pt x="173" y="395"/>
                      <a:pt x="173" y="395"/>
                    </a:cubicBezTo>
                    <a:cubicBezTo>
                      <a:pt x="172" y="396"/>
                      <a:pt x="172" y="396"/>
                      <a:pt x="172" y="396"/>
                    </a:cubicBezTo>
                    <a:cubicBezTo>
                      <a:pt x="137" y="426"/>
                      <a:pt x="89" y="445"/>
                      <a:pt x="39" y="445"/>
                    </a:cubicBezTo>
                    <a:cubicBezTo>
                      <a:pt x="39" y="445"/>
                      <a:pt x="39" y="446"/>
                      <a:pt x="39" y="447"/>
                    </a:cubicBezTo>
                    <a:cubicBezTo>
                      <a:pt x="51" y="456"/>
                      <a:pt x="71" y="460"/>
                      <a:pt x="82" y="461"/>
                    </a:cubicBezTo>
                    <a:cubicBezTo>
                      <a:pt x="95" y="462"/>
                      <a:pt x="108" y="462"/>
                      <a:pt x="120" y="459"/>
                    </a:cubicBezTo>
                    <a:cubicBezTo>
                      <a:pt x="144" y="454"/>
                      <a:pt x="165" y="442"/>
                      <a:pt x="182" y="425"/>
                    </a:cubicBezTo>
                    <a:close/>
                    <a:moveTo>
                      <a:pt x="247" y="413"/>
                    </a:moveTo>
                    <a:cubicBezTo>
                      <a:pt x="237" y="411"/>
                      <a:pt x="227" y="407"/>
                      <a:pt x="217" y="404"/>
                    </a:cubicBezTo>
                    <a:cubicBezTo>
                      <a:pt x="206" y="400"/>
                      <a:pt x="194" y="399"/>
                      <a:pt x="183" y="395"/>
                    </a:cubicBezTo>
                    <a:cubicBezTo>
                      <a:pt x="182" y="395"/>
                      <a:pt x="182" y="395"/>
                      <a:pt x="182" y="395"/>
                    </a:cubicBezTo>
                    <a:cubicBezTo>
                      <a:pt x="183" y="403"/>
                      <a:pt x="185" y="410"/>
                      <a:pt x="190" y="416"/>
                    </a:cubicBezTo>
                    <a:cubicBezTo>
                      <a:pt x="193" y="415"/>
                      <a:pt x="197" y="416"/>
                      <a:pt x="200" y="419"/>
                    </a:cubicBezTo>
                    <a:cubicBezTo>
                      <a:pt x="200" y="420"/>
                      <a:pt x="200" y="420"/>
                      <a:pt x="200" y="420"/>
                    </a:cubicBezTo>
                    <a:cubicBezTo>
                      <a:pt x="202" y="422"/>
                      <a:pt x="203" y="424"/>
                      <a:pt x="203" y="427"/>
                    </a:cubicBezTo>
                    <a:cubicBezTo>
                      <a:pt x="208" y="429"/>
                      <a:pt x="213" y="429"/>
                      <a:pt x="219" y="428"/>
                    </a:cubicBezTo>
                    <a:cubicBezTo>
                      <a:pt x="230" y="426"/>
                      <a:pt x="238" y="419"/>
                      <a:pt x="247" y="413"/>
                    </a:cubicBezTo>
                    <a:close/>
                    <a:moveTo>
                      <a:pt x="289" y="482"/>
                    </a:moveTo>
                    <a:cubicBezTo>
                      <a:pt x="288" y="479"/>
                      <a:pt x="288" y="475"/>
                      <a:pt x="289" y="472"/>
                    </a:cubicBezTo>
                    <a:cubicBezTo>
                      <a:pt x="286" y="459"/>
                      <a:pt x="293" y="440"/>
                      <a:pt x="297" y="429"/>
                    </a:cubicBezTo>
                    <a:cubicBezTo>
                      <a:pt x="301" y="419"/>
                      <a:pt x="308" y="408"/>
                      <a:pt x="316" y="400"/>
                    </a:cubicBezTo>
                    <a:cubicBezTo>
                      <a:pt x="312" y="391"/>
                      <a:pt x="311" y="381"/>
                      <a:pt x="311" y="371"/>
                    </a:cubicBezTo>
                    <a:cubicBezTo>
                      <a:pt x="301" y="372"/>
                      <a:pt x="292" y="373"/>
                      <a:pt x="283" y="374"/>
                    </a:cubicBezTo>
                    <a:cubicBezTo>
                      <a:pt x="296" y="386"/>
                      <a:pt x="290" y="412"/>
                      <a:pt x="273" y="414"/>
                    </a:cubicBezTo>
                    <a:cubicBezTo>
                      <a:pt x="271" y="420"/>
                      <a:pt x="262" y="425"/>
                      <a:pt x="256" y="419"/>
                    </a:cubicBezTo>
                    <a:cubicBezTo>
                      <a:pt x="249" y="425"/>
                      <a:pt x="242" y="432"/>
                      <a:pt x="243" y="442"/>
                    </a:cubicBezTo>
                    <a:cubicBezTo>
                      <a:pt x="243" y="451"/>
                      <a:pt x="246" y="460"/>
                      <a:pt x="252" y="467"/>
                    </a:cubicBezTo>
                    <a:cubicBezTo>
                      <a:pt x="261" y="480"/>
                      <a:pt x="276" y="489"/>
                      <a:pt x="289" y="482"/>
                    </a:cubicBezTo>
                    <a:close/>
                    <a:moveTo>
                      <a:pt x="340" y="497"/>
                    </a:moveTo>
                    <a:cubicBezTo>
                      <a:pt x="339" y="495"/>
                      <a:pt x="339" y="495"/>
                      <a:pt x="339" y="495"/>
                    </a:cubicBezTo>
                    <a:cubicBezTo>
                      <a:pt x="334" y="486"/>
                      <a:pt x="318" y="479"/>
                      <a:pt x="308" y="484"/>
                    </a:cubicBezTo>
                    <a:cubicBezTo>
                      <a:pt x="308" y="484"/>
                      <a:pt x="308" y="485"/>
                      <a:pt x="308" y="485"/>
                    </a:cubicBezTo>
                    <a:cubicBezTo>
                      <a:pt x="307" y="486"/>
                      <a:pt x="305" y="487"/>
                      <a:pt x="304" y="488"/>
                    </a:cubicBezTo>
                    <a:cubicBezTo>
                      <a:pt x="303" y="488"/>
                      <a:pt x="303" y="488"/>
                      <a:pt x="303" y="488"/>
                    </a:cubicBezTo>
                    <a:cubicBezTo>
                      <a:pt x="310" y="498"/>
                      <a:pt x="328" y="500"/>
                      <a:pt x="340" y="497"/>
                    </a:cubicBezTo>
                    <a:close/>
                    <a:moveTo>
                      <a:pt x="376" y="462"/>
                    </a:moveTo>
                    <a:cubicBezTo>
                      <a:pt x="360" y="461"/>
                      <a:pt x="341" y="477"/>
                      <a:pt x="343" y="494"/>
                    </a:cubicBezTo>
                    <a:cubicBezTo>
                      <a:pt x="344" y="495"/>
                      <a:pt x="344" y="495"/>
                      <a:pt x="344" y="495"/>
                    </a:cubicBezTo>
                    <a:cubicBezTo>
                      <a:pt x="359" y="489"/>
                      <a:pt x="370" y="477"/>
                      <a:pt x="376" y="462"/>
                    </a:cubicBezTo>
                    <a:close/>
                    <a:moveTo>
                      <a:pt x="472" y="326"/>
                    </a:moveTo>
                    <a:cubicBezTo>
                      <a:pt x="460" y="327"/>
                      <a:pt x="447" y="326"/>
                      <a:pt x="435" y="323"/>
                    </a:cubicBezTo>
                    <a:cubicBezTo>
                      <a:pt x="436" y="339"/>
                      <a:pt x="437" y="355"/>
                      <a:pt x="442" y="370"/>
                    </a:cubicBezTo>
                    <a:cubicBezTo>
                      <a:pt x="459" y="362"/>
                      <a:pt x="472" y="343"/>
                      <a:pt x="472" y="326"/>
                    </a:cubicBezTo>
                    <a:close/>
                    <a:moveTo>
                      <a:pt x="361" y="283"/>
                    </a:moveTo>
                    <a:cubicBezTo>
                      <a:pt x="358" y="289"/>
                      <a:pt x="356" y="296"/>
                      <a:pt x="353" y="302"/>
                    </a:cubicBezTo>
                    <a:cubicBezTo>
                      <a:pt x="351" y="309"/>
                      <a:pt x="347" y="318"/>
                      <a:pt x="348" y="325"/>
                    </a:cubicBezTo>
                    <a:cubicBezTo>
                      <a:pt x="366" y="326"/>
                      <a:pt x="379" y="318"/>
                      <a:pt x="394" y="305"/>
                    </a:cubicBezTo>
                    <a:cubicBezTo>
                      <a:pt x="394" y="305"/>
                      <a:pt x="394" y="305"/>
                      <a:pt x="394" y="305"/>
                    </a:cubicBezTo>
                    <a:cubicBezTo>
                      <a:pt x="389" y="303"/>
                      <a:pt x="385" y="300"/>
                      <a:pt x="381" y="298"/>
                    </a:cubicBezTo>
                    <a:cubicBezTo>
                      <a:pt x="374" y="293"/>
                      <a:pt x="367" y="288"/>
                      <a:pt x="361" y="283"/>
                    </a:cubicBezTo>
                    <a:close/>
                    <a:moveTo>
                      <a:pt x="299" y="223"/>
                    </a:moveTo>
                    <a:cubicBezTo>
                      <a:pt x="294" y="234"/>
                      <a:pt x="287" y="244"/>
                      <a:pt x="283" y="255"/>
                    </a:cubicBezTo>
                    <a:cubicBezTo>
                      <a:pt x="295" y="256"/>
                      <a:pt x="308" y="253"/>
                      <a:pt x="320" y="247"/>
                    </a:cubicBezTo>
                    <a:cubicBezTo>
                      <a:pt x="313" y="239"/>
                      <a:pt x="306" y="231"/>
                      <a:pt x="299" y="223"/>
                    </a:cubicBezTo>
                    <a:close/>
                    <a:moveTo>
                      <a:pt x="286" y="205"/>
                    </a:moveTo>
                    <a:cubicBezTo>
                      <a:pt x="281" y="198"/>
                      <a:pt x="276" y="191"/>
                      <a:pt x="272" y="184"/>
                    </a:cubicBezTo>
                    <a:cubicBezTo>
                      <a:pt x="262" y="195"/>
                      <a:pt x="255" y="213"/>
                      <a:pt x="257" y="228"/>
                    </a:cubicBezTo>
                    <a:cubicBezTo>
                      <a:pt x="269" y="225"/>
                      <a:pt x="281" y="220"/>
                      <a:pt x="293" y="215"/>
                    </a:cubicBezTo>
                    <a:cubicBezTo>
                      <a:pt x="290" y="212"/>
                      <a:pt x="288" y="208"/>
                      <a:pt x="286" y="205"/>
                    </a:cubicBezTo>
                    <a:close/>
                    <a:moveTo>
                      <a:pt x="226" y="9"/>
                    </a:moveTo>
                    <a:cubicBezTo>
                      <a:pt x="208" y="9"/>
                      <a:pt x="187" y="20"/>
                      <a:pt x="177" y="36"/>
                    </a:cubicBezTo>
                    <a:cubicBezTo>
                      <a:pt x="191" y="42"/>
                      <a:pt x="206" y="44"/>
                      <a:pt x="221" y="46"/>
                    </a:cubicBezTo>
                    <a:cubicBezTo>
                      <a:pt x="220" y="33"/>
                      <a:pt x="221" y="21"/>
                      <a:pt x="226" y="9"/>
                    </a:cubicBez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Freeform 28"/>
              <p:cNvSpPr>
                <a:spLocks noEditPoints="1"/>
              </p:cNvSpPr>
              <p:nvPr/>
            </p:nvSpPr>
            <p:spPr bwMode="auto">
              <a:xfrm>
                <a:off x="630" y="2159"/>
                <a:ext cx="1123" cy="1227"/>
              </a:xfrm>
              <a:custGeom>
                <a:avLst/>
                <a:gdLst>
                  <a:gd name="T0" fmla="*/ 473 w 475"/>
                  <a:gd name="T1" fmla="*/ 407 h 519"/>
                  <a:gd name="T2" fmla="*/ 193 w 475"/>
                  <a:gd name="T3" fmla="*/ 497 h 519"/>
                  <a:gd name="T4" fmla="*/ 153 w 475"/>
                  <a:gd name="T5" fmla="*/ 420 h 519"/>
                  <a:gd name="T6" fmla="*/ 75 w 475"/>
                  <a:gd name="T7" fmla="*/ 380 h 519"/>
                  <a:gd name="T8" fmla="*/ 117 w 475"/>
                  <a:gd name="T9" fmla="*/ 190 h 519"/>
                  <a:gd name="T10" fmla="*/ 113 w 475"/>
                  <a:gd name="T11" fmla="*/ 152 h 519"/>
                  <a:gd name="T12" fmla="*/ 220 w 475"/>
                  <a:gd name="T13" fmla="*/ 8 h 519"/>
                  <a:gd name="T14" fmla="*/ 342 w 475"/>
                  <a:gd name="T15" fmla="*/ 459 h 519"/>
                  <a:gd name="T16" fmla="*/ 319 w 475"/>
                  <a:gd name="T17" fmla="*/ 411 h 519"/>
                  <a:gd name="T18" fmla="*/ 61 w 475"/>
                  <a:gd name="T19" fmla="*/ 302 h 519"/>
                  <a:gd name="T20" fmla="*/ 260 w 475"/>
                  <a:gd name="T21" fmla="*/ 119 h 519"/>
                  <a:gd name="T22" fmla="*/ 166 w 475"/>
                  <a:gd name="T23" fmla="*/ 70 h 519"/>
                  <a:gd name="T24" fmla="*/ 294 w 475"/>
                  <a:gd name="T25" fmla="*/ 83 h 519"/>
                  <a:gd name="T26" fmla="*/ 292 w 475"/>
                  <a:gd name="T27" fmla="*/ 152 h 519"/>
                  <a:gd name="T28" fmla="*/ 191 w 475"/>
                  <a:gd name="T29" fmla="*/ 159 h 519"/>
                  <a:gd name="T30" fmla="*/ 285 w 475"/>
                  <a:gd name="T31" fmla="*/ 354 h 519"/>
                  <a:gd name="T32" fmla="*/ 386 w 475"/>
                  <a:gd name="T33" fmla="*/ 432 h 519"/>
                  <a:gd name="T34" fmla="*/ 347 w 475"/>
                  <a:gd name="T35" fmla="*/ 401 h 519"/>
                  <a:gd name="T36" fmla="*/ 347 w 475"/>
                  <a:gd name="T37" fmla="*/ 388 h 519"/>
                  <a:gd name="T38" fmla="*/ 97 w 475"/>
                  <a:gd name="T39" fmla="*/ 254 h 519"/>
                  <a:gd name="T40" fmla="*/ 255 w 475"/>
                  <a:gd name="T41" fmla="*/ 297 h 519"/>
                  <a:gd name="T42" fmla="*/ 286 w 475"/>
                  <a:gd name="T43" fmla="*/ 253 h 519"/>
                  <a:gd name="T44" fmla="*/ 190 w 475"/>
                  <a:gd name="T45" fmla="*/ 269 h 519"/>
                  <a:gd name="T46" fmla="*/ 191 w 475"/>
                  <a:gd name="T47" fmla="*/ 274 h 519"/>
                  <a:gd name="T48" fmla="*/ 189 w 475"/>
                  <a:gd name="T49" fmla="*/ 283 h 519"/>
                  <a:gd name="T50" fmla="*/ 174 w 475"/>
                  <a:gd name="T51" fmla="*/ 322 h 519"/>
                  <a:gd name="T52" fmla="*/ 250 w 475"/>
                  <a:gd name="T53" fmla="*/ 280 h 519"/>
                  <a:gd name="T54" fmla="*/ 252 w 475"/>
                  <a:gd name="T55" fmla="*/ 301 h 519"/>
                  <a:gd name="T56" fmla="*/ 296 w 475"/>
                  <a:gd name="T57" fmla="*/ 119 h 519"/>
                  <a:gd name="T58" fmla="*/ 236 w 475"/>
                  <a:gd name="T59" fmla="*/ 26 h 519"/>
                  <a:gd name="T60" fmla="*/ 299 w 475"/>
                  <a:gd name="T61" fmla="*/ 92 h 519"/>
                  <a:gd name="T62" fmla="*/ 264 w 475"/>
                  <a:gd name="T63" fmla="*/ 84 h 519"/>
                  <a:gd name="T64" fmla="*/ 261 w 475"/>
                  <a:gd name="T65" fmla="*/ 130 h 519"/>
                  <a:gd name="T66" fmla="*/ 90 w 475"/>
                  <a:gd name="T67" fmla="*/ 258 h 519"/>
                  <a:gd name="T68" fmla="*/ 57 w 475"/>
                  <a:gd name="T69" fmla="*/ 328 h 519"/>
                  <a:gd name="T70" fmla="*/ 112 w 475"/>
                  <a:gd name="T71" fmla="*/ 293 h 519"/>
                  <a:gd name="T72" fmla="*/ 182 w 475"/>
                  <a:gd name="T73" fmla="*/ 338 h 519"/>
                  <a:gd name="T74" fmla="*/ 304 w 475"/>
                  <a:gd name="T75" fmla="*/ 370 h 519"/>
                  <a:gd name="T76" fmla="*/ 306 w 475"/>
                  <a:gd name="T77" fmla="*/ 452 h 519"/>
                  <a:gd name="T78" fmla="*/ 408 w 475"/>
                  <a:gd name="T79" fmla="*/ 361 h 519"/>
                  <a:gd name="T80" fmla="*/ 385 w 475"/>
                  <a:gd name="T81" fmla="*/ 366 h 519"/>
                  <a:gd name="T82" fmla="*/ 334 w 475"/>
                  <a:gd name="T83" fmla="*/ 314 h 519"/>
                  <a:gd name="T84" fmla="*/ 314 w 475"/>
                  <a:gd name="T85" fmla="*/ 249 h 519"/>
                  <a:gd name="T86" fmla="*/ 314 w 475"/>
                  <a:gd name="T87" fmla="*/ 208 h 519"/>
                  <a:gd name="T88" fmla="*/ 343 w 475"/>
                  <a:gd name="T89" fmla="*/ 138 h 519"/>
                  <a:gd name="T90" fmla="*/ 340 w 475"/>
                  <a:gd name="T91" fmla="*/ 87 h 519"/>
                  <a:gd name="T92" fmla="*/ 214 w 475"/>
                  <a:gd name="T93" fmla="*/ 16 h 519"/>
                  <a:gd name="T94" fmla="*/ 176 w 475"/>
                  <a:gd name="T95" fmla="*/ 142 h 519"/>
                  <a:gd name="T96" fmla="*/ 131 w 475"/>
                  <a:gd name="T97" fmla="*/ 121 h 519"/>
                  <a:gd name="T98" fmla="*/ 147 w 475"/>
                  <a:gd name="T99" fmla="*/ 222 h 519"/>
                  <a:gd name="T100" fmla="*/ 118 w 475"/>
                  <a:gd name="T101" fmla="*/ 200 h 519"/>
                  <a:gd name="T102" fmla="*/ 22 w 475"/>
                  <a:gd name="T103" fmla="*/ 327 h 519"/>
                  <a:gd name="T104" fmla="*/ 179 w 475"/>
                  <a:gd name="T105" fmla="*/ 373 h 519"/>
                  <a:gd name="T106" fmla="*/ 300 w 475"/>
                  <a:gd name="T107" fmla="*/ 378 h 519"/>
                  <a:gd name="T108" fmla="*/ 248 w 475"/>
                  <a:gd name="T109" fmla="*/ 478 h 519"/>
                  <a:gd name="T110" fmla="*/ 465 w 475"/>
                  <a:gd name="T111" fmla="*/ 407 h 519"/>
                  <a:gd name="T112" fmla="*/ 395 w 475"/>
                  <a:gd name="T113" fmla="*/ 342 h 519"/>
                  <a:gd name="T114" fmla="*/ 352 w 475"/>
                  <a:gd name="T115" fmla="*/ 229 h 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75" h="519">
                    <a:moveTo>
                      <a:pt x="390" y="11"/>
                    </a:moveTo>
                    <a:cubicBezTo>
                      <a:pt x="393" y="12"/>
                      <a:pt x="395" y="15"/>
                      <a:pt x="392" y="17"/>
                    </a:cubicBezTo>
                    <a:cubicBezTo>
                      <a:pt x="368" y="35"/>
                      <a:pt x="360" y="69"/>
                      <a:pt x="356" y="95"/>
                    </a:cubicBezTo>
                    <a:cubicBezTo>
                      <a:pt x="349" y="136"/>
                      <a:pt x="351" y="178"/>
                      <a:pt x="359" y="219"/>
                    </a:cubicBezTo>
                    <a:cubicBezTo>
                      <a:pt x="362" y="236"/>
                      <a:pt x="366" y="254"/>
                      <a:pt x="372" y="270"/>
                    </a:cubicBezTo>
                    <a:cubicBezTo>
                      <a:pt x="373" y="271"/>
                      <a:pt x="373" y="272"/>
                      <a:pt x="373" y="274"/>
                    </a:cubicBezTo>
                    <a:cubicBezTo>
                      <a:pt x="380" y="296"/>
                      <a:pt x="390" y="317"/>
                      <a:pt x="402" y="337"/>
                    </a:cubicBezTo>
                    <a:cubicBezTo>
                      <a:pt x="418" y="363"/>
                      <a:pt x="440" y="391"/>
                      <a:pt x="472" y="401"/>
                    </a:cubicBezTo>
                    <a:cubicBezTo>
                      <a:pt x="475" y="402"/>
                      <a:pt x="475" y="405"/>
                      <a:pt x="473" y="407"/>
                    </a:cubicBezTo>
                    <a:cubicBezTo>
                      <a:pt x="463" y="433"/>
                      <a:pt x="421" y="450"/>
                      <a:pt x="395" y="438"/>
                    </a:cubicBezTo>
                    <a:cubicBezTo>
                      <a:pt x="378" y="452"/>
                      <a:pt x="359" y="465"/>
                      <a:pt x="342" y="478"/>
                    </a:cubicBezTo>
                    <a:cubicBezTo>
                      <a:pt x="343" y="483"/>
                      <a:pt x="341" y="489"/>
                      <a:pt x="336" y="491"/>
                    </a:cubicBezTo>
                    <a:cubicBezTo>
                      <a:pt x="336" y="491"/>
                      <a:pt x="336" y="491"/>
                      <a:pt x="336" y="491"/>
                    </a:cubicBezTo>
                    <a:cubicBezTo>
                      <a:pt x="333" y="492"/>
                      <a:pt x="330" y="492"/>
                      <a:pt x="328" y="492"/>
                    </a:cubicBezTo>
                    <a:cubicBezTo>
                      <a:pt x="311" y="507"/>
                      <a:pt x="286" y="519"/>
                      <a:pt x="263" y="510"/>
                    </a:cubicBezTo>
                    <a:cubicBezTo>
                      <a:pt x="250" y="505"/>
                      <a:pt x="234" y="494"/>
                      <a:pt x="233" y="480"/>
                    </a:cubicBezTo>
                    <a:cubicBezTo>
                      <a:pt x="223" y="485"/>
                      <a:pt x="212" y="488"/>
                      <a:pt x="203" y="495"/>
                    </a:cubicBezTo>
                    <a:cubicBezTo>
                      <a:pt x="203" y="500"/>
                      <a:pt x="196" y="503"/>
                      <a:pt x="193" y="497"/>
                    </a:cubicBezTo>
                    <a:cubicBezTo>
                      <a:pt x="191" y="491"/>
                      <a:pt x="197" y="488"/>
                      <a:pt x="201" y="491"/>
                    </a:cubicBezTo>
                    <a:cubicBezTo>
                      <a:pt x="209" y="485"/>
                      <a:pt x="219" y="481"/>
                      <a:pt x="228" y="477"/>
                    </a:cubicBezTo>
                    <a:cubicBezTo>
                      <a:pt x="212" y="475"/>
                      <a:pt x="200" y="460"/>
                      <a:pt x="196" y="442"/>
                    </a:cubicBezTo>
                    <a:cubicBezTo>
                      <a:pt x="194" y="429"/>
                      <a:pt x="195" y="417"/>
                      <a:pt x="200" y="406"/>
                    </a:cubicBezTo>
                    <a:cubicBezTo>
                      <a:pt x="201" y="405"/>
                      <a:pt x="201" y="404"/>
                      <a:pt x="202" y="403"/>
                    </a:cubicBezTo>
                    <a:cubicBezTo>
                      <a:pt x="189" y="408"/>
                      <a:pt x="177" y="414"/>
                      <a:pt x="164" y="419"/>
                    </a:cubicBezTo>
                    <a:cubicBezTo>
                      <a:pt x="163" y="421"/>
                      <a:pt x="162" y="423"/>
                      <a:pt x="160" y="424"/>
                    </a:cubicBezTo>
                    <a:cubicBezTo>
                      <a:pt x="160" y="424"/>
                      <a:pt x="160" y="424"/>
                      <a:pt x="160" y="424"/>
                    </a:cubicBezTo>
                    <a:cubicBezTo>
                      <a:pt x="157" y="425"/>
                      <a:pt x="154" y="423"/>
                      <a:pt x="153" y="420"/>
                    </a:cubicBezTo>
                    <a:cubicBezTo>
                      <a:pt x="152" y="417"/>
                      <a:pt x="153" y="414"/>
                      <a:pt x="156" y="413"/>
                    </a:cubicBezTo>
                    <a:cubicBezTo>
                      <a:pt x="157" y="413"/>
                      <a:pt x="157" y="413"/>
                      <a:pt x="157" y="413"/>
                    </a:cubicBezTo>
                    <a:cubicBezTo>
                      <a:pt x="158" y="412"/>
                      <a:pt x="161" y="413"/>
                      <a:pt x="162" y="414"/>
                    </a:cubicBezTo>
                    <a:cubicBezTo>
                      <a:pt x="175" y="410"/>
                      <a:pt x="187" y="404"/>
                      <a:pt x="199" y="399"/>
                    </a:cubicBezTo>
                    <a:cubicBezTo>
                      <a:pt x="190" y="399"/>
                      <a:pt x="182" y="396"/>
                      <a:pt x="174" y="389"/>
                    </a:cubicBezTo>
                    <a:cubicBezTo>
                      <a:pt x="173" y="387"/>
                      <a:pt x="173" y="387"/>
                      <a:pt x="173" y="387"/>
                    </a:cubicBezTo>
                    <a:cubicBezTo>
                      <a:pt x="172" y="387"/>
                      <a:pt x="172" y="387"/>
                      <a:pt x="172" y="387"/>
                    </a:cubicBezTo>
                    <a:cubicBezTo>
                      <a:pt x="167" y="389"/>
                      <a:pt x="161" y="386"/>
                      <a:pt x="159" y="380"/>
                    </a:cubicBezTo>
                    <a:cubicBezTo>
                      <a:pt x="133" y="389"/>
                      <a:pt x="103" y="390"/>
                      <a:pt x="75" y="380"/>
                    </a:cubicBezTo>
                    <a:cubicBezTo>
                      <a:pt x="61" y="374"/>
                      <a:pt x="46" y="366"/>
                      <a:pt x="34" y="355"/>
                    </a:cubicBezTo>
                    <a:cubicBezTo>
                      <a:pt x="28" y="349"/>
                      <a:pt x="20" y="341"/>
                      <a:pt x="15" y="332"/>
                    </a:cubicBezTo>
                    <a:cubicBezTo>
                      <a:pt x="15" y="332"/>
                      <a:pt x="15" y="332"/>
                      <a:pt x="15" y="332"/>
                    </a:cubicBezTo>
                    <a:cubicBezTo>
                      <a:pt x="9" y="334"/>
                      <a:pt x="3" y="329"/>
                      <a:pt x="2" y="323"/>
                    </a:cubicBezTo>
                    <a:cubicBezTo>
                      <a:pt x="0" y="316"/>
                      <a:pt x="3" y="310"/>
                      <a:pt x="9" y="308"/>
                    </a:cubicBezTo>
                    <a:cubicBezTo>
                      <a:pt x="10" y="308"/>
                      <a:pt x="10" y="308"/>
                      <a:pt x="10" y="308"/>
                    </a:cubicBezTo>
                    <a:cubicBezTo>
                      <a:pt x="10" y="308"/>
                      <a:pt x="10" y="308"/>
                      <a:pt x="10" y="308"/>
                    </a:cubicBezTo>
                    <a:cubicBezTo>
                      <a:pt x="10" y="282"/>
                      <a:pt x="28" y="256"/>
                      <a:pt x="41" y="240"/>
                    </a:cubicBezTo>
                    <a:cubicBezTo>
                      <a:pt x="61" y="213"/>
                      <a:pt x="86" y="196"/>
                      <a:pt x="117" y="190"/>
                    </a:cubicBezTo>
                    <a:cubicBezTo>
                      <a:pt x="118" y="186"/>
                      <a:pt x="121" y="183"/>
                      <a:pt x="125" y="182"/>
                    </a:cubicBezTo>
                    <a:cubicBezTo>
                      <a:pt x="126" y="182"/>
                      <a:pt x="126" y="182"/>
                      <a:pt x="127" y="182"/>
                    </a:cubicBezTo>
                    <a:cubicBezTo>
                      <a:pt x="130" y="173"/>
                      <a:pt x="136" y="164"/>
                      <a:pt x="144" y="158"/>
                    </a:cubicBezTo>
                    <a:cubicBezTo>
                      <a:pt x="134" y="159"/>
                      <a:pt x="123" y="157"/>
                      <a:pt x="113" y="156"/>
                    </a:cubicBezTo>
                    <a:cubicBezTo>
                      <a:pt x="113" y="157"/>
                      <a:pt x="113" y="157"/>
                      <a:pt x="112" y="158"/>
                    </a:cubicBezTo>
                    <a:cubicBezTo>
                      <a:pt x="111" y="159"/>
                      <a:pt x="110" y="160"/>
                      <a:pt x="109" y="160"/>
                    </a:cubicBezTo>
                    <a:cubicBezTo>
                      <a:pt x="106" y="160"/>
                      <a:pt x="103" y="158"/>
                      <a:pt x="103" y="155"/>
                    </a:cubicBezTo>
                    <a:cubicBezTo>
                      <a:pt x="103" y="152"/>
                      <a:pt x="104" y="149"/>
                      <a:pt x="108" y="148"/>
                    </a:cubicBezTo>
                    <a:cubicBezTo>
                      <a:pt x="110" y="148"/>
                      <a:pt x="112" y="149"/>
                      <a:pt x="113" y="152"/>
                    </a:cubicBezTo>
                    <a:cubicBezTo>
                      <a:pt x="124" y="152"/>
                      <a:pt x="136" y="155"/>
                      <a:pt x="147" y="153"/>
                    </a:cubicBezTo>
                    <a:cubicBezTo>
                      <a:pt x="135" y="148"/>
                      <a:pt x="126" y="137"/>
                      <a:pt x="123" y="125"/>
                    </a:cubicBezTo>
                    <a:cubicBezTo>
                      <a:pt x="118" y="104"/>
                      <a:pt x="128" y="89"/>
                      <a:pt x="143" y="80"/>
                    </a:cubicBezTo>
                    <a:cubicBezTo>
                      <a:pt x="133" y="81"/>
                      <a:pt x="123" y="80"/>
                      <a:pt x="113" y="79"/>
                    </a:cubicBezTo>
                    <a:cubicBezTo>
                      <a:pt x="112" y="85"/>
                      <a:pt x="103" y="85"/>
                      <a:pt x="103" y="78"/>
                    </a:cubicBezTo>
                    <a:cubicBezTo>
                      <a:pt x="102" y="72"/>
                      <a:pt x="109" y="71"/>
                      <a:pt x="112" y="74"/>
                    </a:cubicBezTo>
                    <a:cubicBezTo>
                      <a:pt x="123" y="76"/>
                      <a:pt x="133" y="76"/>
                      <a:pt x="144" y="75"/>
                    </a:cubicBezTo>
                    <a:cubicBezTo>
                      <a:pt x="132" y="62"/>
                      <a:pt x="132" y="38"/>
                      <a:pt x="145" y="23"/>
                    </a:cubicBezTo>
                    <a:cubicBezTo>
                      <a:pt x="166" y="1"/>
                      <a:pt x="194" y="0"/>
                      <a:pt x="220" y="8"/>
                    </a:cubicBezTo>
                    <a:cubicBezTo>
                      <a:pt x="222" y="7"/>
                      <a:pt x="224" y="6"/>
                      <a:pt x="227" y="6"/>
                    </a:cubicBezTo>
                    <a:cubicBezTo>
                      <a:pt x="232" y="6"/>
                      <a:pt x="236" y="10"/>
                      <a:pt x="237" y="14"/>
                    </a:cubicBezTo>
                    <a:cubicBezTo>
                      <a:pt x="259" y="22"/>
                      <a:pt x="282" y="26"/>
                      <a:pt x="305" y="30"/>
                    </a:cubicBezTo>
                    <a:cubicBezTo>
                      <a:pt x="313" y="16"/>
                      <a:pt x="327" y="6"/>
                      <a:pt x="343" y="3"/>
                    </a:cubicBezTo>
                    <a:cubicBezTo>
                      <a:pt x="358" y="0"/>
                      <a:pt x="375" y="2"/>
                      <a:pt x="390" y="11"/>
                    </a:cubicBezTo>
                    <a:close/>
                    <a:moveTo>
                      <a:pt x="379" y="441"/>
                    </a:moveTo>
                    <a:cubicBezTo>
                      <a:pt x="368" y="442"/>
                      <a:pt x="356" y="442"/>
                      <a:pt x="345" y="441"/>
                    </a:cubicBezTo>
                    <a:cubicBezTo>
                      <a:pt x="345" y="441"/>
                      <a:pt x="345" y="441"/>
                      <a:pt x="345" y="441"/>
                    </a:cubicBezTo>
                    <a:cubicBezTo>
                      <a:pt x="344" y="447"/>
                      <a:pt x="343" y="453"/>
                      <a:pt x="342" y="459"/>
                    </a:cubicBezTo>
                    <a:cubicBezTo>
                      <a:pt x="341" y="462"/>
                      <a:pt x="340" y="466"/>
                      <a:pt x="340" y="469"/>
                    </a:cubicBezTo>
                    <a:cubicBezTo>
                      <a:pt x="353" y="460"/>
                      <a:pt x="366" y="450"/>
                      <a:pt x="379" y="441"/>
                    </a:cubicBezTo>
                    <a:close/>
                    <a:moveTo>
                      <a:pt x="246" y="458"/>
                    </a:moveTo>
                    <a:cubicBezTo>
                      <a:pt x="249" y="459"/>
                      <a:pt x="251" y="462"/>
                      <a:pt x="253" y="465"/>
                    </a:cubicBezTo>
                    <a:cubicBezTo>
                      <a:pt x="253" y="466"/>
                      <a:pt x="253" y="466"/>
                      <a:pt x="253" y="467"/>
                    </a:cubicBezTo>
                    <a:cubicBezTo>
                      <a:pt x="254" y="467"/>
                      <a:pt x="255" y="467"/>
                      <a:pt x="256" y="467"/>
                    </a:cubicBezTo>
                    <a:cubicBezTo>
                      <a:pt x="265" y="465"/>
                      <a:pt x="274" y="462"/>
                      <a:pt x="282" y="458"/>
                    </a:cubicBezTo>
                    <a:cubicBezTo>
                      <a:pt x="301" y="448"/>
                      <a:pt x="316" y="433"/>
                      <a:pt x="319" y="411"/>
                    </a:cubicBezTo>
                    <a:cubicBezTo>
                      <a:pt x="319" y="411"/>
                      <a:pt x="319" y="411"/>
                      <a:pt x="319" y="411"/>
                    </a:cubicBezTo>
                    <a:cubicBezTo>
                      <a:pt x="290" y="408"/>
                      <a:pt x="257" y="432"/>
                      <a:pt x="246" y="458"/>
                    </a:cubicBezTo>
                    <a:close/>
                    <a:moveTo>
                      <a:pt x="324" y="403"/>
                    </a:moveTo>
                    <a:cubicBezTo>
                      <a:pt x="325" y="403"/>
                      <a:pt x="326" y="403"/>
                      <a:pt x="326" y="404"/>
                    </a:cubicBezTo>
                    <a:cubicBezTo>
                      <a:pt x="341" y="394"/>
                      <a:pt x="341" y="394"/>
                      <a:pt x="341" y="394"/>
                    </a:cubicBezTo>
                    <a:cubicBezTo>
                      <a:pt x="330" y="390"/>
                      <a:pt x="319" y="385"/>
                      <a:pt x="308" y="381"/>
                    </a:cubicBezTo>
                    <a:cubicBezTo>
                      <a:pt x="304" y="388"/>
                      <a:pt x="302" y="395"/>
                      <a:pt x="300" y="403"/>
                    </a:cubicBezTo>
                    <a:cubicBezTo>
                      <a:pt x="308" y="402"/>
                      <a:pt x="316" y="401"/>
                      <a:pt x="324" y="403"/>
                    </a:cubicBezTo>
                    <a:close/>
                    <a:moveTo>
                      <a:pt x="52" y="327"/>
                    </a:moveTo>
                    <a:cubicBezTo>
                      <a:pt x="54" y="318"/>
                      <a:pt x="57" y="309"/>
                      <a:pt x="61" y="302"/>
                    </a:cubicBezTo>
                    <a:cubicBezTo>
                      <a:pt x="47" y="289"/>
                      <a:pt x="47" y="289"/>
                      <a:pt x="47" y="289"/>
                    </a:cubicBezTo>
                    <a:cubicBezTo>
                      <a:pt x="38" y="297"/>
                      <a:pt x="30" y="306"/>
                      <a:pt x="24" y="315"/>
                    </a:cubicBezTo>
                    <a:cubicBezTo>
                      <a:pt x="33" y="319"/>
                      <a:pt x="42" y="323"/>
                      <a:pt x="52" y="327"/>
                    </a:cubicBezTo>
                    <a:close/>
                    <a:moveTo>
                      <a:pt x="191" y="150"/>
                    </a:moveTo>
                    <a:cubicBezTo>
                      <a:pt x="191" y="150"/>
                      <a:pt x="191" y="150"/>
                      <a:pt x="191" y="150"/>
                    </a:cubicBezTo>
                    <a:cubicBezTo>
                      <a:pt x="202" y="151"/>
                      <a:pt x="212" y="154"/>
                      <a:pt x="223" y="158"/>
                    </a:cubicBezTo>
                    <a:cubicBezTo>
                      <a:pt x="221" y="137"/>
                      <a:pt x="196" y="123"/>
                      <a:pt x="182" y="141"/>
                    </a:cubicBezTo>
                    <a:cubicBezTo>
                      <a:pt x="186" y="141"/>
                      <a:pt x="190" y="144"/>
                      <a:pt x="191" y="150"/>
                    </a:cubicBezTo>
                    <a:close/>
                    <a:moveTo>
                      <a:pt x="260" y="119"/>
                    </a:moveTo>
                    <a:cubicBezTo>
                      <a:pt x="269" y="110"/>
                      <a:pt x="279" y="101"/>
                      <a:pt x="288" y="91"/>
                    </a:cubicBezTo>
                    <a:cubicBezTo>
                      <a:pt x="282" y="91"/>
                      <a:pt x="276" y="91"/>
                      <a:pt x="271" y="90"/>
                    </a:cubicBezTo>
                    <a:cubicBezTo>
                      <a:pt x="262" y="98"/>
                      <a:pt x="252" y="103"/>
                      <a:pt x="241" y="106"/>
                    </a:cubicBezTo>
                    <a:cubicBezTo>
                      <a:pt x="247" y="111"/>
                      <a:pt x="253" y="115"/>
                      <a:pt x="260" y="119"/>
                    </a:cubicBezTo>
                    <a:close/>
                    <a:moveTo>
                      <a:pt x="171" y="23"/>
                    </a:moveTo>
                    <a:cubicBezTo>
                      <a:pt x="172" y="32"/>
                      <a:pt x="171" y="41"/>
                      <a:pt x="167" y="49"/>
                    </a:cubicBezTo>
                    <a:cubicBezTo>
                      <a:pt x="165" y="54"/>
                      <a:pt x="161" y="63"/>
                      <a:pt x="155" y="68"/>
                    </a:cubicBezTo>
                    <a:cubicBezTo>
                      <a:pt x="156" y="68"/>
                      <a:pt x="157" y="67"/>
                      <a:pt x="159" y="67"/>
                    </a:cubicBezTo>
                    <a:cubicBezTo>
                      <a:pt x="161" y="67"/>
                      <a:pt x="164" y="68"/>
                      <a:pt x="166" y="70"/>
                    </a:cubicBezTo>
                    <a:cubicBezTo>
                      <a:pt x="184" y="54"/>
                      <a:pt x="208" y="50"/>
                      <a:pt x="230" y="55"/>
                    </a:cubicBezTo>
                    <a:cubicBezTo>
                      <a:pt x="223" y="47"/>
                      <a:pt x="220" y="34"/>
                      <a:pt x="226" y="27"/>
                    </a:cubicBezTo>
                    <a:cubicBezTo>
                      <a:pt x="222" y="26"/>
                      <a:pt x="218" y="23"/>
                      <a:pt x="217" y="20"/>
                    </a:cubicBezTo>
                    <a:cubicBezTo>
                      <a:pt x="213" y="26"/>
                      <a:pt x="205" y="29"/>
                      <a:pt x="198" y="30"/>
                    </a:cubicBezTo>
                    <a:cubicBezTo>
                      <a:pt x="188" y="31"/>
                      <a:pt x="178" y="30"/>
                      <a:pt x="171" y="23"/>
                    </a:cubicBezTo>
                    <a:close/>
                    <a:moveTo>
                      <a:pt x="302" y="40"/>
                    </a:moveTo>
                    <a:cubicBezTo>
                      <a:pt x="292" y="45"/>
                      <a:pt x="281" y="49"/>
                      <a:pt x="271" y="53"/>
                    </a:cubicBezTo>
                    <a:cubicBezTo>
                      <a:pt x="273" y="55"/>
                      <a:pt x="273" y="55"/>
                      <a:pt x="273" y="55"/>
                    </a:cubicBezTo>
                    <a:cubicBezTo>
                      <a:pt x="281" y="64"/>
                      <a:pt x="285" y="75"/>
                      <a:pt x="294" y="83"/>
                    </a:cubicBezTo>
                    <a:cubicBezTo>
                      <a:pt x="321" y="85"/>
                      <a:pt x="321" y="85"/>
                      <a:pt x="321" y="85"/>
                    </a:cubicBezTo>
                    <a:cubicBezTo>
                      <a:pt x="308" y="74"/>
                      <a:pt x="299" y="56"/>
                      <a:pt x="302" y="40"/>
                    </a:cubicBezTo>
                    <a:close/>
                    <a:moveTo>
                      <a:pt x="302" y="129"/>
                    </a:moveTo>
                    <a:cubicBezTo>
                      <a:pt x="300" y="134"/>
                      <a:pt x="299" y="140"/>
                      <a:pt x="300" y="146"/>
                    </a:cubicBezTo>
                    <a:cubicBezTo>
                      <a:pt x="301" y="151"/>
                      <a:pt x="302" y="155"/>
                      <a:pt x="304" y="159"/>
                    </a:cubicBezTo>
                    <a:cubicBezTo>
                      <a:pt x="313" y="154"/>
                      <a:pt x="323" y="149"/>
                      <a:pt x="333" y="144"/>
                    </a:cubicBezTo>
                    <a:cubicBezTo>
                      <a:pt x="321" y="141"/>
                      <a:pt x="310" y="136"/>
                      <a:pt x="302" y="129"/>
                    </a:cubicBezTo>
                    <a:close/>
                    <a:moveTo>
                      <a:pt x="298" y="168"/>
                    </a:moveTo>
                    <a:cubicBezTo>
                      <a:pt x="295" y="163"/>
                      <a:pt x="293" y="158"/>
                      <a:pt x="292" y="152"/>
                    </a:cubicBezTo>
                    <a:cubicBezTo>
                      <a:pt x="275" y="155"/>
                      <a:pt x="258" y="159"/>
                      <a:pt x="242" y="164"/>
                    </a:cubicBezTo>
                    <a:cubicBezTo>
                      <a:pt x="248" y="170"/>
                      <a:pt x="261" y="171"/>
                      <a:pt x="269" y="172"/>
                    </a:cubicBezTo>
                    <a:cubicBezTo>
                      <a:pt x="279" y="172"/>
                      <a:pt x="288" y="169"/>
                      <a:pt x="298" y="168"/>
                    </a:cubicBezTo>
                    <a:close/>
                    <a:moveTo>
                      <a:pt x="191" y="159"/>
                    </a:moveTo>
                    <a:cubicBezTo>
                      <a:pt x="197" y="190"/>
                      <a:pt x="217" y="215"/>
                      <a:pt x="242" y="230"/>
                    </a:cubicBezTo>
                    <a:cubicBezTo>
                      <a:pt x="242" y="225"/>
                      <a:pt x="245" y="219"/>
                      <a:pt x="246" y="215"/>
                    </a:cubicBezTo>
                    <a:cubicBezTo>
                      <a:pt x="250" y="206"/>
                      <a:pt x="256" y="199"/>
                      <a:pt x="264" y="193"/>
                    </a:cubicBezTo>
                    <a:cubicBezTo>
                      <a:pt x="262" y="191"/>
                      <a:pt x="260" y="189"/>
                      <a:pt x="258" y="187"/>
                    </a:cubicBezTo>
                    <a:cubicBezTo>
                      <a:pt x="239" y="173"/>
                      <a:pt x="215" y="162"/>
                      <a:pt x="191" y="159"/>
                    </a:cubicBezTo>
                    <a:close/>
                    <a:moveTo>
                      <a:pt x="309" y="257"/>
                    </a:moveTo>
                    <a:cubicBezTo>
                      <a:pt x="311" y="277"/>
                      <a:pt x="308" y="297"/>
                      <a:pt x="302" y="316"/>
                    </a:cubicBezTo>
                    <a:cubicBezTo>
                      <a:pt x="311" y="308"/>
                      <a:pt x="321" y="300"/>
                      <a:pt x="332" y="294"/>
                    </a:cubicBezTo>
                    <a:cubicBezTo>
                      <a:pt x="320" y="291"/>
                      <a:pt x="314" y="278"/>
                      <a:pt x="318" y="266"/>
                    </a:cubicBezTo>
                    <a:cubicBezTo>
                      <a:pt x="314" y="264"/>
                      <a:pt x="311" y="261"/>
                      <a:pt x="309" y="257"/>
                    </a:cubicBezTo>
                    <a:close/>
                    <a:moveTo>
                      <a:pt x="332" y="298"/>
                    </a:moveTo>
                    <a:cubicBezTo>
                      <a:pt x="319" y="306"/>
                      <a:pt x="307" y="316"/>
                      <a:pt x="298" y="328"/>
                    </a:cubicBezTo>
                    <a:cubicBezTo>
                      <a:pt x="295" y="334"/>
                      <a:pt x="291" y="341"/>
                      <a:pt x="287" y="347"/>
                    </a:cubicBezTo>
                    <a:cubicBezTo>
                      <a:pt x="286" y="349"/>
                      <a:pt x="285" y="351"/>
                      <a:pt x="285" y="354"/>
                    </a:cubicBezTo>
                    <a:cubicBezTo>
                      <a:pt x="299" y="348"/>
                      <a:pt x="314" y="344"/>
                      <a:pt x="328" y="339"/>
                    </a:cubicBezTo>
                    <a:cubicBezTo>
                      <a:pt x="322" y="325"/>
                      <a:pt x="324" y="311"/>
                      <a:pt x="332" y="298"/>
                    </a:cubicBezTo>
                    <a:close/>
                    <a:moveTo>
                      <a:pt x="372" y="398"/>
                    </a:moveTo>
                    <a:cubicBezTo>
                      <a:pt x="372" y="393"/>
                      <a:pt x="373" y="387"/>
                      <a:pt x="375" y="382"/>
                    </a:cubicBezTo>
                    <a:cubicBezTo>
                      <a:pt x="373" y="384"/>
                      <a:pt x="371" y="385"/>
                      <a:pt x="368" y="387"/>
                    </a:cubicBezTo>
                    <a:cubicBezTo>
                      <a:pt x="357" y="394"/>
                      <a:pt x="357" y="394"/>
                      <a:pt x="357" y="394"/>
                    </a:cubicBezTo>
                    <a:cubicBezTo>
                      <a:pt x="357" y="395"/>
                      <a:pt x="357" y="395"/>
                      <a:pt x="357" y="395"/>
                    </a:cubicBezTo>
                    <a:cubicBezTo>
                      <a:pt x="355" y="407"/>
                      <a:pt x="350" y="420"/>
                      <a:pt x="347" y="433"/>
                    </a:cubicBezTo>
                    <a:cubicBezTo>
                      <a:pt x="360" y="433"/>
                      <a:pt x="373" y="433"/>
                      <a:pt x="386" y="432"/>
                    </a:cubicBezTo>
                    <a:cubicBezTo>
                      <a:pt x="376" y="423"/>
                      <a:pt x="370" y="411"/>
                      <a:pt x="372" y="398"/>
                    </a:cubicBezTo>
                    <a:close/>
                    <a:moveTo>
                      <a:pt x="337" y="441"/>
                    </a:moveTo>
                    <a:cubicBezTo>
                      <a:pt x="318" y="439"/>
                      <a:pt x="318" y="439"/>
                      <a:pt x="318" y="439"/>
                    </a:cubicBezTo>
                    <a:cubicBezTo>
                      <a:pt x="314" y="444"/>
                      <a:pt x="310" y="450"/>
                      <a:pt x="310" y="456"/>
                    </a:cubicBezTo>
                    <a:cubicBezTo>
                      <a:pt x="310" y="466"/>
                      <a:pt x="320" y="474"/>
                      <a:pt x="331" y="472"/>
                    </a:cubicBezTo>
                    <a:cubicBezTo>
                      <a:pt x="330" y="462"/>
                      <a:pt x="334" y="451"/>
                      <a:pt x="336" y="443"/>
                    </a:cubicBezTo>
                    <a:lnTo>
                      <a:pt x="337" y="441"/>
                    </a:lnTo>
                    <a:close/>
                    <a:moveTo>
                      <a:pt x="339" y="432"/>
                    </a:moveTo>
                    <a:cubicBezTo>
                      <a:pt x="341" y="422"/>
                      <a:pt x="345" y="411"/>
                      <a:pt x="347" y="401"/>
                    </a:cubicBezTo>
                    <a:cubicBezTo>
                      <a:pt x="327" y="413"/>
                      <a:pt x="327" y="413"/>
                      <a:pt x="327" y="413"/>
                    </a:cubicBezTo>
                    <a:cubicBezTo>
                      <a:pt x="327" y="419"/>
                      <a:pt x="325" y="425"/>
                      <a:pt x="322" y="431"/>
                    </a:cubicBezTo>
                    <a:lnTo>
                      <a:pt x="339" y="432"/>
                    </a:lnTo>
                    <a:close/>
                    <a:moveTo>
                      <a:pt x="333" y="347"/>
                    </a:moveTo>
                    <a:cubicBezTo>
                      <a:pt x="326" y="354"/>
                      <a:pt x="319" y="362"/>
                      <a:pt x="314" y="370"/>
                    </a:cubicBezTo>
                    <a:cubicBezTo>
                      <a:pt x="325" y="370"/>
                      <a:pt x="336" y="365"/>
                      <a:pt x="345" y="358"/>
                    </a:cubicBezTo>
                    <a:cubicBezTo>
                      <a:pt x="340" y="355"/>
                      <a:pt x="336" y="351"/>
                      <a:pt x="333" y="347"/>
                    </a:cubicBezTo>
                    <a:close/>
                    <a:moveTo>
                      <a:pt x="315" y="375"/>
                    </a:moveTo>
                    <a:cubicBezTo>
                      <a:pt x="326" y="379"/>
                      <a:pt x="337" y="384"/>
                      <a:pt x="347" y="388"/>
                    </a:cubicBezTo>
                    <a:cubicBezTo>
                      <a:pt x="345" y="379"/>
                      <a:pt x="345" y="371"/>
                      <a:pt x="346" y="362"/>
                    </a:cubicBezTo>
                    <a:cubicBezTo>
                      <a:pt x="338" y="369"/>
                      <a:pt x="326" y="374"/>
                      <a:pt x="315" y="375"/>
                    </a:cubicBezTo>
                    <a:close/>
                    <a:moveTo>
                      <a:pt x="108" y="291"/>
                    </a:moveTo>
                    <a:cubicBezTo>
                      <a:pt x="103" y="286"/>
                      <a:pt x="97" y="281"/>
                      <a:pt x="91" y="277"/>
                    </a:cubicBezTo>
                    <a:cubicBezTo>
                      <a:pt x="85" y="273"/>
                      <a:pt x="85" y="273"/>
                      <a:pt x="85" y="273"/>
                    </a:cubicBezTo>
                    <a:cubicBezTo>
                      <a:pt x="79" y="282"/>
                      <a:pt x="73" y="291"/>
                      <a:pt x="67" y="301"/>
                    </a:cubicBezTo>
                    <a:cubicBezTo>
                      <a:pt x="76" y="307"/>
                      <a:pt x="84" y="314"/>
                      <a:pt x="92" y="320"/>
                    </a:cubicBezTo>
                    <a:cubicBezTo>
                      <a:pt x="97" y="310"/>
                      <a:pt x="103" y="300"/>
                      <a:pt x="108" y="291"/>
                    </a:cubicBezTo>
                    <a:close/>
                    <a:moveTo>
                      <a:pt x="97" y="254"/>
                    </a:moveTo>
                    <a:cubicBezTo>
                      <a:pt x="95" y="259"/>
                      <a:pt x="91" y="265"/>
                      <a:pt x="88" y="270"/>
                    </a:cubicBezTo>
                    <a:cubicBezTo>
                      <a:pt x="93" y="273"/>
                      <a:pt x="97" y="276"/>
                      <a:pt x="102" y="280"/>
                    </a:cubicBezTo>
                    <a:cubicBezTo>
                      <a:pt x="105" y="282"/>
                      <a:pt x="108" y="284"/>
                      <a:pt x="110" y="287"/>
                    </a:cubicBezTo>
                    <a:cubicBezTo>
                      <a:pt x="119" y="270"/>
                      <a:pt x="129" y="255"/>
                      <a:pt x="140" y="239"/>
                    </a:cubicBezTo>
                    <a:cubicBezTo>
                      <a:pt x="140" y="239"/>
                      <a:pt x="140" y="239"/>
                      <a:pt x="140" y="239"/>
                    </a:cubicBezTo>
                    <a:cubicBezTo>
                      <a:pt x="125" y="242"/>
                      <a:pt x="111" y="247"/>
                      <a:pt x="97" y="254"/>
                    </a:cubicBezTo>
                    <a:close/>
                    <a:moveTo>
                      <a:pt x="295" y="311"/>
                    </a:moveTo>
                    <a:cubicBezTo>
                      <a:pt x="300" y="293"/>
                      <a:pt x="302" y="274"/>
                      <a:pt x="300" y="255"/>
                    </a:cubicBezTo>
                    <a:cubicBezTo>
                      <a:pt x="281" y="265"/>
                      <a:pt x="265" y="280"/>
                      <a:pt x="255" y="297"/>
                    </a:cubicBezTo>
                    <a:cubicBezTo>
                      <a:pt x="262" y="310"/>
                      <a:pt x="280" y="314"/>
                      <a:pt x="295" y="311"/>
                    </a:cubicBezTo>
                    <a:close/>
                    <a:moveTo>
                      <a:pt x="247" y="246"/>
                    </a:moveTo>
                    <a:cubicBezTo>
                      <a:pt x="244" y="253"/>
                      <a:pt x="241" y="260"/>
                      <a:pt x="237" y="267"/>
                    </a:cubicBezTo>
                    <a:cubicBezTo>
                      <a:pt x="243" y="270"/>
                      <a:pt x="248" y="273"/>
                      <a:pt x="253" y="277"/>
                    </a:cubicBezTo>
                    <a:cubicBezTo>
                      <a:pt x="261" y="270"/>
                      <a:pt x="269" y="263"/>
                      <a:pt x="275" y="255"/>
                    </a:cubicBezTo>
                    <a:cubicBezTo>
                      <a:pt x="266" y="252"/>
                      <a:pt x="257" y="249"/>
                      <a:pt x="247" y="246"/>
                    </a:cubicBezTo>
                    <a:close/>
                    <a:moveTo>
                      <a:pt x="287" y="253"/>
                    </a:moveTo>
                    <a:cubicBezTo>
                      <a:pt x="286" y="253"/>
                      <a:pt x="286" y="253"/>
                      <a:pt x="286" y="253"/>
                    </a:cubicBezTo>
                    <a:cubicBezTo>
                      <a:pt x="286" y="253"/>
                      <a:pt x="286" y="253"/>
                      <a:pt x="286" y="253"/>
                    </a:cubicBezTo>
                    <a:lnTo>
                      <a:pt x="287" y="253"/>
                    </a:lnTo>
                    <a:close/>
                    <a:moveTo>
                      <a:pt x="199" y="238"/>
                    </a:moveTo>
                    <a:cubicBezTo>
                      <a:pt x="209" y="246"/>
                      <a:pt x="218" y="255"/>
                      <a:pt x="228" y="262"/>
                    </a:cubicBezTo>
                    <a:cubicBezTo>
                      <a:pt x="233" y="264"/>
                      <a:pt x="233" y="264"/>
                      <a:pt x="233" y="264"/>
                    </a:cubicBezTo>
                    <a:cubicBezTo>
                      <a:pt x="237" y="258"/>
                      <a:pt x="240" y="252"/>
                      <a:pt x="242" y="245"/>
                    </a:cubicBezTo>
                    <a:cubicBezTo>
                      <a:pt x="228" y="241"/>
                      <a:pt x="214" y="239"/>
                      <a:pt x="199" y="238"/>
                    </a:cubicBezTo>
                    <a:close/>
                    <a:moveTo>
                      <a:pt x="159" y="237"/>
                    </a:moveTo>
                    <a:cubicBezTo>
                      <a:pt x="159" y="238"/>
                      <a:pt x="159" y="238"/>
                      <a:pt x="159" y="238"/>
                    </a:cubicBezTo>
                    <a:cubicBezTo>
                      <a:pt x="173" y="243"/>
                      <a:pt x="184" y="255"/>
                      <a:pt x="190" y="269"/>
                    </a:cubicBezTo>
                    <a:cubicBezTo>
                      <a:pt x="201" y="270"/>
                      <a:pt x="212" y="270"/>
                      <a:pt x="221" y="268"/>
                    </a:cubicBezTo>
                    <a:cubicBezTo>
                      <a:pt x="223" y="268"/>
                      <a:pt x="226" y="267"/>
                      <a:pt x="228" y="267"/>
                    </a:cubicBezTo>
                    <a:cubicBezTo>
                      <a:pt x="226" y="266"/>
                      <a:pt x="225" y="265"/>
                      <a:pt x="223" y="263"/>
                    </a:cubicBezTo>
                    <a:cubicBezTo>
                      <a:pt x="212" y="255"/>
                      <a:pt x="202" y="245"/>
                      <a:pt x="191" y="237"/>
                    </a:cubicBezTo>
                    <a:cubicBezTo>
                      <a:pt x="180" y="236"/>
                      <a:pt x="169" y="236"/>
                      <a:pt x="159" y="237"/>
                    </a:cubicBezTo>
                    <a:close/>
                    <a:moveTo>
                      <a:pt x="191" y="274"/>
                    </a:moveTo>
                    <a:cubicBezTo>
                      <a:pt x="192" y="276"/>
                      <a:pt x="193" y="278"/>
                      <a:pt x="193" y="281"/>
                    </a:cubicBezTo>
                    <a:cubicBezTo>
                      <a:pt x="197" y="278"/>
                      <a:pt x="202" y="276"/>
                      <a:pt x="206" y="274"/>
                    </a:cubicBezTo>
                    <a:cubicBezTo>
                      <a:pt x="201" y="274"/>
                      <a:pt x="196" y="274"/>
                      <a:pt x="191" y="274"/>
                    </a:cubicBezTo>
                    <a:close/>
                    <a:moveTo>
                      <a:pt x="151" y="244"/>
                    </a:moveTo>
                    <a:cubicBezTo>
                      <a:pt x="151" y="244"/>
                      <a:pt x="151" y="244"/>
                      <a:pt x="151" y="244"/>
                    </a:cubicBezTo>
                    <a:cubicBezTo>
                      <a:pt x="154" y="258"/>
                      <a:pt x="168" y="266"/>
                      <a:pt x="185" y="268"/>
                    </a:cubicBezTo>
                    <a:cubicBezTo>
                      <a:pt x="179" y="256"/>
                      <a:pt x="169" y="246"/>
                      <a:pt x="156" y="241"/>
                    </a:cubicBezTo>
                    <a:cubicBezTo>
                      <a:pt x="155" y="243"/>
                      <a:pt x="153" y="243"/>
                      <a:pt x="151" y="244"/>
                    </a:cubicBezTo>
                    <a:close/>
                    <a:moveTo>
                      <a:pt x="124" y="296"/>
                    </a:moveTo>
                    <a:cubicBezTo>
                      <a:pt x="139" y="305"/>
                      <a:pt x="154" y="314"/>
                      <a:pt x="168" y="323"/>
                    </a:cubicBezTo>
                    <a:cubicBezTo>
                      <a:pt x="169" y="323"/>
                      <a:pt x="169" y="323"/>
                      <a:pt x="169" y="323"/>
                    </a:cubicBezTo>
                    <a:cubicBezTo>
                      <a:pt x="167" y="305"/>
                      <a:pt x="177" y="292"/>
                      <a:pt x="189" y="283"/>
                    </a:cubicBezTo>
                    <a:cubicBezTo>
                      <a:pt x="189" y="280"/>
                      <a:pt x="188" y="276"/>
                      <a:pt x="187" y="273"/>
                    </a:cubicBezTo>
                    <a:cubicBezTo>
                      <a:pt x="167" y="270"/>
                      <a:pt x="149" y="262"/>
                      <a:pt x="147" y="244"/>
                    </a:cubicBezTo>
                    <a:cubicBezTo>
                      <a:pt x="145" y="244"/>
                      <a:pt x="144" y="243"/>
                      <a:pt x="143" y="242"/>
                    </a:cubicBezTo>
                    <a:cubicBezTo>
                      <a:pt x="133" y="257"/>
                      <a:pt x="123" y="272"/>
                      <a:pt x="115" y="288"/>
                    </a:cubicBezTo>
                    <a:cubicBezTo>
                      <a:pt x="114" y="289"/>
                      <a:pt x="114" y="289"/>
                      <a:pt x="114" y="289"/>
                    </a:cubicBezTo>
                    <a:cubicBezTo>
                      <a:pt x="117" y="292"/>
                      <a:pt x="121" y="294"/>
                      <a:pt x="124" y="296"/>
                    </a:cubicBezTo>
                    <a:close/>
                    <a:moveTo>
                      <a:pt x="177" y="323"/>
                    </a:moveTo>
                    <a:cubicBezTo>
                      <a:pt x="188" y="314"/>
                      <a:pt x="191" y="301"/>
                      <a:pt x="190" y="288"/>
                    </a:cubicBezTo>
                    <a:cubicBezTo>
                      <a:pt x="179" y="296"/>
                      <a:pt x="172" y="307"/>
                      <a:pt x="174" y="322"/>
                    </a:cubicBezTo>
                    <a:cubicBezTo>
                      <a:pt x="175" y="322"/>
                      <a:pt x="176" y="322"/>
                      <a:pt x="177" y="323"/>
                    </a:cubicBezTo>
                    <a:close/>
                    <a:moveTo>
                      <a:pt x="185" y="322"/>
                    </a:moveTo>
                    <a:cubicBezTo>
                      <a:pt x="195" y="317"/>
                      <a:pt x="204" y="312"/>
                      <a:pt x="213" y="306"/>
                    </a:cubicBezTo>
                    <a:cubicBezTo>
                      <a:pt x="217" y="294"/>
                      <a:pt x="223" y="283"/>
                      <a:pt x="229" y="272"/>
                    </a:cubicBezTo>
                    <a:cubicBezTo>
                      <a:pt x="227" y="272"/>
                      <a:pt x="224" y="272"/>
                      <a:pt x="222" y="273"/>
                    </a:cubicBezTo>
                    <a:cubicBezTo>
                      <a:pt x="213" y="276"/>
                      <a:pt x="203" y="280"/>
                      <a:pt x="194" y="285"/>
                    </a:cubicBezTo>
                    <a:cubicBezTo>
                      <a:pt x="196" y="298"/>
                      <a:pt x="193" y="311"/>
                      <a:pt x="185" y="322"/>
                    </a:cubicBezTo>
                    <a:close/>
                    <a:moveTo>
                      <a:pt x="219" y="303"/>
                    </a:moveTo>
                    <a:cubicBezTo>
                      <a:pt x="230" y="296"/>
                      <a:pt x="240" y="288"/>
                      <a:pt x="250" y="280"/>
                    </a:cubicBezTo>
                    <a:cubicBezTo>
                      <a:pt x="245" y="276"/>
                      <a:pt x="240" y="274"/>
                      <a:pt x="235" y="271"/>
                    </a:cubicBezTo>
                    <a:cubicBezTo>
                      <a:pt x="229" y="281"/>
                      <a:pt x="223" y="291"/>
                      <a:pt x="219" y="303"/>
                    </a:cubicBezTo>
                    <a:close/>
                    <a:moveTo>
                      <a:pt x="252" y="301"/>
                    </a:moveTo>
                    <a:cubicBezTo>
                      <a:pt x="240" y="324"/>
                      <a:pt x="236" y="352"/>
                      <a:pt x="243" y="379"/>
                    </a:cubicBezTo>
                    <a:cubicBezTo>
                      <a:pt x="249" y="375"/>
                      <a:pt x="255" y="370"/>
                      <a:pt x="261" y="364"/>
                    </a:cubicBezTo>
                    <a:cubicBezTo>
                      <a:pt x="261" y="364"/>
                      <a:pt x="262" y="363"/>
                      <a:pt x="262" y="363"/>
                    </a:cubicBezTo>
                    <a:cubicBezTo>
                      <a:pt x="274" y="352"/>
                      <a:pt x="283" y="338"/>
                      <a:pt x="290" y="324"/>
                    </a:cubicBezTo>
                    <a:cubicBezTo>
                      <a:pt x="291" y="321"/>
                      <a:pt x="292" y="319"/>
                      <a:pt x="293" y="316"/>
                    </a:cubicBezTo>
                    <a:cubicBezTo>
                      <a:pt x="278" y="318"/>
                      <a:pt x="261" y="314"/>
                      <a:pt x="252" y="301"/>
                    </a:cubicBezTo>
                    <a:close/>
                    <a:moveTo>
                      <a:pt x="297" y="245"/>
                    </a:moveTo>
                    <a:cubicBezTo>
                      <a:pt x="291" y="227"/>
                      <a:pt x="281" y="210"/>
                      <a:pt x="267" y="196"/>
                    </a:cubicBezTo>
                    <a:cubicBezTo>
                      <a:pt x="262" y="200"/>
                      <a:pt x="256" y="205"/>
                      <a:pt x="253" y="211"/>
                    </a:cubicBezTo>
                    <a:cubicBezTo>
                      <a:pt x="251" y="215"/>
                      <a:pt x="245" y="227"/>
                      <a:pt x="247" y="232"/>
                    </a:cubicBezTo>
                    <a:cubicBezTo>
                      <a:pt x="262" y="240"/>
                      <a:pt x="279" y="244"/>
                      <a:pt x="297" y="245"/>
                    </a:cubicBezTo>
                    <a:close/>
                    <a:moveTo>
                      <a:pt x="296" y="119"/>
                    </a:moveTo>
                    <a:cubicBezTo>
                      <a:pt x="287" y="119"/>
                      <a:pt x="276" y="120"/>
                      <a:pt x="268" y="125"/>
                    </a:cubicBezTo>
                    <a:cubicBezTo>
                      <a:pt x="276" y="130"/>
                      <a:pt x="284" y="135"/>
                      <a:pt x="291" y="140"/>
                    </a:cubicBezTo>
                    <a:cubicBezTo>
                      <a:pt x="291" y="133"/>
                      <a:pt x="293" y="126"/>
                      <a:pt x="296" y="119"/>
                    </a:cubicBezTo>
                    <a:close/>
                    <a:moveTo>
                      <a:pt x="282" y="83"/>
                    </a:moveTo>
                    <a:cubicBezTo>
                      <a:pt x="277" y="76"/>
                      <a:pt x="273" y="69"/>
                      <a:pt x="268" y="62"/>
                    </a:cubicBezTo>
                    <a:cubicBezTo>
                      <a:pt x="263" y="56"/>
                      <a:pt x="263" y="56"/>
                      <a:pt x="263" y="56"/>
                    </a:cubicBezTo>
                    <a:cubicBezTo>
                      <a:pt x="258" y="58"/>
                      <a:pt x="254" y="60"/>
                      <a:pt x="250" y="62"/>
                    </a:cubicBezTo>
                    <a:cubicBezTo>
                      <a:pt x="260" y="67"/>
                      <a:pt x="268" y="74"/>
                      <a:pt x="276" y="82"/>
                    </a:cubicBezTo>
                    <a:lnTo>
                      <a:pt x="282" y="83"/>
                    </a:lnTo>
                    <a:close/>
                    <a:moveTo>
                      <a:pt x="240" y="58"/>
                    </a:moveTo>
                    <a:cubicBezTo>
                      <a:pt x="245" y="55"/>
                      <a:pt x="251" y="52"/>
                      <a:pt x="257" y="50"/>
                    </a:cubicBezTo>
                    <a:cubicBezTo>
                      <a:pt x="250" y="42"/>
                      <a:pt x="243" y="34"/>
                      <a:pt x="236" y="26"/>
                    </a:cubicBezTo>
                    <a:cubicBezTo>
                      <a:pt x="219" y="28"/>
                      <a:pt x="229" y="52"/>
                      <a:pt x="240" y="58"/>
                    </a:cubicBezTo>
                    <a:close/>
                    <a:moveTo>
                      <a:pt x="292" y="115"/>
                    </a:moveTo>
                    <a:cubicBezTo>
                      <a:pt x="289" y="112"/>
                      <a:pt x="288" y="107"/>
                      <a:pt x="289" y="103"/>
                    </a:cubicBezTo>
                    <a:cubicBezTo>
                      <a:pt x="284" y="108"/>
                      <a:pt x="278" y="113"/>
                      <a:pt x="272" y="118"/>
                    </a:cubicBezTo>
                    <a:cubicBezTo>
                      <a:pt x="279" y="116"/>
                      <a:pt x="285" y="115"/>
                      <a:pt x="292" y="115"/>
                    </a:cubicBezTo>
                    <a:close/>
                    <a:moveTo>
                      <a:pt x="299" y="115"/>
                    </a:moveTo>
                    <a:cubicBezTo>
                      <a:pt x="299" y="114"/>
                      <a:pt x="300" y="113"/>
                      <a:pt x="301" y="112"/>
                    </a:cubicBezTo>
                    <a:cubicBezTo>
                      <a:pt x="308" y="102"/>
                      <a:pt x="317" y="97"/>
                      <a:pt x="328" y="93"/>
                    </a:cubicBezTo>
                    <a:cubicBezTo>
                      <a:pt x="318" y="92"/>
                      <a:pt x="308" y="92"/>
                      <a:pt x="299" y="92"/>
                    </a:cubicBezTo>
                    <a:cubicBezTo>
                      <a:pt x="298" y="92"/>
                      <a:pt x="298" y="93"/>
                      <a:pt x="297" y="93"/>
                    </a:cubicBezTo>
                    <a:cubicBezTo>
                      <a:pt x="296" y="94"/>
                      <a:pt x="295" y="95"/>
                      <a:pt x="295" y="96"/>
                    </a:cubicBezTo>
                    <a:cubicBezTo>
                      <a:pt x="292" y="103"/>
                      <a:pt x="292" y="112"/>
                      <a:pt x="299" y="115"/>
                    </a:cubicBezTo>
                    <a:close/>
                    <a:moveTo>
                      <a:pt x="248" y="27"/>
                    </a:moveTo>
                    <a:cubicBezTo>
                      <a:pt x="254" y="33"/>
                      <a:pt x="260" y="40"/>
                      <a:pt x="265" y="46"/>
                    </a:cubicBezTo>
                    <a:cubicBezTo>
                      <a:pt x="274" y="43"/>
                      <a:pt x="283" y="39"/>
                      <a:pt x="292" y="36"/>
                    </a:cubicBezTo>
                    <a:cubicBezTo>
                      <a:pt x="277" y="33"/>
                      <a:pt x="262" y="31"/>
                      <a:pt x="248" y="27"/>
                    </a:cubicBezTo>
                    <a:close/>
                    <a:moveTo>
                      <a:pt x="223" y="99"/>
                    </a:moveTo>
                    <a:cubicBezTo>
                      <a:pt x="237" y="98"/>
                      <a:pt x="254" y="94"/>
                      <a:pt x="264" y="84"/>
                    </a:cubicBezTo>
                    <a:cubicBezTo>
                      <a:pt x="265" y="84"/>
                      <a:pt x="265" y="84"/>
                      <a:pt x="265" y="84"/>
                    </a:cubicBezTo>
                    <a:cubicBezTo>
                      <a:pt x="265" y="83"/>
                      <a:pt x="265" y="83"/>
                      <a:pt x="265" y="83"/>
                    </a:cubicBezTo>
                    <a:cubicBezTo>
                      <a:pt x="241" y="59"/>
                      <a:pt x="199" y="52"/>
                      <a:pt x="171" y="77"/>
                    </a:cubicBezTo>
                    <a:cubicBezTo>
                      <a:pt x="185" y="90"/>
                      <a:pt x="204" y="101"/>
                      <a:pt x="223" y="99"/>
                    </a:cubicBezTo>
                    <a:close/>
                    <a:moveTo>
                      <a:pt x="261" y="130"/>
                    </a:moveTo>
                    <a:cubicBezTo>
                      <a:pt x="261" y="130"/>
                      <a:pt x="261" y="130"/>
                      <a:pt x="261" y="130"/>
                    </a:cubicBezTo>
                    <a:cubicBezTo>
                      <a:pt x="254" y="139"/>
                      <a:pt x="247" y="148"/>
                      <a:pt x="239" y="156"/>
                    </a:cubicBezTo>
                    <a:cubicBezTo>
                      <a:pt x="254" y="152"/>
                      <a:pt x="269" y="148"/>
                      <a:pt x="284" y="145"/>
                    </a:cubicBezTo>
                    <a:lnTo>
                      <a:pt x="261" y="130"/>
                    </a:lnTo>
                    <a:close/>
                    <a:moveTo>
                      <a:pt x="182" y="161"/>
                    </a:moveTo>
                    <a:cubicBezTo>
                      <a:pt x="177" y="183"/>
                      <a:pt x="163" y="204"/>
                      <a:pt x="157" y="226"/>
                    </a:cubicBezTo>
                    <a:cubicBezTo>
                      <a:pt x="157" y="227"/>
                      <a:pt x="158" y="227"/>
                      <a:pt x="158" y="228"/>
                    </a:cubicBezTo>
                    <a:cubicBezTo>
                      <a:pt x="182" y="226"/>
                      <a:pt x="207" y="228"/>
                      <a:pt x="231" y="233"/>
                    </a:cubicBezTo>
                    <a:cubicBezTo>
                      <a:pt x="207" y="217"/>
                      <a:pt x="189" y="192"/>
                      <a:pt x="182" y="161"/>
                    </a:cubicBezTo>
                    <a:close/>
                    <a:moveTo>
                      <a:pt x="90" y="258"/>
                    </a:moveTo>
                    <a:cubicBezTo>
                      <a:pt x="87" y="259"/>
                      <a:pt x="83" y="261"/>
                      <a:pt x="80" y="263"/>
                    </a:cubicBezTo>
                    <a:cubicBezTo>
                      <a:pt x="81" y="265"/>
                      <a:pt x="83" y="266"/>
                      <a:pt x="84" y="267"/>
                    </a:cubicBezTo>
                    <a:cubicBezTo>
                      <a:pt x="86" y="264"/>
                      <a:pt x="88" y="261"/>
                      <a:pt x="90" y="258"/>
                    </a:cubicBezTo>
                    <a:close/>
                    <a:moveTo>
                      <a:pt x="76" y="266"/>
                    </a:moveTo>
                    <a:cubicBezTo>
                      <a:pt x="67" y="272"/>
                      <a:pt x="58" y="278"/>
                      <a:pt x="50" y="286"/>
                    </a:cubicBezTo>
                    <a:cubicBezTo>
                      <a:pt x="64" y="297"/>
                      <a:pt x="64" y="297"/>
                      <a:pt x="64" y="297"/>
                    </a:cubicBezTo>
                    <a:cubicBezTo>
                      <a:pt x="69" y="288"/>
                      <a:pt x="76" y="279"/>
                      <a:pt x="82" y="271"/>
                    </a:cubicBezTo>
                    <a:cubicBezTo>
                      <a:pt x="80" y="269"/>
                      <a:pt x="78" y="268"/>
                      <a:pt x="76" y="266"/>
                    </a:cubicBezTo>
                    <a:close/>
                    <a:moveTo>
                      <a:pt x="88" y="335"/>
                    </a:moveTo>
                    <a:cubicBezTo>
                      <a:pt x="89" y="331"/>
                      <a:pt x="90" y="328"/>
                      <a:pt x="91" y="325"/>
                    </a:cubicBezTo>
                    <a:cubicBezTo>
                      <a:pt x="82" y="319"/>
                      <a:pt x="73" y="312"/>
                      <a:pt x="65" y="305"/>
                    </a:cubicBezTo>
                    <a:cubicBezTo>
                      <a:pt x="61" y="312"/>
                      <a:pt x="58" y="320"/>
                      <a:pt x="57" y="328"/>
                    </a:cubicBezTo>
                    <a:cubicBezTo>
                      <a:pt x="67" y="331"/>
                      <a:pt x="77" y="333"/>
                      <a:pt x="88" y="335"/>
                    </a:cubicBezTo>
                    <a:close/>
                    <a:moveTo>
                      <a:pt x="109" y="337"/>
                    </a:moveTo>
                    <a:cubicBezTo>
                      <a:pt x="104" y="334"/>
                      <a:pt x="99" y="331"/>
                      <a:pt x="95" y="327"/>
                    </a:cubicBezTo>
                    <a:cubicBezTo>
                      <a:pt x="94" y="330"/>
                      <a:pt x="93" y="333"/>
                      <a:pt x="93" y="335"/>
                    </a:cubicBezTo>
                    <a:cubicBezTo>
                      <a:pt x="98" y="336"/>
                      <a:pt x="104" y="336"/>
                      <a:pt x="109" y="337"/>
                    </a:cubicBezTo>
                    <a:close/>
                    <a:moveTo>
                      <a:pt x="163" y="330"/>
                    </a:moveTo>
                    <a:cubicBezTo>
                      <a:pt x="163" y="328"/>
                      <a:pt x="164" y="327"/>
                      <a:pt x="164" y="326"/>
                    </a:cubicBezTo>
                    <a:cubicBezTo>
                      <a:pt x="149" y="317"/>
                      <a:pt x="133" y="308"/>
                      <a:pt x="117" y="297"/>
                    </a:cubicBezTo>
                    <a:cubicBezTo>
                      <a:pt x="115" y="296"/>
                      <a:pt x="114" y="295"/>
                      <a:pt x="112" y="293"/>
                    </a:cubicBezTo>
                    <a:cubicBezTo>
                      <a:pt x="107" y="302"/>
                      <a:pt x="100" y="312"/>
                      <a:pt x="96" y="323"/>
                    </a:cubicBezTo>
                    <a:cubicBezTo>
                      <a:pt x="104" y="328"/>
                      <a:pt x="111" y="333"/>
                      <a:pt x="119" y="337"/>
                    </a:cubicBezTo>
                    <a:cubicBezTo>
                      <a:pt x="134" y="336"/>
                      <a:pt x="148" y="334"/>
                      <a:pt x="161" y="330"/>
                    </a:cubicBezTo>
                    <a:lnTo>
                      <a:pt x="163" y="330"/>
                    </a:lnTo>
                    <a:close/>
                    <a:moveTo>
                      <a:pt x="210" y="362"/>
                    </a:moveTo>
                    <a:cubicBezTo>
                      <a:pt x="217" y="369"/>
                      <a:pt x="225" y="378"/>
                      <a:pt x="234" y="383"/>
                    </a:cubicBezTo>
                    <a:cubicBezTo>
                      <a:pt x="227" y="352"/>
                      <a:pt x="231" y="321"/>
                      <a:pt x="246" y="295"/>
                    </a:cubicBezTo>
                    <a:cubicBezTo>
                      <a:pt x="227" y="311"/>
                      <a:pt x="205" y="324"/>
                      <a:pt x="183" y="333"/>
                    </a:cubicBezTo>
                    <a:cubicBezTo>
                      <a:pt x="183" y="335"/>
                      <a:pt x="183" y="337"/>
                      <a:pt x="182" y="338"/>
                    </a:cubicBezTo>
                    <a:cubicBezTo>
                      <a:pt x="190" y="347"/>
                      <a:pt x="201" y="353"/>
                      <a:pt x="210" y="362"/>
                    </a:cubicBezTo>
                    <a:close/>
                    <a:moveTo>
                      <a:pt x="269" y="370"/>
                    </a:moveTo>
                    <a:cubicBezTo>
                      <a:pt x="268" y="370"/>
                      <a:pt x="268" y="370"/>
                      <a:pt x="268" y="370"/>
                    </a:cubicBezTo>
                    <a:cubicBezTo>
                      <a:pt x="262" y="376"/>
                      <a:pt x="255" y="382"/>
                      <a:pt x="247" y="387"/>
                    </a:cubicBezTo>
                    <a:cubicBezTo>
                      <a:pt x="248" y="388"/>
                      <a:pt x="248" y="389"/>
                      <a:pt x="249" y="390"/>
                    </a:cubicBezTo>
                    <a:cubicBezTo>
                      <a:pt x="249" y="392"/>
                      <a:pt x="249" y="394"/>
                      <a:pt x="249" y="395"/>
                    </a:cubicBezTo>
                    <a:cubicBezTo>
                      <a:pt x="262" y="399"/>
                      <a:pt x="275" y="382"/>
                      <a:pt x="269" y="370"/>
                    </a:cubicBezTo>
                    <a:close/>
                    <a:moveTo>
                      <a:pt x="285" y="363"/>
                    </a:moveTo>
                    <a:cubicBezTo>
                      <a:pt x="291" y="365"/>
                      <a:pt x="297" y="368"/>
                      <a:pt x="304" y="370"/>
                    </a:cubicBezTo>
                    <a:cubicBezTo>
                      <a:pt x="308" y="363"/>
                      <a:pt x="312" y="357"/>
                      <a:pt x="317" y="351"/>
                    </a:cubicBezTo>
                    <a:cubicBezTo>
                      <a:pt x="306" y="355"/>
                      <a:pt x="296" y="359"/>
                      <a:pt x="285" y="363"/>
                    </a:cubicBezTo>
                    <a:close/>
                    <a:moveTo>
                      <a:pt x="279" y="469"/>
                    </a:moveTo>
                    <a:cubicBezTo>
                      <a:pt x="275" y="471"/>
                      <a:pt x="266" y="474"/>
                      <a:pt x="258" y="476"/>
                    </a:cubicBezTo>
                    <a:cubicBezTo>
                      <a:pt x="265" y="480"/>
                      <a:pt x="272" y="487"/>
                      <a:pt x="274" y="495"/>
                    </a:cubicBezTo>
                    <a:cubicBezTo>
                      <a:pt x="284" y="481"/>
                      <a:pt x="307" y="475"/>
                      <a:pt x="321" y="484"/>
                    </a:cubicBezTo>
                    <a:cubicBezTo>
                      <a:pt x="321" y="481"/>
                      <a:pt x="322" y="478"/>
                      <a:pt x="323" y="476"/>
                    </a:cubicBezTo>
                    <a:cubicBezTo>
                      <a:pt x="316" y="475"/>
                      <a:pt x="309" y="470"/>
                      <a:pt x="306" y="462"/>
                    </a:cubicBezTo>
                    <a:cubicBezTo>
                      <a:pt x="305" y="459"/>
                      <a:pt x="305" y="455"/>
                      <a:pt x="306" y="452"/>
                    </a:cubicBezTo>
                    <a:cubicBezTo>
                      <a:pt x="298" y="459"/>
                      <a:pt x="289" y="465"/>
                      <a:pt x="279" y="469"/>
                    </a:cubicBezTo>
                    <a:close/>
                    <a:moveTo>
                      <a:pt x="409" y="433"/>
                    </a:moveTo>
                    <a:cubicBezTo>
                      <a:pt x="411" y="419"/>
                      <a:pt x="416" y="406"/>
                      <a:pt x="422" y="393"/>
                    </a:cubicBezTo>
                    <a:cubicBezTo>
                      <a:pt x="409" y="399"/>
                      <a:pt x="395" y="405"/>
                      <a:pt x="381" y="408"/>
                    </a:cubicBezTo>
                    <a:cubicBezTo>
                      <a:pt x="383" y="417"/>
                      <a:pt x="389" y="425"/>
                      <a:pt x="397" y="430"/>
                    </a:cubicBezTo>
                    <a:cubicBezTo>
                      <a:pt x="401" y="432"/>
                      <a:pt x="405" y="433"/>
                      <a:pt x="409" y="433"/>
                    </a:cubicBezTo>
                    <a:close/>
                    <a:moveTo>
                      <a:pt x="426" y="382"/>
                    </a:moveTo>
                    <a:cubicBezTo>
                      <a:pt x="419" y="376"/>
                      <a:pt x="413" y="368"/>
                      <a:pt x="408" y="361"/>
                    </a:cubicBezTo>
                    <a:cubicBezTo>
                      <a:pt x="408" y="361"/>
                      <a:pt x="408" y="361"/>
                      <a:pt x="408" y="361"/>
                    </a:cubicBezTo>
                    <a:cubicBezTo>
                      <a:pt x="406" y="361"/>
                      <a:pt x="406" y="361"/>
                      <a:pt x="406" y="361"/>
                    </a:cubicBezTo>
                    <a:cubicBezTo>
                      <a:pt x="395" y="371"/>
                      <a:pt x="382" y="379"/>
                      <a:pt x="381" y="395"/>
                    </a:cubicBezTo>
                    <a:cubicBezTo>
                      <a:pt x="380" y="397"/>
                      <a:pt x="380" y="399"/>
                      <a:pt x="380" y="400"/>
                    </a:cubicBezTo>
                    <a:cubicBezTo>
                      <a:pt x="396" y="396"/>
                      <a:pt x="411" y="389"/>
                      <a:pt x="426" y="382"/>
                    </a:cubicBezTo>
                    <a:close/>
                    <a:moveTo>
                      <a:pt x="385" y="366"/>
                    </a:moveTo>
                    <a:cubicBezTo>
                      <a:pt x="373" y="367"/>
                      <a:pt x="361" y="366"/>
                      <a:pt x="351" y="361"/>
                    </a:cubicBezTo>
                    <a:cubicBezTo>
                      <a:pt x="350" y="370"/>
                      <a:pt x="350" y="379"/>
                      <a:pt x="352" y="388"/>
                    </a:cubicBezTo>
                    <a:cubicBezTo>
                      <a:pt x="357" y="384"/>
                      <a:pt x="362" y="381"/>
                      <a:pt x="368" y="377"/>
                    </a:cubicBezTo>
                    <a:lnTo>
                      <a:pt x="385" y="366"/>
                    </a:lnTo>
                    <a:close/>
                    <a:moveTo>
                      <a:pt x="346" y="347"/>
                    </a:moveTo>
                    <a:cubicBezTo>
                      <a:pt x="350" y="337"/>
                      <a:pt x="361" y="329"/>
                      <a:pt x="370" y="321"/>
                    </a:cubicBezTo>
                    <a:cubicBezTo>
                      <a:pt x="358" y="322"/>
                      <a:pt x="346" y="323"/>
                      <a:pt x="334" y="322"/>
                    </a:cubicBezTo>
                    <a:cubicBezTo>
                      <a:pt x="334" y="322"/>
                      <a:pt x="333" y="322"/>
                      <a:pt x="333" y="322"/>
                    </a:cubicBezTo>
                    <a:cubicBezTo>
                      <a:pt x="333" y="331"/>
                      <a:pt x="336" y="340"/>
                      <a:pt x="345" y="347"/>
                    </a:cubicBezTo>
                    <a:lnTo>
                      <a:pt x="346" y="347"/>
                    </a:lnTo>
                    <a:close/>
                    <a:moveTo>
                      <a:pt x="379" y="311"/>
                    </a:moveTo>
                    <a:cubicBezTo>
                      <a:pt x="374" y="301"/>
                      <a:pt x="369" y="290"/>
                      <a:pt x="365" y="279"/>
                    </a:cubicBezTo>
                    <a:cubicBezTo>
                      <a:pt x="352" y="287"/>
                      <a:pt x="339" y="300"/>
                      <a:pt x="334" y="314"/>
                    </a:cubicBezTo>
                    <a:cubicBezTo>
                      <a:pt x="349" y="315"/>
                      <a:pt x="364" y="314"/>
                      <a:pt x="379" y="311"/>
                    </a:cubicBezTo>
                    <a:close/>
                    <a:moveTo>
                      <a:pt x="352" y="277"/>
                    </a:moveTo>
                    <a:cubicBezTo>
                      <a:pt x="342" y="277"/>
                      <a:pt x="331" y="274"/>
                      <a:pt x="321" y="269"/>
                    </a:cubicBezTo>
                    <a:cubicBezTo>
                      <a:pt x="319" y="279"/>
                      <a:pt x="326" y="292"/>
                      <a:pt x="338" y="291"/>
                    </a:cubicBezTo>
                    <a:cubicBezTo>
                      <a:pt x="342" y="286"/>
                      <a:pt x="347" y="281"/>
                      <a:pt x="352" y="277"/>
                    </a:cubicBezTo>
                    <a:close/>
                    <a:moveTo>
                      <a:pt x="319" y="256"/>
                    </a:moveTo>
                    <a:cubicBezTo>
                      <a:pt x="327" y="248"/>
                      <a:pt x="336" y="243"/>
                      <a:pt x="344" y="237"/>
                    </a:cubicBezTo>
                    <a:cubicBezTo>
                      <a:pt x="333" y="236"/>
                      <a:pt x="322" y="235"/>
                      <a:pt x="311" y="233"/>
                    </a:cubicBezTo>
                    <a:cubicBezTo>
                      <a:pt x="311" y="238"/>
                      <a:pt x="312" y="244"/>
                      <a:pt x="314" y="249"/>
                    </a:cubicBezTo>
                    <a:cubicBezTo>
                      <a:pt x="316" y="251"/>
                      <a:pt x="317" y="254"/>
                      <a:pt x="319" y="256"/>
                    </a:cubicBezTo>
                    <a:close/>
                    <a:moveTo>
                      <a:pt x="314" y="208"/>
                    </a:moveTo>
                    <a:cubicBezTo>
                      <a:pt x="297" y="205"/>
                      <a:pt x="287" y="186"/>
                      <a:pt x="298" y="172"/>
                    </a:cubicBezTo>
                    <a:cubicBezTo>
                      <a:pt x="290" y="173"/>
                      <a:pt x="282" y="175"/>
                      <a:pt x="274" y="176"/>
                    </a:cubicBezTo>
                    <a:cubicBezTo>
                      <a:pt x="269" y="176"/>
                      <a:pt x="263" y="176"/>
                      <a:pt x="258" y="175"/>
                    </a:cubicBezTo>
                    <a:cubicBezTo>
                      <a:pt x="254" y="174"/>
                      <a:pt x="254" y="174"/>
                      <a:pt x="254" y="174"/>
                    </a:cubicBezTo>
                    <a:cubicBezTo>
                      <a:pt x="257" y="176"/>
                      <a:pt x="260" y="178"/>
                      <a:pt x="263" y="180"/>
                    </a:cubicBezTo>
                    <a:cubicBezTo>
                      <a:pt x="281" y="196"/>
                      <a:pt x="295" y="215"/>
                      <a:pt x="303" y="236"/>
                    </a:cubicBezTo>
                    <a:cubicBezTo>
                      <a:pt x="304" y="226"/>
                      <a:pt x="307" y="216"/>
                      <a:pt x="314" y="208"/>
                    </a:cubicBezTo>
                    <a:close/>
                    <a:moveTo>
                      <a:pt x="316" y="204"/>
                    </a:moveTo>
                    <a:cubicBezTo>
                      <a:pt x="321" y="199"/>
                      <a:pt x="326" y="194"/>
                      <a:pt x="332" y="191"/>
                    </a:cubicBezTo>
                    <a:cubicBezTo>
                      <a:pt x="320" y="188"/>
                      <a:pt x="310" y="182"/>
                      <a:pt x="302" y="173"/>
                    </a:cubicBezTo>
                    <a:cubicBezTo>
                      <a:pt x="293" y="185"/>
                      <a:pt x="301" y="203"/>
                      <a:pt x="316" y="204"/>
                    </a:cubicBezTo>
                    <a:close/>
                    <a:moveTo>
                      <a:pt x="345" y="184"/>
                    </a:moveTo>
                    <a:cubicBezTo>
                      <a:pt x="344" y="172"/>
                      <a:pt x="343" y="160"/>
                      <a:pt x="343" y="148"/>
                    </a:cubicBezTo>
                    <a:cubicBezTo>
                      <a:pt x="331" y="153"/>
                      <a:pt x="320" y="160"/>
                      <a:pt x="308" y="166"/>
                    </a:cubicBezTo>
                    <a:cubicBezTo>
                      <a:pt x="315" y="177"/>
                      <a:pt x="329" y="184"/>
                      <a:pt x="345" y="184"/>
                    </a:cubicBezTo>
                    <a:close/>
                    <a:moveTo>
                      <a:pt x="343" y="138"/>
                    </a:moveTo>
                    <a:cubicBezTo>
                      <a:pt x="344" y="124"/>
                      <a:pt x="345" y="110"/>
                      <a:pt x="347" y="96"/>
                    </a:cubicBezTo>
                    <a:cubicBezTo>
                      <a:pt x="333" y="99"/>
                      <a:pt x="319" y="103"/>
                      <a:pt x="309" y="115"/>
                    </a:cubicBezTo>
                    <a:cubicBezTo>
                      <a:pt x="308" y="117"/>
                      <a:pt x="306" y="119"/>
                      <a:pt x="305" y="121"/>
                    </a:cubicBezTo>
                    <a:cubicBezTo>
                      <a:pt x="306" y="121"/>
                      <a:pt x="306" y="121"/>
                      <a:pt x="306" y="122"/>
                    </a:cubicBezTo>
                    <a:cubicBezTo>
                      <a:pt x="316" y="131"/>
                      <a:pt x="330" y="135"/>
                      <a:pt x="343" y="138"/>
                    </a:cubicBezTo>
                    <a:close/>
                    <a:moveTo>
                      <a:pt x="349" y="88"/>
                    </a:moveTo>
                    <a:cubicBezTo>
                      <a:pt x="351" y="77"/>
                      <a:pt x="353" y="65"/>
                      <a:pt x="357" y="54"/>
                    </a:cubicBezTo>
                    <a:cubicBezTo>
                      <a:pt x="344" y="56"/>
                      <a:pt x="325" y="53"/>
                      <a:pt x="314" y="62"/>
                    </a:cubicBezTo>
                    <a:cubicBezTo>
                      <a:pt x="319" y="73"/>
                      <a:pt x="329" y="83"/>
                      <a:pt x="340" y="87"/>
                    </a:cubicBezTo>
                    <a:cubicBezTo>
                      <a:pt x="343" y="87"/>
                      <a:pt x="346" y="87"/>
                      <a:pt x="349" y="88"/>
                    </a:cubicBezTo>
                    <a:close/>
                    <a:moveTo>
                      <a:pt x="320" y="23"/>
                    </a:moveTo>
                    <a:cubicBezTo>
                      <a:pt x="315" y="27"/>
                      <a:pt x="312" y="33"/>
                      <a:pt x="311" y="39"/>
                    </a:cubicBezTo>
                    <a:cubicBezTo>
                      <a:pt x="310" y="44"/>
                      <a:pt x="311" y="49"/>
                      <a:pt x="312" y="54"/>
                    </a:cubicBezTo>
                    <a:cubicBezTo>
                      <a:pt x="322" y="48"/>
                      <a:pt x="335" y="48"/>
                      <a:pt x="348" y="47"/>
                    </a:cubicBezTo>
                    <a:cubicBezTo>
                      <a:pt x="338" y="40"/>
                      <a:pt x="328" y="33"/>
                      <a:pt x="320" y="23"/>
                    </a:cubicBezTo>
                    <a:close/>
                    <a:moveTo>
                      <a:pt x="170" y="16"/>
                    </a:moveTo>
                    <a:cubicBezTo>
                      <a:pt x="177" y="25"/>
                      <a:pt x="186" y="27"/>
                      <a:pt x="197" y="26"/>
                    </a:cubicBezTo>
                    <a:cubicBezTo>
                      <a:pt x="203" y="25"/>
                      <a:pt x="212" y="22"/>
                      <a:pt x="214" y="16"/>
                    </a:cubicBezTo>
                    <a:cubicBezTo>
                      <a:pt x="200" y="11"/>
                      <a:pt x="183" y="10"/>
                      <a:pt x="170" y="16"/>
                    </a:cubicBezTo>
                    <a:close/>
                    <a:moveTo>
                      <a:pt x="148" y="68"/>
                    </a:moveTo>
                    <a:cubicBezTo>
                      <a:pt x="155" y="65"/>
                      <a:pt x="161" y="53"/>
                      <a:pt x="163" y="46"/>
                    </a:cubicBezTo>
                    <a:cubicBezTo>
                      <a:pt x="167" y="38"/>
                      <a:pt x="168" y="27"/>
                      <a:pt x="165" y="18"/>
                    </a:cubicBezTo>
                    <a:cubicBezTo>
                      <a:pt x="163" y="19"/>
                      <a:pt x="162" y="20"/>
                      <a:pt x="160" y="22"/>
                    </a:cubicBezTo>
                    <a:cubicBezTo>
                      <a:pt x="148" y="31"/>
                      <a:pt x="138" y="54"/>
                      <a:pt x="148" y="68"/>
                    </a:cubicBezTo>
                    <a:close/>
                    <a:moveTo>
                      <a:pt x="165" y="149"/>
                    </a:moveTo>
                    <a:cubicBezTo>
                      <a:pt x="167" y="149"/>
                      <a:pt x="169" y="149"/>
                      <a:pt x="171" y="149"/>
                    </a:cubicBezTo>
                    <a:cubicBezTo>
                      <a:pt x="172" y="146"/>
                      <a:pt x="173" y="144"/>
                      <a:pt x="176" y="142"/>
                    </a:cubicBezTo>
                    <a:cubicBezTo>
                      <a:pt x="176" y="142"/>
                      <a:pt x="176" y="142"/>
                      <a:pt x="176" y="142"/>
                    </a:cubicBezTo>
                    <a:cubicBezTo>
                      <a:pt x="184" y="129"/>
                      <a:pt x="195" y="126"/>
                      <a:pt x="206" y="130"/>
                    </a:cubicBezTo>
                    <a:cubicBezTo>
                      <a:pt x="216" y="134"/>
                      <a:pt x="225" y="143"/>
                      <a:pt x="227" y="155"/>
                    </a:cubicBezTo>
                    <a:cubicBezTo>
                      <a:pt x="237" y="147"/>
                      <a:pt x="245" y="136"/>
                      <a:pt x="254" y="126"/>
                    </a:cubicBezTo>
                    <a:cubicBezTo>
                      <a:pt x="245" y="120"/>
                      <a:pt x="237" y="114"/>
                      <a:pt x="229" y="108"/>
                    </a:cubicBezTo>
                    <a:cubicBezTo>
                      <a:pt x="207" y="109"/>
                      <a:pt x="184" y="100"/>
                      <a:pt x="167" y="85"/>
                    </a:cubicBezTo>
                    <a:cubicBezTo>
                      <a:pt x="166" y="87"/>
                      <a:pt x="163" y="89"/>
                      <a:pt x="160" y="89"/>
                    </a:cubicBezTo>
                    <a:cubicBezTo>
                      <a:pt x="157" y="90"/>
                      <a:pt x="154" y="88"/>
                      <a:pt x="152" y="86"/>
                    </a:cubicBezTo>
                    <a:cubicBezTo>
                      <a:pt x="139" y="92"/>
                      <a:pt x="125" y="105"/>
                      <a:pt x="131" y="121"/>
                    </a:cubicBezTo>
                    <a:cubicBezTo>
                      <a:pt x="136" y="136"/>
                      <a:pt x="150" y="148"/>
                      <a:pt x="165" y="149"/>
                    </a:cubicBezTo>
                    <a:close/>
                    <a:moveTo>
                      <a:pt x="134" y="186"/>
                    </a:moveTo>
                    <a:cubicBezTo>
                      <a:pt x="136" y="188"/>
                      <a:pt x="137" y="190"/>
                      <a:pt x="137" y="192"/>
                    </a:cubicBezTo>
                    <a:cubicBezTo>
                      <a:pt x="137" y="192"/>
                      <a:pt x="137" y="192"/>
                      <a:pt x="137" y="192"/>
                    </a:cubicBezTo>
                    <a:cubicBezTo>
                      <a:pt x="137" y="193"/>
                      <a:pt x="137" y="193"/>
                      <a:pt x="137" y="193"/>
                    </a:cubicBezTo>
                    <a:cubicBezTo>
                      <a:pt x="138" y="198"/>
                      <a:pt x="135" y="202"/>
                      <a:pt x="132" y="204"/>
                    </a:cubicBezTo>
                    <a:cubicBezTo>
                      <a:pt x="132" y="212"/>
                      <a:pt x="136" y="219"/>
                      <a:pt x="143" y="224"/>
                    </a:cubicBezTo>
                    <a:cubicBezTo>
                      <a:pt x="144" y="223"/>
                      <a:pt x="145" y="223"/>
                      <a:pt x="147" y="222"/>
                    </a:cubicBezTo>
                    <a:cubicBezTo>
                      <a:pt x="147" y="222"/>
                      <a:pt x="147" y="222"/>
                      <a:pt x="147" y="222"/>
                    </a:cubicBezTo>
                    <a:cubicBezTo>
                      <a:pt x="148" y="222"/>
                      <a:pt x="148" y="222"/>
                      <a:pt x="149" y="222"/>
                    </a:cubicBezTo>
                    <a:cubicBezTo>
                      <a:pt x="152" y="213"/>
                      <a:pt x="155" y="205"/>
                      <a:pt x="159" y="196"/>
                    </a:cubicBezTo>
                    <a:cubicBezTo>
                      <a:pt x="163" y="184"/>
                      <a:pt x="170" y="171"/>
                      <a:pt x="173" y="158"/>
                    </a:cubicBezTo>
                    <a:cubicBezTo>
                      <a:pt x="173" y="158"/>
                      <a:pt x="173" y="158"/>
                      <a:pt x="173" y="158"/>
                    </a:cubicBezTo>
                    <a:cubicBezTo>
                      <a:pt x="156" y="157"/>
                      <a:pt x="141" y="170"/>
                      <a:pt x="134" y="186"/>
                    </a:cubicBezTo>
                    <a:close/>
                    <a:moveTo>
                      <a:pt x="19" y="305"/>
                    </a:moveTo>
                    <a:cubicBezTo>
                      <a:pt x="48" y="266"/>
                      <a:pt x="91" y="240"/>
                      <a:pt x="136" y="230"/>
                    </a:cubicBezTo>
                    <a:cubicBezTo>
                      <a:pt x="128" y="224"/>
                      <a:pt x="124" y="215"/>
                      <a:pt x="123" y="205"/>
                    </a:cubicBezTo>
                    <a:cubicBezTo>
                      <a:pt x="121" y="204"/>
                      <a:pt x="119" y="202"/>
                      <a:pt x="118" y="200"/>
                    </a:cubicBezTo>
                    <a:cubicBezTo>
                      <a:pt x="91" y="205"/>
                      <a:pt x="69" y="219"/>
                      <a:pt x="51" y="242"/>
                    </a:cubicBezTo>
                    <a:cubicBezTo>
                      <a:pt x="40" y="257"/>
                      <a:pt x="20" y="282"/>
                      <a:pt x="19" y="305"/>
                    </a:cubicBezTo>
                    <a:close/>
                    <a:moveTo>
                      <a:pt x="160" y="370"/>
                    </a:moveTo>
                    <a:cubicBezTo>
                      <a:pt x="161" y="369"/>
                      <a:pt x="161" y="368"/>
                      <a:pt x="162" y="367"/>
                    </a:cubicBezTo>
                    <a:cubicBezTo>
                      <a:pt x="160" y="358"/>
                      <a:pt x="161" y="349"/>
                      <a:pt x="165" y="340"/>
                    </a:cubicBezTo>
                    <a:cubicBezTo>
                      <a:pt x="165" y="339"/>
                      <a:pt x="165" y="339"/>
                      <a:pt x="165" y="339"/>
                    </a:cubicBezTo>
                    <a:cubicBezTo>
                      <a:pt x="164" y="339"/>
                      <a:pt x="164" y="339"/>
                      <a:pt x="164" y="339"/>
                    </a:cubicBezTo>
                    <a:cubicBezTo>
                      <a:pt x="119" y="352"/>
                      <a:pt x="67" y="348"/>
                      <a:pt x="23" y="325"/>
                    </a:cubicBezTo>
                    <a:cubicBezTo>
                      <a:pt x="22" y="326"/>
                      <a:pt x="22" y="326"/>
                      <a:pt x="22" y="327"/>
                    </a:cubicBezTo>
                    <a:cubicBezTo>
                      <a:pt x="29" y="341"/>
                      <a:pt x="45" y="353"/>
                      <a:pt x="54" y="358"/>
                    </a:cubicBezTo>
                    <a:cubicBezTo>
                      <a:pt x="65" y="365"/>
                      <a:pt x="77" y="371"/>
                      <a:pt x="89" y="374"/>
                    </a:cubicBezTo>
                    <a:cubicBezTo>
                      <a:pt x="114" y="380"/>
                      <a:pt x="137" y="378"/>
                      <a:pt x="160" y="370"/>
                    </a:cubicBezTo>
                    <a:close/>
                    <a:moveTo>
                      <a:pt x="224" y="387"/>
                    </a:moveTo>
                    <a:cubicBezTo>
                      <a:pt x="216" y="382"/>
                      <a:pt x="209" y="373"/>
                      <a:pt x="201" y="366"/>
                    </a:cubicBezTo>
                    <a:cubicBezTo>
                      <a:pt x="192" y="358"/>
                      <a:pt x="182" y="352"/>
                      <a:pt x="174" y="343"/>
                    </a:cubicBezTo>
                    <a:cubicBezTo>
                      <a:pt x="173" y="343"/>
                      <a:pt x="173" y="343"/>
                      <a:pt x="173" y="343"/>
                    </a:cubicBezTo>
                    <a:cubicBezTo>
                      <a:pt x="171" y="350"/>
                      <a:pt x="170" y="358"/>
                      <a:pt x="171" y="365"/>
                    </a:cubicBezTo>
                    <a:cubicBezTo>
                      <a:pt x="175" y="366"/>
                      <a:pt x="177" y="369"/>
                      <a:pt x="179" y="373"/>
                    </a:cubicBezTo>
                    <a:cubicBezTo>
                      <a:pt x="179" y="373"/>
                      <a:pt x="179" y="373"/>
                      <a:pt x="179" y="373"/>
                    </a:cubicBezTo>
                    <a:cubicBezTo>
                      <a:pt x="180" y="376"/>
                      <a:pt x="180" y="378"/>
                      <a:pt x="179" y="381"/>
                    </a:cubicBezTo>
                    <a:cubicBezTo>
                      <a:pt x="182" y="385"/>
                      <a:pt x="187" y="387"/>
                      <a:pt x="192" y="389"/>
                    </a:cubicBezTo>
                    <a:cubicBezTo>
                      <a:pt x="203" y="392"/>
                      <a:pt x="213" y="389"/>
                      <a:pt x="224" y="387"/>
                    </a:cubicBezTo>
                    <a:close/>
                    <a:moveTo>
                      <a:pt x="232" y="468"/>
                    </a:moveTo>
                    <a:cubicBezTo>
                      <a:pt x="232" y="464"/>
                      <a:pt x="233" y="461"/>
                      <a:pt x="236" y="459"/>
                    </a:cubicBezTo>
                    <a:cubicBezTo>
                      <a:pt x="239" y="445"/>
                      <a:pt x="253" y="432"/>
                      <a:pt x="262" y="424"/>
                    </a:cubicBezTo>
                    <a:cubicBezTo>
                      <a:pt x="271" y="416"/>
                      <a:pt x="281" y="410"/>
                      <a:pt x="291" y="406"/>
                    </a:cubicBezTo>
                    <a:cubicBezTo>
                      <a:pt x="292" y="396"/>
                      <a:pt x="295" y="387"/>
                      <a:pt x="300" y="378"/>
                    </a:cubicBezTo>
                    <a:cubicBezTo>
                      <a:pt x="291" y="374"/>
                      <a:pt x="282" y="371"/>
                      <a:pt x="273" y="368"/>
                    </a:cubicBezTo>
                    <a:cubicBezTo>
                      <a:pt x="280" y="385"/>
                      <a:pt x="263" y="405"/>
                      <a:pt x="247" y="400"/>
                    </a:cubicBezTo>
                    <a:cubicBezTo>
                      <a:pt x="242" y="405"/>
                      <a:pt x="233" y="405"/>
                      <a:pt x="229" y="397"/>
                    </a:cubicBezTo>
                    <a:cubicBezTo>
                      <a:pt x="220" y="399"/>
                      <a:pt x="211" y="402"/>
                      <a:pt x="207" y="412"/>
                    </a:cubicBezTo>
                    <a:cubicBezTo>
                      <a:pt x="204" y="420"/>
                      <a:pt x="203" y="429"/>
                      <a:pt x="205" y="439"/>
                    </a:cubicBezTo>
                    <a:cubicBezTo>
                      <a:pt x="208" y="454"/>
                      <a:pt x="218" y="469"/>
                      <a:pt x="232" y="468"/>
                    </a:cubicBezTo>
                    <a:close/>
                    <a:moveTo>
                      <a:pt x="271" y="503"/>
                    </a:moveTo>
                    <a:cubicBezTo>
                      <a:pt x="271" y="502"/>
                      <a:pt x="271" y="502"/>
                      <a:pt x="271" y="502"/>
                    </a:cubicBezTo>
                    <a:cubicBezTo>
                      <a:pt x="270" y="491"/>
                      <a:pt x="259" y="478"/>
                      <a:pt x="248" y="478"/>
                    </a:cubicBezTo>
                    <a:cubicBezTo>
                      <a:pt x="248" y="478"/>
                      <a:pt x="248" y="478"/>
                      <a:pt x="247" y="479"/>
                    </a:cubicBezTo>
                    <a:cubicBezTo>
                      <a:pt x="246" y="479"/>
                      <a:pt x="244" y="479"/>
                      <a:pt x="243" y="479"/>
                    </a:cubicBezTo>
                    <a:cubicBezTo>
                      <a:pt x="242" y="479"/>
                      <a:pt x="242" y="479"/>
                      <a:pt x="242" y="479"/>
                    </a:cubicBezTo>
                    <a:cubicBezTo>
                      <a:pt x="244" y="491"/>
                      <a:pt x="260" y="501"/>
                      <a:pt x="271" y="503"/>
                    </a:cubicBezTo>
                    <a:close/>
                    <a:moveTo>
                      <a:pt x="319" y="488"/>
                    </a:moveTo>
                    <a:cubicBezTo>
                      <a:pt x="305" y="480"/>
                      <a:pt x="281" y="486"/>
                      <a:pt x="276" y="502"/>
                    </a:cubicBezTo>
                    <a:cubicBezTo>
                      <a:pt x="276" y="504"/>
                      <a:pt x="276" y="504"/>
                      <a:pt x="276" y="504"/>
                    </a:cubicBezTo>
                    <a:cubicBezTo>
                      <a:pt x="292" y="505"/>
                      <a:pt x="307" y="498"/>
                      <a:pt x="319" y="488"/>
                    </a:cubicBezTo>
                    <a:close/>
                    <a:moveTo>
                      <a:pt x="465" y="407"/>
                    </a:moveTo>
                    <a:cubicBezTo>
                      <a:pt x="453" y="403"/>
                      <a:pt x="442" y="396"/>
                      <a:pt x="433" y="388"/>
                    </a:cubicBezTo>
                    <a:cubicBezTo>
                      <a:pt x="426" y="403"/>
                      <a:pt x="420" y="418"/>
                      <a:pt x="418" y="434"/>
                    </a:cubicBezTo>
                    <a:cubicBezTo>
                      <a:pt x="437" y="433"/>
                      <a:pt x="457" y="423"/>
                      <a:pt x="465" y="407"/>
                    </a:cubicBezTo>
                    <a:close/>
                    <a:moveTo>
                      <a:pt x="383" y="320"/>
                    </a:moveTo>
                    <a:cubicBezTo>
                      <a:pt x="378" y="325"/>
                      <a:pt x="373" y="329"/>
                      <a:pt x="368" y="334"/>
                    </a:cubicBezTo>
                    <a:cubicBezTo>
                      <a:pt x="363" y="339"/>
                      <a:pt x="356" y="345"/>
                      <a:pt x="354" y="352"/>
                    </a:cubicBezTo>
                    <a:cubicBezTo>
                      <a:pt x="369" y="361"/>
                      <a:pt x="384" y="359"/>
                      <a:pt x="403" y="354"/>
                    </a:cubicBezTo>
                    <a:cubicBezTo>
                      <a:pt x="403" y="354"/>
                      <a:pt x="403" y="354"/>
                      <a:pt x="403" y="354"/>
                    </a:cubicBezTo>
                    <a:cubicBezTo>
                      <a:pt x="400" y="350"/>
                      <a:pt x="398" y="346"/>
                      <a:pt x="395" y="342"/>
                    </a:cubicBezTo>
                    <a:cubicBezTo>
                      <a:pt x="391" y="335"/>
                      <a:pt x="387" y="328"/>
                      <a:pt x="383" y="320"/>
                    </a:cubicBezTo>
                    <a:close/>
                    <a:moveTo>
                      <a:pt x="354" y="239"/>
                    </a:moveTo>
                    <a:cubicBezTo>
                      <a:pt x="345" y="247"/>
                      <a:pt x="334" y="253"/>
                      <a:pt x="326" y="261"/>
                    </a:cubicBezTo>
                    <a:cubicBezTo>
                      <a:pt x="336" y="268"/>
                      <a:pt x="349" y="270"/>
                      <a:pt x="362" y="270"/>
                    </a:cubicBezTo>
                    <a:cubicBezTo>
                      <a:pt x="359" y="260"/>
                      <a:pt x="356" y="250"/>
                      <a:pt x="354" y="239"/>
                    </a:cubicBezTo>
                    <a:close/>
                    <a:moveTo>
                      <a:pt x="349" y="218"/>
                    </a:moveTo>
                    <a:cubicBezTo>
                      <a:pt x="348" y="209"/>
                      <a:pt x="347" y="201"/>
                      <a:pt x="346" y="193"/>
                    </a:cubicBezTo>
                    <a:cubicBezTo>
                      <a:pt x="332" y="198"/>
                      <a:pt x="319" y="211"/>
                      <a:pt x="313" y="225"/>
                    </a:cubicBezTo>
                    <a:cubicBezTo>
                      <a:pt x="326" y="228"/>
                      <a:pt x="339" y="229"/>
                      <a:pt x="352" y="229"/>
                    </a:cubicBezTo>
                    <a:cubicBezTo>
                      <a:pt x="351" y="225"/>
                      <a:pt x="350" y="222"/>
                      <a:pt x="349" y="218"/>
                    </a:cubicBezTo>
                    <a:close/>
                    <a:moveTo>
                      <a:pt x="381" y="15"/>
                    </a:moveTo>
                    <a:cubicBezTo>
                      <a:pt x="365" y="7"/>
                      <a:pt x="342" y="8"/>
                      <a:pt x="326" y="18"/>
                    </a:cubicBezTo>
                    <a:cubicBezTo>
                      <a:pt x="336" y="29"/>
                      <a:pt x="348" y="38"/>
                      <a:pt x="361" y="46"/>
                    </a:cubicBezTo>
                    <a:cubicBezTo>
                      <a:pt x="366" y="34"/>
                      <a:pt x="372" y="24"/>
                      <a:pt x="381" y="15"/>
                    </a:cubicBez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Freeform 29"/>
              <p:cNvSpPr>
                <a:spLocks noEditPoints="1"/>
              </p:cNvSpPr>
              <p:nvPr/>
            </p:nvSpPr>
            <p:spPr bwMode="auto">
              <a:xfrm>
                <a:off x="618" y="941"/>
                <a:ext cx="1157" cy="1227"/>
              </a:xfrm>
              <a:custGeom>
                <a:avLst/>
                <a:gdLst>
                  <a:gd name="T0" fmla="*/ 389 w 489"/>
                  <a:gd name="T1" fmla="*/ 500 h 519"/>
                  <a:gd name="T2" fmla="*/ 98 w 489"/>
                  <a:gd name="T3" fmla="*/ 459 h 519"/>
                  <a:gd name="T4" fmla="*/ 95 w 489"/>
                  <a:gd name="T5" fmla="*/ 372 h 519"/>
                  <a:gd name="T6" fmla="*/ 43 w 489"/>
                  <a:gd name="T7" fmla="*/ 302 h 519"/>
                  <a:gd name="T8" fmla="*/ 163 w 489"/>
                  <a:gd name="T9" fmla="*/ 149 h 519"/>
                  <a:gd name="T10" fmla="*/ 176 w 489"/>
                  <a:gd name="T11" fmla="*/ 113 h 519"/>
                  <a:gd name="T12" fmla="*/ 335 w 489"/>
                  <a:gd name="T13" fmla="*/ 31 h 519"/>
                  <a:gd name="T14" fmla="*/ 242 w 489"/>
                  <a:gd name="T15" fmla="*/ 498 h 519"/>
                  <a:gd name="T16" fmla="*/ 163 w 489"/>
                  <a:gd name="T17" fmla="*/ 447 h 519"/>
                  <a:gd name="T18" fmla="*/ 57 w 489"/>
                  <a:gd name="T19" fmla="*/ 208 h 519"/>
                  <a:gd name="T20" fmla="*/ 360 w 489"/>
                  <a:gd name="T21" fmla="*/ 135 h 519"/>
                  <a:gd name="T22" fmla="*/ 323 w 489"/>
                  <a:gd name="T23" fmla="*/ 77 h 519"/>
                  <a:gd name="T24" fmla="*/ 393 w 489"/>
                  <a:gd name="T25" fmla="*/ 144 h 519"/>
                  <a:gd name="T26" fmla="*/ 287 w 489"/>
                  <a:gd name="T27" fmla="*/ 180 h 519"/>
                  <a:gd name="T28" fmla="*/ 306 w 489"/>
                  <a:gd name="T29" fmla="*/ 293 h 519"/>
                  <a:gd name="T30" fmla="*/ 288 w 489"/>
                  <a:gd name="T31" fmla="*/ 375 h 519"/>
                  <a:gd name="T32" fmla="*/ 302 w 489"/>
                  <a:gd name="T33" fmla="*/ 447 h 519"/>
                  <a:gd name="T34" fmla="*/ 255 w 489"/>
                  <a:gd name="T35" fmla="*/ 442 h 519"/>
                  <a:gd name="T36" fmla="*/ 294 w 489"/>
                  <a:gd name="T37" fmla="*/ 404 h 519"/>
                  <a:gd name="T38" fmla="*/ 102 w 489"/>
                  <a:gd name="T39" fmla="*/ 208 h 519"/>
                  <a:gd name="T40" fmla="*/ 270 w 489"/>
                  <a:gd name="T41" fmla="*/ 336 h 519"/>
                  <a:gd name="T42" fmla="*/ 289 w 489"/>
                  <a:gd name="T43" fmla="*/ 280 h 519"/>
                  <a:gd name="T44" fmla="*/ 223 w 489"/>
                  <a:gd name="T45" fmla="*/ 265 h 519"/>
                  <a:gd name="T46" fmla="*/ 171 w 489"/>
                  <a:gd name="T47" fmla="*/ 213 h 519"/>
                  <a:gd name="T48" fmla="*/ 190 w 489"/>
                  <a:gd name="T49" fmla="*/ 254 h 519"/>
                  <a:gd name="T50" fmla="*/ 159 w 489"/>
                  <a:gd name="T51" fmla="*/ 295 h 519"/>
                  <a:gd name="T52" fmla="*/ 234 w 489"/>
                  <a:gd name="T53" fmla="*/ 273 h 519"/>
                  <a:gd name="T54" fmla="*/ 301 w 489"/>
                  <a:gd name="T55" fmla="*/ 277 h 519"/>
                  <a:gd name="T56" fmla="*/ 358 w 489"/>
                  <a:gd name="T57" fmla="*/ 125 h 519"/>
                  <a:gd name="T58" fmla="*/ 331 w 489"/>
                  <a:gd name="T59" fmla="*/ 84 h 519"/>
                  <a:gd name="T60" fmla="*/ 367 w 489"/>
                  <a:gd name="T61" fmla="*/ 140 h 519"/>
                  <a:gd name="T62" fmla="*/ 343 w 489"/>
                  <a:gd name="T63" fmla="*/ 118 h 519"/>
                  <a:gd name="T64" fmla="*/ 234 w 489"/>
                  <a:gd name="T65" fmla="*/ 152 h 519"/>
                  <a:gd name="T66" fmla="*/ 93 w 489"/>
                  <a:gd name="T67" fmla="*/ 200 h 519"/>
                  <a:gd name="T68" fmla="*/ 74 w 489"/>
                  <a:gd name="T69" fmla="*/ 267 h 519"/>
                  <a:gd name="T70" fmla="*/ 86 w 489"/>
                  <a:gd name="T71" fmla="*/ 260 h 519"/>
                  <a:gd name="T72" fmla="*/ 172 w 489"/>
                  <a:gd name="T73" fmla="*/ 344 h 519"/>
                  <a:gd name="T74" fmla="*/ 273 w 489"/>
                  <a:gd name="T75" fmla="*/ 382 h 519"/>
                  <a:gd name="T76" fmla="*/ 187 w 489"/>
                  <a:gd name="T77" fmla="*/ 471 h 519"/>
                  <a:gd name="T78" fmla="*/ 349 w 489"/>
                  <a:gd name="T79" fmla="*/ 430 h 519"/>
                  <a:gd name="T80" fmla="*/ 301 w 489"/>
                  <a:gd name="T81" fmla="*/ 391 h 519"/>
                  <a:gd name="T82" fmla="*/ 346 w 489"/>
                  <a:gd name="T83" fmla="*/ 373 h 519"/>
                  <a:gd name="T84" fmla="*/ 317 w 489"/>
                  <a:gd name="T85" fmla="*/ 296 h 519"/>
                  <a:gd name="T86" fmla="*/ 337 w 489"/>
                  <a:gd name="T87" fmla="*/ 249 h 519"/>
                  <a:gd name="T88" fmla="*/ 411 w 489"/>
                  <a:gd name="T89" fmla="*/ 165 h 519"/>
                  <a:gd name="T90" fmla="*/ 416 w 489"/>
                  <a:gd name="T91" fmla="*/ 158 h 519"/>
                  <a:gd name="T92" fmla="*/ 286 w 489"/>
                  <a:gd name="T93" fmla="*/ 15 h 519"/>
                  <a:gd name="T94" fmla="*/ 237 w 489"/>
                  <a:gd name="T95" fmla="*/ 131 h 519"/>
                  <a:gd name="T96" fmla="*/ 224 w 489"/>
                  <a:gd name="T97" fmla="*/ 133 h 519"/>
                  <a:gd name="T98" fmla="*/ 178 w 489"/>
                  <a:gd name="T99" fmla="*/ 192 h 519"/>
                  <a:gd name="T100" fmla="*/ 81 w 489"/>
                  <a:gd name="T101" fmla="*/ 168 h 519"/>
                  <a:gd name="T102" fmla="*/ 33 w 489"/>
                  <a:gd name="T103" fmla="*/ 273 h 519"/>
                  <a:gd name="T104" fmla="*/ 139 w 489"/>
                  <a:gd name="T105" fmla="*/ 341 h 519"/>
                  <a:gd name="T106" fmla="*/ 226 w 489"/>
                  <a:gd name="T107" fmla="*/ 378 h 519"/>
                  <a:gd name="T108" fmla="*/ 155 w 489"/>
                  <a:gd name="T109" fmla="*/ 466 h 519"/>
                  <a:gd name="T110" fmla="*/ 361 w 489"/>
                  <a:gd name="T111" fmla="*/ 465 h 519"/>
                  <a:gd name="T112" fmla="*/ 346 w 489"/>
                  <a:gd name="T113" fmla="*/ 382 h 519"/>
                  <a:gd name="T114" fmla="*/ 360 w 489"/>
                  <a:gd name="T115" fmla="*/ 275 h 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89" h="519">
                    <a:moveTo>
                      <a:pt x="486" y="107"/>
                    </a:moveTo>
                    <a:cubicBezTo>
                      <a:pt x="489" y="109"/>
                      <a:pt x="489" y="113"/>
                      <a:pt x="486" y="114"/>
                    </a:cubicBezTo>
                    <a:cubicBezTo>
                      <a:pt x="456" y="120"/>
                      <a:pt x="435" y="146"/>
                      <a:pt x="420" y="168"/>
                    </a:cubicBezTo>
                    <a:cubicBezTo>
                      <a:pt x="396" y="202"/>
                      <a:pt x="379" y="240"/>
                      <a:pt x="368" y="280"/>
                    </a:cubicBezTo>
                    <a:cubicBezTo>
                      <a:pt x="363" y="297"/>
                      <a:pt x="360" y="315"/>
                      <a:pt x="357" y="332"/>
                    </a:cubicBezTo>
                    <a:cubicBezTo>
                      <a:pt x="358" y="334"/>
                      <a:pt x="358" y="335"/>
                      <a:pt x="357" y="336"/>
                    </a:cubicBezTo>
                    <a:cubicBezTo>
                      <a:pt x="354" y="359"/>
                      <a:pt x="353" y="383"/>
                      <a:pt x="356" y="406"/>
                    </a:cubicBezTo>
                    <a:cubicBezTo>
                      <a:pt x="359" y="437"/>
                      <a:pt x="366" y="472"/>
                      <a:pt x="391" y="494"/>
                    </a:cubicBezTo>
                    <a:cubicBezTo>
                      <a:pt x="393" y="496"/>
                      <a:pt x="392" y="499"/>
                      <a:pt x="389" y="500"/>
                    </a:cubicBezTo>
                    <a:cubicBezTo>
                      <a:pt x="369" y="519"/>
                      <a:pt x="323" y="516"/>
                      <a:pt x="305" y="494"/>
                    </a:cubicBezTo>
                    <a:cubicBezTo>
                      <a:pt x="284" y="499"/>
                      <a:pt x="262" y="502"/>
                      <a:pt x="240" y="507"/>
                    </a:cubicBezTo>
                    <a:cubicBezTo>
                      <a:pt x="239" y="512"/>
                      <a:pt x="235" y="516"/>
                      <a:pt x="229" y="516"/>
                    </a:cubicBezTo>
                    <a:cubicBezTo>
                      <a:pt x="229" y="516"/>
                      <a:pt x="229" y="516"/>
                      <a:pt x="229" y="516"/>
                    </a:cubicBezTo>
                    <a:cubicBezTo>
                      <a:pt x="226" y="516"/>
                      <a:pt x="223" y="514"/>
                      <a:pt x="221" y="513"/>
                    </a:cubicBezTo>
                    <a:cubicBezTo>
                      <a:pt x="200" y="519"/>
                      <a:pt x="172" y="519"/>
                      <a:pt x="155" y="501"/>
                    </a:cubicBezTo>
                    <a:cubicBezTo>
                      <a:pt x="146" y="491"/>
                      <a:pt x="136" y="474"/>
                      <a:pt x="141" y="460"/>
                    </a:cubicBezTo>
                    <a:cubicBezTo>
                      <a:pt x="130" y="460"/>
                      <a:pt x="119" y="459"/>
                      <a:pt x="108" y="461"/>
                    </a:cubicBezTo>
                    <a:cubicBezTo>
                      <a:pt x="106" y="466"/>
                      <a:pt x="98" y="465"/>
                      <a:pt x="98" y="459"/>
                    </a:cubicBezTo>
                    <a:cubicBezTo>
                      <a:pt x="98" y="452"/>
                      <a:pt x="106" y="452"/>
                      <a:pt x="108" y="456"/>
                    </a:cubicBezTo>
                    <a:cubicBezTo>
                      <a:pt x="118" y="455"/>
                      <a:pt x="128" y="456"/>
                      <a:pt x="138" y="456"/>
                    </a:cubicBezTo>
                    <a:cubicBezTo>
                      <a:pt x="125" y="447"/>
                      <a:pt x="120" y="428"/>
                      <a:pt x="125" y="411"/>
                    </a:cubicBezTo>
                    <a:cubicBezTo>
                      <a:pt x="128" y="398"/>
                      <a:pt x="134" y="387"/>
                      <a:pt x="144" y="380"/>
                    </a:cubicBezTo>
                    <a:cubicBezTo>
                      <a:pt x="145" y="379"/>
                      <a:pt x="146" y="378"/>
                      <a:pt x="147" y="378"/>
                    </a:cubicBezTo>
                    <a:cubicBezTo>
                      <a:pt x="133" y="377"/>
                      <a:pt x="119" y="377"/>
                      <a:pt x="105" y="376"/>
                    </a:cubicBezTo>
                    <a:cubicBezTo>
                      <a:pt x="104" y="377"/>
                      <a:pt x="102" y="379"/>
                      <a:pt x="100" y="378"/>
                    </a:cubicBezTo>
                    <a:cubicBezTo>
                      <a:pt x="100" y="378"/>
                      <a:pt x="100" y="378"/>
                      <a:pt x="100" y="378"/>
                    </a:cubicBezTo>
                    <a:cubicBezTo>
                      <a:pt x="97" y="378"/>
                      <a:pt x="95" y="375"/>
                      <a:pt x="95" y="372"/>
                    </a:cubicBezTo>
                    <a:cubicBezTo>
                      <a:pt x="96" y="369"/>
                      <a:pt x="98" y="367"/>
                      <a:pt x="101" y="367"/>
                    </a:cubicBezTo>
                    <a:cubicBezTo>
                      <a:pt x="102" y="367"/>
                      <a:pt x="102" y="367"/>
                      <a:pt x="102" y="367"/>
                    </a:cubicBezTo>
                    <a:cubicBezTo>
                      <a:pt x="104" y="367"/>
                      <a:pt x="105" y="369"/>
                      <a:pt x="106" y="371"/>
                    </a:cubicBezTo>
                    <a:cubicBezTo>
                      <a:pt x="119" y="372"/>
                      <a:pt x="133" y="372"/>
                      <a:pt x="146" y="373"/>
                    </a:cubicBezTo>
                    <a:cubicBezTo>
                      <a:pt x="138" y="369"/>
                      <a:pt x="131" y="363"/>
                      <a:pt x="128" y="353"/>
                    </a:cubicBezTo>
                    <a:cubicBezTo>
                      <a:pt x="128" y="351"/>
                      <a:pt x="128" y="351"/>
                      <a:pt x="128" y="351"/>
                    </a:cubicBezTo>
                    <a:cubicBezTo>
                      <a:pt x="127" y="351"/>
                      <a:pt x="127" y="351"/>
                      <a:pt x="127" y="351"/>
                    </a:cubicBezTo>
                    <a:cubicBezTo>
                      <a:pt x="122" y="350"/>
                      <a:pt x="118" y="345"/>
                      <a:pt x="119" y="339"/>
                    </a:cubicBezTo>
                    <a:cubicBezTo>
                      <a:pt x="91" y="335"/>
                      <a:pt x="63" y="323"/>
                      <a:pt x="43" y="302"/>
                    </a:cubicBezTo>
                    <a:cubicBezTo>
                      <a:pt x="32" y="290"/>
                      <a:pt x="23" y="277"/>
                      <a:pt x="17" y="262"/>
                    </a:cubicBezTo>
                    <a:cubicBezTo>
                      <a:pt x="14" y="253"/>
                      <a:pt x="10" y="243"/>
                      <a:pt x="9" y="233"/>
                    </a:cubicBezTo>
                    <a:cubicBezTo>
                      <a:pt x="9" y="233"/>
                      <a:pt x="9" y="233"/>
                      <a:pt x="9" y="233"/>
                    </a:cubicBezTo>
                    <a:cubicBezTo>
                      <a:pt x="3" y="232"/>
                      <a:pt x="0" y="225"/>
                      <a:pt x="1" y="219"/>
                    </a:cubicBezTo>
                    <a:cubicBezTo>
                      <a:pt x="3" y="212"/>
                      <a:pt x="9" y="208"/>
                      <a:pt x="14" y="209"/>
                    </a:cubicBezTo>
                    <a:cubicBezTo>
                      <a:pt x="15" y="209"/>
                      <a:pt x="15" y="209"/>
                      <a:pt x="15" y="209"/>
                    </a:cubicBezTo>
                    <a:cubicBezTo>
                      <a:pt x="15" y="209"/>
                      <a:pt x="15" y="209"/>
                      <a:pt x="15" y="209"/>
                    </a:cubicBezTo>
                    <a:cubicBezTo>
                      <a:pt x="26" y="186"/>
                      <a:pt x="54" y="170"/>
                      <a:pt x="73" y="161"/>
                    </a:cubicBezTo>
                    <a:cubicBezTo>
                      <a:pt x="103" y="145"/>
                      <a:pt x="133" y="141"/>
                      <a:pt x="163" y="149"/>
                    </a:cubicBezTo>
                    <a:cubicBezTo>
                      <a:pt x="166" y="146"/>
                      <a:pt x="170" y="144"/>
                      <a:pt x="174" y="146"/>
                    </a:cubicBezTo>
                    <a:cubicBezTo>
                      <a:pt x="174" y="146"/>
                      <a:pt x="175" y="146"/>
                      <a:pt x="175" y="146"/>
                    </a:cubicBezTo>
                    <a:cubicBezTo>
                      <a:pt x="182" y="140"/>
                      <a:pt x="191" y="135"/>
                      <a:pt x="201" y="132"/>
                    </a:cubicBezTo>
                    <a:cubicBezTo>
                      <a:pt x="191" y="129"/>
                      <a:pt x="183" y="122"/>
                      <a:pt x="174" y="117"/>
                    </a:cubicBezTo>
                    <a:cubicBezTo>
                      <a:pt x="174" y="117"/>
                      <a:pt x="173" y="118"/>
                      <a:pt x="173" y="118"/>
                    </a:cubicBezTo>
                    <a:cubicBezTo>
                      <a:pt x="172" y="119"/>
                      <a:pt x="170" y="119"/>
                      <a:pt x="169" y="119"/>
                    </a:cubicBezTo>
                    <a:cubicBezTo>
                      <a:pt x="166" y="118"/>
                      <a:pt x="164" y="115"/>
                      <a:pt x="165" y="112"/>
                    </a:cubicBezTo>
                    <a:cubicBezTo>
                      <a:pt x="167" y="108"/>
                      <a:pt x="170" y="107"/>
                      <a:pt x="173" y="108"/>
                    </a:cubicBezTo>
                    <a:cubicBezTo>
                      <a:pt x="175" y="108"/>
                      <a:pt x="176" y="111"/>
                      <a:pt x="176" y="113"/>
                    </a:cubicBezTo>
                    <a:cubicBezTo>
                      <a:pt x="186" y="118"/>
                      <a:pt x="195" y="126"/>
                      <a:pt x="206" y="129"/>
                    </a:cubicBezTo>
                    <a:cubicBezTo>
                      <a:pt x="198" y="119"/>
                      <a:pt x="194" y="106"/>
                      <a:pt x="197" y="93"/>
                    </a:cubicBezTo>
                    <a:cubicBezTo>
                      <a:pt x="201" y="72"/>
                      <a:pt x="217" y="63"/>
                      <a:pt x="234" y="61"/>
                    </a:cubicBezTo>
                    <a:cubicBezTo>
                      <a:pt x="225" y="58"/>
                      <a:pt x="216" y="53"/>
                      <a:pt x="208" y="48"/>
                    </a:cubicBezTo>
                    <a:cubicBezTo>
                      <a:pt x="204" y="52"/>
                      <a:pt x="196" y="48"/>
                      <a:pt x="199" y="42"/>
                    </a:cubicBezTo>
                    <a:cubicBezTo>
                      <a:pt x="201" y="37"/>
                      <a:pt x="208" y="38"/>
                      <a:pt x="209" y="43"/>
                    </a:cubicBezTo>
                    <a:cubicBezTo>
                      <a:pt x="218" y="49"/>
                      <a:pt x="227" y="54"/>
                      <a:pt x="237" y="58"/>
                    </a:cubicBezTo>
                    <a:cubicBezTo>
                      <a:pt x="232" y="40"/>
                      <a:pt x="243" y="19"/>
                      <a:pt x="261" y="12"/>
                    </a:cubicBezTo>
                    <a:cubicBezTo>
                      <a:pt x="289" y="0"/>
                      <a:pt x="315" y="12"/>
                      <a:pt x="335" y="31"/>
                    </a:cubicBezTo>
                    <a:cubicBezTo>
                      <a:pt x="337" y="30"/>
                      <a:pt x="340" y="30"/>
                      <a:pt x="342" y="32"/>
                    </a:cubicBezTo>
                    <a:cubicBezTo>
                      <a:pt x="346" y="34"/>
                      <a:pt x="349" y="39"/>
                      <a:pt x="347" y="43"/>
                    </a:cubicBezTo>
                    <a:cubicBezTo>
                      <a:pt x="364" y="60"/>
                      <a:pt x="383" y="74"/>
                      <a:pt x="402" y="88"/>
                    </a:cubicBezTo>
                    <a:cubicBezTo>
                      <a:pt x="429" y="68"/>
                      <a:pt x="469" y="79"/>
                      <a:pt x="486" y="107"/>
                    </a:cubicBezTo>
                    <a:close/>
                    <a:moveTo>
                      <a:pt x="289" y="489"/>
                    </a:moveTo>
                    <a:cubicBezTo>
                      <a:pt x="279" y="485"/>
                      <a:pt x="269" y="480"/>
                      <a:pt x="259" y="475"/>
                    </a:cubicBezTo>
                    <a:cubicBezTo>
                      <a:pt x="259" y="475"/>
                      <a:pt x="259" y="475"/>
                      <a:pt x="259" y="475"/>
                    </a:cubicBezTo>
                    <a:cubicBezTo>
                      <a:pt x="255" y="480"/>
                      <a:pt x="252" y="485"/>
                      <a:pt x="248" y="490"/>
                    </a:cubicBezTo>
                    <a:cubicBezTo>
                      <a:pt x="247" y="492"/>
                      <a:pt x="244" y="495"/>
                      <a:pt x="242" y="498"/>
                    </a:cubicBezTo>
                    <a:cubicBezTo>
                      <a:pt x="258" y="495"/>
                      <a:pt x="274" y="492"/>
                      <a:pt x="289" y="489"/>
                    </a:cubicBezTo>
                    <a:close/>
                    <a:moveTo>
                      <a:pt x="163" y="447"/>
                    </a:moveTo>
                    <a:cubicBezTo>
                      <a:pt x="165" y="449"/>
                      <a:pt x="166" y="452"/>
                      <a:pt x="166" y="456"/>
                    </a:cubicBezTo>
                    <a:cubicBezTo>
                      <a:pt x="166" y="456"/>
                      <a:pt x="165" y="457"/>
                      <a:pt x="165" y="458"/>
                    </a:cubicBezTo>
                    <a:cubicBezTo>
                      <a:pt x="166" y="458"/>
                      <a:pt x="167" y="459"/>
                      <a:pt x="168" y="459"/>
                    </a:cubicBezTo>
                    <a:cubicBezTo>
                      <a:pt x="177" y="461"/>
                      <a:pt x="186" y="462"/>
                      <a:pt x="195" y="462"/>
                    </a:cubicBezTo>
                    <a:cubicBezTo>
                      <a:pt x="216" y="461"/>
                      <a:pt x="237" y="455"/>
                      <a:pt x="248" y="436"/>
                    </a:cubicBezTo>
                    <a:cubicBezTo>
                      <a:pt x="248" y="436"/>
                      <a:pt x="249" y="436"/>
                      <a:pt x="249" y="436"/>
                    </a:cubicBezTo>
                    <a:cubicBezTo>
                      <a:pt x="224" y="421"/>
                      <a:pt x="184" y="428"/>
                      <a:pt x="163" y="447"/>
                    </a:cubicBezTo>
                    <a:close/>
                    <a:moveTo>
                      <a:pt x="257" y="431"/>
                    </a:moveTo>
                    <a:cubicBezTo>
                      <a:pt x="258" y="432"/>
                      <a:pt x="258" y="432"/>
                      <a:pt x="258" y="433"/>
                    </a:cubicBezTo>
                    <a:cubicBezTo>
                      <a:pt x="276" y="431"/>
                      <a:pt x="276" y="431"/>
                      <a:pt x="276" y="431"/>
                    </a:cubicBezTo>
                    <a:cubicBezTo>
                      <a:pt x="252" y="404"/>
                      <a:pt x="252" y="404"/>
                      <a:pt x="252" y="404"/>
                    </a:cubicBezTo>
                    <a:cubicBezTo>
                      <a:pt x="245" y="409"/>
                      <a:pt x="240" y="415"/>
                      <a:pt x="235" y="421"/>
                    </a:cubicBezTo>
                    <a:cubicBezTo>
                      <a:pt x="243" y="423"/>
                      <a:pt x="251" y="426"/>
                      <a:pt x="257" y="431"/>
                    </a:cubicBezTo>
                    <a:close/>
                    <a:moveTo>
                      <a:pt x="45" y="244"/>
                    </a:moveTo>
                    <a:cubicBezTo>
                      <a:pt x="51" y="237"/>
                      <a:pt x="57" y="231"/>
                      <a:pt x="64" y="226"/>
                    </a:cubicBezTo>
                    <a:cubicBezTo>
                      <a:pt x="57" y="208"/>
                      <a:pt x="57" y="208"/>
                      <a:pt x="57" y="208"/>
                    </a:cubicBezTo>
                    <a:cubicBezTo>
                      <a:pt x="45" y="211"/>
                      <a:pt x="35" y="216"/>
                      <a:pt x="25" y="221"/>
                    </a:cubicBezTo>
                    <a:cubicBezTo>
                      <a:pt x="31" y="229"/>
                      <a:pt x="38" y="237"/>
                      <a:pt x="45" y="244"/>
                    </a:cubicBezTo>
                    <a:close/>
                    <a:moveTo>
                      <a:pt x="247" y="145"/>
                    </a:moveTo>
                    <a:cubicBezTo>
                      <a:pt x="247" y="145"/>
                      <a:pt x="247" y="145"/>
                      <a:pt x="247" y="145"/>
                    </a:cubicBezTo>
                    <a:cubicBezTo>
                      <a:pt x="256" y="151"/>
                      <a:pt x="264" y="158"/>
                      <a:pt x="272" y="166"/>
                    </a:cubicBezTo>
                    <a:cubicBezTo>
                      <a:pt x="279" y="147"/>
                      <a:pt x="263" y="123"/>
                      <a:pt x="243" y="133"/>
                    </a:cubicBezTo>
                    <a:cubicBezTo>
                      <a:pt x="247" y="135"/>
                      <a:pt x="249" y="140"/>
                      <a:pt x="247" y="145"/>
                    </a:cubicBezTo>
                    <a:close/>
                    <a:moveTo>
                      <a:pt x="322" y="148"/>
                    </a:moveTo>
                    <a:cubicBezTo>
                      <a:pt x="335" y="143"/>
                      <a:pt x="348" y="140"/>
                      <a:pt x="360" y="135"/>
                    </a:cubicBezTo>
                    <a:cubicBezTo>
                      <a:pt x="355" y="132"/>
                      <a:pt x="350" y="129"/>
                      <a:pt x="345" y="126"/>
                    </a:cubicBezTo>
                    <a:cubicBezTo>
                      <a:pt x="333" y="130"/>
                      <a:pt x="322" y="130"/>
                      <a:pt x="311" y="128"/>
                    </a:cubicBezTo>
                    <a:cubicBezTo>
                      <a:pt x="315" y="134"/>
                      <a:pt x="318" y="141"/>
                      <a:pt x="322" y="148"/>
                    </a:cubicBezTo>
                    <a:close/>
                    <a:moveTo>
                      <a:pt x="284" y="22"/>
                    </a:moveTo>
                    <a:cubicBezTo>
                      <a:pt x="281" y="31"/>
                      <a:pt x="276" y="39"/>
                      <a:pt x="270" y="44"/>
                    </a:cubicBezTo>
                    <a:cubicBezTo>
                      <a:pt x="265" y="48"/>
                      <a:pt x="258" y="54"/>
                      <a:pt x="251" y="56"/>
                    </a:cubicBezTo>
                    <a:cubicBezTo>
                      <a:pt x="252" y="56"/>
                      <a:pt x="253" y="56"/>
                      <a:pt x="254" y="57"/>
                    </a:cubicBezTo>
                    <a:cubicBezTo>
                      <a:pt x="256" y="58"/>
                      <a:pt x="258" y="60"/>
                      <a:pt x="259" y="62"/>
                    </a:cubicBezTo>
                    <a:cubicBezTo>
                      <a:pt x="283" y="56"/>
                      <a:pt x="306" y="63"/>
                      <a:pt x="323" y="77"/>
                    </a:cubicBezTo>
                    <a:cubicBezTo>
                      <a:pt x="321" y="66"/>
                      <a:pt x="324" y="54"/>
                      <a:pt x="332" y="50"/>
                    </a:cubicBezTo>
                    <a:cubicBezTo>
                      <a:pt x="328" y="47"/>
                      <a:pt x="327" y="43"/>
                      <a:pt x="327" y="40"/>
                    </a:cubicBezTo>
                    <a:cubicBezTo>
                      <a:pt x="321" y="43"/>
                      <a:pt x="313" y="43"/>
                      <a:pt x="306" y="41"/>
                    </a:cubicBezTo>
                    <a:cubicBezTo>
                      <a:pt x="296" y="37"/>
                      <a:pt x="288" y="32"/>
                      <a:pt x="284" y="22"/>
                    </a:cubicBezTo>
                    <a:close/>
                    <a:moveTo>
                      <a:pt x="394" y="95"/>
                    </a:moveTo>
                    <a:cubicBezTo>
                      <a:pt x="384" y="95"/>
                      <a:pt x="373" y="94"/>
                      <a:pt x="362" y="93"/>
                    </a:cubicBezTo>
                    <a:cubicBezTo>
                      <a:pt x="362" y="95"/>
                      <a:pt x="362" y="95"/>
                      <a:pt x="362" y="95"/>
                    </a:cubicBezTo>
                    <a:cubicBezTo>
                      <a:pt x="365" y="107"/>
                      <a:pt x="364" y="119"/>
                      <a:pt x="369" y="130"/>
                    </a:cubicBezTo>
                    <a:cubicBezTo>
                      <a:pt x="393" y="144"/>
                      <a:pt x="393" y="144"/>
                      <a:pt x="393" y="144"/>
                    </a:cubicBezTo>
                    <a:cubicBezTo>
                      <a:pt x="385" y="128"/>
                      <a:pt x="385" y="108"/>
                      <a:pt x="394" y="95"/>
                    </a:cubicBezTo>
                    <a:close/>
                    <a:moveTo>
                      <a:pt x="356" y="175"/>
                    </a:moveTo>
                    <a:cubicBezTo>
                      <a:pt x="352" y="179"/>
                      <a:pt x="349" y="184"/>
                      <a:pt x="347" y="189"/>
                    </a:cubicBezTo>
                    <a:cubicBezTo>
                      <a:pt x="345" y="194"/>
                      <a:pt x="345" y="198"/>
                      <a:pt x="345" y="202"/>
                    </a:cubicBezTo>
                    <a:cubicBezTo>
                      <a:pt x="356" y="202"/>
                      <a:pt x="366" y="202"/>
                      <a:pt x="377" y="202"/>
                    </a:cubicBezTo>
                    <a:cubicBezTo>
                      <a:pt x="368" y="194"/>
                      <a:pt x="361" y="185"/>
                      <a:pt x="356" y="175"/>
                    </a:cubicBezTo>
                    <a:close/>
                    <a:moveTo>
                      <a:pt x="336" y="208"/>
                    </a:moveTo>
                    <a:cubicBezTo>
                      <a:pt x="335" y="202"/>
                      <a:pt x="335" y="197"/>
                      <a:pt x="337" y="191"/>
                    </a:cubicBezTo>
                    <a:cubicBezTo>
                      <a:pt x="320" y="186"/>
                      <a:pt x="304" y="183"/>
                      <a:pt x="287" y="180"/>
                    </a:cubicBezTo>
                    <a:cubicBezTo>
                      <a:pt x="290" y="189"/>
                      <a:pt x="300" y="195"/>
                      <a:pt x="308" y="199"/>
                    </a:cubicBezTo>
                    <a:cubicBezTo>
                      <a:pt x="317" y="204"/>
                      <a:pt x="327" y="205"/>
                      <a:pt x="336" y="208"/>
                    </a:cubicBezTo>
                    <a:close/>
                    <a:moveTo>
                      <a:pt x="243" y="153"/>
                    </a:moveTo>
                    <a:cubicBezTo>
                      <a:pt x="236" y="184"/>
                      <a:pt x="242" y="215"/>
                      <a:pt x="259" y="239"/>
                    </a:cubicBezTo>
                    <a:cubicBezTo>
                      <a:pt x="261" y="235"/>
                      <a:pt x="265" y="231"/>
                      <a:pt x="268" y="228"/>
                    </a:cubicBezTo>
                    <a:cubicBezTo>
                      <a:pt x="276" y="221"/>
                      <a:pt x="285" y="218"/>
                      <a:pt x="294" y="216"/>
                    </a:cubicBezTo>
                    <a:cubicBezTo>
                      <a:pt x="293" y="214"/>
                      <a:pt x="292" y="211"/>
                      <a:pt x="291" y="208"/>
                    </a:cubicBezTo>
                    <a:cubicBezTo>
                      <a:pt x="280" y="187"/>
                      <a:pt x="263" y="167"/>
                      <a:pt x="243" y="153"/>
                    </a:cubicBezTo>
                    <a:close/>
                    <a:moveTo>
                      <a:pt x="306" y="293"/>
                    </a:moveTo>
                    <a:cubicBezTo>
                      <a:pt x="300" y="311"/>
                      <a:pt x="289" y="329"/>
                      <a:pt x="275" y="344"/>
                    </a:cubicBezTo>
                    <a:cubicBezTo>
                      <a:pt x="286" y="339"/>
                      <a:pt x="299" y="337"/>
                      <a:pt x="311" y="336"/>
                    </a:cubicBezTo>
                    <a:cubicBezTo>
                      <a:pt x="302" y="329"/>
                      <a:pt x="302" y="314"/>
                      <a:pt x="311" y="305"/>
                    </a:cubicBezTo>
                    <a:cubicBezTo>
                      <a:pt x="308" y="301"/>
                      <a:pt x="307" y="297"/>
                      <a:pt x="306" y="293"/>
                    </a:cubicBezTo>
                    <a:close/>
                    <a:moveTo>
                      <a:pt x="309" y="341"/>
                    </a:moveTo>
                    <a:cubicBezTo>
                      <a:pt x="295" y="342"/>
                      <a:pt x="279" y="345"/>
                      <a:pt x="266" y="352"/>
                    </a:cubicBezTo>
                    <a:cubicBezTo>
                      <a:pt x="260" y="357"/>
                      <a:pt x="254" y="361"/>
                      <a:pt x="248" y="364"/>
                    </a:cubicBezTo>
                    <a:cubicBezTo>
                      <a:pt x="246" y="366"/>
                      <a:pt x="244" y="368"/>
                      <a:pt x="243" y="370"/>
                    </a:cubicBezTo>
                    <a:cubicBezTo>
                      <a:pt x="258" y="371"/>
                      <a:pt x="273" y="373"/>
                      <a:pt x="288" y="375"/>
                    </a:cubicBezTo>
                    <a:cubicBezTo>
                      <a:pt x="289" y="360"/>
                      <a:pt x="297" y="348"/>
                      <a:pt x="309" y="341"/>
                    </a:cubicBezTo>
                    <a:close/>
                    <a:moveTo>
                      <a:pt x="302" y="447"/>
                    </a:moveTo>
                    <a:cubicBezTo>
                      <a:pt x="305" y="443"/>
                      <a:pt x="308" y="438"/>
                      <a:pt x="312" y="434"/>
                    </a:cubicBezTo>
                    <a:cubicBezTo>
                      <a:pt x="309" y="435"/>
                      <a:pt x="306" y="435"/>
                      <a:pt x="303" y="436"/>
                    </a:cubicBezTo>
                    <a:cubicBezTo>
                      <a:pt x="290" y="438"/>
                      <a:pt x="290" y="438"/>
                      <a:pt x="290" y="438"/>
                    </a:cubicBezTo>
                    <a:cubicBezTo>
                      <a:pt x="290" y="438"/>
                      <a:pt x="290" y="438"/>
                      <a:pt x="290" y="438"/>
                    </a:cubicBezTo>
                    <a:cubicBezTo>
                      <a:pt x="283" y="448"/>
                      <a:pt x="273" y="458"/>
                      <a:pt x="265" y="468"/>
                    </a:cubicBezTo>
                    <a:cubicBezTo>
                      <a:pt x="276" y="474"/>
                      <a:pt x="287" y="480"/>
                      <a:pt x="300" y="484"/>
                    </a:cubicBezTo>
                    <a:cubicBezTo>
                      <a:pt x="295" y="472"/>
                      <a:pt x="295" y="459"/>
                      <a:pt x="302" y="447"/>
                    </a:cubicBezTo>
                    <a:close/>
                    <a:moveTo>
                      <a:pt x="252" y="470"/>
                    </a:moveTo>
                    <a:cubicBezTo>
                      <a:pt x="235" y="461"/>
                      <a:pt x="235" y="461"/>
                      <a:pt x="235" y="461"/>
                    </a:cubicBezTo>
                    <a:cubicBezTo>
                      <a:pt x="230" y="464"/>
                      <a:pt x="224" y="467"/>
                      <a:pt x="221" y="472"/>
                    </a:cubicBezTo>
                    <a:cubicBezTo>
                      <a:pt x="216" y="482"/>
                      <a:pt x="222" y="493"/>
                      <a:pt x="233" y="496"/>
                    </a:cubicBezTo>
                    <a:cubicBezTo>
                      <a:pt x="237" y="487"/>
                      <a:pt x="245" y="479"/>
                      <a:pt x="250" y="472"/>
                    </a:cubicBezTo>
                    <a:lnTo>
                      <a:pt x="252" y="470"/>
                    </a:lnTo>
                    <a:close/>
                    <a:moveTo>
                      <a:pt x="257" y="464"/>
                    </a:moveTo>
                    <a:cubicBezTo>
                      <a:pt x="264" y="455"/>
                      <a:pt x="272" y="447"/>
                      <a:pt x="278" y="439"/>
                    </a:cubicBezTo>
                    <a:cubicBezTo>
                      <a:pt x="255" y="442"/>
                      <a:pt x="255" y="442"/>
                      <a:pt x="255" y="442"/>
                    </a:cubicBezTo>
                    <a:cubicBezTo>
                      <a:pt x="252" y="447"/>
                      <a:pt x="248" y="452"/>
                      <a:pt x="243" y="455"/>
                    </a:cubicBezTo>
                    <a:lnTo>
                      <a:pt x="257" y="464"/>
                    </a:lnTo>
                    <a:close/>
                    <a:moveTo>
                      <a:pt x="289" y="384"/>
                    </a:moveTo>
                    <a:cubicBezTo>
                      <a:pt x="280" y="388"/>
                      <a:pt x="270" y="392"/>
                      <a:pt x="262" y="397"/>
                    </a:cubicBezTo>
                    <a:cubicBezTo>
                      <a:pt x="271" y="402"/>
                      <a:pt x="284" y="402"/>
                      <a:pt x="295" y="400"/>
                    </a:cubicBezTo>
                    <a:cubicBezTo>
                      <a:pt x="292" y="395"/>
                      <a:pt x="290" y="390"/>
                      <a:pt x="289" y="384"/>
                    </a:cubicBezTo>
                    <a:close/>
                    <a:moveTo>
                      <a:pt x="261" y="401"/>
                    </a:moveTo>
                    <a:cubicBezTo>
                      <a:pt x="269" y="410"/>
                      <a:pt x="277" y="419"/>
                      <a:pt x="284" y="428"/>
                    </a:cubicBezTo>
                    <a:cubicBezTo>
                      <a:pt x="286" y="419"/>
                      <a:pt x="290" y="411"/>
                      <a:pt x="294" y="404"/>
                    </a:cubicBezTo>
                    <a:cubicBezTo>
                      <a:pt x="284" y="406"/>
                      <a:pt x="271" y="406"/>
                      <a:pt x="261" y="401"/>
                    </a:cubicBezTo>
                    <a:close/>
                    <a:moveTo>
                      <a:pt x="111" y="236"/>
                    </a:moveTo>
                    <a:cubicBezTo>
                      <a:pt x="108" y="229"/>
                      <a:pt x="105" y="223"/>
                      <a:pt x="102" y="216"/>
                    </a:cubicBezTo>
                    <a:cubicBezTo>
                      <a:pt x="98" y="210"/>
                      <a:pt x="98" y="210"/>
                      <a:pt x="98" y="210"/>
                    </a:cubicBezTo>
                    <a:cubicBezTo>
                      <a:pt x="89" y="216"/>
                      <a:pt x="79" y="221"/>
                      <a:pt x="70" y="227"/>
                    </a:cubicBezTo>
                    <a:cubicBezTo>
                      <a:pt x="75" y="237"/>
                      <a:pt x="79" y="247"/>
                      <a:pt x="84" y="256"/>
                    </a:cubicBezTo>
                    <a:cubicBezTo>
                      <a:pt x="93" y="248"/>
                      <a:pt x="103" y="242"/>
                      <a:pt x="111" y="236"/>
                    </a:cubicBezTo>
                    <a:close/>
                    <a:moveTo>
                      <a:pt x="118" y="198"/>
                    </a:moveTo>
                    <a:cubicBezTo>
                      <a:pt x="113" y="202"/>
                      <a:pt x="107" y="205"/>
                      <a:pt x="102" y="208"/>
                    </a:cubicBezTo>
                    <a:cubicBezTo>
                      <a:pt x="105" y="214"/>
                      <a:pt x="108" y="219"/>
                      <a:pt x="110" y="224"/>
                    </a:cubicBezTo>
                    <a:cubicBezTo>
                      <a:pt x="112" y="227"/>
                      <a:pt x="113" y="230"/>
                      <a:pt x="115" y="233"/>
                    </a:cubicBezTo>
                    <a:cubicBezTo>
                      <a:pt x="130" y="222"/>
                      <a:pt x="146" y="213"/>
                      <a:pt x="162" y="204"/>
                    </a:cubicBezTo>
                    <a:cubicBezTo>
                      <a:pt x="162" y="204"/>
                      <a:pt x="162" y="204"/>
                      <a:pt x="162" y="204"/>
                    </a:cubicBezTo>
                    <a:cubicBezTo>
                      <a:pt x="148" y="200"/>
                      <a:pt x="133" y="198"/>
                      <a:pt x="118" y="198"/>
                    </a:cubicBezTo>
                    <a:close/>
                    <a:moveTo>
                      <a:pt x="270" y="336"/>
                    </a:moveTo>
                    <a:cubicBezTo>
                      <a:pt x="283" y="322"/>
                      <a:pt x="293" y="305"/>
                      <a:pt x="299" y="287"/>
                    </a:cubicBezTo>
                    <a:cubicBezTo>
                      <a:pt x="278" y="288"/>
                      <a:pt x="258" y="294"/>
                      <a:pt x="241" y="306"/>
                    </a:cubicBezTo>
                    <a:cubicBezTo>
                      <a:pt x="241" y="321"/>
                      <a:pt x="256" y="332"/>
                      <a:pt x="270" y="336"/>
                    </a:cubicBezTo>
                    <a:close/>
                    <a:moveTo>
                      <a:pt x="255" y="256"/>
                    </a:moveTo>
                    <a:cubicBezTo>
                      <a:pt x="250" y="261"/>
                      <a:pt x="244" y="266"/>
                      <a:pt x="238" y="270"/>
                    </a:cubicBezTo>
                    <a:cubicBezTo>
                      <a:pt x="241" y="276"/>
                      <a:pt x="245" y="281"/>
                      <a:pt x="248" y="287"/>
                    </a:cubicBezTo>
                    <a:cubicBezTo>
                      <a:pt x="258" y="284"/>
                      <a:pt x="268" y="281"/>
                      <a:pt x="277" y="277"/>
                    </a:cubicBezTo>
                    <a:cubicBezTo>
                      <a:pt x="270" y="270"/>
                      <a:pt x="263" y="263"/>
                      <a:pt x="255" y="256"/>
                    </a:cubicBezTo>
                    <a:close/>
                    <a:moveTo>
                      <a:pt x="289" y="280"/>
                    </a:moveTo>
                    <a:cubicBezTo>
                      <a:pt x="288" y="279"/>
                      <a:pt x="288" y="279"/>
                      <a:pt x="288" y="279"/>
                    </a:cubicBezTo>
                    <a:cubicBezTo>
                      <a:pt x="288" y="280"/>
                      <a:pt x="288" y="280"/>
                      <a:pt x="288" y="280"/>
                    </a:cubicBezTo>
                    <a:lnTo>
                      <a:pt x="289" y="280"/>
                    </a:lnTo>
                    <a:close/>
                    <a:moveTo>
                      <a:pt x="216" y="228"/>
                    </a:moveTo>
                    <a:cubicBezTo>
                      <a:pt x="221" y="239"/>
                      <a:pt x="225" y="252"/>
                      <a:pt x="232" y="262"/>
                    </a:cubicBezTo>
                    <a:cubicBezTo>
                      <a:pt x="235" y="267"/>
                      <a:pt x="235" y="267"/>
                      <a:pt x="235" y="267"/>
                    </a:cubicBezTo>
                    <a:cubicBezTo>
                      <a:pt x="241" y="263"/>
                      <a:pt x="247" y="258"/>
                      <a:pt x="252" y="253"/>
                    </a:cubicBezTo>
                    <a:cubicBezTo>
                      <a:pt x="241" y="244"/>
                      <a:pt x="229" y="235"/>
                      <a:pt x="216" y="228"/>
                    </a:cubicBezTo>
                    <a:close/>
                    <a:moveTo>
                      <a:pt x="180" y="210"/>
                    </a:moveTo>
                    <a:cubicBezTo>
                      <a:pt x="180" y="210"/>
                      <a:pt x="180" y="210"/>
                      <a:pt x="180" y="210"/>
                    </a:cubicBezTo>
                    <a:cubicBezTo>
                      <a:pt x="190" y="221"/>
                      <a:pt x="195" y="237"/>
                      <a:pt x="194" y="252"/>
                    </a:cubicBezTo>
                    <a:cubicBezTo>
                      <a:pt x="203" y="258"/>
                      <a:pt x="214" y="262"/>
                      <a:pt x="223" y="265"/>
                    </a:cubicBezTo>
                    <a:cubicBezTo>
                      <a:pt x="225" y="266"/>
                      <a:pt x="227" y="266"/>
                      <a:pt x="229" y="266"/>
                    </a:cubicBezTo>
                    <a:cubicBezTo>
                      <a:pt x="228" y="265"/>
                      <a:pt x="228" y="263"/>
                      <a:pt x="227" y="262"/>
                    </a:cubicBezTo>
                    <a:cubicBezTo>
                      <a:pt x="220" y="249"/>
                      <a:pt x="216" y="236"/>
                      <a:pt x="209" y="224"/>
                    </a:cubicBezTo>
                    <a:cubicBezTo>
                      <a:pt x="200" y="218"/>
                      <a:pt x="190" y="214"/>
                      <a:pt x="180" y="210"/>
                    </a:cubicBezTo>
                    <a:close/>
                    <a:moveTo>
                      <a:pt x="194" y="257"/>
                    </a:moveTo>
                    <a:cubicBezTo>
                      <a:pt x="193" y="259"/>
                      <a:pt x="193" y="262"/>
                      <a:pt x="192" y="264"/>
                    </a:cubicBezTo>
                    <a:cubicBezTo>
                      <a:pt x="197" y="263"/>
                      <a:pt x="202" y="263"/>
                      <a:pt x="206" y="264"/>
                    </a:cubicBezTo>
                    <a:cubicBezTo>
                      <a:pt x="202" y="262"/>
                      <a:pt x="198" y="259"/>
                      <a:pt x="194" y="257"/>
                    </a:cubicBezTo>
                    <a:close/>
                    <a:moveTo>
                      <a:pt x="171" y="213"/>
                    </a:moveTo>
                    <a:cubicBezTo>
                      <a:pt x="170" y="213"/>
                      <a:pt x="170" y="213"/>
                      <a:pt x="170" y="213"/>
                    </a:cubicBezTo>
                    <a:cubicBezTo>
                      <a:pt x="166" y="227"/>
                      <a:pt x="176" y="239"/>
                      <a:pt x="190" y="249"/>
                    </a:cubicBezTo>
                    <a:cubicBezTo>
                      <a:pt x="190" y="235"/>
                      <a:pt x="185" y="222"/>
                      <a:pt x="176" y="212"/>
                    </a:cubicBezTo>
                    <a:cubicBezTo>
                      <a:pt x="174" y="213"/>
                      <a:pt x="172" y="213"/>
                      <a:pt x="171" y="213"/>
                    </a:cubicBezTo>
                    <a:close/>
                    <a:moveTo>
                      <a:pt x="123" y="248"/>
                    </a:moveTo>
                    <a:cubicBezTo>
                      <a:pt x="133" y="262"/>
                      <a:pt x="142" y="277"/>
                      <a:pt x="151" y="291"/>
                    </a:cubicBezTo>
                    <a:cubicBezTo>
                      <a:pt x="152" y="291"/>
                      <a:pt x="152" y="291"/>
                      <a:pt x="152" y="291"/>
                    </a:cubicBezTo>
                    <a:cubicBezTo>
                      <a:pt x="158" y="275"/>
                      <a:pt x="172" y="267"/>
                      <a:pt x="188" y="265"/>
                    </a:cubicBezTo>
                    <a:cubicBezTo>
                      <a:pt x="189" y="261"/>
                      <a:pt x="189" y="258"/>
                      <a:pt x="190" y="254"/>
                    </a:cubicBezTo>
                    <a:cubicBezTo>
                      <a:pt x="173" y="244"/>
                      <a:pt x="161" y="228"/>
                      <a:pt x="166" y="211"/>
                    </a:cubicBezTo>
                    <a:cubicBezTo>
                      <a:pt x="165" y="210"/>
                      <a:pt x="164" y="209"/>
                      <a:pt x="164" y="208"/>
                    </a:cubicBezTo>
                    <a:cubicBezTo>
                      <a:pt x="148" y="217"/>
                      <a:pt x="133" y="226"/>
                      <a:pt x="118" y="237"/>
                    </a:cubicBezTo>
                    <a:cubicBezTo>
                      <a:pt x="117" y="237"/>
                      <a:pt x="117" y="237"/>
                      <a:pt x="117" y="237"/>
                    </a:cubicBezTo>
                    <a:cubicBezTo>
                      <a:pt x="119" y="241"/>
                      <a:pt x="121" y="244"/>
                      <a:pt x="123" y="248"/>
                    </a:cubicBezTo>
                    <a:close/>
                    <a:moveTo>
                      <a:pt x="159" y="295"/>
                    </a:moveTo>
                    <a:cubicBezTo>
                      <a:pt x="173" y="292"/>
                      <a:pt x="182" y="282"/>
                      <a:pt x="186" y="269"/>
                    </a:cubicBezTo>
                    <a:cubicBezTo>
                      <a:pt x="173" y="272"/>
                      <a:pt x="162" y="279"/>
                      <a:pt x="156" y="293"/>
                    </a:cubicBezTo>
                    <a:cubicBezTo>
                      <a:pt x="157" y="293"/>
                      <a:pt x="158" y="294"/>
                      <a:pt x="159" y="295"/>
                    </a:cubicBezTo>
                    <a:close/>
                    <a:moveTo>
                      <a:pt x="167" y="297"/>
                    </a:moveTo>
                    <a:cubicBezTo>
                      <a:pt x="177" y="298"/>
                      <a:pt x="188" y="297"/>
                      <a:pt x="199" y="296"/>
                    </a:cubicBezTo>
                    <a:cubicBezTo>
                      <a:pt x="208" y="286"/>
                      <a:pt x="218" y="279"/>
                      <a:pt x="229" y="271"/>
                    </a:cubicBezTo>
                    <a:cubicBezTo>
                      <a:pt x="226" y="271"/>
                      <a:pt x="224" y="270"/>
                      <a:pt x="221" y="269"/>
                    </a:cubicBezTo>
                    <a:cubicBezTo>
                      <a:pt x="212" y="268"/>
                      <a:pt x="201" y="267"/>
                      <a:pt x="191" y="268"/>
                    </a:cubicBezTo>
                    <a:cubicBezTo>
                      <a:pt x="187" y="281"/>
                      <a:pt x="179" y="292"/>
                      <a:pt x="167" y="297"/>
                    </a:cubicBezTo>
                    <a:close/>
                    <a:moveTo>
                      <a:pt x="206" y="295"/>
                    </a:moveTo>
                    <a:cubicBezTo>
                      <a:pt x="219" y="294"/>
                      <a:pt x="232" y="291"/>
                      <a:pt x="244" y="288"/>
                    </a:cubicBezTo>
                    <a:cubicBezTo>
                      <a:pt x="241" y="283"/>
                      <a:pt x="237" y="278"/>
                      <a:pt x="234" y="273"/>
                    </a:cubicBezTo>
                    <a:cubicBezTo>
                      <a:pt x="224" y="280"/>
                      <a:pt x="214" y="287"/>
                      <a:pt x="206" y="295"/>
                    </a:cubicBezTo>
                    <a:close/>
                    <a:moveTo>
                      <a:pt x="236" y="308"/>
                    </a:moveTo>
                    <a:cubicBezTo>
                      <a:pt x="215" y="324"/>
                      <a:pt x="199" y="347"/>
                      <a:pt x="194" y="375"/>
                    </a:cubicBezTo>
                    <a:cubicBezTo>
                      <a:pt x="202" y="373"/>
                      <a:pt x="209" y="371"/>
                      <a:pt x="217" y="369"/>
                    </a:cubicBezTo>
                    <a:cubicBezTo>
                      <a:pt x="217" y="369"/>
                      <a:pt x="218" y="368"/>
                      <a:pt x="219" y="368"/>
                    </a:cubicBezTo>
                    <a:cubicBezTo>
                      <a:pt x="234" y="363"/>
                      <a:pt x="248" y="355"/>
                      <a:pt x="261" y="345"/>
                    </a:cubicBezTo>
                    <a:cubicBezTo>
                      <a:pt x="263" y="343"/>
                      <a:pt x="265" y="341"/>
                      <a:pt x="267" y="339"/>
                    </a:cubicBezTo>
                    <a:cubicBezTo>
                      <a:pt x="252" y="335"/>
                      <a:pt x="239" y="323"/>
                      <a:pt x="236" y="308"/>
                    </a:cubicBezTo>
                    <a:close/>
                    <a:moveTo>
                      <a:pt x="301" y="277"/>
                    </a:moveTo>
                    <a:cubicBezTo>
                      <a:pt x="304" y="258"/>
                      <a:pt x="302" y="239"/>
                      <a:pt x="296" y="220"/>
                    </a:cubicBezTo>
                    <a:cubicBezTo>
                      <a:pt x="289" y="221"/>
                      <a:pt x="282" y="223"/>
                      <a:pt x="276" y="227"/>
                    </a:cubicBezTo>
                    <a:cubicBezTo>
                      <a:pt x="272" y="230"/>
                      <a:pt x="262" y="238"/>
                      <a:pt x="262" y="244"/>
                    </a:cubicBezTo>
                    <a:cubicBezTo>
                      <a:pt x="272" y="258"/>
                      <a:pt x="285" y="269"/>
                      <a:pt x="301" y="277"/>
                    </a:cubicBezTo>
                    <a:close/>
                    <a:moveTo>
                      <a:pt x="355" y="163"/>
                    </a:moveTo>
                    <a:cubicBezTo>
                      <a:pt x="347" y="159"/>
                      <a:pt x="337" y="156"/>
                      <a:pt x="327" y="156"/>
                    </a:cubicBezTo>
                    <a:cubicBezTo>
                      <a:pt x="332" y="164"/>
                      <a:pt x="337" y="172"/>
                      <a:pt x="342" y="180"/>
                    </a:cubicBezTo>
                    <a:cubicBezTo>
                      <a:pt x="345" y="174"/>
                      <a:pt x="349" y="168"/>
                      <a:pt x="355" y="163"/>
                    </a:cubicBezTo>
                    <a:close/>
                    <a:moveTo>
                      <a:pt x="358" y="125"/>
                    </a:moveTo>
                    <a:cubicBezTo>
                      <a:pt x="357" y="116"/>
                      <a:pt x="357" y="108"/>
                      <a:pt x="355" y="100"/>
                    </a:cubicBezTo>
                    <a:cubicBezTo>
                      <a:pt x="352" y="92"/>
                      <a:pt x="352" y="92"/>
                      <a:pt x="352" y="92"/>
                    </a:cubicBezTo>
                    <a:cubicBezTo>
                      <a:pt x="348" y="92"/>
                      <a:pt x="343" y="92"/>
                      <a:pt x="338" y="92"/>
                    </a:cubicBezTo>
                    <a:cubicBezTo>
                      <a:pt x="345" y="101"/>
                      <a:pt x="350" y="111"/>
                      <a:pt x="353" y="121"/>
                    </a:cubicBezTo>
                    <a:lnTo>
                      <a:pt x="358" y="125"/>
                    </a:lnTo>
                    <a:close/>
                    <a:moveTo>
                      <a:pt x="331" y="84"/>
                    </a:moveTo>
                    <a:cubicBezTo>
                      <a:pt x="337" y="83"/>
                      <a:pt x="344" y="83"/>
                      <a:pt x="350" y="84"/>
                    </a:cubicBezTo>
                    <a:cubicBezTo>
                      <a:pt x="347" y="74"/>
                      <a:pt x="344" y="64"/>
                      <a:pt x="342" y="53"/>
                    </a:cubicBezTo>
                    <a:cubicBezTo>
                      <a:pt x="326" y="48"/>
                      <a:pt x="324" y="74"/>
                      <a:pt x="331" y="84"/>
                    </a:cubicBezTo>
                    <a:close/>
                    <a:moveTo>
                      <a:pt x="353" y="158"/>
                    </a:moveTo>
                    <a:cubicBezTo>
                      <a:pt x="352" y="154"/>
                      <a:pt x="353" y="149"/>
                      <a:pt x="356" y="146"/>
                    </a:cubicBezTo>
                    <a:cubicBezTo>
                      <a:pt x="349" y="148"/>
                      <a:pt x="341" y="150"/>
                      <a:pt x="334" y="152"/>
                    </a:cubicBezTo>
                    <a:cubicBezTo>
                      <a:pt x="341" y="153"/>
                      <a:pt x="347" y="155"/>
                      <a:pt x="353" y="158"/>
                    </a:cubicBezTo>
                    <a:close/>
                    <a:moveTo>
                      <a:pt x="359" y="161"/>
                    </a:moveTo>
                    <a:cubicBezTo>
                      <a:pt x="360" y="160"/>
                      <a:pt x="361" y="159"/>
                      <a:pt x="363" y="159"/>
                    </a:cubicBezTo>
                    <a:cubicBezTo>
                      <a:pt x="374" y="153"/>
                      <a:pt x="384" y="153"/>
                      <a:pt x="395" y="154"/>
                    </a:cubicBezTo>
                    <a:cubicBezTo>
                      <a:pt x="387" y="149"/>
                      <a:pt x="378" y="144"/>
                      <a:pt x="369" y="140"/>
                    </a:cubicBezTo>
                    <a:cubicBezTo>
                      <a:pt x="369" y="140"/>
                      <a:pt x="368" y="140"/>
                      <a:pt x="367" y="140"/>
                    </a:cubicBezTo>
                    <a:cubicBezTo>
                      <a:pt x="366" y="141"/>
                      <a:pt x="365" y="142"/>
                      <a:pt x="364" y="142"/>
                    </a:cubicBezTo>
                    <a:cubicBezTo>
                      <a:pt x="359" y="147"/>
                      <a:pt x="354" y="155"/>
                      <a:pt x="359" y="161"/>
                    </a:cubicBezTo>
                    <a:close/>
                    <a:moveTo>
                      <a:pt x="352" y="60"/>
                    </a:moveTo>
                    <a:cubicBezTo>
                      <a:pt x="354" y="68"/>
                      <a:pt x="357" y="76"/>
                      <a:pt x="359" y="84"/>
                    </a:cubicBezTo>
                    <a:cubicBezTo>
                      <a:pt x="369" y="85"/>
                      <a:pt x="378" y="86"/>
                      <a:pt x="387" y="87"/>
                    </a:cubicBezTo>
                    <a:cubicBezTo>
                      <a:pt x="375" y="78"/>
                      <a:pt x="363" y="69"/>
                      <a:pt x="352" y="60"/>
                    </a:cubicBezTo>
                    <a:close/>
                    <a:moveTo>
                      <a:pt x="298" y="114"/>
                    </a:moveTo>
                    <a:cubicBezTo>
                      <a:pt x="311" y="119"/>
                      <a:pt x="328" y="122"/>
                      <a:pt x="341" y="118"/>
                    </a:cubicBezTo>
                    <a:cubicBezTo>
                      <a:pt x="342" y="118"/>
                      <a:pt x="342" y="118"/>
                      <a:pt x="343" y="118"/>
                    </a:cubicBezTo>
                    <a:cubicBezTo>
                      <a:pt x="343" y="118"/>
                      <a:pt x="343" y="118"/>
                      <a:pt x="343" y="118"/>
                    </a:cubicBezTo>
                    <a:cubicBezTo>
                      <a:pt x="332" y="86"/>
                      <a:pt x="297" y="61"/>
                      <a:pt x="261" y="71"/>
                    </a:cubicBezTo>
                    <a:cubicBezTo>
                      <a:pt x="268" y="89"/>
                      <a:pt x="280" y="107"/>
                      <a:pt x="298" y="114"/>
                    </a:cubicBezTo>
                    <a:close/>
                    <a:moveTo>
                      <a:pt x="319" y="158"/>
                    </a:moveTo>
                    <a:cubicBezTo>
                      <a:pt x="319" y="158"/>
                      <a:pt x="319" y="158"/>
                      <a:pt x="319" y="158"/>
                    </a:cubicBezTo>
                    <a:cubicBezTo>
                      <a:pt x="309" y="163"/>
                      <a:pt x="298" y="168"/>
                      <a:pt x="288" y="172"/>
                    </a:cubicBezTo>
                    <a:cubicBezTo>
                      <a:pt x="303" y="175"/>
                      <a:pt x="318" y="178"/>
                      <a:pt x="333" y="182"/>
                    </a:cubicBezTo>
                    <a:lnTo>
                      <a:pt x="319" y="158"/>
                    </a:lnTo>
                    <a:close/>
                    <a:moveTo>
                      <a:pt x="234" y="152"/>
                    </a:moveTo>
                    <a:cubicBezTo>
                      <a:pt x="220" y="169"/>
                      <a:pt x="199" y="181"/>
                      <a:pt x="183" y="199"/>
                    </a:cubicBezTo>
                    <a:cubicBezTo>
                      <a:pt x="183" y="200"/>
                      <a:pt x="184" y="200"/>
                      <a:pt x="184" y="201"/>
                    </a:cubicBezTo>
                    <a:cubicBezTo>
                      <a:pt x="206" y="210"/>
                      <a:pt x="228" y="223"/>
                      <a:pt x="247" y="238"/>
                    </a:cubicBezTo>
                    <a:cubicBezTo>
                      <a:pt x="232" y="213"/>
                      <a:pt x="227" y="182"/>
                      <a:pt x="234" y="152"/>
                    </a:cubicBezTo>
                    <a:close/>
                    <a:moveTo>
                      <a:pt x="109" y="198"/>
                    </a:moveTo>
                    <a:cubicBezTo>
                      <a:pt x="105" y="199"/>
                      <a:pt x="102" y="199"/>
                      <a:pt x="98" y="199"/>
                    </a:cubicBezTo>
                    <a:cubicBezTo>
                      <a:pt x="99" y="201"/>
                      <a:pt x="99" y="203"/>
                      <a:pt x="100" y="204"/>
                    </a:cubicBezTo>
                    <a:cubicBezTo>
                      <a:pt x="103" y="202"/>
                      <a:pt x="106" y="200"/>
                      <a:pt x="109" y="198"/>
                    </a:cubicBezTo>
                    <a:close/>
                    <a:moveTo>
                      <a:pt x="93" y="200"/>
                    </a:moveTo>
                    <a:cubicBezTo>
                      <a:pt x="82" y="201"/>
                      <a:pt x="72" y="203"/>
                      <a:pt x="61" y="206"/>
                    </a:cubicBezTo>
                    <a:cubicBezTo>
                      <a:pt x="68" y="223"/>
                      <a:pt x="68" y="223"/>
                      <a:pt x="68" y="223"/>
                    </a:cubicBezTo>
                    <a:cubicBezTo>
                      <a:pt x="77" y="217"/>
                      <a:pt x="87" y="212"/>
                      <a:pt x="96" y="206"/>
                    </a:cubicBezTo>
                    <a:cubicBezTo>
                      <a:pt x="95" y="204"/>
                      <a:pt x="94" y="202"/>
                      <a:pt x="93" y="200"/>
                    </a:cubicBezTo>
                    <a:close/>
                    <a:moveTo>
                      <a:pt x="74" y="267"/>
                    </a:moveTo>
                    <a:cubicBezTo>
                      <a:pt x="76" y="264"/>
                      <a:pt x="78" y="262"/>
                      <a:pt x="81" y="259"/>
                    </a:cubicBezTo>
                    <a:cubicBezTo>
                      <a:pt x="76" y="250"/>
                      <a:pt x="71" y="240"/>
                      <a:pt x="66" y="230"/>
                    </a:cubicBezTo>
                    <a:cubicBezTo>
                      <a:pt x="60" y="235"/>
                      <a:pt x="54" y="240"/>
                      <a:pt x="48" y="247"/>
                    </a:cubicBezTo>
                    <a:cubicBezTo>
                      <a:pt x="56" y="254"/>
                      <a:pt x="65" y="261"/>
                      <a:pt x="74" y="267"/>
                    </a:cubicBezTo>
                    <a:close/>
                    <a:moveTo>
                      <a:pt x="92" y="278"/>
                    </a:moveTo>
                    <a:cubicBezTo>
                      <a:pt x="89" y="273"/>
                      <a:pt x="86" y="268"/>
                      <a:pt x="83" y="263"/>
                    </a:cubicBezTo>
                    <a:cubicBezTo>
                      <a:pt x="81" y="265"/>
                      <a:pt x="79" y="267"/>
                      <a:pt x="78" y="270"/>
                    </a:cubicBezTo>
                    <a:cubicBezTo>
                      <a:pt x="83" y="273"/>
                      <a:pt x="87" y="275"/>
                      <a:pt x="92" y="278"/>
                    </a:cubicBezTo>
                    <a:close/>
                    <a:moveTo>
                      <a:pt x="143" y="295"/>
                    </a:moveTo>
                    <a:cubicBezTo>
                      <a:pt x="144" y="294"/>
                      <a:pt x="145" y="293"/>
                      <a:pt x="147" y="292"/>
                    </a:cubicBezTo>
                    <a:cubicBezTo>
                      <a:pt x="136" y="277"/>
                      <a:pt x="126" y="262"/>
                      <a:pt x="116" y="246"/>
                    </a:cubicBezTo>
                    <a:cubicBezTo>
                      <a:pt x="115" y="244"/>
                      <a:pt x="114" y="242"/>
                      <a:pt x="113" y="240"/>
                    </a:cubicBezTo>
                    <a:cubicBezTo>
                      <a:pt x="105" y="246"/>
                      <a:pt x="95" y="252"/>
                      <a:pt x="86" y="260"/>
                    </a:cubicBezTo>
                    <a:cubicBezTo>
                      <a:pt x="91" y="268"/>
                      <a:pt x="96" y="275"/>
                      <a:pt x="101" y="282"/>
                    </a:cubicBezTo>
                    <a:cubicBezTo>
                      <a:pt x="115" y="288"/>
                      <a:pt x="128" y="293"/>
                      <a:pt x="142" y="295"/>
                    </a:cubicBezTo>
                    <a:lnTo>
                      <a:pt x="143" y="295"/>
                    </a:lnTo>
                    <a:close/>
                    <a:moveTo>
                      <a:pt x="172" y="344"/>
                    </a:moveTo>
                    <a:cubicBezTo>
                      <a:pt x="175" y="354"/>
                      <a:pt x="178" y="366"/>
                      <a:pt x="185" y="374"/>
                    </a:cubicBezTo>
                    <a:cubicBezTo>
                      <a:pt x="191" y="343"/>
                      <a:pt x="209" y="317"/>
                      <a:pt x="233" y="300"/>
                    </a:cubicBezTo>
                    <a:cubicBezTo>
                      <a:pt x="209" y="306"/>
                      <a:pt x="184" y="308"/>
                      <a:pt x="160" y="307"/>
                    </a:cubicBezTo>
                    <a:cubicBezTo>
                      <a:pt x="160" y="309"/>
                      <a:pt x="158" y="310"/>
                      <a:pt x="157" y="311"/>
                    </a:cubicBezTo>
                    <a:cubicBezTo>
                      <a:pt x="161" y="322"/>
                      <a:pt x="167" y="333"/>
                      <a:pt x="172" y="344"/>
                    </a:cubicBezTo>
                    <a:close/>
                    <a:moveTo>
                      <a:pt x="221" y="377"/>
                    </a:moveTo>
                    <a:cubicBezTo>
                      <a:pt x="220" y="377"/>
                      <a:pt x="220" y="377"/>
                      <a:pt x="220" y="377"/>
                    </a:cubicBezTo>
                    <a:cubicBezTo>
                      <a:pt x="212" y="380"/>
                      <a:pt x="203" y="382"/>
                      <a:pt x="195" y="383"/>
                    </a:cubicBezTo>
                    <a:cubicBezTo>
                      <a:pt x="195" y="384"/>
                      <a:pt x="195" y="385"/>
                      <a:pt x="195" y="386"/>
                    </a:cubicBezTo>
                    <a:cubicBezTo>
                      <a:pt x="195" y="388"/>
                      <a:pt x="194" y="390"/>
                      <a:pt x="193" y="392"/>
                    </a:cubicBezTo>
                    <a:cubicBezTo>
                      <a:pt x="202" y="400"/>
                      <a:pt x="222" y="391"/>
                      <a:pt x="221" y="377"/>
                    </a:cubicBezTo>
                    <a:close/>
                    <a:moveTo>
                      <a:pt x="239" y="378"/>
                    </a:moveTo>
                    <a:cubicBezTo>
                      <a:pt x="244" y="383"/>
                      <a:pt x="248" y="388"/>
                      <a:pt x="253" y="393"/>
                    </a:cubicBezTo>
                    <a:cubicBezTo>
                      <a:pt x="259" y="388"/>
                      <a:pt x="266" y="385"/>
                      <a:pt x="273" y="382"/>
                    </a:cubicBezTo>
                    <a:cubicBezTo>
                      <a:pt x="262" y="380"/>
                      <a:pt x="250" y="379"/>
                      <a:pt x="239" y="378"/>
                    </a:cubicBezTo>
                    <a:close/>
                    <a:moveTo>
                      <a:pt x="187" y="471"/>
                    </a:moveTo>
                    <a:cubicBezTo>
                      <a:pt x="183" y="471"/>
                      <a:pt x="174" y="470"/>
                      <a:pt x="165" y="468"/>
                    </a:cubicBezTo>
                    <a:cubicBezTo>
                      <a:pt x="170" y="475"/>
                      <a:pt x="173" y="484"/>
                      <a:pt x="172" y="492"/>
                    </a:cubicBezTo>
                    <a:cubicBezTo>
                      <a:pt x="186" y="483"/>
                      <a:pt x="210" y="489"/>
                      <a:pt x="219" y="503"/>
                    </a:cubicBezTo>
                    <a:cubicBezTo>
                      <a:pt x="220" y="500"/>
                      <a:pt x="222" y="498"/>
                      <a:pt x="224" y="497"/>
                    </a:cubicBezTo>
                    <a:cubicBezTo>
                      <a:pt x="218" y="492"/>
                      <a:pt x="214" y="485"/>
                      <a:pt x="215" y="477"/>
                    </a:cubicBezTo>
                    <a:cubicBezTo>
                      <a:pt x="215" y="473"/>
                      <a:pt x="217" y="470"/>
                      <a:pt x="219" y="467"/>
                    </a:cubicBezTo>
                    <a:cubicBezTo>
                      <a:pt x="209" y="470"/>
                      <a:pt x="198" y="471"/>
                      <a:pt x="187" y="471"/>
                    </a:cubicBezTo>
                    <a:close/>
                    <a:moveTo>
                      <a:pt x="320" y="496"/>
                    </a:moveTo>
                    <a:cubicBezTo>
                      <a:pt x="328" y="484"/>
                      <a:pt x="338" y="474"/>
                      <a:pt x="349" y="464"/>
                    </a:cubicBezTo>
                    <a:cubicBezTo>
                      <a:pt x="335" y="464"/>
                      <a:pt x="320" y="464"/>
                      <a:pt x="306" y="461"/>
                    </a:cubicBezTo>
                    <a:cubicBezTo>
                      <a:pt x="304" y="470"/>
                      <a:pt x="305" y="479"/>
                      <a:pt x="311" y="487"/>
                    </a:cubicBezTo>
                    <a:cubicBezTo>
                      <a:pt x="313" y="490"/>
                      <a:pt x="317" y="493"/>
                      <a:pt x="320" y="496"/>
                    </a:cubicBezTo>
                    <a:close/>
                    <a:moveTo>
                      <a:pt x="358" y="457"/>
                    </a:moveTo>
                    <a:cubicBezTo>
                      <a:pt x="354" y="448"/>
                      <a:pt x="352" y="439"/>
                      <a:pt x="350" y="430"/>
                    </a:cubicBezTo>
                    <a:cubicBezTo>
                      <a:pt x="350" y="430"/>
                      <a:pt x="350" y="430"/>
                      <a:pt x="350" y="430"/>
                    </a:cubicBezTo>
                    <a:cubicBezTo>
                      <a:pt x="349" y="430"/>
                      <a:pt x="349" y="430"/>
                      <a:pt x="349" y="430"/>
                    </a:cubicBezTo>
                    <a:cubicBezTo>
                      <a:pt x="334" y="434"/>
                      <a:pt x="320" y="435"/>
                      <a:pt x="311" y="449"/>
                    </a:cubicBezTo>
                    <a:cubicBezTo>
                      <a:pt x="310" y="450"/>
                      <a:pt x="309" y="452"/>
                      <a:pt x="309" y="453"/>
                    </a:cubicBezTo>
                    <a:cubicBezTo>
                      <a:pt x="325" y="457"/>
                      <a:pt x="341" y="456"/>
                      <a:pt x="358" y="457"/>
                    </a:cubicBezTo>
                    <a:close/>
                    <a:moveTo>
                      <a:pt x="327" y="424"/>
                    </a:moveTo>
                    <a:cubicBezTo>
                      <a:pt x="316" y="420"/>
                      <a:pt x="306" y="414"/>
                      <a:pt x="299" y="405"/>
                    </a:cubicBezTo>
                    <a:cubicBezTo>
                      <a:pt x="294" y="413"/>
                      <a:pt x="290" y="421"/>
                      <a:pt x="289" y="430"/>
                    </a:cubicBezTo>
                    <a:cubicBezTo>
                      <a:pt x="295" y="429"/>
                      <a:pt x="301" y="428"/>
                      <a:pt x="307" y="427"/>
                    </a:cubicBezTo>
                    <a:lnTo>
                      <a:pt x="327" y="424"/>
                    </a:lnTo>
                    <a:close/>
                    <a:moveTo>
                      <a:pt x="301" y="391"/>
                    </a:moveTo>
                    <a:cubicBezTo>
                      <a:pt x="309" y="383"/>
                      <a:pt x="322" y="380"/>
                      <a:pt x="334" y="377"/>
                    </a:cubicBezTo>
                    <a:cubicBezTo>
                      <a:pt x="322" y="373"/>
                      <a:pt x="312" y="369"/>
                      <a:pt x="301" y="363"/>
                    </a:cubicBezTo>
                    <a:cubicBezTo>
                      <a:pt x="301" y="363"/>
                      <a:pt x="300" y="362"/>
                      <a:pt x="300" y="362"/>
                    </a:cubicBezTo>
                    <a:cubicBezTo>
                      <a:pt x="296" y="370"/>
                      <a:pt x="295" y="379"/>
                      <a:pt x="300" y="390"/>
                    </a:cubicBezTo>
                    <a:lnTo>
                      <a:pt x="301" y="391"/>
                    </a:lnTo>
                    <a:close/>
                    <a:moveTo>
                      <a:pt x="346" y="373"/>
                    </a:moveTo>
                    <a:cubicBezTo>
                      <a:pt x="346" y="361"/>
                      <a:pt x="347" y="349"/>
                      <a:pt x="348" y="337"/>
                    </a:cubicBezTo>
                    <a:cubicBezTo>
                      <a:pt x="332" y="338"/>
                      <a:pt x="315" y="345"/>
                      <a:pt x="305" y="356"/>
                    </a:cubicBezTo>
                    <a:cubicBezTo>
                      <a:pt x="318" y="363"/>
                      <a:pt x="331" y="368"/>
                      <a:pt x="346" y="373"/>
                    </a:cubicBezTo>
                    <a:close/>
                    <a:moveTo>
                      <a:pt x="337" y="330"/>
                    </a:moveTo>
                    <a:cubicBezTo>
                      <a:pt x="328" y="325"/>
                      <a:pt x="319" y="318"/>
                      <a:pt x="313" y="309"/>
                    </a:cubicBezTo>
                    <a:cubicBezTo>
                      <a:pt x="306" y="317"/>
                      <a:pt x="307" y="332"/>
                      <a:pt x="318" y="336"/>
                    </a:cubicBezTo>
                    <a:cubicBezTo>
                      <a:pt x="324" y="333"/>
                      <a:pt x="330" y="331"/>
                      <a:pt x="337" y="330"/>
                    </a:cubicBezTo>
                    <a:close/>
                    <a:moveTo>
                      <a:pt x="317" y="296"/>
                    </a:moveTo>
                    <a:cubicBezTo>
                      <a:pt x="327" y="293"/>
                      <a:pt x="337" y="292"/>
                      <a:pt x="347" y="290"/>
                    </a:cubicBezTo>
                    <a:cubicBezTo>
                      <a:pt x="338" y="285"/>
                      <a:pt x="328" y="279"/>
                      <a:pt x="319" y="273"/>
                    </a:cubicBezTo>
                    <a:cubicBezTo>
                      <a:pt x="316" y="277"/>
                      <a:pt x="315" y="282"/>
                      <a:pt x="315" y="288"/>
                    </a:cubicBezTo>
                    <a:cubicBezTo>
                      <a:pt x="315" y="291"/>
                      <a:pt x="316" y="294"/>
                      <a:pt x="317" y="296"/>
                    </a:cubicBezTo>
                    <a:close/>
                    <a:moveTo>
                      <a:pt x="332" y="251"/>
                    </a:moveTo>
                    <a:cubicBezTo>
                      <a:pt x="318" y="241"/>
                      <a:pt x="318" y="220"/>
                      <a:pt x="334" y="212"/>
                    </a:cubicBezTo>
                    <a:cubicBezTo>
                      <a:pt x="326" y="209"/>
                      <a:pt x="318" y="208"/>
                      <a:pt x="310" y="205"/>
                    </a:cubicBezTo>
                    <a:cubicBezTo>
                      <a:pt x="305" y="203"/>
                      <a:pt x="300" y="200"/>
                      <a:pt x="296" y="197"/>
                    </a:cubicBezTo>
                    <a:cubicBezTo>
                      <a:pt x="294" y="195"/>
                      <a:pt x="294" y="195"/>
                      <a:pt x="294" y="195"/>
                    </a:cubicBezTo>
                    <a:cubicBezTo>
                      <a:pt x="295" y="198"/>
                      <a:pt x="297" y="201"/>
                      <a:pt x="299" y="204"/>
                    </a:cubicBezTo>
                    <a:cubicBezTo>
                      <a:pt x="308" y="226"/>
                      <a:pt x="312" y="249"/>
                      <a:pt x="311" y="272"/>
                    </a:cubicBezTo>
                    <a:cubicBezTo>
                      <a:pt x="315" y="263"/>
                      <a:pt x="323" y="256"/>
                      <a:pt x="332" y="251"/>
                    </a:cubicBezTo>
                    <a:close/>
                    <a:moveTo>
                      <a:pt x="337" y="249"/>
                    </a:moveTo>
                    <a:cubicBezTo>
                      <a:pt x="343" y="246"/>
                      <a:pt x="349" y="244"/>
                      <a:pt x="356" y="243"/>
                    </a:cubicBezTo>
                    <a:cubicBezTo>
                      <a:pt x="347" y="236"/>
                      <a:pt x="340" y="226"/>
                      <a:pt x="337" y="215"/>
                    </a:cubicBezTo>
                    <a:cubicBezTo>
                      <a:pt x="323" y="222"/>
                      <a:pt x="322" y="241"/>
                      <a:pt x="337" y="249"/>
                    </a:cubicBezTo>
                    <a:close/>
                    <a:moveTo>
                      <a:pt x="371" y="243"/>
                    </a:moveTo>
                    <a:cubicBezTo>
                      <a:pt x="375" y="232"/>
                      <a:pt x="380" y="221"/>
                      <a:pt x="385" y="210"/>
                    </a:cubicBezTo>
                    <a:cubicBezTo>
                      <a:pt x="372" y="209"/>
                      <a:pt x="358" y="210"/>
                      <a:pt x="345" y="210"/>
                    </a:cubicBezTo>
                    <a:cubicBezTo>
                      <a:pt x="347" y="224"/>
                      <a:pt x="356" y="236"/>
                      <a:pt x="371" y="243"/>
                    </a:cubicBezTo>
                    <a:close/>
                    <a:moveTo>
                      <a:pt x="389" y="201"/>
                    </a:moveTo>
                    <a:cubicBezTo>
                      <a:pt x="396" y="189"/>
                      <a:pt x="403" y="176"/>
                      <a:pt x="411" y="165"/>
                    </a:cubicBezTo>
                    <a:cubicBezTo>
                      <a:pt x="397" y="161"/>
                      <a:pt x="383" y="158"/>
                      <a:pt x="369" y="165"/>
                    </a:cubicBezTo>
                    <a:cubicBezTo>
                      <a:pt x="367" y="166"/>
                      <a:pt x="365" y="168"/>
                      <a:pt x="363" y="169"/>
                    </a:cubicBezTo>
                    <a:cubicBezTo>
                      <a:pt x="363" y="169"/>
                      <a:pt x="363" y="170"/>
                      <a:pt x="363" y="170"/>
                    </a:cubicBezTo>
                    <a:cubicBezTo>
                      <a:pt x="368" y="183"/>
                      <a:pt x="379" y="193"/>
                      <a:pt x="389" y="201"/>
                    </a:cubicBezTo>
                    <a:close/>
                    <a:moveTo>
                      <a:pt x="416" y="158"/>
                    </a:moveTo>
                    <a:cubicBezTo>
                      <a:pt x="423" y="149"/>
                      <a:pt x="430" y="140"/>
                      <a:pt x="439" y="132"/>
                    </a:cubicBezTo>
                    <a:cubicBezTo>
                      <a:pt x="425" y="127"/>
                      <a:pt x="410" y="117"/>
                      <a:pt x="397" y="120"/>
                    </a:cubicBezTo>
                    <a:cubicBezTo>
                      <a:pt x="396" y="132"/>
                      <a:pt x="400" y="145"/>
                      <a:pt x="409" y="153"/>
                    </a:cubicBezTo>
                    <a:cubicBezTo>
                      <a:pt x="411" y="155"/>
                      <a:pt x="414" y="156"/>
                      <a:pt x="416" y="158"/>
                    </a:cubicBezTo>
                    <a:close/>
                    <a:moveTo>
                      <a:pt x="418" y="87"/>
                    </a:moveTo>
                    <a:cubicBezTo>
                      <a:pt x="412" y="89"/>
                      <a:pt x="407" y="93"/>
                      <a:pt x="403" y="98"/>
                    </a:cubicBezTo>
                    <a:cubicBezTo>
                      <a:pt x="401" y="102"/>
                      <a:pt x="399" y="106"/>
                      <a:pt x="398" y="112"/>
                    </a:cubicBezTo>
                    <a:cubicBezTo>
                      <a:pt x="410" y="110"/>
                      <a:pt x="422" y="117"/>
                      <a:pt x="433" y="121"/>
                    </a:cubicBezTo>
                    <a:cubicBezTo>
                      <a:pt x="427" y="111"/>
                      <a:pt x="421" y="99"/>
                      <a:pt x="418" y="87"/>
                    </a:cubicBezTo>
                    <a:close/>
                    <a:moveTo>
                      <a:pt x="286" y="15"/>
                    </a:moveTo>
                    <a:cubicBezTo>
                      <a:pt x="289" y="26"/>
                      <a:pt x="296" y="33"/>
                      <a:pt x="306" y="36"/>
                    </a:cubicBezTo>
                    <a:cubicBezTo>
                      <a:pt x="312" y="38"/>
                      <a:pt x="321" y="39"/>
                      <a:pt x="327" y="35"/>
                    </a:cubicBezTo>
                    <a:cubicBezTo>
                      <a:pt x="315" y="25"/>
                      <a:pt x="301" y="16"/>
                      <a:pt x="286" y="15"/>
                    </a:cubicBezTo>
                    <a:close/>
                    <a:moveTo>
                      <a:pt x="244" y="52"/>
                    </a:moveTo>
                    <a:cubicBezTo>
                      <a:pt x="252" y="53"/>
                      <a:pt x="262" y="45"/>
                      <a:pt x="267" y="40"/>
                    </a:cubicBezTo>
                    <a:cubicBezTo>
                      <a:pt x="274" y="34"/>
                      <a:pt x="280" y="25"/>
                      <a:pt x="281" y="15"/>
                    </a:cubicBezTo>
                    <a:cubicBezTo>
                      <a:pt x="279" y="16"/>
                      <a:pt x="277" y="16"/>
                      <a:pt x="275" y="16"/>
                    </a:cubicBezTo>
                    <a:cubicBezTo>
                      <a:pt x="260" y="20"/>
                      <a:pt x="241" y="36"/>
                      <a:pt x="244" y="52"/>
                    </a:cubicBezTo>
                    <a:close/>
                    <a:moveTo>
                      <a:pt x="224" y="133"/>
                    </a:moveTo>
                    <a:cubicBezTo>
                      <a:pt x="226" y="134"/>
                      <a:pt x="228" y="134"/>
                      <a:pt x="229" y="135"/>
                    </a:cubicBezTo>
                    <a:cubicBezTo>
                      <a:pt x="231" y="133"/>
                      <a:pt x="234" y="132"/>
                      <a:pt x="237" y="132"/>
                    </a:cubicBezTo>
                    <a:cubicBezTo>
                      <a:pt x="237" y="132"/>
                      <a:pt x="237" y="131"/>
                      <a:pt x="237" y="131"/>
                    </a:cubicBezTo>
                    <a:cubicBezTo>
                      <a:pt x="250" y="123"/>
                      <a:pt x="261" y="126"/>
                      <a:pt x="269" y="134"/>
                    </a:cubicBezTo>
                    <a:cubicBezTo>
                      <a:pt x="277" y="142"/>
                      <a:pt x="281" y="154"/>
                      <a:pt x="277" y="166"/>
                    </a:cubicBezTo>
                    <a:cubicBezTo>
                      <a:pt x="290" y="163"/>
                      <a:pt x="302" y="156"/>
                      <a:pt x="314" y="151"/>
                    </a:cubicBezTo>
                    <a:cubicBezTo>
                      <a:pt x="309" y="142"/>
                      <a:pt x="304" y="133"/>
                      <a:pt x="300" y="124"/>
                    </a:cubicBezTo>
                    <a:cubicBezTo>
                      <a:pt x="280" y="116"/>
                      <a:pt x="263" y="98"/>
                      <a:pt x="254" y="77"/>
                    </a:cubicBezTo>
                    <a:cubicBezTo>
                      <a:pt x="251" y="78"/>
                      <a:pt x="248" y="78"/>
                      <a:pt x="246" y="77"/>
                    </a:cubicBezTo>
                    <a:cubicBezTo>
                      <a:pt x="242" y="76"/>
                      <a:pt x="240" y="73"/>
                      <a:pt x="240" y="70"/>
                    </a:cubicBezTo>
                    <a:cubicBezTo>
                      <a:pt x="225" y="71"/>
                      <a:pt x="207" y="76"/>
                      <a:pt x="205" y="94"/>
                    </a:cubicBezTo>
                    <a:cubicBezTo>
                      <a:pt x="204" y="109"/>
                      <a:pt x="211" y="126"/>
                      <a:pt x="224" y="133"/>
                    </a:cubicBezTo>
                    <a:close/>
                    <a:moveTo>
                      <a:pt x="180" y="153"/>
                    </a:moveTo>
                    <a:cubicBezTo>
                      <a:pt x="181" y="155"/>
                      <a:pt x="181" y="157"/>
                      <a:pt x="180" y="159"/>
                    </a:cubicBezTo>
                    <a:cubicBezTo>
                      <a:pt x="180" y="160"/>
                      <a:pt x="180" y="160"/>
                      <a:pt x="180" y="160"/>
                    </a:cubicBezTo>
                    <a:cubicBezTo>
                      <a:pt x="180" y="161"/>
                      <a:pt x="180" y="161"/>
                      <a:pt x="180" y="161"/>
                    </a:cubicBezTo>
                    <a:cubicBezTo>
                      <a:pt x="178" y="165"/>
                      <a:pt x="174" y="168"/>
                      <a:pt x="170" y="169"/>
                    </a:cubicBezTo>
                    <a:cubicBezTo>
                      <a:pt x="167" y="176"/>
                      <a:pt x="167" y="184"/>
                      <a:pt x="171" y="191"/>
                    </a:cubicBezTo>
                    <a:cubicBezTo>
                      <a:pt x="173" y="191"/>
                      <a:pt x="174" y="191"/>
                      <a:pt x="176" y="191"/>
                    </a:cubicBezTo>
                    <a:cubicBezTo>
                      <a:pt x="176" y="192"/>
                      <a:pt x="176" y="192"/>
                      <a:pt x="176" y="192"/>
                    </a:cubicBezTo>
                    <a:cubicBezTo>
                      <a:pt x="177" y="192"/>
                      <a:pt x="177" y="192"/>
                      <a:pt x="178" y="192"/>
                    </a:cubicBezTo>
                    <a:cubicBezTo>
                      <a:pt x="184" y="185"/>
                      <a:pt x="191" y="179"/>
                      <a:pt x="198" y="173"/>
                    </a:cubicBezTo>
                    <a:cubicBezTo>
                      <a:pt x="208" y="164"/>
                      <a:pt x="219" y="156"/>
                      <a:pt x="228" y="145"/>
                    </a:cubicBezTo>
                    <a:cubicBezTo>
                      <a:pt x="227" y="145"/>
                      <a:pt x="227" y="145"/>
                      <a:pt x="227" y="145"/>
                    </a:cubicBezTo>
                    <a:cubicBezTo>
                      <a:pt x="213" y="137"/>
                      <a:pt x="193" y="142"/>
                      <a:pt x="180" y="153"/>
                    </a:cubicBezTo>
                    <a:close/>
                    <a:moveTo>
                      <a:pt x="24" y="210"/>
                    </a:moveTo>
                    <a:cubicBezTo>
                      <a:pt x="68" y="188"/>
                      <a:pt x="118" y="183"/>
                      <a:pt x="162" y="194"/>
                    </a:cubicBezTo>
                    <a:cubicBezTo>
                      <a:pt x="158" y="184"/>
                      <a:pt x="159" y="174"/>
                      <a:pt x="162" y="165"/>
                    </a:cubicBezTo>
                    <a:cubicBezTo>
                      <a:pt x="161" y="163"/>
                      <a:pt x="160" y="161"/>
                      <a:pt x="160" y="158"/>
                    </a:cubicBezTo>
                    <a:cubicBezTo>
                      <a:pt x="133" y="152"/>
                      <a:pt x="107" y="155"/>
                      <a:pt x="81" y="168"/>
                    </a:cubicBezTo>
                    <a:cubicBezTo>
                      <a:pt x="64" y="175"/>
                      <a:pt x="36" y="190"/>
                      <a:pt x="24" y="210"/>
                    </a:cubicBezTo>
                    <a:close/>
                    <a:moveTo>
                      <a:pt x="124" y="330"/>
                    </a:moveTo>
                    <a:cubicBezTo>
                      <a:pt x="125" y="329"/>
                      <a:pt x="126" y="328"/>
                      <a:pt x="127" y="328"/>
                    </a:cubicBezTo>
                    <a:cubicBezTo>
                      <a:pt x="129" y="319"/>
                      <a:pt x="134" y="311"/>
                      <a:pt x="141" y="305"/>
                    </a:cubicBezTo>
                    <a:cubicBezTo>
                      <a:pt x="141" y="304"/>
                      <a:pt x="141" y="304"/>
                      <a:pt x="141" y="304"/>
                    </a:cubicBezTo>
                    <a:cubicBezTo>
                      <a:pt x="140" y="304"/>
                      <a:pt x="140" y="304"/>
                      <a:pt x="140" y="304"/>
                    </a:cubicBezTo>
                    <a:cubicBezTo>
                      <a:pt x="94" y="296"/>
                      <a:pt x="50" y="270"/>
                      <a:pt x="19" y="230"/>
                    </a:cubicBezTo>
                    <a:cubicBezTo>
                      <a:pt x="19" y="230"/>
                      <a:pt x="18" y="231"/>
                      <a:pt x="18" y="231"/>
                    </a:cubicBezTo>
                    <a:cubicBezTo>
                      <a:pt x="18" y="246"/>
                      <a:pt x="28" y="265"/>
                      <a:pt x="33" y="273"/>
                    </a:cubicBezTo>
                    <a:cubicBezTo>
                      <a:pt x="40" y="285"/>
                      <a:pt x="48" y="295"/>
                      <a:pt x="58" y="303"/>
                    </a:cubicBezTo>
                    <a:cubicBezTo>
                      <a:pt x="77" y="318"/>
                      <a:pt x="100" y="327"/>
                      <a:pt x="124" y="330"/>
                    </a:cubicBezTo>
                    <a:close/>
                    <a:moveTo>
                      <a:pt x="174" y="374"/>
                    </a:moveTo>
                    <a:cubicBezTo>
                      <a:pt x="168" y="365"/>
                      <a:pt x="166" y="354"/>
                      <a:pt x="162" y="344"/>
                    </a:cubicBezTo>
                    <a:cubicBezTo>
                      <a:pt x="158" y="333"/>
                      <a:pt x="152" y="323"/>
                      <a:pt x="148" y="312"/>
                    </a:cubicBezTo>
                    <a:cubicBezTo>
                      <a:pt x="147" y="312"/>
                      <a:pt x="147" y="312"/>
                      <a:pt x="147" y="312"/>
                    </a:cubicBezTo>
                    <a:cubicBezTo>
                      <a:pt x="142" y="317"/>
                      <a:pt x="138" y="323"/>
                      <a:pt x="136" y="331"/>
                    </a:cubicBezTo>
                    <a:cubicBezTo>
                      <a:pt x="138" y="333"/>
                      <a:pt x="140" y="337"/>
                      <a:pt x="139" y="340"/>
                    </a:cubicBezTo>
                    <a:cubicBezTo>
                      <a:pt x="139" y="341"/>
                      <a:pt x="139" y="341"/>
                      <a:pt x="139" y="341"/>
                    </a:cubicBezTo>
                    <a:cubicBezTo>
                      <a:pt x="139" y="344"/>
                      <a:pt x="137" y="346"/>
                      <a:pt x="135" y="348"/>
                    </a:cubicBezTo>
                    <a:cubicBezTo>
                      <a:pt x="137" y="353"/>
                      <a:pt x="140" y="357"/>
                      <a:pt x="144" y="361"/>
                    </a:cubicBezTo>
                    <a:cubicBezTo>
                      <a:pt x="153" y="368"/>
                      <a:pt x="163" y="370"/>
                      <a:pt x="174" y="374"/>
                    </a:cubicBezTo>
                    <a:close/>
                    <a:moveTo>
                      <a:pt x="145" y="449"/>
                    </a:moveTo>
                    <a:cubicBezTo>
                      <a:pt x="147" y="446"/>
                      <a:pt x="150" y="444"/>
                      <a:pt x="153" y="444"/>
                    </a:cubicBezTo>
                    <a:cubicBezTo>
                      <a:pt x="162" y="432"/>
                      <a:pt x="181" y="426"/>
                      <a:pt x="192" y="423"/>
                    </a:cubicBezTo>
                    <a:cubicBezTo>
                      <a:pt x="203" y="420"/>
                      <a:pt x="215" y="418"/>
                      <a:pt x="226" y="419"/>
                    </a:cubicBezTo>
                    <a:cubicBezTo>
                      <a:pt x="231" y="411"/>
                      <a:pt x="238" y="404"/>
                      <a:pt x="246" y="398"/>
                    </a:cubicBezTo>
                    <a:cubicBezTo>
                      <a:pt x="239" y="391"/>
                      <a:pt x="233" y="384"/>
                      <a:pt x="226" y="378"/>
                    </a:cubicBezTo>
                    <a:cubicBezTo>
                      <a:pt x="225" y="395"/>
                      <a:pt x="200" y="406"/>
                      <a:pt x="189" y="394"/>
                    </a:cubicBezTo>
                    <a:cubicBezTo>
                      <a:pt x="182" y="397"/>
                      <a:pt x="173" y="393"/>
                      <a:pt x="174" y="384"/>
                    </a:cubicBezTo>
                    <a:cubicBezTo>
                      <a:pt x="165" y="382"/>
                      <a:pt x="156" y="382"/>
                      <a:pt x="148" y="388"/>
                    </a:cubicBezTo>
                    <a:cubicBezTo>
                      <a:pt x="141" y="394"/>
                      <a:pt x="136" y="402"/>
                      <a:pt x="134" y="411"/>
                    </a:cubicBezTo>
                    <a:cubicBezTo>
                      <a:pt x="130" y="426"/>
                      <a:pt x="132" y="444"/>
                      <a:pt x="145" y="449"/>
                    </a:cubicBezTo>
                    <a:close/>
                    <a:moveTo>
                      <a:pt x="165" y="498"/>
                    </a:moveTo>
                    <a:cubicBezTo>
                      <a:pt x="166" y="497"/>
                      <a:pt x="166" y="497"/>
                      <a:pt x="166" y="497"/>
                    </a:cubicBezTo>
                    <a:cubicBezTo>
                      <a:pt x="170" y="487"/>
                      <a:pt x="166" y="471"/>
                      <a:pt x="156" y="466"/>
                    </a:cubicBezTo>
                    <a:cubicBezTo>
                      <a:pt x="155" y="466"/>
                      <a:pt x="155" y="466"/>
                      <a:pt x="155" y="466"/>
                    </a:cubicBezTo>
                    <a:cubicBezTo>
                      <a:pt x="153" y="466"/>
                      <a:pt x="151" y="465"/>
                      <a:pt x="150" y="464"/>
                    </a:cubicBezTo>
                    <a:cubicBezTo>
                      <a:pt x="150" y="464"/>
                      <a:pt x="150" y="464"/>
                      <a:pt x="150" y="464"/>
                    </a:cubicBezTo>
                    <a:cubicBezTo>
                      <a:pt x="146" y="476"/>
                      <a:pt x="156" y="491"/>
                      <a:pt x="165" y="498"/>
                    </a:cubicBezTo>
                    <a:close/>
                    <a:moveTo>
                      <a:pt x="215" y="506"/>
                    </a:moveTo>
                    <a:cubicBezTo>
                      <a:pt x="206" y="492"/>
                      <a:pt x="182" y="487"/>
                      <a:pt x="170" y="499"/>
                    </a:cubicBezTo>
                    <a:cubicBezTo>
                      <a:pt x="169" y="501"/>
                      <a:pt x="169" y="501"/>
                      <a:pt x="169" y="501"/>
                    </a:cubicBezTo>
                    <a:cubicBezTo>
                      <a:pt x="183" y="508"/>
                      <a:pt x="200" y="510"/>
                      <a:pt x="215" y="506"/>
                    </a:cubicBezTo>
                    <a:close/>
                    <a:moveTo>
                      <a:pt x="382" y="496"/>
                    </a:moveTo>
                    <a:cubicBezTo>
                      <a:pt x="373" y="487"/>
                      <a:pt x="366" y="477"/>
                      <a:pt x="361" y="465"/>
                    </a:cubicBezTo>
                    <a:cubicBezTo>
                      <a:pt x="349" y="475"/>
                      <a:pt x="337" y="486"/>
                      <a:pt x="328" y="500"/>
                    </a:cubicBezTo>
                    <a:cubicBezTo>
                      <a:pt x="345" y="507"/>
                      <a:pt x="368" y="507"/>
                      <a:pt x="382" y="496"/>
                    </a:cubicBezTo>
                    <a:close/>
                    <a:moveTo>
                      <a:pt x="346" y="382"/>
                    </a:moveTo>
                    <a:cubicBezTo>
                      <a:pt x="339" y="384"/>
                      <a:pt x="333" y="386"/>
                      <a:pt x="326" y="388"/>
                    </a:cubicBezTo>
                    <a:cubicBezTo>
                      <a:pt x="319" y="390"/>
                      <a:pt x="310" y="393"/>
                      <a:pt x="306" y="398"/>
                    </a:cubicBezTo>
                    <a:cubicBezTo>
                      <a:pt x="316" y="413"/>
                      <a:pt x="330" y="418"/>
                      <a:pt x="349" y="422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48" y="417"/>
                      <a:pt x="348" y="412"/>
                      <a:pt x="347" y="407"/>
                    </a:cubicBezTo>
                    <a:cubicBezTo>
                      <a:pt x="346" y="399"/>
                      <a:pt x="346" y="391"/>
                      <a:pt x="346" y="382"/>
                    </a:cubicBezTo>
                    <a:close/>
                    <a:moveTo>
                      <a:pt x="355" y="297"/>
                    </a:moveTo>
                    <a:cubicBezTo>
                      <a:pt x="343" y="299"/>
                      <a:pt x="331" y="300"/>
                      <a:pt x="320" y="304"/>
                    </a:cubicBezTo>
                    <a:cubicBezTo>
                      <a:pt x="326" y="314"/>
                      <a:pt x="337" y="322"/>
                      <a:pt x="349" y="328"/>
                    </a:cubicBezTo>
                    <a:cubicBezTo>
                      <a:pt x="351" y="317"/>
                      <a:pt x="353" y="307"/>
                      <a:pt x="355" y="297"/>
                    </a:cubicBezTo>
                    <a:close/>
                    <a:moveTo>
                      <a:pt x="360" y="275"/>
                    </a:moveTo>
                    <a:cubicBezTo>
                      <a:pt x="363" y="267"/>
                      <a:pt x="365" y="259"/>
                      <a:pt x="368" y="251"/>
                    </a:cubicBezTo>
                    <a:cubicBezTo>
                      <a:pt x="354" y="250"/>
                      <a:pt x="335" y="256"/>
                      <a:pt x="325" y="266"/>
                    </a:cubicBezTo>
                    <a:cubicBezTo>
                      <a:pt x="335" y="274"/>
                      <a:pt x="346" y="280"/>
                      <a:pt x="357" y="287"/>
                    </a:cubicBezTo>
                    <a:lnTo>
                      <a:pt x="360" y="275"/>
                    </a:lnTo>
                    <a:close/>
                    <a:moveTo>
                      <a:pt x="477" y="108"/>
                    </a:moveTo>
                    <a:cubicBezTo>
                      <a:pt x="466" y="93"/>
                      <a:pt x="445" y="83"/>
                      <a:pt x="426" y="85"/>
                    </a:cubicBezTo>
                    <a:cubicBezTo>
                      <a:pt x="430" y="100"/>
                      <a:pt x="437" y="113"/>
                      <a:pt x="445" y="126"/>
                    </a:cubicBezTo>
                    <a:cubicBezTo>
                      <a:pt x="454" y="118"/>
                      <a:pt x="465" y="111"/>
                      <a:pt x="477" y="108"/>
                    </a:cubicBez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Freeform 30"/>
              <p:cNvSpPr>
                <a:spLocks noEditPoints="1"/>
              </p:cNvSpPr>
              <p:nvPr/>
            </p:nvSpPr>
            <p:spPr bwMode="auto">
              <a:xfrm>
                <a:off x="1200" y="-45"/>
                <a:ext cx="1199" cy="1199"/>
              </a:xfrm>
              <a:custGeom>
                <a:avLst/>
                <a:gdLst>
                  <a:gd name="T0" fmla="*/ 247 w 507"/>
                  <a:gd name="T1" fmla="*/ 499 h 507"/>
                  <a:gd name="T2" fmla="*/ 3 w 507"/>
                  <a:gd name="T3" fmla="*/ 334 h 507"/>
                  <a:gd name="T4" fmla="*/ 39 w 507"/>
                  <a:gd name="T5" fmla="*/ 255 h 507"/>
                  <a:gd name="T6" fmla="*/ 22 w 507"/>
                  <a:gd name="T7" fmla="*/ 169 h 507"/>
                  <a:gd name="T8" fmla="*/ 197 w 507"/>
                  <a:gd name="T9" fmla="*/ 84 h 507"/>
                  <a:gd name="T10" fmla="*/ 224 w 507"/>
                  <a:gd name="T11" fmla="*/ 57 h 507"/>
                  <a:gd name="T12" fmla="*/ 403 w 507"/>
                  <a:gd name="T13" fmla="*/ 52 h 507"/>
                  <a:gd name="T14" fmla="*/ 124 w 507"/>
                  <a:gd name="T15" fmla="*/ 427 h 507"/>
                  <a:gd name="T16" fmla="*/ 148 w 507"/>
                  <a:gd name="T17" fmla="*/ 379 h 507"/>
                  <a:gd name="T18" fmla="*/ 75 w 507"/>
                  <a:gd name="T19" fmla="*/ 110 h 507"/>
                  <a:gd name="T20" fmla="*/ 341 w 507"/>
                  <a:gd name="T21" fmla="*/ 152 h 507"/>
                  <a:gd name="T22" fmla="*/ 321 w 507"/>
                  <a:gd name="T23" fmla="*/ 48 h 507"/>
                  <a:gd name="T24" fmla="*/ 390 w 507"/>
                  <a:gd name="T25" fmla="*/ 157 h 507"/>
                  <a:gd name="T26" fmla="*/ 335 w 507"/>
                  <a:gd name="T27" fmla="*/ 198 h 507"/>
                  <a:gd name="T28" fmla="*/ 267 w 507"/>
                  <a:gd name="T29" fmla="*/ 123 h 507"/>
                  <a:gd name="T30" fmla="*/ 172 w 507"/>
                  <a:gd name="T31" fmla="*/ 317 h 507"/>
                  <a:gd name="T32" fmla="*/ 173 w 507"/>
                  <a:gd name="T33" fmla="*/ 445 h 507"/>
                  <a:gd name="T34" fmla="*/ 174 w 507"/>
                  <a:gd name="T35" fmla="*/ 395 h 507"/>
                  <a:gd name="T36" fmla="*/ 184 w 507"/>
                  <a:gd name="T37" fmla="*/ 388 h 507"/>
                  <a:gd name="T38" fmla="*/ 134 w 507"/>
                  <a:gd name="T39" fmla="*/ 108 h 507"/>
                  <a:gd name="T40" fmla="*/ 198 w 507"/>
                  <a:gd name="T41" fmla="*/ 259 h 507"/>
                  <a:gd name="T42" fmla="*/ 252 w 507"/>
                  <a:gd name="T43" fmla="*/ 256 h 507"/>
                  <a:gd name="T44" fmla="*/ 180 w 507"/>
                  <a:gd name="T45" fmla="*/ 190 h 507"/>
                  <a:gd name="T46" fmla="*/ 177 w 507"/>
                  <a:gd name="T47" fmla="*/ 194 h 507"/>
                  <a:gd name="T48" fmla="*/ 169 w 507"/>
                  <a:gd name="T49" fmla="*/ 199 h 507"/>
                  <a:gd name="T50" fmla="*/ 128 w 507"/>
                  <a:gd name="T51" fmla="*/ 210 h 507"/>
                  <a:gd name="T52" fmla="*/ 209 w 507"/>
                  <a:gd name="T53" fmla="*/ 244 h 507"/>
                  <a:gd name="T54" fmla="*/ 193 w 507"/>
                  <a:gd name="T55" fmla="*/ 259 h 507"/>
                  <a:gd name="T56" fmla="*/ 364 w 507"/>
                  <a:gd name="T57" fmla="*/ 181 h 507"/>
                  <a:gd name="T58" fmla="*/ 400 w 507"/>
                  <a:gd name="T59" fmla="*/ 75 h 507"/>
                  <a:gd name="T60" fmla="*/ 386 w 507"/>
                  <a:gd name="T61" fmla="*/ 166 h 507"/>
                  <a:gd name="T62" fmla="*/ 371 w 507"/>
                  <a:gd name="T63" fmla="*/ 134 h 507"/>
                  <a:gd name="T64" fmla="*/ 333 w 507"/>
                  <a:gd name="T65" fmla="*/ 160 h 507"/>
                  <a:gd name="T66" fmla="*/ 116 w 507"/>
                  <a:gd name="T67" fmla="*/ 106 h 507"/>
                  <a:gd name="T68" fmla="*/ 75 w 507"/>
                  <a:gd name="T69" fmla="*/ 114 h 507"/>
                  <a:gd name="T70" fmla="*/ 113 w 507"/>
                  <a:gd name="T71" fmla="*/ 151 h 507"/>
                  <a:gd name="T72" fmla="*/ 126 w 507"/>
                  <a:gd name="T73" fmla="*/ 225 h 507"/>
                  <a:gd name="T74" fmla="*/ 165 w 507"/>
                  <a:gd name="T75" fmla="*/ 323 h 507"/>
                  <a:gd name="T76" fmla="*/ 100 w 507"/>
                  <a:gd name="T77" fmla="*/ 402 h 507"/>
                  <a:gd name="T78" fmla="*/ 242 w 507"/>
                  <a:gd name="T79" fmla="*/ 418 h 507"/>
                  <a:gd name="T80" fmla="*/ 205 w 507"/>
                  <a:gd name="T81" fmla="*/ 397 h 507"/>
                  <a:gd name="T82" fmla="*/ 281 w 507"/>
                  <a:gd name="T83" fmla="*/ 334 h 507"/>
                  <a:gd name="T84" fmla="*/ 283 w 507"/>
                  <a:gd name="T85" fmla="*/ 263 h 507"/>
                  <a:gd name="T86" fmla="*/ 276 w 507"/>
                  <a:gd name="T87" fmla="*/ 259 h 507"/>
                  <a:gd name="T88" fmla="*/ 343 w 507"/>
                  <a:gd name="T89" fmla="*/ 259 h 507"/>
                  <a:gd name="T90" fmla="*/ 420 w 507"/>
                  <a:gd name="T91" fmla="*/ 159 h 507"/>
                  <a:gd name="T92" fmla="*/ 375 w 507"/>
                  <a:gd name="T93" fmla="*/ 45 h 507"/>
                  <a:gd name="T94" fmla="*/ 263 w 507"/>
                  <a:gd name="T95" fmla="*/ 101 h 507"/>
                  <a:gd name="T96" fmla="*/ 300 w 507"/>
                  <a:gd name="T97" fmla="*/ 46 h 507"/>
                  <a:gd name="T98" fmla="*/ 190 w 507"/>
                  <a:gd name="T99" fmla="*/ 127 h 507"/>
                  <a:gd name="T100" fmla="*/ 189 w 507"/>
                  <a:gd name="T101" fmla="*/ 98 h 507"/>
                  <a:gd name="T102" fmla="*/ 32 w 507"/>
                  <a:gd name="T103" fmla="*/ 94 h 507"/>
                  <a:gd name="T104" fmla="*/ 93 w 507"/>
                  <a:gd name="T105" fmla="*/ 235 h 507"/>
                  <a:gd name="T106" fmla="*/ 135 w 507"/>
                  <a:gd name="T107" fmla="*/ 355 h 507"/>
                  <a:gd name="T108" fmla="*/ 47 w 507"/>
                  <a:gd name="T109" fmla="*/ 398 h 507"/>
                  <a:gd name="T110" fmla="*/ 88 w 507"/>
                  <a:gd name="T111" fmla="*/ 427 h 507"/>
                  <a:gd name="T112" fmla="*/ 245 w 507"/>
                  <a:gd name="T113" fmla="*/ 410 h 507"/>
                  <a:gd name="T114" fmla="*/ 291 w 507"/>
                  <a:gd name="T115" fmla="*/ 260 h 5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07" h="507">
                    <a:moveTo>
                      <a:pt x="506" y="187"/>
                    </a:moveTo>
                    <a:cubicBezTo>
                      <a:pt x="507" y="190"/>
                      <a:pt x="506" y="193"/>
                      <a:pt x="503" y="192"/>
                    </a:cubicBezTo>
                    <a:cubicBezTo>
                      <a:pt x="474" y="185"/>
                      <a:pt x="443" y="200"/>
                      <a:pt x="420" y="213"/>
                    </a:cubicBezTo>
                    <a:cubicBezTo>
                      <a:pt x="383" y="233"/>
                      <a:pt x="351" y="260"/>
                      <a:pt x="324" y="292"/>
                    </a:cubicBezTo>
                    <a:cubicBezTo>
                      <a:pt x="312" y="305"/>
                      <a:pt x="301" y="319"/>
                      <a:pt x="291" y="334"/>
                    </a:cubicBezTo>
                    <a:cubicBezTo>
                      <a:pt x="291" y="335"/>
                      <a:pt x="291" y="336"/>
                      <a:pt x="289" y="337"/>
                    </a:cubicBezTo>
                    <a:cubicBezTo>
                      <a:pt x="277" y="357"/>
                      <a:pt x="266" y="378"/>
                      <a:pt x="258" y="400"/>
                    </a:cubicBezTo>
                    <a:cubicBezTo>
                      <a:pt x="247" y="428"/>
                      <a:pt x="239" y="463"/>
                      <a:pt x="251" y="494"/>
                    </a:cubicBezTo>
                    <a:cubicBezTo>
                      <a:pt x="252" y="497"/>
                      <a:pt x="250" y="499"/>
                      <a:pt x="247" y="499"/>
                    </a:cubicBezTo>
                    <a:cubicBezTo>
                      <a:pt x="220" y="507"/>
                      <a:pt x="180" y="484"/>
                      <a:pt x="174" y="456"/>
                    </a:cubicBezTo>
                    <a:cubicBezTo>
                      <a:pt x="152" y="451"/>
                      <a:pt x="131" y="445"/>
                      <a:pt x="109" y="439"/>
                    </a:cubicBezTo>
                    <a:cubicBezTo>
                      <a:pt x="107" y="443"/>
                      <a:pt x="101" y="445"/>
                      <a:pt x="96" y="443"/>
                    </a:cubicBezTo>
                    <a:cubicBezTo>
                      <a:pt x="96" y="442"/>
                      <a:pt x="96" y="442"/>
                      <a:pt x="96" y="442"/>
                    </a:cubicBezTo>
                    <a:cubicBezTo>
                      <a:pt x="93" y="441"/>
                      <a:pt x="91" y="439"/>
                      <a:pt x="90" y="436"/>
                    </a:cubicBezTo>
                    <a:cubicBezTo>
                      <a:pt x="68" y="433"/>
                      <a:pt x="43" y="420"/>
                      <a:pt x="36" y="397"/>
                    </a:cubicBezTo>
                    <a:cubicBezTo>
                      <a:pt x="32" y="384"/>
                      <a:pt x="31" y="364"/>
                      <a:pt x="41" y="354"/>
                    </a:cubicBezTo>
                    <a:cubicBezTo>
                      <a:pt x="31" y="350"/>
                      <a:pt x="22" y="344"/>
                      <a:pt x="11" y="340"/>
                    </a:cubicBezTo>
                    <a:cubicBezTo>
                      <a:pt x="7" y="344"/>
                      <a:pt x="0" y="340"/>
                      <a:pt x="3" y="334"/>
                    </a:cubicBezTo>
                    <a:cubicBezTo>
                      <a:pt x="6" y="328"/>
                      <a:pt x="13" y="331"/>
                      <a:pt x="13" y="336"/>
                    </a:cubicBezTo>
                    <a:cubicBezTo>
                      <a:pt x="22" y="339"/>
                      <a:pt x="31" y="344"/>
                      <a:pt x="40" y="349"/>
                    </a:cubicBezTo>
                    <a:cubicBezTo>
                      <a:pt x="32" y="335"/>
                      <a:pt x="36" y="316"/>
                      <a:pt x="48" y="302"/>
                    </a:cubicBezTo>
                    <a:cubicBezTo>
                      <a:pt x="56" y="293"/>
                      <a:pt x="67" y="285"/>
                      <a:pt x="79" y="283"/>
                    </a:cubicBezTo>
                    <a:cubicBezTo>
                      <a:pt x="80" y="283"/>
                      <a:pt x="81" y="283"/>
                      <a:pt x="82" y="283"/>
                    </a:cubicBezTo>
                    <a:cubicBezTo>
                      <a:pt x="70" y="276"/>
                      <a:pt x="58" y="270"/>
                      <a:pt x="46" y="262"/>
                    </a:cubicBezTo>
                    <a:cubicBezTo>
                      <a:pt x="44" y="264"/>
                      <a:pt x="42" y="264"/>
                      <a:pt x="40" y="263"/>
                    </a:cubicBezTo>
                    <a:cubicBezTo>
                      <a:pt x="40" y="262"/>
                      <a:pt x="40" y="262"/>
                      <a:pt x="40" y="262"/>
                    </a:cubicBezTo>
                    <a:cubicBezTo>
                      <a:pt x="38" y="261"/>
                      <a:pt x="37" y="258"/>
                      <a:pt x="39" y="255"/>
                    </a:cubicBezTo>
                    <a:cubicBezTo>
                      <a:pt x="40" y="252"/>
                      <a:pt x="44" y="251"/>
                      <a:pt x="46" y="253"/>
                    </a:cubicBezTo>
                    <a:cubicBezTo>
                      <a:pt x="46" y="253"/>
                      <a:pt x="46" y="253"/>
                      <a:pt x="46" y="253"/>
                    </a:cubicBezTo>
                    <a:cubicBezTo>
                      <a:pt x="48" y="254"/>
                      <a:pt x="49" y="256"/>
                      <a:pt x="49" y="258"/>
                    </a:cubicBezTo>
                    <a:cubicBezTo>
                      <a:pt x="60" y="265"/>
                      <a:pt x="72" y="271"/>
                      <a:pt x="84" y="278"/>
                    </a:cubicBezTo>
                    <a:cubicBezTo>
                      <a:pt x="78" y="271"/>
                      <a:pt x="75" y="263"/>
                      <a:pt x="76" y="252"/>
                    </a:cubicBezTo>
                    <a:cubicBezTo>
                      <a:pt x="77" y="250"/>
                      <a:pt x="77" y="250"/>
                      <a:pt x="77" y="250"/>
                    </a:cubicBezTo>
                    <a:cubicBezTo>
                      <a:pt x="77" y="250"/>
                      <a:pt x="77" y="250"/>
                      <a:pt x="77" y="250"/>
                    </a:cubicBezTo>
                    <a:cubicBezTo>
                      <a:pt x="72" y="247"/>
                      <a:pt x="71" y="240"/>
                      <a:pt x="74" y="235"/>
                    </a:cubicBezTo>
                    <a:cubicBezTo>
                      <a:pt x="50" y="220"/>
                      <a:pt x="31" y="197"/>
                      <a:pt x="22" y="169"/>
                    </a:cubicBezTo>
                    <a:cubicBezTo>
                      <a:pt x="17" y="154"/>
                      <a:pt x="15" y="138"/>
                      <a:pt x="16" y="121"/>
                    </a:cubicBezTo>
                    <a:cubicBezTo>
                      <a:pt x="17" y="112"/>
                      <a:pt x="18" y="101"/>
                      <a:pt x="22" y="92"/>
                    </a:cubicBezTo>
                    <a:cubicBezTo>
                      <a:pt x="22" y="92"/>
                      <a:pt x="22" y="92"/>
                      <a:pt x="22" y="92"/>
                    </a:cubicBezTo>
                    <a:cubicBezTo>
                      <a:pt x="17" y="89"/>
                      <a:pt x="17" y="81"/>
                      <a:pt x="21" y="76"/>
                    </a:cubicBezTo>
                    <a:cubicBezTo>
                      <a:pt x="25" y="71"/>
                      <a:pt x="32" y="69"/>
                      <a:pt x="37" y="73"/>
                    </a:cubicBezTo>
                    <a:cubicBezTo>
                      <a:pt x="37" y="73"/>
                      <a:pt x="37" y="73"/>
                      <a:pt x="37" y="73"/>
                    </a:cubicBezTo>
                    <a:cubicBezTo>
                      <a:pt x="37" y="73"/>
                      <a:pt x="37" y="73"/>
                      <a:pt x="37" y="73"/>
                    </a:cubicBezTo>
                    <a:cubicBezTo>
                      <a:pt x="58" y="57"/>
                      <a:pt x="90" y="56"/>
                      <a:pt x="111" y="55"/>
                    </a:cubicBezTo>
                    <a:cubicBezTo>
                      <a:pt x="144" y="55"/>
                      <a:pt x="173" y="64"/>
                      <a:pt x="197" y="84"/>
                    </a:cubicBezTo>
                    <a:cubicBezTo>
                      <a:pt x="200" y="82"/>
                      <a:pt x="205" y="83"/>
                      <a:pt x="208" y="86"/>
                    </a:cubicBezTo>
                    <a:cubicBezTo>
                      <a:pt x="208" y="86"/>
                      <a:pt x="209" y="86"/>
                      <a:pt x="209" y="87"/>
                    </a:cubicBezTo>
                    <a:cubicBezTo>
                      <a:pt x="218" y="84"/>
                      <a:pt x="229" y="83"/>
                      <a:pt x="238" y="85"/>
                    </a:cubicBezTo>
                    <a:cubicBezTo>
                      <a:pt x="231" y="78"/>
                      <a:pt x="226" y="68"/>
                      <a:pt x="221" y="60"/>
                    </a:cubicBezTo>
                    <a:cubicBezTo>
                      <a:pt x="220" y="60"/>
                      <a:pt x="220" y="60"/>
                      <a:pt x="219" y="60"/>
                    </a:cubicBezTo>
                    <a:cubicBezTo>
                      <a:pt x="218" y="61"/>
                      <a:pt x="216" y="60"/>
                      <a:pt x="215" y="59"/>
                    </a:cubicBezTo>
                    <a:cubicBezTo>
                      <a:pt x="213" y="57"/>
                      <a:pt x="213" y="54"/>
                      <a:pt x="215" y="51"/>
                    </a:cubicBezTo>
                    <a:cubicBezTo>
                      <a:pt x="218" y="49"/>
                      <a:pt x="221" y="49"/>
                      <a:pt x="224" y="51"/>
                    </a:cubicBezTo>
                    <a:cubicBezTo>
                      <a:pt x="225" y="53"/>
                      <a:pt x="225" y="55"/>
                      <a:pt x="224" y="57"/>
                    </a:cubicBezTo>
                    <a:cubicBezTo>
                      <a:pt x="231" y="66"/>
                      <a:pt x="236" y="78"/>
                      <a:pt x="244" y="85"/>
                    </a:cubicBezTo>
                    <a:cubicBezTo>
                      <a:pt x="241" y="72"/>
                      <a:pt x="243" y="58"/>
                      <a:pt x="251" y="48"/>
                    </a:cubicBezTo>
                    <a:cubicBezTo>
                      <a:pt x="264" y="31"/>
                      <a:pt x="282" y="30"/>
                      <a:pt x="299" y="36"/>
                    </a:cubicBezTo>
                    <a:cubicBezTo>
                      <a:pt x="292" y="29"/>
                      <a:pt x="286" y="21"/>
                      <a:pt x="281" y="12"/>
                    </a:cubicBezTo>
                    <a:cubicBezTo>
                      <a:pt x="276" y="14"/>
                      <a:pt x="271" y="8"/>
                      <a:pt x="276" y="3"/>
                    </a:cubicBezTo>
                    <a:cubicBezTo>
                      <a:pt x="280" y="0"/>
                      <a:pt x="285" y="4"/>
                      <a:pt x="284" y="8"/>
                    </a:cubicBezTo>
                    <a:cubicBezTo>
                      <a:pt x="290" y="18"/>
                      <a:pt x="296" y="26"/>
                      <a:pt x="303" y="34"/>
                    </a:cubicBezTo>
                    <a:cubicBezTo>
                      <a:pt x="306" y="16"/>
                      <a:pt x="325" y="2"/>
                      <a:pt x="345" y="3"/>
                    </a:cubicBezTo>
                    <a:cubicBezTo>
                      <a:pt x="375" y="5"/>
                      <a:pt x="393" y="26"/>
                      <a:pt x="403" y="52"/>
                    </a:cubicBezTo>
                    <a:cubicBezTo>
                      <a:pt x="405" y="53"/>
                      <a:pt x="407" y="54"/>
                      <a:pt x="409" y="56"/>
                    </a:cubicBezTo>
                    <a:cubicBezTo>
                      <a:pt x="412" y="60"/>
                      <a:pt x="412" y="66"/>
                      <a:pt x="409" y="69"/>
                    </a:cubicBezTo>
                    <a:cubicBezTo>
                      <a:pt x="417" y="91"/>
                      <a:pt x="428" y="112"/>
                      <a:pt x="439" y="133"/>
                    </a:cubicBezTo>
                    <a:cubicBezTo>
                      <a:pt x="455" y="130"/>
                      <a:pt x="471" y="135"/>
                      <a:pt x="483" y="145"/>
                    </a:cubicBezTo>
                    <a:cubicBezTo>
                      <a:pt x="496" y="155"/>
                      <a:pt x="504" y="170"/>
                      <a:pt x="506" y="187"/>
                    </a:cubicBezTo>
                    <a:close/>
                    <a:moveTo>
                      <a:pt x="162" y="445"/>
                    </a:moveTo>
                    <a:cubicBezTo>
                      <a:pt x="154" y="437"/>
                      <a:pt x="147" y="428"/>
                      <a:pt x="141" y="419"/>
                    </a:cubicBezTo>
                    <a:cubicBezTo>
                      <a:pt x="141" y="419"/>
                      <a:pt x="141" y="419"/>
                      <a:pt x="141" y="419"/>
                    </a:cubicBezTo>
                    <a:cubicBezTo>
                      <a:pt x="135" y="422"/>
                      <a:pt x="130" y="424"/>
                      <a:pt x="124" y="427"/>
                    </a:cubicBezTo>
                    <a:cubicBezTo>
                      <a:pt x="122" y="429"/>
                      <a:pt x="118" y="430"/>
                      <a:pt x="115" y="432"/>
                    </a:cubicBezTo>
                    <a:cubicBezTo>
                      <a:pt x="131" y="436"/>
                      <a:pt x="146" y="441"/>
                      <a:pt x="162" y="445"/>
                    </a:cubicBezTo>
                    <a:close/>
                    <a:moveTo>
                      <a:pt x="66" y="352"/>
                    </a:moveTo>
                    <a:cubicBezTo>
                      <a:pt x="67" y="355"/>
                      <a:pt x="67" y="358"/>
                      <a:pt x="65" y="361"/>
                    </a:cubicBezTo>
                    <a:cubicBezTo>
                      <a:pt x="65" y="362"/>
                      <a:pt x="64" y="362"/>
                      <a:pt x="63" y="363"/>
                    </a:cubicBezTo>
                    <a:cubicBezTo>
                      <a:pt x="64" y="363"/>
                      <a:pt x="65" y="364"/>
                      <a:pt x="65" y="365"/>
                    </a:cubicBezTo>
                    <a:cubicBezTo>
                      <a:pt x="72" y="370"/>
                      <a:pt x="80" y="376"/>
                      <a:pt x="89" y="379"/>
                    </a:cubicBezTo>
                    <a:cubicBezTo>
                      <a:pt x="108" y="388"/>
                      <a:pt x="129" y="391"/>
                      <a:pt x="148" y="380"/>
                    </a:cubicBezTo>
                    <a:cubicBezTo>
                      <a:pt x="148" y="380"/>
                      <a:pt x="148" y="380"/>
                      <a:pt x="148" y="379"/>
                    </a:cubicBezTo>
                    <a:cubicBezTo>
                      <a:pt x="133" y="355"/>
                      <a:pt x="94" y="344"/>
                      <a:pt x="66" y="352"/>
                    </a:cubicBezTo>
                    <a:close/>
                    <a:moveTo>
                      <a:pt x="158" y="379"/>
                    </a:moveTo>
                    <a:cubicBezTo>
                      <a:pt x="158" y="380"/>
                      <a:pt x="158" y="380"/>
                      <a:pt x="158" y="381"/>
                    </a:cubicBezTo>
                    <a:cubicBezTo>
                      <a:pt x="175" y="387"/>
                      <a:pt x="175" y="387"/>
                      <a:pt x="175" y="387"/>
                    </a:cubicBezTo>
                    <a:cubicBezTo>
                      <a:pt x="172" y="375"/>
                      <a:pt x="168" y="364"/>
                      <a:pt x="165" y="352"/>
                    </a:cubicBezTo>
                    <a:cubicBezTo>
                      <a:pt x="157" y="354"/>
                      <a:pt x="150" y="356"/>
                      <a:pt x="143" y="360"/>
                    </a:cubicBezTo>
                    <a:cubicBezTo>
                      <a:pt x="149" y="365"/>
                      <a:pt x="154" y="371"/>
                      <a:pt x="158" y="379"/>
                    </a:cubicBezTo>
                    <a:close/>
                    <a:moveTo>
                      <a:pt x="49" y="118"/>
                    </a:moveTo>
                    <a:cubicBezTo>
                      <a:pt x="57" y="114"/>
                      <a:pt x="66" y="111"/>
                      <a:pt x="75" y="110"/>
                    </a:cubicBezTo>
                    <a:cubicBezTo>
                      <a:pt x="76" y="90"/>
                      <a:pt x="76" y="90"/>
                      <a:pt x="76" y="90"/>
                    </a:cubicBezTo>
                    <a:cubicBezTo>
                      <a:pt x="64" y="88"/>
                      <a:pt x="52" y="88"/>
                      <a:pt x="41" y="88"/>
                    </a:cubicBezTo>
                    <a:cubicBezTo>
                      <a:pt x="43" y="98"/>
                      <a:pt x="46" y="108"/>
                      <a:pt x="49" y="118"/>
                    </a:cubicBezTo>
                    <a:close/>
                    <a:moveTo>
                      <a:pt x="274" y="117"/>
                    </a:moveTo>
                    <a:cubicBezTo>
                      <a:pt x="274" y="117"/>
                      <a:pt x="274" y="117"/>
                      <a:pt x="274" y="117"/>
                    </a:cubicBezTo>
                    <a:cubicBezTo>
                      <a:pt x="280" y="127"/>
                      <a:pt x="284" y="137"/>
                      <a:pt x="287" y="147"/>
                    </a:cubicBezTo>
                    <a:cubicBezTo>
                      <a:pt x="302" y="133"/>
                      <a:pt x="298" y="105"/>
                      <a:pt x="275" y="105"/>
                    </a:cubicBezTo>
                    <a:cubicBezTo>
                      <a:pt x="278" y="108"/>
                      <a:pt x="278" y="113"/>
                      <a:pt x="274" y="117"/>
                    </a:cubicBezTo>
                    <a:close/>
                    <a:moveTo>
                      <a:pt x="341" y="152"/>
                    </a:moveTo>
                    <a:cubicBezTo>
                      <a:pt x="354" y="153"/>
                      <a:pt x="367" y="157"/>
                      <a:pt x="380" y="157"/>
                    </a:cubicBezTo>
                    <a:cubicBezTo>
                      <a:pt x="377" y="152"/>
                      <a:pt x="374" y="147"/>
                      <a:pt x="371" y="142"/>
                    </a:cubicBezTo>
                    <a:cubicBezTo>
                      <a:pt x="359" y="141"/>
                      <a:pt x="348" y="136"/>
                      <a:pt x="340" y="129"/>
                    </a:cubicBezTo>
                    <a:cubicBezTo>
                      <a:pt x="340" y="137"/>
                      <a:pt x="340" y="144"/>
                      <a:pt x="341" y="152"/>
                    </a:cubicBezTo>
                    <a:close/>
                    <a:moveTo>
                      <a:pt x="361" y="23"/>
                    </a:moveTo>
                    <a:cubicBezTo>
                      <a:pt x="355" y="29"/>
                      <a:pt x="347" y="34"/>
                      <a:pt x="339" y="36"/>
                    </a:cubicBezTo>
                    <a:cubicBezTo>
                      <a:pt x="333" y="37"/>
                      <a:pt x="324" y="40"/>
                      <a:pt x="316" y="39"/>
                    </a:cubicBezTo>
                    <a:cubicBezTo>
                      <a:pt x="317" y="39"/>
                      <a:pt x="318" y="40"/>
                      <a:pt x="319" y="41"/>
                    </a:cubicBezTo>
                    <a:cubicBezTo>
                      <a:pt x="320" y="43"/>
                      <a:pt x="321" y="45"/>
                      <a:pt x="321" y="48"/>
                    </a:cubicBezTo>
                    <a:cubicBezTo>
                      <a:pt x="345" y="52"/>
                      <a:pt x="363" y="69"/>
                      <a:pt x="373" y="89"/>
                    </a:cubicBezTo>
                    <a:cubicBezTo>
                      <a:pt x="375" y="78"/>
                      <a:pt x="383" y="68"/>
                      <a:pt x="392" y="68"/>
                    </a:cubicBezTo>
                    <a:cubicBezTo>
                      <a:pt x="390" y="64"/>
                      <a:pt x="390" y="60"/>
                      <a:pt x="392" y="57"/>
                    </a:cubicBezTo>
                    <a:cubicBezTo>
                      <a:pt x="385" y="57"/>
                      <a:pt x="378" y="54"/>
                      <a:pt x="373" y="49"/>
                    </a:cubicBezTo>
                    <a:cubicBezTo>
                      <a:pt x="365" y="41"/>
                      <a:pt x="360" y="33"/>
                      <a:pt x="361" y="23"/>
                    </a:cubicBezTo>
                    <a:close/>
                    <a:moveTo>
                      <a:pt x="429" y="136"/>
                    </a:moveTo>
                    <a:cubicBezTo>
                      <a:pt x="419" y="131"/>
                      <a:pt x="410" y="125"/>
                      <a:pt x="400" y="120"/>
                    </a:cubicBezTo>
                    <a:cubicBezTo>
                      <a:pt x="399" y="122"/>
                      <a:pt x="399" y="122"/>
                      <a:pt x="399" y="122"/>
                    </a:cubicBezTo>
                    <a:cubicBezTo>
                      <a:pt x="397" y="134"/>
                      <a:pt x="391" y="145"/>
                      <a:pt x="390" y="157"/>
                    </a:cubicBezTo>
                    <a:cubicBezTo>
                      <a:pt x="406" y="179"/>
                      <a:pt x="406" y="179"/>
                      <a:pt x="406" y="179"/>
                    </a:cubicBezTo>
                    <a:cubicBezTo>
                      <a:pt x="406" y="161"/>
                      <a:pt x="415" y="143"/>
                      <a:pt x="429" y="136"/>
                    </a:cubicBezTo>
                    <a:close/>
                    <a:moveTo>
                      <a:pt x="359" y="191"/>
                    </a:moveTo>
                    <a:cubicBezTo>
                      <a:pt x="354" y="193"/>
                      <a:pt x="349" y="196"/>
                      <a:pt x="345" y="200"/>
                    </a:cubicBezTo>
                    <a:cubicBezTo>
                      <a:pt x="342" y="204"/>
                      <a:pt x="339" y="207"/>
                      <a:pt x="337" y="211"/>
                    </a:cubicBezTo>
                    <a:cubicBezTo>
                      <a:pt x="347" y="216"/>
                      <a:pt x="357" y="220"/>
                      <a:pt x="367" y="225"/>
                    </a:cubicBezTo>
                    <a:cubicBezTo>
                      <a:pt x="362" y="214"/>
                      <a:pt x="359" y="202"/>
                      <a:pt x="359" y="191"/>
                    </a:cubicBezTo>
                    <a:close/>
                    <a:moveTo>
                      <a:pt x="327" y="212"/>
                    </a:moveTo>
                    <a:cubicBezTo>
                      <a:pt x="328" y="207"/>
                      <a:pt x="331" y="202"/>
                      <a:pt x="335" y="198"/>
                    </a:cubicBezTo>
                    <a:cubicBezTo>
                      <a:pt x="322" y="186"/>
                      <a:pt x="308" y="176"/>
                      <a:pt x="294" y="166"/>
                    </a:cubicBezTo>
                    <a:cubicBezTo>
                      <a:pt x="294" y="175"/>
                      <a:pt x="300" y="185"/>
                      <a:pt x="306" y="192"/>
                    </a:cubicBezTo>
                    <a:cubicBezTo>
                      <a:pt x="311" y="200"/>
                      <a:pt x="320" y="205"/>
                      <a:pt x="327" y="212"/>
                    </a:cubicBezTo>
                    <a:close/>
                    <a:moveTo>
                      <a:pt x="267" y="123"/>
                    </a:moveTo>
                    <a:cubicBezTo>
                      <a:pt x="247" y="147"/>
                      <a:pt x="239" y="178"/>
                      <a:pt x="243" y="207"/>
                    </a:cubicBezTo>
                    <a:cubicBezTo>
                      <a:pt x="247" y="204"/>
                      <a:pt x="253" y="202"/>
                      <a:pt x="257" y="201"/>
                    </a:cubicBezTo>
                    <a:cubicBezTo>
                      <a:pt x="267" y="198"/>
                      <a:pt x="276" y="199"/>
                      <a:pt x="286" y="202"/>
                    </a:cubicBezTo>
                    <a:cubicBezTo>
                      <a:pt x="286" y="199"/>
                      <a:pt x="286" y="196"/>
                      <a:pt x="286" y="193"/>
                    </a:cubicBezTo>
                    <a:cubicBezTo>
                      <a:pt x="286" y="169"/>
                      <a:pt x="279" y="144"/>
                      <a:pt x="267" y="123"/>
                    </a:cubicBezTo>
                    <a:close/>
                    <a:moveTo>
                      <a:pt x="263" y="276"/>
                    </a:moveTo>
                    <a:cubicBezTo>
                      <a:pt x="249" y="290"/>
                      <a:pt x="231" y="301"/>
                      <a:pt x="212" y="308"/>
                    </a:cubicBezTo>
                    <a:cubicBezTo>
                      <a:pt x="225" y="309"/>
                      <a:pt x="237" y="312"/>
                      <a:pt x="248" y="317"/>
                    </a:cubicBezTo>
                    <a:cubicBezTo>
                      <a:pt x="243" y="307"/>
                      <a:pt x="250" y="293"/>
                      <a:pt x="261" y="289"/>
                    </a:cubicBezTo>
                    <a:cubicBezTo>
                      <a:pt x="261" y="285"/>
                      <a:pt x="262" y="280"/>
                      <a:pt x="263" y="276"/>
                    </a:cubicBezTo>
                    <a:close/>
                    <a:moveTo>
                      <a:pt x="245" y="320"/>
                    </a:moveTo>
                    <a:cubicBezTo>
                      <a:pt x="231" y="315"/>
                      <a:pt x="216" y="311"/>
                      <a:pt x="201" y="312"/>
                    </a:cubicBezTo>
                    <a:cubicBezTo>
                      <a:pt x="194" y="313"/>
                      <a:pt x="186" y="314"/>
                      <a:pt x="179" y="315"/>
                    </a:cubicBezTo>
                    <a:cubicBezTo>
                      <a:pt x="177" y="315"/>
                      <a:pt x="174" y="316"/>
                      <a:pt x="172" y="317"/>
                    </a:cubicBezTo>
                    <a:cubicBezTo>
                      <a:pt x="185" y="325"/>
                      <a:pt x="198" y="334"/>
                      <a:pt x="211" y="342"/>
                    </a:cubicBezTo>
                    <a:cubicBezTo>
                      <a:pt x="218" y="329"/>
                      <a:pt x="230" y="322"/>
                      <a:pt x="245" y="320"/>
                    </a:cubicBezTo>
                    <a:close/>
                    <a:moveTo>
                      <a:pt x="191" y="413"/>
                    </a:moveTo>
                    <a:cubicBezTo>
                      <a:pt x="196" y="410"/>
                      <a:pt x="201" y="407"/>
                      <a:pt x="206" y="406"/>
                    </a:cubicBezTo>
                    <a:cubicBezTo>
                      <a:pt x="203" y="405"/>
                      <a:pt x="200" y="404"/>
                      <a:pt x="198" y="403"/>
                    </a:cubicBezTo>
                    <a:cubicBezTo>
                      <a:pt x="185" y="399"/>
                      <a:pt x="185" y="399"/>
                      <a:pt x="185" y="399"/>
                    </a:cubicBezTo>
                    <a:cubicBezTo>
                      <a:pt x="184" y="399"/>
                      <a:pt x="184" y="399"/>
                      <a:pt x="184" y="399"/>
                    </a:cubicBezTo>
                    <a:cubicBezTo>
                      <a:pt x="173" y="405"/>
                      <a:pt x="161" y="410"/>
                      <a:pt x="149" y="415"/>
                    </a:cubicBezTo>
                    <a:cubicBezTo>
                      <a:pt x="156" y="426"/>
                      <a:pt x="164" y="436"/>
                      <a:pt x="173" y="445"/>
                    </a:cubicBezTo>
                    <a:cubicBezTo>
                      <a:pt x="174" y="432"/>
                      <a:pt x="180" y="420"/>
                      <a:pt x="191" y="413"/>
                    </a:cubicBezTo>
                    <a:close/>
                    <a:moveTo>
                      <a:pt x="136" y="412"/>
                    </a:moveTo>
                    <a:cubicBezTo>
                      <a:pt x="125" y="396"/>
                      <a:pt x="125" y="396"/>
                      <a:pt x="125" y="396"/>
                    </a:cubicBezTo>
                    <a:cubicBezTo>
                      <a:pt x="119" y="396"/>
                      <a:pt x="112" y="396"/>
                      <a:pt x="108" y="400"/>
                    </a:cubicBezTo>
                    <a:cubicBezTo>
                      <a:pt x="99" y="407"/>
                      <a:pt x="100" y="420"/>
                      <a:pt x="108" y="426"/>
                    </a:cubicBezTo>
                    <a:cubicBezTo>
                      <a:pt x="115" y="420"/>
                      <a:pt x="127" y="416"/>
                      <a:pt x="134" y="413"/>
                    </a:cubicBezTo>
                    <a:lnTo>
                      <a:pt x="136" y="412"/>
                    </a:lnTo>
                    <a:close/>
                    <a:moveTo>
                      <a:pt x="144" y="408"/>
                    </a:moveTo>
                    <a:cubicBezTo>
                      <a:pt x="154" y="404"/>
                      <a:pt x="164" y="400"/>
                      <a:pt x="174" y="395"/>
                    </a:cubicBezTo>
                    <a:cubicBezTo>
                      <a:pt x="152" y="387"/>
                      <a:pt x="152" y="387"/>
                      <a:pt x="152" y="387"/>
                    </a:cubicBezTo>
                    <a:cubicBezTo>
                      <a:pt x="146" y="391"/>
                      <a:pt x="140" y="393"/>
                      <a:pt x="134" y="394"/>
                    </a:cubicBezTo>
                    <a:lnTo>
                      <a:pt x="144" y="408"/>
                    </a:lnTo>
                    <a:close/>
                    <a:moveTo>
                      <a:pt x="207" y="351"/>
                    </a:moveTo>
                    <a:cubicBezTo>
                      <a:pt x="198" y="350"/>
                      <a:pt x="187" y="349"/>
                      <a:pt x="177" y="350"/>
                    </a:cubicBezTo>
                    <a:cubicBezTo>
                      <a:pt x="184" y="359"/>
                      <a:pt x="195" y="365"/>
                      <a:pt x="206" y="367"/>
                    </a:cubicBezTo>
                    <a:cubicBezTo>
                      <a:pt x="205" y="362"/>
                      <a:pt x="206" y="356"/>
                      <a:pt x="207" y="351"/>
                    </a:cubicBezTo>
                    <a:close/>
                    <a:moveTo>
                      <a:pt x="174" y="354"/>
                    </a:moveTo>
                    <a:cubicBezTo>
                      <a:pt x="178" y="365"/>
                      <a:pt x="181" y="377"/>
                      <a:pt x="184" y="388"/>
                    </a:cubicBezTo>
                    <a:cubicBezTo>
                      <a:pt x="190" y="381"/>
                      <a:pt x="196" y="375"/>
                      <a:pt x="204" y="371"/>
                    </a:cubicBezTo>
                    <a:cubicBezTo>
                      <a:pt x="193" y="368"/>
                      <a:pt x="182" y="362"/>
                      <a:pt x="174" y="354"/>
                    </a:cubicBezTo>
                    <a:close/>
                    <a:moveTo>
                      <a:pt x="112" y="140"/>
                    </a:moveTo>
                    <a:cubicBezTo>
                      <a:pt x="112" y="132"/>
                      <a:pt x="113" y="125"/>
                      <a:pt x="112" y="118"/>
                    </a:cubicBezTo>
                    <a:cubicBezTo>
                      <a:pt x="112" y="111"/>
                      <a:pt x="112" y="111"/>
                      <a:pt x="112" y="111"/>
                    </a:cubicBezTo>
                    <a:cubicBezTo>
                      <a:pt x="101" y="112"/>
                      <a:pt x="90" y="112"/>
                      <a:pt x="79" y="114"/>
                    </a:cubicBezTo>
                    <a:cubicBezTo>
                      <a:pt x="79" y="124"/>
                      <a:pt x="79" y="135"/>
                      <a:pt x="79" y="146"/>
                    </a:cubicBezTo>
                    <a:cubicBezTo>
                      <a:pt x="90" y="142"/>
                      <a:pt x="102" y="141"/>
                      <a:pt x="112" y="140"/>
                    </a:cubicBezTo>
                    <a:close/>
                    <a:moveTo>
                      <a:pt x="134" y="108"/>
                    </a:moveTo>
                    <a:cubicBezTo>
                      <a:pt x="129" y="110"/>
                      <a:pt x="122" y="110"/>
                      <a:pt x="116" y="111"/>
                    </a:cubicBezTo>
                    <a:cubicBezTo>
                      <a:pt x="116" y="117"/>
                      <a:pt x="117" y="122"/>
                      <a:pt x="117" y="128"/>
                    </a:cubicBezTo>
                    <a:cubicBezTo>
                      <a:pt x="117" y="132"/>
                      <a:pt x="117" y="135"/>
                      <a:pt x="117" y="139"/>
                    </a:cubicBezTo>
                    <a:cubicBezTo>
                      <a:pt x="135" y="136"/>
                      <a:pt x="154" y="134"/>
                      <a:pt x="172" y="132"/>
                    </a:cubicBezTo>
                    <a:cubicBezTo>
                      <a:pt x="172" y="132"/>
                      <a:pt x="172" y="132"/>
                      <a:pt x="172" y="132"/>
                    </a:cubicBezTo>
                    <a:cubicBezTo>
                      <a:pt x="161" y="123"/>
                      <a:pt x="148" y="115"/>
                      <a:pt x="134" y="108"/>
                    </a:cubicBezTo>
                    <a:close/>
                    <a:moveTo>
                      <a:pt x="211" y="299"/>
                    </a:moveTo>
                    <a:cubicBezTo>
                      <a:pt x="229" y="292"/>
                      <a:pt x="246" y="281"/>
                      <a:pt x="259" y="268"/>
                    </a:cubicBezTo>
                    <a:cubicBezTo>
                      <a:pt x="239" y="259"/>
                      <a:pt x="218" y="256"/>
                      <a:pt x="198" y="259"/>
                    </a:cubicBezTo>
                    <a:cubicBezTo>
                      <a:pt x="192" y="272"/>
                      <a:pt x="200" y="289"/>
                      <a:pt x="211" y="299"/>
                    </a:cubicBezTo>
                    <a:close/>
                    <a:moveTo>
                      <a:pt x="233" y="221"/>
                    </a:moveTo>
                    <a:cubicBezTo>
                      <a:pt x="226" y="223"/>
                      <a:pt x="219" y="224"/>
                      <a:pt x="211" y="226"/>
                    </a:cubicBezTo>
                    <a:cubicBezTo>
                      <a:pt x="212" y="232"/>
                      <a:pt x="213" y="239"/>
                      <a:pt x="213" y="245"/>
                    </a:cubicBezTo>
                    <a:cubicBezTo>
                      <a:pt x="223" y="247"/>
                      <a:pt x="234" y="248"/>
                      <a:pt x="243" y="249"/>
                    </a:cubicBezTo>
                    <a:cubicBezTo>
                      <a:pt x="241" y="239"/>
                      <a:pt x="237" y="230"/>
                      <a:pt x="233" y="221"/>
                    </a:cubicBezTo>
                    <a:close/>
                    <a:moveTo>
                      <a:pt x="253" y="256"/>
                    </a:moveTo>
                    <a:cubicBezTo>
                      <a:pt x="253" y="256"/>
                      <a:pt x="253" y="256"/>
                      <a:pt x="253" y="256"/>
                    </a:cubicBezTo>
                    <a:cubicBezTo>
                      <a:pt x="252" y="256"/>
                      <a:pt x="252" y="256"/>
                      <a:pt x="252" y="256"/>
                    </a:cubicBezTo>
                    <a:lnTo>
                      <a:pt x="253" y="256"/>
                    </a:lnTo>
                    <a:close/>
                    <a:moveTo>
                      <a:pt x="210" y="178"/>
                    </a:moveTo>
                    <a:cubicBezTo>
                      <a:pt x="210" y="191"/>
                      <a:pt x="208" y="203"/>
                      <a:pt x="210" y="216"/>
                    </a:cubicBezTo>
                    <a:cubicBezTo>
                      <a:pt x="210" y="221"/>
                      <a:pt x="210" y="221"/>
                      <a:pt x="210" y="221"/>
                    </a:cubicBezTo>
                    <a:cubicBezTo>
                      <a:pt x="217" y="220"/>
                      <a:pt x="224" y="219"/>
                      <a:pt x="231" y="217"/>
                    </a:cubicBezTo>
                    <a:cubicBezTo>
                      <a:pt x="225" y="203"/>
                      <a:pt x="218" y="190"/>
                      <a:pt x="210" y="178"/>
                    </a:cubicBezTo>
                    <a:close/>
                    <a:moveTo>
                      <a:pt x="186" y="146"/>
                    </a:moveTo>
                    <a:cubicBezTo>
                      <a:pt x="185" y="146"/>
                      <a:pt x="185" y="146"/>
                      <a:pt x="185" y="146"/>
                    </a:cubicBezTo>
                    <a:cubicBezTo>
                      <a:pt x="190" y="161"/>
                      <a:pt x="187" y="177"/>
                      <a:pt x="180" y="190"/>
                    </a:cubicBezTo>
                    <a:cubicBezTo>
                      <a:pt x="186" y="199"/>
                      <a:pt x="193" y="208"/>
                      <a:pt x="200" y="214"/>
                    </a:cubicBezTo>
                    <a:cubicBezTo>
                      <a:pt x="202" y="216"/>
                      <a:pt x="204" y="217"/>
                      <a:pt x="205" y="218"/>
                    </a:cubicBezTo>
                    <a:cubicBezTo>
                      <a:pt x="205" y="217"/>
                      <a:pt x="205" y="215"/>
                      <a:pt x="205" y="213"/>
                    </a:cubicBezTo>
                    <a:cubicBezTo>
                      <a:pt x="205" y="199"/>
                      <a:pt x="206" y="185"/>
                      <a:pt x="206" y="171"/>
                    </a:cubicBezTo>
                    <a:cubicBezTo>
                      <a:pt x="200" y="162"/>
                      <a:pt x="193" y="154"/>
                      <a:pt x="186" y="146"/>
                    </a:cubicBezTo>
                    <a:close/>
                    <a:moveTo>
                      <a:pt x="177" y="194"/>
                    </a:moveTo>
                    <a:cubicBezTo>
                      <a:pt x="176" y="196"/>
                      <a:pt x="175" y="198"/>
                      <a:pt x="173" y="200"/>
                    </a:cubicBezTo>
                    <a:cubicBezTo>
                      <a:pt x="177" y="202"/>
                      <a:pt x="182" y="204"/>
                      <a:pt x="186" y="206"/>
                    </a:cubicBezTo>
                    <a:cubicBezTo>
                      <a:pt x="183" y="202"/>
                      <a:pt x="180" y="198"/>
                      <a:pt x="177" y="194"/>
                    </a:cubicBezTo>
                    <a:close/>
                    <a:moveTo>
                      <a:pt x="176" y="145"/>
                    </a:moveTo>
                    <a:cubicBezTo>
                      <a:pt x="176" y="144"/>
                      <a:pt x="176" y="144"/>
                      <a:pt x="176" y="144"/>
                    </a:cubicBezTo>
                    <a:cubicBezTo>
                      <a:pt x="166" y="155"/>
                      <a:pt x="169" y="171"/>
                      <a:pt x="177" y="186"/>
                    </a:cubicBezTo>
                    <a:cubicBezTo>
                      <a:pt x="183" y="173"/>
                      <a:pt x="185" y="159"/>
                      <a:pt x="181" y="147"/>
                    </a:cubicBezTo>
                    <a:cubicBezTo>
                      <a:pt x="179" y="146"/>
                      <a:pt x="177" y="146"/>
                      <a:pt x="176" y="145"/>
                    </a:cubicBezTo>
                    <a:close/>
                    <a:moveTo>
                      <a:pt x="118" y="155"/>
                    </a:moveTo>
                    <a:cubicBezTo>
                      <a:pt x="120" y="173"/>
                      <a:pt x="122" y="190"/>
                      <a:pt x="124" y="207"/>
                    </a:cubicBezTo>
                    <a:cubicBezTo>
                      <a:pt x="125" y="207"/>
                      <a:pt x="125" y="207"/>
                      <a:pt x="125" y="207"/>
                    </a:cubicBezTo>
                    <a:cubicBezTo>
                      <a:pt x="138" y="195"/>
                      <a:pt x="153" y="194"/>
                      <a:pt x="169" y="199"/>
                    </a:cubicBezTo>
                    <a:cubicBezTo>
                      <a:pt x="171" y="196"/>
                      <a:pt x="173" y="193"/>
                      <a:pt x="175" y="190"/>
                    </a:cubicBezTo>
                    <a:cubicBezTo>
                      <a:pt x="165" y="173"/>
                      <a:pt x="160" y="154"/>
                      <a:pt x="173" y="141"/>
                    </a:cubicBezTo>
                    <a:cubicBezTo>
                      <a:pt x="172" y="140"/>
                      <a:pt x="172" y="138"/>
                      <a:pt x="172" y="137"/>
                    </a:cubicBezTo>
                    <a:cubicBezTo>
                      <a:pt x="154" y="138"/>
                      <a:pt x="136" y="140"/>
                      <a:pt x="118" y="143"/>
                    </a:cubicBezTo>
                    <a:cubicBezTo>
                      <a:pt x="117" y="143"/>
                      <a:pt x="117" y="143"/>
                      <a:pt x="117" y="143"/>
                    </a:cubicBezTo>
                    <a:cubicBezTo>
                      <a:pt x="117" y="147"/>
                      <a:pt x="117" y="151"/>
                      <a:pt x="118" y="155"/>
                    </a:cubicBezTo>
                    <a:close/>
                    <a:moveTo>
                      <a:pt x="130" y="214"/>
                    </a:moveTo>
                    <a:cubicBezTo>
                      <a:pt x="143" y="216"/>
                      <a:pt x="156" y="211"/>
                      <a:pt x="165" y="202"/>
                    </a:cubicBezTo>
                    <a:cubicBezTo>
                      <a:pt x="152" y="199"/>
                      <a:pt x="139" y="200"/>
                      <a:pt x="128" y="210"/>
                    </a:cubicBezTo>
                    <a:cubicBezTo>
                      <a:pt x="129" y="211"/>
                      <a:pt x="129" y="212"/>
                      <a:pt x="130" y="214"/>
                    </a:cubicBezTo>
                    <a:close/>
                    <a:moveTo>
                      <a:pt x="135" y="219"/>
                    </a:moveTo>
                    <a:cubicBezTo>
                      <a:pt x="145" y="224"/>
                      <a:pt x="155" y="228"/>
                      <a:pt x="165" y="232"/>
                    </a:cubicBezTo>
                    <a:cubicBezTo>
                      <a:pt x="177" y="227"/>
                      <a:pt x="190" y="225"/>
                      <a:pt x="202" y="223"/>
                    </a:cubicBezTo>
                    <a:cubicBezTo>
                      <a:pt x="200" y="221"/>
                      <a:pt x="199" y="220"/>
                      <a:pt x="197" y="218"/>
                    </a:cubicBezTo>
                    <a:cubicBezTo>
                      <a:pt x="189" y="212"/>
                      <a:pt x="180" y="207"/>
                      <a:pt x="170" y="204"/>
                    </a:cubicBezTo>
                    <a:cubicBezTo>
                      <a:pt x="161" y="213"/>
                      <a:pt x="149" y="219"/>
                      <a:pt x="135" y="219"/>
                    </a:cubicBezTo>
                    <a:close/>
                    <a:moveTo>
                      <a:pt x="171" y="234"/>
                    </a:moveTo>
                    <a:cubicBezTo>
                      <a:pt x="184" y="238"/>
                      <a:pt x="196" y="242"/>
                      <a:pt x="209" y="244"/>
                    </a:cubicBezTo>
                    <a:cubicBezTo>
                      <a:pt x="208" y="238"/>
                      <a:pt x="207" y="232"/>
                      <a:pt x="206" y="226"/>
                    </a:cubicBezTo>
                    <a:cubicBezTo>
                      <a:pt x="195" y="228"/>
                      <a:pt x="183" y="230"/>
                      <a:pt x="171" y="234"/>
                    </a:cubicBezTo>
                    <a:close/>
                    <a:moveTo>
                      <a:pt x="193" y="259"/>
                    </a:moveTo>
                    <a:cubicBezTo>
                      <a:pt x="167" y="264"/>
                      <a:pt x="143" y="278"/>
                      <a:pt x="126" y="300"/>
                    </a:cubicBezTo>
                    <a:cubicBezTo>
                      <a:pt x="133" y="303"/>
                      <a:pt x="141" y="304"/>
                      <a:pt x="149" y="305"/>
                    </a:cubicBezTo>
                    <a:cubicBezTo>
                      <a:pt x="150" y="305"/>
                      <a:pt x="150" y="305"/>
                      <a:pt x="151" y="305"/>
                    </a:cubicBezTo>
                    <a:cubicBezTo>
                      <a:pt x="167" y="307"/>
                      <a:pt x="184" y="307"/>
                      <a:pt x="199" y="303"/>
                    </a:cubicBezTo>
                    <a:cubicBezTo>
                      <a:pt x="202" y="302"/>
                      <a:pt x="204" y="301"/>
                      <a:pt x="207" y="301"/>
                    </a:cubicBezTo>
                    <a:cubicBezTo>
                      <a:pt x="196" y="290"/>
                      <a:pt x="189" y="274"/>
                      <a:pt x="193" y="259"/>
                    </a:cubicBezTo>
                    <a:close/>
                    <a:moveTo>
                      <a:pt x="265" y="259"/>
                    </a:moveTo>
                    <a:cubicBezTo>
                      <a:pt x="276" y="244"/>
                      <a:pt x="282" y="225"/>
                      <a:pt x="285" y="206"/>
                    </a:cubicBezTo>
                    <a:cubicBezTo>
                      <a:pt x="278" y="204"/>
                      <a:pt x="271" y="202"/>
                      <a:pt x="265" y="204"/>
                    </a:cubicBezTo>
                    <a:cubicBezTo>
                      <a:pt x="260" y="204"/>
                      <a:pt x="247" y="207"/>
                      <a:pt x="244" y="212"/>
                    </a:cubicBezTo>
                    <a:cubicBezTo>
                      <a:pt x="247" y="229"/>
                      <a:pt x="255" y="245"/>
                      <a:pt x="265" y="259"/>
                    </a:cubicBezTo>
                    <a:close/>
                    <a:moveTo>
                      <a:pt x="364" y="181"/>
                    </a:moveTo>
                    <a:cubicBezTo>
                      <a:pt x="358" y="173"/>
                      <a:pt x="350" y="166"/>
                      <a:pt x="342" y="162"/>
                    </a:cubicBezTo>
                    <a:cubicBezTo>
                      <a:pt x="342" y="171"/>
                      <a:pt x="343" y="181"/>
                      <a:pt x="344" y="190"/>
                    </a:cubicBezTo>
                    <a:cubicBezTo>
                      <a:pt x="350" y="185"/>
                      <a:pt x="356" y="182"/>
                      <a:pt x="364" y="181"/>
                    </a:cubicBezTo>
                    <a:close/>
                    <a:moveTo>
                      <a:pt x="383" y="147"/>
                    </a:moveTo>
                    <a:cubicBezTo>
                      <a:pt x="385" y="139"/>
                      <a:pt x="389" y="131"/>
                      <a:pt x="391" y="123"/>
                    </a:cubicBezTo>
                    <a:cubicBezTo>
                      <a:pt x="392" y="115"/>
                      <a:pt x="392" y="115"/>
                      <a:pt x="392" y="115"/>
                    </a:cubicBezTo>
                    <a:cubicBezTo>
                      <a:pt x="388" y="113"/>
                      <a:pt x="384" y="111"/>
                      <a:pt x="379" y="109"/>
                    </a:cubicBezTo>
                    <a:cubicBezTo>
                      <a:pt x="382" y="120"/>
                      <a:pt x="382" y="131"/>
                      <a:pt x="380" y="142"/>
                    </a:cubicBezTo>
                    <a:lnTo>
                      <a:pt x="383" y="147"/>
                    </a:lnTo>
                    <a:close/>
                    <a:moveTo>
                      <a:pt x="377" y="98"/>
                    </a:moveTo>
                    <a:cubicBezTo>
                      <a:pt x="382" y="101"/>
                      <a:pt x="388" y="103"/>
                      <a:pt x="394" y="107"/>
                    </a:cubicBezTo>
                    <a:cubicBezTo>
                      <a:pt x="395" y="96"/>
                      <a:pt x="397" y="86"/>
                      <a:pt x="400" y="75"/>
                    </a:cubicBezTo>
                    <a:cubicBezTo>
                      <a:pt x="387" y="64"/>
                      <a:pt x="374" y="86"/>
                      <a:pt x="377" y="98"/>
                    </a:cubicBezTo>
                    <a:close/>
                    <a:moveTo>
                      <a:pt x="364" y="175"/>
                    </a:moveTo>
                    <a:cubicBezTo>
                      <a:pt x="365" y="171"/>
                      <a:pt x="368" y="167"/>
                      <a:pt x="372" y="165"/>
                    </a:cubicBezTo>
                    <a:cubicBezTo>
                      <a:pt x="364" y="164"/>
                      <a:pt x="357" y="163"/>
                      <a:pt x="349" y="162"/>
                    </a:cubicBezTo>
                    <a:cubicBezTo>
                      <a:pt x="355" y="165"/>
                      <a:pt x="360" y="170"/>
                      <a:pt x="364" y="175"/>
                    </a:cubicBezTo>
                    <a:close/>
                    <a:moveTo>
                      <a:pt x="368" y="180"/>
                    </a:moveTo>
                    <a:cubicBezTo>
                      <a:pt x="369" y="180"/>
                      <a:pt x="371" y="180"/>
                      <a:pt x="372" y="180"/>
                    </a:cubicBezTo>
                    <a:cubicBezTo>
                      <a:pt x="384" y="180"/>
                      <a:pt x="394" y="183"/>
                      <a:pt x="403" y="189"/>
                    </a:cubicBezTo>
                    <a:cubicBezTo>
                      <a:pt x="398" y="181"/>
                      <a:pt x="392" y="173"/>
                      <a:pt x="386" y="166"/>
                    </a:cubicBezTo>
                    <a:cubicBezTo>
                      <a:pt x="386" y="166"/>
                      <a:pt x="385" y="165"/>
                      <a:pt x="384" y="165"/>
                    </a:cubicBezTo>
                    <a:cubicBezTo>
                      <a:pt x="383" y="165"/>
                      <a:pt x="382" y="165"/>
                      <a:pt x="380" y="165"/>
                    </a:cubicBezTo>
                    <a:cubicBezTo>
                      <a:pt x="374" y="168"/>
                      <a:pt x="367" y="172"/>
                      <a:pt x="368" y="180"/>
                    </a:cubicBezTo>
                    <a:close/>
                    <a:moveTo>
                      <a:pt x="406" y="86"/>
                    </a:moveTo>
                    <a:cubicBezTo>
                      <a:pt x="404" y="94"/>
                      <a:pt x="403" y="103"/>
                      <a:pt x="402" y="111"/>
                    </a:cubicBezTo>
                    <a:cubicBezTo>
                      <a:pt x="410" y="116"/>
                      <a:pt x="418" y="121"/>
                      <a:pt x="426" y="125"/>
                    </a:cubicBezTo>
                    <a:cubicBezTo>
                      <a:pt x="419" y="112"/>
                      <a:pt x="412" y="99"/>
                      <a:pt x="406" y="86"/>
                    </a:cubicBezTo>
                    <a:close/>
                    <a:moveTo>
                      <a:pt x="334" y="111"/>
                    </a:moveTo>
                    <a:cubicBezTo>
                      <a:pt x="343" y="121"/>
                      <a:pt x="357" y="132"/>
                      <a:pt x="371" y="134"/>
                    </a:cubicBezTo>
                    <a:cubicBezTo>
                      <a:pt x="371" y="134"/>
                      <a:pt x="372" y="134"/>
                      <a:pt x="372" y="134"/>
                    </a:cubicBezTo>
                    <a:cubicBezTo>
                      <a:pt x="372" y="134"/>
                      <a:pt x="372" y="134"/>
                      <a:pt x="372" y="134"/>
                    </a:cubicBezTo>
                    <a:cubicBezTo>
                      <a:pt x="376" y="100"/>
                      <a:pt x="355" y="63"/>
                      <a:pt x="319" y="57"/>
                    </a:cubicBezTo>
                    <a:cubicBezTo>
                      <a:pt x="317" y="76"/>
                      <a:pt x="320" y="97"/>
                      <a:pt x="334" y="111"/>
                    </a:cubicBezTo>
                    <a:close/>
                    <a:moveTo>
                      <a:pt x="333" y="160"/>
                    </a:moveTo>
                    <a:cubicBezTo>
                      <a:pt x="333" y="160"/>
                      <a:pt x="333" y="160"/>
                      <a:pt x="333" y="160"/>
                    </a:cubicBezTo>
                    <a:cubicBezTo>
                      <a:pt x="322" y="160"/>
                      <a:pt x="310" y="160"/>
                      <a:pt x="299" y="159"/>
                    </a:cubicBezTo>
                    <a:cubicBezTo>
                      <a:pt x="311" y="168"/>
                      <a:pt x="324" y="177"/>
                      <a:pt x="335" y="187"/>
                    </a:cubicBezTo>
                    <a:lnTo>
                      <a:pt x="333" y="160"/>
                    </a:lnTo>
                    <a:close/>
                    <a:moveTo>
                      <a:pt x="259" y="117"/>
                    </a:moveTo>
                    <a:cubicBezTo>
                      <a:pt x="239" y="127"/>
                      <a:pt x="215" y="129"/>
                      <a:pt x="193" y="138"/>
                    </a:cubicBezTo>
                    <a:cubicBezTo>
                      <a:pt x="193" y="139"/>
                      <a:pt x="193" y="139"/>
                      <a:pt x="193" y="140"/>
                    </a:cubicBezTo>
                    <a:cubicBezTo>
                      <a:pt x="209" y="158"/>
                      <a:pt x="223" y="179"/>
                      <a:pt x="234" y="201"/>
                    </a:cubicBezTo>
                    <a:cubicBezTo>
                      <a:pt x="231" y="172"/>
                      <a:pt x="240" y="142"/>
                      <a:pt x="260" y="117"/>
                    </a:cubicBezTo>
                    <a:lnTo>
                      <a:pt x="259" y="117"/>
                    </a:lnTo>
                    <a:close/>
                    <a:moveTo>
                      <a:pt x="127" y="105"/>
                    </a:moveTo>
                    <a:cubicBezTo>
                      <a:pt x="123" y="103"/>
                      <a:pt x="120" y="102"/>
                      <a:pt x="116" y="101"/>
                    </a:cubicBezTo>
                    <a:cubicBezTo>
                      <a:pt x="116" y="102"/>
                      <a:pt x="116" y="104"/>
                      <a:pt x="116" y="106"/>
                    </a:cubicBezTo>
                    <a:cubicBezTo>
                      <a:pt x="120" y="106"/>
                      <a:pt x="123" y="105"/>
                      <a:pt x="127" y="105"/>
                    </a:cubicBezTo>
                    <a:close/>
                    <a:moveTo>
                      <a:pt x="112" y="99"/>
                    </a:moveTo>
                    <a:cubicBezTo>
                      <a:pt x="102" y="96"/>
                      <a:pt x="91" y="93"/>
                      <a:pt x="80" y="91"/>
                    </a:cubicBezTo>
                    <a:cubicBezTo>
                      <a:pt x="79" y="109"/>
                      <a:pt x="79" y="109"/>
                      <a:pt x="79" y="109"/>
                    </a:cubicBezTo>
                    <a:cubicBezTo>
                      <a:pt x="90" y="107"/>
                      <a:pt x="101" y="107"/>
                      <a:pt x="112" y="106"/>
                    </a:cubicBezTo>
                    <a:cubicBezTo>
                      <a:pt x="112" y="104"/>
                      <a:pt x="112" y="102"/>
                      <a:pt x="112" y="99"/>
                    </a:cubicBezTo>
                    <a:close/>
                    <a:moveTo>
                      <a:pt x="65" y="151"/>
                    </a:moveTo>
                    <a:cubicBezTo>
                      <a:pt x="68" y="150"/>
                      <a:pt x="71" y="148"/>
                      <a:pt x="75" y="147"/>
                    </a:cubicBezTo>
                    <a:cubicBezTo>
                      <a:pt x="74" y="136"/>
                      <a:pt x="74" y="125"/>
                      <a:pt x="75" y="114"/>
                    </a:cubicBezTo>
                    <a:cubicBezTo>
                      <a:pt x="66" y="116"/>
                      <a:pt x="59" y="118"/>
                      <a:pt x="51" y="122"/>
                    </a:cubicBezTo>
                    <a:cubicBezTo>
                      <a:pt x="55" y="132"/>
                      <a:pt x="60" y="142"/>
                      <a:pt x="65" y="151"/>
                    </a:cubicBezTo>
                    <a:close/>
                    <a:moveTo>
                      <a:pt x="77" y="169"/>
                    </a:moveTo>
                    <a:cubicBezTo>
                      <a:pt x="76" y="163"/>
                      <a:pt x="76" y="157"/>
                      <a:pt x="75" y="152"/>
                    </a:cubicBezTo>
                    <a:cubicBezTo>
                      <a:pt x="72" y="153"/>
                      <a:pt x="70" y="154"/>
                      <a:pt x="68" y="155"/>
                    </a:cubicBezTo>
                    <a:cubicBezTo>
                      <a:pt x="71" y="160"/>
                      <a:pt x="74" y="165"/>
                      <a:pt x="77" y="169"/>
                    </a:cubicBezTo>
                    <a:close/>
                    <a:moveTo>
                      <a:pt x="115" y="207"/>
                    </a:moveTo>
                    <a:cubicBezTo>
                      <a:pt x="117" y="206"/>
                      <a:pt x="118" y="206"/>
                      <a:pt x="119" y="206"/>
                    </a:cubicBezTo>
                    <a:cubicBezTo>
                      <a:pt x="117" y="188"/>
                      <a:pt x="114" y="169"/>
                      <a:pt x="113" y="151"/>
                    </a:cubicBezTo>
                    <a:cubicBezTo>
                      <a:pt x="113" y="149"/>
                      <a:pt x="112" y="146"/>
                      <a:pt x="112" y="144"/>
                    </a:cubicBezTo>
                    <a:cubicBezTo>
                      <a:pt x="102" y="146"/>
                      <a:pt x="90" y="147"/>
                      <a:pt x="80" y="150"/>
                    </a:cubicBezTo>
                    <a:cubicBezTo>
                      <a:pt x="80" y="159"/>
                      <a:pt x="81" y="168"/>
                      <a:pt x="83" y="177"/>
                    </a:cubicBezTo>
                    <a:cubicBezTo>
                      <a:pt x="93" y="188"/>
                      <a:pt x="103" y="198"/>
                      <a:pt x="114" y="206"/>
                    </a:cubicBezTo>
                    <a:lnTo>
                      <a:pt x="115" y="207"/>
                    </a:lnTo>
                    <a:close/>
                    <a:moveTo>
                      <a:pt x="119" y="263"/>
                    </a:moveTo>
                    <a:cubicBezTo>
                      <a:pt x="118" y="274"/>
                      <a:pt x="116" y="285"/>
                      <a:pt x="118" y="296"/>
                    </a:cubicBezTo>
                    <a:cubicBezTo>
                      <a:pt x="137" y="271"/>
                      <a:pt x="165" y="255"/>
                      <a:pt x="194" y="250"/>
                    </a:cubicBezTo>
                    <a:cubicBezTo>
                      <a:pt x="170" y="245"/>
                      <a:pt x="146" y="236"/>
                      <a:pt x="126" y="225"/>
                    </a:cubicBezTo>
                    <a:cubicBezTo>
                      <a:pt x="124" y="226"/>
                      <a:pt x="122" y="227"/>
                      <a:pt x="120" y="227"/>
                    </a:cubicBezTo>
                    <a:cubicBezTo>
                      <a:pt x="119" y="239"/>
                      <a:pt x="121" y="251"/>
                      <a:pt x="119" y="263"/>
                    </a:cubicBezTo>
                    <a:close/>
                    <a:moveTo>
                      <a:pt x="150" y="315"/>
                    </a:moveTo>
                    <a:cubicBezTo>
                      <a:pt x="149" y="314"/>
                      <a:pt x="149" y="314"/>
                      <a:pt x="149" y="314"/>
                    </a:cubicBezTo>
                    <a:cubicBezTo>
                      <a:pt x="140" y="313"/>
                      <a:pt x="131" y="311"/>
                      <a:pt x="123" y="309"/>
                    </a:cubicBezTo>
                    <a:cubicBezTo>
                      <a:pt x="123" y="309"/>
                      <a:pt x="122" y="310"/>
                      <a:pt x="122" y="311"/>
                    </a:cubicBezTo>
                    <a:cubicBezTo>
                      <a:pt x="121" y="313"/>
                      <a:pt x="119" y="314"/>
                      <a:pt x="117" y="315"/>
                    </a:cubicBezTo>
                    <a:cubicBezTo>
                      <a:pt x="122" y="327"/>
                      <a:pt x="144" y="328"/>
                      <a:pt x="150" y="315"/>
                    </a:cubicBezTo>
                    <a:close/>
                    <a:moveTo>
                      <a:pt x="165" y="323"/>
                    </a:moveTo>
                    <a:cubicBezTo>
                      <a:pt x="167" y="329"/>
                      <a:pt x="169" y="336"/>
                      <a:pt x="171" y="342"/>
                    </a:cubicBezTo>
                    <a:cubicBezTo>
                      <a:pt x="179" y="341"/>
                      <a:pt x="187" y="341"/>
                      <a:pt x="194" y="341"/>
                    </a:cubicBezTo>
                    <a:cubicBezTo>
                      <a:pt x="185" y="335"/>
                      <a:pt x="175" y="329"/>
                      <a:pt x="165" y="323"/>
                    </a:cubicBezTo>
                    <a:close/>
                    <a:moveTo>
                      <a:pt x="78" y="384"/>
                    </a:moveTo>
                    <a:cubicBezTo>
                      <a:pt x="74" y="382"/>
                      <a:pt x="66" y="377"/>
                      <a:pt x="59" y="372"/>
                    </a:cubicBezTo>
                    <a:cubicBezTo>
                      <a:pt x="61" y="380"/>
                      <a:pt x="59" y="389"/>
                      <a:pt x="55" y="397"/>
                    </a:cubicBezTo>
                    <a:cubicBezTo>
                      <a:pt x="72" y="395"/>
                      <a:pt x="90" y="410"/>
                      <a:pt x="92" y="427"/>
                    </a:cubicBezTo>
                    <a:cubicBezTo>
                      <a:pt x="94" y="424"/>
                      <a:pt x="97" y="423"/>
                      <a:pt x="100" y="423"/>
                    </a:cubicBezTo>
                    <a:cubicBezTo>
                      <a:pt x="96" y="417"/>
                      <a:pt x="96" y="408"/>
                      <a:pt x="100" y="402"/>
                    </a:cubicBezTo>
                    <a:cubicBezTo>
                      <a:pt x="102" y="398"/>
                      <a:pt x="105" y="396"/>
                      <a:pt x="108" y="395"/>
                    </a:cubicBezTo>
                    <a:cubicBezTo>
                      <a:pt x="98" y="393"/>
                      <a:pt x="87" y="389"/>
                      <a:pt x="78" y="384"/>
                    </a:cubicBezTo>
                    <a:close/>
                    <a:moveTo>
                      <a:pt x="187" y="464"/>
                    </a:moveTo>
                    <a:cubicBezTo>
                      <a:pt x="199" y="457"/>
                      <a:pt x="213" y="453"/>
                      <a:pt x="226" y="449"/>
                    </a:cubicBezTo>
                    <a:cubicBezTo>
                      <a:pt x="213" y="442"/>
                      <a:pt x="200" y="436"/>
                      <a:pt x="189" y="427"/>
                    </a:cubicBezTo>
                    <a:cubicBezTo>
                      <a:pt x="183" y="434"/>
                      <a:pt x="180" y="443"/>
                      <a:pt x="182" y="453"/>
                    </a:cubicBezTo>
                    <a:cubicBezTo>
                      <a:pt x="183" y="457"/>
                      <a:pt x="184" y="461"/>
                      <a:pt x="187" y="464"/>
                    </a:cubicBezTo>
                    <a:close/>
                    <a:moveTo>
                      <a:pt x="237" y="446"/>
                    </a:moveTo>
                    <a:cubicBezTo>
                      <a:pt x="238" y="437"/>
                      <a:pt x="240" y="427"/>
                      <a:pt x="242" y="418"/>
                    </a:cubicBezTo>
                    <a:cubicBezTo>
                      <a:pt x="242" y="418"/>
                      <a:pt x="242" y="418"/>
                      <a:pt x="242" y="418"/>
                    </a:cubicBezTo>
                    <a:cubicBezTo>
                      <a:pt x="241" y="418"/>
                      <a:pt x="241" y="418"/>
                      <a:pt x="241" y="418"/>
                    </a:cubicBezTo>
                    <a:cubicBezTo>
                      <a:pt x="226" y="415"/>
                      <a:pt x="213" y="410"/>
                      <a:pt x="199" y="418"/>
                    </a:cubicBezTo>
                    <a:cubicBezTo>
                      <a:pt x="197" y="419"/>
                      <a:pt x="196" y="420"/>
                      <a:pt x="195" y="421"/>
                    </a:cubicBezTo>
                    <a:cubicBezTo>
                      <a:pt x="208" y="431"/>
                      <a:pt x="223" y="438"/>
                      <a:pt x="237" y="446"/>
                    </a:cubicBezTo>
                    <a:close/>
                    <a:moveTo>
                      <a:pt x="225" y="403"/>
                    </a:moveTo>
                    <a:cubicBezTo>
                      <a:pt x="216" y="394"/>
                      <a:pt x="209" y="385"/>
                      <a:pt x="207" y="374"/>
                    </a:cubicBezTo>
                    <a:cubicBezTo>
                      <a:pt x="199" y="378"/>
                      <a:pt x="192" y="384"/>
                      <a:pt x="187" y="391"/>
                    </a:cubicBezTo>
                    <a:cubicBezTo>
                      <a:pt x="193" y="393"/>
                      <a:pt x="199" y="395"/>
                      <a:pt x="205" y="397"/>
                    </a:cubicBezTo>
                    <a:lnTo>
                      <a:pt x="225" y="403"/>
                    </a:lnTo>
                    <a:close/>
                    <a:moveTo>
                      <a:pt x="215" y="362"/>
                    </a:moveTo>
                    <a:cubicBezTo>
                      <a:pt x="226" y="359"/>
                      <a:pt x="239" y="361"/>
                      <a:pt x="251" y="364"/>
                    </a:cubicBezTo>
                    <a:cubicBezTo>
                      <a:pt x="242" y="355"/>
                      <a:pt x="234" y="347"/>
                      <a:pt x="228" y="337"/>
                    </a:cubicBezTo>
                    <a:cubicBezTo>
                      <a:pt x="227" y="336"/>
                      <a:pt x="227" y="336"/>
                      <a:pt x="227" y="336"/>
                    </a:cubicBezTo>
                    <a:cubicBezTo>
                      <a:pt x="220" y="341"/>
                      <a:pt x="215" y="349"/>
                      <a:pt x="215" y="361"/>
                    </a:cubicBezTo>
                    <a:lnTo>
                      <a:pt x="215" y="362"/>
                    </a:lnTo>
                    <a:close/>
                    <a:moveTo>
                      <a:pt x="263" y="365"/>
                    </a:moveTo>
                    <a:cubicBezTo>
                      <a:pt x="269" y="354"/>
                      <a:pt x="275" y="344"/>
                      <a:pt x="281" y="334"/>
                    </a:cubicBezTo>
                    <a:cubicBezTo>
                      <a:pt x="266" y="328"/>
                      <a:pt x="248" y="326"/>
                      <a:pt x="234" y="332"/>
                    </a:cubicBezTo>
                    <a:cubicBezTo>
                      <a:pt x="242" y="344"/>
                      <a:pt x="252" y="355"/>
                      <a:pt x="263" y="365"/>
                    </a:cubicBezTo>
                    <a:close/>
                    <a:moveTo>
                      <a:pt x="274" y="323"/>
                    </a:moveTo>
                    <a:cubicBezTo>
                      <a:pt x="268" y="314"/>
                      <a:pt x="263" y="304"/>
                      <a:pt x="262" y="294"/>
                    </a:cubicBezTo>
                    <a:cubicBezTo>
                      <a:pt x="252" y="298"/>
                      <a:pt x="247" y="311"/>
                      <a:pt x="255" y="320"/>
                    </a:cubicBezTo>
                    <a:cubicBezTo>
                      <a:pt x="261" y="320"/>
                      <a:pt x="268" y="321"/>
                      <a:pt x="274" y="323"/>
                    </a:cubicBezTo>
                    <a:close/>
                    <a:moveTo>
                      <a:pt x="271" y="284"/>
                    </a:moveTo>
                    <a:cubicBezTo>
                      <a:pt x="281" y="285"/>
                      <a:pt x="291" y="288"/>
                      <a:pt x="301" y="291"/>
                    </a:cubicBezTo>
                    <a:cubicBezTo>
                      <a:pt x="294" y="282"/>
                      <a:pt x="288" y="273"/>
                      <a:pt x="283" y="263"/>
                    </a:cubicBezTo>
                    <a:cubicBezTo>
                      <a:pt x="279" y="266"/>
                      <a:pt x="275" y="270"/>
                      <a:pt x="273" y="275"/>
                    </a:cubicBezTo>
                    <a:cubicBezTo>
                      <a:pt x="272" y="278"/>
                      <a:pt x="271" y="281"/>
                      <a:pt x="271" y="284"/>
                    </a:cubicBezTo>
                    <a:close/>
                    <a:moveTo>
                      <a:pt x="305" y="249"/>
                    </a:moveTo>
                    <a:cubicBezTo>
                      <a:pt x="296" y="234"/>
                      <a:pt x="306" y="215"/>
                      <a:pt x="323" y="215"/>
                    </a:cubicBezTo>
                    <a:cubicBezTo>
                      <a:pt x="318" y="209"/>
                      <a:pt x="310" y="205"/>
                      <a:pt x="305" y="199"/>
                    </a:cubicBezTo>
                    <a:cubicBezTo>
                      <a:pt x="301" y="195"/>
                      <a:pt x="298" y="190"/>
                      <a:pt x="296" y="185"/>
                    </a:cubicBezTo>
                    <a:cubicBezTo>
                      <a:pt x="294" y="182"/>
                      <a:pt x="294" y="182"/>
                      <a:pt x="294" y="182"/>
                    </a:cubicBezTo>
                    <a:cubicBezTo>
                      <a:pt x="295" y="186"/>
                      <a:pt x="295" y="189"/>
                      <a:pt x="295" y="193"/>
                    </a:cubicBezTo>
                    <a:cubicBezTo>
                      <a:pt x="294" y="216"/>
                      <a:pt x="287" y="239"/>
                      <a:pt x="276" y="259"/>
                    </a:cubicBezTo>
                    <a:cubicBezTo>
                      <a:pt x="284" y="253"/>
                      <a:pt x="294" y="250"/>
                      <a:pt x="305" y="249"/>
                    </a:cubicBezTo>
                    <a:close/>
                    <a:moveTo>
                      <a:pt x="309" y="249"/>
                    </a:moveTo>
                    <a:cubicBezTo>
                      <a:pt x="316" y="249"/>
                      <a:pt x="323" y="251"/>
                      <a:pt x="330" y="253"/>
                    </a:cubicBezTo>
                    <a:cubicBezTo>
                      <a:pt x="324" y="242"/>
                      <a:pt x="322" y="230"/>
                      <a:pt x="325" y="219"/>
                    </a:cubicBezTo>
                    <a:cubicBezTo>
                      <a:pt x="309" y="219"/>
                      <a:pt x="300" y="236"/>
                      <a:pt x="309" y="249"/>
                    </a:cubicBezTo>
                    <a:close/>
                    <a:moveTo>
                      <a:pt x="343" y="259"/>
                    </a:moveTo>
                    <a:cubicBezTo>
                      <a:pt x="351" y="251"/>
                      <a:pt x="361" y="243"/>
                      <a:pt x="370" y="235"/>
                    </a:cubicBezTo>
                    <a:cubicBezTo>
                      <a:pt x="358" y="229"/>
                      <a:pt x="346" y="224"/>
                      <a:pt x="334" y="219"/>
                    </a:cubicBezTo>
                    <a:cubicBezTo>
                      <a:pt x="330" y="232"/>
                      <a:pt x="333" y="246"/>
                      <a:pt x="343" y="259"/>
                    </a:cubicBezTo>
                    <a:close/>
                    <a:moveTo>
                      <a:pt x="378" y="230"/>
                    </a:moveTo>
                    <a:cubicBezTo>
                      <a:pt x="389" y="221"/>
                      <a:pt x="401" y="213"/>
                      <a:pt x="413" y="206"/>
                    </a:cubicBezTo>
                    <a:cubicBezTo>
                      <a:pt x="402" y="197"/>
                      <a:pt x="390" y="188"/>
                      <a:pt x="375" y="188"/>
                    </a:cubicBezTo>
                    <a:cubicBezTo>
                      <a:pt x="373" y="188"/>
                      <a:pt x="370" y="188"/>
                      <a:pt x="368" y="189"/>
                    </a:cubicBezTo>
                    <a:cubicBezTo>
                      <a:pt x="368" y="189"/>
                      <a:pt x="368" y="190"/>
                      <a:pt x="368" y="190"/>
                    </a:cubicBezTo>
                    <a:cubicBezTo>
                      <a:pt x="366" y="203"/>
                      <a:pt x="372" y="217"/>
                      <a:pt x="378" y="230"/>
                    </a:cubicBezTo>
                    <a:close/>
                    <a:moveTo>
                      <a:pt x="421" y="202"/>
                    </a:moveTo>
                    <a:cubicBezTo>
                      <a:pt x="430" y="197"/>
                      <a:pt x="441" y="192"/>
                      <a:pt x="452" y="188"/>
                    </a:cubicBezTo>
                    <a:cubicBezTo>
                      <a:pt x="443" y="178"/>
                      <a:pt x="433" y="162"/>
                      <a:pt x="420" y="159"/>
                    </a:cubicBezTo>
                    <a:cubicBezTo>
                      <a:pt x="414" y="170"/>
                      <a:pt x="412" y="183"/>
                      <a:pt x="416" y="195"/>
                    </a:cubicBezTo>
                    <a:cubicBezTo>
                      <a:pt x="418" y="197"/>
                      <a:pt x="419" y="200"/>
                      <a:pt x="421" y="202"/>
                    </a:cubicBezTo>
                    <a:close/>
                    <a:moveTo>
                      <a:pt x="453" y="139"/>
                    </a:moveTo>
                    <a:cubicBezTo>
                      <a:pt x="447" y="139"/>
                      <a:pt x="441" y="140"/>
                      <a:pt x="435" y="143"/>
                    </a:cubicBezTo>
                    <a:cubicBezTo>
                      <a:pt x="431" y="145"/>
                      <a:pt x="428" y="148"/>
                      <a:pt x="424" y="152"/>
                    </a:cubicBezTo>
                    <a:cubicBezTo>
                      <a:pt x="436" y="156"/>
                      <a:pt x="444" y="167"/>
                      <a:pt x="452" y="177"/>
                    </a:cubicBezTo>
                    <a:cubicBezTo>
                      <a:pt x="451" y="164"/>
                      <a:pt x="451" y="152"/>
                      <a:pt x="453" y="139"/>
                    </a:cubicBezTo>
                    <a:close/>
                    <a:moveTo>
                      <a:pt x="366" y="17"/>
                    </a:moveTo>
                    <a:cubicBezTo>
                      <a:pt x="363" y="28"/>
                      <a:pt x="367" y="37"/>
                      <a:pt x="375" y="45"/>
                    </a:cubicBezTo>
                    <a:cubicBezTo>
                      <a:pt x="379" y="49"/>
                      <a:pt x="387" y="54"/>
                      <a:pt x="394" y="52"/>
                    </a:cubicBezTo>
                    <a:cubicBezTo>
                      <a:pt x="388" y="38"/>
                      <a:pt x="379" y="24"/>
                      <a:pt x="366" y="17"/>
                    </a:cubicBezTo>
                    <a:close/>
                    <a:moveTo>
                      <a:pt x="312" y="32"/>
                    </a:moveTo>
                    <a:cubicBezTo>
                      <a:pt x="318" y="37"/>
                      <a:pt x="331" y="33"/>
                      <a:pt x="338" y="31"/>
                    </a:cubicBezTo>
                    <a:cubicBezTo>
                      <a:pt x="347" y="29"/>
                      <a:pt x="356" y="23"/>
                      <a:pt x="361" y="15"/>
                    </a:cubicBezTo>
                    <a:cubicBezTo>
                      <a:pt x="359" y="14"/>
                      <a:pt x="357" y="14"/>
                      <a:pt x="355" y="13"/>
                    </a:cubicBezTo>
                    <a:cubicBezTo>
                      <a:pt x="340" y="10"/>
                      <a:pt x="316" y="16"/>
                      <a:pt x="312" y="32"/>
                    </a:cubicBezTo>
                    <a:close/>
                    <a:moveTo>
                      <a:pt x="258" y="96"/>
                    </a:moveTo>
                    <a:cubicBezTo>
                      <a:pt x="260" y="98"/>
                      <a:pt x="261" y="99"/>
                      <a:pt x="263" y="101"/>
                    </a:cubicBezTo>
                    <a:cubicBezTo>
                      <a:pt x="265" y="99"/>
                      <a:pt x="268" y="100"/>
                      <a:pt x="270" y="101"/>
                    </a:cubicBezTo>
                    <a:cubicBezTo>
                      <a:pt x="271" y="100"/>
                      <a:pt x="271" y="100"/>
                      <a:pt x="271" y="100"/>
                    </a:cubicBezTo>
                    <a:cubicBezTo>
                      <a:pt x="286" y="98"/>
                      <a:pt x="295" y="106"/>
                      <a:pt x="299" y="116"/>
                    </a:cubicBezTo>
                    <a:cubicBezTo>
                      <a:pt x="302" y="127"/>
                      <a:pt x="300" y="140"/>
                      <a:pt x="292" y="149"/>
                    </a:cubicBezTo>
                    <a:cubicBezTo>
                      <a:pt x="305" y="152"/>
                      <a:pt x="319" y="151"/>
                      <a:pt x="332" y="151"/>
                    </a:cubicBezTo>
                    <a:cubicBezTo>
                      <a:pt x="331" y="141"/>
                      <a:pt x="331" y="131"/>
                      <a:pt x="331" y="121"/>
                    </a:cubicBezTo>
                    <a:cubicBezTo>
                      <a:pt x="316" y="105"/>
                      <a:pt x="309" y="81"/>
                      <a:pt x="310" y="59"/>
                    </a:cubicBezTo>
                    <a:cubicBezTo>
                      <a:pt x="307" y="59"/>
                      <a:pt x="304" y="58"/>
                      <a:pt x="302" y="55"/>
                    </a:cubicBezTo>
                    <a:cubicBezTo>
                      <a:pt x="300" y="53"/>
                      <a:pt x="299" y="50"/>
                      <a:pt x="300" y="46"/>
                    </a:cubicBezTo>
                    <a:cubicBezTo>
                      <a:pt x="287" y="40"/>
                      <a:pt x="268" y="37"/>
                      <a:pt x="259" y="53"/>
                    </a:cubicBezTo>
                    <a:cubicBezTo>
                      <a:pt x="251" y="66"/>
                      <a:pt x="250" y="84"/>
                      <a:pt x="258" y="96"/>
                    </a:cubicBezTo>
                    <a:close/>
                    <a:moveTo>
                      <a:pt x="210" y="95"/>
                    </a:moveTo>
                    <a:cubicBezTo>
                      <a:pt x="210" y="97"/>
                      <a:pt x="209" y="99"/>
                      <a:pt x="208" y="101"/>
                    </a:cubicBezTo>
                    <a:cubicBezTo>
                      <a:pt x="207" y="101"/>
                      <a:pt x="207" y="101"/>
                      <a:pt x="207" y="101"/>
                    </a:cubicBezTo>
                    <a:cubicBezTo>
                      <a:pt x="207" y="102"/>
                      <a:pt x="207" y="102"/>
                      <a:pt x="207" y="102"/>
                    </a:cubicBezTo>
                    <a:cubicBezTo>
                      <a:pt x="204" y="105"/>
                      <a:pt x="198" y="106"/>
                      <a:pt x="194" y="105"/>
                    </a:cubicBezTo>
                    <a:cubicBezTo>
                      <a:pt x="189" y="110"/>
                      <a:pt x="185" y="117"/>
                      <a:pt x="186" y="125"/>
                    </a:cubicBezTo>
                    <a:cubicBezTo>
                      <a:pt x="187" y="126"/>
                      <a:pt x="188" y="126"/>
                      <a:pt x="190" y="127"/>
                    </a:cubicBezTo>
                    <a:cubicBezTo>
                      <a:pt x="190" y="128"/>
                      <a:pt x="190" y="128"/>
                      <a:pt x="190" y="128"/>
                    </a:cubicBezTo>
                    <a:cubicBezTo>
                      <a:pt x="191" y="128"/>
                      <a:pt x="191" y="129"/>
                      <a:pt x="191" y="129"/>
                    </a:cubicBezTo>
                    <a:cubicBezTo>
                      <a:pt x="200" y="126"/>
                      <a:pt x="209" y="123"/>
                      <a:pt x="218" y="120"/>
                    </a:cubicBezTo>
                    <a:cubicBezTo>
                      <a:pt x="230" y="117"/>
                      <a:pt x="245" y="114"/>
                      <a:pt x="256" y="109"/>
                    </a:cubicBezTo>
                    <a:cubicBezTo>
                      <a:pt x="257" y="108"/>
                      <a:pt x="257" y="108"/>
                      <a:pt x="257" y="108"/>
                    </a:cubicBezTo>
                    <a:cubicBezTo>
                      <a:pt x="247" y="95"/>
                      <a:pt x="227" y="90"/>
                      <a:pt x="210" y="95"/>
                    </a:cubicBezTo>
                    <a:close/>
                    <a:moveTo>
                      <a:pt x="45" y="78"/>
                    </a:moveTo>
                    <a:cubicBezTo>
                      <a:pt x="94" y="77"/>
                      <a:pt x="142" y="95"/>
                      <a:pt x="177" y="124"/>
                    </a:cubicBezTo>
                    <a:cubicBezTo>
                      <a:pt x="177" y="114"/>
                      <a:pt x="182" y="105"/>
                      <a:pt x="189" y="98"/>
                    </a:cubicBezTo>
                    <a:cubicBezTo>
                      <a:pt x="188" y="96"/>
                      <a:pt x="189" y="93"/>
                      <a:pt x="190" y="91"/>
                    </a:cubicBezTo>
                    <a:cubicBezTo>
                      <a:pt x="169" y="73"/>
                      <a:pt x="144" y="65"/>
                      <a:pt x="115" y="65"/>
                    </a:cubicBezTo>
                    <a:cubicBezTo>
                      <a:pt x="97" y="65"/>
                      <a:pt x="65" y="65"/>
                      <a:pt x="45" y="78"/>
                    </a:cubicBezTo>
                    <a:close/>
                    <a:moveTo>
                      <a:pt x="82" y="229"/>
                    </a:moveTo>
                    <a:cubicBezTo>
                      <a:pt x="84" y="229"/>
                      <a:pt x="85" y="229"/>
                      <a:pt x="86" y="229"/>
                    </a:cubicBezTo>
                    <a:cubicBezTo>
                      <a:pt x="92" y="222"/>
                      <a:pt x="100" y="217"/>
                      <a:pt x="109" y="214"/>
                    </a:cubicBezTo>
                    <a:cubicBezTo>
                      <a:pt x="109" y="214"/>
                      <a:pt x="109" y="214"/>
                      <a:pt x="109" y="214"/>
                    </a:cubicBezTo>
                    <a:cubicBezTo>
                      <a:pt x="108" y="213"/>
                      <a:pt x="108" y="213"/>
                      <a:pt x="108" y="213"/>
                    </a:cubicBezTo>
                    <a:cubicBezTo>
                      <a:pt x="71" y="186"/>
                      <a:pt x="42" y="143"/>
                      <a:pt x="32" y="94"/>
                    </a:cubicBezTo>
                    <a:cubicBezTo>
                      <a:pt x="32" y="94"/>
                      <a:pt x="31" y="94"/>
                      <a:pt x="30" y="94"/>
                    </a:cubicBezTo>
                    <a:cubicBezTo>
                      <a:pt x="24" y="108"/>
                      <a:pt x="25" y="129"/>
                      <a:pt x="26" y="139"/>
                    </a:cubicBezTo>
                    <a:cubicBezTo>
                      <a:pt x="27" y="152"/>
                      <a:pt x="30" y="165"/>
                      <a:pt x="35" y="176"/>
                    </a:cubicBezTo>
                    <a:cubicBezTo>
                      <a:pt x="46" y="199"/>
                      <a:pt x="62" y="216"/>
                      <a:pt x="82" y="229"/>
                    </a:cubicBezTo>
                    <a:close/>
                    <a:moveTo>
                      <a:pt x="108" y="291"/>
                    </a:moveTo>
                    <a:cubicBezTo>
                      <a:pt x="108" y="280"/>
                      <a:pt x="110" y="269"/>
                      <a:pt x="111" y="259"/>
                    </a:cubicBezTo>
                    <a:cubicBezTo>
                      <a:pt x="112" y="247"/>
                      <a:pt x="111" y="236"/>
                      <a:pt x="112" y="224"/>
                    </a:cubicBezTo>
                    <a:cubicBezTo>
                      <a:pt x="111" y="223"/>
                      <a:pt x="111" y="223"/>
                      <a:pt x="111" y="223"/>
                    </a:cubicBezTo>
                    <a:cubicBezTo>
                      <a:pt x="104" y="225"/>
                      <a:pt x="98" y="230"/>
                      <a:pt x="93" y="235"/>
                    </a:cubicBezTo>
                    <a:cubicBezTo>
                      <a:pt x="94" y="238"/>
                      <a:pt x="94" y="242"/>
                      <a:pt x="92" y="246"/>
                    </a:cubicBezTo>
                    <a:cubicBezTo>
                      <a:pt x="91" y="246"/>
                      <a:pt x="91" y="246"/>
                      <a:pt x="91" y="246"/>
                    </a:cubicBezTo>
                    <a:cubicBezTo>
                      <a:pt x="90" y="248"/>
                      <a:pt x="88" y="250"/>
                      <a:pt x="85" y="251"/>
                    </a:cubicBezTo>
                    <a:cubicBezTo>
                      <a:pt x="84" y="256"/>
                      <a:pt x="85" y="261"/>
                      <a:pt x="87" y="266"/>
                    </a:cubicBezTo>
                    <a:cubicBezTo>
                      <a:pt x="92" y="277"/>
                      <a:pt x="100" y="283"/>
                      <a:pt x="108" y="291"/>
                    </a:cubicBezTo>
                    <a:close/>
                    <a:moveTo>
                      <a:pt x="50" y="346"/>
                    </a:moveTo>
                    <a:cubicBezTo>
                      <a:pt x="52" y="344"/>
                      <a:pt x="56" y="343"/>
                      <a:pt x="59" y="344"/>
                    </a:cubicBezTo>
                    <a:cubicBezTo>
                      <a:pt x="72" y="338"/>
                      <a:pt x="91" y="341"/>
                      <a:pt x="103" y="343"/>
                    </a:cubicBezTo>
                    <a:cubicBezTo>
                      <a:pt x="114" y="345"/>
                      <a:pt x="126" y="349"/>
                      <a:pt x="135" y="355"/>
                    </a:cubicBezTo>
                    <a:cubicBezTo>
                      <a:pt x="143" y="349"/>
                      <a:pt x="153" y="346"/>
                      <a:pt x="162" y="344"/>
                    </a:cubicBezTo>
                    <a:cubicBezTo>
                      <a:pt x="160" y="335"/>
                      <a:pt x="157" y="326"/>
                      <a:pt x="153" y="317"/>
                    </a:cubicBezTo>
                    <a:cubicBezTo>
                      <a:pt x="145" y="333"/>
                      <a:pt x="118" y="332"/>
                      <a:pt x="113" y="316"/>
                    </a:cubicBezTo>
                    <a:cubicBezTo>
                      <a:pt x="106" y="315"/>
                      <a:pt x="99" y="308"/>
                      <a:pt x="104" y="300"/>
                    </a:cubicBezTo>
                    <a:cubicBezTo>
                      <a:pt x="97" y="295"/>
                      <a:pt x="88" y="290"/>
                      <a:pt x="79" y="292"/>
                    </a:cubicBezTo>
                    <a:cubicBezTo>
                      <a:pt x="70" y="295"/>
                      <a:pt x="62" y="300"/>
                      <a:pt x="56" y="307"/>
                    </a:cubicBezTo>
                    <a:cubicBezTo>
                      <a:pt x="46" y="319"/>
                      <a:pt x="40" y="336"/>
                      <a:pt x="50" y="346"/>
                    </a:cubicBezTo>
                    <a:close/>
                    <a:moveTo>
                      <a:pt x="46" y="399"/>
                    </a:moveTo>
                    <a:cubicBezTo>
                      <a:pt x="47" y="398"/>
                      <a:pt x="47" y="398"/>
                      <a:pt x="47" y="398"/>
                    </a:cubicBezTo>
                    <a:cubicBezTo>
                      <a:pt x="56" y="391"/>
                      <a:pt x="59" y="374"/>
                      <a:pt x="52" y="366"/>
                    </a:cubicBezTo>
                    <a:cubicBezTo>
                      <a:pt x="52" y="365"/>
                      <a:pt x="51" y="365"/>
                      <a:pt x="51" y="365"/>
                    </a:cubicBezTo>
                    <a:cubicBezTo>
                      <a:pt x="49" y="364"/>
                      <a:pt x="48" y="363"/>
                      <a:pt x="47" y="362"/>
                    </a:cubicBezTo>
                    <a:cubicBezTo>
                      <a:pt x="47" y="362"/>
                      <a:pt x="47" y="362"/>
                      <a:pt x="47" y="362"/>
                    </a:cubicBezTo>
                    <a:cubicBezTo>
                      <a:pt x="38" y="370"/>
                      <a:pt x="41" y="388"/>
                      <a:pt x="46" y="399"/>
                    </a:cubicBezTo>
                    <a:close/>
                    <a:moveTo>
                      <a:pt x="88" y="427"/>
                    </a:moveTo>
                    <a:cubicBezTo>
                      <a:pt x="86" y="411"/>
                      <a:pt x="66" y="396"/>
                      <a:pt x="50" y="402"/>
                    </a:cubicBezTo>
                    <a:cubicBezTo>
                      <a:pt x="49" y="403"/>
                      <a:pt x="49" y="403"/>
                      <a:pt x="49" y="403"/>
                    </a:cubicBezTo>
                    <a:cubicBezTo>
                      <a:pt x="58" y="416"/>
                      <a:pt x="72" y="424"/>
                      <a:pt x="88" y="427"/>
                    </a:cubicBezTo>
                    <a:close/>
                    <a:moveTo>
                      <a:pt x="242" y="492"/>
                    </a:moveTo>
                    <a:cubicBezTo>
                      <a:pt x="238" y="480"/>
                      <a:pt x="236" y="467"/>
                      <a:pt x="237" y="455"/>
                    </a:cubicBezTo>
                    <a:cubicBezTo>
                      <a:pt x="221" y="459"/>
                      <a:pt x="205" y="463"/>
                      <a:pt x="192" y="471"/>
                    </a:cubicBezTo>
                    <a:cubicBezTo>
                      <a:pt x="204" y="486"/>
                      <a:pt x="225" y="495"/>
                      <a:pt x="242" y="492"/>
                    </a:cubicBezTo>
                    <a:close/>
                    <a:moveTo>
                      <a:pt x="259" y="374"/>
                    </a:moveTo>
                    <a:cubicBezTo>
                      <a:pt x="252" y="373"/>
                      <a:pt x="246" y="371"/>
                      <a:pt x="239" y="370"/>
                    </a:cubicBezTo>
                    <a:cubicBezTo>
                      <a:pt x="232" y="370"/>
                      <a:pt x="223" y="368"/>
                      <a:pt x="216" y="370"/>
                    </a:cubicBezTo>
                    <a:cubicBezTo>
                      <a:pt x="219" y="388"/>
                      <a:pt x="229" y="399"/>
                      <a:pt x="245" y="410"/>
                    </a:cubicBezTo>
                    <a:cubicBezTo>
                      <a:pt x="245" y="410"/>
                      <a:pt x="245" y="410"/>
                      <a:pt x="245" y="410"/>
                    </a:cubicBezTo>
                    <a:cubicBezTo>
                      <a:pt x="246" y="406"/>
                      <a:pt x="248" y="401"/>
                      <a:pt x="250" y="397"/>
                    </a:cubicBezTo>
                    <a:cubicBezTo>
                      <a:pt x="252" y="389"/>
                      <a:pt x="256" y="381"/>
                      <a:pt x="259" y="374"/>
                    </a:cubicBezTo>
                    <a:close/>
                    <a:moveTo>
                      <a:pt x="305" y="301"/>
                    </a:moveTo>
                    <a:cubicBezTo>
                      <a:pt x="293" y="298"/>
                      <a:pt x="282" y="294"/>
                      <a:pt x="270" y="292"/>
                    </a:cubicBezTo>
                    <a:cubicBezTo>
                      <a:pt x="271" y="304"/>
                      <a:pt x="278" y="316"/>
                      <a:pt x="286" y="326"/>
                    </a:cubicBezTo>
                    <a:cubicBezTo>
                      <a:pt x="292" y="317"/>
                      <a:pt x="298" y="309"/>
                      <a:pt x="305" y="301"/>
                    </a:cubicBezTo>
                    <a:close/>
                    <a:moveTo>
                      <a:pt x="319" y="284"/>
                    </a:moveTo>
                    <a:cubicBezTo>
                      <a:pt x="325" y="277"/>
                      <a:pt x="331" y="271"/>
                      <a:pt x="337" y="265"/>
                    </a:cubicBezTo>
                    <a:cubicBezTo>
                      <a:pt x="324" y="258"/>
                      <a:pt x="305" y="255"/>
                      <a:pt x="291" y="260"/>
                    </a:cubicBezTo>
                    <a:cubicBezTo>
                      <a:pt x="297" y="272"/>
                      <a:pt x="304" y="282"/>
                      <a:pt x="311" y="293"/>
                    </a:cubicBezTo>
                    <a:lnTo>
                      <a:pt x="319" y="284"/>
                    </a:lnTo>
                    <a:close/>
                    <a:moveTo>
                      <a:pt x="498" y="183"/>
                    </a:moveTo>
                    <a:cubicBezTo>
                      <a:pt x="494" y="165"/>
                      <a:pt x="479" y="147"/>
                      <a:pt x="462" y="141"/>
                    </a:cubicBezTo>
                    <a:cubicBezTo>
                      <a:pt x="459" y="156"/>
                      <a:pt x="460" y="171"/>
                      <a:pt x="461" y="186"/>
                    </a:cubicBezTo>
                    <a:cubicBezTo>
                      <a:pt x="473" y="182"/>
                      <a:pt x="485" y="181"/>
                      <a:pt x="498" y="183"/>
                    </a:cubicBez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Freeform 31"/>
              <p:cNvSpPr>
                <a:spLocks noEditPoints="1"/>
              </p:cNvSpPr>
              <p:nvPr/>
            </p:nvSpPr>
            <p:spPr bwMode="auto">
              <a:xfrm>
                <a:off x="2072" y="-790"/>
                <a:ext cx="1249" cy="1142"/>
              </a:xfrm>
              <a:custGeom>
                <a:avLst/>
                <a:gdLst>
                  <a:gd name="T0" fmla="*/ 154 w 528"/>
                  <a:gd name="T1" fmla="*/ 481 h 483"/>
                  <a:gd name="T2" fmla="*/ 6 w 528"/>
                  <a:gd name="T3" fmla="*/ 227 h 483"/>
                  <a:gd name="T4" fmla="*/ 72 w 528"/>
                  <a:gd name="T5" fmla="*/ 172 h 483"/>
                  <a:gd name="T6" fmla="*/ 94 w 528"/>
                  <a:gd name="T7" fmla="*/ 87 h 483"/>
                  <a:gd name="T8" fmla="*/ 288 w 528"/>
                  <a:gd name="T9" fmla="*/ 86 h 483"/>
                  <a:gd name="T10" fmla="*/ 325 w 528"/>
                  <a:gd name="T11" fmla="*/ 74 h 483"/>
                  <a:gd name="T12" fmla="*/ 488 w 528"/>
                  <a:gd name="T13" fmla="*/ 146 h 483"/>
                  <a:gd name="T14" fmla="*/ 75 w 528"/>
                  <a:gd name="T15" fmla="*/ 364 h 483"/>
                  <a:gd name="T16" fmla="*/ 117 w 528"/>
                  <a:gd name="T17" fmla="*/ 331 h 483"/>
                  <a:gd name="T18" fmla="*/ 167 w 528"/>
                  <a:gd name="T19" fmla="*/ 56 h 483"/>
                  <a:gd name="T20" fmla="*/ 389 w 528"/>
                  <a:gd name="T21" fmla="*/ 209 h 483"/>
                  <a:gd name="T22" fmla="*/ 416 w 528"/>
                  <a:gd name="T23" fmla="*/ 107 h 483"/>
                  <a:gd name="T24" fmla="*/ 431 w 528"/>
                  <a:gd name="T25" fmla="*/ 235 h 483"/>
                  <a:gd name="T26" fmla="*/ 364 w 528"/>
                  <a:gd name="T27" fmla="*/ 248 h 483"/>
                  <a:gd name="T28" fmla="*/ 335 w 528"/>
                  <a:gd name="T29" fmla="*/ 151 h 483"/>
                  <a:gd name="T30" fmla="*/ 165 w 528"/>
                  <a:gd name="T31" fmla="*/ 286 h 483"/>
                  <a:gd name="T32" fmla="*/ 111 w 528"/>
                  <a:gd name="T33" fmla="*/ 401 h 483"/>
                  <a:gd name="T34" fmla="*/ 133 w 528"/>
                  <a:gd name="T35" fmla="*/ 356 h 483"/>
                  <a:gd name="T36" fmla="*/ 146 w 528"/>
                  <a:gd name="T37" fmla="*/ 354 h 483"/>
                  <a:gd name="T38" fmla="*/ 222 w 528"/>
                  <a:gd name="T39" fmla="*/ 81 h 483"/>
                  <a:gd name="T40" fmla="*/ 214 w 528"/>
                  <a:gd name="T41" fmla="*/ 244 h 483"/>
                  <a:gd name="T42" fmla="*/ 264 w 528"/>
                  <a:gd name="T43" fmla="*/ 265 h 483"/>
                  <a:gd name="T44" fmla="*/ 227 w 528"/>
                  <a:gd name="T45" fmla="*/ 174 h 483"/>
                  <a:gd name="T46" fmla="*/ 223 w 528"/>
                  <a:gd name="T47" fmla="*/ 177 h 483"/>
                  <a:gd name="T48" fmla="*/ 214 w 528"/>
                  <a:gd name="T49" fmla="*/ 177 h 483"/>
                  <a:gd name="T50" fmla="*/ 172 w 528"/>
                  <a:gd name="T51" fmla="*/ 170 h 483"/>
                  <a:gd name="T52" fmla="*/ 230 w 528"/>
                  <a:gd name="T53" fmla="*/ 235 h 483"/>
                  <a:gd name="T54" fmla="*/ 209 w 528"/>
                  <a:gd name="T55" fmla="*/ 242 h 483"/>
                  <a:gd name="T56" fmla="*/ 397 w 528"/>
                  <a:gd name="T57" fmla="*/ 245 h 483"/>
                  <a:gd name="T58" fmla="*/ 475 w 528"/>
                  <a:gd name="T59" fmla="*/ 166 h 483"/>
                  <a:gd name="T60" fmla="*/ 424 w 528"/>
                  <a:gd name="T61" fmla="*/ 241 h 483"/>
                  <a:gd name="T62" fmla="*/ 424 w 528"/>
                  <a:gd name="T63" fmla="*/ 206 h 483"/>
                  <a:gd name="T64" fmla="*/ 378 w 528"/>
                  <a:gd name="T65" fmla="*/ 213 h 483"/>
                  <a:gd name="T66" fmla="*/ 216 w 528"/>
                  <a:gd name="T67" fmla="*/ 74 h 483"/>
                  <a:gd name="T68" fmla="*/ 141 w 528"/>
                  <a:gd name="T69" fmla="*/ 57 h 483"/>
                  <a:gd name="T70" fmla="*/ 186 w 528"/>
                  <a:gd name="T71" fmla="*/ 104 h 483"/>
                  <a:gd name="T72" fmla="*/ 158 w 528"/>
                  <a:gd name="T73" fmla="*/ 182 h 483"/>
                  <a:gd name="T74" fmla="*/ 154 w 528"/>
                  <a:gd name="T75" fmla="*/ 308 h 483"/>
                  <a:gd name="T76" fmla="*/ 75 w 528"/>
                  <a:gd name="T77" fmla="*/ 328 h 483"/>
                  <a:gd name="T78" fmla="*/ 185 w 528"/>
                  <a:gd name="T79" fmla="*/ 407 h 483"/>
                  <a:gd name="T80" fmla="*/ 176 w 528"/>
                  <a:gd name="T81" fmla="*/ 386 h 483"/>
                  <a:gd name="T82" fmla="*/ 215 w 528"/>
                  <a:gd name="T83" fmla="*/ 325 h 483"/>
                  <a:gd name="T84" fmla="*/ 275 w 528"/>
                  <a:gd name="T85" fmla="*/ 291 h 483"/>
                  <a:gd name="T86" fmla="*/ 314 w 528"/>
                  <a:gd name="T87" fmla="*/ 282 h 483"/>
                  <a:gd name="T88" fmla="*/ 389 w 528"/>
                  <a:gd name="T89" fmla="*/ 295 h 483"/>
                  <a:gd name="T90" fmla="*/ 438 w 528"/>
                  <a:gd name="T91" fmla="*/ 280 h 483"/>
                  <a:gd name="T92" fmla="*/ 480 w 528"/>
                  <a:gd name="T93" fmla="*/ 142 h 483"/>
                  <a:gd name="T94" fmla="*/ 348 w 528"/>
                  <a:gd name="T95" fmla="*/ 133 h 483"/>
                  <a:gd name="T96" fmla="*/ 358 w 528"/>
                  <a:gd name="T97" fmla="*/ 84 h 483"/>
                  <a:gd name="T98" fmla="*/ 264 w 528"/>
                  <a:gd name="T99" fmla="*/ 123 h 483"/>
                  <a:gd name="T100" fmla="*/ 279 w 528"/>
                  <a:gd name="T101" fmla="*/ 89 h 483"/>
                  <a:gd name="T102" fmla="*/ 134 w 528"/>
                  <a:gd name="T103" fmla="*/ 23 h 483"/>
                  <a:gd name="T104" fmla="*/ 124 w 528"/>
                  <a:gd name="T105" fmla="*/ 186 h 483"/>
                  <a:gd name="T106" fmla="*/ 145 w 528"/>
                  <a:gd name="T107" fmla="*/ 305 h 483"/>
                  <a:gd name="T108" fmla="*/ 36 w 528"/>
                  <a:gd name="T109" fmla="*/ 277 h 483"/>
                  <a:gd name="T110" fmla="*/ 153 w 528"/>
                  <a:gd name="T111" fmla="*/ 473 h 483"/>
                  <a:gd name="T112" fmla="*/ 201 w 528"/>
                  <a:gd name="T113" fmla="*/ 391 h 483"/>
                  <a:gd name="T114" fmla="*/ 302 w 528"/>
                  <a:gd name="T115" fmla="*/ 323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28" h="483">
                    <a:moveTo>
                      <a:pt x="523" y="312"/>
                    </a:moveTo>
                    <a:cubicBezTo>
                      <a:pt x="523" y="315"/>
                      <a:pt x="520" y="318"/>
                      <a:pt x="517" y="316"/>
                    </a:cubicBezTo>
                    <a:cubicBezTo>
                      <a:pt x="494" y="297"/>
                      <a:pt x="460" y="297"/>
                      <a:pt x="434" y="298"/>
                    </a:cubicBezTo>
                    <a:cubicBezTo>
                      <a:pt x="392" y="301"/>
                      <a:pt x="352" y="312"/>
                      <a:pt x="313" y="328"/>
                    </a:cubicBezTo>
                    <a:cubicBezTo>
                      <a:pt x="297" y="335"/>
                      <a:pt x="281" y="343"/>
                      <a:pt x="266" y="352"/>
                    </a:cubicBezTo>
                    <a:cubicBezTo>
                      <a:pt x="265" y="353"/>
                      <a:pt x="264" y="354"/>
                      <a:pt x="263" y="354"/>
                    </a:cubicBezTo>
                    <a:cubicBezTo>
                      <a:pt x="243" y="366"/>
                      <a:pt x="224" y="380"/>
                      <a:pt x="207" y="397"/>
                    </a:cubicBezTo>
                    <a:cubicBezTo>
                      <a:pt x="185" y="418"/>
                      <a:pt x="162" y="446"/>
                      <a:pt x="160" y="479"/>
                    </a:cubicBezTo>
                    <a:cubicBezTo>
                      <a:pt x="160" y="482"/>
                      <a:pt x="157" y="483"/>
                      <a:pt x="154" y="481"/>
                    </a:cubicBezTo>
                    <a:cubicBezTo>
                      <a:pt x="127" y="477"/>
                      <a:pt x="100" y="439"/>
                      <a:pt x="107" y="412"/>
                    </a:cubicBezTo>
                    <a:cubicBezTo>
                      <a:pt x="89" y="398"/>
                      <a:pt x="73" y="383"/>
                      <a:pt x="56" y="368"/>
                    </a:cubicBezTo>
                    <a:cubicBezTo>
                      <a:pt x="52" y="371"/>
                      <a:pt x="46" y="370"/>
                      <a:pt x="43" y="366"/>
                    </a:cubicBezTo>
                    <a:cubicBezTo>
                      <a:pt x="42" y="365"/>
                      <a:pt x="42" y="365"/>
                      <a:pt x="42" y="365"/>
                    </a:cubicBezTo>
                    <a:cubicBezTo>
                      <a:pt x="41" y="363"/>
                      <a:pt x="40" y="360"/>
                      <a:pt x="40" y="358"/>
                    </a:cubicBezTo>
                    <a:cubicBezTo>
                      <a:pt x="21" y="345"/>
                      <a:pt x="5" y="323"/>
                      <a:pt x="8" y="299"/>
                    </a:cubicBezTo>
                    <a:cubicBezTo>
                      <a:pt x="10" y="285"/>
                      <a:pt x="17" y="267"/>
                      <a:pt x="31" y="262"/>
                    </a:cubicBezTo>
                    <a:cubicBezTo>
                      <a:pt x="24" y="254"/>
                      <a:pt x="18" y="244"/>
                      <a:pt x="10" y="236"/>
                    </a:cubicBezTo>
                    <a:cubicBezTo>
                      <a:pt x="5" y="238"/>
                      <a:pt x="0" y="231"/>
                      <a:pt x="6" y="227"/>
                    </a:cubicBezTo>
                    <a:cubicBezTo>
                      <a:pt x="11" y="224"/>
                      <a:pt x="16" y="229"/>
                      <a:pt x="14" y="233"/>
                    </a:cubicBezTo>
                    <a:cubicBezTo>
                      <a:pt x="21" y="240"/>
                      <a:pt x="27" y="249"/>
                      <a:pt x="33" y="257"/>
                    </a:cubicBezTo>
                    <a:cubicBezTo>
                      <a:pt x="31" y="241"/>
                      <a:pt x="44" y="226"/>
                      <a:pt x="60" y="219"/>
                    </a:cubicBezTo>
                    <a:cubicBezTo>
                      <a:pt x="72" y="213"/>
                      <a:pt x="84" y="211"/>
                      <a:pt x="96" y="215"/>
                    </a:cubicBezTo>
                    <a:cubicBezTo>
                      <a:pt x="98" y="215"/>
                      <a:pt x="98" y="215"/>
                      <a:pt x="99" y="216"/>
                    </a:cubicBezTo>
                    <a:cubicBezTo>
                      <a:pt x="92" y="204"/>
                      <a:pt x="83" y="193"/>
                      <a:pt x="75" y="182"/>
                    </a:cubicBezTo>
                    <a:cubicBezTo>
                      <a:pt x="73" y="182"/>
                      <a:pt x="71" y="181"/>
                      <a:pt x="70" y="179"/>
                    </a:cubicBezTo>
                    <a:cubicBezTo>
                      <a:pt x="70" y="179"/>
                      <a:pt x="70" y="179"/>
                      <a:pt x="70" y="179"/>
                    </a:cubicBezTo>
                    <a:cubicBezTo>
                      <a:pt x="68" y="177"/>
                      <a:pt x="69" y="173"/>
                      <a:pt x="72" y="172"/>
                    </a:cubicBezTo>
                    <a:cubicBezTo>
                      <a:pt x="75" y="170"/>
                      <a:pt x="78" y="171"/>
                      <a:pt x="80" y="173"/>
                    </a:cubicBezTo>
                    <a:cubicBezTo>
                      <a:pt x="80" y="173"/>
                      <a:pt x="80" y="173"/>
                      <a:pt x="80" y="173"/>
                    </a:cubicBezTo>
                    <a:cubicBezTo>
                      <a:pt x="81" y="175"/>
                      <a:pt x="81" y="177"/>
                      <a:pt x="79" y="179"/>
                    </a:cubicBezTo>
                    <a:cubicBezTo>
                      <a:pt x="87" y="190"/>
                      <a:pt x="95" y="201"/>
                      <a:pt x="103" y="212"/>
                    </a:cubicBezTo>
                    <a:cubicBezTo>
                      <a:pt x="101" y="203"/>
                      <a:pt x="101" y="194"/>
                      <a:pt x="107" y="185"/>
                    </a:cubicBezTo>
                    <a:cubicBezTo>
                      <a:pt x="109" y="183"/>
                      <a:pt x="109" y="183"/>
                      <a:pt x="109" y="183"/>
                    </a:cubicBezTo>
                    <a:cubicBezTo>
                      <a:pt x="108" y="183"/>
                      <a:pt x="108" y="183"/>
                      <a:pt x="108" y="183"/>
                    </a:cubicBezTo>
                    <a:cubicBezTo>
                      <a:pt x="106" y="179"/>
                      <a:pt x="107" y="172"/>
                      <a:pt x="112" y="169"/>
                    </a:cubicBezTo>
                    <a:cubicBezTo>
                      <a:pt x="98" y="145"/>
                      <a:pt x="90" y="116"/>
                      <a:pt x="94" y="87"/>
                    </a:cubicBezTo>
                    <a:cubicBezTo>
                      <a:pt x="96" y="71"/>
                      <a:pt x="101" y="56"/>
                      <a:pt x="109" y="41"/>
                    </a:cubicBezTo>
                    <a:cubicBezTo>
                      <a:pt x="114" y="34"/>
                      <a:pt x="120" y="24"/>
                      <a:pt x="127" y="17"/>
                    </a:cubicBezTo>
                    <a:cubicBezTo>
                      <a:pt x="127" y="17"/>
                      <a:pt x="127" y="17"/>
                      <a:pt x="127" y="17"/>
                    </a:cubicBezTo>
                    <a:cubicBezTo>
                      <a:pt x="124" y="12"/>
                      <a:pt x="127" y="5"/>
                      <a:pt x="133" y="3"/>
                    </a:cubicBezTo>
                    <a:cubicBezTo>
                      <a:pt x="140" y="0"/>
                      <a:pt x="147" y="1"/>
                      <a:pt x="149" y="6"/>
                    </a:cubicBezTo>
                    <a:cubicBezTo>
                      <a:pt x="149" y="7"/>
                      <a:pt x="149" y="7"/>
                      <a:pt x="149" y="7"/>
                    </a:cubicBezTo>
                    <a:cubicBezTo>
                      <a:pt x="149" y="7"/>
                      <a:pt x="149" y="7"/>
                      <a:pt x="149" y="7"/>
                    </a:cubicBezTo>
                    <a:cubicBezTo>
                      <a:pt x="175" y="2"/>
                      <a:pt x="204" y="14"/>
                      <a:pt x="223" y="23"/>
                    </a:cubicBezTo>
                    <a:cubicBezTo>
                      <a:pt x="254" y="37"/>
                      <a:pt x="276" y="57"/>
                      <a:pt x="288" y="86"/>
                    </a:cubicBezTo>
                    <a:cubicBezTo>
                      <a:pt x="292" y="86"/>
                      <a:pt x="296" y="88"/>
                      <a:pt x="298" y="92"/>
                    </a:cubicBezTo>
                    <a:cubicBezTo>
                      <a:pt x="298" y="93"/>
                      <a:pt x="298" y="93"/>
                      <a:pt x="298" y="94"/>
                    </a:cubicBezTo>
                    <a:cubicBezTo>
                      <a:pt x="308" y="95"/>
                      <a:pt x="317" y="99"/>
                      <a:pt x="325" y="105"/>
                    </a:cubicBezTo>
                    <a:cubicBezTo>
                      <a:pt x="322" y="95"/>
                      <a:pt x="322" y="84"/>
                      <a:pt x="320" y="75"/>
                    </a:cubicBezTo>
                    <a:cubicBezTo>
                      <a:pt x="320" y="75"/>
                      <a:pt x="319" y="74"/>
                      <a:pt x="319" y="74"/>
                    </a:cubicBezTo>
                    <a:cubicBezTo>
                      <a:pt x="317" y="74"/>
                      <a:pt x="316" y="73"/>
                      <a:pt x="316" y="71"/>
                    </a:cubicBezTo>
                    <a:cubicBezTo>
                      <a:pt x="315" y="69"/>
                      <a:pt x="316" y="65"/>
                      <a:pt x="319" y="64"/>
                    </a:cubicBezTo>
                    <a:cubicBezTo>
                      <a:pt x="323" y="63"/>
                      <a:pt x="326" y="65"/>
                      <a:pt x="327" y="68"/>
                    </a:cubicBezTo>
                    <a:cubicBezTo>
                      <a:pt x="328" y="70"/>
                      <a:pt x="327" y="72"/>
                      <a:pt x="325" y="74"/>
                    </a:cubicBezTo>
                    <a:cubicBezTo>
                      <a:pt x="327" y="84"/>
                      <a:pt x="326" y="97"/>
                      <a:pt x="331" y="107"/>
                    </a:cubicBezTo>
                    <a:cubicBezTo>
                      <a:pt x="334" y="95"/>
                      <a:pt x="342" y="83"/>
                      <a:pt x="353" y="77"/>
                    </a:cubicBezTo>
                    <a:cubicBezTo>
                      <a:pt x="372" y="68"/>
                      <a:pt x="389" y="74"/>
                      <a:pt x="401" y="87"/>
                    </a:cubicBezTo>
                    <a:cubicBezTo>
                      <a:pt x="399" y="77"/>
                      <a:pt x="397" y="67"/>
                      <a:pt x="395" y="57"/>
                    </a:cubicBezTo>
                    <a:cubicBezTo>
                      <a:pt x="390" y="57"/>
                      <a:pt x="388" y="49"/>
                      <a:pt x="394" y="47"/>
                    </a:cubicBezTo>
                    <a:cubicBezTo>
                      <a:pt x="400" y="46"/>
                      <a:pt x="403" y="52"/>
                      <a:pt x="400" y="55"/>
                    </a:cubicBezTo>
                    <a:cubicBezTo>
                      <a:pt x="401" y="66"/>
                      <a:pt x="403" y="77"/>
                      <a:pt x="406" y="87"/>
                    </a:cubicBezTo>
                    <a:cubicBezTo>
                      <a:pt x="417" y="72"/>
                      <a:pt x="440" y="67"/>
                      <a:pt x="457" y="77"/>
                    </a:cubicBezTo>
                    <a:cubicBezTo>
                      <a:pt x="484" y="92"/>
                      <a:pt x="491" y="119"/>
                      <a:pt x="488" y="146"/>
                    </a:cubicBezTo>
                    <a:cubicBezTo>
                      <a:pt x="490" y="148"/>
                      <a:pt x="491" y="150"/>
                      <a:pt x="492" y="152"/>
                    </a:cubicBezTo>
                    <a:cubicBezTo>
                      <a:pt x="493" y="157"/>
                      <a:pt x="490" y="162"/>
                      <a:pt x="486" y="164"/>
                    </a:cubicBezTo>
                    <a:cubicBezTo>
                      <a:pt x="484" y="187"/>
                      <a:pt x="485" y="211"/>
                      <a:pt x="486" y="234"/>
                    </a:cubicBezTo>
                    <a:cubicBezTo>
                      <a:pt x="501" y="239"/>
                      <a:pt x="514" y="250"/>
                      <a:pt x="520" y="265"/>
                    </a:cubicBezTo>
                    <a:cubicBezTo>
                      <a:pt x="527" y="279"/>
                      <a:pt x="528" y="297"/>
                      <a:pt x="523" y="312"/>
                    </a:cubicBezTo>
                    <a:close/>
                    <a:moveTo>
                      <a:pt x="101" y="396"/>
                    </a:moveTo>
                    <a:cubicBezTo>
                      <a:pt x="98" y="386"/>
                      <a:pt x="95" y="375"/>
                      <a:pt x="93" y="364"/>
                    </a:cubicBezTo>
                    <a:cubicBezTo>
                      <a:pt x="93" y="364"/>
                      <a:pt x="93" y="364"/>
                      <a:pt x="93" y="364"/>
                    </a:cubicBezTo>
                    <a:cubicBezTo>
                      <a:pt x="87" y="364"/>
                      <a:pt x="81" y="364"/>
                      <a:pt x="75" y="364"/>
                    </a:cubicBezTo>
                    <a:cubicBezTo>
                      <a:pt x="72" y="364"/>
                      <a:pt x="68" y="364"/>
                      <a:pt x="64" y="364"/>
                    </a:cubicBezTo>
                    <a:cubicBezTo>
                      <a:pt x="77" y="375"/>
                      <a:pt x="89" y="386"/>
                      <a:pt x="101" y="396"/>
                    </a:cubicBezTo>
                    <a:close/>
                    <a:moveTo>
                      <a:pt x="55" y="271"/>
                    </a:moveTo>
                    <a:cubicBezTo>
                      <a:pt x="54" y="274"/>
                      <a:pt x="53" y="276"/>
                      <a:pt x="50" y="278"/>
                    </a:cubicBezTo>
                    <a:cubicBezTo>
                      <a:pt x="49" y="279"/>
                      <a:pt x="49" y="279"/>
                      <a:pt x="48" y="280"/>
                    </a:cubicBezTo>
                    <a:cubicBezTo>
                      <a:pt x="48" y="280"/>
                      <a:pt x="48" y="281"/>
                      <a:pt x="49" y="282"/>
                    </a:cubicBezTo>
                    <a:cubicBezTo>
                      <a:pt x="53" y="290"/>
                      <a:pt x="57" y="298"/>
                      <a:pt x="63" y="305"/>
                    </a:cubicBezTo>
                    <a:cubicBezTo>
                      <a:pt x="77" y="322"/>
                      <a:pt x="95" y="334"/>
                      <a:pt x="117" y="331"/>
                    </a:cubicBezTo>
                    <a:cubicBezTo>
                      <a:pt x="117" y="331"/>
                      <a:pt x="117" y="331"/>
                      <a:pt x="117" y="331"/>
                    </a:cubicBezTo>
                    <a:cubicBezTo>
                      <a:pt x="114" y="303"/>
                      <a:pt x="83" y="275"/>
                      <a:pt x="55" y="271"/>
                    </a:cubicBezTo>
                    <a:close/>
                    <a:moveTo>
                      <a:pt x="126" y="335"/>
                    </a:moveTo>
                    <a:cubicBezTo>
                      <a:pt x="126" y="336"/>
                      <a:pt x="126" y="336"/>
                      <a:pt x="126" y="337"/>
                    </a:cubicBezTo>
                    <a:cubicBezTo>
                      <a:pt x="138" y="350"/>
                      <a:pt x="138" y="350"/>
                      <a:pt x="138" y="350"/>
                    </a:cubicBezTo>
                    <a:cubicBezTo>
                      <a:pt x="144" y="314"/>
                      <a:pt x="144" y="314"/>
                      <a:pt x="144" y="314"/>
                    </a:cubicBezTo>
                    <a:cubicBezTo>
                      <a:pt x="136" y="312"/>
                      <a:pt x="128" y="311"/>
                      <a:pt x="121" y="312"/>
                    </a:cubicBezTo>
                    <a:cubicBezTo>
                      <a:pt x="124" y="319"/>
                      <a:pt x="126" y="327"/>
                      <a:pt x="126" y="335"/>
                    </a:cubicBezTo>
                    <a:close/>
                    <a:moveTo>
                      <a:pt x="141" y="53"/>
                    </a:moveTo>
                    <a:cubicBezTo>
                      <a:pt x="150" y="52"/>
                      <a:pt x="159" y="54"/>
                      <a:pt x="167" y="56"/>
                    </a:cubicBezTo>
                    <a:cubicBezTo>
                      <a:pt x="176" y="39"/>
                      <a:pt x="176" y="39"/>
                      <a:pt x="176" y="39"/>
                    </a:cubicBezTo>
                    <a:cubicBezTo>
                      <a:pt x="167" y="32"/>
                      <a:pt x="157" y="27"/>
                      <a:pt x="146" y="22"/>
                    </a:cubicBezTo>
                    <a:cubicBezTo>
                      <a:pt x="144" y="32"/>
                      <a:pt x="142" y="42"/>
                      <a:pt x="141" y="53"/>
                    </a:cubicBezTo>
                    <a:close/>
                    <a:moveTo>
                      <a:pt x="344" y="149"/>
                    </a:moveTo>
                    <a:cubicBezTo>
                      <a:pt x="344" y="149"/>
                      <a:pt x="344" y="149"/>
                      <a:pt x="344" y="149"/>
                    </a:cubicBezTo>
                    <a:cubicBezTo>
                      <a:pt x="345" y="160"/>
                      <a:pt x="344" y="171"/>
                      <a:pt x="343" y="182"/>
                    </a:cubicBezTo>
                    <a:cubicBezTo>
                      <a:pt x="363" y="175"/>
                      <a:pt x="371" y="148"/>
                      <a:pt x="350" y="138"/>
                    </a:cubicBezTo>
                    <a:cubicBezTo>
                      <a:pt x="351" y="143"/>
                      <a:pt x="349" y="147"/>
                      <a:pt x="344" y="149"/>
                    </a:cubicBezTo>
                    <a:close/>
                    <a:moveTo>
                      <a:pt x="389" y="209"/>
                    </a:moveTo>
                    <a:cubicBezTo>
                      <a:pt x="400" y="216"/>
                      <a:pt x="411" y="225"/>
                      <a:pt x="422" y="231"/>
                    </a:cubicBezTo>
                    <a:cubicBezTo>
                      <a:pt x="421" y="225"/>
                      <a:pt x="421" y="219"/>
                      <a:pt x="420" y="214"/>
                    </a:cubicBezTo>
                    <a:cubicBezTo>
                      <a:pt x="410" y="207"/>
                      <a:pt x="403" y="198"/>
                      <a:pt x="398" y="188"/>
                    </a:cubicBezTo>
                    <a:cubicBezTo>
                      <a:pt x="395" y="195"/>
                      <a:pt x="392" y="202"/>
                      <a:pt x="389" y="209"/>
                    </a:cubicBezTo>
                    <a:close/>
                    <a:moveTo>
                      <a:pt x="463" y="101"/>
                    </a:moveTo>
                    <a:cubicBezTo>
                      <a:pt x="455" y="105"/>
                      <a:pt x="445" y="105"/>
                      <a:pt x="437" y="104"/>
                    </a:cubicBezTo>
                    <a:cubicBezTo>
                      <a:pt x="431" y="103"/>
                      <a:pt x="422" y="101"/>
                      <a:pt x="416" y="96"/>
                    </a:cubicBezTo>
                    <a:cubicBezTo>
                      <a:pt x="416" y="97"/>
                      <a:pt x="417" y="98"/>
                      <a:pt x="417" y="99"/>
                    </a:cubicBezTo>
                    <a:cubicBezTo>
                      <a:pt x="418" y="102"/>
                      <a:pt x="418" y="105"/>
                      <a:pt x="416" y="107"/>
                    </a:cubicBezTo>
                    <a:cubicBezTo>
                      <a:pt x="436" y="121"/>
                      <a:pt x="445" y="144"/>
                      <a:pt x="445" y="166"/>
                    </a:cubicBezTo>
                    <a:cubicBezTo>
                      <a:pt x="452" y="158"/>
                      <a:pt x="463" y="152"/>
                      <a:pt x="471" y="156"/>
                    </a:cubicBezTo>
                    <a:cubicBezTo>
                      <a:pt x="471" y="152"/>
                      <a:pt x="473" y="148"/>
                      <a:pt x="476" y="146"/>
                    </a:cubicBezTo>
                    <a:cubicBezTo>
                      <a:pt x="470" y="143"/>
                      <a:pt x="465" y="137"/>
                      <a:pt x="462" y="130"/>
                    </a:cubicBezTo>
                    <a:cubicBezTo>
                      <a:pt x="459" y="120"/>
                      <a:pt x="458" y="110"/>
                      <a:pt x="463" y="101"/>
                    </a:cubicBezTo>
                    <a:close/>
                    <a:moveTo>
                      <a:pt x="475" y="233"/>
                    </a:moveTo>
                    <a:cubicBezTo>
                      <a:pt x="468" y="224"/>
                      <a:pt x="462" y="215"/>
                      <a:pt x="456" y="206"/>
                    </a:cubicBezTo>
                    <a:cubicBezTo>
                      <a:pt x="455" y="208"/>
                      <a:pt x="455" y="208"/>
                      <a:pt x="455" y="208"/>
                    </a:cubicBezTo>
                    <a:cubicBezTo>
                      <a:pt x="447" y="218"/>
                      <a:pt x="437" y="225"/>
                      <a:pt x="431" y="235"/>
                    </a:cubicBezTo>
                    <a:cubicBezTo>
                      <a:pt x="436" y="262"/>
                      <a:pt x="436" y="262"/>
                      <a:pt x="436" y="262"/>
                    </a:cubicBezTo>
                    <a:cubicBezTo>
                      <a:pt x="444" y="246"/>
                      <a:pt x="459" y="234"/>
                      <a:pt x="475" y="233"/>
                    </a:cubicBezTo>
                    <a:close/>
                    <a:moveTo>
                      <a:pt x="389" y="253"/>
                    </a:moveTo>
                    <a:cubicBezTo>
                      <a:pt x="383" y="252"/>
                      <a:pt x="377" y="253"/>
                      <a:pt x="371" y="255"/>
                    </a:cubicBezTo>
                    <a:cubicBezTo>
                      <a:pt x="367" y="256"/>
                      <a:pt x="363" y="258"/>
                      <a:pt x="360" y="261"/>
                    </a:cubicBezTo>
                    <a:cubicBezTo>
                      <a:pt x="367" y="270"/>
                      <a:pt x="374" y="278"/>
                      <a:pt x="381" y="286"/>
                    </a:cubicBezTo>
                    <a:cubicBezTo>
                      <a:pt x="382" y="274"/>
                      <a:pt x="383" y="263"/>
                      <a:pt x="389" y="253"/>
                    </a:cubicBezTo>
                    <a:close/>
                    <a:moveTo>
                      <a:pt x="350" y="258"/>
                    </a:moveTo>
                    <a:cubicBezTo>
                      <a:pt x="354" y="254"/>
                      <a:pt x="359" y="251"/>
                      <a:pt x="364" y="248"/>
                    </a:cubicBezTo>
                    <a:cubicBezTo>
                      <a:pt x="357" y="232"/>
                      <a:pt x="349" y="217"/>
                      <a:pt x="341" y="202"/>
                    </a:cubicBezTo>
                    <a:cubicBezTo>
                      <a:pt x="336" y="210"/>
                      <a:pt x="338" y="222"/>
                      <a:pt x="340" y="231"/>
                    </a:cubicBezTo>
                    <a:cubicBezTo>
                      <a:pt x="342" y="240"/>
                      <a:pt x="347" y="248"/>
                      <a:pt x="350" y="258"/>
                    </a:cubicBezTo>
                    <a:close/>
                    <a:moveTo>
                      <a:pt x="335" y="151"/>
                    </a:moveTo>
                    <a:cubicBezTo>
                      <a:pt x="306" y="164"/>
                      <a:pt x="286" y="189"/>
                      <a:pt x="277" y="217"/>
                    </a:cubicBezTo>
                    <a:cubicBezTo>
                      <a:pt x="282" y="216"/>
                      <a:pt x="288" y="217"/>
                      <a:pt x="292" y="217"/>
                    </a:cubicBezTo>
                    <a:cubicBezTo>
                      <a:pt x="302" y="219"/>
                      <a:pt x="310" y="224"/>
                      <a:pt x="318" y="230"/>
                    </a:cubicBezTo>
                    <a:cubicBezTo>
                      <a:pt x="319" y="228"/>
                      <a:pt x="321" y="225"/>
                      <a:pt x="322" y="223"/>
                    </a:cubicBezTo>
                    <a:cubicBezTo>
                      <a:pt x="332" y="201"/>
                      <a:pt x="337" y="175"/>
                      <a:pt x="335" y="151"/>
                    </a:cubicBezTo>
                    <a:close/>
                    <a:moveTo>
                      <a:pt x="265" y="288"/>
                    </a:moveTo>
                    <a:cubicBezTo>
                      <a:pt x="247" y="294"/>
                      <a:pt x="226" y="296"/>
                      <a:pt x="206" y="294"/>
                    </a:cubicBezTo>
                    <a:cubicBezTo>
                      <a:pt x="216" y="301"/>
                      <a:pt x="226" y="309"/>
                      <a:pt x="234" y="318"/>
                    </a:cubicBezTo>
                    <a:cubicBezTo>
                      <a:pt x="234" y="307"/>
                      <a:pt x="246" y="298"/>
                      <a:pt x="258" y="299"/>
                    </a:cubicBezTo>
                    <a:cubicBezTo>
                      <a:pt x="260" y="295"/>
                      <a:pt x="262" y="291"/>
                      <a:pt x="265" y="288"/>
                    </a:cubicBezTo>
                    <a:close/>
                    <a:moveTo>
                      <a:pt x="230" y="320"/>
                    </a:moveTo>
                    <a:cubicBezTo>
                      <a:pt x="220" y="309"/>
                      <a:pt x="207" y="299"/>
                      <a:pt x="194" y="293"/>
                    </a:cubicBezTo>
                    <a:cubicBezTo>
                      <a:pt x="187" y="291"/>
                      <a:pt x="180" y="289"/>
                      <a:pt x="173" y="286"/>
                    </a:cubicBezTo>
                    <a:cubicBezTo>
                      <a:pt x="170" y="286"/>
                      <a:pt x="168" y="286"/>
                      <a:pt x="165" y="286"/>
                    </a:cubicBezTo>
                    <a:cubicBezTo>
                      <a:pt x="174" y="298"/>
                      <a:pt x="182" y="312"/>
                      <a:pt x="190" y="325"/>
                    </a:cubicBezTo>
                    <a:cubicBezTo>
                      <a:pt x="201" y="316"/>
                      <a:pt x="216" y="315"/>
                      <a:pt x="230" y="320"/>
                    </a:cubicBezTo>
                    <a:close/>
                    <a:moveTo>
                      <a:pt x="141" y="380"/>
                    </a:moveTo>
                    <a:cubicBezTo>
                      <a:pt x="146" y="379"/>
                      <a:pt x="152" y="379"/>
                      <a:pt x="158" y="380"/>
                    </a:cubicBezTo>
                    <a:cubicBezTo>
                      <a:pt x="156" y="378"/>
                      <a:pt x="153" y="376"/>
                      <a:pt x="151" y="374"/>
                    </a:cubicBezTo>
                    <a:cubicBezTo>
                      <a:pt x="142" y="365"/>
                      <a:pt x="142" y="365"/>
                      <a:pt x="142" y="365"/>
                    </a:cubicBezTo>
                    <a:cubicBezTo>
                      <a:pt x="141" y="365"/>
                      <a:pt x="141" y="365"/>
                      <a:pt x="141" y="365"/>
                    </a:cubicBezTo>
                    <a:cubicBezTo>
                      <a:pt x="128" y="366"/>
                      <a:pt x="115" y="364"/>
                      <a:pt x="102" y="364"/>
                    </a:cubicBezTo>
                    <a:cubicBezTo>
                      <a:pt x="104" y="376"/>
                      <a:pt x="107" y="389"/>
                      <a:pt x="111" y="401"/>
                    </a:cubicBezTo>
                    <a:cubicBezTo>
                      <a:pt x="117" y="390"/>
                      <a:pt x="128" y="382"/>
                      <a:pt x="141" y="380"/>
                    </a:cubicBezTo>
                    <a:close/>
                    <a:moveTo>
                      <a:pt x="92" y="355"/>
                    </a:moveTo>
                    <a:cubicBezTo>
                      <a:pt x="89" y="336"/>
                      <a:pt x="89" y="336"/>
                      <a:pt x="89" y="336"/>
                    </a:cubicBezTo>
                    <a:cubicBezTo>
                      <a:pt x="84" y="334"/>
                      <a:pt x="77" y="331"/>
                      <a:pt x="72" y="332"/>
                    </a:cubicBezTo>
                    <a:cubicBezTo>
                      <a:pt x="61" y="334"/>
                      <a:pt x="56" y="347"/>
                      <a:pt x="60" y="356"/>
                    </a:cubicBezTo>
                    <a:cubicBezTo>
                      <a:pt x="69" y="354"/>
                      <a:pt x="81" y="355"/>
                      <a:pt x="90" y="355"/>
                    </a:cubicBezTo>
                    <a:lnTo>
                      <a:pt x="92" y="355"/>
                    </a:lnTo>
                    <a:close/>
                    <a:moveTo>
                      <a:pt x="101" y="355"/>
                    </a:moveTo>
                    <a:cubicBezTo>
                      <a:pt x="111" y="356"/>
                      <a:pt x="122" y="356"/>
                      <a:pt x="133" y="356"/>
                    </a:cubicBezTo>
                    <a:cubicBezTo>
                      <a:pt x="117" y="340"/>
                      <a:pt x="117" y="340"/>
                      <a:pt x="117" y="340"/>
                    </a:cubicBezTo>
                    <a:cubicBezTo>
                      <a:pt x="110" y="341"/>
                      <a:pt x="104" y="340"/>
                      <a:pt x="98" y="339"/>
                    </a:cubicBezTo>
                    <a:lnTo>
                      <a:pt x="101" y="355"/>
                    </a:lnTo>
                    <a:close/>
                    <a:moveTo>
                      <a:pt x="183" y="331"/>
                    </a:moveTo>
                    <a:cubicBezTo>
                      <a:pt x="174" y="326"/>
                      <a:pt x="165" y="321"/>
                      <a:pt x="156" y="317"/>
                    </a:cubicBezTo>
                    <a:cubicBezTo>
                      <a:pt x="158" y="328"/>
                      <a:pt x="166" y="338"/>
                      <a:pt x="174" y="345"/>
                    </a:cubicBezTo>
                    <a:cubicBezTo>
                      <a:pt x="176" y="340"/>
                      <a:pt x="179" y="335"/>
                      <a:pt x="183" y="331"/>
                    </a:cubicBezTo>
                    <a:close/>
                    <a:moveTo>
                      <a:pt x="152" y="319"/>
                    </a:moveTo>
                    <a:cubicBezTo>
                      <a:pt x="150" y="331"/>
                      <a:pt x="148" y="343"/>
                      <a:pt x="146" y="354"/>
                    </a:cubicBezTo>
                    <a:cubicBezTo>
                      <a:pt x="154" y="350"/>
                      <a:pt x="162" y="348"/>
                      <a:pt x="171" y="347"/>
                    </a:cubicBezTo>
                    <a:cubicBezTo>
                      <a:pt x="162" y="340"/>
                      <a:pt x="155" y="330"/>
                      <a:pt x="152" y="319"/>
                    </a:cubicBezTo>
                    <a:close/>
                    <a:moveTo>
                      <a:pt x="188" y="99"/>
                    </a:moveTo>
                    <a:cubicBezTo>
                      <a:pt x="192" y="93"/>
                      <a:pt x="195" y="86"/>
                      <a:pt x="198" y="80"/>
                    </a:cubicBezTo>
                    <a:cubicBezTo>
                      <a:pt x="200" y="73"/>
                      <a:pt x="200" y="73"/>
                      <a:pt x="200" y="73"/>
                    </a:cubicBezTo>
                    <a:cubicBezTo>
                      <a:pt x="190" y="69"/>
                      <a:pt x="180" y="65"/>
                      <a:pt x="170" y="62"/>
                    </a:cubicBezTo>
                    <a:cubicBezTo>
                      <a:pt x="165" y="71"/>
                      <a:pt x="160" y="81"/>
                      <a:pt x="156" y="91"/>
                    </a:cubicBezTo>
                    <a:cubicBezTo>
                      <a:pt x="167" y="92"/>
                      <a:pt x="178" y="97"/>
                      <a:pt x="188" y="99"/>
                    </a:cubicBezTo>
                    <a:close/>
                    <a:moveTo>
                      <a:pt x="222" y="81"/>
                    </a:moveTo>
                    <a:cubicBezTo>
                      <a:pt x="216" y="79"/>
                      <a:pt x="210" y="77"/>
                      <a:pt x="204" y="75"/>
                    </a:cubicBezTo>
                    <a:cubicBezTo>
                      <a:pt x="202" y="80"/>
                      <a:pt x="200" y="86"/>
                      <a:pt x="197" y="91"/>
                    </a:cubicBezTo>
                    <a:cubicBezTo>
                      <a:pt x="196" y="94"/>
                      <a:pt x="194" y="97"/>
                      <a:pt x="193" y="101"/>
                    </a:cubicBezTo>
                    <a:cubicBezTo>
                      <a:pt x="211" y="106"/>
                      <a:pt x="228" y="112"/>
                      <a:pt x="245" y="119"/>
                    </a:cubicBezTo>
                    <a:cubicBezTo>
                      <a:pt x="245" y="119"/>
                      <a:pt x="245" y="119"/>
                      <a:pt x="245" y="119"/>
                    </a:cubicBezTo>
                    <a:cubicBezTo>
                      <a:pt x="239" y="106"/>
                      <a:pt x="231" y="93"/>
                      <a:pt x="222" y="81"/>
                    </a:cubicBezTo>
                    <a:close/>
                    <a:moveTo>
                      <a:pt x="209" y="286"/>
                    </a:moveTo>
                    <a:cubicBezTo>
                      <a:pt x="228" y="287"/>
                      <a:pt x="248" y="285"/>
                      <a:pt x="265" y="278"/>
                    </a:cubicBezTo>
                    <a:cubicBezTo>
                      <a:pt x="251" y="262"/>
                      <a:pt x="234" y="250"/>
                      <a:pt x="214" y="244"/>
                    </a:cubicBezTo>
                    <a:cubicBezTo>
                      <a:pt x="203" y="254"/>
                      <a:pt x="203" y="272"/>
                      <a:pt x="209" y="286"/>
                    </a:cubicBezTo>
                    <a:close/>
                    <a:moveTo>
                      <a:pt x="262" y="225"/>
                    </a:moveTo>
                    <a:cubicBezTo>
                      <a:pt x="255" y="224"/>
                      <a:pt x="247" y="222"/>
                      <a:pt x="240" y="220"/>
                    </a:cubicBezTo>
                    <a:cubicBezTo>
                      <a:pt x="238" y="226"/>
                      <a:pt x="236" y="232"/>
                      <a:pt x="234" y="238"/>
                    </a:cubicBezTo>
                    <a:cubicBezTo>
                      <a:pt x="242" y="244"/>
                      <a:pt x="251" y="250"/>
                      <a:pt x="259" y="254"/>
                    </a:cubicBezTo>
                    <a:cubicBezTo>
                      <a:pt x="261" y="245"/>
                      <a:pt x="262" y="235"/>
                      <a:pt x="262" y="225"/>
                    </a:cubicBezTo>
                    <a:close/>
                    <a:moveTo>
                      <a:pt x="265" y="266"/>
                    </a:moveTo>
                    <a:cubicBezTo>
                      <a:pt x="265" y="265"/>
                      <a:pt x="265" y="265"/>
                      <a:pt x="265" y="265"/>
                    </a:cubicBezTo>
                    <a:cubicBezTo>
                      <a:pt x="264" y="265"/>
                      <a:pt x="264" y="265"/>
                      <a:pt x="264" y="265"/>
                    </a:cubicBezTo>
                    <a:lnTo>
                      <a:pt x="265" y="266"/>
                    </a:lnTo>
                    <a:close/>
                    <a:moveTo>
                      <a:pt x="260" y="176"/>
                    </a:moveTo>
                    <a:cubicBezTo>
                      <a:pt x="254" y="188"/>
                      <a:pt x="247" y="198"/>
                      <a:pt x="243" y="210"/>
                    </a:cubicBezTo>
                    <a:cubicBezTo>
                      <a:pt x="241" y="216"/>
                      <a:pt x="241" y="216"/>
                      <a:pt x="241" y="216"/>
                    </a:cubicBezTo>
                    <a:cubicBezTo>
                      <a:pt x="248" y="218"/>
                      <a:pt x="255" y="219"/>
                      <a:pt x="262" y="220"/>
                    </a:cubicBezTo>
                    <a:cubicBezTo>
                      <a:pt x="263" y="206"/>
                      <a:pt x="262" y="191"/>
                      <a:pt x="260" y="176"/>
                    </a:cubicBezTo>
                    <a:close/>
                    <a:moveTo>
                      <a:pt x="252" y="137"/>
                    </a:moveTo>
                    <a:cubicBezTo>
                      <a:pt x="251" y="137"/>
                      <a:pt x="251" y="137"/>
                      <a:pt x="251" y="137"/>
                    </a:cubicBezTo>
                    <a:cubicBezTo>
                      <a:pt x="249" y="152"/>
                      <a:pt x="240" y="165"/>
                      <a:pt x="227" y="174"/>
                    </a:cubicBezTo>
                    <a:cubicBezTo>
                      <a:pt x="229" y="185"/>
                      <a:pt x="232" y="196"/>
                      <a:pt x="235" y="205"/>
                    </a:cubicBezTo>
                    <a:cubicBezTo>
                      <a:pt x="236" y="207"/>
                      <a:pt x="237" y="209"/>
                      <a:pt x="238" y="211"/>
                    </a:cubicBezTo>
                    <a:cubicBezTo>
                      <a:pt x="239" y="209"/>
                      <a:pt x="239" y="207"/>
                      <a:pt x="240" y="206"/>
                    </a:cubicBezTo>
                    <a:cubicBezTo>
                      <a:pt x="246" y="193"/>
                      <a:pt x="253" y="181"/>
                      <a:pt x="259" y="168"/>
                    </a:cubicBezTo>
                    <a:cubicBezTo>
                      <a:pt x="257" y="158"/>
                      <a:pt x="255" y="147"/>
                      <a:pt x="252" y="137"/>
                    </a:cubicBezTo>
                    <a:close/>
                    <a:moveTo>
                      <a:pt x="223" y="177"/>
                    </a:moveTo>
                    <a:cubicBezTo>
                      <a:pt x="221" y="178"/>
                      <a:pt x="219" y="179"/>
                      <a:pt x="217" y="180"/>
                    </a:cubicBezTo>
                    <a:cubicBezTo>
                      <a:pt x="220" y="184"/>
                      <a:pt x="223" y="187"/>
                      <a:pt x="226" y="191"/>
                    </a:cubicBezTo>
                    <a:cubicBezTo>
                      <a:pt x="225" y="186"/>
                      <a:pt x="224" y="182"/>
                      <a:pt x="223" y="177"/>
                    </a:cubicBezTo>
                    <a:close/>
                    <a:moveTo>
                      <a:pt x="243" y="131"/>
                    </a:moveTo>
                    <a:cubicBezTo>
                      <a:pt x="243" y="131"/>
                      <a:pt x="243" y="131"/>
                      <a:pt x="243" y="131"/>
                    </a:cubicBezTo>
                    <a:cubicBezTo>
                      <a:pt x="230" y="137"/>
                      <a:pt x="226" y="152"/>
                      <a:pt x="227" y="169"/>
                    </a:cubicBezTo>
                    <a:cubicBezTo>
                      <a:pt x="238" y="161"/>
                      <a:pt x="246" y="148"/>
                      <a:pt x="247" y="135"/>
                    </a:cubicBezTo>
                    <a:cubicBezTo>
                      <a:pt x="245" y="134"/>
                      <a:pt x="244" y="133"/>
                      <a:pt x="243" y="131"/>
                    </a:cubicBezTo>
                    <a:close/>
                    <a:moveTo>
                      <a:pt x="187" y="116"/>
                    </a:moveTo>
                    <a:cubicBezTo>
                      <a:pt x="181" y="133"/>
                      <a:pt x="175" y="149"/>
                      <a:pt x="170" y="165"/>
                    </a:cubicBezTo>
                    <a:cubicBezTo>
                      <a:pt x="170" y="166"/>
                      <a:pt x="170" y="166"/>
                      <a:pt x="170" y="166"/>
                    </a:cubicBezTo>
                    <a:cubicBezTo>
                      <a:pt x="187" y="160"/>
                      <a:pt x="202" y="166"/>
                      <a:pt x="214" y="177"/>
                    </a:cubicBezTo>
                    <a:cubicBezTo>
                      <a:pt x="217" y="176"/>
                      <a:pt x="220" y="174"/>
                      <a:pt x="223" y="172"/>
                    </a:cubicBezTo>
                    <a:cubicBezTo>
                      <a:pt x="221" y="152"/>
                      <a:pt x="225" y="133"/>
                      <a:pt x="242" y="127"/>
                    </a:cubicBezTo>
                    <a:cubicBezTo>
                      <a:pt x="242" y="125"/>
                      <a:pt x="243" y="124"/>
                      <a:pt x="243" y="123"/>
                    </a:cubicBezTo>
                    <a:cubicBezTo>
                      <a:pt x="227" y="116"/>
                      <a:pt x="210" y="110"/>
                      <a:pt x="192" y="105"/>
                    </a:cubicBezTo>
                    <a:cubicBezTo>
                      <a:pt x="191" y="105"/>
                      <a:pt x="191" y="105"/>
                      <a:pt x="191" y="105"/>
                    </a:cubicBezTo>
                    <a:cubicBezTo>
                      <a:pt x="189" y="109"/>
                      <a:pt x="188" y="112"/>
                      <a:pt x="187" y="116"/>
                    </a:cubicBezTo>
                    <a:close/>
                    <a:moveTo>
                      <a:pt x="172" y="174"/>
                    </a:moveTo>
                    <a:cubicBezTo>
                      <a:pt x="183" y="182"/>
                      <a:pt x="196" y="183"/>
                      <a:pt x="209" y="179"/>
                    </a:cubicBezTo>
                    <a:cubicBezTo>
                      <a:pt x="199" y="170"/>
                      <a:pt x="186" y="165"/>
                      <a:pt x="172" y="170"/>
                    </a:cubicBezTo>
                    <a:cubicBezTo>
                      <a:pt x="172" y="171"/>
                      <a:pt x="172" y="172"/>
                      <a:pt x="172" y="174"/>
                    </a:cubicBezTo>
                    <a:close/>
                    <a:moveTo>
                      <a:pt x="175" y="181"/>
                    </a:moveTo>
                    <a:cubicBezTo>
                      <a:pt x="181" y="190"/>
                      <a:pt x="188" y="198"/>
                      <a:pt x="196" y="206"/>
                    </a:cubicBezTo>
                    <a:cubicBezTo>
                      <a:pt x="209" y="206"/>
                      <a:pt x="221" y="210"/>
                      <a:pt x="233" y="213"/>
                    </a:cubicBezTo>
                    <a:cubicBezTo>
                      <a:pt x="233" y="211"/>
                      <a:pt x="232" y="209"/>
                      <a:pt x="231" y="206"/>
                    </a:cubicBezTo>
                    <a:cubicBezTo>
                      <a:pt x="226" y="198"/>
                      <a:pt x="220" y="189"/>
                      <a:pt x="213" y="182"/>
                    </a:cubicBezTo>
                    <a:cubicBezTo>
                      <a:pt x="200" y="187"/>
                      <a:pt x="187" y="187"/>
                      <a:pt x="175" y="181"/>
                    </a:cubicBezTo>
                    <a:close/>
                    <a:moveTo>
                      <a:pt x="201" y="210"/>
                    </a:moveTo>
                    <a:cubicBezTo>
                      <a:pt x="210" y="219"/>
                      <a:pt x="220" y="228"/>
                      <a:pt x="230" y="235"/>
                    </a:cubicBezTo>
                    <a:cubicBezTo>
                      <a:pt x="232" y="230"/>
                      <a:pt x="234" y="224"/>
                      <a:pt x="236" y="218"/>
                    </a:cubicBezTo>
                    <a:cubicBezTo>
                      <a:pt x="224" y="215"/>
                      <a:pt x="213" y="212"/>
                      <a:pt x="201" y="210"/>
                    </a:cubicBezTo>
                    <a:close/>
                    <a:moveTo>
                      <a:pt x="209" y="242"/>
                    </a:moveTo>
                    <a:cubicBezTo>
                      <a:pt x="184" y="235"/>
                      <a:pt x="156" y="238"/>
                      <a:pt x="131" y="250"/>
                    </a:cubicBezTo>
                    <a:cubicBezTo>
                      <a:pt x="137" y="256"/>
                      <a:pt x="143" y="260"/>
                      <a:pt x="150" y="265"/>
                    </a:cubicBezTo>
                    <a:cubicBezTo>
                      <a:pt x="150" y="265"/>
                      <a:pt x="151" y="265"/>
                      <a:pt x="151" y="266"/>
                    </a:cubicBezTo>
                    <a:cubicBezTo>
                      <a:pt x="165" y="274"/>
                      <a:pt x="180" y="281"/>
                      <a:pt x="196" y="284"/>
                    </a:cubicBezTo>
                    <a:cubicBezTo>
                      <a:pt x="199" y="285"/>
                      <a:pt x="201" y="285"/>
                      <a:pt x="204" y="286"/>
                    </a:cubicBezTo>
                    <a:cubicBezTo>
                      <a:pt x="199" y="271"/>
                      <a:pt x="199" y="253"/>
                      <a:pt x="209" y="242"/>
                    </a:cubicBezTo>
                    <a:close/>
                    <a:moveTo>
                      <a:pt x="275" y="274"/>
                    </a:moveTo>
                    <a:cubicBezTo>
                      <a:pt x="291" y="264"/>
                      <a:pt x="305" y="250"/>
                      <a:pt x="315" y="234"/>
                    </a:cubicBezTo>
                    <a:cubicBezTo>
                      <a:pt x="310" y="229"/>
                      <a:pt x="305" y="225"/>
                      <a:pt x="298" y="223"/>
                    </a:cubicBezTo>
                    <a:cubicBezTo>
                      <a:pt x="294" y="222"/>
                      <a:pt x="281" y="219"/>
                      <a:pt x="276" y="222"/>
                    </a:cubicBezTo>
                    <a:cubicBezTo>
                      <a:pt x="271" y="239"/>
                      <a:pt x="271" y="256"/>
                      <a:pt x="275" y="274"/>
                    </a:cubicBezTo>
                    <a:close/>
                    <a:moveTo>
                      <a:pt x="397" y="245"/>
                    </a:moveTo>
                    <a:cubicBezTo>
                      <a:pt x="395" y="236"/>
                      <a:pt x="392" y="226"/>
                      <a:pt x="385" y="219"/>
                    </a:cubicBezTo>
                    <a:cubicBezTo>
                      <a:pt x="382" y="228"/>
                      <a:pt x="379" y="236"/>
                      <a:pt x="375" y="245"/>
                    </a:cubicBezTo>
                    <a:cubicBezTo>
                      <a:pt x="383" y="243"/>
                      <a:pt x="390" y="243"/>
                      <a:pt x="397" y="245"/>
                    </a:cubicBezTo>
                    <a:close/>
                    <a:moveTo>
                      <a:pt x="429" y="223"/>
                    </a:moveTo>
                    <a:cubicBezTo>
                      <a:pt x="435" y="217"/>
                      <a:pt x="441" y="212"/>
                      <a:pt x="446" y="205"/>
                    </a:cubicBezTo>
                    <a:cubicBezTo>
                      <a:pt x="451" y="198"/>
                      <a:pt x="451" y="198"/>
                      <a:pt x="451" y="198"/>
                    </a:cubicBezTo>
                    <a:cubicBezTo>
                      <a:pt x="448" y="195"/>
                      <a:pt x="445" y="191"/>
                      <a:pt x="442" y="187"/>
                    </a:cubicBezTo>
                    <a:cubicBezTo>
                      <a:pt x="440" y="198"/>
                      <a:pt x="435" y="208"/>
                      <a:pt x="429" y="217"/>
                    </a:cubicBezTo>
                    <a:lnTo>
                      <a:pt x="429" y="223"/>
                    </a:lnTo>
                    <a:close/>
                    <a:moveTo>
                      <a:pt x="444" y="176"/>
                    </a:moveTo>
                    <a:cubicBezTo>
                      <a:pt x="449" y="181"/>
                      <a:pt x="452" y="186"/>
                      <a:pt x="456" y="191"/>
                    </a:cubicBezTo>
                    <a:cubicBezTo>
                      <a:pt x="462" y="183"/>
                      <a:pt x="468" y="174"/>
                      <a:pt x="475" y="166"/>
                    </a:cubicBezTo>
                    <a:cubicBezTo>
                      <a:pt x="469" y="150"/>
                      <a:pt x="447" y="165"/>
                      <a:pt x="444" y="176"/>
                    </a:cubicBezTo>
                    <a:close/>
                    <a:moveTo>
                      <a:pt x="400" y="240"/>
                    </a:moveTo>
                    <a:cubicBezTo>
                      <a:pt x="403" y="237"/>
                      <a:pt x="407" y="235"/>
                      <a:pt x="411" y="234"/>
                    </a:cubicBezTo>
                    <a:cubicBezTo>
                      <a:pt x="405" y="230"/>
                      <a:pt x="399" y="226"/>
                      <a:pt x="392" y="222"/>
                    </a:cubicBezTo>
                    <a:cubicBezTo>
                      <a:pt x="396" y="227"/>
                      <a:pt x="398" y="234"/>
                      <a:pt x="400" y="240"/>
                    </a:cubicBezTo>
                    <a:close/>
                    <a:moveTo>
                      <a:pt x="402" y="246"/>
                    </a:moveTo>
                    <a:cubicBezTo>
                      <a:pt x="403" y="247"/>
                      <a:pt x="404" y="247"/>
                      <a:pt x="405" y="248"/>
                    </a:cubicBezTo>
                    <a:cubicBezTo>
                      <a:pt x="416" y="253"/>
                      <a:pt x="423" y="261"/>
                      <a:pt x="429" y="270"/>
                    </a:cubicBezTo>
                    <a:cubicBezTo>
                      <a:pt x="428" y="261"/>
                      <a:pt x="426" y="251"/>
                      <a:pt x="424" y="241"/>
                    </a:cubicBezTo>
                    <a:cubicBezTo>
                      <a:pt x="424" y="241"/>
                      <a:pt x="423" y="241"/>
                      <a:pt x="423" y="240"/>
                    </a:cubicBezTo>
                    <a:cubicBezTo>
                      <a:pt x="421" y="240"/>
                      <a:pt x="420" y="239"/>
                      <a:pt x="419" y="238"/>
                    </a:cubicBezTo>
                    <a:cubicBezTo>
                      <a:pt x="412" y="238"/>
                      <a:pt x="403" y="239"/>
                      <a:pt x="402" y="246"/>
                    </a:cubicBezTo>
                    <a:close/>
                    <a:moveTo>
                      <a:pt x="476" y="178"/>
                    </a:moveTo>
                    <a:cubicBezTo>
                      <a:pt x="471" y="185"/>
                      <a:pt x="466" y="192"/>
                      <a:pt x="461" y="199"/>
                    </a:cubicBezTo>
                    <a:cubicBezTo>
                      <a:pt x="467" y="207"/>
                      <a:pt x="472" y="215"/>
                      <a:pt x="477" y="222"/>
                    </a:cubicBezTo>
                    <a:cubicBezTo>
                      <a:pt x="476" y="207"/>
                      <a:pt x="476" y="193"/>
                      <a:pt x="476" y="178"/>
                    </a:cubicBezTo>
                    <a:close/>
                    <a:moveTo>
                      <a:pt x="400" y="169"/>
                    </a:moveTo>
                    <a:cubicBezTo>
                      <a:pt x="405" y="183"/>
                      <a:pt x="412" y="198"/>
                      <a:pt x="424" y="206"/>
                    </a:cubicBezTo>
                    <a:cubicBezTo>
                      <a:pt x="424" y="206"/>
                      <a:pt x="425" y="207"/>
                      <a:pt x="425" y="207"/>
                    </a:cubicBezTo>
                    <a:cubicBezTo>
                      <a:pt x="425" y="207"/>
                      <a:pt x="425" y="207"/>
                      <a:pt x="425" y="207"/>
                    </a:cubicBezTo>
                    <a:cubicBezTo>
                      <a:pt x="443" y="178"/>
                      <a:pt x="441" y="136"/>
                      <a:pt x="411" y="114"/>
                    </a:cubicBezTo>
                    <a:cubicBezTo>
                      <a:pt x="401" y="130"/>
                      <a:pt x="394" y="151"/>
                      <a:pt x="400" y="169"/>
                    </a:cubicBezTo>
                    <a:close/>
                    <a:moveTo>
                      <a:pt x="378" y="213"/>
                    </a:moveTo>
                    <a:cubicBezTo>
                      <a:pt x="378" y="213"/>
                      <a:pt x="378" y="213"/>
                      <a:pt x="378" y="213"/>
                    </a:cubicBezTo>
                    <a:cubicBezTo>
                      <a:pt x="368" y="208"/>
                      <a:pt x="358" y="204"/>
                      <a:pt x="348" y="198"/>
                    </a:cubicBezTo>
                    <a:cubicBezTo>
                      <a:pt x="356" y="211"/>
                      <a:pt x="363" y="225"/>
                      <a:pt x="369" y="239"/>
                    </a:cubicBezTo>
                    <a:lnTo>
                      <a:pt x="378" y="213"/>
                    </a:lnTo>
                    <a:close/>
                    <a:moveTo>
                      <a:pt x="331" y="143"/>
                    </a:moveTo>
                    <a:cubicBezTo>
                      <a:pt x="308" y="143"/>
                      <a:pt x="285" y="134"/>
                      <a:pt x="262" y="133"/>
                    </a:cubicBezTo>
                    <a:cubicBezTo>
                      <a:pt x="262" y="133"/>
                      <a:pt x="261" y="134"/>
                      <a:pt x="261" y="134"/>
                    </a:cubicBezTo>
                    <a:cubicBezTo>
                      <a:pt x="268" y="158"/>
                      <a:pt x="271" y="182"/>
                      <a:pt x="271" y="207"/>
                    </a:cubicBezTo>
                    <a:cubicBezTo>
                      <a:pt x="282" y="180"/>
                      <a:pt x="303" y="157"/>
                      <a:pt x="331" y="143"/>
                    </a:cubicBezTo>
                    <a:close/>
                    <a:moveTo>
                      <a:pt x="216" y="74"/>
                    </a:moveTo>
                    <a:cubicBezTo>
                      <a:pt x="214" y="72"/>
                      <a:pt x="211" y="69"/>
                      <a:pt x="209" y="66"/>
                    </a:cubicBezTo>
                    <a:cubicBezTo>
                      <a:pt x="208" y="68"/>
                      <a:pt x="207" y="69"/>
                      <a:pt x="206" y="71"/>
                    </a:cubicBezTo>
                    <a:cubicBezTo>
                      <a:pt x="210" y="72"/>
                      <a:pt x="213" y="73"/>
                      <a:pt x="216" y="74"/>
                    </a:cubicBezTo>
                    <a:close/>
                    <a:moveTo>
                      <a:pt x="206" y="63"/>
                    </a:moveTo>
                    <a:cubicBezTo>
                      <a:pt x="198" y="55"/>
                      <a:pt x="189" y="48"/>
                      <a:pt x="180" y="42"/>
                    </a:cubicBezTo>
                    <a:cubicBezTo>
                      <a:pt x="172" y="58"/>
                      <a:pt x="172" y="58"/>
                      <a:pt x="172" y="58"/>
                    </a:cubicBezTo>
                    <a:cubicBezTo>
                      <a:pt x="182" y="61"/>
                      <a:pt x="192" y="65"/>
                      <a:pt x="202" y="69"/>
                    </a:cubicBezTo>
                    <a:cubicBezTo>
                      <a:pt x="203" y="67"/>
                      <a:pt x="204" y="65"/>
                      <a:pt x="206" y="63"/>
                    </a:cubicBezTo>
                    <a:close/>
                    <a:moveTo>
                      <a:pt x="141" y="90"/>
                    </a:moveTo>
                    <a:cubicBezTo>
                      <a:pt x="144" y="89"/>
                      <a:pt x="148" y="89"/>
                      <a:pt x="151" y="90"/>
                    </a:cubicBezTo>
                    <a:cubicBezTo>
                      <a:pt x="155" y="80"/>
                      <a:pt x="160" y="70"/>
                      <a:pt x="165" y="60"/>
                    </a:cubicBezTo>
                    <a:cubicBezTo>
                      <a:pt x="157" y="58"/>
                      <a:pt x="149" y="57"/>
                      <a:pt x="141" y="57"/>
                    </a:cubicBezTo>
                    <a:cubicBezTo>
                      <a:pt x="140" y="68"/>
                      <a:pt x="140" y="79"/>
                      <a:pt x="141" y="90"/>
                    </a:cubicBezTo>
                    <a:close/>
                    <a:moveTo>
                      <a:pt x="144" y="111"/>
                    </a:moveTo>
                    <a:cubicBezTo>
                      <a:pt x="145" y="105"/>
                      <a:pt x="147" y="100"/>
                      <a:pt x="150" y="94"/>
                    </a:cubicBezTo>
                    <a:cubicBezTo>
                      <a:pt x="147" y="94"/>
                      <a:pt x="144" y="94"/>
                      <a:pt x="141" y="94"/>
                    </a:cubicBezTo>
                    <a:cubicBezTo>
                      <a:pt x="142" y="100"/>
                      <a:pt x="143" y="105"/>
                      <a:pt x="144" y="111"/>
                    </a:cubicBezTo>
                    <a:close/>
                    <a:moveTo>
                      <a:pt x="162" y="161"/>
                    </a:moveTo>
                    <a:cubicBezTo>
                      <a:pt x="164" y="161"/>
                      <a:pt x="165" y="162"/>
                      <a:pt x="166" y="162"/>
                    </a:cubicBezTo>
                    <a:cubicBezTo>
                      <a:pt x="172" y="145"/>
                      <a:pt x="177" y="127"/>
                      <a:pt x="184" y="110"/>
                    </a:cubicBezTo>
                    <a:cubicBezTo>
                      <a:pt x="185" y="108"/>
                      <a:pt x="186" y="106"/>
                      <a:pt x="186" y="104"/>
                    </a:cubicBezTo>
                    <a:cubicBezTo>
                      <a:pt x="177" y="101"/>
                      <a:pt x="165" y="97"/>
                      <a:pt x="154" y="95"/>
                    </a:cubicBezTo>
                    <a:cubicBezTo>
                      <a:pt x="151" y="103"/>
                      <a:pt x="148" y="112"/>
                      <a:pt x="146" y="120"/>
                    </a:cubicBezTo>
                    <a:cubicBezTo>
                      <a:pt x="150" y="135"/>
                      <a:pt x="155" y="148"/>
                      <a:pt x="161" y="160"/>
                    </a:cubicBezTo>
                    <a:lnTo>
                      <a:pt x="162" y="161"/>
                    </a:lnTo>
                    <a:close/>
                    <a:moveTo>
                      <a:pt x="141" y="214"/>
                    </a:moveTo>
                    <a:cubicBezTo>
                      <a:pt x="136" y="223"/>
                      <a:pt x="128" y="232"/>
                      <a:pt x="126" y="243"/>
                    </a:cubicBezTo>
                    <a:cubicBezTo>
                      <a:pt x="154" y="228"/>
                      <a:pt x="186" y="226"/>
                      <a:pt x="214" y="235"/>
                    </a:cubicBezTo>
                    <a:cubicBezTo>
                      <a:pt x="195" y="219"/>
                      <a:pt x="177" y="202"/>
                      <a:pt x="164" y="182"/>
                    </a:cubicBezTo>
                    <a:cubicBezTo>
                      <a:pt x="162" y="182"/>
                      <a:pt x="160" y="182"/>
                      <a:pt x="158" y="182"/>
                    </a:cubicBezTo>
                    <a:cubicBezTo>
                      <a:pt x="152" y="192"/>
                      <a:pt x="148" y="204"/>
                      <a:pt x="141" y="214"/>
                    </a:cubicBezTo>
                    <a:close/>
                    <a:moveTo>
                      <a:pt x="146" y="273"/>
                    </a:moveTo>
                    <a:cubicBezTo>
                      <a:pt x="146" y="273"/>
                      <a:pt x="146" y="273"/>
                      <a:pt x="146" y="273"/>
                    </a:cubicBezTo>
                    <a:cubicBezTo>
                      <a:pt x="138" y="268"/>
                      <a:pt x="131" y="262"/>
                      <a:pt x="125" y="256"/>
                    </a:cubicBezTo>
                    <a:cubicBezTo>
                      <a:pt x="124" y="257"/>
                      <a:pt x="124" y="258"/>
                      <a:pt x="123" y="258"/>
                    </a:cubicBezTo>
                    <a:cubicBezTo>
                      <a:pt x="121" y="259"/>
                      <a:pt x="119" y="260"/>
                      <a:pt x="117" y="260"/>
                    </a:cubicBezTo>
                    <a:cubicBezTo>
                      <a:pt x="116" y="273"/>
                      <a:pt x="135" y="282"/>
                      <a:pt x="146" y="273"/>
                    </a:cubicBezTo>
                    <a:close/>
                    <a:moveTo>
                      <a:pt x="156" y="288"/>
                    </a:moveTo>
                    <a:cubicBezTo>
                      <a:pt x="156" y="294"/>
                      <a:pt x="155" y="301"/>
                      <a:pt x="154" y="308"/>
                    </a:cubicBezTo>
                    <a:cubicBezTo>
                      <a:pt x="161" y="310"/>
                      <a:pt x="168" y="313"/>
                      <a:pt x="175" y="317"/>
                    </a:cubicBezTo>
                    <a:cubicBezTo>
                      <a:pt x="169" y="307"/>
                      <a:pt x="163" y="297"/>
                      <a:pt x="156" y="288"/>
                    </a:cubicBezTo>
                    <a:close/>
                    <a:moveTo>
                      <a:pt x="52" y="305"/>
                    </a:moveTo>
                    <a:cubicBezTo>
                      <a:pt x="49" y="301"/>
                      <a:pt x="44" y="294"/>
                      <a:pt x="40" y="286"/>
                    </a:cubicBezTo>
                    <a:cubicBezTo>
                      <a:pt x="38" y="294"/>
                      <a:pt x="32" y="302"/>
                      <a:pt x="25" y="306"/>
                    </a:cubicBezTo>
                    <a:cubicBezTo>
                      <a:pt x="41" y="312"/>
                      <a:pt x="51" y="334"/>
                      <a:pt x="46" y="350"/>
                    </a:cubicBezTo>
                    <a:cubicBezTo>
                      <a:pt x="49" y="348"/>
                      <a:pt x="52" y="349"/>
                      <a:pt x="54" y="350"/>
                    </a:cubicBezTo>
                    <a:cubicBezTo>
                      <a:pt x="54" y="342"/>
                      <a:pt x="57" y="335"/>
                      <a:pt x="64" y="330"/>
                    </a:cubicBezTo>
                    <a:cubicBezTo>
                      <a:pt x="67" y="328"/>
                      <a:pt x="71" y="328"/>
                      <a:pt x="75" y="328"/>
                    </a:cubicBezTo>
                    <a:cubicBezTo>
                      <a:pt x="66" y="322"/>
                      <a:pt x="58" y="314"/>
                      <a:pt x="52" y="305"/>
                    </a:cubicBezTo>
                    <a:close/>
                    <a:moveTo>
                      <a:pt x="115" y="425"/>
                    </a:moveTo>
                    <a:cubicBezTo>
                      <a:pt x="129" y="423"/>
                      <a:pt x="143" y="425"/>
                      <a:pt x="157" y="428"/>
                    </a:cubicBezTo>
                    <a:cubicBezTo>
                      <a:pt x="149" y="416"/>
                      <a:pt x="140" y="405"/>
                      <a:pt x="133" y="392"/>
                    </a:cubicBezTo>
                    <a:cubicBezTo>
                      <a:pt x="125" y="396"/>
                      <a:pt x="118" y="402"/>
                      <a:pt x="116" y="412"/>
                    </a:cubicBezTo>
                    <a:cubicBezTo>
                      <a:pt x="115" y="416"/>
                      <a:pt x="114" y="420"/>
                      <a:pt x="115" y="425"/>
                    </a:cubicBezTo>
                    <a:close/>
                    <a:moveTo>
                      <a:pt x="168" y="430"/>
                    </a:moveTo>
                    <a:cubicBezTo>
                      <a:pt x="173" y="422"/>
                      <a:pt x="179" y="414"/>
                      <a:pt x="185" y="407"/>
                    </a:cubicBezTo>
                    <a:cubicBezTo>
                      <a:pt x="185" y="407"/>
                      <a:pt x="185" y="407"/>
                      <a:pt x="185" y="407"/>
                    </a:cubicBezTo>
                    <a:cubicBezTo>
                      <a:pt x="184" y="406"/>
                      <a:pt x="184" y="406"/>
                      <a:pt x="184" y="406"/>
                    </a:cubicBezTo>
                    <a:cubicBezTo>
                      <a:pt x="172" y="397"/>
                      <a:pt x="162" y="386"/>
                      <a:pt x="146" y="388"/>
                    </a:cubicBezTo>
                    <a:cubicBezTo>
                      <a:pt x="144" y="388"/>
                      <a:pt x="142" y="389"/>
                      <a:pt x="141" y="389"/>
                    </a:cubicBezTo>
                    <a:cubicBezTo>
                      <a:pt x="148" y="404"/>
                      <a:pt x="159" y="417"/>
                      <a:pt x="168" y="430"/>
                    </a:cubicBezTo>
                    <a:close/>
                    <a:moveTo>
                      <a:pt x="176" y="386"/>
                    </a:moveTo>
                    <a:cubicBezTo>
                      <a:pt x="172" y="374"/>
                      <a:pt x="170" y="363"/>
                      <a:pt x="172" y="351"/>
                    </a:cubicBezTo>
                    <a:cubicBezTo>
                      <a:pt x="163" y="352"/>
                      <a:pt x="155" y="354"/>
                      <a:pt x="147" y="359"/>
                    </a:cubicBezTo>
                    <a:cubicBezTo>
                      <a:pt x="151" y="363"/>
                      <a:pt x="156" y="367"/>
                      <a:pt x="160" y="372"/>
                    </a:cubicBezTo>
                    <a:lnTo>
                      <a:pt x="176" y="386"/>
                    </a:lnTo>
                    <a:close/>
                    <a:moveTo>
                      <a:pt x="185" y="344"/>
                    </a:moveTo>
                    <a:cubicBezTo>
                      <a:pt x="196" y="346"/>
                      <a:pt x="207" y="354"/>
                      <a:pt x="216" y="361"/>
                    </a:cubicBezTo>
                    <a:cubicBezTo>
                      <a:pt x="212" y="350"/>
                      <a:pt x="209" y="339"/>
                      <a:pt x="207" y="327"/>
                    </a:cubicBezTo>
                    <a:cubicBezTo>
                      <a:pt x="207" y="327"/>
                      <a:pt x="207" y="326"/>
                      <a:pt x="207" y="326"/>
                    </a:cubicBezTo>
                    <a:cubicBezTo>
                      <a:pt x="198" y="327"/>
                      <a:pt x="190" y="333"/>
                      <a:pt x="186" y="343"/>
                    </a:cubicBezTo>
                    <a:lnTo>
                      <a:pt x="185" y="344"/>
                    </a:lnTo>
                    <a:close/>
                    <a:moveTo>
                      <a:pt x="227" y="368"/>
                    </a:moveTo>
                    <a:cubicBezTo>
                      <a:pt x="237" y="361"/>
                      <a:pt x="246" y="354"/>
                      <a:pt x="256" y="348"/>
                    </a:cubicBezTo>
                    <a:cubicBezTo>
                      <a:pt x="246" y="336"/>
                      <a:pt x="230" y="326"/>
                      <a:pt x="215" y="325"/>
                    </a:cubicBezTo>
                    <a:cubicBezTo>
                      <a:pt x="217" y="340"/>
                      <a:pt x="222" y="354"/>
                      <a:pt x="227" y="368"/>
                    </a:cubicBezTo>
                    <a:close/>
                    <a:moveTo>
                      <a:pt x="255" y="335"/>
                    </a:moveTo>
                    <a:cubicBezTo>
                      <a:pt x="253" y="324"/>
                      <a:pt x="253" y="313"/>
                      <a:pt x="256" y="303"/>
                    </a:cubicBezTo>
                    <a:cubicBezTo>
                      <a:pt x="246" y="303"/>
                      <a:pt x="235" y="312"/>
                      <a:pt x="239" y="324"/>
                    </a:cubicBezTo>
                    <a:cubicBezTo>
                      <a:pt x="244" y="326"/>
                      <a:pt x="250" y="330"/>
                      <a:pt x="255" y="335"/>
                    </a:cubicBezTo>
                    <a:close/>
                    <a:moveTo>
                      <a:pt x="269" y="298"/>
                    </a:moveTo>
                    <a:cubicBezTo>
                      <a:pt x="278" y="303"/>
                      <a:pt x="285" y="311"/>
                      <a:pt x="293" y="318"/>
                    </a:cubicBezTo>
                    <a:cubicBezTo>
                      <a:pt x="291" y="307"/>
                      <a:pt x="289" y="296"/>
                      <a:pt x="289" y="285"/>
                    </a:cubicBezTo>
                    <a:cubicBezTo>
                      <a:pt x="284" y="286"/>
                      <a:pt x="279" y="288"/>
                      <a:pt x="275" y="291"/>
                    </a:cubicBezTo>
                    <a:cubicBezTo>
                      <a:pt x="272" y="293"/>
                      <a:pt x="271" y="295"/>
                      <a:pt x="269" y="298"/>
                    </a:cubicBezTo>
                    <a:close/>
                    <a:moveTo>
                      <a:pt x="314" y="282"/>
                    </a:moveTo>
                    <a:cubicBezTo>
                      <a:pt x="313" y="264"/>
                      <a:pt x="330" y="251"/>
                      <a:pt x="346" y="258"/>
                    </a:cubicBezTo>
                    <a:cubicBezTo>
                      <a:pt x="343" y="251"/>
                      <a:pt x="339" y="244"/>
                      <a:pt x="337" y="236"/>
                    </a:cubicBezTo>
                    <a:cubicBezTo>
                      <a:pt x="335" y="231"/>
                      <a:pt x="334" y="225"/>
                      <a:pt x="334" y="220"/>
                    </a:cubicBezTo>
                    <a:cubicBezTo>
                      <a:pt x="334" y="216"/>
                      <a:pt x="334" y="216"/>
                      <a:pt x="334" y="216"/>
                    </a:cubicBezTo>
                    <a:cubicBezTo>
                      <a:pt x="333" y="220"/>
                      <a:pt x="331" y="223"/>
                      <a:pt x="330" y="226"/>
                    </a:cubicBezTo>
                    <a:cubicBezTo>
                      <a:pt x="319" y="247"/>
                      <a:pt x="303" y="265"/>
                      <a:pt x="285" y="278"/>
                    </a:cubicBezTo>
                    <a:cubicBezTo>
                      <a:pt x="294" y="276"/>
                      <a:pt x="305" y="277"/>
                      <a:pt x="314" y="282"/>
                    </a:cubicBezTo>
                    <a:close/>
                    <a:moveTo>
                      <a:pt x="319" y="284"/>
                    </a:moveTo>
                    <a:cubicBezTo>
                      <a:pt x="325" y="287"/>
                      <a:pt x="330" y="291"/>
                      <a:pt x="335" y="296"/>
                    </a:cubicBezTo>
                    <a:cubicBezTo>
                      <a:pt x="335" y="284"/>
                      <a:pt x="339" y="272"/>
                      <a:pt x="345" y="263"/>
                    </a:cubicBezTo>
                    <a:cubicBezTo>
                      <a:pt x="332" y="256"/>
                      <a:pt x="316" y="268"/>
                      <a:pt x="319" y="284"/>
                    </a:cubicBezTo>
                    <a:close/>
                    <a:moveTo>
                      <a:pt x="344" y="307"/>
                    </a:moveTo>
                    <a:cubicBezTo>
                      <a:pt x="356" y="303"/>
                      <a:pt x="368" y="300"/>
                      <a:pt x="379" y="297"/>
                    </a:cubicBezTo>
                    <a:cubicBezTo>
                      <a:pt x="371" y="287"/>
                      <a:pt x="362" y="277"/>
                      <a:pt x="354" y="266"/>
                    </a:cubicBezTo>
                    <a:cubicBezTo>
                      <a:pt x="345" y="277"/>
                      <a:pt x="341" y="291"/>
                      <a:pt x="344" y="307"/>
                    </a:cubicBezTo>
                    <a:close/>
                    <a:moveTo>
                      <a:pt x="389" y="295"/>
                    </a:moveTo>
                    <a:cubicBezTo>
                      <a:pt x="403" y="292"/>
                      <a:pt x="417" y="291"/>
                      <a:pt x="431" y="290"/>
                    </a:cubicBezTo>
                    <a:cubicBezTo>
                      <a:pt x="425" y="276"/>
                      <a:pt x="418" y="263"/>
                      <a:pt x="404" y="257"/>
                    </a:cubicBezTo>
                    <a:cubicBezTo>
                      <a:pt x="402" y="256"/>
                      <a:pt x="400" y="255"/>
                      <a:pt x="397" y="254"/>
                    </a:cubicBezTo>
                    <a:cubicBezTo>
                      <a:pt x="397" y="255"/>
                      <a:pt x="397" y="255"/>
                      <a:pt x="397" y="256"/>
                    </a:cubicBezTo>
                    <a:cubicBezTo>
                      <a:pt x="390" y="267"/>
                      <a:pt x="389" y="282"/>
                      <a:pt x="389" y="295"/>
                    </a:cubicBezTo>
                    <a:close/>
                    <a:moveTo>
                      <a:pt x="439" y="289"/>
                    </a:moveTo>
                    <a:cubicBezTo>
                      <a:pt x="450" y="289"/>
                      <a:pt x="462" y="289"/>
                      <a:pt x="474" y="290"/>
                    </a:cubicBezTo>
                    <a:cubicBezTo>
                      <a:pt x="469" y="277"/>
                      <a:pt x="468" y="259"/>
                      <a:pt x="457" y="250"/>
                    </a:cubicBezTo>
                    <a:cubicBezTo>
                      <a:pt x="447" y="257"/>
                      <a:pt x="440" y="269"/>
                      <a:pt x="438" y="280"/>
                    </a:cubicBezTo>
                    <a:cubicBezTo>
                      <a:pt x="439" y="283"/>
                      <a:pt x="439" y="286"/>
                      <a:pt x="439" y="289"/>
                    </a:cubicBezTo>
                    <a:close/>
                    <a:moveTo>
                      <a:pt x="496" y="247"/>
                    </a:moveTo>
                    <a:cubicBezTo>
                      <a:pt x="491" y="244"/>
                      <a:pt x="485" y="242"/>
                      <a:pt x="478" y="242"/>
                    </a:cubicBezTo>
                    <a:cubicBezTo>
                      <a:pt x="474" y="242"/>
                      <a:pt x="469" y="243"/>
                      <a:pt x="464" y="246"/>
                    </a:cubicBezTo>
                    <a:cubicBezTo>
                      <a:pt x="473" y="255"/>
                      <a:pt x="475" y="268"/>
                      <a:pt x="479" y="280"/>
                    </a:cubicBezTo>
                    <a:cubicBezTo>
                      <a:pt x="483" y="268"/>
                      <a:pt x="488" y="257"/>
                      <a:pt x="496" y="247"/>
                    </a:cubicBezTo>
                    <a:close/>
                    <a:moveTo>
                      <a:pt x="470" y="99"/>
                    </a:moveTo>
                    <a:cubicBezTo>
                      <a:pt x="463" y="107"/>
                      <a:pt x="462" y="117"/>
                      <a:pt x="466" y="127"/>
                    </a:cubicBezTo>
                    <a:cubicBezTo>
                      <a:pt x="468" y="133"/>
                      <a:pt x="473" y="141"/>
                      <a:pt x="480" y="142"/>
                    </a:cubicBezTo>
                    <a:cubicBezTo>
                      <a:pt x="481" y="127"/>
                      <a:pt x="479" y="111"/>
                      <a:pt x="470" y="99"/>
                    </a:cubicBezTo>
                    <a:close/>
                    <a:moveTo>
                      <a:pt x="415" y="89"/>
                    </a:moveTo>
                    <a:cubicBezTo>
                      <a:pt x="419" y="96"/>
                      <a:pt x="432" y="98"/>
                      <a:pt x="439" y="99"/>
                    </a:cubicBezTo>
                    <a:cubicBezTo>
                      <a:pt x="447" y="101"/>
                      <a:pt x="459" y="100"/>
                      <a:pt x="466" y="95"/>
                    </a:cubicBezTo>
                    <a:cubicBezTo>
                      <a:pt x="465" y="93"/>
                      <a:pt x="464" y="92"/>
                      <a:pt x="462" y="91"/>
                    </a:cubicBezTo>
                    <a:cubicBezTo>
                      <a:pt x="450" y="81"/>
                      <a:pt x="425" y="76"/>
                      <a:pt x="415" y="89"/>
                    </a:cubicBezTo>
                    <a:close/>
                    <a:moveTo>
                      <a:pt x="339" y="123"/>
                    </a:moveTo>
                    <a:cubicBezTo>
                      <a:pt x="340" y="125"/>
                      <a:pt x="340" y="127"/>
                      <a:pt x="341" y="129"/>
                    </a:cubicBezTo>
                    <a:cubicBezTo>
                      <a:pt x="344" y="129"/>
                      <a:pt x="346" y="131"/>
                      <a:pt x="348" y="133"/>
                    </a:cubicBezTo>
                    <a:cubicBezTo>
                      <a:pt x="348" y="133"/>
                      <a:pt x="348" y="133"/>
                      <a:pt x="349" y="133"/>
                    </a:cubicBezTo>
                    <a:cubicBezTo>
                      <a:pt x="363" y="137"/>
                      <a:pt x="368" y="148"/>
                      <a:pt x="367" y="159"/>
                    </a:cubicBezTo>
                    <a:cubicBezTo>
                      <a:pt x="365" y="170"/>
                      <a:pt x="358" y="181"/>
                      <a:pt x="346" y="185"/>
                    </a:cubicBezTo>
                    <a:cubicBezTo>
                      <a:pt x="357" y="194"/>
                      <a:pt x="370" y="199"/>
                      <a:pt x="381" y="205"/>
                    </a:cubicBezTo>
                    <a:cubicBezTo>
                      <a:pt x="385" y="196"/>
                      <a:pt x="389" y="186"/>
                      <a:pt x="394" y="177"/>
                    </a:cubicBezTo>
                    <a:cubicBezTo>
                      <a:pt x="387" y="156"/>
                      <a:pt x="391" y="132"/>
                      <a:pt x="402" y="112"/>
                    </a:cubicBezTo>
                    <a:cubicBezTo>
                      <a:pt x="399" y="111"/>
                      <a:pt x="397" y="109"/>
                      <a:pt x="396" y="106"/>
                    </a:cubicBezTo>
                    <a:cubicBezTo>
                      <a:pt x="395" y="102"/>
                      <a:pt x="396" y="99"/>
                      <a:pt x="398" y="97"/>
                    </a:cubicBezTo>
                    <a:cubicBezTo>
                      <a:pt x="388" y="85"/>
                      <a:pt x="373" y="75"/>
                      <a:pt x="358" y="84"/>
                    </a:cubicBezTo>
                    <a:cubicBezTo>
                      <a:pt x="345" y="93"/>
                      <a:pt x="336" y="109"/>
                      <a:pt x="339" y="123"/>
                    </a:cubicBezTo>
                    <a:close/>
                    <a:moveTo>
                      <a:pt x="296" y="102"/>
                    </a:moveTo>
                    <a:cubicBezTo>
                      <a:pt x="295" y="104"/>
                      <a:pt x="293" y="105"/>
                      <a:pt x="291" y="106"/>
                    </a:cubicBezTo>
                    <a:cubicBezTo>
                      <a:pt x="290" y="106"/>
                      <a:pt x="290" y="106"/>
                      <a:pt x="290" y="106"/>
                    </a:cubicBezTo>
                    <a:cubicBezTo>
                      <a:pt x="290" y="106"/>
                      <a:pt x="290" y="106"/>
                      <a:pt x="290" y="106"/>
                    </a:cubicBezTo>
                    <a:cubicBezTo>
                      <a:pt x="285" y="108"/>
                      <a:pt x="280" y="107"/>
                      <a:pt x="278" y="103"/>
                    </a:cubicBezTo>
                    <a:cubicBezTo>
                      <a:pt x="270" y="106"/>
                      <a:pt x="264" y="111"/>
                      <a:pt x="261" y="118"/>
                    </a:cubicBezTo>
                    <a:cubicBezTo>
                      <a:pt x="262" y="119"/>
                      <a:pt x="263" y="121"/>
                      <a:pt x="263" y="122"/>
                    </a:cubicBezTo>
                    <a:cubicBezTo>
                      <a:pt x="264" y="123"/>
                      <a:pt x="264" y="123"/>
                      <a:pt x="264" y="123"/>
                    </a:cubicBezTo>
                    <a:cubicBezTo>
                      <a:pt x="264" y="123"/>
                      <a:pt x="264" y="124"/>
                      <a:pt x="264" y="124"/>
                    </a:cubicBezTo>
                    <a:cubicBezTo>
                      <a:pt x="273" y="125"/>
                      <a:pt x="283" y="126"/>
                      <a:pt x="292" y="128"/>
                    </a:cubicBezTo>
                    <a:cubicBezTo>
                      <a:pt x="305" y="130"/>
                      <a:pt x="318" y="134"/>
                      <a:pt x="332" y="134"/>
                    </a:cubicBezTo>
                    <a:cubicBezTo>
                      <a:pt x="332" y="134"/>
                      <a:pt x="332" y="134"/>
                      <a:pt x="332" y="134"/>
                    </a:cubicBezTo>
                    <a:cubicBezTo>
                      <a:pt x="329" y="117"/>
                      <a:pt x="313" y="105"/>
                      <a:pt x="296" y="102"/>
                    </a:cubicBezTo>
                    <a:close/>
                    <a:moveTo>
                      <a:pt x="154" y="15"/>
                    </a:moveTo>
                    <a:cubicBezTo>
                      <a:pt x="199" y="35"/>
                      <a:pt x="234" y="72"/>
                      <a:pt x="253" y="113"/>
                    </a:cubicBezTo>
                    <a:cubicBezTo>
                      <a:pt x="258" y="104"/>
                      <a:pt x="266" y="98"/>
                      <a:pt x="275" y="95"/>
                    </a:cubicBezTo>
                    <a:cubicBezTo>
                      <a:pt x="276" y="93"/>
                      <a:pt x="277" y="91"/>
                      <a:pt x="279" y="89"/>
                    </a:cubicBezTo>
                    <a:cubicBezTo>
                      <a:pt x="268" y="64"/>
                      <a:pt x="249" y="46"/>
                      <a:pt x="223" y="33"/>
                    </a:cubicBezTo>
                    <a:cubicBezTo>
                      <a:pt x="206" y="25"/>
                      <a:pt x="177" y="12"/>
                      <a:pt x="154" y="15"/>
                    </a:cubicBezTo>
                    <a:close/>
                    <a:moveTo>
                      <a:pt x="123" y="167"/>
                    </a:moveTo>
                    <a:cubicBezTo>
                      <a:pt x="124" y="168"/>
                      <a:pt x="125" y="168"/>
                      <a:pt x="126" y="169"/>
                    </a:cubicBezTo>
                    <a:cubicBezTo>
                      <a:pt x="134" y="165"/>
                      <a:pt x="143" y="164"/>
                      <a:pt x="153" y="166"/>
                    </a:cubicBezTo>
                    <a:cubicBezTo>
                      <a:pt x="153" y="165"/>
                      <a:pt x="153" y="165"/>
                      <a:pt x="153" y="165"/>
                    </a:cubicBezTo>
                    <a:cubicBezTo>
                      <a:pt x="153" y="164"/>
                      <a:pt x="153" y="164"/>
                      <a:pt x="153" y="164"/>
                    </a:cubicBezTo>
                    <a:cubicBezTo>
                      <a:pt x="131" y="123"/>
                      <a:pt x="124" y="72"/>
                      <a:pt x="136" y="24"/>
                    </a:cubicBezTo>
                    <a:cubicBezTo>
                      <a:pt x="135" y="24"/>
                      <a:pt x="135" y="23"/>
                      <a:pt x="134" y="23"/>
                    </a:cubicBezTo>
                    <a:cubicBezTo>
                      <a:pt x="122" y="33"/>
                      <a:pt x="114" y="52"/>
                      <a:pt x="110" y="62"/>
                    </a:cubicBezTo>
                    <a:cubicBezTo>
                      <a:pt x="106" y="74"/>
                      <a:pt x="103" y="87"/>
                      <a:pt x="103" y="99"/>
                    </a:cubicBezTo>
                    <a:cubicBezTo>
                      <a:pt x="103" y="124"/>
                      <a:pt x="110" y="147"/>
                      <a:pt x="123" y="167"/>
                    </a:cubicBezTo>
                    <a:close/>
                    <a:moveTo>
                      <a:pt x="119" y="234"/>
                    </a:moveTo>
                    <a:cubicBezTo>
                      <a:pt x="123" y="224"/>
                      <a:pt x="130" y="215"/>
                      <a:pt x="135" y="206"/>
                    </a:cubicBezTo>
                    <a:cubicBezTo>
                      <a:pt x="141" y="196"/>
                      <a:pt x="145" y="185"/>
                      <a:pt x="152" y="175"/>
                    </a:cubicBezTo>
                    <a:cubicBezTo>
                      <a:pt x="151" y="174"/>
                      <a:pt x="151" y="174"/>
                      <a:pt x="151" y="174"/>
                    </a:cubicBezTo>
                    <a:cubicBezTo>
                      <a:pt x="144" y="173"/>
                      <a:pt x="136" y="174"/>
                      <a:pt x="129" y="177"/>
                    </a:cubicBezTo>
                    <a:cubicBezTo>
                      <a:pt x="129" y="181"/>
                      <a:pt x="127" y="184"/>
                      <a:pt x="124" y="186"/>
                    </a:cubicBezTo>
                    <a:cubicBezTo>
                      <a:pt x="123" y="187"/>
                      <a:pt x="123" y="187"/>
                      <a:pt x="123" y="187"/>
                    </a:cubicBezTo>
                    <a:cubicBezTo>
                      <a:pt x="121" y="188"/>
                      <a:pt x="118" y="188"/>
                      <a:pt x="116" y="188"/>
                    </a:cubicBezTo>
                    <a:cubicBezTo>
                      <a:pt x="113" y="192"/>
                      <a:pt x="111" y="197"/>
                      <a:pt x="111" y="203"/>
                    </a:cubicBezTo>
                    <a:cubicBezTo>
                      <a:pt x="111" y="214"/>
                      <a:pt x="116" y="224"/>
                      <a:pt x="119" y="234"/>
                    </a:cubicBezTo>
                    <a:close/>
                    <a:moveTo>
                      <a:pt x="43" y="259"/>
                    </a:moveTo>
                    <a:cubicBezTo>
                      <a:pt x="46" y="258"/>
                      <a:pt x="49" y="259"/>
                      <a:pt x="52" y="261"/>
                    </a:cubicBezTo>
                    <a:cubicBezTo>
                      <a:pt x="66" y="261"/>
                      <a:pt x="82" y="272"/>
                      <a:pt x="92" y="279"/>
                    </a:cubicBezTo>
                    <a:cubicBezTo>
                      <a:pt x="101" y="285"/>
                      <a:pt x="110" y="294"/>
                      <a:pt x="116" y="303"/>
                    </a:cubicBezTo>
                    <a:cubicBezTo>
                      <a:pt x="126" y="302"/>
                      <a:pt x="136" y="303"/>
                      <a:pt x="145" y="305"/>
                    </a:cubicBezTo>
                    <a:cubicBezTo>
                      <a:pt x="147" y="296"/>
                      <a:pt x="148" y="287"/>
                      <a:pt x="149" y="277"/>
                    </a:cubicBezTo>
                    <a:cubicBezTo>
                      <a:pt x="134" y="288"/>
                      <a:pt x="110" y="275"/>
                      <a:pt x="112" y="259"/>
                    </a:cubicBezTo>
                    <a:cubicBezTo>
                      <a:pt x="107" y="255"/>
                      <a:pt x="104" y="246"/>
                      <a:pt x="112" y="241"/>
                    </a:cubicBezTo>
                    <a:cubicBezTo>
                      <a:pt x="107" y="232"/>
                      <a:pt x="102" y="225"/>
                      <a:pt x="92" y="223"/>
                    </a:cubicBezTo>
                    <a:cubicBezTo>
                      <a:pt x="83" y="221"/>
                      <a:pt x="74" y="222"/>
                      <a:pt x="65" y="226"/>
                    </a:cubicBezTo>
                    <a:cubicBezTo>
                      <a:pt x="51" y="232"/>
                      <a:pt x="39" y="245"/>
                      <a:pt x="43" y="259"/>
                    </a:cubicBezTo>
                    <a:close/>
                    <a:moveTo>
                      <a:pt x="17" y="305"/>
                    </a:moveTo>
                    <a:cubicBezTo>
                      <a:pt x="18" y="305"/>
                      <a:pt x="18" y="305"/>
                      <a:pt x="18" y="305"/>
                    </a:cubicBezTo>
                    <a:cubicBezTo>
                      <a:pt x="29" y="301"/>
                      <a:pt x="39" y="288"/>
                      <a:pt x="36" y="277"/>
                    </a:cubicBezTo>
                    <a:cubicBezTo>
                      <a:pt x="36" y="277"/>
                      <a:pt x="36" y="277"/>
                      <a:pt x="35" y="276"/>
                    </a:cubicBezTo>
                    <a:cubicBezTo>
                      <a:pt x="34" y="275"/>
                      <a:pt x="34" y="273"/>
                      <a:pt x="34" y="272"/>
                    </a:cubicBezTo>
                    <a:cubicBezTo>
                      <a:pt x="34" y="271"/>
                      <a:pt x="34" y="271"/>
                      <a:pt x="34" y="271"/>
                    </a:cubicBezTo>
                    <a:cubicBezTo>
                      <a:pt x="22" y="275"/>
                      <a:pt x="16" y="293"/>
                      <a:pt x="17" y="305"/>
                    </a:cubicBezTo>
                    <a:close/>
                    <a:moveTo>
                      <a:pt x="42" y="348"/>
                    </a:moveTo>
                    <a:cubicBezTo>
                      <a:pt x="47" y="333"/>
                      <a:pt x="36" y="311"/>
                      <a:pt x="19" y="309"/>
                    </a:cubicBezTo>
                    <a:cubicBezTo>
                      <a:pt x="17" y="309"/>
                      <a:pt x="17" y="309"/>
                      <a:pt x="17" y="309"/>
                    </a:cubicBezTo>
                    <a:cubicBezTo>
                      <a:pt x="20" y="325"/>
                      <a:pt x="29" y="339"/>
                      <a:pt x="42" y="348"/>
                    </a:cubicBezTo>
                    <a:close/>
                    <a:moveTo>
                      <a:pt x="153" y="473"/>
                    </a:moveTo>
                    <a:cubicBezTo>
                      <a:pt x="154" y="460"/>
                      <a:pt x="158" y="449"/>
                      <a:pt x="164" y="438"/>
                    </a:cubicBezTo>
                    <a:cubicBezTo>
                      <a:pt x="148" y="434"/>
                      <a:pt x="132" y="432"/>
                      <a:pt x="116" y="433"/>
                    </a:cubicBezTo>
                    <a:cubicBezTo>
                      <a:pt x="121" y="451"/>
                      <a:pt x="136" y="469"/>
                      <a:pt x="153" y="473"/>
                    </a:cubicBezTo>
                    <a:close/>
                    <a:moveTo>
                      <a:pt x="220" y="374"/>
                    </a:moveTo>
                    <a:cubicBezTo>
                      <a:pt x="214" y="370"/>
                      <a:pt x="208" y="366"/>
                      <a:pt x="203" y="362"/>
                    </a:cubicBezTo>
                    <a:cubicBezTo>
                      <a:pt x="197" y="359"/>
                      <a:pt x="189" y="353"/>
                      <a:pt x="182" y="352"/>
                    </a:cubicBezTo>
                    <a:cubicBezTo>
                      <a:pt x="177" y="370"/>
                      <a:pt x="182" y="384"/>
                      <a:pt x="191" y="401"/>
                    </a:cubicBezTo>
                    <a:cubicBezTo>
                      <a:pt x="191" y="401"/>
                      <a:pt x="191" y="401"/>
                      <a:pt x="191" y="401"/>
                    </a:cubicBezTo>
                    <a:cubicBezTo>
                      <a:pt x="194" y="397"/>
                      <a:pt x="197" y="394"/>
                      <a:pt x="201" y="391"/>
                    </a:cubicBezTo>
                    <a:cubicBezTo>
                      <a:pt x="207" y="385"/>
                      <a:pt x="213" y="379"/>
                      <a:pt x="220" y="374"/>
                    </a:cubicBezTo>
                    <a:close/>
                    <a:moveTo>
                      <a:pt x="292" y="328"/>
                    </a:moveTo>
                    <a:cubicBezTo>
                      <a:pt x="283" y="320"/>
                      <a:pt x="275" y="312"/>
                      <a:pt x="265" y="305"/>
                    </a:cubicBezTo>
                    <a:cubicBezTo>
                      <a:pt x="261" y="317"/>
                      <a:pt x="261" y="330"/>
                      <a:pt x="264" y="343"/>
                    </a:cubicBezTo>
                    <a:cubicBezTo>
                      <a:pt x="273" y="337"/>
                      <a:pt x="283" y="333"/>
                      <a:pt x="292" y="328"/>
                    </a:cubicBezTo>
                    <a:close/>
                    <a:moveTo>
                      <a:pt x="313" y="319"/>
                    </a:moveTo>
                    <a:cubicBezTo>
                      <a:pt x="320" y="316"/>
                      <a:pt x="328" y="312"/>
                      <a:pt x="336" y="310"/>
                    </a:cubicBezTo>
                    <a:cubicBezTo>
                      <a:pt x="328" y="298"/>
                      <a:pt x="313" y="287"/>
                      <a:pt x="297" y="285"/>
                    </a:cubicBezTo>
                    <a:cubicBezTo>
                      <a:pt x="297" y="298"/>
                      <a:pt x="300" y="311"/>
                      <a:pt x="302" y="323"/>
                    </a:cubicBezTo>
                    <a:lnTo>
                      <a:pt x="313" y="319"/>
                    </a:lnTo>
                    <a:close/>
                    <a:moveTo>
                      <a:pt x="517" y="305"/>
                    </a:moveTo>
                    <a:cubicBezTo>
                      <a:pt x="522" y="288"/>
                      <a:pt x="516" y="265"/>
                      <a:pt x="503" y="252"/>
                    </a:cubicBezTo>
                    <a:cubicBezTo>
                      <a:pt x="493" y="264"/>
                      <a:pt x="488" y="278"/>
                      <a:pt x="483" y="292"/>
                    </a:cubicBezTo>
                    <a:cubicBezTo>
                      <a:pt x="495" y="294"/>
                      <a:pt x="507" y="298"/>
                      <a:pt x="517" y="305"/>
                    </a:cubicBez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32"/>
              <p:cNvSpPr>
                <a:spLocks noEditPoints="1"/>
              </p:cNvSpPr>
              <p:nvPr/>
            </p:nvSpPr>
            <p:spPr bwMode="auto">
              <a:xfrm>
                <a:off x="3210" y="-1119"/>
                <a:ext cx="1258" cy="1067"/>
              </a:xfrm>
              <a:custGeom>
                <a:avLst/>
                <a:gdLst>
                  <a:gd name="T0" fmla="*/ 66 w 532"/>
                  <a:gd name="T1" fmla="*/ 440 h 451"/>
                  <a:gd name="T2" fmla="*/ 42 w 532"/>
                  <a:gd name="T3" fmla="*/ 147 h 451"/>
                  <a:gd name="T4" fmla="*/ 126 w 532"/>
                  <a:gd name="T5" fmla="*/ 126 h 451"/>
                  <a:gd name="T6" fmla="*/ 183 w 532"/>
                  <a:gd name="T7" fmla="*/ 59 h 451"/>
                  <a:gd name="T8" fmla="*/ 358 w 532"/>
                  <a:gd name="T9" fmla="*/ 142 h 451"/>
                  <a:gd name="T10" fmla="*/ 396 w 532"/>
                  <a:gd name="T11" fmla="*/ 146 h 451"/>
                  <a:gd name="T12" fmla="*/ 512 w 532"/>
                  <a:gd name="T13" fmla="*/ 282 h 451"/>
                  <a:gd name="T14" fmla="*/ 45 w 532"/>
                  <a:gd name="T15" fmla="*/ 300 h 451"/>
                  <a:gd name="T16" fmla="*/ 98 w 532"/>
                  <a:gd name="T17" fmla="*/ 289 h 451"/>
                  <a:gd name="T18" fmla="*/ 262 w 532"/>
                  <a:gd name="T19" fmla="*/ 63 h 451"/>
                  <a:gd name="T20" fmla="*/ 396 w 532"/>
                  <a:gd name="T21" fmla="*/ 297 h 451"/>
                  <a:gd name="T22" fmla="*/ 464 w 532"/>
                  <a:gd name="T23" fmla="*/ 216 h 451"/>
                  <a:gd name="T24" fmla="*/ 423 w 532"/>
                  <a:gd name="T25" fmla="*/ 338 h 451"/>
                  <a:gd name="T26" fmla="*/ 356 w 532"/>
                  <a:gd name="T27" fmla="*/ 321 h 451"/>
                  <a:gd name="T28" fmla="*/ 372 w 532"/>
                  <a:gd name="T29" fmla="*/ 221 h 451"/>
                  <a:gd name="T30" fmla="*/ 161 w 532"/>
                  <a:gd name="T31" fmla="*/ 269 h 451"/>
                  <a:gd name="T32" fmla="*/ 62 w 532"/>
                  <a:gd name="T33" fmla="*/ 349 h 451"/>
                  <a:gd name="T34" fmla="*/ 101 w 532"/>
                  <a:gd name="T35" fmla="*/ 319 h 451"/>
                  <a:gd name="T36" fmla="*/ 114 w 532"/>
                  <a:gd name="T37" fmla="*/ 322 h 451"/>
                  <a:gd name="T38" fmla="*/ 300 w 532"/>
                  <a:gd name="T39" fmla="*/ 109 h 451"/>
                  <a:gd name="T40" fmla="*/ 223 w 532"/>
                  <a:gd name="T41" fmla="*/ 252 h 451"/>
                  <a:gd name="T42" fmla="*/ 259 w 532"/>
                  <a:gd name="T43" fmla="*/ 293 h 451"/>
                  <a:gd name="T44" fmla="*/ 265 w 532"/>
                  <a:gd name="T45" fmla="*/ 195 h 451"/>
                  <a:gd name="T46" fmla="*/ 260 w 532"/>
                  <a:gd name="T47" fmla="*/ 196 h 451"/>
                  <a:gd name="T48" fmla="*/ 251 w 532"/>
                  <a:gd name="T49" fmla="*/ 192 h 451"/>
                  <a:gd name="T50" fmla="*/ 217 w 532"/>
                  <a:gd name="T51" fmla="*/ 168 h 451"/>
                  <a:gd name="T52" fmla="*/ 241 w 532"/>
                  <a:gd name="T53" fmla="*/ 252 h 451"/>
                  <a:gd name="T54" fmla="*/ 219 w 532"/>
                  <a:gd name="T55" fmla="*/ 249 h 451"/>
                  <a:gd name="T56" fmla="*/ 388 w 532"/>
                  <a:gd name="T57" fmla="*/ 332 h 451"/>
                  <a:gd name="T58" fmla="*/ 492 w 532"/>
                  <a:gd name="T59" fmla="*/ 294 h 451"/>
                  <a:gd name="T60" fmla="*/ 414 w 532"/>
                  <a:gd name="T61" fmla="*/ 341 h 451"/>
                  <a:gd name="T62" fmla="*/ 429 w 532"/>
                  <a:gd name="T63" fmla="*/ 309 h 451"/>
                  <a:gd name="T64" fmla="*/ 385 w 532"/>
                  <a:gd name="T65" fmla="*/ 295 h 451"/>
                  <a:gd name="T66" fmla="*/ 291 w 532"/>
                  <a:gd name="T67" fmla="*/ 93 h 451"/>
                  <a:gd name="T68" fmla="*/ 258 w 532"/>
                  <a:gd name="T69" fmla="*/ 66 h 451"/>
                  <a:gd name="T70" fmla="*/ 254 w 532"/>
                  <a:gd name="T71" fmla="*/ 118 h 451"/>
                  <a:gd name="T72" fmla="*/ 204 w 532"/>
                  <a:gd name="T73" fmla="*/ 175 h 451"/>
                  <a:gd name="T74" fmla="*/ 152 w 532"/>
                  <a:gd name="T75" fmla="*/ 267 h 451"/>
                  <a:gd name="T76" fmla="*/ 50 w 532"/>
                  <a:gd name="T77" fmla="*/ 265 h 451"/>
                  <a:gd name="T78" fmla="*/ 126 w 532"/>
                  <a:gd name="T79" fmla="*/ 387 h 451"/>
                  <a:gd name="T80" fmla="*/ 119 w 532"/>
                  <a:gd name="T81" fmla="*/ 344 h 451"/>
                  <a:gd name="T82" fmla="*/ 216 w 532"/>
                  <a:gd name="T83" fmla="*/ 364 h 451"/>
                  <a:gd name="T84" fmla="*/ 273 w 532"/>
                  <a:gd name="T85" fmla="*/ 322 h 451"/>
                  <a:gd name="T86" fmla="*/ 272 w 532"/>
                  <a:gd name="T87" fmla="*/ 313 h 451"/>
                  <a:gd name="T88" fmla="*/ 313 w 532"/>
                  <a:gd name="T89" fmla="*/ 365 h 451"/>
                  <a:gd name="T90" fmla="*/ 440 w 532"/>
                  <a:gd name="T91" fmla="*/ 363 h 451"/>
                  <a:gd name="T92" fmla="*/ 501 w 532"/>
                  <a:gd name="T93" fmla="*/ 256 h 451"/>
                  <a:gd name="T94" fmla="*/ 387 w 532"/>
                  <a:gd name="T95" fmla="*/ 204 h 451"/>
                  <a:gd name="T96" fmla="*/ 452 w 532"/>
                  <a:gd name="T97" fmla="*/ 199 h 451"/>
                  <a:gd name="T98" fmla="*/ 320 w 532"/>
                  <a:gd name="T99" fmla="*/ 164 h 451"/>
                  <a:gd name="T100" fmla="*/ 342 w 532"/>
                  <a:gd name="T101" fmla="*/ 145 h 451"/>
                  <a:gd name="T102" fmla="*/ 248 w 532"/>
                  <a:gd name="T103" fmla="*/ 20 h 451"/>
                  <a:gd name="T104" fmla="*/ 176 w 532"/>
                  <a:gd name="T105" fmla="*/ 156 h 451"/>
                  <a:gd name="T106" fmla="*/ 109 w 532"/>
                  <a:gd name="T107" fmla="*/ 264 h 451"/>
                  <a:gd name="T108" fmla="*/ 20 w 532"/>
                  <a:gd name="T109" fmla="*/ 222 h 451"/>
                  <a:gd name="T110" fmla="*/ 22 w 532"/>
                  <a:gd name="T111" fmla="*/ 272 h 451"/>
                  <a:gd name="T112" fmla="*/ 134 w 532"/>
                  <a:gd name="T113" fmla="*/ 384 h 451"/>
                  <a:gd name="T114" fmla="*/ 280 w 532"/>
                  <a:gd name="T115" fmla="*/ 326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32" h="451">
                    <a:moveTo>
                      <a:pt x="472" y="447"/>
                    </a:moveTo>
                    <a:cubicBezTo>
                      <a:pt x="471" y="450"/>
                      <a:pt x="468" y="451"/>
                      <a:pt x="466" y="448"/>
                    </a:cubicBezTo>
                    <a:cubicBezTo>
                      <a:pt x="454" y="421"/>
                      <a:pt x="423" y="406"/>
                      <a:pt x="398" y="396"/>
                    </a:cubicBezTo>
                    <a:cubicBezTo>
                      <a:pt x="360" y="381"/>
                      <a:pt x="318" y="373"/>
                      <a:pt x="276" y="371"/>
                    </a:cubicBezTo>
                    <a:cubicBezTo>
                      <a:pt x="259" y="370"/>
                      <a:pt x="241" y="371"/>
                      <a:pt x="223" y="372"/>
                    </a:cubicBezTo>
                    <a:cubicBezTo>
                      <a:pt x="222" y="373"/>
                      <a:pt x="220" y="373"/>
                      <a:pt x="219" y="373"/>
                    </a:cubicBezTo>
                    <a:cubicBezTo>
                      <a:pt x="196" y="375"/>
                      <a:pt x="173" y="380"/>
                      <a:pt x="150" y="387"/>
                    </a:cubicBezTo>
                    <a:cubicBezTo>
                      <a:pt x="121" y="397"/>
                      <a:pt x="89" y="412"/>
                      <a:pt x="72" y="441"/>
                    </a:cubicBezTo>
                    <a:cubicBezTo>
                      <a:pt x="71" y="444"/>
                      <a:pt x="68" y="443"/>
                      <a:pt x="66" y="440"/>
                    </a:cubicBezTo>
                    <a:cubicBezTo>
                      <a:pt x="43" y="425"/>
                      <a:pt x="36" y="379"/>
                      <a:pt x="54" y="357"/>
                    </a:cubicBezTo>
                    <a:cubicBezTo>
                      <a:pt x="44" y="337"/>
                      <a:pt x="36" y="316"/>
                      <a:pt x="27" y="296"/>
                    </a:cubicBezTo>
                    <a:cubicBezTo>
                      <a:pt x="22" y="296"/>
                      <a:pt x="17" y="293"/>
                      <a:pt x="16" y="288"/>
                    </a:cubicBezTo>
                    <a:cubicBezTo>
                      <a:pt x="16" y="287"/>
                      <a:pt x="16" y="287"/>
                      <a:pt x="16" y="287"/>
                    </a:cubicBezTo>
                    <a:cubicBezTo>
                      <a:pt x="15" y="284"/>
                      <a:pt x="15" y="282"/>
                      <a:pt x="17" y="280"/>
                    </a:cubicBezTo>
                    <a:cubicBezTo>
                      <a:pt x="5" y="260"/>
                      <a:pt x="0" y="233"/>
                      <a:pt x="14" y="213"/>
                    </a:cubicBezTo>
                    <a:cubicBezTo>
                      <a:pt x="22" y="201"/>
                      <a:pt x="36" y="188"/>
                      <a:pt x="50" y="190"/>
                    </a:cubicBezTo>
                    <a:cubicBezTo>
                      <a:pt x="48" y="179"/>
                      <a:pt x="47" y="168"/>
                      <a:pt x="42" y="157"/>
                    </a:cubicBezTo>
                    <a:cubicBezTo>
                      <a:pt x="37" y="156"/>
                      <a:pt x="36" y="148"/>
                      <a:pt x="42" y="147"/>
                    </a:cubicBezTo>
                    <a:cubicBezTo>
                      <a:pt x="49" y="146"/>
                      <a:pt x="51" y="153"/>
                      <a:pt x="47" y="156"/>
                    </a:cubicBezTo>
                    <a:cubicBezTo>
                      <a:pt x="51" y="166"/>
                      <a:pt x="52" y="176"/>
                      <a:pt x="54" y="186"/>
                    </a:cubicBezTo>
                    <a:cubicBezTo>
                      <a:pt x="59" y="171"/>
                      <a:pt x="77" y="162"/>
                      <a:pt x="95" y="163"/>
                    </a:cubicBezTo>
                    <a:cubicBezTo>
                      <a:pt x="108" y="163"/>
                      <a:pt x="120" y="167"/>
                      <a:pt x="130" y="175"/>
                    </a:cubicBezTo>
                    <a:cubicBezTo>
                      <a:pt x="130" y="176"/>
                      <a:pt x="131" y="176"/>
                      <a:pt x="132" y="177"/>
                    </a:cubicBezTo>
                    <a:cubicBezTo>
                      <a:pt x="130" y="163"/>
                      <a:pt x="127" y="150"/>
                      <a:pt x="125" y="136"/>
                    </a:cubicBezTo>
                    <a:cubicBezTo>
                      <a:pt x="123" y="135"/>
                      <a:pt x="122" y="134"/>
                      <a:pt x="121" y="132"/>
                    </a:cubicBezTo>
                    <a:cubicBezTo>
                      <a:pt x="121" y="131"/>
                      <a:pt x="121" y="131"/>
                      <a:pt x="121" y="131"/>
                    </a:cubicBezTo>
                    <a:cubicBezTo>
                      <a:pt x="121" y="129"/>
                      <a:pt x="123" y="126"/>
                      <a:pt x="126" y="126"/>
                    </a:cubicBezTo>
                    <a:cubicBezTo>
                      <a:pt x="129" y="125"/>
                      <a:pt x="132" y="127"/>
                      <a:pt x="132" y="130"/>
                    </a:cubicBezTo>
                    <a:cubicBezTo>
                      <a:pt x="132" y="131"/>
                      <a:pt x="132" y="131"/>
                      <a:pt x="132" y="131"/>
                    </a:cubicBezTo>
                    <a:cubicBezTo>
                      <a:pt x="133" y="133"/>
                      <a:pt x="132" y="135"/>
                      <a:pt x="130" y="136"/>
                    </a:cubicBezTo>
                    <a:cubicBezTo>
                      <a:pt x="132" y="149"/>
                      <a:pt x="134" y="162"/>
                      <a:pt x="136" y="175"/>
                    </a:cubicBezTo>
                    <a:cubicBezTo>
                      <a:pt x="139" y="167"/>
                      <a:pt x="143" y="159"/>
                      <a:pt x="152" y="153"/>
                    </a:cubicBezTo>
                    <a:cubicBezTo>
                      <a:pt x="154" y="152"/>
                      <a:pt x="154" y="152"/>
                      <a:pt x="154" y="152"/>
                    </a:cubicBezTo>
                    <a:cubicBezTo>
                      <a:pt x="154" y="152"/>
                      <a:pt x="154" y="152"/>
                      <a:pt x="154" y="152"/>
                    </a:cubicBezTo>
                    <a:cubicBezTo>
                      <a:pt x="154" y="146"/>
                      <a:pt x="158" y="142"/>
                      <a:pt x="164" y="141"/>
                    </a:cubicBezTo>
                    <a:cubicBezTo>
                      <a:pt x="161" y="113"/>
                      <a:pt x="166" y="83"/>
                      <a:pt x="183" y="59"/>
                    </a:cubicBezTo>
                    <a:cubicBezTo>
                      <a:pt x="192" y="46"/>
                      <a:pt x="202" y="34"/>
                      <a:pt x="216" y="25"/>
                    </a:cubicBezTo>
                    <a:cubicBezTo>
                      <a:pt x="224" y="20"/>
                      <a:pt x="233" y="13"/>
                      <a:pt x="242" y="11"/>
                    </a:cubicBezTo>
                    <a:cubicBezTo>
                      <a:pt x="242" y="10"/>
                      <a:pt x="242" y="10"/>
                      <a:pt x="242" y="10"/>
                    </a:cubicBezTo>
                    <a:cubicBezTo>
                      <a:pt x="242" y="5"/>
                      <a:pt x="248" y="0"/>
                      <a:pt x="255" y="0"/>
                    </a:cubicBezTo>
                    <a:cubicBezTo>
                      <a:pt x="261" y="0"/>
                      <a:pt x="267" y="5"/>
                      <a:pt x="267" y="10"/>
                    </a:cubicBezTo>
                    <a:cubicBezTo>
                      <a:pt x="267" y="11"/>
                      <a:pt x="267" y="11"/>
                      <a:pt x="267" y="11"/>
                    </a:cubicBezTo>
                    <a:cubicBezTo>
                      <a:pt x="267" y="11"/>
                      <a:pt x="267" y="11"/>
                      <a:pt x="267" y="11"/>
                    </a:cubicBezTo>
                    <a:cubicBezTo>
                      <a:pt x="292" y="17"/>
                      <a:pt x="313" y="41"/>
                      <a:pt x="327" y="57"/>
                    </a:cubicBezTo>
                    <a:cubicBezTo>
                      <a:pt x="348" y="83"/>
                      <a:pt x="359" y="111"/>
                      <a:pt x="358" y="142"/>
                    </a:cubicBezTo>
                    <a:cubicBezTo>
                      <a:pt x="362" y="144"/>
                      <a:pt x="364" y="147"/>
                      <a:pt x="364" y="151"/>
                    </a:cubicBezTo>
                    <a:cubicBezTo>
                      <a:pt x="364" y="152"/>
                      <a:pt x="364" y="153"/>
                      <a:pt x="364" y="153"/>
                    </a:cubicBezTo>
                    <a:cubicBezTo>
                      <a:pt x="372" y="159"/>
                      <a:pt x="379" y="166"/>
                      <a:pt x="383" y="175"/>
                    </a:cubicBezTo>
                    <a:cubicBezTo>
                      <a:pt x="384" y="165"/>
                      <a:pt x="389" y="155"/>
                      <a:pt x="392" y="146"/>
                    </a:cubicBezTo>
                    <a:cubicBezTo>
                      <a:pt x="391" y="145"/>
                      <a:pt x="391" y="145"/>
                      <a:pt x="391" y="144"/>
                    </a:cubicBezTo>
                    <a:cubicBezTo>
                      <a:pt x="390" y="143"/>
                      <a:pt x="389" y="142"/>
                      <a:pt x="389" y="140"/>
                    </a:cubicBezTo>
                    <a:cubicBezTo>
                      <a:pt x="389" y="138"/>
                      <a:pt x="392" y="135"/>
                      <a:pt x="395" y="136"/>
                    </a:cubicBezTo>
                    <a:cubicBezTo>
                      <a:pt x="399" y="136"/>
                      <a:pt x="401" y="139"/>
                      <a:pt x="401" y="142"/>
                    </a:cubicBezTo>
                    <a:cubicBezTo>
                      <a:pt x="401" y="144"/>
                      <a:pt x="399" y="146"/>
                      <a:pt x="396" y="146"/>
                    </a:cubicBezTo>
                    <a:cubicBezTo>
                      <a:pt x="393" y="157"/>
                      <a:pt x="388" y="168"/>
                      <a:pt x="387" y="179"/>
                    </a:cubicBezTo>
                    <a:cubicBezTo>
                      <a:pt x="395" y="169"/>
                      <a:pt x="407" y="162"/>
                      <a:pt x="420" y="162"/>
                    </a:cubicBezTo>
                    <a:cubicBezTo>
                      <a:pt x="442" y="162"/>
                      <a:pt x="454" y="175"/>
                      <a:pt x="460" y="191"/>
                    </a:cubicBezTo>
                    <a:cubicBezTo>
                      <a:pt x="461" y="182"/>
                      <a:pt x="464" y="172"/>
                      <a:pt x="467" y="162"/>
                    </a:cubicBezTo>
                    <a:cubicBezTo>
                      <a:pt x="462" y="160"/>
                      <a:pt x="464" y="152"/>
                      <a:pt x="470" y="153"/>
                    </a:cubicBezTo>
                    <a:cubicBezTo>
                      <a:pt x="476" y="154"/>
                      <a:pt x="476" y="161"/>
                      <a:pt x="472" y="162"/>
                    </a:cubicBezTo>
                    <a:cubicBezTo>
                      <a:pt x="468" y="173"/>
                      <a:pt x="466" y="183"/>
                      <a:pt x="464" y="193"/>
                    </a:cubicBezTo>
                    <a:cubicBezTo>
                      <a:pt x="480" y="184"/>
                      <a:pt x="503" y="190"/>
                      <a:pt x="514" y="206"/>
                    </a:cubicBezTo>
                    <a:cubicBezTo>
                      <a:pt x="532" y="231"/>
                      <a:pt x="527" y="259"/>
                      <a:pt x="512" y="282"/>
                    </a:cubicBezTo>
                    <a:cubicBezTo>
                      <a:pt x="513" y="285"/>
                      <a:pt x="514" y="287"/>
                      <a:pt x="513" y="289"/>
                    </a:cubicBezTo>
                    <a:cubicBezTo>
                      <a:pt x="512" y="294"/>
                      <a:pt x="508" y="298"/>
                      <a:pt x="503" y="298"/>
                    </a:cubicBezTo>
                    <a:cubicBezTo>
                      <a:pt x="491" y="318"/>
                      <a:pt x="482" y="339"/>
                      <a:pt x="472" y="361"/>
                    </a:cubicBezTo>
                    <a:cubicBezTo>
                      <a:pt x="485" y="372"/>
                      <a:pt x="491" y="387"/>
                      <a:pt x="491" y="403"/>
                    </a:cubicBezTo>
                    <a:cubicBezTo>
                      <a:pt x="491" y="419"/>
                      <a:pt x="484" y="435"/>
                      <a:pt x="472" y="447"/>
                    </a:cubicBezTo>
                    <a:close/>
                    <a:moveTo>
                      <a:pt x="55" y="341"/>
                    </a:moveTo>
                    <a:cubicBezTo>
                      <a:pt x="57" y="330"/>
                      <a:pt x="59" y="319"/>
                      <a:pt x="62" y="308"/>
                    </a:cubicBezTo>
                    <a:cubicBezTo>
                      <a:pt x="62" y="308"/>
                      <a:pt x="62" y="308"/>
                      <a:pt x="62" y="308"/>
                    </a:cubicBezTo>
                    <a:cubicBezTo>
                      <a:pt x="57" y="305"/>
                      <a:pt x="51" y="303"/>
                      <a:pt x="45" y="300"/>
                    </a:cubicBezTo>
                    <a:cubicBezTo>
                      <a:pt x="43" y="299"/>
                      <a:pt x="39" y="297"/>
                      <a:pt x="36" y="296"/>
                    </a:cubicBezTo>
                    <a:cubicBezTo>
                      <a:pt x="42" y="311"/>
                      <a:pt x="48" y="326"/>
                      <a:pt x="55" y="341"/>
                    </a:cubicBezTo>
                    <a:close/>
                    <a:moveTo>
                      <a:pt x="68" y="208"/>
                    </a:moveTo>
                    <a:cubicBezTo>
                      <a:pt x="66" y="210"/>
                      <a:pt x="64" y="212"/>
                      <a:pt x="60" y="212"/>
                    </a:cubicBezTo>
                    <a:cubicBezTo>
                      <a:pt x="59" y="213"/>
                      <a:pt x="58" y="213"/>
                      <a:pt x="58" y="212"/>
                    </a:cubicBezTo>
                    <a:cubicBezTo>
                      <a:pt x="57" y="213"/>
                      <a:pt x="57" y="214"/>
                      <a:pt x="57" y="215"/>
                    </a:cubicBezTo>
                    <a:cubicBezTo>
                      <a:pt x="57" y="224"/>
                      <a:pt x="58" y="234"/>
                      <a:pt x="61" y="242"/>
                    </a:cubicBezTo>
                    <a:cubicBezTo>
                      <a:pt x="66" y="263"/>
                      <a:pt x="77" y="282"/>
                      <a:pt x="97" y="289"/>
                    </a:cubicBezTo>
                    <a:cubicBezTo>
                      <a:pt x="97" y="289"/>
                      <a:pt x="98" y="289"/>
                      <a:pt x="98" y="289"/>
                    </a:cubicBezTo>
                    <a:cubicBezTo>
                      <a:pt x="107" y="262"/>
                      <a:pt x="91" y="224"/>
                      <a:pt x="68" y="208"/>
                    </a:cubicBezTo>
                    <a:close/>
                    <a:moveTo>
                      <a:pt x="104" y="296"/>
                    </a:moveTo>
                    <a:cubicBezTo>
                      <a:pt x="104" y="297"/>
                      <a:pt x="103" y="298"/>
                      <a:pt x="103" y="298"/>
                    </a:cubicBezTo>
                    <a:cubicBezTo>
                      <a:pt x="109" y="315"/>
                      <a:pt x="109" y="315"/>
                      <a:pt x="109" y="315"/>
                    </a:cubicBezTo>
                    <a:cubicBezTo>
                      <a:pt x="115" y="305"/>
                      <a:pt x="122" y="295"/>
                      <a:pt x="129" y="285"/>
                    </a:cubicBezTo>
                    <a:cubicBezTo>
                      <a:pt x="123" y="280"/>
                      <a:pt x="117" y="276"/>
                      <a:pt x="109" y="273"/>
                    </a:cubicBezTo>
                    <a:cubicBezTo>
                      <a:pt x="109" y="281"/>
                      <a:pt x="108" y="289"/>
                      <a:pt x="104" y="296"/>
                    </a:cubicBezTo>
                    <a:close/>
                    <a:moveTo>
                      <a:pt x="240" y="48"/>
                    </a:moveTo>
                    <a:cubicBezTo>
                      <a:pt x="248" y="52"/>
                      <a:pt x="255" y="57"/>
                      <a:pt x="262" y="63"/>
                    </a:cubicBezTo>
                    <a:cubicBezTo>
                      <a:pt x="278" y="51"/>
                      <a:pt x="278" y="51"/>
                      <a:pt x="278" y="51"/>
                    </a:cubicBezTo>
                    <a:cubicBezTo>
                      <a:pt x="272" y="41"/>
                      <a:pt x="265" y="32"/>
                      <a:pt x="258" y="23"/>
                    </a:cubicBezTo>
                    <a:cubicBezTo>
                      <a:pt x="251" y="31"/>
                      <a:pt x="245" y="39"/>
                      <a:pt x="240" y="48"/>
                    </a:cubicBezTo>
                    <a:close/>
                    <a:moveTo>
                      <a:pt x="381" y="223"/>
                    </a:moveTo>
                    <a:cubicBezTo>
                      <a:pt x="381" y="223"/>
                      <a:pt x="381" y="223"/>
                      <a:pt x="381" y="223"/>
                    </a:cubicBezTo>
                    <a:cubicBezTo>
                      <a:pt x="377" y="233"/>
                      <a:pt x="372" y="243"/>
                      <a:pt x="366" y="252"/>
                    </a:cubicBezTo>
                    <a:cubicBezTo>
                      <a:pt x="387" y="255"/>
                      <a:pt x="406" y="234"/>
                      <a:pt x="392" y="216"/>
                    </a:cubicBezTo>
                    <a:cubicBezTo>
                      <a:pt x="390" y="220"/>
                      <a:pt x="387" y="224"/>
                      <a:pt x="381" y="223"/>
                    </a:cubicBezTo>
                    <a:close/>
                    <a:moveTo>
                      <a:pt x="396" y="297"/>
                    </a:moveTo>
                    <a:cubicBezTo>
                      <a:pt x="403" y="308"/>
                      <a:pt x="409" y="320"/>
                      <a:pt x="417" y="330"/>
                    </a:cubicBezTo>
                    <a:cubicBezTo>
                      <a:pt x="418" y="325"/>
                      <a:pt x="420" y="319"/>
                      <a:pt x="422" y="314"/>
                    </a:cubicBezTo>
                    <a:cubicBezTo>
                      <a:pt x="416" y="303"/>
                      <a:pt x="413" y="293"/>
                      <a:pt x="413" y="282"/>
                    </a:cubicBezTo>
                    <a:cubicBezTo>
                      <a:pt x="407" y="286"/>
                      <a:pt x="401" y="291"/>
                      <a:pt x="396" y="297"/>
                    </a:cubicBezTo>
                    <a:close/>
                    <a:moveTo>
                      <a:pt x="509" y="231"/>
                    </a:moveTo>
                    <a:cubicBezTo>
                      <a:pt x="500" y="230"/>
                      <a:pt x="491" y="227"/>
                      <a:pt x="485" y="222"/>
                    </a:cubicBezTo>
                    <a:cubicBezTo>
                      <a:pt x="480" y="218"/>
                      <a:pt x="472" y="213"/>
                      <a:pt x="469" y="206"/>
                    </a:cubicBezTo>
                    <a:cubicBezTo>
                      <a:pt x="469" y="207"/>
                      <a:pt x="469" y="208"/>
                      <a:pt x="469" y="209"/>
                    </a:cubicBezTo>
                    <a:cubicBezTo>
                      <a:pt x="468" y="212"/>
                      <a:pt x="467" y="214"/>
                      <a:pt x="464" y="216"/>
                    </a:cubicBezTo>
                    <a:cubicBezTo>
                      <a:pt x="476" y="237"/>
                      <a:pt x="475" y="261"/>
                      <a:pt x="465" y="282"/>
                    </a:cubicBezTo>
                    <a:cubicBezTo>
                      <a:pt x="474" y="277"/>
                      <a:pt x="487" y="277"/>
                      <a:pt x="493" y="284"/>
                    </a:cubicBezTo>
                    <a:cubicBezTo>
                      <a:pt x="495" y="280"/>
                      <a:pt x="498" y="277"/>
                      <a:pt x="502" y="277"/>
                    </a:cubicBezTo>
                    <a:cubicBezTo>
                      <a:pt x="497" y="272"/>
                      <a:pt x="496" y="264"/>
                      <a:pt x="496" y="257"/>
                    </a:cubicBezTo>
                    <a:cubicBezTo>
                      <a:pt x="497" y="246"/>
                      <a:pt x="501" y="237"/>
                      <a:pt x="509" y="231"/>
                    </a:cubicBezTo>
                    <a:close/>
                    <a:moveTo>
                      <a:pt x="463" y="355"/>
                    </a:moveTo>
                    <a:cubicBezTo>
                      <a:pt x="461" y="344"/>
                      <a:pt x="460" y="333"/>
                      <a:pt x="458" y="322"/>
                    </a:cubicBezTo>
                    <a:cubicBezTo>
                      <a:pt x="456" y="324"/>
                      <a:pt x="456" y="324"/>
                      <a:pt x="456" y="324"/>
                    </a:cubicBezTo>
                    <a:cubicBezTo>
                      <a:pt x="445" y="329"/>
                      <a:pt x="433" y="331"/>
                      <a:pt x="423" y="338"/>
                    </a:cubicBezTo>
                    <a:cubicBezTo>
                      <a:pt x="416" y="364"/>
                      <a:pt x="416" y="364"/>
                      <a:pt x="416" y="364"/>
                    </a:cubicBezTo>
                    <a:cubicBezTo>
                      <a:pt x="429" y="353"/>
                      <a:pt x="449" y="349"/>
                      <a:pt x="463" y="355"/>
                    </a:cubicBezTo>
                    <a:close/>
                    <a:moveTo>
                      <a:pt x="377" y="336"/>
                    </a:moveTo>
                    <a:cubicBezTo>
                      <a:pt x="372" y="333"/>
                      <a:pt x="366" y="331"/>
                      <a:pt x="360" y="330"/>
                    </a:cubicBezTo>
                    <a:cubicBezTo>
                      <a:pt x="356" y="330"/>
                      <a:pt x="352" y="330"/>
                      <a:pt x="348" y="331"/>
                    </a:cubicBezTo>
                    <a:cubicBezTo>
                      <a:pt x="350" y="341"/>
                      <a:pt x="353" y="352"/>
                      <a:pt x="355" y="363"/>
                    </a:cubicBezTo>
                    <a:cubicBezTo>
                      <a:pt x="361" y="352"/>
                      <a:pt x="368" y="343"/>
                      <a:pt x="377" y="336"/>
                    </a:cubicBezTo>
                    <a:close/>
                    <a:moveTo>
                      <a:pt x="340" y="323"/>
                    </a:moveTo>
                    <a:cubicBezTo>
                      <a:pt x="345" y="322"/>
                      <a:pt x="351" y="321"/>
                      <a:pt x="356" y="321"/>
                    </a:cubicBezTo>
                    <a:cubicBezTo>
                      <a:pt x="357" y="304"/>
                      <a:pt x="357" y="286"/>
                      <a:pt x="356" y="269"/>
                    </a:cubicBezTo>
                    <a:cubicBezTo>
                      <a:pt x="348" y="274"/>
                      <a:pt x="345" y="286"/>
                      <a:pt x="342" y="295"/>
                    </a:cubicBezTo>
                    <a:cubicBezTo>
                      <a:pt x="340" y="304"/>
                      <a:pt x="341" y="314"/>
                      <a:pt x="340" y="323"/>
                    </a:cubicBezTo>
                    <a:close/>
                    <a:moveTo>
                      <a:pt x="372" y="221"/>
                    </a:moveTo>
                    <a:cubicBezTo>
                      <a:pt x="341" y="221"/>
                      <a:pt x="312" y="234"/>
                      <a:pt x="292" y="255"/>
                    </a:cubicBezTo>
                    <a:cubicBezTo>
                      <a:pt x="297" y="256"/>
                      <a:pt x="302" y="260"/>
                      <a:pt x="305" y="262"/>
                    </a:cubicBezTo>
                    <a:cubicBezTo>
                      <a:pt x="314" y="268"/>
                      <a:pt x="318" y="276"/>
                      <a:pt x="322" y="285"/>
                    </a:cubicBezTo>
                    <a:cubicBezTo>
                      <a:pt x="325" y="283"/>
                      <a:pt x="327" y="282"/>
                      <a:pt x="330" y="280"/>
                    </a:cubicBezTo>
                    <a:cubicBezTo>
                      <a:pt x="348" y="265"/>
                      <a:pt x="364" y="244"/>
                      <a:pt x="372" y="221"/>
                    </a:cubicBezTo>
                    <a:close/>
                    <a:moveTo>
                      <a:pt x="250" y="314"/>
                    </a:moveTo>
                    <a:cubicBezTo>
                      <a:pt x="231" y="312"/>
                      <a:pt x="211" y="305"/>
                      <a:pt x="194" y="294"/>
                    </a:cubicBezTo>
                    <a:cubicBezTo>
                      <a:pt x="200" y="305"/>
                      <a:pt x="205" y="316"/>
                      <a:pt x="209" y="328"/>
                    </a:cubicBezTo>
                    <a:cubicBezTo>
                      <a:pt x="214" y="318"/>
                      <a:pt x="229" y="315"/>
                      <a:pt x="239" y="321"/>
                    </a:cubicBezTo>
                    <a:cubicBezTo>
                      <a:pt x="242" y="318"/>
                      <a:pt x="246" y="315"/>
                      <a:pt x="250" y="314"/>
                    </a:cubicBezTo>
                    <a:close/>
                    <a:moveTo>
                      <a:pt x="204" y="327"/>
                    </a:moveTo>
                    <a:cubicBezTo>
                      <a:pt x="200" y="313"/>
                      <a:pt x="193" y="299"/>
                      <a:pt x="183" y="287"/>
                    </a:cubicBezTo>
                    <a:cubicBezTo>
                      <a:pt x="178" y="283"/>
                      <a:pt x="172" y="278"/>
                      <a:pt x="167" y="273"/>
                    </a:cubicBezTo>
                    <a:cubicBezTo>
                      <a:pt x="165" y="271"/>
                      <a:pt x="163" y="270"/>
                      <a:pt x="161" y="269"/>
                    </a:cubicBezTo>
                    <a:cubicBezTo>
                      <a:pt x="163" y="284"/>
                      <a:pt x="164" y="299"/>
                      <a:pt x="166" y="315"/>
                    </a:cubicBezTo>
                    <a:cubicBezTo>
                      <a:pt x="180" y="312"/>
                      <a:pt x="194" y="317"/>
                      <a:pt x="204" y="327"/>
                    </a:cubicBezTo>
                    <a:close/>
                    <a:moveTo>
                      <a:pt x="98" y="343"/>
                    </a:moveTo>
                    <a:cubicBezTo>
                      <a:pt x="103" y="345"/>
                      <a:pt x="109" y="347"/>
                      <a:pt x="113" y="351"/>
                    </a:cubicBezTo>
                    <a:cubicBezTo>
                      <a:pt x="112" y="348"/>
                      <a:pt x="111" y="345"/>
                      <a:pt x="110" y="343"/>
                    </a:cubicBezTo>
                    <a:cubicBezTo>
                      <a:pt x="105" y="330"/>
                      <a:pt x="105" y="330"/>
                      <a:pt x="105" y="330"/>
                    </a:cubicBezTo>
                    <a:cubicBezTo>
                      <a:pt x="105" y="330"/>
                      <a:pt x="105" y="330"/>
                      <a:pt x="105" y="330"/>
                    </a:cubicBezTo>
                    <a:cubicBezTo>
                      <a:pt x="93" y="325"/>
                      <a:pt x="82" y="318"/>
                      <a:pt x="70" y="312"/>
                    </a:cubicBezTo>
                    <a:cubicBezTo>
                      <a:pt x="66" y="324"/>
                      <a:pt x="64" y="337"/>
                      <a:pt x="62" y="349"/>
                    </a:cubicBezTo>
                    <a:cubicBezTo>
                      <a:pt x="73" y="342"/>
                      <a:pt x="86" y="339"/>
                      <a:pt x="98" y="343"/>
                    </a:cubicBezTo>
                    <a:close/>
                    <a:moveTo>
                      <a:pt x="65" y="300"/>
                    </a:moveTo>
                    <a:cubicBezTo>
                      <a:pt x="70" y="282"/>
                      <a:pt x="70" y="282"/>
                      <a:pt x="70" y="282"/>
                    </a:cubicBezTo>
                    <a:cubicBezTo>
                      <a:pt x="66" y="277"/>
                      <a:pt x="62" y="272"/>
                      <a:pt x="56" y="270"/>
                    </a:cubicBezTo>
                    <a:cubicBezTo>
                      <a:pt x="46" y="268"/>
                      <a:pt x="36" y="276"/>
                      <a:pt x="36" y="287"/>
                    </a:cubicBezTo>
                    <a:cubicBezTo>
                      <a:pt x="45" y="289"/>
                      <a:pt x="55" y="295"/>
                      <a:pt x="63" y="299"/>
                    </a:cubicBezTo>
                    <a:lnTo>
                      <a:pt x="65" y="300"/>
                    </a:lnTo>
                    <a:close/>
                    <a:moveTo>
                      <a:pt x="72" y="303"/>
                    </a:moveTo>
                    <a:cubicBezTo>
                      <a:pt x="82" y="308"/>
                      <a:pt x="92" y="314"/>
                      <a:pt x="101" y="319"/>
                    </a:cubicBezTo>
                    <a:cubicBezTo>
                      <a:pt x="94" y="297"/>
                      <a:pt x="94" y="297"/>
                      <a:pt x="94" y="297"/>
                    </a:cubicBezTo>
                    <a:cubicBezTo>
                      <a:pt x="88" y="295"/>
                      <a:pt x="82" y="291"/>
                      <a:pt x="77" y="288"/>
                    </a:cubicBezTo>
                    <a:lnTo>
                      <a:pt x="72" y="303"/>
                    </a:lnTo>
                    <a:close/>
                    <a:moveTo>
                      <a:pt x="157" y="317"/>
                    </a:moveTo>
                    <a:cubicBezTo>
                      <a:pt x="152" y="309"/>
                      <a:pt x="145" y="301"/>
                      <a:pt x="138" y="293"/>
                    </a:cubicBezTo>
                    <a:cubicBezTo>
                      <a:pt x="136" y="304"/>
                      <a:pt x="138" y="317"/>
                      <a:pt x="143" y="326"/>
                    </a:cubicBezTo>
                    <a:cubicBezTo>
                      <a:pt x="147" y="323"/>
                      <a:pt x="152" y="320"/>
                      <a:pt x="157" y="317"/>
                    </a:cubicBezTo>
                    <a:close/>
                    <a:moveTo>
                      <a:pt x="134" y="293"/>
                    </a:moveTo>
                    <a:cubicBezTo>
                      <a:pt x="127" y="303"/>
                      <a:pt x="120" y="313"/>
                      <a:pt x="114" y="322"/>
                    </a:cubicBezTo>
                    <a:cubicBezTo>
                      <a:pt x="122" y="322"/>
                      <a:pt x="131" y="324"/>
                      <a:pt x="139" y="327"/>
                    </a:cubicBezTo>
                    <a:cubicBezTo>
                      <a:pt x="134" y="317"/>
                      <a:pt x="132" y="304"/>
                      <a:pt x="134" y="293"/>
                    </a:cubicBezTo>
                    <a:close/>
                    <a:moveTo>
                      <a:pt x="262" y="111"/>
                    </a:moveTo>
                    <a:cubicBezTo>
                      <a:pt x="268" y="106"/>
                      <a:pt x="274" y="102"/>
                      <a:pt x="279" y="97"/>
                    </a:cubicBezTo>
                    <a:cubicBezTo>
                      <a:pt x="284" y="93"/>
                      <a:pt x="284" y="93"/>
                      <a:pt x="284" y="93"/>
                    </a:cubicBezTo>
                    <a:cubicBezTo>
                      <a:pt x="277" y="85"/>
                      <a:pt x="270" y="76"/>
                      <a:pt x="262" y="69"/>
                    </a:cubicBezTo>
                    <a:cubicBezTo>
                      <a:pt x="253" y="75"/>
                      <a:pt x="245" y="82"/>
                      <a:pt x="237" y="89"/>
                    </a:cubicBezTo>
                    <a:cubicBezTo>
                      <a:pt x="246" y="96"/>
                      <a:pt x="254" y="104"/>
                      <a:pt x="262" y="111"/>
                    </a:cubicBezTo>
                    <a:close/>
                    <a:moveTo>
                      <a:pt x="300" y="109"/>
                    </a:moveTo>
                    <a:cubicBezTo>
                      <a:pt x="296" y="105"/>
                      <a:pt x="291" y="100"/>
                      <a:pt x="287" y="96"/>
                    </a:cubicBezTo>
                    <a:cubicBezTo>
                      <a:pt x="283" y="100"/>
                      <a:pt x="278" y="104"/>
                      <a:pt x="274" y="107"/>
                    </a:cubicBezTo>
                    <a:cubicBezTo>
                      <a:pt x="271" y="109"/>
                      <a:pt x="268" y="112"/>
                      <a:pt x="266" y="114"/>
                    </a:cubicBezTo>
                    <a:cubicBezTo>
                      <a:pt x="280" y="126"/>
                      <a:pt x="293" y="140"/>
                      <a:pt x="305" y="153"/>
                    </a:cubicBezTo>
                    <a:cubicBezTo>
                      <a:pt x="305" y="153"/>
                      <a:pt x="305" y="153"/>
                      <a:pt x="305" y="153"/>
                    </a:cubicBezTo>
                    <a:cubicBezTo>
                      <a:pt x="305" y="139"/>
                      <a:pt x="304" y="124"/>
                      <a:pt x="300" y="109"/>
                    </a:cubicBezTo>
                    <a:close/>
                    <a:moveTo>
                      <a:pt x="200" y="288"/>
                    </a:moveTo>
                    <a:cubicBezTo>
                      <a:pt x="217" y="298"/>
                      <a:pt x="235" y="304"/>
                      <a:pt x="254" y="305"/>
                    </a:cubicBezTo>
                    <a:cubicBezTo>
                      <a:pt x="249" y="285"/>
                      <a:pt x="238" y="267"/>
                      <a:pt x="223" y="252"/>
                    </a:cubicBezTo>
                    <a:cubicBezTo>
                      <a:pt x="209" y="256"/>
                      <a:pt x="201" y="273"/>
                      <a:pt x="200" y="288"/>
                    </a:cubicBezTo>
                    <a:close/>
                    <a:moveTo>
                      <a:pt x="275" y="256"/>
                    </a:moveTo>
                    <a:cubicBezTo>
                      <a:pt x="268" y="252"/>
                      <a:pt x="263" y="247"/>
                      <a:pt x="257" y="242"/>
                    </a:cubicBezTo>
                    <a:cubicBezTo>
                      <a:pt x="252" y="247"/>
                      <a:pt x="248" y="252"/>
                      <a:pt x="243" y="256"/>
                    </a:cubicBezTo>
                    <a:cubicBezTo>
                      <a:pt x="248" y="265"/>
                      <a:pt x="253" y="274"/>
                      <a:pt x="259" y="281"/>
                    </a:cubicBezTo>
                    <a:cubicBezTo>
                      <a:pt x="265" y="274"/>
                      <a:pt x="270" y="265"/>
                      <a:pt x="275" y="256"/>
                    </a:cubicBezTo>
                    <a:close/>
                    <a:moveTo>
                      <a:pt x="259" y="294"/>
                    </a:moveTo>
                    <a:cubicBezTo>
                      <a:pt x="259" y="293"/>
                      <a:pt x="259" y="293"/>
                      <a:pt x="259" y="293"/>
                    </a:cubicBezTo>
                    <a:cubicBezTo>
                      <a:pt x="259" y="293"/>
                      <a:pt x="259" y="293"/>
                      <a:pt x="259" y="293"/>
                    </a:cubicBezTo>
                    <a:lnTo>
                      <a:pt x="259" y="294"/>
                    </a:lnTo>
                    <a:close/>
                    <a:moveTo>
                      <a:pt x="294" y="211"/>
                    </a:moveTo>
                    <a:cubicBezTo>
                      <a:pt x="284" y="219"/>
                      <a:pt x="272" y="226"/>
                      <a:pt x="264" y="235"/>
                    </a:cubicBezTo>
                    <a:cubicBezTo>
                      <a:pt x="260" y="239"/>
                      <a:pt x="260" y="239"/>
                      <a:pt x="260" y="239"/>
                    </a:cubicBezTo>
                    <a:cubicBezTo>
                      <a:pt x="265" y="243"/>
                      <a:pt x="271" y="248"/>
                      <a:pt x="277" y="252"/>
                    </a:cubicBezTo>
                    <a:cubicBezTo>
                      <a:pt x="283" y="239"/>
                      <a:pt x="289" y="225"/>
                      <a:pt x="294" y="211"/>
                    </a:cubicBezTo>
                    <a:close/>
                    <a:moveTo>
                      <a:pt x="303" y="172"/>
                    </a:moveTo>
                    <a:cubicBezTo>
                      <a:pt x="303" y="172"/>
                      <a:pt x="303" y="172"/>
                      <a:pt x="303" y="172"/>
                    </a:cubicBezTo>
                    <a:cubicBezTo>
                      <a:pt x="294" y="185"/>
                      <a:pt x="280" y="193"/>
                      <a:pt x="265" y="195"/>
                    </a:cubicBezTo>
                    <a:cubicBezTo>
                      <a:pt x="262" y="206"/>
                      <a:pt x="259" y="217"/>
                      <a:pt x="259" y="226"/>
                    </a:cubicBezTo>
                    <a:cubicBezTo>
                      <a:pt x="259" y="228"/>
                      <a:pt x="259" y="231"/>
                      <a:pt x="259" y="233"/>
                    </a:cubicBezTo>
                    <a:cubicBezTo>
                      <a:pt x="260" y="232"/>
                      <a:pt x="262" y="230"/>
                      <a:pt x="263" y="229"/>
                    </a:cubicBezTo>
                    <a:cubicBezTo>
                      <a:pt x="274" y="220"/>
                      <a:pt x="286" y="213"/>
                      <a:pt x="296" y="204"/>
                    </a:cubicBezTo>
                    <a:cubicBezTo>
                      <a:pt x="299" y="193"/>
                      <a:pt x="302" y="183"/>
                      <a:pt x="303" y="172"/>
                    </a:cubicBezTo>
                    <a:close/>
                    <a:moveTo>
                      <a:pt x="260" y="196"/>
                    </a:moveTo>
                    <a:cubicBezTo>
                      <a:pt x="258" y="196"/>
                      <a:pt x="255" y="196"/>
                      <a:pt x="253" y="196"/>
                    </a:cubicBezTo>
                    <a:cubicBezTo>
                      <a:pt x="255" y="201"/>
                      <a:pt x="256" y="205"/>
                      <a:pt x="257" y="210"/>
                    </a:cubicBezTo>
                    <a:cubicBezTo>
                      <a:pt x="257" y="205"/>
                      <a:pt x="259" y="201"/>
                      <a:pt x="260" y="196"/>
                    </a:cubicBezTo>
                    <a:close/>
                    <a:moveTo>
                      <a:pt x="298" y="164"/>
                    </a:moveTo>
                    <a:cubicBezTo>
                      <a:pt x="298" y="163"/>
                      <a:pt x="298" y="163"/>
                      <a:pt x="298" y="163"/>
                    </a:cubicBezTo>
                    <a:cubicBezTo>
                      <a:pt x="283" y="162"/>
                      <a:pt x="273" y="175"/>
                      <a:pt x="267" y="190"/>
                    </a:cubicBezTo>
                    <a:cubicBezTo>
                      <a:pt x="280" y="187"/>
                      <a:pt x="293" y="180"/>
                      <a:pt x="299" y="169"/>
                    </a:cubicBezTo>
                    <a:cubicBezTo>
                      <a:pt x="299" y="167"/>
                      <a:pt x="298" y="165"/>
                      <a:pt x="298" y="164"/>
                    </a:cubicBezTo>
                    <a:close/>
                    <a:moveTo>
                      <a:pt x="253" y="125"/>
                    </a:moveTo>
                    <a:cubicBezTo>
                      <a:pt x="241" y="138"/>
                      <a:pt x="229" y="150"/>
                      <a:pt x="217" y="162"/>
                    </a:cubicBezTo>
                    <a:cubicBezTo>
                      <a:pt x="217" y="163"/>
                      <a:pt x="217" y="163"/>
                      <a:pt x="217" y="163"/>
                    </a:cubicBezTo>
                    <a:cubicBezTo>
                      <a:pt x="235" y="165"/>
                      <a:pt x="245" y="177"/>
                      <a:pt x="251" y="192"/>
                    </a:cubicBezTo>
                    <a:cubicBezTo>
                      <a:pt x="255" y="192"/>
                      <a:pt x="258" y="192"/>
                      <a:pt x="262" y="191"/>
                    </a:cubicBezTo>
                    <a:cubicBezTo>
                      <a:pt x="269" y="173"/>
                      <a:pt x="281" y="157"/>
                      <a:pt x="299" y="159"/>
                    </a:cubicBezTo>
                    <a:cubicBezTo>
                      <a:pt x="300" y="158"/>
                      <a:pt x="300" y="157"/>
                      <a:pt x="301" y="156"/>
                    </a:cubicBezTo>
                    <a:cubicBezTo>
                      <a:pt x="289" y="143"/>
                      <a:pt x="277" y="130"/>
                      <a:pt x="263" y="118"/>
                    </a:cubicBezTo>
                    <a:cubicBezTo>
                      <a:pt x="262" y="117"/>
                      <a:pt x="262" y="117"/>
                      <a:pt x="262" y="117"/>
                    </a:cubicBezTo>
                    <a:cubicBezTo>
                      <a:pt x="259" y="120"/>
                      <a:pt x="256" y="122"/>
                      <a:pt x="253" y="125"/>
                    </a:cubicBezTo>
                    <a:close/>
                    <a:moveTo>
                      <a:pt x="215" y="171"/>
                    </a:moveTo>
                    <a:cubicBezTo>
                      <a:pt x="222" y="183"/>
                      <a:pt x="234" y="190"/>
                      <a:pt x="246" y="191"/>
                    </a:cubicBezTo>
                    <a:cubicBezTo>
                      <a:pt x="241" y="179"/>
                      <a:pt x="232" y="169"/>
                      <a:pt x="217" y="168"/>
                    </a:cubicBezTo>
                    <a:cubicBezTo>
                      <a:pt x="217" y="169"/>
                      <a:pt x="216" y="170"/>
                      <a:pt x="215" y="171"/>
                    </a:cubicBezTo>
                    <a:close/>
                    <a:moveTo>
                      <a:pt x="215" y="179"/>
                    </a:moveTo>
                    <a:cubicBezTo>
                      <a:pt x="217" y="189"/>
                      <a:pt x="220" y="200"/>
                      <a:pt x="223" y="210"/>
                    </a:cubicBezTo>
                    <a:cubicBezTo>
                      <a:pt x="235" y="216"/>
                      <a:pt x="244" y="225"/>
                      <a:pt x="254" y="233"/>
                    </a:cubicBezTo>
                    <a:cubicBezTo>
                      <a:pt x="254" y="231"/>
                      <a:pt x="254" y="228"/>
                      <a:pt x="254" y="226"/>
                    </a:cubicBezTo>
                    <a:cubicBezTo>
                      <a:pt x="253" y="216"/>
                      <a:pt x="252" y="205"/>
                      <a:pt x="248" y="196"/>
                    </a:cubicBezTo>
                    <a:cubicBezTo>
                      <a:pt x="235" y="195"/>
                      <a:pt x="223" y="189"/>
                      <a:pt x="215" y="179"/>
                    </a:cubicBezTo>
                    <a:close/>
                    <a:moveTo>
                      <a:pt x="225" y="216"/>
                    </a:moveTo>
                    <a:cubicBezTo>
                      <a:pt x="230" y="229"/>
                      <a:pt x="235" y="240"/>
                      <a:pt x="241" y="252"/>
                    </a:cubicBezTo>
                    <a:cubicBezTo>
                      <a:pt x="246" y="248"/>
                      <a:pt x="249" y="243"/>
                      <a:pt x="253" y="239"/>
                    </a:cubicBezTo>
                    <a:cubicBezTo>
                      <a:pt x="245" y="231"/>
                      <a:pt x="236" y="223"/>
                      <a:pt x="225" y="216"/>
                    </a:cubicBezTo>
                    <a:close/>
                    <a:moveTo>
                      <a:pt x="219" y="249"/>
                    </a:moveTo>
                    <a:cubicBezTo>
                      <a:pt x="200" y="232"/>
                      <a:pt x="174" y="222"/>
                      <a:pt x="145" y="222"/>
                    </a:cubicBezTo>
                    <a:cubicBezTo>
                      <a:pt x="148" y="229"/>
                      <a:pt x="152" y="237"/>
                      <a:pt x="156" y="243"/>
                    </a:cubicBezTo>
                    <a:cubicBezTo>
                      <a:pt x="156" y="244"/>
                      <a:pt x="157" y="244"/>
                      <a:pt x="157" y="245"/>
                    </a:cubicBezTo>
                    <a:cubicBezTo>
                      <a:pt x="166" y="259"/>
                      <a:pt x="177" y="271"/>
                      <a:pt x="189" y="281"/>
                    </a:cubicBezTo>
                    <a:cubicBezTo>
                      <a:pt x="191" y="283"/>
                      <a:pt x="194" y="284"/>
                      <a:pt x="196" y="286"/>
                    </a:cubicBezTo>
                    <a:cubicBezTo>
                      <a:pt x="197" y="270"/>
                      <a:pt x="205" y="254"/>
                      <a:pt x="219" y="249"/>
                    </a:cubicBezTo>
                    <a:close/>
                    <a:moveTo>
                      <a:pt x="265" y="305"/>
                    </a:moveTo>
                    <a:cubicBezTo>
                      <a:pt x="283" y="303"/>
                      <a:pt x="302" y="297"/>
                      <a:pt x="319" y="287"/>
                    </a:cubicBezTo>
                    <a:cubicBezTo>
                      <a:pt x="316" y="281"/>
                      <a:pt x="313" y="274"/>
                      <a:pt x="308" y="270"/>
                    </a:cubicBezTo>
                    <a:cubicBezTo>
                      <a:pt x="304" y="267"/>
                      <a:pt x="294" y="258"/>
                      <a:pt x="288" y="259"/>
                    </a:cubicBezTo>
                    <a:cubicBezTo>
                      <a:pt x="277" y="272"/>
                      <a:pt x="269" y="288"/>
                      <a:pt x="265" y="305"/>
                    </a:cubicBezTo>
                    <a:close/>
                    <a:moveTo>
                      <a:pt x="388" y="332"/>
                    </a:moveTo>
                    <a:cubicBezTo>
                      <a:pt x="390" y="323"/>
                      <a:pt x="391" y="313"/>
                      <a:pt x="388" y="304"/>
                    </a:cubicBezTo>
                    <a:cubicBezTo>
                      <a:pt x="382" y="310"/>
                      <a:pt x="375" y="317"/>
                      <a:pt x="368" y="323"/>
                    </a:cubicBezTo>
                    <a:cubicBezTo>
                      <a:pt x="375" y="325"/>
                      <a:pt x="382" y="328"/>
                      <a:pt x="388" y="332"/>
                    </a:cubicBezTo>
                    <a:close/>
                    <a:moveTo>
                      <a:pt x="426" y="327"/>
                    </a:moveTo>
                    <a:cubicBezTo>
                      <a:pt x="434" y="323"/>
                      <a:pt x="442" y="321"/>
                      <a:pt x="450" y="317"/>
                    </a:cubicBezTo>
                    <a:cubicBezTo>
                      <a:pt x="457" y="313"/>
                      <a:pt x="457" y="313"/>
                      <a:pt x="457" y="313"/>
                    </a:cubicBezTo>
                    <a:cubicBezTo>
                      <a:pt x="456" y="309"/>
                      <a:pt x="455" y="304"/>
                      <a:pt x="454" y="300"/>
                    </a:cubicBezTo>
                    <a:cubicBezTo>
                      <a:pt x="447" y="308"/>
                      <a:pt x="438" y="315"/>
                      <a:pt x="428" y="321"/>
                    </a:cubicBezTo>
                    <a:lnTo>
                      <a:pt x="426" y="327"/>
                    </a:lnTo>
                    <a:close/>
                    <a:moveTo>
                      <a:pt x="460" y="291"/>
                    </a:moveTo>
                    <a:cubicBezTo>
                      <a:pt x="462" y="297"/>
                      <a:pt x="463" y="303"/>
                      <a:pt x="464" y="309"/>
                    </a:cubicBezTo>
                    <a:cubicBezTo>
                      <a:pt x="473" y="304"/>
                      <a:pt x="483" y="299"/>
                      <a:pt x="492" y="294"/>
                    </a:cubicBezTo>
                    <a:cubicBezTo>
                      <a:pt x="494" y="277"/>
                      <a:pt x="468" y="282"/>
                      <a:pt x="460" y="291"/>
                    </a:cubicBezTo>
                    <a:close/>
                    <a:moveTo>
                      <a:pt x="393" y="329"/>
                    </a:moveTo>
                    <a:cubicBezTo>
                      <a:pt x="396" y="327"/>
                      <a:pt x="401" y="327"/>
                      <a:pt x="405" y="329"/>
                    </a:cubicBezTo>
                    <a:cubicBezTo>
                      <a:pt x="401" y="322"/>
                      <a:pt x="398" y="316"/>
                      <a:pt x="394" y="309"/>
                    </a:cubicBezTo>
                    <a:cubicBezTo>
                      <a:pt x="394" y="316"/>
                      <a:pt x="394" y="323"/>
                      <a:pt x="393" y="329"/>
                    </a:cubicBezTo>
                    <a:close/>
                    <a:moveTo>
                      <a:pt x="391" y="336"/>
                    </a:moveTo>
                    <a:cubicBezTo>
                      <a:pt x="392" y="337"/>
                      <a:pt x="393" y="337"/>
                      <a:pt x="394" y="339"/>
                    </a:cubicBezTo>
                    <a:cubicBezTo>
                      <a:pt x="402" y="348"/>
                      <a:pt x="405" y="358"/>
                      <a:pt x="406" y="369"/>
                    </a:cubicBezTo>
                    <a:cubicBezTo>
                      <a:pt x="409" y="360"/>
                      <a:pt x="411" y="350"/>
                      <a:pt x="414" y="341"/>
                    </a:cubicBezTo>
                    <a:cubicBezTo>
                      <a:pt x="414" y="340"/>
                      <a:pt x="413" y="340"/>
                      <a:pt x="413" y="339"/>
                    </a:cubicBezTo>
                    <a:cubicBezTo>
                      <a:pt x="412" y="338"/>
                      <a:pt x="411" y="337"/>
                      <a:pt x="410" y="336"/>
                    </a:cubicBezTo>
                    <a:cubicBezTo>
                      <a:pt x="404" y="332"/>
                      <a:pt x="396" y="330"/>
                      <a:pt x="391" y="336"/>
                    </a:cubicBezTo>
                    <a:close/>
                    <a:moveTo>
                      <a:pt x="488" y="306"/>
                    </a:moveTo>
                    <a:cubicBezTo>
                      <a:pt x="481" y="310"/>
                      <a:pt x="473" y="314"/>
                      <a:pt x="466" y="318"/>
                    </a:cubicBezTo>
                    <a:cubicBezTo>
                      <a:pt x="467" y="328"/>
                      <a:pt x="468" y="337"/>
                      <a:pt x="470" y="346"/>
                    </a:cubicBezTo>
                    <a:cubicBezTo>
                      <a:pt x="476" y="332"/>
                      <a:pt x="482" y="319"/>
                      <a:pt x="488" y="306"/>
                    </a:cubicBezTo>
                    <a:close/>
                    <a:moveTo>
                      <a:pt x="423" y="265"/>
                    </a:moveTo>
                    <a:cubicBezTo>
                      <a:pt x="422" y="279"/>
                      <a:pt x="422" y="297"/>
                      <a:pt x="429" y="309"/>
                    </a:cubicBezTo>
                    <a:cubicBezTo>
                      <a:pt x="429" y="309"/>
                      <a:pt x="429" y="310"/>
                      <a:pt x="429" y="310"/>
                    </a:cubicBezTo>
                    <a:cubicBezTo>
                      <a:pt x="429" y="310"/>
                      <a:pt x="429" y="310"/>
                      <a:pt x="429" y="310"/>
                    </a:cubicBezTo>
                    <a:cubicBezTo>
                      <a:pt x="458" y="292"/>
                      <a:pt x="474" y="252"/>
                      <a:pt x="456" y="220"/>
                    </a:cubicBezTo>
                    <a:cubicBezTo>
                      <a:pt x="440" y="230"/>
                      <a:pt x="425" y="246"/>
                      <a:pt x="423" y="265"/>
                    </a:cubicBezTo>
                    <a:close/>
                    <a:moveTo>
                      <a:pt x="385" y="295"/>
                    </a:moveTo>
                    <a:cubicBezTo>
                      <a:pt x="385" y="295"/>
                      <a:pt x="385" y="295"/>
                      <a:pt x="385" y="295"/>
                    </a:cubicBezTo>
                    <a:cubicBezTo>
                      <a:pt x="378" y="287"/>
                      <a:pt x="370" y="278"/>
                      <a:pt x="364" y="269"/>
                    </a:cubicBezTo>
                    <a:cubicBezTo>
                      <a:pt x="365" y="284"/>
                      <a:pt x="366" y="299"/>
                      <a:pt x="365" y="314"/>
                    </a:cubicBezTo>
                    <a:cubicBezTo>
                      <a:pt x="371" y="308"/>
                      <a:pt x="378" y="302"/>
                      <a:pt x="385" y="295"/>
                    </a:cubicBezTo>
                    <a:close/>
                    <a:moveTo>
                      <a:pt x="372" y="211"/>
                    </a:moveTo>
                    <a:cubicBezTo>
                      <a:pt x="351" y="202"/>
                      <a:pt x="335" y="184"/>
                      <a:pt x="314" y="173"/>
                    </a:cubicBezTo>
                    <a:cubicBezTo>
                      <a:pt x="313" y="173"/>
                      <a:pt x="313" y="173"/>
                      <a:pt x="312" y="174"/>
                    </a:cubicBezTo>
                    <a:cubicBezTo>
                      <a:pt x="309" y="198"/>
                      <a:pt x="301" y="222"/>
                      <a:pt x="291" y="244"/>
                    </a:cubicBezTo>
                    <a:cubicBezTo>
                      <a:pt x="312" y="224"/>
                      <a:pt x="341" y="212"/>
                      <a:pt x="372" y="212"/>
                    </a:cubicBezTo>
                    <a:lnTo>
                      <a:pt x="372" y="211"/>
                    </a:lnTo>
                    <a:close/>
                    <a:moveTo>
                      <a:pt x="298" y="101"/>
                    </a:moveTo>
                    <a:cubicBezTo>
                      <a:pt x="297" y="97"/>
                      <a:pt x="296" y="93"/>
                      <a:pt x="295" y="90"/>
                    </a:cubicBezTo>
                    <a:cubicBezTo>
                      <a:pt x="293" y="91"/>
                      <a:pt x="292" y="92"/>
                      <a:pt x="291" y="93"/>
                    </a:cubicBezTo>
                    <a:cubicBezTo>
                      <a:pt x="293" y="96"/>
                      <a:pt x="296" y="98"/>
                      <a:pt x="298" y="101"/>
                    </a:cubicBezTo>
                    <a:close/>
                    <a:moveTo>
                      <a:pt x="293" y="85"/>
                    </a:moveTo>
                    <a:cubicBezTo>
                      <a:pt x="290" y="75"/>
                      <a:pt x="285" y="65"/>
                      <a:pt x="280" y="55"/>
                    </a:cubicBezTo>
                    <a:cubicBezTo>
                      <a:pt x="265" y="66"/>
                      <a:pt x="265" y="66"/>
                      <a:pt x="265" y="66"/>
                    </a:cubicBezTo>
                    <a:cubicBezTo>
                      <a:pt x="273" y="74"/>
                      <a:pt x="280" y="82"/>
                      <a:pt x="288" y="90"/>
                    </a:cubicBezTo>
                    <a:cubicBezTo>
                      <a:pt x="289" y="88"/>
                      <a:pt x="291" y="87"/>
                      <a:pt x="293" y="85"/>
                    </a:cubicBezTo>
                    <a:close/>
                    <a:moveTo>
                      <a:pt x="224" y="82"/>
                    </a:moveTo>
                    <a:cubicBezTo>
                      <a:pt x="227" y="83"/>
                      <a:pt x="230" y="84"/>
                      <a:pt x="233" y="86"/>
                    </a:cubicBezTo>
                    <a:cubicBezTo>
                      <a:pt x="241" y="79"/>
                      <a:pt x="249" y="72"/>
                      <a:pt x="258" y="66"/>
                    </a:cubicBezTo>
                    <a:cubicBezTo>
                      <a:pt x="252" y="60"/>
                      <a:pt x="245" y="56"/>
                      <a:pt x="237" y="52"/>
                    </a:cubicBezTo>
                    <a:cubicBezTo>
                      <a:pt x="232" y="62"/>
                      <a:pt x="227" y="71"/>
                      <a:pt x="224" y="82"/>
                    </a:cubicBezTo>
                    <a:close/>
                    <a:moveTo>
                      <a:pt x="217" y="102"/>
                    </a:moveTo>
                    <a:cubicBezTo>
                      <a:pt x="221" y="98"/>
                      <a:pt x="225" y="93"/>
                      <a:pt x="230" y="90"/>
                    </a:cubicBezTo>
                    <a:cubicBezTo>
                      <a:pt x="227" y="88"/>
                      <a:pt x="225" y="87"/>
                      <a:pt x="222" y="86"/>
                    </a:cubicBezTo>
                    <a:cubicBezTo>
                      <a:pt x="220" y="91"/>
                      <a:pt x="219" y="96"/>
                      <a:pt x="217" y="102"/>
                    </a:cubicBezTo>
                    <a:close/>
                    <a:moveTo>
                      <a:pt x="212" y="155"/>
                    </a:moveTo>
                    <a:cubicBezTo>
                      <a:pt x="213" y="156"/>
                      <a:pt x="214" y="157"/>
                      <a:pt x="215" y="158"/>
                    </a:cubicBezTo>
                    <a:cubicBezTo>
                      <a:pt x="228" y="144"/>
                      <a:pt x="240" y="131"/>
                      <a:pt x="254" y="118"/>
                    </a:cubicBezTo>
                    <a:cubicBezTo>
                      <a:pt x="255" y="117"/>
                      <a:pt x="257" y="115"/>
                      <a:pt x="259" y="114"/>
                    </a:cubicBezTo>
                    <a:cubicBezTo>
                      <a:pt x="251" y="107"/>
                      <a:pt x="243" y="98"/>
                      <a:pt x="234" y="92"/>
                    </a:cubicBezTo>
                    <a:cubicBezTo>
                      <a:pt x="227" y="98"/>
                      <a:pt x="221" y="105"/>
                      <a:pt x="215" y="112"/>
                    </a:cubicBezTo>
                    <a:cubicBezTo>
                      <a:pt x="212" y="126"/>
                      <a:pt x="211" y="140"/>
                      <a:pt x="212" y="154"/>
                    </a:cubicBezTo>
                    <a:lnTo>
                      <a:pt x="212" y="155"/>
                    </a:lnTo>
                    <a:close/>
                    <a:moveTo>
                      <a:pt x="170" y="194"/>
                    </a:moveTo>
                    <a:cubicBezTo>
                      <a:pt x="161" y="199"/>
                      <a:pt x="151" y="205"/>
                      <a:pt x="144" y="213"/>
                    </a:cubicBezTo>
                    <a:cubicBezTo>
                      <a:pt x="176" y="213"/>
                      <a:pt x="205" y="224"/>
                      <a:pt x="227" y="244"/>
                    </a:cubicBezTo>
                    <a:cubicBezTo>
                      <a:pt x="216" y="222"/>
                      <a:pt x="208" y="198"/>
                      <a:pt x="204" y="175"/>
                    </a:cubicBezTo>
                    <a:cubicBezTo>
                      <a:pt x="202" y="174"/>
                      <a:pt x="200" y="173"/>
                      <a:pt x="199" y="172"/>
                    </a:cubicBezTo>
                    <a:cubicBezTo>
                      <a:pt x="189" y="179"/>
                      <a:pt x="180" y="187"/>
                      <a:pt x="170" y="194"/>
                    </a:cubicBezTo>
                    <a:close/>
                    <a:moveTo>
                      <a:pt x="149" y="250"/>
                    </a:moveTo>
                    <a:cubicBezTo>
                      <a:pt x="149" y="249"/>
                      <a:pt x="149" y="249"/>
                      <a:pt x="149" y="249"/>
                    </a:cubicBezTo>
                    <a:cubicBezTo>
                      <a:pt x="144" y="241"/>
                      <a:pt x="140" y="233"/>
                      <a:pt x="137" y="225"/>
                    </a:cubicBezTo>
                    <a:cubicBezTo>
                      <a:pt x="136" y="225"/>
                      <a:pt x="135" y="226"/>
                      <a:pt x="134" y="226"/>
                    </a:cubicBezTo>
                    <a:cubicBezTo>
                      <a:pt x="132" y="226"/>
                      <a:pt x="130" y="225"/>
                      <a:pt x="129" y="225"/>
                    </a:cubicBezTo>
                    <a:cubicBezTo>
                      <a:pt x="122" y="236"/>
                      <a:pt x="135" y="253"/>
                      <a:pt x="149" y="250"/>
                    </a:cubicBezTo>
                    <a:close/>
                    <a:moveTo>
                      <a:pt x="152" y="267"/>
                    </a:moveTo>
                    <a:cubicBezTo>
                      <a:pt x="148" y="272"/>
                      <a:pt x="145" y="278"/>
                      <a:pt x="141" y="284"/>
                    </a:cubicBezTo>
                    <a:cubicBezTo>
                      <a:pt x="146" y="289"/>
                      <a:pt x="152" y="295"/>
                      <a:pt x="156" y="301"/>
                    </a:cubicBezTo>
                    <a:cubicBezTo>
                      <a:pt x="155" y="290"/>
                      <a:pt x="154" y="278"/>
                      <a:pt x="152" y="267"/>
                    </a:cubicBezTo>
                    <a:close/>
                    <a:moveTo>
                      <a:pt x="50" y="237"/>
                    </a:moveTo>
                    <a:cubicBezTo>
                      <a:pt x="49" y="233"/>
                      <a:pt x="48" y="224"/>
                      <a:pt x="48" y="215"/>
                    </a:cubicBezTo>
                    <a:cubicBezTo>
                      <a:pt x="43" y="221"/>
                      <a:pt x="34" y="226"/>
                      <a:pt x="26" y="227"/>
                    </a:cubicBezTo>
                    <a:cubicBezTo>
                      <a:pt x="38" y="239"/>
                      <a:pt x="37" y="263"/>
                      <a:pt x="26" y="275"/>
                    </a:cubicBezTo>
                    <a:cubicBezTo>
                      <a:pt x="29" y="275"/>
                      <a:pt x="31" y="276"/>
                      <a:pt x="33" y="279"/>
                    </a:cubicBezTo>
                    <a:cubicBezTo>
                      <a:pt x="36" y="272"/>
                      <a:pt x="42" y="266"/>
                      <a:pt x="50" y="265"/>
                    </a:cubicBezTo>
                    <a:cubicBezTo>
                      <a:pt x="54" y="265"/>
                      <a:pt x="58" y="266"/>
                      <a:pt x="61" y="267"/>
                    </a:cubicBezTo>
                    <a:cubicBezTo>
                      <a:pt x="56" y="258"/>
                      <a:pt x="52" y="248"/>
                      <a:pt x="50" y="237"/>
                    </a:cubicBezTo>
                    <a:close/>
                    <a:moveTo>
                      <a:pt x="55" y="372"/>
                    </a:moveTo>
                    <a:cubicBezTo>
                      <a:pt x="68" y="377"/>
                      <a:pt x="81" y="385"/>
                      <a:pt x="92" y="394"/>
                    </a:cubicBezTo>
                    <a:cubicBezTo>
                      <a:pt x="89" y="379"/>
                      <a:pt x="86" y="365"/>
                      <a:pt x="86" y="351"/>
                    </a:cubicBezTo>
                    <a:cubicBezTo>
                      <a:pt x="77" y="350"/>
                      <a:pt x="68" y="354"/>
                      <a:pt x="61" y="361"/>
                    </a:cubicBezTo>
                    <a:cubicBezTo>
                      <a:pt x="59" y="364"/>
                      <a:pt x="57" y="368"/>
                      <a:pt x="55" y="372"/>
                    </a:cubicBezTo>
                    <a:close/>
                    <a:moveTo>
                      <a:pt x="101" y="400"/>
                    </a:moveTo>
                    <a:cubicBezTo>
                      <a:pt x="109" y="395"/>
                      <a:pt x="117" y="391"/>
                      <a:pt x="126" y="387"/>
                    </a:cubicBezTo>
                    <a:cubicBezTo>
                      <a:pt x="126" y="387"/>
                      <a:pt x="126" y="387"/>
                      <a:pt x="126" y="387"/>
                    </a:cubicBezTo>
                    <a:cubicBezTo>
                      <a:pt x="126" y="386"/>
                      <a:pt x="126" y="386"/>
                      <a:pt x="126" y="386"/>
                    </a:cubicBezTo>
                    <a:cubicBezTo>
                      <a:pt x="119" y="372"/>
                      <a:pt x="114" y="358"/>
                      <a:pt x="99" y="353"/>
                    </a:cubicBezTo>
                    <a:cubicBezTo>
                      <a:pt x="97" y="352"/>
                      <a:pt x="96" y="352"/>
                      <a:pt x="94" y="351"/>
                    </a:cubicBezTo>
                    <a:cubicBezTo>
                      <a:pt x="94" y="368"/>
                      <a:pt x="98" y="384"/>
                      <a:pt x="101" y="400"/>
                    </a:cubicBezTo>
                    <a:close/>
                    <a:moveTo>
                      <a:pt x="127" y="363"/>
                    </a:moveTo>
                    <a:cubicBezTo>
                      <a:pt x="128" y="351"/>
                      <a:pt x="132" y="340"/>
                      <a:pt x="139" y="331"/>
                    </a:cubicBezTo>
                    <a:cubicBezTo>
                      <a:pt x="130" y="328"/>
                      <a:pt x="122" y="326"/>
                      <a:pt x="113" y="327"/>
                    </a:cubicBezTo>
                    <a:cubicBezTo>
                      <a:pt x="115" y="333"/>
                      <a:pt x="117" y="338"/>
                      <a:pt x="119" y="344"/>
                    </a:cubicBezTo>
                    <a:lnTo>
                      <a:pt x="127" y="363"/>
                    </a:lnTo>
                    <a:close/>
                    <a:moveTo>
                      <a:pt x="153" y="330"/>
                    </a:moveTo>
                    <a:cubicBezTo>
                      <a:pt x="162" y="337"/>
                      <a:pt x="168" y="348"/>
                      <a:pt x="174" y="359"/>
                    </a:cubicBezTo>
                    <a:cubicBezTo>
                      <a:pt x="175" y="347"/>
                      <a:pt x="177" y="336"/>
                      <a:pt x="180" y="324"/>
                    </a:cubicBezTo>
                    <a:cubicBezTo>
                      <a:pt x="181" y="324"/>
                      <a:pt x="181" y="323"/>
                      <a:pt x="181" y="323"/>
                    </a:cubicBezTo>
                    <a:cubicBezTo>
                      <a:pt x="173" y="321"/>
                      <a:pt x="163" y="322"/>
                      <a:pt x="154" y="329"/>
                    </a:cubicBezTo>
                    <a:lnTo>
                      <a:pt x="153" y="330"/>
                    </a:lnTo>
                    <a:close/>
                    <a:moveTo>
                      <a:pt x="181" y="370"/>
                    </a:moveTo>
                    <a:cubicBezTo>
                      <a:pt x="193" y="367"/>
                      <a:pt x="204" y="366"/>
                      <a:pt x="216" y="364"/>
                    </a:cubicBezTo>
                    <a:cubicBezTo>
                      <a:pt x="212" y="349"/>
                      <a:pt x="201" y="333"/>
                      <a:pt x="188" y="326"/>
                    </a:cubicBezTo>
                    <a:cubicBezTo>
                      <a:pt x="184" y="340"/>
                      <a:pt x="182" y="355"/>
                      <a:pt x="181" y="370"/>
                    </a:cubicBezTo>
                    <a:close/>
                    <a:moveTo>
                      <a:pt x="220" y="352"/>
                    </a:moveTo>
                    <a:cubicBezTo>
                      <a:pt x="224" y="342"/>
                      <a:pt x="229" y="331"/>
                      <a:pt x="236" y="324"/>
                    </a:cubicBezTo>
                    <a:cubicBezTo>
                      <a:pt x="226" y="319"/>
                      <a:pt x="212" y="323"/>
                      <a:pt x="211" y="335"/>
                    </a:cubicBezTo>
                    <a:cubicBezTo>
                      <a:pt x="214" y="340"/>
                      <a:pt x="218" y="346"/>
                      <a:pt x="220" y="352"/>
                    </a:cubicBezTo>
                    <a:close/>
                    <a:moveTo>
                      <a:pt x="249" y="325"/>
                    </a:moveTo>
                    <a:cubicBezTo>
                      <a:pt x="255" y="334"/>
                      <a:pt x="258" y="343"/>
                      <a:pt x="262" y="353"/>
                    </a:cubicBezTo>
                    <a:cubicBezTo>
                      <a:pt x="265" y="342"/>
                      <a:pt x="268" y="332"/>
                      <a:pt x="273" y="322"/>
                    </a:cubicBezTo>
                    <a:cubicBezTo>
                      <a:pt x="268" y="320"/>
                      <a:pt x="262" y="320"/>
                      <a:pt x="257" y="321"/>
                    </a:cubicBezTo>
                    <a:cubicBezTo>
                      <a:pt x="254" y="322"/>
                      <a:pt x="252" y="323"/>
                      <a:pt x="249" y="325"/>
                    </a:cubicBezTo>
                    <a:close/>
                    <a:moveTo>
                      <a:pt x="297" y="330"/>
                    </a:moveTo>
                    <a:cubicBezTo>
                      <a:pt x="304" y="314"/>
                      <a:pt x="325" y="309"/>
                      <a:pt x="336" y="322"/>
                    </a:cubicBezTo>
                    <a:cubicBezTo>
                      <a:pt x="337" y="314"/>
                      <a:pt x="336" y="306"/>
                      <a:pt x="337" y="298"/>
                    </a:cubicBezTo>
                    <a:cubicBezTo>
                      <a:pt x="338" y="293"/>
                      <a:pt x="340" y="287"/>
                      <a:pt x="342" y="282"/>
                    </a:cubicBezTo>
                    <a:cubicBezTo>
                      <a:pt x="343" y="279"/>
                      <a:pt x="343" y="279"/>
                      <a:pt x="343" y="279"/>
                    </a:cubicBezTo>
                    <a:cubicBezTo>
                      <a:pt x="341" y="282"/>
                      <a:pt x="338" y="284"/>
                      <a:pt x="335" y="287"/>
                    </a:cubicBezTo>
                    <a:cubicBezTo>
                      <a:pt x="316" y="300"/>
                      <a:pt x="294" y="310"/>
                      <a:pt x="272" y="313"/>
                    </a:cubicBezTo>
                    <a:cubicBezTo>
                      <a:pt x="282" y="316"/>
                      <a:pt x="290" y="322"/>
                      <a:pt x="297" y="330"/>
                    </a:cubicBezTo>
                    <a:close/>
                    <a:moveTo>
                      <a:pt x="300" y="333"/>
                    </a:moveTo>
                    <a:cubicBezTo>
                      <a:pt x="304" y="339"/>
                      <a:pt x="308" y="345"/>
                      <a:pt x="310" y="351"/>
                    </a:cubicBezTo>
                    <a:cubicBezTo>
                      <a:pt x="315" y="340"/>
                      <a:pt x="323" y="331"/>
                      <a:pt x="333" y="326"/>
                    </a:cubicBezTo>
                    <a:cubicBezTo>
                      <a:pt x="324" y="314"/>
                      <a:pt x="304" y="318"/>
                      <a:pt x="300" y="333"/>
                    </a:cubicBezTo>
                    <a:close/>
                    <a:moveTo>
                      <a:pt x="313" y="365"/>
                    </a:moveTo>
                    <a:cubicBezTo>
                      <a:pt x="325" y="367"/>
                      <a:pt x="337" y="369"/>
                      <a:pt x="349" y="372"/>
                    </a:cubicBezTo>
                    <a:cubicBezTo>
                      <a:pt x="347" y="359"/>
                      <a:pt x="343" y="346"/>
                      <a:pt x="340" y="333"/>
                    </a:cubicBezTo>
                    <a:cubicBezTo>
                      <a:pt x="327" y="338"/>
                      <a:pt x="317" y="350"/>
                      <a:pt x="313" y="365"/>
                    </a:cubicBezTo>
                    <a:close/>
                    <a:moveTo>
                      <a:pt x="358" y="374"/>
                    </a:moveTo>
                    <a:cubicBezTo>
                      <a:pt x="372" y="377"/>
                      <a:pt x="386" y="382"/>
                      <a:pt x="399" y="387"/>
                    </a:cubicBezTo>
                    <a:cubicBezTo>
                      <a:pt x="399" y="372"/>
                      <a:pt x="399" y="358"/>
                      <a:pt x="389" y="346"/>
                    </a:cubicBezTo>
                    <a:cubicBezTo>
                      <a:pt x="388" y="344"/>
                      <a:pt x="386" y="342"/>
                      <a:pt x="384" y="341"/>
                    </a:cubicBezTo>
                    <a:cubicBezTo>
                      <a:pt x="384" y="341"/>
                      <a:pt x="383" y="341"/>
                      <a:pt x="383" y="342"/>
                    </a:cubicBezTo>
                    <a:cubicBezTo>
                      <a:pt x="372" y="349"/>
                      <a:pt x="364" y="362"/>
                      <a:pt x="358" y="374"/>
                    </a:cubicBezTo>
                    <a:close/>
                    <a:moveTo>
                      <a:pt x="407" y="390"/>
                    </a:moveTo>
                    <a:cubicBezTo>
                      <a:pt x="417" y="395"/>
                      <a:pt x="428" y="400"/>
                      <a:pt x="438" y="406"/>
                    </a:cubicBezTo>
                    <a:cubicBezTo>
                      <a:pt x="439" y="392"/>
                      <a:pt x="446" y="375"/>
                      <a:pt x="440" y="363"/>
                    </a:cubicBezTo>
                    <a:cubicBezTo>
                      <a:pt x="428" y="365"/>
                      <a:pt x="416" y="372"/>
                      <a:pt x="410" y="382"/>
                    </a:cubicBezTo>
                    <a:cubicBezTo>
                      <a:pt x="409" y="385"/>
                      <a:pt x="408" y="388"/>
                      <a:pt x="407" y="390"/>
                    </a:cubicBezTo>
                    <a:close/>
                    <a:moveTo>
                      <a:pt x="476" y="376"/>
                    </a:moveTo>
                    <a:cubicBezTo>
                      <a:pt x="473" y="371"/>
                      <a:pt x="468" y="367"/>
                      <a:pt x="462" y="364"/>
                    </a:cubicBezTo>
                    <a:cubicBezTo>
                      <a:pt x="458" y="363"/>
                      <a:pt x="453" y="362"/>
                      <a:pt x="448" y="362"/>
                    </a:cubicBezTo>
                    <a:cubicBezTo>
                      <a:pt x="452" y="373"/>
                      <a:pt x="449" y="386"/>
                      <a:pt x="447" y="399"/>
                    </a:cubicBezTo>
                    <a:cubicBezTo>
                      <a:pt x="456" y="390"/>
                      <a:pt x="465" y="382"/>
                      <a:pt x="476" y="376"/>
                    </a:cubicBezTo>
                    <a:close/>
                    <a:moveTo>
                      <a:pt x="516" y="232"/>
                    </a:moveTo>
                    <a:cubicBezTo>
                      <a:pt x="506" y="236"/>
                      <a:pt x="502" y="245"/>
                      <a:pt x="501" y="256"/>
                    </a:cubicBezTo>
                    <a:cubicBezTo>
                      <a:pt x="500" y="262"/>
                      <a:pt x="501" y="271"/>
                      <a:pt x="507" y="275"/>
                    </a:cubicBezTo>
                    <a:cubicBezTo>
                      <a:pt x="514" y="262"/>
                      <a:pt x="519" y="246"/>
                      <a:pt x="516" y="232"/>
                    </a:cubicBezTo>
                    <a:close/>
                    <a:moveTo>
                      <a:pt x="471" y="199"/>
                    </a:moveTo>
                    <a:cubicBezTo>
                      <a:pt x="471" y="207"/>
                      <a:pt x="482" y="215"/>
                      <a:pt x="488" y="219"/>
                    </a:cubicBezTo>
                    <a:cubicBezTo>
                      <a:pt x="495" y="224"/>
                      <a:pt x="506" y="228"/>
                      <a:pt x="515" y="226"/>
                    </a:cubicBezTo>
                    <a:cubicBezTo>
                      <a:pt x="514" y="225"/>
                      <a:pt x="514" y="223"/>
                      <a:pt x="513" y="221"/>
                    </a:cubicBezTo>
                    <a:cubicBezTo>
                      <a:pt x="506" y="207"/>
                      <a:pt x="486" y="192"/>
                      <a:pt x="471" y="199"/>
                    </a:cubicBezTo>
                    <a:close/>
                    <a:moveTo>
                      <a:pt x="388" y="198"/>
                    </a:moveTo>
                    <a:cubicBezTo>
                      <a:pt x="387" y="200"/>
                      <a:pt x="387" y="202"/>
                      <a:pt x="387" y="204"/>
                    </a:cubicBezTo>
                    <a:cubicBezTo>
                      <a:pt x="389" y="205"/>
                      <a:pt x="391" y="207"/>
                      <a:pt x="392" y="210"/>
                    </a:cubicBezTo>
                    <a:cubicBezTo>
                      <a:pt x="392" y="210"/>
                      <a:pt x="392" y="210"/>
                      <a:pt x="392" y="210"/>
                    </a:cubicBezTo>
                    <a:cubicBezTo>
                      <a:pt x="403" y="220"/>
                      <a:pt x="403" y="232"/>
                      <a:pt x="397" y="242"/>
                    </a:cubicBezTo>
                    <a:cubicBezTo>
                      <a:pt x="391" y="251"/>
                      <a:pt x="380" y="257"/>
                      <a:pt x="368" y="257"/>
                    </a:cubicBezTo>
                    <a:cubicBezTo>
                      <a:pt x="373" y="269"/>
                      <a:pt x="383" y="279"/>
                      <a:pt x="391" y="289"/>
                    </a:cubicBezTo>
                    <a:cubicBezTo>
                      <a:pt x="398" y="283"/>
                      <a:pt x="406" y="276"/>
                      <a:pt x="414" y="270"/>
                    </a:cubicBezTo>
                    <a:cubicBezTo>
                      <a:pt x="417" y="248"/>
                      <a:pt x="431" y="227"/>
                      <a:pt x="449" y="214"/>
                    </a:cubicBezTo>
                    <a:cubicBezTo>
                      <a:pt x="447" y="212"/>
                      <a:pt x="446" y="209"/>
                      <a:pt x="447" y="206"/>
                    </a:cubicBezTo>
                    <a:cubicBezTo>
                      <a:pt x="447" y="203"/>
                      <a:pt x="449" y="200"/>
                      <a:pt x="452" y="199"/>
                    </a:cubicBezTo>
                    <a:cubicBezTo>
                      <a:pt x="449" y="184"/>
                      <a:pt x="439" y="168"/>
                      <a:pt x="422" y="171"/>
                    </a:cubicBezTo>
                    <a:cubicBezTo>
                      <a:pt x="406" y="173"/>
                      <a:pt x="391" y="183"/>
                      <a:pt x="388" y="198"/>
                    </a:cubicBezTo>
                    <a:close/>
                    <a:moveTo>
                      <a:pt x="358" y="160"/>
                    </a:moveTo>
                    <a:cubicBezTo>
                      <a:pt x="356" y="161"/>
                      <a:pt x="354" y="161"/>
                      <a:pt x="352" y="161"/>
                    </a:cubicBezTo>
                    <a:cubicBezTo>
                      <a:pt x="351" y="161"/>
                      <a:pt x="351" y="161"/>
                      <a:pt x="351" y="161"/>
                    </a:cubicBezTo>
                    <a:cubicBezTo>
                      <a:pt x="351" y="161"/>
                      <a:pt x="351" y="161"/>
                      <a:pt x="351" y="161"/>
                    </a:cubicBezTo>
                    <a:cubicBezTo>
                      <a:pt x="346" y="161"/>
                      <a:pt x="342" y="157"/>
                      <a:pt x="341" y="153"/>
                    </a:cubicBezTo>
                    <a:cubicBezTo>
                      <a:pt x="333" y="152"/>
                      <a:pt x="326" y="154"/>
                      <a:pt x="319" y="159"/>
                    </a:cubicBezTo>
                    <a:cubicBezTo>
                      <a:pt x="320" y="161"/>
                      <a:pt x="320" y="162"/>
                      <a:pt x="320" y="164"/>
                    </a:cubicBezTo>
                    <a:cubicBezTo>
                      <a:pt x="320" y="164"/>
                      <a:pt x="320" y="164"/>
                      <a:pt x="320" y="164"/>
                    </a:cubicBezTo>
                    <a:cubicBezTo>
                      <a:pt x="320" y="165"/>
                      <a:pt x="320" y="165"/>
                      <a:pt x="320" y="166"/>
                    </a:cubicBezTo>
                    <a:cubicBezTo>
                      <a:pt x="328" y="171"/>
                      <a:pt x="335" y="176"/>
                      <a:pt x="343" y="181"/>
                    </a:cubicBezTo>
                    <a:cubicBezTo>
                      <a:pt x="354" y="189"/>
                      <a:pt x="365" y="198"/>
                      <a:pt x="377" y="204"/>
                    </a:cubicBezTo>
                    <a:cubicBezTo>
                      <a:pt x="377" y="204"/>
                      <a:pt x="377" y="204"/>
                      <a:pt x="377" y="204"/>
                    </a:cubicBezTo>
                    <a:cubicBezTo>
                      <a:pt x="382" y="188"/>
                      <a:pt x="372" y="170"/>
                      <a:pt x="358" y="160"/>
                    </a:cubicBezTo>
                    <a:close/>
                    <a:moveTo>
                      <a:pt x="268" y="20"/>
                    </a:moveTo>
                    <a:cubicBezTo>
                      <a:pt x="299" y="58"/>
                      <a:pt x="315" y="106"/>
                      <a:pt x="314" y="151"/>
                    </a:cubicBezTo>
                    <a:cubicBezTo>
                      <a:pt x="323" y="145"/>
                      <a:pt x="333" y="143"/>
                      <a:pt x="342" y="145"/>
                    </a:cubicBezTo>
                    <a:cubicBezTo>
                      <a:pt x="344" y="143"/>
                      <a:pt x="346" y="141"/>
                      <a:pt x="349" y="141"/>
                    </a:cubicBezTo>
                    <a:cubicBezTo>
                      <a:pt x="349" y="114"/>
                      <a:pt x="340" y="89"/>
                      <a:pt x="322" y="66"/>
                    </a:cubicBezTo>
                    <a:cubicBezTo>
                      <a:pt x="310" y="52"/>
                      <a:pt x="290" y="27"/>
                      <a:pt x="268" y="20"/>
                    </a:cubicBezTo>
                    <a:close/>
                    <a:moveTo>
                      <a:pt x="174" y="144"/>
                    </a:moveTo>
                    <a:cubicBezTo>
                      <a:pt x="175" y="145"/>
                      <a:pt x="175" y="146"/>
                      <a:pt x="176" y="147"/>
                    </a:cubicBezTo>
                    <a:cubicBezTo>
                      <a:pt x="185" y="147"/>
                      <a:pt x="194" y="150"/>
                      <a:pt x="202" y="155"/>
                    </a:cubicBezTo>
                    <a:cubicBezTo>
                      <a:pt x="202" y="155"/>
                      <a:pt x="202" y="155"/>
                      <a:pt x="202" y="155"/>
                    </a:cubicBezTo>
                    <a:cubicBezTo>
                      <a:pt x="202" y="154"/>
                      <a:pt x="202" y="154"/>
                      <a:pt x="202" y="154"/>
                    </a:cubicBezTo>
                    <a:cubicBezTo>
                      <a:pt x="201" y="108"/>
                      <a:pt x="216" y="58"/>
                      <a:pt x="248" y="20"/>
                    </a:cubicBezTo>
                    <a:cubicBezTo>
                      <a:pt x="247" y="20"/>
                      <a:pt x="247" y="19"/>
                      <a:pt x="246" y="19"/>
                    </a:cubicBezTo>
                    <a:cubicBezTo>
                      <a:pt x="231" y="23"/>
                      <a:pt x="216" y="36"/>
                      <a:pt x="208" y="43"/>
                    </a:cubicBezTo>
                    <a:cubicBezTo>
                      <a:pt x="199" y="52"/>
                      <a:pt x="191" y="63"/>
                      <a:pt x="186" y="74"/>
                    </a:cubicBezTo>
                    <a:cubicBezTo>
                      <a:pt x="175" y="96"/>
                      <a:pt x="171" y="120"/>
                      <a:pt x="174" y="144"/>
                    </a:cubicBezTo>
                    <a:close/>
                    <a:moveTo>
                      <a:pt x="142" y="202"/>
                    </a:moveTo>
                    <a:cubicBezTo>
                      <a:pt x="150" y="195"/>
                      <a:pt x="160" y="190"/>
                      <a:pt x="168" y="184"/>
                    </a:cubicBezTo>
                    <a:cubicBezTo>
                      <a:pt x="178" y="178"/>
                      <a:pt x="186" y="170"/>
                      <a:pt x="196" y="163"/>
                    </a:cubicBezTo>
                    <a:cubicBezTo>
                      <a:pt x="196" y="163"/>
                      <a:pt x="196" y="163"/>
                      <a:pt x="196" y="163"/>
                    </a:cubicBezTo>
                    <a:cubicBezTo>
                      <a:pt x="190" y="158"/>
                      <a:pt x="183" y="156"/>
                      <a:pt x="176" y="156"/>
                    </a:cubicBezTo>
                    <a:cubicBezTo>
                      <a:pt x="174" y="159"/>
                      <a:pt x="171" y="161"/>
                      <a:pt x="167" y="161"/>
                    </a:cubicBezTo>
                    <a:cubicBezTo>
                      <a:pt x="166" y="161"/>
                      <a:pt x="166" y="161"/>
                      <a:pt x="166" y="161"/>
                    </a:cubicBezTo>
                    <a:cubicBezTo>
                      <a:pt x="163" y="162"/>
                      <a:pt x="161" y="161"/>
                      <a:pt x="159" y="159"/>
                    </a:cubicBezTo>
                    <a:cubicBezTo>
                      <a:pt x="154" y="162"/>
                      <a:pt x="150" y="166"/>
                      <a:pt x="148" y="171"/>
                    </a:cubicBezTo>
                    <a:cubicBezTo>
                      <a:pt x="143" y="181"/>
                      <a:pt x="143" y="191"/>
                      <a:pt x="142" y="202"/>
                    </a:cubicBezTo>
                    <a:close/>
                    <a:moveTo>
                      <a:pt x="62" y="191"/>
                    </a:moveTo>
                    <a:cubicBezTo>
                      <a:pt x="65" y="192"/>
                      <a:pt x="68" y="195"/>
                      <a:pt x="69" y="198"/>
                    </a:cubicBezTo>
                    <a:cubicBezTo>
                      <a:pt x="82" y="204"/>
                      <a:pt x="92" y="221"/>
                      <a:pt x="98" y="231"/>
                    </a:cubicBezTo>
                    <a:cubicBezTo>
                      <a:pt x="103" y="241"/>
                      <a:pt x="107" y="252"/>
                      <a:pt x="109" y="264"/>
                    </a:cubicBezTo>
                    <a:cubicBezTo>
                      <a:pt x="118" y="266"/>
                      <a:pt x="127" y="271"/>
                      <a:pt x="134" y="278"/>
                    </a:cubicBezTo>
                    <a:cubicBezTo>
                      <a:pt x="140" y="270"/>
                      <a:pt x="145" y="262"/>
                      <a:pt x="149" y="254"/>
                    </a:cubicBezTo>
                    <a:cubicBezTo>
                      <a:pt x="132" y="257"/>
                      <a:pt x="116" y="236"/>
                      <a:pt x="125" y="222"/>
                    </a:cubicBezTo>
                    <a:cubicBezTo>
                      <a:pt x="121" y="216"/>
                      <a:pt x="123" y="206"/>
                      <a:pt x="132" y="205"/>
                    </a:cubicBezTo>
                    <a:cubicBezTo>
                      <a:pt x="132" y="196"/>
                      <a:pt x="130" y="186"/>
                      <a:pt x="122" y="180"/>
                    </a:cubicBezTo>
                    <a:cubicBezTo>
                      <a:pt x="115" y="175"/>
                      <a:pt x="106" y="172"/>
                      <a:pt x="97" y="172"/>
                    </a:cubicBezTo>
                    <a:cubicBezTo>
                      <a:pt x="81" y="171"/>
                      <a:pt x="64" y="177"/>
                      <a:pt x="62" y="191"/>
                    </a:cubicBezTo>
                    <a:close/>
                    <a:moveTo>
                      <a:pt x="19" y="222"/>
                    </a:moveTo>
                    <a:cubicBezTo>
                      <a:pt x="20" y="222"/>
                      <a:pt x="20" y="222"/>
                      <a:pt x="20" y="222"/>
                    </a:cubicBezTo>
                    <a:cubicBezTo>
                      <a:pt x="31" y="224"/>
                      <a:pt x="46" y="216"/>
                      <a:pt x="48" y="205"/>
                    </a:cubicBezTo>
                    <a:cubicBezTo>
                      <a:pt x="48" y="205"/>
                      <a:pt x="48" y="204"/>
                      <a:pt x="48" y="204"/>
                    </a:cubicBezTo>
                    <a:cubicBezTo>
                      <a:pt x="48" y="202"/>
                      <a:pt x="48" y="201"/>
                      <a:pt x="48" y="199"/>
                    </a:cubicBezTo>
                    <a:cubicBezTo>
                      <a:pt x="48" y="199"/>
                      <a:pt x="48" y="199"/>
                      <a:pt x="48" y="199"/>
                    </a:cubicBezTo>
                    <a:cubicBezTo>
                      <a:pt x="36" y="198"/>
                      <a:pt x="23" y="211"/>
                      <a:pt x="19" y="222"/>
                    </a:cubicBezTo>
                    <a:close/>
                    <a:moveTo>
                      <a:pt x="22" y="272"/>
                    </a:moveTo>
                    <a:cubicBezTo>
                      <a:pt x="34" y="260"/>
                      <a:pt x="33" y="235"/>
                      <a:pt x="19" y="226"/>
                    </a:cubicBezTo>
                    <a:cubicBezTo>
                      <a:pt x="17" y="226"/>
                      <a:pt x="17" y="226"/>
                      <a:pt x="17" y="226"/>
                    </a:cubicBezTo>
                    <a:cubicBezTo>
                      <a:pt x="13" y="241"/>
                      <a:pt x="15" y="258"/>
                      <a:pt x="22" y="272"/>
                    </a:cubicBezTo>
                    <a:close/>
                    <a:moveTo>
                      <a:pt x="68" y="432"/>
                    </a:moveTo>
                    <a:cubicBezTo>
                      <a:pt x="75" y="421"/>
                      <a:pt x="84" y="413"/>
                      <a:pt x="94" y="405"/>
                    </a:cubicBezTo>
                    <a:cubicBezTo>
                      <a:pt x="81" y="395"/>
                      <a:pt x="68" y="386"/>
                      <a:pt x="53" y="380"/>
                    </a:cubicBezTo>
                    <a:cubicBezTo>
                      <a:pt x="49" y="399"/>
                      <a:pt x="55" y="421"/>
                      <a:pt x="68" y="432"/>
                    </a:cubicBezTo>
                    <a:close/>
                    <a:moveTo>
                      <a:pt x="172" y="372"/>
                    </a:moveTo>
                    <a:cubicBezTo>
                      <a:pt x="168" y="366"/>
                      <a:pt x="165" y="360"/>
                      <a:pt x="161" y="354"/>
                    </a:cubicBezTo>
                    <a:cubicBezTo>
                      <a:pt x="158" y="348"/>
                      <a:pt x="153" y="340"/>
                      <a:pt x="147" y="336"/>
                    </a:cubicBezTo>
                    <a:cubicBezTo>
                      <a:pt x="135" y="350"/>
                      <a:pt x="133" y="364"/>
                      <a:pt x="134" y="384"/>
                    </a:cubicBezTo>
                    <a:cubicBezTo>
                      <a:pt x="134" y="384"/>
                      <a:pt x="134" y="384"/>
                      <a:pt x="134" y="384"/>
                    </a:cubicBezTo>
                    <a:cubicBezTo>
                      <a:pt x="138" y="382"/>
                      <a:pt x="143" y="380"/>
                      <a:pt x="147" y="379"/>
                    </a:cubicBezTo>
                    <a:cubicBezTo>
                      <a:pt x="155" y="376"/>
                      <a:pt x="163" y="374"/>
                      <a:pt x="172" y="372"/>
                    </a:cubicBezTo>
                    <a:close/>
                    <a:moveTo>
                      <a:pt x="257" y="362"/>
                    </a:moveTo>
                    <a:cubicBezTo>
                      <a:pt x="252" y="351"/>
                      <a:pt x="249" y="340"/>
                      <a:pt x="242" y="330"/>
                    </a:cubicBezTo>
                    <a:cubicBezTo>
                      <a:pt x="233" y="338"/>
                      <a:pt x="228" y="351"/>
                      <a:pt x="226" y="363"/>
                    </a:cubicBezTo>
                    <a:cubicBezTo>
                      <a:pt x="236" y="362"/>
                      <a:pt x="247" y="362"/>
                      <a:pt x="257" y="362"/>
                    </a:cubicBezTo>
                    <a:close/>
                    <a:moveTo>
                      <a:pt x="280" y="362"/>
                    </a:moveTo>
                    <a:cubicBezTo>
                      <a:pt x="288" y="363"/>
                      <a:pt x="296" y="364"/>
                      <a:pt x="305" y="364"/>
                    </a:cubicBezTo>
                    <a:cubicBezTo>
                      <a:pt x="303" y="350"/>
                      <a:pt x="293" y="334"/>
                      <a:pt x="280" y="326"/>
                    </a:cubicBezTo>
                    <a:cubicBezTo>
                      <a:pt x="275" y="337"/>
                      <a:pt x="271" y="350"/>
                      <a:pt x="268" y="362"/>
                    </a:cubicBezTo>
                    <a:lnTo>
                      <a:pt x="280" y="362"/>
                    </a:lnTo>
                    <a:close/>
                    <a:moveTo>
                      <a:pt x="470" y="438"/>
                    </a:moveTo>
                    <a:cubicBezTo>
                      <a:pt x="482" y="425"/>
                      <a:pt x="487" y="401"/>
                      <a:pt x="480" y="384"/>
                    </a:cubicBezTo>
                    <a:cubicBezTo>
                      <a:pt x="467" y="391"/>
                      <a:pt x="456" y="401"/>
                      <a:pt x="445" y="411"/>
                    </a:cubicBezTo>
                    <a:cubicBezTo>
                      <a:pt x="455" y="419"/>
                      <a:pt x="464" y="427"/>
                      <a:pt x="470" y="438"/>
                    </a:cubicBez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Freeform 33"/>
              <p:cNvSpPr>
                <a:spLocks noEditPoints="1"/>
              </p:cNvSpPr>
              <p:nvPr/>
            </p:nvSpPr>
            <p:spPr bwMode="auto">
              <a:xfrm>
                <a:off x="4357" y="-816"/>
                <a:ext cx="1239" cy="1189"/>
              </a:xfrm>
              <a:custGeom>
                <a:avLst/>
                <a:gdLst>
                  <a:gd name="T0" fmla="*/ 14 w 524"/>
                  <a:gd name="T1" fmla="*/ 320 h 503"/>
                  <a:gd name="T2" fmla="*/ 119 w 524"/>
                  <a:gd name="T3" fmla="*/ 45 h 503"/>
                  <a:gd name="T4" fmla="*/ 204 w 524"/>
                  <a:gd name="T5" fmla="*/ 61 h 503"/>
                  <a:gd name="T6" fmla="*/ 284 w 524"/>
                  <a:gd name="T7" fmla="*/ 25 h 503"/>
                  <a:gd name="T8" fmla="*/ 406 w 524"/>
                  <a:gd name="T9" fmla="*/ 176 h 503"/>
                  <a:gd name="T10" fmla="*/ 439 w 524"/>
                  <a:gd name="T11" fmla="*/ 197 h 503"/>
                  <a:gd name="T12" fmla="*/ 484 w 524"/>
                  <a:gd name="T13" fmla="*/ 370 h 503"/>
                  <a:gd name="T14" fmla="*/ 55 w 524"/>
                  <a:gd name="T15" fmla="*/ 184 h 503"/>
                  <a:gd name="T16" fmla="*/ 108 w 524"/>
                  <a:gd name="T17" fmla="*/ 197 h 503"/>
                  <a:gd name="T18" fmla="*/ 353 w 524"/>
                  <a:gd name="T19" fmla="*/ 63 h 503"/>
                  <a:gd name="T20" fmla="*/ 373 w 524"/>
                  <a:gd name="T21" fmla="*/ 332 h 503"/>
                  <a:gd name="T22" fmla="*/ 470 w 524"/>
                  <a:gd name="T23" fmla="*/ 289 h 503"/>
                  <a:gd name="T24" fmla="*/ 379 w 524"/>
                  <a:gd name="T25" fmla="*/ 381 h 503"/>
                  <a:gd name="T26" fmla="*/ 327 w 524"/>
                  <a:gd name="T27" fmla="*/ 337 h 503"/>
                  <a:gd name="T28" fmla="*/ 385 w 524"/>
                  <a:gd name="T29" fmla="*/ 253 h 503"/>
                  <a:gd name="T30" fmla="*/ 173 w 524"/>
                  <a:gd name="T31" fmla="*/ 205 h 503"/>
                  <a:gd name="T32" fmla="*/ 50 w 524"/>
                  <a:gd name="T33" fmla="*/ 236 h 503"/>
                  <a:gd name="T34" fmla="*/ 98 w 524"/>
                  <a:gd name="T35" fmla="*/ 225 h 503"/>
                  <a:gd name="T36" fmla="*/ 108 w 524"/>
                  <a:gd name="T37" fmla="*/ 233 h 503"/>
                  <a:gd name="T38" fmla="*/ 368 w 524"/>
                  <a:gd name="T39" fmla="*/ 121 h 503"/>
                  <a:gd name="T40" fmla="*/ 237 w 524"/>
                  <a:gd name="T41" fmla="*/ 218 h 503"/>
                  <a:gd name="T42" fmla="*/ 251 w 524"/>
                  <a:gd name="T43" fmla="*/ 270 h 503"/>
                  <a:gd name="T44" fmla="*/ 280 w 524"/>
                  <a:gd name="T45" fmla="*/ 209 h 503"/>
                  <a:gd name="T46" fmla="*/ 343 w 524"/>
                  <a:gd name="T47" fmla="*/ 170 h 503"/>
                  <a:gd name="T48" fmla="*/ 298 w 524"/>
                  <a:gd name="T49" fmla="*/ 179 h 503"/>
                  <a:gd name="T50" fmla="*/ 265 w 524"/>
                  <a:gd name="T51" fmla="*/ 141 h 503"/>
                  <a:gd name="T52" fmla="*/ 270 w 524"/>
                  <a:gd name="T53" fmla="*/ 218 h 503"/>
                  <a:gd name="T54" fmla="*/ 251 w 524"/>
                  <a:gd name="T55" fmla="*/ 283 h 503"/>
                  <a:gd name="T56" fmla="*/ 388 w 524"/>
                  <a:gd name="T57" fmla="*/ 372 h 503"/>
                  <a:gd name="T58" fmla="*/ 433 w 524"/>
                  <a:gd name="T59" fmla="*/ 355 h 503"/>
                  <a:gd name="T60" fmla="*/ 370 w 524"/>
                  <a:gd name="T61" fmla="*/ 378 h 503"/>
                  <a:gd name="T62" fmla="*/ 397 w 524"/>
                  <a:gd name="T63" fmla="*/ 358 h 503"/>
                  <a:gd name="T64" fmla="*/ 388 w 524"/>
                  <a:gd name="T65" fmla="*/ 245 h 503"/>
                  <a:gd name="T66" fmla="*/ 372 w 524"/>
                  <a:gd name="T67" fmla="*/ 97 h 503"/>
                  <a:gd name="T68" fmla="*/ 311 w 524"/>
                  <a:gd name="T69" fmla="*/ 64 h 503"/>
                  <a:gd name="T70" fmla="*/ 315 w 524"/>
                  <a:gd name="T71" fmla="*/ 77 h 503"/>
                  <a:gd name="T72" fmla="*/ 214 w 524"/>
                  <a:gd name="T73" fmla="*/ 142 h 503"/>
                  <a:gd name="T74" fmla="*/ 155 w 524"/>
                  <a:gd name="T75" fmla="*/ 233 h 503"/>
                  <a:gd name="T76" fmla="*/ 87 w 524"/>
                  <a:gd name="T77" fmla="*/ 129 h 503"/>
                  <a:gd name="T78" fmla="*/ 91 w 524"/>
                  <a:gd name="T79" fmla="*/ 296 h 503"/>
                  <a:gd name="T80" fmla="*/ 140 w 524"/>
                  <a:gd name="T81" fmla="*/ 258 h 503"/>
                  <a:gd name="T82" fmla="*/ 148 w 524"/>
                  <a:gd name="T83" fmla="*/ 305 h 503"/>
                  <a:gd name="T84" fmla="*/ 229 w 524"/>
                  <a:gd name="T85" fmla="*/ 294 h 503"/>
                  <a:gd name="T86" fmla="*/ 271 w 524"/>
                  <a:gd name="T87" fmla="*/ 324 h 503"/>
                  <a:gd name="T88" fmla="*/ 337 w 524"/>
                  <a:gd name="T89" fmla="*/ 415 h 503"/>
                  <a:gd name="T90" fmla="*/ 342 w 524"/>
                  <a:gd name="T91" fmla="*/ 421 h 503"/>
                  <a:gd name="T92" fmla="*/ 510 w 524"/>
                  <a:gd name="T93" fmla="*/ 326 h 503"/>
                  <a:gd name="T94" fmla="*/ 407 w 524"/>
                  <a:gd name="T95" fmla="*/ 253 h 503"/>
                  <a:gd name="T96" fmla="*/ 408 w 524"/>
                  <a:gd name="T97" fmla="*/ 239 h 503"/>
                  <a:gd name="T98" fmla="*/ 361 w 524"/>
                  <a:gd name="T99" fmla="*/ 181 h 503"/>
                  <a:gd name="T100" fmla="*/ 406 w 524"/>
                  <a:gd name="T101" fmla="*/ 92 h 503"/>
                  <a:gd name="T102" fmla="*/ 314 w 524"/>
                  <a:gd name="T103" fmla="*/ 22 h 503"/>
                  <a:gd name="T104" fmla="*/ 224 w 524"/>
                  <a:gd name="T105" fmla="*/ 111 h 503"/>
                  <a:gd name="T106" fmla="*/ 169 w 524"/>
                  <a:gd name="T107" fmla="*/ 187 h 503"/>
                  <a:gd name="T108" fmla="*/ 99 w 524"/>
                  <a:gd name="T109" fmla="*/ 99 h 503"/>
                  <a:gd name="T110" fmla="*/ 54 w 524"/>
                  <a:gd name="T111" fmla="*/ 300 h 503"/>
                  <a:gd name="T112" fmla="*/ 139 w 524"/>
                  <a:gd name="T113" fmla="*/ 303 h 503"/>
                  <a:gd name="T114" fmla="*/ 240 w 524"/>
                  <a:gd name="T115" fmla="*/ 341 h 5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24" h="503">
                    <a:moveTo>
                      <a:pt x="377" y="501"/>
                    </a:moveTo>
                    <a:cubicBezTo>
                      <a:pt x="374" y="503"/>
                      <a:pt x="371" y="502"/>
                      <a:pt x="371" y="499"/>
                    </a:cubicBezTo>
                    <a:cubicBezTo>
                      <a:pt x="371" y="469"/>
                      <a:pt x="350" y="442"/>
                      <a:pt x="332" y="423"/>
                    </a:cubicBezTo>
                    <a:cubicBezTo>
                      <a:pt x="304" y="392"/>
                      <a:pt x="270" y="367"/>
                      <a:pt x="233" y="348"/>
                    </a:cubicBezTo>
                    <a:cubicBezTo>
                      <a:pt x="218" y="339"/>
                      <a:pt x="201" y="332"/>
                      <a:pt x="185" y="326"/>
                    </a:cubicBezTo>
                    <a:cubicBezTo>
                      <a:pt x="183" y="326"/>
                      <a:pt x="182" y="325"/>
                      <a:pt x="181" y="324"/>
                    </a:cubicBezTo>
                    <a:cubicBezTo>
                      <a:pt x="159" y="316"/>
                      <a:pt x="136" y="311"/>
                      <a:pt x="113" y="308"/>
                    </a:cubicBezTo>
                    <a:cubicBezTo>
                      <a:pt x="83" y="304"/>
                      <a:pt x="47" y="304"/>
                      <a:pt x="20" y="323"/>
                    </a:cubicBezTo>
                    <a:cubicBezTo>
                      <a:pt x="17" y="325"/>
                      <a:pt x="14" y="322"/>
                      <a:pt x="14" y="320"/>
                    </a:cubicBezTo>
                    <a:cubicBezTo>
                      <a:pt x="0" y="296"/>
                      <a:pt x="13" y="251"/>
                      <a:pt x="39" y="239"/>
                    </a:cubicBezTo>
                    <a:cubicBezTo>
                      <a:pt x="38" y="217"/>
                      <a:pt x="40" y="195"/>
                      <a:pt x="40" y="172"/>
                    </a:cubicBezTo>
                    <a:cubicBezTo>
                      <a:pt x="36" y="171"/>
                      <a:pt x="33" y="165"/>
                      <a:pt x="34" y="160"/>
                    </a:cubicBezTo>
                    <a:cubicBezTo>
                      <a:pt x="34" y="160"/>
                      <a:pt x="34" y="160"/>
                      <a:pt x="34" y="160"/>
                    </a:cubicBezTo>
                    <a:cubicBezTo>
                      <a:pt x="35" y="157"/>
                      <a:pt x="37" y="155"/>
                      <a:pt x="39" y="153"/>
                    </a:cubicBezTo>
                    <a:cubicBezTo>
                      <a:pt x="37" y="131"/>
                      <a:pt x="44" y="104"/>
                      <a:pt x="65" y="91"/>
                    </a:cubicBezTo>
                    <a:cubicBezTo>
                      <a:pt x="77" y="84"/>
                      <a:pt x="95" y="79"/>
                      <a:pt x="107" y="87"/>
                    </a:cubicBezTo>
                    <a:cubicBezTo>
                      <a:pt x="110" y="76"/>
                      <a:pt x="114" y="65"/>
                      <a:pt x="114" y="54"/>
                    </a:cubicBezTo>
                    <a:cubicBezTo>
                      <a:pt x="110" y="51"/>
                      <a:pt x="113" y="43"/>
                      <a:pt x="119" y="45"/>
                    </a:cubicBezTo>
                    <a:cubicBezTo>
                      <a:pt x="125" y="46"/>
                      <a:pt x="124" y="54"/>
                      <a:pt x="119" y="55"/>
                    </a:cubicBezTo>
                    <a:cubicBezTo>
                      <a:pt x="118" y="65"/>
                      <a:pt x="115" y="75"/>
                      <a:pt x="113" y="84"/>
                    </a:cubicBezTo>
                    <a:cubicBezTo>
                      <a:pt x="124" y="73"/>
                      <a:pt x="143" y="73"/>
                      <a:pt x="160" y="82"/>
                    </a:cubicBezTo>
                    <a:cubicBezTo>
                      <a:pt x="171" y="87"/>
                      <a:pt x="181" y="96"/>
                      <a:pt x="186" y="107"/>
                    </a:cubicBezTo>
                    <a:cubicBezTo>
                      <a:pt x="186" y="108"/>
                      <a:pt x="186" y="109"/>
                      <a:pt x="187" y="110"/>
                    </a:cubicBezTo>
                    <a:cubicBezTo>
                      <a:pt x="191" y="97"/>
                      <a:pt x="194" y="83"/>
                      <a:pt x="198" y="70"/>
                    </a:cubicBezTo>
                    <a:cubicBezTo>
                      <a:pt x="197" y="69"/>
                      <a:pt x="196" y="67"/>
                      <a:pt x="197" y="65"/>
                    </a:cubicBezTo>
                    <a:cubicBezTo>
                      <a:pt x="197" y="64"/>
                      <a:pt x="197" y="64"/>
                      <a:pt x="197" y="64"/>
                    </a:cubicBezTo>
                    <a:cubicBezTo>
                      <a:pt x="198" y="62"/>
                      <a:pt x="201" y="60"/>
                      <a:pt x="204" y="61"/>
                    </a:cubicBezTo>
                    <a:cubicBezTo>
                      <a:pt x="207" y="62"/>
                      <a:pt x="208" y="65"/>
                      <a:pt x="207" y="68"/>
                    </a:cubicBezTo>
                    <a:cubicBezTo>
                      <a:pt x="207" y="69"/>
                      <a:pt x="207" y="69"/>
                      <a:pt x="207" y="69"/>
                    </a:cubicBezTo>
                    <a:cubicBezTo>
                      <a:pt x="206" y="70"/>
                      <a:pt x="205" y="72"/>
                      <a:pt x="203" y="72"/>
                    </a:cubicBezTo>
                    <a:cubicBezTo>
                      <a:pt x="198" y="85"/>
                      <a:pt x="195" y="98"/>
                      <a:pt x="191" y="110"/>
                    </a:cubicBezTo>
                    <a:cubicBezTo>
                      <a:pt x="197" y="104"/>
                      <a:pt x="204" y="98"/>
                      <a:pt x="215" y="98"/>
                    </a:cubicBezTo>
                    <a:cubicBezTo>
                      <a:pt x="217" y="97"/>
                      <a:pt x="217" y="97"/>
                      <a:pt x="217" y="97"/>
                    </a:cubicBezTo>
                    <a:cubicBezTo>
                      <a:pt x="217" y="97"/>
                      <a:pt x="217" y="97"/>
                      <a:pt x="217" y="97"/>
                    </a:cubicBezTo>
                    <a:cubicBezTo>
                      <a:pt x="219" y="92"/>
                      <a:pt x="226" y="89"/>
                      <a:pt x="231" y="91"/>
                    </a:cubicBezTo>
                    <a:cubicBezTo>
                      <a:pt x="241" y="65"/>
                      <a:pt x="258" y="40"/>
                      <a:pt x="284" y="25"/>
                    </a:cubicBezTo>
                    <a:cubicBezTo>
                      <a:pt x="297" y="18"/>
                      <a:pt x="312" y="11"/>
                      <a:pt x="329" y="9"/>
                    </a:cubicBezTo>
                    <a:cubicBezTo>
                      <a:pt x="338" y="8"/>
                      <a:pt x="348" y="6"/>
                      <a:pt x="358" y="8"/>
                    </a:cubicBezTo>
                    <a:cubicBezTo>
                      <a:pt x="358" y="7"/>
                      <a:pt x="358" y="7"/>
                      <a:pt x="358" y="7"/>
                    </a:cubicBezTo>
                    <a:cubicBezTo>
                      <a:pt x="361" y="2"/>
                      <a:pt x="368" y="0"/>
                      <a:pt x="374" y="3"/>
                    </a:cubicBezTo>
                    <a:cubicBezTo>
                      <a:pt x="380" y="6"/>
                      <a:pt x="383" y="13"/>
                      <a:pt x="381" y="18"/>
                    </a:cubicBezTo>
                    <a:cubicBezTo>
                      <a:pt x="380" y="19"/>
                      <a:pt x="380" y="19"/>
                      <a:pt x="380" y="19"/>
                    </a:cubicBezTo>
                    <a:cubicBezTo>
                      <a:pt x="380" y="19"/>
                      <a:pt x="380" y="19"/>
                      <a:pt x="380" y="19"/>
                    </a:cubicBezTo>
                    <a:cubicBezTo>
                      <a:pt x="401" y="35"/>
                      <a:pt x="409" y="65"/>
                      <a:pt x="415" y="86"/>
                    </a:cubicBezTo>
                    <a:cubicBezTo>
                      <a:pt x="423" y="119"/>
                      <a:pt x="420" y="149"/>
                      <a:pt x="406" y="176"/>
                    </a:cubicBezTo>
                    <a:cubicBezTo>
                      <a:pt x="409" y="179"/>
                      <a:pt x="409" y="184"/>
                      <a:pt x="407" y="187"/>
                    </a:cubicBezTo>
                    <a:cubicBezTo>
                      <a:pt x="407" y="188"/>
                      <a:pt x="407" y="188"/>
                      <a:pt x="406" y="189"/>
                    </a:cubicBezTo>
                    <a:cubicBezTo>
                      <a:pt x="411" y="197"/>
                      <a:pt x="414" y="207"/>
                      <a:pt x="414" y="217"/>
                    </a:cubicBezTo>
                    <a:cubicBezTo>
                      <a:pt x="420" y="208"/>
                      <a:pt x="428" y="202"/>
                      <a:pt x="435" y="194"/>
                    </a:cubicBezTo>
                    <a:cubicBezTo>
                      <a:pt x="435" y="194"/>
                      <a:pt x="434" y="193"/>
                      <a:pt x="434" y="193"/>
                    </a:cubicBezTo>
                    <a:cubicBezTo>
                      <a:pt x="434" y="191"/>
                      <a:pt x="434" y="190"/>
                      <a:pt x="435" y="188"/>
                    </a:cubicBezTo>
                    <a:cubicBezTo>
                      <a:pt x="436" y="186"/>
                      <a:pt x="440" y="185"/>
                      <a:pt x="442" y="187"/>
                    </a:cubicBezTo>
                    <a:cubicBezTo>
                      <a:pt x="445" y="189"/>
                      <a:pt x="446" y="192"/>
                      <a:pt x="444" y="195"/>
                    </a:cubicBezTo>
                    <a:cubicBezTo>
                      <a:pt x="443" y="197"/>
                      <a:pt x="441" y="197"/>
                      <a:pt x="439" y="197"/>
                    </a:cubicBezTo>
                    <a:cubicBezTo>
                      <a:pt x="431" y="205"/>
                      <a:pt x="421" y="213"/>
                      <a:pt x="416" y="223"/>
                    </a:cubicBezTo>
                    <a:cubicBezTo>
                      <a:pt x="428" y="217"/>
                      <a:pt x="442" y="216"/>
                      <a:pt x="454" y="221"/>
                    </a:cubicBezTo>
                    <a:cubicBezTo>
                      <a:pt x="473" y="230"/>
                      <a:pt x="478" y="247"/>
                      <a:pt x="476" y="265"/>
                    </a:cubicBezTo>
                    <a:cubicBezTo>
                      <a:pt x="482" y="257"/>
                      <a:pt x="488" y="249"/>
                      <a:pt x="495" y="242"/>
                    </a:cubicBezTo>
                    <a:cubicBezTo>
                      <a:pt x="492" y="237"/>
                      <a:pt x="497" y="231"/>
                      <a:pt x="503" y="235"/>
                    </a:cubicBezTo>
                    <a:cubicBezTo>
                      <a:pt x="508" y="238"/>
                      <a:pt x="504" y="244"/>
                      <a:pt x="500" y="244"/>
                    </a:cubicBezTo>
                    <a:cubicBezTo>
                      <a:pt x="492" y="252"/>
                      <a:pt x="485" y="260"/>
                      <a:pt x="479" y="269"/>
                    </a:cubicBezTo>
                    <a:cubicBezTo>
                      <a:pt x="498" y="267"/>
                      <a:pt x="516" y="283"/>
                      <a:pt x="519" y="302"/>
                    </a:cubicBezTo>
                    <a:cubicBezTo>
                      <a:pt x="524" y="332"/>
                      <a:pt x="507" y="355"/>
                      <a:pt x="484" y="370"/>
                    </a:cubicBezTo>
                    <a:cubicBezTo>
                      <a:pt x="484" y="372"/>
                      <a:pt x="484" y="375"/>
                      <a:pt x="482" y="376"/>
                    </a:cubicBezTo>
                    <a:cubicBezTo>
                      <a:pt x="479" y="380"/>
                      <a:pt x="473" y="381"/>
                      <a:pt x="469" y="379"/>
                    </a:cubicBezTo>
                    <a:cubicBezTo>
                      <a:pt x="449" y="392"/>
                      <a:pt x="432" y="408"/>
                      <a:pt x="414" y="423"/>
                    </a:cubicBezTo>
                    <a:cubicBezTo>
                      <a:pt x="421" y="438"/>
                      <a:pt x="419" y="455"/>
                      <a:pt x="412" y="469"/>
                    </a:cubicBezTo>
                    <a:cubicBezTo>
                      <a:pt x="405" y="484"/>
                      <a:pt x="393" y="495"/>
                      <a:pt x="377" y="501"/>
                    </a:cubicBezTo>
                    <a:close/>
                    <a:moveTo>
                      <a:pt x="47" y="225"/>
                    </a:moveTo>
                    <a:cubicBezTo>
                      <a:pt x="53" y="215"/>
                      <a:pt x="60" y="207"/>
                      <a:pt x="68" y="198"/>
                    </a:cubicBezTo>
                    <a:cubicBezTo>
                      <a:pt x="68" y="198"/>
                      <a:pt x="68" y="198"/>
                      <a:pt x="68" y="198"/>
                    </a:cubicBezTo>
                    <a:cubicBezTo>
                      <a:pt x="64" y="194"/>
                      <a:pt x="60" y="189"/>
                      <a:pt x="55" y="184"/>
                    </a:cubicBezTo>
                    <a:cubicBezTo>
                      <a:pt x="54" y="182"/>
                      <a:pt x="51" y="179"/>
                      <a:pt x="49" y="176"/>
                    </a:cubicBezTo>
                    <a:cubicBezTo>
                      <a:pt x="48" y="193"/>
                      <a:pt x="47" y="209"/>
                      <a:pt x="47" y="225"/>
                    </a:cubicBezTo>
                    <a:close/>
                    <a:moveTo>
                      <a:pt x="116" y="110"/>
                    </a:moveTo>
                    <a:cubicBezTo>
                      <a:pt x="113" y="112"/>
                      <a:pt x="110" y="112"/>
                      <a:pt x="107" y="111"/>
                    </a:cubicBezTo>
                    <a:cubicBezTo>
                      <a:pt x="106" y="111"/>
                      <a:pt x="105" y="111"/>
                      <a:pt x="104" y="110"/>
                    </a:cubicBezTo>
                    <a:cubicBezTo>
                      <a:pt x="104" y="111"/>
                      <a:pt x="103" y="112"/>
                      <a:pt x="103" y="113"/>
                    </a:cubicBezTo>
                    <a:cubicBezTo>
                      <a:pt x="99" y="121"/>
                      <a:pt x="96" y="130"/>
                      <a:pt x="94" y="139"/>
                    </a:cubicBezTo>
                    <a:cubicBezTo>
                      <a:pt x="90" y="160"/>
                      <a:pt x="92" y="181"/>
                      <a:pt x="107" y="196"/>
                    </a:cubicBezTo>
                    <a:cubicBezTo>
                      <a:pt x="107" y="197"/>
                      <a:pt x="107" y="197"/>
                      <a:pt x="108" y="197"/>
                    </a:cubicBezTo>
                    <a:cubicBezTo>
                      <a:pt x="128" y="176"/>
                      <a:pt x="130" y="135"/>
                      <a:pt x="116" y="110"/>
                    </a:cubicBezTo>
                    <a:close/>
                    <a:moveTo>
                      <a:pt x="110" y="206"/>
                    </a:moveTo>
                    <a:cubicBezTo>
                      <a:pt x="110" y="206"/>
                      <a:pt x="109" y="207"/>
                      <a:pt x="109" y="207"/>
                    </a:cubicBezTo>
                    <a:cubicBezTo>
                      <a:pt x="106" y="224"/>
                      <a:pt x="106" y="224"/>
                      <a:pt x="106" y="224"/>
                    </a:cubicBezTo>
                    <a:cubicBezTo>
                      <a:pt x="138" y="207"/>
                      <a:pt x="138" y="207"/>
                      <a:pt x="138" y="207"/>
                    </a:cubicBezTo>
                    <a:cubicBezTo>
                      <a:pt x="135" y="199"/>
                      <a:pt x="130" y="193"/>
                      <a:pt x="125" y="187"/>
                    </a:cubicBezTo>
                    <a:cubicBezTo>
                      <a:pt x="121" y="194"/>
                      <a:pt x="117" y="201"/>
                      <a:pt x="110" y="206"/>
                    </a:cubicBezTo>
                    <a:close/>
                    <a:moveTo>
                      <a:pt x="340" y="41"/>
                    </a:moveTo>
                    <a:cubicBezTo>
                      <a:pt x="346" y="47"/>
                      <a:pt x="350" y="55"/>
                      <a:pt x="353" y="63"/>
                    </a:cubicBezTo>
                    <a:cubicBezTo>
                      <a:pt x="373" y="60"/>
                      <a:pt x="373" y="60"/>
                      <a:pt x="373" y="60"/>
                    </a:cubicBezTo>
                    <a:cubicBezTo>
                      <a:pt x="372" y="48"/>
                      <a:pt x="370" y="37"/>
                      <a:pt x="366" y="26"/>
                    </a:cubicBezTo>
                    <a:cubicBezTo>
                      <a:pt x="357" y="30"/>
                      <a:pt x="348" y="35"/>
                      <a:pt x="340" y="41"/>
                    </a:cubicBezTo>
                    <a:close/>
                    <a:moveTo>
                      <a:pt x="391" y="259"/>
                    </a:moveTo>
                    <a:cubicBezTo>
                      <a:pt x="391" y="259"/>
                      <a:pt x="391" y="259"/>
                      <a:pt x="391" y="259"/>
                    </a:cubicBezTo>
                    <a:cubicBezTo>
                      <a:pt x="384" y="267"/>
                      <a:pt x="375" y="273"/>
                      <a:pt x="366" y="279"/>
                    </a:cubicBezTo>
                    <a:cubicBezTo>
                      <a:pt x="383" y="290"/>
                      <a:pt x="409" y="280"/>
                      <a:pt x="404" y="257"/>
                    </a:cubicBezTo>
                    <a:cubicBezTo>
                      <a:pt x="401" y="261"/>
                      <a:pt x="396" y="262"/>
                      <a:pt x="391" y="259"/>
                    </a:cubicBezTo>
                    <a:close/>
                    <a:moveTo>
                      <a:pt x="373" y="332"/>
                    </a:moveTo>
                    <a:cubicBezTo>
                      <a:pt x="374" y="345"/>
                      <a:pt x="375" y="359"/>
                      <a:pt x="377" y="371"/>
                    </a:cubicBezTo>
                    <a:cubicBezTo>
                      <a:pt x="381" y="367"/>
                      <a:pt x="385" y="363"/>
                      <a:pt x="389" y="359"/>
                    </a:cubicBezTo>
                    <a:cubicBezTo>
                      <a:pt x="388" y="347"/>
                      <a:pt x="390" y="336"/>
                      <a:pt x="395" y="326"/>
                    </a:cubicBezTo>
                    <a:cubicBezTo>
                      <a:pt x="387" y="328"/>
                      <a:pt x="380" y="330"/>
                      <a:pt x="373" y="332"/>
                    </a:cubicBezTo>
                    <a:close/>
                    <a:moveTo>
                      <a:pt x="503" y="322"/>
                    </a:moveTo>
                    <a:cubicBezTo>
                      <a:pt x="496" y="318"/>
                      <a:pt x="489" y="311"/>
                      <a:pt x="486" y="303"/>
                    </a:cubicBezTo>
                    <a:cubicBezTo>
                      <a:pt x="483" y="298"/>
                      <a:pt x="478" y="290"/>
                      <a:pt x="478" y="282"/>
                    </a:cubicBezTo>
                    <a:cubicBezTo>
                      <a:pt x="477" y="283"/>
                      <a:pt x="477" y="284"/>
                      <a:pt x="476" y="285"/>
                    </a:cubicBezTo>
                    <a:cubicBezTo>
                      <a:pt x="475" y="287"/>
                      <a:pt x="472" y="289"/>
                      <a:pt x="470" y="289"/>
                    </a:cubicBezTo>
                    <a:cubicBezTo>
                      <a:pt x="471" y="313"/>
                      <a:pt x="459" y="334"/>
                      <a:pt x="442" y="349"/>
                    </a:cubicBezTo>
                    <a:cubicBezTo>
                      <a:pt x="452" y="348"/>
                      <a:pt x="464" y="354"/>
                      <a:pt x="466" y="363"/>
                    </a:cubicBezTo>
                    <a:cubicBezTo>
                      <a:pt x="469" y="360"/>
                      <a:pt x="474" y="359"/>
                      <a:pt x="477" y="360"/>
                    </a:cubicBezTo>
                    <a:cubicBezTo>
                      <a:pt x="475" y="354"/>
                      <a:pt x="477" y="346"/>
                      <a:pt x="481" y="339"/>
                    </a:cubicBezTo>
                    <a:cubicBezTo>
                      <a:pt x="486" y="330"/>
                      <a:pt x="493" y="324"/>
                      <a:pt x="503" y="322"/>
                    </a:cubicBezTo>
                    <a:close/>
                    <a:moveTo>
                      <a:pt x="409" y="414"/>
                    </a:moveTo>
                    <a:cubicBezTo>
                      <a:pt x="411" y="403"/>
                      <a:pt x="415" y="393"/>
                      <a:pt x="418" y="382"/>
                    </a:cubicBezTo>
                    <a:cubicBezTo>
                      <a:pt x="415" y="382"/>
                      <a:pt x="415" y="382"/>
                      <a:pt x="415" y="382"/>
                    </a:cubicBezTo>
                    <a:cubicBezTo>
                      <a:pt x="403" y="383"/>
                      <a:pt x="391" y="379"/>
                      <a:pt x="379" y="381"/>
                    </a:cubicBezTo>
                    <a:cubicBezTo>
                      <a:pt x="361" y="402"/>
                      <a:pt x="361" y="402"/>
                      <a:pt x="361" y="402"/>
                    </a:cubicBezTo>
                    <a:cubicBezTo>
                      <a:pt x="379" y="398"/>
                      <a:pt x="398" y="402"/>
                      <a:pt x="409" y="414"/>
                    </a:cubicBezTo>
                    <a:close/>
                    <a:moveTo>
                      <a:pt x="339" y="359"/>
                    </a:moveTo>
                    <a:cubicBezTo>
                      <a:pt x="336" y="354"/>
                      <a:pt x="332" y="350"/>
                      <a:pt x="327" y="347"/>
                    </a:cubicBezTo>
                    <a:cubicBezTo>
                      <a:pt x="323" y="345"/>
                      <a:pt x="319" y="343"/>
                      <a:pt x="315" y="342"/>
                    </a:cubicBezTo>
                    <a:cubicBezTo>
                      <a:pt x="312" y="353"/>
                      <a:pt x="310" y="363"/>
                      <a:pt x="308" y="374"/>
                    </a:cubicBezTo>
                    <a:cubicBezTo>
                      <a:pt x="318" y="367"/>
                      <a:pt x="328" y="361"/>
                      <a:pt x="339" y="359"/>
                    </a:cubicBezTo>
                    <a:close/>
                    <a:moveTo>
                      <a:pt x="311" y="332"/>
                    </a:moveTo>
                    <a:cubicBezTo>
                      <a:pt x="316" y="333"/>
                      <a:pt x="322" y="334"/>
                      <a:pt x="327" y="337"/>
                    </a:cubicBezTo>
                    <a:cubicBezTo>
                      <a:pt x="335" y="322"/>
                      <a:pt x="342" y="306"/>
                      <a:pt x="349" y="290"/>
                    </a:cubicBezTo>
                    <a:cubicBezTo>
                      <a:pt x="340" y="291"/>
                      <a:pt x="331" y="300"/>
                      <a:pt x="326" y="307"/>
                    </a:cubicBezTo>
                    <a:cubicBezTo>
                      <a:pt x="319" y="314"/>
                      <a:pt x="316" y="324"/>
                      <a:pt x="311" y="332"/>
                    </a:cubicBezTo>
                    <a:close/>
                    <a:moveTo>
                      <a:pt x="385" y="253"/>
                    </a:moveTo>
                    <a:cubicBezTo>
                      <a:pt x="356" y="240"/>
                      <a:pt x="324" y="239"/>
                      <a:pt x="297" y="250"/>
                    </a:cubicBezTo>
                    <a:cubicBezTo>
                      <a:pt x="301" y="253"/>
                      <a:pt x="304" y="258"/>
                      <a:pt x="306" y="262"/>
                    </a:cubicBezTo>
                    <a:cubicBezTo>
                      <a:pt x="311" y="271"/>
                      <a:pt x="312" y="280"/>
                      <a:pt x="312" y="290"/>
                    </a:cubicBezTo>
                    <a:cubicBezTo>
                      <a:pt x="315" y="289"/>
                      <a:pt x="318" y="289"/>
                      <a:pt x="320" y="288"/>
                    </a:cubicBezTo>
                    <a:cubicBezTo>
                      <a:pt x="344" y="283"/>
                      <a:pt x="367" y="270"/>
                      <a:pt x="385" y="253"/>
                    </a:cubicBezTo>
                    <a:close/>
                    <a:moveTo>
                      <a:pt x="234" y="285"/>
                    </a:moveTo>
                    <a:cubicBezTo>
                      <a:pt x="218" y="274"/>
                      <a:pt x="203" y="259"/>
                      <a:pt x="192" y="242"/>
                    </a:cubicBezTo>
                    <a:cubicBezTo>
                      <a:pt x="193" y="255"/>
                      <a:pt x="193" y="267"/>
                      <a:pt x="191" y="279"/>
                    </a:cubicBezTo>
                    <a:cubicBezTo>
                      <a:pt x="200" y="272"/>
                      <a:pt x="215" y="276"/>
                      <a:pt x="221" y="286"/>
                    </a:cubicBezTo>
                    <a:cubicBezTo>
                      <a:pt x="226" y="285"/>
                      <a:pt x="230" y="284"/>
                      <a:pt x="234" y="285"/>
                    </a:cubicBezTo>
                    <a:close/>
                    <a:moveTo>
                      <a:pt x="187" y="277"/>
                    </a:moveTo>
                    <a:cubicBezTo>
                      <a:pt x="189" y="262"/>
                      <a:pt x="189" y="247"/>
                      <a:pt x="186" y="232"/>
                    </a:cubicBezTo>
                    <a:cubicBezTo>
                      <a:pt x="182" y="226"/>
                      <a:pt x="180" y="219"/>
                      <a:pt x="178" y="212"/>
                    </a:cubicBezTo>
                    <a:cubicBezTo>
                      <a:pt x="176" y="210"/>
                      <a:pt x="175" y="207"/>
                      <a:pt x="173" y="205"/>
                    </a:cubicBezTo>
                    <a:cubicBezTo>
                      <a:pt x="169" y="220"/>
                      <a:pt x="163" y="235"/>
                      <a:pt x="158" y="249"/>
                    </a:cubicBezTo>
                    <a:cubicBezTo>
                      <a:pt x="173" y="253"/>
                      <a:pt x="182" y="263"/>
                      <a:pt x="187" y="277"/>
                    </a:cubicBezTo>
                    <a:close/>
                    <a:moveTo>
                      <a:pt x="85" y="246"/>
                    </a:moveTo>
                    <a:cubicBezTo>
                      <a:pt x="89" y="250"/>
                      <a:pt x="92" y="254"/>
                      <a:pt x="95" y="259"/>
                    </a:cubicBezTo>
                    <a:cubicBezTo>
                      <a:pt x="95" y="256"/>
                      <a:pt x="95" y="253"/>
                      <a:pt x="96" y="250"/>
                    </a:cubicBezTo>
                    <a:cubicBezTo>
                      <a:pt x="97" y="237"/>
                      <a:pt x="97" y="237"/>
                      <a:pt x="97" y="237"/>
                    </a:cubicBezTo>
                    <a:cubicBezTo>
                      <a:pt x="97" y="236"/>
                      <a:pt x="97" y="236"/>
                      <a:pt x="97" y="236"/>
                    </a:cubicBezTo>
                    <a:cubicBezTo>
                      <a:pt x="88" y="227"/>
                      <a:pt x="81" y="216"/>
                      <a:pt x="73" y="205"/>
                    </a:cubicBezTo>
                    <a:cubicBezTo>
                      <a:pt x="64" y="215"/>
                      <a:pt x="56" y="225"/>
                      <a:pt x="50" y="236"/>
                    </a:cubicBezTo>
                    <a:cubicBezTo>
                      <a:pt x="62" y="234"/>
                      <a:pt x="75" y="237"/>
                      <a:pt x="85" y="246"/>
                    </a:cubicBezTo>
                    <a:close/>
                    <a:moveTo>
                      <a:pt x="73" y="192"/>
                    </a:moveTo>
                    <a:cubicBezTo>
                      <a:pt x="86" y="178"/>
                      <a:pt x="86" y="178"/>
                      <a:pt x="86" y="178"/>
                    </a:cubicBezTo>
                    <a:cubicBezTo>
                      <a:pt x="85" y="172"/>
                      <a:pt x="83" y="166"/>
                      <a:pt x="78" y="162"/>
                    </a:cubicBezTo>
                    <a:cubicBezTo>
                      <a:pt x="70" y="155"/>
                      <a:pt x="57" y="158"/>
                      <a:pt x="53" y="168"/>
                    </a:cubicBezTo>
                    <a:cubicBezTo>
                      <a:pt x="60" y="174"/>
                      <a:pt x="67" y="184"/>
                      <a:pt x="72" y="190"/>
                    </a:cubicBezTo>
                    <a:lnTo>
                      <a:pt x="73" y="192"/>
                    </a:lnTo>
                    <a:close/>
                    <a:moveTo>
                      <a:pt x="79" y="199"/>
                    </a:moveTo>
                    <a:cubicBezTo>
                      <a:pt x="85" y="207"/>
                      <a:pt x="91" y="217"/>
                      <a:pt x="98" y="225"/>
                    </a:cubicBezTo>
                    <a:cubicBezTo>
                      <a:pt x="101" y="202"/>
                      <a:pt x="101" y="202"/>
                      <a:pt x="101" y="202"/>
                    </a:cubicBezTo>
                    <a:cubicBezTo>
                      <a:pt x="96" y="197"/>
                      <a:pt x="93" y="192"/>
                      <a:pt x="90" y="187"/>
                    </a:cubicBezTo>
                    <a:lnTo>
                      <a:pt x="79" y="199"/>
                    </a:lnTo>
                    <a:close/>
                    <a:moveTo>
                      <a:pt x="149" y="248"/>
                    </a:moveTo>
                    <a:cubicBezTo>
                      <a:pt x="148" y="238"/>
                      <a:pt x="146" y="228"/>
                      <a:pt x="142" y="218"/>
                    </a:cubicBezTo>
                    <a:cubicBezTo>
                      <a:pt x="136" y="227"/>
                      <a:pt x="132" y="239"/>
                      <a:pt x="133" y="250"/>
                    </a:cubicBezTo>
                    <a:cubicBezTo>
                      <a:pt x="138" y="248"/>
                      <a:pt x="143" y="248"/>
                      <a:pt x="149" y="248"/>
                    </a:cubicBezTo>
                    <a:close/>
                    <a:moveTo>
                      <a:pt x="138" y="216"/>
                    </a:moveTo>
                    <a:cubicBezTo>
                      <a:pt x="128" y="222"/>
                      <a:pt x="118" y="228"/>
                      <a:pt x="108" y="233"/>
                    </a:cubicBezTo>
                    <a:cubicBezTo>
                      <a:pt x="116" y="237"/>
                      <a:pt x="122" y="242"/>
                      <a:pt x="129" y="248"/>
                    </a:cubicBezTo>
                    <a:cubicBezTo>
                      <a:pt x="129" y="237"/>
                      <a:pt x="132" y="225"/>
                      <a:pt x="138" y="216"/>
                    </a:cubicBezTo>
                    <a:close/>
                    <a:moveTo>
                      <a:pt x="333" y="107"/>
                    </a:moveTo>
                    <a:cubicBezTo>
                      <a:pt x="340" y="105"/>
                      <a:pt x="347" y="104"/>
                      <a:pt x="354" y="102"/>
                    </a:cubicBezTo>
                    <a:cubicBezTo>
                      <a:pt x="361" y="100"/>
                      <a:pt x="361" y="100"/>
                      <a:pt x="361" y="100"/>
                    </a:cubicBezTo>
                    <a:cubicBezTo>
                      <a:pt x="357" y="89"/>
                      <a:pt x="355" y="79"/>
                      <a:pt x="350" y="69"/>
                    </a:cubicBezTo>
                    <a:cubicBezTo>
                      <a:pt x="340" y="71"/>
                      <a:pt x="330" y="73"/>
                      <a:pt x="319" y="76"/>
                    </a:cubicBezTo>
                    <a:cubicBezTo>
                      <a:pt x="325" y="86"/>
                      <a:pt x="329" y="97"/>
                      <a:pt x="333" y="107"/>
                    </a:cubicBezTo>
                    <a:close/>
                    <a:moveTo>
                      <a:pt x="368" y="121"/>
                    </a:moveTo>
                    <a:cubicBezTo>
                      <a:pt x="366" y="116"/>
                      <a:pt x="364" y="110"/>
                      <a:pt x="362" y="104"/>
                    </a:cubicBezTo>
                    <a:cubicBezTo>
                      <a:pt x="356" y="105"/>
                      <a:pt x="351" y="107"/>
                      <a:pt x="345" y="108"/>
                    </a:cubicBezTo>
                    <a:cubicBezTo>
                      <a:pt x="342" y="109"/>
                      <a:pt x="338" y="110"/>
                      <a:pt x="335" y="111"/>
                    </a:cubicBezTo>
                    <a:cubicBezTo>
                      <a:pt x="342" y="128"/>
                      <a:pt x="348" y="146"/>
                      <a:pt x="353" y="163"/>
                    </a:cubicBezTo>
                    <a:cubicBezTo>
                      <a:pt x="353" y="163"/>
                      <a:pt x="353" y="163"/>
                      <a:pt x="353" y="163"/>
                    </a:cubicBezTo>
                    <a:cubicBezTo>
                      <a:pt x="360" y="150"/>
                      <a:pt x="365" y="136"/>
                      <a:pt x="368" y="121"/>
                    </a:cubicBezTo>
                    <a:close/>
                    <a:moveTo>
                      <a:pt x="200" y="240"/>
                    </a:moveTo>
                    <a:cubicBezTo>
                      <a:pt x="211" y="256"/>
                      <a:pt x="226" y="269"/>
                      <a:pt x="242" y="279"/>
                    </a:cubicBezTo>
                    <a:cubicBezTo>
                      <a:pt x="246" y="258"/>
                      <a:pt x="244" y="237"/>
                      <a:pt x="237" y="218"/>
                    </a:cubicBezTo>
                    <a:cubicBezTo>
                      <a:pt x="222" y="215"/>
                      <a:pt x="207" y="227"/>
                      <a:pt x="200" y="240"/>
                    </a:cubicBezTo>
                    <a:close/>
                    <a:moveTo>
                      <a:pt x="282" y="243"/>
                    </a:moveTo>
                    <a:cubicBezTo>
                      <a:pt x="278" y="236"/>
                      <a:pt x="275" y="230"/>
                      <a:pt x="272" y="222"/>
                    </a:cubicBezTo>
                    <a:cubicBezTo>
                      <a:pt x="266" y="225"/>
                      <a:pt x="259" y="227"/>
                      <a:pt x="253" y="229"/>
                    </a:cubicBezTo>
                    <a:cubicBezTo>
                      <a:pt x="254" y="239"/>
                      <a:pt x="255" y="250"/>
                      <a:pt x="257" y="259"/>
                    </a:cubicBezTo>
                    <a:cubicBezTo>
                      <a:pt x="265" y="254"/>
                      <a:pt x="273" y="249"/>
                      <a:pt x="282" y="243"/>
                    </a:cubicBezTo>
                    <a:close/>
                    <a:moveTo>
                      <a:pt x="251" y="270"/>
                    </a:moveTo>
                    <a:cubicBezTo>
                      <a:pt x="252" y="270"/>
                      <a:pt x="252" y="270"/>
                      <a:pt x="252" y="270"/>
                    </a:cubicBezTo>
                    <a:cubicBezTo>
                      <a:pt x="251" y="270"/>
                      <a:pt x="251" y="270"/>
                      <a:pt x="251" y="270"/>
                    </a:cubicBezTo>
                    <a:close/>
                    <a:moveTo>
                      <a:pt x="318" y="211"/>
                    </a:moveTo>
                    <a:cubicBezTo>
                      <a:pt x="305" y="214"/>
                      <a:pt x="293" y="215"/>
                      <a:pt x="281" y="219"/>
                    </a:cubicBezTo>
                    <a:cubicBezTo>
                      <a:pt x="276" y="221"/>
                      <a:pt x="276" y="221"/>
                      <a:pt x="276" y="221"/>
                    </a:cubicBezTo>
                    <a:cubicBezTo>
                      <a:pt x="278" y="228"/>
                      <a:pt x="281" y="234"/>
                      <a:pt x="285" y="240"/>
                    </a:cubicBezTo>
                    <a:cubicBezTo>
                      <a:pt x="297" y="231"/>
                      <a:pt x="308" y="222"/>
                      <a:pt x="318" y="211"/>
                    </a:cubicBezTo>
                    <a:close/>
                    <a:moveTo>
                      <a:pt x="343" y="180"/>
                    </a:moveTo>
                    <a:cubicBezTo>
                      <a:pt x="343" y="179"/>
                      <a:pt x="343" y="179"/>
                      <a:pt x="343" y="179"/>
                    </a:cubicBezTo>
                    <a:cubicBezTo>
                      <a:pt x="330" y="187"/>
                      <a:pt x="314" y="188"/>
                      <a:pt x="299" y="184"/>
                    </a:cubicBezTo>
                    <a:cubicBezTo>
                      <a:pt x="291" y="192"/>
                      <a:pt x="285" y="201"/>
                      <a:pt x="280" y="209"/>
                    </a:cubicBezTo>
                    <a:cubicBezTo>
                      <a:pt x="279" y="211"/>
                      <a:pt x="278" y="213"/>
                      <a:pt x="277" y="215"/>
                    </a:cubicBezTo>
                    <a:cubicBezTo>
                      <a:pt x="279" y="215"/>
                      <a:pt x="281" y="214"/>
                      <a:pt x="283" y="214"/>
                    </a:cubicBezTo>
                    <a:cubicBezTo>
                      <a:pt x="296" y="210"/>
                      <a:pt x="310" y="209"/>
                      <a:pt x="323" y="205"/>
                    </a:cubicBezTo>
                    <a:cubicBezTo>
                      <a:pt x="331" y="197"/>
                      <a:pt x="337" y="189"/>
                      <a:pt x="343" y="180"/>
                    </a:cubicBezTo>
                    <a:close/>
                    <a:moveTo>
                      <a:pt x="294" y="183"/>
                    </a:moveTo>
                    <a:cubicBezTo>
                      <a:pt x="292" y="182"/>
                      <a:pt x="290" y="181"/>
                      <a:pt x="288" y="180"/>
                    </a:cubicBezTo>
                    <a:cubicBezTo>
                      <a:pt x="287" y="184"/>
                      <a:pt x="286" y="189"/>
                      <a:pt x="285" y="193"/>
                    </a:cubicBezTo>
                    <a:cubicBezTo>
                      <a:pt x="288" y="190"/>
                      <a:pt x="291" y="186"/>
                      <a:pt x="294" y="183"/>
                    </a:cubicBezTo>
                    <a:close/>
                    <a:moveTo>
                      <a:pt x="343" y="170"/>
                    </a:moveTo>
                    <a:cubicBezTo>
                      <a:pt x="343" y="170"/>
                      <a:pt x="343" y="170"/>
                      <a:pt x="343" y="170"/>
                    </a:cubicBezTo>
                    <a:cubicBezTo>
                      <a:pt x="330" y="162"/>
                      <a:pt x="315" y="169"/>
                      <a:pt x="303" y="180"/>
                    </a:cubicBezTo>
                    <a:cubicBezTo>
                      <a:pt x="316" y="183"/>
                      <a:pt x="330" y="182"/>
                      <a:pt x="342" y="175"/>
                    </a:cubicBezTo>
                    <a:cubicBezTo>
                      <a:pt x="341" y="173"/>
                      <a:pt x="342" y="171"/>
                      <a:pt x="343" y="170"/>
                    </a:cubicBezTo>
                    <a:close/>
                    <a:moveTo>
                      <a:pt x="319" y="116"/>
                    </a:moveTo>
                    <a:cubicBezTo>
                      <a:pt x="302" y="122"/>
                      <a:pt x="286" y="128"/>
                      <a:pt x="270" y="134"/>
                    </a:cubicBezTo>
                    <a:cubicBezTo>
                      <a:pt x="270" y="135"/>
                      <a:pt x="270" y="135"/>
                      <a:pt x="270" y="135"/>
                    </a:cubicBezTo>
                    <a:cubicBezTo>
                      <a:pt x="285" y="144"/>
                      <a:pt x="289" y="159"/>
                      <a:pt x="288" y="175"/>
                    </a:cubicBezTo>
                    <a:cubicBezTo>
                      <a:pt x="291" y="177"/>
                      <a:pt x="294" y="178"/>
                      <a:pt x="298" y="179"/>
                    </a:cubicBezTo>
                    <a:cubicBezTo>
                      <a:pt x="312" y="165"/>
                      <a:pt x="330" y="157"/>
                      <a:pt x="345" y="166"/>
                    </a:cubicBezTo>
                    <a:cubicBezTo>
                      <a:pt x="346" y="165"/>
                      <a:pt x="348" y="165"/>
                      <a:pt x="349" y="164"/>
                    </a:cubicBezTo>
                    <a:cubicBezTo>
                      <a:pt x="344" y="147"/>
                      <a:pt x="338" y="130"/>
                      <a:pt x="331" y="113"/>
                    </a:cubicBezTo>
                    <a:cubicBezTo>
                      <a:pt x="330" y="112"/>
                      <a:pt x="330" y="112"/>
                      <a:pt x="330" y="112"/>
                    </a:cubicBezTo>
                    <a:cubicBezTo>
                      <a:pt x="326" y="113"/>
                      <a:pt x="322" y="114"/>
                      <a:pt x="319" y="116"/>
                    </a:cubicBezTo>
                    <a:close/>
                    <a:moveTo>
                      <a:pt x="265" y="141"/>
                    </a:moveTo>
                    <a:cubicBezTo>
                      <a:pt x="265" y="154"/>
                      <a:pt x="273" y="165"/>
                      <a:pt x="284" y="173"/>
                    </a:cubicBezTo>
                    <a:cubicBezTo>
                      <a:pt x="284" y="159"/>
                      <a:pt x="280" y="146"/>
                      <a:pt x="268" y="138"/>
                    </a:cubicBezTo>
                    <a:cubicBezTo>
                      <a:pt x="267" y="139"/>
                      <a:pt x="266" y="140"/>
                      <a:pt x="265" y="141"/>
                    </a:cubicBezTo>
                    <a:close/>
                    <a:moveTo>
                      <a:pt x="261" y="147"/>
                    </a:moveTo>
                    <a:cubicBezTo>
                      <a:pt x="258" y="158"/>
                      <a:pt x="256" y="169"/>
                      <a:pt x="255" y="179"/>
                    </a:cubicBezTo>
                    <a:cubicBezTo>
                      <a:pt x="263" y="190"/>
                      <a:pt x="268" y="202"/>
                      <a:pt x="272" y="213"/>
                    </a:cubicBezTo>
                    <a:cubicBezTo>
                      <a:pt x="274" y="211"/>
                      <a:pt x="275" y="209"/>
                      <a:pt x="276" y="207"/>
                    </a:cubicBezTo>
                    <a:cubicBezTo>
                      <a:pt x="280" y="198"/>
                      <a:pt x="283" y="188"/>
                      <a:pt x="284" y="178"/>
                    </a:cubicBezTo>
                    <a:cubicBezTo>
                      <a:pt x="272" y="171"/>
                      <a:pt x="264" y="161"/>
                      <a:pt x="261" y="147"/>
                    </a:cubicBezTo>
                    <a:close/>
                    <a:moveTo>
                      <a:pt x="254" y="186"/>
                    </a:moveTo>
                    <a:cubicBezTo>
                      <a:pt x="253" y="199"/>
                      <a:pt x="253" y="212"/>
                      <a:pt x="253" y="224"/>
                    </a:cubicBezTo>
                    <a:cubicBezTo>
                      <a:pt x="259" y="223"/>
                      <a:pt x="264" y="220"/>
                      <a:pt x="270" y="218"/>
                    </a:cubicBezTo>
                    <a:cubicBezTo>
                      <a:pt x="265" y="207"/>
                      <a:pt x="261" y="196"/>
                      <a:pt x="254" y="186"/>
                    </a:cubicBezTo>
                    <a:close/>
                    <a:moveTo>
                      <a:pt x="235" y="213"/>
                    </a:moveTo>
                    <a:cubicBezTo>
                      <a:pt x="224" y="189"/>
                      <a:pt x="205" y="168"/>
                      <a:pt x="180" y="157"/>
                    </a:cubicBezTo>
                    <a:cubicBezTo>
                      <a:pt x="179" y="165"/>
                      <a:pt x="179" y="173"/>
                      <a:pt x="180" y="181"/>
                    </a:cubicBezTo>
                    <a:cubicBezTo>
                      <a:pt x="180" y="181"/>
                      <a:pt x="180" y="182"/>
                      <a:pt x="180" y="182"/>
                    </a:cubicBezTo>
                    <a:cubicBezTo>
                      <a:pt x="182" y="198"/>
                      <a:pt x="187" y="214"/>
                      <a:pt x="193" y="228"/>
                    </a:cubicBezTo>
                    <a:cubicBezTo>
                      <a:pt x="195" y="231"/>
                      <a:pt x="196" y="233"/>
                      <a:pt x="198" y="236"/>
                    </a:cubicBezTo>
                    <a:cubicBezTo>
                      <a:pt x="205" y="223"/>
                      <a:pt x="220" y="212"/>
                      <a:pt x="235" y="213"/>
                    </a:cubicBezTo>
                    <a:close/>
                    <a:moveTo>
                      <a:pt x="251" y="283"/>
                    </a:moveTo>
                    <a:cubicBezTo>
                      <a:pt x="269" y="289"/>
                      <a:pt x="288" y="292"/>
                      <a:pt x="308" y="290"/>
                    </a:cubicBezTo>
                    <a:cubicBezTo>
                      <a:pt x="308" y="283"/>
                      <a:pt x="308" y="276"/>
                      <a:pt x="305" y="270"/>
                    </a:cubicBezTo>
                    <a:cubicBezTo>
                      <a:pt x="304" y="265"/>
                      <a:pt x="298" y="254"/>
                      <a:pt x="292" y="252"/>
                    </a:cubicBezTo>
                    <a:cubicBezTo>
                      <a:pt x="277" y="259"/>
                      <a:pt x="263" y="269"/>
                      <a:pt x="251" y="283"/>
                    </a:cubicBezTo>
                    <a:close/>
                    <a:moveTo>
                      <a:pt x="350" y="361"/>
                    </a:moveTo>
                    <a:cubicBezTo>
                      <a:pt x="356" y="353"/>
                      <a:pt x="362" y="345"/>
                      <a:pt x="363" y="335"/>
                    </a:cubicBezTo>
                    <a:cubicBezTo>
                      <a:pt x="354" y="338"/>
                      <a:pt x="346" y="341"/>
                      <a:pt x="337" y="344"/>
                    </a:cubicBezTo>
                    <a:cubicBezTo>
                      <a:pt x="342" y="348"/>
                      <a:pt x="347" y="354"/>
                      <a:pt x="350" y="361"/>
                    </a:cubicBezTo>
                    <a:close/>
                    <a:moveTo>
                      <a:pt x="388" y="372"/>
                    </a:moveTo>
                    <a:cubicBezTo>
                      <a:pt x="396" y="373"/>
                      <a:pt x="404" y="374"/>
                      <a:pt x="413" y="374"/>
                    </a:cubicBezTo>
                    <a:cubicBezTo>
                      <a:pt x="420" y="374"/>
                      <a:pt x="420" y="374"/>
                      <a:pt x="420" y="374"/>
                    </a:cubicBezTo>
                    <a:cubicBezTo>
                      <a:pt x="422" y="369"/>
                      <a:pt x="423" y="364"/>
                      <a:pt x="424" y="360"/>
                    </a:cubicBezTo>
                    <a:cubicBezTo>
                      <a:pt x="414" y="364"/>
                      <a:pt x="403" y="367"/>
                      <a:pt x="392" y="368"/>
                    </a:cubicBezTo>
                    <a:lnTo>
                      <a:pt x="388" y="372"/>
                    </a:lnTo>
                    <a:close/>
                    <a:moveTo>
                      <a:pt x="433" y="355"/>
                    </a:moveTo>
                    <a:cubicBezTo>
                      <a:pt x="432" y="361"/>
                      <a:pt x="431" y="367"/>
                      <a:pt x="429" y="373"/>
                    </a:cubicBezTo>
                    <a:cubicBezTo>
                      <a:pt x="440" y="372"/>
                      <a:pt x="450" y="372"/>
                      <a:pt x="461" y="372"/>
                    </a:cubicBezTo>
                    <a:cubicBezTo>
                      <a:pt x="470" y="357"/>
                      <a:pt x="444" y="350"/>
                      <a:pt x="433" y="355"/>
                    </a:cubicBezTo>
                    <a:close/>
                    <a:moveTo>
                      <a:pt x="356" y="360"/>
                    </a:moveTo>
                    <a:cubicBezTo>
                      <a:pt x="360" y="360"/>
                      <a:pt x="364" y="362"/>
                      <a:pt x="368" y="365"/>
                    </a:cubicBezTo>
                    <a:cubicBezTo>
                      <a:pt x="367" y="358"/>
                      <a:pt x="366" y="350"/>
                      <a:pt x="366" y="343"/>
                    </a:cubicBezTo>
                    <a:cubicBezTo>
                      <a:pt x="363" y="349"/>
                      <a:pt x="360" y="355"/>
                      <a:pt x="356" y="360"/>
                    </a:cubicBezTo>
                    <a:close/>
                    <a:moveTo>
                      <a:pt x="352" y="365"/>
                    </a:moveTo>
                    <a:cubicBezTo>
                      <a:pt x="352" y="366"/>
                      <a:pt x="353" y="368"/>
                      <a:pt x="353" y="369"/>
                    </a:cubicBezTo>
                    <a:cubicBezTo>
                      <a:pt x="356" y="381"/>
                      <a:pt x="355" y="391"/>
                      <a:pt x="351" y="402"/>
                    </a:cubicBezTo>
                    <a:cubicBezTo>
                      <a:pt x="357" y="394"/>
                      <a:pt x="364" y="387"/>
                      <a:pt x="370" y="380"/>
                    </a:cubicBezTo>
                    <a:cubicBezTo>
                      <a:pt x="370" y="379"/>
                      <a:pt x="370" y="378"/>
                      <a:pt x="370" y="378"/>
                    </a:cubicBezTo>
                    <a:cubicBezTo>
                      <a:pt x="370" y="376"/>
                      <a:pt x="369" y="375"/>
                      <a:pt x="369" y="374"/>
                    </a:cubicBezTo>
                    <a:cubicBezTo>
                      <a:pt x="365" y="367"/>
                      <a:pt x="359" y="362"/>
                      <a:pt x="352" y="365"/>
                    </a:cubicBezTo>
                    <a:close/>
                    <a:moveTo>
                      <a:pt x="452" y="380"/>
                    </a:moveTo>
                    <a:cubicBezTo>
                      <a:pt x="444" y="381"/>
                      <a:pt x="435" y="381"/>
                      <a:pt x="427" y="382"/>
                    </a:cubicBezTo>
                    <a:cubicBezTo>
                      <a:pt x="424" y="391"/>
                      <a:pt x="421" y="400"/>
                      <a:pt x="418" y="409"/>
                    </a:cubicBezTo>
                    <a:cubicBezTo>
                      <a:pt x="429" y="399"/>
                      <a:pt x="441" y="389"/>
                      <a:pt x="452" y="380"/>
                    </a:cubicBezTo>
                    <a:close/>
                    <a:moveTo>
                      <a:pt x="411" y="316"/>
                    </a:moveTo>
                    <a:cubicBezTo>
                      <a:pt x="404" y="327"/>
                      <a:pt x="396" y="343"/>
                      <a:pt x="397" y="357"/>
                    </a:cubicBezTo>
                    <a:cubicBezTo>
                      <a:pt x="397" y="358"/>
                      <a:pt x="397" y="358"/>
                      <a:pt x="397" y="358"/>
                    </a:cubicBezTo>
                    <a:cubicBezTo>
                      <a:pt x="397" y="359"/>
                      <a:pt x="397" y="359"/>
                      <a:pt x="397" y="359"/>
                    </a:cubicBezTo>
                    <a:cubicBezTo>
                      <a:pt x="431" y="355"/>
                      <a:pt x="463" y="326"/>
                      <a:pt x="461" y="289"/>
                    </a:cubicBezTo>
                    <a:cubicBezTo>
                      <a:pt x="442" y="292"/>
                      <a:pt x="421" y="299"/>
                      <a:pt x="411" y="316"/>
                    </a:cubicBezTo>
                    <a:close/>
                    <a:moveTo>
                      <a:pt x="363" y="326"/>
                    </a:moveTo>
                    <a:cubicBezTo>
                      <a:pt x="363" y="326"/>
                      <a:pt x="363" y="326"/>
                      <a:pt x="363" y="326"/>
                    </a:cubicBezTo>
                    <a:cubicBezTo>
                      <a:pt x="361" y="315"/>
                      <a:pt x="358" y="304"/>
                      <a:pt x="357" y="293"/>
                    </a:cubicBezTo>
                    <a:cubicBezTo>
                      <a:pt x="351" y="307"/>
                      <a:pt x="345" y="321"/>
                      <a:pt x="337" y="335"/>
                    </a:cubicBezTo>
                    <a:lnTo>
                      <a:pt x="363" y="326"/>
                    </a:lnTo>
                    <a:close/>
                    <a:moveTo>
                      <a:pt x="388" y="245"/>
                    </a:moveTo>
                    <a:cubicBezTo>
                      <a:pt x="374" y="227"/>
                      <a:pt x="367" y="204"/>
                      <a:pt x="353" y="185"/>
                    </a:cubicBezTo>
                    <a:cubicBezTo>
                      <a:pt x="352" y="185"/>
                      <a:pt x="352" y="185"/>
                      <a:pt x="351" y="185"/>
                    </a:cubicBezTo>
                    <a:cubicBezTo>
                      <a:pt x="337" y="205"/>
                      <a:pt x="320" y="223"/>
                      <a:pt x="301" y="239"/>
                    </a:cubicBezTo>
                    <a:cubicBezTo>
                      <a:pt x="329" y="230"/>
                      <a:pt x="360" y="232"/>
                      <a:pt x="388" y="245"/>
                    </a:cubicBezTo>
                    <a:close/>
                    <a:moveTo>
                      <a:pt x="370" y="113"/>
                    </a:moveTo>
                    <a:cubicBezTo>
                      <a:pt x="371" y="109"/>
                      <a:pt x="371" y="106"/>
                      <a:pt x="372" y="102"/>
                    </a:cubicBezTo>
                    <a:cubicBezTo>
                      <a:pt x="370" y="102"/>
                      <a:pt x="368" y="102"/>
                      <a:pt x="366" y="103"/>
                    </a:cubicBezTo>
                    <a:cubicBezTo>
                      <a:pt x="367" y="106"/>
                      <a:pt x="369" y="110"/>
                      <a:pt x="370" y="113"/>
                    </a:cubicBezTo>
                    <a:close/>
                    <a:moveTo>
                      <a:pt x="372" y="97"/>
                    </a:moveTo>
                    <a:cubicBezTo>
                      <a:pt x="373" y="86"/>
                      <a:pt x="374" y="75"/>
                      <a:pt x="373" y="64"/>
                    </a:cubicBezTo>
                    <a:cubicBezTo>
                      <a:pt x="355" y="68"/>
                      <a:pt x="355" y="68"/>
                      <a:pt x="355" y="68"/>
                    </a:cubicBezTo>
                    <a:cubicBezTo>
                      <a:pt x="359" y="78"/>
                      <a:pt x="362" y="88"/>
                      <a:pt x="365" y="99"/>
                    </a:cubicBezTo>
                    <a:cubicBezTo>
                      <a:pt x="367" y="98"/>
                      <a:pt x="370" y="98"/>
                      <a:pt x="372" y="97"/>
                    </a:cubicBezTo>
                    <a:close/>
                    <a:moveTo>
                      <a:pt x="311" y="64"/>
                    </a:moveTo>
                    <a:cubicBezTo>
                      <a:pt x="313" y="66"/>
                      <a:pt x="315" y="69"/>
                      <a:pt x="317" y="72"/>
                    </a:cubicBezTo>
                    <a:cubicBezTo>
                      <a:pt x="327" y="69"/>
                      <a:pt x="338" y="66"/>
                      <a:pt x="349" y="64"/>
                    </a:cubicBezTo>
                    <a:cubicBezTo>
                      <a:pt x="345" y="57"/>
                      <a:pt x="341" y="50"/>
                      <a:pt x="336" y="43"/>
                    </a:cubicBezTo>
                    <a:cubicBezTo>
                      <a:pt x="327" y="49"/>
                      <a:pt x="319" y="56"/>
                      <a:pt x="311" y="64"/>
                    </a:cubicBezTo>
                    <a:close/>
                    <a:moveTo>
                      <a:pt x="296" y="79"/>
                    </a:moveTo>
                    <a:cubicBezTo>
                      <a:pt x="302" y="77"/>
                      <a:pt x="307" y="75"/>
                      <a:pt x="313" y="73"/>
                    </a:cubicBezTo>
                    <a:cubicBezTo>
                      <a:pt x="311" y="71"/>
                      <a:pt x="309" y="69"/>
                      <a:pt x="308" y="67"/>
                    </a:cubicBezTo>
                    <a:cubicBezTo>
                      <a:pt x="304" y="71"/>
                      <a:pt x="300" y="75"/>
                      <a:pt x="296" y="79"/>
                    </a:cubicBezTo>
                    <a:close/>
                    <a:moveTo>
                      <a:pt x="268" y="125"/>
                    </a:moveTo>
                    <a:cubicBezTo>
                      <a:pt x="269" y="126"/>
                      <a:pt x="270" y="127"/>
                      <a:pt x="270" y="129"/>
                    </a:cubicBezTo>
                    <a:cubicBezTo>
                      <a:pt x="287" y="122"/>
                      <a:pt x="304" y="115"/>
                      <a:pt x="322" y="110"/>
                    </a:cubicBezTo>
                    <a:cubicBezTo>
                      <a:pt x="324" y="109"/>
                      <a:pt x="326" y="108"/>
                      <a:pt x="328" y="108"/>
                    </a:cubicBezTo>
                    <a:cubicBezTo>
                      <a:pt x="325" y="98"/>
                      <a:pt x="321" y="87"/>
                      <a:pt x="315" y="77"/>
                    </a:cubicBezTo>
                    <a:cubicBezTo>
                      <a:pt x="306" y="80"/>
                      <a:pt x="298" y="83"/>
                      <a:pt x="290" y="87"/>
                    </a:cubicBezTo>
                    <a:cubicBezTo>
                      <a:pt x="281" y="99"/>
                      <a:pt x="274" y="111"/>
                      <a:pt x="269" y="123"/>
                    </a:cubicBezTo>
                    <a:lnTo>
                      <a:pt x="268" y="125"/>
                    </a:lnTo>
                    <a:close/>
                    <a:moveTo>
                      <a:pt x="214" y="142"/>
                    </a:moveTo>
                    <a:cubicBezTo>
                      <a:pt x="204" y="143"/>
                      <a:pt x="192" y="143"/>
                      <a:pt x="182" y="148"/>
                    </a:cubicBezTo>
                    <a:cubicBezTo>
                      <a:pt x="211" y="161"/>
                      <a:pt x="233" y="184"/>
                      <a:pt x="244" y="212"/>
                    </a:cubicBezTo>
                    <a:cubicBezTo>
                      <a:pt x="243" y="187"/>
                      <a:pt x="246" y="162"/>
                      <a:pt x="253" y="139"/>
                    </a:cubicBezTo>
                    <a:cubicBezTo>
                      <a:pt x="251" y="138"/>
                      <a:pt x="250" y="136"/>
                      <a:pt x="250" y="135"/>
                    </a:cubicBezTo>
                    <a:cubicBezTo>
                      <a:pt x="238" y="136"/>
                      <a:pt x="226" y="140"/>
                      <a:pt x="214" y="142"/>
                    </a:cubicBezTo>
                    <a:close/>
                    <a:moveTo>
                      <a:pt x="171" y="183"/>
                    </a:moveTo>
                    <a:cubicBezTo>
                      <a:pt x="171" y="182"/>
                      <a:pt x="171" y="182"/>
                      <a:pt x="171" y="182"/>
                    </a:cubicBezTo>
                    <a:cubicBezTo>
                      <a:pt x="170" y="173"/>
                      <a:pt x="170" y="164"/>
                      <a:pt x="171" y="156"/>
                    </a:cubicBezTo>
                    <a:cubicBezTo>
                      <a:pt x="170" y="156"/>
                      <a:pt x="169" y="155"/>
                      <a:pt x="168" y="155"/>
                    </a:cubicBezTo>
                    <a:cubicBezTo>
                      <a:pt x="166" y="154"/>
                      <a:pt x="164" y="153"/>
                      <a:pt x="163" y="152"/>
                    </a:cubicBezTo>
                    <a:cubicBezTo>
                      <a:pt x="153" y="159"/>
                      <a:pt x="157" y="180"/>
                      <a:pt x="171" y="183"/>
                    </a:cubicBezTo>
                    <a:close/>
                    <a:moveTo>
                      <a:pt x="166" y="200"/>
                    </a:moveTo>
                    <a:cubicBezTo>
                      <a:pt x="161" y="203"/>
                      <a:pt x="155" y="207"/>
                      <a:pt x="149" y="210"/>
                    </a:cubicBezTo>
                    <a:cubicBezTo>
                      <a:pt x="152" y="217"/>
                      <a:pt x="154" y="225"/>
                      <a:pt x="155" y="233"/>
                    </a:cubicBezTo>
                    <a:cubicBezTo>
                      <a:pt x="159" y="222"/>
                      <a:pt x="163" y="211"/>
                      <a:pt x="166" y="200"/>
                    </a:cubicBezTo>
                    <a:close/>
                    <a:moveTo>
                      <a:pt x="87" y="129"/>
                    </a:moveTo>
                    <a:cubicBezTo>
                      <a:pt x="88" y="125"/>
                      <a:pt x="91" y="116"/>
                      <a:pt x="95" y="108"/>
                    </a:cubicBezTo>
                    <a:cubicBezTo>
                      <a:pt x="87" y="112"/>
                      <a:pt x="77" y="112"/>
                      <a:pt x="70" y="109"/>
                    </a:cubicBezTo>
                    <a:cubicBezTo>
                      <a:pt x="75" y="126"/>
                      <a:pt x="65" y="147"/>
                      <a:pt x="49" y="153"/>
                    </a:cubicBezTo>
                    <a:cubicBezTo>
                      <a:pt x="51" y="154"/>
                      <a:pt x="53" y="157"/>
                      <a:pt x="54" y="160"/>
                    </a:cubicBezTo>
                    <a:cubicBezTo>
                      <a:pt x="59" y="154"/>
                      <a:pt x="67" y="152"/>
                      <a:pt x="75" y="155"/>
                    </a:cubicBezTo>
                    <a:cubicBezTo>
                      <a:pt x="79" y="156"/>
                      <a:pt x="81" y="158"/>
                      <a:pt x="84" y="161"/>
                    </a:cubicBezTo>
                    <a:cubicBezTo>
                      <a:pt x="83" y="151"/>
                      <a:pt x="84" y="139"/>
                      <a:pt x="87" y="129"/>
                    </a:cubicBezTo>
                    <a:close/>
                    <a:moveTo>
                      <a:pt x="34" y="253"/>
                    </a:moveTo>
                    <a:cubicBezTo>
                      <a:pt x="43" y="264"/>
                      <a:pt x="51" y="276"/>
                      <a:pt x="58" y="288"/>
                    </a:cubicBezTo>
                    <a:cubicBezTo>
                      <a:pt x="61" y="274"/>
                      <a:pt x="65" y="260"/>
                      <a:pt x="71" y="247"/>
                    </a:cubicBezTo>
                    <a:cubicBezTo>
                      <a:pt x="62" y="243"/>
                      <a:pt x="53" y="242"/>
                      <a:pt x="44" y="246"/>
                    </a:cubicBezTo>
                    <a:cubicBezTo>
                      <a:pt x="40" y="248"/>
                      <a:pt x="37" y="250"/>
                      <a:pt x="34" y="253"/>
                    </a:cubicBezTo>
                    <a:close/>
                    <a:moveTo>
                      <a:pt x="63" y="298"/>
                    </a:moveTo>
                    <a:cubicBezTo>
                      <a:pt x="72" y="297"/>
                      <a:pt x="82" y="297"/>
                      <a:pt x="91" y="297"/>
                    </a:cubicBezTo>
                    <a:cubicBezTo>
                      <a:pt x="91" y="297"/>
                      <a:pt x="91" y="297"/>
                      <a:pt x="91" y="297"/>
                    </a:cubicBezTo>
                    <a:cubicBezTo>
                      <a:pt x="91" y="296"/>
                      <a:pt x="91" y="296"/>
                      <a:pt x="91" y="296"/>
                    </a:cubicBezTo>
                    <a:cubicBezTo>
                      <a:pt x="91" y="281"/>
                      <a:pt x="93" y="266"/>
                      <a:pt x="81" y="255"/>
                    </a:cubicBezTo>
                    <a:cubicBezTo>
                      <a:pt x="80" y="253"/>
                      <a:pt x="79" y="252"/>
                      <a:pt x="77" y="251"/>
                    </a:cubicBezTo>
                    <a:cubicBezTo>
                      <a:pt x="71" y="266"/>
                      <a:pt x="67" y="283"/>
                      <a:pt x="63" y="298"/>
                    </a:cubicBezTo>
                    <a:close/>
                    <a:moveTo>
                      <a:pt x="102" y="276"/>
                    </a:moveTo>
                    <a:cubicBezTo>
                      <a:pt x="108" y="266"/>
                      <a:pt x="116" y="257"/>
                      <a:pt x="127" y="252"/>
                    </a:cubicBezTo>
                    <a:cubicBezTo>
                      <a:pt x="120" y="246"/>
                      <a:pt x="113" y="241"/>
                      <a:pt x="105" y="237"/>
                    </a:cubicBezTo>
                    <a:cubicBezTo>
                      <a:pt x="104" y="243"/>
                      <a:pt x="104" y="249"/>
                      <a:pt x="103" y="256"/>
                    </a:cubicBezTo>
                    <a:lnTo>
                      <a:pt x="102" y="276"/>
                    </a:lnTo>
                    <a:close/>
                    <a:moveTo>
                      <a:pt x="140" y="258"/>
                    </a:moveTo>
                    <a:cubicBezTo>
                      <a:pt x="145" y="267"/>
                      <a:pt x="146" y="281"/>
                      <a:pt x="146" y="293"/>
                    </a:cubicBezTo>
                    <a:cubicBezTo>
                      <a:pt x="152" y="283"/>
                      <a:pt x="159" y="273"/>
                      <a:pt x="167" y="264"/>
                    </a:cubicBezTo>
                    <a:cubicBezTo>
                      <a:pt x="167" y="264"/>
                      <a:pt x="168" y="263"/>
                      <a:pt x="168" y="263"/>
                    </a:cubicBezTo>
                    <a:cubicBezTo>
                      <a:pt x="162" y="257"/>
                      <a:pt x="152" y="255"/>
                      <a:pt x="141" y="257"/>
                    </a:cubicBezTo>
                    <a:lnTo>
                      <a:pt x="140" y="258"/>
                    </a:lnTo>
                    <a:close/>
                    <a:moveTo>
                      <a:pt x="148" y="305"/>
                    </a:moveTo>
                    <a:cubicBezTo>
                      <a:pt x="160" y="308"/>
                      <a:pt x="171" y="311"/>
                      <a:pt x="182" y="315"/>
                    </a:cubicBezTo>
                    <a:cubicBezTo>
                      <a:pt x="184" y="300"/>
                      <a:pt x="182" y="281"/>
                      <a:pt x="174" y="269"/>
                    </a:cubicBezTo>
                    <a:cubicBezTo>
                      <a:pt x="164" y="280"/>
                      <a:pt x="155" y="292"/>
                      <a:pt x="148" y="305"/>
                    </a:cubicBezTo>
                    <a:close/>
                    <a:moveTo>
                      <a:pt x="191" y="306"/>
                    </a:moveTo>
                    <a:cubicBezTo>
                      <a:pt x="199" y="298"/>
                      <a:pt x="207" y="291"/>
                      <a:pt x="217" y="287"/>
                    </a:cubicBezTo>
                    <a:cubicBezTo>
                      <a:pt x="211" y="279"/>
                      <a:pt x="196" y="277"/>
                      <a:pt x="190" y="286"/>
                    </a:cubicBezTo>
                    <a:cubicBezTo>
                      <a:pt x="191" y="293"/>
                      <a:pt x="191" y="299"/>
                      <a:pt x="191" y="306"/>
                    </a:cubicBezTo>
                    <a:close/>
                    <a:moveTo>
                      <a:pt x="229" y="294"/>
                    </a:moveTo>
                    <a:cubicBezTo>
                      <a:pt x="230" y="304"/>
                      <a:pt x="229" y="315"/>
                      <a:pt x="228" y="325"/>
                    </a:cubicBezTo>
                    <a:cubicBezTo>
                      <a:pt x="235" y="317"/>
                      <a:pt x="243" y="309"/>
                      <a:pt x="251" y="302"/>
                    </a:cubicBezTo>
                    <a:cubicBezTo>
                      <a:pt x="248" y="298"/>
                      <a:pt x="243" y="295"/>
                      <a:pt x="238" y="294"/>
                    </a:cubicBezTo>
                    <a:cubicBezTo>
                      <a:pt x="235" y="294"/>
                      <a:pt x="232" y="294"/>
                      <a:pt x="229" y="294"/>
                    </a:cubicBezTo>
                    <a:close/>
                    <a:moveTo>
                      <a:pt x="270" y="319"/>
                    </a:moveTo>
                    <a:cubicBezTo>
                      <a:pt x="283" y="307"/>
                      <a:pt x="303" y="312"/>
                      <a:pt x="308" y="329"/>
                    </a:cubicBezTo>
                    <a:cubicBezTo>
                      <a:pt x="312" y="323"/>
                      <a:pt x="315" y="315"/>
                      <a:pt x="319" y="308"/>
                    </a:cubicBezTo>
                    <a:cubicBezTo>
                      <a:pt x="322" y="303"/>
                      <a:pt x="327" y="299"/>
                      <a:pt x="331" y="296"/>
                    </a:cubicBezTo>
                    <a:cubicBezTo>
                      <a:pt x="333" y="294"/>
                      <a:pt x="333" y="294"/>
                      <a:pt x="333" y="294"/>
                    </a:cubicBezTo>
                    <a:cubicBezTo>
                      <a:pt x="330" y="295"/>
                      <a:pt x="326" y="296"/>
                      <a:pt x="323" y="297"/>
                    </a:cubicBezTo>
                    <a:cubicBezTo>
                      <a:pt x="300" y="301"/>
                      <a:pt x="276" y="300"/>
                      <a:pt x="254" y="293"/>
                    </a:cubicBezTo>
                    <a:cubicBezTo>
                      <a:pt x="262" y="300"/>
                      <a:pt x="267" y="309"/>
                      <a:pt x="270" y="319"/>
                    </a:cubicBezTo>
                    <a:close/>
                    <a:moveTo>
                      <a:pt x="271" y="324"/>
                    </a:moveTo>
                    <a:cubicBezTo>
                      <a:pt x="272" y="330"/>
                      <a:pt x="273" y="337"/>
                      <a:pt x="272" y="344"/>
                    </a:cubicBezTo>
                    <a:cubicBezTo>
                      <a:pt x="281" y="336"/>
                      <a:pt x="293" y="332"/>
                      <a:pt x="304" y="332"/>
                    </a:cubicBezTo>
                    <a:cubicBezTo>
                      <a:pt x="300" y="317"/>
                      <a:pt x="282" y="312"/>
                      <a:pt x="271" y="324"/>
                    </a:cubicBezTo>
                    <a:close/>
                    <a:moveTo>
                      <a:pt x="269" y="358"/>
                    </a:moveTo>
                    <a:cubicBezTo>
                      <a:pt x="279" y="365"/>
                      <a:pt x="289" y="372"/>
                      <a:pt x="299" y="380"/>
                    </a:cubicBezTo>
                    <a:cubicBezTo>
                      <a:pt x="302" y="367"/>
                      <a:pt x="304" y="354"/>
                      <a:pt x="307" y="341"/>
                    </a:cubicBezTo>
                    <a:cubicBezTo>
                      <a:pt x="293" y="340"/>
                      <a:pt x="279" y="346"/>
                      <a:pt x="269" y="358"/>
                    </a:cubicBezTo>
                    <a:close/>
                    <a:moveTo>
                      <a:pt x="306" y="385"/>
                    </a:moveTo>
                    <a:cubicBezTo>
                      <a:pt x="317" y="395"/>
                      <a:pt x="327" y="405"/>
                      <a:pt x="337" y="415"/>
                    </a:cubicBezTo>
                    <a:cubicBezTo>
                      <a:pt x="343" y="402"/>
                      <a:pt x="349" y="389"/>
                      <a:pt x="346" y="374"/>
                    </a:cubicBezTo>
                    <a:cubicBezTo>
                      <a:pt x="345" y="371"/>
                      <a:pt x="344" y="369"/>
                      <a:pt x="343" y="367"/>
                    </a:cubicBezTo>
                    <a:cubicBezTo>
                      <a:pt x="343" y="367"/>
                      <a:pt x="342" y="367"/>
                      <a:pt x="342" y="367"/>
                    </a:cubicBezTo>
                    <a:cubicBezTo>
                      <a:pt x="329" y="369"/>
                      <a:pt x="317" y="377"/>
                      <a:pt x="306" y="385"/>
                    </a:cubicBezTo>
                    <a:close/>
                    <a:moveTo>
                      <a:pt x="342" y="421"/>
                    </a:moveTo>
                    <a:cubicBezTo>
                      <a:pt x="349" y="430"/>
                      <a:pt x="357" y="439"/>
                      <a:pt x="363" y="449"/>
                    </a:cubicBezTo>
                    <a:cubicBezTo>
                      <a:pt x="370" y="437"/>
                      <a:pt x="384" y="424"/>
                      <a:pt x="384" y="411"/>
                    </a:cubicBezTo>
                    <a:cubicBezTo>
                      <a:pt x="372" y="408"/>
                      <a:pt x="359" y="409"/>
                      <a:pt x="349" y="415"/>
                    </a:cubicBezTo>
                    <a:cubicBezTo>
                      <a:pt x="347" y="417"/>
                      <a:pt x="344" y="419"/>
                      <a:pt x="342" y="421"/>
                    </a:cubicBezTo>
                    <a:close/>
                    <a:moveTo>
                      <a:pt x="411" y="439"/>
                    </a:moveTo>
                    <a:cubicBezTo>
                      <a:pt x="410" y="433"/>
                      <a:pt x="408" y="427"/>
                      <a:pt x="404" y="422"/>
                    </a:cubicBezTo>
                    <a:cubicBezTo>
                      <a:pt x="401" y="418"/>
                      <a:pt x="396" y="416"/>
                      <a:pt x="392" y="413"/>
                    </a:cubicBezTo>
                    <a:cubicBezTo>
                      <a:pt x="390" y="426"/>
                      <a:pt x="382" y="436"/>
                      <a:pt x="374" y="446"/>
                    </a:cubicBezTo>
                    <a:cubicBezTo>
                      <a:pt x="386" y="442"/>
                      <a:pt x="398" y="439"/>
                      <a:pt x="411" y="439"/>
                    </a:cubicBezTo>
                    <a:close/>
                    <a:moveTo>
                      <a:pt x="510" y="326"/>
                    </a:moveTo>
                    <a:cubicBezTo>
                      <a:pt x="499" y="326"/>
                      <a:pt x="491" y="331"/>
                      <a:pt x="485" y="341"/>
                    </a:cubicBezTo>
                    <a:cubicBezTo>
                      <a:pt x="482" y="346"/>
                      <a:pt x="479" y="355"/>
                      <a:pt x="482" y="361"/>
                    </a:cubicBezTo>
                    <a:cubicBezTo>
                      <a:pt x="495" y="352"/>
                      <a:pt x="506" y="340"/>
                      <a:pt x="510" y="326"/>
                    </a:cubicBezTo>
                    <a:close/>
                    <a:moveTo>
                      <a:pt x="483" y="277"/>
                    </a:moveTo>
                    <a:cubicBezTo>
                      <a:pt x="480" y="284"/>
                      <a:pt x="486" y="296"/>
                      <a:pt x="490" y="302"/>
                    </a:cubicBezTo>
                    <a:cubicBezTo>
                      <a:pt x="494" y="310"/>
                      <a:pt x="502" y="318"/>
                      <a:pt x="511" y="320"/>
                    </a:cubicBezTo>
                    <a:cubicBezTo>
                      <a:pt x="511" y="319"/>
                      <a:pt x="511" y="317"/>
                      <a:pt x="511" y="315"/>
                    </a:cubicBezTo>
                    <a:cubicBezTo>
                      <a:pt x="511" y="299"/>
                      <a:pt x="500" y="277"/>
                      <a:pt x="483" y="277"/>
                    </a:cubicBezTo>
                    <a:close/>
                    <a:moveTo>
                      <a:pt x="408" y="239"/>
                    </a:moveTo>
                    <a:cubicBezTo>
                      <a:pt x="407" y="241"/>
                      <a:pt x="406" y="243"/>
                      <a:pt x="405" y="244"/>
                    </a:cubicBezTo>
                    <a:cubicBezTo>
                      <a:pt x="407" y="246"/>
                      <a:pt x="407" y="249"/>
                      <a:pt x="407" y="252"/>
                    </a:cubicBezTo>
                    <a:cubicBezTo>
                      <a:pt x="407" y="252"/>
                      <a:pt x="407" y="252"/>
                      <a:pt x="407" y="253"/>
                    </a:cubicBezTo>
                    <a:cubicBezTo>
                      <a:pt x="413" y="266"/>
                      <a:pt x="407" y="277"/>
                      <a:pt x="398" y="283"/>
                    </a:cubicBezTo>
                    <a:cubicBezTo>
                      <a:pt x="389" y="289"/>
                      <a:pt x="376" y="290"/>
                      <a:pt x="365" y="284"/>
                    </a:cubicBezTo>
                    <a:cubicBezTo>
                      <a:pt x="365" y="297"/>
                      <a:pt x="369" y="310"/>
                      <a:pt x="372" y="323"/>
                    </a:cubicBezTo>
                    <a:cubicBezTo>
                      <a:pt x="381" y="320"/>
                      <a:pt x="391" y="317"/>
                      <a:pt x="401" y="315"/>
                    </a:cubicBezTo>
                    <a:cubicBezTo>
                      <a:pt x="413" y="297"/>
                      <a:pt x="435" y="285"/>
                      <a:pt x="457" y="281"/>
                    </a:cubicBezTo>
                    <a:cubicBezTo>
                      <a:pt x="456" y="278"/>
                      <a:pt x="457" y="275"/>
                      <a:pt x="458" y="272"/>
                    </a:cubicBezTo>
                    <a:cubicBezTo>
                      <a:pt x="460" y="270"/>
                      <a:pt x="463" y="268"/>
                      <a:pt x="466" y="268"/>
                    </a:cubicBezTo>
                    <a:cubicBezTo>
                      <a:pt x="469" y="254"/>
                      <a:pt x="468" y="235"/>
                      <a:pt x="451" y="230"/>
                    </a:cubicBezTo>
                    <a:cubicBezTo>
                      <a:pt x="436" y="225"/>
                      <a:pt x="418" y="228"/>
                      <a:pt x="408" y="239"/>
                    </a:cubicBezTo>
                    <a:close/>
                    <a:moveTo>
                      <a:pt x="398" y="192"/>
                    </a:moveTo>
                    <a:cubicBezTo>
                      <a:pt x="396" y="192"/>
                      <a:pt x="394" y="192"/>
                      <a:pt x="393" y="191"/>
                    </a:cubicBezTo>
                    <a:cubicBezTo>
                      <a:pt x="392" y="190"/>
                      <a:pt x="392" y="190"/>
                      <a:pt x="392" y="190"/>
                    </a:cubicBezTo>
                    <a:cubicBezTo>
                      <a:pt x="391" y="190"/>
                      <a:pt x="391" y="190"/>
                      <a:pt x="391" y="190"/>
                    </a:cubicBezTo>
                    <a:cubicBezTo>
                      <a:pt x="387" y="188"/>
                      <a:pt x="385" y="183"/>
                      <a:pt x="386" y="179"/>
                    </a:cubicBezTo>
                    <a:cubicBezTo>
                      <a:pt x="379" y="175"/>
                      <a:pt x="372" y="173"/>
                      <a:pt x="363" y="175"/>
                    </a:cubicBezTo>
                    <a:cubicBezTo>
                      <a:pt x="363" y="176"/>
                      <a:pt x="363" y="178"/>
                      <a:pt x="362" y="179"/>
                    </a:cubicBezTo>
                    <a:cubicBezTo>
                      <a:pt x="362" y="180"/>
                      <a:pt x="362" y="180"/>
                      <a:pt x="362" y="180"/>
                    </a:cubicBezTo>
                    <a:cubicBezTo>
                      <a:pt x="362" y="180"/>
                      <a:pt x="361" y="181"/>
                      <a:pt x="361" y="181"/>
                    </a:cubicBezTo>
                    <a:cubicBezTo>
                      <a:pt x="366" y="189"/>
                      <a:pt x="371" y="197"/>
                      <a:pt x="376" y="205"/>
                    </a:cubicBezTo>
                    <a:cubicBezTo>
                      <a:pt x="382" y="217"/>
                      <a:pt x="388" y="230"/>
                      <a:pt x="396" y="240"/>
                    </a:cubicBezTo>
                    <a:cubicBezTo>
                      <a:pt x="396" y="240"/>
                      <a:pt x="396" y="240"/>
                      <a:pt x="396" y="240"/>
                    </a:cubicBezTo>
                    <a:cubicBezTo>
                      <a:pt x="408" y="228"/>
                      <a:pt x="407" y="207"/>
                      <a:pt x="398" y="192"/>
                    </a:cubicBezTo>
                    <a:close/>
                    <a:moveTo>
                      <a:pt x="377" y="27"/>
                    </a:moveTo>
                    <a:cubicBezTo>
                      <a:pt x="389" y="75"/>
                      <a:pt x="383" y="125"/>
                      <a:pt x="363" y="166"/>
                    </a:cubicBezTo>
                    <a:cubicBezTo>
                      <a:pt x="373" y="164"/>
                      <a:pt x="382" y="167"/>
                      <a:pt x="391" y="172"/>
                    </a:cubicBezTo>
                    <a:cubicBezTo>
                      <a:pt x="393" y="171"/>
                      <a:pt x="395" y="170"/>
                      <a:pt x="398" y="171"/>
                    </a:cubicBezTo>
                    <a:cubicBezTo>
                      <a:pt x="410" y="147"/>
                      <a:pt x="413" y="121"/>
                      <a:pt x="406" y="92"/>
                    </a:cubicBezTo>
                    <a:cubicBezTo>
                      <a:pt x="402" y="74"/>
                      <a:pt x="394" y="43"/>
                      <a:pt x="377" y="27"/>
                    </a:cubicBezTo>
                    <a:close/>
                    <a:moveTo>
                      <a:pt x="239" y="98"/>
                    </a:moveTo>
                    <a:cubicBezTo>
                      <a:pt x="239" y="99"/>
                      <a:pt x="240" y="101"/>
                      <a:pt x="240" y="102"/>
                    </a:cubicBezTo>
                    <a:cubicBezTo>
                      <a:pt x="248" y="106"/>
                      <a:pt x="254" y="112"/>
                      <a:pt x="259" y="121"/>
                    </a:cubicBezTo>
                    <a:cubicBezTo>
                      <a:pt x="260" y="121"/>
                      <a:pt x="260" y="121"/>
                      <a:pt x="260" y="121"/>
                    </a:cubicBezTo>
                    <a:cubicBezTo>
                      <a:pt x="260" y="120"/>
                      <a:pt x="260" y="120"/>
                      <a:pt x="260" y="120"/>
                    </a:cubicBezTo>
                    <a:cubicBezTo>
                      <a:pt x="279" y="77"/>
                      <a:pt x="314" y="39"/>
                      <a:pt x="359" y="18"/>
                    </a:cubicBezTo>
                    <a:cubicBezTo>
                      <a:pt x="359" y="18"/>
                      <a:pt x="358" y="17"/>
                      <a:pt x="358" y="17"/>
                    </a:cubicBezTo>
                    <a:cubicBezTo>
                      <a:pt x="343" y="14"/>
                      <a:pt x="323" y="19"/>
                      <a:pt x="314" y="22"/>
                    </a:cubicBezTo>
                    <a:cubicBezTo>
                      <a:pt x="301" y="27"/>
                      <a:pt x="289" y="32"/>
                      <a:pt x="280" y="40"/>
                    </a:cubicBezTo>
                    <a:cubicBezTo>
                      <a:pt x="260" y="56"/>
                      <a:pt x="247" y="75"/>
                      <a:pt x="239" y="98"/>
                    </a:cubicBezTo>
                    <a:close/>
                    <a:moveTo>
                      <a:pt x="185" y="137"/>
                    </a:moveTo>
                    <a:cubicBezTo>
                      <a:pt x="195" y="134"/>
                      <a:pt x="206" y="134"/>
                      <a:pt x="216" y="132"/>
                    </a:cubicBezTo>
                    <a:cubicBezTo>
                      <a:pt x="228" y="131"/>
                      <a:pt x="239" y="127"/>
                      <a:pt x="251" y="126"/>
                    </a:cubicBezTo>
                    <a:cubicBezTo>
                      <a:pt x="251" y="125"/>
                      <a:pt x="251" y="125"/>
                      <a:pt x="251" y="125"/>
                    </a:cubicBezTo>
                    <a:cubicBezTo>
                      <a:pt x="248" y="119"/>
                      <a:pt x="242" y="113"/>
                      <a:pt x="235" y="110"/>
                    </a:cubicBezTo>
                    <a:cubicBezTo>
                      <a:pt x="232" y="112"/>
                      <a:pt x="229" y="112"/>
                      <a:pt x="225" y="111"/>
                    </a:cubicBezTo>
                    <a:cubicBezTo>
                      <a:pt x="224" y="111"/>
                      <a:pt x="224" y="111"/>
                      <a:pt x="224" y="111"/>
                    </a:cubicBezTo>
                    <a:cubicBezTo>
                      <a:pt x="222" y="110"/>
                      <a:pt x="220" y="108"/>
                      <a:pt x="218" y="106"/>
                    </a:cubicBezTo>
                    <a:cubicBezTo>
                      <a:pt x="213" y="106"/>
                      <a:pt x="208" y="108"/>
                      <a:pt x="204" y="111"/>
                    </a:cubicBezTo>
                    <a:cubicBezTo>
                      <a:pt x="195" y="118"/>
                      <a:pt x="191" y="128"/>
                      <a:pt x="185" y="137"/>
                    </a:cubicBezTo>
                    <a:close/>
                    <a:moveTo>
                      <a:pt x="117" y="93"/>
                    </a:moveTo>
                    <a:cubicBezTo>
                      <a:pt x="120" y="95"/>
                      <a:pt x="121" y="99"/>
                      <a:pt x="121" y="102"/>
                    </a:cubicBezTo>
                    <a:cubicBezTo>
                      <a:pt x="130" y="113"/>
                      <a:pt x="132" y="132"/>
                      <a:pt x="133" y="144"/>
                    </a:cubicBezTo>
                    <a:cubicBezTo>
                      <a:pt x="133" y="156"/>
                      <a:pt x="132" y="167"/>
                      <a:pt x="129" y="178"/>
                    </a:cubicBezTo>
                    <a:cubicBezTo>
                      <a:pt x="136" y="185"/>
                      <a:pt x="141" y="193"/>
                      <a:pt x="146" y="202"/>
                    </a:cubicBezTo>
                    <a:cubicBezTo>
                      <a:pt x="154" y="198"/>
                      <a:pt x="162" y="193"/>
                      <a:pt x="169" y="187"/>
                    </a:cubicBezTo>
                    <a:cubicBezTo>
                      <a:pt x="152" y="183"/>
                      <a:pt x="147" y="156"/>
                      <a:pt x="161" y="147"/>
                    </a:cubicBezTo>
                    <a:cubicBezTo>
                      <a:pt x="160" y="141"/>
                      <a:pt x="166" y="133"/>
                      <a:pt x="175" y="136"/>
                    </a:cubicBezTo>
                    <a:cubicBezTo>
                      <a:pt x="178" y="127"/>
                      <a:pt x="181" y="118"/>
                      <a:pt x="176" y="109"/>
                    </a:cubicBezTo>
                    <a:cubicBezTo>
                      <a:pt x="172" y="101"/>
                      <a:pt x="165" y="94"/>
                      <a:pt x="157" y="90"/>
                    </a:cubicBezTo>
                    <a:cubicBezTo>
                      <a:pt x="143" y="83"/>
                      <a:pt x="126" y="82"/>
                      <a:pt x="117" y="93"/>
                    </a:cubicBezTo>
                    <a:close/>
                    <a:moveTo>
                      <a:pt x="65" y="102"/>
                    </a:moveTo>
                    <a:cubicBezTo>
                      <a:pt x="66" y="103"/>
                      <a:pt x="66" y="103"/>
                      <a:pt x="66" y="103"/>
                    </a:cubicBezTo>
                    <a:cubicBezTo>
                      <a:pt x="75" y="109"/>
                      <a:pt x="92" y="108"/>
                      <a:pt x="99" y="100"/>
                    </a:cubicBezTo>
                    <a:cubicBezTo>
                      <a:pt x="99" y="99"/>
                      <a:pt x="99" y="99"/>
                      <a:pt x="99" y="99"/>
                    </a:cubicBezTo>
                    <a:cubicBezTo>
                      <a:pt x="100" y="97"/>
                      <a:pt x="101" y="96"/>
                      <a:pt x="102" y="94"/>
                    </a:cubicBezTo>
                    <a:cubicBezTo>
                      <a:pt x="102" y="94"/>
                      <a:pt x="102" y="94"/>
                      <a:pt x="102" y="94"/>
                    </a:cubicBezTo>
                    <a:cubicBezTo>
                      <a:pt x="92" y="88"/>
                      <a:pt x="74" y="94"/>
                      <a:pt x="65" y="102"/>
                    </a:cubicBezTo>
                    <a:close/>
                    <a:moveTo>
                      <a:pt x="47" y="149"/>
                    </a:moveTo>
                    <a:cubicBezTo>
                      <a:pt x="62" y="143"/>
                      <a:pt x="73" y="120"/>
                      <a:pt x="63" y="106"/>
                    </a:cubicBezTo>
                    <a:cubicBezTo>
                      <a:pt x="62" y="105"/>
                      <a:pt x="62" y="105"/>
                      <a:pt x="62" y="105"/>
                    </a:cubicBezTo>
                    <a:cubicBezTo>
                      <a:pt x="51" y="117"/>
                      <a:pt x="47" y="133"/>
                      <a:pt x="47" y="149"/>
                    </a:cubicBezTo>
                    <a:close/>
                    <a:moveTo>
                      <a:pt x="20" y="313"/>
                    </a:moveTo>
                    <a:cubicBezTo>
                      <a:pt x="30" y="306"/>
                      <a:pt x="42" y="302"/>
                      <a:pt x="54" y="300"/>
                    </a:cubicBezTo>
                    <a:cubicBezTo>
                      <a:pt x="47" y="285"/>
                      <a:pt x="39" y="271"/>
                      <a:pt x="28" y="260"/>
                    </a:cubicBezTo>
                    <a:cubicBezTo>
                      <a:pt x="17" y="275"/>
                      <a:pt x="12" y="297"/>
                      <a:pt x="20" y="313"/>
                    </a:cubicBezTo>
                    <a:close/>
                    <a:moveTo>
                      <a:pt x="139" y="303"/>
                    </a:moveTo>
                    <a:cubicBezTo>
                      <a:pt x="138" y="296"/>
                      <a:pt x="138" y="290"/>
                      <a:pt x="137" y="283"/>
                    </a:cubicBezTo>
                    <a:cubicBezTo>
                      <a:pt x="136" y="276"/>
                      <a:pt x="136" y="266"/>
                      <a:pt x="132" y="260"/>
                    </a:cubicBezTo>
                    <a:cubicBezTo>
                      <a:pt x="115" y="267"/>
                      <a:pt x="107" y="280"/>
                      <a:pt x="99" y="298"/>
                    </a:cubicBezTo>
                    <a:cubicBezTo>
                      <a:pt x="99" y="298"/>
                      <a:pt x="99" y="298"/>
                      <a:pt x="99" y="298"/>
                    </a:cubicBezTo>
                    <a:cubicBezTo>
                      <a:pt x="104" y="298"/>
                      <a:pt x="109" y="298"/>
                      <a:pt x="114" y="299"/>
                    </a:cubicBezTo>
                    <a:cubicBezTo>
                      <a:pt x="122" y="300"/>
                      <a:pt x="130" y="302"/>
                      <a:pt x="139" y="303"/>
                    </a:cubicBezTo>
                    <a:close/>
                    <a:moveTo>
                      <a:pt x="220" y="331"/>
                    </a:moveTo>
                    <a:cubicBezTo>
                      <a:pt x="220" y="319"/>
                      <a:pt x="222" y="307"/>
                      <a:pt x="221" y="295"/>
                    </a:cubicBezTo>
                    <a:cubicBezTo>
                      <a:pt x="209" y="299"/>
                      <a:pt x="199" y="308"/>
                      <a:pt x="191" y="319"/>
                    </a:cubicBezTo>
                    <a:cubicBezTo>
                      <a:pt x="201" y="322"/>
                      <a:pt x="210" y="326"/>
                      <a:pt x="220" y="331"/>
                    </a:cubicBezTo>
                    <a:close/>
                    <a:moveTo>
                      <a:pt x="240" y="341"/>
                    </a:moveTo>
                    <a:cubicBezTo>
                      <a:pt x="247" y="345"/>
                      <a:pt x="255" y="349"/>
                      <a:pt x="262" y="354"/>
                    </a:cubicBezTo>
                    <a:cubicBezTo>
                      <a:pt x="266" y="340"/>
                      <a:pt x="264" y="321"/>
                      <a:pt x="256" y="308"/>
                    </a:cubicBezTo>
                    <a:cubicBezTo>
                      <a:pt x="246" y="316"/>
                      <a:pt x="238" y="326"/>
                      <a:pt x="229" y="336"/>
                    </a:cubicBezTo>
                    <a:lnTo>
                      <a:pt x="240" y="341"/>
                    </a:lnTo>
                    <a:close/>
                    <a:moveTo>
                      <a:pt x="379" y="492"/>
                    </a:moveTo>
                    <a:cubicBezTo>
                      <a:pt x="395" y="485"/>
                      <a:pt x="409" y="466"/>
                      <a:pt x="411" y="447"/>
                    </a:cubicBezTo>
                    <a:cubicBezTo>
                      <a:pt x="396" y="448"/>
                      <a:pt x="382" y="452"/>
                      <a:pt x="368" y="457"/>
                    </a:cubicBezTo>
                    <a:cubicBezTo>
                      <a:pt x="374" y="468"/>
                      <a:pt x="378" y="479"/>
                      <a:pt x="379" y="492"/>
                    </a:cubicBez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Freeform 34"/>
              <p:cNvSpPr>
                <a:spLocks noEditPoints="1"/>
              </p:cNvSpPr>
              <p:nvPr/>
            </p:nvSpPr>
            <p:spPr bwMode="auto">
              <a:xfrm>
                <a:off x="5298" y="-92"/>
                <a:ext cx="1142" cy="1250"/>
              </a:xfrm>
              <a:custGeom>
                <a:avLst/>
                <a:gdLst>
                  <a:gd name="T0" fmla="*/ 3 w 483"/>
                  <a:gd name="T1" fmla="*/ 207 h 529"/>
                  <a:gd name="T2" fmla="*/ 216 w 483"/>
                  <a:gd name="T3" fmla="*/ 4 h 529"/>
                  <a:gd name="T4" fmla="*/ 285 w 483"/>
                  <a:gd name="T5" fmla="*/ 56 h 529"/>
                  <a:gd name="T6" fmla="*/ 373 w 483"/>
                  <a:gd name="T7" fmla="*/ 58 h 529"/>
                  <a:gd name="T8" fmla="*/ 418 w 483"/>
                  <a:gd name="T9" fmla="*/ 247 h 529"/>
                  <a:gd name="T10" fmla="*/ 439 w 483"/>
                  <a:gd name="T11" fmla="*/ 280 h 529"/>
                  <a:gd name="T12" fmla="*/ 405 w 483"/>
                  <a:gd name="T13" fmla="*/ 456 h 529"/>
                  <a:gd name="T14" fmla="*/ 99 w 483"/>
                  <a:gd name="T15" fmla="*/ 103 h 529"/>
                  <a:gd name="T16" fmla="*/ 140 w 483"/>
                  <a:gd name="T17" fmla="*/ 137 h 529"/>
                  <a:gd name="T18" fmla="*/ 419 w 483"/>
                  <a:gd name="T19" fmla="*/ 123 h 529"/>
                  <a:gd name="T20" fmla="*/ 321 w 483"/>
                  <a:gd name="T21" fmla="*/ 373 h 529"/>
                  <a:gd name="T22" fmla="*/ 427 w 483"/>
                  <a:gd name="T23" fmla="*/ 377 h 529"/>
                  <a:gd name="T24" fmla="*/ 306 w 483"/>
                  <a:gd name="T25" fmla="*/ 421 h 529"/>
                  <a:gd name="T26" fmla="*/ 277 w 483"/>
                  <a:gd name="T27" fmla="*/ 358 h 529"/>
                  <a:gd name="T28" fmla="*/ 366 w 483"/>
                  <a:gd name="T29" fmla="*/ 307 h 529"/>
                  <a:gd name="T30" fmla="*/ 196 w 483"/>
                  <a:gd name="T31" fmla="*/ 173 h 529"/>
                  <a:gd name="T32" fmla="*/ 71 w 483"/>
                  <a:gd name="T33" fmla="*/ 147 h 529"/>
                  <a:gd name="T34" fmla="*/ 119 w 483"/>
                  <a:gd name="T35" fmla="*/ 158 h 529"/>
                  <a:gd name="T36" fmla="*/ 124 w 483"/>
                  <a:gd name="T37" fmla="*/ 170 h 529"/>
                  <a:gd name="T38" fmla="*/ 408 w 483"/>
                  <a:gd name="T39" fmla="*/ 181 h 529"/>
                  <a:gd name="T40" fmla="*/ 247 w 483"/>
                  <a:gd name="T41" fmla="*/ 211 h 529"/>
                  <a:gd name="T42" fmla="*/ 238 w 483"/>
                  <a:gd name="T43" fmla="*/ 265 h 529"/>
                  <a:gd name="T44" fmla="*/ 290 w 483"/>
                  <a:gd name="T45" fmla="*/ 222 h 529"/>
                  <a:gd name="T46" fmla="*/ 364 w 483"/>
                  <a:gd name="T47" fmla="*/ 214 h 529"/>
                  <a:gd name="T48" fmla="*/ 319 w 483"/>
                  <a:gd name="T49" fmla="*/ 203 h 529"/>
                  <a:gd name="T50" fmla="*/ 306 w 483"/>
                  <a:gd name="T51" fmla="*/ 154 h 529"/>
                  <a:gd name="T52" fmla="*/ 277 w 483"/>
                  <a:gd name="T53" fmla="*/ 226 h 529"/>
                  <a:gd name="T54" fmla="*/ 232 w 483"/>
                  <a:gd name="T55" fmla="*/ 277 h 529"/>
                  <a:gd name="T56" fmla="*/ 317 w 483"/>
                  <a:gd name="T57" fmla="*/ 416 h 529"/>
                  <a:gd name="T58" fmla="*/ 366 w 483"/>
                  <a:gd name="T59" fmla="*/ 420 h 529"/>
                  <a:gd name="T60" fmla="*/ 299 w 483"/>
                  <a:gd name="T61" fmla="*/ 413 h 529"/>
                  <a:gd name="T62" fmla="*/ 332 w 483"/>
                  <a:gd name="T63" fmla="*/ 408 h 529"/>
                  <a:gd name="T64" fmla="*/ 372 w 483"/>
                  <a:gd name="T65" fmla="*/ 301 h 529"/>
                  <a:gd name="T66" fmla="*/ 413 w 483"/>
                  <a:gd name="T67" fmla="*/ 175 h 529"/>
                  <a:gd name="T68" fmla="*/ 412 w 483"/>
                  <a:gd name="T69" fmla="*/ 97 h 529"/>
                  <a:gd name="T70" fmla="*/ 378 w 483"/>
                  <a:gd name="T71" fmla="*/ 152 h 529"/>
                  <a:gd name="T72" fmla="*/ 295 w 483"/>
                  <a:gd name="T73" fmla="*/ 142 h 529"/>
                  <a:gd name="T74" fmla="*/ 172 w 483"/>
                  <a:gd name="T75" fmla="*/ 167 h 529"/>
                  <a:gd name="T76" fmla="*/ 134 w 483"/>
                  <a:gd name="T77" fmla="*/ 94 h 529"/>
                  <a:gd name="T78" fmla="*/ 82 w 483"/>
                  <a:gd name="T79" fmla="*/ 220 h 529"/>
                  <a:gd name="T80" fmla="*/ 101 w 483"/>
                  <a:gd name="T81" fmla="*/ 206 h 529"/>
                  <a:gd name="T82" fmla="*/ 168 w 483"/>
                  <a:gd name="T83" fmla="*/ 231 h 529"/>
                  <a:gd name="T84" fmla="*/ 215 w 483"/>
                  <a:gd name="T85" fmla="*/ 281 h 529"/>
                  <a:gd name="T86" fmla="*/ 234 w 483"/>
                  <a:gd name="T87" fmla="*/ 317 h 529"/>
                  <a:gd name="T88" fmla="*/ 237 w 483"/>
                  <a:gd name="T89" fmla="*/ 393 h 529"/>
                  <a:gd name="T90" fmla="*/ 263 w 483"/>
                  <a:gd name="T91" fmla="*/ 438 h 529"/>
                  <a:gd name="T92" fmla="*/ 407 w 483"/>
                  <a:gd name="T93" fmla="*/ 447 h 529"/>
                  <a:gd name="T94" fmla="*/ 386 w 483"/>
                  <a:gd name="T95" fmla="*/ 316 h 529"/>
                  <a:gd name="T96" fmla="*/ 436 w 483"/>
                  <a:gd name="T97" fmla="*/ 315 h 529"/>
                  <a:gd name="T98" fmla="*/ 377 w 483"/>
                  <a:gd name="T99" fmla="*/ 231 h 529"/>
                  <a:gd name="T100" fmla="*/ 413 w 483"/>
                  <a:gd name="T101" fmla="*/ 239 h 529"/>
                  <a:gd name="T102" fmla="*/ 444 w 483"/>
                  <a:gd name="T103" fmla="*/ 83 h 529"/>
                  <a:gd name="T104" fmla="*/ 283 w 483"/>
                  <a:gd name="T105" fmla="*/ 110 h 529"/>
                  <a:gd name="T106" fmla="*/ 172 w 483"/>
                  <a:gd name="T107" fmla="*/ 158 h 529"/>
                  <a:gd name="T108" fmla="*/ 175 w 483"/>
                  <a:gd name="T109" fmla="*/ 45 h 529"/>
                  <a:gd name="T110" fmla="*/ 10 w 483"/>
                  <a:gd name="T111" fmla="*/ 203 h 529"/>
                  <a:gd name="T112" fmla="*/ 101 w 483"/>
                  <a:gd name="T113" fmla="*/ 232 h 529"/>
                  <a:gd name="T114" fmla="*/ 190 w 483"/>
                  <a:gd name="T115" fmla="*/ 315 h 5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83" h="529">
                    <a:moveTo>
                      <a:pt x="251" y="527"/>
                    </a:moveTo>
                    <a:cubicBezTo>
                      <a:pt x="248" y="528"/>
                      <a:pt x="245" y="526"/>
                      <a:pt x="247" y="523"/>
                    </a:cubicBezTo>
                    <a:cubicBezTo>
                      <a:pt x="260" y="496"/>
                      <a:pt x="252" y="463"/>
                      <a:pt x="245" y="437"/>
                    </a:cubicBezTo>
                    <a:cubicBezTo>
                      <a:pt x="233" y="398"/>
                      <a:pt x="213" y="360"/>
                      <a:pt x="188" y="327"/>
                    </a:cubicBezTo>
                    <a:cubicBezTo>
                      <a:pt x="178" y="313"/>
                      <a:pt x="166" y="299"/>
                      <a:pt x="154" y="286"/>
                    </a:cubicBezTo>
                    <a:cubicBezTo>
                      <a:pt x="153" y="286"/>
                      <a:pt x="152" y="285"/>
                      <a:pt x="151" y="284"/>
                    </a:cubicBezTo>
                    <a:cubicBezTo>
                      <a:pt x="135" y="267"/>
                      <a:pt x="117" y="252"/>
                      <a:pt x="97" y="239"/>
                    </a:cubicBezTo>
                    <a:cubicBezTo>
                      <a:pt x="71" y="223"/>
                      <a:pt x="39" y="207"/>
                      <a:pt x="6" y="212"/>
                    </a:cubicBezTo>
                    <a:cubicBezTo>
                      <a:pt x="3" y="213"/>
                      <a:pt x="2" y="210"/>
                      <a:pt x="3" y="207"/>
                    </a:cubicBezTo>
                    <a:cubicBezTo>
                      <a:pt x="0" y="179"/>
                      <a:pt x="31" y="145"/>
                      <a:pt x="60" y="145"/>
                    </a:cubicBezTo>
                    <a:cubicBezTo>
                      <a:pt x="69" y="125"/>
                      <a:pt x="80" y="105"/>
                      <a:pt x="90" y="86"/>
                    </a:cubicBezTo>
                    <a:cubicBezTo>
                      <a:pt x="87" y="82"/>
                      <a:pt x="86" y="76"/>
                      <a:pt x="90" y="72"/>
                    </a:cubicBezTo>
                    <a:cubicBezTo>
                      <a:pt x="90" y="71"/>
                      <a:pt x="90" y="71"/>
                      <a:pt x="90" y="71"/>
                    </a:cubicBezTo>
                    <a:cubicBezTo>
                      <a:pt x="92" y="69"/>
                      <a:pt x="94" y="68"/>
                      <a:pt x="97" y="68"/>
                    </a:cubicBezTo>
                    <a:cubicBezTo>
                      <a:pt x="105" y="46"/>
                      <a:pt x="123" y="25"/>
                      <a:pt x="147" y="23"/>
                    </a:cubicBezTo>
                    <a:cubicBezTo>
                      <a:pt x="161" y="22"/>
                      <a:pt x="180" y="25"/>
                      <a:pt x="188" y="37"/>
                    </a:cubicBezTo>
                    <a:cubicBezTo>
                      <a:pt x="195" y="29"/>
                      <a:pt x="203" y="21"/>
                      <a:pt x="208" y="11"/>
                    </a:cubicBezTo>
                    <a:cubicBezTo>
                      <a:pt x="205" y="6"/>
                      <a:pt x="211" y="0"/>
                      <a:pt x="216" y="4"/>
                    </a:cubicBezTo>
                    <a:cubicBezTo>
                      <a:pt x="221" y="8"/>
                      <a:pt x="217" y="15"/>
                      <a:pt x="212" y="14"/>
                    </a:cubicBezTo>
                    <a:cubicBezTo>
                      <a:pt x="207" y="22"/>
                      <a:pt x="200" y="30"/>
                      <a:pt x="193" y="38"/>
                    </a:cubicBezTo>
                    <a:cubicBezTo>
                      <a:pt x="208" y="33"/>
                      <a:pt x="226" y="41"/>
                      <a:pt x="237" y="55"/>
                    </a:cubicBezTo>
                    <a:cubicBezTo>
                      <a:pt x="245" y="66"/>
                      <a:pt x="250" y="77"/>
                      <a:pt x="249" y="90"/>
                    </a:cubicBezTo>
                    <a:cubicBezTo>
                      <a:pt x="249" y="91"/>
                      <a:pt x="249" y="92"/>
                      <a:pt x="249" y="93"/>
                    </a:cubicBezTo>
                    <a:cubicBezTo>
                      <a:pt x="258" y="83"/>
                      <a:pt x="267" y="72"/>
                      <a:pt x="276" y="62"/>
                    </a:cubicBezTo>
                    <a:cubicBezTo>
                      <a:pt x="276" y="60"/>
                      <a:pt x="276" y="58"/>
                      <a:pt x="277" y="56"/>
                    </a:cubicBezTo>
                    <a:cubicBezTo>
                      <a:pt x="278" y="56"/>
                      <a:pt x="278" y="56"/>
                      <a:pt x="278" y="56"/>
                    </a:cubicBezTo>
                    <a:cubicBezTo>
                      <a:pt x="280" y="54"/>
                      <a:pt x="283" y="54"/>
                      <a:pt x="285" y="56"/>
                    </a:cubicBezTo>
                    <a:cubicBezTo>
                      <a:pt x="288" y="58"/>
                      <a:pt x="288" y="62"/>
                      <a:pt x="286" y="64"/>
                    </a:cubicBezTo>
                    <a:cubicBezTo>
                      <a:pt x="285" y="64"/>
                      <a:pt x="285" y="64"/>
                      <a:pt x="285" y="64"/>
                    </a:cubicBezTo>
                    <a:cubicBezTo>
                      <a:pt x="284" y="66"/>
                      <a:pt x="282" y="66"/>
                      <a:pt x="280" y="65"/>
                    </a:cubicBezTo>
                    <a:cubicBezTo>
                      <a:pt x="271" y="75"/>
                      <a:pt x="262" y="85"/>
                      <a:pt x="253" y="95"/>
                    </a:cubicBezTo>
                    <a:cubicBezTo>
                      <a:pt x="261" y="92"/>
                      <a:pt x="270" y="90"/>
                      <a:pt x="280" y="94"/>
                    </a:cubicBezTo>
                    <a:cubicBezTo>
                      <a:pt x="282" y="95"/>
                      <a:pt x="282" y="95"/>
                      <a:pt x="282" y="95"/>
                    </a:cubicBezTo>
                    <a:cubicBezTo>
                      <a:pt x="282" y="94"/>
                      <a:pt x="282" y="94"/>
                      <a:pt x="282" y="94"/>
                    </a:cubicBezTo>
                    <a:cubicBezTo>
                      <a:pt x="286" y="91"/>
                      <a:pt x="293" y="91"/>
                      <a:pt x="297" y="95"/>
                    </a:cubicBezTo>
                    <a:cubicBezTo>
                      <a:pt x="317" y="75"/>
                      <a:pt x="344" y="61"/>
                      <a:pt x="373" y="58"/>
                    </a:cubicBezTo>
                    <a:cubicBezTo>
                      <a:pt x="389" y="57"/>
                      <a:pt x="405" y="58"/>
                      <a:pt x="421" y="63"/>
                    </a:cubicBezTo>
                    <a:cubicBezTo>
                      <a:pt x="429" y="66"/>
                      <a:pt x="440" y="69"/>
                      <a:pt x="448" y="75"/>
                    </a:cubicBezTo>
                    <a:cubicBezTo>
                      <a:pt x="448" y="74"/>
                      <a:pt x="448" y="74"/>
                      <a:pt x="448" y="74"/>
                    </a:cubicBezTo>
                    <a:cubicBezTo>
                      <a:pt x="453" y="71"/>
                      <a:pt x="460" y="72"/>
                      <a:pt x="464" y="77"/>
                    </a:cubicBezTo>
                    <a:cubicBezTo>
                      <a:pt x="468" y="83"/>
                      <a:pt x="468" y="90"/>
                      <a:pt x="464" y="94"/>
                    </a:cubicBezTo>
                    <a:cubicBezTo>
                      <a:pt x="463" y="94"/>
                      <a:pt x="463" y="94"/>
                      <a:pt x="463" y="94"/>
                    </a:cubicBezTo>
                    <a:cubicBezTo>
                      <a:pt x="463" y="94"/>
                      <a:pt x="463" y="94"/>
                      <a:pt x="463" y="94"/>
                    </a:cubicBezTo>
                    <a:cubicBezTo>
                      <a:pt x="474" y="117"/>
                      <a:pt x="469" y="149"/>
                      <a:pt x="465" y="169"/>
                    </a:cubicBezTo>
                    <a:cubicBezTo>
                      <a:pt x="458" y="202"/>
                      <a:pt x="443" y="228"/>
                      <a:pt x="418" y="247"/>
                    </a:cubicBezTo>
                    <a:cubicBezTo>
                      <a:pt x="419" y="251"/>
                      <a:pt x="418" y="256"/>
                      <a:pt x="414" y="258"/>
                    </a:cubicBezTo>
                    <a:cubicBezTo>
                      <a:pt x="414" y="258"/>
                      <a:pt x="413" y="258"/>
                      <a:pt x="413" y="259"/>
                    </a:cubicBezTo>
                    <a:cubicBezTo>
                      <a:pt x="414" y="268"/>
                      <a:pt x="412" y="279"/>
                      <a:pt x="408" y="287"/>
                    </a:cubicBezTo>
                    <a:cubicBezTo>
                      <a:pt x="417" y="282"/>
                      <a:pt x="427" y="280"/>
                      <a:pt x="436" y="276"/>
                    </a:cubicBezTo>
                    <a:cubicBezTo>
                      <a:pt x="436" y="275"/>
                      <a:pt x="437" y="275"/>
                      <a:pt x="437" y="274"/>
                    </a:cubicBezTo>
                    <a:cubicBezTo>
                      <a:pt x="437" y="273"/>
                      <a:pt x="437" y="271"/>
                      <a:pt x="439" y="270"/>
                    </a:cubicBezTo>
                    <a:cubicBezTo>
                      <a:pt x="441" y="269"/>
                      <a:pt x="445" y="270"/>
                      <a:pt x="446" y="272"/>
                    </a:cubicBezTo>
                    <a:cubicBezTo>
                      <a:pt x="448" y="275"/>
                      <a:pt x="447" y="279"/>
                      <a:pt x="445" y="281"/>
                    </a:cubicBezTo>
                    <a:cubicBezTo>
                      <a:pt x="443" y="282"/>
                      <a:pt x="440" y="281"/>
                      <a:pt x="439" y="280"/>
                    </a:cubicBezTo>
                    <a:cubicBezTo>
                      <a:pt x="428" y="284"/>
                      <a:pt x="416" y="287"/>
                      <a:pt x="407" y="293"/>
                    </a:cubicBezTo>
                    <a:cubicBezTo>
                      <a:pt x="420" y="293"/>
                      <a:pt x="433" y="298"/>
                      <a:pt x="442" y="308"/>
                    </a:cubicBezTo>
                    <a:cubicBezTo>
                      <a:pt x="455" y="325"/>
                      <a:pt x="452" y="343"/>
                      <a:pt x="443" y="357"/>
                    </a:cubicBezTo>
                    <a:cubicBezTo>
                      <a:pt x="452" y="353"/>
                      <a:pt x="461" y="348"/>
                      <a:pt x="471" y="345"/>
                    </a:cubicBezTo>
                    <a:cubicBezTo>
                      <a:pt x="469" y="340"/>
                      <a:pt x="477" y="336"/>
                      <a:pt x="480" y="342"/>
                    </a:cubicBezTo>
                    <a:cubicBezTo>
                      <a:pt x="483" y="347"/>
                      <a:pt x="477" y="351"/>
                      <a:pt x="473" y="349"/>
                    </a:cubicBezTo>
                    <a:cubicBezTo>
                      <a:pt x="463" y="352"/>
                      <a:pt x="454" y="357"/>
                      <a:pt x="444" y="362"/>
                    </a:cubicBezTo>
                    <a:cubicBezTo>
                      <a:pt x="461" y="369"/>
                      <a:pt x="471" y="391"/>
                      <a:pt x="466" y="410"/>
                    </a:cubicBezTo>
                    <a:cubicBezTo>
                      <a:pt x="457" y="439"/>
                      <a:pt x="432" y="452"/>
                      <a:pt x="405" y="456"/>
                    </a:cubicBezTo>
                    <a:cubicBezTo>
                      <a:pt x="404" y="458"/>
                      <a:pt x="402" y="460"/>
                      <a:pt x="400" y="461"/>
                    </a:cubicBezTo>
                    <a:cubicBezTo>
                      <a:pt x="395" y="463"/>
                      <a:pt x="390" y="461"/>
                      <a:pt x="387" y="458"/>
                    </a:cubicBezTo>
                    <a:cubicBezTo>
                      <a:pt x="364" y="461"/>
                      <a:pt x="341" y="467"/>
                      <a:pt x="319" y="473"/>
                    </a:cubicBezTo>
                    <a:cubicBezTo>
                      <a:pt x="318" y="490"/>
                      <a:pt x="310" y="504"/>
                      <a:pt x="297" y="514"/>
                    </a:cubicBezTo>
                    <a:cubicBezTo>
                      <a:pt x="284" y="524"/>
                      <a:pt x="268" y="529"/>
                      <a:pt x="251" y="527"/>
                    </a:cubicBezTo>
                    <a:close/>
                    <a:moveTo>
                      <a:pt x="73" y="136"/>
                    </a:moveTo>
                    <a:cubicBezTo>
                      <a:pt x="83" y="130"/>
                      <a:pt x="93" y="125"/>
                      <a:pt x="103" y="121"/>
                    </a:cubicBezTo>
                    <a:cubicBezTo>
                      <a:pt x="103" y="121"/>
                      <a:pt x="103" y="121"/>
                      <a:pt x="103" y="121"/>
                    </a:cubicBezTo>
                    <a:cubicBezTo>
                      <a:pt x="102" y="115"/>
                      <a:pt x="100" y="109"/>
                      <a:pt x="99" y="103"/>
                    </a:cubicBezTo>
                    <a:cubicBezTo>
                      <a:pt x="98" y="100"/>
                      <a:pt x="97" y="96"/>
                      <a:pt x="96" y="93"/>
                    </a:cubicBezTo>
                    <a:cubicBezTo>
                      <a:pt x="89" y="107"/>
                      <a:pt x="81" y="121"/>
                      <a:pt x="73" y="136"/>
                    </a:cubicBezTo>
                    <a:close/>
                    <a:moveTo>
                      <a:pt x="185" y="62"/>
                    </a:moveTo>
                    <a:cubicBezTo>
                      <a:pt x="182" y="63"/>
                      <a:pt x="179" y="62"/>
                      <a:pt x="176" y="59"/>
                    </a:cubicBezTo>
                    <a:cubicBezTo>
                      <a:pt x="176" y="59"/>
                      <a:pt x="175" y="58"/>
                      <a:pt x="175" y="57"/>
                    </a:cubicBezTo>
                    <a:cubicBezTo>
                      <a:pt x="174" y="58"/>
                      <a:pt x="173" y="58"/>
                      <a:pt x="172" y="59"/>
                    </a:cubicBezTo>
                    <a:cubicBezTo>
                      <a:pt x="165" y="64"/>
                      <a:pt x="159" y="71"/>
                      <a:pt x="153" y="78"/>
                    </a:cubicBezTo>
                    <a:cubicBezTo>
                      <a:pt x="141" y="96"/>
                      <a:pt x="133" y="116"/>
                      <a:pt x="140" y="136"/>
                    </a:cubicBezTo>
                    <a:cubicBezTo>
                      <a:pt x="140" y="136"/>
                      <a:pt x="140" y="137"/>
                      <a:pt x="140" y="137"/>
                    </a:cubicBezTo>
                    <a:cubicBezTo>
                      <a:pt x="167" y="127"/>
                      <a:pt x="187" y="91"/>
                      <a:pt x="185" y="62"/>
                    </a:cubicBezTo>
                    <a:close/>
                    <a:moveTo>
                      <a:pt x="139" y="146"/>
                    </a:moveTo>
                    <a:cubicBezTo>
                      <a:pt x="138" y="146"/>
                      <a:pt x="137" y="146"/>
                      <a:pt x="137" y="146"/>
                    </a:cubicBezTo>
                    <a:cubicBezTo>
                      <a:pt x="127" y="161"/>
                      <a:pt x="127" y="161"/>
                      <a:pt x="127" y="161"/>
                    </a:cubicBezTo>
                    <a:cubicBezTo>
                      <a:pt x="163" y="159"/>
                      <a:pt x="163" y="159"/>
                      <a:pt x="163" y="159"/>
                    </a:cubicBezTo>
                    <a:cubicBezTo>
                      <a:pt x="163" y="151"/>
                      <a:pt x="162" y="143"/>
                      <a:pt x="160" y="136"/>
                    </a:cubicBezTo>
                    <a:cubicBezTo>
                      <a:pt x="154" y="140"/>
                      <a:pt x="147" y="144"/>
                      <a:pt x="139" y="146"/>
                    </a:cubicBezTo>
                    <a:close/>
                    <a:moveTo>
                      <a:pt x="417" y="96"/>
                    </a:moveTo>
                    <a:cubicBezTo>
                      <a:pt x="419" y="105"/>
                      <a:pt x="420" y="114"/>
                      <a:pt x="419" y="123"/>
                    </a:cubicBezTo>
                    <a:cubicBezTo>
                      <a:pt x="438" y="128"/>
                      <a:pt x="438" y="128"/>
                      <a:pt x="438" y="128"/>
                    </a:cubicBezTo>
                    <a:cubicBezTo>
                      <a:pt x="442" y="117"/>
                      <a:pt x="446" y="106"/>
                      <a:pt x="447" y="95"/>
                    </a:cubicBezTo>
                    <a:cubicBezTo>
                      <a:pt x="438" y="94"/>
                      <a:pt x="427" y="95"/>
                      <a:pt x="417" y="96"/>
                    </a:cubicBezTo>
                    <a:close/>
                    <a:moveTo>
                      <a:pt x="369" y="316"/>
                    </a:moveTo>
                    <a:cubicBezTo>
                      <a:pt x="369" y="316"/>
                      <a:pt x="369" y="316"/>
                      <a:pt x="369" y="316"/>
                    </a:cubicBezTo>
                    <a:cubicBezTo>
                      <a:pt x="359" y="319"/>
                      <a:pt x="348" y="321"/>
                      <a:pt x="337" y="322"/>
                    </a:cubicBezTo>
                    <a:cubicBezTo>
                      <a:pt x="348" y="340"/>
                      <a:pt x="376" y="342"/>
                      <a:pt x="381" y="320"/>
                    </a:cubicBezTo>
                    <a:cubicBezTo>
                      <a:pt x="377" y="321"/>
                      <a:pt x="372" y="321"/>
                      <a:pt x="369" y="316"/>
                    </a:cubicBezTo>
                    <a:close/>
                    <a:moveTo>
                      <a:pt x="321" y="373"/>
                    </a:moveTo>
                    <a:cubicBezTo>
                      <a:pt x="317" y="386"/>
                      <a:pt x="311" y="398"/>
                      <a:pt x="308" y="411"/>
                    </a:cubicBezTo>
                    <a:cubicBezTo>
                      <a:pt x="313" y="409"/>
                      <a:pt x="319" y="406"/>
                      <a:pt x="324" y="404"/>
                    </a:cubicBezTo>
                    <a:cubicBezTo>
                      <a:pt x="328" y="393"/>
                      <a:pt x="335" y="384"/>
                      <a:pt x="343" y="377"/>
                    </a:cubicBezTo>
                    <a:cubicBezTo>
                      <a:pt x="336" y="376"/>
                      <a:pt x="329" y="374"/>
                      <a:pt x="321" y="373"/>
                    </a:cubicBezTo>
                    <a:close/>
                    <a:moveTo>
                      <a:pt x="443" y="421"/>
                    </a:moveTo>
                    <a:cubicBezTo>
                      <a:pt x="438" y="414"/>
                      <a:pt x="435" y="405"/>
                      <a:pt x="435" y="396"/>
                    </a:cubicBezTo>
                    <a:cubicBezTo>
                      <a:pt x="435" y="390"/>
                      <a:pt x="434" y="381"/>
                      <a:pt x="437" y="374"/>
                    </a:cubicBezTo>
                    <a:cubicBezTo>
                      <a:pt x="436" y="374"/>
                      <a:pt x="436" y="375"/>
                      <a:pt x="435" y="376"/>
                    </a:cubicBezTo>
                    <a:cubicBezTo>
                      <a:pt x="432" y="377"/>
                      <a:pt x="429" y="377"/>
                      <a:pt x="427" y="377"/>
                    </a:cubicBezTo>
                    <a:cubicBezTo>
                      <a:pt x="417" y="399"/>
                      <a:pt x="398" y="413"/>
                      <a:pt x="376" y="418"/>
                    </a:cubicBezTo>
                    <a:cubicBezTo>
                      <a:pt x="385" y="423"/>
                      <a:pt x="394" y="433"/>
                      <a:pt x="392" y="441"/>
                    </a:cubicBezTo>
                    <a:cubicBezTo>
                      <a:pt x="396" y="440"/>
                      <a:pt x="400" y="441"/>
                      <a:pt x="403" y="444"/>
                    </a:cubicBezTo>
                    <a:cubicBezTo>
                      <a:pt x="404" y="437"/>
                      <a:pt x="409" y="431"/>
                      <a:pt x="415" y="427"/>
                    </a:cubicBezTo>
                    <a:cubicBezTo>
                      <a:pt x="424" y="421"/>
                      <a:pt x="433" y="418"/>
                      <a:pt x="443" y="421"/>
                    </a:cubicBezTo>
                    <a:close/>
                    <a:moveTo>
                      <a:pt x="318" y="463"/>
                    </a:moveTo>
                    <a:cubicBezTo>
                      <a:pt x="325" y="454"/>
                      <a:pt x="332" y="446"/>
                      <a:pt x="340" y="438"/>
                    </a:cubicBezTo>
                    <a:cubicBezTo>
                      <a:pt x="337" y="437"/>
                      <a:pt x="337" y="437"/>
                      <a:pt x="337" y="437"/>
                    </a:cubicBezTo>
                    <a:cubicBezTo>
                      <a:pt x="326" y="432"/>
                      <a:pt x="317" y="424"/>
                      <a:pt x="306" y="421"/>
                    </a:cubicBezTo>
                    <a:cubicBezTo>
                      <a:pt x="280" y="431"/>
                      <a:pt x="280" y="431"/>
                      <a:pt x="280" y="431"/>
                    </a:cubicBezTo>
                    <a:cubicBezTo>
                      <a:pt x="298" y="435"/>
                      <a:pt x="314" y="448"/>
                      <a:pt x="318" y="463"/>
                    </a:cubicBezTo>
                    <a:close/>
                    <a:moveTo>
                      <a:pt x="279" y="383"/>
                    </a:moveTo>
                    <a:cubicBezTo>
                      <a:pt x="278" y="377"/>
                      <a:pt x="276" y="372"/>
                      <a:pt x="273" y="367"/>
                    </a:cubicBezTo>
                    <a:cubicBezTo>
                      <a:pt x="270" y="363"/>
                      <a:pt x="267" y="360"/>
                      <a:pt x="264" y="357"/>
                    </a:cubicBezTo>
                    <a:cubicBezTo>
                      <a:pt x="257" y="366"/>
                      <a:pt x="251" y="375"/>
                      <a:pt x="244" y="383"/>
                    </a:cubicBezTo>
                    <a:cubicBezTo>
                      <a:pt x="256" y="381"/>
                      <a:pt x="268" y="380"/>
                      <a:pt x="279" y="383"/>
                    </a:cubicBezTo>
                    <a:close/>
                    <a:moveTo>
                      <a:pt x="265" y="347"/>
                    </a:moveTo>
                    <a:cubicBezTo>
                      <a:pt x="270" y="350"/>
                      <a:pt x="274" y="353"/>
                      <a:pt x="277" y="358"/>
                    </a:cubicBezTo>
                    <a:cubicBezTo>
                      <a:pt x="292" y="348"/>
                      <a:pt x="305" y="337"/>
                      <a:pt x="317" y="325"/>
                    </a:cubicBezTo>
                    <a:cubicBezTo>
                      <a:pt x="309" y="322"/>
                      <a:pt x="297" y="327"/>
                      <a:pt x="289" y="330"/>
                    </a:cubicBezTo>
                    <a:cubicBezTo>
                      <a:pt x="280" y="334"/>
                      <a:pt x="273" y="341"/>
                      <a:pt x="265" y="347"/>
                    </a:cubicBezTo>
                    <a:close/>
                    <a:moveTo>
                      <a:pt x="366" y="307"/>
                    </a:moveTo>
                    <a:cubicBezTo>
                      <a:pt x="346" y="283"/>
                      <a:pt x="317" y="269"/>
                      <a:pt x="288" y="266"/>
                    </a:cubicBezTo>
                    <a:cubicBezTo>
                      <a:pt x="290" y="271"/>
                      <a:pt x="291" y="277"/>
                      <a:pt x="291" y="281"/>
                    </a:cubicBezTo>
                    <a:cubicBezTo>
                      <a:pt x="292" y="291"/>
                      <a:pt x="289" y="300"/>
                      <a:pt x="284" y="309"/>
                    </a:cubicBezTo>
                    <a:cubicBezTo>
                      <a:pt x="287" y="310"/>
                      <a:pt x="290" y="311"/>
                      <a:pt x="293" y="311"/>
                    </a:cubicBezTo>
                    <a:cubicBezTo>
                      <a:pt x="316" y="316"/>
                      <a:pt x="342" y="315"/>
                      <a:pt x="366" y="307"/>
                    </a:cubicBezTo>
                    <a:close/>
                    <a:moveTo>
                      <a:pt x="217" y="271"/>
                    </a:moveTo>
                    <a:cubicBezTo>
                      <a:pt x="206" y="254"/>
                      <a:pt x="199" y="235"/>
                      <a:pt x="196" y="214"/>
                    </a:cubicBezTo>
                    <a:cubicBezTo>
                      <a:pt x="193" y="226"/>
                      <a:pt x="187" y="237"/>
                      <a:pt x="180" y="247"/>
                    </a:cubicBezTo>
                    <a:cubicBezTo>
                      <a:pt x="191" y="245"/>
                      <a:pt x="203" y="255"/>
                      <a:pt x="204" y="266"/>
                    </a:cubicBezTo>
                    <a:cubicBezTo>
                      <a:pt x="209" y="267"/>
                      <a:pt x="213" y="269"/>
                      <a:pt x="217" y="271"/>
                    </a:cubicBezTo>
                    <a:close/>
                    <a:moveTo>
                      <a:pt x="177" y="244"/>
                    </a:moveTo>
                    <a:cubicBezTo>
                      <a:pt x="186" y="231"/>
                      <a:pt x="192" y="217"/>
                      <a:pt x="195" y="202"/>
                    </a:cubicBezTo>
                    <a:cubicBezTo>
                      <a:pt x="195" y="195"/>
                      <a:pt x="196" y="188"/>
                      <a:pt x="197" y="181"/>
                    </a:cubicBezTo>
                    <a:cubicBezTo>
                      <a:pt x="197" y="178"/>
                      <a:pt x="196" y="176"/>
                      <a:pt x="196" y="173"/>
                    </a:cubicBezTo>
                    <a:cubicBezTo>
                      <a:pt x="185" y="184"/>
                      <a:pt x="174" y="195"/>
                      <a:pt x="163" y="206"/>
                    </a:cubicBezTo>
                    <a:cubicBezTo>
                      <a:pt x="175" y="215"/>
                      <a:pt x="179" y="229"/>
                      <a:pt x="177" y="244"/>
                    </a:cubicBezTo>
                    <a:close/>
                    <a:moveTo>
                      <a:pt x="98" y="171"/>
                    </a:moveTo>
                    <a:cubicBezTo>
                      <a:pt x="100" y="176"/>
                      <a:pt x="102" y="182"/>
                      <a:pt x="102" y="187"/>
                    </a:cubicBezTo>
                    <a:cubicBezTo>
                      <a:pt x="103" y="185"/>
                      <a:pt x="105" y="182"/>
                      <a:pt x="106" y="180"/>
                    </a:cubicBezTo>
                    <a:cubicBezTo>
                      <a:pt x="113" y="168"/>
                      <a:pt x="113" y="168"/>
                      <a:pt x="113" y="168"/>
                    </a:cubicBezTo>
                    <a:cubicBezTo>
                      <a:pt x="113" y="168"/>
                      <a:pt x="113" y="168"/>
                      <a:pt x="113" y="168"/>
                    </a:cubicBezTo>
                    <a:cubicBezTo>
                      <a:pt x="109" y="155"/>
                      <a:pt x="108" y="142"/>
                      <a:pt x="105" y="129"/>
                    </a:cubicBezTo>
                    <a:cubicBezTo>
                      <a:pt x="93" y="134"/>
                      <a:pt x="82" y="140"/>
                      <a:pt x="71" y="147"/>
                    </a:cubicBezTo>
                    <a:cubicBezTo>
                      <a:pt x="83" y="150"/>
                      <a:pt x="94" y="159"/>
                      <a:pt x="98" y="171"/>
                    </a:cubicBezTo>
                    <a:close/>
                    <a:moveTo>
                      <a:pt x="111" y="118"/>
                    </a:moveTo>
                    <a:cubicBezTo>
                      <a:pt x="129" y="111"/>
                      <a:pt x="129" y="111"/>
                      <a:pt x="129" y="111"/>
                    </a:cubicBezTo>
                    <a:cubicBezTo>
                      <a:pt x="130" y="105"/>
                      <a:pt x="131" y="98"/>
                      <a:pt x="129" y="92"/>
                    </a:cubicBezTo>
                    <a:cubicBezTo>
                      <a:pt x="124" y="83"/>
                      <a:pt x="111" y="80"/>
                      <a:pt x="103" y="87"/>
                    </a:cubicBezTo>
                    <a:cubicBezTo>
                      <a:pt x="108" y="95"/>
                      <a:pt x="109" y="107"/>
                      <a:pt x="111" y="115"/>
                    </a:cubicBezTo>
                    <a:lnTo>
                      <a:pt x="111" y="118"/>
                    </a:lnTo>
                    <a:close/>
                    <a:moveTo>
                      <a:pt x="113" y="126"/>
                    </a:moveTo>
                    <a:cubicBezTo>
                      <a:pt x="115" y="137"/>
                      <a:pt x="117" y="148"/>
                      <a:pt x="119" y="158"/>
                    </a:cubicBezTo>
                    <a:cubicBezTo>
                      <a:pt x="132" y="138"/>
                      <a:pt x="132" y="138"/>
                      <a:pt x="132" y="138"/>
                    </a:cubicBezTo>
                    <a:cubicBezTo>
                      <a:pt x="130" y="132"/>
                      <a:pt x="129" y="126"/>
                      <a:pt x="129" y="120"/>
                    </a:cubicBezTo>
                    <a:lnTo>
                      <a:pt x="113" y="126"/>
                    </a:lnTo>
                    <a:close/>
                    <a:moveTo>
                      <a:pt x="155" y="201"/>
                    </a:moveTo>
                    <a:cubicBezTo>
                      <a:pt x="159" y="191"/>
                      <a:pt x="161" y="181"/>
                      <a:pt x="163" y="171"/>
                    </a:cubicBezTo>
                    <a:cubicBezTo>
                      <a:pt x="153" y="176"/>
                      <a:pt x="144" y="185"/>
                      <a:pt x="140" y="195"/>
                    </a:cubicBezTo>
                    <a:cubicBezTo>
                      <a:pt x="145" y="196"/>
                      <a:pt x="150" y="198"/>
                      <a:pt x="155" y="201"/>
                    </a:cubicBezTo>
                    <a:close/>
                    <a:moveTo>
                      <a:pt x="160" y="168"/>
                    </a:moveTo>
                    <a:cubicBezTo>
                      <a:pt x="148" y="168"/>
                      <a:pt x="136" y="169"/>
                      <a:pt x="124" y="170"/>
                    </a:cubicBezTo>
                    <a:cubicBezTo>
                      <a:pt x="130" y="177"/>
                      <a:pt x="134" y="184"/>
                      <a:pt x="137" y="192"/>
                    </a:cubicBezTo>
                    <a:cubicBezTo>
                      <a:pt x="142" y="182"/>
                      <a:pt x="150" y="173"/>
                      <a:pt x="160" y="168"/>
                    </a:cubicBezTo>
                    <a:close/>
                    <a:moveTo>
                      <a:pt x="382" y="153"/>
                    </a:moveTo>
                    <a:cubicBezTo>
                      <a:pt x="389" y="155"/>
                      <a:pt x="396" y="157"/>
                      <a:pt x="404" y="158"/>
                    </a:cubicBezTo>
                    <a:cubicBezTo>
                      <a:pt x="410" y="159"/>
                      <a:pt x="410" y="159"/>
                      <a:pt x="410" y="159"/>
                    </a:cubicBezTo>
                    <a:cubicBezTo>
                      <a:pt x="412" y="148"/>
                      <a:pt x="414" y="137"/>
                      <a:pt x="415" y="126"/>
                    </a:cubicBezTo>
                    <a:cubicBezTo>
                      <a:pt x="404" y="124"/>
                      <a:pt x="394" y="121"/>
                      <a:pt x="383" y="119"/>
                    </a:cubicBezTo>
                    <a:cubicBezTo>
                      <a:pt x="384" y="131"/>
                      <a:pt x="382" y="143"/>
                      <a:pt x="382" y="153"/>
                    </a:cubicBezTo>
                    <a:close/>
                    <a:moveTo>
                      <a:pt x="408" y="181"/>
                    </a:moveTo>
                    <a:cubicBezTo>
                      <a:pt x="408" y="175"/>
                      <a:pt x="409" y="169"/>
                      <a:pt x="410" y="163"/>
                    </a:cubicBezTo>
                    <a:cubicBezTo>
                      <a:pt x="404" y="162"/>
                      <a:pt x="398" y="161"/>
                      <a:pt x="392" y="160"/>
                    </a:cubicBezTo>
                    <a:cubicBezTo>
                      <a:pt x="389" y="159"/>
                      <a:pt x="385" y="158"/>
                      <a:pt x="382" y="157"/>
                    </a:cubicBezTo>
                    <a:cubicBezTo>
                      <a:pt x="381" y="176"/>
                      <a:pt x="379" y="195"/>
                      <a:pt x="376" y="213"/>
                    </a:cubicBezTo>
                    <a:cubicBezTo>
                      <a:pt x="376" y="213"/>
                      <a:pt x="376" y="213"/>
                      <a:pt x="376" y="213"/>
                    </a:cubicBezTo>
                    <a:cubicBezTo>
                      <a:pt x="388" y="204"/>
                      <a:pt x="398" y="193"/>
                      <a:pt x="408" y="181"/>
                    </a:cubicBezTo>
                    <a:close/>
                    <a:moveTo>
                      <a:pt x="205" y="216"/>
                    </a:moveTo>
                    <a:cubicBezTo>
                      <a:pt x="208" y="235"/>
                      <a:pt x="215" y="253"/>
                      <a:pt x="226" y="268"/>
                    </a:cubicBezTo>
                    <a:cubicBezTo>
                      <a:pt x="238" y="251"/>
                      <a:pt x="246" y="232"/>
                      <a:pt x="247" y="211"/>
                    </a:cubicBezTo>
                    <a:cubicBezTo>
                      <a:pt x="235" y="202"/>
                      <a:pt x="217" y="207"/>
                      <a:pt x="205" y="216"/>
                    </a:cubicBezTo>
                    <a:close/>
                    <a:moveTo>
                      <a:pt x="277" y="254"/>
                    </a:moveTo>
                    <a:cubicBezTo>
                      <a:pt x="276" y="246"/>
                      <a:pt x="277" y="238"/>
                      <a:pt x="277" y="231"/>
                    </a:cubicBezTo>
                    <a:cubicBezTo>
                      <a:pt x="270" y="230"/>
                      <a:pt x="264" y="230"/>
                      <a:pt x="258" y="229"/>
                    </a:cubicBezTo>
                    <a:cubicBezTo>
                      <a:pt x="253" y="238"/>
                      <a:pt x="250" y="248"/>
                      <a:pt x="247" y="257"/>
                    </a:cubicBezTo>
                    <a:cubicBezTo>
                      <a:pt x="257" y="257"/>
                      <a:pt x="267" y="256"/>
                      <a:pt x="277" y="254"/>
                    </a:cubicBezTo>
                    <a:close/>
                    <a:moveTo>
                      <a:pt x="238" y="265"/>
                    </a:moveTo>
                    <a:cubicBezTo>
                      <a:pt x="238" y="265"/>
                      <a:pt x="238" y="265"/>
                      <a:pt x="238" y="265"/>
                    </a:cubicBezTo>
                    <a:cubicBezTo>
                      <a:pt x="238" y="265"/>
                      <a:pt x="238" y="265"/>
                      <a:pt x="238" y="265"/>
                    </a:cubicBezTo>
                    <a:close/>
                    <a:moveTo>
                      <a:pt x="324" y="240"/>
                    </a:moveTo>
                    <a:cubicBezTo>
                      <a:pt x="311" y="237"/>
                      <a:pt x="299" y="233"/>
                      <a:pt x="287" y="232"/>
                    </a:cubicBezTo>
                    <a:cubicBezTo>
                      <a:pt x="285" y="231"/>
                      <a:pt x="283" y="231"/>
                      <a:pt x="281" y="231"/>
                    </a:cubicBezTo>
                    <a:cubicBezTo>
                      <a:pt x="281" y="238"/>
                      <a:pt x="281" y="246"/>
                      <a:pt x="282" y="253"/>
                    </a:cubicBezTo>
                    <a:cubicBezTo>
                      <a:pt x="296" y="250"/>
                      <a:pt x="310" y="246"/>
                      <a:pt x="324" y="240"/>
                    </a:cubicBezTo>
                    <a:close/>
                    <a:moveTo>
                      <a:pt x="360" y="223"/>
                    </a:moveTo>
                    <a:cubicBezTo>
                      <a:pt x="360" y="223"/>
                      <a:pt x="360" y="223"/>
                      <a:pt x="360" y="223"/>
                    </a:cubicBezTo>
                    <a:cubicBezTo>
                      <a:pt x="345" y="224"/>
                      <a:pt x="330" y="218"/>
                      <a:pt x="318" y="208"/>
                    </a:cubicBezTo>
                    <a:cubicBezTo>
                      <a:pt x="308" y="212"/>
                      <a:pt x="298" y="217"/>
                      <a:pt x="290" y="222"/>
                    </a:cubicBezTo>
                    <a:cubicBezTo>
                      <a:pt x="289" y="224"/>
                      <a:pt x="287" y="225"/>
                      <a:pt x="285" y="227"/>
                    </a:cubicBezTo>
                    <a:cubicBezTo>
                      <a:pt x="287" y="227"/>
                      <a:pt x="289" y="227"/>
                      <a:pt x="291" y="228"/>
                    </a:cubicBezTo>
                    <a:cubicBezTo>
                      <a:pt x="304" y="231"/>
                      <a:pt x="317" y="235"/>
                      <a:pt x="331" y="237"/>
                    </a:cubicBezTo>
                    <a:cubicBezTo>
                      <a:pt x="341" y="233"/>
                      <a:pt x="351" y="229"/>
                      <a:pt x="360" y="223"/>
                    </a:cubicBezTo>
                    <a:close/>
                    <a:moveTo>
                      <a:pt x="315" y="205"/>
                    </a:moveTo>
                    <a:cubicBezTo>
                      <a:pt x="313" y="203"/>
                      <a:pt x="311" y="201"/>
                      <a:pt x="310" y="199"/>
                    </a:cubicBezTo>
                    <a:cubicBezTo>
                      <a:pt x="307" y="203"/>
                      <a:pt x="305" y="207"/>
                      <a:pt x="302" y="211"/>
                    </a:cubicBezTo>
                    <a:cubicBezTo>
                      <a:pt x="306" y="208"/>
                      <a:pt x="310" y="206"/>
                      <a:pt x="315" y="205"/>
                    </a:cubicBezTo>
                    <a:close/>
                    <a:moveTo>
                      <a:pt x="364" y="214"/>
                    </a:moveTo>
                    <a:cubicBezTo>
                      <a:pt x="364" y="214"/>
                      <a:pt x="364" y="214"/>
                      <a:pt x="364" y="214"/>
                    </a:cubicBezTo>
                    <a:cubicBezTo>
                      <a:pt x="355" y="202"/>
                      <a:pt x="339" y="202"/>
                      <a:pt x="323" y="207"/>
                    </a:cubicBezTo>
                    <a:cubicBezTo>
                      <a:pt x="334" y="215"/>
                      <a:pt x="348" y="220"/>
                      <a:pt x="361" y="218"/>
                    </a:cubicBezTo>
                    <a:cubicBezTo>
                      <a:pt x="361" y="217"/>
                      <a:pt x="362" y="215"/>
                      <a:pt x="364" y="214"/>
                    </a:cubicBezTo>
                    <a:close/>
                    <a:moveTo>
                      <a:pt x="365" y="155"/>
                    </a:moveTo>
                    <a:cubicBezTo>
                      <a:pt x="348" y="154"/>
                      <a:pt x="331" y="152"/>
                      <a:pt x="314" y="150"/>
                    </a:cubicBezTo>
                    <a:cubicBezTo>
                      <a:pt x="313" y="151"/>
                      <a:pt x="313" y="151"/>
                      <a:pt x="313" y="151"/>
                    </a:cubicBezTo>
                    <a:cubicBezTo>
                      <a:pt x="323" y="166"/>
                      <a:pt x="320" y="181"/>
                      <a:pt x="312" y="195"/>
                    </a:cubicBezTo>
                    <a:cubicBezTo>
                      <a:pt x="314" y="198"/>
                      <a:pt x="317" y="201"/>
                      <a:pt x="319" y="203"/>
                    </a:cubicBezTo>
                    <a:cubicBezTo>
                      <a:pt x="338" y="197"/>
                      <a:pt x="358" y="196"/>
                      <a:pt x="368" y="212"/>
                    </a:cubicBezTo>
                    <a:cubicBezTo>
                      <a:pt x="369" y="212"/>
                      <a:pt x="371" y="211"/>
                      <a:pt x="372" y="212"/>
                    </a:cubicBezTo>
                    <a:cubicBezTo>
                      <a:pt x="375" y="194"/>
                      <a:pt x="377" y="176"/>
                      <a:pt x="377" y="158"/>
                    </a:cubicBezTo>
                    <a:cubicBezTo>
                      <a:pt x="377" y="157"/>
                      <a:pt x="377" y="157"/>
                      <a:pt x="377" y="157"/>
                    </a:cubicBezTo>
                    <a:cubicBezTo>
                      <a:pt x="373" y="156"/>
                      <a:pt x="369" y="155"/>
                      <a:pt x="365" y="155"/>
                    </a:cubicBezTo>
                    <a:close/>
                    <a:moveTo>
                      <a:pt x="306" y="154"/>
                    </a:moveTo>
                    <a:cubicBezTo>
                      <a:pt x="300" y="167"/>
                      <a:pt x="303" y="180"/>
                      <a:pt x="310" y="191"/>
                    </a:cubicBezTo>
                    <a:cubicBezTo>
                      <a:pt x="316" y="179"/>
                      <a:pt x="318" y="166"/>
                      <a:pt x="310" y="153"/>
                    </a:cubicBezTo>
                    <a:cubicBezTo>
                      <a:pt x="309" y="154"/>
                      <a:pt x="307" y="154"/>
                      <a:pt x="306" y="154"/>
                    </a:cubicBezTo>
                    <a:close/>
                    <a:moveTo>
                      <a:pt x="300" y="159"/>
                    </a:moveTo>
                    <a:cubicBezTo>
                      <a:pt x="293" y="167"/>
                      <a:pt x="286" y="176"/>
                      <a:pt x="281" y="185"/>
                    </a:cubicBezTo>
                    <a:cubicBezTo>
                      <a:pt x="283" y="198"/>
                      <a:pt x="282" y="210"/>
                      <a:pt x="282" y="223"/>
                    </a:cubicBezTo>
                    <a:cubicBezTo>
                      <a:pt x="283" y="222"/>
                      <a:pt x="285" y="220"/>
                      <a:pt x="288" y="219"/>
                    </a:cubicBezTo>
                    <a:cubicBezTo>
                      <a:pt x="295" y="212"/>
                      <a:pt x="302" y="204"/>
                      <a:pt x="307" y="196"/>
                    </a:cubicBezTo>
                    <a:cubicBezTo>
                      <a:pt x="300" y="185"/>
                      <a:pt x="296" y="172"/>
                      <a:pt x="300" y="159"/>
                    </a:cubicBezTo>
                    <a:close/>
                    <a:moveTo>
                      <a:pt x="277" y="190"/>
                    </a:moveTo>
                    <a:cubicBezTo>
                      <a:pt x="270" y="202"/>
                      <a:pt x="264" y="213"/>
                      <a:pt x="259" y="225"/>
                    </a:cubicBezTo>
                    <a:cubicBezTo>
                      <a:pt x="265" y="226"/>
                      <a:pt x="271" y="226"/>
                      <a:pt x="277" y="226"/>
                    </a:cubicBezTo>
                    <a:cubicBezTo>
                      <a:pt x="278" y="214"/>
                      <a:pt x="279" y="202"/>
                      <a:pt x="277" y="190"/>
                    </a:cubicBezTo>
                    <a:close/>
                    <a:moveTo>
                      <a:pt x="248" y="206"/>
                    </a:moveTo>
                    <a:cubicBezTo>
                      <a:pt x="249" y="180"/>
                      <a:pt x="240" y="153"/>
                      <a:pt x="222" y="132"/>
                    </a:cubicBezTo>
                    <a:cubicBezTo>
                      <a:pt x="218" y="139"/>
                      <a:pt x="215" y="146"/>
                      <a:pt x="212" y="153"/>
                    </a:cubicBezTo>
                    <a:cubicBezTo>
                      <a:pt x="212" y="154"/>
                      <a:pt x="212" y="154"/>
                      <a:pt x="212" y="155"/>
                    </a:cubicBezTo>
                    <a:cubicBezTo>
                      <a:pt x="207" y="170"/>
                      <a:pt x="204" y="187"/>
                      <a:pt x="204" y="202"/>
                    </a:cubicBezTo>
                    <a:cubicBezTo>
                      <a:pt x="204" y="205"/>
                      <a:pt x="204" y="208"/>
                      <a:pt x="205" y="211"/>
                    </a:cubicBezTo>
                    <a:cubicBezTo>
                      <a:pt x="217" y="202"/>
                      <a:pt x="235" y="199"/>
                      <a:pt x="248" y="206"/>
                    </a:cubicBezTo>
                    <a:close/>
                    <a:moveTo>
                      <a:pt x="232" y="277"/>
                    </a:moveTo>
                    <a:cubicBezTo>
                      <a:pt x="245" y="290"/>
                      <a:pt x="262" y="301"/>
                      <a:pt x="280" y="307"/>
                    </a:cubicBezTo>
                    <a:cubicBezTo>
                      <a:pt x="284" y="301"/>
                      <a:pt x="287" y="295"/>
                      <a:pt x="287" y="288"/>
                    </a:cubicBezTo>
                    <a:cubicBezTo>
                      <a:pt x="287" y="283"/>
                      <a:pt x="287" y="270"/>
                      <a:pt x="283" y="266"/>
                    </a:cubicBezTo>
                    <a:cubicBezTo>
                      <a:pt x="266" y="266"/>
                      <a:pt x="248" y="269"/>
                      <a:pt x="232" y="277"/>
                    </a:cubicBezTo>
                    <a:close/>
                    <a:moveTo>
                      <a:pt x="288" y="389"/>
                    </a:moveTo>
                    <a:cubicBezTo>
                      <a:pt x="297" y="386"/>
                      <a:pt x="305" y="380"/>
                      <a:pt x="311" y="372"/>
                    </a:cubicBezTo>
                    <a:cubicBezTo>
                      <a:pt x="302" y="371"/>
                      <a:pt x="292" y="370"/>
                      <a:pt x="284" y="368"/>
                    </a:cubicBezTo>
                    <a:cubicBezTo>
                      <a:pt x="286" y="375"/>
                      <a:pt x="288" y="382"/>
                      <a:pt x="288" y="389"/>
                    </a:cubicBezTo>
                    <a:close/>
                    <a:moveTo>
                      <a:pt x="317" y="416"/>
                    </a:moveTo>
                    <a:cubicBezTo>
                      <a:pt x="324" y="420"/>
                      <a:pt x="331" y="425"/>
                      <a:pt x="339" y="428"/>
                    </a:cubicBezTo>
                    <a:cubicBezTo>
                      <a:pt x="346" y="431"/>
                      <a:pt x="346" y="431"/>
                      <a:pt x="346" y="431"/>
                    </a:cubicBezTo>
                    <a:cubicBezTo>
                      <a:pt x="349" y="428"/>
                      <a:pt x="352" y="424"/>
                      <a:pt x="355" y="420"/>
                    </a:cubicBezTo>
                    <a:cubicBezTo>
                      <a:pt x="344" y="420"/>
                      <a:pt x="333" y="418"/>
                      <a:pt x="323" y="414"/>
                    </a:cubicBezTo>
                    <a:lnTo>
                      <a:pt x="317" y="416"/>
                    </a:lnTo>
                    <a:close/>
                    <a:moveTo>
                      <a:pt x="366" y="420"/>
                    </a:moveTo>
                    <a:cubicBezTo>
                      <a:pt x="362" y="425"/>
                      <a:pt x="358" y="430"/>
                      <a:pt x="354" y="435"/>
                    </a:cubicBezTo>
                    <a:cubicBezTo>
                      <a:pt x="364" y="439"/>
                      <a:pt x="373" y="443"/>
                      <a:pt x="383" y="447"/>
                    </a:cubicBezTo>
                    <a:cubicBezTo>
                      <a:pt x="397" y="438"/>
                      <a:pt x="378" y="420"/>
                      <a:pt x="366" y="420"/>
                    </a:cubicBezTo>
                    <a:close/>
                    <a:moveTo>
                      <a:pt x="294" y="391"/>
                    </a:moveTo>
                    <a:cubicBezTo>
                      <a:pt x="298" y="393"/>
                      <a:pt x="300" y="397"/>
                      <a:pt x="302" y="401"/>
                    </a:cubicBezTo>
                    <a:cubicBezTo>
                      <a:pt x="304" y="394"/>
                      <a:pt x="307" y="387"/>
                      <a:pt x="310" y="380"/>
                    </a:cubicBezTo>
                    <a:cubicBezTo>
                      <a:pt x="305" y="384"/>
                      <a:pt x="300" y="388"/>
                      <a:pt x="294" y="391"/>
                    </a:cubicBezTo>
                    <a:close/>
                    <a:moveTo>
                      <a:pt x="288" y="394"/>
                    </a:moveTo>
                    <a:cubicBezTo>
                      <a:pt x="288" y="395"/>
                      <a:pt x="287" y="397"/>
                      <a:pt x="287" y="398"/>
                    </a:cubicBezTo>
                    <a:cubicBezTo>
                      <a:pt x="285" y="410"/>
                      <a:pt x="279" y="419"/>
                      <a:pt x="271" y="427"/>
                    </a:cubicBezTo>
                    <a:cubicBezTo>
                      <a:pt x="280" y="423"/>
                      <a:pt x="289" y="419"/>
                      <a:pt x="298" y="415"/>
                    </a:cubicBezTo>
                    <a:cubicBezTo>
                      <a:pt x="298" y="414"/>
                      <a:pt x="298" y="414"/>
                      <a:pt x="299" y="413"/>
                    </a:cubicBezTo>
                    <a:cubicBezTo>
                      <a:pt x="299" y="412"/>
                      <a:pt x="299" y="411"/>
                      <a:pt x="300" y="409"/>
                    </a:cubicBezTo>
                    <a:cubicBezTo>
                      <a:pt x="299" y="402"/>
                      <a:pt x="295" y="394"/>
                      <a:pt x="288" y="394"/>
                    </a:cubicBezTo>
                    <a:close/>
                    <a:moveTo>
                      <a:pt x="372" y="451"/>
                    </a:moveTo>
                    <a:cubicBezTo>
                      <a:pt x="364" y="448"/>
                      <a:pt x="356" y="445"/>
                      <a:pt x="348" y="442"/>
                    </a:cubicBezTo>
                    <a:cubicBezTo>
                      <a:pt x="341" y="448"/>
                      <a:pt x="335" y="455"/>
                      <a:pt x="329" y="462"/>
                    </a:cubicBezTo>
                    <a:cubicBezTo>
                      <a:pt x="343" y="458"/>
                      <a:pt x="357" y="454"/>
                      <a:pt x="372" y="451"/>
                    </a:cubicBezTo>
                    <a:close/>
                    <a:moveTo>
                      <a:pt x="362" y="375"/>
                    </a:moveTo>
                    <a:cubicBezTo>
                      <a:pt x="351" y="383"/>
                      <a:pt x="337" y="394"/>
                      <a:pt x="332" y="407"/>
                    </a:cubicBezTo>
                    <a:cubicBezTo>
                      <a:pt x="332" y="407"/>
                      <a:pt x="332" y="407"/>
                      <a:pt x="332" y="408"/>
                    </a:cubicBezTo>
                    <a:cubicBezTo>
                      <a:pt x="332" y="408"/>
                      <a:pt x="332" y="408"/>
                      <a:pt x="332" y="408"/>
                    </a:cubicBezTo>
                    <a:cubicBezTo>
                      <a:pt x="364" y="419"/>
                      <a:pt x="405" y="407"/>
                      <a:pt x="419" y="373"/>
                    </a:cubicBezTo>
                    <a:cubicBezTo>
                      <a:pt x="401" y="367"/>
                      <a:pt x="379" y="365"/>
                      <a:pt x="362" y="375"/>
                    </a:cubicBezTo>
                    <a:close/>
                    <a:moveTo>
                      <a:pt x="315" y="364"/>
                    </a:moveTo>
                    <a:cubicBezTo>
                      <a:pt x="315" y="364"/>
                      <a:pt x="315" y="364"/>
                      <a:pt x="315" y="364"/>
                    </a:cubicBezTo>
                    <a:cubicBezTo>
                      <a:pt x="318" y="353"/>
                      <a:pt x="319" y="342"/>
                      <a:pt x="323" y="331"/>
                    </a:cubicBezTo>
                    <a:cubicBezTo>
                      <a:pt x="312" y="341"/>
                      <a:pt x="300" y="351"/>
                      <a:pt x="288" y="360"/>
                    </a:cubicBezTo>
                    <a:lnTo>
                      <a:pt x="315" y="364"/>
                    </a:lnTo>
                    <a:close/>
                    <a:moveTo>
                      <a:pt x="372" y="301"/>
                    </a:moveTo>
                    <a:cubicBezTo>
                      <a:pt x="367" y="279"/>
                      <a:pt x="371" y="255"/>
                      <a:pt x="366" y="232"/>
                    </a:cubicBezTo>
                    <a:cubicBezTo>
                      <a:pt x="366" y="232"/>
                      <a:pt x="365" y="232"/>
                      <a:pt x="365" y="231"/>
                    </a:cubicBezTo>
                    <a:cubicBezTo>
                      <a:pt x="344" y="244"/>
                      <a:pt x="320" y="253"/>
                      <a:pt x="296" y="258"/>
                    </a:cubicBezTo>
                    <a:cubicBezTo>
                      <a:pt x="325" y="262"/>
                      <a:pt x="353" y="277"/>
                      <a:pt x="372" y="302"/>
                    </a:cubicBezTo>
                    <a:lnTo>
                      <a:pt x="372" y="301"/>
                    </a:lnTo>
                    <a:close/>
                    <a:moveTo>
                      <a:pt x="413" y="175"/>
                    </a:moveTo>
                    <a:cubicBezTo>
                      <a:pt x="415" y="172"/>
                      <a:pt x="417" y="168"/>
                      <a:pt x="419" y="165"/>
                    </a:cubicBezTo>
                    <a:cubicBezTo>
                      <a:pt x="418" y="165"/>
                      <a:pt x="416" y="164"/>
                      <a:pt x="414" y="164"/>
                    </a:cubicBezTo>
                    <a:cubicBezTo>
                      <a:pt x="414" y="167"/>
                      <a:pt x="413" y="171"/>
                      <a:pt x="413" y="175"/>
                    </a:cubicBezTo>
                    <a:close/>
                    <a:moveTo>
                      <a:pt x="422" y="161"/>
                    </a:moveTo>
                    <a:cubicBezTo>
                      <a:pt x="427" y="152"/>
                      <a:pt x="432" y="142"/>
                      <a:pt x="437" y="132"/>
                    </a:cubicBezTo>
                    <a:cubicBezTo>
                      <a:pt x="419" y="127"/>
                      <a:pt x="419" y="127"/>
                      <a:pt x="419" y="127"/>
                    </a:cubicBezTo>
                    <a:cubicBezTo>
                      <a:pt x="418" y="138"/>
                      <a:pt x="416" y="149"/>
                      <a:pt x="415" y="159"/>
                    </a:cubicBezTo>
                    <a:cubicBezTo>
                      <a:pt x="417" y="160"/>
                      <a:pt x="419" y="161"/>
                      <a:pt x="422" y="161"/>
                    </a:cubicBezTo>
                    <a:close/>
                    <a:moveTo>
                      <a:pt x="381" y="105"/>
                    </a:moveTo>
                    <a:cubicBezTo>
                      <a:pt x="382" y="108"/>
                      <a:pt x="383" y="111"/>
                      <a:pt x="383" y="115"/>
                    </a:cubicBezTo>
                    <a:cubicBezTo>
                      <a:pt x="394" y="116"/>
                      <a:pt x="404" y="119"/>
                      <a:pt x="415" y="122"/>
                    </a:cubicBezTo>
                    <a:cubicBezTo>
                      <a:pt x="415" y="113"/>
                      <a:pt x="414" y="105"/>
                      <a:pt x="412" y="97"/>
                    </a:cubicBezTo>
                    <a:cubicBezTo>
                      <a:pt x="402" y="99"/>
                      <a:pt x="391" y="101"/>
                      <a:pt x="381" y="105"/>
                    </a:cubicBezTo>
                    <a:close/>
                    <a:moveTo>
                      <a:pt x="361" y="112"/>
                    </a:moveTo>
                    <a:cubicBezTo>
                      <a:pt x="367" y="113"/>
                      <a:pt x="373" y="113"/>
                      <a:pt x="378" y="114"/>
                    </a:cubicBezTo>
                    <a:cubicBezTo>
                      <a:pt x="378" y="111"/>
                      <a:pt x="377" y="109"/>
                      <a:pt x="377" y="106"/>
                    </a:cubicBezTo>
                    <a:cubicBezTo>
                      <a:pt x="371" y="108"/>
                      <a:pt x="366" y="110"/>
                      <a:pt x="361" y="112"/>
                    </a:cubicBezTo>
                    <a:close/>
                    <a:moveTo>
                      <a:pt x="316" y="142"/>
                    </a:moveTo>
                    <a:cubicBezTo>
                      <a:pt x="316" y="143"/>
                      <a:pt x="316" y="144"/>
                      <a:pt x="316" y="146"/>
                    </a:cubicBezTo>
                    <a:cubicBezTo>
                      <a:pt x="334" y="147"/>
                      <a:pt x="353" y="148"/>
                      <a:pt x="371" y="151"/>
                    </a:cubicBezTo>
                    <a:cubicBezTo>
                      <a:pt x="373" y="151"/>
                      <a:pt x="376" y="152"/>
                      <a:pt x="378" y="152"/>
                    </a:cubicBezTo>
                    <a:cubicBezTo>
                      <a:pt x="378" y="142"/>
                      <a:pt x="380" y="130"/>
                      <a:pt x="379" y="119"/>
                    </a:cubicBezTo>
                    <a:cubicBezTo>
                      <a:pt x="370" y="117"/>
                      <a:pt x="361" y="117"/>
                      <a:pt x="352" y="117"/>
                    </a:cubicBezTo>
                    <a:cubicBezTo>
                      <a:pt x="339" y="123"/>
                      <a:pt x="327" y="131"/>
                      <a:pt x="317" y="140"/>
                    </a:cubicBezTo>
                    <a:lnTo>
                      <a:pt x="316" y="142"/>
                    </a:lnTo>
                    <a:close/>
                    <a:moveTo>
                      <a:pt x="260" y="133"/>
                    </a:moveTo>
                    <a:cubicBezTo>
                      <a:pt x="250" y="130"/>
                      <a:pt x="239" y="125"/>
                      <a:pt x="228" y="125"/>
                    </a:cubicBezTo>
                    <a:cubicBezTo>
                      <a:pt x="249" y="149"/>
                      <a:pt x="258" y="180"/>
                      <a:pt x="256" y="209"/>
                    </a:cubicBezTo>
                    <a:cubicBezTo>
                      <a:pt x="267" y="187"/>
                      <a:pt x="280" y="166"/>
                      <a:pt x="296" y="148"/>
                    </a:cubicBezTo>
                    <a:cubicBezTo>
                      <a:pt x="295" y="146"/>
                      <a:pt x="295" y="144"/>
                      <a:pt x="295" y="142"/>
                    </a:cubicBezTo>
                    <a:cubicBezTo>
                      <a:pt x="284" y="138"/>
                      <a:pt x="271" y="137"/>
                      <a:pt x="260" y="133"/>
                    </a:cubicBezTo>
                    <a:close/>
                    <a:moveTo>
                      <a:pt x="203" y="152"/>
                    </a:moveTo>
                    <a:cubicBezTo>
                      <a:pt x="204" y="151"/>
                      <a:pt x="204" y="151"/>
                      <a:pt x="204" y="151"/>
                    </a:cubicBezTo>
                    <a:cubicBezTo>
                      <a:pt x="207" y="143"/>
                      <a:pt x="210" y="135"/>
                      <a:pt x="215" y="127"/>
                    </a:cubicBezTo>
                    <a:cubicBezTo>
                      <a:pt x="214" y="127"/>
                      <a:pt x="213" y="126"/>
                      <a:pt x="213" y="125"/>
                    </a:cubicBezTo>
                    <a:cubicBezTo>
                      <a:pt x="211" y="124"/>
                      <a:pt x="210" y="122"/>
                      <a:pt x="210" y="120"/>
                    </a:cubicBezTo>
                    <a:cubicBezTo>
                      <a:pt x="197" y="123"/>
                      <a:pt x="192" y="143"/>
                      <a:pt x="203" y="152"/>
                    </a:cubicBezTo>
                    <a:close/>
                    <a:moveTo>
                      <a:pt x="192" y="165"/>
                    </a:moveTo>
                    <a:cubicBezTo>
                      <a:pt x="185" y="166"/>
                      <a:pt x="178" y="166"/>
                      <a:pt x="172" y="167"/>
                    </a:cubicBezTo>
                    <a:cubicBezTo>
                      <a:pt x="171" y="174"/>
                      <a:pt x="169" y="182"/>
                      <a:pt x="167" y="190"/>
                    </a:cubicBezTo>
                    <a:cubicBezTo>
                      <a:pt x="176" y="182"/>
                      <a:pt x="184" y="173"/>
                      <a:pt x="192" y="165"/>
                    </a:cubicBezTo>
                    <a:close/>
                    <a:moveTo>
                      <a:pt x="151" y="67"/>
                    </a:moveTo>
                    <a:cubicBezTo>
                      <a:pt x="154" y="64"/>
                      <a:pt x="160" y="57"/>
                      <a:pt x="167" y="51"/>
                    </a:cubicBezTo>
                    <a:cubicBezTo>
                      <a:pt x="159" y="51"/>
                      <a:pt x="150" y="47"/>
                      <a:pt x="144" y="41"/>
                    </a:cubicBezTo>
                    <a:cubicBezTo>
                      <a:pt x="142" y="58"/>
                      <a:pt x="123" y="73"/>
                      <a:pt x="106" y="72"/>
                    </a:cubicBezTo>
                    <a:cubicBezTo>
                      <a:pt x="108" y="74"/>
                      <a:pt x="108" y="77"/>
                      <a:pt x="108" y="80"/>
                    </a:cubicBezTo>
                    <a:cubicBezTo>
                      <a:pt x="115" y="78"/>
                      <a:pt x="123" y="79"/>
                      <a:pt x="129" y="85"/>
                    </a:cubicBezTo>
                    <a:cubicBezTo>
                      <a:pt x="132" y="87"/>
                      <a:pt x="133" y="91"/>
                      <a:pt x="134" y="94"/>
                    </a:cubicBezTo>
                    <a:cubicBezTo>
                      <a:pt x="138" y="84"/>
                      <a:pt x="144" y="75"/>
                      <a:pt x="151" y="67"/>
                    </a:cubicBezTo>
                    <a:close/>
                    <a:moveTo>
                      <a:pt x="49" y="156"/>
                    </a:moveTo>
                    <a:cubicBezTo>
                      <a:pt x="53" y="169"/>
                      <a:pt x="55" y="183"/>
                      <a:pt x="55" y="198"/>
                    </a:cubicBezTo>
                    <a:cubicBezTo>
                      <a:pt x="65" y="187"/>
                      <a:pt x="74" y="175"/>
                      <a:pt x="85" y="166"/>
                    </a:cubicBezTo>
                    <a:cubicBezTo>
                      <a:pt x="79" y="159"/>
                      <a:pt x="71" y="154"/>
                      <a:pt x="61" y="154"/>
                    </a:cubicBezTo>
                    <a:cubicBezTo>
                      <a:pt x="57" y="154"/>
                      <a:pt x="53" y="154"/>
                      <a:pt x="49" y="156"/>
                    </a:cubicBezTo>
                    <a:close/>
                    <a:moveTo>
                      <a:pt x="56" y="209"/>
                    </a:moveTo>
                    <a:cubicBezTo>
                      <a:pt x="65" y="212"/>
                      <a:pt x="74" y="216"/>
                      <a:pt x="82" y="220"/>
                    </a:cubicBezTo>
                    <a:cubicBezTo>
                      <a:pt x="82" y="220"/>
                      <a:pt x="82" y="220"/>
                      <a:pt x="82" y="220"/>
                    </a:cubicBezTo>
                    <a:cubicBezTo>
                      <a:pt x="83" y="219"/>
                      <a:pt x="83" y="219"/>
                      <a:pt x="83" y="219"/>
                    </a:cubicBezTo>
                    <a:cubicBezTo>
                      <a:pt x="89" y="205"/>
                      <a:pt x="97" y="193"/>
                      <a:pt x="91" y="177"/>
                    </a:cubicBezTo>
                    <a:cubicBezTo>
                      <a:pt x="91" y="176"/>
                      <a:pt x="90" y="174"/>
                      <a:pt x="89" y="173"/>
                    </a:cubicBezTo>
                    <a:cubicBezTo>
                      <a:pt x="77" y="183"/>
                      <a:pt x="67" y="197"/>
                      <a:pt x="56" y="209"/>
                    </a:cubicBezTo>
                    <a:close/>
                    <a:moveTo>
                      <a:pt x="101" y="206"/>
                    </a:moveTo>
                    <a:cubicBezTo>
                      <a:pt x="111" y="199"/>
                      <a:pt x="122" y="195"/>
                      <a:pt x="133" y="195"/>
                    </a:cubicBezTo>
                    <a:cubicBezTo>
                      <a:pt x="130" y="186"/>
                      <a:pt x="126" y="179"/>
                      <a:pt x="120" y="172"/>
                    </a:cubicBezTo>
                    <a:cubicBezTo>
                      <a:pt x="117" y="177"/>
                      <a:pt x="114" y="183"/>
                      <a:pt x="111" y="188"/>
                    </a:cubicBezTo>
                    <a:lnTo>
                      <a:pt x="101" y="206"/>
                    </a:lnTo>
                    <a:close/>
                    <a:moveTo>
                      <a:pt x="143" y="206"/>
                    </a:moveTo>
                    <a:cubicBezTo>
                      <a:pt x="144" y="217"/>
                      <a:pt x="138" y="229"/>
                      <a:pt x="133" y="240"/>
                    </a:cubicBezTo>
                    <a:cubicBezTo>
                      <a:pt x="143" y="233"/>
                      <a:pt x="154" y="228"/>
                      <a:pt x="165" y="223"/>
                    </a:cubicBezTo>
                    <a:cubicBezTo>
                      <a:pt x="165" y="223"/>
                      <a:pt x="166" y="223"/>
                      <a:pt x="166" y="223"/>
                    </a:cubicBezTo>
                    <a:cubicBezTo>
                      <a:pt x="163" y="215"/>
                      <a:pt x="156" y="208"/>
                      <a:pt x="144" y="206"/>
                    </a:cubicBezTo>
                    <a:lnTo>
                      <a:pt x="143" y="206"/>
                    </a:lnTo>
                    <a:close/>
                    <a:moveTo>
                      <a:pt x="130" y="252"/>
                    </a:moveTo>
                    <a:cubicBezTo>
                      <a:pt x="139" y="260"/>
                      <a:pt x="148" y="268"/>
                      <a:pt x="156" y="276"/>
                    </a:cubicBezTo>
                    <a:cubicBezTo>
                      <a:pt x="165" y="263"/>
                      <a:pt x="171" y="245"/>
                      <a:pt x="168" y="231"/>
                    </a:cubicBezTo>
                    <a:cubicBezTo>
                      <a:pt x="155" y="236"/>
                      <a:pt x="142" y="244"/>
                      <a:pt x="130" y="252"/>
                    </a:cubicBezTo>
                    <a:close/>
                    <a:moveTo>
                      <a:pt x="168" y="272"/>
                    </a:moveTo>
                    <a:cubicBezTo>
                      <a:pt x="178" y="268"/>
                      <a:pt x="189" y="265"/>
                      <a:pt x="200" y="266"/>
                    </a:cubicBezTo>
                    <a:cubicBezTo>
                      <a:pt x="197" y="255"/>
                      <a:pt x="186" y="247"/>
                      <a:pt x="176" y="253"/>
                    </a:cubicBezTo>
                    <a:cubicBezTo>
                      <a:pt x="174" y="259"/>
                      <a:pt x="171" y="266"/>
                      <a:pt x="168" y="272"/>
                    </a:cubicBezTo>
                    <a:close/>
                    <a:moveTo>
                      <a:pt x="208" y="277"/>
                    </a:moveTo>
                    <a:cubicBezTo>
                      <a:pt x="204" y="287"/>
                      <a:pt x="198" y="295"/>
                      <a:pt x="193" y="305"/>
                    </a:cubicBezTo>
                    <a:cubicBezTo>
                      <a:pt x="204" y="300"/>
                      <a:pt x="214" y="296"/>
                      <a:pt x="224" y="294"/>
                    </a:cubicBezTo>
                    <a:cubicBezTo>
                      <a:pt x="223" y="288"/>
                      <a:pt x="220" y="284"/>
                      <a:pt x="215" y="281"/>
                    </a:cubicBezTo>
                    <a:cubicBezTo>
                      <a:pt x="213" y="279"/>
                      <a:pt x="210" y="278"/>
                      <a:pt x="208" y="277"/>
                    </a:cubicBezTo>
                    <a:close/>
                    <a:moveTo>
                      <a:pt x="234" y="317"/>
                    </a:moveTo>
                    <a:cubicBezTo>
                      <a:pt x="250" y="312"/>
                      <a:pt x="267" y="326"/>
                      <a:pt x="263" y="343"/>
                    </a:cubicBezTo>
                    <a:cubicBezTo>
                      <a:pt x="270" y="339"/>
                      <a:pt x="276" y="333"/>
                      <a:pt x="283" y="328"/>
                    </a:cubicBezTo>
                    <a:cubicBezTo>
                      <a:pt x="288" y="326"/>
                      <a:pt x="293" y="324"/>
                      <a:pt x="298" y="322"/>
                    </a:cubicBezTo>
                    <a:cubicBezTo>
                      <a:pt x="302" y="322"/>
                      <a:pt x="302" y="322"/>
                      <a:pt x="302" y="322"/>
                    </a:cubicBezTo>
                    <a:cubicBezTo>
                      <a:pt x="298" y="321"/>
                      <a:pt x="294" y="321"/>
                      <a:pt x="291" y="320"/>
                    </a:cubicBezTo>
                    <a:cubicBezTo>
                      <a:pt x="268" y="314"/>
                      <a:pt x="247" y="303"/>
                      <a:pt x="231" y="287"/>
                    </a:cubicBezTo>
                    <a:cubicBezTo>
                      <a:pt x="235" y="296"/>
                      <a:pt x="236" y="307"/>
                      <a:pt x="234" y="317"/>
                    </a:cubicBezTo>
                    <a:close/>
                    <a:moveTo>
                      <a:pt x="233" y="322"/>
                    </a:moveTo>
                    <a:cubicBezTo>
                      <a:pt x="231" y="329"/>
                      <a:pt x="228" y="335"/>
                      <a:pt x="225" y="341"/>
                    </a:cubicBezTo>
                    <a:cubicBezTo>
                      <a:pt x="236" y="338"/>
                      <a:pt x="249" y="339"/>
                      <a:pt x="259" y="343"/>
                    </a:cubicBezTo>
                    <a:cubicBezTo>
                      <a:pt x="262" y="328"/>
                      <a:pt x="247" y="316"/>
                      <a:pt x="233" y="322"/>
                    </a:cubicBezTo>
                    <a:close/>
                    <a:moveTo>
                      <a:pt x="216" y="352"/>
                    </a:moveTo>
                    <a:cubicBezTo>
                      <a:pt x="222" y="363"/>
                      <a:pt x="228" y="373"/>
                      <a:pt x="233" y="384"/>
                    </a:cubicBezTo>
                    <a:cubicBezTo>
                      <a:pt x="242" y="374"/>
                      <a:pt x="249" y="363"/>
                      <a:pt x="258" y="352"/>
                    </a:cubicBezTo>
                    <a:cubicBezTo>
                      <a:pt x="245" y="346"/>
                      <a:pt x="230" y="346"/>
                      <a:pt x="216" y="352"/>
                    </a:cubicBezTo>
                    <a:close/>
                    <a:moveTo>
                      <a:pt x="237" y="393"/>
                    </a:moveTo>
                    <a:cubicBezTo>
                      <a:pt x="243" y="406"/>
                      <a:pt x="248" y="419"/>
                      <a:pt x="252" y="433"/>
                    </a:cubicBezTo>
                    <a:cubicBezTo>
                      <a:pt x="264" y="423"/>
                      <a:pt x="275" y="414"/>
                      <a:pt x="278" y="399"/>
                    </a:cubicBezTo>
                    <a:cubicBezTo>
                      <a:pt x="279" y="397"/>
                      <a:pt x="279" y="394"/>
                      <a:pt x="279" y="392"/>
                    </a:cubicBezTo>
                    <a:cubicBezTo>
                      <a:pt x="279" y="392"/>
                      <a:pt x="278" y="392"/>
                      <a:pt x="278" y="392"/>
                    </a:cubicBezTo>
                    <a:cubicBezTo>
                      <a:pt x="265" y="387"/>
                      <a:pt x="251" y="390"/>
                      <a:pt x="237" y="393"/>
                    </a:cubicBezTo>
                    <a:close/>
                    <a:moveTo>
                      <a:pt x="255" y="441"/>
                    </a:moveTo>
                    <a:cubicBezTo>
                      <a:pt x="257" y="451"/>
                      <a:pt x="260" y="463"/>
                      <a:pt x="262" y="475"/>
                    </a:cubicBezTo>
                    <a:cubicBezTo>
                      <a:pt x="273" y="467"/>
                      <a:pt x="291" y="462"/>
                      <a:pt x="297" y="449"/>
                    </a:cubicBezTo>
                    <a:cubicBezTo>
                      <a:pt x="288" y="441"/>
                      <a:pt x="275" y="436"/>
                      <a:pt x="263" y="438"/>
                    </a:cubicBezTo>
                    <a:cubicBezTo>
                      <a:pt x="260" y="439"/>
                      <a:pt x="258" y="440"/>
                      <a:pt x="255" y="441"/>
                    </a:cubicBezTo>
                    <a:close/>
                    <a:moveTo>
                      <a:pt x="309" y="486"/>
                    </a:moveTo>
                    <a:cubicBezTo>
                      <a:pt x="311" y="480"/>
                      <a:pt x="311" y="474"/>
                      <a:pt x="310" y="468"/>
                    </a:cubicBezTo>
                    <a:cubicBezTo>
                      <a:pt x="308" y="463"/>
                      <a:pt x="306" y="459"/>
                      <a:pt x="303" y="455"/>
                    </a:cubicBezTo>
                    <a:cubicBezTo>
                      <a:pt x="296" y="465"/>
                      <a:pt x="284" y="471"/>
                      <a:pt x="273" y="477"/>
                    </a:cubicBezTo>
                    <a:cubicBezTo>
                      <a:pt x="285" y="479"/>
                      <a:pt x="298" y="481"/>
                      <a:pt x="309" y="486"/>
                    </a:cubicBezTo>
                    <a:close/>
                    <a:moveTo>
                      <a:pt x="447" y="427"/>
                    </a:moveTo>
                    <a:cubicBezTo>
                      <a:pt x="437" y="422"/>
                      <a:pt x="428" y="424"/>
                      <a:pt x="419" y="430"/>
                    </a:cubicBezTo>
                    <a:cubicBezTo>
                      <a:pt x="413" y="433"/>
                      <a:pt x="407" y="440"/>
                      <a:pt x="407" y="447"/>
                    </a:cubicBezTo>
                    <a:cubicBezTo>
                      <a:pt x="422" y="444"/>
                      <a:pt x="437" y="438"/>
                      <a:pt x="447" y="427"/>
                    </a:cubicBezTo>
                    <a:close/>
                    <a:moveTo>
                      <a:pt x="444" y="371"/>
                    </a:moveTo>
                    <a:cubicBezTo>
                      <a:pt x="438" y="376"/>
                      <a:pt x="439" y="390"/>
                      <a:pt x="439" y="397"/>
                    </a:cubicBezTo>
                    <a:cubicBezTo>
                      <a:pt x="440" y="406"/>
                      <a:pt x="444" y="416"/>
                      <a:pt x="450" y="423"/>
                    </a:cubicBezTo>
                    <a:cubicBezTo>
                      <a:pt x="451" y="421"/>
                      <a:pt x="452" y="419"/>
                      <a:pt x="453" y="418"/>
                    </a:cubicBezTo>
                    <a:cubicBezTo>
                      <a:pt x="460" y="403"/>
                      <a:pt x="459" y="378"/>
                      <a:pt x="444" y="371"/>
                    </a:cubicBezTo>
                    <a:close/>
                    <a:moveTo>
                      <a:pt x="393" y="305"/>
                    </a:moveTo>
                    <a:cubicBezTo>
                      <a:pt x="392" y="306"/>
                      <a:pt x="390" y="307"/>
                      <a:pt x="388" y="308"/>
                    </a:cubicBezTo>
                    <a:cubicBezTo>
                      <a:pt x="389" y="311"/>
                      <a:pt x="388" y="314"/>
                      <a:pt x="386" y="316"/>
                    </a:cubicBezTo>
                    <a:cubicBezTo>
                      <a:pt x="386" y="316"/>
                      <a:pt x="386" y="316"/>
                      <a:pt x="386" y="317"/>
                    </a:cubicBezTo>
                    <a:cubicBezTo>
                      <a:pt x="385" y="331"/>
                      <a:pt x="376" y="339"/>
                      <a:pt x="365" y="340"/>
                    </a:cubicBezTo>
                    <a:cubicBezTo>
                      <a:pt x="354" y="341"/>
                      <a:pt x="342" y="337"/>
                      <a:pt x="335" y="327"/>
                    </a:cubicBezTo>
                    <a:cubicBezTo>
                      <a:pt x="329" y="339"/>
                      <a:pt x="327" y="352"/>
                      <a:pt x="324" y="365"/>
                    </a:cubicBezTo>
                    <a:cubicBezTo>
                      <a:pt x="334" y="366"/>
                      <a:pt x="343" y="368"/>
                      <a:pt x="353" y="371"/>
                    </a:cubicBezTo>
                    <a:cubicBezTo>
                      <a:pt x="372" y="360"/>
                      <a:pt x="397" y="358"/>
                      <a:pt x="419" y="364"/>
                    </a:cubicBezTo>
                    <a:cubicBezTo>
                      <a:pt x="419" y="361"/>
                      <a:pt x="421" y="358"/>
                      <a:pt x="424" y="357"/>
                    </a:cubicBezTo>
                    <a:cubicBezTo>
                      <a:pt x="427" y="355"/>
                      <a:pt x="430" y="355"/>
                      <a:pt x="433" y="356"/>
                    </a:cubicBezTo>
                    <a:cubicBezTo>
                      <a:pt x="442" y="344"/>
                      <a:pt x="448" y="327"/>
                      <a:pt x="436" y="315"/>
                    </a:cubicBezTo>
                    <a:cubicBezTo>
                      <a:pt x="424" y="304"/>
                      <a:pt x="407" y="299"/>
                      <a:pt x="393" y="305"/>
                    </a:cubicBezTo>
                    <a:close/>
                    <a:moveTo>
                      <a:pt x="404" y="258"/>
                    </a:moveTo>
                    <a:cubicBezTo>
                      <a:pt x="402" y="258"/>
                      <a:pt x="401" y="256"/>
                      <a:pt x="400" y="255"/>
                    </a:cubicBezTo>
                    <a:cubicBezTo>
                      <a:pt x="399" y="254"/>
                      <a:pt x="399" y="254"/>
                      <a:pt x="399" y="254"/>
                    </a:cubicBezTo>
                    <a:cubicBezTo>
                      <a:pt x="399" y="253"/>
                      <a:pt x="399" y="253"/>
                      <a:pt x="399" y="253"/>
                    </a:cubicBezTo>
                    <a:cubicBezTo>
                      <a:pt x="396" y="249"/>
                      <a:pt x="396" y="244"/>
                      <a:pt x="399" y="241"/>
                    </a:cubicBezTo>
                    <a:cubicBezTo>
                      <a:pt x="395" y="234"/>
                      <a:pt x="389" y="229"/>
                      <a:pt x="380" y="228"/>
                    </a:cubicBezTo>
                    <a:cubicBezTo>
                      <a:pt x="380" y="229"/>
                      <a:pt x="379" y="230"/>
                      <a:pt x="377" y="231"/>
                    </a:cubicBezTo>
                    <a:cubicBezTo>
                      <a:pt x="377" y="231"/>
                      <a:pt x="377" y="231"/>
                      <a:pt x="377" y="231"/>
                    </a:cubicBezTo>
                    <a:cubicBezTo>
                      <a:pt x="376" y="232"/>
                      <a:pt x="376" y="232"/>
                      <a:pt x="375" y="232"/>
                    </a:cubicBezTo>
                    <a:cubicBezTo>
                      <a:pt x="377" y="242"/>
                      <a:pt x="377" y="251"/>
                      <a:pt x="378" y="260"/>
                    </a:cubicBezTo>
                    <a:cubicBezTo>
                      <a:pt x="379" y="273"/>
                      <a:pt x="378" y="288"/>
                      <a:pt x="381" y="300"/>
                    </a:cubicBezTo>
                    <a:cubicBezTo>
                      <a:pt x="382" y="301"/>
                      <a:pt x="382" y="301"/>
                      <a:pt x="382" y="301"/>
                    </a:cubicBezTo>
                    <a:cubicBezTo>
                      <a:pt x="397" y="294"/>
                      <a:pt x="406" y="276"/>
                      <a:pt x="404" y="258"/>
                    </a:cubicBezTo>
                    <a:close/>
                    <a:moveTo>
                      <a:pt x="456" y="100"/>
                    </a:moveTo>
                    <a:cubicBezTo>
                      <a:pt x="447" y="149"/>
                      <a:pt x="419" y="191"/>
                      <a:pt x="383" y="219"/>
                    </a:cubicBezTo>
                    <a:cubicBezTo>
                      <a:pt x="393" y="222"/>
                      <a:pt x="401" y="228"/>
                      <a:pt x="406" y="237"/>
                    </a:cubicBezTo>
                    <a:cubicBezTo>
                      <a:pt x="409" y="237"/>
                      <a:pt x="411" y="237"/>
                      <a:pt x="413" y="239"/>
                    </a:cubicBezTo>
                    <a:cubicBezTo>
                      <a:pt x="435" y="222"/>
                      <a:pt x="448" y="200"/>
                      <a:pt x="455" y="171"/>
                    </a:cubicBezTo>
                    <a:cubicBezTo>
                      <a:pt x="459" y="154"/>
                      <a:pt x="465" y="122"/>
                      <a:pt x="456" y="100"/>
                    </a:cubicBezTo>
                    <a:close/>
                    <a:moveTo>
                      <a:pt x="301" y="105"/>
                    </a:moveTo>
                    <a:cubicBezTo>
                      <a:pt x="301" y="106"/>
                      <a:pt x="301" y="107"/>
                      <a:pt x="300" y="108"/>
                    </a:cubicBezTo>
                    <a:cubicBezTo>
                      <a:pt x="306" y="115"/>
                      <a:pt x="309" y="124"/>
                      <a:pt x="310" y="134"/>
                    </a:cubicBezTo>
                    <a:cubicBezTo>
                      <a:pt x="310" y="134"/>
                      <a:pt x="310" y="134"/>
                      <a:pt x="310" y="134"/>
                    </a:cubicBezTo>
                    <a:cubicBezTo>
                      <a:pt x="311" y="133"/>
                      <a:pt x="311" y="133"/>
                      <a:pt x="311" y="133"/>
                    </a:cubicBezTo>
                    <a:cubicBezTo>
                      <a:pt x="346" y="103"/>
                      <a:pt x="394" y="84"/>
                      <a:pt x="444" y="85"/>
                    </a:cubicBezTo>
                    <a:cubicBezTo>
                      <a:pt x="444" y="84"/>
                      <a:pt x="444" y="83"/>
                      <a:pt x="444" y="83"/>
                    </a:cubicBezTo>
                    <a:cubicBezTo>
                      <a:pt x="432" y="74"/>
                      <a:pt x="411" y="70"/>
                      <a:pt x="401" y="68"/>
                    </a:cubicBezTo>
                    <a:cubicBezTo>
                      <a:pt x="388" y="67"/>
                      <a:pt x="375" y="67"/>
                      <a:pt x="363" y="70"/>
                    </a:cubicBezTo>
                    <a:cubicBezTo>
                      <a:pt x="339" y="75"/>
                      <a:pt x="318" y="88"/>
                      <a:pt x="301" y="105"/>
                    </a:cubicBezTo>
                    <a:close/>
                    <a:moveTo>
                      <a:pt x="236" y="117"/>
                    </a:moveTo>
                    <a:cubicBezTo>
                      <a:pt x="246" y="118"/>
                      <a:pt x="256" y="123"/>
                      <a:pt x="266" y="126"/>
                    </a:cubicBezTo>
                    <a:cubicBezTo>
                      <a:pt x="277" y="129"/>
                      <a:pt x="289" y="131"/>
                      <a:pt x="300" y="135"/>
                    </a:cubicBezTo>
                    <a:cubicBezTo>
                      <a:pt x="301" y="134"/>
                      <a:pt x="301" y="134"/>
                      <a:pt x="301" y="134"/>
                    </a:cubicBezTo>
                    <a:cubicBezTo>
                      <a:pt x="300" y="127"/>
                      <a:pt x="297" y="119"/>
                      <a:pt x="293" y="113"/>
                    </a:cubicBezTo>
                    <a:cubicBezTo>
                      <a:pt x="290" y="114"/>
                      <a:pt x="286" y="113"/>
                      <a:pt x="283" y="110"/>
                    </a:cubicBezTo>
                    <a:cubicBezTo>
                      <a:pt x="283" y="109"/>
                      <a:pt x="283" y="109"/>
                      <a:pt x="283" y="109"/>
                    </a:cubicBezTo>
                    <a:cubicBezTo>
                      <a:pt x="281" y="108"/>
                      <a:pt x="280" y="105"/>
                      <a:pt x="280" y="103"/>
                    </a:cubicBezTo>
                    <a:cubicBezTo>
                      <a:pt x="275" y="101"/>
                      <a:pt x="270" y="100"/>
                      <a:pt x="264" y="101"/>
                    </a:cubicBezTo>
                    <a:cubicBezTo>
                      <a:pt x="253" y="104"/>
                      <a:pt x="245" y="111"/>
                      <a:pt x="236" y="117"/>
                    </a:cubicBezTo>
                    <a:close/>
                    <a:moveTo>
                      <a:pt x="194" y="47"/>
                    </a:moveTo>
                    <a:cubicBezTo>
                      <a:pt x="195" y="51"/>
                      <a:pt x="195" y="54"/>
                      <a:pt x="194" y="57"/>
                    </a:cubicBezTo>
                    <a:cubicBezTo>
                      <a:pt x="197" y="71"/>
                      <a:pt x="190" y="89"/>
                      <a:pt x="186" y="100"/>
                    </a:cubicBezTo>
                    <a:cubicBezTo>
                      <a:pt x="181" y="111"/>
                      <a:pt x="175" y="121"/>
                      <a:pt x="167" y="129"/>
                    </a:cubicBezTo>
                    <a:cubicBezTo>
                      <a:pt x="171" y="138"/>
                      <a:pt x="172" y="148"/>
                      <a:pt x="172" y="158"/>
                    </a:cubicBezTo>
                    <a:cubicBezTo>
                      <a:pt x="181" y="157"/>
                      <a:pt x="191" y="156"/>
                      <a:pt x="200" y="155"/>
                    </a:cubicBezTo>
                    <a:cubicBezTo>
                      <a:pt x="186" y="144"/>
                      <a:pt x="193" y="117"/>
                      <a:pt x="210" y="115"/>
                    </a:cubicBezTo>
                    <a:cubicBezTo>
                      <a:pt x="212" y="109"/>
                      <a:pt x="220" y="104"/>
                      <a:pt x="227" y="111"/>
                    </a:cubicBezTo>
                    <a:cubicBezTo>
                      <a:pt x="234" y="105"/>
                      <a:pt x="241" y="97"/>
                      <a:pt x="240" y="87"/>
                    </a:cubicBezTo>
                    <a:cubicBezTo>
                      <a:pt x="240" y="78"/>
                      <a:pt x="237" y="69"/>
                      <a:pt x="231" y="62"/>
                    </a:cubicBezTo>
                    <a:cubicBezTo>
                      <a:pt x="222" y="50"/>
                      <a:pt x="206" y="41"/>
                      <a:pt x="194" y="47"/>
                    </a:cubicBezTo>
                    <a:close/>
                    <a:moveTo>
                      <a:pt x="143" y="33"/>
                    </a:moveTo>
                    <a:cubicBezTo>
                      <a:pt x="144" y="34"/>
                      <a:pt x="144" y="34"/>
                      <a:pt x="144" y="34"/>
                    </a:cubicBezTo>
                    <a:cubicBezTo>
                      <a:pt x="149" y="44"/>
                      <a:pt x="165" y="50"/>
                      <a:pt x="175" y="45"/>
                    </a:cubicBezTo>
                    <a:cubicBezTo>
                      <a:pt x="175" y="45"/>
                      <a:pt x="175" y="45"/>
                      <a:pt x="175" y="45"/>
                    </a:cubicBezTo>
                    <a:cubicBezTo>
                      <a:pt x="176" y="43"/>
                      <a:pt x="178" y="42"/>
                      <a:pt x="179" y="42"/>
                    </a:cubicBezTo>
                    <a:cubicBezTo>
                      <a:pt x="179" y="42"/>
                      <a:pt x="179" y="42"/>
                      <a:pt x="179" y="42"/>
                    </a:cubicBezTo>
                    <a:cubicBezTo>
                      <a:pt x="173" y="31"/>
                      <a:pt x="155" y="30"/>
                      <a:pt x="143" y="33"/>
                    </a:cubicBezTo>
                    <a:close/>
                    <a:moveTo>
                      <a:pt x="106" y="67"/>
                    </a:moveTo>
                    <a:cubicBezTo>
                      <a:pt x="122" y="69"/>
                      <a:pt x="142" y="52"/>
                      <a:pt x="139" y="36"/>
                    </a:cubicBezTo>
                    <a:cubicBezTo>
                      <a:pt x="139" y="34"/>
                      <a:pt x="139" y="34"/>
                      <a:pt x="139" y="34"/>
                    </a:cubicBezTo>
                    <a:cubicBezTo>
                      <a:pt x="124" y="40"/>
                      <a:pt x="113" y="53"/>
                      <a:pt x="106" y="67"/>
                    </a:cubicBezTo>
                    <a:close/>
                    <a:moveTo>
                      <a:pt x="10" y="203"/>
                    </a:moveTo>
                    <a:cubicBezTo>
                      <a:pt x="23" y="202"/>
                      <a:pt x="35" y="203"/>
                      <a:pt x="47" y="206"/>
                    </a:cubicBezTo>
                    <a:cubicBezTo>
                      <a:pt x="47" y="190"/>
                      <a:pt x="46" y="174"/>
                      <a:pt x="41" y="159"/>
                    </a:cubicBezTo>
                    <a:cubicBezTo>
                      <a:pt x="24" y="168"/>
                      <a:pt x="10" y="186"/>
                      <a:pt x="10" y="203"/>
                    </a:cubicBezTo>
                    <a:close/>
                    <a:moveTo>
                      <a:pt x="122" y="246"/>
                    </a:moveTo>
                    <a:cubicBezTo>
                      <a:pt x="125" y="240"/>
                      <a:pt x="127" y="233"/>
                      <a:pt x="130" y="227"/>
                    </a:cubicBezTo>
                    <a:cubicBezTo>
                      <a:pt x="132" y="220"/>
                      <a:pt x="136" y="212"/>
                      <a:pt x="134" y="205"/>
                    </a:cubicBezTo>
                    <a:cubicBezTo>
                      <a:pt x="117" y="204"/>
                      <a:pt x="104" y="212"/>
                      <a:pt x="89" y="224"/>
                    </a:cubicBezTo>
                    <a:cubicBezTo>
                      <a:pt x="89" y="224"/>
                      <a:pt x="89" y="224"/>
                      <a:pt x="89" y="224"/>
                    </a:cubicBezTo>
                    <a:cubicBezTo>
                      <a:pt x="93" y="227"/>
                      <a:pt x="98" y="229"/>
                      <a:pt x="101" y="232"/>
                    </a:cubicBezTo>
                    <a:cubicBezTo>
                      <a:pt x="109" y="236"/>
                      <a:pt x="115" y="241"/>
                      <a:pt x="122" y="246"/>
                    </a:cubicBezTo>
                    <a:close/>
                    <a:moveTo>
                      <a:pt x="183" y="306"/>
                    </a:moveTo>
                    <a:cubicBezTo>
                      <a:pt x="189" y="296"/>
                      <a:pt x="195" y="286"/>
                      <a:pt x="199" y="275"/>
                    </a:cubicBezTo>
                    <a:cubicBezTo>
                      <a:pt x="187" y="273"/>
                      <a:pt x="174" y="277"/>
                      <a:pt x="163" y="283"/>
                    </a:cubicBezTo>
                    <a:cubicBezTo>
                      <a:pt x="170" y="290"/>
                      <a:pt x="177" y="298"/>
                      <a:pt x="183" y="306"/>
                    </a:cubicBezTo>
                    <a:close/>
                    <a:moveTo>
                      <a:pt x="197" y="324"/>
                    </a:moveTo>
                    <a:cubicBezTo>
                      <a:pt x="202" y="331"/>
                      <a:pt x="207" y="338"/>
                      <a:pt x="211" y="345"/>
                    </a:cubicBezTo>
                    <a:cubicBezTo>
                      <a:pt x="221" y="335"/>
                      <a:pt x="228" y="317"/>
                      <a:pt x="226" y="302"/>
                    </a:cubicBezTo>
                    <a:cubicBezTo>
                      <a:pt x="214" y="305"/>
                      <a:pt x="202" y="310"/>
                      <a:pt x="190" y="315"/>
                    </a:cubicBezTo>
                    <a:cubicBezTo>
                      <a:pt x="192" y="318"/>
                      <a:pt x="195" y="321"/>
                      <a:pt x="197" y="324"/>
                    </a:cubicBezTo>
                    <a:close/>
                    <a:moveTo>
                      <a:pt x="257" y="520"/>
                    </a:moveTo>
                    <a:cubicBezTo>
                      <a:pt x="275" y="521"/>
                      <a:pt x="296" y="510"/>
                      <a:pt x="305" y="494"/>
                    </a:cubicBezTo>
                    <a:cubicBezTo>
                      <a:pt x="292" y="488"/>
                      <a:pt x="277" y="485"/>
                      <a:pt x="262" y="483"/>
                    </a:cubicBezTo>
                    <a:cubicBezTo>
                      <a:pt x="263" y="496"/>
                      <a:pt x="261" y="508"/>
                      <a:pt x="257" y="520"/>
                    </a:cubicBez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35"/>
              <p:cNvSpPr>
                <a:spLocks noEditPoints="1"/>
              </p:cNvSpPr>
              <p:nvPr/>
            </p:nvSpPr>
            <p:spPr bwMode="auto">
              <a:xfrm>
                <a:off x="5924" y="941"/>
                <a:ext cx="1126" cy="1227"/>
              </a:xfrm>
              <a:custGeom>
                <a:avLst/>
                <a:gdLst>
                  <a:gd name="T0" fmla="*/ 2 w 476"/>
                  <a:gd name="T1" fmla="*/ 111 h 519"/>
                  <a:gd name="T2" fmla="*/ 283 w 476"/>
                  <a:gd name="T3" fmla="*/ 21 h 519"/>
                  <a:gd name="T4" fmla="*/ 323 w 476"/>
                  <a:gd name="T5" fmla="*/ 98 h 519"/>
                  <a:gd name="T6" fmla="*/ 401 w 476"/>
                  <a:gd name="T7" fmla="*/ 139 h 519"/>
                  <a:gd name="T8" fmla="*/ 359 w 476"/>
                  <a:gd name="T9" fmla="*/ 328 h 519"/>
                  <a:gd name="T10" fmla="*/ 363 w 476"/>
                  <a:gd name="T11" fmla="*/ 367 h 519"/>
                  <a:gd name="T12" fmla="*/ 256 w 476"/>
                  <a:gd name="T13" fmla="*/ 510 h 519"/>
                  <a:gd name="T14" fmla="*/ 134 w 476"/>
                  <a:gd name="T15" fmla="*/ 59 h 519"/>
                  <a:gd name="T16" fmla="*/ 157 w 476"/>
                  <a:gd name="T17" fmla="*/ 108 h 519"/>
                  <a:gd name="T18" fmla="*/ 414 w 476"/>
                  <a:gd name="T19" fmla="*/ 217 h 519"/>
                  <a:gd name="T20" fmla="*/ 216 w 476"/>
                  <a:gd name="T21" fmla="*/ 399 h 519"/>
                  <a:gd name="T22" fmla="*/ 310 w 476"/>
                  <a:gd name="T23" fmla="*/ 448 h 519"/>
                  <a:gd name="T24" fmla="*/ 182 w 476"/>
                  <a:gd name="T25" fmla="*/ 435 h 519"/>
                  <a:gd name="T26" fmla="*/ 184 w 476"/>
                  <a:gd name="T27" fmla="*/ 366 h 519"/>
                  <a:gd name="T28" fmla="*/ 285 w 476"/>
                  <a:gd name="T29" fmla="*/ 359 h 519"/>
                  <a:gd name="T30" fmla="*/ 191 w 476"/>
                  <a:gd name="T31" fmla="*/ 164 h 519"/>
                  <a:gd name="T32" fmla="*/ 90 w 476"/>
                  <a:gd name="T33" fmla="*/ 87 h 519"/>
                  <a:gd name="T34" fmla="*/ 129 w 476"/>
                  <a:gd name="T35" fmla="*/ 118 h 519"/>
                  <a:gd name="T36" fmla="*/ 128 w 476"/>
                  <a:gd name="T37" fmla="*/ 131 h 519"/>
                  <a:gd name="T38" fmla="*/ 378 w 476"/>
                  <a:gd name="T39" fmla="*/ 264 h 519"/>
                  <a:gd name="T40" fmla="*/ 221 w 476"/>
                  <a:gd name="T41" fmla="*/ 221 h 519"/>
                  <a:gd name="T42" fmla="*/ 189 w 476"/>
                  <a:gd name="T43" fmla="*/ 265 h 519"/>
                  <a:gd name="T44" fmla="*/ 286 w 476"/>
                  <a:gd name="T45" fmla="*/ 249 h 519"/>
                  <a:gd name="T46" fmla="*/ 284 w 476"/>
                  <a:gd name="T47" fmla="*/ 245 h 519"/>
                  <a:gd name="T48" fmla="*/ 286 w 476"/>
                  <a:gd name="T49" fmla="*/ 235 h 519"/>
                  <a:gd name="T50" fmla="*/ 302 w 476"/>
                  <a:gd name="T51" fmla="*/ 196 h 519"/>
                  <a:gd name="T52" fmla="*/ 226 w 476"/>
                  <a:gd name="T53" fmla="*/ 239 h 519"/>
                  <a:gd name="T54" fmla="*/ 223 w 476"/>
                  <a:gd name="T55" fmla="*/ 217 h 519"/>
                  <a:gd name="T56" fmla="*/ 180 w 476"/>
                  <a:gd name="T57" fmla="*/ 399 h 519"/>
                  <a:gd name="T58" fmla="*/ 240 w 476"/>
                  <a:gd name="T59" fmla="*/ 493 h 519"/>
                  <a:gd name="T60" fmla="*/ 177 w 476"/>
                  <a:gd name="T61" fmla="*/ 427 h 519"/>
                  <a:gd name="T62" fmla="*/ 212 w 476"/>
                  <a:gd name="T63" fmla="*/ 434 h 519"/>
                  <a:gd name="T64" fmla="*/ 215 w 476"/>
                  <a:gd name="T65" fmla="*/ 388 h 519"/>
                  <a:gd name="T66" fmla="*/ 386 w 476"/>
                  <a:gd name="T67" fmla="*/ 261 h 519"/>
                  <a:gd name="T68" fmla="*/ 419 w 476"/>
                  <a:gd name="T69" fmla="*/ 190 h 519"/>
                  <a:gd name="T70" fmla="*/ 364 w 476"/>
                  <a:gd name="T71" fmla="*/ 225 h 519"/>
                  <a:gd name="T72" fmla="*/ 294 w 476"/>
                  <a:gd name="T73" fmla="*/ 180 h 519"/>
                  <a:gd name="T74" fmla="*/ 172 w 476"/>
                  <a:gd name="T75" fmla="*/ 148 h 519"/>
                  <a:gd name="T76" fmla="*/ 170 w 476"/>
                  <a:gd name="T77" fmla="*/ 67 h 519"/>
                  <a:gd name="T78" fmla="*/ 68 w 476"/>
                  <a:gd name="T79" fmla="*/ 157 h 519"/>
                  <a:gd name="T80" fmla="*/ 91 w 476"/>
                  <a:gd name="T81" fmla="*/ 153 h 519"/>
                  <a:gd name="T82" fmla="*/ 141 w 476"/>
                  <a:gd name="T83" fmla="*/ 204 h 519"/>
                  <a:gd name="T84" fmla="*/ 162 w 476"/>
                  <a:gd name="T85" fmla="*/ 270 h 519"/>
                  <a:gd name="T86" fmla="*/ 162 w 476"/>
                  <a:gd name="T87" fmla="*/ 311 h 519"/>
                  <a:gd name="T88" fmla="*/ 133 w 476"/>
                  <a:gd name="T89" fmla="*/ 380 h 519"/>
                  <a:gd name="T90" fmla="*/ 136 w 476"/>
                  <a:gd name="T91" fmla="*/ 432 h 519"/>
                  <a:gd name="T92" fmla="*/ 261 w 476"/>
                  <a:gd name="T93" fmla="*/ 503 h 519"/>
                  <a:gd name="T94" fmla="*/ 300 w 476"/>
                  <a:gd name="T95" fmla="*/ 376 h 519"/>
                  <a:gd name="T96" fmla="*/ 345 w 476"/>
                  <a:gd name="T97" fmla="*/ 397 h 519"/>
                  <a:gd name="T98" fmla="*/ 329 w 476"/>
                  <a:gd name="T99" fmla="*/ 296 h 519"/>
                  <a:gd name="T100" fmla="*/ 358 w 476"/>
                  <a:gd name="T101" fmla="*/ 319 h 519"/>
                  <a:gd name="T102" fmla="*/ 454 w 476"/>
                  <a:gd name="T103" fmla="*/ 191 h 519"/>
                  <a:gd name="T104" fmla="*/ 297 w 476"/>
                  <a:gd name="T105" fmla="*/ 146 h 519"/>
                  <a:gd name="T106" fmla="*/ 176 w 476"/>
                  <a:gd name="T107" fmla="*/ 141 h 519"/>
                  <a:gd name="T108" fmla="*/ 228 w 476"/>
                  <a:gd name="T109" fmla="*/ 40 h 519"/>
                  <a:gd name="T110" fmla="*/ 11 w 476"/>
                  <a:gd name="T111" fmla="*/ 111 h 519"/>
                  <a:gd name="T112" fmla="*/ 81 w 476"/>
                  <a:gd name="T113" fmla="*/ 176 h 519"/>
                  <a:gd name="T114" fmla="*/ 124 w 476"/>
                  <a:gd name="T115" fmla="*/ 289 h 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76" h="519">
                    <a:moveTo>
                      <a:pt x="86" y="507"/>
                    </a:moveTo>
                    <a:cubicBezTo>
                      <a:pt x="83" y="506"/>
                      <a:pt x="81" y="503"/>
                      <a:pt x="84" y="501"/>
                    </a:cubicBezTo>
                    <a:cubicBezTo>
                      <a:pt x="108" y="483"/>
                      <a:pt x="115" y="450"/>
                      <a:pt x="120" y="423"/>
                    </a:cubicBezTo>
                    <a:cubicBezTo>
                      <a:pt x="126" y="382"/>
                      <a:pt x="125" y="340"/>
                      <a:pt x="117" y="300"/>
                    </a:cubicBezTo>
                    <a:cubicBezTo>
                      <a:pt x="114" y="282"/>
                      <a:pt x="110" y="265"/>
                      <a:pt x="104" y="248"/>
                    </a:cubicBezTo>
                    <a:cubicBezTo>
                      <a:pt x="103" y="247"/>
                      <a:pt x="103" y="246"/>
                      <a:pt x="103" y="245"/>
                    </a:cubicBezTo>
                    <a:cubicBezTo>
                      <a:pt x="95" y="222"/>
                      <a:pt x="86" y="201"/>
                      <a:pt x="73" y="181"/>
                    </a:cubicBezTo>
                    <a:cubicBezTo>
                      <a:pt x="57" y="155"/>
                      <a:pt x="35" y="127"/>
                      <a:pt x="4" y="117"/>
                    </a:cubicBezTo>
                    <a:cubicBezTo>
                      <a:pt x="0" y="117"/>
                      <a:pt x="1" y="113"/>
                      <a:pt x="2" y="111"/>
                    </a:cubicBezTo>
                    <a:cubicBezTo>
                      <a:pt x="12" y="85"/>
                      <a:pt x="55" y="68"/>
                      <a:pt x="81" y="80"/>
                    </a:cubicBezTo>
                    <a:cubicBezTo>
                      <a:pt x="98" y="66"/>
                      <a:pt x="116" y="53"/>
                      <a:pt x="134" y="40"/>
                    </a:cubicBezTo>
                    <a:cubicBezTo>
                      <a:pt x="133" y="35"/>
                      <a:pt x="135" y="30"/>
                      <a:pt x="139" y="27"/>
                    </a:cubicBezTo>
                    <a:cubicBezTo>
                      <a:pt x="140" y="27"/>
                      <a:pt x="140" y="27"/>
                      <a:pt x="140" y="27"/>
                    </a:cubicBezTo>
                    <a:cubicBezTo>
                      <a:pt x="143" y="26"/>
                      <a:pt x="145" y="26"/>
                      <a:pt x="148" y="27"/>
                    </a:cubicBezTo>
                    <a:cubicBezTo>
                      <a:pt x="165" y="11"/>
                      <a:pt x="190" y="0"/>
                      <a:pt x="212" y="8"/>
                    </a:cubicBezTo>
                    <a:cubicBezTo>
                      <a:pt x="226" y="13"/>
                      <a:pt x="242" y="24"/>
                      <a:pt x="243" y="39"/>
                    </a:cubicBezTo>
                    <a:cubicBezTo>
                      <a:pt x="253" y="34"/>
                      <a:pt x="264" y="30"/>
                      <a:pt x="273" y="24"/>
                    </a:cubicBezTo>
                    <a:cubicBezTo>
                      <a:pt x="272" y="18"/>
                      <a:pt x="280" y="15"/>
                      <a:pt x="283" y="21"/>
                    </a:cubicBezTo>
                    <a:cubicBezTo>
                      <a:pt x="285" y="27"/>
                      <a:pt x="279" y="31"/>
                      <a:pt x="275" y="28"/>
                    </a:cubicBezTo>
                    <a:cubicBezTo>
                      <a:pt x="267" y="34"/>
                      <a:pt x="257" y="37"/>
                      <a:pt x="248" y="42"/>
                    </a:cubicBezTo>
                    <a:cubicBezTo>
                      <a:pt x="263" y="43"/>
                      <a:pt x="276" y="59"/>
                      <a:pt x="279" y="76"/>
                    </a:cubicBezTo>
                    <a:cubicBezTo>
                      <a:pt x="282" y="89"/>
                      <a:pt x="281" y="102"/>
                      <a:pt x="275" y="113"/>
                    </a:cubicBezTo>
                    <a:cubicBezTo>
                      <a:pt x="275" y="114"/>
                      <a:pt x="274" y="115"/>
                      <a:pt x="274" y="115"/>
                    </a:cubicBezTo>
                    <a:cubicBezTo>
                      <a:pt x="287" y="110"/>
                      <a:pt x="299" y="104"/>
                      <a:pt x="312" y="99"/>
                    </a:cubicBezTo>
                    <a:cubicBezTo>
                      <a:pt x="312" y="97"/>
                      <a:pt x="314" y="95"/>
                      <a:pt x="315" y="95"/>
                    </a:cubicBezTo>
                    <a:cubicBezTo>
                      <a:pt x="316" y="95"/>
                      <a:pt x="316" y="95"/>
                      <a:pt x="316" y="95"/>
                    </a:cubicBezTo>
                    <a:cubicBezTo>
                      <a:pt x="319" y="94"/>
                      <a:pt x="322" y="95"/>
                      <a:pt x="323" y="98"/>
                    </a:cubicBezTo>
                    <a:cubicBezTo>
                      <a:pt x="324" y="101"/>
                      <a:pt x="322" y="104"/>
                      <a:pt x="320" y="105"/>
                    </a:cubicBezTo>
                    <a:cubicBezTo>
                      <a:pt x="319" y="105"/>
                      <a:pt x="319" y="105"/>
                      <a:pt x="319" y="105"/>
                    </a:cubicBezTo>
                    <a:cubicBezTo>
                      <a:pt x="317" y="106"/>
                      <a:pt x="315" y="105"/>
                      <a:pt x="314" y="104"/>
                    </a:cubicBezTo>
                    <a:cubicBezTo>
                      <a:pt x="301" y="109"/>
                      <a:pt x="289" y="114"/>
                      <a:pt x="277" y="119"/>
                    </a:cubicBezTo>
                    <a:cubicBezTo>
                      <a:pt x="286" y="120"/>
                      <a:pt x="294" y="122"/>
                      <a:pt x="301" y="130"/>
                    </a:cubicBezTo>
                    <a:cubicBezTo>
                      <a:pt x="303" y="131"/>
                      <a:pt x="303" y="131"/>
                      <a:pt x="303" y="131"/>
                    </a:cubicBezTo>
                    <a:cubicBezTo>
                      <a:pt x="303" y="131"/>
                      <a:pt x="303" y="131"/>
                      <a:pt x="303" y="131"/>
                    </a:cubicBezTo>
                    <a:cubicBezTo>
                      <a:pt x="309" y="130"/>
                      <a:pt x="314" y="133"/>
                      <a:pt x="316" y="138"/>
                    </a:cubicBezTo>
                    <a:cubicBezTo>
                      <a:pt x="343" y="130"/>
                      <a:pt x="373" y="128"/>
                      <a:pt x="401" y="139"/>
                    </a:cubicBezTo>
                    <a:cubicBezTo>
                      <a:pt x="415" y="144"/>
                      <a:pt x="429" y="152"/>
                      <a:pt x="441" y="163"/>
                    </a:cubicBezTo>
                    <a:cubicBezTo>
                      <a:pt x="448" y="170"/>
                      <a:pt x="456" y="177"/>
                      <a:pt x="461" y="186"/>
                    </a:cubicBezTo>
                    <a:cubicBezTo>
                      <a:pt x="461" y="186"/>
                      <a:pt x="461" y="186"/>
                      <a:pt x="461" y="186"/>
                    </a:cubicBezTo>
                    <a:cubicBezTo>
                      <a:pt x="467" y="185"/>
                      <a:pt x="473" y="189"/>
                      <a:pt x="474" y="196"/>
                    </a:cubicBezTo>
                    <a:cubicBezTo>
                      <a:pt x="476" y="202"/>
                      <a:pt x="472" y="209"/>
                      <a:pt x="467" y="210"/>
                    </a:cubicBezTo>
                    <a:cubicBezTo>
                      <a:pt x="466" y="210"/>
                      <a:pt x="466" y="210"/>
                      <a:pt x="466" y="210"/>
                    </a:cubicBezTo>
                    <a:cubicBezTo>
                      <a:pt x="466" y="210"/>
                      <a:pt x="466" y="210"/>
                      <a:pt x="466" y="210"/>
                    </a:cubicBezTo>
                    <a:cubicBezTo>
                      <a:pt x="466" y="236"/>
                      <a:pt x="448" y="262"/>
                      <a:pt x="435" y="279"/>
                    </a:cubicBezTo>
                    <a:cubicBezTo>
                      <a:pt x="414" y="306"/>
                      <a:pt x="389" y="322"/>
                      <a:pt x="359" y="328"/>
                    </a:cubicBezTo>
                    <a:cubicBezTo>
                      <a:pt x="358" y="332"/>
                      <a:pt x="355" y="336"/>
                      <a:pt x="351" y="336"/>
                    </a:cubicBezTo>
                    <a:cubicBezTo>
                      <a:pt x="350" y="336"/>
                      <a:pt x="350" y="336"/>
                      <a:pt x="349" y="336"/>
                    </a:cubicBezTo>
                    <a:cubicBezTo>
                      <a:pt x="346" y="345"/>
                      <a:pt x="340" y="354"/>
                      <a:pt x="332" y="360"/>
                    </a:cubicBezTo>
                    <a:cubicBezTo>
                      <a:pt x="342" y="359"/>
                      <a:pt x="353" y="362"/>
                      <a:pt x="363" y="362"/>
                    </a:cubicBezTo>
                    <a:cubicBezTo>
                      <a:pt x="363" y="362"/>
                      <a:pt x="363" y="361"/>
                      <a:pt x="364" y="361"/>
                    </a:cubicBezTo>
                    <a:cubicBezTo>
                      <a:pt x="364" y="359"/>
                      <a:pt x="366" y="358"/>
                      <a:pt x="367" y="358"/>
                    </a:cubicBezTo>
                    <a:cubicBezTo>
                      <a:pt x="370" y="358"/>
                      <a:pt x="373" y="360"/>
                      <a:pt x="373" y="363"/>
                    </a:cubicBezTo>
                    <a:cubicBezTo>
                      <a:pt x="373" y="367"/>
                      <a:pt x="371" y="370"/>
                      <a:pt x="368" y="370"/>
                    </a:cubicBezTo>
                    <a:cubicBezTo>
                      <a:pt x="366" y="370"/>
                      <a:pt x="364" y="369"/>
                      <a:pt x="363" y="367"/>
                    </a:cubicBezTo>
                    <a:cubicBezTo>
                      <a:pt x="352" y="366"/>
                      <a:pt x="340" y="363"/>
                      <a:pt x="329" y="365"/>
                    </a:cubicBezTo>
                    <a:cubicBezTo>
                      <a:pt x="340" y="371"/>
                      <a:pt x="350" y="381"/>
                      <a:pt x="353" y="394"/>
                    </a:cubicBezTo>
                    <a:cubicBezTo>
                      <a:pt x="358" y="414"/>
                      <a:pt x="348" y="429"/>
                      <a:pt x="333" y="438"/>
                    </a:cubicBezTo>
                    <a:cubicBezTo>
                      <a:pt x="343" y="438"/>
                      <a:pt x="353" y="438"/>
                      <a:pt x="363" y="439"/>
                    </a:cubicBezTo>
                    <a:cubicBezTo>
                      <a:pt x="364" y="434"/>
                      <a:pt x="373" y="434"/>
                      <a:pt x="373" y="440"/>
                    </a:cubicBezTo>
                    <a:cubicBezTo>
                      <a:pt x="373" y="446"/>
                      <a:pt x="366" y="448"/>
                      <a:pt x="364" y="444"/>
                    </a:cubicBezTo>
                    <a:cubicBezTo>
                      <a:pt x="353" y="443"/>
                      <a:pt x="343" y="442"/>
                      <a:pt x="332" y="443"/>
                    </a:cubicBezTo>
                    <a:cubicBezTo>
                      <a:pt x="344" y="457"/>
                      <a:pt x="344" y="480"/>
                      <a:pt x="330" y="495"/>
                    </a:cubicBezTo>
                    <a:cubicBezTo>
                      <a:pt x="310" y="518"/>
                      <a:pt x="282" y="518"/>
                      <a:pt x="256" y="510"/>
                    </a:cubicBezTo>
                    <a:cubicBezTo>
                      <a:pt x="254" y="511"/>
                      <a:pt x="252" y="512"/>
                      <a:pt x="249" y="512"/>
                    </a:cubicBezTo>
                    <a:cubicBezTo>
                      <a:pt x="244" y="512"/>
                      <a:pt x="240" y="509"/>
                      <a:pt x="239" y="504"/>
                    </a:cubicBezTo>
                    <a:cubicBezTo>
                      <a:pt x="217" y="496"/>
                      <a:pt x="193" y="493"/>
                      <a:pt x="170" y="488"/>
                    </a:cubicBezTo>
                    <a:cubicBezTo>
                      <a:pt x="163" y="503"/>
                      <a:pt x="149" y="512"/>
                      <a:pt x="133" y="515"/>
                    </a:cubicBezTo>
                    <a:cubicBezTo>
                      <a:pt x="117" y="519"/>
                      <a:pt x="100" y="516"/>
                      <a:pt x="86" y="507"/>
                    </a:cubicBezTo>
                    <a:close/>
                    <a:moveTo>
                      <a:pt x="97" y="78"/>
                    </a:moveTo>
                    <a:cubicBezTo>
                      <a:pt x="108" y="77"/>
                      <a:pt x="119" y="77"/>
                      <a:pt x="131" y="77"/>
                    </a:cubicBezTo>
                    <a:cubicBezTo>
                      <a:pt x="131" y="77"/>
                      <a:pt x="131" y="77"/>
                      <a:pt x="131" y="77"/>
                    </a:cubicBezTo>
                    <a:cubicBezTo>
                      <a:pt x="132" y="71"/>
                      <a:pt x="133" y="65"/>
                      <a:pt x="134" y="59"/>
                    </a:cubicBezTo>
                    <a:cubicBezTo>
                      <a:pt x="135" y="57"/>
                      <a:pt x="136" y="53"/>
                      <a:pt x="136" y="49"/>
                    </a:cubicBezTo>
                    <a:cubicBezTo>
                      <a:pt x="123" y="59"/>
                      <a:pt x="110" y="68"/>
                      <a:pt x="97" y="78"/>
                    </a:cubicBezTo>
                    <a:close/>
                    <a:moveTo>
                      <a:pt x="230" y="60"/>
                    </a:moveTo>
                    <a:cubicBezTo>
                      <a:pt x="227" y="59"/>
                      <a:pt x="225" y="57"/>
                      <a:pt x="223" y="54"/>
                    </a:cubicBezTo>
                    <a:cubicBezTo>
                      <a:pt x="223" y="53"/>
                      <a:pt x="223" y="52"/>
                      <a:pt x="222" y="51"/>
                    </a:cubicBezTo>
                    <a:cubicBezTo>
                      <a:pt x="222" y="51"/>
                      <a:pt x="221" y="51"/>
                      <a:pt x="220" y="52"/>
                    </a:cubicBezTo>
                    <a:cubicBezTo>
                      <a:pt x="211" y="53"/>
                      <a:pt x="202" y="56"/>
                      <a:pt x="194" y="61"/>
                    </a:cubicBezTo>
                    <a:cubicBezTo>
                      <a:pt x="175" y="71"/>
                      <a:pt x="160" y="86"/>
                      <a:pt x="157" y="107"/>
                    </a:cubicBezTo>
                    <a:cubicBezTo>
                      <a:pt x="157" y="107"/>
                      <a:pt x="157" y="107"/>
                      <a:pt x="157" y="108"/>
                    </a:cubicBezTo>
                    <a:cubicBezTo>
                      <a:pt x="185" y="111"/>
                      <a:pt x="219" y="87"/>
                      <a:pt x="230" y="60"/>
                    </a:cubicBezTo>
                    <a:close/>
                    <a:moveTo>
                      <a:pt x="151" y="115"/>
                    </a:moveTo>
                    <a:cubicBezTo>
                      <a:pt x="151" y="115"/>
                      <a:pt x="150" y="115"/>
                      <a:pt x="150" y="115"/>
                    </a:cubicBezTo>
                    <a:cubicBezTo>
                      <a:pt x="134" y="124"/>
                      <a:pt x="134" y="124"/>
                      <a:pt x="134" y="124"/>
                    </a:cubicBezTo>
                    <a:cubicBezTo>
                      <a:pt x="146" y="128"/>
                      <a:pt x="157" y="133"/>
                      <a:pt x="168" y="137"/>
                    </a:cubicBezTo>
                    <a:cubicBezTo>
                      <a:pt x="172" y="130"/>
                      <a:pt x="174" y="123"/>
                      <a:pt x="175" y="115"/>
                    </a:cubicBezTo>
                    <a:cubicBezTo>
                      <a:pt x="168" y="117"/>
                      <a:pt x="159" y="117"/>
                      <a:pt x="151" y="115"/>
                    </a:cubicBezTo>
                    <a:close/>
                    <a:moveTo>
                      <a:pt x="424" y="192"/>
                    </a:moveTo>
                    <a:cubicBezTo>
                      <a:pt x="422" y="201"/>
                      <a:pt x="419" y="209"/>
                      <a:pt x="414" y="217"/>
                    </a:cubicBezTo>
                    <a:cubicBezTo>
                      <a:pt x="429" y="229"/>
                      <a:pt x="429" y="229"/>
                      <a:pt x="429" y="229"/>
                    </a:cubicBezTo>
                    <a:cubicBezTo>
                      <a:pt x="438" y="221"/>
                      <a:pt x="445" y="213"/>
                      <a:pt x="452" y="204"/>
                    </a:cubicBezTo>
                    <a:cubicBezTo>
                      <a:pt x="443" y="199"/>
                      <a:pt x="434" y="195"/>
                      <a:pt x="424" y="192"/>
                    </a:cubicBezTo>
                    <a:close/>
                    <a:moveTo>
                      <a:pt x="285" y="368"/>
                    </a:moveTo>
                    <a:cubicBezTo>
                      <a:pt x="285" y="368"/>
                      <a:pt x="285" y="368"/>
                      <a:pt x="285" y="368"/>
                    </a:cubicBezTo>
                    <a:cubicBezTo>
                      <a:pt x="274" y="367"/>
                      <a:pt x="263" y="364"/>
                      <a:pt x="253" y="360"/>
                    </a:cubicBezTo>
                    <a:cubicBezTo>
                      <a:pt x="255" y="381"/>
                      <a:pt x="280" y="395"/>
                      <a:pt x="294" y="377"/>
                    </a:cubicBezTo>
                    <a:cubicBezTo>
                      <a:pt x="290" y="377"/>
                      <a:pt x="285" y="374"/>
                      <a:pt x="285" y="368"/>
                    </a:cubicBezTo>
                    <a:close/>
                    <a:moveTo>
                      <a:pt x="216" y="399"/>
                    </a:moveTo>
                    <a:cubicBezTo>
                      <a:pt x="207" y="409"/>
                      <a:pt x="196" y="417"/>
                      <a:pt x="188" y="427"/>
                    </a:cubicBezTo>
                    <a:cubicBezTo>
                      <a:pt x="194" y="427"/>
                      <a:pt x="199" y="428"/>
                      <a:pt x="205" y="428"/>
                    </a:cubicBezTo>
                    <a:cubicBezTo>
                      <a:pt x="214" y="420"/>
                      <a:pt x="224" y="415"/>
                      <a:pt x="235" y="412"/>
                    </a:cubicBezTo>
                    <a:cubicBezTo>
                      <a:pt x="229" y="408"/>
                      <a:pt x="223" y="403"/>
                      <a:pt x="216" y="399"/>
                    </a:cubicBezTo>
                    <a:close/>
                    <a:moveTo>
                      <a:pt x="305" y="495"/>
                    </a:moveTo>
                    <a:cubicBezTo>
                      <a:pt x="304" y="487"/>
                      <a:pt x="305" y="477"/>
                      <a:pt x="309" y="470"/>
                    </a:cubicBezTo>
                    <a:cubicBezTo>
                      <a:pt x="311" y="464"/>
                      <a:pt x="315" y="456"/>
                      <a:pt x="320" y="450"/>
                    </a:cubicBezTo>
                    <a:cubicBezTo>
                      <a:pt x="319" y="451"/>
                      <a:pt x="318" y="451"/>
                      <a:pt x="317" y="451"/>
                    </a:cubicBezTo>
                    <a:cubicBezTo>
                      <a:pt x="314" y="451"/>
                      <a:pt x="312" y="450"/>
                      <a:pt x="310" y="448"/>
                    </a:cubicBezTo>
                    <a:cubicBezTo>
                      <a:pt x="292" y="464"/>
                      <a:pt x="268" y="468"/>
                      <a:pt x="246" y="463"/>
                    </a:cubicBezTo>
                    <a:cubicBezTo>
                      <a:pt x="253" y="472"/>
                      <a:pt x="255" y="484"/>
                      <a:pt x="250" y="492"/>
                    </a:cubicBezTo>
                    <a:cubicBezTo>
                      <a:pt x="254" y="492"/>
                      <a:pt x="258" y="495"/>
                      <a:pt x="259" y="499"/>
                    </a:cubicBezTo>
                    <a:cubicBezTo>
                      <a:pt x="263" y="493"/>
                      <a:pt x="270" y="489"/>
                      <a:pt x="277" y="488"/>
                    </a:cubicBezTo>
                    <a:cubicBezTo>
                      <a:pt x="288" y="487"/>
                      <a:pt x="297" y="489"/>
                      <a:pt x="305" y="495"/>
                    </a:cubicBezTo>
                    <a:close/>
                    <a:moveTo>
                      <a:pt x="174" y="478"/>
                    </a:moveTo>
                    <a:cubicBezTo>
                      <a:pt x="184" y="474"/>
                      <a:pt x="194" y="470"/>
                      <a:pt x="205" y="466"/>
                    </a:cubicBezTo>
                    <a:cubicBezTo>
                      <a:pt x="203" y="464"/>
                      <a:pt x="203" y="464"/>
                      <a:pt x="203" y="464"/>
                    </a:cubicBezTo>
                    <a:cubicBezTo>
                      <a:pt x="195" y="454"/>
                      <a:pt x="190" y="443"/>
                      <a:pt x="182" y="435"/>
                    </a:cubicBezTo>
                    <a:cubicBezTo>
                      <a:pt x="154" y="434"/>
                      <a:pt x="154" y="434"/>
                      <a:pt x="154" y="434"/>
                    </a:cubicBezTo>
                    <a:cubicBezTo>
                      <a:pt x="168" y="445"/>
                      <a:pt x="177" y="463"/>
                      <a:pt x="174" y="478"/>
                    </a:cubicBezTo>
                    <a:close/>
                    <a:moveTo>
                      <a:pt x="174" y="390"/>
                    </a:moveTo>
                    <a:cubicBezTo>
                      <a:pt x="176" y="384"/>
                      <a:pt x="177" y="378"/>
                      <a:pt x="176" y="372"/>
                    </a:cubicBezTo>
                    <a:cubicBezTo>
                      <a:pt x="175" y="368"/>
                      <a:pt x="174" y="364"/>
                      <a:pt x="172" y="360"/>
                    </a:cubicBezTo>
                    <a:cubicBezTo>
                      <a:pt x="162" y="364"/>
                      <a:pt x="153" y="370"/>
                      <a:pt x="143" y="374"/>
                    </a:cubicBezTo>
                    <a:cubicBezTo>
                      <a:pt x="154" y="378"/>
                      <a:pt x="165" y="382"/>
                      <a:pt x="174" y="390"/>
                    </a:cubicBezTo>
                    <a:close/>
                    <a:moveTo>
                      <a:pt x="178" y="351"/>
                    </a:moveTo>
                    <a:cubicBezTo>
                      <a:pt x="181" y="355"/>
                      <a:pt x="183" y="360"/>
                      <a:pt x="184" y="366"/>
                    </a:cubicBezTo>
                    <a:cubicBezTo>
                      <a:pt x="201" y="363"/>
                      <a:pt x="218" y="359"/>
                      <a:pt x="234" y="354"/>
                    </a:cubicBezTo>
                    <a:cubicBezTo>
                      <a:pt x="227" y="348"/>
                      <a:pt x="215" y="347"/>
                      <a:pt x="206" y="347"/>
                    </a:cubicBezTo>
                    <a:cubicBezTo>
                      <a:pt x="197" y="346"/>
                      <a:pt x="187" y="350"/>
                      <a:pt x="178" y="351"/>
                    </a:cubicBezTo>
                    <a:close/>
                    <a:moveTo>
                      <a:pt x="285" y="359"/>
                    </a:moveTo>
                    <a:cubicBezTo>
                      <a:pt x="278" y="329"/>
                      <a:pt x="259" y="303"/>
                      <a:pt x="234" y="289"/>
                    </a:cubicBezTo>
                    <a:cubicBezTo>
                      <a:pt x="234" y="294"/>
                      <a:pt x="231" y="300"/>
                      <a:pt x="230" y="303"/>
                    </a:cubicBezTo>
                    <a:cubicBezTo>
                      <a:pt x="226" y="313"/>
                      <a:pt x="220" y="319"/>
                      <a:pt x="211" y="325"/>
                    </a:cubicBezTo>
                    <a:cubicBezTo>
                      <a:pt x="214" y="327"/>
                      <a:pt x="216" y="329"/>
                      <a:pt x="218" y="331"/>
                    </a:cubicBezTo>
                    <a:cubicBezTo>
                      <a:pt x="237" y="346"/>
                      <a:pt x="261" y="356"/>
                      <a:pt x="285" y="359"/>
                    </a:cubicBezTo>
                    <a:close/>
                    <a:moveTo>
                      <a:pt x="167" y="261"/>
                    </a:moveTo>
                    <a:cubicBezTo>
                      <a:pt x="165" y="242"/>
                      <a:pt x="167" y="221"/>
                      <a:pt x="174" y="202"/>
                    </a:cubicBezTo>
                    <a:cubicBezTo>
                      <a:pt x="165" y="211"/>
                      <a:pt x="155" y="218"/>
                      <a:pt x="144" y="224"/>
                    </a:cubicBezTo>
                    <a:cubicBezTo>
                      <a:pt x="155" y="227"/>
                      <a:pt x="162" y="241"/>
                      <a:pt x="158" y="252"/>
                    </a:cubicBezTo>
                    <a:cubicBezTo>
                      <a:pt x="162" y="255"/>
                      <a:pt x="165" y="258"/>
                      <a:pt x="167" y="261"/>
                    </a:cubicBezTo>
                    <a:close/>
                    <a:moveTo>
                      <a:pt x="144" y="220"/>
                    </a:moveTo>
                    <a:cubicBezTo>
                      <a:pt x="157" y="212"/>
                      <a:pt x="169" y="202"/>
                      <a:pt x="178" y="190"/>
                    </a:cubicBezTo>
                    <a:cubicBezTo>
                      <a:pt x="181" y="184"/>
                      <a:pt x="185" y="178"/>
                      <a:pt x="189" y="172"/>
                    </a:cubicBezTo>
                    <a:cubicBezTo>
                      <a:pt x="190" y="169"/>
                      <a:pt x="190" y="167"/>
                      <a:pt x="191" y="164"/>
                    </a:cubicBezTo>
                    <a:cubicBezTo>
                      <a:pt x="177" y="170"/>
                      <a:pt x="162" y="175"/>
                      <a:pt x="148" y="180"/>
                    </a:cubicBezTo>
                    <a:cubicBezTo>
                      <a:pt x="154" y="193"/>
                      <a:pt x="151" y="207"/>
                      <a:pt x="144" y="220"/>
                    </a:cubicBezTo>
                    <a:close/>
                    <a:moveTo>
                      <a:pt x="104" y="121"/>
                    </a:moveTo>
                    <a:cubicBezTo>
                      <a:pt x="104" y="126"/>
                      <a:pt x="103" y="131"/>
                      <a:pt x="100" y="137"/>
                    </a:cubicBezTo>
                    <a:cubicBezTo>
                      <a:pt x="103" y="135"/>
                      <a:pt x="105" y="133"/>
                      <a:pt x="108" y="132"/>
                    </a:cubicBezTo>
                    <a:cubicBezTo>
                      <a:pt x="119" y="124"/>
                      <a:pt x="119" y="124"/>
                      <a:pt x="119" y="124"/>
                    </a:cubicBezTo>
                    <a:cubicBezTo>
                      <a:pt x="119" y="124"/>
                      <a:pt x="119" y="124"/>
                      <a:pt x="119" y="124"/>
                    </a:cubicBezTo>
                    <a:cubicBezTo>
                      <a:pt x="121" y="111"/>
                      <a:pt x="125" y="98"/>
                      <a:pt x="129" y="86"/>
                    </a:cubicBezTo>
                    <a:cubicBezTo>
                      <a:pt x="116" y="85"/>
                      <a:pt x="103" y="85"/>
                      <a:pt x="90" y="87"/>
                    </a:cubicBezTo>
                    <a:cubicBezTo>
                      <a:pt x="100" y="95"/>
                      <a:pt x="105" y="107"/>
                      <a:pt x="104" y="121"/>
                    </a:cubicBezTo>
                    <a:close/>
                    <a:moveTo>
                      <a:pt x="139" y="78"/>
                    </a:moveTo>
                    <a:cubicBezTo>
                      <a:pt x="158" y="79"/>
                      <a:pt x="158" y="79"/>
                      <a:pt x="158" y="79"/>
                    </a:cubicBezTo>
                    <a:cubicBezTo>
                      <a:pt x="162" y="74"/>
                      <a:pt x="166" y="69"/>
                      <a:pt x="166" y="63"/>
                    </a:cubicBezTo>
                    <a:cubicBezTo>
                      <a:pt x="166" y="52"/>
                      <a:pt x="155" y="44"/>
                      <a:pt x="145" y="47"/>
                    </a:cubicBezTo>
                    <a:cubicBezTo>
                      <a:pt x="145" y="56"/>
                      <a:pt x="141" y="68"/>
                      <a:pt x="140" y="76"/>
                    </a:cubicBezTo>
                    <a:lnTo>
                      <a:pt x="139" y="78"/>
                    </a:lnTo>
                    <a:close/>
                    <a:moveTo>
                      <a:pt x="137" y="86"/>
                    </a:moveTo>
                    <a:cubicBezTo>
                      <a:pt x="135" y="97"/>
                      <a:pt x="131" y="107"/>
                      <a:pt x="129" y="118"/>
                    </a:cubicBezTo>
                    <a:cubicBezTo>
                      <a:pt x="148" y="105"/>
                      <a:pt x="148" y="105"/>
                      <a:pt x="148" y="105"/>
                    </a:cubicBezTo>
                    <a:cubicBezTo>
                      <a:pt x="149" y="99"/>
                      <a:pt x="151" y="93"/>
                      <a:pt x="154" y="87"/>
                    </a:cubicBezTo>
                    <a:lnTo>
                      <a:pt x="137" y="86"/>
                    </a:lnTo>
                    <a:close/>
                    <a:moveTo>
                      <a:pt x="143" y="172"/>
                    </a:moveTo>
                    <a:cubicBezTo>
                      <a:pt x="150" y="165"/>
                      <a:pt x="157" y="157"/>
                      <a:pt x="162" y="148"/>
                    </a:cubicBezTo>
                    <a:cubicBezTo>
                      <a:pt x="151" y="148"/>
                      <a:pt x="139" y="153"/>
                      <a:pt x="131" y="160"/>
                    </a:cubicBezTo>
                    <a:cubicBezTo>
                      <a:pt x="135" y="163"/>
                      <a:pt x="139" y="167"/>
                      <a:pt x="143" y="172"/>
                    </a:cubicBezTo>
                    <a:close/>
                    <a:moveTo>
                      <a:pt x="161" y="144"/>
                    </a:moveTo>
                    <a:cubicBezTo>
                      <a:pt x="150" y="139"/>
                      <a:pt x="139" y="135"/>
                      <a:pt x="128" y="131"/>
                    </a:cubicBezTo>
                    <a:cubicBezTo>
                      <a:pt x="130" y="139"/>
                      <a:pt x="131" y="148"/>
                      <a:pt x="130" y="156"/>
                    </a:cubicBezTo>
                    <a:cubicBezTo>
                      <a:pt x="138" y="149"/>
                      <a:pt x="150" y="144"/>
                      <a:pt x="161" y="144"/>
                    </a:cubicBezTo>
                    <a:close/>
                    <a:moveTo>
                      <a:pt x="368" y="228"/>
                    </a:moveTo>
                    <a:cubicBezTo>
                      <a:pt x="373" y="232"/>
                      <a:pt x="379" y="237"/>
                      <a:pt x="385" y="241"/>
                    </a:cubicBezTo>
                    <a:cubicBezTo>
                      <a:pt x="390" y="245"/>
                      <a:pt x="390" y="245"/>
                      <a:pt x="390" y="245"/>
                    </a:cubicBezTo>
                    <a:cubicBezTo>
                      <a:pt x="397" y="236"/>
                      <a:pt x="403" y="227"/>
                      <a:pt x="408" y="218"/>
                    </a:cubicBezTo>
                    <a:cubicBezTo>
                      <a:pt x="400" y="211"/>
                      <a:pt x="392" y="204"/>
                      <a:pt x="383" y="198"/>
                    </a:cubicBezTo>
                    <a:cubicBezTo>
                      <a:pt x="379" y="209"/>
                      <a:pt x="372" y="219"/>
                      <a:pt x="368" y="228"/>
                    </a:cubicBezTo>
                    <a:close/>
                    <a:moveTo>
                      <a:pt x="378" y="264"/>
                    </a:moveTo>
                    <a:cubicBezTo>
                      <a:pt x="381" y="259"/>
                      <a:pt x="384" y="254"/>
                      <a:pt x="388" y="249"/>
                    </a:cubicBezTo>
                    <a:cubicBezTo>
                      <a:pt x="383" y="245"/>
                      <a:pt x="378" y="242"/>
                      <a:pt x="374" y="238"/>
                    </a:cubicBezTo>
                    <a:cubicBezTo>
                      <a:pt x="371" y="236"/>
                      <a:pt x="368" y="234"/>
                      <a:pt x="365" y="232"/>
                    </a:cubicBezTo>
                    <a:cubicBezTo>
                      <a:pt x="357" y="248"/>
                      <a:pt x="347" y="264"/>
                      <a:pt x="336" y="279"/>
                    </a:cubicBezTo>
                    <a:cubicBezTo>
                      <a:pt x="336" y="279"/>
                      <a:pt x="336" y="279"/>
                      <a:pt x="336" y="279"/>
                    </a:cubicBezTo>
                    <a:cubicBezTo>
                      <a:pt x="350" y="276"/>
                      <a:pt x="365" y="271"/>
                      <a:pt x="378" y="264"/>
                    </a:cubicBezTo>
                    <a:close/>
                    <a:moveTo>
                      <a:pt x="181" y="207"/>
                    </a:moveTo>
                    <a:cubicBezTo>
                      <a:pt x="176" y="225"/>
                      <a:pt x="174" y="245"/>
                      <a:pt x="176" y="263"/>
                    </a:cubicBezTo>
                    <a:cubicBezTo>
                      <a:pt x="195" y="253"/>
                      <a:pt x="211" y="239"/>
                      <a:pt x="221" y="221"/>
                    </a:cubicBezTo>
                    <a:cubicBezTo>
                      <a:pt x="214" y="208"/>
                      <a:pt x="196" y="204"/>
                      <a:pt x="181" y="207"/>
                    </a:cubicBezTo>
                    <a:close/>
                    <a:moveTo>
                      <a:pt x="229" y="272"/>
                    </a:moveTo>
                    <a:cubicBezTo>
                      <a:pt x="232" y="265"/>
                      <a:pt x="235" y="258"/>
                      <a:pt x="239" y="252"/>
                    </a:cubicBezTo>
                    <a:cubicBezTo>
                      <a:pt x="233" y="249"/>
                      <a:pt x="228" y="245"/>
                      <a:pt x="222" y="241"/>
                    </a:cubicBezTo>
                    <a:cubicBezTo>
                      <a:pt x="215" y="248"/>
                      <a:pt x="207" y="256"/>
                      <a:pt x="201" y="263"/>
                    </a:cubicBezTo>
                    <a:cubicBezTo>
                      <a:pt x="210" y="266"/>
                      <a:pt x="219" y="270"/>
                      <a:pt x="229" y="272"/>
                    </a:cubicBezTo>
                    <a:close/>
                    <a:moveTo>
                      <a:pt x="189" y="266"/>
                    </a:moveTo>
                    <a:cubicBezTo>
                      <a:pt x="189" y="266"/>
                      <a:pt x="189" y="266"/>
                      <a:pt x="189" y="266"/>
                    </a:cubicBezTo>
                    <a:cubicBezTo>
                      <a:pt x="189" y="265"/>
                      <a:pt x="189" y="265"/>
                      <a:pt x="189" y="265"/>
                    </a:cubicBezTo>
                    <a:lnTo>
                      <a:pt x="189" y="266"/>
                    </a:lnTo>
                    <a:close/>
                    <a:moveTo>
                      <a:pt x="277" y="281"/>
                    </a:moveTo>
                    <a:cubicBezTo>
                      <a:pt x="267" y="273"/>
                      <a:pt x="258" y="263"/>
                      <a:pt x="248" y="257"/>
                    </a:cubicBezTo>
                    <a:cubicBezTo>
                      <a:pt x="243" y="254"/>
                      <a:pt x="243" y="254"/>
                      <a:pt x="243" y="254"/>
                    </a:cubicBezTo>
                    <a:cubicBezTo>
                      <a:pt x="239" y="260"/>
                      <a:pt x="236" y="267"/>
                      <a:pt x="234" y="273"/>
                    </a:cubicBezTo>
                    <a:cubicBezTo>
                      <a:pt x="247" y="277"/>
                      <a:pt x="262" y="279"/>
                      <a:pt x="277" y="281"/>
                    </a:cubicBezTo>
                    <a:close/>
                    <a:moveTo>
                      <a:pt x="317" y="281"/>
                    </a:moveTo>
                    <a:cubicBezTo>
                      <a:pt x="317" y="281"/>
                      <a:pt x="317" y="281"/>
                      <a:pt x="317" y="281"/>
                    </a:cubicBezTo>
                    <a:cubicBezTo>
                      <a:pt x="303" y="275"/>
                      <a:pt x="292" y="263"/>
                      <a:pt x="286" y="249"/>
                    </a:cubicBezTo>
                    <a:cubicBezTo>
                      <a:pt x="275" y="248"/>
                      <a:pt x="264" y="249"/>
                      <a:pt x="255" y="250"/>
                    </a:cubicBezTo>
                    <a:cubicBezTo>
                      <a:pt x="252" y="251"/>
                      <a:pt x="250" y="251"/>
                      <a:pt x="248" y="252"/>
                    </a:cubicBezTo>
                    <a:cubicBezTo>
                      <a:pt x="250" y="253"/>
                      <a:pt x="251" y="254"/>
                      <a:pt x="253" y="255"/>
                    </a:cubicBezTo>
                    <a:cubicBezTo>
                      <a:pt x="264" y="263"/>
                      <a:pt x="274" y="273"/>
                      <a:pt x="285" y="281"/>
                    </a:cubicBezTo>
                    <a:cubicBezTo>
                      <a:pt x="296" y="282"/>
                      <a:pt x="306" y="282"/>
                      <a:pt x="317" y="281"/>
                    </a:cubicBezTo>
                    <a:close/>
                    <a:moveTo>
                      <a:pt x="284" y="245"/>
                    </a:moveTo>
                    <a:cubicBezTo>
                      <a:pt x="284" y="242"/>
                      <a:pt x="283" y="240"/>
                      <a:pt x="282" y="238"/>
                    </a:cubicBezTo>
                    <a:cubicBezTo>
                      <a:pt x="279" y="240"/>
                      <a:pt x="274" y="242"/>
                      <a:pt x="270" y="244"/>
                    </a:cubicBezTo>
                    <a:cubicBezTo>
                      <a:pt x="275" y="244"/>
                      <a:pt x="280" y="244"/>
                      <a:pt x="284" y="245"/>
                    </a:cubicBezTo>
                    <a:close/>
                    <a:moveTo>
                      <a:pt x="324" y="275"/>
                    </a:moveTo>
                    <a:cubicBezTo>
                      <a:pt x="325" y="275"/>
                      <a:pt x="325" y="275"/>
                      <a:pt x="325" y="275"/>
                    </a:cubicBezTo>
                    <a:cubicBezTo>
                      <a:pt x="322" y="260"/>
                      <a:pt x="308" y="253"/>
                      <a:pt x="291" y="250"/>
                    </a:cubicBezTo>
                    <a:cubicBezTo>
                      <a:pt x="297" y="262"/>
                      <a:pt x="307" y="273"/>
                      <a:pt x="320" y="277"/>
                    </a:cubicBezTo>
                    <a:cubicBezTo>
                      <a:pt x="321" y="276"/>
                      <a:pt x="323" y="275"/>
                      <a:pt x="324" y="275"/>
                    </a:cubicBezTo>
                    <a:close/>
                    <a:moveTo>
                      <a:pt x="352" y="222"/>
                    </a:moveTo>
                    <a:cubicBezTo>
                      <a:pt x="337" y="214"/>
                      <a:pt x="322" y="204"/>
                      <a:pt x="307" y="195"/>
                    </a:cubicBezTo>
                    <a:cubicBezTo>
                      <a:pt x="307" y="196"/>
                      <a:pt x="307" y="196"/>
                      <a:pt x="307" y="196"/>
                    </a:cubicBezTo>
                    <a:cubicBezTo>
                      <a:pt x="308" y="213"/>
                      <a:pt x="299" y="226"/>
                      <a:pt x="286" y="235"/>
                    </a:cubicBezTo>
                    <a:cubicBezTo>
                      <a:pt x="287" y="239"/>
                      <a:pt x="288" y="242"/>
                      <a:pt x="289" y="245"/>
                    </a:cubicBezTo>
                    <a:cubicBezTo>
                      <a:pt x="309" y="248"/>
                      <a:pt x="327" y="256"/>
                      <a:pt x="329" y="274"/>
                    </a:cubicBezTo>
                    <a:cubicBezTo>
                      <a:pt x="330" y="275"/>
                      <a:pt x="332" y="275"/>
                      <a:pt x="333" y="276"/>
                    </a:cubicBezTo>
                    <a:cubicBezTo>
                      <a:pt x="343" y="261"/>
                      <a:pt x="353" y="246"/>
                      <a:pt x="361" y="230"/>
                    </a:cubicBezTo>
                    <a:cubicBezTo>
                      <a:pt x="362" y="229"/>
                      <a:pt x="362" y="229"/>
                      <a:pt x="362" y="229"/>
                    </a:cubicBezTo>
                    <a:cubicBezTo>
                      <a:pt x="358" y="227"/>
                      <a:pt x="355" y="224"/>
                      <a:pt x="352" y="222"/>
                    </a:cubicBezTo>
                    <a:close/>
                    <a:moveTo>
                      <a:pt x="299" y="195"/>
                    </a:moveTo>
                    <a:cubicBezTo>
                      <a:pt x="288" y="204"/>
                      <a:pt x="284" y="217"/>
                      <a:pt x="286" y="230"/>
                    </a:cubicBezTo>
                    <a:cubicBezTo>
                      <a:pt x="296" y="222"/>
                      <a:pt x="304" y="211"/>
                      <a:pt x="302" y="196"/>
                    </a:cubicBezTo>
                    <a:cubicBezTo>
                      <a:pt x="301" y="196"/>
                      <a:pt x="300" y="196"/>
                      <a:pt x="299" y="195"/>
                    </a:cubicBezTo>
                    <a:close/>
                    <a:moveTo>
                      <a:pt x="291" y="197"/>
                    </a:moveTo>
                    <a:cubicBezTo>
                      <a:pt x="281" y="201"/>
                      <a:pt x="272" y="206"/>
                      <a:pt x="262" y="212"/>
                    </a:cubicBezTo>
                    <a:cubicBezTo>
                      <a:pt x="259" y="224"/>
                      <a:pt x="253" y="236"/>
                      <a:pt x="247" y="247"/>
                    </a:cubicBezTo>
                    <a:cubicBezTo>
                      <a:pt x="249" y="246"/>
                      <a:pt x="251" y="246"/>
                      <a:pt x="254" y="246"/>
                    </a:cubicBezTo>
                    <a:cubicBezTo>
                      <a:pt x="263" y="243"/>
                      <a:pt x="273" y="239"/>
                      <a:pt x="282" y="233"/>
                    </a:cubicBezTo>
                    <a:cubicBezTo>
                      <a:pt x="280" y="220"/>
                      <a:pt x="282" y="207"/>
                      <a:pt x="291" y="197"/>
                    </a:cubicBezTo>
                    <a:close/>
                    <a:moveTo>
                      <a:pt x="257" y="215"/>
                    </a:moveTo>
                    <a:cubicBezTo>
                      <a:pt x="246" y="223"/>
                      <a:pt x="235" y="230"/>
                      <a:pt x="226" y="239"/>
                    </a:cubicBezTo>
                    <a:cubicBezTo>
                      <a:pt x="231" y="242"/>
                      <a:pt x="236" y="245"/>
                      <a:pt x="241" y="248"/>
                    </a:cubicBezTo>
                    <a:cubicBezTo>
                      <a:pt x="247" y="237"/>
                      <a:pt x="253" y="227"/>
                      <a:pt x="257" y="215"/>
                    </a:cubicBezTo>
                    <a:close/>
                    <a:moveTo>
                      <a:pt x="223" y="217"/>
                    </a:moveTo>
                    <a:cubicBezTo>
                      <a:pt x="236" y="194"/>
                      <a:pt x="240" y="166"/>
                      <a:pt x="233" y="139"/>
                    </a:cubicBezTo>
                    <a:cubicBezTo>
                      <a:pt x="227" y="143"/>
                      <a:pt x="220" y="148"/>
                      <a:pt x="215" y="154"/>
                    </a:cubicBezTo>
                    <a:cubicBezTo>
                      <a:pt x="214" y="154"/>
                      <a:pt x="214" y="155"/>
                      <a:pt x="214" y="155"/>
                    </a:cubicBezTo>
                    <a:cubicBezTo>
                      <a:pt x="202" y="167"/>
                      <a:pt x="192" y="180"/>
                      <a:pt x="186" y="194"/>
                    </a:cubicBezTo>
                    <a:cubicBezTo>
                      <a:pt x="185" y="197"/>
                      <a:pt x="184" y="200"/>
                      <a:pt x="183" y="202"/>
                    </a:cubicBezTo>
                    <a:cubicBezTo>
                      <a:pt x="198" y="200"/>
                      <a:pt x="215" y="204"/>
                      <a:pt x="223" y="217"/>
                    </a:cubicBezTo>
                    <a:close/>
                    <a:moveTo>
                      <a:pt x="179" y="274"/>
                    </a:moveTo>
                    <a:cubicBezTo>
                      <a:pt x="185" y="291"/>
                      <a:pt x="195" y="308"/>
                      <a:pt x="208" y="322"/>
                    </a:cubicBezTo>
                    <a:cubicBezTo>
                      <a:pt x="214" y="318"/>
                      <a:pt x="220" y="314"/>
                      <a:pt x="223" y="308"/>
                    </a:cubicBezTo>
                    <a:cubicBezTo>
                      <a:pt x="225" y="303"/>
                      <a:pt x="231" y="292"/>
                      <a:pt x="229" y="286"/>
                    </a:cubicBezTo>
                    <a:cubicBezTo>
                      <a:pt x="214" y="278"/>
                      <a:pt x="197" y="274"/>
                      <a:pt x="179" y="274"/>
                    </a:cubicBezTo>
                    <a:close/>
                    <a:moveTo>
                      <a:pt x="180" y="399"/>
                    </a:moveTo>
                    <a:cubicBezTo>
                      <a:pt x="189" y="400"/>
                      <a:pt x="199" y="398"/>
                      <a:pt x="208" y="393"/>
                    </a:cubicBezTo>
                    <a:cubicBezTo>
                      <a:pt x="200" y="388"/>
                      <a:pt x="192" y="383"/>
                      <a:pt x="185" y="378"/>
                    </a:cubicBezTo>
                    <a:cubicBezTo>
                      <a:pt x="184" y="385"/>
                      <a:pt x="183" y="393"/>
                      <a:pt x="180" y="399"/>
                    </a:cubicBezTo>
                    <a:close/>
                    <a:moveTo>
                      <a:pt x="194" y="436"/>
                    </a:moveTo>
                    <a:cubicBezTo>
                      <a:pt x="199" y="442"/>
                      <a:pt x="202" y="450"/>
                      <a:pt x="208" y="456"/>
                    </a:cubicBezTo>
                    <a:cubicBezTo>
                      <a:pt x="213" y="462"/>
                      <a:pt x="213" y="462"/>
                      <a:pt x="213" y="462"/>
                    </a:cubicBezTo>
                    <a:cubicBezTo>
                      <a:pt x="218" y="460"/>
                      <a:pt x="222" y="458"/>
                      <a:pt x="226" y="456"/>
                    </a:cubicBezTo>
                    <a:cubicBezTo>
                      <a:pt x="216" y="451"/>
                      <a:pt x="207" y="445"/>
                      <a:pt x="200" y="436"/>
                    </a:cubicBezTo>
                    <a:lnTo>
                      <a:pt x="194" y="436"/>
                    </a:lnTo>
                    <a:close/>
                    <a:moveTo>
                      <a:pt x="236" y="461"/>
                    </a:moveTo>
                    <a:cubicBezTo>
                      <a:pt x="231" y="464"/>
                      <a:pt x="225" y="466"/>
                      <a:pt x="219" y="469"/>
                    </a:cubicBezTo>
                    <a:cubicBezTo>
                      <a:pt x="226" y="477"/>
                      <a:pt x="233" y="484"/>
                      <a:pt x="240" y="493"/>
                    </a:cubicBezTo>
                    <a:cubicBezTo>
                      <a:pt x="257" y="491"/>
                      <a:pt x="247" y="466"/>
                      <a:pt x="236" y="461"/>
                    </a:cubicBezTo>
                    <a:close/>
                    <a:moveTo>
                      <a:pt x="184" y="403"/>
                    </a:moveTo>
                    <a:cubicBezTo>
                      <a:pt x="187" y="407"/>
                      <a:pt x="187" y="411"/>
                      <a:pt x="187" y="415"/>
                    </a:cubicBezTo>
                    <a:cubicBezTo>
                      <a:pt x="192" y="410"/>
                      <a:pt x="198" y="405"/>
                      <a:pt x="203" y="400"/>
                    </a:cubicBezTo>
                    <a:cubicBezTo>
                      <a:pt x="197" y="402"/>
                      <a:pt x="191" y="403"/>
                      <a:pt x="184" y="403"/>
                    </a:cubicBezTo>
                    <a:close/>
                    <a:moveTo>
                      <a:pt x="177" y="403"/>
                    </a:moveTo>
                    <a:cubicBezTo>
                      <a:pt x="176" y="404"/>
                      <a:pt x="176" y="406"/>
                      <a:pt x="175" y="407"/>
                    </a:cubicBezTo>
                    <a:cubicBezTo>
                      <a:pt x="167" y="416"/>
                      <a:pt x="158" y="422"/>
                      <a:pt x="148" y="425"/>
                    </a:cubicBezTo>
                    <a:cubicBezTo>
                      <a:pt x="158" y="426"/>
                      <a:pt x="167" y="426"/>
                      <a:pt x="177" y="427"/>
                    </a:cubicBezTo>
                    <a:cubicBezTo>
                      <a:pt x="178" y="426"/>
                      <a:pt x="178" y="426"/>
                      <a:pt x="179" y="425"/>
                    </a:cubicBezTo>
                    <a:cubicBezTo>
                      <a:pt x="180" y="424"/>
                      <a:pt x="180" y="423"/>
                      <a:pt x="181" y="422"/>
                    </a:cubicBezTo>
                    <a:cubicBezTo>
                      <a:pt x="184" y="415"/>
                      <a:pt x="184" y="407"/>
                      <a:pt x="177" y="403"/>
                    </a:cubicBezTo>
                    <a:close/>
                    <a:moveTo>
                      <a:pt x="227" y="492"/>
                    </a:moveTo>
                    <a:cubicBezTo>
                      <a:pt x="222" y="485"/>
                      <a:pt x="216" y="479"/>
                      <a:pt x="210" y="472"/>
                    </a:cubicBezTo>
                    <a:cubicBezTo>
                      <a:pt x="202" y="476"/>
                      <a:pt x="193" y="479"/>
                      <a:pt x="184" y="482"/>
                    </a:cubicBezTo>
                    <a:cubicBezTo>
                      <a:pt x="199" y="485"/>
                      <a:pt x="213" y="488"/>
                      <a:pt x="227" y="492"/>
                    </a:cubicBezTo>
                    <a:close/>
                    <a:moveTo>
                      <a:pt x="253" y="419"/>
                    </a:moveTo>
                    <a:cubicBezTo>
                      <a:pt x="239" y="420"/>
                      <a:pt x="222" y="424"/>
                      <a:pt x="212" y="434"/>
                    </a:cubicBezTo>
                    <a:cubicBezTo>
                      <a:pt x="211" y="434"/>
                      <a:pt x="211" y="435"/>
                      <a:pt x="211" y="435"/>
                    </a:cubicBezTo>
                    <a:cubicBezTo>
                      <a:pt x="211" y="435"/>
                      <a:pt x="211" y="435"/>
                      <a:pt x="211" y="435"/>
                    </a:cubicBezTo>
                    <a:cubicBezTo>
                      <a:pt x="235" y="459"/>
                      <a:pt x="277" y="466"/>
                      <a:pt x="304" y="441"/>
                    </a:cubicBezTo>
                    <a:cubicBezTo>
                      <a:pt x="291" y="428"/>
                      <a:pt x="272" y="417"/>
                      <a:pt x="253" y="419"/>
                    </a:cubicBezTo>
                    <a:close/>
                    <a:moveTo>
                      <a:pt x="215" y="388"/>
                    </a:moveTo>
                    <a:cubicBezTo>
                      <a:pt x="215" y="388"/>
                      <a:pt x="215" y="388"/>
                      <a:pt x="215" y="388"/>
                    </a:cubicBezTo>
                    <a:cubicBezTo>
                      <a:pt x="222" y="380"/>
                      <a:pt x="229" y="370"/>
                      <a:pt x="237" y="362"/>
                    </a:cubicBezTo>
                    <a:cubicBezTo>
                      <a:pt x="222" y="366"/>
                      <a:pt x="207" y="370"/>
                      <a:pt x="192" y="373"/>
                    </a:cubicBezTo>
                    <a:lnTo>
                      <a:pt x="215" y="388"/>
                    </a:lnTo>
                    <a:close/>
                    <a:moveTo>
                      <a:pt x="294" y="357"/>
                    </a:moveTo>
                    <a:cubicBezTo>
                      <a:pt x="299" y="335"/>
                      <a:pt x="313" y="315"/>
                      <a:pt x="319" y="292"/>
                    </a:cubicBezTo>
                    <a:cubicBezTo>
                      <a:pt x="318" y="292"/>
                      <a:pt x="318" y="291"/>
                      <a:pt x="318" y="291"/>
                    </a:cubicBezTo>
                    <a:cubicBezTo>
                      <a:pt x="294" y="292"/>
                      <a:pt x="268" y="290"/>
                      <a:pt x="244" y="285"/>
                    </a:cubicBezTo>
                    <a:cubicBezTo>
                      <a:pt x="269" y="301"/>
                      <a:pt x="287" y="327"/>
                      <a:pt x="294" y="357"/>
                    </a:cubicBezTo>
                    <a:close/>
                    <a:moveTo>
                      <a:pt x="386" y="261"/>
                    </a:moveTo>
                    <a:cubicBezTo>
                      <a:pt x="389" y="259"/>
                      <a:pt x="392" y="257"/>
                      <a:pt x="396" y="255"/>
                    </a:cubicBezTo>
                    <a:cubicBezTo>
                      <a:pt x="394" y="254"/>
                      <a:pt x="393" y="253"/>
                      <a:pt x="392" y="252"/>
                    </a:cubicBezTo>
                    <a:cubicBezTo>
                      <a:pt x="390" y="255"/>
                      <a:pt x="388" y="258"/>
                      <a:pt x="386" y="261"/>
                    </a:cubicBezTo>
                    <a:close/>
                    <a:moveTo>
                      <a:pt x="399" y="253"/>
                    </a:moveTo>
                    <a:cubicBezTo>
                      <a:pt x="409" y="247"/>
                      <a:pt x="418" y="240"/>
                      <a:pt x="426" y="233"/>
                    </a:cubicBezTo>
                    <a:cubicBezTo>
                      <a:pt x="412" y="221"/>
                      <a:pt x="412" y="221"/>
                      <a:pt x="412" y="221"/>
                    </a:cubicBezTo>
                    <a:cubicBezTo>
                      <a:pt x="407" y="230"/>
                      <a:pt x="400" y="239"/>
                      <a:pt x="394" y="248"/>
                    </a:cubicBezTo>
                    <a:cubicBezTo>
                      <a:pt x="396" y="249"/>
                      <a:pt x="398" y="251"/>
                      <a:pt x="399" y="253"/>
                    </a:cubicBezTo>
                    <a:close/>
                    <a:moveTo>
                      <a:pt x="388" y="184"/>
                    </a:moveTo>
                    <a:cubicBezTo>
                      <a:pt x="387" y="187"/>
                      <a:pt x="386" y="190"/>
                      <a:pt x="385" y="194"/>
                    </a:cubicBezTo>
                    <a:cubicBezTo>
                      <a:pt x="394" y="200"/>
                      <a:pt x="402" y="207"/>
                      <a:pt x="411" y="214"/>
                    </a:cubicBezTo>
                    <a:cubicBezTo>
                      <a:pt x="415" y="206"/>
                      <a:pt x="418" y="199"/>
                      <a:pt x="419" y="190"/>
                    </a:cubicBezTo>
                    <a:cubicBezTo>
                      <a:pt x="409" y="187"/>
                      <a:pt x="398" y="185"/>
                      <a:pt x="388" y="184"/>
                    </a:cubicBezTo>
                    <a:close/>
                    <a:moveTo>
                      <a:pt x="366" y="182"/>
                    </a:moveTo>
                    <a:cubicBezTo>
                      <a:pt x="371" y="185"/>
                      <a:pt x="376" y="188"/>
                      <a:pt x="381" y="191"/>
                    </a:cubicBezTo>
                    <a:cubicBezTo>
                      <a:pt x="382" y="188"/>
                      <a:pt x="383" y="186"/>
                      <a:pt x="383" y="183"/>
                    </a:cubicBezTo>
                    <a:cubicBezTo>
                      <a:pt x="378" y="182"/>
                      <a:pt x="372" y="182"/>
                      <a:pt x="366" y="182"/>
                    </a:cubicBezTo>
                    <a:close/>
                    <a:moveTo>
                      <a:pt x="313" y="189"/>
                    </a:moveTo>
                    <a:cubicBezTo>
                      <a:pt x="313" y="190"/>
                      <a:pt x="312" y="191"/>
                      <a:pt x="311" y="192"/>
                    </a:cubicBezTo>
                    <a:cubicBezTo>
                      <a:pt x="327" y="201"/>
                      <a:pt x="343" y="211"/>
                      <a:pt x="359" y="221"/>
                    </a:cubicBezTo>
                    <a:cubicBezTo>
                      <a:pt x="360" y="222"/>
                      <a:pt x="362" y="224"/>
                      <a:pt x="364" y="225"/>
                    </a:cubicBezTo>
                    <a:cubicBezTo>
                      <a:pt x="369" y="216"/>
                      <a:pt x="376" y="206"/>
                      <a:pt x="380" y="195"/>
                    </a:cubicBezTo>
                    <a:cubicBezTo>
                      <a:pt x="372" y="190"/>
                      <a:pt x="364" y="186"/>
                      <a:pt x="356" y="182"/>
                    </a:cubicBezTo>
                    <a:cubicBezTo>
                      <a:pt x="342" y="182"/>
                      <a:pt x="328" y="184"/>
                      <a:pt x="315" y="188"/>
                    </a:cubicBezTo>
                    <a:lnTo>
                      <a:pt x="313" y="189"/>
                    </a:lnTo>
                    <a:close/>
                    <a:moveTo>
                      <a:pt x="266" y="157"/>
                    </a:moveTo>
                    <a:cubicBezTo>
                      <a:pt x="259" y="149"/>
                      <a:pt x="251" y="140"/>
                      <a:pt x="241" y="136"/>
                    </a:cubicBezTo>
                    <a:cubicBezTo>
                      <a:pt x="249" y="166"/>
                      <a:pt x="245" y="198"/>
                      <a:pt x="230" y="223"/>
                    </a:cubicBezTo>
                    <a:cubicBezTo>
                      <a:pt x="249" y="208"/>
                      <a:pt x="270" y="194"/>
                      <a:pt x="293" y="186"/>
                    </a:cubicBezTo>
                    <a:cubicBezTo>
                      <a:pt x="293" y="183"/>
                      <a:pt x="293" y="181"/>
                      <a:pt x="294" y="180"/>
                    </a:cubicBezTo>
                    <a:cubicBezTo>
                      <a:pt x="285" y="171"/>
                      <a:pt x="275" y="165"/>
                      <a:pt x="266" y="157"/>
                    </a:cubicBezTo>
                    <a:close/>
                    <a:moveTo>
                      <a:pt x="207" y="149"/>
                    </a:moveTo>
                    <a:cubicBezTo>
                      <a:pt x="208" y="148"/>
                      <a:pt x="208" y="148"/>
                      <a:pt x="208" y="148"/>
                    </a:cubicBezTo>
                    <a:cubicBezTo>
                      <a:pt x="214" y="142"/>
                      <a:pt x="221" y="136"/>
                      <a:pt x="228" y="131"/>
                    </a:cubicBezTo>
                    <a:cubicBezTo>
                      <a:pt x="228" y="131"/>
                      <a:pt x="227" y="130"/>
                      <a:pt x="227" y="129"/>
                    </a:cubicBezTo>
                    <a:cubicBezTo>
                      <a:pt x="226" y="127"/>
                      <a:pt x="226" y="125"/>
                      <a:pt x="227" y="123"/>
                    </a:cubicBezTo>
                    <a:cubicBezTo>
                      <a:pt x="214" y="119"/>
                      <a:pt x="201" y="136"/>
                      <a:pt x="207" y="149"/>
                    </a:cubicBezTo>
                    <a:close/>
                    <a:moveTo>
                      <a:pt x="191" y="155"/>
                    </a:moveTo>
                    <a:cubicBezTo>
                      <a:pt x="185" y="153"/>
                      <a:pt x="178" y="151"/>
                      <a:pt x="172" y="148"/>
                    </a:cubicBezTo>
                    <a:cubicBezTo>
                      <a:pt x="168" y="155"/>
                      <a:pt x="163" y="161"/>
                      <a:pt x="158" y="167"/>
                    </a:cubicBezTo>
                    <a:cubicBezTo>
                      <a:pt x="169" y="163"/>
                      <a:pt x="180" y="160"/>
                      <a:pt x="191" y="155"/>
                    </a:cubicBezTo>
                    <a:close/>
                    <a:moveTo>
                      <a:pt x="197" y="49"/>
                    </a:moveTo>
                    <a:cubicBezTo>
                      <a:pt x="201" y="48"/>
                      <a:pt x="209" y="44"/>
                      <a:pt x="218" y="42"/>
                    </a:cubicBezTo>
                    <a:cubicBezTo>
                      <a:pt x="210" y="39"/>
                      <a:pt x="204" y="31"/>
                      <a:pt x="201" y="23"/>
                    </a:cubicBezTo>
                    <a:cubicBezTo>
                      <a:pt x="192" y="38"/>
                      <a:pt x="169" y="43"/>
                      <a:pt x="154" y="34"/>
                    </a:cubicBezTo>
                    <a:cubicBezTo>
                      <a:pt x="155" y="37"/>
                      <a:pt x="154" y="40"/>
                      <a:pt x="152" y="42"/>
                    </a:cubicBezTo>
                    <a:cubicBezTo>
                      <a:pt x="160" y="43"/>
                      <a:pt x="167" y="48"/>
                      <a:pt x="169" y="56"/>
                    </a:cubicBezTo>
                    <a:cubicBezTo>
                      <a:pt x="171" y="60"/>
                      <a:pt x="171" y="63"/>
                      <a:pt x="170" y="67"/>
                    </a:cubicBezTo>
                    <a:cubicBezTo>
                      <a:pt x="178" y="59"/>
                      <a:pt x="187" y="54"/>
                      <a:pt x="197" y="49"/>
                    </a:cubicBezTo>
                    <a:close/>
                    <a:moveTo>
                      <a:pt x="66" y="85"/>
                    </a:moveTo>
                    <a:cubicBezTo>
                      <a:pt x="65" y="99"/>
                      <a:pt x="60" y="113"/>
                      <a:pt x="54" y="126"/>
                    </a:cubicBezTo>
                    <a:cubicBezTo>
                      <a:pt x="67" y="120"/>
                      <a:pt x="80" y="114"/>
                      <a:pt x="94" y="110"/>
                    </a:cubicBezTo>
                    <a:cubicBezTo>
                      <a:pt x="93" y="101"/>
                      <a:pt x="87" y="93"/>
                      <a:pt x="79" y="89"/>
                    </a:cubicBezTo>
                    <a:cubicBezTo>
                      <a:pt x="75" y="87"/>
                      <a:pt x="71" y="86"/>
                      <a:pt x="66" y="85"/>
                    </a:cubicBezTo>
                    <a:close/>
                    <a:moveTo>
                      <a:pt x="50" y="136"/>
                    </a:moveTo>
                    <a:cubicBezTo>
                      <a:pt x="56" y="143"/>
                      <a:pt x="63" y="150"/>
                      <a:pt x="68" y="157"/>
                    </a:cubicBezTo>
                    <a:cubicBezTo>
                      <a:pt x="68" y="157"/>
                      <a:pt x="68" y="157"/>
                      <a:pt x="68" y="157"/>
                    </a:cubicBezTo>
                    <a:cubicBezTo>
                      <a:pt x="69" y="157"/>
                      <a:pt x="69" y="157"/>
                      <a:pt x="69" y="157"/>
                    </a:cubicBezTo>
                    <a:cubicBezTo>
                      <a:pt x="81" y="147"/>
                      <a:pt x="94" y="139"/>
                      <a:pt x="95" y="123"/>
                    </a:cubicBezTo>
                    <a:cubicBezTo>
                      <a:pt x="95" y="121"/>
                      <a:pt x="95" y="120"/>
                      <a:pt x="95" y="118"/>
                    </a:cubicBezTo>
                    <a:cubicBezTo>
                      <a:pt x="80" y="122"/>
                      <a:pt x="65" y="130"/>
                      <a:pt x="50" y="136"/>
                    </a:cubicBezTo>
                    <a:close/>
                    <a:moveTo>
                      <a:pt x="91" y="153"/>
                    </a:moveTo>
                    <a:cubicBezTo>
                      <a:pt x="103" y="151"/>
                      <a:pt x="115" y="152"/>
                      <a:pt x="125" y="157"/>
                    </a:cubicBezTo>
                    <a:cubicBezTo>
                      <a:pt x="126" y="148"/>
                      <a:pt x="126" y="139"/>
                      <a:pt x="124" y="131"/>
                    </a:cubicBezTo>
                    <a:cubicBezTo>
                      <a:pt x="119" y="134"/>
                      <a:pt x="113" y="137"/>
                      <a:pt x="108" y="141"/>
                    </a:cubicBezTo>
                    <a:lnTo>
                      <a:pt x="91" y="153"/>
                    </a:lnTo>
                    <a:close/>
                    <a:moveTo>
                      <a:pt x="130" y="171"/>
                    </a:moveTo>
                    <a:cubicBezTo>
                      <a:pt x="125" y="181"/>
                      <a:pt x="115" y="190"/>
                      <a:pt x="106" y="198"/>
                    </a:cubicBezTo>
                    <a:cubicBezTo>
                      <a:pt x="118" y="196"/>
                      <a:pt x="130" y="195"/>
                      <a:pt x="141" y="196"/>
                    </a:cubicBezTo>
                    <a:cubicBezTo>
                      <a:pt x="142" y="196"/>
                      <a:pt x="142" y="196"/>
                      <a:pt x="143" y="196"/>
                    </a:cubicBezTo>
                    <a:cubicBezTo>
                      <a:pt x="143" y="187"/>
                      <a:pt x="140" y="179"/>
                      <a:pt x="130" y="172"/>
                    </a:cubicBezTo>
                    <a:lnTo>
                      <a:pt x="130" y="171"/>
                    </a:lnTo>
                    <a:close/>
                    <a:moveTo>
                      <a:pt x="97" y="207"/>
                    </a:moveTo>
                    <a:cubicBezTo>
                      <a:pt x="102" y="217"/>
                      <a:pt x="107" y="228"/>
                      <a:pt x="111" y="240"/>
                    </a:cubicBezTo>
                    <a:cubicBezTo>
                      <a:pt x="124" y="232"/>
                      <a:pt x="137" y="218"/>
                      <a:pt x="141" y="204"/>
                    </a:cubicBezTo>
                    <a:cubicBezTo>
                      <a:pt x="127" y="203"/>
                      <a:pt x="112" y="204"/>
                      <a:pt x="97" y="207"/>
                    </a:cubicBezTo>
                    <a:close/>
                    <a:moveTo>
                      <a:pt x="123" y="241"/>
                    </a:moveTo>
                    <a:cubicBezTo>
                      <a:pt x="134" y="242"/>
                      <a:pt x="145" y="244"/>
                      <a:pt x="154" y="250"/>
                    </a:cubicBezTo>
                    <a:cubicBezTo>
                      <a:pt x="157" y="239"/>
                      <a:pt x="150" y="227"/>
                      <a:pt x="138" y="228"/>
                    </a:cubicBezTo>
                    <a:cubicBezTo>
                      <a:pt x="134" y="233"/>
                      <a:pt x="129" y="237"/>
                      <a:pt x="123" y="241"/>
                    </a:cubicBezTo>
                    <a:close/>
                    <a:moveTo>
                      <a:pt x="156" y="263"/>
                    </a:moveTo>
                    <a:cubicBezTo>
                      <a:pt x="149" y="270"/>
                      <a:pt x="140" y="276"/>
                      <a:pt x="132" y="282"/>
                    </a:cubicBezTo>
                    <a:cubicBezTo>
                      <a:pt x="143" y="282"/>
                      <a:pt x="154" y="283"/>
                      <a:pt x="164" y="285"/>
                    </a:cubicBezTo>
                    <a:cubicBezTo>
                      <a:pt x="165" y="280"/>
                      <a:pt x="164" y="275"/>
                      <a:pt x="162" y="270"/>
                    </a:cubicBezTo>
                    <a:cubicBezTo>
                      <a:pt x="160" y="267"/>
                      <a:pt x="158" y="265"/>
                      <a:pt x="156" y="263"/>
                    </a:cubicBezTo>
                    <a:close/>
                    <a:moveTo>
                      <a:pt x="162" y="311"/>
                    </a:moveTo>
                    <a:cubicBezTo>
                      <a:pt x="179" y="313"/>
                      <a:pt x="188" y="333"/>
                      <a:pt x="178" y="347"/>
                    </a:cubicBezTo>
                    <a:cubicBezTo>
                      <a:pt x="186" y="346"/>
                      <a:pt x="194" y="343"/>
                      <a:pt x="202" y="342"/>
                    </a:cubicBezTo>
                    <a:cubicBezTo>
                      <a:pt x="207" y="342"/>
                      <a:pt x="213" y="343"/>
                      <a:pt x="218" y="344"/>
                    </a:cubicBezTo>
                    <a:cubicBezTo>
                      <a:pt x="221" y="344"/>
                      <a:pt x="221" y="344"/>
                      <a:pt x="221" y="344"/>
                    </a:cubicBezTo>
                    <a:cubicBezTo>
                      <a:pt x="218" y="342"/>
                      <a:pt x="216" y="340"/>
                      <a:pt x="213" y="338"/>
                    </a:cubicBezTo>
                    <a:cubicBezTo>
                      <a:pt x="195" y="323"/>
                      <a:pt x="181" y="303"/>
                      <a:pt x="173" y="282"/>
                    </a:cubicBezTo>
                    <a:cubicBezTo>
                      <a:pt x="172" y="292"/>
                      <a:pt x="168" y="302"/>
                      <a:pt x="162" y="311"/>
                    </a:cubicBezTo>
                    <a:close/>
                    <a:moveTo>
                      <a:pt x="159" y="314"/>
                    </a:moveTo>
                    <a:cubicBezTo>
                      <a:pt x="155" y="320"/>
                      <a:pt x="150" y="324"/>
                      <a:pt x="144" y="328"/>
                    </a:cubicBezTo>
                    <a:cubicBezTo>
                      <a:pt x="156" y="330"/>
                      <a:pt x="166" y="336"/>
                      <a:pt x="174" y="345"/>
                    </a:cubicBezTo>
                    <a:cubicBezTo>
                      <a:pt x="183" y="333"/>
                      <a:pt x="175" y="315"/>
                      <a:pt x="159" y="314"/>
                    </a:cubicBezTo>
                    <a:close/>
                    <a:moveTo>
                      <a:pt x="131" y="334"/>
                    </a:moveTo>
                    <a:cubicBezTo>
                      <a:pt x="132" y="346"/>
                      <a:pt x="133" y="358"/>
                      <a:pt x="133" y="371"/>
                    </a:cubicBezTo>
                    <a:cubicBezTo>
                      <a:pt x="145" y="365"/>
                      <a:pt x="156" y="358"/>
                      <a:pt x="168" y="353"/>
                    </a:cubicBezTo>
                    <a:cubicBezTo>
                      <a:pt x="160" y="341"/>
                      <a:pt x="147" y="335"/>
                      <a:pt x="131" y="334"/>
                    </a:cubicBezTo>
                    <a:close/>
                    <a:moveTo>
                      <a:pt x="133" y="380"/>
                    </a:moveTo>
                    <a:cubicBezTo>
                      <a:pt x="132" y="394"/>
                      <a:pt x="131" y="408"/>
                      <a:pt x="129" y="422"/>
                    </a:cubicBezTo>
                    <a:cubicBezTo>
                      <a:pt x="143" y="419"/>
                      <a:pt x="157" y="416"/>
                      <a:pt x="166" y="404"/>
                    </a:cubicBezTo>
                    <a:cubicBezTo>
                      <a:pt x="168" y="402"/>
                      <a:pt x="169" y="400"/>
                      <a:pt x="171" y="397"/>
                    </a:cubicBezTo>
                    <a:cubicBezTo>
                      <a:pt x="170" y="397"/>
                      <a:pt x="170" y="397"/>
                      <a:pt x="169" y="397"/>
                    </a:cubicBezTo>
                    <a:cubicBezTo>
                      <a:pt x="160" y="387"/>
                      <a:pt x="146" y="383"/>
                      <a:pt x="133" y="380"/>
                    </a:cubicBezTo>
                    <a:close/>
                    <a:moveTo>
                      <a:pt x="127" y="430"/>
                    </a:moveTo>
                    <a:cubicBezTo>
                      <a:pt x="125" y="441"/>
                      <a:pt x="122" y="453"/>
                      <a:pt x="118" y="464"/>
                    </a:cubicBezTo>
                    <a:cubicBezTo>
                      <a:pt x="132" y="463"/>
                      <a:pt x="151" y="465"/>
                      <a:pt x="161" y="456"/>
                    </a:cubicBezTo>
                    <a:cubicBezTo>
                      <a:pt x="156" y="445"/>
                      <a:pt x="147" y="436"/>
                      <a:pt x="136" y="432"/>
                    </a:cubicBezTo>
                    <a:cubicBezTo>
                      <a:pt x="133" y="431"/>
                      <a:pt x="130" y="431"/>
                      <a:pt x="127" y="430"/>
                    </a:cubicBezTo>
                    <a:close/>
                    <a:moveTo>
                      <a:pt x="156" y="495"/>
                    </a:moveTo>
                    <a:cubicBezTo>
                      <a:pt x="160" y="491"/>
                      <a:pt x="163" y="485"/>
                      <a:pt x="165" y="479"/>
                    </a:cubicBezTo>
                    <a:cubicBezTo>
                      <a:pt x="166" y="475"/>
                      <a:pt x="165" y="470"/>
                      <a:pt x="164" y="464"/>
                    </a:cubicBezTo>
                    <a:cubicBezTo>
                      <a:pt x="154" y="471"/>
                      <a:pt x="140" y="470"/>
                      <a:pt x="128" y="471"/>
                    </a:cubicBezTo>
                    <a:cubicBezTo>
                      <a:pt x="138" y="478"/>
                      <a:pt x="148" y="486"/>
                      <a:pt x="156" y="495"/>
                    </a:cubicBezTo>
                    <a:close/>
                    <a:moveTo>
                      <a:pt x="306" y="503"/>
                    </a:moveTo>
                    <a:cubicBezTo>
                      <a:pt x="299" y="494"/>
                      <a:pt x="290" y="491"/>
                      <a:pt x="279" y="493"/>
                    </a:cubicBezTo>
                    <a:cubicBezTo>
                      <a:pt x="273" y="493"/>
                      <a:pt x="264" y="496"/>
                      <a:pt x="261" y="503"/>
                    </a:cubicBezTo>
                    <a:cubicBezTo>
                      <a:pt x="276" y="507"/>
                      <a:pt x="292" y="508"/>
                      <a:pt x="306" y="503"/>
                    </a:cubicBezTo>
                    <a:close/>
                    <a:moveTo>
                      <a:pt x="328" y="451"/>
                    </a:moveTo>
                    <a:cubicBezTo>
                      <a:pt x="321" y="453"/>
                      <a:pt x="315" y="466"/>
                      <a:pt x="312" y="472"/>
                    </a:cubicBezTo>
                    <a:cubicBezTo>
                      <a:pt x="309" y="480"/>
                      <a:pt x="308" y="491"/>
                      <a:pt x="311" y="500"/>
                    </a:cubicBezTo>
                    <a:cubicBezTo>
                      <a:pt x="313" y="499"/>
                      <a:pt x="314" y="498"/>
                      <a:pt x="316" y="497"/>
                    </a:cubicBezTo>
                    <a:cubicBezTo>
                      <a:pt x="328" y="487"/>
                      <a:pt x="338" y="464"/>
                      <a:pt x="328" y="451"/>
                    </a:cubicBezTo>
                    <a:close/>
                    <a:moveTo>
                      <a:pt x="311" y="369"/>
                    </a:moveTo>
                    <a:cubicBezTo>
                      <a:pt x="309" y="370"/>
                      <a:pt x="307" y="370"/>
                      <a:pt x="305" y="370"/>
                    </a:cubicBezTo>
                    <a:cubicBezTo>
                      <a:pt x="304" y="373"/>
                      <a:pt x="302" y="375"/>
                      <a:pt x="300" y="376"/>
                    </a:cubicBezTo>
                    <a:cubicBezTo>
                      <a:pt x="300" y="376"/>
                      <a:pt x="300" y="377"/>
                      <a:pt x="300" y="377"/>
                    </a:cubicBezTo>
                    <a:cubicBezTo>
                      <a:pt x="292" y="390"/>
                      <a:pt x="280" y="392"/>
                      <a:pt x="270" y="388"/>
                    </a:cubicBezTo>
                    <a:cubicBezTo>
                      <a:pt x="260" y="385"/>
                      <a:pt x="251" y="375"/>
                      <a:pt x="249" y="363"/>
                    </a:cubicBezTo>
                    <a:cubicBezTo>
                      <a:pt x="238" y="371"/>
                      <a:pt x="231" y="383"/>
                      <a:pt x="222" y="393"/>
                    </a:cubicBezTo>
                    <a:cubicBezTo>
                      <a:pt x="230" y="398"/>
                      <a:pt x="239" y="404"/>
                      <a:pt x="247" y="411"/>
                    </a:cubicBezTo>
                    <a:cubicBezTo>
                      <a:pt x="268" y="409"/>
                      <a:pt x="292" y="418"/>
                      <a:pt x="308" y="433"/>
                    </a:cubicBezTo>
                    <a:cubicBezTo>
                      <a:pt x="310" y="431"/>
                      <a:pt x="313" y="429"/>
                      <a:pt x="316" y="429"/>
                    </a:cubicBezTo>
                    <a:cubicBezTo>
                      <a:pt x="319" y="429"/>
                      <a:pt x="322" y="430"/>
                      <a:pt x="324" y="433"/>
                    </a:cubicBezTo>
                    <a:cubicBezTo>
                      <a:pt x="337" y="426"/>
                      <a:pt x="351" y="414"/>
                      <a:pt x="345" y="397"/>
                    </a:cubicBezTo>
                    <a:cubicBezTo>
                      <a:pt x="340" y="382"/>
                      <a:pt x="326" y="370"/>
                      <a:pt x="311" y="369"/>
                    </a:cubicBezTo>
                    <a:close/>
                    <a:moveTo>
                      <a:pt x="341" y="332"/>
                    </a:moveTo>
                    <a:cubicBezTo>
                      <a:pt x="340" y="331"/>
                      <a:pt x="339" y="329"/>
                      <a:pt x="339" y="327"/>
                    </a:cubicBezTo>
                    <a:cubicBezTo>
                      <a:pt x="339" y="326"/>
                      <a:pt x="339" y="326"/>
                      <a:pt x="339" y="326"/>
                    </a:cubicBezTo>
                    <a:cubicBezTo>
                      <a:pt x="339" y="325"/>
                      <a:pt x="339" y="325"/>
                      <a:pt x="339" y="325"/>
                    </a:cubicBezTo>
                    <a:cubicBezTo>
                      <a:pt x="338" y="321"/>
                      <a:pt x="340" y="316"/>
                      <a:pt x="344" y="314"/>
                    </a:cubicBezTo>
                    <a:cubicBezTo>
                      <a:pt x="343" y="306"/>
                      <a:pt x="340" y="299"/>
                      <a:pt x="333" y="294"/>
                    </a:cubicBezTo>
                    <a:cubicBezTo>
                      <a:pt x="332" y="295"/>
                      <a:pt x="331" y="296"/>
                      <a:pt x="329" y="296"/>
                    </a:cubicBezTo>
                    <a:cubicBezTo>
                      <a:pt x="329" y="296"/>
                      <a:pt x="329" y="296"/>
                      <a:pt x="329" y="296"/>
                    </a:cubicBezTo>
                    <a:cubicBezTo>
                      <a:pt x="328" y="296"/>
                      <a:pt x="327" y="296"/>
                      <a:pt x="327" y="296"/>
                    </a:cubicBezTo>
                    <a:cubicBezTo>
                      <a:pt x="324" y="305"/>
                      <a:pt x="321" y="314"/>
                      <a:pt x="317" y="323"/>
                    </a:cubicBezTo>
                    <a:cubicBezTo>
                      <a:pt x="312" y="335"/>
                      <a:pt x="305" y="347"/>
                      <a:pt x="302" y="360"/>
                    </a:cubicBezTo>
                    <a:cubicBezTo>
                      <a:pt x="303" y="360"/>
                      <a:pt x="303" y="360"/>
                      <a:pt x="303" y="360"/>
                    </a:cubicBezTo>
                    <a:cubicBezTo>
                      <a:pt x="319" y="362"/>
                      <a:pt x="335" y="348"/>
                      <a:pt x="341" y="332"/>
                    </a:cubicBezTo>
                    <a:close/>
                    <a:moveTo>
                      <a:pt x="457" y="213"/>
                    </a:moveTo>
                    <a:cubicBezTo>
                      <a:pt x="428" y="252"/>
                      <a:pt x="384" y="278"/>
                      <a:pt x="340" y="288"/>
                    </a:cubicBezTo>
                    <a:cubicBezTo>
                      <a:pt x="348" y="295"/>
                      <a:pt x="352" y="304"/>
                      <a:pt x="353" y="314"/>
                    </a:cubicBezTo>
                    <a:cubicBezTo>
                      <a:pt x="355" y="315"/>
                      <a:pt x="357" y="316"/>
                      <a:pt x="358" y="319"/>
                    </a:cubicBezTo>
                    <a:cubicBezTo>
                      <a:pt x="384" y="313"/>
                      <a:pt x="406" y="299"/>
                      <a:pt x="425" y="276"/>
                    </a:cubicBezTo>
                    <a:cubicBezTo>
                      <a:pt x="436" y="262"/>
                      <a:pt x="455" y="236"/>
                      <a:pt x="457" y="213"/>
                    </a:cubicBezTo>
                    <a:close/>
                    <a:moveTo>
                      <a:pt x="316" y="149"/>
                    </a:moveTo>
                    <a:cubicBezTo>
                      <a:pt x="315" y="150"/>
                      <a:pt x="314" y="151"/>
                      <a:pt x="313" y="152"/>
                    </a:cubicBezTo>
                    <a:cubicBezTo>
                      <a:pt x="315" y="160"/>
                      <a:pt x="314" y="170"/>
                      <a:pt x="311" y="179"/>
                    </a:cubicBezTo>
                    <a:cubicBezTo>
                      <a:pt x="311" y="179"/>
                      <a:pt x="311" y="179"/>
                      <a:pt x="311" y="179"/>
                    </a:cubicBezTo>
                    <a:cubicBezTo>
                      <a:pt x="312" y="179"/>
                      <a:pt x="312" y="179"/>
                      <a:pt x="312" y="179"/>
                    </a:cubicBezTo>
                    <a:cubicBezTo>
                      <a:pt x="357" y="167"/>
                      <a:pt x="408" y="171"/>
                      <a:pt x="453" y="193"/>
                    </a:cubicBezTo>
                    <a:cubicBezTo>
                      <a:pt x="453" y="193"/>
                      <a:pt x="454" y="192"/>
                      <a:pt x="454" y="191"/>
                    </a:cubicBezTo>
                    <a:cubicBezTo>
                      <a:pt x="447" y="178"/>
                      <a:pt x="430" y="165"/>
                      <a:pt x="422" y="160"/>
                    </a:cubicBezTo>
                    <a:cubicBezTo>
                      <a:pt x="411" y="153"/>
                      <a:pt x="399" y="147"/>
                      <a:pt x="387" y="144"/>
                    </a:cubicBezTo>
                    <a:cubicBezTo>
                      <a:pt x="362" y="139"/>
                      <a:pt x="338" y="141"/>
                      <a:pt x="316" y="149"/>
                    </a:cubicBezTo>
                    <a:close/>
                    <a:moveTo>
                      <a:pt x="252" y="131"/>
                    </a:moveTo>
                    <a:cubicBezTo>
                      <a:pt x="260" y="137"/>
                      <a:pt x="267" y="145"/>
                      <a:pt x="275" y="152"/>
                    </a:cubicBezTo>
                    <a:cubicBezTo>
                      <a:pt x="284" y="160"/>
                      <a:pt x="293" y="167"/>
                      <a:pt x="302" y="175"/>
                    </a:cubicBezTo>
                    <a:cubicBezTo>
                      <a:pt x="303" y="175"/>
                      <a:pt x="303" y="175"/>
                      <a:pt x="303" y="175"/>
                    </a:cubicBezTo>
                    <a:cubicBezTo>
                      <a:pt x="305" y="168"/>
                      <a:pt x="306" y="160"/>
                      <a:pt x="305" y="153"/>
                    </a:cubicBezTo>
                    <a:cubicBezTo>
                      <a:pt x="301" y="152"/>
                      <a:pt x="298" y="149"/>
                      <a:pt x="297" y="146"/>
                    </a:cubicBezTo>
                    <a:cubicBezTo>
                      <a:pt x="297" y="145"/>
                      <a:pt x="297" y="145"/>
                      <a:pt x="297" y="145"/>
                    </a:cubicBezTo>
                    <a:cubicBezTo>
                      <a:pt x="296" y="142"/>
                      <a:pt x="296" y="140"/>
                      <a:pt x="297" y="138"/>
                    </a:cubicBezTo>
                    <a:cubicBezTo>
                      <a:pt x="294" y="134"/>
                      <a:pt x="289" y="131"/>
                      <a:pt x="284" y="130"/>
                    </a:cubicBezTo>
                    <a:cubicBezTo>
                      <a:pt x="273" y="127"/>
                      <a:pt x="262" y="130"/>
                      <a:pt x="252" y="131"/>
                    </a:cubicBezTo>
                    <a:close/>
                    <a:moveTo>
                      <a:pt x="244" y="51"/>
                    </a:moveTo>
                    <a:cubicBezTo>
                      <a:pt x="244" y="54"/>
                      <a:pt x="242" y="57"/>
                      <a:pt x="240" y="59"/>
                    </a:cubicBezTo>
                    <a:cubicBezTo>
                      <a:pt x="237" y="73"/>
                      <a:pt x="222" y="86"/>
                      <a:pt x="214" y="94"/>
                    </a:cubicBezTo>
                    <a:cubicBezTo>
                      <a:pt x="205" y="102"/>
                      <a:pt x="195" y="109"/>
                      <a:pt x="184" y="113"/>
                    </a:cubicBezTo>
                    <a:cubicBezTo>
                      <a:pt x="184" y="122"/>
                      <a:pt x="181" y="132"/>
                      <a:pt x="176" y="141"/>
                    </a:cubicBezTo>
                    <a:cubicBezTo>
                      <a:pt x="185" y="144"/>
                      <a:pt x="194" y="147"/>
                      <a:pt x="203" y="150"/>
                    </a:cubicBezTo>
                    <a:cubicBezTo>
                      <a:pt x="196" y="134"/>
                      <a:pt x="213" y="113"/>
                      <a:pt x="229" y="119"/>
                    </a:cubicBezTo>
                    <a:cubicBezTo>
                      <a:pt x="234" y="114"/>
                      <a:pt x="243" y="113"/>
                      <a:pt x="246" y="122"/>
                    </a:cubicBezTo>
                    <a:cubicBezTo>
                      <a:pt x="256" y="119"/>
                      <a:pt x="264" y="116"/>
                      <a:pt x="268" y="106"/>
                    </a:cubicBezTo>
                    <a:cubicBezTo>
                      <a:pt x="272" y="98"/>
                      <a:pt x="273" y="89"/>
                      <a:pt x="271" y="80"/>
                    </a:cubicBezTo>
                    <a:cubicBezTo>
                      <a:pt x="268" y="65"/>
                      <a:pt x="258" y="50"/>
                      <a:pt x="244" y="51"/>
                    </a:cubicBezTo>
                    <a:close/>
                    <a:moveTo>
                      <a:pt x="205" y="15"/>
                    </a:moveTo>
                    <a:cubicBezTo>
                      <a:pt x="205" y="16"/>
                      <a:pt x="205" y="16"/>
                      <a:pt x="205" y="16"/>
                    </a:cubicBezTo>
                    <a:cubicBezTo>
                      <a:pt x="205" y="28"/>
                      <a:pt x="216" y="40"/>
                      <a:pt x="228" y="40"/>
                    </a:cubicBezTo>
                    <a:cubicBezTo>
                      <a:pt x="228" y="40"/>
                      <a:pt x="228" y="40"/>
                      <a:pt x="228" y="40"/>
                    </a:cubicBezTo>
                    <a:cubicBezTo>
                      <a:pt x="230" y="39"/>
                      <a:pt x="232" y="39"/>
                      <a:pt x="233" y="39"/>
                    </a:cubicBezTo>
                    <a:cubicBezTo>
                      <a:pt x="234" y="39"/>
                      <a:pt x="234" y="39"/>
                      <a:pt x="234" y="39"/>
                    </a:cubicBezTo>
                    <a:cubicBezTo>
                      <a:pt x="232" y="27"/>
                      <a:pt x="216" y="17"/>
                      <a:pt x="205" y="15"/>
                    </a:cubicBezTo>
                    <a:close/>
                    <a:moveTo>
                      <a:pt x="157" y="30"/>
                    </a:moveTo>
                    <a:cubicBezTo>
                      <a:pt x="170" y="39"/>
                      <a:pt x="195" y="32"/>
                      <a:pt x="200" y="16"/>
                    </a:cubicBezTo>
                    <a:cubicBezTo>
                      <a:pt x="200" y="15"/>
                      <a:pt x="200" y="15"/>
                      <a:pt x="200" y="15"/>
                    </a:cubicBezTo>
                    <a:cubicBezTo>
                      <a:pt x="184" y="14"/>
                      <a:pt x="169" y="20"/>
                      <a:pt x="157" y="30"/>
                    </a:cubicBezTo>
                    <a:close/>
                    <a:moveTo>
                      <a:pt x="11" y="111"/>
                    </a:moveTo>
                    <a:cubicBezTo>
                      <a:pt x="23" y="116"/>
                      <a:pt x="34" y="122"/>
                      <a:pt x="43" y="130"/>
                    </a:cubicBezTo>
                    <a:cubicBezTo>
                      <a:pt x="50" y="116"/>
                      <a:pt x="56" y="100"/>
                      <a:pt x="58" y="85"/>
                    </a:cubicBezTo>
                    <a:cubicBezTo>
                      <a:pt x="39" y="85"/>
                      <a:pt x="19" y="96"/>
                      <a:pt x="11" y="111"/>
                    </a:cubicBezTo>
                    <a:close/>
                    <a:moveTo>
                      <a:pt x="93" y="198"/>
                    </a:moveTo>
                    <a:cubicBezTo>
                      <a:pt x="98" y="194"/>
                      <a:pt x="103" y="189"/>
                      <a:pt x="108" y="184"/>
                    </a:cubicBezTo>
                    <a:cubicBezTo>
                      <a:pt x="113" y="179"/>
                      <a:pt x="120" y="173"/>
                      <a:pt x="122" y="166"/>
                    </a:cubicBezTo>
                    <a:cubicBezTo>
                      <a:pt x="107" y="158"/>
                      <a:pt x="92" y="159"/>
                      <a:pt x="73" y="164"/>
                    </a:cubicBezTo>
                    <a:cubicBezTo>
                      <a:pt x="73" y="164"/>
                      <a:pt x="73" y="164"/>
                      <a:pt x="73" y="164"/>
                    </a:cubicBezTo>
                    <a:cubicBezTo>
                      <a:pt x="76" y="168"/>
                      <a:pt x="78" y="172"/>
                      <a:pt x="81" y="176"/>
                    </a:cubicBezTo>
                    <a:cubicBezTo>
                      <a:pt x="85" y="183"/>
                      <a:pt x="89" y="191"/>
                      <a:pt x="93" y="198"/>
                    </a:cubicBezTo>
                    <a:close/>
                    <a:moveTo>
                      <a:pt x="122" y="279"/>
                    </a:moveTo>
                    <a:cubicBezTo>
                      <a:pt x="131" y="272"/>
                      <a:pt x="142" y="266"/>
                      <a:pt x="150" y="257"/>
                    </a:cubicBezTo>
                    <a:cubicBezTo>
                      <a:pt x="140" y="251"/>
                      <a:pt x="127" y="248"/>
                      <a:pt x="114" y="249"/>
                    </a:cubicBezTo>
                    <a:cubicBezTo>
                      <a:pt x="117" y="259"/>
                      <a:pt x="120" y="269"/>
                      <a:pt x="122" y="279"/>
                    </a:cubicBezTo>
                    <a:close/>
                    <a:moveTo>
                      <a:pt x="126" y="301"/>
                    </a:moveTo>
                    <a:cubicBezTo>
                      <a:pt x="128" y="309"/>
                      <a:pt x="129" y="317"/>
                      <a:pt x="130" y="326"/>
                    </a:cubicBezTo>
                    <a:cubicBezTo>
                      <a:pt x="143" y="321"/>
                      <a:pt x="157" y="308"/>
                      <a:pt x="162" y="293"/>
                    </a:cubicBezTo>
                    <a:cubicBezTo>
                      <a:pt x="150" y="290"/>
                      <a:pt x="137" y="290"/>
                      <a:pt x="124" y="289"/>
                    </a:cubicBezTo>
                    <a:cubicBezTo>
                      <a:pt x="125" y="293"/>
                      <a:pt x="126" y="297"/>
                      <a:pt x="126" y="301"/>
                    </a:cubicBezTo>
                    <a:close/>
                    <a:moveTo>
                      <a:pt x="94" y="503"/>
                    </a:moveTo>
                    <a:cubicBezTo>
                      <a:pt x="110" y="511"/>
                      <a:pt x="134" y="511"/>
                      <a:pt x="150" y="501"/>
                    </a:cubicBezTo>
                    <a:cubicBezTo>
                      <a:pt x="140" y="489"/>
                      <a:pt x="128" y="481"/>
                      <a:pt x="115" y="472"/>
                    </a:cubicBezTo>
                    <a:cubicBezTo>
                      <a:pt x="110" y="484"/>
                      <a:pt x="104" y="495"/>
                      <a:pt x="94" y="503"/>
                    </a:cubicBez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0" name="Group 5"/>
            <p:cNvGrpSpPr>
              <a:grpSpLocks noChangeAspect="1"/>
            </p:cNvGrpSpPr>
            <p:nvPr/>
          </p:nvGrpSpPr>
          <p:grpSpPr bwMode="auto">
            <a:xfrm>
              <a:off x="3817252" y="1161433"/>
              <a:ext cx="4555249" cy="4555248"/>
              <a:chOff x="-3558" y="656"/>
              <a:chExt cx="4054" cy="4054"/>
            </a:xfrm>
            <a:solidFill>
              <a:schemeClr val="bg1"/>
            </a:solidFill>
            <a:effectLst/>
          </p:grpSpPr>
          <p:sp>
            <p:nvSpPr>
              <p:cNvPr id="32" name="Oval 7"/>
              <p:cNvSpPr>
                <a:spLocks noChangeArrowheads="1"/>
              </p:cNvSpPr>
              <p:nvPr/>
            </p:nvSpPr>
            <p:spPr bwMode="auto">
              <a:xfrm>
                <a:off x="-3350" y="863"/>
                <a:ext cx="3642" cy="3641"/>
              </a:xfrm>
              <a:prstGeom prst="ellipse">
                <a:avLst/>
              </a:prstGeom>
              <a:solidFill>
                <a:srgbClr val="F9EFE3"/>
              </a:solidFill>
              <a:ln w="9525">
                <a:solidFill>
                  <a:srgbClr val="F9EFE3"/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" name="Freeform 8"/>
              <p:cNvSpPr>
                <a:spLocks noEditPoints="1"/>
              </p:cNvSpPr>
              <p:nvPr/>
            </p:nvSpPr>
            <p:spPr bwMode="auto">
              <a:xfrm>
                <a:off x="-3558" y="656"/>
                <a:ext cx="4054" cy="4054"/>
              </a:xfrm>
              <a:custGeom>
                <a:avLst/>
                <a:gdLst>
                  <a:gd name="T0" fmla="*/ 1283 w 2565"/>
                  <a:gd name="T1" fmla="*/ 0 h 2565"/>
                  <a:gd name="T2" fmla="*/ 0 w 2565"/>
                  <a:gd name="T3" fmla="*/ 1283 h 2565"/>
                  <a:gd name="T4" fmla="*/ 1283 w 2565"/>
                  <a:gd name="T5" fmla="*/ 2565 h 2565"/>
                  <a:gd name="T6" fmla="*/ 2565 w 2565"/>
                  <a:gd name="T7" fmla="*/ 1283 h 2565"/>
                  <a:gd name="T8" fmla="*/ 1283 w 2565"/>
                  <a:gd name="T9" fmla="*/ 0 h 2565"/>
                  <a:gd name="T10" fmla="*/ 1283 w 2565"/>
                  <a:gd name="T11" fmla="*/ 2529 h 2565"/>
                  <a:gd name="T12" fmla="*/ 37 w 2565"/>
                  <a:gd name="T13" fmla="*/ 1283 h 2565"/>
                  <a:gd name="T14" fmla="*/ 1283 w 2565"/>
                  <a:gd name="T15" fmla="*/ 37 h 2565"/>
                  <a:gd name="T16" fmla="*/ 2529 w 2565"/>
                  <a:gd name="T17" fmla="*/ 1283 h 2565"/>
                  <a:gd name="T18" fmla="*/ 1283 w 2565"/>
                  <a:gd name="T19" fmla="*/ 2529 h 25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65" h="2565">
                    <a:moveTo>
                      <a:pt x="1283" y="0"/>
                    </a:moveTo>
                    <a:cubicBezTo>
                      <a:pt x="574" y="0"/>
                      <a:pt x="0" y="574"/>
                      <a:pt x="0" y="1283"/>
                    </a:cubicBezTo>
                    <a:cubicBezTo>
                      <a:pt x="0" y="1991"/>
                      <a:pt x="574" y="2565"/>
                      <a:pt x="1283" y="2565"/>
                    </a:cubicBezTo>
                    <a:cubicBezTo>
                      <a:pt x="1991" y="2565"/>
                      <a:pt x="2565" y="1991"/>
                      <a:pt x="2565" y="1283"/>
                    </a:cubicBezTo>
                    <a:cubicBezTo>
                      <a:pt x="2565" y="574"/>
                      <a:pt x="1991" y="0"/>
                      <a:pt x="1283" y="0"/>
                    </a:cubicBezTo>
                    <a:close/>
                    <a:moveTo>
                      <a:pt x="1283" y="2529"/>
                    </a:moveTo>
                    <a:cubicBezTo>
                      <a:pt x="594" y="2529"/>
                      <a:pt x="37" y="1971"/>
                      <a:pt x="37" y="1283"/>
                    </a:cubicBezTo>
                    <a:cubicBezTo>
                      <a:pt x="37" y="595"/>
                      <a:pt x="594" y="37"/>
                      <a:pt x="1283" y="37"/>
                    </a:cubicBezTo>
                    <a:cubicBezTo>
                      <a:pt x="1971" y="37"/>
                      <a:pt x="2529" y="595"/>
                      <a:pt x="2529" y="1283"/>
                    </a:cubicBezTo>
                    <a:cubicBezTo>
                      <a:pt x="2529" y="1971"/>
                      <a:pt x="1971" y="2529"/>
                      <a:pt x="1283" y="2529"/>
                    </a:cubicBezTo>
                    <a:close/>
                  </a:path>
                </a:pathLst>
              </a:custGeom>
              <a:solidFill>
                <a:srgbClr val="F9EFE3"/>
              </a:solidFill>
              <a:ln w="9525">
                <a:noFill/>
                <a:round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" name="组合 1"/>
            <p:cNvGrpSpPr/>
            <p:nvPr/>
          </p:nvGrpSpPr>
          <p:grpSpPr>
            <a:xfrm>
              <a:off x="4348562" y="1073218"/>
              <a:ext cx="3072870" cy="4228606"/>
              <a:chOff x="4348562" y="1073218"/>
              <a:chExt cx="3072870" cy="4228606"/>
            </a:xfrm>
          </p:grpSpPr>
          <p:pic>
            <p:nvPicPr>
              <p:cNvPr id="4" name="图片 3"/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661747" y="3627589"/>
                <a:ext cx="2759685" cy="1674235"/>
              </a:xfrm>
              <a:prstGeom prst="rect">
                <a:avLst/>
              </a:prstGeom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</p:pic>
          <p:sp>
            <p:nvSpPr>
              <p:cNvPr id="3" name="文本框 2"/>
              <p:cNvSpPr txBox="1"/>
              <p:nvPr/>
            </p:nvSpPr>
            <p:spPr>
              <a:xfrm>
                <a:off x="4348562" y="3319812"/>
                <a:ext cx="1650645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zh-CN" sz="1400" dirty="0" smtClean="0">
                    <a:blipFill>
                      <a:blip r:embed="rId4"/>
                      <a:stretch>
                        <a:fillRect/>
                      </a:stretch>
                    </a:blipFill>
                    <a:latin typeface="Felix Titling" panose="04060505060202020A04" pitchFamily="82" charset="0"/>
                  </a:rPr>
                  <a:t>Romeo &amp; Juliet</a:t>
                </a:r>
                <a:endParaRPr lang="zh-CN" altLang="en-US" sz="1400" dirty="0">
                  <a:blipFill>
                    <a:blip r:embed="rId4"/>
                    <a:stretch>
                      <a:fillRect/>
                    </a:stretch>
                  </a:blipFill>
                  <a:latin typeface="Felix Titling" panose="04060505060202020A04" pitchFamily="82" charset="0"/>
                </a:endParaRPr>
              </a:p>
            </p:txBody>
          </p:sp>
          <p:sp>
            <p:nvSpPr>
              <p:cNvPr id="5" name="文本框 4"/>
              <p:cNvSpPr txBox="1"/>
              <p:nvPr/>
            </p:nvSpPr>
            <p:spPr>
              <a:xfrm>
                <a:off x="4760311" y="1148856"/>
                <a:ext cx="1871025" cy="264687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zh-CN" sz="16600" dirty="0" smtClean="0">
                    <a:blipFill dpi="0" rotWithShape="1">
                      <a:blip r:embed="rId4"/>
                      <a:srcRect/>
                      <a:stretch>
                        <a:fillRect/>
                      </a:stretch>
                    </a:blipFill>
                    <a:effectLst>
                      <a:outerShdw blurRad="60007" dist="200025" dir="15000000" sy="30000" kx="-1800000" algn="bl" rotWithShape="0">
                        <a:prstClr val="black">
                          <a:alpha val="32000"/>
                        </a:prstClr>
                      </a:outerShdw>
                    </a:effectLst>
                    <a:latin typeface="Felix Titling" panose="04060505060202020A04" pitchFamily="82" charset="0"/>
                  </a:rPr>
                  <a:t>R</a:t>
                </a:r>
                <a:endParaRPr lang="zh-CN" altLang="en-US" sz="16600" dirty="0">
                  <a:blipFill dpi="0" rotWithShape="1">
                    <a:blip r:embed="rId4"/>
                    <a:srcRect/>
                    <a:stretch>
                      <a:fillRect/>
                    </a:stretch>
                  </a:blipFill>
                  <a:effectLst>
                    <a:outerShdw blurRad="60007" dist="200025" dir="15000000" sy="30000" kx="-1800000" algn="bl" rotWithShape="0">
                      <a:prstClr val="black">
                        <a:alpha val="32000"/>
                      </a:prstClr>
                    </a:outerShdw>
                  </a:effectLst>
                  <a:latin typeface="Felix Titling" panose="04060505060202020A04" pitchFamily="82" charset="0"/>
                </a:endParaRPr>
              </a:p>
            </p:txBody>
          </p:sp>
          <p:sp>
            <p:nvSpPr>
              <p:cNvPr id="6" name="文本框 5"/>
              <p:cNvSpPr txBox="1"/>
              <p:nvPr/>
            </p:nvSpPr>
            <p:spPr>
              <a:xfrm>
                <a:off x="6408279" y="1762835"/>
                <a:ext cx="737702" cy="264687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zh-CN" sz="16600" dirty="0" smtClean="0">
                    <a:blipFill>
                      <a:blip r:embed="rId4"/>
                      <a:stretch>
                        <a:fillRect/>
                      </a:stretch>
                    </a:blipFill>
                    <a:effectLst>
                      <a:outerShdw blurRad="60007" dist="200025" dir="15000000" sy="30000" kx="-1800000" algn="bl" rotWithShape="0">
                        <a:prstClr val="black">
                          <a:alpha val="32000"/>
                        </a:prstClr>
                      </a:outerShdw>
                    </a:effectLst>
                    <a:latin typeface="Felix Titling" panose="04060505060202020A04" pitchFamily="82" charset="0"/>
                  </a:rPr>
                  <a:t>J</a:t>
                </a:r>
                <a:endParaRPr lang="zh-CN" altLang="en-US" sz="16600" dirty="0">
                  <a:blipFill>
                    <a:blip r:embed="rId4"/>
                    <a:stretch>
                      <a:fillRect/>
                    </a:stretch>
                  </a:blipFill>
                  <a:effectLst>
                    <a:outerShdw blurRad="60007" dist="200025" dir="15000000" sy="30000" kx="-1800000" algn="bl" rotWithShape="0">
                      <a:prstClr val="black">
                        <a:alpha val="32000"/>
                      </a:prstClr>
                    </a:outerShdw>
                  </a:effectLst>
                  <a:latin typeface="Felix Titling" panose="04060505060202020A04" pitchFamily="82" charset="0"/>
                </a:endParaRPr>
              </a:p>
            </p:txBody>
          </p:sp>
          <p:pic>
            <p:nvPicPr>
              <p:cNvPr id="7" name="图片 6"/>
              <p:cNvPicPr>
                <a:picLocks noChangeAspect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6132828" y="1073218"/>
                <a:ext cx="1288604" cy="1168111"/>
              </a:xfrm>
              <a:prstGeom prst="rect">
                <a:avLst/>
              </a:prstGeom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</p:pic>
        </p:grpSp>
      </p:grpSp>
      <p:sp>
        <p:nvSpPr>
          <p:cNvPr id="8" name="文本框 7"/>
          <p:cNvSpPr txBox="1"/>
          <p:nvPr/>
        </p:nvSpPr>
        <p:spPr>
          <a:xfrm>
            <a:off x="7003827" y="2395217"/>
            <a:ext cx="2877711" cy="8925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30000"/>
              </a:lnSpc>
            </a:pPr>
            <a:r>
              <a:rPr lang="zh-CN" altLang="en-US" sz="2000" dirty="0" smtClean="0">
                <a:blipFill>
                  <a:blip r:embed="rId4"/>
                  <a:stretch>
                    <a:fillRect/>
                  </a:stretch>
                </a:blipFill>
                <a:latin typeface="造字工房俊雅（非商用）常规体" pitchFamily="50" charset="-122"/>
                <a:ea typeface="造字工房俊雅（非商用）常规体" pitchFamily="50" charset="-122"/>
              </a:rPr>
              <a:t>对于世界而言，你是一个人</a:t>
            </a:r>
            <a:endParaRPr lang="en-US" altLang="zh-CN" sz="2000" dirty="0" smtClean="0">
              <a:blipFill>
                <a:blip r:embed="rId4"/>
                <a:stretch>
                  <a:fillRect/>
                </a:stretch>
              </a:blipFill>
              <a:latin typeface="造字工房俊雅（非商用）常规体" pitchFamily="50" charset="-122"/>
              <a:ea typeface="造字工房俊雅（非商用）常规体" pitchFamily="50" charset="-122"/>
            </a:endParaRPr>
          </a:p>
          <a:p>
            <a:pPr>
              <a:lnSpc>
                <a:spcPct val="130000"/>
              </a:lnSpc>
            </a:pPr>
            <a:r>
              <a:rPr lang="zh-CN" altLang="en-US" sz="2000" dirty="0" smtClean="0">
                <a:blipFill>
                  <a:blip r:embed="rId4"/>
                  <a:stretch>
                    <a:fillRect/>
                  </a:stretch>
                </a:blipFill>
                <a:latin typeface="造字工房俊雅（非商用）常规体" pitchFamily="50" charset="-122"/>
                <a:ea typeface="造字工房俊雅（非商用）常规体" pitchFamily="50" charset="-122"/>
              </a:rPr>
              <a:t>但对我而言，你是我的整个世界</a:t>
            </a:r>
            <a:endParaRPr lang="zh-CN" altLang="en-US" sz="2000" dirty="0">
              <a:blipFill>
                <a:blip r:embed="rId4"/>
                <a:stretch>
                  <a:fillRect/>
                </a:stretch>
              </a:blipFill>
              <a:latin typeface="造字工房俊雅（非商用）常规体" pitchFamily="50" charset="-122"/>
              <a:ea typeface="造字工房俊雅（非商用）常规体" pitchFamily="50" charset="-122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6992224" y="3275184"/>
            <a:ext cx="181221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600" dirty="0">
                <a:blipFill>
                  <a:blip r:embed="rId4"/>
                  <a:stretch>
                    <a:fillRect/>
                  </a:stretch>
                </a:blipFill>
                <a:latin typeface="Felix Titling" panose="04060505060202020A04" pitchFamily="82" charset="0"/>
              </a:rPr>
              <a:t>To the world you may be one </a:t>
            </a:r>
            <a:r>
              <a:rPr lang="zh-CN" altLang="en-US" sz="600" dirty="0" smtClean="0">
                <a:blipFill>
                  <a:blip r:embed="rId4"/>
                  <a:stretch>
                    <a:fillRect/>
                  </a:stretch>
                </a:blipFill>
                <a:latin typeface="Felix Titling" panose="04060505060202020A04" pitchFamily="82" charset="0"/>
              </a:rPr>
              <a:t>person</a:t>
            </a:r>
            <a:endParaRPr lang="en-US" altLang="zh-CN" sz="600" dirty="0" smtClean="0">
              <a:blipFill>
                <a:blip r:embed="rId4"/>
                <a:stretch>
                  <a:fillRect/>
                </a:stretch>
              </a:blipFill>
              <a:latin typeface="Felix Titling" panose="04060505060202020A04" pitchFamily="82" charset="0"/>
            </a:endParaRPr>
          </a:p>
          <a:p>
            <a:r>
              <a:rPr lang="zh-CN" altLang="en-US" sz="600" dirty="0" smtClean="0">
                <a:blipFill>
                  <a:blip r:embed="rId4"/>
                  <a:stretch>
                    <a:fillRect/>
                  </a:stretch>
                </a:blipFill>
                <a:latin typeface="Felix Titling" panose="04060505060202020A04" pitchFamily="82" charset="0"/>
              </a:rPr>
              <a:t>But </a:t>
            </a:r>
            <a:r>
              <a:rPr lang="zh-CN" altLang="en-US" sz="600" dirty="0">
                <a:blipFill>
                  <a:blip r:embed="rId4"/>
                  <a:stretch>
                    <a:fillRect/>
                  </a:stretch>
                </a:blipFill>
                <a:latin typeface="Felix Titling" panose="04060505060202020A04" pitchFamily="82" charset="0"/>
              </a:rPr>
              <a:t>to me, you are my whole world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1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5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组合 10"/>
          <p:cNvGrpSpPr/>
          <p:nvPr/>
        </p:nvGrpSpPr>
        <p:grpSpPr>
          <a:xfrm>
            <a:off x="5759921" y="-17479"/>
            <a:ext cx="6432080" cy="6875479"/>
            <a:chOff x="5759921" y="-17479"/>
            <a:chExt cx="6432080" cy="6875479"/>
          </a:xfrm>
        </p:grpSpPr>
        <p:sp>
          <p:nvSpPr>
            <p:cNvPr id="6" name="矩形 5"/>
            <p:cNvSpPr/>
            <p:nvPr/>
          </p:nvSpPr>
          <p:spPr>
            <a:xfrm>
              <a:off x="6096001" y="0"/>
              <a:ext cx="6096000" cy="6858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221" name="组合 220"/>
            <p:cNvGrpSpPr/>
            <p:nvPr/>
          </p:nvGrpSpPr>
          <p:grpSpPr>
            <a:xfrm rot="16200000">
              <a:off x="2525896" y="3216546"/>
              <a:ext cx="6804291" cy="336242"/>
              <a:chOff x="0" y="6051885"/>
              <a:chExt cx="7412703" cy="336242"/>
            </a:xfrm>
            <a:solidFill>
              <a:schemeClr val="bg1"/>
            </a:solidFill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grpSp>
            <p:nvGrpSpPr>
              <p:cNvPr id="222" name="Group 381"/>
              <p:cNvGrpSpPr>
                <a:grpSpLocks noChangeAspect="1"/>
              </p:cNvGrpSpPr>
              <p:nvPr/>
            </p:nvGrpSpPr>
            <p:grpSpPr bwMode="auto">
              <a:xfrm>
                <a:off x="0" y="6051885"/>
                <a:ext cx="7412703" cy="336242"/>
                <a:chOff x="-478" y="1937"/>
                <a:chExt cx="9634" cy="437"/>
              </a:xfrm>
              <a:grpFill/>
            </p:grpSpPr>
            <p:sp>
              <p:nvSpPr>
                <p:cNvPr id="243" name="Freeform 382"/>
                <p:cNvSpPr>
                  <a:spLocks noEditPoints="1"/>
                </p:cNvSpPr>
                <p:nvPr/>
              </p:nvSpPr>
              <p:spPr bwMode="auto">
                <a:xfrm>
                  <a:off x="-42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4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6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89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8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0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0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5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4" name="Freeform 383"/>
                <p:cNvSpPr>
                  <a:spLocks noEditPoints="1"/>
                </p:cNvSpPr>
                <p:nvPr/>
              </p:nvSpPr>
              <p:spPr bwMode="auto">
                <a:xfrm>
                  <a:off x="536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5" name="Freeform 384"/>
                <p:cNvSpPr>
                  <a:spLocks noEditPoints="1"/>
                </p:cNvSpPr>
                <p:nvPr/>
              </p:nvSpPr>
              <p:spPr bwMode="auto">
                <a:xfrm>
                  <a:off x="1498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2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6" name="Freeform 385"/>
                <p:cNvSpPr>
                  <a:spLocks noEditPoints="1"/>
                </p:cNvSpPr>
                <p:nvPr/>
              </p:nvSpPr>
              <p:spPr bwMode="auto">
                <a:xfrm>
                  <a:off x="2460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7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1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7" name="Freeform 386"/>
                <p:cNvSpPr>
                  <a:spLocks noEditPoints="1"/>
                </p:cNvSpPr>
                <p:nvPr/>
              </p:nvSpPr>
              <p:spPr bwMode="auto">
                <a:xfrm>
                  <a:off x="3423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5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5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2 w 351"/>
                    <a:gd name="T89" fmla="*/ 23 h 155"/>
                    <a:gd name="T90" fmla="*/ 157 w 351"/>
                    <a:gd name="T91" fmla="*/ 83 h 155"/>
                    <a:gd name="T92" fmla="*/ 124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8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1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40" y="130"/>
                      </a:cubicBezTo>
                      <a:cubicBezTo>
                        <a:pt x="41" y="131"/>
                        <a:pt x="43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9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7" y="146"/>
                        <a:pt x="157" y="146"/>
                        <a:pt x="157" y="147"/>
                      </a:cubicBezTo>
                      <a:cubicBezTo>
                        <a:pt x="161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6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9" y="147"/>
                        <a:pt x="174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6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5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4" y="147"/>
                      </a:cubicBezTo>
                      <a:cubicBezTo>
                        <a:pt x="194" y="146"/>
                        <a:pt x="194" y="146"/>
                        <a:pt x="195" y="146"/>
                      </a:cubicBezTo>
                      <a:cubicBezTo>
                        <a:pt x="195" y="146"/>
                        <a:pt x="195" y="147"/>
                        <a:pt x="194" y="147"/>
                      </a:cubicBezTo>
                      <a:cubicBezTo>
                        <a:pt x="194" y="151"/>
                        <a:pt x="198" y="154"/>
                        <a:pt x="201" y="152"/>
                      </a:cubicBezTo>
                      <a:cubicBezTo>
                        <a:pt x="202" y="152"/>
                        <a:pt x="202" y="152"/>
                        <a:pt x="203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2" y="154"/>
                        <a:pt x="202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2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2" y="138"/>
                        <a:pt x="331" y="139"/>
                      </a:cubicBezTo>
                      <a:cubicBezTo>
                        <a:pt x="327" y="147"/>
                        <a:pt x="322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7" y="101"/>
                        <a:pt x="325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9" y="1"/>
                        <a:pt x="174" y="6"/>
                      </a:cubicBezTo>
                      <a:cubicBezTo>
                        <a:pt x="159" y="0"/>
                        <a:pt x="142" y="3"/>
                        <a:pt x="130" y="12"/>
                      </a:cubicBezTo>
                      <a:cubicBezTo>
                        <a:pt x="114" y="11"/>
                        <a:pt x="98" y="18"/>
                        <a:pt x="88" y="30"/>
                      </a:cubicBezTo>
                      <a:cubicBezTo>
                        <a:pt x="72" y="33"/>
                        <a:pt x="59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2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8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4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9" y="132"/>
                        <a:pt x="137" y="129"/>
                      </a:cubicBezTo>
                      <a:cubicBezTo>
                        <a:pt x="139" y="131"/>
                        <a:pt x="142" y="133"/>
                        <a:pt x="145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7" y="134"/>
                      </a:moveTo>
                      <a:cubicBezTo>
                        <a:pt x="156" y="133"/>
                        <a:pt x="155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7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70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1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4" y="128"/>
                        <a:pt x="183" y="129"/>
                        <a:pt x="182" y="130"/>
                      </a:cubicBezTo>
                      <a:close/>
                      <a:moveTo>
                        <a:pt x="198" y="131"/>
                      </a:moveTo>
                      <a:cubicBezTo>
                        <a:pt x="197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8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6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2" y="131"/>
                        <a:pt x="214" y="129"/>
                      </a:cubicBezTo>
                      <a:cubicBezTo>
                        <a:pt x="213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5" y="149"/>
                      </a:cubicBezTo>
                      <a:cubicBezTo>
                        <a:pt x="215" y="148"/>
                        <a:pt x="216" y="147"/>
                        <a:pt x="217" y="145"/>
                      </a:cubicBezTo>
                      <a:cubicBezTo>
                        <a:pt x="220" y="144"/>
                        <a:pt x="223" y="142"/>
                        <a:pt x="226" y="140"/>
                      </a:cubicBezTo>
                      <a:cubicBezTo>
                        <a:pt x="224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9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6" y="72"/>
                        <a:pt x="310" y="78"/>
                        <a:pt x="313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6" y="98"/>
                        <a:pt x="316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5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7" y="109"/>
                        <a:pt x="286" y="102"/>
                        <a:pt x="292" y="94"/>
                      </a:cubicBezTo>
                      <a:cubicBezTo>
                        <a:pt x="299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9" y="52"/>
                        <a:pt x="274" y="53"/>
                        <a:pt x="269" y="54"/>
                      </a:cubicBezTo>
                      <a:cubicBezTo>
                        <a:pt x="269" y="50"/>
                        <a:pt x="269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5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90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5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8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9" y="42"/>
                        <a:pt x="242" y="41"/>
                      </a:cubicBezTo>
                      <a:cubicBezTo>
                        <a:pt x="246" y="38"/>
                        <a:pt x="251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60" y="48"/>
                        <a:pt x="260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8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3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4" y="79"/>
                        <a:pt x="195" y="74"/>
                        <a:pt x="195" y="69"/>
                      </a:cubicBezTo>
                      <a:cubicBezTo>
                        <a:pt x="198" y="58"/>
                        <a:pt x="199" y="47"/>
                        <a:pt x="198" y="37"/>
                      </a:cubicBezTo>
                      <a:cubicBezTo>
                        <a:pt x="200" y="32"/>
                        <a:pt x="203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8" y="35"/>
                      </a:cubicBezTo>
                      <a:cubicBezTo>
                        <a:pt x="187" y="36"/>
                        <a:pt x="187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70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6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6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6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2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50" y="38"/>
                        <a:pt x="150" y="40"/>
                        <a:pt x="150" y="41"/>
                      </a:cubicBezTo>
                      <a:cubicBezTo>
                        <a:pt x="149" y="55"/>
                        <a:pt x="154" y="69"/>
                        <a:pt x="157" y="83"/>
                      </a:cubicBezTo>
                      <a:cubicBezTo>
                        <a:pt x="158" y="93"/>
                        <a:pt x="158" y="103"/>
                        <a:pt x="158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4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3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5" y="91"/>
                        <a:pt x="112" y="87"/>
                      </a:cubicBezTo>
                      <a:cubicBezTo>
                        <a:pt x="106" y="78"/>
                        <a:pt x="99" y="69"/>
                        <a:pt x="91" y="63"/>
                      </a:cubicBezTo>
                      <a:cubicBezTo>
                        <a:pt x="88" y="56"/>
                        <a:pt x="88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80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9" y="68"/>
                        <a:pt x="59" y="67"/>
                        <a:pt x="59" y="66"/>
                      </a:cubicBezTo>
                      <a:cubicBezTo>
                        <a:pt x="61" y="65"/>
                        <a:pt x="62" y="65"/>
                        <a:pt x="63" y="64"/>
                      </a:cubicBezTo>
                      <a:cubicBezTo>
                        <a:pt x="71" y="64"/>
                        <a:pt x="77" y="66"/>
                        <a:pt x="82" y="69"/>
                      </a:cubicBezTo>
                      <a:cubicBezTo>
                        <a:pt x="83" y="70"/>
                        <a:pt x="83" y="71"/>
                        <a:pt x="84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10" y="121"/>
                        <a:pt x="101" y="117"/>
                      </a:cubicBezTo>
                      <a:cubicBezTo>
                        <a:pt x="98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60" y="84"/>
                        <a:pt x="58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9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8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8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5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5" y="131"/>
                      </a:cubicBezTo>
                      <a:cubicBezTo>
                        <a:pt x="64" y="126"/>
                        <a:pt x="54" y="122"/>
                        <a:pt x="44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4" y="104"/>
                        <a:pt x="34" y="100"/>
                      </a:cubicBezTo>
                      <a:cubicBezTo>
                        <a:pt x="35" y="99"/>
                        <a:pt x="36" y="98"/>
                        <a:pt x="38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8" name="Freeform 387"/>
                <p:cNvSpPr>
                  <a:spLocks noEditPoints="1"/>
                </p:cNvSpPr>
                <p:nvPr/>
              </p:nvSpPr>
              <p:spPr bwMode="auto">
                <a:xfrm>
                  <a:off x="4387" y="1937"/>
                  <a:ext cx="828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1 w 350"/>
                    <a:gd name="T23" fmla="*/ 133 h 155"/>
                    <a:gd name="T24" fmla="*/ 218 w 350"/>
                    <a:gd name="T25" fmla="*/ 12 h 155"/>
                    <a:gd name="T26" fmla="*/ 52 w 350"/>
                    <a:gd name="T27" fmla="*/ 58 h 155"/>
                    <a:gd name="T28" fmla="*/ 131 w 350"/>
                    <a:gd name="T29" fmla="*/ 148 h 155"/>
                    <a:gd name="T30" fmla="*/ 131 w 350"/>
                    <a:gd name="T31" fmla="*/ 148 h 155"/>
                    <a:gd name="T32" fmla="*/ 145 w 350"/>
                    <a:gd name="T33" fmla="*/ 140 h 155"/>
                    <a:gd name="T34" fmla="*/ 150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5 w 350"/>
                    <a:gd name="T83" fmla="*/ 39 h 155"/>
                    <a:gd name="T84" fmla="*/ 166 w 350"/>
                    <a:gd name="T85" fmla="*/ 68 h 155"/>
                    <a:gd name="T86" fmla="*/ 152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0 w 350"/>
                    <a:gd name="T103" fmla="*/ 42 h 155"/>
                    <a:gd name="T104" fmla="*/ 81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0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3" y="151"/>
                        <a:pt x="21" y="148"/>
                      </a:cubicBezTo>
                      <a:cubicBezTo>
                        <a:pt x="19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3" y="133"/>
                      </a:cubicBezTo>
                      <a:cubicBezTo>
                        <a:pt x="55" y="140"/>
                        <a:pt x="69" y="143"/>
                        <a:pt x="82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8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6" y="151"/>
                        <a:pt x="156" y="147"/>
                      </a:cubicBezTo>
                      <a:cubicBezTo>
                        <a:pt x="156" y="147"/>
                        <a:pt x="156" y="146"/>
                        <a:pt x="155" y="146"/>
                      </a:cubicBezTo>
                      <a:cubicBezTo>
                        <a:pt x="156" y="146"/>
                        <a:pt x="156" y="146"/>
                        <a:pt x="156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5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4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1" y="146"/>
                        <a:pt x="184" y="143"/>
                      </a:cubicBezTo>
                      <a:cubicBezTo>
                        <a:pt x="184" y="143"/>
                        <a:pt x="184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1" y="152"/>
                        <a:pt x="202" y="152"/>
                      </a:cubicBezTo>
                      <a:cubicBezTo>
                        <a:pt x="202" y="152"/>
                        <a:pt x="201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5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6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1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6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1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1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8" y="12"/>
                      </a:cubicBezTo>
                      <a:cubicBezTo>
                        <a:pt x="205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1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3" y="141"/>
                        <a:pt x="1" y="148"/>
                        <a:pt x="0" y="155"/>
                      </a:cubicBezTo>
                      <a:close/>
                      <a:moveTo>
                        <a:pt x="131" y="148"/>
                      </a:moveTo>
                      <a:cubicBezTo>
                        <a:pt x="129" y="146"/>
                        <a:pt x="127" y="143"/>
                        <a:pt x="124" y="140"/>
                      </a:cubicBezTo>
                      <a:cubicBezTo>
                        <a:pt x="127" y="142"/>
                        <a:pt x="131" y="144"/>
                        <a:pt x="134" y="145"/>
                      </a:cubicBezTo>
                      <a:cubicBezTo>
                        <a:pt x="134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1" y="148"/>
                      </a:cubicBezTo>
                      <a:close/>
                      <a:moveTo>
                        <a:pt x="141" y="138"/>
                      </a:moveTo>
                      <a:cubicBezTo>
                        <a:pt x="139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4" y="139"/>
                        <a:pt x="145" y="140"/>
                      </a:cubicBezTo>
                      <a:cubicBezTo>
                        <a:pt x="143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0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7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6" y="116"/>
                      </a:cubicBezTo>
                      <a:cubicBezTo>
                        <a:pt x="167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3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3" y="132"/>
                        <a:pt x="193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7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3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4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0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0" y="114"/>
                        <a:pt x="322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299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4" y="118"/>
                        <a:pt x="303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7" y="130"/>
                        <a:pt x="254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8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5" y="62"/>
                        <a:pt x="287" y="62"/>
                        <a:pt x="288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2" y="113"/>
                        <a:pt x="237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4" y="85"/>
                        <a:pt x="261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1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3" y="100"/>
                        <a:pt x="216" y="91"/>
                      </a:cubicBezTo>
                      <a:cubicBezTo>
                        <a:pt x="218" y="87"/>
                        <a:pt x="220" y="82"/>
                        <a:pt x="222" y="78"/>
                      </a:cubicBezTo>
                      <a:cubicBezTo>
                        <a:pt x="227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1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2" y="96"/>
                        <a:pt x="198" y="104"/>
                        <a:pt x="192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8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6" y="21"/>
                        <a:pt x="193" y="24"/>
                      </a:cubicBezTo>
                      <a:cubicBezTo>
                        <a:pt x="191" y="20"/>
                        <a:pt x="188" y="16"/>
                        <a:pt x="184" y="13"/>
                      </a:cubicBezTo>
                      <a:cubicBezTo>
                        <a:pt x="191" y="12"/>
                        <a:pt x="198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0" y="18"/>
                        <a:pt x="172" y="17"/>
                        <a:pt x="173" y="17"/>
                      </a:cubicBezTo>
                      <a:cubicBezTo>
                        <a:pt x="174" y="17"/>
                        <a:pt x="175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5" y="39"/>
                      </a:cubicBezTo>
                      <a:cubicBezTo>
                        <a:pt x="181" y="52"/>
                        <a:pt x="182" y="67"/>
                        <a:pt x="182" y="81"/>
                      </a:cubicBezTo>
                      <a:cubicBezTo>
                        <a:pt x="180" y="91"/>
                        <a:pt x="177" y="101"/>
                        <a:pt x="175" y="110"/>
                      </a:cubicBezTo>
                      <a:cubicBezTo>
                        <a:pt x="172" y="101"/>
                        <a:pt x="169" y="92"/>
                        <a:pt x="166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3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2" y="25"/>
                      </a:cubicBezTo>
                      <a:cubicBezTo>
                        <a:pt x="149" y="22"/>
                        <a:pt x="146" y="18"/>
                        <a:pt x="141" y="16"/>
                      </a:cubicBezTo>
                      <a:cubicBezTo>
                        <a:pt x="147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0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1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6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3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6" y="26"/>
                        <a:pt x="114" y="31"/>
                        <a:pt x="113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5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1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3" y="51"/>
                        <a:pt x="114" y="52"/>
                      </a:cubicBezTo>
                      <a:cubicBezTo>
                        <a:pt x="117" y="65"/>
                        <a:pt x="125" y="79"/>
                        <a:pt x="132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6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0" y="42"/>
                      </a:moveTo>
                      <a:cubicBezTo>
                        <a:pt x="79" y="47"/>
                        <a:pt x="78" y="52"/>
                        <a:pt x="78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0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2" y="64"/>
                      </a:cubicBezTo>
                      <a:cubicBezTo>
                        <a:pt x="70" y="64"/>
                        <a:pt x="76" y="66"/>
                        <a:pt x="81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1" y="122"/>
                        <a:pt x="126" y="131"/>
                      </a:cubicBezTo>
                      <a:cubicBezTo>
                        <a:pt x="117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2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8" y="81"/>
                        <a:pt x="50" y="86"/>
                      </a:cubicBezTo>
                      <a:cubicBezTo>
                        <a:pt x="45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6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5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5" y="112"/>
                        <a:pt x="27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7" y="120"/>
                        <a:pt x="20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9" name="Freeform 388"/>
                <p:cNvSpPr>
                  <a:spLocks noEditPoints="1"/>
                </p:cNvSpPr>
                <p:nvPr/>
              </p:nvSpPr>
              <p:spPr bwMode="auto">
                <a:xfrm>
                  <a:off x="5350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3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5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9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0" name="Freeform 389"/>
                <p:cNvSpPr>
                  <a:spLocks noEditPoints="1"/>
                </p:cNvSpPr>
                <p:nvPr/>
              </p:nvSpPr>
              <p:spPr bwMode="auto">
                <a:xfrm>
                  <a:off x="6312" y="1937"/>
                  <a:ext cx="827" cy="372"/>
                </a:xfrm>
                <a:custGeom>
                  <a:avLst/>
                  <a:gdLst>
                    <a:gd name="T0" fmla="*/ 15 w 350"/>
                    <a:gd name="T1" fmla="*/ 155 h 155"/>
                    <a:gd name="T2" fmla="*/ 21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2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2 w 350"/>
                    <a:gd name="T39" fmla="*/ 130 h 155"/>
                    <a:gd name="T40" fmla="*/ 182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300 w 350"/>
                    <a:gd name="T51" fmla="*/ 68 h 155"/>
                    <a:gd name="T52" fmla="*/ 313 w 350"/>
                    <a:gd name="T53" fmla="*/ 95 h 155"/>
                    <a:gd name="T54" fmla="*/ 303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8 w 350"/>
                    <a:gd name="T67" fmla="*/ 21 h 155"/>
                    <a:gd name="T68" fmla="*/ 255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70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1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1 w 350"/>
                    <a:gd name="T107" fmla="*/ 117 h 155"/>
                    <a:gd name="T108" fmla="*/ 49 w 350"/>
                    <a:gd name="T109" fmla="*/ 71 h 155"/>
                    <a:gd name="T110" fmla="*/ 37 w 350"/>
                    <a:gd name="T111" fmla="*/ 97 h 155"/>
                    <a:gd name="T112" fmla="*/ 116 w 350"/>
                    <a:gd name="T113" fmla="*/ 145 h 155"/>
                    <a:gd name="T114" fmla="*/ 37 w 350"/>
                    <a:gd name="T115" fmla="*/ 113 h 155"/>
                    <a:gd name="T116" fmla="*/ 31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8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10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40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3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3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199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7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6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0" y="74"/>
                        <a:pt x="289" y="80"/>
                        <a:pt x="286" y="86"/>
                      </a:cubicBezTo>
                      <a:cubicBezTo>
                        <a:pt x="285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50" y="115"/>
                      </a:cubicBezTo>
                      <a:cubicBezTo>
                        <a:pt x="241" y="121"/>
                        <a:pt x="232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8" y="21"/>
                      </a:cubicBezTo>
                      <a:cubicBezTo>
                        <a:pt x="234" y="22"/>
                        <a:pt x="241" y="25"/>
                        <a:pt x="247" y="29"/>
                      </a:cubicBezTo>
                      <a:close/>
                      <a:moveTo>
                        <a:pt x="233" y="47"/>
                      </a:moveTo>
                      <a:cubicBezTo>
                        <a:pt x="236" y="45"/>
                        <a:pt x="238" y="42"/>
                        <a:pt x="241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4" y="106"/>
                        <a:pt x="217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7" y="23"/>
                        <a:pt x="218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1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5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2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3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7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1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6" y="39"/>
                      </a:cubicBezTo>
                      <a:cubicBezTo>
                        <a:pt x="104" y="41"/>
                        <a:pt x="109" y="44"/>
                        <a:pt x="113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8" y="110"/>
                        <a:pt x="141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70" y="55"/>
                        <a:pt x="64" y="55"/>
                      </a:cubicBezTo>
                      <a:cubicBezTo>
                        <a:pt x="69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1" y="95"/>
                        <a:pt x="111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1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3" y="136"/>
                        <a:pt x="78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8" y="116"/>
                        <a:pt x="37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1" name="Freeform 390"/>
                <p:cNvSpPr>
                  <a:spLocks noEditPoints="1"/>
                </p:cNvSpPr>
                <p:nvPr/>
              </p:nvSpPr>
              <p:spPr bwMode="auto">
                <a:xfrm>
                  <a:off x="7274" y="1937"/>
                  <a:ext cx="830" cy="372"/>
                </a:xfrm>
                <a:custGeom>
                  <a:avLst/>
                  <a:gdLst>
                    <a:gd name="T0" fmla="*/ 15 w 351"/>
                    <a:gd name="T1" fmla="*/ 155 h 155"/>
                    <a:gd name="T2" fmla="*/ 21 w 351"/>
                    <a:gd name="T3" fmla="*/ 136 h 155"/>
                    <a:gd name="T4" fmla="*/ 98 w 351"/>
                    <a:gd name="T5" fmla="*/ 155 h 155"/>
                    <a:gd name="T6" fmla="*/ 149 w 351"/>
                    <a:gd name="T7" fmla="*/ 153 h 155"/>
                    <a:gd name="T8" fmla="*/ 165 w 351"/>
                    <a:gd name="T9" fmla="*/ 143 h 155"/>
                    <a:gd name="T10" fmla="*/ 175 w 351"/>
                    <a:gd name="T11" fmla="*/ 141 h 155"/>
                    <a:gd name="T12" fmla="*/ 185 w 351"/>
                    <a:gd name="T13" fmla="*/ 143 h 155"/>
                    <a:gd name="T14" fmla="*/ 201 w 351"/>
                    <a:gd name="T15" fmla="*/ 152 h 155"/>
                    <a:gd name="T16" fmla="*/ 252 w 351"/>
                    <a:gd name="T17" fmla="*/ 155 h 155"/>
                    <a:gd name="T18" fmla="*/ 331 w 351"/>
                    <a:gd name="T19" fmla="*/ 134 h 155"/>
                    <a:gd name="T20" fmla="*/ 332 w 351"/>
                    <a:gd name="T21" fmla="*/ 155 h 155"/>
                    <a:gd name="T22" fmla="*/ 342 w 351"/>
                    <a:gd name="T23" fmla="*/ 133 h 155"/>
                    <a:gd name="T24" fmla="*/ 219 w 351"/>
                    <a:gd name="T25" fmla="*/ 12 h 155"/>
                    <a:gd name="T26" fmla="*/ 52 w 351"/>
                    <a:gd name="T27" fmla="*/ 58 h 155"/>
                    <a:gd name="T28" fmla="*/ 132 w 351"/>
                    <a:gd name="T29" fmla="*/ 148 h 155"/>
                    <a:gd name="T30" fmla="*/ 132 w 351"/>
                    <a:gd name="T31" fmla="*/ 148 h 155"/>
                    <a:gd name="T32" fmla="*/ 145 w 351"/>
                    <a:gd name="T33" fmla="*/ 140 h 155"/>
                    <a:gd name="T34" fmla="*/ 151 w 351"/>
                    <a:gd name="T35" fmla="*/ 120 h 155"/>
                    <a:gd name="T36" fmla="*/ 167 w 351"/>
                    <a:gd name="T37" fmla="*/ 127 h 155"/>
                    <a:gd name="T38" fmla="*/ 182 w 351"/>
                    <a:gd name="T39" fmla="*/ 130 h 155"/>
                    <a:gd name="T40" fmla="*/ 182 w 351"/>
                    <a:gd name="T41" fmla="*/ 130 h 155"/>
                    <a:gd name="T42" fmla="*/ 200 w 351"/>
                    <a:gd name="T43" fmla="*/ 120 h 155"/>
                    <a:gd name="T44" fmla="*/ 206 w 351"/>
                    <a:gd name="T45" fmla="*/ 136 h 155"/>
                    <a:gd name="T46" fmla="*/ 214 w 351"/>
                    <a:gd name="T47" fmla="*/ 149 h 155"/>
                    <a:gd name="T48" fmla="*/ 324 w 351"/>
                    <a:gd name="T49" fmla="*/ 104 h 155"/>
                    <a:gd name="T50" fmla="*/ 300 w 351"/>
                    <a:gd name="T51" fmla="*/ 68 h 155"/>
                    <a:gd name="T52" fmla="*/ 314 w 351"/>
                    <a:gd name="T53" fmla="*/ 95 h 155"/>
                    <a:gd name="T54" fmla="*/ 303 w 351"/>
                    <a:gd name="T55" fmla="*/ 118 h 155"/>
                    <a:gd name="T56" fmla="*/ 267 w 351"/>
                    <a:gd name="T57" fmla="*/ 116 h 155"/>
                    <a:gd name="T58" fmla="*/ 269 w 351"/>
                    <a:gd name="T59" fmla="*/ 54 h 155"/>
                    <a:gd name="T60" fmla="*/ 284 w 351"/>
                    <a:gd name="T61" fmla="*/ 62 h 155"/>
                    <a:gd name="T62" fmla="*/ 283 w 351"/>
                    <a:gd name="T63" fmla="*/ 87 h 155"/>
                    <a:gd name="T64" fmla="*/ 248 w 351"/>
                    <a:gd name="T65" fmla="*/ 94 h 155"/>
                    <a:gd name="T66" fmla="*/ 228 w 351"/>
                    <a:gd name="T67" fmla="*/ 21 h 155"/>
                    <a:gd name="T68" fmla="*/ 255 w 351"/>
                    <a:gd name="T69" fmla="*/ 37 h 155"/>
                    <a:gd name="T70" fmla="*/ 231 w 351"/>
                    <a:gd name="T71" fmla="*/ 98 h 155"/>
                    <a:gd name="T72" fmla="*/ 234 w 351"/>
                    <a:gd name="T73" fmla="*/ 47 h 155"/>
                    <a:gd name="T74" fmla="*/ 221 w 351"/>
                    <a:gd name="T75" fmla="*/ 48 h 155"/>
                    <a:gd name="T76" fmla="*/ 195 w 351"/>
                    <a:gd name="T77" fmla="*/ 69 h 155"/>
                    <a:gd name="T78" fmla="*/ 206 w 351"/>
                    <a:gd name="T79" fmla="*/ 15 h 155"/>
                    <a:gd name="T80" fmla="*/ 170 w 351"/>
                    <a:gd name="T81" fmla="*/ 19 h 155"/>
                    <a:gd name="T82" fmla="*/ 186 w 351"/>
                    <a:gd name="T83" fmla="*/ 39 h 155"/>
                    <a:gd name="T84" fmla="*/ 166 w 351"/>
                    <a:gd name="T85" fmla="*/ 68 h 155"/>
                    <a:gd name="T86" fmla="*/ 153 w 351"/>
                    <a:gd name="T87" fmla="*/ 25 h 155"/>
                    <a:gd name="T88" fmla="*/ 131 w 351"/>
                    <a:gd name="T89" fmla="*/ 23 h 155"/>
                    <a:gd name="T90" fmla="*/ 157 w 351"/>
                    <a:gd name="T91" fmla="*/ 83 h 155"/>
                    <a:gd name="T92" fmla="*/ 123 w 351"/>
                    <a:gd name="T93" fmla="*/ 45 h 155"/>
                    <a:gd name="T94" fmla="*/ 101 w 351"/>
                    <a:gd name="T95" fmla="*/ 30 h 155"/>
                    <a:gd name="T96" fmla="*/ 97 w 351"/>
                    <a:gd name="T97" fmla="*/ 39 h 155"/>
                    <a:gd name="T98" fmla="*/ 141 w 351"/>
                    <a:gd name="T99" fmla="*/ 120 h 155"/>
                    <a:gd name="T100" fmla="*/ 92 w 351"/>
                    <a:gd name="T101" fmla="*/ 41 h 155"/>
                    <a:gd name="T102" fmla="*/ 81 w 351"/>
                    <a:gd name="T103" fmla="*/ 42 h 155"/>
                    <a:gd name="T104" fmla="*/ 82 w 351"/>
                    <a:gd name="T105" fmla="*/ 69 h 155"/>
                    <a:gd name="T106" fmla="*/ 101 w 351"/>
                    <a:gd name="T107" fmla="*/ 117 h 155"/>
                    <a:gd name="T108" fmla="*/ 49 w 351"/>
                    <a:gd name="T109" fmla="*/ 71 h 155"/>
                    <a:gd name="T110" fmla="*/ 37 w 351"/>
                    <a:gd name="T111" fmla="*/ 97 h 155"/>
                    <a:gd name="T112" fmla="*/ 116 w 351"/>
                    <a:gd name="T113" fmla="*/ 145 h 155"/>
                    <a:gd name="T114" fmla="*/ 37 w 351"/>
                    <a:gd name="T115" fmla="*/ 113 h 155"/>
                    <a:gd name="T116" fmla="*/ 31 w 351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1" h="155">
                      <a:moveTo>
                        <a:pt x="0" y="155"/>
                      </a:moveTo>
                      <a:cubicBezTo>
                        <a:pt x="10" y="155"/>
                        <a:pt x="10" y="155"/>
                        <a:pt x="10" y="155"/>
                      </a:cubicBezTo>
                      <a:cubicBezTo>
                        <a:pt x="10" y="153"/>
                        <a:pt x="11" y="151"/>
                        <a:pt x="12" y="149"/>
                      </a:cubicBezTo>
                      <a:cubicBezTo>
                        <a:pt x="13" y="151"/>
                        <a:pt x="14" y="153"/>
                        <a:pt x="15" y="155"/>
                      </a:cubicBezTo>
                      <a:cubicBezTo>
                        <a:pt x="29" y="155"/>
                        <a:pt x="29" y="155"/>
                        <a:pt x="29" y="155"/>
                      </a:cubicBezTo>
                      <a:cubicBezTo>
                        <a:pt x="26" y="153"/>
                        <a:pt x="24" y="151"/>
                        <a:pt x="22" y="148"/>
                      </a:cubicBezTo>
                      <a:cubicBezTo>
                        <a:pt x="20" y="145"/>
                        <a:pt x="19" y="142"/>
                        <a:pt x="18" y="139"/>
                      </a:cubicBezTo>
                      <a:cubicBezTo>
                        <a:pt x="19" y="138"/>
                        <a:pt x="20" y="137"/>
                        <a:pt x="21" y="136"/>
                      </a:cubicBezTo>
                      <a:cubicBezTo>
                        <a:pt x="27" y="132"/>
                        <a:pt x="33" y="130"/>
                        <a:pt x="39" y="130"/>
                      </a:cubicBezTo>
                      <a:cubicBezTo>
                        <a:pt x="41" y="131"/>
                        <a:pt x="42" y="132"/>
                        <a:pt x="44" y="133"/>
                      </a:cubicBezTo>
                      <a:cubicBezTo>
                        <a:pt x="56" y="140"/>
                        <a:pt x="70" y="143"/>
                        <a:pt x="83" y="147"/>
                      </a:cubicBezTo>
                      <a:cubicBezTo>
                        <a:pt x="88" y="149"/>
                        <a:pt x="93" y="152"/>
                        <a:pt x="98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9" y="154"/>
                        <a:pt x="149" y="153"/>
                      </a:cubicBezTo>
                      <a:cubicBezTo>
                        <a:pt x="149" y="153"/>
                        <a:pt x="148" y="152"/>
                        <a:pt x="148" y="152"/>
                      </a:cubicBezTo>
                      <a:cubicBezTo>
                        <a:pt x="149" y="152"/>
                        <a:pt x="149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7" y="146"/>
                        <a:pt x="157" y="147"/>
                      </a:cubicBezTo>
                      <a:cubicBezTo>
                        <a:pt x="160" y="150"/>
                        <a:pt x="165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6" y="142"/>
                        <a:pt x="166" y="143"/>
                        <a:pt x="166" y="143"/>
                      </a:cubicBezTo>
                      <a:cubicBezTo>
                        <a:pt x="168" y="147"/>
                        <a:pt x="173" y="146"/>
                        <a:pt x="175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6" y="142"/>
                        <a:pt x="176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5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6" y="148"/>
                        <a:pt x="190" y="149"/>
                        <a:pt x="193" y="147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2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2" y="153"/>
                      </a:cubicBezTo>
                      <a:cubicBezTo>
                        <a:pt x="202" y="154"/>
                        <a:pt x="201" y="154"/>
                        <a:pt x="201" y="155"/>
                      </a:cubicBezTo>
                      <a:cubicBezTo>
                        <a:pt x="252" y="155"/>
                        <a:pt x="252" y="155"/>
                        <a:pt x="252" y="155"/>
                      </a:cubicBezTo>
                      <a:cubicBezTo>
                        <a:pt x="257" y="152"/>
                        <a:pt x="262" y="149"/>
                        <a:pt x="267" y="146"/>
                      </a:cubicBezTo>
                      <a:cubicBezTo>
                        <a:pt x="271" y="144"/>
                        <a:pt x="276" y="143"/>
                        <a:pt x="281" y="141"/>
                      </a:cubicBezTo>
                      <a:cubicBezTo>
                        <a:pt x="291" y="138"/>
                        <a:pt x="302" y="134"/>
                        <a:pt x="310" y="127"/>
                      </a:cubicBezTo>
                      <a:cubicBezTo>
                        <a:pt x="317" y="126"/>
                        <a:pt x="324" y="128"/>
                        <a:pt x="331" y="134"/>
                      </a:cubicBezTo>
                      <a:cubicBezTo>
                        <a:pt x="331" y="134"/>
                        <a:pt x="332" y="135"/>
                        <a:pt x="332" y="135"/>
                      </a:cubicBezTo>
                      <a:cubicBezTo>
                        <a:pt x="332" y="137"/>
                        <a:pt x="331" y="138"/>
                        <a:pt x="331" y="139"/>
                      </a:cubicBezTo>
                      <a:cubicBezTo>
                        <a:pt x="327" y="147"/>
                        <a:pt x="321" y="152"/>
                        <a:pt x="315" y="155"/>
                      </a:cubicBezTo>
                      <a:cubicBezTo>
                        <a:pt x="332" y="155"/>
                        <a:pt x="332" y="155"/>
                        <a:pt x="332" y="155"/>
                      </a:cubicBezTo>
                      <a:cubicBezTo>
                        <a:pt x="334" y="152"/>
                        <a:pt x="337" y="149"/>
                        <a:pt x="339" y="145"/>
                      </a:cubicBezTo>
                      <a:cubicBezTo>
                        <a:pt x="340" y="148"/>
                        <a:pt x="341" y="152"/>
                        <a:pt x="341" y="155"/>
                      </a:cubicBezTo>
                      <a:cubicBezTo>
                        <a:pt x="351" y="155"/>
                        <a:pt x="351" y="155"/>
                        <a:pt x="351" y="155"/>
                      </a:cubicBezTo>
                      <a:cubicBezTo>
                        <a:pt x="350" y="147"/>
                        <a:pt x="347" y="139"/>
                        <a:pt x="342" y="133"/>
                      </a:cubicBezTo>
                      <a:cubicBezTo>
                        <a:pt x="344" y="117"/>
                        <a:pt x="336" y="101"/>
                        <a:pt x="324" y="92"/>
                      </a:cubicBezTo>
                      <a:cubicBezTo>
                        <a:pt x="322" y="76"/>
                        <a:pt x="311" y="62"/>
                        <a:pt x="297" y="56"/>
                      </a:cubicBezTo>
                      <a:cubicBezTo>
                        <a:pt x="290" y="41"/>
                        <a:pt x="276" y="31"/>
                        <a:pt x="261" y="29"/>
                      </a:cubicBezTo>
                      <a:cubicBezTo>
                        <a:pt x="251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2" y="3"/>
                        <a:pt x="129" y="12"/>
                      </a:cubicBezTo>
                      <a:cubicBezTo>
                        <a:pt x="114" y="11"/>
                        <a:pt x="97" y="18"/>
                        <a:pt x="88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8" y="64"/>
                        <a:pt x="28" y="79"/>
                        <a:pt x="25" y="94"/>
                      </a:cubicBezTo>
                      <a:cubicBezTo>
                        <a:pt x="13" y="104"/>
                        <a:pt x="7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30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6" y="148"/>
                        <a:pt x="136" y="149"/>
                      </a:cubicBezTo>
                      <a:cubicBezTo>
                        <a:pt x="135" y="149"/>
                        <a:pt x="133" y="149"/>
                        <a:pt x="132" y="148"/>
                      </a:cubicBezTo>
                      <a:close/>
                      <a:moveTo>
                        <a:pt x="142" y="138"/>
                      </a:moveTo>
                      <a:cubicBezTo>
                        <a:pt x="140" y="135"/>
                        <a:pt x="138" y="132"/>
                        <a:pt x="137" y="129"/>
                      </a:cubicBezTo>
                      <a:cubicBezTo>
                        <a:pt x="139" y="131"/>
                        <a:pt x="142" y="133"/>
                        <a:pt x="144" y="136"/>
                      </a:cubicBezTo>
                      <a:cubicBezTo>
                        <a:pt x="145" y="137"/>
                        <a:pt x="145" y="139"/>
                        <a:pt x="145" y="140"/>
                      </a:cubicBezTo>
                      <a:cubicBezTo>
                        <a:pt x="144" y="139"/>
                        <a:pt x="143" y="139"/>
                        <a:pt x="142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3" y="127"/>
                        <a:pt x="152" y="124"/>
                        <a:pt x="151" y="120"/>
                      </a:cubicBezTo>
                      <a:cubicBezTo>
                        <a:pt x="153" y="123"/>
                        <a:pt x="155" y="126"/>
                        <a:pt x="157" y="129"/>
                      </a:cubicBezTo>
                      <a:cubicBezTo>
                        <a:pt x="157" y="131"/>
                        <a:pt x="157" y="132"/>
                        <a:pt x="156" y="134"/>
                      </a:cubicBezTo>
                      <a:close/>
                      <a:moveTo>
                        <a:pt x="169" y="130"/>
                      </a:moveTo>
                      <a:cubicBezTo>
                        <a:pt x="168" y="129"/>
                        <a:pt x="167" y="128"/>
                        <a:pt x="167" y="127"/>
                      </a:cubicBezTo>
                      <a:cubicBezTo>
                        <a:pt x="167" y="123"/>
                        <a:pt x="167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70" y="128"/>
                        <a:pt x="169" y="129"/>
                        <a:pt x="169" y="130"/>
                      </a:cubicBezTo>
                      <a:close/>
                      <a:moveTo>
                        <a:pt x="182" y="130"/>
                      </a:moveTo>
                      <a:cubicBezTo>
                        <a:pt x="181" y="129"/>
                        <a:pt x="181" y="128"/>
                        <a:pt x="180" y="126"/>
                      </a:cubicBezTo>
                      <a:cubicBezTo>
                        <a:pt x="182" y="123"/>
                        <a:pt x="183" y="119"/>
                        <a:pt x="184" y="116"/>
                      </a:cubicBezTo>
                      <a:cubicBezTo>
                        <a:pt x="184" y="120"/>
                        <a:pt x="184" y="123"/>
                        <a:pt x="184" y="127"/>
                      </a:cubicBezTo>
                      <a:cubicBezTo>
                        <a:pt x="183" y="128"/>
                        <a:pt x="183" y="129"/>
                        <a:pt x="182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4" y="129"/>
                      </a:cubicBezTo>
                      <a:cubicBezTo>
                        <a:pt x="196" y="126"/>
                        <a:pt x="198" y="123"/>
                        <a:pt x="200" y="120"/>
                      </a:cubicBezTo>
                      <a:cubicBezTo>
                        <a:pt x="199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7" y="139"/>
                        <a:pt x="205" y="140"/>
                      </a:cubicBezTo>
                      <a:cubicBezTo>
                        <a:pt x="206" y="139"/>
                        <a:pt x="206" y="137"/>
                        <a:pt x="206" y="136"/>
                      </a:cubicBezTo>
                      <a:cubicBezTo>
                        <a:pt x="209" y="133"/>
                        <a:pt x="211" y="131"/>
                        <a:pt x="214" y="129"/>
                      </a:cubicBezTo>
                      <a:cubicBezTo>
                        <a:pt x="212" y="132"/>
                        <a:pt x="211" y="135"/>
                        <a:pt x="209" y="138"/>
                      </a:cubicBezTo>
                      <a:close/>
                      <a:moveTo>
                        <a:pt x="219" y="148"/>
                      </a:moveTo>
                      <a:cubicBezTo>
                        <a:pt x="217" y="148"/>
                        <a:pt x="216" y="149"/>
                        <a:pt x="214" y="149"/>
                      </a:cubicBezTo>
                      <a:cubicBezTo>
                        <a:pt x="215" y="148"/>
                        <a:pt x="216" y="147"/>
                        <a:pt x="216" y="145"/>
                      </a:cubicBezTo>
                      <a:cubicBezTo>
                        <a:pt x="219" y="144"/>
                        <a:pt x="223" y="142"/>
                        <a:pt x="226" y="140"/>
                      </a:cubicBezTo>
                      <a:cubicBezTo>
                        <a:pt x="223" y="143"/>
                        <a:pt x="221" y="146"/>
                        <a:pt x="219" y="148"/>
                      </a:cubicBezTo>
                      <a:close/>
                      <a:moveTo>
                        <a:pt x="324" y="104"/>
                      </a:moveTo>
                      <a:cubicBezTo>
                        <a:pt x="329" y="110"/>
                        <a:pt x="331" y="117"/>
                        <a:pt x="332" y="124"/>
                      </a:cubicBezTo>
                      <a:cubicBezTo>
                        <a:pt x="328" y="121"/>
                        <a:pt x="324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300" y="68"/>
                      </a:moveTo>
                      <a:cubicBezTo>
                        <a:pt x="305" y="72"/>
                        <a:pt x="310" y="78"/>
                        <a:pt x="312" y="85"/>
                      </a:cubicBezTo>
                      <a:cubicBezTo>
                        <a:pt x="308" y="83"/>
                        <a:pt x="303" y="82"/>
                        <a:pt x="298" y="83"/>
                      </a:cubicBezTo>
                      <a:cubicBezTo>
                        <a:pt x="299" y="78"/>
                        <a:pt x="300" y="74"/>
                        <a:pt x="300" y="68"/>
                      </a:cubicBezTo>
                      <a:close/>
                      <a:moveTo>
                        <a:pt x="314" y="95"/>
                      </a:moveTo>
                      <a:cubicBezTo>
                        <a:pt x="314" y="96"/>
                        <a:pt x="315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4" y="107"/>
                        <a:pt x="311" y="113"/>
                        <a:pt x="306" y="117"/>
                      </a:cubicBezTo>
                      <a:cubicBezTo>
                        <a:pt x="305" y="118"/>
                        <a:pt x="304" y="118"/>
                        <a:pt x="303" y="118"/>
                      </a:cubicBezTo>
                      <a:cubicBezTo>
                        <a:pt x="289" y="121"/>
                        <a:pt x="276" y="130"/>
                        <a:pt x="264" y="137"/>
                      </a:cubicBezTo>
                      <a:cubicBezTo>
                        <a:pt x="254" y="140"/>
                        <a:pt x="244" y="142"/>
                        <a:pt x="235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2" y="94"/>
                      </a:cubicBezTo>
                      <a:cubicBezTo>
                        <a:pt x="298" y="91"/>
                        <a:pt x="306" y="91"/>
                        <a:pt x="314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9" y="54"/>
                      </a:cubicBezTo>
                      <a:cubicBezTo>
                        <a:pt x="269" y="50"/>
                        <a:pt x="268" y="45"/>
                        <a:pt x="267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6" y="67"/>
                      </a:moveTo>
                      <a:cubicBezTo>
                        <a:pt x="271" y="63"/>
                        <a:pt x="277" y="61"/>
                        <a:pt x="284" y="62"/>
                      </a:cubicBezTo>
                      <a:cubicBezTo>
                        <a:pt x="286" y="62"/>
                        <a:pt x="288" y="62"/>
                        <a:pt x="289" y="63"/>
                      </a:cubicBezTo>
                      <a:cubicBezTo>
                        <a:pt x="289" y="64"/>
                        <a:pt x="290" y="65"/>
                        <a:pt x="290" y="67"/>
                      </a:cubicBezTo>
                      <a:cubicBezTo>
                        <a:pt x="291" y="74"/>
                        <a:pt x="289" y="80"/>
                        <a:pt x="286" y="86"/>
                      </a:cubicBezTo>
                      <a:cubicBezTo>
                        <a:pt x="285" y="86"/>
                        <a:pt x="284" y="87"/>
                        <a:pt x="283" y="87"/>
                      </a:cubicBezTo>
                      <a:cubicBezTo>
                        <a:pt x="270" y="94"/>
                        <a:pt x="260" y="105"/>
                        <a:pt x="250" y="115"/>
                      </a:cubicBezTo>
                      <a:cubicBezTo>
                        <a:pt x="241" y="121"/>
                        <a:pt x="233" y="126"/>
                        <a:pt x="224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8" y="94"/>
                      </a:cubicBezTo>
                      <a:cubicBezTo>
                        <a:pt x="255" y="85"/>
                        <a:pt x="262" y="76"/>
                        <a:pt x="266" y="67"/>
                      </a:cubicBezTo>
                      <a:close/>
                      <a:moveTo>
                        <a:pt x="247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1" y="25"/>
                        <a:pt x="228" y="21"/>
                      </a:cubicBezTo>
                      <a:cubicBezTo>
                        <a:pt x="235" y="22"/>
                        <a:pt x="241" y="25"/>
                        <a:pt x="247" y="29"/>
                      </a:cubicBezTo>
                      <a:close/>
                      <a:moveTo>
                        <a:pt x="234" y="47"/>
                      </a:moveTo>
                      <a:cubicBezTo>
                        <a:pt x="236" y="45"/>
                        <a:pt x="238" y="42"/>
                        <a:pt x="242" y="41"/>
                      </a:cubicBezTo>
                      <a:cubicBezTo>
                        <a:pt x="246" y="38"/>
                        <a:pt x="250" y="37"/>
                        <a:pt x="255" y="37"/>
                      </a:cubicBezTo>
                      <a:cubicBezTo>
                        <a:pt x="256" y="38"/>
                        <a:pt x="257" y="40"/>
                        <a:pt x="257" y="41"/>
                      </a:cubicBezTo>
                      <a:cubicBezTo>
                        <a:pt x="259" y="48"/>
                        <a:pt x="259" y="54"/>
                        <a:pt x="258" y="60"/>
                      </a:cubicBezTo>
                      <a:cubicBezTo>
                        <a:pt x="257" y="61"/>
                        <a:pt x="256" y="62"/>
                        <a:pt x="255" y="63"/>
                      </a:cubicBezTo>
                      <a:cubicBezTo>
                        <a:pt x="245" y="72"/>
                        <a:pt x="237" y="86"/>
                        <a:pt x="231" y="98"/>
                      </a:cubicBezTo>
                      <a:cubicBezTo>
                        <a:pt x="224" y="106"/>
                        <a:pt x="217" y="113"/>
                        <a:pt x="210" y="120"/>
                      </a:cubicBezTo>
                      <a:cubicBezTo>
                        <a:pt x="212" y="110"/>
                        <a:pt x="214" y="100"/>
                        <a:pt x="217" y="91"/>
                      </a:cubicBezTo>
                      <a:cubicBezTo>
                        <a:pt x="219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4" y="47"/>
                      </a:cubicBezTo>
                      <a:close/>
                      <a:moveTo>
                        <a:pt x="216" y="22"/>
                      </a:moveTo>
                      <a:cubicBezTo>
                        <a:pt x="217" y="23"/>
                        <a:pt x="218" y="24"/>
                        <a:pt x="219" y="25"/>
                      </a:cubicBezTo>
                      <a:cubicBezTo>
                        <a:pt x="223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5" y="60"/>
                        <a:pt x="211" y="74"/>
                        <a:pt x="208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3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7" y="26"/>
                      </a:cubicBezTo>
                      <a:cubicBezTo>
                        <a:pt x="210" y="24"/>
                        <a:pt x="213" y="22"/>
                        <a:pt x="216" y="22"/>
                      </a:cubicBezTo>
                      <a:close/>
                      <a:moveTo>
                        <a:pt x="206" y="15"/>
                      </a:moveTo>
                      <a:cubicBezTo>
                        <a:pt x="201" y="18"/>
                        <a:pt x="197" y="21"/>
                        <a:pt x="194" y="24"/>
                      </a:cubicBezTo>
                      <a:cubicBezTo>
                        <a:pt x="192" y="20"/>
                        <a:pt x="189" y="16"/>
                        <a:pt x="185" y="13"/>
                      </a:cubicBezTo>
                      <a:cubicBezTo>
                        <a:pt x="192" y="12"/>
                        <a:pt x="199" y="13"/>
                        <a:pt x="206" y="15"/>
                      </a:cubicBezTo>
                      <a:close/>
                      <a:moveTo>
                        <a:pt x="170" y="19"/>
                      </a:moveTo>
                      <a:cubicBezTo>
                        <a:pt x="171" y="18"/>
                        <a:pt x="172" y="17"/>
                        <a:pt x="174" y="17"/>
                      </a:cubicBezTo>
                      <a:cubicBezTo>
                        <a:pt x="175" y="17"/>
                        <a:pt x="176" y="18"/>
                        <a:pt x="177" y="19"/>
                      </a:cubicBezTo>
                      <a:cubicBezTo>
                        <a:pt x="183" y="23"/>
                        <a:pt x="186" y="29"/>
                        <a:pt x="187" y="35"/>
                      </a:cubicBezTo>
                      <a:cubicBezTo>
                        <a:pt x="187" y="36"/>
                        <a:pt x="186" y="38"/>
                        <a:pt x="186" y="39"/>
                      </a:cubicBezTo>
                      <a:cubicBezTo>
                        <a:pt x="182" y="52"/>
                        <a:pt x="183" y="67"/>
                        <a:pt x="183" y="81"/>
                      </a:cubicBezTo>
                      <a:cubicBezTo>
                        <a:pt x="181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7" y="77"/>
                        <a:pt x="167" y="73"/>
                        <a:pt x="166" y="68"/>
                      </a:cubicBezTo>
                      <a:cubicBezTo>
                        <a:pt x="165" y="57"/>
                        <a:pt x="164" y="45"/>
                        <a:pt x="160" y="36"/>
                      </a:cubicBezTo>
                      <a:cubicBezTo>
                        <a:pt x="161" y="30"/>
                        <a:pt x="164" y="24"/>
                        <a:pt x="170" y="19"/>
                      </a:cubicBezTo>
                      <a:close/>
                      <a:moveTo>
                        <a:pt x="162" y="13"/>
                      </a:moveTo>
                      <a:cubicBezTo>
                        <a:pt x="159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2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1" y="23"/>
                        <a:pt x="131" y="23"/>
                        <a:pt x="131" y="23"/>
                      </a:cubicBezTo>
                      <a:cubicBezTo>
                        <a:pt x="133" y="23"/>
                        <a:pt x="134" y="23"/>
                        <a:pt x="136" y="24"/>
                      </a:cubicBezTo>
                      <a:cubicBezTo>
                        <a:pt x="142" y="27"/>
                        <a:pt x="147" y="31"/>
                        <a:pt x="150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9" y="55"/>
                        <a:pt x="153" y="69"/>
                        <a:pt x="157" y="83"/>
                      </a:cubicBezTo>
                      <a:cubicBezTo>
                        <a:pt x="158" y="93"/>
                        <a:pt x="158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1" y="83"/>
                        <a:pt x="139" y="79"/>
                        <a:pt x="138" y="74"/>
                      </a:cubicBezTo>
                      <a:cubicBezTo>
                        <a:pt x="134" y="63"/>
                        <a:pt x="130" y="53"/>
                        <a:pt x="123" y="45"/>
                      </a:cubicBezTo>
                      <a:cubicBezTo>
                        <a:pt x="123" y="38"/>
                        <a:pt x="124" y="30"/>
                        <a:pt x="130" y="24"/>
                      </a:cubicBezTo>
                      <a:close/>
                      <a:moveTo>
                        <a:pt x="120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6" y="31"/>
                        <a:pt x="101" y="30"/>
                      </a:cubicBezTo>
                      <a:cubicBezTo>
                        <a:pt x="106" y="26"/>
                        <a:pt x="113" y="23"/>
                        <a:pt x="120" y="22"/>
                      </a:cubicBezTo>
                      <a:close/>
                      <a:moveTo>
                        <a:pt x="92" y="41"/>
                      </a:moveTo>
                      <a:cubicBezTo>
                        <a:pt x="92" y="40"/>
                        <a:pt x="92" y="40"/>
                        <a:pt x="92" y="39"/>
                      </a:cubicBezTo>
                      <a:cubicBezTo>
                        <a:pt x="94" y="39"/>
                        <a:pt x="95" y="39"/>
                        <a:pt x="97" y="39"/>
                      </a:cubicBezTo>
                      <a:cubicBezTo>
                        <a:pt x="104" y="41"/>
                        <a:pt x="109" y="44"/>
                        <a:pt x="114" y="48"/>
                      </a:cubicBezTo>
                      <a:cubicBezTo>
                        <a:pt x="114" y="49"/>
                        <a:pt x="114" y="51"/>
                        <a:pt x="114" y="52"/>
                      </a:cubicBezTo>
                      <a:cubicBezTo>
                        <a:pt x="117" y="65"/>
                        <a:pt x="126" y="79"/>
                        <a:pt x="133" y="91"/>
                      </a:cubicBezTo>
                      <a:cubicBezTo>
                        <a:pt x="136" y="100"/>
                        <a:pt x="139" y="110"/>
                        <a:pt x="141" y="120"/>
                      </a:cubicBezTo>
                      <a:cubicBezTo>
                        <a:pt x="134" y="113"/>
                        <a:pt x="127" y="106"/>
                        <a:pt x="120" y="99"/>
                      </a:cubicBezTo>
                      <a:cubicBezTo>
                        <a:pt x="117" y="95"/>
                        <a:pt x="114" y="91"/>
                        <a:pt x="112" y="87"/>
                      </a:cubicBezTo>
                      <a:cubicBezTo>
                        <a:pt x="105" y="78"/>
                        <a:pt x="99" y="69"/>
                        <a:pt x="90" y="63"/>
                      </a:cubicBezTo>
                      <a:cubicBezTo>
                        <a:pt x="88" y="56"/>
                        <a:pt x="87" y="49"/>
                        <a:pt x="92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9" y="52"/>
                        <a:pt x="79" y="57"/>
                      </a:cubicBezTo>
                      <a:cubicBezTo>
                        <a:pt x="75" y="55"/>
                        <a:pt x="70" y="55"/>
                        <a:pt x="65" y="55"/>
                      </a:cubicBezTo>
                      <a:cubicBezTo>
                        <a:pt x="69" y="49"/>
                        <a:pt x="75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9" y="67"/>
                        <a:pt x="59" y="66"/>
                      </a:cubicBezTo>
                      <a:cubicBezTo>
                        <a:pt x="60" y="65"/>
                        <a:pt x="62" y="65"/>
                        <a:pt x="63" y="64"/>
                      </a:cubicBezTo>
                      <a:cubicBezTo>
                        <a:pt x="70" y="64"/>
                        <a:pt x="77" y="66"/>
                        <a:pt x="82" y="69"/>
                      </a:cubicBezTo>
                      <a:cubicBezTo>
                        <a:pt x="82" y="70"/>
                        <a:pt x="83" y="71"/>
                        <a:pt x="83" y="72"/>
                      </a:cubicBezTo>
                      <a:cubicBezTo>
                        <a:pt x="90" y="84"/>
                        <a:pt x="102" y="95"/>
                        <a:pt x="112" y="105"/>
                      </a:cubicBezTo>
                      <a:cubicBezTo>
                        <a:pt x="117" y="113"/>
                        <a:pt x="122" y="122"/>
                        <a:pt x="127" y="131"/>
                      </a:cubicBezTo>
                      <a:cubicBezTo>
                        <a:pt x="118" y="126"/>
                        <a:pt x="109" y="121"/>
                        <a:pt x="101" y="117"/>
                      </a:cubicBezTo>
                      <a:cubicBezTo>
                        <a:pt x="97" y="113"/>
                        <a:pt x="94" y="110"/>
                        <a:pt x="90" y="107"/>
                      </a:cubicBezTo>
                      <a:cubicBezTo>
                        <a:pt x="82" y="100"/>
                        <a:pt x="73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9" y="71"/>
                      </a:moveTo>
                      <a:cubicBezTo>
                        <a:pt x="48" y="76"/>
                        <a:pt x="49" y="81"/>
                        <a:pt x="51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9" y="81"/>
                        <a:pt x="43" y="76"/>
                        <a:pt x="49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1" y="95"/>
                        <a:pt x="57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9" y="110"/>
                        <a:pt x="82" y="117"/>
                        <a:pt x="94" y="124"/>
                      </a:cubicBezTo>
                      <a:cubicBezTo>
                        <a:pt x="102" y="131"/>
                        <a:pt x="109" y="138"/>
                        <a:pt x="116" y="145"/>
                      </a:cubicBezTo>
                      <a:cubicBezTo>
                        <a:pt x="106" y="143"/>
                        <a:pt x="97" y="140"/>
                        <a:pt x="87" y="138"/>
                      </a:cubicBezTo>
                      <a:cubicBezTo>
                        <a:pt x="83" y="136"/>
                        <a:pt x="79" y="134"/>
                        <a:pt x="74" y="131"/>
                      </a:cubicBezTo>
                      <a:cubicBezTo>
                        <a:pt x="64" y="126"/>
                        <a:pt x="54" y="122"/>
                        <a:pt x="43" y="121"/>
                      </a:cubicBezTo>
                      <a:cubicBezTo>
                        <a:pt x="41" y="119"/>
                        <a:pt x="39" y="116"/>
                        <a:pt x="37" y="113"/>
                      </a:cubicBezTo>
                      <a:cubicBezTo>
                        <a:pt x="35" y="109"/>
                        <a:pt x="33" y="104"/>
                        <a:pt x="34" y="100"/>
                      </a:cubicBezTo>
                      <a:cubicBezTo>
                        <a:pt x="35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1" y="121"/>
                      </a:cubicBezTo>
                      <a:cubicBezTo>
                        <a:pt x="26" y="122"/>
                        <a:pt x="22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2" name="Rectangle 391"/>
                <p:cNvSpPr>
                  <a:spLocks noChangeArrowheads="1"/>
                </p:cNvSpPr>
                <p:nvPr/>
              </p:nvSpPr>
              <p:spPr bwMode="auto">
                <a:xfrm>
                  <a:off x="-478" y="2278"/>
                  <a:ext cx="9634" cy="96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sp>
            <p:nvSpPr>
              <p:cNvPr id="224" name="Freeform 382"/>
              <p:cNvSpPr>
                <a:spLocks noEditPoints="1"/>
              </p:cNvSpPr>
              <p:nvPr/>
            </p:nvSpPr>
            <p:spPr bwMode="auto">
              <a:xfrm>
                <a:off x="6681742" y="6051887"/>
                <a:ext cx="636320" cy="286229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4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6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89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8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0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0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5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15" name="组合 14"/>
          <p:cNvGrpSpPr/>
          <p:nvPr/>
        </p:nvGrpSpPr>
        <p:grpSpPr>
          <a:xfrm>
            <a:off x="6978178" y="806361"/>
            <a:ext cx="4331646" cy="1593731"/>
            <a:chOff x="6978178" y="806361"/>
            <a:chExt cx="4331646" cy="1593731"/>
          </a:xfrm>
        </p:grpSpPr>
        <p:grpSp>
          <p:nvGrpSpPr>
            <p:cNvPr id="230" name="Group 16"/>
            <p:cNvGrpSpPr>
              <a:grpSpLocks noChangeAspect="1"/>
            </p:cNvGrpSpPr>
            <p:nvPr/>
          </p:nvGrpSpPr>
          <p:grpSpPr bwMode="auto">
            <a:xfrm>
              <a:off x="6978178" y="806361"/>
              <a:ext cx="4331646" cy="858075"/>
              <a:chOff x="59" y="1391"/>
              <a:chExt cx="7557" cy="1497"/>
            </a:xfrm>
            <a:blipFill>
              <a:blip r:embed="rId3"/>
              <a:stretch>
                <a:fillRect/>
              </a:stretch>
            </a:blipFill>
            <a:effectLst/>
          </p:grpSpPr>
          <p:sp>
            <p:nvSpPr>
              <p:cNvPr id="231" name="Freeform 17"/>
              <p:cNvSpPr>
                <a:spLocks noEditPoints="1"/>
              </p:cNvSpPr>
              <p:nvPr/>
            </p:nvSpPr>
            <p:spPr bwMode="auto">
              <a:xfrm>
                <a:off x="7020" y="1811"/>
                <a:ext cx="596" cy="598"/>
              </a:xfrm>
              <a:custGeom>
                <a:avLst/>
                <a:gdLst>
                  <a:gd name="T0" fmla="*/ 185 w 252"/>
                  <a:gd name="T1" fmla="*/ 237 h 252"/>
                  <a:gd name="T2" fmla="*/ 182 w 252"/>
                  <a:gd name="T3" fmla="*/ 176 h 252"/>
                  <a:gd name="T4" fmla="*/ 245 w 252"/>
                  <a:gd name="T5" fmla="*/ 170 h 252"/>
                  <a:gd name="T6" fmla="*/ 244 w 252"/>
                  <a:gd name="T7" fmla="*/ 172 h 252"/>
                  <a:gd name="T8" fmla="*/ 245 w 252"/>
                  <a:gd name="T9" fmla="*/ 170 h 252"/>
                  <a:gd name="T10" fmla="*/ 247 w 252"/>
                  <a:gd name="T11" fmla="*/ 163 h 252"/>
                  <a:gd name="T12" fmla="*/ 245 w 252"/>
                  <a:gd name="T13" fmla="*/ 170 h 252"/>
                  <a:gd name="T14" fmla="*/ 230 w 252"/>
                  <a:gd name="T15" fmla="*/ 137 h 252"/>
                  <a:gd name="T16" fmla="*/ 249 w 252"/>
                  <a:gd name="T17" fmla="*/ 107 h 252"/>
                  <a:gd name="T18" fmla="*/ 177 w 252"/>
                  <a:gd name="T19" fmla="*/ 96 h 252"/>
                  <a:gd name="T20" fmla="*/ 200 w 252"/>
                  <a:gd name="T21" fmla="*/ 27 h 252"/>
                  <a:gd name="T22" fmla="*/ 165 w 252"/>
                  <a:gd name="T23" fmla="*/ 30 h 252"/>
                  <a:gd name="T24" fmla="*/ 142 w 252"/>
                  <a:gd name="T25" fmla="*/ 3 h 252"/>
                  <a:gd name="T26" fmla="*/ 108 w 252"/>
                  <a:gd name="T27" fmla="*/ 56 h 252"/>
                  <a:gd name="T28" fmla="*/ 55 w 252"/>
                  <a:gd name="T29" fmla="*/ 26 h 252"/>
                  <a:gd name="T30" fmla="*/ 47 w 252"/>
                  <a:gd name="T31" fmla="*/ 60 h 252"/>
                  <a:gd name="T32" fmla="*/ 14 w 252"/>
                  <a:gd name="T33" fmla="*/ 74 h 252"/>
                  <a:gd name="T34" fmla="*/ 58 w 252"/>
                  <a:gd name="T35" fmla="*/ 121 h 252"/>
                  <a:gd name="T36" fmla="*/ 8 w 252"/>
                  <a:gd name="T37" fmla="*/ 163 h 252"/>
                  <a:gd name="T38" fmla="*/ 38 w 252"/>
                  <a:gd name="T39" fmla="*/ 182 h 252"/>
                  <a:gd name="T40" fmla="*/ 42 w 252"/>
                  <a:gd name="T41" fmla="*/ 217 h 252"/>
                  <a:gd name="T42" fmla="*/ 96 w 252"/>
                  <a:gd name="T43" fmla="*/ 195 h 252"/>
                  <a:gd name="T44" fmla="*/ 102 w 252"/>
                  <a:gd name="T45" fmla="*/ 186 h 252"/>
                  <a:gd name="T46" fmla="*/ 101 w 252"/>
                  <a:gd name="T47" fmla="*/ 197 h 252"/>
                  <a:gd name="T48" fmla="*/ 124 w 252"/>
                  <a:gd name="T49" fmla="*/ 252 h 252"/>
                  <a:gd name="T50" fmla="*/ 119 w 252"/>
                  <a:gd name="T51" fmla="*/ 252 h 252"/>
                  <a:gd name="T52" fmla="*/ 124 w 252"/>
                  <a:gd name="T53" fmla="*/ 252 h 252"/>
                  <a:gd name="T54" fmla="*/ 128 w 252"/>
                  <a:gd name="T55" fmla="*/ 252 h 252"/>
                  <a:gd name="T56" fmla="*/ 124 w 252"/>
                  <a:gd name="T57" fmla="*/ 252 h 252"/>
                  <a:gd name="T58" fmla="*/ 151 w 252"/>
                  <a:gd name="T59" fmla="*/ 229 h 252"/>
                  <a:gd name="T60" fmla="*/ 185 w 252"/>
                  <a:gd name="T61" fmla="*/ 237 h 252"/>
                  <a:gd name="T62" fmla="*/ 129 w 252"/>
                  <a:gd name="T63" fmla="*/ 136 h 252"/>
                  <a:gd name="T64" fmla="*/ 121 w 252"/>
                  <a:gd name="T65" fmla="*/ 142 h 252"/>
                  <a:gd name="T66" fmla="*/ 119 w 252"/>
                  <a:gd name="T67" fmla="*/ 132 h 252"/>
                  <a:gd name="T68" fmla="*/ 111 w 252"/>
                  <a:gd name="T69" fmla="*/ 126 h 252"/>
                  <a:gd name="T70" fmla="*/ 122 w 252"/>
                  <a:gd name="T71" fmla="*/ 113 h 252"/>
                  <a:gd name="T72" fmla="*/ 122 w 252"/>
                  <a:gd name="T73" fmla="*/ 111 h 252"/>
                  <a:gd name="T74" fmla="*/ 134 w 252"/>
                  <a:gd name="T75" fmla="*/ 118 h 252"/>
                  <a:gd name="T76" fmla="*/ 148 w 252"/>
                  <a:gd name="T77" fmla="*/ 114 h 252"/>
                  <a:gd name="T78" fmla="*/ 137 w 252"/>
                  <a:gd name="T79" fmla="*/ 129 h 252"/>
                  <a:gd name="T80" fmla="*/ 140 w 252"/>
                  <a:gd name="T81" fmla="*/ 139 h 252"/>
                  <a:gd name="T82" fmla="*/ 129 w 252"/>
                  <a:gd name="T83" fmla="*/ 136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252">
                    <a:moveTo>
                      <a:pt x="185" y="237"/>
                    </a:moveTo>
                    <a:cubicBezTo>
                      <a:pt x="206" y="225"/>
                      <a:pt x="199" y="198"/>
                      <a:pt x="182" y="176"/>
                    </a:cubicBezTo>
                    <a:cubicBezTo>
                      <a:pt x="207" y="189"/>
                      <a:pt x="235" y="195"/>
                      <a:pt x="245" y="170"/>
                    </a:cubicBezTo>
                    <a:cubicBezTo>
                      <a:pt x="244" y="171"/>
                      <a:pt x="244" y="171"/>
                      <a:pt x="244" y="172"/>
                    </a:cubicBezTo>
                    <a:cubicBezTo>
                      <a:pt x="244" y="171"/>
                      <a:pt x="244" y="171"/>
                      <a:pt x="245" y="170"/>
                    </a:cubicBezTo>
                    <a:cubicBezTo>
                      <a:pt x="246" y="167"/>
                      <a:pt x="246" y="165"/>
                      <a:pt x="247" y="163"/>
                    </a:cubicBezTo>
                    <a:cubicBezTo>
                      <a:pt x="246" y="165"/>
                      <a:pt x="245" y="168"/>
                      <a:pt x="245" y="170"/>
                    </a:cubicBezTo>
                    <a:cubicBezTo>
                      <a:pt x="251" y="151"/>
                      <a:pt x="243" y="143"/>
                      <a:pt x="230" y="137"/>
                    </a:cubicBezTo>
                    <a:cubicBezTo>
                      <a:pt x="244" y="131"/>
                      <a:pt x="252" y="121"/>
                      <a:pt x="249" y="107"/>
                    </a:cubicBezTo>
                    <a:cubicBezTo>
                      <a:pt x="244" y="79"/>
                      <a:pt x="207" y="82"/>
                      <a:pt x="177" y="96"/>
                    </a:cubicBezTo>
                    <a:cubicBezTo>
                      <a:pt x="202" y="76"/>
                      <a:pt x="224" y="45"/>
                      <a:pt x="200" y="27"/>
                    </a:cubicBezTo>
                    <a:cubicBezTo>
                      <a:pt x="184" y="14"/>
                      <a:pt x="174" y="20"/>
                      <a:pt x="165" y="30"/>
                    </a:cubicBezTo>
                    <a:cubicBezTo>
                      <a:pt x="163" y="16"/>
                      <a:pt x="156" y="5"/>
                      <a:pt x="142" y="3"/>
                    </a:cubicBezTo>
                    <a:cubicBezTo>
                      <a:pt x="117" y="0"/>
                      <a:pt x="108" y="27"/>
                      <a:pt x="108" y="56"/>
                    </a:cubicBezTo>
                    <a:cubicBezTo>
                      <a:pt x="96" y="31"/>
                      <a:pt x="77" y="11"/>
                      <a:pt x="55" y="26"/>
                    </a:cubicBezTo>
                    <a:cubicBezTo>
                      <a:pt x="39" y="37"/>
                      <a:pt x="40" y="48"/>
                      <a:pt x="47" y="60"/>
                    </a:cubicBezTo>
                    <a:cubicBezTo>
                      <a:pt x="33" y="57"/>
                      <a:pt x="21" y="60"/>
                      <a:pt x="14" y="74"/>
                    </a:cubicBezTo>
                    <a:cubicBezTo>
                      <a:pt x="0" y="105"/>
                      <a:pt x="35" y="114"/>
                      <a:pt x="58" y="121"/>
                    </a:cubicBezTo>
                    <a:cubicBezTo>
                      <a:pt x="28" y="125"/>
                      <a:pt x="1" y="139"/>
                      <a:pt x="8" y="163"/>
                    </a:cubicBezTo>
                    <a:cubicBezTo>
                      <a:pt x="13" y="178"/>
                      <a:pt x="24" y="183"/>
                      <a:pt x="38" y="182"/>
                    </a:cubicBezTo>
                    <a:cubicBezTo>
                      <a:pt x="31" y="194"/>
                      <a:pt x="30" y="207"/>
                      <a:pt x="42" y="217"/>
                    </a:cubicBezTo>
                    <a:cubicBezTo>
                      <a:pt x="67" y="241"/>
                      <a:pt x="81" y="211"/>
                      <a:pt x="96" y="195"/>
                    </a:cubicBezTo>
                    <a:cubicBezTo>
                      <a:pt x="98" y="193"/>
                      <a:pt x="100" y="190"/>
                      <a:pt x="102" y="186"/>
                    </a:cubicBezTo>
                    <a:cubicBezTo>
                      <a:pt x="101" y="191"/>
                      <a:pt x="101" y="195"/>
                      <a:pt x="101" y="197"/>
                    </a:cubicBezTo>
                    <a:cubicBezTo>
                      <a:pt x="100" y="220"/>
                      <a:pt x="88" y="251"/>
                      <a:pt x="124" y="252"/>
                    </a:cubicBezTo>
                    <a:cubicBezTo>
                      <a:pt x="122" y="252"/>
                      <a:pt x="121" y="252"/>
                      <a:pt x="119" y="252"/>
                    </a:cubicBezTo>
                    <a:cubicBezTo>
                      <a:pt x="120" y="252"/>
                      <a:pt x="122" y="252"/>
                      <a:pt x="124" y="252"/>
                    </a:cubicBezTo>
                    <a:cubicBezTo>
                      <a:pt x="125" y="252"/>
                      <a:pt x="127" y="252"/>
                      <a:pt x="128" y="252"/>
                    </a:cubicBezTo>
                    <a:cubicBezTo>
                      <a:pt x="127" y="252"/>
                      <a:pt x="125" y="252"/>
                      <a:pt x="124" y="252"/>
                    </a:cubicBezTo>
                    <a:cubicBezTo>
                      <a:pt x="139" y="252"/>
                      <a:pt x="147" y="243"/>
                      <a:pt x="151" y="229"/>
                    </a:cubicBezTo>
                    <a:cubicBezTo>
                      <a:pt x="160" y="239"/>
                      <a:pt x="172" y="244"/>
                      <a:pt x="185" y="237"/>
                    </a:cubicBezTo>
                    <a:close/>
                    <a:moveTo>
                      <a:pt x="129" y="136"/>
                    </a:moveTo>
                    <a:cubicBezTo>
                      <a:pt x="129" y="137"/>
                      <a:pt x="123" y="140"/>
                      <a:pt x="121" y="142"/>
                    </a:cubicBezTo>
                    <a:cubicBezTo>
                      <a:pt x="121" y="138"/>
                      <a:pt x="119" y="132"/>
                      <a:pt x="119" y="132"/>
                    </a:cubicBezTo>
                    <a:cubicBezTo>
                      <a:pt x="118" y="129"/>
                      <a:pt x="114" y="128"/>
                      <a:pt x="111" y="126"/>
                    </a:cubicBezTo>
                    <a:cubicBezTo>
                      <a:pt x="114" y="125"/>
                      <a:pt x="121" y="117"/>
                      <a:pt x="122" y="113"/>
                    </a:cubicBezTo>
                    <a:cubicBezTo>
                      <a:pt x="122" y="112"/>
                      <a:pt x="122" y="111"/>
                      <a:pt x="122" y="111"/>
                    </a:cubicBezTo>
                    <a:cubicBezTo>
                      <a:pt x="124" y="113"/>
                      <a:pt x="128" y="116"/>
                      <a:pt x="134" y="118"/>
                    </a:cubicBezTo>
                    <a:cubicBezTo>
                      <a:pt x="137" y="119"/>
                      <a:pt x="144" y="115"/>
                      <a:pt x="148" y="114"/>
                    </a:cubicBezTo>
                    <a:cubicBezTo>
                      <a:pt x="142" y="119"/>
                      <a:pt x="136" y="124"/>
                      <a:pt x="137" y="129"/>
                    </a:cubicBezTo>
                    <a:cubicBezTo>
                      <a:pt x="137" y="130"/>
                      <a:pt x="138" y="135"/>
                      <a:pt x="140" y="139"/>
                    </a:cubicBezTo>
                    <a:cubicBezTo>
                      <a:pt x="136" y="137"/>
                      <a:pt x="132" y="135"/>
                      <a:pt x="129" y="1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18"/>
              <p:cNvSpPr/>
              <p:nvPr/>
            </p:nvSpPr>
            <p:spPr bwMode="auto">
              <a:xfrm>
                <a:off x="3608" y="1989"/>
                <a:ext cx="485" cy="572"/>
              </a:xfrm>
              <a:custGeom>
                <a:avLst/>
                <a:gdLst>
                  <a:gd name="T0" fmla="*/ 113 w 205"/>
                  <a:gd name="T1" fmla="*/ 206 h 241"/>
                  <a:gd name="T2" fmla="*/ 135 w 205"/>
                  <a:gd name="T3" fmla="*/ 100 h 241"/>
                  <a:gd name="T4" fmla="*/ 135 w 205"/>
                  <a:gd name="T5" fmla="*/ 98 h 241"/>
                  <a:gd name="T6" fmla="*/ 139 w 205"/>
                  <a:gd name="T7" fmla="*/ 121 h 241"/>
                  <a:gd name="T8" fmla="*/ 120 w 205"/>
                  <a:gd name="T9" fmla="*/ 215 h 241"/>
                  <a:gd name="T10" fmla="*/ 205 w 205"/>
                  <a:gd name="T11" fmla="*/ 112 h 241"/>
                  <a:gd name="T12" fmla="*/ 180 w 205"/>
                  <a:gd name="T13" fmla="*/ 30 h 241"/>
                  <a:gd name="T14" fmla="*/ 137 w 205"/>
                  <a:gd name="T15" fmla="*/ 26 h 241"/>
                  <a:gd name="T16" fmla="*/ 104 w 205"/>
                  <a:gd name="T17" fmla="*/ 0 h 241"/>
                  <a:gd name="T18" fmla="*/ 71 w 205"/>
                  <a:gd name="T19" fmla="*/ 28 h 241"/>
                  <a:gd name="T20" fmla="*/ 13 w 205"/>
                  <a:gd name="T21" fmla="*/ 46 h 241"/>
                  <a:gd name="T22" fmla="*/ 1 w 205"/>
                  <a:gd name="T23" fmla="*/ 111 h 241"/>
                  <a:gd name="T24" fmla="*/ 81 w 205"/>
                  <a:gd name="T25" fmla="*/ 215 h 241"/>
                  <a:gd name="T26" fmla="*/ 67 w 205"/>
                  <a:gd name="T27" fmla="*/ 109 h 241"/>
                  <a:gd name="T28" fmla="*/ 67 w 205"/>
                  <a:gd name="T29" fmla="*/ 108 h 241"/>
                  <a:gd name="T30" fmla="*/ 90 w 205"/>
                  <a:gd name="T31" fmla="*/ 206 h 241"/>
                  <a:gd name="T32" fmla="*/ 113 w 205"/>
                  <a:gd name="T33" fmla="*/ 206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5" h="241">
                    <a:moveTo>
                      <a:pt x="113" y="206"/>
                    </a:moveTo>
                    <a:cubicBezTo>
                      <a:pt x="121" y="181"/>
                      <a:pt x="135" y="112"/>
                      <a:pt x="135" y="100"/>
                    </a:cubicBezTo>
                    <a:cubicBezTo>
                      <a:pt x="135" y="99"/>
                      <a:pt x="135" y="99"/>
                      <a:pt x="135" y="98"/>
                    </a:cubicBezTo>
                    <a:cubicBezTo>
                      <a:pt x="138" y="105"/>
                      <a:pt x="140" y="113"/>
                      <a:pt x="139" y="121"/>
                    </a:cubicBezTo>
                    <a:cubicBezTo>
                      <a:pt x="140" y="156"/>
                      <a:pt x="128" y="182"/>
                      <a:pt x="120" y="215"/>
                    </a:cubicBezTo>
                    <a:cubicBezTo>
                      <a:pt x="174" y="241"/>
                      <a:pt x="204" y="148"/>
                      <a:pt x="205" y="112"/>
                    </a:cubicBezTo>
                    <a:cubicBezTo>
                      <a:pt x="205" y="83"/>
                      <a:pt x="202" y="51"/>
                      <a:pt x="180" y="30"/>
                    </a:cubicBezTo>
                    <a:cubicBezTo>
                      <a:pt x="168" y="19"/>
                      <a:pt x="146" y="12"/>
                      <a:pt x="137" y="26"/>
                    </a:cubicBezTo>
                    <a:cubicBezTo>
                      <a:pt x="133" y="11"/>
                      <a:pt x="124" y="1"/>
                      <a:pt x="104" y="0"/>
                    </a:cubicBezTo>
                    <a:cubicBezTo>
                      <a:pt x="87" y="0"/>
                      <a:pt x="76" y="11"/>
                      <a:pt x="71" y="28"/>
                    </a:cubicBezTo>
                    <a:cubicBezTo>
                      <a:pt x="61" y="0"/>
                      <a:pt x="21" y="30"/>
                      <a:pt x="13" y="46"/>
                    </a:cubicBezTo>
                    <a:cubicBezTo>
                      <a:pt x="2" y="66"/>
                      <a:pt x="0" y="89"/>
                      <a:pt x="1" y="111"/>
                    </a:cubicBezTo>
                    <a:cubicBezTo>
                      <a:pt x="1" y="147"/>
                      <a:pt x="28" y="232"/>
                      <a:pt x="81" y="215"/>
                    </a:cubicBezTo>
                    <a:cubicBezTo>
                      <a:pt x="77" y="179"/>
                      <a:pt x="59" y="147"/>
                      <a:pt x="67" y="109"/>
                    </a:cubicBezTo>
                    <a:cubicBezTo>
                      <a:pt x="67" y="109"/>
                      <a:pt x="67" y="109"/>
                      <a:pt x="67" y="108"/>
                    </a:cubicBezTo>
                    <a:cubicBezTo>
                      <a:pt x="72" y="149"/>
                      <a:pt x="84" y="192"/>
                      <a:pt x="90" y="206"/>
                    </a:cubicBezTo>
                    <a:cubicBezTo>
                      <a:pt x="94" y="216"/>
                      <a:pt x="109" y="217"/>
                      <a:pt x="113" y="20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19"/>
              <p:cNvSpPr/>
              <p:nvPr/>
            </p:nvSpPr>
            <p:spPr bwMode="auto">
              <a:xfrm>
                <a:off x="3206" y="1538"/>
                <a:ext cx="1275" cy="945"/>
              </a:xfrm>
              <a:custGeom>
                <a:avLst/>
                <a:gdLst>
                  <a:gd name="T0" fmla="*/ 304 w 539"/>
                  <a:gd name="T1" fmla="*/ 30 h 398"/>
                  <a:gd name="T2" fmla="*/ 271 w 539"/>
                  <a:gd name="T3" fmla="*/ 2 h 398"/>
                  <a:gd name="T4" fmla="*/ 271 w 539"/>
                  <a:gd name="T5" fmla="*/ 2 h 398"/>
                  <a:gd name="T6" fmla="*/ 239 w 539"/>
                  <a:gd name="T7" fmla="*/ 27 h 398"/>
                  <a:gd name="T8" fmla="*/ 198 w 539"/>
                  <a:gd name="T9" fmla="*/ 22 h 398"/>
                  <a:gd name="T10" fmla="*/ 174 w 539"/>
                  <a:gd name="T11" fmla="*/ 70 h 398"/>
                  <a:gd name="T12" fmla="*/ 168 w 539"/>
                  <a:gd name="T13" fmla="*/ 65 h 398"/>
                  <a:gd name="T14" fmla="*/ 93 w 539"/>
                  <a:gd name="T15" fmla="*/ 90 h 398"/>
                  <a:gd name="T16" fmla="*/ 53 w 539"/>
                  <a:gd name="T17" fmla="*/ 100 h 398"/>
                  <a:gd name="T18" fmla="*/ 52 w 539"/>
                  <a:gd name="T19" fmla="*/ 142 h 398"/>
                  <a:gd name="T20" fmla="*/ 34 w 539"/>
                  <a:gd name="T21" fmla="*/ 204 h 398"/>
                  <a:gd name="T22" fmla="*/ 59 w 539"/>
                  <a:gd name="T23" fmla="*/ 321 h 398"/>
                  <a:gd name="T24" fmla="*/ 163 w 539"/>
                  <a:gd name="T25" fmla="*/ 387 h 398"/>
                  <a:gd name="T26" fmla="*/ 176 w 539"/>
                  <a:gd name="T27" fmla="*/ 384 h 398"/>
                  <a:gd name="T28" fmla="*/ 180 w 539"/>
                  <a:gd name="T29" fmla="*/ 383 h 398"/>
                  <a:gd name="T30" fmla="*/ 178 w 539"/>
                  <a:gd name="T31" fmla="*/ 376 h 398"/>
                  <a:gd name="T32" fmla="*/ 171 w 539"/>
                  <a:gd name="T33" fmla="*/ 352 h 398"/>
                  <a:gd name="T34" fmla="*/ 134 w 539"/>
                  <a:gd name="T35" fmla="*/ 250 h 398"/>
                  <a:gd name="T36" fmla="*/ 138 w 539"/>
                  <a:gd name="T37" fmla="*/ 250 h 398"/>
                  <a:gd name="T38" fmla="*/ 110 w 539"/>
                  <a:gd name="T39" fmla="*/ 189 h 398"/>
                  <a:gd name="T40" fmla="*/ 96 w 539"/>
                  <a:gd name="T41" fmla="*/ 176 h 398"/>
                  <a:gd name="T42" fmla="*/ 99 w 539"/>
                  <a:gd name="T43" fmla="*/ 178 h 398"/>
                  <a:gd name="T44" fmla="*/ 192 w 539"/>
                  <a:gd name="T45" fmla="*/ 196 h 398"/>
                  <a:gd name="T46" fmla="*/ 161 w 539"/>
                  <a:gd name="T47" fmla="*/ 146 h 398"/>
                  <a:gd name="T48" fmla="*/ 215 w 539"/>
                  <a:gd name="T49" fmla="*/ 165 h 398"/>
                  <a:gd name="T50" fmla="*/ 221 w 539"/>
                  <a:gd name="T51" fmla="*/ 168 h 398"/>
                  <a:gd name="T52" fmla="*/ 245 w 539"/>
                  <a:gd name="T53" fmla="*/ 132 h 398"/>
                  <a:gd name="T54" fmla="*/ 273 w 539"/>
                  <a:gd name="T55" fmla="*/ 181 h 398"/>
                  <a:gd name="T56" fmla="*/ 305 w 539"/>
                  <a:gd name="T57" fmla="*/ 116 h 398"/>
                  <a:gd name="T58" fmla="*/ 327 w 539"/>
                  <a:gd name="T59" fmla="*/ 167 h 398"/>
                  <a:gd name="T60" fmla="*/ 398 w 539"/>
                  <a:gd name="T61" fmla="*/ 134 h 398"/>
                  <a:gd name="T62" fmla="*/ 401 w 539"/>
                  <a:gd name="T63" fmla="*/ 131 h 398"/>
                  <a:gd name="T64" fmla="*/ 354 w 539"/>
                  <a:gd name="T65" fmla="*/ 215 h 398"/>
                  <a:gd name="T66" fmla="*/ 429 w 539"/>
                  <a:gd name="T67" fmla="*/ 192 h 398"/>
                  <a:gd name="T68" fmla="*/ 403 w 539"/>
                  <a:gd name="T69" fmla="*/ 251 h 398"/>
                  <a:gd name="T70" fmla="*/ 404 w 539"/>
                  <a:gd name="T71" fmla="*/ 252 h 398"/>
                  <a:gd name="T72" fmla="*/ 393 w 539"/>
                  <a:gd name="T73" fmla="*/ 283 h 398"/>
                  <a:gd name="T74" fmla="*/ 378 w 539"/>
                  <a:gd name="T75" fmla="*/ 342 h 398"/>
                  <a:gd name="T76" fmla="*/ 362 w 539"/>
                  <a:gd name="T77" fmla="*/ 380 h 398"/>
                  <a:gd name="T78" fmla="*/ 361 w 539"/>
                  <a:gd name="T79" fmla="*/ 384 h 398"/>
                  <a:gd name="T80" fmla="*/ 366 w 539"/>
                  <a:gd name="T81" fmla="*/ 386 h 398"/>
                  <a:gd name="T82" fmla="*/ 369 w 539"/>
                  <a:gd name="T83" fmla="*/ 387 h 398"/>
                  <a:gd name="T84" fmla="*/ 370 w 539"/>
                  <a:gd name="T85" fmla="*/ 387 h 398"/>
                  <a:gd name="T86" fmla="*/ 371 w 539"/>
                  <a:gd name="T87" fmla="*/ 388 h 398"/>
                  <a:gd name="T88" fmla="*/ 372 w 539"/>
                  <a:gd name="T89" fmla="*/ 388 h 398"/>
                  <a:gd name="T90" fmla="*/ 492 w 539"/>
                  <a:gd name="T91" fmla="*/ 313 h 398"/>
                  <a:gd name="T92" fmla="*/ 510 w 539"/>
                  <a:gd name="T93" fmla="*/ 209 h 398"/>
                  <a:gd name="T94" fmla="*/ 488 w 539"/>
                  <a:gd name="T95" fmla="*/ 147 h 398"/>
                  <a:gd name="T96" fmla="*/ 490 w 539"/>
                  <a:gd name="T97" fmla="*/ 104 h 398"/>
                  <a:gd name="T98" fmla="*/ 497 w 539"/>
                  <a:gd name="T99" fmla="*/ 113 h 398"/>
                  <a:gd name="T100" fmla="*/ 490 w 539"/>
                  <a:gd name="T101" fmla="*/ 104 h 398"/>
                  <a:gd name="T102" fmla="*/ 487 w 539"/>
                  <a:gd name="T103" fmla="*/ 101 h 398"/>
                  <a:gd name="T104" fmla="*/ 490 w 539"/>
                  <a:gd name="T105" fmla="*/ 104 h 398"/>
                  <a:gd name="T106" fmla="*/ 450 w 539"/>
                  <a:gd name="T107" fmla="*/ 92 h 398"/>
                  <a:gd name="T108" fmla="*/ 430 w 539"/>
                  <a:gd name="T109" fmla="*/ 58 h 398"/>
                  <a:gd name="T110" fmla="*/ 372 w 539"/>
                  <a:gd name="T111" fmla="*/ 70 h 398"/>
                  <a:gd name="T112" fmla="*/ 372 w 539"/>
                  <a:gd name="T113" fmla="*/ 69 h 398"/>
                  <a:gd name="T114" fmla="*/ 333 w 539"/>
                  <a:gd name="T115" fmla="*/ 16 h 398"/>
                  <a:gd name="T116" fmla="*/ 304 w 539"/>
                  <a:gd name="T117" fmla="*/ 30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39" h="398">
                    <a:moveTo>
                      <a:pt x="304" y="30"/>
                    </a:moveTo>
                    <a:cubicBezTo>
                      <a:pt x="299" y="13"/>
                      <a:pt x="281" y="0"/>
                      <a:pt x="271" y="2"/>
                    </a:cubicBezTo>
                    <a:cubicBezTo>
                      <a:pt x="269" y="2"/>
                      <a:pt x="270" y="2"/>
                      <a:pt x="271" y="2"/>
                    </a:cubicBezTo>
                    <a:cubicBezTo>
                      <a:pt x="255" y="2"/>
                      <a:pt x="245" y="12"/>
                      <a:pt x="239" y="27"/>
                    </a:cubicBezTo>
                    <a:cubicBezTo>
                      <a:pt x="232" y="12"/>
                      <a:pt x="213" y="11"/>
                      <a:pt x="198" y="22"/>
                    </a:cubicBezTo>
                    <a:cubicBezTo>
                      <a:pt x="182" y="34"/>
                      <a:pt x="176" y="52"/>
                      <a:pt x="174" y="70"/>
                    </a:cubicBezTo>
                    <a:cubicBezTo>
                      <a:pt x="172" y="69"/>
                      <a:pt x="170" y="67"/>
                      <a:pt x="168" y="65"/>
                    </a:cubicBezTo>
                    <a:cubicBezTo>
                      <a:pt x="144" y="49"/>
                      <a:pt x="73" y="56"/>
                      <a:pt x="93" y="90"/>
                    </a:cubicBezTo>
                    <a:cubicBezTo>
                      <a:pt x="78" y="85"/>
                      <a:pt x="64" y="87"/>
                      <a:pt x="53" y="100"/>
                    </a:cubicBezTo>
                    <a:cubicBezTo>
                      <a:pt x="40" y="117"/>
                      <a:pt x="43" y="131"/>
                      <a:pt x="52" y="142"/>
                    </a:cubicBezTo>
                    <a:cubicBezTo>
                      <a:pt x="22" y="131"/>
                      <a:pt x="22" y="176"/>
                      <a:pt x="34" y="204"/>
                    </a:cubicBezTo>
                    <a:cubicBezTo>
                      <a:pt x="0" y="223"/>
                      <a:pt x="45" y="301"/>
                      <a:pt x="59" y="321"/>
                    </a:cubicBezTo>
                    <a:cubicBezTo>
                      <a:pt x="76" y="348"/>
                      <a:pt x="124" y="388"/>
                      <a:pt x="163" y="387"/>
                    </a:cubicBezTo>
                    <a:cubicBezTo>
                      <a:pt x="170" y="388"/>
                      <a:pt x="174" y="387"/>
                      <a:pt x="176" y="384"/>
                    </a:cubicBezTo>
                    <a:cubicBezTo>
                      <a:pt x="177" y="384"/>
                      <a:pt x="179" y="383"/>
                      <a:pt x="180" y="383"/>
                    </a:cubicBezTo>
                    <a:cubicBezTo>
                      <a:pt x="179" y="380"/>
                      <a:pt x="178" y="378"/>
                      <a:pt x="178" y="376"/>
                    </a:cubicBezTo>
                    <a:cubicBezTo>
                      <a:pt x="177" y="369"/>
                      <a:pt x="173" y="360"/>
                      <a:pt x="171" y="352"/>
                    </a:cubicBezTo>
                    <a:cubicBezTo>
                      <a:pt x="163" y="321"/>
                      <a:pt x="157" y="276"/>
                      <a:pt x="134" y="250"/>
                    </a:cubicBezTo>
                    <a:cubicBezTo>
                      <a:pt x="135" y="250"/>
                      <a:pt x="137" y="250"/>
                      <a:pt x="138" y="250"/>
                    </a:cubicBezTo>
                    <a:cubicBezTo>
                      <a:pt x="199" y="235"/>
                      <a:pt x="133" y="206"/>
                      <a:pt x="110" y="189"/>
                    </a:cubicBezTo>
                    <a:cubicBezTo>
                      <a:pt x="105" y="185"/>
                      <a:pt x="100" y="180"/>
                      <a:pt x="96" y="176"/>
                    </a:cubicBezTo>
                    <a:cubicBezTo>
                      <a:pt x="97" y="177"/>
                      <a:pt x="98" y="178"/>
                      <a:pt x="99" y="178"/>
                    </a:cubicBezTo>
                    <a:cubicBezTo>
                      <a:pt x="113" y="190"/>
                      <a:pt x="206" y="237"/>
                      <a:pt x="192" y="196"/>
                    </a:cubicBezTo>
                    <a:cubicBezTo>
                      <a:pt x="188" y="185"/>
                      <a:pt x="176" y="166"/>
                      <a:pt x="161" y="146"/>
                    </a:cubicBezTo>
                    <a:cubicBezTo>
                      <a:pt x="181" y="166"/>
                      <a:pt x="209" y="197"/>
                      <a:pt x="215" y="165"/>
                    </a:cubicBezTo>
                    <a:cubicBezTo>
                      <a:pt x="217" y="166"/>
                      <a:pt x="219" y="167"/>
                      <a:pt x="221" y="168"/>
                    </a:cubicBezTo>
                    <a:cubicBezTo>
                      <a:pt x="246" y="180"/>
                      <a:pt x="248" y="157"/>
                      <a:pt x="245" y="132"/>
                    </a:cubicBezTo>
                    <a:cubicBezTo>
                      <a:pt x="252" y="155"/>
                      <a:pt x="262" y="174"/>
                      <a:pt x="273" y="181"/>
                    </a:cubicBezTo>
                    <a:cubicBezTo>
                      <a:pt x="286" y="173"/>
                      <a:pt x="298" y="146"/>
                      <a:pt x="305" y="116"/>
                    </a:cubicBezTo>
                    <a:cubicBezTo>
                      <a:pt x="302" y="145"/>
                      <a:pt x="296" y="186"/>
                      <a:pt x="327" y="167"/>
                    </a:cubicBezTo>
                    <a:cubicBezTo>
                      <a:pt x="338" y="205"/>
                      <a:pt x="381" y="148"/>
                      <a:pt x="398" y="134"/>
                    </a:cubicBezTo>
                    <a:cubicBezTo>
                      <a:pt x="399" y="132"/>
                      <a:pt x="400" y="132"/>
                      <a:pt x="401" y="131"/>
                    </a:cubicBezTo>
                    <a:cubicBezTo>
                      <a:pt x="382" y="152"/>
                      <a:pt x="329" y="212"/>
                      <a:pt x="354" y="215"/>
                    </a:cubicBezTo>
                    <a:cubicBezTo>
                      <a:pt x="369" y="216"/>
                      <a:pt x="400" y="207"/>
                      <a:pt x="429" y="192"/>
                    </a:cubicBezTo>
                    <a:cubicBezTo>
                      <a:pt x="404" y="209"/>
                      <a:pt x="344" y="237"/>
                      <a:pt x="403" y="251"/>
                    </a:cubicBezTo>
                    <a:cubicBezTo>
                      <a:pt x="404" y="252"/>
                      <a:pt x="404" y="252"/>
                      <a:pt x="404" y="252"/>
                    </a:cubicBezTo>
                    <a:cubicBezTo>
                      <a:pt x="398" y="261"/>
                      <a:pt x="395" y="272"/>
                      <a:pt x="393" y="283"/>
                    </a:cubicBezTo>
                    <a:cubicBezTo>
                      <a:pt x="389" y="303"/>
                      <a:pt x="385" y="323"/>
                      <a:pt x="378" y="342"/>
                    </a:cubicBezTo>
                    <a:cubicBezTo>
                      <a:pt x="375" y="351"/>
                      <a:pt x="362" y="369"/>
                      <a:pt x="362" y="380"/>
                    </a:cubicBezTo>
                    <a:cubicBezTo>
                      <a:pt x="362" y="381"/>
                      <a:pt x="361" y="382"/>
                      <a:pt x="361" y="384"/>
                    </a:cubicBezTo>
                    <a:cubicBezTo>
                      <a:pt x="363" y="385"/>
                      <a:pt x="364" y="385"/>
                      <a:pt x="366" y="386"/>
                    </a:cubicBezTo>
                    <a:cubicBezTo>
                      <a:pt x="367" y="386"/>
                      <a:pt x="368" y="387"/>
                      <a:pt x="369" y="387"/>
                    </a:cubicBezTo>
                    <a:cubicBezTo>
                      <a:pt x="369" y="387"/>
                      <a:pt x="370" y="387"/>
                      <a:pt x="370" y="387"/>
                    </a:cubicBezTo>
                    <a:cubicBezTo>
                      <a:pt x="370" y="387"/>
                      <a:pt x="370" y="387"/>
                      <a:pt x="371" y="388"/>
                    </a:cubicBezTo>
                    <a:cubicBezTo>
                      <a:pt x="371" y="388"/>
                      <a:pt x="371" y="388"/>
                      <a:pt x="372" y="388"/>
                    </a:cubicBezTo>
                    <a:cubicBezTo>
                      <a:pt x="417" y="398"/>
                      <a:pt x="469" y="342"/>
                      <a:pt x="492" y="313"/>
                    </a:cubicBezTo>
                    <a:cubicBezTo>
                      <a:pt x="506" y="292"/>
                      <a:pt x="539" y="228"/>
                      <a:pt x="510" y="209"/>
                    </a:cubicBezTo>
                    <a:cubicBezTo>
                      <a:pt x="522" y="184"/>
                      <a:pt x="522" y="135"/>
                      <a:pt x="488" y="147"/>
                    </a:cubicBezTo>
                    <a:cubicBezTo>
                      <a:pt x="498" y="133"/>
                      <a:pt x="501" y="118"/>
                      <a:pt x="490" y="104"/>
                    </a:cubicBezTo>
                    <a:cubicBezTo>
                      <a:pt x="492" y="107"/>
                      <a:pt x="495" y="110"/>
                      <a:pt x="497" y="113"/>
                    </a:cubicBezTo>
                    <a:cubicBezTo>
                      <a:pt x="495" y="111"/>
                      <a:pt x="493" y="108"/>
                      <a:pt x="490" y="104"/>
                    </a:cubicBezTo>
                    <a:cubicBezTo>
                      <a:pt x="489" y="103"/>
                      <a:pt x="488" y="102"/>
                      <a:pt x="487" y="101"/>
                    </a:cubicBezTo>
                    <a:cubicBezTo>
                      <a:pt x="488" y="102"/>
                      <a:pt x="489" y="103"/>
                      <a:pt x="490" y="104"/>
                    </a:cubicBezTo>
                    <a:cubicBezTo>
                      <a:pt x="477" y="88"/>
                      <a:pt x="464" y="87"/>
                      <a:pt x="450" y="92"/>
                    </a:cubicBezTo>
                    <a:cubicBezTo>
                      <a:pt x="457" y="78"/>
                      <a:pt x="446" y="63"/>
                      <a:pt x="430" y="58"/>
                    </a:cubicBezTo>
                    <a:cubicBezTo>
                      <a:pt x="409" y="51"/>
                      <a:pt x="389" y="59"/>
                      <a:pt x="372" y="70"/>
                    </a:cubicBezTo>
                    <a:cubicBezTo>
                      <a:pt x="372" y="69"/>
                      <a:pt x="372" y="69"/>
                      <a:pt x="372" y="69"/>
                    </a:cubicBezTo>
                    <a:cubicBezTo>
                      <a:pt x="370" y="51"/>
                      <a:pt x="353" y="25"/>
                      <a:pt x="333" y="16"/>
                    </a:cubicBezTo>
                    <a:cubicBezTo>
                      <a:pt x="321" y="11"/>
                      <a:pt x="308" y="16"/>
                      <a:pt x="304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20"/>
              <p:cNvSpPr/>
              <p:nvPr/>
            </p:nvSpPr>
            <p:spPr bwMode="auto">
              <a:xfrm>
                <a:off x="4147" y="1925"/>
                <a:ext cx="1580" cy="963"/>
              </a:xfrm>
              <a:custGeom>
                <a:avLst/>
                <a:gdLst>
                  <a:gd name="T0" fmla="*/ 8 w 668"/>
                  <a:gd name="T1" fmla="*/ 113 h 406"/>
                  <a:gd name="T2" fmla="*/ 264 w 668"/>
                  <a:gd name="T3" fmla="*/ 224 h 406"/>
                  <a:gd name="T4" fmla="*/ 257 w 668"/>
                  <a:gd name="T5" fmla="*/ 330 h 406"/>
                  <a:gd name="T6" fmla="*/ 328 w 668"/>
                  <a:gd name="T7" fmla="*/ 406 h 406"/>
                  <a:gd name="T8" fmla="*/ 276 w 668"/>
                  <a:gd name="T9" fmla="*/ 230 h 406"/>
                  <a:gd name="T10" fmla="*/ 486 w 668"/>
                  <a:gd name="T11" fmla="*/ 244 h 406"/>
                  <a:gd name="T12" fmla="*/ 570 w 668"/>
                  <a:gd name="T13" fmla="*/ 342 h 406"/>
                  <a:gd name="T14" fmla="*/ 504 w 668"/>
                  <a:gd name="T15" fmla="*/ 236 h 406"/>
                  <a:gd name="T16" fmla="*/ 554 w 668"/>
                  <a:gd name="T17" fmla="*/ 215 h 406"/>
                  <a:gd name="T18" fmla="*/ 668 w 668"/>
                  <a:gd name="T19" fmla="*/ 214 h 406"/>
                  <a:gd name="T20" fmla="*/ 576 w 668"/>
                  <a:gd name="T21" fmla="*/ 201 h 406"/>
                  <a:gd name="T22" fmla="*/ 628 w 668"/>
                  <a:gd name="T23" fmla="*/ 52 h 406"/>
                  <a:gd name="T24" fmla="*/ 529 w 668"/>
                  <a:gd name="T25" fmla="*/ 40 h 406"/>
                  <a:gd name="T26" fmla="*/ 549 w 668"/>
                  <a:gd name="T27" fmla="*/ 117 h 406"/>
                  <a:gd name="T28" fmla="*/ 587 w 668"/>
                  <a:gd name="T29" fmla="*/ 80 h 406"/>
                  <a:gd name="T30" fmla="*/ 562 w 668"/>
                  <a:gd name="T31" fmla="*/ 109 h 406"/>
                  <a:gd name="T32" fmla="*/ 533 w 668"/>
                  <a:gd name="T33" fmla="*/ 64 h 406"/>
                  <a:gd name="T34" fmla="*/ 623 w 668"/>
                  <a:gd name="T35" fmla="*/ 85 h 406"/>
                  <a:gd name="T36" fmla="*/ 471 w 668"/>
                  <a:gd name="T37" fmla="*/ 226 h 406"/>
                  <a:gd name="T38" fmla="*/ 303 w 668"/>
                  <a:gd name="T39" fmla="*/ 220 h 406"/>
                  <a:gd name="T40" fmla="*/ 484 w 668"/>
                  <a:gd name="T41" fmla="*/ 96 h 406"/>
                  <a:gd name="T42" fmla="*/ 276 w 668"/>
                  <a:gd name="T43" fmla="*/ 212 h 406"/>
                  <a:gd name="T44" fmla="*/ 7 w 668"/>
                  <a:gd name="T45" fmla="*/ 95 h 406"/>
                  <a:gd name="T46" fmla="*/ 8 w 668"/>
                  <a:gd name="T47" fmla="*/ 113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68" h="406">
                    <a:moveTo>
                      <a:pt x="8" y="113"/>
                    </a:moveTo>
                    <a:cubicBezTo>
                      <a:pt x="113" y="117"/>
                      <a:pt x="202" y="202"/>
                      <a:pt x="264" y="224"/>
                    </a:cubicBezTo>
                    <a:cubicBezTo>
                      <a:pt x="236" y="252"/>
                      <a:pt x="239" y="300"/>
                      <a:pt x="257" y="330"/>
                    </a:cubicBezTo>
                    <a:cubicBezTo>
                      <a:pt x="277" y="363"/>
                      <a:pt x="311" y="374"/>
                      <a:pt x="328" y="406"/>
                    </a:cubicBezTo>
                    <a:cubicBezTo>
                      <a:pt x="364" y="344"/>
                      <a:pt x="355" y="282"/>
                      <a:pt x="276" y="230"/>
                    </a:cubicBezTo>
                    <a:cubicBezTo>
                      <a:pt x="300" y="238"/>
                      <a:pt x="381" y="270"/>
                      <a:pt x="486" y="244"/>
                    </a:cubicBezTo>
                    <a:cubicBezTo>
                      <a:pt x="454" y="291"/>
                      <a:pt x="504" y="371"/>
                      <a:pt x="570" y="342"/>
                    </a:cubicBezTo>
                    <a:cubicBezTo>
                      <a:pt x="539" y="322"/>
                      <a:pt x="573" y="266"/>
                      <a:pt x="504" y="236"/>
                    </a:cubicBezTo>
                    <a:cubicBezTo>
                      <a:pt x="522" y="230"/>
                      <a:pt x="539" y="223"/>
                      <a:pt x="554" y="215"/>
                    </a:cubicBezTo>
                    <a:cubicBezTo>
                      <a:pt x="567" y="277"/>
                      <a:pt x="645" y="270"/>
                      <a:pt x="668" y="214"/>
                    </a:cubicBezTo>
                    <a:cubicBezTo>
                      <a:pt x="633" y="196"/>
                      <a:pt x="612" y="198"/>
                      <a:pt x="576" y="201"/>
                    </a:cubicBezTo>
                    <a:cubicBezTo>
                      <a:pt x="624" y="169"/>
                      <a:pt x="657" y="104"/>
                      <a:pt x="628" y="52"/>
                    </a:cubicBezTo>
                    <a:cubicBezTo>
                      <a:pt x="615" y="28"/>
                      <a:pt x="565" y="0"/>
                      <a:pt x="529" y="40"/>
                    </a:cubicBezTo>
                    <a:cubicBezTo>
                      <a:pt x="508" y="65"/>
                      <a:pt x="516" y="111"/>
                      <a:pt x="549" y="117"/>
                    </a:cubicBezTo>
                    <a:cubicBezTo>
                      <a:pt x="586" y="123"/>
                      <a:pt x="591" y="80"/>
                      <a:pt x="587" y="80"/>
                    </a:cubicBezTo>
                    <a:cubicBezTo>
                      <a:pt x="590" y="80"/>
                      <a:pt x="580" y="106"/>
                      <a:pt x="562" y="109"/>
                    </a:cubicBezTo>
                    <a:cubicBezTo>
                      <a:pt x="534" y="112"/>
                      <a:pt x="523" y="85"/>
                      <a:pt x="533" y="64"/>
                    </a:cubicBezTo>
                    <a:cubicBezTo>
                      <a:pt x="562" y="3"/>
                      <a:pt x="625" y="47"/>
                      <a:pt x="623" y="85"/>
                    </a:cubicBezTo>
                    <a:cubicBezTo>
                      <a:pt x="619" y="164"/>
                      <a:pt x="534" y="214"/>
                      <a:pt x="471" y="226"/>
                    </a:cubicBezTo>
                    <a:cubicBezTo>
                      <a:pt x="372" y="245"/>
                      <a:pt x="308" y="221"/>
                      <a:pt x="303" y="220"/>
                    </a:cubicBezTo>
                    <a:cubicBezTo>
                      <a:pt x="438" y="222"/>
                      <a:pt x="420" y="116"/>
                      <a:pt x="484" y="96"/>
                    </a:cubicBezTo>
                    <a:cubicBezTo>
                      <a:pt x="384" y="30"/>
                      <a:pt x="253" y="119"/>
                      <a:pt x="276" y="212"/>
                    </a:cubicBezTo>
                    <a:cubicBezTo>
                      <a:pt x="225" y="189"/>
                      <a:pt x="120" y="101"/>
                      <a:pt x="7" y="95"/>
                    </a:cubicBezTo>
                    <a:cubicBezTo>
                      <a:pt x="0" y="98"/>
                      <a:pt x="8" y="113"/>
                      <a:pt x="8" y="1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21"/>
              <p:cNvSpPr/>
              <p:nvPr/>
            </p:nvSpPr>
            <p:spPr bwMode="auto">
              <a:xfrm>
                <a:off x="4327" y="1391"/>
                <a:ext cx="2675" cy="1248"/>
              </a:xfrm>
              <a:custGeom>
                <a:avLst/>
                <a:gdLst>
                  <a:gd name="T0" fmla="*/ 43 w 1131"/>
                  <a:gd name="T1" fmla="*/ 348 h 526"/>
                  <a:gd name="T2" fmla="*/ 271 w 1131"/>
                  <a:gd name="T3" fmla="*/ 240 h 526"/>
                  <a:gd name="T4" fmla="*/ 656 w 1131"/>
                  <a:gd name="T5" fmla="*/ 353 h 526"/>
                  <a:gd name="T6" fmla="*/ 773 w 1131"/>
                  <a:gd name="T7" fmla="*/ 399 h 526"/>
                  <a:gd name="T8" fmla="*/ 711 w 1131"/>
                  <a:gd name="T9" fmla="*/ 454 h 526"/>
                  <a:gd name="T10" fmla="*/ 755 w 1131"/>
                  <a:gd name="T11" fmla="*/ 526 h 526"/>
                  <a:gd name="T12" fmla="*/ 776 w 1131"/>
                  <a:gd name="T13" fmla="*/ 444 h 526"/>
                  <a:gd name="T14" fmla="*/ 925 w 1131"/>
                  <a:gd name="T15" fmla="*/ 514 h 526"/>
                  <a:gd name="T16" fmla="*/ 786 w 1131"/>
                  <a:gd name="T17" fmla="*/ 404 h 526"/>
                  <a:gd name="T18" fmla="*/ 947 w 1131"/>
                  <a:gd name="T19" fmla="*/ 429 h 526"/>
                  <a:gd name="T20" fmla="*/ 1057 w 1131"/>
                  <a:gd name="T21" fmla="*/ 393 h 526"/>
                  <a:gd name="T22" fmla="*/ 1071 w 1131"/>
                  <a:gd name="T23" fmla="*/ 175 h 526"/>
                  <a:gd name="T24" fmla="*/ 911 w 1131"/>
                  <a:gd name="T25" fmla="*/ 220 h 526"/>
                  <a:gd name="T26" fmla="*/ 978 w 1131"/>
                  <a:gd name="T27" fmla="*/ 259 h 526"/>
                  <a:gd name="T28" fmla="*/ 992 w 1131"/>
                  <a:gd name="T29" fmla="*/ 227 h 526"/>
                  <a:gd name="T30" fmla="*/ 958 w 1131"/>
                  <a:gd name="T31" fmla="*/ 208 h 526"/>
                  <a:gd name="T32" fmla="*/ 978 w 1131"/>
                  <a:gd name="T33" fmla="*/ 219 h 526"/>
                  <a:gd name="T34" fmla="*/ 963 w 1131"/>
                  <a:gd name="T35" fmla="*/ 257 h 526"/>
                  <a:gd name="T36" fmla="*/ 923 w 1131"/>
                  <a:gd name="T37" fmla="*/ 225 h 526"/>
                  <a:gd name="T38" fmla="*/ 988 w 1131"/>
                  <a:gd name="T39" fmla="*/ 164 h 526"/>
                  <a:gd name="T40" fmla="*/ 1086 w 1131"/>
                  <a:gd name="T41" fmla="*/ 219 h 526"/>
                  <a:gd name="T42" fmla="*/ 1012 w 1131"/>
                  <a:gd name="T43" fmla="*/ 396 h 526"/>
                  <a:gd name="T44" fmla="*/ 1036 w 1131"/>
                  <a:gd name="T45" fmla="*/ 285 h 526"/>
                  <a:gd name="T46" fmla="*/ 987 w 1131"/>
                  <a:gd name="T47" fmla="*/ 342 h 526"/>
                  <a:gd name="T48" fmla="*/ 1000 w 1131"/>
                  <a:gd name="T49" fmla="*/ 399 h 526"/>
                  <a:gd name="T50" fmla="*/ 814 w 1131"/>
                  <a:gd name="T51" fmla="*/ 391 h 526"/>
                  <a:gd name="T52" fmla="*/ 928 w 1131"/>
                  <a:gd name="T53" fmla="*/ 289 h 526"/>
                  <a:gd name="T54" fmla="*/ 791 w 1131"/>
                  <a:gd name="T55" fmla="*/ 382 h 526"/>
                  <a:gd name="T56" fmla="*/ 757 w 1131"/>
                  <a:gd name="T57" fmla="*/ 370 h 526"/>
                  <a:gd name="T58" fmla="*/ 658 w 1131"/>
                  <a:gd name="T59" fmla="*/ 333 h 526"/>
                  <a:gd name="T60" fmla="*/ 818 w 1131"/>
                  <a:gd name="T61" fmla="*/ 150 h 526"/>
                  <a:gd name="T62" fmla="*/ 629 w 1131"/>
                  <a:gd name="T63" fmla="*/ 318 h 526"/>
                  <a:gd name="T64" fmla="*/ 313 w 1131"/>
                  <a:gd name="T65" fmla="*/ 217 h 526"/>
                  <a:gd name="T66" fmla="*/ 509 w 1131"/>
                  <a:gd name="T67" fmla="*/ 220 h 526"/>
                  <a:gd name="T68" fmla="*/ 680 w 1131"/>
                  <a:gd name="T69" fmla="*/ 47 h 526"/>
                  <a:gd name="T70" fmla="*/ 560 w 1131"/>
                  <a:gd name="T71" fmla="*/ 86 h 526"/>
                  <a:gd name="T72" fmla="*/ 427 w 1131"/>
                  <a:gd name="T73" fmla="*/ 137 h 526"/>
                  <a:gd name="T74" fmla="*/ 499 w 1131"/>
                  <a:gd name="T75" fmla="*/ 51 h 526"/>
                  <a:gd name="T76" fmla="*/ 282 w 1131"/>
                  <a:gd name="T77" fmla="*/ 218 h 526"/>
                  <a:gd name="T78" fmla="*/ 142 w 1131"/>
                  <a:gd name="T79" fmla="*/ 254 h 526"/>
                  <a:gd name="T80" fmla="*/ 205 w 1131"/>
                  <a:gd name="T81" fmla="*/ 20 h 526"/>
                  <a:gd name="T82" fmla="*/ 125 w 1131"/>
                  <a:gd name="T83" fmla="*/ 262 h 526"/>
                  <a:gd name="T84" fmla="*/ 30 w 1131"/>
                  <a:gd name="T85" fmla="*/ 336 h 526"/>
                  <a:gd name="T86" fmla="*/ 43 w 1131"/>
                  <a:gd name="T87" fmla="*/ 348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31" h="526">
                    <a:moveTo>
                      <a:pt x="43" y="348"/>
                    </a:moveTo>
                    <a:cubicBezTo>
                      <a:pt x="114" y="257"/>
                      <a:pt x="225" y="248"/>
                      <a:pt x="271" y="240"/>
                    </a:cubicBezTo>
                    <a:cubicBezTo>
                      <a:pt x="388" y="221"/>
                      <a:pt x="528" y="297"/>
                      <a:pt x="656" y="353"/>
                    </a:cubicBezTo>
                    <a:cubicBezTo>
                      <a:pt x="686" y="365"/>
                      <a:pt x="741" y="389"/>
                      <a:pt x="773" y="399"/>
                    </a:cubicBezTo>
                    <a:cubicBezTo>
                      <a:pt x="724" y="390"/>
                      <a:pt x="701" y="414"/>
                      <a:pt x="711" y="454"/>
                    </a:cubicBezTo>
                    <a:cubicBezTo>
                      <a:pt x="718" y="479"/>
                      <a:pt x="748" y="504"/>
                      <a:pt x="755" y="526"/>
                    </a:cubicBezTo>
                    <a:cubicBezTo>
                      <a:pt x="800" y="489"/>
                      <a:pt x="758" y="452"/>
                      <a:pt x="776" y="444"/>
                    </a:cubicBezTo>
                    <a:cubicBezTo>
                      <a:pt x="793" y="519"/>
                      <a:pt x="867" y="523"/>
                      <a:pt x="925" y="514"/>
                    </a:cubicBezTo>
                    <a:cubicBezTo>
                      <a:pt x="907" y="412"/>
                      <a:pt x="799" y="432"/>
                      <a:pt x="786" y="404"/>
                    </a:cubicBezTo>
                    <a:cubicBezTo>
                      <a:pt x="820" y="414"/>
                      <a:pt x="905" y="431"/>
                      <a:pt x="947" y="429"/>
                    </a:cubicBezTo>
                    <a:cubicBezTo>
                      <a:pt x="986" y="427"/>
                      <a:pt x="1024" y="417"/>
                      <a:pt x="1057" y="393"/>
                    </a:cubicBezTo>
                    <a:cubicBezTo>
                      <a:pt x="1131" y="340"/>
                      <a:pt x="1131" y="224"/>
                      <a:pt x="1071" y="175"/>
                    </a:cubicBezTo>
                    <a:cubicBezTo>
                      <a:pt x="1018" y="131"/>
                      <a:pt x="915" y="146"/>
                      <a:pt x="911" y="220"/>
                    </a:cubicBezTo>
                    <a:cubicBezTo>
                      <a:pt x="908" y="255"/>
                      <a:pt x="952" y="280"/>
                      <a:pt x="978" y="259"/>
                    </a:cubicBezTo>
                    <a:cubicBezTo>
                      <a:pt x="988" y="251"/>
                      <a:pt x="993" y="240"/>
                      <a:pt x="992" y="227"/>
                    </a:cubicBezTo>
                    <a:cubicBezTo>
                      <a:pt x="984" y="200"/>
                      <a:pt x="958" y="208"/>
                      <a:pt x="958" y="208"/>
                    </a:cubicBezTo>
                    <a:cubicBezTo>
                      <a:pt x="958" y="208"/>
                      <a:pt x="973" y="213"/>
                      <a:pt x="978" y="219"/>
                    </a:cubicBezTo>
                    <a:cubicBezTo>
                      <a:pt x="987" y="231"/>
                      <a:pt x="980" y="254"/>
                      <a:pt x="963" y="257"/>
                    </a:cubicBezTo>
                    <a:cubicBezTo>
                      <a:pt x="942" y="260"/>
                      <a:pt x="925" y="247"/>
                      <a:pt x="923" y="225"/>
                    </a:cubicBezTo>
                    <a:cubicBezTo>
                      <a:pt x="918" y="193"/>
                      <a:pt x="956" y="163"/>
                      <a:pt x="988" y="164"/>
                    </a:cubicBezTo>
                    <a:cubicBezTo>
                      <a:pt x="1028" y="165"/>
                      <a:pt x="1071" y="184"/>
                      <a:pt x="1086" y="219"/>
                    </a:cubicBezTo>
                    <a:cubicBezTo>
                      <a:pt x="1111" y="274"/>
                      <a:pt x="1085" y="367"/>
                      <a:pt x="1012" y="396"/>
                    </a:cubicBezTo>
                    <a:cubicBezTo>
                      <a:pt x="1012" y="382"/>
                      <a:pt x="1074" y="364"/>
                      <a:pt x="1036" y="285"/>
                    </a:cubicBezTo>
                    <a:cubicBezTo>
                      <a:pt x="1019" y="304"/>
                      <a:pt x="998" y="313"/>
                      <a:pt x="987" y="342"/>
                    </a:cubicBezTo>
                    <a:cubicBezTo>
                      <a:pt x="980" y="359"/>
                      <a:pt x="987" y="390"/>
                      <a:pt x="1000" y="399"/>
                    </a:cubicBezTo>
                    <a:cubicBezTo>
                      <a:pt x="951" y="415"/>
                      <a:pt x="866" y="403"/>
                      <a:pt x="814" y="391"/>
                    </a:cubicBezTo>
                    <a:cubicBezTo>
                      <a:pt x="928" y="383"/>
                      <a:pt x="906" y="305"/>
                      <a:pt x="928" y="289"/>
                    </a:cubicBezTo>
                    <a:cubicBezTo>
                      <a:pt x="812" y="258"/>
                      <a:pt x="826" y="360"/>
                      <a:pt x="791" y="382"/>
                    </a:cubicBezTo>
                    <a:cubicBezTo>
                      <a:pt x="779" y="378"/>
                      <a:pt x="768" y="374"/>
                      <a:pt x="757" y="370"/>
                    </a:cubicBezTo>
                    <a:cubicBezTo>
                      <a:pt x="716" y="355"/>
                      <a:pt x="698" y="350"/>
                      <a:pt x="658" y="333"/>
                    </a:cubicBezTo>
                    <a:cubicBezTo>
                      <a:pt x="774" y="316"/>
                      <a:pt x="845" y="232"/>
                      <a:pt x="818" y="150"/>
                    </a:cubicBezTo>
                    <a:cubicBezTo>
                      <a:pt x="791" y="176"/>
                      <a:pt x="646" y="179"/>
                      <a:pt x="629" y="318"/>
                    </a:cubicBezTo>
                    <a:cubicBezTo>
                      <a:pt x="537" y="278"/>
                      <a:pt x="438" y="224"/>
                      <a:pt x="313" y="217"/>
                    </a:cubicBezTo>
                    <a:cubicBezTo>
                      <a:pt x="385" y="198"/>
                      <a:pt x="449" y="217"/>
                      <a:pt x="509" y="220"/>
                    </a:cubicBezTo>
                    <a:cubicBezTo>
                      <a:pt x="602" y="224"/>
                      <a:pt x="706" y="146"/>
                      <a:pt x="680" y="47"/>
                    </a:cubicBezTo>
                    <a:cubicBezTo>
                      <a:pt x="650" y="81"/>
                      <a:pt x="614" y="89"/>
                      <a:pt x="560" y="86"/>
                    </a:cubicBezTo>
                    <a:cubicBezTo>
                      <a:pt x="517" y="84"/>
                      <a:pt x="474" y="92"/>
                      <a:pt x="427" y="137"/>
                    </a:cubicBezTo>
                    <a:cubicBezTo>
                      <a:pt x="474" y="92"/>
                      <a:pt x="457" y="62"/>
                      <a:pt x="499" y="51"/>
                    </a:cubicBezTo>
                    <a:cubicBezTo>
                      <a:pt x="386" y="0"/>
                      <a:pt x="285" y="105"/>
                      <a:pt x="282" y="218"/>
                    </a:cubicBezTo>
                    <a:cubicBezTo>
                      <a:pt x="231" y="225"/>
                      <a:pt x="184" y="233"/>
                      <a:pt x="142" y="254"/>
                    </a:cubicBezTo>
                    <a:cubicBezTo>
                      <a:pt x="253" y="142"/>
                      <a:pt x="166" y="74"/>
                      <a:pt x="205" y="20"/>
                    </a:cubicBezTo>
                    <a:cubicBezTo>
                      <a:pt x="133" y="4"/>
                      <a:pt x="21" y="146"/>
                      <a:pt x="125" y="262"/>
                    </a:cubicBezTo>
                    <a:cubicBezTo>
                      <a:pt x="81" y="283"/>
                      <a:pt x="53" y="309"/>
                      <a:pt x="30" y="336"/>
                    </a:cubicBezTo>
                    <a:cubicBezTo>
                      <a:pt x="0" y="371"/>
                      <a:pt x="27" y="356"/>
                      <a:pt x="43" y="3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22"/>
              <p:cNvSpPr>
                <a:spLocks noEditPoints="1"/>
              </p:cNvSpPr>
              <p:nvPr/>
            </p:nvSpPr>
            <p:spPr bwMode="auto">
              <a:xfrm>
                <a:off x="59" y="1811"/>
                <a:ext cx="598" cy="598"/>
              </a:xfrm>
              <a:custGeom>
                <a:avLst/>
                <a:gdLst>
                  <a:gd name="T0" fmla="*/ 102 w 253"/>
                  <a:gd name="T1" fmla="*/ 229 h 252"/>
                  <a:gd name="T2" fmla="*/ 129 w 253"/>
                  <a:gd name="T3" fmla="*/ 252 h 252"/>
                  <a:gd name="T4" fmla="*/ 124 w 253"/>
                  <a:gd name="T5" fmla="*/ 252 h 252"/>
                  <a:gd name="T6" fmla="*/ 129 w 253"/>
                  <a:gd name="T7" fmla="*/ 252 h 252"/>
                  <a:gd name="T8" fmla="*/ 133 w 253"/>
                  <a:gd name="T9" fmla="*/ 252 h 252"/>
                  <a:gd name="T10" fmla="*/ 129 w 253"/>
                  <a:gd name="T11" fmla="*/ 252 h 252"/>
                  <a:gd name="T12" fmla="*/ 152 w 253"/>
                  <a:gd name="T13" fmla="*/ 197 h 252"/>
                  <a:gd name="T14" fmla="*/ 150 w 253"/>
                  <a:gd name="T15" fmla="*/ 186 h 252"/>
                  <a:gd name="T16" fmla="*/ 156 w 253"/>
                  <a:gd name="T17" fmla="*/ 195 h 252"/>
                  <a:gd name="T18" fmla="*/ 211 w 253"/>
                  <a:gd name="T19" fmla="*/ 217 h 252"/>
                  <a:gd name="T20" fmla="*/ 214 w 253"/>
                  <a:gd name="T21" fmla="*/ 182 h 252"/>
                  <a:gd name="T22" fmla="*/ 244 w 253"/>
                  <a:gd name="T23" fmla="*/ 163 h 252"/>
                  <a:gd name="T24" fmla="*/ 195 w 253"/>
                  <a:gd name="T25" fmla="*/ 121 h 252"/>
                  <a:gd name="T26" fmla="*/ 238 w 253"/>
                  <a:gd name="T27" fmla="*/ 74 h 252"/>
                  <a:gd name="T28" fmla="*/ 205 w 253"/>
                  <a:gd name="T29" fmla="*/ 60 h 252"/>
                  <a:gd name="T30" fmla="*/ 197 w 253"/>
                  <a:gd name="T31" fmla="*/ 26 h 252"/>
                  <a:gd name="T32" fmla="*/ 145 w 253"/>
                  <a:gd name="T33" fmla="*/ 56 h 252"/>
                  <a:gd name="T34" fmla="*/ 111 w 253"/>
                  <a:gd name="T35" fmla="*/ 3 h 252"/>
                  <a:gd name="T36" fmla="*/ 88 w 253"/>
                  <a:gd name="T37" fmla="*/ 30 h 252"/>
                  <a:gd name="T38" fmla="*/ 52 w 253"/>
                  <a:gd name="T39" fmla="*/ 27 h 252"/>
                  <a:gd name="T40" fmla="*/ 76 w 253"/>
                  <a:gd name="T41" fmla="*/ 96 h 252"/>
                  <a:gd name="T42" fmla="*/ 3 w 253"/>
                  <a:gd name="T43" fmla="*/ 107 h 252"/>
                  <a:gd name="T44" fmla="*/ 22 w 253"/>
                  <a:gd name="T45" fmla="*/ 137 h 252"/>
                  <a:gd name="T46" fmla="*/ 8 w 253"/>
                  <a:gd name="T47" fmla="*/ 170 h 252"/>
                  <a:gd name="T48" fmla="*/ 6 w 253"/>
                  <a:gd name="T49" fmla="*/ 163 h 252"/>
                  <a:gd name="T50" fmla="*/ 8 w 253"/>
                  <a:gd name="T51" fmla="*/ 170 h 252"/>
                  <a:gd name="T52" fmla="*/ 9 w 253"/>
                  <a:gd name="T53" fmla="*/ 172 h 252"/>
                  <a:gd name="T54" fmla="*/ 8 w 253"/>
                  <a:gd name="T55" fmla="*/ 170 h 252"/>
                  <a:gd name="T56" fmla="*/ 71 w 253"/>
                  <a:gd name="T57" fmla="*/ 176 h 252"/>
                  <a:gd name="T58" fmla="*/ 68 w 253"/>
                  <a:gd name="T59" fmla="*/ 237 h 252"/>
                  <a:gd name="T60" fmla="*/ 102 w 253"/>
                  <a:gd name="T61" fmla="*/ 229 h 252"/>
                  <a:gd name="T62" fmla="*/ 113 w 253"/>
                  <a:gd name="T63" fmla="*/ 139 h 252"/>
                  <a:gd name="T64" fmla="*/ 116 w 253"/>
                  <a:gd name="T65" fmla="*/ 129 h 252"/>
                  <a:gd name="T66" fmla="*/ 104 w 253"/>
                  <a:gd name="T67" fmla="*/ 114 h 252"/>
                  <a:gd name="T68" fmla="*/ 118 w 253"/>
                  <a:gd name="T69" fmla="*/ 118 h 252"/>
                  <a:gd name="T70" fmla="*/ 131 w 253"/>
                  <a:gd name="T71" fmla="*/ 111 h 252"/>
                  <a:gd name="T72" fmla="*/ 131 w 253"/>
                  <a:gd name="T73" fmla="*/ 113 h 252"/>
                  <a:gd name="T74" fmla="*/ 142 w 253"/>
                  <a:gd name="T75" fmla="*/ 126 h 252"/>
                  <a:gd name="T76" fmla="*/ 134 w 253"/>
                  <a:gd name="T77" fmla="*/ 132 h 252"/>
                  <a:gd name="T78" fmla="*/ 132 w 253"/>
                  <a:gd name="T79" fmla="*/ 142 h 252"/>
                  <a:gd name="T80" fmla="*/ 123 w 253"/>
                  <a:gd name="T81" fmla="*/ 136 h 252"/>
                  <a:gd name="T82" fmla="*/ 113 w 253"/>
                  <a:gd name="T83" fmla="*/ 139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3" h="252">
                    <a:moveTo>
                      <a:pt x="102" y="229"/>
                    </a:moveTo>
                    <a:cubicBezTo>
                      <a:pt x="105" y="243"/>
                      <a:pt x="113" y="252"/>
                      <a:pt x="129" y="252"/>
                    </a:cubicBezTo>
                    <a:cubicBezTo>
                      <a:pt x="127" y="252"/>
                      <a:pt x="126" y="252"/>
                      <a:pt x="124" y="252"/>
                    </a:cubicBezTo>
                    <a:cubicBezTo>
                      <a:pt x="126" y="252"/>
                      <a:pt x="127" y="252"/>
                      <a:pt x="129" y="252"/>
                    </a:cubicBezTo>
                    <a:cubicBezTo>
                      <a:pt x="131" y="252"/>
                      <a:pt x="132" y="252"/>
                      <a:pt x="133" y="252"/>
                    </a:cubicBezTo>
                    <a:cubicBezTo>
                      <a:pt x="132" y="252"/>
                      <a:pt x="130" y="252"/>
                      <a:pt x="129" y="252"/>
                    </a:cubicBezTo>
                    <a:cubicBezTo>
                      <a:pt x="164" y="251"/>
                      <a:pt x="153" y="220"/>
                      <a:pt x="152" y="197"/>
                    </a:cubicBezTo>
                    <a:cubicBezTo>
                      <a:pt x="152" y="195"/>
                      <a:pt x="151" y="191"/>
                      <a:pt x="150" y="186"/>
                    </a:cubicBezTo>
                    <a:cubicBezTo>
                      <a:pt x="153" y="190"/>
                      <a:pt x="155" y="193"/>
                      <a:pt x="156" y="195"/>
                    </a:cubicBezTo>
                    <a:cubicBezTo>
                      <a:pt x="171" y="211"/>
                      <a:pt x="186" y="241"/>
                      <a:pt x="211" y="217"/>
                    </a:cubicBezTo>
                    <a:cubicBezTo>
                      <a:pt x="222" y="207"/>
                      <a:pt x="221" y="194"/>
                      <a:pt x="214" y="182"/>
                    </a:cubicBezTo>
                    <a:cubicBezTo>
                      <a:pt x="228" y="183"/>
                      <a:pt x="240" y="178"/>
                      <a:pt x="244" y="163"/>
                    </a:cubicBezTo>
                    <a:cubicBezTo>
                      <a:pt x="251" y="139"/>
                      <a:pt x="224" y="125"/>
                      <a:pt x="195" y="121"/>
                    </a:cubicBezTo>
                    <a:cubicBezTo>
                      <a:pt x="217" y="114"/>
                      <a:pt x="253" y="105"/>
                      <a:pt x="238" y="74"/>
                    </a:cubicBezTo>
                    <a:cubicBezTo>
                      <a:pt x="232" y="60"/>
                      <a:pt x="219" y="57"/>
                      <a:pt x="205" y="60"/>
                    </a:cubicBezTo>
                    <a:cubicBezTo>
                      <a:pt x="212" y="48"/>
                      <a:pt x="214" y="37"/>
                      <a:pt x="197" y="26"/>
                    </a:cubicBezTo>
                    <a:cubicBezTo>
                      <a:pt x="176" y="11"/>
                      <a:pt x="157" y="31"/>
                      <a:pt x="145" y="56"/>
                    </a:cubicBezTo>
                    <a:cubicBezTo>
                      <a:pt x="145" y="27"/>
                      <a:pt x="135" y="0"/>
                      <a:pt x="111" y="3"/>
                    </a:cubicBezTo>
                    <a:cubicBezTo>
                      <a:pt x="96" y="5"/>
                      <a:pt x="89" y="16"/>
                      <a:pt x="88" y="30"/>
                    </a:cubicBezTo>
                    <a:cubicBezTo>
                      <a:pt x="79" y="20"/>
                      <a:pt x="68" y="14"/>
                      <a:pt x="52" y="27"/>
                    </a:cubicBezTo>
                    <a:cubicBezTo>
                      <a:pt x="28" y="45"/>
                      <a:pt x="50" y="76"/>
                      <a:pt x="76" y="96"/>
                    </a:cubicBezTo>
                    <a:cubicBezTo>
                      <a:pt x="45" y="82"/>
                      <a:pt x="9" y="79"/>
                      <a:pt x="3" y="107"/>
                    </a:cubicBezTo>
                    <a:cubicBezTo>
                      <a:pt x="0" y="121"/>
                      <a:pt x="9" y="131"/>
                      <a:pt x="22" y="137"/>
                    </a:cubicBezTo>
                    <a:cubicBezTo>
                      <a:pt x="10" y="143"/>
                      <a:pt x="1" y="151"/>
                      <a:pt x="8" y="170"/>
                    </a:cubicBezTo>
                    <a:cubicBezTo>
                      <a:pt x="7" y="168"/>
                      <a:pt x="6" y="165"/>
                      <a:pt x="6" y="163"/>
                    </a:cubicBezTo>
                    <a:cubicBezTo>
                      <a:pt x="6" y="165"/>
                      <a:pt x="7" y="167"/>
                      <a:pt x="8" y="170"/>
                    </a:cubicBezTo>
                    <a:cubicBezTo>
                      <a:pt x="8" y="171"/>
                      <a:pt x="8" y="171"/>
                      <a:pt x="9" y="172"/>
                    </a:cubicBezTo>
                    <a:cubicBezTo>
                      <a:pt x="8" y="171"/>
                      <a:pt x="8" y="171"/>
                      <a:pt x="8" y="170"/>
                    </a:cubicBezTo>
                    <a:cubicBezTo>
                      <a:pt x="17" y="195"/>
                      <a:pt x="45" y="189"/>
                      <a:pt x="71" y="176"/>
                    </a:cubicBezTo>
                    <a:cubicBezTo>
                      <a:pt x="54" y="198"/>
                      <a:pt x="46" y="225"/>
                      <a:pt x="68" y="237"/>
                    </a:cubicBezTo>
                    <a:cubicBezTo>
                      <a:pt x="80" y="244"/>
                      <a:pt x="92" y="239"/>
                      <a:pt x="102" y="229"/>
                    </a:cubicBezTo>
                    <a:close/>
                    <a:moveTo>
                      <a:pt x="113" y="139"/>
                    </a:moveTo>
                    <a:cubicBezTo>
                      <a:pt x="115" y="135"/>
                      <a:pt x="116" y="130"/>
                      <a:pt x="116" y="129"/>
                    </a:cubicBezTo>
                    <a:cubicBezTo>
                      <a:pt x="117" y="124"/>
                      <a:pt x="110" y="119"/>
                      <a:pt x="104" y="114"/>
                    </a:cubicBezTo>
                    <a:cubicBezTo>
                      <a:pt x="108" y="115"/>
                      <a:pt x="115" y="119"/>
                      <a:pt x="118" y="118"/>
                    </a:cubicBezTo>
                    <a:cubicBezTo>
                      <a:pt x="125" y="116"/>
                      <a:pt x="129" y="113"/>
                      <a:pt x="131" y="111"/>
                    </a:cubicBezTo>
                    <a:cubicBezTo>
                      <a:pt x="131" y="111"/>
                      <a:pt x="131" y="112"/>
                      <a:pt x="131" y="113"/>
                    </a:cubicBezTo>
                    <a:cubicBezTo>
                      <a:pt x="131" y="117"/>
                      <a:pt x="138" y="125"/>
                      <a:pt x="142" y="126"/>
                    </a:cubicBezTo>
                    <a:cubicBezTo>
                      <a:pt x="139" y="128"/>
                      <a:pt x="135" y="129"/>
                      <a:pt x="134" y="132"/>
                    </a:cubicBezTo>
                    <a:cubicBezTo>
                      <a:pt x="134" y="132"/>
                      <a:pt x="131" y="138"/>
                      <a:pt x="132" y="142"/>
                    </a:cubicBezTo>
                    <a:cubicBezTo>
                      <a:pt x="129" y="140"/>
                      <a:pt x="124" y="137"/>
                      <a:pt x="123" y="136"/>
                    </a:cubicBezTo>
                    <a:cubicBezTo>
                      <a:pt x="120" y="135"/>
                      <a:pt x="117" y="137"/>
                      <a:pt x="113" y="1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23"/>
              <p:cNvSpPr/>
              <p:nvPr/>
            </p:nvSpPr>
            <p:spPr bwMode="auto">
              <a:xfrm>
                <a:off x="1948" y="1925"/>
                <a:ext cx="1599" cy="963"/>
              </a:xfrm>
              <a:custGeom>
                <a:avLst/>
                <a:gdLst>
                  <a:gd name="T0" fmla="*/ 666 w 676"/>
                  <a:gd name="T1" fmla="*/ 99 h 406"/>
                  <a:gd name="T2" fmla="*/ 392 w 676"/>
                  <a:gd name="T3" fmla="*/ 212 h 406"/>
                  <a:gd name="T4" fmla="*/ 184 w 676"/>
                  <a:gd name="T5" fmla="*/ 96 h 406"/>
                  <a:gd name="T6" fmla="*/ 365 w 676"/>
                  <a:gd name="T7" fmla="*/ 220 h 406"/>
                  <a:gd name="T8" fmla="*/ 197 w 676"/>
                  <a:gd name="T9" fmla="*/ 226 h 406"/>
                  <a:gd name="T10" fmla="*/ 46 w 676"/>
                  <a:gd name="T11" fmla="*/ 85 h 406"/>
                  <a:gd name="T12" fmla="*/ 135 w 676"/>
                  <a:gd name="T13" fmla="*/ 64 h 406"/>
                  <a:gd name="T14" fmla="*/ 107 w 676"/>
                  <a:gd name="T15" fmla="*/ 109 h 406"/>
                  <a:gd name="T16" fmla="*/ 82 w 676"/>
                  <a:gd name="T17" fmla="*/ 80 h 406"/>
                  <a:gd name="T18" fmla="*/ 119 w 676"/>
                  <a:gd name="T19" fmla="*/ 117 h 406"/>
                  <a:gd name="T20" fmla="*/ 139 w 676"/>
                  <a:gd name="T21" fmla="*/ 40 h 406"/>
                  <a:gd name="T22" fmla="*/ 40 w 676"/>
                  <a:gd name="T23" fmla="*/ 52 h 406"/>
                  <a:gd name="T24" fmla="*/ 92 w 676"/>
                  <a:gd name="T25" fmla="*/ 201 h 406"/>
                  <a:gd name="T26" fmla="*/ 0 w 676"/>
                  <a:gd name="T27" fmla="*/ 214 h 406"/>
                  <a:gd name="T28" fmla="*/ 114 w 676"/>
                  <a:gd name="T29" fmla="*/ 215 h 406"/>
                  <a:gd name="T30" fmla="*/ 164 w 676"/>
                  <a:gd name="T31" fmla="*/ 236 h 406"/>
                  <a:gd name="T32" fmla="*/ 98 w 676"/>
                  <a:gd name="T33" fmla="*/ 342 h 406"/>
                  <a:gd name="T34" fmla="*/ 183 w 676"/>
                  <a:gd name="T35" fmla="*/ 244 h 406"/>
                  <a:gd name="T36" fmla="*/ 392 w 676"/>
                  <a:gd name="T37" fmla="*/ 230 h 406"/>
                  <a:gd name="T38" fmla="*/ 341 w 676"/>
                  <a:gd name="T39" fmla="*/ 406 h 406"/>
                  <a:gd name="T40" fmla="*/ 411 w 676"/>
                  <a:gd name="T41" fmla="*/ 330 h 406"/>
                  <a:gd name="T42" fmla="*/ 404 w 676"/>
                  <a:gd name="T43" fmla="*/ 224 h 406"/>
                  <a:gd name="T44" fmla="*/ 676 w 676"/>
                  <a:gd name="T45" fmla="*/ 116 h 406"/>
                  <a:gd name="T46" fmla="*/ 666 w 676"/>
                  <a:gd name="T47" fmla="*/ 99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76" h="406">
                    <a:moveTo>
                      <a:pt x="666" y="99"/>
                    </a:moveTo>
                    <a:cubicBezTo>
                      <a:pt x="554" y="105"/>
                      <a:pt x="443" y="189"/>
                      <a:pt x="392" y="212"/>
                    </a:cubicBezTo>
                    <a:cubicBezTo>
                      <a:pt x="415" y="119"/>
                      <a:pt x="285" y="30"/>
                      <a:pt x="184" y="96"/>
                    </a:cubicBezTo>
                    <a:cubicBezTo>
                      <a:pt x="248" y="116"/>
                      <a:pt x="230" y="222"/>
                      <a:pt x="365" y="220"/>
                    </a:cubicBezTo>
                    <a:cubicBezTo>
                      <a:pt x="361" y="221"/>
                      <a:pt x="297" y="245"/>
                      <a:pt x="197" y="226"/>
                    </a:cubicBezTo>
                    <a:cubicBezTo>
                      <a:pt x="134" y="214"/>
                      <a:pt x="50" y="164"/>
                      <a:pt x="46" y="85"/>
                    </a:cubicBezTo>
                    <a:cubicBezTo>
                      <a:pt x="44" y="47"/>
                      <a:pt x="106" y="3"/>
                      <a:pt x="135" y="64"/>
                    </a:cubicBezTo>
                    <a:cubicBezTo>
                      <a:pt x="145" y="85"/>
                      <a:pt x="134" y="112"/>
                      <a:pt x="107" y="109"/>
                    </a:cubicBezTo>
                    <a:cubicBezTo>
                      <a:pt x="89" y="106"/>
                      <a:pt x="79" y="80"/>
                      <a:pt x="82" y="80"/>
                    </a:cubicBezTo>
                    <a:cubicBezTo>
                      <a:pt x="77" y="80"/>
                      <a:pt x="83" y="123"/>
                      <a:pt x="119" y="117"/>
                    </a:cubicBezTo>
                    <a:cubicBezTo>
                      <a:pt x="153" y="111"/>
                      <a:pt x="161" y="65"/>
                      <a:pt x="139" y="40"/>
                    </a:cubicBezTo>
                    <a:cubicBezTo>
                      <a:pt x="103" y="0"/>
                      <a:pt x="54" y="28"/>
                      <a:pt x="40" y="52"/>
                    </a:cubicBezTo>
                    <a:cubicBezTo>
                      <a:pt x="11" y="104"/>
                      <a:pt x="44" y="169"/>
                      <a:pt x="92" y="201"/>
                    </a:cubicBezTo>
                    <a:cubicBezTo>
                      <a:pt x="57" y="198"/>
                      <a:pt x="36" y="196"/>
                      <a:pt x="0" y="214"/>
                    </a:cubicBezTo>
                    <a:cubicBezTo>
                      <a:pt x="23" y="270"/>
                      <a:pt x="101" y="277"/>
                      <a:pt x="114" y="215"/>
                    </a:cubicBezTo>
                    <a:cubicBezTo>
                      <a:pt x="130" y="223"/>
                      <a:pt x="147" y="230"/>
                      <a:pt x="164" y="236"/>
                    </a:cubicBezTo>
                    <a:cubicBezTo>
                      <a:pt x="96" y="266"/>
                      <a:pt x="130" y="322"/>
                      <a:pt x="98" y="342"/>
                    </a:cubicBezTo>
                    <a:cubicBezTo>
                      <a:pt x="165" y="371"/>
                      <a:pt x="215" y="291"/>
                      <a:pt x="183" y="244"/>
                    </a:cubicBezTo>
                    <a:cubicBezTo>
                      <a:pt x="287" y="270"/>
                      <a:pt x="368" y="238"/>
                      <a:pt x="392" y="230"/>
                    </a:cubicBezTo>
                    <a:cubicBezTo>
                      <a:pt x="314" y="282"/>
                      <a:pt x="304" y="344"/>
                      <a:pt x="341" y="406"/>
                    </a:cubicBezTo>
                    <a:cubicBezTo>
                      <a:pt x="358" y="374"/>
                      <a:pt x="391" y="363"/>
                      <a:pt x="411" y="330"/>
                    </a:cubicBezTo>
                    <a:cubicBezTo>
                      <a:pt x="430" y="300"/>
                      <a:pt x="432" y="252"/>
                      <a:pt x="404" y="224"/>
                    </a:cubicBezTo>
                    <a:cubicBezTo>
                      <a:pt x="466" y="202"/>
                      <a:pt x="571" y="120"/>
                      <a:pt x="676" y="116"/>
                    </a:cubicBezTo>
                    <a:cubicBezTo>
                      <a:pt x="676" y="116"/>
                      <a:pt x="674" y="101"/>
                      <a:pt x="666" y="9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24"/>
              <p:cNvSpPr/>
              <p:nvPr/>
            </p:nvSpPr>
            <p:spPr bwMode="auto">
              <a:xfrm>
                <a:off x="674" y="1391"/>
                <a:ext cx="2674" cy="1248"/>
              </a:xfrm>
              <a:custGeom>
                <a:avLst/>
                <a:gdLst>
                  <a:gd name="T0" fmla="*/ 1101 w 1131"/>
                  <a:gd name="T1" fmla="*/ 336 h 526"/>
                  <a:gd name="T2" fmla="*/ 1007 w 1131"/>
                  <a:gd name="T3" fmla="*/ 262 h 526"/>
                  <a:gd name="T4" fmla="*/ 927 w 1131"/>
                  <a:gd name="T5" fmla="*/ 20 h 526"/>
                  <a:gd name="T6" fmla="*/ 990 w 1131"/>
                  <a:gd name="T7" fmla="*/ 254 h 526"/>
                  <a:gd name="T8" fmla="*/ 849 w 1131"/>
                  <a:gd name="T9" fmla="*/ 218 h 526"/>
                  <a:gd name="T10" fmla="*/ 633 w 1131"/>
                  <a:gd name="T11" fmla="*/ 51 h 526"/>
                  <a:gd name="T12" fmla="*/ 704 w 1131"/>
                  <a:gd name="T13" fmla="*/ 137 h 526"/>
                  <a:gd name="T14" fmla="*/ 572 w 1131"/>
                  <a:gd name="T15" fmla="*/ 86 h 526"/>
                  <a:gd name="T16" fmla="*/ 451 w 1131"/>
                  <a:gd name="T17" fmla="*/ 47 h 526"/>
                  <a:gd name="T18" fmla="*/ 622 w 1131"/>
                  <a:gd name="T19" fmla="*/ 220 h 526"/>
                  <a:gd name="T20" fmla="*/ 818 w 1131"/>
                  <a:gd name="T21" fmla="*/ 217 h 526"/>
                  <a:gd name="T22" fmla="*/ 503 w 1131"/>
                  <a:gd name="T23" fmla="*/ 318 h 526"/>
                  <a:gd name="T24" fmla="*/ 314 w 1131"/>
                  <a:gd name="T25" fmla="*/ 150 h 526"/>
                  <a:gd name="T26" fmla="*/ 474 w 1131"/>
                  <a:gd name="T27" fmla="*/ 333 h 526"/>
                  <a:gd name="T28" fmla="*/ 375 w 1131"/>
                  <a:gd name="T29" fmla="*/ 370 h 526"/>
                  <a:gd name="T30" fmla="*/ 341 w 1131"/>
                  <a:gd name="T31" fmla="*/ 382 h 526"/>
                  <a:gd name="T32" fmla="*/ 204 w 1131"/>
                  <a:gd name="T33" fmla="*/ 289 h 526"/>
                  <a:gd name="T34" fmla="*/ 318 w 1131"/>
                  <a:gd name="T35" fmla="*/ 391 h 526"/>
                  <a:gd name="T36" fmla="*/ 131 w 1131"/>
                  <a:gd name="T37" fmla="*/ 399 h 526"/>
                  <a:gd name="T38" fmla="*/ 145 w 1131"/>
                  <a:gd name="T39" fmla="*/ 342 h 526"/>
                  <a:gd name="T40" fmla="*/ 95 w 1131"/>
                  <a:gd name="T41" fmla="*/ 285 h 526"/>
                  <a:gd name="T42" fmla="*/ 120 w 1131"/>
                  <a:gd name="T43" fmla="*/ 396 h 526"/>
                  <a:gd name="T44" fmla="*/ 45 w 1131"/>
                  <a:gd name="T45" fmla="*/ 219 h 526"/>
                  <a:gd name="T46" fmla="*/ 144 w 1131"/>
                  <a:gd name="T47" fmla="*/ 164 h 526"/>
                  <a:gd name="T48" fmla="*/ 208 w 1131"/>
                  <a:gd name="T49" fmla="*/ 225 h 526"/>
                  <a:gd name="T50" fmla="*/ 168 w 1131"/>
                  <a:gd name="T51" fmla="*/ 257 h 526"/>
                  <a:gd name="T52" fmla="*/ 153 w 1131"/>
                  <a:gd name="T53" fmla="*/ 219 h 526"/>
                  <a:gd name="T54" fmla="*/ 174 w 1131"/>
                  <a:gd name="T55" fmla="*/ 208 h 526"/>
                  <a:gd name="T56" fmla="*/ 140 w 1131"/>
                  <a:gd name="T57" fmla="*/ 227 h 526"/>
                  <a:gd name="T58" fmla="*/ 153 w 1131"/>
                  <a:gd name="T59" fmla="*/ 259 h 526"/>
                  <a:gd name="T60" fmla="*/ 221 w 1131"/>
                  <a:gd name="T61" fmla="*/ 220 h 526"/>
                  <a:gd name="T62" fmla="*/ 60 w 1131"/>
                  <a:gd name="T63" fmla="*/ 175 h 526"/>
                  <a:gd name="T64" fmla="*/ 74 w 1131"/>
                  <a:gd name="T65" fmla="*/ 393 h 526"/>
                  <a:gd name="T66" fmla="*/ 185 w 1131"/>
                  <a:gd name="T67" fmla="*/ 429 h 526"/>
                  <a:gd name="T68" fmla="*/ 346 w 1131"/>
                  <a:gd name="T69" fmla="*/ 404 h 526"/>
                  <a:gd name="T70" fmla="*/ 206 w 1131"/>
                  <a:gd name="T71" fmla="*/ 514 h 526"/>
                  <a:gd name="T72" fmla="*/ 355 w 1131"/>
                  <a:gd name="T73" fmla="*/ 444 h 526"/>
                  <a:gd name="T74" fmla="*/ 377 w 1131"/>
                  <a:gd name="T75" fmla="*/ 526 h 526"/>
                  <a:gd name="T76" fmla="*/ 420 w 1131"/>
                  <a:gd name="T77" fmla="*/ 454 h 526"/>
                  <a:gd name="T78" fmla="*/ 358 w 1131"/>
                  <a:gd name="T79" fmla="*/ 399 h 526"/>
                  <a:gd name="T80" fmla="*/ 476 w 1131"/>
                  <a:gd name="T81" fmla="*/ 353 h 526"/>
                  <a:gd name="T82" fmla="*/ 860 w 1131"/>
                  <a:gd name="T83" fmla="*/ 240 h 526"/>
                  <a:gd name="T84" fmla="*/ 1089 w 1131"/>
                  <a:gd name="T85" fmla="*/ 348 h 526"/>
                  <a:gd name="T86" fmla="*/ 1101 w 1131"/>
                  <a:gd name="T87" fmla="*/ 336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31" h="526">
                    <a:moveTo>
                      <a:pt x="1101" y="336"/>
                    </a:moveTo>
                    <a:cubicBezTo>
                      <a:pt x="1079" y="309"/>
                      <a:pt x="1050" y="283"/>
                      <a:pt x="1007" y="262"/>
                    </a:cubicBezTo>
                    <a:cubicBezTo>
                      <a:pt x="1111" y="146"/>
                      <a:pt x="999" y="4"/>
                      <a:pt x="927" y="20"/>
                    </a:cubicBezTo>
                    <a:cubicBezTo>
                      <a:pt x="966" y="74"/>
                      <a:pt x="879" y="142"/>
                      <a:pt x="990" y="254"/>
                    </a:cubicBezTo>
                    <a:cubicBezTo>
                      <a:pt x="947" y="233"/>
                      <a:pt x="901" y="225"/>
                      <a:pt x="849" y="218"/>
                    </a:cubicBezTo>
                    <a:cubicBezTo>
                      <a:pt x="846" y="105"/>
                      <a:pt x="745" y="0"/>
                      <a:pt x="633" y="51"/>
                    </a:cubicBezTo>
                    <a:cubicBezTo>
                      <a:pt x="674" y="62"/>
                      <a:pt x="657" y="92"/>
                      <a:pt x="704" y="137"/>
                    </a:cubicBezTo>
                    <a:cubicBezTo>
                      <a:pt x="657" y="92"/>
                      <a:pt x="614" y="84"/>
                      <a:pt x="572" y="86"/>
                    </a:cubicBezTo>
                    <a:cubicBezTo>
                      <a:pt x="518" y="89"/>
                      <a:pt x="482" y="81"/>
                      <a:pt x="451" y="47"/>
                    </a:cubicBezTo>
                    <a:cubicBezTo>
                      <a:pt x="426" y="146"/>
                      <a:pt x="530" y="224"/>
                      <a:pt x="622" y="220"/>
                    </a:cubicBezTo>
                    <a:cubicBezTo>
                      <a:pt x="683" y="217"/>
                      <a:pt x="747" y="198"/>
                      <a:pt x="818" y="217"/>
                    </a:cubicBezTo>
                    <a:cubicBezTo>
                      <a:pt x="693" y="224"/>
                      <a:pt x="595" y="278"/>
                      <a:pt x="503" y="318"/>
                    </a:cubicBezTo>
                    <a:cubicBezTo>
                      <a:pt x="485" y="179"/>
                      <a:pt x="340" y="176"/>
                      <a:pt x="314" y="150"/>
                    </a:cubicBezTo>
                    <a:cubicBezTo>
                      <a:pt x="286" y="232"/>
                      <a:pt x="357" y="316"/>
                      <a:pt x="474" y="333"/>
                    </a:cubicBezTo>
                    <a:cubicBezTo>
                      <a:pt x="433" y="350"/>
                      <a:pt x="416" y="355"/>
                      <a:pt x="375" y="370"/>
                    </a:cubicBezTo>
                    <a:cubicBezTo>
                      <a:pt x="364" y="374"/>
                      <a:pt x="352" y="378"/>
                      <a:pt x="341" y="382"/>
                    </a:cubicBezTo>
                    <a:cubicBezTo>
                      <a:pt x="305" y="360"/>
                      <a:pt x="319" y="258"/>
                      <a:pt x="204" y="289"/>
                    </a:cubicBezTo>
                    <a:cubicBezTo>
                      <a:pt x="225" y="305"/>
                      <a:pt x="204" y="383"/>
                      <a:pt x="318" y="391"/>
                    </a:cubicBezTo>
                    <a:cubicBezTo>
                      <a:pt x="266" y="403"/>
                      <a:pt x="181" y="415"/>
                      <a:pt x="131" y="399"/>
                    </a:cubicBezTo>
                    <a:cubicBezTo>
                      <a:pt x="144" y="390"/>
                      <a:pt x="151" y="359"/>
                      <a:pt x="145" y="342"/>
                    </a:cubicBezTo>
                    <a:cubicBezTo>
                      <a:pt x="134" y="313"/>
                      <a:pt x="112" y="304"/>
                      <a:pt x="95" y="285"/>
                    </a:cubicBezTo>
                    <a:cubicBezTo>
                      <a:pt x="57" y="364"/>
                      <a:pt x="119" y="382"/>
                      <a:pt x="120" y="396"/>
                    </a:cubicBezTo>
                    <a:cubicBezTo>
                      <a:pt x="47" y="367"/>
                      <a:pt x="20" y="274"/>
                      <a:pt x="45" y="219"/>
                    </a:cubicBezTo>
                    <a:cubicBezTo>
                      <a:pt x="61" y="184"/>
                      <a:pt x="103" y="165"/>
                      <a:pt x="144" y="164"/>
                    </a:cubicBezTo>
                    <a:cubicBezTo>
                      <a:pt x="176" y="163"/>
                      <a:pt x="213" y="193"/>
                      <a:pt x="208" y="225"/>
                    </a:cubicBezTo>
                    <a:cubicBezTo>
                      <a:pt x="207" y="247"/>
                      <a:pt x="189" y="260"/>
                      <a:pt x="168" y="257"/>
                    </a:cubicBezTo>
                    <a:cubicBezTo>
                      <a:pt x="151" y="254"/>
                      <a:pt x="144" y="231"/>
                      <a:pt x="153" y="219"/>
                    </a:cubicBezTo>
                    <a:cubicBezTo>
                      <a:pt x="158" y="213"/>
                      <a:pt x="174" y="208"/>
                      <a:pt x="174" y="208"/>
                    </a:cubicBezTo>
                    <a:cubicBezTo>
                      <a:pt x="174" y="208"/>
                      <a:pt x="148" y="200"/>
                      <a:pt x="140" y="227"/>
                    </a:cubicBezTo>
                    <a:cubicBezTo>
                      <a:pt x="139" y="240"/>
                      <a:pt x="143" y="251"/>
                      <a:pt x="153" y="259"/>
                    </a:cubicBezTo>
                    <a:cubicBezTo>
                      <a:pt x="180" y="280"/>
                      <a:pt x="223" y="255"/>
                      <a:pt x="221" y="220"/>
                    </a:cubicBezTo>
                    <a:cubicBezTo>
                      <a:pt x="216" y="146"/>
                      <a:pt x="114" y="131"/>
                      <a:pt x="60" y="175"/>
                    </a:cubicBezTo>
                    <a:cubicBezTo>
                      <a:pt x="0" y="224"/>
                      <a:pt x="1" y="340"/>
                      <a:pt x="74" y="393"/>
                    </a:cubicBezTo>
                    <a:cubicBezTo>
                      <a:pt x="107" y="417"/>
                      <a:pt x="145" y="427"/>
                      <a:pt x="185" y="429"/>
                    </a:cubicBezTo>
                    <a:cubicBezTo>
                      <a:pt x="226" y="431"/>
                      <a:pt x="311" y="414"/>
                      <a:pt x="346" y="404"/>
                    </a:cubicBezTo>
                    <a:cubicBezTo>
                      <a:pt x="332" y="432"/>
                      <a:pt x="225" y="412"/>
                      <a:pt x="206" y="514"/>
                    </a:cubicBezTo>
                    <a:cubicBezTo>
                      <a:pt x="264" y="523"/>
                      <a:pt x="338" y="519"/>
                      <a:pt x="355" y="444"/>
                    </a:cubicBezTo>
                    <a:cubicBezTo>
                      <a:pt x="373" y="452"/>
                      <a:pt x="331" y="489"/>
                      <a:pt x="377" y="526"/>
                    </a:cubicBezTo>
                    <a:cubicBezTo>
                      <a:pt x="383" y="504"/>
                      <a:pt x="414" y="479"/>
                      <a:pt x="420" y="454"/>
                    </a:cubicBezTo>
                    <a:cubicBezTo>
                      <a:pt x="430" y="414"/>
                      <a:pt x="407" y="390"/>
                      <a:pt x="358" y="399"/>
                    </a:cubicBezTo>
                    <a:cubicBezTo>
                      <a:pt x="391" y="389"/>
                      <a:pt x="445" y="365"/>
                      <a:pt x="476" y="353"/>
                    </a:cubicBezTo>
                    <a:cubicBezTo>
                      <a:pt x="603" y="297"/>
                      <a:pt x="743" y="221"/>
                      <a:pt x="860" y="240"/>
                    </a:cubicBezTo>
                    <a:cubicBezTo>
                      <a:pt x="907" y="248"/>
                      <a:pt x="1018" y="257"/>
                      <a:pt x="1089" y="348"/>
                    </a:cubicBezTo>
                    <a:cubicBezTo>
                      <a:pt x="1104" y="356"/>
                      <a:pt x="1131" y="371"/>
                      <a:pt x="1101" y="3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211" name="矩形 210"/>
            <p:cNvSpPr/>
            <p:nvPr/>
          </p:nvSpPr>
          <p:spPr>
            <a:xfrm>
              <a:off x="7804371" y="1753761"/>
              <a:ext cx="2679260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3600" dirty="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CONTENTS</a:t>
              </a:r>
            </a:p>
          </p:txBody>
        </p:sp>
      </p:grpSp>
      <p:grpSp>
        <p:nvGrpSpPr>
          <p:cNvPr id="13" name="组合 12"/>
          <p:cNvGrpSpPr/>
          <p:nvPr/>
        </p:nvGrpSpPr>
        <p:grpSpPr>
          <a:xfrm>
            <a:off x="426149" y="1047075"/>
            <a:ext cx="5052505" cy="4367638"/>
            <a:chOff x="426149" y="1047075"/>
            <a:chExt cx="5052505" cy="4367638"/>
          </a:xfrm>
        </p:grpSpPr>
        <p:sp>
          <p:nvSpPr>
            <p:cNvPr id="2" name="文本框 1"/>
            <p:cNvSpPr txBox="1"/>
            <p:nvPr/>
          </p:nvSpPr>
          <p:spPr>
            <a:xfrm>
              <a:off x="984447" y="1047075"/>
              <a:ext cx="2611611" cy="37702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23900" dirty="0" smtClean="0">
                  <a:blipFill>
                    <a:blip r:embed="rId3"/>
                    <a:stretch>
                      <a:fillRect/>
                    </a:stretch>
                  </a:blipFill>
                  <a:effectLst>
                    <a:outerShdw blurRad="38100" dist="38100" dir="2700000" algn="tl">
                      <a:srgbClr val="000000">
                        <a:alpha val="10000"/>
                      </a:srgbClr>
                    </a:outerShdw>
                  </a:effectLst>
                  <a:latin typeface="Felix Titling" panose="04060505060202020A04" pitchFamily="82" charset="0"/>
                </a:rPr>
                <a:t>R</a:t>
              </a:r>
              <a:endParaRPr lang="zh-CN" altLang="en-US" sz="23900" dirty="0">
                <a:blipFill>
                  <a:blip r:embed="rId3"/>
                  <a:stretch>
                    <a:fillRect/>
                  </a:stretch>
                </a:blipFill>
                <a:effectLst>
                  <a:outerShdw blurRad="38100" dist="38100" dir="2700000" algn="tl">
                    <a:srgbClr val="000000">
                      <a:alpha val="10000"/>
                    </a:srgbClr>
                  </a:outerShdw>
                </a:effectLst>
                <a:latin typeface="Felix Titling" panose="04060505060202020A04" pitchFamily="82" charset="0"/>
              </a:endParaRPr>
            </a:p>
          </p:txBody>
        </p:sp>
        <p:sp>
          <p:nvSpPr>
            <p:cNvPr id="3" name="文本框 2"/>
            <p:cNvSpPr txBox="1"/>
            <p:nvPr/>
          </p:nvSpPr>
          <p:spPr>
            <a:xfrm>
              <a:off x="3460459" y="2306930"/>
              <a:ext cx="737702" cy="264687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defRPr sz="16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10000"/>
                      </a:srgbClr>
                    </a:outerShdw>
                  </a:effectLst>
                  <a:latin typeface="Felix Titling" panose="04060505060202020A04" pitchFamily="82" charset="0"/>
                </a:defRPr>
              </a:lvl1pPr>
            </a:lstStyle>
            <a:p>
              <a:r>
                <a:rPr lang="en-US" altLang="zh-CN" dirty="0">
                  <a:blipFill>
                    <a:blip r:embed="rId3"/>
                    <a:stretch>
                      <a:fillRect/>
                    </a:stretch>
                  </a:blipFill>
                </a:rPr>
                <a:t>J</a:t>
              </a:r>
              <a:endParaRPr lang="zh-CN" altLang="en-US" dirty="0">
                <a:blipFill>
                  <a:blip r:embed="rId3"/>
                  <a:stretch>
                    <a:fillRect/>
                  </a:stretch>
                </a:blipFill>
              </a:endParaRPr>
            </a:p>
          </p:txBody>
        </p:sp>
        <p:grpSp>
          <p:nvGrpSpPr>
            <p:cNvPr id="5" name="Group 4"/>
            <p:cNvGrpSpPr>
              <a:grpSpLocks noChangeAspect="1"/>
            </p:cNvGrpSpPr>
            <p:nvPr/>
          </p:nvGrpSpPr>
          <p:grpSpPr bwMode="auto">
            <a:xfrm rot="21027774">
              <a:off x="1095534" y="1256437"/>
              <a:ext cx="1044875" cy="601319"/>
              <a:chOff x="1789" y="657"/>
              <a:chExt cx="808" cy="465"/>
            </a:xfrm>
            <a:solidFill>
              <a:schemeClr val="bg1"/>
            </a:solidFill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sp>
            <p:nvSpPr>
              <p:cNvPr id="7" name="Freeform 5"/>
              <p:cNvSpPr/>
              <p:nvPr/>
            </p:nvSpPr>
            <p:spPr bwMode="auto">
              <a:xfrm>
                <a:off x="1949" y="657"/>
                <a:ext cx="460" cy="393"/>
              </a:xfrm>
              <a:custGeom>
                <a:avLst/>
                <a:gdLst>
                  <a:gd name="T0" fmla="*/ 9 w 193"/>
                  <a:gd name="T1" fmla="*/ 143 h 164"/>
                  <a:gd name="T2" fmla="*/ 193 w 193"/>
                  <a:gd name="T3" fmla="*/ 131 h 164"/>
                  <a:gd name="T4" fmla="*/ 185 w 193"/>
                  <a:gd name="T5" fmla="*/ 0 h 164"/>
                  <a:gd name="T6" fmla="*/ 0 w 193"/>
                  <a:gd name="T7" fmla="*/ 11 h 164"/>
                  <a:gd name="T8" fmla="*/ 9 w 193"/>
                  <a:gd name="T9" fmla="*/ 143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3" h="164">
                    <a:moveTo>
                      <a:pt x="9" y="143"/>
                    </a:moveTo>
                    <a:cubicBezTo>
                      <a:pt x="31" y="126"/>
                      <a:pt x="171" y="116"/>
                      <a:pt x="193" y="131"/>
                    </a:cubicBezTo>
                    <a:cubicBezTo>
                      <a:pt x="191" y="102"/>
                      <a:pt x="185" y="0"/>
                      <a:pt x="185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10" y="164"/>
                      <a:pt x="9" y="1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8" name="Freeform 6"/>
              <p:cNvSpPr/>
              <p:nvPr/>
            </p:nvSpPr>
            <p:spPr bwMode="auto">
              <a:xfrm>
                <a:off x="1789" y="961"/>
                <a:ext cx="808" cy="161"/>
              </a:xfrm>
              <a:custGeom>
                <a:avLst/>
                <a:gdLst>
                  <a:gd name="T0" fmla="*/ 1 w 339"/>
                  <a:gd name="T1" fmla="*/ 44 h 67"/>
                  <a:gd name="T2" fmla="*/ 171 w 339"/>
                  <a:gd name="T3" fmla="*/ 61 h 67"/>
                  <a:gd name="T4" fmla="*/ 338 w 339"/>
                  <a:gd name="T5" fmla="*/ 23 h 67"/>
                  <a:gd name="T6" fmla="*/ 168 w 339"/>
                  <a:gd name="T7" fmla="*/ 6 h 67"/>
                  <a:gd name="T8" fmla="*/ 1 w 339"/>
                  <a:gd name="T9" fmla="*/ 4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9" h="67">
                    <a:moveTo>
                      <a:pt x="1" y="44"/>
                    </a:moveTo>
                    <a:cubicBezTo>
                      <a:pt x="2" y="59"/>
                      <a:pt x="78" y="67"/>
                      <a:pt x="171" y="61"/>
                    </a:cubicBezTo>
                    <a:cubicBezTo>
                      <a:pt x="264" y="55"/>
                      <a:pt x="339" y="38"/>
                      <a:pt x="338" y="23"/>
                    </a:cubicBezTo>
                    <a:cubicBezTo>
                      <a:pt x="337" y="8"/>
                      <a:pt x="261" y="0"/>
                      <a:pt x="168" y="6"/>
                    </a:cubicBezTo>
                    <a:cubicBezTo>
                      <a:pt x="74" y="12"/>
                      <a:pt x="0" y="29"/>
                      <a:pt x="1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</p:grpSp>
        <p:sp>
          <p:nvSpPr>
            <p:cNvPr id="12" name="Freeform 10"/>
            <p:cNvSpPr/>
            <p:nvPr/>
          </p:nvSpPr>
          <p:spPr bwMode="auto">
            <a:xfrm>
              <a:off x="1118073" y="2410779"/>
              <a:ext cx="761882" cy="513393"/>
            </a:xfrm>
            <a:custGeom>
              <a:avLst/>
              <a:gdLst>
                <a:gd name="T0" fmla="*/ 9 w 429"/>
                <a:gd name="T1" fmla="*/ 181 h 288"/>
                <a:gd name="T2" fmla="*/ 36 w 429"/>
                <a:gd name="T3" fmla="*/ 188 h 288"/>
                <a:gd name="T4" fmla="*/ 207 w 429"/>
                <a:gd name="T5" fmla="*/ 160 h 288"/>
                <a:gd name="T6" fmla="*/ 208 w 429"/>
                <a:gd name="T7" fmla="*/ 159 h 288"/>
                <a:gd name="T8" fmla="*/ 208 w 429"/>
                <a:gd name="T9" fmla="*/ 160 h 288"/>
                <a:gd name="T10" fmla="*/ 307 w 429"/>
                <a:gd name="T11" fmla="*/ 278 h 288"/>
                <a:gd name="T12" fmla="*/ 332 w 429"/>
                <a:gd name="T13" fmla="*/ 288 h 288"/>
                <a:gd name="T14" fmla="*/ 354 w 429"/>
                <a:gd name="T15" fmla="*/ 276 h 288"/>
                <a:gd name="T16" fmla="*/ 426 w 429"/>
                <a:gd name="T17" fmla="*/ 129 h 288"/>
                <a:gd name="T18" fmla="*/ 420 w 429"/>
                <a:gd name="T19" fmla="*/ 107 h 288"/>
                <a:gd name="T20" fmla="*/ 393 w 429"/>
                <a:gd name="T21" fmla="*/ 100 h 288"/>
                <a:gd name="T22" fmla="*/ 223 w 429"/>
                <a:gd name="T23" fmla="*/ 130 h 288"/>
                <a:gd name="T24" fmla="*/ 222 w 429"/>
                <a:gd name="T25" fmla="*/ 130 h 288"/>
                <a:gd name="T26" fmla="*/ 222 w 429"/>
                <a:gd name="T27" fmla="*/ 129 h 288"/>
                <a:gd name="T28" fmla="*/ 125 w 429"/>
                <a:gd name="T29" fmla="*/ 11 h 288"/>
                <a:gd name="T30" fmla="*/ 99 w 429"/>
                <a:gd name="T31" fmla="*/ 0 h 288"/>
                <a:gd name="T32" fmla="*/ 77 w 429"/>
                <a:gd name="T33" fmla="*/ 13 h 288"/>
                <a:gd name="T34" fmla="*/ 4 w 429"/>
                <a:gd name="T35" fmla="*/ 159 h 288"/>
                <a:gd name="T36" fmla="*/ 9 w 429"/>
                <a:gd name="T37" fmla="*/ 181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9" h="288">
                  <a:moveTo>
                    <a:pt x="9" y="181"/>
                  </a:moveTo>
                  <a:cubicBezTo>
                    <a:pt x="16" y="187"/>
                    <a:pt x="27" y="189"/>
                    <a:pt x="36" y="188"/>
                  </a:cubicBezTo>
                  <a:cubicBezTo>
                    <a:pt x="207" y="160"/>
                    <a:pt x="207" y="160"/>
                    <a:pt x="207" y="160"/>
                  </a:cubicBezTo>
                  <a:cubicBezTo>
                    <a:pt x="207" y="160"/>
                    <a:pt x="207" y="160"/>
                    <a:pt x="208" y="159"/>
                  </a:cubicBezTo>
                  <a:cubicBezTo>
                    <a:pt x="208" y="160"/>
                    <a:pt x="208" y="160"/>
                    <a:pt x="208" y="160"/>
                  </a:cubicBezTo>
                  <a:cubicBezTo>
                    <a:pt x="307" y="278"/>
                    <a:pt x="307" y="278"/>
                    <a:pt x="307" y="278"/>
                  </a:cubicBezTo>
                  <a:cubicBezTo>
                    <a:pt x="312" y="284"/>
                    <a:pt x="322" y="288"/>
                    <a:pt x="332" y="288"/>
                  </a:cubicBezTo>
                  <a:cubicBezTo>
                    <a:pt x="342" y="288"/>
                    <a:pt x="350" y="283"/>
                    <a:pt x="354" y="276"/>
                  </a:cubicBezTo>
                  <a:cubicBezTo>
                    <a:pt x="426" y="129"/>
                    <a:pt x="426" y="129"/>
                    <a:pt x="426" y="129"/>
                  </a:cubicBezTo>
                  <a:cubicBezTo>
                    <a:pt x="429" y="122"/>
                    <a:pt x="427" y="113"/>
                    <a:pt x="420" y="107"/>
                  </a:cubicBezTo>
                  <a:cubicBezTo>
                    <a:pt x="414" y="101"/>
                    <a:pt x="403" y="99"/>
                    <a:pt x="393" y="100"/>
                  </a:cubicBezTo>
                  <a:cubicBezTo>
                    <a:pt x="223" y="130"/>
                    <a:pt x="223" y="130"/>
                    <a:pt x="223" y="130"/>
                  </a:cubicBezTo>
                  <a:cubicBezTo>
                    <a:pt x="223" y="130"/>
                    <a:pt x="223" y="130"/>
                    <a:pt x="222" y="130"/>
                  </a:cubicBezTo>
                  <a:cubicBezTo>
                    <a:pt x="222" y="130"/>
                    <a:pt x="222" y="129"/>
                    <a:pt x="222" y="129"/>
                  </a:cubicBezTo>
                  <a:cubicBezTo>
                    <a:pt x="125" y="11"/>
                    <a:pt x="125" y="11"/>
                    <a:pt x="125" y="11"/>
                  </a:cubicBezTo>
                  <a:cubicBezTo>
                    <a:pt x="119" y="4"/>
                    <a:pt x="109" y="0"/>
                    <a:pt x="99" y="0"/>
                  </a:cubicBezTo>
                  <a:cubicBezTo>
                    <a:pt x="89" y="1"/>
                    <a:pt x="81" y="6"/>
                    <a:pt x="77" y="13"/>
                  </a:cubicBezTo>
                  <a:cubicBezTo>
                    <a:pt x="4" y="159"/>
                    <a:pt x="4" y="159"/>
                    <a:pt x="4" y="159"/>
                  </a:cubicBezTo>
                  <a:cubicBezTo>
                    <a:pt x="0" y="166"/>
                    <a:pt x="3" y="175"/>
                    <a:pt x="9" y="18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400">
                <a:solidFill>
                  <a:srgbClr val="F7E1C9"/>
                </a:solidFill>
              </a:endParaRPr>
            </a:p>
          </p:txBody>
        </p:sp>
        <p:grpSp>
          <p:nvGrpSpPr>
            <p:cNvPr id="14" name="Group 13"/>
            <p:cNvGrpSpPr>
              <a:grpSpLocks noChangeAspect="1"/>
            </p:cNvGrpSpPr>
            <p:nvPr/>
          </p:nvGrpSpPr>
          <p:grpSpPr bwMode="auto">
            <a:xfrm>
              <a:off x="3460459" y="2084395"/>
              <a:ext cx="794120" cy="606512"/>
              <a:chOff x="3532" y="1923"/>
              <a:chExt cx="618" cy="472"/>
            </a:xfrm>
            <a:solidFill>
              <a:schemeClr val="bg1"/>
            </a:solidFill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sp>
            <p:nvSpPr>
              <p:cNvPr id="16" name="Freeform 14"/>
              <p:cNvSpPr/>
              <p:nvPr/>
            </p:nvSpPr>
            <p:spPr bwMode="auto">
              <a:xfrm>
                <a:off x="3675" y="1923"/>
                <a:ext cx="108" cy="414"/>
              </a:xfrm>
              <a:custGeom>
                <a:avLst/>
                <a:gdLst>
                  <a:gd name="T0" fmla="*/ 96 w 108"/>
                  <a:gd name="T1" fmla="*/ 414 h 414"/>
                  <a:gd name="T2" fmla="*/ 0 w 108"/>
                  <a:gd name="T3" fmla="*/ 177 h 414"/>
                  <a:gd name="T4" fmla="*/ 53 w 108"/>
                  <a:gd name="T5" fmla="*/ 0 h 414"/>
                  <a:gd name="T6" fmla="*/ 62 w 108"/>
                  <a:gd name="T7" fmla="*/ 29 h 414"/>
                  <a:gd name="T8" fmla="*/ 17 w 108"/>
                  <a:gd name="T9" fmla="*/ 180 h 414"/>
                  <a:gd name="T10" fmla="*/ 108 w 108"/>
                  <a:gd name="T11" fmla="*/ 402 h 414"/>
                  <a:gd name="T12" fmla="*/ 96 w 108"/>
                  <a:gd name="T13" fmla="*/ 4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414">
                    <a:moveTo>
                      <a:pt x="96" y="414"/>
                    </a:moveTo>
                    <a:lnTo>
                      <a:pt x="0" y="177"/>
                    </a:lnTo>
                    <a:lnTo>
                      <a:pt x="53" y="0"/>
                    </a:lnTo>
                    <a:lnTo>
                      <a:pt x="62" y="29"/>
                    </a:lnTo>
                    <a:lnTo>
                      <a:pt x="17" y="180"/>
                    </a:lnTo>
                    <a:lnTo>
                      <a:pt x="108" y="402"/>
                    </a:lnTo>
                    <a:lnTo>
                      <a:pt x="96" y="4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7" name="Freeform 15"/>
              <p:cNvSpPr>
                <a:spLocks noEditPoints="1"/>
              </p:cNvSpPr>
              <p:nvPr/>
            </p:nvSpPr>
            <p:spPr bwMode="auto">
              <a:xfrm>
                <a:off x="3585" y="2064"/>
                <a:ext cx="188" cy="288"/>
              </a:xfrm>
              <a:custGeom>
                <a:avLst/>
                <a:gdLst>
                  <a:gd name="T0" fmla="*/ 72 w 79"/>
                  <a:gd name="T1" fmla="*/ 120 h 120"/>
                  <a:gd name="T2" fmla="*/ 70 w 79"/>
                  <a:gd name="T3" fmla="*/ 118 h 120"/>
                  <a:gd name="T4" fmla="*/ 8 w 79"/>
                  <a:gd name="T5" fmla="*/ 54 h 120"/>
                  <a:gd name="T6" fmla="*/ 1 w 79"/>
                  <a:gd name="T7" fmla="*/ 27 h 120"/>
                  <a:gd name="T8" fmla="*/ 4 w 79"/>
                  <a:gd name="T9" fmla="*/ 14 h 120"/>
                  <a:gd name="T10" fmla="*/ 19 w 79"/>
                  <a:gd name="T11" fmla="*/ 1 h 120"/>
                  <a:gd name="T12" fmla="*/ 33 w 79"/>
                  <a:gd name="T13" fmla="*/ 7 h 120"/>
                  <a:gd name="T14" fmla="*/ 56 w 79"/>
                  <a:gd name="T15" fmla="*/ 59 h 120"/>
                  <a:gd name="T16" fmla="*/ 78 w 79"/>
                  <a:gd name="T17" fmla="*/ 107 h 120"/>
                  <a:gd name="T18" fmla="*/ 79 w 79"/>
                  <a:gd name="T19" fmla="*/ 111 h 120"/>
                  <a:gd name="T20" fmla="*/ 72 w 79"/>
                  <a:gd name="T21" fmla="*/ 120 h 120"/>
                  <a:gd name="T22" fmla="*/ 20 w 79"/>
                  <a:gd name="T23" fmla="*/ 11 h 120"/>
                  <a:gd name="T24" fmla="*/ 10 w 79"/>
                  <a:gd name="T25" fmla="*/ 20 h 120"/>
                  <a:gd name="T26" fmla="*/ 7 w 79"/>
                  <a:gd name="T27" fmla="*/ 30 h 120"/>
                  <a:gd name="T28" fmla="*/ 12 w 79"/>
                  <a:gd name="T29" fmla="*/ 47 h 120"/>
                  <a:gd name="T30" fmla="*/ 69 w 79"/>
                  <a:gd name="T31" fmla="*/ 106 h 120"/>
                  <a:gd name="T32" fmla="*/ 29 w 79"/>
                  <a:gd name="T33" fmla="*/ 14 h 120"/>
                  <a:gd name="T34" fmla="*/ 20 w 79"/>
                  <a:gd name="T35" fmla="*/ 11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9" h="120">
                    <a:moveTo>
                      <a:pt x="72" y="120"/>
                    </a:moveTo>
                    <a:cubicBezTo>
                      <a:pt x="70" y="118"/>
                      <a:pt x="70" y="118"/>
                      <a:pt x="70" y="118"/>
                    </a:cubicBezTo>
                    <a:cubicBezTo>
                      <a:pt x="68" y="116"/>
                      <a:pt x="20" y="69"/>
                      <a:pt x="8" y="54"/>
                    </a:cubicBezTo>
                    <a:cubicBezTo>
                      <a:pt x="1" y="45"/>
                      <a:pt x="0" y="34"/>
                      <a:pt x="1" y="27"/>
                    </a:cubicBezTo>
                    <a:cubicBezTo>
                      <a:pt x="2" y="19"/>
                      <a:pt x="4" y="14"/>
                      <a:pt x="4" y="14"/>
                    </a:cubicBezTo>
                    <a:cubicBezTo>
                      <a:pt x="8" y="6"/>
                      <a:pt x="13" y="2"/>
                      <a:pt x="19" y="1"/>
                    </a:cubicBezTo>
                    <a:cubicBezTo>
                      <a:pt x="25" y="0"/>
                      <a:pt x="31" y="4"/>
                      <a:pt x="33" y="7"/>
                    </a:cubicBezTo>
                    <a:cubicBezTo>
                      <a:pt x="34" y="8"/>
                      <a:pt x="35" y="9"/>
                      <a:pt x="56" y="59"/>
                    </a:cubicBezTo>
                    <a:cubicBezTo>
                      <a:pt x="67" y="83"/>
                      <a:pt x="78" y="107"/>
                      <a:pt x="78" y="107"/>
                    </a:cubicBezTo>
                    <a:cubicBezTo>
                      <a:pt x="79" y="111"/>
                      <a:pt x="79" y="111"/>
                      <a:pt x="79" y="111"/>
                    </a:cubicBezTo>
                    <a:lnTo>
                      <a:pt x="72" y="120"/>
                    </a:lnTo>
                    <a:close/>
                    <a:moveTo>
                      <a:pt x="20" y="11"/>
                    </a:moveTo>
                    <a:cubicBezTo>
                      <a:pt x="16" y="12"/>
                      <a:pt x="12" y="15"/>
                      <a:pt x="10" y="20"/>
                    </a:cubicBezTo>
                    <a:cubicBezTo>
                      <a:pt x="10" y="20"/>
                      <a:pt x="8" y="24"/>
                      <a:pt x="7" y="30"/>
                    </a:cubicBezTo>
                    <a:cubicBezTo>
                      <a:pt x="7" y="36"/>
                      <a:pt x="8" y="42"/>
                      <a:pt x="12" y="47"/>
                    </a:cubicBezTo>
                    <a:cubicBezTo>
                      <a:pt x="22" y="59"/>
                      <a:pt x="58" y="95"/>
                      <a:pt x="69" y="106"/>
                    </a:cubicBezTo>
                    <a:cubicBezTo>
                      <a:pt x="54" y="71"/>
                      <a:pt x="32" y="19"/>
                      <a:pt x="29" y="14"/>
                    </a:cubicBezTo>
                    <a:cubicBezTo>
                      <a:pt x="28" y="13"/>
                      <a:pt x="24" y="11"/>
                      <a:pt x="20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8" name="Freeform 16"/>
              <p:cNvSpPr>
                <a:spLocks noEditPoints="1"/>
              </p:cNvSpPr>
              <p:nvPr/>
            </p:nvSpPr>
            <p:spPr bwMode="auto">
              <a:xfrm>
                <a:off x="3542" y="2177"/>
                <a:ext cx="203" cy="191"/>
              </a:xfrm>
              <a:custGeom>
                <a:avLst/>
                <a:gdLst>
                  <a:gd name="T0" fmla="*/ 85 w 85"/>
                  <a:gd name="T1" fmla="*/ 70 h 80"/>
                  <a:gd name="T2" fmla="*/ 82 w 85"/>
                  <a:gd name="T3" fmla="*/ 80 h 80"/>
                  <a:gd name="T4" fmla="*/ 80 w 85"/>
                  <a:gd name="T5" fmla="*/ 79 h 80"/>
                  <a:gd name="T6" fmla="*/ 15 w 85"/>
                  <a:gd name="T7" fmla="*/ 50 h 80"/>
                  <a:gd name="T8" fmla="*/ 1 w 85"/>
                  <a:gd name="T9" fmla="*/ 31 h 80"/>
                  <a:gd name="T10" fmla="*/ 0 w 85"/>
                  <a:gd name="T11" fmla="*/ 19 h 80"/>
                  <a:gd name="T12" fmla="*/ 0 w 85"/>
                  <a:gd name="T13" fmla="*/ 15 h 80"/>
                  <a:gd name="T14" fmla="*/ 18 w 85"/>
                  <a:gd name="T15" fmla="*/ 3 h 80"/>
                  <a:gd name="T16" fmla="*/ 52 w 85"/>
                  <a:gd name="T17" fmla="*/ 36 h 80"/>
                  <a:gd name="T18" fmla="*/ 83 w 85"/>
                  <a:gd name="T19" fmla="*/ 68 h 80"/>
                  <a:gd name="T20" fmla="*/ 85 w 85"/>
                  <a:gd name="T21" fmla="*/ 70 h 80"/>
                  <a:gd name="T22" fmla="*/ 6 w 85"/>
                  <a:gd name="T23" fmla="*/ 19 h 80"/>
                  <a:gd name="T24" fmla="*/ 6 w 85"/>
                  <a:gd name="T25" fmla="*/ 22 h 80"/>
                  <a:gd name="T26" fmla="*/ 7 w 85"/>
                  <a:gd name="T27" fmla="*/ 31 h 80"/>
                  <a:gd name="T28" fmla="*/ 16 w 85"/>
                  <a:gd name="T29" fmla="*/ 42 h 80"/>
                  <a:gd name="T30" fmla="*/ 76 w 85"/>
                  <a:gd name="T31" fmla="*/ 69 h 80"/>
                  <a:gd name="T32" fmla="*/ 18 w 85"/>
                  <a:gd name="T33" fmla="*/ 11 h 80"/>
                  <a:gd name="T34" fmla="*/ 6 w 85"/>
                  <a:gd name="T35" fmla="*/ 1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5" h="80">
                    <a:moveTo>
                      <a:pt x="85" y="70"/>
                    </a:moveTo>
                    <a:cubicBezTo>
                      <a:pt x="82" y="80"/>
                      <a:pt x="82" y="80"/>
                      <a:pt x="82" y="80"/>
                    </a:cubicBezTo>
                    <a:cubicBezTo>
                      <a:pt x="80" y="79"/>
                      <a:pt x="80" y="79"/>
                      <a:pt x="80" y="79"/>
                    </a:cubicBezTo>
                    <a:cubicBezTo>
                      <a:pt x="78" y="78"/>
                      <a:pt x="29" y="58"/>
                      <a:pt x="15" y="50"/>
                    </a:cubicBezTo>
                    <a:cubicBezTo>
                      <a:pt x="7" y="45"/>
                      <a:pt x="3" y="37"/>
                      <a:pt x="1" y="31"/>
                    </a:cubicBezTo>
                    <a:cubicBezTo>
                      <a:pt x="0" y="24"/>
                      <a:pt x="0" y="19"/>
                      <a:pt x="0" y="19"/>
                    </a:cubicBezTo>
                    <a:cubicBezTo>
                      <a:pt x="0" y="18"/>
                      <a:pt x="0" y="16"/>
                      <a:pt x="0" y="15"/>
                    </a:cubicBezTo>
                    <a:cubicBezTo>
                      <a:pt x="2" y="0"/>
                      <a:pt x="14" y="1"/>
                      <a:pt x="18" y="3"/>
                    </a:cubicBezTo>
                    <a:cubicBezTo>
                      <a:pt x="19" y="4"/>
                      <a:pt x="20" y="5"/>
                      <a:pt x="52" y="36"/>
                    </a:cubicBezTo>
                    <a:cubicBezTo>
                      <a:pt x="67" y="52"/>
                      <a:pt x="82" y="68"/>
                      <a:pt x="83" y="68"/>
                    </a:cubicBezTo>
                    <a:lnTo>
                      <a:pt x="85" y="70"/>
                    </a:lnTo>
                    <a:close/>
                    <a:moveTo>
                      <a:pt x="6" y="19"/>
                    </a:moveTo>
                    <a:cubicBezTo>
                      <a:pt x="6" y="20"/>
                      <a:pt x="6" y="21"/>
                      <a:pt x="6" y="22"/>
                    </a:cubicBezTo>
                    <a:cubicBezTo>
                      <a:pt x="6" y="22"/>
                      <a:pt x="6" y="26"/>
                      <a:pt x="7" y="31"/>
                    </a:cubicBezTo>
                    <a:cubicBezTo>
                      <a:pt x="9" y="36"/>
                      <a:pt x="12" y="40"/>
                      <a:pt x="16" y="42"/>
                    </a:cubicBezTo>
                    <a:cubicBezTo>
                      <a:pt x="27" y="49"/>
                      <a:pt x="64" y="64"/>
                      <a:pt x="76" y="69"/>
                    </a:cubicBezTo>
                    <a:cubicBezTo>
                      <a:pt x="54" y="47"/>
                      <a:pt x="22" y="14"/>
                      <a:pt x="18" y="11"/>
                    </a:cubicBezTo>
                    <a:cubicBezTo>
                      <a:pt x="16" y="10"/>
                      <a:pt x="8" y="9"/>
                      <a:pt x="6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9" name="Freeform 17"/>
              <p:cNvSpPr>
                <a:spLocks noEditPoints="1"/>
              </p:cNvSpPr>
              <p:nvPr/>
            </p:nvSpPr>
            <p:spPr bwMode="auto">
              <a:xfrm>
                <a:off x="3532" y="2301"/>
                <a:ext cx="184" cy="94"/>
              </a:xfrm>
              <a:custGeom>
                <a:avLst/>
                <a:gdLst>
                  <a:gd name="T0" fmla="*/ 77 w 77"/>
                  <a:gd name="T1" fmla="*/ 25 h 39"/>
                  <a:gd name="T2" fmla="*/ 77 w 77"/>
                  <a:gd name="T3" fmla="*/ 34 h 39"/>
                  <a:gd name="T4" fmla="*/ 75 w 77"/>
                  <a:gd name="T5" fmla="*/ 34 h 39"/>
                  <a:gd name="T6" fmla="*/ 19 w 77"/>
                  <a:gd name="T7" fmla="*/ 39 h 39"/>
                  <a:gd name="T8" fmla="*/ 5 w 77"/>
                  <a:gd name="T9" fmla="*/ 30 h 39"/>
                  <a:gd name="T10" fmla="*/ 1 w 77"/>
                  <a:gd name="T11" fmla="*/ 21 h 39"/>
                  <a:gd name="T12" fmla="*/ 1 w 77"/>
                  <a:gd name="T13" fmla="*/ 18 h 39"/>
                  <a:gd name="T14" fmla="*/ 14 w 77"/>
                  <a:gd name="T15" fmla="*/ 1 h 39"/>
                  <a:gd name="T16" fmla="*/ 45 w 77"/>
                  <a:gd name="T17" fmla="*/ 13 h 39"/>
                  <a:gd name="T18" fmla="*/ 75 w 77"/>
                  <a:gd name="T19" fmla="*/ 24 h 39"/>
                  <a:gd name="T20" fmla="*/ 77 w 77"/>
                  <a:gd name="T21" fmla="*/ 25 h 39"/>
                  <a:gd name="T22" fmla="*/ 6 w 77"/>
                  <a:gd name="T23" fmla="*/ 19 h 39"/>
                  <a:gd name="T24" fmla="*/ 7 w 77"/>
                  <a:gd name="T25" fmla="*/ 21 h 39"/>
                  <a:gd name="T26" fmla="*/ 9 w 77"/>
                  <a:gd name="T27" fmla="*/ 27 h 39"/>
                  <a:gd name="T28" fmla="*/ 18 w 77"/>
                  <a:gd name="T29" fmla="*/ 33 h 39"/>
                  <a:gd name="T30" fmla="*/ 70 w 77"/>
                  <a:gd name="T31" fmla="*/ 28 h 39"/>
                  <a:gd name="T32" fmla="*/ 14 w 77"/>
                  <a:gd name="T33" fmla="*/ 7 h 39"/>
                  <a:gd name="T34" fmla="*/ 6 w 77"/>
                  <a:gd name="T35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7" h="39">
                    <a:moveTo>
                      <a:pt x="77" y="25"/>
                    </a:moveTo>
                    <a:cubicBezTo>
                      <a:pt x="77" y="34"/>
                      <a:pt x="77" y="34"/>
                      <a:pt x="77" y="34"/>
                    </a:cubicBezTo>
                    <a:cubicBezTo>
                      <a:pt x="75" y="34"/>
                      <a:pt x="75" y="34"/>
                      <a:pt x="75" y="34"/>
                    </a:cubicBezTo>
                    <a:cubicBezTo>
                      <a:pt x="73" y="34"/>
                      <a:pt x="31" y="39"/>
                      <a:pt x="19" y="39"/>
                    </a:cubicBezTo>
                    <a:cubicBezTo>
                      <a:pt x="11" y="39"/>
                      <a:pt x="7" y="34"/>
                      <a:pt x="5" y="30"/>
                    </a:cubicBezTo>
                    <a:cubicBezTo>
                      <a:pt x="2" y="25"/>
                      <a:pt x="1" y="21"/>
                      <a:pt x="1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5"/>
                      <a:pt x="10" y="0"/>
                      <a:pt x="14" y="1"/>
                    </a:cubicBezTo>
                    <a:cubicBezTo>
                      <a:pt x="14" y="1"/>
                      <a:pt x="15" y="1"/>
                      <a:pt x="45" y="13"/>
                    </a:cubicBezTo>
                    <a:cubicBezTo>
                      <a:pt x="60" y="18"/>
                      <a:pt x="74" y="24"/>
                      <a:pt x="75" y="24"/>
                    </a:cubicBezTo>
                    <a:lnTo>
                      <a:pt x="77" y="25"/>
                    </a:lnTo>
                    <a:close/>
                    <a:moveTo>
                      <a:pt x="6" y="19"/>
                    </a:moveTo>
                    <a:cubicBezTo>
                      <a:pt x="7" y="19"/>
                      <a:pt x="7" y="20"/>
                      <a:pt x="7" y="21"/>
                    </a:cubicBezTo>
                    <a:cubicBezTo>
                      <a:pt x="7" y="21"/>
                      <a:pt x="7" y="24"/>
                      <a:pt x="9" y="27"/>
                    </a:cubicBezTo>
                    <a:cubicBezTo>
                      <a:pt x="11" y="31"/>
                      <a:pt x="14" y="33"/>
                      <a:pt x="18" y="33"/>
                    </a:cubicBezTo>
                    <a:cubicBezTo>
                      <a:pt x="28" y="33"/>
                      <a:pt x="60" y="29"/>
                      <a:pt x="70" y="28"/>
                    </a:cubicBezTo>
                    <a:cubicBezTo>
                      <a:pt x="49" y="20"/>
                      <a:pt x="18" y="8"/>
                      <a:pt x="14" y="7"/>
                    </a:cubicBezTo>
                    <a:cubicBezTo>
                      <a:pt x="13" y="7"/>
                      <a:pt x="6" y="10"/>
                      <a:pt x="6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0" name="Freeform 18"/>
              <p:cNvSpPr/>
              <p:nvPr/>
            </p:nvSpPr>
            <p:spPr bwMode="auto">
              <a:xfrm>
                <a:off x="3716" y="1925"/>
                <a:ext cx="138" cy="412"/>
              </a:xfrm>
              <a:custGeom>
                <a:avLst/>
                <a:gdLst>
                  <a:gd name="T0" fmla="*/ 64 w 138"/>
                  <a:gd name="T1" fmla="*/ 412 h 412"/>
                  <a:gd name="T2" fmla="*/ 43 w 138"/>
                  <a:gd name="T3" fmla="*/ 405 h 412"/>
                  <a:gd name="T4" fmla="*/ 112 w 138"/>
                  <a:gd name="T5" fmla="*/ 161 h 412"/>
                  <a:gd name="T6" fmla="*/ 0 w 138"/>
                  <a:gd name="T7" fmla="*/ 29 h 412"/>
                  <a:gd name="T8" fmla="*/ 7 w 138"/>
                  <a:gd name="T9" fmla="*/ 0 h 412"/>
                  <a:gd name="T10" fmla="*/ 138 w 138"/>
                  <a:gd name="T11" fmla="*/ 154 h 412"/>
                  <a:gd name="T12" fmla="*/ 64 w 138"/>
                  <a:gd name="T13" fmla="*/ 412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412">
                    <a:moveTo>
                      <a:pt x="64" y="412"/>
                    </a:moveTo>
                    <a:lnTo>
                      <a:pt x="43" y="405"/>
                    </a:lnTo>
                    <a:lnTo>
                      <a:pt x="112" y="161"/>
                    </a:lnTo>
                    <a:lnTo>
                      <a:pt x="0" y="29"/>
                    </a:lnTo>
                    <a:lnTo>
                      <a:pt x="7" y="0"/>
                    </a:lnTo>
                    <a:lnTo>
                      <a:pt x="138" y="154"/>
                    </a:lnTo>
                    <a:lnTo>
                      <a:pt x="64" y="41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1" name="Freeform 19"/>
              <p:cNvSpPr>
                <a:spLocks noEditPoints="1"/>
              </p:cNvSpPr>
              <p:nvPr/>
            </p:nvSpPr>
            <p:spPr bwMode="auto">
              <a:xfrm>
                <a:off x="3768" y="2031"/>
                <a:ext cx="239" cy="316"/>
              </a:xfrm>
              <a:custGeom>
                <a:avLst/>
                <a:gdLst>
                  <a:gd name="T0" fmla="*/ 14 w 100"/>
                  <a:gd name="T1" fmla="*/ 132 h 132"/>
                  <a:gd name="T2" fmla="*/ 0 w 100"/>
                  <a:gd name="T3" fmla="*/ 126 h 132"/>
                  <a:gd name="T4" fmla="*/ 1 w 100"/>
                  <a:gd name="T5" fmla="*/ 121 h 132"/>
                  <a:gd name="T6" fmla="*/ 19 w 100"/>
                  <a:gd name="T7" fmla="*/ 68 h 132"/>
                  <a:gd name="T8" fmla="*/ 39 w 100"/>
                  <a:gd name="T9" fmla="*/ 11 h 132"/>
                  <a:gd name="T10" fmla="*/ 60 w 100"/>
                  <a:gd name="T11" fmla="*/ 1 h 132"/>
                  <a:gd name="T12" fmla="*/ 85 w 100"/>
                  <a:gd name="T13" fmla="*/ 9 h 132"/>
                  <a:gd name="T14" fmla="*/ 94 w 100"/>
                  <a:gd name="T15" fmla="*/ 20 h 132"/>
                  <a:gd name="T16" fmla="*/ 91 w 100"/>
                  <a:gd name="T17" fmla="*/ 49 h 132"/>
                  <a:gd name="T18" fmla="*/ 16 w 100"/>
                  <a:gd name="T19" fmla="*/ 130 h 132"/>
                  <a:gd name="T20" fmla="*/ 14 w 100"/>
                  <a:gd name="T21" fmla="*/ 132 h 132"/>
                  <a:gd name="T22" fmla="*/ 48 w 100"/>
                  <a:gd name="T23" fmla="*/ 17 h 132"/>
                  <a:gd name="T24" fmla="*/ 14 w 100"/>
                  <a:gd name="T25" fmla="*/ 118 h 132"/>
                  <a:gd name="T26" fmla="*/ 83 w 100"/>
                  <a:gd name="T27" fmla="*/ 43 h 132"/>
                  <a:gd name="T28" fmla="*/ 79 w 100"/>
                  <a:gd name="T29" fmla="*/ 17 h 132"/>
                  <a:gd name="T30" fmla="*/ 61 w 100"/>
                  <a:gd name="T31" fmla="*/ 11 h 132"/>
                  <a:gd name="T32" fmla="*/ 48 w 100"/>
                  <a:gd name="T33" fmla="*/ 1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132">
                    <a:moveTo>
                      <a:pt x="14" y="132"/>
                    </a:moveTo>
                    <a:cubicBezTo>
                      <a:pt x="0" y="126"/>
                      <a:pt x="0" y="126"/>
                      <a:pt x="0" y="126"/>
                    </a:cubicBezTo>
                    <a:cubicBezTo>
                      <a:pt x="1" y="121"/>
                      <a:pt x="1" y="121"/>
                      <a:pt x="1" y="121"/>
                    </a:cubicBezTo>
                    <a:cubicBezTo>
                      <a:pt x="2" y="121"/>
                      <a:pt x="10" y="95"/>
                      <a:pt x="19" y="68"/>
                    </a:cubicBezTo>
                    <a:cubicBezTo>
                      <a:pt x="37" y="14"/>
                      <a:pt x="38" y="12"/>
                      <a:pt x="39" y="11"/>
                    </a:cubicBezTo>
                    <a:cubicBezTo>
                      <a:pt x="42" y="7"/>
                      <a:pt x="50" y="2"/>
                      <a:pt x="60" y="1"/>
                    </a:cubicBezTo>
                    <a:cubicBezTo>
                      <a:pt x="69" y="0"/>
                      <a:pt x="78" y="2"/>
                      <a:pt x="85" y="9"/>
                    </a:cubicBezTo>
                    <a:cubicBezTo>
                      <a:pt x="86" y="9"/>
                      <a:pt x="91" y="13"/>
                      <a:pt x="94" y="20"/>
                    </a:cubicBezTo>
                    <a:cubicBezTo>
                      <a:pt x="98" y="27"/>
                      <a:pt x="100" y="38"/>
                      <a:pt x="91" y="49"/>
                    </a:cubicBezTo>
                    <a:cubicBezTo>
                      <a:pt x="78" y="67"/>
                      <a:pt x="19" y="127"/>
                      <a:pt x="16" y="130"/>
                    </a:cubicBezTo>
                    <a:lnTo>
                      <a:pt x="14" y="132"/>
                    </a:lnTo>
                    <a:close/>
                    <a:moveTo>
                      <a:pt x="48" y="17"/>
                    </a:moveTo>
                    <a:cubicBezTo>
                      <a:pt x="45" y="23"/>
                      <a:pt x="26" y="79"/>
                      <a:pt x="14" y="118"/>
                    </a:cubicBezTo>
                    <a:cubicBezTo>
                      <a:pt x="28" y="103"/>
                      <a:pt x="72" y="58"/>
                      <a:pt x="83" y="43"/>
                    </a:cubicBezTo>
                    <a:cubicBezTo>
                      <a:pt x="94" y="29"/>
                      <a:pt x="79" y="17"/>
                      <a:pt x="79" y="17"/>
                    </a:cubicBezTo>
                    <a:cubicBezTo>
                      <a:pt x="73" y="12"/>
                      <a:pt x="67" y="10"/>
                      <a:pt x="61" y="11"/>
                    </a:cubicBezTo>
                    <a:cubicBezTo>
                      <a:pt x="54" y="12"/>
                      <a:pt x="49" y="15"/>
                      <a:pt x="48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2" name="Freeform 20"/>
              <p:cNvSpPr>
                <a:spLocks noEditPoints="1"/>
              </p:cNvSpPr>
              <p:nvPr/>
            </p:nvSpPr>
            <p:spPr bwMode="auto">
              <a:xfrm>
                <a:off x="3807" y="2112"/>
                <a:ext cx="300" cy="247"/>
              </a:xfrm>
              <a:custGeom>
                <a:avLst/>
                <a:gdLst>
                  <a:gd name="T0" fmla="*/ 4 w 126"/>
                  <a:gd name="T1" fmla="*/ 91 h 103"/>
                  <a:gd name="T2" fmla="*/ 44 w 126"/>
                  <a:gd name="T3" fmla="*/ 51 h 103"/>
                  <a:gd name="T4" fmla="*/ 88 w 126"/>
                  <a:gd name="T5" fmla="*/ 9 h 103"/>
                  <a:gd name="T6" fmla="*/ 122 w 126"/>
                  <a:gd name="T7" fmla="*/ 14 h 103"/>
                  <a:gd name="T8" fmla="*/ 124 w 126"/>
                  <a:gd name="T9" fmla="*/ 18 h 103"/>
                  <a:gd name="T10" fmla="*/ 125 w 126"/>
                  <a:gd name="T11" fmla="*/ 29 h 103"/>
                  <a:gd name="T12" fmla="*/ 108 w 126"/>
                  <a:gd name="T13" fmla="*/ 52 h 103"/>
                  <a:gd name="T14" fmla="*/ 11 w 126"/>
                  <a:gd name="T15" fmla="*/ 101 h 103"/>
                  <a:gd name="T16" fmla="*/ 8 w 126"/>
                  <a:gd name="T17" fmla="*/ 103 h 103"/>
                  <a:gd name="T18" fmla="*/ 0 w 126"/>
                  <a:gd name="T19" fmla="*/ 94 h 103"/>
                  <a:gd name="T20" fmla="*/ 4 w 126"/>
                  <a:gd name="T21" fmla="*/ 91 h 103"/>
                  <a:gd name="T22" fmla="*/ 92 w 126"/>
                  <a:gd name="T23" fmla="*/ 15 h 103"/>
                  <a:gd name="T24" fmla="*/ 15 w 126"/>
                  <a:gd name="T25" fmla="*/ 91 h 103"/>
                  <a:gd name="T26" fmla="*/ 105 w 126"/>
                  <a:gd name="T27" fmla="*/ 45 h 103"/>
                  <a:gd name="T28" fmla="*/ 116 w 126"/>
                  <a:gd name="T29" fmla="*/ 31 h 103"/>
                  <a:gd name="T30" fmla="*/ 115 w 126"/>
                  <a:gd name="T31" fmla="*/ 23 h 103"/>
                  <a:gd name="T32" fmla="*/ 114 w 126"/>
                  <a:gd name="T33" fmla="*/ 20 h 103"/>
                  <a:gd name="T34" fmla="*/ 92 w 126"/>
                  <a:gd name="T35" fmla="*/ 15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6" h="103">
                    <a:moveTo>
                      <a:pt x="4" y="91"/>
                    </a:moveTo>
                    <a:cubicBezTo>
                      <a:pt x="4" y="91"/>
                      <a:pt x="24" y="71"/>
                      <a:pt x="44" y="51"/>
                    </a:cubicBezTo>
                    <a:cubicBezTo>
                      <a:pt x="85" y="10"/>
                      <a:pt x="87" y="9"/>
                      <a:pt x="88" y="9"/>
                    </a:cubicBezTo>
                    <a:cubicBezTo>
                      <a:pt x="94" y="5"/>
                      <a:pt x="114" y="0"/>
                      <a:pt x="122" y="14"/>
                    </a:cubicBezTo>
                    <a:cubicBezTo>
                      <a:pt x="123" y="15"/>
                      <a:pt x="124" y="16"/>
                      <a:pt x="124" y="18"/>
                    </a:cubicBezTo>
                    <a:cubicBezTo>
                      <a:pt x="124" y="18"/>
                      <a:pt x="126" y="23"/>
                      <a:pt x="125" y="29"/>
                    </a:cubicBezTo>
                    <a:cubicBezTo>
                      <a:pt x="124" y="36"/>
                      <a:pt x="120" y="45"/>
                      <a:pt x="108" y="52"/>
                    </a:cubicBezTo>
                    <a:cubicBezTo>
                      <a:pt x="89" y="64"/>
                      <a:pt x="14" y="99"/>
                      <a:pt x="11" y="101"/>
                    </a:cubicBezTo>
                    <a:cubicBezTo>
                      <a:pt x="8" y="103"/>
                      <a:pt x="8" y="103"/>
                      <a:pt x="8" y="103"/>
                    </a:cubicBezTo>
                    <a:cubicBezTo>
                      <a:pt x="0" y="94"/>
                      <a:pt x="0" y="94"/>
                      <a:pt x="0" y="94"/>
                    </a:cubicBezTo>
                    <a:lnTo>
                      <a:pt x="4" y="91"/>
                    </a:lnTo>
                    <a:close/>
                    <a:moveTo>
                      <a:pt x="92" y="15"/>
                    </a:moveTo>
                    <a:cubicBezTo>
                      <a:pt x="87" y="20"/>
                      <a:pt x="44" y="62"/>
                      <a:pt x="15" y="91"/>
                    </a:cubicBezTo>
                    <a:cubicBezTo>
                      <a:pt x="33" y="82"/>
                      <a:pt x="89" y="55"/>
                      <a:pt x="105" y="45"/>
                    </a:cubicBezTo>
                    <a:cubicBezTo>
                      <a:pt x="111" y="42"/>
                      <a:pt x="115" y="37"/>
                      <a:pt x="116" y="31"/>
                    </a:cubicBezTo>
                    <a:cubicBezTo>
                      <a:pt x="117" y="26"/>
                      <a:pt x="115" y="23"/>
                      <a:pt x="115" y="23"/>
                    </a:cubicBezTo>
                    <a:cubicBezTo>
                      <a:pt x="115" y="22"/>
                      <a:pt x="114" y="21"/>
                      <a:pt x="114" y="20"/>
                    </a:cubicBezTo>
                    <a:cubicBezTo>
                      <a:pt x="108" y="10"/>
                      <a:pt x="94" y="14"/>
                      <a:pt x="92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3" name="Freeform 21"/>
              <p:cNvSpPr>
                <a:spLocks noEditPoints="1"/>
              </p:cNvSpPr>
              <p:nvPr/>
            </p:nvSpPr>
            <p:spPr bwMode="auto">
              <a:xfrm>
                <a:off x="3833" y="2237"/>
                <a:ext cx="317" cy="129"/>
              </a:xfrm>
              <a:custGeom>
                <a:avLst/>
                <a:gdLst>
                  <a:gd name="T0" fmla="*/ 4 w 133"/>
                  <a:gd name="T1" fmla="*/ 44 h 54"/>
                  <a:gd name="T2" fmla="*/ 52 w 133"/>
                  <a:gd name="T3" fmla="*/ 24 h 54"/>
                  <a:gd name="T4" fmla="*/ 104 w 133"/>
                  <a:gd name="T5" fmla="*/ 2 h 54"/>
                  <a:gd name="T6" fmla="*/ 132 w 133"/>
                  <a:gd name="T7" fmla="*/ 14 h 54"/>
                  <a:gd name="T8" fmla="*/ 133 w 133"/>
                  <a:gd name="T9" fmla="*/ 17 h 54"/>
                  <a:gd name="T10" fmla="*/ 130 w 133"/>
                  <a:gd name="T11" fmla="*/ 26 h 54"/>
                  <a:gd name="T12" fmla="*/ 108 w 133"/>
                  <a:gd name="T13" fmla="*/ 40 h 54"/>
                  <a:gd name="T14" fmla="*/ 7 w 133"/>
                  <a:gd name="T15" fmla="*/ 54 h 54"/>
                  <a:gd name="T16" fmla="*/ 3 w 133"/>
                  <a:gd name="T17" fmla="*/ 54 h 54"/>
                  <a:gd name="T18" fmla="*/ 0 w 133"/>
                  <a:gd name="T19" fmla="*/ 46 h 54"/>
                  <a:gd name="T20" fmla="*/ 4 w 133"/>
                  <a:gd name="T21" fmla="*/ 44 h 54"/>
                  <a:gd name="T22" fmla="*/ 105 w 133"/>
                  <a:gd name="T23" fmla="*/ 8 h 54"/>
                  <a:gd name="T24" fmla="*/ 13 w 133"/>
                  <a:gd name="T25" fmla="*/ 47 h 54"/>
                  <a:gd name="T26" fmla="*/ 107 w 133"/>
                  <a:gd name="T27" fmla="*/ 34 h 54"/>
                  <a:gd name="T28" fmla="*/ 121 w 133"/>
                  <a:gd name="T29" fmla="*/ 26 h 54"/>
                  <a:gd name="T30" fmla="*/ 123 w 133"/>
                  <a:gd name="T31" fmla="*/ 19 h 54"/>
                  <a:gd name="T32" fmla="*/ 123 w 133"/>
                  <a:gd name="T33" fmla="*/ 16 h 54"/>
                  <a:gd name="T34" fmla="*/ 105 w 133"/>
                  <a:gd name="T35" fmla="*/ 8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3" h="54">
                    <a:moveTo>
                      <a:pt x="4" y="44"/>
                    </a:moveTo>
                    <a:cubicBezTo>
                      <a:pt x="4" y="44"/>
                      <a:pt x="28" y="34"/>
                      <a:pt x="52" y="24"/>
                    </a:cubicBezTo>
                    <a:cubicBezTo>
                      <a:pt x="101" y="2"/>
                      <a:pt x="103" y="2"/>
                      <a:pt x="104" y="2"/>
                    </a:cubicBezTo>
                    <a:cubicBezTo>
                      <a:pt x="111" y="0"/>
                      <a:pt x="129" y="2"/>
                      <a:pt x="132" y="14"/>
                    </a:cubicBezTo>
                    <a:cubicBezTo>
                      <a:pt x="133" y="15"/>
                      <a:pt x="133" y="16"/>
                      <a:pt x="133" y="17"/>
                    </a:cubicBezTo>
                    <a:cubicBezTo>
                      <a:pt x="133" y="17"/>
                      <a:pt x="133" y="22"/>
                      <a:pt x="130" y="26"/>
                    </a:cubicBezTo>
                    <a:cubicBezTo>
                      <a:pt x="127" y="31"/>
                      <a:pt x="121" y="37"/>
                      <a:pt x="108" y="40"/>
                    </a:cubicBezTo>
                    <a:cubicBezTo>
                      <a:pt x="87" y="44"/>
                      <a:pt x="10" y="53"/>
                      <a:pt x="7" y="54"/>
                    </a:cubicBezTo>
                    <a:cubicBezTo>
                      <a:pt x="3" y="54"/>
                      <a:pt x="3" y="54"/>
                      <a:pt x="3" y="54"/>
                    </a:cubicBezTo>
                    <a:cubicBezTo>
                      <a:pt x="0" y="46"/>
                      <a:pt x="0" y="46"/>
                      <a:pt x="0" y="46"/>
                    </a:cubicBezTo>
                    <a:lnTo>
                      <a:pt x="4" y="44"/>
                    </a:lnTo>
                    <a:close/>
                    <a:moveTo>
                      <a:pt x="105" y="8"/>
                    </a:moveTo>
                    <a:cubicBezTo>
                      <a:pt x="99" y="10"/>
                      <a:pt x="48" y="32"/>
                      <a:pt x="13" y="47"/>
                    </a:cubicBezTo>
                    <a:cubicBezTo>
                      <a:pt x="32" y="44"/>
                      <a:pt x="90" y="37"/>
                      <a:pt x="107" y="34"/>
                    </a:cubicBezTo>
                    <a:cubicBezTo>
                      <a:pt x="114" y="32"/>
                      <a:pt x="119" y="30"/>
                      <a:pt x="121" y="26"/>
                    </a:cubicBezTo>
                    <a:cubicBezTo>
                      <a:pt x="123" y="23"/>
                      <a:pt x="123" y="19"/>
                      <a:pt x="123" y="19"/>
                    </a:cubicBezTo>
                    <a:cubicBezTo>
                      <a:pt x="123" y="18"/>
                      <a:pt x="123" y="17"/>
                      <a:pt x="123" y="16"/>
                    </a:cubicBezTo>
                    <a:cubicBezTo>
                      <a:pt x="122" y="6"/>
                      <a:pt x="108" y="7"/>
                      <a:pt x="10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4" name="Freeform 22"/>
              <p:cNvSpPr/>
              <p:nvPr/>
            </p:nvSpPr>
            <p:spPr bwMode="auto">
              <a:xfrm>
                <a:off x="3728" y="2136"/>
                <a:ext cx="55" cy="235"/>
              </a:xfrm>
              <a:custGeom>
                <a:avLst/>
                <a:gdLst>
                  <a:gd name="T0" fmla="*/ 55 w 55"/>
                  <a:gd name="T1" fmla="*/ 235 h 235"/>
                  <a:gd name="T2" fmla="*/ 50 w 55"/>
                  <a:gd name="T3" fmla="*/ 235 h 235"/>
                  <a:gd name="T4" fmla="*/ 0 w 55"/>
                  <a:gd name="T5" fmla="*/ 0 h 235"/>
                  <a:gd name="T6" fmla="*/ 5 w 55"/>
                  <a:gd name="T7" fmla="*/ 0 h 235"/>
                  <a:gd name="T8" fmla="*/ 55 w 55"/>
                  <a:gd name="T9" fmla="*/ 235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235">
                    <a:moveTo>
                      <a:pt x="55" y="235"/>
                    </a:moveTo>
                    <a:lnTo>
                      <a:pt x="50" y="23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5" y="23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5" name="Freeform 23"/>
              <p:cNvSpPr/>
              <p:nvPr/>
            </p:nvSpPr>
            <p:spPr bwMode="auto">
              <a:xfrm>
                <a:off x="3706" y="2083"/>
                <a:ext cx="34" cy="58"/>
              </a:xfrm>
              <a:custGeom>
                <a:avLst/>
                <a:gdLst>
                  <a:gd name="T0" fmla="*/ 13 w 14"/>
                  <a:gd name="T1" fmla="*/ 9 h 24"/>
                  <a:gd name="T2" fmla="*/ 9 w 14"/>
                  <a:gd name="T3" fmla="*/ 22 h 24"/>
                  <a:gd name="T4" fmla="*/ 1 w 14"/>
                  <a:gd name="T5" fmla="*/ 14 h 24"/>
                  <a:gd name="T6" fmla="*/ 5 w 14"/>
                  <a:gd name="T7" fmla="*/ 1 h 24"/>
                  <a:gd name="T8" fmla="*/ 13 w 14"/>
                  <a:gd name="T9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4">
                    <a:moveTo>
                      <a:pt x="13" y="9"/>
                    </a:moveTo>
                    <a:cubicBezTo>
                      <a:pt x="14" y="15"/>
                      <a:pt x="13" y="21"/>
                      <a:pt x="9" y="22"/>
                    </a:cubicBezTo>
                    <a:cubicBezTo>
                      <a:pt x="6" y="24"/>
                      <a:pt x="3" y="20"/>
                      <a:pt x="1" y="14"/>
                    </a:cubicBezTo>
                    <a:cubicBezTo>
                      <a:pt x="0" y="8"/>
                      <a:pt x="2" y="3"/>
                      <a:pt x="5" y="1"/>
                    </a:cubicBezTo>
                    <a:cubicBezTo>
                      <a:pt x="8" y="0"/>
                      <a:pt x="12" y="4"/>
                      <a:pt x="13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6" name="Freeform 24"/>
              <p:cNvSpPr/>
              <p:nvPr/>
            </p:nvSpPr>
            <p:spPr bwMode="auto">
              <a:xfrm>
                <a:off x="3776" y="2131"/>
                <a:ext cx="9" cy="240"/>
              </a:xfrm>
              <a:custGeom>
                <a:avLst/>
                <a:gdLst>
                  <a:gd name="T0" fmla="*/ 0 w 9"/>
                  <a:gd name="T1" fmla="*/ 240 h 240"/>
                  <a:gd name="T2" fmla="*/ 7 w 9"/>
                  <a:gd name="T3" fmla="*/ 240 h 240"/>
                  <a:gd name="T4" fmla="*/ 9 w 9"/>
                  <a:gd name="T5" fmla="*/ 0 h 240"/>
                  <a:gd name="T6" fmla="*/ 4 w 9"/>
                  <a:gd name="T7" fmla="*/ 0 h 240"/>
                  <a:gd name="T8" fmla="*/ 0 w 9"/>
                  <a:gd name="T9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40">
                    <a:moveTo>
                      <a:pt x="0" y="240"/>
                    </a:moveTo>
                    <a:lnTo>
                      <a:pt x="7" y="24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2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7" name="Freeform 25"/>
              <p:cNvSpPr/>
              <p:nvPr/>
            </p:nvSpPr>
            <p:spPr bwMode="auto">
              <a:xfrm>
                <a:off x="3761" y="2079"/>
                <a:ext cx="48" cy="52"/>
              </a:xfrm>
              <a:custGeom>
                <a:avLst/>
                <a:gdLst>
                  <a:gd name="T0" fmla="*/ 0 w 20"/>
                  <a:gd name="T1" fmla="*/ 10 h 22"/>
                  <a:gd name="T2" fmla="*/ 10 w 20"/>
                  <a:gd name="T3" fmla="*/ 22 h 22"/>
                  <a:gd name="T4" fmla="*/ 19 w 20"/>
                  <a:gd name="T5" fmla="*/ 11 h 22"/>
                  <a:gd name="T6" fmla="*/ 10 w 20"/>
                  <a:gd name="T7" fmla="*/ 0 h 22"/>
                  <a:gd name="T8" fmla="*/ 0 w 20"/>
                  <a:gd name="T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0" y="10"/>
                    </a:moveTo>
                    <a:cubicBezTo>
                      <a:pt x="0" y="16"/>
                      <a:pt x="4" y="21"/>
                      <a:pt x="10" y="22"/>
                    </a:cubicBezTo>
                    <a:cubicBezTo>
                      <a:pt x="15" y="22"/>
                      <a:pt x="19" y="17"/>
                      <a:pt x="19" y="11"/>
                    </a:cubicBezTo>
                    <a:cubicBezTo>
                      <a:pt x="20" y="5"/>
                      <a:pt x="15" y="0"/>
                      <a:pt x="10" y="0"/>
                    </a:cubicBezTo>
                    <a:cubicBezTo>
                      <a:pt x="5" y="0"/>
                      <a:pt x="0" y="4"/>
                      <a:pt x="0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8" name="Freeform 26"/>
              <p:cNvSpPr/>
              <p:nvPr/>
            </p:nvSpPr>
            <p:spPr bwMode="auto">
              <a:xfrm>
                <a:off x="3776" y="2134"/>
                <a:ext cx="131" cy="218"/>
              </a:xfrm>
              <a:custGeom>
                <a:avLst/>
                <a:gdLst>
                  <a:gd name="T0" fmla="*/ 0 w 131"/>
                  <a:gd name="T1" fmla="*/ 215 h 218"/>
                  <a:gd name="T2" fmla="*/ 4 w 131"/>
                  <a:gd name="T3" fmla="*/ 218 h 218"/>
                  <a:gd name="T4" fmla="*/ 131 w 131"/>
                  <a:gd name="T5" fmla="*/ 2 h 218"/>
                  <a:gd name="T6" fmla="*/ 126 w 131"/>
                  <a:gd name="T7" fmla="*/ 0 h 218"/>
                  <a:gd name="T8" fmla="*/ 0 w 131"/>
                  <a:gd name="T9" fmla="*/ 215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218">
                    <a:moveTo>
                      <a:pt x="0" y="215"/>
                    </a:moveTo>
                    <a:lnTo>
                      <a:pt x="4" y="218"/>
                    </a:lnTo>
                    <a:lnTo>
                      <a:pt x="131" y="2"/>
                    </a:lnTo>
                    <a:lnTo>
                      <a:pt x="126" y="0"/>
                    </a:lnTo>
                    <a:lnTo>
                      <a:pt x="0" y="2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9" name="Freeform 27"/>
              <p:cNvSpPr/>
              <p:nvPr/>
            </p:nvSpPr>
            <p:spPr bwMode="auto">
              <a:xfrm>
                <a:off x="3890" y="2083"/>
                <a:ext cx="60" cy="60"/>
              </a:xfrm>
              <a:custGeom>
                <a:avLst/>
                <a:gdLst>
                  <a:gd name="T0" fmla="*/ 3 w 25"/>
                  <a:gd name="T1" fmla="*/ 7 h 25"/>
                  <a:gd name="T2" fmla="*/ 7 w 25"/>
                  <a:gd name="T3" fmla="*/ 22 h 25"/>
                  <a:gd name="T4" fmla="*/ 21 w 25"/>
                  <a:gd name="T5" fmla="*/ 18 h 25"/>
                  <a:gd name="T6" fmla="*/ 18 w 25"/>
                  <a:gd name="T7" fmla="*/ 4 h 25"/>
                  <a:gd name="T8" fmla="*/ 3 w 25"/>
                  <a:gd name="T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3" y="7"/>
                    </a:moveTo>
                    <a:cubicBezTo>
                      <a:pt x="0" y="12"/>
                      <a:pt x="1" y="19"/>
                      <a:pt x="7" y="22"/>
                    </a:cubicBezTo>
                    <a:cubicBezTo>
                      <a:pt x="12" y="25"/>
                      <a:pt x="18" y="24"/>
                      <a:pt x="21" y="18"/>
                    </a:cubicBezTo>
                    <a:cubicBezTo>
                      <a:pt x="25" y="13"/>
                      <a:pt x="23" y="7"/>
                      <a:pt x="18" y="4"/>
                    </a:cubicBezTo>
                    <a:cubicBezTo>
                      <a:pt x="13" y="0"/>
                      <a:pt x="6" y="2"/>
                      <a:pt x="3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30" name="Freeform 28"/>
              <p:cNvSpPr/>
              <p:nvPr/>
            </p:nvSpPr>
            <p:spPr bwMode="auto">
              <a:xfrm>
                <a:off x="3649" y="2165"/>
                <a:ext cx="124" cy="187"/>
              </a:xfrm>
              <a:custGeom>
                <a:avLst/>
                <a:gdLst>
                  <a:gd name="T0" fmla="*/ 124 w 124"/>
                  <a:gd name="T1" fmla="*/ 184 h 187"/>
                  <a:gd name="T2" fmla="*/ 119 w 124"/>
                  <a:gd name="T3" fmla="*/ 187 h 187"/>
                  <a:gd name="T4" fmla="*/ 0 w 124"/>
                  <a:gd name="T5" fmla="*/ 2 h 187"/>
                  <a:gd name="T6" fmla="*/ 5 w 124"/>
                  <a:gd name="T7" fmla="*/ 0 h 187"/>
                  <a:gd name="T8" fmla="*/ 124 w 124"/>
                  <a:gd name="T9" fmla="*/ 184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" h="187">
                    <a:moveTo>
                      <a:pt x="124" y="184"/>
                    </a:moveTo>
                    <a:lnTo>
                      <a:pt x="119" y="187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124" y="18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31" name="Freeform 29"/>
              <p:cNvSpPr/>
              <p:nvPr/>
            </p:nvSpPr>
            <p:spPr bwMode="auto">
              <a:xfrm>
                <a:off x="3620" y="2119"/>
                <a:ext cx="36" cy="58"/>
              </a:xfrm>
              <a:custGeom>
                <a:avLst/>
                <a:gdLst>
                  <a:gd name="T0" fmla="*/ 12 w 15"/>
                  <a:gd name="T1" fmla="*/ 5 h 24"/>
                  <a:gd name="T2" fmla="*/ 13 w 15"/>
                  <a:gd name="T3" fmla="*/ 20 h 24"/>
                  <a:gd name="T4" fmla="*/ 3 w 15"/>
                  <a:gd name="T5" fmla="*/ 19 h 24"/>
                  <a:gd name="T6" fmla="*/ 2 w 15"/>
                  <a:gd name="T7" fmla="*/ 4 h 24"/>
                  <a:gd name="T8" fmla="*/ 12 w 15"/>
                  <a:gd name="T9" fmla="*/ 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4">
                    <a:moveTo>
                      <a:pt x="12" y="5"/>
                    </a:moveTo>
                    <a:cubicBezTo>
                      <a:pt x="15" y="9"/>
                      <a:pt x="15" y="16"/>
                      <a:pt x="13" y="20"/>
                    </a:cubicBezTo>
                    <a:cubicBezTo>
                      <a:pt x="10" y="24"/>
                      <a:pt x="6" y="24"/>
                      <a:pt x="3" y="19"/>
                    </a:cubicBezTo>
                    <a:cubicBezTo>
                      <a:pt x="0" y="15"/>
                      <a:pt x="0" y="8"/>
                      <a:pt x="2" y="4"/>
                    </a:cubicBezTo>
                    <a:cubicBezTo>
                      <a:pt x="5" y="0"/>
                      <a:pt x="9" y="0"/>
                      <a:pt x="1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32" name="Freeform 30"/>
              <p:cNvSpPr/>
              <p:nvPr/>
            </p:nvSpPr>
            <p:spPr bwMode="auto">
              <a:xfrm>
                <a:off x="3604" y="2253"/>
                <a:ext cx="124" cy="99"/>
              </a:xfrm>
              <a:custGeom>
                <a:avLst/>
                <a:gdLst>
                  <a:gd name="T0" fmla="*/ 124 w 124"/>
                  <a:gd name="T1" fmla="*/ 94 h 99"/>
                  <a:gd name="T2" fmla="*/ 124 w 124"/>
                  <a:gd name="T3" fmla="*/ 99 h 99"/>
                  <a:gd name="T4" fmla="*/ 0 w 124"/>
                  <a:gd name="T5" fmla="*/ 5 h 99"/>
                  <a:gd name="T6" fmla="*/ 0 w 124"/>
                  <a:gd name="T7" fmla="*/ 0 h 99"/>
                  <a:gd name="T8" fmla="*/ 124 w 124"/>
                  <a:gd name="T9" fmla="*/ 94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" h="99">
                    <a:moveTo>
                      <a:pt x="124" y="94"/>
                    </a:moveTo>
                    <a:lnTo>
                      <a:pt x="124" y="99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124" y="9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33" name="Freeform 31"/>
              <p:cNvSpPr/>
              <p:nvPr/>
            </p:nvSpPr>
            <p:spPr bwMode="auto">
              <a:xfrm>
                <a:off x="3577" y="2220"/>
                <a:ext cx="29" cy="55"/>
              </a:xfrm>
              <a:custGeom>
                <a:avLst/>
                <a:gdLst>
                  <a:gd name="T0" fmla="*/ 7 w 12"/>
                  <a:gd name="T1" fmla="*/ 2 h 23"/>
                  <a:gd name="T2" fmla="*/ 11 w 12"/>
                  <a:gd name="T3" fmla="*/ 15 h 23"/>
                  <a:gd name="T4" fmla="*/ 4 w 12"/>
                  <a:gd name="T5" fmla="*/ 21 h 23"/>
                  <a:gd name="T6" fmla="*/ 0 w 12"/>
                  <a:gd name="T7" fmla="*/ 7 h 23"/>
                  <a:gd name="T8" fmla="*/ 7 w 12"/>
                  <a:gd name="T9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3">
                    <a:moveTo>
                      <a:pt x="7" y="2"/>
                    </a:moveTo>
                    <a:cubicBezTo>
                      <a:pt x="10" y="4"/>
                      <a:pt x="12" y="10"/>
                      <a:pt x="11" y="15"/>
                    </a:cubicBezTo>
                    <a:cubicBezTo>
                      <a:pt x="10" y="21"/>
                      <a:pt x="7" y="23"/>
                      <a:pt x="4" y="21"/>
                    </a:cubicBezTo>
                    <a:cubicBezTo>
                      <a:pt x="1" y="18"/>
                      <a:pt x="0" y="12"/>
                      <a:pt x="0" y="7"/>
                    </a:cubicBezTo>
                    <a:cubicBezTo>
                      <a:pt x="1" y="2"/>
                      <a:pt x="4" y="0"/>
                      <a:pt x="7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34" name="Freeform 32"/>
              <p:cNvSpPr/>
              <p:nvPr/>
            </p:nvSpPr>
            <p:spPr bwMode="auto">
              <a:xfrm>
                <a:off x="3842" y="2201"/>
                <a:ext cx="177" cy="134"/>
              </a:xfrm>
              <a:custGeom>
                <a:avLst/>
                <a:gdLst>
                  <a:gd name="T0" fmla="*/ 0 w 177"/>
                  <a:gd name="T1" fmla="*/ 129 h 134"/>
                  <a:gd name="T2" fmla="*/ 3 w 177"/>
                  <a:gd name="T3" fmla="*/ 134 h 134"/>
                  <a:gd name="T4" fmla="*/ 177 w 177"/>
                  <a:gd name="T5" fmla="*/ 4 h 134"/>
                  <a:gd name="T6" fmla="*/ 172 w 177"/>
                  <a:gd name="T7" fmla="*/ 0 h 134"/>
                  <a:gd name="T8" fmla="*/ 0 w 177"/>
                  <a:gd name="T9" fmla="*/ 129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7" h="134">
                    <a:moveTo>
                      <a:pt x="0" y="129"/>
                    </a:moveTo>
                    <a:lnTo>
                      <a:pt x="3" y="134"/>
                    </a:lnTo>
                    <a:lnTo>
                      <a:pt x="177" y="4"/>
                    </a:lnTo>
                    <a:lnTo>
                      <a:pt x="172" y="0"/>
                    </a:lnTo>
                    <a:lnTo>
                      <a:pt x="0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35" name="Freeform 33"/>
              <p:cNvSpPr/>
              <p:nvPr/>
            </p:nvSpPr>
            <p:spPr bwMode="auto">
              <a:xfrm>
                <a:off x="4010" y="2162"/>
                <a:ext cx="50" cy="55"/>
              </a:xfrm>
              <a:custGeom>
                <a:avLst/>
                <a:gdLst>
                  <a:gd name="T0" fmla="*/ 5 w 21"/>
                  <a:gd name="T1" fmla="*/ 4 h 23"/>
                  <a:gd name="T2" fmla="*/ 3 w 21"/>
                  <a:gd name="T3" fmla="*/ 18 h 23"/>
                  <a:gd name="T4" fmla="*/ 16 w 21"/>
                  <a:gd name="T5" fmla="*/ 20 h 23"/>
                  <a:gd name="T6" fmla="*/ 18 w 21"/>
                  <a:gd name="T7" fmla="*/ 6 h 23"/>
                  <a:gd name="T8" fmla="*/ 5 w 21"/>
                  <a:gd name="T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3">
                    <a:moveTo>
                      <a:pt x="5" y="4"/>
                    </a:moveTo>
                    <a:cubicBezTo>
                      <a:pt x="1" y="7"/>
                      <a:pt x="0" y="13"/>
                      <a:pt x="3" y="18"/>
                    </a:cubicBezTo>
                    <a:cubicBezTo>
                      <a:pt x="6" y="22"/>
                      <a:pt x="12" y="23"/>
                      <a:pt x="16" y="20"/>
                    </a:cubicBezTo>
                    <a:cubicBezTo>
                      <a:pt x="20" y="17"/>
                      <a:pt x="21" y="11"/>
                      <a:pt x="18" y="6"/>
                    </a:cubicBezTo>
                    <a:cubicBezTo>
                      <a:pt x="15" y="2"/>
                      <a:pt x="10" y="0"/>
                      <a:pt x="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36" name="Freeform 34"/>
              <p:cNvSpPr/>
              <p:nvPr/>
            </p:nvSpPr>
            <p:spPr bwMode="auto">
              <a:xfrm>
                <a:off x="3587" y="2344"/>
                <a:ext cx="98" cy="24"/>
              </a:xfrm>
              <a:custGeom>
                <a:avLst/>
                <a:gdLst>
                  <a:gd name="T0" fmla="*/ 98 w 98"/>
                  <a:gd name="T1" fmla="*/ 20 h 24"/>
                  <a:gd name="T2" fmla="*/ 98 w 98"/>
                  <a:gd name="T3" fmla="*/ 24 h 24"/>
                  <a:gd name="T4" fmla="*/ 0 w 98"/>
                  <a:gd name="T5" fmla="*/ 5 h 24"/>
                  <a:gd name="T6" fmla="*/ 0 w 98"/>
                  <a:gd name="T7" fmla="*/ 0 h 24"/>
                  <a:gd name="T8" fmla="*/ 98 w 98"/>
                  <a:gd name="T9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24">
                    <a:moveTo>
                      <a:pt x="98" y="20"/>
                    </a:moveTo>
                    <a:lnTo>
                      <a:pt x="98" y="24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98" y="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37" name="Freeform 35"/>
              <p:cNvSpPr/>
              <p:nvPr/>
            </p:nvSpPr>
            <p:spPr bwMode="auto">
              <a:xfrm>
                <a:off x="3568" y="2325"/>
                <a:ext cx="19" cy="43"/>
              </a:xfrm>
              <a:custGeom>
                <a:avLst/>
                <a:gdLst>
                  <a:gd name="T0" fmla="*/ 4 w 8"/>
                  <a:gd name="T1" fmla="*/ 0 h 18"/>
                  <a:gd name="T2" fmla="*/ 8 w 8"/>
                  <a:gd name="T3" fmla="*/ 10 h 18"/>
                  <a:gd name="T4" fmla="*/ 4 w 8"/>
                  <a:gd name="T5" fmla="*/ 18 h 18"/>
                  <a:gd name="T6" fmla="*/ 0 w 8"/>
                  <a:gd name="T7" fmla="*/ 8 h 18"/>
                  <a:gd name="T8" fmla="*/ 4 w 8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8">
                    <a:moveTo>
                      <a:pt x="4" y="0"/>
                    </a:moveTo>
                    <a:cubicBezTo>
                      <a:pt x="6" y="1"/>
                      <a:pt x="8" y="5"/>
                      <a:pt x="8" y="10"/>
                    </a:cubicBezTo>
                    <a:cubicBezTo>
                      <a:pt x="8" y="15"/>
                      <a:pt x="7" y="18"/>
                      <a:pt x="4" y="18"/>
                    </a:cubicBezTo>
                    <a:cubicBezTo>
                      <a:pt x="2" y="17"/>
                      <a:pt x="0" y="13"/>
                      <a:pt x="0" y="8"/>
                    </a:cubicBezTo>
                    <a:cubicBezTo>
                      <a:pt x="0" y="3"/>
                      <a:pt x="1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38" name="Freeform 36"/>
              <p:cNvSpPr/>
              <p:nvPr/>
            </p:nvSpPr>
            <p:spPr bwMode="auto">
              <a:xfrm>
                <a:off x="3893" y="2289"/>
                <a:ext cx="167" cy="53"/>
              </a:xfrm>
              <a:custGeom>
                <a:avLst/>
                <a:gdLst>
                  <a:gd name="T0" fmla="*/ 0 w 167"/>
                  <a:gd name="T1" fmla="*/ 48 h 53"/>
                  <a:gd name="T2" fmla="*/ 0 w 167"/>
                  <a:gd name="T3" fmla="*/ 53 h 53"/>
                  <a:gd name="T4" fmla="*/ 167 w 167"/>
                  <a:gd name="T5" fmla="*/ 5 h 53"/>
                  <a:gd name="T6" fmla="*/ 164 w 167"/>
                  <a:gd name="T7" fmla="*/ 0 h 53"/>
                  <a:gd name="T8" fmla="*/ 0 w 167"/>
                  <a:gd name="T9" fmla="*/ 48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7" h="53">
                    <a:moveTo>
                      <a:pt x="0" y="48"/>
                    </a:moveTo>
                    <a:lnTo>
                      <a:pt x="0" y="53"/>
                    </a:lnTo>
                    <a:lnTo>
                      <a:pt x="167" y="5"/>
                    </a:lnTo>
                    <a:lnTo>
                      <a:pt x="164" y="0"/>
                    </a:lnTo>
                    <a:lnTo>
                      <a:pt x="0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39" name="Freeform 37"/>
              <p:cNvSpPr/>
              <p:nvPr/>
            </p:nvSpPr>
            <p:spPr bwMode="auto">
              <a:xfrm>
                <a:off x="4055" y="2265"/>
                <a:ext cx="41" cy="46"/>
              </a:xfrm>
              <a:custGeom>
                <a:avLst/>
                <a:gdLst>
                  <a:gd name="T0" fmla="*/ 7 w 17"/>
                  <a:gd name="T1" fmla="*/ 1 h 19"/>
                  <a:gd name="T2" fmla="*/ 2 w 17"/>
                  <a:gd name="T3" fmla="*/ 12 h 19"/>
                  <a:gd name="T4" fmla="*/ 11 w 17"/>
                  <a:gd name="T5" fmla="*/ 18 h 19"/>
                  <a:gd name="T6" fmla="*/ 16 w 17"/>
                  <a:gd name="T7" fmla="*/ 7 h 19"/>
                  <a:gd name="T8" fmla="*/ 7 w 17"/>
                  <a:gd name="T9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9">
                    <a:moveTo>
                      <a:pt x="7" y="1"/>
                    </a:moveTo>
                    <a:cubicBezTo>
                      <a:pt x="3" y="2"/>
                      <a:pt x="0" y="7"/>
                      <a:pt x="2" y="12"/>
                    </a:cubicBezTo>
                    <a:cubicBezTo>
                      <a:pt x="3" y="16"/>
                      <a:pt x="7" y="19"/>
                      <a:pt x="11" y="18"/>
                    </a:cubicBezTo>
                    <a:cubicBezTo>
                      <a:pt x="15" y="17"/>
                      <a:pt x="17" y="12"/>
                      <a:pt x="16" y="7"/>
                    </a:cubicBezTo>
                    <a:cubicBezTo>
                      <a:pt x="15" y="3"/>
                      <a:pt x="11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40" name="Freeform 38"/>
              <p:cNvSpPr/>
              <p:nvPr/>
            </p:nvSpPr>
            <p:spPr bwMode="auto">
              <a:xfrm>
                <a:off x="3740" y="2076"/>
                <a:ext cx="33" cy="252"/>
              </a:xfrm>
              <a:custGeom>
                <a:avLst/>
                <a:gdLst>
                  <a:gd name="T0" fmla="*/ 26 w 33"/>
                  <a:gd name="T1" fmla="*/ 252 h 252"/>
                  <a:gd name="T2" fmla="*/ 33 w 33"/>
                  <a:gd name="T3" fmla="*/ 249 h 252"/>
                  <a:gd name="T4" fmla="*/ 7 w 33"/>
                  <a:gd name="T5" fmla="*/ 0 h 252"/>
                  <a:gd name="T6" fmla="*/ 0 w 33"/>
                  <a:gd name="T7" fmla="*/ 3 h 252"/>
                  <a:gd name="T8" fmla="*/ 26 w 33"/>
                  <a:gd name="T9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252">
                    <a:moveTo>
                      <a:pt x="26" y="252"/>
                    </a:moveTo>
                    <a:lnTo>
                      <a:pt x="33" y="249"/>
                    </a:lnTo>
                    <a:lnTo>
                      <a:pt x="7" y="0"/>
                    </a:lnTo>
                    <a:lnTo>
                      <a:pt x="0" y="3"/>
                    </a:lnTo>
                    <a:lnTo>
                      <a:pt x="26" y="2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41" name="Freeform 39"/>
              <p:cNvSpPr/>
              <p:nvPr/>
            </p:nvSpPr>
            <p:spPr bwMode="auto">
              <a:xfrm>
                <a:off x="3718" y="2026"/>
                <a:ext cx="43" cy="55"/>
              </a:xfrm>
              <a:custGeom>
                <a:avLst/>
                <a:gdLst>
                  <a:gd name="T0" fmla="*/ 1 w 18"/>
                  <a:gd name="T1" fmla="*/ 9 h 23"/>
                  <a:gd name="T2" fmla="*/ 9 w 18"/>
                  <a:gd name="T3" fmla="*/ 22 h 23"/>
                  <a:gd name="T4" fmla="*/ 18 w 18"/>
                  <a:gd name="T5" fmla="*/ 13 h 23"/>
                  <a:gd name="T6" fmla="*/ 10 w 18"/>
                  <a:gd name="T7" fmla="*/ 1 h 23"/>
                  <a:gd name="T8" fmla="*/ 1 w 18"/>
                  <a:gd name="T9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3">
                    <a:moveTo>
                      <a:pt x="1" y="9"/>
                    </a:moveTo>
                    <a:cubicBezTo>
                      <a:pt x="0" y="15"/>
                      <a:pt x="4" y="21"/>
                      <a:pt x="9" y="22"/>
                    </a:cubicBezTo>
                    <a:cubicBezTo>
                      <a:pt x="13" y="23"/>
                      <a:pt x="17" y="19"/>
                      <a:pt x="18" y="13"/>
                    </a:cubicBezTo>
                    <a:cubicBezTo>
                      <a:pt x="18" y="7"/>
                      <a:pt x="15" y="2"/>
                      <a:pt x="10" y="1"/>
                    </a:cubicBezTo>
                    <a:cubicBezTo>
                      <a:pt x="6" y="0"/>
                      <a:pt x="1" y="4"/>
                      <a:pt x="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42" name="Freeform 40"/>
              <p:cNvSpPr/>
              <p:nvPr/>
            </p:nvSpPr>
            <p:spPr bwMode="auto">
              <a:xfrm>
                <a:off x="3704" y="2299"/>
                <a:ext cx="143" cy="84"/>
              </a:xfrm>
              <a:custGeom>
                <a:avLst/>
                <a:gdLst>
                  <a:gd name="T0" fmla="*/ 27 w 60"/>
                  <a:gd name="T1" fmla="*/ 2 h 35"/>
                  <a:gd name="T2" fmla="*/ 2 w 60"/>
                  <a:gd name="T3" fmla="*/ 35 h 35"/>
                  <a:gd name="T4" fmla="*/ 60 w 60"/>
                  <a:gd name="T5" fmla="*/ 28 h 35"/>
                  <a:gd name="T6" fmla="*/ 27 w 60"/>
                  <a:gd name="T7" fmla="*/ 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0" h="35">
                    <a:moveTo>
                      <a:pt x="27" y="2"/>
                    </a:moveTo>
                    <a:cubicBezTo>
                      <a:pt x="11" y="4"/>
                      <a:pt x="0" y="19"/>
                      <a:pt x="2" y="35"/>
                    </a:cubicBezTo>
                    <a:cubicBezTo>
                      <a:pt x="60" y="28"/>
                      <a:pt x="60" y="28"/>
                      <a:pt x="60" y="28"/>
                    </a:cubicBezTo>
                    <a:cubicBezTo>
                      <a:pt x="58" y="12"/>
                      <a:pt x="43" y="0"/>
                      <a:pt x="27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</p:grpSp>
        <p:grpSp>
          <p:nvGrpSpPr>
            <p:cNvPr id="44" name="Group 43"/>
            <p:cNvGrpSpPr>
              <a:grpSpLocks noChangeAspect="1"/>
            </p:cNvGrpSpPr>
            <p:nvPr/>
          </p:nvGrpSpPr>
          <p:grpSpPr bwMode="auto">
            <a:xfrm>
              <a:off x="2516511" y="3696237"/>
              <a:ext cx="2962143" cy="1718476"/>
              <a:chOff x="981" y="2290"/>
              <a:chExt cx="2327" cy="1350"/>
            </a:xfrm>
            <a:solidFill>
              <a:schemeClr val="bg1"/>
            </a:solidFill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sp>
            <p:nvSpPr>
              <p:cNvPr id="46" name="Freeform 44"/>
              <p:cNvSpPr/>
              <p:nvPr/>
            </p:nvSpPr>
            <p:spPr bwMode="auto">
              <a:xfrm>
                <a:off x="981" y="3010"/>
                <a:ext cx="524" cy="525"/>
              </a:xfrm>
              <a:custGeom>
                <a:avLst/>
                <a:gdLst>
                  <a:gd name="T0" fmla="*/ 206 w 221"/>
                  <a:gd name="T1" fmla="*/ 16 h 221"/>
                  <a:gd name="T2" fmla="*/ 211 w 221"/>
                  <a:gd name="T3" fmla="*/ 8 h 221"/>
                  <a:gd name="T4" fmla="*/ 220 w 221"/>
                  <a:gd name="T5" fmla="*/ 3 h 221"/>
                  <a:gd name="T6" fmla="*/ 194 w 221"/>
                  <a:gd name="T7" fmla="*/ 23 h 221"/>
                  <a:gd name="T8" fmla="*/ 180 w 221"/>
                  <a:gd name="T9" fmla="*/ 54 h 221"/>
                  <a:gd name="T10" fmla="*/ 113 w 221"/>
                  <a:gd name="T11" fmla="*/ 172 h 221"/>
                  <a:gd name="T12" fmla="*/ 44 w 221"/>
                  <a:gd name="T13" fmla="*/ 207 h 221"/>
                  <a:gd name="T14" fmla="*/ 19 w 221"/>
                  <a:gd name="T15" fmla="*/ 179 h 221"/>
                  <a:gd name="T16" fmla="*/ 29 w 221"/>
                  <a:gd name="T17" fmla="*/ 185 h 221"/>
                  <a:gd name="T18" fmla="*/ 27 w 221"/>
                  <a:gd name="T19" fmla="*/ 181 h 221"/>
                  <a:gd name="T20" fmla="*/ 25 w 221"/>
                  <a:gd name="T21" fmla="*/ 184 h 221"/>
                  <a:gd name="T22" fmla="*/ 27 w 221"/>
                  <a:gd name="T23" fmla="*/ 187 h 221"/>
                  <a:gd name="T24" fmla="*/ 16 w 221"/>
                  <a:gd name="T25" fmla="*/ 175 h 221"/>
                  <a:gd name="T26" fmla="*/ 4 w 221"/>
                  <a:gd name="T27" fmla="*/ 186 h 221"/>
                  <a:gd name="T28" fmla="*/ 47 w 221"/>
                  <a:gd name="T29" fmla="*/ 221 h 221"/>
                  <a:gd name="T30" fmla="*/ 74 w 221"/>
                  <a:gd name="T31" fmla="*/ 218 h 221"/>
                  <a:gd name="T32" fmla="*/ 166 w 221"/>
                  <a:gd name="T33" fmla="*/ 134 h 221"/>
                  <a:gd name="T34" fmla="*/ 206 w 221"/>
                  <a:gd name="T35" fmla="*/ 16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21" h="221">
                    <a:moveTo>
                      <a:pt x="206" y="16"/>
                    </a:moveTo>
                    <a:cubicBezTo>
                      <a:pt x="207" y="15"/>
                      <a:pt x="210" y="10"/>
                      <a:pt x="211" y="8"/>
                    </a:cubicBezTo>
                    <a:cubicBezTo>
                      <a:pt x="213" y="6"/>
                      <a:pt x="221" y="4"/>
                      <a:pt x="220" y="3"/>
                    </a:cubicBezTo>
                    <a:cubicBezTo>
                      <a:pt x="205" y="0"/>
                      <a:pt x="200" y="14"/>
                      <a:pt x="194" y="23"/>
                    </a:cubicBezTo>
                    <a:cubicBezTo>
                      <a:pt x="189" y="33"/>
                      <a:pt x="184" y="44"/>
                      <a:pt x="180" y="54"/>
                    </a:cubicBezTo>
                    <a:cubicBezTo>
                      <a:pt x="162" y="98"/>
                      <a:pt x="148" y="138"/>
                      <a:pt x="113" y="172"/>
                    </a:cubicBezTo>
                    <a:cubicBezTo>
                      <a:pt x="101" y="184"/>
                      <a:pt x="73" y="208"/>
                      <a:pt x="44" y="207"/>
                    </a:cubicBezTo>
                    <a:cubicBezTo>
                      <a:pt x="30" y="207"/>
                      <a:pt x="5" y="195"/>
                      <a:pt x="19" y="179"/>
                    </a:cubicBezTo>
                    <a:cubicBezTo>
                      <a:pt x="24" y="179"/>
                      <a:pt x="33" y="180"/>
                      <a:pt x="29" y="185"/>
                    </a:cubicBezTo>
                    <a:cubicBezTo>
                      <a:pt x="29" y="183"/>
                      <a:pt x="28" y="182"/>
                      <a:pt x="27" y="181"/>
                    </a:cubicBezTo>
                    <a:cubicBezTo>
                      <a:pt x="26" y="182"/>
                      <a:pt x="24" y="182"/>
                      <a:pt x="25" y="184"/>
                    </a:cubicBezTo>
                    <a:cubicBezTo>
                      <a:pt x="25" y="185"/>
                      <a:pt x="27" y="185"/>
                      <a:pt x="27" y="187"/>
                    </a:cubicBezTo>
                    <a:cubicBezTo>
                      <a:pt x="44" y="182"/>
                      <a:pt x="28" y="171"/>
                      <a:pt x="16" y="175"/>
                    </a:cubicBezTo>
                    <a:cubicBezTo>
                      <a:pt x="10" y="176"/>
                      <a:pt x="5" y="183"/>
                      <a:pt x="4" y="186"/>
                    </a:cubicBezTo>
                    <a:cubicBezTo>
                      <a:pt x="0" y="209"/>
                      <a:pt x="33" y="221"/>
                      <a:pt x="47" y="221"/>
                    </a:cubicBezTo>
                    <a:cubicBezTo>
                      <a:pt x="54" y="221"/>
                      <a:pt x="69" y="219"/>
                      <a:pt x="74" y="218"/>
                    </a:cubicBezTo>
                    <a:cubicBezTo>
                      <a:pt x="119" y="208"/>
                      <a:pt x="151" y="164"/>
                      <a:pt x="166" y="134"/>
                    </a:cubicBezTo>
                    <a:cubicBezTo>
                      <a:pt x="189" y="93"/>
                      <a:pt x="192" y="46"/>
                      <a:pt x="206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47" name="Freeform 45"/>
              <p:cNvSpPr/>
              <p:nvPr/>
            </p:nvSpPr>
            <p:spPr bwMode="auto">
              <a:xfrm>
                <a:off x="2815" y="2960"/>
                <a:ext cx="493" cy="330"/>
              </a:xfrm>
              <a:custGeom>
                <a:avLst/>
                <a:gdLst>
                  <a:gd name="T0" fmla="*/ 198 w 208"/>
                  <a:gd name="T1" fmla="*/ 78 h 139"/>
                  <a:gd name="T2" fmla="*/ 134 w 208"/>
                  <a:gd name="T3" fmla="*/ 52 h 139"/>
                  <a:gd name="T4" fmla="*/ 149 w 208"/>
                  <a:gd name="T5" fmla="*/ 99 h 139"/>
                  <a:gd name="T6" fmla="*/ 143 w 208"/>
                  <a:gd name="T7" fmla="*/ 86 h 139"/>
                  <a:gd name="T8" fmla="*/ 150 w 208"/>
                  <a:gd name="T9" fmla="*/ 95 h 139"/>
                  <a:gd name="T10" fmla="*/ 151 w 208"/>
                  <a:gd name="T11" fmla="*/ 55 h 139"/>
                  <a:gd name="T12" fmla="*/ 188 w 208"/>
                  <a:gd name="T13" fmla="*/ 91 h 139"/>
                  <a:gd name="T14" fmla="*/ 151 w 208"/>
                  <a:gd name="T15" fmla="*/ 120 h 139"/>
                  <a:gd name="T16" fmla="*/ 72 w 208"/>
                  <a:gd name="T17" fmla="*/ 66 h 139"/>
                  <a:gd name="T18" fmla="*/ 4 w 208"/>
                  <a:gd name="T19" fmla="*/ 1 h 139"/>
                  <a:gd name="T20" fmla="*/ 0 w 208"/>
                  <a:gd name="T21" fmla="*/ 0 h 139"/>
                  <a:gd name="T22" fmla="*/ 0 w 208"/>
                  <a:gd name="T23" fmla="*/ 4 h 139"/>
                  <a:gd name="T24" fmla="*/ 97 w 208"/>
                  <a:gd name="T25" fmla="*/ 112 h 139"/>
                  <a:gd name="T26" fmla="*/ 144 w 208"/>
                  <a:gd name="T27" fmla="*/ 132 h 139"/>
                  <a:gd name="T28" fmla="*/ 198 w 208"/>
                  <a:gd name="T29" fmla="*/ 78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8" h="139">
                    <a:moveTo>
                      <a:pt x="198" y="78"/>
                    </a:moveTo>
                    <a:cubicBezTo>
                      <a:pt x="192" y="58"/>
                      <a:pt x="159" y="34"/>
                      <a:pt x="134" y="52"/>
                    </a:cubicBezTo>
                    <a:cubicBezTo>
                      <a:pt x="116" y="65"/>
                      <a:pt x="120" y="100"/>
                      <a:pt x="149" y="99"/>
                    </a:cubicBezTo>
                    <a:cubicBezTo>
                      <a:pt x="153" y="96"/>
                      <a:pt x="154" y="83"/>
                      <a:pt x="143" y="86"/>
                    </a:cubicBezTo>
                    <a:cubicBezTo>
                      <a:pt x="141" y="94"/>
                      <a:pt x="152" y="87"/>
                      <a:pt x="150" y="95"/>
                    </a:cubicBezTo>
                    <a:cubicBezTo>
                      <a:pt x="131" y="95"/>
                      <a:pt x="124" y="57"/>
                      <a:pt x="151" y="55"/>
                    </a:cubicBezTo>
                    <a:cubicBezTo>
                      <a:pt x="167" y="54"/>
                      <a:pt x="186" y="75"/>
                      <a:pt x="188" y="91"/>
                    </a:cubicBezTo>
                    <a:cubicBezTo>
                      <a:pt x="191" y="112"/>
                      <a:pt x="175" y="125"/>
                      <a:pt x="151" y="120"/>
                    </a:cubicBezTo>
                    <a:cubicBezTo>
                      <a:pt x="121" y="113"/>
                      <a:pt x="96" y="88"/>
                      <a:pt x="72" y="66"/>
                    </a:cubicBezTo>
                    <a:cubicBezTo>
                      <a:pt x="47" y="44"/>
                      <a:pt x="22" y="23"/>
                      <a:pt x="4" y="1"/>
                    </a:cubicBezTo>
                    <a:cubicBezTo>
                      <a:pt x="3" y="1"/>
                      <a:pt x="2" y="0"/>
                      <a:pt x="0" y="0"/>
                    </a:cubicBezTo>
                    <a:cubicBezTo>
                      <a:pt x="0" y="1"/>
                      <a:pt x="0" y="2"/>
                      <a:pt x="0" y="4"/>
                    </a:cubicBezTo>
                    <a:cubicBezTo>
                      <a:pt x="20" y="38"/>
                      <a:pt x="56" y="86"/>
                      <a:pt x="97" y="112"/>
                    </a:cubicBezTo>
                    <a:cubicBezTo>
                      <a:pt x="109" y="120"/>
                      <a:pt x="128" y="130"/>
                      <a:pt x="144" y="132"/>
                    </a:cubicBezTo>
                    <a:cubicBezTo>
                      <a:pt x="184" y="139"/>
                      <a:pt x="208" y="110"/>
                      <a:pt x="198" y="7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48" name="Freeform 46"/>
              <p:cNvSpPr/>
              <p:nvPr/>
            </p:nvSpPr>
            <p:spPr bwMode="auto">
              <a:xfrm>
                <a:off x="2195" y="2635"/>
                <a:ext cx="909" cy="943"/>
              </a:xfrm>
              <a:custGeom>
                <a:avLst/>
                <a:gdLst>
                  <a:gd name="T0" fmla="*/ 330 w 384"/>
                  <a:gd name="T1" fmla="*/ 266 h 397"/>
                  <a:gd name="T2" fmla="*/ 272 w 384"/>
                  <a:gd name="T3" fmla="*/ 307 h 397"/>
                  <a:gd name="T4" fmla="*/ 197 w 384"/>
                  <a:gd name="T5" fmla="*/ 315 h 397"/>
                  <a:gd name="T6" fmla="*/ 130 w 384"/>
                  <a:gd name="T7" fmla="*/ 281 h 397"/>
                  <a:gd name="T8" fmla="*/ 66 w 384"/>
                  <a:gd name="T9" fmla="*/ 143 h 397"/>
                  <a:gd name="T10" fmla="*/ 68 w 384"/>
                  <a:gd name="T11" fmla="*/ 143 h 397"/>
                  <a:gd name="T12" fmla="*/ 96 w 384"/>
                  <a:gd name="T13" fmla="*/ 168 h 397"/>
                  <a:gd name="T14" fmla="*/ 111 w 384"/>
                  <a:gd name="T15" fmla="*/ 173 h 397"/>
                  <a:gd name="T16" fmla="*/ 171 w 384"/>
                  <a:gd name="T17" fmla="*/ 136 h 397"/>
                  <a:gd name="T18" fmla="*/ 201 w 384"/>
                  <a:gd name="T19" fmla="*/ 153 h 397"/>
                  <a:gd name="T20" fmla="*/ 240 w 384"/>
                  <a:gd name="T21" fmla="*/ 119 h 397"/>
                  <a:gd name="T22" fmla="*/ 283 w 384"/>
                  <a:gd name="T23" fmla="*/ 79 h 397"/>
                  <a:gd name="T24" fmla="*/ 270 w 384"/>
                  <a:gd name="T25" fmla="*/ 84 h 397"/>
                  <a:gd name="T26" fmla="*/ 260 w 384"/>
                  <a:gd name="T27" fmla="*/ 85 h 397"/>
                  <a:gd name="T28" fmla="*/ 266 w 384"/>
                  <a:gd name="T29" fmla="*/ 82 h 397"/>
                  <a:gd name="T30" fmla="*/ 262 w 384"/>
                  <a:gd name="T31" fmla="*/ 91 h 397"/>
                  <a:gd name="T32" fmla="*/ 163 w 384"/>
                  <a:gd name="T33" fmla="*/ 29 h 397"/>
                  <a:gd name="T34" fmla="*/ 137 w 384"/>
                  <a:gd name="T35" fmla="*/ 0 h 397"/>
                  <a:gd name="T36" fmla="*/ 244 w 384"/>
                  <a:gd name="T37" fmla="*/ 99 h 397"/>
                  <a:gd name="T38" fmla="*/ 276 w 384"/>
                  <a:gd name="T39" fmla="*/ 89 h 397"/>
                  <a:gd name="T40" fmla="*/ 277 w 384"/>
                  <a:gd name="T41" fmla="*/ 81 h 397"/>
                  <a:gd name="T42" fmla="*/ 240 w 384"/>
                  <a:gd name="T43" fmla="*/ 112 h 397"/>
                  <a:gd name="T44" fmla="*/ 227 w 384"/>
                  <a:gd name="T45" fmla="*/ 102 h 397"/>
                  <a:gd name="T46" fmla="*/ 230 w 384"/>
                  <a:gd name="T47" fmla="*/ 114 h 397"/>
                  <a:gd name="T48" fmla="*/ 192 w 384"/>
                  <a:gd name="T49" fmla="*/ 146 h 397"/>
                  <a:gd name="T50" fmla="*/ 167 w 384"/>
                  <a:gd name="T51" fmla="*/ 127 h 397"/>
                  <a:gd name="T52" fmla="*/ 118 w 384"/>
                  <a:gd name="T53" fmla="*/ 165 h 397"/>
                  <a:gd name="T54" fmla="*/ 56 w 384"/>
                  <a:gd name="T55" fmla="*/ 139 h 397"/>
                  <a:gd name="T56" fmla="*/ 22 w 384"/>
                  <a:gd name="T57" fmla="*/ 158 h 397"/>
                  <a:gd name="T58" fmla="*/ 1 w 384"/>
                  <a:gd name="T59" fmla="*/ 156 h 397"/>
                  <a:gd name="T60" fmla="*/ 13 w 384"/>
                  <a:gd name="T61" fmla="*/ 164 h 397"/>
                  <a:gd name="T62" fmla="*/ 64 w 384"/>
                  <a:gd name="T63" fmla="*/ 143 h 397"/>
                  <a:gd name="T64" fmla="*/ 71 w 384"/>
                  <a:gd name="T65" fmla="*/ 183 h 397"/>
                  <a:gd name="T66" fmla="*/ 86 w 384"/>
                  <a:gd name="T67" fmla="*/ 226 h 397"/>
                  <a:gd name="T68" fmla="*/ 130 w 384"/>
                  <a:gd name="T69" fmla="*/ 286 h 397"/>
                  <a:gd name="T70" fmla="*/ 198 w 384"/>
                  <a:gd name="T71" fmla="*/ 320 h 397"/>
                  <a:gd name="T72" fmla="*/ 272 w 384"/>
                  <a:gd name="T73" fmla="*/ 314 h 397"/>
                  <a:gd name="T74" fmla="*/ 272 w 384"/>
                  <a:gd name="T75" fmla="*/ 315 h 397"/>
                  <a:gd name="T76" fmla="*/ 316 w 384"/>
                  <a:gd name="T77" fmla="*/ 340 h 397"/>
                  <a:gd name="T78" fmla="*/ 326 w 384"/>
                  <a:gd name="T79" fmla="*/ 321 h 397"/>
                  <a:gd name="T80" fmla="*/ 314 w 384"/>
                  <a:gd name="T81" fmla="*/ 324 h 397"/>
                  <a:gd name="T82" fmla="*/ 314 w 384"/>
                  <a:gd name="T83" fmla="*/ 319 h 397"/>
                  <a:gd name="T84" fmla="*/ 312 w 384"/>
                  <a:gd name="T85" fmla="*/ 334 h 397"/>
                  <a:gd name="T86" fmla="*/ 287 w 384"/>
                  <a:gd name="T87" fmla="*/ 321 h 397"/>
                  <a:gd name="T88" fmla="*/ 313 w 384"/>
                  <a:gd name="T89" fmla="*/ 279 h 397"/>
                  <a:gd name="T90" fmla="*/ 355 w 384"/>
                  <a:gd name="T91" fmla="*/ 289 h 397"/>
                  <a:gd name="T92" fmla="*/ 334 w 384"/>
                  <a:gd name="T93" fmla="*/ 353 h 397"/>
                  <a:gd name="T94" fmla="*/ 268 w 384"/>
                  <a:gd name="T95" fmla="*/ 377 h 397"/>
                  <a:gd name="T96" fmla="*/ 174 w 384"/>
                  <a:gd name="T97" fmla="*/ 326 h 397"/>
                  <a:gd name="T98" fmla="*/ 145 w 384"/>
                  <a:gd name="T99" fmla="*/ 363 h 397"/>
                  <a:gd name="T100" fmla="*/ 189 w 384"/>
                  <a:gd name="T101" fmla="*/ 331 h 397"/>
                  <a:gd name="T102" fmla="*/ 216 w 384"/>
                  <a:gd name="T103" fmla="*/ 353 h 397"/>
                  <a:gd name="T104" fmla="*/ 307 w 384"/>
                  <a:gd name="T105" fmla="*/ 385 h 397"/>
                  <a:gd name="T106" fmla="*/ 378 w 384"/>
                  <a:gd name="T107" fmla="*/ 321 h 397"/>
                  <a:gd name="T108" fmla="*/ 330 w 384"/>
                  <a:gd name="T109" fmla="*/ 266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84" h="397">
                    <a:moveTo>
                      <a:pt x="330" y="266"/>
                    </a:moveTo>
                    <a:cubicBezTo>
                      <a:pt x="301" y="266"/>
                      <a:pt x="275" y="284"/>
                      <a:pt x="272" y="307"/>
                    </a:cubicBezTo>
                    <a:cubicBezTo>
                      <a:pt x="252" y="320"/>
                      <a:pt x="220" y="318"/>
                      <a:pt x="197" y="315"/>
                    </a:cubicBezTo>
                    <a:cubicBezTo>
                      <a:pt x="171" y="310"/>
                      <a:pt x="148" y="297"/>
                      <a:pt x="130" y="281"/>
                    </a:cubicBezTo>
                    <a:cubicBezTo>
                      <a:pt x="90" y="245"/>
                      <a:pt x="72" y="192"/>
                      <a:pt x="66" y="143"/>
                    </a:cubicBezTo>
                    <a:cubicBezTo>
                      <a:pt x="66" y="143"/>
                      <a:pt x="67" y="143"/>
                      <a:pt x="68" y="143"/>
                    </a:cubicBezTo>
                    <a:cubicBezTo>
                      <a:pt x="79" y="144"/>
                      <a:pt x="85" y="161"/>
                      <a:pt x="96" y="168"/>
                    </a:cubicBezTo>
                    <a:cubicBezTo>
                      <a:pt x="101" y="170"/>
                      <a:pt x="105" y="170"/>
                      <a:pt x="111" y="173"/>
                    </a:cubicBezTo>
                    <a:cubicBezTo>
                      <a:pt x="146" y="171"/>
                      <a:pt x="160" y="154"/>
                      <a:pt x="171" y="136"/>
                    </a:cubicBezTo>
                    <a:cubicBezTo>
                      <a:pt x="176" y="148"/>
                      <a:pt x="187" y="155"/>
                      <a:pt x="201" y="153"/>
                    </a:cubicBezTo>
                    <a:cubicBezTo>
                      <a:pt x="223" y="151"/>
                      <a:pt x="234" y="132"/>
                      <a:pt x="240" y="119"/>
                    </a:cubicBezTo>
                    <a:cubicBezTo>
                      <a:pt x="268" y="127"/>
                      <a:pt x="299" y="102"/>
                      <a:pt x="283" y="79"/>
                    </a:cubicBezTo>
                    <a:cubicBezTo>
                      <a:pt x="277" y="79"/>
                      <a:pt x="272" y="80"/>
                      <a:pt x="270" y="84"/>
                    </a:cubicBezTo>
                    <a:cubicBezTo>
                      <a:pt x="271" y="79"/>
                      <a:pt x="257" y="78"/>
                      <a:pt x="260" y="85"/>
                    </a:cubicBezTo>
                    <a:cubicBezTo>
                      <a:pt x="269" y="86"/>
                      <a:pt x="259" y="79"/>
                      <a:pt x="266" y="82"/>
                    </a:cubicBezTo>
                    <a:cubicBezTo>
                      <a:pt x="267" y="86"/>
                      <a:pt x="266" y="89"/>
                      <a:pt x="262" y="91"/>
                    </a:cubicBezTo>
                    <a:cubicBezTo>
                      <a:pt x="210" y="89"/>
                      <a:pt x="185" y="59"/>
                      <a:pt x="163" y="29"/>
                    </a:cubicBezTo>
                    <a:cubicBezTo>
                      <a:pt x="156" y="19"/>
                      <a:pt x="147" y="8"/>
                      <a:pt x="137" y="0"/>
                    </a:cubicBezTo>
                    <a:cubicBezTo>
                      <a:pt x="156" y="51"/>
                      <a:pt x="189" y="86"/>
                      <a:pt x="244" y="99"/>
                    </a:cubicBezTo>
                    <a:cubicBezTo>
                      <a:pt x="252" y="101"/>
                      <a:pt x="271" y="95"/>
                      <a:pt x="276" y="89"/>
                    </a:cubicBezTo>
                    <a:cubicBezTo>
                      <a:pt x="279" y="86"/>
                      <a:pt x="271" y="84"/>
                      <a:pt x="277" y="81"/>
                    </a:cubicBezTo>
                    <a:cubicBezTo>
                      <a:pt x="288" y="96"/>
                      <a:pt x="263" y="119"/>
                      <a:pt x="240" y="112"/>
                    </a:cubicBezTo>
                    <a:cubicBezTo>
                      <a:pt x="239" y="105"/>
                      <a:pt x="237" y="99"/>
                      <a:pt x="227" y="102"/>
                    </a:cubicBezTo>
                    <a:cubicBezTo>
                      <a:pt x="225" y="104"/>
                      <a:pt x="229" y="110"/>
                      <a:pt x="230" y="114"/>
                    </a:cubicBezTo>
                    <a:cubicBezTo>
                      <a:pt x="225" y="130"/>
                      <a:pt x="213" y="150"/>
                      <a:pt x="192" y="146"/>
                    </a:cubicBezTo>
                    <a:cubicBezTo>
                      <a:pt x="180" y="144"/>
                      <a:pt x="180" y="130"/>
                      <a:pt x="167" y="127"/>
                    </a:cubicBezTo>
                    <a:cubicBezTo>
                      <a:pt x="153" y="140"/>
                      <a:pt x="141" y="163"/>
                      <a:pt x="118" y="165"/>
                    </a:cubicBezTo>
                    <a:cubicBezTo>
                      <a:pt x="92" y="167"/>
                      <a:pt x="90" y="130"/>
                      <a:pt x="56" y="139"/>
                    </a:cubicBezTo>
                    <a:cubicBezTo>
                      <a:pt x="43" y="142"/>
                      <a:pt x="35" y="155"/>
                      <a:pt x="22" y="158"/>
                    </a:cubicBezTo>
                    <a:cubicBezTo>
                      <a:pt x="17" y="159"/>
                      <a:pt x="9" y="160"/>
                      <a:pt x="1" y="156"/>
                    </a:cubicBezTo>
                    <a:cubicBezTo>
                      <a:pt x="0" y="162"/>
                      <a:pt x="9" y="164"/>
                      <a:pt x="13" y="164"/>
                    </a:cubicBezTo>
                    <a:cubicBezTo>
                      <a:pt x="39" y="166"/>
                      <a:pt x="49" y="145"/>
                      <a:pt x="64" y="143"/>
                    </a:cubicBezTo>
                    <a:cubicBezTo>
                      <a:pt x="66" y="157"/>
                      <a:pt x="68" y="170"/>
                      <a:pt x="71" y="183"/>
                    </a:cubicBezTo>
                    <a:cubicBezTo>
                      <a:pt x="75" y="198"/>
                      <a:pt x="80" y="212"/>
                      <a:pt x="86" y="226"/>
                    </a:cubicBezTo>
                    <a:cubicBezTo>
                      <a:pt x="97" y="248"/>
                      <a:pt x="111" y="269"/>
                      <a:pt x="130" y="286"/>
                    </a:cubicBezTo>
                    <a:cubicBezTo>
                      <a:pt x="148" y="303"/>
                      <a:pt x="171" y="315"/>
                      <a:pt x="198" y="320"/>
                    </a:cubicBezTo>
                    <a:cubicBezTo>
                      <a:pt x="220" y="325"/>
                      <a:pt x="251" y="326"/>
                      <a:pt x="272" y="314"/>
                    </a:cubicBezTo>
                    <a:cubicBezTo>
                      <a:pt x="272" y="314"/>
                      <a:pt x="272" y="315"/>
                      <a:pt x="272" y="315"/>
                    </a:cubicBezTo>
                    <a:cubicBezTo>
                      <a:pt x="275" y="331"/>
                      <a:pt x="294" y="347"/>
                      <a:pt x="316" y="340"/>
                    </a:cubicBezTo>
                    <a:cubicBezTo>
                      <a:pt x="321" y="338"/>
                      <a:pt x="330" y="330"/>
                      <a:pt x="326" y="321"/>
                    </a:cubicBezTo>
                    <a:cubicBezTo>
                      <a:pt x="322" y="312"/>
                      <a:pt x="300" y="317"/>
                      <a:pt x="314" y="324"/>
                    </a:cubicBezTo>
                    <a:cubicBezTo>
                      <a:pt x="320" y="322"/>
                      <a:pt x="309" y="320"/>
                      <a:pt x="314" y="319"/>
                    </a:cubicBezTo>
                    <a:cubicBezTo>
                      <a:pt x="328" y="323"/>
                      <a:pt x="315" y="333"/>
                      <a:pt x="312" y="334"/>
                    </a:cubicBezTo>
                    <a:cubicBezTo>
                      <a:pt x="302" y="337"/>
                      <a:pt x="290" y="327"/>
                      <a:pt x="287" y="321"/>
                    </a:cubicBezTo>
                    <a:cubicBezTo>
                      <a:pt x="281" y="308"/>
                      <a:pt x="293" y="284"/>
                      <a:pt x="313" y="279"/>
                    </a:cubicBezTo>
                    <a:cubicBezTo>
                      <a:pt x="333" y="274"/>
                      <a:pt x="347" y="282"/>
                      <a:pt x="355" y="289"/>
                    </a:cubicBezTo>
                    <a:cubicBezTo>
                      <a:pt x="381" y="313"/>
                      <a:pt x="352" y="338"/>
                      <a:pt x="334" y="353"/>
                    </a:cubicBezTo>
                    <a:cubicBezTo>
                      <a:pt x="319" y="365"/>
                      <a:pt x="294" y="383"/>
                      <a:pt x="268" y="377"/>
                    </a:cubicBezTo>
                    <a:cubicBezTo>
                      <a:pt x="230" y="367"/>
                      <a:pt x="225" y="315"/>
                      <a:pt x="174" y="326"/>
                    </a:cubicBezTo>
                    <a:cubicBezTo>
                      <a:pt x="159" y="335"/>
                      <a:pt x="147" y="346"/>
                      <a:pt x="145" y="363"/>
                    </a:cubicBezTo>
                    <a:cubicBezTo>
                      <a:pt x="158" y="355"/>
                      <a:pt x="167" y="332"/>
                      <a:pt x="189" y="331"/>
                    </a:cubicBezTo>
                    <a:cubicBezTo>
                      <a:pt x="203" y="331"/>
                      <a:pt x="210" y="345"/>
                      <a:pt x="216" y="353"/>
                    </a:cubicBezTo>
                    <a:cubicBezTo>
                      <a:pt x="236" y="377"/>
                      <a:pt x="257" y="397"/>
                      <a:pt x="307" y="385"/>
                    </a:cubicBezTo>
                    <a:cubicBezTo>
                      <a:pt x="337" y="378"/>
                      <a:pt x="374" y="345"/>
                      <a:pt x="378" y="321"/>
                    </a:cubicBezTo>
                    <a:cubicBezTo>
                      <a:pt x="384" y="288"/>
                      <a:pt x="353" y="267"/>
                      <a:pt x="330" y="26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49" name="Freeform 47"/>
              <p:cNvSpPr>
                <a:spLocks noEditPoints="1"/>
              </p:cNvSpPr>
              <p:nvPr/>
            </p:nvSpPr>
            <p:spPr bwMode="auto">
              <a:xfrm>
                <a:off x="2097" y="2290"/>
                <a:ext cx="491" cy="345"/>
              </a:xfrm>
              <a:custGeom>
                <a:avLst/>
                <a:gdLst>
                  <a:gd name="T0" fmla="*/ 192 w 207"/>
                  <a:gd name="T1" fmla="*/ 122 h 145"/>
                  <a:gd name="T2" fmla="*/ 199 w 207"/>
                  <a:gd name="T3" fmla="*/ 119 h 145"/>
                  <a:gd name="T4" fmla="*/ 176 w 207"/>
                  <a:gd name="T5" fmla="*/ 129 h 145"/>
                  <a:gd name="T6" fmla="*/ 133 w 207"/>
                  <a:gd name="T7" fmla="*/ 105 h 145"/>
                  <a:gd name="T8" fmla="*/ 99 w 207"/>
                  <a:gd name="T9" fmla="*/ 53 h 145"/>
                  <a:gd name="T10" fmla="*/ 65 w 207"/>
                  <a:gd name="T11" fmla="*/ 18 h 145"/>
                  <a:gd name="T12" fmla="*/ 26 w 207"/>
                  <a:gd name="T13" fmla="*/ 0 h 145"/>
                  <a:gd name="T14" fmla="*/ 16 w 207"/>
                  <a:gd name="T15" fmla="*/ 1 h 145"/>
                  <a:gd name="T16" fmla="*/ 22 w 207"/>
                  <a:gd name="T17" fmla="*/ 4 h 145"/>
                  <a:gd name="T18" fmla="*/ 43 w 207"/>
                  <a:gd name="T19" fmla="*/ 17 h 145"/>
                  <a:gd name="T20" fmla="*/ 67 w 207"/>
                  <a:gd name="T21" fmla="*/ 45 h 145"/>
                  <a:gd name="T22" fmla="*/ 79 w 207"/>
                  <a:gd name="T23" fmla="*/ 68 h 145"/>
                  <a:gd name="T24" fmla="*/ 89 w 207"/>
                  <a:gd name="T25" fmla="*/ 92 h 145"/>
                  <a:gd name="T26" fmla="*/ 89 w 207"/>
                  <a:gd name="T27" fmla="*/ 92 h 145"/>
                  <a:gd name="T28" fmla="*/ 100 w 207"/>
                  <a:gd name="T29" fmla="*/ 121 h 145"/>
                  <a:gd name="T30" fmla="*/ 108 w 207"/>
                  <a:gd name="T31" fmla="*/ 119 h 145"/>
                  <a:gd name="T32" fmla="*/ 97 w 207"/>
                  <a:gd name="T33" fmla="*/ 113 h 145"/>
                  <a:gd name="T34" fmla="*/ 95 w 207"/>
                  <a:gd name="T35" fmla="*/ 89 h 145"/>
                  <a:gd name="T36" fmla="*/ 108 w 207"/>
                  <a:gd name="T37" fmla="*/ 130 h 145"/>
                  <a:gd name="T38" fmla="*/ 86 w 207"/>
                  <a:gd name="T39" fmla="*/ 122 h 145"/>
                  <a:gd name="T40" fmla="*/ 56 w 207"/>
                  <a:gd name="T41" fmla="*/ 73 h 145"/>
                  <a:gd name="T42" fmla="*/ 8 w 207"/>
                  <a:gd name="T43" fmla="*/ 2 h 145"/>
                  <a:gd name="T44" fmla="*/ 0 w 207"/>
                  <a:gd name="T45" fmla="*/ 3 h 145"/>
                  <a:gd name="T46" fmla="*/ 52 w 207"/>
                  <a:gd name="T47" fmla="*/ 84 h 145"/>
                  <a:gd name="T48" fmla="*/ 88 w 207"/>
                  <a:gd name="T49" fmla="*/ 131 h 145"/>
                  <a:gd name="T50" fmla="*/ 122 w 207"/>
                  <a:gd name="T51" fmla="*/ 111 h 145"/>
                  <a:gd name="T52" fmla="*/ 201 w 207"/>
                  <a:gd name="T53" fmla="*/ 134 h 145"/>
                  <a:gd name="T54" fmla="*/ 205 w 207"/>
                  <a:gd name="T55" fmla="*/ 119 h 145"/>
                  <a:gd name="T56" fmla="*/ 192 w 207"/>
                  <a:gd name="T57" fmla="*/ 122 h 145"/>
                  <a:gd name="T58" fmla="*/ 91 w 207"/>
                  <a:gd name="T59" fmla="*/ 90 h 145"/>
                  <a:gd name="T60" fmla="*/ 82 w 207"/>
                  <a:gd name="T61" fmla="*/ 71 h 145"/>
                  <a:gd name="T62" fmla="*/ 68 w 207"/>
                  <a:gd name="T63" fmla="*/ 44 h 145"/>
                  <a:gd name="T64" fmla="*/ 50 w 207"/>
                  <a:gd name="T65" fmla="*/ 21 h 145"/>
                  <a:gd name="T66" fmla="*/ 66 w 207"/>
                  <a:gd name="T67" fmla="*/ 35 h 145"/>
                  <a:gd name="T68" fmla="*/ 96 w 207"/>
                  <a:gd name="T69" fmla="*/ 86 h 145"/>
                  <a:gd name="T70" fmla="*/ 96 w 207"/>
                  <a:gd name="T71" fmla="*/ 86 h 145"/>
                  <a:gd name="T72" fmla="*/ 91 w 207"/>
                  <a:gd name="T73" fmla="*/ 90 h 145"/>
                  <a:gd name="T74" fmla="*/ 98 w 207"/>
                  <a:gd name="T75" fmla="*/ 86 h 145"/>
                  <a:gd name="T76" fmla="*/ 98 w 207"/>
                  <a:gd name="T77" fmla="*/ 85 h 145"/>
                  <a:gd name="T78" fmla="*/ 84 w 207"/>
                  <a:gd name="T79" fmla="*/ 58 h 145"/>
                  <a:gd name="T80" fmla="*/ 67 w 207"/>
                  <a:gd name="T81" fmla="*/ 33 h 145"/>
                  <a:gd name="T82" fmla="*/ 48 w 207"/>
                  <a:gd name="T83" fmla="*/ 17 h 145"/>
                  <a:gd name="T84" fmla="*/ 62 w 207"/>
                  <a:gd name="T85" fmla="*/ 24 h 145"/>
                  <a:gd name="T86" fmla="*/ 73 w 207"/>
                  <a:gd name="T87" fmla="*/ 36 h 145"/>
                  <a:gd name="T88" fmla="*/ 104 w 207"/>
                  <a:gd name="T89" fmla="*/ 85 h 145"/>
                  <a:gd name="T90" fmla="*/ 98 w 207"/>
                  <a:gd name="T91" fmla="*/ 86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7" h="145">
                    <a:moveTo>
                      <a:pt x="192" y="122"/>
                    </a:moveTo>
                    <a:cubicBezTo>
                      <a:pt x="199" y="125"/>
                      <a:pt x="195" y="119"/>
                      <a:pt x="199" y="119"/>
                    </a:cubicBezTo>
                    <a:cubicBezTo>
                      <a:pt x="205" y="134"/>
                      <a:pt x="183" y="131"/>
                      <a:pt x="176" y="129"/>
                    </a:cubicBezTo>
                    <a:cubicBezTo>
                      <a:pt x="160" y="126"/>
                      <a:pt x="141" y="114"/>
                      <a:pt x="133" y="105"/>
                    </a:cubicBezTo>
                    <a:cubicBezTo>
                      <a:pt x="119" y="91"/>
                      <a:pt x="110" y="70"/>
                      <a:pt x="99" y="53"/>
                    </a:cubicBezTo>
                    <a:cubicBezTo>
                      <a:pt x="89" y="38"/>
                      <a:pt x="73" y="24"/>
                      <a:pt x="65" y="18"/>
                    </a:cubicBezTo>
                    <a:cubicBezTo>
                      <a:pt x="55" y="9"/>
                      <a:pt x="41" y="3"/>
                      <a:pt x="2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8" y="2"/>
                      <a:pt x="20" y="3"/>
                      <a:pt x="22" y="4"/>
                    </a:cubicBezTo>
                    <a:cubicBezTo>
                      <a:pt x="29" y="9"/>
                      <a:pt x="36" y="13"/>
                      <a:pt x="43" y="17"/>
                    </a:cubicBezTo>
                    <a:cubicBezTo>
                      <a:pt x="53" y="25"/>
                      <a:pt x="61" y="35"/>
                      <a:pt x="67" y="45"/>
                    </a:cubicBezTo>
                    <a:cubicBezTo>
                      <a:pt x="71" y="53"/>
                      <a:pt x="75" y="61"/>
                      <a:pt x="79" y="68"/>
                    </a:cubicBezTo>
                    <a:cubicBezTo>
                      <a:pt x="82" y="76"/>
                      <a:pt x="88" y="84"/>
                      <a:pt x="89" y="92"/>
                    </a:cubicBezTo>
                    <a:cubicBezTo>
                      <a:pt x="89" y="92"/>
                      <a:pt x="89" y="92"/>
                      <a:pt x="89" y="92"/>
                    </a:cubicBezTo>
                    <a:cubicBezTo>
                      <a:pt x="84" y="101"/>
                      <a:pt x="90" y="118"/>
                      <a:pt x="100" y="121"/>
                    </a:cubicBezTo>
                    <a:cubicBezTo>
                      <a:pt x="100" y="121"/>
                      <a:pt x="108" y="124"/>
                      <a:pt x="108" y="119"/>
                    </a:cubicBezTo>
                    <a:cubicBezTo>
                      <a:pt x="106" y="115"/>
                      <a:pt x="98" y="118"/>
                      <a:pt x="97" y="113"/>
                    </a:cubicBezTo>
                    <a:cubicBezTo>
                      <a:pt x="94" y="108"/>
                      <a:pt x="87" y="94"/>
                      <a:pt x="95" y="89"/>
                    </a:cubicBezTo>
                    <a:cubicBezTo>
                      <a:pt x="114" y="86"/>
                      <a:pt x="128" y="125"/>
                      <a:pt x="108" y="130"/>
                    </a:cubicBezTo>
                    <a:cubicBezTo>
                      <a:pt x="101" y="132"/>
                      <a:pt x="90" y="126"/>
                      <a:pt x="86" y="122"/>
                    </a:cubicBezTo>
                    <a:cubicBezTo>
                      <a:pt x="74" y="112"/>
                      <a:pt x="65" y="95"/>
                      <a:pt x="56" y="73"/>
                    </a:cubicBezTo>
                    <a:cubicBezTo>
                      <a:pt x="43" y="41"/>
                      <a:pt x="38" y="10"/>
                      <a:pt x="8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6" y="10"/>
                      <a:pt x="39" y="52"/>
                      <a:pt x="52" y="84"/>
                    </a:cubicBezTo>
                    <a:cubicBezTo>
                      <a:pt x="60" y="104"/>
                      <a:pt x="74" y="124"/>
                      <a:pt x="88" y="131"/>
                    </a:cubicBezTo>
                    <a:cubicBezTo>
                      <a:pt x="106" y="141"/>
                      <a:pt x="127" y="132"/>
                      <a:pt x="122" y="111"/>
                    </a:cubicBezTo>
                    <a:cubicBezTo>
                      <a:pt x="142" y="125"/>
                      <a:pt x="162" y="145"/>
                      <a:pt x="201" y="134"/>
                    </a:cubicBezTo>
                    <a:cubicBezTo>
                      <a:pt x="204" y="130"/>
                      <a:pt x="207" y="126"/>
                      <a:pt x="205" y="119"/>
                    </a:cubicBezTo>
                    <a:cubicBezTo>
                      <a:pt x="201" y="117"/>
                      <a:pt x="191" y="114"/>
                      <a:pt x="192" y="122"/>
                    </a:cubicBezTo>
                    <a:close/>
                    <a:moveTo>
                      <a:pt x="91" y="90"/>
                    </a:moveTo>
                    <a:cubicBezTo>
                      <a:pt x="89" y="84"/>
                      <a:pt x="85" y="78"/>
                      <a:pt x="82" y="71"/>
                    </a:cubicBezTo>
                    <a:cubicBezTo>
                      <a:pt x="78" y="62"/>
                      <a:pt x="73" y="53"/>
                      <a:pt x="68" y="44"/>
                    </a:cubicBezTo>
                    <a:cubicBezTo>
                      <a:pt x="63" y="35"/>
                      <a:pt x="57" y="28"/>
                      <a:pt x="50" y="21"/>
                    </a:cubicBezTo>
                    <a:cubicBezTo>
                      <a:pt x="56" y="25"/>
                      <a:pt x="61" y="29"/>
                      <a:pt x="66" y="35"/>
                    </a:cubicBezTo>
                    <a:cubicBezTo>
                      <a:pt x="79" y="50"/>
                      <a:pt x="86" y="69"/>
                      <a:pt x="96" y="86"/>
                    </a:cubicBezTo>
                    <a:cubicBezTo>
                      <a:pt x="96" y="86"/>
                      <a:pt x="96" y="86"/>
                      <a:pt x="96" y="86"/>
                    </a:cubicBezTo>
                    <a:cubicBezTo>
                      <a:pt x="94" y="87"/>
                      <a:pt x="92" y="89"/>
                      <a:pt x="91" y="90"/>
                    </a:cubicBezTo>
                    <a:close/>
                    <a:moveTo>
                      <a:pt x="98" y="86"/>
                    </a:moveTo>
                    <a:cubicBezTo>
                      <a:pt x="98" y="86"/>
                      <a:pt x="98" y="85"/>
                      <a:pt x="98" y="85"/>
                    </a:cubicBezTo>
                    <a:cubicBezTo>
                      <a:pt x="93" y="76"/>
                      <a:pt x="89" y="67"/>
                      <a:pt x="84" y="58"/>
                    </a:cubicBezTo>
                    <a:cubicBezTo>
                      <a:pt x="78" y="50"/>
                      <a:pt x="74" y="41"/>
                      <a:pt x="67" y="33"/>
                    </a:cubicBezTo>
                    <a:cubicBezTo>
                      <a:pt x="62" y="27"/>
                      <a:pt x="55" y="21"/>
                      <a:pt x="48" y="17"/>
                    </a:cubicBezTo>
                    <a:cubicBezTo>
                      <a:pt x="52" y="19"/>
                      <a:pt x="57" y="22"/>
                      <a:pt x="62" y="24"/>
                    </a:cubicBezTo>
                    <a:cubicBezTo>
                      <a:pt x="63" y="24"/>
                      <a:pt x="72" y="35"/>
                      <a:pt x="73" y="36"/>
                    </a:cubicBezTo>
                    <a:cubicBezTo>
                      <a:pt x="86" y="51"/>
                      <a:pt x="95" y="68"/>
                      <a:pt x="104" y="85"/>
                    </a:cubicBezTo>
                    <a:cubicBezTo>
                      <a:pt x="102" y="85"/>
                      <a:pt x="100" y="85"/>
                      <a:pt x="98" y="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50" name="Freeform 48"/>
              <p:cNvSpPr>
                <a:spLocks noEditPoints="1"/>
              </p:cNvSpPr>
              <p:nvPr/>
            </p:nvSpPr>
            <p:spPr bwMode="auto">
              <a:xfrm>
                <a:off x="1297" y="2300"/>
                <a:ext cx="1329" cy="1340"/>
              </a:xfrm>
              <a:custGeom>
                <a:avLst/>
                <a:gdLst>
                  <a:gd name="T0" fmla="*/ 516 w 561"/>
                  <a:gd name="T1" fmla="*/ 211 h 564"/>
                  <a:gd name="T2" fmla="*/ 501 w 561"/>
                  <a:gd name="T3" fmla="*/ 234 h 564"/>
                  <a:gd name="T4" fmla="*/ 429 w 561"/>
                  <a:gd name="T5" fmla="*/ 136 h 564"/>
                  <a:gd name="T6" fmla="*/ 492 w 561"/>
                  <a:gd name="T7" fmla="*/ 163 h 564"/>
                  <a:gd name="T8" fmla="*/ 335 w 561"/>
                  <a:gd name="T9" fmla="*/ 90 h 564"/>
                  <a:gd name="T10" fmla="*/ 271 w 561"/>
                  <a:gd name="T11" fmla="*/ 7 h 564"/>
                  <a:gd name="T12" fmla="*/ 209 w 561"/>
                  <a:gd name="T13" fmla="*/ 93 h 564"/>
                  <a:gd name="T14" fmla="*/ 225 w 561"/>
                  <a:gd name="T15" fmla="*/ 62 h 564"/>
                  <a:gd name="T16" fmla="*/ 237 w 561"/>
                  <a:gd name="T17" fmla="*/ 40 h 564"/>
                  <a:gd name="T18" fmla="*/ 210 w 561"/>
                  <a:gd name="T19" fmla="*/ 60 h 564"/>
                  <a:gd name="T20" fmla="*/ 226 w 561"/>
                  <a:gd name="T21" fmla="*/ 20 h 564"/>
                  <a:gd name="T22" fmla="*/ 143 w 561"/>
                  <a:gd name="T23" fmla="*/ 116 h 564"/>
                  <a:gd name="T24" fmla="*/ 205 w 561"/>
                  <a:gd name="T25" fmla="*/ 62 h 564"/>
                  <a:gd name="T26" fmla="*/ 294 w 561"/>
                  <a:gd name="T27" fmla="*/ 8 h 564"/>
                  <a:gd name="T28" fmla="*/ 281 w 561"/>
                  <a:gd name="T29" fmla="*/ 103 h 564"/>
                  <a:gd name="T30" fmla="*/ 159 w 561"/>
                  <a:gd name="T31" fmla="*/ 135 h 564"/>
                  <a:gd name="T32" fmla="*/ 247 w 561"/>
                  <a:gd name="T33" fmla="*/ 152 h 564"/>
                  <a:gd name="T34" fmla="*/ 305 w 561"/>
                  <a:gd name="T35" fmla="*/ 199 h 564"/>
                  <a:gd name="T36" fmla="*/ 252 w 561"/>
                  <a:gd name="T37" fmla="*/ 262 h 564"/>
                  <a:gd name="T38" fmla="*/ 65 w 561"/>
                  <a:gd name="T39" fmla="*/ 306 h 564"/>
                  <a:gd name="T40" fmla="*/ 167 w 561"/>
                  <a:gd name="T41" fmla="*/ 349 h 564"/>
                  <a:gd name="T42" fmla="*/ 91 w 561"/>
                  <a:gd name="T43" fmla="*/ 534 h 564"/>
                  <a:gd name="T44" fmla="*/ 33 w 561"/>
                  <a:gd name="T45" fmla="*/ 517 h 564"/>
                  <a:gd name="T46" fmla="*/ 194 w 561"/>
                  <a:gd name="T47" fmla="*/ 387 h 564"/>
                  <a:gd name="T48" fmla="*/ 171 w 561"/>
                  <a:gd name="T49" fmla="*/ 445 h 564"/>
                  <a:gd name="T50" fmla="*/ 123 w 561"/>
                  <a:gd name="T51" fmla="*/ 516 h 564"/>
                  <a:gd name="T52" fmla="*/ 225 w 561"/>
                  <a:gd name="T53" fmla="*/ 269 h 564"/>
                  <a:gd name="T54" fmla="*/ 370 w 561"/>
                  <a:gd name="T55" fmla="*/ 310 h 564"/>
                  <a:gd name="T56" fmla="*/ 298 w 561"/>
                  <a:gd name="T57" fmla="*/ 547 h 564"/>
                  <a:gd name="T58" fmla="*/ 168 w 561"/>
                  <a:gd name="T59" fmla="*/ 532 h 564"/>
                  <a:gd name="T60" fmla="*/ 360 w 561"/>
                  <a:gd name="T61" fmla="*/ 527 h 564"/>
                  <a:gd name="T62" fmla="*/ 364 w 561"/>
                  <a:gd name="T63" fmla="*/ 521 h 564"/>
                  <a:gd name="T64" fmla="*/ 303 w 561"/>
                  <a:gd name="T65" fmla="*/ 549 h 564"/>
                  <a:gd name="T66" fmla="*/ 382 w 561"/>
                  <a:gd name="T67" fmla="*/ 403 h 564"/>
                  <a:gd name="T68" fmla="*/ 363 w 561"/>
                  <a:gd name="T69" fmla="*/ 276 h 564"/>
                  <a:gd name="T70" fmla="*/ 272 w 561"/>
                  <a:gd name="T71" fmla="*/ 279 h 564"/>
                  <a:gd name="T72" fmla="*/ 337 w 561"/>
                  <a:gd name="T73" fmla="*/ 165 h 564"/>
                  <a:gd name="T74" fmla="*/ 477 w 561"/>
                  <a:gd name="T75" fmla="*/ 250 h 564"/>
                  <a:gd name="T76" fmla="*/ 371 w 561"/>
                  <a:gd name="T77" fmla="*/ 267 h 564"/>
                  <a:gd name="T78" fmla="*/ 284 w 561"/>
                  <a:gd name="T79" fmla="*/ 102 h 564"/>
                  <a:gd name="T80" fmla="*/ 298 w 561"/>
                  <a:gd name="T81" fmla="*/ 8 h 564"/>
                  <a:gd name="T82" fmla="*/ 332 w 561"/>
                  <a:gd name="T83" fmla="*/ 165 h 564"/>
                  <a:gd name="T84" fmla="*/ 270 w 561"/>
                  <a:gd name="T85" fmla="*/ 276 h 564"/>
                  <a:gd name="T86" fmla="*/ 282 w 561"/>
                  <a:gd name="T87" fmla="*/ 243 h 564"/>
                  <a:gd name="T88" fmla="*/ 316 w 561"/>
                  <a:gd name="T89" fmla="*/ 116 h 564"/>
                  <a:gd name="T90" fmla="*/ 382 w 561"/>
                  <a:gd name="T91" fmla="*/ 184 h 564"/>
                  <a:gd name="T92" fmla="*/ 299 w 561"/>
                  <a:gd name="T93" fmla="*/ 99 h 564"/>
                  <a:gd name="T94" fmla="*/ 305 w 561"/>
                  <a:gd name="T95" fmla="*/ 23 h 564"/>
                  <a:gd name="T96" fmla="*/ 366 w 561"/>
                  <a:gd name="T97" fmla="*/ 128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61" h="564">
                    <a:moveTo>
                      <a:pt x="520" y="191"/>
                    </a:moveTo>
                    <a:cubicBezTo>
                      <a:pt x="497" y="187"/>
                      <a:pt x="484" y="203"/>
                      <a:pt x="484" y="216"/>
                    </a:cubicBezTo>
                    <a:cubicBezTo>
                      <a:pt x="484" y="233"/>
                      <a:pt x="502" y="247"/>
                      <a:pt x="514" y="247"/>
                    </a:cubicBezTo>
                    <a:cubicBezTo>
                      <a:pt x="547" y="249"/>
                      <a:pt x="533" y="205"/>
                      <a:pt x="516" y="211"/>
                    </a:cubicBezTo>
                    <a:cubicBezTo>
                      <a:pt x="511" y="213"/>
                      <a:pt x="507" y="222"/>
                      <a:pt x="517" y="221"/>
                    </a:cubicBezTo>
                    <a:cubicBezTo>
                      <a:pt x="520" y="218"/>
                      <a:pt x="511" y="217"/>
                      <a:pt x="516" y="213"/>
                    </a:cubicBezTo>
                    <a:cubicBezTo>
                      <a:pt x="524" y="215"/>
                      <a:pt x="535" y="237"/>
                      <a:pt x="522" y="242"/>
                    </a:cubicBezTo>
                    <a:cubicBezTo>
                      <a:pt x="514" y="244"/>
                      <a:pt x="506" y="238"/>
                      <a:pt x="501" y="234"/>
                    </a:cubicBezTo>
                    <a:cubicBezTo>
                      <a:pt x="489" y="221"/>
                      <a:pt x="487" y="199"/>
                      <a:pt x="507" y="196"/>
                    </a:cubicBezTo>
                    <a:cubicBezTo>
                      <a:pt x="537" y="191"/>
                      <a:pt x="561" y="248"/>
                      <a:pt x="528" y="257"/>
                    </a:cubicBezTo>
                    <a:cubicBezTo>
                      <a:pt x="508" y="263"/>
                      <a:pt x="494" y="252"/>
                      <a:pt x="483" y="245"/>
                    </a:cubicBezTo>
                    <a:cubicBezTo>
                      <a:pt x="452" y="224"/>
                      <a:pt x="424" y="182"/>
                      <a:pt x="429" y="136"/>
                    </a:cubicBezTo>
                    <a:cubicBezTo>
                      <a:pt x="434" y="155"/>
                      <a:pt x="451" y="175"/>
                      <a:pt x="475" y="174"/>
                    </a:cubicBezTo>
                    <a:cubicBezTo>
                      <a:pt x="483" y="174"/>
                      <a:pt x="498" y="173"/>
                      <a:pt x="494" y="159"/>
                    </a:cubicBezTo>
                    <a:cubicBezTo>
                      <a:pt x="491" y="156"/>
                      <a:pt x="480" y="155"/>
                      <a:pt x="481" y="162"/>
                    </a:cubicBezTo>
                    <a:cubicBezTo>
                      <a:pt x="485" y="165"/>
                      <a:pt x="488" y="157"/>
                      <a:pt x="492" y="163"/>
                    </a:cubicBezTo>
                    <a:cubicBezTo>
                      <a:pt x="453" y="178"/>
                      <a:pt x="450" y="135"/>
                      <a:pt x="420" y="133"/>
                    </a:cubicBezTo>
                    <a:cubicBezTo>
                      <a:pt x="417" y="134"/>
                      <a:pt x="415" y="137"/>
                      <a:pt x="412" y="142"/>
                    </a:cubicBezTo>
                    <a:cubicBezTo>
                      <a:pt x="395" y="141"/>
                      <a:pt x="381" y="133"/>
                      <a:pt x="368" y="124"/>
                    </a:cubicBezTo>
                    <a:cubicBezTo>
                      <a:pt x="354" y="115"/>
                      <a:pt x="343" y="103"/>
                      <a:pt x="335" y="90"/>
                    </a:cubicBezTo>
                    <a:cubicBezTo>
                      <a:pt x="319" y="64"/>
                      <a:pt x="313" y="36"/>
                      <a:pt x="309" y="6"/>
                    </a:cubicBezTo>
                    <a:cubicBezTo>
                      <a:pt x="318" y="5"/>
                      <a:pt x="326" y="3"/>
                      <a:pt x="332" y="0"/>
                    </a:cubicBezTo>
                    <a:cubicBezTo>
                      <a:pt x="271" y="7"/>
                      <a:pt x="271" y="7"/>
                      <a:pt x="271" y="7"/>
                    </a:cubicBezTo>
                    <a:cubicBezTo>
                      <a:pt x="271" y="7"/>
                      <a:pt x="271" y="7"/>
                      <a:pt x="271" y="7"/>
                    </a:cubicBezTo>
                    <a:cubicBezTo>
                      <a:pt x="256" y="52"/>
                      <a:pt x="275" y="120"/>
                      <a:pt x="203" y="128"/>
                    </a:cubicBezTo>
                    <a:cubicBezTo>
                      <a:pt x="180" y="119"/>
                      <a:pt x="192" y="68"/>
                      <a:pt x="213" y="67"/>
                    </a:cubicBezTo>
                    <a:cubicBezTo>
                      <a:pt x="238" y="65"/>
                      <a:pt x="238" y="108"/>
                      <a:pt x="216" y="115"/>
                    </a:cubicBezTo>
                    <a:cubicBezTo>
                      <a:pt x="207" y="114"/>
                      <a:pt x="209" y="100"/>
                      <a:pt x="209" y="93"/>
                    </a:cubicBezTo>
                    <a:cubicBezTo>
                      <a:pt x="211" y="90"/>
                      <a:pt x="218" y="89"/>
                      <a:pt x="215" y="83"/>
                    </a:cubicBezTo>
                    <a:cubicBezTo>
                      <a:pt x="193" y="85"/>
                      <a:pt x="199" y="120"/>
                      <a:pt x="218" y="120"/>
                    </a:cubicBezTo>
                    <a:cubicBezTo>
                      <a:pt x="233" y="119"/>
                      <a:pt x="243" y="98"/>
                      <a:pt x="240" y="83"/>
                    </a:cubicBezTo>
                    <a:cubicBezTo>
                      <a:pt x="239" y="75"/>
                      <a:pt x="232" y="66"/>
                      <a:pt x="225" y="62"/>
                    </a:cubicBezTo>
                    <a:cubicBezTo>
                      <a:pt x="232" y="59"/>
                      <a:pt x="237" y="48"/>
                      <a:pt x="240" y="43"/>
                    </a:cubicBezTo>
                    <a:cubicBezTo>
                      <a:pt x="246" y="32"/>
                      <a:pt x="251" y="20"/>
                      <a:pt x="253" y="9"/>
                    </a:cubicBezTo>
                    <a:cubicBezTo>
                      <a:pt x="249" y="9"/>
                      <a:pt x="249" y="9"/>
                      <a:pt x="249" y="9"/>
                    </a:cubicBezTo>
                    <a:cubicBezTo>
                      <a:pt x="248" y="20"/>
                      <a:pt x="243" y="30"/>
                      <a:pt x="237" y="40"/>
                    </a:cubicBezTo>
                    <a:cubicBezTo>
                      <a:pt x="235" y="44"/>
                      <a:pt x="232" y="48"/>
                      <a:pt x="230" y="52"/>
                    </a:cubicBezTo>
                    <a:cubicBezTo>
                      <a:pt x="227" y="56"/>
                      <a:pt x="224" y="58"/>
                      <a:pt x="221" y="61"/>
                    </a:cubicBezTo>
                    <a:cubicBezTo>
                      <a:pt x="220" y="61"/>
                      <a:pt x="219" y="60"/>
                      <a:pt x="218" y="60"/>
                    </a:cubicBezTo>
                    <a:cubicBezTo>
                      <a:pt x="215" y="60"/>
                      <a:pt x="213" y="60"/>
                      <a:pt x="210" y="60"/>
                    </a:cubicBezTo>
                    <a:cubicBezTo>
                      <a:pt x="212" y="59"/>
                      <a:pt x="215" y="57"/>
                      <a:pt x="217" y="55"/>
                    </a:cubicBezTo>
                    <a:cubicBezTo>
                      <a:pt x="231" y="43"/>
                      <a:pt x="245" y="26"/>
                      <a:pt x="248" y="9"/>
                    </a:cubicBezTo>
                    <a:cubicBezTo>
                      <a:pt x="236" y="11"/>
                      <a:pt x="236" y="11"/>
                      <a:pt x="236" y="11"/>
                    </a:cubicBezTo>
                    <a:cubicBezTo>
                      <a:pt x="233" y="14"/>
                      <a:pt x="229" y="17"/>
                      <a:pt x="226" y="20"/>
                    </a:cubicBezTo>
                    <a:cubicBezTo>
                      <a:pt x="215" y="28"/>
                      <a:pt x="202" y="35"/>
                      <a:pt x="190" y="44"/>
                    </a:cubicBezTo>
                    <a:cubicBezTo>
                      <a:pt x="178" y="52"/>
                      <a:pt x="168" y="60"/>
                      <a:pt x="158" y="71"/>
                    </a:cubicBezTo>
                    <a:cubicBezTo>
                      <a:pt x="139" y="91"/>
                      <a:pt x="117" y="112"/>
                      <a:pt x="122" y="142"/>
                    </a:cubicBezTo>
                    <a:cubicBezTo>
                      <a:pt x="139" y="140"/>
                      <a:pt x="144" y="130"/>
                      <a:pt x="143" y="116"/>
                    </a:cubicBezTo>
                    <a:cubicBezTo>
                      <a:pt x="157" y="96"/>
                      <a:pt x="168" y="79"/>
                      <a:pt x="187" y="60"/>
                    </a:cubicBezTo>
                    <a:cubicBezTo>
                      <a:pt x="201" y="47"/>
                      <a:pt x="230" y="32"/>
                      <a:pt x="241" y="16"/>
                    </a:cubicBezTo>
                    <a:cubicBezTo>
                      <a:pt x="235" y="30"/>
                      <a:pt x="224" y="42"/>
                      <a:pt x="213" y="54"/>
                    </a:cubicBezTo>
                    <a:cubicBezTo>
                      <a:pt x="210" y="56"/>
                      <a:pt x="207" y="59"/>
                      <a:pt x="205" y="62"/>
                    </a:cubicBezTo>
                    <a:cubicBezTo>
                      <a:pt x="175" y="72"/>
                      <a:pt x="174" y="127"/>
                      <a:pt x="203" y="133"/>
                    </a:cubicBezTo>
                    <a:cubicBezTo>
                      <a:pt x="227" y="130"/>
                      <a:pt x="227" y="130"/>
                      <a:pt x="227" y="130"/>
                    </a:cubicBezTo>
                    <a:cubicBezTo>
                      <a:pt x="274" y="109"/>
                      <a:pt x="273" y="57"/>
                      <a:pt x="274" y="6"/>
                    </a:cubicBezTo>
                    <a:cubicBezTo>
                      <a:pt x="280" y="8"/>
                      <a:pt x="287" y="8"/>
                      <a:pt x="294" y="8"/>
                    </a:cubicBezTo>
                    <a:cubicBezTo>
                      <a:pt x="294" y="15"/>
                      <a:pt x="297" y="23"/>
                      <a:pt x="297" y="30"/>
                    </a:cubicBezTo>
                    <a:cubicBezTo>
                      <a:pt x="298" y="39"/>
                      <a:pt x="298" y="47"/>
                      <a:pt x="297" y="56"/>
                    </a:cubicBezTo>
                    <a:cubicBezTo>
                      <a:pt x="296" y="64"/>
                      <a:pt x="295" y="73"/>
                      <a:pt x="292" y="81"/>
                    </a:cubicBezTo>
                    <a:cubicBezTo>
                      <a:pt x="290" y="89"/>
                      <a:pt x="285" y="96"/>
                      <a:pt x="281" y="103"/>
                    </a:cubicBezTo>
                    <a:cubicBezTo>
                      <a:pt x="267" y="108"/>
                      <a:pt x="256" y="119"/>
                      <a:pt x="250" y="126"/>
                    </a:cubicBezTo>
                    <a:cubicBezTo>
                      <a:pt x="241" y="136"/>
                      <a:pt x="226" y="167"/>
                      <a:pt x="215" y="167"/>
                    </a:cubicBezTo>
                    <a:cubicBezTo>
                      <a:pt x="207" y="168"/>
                      <a:pt x="204" y="156"/>
                      <a:pt x="196" y="148"/>
                    </a:cubicBezTo>
                    <a:cubicBezTo>
                      <a:pt x="189" y="140"/>
                      <a:pt x="176" y="131"/>
                      <a:pt x="159" y="135"/>
                    </a:cubicBezTo>
                    <a:cubicBezTo>
                      <a:pt x="154" y="137"/>
                      <a:pt x="138" y="146"/>
                      <a:pt x="144" y="148"/>
                    </a:cubicBezTo>
                    <a:cubicBezTo>
                      <a:pt x="157" y="144"/>
                      <a:pt x="160" y="139"/>
                      <a:pt x="170" y="140"/>
                    </a:cubicBezTo>
                    <a:cubicBezTo>
                      <a:pt x="188" y="141"/>
                      <a:pt x="192" y="173"/>
                      <a:pt x="211" y="174"/>
                    </a:cubicBezTo>
                    <a:cubicBezTo>
                      <a:pt x="226" y="174"/>
                      <a:pt x="239" y="160"/>
                      <a:pt x="247" y="152"/>
                    </a:cubicBezTo>
                    <a:cubicBezTo>
                      <a:pt x="259" y="140"/>
                      <a:pt x="287" y="99"/>
                      <a:pt x="312" y="113"/>
                    </a:cubicBezTo>
                    <a:cubicBezTo>
                      <a:pt x="312" y="118"/>
                      <a:pt x="313" y="123"/>
                      <a:pt x="314" y="127"/>
                    </a:cubicBezTo>
                    <a:cubicBezTo>
                      <a:pt x="316" y="136"/>
                      <a:pt x="316" y="144"/>
                      <a:pt x="316" y="152"/>
                    </a:cubicBezTo>
                    <a:cubicBezTo>
                      <a:pt x="315" y="168"/>
                      <a:pt x="311" y="184"/>
                      <a:pt x="305" y="199"/>
                    </a:cubicBezTo>
                    <a:cubicBezTo>
                      <a:pt x="300" y="213"/>
                      <a:pt x="291" y="227"/>
                      <a:pt x="280" y="238"/>
                    </a:cubicBezTo>
                    <a:cubicBezTo>
                      <a:pt x="275" y="245"/>
                      <a:pt x="268" y="250"/>
                      <a:pt x="260" y="255"/>
                    </a:cubicBezTo>
                    <a:cubicBezTo>
                      <a:pt x="258" y="256"/>
                      <a:pt x="255" y="259"/>
                      <a:pt x="253" y="261"/>
                    </a:cubicBezTo>
                    <a:cubicBezTo>
                      <a:pt x="253" y="261"/>
                      <a:pt x="252" y="262"/>
                      <a:pt x="252" y="262"/>
                    </a:cubicBezTo>
                    <a:cubicBezTo>
                      <a:pt x="248" y="260"/>
                      <a:pt x="242" y="258"/>
                      <a:pt x="238" y="258"/>
                    </a:cubicBezTo>
                    <a:cubicBezTo>
                      <a:pt x="185" y="255"/>
                      <a:pt x="183" y="319"/>
                      <a:pt x="134" y="315"/>
                    </a:cubicBezTo>
                    <a:cubicBezTo>
                      <a:pt x="116" y="314"/>
                      <a:pt x="102" y="288"/>
                      <a:pt x="88" y="282"/>
                    </a:cubicBezTo>
                    <a:cubicBezTo>
                      <a:pt x="63" y="270"/>
                      <a:pt x="40" y="294"/>
                      <a:pt x="65" y="306"/>
                    </a:cubicBezTo>
                    <a:cubicBezTo>
                      <a:pt x="64" y="303"/>
                      <a:pt x="54" y="290"/>
                      <a:pt x="64" y="285"/>
                    </a:cubicBezTo>
                    <a:cubicBezTo>
                      <a:pt x="96" y="282"/>
                      <a:pt x="98" y="308"/>
                      <a:pt x="118" y="318"/>
                    </a:cubicBezTo>
                    <a:cubicBezTo>
                      <a:pt x="131" y="324"/>
                      <a:pt x="152" y="322"/>
                      <a:pt x="166" y="316"/>
                    </a:cubicBezTo>
                    <a:cubicBezTo>
                      <a:pt x="168" y="326"/>
                      <a:pt x="167" y="338"/>
                      <a:pt x="167" y="349"/>
                    </a:cubicBezTo>
                    <a:cubicBezTo>
                      <a:pt x="166" y="360"/>
                      <a:pt x="166" y="372"/>
                      <a:pt x="166" y="384"/>
                    </a:cubicBezTo>
                    <a:cubicBezTo>
                      <a:pt x="166" y="407"/>
                      <a:pt x="162" y="430"/>
                      <a:pt x="154" y="452"/>
                    </a:cubicBezTo>
                    <a:cubicBezTo>
                      <a:pt x="147" y="474"/>
                      <a:pt x="137" y="498"/>
                      <a:pt x="118" y="515"/>
                    </a:cubicBezTo>
                    <a:cubicBezTo>
                      <a:pt x="110" y="522"/>
                      <a:pt x="100" y="528"/>
                      <a:pt x="91" y="534"/>
                    </a:cubicBezTo>
                    <a:cubicBezTo>
                      <a:pt x="85" y="538"/>
                      <a:pt x="78" y="542"/>
                      <a:pt x="71" y="546"/>
                    </a:cubicBezTo>
                    <a:cubicBezTo>
                      <a:pt x="60" y="545"/>
                      <a:pt x="49" y="542"/>
                      <a:pt x="40" y="538"/>
                    </a:cubicBezTo>
                    <a:cubicBezTo>
                      <a:pt x="30" y="534"/>
                      <a:pt x="19" y="530"/>
                      <a:pt x="16" y="516"/>
                    </a:cubicBezTo>
                    <a:cubicBezTo>
                      <a:pt x="22" y="510"/>
                      <a:pt x="31" y="523"/>
                      <a:pt x="33" y="517"/>
                    </a:cubicBezTo>
                    <a:cubicBezTo>
                      <a:pt x="31" y="511"/>
                      <a:pt x="23" y="511"/>
                      <a:pt x="13" y="512"/>
                    </a:cubicBezTo>
                    <a:cubicBezTo>
                      <a:pt x="0" y="529"/>
                      <a:pt x="20" y="545"/>
                      <a:pt x="36" y="551"/>
                    </a:cubicBezTo>
                    <a:cubicBezTo>
                      <a:pt x="54" y="559"/>
                      <a:pt x="88" y="561"/>
                      <a:pt x="112" y="553"/>
                    </a:cubicBezTo>
                    <a:cubicBezTo>
                      <a:pt x="181" y="530"/>
                      <a:pt x="198" y="458"/>
                      <a:pt x="194" y="387"/>
                    </a:cubicBezTo>
                    <a:cubicBezTo>
                      <a:pt x="193" y="371"/>
                      <a:pt x="189" y="352"/>
                      <a:pt x="197" y="344"/>
                    </a:cubicBezTo>
                    <a:cubicBezTo>
                      <a:pt x="197" y="343"/>
                      <a:pt x="197" y="342"/>
                      <a:pt x="195" y="342"/>
                    </a:cubicBezTo>
                    <a:cubicBezTo>
                      <a:pt x="192" y="344"/>
                      <a:pt x="187" y="350"/>
                      <a:pt x="186" y="353"/>
                    </a:cubicBezTo>
                    <a:cubicBezTo>
                      <a:pt x="176" y="378"/>
                      <a:pt x="177" y="414"/>
                      <a:pt x="171" y="445"/>
                    </a:cubicBezTo>
                    <a:cubicBezTo>
                      <a:pt x="166" y="475"/>
                      <a:pt x="158" y="504"/>
                      <a:pt x="135" y="524"/>
                    </a:cubicBezTo>
                    <a:cubicBezTo>
                      <a:pt x="121" y="536"/>
                      <a:pt x="105" y="545"/>
                      <a:pt x="77" y="546"/>
                    </a:cubicBezTo>
                    <a:cubicBezTo>
                      <a:pt x="83" y="542"/>
                      <a:pt x="88" y="539"/>
                      <a:pt x="94" y="536"/>
                    </a:cubicBezTo>
                    <a:cubicBezTo>
                      <a:pt x="104" y="530"/>
                      <a:pt x="114" y="524"/>
                      <a:pt x="123" y="516"/>
                    </a:cubicBezTo>
                    <a:cubicBezTo>
                      <a:pt x="141" y="499"/>
                      <a:pt x="151" y="475"/>
                      <a:pt x="158" y="455"/>
                    </a:cubicBezTo>
                    <a:cubicBezTo>
                      <a:pt x="166" y="432"/>
                      <a:pt x="169" y="408"/>
                      <a:pt x="170" y="385"/>
                    </a:cubicBezTo>
                    <a:cubicBezTo>
                      <a:pt x="171" y="361"/>
                      <a:pt x="172" y="337"/>
                      <a:pt x="170" y="314"/>
                    </a:cubicBezTo>
                    <a:cubicBezTo>
                      <a:pt x="191" y="302"/>
                      <a:pt x="203" y="274"/>
                      <a:pt x="225" y="269"/>
                    </a:cubicBezTo>
                    <a:cubicBezTo>
                      <a:pt x="254" y="261"/>
                      <a:pt x="260" y="288"/>
                      <a:pt x="271" y="307"/>
                    </a:cubicBezTo>
                    <a:cubicBezTo>
                      <a:pt x="280" y="321"/>
                      <a:pt x="294" y="340"/>
                      <a:pt x="312" y="342"/>
                    </a:cubicBezTo>
                    <a:cubicBezTo>
                      <a:pt x="333" y="345"/>
                      <a:pt x="349" y="334"/>
                      <a:pt x="358" y="325"/>
                    </a:cubicBezTo>
                    <a:cubicBezTo>
                      <a:pt x="362" y="321"/>
                      <a:pt x="367" y="316"/>
                      <a:pt x="370" y="310"/>
                    </a:cubicBezTo>
                    <a:cubicBezTo>
                      <a:pt x="375" y="323"/>
                      <a:pt x="375" y="337"/>
                      <a:pt x="376" y="351"/>
                    </a:cubicBezTo>
                    <a:cubicBezTo>
                      <a:pt x="376" y="361"/>
                      <a:pt x="378" y="371"/>
                      <a:pt x="378" y="381"/>
                    </a:cubicBezTo>
                    <a:cubicBezTo>
                      <a:pt x="378" y="402"/>
                      <a:pt x="376" y="423"/>
                      <a:pt x="372" y="443"/>
                    </a:cubicBezTo>
                    <a:cubicBezTo>
                      <a:pt x="364" y="482"/>
                      <a:pt x="346" y="530"/>
                      <a:pt x="298" y="547"/>
                    </a:cubicBezTo>
                    <a:cubicBezTo>
                      <a:pt x="296" y="547"/>
                      <a:pt x="295" y="548"/>
                      <a:pt x="293" y="548"/>
                    </a:cubicBezTo>
                    <a:cubicBezTo>
                      <a:pt x="293" y="548"/>
                      <a:pt x="292" y="548"/>
                      <a:pt x="292" y="548"/>
                    </a:cubicBezTo>
                    <a:cubicBezTo>
                      <a:pt x="277" y="541"/>
                      <a:pt x="275" y="506"/>
                      <a:pt x="257" y="512"/>
                    </a:cubicBezTo>
                    <a:cubicBezTo>
                      <a:pt x="236" y="519"/>
                      <a:pt x="196" y="548"/>
                      <a:pt x="168" y="532"/>
                    </a:cubicBezTo>
                    <a:cubicBezTo>
                      <a:pt x="170" y="540"/>
                      <a:pt x="182" y="544"/>
                      <a:pt x="189" y="544"/>
                    </a:cubicBezTo>
                    <a:cubicBezTo>
                      <a:pt x="220" y="548"/>
                      <a:pt x="247" y="527"/>
                      <a:pt x="266" y="517"/>
                    </a:cubicBezTo>
                    <a:cubicBezTo>
                      <a:pt x="269" y="546"/>
                      <a:pt x="287" y="564"/>
                      <a:pt x="319" y="556"/>
                    </a:cubicBezTo>
                    <a:cubicBezTo>
                      <a:pt x="338" y="552"/>
                      <a:pt x="350" y="539"/>
                      <a:pt x="360" y="527"/>
                    </a:cubicBezTo>
                    <a:cubicBezTo>
                      <a:pt x="364" y="542"/>
                      <a:pt x="376" y="549"/>
                      <a:pt x="391" y="553"/>
                    </a:cubicBezTo>
                    <a:cubicBezTo>
                      <a:pt x="425" y="553"/>
                      <a:pt x="443" y="536"/>
                      <a:pt x="441" y="516"/>
                    </a:cubicBezTo>
                    <a:cubicBezTo>
                      <a:pt x="431" y="521"/>
                      <a:pt x="429" y="531"/>
                      <a:pt x="421" y="537"/>
                    </a:cubicBezTo>
                    <a:cubicBezTo>
                      <a:pt x="399" y="553"/>
                      <a:pt x="375" y="539"/>
                      <a:pt x="364" y="521"/>
                    </a:cubicBezTo>
                    <a:cubicBezTo>
                      <a:pt x="361" y="519"/>
                      <a:pt x="365" y="510"/>
                      <a:pt x="359" y="511"/>
                    </a:cubicBezTo>
                    <a:cubicBezTo>
                      <a:pt x="351" y="513"/>
                      <a:pt x="351" y="520"/>
                      <a:pt x="347" y="525"/>
                    </a:cubicBezTo>
                    <a:cubicBezTo>
                      <a:pt x="338" y="536"/>
                      <a:pt x="317" y="552"/>
                      <a:pt x="299" y="550"/>
                    </a:cubicBezTo>
                    <a:cubicBezTo>
                      <a:pt x="301" y="549"/>
                      <a:pt x="303" y="549"/>
                      <a:pt x="303" y="549"/>
                    </a:cubicBezTo>
                    <a:cubicBezTo>
                      <a:pt x="308" y="547"/>
                      <a:pt x="313" y="545"/>
                      <a:pt x="317" y="543"/>
                    </a:cubicBezTo>
                    <a:cubicBezTo>
                      <a:pt x="327" y="538"/>
                      <a:pt x="334" y="531"/>
                      <a:pt x="341" y="524"/>
                    </a:cubicBezTo>
                    <a:cubicBezTo>
                      <a:pt x="356" y="507"/>
                      <a:pt x="365" y="486"/>
                      <a:pt x="371" y="466"/>
                    </a:cubicBezTo>
                    <a:cubicBezTo>
                      <a:pt x="377" y="446"/>
                      <a:pt x="381" y="424"/>
                      <a:pt x="382" y="403"/>
                    </a:cubicBezTo>
                    <a:cubicBezTo>
                      <a:pt x="383" y="382"/>
                      <a:pt x="381" y="361"/>
                      <a:pt x="380" y="340"/>
                    </a:cubicBezTo>
                    <a:cubicBezTo>
                      <a:pt x="379" y="328"/>
                      <a:pt x="378" y="316"/>
                      <a:pt x="373" y="305"/>
                    </a:cubicBezTo>
                    <a:cubicBezTo>
                      <a:pt x="378" y="297"/>
                      <a:pt x="380" y="288"/>
                      <a:pt x="381" y="280"/>
                    </a:cubicBezTo>
                    <a:cubicBezTo>
                      <a:pt x="381" y="258"/>
                      <a:pt x="365" y="260"/>
                      <a:pt x="363" y="276"/>
                    </a:cubicBezTo>
                    <a:cubicBezTo>
                      <a:pt x="367" y="277"/>
                      <a:pt x="368" y="273"/>
                      <a:pt x="369" y="275"/>
                    </a:cubicBezTo>
                    <a:cubicBezTo>
                      <a:pt x="362" y="290"/>
                      <a:pt x="349" y="332"/>
                      <a:pt x="324" y="334"/>
                    </a:cubicBezTo>
                    <a:cubicBezTo>
                      <a:pt x="307" y="335"/>
                      <a:pt x="295" y="314"/>
                      <a:pt x="288" y="302"/>
                    </a:cubicBezTo>
                    <a:cubicBezTo>
                      <a:pt x="283" y="294"/>
                      <a:pt x="278" y="286"/>
                      <a:pt x="272" y="279"/>
                    </a:cubicBezTo>
                    <a:cubicBezTo>
                      <a:pt x="277" y="275"/>
                      <a:pt x="282" y="270"/>
                      <a:pt x="287" y="266"/>
                    </a:cubicBezTo>
                    <a:cubicBezTo>
                      <a:pt x="293" y="261"/>
                      <a:pt x="299" y="255"/>
                      <a:pt x="304" y="250"/>
                    </a:cubicBezTo>
                    <a:cubicBezTo>
                      <a:pt x="316" y="237"/>
                      <a:pt x="323" y="223"/>
                      <a:pt x="329" y="208"/>
                    </a:cubicBezTo>
                    <a:cubicBezTo>
                      <a:pt x="334" y="194"/>
                      <a:pt x="336" y="180"/>
                      <a:pt x="337" y="165"/>
                    </a:cubicBezTo>
                    <a:cubicBezTo>
                      <a:pt x="337" y="160"/>
                      <a:pt x="336" y="156"/>
                      <a:pt x="336" y="151"/>
                    </a:cubicBezTo>
                    <a:cubicBezTo>
                      <a:pt x="343" y="170"/>
                      <a:pt x="351" y="189"/>
                      <a:pt x="372" y="194"/>
                    </a:cubicBezTo>
                    <a:cubicBezTo>
                      <a:pt x="404" y="193"/>
                      <a:pt x="411" y="175"/>
                      <a:pt x="421" y="159"/>
                    </a:cubicBezTo>
                    <a:cubicBezTo>
                      <a:pt x="430" y="205"/>
                      <a:pt x="447" y="230"/>
                      <a:pt x="477" y="250"/>
                    </a:cubicBezTo>
                    <a:cubicBezTo>
                      <a:pt x="485" y="256"/>
                      <a:pt x="499" y="265"/>
                      <a:pt x="511" y="265"/>
                    </a:cubicBezTo>
                    <a:cubicBezTo>
                      <a:pt x="544" y="267"/>
                      <a:pt x="557" y="244"/>
                      <a:pt x="550" y="221"/>
                    </a:cubicBezTo>
                    <a:cubicBezTo>
                      <a:pt x="547" y="209"/>
                      <a:pt x="533" y="193"/>
                      <a:pt x="520" y="191"/>
                    </a:cubicBezTo>
                    <a:close/>
                    <a:moveTo>
                      <a:pt x="371" y="267"/>
                    </a:moveTo>
                    <a:cubicBezTo>
                      <a:pt x="370" y="268"/>
                      <a:pt x="369" y="270"/>
                      <a:pt x="370" y="272"/>
                    </a:cubicBezTo>
                    <a:cubicBezTo>
                      <a:pt x="366" y="272"/>
                      <a:pt x="366" y="267"/>
                      <a:pt x="371" y="267"/>
                    </a:cubicBezTo>
                    <a:close/>
                    <a:moveTo>
                      <a:pt x="295" y="99"/>
                    </a:moveTo>
                    <a:cubicBezTo>
                      <a:pt x="291" y="100"/>
                      <a:pt x="288" y="101"/>
                      <a:pt x="284" y="102"/>
                    </a:cubicBezTo>
                    <a:cubicBezTo>
                      <a:pt x="288" y="97"/>
                      <a:pt x="291" y="91"/>
                      <a:pt x="293" y="86"/>
                    </a:cubicBezTo>
                    <a:cubicBezTo>
                      <a:pt x="296" y="78"/>
                      <a:pt x="298" y="69"/>
                      <a:pt x="299" y="60"/>
                    </a:cubicBezTo>
                    <a:cubicBezTo>
                      <a:pt x="301" y="43"/>
                      <a:pt x="301" y="24"/>
                      <a:pt x="296" y="8"/>
                    </a:cubicBezTo>
                    <a:cubicBezTo>
                      <a:pt x="297" y="8"/>
                      <a:pt x="297" y="8"/>
                      <a:pt x="298" y="8"/>
                    </a:cubicBezTo>
                    <a:cubicBezTo>
                      <a:pt x="300" y="16"/>
                      <a:pt x="303" y="23"/>
                      <a:pt x="304" y="31"/>
                    </a:cubicBezTo>
                    <a:cubicBezTo>
                      <a:pt x="305" y="41"/>
                      <a:pt x="306" y="50"/>
                      <a:pt x="306" y="60"/>
                    </a:cubicBezTo>
                    <a:cubicBezTo>
                      <a:pt x="306" y="73"/>
                      <a:pt x="303" y="88"/>
                      <a:pt x="295" y="99"/>
                    </a:cubicBezTo>
                    <a:close/>
                    <a:moveTo>
                      <a:pt x="332" y="165"/>
                    </a:moveTo>
                    <a:cubicBezTo>
                      <a:pt x="332" y="179"/>
                      <a:pt x="329" y="194"/>
                      <a:pt x="324" y="208"/>
                    </a:cubicBezTo>
                    <a:cubicBezTo>
                      <a:pt x="319" y="221"/>
                      <a:pt x="312" y="235"/>
                      <a:pt x="301" y="246"/>
                    </a:cubicBezTo>
                    <a:cubicBezTo>
                      <a:pt x="296" y="253"/>
                      <a:pt x="290" y="258"/>
                      <a:pt x="284" y="264"/>
                    </a:cubicBezTo>
                    <a:cubicBezTo>
                      <a:pt x="279" y="268"/>
                      <a:pt x="274" y="272"/>
                      <a:pt x="270" y="276"/>
                    </a:cubicBezTo>
                    <a:cubicBezTo>
                      <a:pt x="266" y="272"/>
                      <a:pt x="261" y="268"/>
                      <a:pt x="257" y="265"/>
                    </a:cubicBezTo>
                    <a:cubicBezTo>
                      <a:pt x="256" y="265"/>
                      <a:pt x="256" y="264"/>
                      <a:pt x="255" y="264"/>
                    </a:cubicBezTo>
                    <a:cubicBezTo>
                      <a:pt x="257" y="262"/>
                      <a:pt x="259" y="261"/>
                      <a:pt x="261" y="259"/>
                    </a:cubicBezTo>
                    <a:cubicBezTo>
                      <a:pt x="268" y="254"/>
                      <a:pt x="275" y="249"/>
                      <a:pt x="282" y="243"/>
                    </a:cubicBezTo>
                    <a:cubicBezTo>
                      <a:pt x="293" y="232"/>
                      <a:pt x="301" y="219"/>
                      <a:pt x="307" y="205"/>
                    </a:cubicBezTo>
                    <a:cubicBezTo>
                      <a:pt x="314" y="190"/>
                      <a:pt x="318" y="174"/>
                      <a:pt x="320" y="158"/>
                    </a:cubicBezTo>
                    <a:cubicBezTo>
                      <a:pt x="320" y="150"/>
                      <a:pt x="321" y="142"/>
                      <a:pt x="319" y="134"/>
                    </a:cubicBezTo>
                    <a:cubicBezTo>
                      <a:pt x="318" y="128"/>
                      <a:pt x="317" y="122"/>
                      <a:pt x="316" y="116"/>
                    </a:cubicBezTo>
                    <a:cubicBezTo>
                      <a:pt x="316" y="117"/>
                      <a:pt x="317" y="117"/>
                      <a:pt x="317" y="118"/>
                    </a:cubicBezTo>
                    <a:cubicBezTo>
                      <a:pt x="322" y="122"/>
                      <a:pt x="325" y="127"/>
                      <a:pt x="328" y="133"/>
                    </a:cubicBezTo>
                    <a:cubicBezTo>
                      <a:pt x="330" y="143"/>
                      <a:pt x="332" y="154"/>
                      <a:pt x="332" y="165"/>
                    </a:cubicBezTo>
                    <a:close/>
                    <a:moveTo>
                      <a:pt x="382" y="184"/>
                    </a:moveTo>
                    <a:cubicBezTo>
                      <a:pt x="370" y="185"/>
                      <a:pt x="363" y="166"/>
                      <a:pt x="355" y="150"/>
                    </a:cubicBezTo>
                    <a:cubicBezTo>
                      <a:pt x="347" y="136"/>
                      <a:pt x="340" y="121"/>
                      <a:pt x="331" y="113"/>
                    </a:cubicBezTo>
                    <a:cubicBezTo>
                      <a:pt x="325" y="107"/>
                      <a:pt x="311" y="100"/>
                      <a:pt x="304" y="99"/>
                    </a:cubicBezTo>
                    <a:cubicBezTo>
                      <a:pt x="302" y="99"/>
                      <a:pt x="300" y="99"/>
                      <a:pt x="299" y="99"/>
                    </a:cubicBezTo>
                    <a:cubicBezTo>
                      <a:pt x="301" y="96"/>
                      <a:pt x="302" y="92"/>
                      <a:pt x="303" y="89"/>
                    </a:cubicBezTo>
                    <a:cubicBezTo>
                      <a:pt x="306" y="82"/>
                      <a:pt x="308" y="75"/>
                      <a:pt x="308" y="67"/>
                    </a:cubicBezTo>
                    <a:cubicBezTo>
                      <a:pt x="310" y="57"/>
                      <a:pt x="308" y="47"/>
                      <a:pt x="307" y="37"/>
                    </a:cubicBezTo>
                    <a:cubicBezTo>
                      <a:pt x="307" y="33"/>
                      <a:pt x="306" y="27"/>
                      <a:pt x="305" y="23"/>
                    </a:cubicBezTo>
                    <a:cubicBezTo>
                      <a:pt x="304" y="18"/>
                      <a:pt x="302" y="13"/>
                      <a:pt x="301" y="7"/>
                    </a:cubicBezTo>
                    <a:cubicBezTo>
                      <a:pt x="303" y="7"/>
                      <a:pt x="305" y="7"/>
                      <a:pt x="306" y="7"/>
                    </a:cubicBezTo>
                    <a:cubicBezTo>
                      <a:pt x="308" y="37"/>
                      <a:pt x="317" y="68"/>
                      <a:pt x="333" y="94"/>
                    </a:cubicBezTo>
                    <a:cubicBezTo>
                      <a:pt x="342" y="107"/>
                      <a:pt x="353" y="118"/>
                      <a:pt x="366" y="128"/>
                    </a:cubicBezTo>
                    <a:cubicBezTo>
                      <a:pt x="378" y="136"/>
                      <a:pt x="394" y="145"/>
                      <a:pt x="410" y="146"/>
                    </a:cubicBezTo>
                    <a:cubicBezTo>
                      <a:pt x="404" y="162"/>
                      <a:pt x="398" y="184"/>
                      <a:pt x="382" y="18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51" name="Freeform 49"/>
              <p:cNvSpPr/>
              <p:nvPr/>
            </p:nvSpPr>
            <p:spPr bwMode="auto">
              <a:xfrm>
                <a:off x="2349" y="3473"/>
                <a:ext cx="177" cy="110"/>
              </a:xfrm>
              <a:custGeom>
                <a:avLst/>
                <a:gdLst>
                  <a:gd name="T0" fmla="*/ 48 w 75"/>
                  <a:gd name="T1" fmla="*/ 13 h 46"/>
                  <a:gd name="T2" fmla="*/ 58 w 75"/>
                  <a:gd name="T3" fmla="*/ 6 h 46"/>
                  <a:gd name="T4" fmla="*/ 35 w 75"/>
                  <a:gd name="T5" fmla="*/ 26 h 46"/>
                  <a:gd name="T6" fmla="*/ 0 w 75"/>
                  <a:gd name="T7" fmla="*/ 25 h 46"/>
                  <a:gd name="T8" fmla="*/ 62 w 75"/>
                  <a:gd name="T9" fmla="*/ 3 h 46"/>
                  <a:gd name="T10" fmla="*/ 48 w 75"/>
                  <a:gd name="T11" fmla="*/ 1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46">
                    <a:moveTo>
                      <a:pt x="48" y="13"/>
                    </a:moveTo>
                    <a:cubicBezTo>
                      <a:pt x="56" y="13"/>
                      <a:pt x="50" y="5"/>
                      <a:pt x="58" y="6"/>
                    </a:cubicBezTo>
                    <a:cubicBezTo>
                      <a:pt x="55" y="14"/>
                      <a:pt x="48" y="22"/>
                      <a:pt x="35" y="26"/>
                    </a:cubicBezTo>
                    <a:cubicBezTo>
                      <a:pt x="22" y="29"/>
                      <a:pt x="10" y="25"/>
                      <a:pt x="0" y="25"/>
                    </a:cubicBezTo>
                    <a:cubicBezTo>
                      <a:pt x="14" y="46"/>
                      <a:pt x="75" y="30"/>
                      <a:pt x="62" y="3"/>
                    </a:cubicBezTo>
                    <a:cubicBezTo>
                      <a:pt x="54" y="0"/>
                      <a:pt x="43" y="7"/>
                      <a:pt x="48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52" name="Freeform 50"/>
              <p:cNvSpPr>
                <a:spLocks noEditPoints="1"/>
              </p:cNvSpPr>
              <p:nvPr/>
            </p:nvSpPr>
            <p:spPr bwMode="auto">
              <a:xfrm>
                <a:off x="1422" y="2663"/>
                <a:ext cx="327" cy="349"/>
              </a:xfrm>
              <a:custGeom>
                <a:avLst/>
                <a:gdLst>
                  <a:gd name="T0" fmla="*/ 91 w 138"/>
                  <a:gd name="T1" fmla="*/ 57 h 147"/>
                  <a:gd name="T2" fmla="*/ 95 w 138"/>
                  <a:gd name="T3" fmla="*/ 124 h 147"/>
                  <a:gd name="T4" fmla="*/ 86 w 138"/>
                  <a:gd name="T5" fmla="*/ 89 h 147"/>
                  <a:gd name="T6" fmla="*/ 94 w 138"/>
                  <a:gd name="T7" fmla="*/ 86 h 147"/>
                  <a:gd name="T8" fmla="*/ 92 w 138"/>
                  <a:gd name="T9" fmla="*/ 76 h 147"/>
                  <a:gd name="T10" fmla="*/ 98 w 138"/>
                  <a:gd name="T11" fmla="*/ 130 h 147"/>
                  <a:gd name="T12" fmla="*/ 68 w 138"/>
                  <a:gd name="T13" fmla="*/ 127 h 147"/>
                  <a:gd name="T14" fmla="*/ 91 w 138"/>
                  <a:gd name="T15" fmla="*/ 57 h 147"/>
                  <a:gd name="T16" fmla="*/ 12 w 138"/>
                  <a:gd name="T17" fmla="*/ 123 h 147"/>
                  <a:gd name="T18" fmla="*/ 51 w 138"/>
                  <a:gd name="T19" fmla="*/ 97 h 147"/>
                  <a:gd name="T20" fmla="*/ 103 w 138"/>
                  <a:gd name="T21" fmla="*/ 136 h 147"/>
                  <a:gd name="T22" fmla="*/ 138 w 138"/>
                  <a:gd name="T23" fmla="*/ 72 h 147"/>
                  <a:gd name="T24" fmla="*/ 133 w 138"/>
                  <a:gd name="T25" fmla="*/ 29 h 147"/>
                  <a:gd name="T26" fmla="*/ 125 w 138"/>
                  <a:gd name="T27" fmla="*/ 9 h 147"/>
                  <a:gd name="T28" fmla="*/ 117 w 138"/>
                  <a:gd name="T29" fmla="*/ 113 h 147"/>
                  <a:gd name="T30" fmla="*/ 92 w 138"/>
                  <a:gd name="T31" fmla="*/ 50 h 147"/>
                  <a:gd name="T32" fmla="*/ 62 w 138"/>
                  <a:gd name="T33" fmla="*/ 64 h 147"/>
                  <a:gd name="T34" fmla="*/ 93 w 138"/>
                  <a:gd name="T35" fmla="*/ 0 h 147"/>
                  <a:gd name="T36" fmla="*/ 71 w 138"/>
                  <a:gd name="T37" fmla="*/ 13 h 147"/>
                  <a:gd name="T38" fmla="*/ 73 w 138"/>
                  <a:gd name="T39" fmla="*/ 19 h 147"/>
                  <a:gd name="T40" fmla="*/ 35 w 138"/>
                  <a:gd name="T41" fmla="*/ 96 h 147"/>
                  <a:gd name="T42" fmla="*/ 14 w 138"/>
                  <a:gd name="T43" fmla="*/ 117 h 147"/>
                  <a:gd name="T44" fmla="*/ 9 w 138"/>
                  <a:gd name="T45" fmla="*/ 110 h 147"/>
                  <a:gd name="T46" fmla="*/ 15 w 138"/>
                  <a:gd name="T47" fmla="*/ 104 h 147"/>
                  <a:gd name="T48" fmla="*/ 12 w 138"/>
                  <a:gd name="T49" fmla="*/ 123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8" h="147">
                    <a:moveTo>
                      <a:pt x="91" y="57"/>
                    </a:moveTo>
                    <a:cubicBezTo>
                      <a:pt x="121" y="55"/>
                      <a:pt x="118" y="123"/>
                      <a:pt x="95" y="124"/>
                    </a:cubicBezTo>
                    <a:cubicBezTo>
                      <a:pt x="77" y="125"/>
                      <a:pt x="81" y="99"/>
                      <a:pt x="86" y="89"/>
                    </a:cubicBezTo>
                    <a:cubicBezTo>
                      <a:pt x="86" y="85"/>
                      <a:pt x="92" y="92"/>
                      <a:pt x="94" y="86"/>
                    </a:cubicBezTo>
                    <a:cubicBezTo>
                      <a:pt x="96" y="82"/>
                      <a:pt x="95" y="78"/>
                      <a:pt x="92" y="76"/>
                    </a:cubicBezTo>
                    <a:cubicBezTo>
                      <a:pt x="65" y="81"/>
                      <a:pt x="66" y="133"/>
                      <a:pt x="98" y="130"/>
                    </a:cubicBezTo>
                    <a:cubicBezTo>
                      <a:pt x="85" y="134"/>
                      <a:pt x="74" y="133"/>
                      <a:pt x="68" y="127"/>
                    </a:cubicBezTo>
                    <a:cubicBezTo>
                      <a:pt x="51" y="112"/>
                      <a:pt x="68" y="60"/>
                      <a:pt x="91" y="57"/>
                    </a:cubicBezTo>
                    <a:close/>
                    <a:moveTo>
                      <a:pt x="12" y="123"/>
                    </a:moveTo>
                    <a:cubicBezTo>
                      <a:pt x="38" y="123"/>
                      <a:pt x="41" y="108"/>
                      <a:pt x="51" y="97"/>
                    </a:cubicBezTo>
                    <a:cubicBezTo>
                      <a:pt x="49" y="125"/>
                      <a:pt x="68" y="147"/>
                      <a:pt x="103" y="136"/>
                    </a:cubicBezTo>
                    <a:cubicBezTo>
                      <a:pt x="126" y="129"/>
                      <a:pt x="138" y="100"/>
                      <a:pt x="138" y="72"/>
                    </a:cubicBezTo>
                    <a:cubicBezTo>
                      <a:pt x="137" y="58"/>
                      <a:pt x="135" y="43"/>
                      <a:pt x="133" y="29"/>
                    </a:cubicBezTo>
                    <a:cubicBezTo>
                      <a:pt x="131" y="22"/>
                      <a:pt x="130" y="14"/>
                      <a:pt x="125" y="9"/>
                    </a:cubicBezTo>
                    <a:cubicBezTo>
                      <a:pt x="121" y="43"/>
                      <a:pt x="137" y="95"/>
                      <a:pt x="117" y="113"/>
                    </a:cubicBezTo>
                    <a:cubicBezTo>
                      <a:pt x="129" y="91"/>
                      <a:pt x="120" y="50"/>
                      <a:pt x="92" y="50"/>
                    </a:cubicBezTo>
                    <a:cubicBezTo>
                      <a:pt x="78" y="51"/>
                      <a:pt x="70" y="60"/>
                      <a:pt x="62" y="64"/>
                    </a:cubicBezTo>
                    <a:cubicBezTo>
                      <a:pt x="69" y="40"/>
                      <a:pt x="78" y="18"/>
                      <a:pt x="93" y="0"/>
                    </a:cubicBezTo>
                    <a:cubicBezTo>
                      <a:pt x="81" y="1"/>
                      <a:pt x="80" y="18"/>
                      <a:pt x="71" y="13"/>
                    </a:cubicBezTo>
                    <a:cubicBezTo>
                      <a:pt x="70" y="17"/>
                      <a:pt x="73" y="16"/>
                      <a:pt x="73" y="19"/>
                    </a:cubicBezTo>
                    <a:cubicBezTo>
                      <a:pt x="53" y="40"/>
                      <a:pt x="48" y="72"/>
                      <a:pt x="35" y="96"/>
                    </a:cubicBezTo>
                    <a:cubicBezTo>
                      <a:pt x="31" y="104"/>
                      <a:pt x="26" y="115"/>
                      <a:pt x="14" y="117"/>
                    </a:cubicBezTo>
                    <a:cubicBezTo>
                      <a:pt x="10" y="117"/>
                      <a:pt x="9" y="114"/>
                      <a:pt x="9" y="110"/>
                    </a:cubicBezTo>
                    <a:cubicBezTo>
                      <a:pt x="9" y="107"/>
                      <a:pt x="19" y="110"/>
                      <a:pt x="15" y="104"/>
                    </a:cubicBezTo>
                    <a:cubicBezTo>
                      <a:pt x="0" y="96"/>
                      <a:pt x="1" y="122"/>
                      <a:pt x="12" y="1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53" name="Freeform 51"/>
              <p:cNvSpPr/>
              <p:nvPr/>
            </p:nvSpPr>
            <p:spPr bwMode="auto">
              <a:xfrm>
                <a:off x="1543" y="2794"/>
                <a:ext cx="166" cy="187"/>
              </a:xfrm>
              <a:custGeom>
                <a:avLst/>
                <a:gdLst>
                  <a:gd name="T0" fmla="*/ 35 w 70"/>
                  <a:gd name="T1" fmla="*/ 34 h 79"/>
                  <a:gd name="T2" fmla="*/ 43 w 70"/>
                  <a:gd name="T3" fmla="*/ 31 h 79"/>
                  <a:gd name="T4" fmla="*/ 41 w 70"/>
                  <a:gd name="T5" fmla="*/ 21 h 79"/>
                  <a:gd name="T6" fmla="*/ 47 w 70"/>
                  <a:gd name="T7" fmla="*/ 75 h 79"/>
                  <a:gd name="T8" fmla="*/ 17 w 70"/>
                  <a:gd name="T9" fmla="*/ 72 h 79"/>
                  <a:gd name="T10" fmla="*/ 40 w 70"/>
                  <a:gd name="T11" fmla="*/ 2 h 79"/>
                  <a:gd name="T12" fmla="*/ 44 w 70"/>
                  <a:gd name="T13" fmla="*/ 69 h 79"/>
                  <a:gd name="T14" fmla="*/ 35 w 70"/>
                  <a:gd name="T15" fmla="*/ 3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0" h="79">
                    <a:moveTo>
                      <a:pt x="35" y="34"/>
                    </a:moveTo>
                    <a:cubicBezTo>
                      <a:pt x="35" y="30"/>
                      <a:pt x="41" y="37"/>
                      <a:pt x="43" y="31"/>
                    </a:cubicBezTo>
                    <a:cubicBezTo>
                      <a:pt x="45" y="27"/>
                      <a:pt x="44" y="23"/>
                      <a:pt x="41" y="21"/>
                    </a:cubicBezTo>
                    <a:cubicBezTo>
                      <a:pt x="14" y="26"/>
                      <a:pt x="15" y="78"/>
                      <a:pt x="47" y="75"/>
                    </a:cubicBezTo>
                    <a:cubicBezTo>
                      <a:pt x="34" y="79"/>
                      <a:pt x="23" y="78"/>
                      <a:pt x="17" y="72"/>
                    </a:cubicBezTo>
                    <a:cubicBezTo>
                      <a:pt x="0" y="57"/>
                      <a:pt x="17" y="5"/>
                      <a:pt x="40" y="2"/>
                    </a:cubicBezTo>
                    <a:cubicBezTo>
                      <a:pt x="70" y="0"/>
                      <a:pt x="67" y="68"/>
                      <a:pt x="44" y="69"/>
                    </a:cubicBezTo>
                    <a:cubicBezTo>
                      <a:pt x="26" y="70"/>
                      <a:pt x="30" y="44"/>
                      <a:pt x="35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54" name="Freeform 52"/>
              <p:cNvSpPr/>
              <p:nvPr/>
            </p:nvSpPr>
            <p:spPr bwMode="auto">
              <a:xfrm>
                <a:off x="2164" y="2934"/>
                <a:ext cx="12" cy="12"/>
              </a:xfrm>
              <a:custGeom>
                <a:avLst/>
                <a:gdLst>
                  <a:gd name="T0" fmla="*/ 5 w 5"/>
                  <a:gd name="T1" fmla="*/ 0 h 5"/>
                  <a:gd name="T2" fmla="*/ 4 w 5"/>
                  <a:gd name="T3" fmla="*/ 5 h 5"/>
                  <a:gd name="T4" fmla="*/ 5 w 5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1"/>
                      <a:pt x="3" y="3"/>
                      <a:pt x="4" y="5"/>
                    </a:cubicBezTo>
                    <a:cubicBezTo>
                      <a:pt x="0" y="5"/>
                      <a:pt x="0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</p:grpSp>
        <p:grpSp>
          <p:nvGrpSpPr>
            <p:cNvPr id="56" name="Group 55"/>
            <p:cNvGrpSpPr>
              <a:grpSpLocks noChangeAspect="1"/>
            </p:cNvGrpSpPr>
            <p:nvPr/>
          </p:nvGrpSpPr>
          <p:grpSpPr bwMode="auto">
            <a:xfrm>
              <a:off x="2694127" y="2616378"/>
              <a:ext cx="654750" cy="828230"/>
              <a:chOff x="5235" y="728"/>
              <a:chExt cx="702" cy="888"/>
            </a:xfrm>
            <a:solidFill>
              <a:schemeClr val="bg1"/>
            </a:solidFill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sp>
            <p:nvSpPr>
              <p:cNvPr id="58" name="Freeform 56"/>
              <p:cNvSpPr/>
              <p:nvPr/>
            </p:nvSpPr>
            <p:spPr bwMode="auto">
              <a:xfrm>
                <a:off x="5521" y="1361"/>
                <a:ext cx="129" cy="255"/>
              </a:xfrm>
              <a:custGeom>
                <a:avLst/>
                <a:gdLst>
                  <a:gd name="T0" fmla="*/ 14 w 54"/>
                  <a:gd name="T1" fmla="*/ 0 h 107"/>
                  <a:gd name="T2" fmla="*/ 0 w 54"/>
                  <a:gd name="T3" fmla="*/ 100 h 107"/>
                  <a:gd name="T4" fmla="*/ 7 w 54"/>
                  <a:gd name="T5" fmla="*/ 102 h 107"/>
                  <a:gd name="T6" fmla="*/ 20 w 54"/>
                  <a:gd name="T7" fmla="*/ 27 h 107"/>
                  <a:gd name="T8" fmla="*/ 14 w 54"/>
                  <a:gd name="T9" fmla="*/ 106 h 107"/>
                  <a:gd name="T10" fmla="*/ 21 w 54"/>
                  <a:gd name="T11" fmla="*/ 107 h 107"/>
                  <a:gd name="T12" fmla="*/ 27 w 54"/>
                  <a:gd name="T13" fmla="*/ 38 h 107"/>
                  <a:gd name="T14" fmla="*/ 33 w 54"/>
                  <a:gd name="T15" fmla="*/ 107 h 107"/>
                  <a:gd name="T16" fmla="*/ 40 w 54"/>
                  <a:gd name="T17" fmla="*/ 106 h 107"/>
                  <a:gd name="T18" fmla="*/ 34 w 54"/>
                  <a:gd name="T19" fmla="*/ 27 h 107"/>
                  <a:gd name="T20" fmla="*/ 47 w 54"/>
                  <a:gd name="T21" fmla="*/ 102 h 107"/>
                  <a:gd name="T22" fmla="*/ 54 w 54"/>
                  <a:gd name="T23" fmla="*/ 100 h 107"/>
                  <a:gd name="T24" fmla="*/ 40 w 54"/>
                  <a:gd name="T25" fmla="*/ 0 h 107"/>
                  <a:gd name="T26" fmla="*/ 14 w 54"/>
                  <a:gd name="T2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4" h="107">
                    <a:moveTo>
                      <a:pt x="14" y="0"/>
                    </a:moveTo>
                    <a:cubicBezTo>
                      <a:pt x="14" y="34"/>
                      <a:pt x="9" y="64"/>
                      <a:pt x="0" y="100"/>
                    </a:cubicBezTo>
                    <a:cubicBezTo>
                      <a:pt x="7" y="102"/>
                      <a:pt x="7" y="102"/>
                      <a:pt x="7" y="102"/>
                    </a:cubicBezTo>
                    <a:cubicBezTo>
                      <a:pt x="14" y="75"/>
                      <a:pt x="18" y="52"/>
                      <a:pt x="20" y="27"/>
                    </a:cubicBezTo>
                    <a:cubicBezTo>
                      <a:pt x="19" y="57"/>
                      <a:pt x="17" y="85"/>
                      <a:pt x="14" y="106"/>
                    </a:cubicBezTo>
                    <a:cubicBezTo>
                      <a:pt x="21" y="107"/>
                      <a:pt x="21" y="107"/>
                      <a:pt x="21" y="107"/>
                    </a:cubicBezTo>
                    <a:cubicBezTo>
                      <a:pt x="24" y="89"/>
                      <a:pt x="26" y="64"/>
                      <a:pt x="27" y="38"/>
                    </a:cubicBezTo>
                    <a:cubicBezTo>
                      <a:pt x="28" y="64"/>
                      <a:pt x="30" y="89"/>
                      <a:pt x="33" y="107"/>
                    </a:cubicBezTo>
                    <a:cubicBezTo>
                      <a:pt x="40" y="106"/>
                      <a:pt x="40" y="106"/>
                      <a:pt x="40" y="106"/>
                    </a:cubicBezTo>
                    <a:cubicBezTo>
                      <a:pt x="37" y="85"/>
                      <a:pt x="35" y="57"/>
                      <a:pt x="34" y="27"/>
                    </a:cubicBezTo>
                    <a:cubicBezTo>
                      <a:pt x="36" y="52"/>
                      <a:pt x="40" y="75"/>
                      <a:pt x="47" y="102"/>
                    </a:cubicBezTo>
                    <a:cubicBezTo>
                      <a:pt x="54" y="100"/>
                      <a:pt x="54" y="100"/>
                      <a:pt x="54" y="100"/>
                    </a:cubicBezTo>
                    <a:cubicBezTo>
                      <a:pt x="45" y="64"/>
                      <a:pt x="40" y="34"/>
                      <a:pt x="40" y="0"/>
                    </a:cubicBezTo>
                    <a:lnTo>
                      <a:pt x="1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59" name="Freeform 57"/>
              <p:cNvSpPr/>
              <p:nvPr/>
            </p:nvSpPr>
            <p:spPr bwMode="auto">
              <a:xfrm>
                <a:off x="5624" y="1342"/>
                <a:ext cx="163" cy="241"/>
              </a:xfrm>
              <a:custGeom>
                <a:avLst/>
                <a:gdLst>
                  <a:gd name="T0" fmla="*/ 68 w 68"/>
                  <a:gd name="T1" fmla="*/ 80 h 101"/>
                  <a:gd name="T2" fmla="*/ 48 w 68"/>
                  <a:gd name="T3" fmla="*/ 71 h 101"/>
                  <a:gd name="T4" fmla="*/ 32 w 68"/>
                  <a:gd name="T5" fmla="*/ 30 h 101"/>
                  <a:gd name="T6" fmla="*/ 23 w 68"/>
                  <a:gd name="T7" fmla="*/ 1 h 101"/>
                  <a:gd name="T8" fmla="*/ 0 w 68"/>
                  <a:gd name="T9" fmla="*/ 0 h 101"/>
                  <a:gd name="T10" fmla="*/ 0 w 68"/>
                  <a:gd name="T11" fmla="*/ 4 h 101"/>
                  <a:gd name="T12" fmla="*/ 16 w 68"/>
                  <a:gd name="T13" fmla="*/ 42 h 101"/>
                  <a:gd name="T14" fmla="*/ 16 w 68"/>
                  <a:gd name="T15" fmla="*/ 47 h 101"/>
                  <a:gd name="T16" fmla="*/ 16 w 68"/>
                  <a:gd name="T17" fmla="*/ 47 h 101"/>
                  <a:gd name="T18" fmla="*/ 23 w 68"/>
                  <a:gd name="T19" fmla="*/ 77 h 101"/>
                  <a:gd name="T20" fmla="*/ 60 w 68"/>
                  <a:gd name="T21" fmla="*/ 101 h 101"/>
                  <a:gd name="T22" fmla="*/ 55 w 68"/>
                  <a:gd name="T23" fmla="*/ 86 h 101"/>
                  <a:gd name="T24" fmla="*/ 68 w 68"/>
                  <a:gd name="T25" fmla="*/ 8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8" h="101">
                    <a:moveTo>
                      <a:pt x="68" y="80"/>
                    </a:moveTo>
                    <a:cubicBezTo>
                      <a:pt x="62" y="79"/>
                      <a:pt x="55" y="77"/>
                      <a:pt x="48" y="71"/>
                    </a:cubicBezTo>
                    <a:cubicBezTo>
                      <a:pt x="38" y="63"/>
                      <a:pt x="32" y="49"/>
                      <a:pt x="32" y="30"/>
                    </a:cubicBezTo>
                    <a:cubicBezTo>
                      <a:pt x="31" y="15"/>
                      <a:pt x="27" y="6"/>
                      <a:pt x="23" y="1"/>
                    </a:cubicBezTo>
                    <a:cubicBezTo>
                      <a:pt x="13" y="1"/>
                      <a:pt x="5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4" y="12"/>
                      <a:pt x="16" y="21"/>
                      <a:pt x="16" y="42"/>
                    </a:cubicBezTo>
                    <a:cubicBezTo>
                      <a:pt x="16" y="44"/>
                      <a:pt x="16" y="45"/>
                      <a:pt x="16" y="47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6" y="56"/>
                      <a:pt x="19" y="70"/>
                      <a:pt x="23" y="77"/>
                    </a:cubicBezTo>
                    <a:cubicBezTo>
                      <a:pt x="36" y="97"/>
                      <a:pt x="53" y="100"/>
                      <a:pt x="60" y="101"/>
                    </a:cubicBezTo>
                    <a:cubicBezTo>
                      <a:pt x="58" y="97"/>
                      <a:pt x="55" y="86"/>
                      <a:pt x="55" y="86"/>
                    </a:cubicBezTo>
                    <a:cubicBezTo>
                      <a:pt x="55" y="86"/>
                      <a:pt x="62" y="83"/>
                      <a:pt x="68" y="8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60" name="Freeform 58"/>
              <p:cNvSpPr/>
              <p:nvPr/>
            </p:nvSpPr>
            <p:spPr bwMode="auto">
              <a:xfrm>
                <a:off x="5624" y="1297"/>
                <a:ext cx="170" cy="43"/>
              </a:xfrm>
              <a:custGeom>
                <a:avLst/>
                <a:gdLst>
                  <a:gd name="T0" fmla="*/ 70 w 71"/>
                  <a:gd name="T1" fmla="*/ 5 h 18"/>
                  <a:gd name="T2" fmla="*/ 48 w 71"/>
                  <a:gd name="T3" fmla="*/ 1 h 18"/>
                  <a:gd name="T4" fmla="*/ 0 w 71"/>
                  <a:gd name="T5" fmla="*/ 15 h 18"/>
                  <a:gd name="T6" fmla="*/ 0 w 71"/>
                  <a:gd name="T7" fmla="*/ 15 h 18"/>
                  <a:gd name="T8" fmla="*/ 59 w 71"/>
                  <a:gd name="T9" fmla="*/ 18 h 18"/>
                  <a:gd name="T10" fmla="*/ 69 w 71"/>
                  <a:gd name="T11" fmla="*/ 15 h 18"/>
                  <a:gd name="T12" fmla="*/ 71 w 71"/>
                  <a:gd name="T13" fmla="*/ 10 h 18"/>
                  <a:gd name="T14" fmla="*/ 70 w 71"/>
                  <a:gd name="T15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18">
                    <a:moveTo>
                      <a:pt x="70" y="5"/>
                    </a:moveTo>
                    <a:cubicBezTo>
                      <a:pt x="68" y="3"/>
                      <a:pt x="63" y="0"/>
                      <a:pt x="48" y="1"/>
                    </a:cubicBezTo>
                    <a:cubicBezTo>
                      <a:pt x="31" y="2"/>
                      <a:pt x="10" y="11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0" y="16"/>
                      <a:pt x="41" y="18"/>
                      <a:pt x="59" y="18"/>
                    </a:cubicBezTo>
                    <a:cubicBezTo>
                      <a:pt x="63" y="18"/>
                      <a:pt x="67" y="17"/>
                      <a:pt x="69" y="15"/>
                    </a:cubicBezTo>
                    <a:cubicBezTo>
                      <a:pt x="71" y="13"/>
                      <a:pt x="71" y="10"/>
                      <a:pt x="71" y="10"/>
                    </a:cubicBezTo>
                    <a:cubicBezTo>
                      <a:pt x="71" y="10"/>
                      <a:pt x="71" y="8"/>
                      <a:pt x="7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61" name="Freeform 59"/>
              <p:cNvSpPr/>
              <p:nvPr/>
            </p:nvSpPr>
            <p:spPr bwMode="auto">
              <a:xfrm>
                <a:off x="5624" y="1233"/>
                <a:ext cx="170" cy="88"/>
              </a:xfrm>
              <a:custGeom>
                <a:avLst/>
                <a:gdLst>
                  <a:gd name="T0" fmla="*/ 0 w 71"/>
                  <a:gd name="T1" fmla="*/ 26 h 37"/>
                  <a:gd name="T2" fmla="*/ 20 w 71"/>
                  <a:gd name="T3" fmla="*/ 17 h 37"/>
                  <a:gd name="T4" fmla="*/ 22 w 71"/>
                  <a:gd name="T5" fmla="*/ 18 h 37"/>
                  <a:gd name="T6" fmla="*/ 21 w 71"/>
                  <a:gd name="T7" fmla="*/ 20 h 37"/>
                  <a:gd name="T8" fmla="*/ 0 w 71"/>
                  <a:gd name="T9" fmla="*/ 30 h 37"/>
                  <a:gd name="T10" fmla="*/ 0 w 71"/>
                  <a:gd name="T11" fmla="*/ 37 h 37"/>
                  <a:gd name="T12" fmla="*/ 48 w 71"/>
                  <a:gd name="T13" fmla="*/ 24 h 37"/>
                  <a:gd name="T14" fmla="*/ 71 w 71"/>
                  <a:gd name="T15" fmla="*/ 28 h 37"/>
                  <a:gd name="T16" fmla="*/ 71 w 71"/>
                  <a:gd name="T17" fmla="*/ 11 h 37"/>
                  <a:gd name="T18" fmla="*/ 68 w 71"/>
                  <a:gd name="T19" fmla="*/ 4 h 37"/>
                  <a:gd name="T20" fmla="*/ 45 w 71"/>
                  <a:gd name="T21" fmla="*/ 2 h 37"/>
                  <a:gd name="T22" fmla="*/ 0 w 71"/>
                  <a:gd name="T23" fmla="*/ 18 h 37"/>
                  <a:gd name="T24" fmla="*/ 0 w 71"/>
                  <a:gd name="T25" fmla="*/ 2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1" h="37">
                    <a:moveTo>
                      <a:pt x="0" y="26"/>
                    </a:moveTo>
                    <a:cubicBezTo>
                      <a:pt x="5" y="23"/>
                      <a:pt x="14" y="19"/>
                      <a:pt x="20" y="17"/>
                    </a:cubicBezTo>
                    <a:cubicBezTo>
                      <a:pt x="21" y="17"/>
                      <a:pt x="22" y="17"/>
                      <a:pt x="22" y="18"/>
                    </a:cubicBezTo>
                    <a:cubicBezTo>
                      <a:pt x="22" y="19"/>
                      <a:pt x="22" y="20"/>
                      <a:pt x="21" y="20"/>
                    </a:cubicBezTo>
                    <a:cubicBezTo>
                      <a:pt x="15" y="22"/>
                      <a:pt x="3" y="28"/>
                      <a:pt x="0" y="30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0" y="33"/>
                      <a:pt x="31" y="25"/>
                      <a:pt x="48" y="24"/>
                    </a:cubicBezTo>
                    <a:cubicBezTo>
                      <a:pt x="59" y="23"/>
                      <a:pt x="66" y="25"/>
                      <a:pt x="71" y="28"/>
                    </a:cubicBezTo>
                    <a:cubicBezTo>
                      <a:pt x="71" y="21"/>
                      <a:pt x="71" y="11"/>
                      <a:pt x="71" y="11"/>
                    </a:cubicBezTo>
                    <a:cubicBezTo>
                      <a:pt x="71" y="8"/>
                      <a:pt x="70" y="6"/>
                      <a:pt x="68" y="4"/>
                    </a:cubicBezTo>
                    <a:cubicBezTo>
                      <a:pt x="64" y="1"/>
                      <a:pt x="56" y="0"/>
                      <a:pt x="45" y="2"/>
                    </a:cubicBezTo>
                    <a:cubicBezTo>
                      <a:pt x="28" y="4"/>
                      <a:pt x="9" y="13"/>
                      <a:pt x="0" y="18"/>
                    </a:cubicBezTo>
                    <a:lnTo>
                      <a:pt x="0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62" name="Freeform 60"/>
              <p:cNvSpPr/>
              <p:nvPr/>
            </p:nvSpPr>
            <p:spPr bwMode="auto">
              <a:xfrm>
                <a:off x="5383" y="1342"/>
                <a:ext cx="165" cy="241"/>
              </a:xfrm>
              <a:custGeom>
                <a:avLst/>
                <a:gdLst>
                  <a:gd name="T0" fmla="*/ 69 w 69"/>
                  <a:gd name="T1" fmla="*/ 4 h 101"/>
                  <a:gd name="T2" fmla="*/ 69 w 69"/>
                  <a:gd name="T3" fmla="*/ 0 h 101"/>
                  <a:gd name="T4" fmla="*/ 45 w 69"/>
                  <a:gd name="T5" fmla="*/ 1 h 101"/>
                  <a:gd name="T6" fmla="*/ 36 w 69"/>
                  <a:gd name="T7" fmla="*/ 30 h 101"/>
                  <a:gd name="T8" fmla="*/ 20 w 69"/>
                  <a:gd name="T9" fmla="*/ 71 h 101"/>
                  <a:gd name="T10" fmla="*/ 0 w 69"/>
                  <a:gd name="T11" fmla="*/ 80 h 101"/>
                  <a:gd name="T12" fmla="*/ 13 w 69"/>
                  <a:gd name="T13" fmla="*/ 86 h 101"/>
                  <a:gd name="T14" fmla="*/ 8 w 69"/>
                  <a:gd name="T15" fmla="*/ 101 h 101"/>
                  <a:gd name="T16" fmla="*/ 44 w 69"/>
                  <a:gd name="T17" fmla="*/ 77 h 101"/>
                  <a:gd name="T18" fmla="*/ 51 w 69"/>
                  <a:gd name="T19" fmla="*/ 47 h 101"/>
                  <a:gd name="T20" fmla="*/ 51 w 69"/>
                  <a:gd name="T21" fmla="*/ 47 h 101"/>
                  <a:gd name="T22" fmla="*/ 51 w 69"/>
                  <a:gd name="T23" fmla="*/ 42 h 101"/>
                  <a:gd name="T24" fmla="*/ 69 w 69"/>
                  <a:gd name="T25" fmla="*/ 3 h 101"/>
                  <a:gd name="T26" fmla="*/ 69 w 69"/>
                  <a:gd name="T27" fmla="*/ 4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9" h="101">
                    <a:moveTo>
                      <a:pt x="69" y="4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65" y="0"/>
                      <a:pt x="56" y="1"/>
                      <a:pt x="45" y="1"/>
                    </a:cubicBezTo>
                    <a:cubicBezTo>
                      <a:pt x="40" y="6"/>
                      <a:pt x="36" y="15"/>
                      <a:pt x="36" y="30"/>
                    </a:cubicBezTo>
                    <a:cubicBezTo>
                      <a:pt x="35" y="49"/>
                      <a:pt x="30" y="63"/>
                      <a:pt x="20" y="71"/>
                    </a:cubicBezTo>
                    <a:cubicBezTo>
                      <a:pt x="13" y="77"/>
                      <a:pt x="6" y="79"/>
                      <a:pt x="0" y="80"/>
                    </a:cubicBezTo>
                    <a:cubicBezTo>
                      <a:pt x="5" y="83"/>
                      <a:pt x="13" y="86"/>
                      <a:pt x="13" y="86"/>
                    </a:cubicBezTo>
                    <a:cubicBezTo>
                      <a:pt x="13" y="86"/>
                      <a:pt x="9" y="97"/>
                      <a:pt x="8" y="101"/>
                    </a:cubicBezTo>
                    <a:cubicBezTo>
                      <a:pt x="15" y="100"/>
                      <a:pt x="32" y="97"/>
                      <a:pt x="44" y="77"/>
                    </a:cubicBezTo>
                    <a:cubicBezTo>
                      <a:pt x="48" y="70"/>
                      <a:pt x="51" y="56"/>
                      <a:pt x="51" y="47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5"/>
                      <a:pt x="51" y="44"/>
                      <a:pt x="51" y="42"/>
                    </a:cubicBezTo>
                    <a:cubicBezTo>
                      <a:pt x="51" y="20"/>
                      <a:pt x="54" y="11"/>
                      <a:pt x="69" y="3"/>
                    </a:cubicBezTo>
                    <a:lnTo>
                      <a:pt x="69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63" name="Freeform 61"/>
              <p:cNvSpPr/>
              <p:nvPr/>
            </p:nvSpPr>
            <p:spPr bwMode="auto">
              <a:xfrm>
                <a:off x="5376" y="1297"/>
                <a:ext cx="169" cy="43"/>
              </a:xfrm>
              <a:custGeom>
                <a:avLst/>
                <a:gdLst>
                  <a:gd name="T0" fmla="*/ 12 w 71"/>
                  <a:gd name="T1" fmla="*/ 18 h 18"/>
                  <a:gd name="T2" fmla="*/ 71 w 71"/>
                  <a:gd name="T3" fmla="*/ 15 h 18"/>
                  <a:gd name="T4" fmla="*/ 22 w 71"/>
                  <a:gd name="T5" fmla="*/ 1 h 18"/>
                  <a:gd name="T6" fmla="*/ 1 w 71"/>
                  <a:gd name="T7" fmla="*/ 5 h 18"/>
                  <a:gd name="T8" fmla="*/ 0 w 71"/>
                  <a:gd name="T9" fmla="*/ 10 h 18"/>
                  <a:gd name="T10" fmla="*/ 2 w 71"/>
                  <a:gd name="T11" fmla="*/ 15 h 18"/>
                  <a:gd name="T12" fmla="*/ 12 w 71"/>
                  <a:gd name="T1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18">
                    <a:moveTo>
                      <a:pt x="12" y="18"/>
                    </a:moveTo>
                    <a:cubicBezTo>
                      <a:pt x="30" y="18"/>
                      <a:pt x="61" y="16"/>
                      <a:pt x="71" y="15"/>
                    </a:cubicBezTo>
                    <a:cubicBezTo>
                      <a:pt x="62" y="11"/>
                      <a:pt x="39" y="2"/>
                      <a:pt x="22" y="1"/>
                    </a:cubicBezTo>
                    <a:cubicBezTo>
                      <a:pt x="8" y="0"/>
                      <a:pt x="3" y="3"/>
                      <a:pt x="1" y="5"/>
                    </a:cubicBezTo>
                    <a:cubicBezTo>
                      <a:pt x="0" y="8"/>
                      <a:pt x="0" y="10"/>
                      <a:pt x="0" y="10"/>
                    </a:cubicBezTo>
                    <a:cubicBezTo>
                      <a:pt x="0" y="10"/>
                      <a:pt x="0" y="13"/>
                      <a:pt x="2" y="15"/>
                    </a:cubicBezTo>
                    <a:cubicBezTo>
                      <a:pt x="4" y="17"/>
                      <a:pt x="7" y="18"/>
                      <a:pt x="12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64" name="Freeform 62"/>
              <p:cNvSpPr/>
              <p:nvPr/>
            </p:nvSpPr>
            <p:spPr bwMode="auto">
              <a:xfrm>
                <a:off x="5376" y="1233"/>
                <a:ext cx="172" cy="90"/>
              </a:xfrm>
              <a:custGeom>
                <a:avLst/>
                <a:gdLst>
                  <a:gd name="T0" fmla="*/ 22 w 72"/>
                  <a:gd name="T1" fmla="*/ 24 h 38"/>
                  <a:gd name="T2" fmla="*/ 72 w 72"/>
                  <a:gd name="T3" fmla="*/ 38 h 38"/>
                  <a:gd name="T4" fmla="*/ 72 w 72"/>
                  <a:gd name="T5" fmla="*/ 30 h 38"/>
                  <a:gd name="T6" fmla="*/ 71 w 72"/>
                  <a:gd name="T7" fmla="*/ 30 h 38"/>
                  <a:gd name="T8" fmla="*/ 50 w 72"/>
                  <a:gd name="T9" fmla="*/ 20 h 38"/>
                  <a:gd name="T10" fmla="*/ 48 w 72"/>
                  <a:gd name="T11" fmla="*/ 18 h 38"/>
                  <a:gd name="T12" fmla="*/ 51 w 72"/>
                  <a:gd name="T13" fmla="*/ 17 h 38"/>
                  <a:gd name="T14" fmla="*/ 72 w 72"/>
                  <a:gd name="T15" fmla="*/ 27 h 38"/>
                  <a:gd name="T16" fmla="*/ 72 w 72"/>
                  <a:gd name="T17" fmla="*/ 18 h 38"/>
                  <a:gd name="T18" fmla="*/ 54 w 72"/>
                  <a:gd name="T19" fmla="*/ 10 h 38"/>
                  <a:gd name="T20" fmla="*/ 45 w 72"/>
                  <a:gd name="T21" fmla="*/ 16 h 38"/>
                  <a:gd name="T22" fmla="*/ 43 w 72"/>
                  <a:gd name="T23" fmla="*/ 17 h 38"/>
                  <a:gd name="T24" fmla="*/ 42 w 72"/>
                  <a:gd name="T25" fmla="*/ 15 h 38"/>
                  <a:gd name="T26" fmla="*/ 39 w 72"/>
                  <a:gd name="T27" fmla="*/ 4 h 38"/>
                  <a:gd name="T28" fmla="*/ 26 w 72"/>
                  <a:gd name="T29" fmla="*/ 2 h 38"/>
                  <a:gd name="T30" fmla="*/ 3 w 72"/>
                  <a:gd name="T31" fmla="*/ 4 h 38"/>
                  <a:gd name="T32" fmla="*/ 0 w 72"/>
                  <a:gd name="T33" fmla="*/ 11 h 38"/>
                  <a:gd name="T34" fmla="*/ 0 w 72"/>
                  <a:gd name="T35" fmla="*/ 28 h 38"/>
                  <a:gd name="T36" fmla="*/ 22 w 72"/>
                  <a:gd name="T37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2" h="38">
                    <a:moveTo>
                      <a:pt x="22" y="24"/>
                    </a:moveTo>
                    <a:cubicBezTo>
                      <a:pt x="40" y="25"/>
                      <a:pt x="63" y="34"/>
                      <a:pt x="72" y="38"/>
                    </a:cubicBezTo>
                    <a:cubicBezTo>
                      <a:pt x="72" y="30"/>
                      <a:pt x="72" y="30"/>
                      <a:pt x="72" y="30"/>
                    </a:cubicBezTo>
                    <a:cubicBezTo>
                      <a:pt x="72" y="30"/>
                      <a:pt x="71" y="30"/>
                      <a:pt x="71" y="30"/>
                    </a:cubicBezTo>
                    <a:cubicBezTo>
                      <a:pt x="71" y="30"/>
                      <a:pt x="57" y="22"/>
                      <a:pt x="50" y="20"/>
                    </a:cubicBezTo>
                    <a:cubicBezTo>
                      <a:pt x="49" y="20"/>
                      <a:pt x="48" y="19"/>
                      <a:pt x="48" y="18"/>
                    </a:cubicBezTo>
                    <a:cubicBezTo>
                      <a:pt x="49" y="17"/>
                      <a:pt x="50" y="17"/>
                      <a:pt x="51" y="17"/>
                    </a:cubicBezTo>
                    <a:cubicBezTo>
                      <a:pt x="57" y="19"/>
                      <a:pt x="69" y="25"/>
                      <a:pt x="72" y="27"/>
                    </a:cubicBezTo>
                    <a:cubicBezTo>
                      <a:pt x="72" y="18"/>
                      <a:pt x="72" y="18"/>
                      <a:pt x="72" y="18"/>
                    </a:cubicBezTo>
                    <a:cubicBezTo>
                      <a:pt x="68" y="16"/>
                      <a:pt x="62" y="13"/>
                      <a:pt x="54" y="10"/>
                    </a:cubicBezTo>
                    <a:cubicBezTo>
                      <a:pt x="50" y="14"/>
                      <a:pt x="45" y="16"/>
                      <a:pt x="45" y="16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2" y="15"/>
                      <a:pt x="40" y="10"/>
                      <a:pt x="39" y="4"/>
                    </a:cubicBezTo>
                    <a:cubicBezTo>
                      <a:pt x="34" y="3"/>
                      <a:pt x="30" y="2"/>
                      <a:pt x="26" y="2"/>
                    </a:cubicBezTo>
                    <a:cubicBezTo>
                      <a:pt x="15" y="0"/>
                      <a:pt x="7" y="1"/>
                      <a:pt x="3" y="4"/>
                    </a:cubicBezTo>
                    <a:cubicBezTo>
                      <a:pt x="1" y="6"/>
                      <a:pt x="0" y="8"/>
                      <a:pt x="0" y="11"/>
                    </a:cubicBezTo>
                    <a:cubicBezTo>
                      <a:pt x="0" y="11"/>
                      <a:pt x="0" y="21"/>
                      <a:pt x="0" y="28"/>
                    </a:cubicBezTo>
                    <a:cubicBezTo>
                      <a:pt x="4" y="25"/>
                      <a:pt x="12" y="23"/>
                      <a:pt x="2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65" name="Freeform 63"/>
              <p:cNvSpPr/>
              <p:nvPr/>
            </p:nvSpPr>
            <p:spPr bwMode="auto">
              <a:xfrm>
                <a:off x="5557" y="1271"/>
                <a:ext cx="58" cy="81"/>
              </a:xfrm>
              <a:custGeom>
                <a:avLst/>
                <a:gdLst>
                  <a:gd name="T0" fmla="*/ 24 w 24"/>
                  <a:gd name="T1" fmla="*/ 34 h 34"/>
                  <a:gd name="T2" fmla="*/ 24 w 24"/>
                  <a:gd name="T3" fmla="*/ 0 h 34"/>
                  <a:gd name="T4" fmla="*/ 0 w 24"/>
                  <a:gd name="T5" fmla="*/ 0 h 34"/>
                  <a:gd name="T6" fmla="*/ 0 w 24"/>
                  <a:gd name="T7" fmla="*/ 34 h 34"/>
                  <a:gd name="T8" fmla="*/ 24 w 24"/>
                  <a:gd name="T9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34">
                    <a:moveTo>
                      <a:pt x="24" y="34"/>
                    </a:moveTo>
                    <a:cubicBezTo>
                      <a:pt x="24" y="31"/>
                      <a:pt x="24" y="3"/>
                      <a:pt x="24" y="0"/>
                    </a:cubicBezTo>
                    <a:cubicBezTo>
                      <a:pt x="21" y="0"/>
                      <a:pt x="3" y="0"/>
                      <a:pt x="0" y="0"/>
                    </a:cubicBezTo>
                    <a:cubicBezTo>
                      <a:pt x="0" y="3"/>
                      <a:pt x="0" y="31"/>
                      <a:pt x="0" y="34"/>
                    </a:cubicBezTo>
                    <a:cubicBezTo>
                      <a:pt x="3" y="34"/>
                      <a:pt x="21" y="34"/>
                      <a:pt x="24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66" name="Freeform 64"/>
              <p:cNvSpPr/>
              <p:nvPr/>
            </p:nvSpPr>
            <p:spPr bwMode="auto">
              <a:xfrm>
                <a:off x="5536" y="1056"/>
                <a:ext cx="19" cy="31"/>
              </a:xfrm>
              <a:custGeom>
                <a:avLst/>
                <a:gdLst>
                  <a:gd name="T0" fmla="*/ 8 w 8"/>
                  <a:gd name="T1" fmla="*/ 9 h 13"/>
                  <a:gd name="T2" fmla="*/ 5 w 8"/>
                  <a:gd name="T3" fmla="*/ 0 h 13"/>
                  <a:gd name="T4" fmla="*/ 0 w 8"/>
                  <a:gd name="T5" fmla="*/ 1 h 13"/>
                  <a:gd name="T6" fmla="*/ 4 w 8"/>
                  <a:gd name="T7" fmla="*/ 13 h 13"/>
                  <a:gd name="T8" fmla="*/ 8 w 8"/>
                  <a:gd name="T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8" y="9"/>
                    </a:moveTo>
                    <a:cubicBezTo>
                      <a:pt x="7" y="5"/>
                      <a:pt x="6" y="2"/>
                      <a:pt x="5" y="0"/>
                    </a:cubicBezTo>
                    <a:cubicBezTo>
                      <a:pt x="4" y="0"/>
                      <a:pt x="2" y="1"/>
                      <a:pt x="0" y="1"/>
                    </a:cubicBezTo>
                    <a:cubicBezTo>
                      <a:pt x="1" y="4"/>
                      <a:pt x="2" y="9"/>
                      <a:pt x="4" y="13"/>
                    </a:cubicBezTo>
                    <a:cubicBezTo>
                      <a:pt x="4" y="12"/>
                      <a:pt x="5" y="10"/>
                      <a:pt x="8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67" name="Freeform 65"/>
              <p:cNvSpPr/>
              <p:nvPr/>
            </p:nvSpPr>
            <p:spPr bwMode="auto">
              <a:xfrm>
                <a:off x="5600" y="1011"/>
                <a:ext cx="29" cy="48"/>
              </a:xfrm>
              <a:custGeom>
                <a:avLst/>
                <a:gdLst>
                  <a:gd name="T0" fmla="*/ 5 w 12"/>
                  <a:gd name="T1" fmla="*/ 20 h 20"/>
                  <a:gd name="T2" fmla="*/ 12 w 12"/>
                  <a:gd name="T3" fmla="*/ 7 h 20"/>
                  <a:gd name="T4" fmla="*/ 12 w 12"/>
                  <a:gd name="T5" fmla="*/ 5 h 20"/>
                  <a:gd name="T6" fmla="*/ 11 w 12"/>
                  <a:gd name="T7" fmla="*/ 0 h 20"/>
                  <a:gd name="T8" fmla="*/ 0 w 12"/>
                  <a:gd name="T9" fmla="*/ 20 h 20"/>
                  <a:gd name="T10" fmla="*/ 5 w 12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20">
                    <a:moveTo>
                      <a:pt x="5" y="20"/>
                    </a:moveTo>
                    <a:cubicBezTo>
                      <a:pt x="8" y="15"/>
                      <a:pt x="10" y="11"/>
                      <a:pt x="12" y="7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2" y="4"/>
                      <a:pt x="11" y="2"/>
                      <a:pt x="11" y="0"/>
                    </a:cubicBezTo>
                    <a:cubicBezTo>
                      <a:pt x="8" y="5"/>
                      <a:pt x="4" y="12"/>
                      <a:pt x="0" y="20"/>
                    </a:cubicBezTo>
                    <a:cubicBezTo>
                      <a:pt x="1" y="20"/>
                      <a:pt x="3" y="20"/>
                      <a:pt x="5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68" name="Freeform 66"/>
              <p:cNvSpPr/>
              <p:nvPr/>
            </p:nvSpPr>
            <p:spPr bwMode="auto">
              <a:xfrm>
                <a:off x="5588" y="868"/>
                <a:ext cx="46" cy="74"/>
              </a:xfrm>
              <a:custGeom>
                <a:avLst/>
                <a:gdLst>
                  <a:gd name="T0" fmla="*/ 2 w 19"/>
                  <a:gd name="T1" fmla="*/ 31 h 31"/>
                  <a:gd name="T2" fmla="*/ 2 w 19"/>
                  <a:gd name="T3" fmla="*/ 31 h 31"/>
                  <a:gd name="T4" fmla="*/ 19 w 19"/>
                  <a:gd name="T5" fmla="*/ 4 h 31"/>
                  <a:gd name="T6" fmla="*/ 15 w 19"/>
                  <a:gd name="T7" fmla="*/ 0 h 31"/>
                  <a:gd name="T8" fmla="*/ 0 w 19"/>
                  <a:gd name="T9" fmla="*/ 24 h 31"/>
                  <a:gd name="T10" fmla="*/ 0 w 19"/>
                  <a:gd name="T11" fmla="*/ 26 h 31"/>
                  <a:gd name="T12" fmla="*/ 2 w 19"/>
                  <a:gd name="T13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31">
                    <a:moveTo>
                      <a:pt x="2" y="31"/>
                    </a:moveTo>
                    <a:cubicBezTo>
                      <a:pt x="2" y="31"/>
                      <a:pt x="2" y="31"/>
                      <a:pt x="2" y="31"/>
                    </a:cubicBezTo>
                    <a:cubicBezTo>
                      <a:pt x="7" y="19"/>
                      <a:pt x="14" y="10"/>
                      <a:pt x="19" y="4"/>
                    </a:cubicBezTo>
                    <a:cubicBezTo>
                      <a:pt x="18" y="3"/>
                      <a:pt x="17" y="2"/>
                      <a:pt x="15" y="0"/>
                    </a:cubicBezTo>
                    <a:cubicBezTo>
                      <a:pt x="11" y="6"/>
                      <a:pt x="5" y="14"/>
                      <a:pt x="0" y="24"/>
                    </a:cubicBezTo>
                    <a:cubicBezTo>
                      <a:pt x="0" y="24"/>
                      <a:pt x="0" y="25"/>
                      <a:pt x="0" y="26"/>
                    </a:cubicBezTo>
                    <a:cubicBezTo>
                      <a:pt x="1" y="27"/>
                      <a:pt x="2" y="29"/>
                      <a:pt x="2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69" name="Freeform 67"/>
              <p:cNvSpPr/>
              <p:nvPr/>
            </p:nvSpPr>
            <p:spPr bwMode="auto">
              <a:xfrm>
                <a:off x="5342" y="937"/>
                <a:ext cx="39" cy="26"/>
              </a:xfrm>
              <a:custGeom>
                <a:avLst/>
                <a:gdLst>
                  <a:gd name="T0" fmla="*/ 7 w 16"/>
                  <a:gd name="T1" fmla="*/ 4 h 11"/>
                  <a:gd name="T2" fmla="*/ 6 w 16"/>
                  <a:gd name="T3" fmla="*/ 2 h 11"/>
                  <a:gd name="T4" fmla="*/ 0 w 16"/>
                  <a:gd name="T5" fmla="*/ 0 h 11"/>
                  <a:gd name="T6" fmla="*/ 6 w 16"/>
                  <a:gd name="T7" fmla="*/ 8 h 11"/>
                  <a:gd name="T8" fmla="*/ 16 w 16"/>
                  <a:gd name="T9" fmla="*/ 11 h 11"/>
                  <a:gd name="T10" fmla="*/ 14 w 16"/>
                  <a:gd name="T11" fmla="*/ 8 h 11"/>
                  <a:gd name="T12" fmla="*/ 7 w 16"/>
                  <a:gd name="T1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1">
                    <a:moveTo>
                      <a:pt x="7" y="4"/>
                    </a:moveTo>
                    <a:cubicBezTo>
                      <a:pt x="7" y="4"/>
                      <a:pt x="6" y="2"/>
                      <a:pt x="6" y="2"/>
                    </a:cubicBezTo>
                    <a:cubicBezTo>
                      <a:pt x="4" y="2"/>
                      <a:pt x="2" y="1"/>
                      <a:pt x="0" y="0"/>
                    </a:cubicBezTo>
                    <a:cubicBezTo>
                      <a:pt x="1" y="3"/>
                      <a:pt x="3" y="6"/>
                      <a:pt x="6" y="8"/>
                    </a:cubicBezTo>
                    <a:cubicBezTo>
                      <a:pt x="10" y="11"/>
                      <a:pt x="14" y="11"/>
                      <a:pt x="16" y="11"/>
                    </a:cubicBezTo>
                    <a:cubicBezTo>
                      <a:pt x="15" y="10"/>
                      <a:pt x="15" y="9"/>
                      <a:pt x="14" y="8"/>
                    </a:cubicBezTo>
                    <a:cubicBezTo>
                      <a:pt x="11" y="7"/>
                      <a:pt x="9" y="6"/>
                      <a:pt x="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70" name="Freeform 68"/>
              <p:cNvSpPr/>
              <p:nvPr/>
            </p:nvSpPr>
            <p:spPr bwMode="auto">
              <a:xfrm>
                <a:off x="5364" y="873"/>
                <a:ext cx="26" cy="38"/>
              </a:xfrm>
              <a:custGeom>
                <a:avLst/>
                <a:gdLst>
                  <a:gd name="T0" fmla="*/ 10 w 11"/>
                  <a:gd name="T1" fmla="*/ 15 h 16"/>
                  <a:gd name="T2" fmla="*/ 9 w 11"/>
                  <a:gd name="T3" fmla="*/ 14 h 16"/>
                  <a:gd name="T4" fmla="*/ 9 w 11"/>
                  <a:gd name="T5" fmla="*/ 14 h 16"/>
                  <a:gd name="T6" fmla="*/ 7 w 11"/>
                  <a:gd name="T7" fmla="*/ 8 h 16"/>
                  <a:gd name="T8" fmla="*/ 7 w 11"/>
                  <a:gd name="T9" fmla="*/ 7 h 16"/>
                  <a:gd name="T10" fmla="*/ 11 w 11"/>
                  <a:gd name="T11" fmla="*/ 1 h 16"/>
                  <a:gd name="T12" fmla="*/ 10 w 11"/>
                  <a:gd name="T13" fmla="*/ 0 h 16"/>
                  <a:gd name="T14" fmla="*/ 7 w 11"/>
                  <a:gd name="T15" fmla="*/ 1 h 16"/>
                  <a:gd name="T16" fmla="*/ 3 w 11"/>
                  <a:gd name="T17" fmla="*/ 13 h 16"/>
                  <a:gd name="T18" fmla="*/ 7 w 11"/>
                  <a:gd name="T19" fmla="*/ 16 h 16"/>
                  <a:gd name="T20" fmla="*/ 10 w 11"/>
                  <a:gd name="T21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6">
                    <a:moveTo>
                      <a:pt x="10" y="15"/>
                    </a:moveTo>
                    <a:cubicBezTo>
                      <a:pt x="10" y="15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2"/>
                      <a:pt x="7" y="11"/>
                      <a:pt x="7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4"/>
                      <a:pt x="10" y="2"/>
                      <a:pt x="11" y="1"/>
                    </a:cubicBezTo>
                    <a:cubicBezTo>
                      <a:pt x="11" y="0"/>
                      <a:pt x="11" y="0"/>
                      <a:pt x="10" y="0"/>
                    </a:cubicBezTo>
                    <a:cubicBezTo>
                      <a:pt x="10" y="0"/>
                      <a:pt x="9" y="0"/>
                      <a:pt x="7" y="1"/>
                    </a:cubicBezTo>
                    <a:cubicBezTo>
                      <a:pt x="2" y="6"/>
                      <a:pt x="0" y="10"/>
                      <a:pt x="3" y="13"/>
                    </a:cubicBezTo>
                    <a:cubicBezTo>
                      <a:pt x="4" y="15"/>
                      <a:pt x="6" y="16"/>
                      <a:pt x="7" y="16"/>
                    </a:cubicBezTo>
                    <a:cubicBezTo>
                      <a:pt x="8" y="16"/>
                      <a:pt x="9" y="16"/>
                      <a:pt x="10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71" name="Freeform 69"/>
              <p:cNvSpPr/>
              <p:nvPr/>
            </p:nvSpPr>
            <p:spPr bwMode="auto">
              <a:xfrm>
                <a:off x="5364" y="835"/>
                <a:ext cx="60" cy="19"/>
              </a:xfrm>
              <a:custGeom>
                <a:avLst/>
                <a:gdLst>
                  <a:gd name="T0" fmla="*/ 25 w 25"/>
                  <a:gd name="T1" fmla="*/ 7 h 8"/>
                  <a:gd name="T2" fmla="*/ 25 w 25"/>
                  <a:gd name="T3" fmla="*/ 7 h 8"/>
                  <a:gd name="T4" fmla="*/ 22 w 25"/>
                  <a:gd name="T5" fmla="*/ 2 h 8"/>
                  <a:gd name="T6" fmla="*/ 18 w 25"/>
                  <a:gd name="T7" fmla="*/ 1 h 8"/>
                  <a:gd name="T8" fmla="*/ 12 w 25"/>
                  <a:gd name="T9" fmla="*/ 1 h 8"/>
                  <a:gd name="T10" fmla="*/ 1 w 25"/>
                  <a:gd name="T11" fmla="*/ 2 h 8"/>
                  <a:gd name="T12" fmla="*/ 0 w 25"/>
                  <a:gd name="T13" fmla="*/ 5 h 8"/>
                  <a:gd name="T14" fmla="*/ 0 w 25"/>
                  <a:gd name="T15" fmla="*/ 6 h 8"/>
                  <a:gd name="T16" fmla="*/ 6 w 25"/>
                  <a:gd name="T17" fmla="*/ 8 h 8"/>
                  <a:gd name="T18" fmla="*/ 16 w 25"/>
                  <a:gd name="T19" fmla="*/ 8 h 8"/>
                  <a:gd name="T20" fmla="*/ 25 w 25"/>
                  <a:gd name="T21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8">
                    <a:moveTo>
                      <a:pt x="25" y="7"/>
                    </a:moveTo>
                    <a:cubicBezTo>
                      <a:pt x="25" y="7"/>
                      <a:pt x="25" y="7"/>
                      <a:pt x="25" y="7"/>
                    </a:cubicBezTo>
                    <a:cubicBezTo>
                      <a:pt x="25" y="5"/>
                      <a:pt x="25" y="3"/>
                      <a:pt x="22" y="2"/>
                    </a:cubicBezTo>
                    <a:cubicBezTo>
                      <a:pt x="20" y="1"/>
                      <a:pt x="20" y="1"/>
                      <a:pt x="18" y="1"/>
                    </a:cubicBezTo>
                    <a:cubicBezTo>
                      <a:pt x="17" y="1"/>
                      <a:pt x="15" y="2"/>
                      <a:pt x="12" y="1"/>
                    </a:cubicBezTo>
                    <a:cubicBezTo>
                      <a:pt x="7" y="0"/>
                      <a:pt x="3" y="0"/>
                      <a:pt x="1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3" y="6"/>
                      <a:pt x="5" y="7"/>
                      <a:pt x="6" y="8"/>
                    </a:cubicBezTo>
                    <a:cubicBezTo>
                      <a:pt x="10" y="6"/>
                      <a:pt x="13" y="6"/>
                      <a:pt x="16" y="8"/>
                    </a:cubicBezTo>
                    <a:cubicBezTo>
                      <a:pt x="17" y="7"/>
                      <a:pt x="20" y="5"/>
                      <a:pt x="25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72" name="Freeform 70"/>
              <p:cNvSpPr/>
              <p:nvPr/>
            </p:nvSpPr>
            <p:spPr bwMode="auto">
              <a:xfrm>
                <a:off x="5407" y="854"/>
                <a:ext cx="33" cy="64"/>
              </a:xfrm>
              <a:custGeom>
                <a:avLst/>
                <a:gdLst>
                  <a:gd name="T0" fmla="*/ 12 w 14"/>
                  <a:gd name="T1" fmla="*/ 19 h 27"/>
                  <a:gd name="T2" fmla="*/ 14 w 14"/>
                  <a:gd name="T3" fmla="*/ 16 h 27"/>
                  <a:gd name="T4" fmla="*/ 7 w 14"/>
                  <a:gd name="T5" fmla="*/ 2 h 27"/>
                  <a:gd name="T6" fmla="*/ 0 w 14"/>
                  <a:gd name="T7" fmla="*/ 2 h 27"/>
                  <a:gd name="T8" fmla="*/ 2 w 14"/>
                  <a:gd name="T9" fmla="*/ 6 h 27"/>
                  <a:gd name="T10" fmla="*/ 2 w 14"/>
                  <a:gd name="T11" fmla="*/ 6 h 27"/>
                  <a:gd name="T12" fmla="*/ 2 w 14"/>
                  <a:gd name="T13" fmla="*/ 7 h 27"/>
                  <a:gd name="T14" fmla="*/ 7 w 14"/>
                  <a:gd name="T15" fmla="*/ 11 h 27"/>
                  <a:gd name="T16" fmla="*/ 8 w 14"/>
                  <a:gd name="T17" fmla="*/ 14 h 27"/>
                  <a:gd name="T18" fmla="*/ 7 w 14"/>
                  <a:gd name="T19" fmla="*/ 18 h 27"/>
                  <a:gd name="T20" fmla="*/ 6 w 14"/>
                  <a:gd name="T21" fmla="*/ 21 h 27"/>
                  <a:gd name="T22" fmla="*/ 6 w 14"/>
                  <a:gd name="T23" fmla="*/ 22 h 27"/>
                  <a:gd name="T24" fmla="*/ 6 w 14"/>
                  <a:gd name="T25" fmla="*/ 23 h 27"/>
                  <a:gd name="T26" fmla="*/ 4 w 14"/>
                  <a:gd name="T27" fmla="*/ 26 h 27"/>
                  <a:gd name="T28" fmla="*/ 7 w 14"/>
                  <a:gd name="T29" fmla="*/ 26 h 27"/>
                  <a:gd name="T30" fmla="*/ 7 w 14"/>
                  <a:gd name="T31" fmla="*/ 26 h 27"/>
                  <a:gd name="T32" fmla="*/ 9 w 14"/>
                  <a:gd name="T33" fmla="*/ 24 h 27"/>
                  <a:gd name="T34" fmla="*/ 12 w 14"/>
                  <a:gd name="T35" fmla="*/ 1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27">
                    <a:moveTo>
                      <a:pt x="12" y="19"/>
                    </a:moveTo>
                    <a:cubicBezTo>
                      <a:pt x="12" y="18"/>
                      <a:pt x="13" y="17"/>
                      <a:pt x="14" y="16"/>
                    </a:cubicBezTo>
                    <a:cubicBezTo>
                      <a:pt x="14" y="11"/>
                      <a:pt x="12" y="5"/>
                      <a:pt x="7" y="2"/>
                    </a:cubicBezTo>
                    <a:cubicBezTo>
                      <a:pt x="4" y="0"/>
                      <a:pt x="1" y="1"/>
                      <a:pt x="0" y="2"/>
                    </a:cubicBezTo>
                    <a:cubicBezTo>
                      <a:pt x="2" y="3"/>
                      <a:pt x="2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4" y="8"/>
                      <a:pt x="6" y="9"/>
                      <a:pt x="7" y="11"/>
                    </a:cubicBezTo>
                    <a:cubicBezTo>
                      <a:pt x="8" y="12"/>
                      <a:pt x="8" y="13"/>
                      <a:pt x="8" y="14"/>
                    </a:cubicBezTo>
                    <a:cubicBezTo>
                      <a:pt x="8" y="15"/>
                      <a:pt x="7" y="17"/>
                      <a:pt x="7" y="18"/>
                    </a:cubicBezTo>
                    <a:cubicBezTo>
                      <a:pt x="6" y="20"/>
                      <a:pt x="6" y="21"/>
                      <a:pt x="6" y="21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3"/>
                      <a:pt x="6" y="23"/>
                    </a:cubicBezTo>
                    <a:cubicBezTo>
                      <a:pt x="6" y="24"/>
                      <a:pt x="5" y="25"/>
                      <a:pt x="4" y="26"/>
                    </a:cubicBezTo>
                    <a:cubicBezTo>
                      <a:pt x="5" y="27"/>
                      <a:pt x="6" y="27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8" y="25"/>
                      <a:pt x="8" y="25"/>
                      <a:pt x="9" y="24"/>
                    </a:cubicBezTo>
                    <a:lnTo>
                      <a:pt x="12" y="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73" name="Freeform 71"/>
              <p:cNvSpPr/>
              <p:nvPr/>
            </p:nvSpPr>
            <p:spPr bwMode="auto">
              <a:xfrm>
                <a:off x="5323" y="873"/>
                <a:ext cx="31" cy="62"/>
              </a:xfrm>
              <a:custGeom>
                <a:avLst/>
                <a:gdLst>
                  <a:gd name="T0" fmla="*/ 13 w 13"/>
                  <a:gd name="T1" fmla="*/ 26 h 26"/>
                  <a:gd name="T2" fmla="*/ 13 w 13"/>
                  <a:gd name="T3" fmla="*/ 24 h 26"/>
                  <a:gd name="T4" fmla="*/ 8 w 13"/>
                  <a:gd name="T5" fmla="*/ 22 h 26"/>
                  <a:gd name="T6" fmla="*/ 3 w 13"/>
                  <a:gd name="T7" fmla="*/ 13 h 26"/>
                  <a:gd name="T8" fmla="*/ 4 w 13"/>
                  <a:gd name="T9" fmla="*/ 8 h 26"/>
                  <a:gd name="T10" fmla="*/ 5 w 13"/>
                  <a:gd name="T11" fmla="*/ 4 h 26"/>
                  <a:gd name="T12" fmla="*/ 5 w 13"/>
                  <a:gd name="T13" fmla="*/ 3 h 26"/>
                  <a:gd name="T14" fmla="*/ 3 w 13"/>
                  <a:gd name="T15" fmla="*/ 0 h 26"/>
                  <a:gd name="T16" fmla="*/ 0 w 13"/>
                  <a:gd name="T17" fmla="*/ 8 h 26"/>
                  <a:gd name="T18" fmla="*/ 0 w 13"/>
                  <a:gd name="T19" fmla="*/ 8 h 26"/>
                  <a:gd name="T20" fmla="*/ 13 w 13"/>
                  <a:gd name="T2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26">
                    <a:moveTo>
                      <a:pt x="13" y="26"/>
                    </a:moveTo>
                    <a:cubicBezTo>
                      <a:pt x="13" y="25"/>
                      <a:pt x="13" y="24"/>
                      <a:pt x="13" y="24"/>
                    </a:cubicBezTo>
                    <a:cubicBezTo>
                      <a:pt x="12" y="23"/>
                      <a:pt x="10" y="23"/>
                      <a:pt x="8" y="22"/>
                    </a:cubicBezTo>
                    <a:cubicBezTo>
                      <a:pt x="4" y="19"/>
                      <a:pt x="3" y="16"/>
                      <a:pt x="3" y="13"/>
                    </a:cubicBezTo>
                    <a:cubicBezTo>
                      <a:pt x="3" y="11"/>
                      <a:pt x="4" y="9"/>
                      <a:pt x="4" y="8"/>
                    </a:cubicBezTo>
                    <a:cubicBezTo>
                      <a:pt x="5" y="6"/>
                      <a:pt x="5" y="5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4" y="2"/>
                      <a:pt x="3" y="1"/>
                      <a:pt x="3" y="0"/>
                    </a:cubicBezTo>
                    <a:cubicBezTo>
                      <a:pt x="1" y="1"/>
                      <a:pt x="0" y="4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15"/>
                      <a:pt x="2" y="24"/>
                      <a:pt x="13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74" name="Freeform 72"/>
              <p:cNvSpPr/>
              <p:nvPr/>
            </p:nvSpPr>
            <p:spPr bwMode="auto">
              <a:xfrm>
                <a:off x="5335" y="854"/>
                <a:ext cx="38" cy="69"/>
              </a:xfrm>
              <a:custGeom>
                <a:avLst/>
                <a:gdLst>
                  <a:gd name="T0" fmla="*/ 15 w 16"/>
                  <a:gd name="T1" fmla="*/ 26 h 29"/>
                  <a:gd name="T2" fmla="*/ 13 w 16"/>
                  <a:gd name="T3" fmla="*/ 23 h 29"/>
                  <a:gd name="T4" fmla="*/ 11 w 16"/>
                  <a:gd name="T5" fmla="*/ 18 h 29"/>
                  <a:gd name="T6" fmla="*/ 14 w 16"/>
                  <a:gd name="T7" fmla="*/ 11 h 29"/>
                  <a:gd name="T8" fmla="*/ 12 w 16"/>
                  <a:gd name="T9" fmla="*/ 7 h 29"/>
                  <a:gd name="T10" fmla="*/ 12 w 16"/>
                  <a:gd name="T11" fmla="*/ 7 h 29"/>
                  <a:gd name="T12" fmla="*/ 16 w 16"/>
                  <a:gd name="T13" fmla="*/ 1 h 29"/>
                  <a:gd name="T14" fmla="*/ 10 w 16"/>
                  <a:gd name="T15" fmla="*/ 2 h 29"/>
                  <a:gd name="T16" fmla="*/ 3 w 16"/>
                  <a:gd name="T17" fmla="*/ 12 h 29"/>
                  <a:gd name="T18" fmla="*/ 2 w 16"/>
                  <a:gd name="T19" fmla="*/ 17 h 29"/>
                  <a:gd name="T20" fmla="*/ 5 w 16"/>
                  <a:gd name="T21" fmla="*/ 27 h 29"/>
                  <a:gd name="T22" fmla="*/ 11 w 16"/>
                  <a:gd name="T23" fmla="*/ 29 h 29"/>
                  <a:gd name="T24" fmla="*/ 15 w 16"/>
                  <a:gd name="T25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29">
                    <a:moveTo>
                      <a:pt x="15" y="26"/>
                    </a:moveTo>
                    <a:cubicBezTo>
                      <a:pt x="14" y="25"/>
                      <a:pt x="13" y="24"/>
                      <a:pt x="13" y="23"/>
                    </a:cubicBezTo>
                    <a:cubicBezTo>
                      <a:pt x="11" y="21"/>
                      <a:pt x="11" y="20"/>
                      <a:pt x="11" y="18"/>
                    </a:cubicBezTo>
                    <a:cubicBezTo>
                      <a:pt x="11" y="16"/>
                      <a:pt x="12" y="13"/>
                      <a:pt x="14" y="11"/>
                    </a:cubicBezTo>
                    <a:cubicBezTo>
                      <a:pt x="13" y="10"/>
                      <a:pt x="12" y="9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5"/>
                      <a:pt x="13" y="3"/>
                      <a:pt x="16" y="1"/>
                    </a:cubicBezTo>
                    <a:cubicBezTo>
                      <a:pt x="15" y="1"/>
                      <a:pt x="13" y="0"/>
                      <a:pt x="10" y="2"/>
                    </a:cubicBezTo>
                    <a:cubicBezTo>
                      <a:pt x="6" y="4"/>
                      <a:pt x="3" y="7"/>
                      <a:pt x="3" y="12"/>
                    </a:cubicBezTo>
                    <a:cubicBezTo>
                      <a:pt x="3" y="14"/>
                      <a:pt x="2" y="15"/>
                      <a:pt x="2" y="17"/>
                    </a:cubicBezTo>
                    <a:cubicBezTo>
                      <a:pt x="1" y="20"/>
                      <a:pt x="0" y="24"/>
                      <a:pt x="5" y="27"/>
                    </a:cubicBezTo>
                    <a:cubicBezTo>
                      <a:pt x="7" y="29"/>
                      <a:pt x="9" y="29"/>
                      <a:pt x="11" y="29"/>
                    </a:cubicBezTo>
                    <a:cubicBezTo>
                      <a:pt x="13" y="28"/>
                      <a:pt x="14" y="27"/>
                      <a:pt x="15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75" name="Freeform 73"/>
              <p:cNvSpPr/>
              <p:nvPr/>
            </p:nvSpPr>
            <p:spPr bwMode="auto">
              <a:xfrm>
                <a:off x="5383" y="952"/>
                <a:ext cx="31" cy="19"/>
              </a:xfrm>
              <a:custGeom>
                <a:avLst/>
                <a:gdLst>
                  <a:gd name="T0" fmla="*/ 11 w 13"/>
                  <a:gd name="T1" fmla="*/ 7 h 8"/>
                  <a:gd name="T2" fmla="*/ 13 w 13"/>
                  <a:gd name="T3" fmla="*/ 0 h 8"/>
                  <a:gd name="T4" fmla="*/ 0 w 13"/>
                  <a:gd name="T5" fmla="*/ 2 h 8"/>
                  <a:gd name="T6" fmla="*/ 11 w 13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11" y="7"/>
                    </a:moveTo>
                    <a:cubicBezTo>
                      <a:pt x="11" y="4"/>
                      <a:pt x="12" y="2"/>
                      <a:pt x="13" y="0"/>
                    </a:cubicBezTo>
                    <a:cubicBezTo>
                      <a:pt x="10" y="2"/>
                      <a:pt x="5" y="2"/>
                      <a:pt x="0" y="2"/>
                    </a:cubicBezTo>
                    <a:cubicBezTo>
                      <a:pt x="3" y="6"/>
                      <a:pt x="7" y="8"/>
                      <a:pt x="1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76" name="Freeform 74"/>
              <p:cNvSpPr/>
              <p:nvPr/>
            </p:nvSpPr>
            <p:spPr bwMode="auto">
              <a:xfrm>
                <a:off x="5414" y="823"/>
                <a:ext cx="55" cy="59"/>
              </a:xfrm>
              <a:custGeom>
                <a:avLst/>
                <a:gdLst>
                  <a:gd name="T0" fmla="*/ 23 w 23"/>
                  <a:gd name="T1" fmla="*/ 19 h 25"/>
                  <a:gd name="T2" fmla="*/ 13 w 23"/>
                  <a:gd name="T3" fmla="*/ 4 h 25"/>
                  <a:gd name="T4" fmla="*/ 10 w 23"/>
                  <a:gd name="T5" fmla="*/ 2 h 25"/>
                  <a:gd name="T6" fmla="*/ 0 w 23"/>
                  <a:gd name="T7" fmla="*/ 4 h 25"/>
                  <a:gd name="T8" fmla="*/ 3 w 23"/>
                  <a:gd name="T9" fmla="*/ 5 h 25"/>
                  <a:gd name="T10" fmla="*/ 3 w 23"/>
                  <a:gd name="T11" fmla="*/ 5 h 25"/>
                  <a:gd name="T12" fmla="*/ 3 w 23"/>
                  <a:gd name="T13" fmla="*/ 5 h 25"/>
                  <a:gd name="T14" fmla="*/ 7 w 23"/>
                  <a:gd name="T15" fmla="*/ 12 h 25"/>
                  <a:gd name="T16" fmla="*/ 7 w 23"/>
                  <a:gd name="T17" fmla="*/ 13 h 25"/>
                  <a:gd name="T18" fmla="*/ 13 w 23"/>
                  <a:gd name="T19" fmla="*/ 25 h 25"/>
                  <a:gd name="T20" fmla="*/ 23 w 23"/>
                  <a:gd name="T21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25">
                    <a:moveTo>
                      <a:pt x="23" y="19"/>
                    </a:moveTo>
                    <a:cubicBezTo>
                      <a:pt x="23" y="9"/>
                      <a:pt x="20" y="7"/>
                      <a:pt x="13" y="4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5" y="0"/>
                      <a:pt x="2" y="2"/>
                      <a:pt x="0" y="4"/>
                    </a:cubicBezTo>
                    <a:cubicBezTo>
                      <a:pt x="1" y="4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7"/>
                      <a:pt x="7" y="9"/>
                      <a:pt x="7" y="12"/>
                    </a:cubicBezTo>
                    <a:cubicBezTo>
                      <a:pt x="7" y="12"/>
                      <a:pt x="7" y="13"/>
                      <a:pt x="7" y="13"/>
                    </a:cubicBezTo>
                    <a:cubicBezTo>
                      <a:pt x="10" y="16"/>
                      <a:pt x="12" y="21"/>
                      <a:pt x="13" y="25"/>
                    </a:cubicBezTo>
                    <a:cubicBezTo>
                      <a:pt x="16" y="21"/>
                      <a:pt x="19" y="19"/>
                      <a:pt x="23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77" name="Freeform 75"/>
              <p:cNvSpPr/>
              <p:nvPr/>
            </p:nvSpPr>
            <p:spPr bwMode="auto">
              <a:xfrm>
                <a:off x="5361" y="916"/>
                <a:ext cx="60" cy="36"/>
              </a:xfrm>
              <a:custGeom>
                <a:avLst/>
                <a:gdLst>
                  <a:gd name="T0" fmla="*/ 24 w 25"/>
                  <a:gd name="T1" fmla="*/ 9 h 15"/>
                  <a:gd name="T2" fmla="*/ 25 w 25"/>
                  <a:gd name="T3" fmla="*/ 3 h 15"/>
                  <a:gd name="T4" fmla="*/ 21 w 25"/>
                  <a:gd name="T5" fmla="*/ 3 h 15"/>
                  <a:gd name="T6" fmla="*/ 16 w 25"/>
                  <a:gd name="T7" fmla="*/ 4 h 15"/>
                  <a:gd name="T8" fmla="*/ 11 w 25"/>
                  <a:gd name="T9" fmla="*/ 0 h 15"/>
                  <a:gd name="T10" fmla="*/ 8 w 25"/>
                  <a:gd name="T11" fmla="*/ 1 h 15"/>
                  <a:gd name="T12" fmla="*/ 6 w 25"/>
                  <a:gd name="T13" fmla="*/ 1 h 15"/>
                  <a:gd name="T14" fmla="*/ 0 w 25"/>
                  <a:gd name="T15" fmla="*/ 5 h 15"/>
                  <a:gd name="T16" fmla="*/ 0 w 25"/>
                  <a:gd name="T17" fmla="*/ 5 h 15"/>
                  <a:gd name="T18" fmla="*/ 0 w 25"/>
                  <a:gd name="T19" fmla="*/ 7 h 15"/>
                  <a:gd name="T20" fmla="*/ 1 w 25"/>
                  <a:gd name="T21" fmla="*/ 11 h 15"/>
                  <a:gd name="T22" fmla="*/ 7 w 25"/>
                  <a:gd name="T23" fmla="*/ 14 h 15"/>
                  <a:gd name="T24" fmla="*/ 24 w 25"/>
                  <a:gd name="T25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15">
                    <a:moveTo>
                      <a:pt x="24" y="9"/>
                    </a:moveTo>
                    <a:cubicBezTo>
                      <a:pt x="24" y="7"/>
                      <a:pt x="24" y="5"/>
                      <a:pt x="25" y="3"/>
                    </a:cubicBezTo>
                    <a:cubicBezTo>
                      <a:pt x="24" y="3"/>
                      <a:pt x="22" y="3"/>
                      <a:pt x="21" y="3"/>
                    </a:cubicBezTo>
                    <a:cubicBezTo>
                      <a:pt x="19" y="4"/>
                      <a:pt x="18" y="4"/>
                      <a:pt x="16" y="4"/>
                    </a:cubicBezTo>
                    <a:cubicBezTo>
                      <a:pt x="14" y="3"/>
                      <a:pt x="12" y="2"/>
                      <a:pt x="11" y="0"/>
                    </a:cubicBezTo>
                    <a:cubicBezTo>
                      <a:pt x="10" y="1"/>
                      <a:pt x="9" y="1"/>
                      <a:pt x="8" y="1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5" y="2"/>
                      <a:pt x="3" y="5"/>
                      <a:pt x="0" y="5"/>
                    </a:cubicBezTo>
                    <a:cubicBezTo>
                      <a:pt x="0" y="5"/>
                      <a:pt x="0" y="6"/>
                      <a:pt x="0" y="5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8"/>
                      <a:pt x="0" y="10"/>
                      <a:pt x="1" y="11"/>
                    </a:cubicBezTo>
                    <a:cubicBezTo>
                      <a:pt x="3" y="13"/>
                      <a:pt x="4" y="14"/>
                      <a:pt x="7" y="14"/>
                    </a:cubicBezTo>
                    <a:cubicBezTo>
                      <a:pt x="17" y="14"/>
                      <a:pt x="22" y="15"/>
                      <a:pt x="24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78" name="Freeform 76"/>
              <p:cNvSpPr/>
              <p:nvPr/>
            </p:nvSpPr>
            <p:spPr bwMode="auto">
              <a:xfrm>
                <a:off x="5333" y="816"/>
                <a:ext cx="81" cy="57"/>
              </a:xfrm>
              <a:custGeom>
                <a:avLst/>
                <a:gdLst>
                  <a:gd name="T0" fmla="*/ 8 w 34"/>
                  <a:gd name="T1" fmla="*/ 7 h 24"/>
                  <a:gd name="T2" fmla="*/ 0 w 34"/>
                  <a:gd name="T3" fmla="*/ 19 h 24"/>
                  <a:gd name="T4" fmla="*/ 0 w 34"/>
                  <a:gd name="T5" fmla="*/ 19 h 24"/>
                  <a:gd name="T6" fmla="*/ 2 w 34"/>
                  <a:gd name="T7" fmla="*/ 24 h 24"/>
                  <a:gd name="T8" fmla="*/ 10 w 34"/>
                  <a:gd name="T9" fmla="*/ 15 h 24"/>
                  <a:gd name="T10" fmla="*/ 10 w 34"/>
                  <a:gd name="T11" fmla="*/ 15 h 24"/>
                  <a:gd name="T12" fmla="*/ 10 w 34"/>
                  <a:gd name="T13" fmla="*/ 15 h 24"/>
                  <a:gd name="T14" fmla="*/ 10 w 34"/>
                  <a:gd name="T15" fmla="*/ 15 h 24"/>
                  <a:gd name="T16" fmla="*/ 10 w 34"/>
                  <a:gd name="T17" fmla="*/ 13 h 24"/>
                  <a:gd name="T18" fmla="*/ 12 w 34"/>
                  <a:gd name="T19" fmla="*/ 8 h 24"/>
                  <a:gd name="T20" fmla="*/ 25 w 34"/>
                  <a:gd name="T21" fmla="*/ 6 h 24"/>
                  <a:gd name="T22" fmla="*/ 31 w 34"/>
                  <a:gd name="T23" fmla="*/ 6 h 24"/>
                  <a:gd name="T24" fmla="*/ 34 w 34"/>
                  <a:gd name="T25" fmla="*/ 3 h 24"/>
                  <a:gd name="T26" fmla="*/ 25 w 34"/>
                  <a:gd name="T27" fmla="*/ 1 h 24"/>
                  <a:gd name="T28" fmla="*/ 19 w 34"/>
                  <a:gd name="T29" fmla="*/ 2 h 24"/>
                  <a:gd name="T30" fmla="*/ 8 w 34"/>
                  <a:gd name="T31" fmla="*/ 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4" h="24">
                    <a:moveTo>
                      <a:pt x="8" y="7"/>
                    </a:moveTo>
                    <a:cubicBezTo>
                      <a:pt x="4" y="10"/>
                      <a:pt x="0" y="15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1"/>
                      <a:pt x="1" y="23"/>
                      <a:pt x="2" y="24"/>
                    </a:cubicBezTo>
                    <a:cubicBezTo>
                      <a:pt x="3" y="20"/>
                      <a:pt x="6" y="17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4"/>
                      <a:pt x="10" y="14"/>
                      <a:pt x="10" y="13"/>
                    </a:cubicBezTo>
                    <a:cubicBezTo>
                      <a:pt x="10" y="11"/>
                      <a:pt x="11" y="9"/>
                      <a:pt x="12" y="8"/>
                    </a:cubicBezTo>
                    <a:cubicBezTo>
                      <a:pt x="15" y="5"/>
                      <a:pt x="20" y="5"/>
                      <a:pt x="25" y="6"/>
                    </a:cubicBezTo>
                    <a:cubicBezTo>
                      <a:pt x="28" y="7"/>
                      <a:pt x="30" y="7"/>
                      <a:pt x="31" y="6"/>
                    </a:cubicBezTo>
                    <a:cubicBezTo>
                      <a:pt x="31" y="6"/>
                      <a:pt x="33" y="4"/>
                      <a:pt x="34" y="3"/>
                    </a:cubicBezTo>
                    <a:cubicBezTo>
                      <a:pt x="34" y="2"/>
                      <a:pt x="31" y="0"/>
                      <a:pt x="25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5" y="3"/>
                      <a:pt x="13" y="3"/>
                      <a:pt x="8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79" name="Freeform 77"/>
              <p:cNvSpPr/>
              <p:nvPr/>
            </p:nvSpPr>
            <p:spPr bwMode="auto">
              <a:xfrm>
                <a:off x="5371" y="856"/>
                <a:ext cx="36" cy="24"/>
              </a:xfrm>
              <a:custGeom>
                <a:avLst/>
                <a:gdLst>
                  <a:gd name="T0" fmla="*/ 12 w 15"/>
                  <a:gd name="T1" fmla="*/ 1 h 10"/>
                  <a:gd name="T2" fmla="*/ 4 w 15"/>
                  <a:gd name="T3" fmla="*/ 2 h 10"/>
                  <a:gd name="T4" fmla="*/ 0 w 15"/>
                  <a:gd name="T5" fmla="*/ 6 h 10"/>
                  <a:gd name="T6" fmla="*/ 0 w 15"/>
                  <a:gd name="T7" fmla="*/ 6 h 10"/>
                  <a:gd name="T8" fmla="*/ 1 w 15"/>
                  <a:gd name="T9" fmla="*/ 8 h 10"/>
                  <a:gd name="T10" fmla="*/ 3 w 15"/>
                  <a:gd name="T11" fmla="*/ 6 h 10"/>
                  <a:gd name="T12" fmla="*/ 8 w 15"/>
                  <a:gd name="T13" fmla="*/ 4 h 10"/>
                  <a:gd name="T14" fmla="*/ 11 w 15"/>
                  <a:gd name="T15" fmla="*/ 8 h 10"/>
                  <a:gd name="T16" fmla="*/ 13 w 15"/>
                  <a:gd name="T17" fmla="*/ 10 h 10"/>
                  <a:gd name="T18" fmla="*/ 15 w 15"/>
                  <a:gd name="T19" fmla="*/ 5 h 10"/>
                  <a:gd name="T20" fmla="*/ 15 w 15"/>
                  <a:gd name="T21" fmla="*/ 5 h 10"/>
                  <a:gd name="T22" fmla="*/ 12 w 15"/>
                  <a:gd name="T23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0">
                    <a:moveTo>
                      <a:pt x="12" y="1"/>
                    </a:moveTo>
                    <a:cubicBezTo>
                      <a:pt x="9" y="0"/>
                      <a:pt x="6" y="0"/>
                      <a:pt x="4" y="2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1" y="8"/>
                    </a:cubicBezTo>
                    <a:cubicBezTo>
                      <a:pt x="1" y="7"/>
                      <a:pt x="3" y="6"/>
                      <a:pt x="3" y="6"/>
                    </a:cubicBezTo>
                    <a:cubicBezTo>
                      <a:pt x="5" y="4"/>
                      <a:pt x="7" y="4"/>
                      <a:pt x="8" y="4"/>
                    </a:cubicBezTo>
                    <a:cubicBezTo>
                      <a:pt x="10" y="5"/>
                      <a:pt x="11" y="7"/>
                      <a:pt x="11" y="8"/>
                    </a:cubicBezTo>
                    <a:cubicBezTo>
                      <a:pt x="12" y="8"/>
                      <a:pt x="13" y="9"/>
                      <a:pt x="13" y="10"/>
                    </a:cubicBezTo>
                    <a:cubicBezTo>
                      <a:pt x="14" y="8"/>
                      <a:pt x="14" y="7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3" y="2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80" name="Freeform 78"/>
              <p:cNvSpPr/>
              <p:nvPr/>
            </p:nvSpPr>
            <p:spPr bwMode="auto">
              <a:xfrm>
                <a:off x="5392" y="878"/>
                <a:ext cx="27" cy="40"/>
              </a:xfrm>
              <a:custGeom>
                <a:avLst/>
                <a:gdLst>
                  <a:gd name="T0" fmla="*/ 10 w 11"/>
                  <a:gd name="T1" fmla="*/ 2 h 17"/>
                  <a:gd name="T2" fmla="*/ 8 w 11"/>
                  <a:gd name="T3" fmla="*/ 0 h 17"/>
                  <a:gd name="T4" fmla="*/ 6 w 11"/>
                  <a:gd name="T5" fmla="*/ 4 h 17"/>
                  <a:gd name="T6" fmla="*/ 6 w 11"/>
                  <a:gd name="T7" fmla="*/ 5 h 17"/>
                  <a:gd name="T8" fmla="*/ 4 w 11"/>
                  <a:gd name="T9" fmla="*/ 10 h 17"/>
                  <a:gd name="T10" fmla="*/ 4 w 11"/>
                  <a:gd name="T11" fmla="*/ 11 h 17"/>
                  <a:gd name="T12" fmla="*/ 1 w 11"/>
                  <a:gd name="T13" fmla="*/ 13 h 17"/>
                  <a:gd name="T14" fmla="*/ 0 w 11"/>
                  <a:gd name="T15" fmla="*/ 15 h 17"/>
                  <a:gd name="T16" fmla="*/ 4 w 11"/>
                  <a:gd name="T17" fmla="*/ 17 h 17"/>
                  <a:gd name="T18" fmla="*/ 7 w 11"/>
                  <a:gd name="T19" fmla="*/ 16 h 17"/>
                  <a:gd name="T20" fmla="*/ 9 w 11"/>
                  <a:gd name="T21" fmla="*/ 13 h 17"/>
                  <a:gd name="T22" fmla="*/ 9 w 11"/>
                  <a:gd name="T23" fmla="*/ 12 h 17"/>
                  <a:gd name="T24" fmla="*/ 9 w 11"/>
                  <a:gd name="T25" fmla="*/ 11 h 17"/>
                  <a:gd name="T26" fmla="*/ 10 w 11"/>
                  <a:gd name="T27" fmla="*/ 7 h 17"/>
                  <a:gd name="T28" fmla="*/ 11 w 11"/>
                  <a:gd name="T29" fmla="*/ 4 h 17"/>
                  <a:gd name="T30" fmla="*/ 10 w 11"/>
                  <a:gd name="T31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7">
                    <a:moveTo>
                      <a:pt x="10" y="2"/>
                    </a:moveTo>
                    <a:cubicBezTo>
                      <a:pt x="10" y="1"/>
                      <a:pt x="9" y="1"/>
                      <a:pt x="8" y="0"/>
                    </a:cubicBezTo>
                    <a:cubicBezTo>
                      <a:pt x="7" y="2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6" y="7"/>
                      <a:pt x="5" y="8"/>
                      <a:pt x="4" y="10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2"/>
                      <a:pt x="2" y="13"/>
                      <a:pt x="1" y="13"/>
                    </a:cubicBezTo>
                    <a:cubicBezTo>
                      <a:pt x="1" y="13"/>
                      <a:pt x="0" y="14"/>
                      <a:pt x="0" y="15"/>
                    </a:cubicBezTo>
                    <a:cubicBezTo>
                      <a:pt x="1" y="16"/>
                      <a:pt x="2" y="17"/>
                      <a:pt x="4" y="17"/>
                    </a:cubicBezTo>
                    <a:cubicBezTo>
                      <a:pt x="5" y="17"/>
                      <a:pt x="6" y="17"/>
                      <a:pt x="7" y="16"/>
                    </a:cubicBezTo>
                    <a:cubicBezTo>
                      <a:pt x="9" y="15"/>
                      <a:pt x="9" y="14"/>
                      <a:pt x="9" y="13"/>
                    </a:cubicBezTo>
                    <a:cubicBezTo>
                      <a:pt x="9" y="13"/>
                      <a:pt x="9" y="13"/>
                      <a:pt x="9" y="12"/>
                    </a:cubicBezTo>
                    <a:cubicBezTo>
                      <a:pt x="9" y="12"/>
                      <a:pt x="9" y="12"/>
                      <a:pt x="9" y="11"/>
                    </a:cubicBezTo>
                    <a:cubicBezTo>
                      <a:pt x="9" y="10"/>
                      <a:pt x="9" y="9"/>
                      <a:pt x="10" y="7"/>
                    </a:cubicBezTo>
                    <a:cubicBezTo>
                      <a:pt x="11" y="6"/>
                      <a:pt x="11" y="5"/>
                      <a:pt x="11" y="4"/>
                    </a:cubicBezTo>
                    <a:cubicBezTo>
                      <a:pt x="11" y="3"/>
                      <a:pt x="11" y="3"/>
                      <a:pt x="1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81" name="Freeform 79"/>
              <p:cNvSpPr/>
              <p:nvPr/>
            </p:nvSpPr>
            <p:spPr bwMode="auto">
              <a:xfrm>
                <a:off x="5385" y="880"/>
                <a:ext cx="15" cy="24"/>
              </a:xfrm>
              <a:custGeom>
                <a:avLst/>
                <a:gdLst>
                  <a:gd name="T0" fmla="*/ 2 w 6"/>
                  <a:gd name="T1" fmla="*/ 9 h 10"/>
                  <a:gd name="T2" fmla="*/ 3 w 6"/>
                  <a:gd name="T3" fmla="*/ 10 h 10"/>
                  <a:gd name="T4" fmla="*/ 4 w 6"/>
                  <a:gd name="T5" fmla="*/ 8 h 10"/>
                  <a:gd name="T6" fmla="*/ 5 w 6"/>
                  <a:gd name="T7" fmla="*/ 7 h 10"/>
                  <a:gd name="T8" fmla="*/ 6 w 6"/>
                  <a:gd name="T9" fmla="*/ 4 h 10"/>
                  <a:gd name="T10" fmla="*/ 6 w 6"/>
                  <a:gd name="T11" fmla="*/ 3 h 10"/>
                  <a:gd name="T12" fmla="*/ 4 w 6"/>
                  <a:gd name="T13" fmla="*/ 0 h 10"/>
                  <a:gd name="T14" fmla="*/ 0 w 6"/>
                  <a:gd name="T15" fmla="*/ 4 h 10"/>
                  <a:gd name="T16" fmla="*/ 0 w 6"/>
                  <a:gd name="T17" fmla="*/ 6 h 10"/>
                  <a:gd name="T18" fmla="*/ 2 w 6"/>
                  <a:gd name="T19" fmla="*/ 9 h 10"/>
                  <a:gd name="T20" fmla="*/ 2 w 6"/>
                  <a:gd name="T21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0">
                    <a:moveTo>
                      <a:pt x="2" y="9"/>
                    </a:moveTo>
                    <a:cubicBezTo>
                      <a:pt x="2" y="10"/>
                      <a:pt x="3" y="10"/>
                      <a:pt x="3" y="10"/>
                    </a:cubicBezTo>
                    <a:cubicBezTo>
                      <a:pt x="3" y="10"/>
                      <a:pt x="4" y="9"/>
                      <a:pt x="4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5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3" y="1"/>
                      <a:pt x="1" y="2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1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82" name="Freeform 80"/>
              <p:cNvSpPr/>
              <p:nvPr/>
            </p:nvSpPr>
            <p:spPr bwMode="auto">
              <a:xfrm>
                <a:off x="5295" y="978"/>
                <a:ext cx="21" cy="24"/>
              </a:xfrm>
              <a:custGeom>
                <a:avLst/>
                <a:gdLst>
                  <a:gd name="T0" fmla="*/ 4 w 9"/>
                  <a:gd name="T1" fmla="*/ 10 h 10"/>
                  <a:gd name="T2" fmla="*/ 6 w 9"/>
                  <a:gd name="T3" fmla="*/ 9 h 10"/>
                  <a:gd name="T4" fmla="*/ 9 w 9"/>
                  <a:gd name="T5" fmla="*/ 8 h 10"/>
                  <a:gd name="T6" fmla="*/ 8 w 9"/>
                  <a:gd name="T7" fmla="*/ 4 h 10"/>
                  <a:gd name="T8" fmla="*/ 5 w 9"/>
                  <a:gd name="T9" fmla="*/ 0 h 10"/>
                  <a:gd name="T10" fmla="*/ 2 w 9"/>
                  <a:gd name="T11" fmla="*/ 0 h 10"/>
                  <a:gd name="T12" fmla="*/ 0 w 9"/>
                  <a:gd name="T13" fmla="*/ 3 h 10"/>
                  <a:gd name="T14" fmla="*/ 2 w 9"/>
                  <a:gd name="T15" fmla="*/ 7 h 10"/>
                  <a:gd name="T16" fmla="*/ 4 w 9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4" y="10"/>
                    </a:moveTo>
                    <a:cubicBezTo>
                      <a:pt x="5" y="10"/>
                      <a:pt x="6" y="9"/>
                      <a:pt x="6" y="9"/>
                    </a:cubicBezTo>
                    <a:cubicBezTo>
                      <a:pt x="7" y="8"/>
                      <a:pt x="8" y="8"/>
                      <a:pt x="9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7" y="1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4"/>
                      <a:pt x="1" y="6"/>
                      <a:pt x="2" y="7"/>
                    </a:cubicBezTo>
                    <a:lnTo>
                      <a:pt x="4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83" name="Freeform 81"/>
              <p:cNvSpPr/>
              <p:nvPr/>
            </p:nvSpPr>
            <p:spPr bwMode="auto">
              <a:xfrm>
                <a:off x="5271" y="994"/>
                <a:ext cx="28" cy="19"/>
              </a:xfrm>
              <a:custGeom>
                <a:avLst/>
                <a:gdLst>
                  <a:gd name="T0" fmla="*/ 0 w 12"/>
                  <a:gd name="T1" fmla="*/ 4 h 8"/>
                  <a:gd name="T2" fmla="*/ 5 w 12"/>
                  <a:gd name="T3" fmla="*/ 7 h 8"/>
                  <a:gd name="T4" fmla="*/ 9 w 12"/>
                  <a:gd name="T5" fmla="*/ 8 h 8"/>
                  <a:gd name="T6" fmla="*/ 12 w 12"/>
                  <a:gd name="T7" fmla="*/ 5 h 8"/>
                  <a:gd name="T8" fmla="*/ 9 w 12"/>
                  <a:gd name="T9" fmla="*/ 3 h 8"/>
                  <a:gd name="T10" fmla="*/ 4 w 12"/>
                  <a:gd name="T11" fmla="*/ 0 h 8"/>
                  <a:gd name="T12" fmla="*/ 1 w 12"/>
                  <a:gd name="T13" fmla="*/ 2 h 8"/>
                  <a:gd name="T14" fmla="*/ 0 w 12"/>
                  <a:gd name="T1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8">
                    <a:moveTo>
                      <a:pt x="0" y="4"/>
                    </a:moveTo>
                    <a:cubicBezTo>
                      <a:pt x="1" y="6"/>
                      <a:pt x="4" y="7"/>
                      <a:pt x="5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11" y="6"/>
                      <a:pt x="12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3" y="0"/>
                      <a:pt x="2" y="1"/>
                      <a:pt x="1" y="2"/>
                    </a:cubicBezTo>
                    <a:cubicBezTo>
                      <a:pt x="0" y="3"/>
                      <a:pt x="0" y="4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84" name="Freeform 82"/>
              <p:cNvSpPr/>
              <p:nvPr/>
            </p:nvSpPr>
            <p:spPr bwMode="auto">
              <a:xfrm>
                <a:off x="5261" y="1018"/>
                <a:ext cx="29" cy="17"/>
              </a:xfrm>
              <a:custGeom>
                <a:avLst/>
                <a:gdLst>
                  <a:gd name="T0" fmla="*/ 11 w 12"/>
                  <a:gd name="T1" fmla="*/ 5 h 7"/>
                  <a:gd name="T2" fmla="*/ 12 w 12"/>
                  <a:gd name="T3" fmla="*/ 1 h 7"/>
                  <a:gd name="T4" fmla="*/ 8 w 12"/>
                  <a:gd name="T5" fmla="*/ 1 h 7"/>
                  <a:gd name="T6" fmla="*/ 1 w 12"/>
                  <a:gd name="T7" fmla="*/ 2 h 7"/>
                  <a:gd name="T8" fmla="*/ 0 w 12"/>
                  <a:gd name="T9" fmla="*/ 4 h 7"/>
                  <a:gd name="T10" fmla="*/ 0 w 12"/>
                  <a:gd name="T11" fmla="*/ 5 h 7"/>
                  <a:gd name="T12" fmla="*/ 7 w 12"/>
                  <a:gd name="T13" fmla="*/ 6 h 7"/>
                  <a:gd name="T14" fmla="*/ 11 w 12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7">
                    <a:moveTo>
                      <a:pt x="11" y="5"/>
                    </a:moveTo>
                    <a:cubicBezTo>
                      <a:pt x="11" y="4"/>
                      <a:pt x="12" y="3"/>
                      <a:pt x="12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3" y="0"/>
                      <a:pt x="1" y="2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7"/>
                      <a:pt x="5" y="6"/>
                      <a:pt x="7" y="6"/>
                    </a:cubicBezTo>
                    <a:lnTo>
                      <a:pt x="1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85" name="Freeform 83"/>
              <p:cNvSpPr/>
              <p:nvPr/>
            </p:nvSpPr>
            <p:spPr bwMode="auto">
              <a:xfrm>
                <a:off x="5263" y="1037"/>
                <a:ext cx="29" cy="22"/>
              </a:xfrm>
              <a:custGeom>
                <a:avLst/>
                <a:gdLst>
                  <a:gd name="T0" fmla="*/ 9 w 12"/>
                  <a:gd name="T1" fmla="*/ 6 h 9"/>
                  <a:gd name="T2" fmla="*/ 12 w 12"/>
                  <a:gd name="T3" fmla="*/ 3 h 9"/>
                  <a:gd name="T4" fmla="*/ 12 w 12"/>
                  <a:gd name="T5" fmla="*/ 2 h 9"/>
                  <a:gd name="T6" fmla="*/ 11 w 12"/>
                  <a:gd name="T7" fmla="*/ 0 h 9"/>
                  <a:gd name="T8" fmla="*/ 6 w 12"/>
                  <a:gd name="T9" fmla="*/ 1 h 9"/>
                  <a:gd name="T10" fmla="*/ 0 w 12"/>
                  <a:gd name="T11" fmla="*/ 5 h 9"/>
                  <a:gd name="T12" fmla="*/ 1 w 12"/>
                  <a:gd name="T13" fmla="*/ 7 h 9"/>
                  <a:gd name="T14" fmla="*/ 2 w 12"/>
                  <a:gd name="T15" fmla="*/ 8 h 9"/>
                  <a:gd name="T16" fmla="*/ 9 w 12"/>
                  <a:gd name="T1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9">
                    <a:moveTo>
                      <a:pt x="9" y="6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2"/>
                      <a:pt x="12" y="2"/>
                    </a:cubicBezTo>
                    <a:cubicBezTo>
                      <a:pt x="11" y="1"/>
                      <a:pt x="11" y="1"/>
                      <a:pt x="11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2"/>
                      <a:pt x="1" y="3"/>
                      <a:pt x="0" y="5"/>
                    </a:cubicBezTo>
                    <a:cubicBezTo>
                      <a:pt x="0" y="6"/>
                      <a:pt x="0" y="6"/>
                      <a:pt x="1" y="7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4" y="9"/>
                      <a:pt x="8" y="7"/>
                      <a:pt x="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86" name="Freeform 84"/>
              <p:cNvSpPr/>
              <p:nvPr/>
            </p:nvSpPr>
            <p:spPr bwMode="auto">
              <a:xfrm>
                <a:off x="5280" y="1049"/>
                <a:ext cx="26" cy="26"/>
              </a:xfrm>
              <a:custGeom>
                <a:avLst/>
                <a:gdLst>
                  <a:gd name="T0" fmla="*/ 11 w 11"/>
                  <a:gd name="T1" fmla="*/ 2 h 11"/>
                  <a:gd name="T2" fmla="*/ 8 w 11"/>
                  <a:gd name="T3" fmla="*/ 0 h 11"/>
                  <a:gd name="T4" fmla="*/ 4 w 11"/>
                  <a:gd name="T5" fmla="*/ 3 h 11"/>
                  <a:gd name="T6" fmla="*/ 0 w 11"/>
                  <a:gd name="T7" fmla="*/ 9 h 11"/>
                  <a:gd name="T8" fmla="*/ 2 w 11"/>
                  <a:gd name="T9" fmla="*/ 10 h 11"/>
                  <a:gd name="T10" fmla="*/ 4 w 11"/>
                  <a:gd name="T11" fmla="*/ 10 h 11"/>
                  <a:gd name="T12" fmla="*/ 9 w 11"/>
                  <a:gd name="T13" fmla="*/ 6 h 11"/>
                  <a:gd name="T14" fmla="*/ 11 w 11"/>
                  <a:gd name="T15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1">
                    <a:moveTo>
                      <a:pt x="11" y="2"/>
                    </a:moveTo>
                    <a:cubicBezTo>
                      <a:pt x="10" y="2"/>
                      <a:pt x="9" y="1"/>
                      <a:pt x="8" y="0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4"/>
                      <a:pt x="0" y="7"/>
                      <a:pt x="0" y="9"/>
                    </a:cubicBezTo>
                    <a:cubicBezTo>
                      <a:pt x="1" y="9"/>
                      <a:pt x="1" y="10"/>
                      <a:pt x="2" y="10"/>
                    </a:cubicBezTo>
                    <a:cubicBezTo>
                      <a:pt x="3" y="11"/>
                      <a:pt x="3" y="11"/>
                      <a:pt x="4" y="10"/>
                    </a:cubicBezTo>
                    <a:cubicBezTo>
                      <a:pt x="6" y="10"/>
                      <a:pt x="8" y="7"/>
                      <a:pt x="9" y="6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87" name="Freeform 85"/>
              <p:cNvSpPr/>
              <p:nvPr/>
            </p:nvSpPr>
            <p:spPr bwMode="auto">
              <a:xfrm>
                <a:off x="5306" y="1056"/>
                <a:ext cx="20" cy="24"/>
              </a:xfrm>
              <a:custGeom>
                <a:avLst/>
                <a:gdLst>
                  <a:gd name="T0" fmla="*/ 8 w 8"/>
                  <a:gd name="T1" fmla="*/ 3 h 10"/>
                  <a:gd name="T2" fmla="*/ 7 w 8"/>
                  <a:gd name="T3" fmla="*/ 0 h 10"/>
                  <a:gd name="T4" fmla="*/ 3 w 8"/>
                  <a:gd name="T5" fmla="*/ 0 h 10"/>
                  <a:gd name="T6" fmla="*/ 1 w 8"/>
                  <a:gd name="T7" fmla="*/ 4 h 10"/>
                  <a:gd name="T8" fmla="*/ 1 w 8"/>
                  <a:gd name="T9" fmla="*/ 9 h 10"/>
                  <a:gd name="T10" fmla="*/ 3 w 8"/>
                  <a:gd name="T11" fmla="*/ 10 h 10"/>
                  <a:gd name="T12" fmla="*/ 6 w 8"/>
                  <a:gd name="T13" fmla="*/ 9 h 10"/>
                  <a:gd name="T14" fmla="*/ 8 w 8"/>
                  <a:gd name="T1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0">
                    <a:moveTo>
                      <a:pt x="8" y="3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4" y="0"/>
                      <a:pt x="3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8"/>
                      <a:pt x="1" y="9"/>
                    </a:cubicBezTo>
                    <a:cubicBezTo>
                      <a:pt x="1" y="9"/>
                      <a:pt x="1" y="10"/>
                      <a:pt x="3" y="10"/>
                    </a:cubicBezTo>
                    <a:cubicBezTo>
                      <a:pt x="4" y="10"/>
                      <a:pt x="5" y="9"/>
                      <a:pt x="6" y="9"/>
                    </a:cubicBezTo>
                    <a:cubicBezTo>
                      <a:pt x="8" y="7"/>
                      <a:pt x="8" y="3"/>
                      <a:pt x="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88" name="Freeform 86"/>
              <p:cNvSpPr/>
              <p:nvPr/>
            </p:nvSpPr>
            <p:spPr bwMode="auto">
              <a:xfrm>
                <a:off x="5330" y="1049"/>
                <a:ext cx="22" cy="24"/>
              </a:xfrm>
              <a:custGeom>
                <a:avLst/>
                <a:gdLst>
                  <a:gd name="T0" fmla="*/ 7 w 9"/>
                  <a:gd name="T1" fmla="*/ 9 h 10"/>
                  <a:gd name="T2" fmla="*/ 9 w 9"/>
                  <a:gd name="T3" fmla="*/ 7 h 10"/>
                  <a:gd name="T4" fmla="*/ 7 w 9"/>
                  <a:gd name="T5" fmla="*/ 3 h 10"/>
                  <a:gd name="T6" fmla="*/ 4 w 9"/>
                  <a:gd name="T7" fmla="*/ 0 h 10"/>
                  <a:gd name="T8" fmla="*/ 2 w 9"/>
                  <a:gd name="T9" fmla="*/ 1 h 10"/>
                  <a:gd name="T10" fmla="*/ 0 w 9"/>
                  <a:gd name="T11" fmla="*/ 2 h 10"/>
                  <a:gd name="T12" fmla="*/ 1 w 9"/>
                  <a:gd name="T13" fmla="*/ 6 h 10"/>
                  <a:gd name="T14" fmla="*/ 4 w 9"/>
                  <a:gd name="T15" fmla="*/ 10 h 10"/>
                  <a:gd name="T16" fmla="*/ 7 w 9"/>
                  <a:gd name="T1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7" y="9"/>
                    </a:moveTo>
                    <a:cubicBezTo>
                      <a:pt x="8" y="9"/>
                      <a:pt x="9" y="8"/>
                      <a:pt x="9" y="7"/>
                    </a:cubicBezTo>
                    <a:cubicBezTo>
                      <a:pt x="9" y="5"/>
                      <a:pt x="8" y="3"/>
                      <a:pt x="7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2" y="9"/>
                      <a:pt x="4" y="10"/>
                    </a:cubicBezTo>
                    <a:cubicBezTo>
                      <a:pt x="4" y="10"/>
                      <a:pt x="5" y="10"/>
                      <a:pt x="7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89" name="Freeform 87"/>
              <p:cNvSpPr/>
              <p:nvPr/>
            </p:nvSpPr>
            <p:spPr bwMode="auto">
              <a:xfrm>
                <a:off x="5347" y="1035"/>
                <a:ext cx="29" cy="21"/>
              </a:xfrm>
              <a:custGeom>
                <a:avLst/>
                <a:gdLst>
                  <a:gd name="T0" fmla="*/ 11 w 12"/>
                  <a:gd name="T1" fmla="*/ 4 h 9"/>
                  <a:gd name="T2" fmla="*/ 7 w 12"/>
                  <a:gd name="T3" fmla="*/ 1 h 9"/>
                  <a:gd name="T4" fmla="*/ 3 w 12"/>
                  <a:gd name="T5" fmla="*/ 0 h 9"/>
                  <a:gd name="T6" fmla="*/ 0 w 12"/>
                  <a:gd name="T7" fmla="*/ 4 h 9"/>
                  <a:gd name="T8" fmla="*/ 3 w 12"/>
                  <a:gd name="T9" fmla="*/ 6 h 9"/>
                  <a:gd name="T10" fmla="*/ 8 w 12"/>
                  <a:gd name="T11" fmla="*/ 8 h 9"/>
                  <a:gd name="T12" fmla="*/ 11 w 12"/>
                  <a:gd name="T13" fmla="*/ 7 h 9"/>
                  <a:gd name="T14" fmla="*/ 11 w 12"/>
                  <a:gd name="T15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9">
                    <a:moveTo>
                      <a:pt x="11" y="4"/>
                    </a:moveTo>
                    <a:cubicBezTo>
                      <a:pt x="11" y="3"/>
                      <a:pt x="8" y="2"/>
                      <a:pt x="7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5" y="9"/>
                      <a:pt x="8" y="8"/>
                    </a:cubicBezTo>
                    <a:cubicBezTo>
                      <a:pt x="9" y="8"/>
                      <a:pt x="10" y="8"/>
                      <a:pt x="11" y="7"/>
                    </a:cubicBezTo>
                    <a:cubicBezTo>
                      <a:pt x="12" y="5"/>
                      <a:pt x="11" y="5"/>
                      <a:pt x="1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90" name="Freeform 88"/>
              <p:cNvSpPr/>
              <p:nvPr/>
            </p:nvSpPr>
            <p:spPr bwMode="auto">
              <a:xfrm>
                <a:off x="5357" y="1016"/>
                <a:ext cx="28" cy="17"/>
              </a:xfrm>
              <a:custGeom>
                <a:avLst/>
                <a:gdLst>
                  <a:gd name="T0" fmla="*/ 0 w 12"/>
                  <a:gd name="T1" fmla="*/ 2 h 7"/>
                  <a:gd name="T2" fmla="*/ 0 w 12"/>
                  <a:gd name="T3" fmla="*/ 2 h 7"/>
                  <a:gd name="T4" fmla="*/ 0 w 12"/>
                  <a:gd name="T5" fmla="*/ 5 h 7"/>
                  <a:gd name="T6" fmla="*/ 4 w 12"/>
                  <a:gd name="T7" fmla="*/ 6 h 7"/>
                  <a:gd name="T8" fmla="*/ 10 w 12"/>
                  <a:gd name="T9" fmla="*/ 5 h 7"/>
                  <a:gd name="T10" fmla="*/ 12 w 12"/>
                  <a:gd name="T11" fmla="*/ 3 h 7"/>
                  <a:gd name="T12" fmla="*/ 11 w 12"/>
                  <a:gd name="T13" fmla="*/ 1 h 7"/>
                  <a:gd name="T14" fmla="*/ 5 w 12"/>
                  <a:gd name="T15" fmla="*/ 1 h 7"/>
                  <a:gd name="T16" fmla="*/ 0 w 12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7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9" y="7"/>
                      <a:pt x="10" y="5"/>
                    </a:cubicBezTo>
                    <a:cubicBezTo>
                      <a:pt x="11" y="5"/>
                      <a:pt x="12" y="4"/>
                      <a:pt x="12" y="3"/>
                    </a:cubicBezTo>
                    <a:cubicBezTo>
                      <a:pt x="12" y="2"/>
                      <a:pt x="12" y="2"/>
                      <a:pt x="11" y="1"/>
                    </a:cubicBezTo>
                    <a:cubicBezTo>
                      <a:pt x="10" y="0"/>
                      <a:pt x="7" y="0"/>
                      <a:pt x="5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91" name="Freeform 89"/>
              <p:cNvSpPr/>
              <p:nvPr/>
            </p:nvSpPr>
            <p:spPr bwMode="auto">
              <a:xfrm>
                <a:off x="5352" y="992"/>
                <a:ext cx="31" cy="21"/>
              </a:xfrm>
              <a:custGeom>
                <a:avLst/>
                <a:gdLst>
                  <a:gd name="T0" fmla="*/ 4 w 13"/>
                  <a:gd name="T1" fmla="*/ 3 h 9"/>
                  <a:gd name="T2" fmla="*/ 0 w 13"/>
                  <a:gd name="T3" fmla="*/ 6 h 9"/>
                  <a:gd name="T4" fmla="*/ 1 w 13"/>
                  <a:gd name="T5" fmla="*/ 7 h 9"/>
                  <a:gd name="T6" fmla="*/ 2 w 13"/>
                  <a:gd name="T7" fmla="*/ 9 h 9"/>
                  <a:gd name="T8" fmla="*/ 6 w 13"/>
                  <a:gd name="T9" fmla="*/ 7 h 9"/>
                  <a:gd name="T10" fmla="*/ 12 w 13"/>
                  <a:gd name="T11" fmla="*/ 4 h 9"/>
                  <a:gd name="T12" fmla="*/ 12 w 13"/>
                  <a:gd name="T13" fmla="*/ 2 h 9"/>
                  <a:gd name="T14" fmla="*/ 11 w 13"/>
                  <a:gd name="T15" fmla="*/ 1 h 9"/>
                  <a:gd name="T16" fmla="*/ 4 w 13"/>
                  <a:gd name="T1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9">
                    <a:moveTo>
                      <a:pt x="4" y="3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1" y="8"/>
                      <a:pt x="2" y="8"/>
                      <a:pt x="2" y="9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7"/>
                      <a:pt x="11" y="6"/>
                      <a:pt x="12" y="4"/>
                    </a:cubicBezTo>
                    <a:cubicBezTo>
                      <a:pt x="13" y="3"/>
                      <a:pt x="12" y="2"/>
                      <a:pt x="12" y="2"/>
                    </a:cubicBezTo>
                    <a:cubicBezTo>
                      <a:pt x="12" y="1"/>
                      <a:pt x="11" y="1"/>
                      <a:pt x="11" y="1"/>
                    </a:cubicBezTo>
                    <a:cubicBezTo>
                      <a:pt x="9" y="0"/>
                      <a:pt x="5" y="2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92" name="Freeform 90"/>
              <p:cNvSpPr/>
              <p:nvPr/>
            </p:nvSpPr>
            <p:spPr bwMode="auto">
              <a:xfrm>
                <a:off x="5340" y="975"/>
                <a:ext cx="24" cy="27"/>
              </a:xfrm>
              <a:custGeom>
                <a:avLst/>
                <a:gdLst>
                  <a:gd name="T0" fmla="*/ 0 w 10"/>
                  <a:gd name="T1" fmla="*/ 9 h 11"/>
                  <a:gd name="T2" fmla="*/ 3 w 10"/>
                  <a:gd name="T3" fmla="*/ 11 h 11"/>
                  <a:gd name="T4" fmla="*/ 7 w 10"/>
                  <a:gd name="T5" fmla="*/ 7 h 11"/>
                  <a:gd name="T6" fmla="*/ 10 w 10"/>
                  <a:gd name="T7" fmla="*/ 2 h 11"/>
                  <a:gd name="T8" fmla="*/ 9 w 10"/>
                  <a:gd name="T9" fmla="*/ 1 h 11"/>
                  <a:gd name="T10" fmla="*/ 7 w 10"/>
                  <a:gd name="T11" fmla="*/ 0 h 11"/>
                  <a:gd name="T12" fmla="*/ 2 w 10"/>
                  <a:gd name="T13" fmla="*/ 5 h 11"/>
                  <a:gd name="T14" fmla="*/ 0 w 10"/>
                  <a:gd name="T15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9"/>
                      <a:pt x="2" y="10"/>
                      <a:pt x="3" y="11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6"/>
                      <a:pt x="10" y="4"/>
                      <a:pt x="10" y="2"/>
                    </a:cubicBezTo>
                    <a:cubicBezTo>
                      <a:pt x="10" y="2"/>
                      <a:pt x="10" y="1"/>
                      <a:pt x="9" y="1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4" y="1"/>
                      <a:pt x="2" y="4"/>
                      <a:pt x="2" y="5"/>
                    </a:cubicBezTo>
                    <a:lnTo>
                      <a:pt x="0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93" name="Freeform 91"/>
              <p:cNvSpPr/>
              <p:nvPr/>
            </p:nvSpPr>
            <p:spPr bwMode="auto">
              <a:xfrm>
                <a:off x="5321" y="971"/>
                <a:ext cx="19" cy="23"/>
              </a:xfrm>
              <a:custGeom>
                <a:avLst/>
                <a:gdLst>
                  <a:gd name="T0" fmla="*/ 0 w 8"/>
                  <a:gd name="T1" fmla="*/ 7 h 10"/>
                  <a:gd name="T2" fmla="*/ 1 w 8"/>
                  <a:gd name="T3" fmla="*/ 10 h 10"/>
                  <a:gd name="T4" fmla="*/ 5 w 8"/>
                  <a:gd name="T5" fmla="*/ 10 h 10"/>
                  <a:gd name="T6" fmla="*/ 7 w 8"/>
                  <a:gd name="T7" fmla="*/ 6 h 10"/>
                  <a:gd name="T8" fmla="*/ 7 w 8"/>
                  <a:gd name="T9" fmla="*/ 1 h 10"/>
                  <a:gd name="T10" fmla="*/ 5 w 8"/>
                  <a:gd name="T11" fmla="*/ 0 h 10"/>
                  <a:gd name="T12" fmla="*/ 2 w 8"/>
                  <a:gd name="T13" fmla="*/ 1 h 10"/>
                  <a:gd name="T14" fmla="*/ 0 w 8"/>
                  <a:gd name="T1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0">
                    <a:moveTo>
                      <a:pt x="0" y="7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2" y="10"/>
                      <a:pt x="4" y="10"/>
                      <a:pt x="5" y="10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8" y="2"/>
                      <a:pt x="7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0" y="3"/>
                      <a:pt x="0" y="6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94" name="Freeform 92"/>
              <p:cNvSpPr/>
              <p:nvPr/>
            </p:nvSpPr>
            <p:spPr bwMode="auto">
              <a:xfrm>
                <a:off x="5295" y="997"/>
                <a:ext cx="57" cy="52"/>
              </a:xfrm>
              <a:custGeom>
                <a:avLst/>
                <a:gdLst>
                  <a:gd name="T0" fmla="*/ 23 w 24"/>
                  <a:gd name="T1" fmla="*/ 13 h 22"/>
                  <a:gd name="T2" fmla="*/ 23 w 24"/>
                  <a:gd name="T3" fmla="*/ 6 h 22"/>
                  <a:gd name="T4" fmla="*/ 8 w 24"/>
                  <a:gd name="T5" fmla="*/ 3 h 22"/>
                  <a:gd name="T6" fmla="*/ 1 w 24"/>
                  <a:gd name="T7" fmla="*/ 11 h 22"/>
                  <a:gd name="T8" fmla="*/ 1 w 24"/>
                  <a:gd name="T9" fmla="*/ 17 h 22"/>
                  <a:gd name="T10" fmla="*/ 6 w 24"/>
                  <a:gd name="T11" fmla="*/ 21 h 22"/>
                  <a:gd name="T12" fmla="*/ 16 w 24"/>
                  <a:gd name="T13" fmla="*/ 20 h 22"/>
                  <a:gd name="T14" fmla="*/ 23 w 24"/>
                  <a:gd name="T15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22">
                    <a:moveTo>
                      <a:pt x="23" y="13"/>
                    </a:moveTo>
                    <a:cubicBezTo>
                      <a:pt x="24" y="11"/>
                      <a:pt x="24" y="8"/>
                      <a:pt x="23" y="6"/>
                    </a:cubicBezTo>
                    <a:cubicBezTo>
                      <a:pt x="20" y="2"/>
                      <a:pt x="14" y="0"/>
                      <a:pt x="8" y="3"/>
                    </a:cubicBezTo>
                    <a:cubicBezTo>
                      <a:pt x="4" y="5"/>
                      <a:pt x="2" y="8"/>
                      <a:pt x="1" y="11"/>
                    </a:cubicBezTo>
                    <a:cubicBezTo>
                      <a:pt x="0" y="13"/>
                      <a:pt x="0" y="15"/>
                      <a:pt x="1" y="17"/>
                    </a:cubicBezTo>
                    <a:cubicBezTo>
                      <a:pt x="2" y="19"/>
                      <a:pt x="4" y="21"/>
                      <a:pt x="6" y="21"/>
                    </a:cubicBezTo>
                    <a:cubicBezTo>
                      <a:pt x="9" y="22"/>
                      <a:pt x="13" y="22"/>
                      <a:pt x="16" y="20"/>
                    </a:cubicBezTo>
                    <a:cubicBezTo>
                      <a:pt x="19" y="19"/>
                      <a:pt x="22" y="16"/>
                      <a:pt x="23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95" name="Freeform 93"/>
              <p:cNvSpPr/>
              <p:nvPr/>
            </p:nvSpPr>
            <p:spPr bwMode="auto">
              <a:xfrm>
                <a:off x="5892" y="925"/>
                <a:ext cx="16" cy="19"/>
              </a:xfrm>
              <a:custGeom>
                <a:avLst/>
                <a:gdLst>
                  <a:gd name="T0" fmla="*/ 0 w 7"/>
                  <a:gd name="T1" fmla="*/ 7 h 8"/>
                  <a:gd name="T2" fmla="*/ 2 w 7"/>
                  <a:gd name="T3" fmla="*/ 8 h 8"/>
                  <a:gd name="T4" fmla="*/ 3 w 7"/>
                  <a:gd name="T5" fmla="*/ 8 h 8"/>
                  <a:gd name="T6" fmla="*/ 5 w 7"/>
                  <a:gd name="T7" fmla="*/ 6 h 8"/>
                  <a:gd name="T8" fmla="*/ 6 w 7"/>
                  <a:gd name="T9" fmla="*/ 3 h 8"/>
                  <a:gd name="T10" fmla="*/ 5 w 7"/>
                  <a:gd name="T11" fmla="*/ 1 h 8"/>
                  <a:gd name="T12" fmla="*/ 2 w 7"/>
                  <a:gd name="T13" fmla="*/ 1 h 8"/>
                  <a:gd name="T14" fmla="*/ 1 w 7"/>
                  <a:gd name="T15" fmla="*/ 4 h 8"/>
                  <a:gd name="T16" fmla="*/ 0 w 7"/>
                  <a:gd name="T1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0" y="7"/>
                    </a:moveTo>
                    <a:cubicBezTo>
                      <a:pt x="1" y="7"/>
                      <a:pt x="1" y="7"/>
                      <a:pt x="2" y="8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7" y="4"/>
                      <a:pt x="6" y="3"/>
                    </a:cubicBezTo>
                    <a:cubicBezTo>
                      <a:pt x="6" y="2"/>
                      <a:pt x="6" y="2"/>
                      <a:pt x="5" y="1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1" y="2"/>
                      <a:pt x="1" y="4"/>
                      <a:pt x="1" y="4"/>
                    </a:cubicBezTo>
                    <a:lnTo>
                      <a:pt x="0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96" name="Freeform 94"/>
              <p:cNvSpPr/>
              <p:nvPr/>
            </p:nvSpPr>
            <p:spPr bwMode="auto">
              <a:xfrm>
                <a:off x="5870" y="923"/>
                <a:ext cx="14" cy="19"/>
              </a:xfrm>
              <a:custGeom>
                <a:avLst/>
                <a:gdLst>
                  <a:gd name="T0" fmla="*/ 3 w 6"/>
                  <a:gd name="T1" fmla="*/ 8 h 8"/>
                  <a:gd name="T2" fmla="*/ 6 w 6"/>
                  <a:gd name="T3" fmla="*/ 8 h 8"/>
                  <a:gd name="T4" fmla="*/ 6 w 6"/>
                  <a:gd name="T5" fmla="*/ 5 h 8"/>
                  <a:gd name="T6" fmla="*/ 5 w 6"/>
                  <a:gd name="T7" fmla="*/ 1 h 8"/>
                  <a:gd name="T8" fmla="*/ 2 w 6"/>
                  <a:gd name="T9" fmla="*/ 0 h 8"/>
                  <a:gd name="T10" fmla="*/ 1 w 6"/>
                  <a:gd name="T11" fmla="*/ 1 h 8"/>
                  <a:gd name="T12" fmla="*/ 1 w 6"/>
                  <a:gd name="T13" fmla="*/ 5 h 8"/>
                  <a:gd name="T14" fmla="*/ 3 w 6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3" y="8"/>
                    </a:moveTo>
                    <a:cubicBezTo>
                      <a:pt x="4" y="8"/>
                      <a:pt x="5" y="8"/>
                      <a:pt x="6" y="8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2"/>
                      <a:pt x="5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1" y="4"/>
                      <a:pt x="1" y="5"/>
                    </a:cubicBezTo>
                    <a:lnTo>
                      <a:pt x="3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97" name="Freeform 95"/>
              <p:cNvSpPr/>
              <p:nvPr/>
            </p:nvSpPr>
            <p:spPr bwMode="auto">
              <a:xfrm>
                <a:off x="5851" y="930"/>
                <a:ext cx="19" cy="17"/>
              </a:xfrm>
              <a:custGeom>
                <a:avLst/>
                <a:gdLst>
                  <a:gd name="T0" fmla="*/ 3 w 8"/>
                  <a:gd name="T1" fmla="*/ 5 h 7"/>
                  <a:gd name="T2" fmla="*/ 6 w 8"/>
                  <a:gd name="T3" fmla="*/ 7 h 7"/>
                  <a:gd name="T4" fmla="*/ 8 w 8"/>
                  <a:gd name="T5" fmla="*/ 6 h 7"/>
                  <a:gd name="T6" fmla="*/ 6 w 8"/>
                  <a:gd name="T7" fmla="*/ 3 h 7"/>
                  <a:gd name="T8" fmla="*/ 2 w 8"/>
                  <a:gd name="T9" fmla="*/ 0 h 7"/>
                  <a:gd name="T10" fmla="*/ 1 w 8"/>
                  <a:gd name="T11" fmla="*/ 0 h 7"/>
                  <a:gd name="T12" fmla="*/ 0 w 8"/>
                  <a:gd name="T13" fmla="*/ 1 h 7"/>
                  <a:gd name="T14" fmla="*/ 3 w 8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7">
                    <a:moveTo>
                      <a:pt x="3" y="5"/>
                    </a:move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7" y="6"/>
                      <a:pt x="8" y="6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4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2" y="4"/>
                      <a:pt x="3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98" name="Freeform 96"/>
              <p:cNvSpPr/>
              <p:nvPr/>
            </p:nvSpPr>
            <p:spPr bwMode="auto">
              <a:xfrm>
                <a:off x="5837" y="944"/>
                <a:ext cx="24" cy="15"/>
              </a:xfrm>
              <a:custGeom>
                <a:avLst/>
                <a:gdLst>
                  <a:gd name="T0" fmla="*/ 9 w 10"/>
                  <a:gd name="T1" fmla="*/ 6 h 6"/>
                  <a:gd name="T2" fmla="*/ 9 w 10"/>
                  <a:gd name="T3" fmla="*/ 5 h 6"/>
                  <a:gd name="T4" fmla="*/ 10 w 10"/>
                  <a:gd name="T5" fmla="*/ 4 h 6"/>
                  <a:gd name="T6" fmla="*/ 7 w 10"/>
                  <a:gd name="T7" fmla="*/ 2 h 6"/>
                  <a:gd name="T8" fmla="*/ 1 w 10"/>
                  <a:gd name="T9" fmla="*/ 0 h 6"/>
                  <a:gd name="T10" fmla="*/ 1 w 10"/>
                  <a:gd name="T11" fmla="*/ 1 h 6"/>
                  <a:gd name="T12" fmla="*/ 0 w 10"/>
                  <a:gd name="T13" fmla="*/ 2 h 6"/>
                  <a:gd name="T14" fmla="*/ 1 w 10"/>
                  <a:gd name="T15" fmla="*/ 2 h 6"/>
                  <a:gd name="T16" fmla="*/ 6 w 10"/>
                  <a:gd name="T17" fmla="*/ 5 h 6"/>
                  <a:gd name="T18" fmla="*/ 9 w 10"/>
                  <a:gd name="T1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6">
                    <a:moveTo>
                      <a:pt x="9" y="6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6" y="1"/>
                      <a:pt x="3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4"/>
                      <a:pt x="4" y="5"/>
                      <a:pt x="6" y="5"/>
                    </a:cubicBezTo>
                    <a:cubicBezTo>
                      <a:pt x="6" y="5"/>
                      <a:pt x="7" y="5"/>
                      <a:pt x="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99" name="Freeform 97"/>
              <p:cNvSpPr/>
              <p:nvPr/>
            </p:nvSpPr>
            <p:spPr bwMode="auto">
              <a:xfrm>
                <a:off x="5837" y="963"/>
                <a:ext cx="21" cy="12"/>
              </a:xfrm>
              <a:custGeom>
                <a:avLst/>
                <a:gdLst>
                  <a:gd name="T0" fmla="*/ 9 w 9"/>
                  <a:gd name="T1" fmla="*/ 3 h 5"/>
                  <a:gd name="T2" fmla="*/ 9 w 9"/>
                  <a:gd name="T3" fmla="*/ 1 h 5"/>
                  <a:gd name="T4" fmla="*/ 5 w 9"/>
                  <a:gd name="T5" fmla="*/ 0 h 5"/>
                  <a:gd name="T6" fmla="*/ 0 w 9"/>
                  <a:gd name="T7" fmla="*/ 1 h 5"/>
                  <a:gd name="T8" fmla="*/ 0 w 9"/>
                  <a:gd name="T9" fmla="*/ 2 h 5"/>
                  <a:gd name="T10" fmla="*/ 1 w 9"/>
                  <a:gd name="T11" fmla="*/ 4 h 5"/>
                  <a:gd name="T12" fmla="*/ 6 w 9"/>
                  <a:gd name="T13" fmla="*/ 4 h 5"/>
                  <a:gd name="T14" fmla="*/ 9 w 9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5">
                    <a:moveTo>
                      <a:pt x="9" y="3"/>
                    </a:moveTo>
                    <a:cubicBezTo>
                      <a:pt x="9" y="2"/>
                      <a:pt x="9" y="2"/>
                      <a:pt x="9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0" y="3"/>
                      <a:pt x="1" y="4"/>
                    </a:cubicBezTo>
                    <a:cubicBezTo>
                      <a:pt x="3" y="5"/>
                      <a:pt x="5" y="4"/>
                      <a:pt x="6" y="4"/>
                    </a:cubicBezTo>
                    <a:lnTo>
                      <a:pt x="9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00" name="Freeform 98"/>
              <p:cNvSpPr/>
              <p:nvPr/>
            </p:nvSpPr>
            <p:spPr bwMode="auto">
              <a:xfrm>
                <a:off x="5846" y="978"/>
                <a:ext cx="22" cy="14"/>
              </a:xfrm>
              <a:custGeom>
                <a:avLst/>
                <a:gdLst>
                  <a:gd name="T0" fmla="*/ 9 w 9"/>
                  <a:gd name="T1" fmla="*/ 2 h 6"/>
                  <a:gd name="T2" fmla="*/ 7 w 9"/>
                  <a:gd name="T3" fmla="*/ 0 h 6"/>
                  <a:gd name="T4" fmla="*/ 3 w 9"/>
                  <a:gd name="T5" fmla="*/ 1 h 6"/>
                  <a:gd name="T6" fmla="*/ 0 w 9"/>
                  <a:gd name="T7" fmla="*/ 4 h 6"/>
                  <a:gd name="T8" fmla="*/ 1 w 9"/>
                  <a:gd name="T9" fmla="*/ 5 h 6"/>
                  <a:gd name="T10" fmla="*/ 3 w 9"/>
                  <a:gd name="T11" fmla="*/ 6 h 6"/>
                  <a:gd name="T12" fmla="*/ 7 w 9"/>
                  <a:gd name="T13" fmla="*/ 4 h 6"/>
                  <a:gd name="T14" fmla="*/ 9 w 9"/>
                  <a:gd name="T1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6">
                    <a:moveTo>
                      <a:pt x="9" y="2"/>
                    </a:moveTo>
                    <a:cubicBezTo>
                      <a:pt x="8" y="2"/>
                      <a:pt x="7" y="1"/>
                      <a:pt x="7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0" y="3"/>
                      <a:pt x="0" y="4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5" y="6"/>
                      <a:pt x="6" y="5"/>
                      <a:pt x="7" y="4"/>
                    </a:cubicBezTo>
                    <a:lnTo>
                      <a:pt x="9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01" name="Freeform 99"/>
              <p:cNvSpPr/>
              <p:nvPr/>
            </p:nvSpPr>
            <p:spPr bwMode="auto">
              <a:xfrm>
                <a:off x="5865" y="987"/>
                <a:ext cx="17" cy="19"/>
              </a:xfrm>
              <a:custGeom>
                <a:avLst/>
                <a:gdLst>
                  <a:gd name="T0" fmla="*/ 7 w 7"/>
                  <a:gd name="T1" fmla="*/ 1 h 8"/>
                  <a:gd name="T2" fmla="*/ 5 w 7"/>
                  <a:gd name="T3" fmla="*/ 1 h 8"/>
                  <a:gd name="T4" fmla="*/ 3 w 7"/>
                  <a:gd name="T5" fmla="*/ 0 h 8"/>
                  <a:gd name="T6" fmla="*/ 2 w 7"/>
                  <a:gd name="T7" fmla="*/ 3 h 8"/>
                  <a:gd name="T8" fmla="*/ 0 w 7"/>
                  <a:gd name="T9" fmla="*/ 6 h 8"/>
                  <a:gd name="T10" fmla="*/ 2 w 7"/>
                  <a:gd name="T11" fmla="*/ 8 h 8"/>
                  <a:gd name="T12" fmla="*/ 5 w 7"/>
                  <a:gd name="T13" fmla="*/ 8 h 8"/>
                  <a:gd name="T14" fmla="*/ 6 w 7"/>
                  <a:gd name="T15" fmla="*/ 4 h 8"/>
                  <a:gd name="T16" fmla="*/ 7 w 7"/>
                  <a:gd name="T1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7" y="1"/>
                    </a:moveTo>
                    <a:cubicBezTo>
                      <a:pt x="6" y="1"/>
                      <a:pt x="6" y="1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5"/>
                      <a:pt x="0" y="6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4" y="8"/>
                      <a:pt x="4" y="8"/>
                      <a:pt x="5" y="8"/>
                    </a:cubicBezTo>
                    <a:cubicBezTo>
                      <a:pt x="6" y="7"/>
                      <a:pt x="6" y="5"/>
                      <a:pt x="6" y="4"/>
                    </a:cubicBezTo>
                    <a:lnTo>
                      <a:pt x="7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02" name="Freeform 100"/>
              <p:cNvSpPr/>
              <p:nvPr/>
            </p:nvSpPr>
            <p:spPr bwMode="auto">
              <a:xfrm>
                <a:off x="5889" y="992"/>
                <a:ext cx="15" cy="19"/>
              </a:xfrm>
              <a:custGeom>
                <a:avLst/>
                <a:gdLst>
                  <a:gd name="T0" fmla="*/ 3 w 6"/>
                  <a:gd name="T1" fmla="*/ 0 h 8"/>
                  <a:gd name="T2" fmla="*/ 0 w 6"/>
                  <a:gd name="T3" fmla="*/ 0 h 8"/>
                  <a:gd name="T4" fmla="*/ 0 w 6"/>
                  <a:gd name="T5" fmla="*/ 3 h 8"/>
                  <a:gd name="T6" fmla="*/ 1 w 6"/>
                  <a:gd name="T7" fmla="*/ 7 h 8"/>
                  <a:gd name="T8" fmla="*/ 3 w 6"/>
                  <a:gd name="T9" fmla="*/ 8 h 8"/>
                  <a:gd name="T10" fmla="*/ 5 w 6"/>
                  <a:gd name="T11" fmla="*/ 7 h 8"/>
                  <a:gd name="T12" fmla="*/ 4 w 6"/>
                  <a:gd name="T13" fmla="*/ 3 h 8"/>
                  <a:gd name="T14" fmla="*/ 3 w 6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6"/>
                      <a:pt x="1" y="7"/>
                    </a:cubicBezTo>
                    <a:cubicBezTo>
                      <a:pt x="2" y="7"/>
                      <a:pt x="2" y="8"/>
                      <a:pt x="3" y="8"/>
                    </a:cubicBezTo>
                    <a:cubicBezTo>
                      <a:pt x="4" y="8"/>
                      <a:pt x="5" y="7"/>
                      <a:pt x="5" y="7"/>
                    </a:cubicBezTo>
                    <a:cubicBezTo>
                      <a:pt x="6" y="6"/>
                      <a:pt x="5" y="4"/>
                      <a:pt x="4" y="3"/>
                    </a:cubicBez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03" name="Freeform 101"/>
              <p:cNvSpPr/>
              <p:nvPr/>
            </p:nvSpPr>
            <p:spPr bwMode="auto">
              <a:xfrm>
                <a:off x="5904" y="985"/>
                <a:ext cx="19" cy="19"/>
              </a:xfrm>
              <a:custGeom>
                <a:avLst/>
                <a:gdLst>
                  <a:gd name="T0" fmla="*/ 5 w 8"/>
                  <a:gd name="T1" fmla="*/ 3 h 8"/>
                  <a:gd name="T2" fmla="*/ 2 w 8"/>
                  <a:gd name="T3" fmla="*/ 0 h 8"/>
                  <a:gd name="T4" fmla="*/ 0 w 8"/>
                  <a:gd name="T5" fmla="*/ 2 h 8"/>
                  <a:gd name="T6" fmla="*/ 1 w 8"/>
                  <a:gd name="T7" fmla="*/ 4 h 8"/>
                  <a:gd name="T8" fmla="*/ 5 w 8"/>
                  <a:gd name="T9" fmla="*/ 8 h 8"/>
                  <a:gd name="T10" fmla="*/ 7 w 8"/>
                  <a:gd name="T11" fmla="*/ 8 h 8"/>
                  <a:gd name="T12" fmla="*/ 8 w 8"/>
                  <a:gd name="T13" fmla="*/ 7 h 8"/>
                  <a:gd name="T14" fmla="*/ 5 w 8"/>
                  <a:gd name="T1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5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4" y="8"/>
                      <a:pt x="5" y="8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5"/>
                      <a:pt x="6" y="4"/>
                      <a:pt x="5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04" name="Freeform 102"/>
              <p:cNvSpPr/>
              <p:nvPr/>
            </p:nvSpPr>
            <p:spPr bwMode="auto">
              <a:xfrm>
                <a:off x="5913" y="975"/>
                <a:ext cx="22" cy="15"/>
              </a:xfrm>
              <a:custGeom>
                <a:avLst/>
                <a:gdLst>
                  <a:gd name="T0" fmla="*/ 4 w 9"/>
                  <a:gd name="T1" fmla="*/ 1 h 6"/>
                  <a:gd name="T2" fmla="*/ 1 w 9"/>
                  <a:gd name="T3" fmla="*/ 0 h 6"/>
                  <a:gd name="T4" fmla="*/ 0 w 9"/>
                  <a:gd name="T5" fmla="*/ 1 h 6"/>
                  <a:gd name="T6" fmla="*/ 0 w 9"/>
                  <a:gd name="T7" fmla="*/ 1 h 6"/>
                  <a:gd name="T8" fmla="*/ 0 w 9"/>
                  <a:gd name="T9" fmla="*/ 1 h 6"/>
                  <a:gd name="T10" fmla="*/ 0 w 9"/>
                  <a:gd name="T11" fmla="*/ 2 h 6"/>
                  <a:gd name="T12" fmla="*/ 3 w 9"/>
                  <a:gd name="T13" fmla="*/ 4 h 6"/>
                  <a:gd name="T14" fmla="*/ 8 w 9"/>
                  <a:gd name="T15" fmla="*/ 6 h 6"/>
                  <a:gd name="T16" fmla="*/ 9 w 9"/>
                  <a:gd name="T17" fmla="*/ 5 h 6"/>
                  <a:gd name="T18" fmla="*/ 9 w 9"/>
                  <a:gd name="T19" fmla="*/ 4 h 6"/>
                  <a:gd name="T20" fmla="*/ 9 w 9"/>
                  <a:gd name="T21" fmla="*/ 3 h 6"/>
                  <a:gd name="T22" fmla="*/ 4 w 9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6">
                    <a:moveTo>
                      <a:pt x="4" y="1"/>
                    </a:moveTo>
                    <a:cubicBezTo>
                      <a:pt x="4" y="1"/>
                      <a:pt x="3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" y="3"/>
                      <a:pt x="3" y="4"/>
                      <a:pt x="3" y="4"/>
                    </a:cubicBezTo>
                    <a:cubicBezTo>
                      <a:pt x="4" y="5"/>
                      <a:pt x="7" y="6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2"/>
                      <a:pt x="6" y="1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05" name="Freeform 103"/>
              <p:cNvSpPr/>
              <p:nvPr/>
            </p:nvSpPr>
            <p:spPr bwMode="auto">
              <a:xfrm>
                <a:off x="5916" y="959"/>
                <a:ext cx="21" cy="12"/>
              </a:xfrm>
              <a:custGeom>
                <a:avLst/>
                <a:gdLst>
                  <a:gd name="T0" fmla="*/ 0 w 9"/>
                  <a:gd name="T1" fmla="*/ 1 h 5"/>
                  <a:gd name="T2" fmla="*/ 0 w 9"/>
                  <a:gd name="T3" fmla="*/ 4 h 5"/>
                  <a:gd name="T4" fmla="*/ 4 w 9"/>
                  <a:gd name="T5" fmla="*/ 4 h 5"/>
                  <a:gd name="T6" fmla="*/ 9 w 9"/>
                  <a:gd name="T7" fmla="*/ 4 h 5"/>
                  <a:gd name="T8" fmla="*/ 9 w 9"/>
                  <a:gd name="T9" fmla="*/ 2 h 5"/>
                  <a:gd name="T10" fmla="*/ 8 w 9"/>
                  <a:gd name="T11" fmla="*/ 1 h 5"/>
                  <a:gd name="T12" fmla="*/ 2 w 9"/>
                  <a:gd name="T13" fmla="*/ 1 h 5"/>
                  <a:gd name="T14" fmla="*/ 0 w 9"/>
                  <a:gd name="T1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5">
                    <a:moveTo>
                      <a:pt x="0" y="1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8" y="5"/>
                      <a:pt x="9" y="4"/>
                    </a:cubicBezTo>
                    <a:cubicBezTo>
                      <a:pt x="9" y="4"/>
                      <a:pt x="9" y="3"/>
                      <a:pt x="9" y="2"/>
                    </a:cubicBezTo>
                    <a:cubicBezTo>
                      <a:pt x="9" y="2"/>
                      <a:pt x="8" y="1"/>
                      <a:pt x="8" y="1"/>
                    </a:cubicBezTo>
                    <a:cubicBezTo>
                      <a:pt x="6" y="0"/>
                      <a:pt x="3" y="0"/>
                      <a:pt x="2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06" name="Freeform 104"/>
              <p:cNvSpPr/>
              <p:nvPr/>
            </p:nvSpPr>
            <p:spPr bwMode="auto">
              <a:xfrm>
                <a:off x="5906" y="940"/>
                <a:ext cx="21" cy="16"/>
              </a:xfrm>
              <a:custGeom>
                <a:avLst/>
                <a:gdLst>
                  <a:gd name="T0" fmla="*/ 0 w 9"/>
                  <a:gd name="T1" fmla="*/ 4 h 7"/>
                  <a:gd name="T2" fmla="*/ 2 w 9"/>
                  <a:gd name="T3" fmla="*/ 7 h 7"/>
                  <a:gd name="T4" fmla="*/ 5 w 9"/>
                  <a:gd name="T5" fmla="*/ 5 h 7"/>
                  <a:gd name="T6" fmla="*/ 9 w 9"/>
                  <a:gd name="T7" fmla="*/ 3 h 7"/>
                  <a:gd name="T8" fmla="*/ 8 w 9"/>
                  <a:gd name="T9" fmla="*/ 1 h 7"/>
                  <a:gd name="T10" fmla="*/ 6 w 9"/>
                  <a:gd name="T11" fmla="*/ 0 h 7"/>
                  <a:gd name="T12" fmla="*/ 2 w 9"/>
                  <a:gd name="T13" fmla="*/ 2 h 7"/>
                  <a:gd name="T14" fmla="*/ 0 w 9"/>
                  <a:gd name="T1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7">
                    <a:moveTo>
                      <a:pt x="0" y="4"/>
                    </a:moveTo>
                    <a:cubicBezTo>
                      <a:pt x="1" y="5"/>
                      <a:pt x="1" y="6"/>
                      <a:pt x="2" y="7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8" y="4"/>
                      <a:pt x="9" y="3"/>
                    </a:cubicBezTo>
                    <a:cubicBezTo>
                      <a:pt x="9" y="3"/>
                      <a:pt x="8" y="2"/>
                      <a:pt x="8" y="1"/>
                    </a:cubicBezTo>
                    <a:cubicBezTo>
                      <a:pt x="7" y="1"/>
                      <a:pt x="7" y="0"/>
                      <a:pt x="6" y="0"/>
                    </a:cubicBezTo>
                    <a:cubicBezTo>
                      <a:pt x="4" y="0"/>
                      <a:pt x="2" y="2"/>
                      <a:pt x="2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07" name="Freeform 105"/>
              <p:cNvSpPr/>
              <p:nvPr/>
            </p:nvSpPr>
            <p:spPr bwMode="auto">
              <a:xfrm>
                <a:off x="5863" y="947"/>
                <a:ext cx="48" cy="40"/>
              </a:xfrm>
              <a:custGeom>
                <a:avLst/>
                <a:gdLst>
                  <a:gd name="T0" fmla="*/ 13 w 20"/>
                  <a:gd name="T1" fmla="*/ 1 h 17"/>
                  <a:gd name="T2" fmla="*/ 5 w 20"/>
                  <a:gd name="T3" fmla="*/ 1 h 17"/>
                  <a:gd name="T4" fmla="*/ 1 w 20"/>
                  <a:gd name="T5" fmla="*/ 5 h 17"/>
                  <a:gd name="T6" fmla="*/ 1 w 20"/>
                  <a:gd name="T7" fmla="*/ 10 h 17"/>
                  <a:gd name="T8" fmla="*/ 7 w 20"/>
                  <a:gd name="T9" fmla="*/ 15 h 17"/>
                  <a:gd name="T10" fmla="*/ 15 w 20"/>
                  <a:gd name="T11" fmla="*/ 16 h 17"/>
                  <a:gd name="T12" fmla="*/ 19 w 20"/>
                  <a:gd name="T13" fmla="*/ 12 h 17"/>
                  <a:gd name="T14" fmla="*/ 19 w 20"/>
                  <a:gd name="T15" fmla="*/ 12 h 17"/>
                  <a:gd name="T16" fmla="*/ 13 w 20"/>
                  <a:gd name="T1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13" y="1"/>
                    </a:moveTo>
                    <a:cubicBezTo>
                      <a:pt x="10" y="0"/>
                      <a:pt x="7" y="0"/>
                      <a:pt x="5" y="1"/>
                    </a:cubicBezTo>
                    <a:cubicBezTo>
                      <a:pt x="3" y="2"/>
                      <a:pt x="2" y="3"/>
                      <a:pt x="1" y="5"/>
                    </a:cubicBezTo>
                    <a:cubicBezTo>
                      <a:pt x="0" y="6"/>
                      <a:pt x="0" y="8"/>
                      <a:pt x="1" y="10"/>
                    </a:cubicBezTo>
                    <a:cubicBezTo>
                      <a:pt x="2" y="12"/>
                      <a:pt x="4" y="14"/>
                      <a:pt x="7" y="15"/>
                    </a:cubicBezTo>
                    <a:cubicBezTo>
                      <a:pt x="10" y="16"/>
                      <a:pt x="13" y="17"/>
                      <a:pt x="15" y="16"/>
                    </a:cubicBezTo>
                    <a:cubicBezTo>
                      <a:pt x="17" y="15"/>
                      <a:pt x="18" y="14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20" y="8"/>
                      <a:pt x="18" y="3"/>
                      <a:pt x="1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08" name="Freeform 106"/>
              <p:cNvSpPr/>
              <p:nvPr/>
            </p:nvSpPr>
            <p:spPr bwMode="auto">
              <a:xfrm>
                <a:off x="5777" y="1109"/>
                <a:ext cx="19" cy="26"/>
              </a:xfrm>
              <a:custGeom>
                <a:avLst/>
                <a:gdLst>
                  <a:gd name="T0" fmla="*/ 0 w 8"/>
                  <a:gd name="T1" fmla="*/ 10 h 11"/>
                  <a:gd name="T2" fmla="*/ 2 w 8"/>
                  <a:gd name="T3" fmla="*/ 10 h 11"/>
                  <a:gd name="T4" fmla="*/ 4 w 8"/>
                  <a:gd name="T5" fmla="*/ 11 h 11"/>
                  <a:gd name="T6" fmla="*/ 6 w 8"/>
                  <a:gd name="T7" fmla="*/ 8 h 11"/>
                  <a:gd name="T8" fmla="*/ 7 w 8"/>
                  <a:gd name="T9" fmla="*/ 2 h 11"/>
                  <a:gd name="T10" fmla="*/ 5 w 8"/>
                  <a:gd name="T11" fmla="*/ 0 h 11"/>
                  <a:gd name="T12" fmla="*/ 1 w 8"/>
                  <a:gd name="T13" fmla="*/ 1 h 11"/>
                  <a:gd name="T14" fmla="*/ 0 w 8"/>
                  <a:gd name="T15" fmla="*/ 6 h 11"/>
                  <a:gd name="T16" fmla="*/ 0 w 8"/>
                  <a:gd name="T17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0" y="10"/>
                    </a:moveTo>
                    <a:cubicBezTo>
                      <a:pt x="0" y="10"/>
                      <a:pt x="1" y="10"/>
                      <a:pt x="2" y="10"/>
                    </a:cubicBezTo>
                    <a:cubicBezTo>
                      <a:pt x="3" y="10"/>
                      <a:pt x="4" y="11"/>
                      <a:pt x="4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7"/>
                      <a:pt x="8" y="4"/>
                      <a:pt x="7" y="2"/>
                    </a:cubicBezTo>
                    <a:cubicBezTo>
                      <a:pt x="7" y="1"/>
                      <a:pt x="6" y="1"/>
                      <a:pt x="5" y="0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0" y="5"/>
                      <a:pt x="0" y="6"/>
                    </a:cubicBez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09" name="Freeform 107"/>
              <p:cNvSpPr/>
              <p:nvPr/>
            </p:nvSpPr>
            <p:spPr bwMode="auto">
              <a:xfrm>
                <a:off x="5746" y="1109"/>
                <a:ext cx="21" cy="24"/>
              </a:xfrm>
              <a:custGeom>
                <a:avLst/>
                <a:gdLst>
                  <a:gd name="T0" fmla="*/ 5 w 9"/>
                  <a:gd name="T1" fmla="*/ 10 h 10"/>
                  <a:gd name="T2" fmla="*/ 9 w 9"/>
                  <a:gd name="T3" fmla="*/ 10 h 10"/>
                  <a:gd name="T4" fmla="*/ 9 w 9"/>
                  <a:gd name="T5" fmla="*/ 6 h 10"/>
                  <a:gd name="T6" fmla="*/ 7 w 9"/>
                  <a:gd name="T7" fmla="*/ 0 h 10"/>
                  <a:gd name="T8" fmla="*/ 3 w 9"/>
                  <a:gd name="T9" fmla="*/ 0 h 10"/>
                  <a:gd name="T10" fmla="*/ 1 w 9"/>
                  <a:gd name="T11" fmla="*/ 1 h 10"/>
                  <a:gd name="T12" fmla="*/ 3 w 9"/>
                  <a:gd name="T13" fmla="*/ 7 h 10"/>
                  <a:gd name="T14" fmla="*/ 5 w 9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0">
                    <a:moveTo>
                      <a:pt x="5" y="10"/>
                    </a:moveTo>
                    <a:cubicBezTo>
                      <a:pt x="6" y="10"/>
                      <a:pt x="8" y="10"/>
                      <a:pt x="9" y="10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2"/>
                      <a:pt x="7" y="0"/>
                    </a:cubicBezTo>
                    <a:cubicBezTo>
                      <a:pt x="6" y="0"/>
                      <a:pt x="5" y="0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0" y="3"/>
                      <a:pt x="2" y="6"/>
                      <a:pt x="3" y="7"/>
                    </a:cubicBezTo>
                    <a:lnTo>
                      <a:pt x="5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10" name="Freeform 108"/>
              <p:cNvSpPr/>
              <p:nvPr/>
            </p:nvSpPr>
            <p:spPr bwMode="auto">
              <a:xfrm>
                <a:off x="5722" y="1118"/>
                <a:ext cx="29" cy="24"/>
              </a:xfrm>
              <a:custGeom>
                <a:avLst/>
                <a:gdLst>
                  <a:gd name="T0" fmla="*/ 5 w 12"/>
                  <a:gd name="T1" fmla="*/ 8 h 10"/>
                  <a:gd name="T2" fmla="*/ 9 w 12"/>
                  <a:gd name="T3" fmla="*/ 10 h 10"/>
                  <a:gd name="T4" fmla="*/ 12 w 12"/>
                  <a:gd name="T5" fmla="*/ 8 h 10"/>
                  <a:gd name="T6" fmla="*/ 10 w 12"/>
                  <a:gd name="T7" fmla="*/ 4 h 10"/>
                  <a:gd name="T8" fmla="*/ 4 w 12"/>
                  <a:gd name="T9" fmla="*/ 0 h 10"/>
                  <a:gd name="T10" fmla="*/ 1 w 12"/>
                  <a:gd name="T11" fmla="*/ 1 h 10"/>
                  <a:gd name="T12" fmla="*/ 0 w 12"/>
                  <a:gd name="T13" fmla="*/ 3 h 10"/>
                  <a:gd name="T14" fmla="*/ 5 w 12"/>
                  <a:gd name="T15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0">
                    <a:moveTo>
                      <a:pt x="5" y="8"/>
                    </a:moveTo>
                    <a:cubicBezTo>
                      <a:pt x="9" y="10"/>
                      <a:pt x="9" y="10"/>
                      <a:pt x="9" y="10"/>
                    </a:cubicBezTo>
                    <a:cubicBezTo>
                      <a:pt x="10" y="9"/>
                      <a:pt x="11" y="9"/>
                      <a:pt x="12" y="8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3"/>
                      <a:pt x="6" y="1"/>
                      <a:pt x="4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5"/>
                      <a:pt x="3" y="7"/>
                      <a:pt x="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11" name="Freeform 109"/>
              <p:cNvSpPr/>
              <p:nvPr/>
            </p:nvSpPr>
            <p:spPr bwMode="auto">
              <a:xfrm>
                <a:off x="5710" y="1140"/>
                <a:ext cx="31" cy="16"/>
              </a:xfrm>
              <a:custGeom>
                <a:avLst/>
                <a:gdLst>
                  <a:gd name="T0" fmla="*/ 12 w 13"/>
                  <a:gd name="T1" fmla="*/ 7 h 7"/>
                  <a:gd name="T2" fmla="*/ 12 w 13"/>
                  <a:gd name="T3" fmla="*/ 6 h 7"/>
                  <a:gd name="T4" fmla="*/ 13 w 13"/>
                  <a:gd name="T5" fmla="*/ 4 h 7"/>
                  <a:gd name="T6" fmla="*/ 8 w 13"/>
                  <a:gd name="T7" fmla="*/ 2 h 7"/>
                  <a:gd name="T8" fmla="*/ 1 w 13"/>
                  <a:gd name="T9" fmla="*/ 1 h 7"/>
                  <a:gd name="T10" fmla="*/ 0 w 13"/>
                  <a:gd name="T11" fmla="*/ 2 h 7"/>
                  <a:gd name="T12" fmla="*/ 0 w 13"/>
                  <a:gd name="T13" fmla="*/ 4 h 7"/>
                  <a:gd name="T14" fmla="*/ 7 w 13"/>
                  <a:gd name="T15" fmla="*/ 7 h 7"/>
                  <a:gd name="T16" fmla="*/ 12 w 13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7">
                    <a:moveTo>
                      <a:pt x="12" y="7"/>
                    </a:moveTo>
                    <a:cubicBezTo>
                      <a:pt x="12" y="7"/>
                      <a:pt x="12" y="6"/>
                      <a:pt x="12" y="6"/>
                    </a:cubicBezTo>
                    <a:cubicBezTo>
                      <a:pt x="12" y="5"/>
                      <a:pt x="12" y="5"/>
                      <a:pt x="13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3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6"/>
                      <a:pt x="5" y="7"/>
                      <a:pt x="7" y="7"/>
                    </a:cubicBezTo>
                    <a:lnTo>
                      <a:pt x="12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12" name="Freeform 110"/>
              <p:cNvSpPr/>
              <p:nvPr/>
            </p:nvSpPr>
            <p:spPr bwMode="auto">
              <a:xfrm>
                <a:off x="5710" y="1164"/>
                <a:ext cx="31" cy="16"/>
              </a:xfrm>
              <a:custGeom>
                <a:avLst/>
                <a:gdLst>
                  <a:gd name="T0" fmla="*/ 13 w 13"/>
                  <a:gd name="T1" fmla="*/ 4 h 7"/>
                  <a:gd name="T2" fmla="*/ 12 w 13"/>
                  <a:gd name="T3" fmla="*/ 1 h 7"/>
                  <a:gd name="T4" fmla="*/ 7 w 13"/>
                  <a:gd name="T5" fmla="*/ 0 h 7"/>
                  <a:gd name="T6" fmla="*/ 0 w 13"/>
                  <a:gd name="T7" fmla="*/ 2 h 7"/>
                  <a:gd name="T8" fmla="*/ 0 w 13"/>
                  <a:gd name="T9" fmla="*/ 4 h 7"/>
                  <a:gd name="T10" fmla="*/ 2 w 13"/>
                  <a:gd name="T11" fmla="*/ 6 h 7"/>
                  <a:gd name="T12" fmla="*/ 9 w 13"/>
                  <a:gd name="T13" fmla="*/ 6 h 7"/>
                  <a:gd name="T14" fmla="*/ 13 w 13"/>
                  <a:gd name="T1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7">
                    <a:moveTo>
                      <a:pt x="13" y="4"/>
                    </a:moveTo>
                    <a:cubicBezTo>
                      <a:pt x="12" y="3"/>
                      <a:pt x="12" y="2"/>
                      <a:pt x="12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1" y="1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1" y="5"/>
                      <a:pt x="1" y="6"/>
                      <a:pt x="2" y="6"/>
                    </a:cubicBezTo>
                    <a:cubicBezTo>
                      <a:pt x="4" y="7"/>
                      <a:pt x="8" y="6"/>
                      <a:pt x="9" y="6"/>
                    </a:cubicBezTo>
                    <a:lnTo>
                      <a:pt x="1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13" name="Freeform 111"/>
              <p:cNvSpPr/>
              <p:nvPr/>
            </p:nvSpPr>
            <p:spPr bwMode="auto">
              <a:xfrm>
                <a:off x="5724" y="1180"/>
                <a:ext cx="29" cy="22"/>
              </a:xfrm>
              <a:custGeom>
                <a:avLst/>
                <a:gdLst>
                  <a:gd name="T0" fmla="*/ 12 w 12"/>
                  <a:gd name="T1" fmla="*/ 3 h 9"/>
                  <a:gd name="T2" fmla="*/ 9 w 12"/>
                  <a:gd name="T3" fmla="*/ 0 h 9"/>
                  <a:gd name="T4" fmla="*/ 5 w 12"/>
                  <a:gd name="T5" fmla="*/ 2 h 9"/>
                  <a:gd name="T6" fmla="*/ 1 w 12"/>
                  <a:gd name="T7" fmla="*/ 6 h 9"/>
                  <a:gd name="T8" fmla="*/ 2 w 12"/>
                  <a:gd name="T9" fmla="*/ 8 h 9"/>
                  <a:gd name="T10" fmla="*/ 5 w 12"/>
                  <a:gd name="T11" fmla="*/ 9 h 9"/>
                  <a:gd name="T12" fmla="*/ 10 w 12"/>
                  <a:gd name="T13" fmla="*/ 6 h 9"/>
                  <a:gd name="T14" fmla="*/ 12 w 12"/>
                  <a:gd name="T1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9">
                    <a:moveTo>
                      <a:pt x="12" y="3"/>
                    </a:moveTo>
                    <a:cubicBezTo>
                      <a:pt x="11" y="2"/>
                      <a:pt x="10" y="1"/>
                      <a:pt x="9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1" y="4"/>
                      <a:pt x="1" y="6"/>
                    </a:cubicBezTo>
                    <a:cubicBezTo>
                      <a:pt x="1" y="6"/>
                      <a:pt x="0" y="7"/>
                      <a:pt x="2" y="8"/>
                    </a:cubicBezTo>
                    <a:cubicBezTo>
                      <a:pt x="3" y="9"/>
                      <a:pt x="4" y="9"/>
                      <a:pt x="5" y="9"/>
                    </a:cubicBezTo>
                    <a:cubicBezTo>
                      <a:pt x="8" y="9"/>
                      <a:pt x="10" y="6"/>
                      <a:pt x="10" y="6"/>
                    </a:cubicBezTo>
                    <a:lnTo>
                      <a:pt x="1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14" name="Freeform 112"/>
              <p:cNvSpPr/>
              <p:nvPr/>
            </p:nvSpPr>
            <p:spPr bwMode="auto">
              <a:xfrm>
                <a:off x="5751" y="1190"/>
                <a:ext cx="19" cy="26"/>
              </a:xfrm>
              <a:custGeom>
                <a:avLst/>
                <a:gdLst>
                  <a:gd name="T0" fmla="*/ 8 w 8"/>
                  <a:gd name="T1" fmla="*/ 2 h 11"/>
                  <a:gd name="T2" fmla="*/ 6 w 8"/>
                  <a:gd name="T3" fmla="*/ 1 h 11"/>
                  <a:gd name="T4" fmla="*/ 4 w 8"/>
                  <a:gd name="T5" fmla="*/ 0 h 11"/>
                  <a:gd name="T6" fmla="*/ 2 w 8"/>
                  <a:gd name="T7" fmla="*/ 4 h 11"/>
                  <a:gd name="T8" fmla="*/ 1 w 8"/>
                  <a:gd name="T9" fmla="*/ 9 h 11"/>
                  <a:gd name="T10" fmla="*/ 3 w 8"/>
                  <a:gd name="T11" fmla="*/ 11 h 11"/>
                  <a:gd name="T12" fmla="*/ 7 w 8"/>
                  <a:gd name="T13" fmla="*/ 11 h 11"/>
                  <a:gd name="T14" fmla="*/ 8 w 8"/>
                  <a:gd name="T15" fmla="*/ 6 h 11"/>
                  <a:gd name="T16" fmla="*/ 8 w 8"/>
                  <a:gd name="T1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8" y="2"/>
                    </a:moveTo>
                    <a:cubicBezTo>
                      <a:pt x="8" y="2"/>
                      <a:pt x="7" y="1"/>
                      <a:pt x="6" y="1"/>
                    </a:cubicBezTo>
                    <a:cubicBezTo>
                      <a:pt x="5" y="1"/>
                      <a:pt x="5" y="1"/>
                      <a:pt x="4" y="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0" y="7"/>
                      <a:pt x="1" y="9"/>
                    </a:cubicBezTo>
                    <a:cubicBezTo>
                      <a:pt x="1" y="10"/>
                      <a:pt x="2" y="11"/>
                      <a:pt x="3" y="11"/>
                    </a:cubicBezTo>
                    <a:cubicBezTo>
                      <a:pt x="5" y="11"/>
                      <a:pt x="6" y="11"/>
                      <a:pt x="7" y="11"/>
                    </a:cubicBezTo>
                    <a:cubicBezTo>
                      <a:pt x="8" y="10"/>
                      <a:pt x="8" y="7"/>
                      <a:pt x="8" y="6"/>
                    </a:cubicBezTo>
                    <a:lnTo>
                      <a:pt x="8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15" name="Freeform 113"/>
              <p:cNvSpPr/>
              <p:nvPr/>
            </p:nvSpPr>
            <p:spPr bwMode="auto">
              <a:xfrm>
                <a:off x="5779" y="1192"/>
                <a:ext cx="22" cy="26"/>
              </a:xfrm>
              <a:custGeom>
                <a:avLst/>
                <a:gdLst>
                  <a:gd name="T0" fmla="*/ 4 w 9"/>
                  <a:gd name="T1" fmla="*/ 0 h 11"/>
                  <a:gd name="T2" fmla="*/ 0 w 9"/>
                  <a:gd name="T3" fmla="*/ 1 h 11"/>
                  <a:gd name="T4" fmla="*/ 0 w 9"/>
                  <a:gd name="T5" fmla="*/ 5 h 11"/>
                  <a:gd name="T6" fmla="*/ 2 w 9"/>
                  <a:gd name="T7" fmla="*/ 10 h 11"/>
                  <a:gd name="T8" fmla="*/ 6 w 9"/>
                  <a:gd name="T9" fmla="*/ 11 h 11"/>
                  <a:gd name="T10" fmla="*/ 8 w 9"/>
                  <a:gd name="T11" fmla="*/ 9 h 11"/>
                  <a:gd name="T12" fmla="*/ 7 w 9"/>
                  <a:gd name="T13" fmla="*/ 4 h 11"/>
                  <a:gd name="T14" fmla="*/ 4 w 9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cubicBezTo>
                      <a:pt x="3" y="0"/>
                      <a:pt x="1" y="1"/>
                      <a:pt x="0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8"/>
                      <a:pt x="2" y="10"/>
                    </a:cubicBezTo>
                    <a:cubicBezTo>
                      <a:pt x="3" y="11"/>
                      <a:pt x="4" y="11"/>
                      <a:pt x="6" y="11"/>
                    </a:cubicBezTo>
                    <a:cubicBezTo>
                      <a:pt x="7" y="10"/>
                      <a:pt x="8" y="10"/>
                      <a:pt x="8" y="9"/>
                    </a:cubicBezTo>
                    <a:cubicBezTo>
                      <a:pt x="9" y="8"/>
                      <a:pt x="7" y="5"/>
                      <a:pt x="7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16" name="Freeform 114"/>
              <p:cNvSpPr/>
              <p:nvPr/>
            </p:nvSpPr>
            <p:spPr bwMode="auto">
              <a:xfrm>
                <a:off x="5796" y="1183"/>
                <a:ext cx="29" cy="23"/>
              </a:xfrm>
              <a:custGeom>
                <a:avLst/>
                <a:gdLst>
                  <a:gd name="T0" fmla="*/ 7 w 12"/>
                  <a:gd name="T1" fmla="*/ 3 h 10"/>
                  <a:gd name="T2" fmla="*/ 3 w 12"/>
                  <a:gd name="T3" fmla="*/ 0 h 10"/>
                  <a:gd name="T4" fmla="*/ 0 w 12"/>
                  <a:gd name="T5" fmla="*/ 3 h 10"/>
                  <a:gd name="T6" fmla="*/ 2 w 12"/>
                  <a:gd name="T7" fmla="*/ 6 h 10"/>
                  <a:gd name="T8" fmla="*/ 8 w 12"/>
                  <a:gd name="T9" fmla="*/ 10 h 10"/>
                  <a:gd name="T10" fmla="*/ 11 w 12"/>
                  <a:gd name="T11" fmla="*/ 9 h 10"/>
                  <a:gd name="T12" fmla="*/ 12 w 12"/>
                  <a:gd name="T13" fmla="*/ 7 h 10"/>
                  <a:gd name="T14" fmla="*/ 7 w 12"/>
                  <a:gd name="T1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0">
                    <a:moveTo>
                      <a:pt x="7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6" y="10"/>
                      <a:pt x="8" y="10"/>
                    </a:cubicBezTo>
                    <a:cubicBezTo>
                      <a:pt x="9" y="10"/>
                      <a:pt x="10" y="10"/>
                      <a:pt x="11" y="9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2" y="6"/>
                      <a:pt x="9" y="4"/>
                      <a:pt x="7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17" name="Freeform 115"/>
              <p:cNvSpPr/>
              <p:nvPr/>
            </p:nvSpPr>
            <p:spPr bwMode="auto">
              <a:xfrm>
                <a:off x="5808" y="1168"/>
                <a:ext cx="31" cy="19"/>
              </a:xfrm>
              <a:custGeom>
                <a:avLst/>
                <a:gdLst>
                  <a:gd name="T0" fmla="*/ 12 w 13"/>
                  <a:gd name="T1" fmla="*/ 5 h 8"/>
                  <a:gd name="T2" fmla="*/ 12 w 13"/>
                  <a:gd name="T3" fmla="*/ 3 h 8"/>
                  <a:gd name="T4" fmla="*/ 5 w 13"/>
                  <a:gd name="T5" fmla="*/ 0 h 8"/>
                  <a:gd name="T6" fmla="*/ 1 w 13"/>
                  <a:gd name="T7" fmla="*/ 0 h 8"/>
                  <a:gd name="T8" fmla="*/ 0 w 13"/>
                  <a:gd name="T9" fmla="*/ 2 h 8"/>
                  <a:gd name="T10" fmla="*/ 0 w 13"/>
                  <a:gd name="T11" fmla="*/ 3 h 8"/>
                  <a:gd name="T12" fmla="*/ 4 w 13"/>
                  <a:gd name="T13" fmla="*/ 6 h 8"/>
                  <a:gd name="T14" fmla="*/ 11 w 13"/>
                  <a:gd name="T15" fmla="*/ 7 h 8"/>
                  <a:gd name="T16" fmla="*/ 12 w 13"/>
                  <a:gd name="T1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8">
                    <a:moveTo>
                      <a:pt x="12" y="5"/>
                    </a:moveTo>
                    <a:cubicBezTo>
                      <a:pt x="13" y="4"/>
                      <a:pt x="12" y="4"/>
                      <a:pt x="12" y="3"/>
                    </a:cubicBezTo>
                    <a:cubicBezTo>
                      <a:pt x="11" y="1"/>
                      <a:pt x="7" y="1"/>
                      <a:pt x="5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9" y="8"/>
                      <a:pt x="11" y="7"/>
                    </a:cubicBezTo>
                    <a:cubicBezTo>
                      <a:pt x="12" y="6"/>
                      <a:pt x="12" y="6"/>
                      <a:pt x="1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18" name="Freeform 116"/>
              <p:cNvSpPr/>
              <p:nvPr/>
            </p:nvSpPr>
            <p:spPr bwMode="auto">
              <a:xfrm>
                <a:off x="5806" y="1144"/>
                <a:ext cx="31" cy="17"/>
              </a:xfrm>
              <a:custGeom>
                <a:avLst/>
                <a:gdLst>
                  <a:gd name="T0" fmla="*/ 0 w 13"/>
                  <a:gd name="T1" fmla="*/ 3 h 7"/>
                  <a:gd name="T2" fmla="*/ 1 w 13"/>
                  <a:gd name="T3" fmla="*/ 7 h 7"/>
                  <a:gd name="T4" fmla="*/ 6 w 13"/>
                  <a:gd name="T5" fmla="*/ 7 h 7"/>
                  <a:gd name="T6" fmla="*/ 13 w 13"/>
                  <a:gd name="T7" fmla="*/ 5 h 7"/>
                  <a:gd name="T8" fmla="*/ 13 w 13"/>
                  <a:gd name="T9" fmla="*/ 3 h 7"/>
                  <a:gd name="T10" fmla="*/ 11 w 13"/>
                  <a:gd name="T11" fmla="*/ 1 h 7"/>
                  <a:gd name="T12" fmla="*/ 4 w 13"/>
                  <a:gd name="T13" fmla="*/ 2 h 7"/>
                  <a:gd name="T14" fmla="*/ 0 w 13"/>
                  <a:gd name="T1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7">
                    <a:moveTo>
                      <a:pt x="0" y="3"/>
                    </a:moveTo>
                    <a:cubicBezTo>
                      <a:pt x="1" y="4"/>
                      <a:pt x="1" y="6"/>
                      <a:pt x="1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7"/>
                      <a:pt x="12" y="6"/>
                      <a:pt x="13" y="5"/>
                    </a:cubicBezTo>
                    <a:cubicBezTo>
                      <a:pt x="13" y="5"/>
                      <a:pt x="13" y="4"/>
                      <a:pt x="13" y="3"/>
                    </a:cubicBezTo>
                    <a:cubicBezTo>
                      <a:pt x="12" y="2"/>
                      <a:pt x="12" y="1"/>
                      <a:pt x="11" y="1"/>
                    </a:cubicBezTo>
                    <a:cubicBezTo>
                      <a:pt x="9" y="0"/>
                      <a:pt x="5" y="1"/>
                      <a:pt x="4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19" name="Freeform 117"/>
              <p:cNvSpPr/>
              <p:nvPr/>
            </p:nvSpPr>
            <p:spPr bwMode="auto">
              <a:xfrm>
                <a:off x="5794" y="1123"/>
                <a:ext cx="28" cy="24"/>
              </a:xfrm>
              <a:custGeom>
                <a:avLst/>
                <a:gdLst>
                  <a:gd name="T0" fmla="*/ 0 w 12"/>
                  <a:gd name="T1" fmla="*/ 7 h 10"/>
                  <a:gd name="T2" fmla="*/ 3 w 12"/>
                  <a:gd name="T3" fmla="*/ 10 h 10"/>
                  <a:gd name="T4" fmla="*/ 8 w 12"/>
                  <a:gd name="T5" fmla="*/ 7 h 10"/>
                  <a:gd name="T6" fmla="*/ 11 w 12"/>
                  <a:gd name="T7" fmla="*/ 3 h 10"/>
                  <a:gd name="T8" fmla="*/ 10 w 12"/>
                  <a:gd name="T9" fmla="*/ 1 h 10"/>
                  <a:gd name="T10" fmla="*/ 7 w 12"/>
                  <a:gd name="T11" fmla="*/ 0 h 10"/>
                  <a:gd name="T12" fmla="*/ 2 w 12"/>
                  <a:gd name="T13" fmla="*/ 3 h 10"/>
                  <a:gd name="T14" fmla="*/ 0 w 12"/>
                  <a:gd name="T1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1" y="7"/>
                      <a:pt x="2" y="8"/>
                      <a:pt x="3" y="10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11" y="5"/>
                      <a:pt x="11" y="3"/>
                    </a:cubicBezTo>
                    <a:cubicBezTo>
                      <a:pt x="12" y="3"/>
                      <a:pt x="12" y="2"/>
                      <a:pt x="10" y="1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5" y="0"/>
                      <a:pt x="2" y="3"/>
                      <a:pt x="2" y="3"/>
                    </a:cubicBezTo>
                    <a:lnTo>
                      <a:pt x="0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20" name="Freeform 118"/>
              <p:cNvSpPr/>
              <p:nvPr/>
            </p:nvSpPr>
            <p:spPr bwMode="auto">
              <a:xfrm>
                <a:off x="5741" y="1137"/>
                <a:ext cx="62" cy="50"/>
              </a:xfrm>
              <a:custGeom>
                <a:avLst/>
                <a:gdLst>
                  <a:gd name="T0" fmla="*/ 24 w 26"/>
                  <a:gd name="T1" fmla="*/ 7 h 21"/>
                  <a:gd name="T2" fmla="*/ 16 w 26"/>
                  <a:gd name="T3" fmla="*/ 1 h 21"/>
                  <a:gd name="T4" fmla="*/ 6 w 26"/>
                  <a:gd name="T5" fmla="*/ 2 h 21"/>
                  <a:gd name="T6" fmla="*/ 2 w 26"/>
                  <a:gd name="T7" fmla="*/ 7 h 21"/>
                  <a:gd name="T8" fmla="*/ 11 w 26"/>
                  <a:gd name="T9" fmla="*/ 20 h 21"/>
                  <a:gd name="T10" fmla="*/ 21 w 26"/>
                  <a:gd name="T11" fmla="*/ 19 h 21"/>
                  <a:gd name="T12" fmla="*/ 25 w 26"/>
                  <a:gd name="T13" fmla="*/ 14 h 21"/>
                  <a:gd name="T14" fmla="*/ 24 w 26"/>
                  <a:gd name="T15" fmla="*/ 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1">
                    <a:moveTo>
                      <a:pt x="24" y="7"/>
                    </a:moveTo>
                    <a:cubicBezTo>
                      <a:pt x="23" y="4"/>
                      <a:pt x="20" y="2"/>
                      <a:pt x="16" y="1"/>
                    </a:cubicBezTo>
                    <a:cubicBezTo>
                      <a:pt x="13" y="0"/>
                      <a:pt x="9" y="0"/>
                      <a:pt x="6" y="2"/>
                    </a:cubicBezTo>
                    <a:cubicBezTo>
                      <a:pt x="4" y="3"/>
                      <a:pt x="2" y="5"/>
                      <a:pt x="2" y="7"/>
                    </a:cubicBezTo>
                    <a:cubicBezTo>
                      <a:pt x="0" y="13"/>
                      <a:pt x="4" y="19"/>
                      <a:pt x="11" y="20"/>
                    </a:cubicBezTo>
                    <a:cubicBezTo>
                      <a:pt x="14" y="21"/>
                      <a:pt x="18" y="21"/>
                      <a:pt x="21" y="19"/>
                    </a:cubicBezTo>
                    <a:cubicBezTo>
                      <a:pt x="23" y="18"/>
                      <a:pt x="25" y="16"/>
                      <a:pt x="25" y="14"/>
                    </a:cubicBezTo>
                    <a:cubicBezTo>
                      <a:pt x="26" y="12"/>
                      <a:pt x="26" y="9"/>
                      <a:pt x="24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21" name="Freeform 119"/>
              <p:cNvSpPr/>
              <p:nvPr/>
            </p:nvSpPr>
            <p:spPr bwMode="auto">
              <a:xfrm>
                <a:off x="5744" y="859"/>
                <a:ext cx="23" cy="28"/>
              </a:xfrm>
              <a:custGeom>
                <a:avLst/>
                <a:gdLst>
                  <a:gd name="T0" fmla="*/ 7 w 10"/>
                  <a:gd name="T1" fmla="*/ 12 h 12"/>
                  <a:gd name="T2" fmla="*/ 8 w 10"/>
                  <a:gd name="T3" fmla="*/ 10 h 12"/>
                  <a:gd name="T4" fmla="*/ 10 w 10"/>
                  <a:gd name="T5" fmla="*/ 7 h 12"/>
                  <a:gd name="T6" fmla="*/ 9 w 10"/>
                  <a:gd name="T7" fmla="*/ 5 h 12"/>
                  <a:gd name="T8" fmla="*/ 9 w 10"/>
                  <a:gd name="T9" fmla="*/ 3 h 12"/>
                  <a:gd name="T10" fmla="*/ 9 w 10"/>
                  <a:gd name="T11" fmla="*/ 0 h 12"/>
                  <a:gd name="T12" fmla="*/ 2 w 10"/>
                  <a:gd name="T13" fmla="*/ 3 h 12"/>
                  <a:gd name="T14" fmla="*/ 0 w 10"/>
                  <a:gd name="T15" fmla="*/ 8 h 12"/>
                  <a:gd name="T16" fmla="*/ 7 w 10"/>
                  <a:gd name="T1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7" y="12"/>
                    </a:moveTo>
                    <a:cubicBezTo>
                      <a:pt x="7" y="11"/>
                      <a:pt x="8" y="11"/>
                      <a:pt x="8" y="10"/>
                    </a:cubicBezTo>
                    <a:cubicBezTo>
                      <a:pt x="8" y="9"/>
                      <a:pt x="9" y="8"/>
                      <a:pt x="10" y="7"/>
                    </a:cubicBezTo>
                    <a:cubicBezTo>
                      <a:pt x="10" y="7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7" y="0"/>
                      <a:pt x="4" y="0"/>
                      <a:pt x="2" y="3"/>
                    </a:cubicBezTo>
                    <a:cubicBezTo>
                      <a:pt x="0" y="4"/>
                      <a:pt x="0" y="6"/>
                      <a:pt x="0" y="8"/>
                    </a:cubicBezTo>
                    <a:cubicBezTo>
                      <a:pt x="3" y="9"/>
                      <a:pt x="6" y="10"/>
                      <a:pt x="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22" name="Freeform 120"/>
              <p:cNvSpPr/>
              <p:nvPr/>
            </p:nvSpPr>
            <p:spPr bwMode="auto">
              <a:xfrm>
                <a:off x="5751" y="821"/>
                <a:ext cx="62" cy="33"/>
              </a:xfrm>
              <a:custGeom>
                <a:avLst/>
                <a:gdLst>
                  <a:gd name="T0" fmla="*/ 12 w 26"/>
                  <a:gd name="T1" fmla="*/ 8 h 14"/>
                  <a:gd name="T2" fmla="*/ 23 w 26"/>
                  <a:gd name="T3" fmla="*/ 9 h 14"/>
                  <a:gd name="T4" fmla="*/ 26 w 26"/>
                  <a:gd name="T5" fmla="*/ 5 h 14"/>
                  <a:gd name="T6" fmla="*/ 9 w 26"/>
                  <a:gd name="T7" fmla="*/ 4 h 14"/>
                  <a:gd name="T8" fmla="*/ 0 w 26"/>
                  <a:gd name="T9" fmla="*/ 14 h 14"/>
                  <a:gd name="T10" fmla="*/ 8 w 26"/>
                  <a:gd name="T11" fmla="*/ 13 h 14"/>
                  <a:gd name="T12" fmla="*/ 12 w 26"/>
                  <a:gd name="T13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4">
                    <a:moveTo>
                      <a:pt x="12" y="8"/>
                    </a:moveTo>
                    <a:cubicBezTo>
                      <a:pt x="16" y="5"/>
                      <a:pt x="21" y="7"/>
                      <a:pt x="23" y="9"/>
                    </a:cubicBezTo>
                    <a:cubicBezTo>
                      <a:pt x="24" y="7"/>
                      <a:pt x="25" y="6"/>
                      <a:pt x="26" y="5"/>
                    </a:cubicBezTo>
                    <a:cubicBezTo>
                      <a:pt x="21" y="0"/>
                      <a:pt x="16" y="1"/>
                      <a:pt x="9" y="4"/>
                    </a:cubicBezTo>
                    <a:cubicBezTo>
                      <a:pt x="2" y="7"/>
                      <a:pt x="1" y="12"/>
                      <a:pt x="0" y="14"/>
                    </a:cubicBezTo>
                    <a:cubicBezTo>
                      <a:pt x="3" y="13"/>
                      <a:pt x="6" y="13"/>
                      <a:pt x="8" y="13"/>
                    </a:cubicBezTo>
                    <a:cubicBezTo>
                      <a:pt x="9" y="11"/>
                      <a:pt x="10" y="9"/>
                      <a:pt x="12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23" name="Freeform 121"/>
              <p:cNvSpPr/>
              <p:nvPr/>
            </p:nvSpPr>
            <p:spPr bwMode="auto">
              <a:xfrm>
                <a:off x="5806" y="892"/>
                <a:ext cx="47" cy="43"/>
              </a:xfrm>
              <a:custGeom>
                <a:avLst/>
                <a:gdLst>
                  <a:gd name="T0" fmla="*/ 8 w 20"/>
                  <a:gd name="T1" fmla="*/ 8 h 18"/>
                  <a:gd name="T2" fmla="*/ 0 w 20"/>
                  <a:gd name="T3" fmla="*/ 12 h 18"/>
                  <a:gd name="T4" fmla="*/ 0 w 20"/>
                  <a:gd name="T5" fmla="*/ 13 h 18"/>
                  <a:gd name="T6" fmla="*/ 1 w 20"/>
                  <a:gd name="T7" fmla="*/ 17 h 18"/>
                  <a:gd name="T8" fmla="*/ 15 w 20"/>
                  <a:gd name="T9" fmla="*/ 13 h 18"/>
                  <a:gd name="T10" fmla="*/ 20 w 20"/>
                  <a:gd name="T11" fmla="*/ 2 h 18"/>
                  <a:gd name="T12" fmla="*/ 20 w 20"/>
                  <a:gd name="T13" fmla="*/ 0 h 18"/>
                  <a:gd name="T14" fmla="*/ 11 w 20"/>
                  <a:gd name="T15" fmla="*/ 3 h 18"/>
                  <a:gd name="T16" fmla="*/ 8 w 20"/>
                  <a:gd name="T17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8">
                    <a:moveTo>
                      <a:pt x="8" y="8"/>
                    </a:moveTo>
                    <a:cubicBezTo>
                      <a:pt x="6" y="11"/>
                      <a:pt x="3" y="12"/>
                      <a:pt x="0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0" y="14"/>
                      <a:pt x="1" y="15"/>
                      <a:pt x="1" y="17"/>
                    </a:cubicBezTo>
                    <a:cubicBezTo>
                      <a:pt x="4" y="18"/>
                      <a:pt x="9" y="17"/>
                      <a:pt x="15" y="13"/>
                    </a:cubicBezTo>
                    <a:cubicBezTo>
                      <a:pt x="19" y="10"/>
                      <a:pt x="20" y="5"/>
                      <a:pt x="20" y="2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17" y="3"/>
                      <a:pt x="13" y="3"/>
                      <a:pt x="11" y="3"/>
                    </a:cubicBezTo>
                    <a:cubicBezTo>
                      <a:pt x="10" y="5"/>
                      <a:pt x="9" y="7"/>
                      <a:pt x="8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24" name="Freeform 122"/>
              <p:cNvSpPr/>
              <p:nvPr/>
            </p:nvSpPr>
            <p:spPr bwMode="auto">
              <a:xfrm>
                <a:off x="5813" y="832"/>
                <a:ext cx="43" cy="60"/>
              </a:xfrm>
              <a:custGeom>
                <a:avLst/>
                <a:gdLst>
                  <a:gd name="T0" fmla="*/ 0 w 18"/>
                  <a:gd name="T1" fmla="*/ 4 h 25"/>
                  <a:gd name="T2" fmla="*/ 3 w 18"/>
                  <a:gd name="T3" fmla="*/ 4 h 25"/>
                  <a:gd name="T4" fmla="*/ 12 w 18"/>
                  <a:gd name="T5" fmla="*/ 10 h 25"/>
                  <a:gd name="T6" fmla="*/ 13 w 18"/>
                  <a:gd name="T7" fmla="*/ 14 h 25"/>
                  <a:gd name="T8" fmla="*/ 13 w 18"/>
                  <a:gd name="T9" fmla="*/ 17 h 25"/>
                  <a:gd name="T10" fmla="*/ 10 w 18"/>
                  <a:gd name="T11" fmla="*/ 21 h 25"/>
                  <a:gd name="T12" fmla="*/ 10 w 18"/>
                  <a:gd name="T13" fmla="*/ 21 h 25"/>
                  <a:gd name="T14" fmla="*/ 9 w 18"/>
                  <a:gd name="T15" fmla="*/ 25 h 25"/>
                  <a:gd name="T16" fmla="*/ 16 w 18"/>
                  <a:gd name="T17" fmla="*/ 21 h 25"/>
                  <a:gd name="T18" fmla="*/ 18 w 18"/>
                  <a:gd name="T19" fmla="*/ 13 h 25"/>
                  <a:gd name="T20" fmla="*/ 15 w 18"/>
                  <a:gd name="T21" fmla="*/ 5 h 25"/>
                  <a:gd name="T22" fmla="*/ 5 w 18"/>
                  <a:gd name="T23" fmla="*/ 1 h 25"/>
                  <a:gd name="T24" fmla="*/ 0 w 18"/>
                  <a:gd name="T25" fmla="*/ 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25">
                    <a:moveTo>
                      <a:pt x="0" y="4"/>
                    </a:moveTo>
                    <a:cubicBezTo>
                      <a:pt x="1" y="4"/>
                      <a:pt x="2" y="4"/>
                      <a:pt x="3" y="4"/>
                    </a:cubicBezTo>
                    <a:cubicBezTo>
                      <a:pt x="5" y="4"/>
                      <a:pt x="10" y="6"/>
                      <a:pt x="12" y="10"/>
                    </a:cubicBezTo>
                    <a:cubicBezTo>
                      <a:pt x="13" y="11"/>
                      <a:pt x="13" y="13"/>
                      <a:pt x="13" y="14"/>
                    </a:cubicBezTo>
                    <a:cubicBezTo>
                      <a:pt x="13" y="15"/>
                      <a:pt x="13" y="16"/>
                      <a:pt x="13" y="17"/>
                    </a:cubicBezTo>
                    <a:cubicBezTo>
                      <a:pt x="12" y="19"/>
                      <a:pt x="11" y="20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2"/>
                      <a:pt x="10" y="23"/>
                      <a:pt x="9" y="25"/>
                    </a:cubicBezTo>
                    <a:cubicBezTo>
                      <a:pt x="11" y="25"/>
                      <a:pt x="14" y="24"/>
                      <a:pt x="16" y="21"/>
                    </a:cubicBezTo>
                    <a:cubicBezTo>
                      <a:pt x="17" y="18"/>
                      <a:pt x="18" y="15"/>
                      <a:pt x="18" y="13"/>
                    </a:cubicBezTo>
                    <a:cubicBezTo>
                      <a:pt x="18" y="10"/>
                      <a:pt x="17" y="7"/>
                      <a:pt x="15" y="5"/>
                    </a:cubicBezTo>
                    <a:cubicBezTo>
                      <a:pt x="13" y="3"/>
                      <a:pt x="9" y="0"/>
                      <a:pt x="5" y="1"/>
                    </a:cubicBezTo>
                    <a:cubicBezTo>
                      <a:pt x="3" y="1"/>
                      <a:pt x="2" y="2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25" name="Freeform 123"/>
              <p:cNvSpPr/>
              <p:nvPr/>
            </p:nvSpPr>
            <p:spPr bwMode="auto">
              <a:xfrm>
                <a:off x="5799" y="863"/>
                <a:ext cx="19" cy="22"/>
              </a:xfrm>
              <a:custGeom>
                <a:avLst/>
                <a:gdLst>
                  <a:gd name="T0" fmla="*/ 8 w 8"/>
                  <a:gd name="T1" fmla="*/ 5 h 9"/>
                  <a:gd name="T2" fmla="*/ 8 w 8"/>
                  <a:gd name="T3" fmla="*/ 3 h 9"/>
                  <a:gd name="T4" fmla="*/ 7 w 8"/>
                  <a:gd name="T5" fmla="*/ 1 h 9"/>
                  <a:gd name="T6" fmla="*/ 1 w 8"/>
                  <a:gd name="T7" fmla="*/ 1 h 9"/>
                  <a:gd name="T8" fmla="*/ 0 w 8"/>
                  <a:gd name="T9" fmla="*/ 4 h 9"/>
                  <a:gd name="T10" fmla="*/ 3 w 8"/>
                  <a:gd name="T11" fmla="*/ 7 h 9"/>
                  <a:gd name="T12" fmla="*/ 8 w 8"/>
                  <a:gd name="T13" fmla="*/ 8 h 9"/>
                  <a:gd name="T14" fmla="*/ 8 w 8"/>
                  <a:gd name="T1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8" y="5"/>
                    </a:moveTo>
                    <a:cubicBezTo>
                      <a:pt x="8" y="5"/>
                      <a:pt x="8" y="4"/>
                      <a:pt x="8" y="3"/>
                    </a:cubicBezTo>
                    <a:cubicBezTo>
                      <a:pt x="8" y="2"/>
                      <a:pt x="8" y="2"/>
                      <a:pt x="7" y="1"/>
                    </a:cubicBezTo>
                    <a:cubicBezTo>
                      <a:pt x="5" y="0"/>
                      <a:pt x="2" y="0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5"/>
                      <a:pt x="1" y="6"/>
                      <a:pt x="3" y="7"/>
                    </a:cubicBezTo>
                    <a:cubicBezTo>
                      <a:pt x="5" y="8"/>
                      <a:pt x="7" y="9"/>
                      <a:pt x="8" y="8"/>
                    </a:cubicBezTo>
                    <a:cubicBezTo>
                      <a:pt x="8" y="8"/>
                      <a:pt x="8" y="7"/>
                      <a:pt x="8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26" name="Freeform 124"/>
              <p:cNvSpPr/>
              <p:nvPr/>
            </p:nvSpPr>
            <p:spPr bwMode="auto">
              <a:xfrm>
                <a:off x="5772" y="840"/>
                <a:ext cx="31" cy="38"/>
              </a:xfrm>
              <a:custGeom>
                <a:avLst/>
                <a:gdLst>
                  <a:gd name="T0" fmla="*/ 5 w 13"/>
                  <a:gd name="T1" fmla="*/ 9 h 16"/>
                  <a:gd name="T2" fmla="*/ 6 w 13"/>
                  <a:gd name="T3" fmla="*/ 8 h 16"/>
                  <a:gd name="T4" fmla="*/ 11 w 13"/>
                  <a:gd name="T5" fmla="*/ 8 h 16"/>
                  <a:gd name="T6" fmla="*/ 13 w 13"/>
                  <a:gd name="T7" fmla="*/ 3 h 16"/>
                  <a:gd name="T8" fmla="*/ 4 w 13"/>
                  <a:gd name="T9" fmla="*/ 2 h 16"/>
                  <a:gd name="T10" fmla="*/ 0 w 13"/>
                  <a:gd name="T11" fmla="*/ 11 h 16"/>
                  <a:gd name="T12" fmla="*/ 0 w 13"/>
                  <a:gd name="T13" fmla="*/ 12 h 16"/>
                  <a:gd name="T14" fmla="*/ 2 w 13"/>
                  <a:gd name="T15" fmla="*/ 16 h 16"/>
                  <a:gd name="T16" fmla="*/ 2 w 13"/>
                  <a:gd name="T17" fmla="*/ 14 h 16"/>
                  <a:gd name="T18" fmla="*/ 5 w 13"/>
                  <a:gd name="T19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6">
                    <a:moveTo>
                      <a:pt x="5" y="9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8" y="7"/>
                      <a:pt x="10" y="8"/>
                      <a:pt x="11" y="8"/>
                    </a:cubicBezTo>
                    <a:cubicBezTo>
                      <a:pt x="11" y="6"/>
                      <a:pt x="12" y="4"/>
                      <a:pt x="13" y="3"/>
                    </a:cubicBezTo>
                    <a:cubicBezTo>
                      <a:pt x="12" y="2"/>
                      <a:pt x="7" y="0"/>
                      <a:pt x="4" y="2"/>
                    </a:cubicBezTo>
                    <a:cubicBezTo>
                      <a:pt x="2" y="4"/>
                      <a:pt x="0" y="8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6"/>
                    </a:cubicBezTo>
                    <a:cubicBezTo>
                      <a:pt x="2" y="15"/>
                      <a:pt x="2" y="14"/>
                      <a:pt x="2" y="14"/>
                    </a:cubicBezTo>
                    <a:cubicBezTo>
                      <a:pt x="3" y="11"/>
                      <a:pt x="4" y="10"/>
                      <a:pt x="5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27" name="Freeform 125"/>
              <p:cNvSpPr/>
              <p:nvPr/>
            </p:nvSpPr>
            <p:spPr bwMode="auto">
              <a:xfrm>
                <a:off x="5767" y="880"/>
                <a:ext cx="63" cy="36"/>
              </a:xfrm>
              <a:custGeom>
                <a:avLst/>
                <a:gdLst>
                  <a:gd name="T0" fmla="*/ 2 w 26"/>
                  <a:gd name="T1" fmla="*/ 9 h 15"/>
                  <a:gd name="T2" fmla="*/ 6 w 26"/>
                  <a:gd name="T3" fmla="*/ 9 h 15"/>
                  <a:gd name="T4" fmla="*/ 14 w 26"/>
                  <a:gd name="T5" fmla="*/ 15 h 15"/>
                  <a:gd name="T6" fmla="*/ 14 w 26"/>
                  <a:gd name="T7" fmla="*/ 15 h 15"/>
                  <a:gd name="T8" fmla="*/ 22 w 26"/>
                  <a:gd name="T9" fmla="*/ 11 h 15"/>
                  <a:gd name="T10" fmla="*/ 26 w 26"/>
                  <a:gd name="T11" fmla="*/ 3 h 15"/>
                  <a:gd name="T12" fmla="*/ 23 w 26"/>
                  <a:gd name="T13" fmla="*/ 3 h 15"/>
                  <a:gd name="T14" fmla="*/ 20 w 26"/>
                  <a:gd name="T15" fmla="*/ 7 h 15"/>
                  <a:gd name="T16" fmla="*/ 20 w 26"/>
                  <a:gd name="T17" fmla="*/ 8 h 15"/>
                  <a:gd name="T18" fmla="*/ 10 w 26"/>
                  <a:gd name="T19" fmla="*/ 9 h 15"/>
                  <a:gd name="T20" fmla="*/ 4 w 26"/>
                  <a:gd name="T21" fmla="*/ 2 h 15"/>
                  <a:gd name="T22" fmla="*/ 1 w 26"/>
                  <a:gd name="T23" fmla="*/ 0 h 15"/>
                  <a:gd name="T24" fmla="*/ 0 w 26"/>
                  <a:gd name="T25" fmla="*/ 2 h 15"/>
                  <a:gd name="T26" fmla="*/ 0 w 26"/>
                  <a:gd name="T27" fmla="*/ 4 h 15"/>
                  <a:gd name="T28" fmla="*/ 2 w 26"/>
                  <a:gd name="T29" fmla="*/ 9 h 15"/>
                  <a:gd name="T30" fmla="*/ 2 w 26"/>
                  <a:gd name="T31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15">
                    <a:moveTo>
                      <a:pt x="2" y="9"/>
                    </a:moveTo>
                    <a:cubicBezTo>
                      <a:pt x="3" y="9"/>
                      <a:pt x="5" y="9"/>
                      <a:pt x="6" y="9"/>
                    </a:cubicBezTo>
                    <a:cubicBezTo>
                      <a:pt x="9" y="11"/>
                      <a:pt x="12" y="12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7" y="15"/>
                      <a:pt x="20" y="14"/>
                      <a:pt x="22" y="11"/>
                    </a:cubicBezTo>
                    <a:cubicBezTo>
                      <a:pt x="25" y="8"/>
                      <a:pt x="26" y="5"/>
                      <a:pt x="26" y="3"/>
                    </a:cubicBezTo>
                    <a:cubicBezTo>
                      <a:pt x="25" y="3"/>
                      <a:pt x="24" y="3"/>
                      <a:pt x="23" y="3"/>
                    </a:cubicBezTo>
                    <a:cubicBezTo>
                      <a:pt x="23" y="5"/>
                      <a:pt x="22" y="6"/>
                      <a:pt x="20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7" y="9"/>
                      <a:pt x="14" y="10"/>
                      <a:pt x="10" y="9"/>
                    </a:cubicBezTo>
                    <a:cubicBezTo>
                      <a:pt x="9" y="9"/>
                      <a:pt x="5" y="7"/>
                      <a:pt x="4" y="2"/>
                    </a:cubicBezTo>
                    <a:cubicBezTo>
                      <a:pt x="3" y="2"/>
                      <a:pt x="2" y="1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5"/>
                      <a:pt x="1" y="7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28" name="Freeform 126"/>
              <p:cNvSpPr/>
              <p:nvPr/>
            </p:nvSpPr>
            <p:spPr bwMode="auto">
              <a:xfrm>
                <a:off x="5806" y="849"/>
                <a:ext cx="31" cy="31"/>
              </a:xfrm>
              <a:custGeom>
                <a:avLst/>
                <a:gdLst>
                  <a:gd name="T0" fmla="*/ 0 w 13"/>
                  <a:gd name="T1" fmla="*/ 4 h 13"/>
                  <a:gd name="T2" fmla="*/ 5 w 13"/>
                  <a:gd name="T3" fmla="*/ 5 h 13"/>
                  <a:gd name="T4" fmla="*/ 8 w 13"/>
                  <a:gd name="T5" fmla="*/ 9 h 13"/>
                  <a:gd name="T6" fmla="*/ 8 w 13"/>
                  <a:gd name="T7" fmla="*/ 11 h 13"/>
                  <a:gd name="T8" fmla="*/ 8 w 13"/>
                  <a:gd name="T9" fmla="*/ 13 h 13"/>
                  <a:gd name="T10" fmla="*/ 10 w 13"/>
                  <a:gd name="T11" fmla="*/ 13 h 13"/>
                  <a:gd name="T12" fmla="*/ 13 w 13"/>
                  <a:gd name="T13" fmla="*/ 9 h 13"/>
                  <a:gd name="T14" fmla="*/ 13 w 13"/>
                  <a:gd name="T15" fmla="*/ 7 h 13"/>
                  <a:gd name="T16" fmla="*/ 13 w 13"/>
                  <a:gd name="T17" fmla="*/ 4 h 13"/>
                  <a:gd name="T18" fmla="*/ 6 w 13"/>
                  <a:gd name="T19" fmla="*/ 0 h 13"/>
                  <a:gd name="T20" fmla="*/ 2 w 13"/>
                  <a:gd name="T21" fmla="*/ 1 h 13"/>
                  <a:gd name="T22" fmla="*/ 0 w 13"/>
                  <a:gd name="T23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3">
                    <a:moveTo>
                      <a:pt x="0" y="4"/>
                    </a:moveTo>
                    <a:cubicBezTo>
                      <a:pt x="2" y="3"/>
                      <a:pt x="4" y="4"/>
                      <a:pt x="5" y="5"/>
                    </a:cubicBezTo>
                    <a:cubicBezTo>
                      <a:pt x="7" y="6"/>
                      <a:pt x="8" y="7"/>
                      <a:pt x="8" y="9"/>
                    </a:cubicBezTo>
                    <a:cubicBezTo>
                      <a:pt x="8" y="10"/>
                      <a:pt x="8" y="11"/>
                      <a:pt x="8" y="11"/>
                    </a:cubicBezTo>
                    <a:cubicBezTo>
                      <a:pt x="8" y="12"/>
                      <a:pt x="8" y="12"/>
                      <a:pt x="8" y="13"/>
                    </a:cubicBezTo>
                    <a:cubicBezTo>
                      <a:pt x="8" y="13"/>
                      <a:pt x="9" y="13"/>
                      <a:pt x="10" y="13"/>
                    </a:cubicBezTo>
                    <a:cubicBezTo>
                      <a:pt x="11" y="12"/>
                      <a:pt x="12" y="11"/>
                      <a:pt x="13" y="9"/>
                    </a:cubicBezTo>
                    <a:cubicBezTo>
                      <a:pt x="13" y="8"/>
                      <a:pt x="13" y="8"/>
                      <a:pt x="13" y="7"/>
                    </a:cubicBezTo>
                    <a:cubicBezTo>
                      <a:pt x="13" y="6"/>
                      <a:pt x="13" y="5"/>
                      <a:pt x="13" y="4"/>
                    </a:cubicBezTo>
                    <a:cubicBezTo>
                      <a:pt x="11" y="2"/>
                      <a:pt x="8" y="0"/>
                      <a:pt x="6" y="0"/>
                    </a:cubicBezTo>
                    <a:cubicBezTo>
                      <a:pt x="5" y="0"/>
                      <a:pt x="3" y="0"/>
                      <a:pt x="2" y="1"/>
                    </a:cubicBezTo>
                    <a:cubicBezTo>
                      <a:pt x="1" y="1"/>
                      <a:pt x="0" y="2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29" name="Freeform 127"/>
              <p:cNvSpPr/>
              <p:nvPr/>
            </p:nvSpPr>
            <p:spPr bwMode="auto">
              <a:xfrm>
                <a:off x="5784" y="866"/>
                <a:ext cx="29" cy="31"/>
              </a:xfrm>
              <a:custGeom>
                <a:avLst/>
                <a:gdLst>
                  <a:gd name="T0" fmla="*/ 0 w 12"/>
                  <a:gd name="T1" fmla="*/ 3 h 13"/>
                  <a:gd name="T2" fmla="*/ 0 w 12"/>
                  <a:gd name="T3" fmla="*/ 6 h 13"/>
                  <a:gd name="T4" fmla="*/ 4 w 12"/>
                  <a:gd name="T5" fmla="*/ 12 h 13"/>
                  <a:gd name="T6" fmla="*/ 11 w 12"/>
                  <a:gd name="T7" fmla="*/ 11 h 13"/>
                  <a:gd name="T8" fmla="*/ 12 w 12"/>
                  <a:gd name="T9" fmla="*/ 10 h 13"/>
                  <a:gd name="T10" fmla="*/ 8 w 12"/>
                  <a:gd name="T11" fmla="*/ 9 h 13"/>
                  <a:gd name="T12" fmla="*/ 3 w 12"/>
                  <a:gd name="T13" fmla="*/ 4 h 13"/>
                  <a:gd name="T14" fmla="*/ 3 w 12"/>
                  <a:gd name="T15" fmla="*/ 2 h 13"/>
                  <a:gd name="T16" fmla="*/ 4 w 12"/>
                  <a:gd name="T17" fmla="*/ 0 h 13"/>
                  <a:gd name="T18" fmla="*/ 2 w 12"/>
                  <a:gd name="T19" fmla="*/ 0 h 13"/>
                  <a:gd name="T20" fmla="*/ 2 w 12"/>
                  <a:gd name="T21" fmla="*/ 0 h 13"/>
                  <a:gd name="T22" fmla="*/ 0 w 12"/>
                  <a:gd name="T2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3">
                    <a:moveTo>
                      <a:pt x="0" y="3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10"/>
                      <a:pt x="2" y="12"/>
                      <a:pt x="4" y="12"/>
                    </a:cubicBezTo>
                    <a:cubicBezTo>
                      <a:pt x="7" y="13"/>
                      <a:pt x="9" y="13"/>
                      <a:pt x="11" y="11"/>
                    </a:cubicBezTo>
                    <a:cubicBezTo>
                      <a:pt x="11" y="11"/>
                      <a:pt x="12" y="11"/>
                      <a:pt x="12" y="10"/>
                    </a:cubicBezTo>
                    <a:cubicBezTo>
                      <a:pt x="11" y="10"/>
                      <a:pt x="9" y="10"/>
                      <a:pt x="8" y="9"/>
                    </a:cubicBezTo>
                    <a:cubicBezTo>
                      <a:pt x="5" y="7"/>
                      <a:pt x="4" y="6"/>
                      <a:pt x="3" y="4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30" name="Freeform 128"/>
              <p:cNvSpPr/>
              <p:nvPr/>
            </p:nvSpPr>
            <p:spPr bwMode="auto">
              <a:xfrm>
                <a:off x="5708" y="882"/>
                <a:ext cx="57" cy="24"/>
              </a:xfrm>
              <a:custGeom>
                <a:avLst/>
                <a:gdLst>
                  <a:gd name="T0" fmla="*/ 12 w 24"/>
                  <a:gd name="T1" fmla="*/ 1 h 10"/>
                  <a:gd name="T2" fmla="*/ 0 w 24"/>
                  <a:gd name="T3" fmla="*/ 3 h 10"/>
                  <a:gd name="T4" fmla="*/ 5 w 24"/>
                  <a:gd name="T5" fmla="*/ 7 h 10"/>
                  <a:gd name="T6" fmla="*/ 9 w 24"/>
                  <a:gd name="T7" fmla="*/ 7 h 10"/>
                  <a:gd name="T8" fmla="*/ 15 w 24"/>
                  <a:gd name="T9" fmla="*/ 10 h 10"/>
                  <a:gd name="T10" fmla="*/ 24 w 24"/>
                  <a:gd name="T11" fmla="*/ 7 h 10"/>
                  <a:gd name="T12" fmla="*/ 12 w 24"/>
                  <a:gd name="T13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0">
                    <a:moveTo>
                      <a:pt x="12" y="1"/>
                    </a:moveTo>
                    <a:cubicBezTo>
                      <a:pt x="6" y="0"/>
                      <a:pt x="2" y="1"/>
                      <a:pt x="0" y="3"/>
                    </a:cubicBezTo>
                    <a:cubicBezTo>
                      <a:pt x="3" y="4"/>
                      <a:pt x="4" y="6"/>
                      <a:pt x="5" y="7"/>
                    </a:cubicBezTo>
                    <a:cubicBezTo>
                      <a:pt x="5" y="7"/>
                      <a:pt x="9" y="7"/>
                      <a:pt x="9" y="7"/>
                    </a:cubicBezTo>
                    <a:cubicBezTo>
                      <a:pt x="12" y="8"/>
                      <a:pt x="14" y="9"/>
                      <a:pt x="15" y="10"/>
                    </a:cubicBezTo>
                    <a:cubicBezTo>
                      <a:pt x="16" y="10"/>
                      <a:pt x="19" y="8"/>
                      <a:pt x="24" y="7"/>
                    </a:cubicBezTo>
                    <a:cubicBezTo>
                      <a:pt x="22" y="5"/>
                      <a:pt x="19" y="1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31" name="Freeform 129"/>
              <p:cNvSpPr/>
              <p:nvPr/>
            </p:nvSpPr>
            <p:spPr bwMode="auto">
              <a:xfrm>
                <a:off x="5677" y="1002"/>
                <a:ext cx="95" cy="38"/>
              </a:xfrm>
              <a:custGeom>
                <a:avLst/>
                <a:gdLst>
                  <a:gd name="T0" fmla="*/ 18 w 40"/>
                  <a:gd name="T1" fmla="*/ 16 h 16"/>
                  <a:gd name="T2" fmla="*/ 29 w 40"/>
                  <a:gd name="T3" fmla="*/ 15 h 16"/>
                  <a:gd name="T4" fmla="*/ 37 w 40"/>
                  <a:gd name="T5" fmla="*/ 13 h 16"/>
                  <a:gd name="T6" fmla="*/ 40 w 40"/>
                  <a:gd name="T7" fmla="*/ 9 h 16"/>
                  <a:gd name="T8" fmla="*/ 36 w 40"/>
                  <a:gd name="T9" fmla="*/ 6 h 16"/>
                  <a:gd name="T10" fmla="*/ 30 w 40"/>
                  <a:gd name="T11" fmla="*/ 9 h 16"/>
                  <a:gd name="T12" fmla="*/ 20 w 40"/>
                  <a:gd name="T13" fmla="*/ 9 h 16"/>
                  <a:gd name="T14" fmla="*/ 15 w 40"/>
                  <a:gd name="T15" fmla="*/ 3 h 16"/>
                  <a:gd name="T16" fmla="*/ 10 w 40"/>
                  <a:gd name="T17" fmla="*/ 4 h 16"/>
                  <a:gd name="T18" fmla="*/ 0 w 40"/>
                  <a:gd name="T19" fmla="*/ 0 h 16"/>
                  <a:gd name="T20" fmla="*/ 0 w 40"/>
                  <a:gd name="T21" fmla="*/ 0 h 16"/>
                  <a:gd name="T22" fmla="*/ 2 w 40"/>
                  <a:gd name="T23" fmla="*/ 10 h 16"/>
                  <a:gd name="T24" fmla="*/ 18 w 40"/>
                  <a:gd name="T2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0" h="16">
                    <a:moveTo>
                      <a:pt x="18" y="16"/>
                    </a:moveTo>
                    <a:cubicBezTo>
                      <a:pt x="21" y="15"/>
                      <a:pt x="25" y="15"/>
                      <a:pt x="29" y="15"/>
                    </a:cubicBezTo>
                    <a:cubicBezTo>
                      <a:pt x="32" y="16"/>
                      <a:pt x="35" y="15"/>
                      <a:pt x="37" y="13"/>
                    </a:cubicBezTo>
                    <a:cubicBezTo>
                      <a:pt x="39" y="12"/>
                      <a:pt x="40" y="10"/>
                      <a:pt x="40" y="9"/>
                    </a:cubicBezTo>
                    <a:cubicBezTo>
                      <a:pt x="39" y="8"/>
                      <a:pt x="37" y="7"/>
                      <a:pt x="36" y="6"/>
                    </a:cubicBezTo>
                    <a:cubicBezTo>
                      <a:pt x="36" y="6"/>
                      <a:pt x="30" y="9"/>
                      <a:pt x="30" y="9"/>
                    </a:cubicBezTo>
                    <a:cubicBezTo>
                      <a:pt x="26" y="10"/>
                      <a:pt x="22" y="10"/>
                      <a:pt x="20" y="9"/>
                    </a:cubicBezTo>
                    <a:cubicBezTo>
                      <a:pt x="17" y="7"/>
                      <a:pt x="16" y="5"/>
                      <a:pt x="15" y="3"/>
                    </a:cubicBezTo>
                    <a:cubicBezTo>
                      <a:pt x="13" y="3"/>
                      <a:pt x="12" y="4"/>
                      <a:pt x="10" y="4"/>
                    </a:cubicBezTo>
                    <a:cubicBezTo>
                      <a:pt x="7" y="4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5"/>
                      <a:pt x="2" y="10"/>
                    </a:cubicBezTo>
                    <a:cubicBezTo>
                      <a:pt x="5" y="16"/>
                      <a:pt x="10" y="16"/>
                      <a:pt x="18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32" name="Freeform 130"/>
              <p:cNvSpPr/>
              <p:nvPr/>
            </p:nvSpPr>
            <p:spPr bwMode="auto">
              <a:xfrm>
                <a:off x="5717" y="961"/>
                <a:ext cx="62" cy="57"/>
              </a:xfrm>
              <a:custGeom>
                <a:avLst/>
                <a:gdLst>
                  <a:gd name="T0" fmla="*/ 26 w 26"/>
                  <a:gd name="T1" fmla="*/ 6 h 24"/>
                  <a:gd name="T2" fmla="*/ 25 w 26"/>
                  <a:gd name="T3" fmla="*/ 0 h 24"/>
                  <a:gd name="T4" fmla="*/ 23 w 26"/>
                  <a:gd name="T5" fmla="*/ 0 h 24"/>
                  <a:gd name="T6" fmla="*/ 22 w 26"/>
                  <a:gd name="T7" fmla="*/ 3 h 24"/>
                  <a:gd name="T8" fmla="*/ 18 w 26"/>
                  <a:gd name="T9" fmla="*/ 8 h 24"/>
                  <a:gd name="T10" fmla="*/ 12 w 26"/>
                  <a:gd name="T11" fmla="*/ 8 h 24"/>
                  <a:gd name="T12" fmla="*/ 4 w 26"/>
                  <a:gd name="T13" fmla="*/ 13 h 24"/>
                  <a:gd name="T14" fmla="*/ 3 w 26"/>
                  <a:gd name="T15" fmla="*/ 15 h 24"/>
                  <a:gd name="T16" fmla="*/ 0 w 26"/>
                  <a:gd name="T17" fmla="*/ 18 h 24"/>
                  <a:gd name="T18" fmla="*/ 4 w 26"/>
                  <a:gd name="T19" fmla="*/ 23 h 24"/>
                  <a:gd name="T20" fmla="*/ 12 w 26"/>
                  <a:gd name="T21" fmla="*/ 23 h 24"/>
                  <a:gd name="T22" fmla="*/ 26 w 26"/>
                  <a:gd name="T23" fmla="*/ 8 h 24"/>
                  <a:gd name="T24" fmla="*/ 26 w 26"/>
                  <a:gd name="T2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24">
                    <a:moveTo>
                      <a:pt x="26" y="6"/>
                    </a:moveTo>
                    <a:cubicBezTo>
                      <a:pt x="26" y="3"/>
                      <a:pt x="26" y="1"/>
                      <a:pt x="25" y="0"/>
                    </a:cubicBezTo>
                    <a:cubicBezTo>
                      <a:pt x="24" y="0"/>
                      <a:pt x="24" y="0"/>
                      <a:pt x="23" y="0"/>
                    </a:cubicBezTo>
                    <a:cubicBezTo>
                      <a:pt x="23" y="0"/>
                      <a:pt x="22" y="3"/>
                      <a:pt x="22" y="3"/>
                    </a:cubicBezTo>
                    <a:cubicBezTo>
                      <a:pt x="21" y="5"/>
                      <a:pt x="20" y="7"/>
                      <a:pt x="18" y="8"/>
                    </a:cubicBezTo>
                    <a:cubicBezTo>
                      <a:pt x="16" y="8"/>
                      <a:pt x="14" y="8"/>
                      <a:pt x="12" y="8"/>
                    </a:cubicBezTo>
                    <a:cubicBezTo>
                      <a:pt x="10" y="11"/>
                      <a:pt x="7" y="13"/>
                      <a:pt x="4" y="13"/>
                    </a:cubicBezTo>
                    <a:cubicBezTo>
                      <a:pt x="4" y="13"/>
                      <a:pt x="3" y="15"/>
                      <a:pt x="3" y="15"/>
                    </a:cubicBezTo>
                    <a:cubicBezTo>
                      <a:pt x="2" y="16"/>
                      <a:pt x="1" y="17"/>
                      <a:pt x="0" y="18"/>
                    </a:cubicBezTo>
                    <a:cubicBezTo>
                      <a:pt x="1" y="19"/>
                      <a:pt x="2" y="22"/>
                      <a:pt x="4" y="23"/>
                    </a:cubicBezTo>
                    <a:cubicBezTo>
                      <a:pt x="6" y="24"/>
                      <a:pt x="9" y="24"/>
                      <a:pt x="12" y="23"/>
                    </a:cubicBezTo>
                    <a:cubicBezTo>
                      <a:pt x="22" y="19"/>
                      <a:pt x="25" y="18"/>
                      <a:pt x="26" y="8"/>
                    </a:cubicBezTo>
                    <a:cubicBezTo>
                      <a:pt x="26" y="7"/>
                      <a:pt x="26" y="6"/>
                      <a:pt x="2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33" name="Freeform 131"/>
              <p:cNvSpPr/>
              <p:nvPr/>
            </p:nvSpPr>
            <p:spPr bwMode="auto">
              <a:xfrm>
                <a:off x="5643" y="1047"/>
                <a:ext cx="81" cy="45"/>
              </a:xfrm>
              <a:custGeom>
                <a:avLst/>
                <a:gdLst>
                  <a:gd name="T0" fmla="*/ 9 w 34"/>
                  <a:gd name="T1" fmla="*/ 13 h 19"/>
                  <a:gd name="T2" fmla="*/ 34 w 34"/>
                  <a:gd name="T3" fmla="*/ 16 h 19"/>
                  <a:gd name="T4" fmla="*/ 20 w 34"/>
                  <a:gd name="T5" fmla="*/ 1 h 19"/>
                  <a:gd name="T6" fmla="*/ 0 w 34"/>
                  <a:gd name="T7" fmla="*/ 0 h 19"/>
                  <a:gd name="T8" fmla="*/ 9 w 34"/>
                  <a:gd name="T9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19">
                    <a:moveTo>
                      <a:pt x="9" y="13"/>
                    </a:moveTo>
                    <a:cubicBezTo>
                      <a:pt x="17" y="19"/>
                      <a:pt x="27" y="19"/>
                      <a:pt x="34" y="16"/>
                    </a:cubicBezTo>
                    <a:cubicBezTo>
                      <a:pt x="26" y="13"/>
                      <a:pt x="21" y="8"/>
                      <a:pt x="20" y="1"/>
                    </a:cubicBezTo>
                    <a:cubicBezTo>
                      <a:pt x="16" y="3"/>
                      <a:pt x="8" y="5"/>
                      <a:pt x="0" y="0"/>
                    </a:cubicBezTo>
                    <a:cubicBezTo>
                      <a:pt x="1" y="4"/>
                      <a:pt x="3" y="9"/>
                      <a:pt x="9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34" name="Freeform 132"/>
              <p:cNvSpPr/>
              <p:nvPr/>
            </p:nvSpPr>
            <p:spPr bwMode="auto">
              <a:xfrm>
                <a:off x="5698" y="1006"/>
                <a:ext cx="112" cy="79"/>
              </a:xfrm>
              <a:custGeom>
                <a:avLst/>
                <a:gdLst>
                  <a:gd name="T0" fmla="*/ 44 w 47"/>
                  <a:gd name="T1" fmla="*/ 13 h 33"/>
                  <a:gd name="T2" fmla="*/ 44 w 47"/>
                  <a:gd name="T3" fmla="*/ 12 h 33"/>
                  <a:gd name="T4" fmla="*/ 47 w 47"/>
                  <a:gd name="T5" fmla="*/ 4 h 33"/>
                  <a:gd name="T6" fmla="*/ 45 w 47"/>
                  <a:gd name="T7" fmla="*/ 0 h 33"/>
                  <a:gd name="T8" fmla="*/ 45 w 47"/>
                  <a:gd name="T9" fmla="*/ 0 h 33"/>
                  <a:gd name="T10" fmla="*/ 34 w 47"/>
                  <a:gd name="T11" fmla="*/ 7 h 33"/>
                  <a:gd name="T12" fmla="*/ 30 w 47"/>
                  <a:gd name="T13" fmla="*/ 13 h 33"/>
                  <a:gd name="T14" fmla="*/ 19 w 47"/>
                  <a:gd name="T15" fmla="*/ 16 h 33"/>
                  <a:gd name="T16" fmla="*/ 9 w 47"/>
                  <a:gd name="T17" fmla="*/ 16 h 33"/>
                  <a:gd name="T18" fmla="*/ 0 w 47"/>
                  <a:gd name="T19" fmla="*/ 16 h 33"/>
                  <a:gd name="T20" fmla="*/ 14 w 47"/>
                  <a:gd name="T21" fmla="*/ 31 h 33"/>
                  <a:gd name="T22" fmla="*/ 14 w 47"/>
                  <a:gd name="T23" fmla="*/ 31 h 33"/>
                  <a:gd name="T24" fmla="*/ 14 w 47"/>
                  <a:gd name="T25" fmla="*/ 31 h 33"/>
                  <a:gd name="T26" fmla="*/ 14 w 47"/>
                  <a:gd name="T27" fmla="*/ 31 h 33"/>
                  <a:gd name="T28" fmla="*/ 21 w 47"/>
                  <a:gd name="T29" fmla="*/ 32 h 33"/>
                  <a:gd name="T30" fmla="*/ 44 w 47"/>
                  <a:gd name="T31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7" h="33">
                    <a:moveTo>
                      <a:pt x="44" y="13"/>
                    </a:moveTo>
                    <a:cubicBezTo>
                      <a:pt x="44" y="12"/>
                      <a:pt x="44" y="12"/>
                      <a:pt x="44" y="12"/>
                    </a:cubicBezTo>
                    <a:cubicBezTo>
                      <a:pt x="46" y="9"/>
                      <a:pt x="47" y="6"/>
                      <a:pt x="47" y="4"/>
                    </a:cubicBezTo>
                    <a:cubicBezTo>
                      <a:pt x="47" y="2"/>
                      <a:pt x="46" y="0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1" y="5"/>
                      <a:pt x="37" y="7"/>
                      <a:pt x="34" y="7"/>
                    </a:cubicBezTo>
                    <a:cubicBezTo>
                      <a:pt x="33" y="9"/>
                      <a:pt x="33" y="11"/>
                      <a:pt x="30" y="13"/>
                    </a:cubicBezTo>
                    <a:cubicBezTo>
                      <a:pt x="28" y="16"/>
                      <a:pt x="24" y="17"/>
                      <a:pt x="19" y="16"/>
                    </a:cubicBezTo>
                    <a:cubicBezTo>
                      <a:pt x="16" y="16"/>
                      <a:pt x="12" y="16"/>
                      <a:pt x="9" y="16"/>
                    </a:cubicBezTo>
                    <a:cubicBezTo>
                      <a:pt x="6" y="17"/>
                      <a:pt x="3" y="17"/>
                      <a:pt x="0" y="16"/>
                    </a:cubicBezTo>
                    <a:cubicBezTo>
                      <a:pt x="0" y="26"/>
                      <a:pt x="9" y="30"/>
                      <a:pt x="14" y="3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6" y="31"/>
                      <a:pt x="19" y="32"/>
                      <a:pt x="21" y="32"/>
                    </a:cubicBezTo>
                    <a:cubicBezTo>
                      <a:pt x="32" y="33"/>
                      <a:pt x="38" y="22"/>
                      <a:pt x="44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35" name="Freeform 133"/>
              <p:cNvSpPr/>
              <p:nvPr/>
            </p:nvSpPr>
            <p:spPr bwMode="auto">
              <a:xfrm>
                <a:off x="5612" y="935"/>
                <a:ext cx="77" cy="119"/>
              </a:xfrm>
              <a:custGeom>
                <a:avLst/>
                <a:gdLst>
                  <a:gd name="T0" fmla="*/ 2 w 32"/>
                  <a:gd name="T1" fmla="*/ 9 h 50"/>
                  <a:gd name="T2" fmla="*/ 0 w 32"/>
                  <a:gd name="T3" fmla="*/ 15 h 50"/>
                  <a:gd name="T4" fmla="*/ 4 w 32"/>
                  <a:gd name="T5" fmla="*/ 24 h 50"/>
                  <a:gd name="T6" fmla="*/ 9 w 32"/>
                  <a:gd name="T7" fmla="*/ 36 h 50"/>
                  <a:gd name="T8" fmla="*/ 15 w 32"/>
                  <a:gd name="T9" fmla="*/ 45 h 50"/>
                  <a:gd name="T10" fmla="*/ 32 w 32"/>
                  <a:gd name="T11" fmla="*/ 45 h 50"/>
                  <a:gd name="T12" fmla="*/ 27 w 32"/>
                  <a:gd name="T13" fmla="*/ 39 h 50"/>
                  <a:gd name="T14" fmla="*/ 24 w 32"/>
                  <a:gd name="T15" fmla="*/ 29 h 50"/>
                  <a:gd name="T16" fmla="*/ 12 w 32"/>
                  <a:gd name="T17" fmla="*/ 20 h 50"/>
                  <a:gd name="T18" fmla="*/ 8 w 32"/>
                  <a:gd name="T19" fmla="*/ 10 h 50"/>
                  <a:gd name="T20" fmla="*/ 11 w 32"/>
                  <a:gd name="T21" fmla="*/ 0 h 50"/>
                  <a:gd name="T22" fmla="*/ 2 w 32"/>
                  <a:gd name="T23" fmla="*/ 9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2" h="50">
                    <a:moveTo>
                      <a:pt x="2" y="9"/>
                    </a:moveTo>
                    <a:cubicBezTo>
                      <a:pt x="1" y="11"/>
                      <a:pt x="0" y="13"/>
                      <a:pt x="0" y="15"/>
                    </a:cubicBezTo>
                    <a:cubicBezTo>
                      <a:pt x="0" y="18"/>
                      <a:pt x="2" y="22"/>
                      <a:pt x="4" y="24"/>
                    </a:cubicBezTo>
                    <a:cubicBezTo>
                      <a:pt x="8" y="30"/>
                      <a:pt x="9" y="33"/>
                      <a:pt x="9" y="36"/>
                    </a:cubicBezTo>
                    <a:cubicBezTo>
                      <a:pt x="10" y="39"/>
                      <a:pt x="10" y="42"/>
                      <a:pt x="15" y="45"/>
                    </a:cubicBezTo>
                    <a:cubicBezTo>
                      <a:pt x="22" y="50"/>
                      <a:pt x="29" y="47"/>
                      <a:pt x="32" y="45"/>
                    </a:cubicBezTo>
                    <a:cubicBezTo>
                      <a:pt x="30" y="44"/>
                      <a:pt x="28" y="42"/>
                      <a:pt x="27" y="39"/>
                    </a:cubicBezTo>
                    <a:cubicBezTo>
                      <a:pt x="25" y="35"/>
                      <a:pt x="24" y="32"/>
                      <a:pt x="24" y="29"/>
                    </a:cubicBezTo>
                    <a:cubicBezTo>
                      <a:pt x="22" y="28"/>
                      <a:pt x="16" y="25"/>
                      <a:pt x="12" y="20"/>
                    </a:cubicBezTo>
                    <a:cubicBezTo>
                      <a:pt x="9" y="17"/>
                      <a:pt x="8" y="14"/>
                      <a:pt x="8" y="10"/>
                    </a:cubicBezTo>
                    <a:cubicBezTo>
                      <a:pt x="8" y="7"/>
                      <a:pt x="9" y="3"/>
                      <a:pt x="11" y="0"/>
                    </a:cubicBezTo>
                    <a:cubicBezTo>
                      <a:pt x="7" y="2"/>
                      <a:pt x="3" y="5"/>
                      <a:pt x="2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36" name="Freeform 134"/>
              <p:cNvSpPr/>
              <p:nvPr/>
            </p:nvSpPr>
            <p:spPr bwMode="auto">
              <a:xfrm>
                <a:off x="5638" y="887"/>
                <a:ext cx="72" cy="110"/>
              </a:xfrm>
              <a:custGeom>
                <a:avLst/>
                <a:gdLst>
                  <a:gd name="T0" fmla="*/ 16 w 30"/>
                  <a:gd name="T1" fmla="*/ 2 h 46"/>
                  <a:gd name="T2" fmla="*/ 8 w 30"/>
                  <a:gd name="T3" fmla="*/ 11 h 46"/>
                  <a:gd name="T4" fmla="*/ 4 w 30"/>
                  <a:gd name="T5" fmla="*/ 19 h 46"/>
                  <a:gd name="T6" fmla="*/ 0 w 30"/>
                  <a:gd name="T7" fmla="*/ 30 h 46"/>
                  <a:gd name="T8" fmla="*/ 3 w 30"/>
                  <a:gd name="T9" fmla="*/ 39 h 46"/>
                  <a:gd name="T10" fmla="*/ 14 w 30"/>
                  <a:gd name="T11" fmla="*/ 46 h 46"/>
                  <a:gd name="T12" fmla="*/ 14 w 30"/>
                  <a:gd name="T13" fmla="*/ 46 h 46"/>
                  <a:gd name="T14" fmla="*/ 11 w 30"/>
                  <a:gd name="T15" fmla="*/ 43 h 46"/>
                  <a:gd name="T16" fmla="*/ 9 w 30"/>
                  <a:gd name="T17" fmla="*/ 35 h 46"/>
                  <a:gd name="T18" fmla="*/ 13 w 30"/>
                  <a:gd name="T19" fmla="*/ 24 h 46"/>
                  <a:gd name="T20" fmla="*/ 17 w 30"/>
                  <a:gd name="T21" fmla="*/ 16 h 46"/>
                  <a:gd name="T22" fmla="*/ 30 w 30"/>
                  <a:gd name="T23" fmla="*/ 5 h 46"/>
                  <a:gd name="T24" fmla="*/ 16 w 30"/>
                  <a:gd name="T25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46">
                    <a:moveTo>
                      <a:pt x="16" y="2"/>
                    </a:moveTo>
                    <a:cubicBezTo>
                      <a:pt x="10" y="4"/>
                      <a:pt x="9" y="7"/>
                      <a:pt x="8" y="11"/>
                    </a:cubicBezTo>
                    <a:cubicBezTo>
                      <a:pt x="7" y="14"/>
                      <a:pt x="6" y="16"/>
                      <a:pt x="4" y="19"/>
                    </a:cubicBezTo>
                    <a:cubicBezTo>
                      <a:pt x="1" y="22"/>
                      <a:pt x="0" y="26"/>
                      <a:pt x="0" y="30"/>
                    </a:cubicBezTo>
                    <a:cubicBezTo>
                      <a:pt x="0" y="33"/>
                      <a:pt x="1" y="36"/>
                      <a:pt x="3" y="39"/>
                    </a:cubicBezTo>
                    <a:cubicBezTo>
                      <a:pt x="6" y="42"/>
                      <a:pt x="11" y="45"/>
                      <a:pt x="14" y="46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3" y="45"/>
                      <a:pt x="12" y="44"/>
                      <a:pt x="11" y="43"/>
                    </a:cubicBezTo>
                    <a:cubicBezTo>
                      <a:pt x="10" y="40"/>
                      <a:pt x="9" y="37"/>
                      <a:pt x="9" y="35"/>
                    </a:cubicBezTo>
                    <a:cubicBezTo>
                      <a:pt x="9" y="31"/>
                      <a:pt x="11" y="28"/>
                      <a:pt x="13" y="24"/>
                    </a:cubicBezTo>
                    <a:cubicBezTo>
                      <a:pt x="14" y="22"/>
                      <a:pt x="16" y="19"/>
                      <a:pt x="17" y="16"/>
                    </a:cubicBezTo>
                    <a:cubicBezTo>
                      <a:pt x="18" y="11"/>
                      <a:pt x="22" y="6"/>
                      <a:pt x="30" y="5"/>
                    </a:cubicBezTo>
                    <a:cubicBezTo>
                      <a:pt x="28" y="3"/>
                      <a:pt x="24" y="0"/>
                      <a:pt x="1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37" name="Freeform 135"/>
              <p:cNvSpPr/>
              <p:nvPr/>
            </p:nvSpPr>
            <p:spPr bwMode="auto">
              <a:xfrm>
                <a:off x="5748" y="904"/>
                <a:ext cx="67" cy="112"/>
              </a:xfrm>
              <a:custGeom>
                <a:avLst/>
                <a:gdLst>
                  <a:gd name="T0" fmla="*/ 13 w 28"/>
                  <a:gd name="T1" fmla="*/ 2 h 47"/>
                  <a:gd name="T2" fmla="*/ 0 w 28"/>
                  <a:gd name="T3" fmla="*/ 3 h 47"/>
                  <a:gd name="T4" fmla="*/ 3 w 28"/>
                  <a:gd name="T5" fmla="*/ 8 h 47"/>
                  <a:gd name="T6" fmla="*/ 3 w 28"/>
                  <a:gd name="T7" fmla="*/ 8 h 47"/>
                  <a:gd name="T8" fmla="*/ 4 w 28"/>
                  <a:gd name="T9" fmla="*/ 9 h 47"/>
                  <a:gd name="T10" fmla="*/ 11 w 28"/>
                  <a:gd name="T11" fmla="*/ 19 h 47"/>
                  <a:gd name="T12" fmla="*/ 10 w 28"/>
                  <a:gd name="T13" fmla="*/ 21 h 47"/>
                  <a:gd name="T14" fmla="*/ 13 w 28"/>
                  <a:gd name="T15" fmla="*/ 22 h 47"/>
                  <a:gd name="T16" fmla="*/ 16 w 28"/>
                  <a:gd name="T17" fmla="*/ 30 h 47"/>
                  <a:gd name="T18" fmla="*/ 16 w 28"/>
                  <a:gd name="T19" fmla="*/ 32 h 47"/>
                  <a:gd name="T20" fmla="*/ 9 w 28"/>
                  <a:gd name="T21" fmla="*/ 46 h 47"/>
                  <a:gd name="T22" fmla="*/ 13 w 28"/>
                  <a:gd name="T23" fmla="*/ 47 h 47"/>
                  <a:gd name="T24" fmla="*/ 22 w 28"/>
                  <a:gd name="T25" fmla="*/ 41 h 47"/>
                  <a:gd name="T26" fmla="*/ 25 w 28"/>
                  <a:gd name="T27" fmla="*/ 25 h 47"/>
                  <a:gd name="T28" fmla="*/ 24 w 28"/>
                  <a:gd name="T29" fmla="*/ 19 h 47"/>
                  <a:gd name="T30" fmla="*/ 13 w 28"/>
                  <a:gd name="T31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8" h="47">
                    <a:moveTo>
                      <a:pt x="13" y="2"/>
                    </a:moveTo>
                    <a:cubicBezTo>
                      <a:pt x="5" y="0"/>
                      <a:pt x="1" y="3"/>
                      <a:pt x="0" y="3"/>
                    </a:cubicBezTo>
                    <a:cubicBezTo>
                      <a:pt x="2" y="6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4" y="9"/>
                      <a:pt x="4" y="9"/>
                    </a:cubicBezTo>
                    <a:cubicBezTo>
                      <a:pt x="9" y="12"/>
                      <a:pt x="11" y="15"/>
                      <a:pt x="11" y="19"/>
                    </a:cubicBezTo>
                    <a:cubicBezTo>
                      <a:pt x="11" y="20"/>
                      <a:pt x="11" y="20"/>
                      <a:pt x="10" y="21"/>
                    </a:cubicBezTo>
                    <a:cubicBezTo>
                      <a:pt x="12" y="21"/>
                      <a:pt x="13" y="22"/>
                      <a:pt x="13" y="22"/>
                    </a:cubicBezTo>
                    <a:cubicBezTo>
                      <a:pt x="15" y="24"/>
                      <a:pt x="16" y="26"/>
                      <a:pt x="16" y="30"/>
                    </a:cubicBezTo>
                    <a:cubicBezTo>
                      <a:pt x="16" y="31"/>
                      <a:pt x="16" y="31"/>
                      <a:pt x="16" y="32"/>
                    </a:cubicBezTo>
                    <a:cubicBezTo>
                      <a:pt x="15" y="39"/>
                      <a:pt x="13" y="43"/>
                      <a:pt x="9" y="46"/>
                    </a:cubicBezTo>
                    <a:cubicBezTo>
                      <a:pt x="10" y="47"/>
                      <a:pt x="11" y="47"/>
                      <a:pt x="13" y="47"/>
                    </a:cubicBezTo>
                    <a:cubicBezTo>
                      <a:pt x="15" y="47"/>
                      <a:pt x="18" y="45"/>
                      <a:pt x="22" y="41"/>
                    </a:cubicBezTo>
                    <a:cubicBezTo>
                      <a:pt x="28" y="34"/>
                      <a:pt x="27" y="30"/>
                      <a:pt x="25" y="25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3" y="10"/>
                      <a:pt x="21" y="4"/>
                      <a:pt x="1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38" name="Freeform 136"/>
              <p:cNvSpPr/>
              <p:nvPr/>
            </p:nvSpPr>
            <p:spPr bwMode="auto">
              <a:xfrm>
                <a:off x="5662" y="902"/>
                <a:ext cx="86" cy="102"/>
              </a:xfrm>
              <a:custGeom>
                <a:avLst/>
                <a:gdLst>
                  <a:gd name="T0" fmla="*/ 9 w 36"/>
                  <a:gd name="T1" fmla="*/ 11 h 43"/>
                  <a:gd name="T2" fmla="*/ 5 w 36"/>
                  <a:gd name="T3" fmla="*/ 20 h 43"/>
                  <a:gd name="T4" fmla="*/ 4 w 36"/>
                  <a:gd name="T5" fmla="*/ 35 h 43"/>
                  <a:gd name="T6" fmla="*/ 16 w 36"/>
                  <a:gd name="T7" fmla="*/ 43 h 43"/>
                  <a:gd name="T8" fmla="*/ 24 w 36"/>
                  <a:gd name="T9" fmla="*/ 39 h 43"/>
                  <a:gd name="T10" fmla="*/ 24 w 36"/>
                  <a:gd name="T11" fmla="*/ 38 h 43"/>
                  <a:gd name="T12" fmla="*/ 10 w 36"/>
                  <a:gd name="T13" fmla="*/ 29 h 43"/>
                  <a:gd name="T14" fmla="*/ 9 w 36"/>
                  <a:gd name="T15" fmla="*/ 25 h 43"/>
                  <a:gd name="T16" fmla="*/ 16 w 36"/>
                  <a:gd name="T17" fmla="*/ 12 h 43"/>
                  <a:gd name="T18" fmla="*/ 28 w 36"/>
                  <a:gd name="T19" fmla="*/ 11 h 43"/>
                  <a:gd name="T20" fmla="*/ 36 w 36"/>
                  <a:gd name="T21" fmla="*/ 9 h 43"/>
                  <a:gd name="T22" fmla="*/ 28 w 36"/>
                  <a:gd name="T23" fmla="*/ 2 h 43"/>
                  <a:gd name="T24" fmla="*/ 9 w 36"/>
                  <a:gd name="T25" fmla="*/ 1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43">
                    <a:moveTo>
                      <a:pt x="9" y="11"/>
                    </a:moveTo>
                    <a:cubicBezTo>
                      <a:pt x="8" y="14"/>
                      <a:pt x="7" y="17"/>
                      <a:pt x="5" y="20"/>
                    </a:cubicBezTo>
                    <a:cubicBezTo>
                      <a:pt x="2" y="25"/>
                      <a:pt x="0" y="29"/>
                      <a:pt x="4" y="35"/>
                    </a:cubicBezTo>
                    <a:cubicBezTo>
                      <a:pt x="7" y="40"/>
                      <a:pt x="11" y="43"/>
                      <a:pt x="16" y="43"/>
                    </a:cubicBezTo>
                    <a:cubicBezTo>
                      <a:pt x="19" y="43"/>
                      <a:pt x="22" y="41"/>
                      <a:pt x="24" y="39"/>
                    </a:cubicBezTo>
                    <a:cubicBezTo>
                      <a:pt x="24" y="39"/>
                      <a:pt x="24" y="38"/>
                      <a:pt x="24" y="38"/>
                    </a:cubicBezTo>
                    <a:cubicBezTo>
                      <a:pt x="18" y="38"/>
                      <a:pt x="12" y="33"/>
                      <a:pt x="10" y="29"/>
                    </a:cubicBezTo>
                    <a:cubicBezTo>
                      <a:pt x="9" y="28"/>
                      <a:pt x="9" y="26"/>
                      <a:pt x="9" y="25"/>
                    </a:cubicBezTo>
                    <a:cubicBezTo>
                      <a:pt x="9" y="19"/>
                      <a:pt x="13" y="14"/>
                      <a:pt x="16" y="12"/>
                    </a:cubicBezTo>
                    <a:cubicBezTo>
                      <a:pt x="21" y="9"/>
                      <a:pt x="27" y="11"/>
                      <a:pt x="28" y="11"/>
                    </a:cubicBezTo>
                    <a:cubicBezTo>
                      <a:pt x="29" y="10"/>
                      <a:pt x="32" y="8"/>
                      <a:pt x="36" y="9"/>
                    </a:cubicBezTo>
                    <a:cubicBezTo>
                      <a:pt x="35" y="7"/>
                      <a:pt x="33" y="3"/>
                      <a:pt x="28" y="2"/>
                    </a:cubicBezTo>
                    <a:cubicBezTo>
                      <a:pt x="18" y="0"/>
                      <a:pt x="12" y="3"/>
                      <a:pt x="9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39" name="Freeform 137"/>
              <p:cNvSpPr/>
              <p:nvPr/>
            </p:nvSpPr>
            <p:spPr bwMode="auto">
              <a:xfrm>
                <a:off x="5736" y="925"/>
                <a:ext cx="34" cy="50"/>
              </a:xfrm>
              <a:custGeom>
                <a:avLst/>
                <a:gdLst>
                  <a:gd name="T0" fmla="*/ 0 w 14"/>
                  <a:gd name="T1" fmla="*/ 3 h 21"/>
                  <a:gd name="T2" fmla="*/ 4 w 14"/>
                  <a:gd name="T3" fmla="*/ 8 h 21"/>
                  <a:gd name="T4" fmla="*/ 5 w 14"/>
                  <a:gd name="T5" fmla="*/ 11 h 21"/>
                  <a:gd name="T6" fmla="*/ 3 w 14"/>
                  <a:gd name="T7" fmla="*/ 20 h 21"/>
                  <a:gd name="T8" fmla="*/ 9 w 14"/>
                  <a:gd name="T9" fmla="*/ 20 h 21"/>
                  <a:gd name="T10" fmla="*/ 11 w 14"/>
                  <a:gd name="T11" fmla="*/ 17 h 21"/>
                  <a:gd name="T12" fmla="*/ 8 w 14"/>
                  <a:gd name="T13" fmla="*/ 3 h 21"/>
                  <a:gd name="T14" fmla="*/ 0 w 14"/>
                  <a:gd name="T15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21">
                    <a:moveTo>
                      <a:pt x="0" y="3"/>
                    </a:moveTo>
                    <a:cubicBezTo>
                      <a:pt x="2" y="4"/>
                      <a:pt x="4" y="6"/>
                      <a:pt x="4" y="8"/>
                    </a:cubicBezTo>
                    <a:cubicBezTo>
                      <a:pt x="5" y="9"/>
                      <a:pt x="5" y="10"/>
                      <a:pt x="5" y="11"/>
                    </a:cubicBezTo>
                    <a:cubicBezTo>
                      <a:pt x="5" y="15"/>
                      <a:pt x="4" y="18"/>
                      <a:pt x="3" y="20"/>
                    </a:cubicBezTo>
                    <a:cubicBezTo>
                      <a:pt x="4" y="20"/>
                      <a:pt x="7" y="21"/>
                      <a:pt x="9" y="20"/>
                    </a:cubicBezTo>
                    <a:cubicBezTo>
                      <a:pt x="10" y="20"/>
                      <a:pt x="11" y="19"/>
                      <a:pt x="11" y="17"/>
                    </a:cubicBezTo>
                    <a:cubicBezTo>
                      <a:pt x="14" y="9"/>
                      <a:pt x="14" y="6"/>
                      <a:pt x="8" y="3"/>
                    </a:cubicBezTo>
                    <a:cubicBezTo>
                      <a:pt x="4" y="0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40" name="Freeform 138"/>
              <p:cNvSpPr/>
              <p:nvPr/>
            </p:nvSpPr>
            <p:spPr bwMode="auto">
              <a:xfrm>
                <a:off x="5710" y="935"/>
                <a:ext cx="19" cy="36"/>
              </a:xfrm>
              <a:custGeom>
                <a:avLst/>
                <a:gdLst>
                  <a:gd name="T0" fmla="*/ 1 w 8"/>
                  <a:gd name="T1" fmla="*/ 5 h 15"/>
                  <a:gd name="T2" fmla="*/ 0 w 8"/>
                  <a:gd name="T3" fmla="*/ 6 h 15"/>
                  <a:gd name="T4" fmla="*/ 3 w 8"/>
                  <a:gd name="T5" fmla="*/ 13 h 15"/>
                  <a:gd name="T6" fmla="*/ 8 w 8"/>
                  <a:gd name="T7" fmla="*/ 15 h 15"/>
                  <a:gd name="T8" fmla="*/ 5 w 8"/>
                  <a:gd name="T9" fmla="*/ 9 h 15"/>
                  <a:gd name="T10" fmla="*/ 5 w 8"/>
                  <a:gd name="T11" fmla="*/ 7 h 15"/>
                  <a:gd name="T12" fmla="*/ 7 w 8"/>
                  <a:gd name="T13" fmla="*/ 0 h 15"/>
                  <a:gd name="T14" fmla="*/ 1 w 8"/>
                  <a:gd name="T15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1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9"/>
                      <a:pt x="2" y="12"/>
                      <a:pt x="3" y="13"/>
                    </a:cubicBezTo>
                    <a:cubicBezTo>
                      <a:pt x="4" y="14"/>
                      <a:pt x="6" y="15"/>
                      <a:pt x="8" y="15"/>
                    </a:cubicBezTo>
                    <a:cubicBezTo>
                      <a:pt x="7" y="13"/>
                      <a:pt x="6" y="11"/>
                      <a:pt x="5" y="9"/>
                    </a:cubicBezTo>
                    <a:cubicBezTo>
                      <a:pt x="5" y="8"/>
                      <a:pt x="5" y="7"/>
                      <a:pt x="5" y="7"/>
                    </a:cubicBezTo>
                    <a:cubicBezTo>
                      <a:pt x="5" y="4"/>
                      <a:pt x="6" y="2"/>
                      <a:pt x="7" y="0"/>
                    </a:cubicBezTo>
                    <a:cubicBezTo>
                      <a:pt x="5" y="0"/>
                      <a:pt x="2" y="1"/>
                      <a:pt x="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41" name="Freeform 139"/>
              <p:cNvSpPr/>
              <p:nvPr/>
            </p:nvSpPr>
            <p:spPr bwMode="auto">
              <a:xfrm>
                <a:off x="5691" y="935"/>
                <a:ext cx="48" cy="52"/>
              </a:xfrm>
              <a:custGeom>
                <a:avLst/>
                <a:gdLst>
                  <a:gd name="T0" fmla="*/ 20 w 20"/>
                  <a:gd name="T1" fmla="*/ 18 h 22"/>
                  <a:gd name="T2" fmla="*/ 19 w 20"/>
                  <a:gd name="T3" fmla="*/ 17 h 22"/>
                  <a:gd name="T4" fmla="*/ 19 w 20"/>
                  <a:gd name="T5" fmla="*/ 17 h 22"/>
                  <a:gd name="T6" fmla="*/ 9 w 20"/>
                  <a:gd name="T7" fmla="*/ 15 h 22"/>
                  <a:gd name="T8" fmla="*/ 6 w 20"/>
                  <a:gd name="T9" fmla="*/ 6 h 22"/>
                  <a:gd name="T10" fmla="*/ 6 w 20"/>
                  <a:gd name="T11" fmla="*/ 4 h 22"/>
                  <a:gd name="T12" fmla="*/ 8 w 20"/>
                  <a:gd name="T13" fmla="*/ 0 h 22"/>
                  <a:gd name="T14" fmla="*/ 6 w 20"/>
                  <a:gd name="T15" fmla="*/ 0 h 22"/>
                  <a:gd name="T16" fmla="*/ 0 w 20"/>
                  <a:gd name="T17" fmla="*/ 11 h 22"/>
                  <a:gd name="T18" fmla="*/ 1 w 20"/>
                  <a:gd name="T19" fmla="*/ 14 h 22"/>
                  <a:gd name="T20" fmla="*/ 13 w 20"/>
                  <a:gd name="T21" fmla="*/ 22 h 22"/>
                  <a:gd name="T22" fmla="*/ 20 w 20"/>
                  <a:gd name="T23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22">
                    <a:moveTo>
                      <a:pt x="20" y="18"/>
                    </a:moveTo>
                    <a:cubicBezTo>
                      <a:pt x="20" y="18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5" y="18"/>
                      <a:pt x="12" y="18"/>
                      <a:pt x="9" y="15"/>
                    </a:cubicBezTo>
                    <a:cubicBezTo>
                      <a:pt x="7" y="13"/>
                      <a:pt x="6" y="10"/>
                      <a:pt x="6" y="6"/>
                    </a:cubicBezTo>
                    <a:cubicBezTo>
                      <a:pt x="6" y="6"/>
                      <a:pt x="6" y="5"/>
                      <a:pt x="6" y="4"/>
                    </a:cubicBezTo>
                    <a:cubicBezTo>
                      <a:pt x="6" y="2"/>
                      <a:pt x="7" y="1"/>
                      <a:pt x="8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4" y="2"/>
                      <a:pt x="0" y="6"/>
                      <a:pt x="0" y="11"/>
                    </a:cubicBezTo>
                    <a:cubicBezTo>
                      <a:pt x="0" y="12"/>
                      <a:pt x="0" y="13"/>
                      <a:pt x="1" y="14"/>
                    </a:cubicBezTo>
                    <a:cubicBezTo>
                      <a:pt x="2" y="18"/>
                      <a:pt x="8" y="21"/>
                      <a:pt x="13" y="22"/>
                    </a:cubicBezTo>
                    <a:cubicBezTo>
                      <a:pt x="16" y="22"/>
                      <a:pt x="18" y="20"/>
                      <a:pt x="20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42" name="Freeform 140"/>
              <p:cNvSpPr/>
              <p:nvPr/>
            </p:nvSpPr>
            <p:spPr bwMode="auto">
              <a:xfrm>
                <a:off x="5729" y="937"/>
                <a:ext cx="12" cy="31"/>
              </a:xfrm>
              <a:custGeom>
                <a:avLst/>
                <a:gdLst>
                  <a:gd name="T0" fmla="*/ 5 w 5"/>
                  <a:gd name="T1" fmla="*/ 4 h 13"/>
                  <a:gd name="T2" fmla="*/ 1 w 5"/>
                  <a:gd name="T3" fmla="*/ 0 h 13"/>
                  <a:gd name="T4" fmla="*/ 0 w 5"/>
                  <a:gd name="T5" fmla="*/ 6 h 13"/>
                  <a:gd name="T6" fmla="*/ 0 w 5"/>
                  <a:gd name="T7" fmla="*/ 8 h 13"/>
                  <a:gd name="T8" fmla="*/ 3 w 5"/>
                  <a:gd name="T9" fmla="*/ 13 h 13"/>
                  <a:gd name="T10" fmla="*/ 5 w 5"/>
                  <a:gd name="T11" fmla="*/ 6 h 13"/>
                  <a:gd name="T12" fmla="*/ 5 w 5"/>
                  <a:gd name="T13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3">
                    <a:moveTo>
                      <a:pt x="5" y="4"/>
                    </a:moveTo>
                    <a:cubicBezTo>
                      <a:pt x="4" y="2"/>
                      <a:pt x="3" y="1"/>
                      <a:pt x="1" y="0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11"/>
                      <a:pt x="2" y="12"/>
                      <a:pt x="3" y="13"/>
                    </a:cubicBezTo>
                    <a:cubicBezTo>
                      <a:pt x="4" y="12"/>
                      <a:pt x="5" y="9"/>
                      <a:pt x="5" y="6"/>
                    </a:cubicBezTo>
                    <a:lnTo>
                      <a:pt x="5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43" name="Freeform 141"/>
              <p:cNvSpPr/>
              <p:nvPr/>
            </p:nvSpPr>
            <p:spPr bwMode="auto">
              <a:xfrm>
                <a:off x="5383" y="1080"/>
                <a:ext cx="45" cy="36"/>
              </a:xfrm>
              <a:custGeom>
                <a:avLst/>
                <a:gdLst>
                  <a:gd name="T0" fmla="*/ 2 w 19"/>
                  <a:gd name="T1" fmla="*/ 15 h 15"/>
                  <a:gd name="T2" fmla="*/ 5 w 19"/>
                  <a:gd name="T3" fmla="*/ 10 h 15"/>
                  <a:gd name="T4" fmla="*/ 10 w 19"/>
                  <a:gd name="T5" fmla="*/ 8 h 15"/>
                  <a:gd name="T6" fmla="*/ 14 w 19"/>
                  <a:gd name="T7" fmla="*/ 10 h 15"/>
                  <a:gd name="T8" fmla="*/ 15 w 19"/>
                  <a:gd name="T9" fmla="*/ 10 h 15"/>
                  <a:gd name="T10" fmla="*/ 19 w 19"/>
                  <a:gd name="T11" fmla="*/ 6 h 15"/>
                  <a:gd name="T12" fmla="*/ 10 w 19"/>
                  <a:gd name="T13" fmla="*/ 1 h 15"/>
                  <a:gd name="T14" fmla="*/ 1 w 19"/>
                  <a:gd name="T15" fmla="*/ 9 h 15"/>
                  <a:gd name="T16" fmla="*/ 0 w 19"/>
                  <a:gd name="T17" fmla="*/ 11 h 15"/>
                  <a:gd name="T18" fmla="*/ 2 w 19"/>
                  <a:gd name="T1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5">
                    <a:moveTo>
                      <a:pt x="2" y="15"/>
                    </a:moveTo>
                    <a:cubicBezTo>
                      <a:pt x="2" y="13"/>
                      <a:pt x="3" y="12"/>
                      <a:pt x="5" y="10"/>
                    </a:cubicBezTo>
                    <a:cubicBezTo>
                      <a:pt x="6" y="8"/>
                      <a:pt x="8" y="8"/>
                      <a:pt x="10" y="8"/>
                    </a:cubicBezTo>
                    <a:cubicBezTo>
                      <a:pt x="12" y="8"/>
                      <a:pt x="14" y="9"/>
                      <a:pt x="14" y="10"/>
                    </a:cubicBezTo>
                    <a:cubicBezTo>
                      <a:pt x="14" y="10"/>
                      <a:pt x="15" y="10"/>
                      <a:pt x="15" y="10"/>
                    </a:cubicBezTo>
                    <a:cubicBezTo>
                      <a:pt x="16" y="8"/>
                      <a:pt x="17" y="7"/>
                      <a:pt x="19" y="6"/>
                    </a:cubicBezTo>
                    <a:cubicBezTo>
                      <a:pt x="18" y="4"/>
                      <a:pt x="15" y="0"/>
                      <a:pt x="10" y="1"/>
                    </a:cubicBezTo>
                    <a:cubicBezTo>
                      <a:pt x="7" y="2"/>
                      <a:pt x="2" y="5"/>
                      <a:pt x="1" y="9"/>
                    </a:cubicBezTo>
                    <a:cubicBezTo>
                      <a:pt x="1" y="10"/>
                      <a:pt x="0" y="10"/>
                      <a:pt x="0" y="11"/>
                    </a:cubicBezTo>
                    <a:cubicBezTo>
                      <a:pt x="0" y="12"/>
                      <a:pt x="1" y="13"/>
                      <a:pt x="2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44" name="Freeform 142"/>
              <p:cNvSpPr/>
              <p:nvPr/>
            </p:nvSpPr>
            <p:spPr bwMode="auto">
              <a:xfrm>
                <a:off x="5438" y="1090"/>
                <a:ext cx="40" cy="71"/>
              </a:xfrm>
              <a:custGeom>
                <a:avLst/>
                <a:gdLst>
                  <a:gd name="T0" fmla="*/ 1 w 17"/>
                  <a:gd name="T1" fmla="*/ 2 h 30"/>
                  <a:gd name="T2" fmla="*/ 5 w 17"/>
                  <a:gd name="T3" fmla="*/ 4 h 30"/>
                  <a:gd name="T4" fmla="*/ 5 w 17"/>
                  <a:gd name="T5" fmla="*/ 5 h 30"/>
                  <a:gd name="T6" fmla="*/ 11 w 17"/>
                  <a:gd name="T7" fmla="*/ 15 h 30"/>
                  <a:gd name="T8" fmla="*/ 8 w 17"/>
                  <a:gd name="T9" fmla="*/ 21 h 30"/>
                  <a:gd name="T10" fmla="*/ 4 w 17"/>
                  <a:gd name="T11" fmla="*/ 23 h 30"/>
                  <a:gd name="T12" fmla="*/ 0 w 17"/>
                  <a:gd name="T13" fmla="*/ 28 h 30"/>
                  <a:gd name="T14" fmla="*/ 10 w 17"/>
                  <a:gd name="T15" fmla="*/ 27 h 30"/>
                  <a:gd name="T16" fmla="*/ 17 w 17"/>
                  <a:gd name="T17" fmla="*/ 13 h 30"/>
                  <a:gd name="T18" fmla="*/ 17 w 17"/>
                  <a:gd name="T19" fmla="*/ 10 h 30"/>
                  <a:gd name="T20" fmla="*/ 8 w 17"/>
                  <a:gd name="T21" fmla="*/ 1 h 30"/>
                  <a:gd name="T22" fmla="*/ 1 w 17"/>
                  <a:gd name="T23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30">
                    <a:moveTo>
                      <a:pt x="1" y="2"/>
                    </a:moveTo>
                    <a:cubicBezTo>
                      <a:pt x="2" y="2"/>
                      <a:pt x="4" y="3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7"/>
                      <a:pt x="11" y="11"/>
                      <a:pt x="11" y="15"/>
                    </a:cubicBezTo>
                    <a:cubicBezTo>
                      <a:pt x="11" y="17"/>
                      <a:pt x="10" y="19"/>
                      <a:pt x="8" y="21"/>
                    </a:cubicBezTo>
                    <a:cubicBezTo>
                      <a:pt x="6" y="22"/>
                      <a:pt x="5" y="23"/>
                      <a:pt x="4" y="23"/>
                    </a:cubicBezTo>
                    <a:cubicBezTo>
                      <a:pt x="4" y="24"/>
                      <a:pt x="3" y="26"/>
                      <a:pt x="0" y="28"/>
                    </a:cubicBezTo>
                    <a:cubicBezTo>
                      <a:pt x="2" y="29"/>
                      <a:pt x="6" y="30"/>
                      <a:pt x="10" y="27"/>
                    </a:cubicBezTo>
                    <a:cubicBezTo>
                      <a:pt x="15" y="23"/>
                      <a:pt x="17" y="18"/>
                      <a:pt x="17" y="13"/>
                    </a:cubicBezTo>
                    <a:cubicBezTo>
                      <a:pt x="17" y="12"/>
                      <a:pt x="17" y="11"/>
                      <a:pt x="17" y="10"/>
                    </a:cubicBezTo>
                    <a:cubicBezTo>
                      <a:pt x="16" y="7"/>
                      <a:pt x="13" y="2"/>
                      <a:pt x="8" y="1"/>
                    </a:cubicBezTo>
                    <a:cubicBezTo>
                      <a:pt x="6" y="0"/>
                      <a:pt x="4" y="0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45" name="Freeform 143"/>
              <p:cNvSpPr/>
              <p:nvPr/>
            </p:nvSpPr>
            <p:spPr bwMode="auto">
              <a:xfrm>
                <a:off x="5383" y="1104"/>
                <a:ext cx="36" cy="40"/>
              </a:xfrm>
              <a:custGeom>
                <a:avLst/>
                <a:gdLst>
                  <a:gd name="T0" fmla="*/ 13 w 15"/>
                  <a:gd name="T1" fmla="*/ 16 h 17"/>
                  <a:gd name="T2" fmla="*/ 15 w 15"/>
                  <a:gd name="T3" fmla="*/ 16 h 17"/>
                  <a:gd name="T4" fmla="*/ 11 w 15"/>
                  <a:gd name="T5" fmla="*/ 13 h 17"/>
                  <a:gd name="T6" fmla="*/ 9 w 15"/>
                  <a:gd name="T7" fmla="*/ 7 h 17"/>
                  <a:gd name="T8" fmla="*/ 9 w 15"/>
                  <a:gd name="T9" fmla="*/ 6 h 17"/>
                  <a:gd name="T10" fmla="*/ 12 w 15"/>
                  <a:gd name="T11" fmla="*/ 1 h 17"/>
                  <a:gd name="T12" fmla="*/ 10 w 15"/>
                  <a:gd name="T13" fmla="*/ 0 h 17"/>
                  <a:gd name="T14" fmla="*/ 7 w 15"/>
                  <a:gd name="T15" fmla="*/ 2 h 17"/>
                  <a:gd name="T16" fmla="*/ 5 w 15"/>
                  <a:gd name="T17" fmla="*/ 15 h 17"/>
                  <a:gd name="T18" fmla="*/ 13 w 15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7">
                    <a:moveTo>
                      <a:pt x="13" y="16"/>
                    </a:moveTo>
                    <a:cubicBezTo>
                      <a:pt x="13" y="16"/>
                      <a:pt x="14" y="16"/>
                      <a:pt x="15" y="16"/>
                    </a:cubicBezTo>
                    <a:cubicBezTo>
                      <a:pt x="14" y="15"/>
                      <a:pt x="12" y="14"/>
                      <a:pt x="11" y="13"/>
                    </a:cubicBezTo>
                    <a:cubicBezTo>
                      <a:pt x="9" y="11"/>
                      <a:pt x="9" y="9"/>
                      <a:pt x="9" y="7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9" y="4"/>
                      <a:pt x="11" y="2"/>
                      <a:pt x="12" y="1"/>
                    </a:cubicBezTo>
                    <a:cubicBezTo>
                      <a:pt x="11" y="1"/>
                      <a:pt x="10" y="0"/>
                      <a:pt x="10" y="0"/>
                    </a:cubicBezTo>
                    <a:cubicBezTo>
                      <a:pt x="9" y="0"/>
                      <a:pt x="8" y="1"/>
                      <a:pt x="7" y="2"/>
                    </a:cubicBezTo>
                    <a:cubicBezTo>
                      <a:pt x="0" y="9"/>
                      <a:pt x="4" y="14"/>
                      <a:pt x="5" y="15"/>
                    </a:cubicBezTo>
                    <a:cubicBezTo>
                      <a:pt x="6" y="16"/>
                      <a:pt x="10" y="17"/>
                      <a:pt x="13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46" name="Freeform 144"/>
              <p:cNvSpPr/>
              <p:nvPr/>
            </p:nvSpPr>
            <p:spPr bwMode="auto">
              <a:xfrm>
                <a:off x="5424" y="1099"/>
                <a:ext cx="38" cy="43"/>
              </a:xfrm>
              <a:custGeom>
                <a:avLst/>
                <a:gdLst>
                  <a:gd name="T0" fmla="*/ 0 w 16"/>
                  <a:gd name="T1" fmla="*/ 3 h 18"/>
                  <a:gd name="T2" fmla="*/ 6 w 16"/>
                  <a:gd name="T3" fmla="*/ 7 h 18"/>
                  <a:gd name="T4" fmla="*/ 7 w 16"/>
                  <a:gd name="T5" fmla="*/ 10 h 18"/>
                  <a:gd name="T6" fmla="*/ 6 w 16"/>
                  <a:gd name="T7" fmla="*/ 12 h 18"/>
                  <a:gd name="T8" fmla="*/ 4 w 16"/>
                  <a:gd name="T9" fmla="*/ 16 h 18"/>
                  <a:gd name="T10" fmla="*/ 7 w 16"/>
                  <a:gd name="T11" fmla="*/ 17 h 18"/>
                  <a:gd name="T12" fmla="*/ 12 w 16"/>
                  <a:gd name="T13" fmla="*/ 15 h 18"/>
                  <a:gd name="T14" fmla="*/ 9 w 16"/>
                  <a:gd name="T15" fmla="*/ 2 h 18"/>
                  <a:gd name="T16" fmla="*/ 9 w 16"/>
                  <a:gd name="T17" fmla="*/ 2 h 18"/>
                  <a:gd name="T18" fmla="*/ 5 w 16"/>
                  <a:gd name="T19" fmla="*/ 0 h 18"/>
                  <a:gd name="T20" fmla="*/ 0 w 16"/>
                  <a:gd name="T21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0" y="3"/>
                    </a:moveTo>
                    <a:cubicBezTo>
                      <a:pt x="2" y="4"/>
                      <a:pt x="5" y="5"/>
                      <a:pt x="6" y="7"/>
                    </a:cubicBezTo>
                    <a:cubicBezTo>
                      <a:pt x="6" y="8"/>
                      <a:pt x="7" y="9"/>
                      <a:pt x="7" y="10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4"/>
                      <a:pt x="5" y="15"/>
                      <a:pt x="4" y="16"/>
                    </a:cubicBezTo>
                    <a:cubicBezTo>
                      <a:pt x="5" y="17"/>
                      <a:pt x="6" y="17"/>
                      <a:pt x="7" y="17"/>
                    </a:cubicBezTo>
                    <a:cubicBezTo>
                      <a:pt x="9" y="18"/>
                      <a:pt x="10" y="17"/>
                      <a:pt x="12" y="15"/>
                    </a:cubicBezTo>
                    <a:cubicBezTo>
                      <a:pt x="16" y="11"/>
                      <a:pt x="13" y="7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7" y="0"/>
                      <a:pt x="5" y="0"/>
                    </a:cubicBezTo>
                    <a:cubicBezTo>
                      <a:pt x="4" y="0"/>
                      <a:pt x="2" y="1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47" name="Freeform 145"/>
              <p:cNvSpPr/>
              <p:nvPr/>
            </p:nvSpPr>
            <p:spPr bwMode="auto">
              <a:xfrm>
                <a:off x="5450" y="1066"/>
                <a:ext cx="48" cy="43"/>
              </a:xfrm>
              <a:custGeom>
                <a:avLst/>
                <a:gdLst>
                  <a:gd name="T0" fmla="*/ 14 w 20"/>
                  <a:gd name="T1" fmla="*/ 3 h 18"/>
                  <a:gd name="T2" fmla="*/ 0 w 20"/>
                  <a:gd name="T3" fmla="*/ 2 h 18"/>
                  <a:gd name="T4" fmla="*/ 1 w 20"/>
                  <a:gd name="T5" fmla="*/ 7 h 18"/>
                  <a:gd name="T6" fmla="*/ 1 w 20"/>
                  <a:gd name="T7" fmla="*/ 7 h 18"/>
                  <a:gd name="T8" fmla="*/ 4 w 20"/>
                  <a:gd name="T9" fmla="*/ 8 h 18"/>
                  <a:gd name="T10" fmla="*/ 12 w 20"/>
                  <a:gd name="T11" fmla="*/ 15 h 18"/>
                  <a:gd name="T12" fmla="*/ 20 w 20"/>
                  <a:gd name="T13" fmla="*/ 18 h 18"/>
                  <a:gd name="T14" fmla="*/ 20 w 20"/>
                  <a:gd name="T15" fmla="*/ 17 h 18"/>
                  <a:gd name="T16" fmla="*/ 14 w 20"/>
                  <a:gd name="T17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8">
                    <a:moveTo>
                      <a:pt x="14" y="3"/>
                    </a:moveTo>
                    <a:cubicBezTo>
                      <a:pt x="8" y="0"/>
                      <a:pt x="3" y="1"/>
                      <a:pt x="0" y="2"/>
                    </a:cubicBezTo>
                    <a:cubicBezTo>
                      <a:pt x="1" y="4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8" y="9"/>
                      <a:pt x="11" y="12"/>
                      <a:pt x="12" y="15"/>
                    </a:cubicBezTo>
                    <a:cubicBezTo>
                      <a:pt x="15" y="15"/>
                      <a:pt x="18" y="16"/>
                      <a:pt x="20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20" y="13"/>
                      <a:pt x="19" y="6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48" name="Freeform 146"/>
              <p:cNvSpPr/>
              <p:nvPr/>
            </p:nvSpPr>
            <p:spPr bwMode="auto">
              <a:xfrm>
                <a:off x="5385" y="1056"/>
                <a:ext cx="62" cy="34"/>
              </a:xfrm>
              <a:custGeom>
                <a:avLst/>
                <a:gdLst>
                  <a:gd name="T0" fmla="*/ 0 w 26"/>
                  <a:gd name="T1" fmla="*/ 9 h 14"/>
                  <a:gd name="T2" fmla="*/ 1 w 26"/>
                  <a:gd name="T3" fmla="*/ 13 h 14"/>
                  <a:gd name="T4" fmla="*/ 9 w 26"/>
                  <a:gd name="T5" fmla="*/ 8 h 14"/>
                  <a:gd name="T6" fmla="*/ 20 w 26"/>
                  <a:gd name="T7" fmla="*/ 14 h 14"/>
                  <a:gd name="T8" fmla="*/ 26 w 26"/>
                  <a:gd name="T9" fmla="*/ 12 h 14"/>
                  <a:gd name="T10" fmla="*/ 26 w 26"/>
                  <a:gd name="T11" fmla="*/ 11 h 14"/>
                  <a:gd name="T12" fmla="*/ 16 w 26"/>
                  <a:gd name="T13" fmla="*/ 1 h 14"/>
                  <a:gd name="T14" fmla="*/ 2 w 26"/>
                  <a:gd name="T15" fmla="*/ 4 h 14"/>
                  <a:gd name="T16" fmla="*/ 0 w 26"/>
                  <a:gd name="T17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14">
                    <a:moveTo>
                      <a:pt x="0" y="9"/>
                    </a:moveTo>
                    <a:cubicBezTo>
                      <a:pt x="0" y="10"/>
                      <a:pt x="1" y="11"/>
                      <a:pt x="1" y="13"/>
                    </a:cubicBezTo>
                    <a:cubicBezTo>
                      <a:pt x="3" y="11"/>
                      <a:pt x="6" y="9"/>
                      <a:pt x="9" y="8"/>
                    </a:cubicBezTo>
                    <a:cubicBezTo>
                      <a:pt x="15" y="7"/>
                      <a:pt x="19" y="12"/>
                      <a:pt x="20" y="14"/>
                    </a:cubicBezTo>
                    <a:cubicBezTo>
                      <a:pt x="22" y="13"/>
                      <a:pt x="24" y="12"/>
                      <a:pt x="26" y="12"/>
                    </a:cubicBezTo>
                    <a:cubicBezTo>
                      <a:pt x="26" y="12"/>
                      <a:pt x="26" y="11"/>
                      <a:pt x="26" y="11"/>
                    </a:cubicBezTo>
                    <a:cubicBezTo>
                      <a:pt x="26" y="9"/>
                      <a:pt x="25" y="3"/>
                      <a:pt x="16" y="1"/>
                    </a:cubicBezTo>
                    <a:cubicBezTo>
                      <a:pt x="10" y="0"/>
                      <a:pt x="4" y="1"/>
                      <a:pt x="2" y="4"/>
                    </a:cubicBezTo>
                    <a:cubicBezTo>
                      <a:pt x="1" y="6"/>
                      <a:pt x="0" y="7"/>
                      <a:pt x="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49" name="Freeform 147"/>
              <p:cNvSpPr/>
              <p:nvPr/>
            </p:nvSpPr>
            <p:spPr bwMode="auto">
              <a:xfrm>
                <a:off x="5369" y="1114"/>
                <a:ext cx="71" cy="52"/>
              </a:xfrm>
              <a:custGeom>
                <a:avLst/>
                <a:gdLst>
                  <a:gd name="T0" fmla="*/ 5 w 30"/>
                  <a:gd name="T1" fmla="*/ 0 h 22"/>
                  <a:gd name="T2" fmla="*/ 0 w 30"/>
                  <a:gd name="T3" fmla="*/ 7 h 22"/>
                  <a:gd name="T4" fmla="*/ 1 w 30"/>
                  <a:gd name="T5" fmla="*/ 9 h 22"/>
                  <a:gd name="T6" fmla="*/ 13 w 30"/>
                  <a:gd name="T7" fmla="*/ 21 h 22"/>
                  <a:gd name="T8" fmla="*/ 20 w 30"/>
                  <a:gd name="T9" fmla="*/ 21 h 22"/>
                  <a:gd name="T10" fmla="*/ 30 w 30"/>
                  <a:gd name="T11" fmla="*/ 14 h 22"/>
                  <a:gd name="T12" fmla="*/ 26 w 30"/>
                  <a:gd name="T13" fmla="*/ 12 h 22"/>
                  <a:gd name="T14" fmla="*/ 20 w 30"/>
                  <a:gd name="T15" fmla="*/ 15 h 22"/>
                  <a:gd name="T16" fmla="*/ 9 w 30"/>
                  <a:gd name="T17" fmla="*/ 13 h 22"/>
                  <a:gd name="T18" fmla="*/ 6 w 30"/>
                  <a:gd name="T19" fmla="*/ 6 h 22"/>
                  <a:gd name="T20" fmla="*/ 7 w 30"/>
                  <a:gd name="T21" fmla="*/ 3 h 22"/>
                  <a:gd name="T22" fmla="*/ 5 w 30"/>
                  <a:gd name="T2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22">
                    <a:moveTo>
                      <a:pt x="5" y="0"/>
                    </a:moveTo>
                    <a:cubicBezTo>
                      <a:pt x="3" y="2"/>
                      <a:pt x="0" y="4"/>
                      <a:pt x="0" y="7"/>
                    </a:cubicBezTo>
                    <a:cubicBezTo>
                      <a:pt x="0" y="7"/>
                      <a:pt x="1" y="8"/>
                      <a:pt x="1" y="9"/>
                    </a:cubicBezTo>
                    <a:cubicBezTo>
                      <a:pt x="3" y="14"/>
                      <a:pt x="7" y="19"/>
                      <a:pt x="13" y="21"/>
                    </a:cubicBezTo>
                    <a:cubicBezTo>
                      <a:pt x="15" y="22"/>
                      <a:pt x="18" y="22"/>
                      <a:pt x="20" y="21"/>
                    </a:cubicBezTo>
                    <a:cubicBezTo>
                      <a:pt x="26" y="19"/>
                      <a:pt x="28" y="16"/>
                      <a:pt x="30" y="14"/>
                    </a:cubicBezTo>
                    <a:cubicBezTo>
                      <a:pt x="28" y="14"/>
                      <a:pt x="27" y="13"/>
                      <a:pt x="26" y="12"/>
                    </a:cubicBezTo>
                    <a:cubicBezTo>
                      <a:pt x="24" y="14"/>
                      <a:pt x="21" y="15"/>
                      <a:pt x="20" y="15"/>
                    </a:cubicBezTo>
                    <a:cubicBezTo>
                      <a:pt x="16" y="15"/>
                      <a:pt x="11" y="15"/>
                      <a:pt x="9" y="13"/>
                    </a:cubicBezTo>
                    <a:cubicBezTo>
                      <a:pt x="7" y="11"/>
                      <a:pt x="6" y="8"/>
                      <a:pt x="6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6" y="3"/>
                      <a:pt x="5" y="2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50" name="Freeform 148"/>
              <p:cNvSpPr/>
              <p:nvPr/>
            </p:nvSpPr>
            <p:spPr bwMode="auto">
              <a:xfrm>
                <a:off x="5347" y="1078"/>
                <a:ext cx="45" cy="95"/>
              </a:xfrm>
              <a:custGeom>
                <a:avLst/>
                <a:gdLst>
                  <a:gd name="T0" fmla="*/ 0 w 19"/>
                  <a:gd name="T1" fmla="*/ 12 h 40"/>
                  <a:gd name="T2" fmla="*/ 0 w 19"/>
                  <a:gd name="T3" fmla="*/ 17 h 40"/>
                  <a:gd name="T4" fmla="*/ 7 w 19"/>
                  <a:gd name="T5" fmla="*/ 38 h 40"/>
                  <a:gd name="T6" fmla="*/ 19 w 19"/>
                  <a:gd name="T7" fmla="*/ 38 h 40"/>
                  <a:gd name="T8" fmla="*/ 8 w 19"/>
                  <a:gd name="T9" fmla="*/ 25 h 40"/>
                  <a:gd name="T10" fmla="*/ 7 w 19"/>
                  <a:gd name="T11" fmla="*/ 22 h 40"/>
                  <a:gd name="T12" fmla="*/ 7 w 19"/>
                  <a:gd name="T13" fmla="*/ 19 h 40"/>
                  <a:gd name="T14" fmla="*/ 13 w 19"/>
                  <a:gd name="T15" fmla="*/ 13 h 40"/>
                  <a:gd name="T16" fmla="*/ 13 w 19"/>
                  <a:gd name="T17" fmla="*/ 12 h 40"/>
                  <a:gd name="T18" fmla="*/ 13 w 19"/>
                  <a:gd name="T19" fmla="*/ 9 h 40"/>
                  <a:gd name="T20" fmla="*/ 15 w 19"/>
                  <a:gd name="T21" fmla="*/ 6 h 40"/>
                  <a:gd name="T22" fmla="*/ 14 w 19"/>
                  <a:gd name="T23" fmla="*/ 0 h 40"/>
                  <a:gd name="T24" fmla="*/ 14 w 19"/>
                  <a:gd name="T25" fmla="*/ 0 h 40"/>
                  <a:gd name="T26" fmla="*/ 0 w 19"/>
                  <a:gd name="T27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40">
                    <a:moveTo>
                      <a:pt x="0" y="12"/>
                    </a:moveTo>
                    <a:cubicBezTo>
                      <a:pt x="0" y="13"/>
                      <a:pt x="0" y="15"/>
                      <a:pt x="0" y="17"/>
                    </a:cubicBezTo>
                    <a:cubicBezTo>
                      <a:pt x="0" y="24"/>
                      <a:pt x="2" y="34"/>
                      <a:pt x="7" y="38"/>
                    </a:cubicBezTo>
                    <a:cubicBezTo>
                      <a:pt x="10" y="40"/>
                      <a:pt x="14" y="40"/>
                      <a:pt x="19" y="38"/>
                    </a:cubicBezTo>
                    <a:cubicBezTo>
                      <a:pt x="13" y="35"/>
                      <a:pt x="10" y="30"/>
                      <a:pt x="8" y="25"/>
                    </a:cubicBezTo>
                    <a:cubicBezTo>
                      <a:pt x="7" y="24"/>
                      <a:pt x="7" y="23"/>
                      <a:pt x="7" y="22"/>
                    </a:cubicBezTo>
                    <a:cubicBezTo>
                      <a:pt x="7" y="21"/>
                      <a:pt x="7" y="20"/>
                      <a:pt x="7" y="19"/>
                    </a:cubicBezTo>
                    <a:cubicBezTo>
                      <a:pt x="8" y="16"/>
                      <a:pt x="11" y="14"/>
                      <a:pt x="13" y="13"/>
                    </a:cubicBezTo>
                    <a:cubicBezTo>
                      <a:pt x="13" y="13"/>
                      <a:pt x="13" y="12"/>
                      <a:pt x="13" y="12"/>
                    </a:cubicBezTo>
                    <a:cubicBezTo>
                      <a:pt x="13" y="11"/>
                      <a:pt x="13" y="10"/>
                      <a:pt x="13" y="9"/>
                    </a:cubicBezTo>
                    <a:cubicBezTo>
                      <a:pt x="14" y="8"/>
                      <a:pt x="14" y="7"/>
                      <a:pt x="15" y="6"/>
                    </a:cubicBezTo>
                    <a:cubicBezTo>
                      <a:pt x="14" y="4"/>
                      <a:pt x="14" y="2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1" y="0"/>
                      <a:pt x="2" y="2"/>
                      <a:pt x="0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51" name="Freeform 149"/>
              <p:cNvSpPr/>
              <p:nvPr/>
            </p:nvSpPr>
            <p:spPr bwMode="auto">
              <a:xfrm>
                <a:off x="5409" y="1109"/>
                <a:ext cx="93" cy="85"/>
              </a:xfrm>
              <a:custGeom>
                <a:avLst/>
                <a:gdLst>
                  <a:gd name="T0" fmla="*/ 38 w 39"/>
                  <a:gd name="T1" fmla="*/ 5 h 36"/>
                  <a:gd name="T2" fmla="*/ 31 w 39"/>
                  <a:gd name="T3" fmla="*/ 0 h 36"/>
                  <a:gd name="T4" fmla="*/ 31 w 39"/>
                  <a:gd name="T5" fmla="*/ 1 h 36"/>
                  <a:gd name="T6" fmla="*/ 32 w 39"/>
                  <a:gd name="T7" fmla="*/ 5 h 36"/>
                  <a:gd name="T8" fmla="*/ 24 w 39"/>
                  <a:gd name="T9" fmla="*/ 21 h 36"/>
                  <a:gd name="T10" fmla="*/ 10 w 39"/>
                  <a:gd name="T11" fmla="*/ 22 h 36"/>
                  <a:gd name="T12" fmla="*/ 4 w 39"/>
                  <a:gd name="T13" fmla="*/ 26 h 36"/>
                  <a:gd name="T14" fmla="*/ 0 w 39"/>
                  <a:gd name="T15" fmla="*/ 27 h 36"/>
                  <a:gd name="T16" fmla="*/ 16 w 39"/>
                  <a:gd name="T17" fmla="*/ 33 h 36"/>
                  <a:gd name="T18" fmla="*/ 20 w 39"/>
                  <a:gd name="T19" fmla="*/ 31 h 36"/>
                  <a:gd name="T20" fmla="*/ 32 w 39"/>
                  <a:gd name="T21" fmla="*/ 25 h 36"/>
                  <a:gd name="T22" fmla="*/ 36 w 39"/>
                  <a:gd name="T23" fmla="*/ 20 h 36"/>
                  <a:gd name="T24" fmla="*/ 39 w 39"/>
                  <a:gd name="T25" fmla="*/ 10 h 36"/>
                  <a:gd name="T26" fmla="*/ 38 w 39"/>
                  <a:gd name="T27" fmla="*/ 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9" h="36">
                    <a:moveTo>
                      <a:pt x="38" y="5"/>
                    </a:moveTo>
                    <a:cubicBezTo>
                      <a:pt x="37" y="2"/>
                      <a:pt x="34" y="1"/>
                      <a:pt x="31" y="0"/>
                    </a:cubicBezTo>
                    <a:cubicBezTo>
                      <a:pt x="31" y="0"/>
                      <a:pt x="31" y="1"/>
                      <a:pt x="31" y="1"/>
                    </a:cubicBezTo>
                    <a:cubicBezTo>
                      <a:pt x="32" y="2"/>
                      <a:pt x="32" y="4"/>
                      <a:pt x="32" y="5"/>
                    </a:cubicBezTo>
                    <a:cubicBezTo>
                      <a:pt x="32" y="11"/>
                      <a:pt x="29" y="17"/>
                      <a:pt x="24" y="21"/>
                    </a:cubicBezTo>
                    <a:cubicBezTo>
                      <a:pt x="18" y="26"/>
                      <a:pt x="12" y="23"/>
                      <a:pt x="10" y="22"/>
                    </a:cubicBezTo>
                    <a:cubicBezTo>
                      <a:pt x="8" y="24"/>
                      <a:pt x="6" y="25"/>
                      <a:pt x="4" y="26"/>
                    </a:cubicBezTo>
                    <a:cubicBezTo>
                      <a:pt x="3" y="26"/>
                      <a:pt x="2" y="27"/>
                      <a:pt x="0" y="27"/>
                    </a:cubicBezTo>
                    <a:cubicBezTo>
                      <a:pt x="2" y="30"/>
                      <a:pt x="7" y="36"/>
                      <a:pt x="16" y="33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5" y="30"/>
                      <a:pt x="29" y="29"/>
                      <a:pt x="32" y="25"/>
                    </a:cubicBezTo>
                    <a:cubicBezTo>
                      <a:pt x="33" y="24"/>
                      <a:pt x="34" y="22"/>
                      <a:pt x="36" y="20"/>
                    </a:cubicBezTo>
                    <a:cubicBezTo>
                      <a:pt x="38" y="17"/>
                      <a:pt x="39" y="13"/>
                      <a:pt x="39" y="10"/>
                    </a:cubicBezTo>
                    <a:cubicBezTo>
                      <a:pt x="39" y="8"/>
                      <a:pt x="39" y="7"/>
                      <a:pt x="38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52" name="Freeform 150"/>
              <p:cNvSpPr/>
              <p:nvPr/>
            </p:nvSpPr>
            <p:spPr bwMode="auto">
              <a:xfrm>
                <a:off x="5349" y="1159"/>
                <a:ext cx="63" cy="43"/>
              </a:xfrm>
              <a:custGeom>
                <a:avLst/>
                <a:gdLst>
                  <a:gd name="T0" fmla="*/ 26 w 26"/>
                  <a:gd name="T1" fmla="*/ 11 h 18"/>
                  <a:gd name="T2" fmla="*/ 22 w 26"/>
                  <a:gd name="T3" fmla="*/ 6 h 18"/>
                  <a:gd name="T4" fmla="*/ 21 w 26"/>
                  <a:gd name="T5" fmla="*/ 5 h 18"/>
                  <a:gd name="T6" fmla="*/ 20 w 26"/>
                  <a:gd name="T7" fmla="*/ 6 h 18"/>
                  <a:gd name="T8" fmla="*/ 5 w 26"/>
                  <a:gd name="T9" fmla="*/ 6 h 18"/>
                  <a:gd name="T10" fmla="*/ 0 w 26"/>
                  <a:gd name="T11" fmla="*/ 0 h 18"/>
                  <a:gd name="T12" fmla="*/ 0 w 26"/>
                  <a:gd name="T13" fmla="*/ 1 h 18"/>
                  <a:gd name="T14" fmla="*/ 8 w 26"/>
                  <a:gd name="T15" fmla="*/ 13 h 18"/>
                  <a:gd name="T16" fmla="*/ 26 w 26"/>
                  <a:gd name="T17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18">
                    <a:moveTo>
                      <a:pt x="26" y="11"/>
                    </a:moveTo>
                    <a:cubicBezTo>
                      <a:pt x="24" y="8"/>
                      <a:pt x="22" y="6"/>
                      <a:pt x="22" y="6"/>
                    </a:cubicBezTo>
                    <a:cubicBezTo>
                      <a:pt x="22" y="6"/>
                      <a:pt x="21" y="5"/>
                      <a:pt x="21" y="5"/>
                    </a:cubicBezTo>
                    <a:cubicBezTo>
                      <a:pt x="21" y="5"/>
                      <a:pt x="20" y="6"/>
                      <a:pt x="20" y="6"/>
                    </a:cubicBezTo>
                    <a:cubicBezTo>
                      <a:pt x="14" y="9"/>
                      <a:pt x="9" y="9"/>
                      <a:pt x="5" y="6"/>
                    </a:cubicBezTo>
                    <a:cubicBezTo>
                      <a:pt x="3" y="5"/>
                      <a:pt x="1" y="3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5"/>
                      <a:pt x="1" y="10"/>
                      <a:pt x="8" y="13"/>
                    </a:cubicBezTo>
                    <a:cubicBezTo>
                      <a:pt x="17" y="18"/>
                      <a:pt x="24" y="12"/>
                      <a:pt x="26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53" name="Freeform 151"/>
              <p:cNvSpPr/>
              <p:nvPr/>
            </p:nvSpPr>
            <p:spPr bwMode="auto">
              <a:xfrm>
                <a:off x="5378" y="1178"/>
                <a:ext cx="108" cy="38"/>
              </a:xfrm>
              <a:custGeom>
                <a:avLst/>
                <a:gdLst>
                  <a:gd name="T0" fmla="*/ 45 w 45"/>
                  <a:gd name="T1" fmla="*/ 0 h 16"/>
                  <a:gd name="T2" fmla="*/ 34 w 45"/>
                  <a:gd name="T3" fmla="*/ 5 h 16"/>
                  <a:gd name="T4" fmla="*/ 34 w 45"/>
                  <a:gd name="T5" fmla="*/ 5 h 16"/>
                  <a:gd name="T6" fmla="*/ 29 w 45"/>
                  <a:gd name="T7" fmla="*/ 6 h 16"/>
                  <a:gd name="T8" fmla="*/ 16 w 45"/>
                  <a:gd name="T9" fmla="*/ 4 h 16"/>
                  <a:gd name="T10" fmla="*/ 0 w 45"/>
                  <a:gd name="T11" fmla="*/ 9 h 16"/>
                  <a:gd name="T12" fmla="*/ 15 w 45"/>
                  <a:gd name="T13" fmla="*/ 15 h 16"/>
                  <a:gd name="T14" fmla="*/ 24 w 45"/>
                  <a:gd name="T15" fmla="*/ 15 h 16"/>
                  <a:gd name="T16" fmla="*/ 36 w 45"/>
                  <a:gd name="T17" fmla="*/ 13 h 16"/>
                  <a:gd name="T18" fmla="*/ 45 w 45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5" h="16">
                    <a:moveTo>
                      <a:pt x="45" y="0"/>
                    </a:moveTo>
                    <a:cubicBezTo>
                      <a:pt x="41" y="3"/>
                      <a:pt x="38" y="4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4" y="8"/>
                      <a:pt x="20" y="7"/>
                      <a:pt x="16" y="4"/>
                    </a:cubicBezTo>
                    <a:cubicBezTo>
                      <a:pt x="14" y="6"/>
                      <a:pt x="9" y="11"/>
                      <a:pt x="0" y="9"/>
                    </a:cubicBezTo>
                    <a:cubicBezTo>
                      <a:pt x="4" y="14"/>
                      <a:pt x="9" y="15"/>
                      <a:pt x="15" y="15"/>
                    </a:cubicBezTo>
                    <a:cubicBezTo>
                      <a:pt x="19" y="14"/>
                      <a:pt x="22" y="14"/>
                      <a:pt x="24" y="15"/>
                    </a:cubicBezTo>
                    <a:cubicBezTo>
                      <a:pt x="28" y="15"/>
                      <a:pt x="30" y="16"/>
                      <a:pt x="36" y="13"/>
                    </a:cubicBezTo>
                    <a:cubicBezTo>
                      <a:pt x="42" y="10"/>
                      <a:pt x="44" y="4"/>
                      <a:pt x="4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54" name="Freeform 152"/>
              <p:cNvSpPr/>
              <p:nvPr/>
            </p:nvSpPr>
            <p:spPr bwMode="auto">
              <a:xfrm>
                <a:off x="5409" y="1111"/>
                <a:ext cx="24" cy="26"/>
              </a:xfrm>
              <a:custGeom>
                <a:avLst/>
                <a:gdLst>
                  <a:gd name="T0" fmla="*/ 3 w 10"/>
                  <a:gd name="T1" fmla="*/ 0 h 11"/>
                  <a:gd name="T2" fmla="*/ 0 w 10"/>
                  <a:gd name="T3" fmla="*/ 3 h 11"/>
                  <a:gd name="T4" fmla="*/ 0 w 10"/>
                  <a:gd name="T5" fmla="*/ 4 h 11"/>
                  <a:gd name="T6" fmla="*/ 2 w 10"/>
                  <a:gd name="T7" fmla="*/ 8 h 11"/>
                  <a:gd name="T8" fmla="*/ 7 w 10"/>
                  <a:gd name="T9" fmla="*/ 11 h 11"/>
                  <a:gd name="T10" fmla="*/ 10 w 10"/>
                  <a:gd name="T11" fmla="*/ 6 h 11"/>
                  <a:gd name="T12" fmla="*/ 10 w 10"/>
                  <a:gd name="T13" fmla="*/ 5 h 11"/>
                  <a:gd name="T14" fmla="*/ 10 w 10"/>
                  <a:gd name="T15" fmla="*/ 3 h 11"/>
                  <a:gd name="T16" fmla="*/ 3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3" y="0"/>
                    </a:moveTo>
                    <a:cubicBezTo>
                      <a:pt x="2" y="0"/>
                      <a:pt x="1" y="2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7"/>
                      <a:pt x="2" y="8"/>
                    </a:cubicBezTo>
                    <a:cubicBezTo>
                      <a:pt x="4" y="10"/>
                      <a:pt x="6" y="11"/>
                      <a:pt x="7" y="11"/>
                    </a:cubicBezTo>
                    <a:cubicBezTo>
                      <a:pt x="8" y="11"/>
                      <a:pt x="9" y="9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0" y="3"/>
                    </a:cubicBezTo>
                    <a:cubicBezTo>
                      <a:pt x="8" y="1"/>
                      <a:pt x="4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55" name="Freeform 153"/>
              <p:cNvSpPr/>
              <p:nvPr/>
            </p:nvSpPr>
            <p:spPr bwMode="auto">
              <a:xfrm>
                <a:off x="5662" y="1164"/>
                <a:ext cx="24" cy="47"/>
              </a:xfrm>
              <a:custGeom>
                <a:avLst/>
                <a:gdLst>
                  <a:gd name="T0" fmla="*/ 8 w 10"/>
                  <a:gd name="T1" fmla="*/ 12 h 20"/>
                  <a:gd name="T2" fmla="*/ 10 w 10"/>
                  <a:gd name="T3" fmla="*/ 5 h 20"/>
                  <a:gd name="T4" fmla="*/ 9 w 10"/>
                  <a:gd name="T5" fmla="*/ 0 h 20"/>
                  <a:gd name="T6" fmla="*/ 4 w 10"/>
                  <a:gd name="T7" fmla="*/ 5 h 20"/>
                  <a:gd name="T8" fmla="*/ 4 w 10"/>
                  <a:gd name="T9" fmla="*/ 8 h 20"/>
                  <a:gd name="T10" fmla="*/ 0 w 10"/>
                  <a:gd name="T11" fmla="*/ 15 h 20"/>
                  <a:gd name="T12" fmla="*/ 0 w 10"/>
                  <a:gd name="T13" fmla="*/ 16 h 20"/>
                  <a:gd name="T14" fmla="*/ 0 w 10"/>
                  <a:gd name="T15" fmla="*/ 20 h 20"/>
                  <a:gd name="T16" fmla="*/ 8 w 10"/>
                  <a:gd name="T1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0">
                    <a:moveTo>
                      <a:pt x="8" y="12"/>
                    </a:moveTo>
                    <a:cubicBezTo>
                      <a:pt x="9" y="10"/>
                      <a:pt x="10" y="7"/>
                      <a:pt x="10" y="5"/>
                    </a:cubicBezTo>
                    <a:cubicBezTo>
                      <a:pt x="10" y="3"/>
                      <a:pt x="10" y="2"/>
                      <a:pt x="9" y="0"/>
                    </a:cubicBezTo>
                    <a:cubicBezTo>
                      <a:pt x="8" y="2"/>
                      <a:pt x="6" y="4"/>
                      <a:pt x="4" y="5"/>
                    </a:cubicBezTo>
                    <a:cubicBezTo>
                      <a:pt x="4" y="6"/>
                      <a:pt x="4" y="8"/>
                      <a:pt x="4" y="8"/>
                    </a:cubicBezTo>
                    <a:cubicBezTo>
                      <a:pt x="4" y="10"/>
                      <a:pt x="3" y="13"/>
                      <a:pt x="0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9"/>
                      <a:pt x="0" y="20"/>
                    </a:cubicBezTo>
                    <a:cubicBezTo>
                      <a:pt x="2" y="19"/>
                      <a:pt x="6" y="17"/>
                      <a:pt x="8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56" name="Freeform 154"/>
              <p:cNvSpPr/>
              <p:nvPr/>
            </p:nvSpPr>
            <p:spPr bwMode="auto">
              <a:xfrm>
                <a:off x="5529" y="1194"/>
                <a:ext cx="126" cy="48"/>
              </a:xfrm>
              <a:custGeom>
                <a:avLst/>
                <a:gdLst>
                  <a:gd name="T0" fmla="*/ 53 w 53"/>
                  <a:gd name="T1" fmla="*/ 4 h 20"/>
                  <a:gd name="T2" fmla="*/ 31 w 53"/>
                  <a:gd name="T3" fmla="*/ 7 h 20"/>
                  <a:gd name="T4" fmla="*/ 29 w 53"/>
                  <a:gd name="T5" fmla="*/ 5 h 20"/>
                  <a:gd name="T6" fmla="*/ 11 w 53"/>
                  <a:gd name="T7" fmla="*/ 7 h 20"/>
                  <a:gd name="T8" fmla="*/ 1 w 53"/>
                  <a:gd name="T9" fmla="*/ 0 h 20"/>
                  <a:gd name="T10" fmla="*/ 0 w 53"/>
                  <a:gd name="T11" fmla="*/ 2 h 20"/>
                  <a:gd name="T12" fmla="*/ 1 w 53"/>
                  <a:gd name="T13" fmla="*/ 5 h 20"/>
                  <a:gd name="T14" fmla="*/ 6 w 53"/>
                  <a:gd name="T15" fmla="*/ 10 h 20"/>
                  <a:gd name="T16" fmla="*/ 18 w 53"/>
                  <a:gd name="T17" fmla="*/ 17 h 20"/>
                  <a:gd name="T18" fmla="*/ 29 w 53"/>
                  <a:gd name="T19" fmla="*/ 20 h 20"/>
                  <a:gd name="T20" fmla="*/ 53 w 53"/>
                  <a:gd name="T21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20">
                    <a:moveTo>
                      <a:pt x="53" y="4"/>
                    </a:moveTo>
                    <a:cubicBezTo>
                      <a:pt x="47" y="9"/>
                      <a:pt x="39" y="13"/>
                      <a:pt x="31" y="7"/>
                    </a:cubicBezTo>
                    <a:cubicBezTo>
                      <a:pt x="30" y="7"/>
                      <a:pt x="30" y="6"/>
                      <a:pt x="29" y="5"/>
                    </a:cubicBezTo>
                    <a:cubicBezTo>
                      <a:pt x="26" y="6"/>
                      <a:pt x="19" y="8"/>
                      <a:pt x="11" y="7"/>
                    </a:cubicBezTo>
                    <a:cubicBezTo>
                      <a:pt x="7" y="6"/>
                      <a:pt x="4" y="4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7"/>
                      <a:pt x="3" y="8"/>
                      <a:pt x="6" y="10"/>
                    </a:cubicBezTo>
                    <a:cubicBezTo>
                      <a:pt x="12" y="13"/>
                      <a:pt x="15" y="15"/>
                      <a:pt x="18" y="17"/>
                    </a:cubicBezTo>
                    <a:cubicBezTo>
                      <a:pt x="20" y="19"/>
                      <a:pt x="22" y="20"/>
                      <a:pt x="29" y="20"/>
                    </a:cubicBezTo>
                    <a:cubicBezTo>
                      <a:pt x="42" y="19"/>
                      <a:pt x="52" y="17"/>
                      <a:pt x="5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57" name="Freeform 155"/>
              <p:cNvSpPr/>
              <p:nvPr/>
            </p:nvSpPr>
            <p:spPr bwMode="auto">
              <a:xfrm>
                <a:off x="5658" y="1094"/>
                <a:ext cx="31" cy="74"/>
              </a:xfrm>
              <a:custGeom>
                <a:avLst/>
                <a:gdLst>
                  <a:gd name="T0" fmla="*/ 1 w 13"/>
                  <a:gd name="T1" fmla="*/ 5 h 31"/>
                  <a:gd name="T2" fmla="*/ 4 w 13"/>
                  <a:gd name="T3" fmla="*/ 9 h 31"/>
                  <a:gd name="T4" fmla="*/ 9 w 13"/>
                  <a:gd name="T5" fmla="*/ 18 h 31"/>
                  <a:gd name="T6" fmla="*/ 8 w 13"/>
                  <a:gd name="T7" fmla="*/ 24 h 31"/>
                  <a:gd name="T8" fmla="*/ 4 w 13"/>
                  <a:gd name="T9" fmla="*/ 29 h 31"/>
                  <a:gd name="T10" fmla="*/ 5 w 13"/>
                  <a:gd name="T11" fmla="*/ 31 h 31"/>
                  <a:gd name="T12" fmla="*/ 13 w 13"/>
                  <a:gd name="T13" fmla="*/ 18 h 31"/>
                  <a:gd name="T14" fmla="*/ 9 w 13"/>
                  <a:gd name="T15" fmla="*/ 6 h 31"/>
                  <a:gd name="T16" fmla="*/ 1 w 13"/>
                  <a:gd name="T17" fmla="*/ 0 h 31"/>
                  <a:gd name="T18" fmla="*/ 1 w 13"/>
                  <a:gd name="T19" fmla="*/ 0 h 31"/>
                  <a:gd name="T20" fmla="*/ 0 w 13"/>
                  <a:gd name="T21" fmla="*/ 5 h 31"/>
                  <a:gd name="T22" fmla="*/ 1 w 13"/>
                  <a:gd name="T23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31">
                    <a:moveTo>
                      <a:pt x="1" y="5"/>
                    </a:moveTo>
                    <a:cubicBezTo>
                      <a:pt x="2" y="6"/>
                      <a:pt x="3" y="7"/>
                      <a:pt x="4" y="9"/>
                    </a:cubicBezTo>
                    <a:cubicBezTo>
                      <a:pt x="6" y="11"/>
                      <a:pt x="9" y="13"/>
                      <a:pt x="9" y="18"/>
                    </a:cubicBezTo>
                    <a:cubicBezTo>
                      <a:pt x="9" y="20"/>
                      <a:pt x="9" y="22"/>
                      <a:pt x="8" y="24"/>
                    </a:cubicBezTo>
                    <a:cubicBezTo>
                      <a:pt x="7" y="26"/>
                      <a:pt x="6" y="28"/>
                      <a:pt x="4" y="29"/>
                    </a:cubicBezTo>
                    <a:cubicBezTo>
                      <a:pt x="4" y="29"/>
                      <a:pt x="5" y="31"/>
                      <a:pt x="5" y="31"/>
                    </a:cubicBezTo>
                    <a:cubicBezTo>
                      <a:pt x="10" y="28"/>
                      <a:pt x="13" y="23"/>
                      <a:pt x="13" y="18"/>
                    </a:cubicBezTo>
                    <a:cubicBezTo>
                      <a:pt x="13" y="13"/>
                      <a:pt x="10" y="8"/>
                      <a:pt x="9" y="6"/>
                    </a:cubicBezTo>
                    <a:cubicBezTo>
                      <a:pt x="7" y="3"/>
                      <a:pt x="3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3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58" name="Freeform 156"/>
              <p:cNvSpPr/>
              <p:nvPr/>
            </p:nvSpPr>
            <p:spPr bwMode="auto">
              <a:xfrm>
                <a:off x="5548" y="1063"/>
                <a:ext cx="107" cy="36"/>
              </a:xfrm>
              <a:custGeom>
                <a:avLst/>
                <a:gdLst>
                  <a:gd name="T0" fmla="*/ 28 w 45"/>
                  <a:gd name="T1" fmla="*/ 1 h 15"/>
                  <a:gd name="T2" fmla="*/ 16 w 45"/>
                  <a:gd name="T3" fmla="*/ 3 h 15"/>
                  <a:gd name="T4" fmla="*/ 8 w 45"/>
                  <a:gd name="T5" fmla="*/ 6 h 15"/>
                  <a:gd name="T6" fmla="*/ 0 w 45"/>
                  <a:gd name="T7" fmla="*/ 13 h 15"/>
                  <a:gd name="T8" fmla="*/ 7 w 45"/>
                  <a:gd name="T9" fmla="*/ 14 h 15"/>
                  <a:gd name="T10" fmla="*/ 7 w 45"/>
                  <a:gd name="T11" fmla="*/ 14 h 15"/>
                  <a:gd name="T12" fmla="*/ 11 w 45"/>
                  <a:gd name="T13" fmla="*/ 11 h 15"/>
                  <a:gd name="T14" fmla="*/ 25 w 45"/>
                  <a:gd name="T15" fmla="*/ 6 h 15"/>
                  <a:gd name="T16" fmla="*/ 30 w 45"/>
                  <a:gd name="T17" fmla="*/ 11 h 15"/>
                  <a:gd name="T18" fmla="*/ 31 w 45"/>
                  <a:gd name="T19" fmla="*/ 11 h 15"/>
                  <a:gd name="T20" fmla="*/ 44 w 45"/>
                  <a:gd name="T21" fmla="*/ 15 h 15"/>
                  <a:gd name="T22" fmla="*/ 45 w 45"/>
                  <a:gd name="T23" fmla="*/ 13 h 15"/>
                  <a:gd name="T24" fmla="*/ 43 w 45"/>
                  <a:gd name="T25" fmla="*/ 8 h 15"/>
                  <a:gd name="T26" fmla="*/ 28 w 45"/>
                  <a:gd name="T27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5" h="15">
                    <a:moveTo>
                      <a:pt x="28" y="1"/>
                    </a:moveTo>
                    <a:cubicBezTo>
                      <a:pt x="22" y="0"/>
                      <a:pt x="19" y="1"/>
                      <a:pt x="16" y="3"/>
                    </a:cubicBezTo>
                    <a:cubicBezTo>
                      <a:pt x="14" y="4"/>
                      <a:pt x="11" y="5"/>
                      <a:pt x="8" y="6"/>
                    </a:cubicBezTo>
                    <a:cubicBezTo>
                      <a:pt x="2" y="8"/>
                      <a:pt x="1" y="11"/>
                      <a:pt x="0" y="13"/>
                    </a:cubicBezTo>
                    <a:cubicBezTo>
                      <a:pt x="4" y="13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4"/>
                      <a:pt x="9" y="13"/>
                      <a:pt x="11" y="11"/>
                    </a:cubicBezTo>
                    <a:cubicBezTo>
                      <a:pt x="16" y="7"/>
                      <a:pt x="21" y="5"/>
                      <a:pt x="25" y="6"/>
                    </a:cubicBezTo>
                    <a:cubicBezTo>
                      <a:pt x="27" y="6"/>
                      <a:pt x="29" y="7"/>
                      <a:pt x="30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7" y="11"/>
                      <a:pt x="41" y="12"/>
                      <a:pt x="44" y="15"/>
                    </a:cubicBezTo>
                    <a:cubicBezTo>
                      <a:pt x="44" y="15"/>
                      <a:pt x="45" y="14"/>
                      <a:pt x="45" y="13"/>
                    </a:cubicBezTo>
                    <a:cubicBezTo>
                      <a:pt x="45" y="11"/>
                      <a:pt x="44" y="10"/>
                      <a:pt x="43" y="8"/>
                    </a:cubicBezTo>
                    <a:cubicBezTo>
                      <a:pt x="41" y="4"/>
                      <a:pt x="35" y="1"/>
                      <a:pt x="28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59" name="Freeform 157"/>
              <p:cNvSpPr/>
              <p:nvPr/>
            </p:nvSpPr>
            <p:spPr bwMode="auto">
              <a:xfrm>
                <a:off x="5509" y="1099"/>
                <a:ext cx="84" cy="107"/>
              </a:xfrm>
              <a:custGeom>
                <a:avLst/>
                <a:gdLst>
                  <a:gd name="T0" fmla="*/ 8 w 35"/>
                  <a:gd name="T1" fmla="*/ 6 h 45"/>
                  <a:gd name="T2" fmla="*/ 6 w 35"/>
                  <a:gd name="T3" fmla="*/ 9 h 45"/>
                  <a:gd name="T4" fmla="*/ 5 w 35"/>
                  <a:gd name="T5" fmla="*/ 30 h 45"/>
                  <a:gd name="T6" fmla="*/ 19 w 35"/>
                  <a:gd name="T7" fmla="*/ 44 h 45"/>
                  <a:gd name="T8" fmla="*/ 35 w 35"/>
                  <a:gd name="T9" fmla="*/ 42 h 45"/>
                  <a:gd name="T10" fmla="*/ 35 w 35"/>
                  <a:gd name="T11" fmla="*/ 41 h 45"/>
                  <a:gd name="T12" fmla="*/ 24 w 35"/>
                  <a:gd name="T13" fmla="*/ 37 h 45"/>
                  <a:gd name="T14" fmla="*/ 24 w 35"/>
                  <a:gd name="T15" fmla="*/ 37 h 45"/>
                  <a:gd name="T16" fmla="*/ 17 w 35"/>
                  <a:gd name="T17" fmla="*/ 21 h 45"/>
                  <a:gd name="T18" fmla="*/ 18 w 35"/>
                  <a:gd name="T19" fmla="*/ 15 h 45"/>
                  <a:gd name="T20" fmla="*/ 16 w 35"/>
                  <a:gd name="T21" fmla="*/ 9 h 45"/>
                  <a:gd name="T22" fmla="*/ 17 w 35"/>
                  <a:gd name="T23" fmla="*/ 4 h 45"/>
                  <a:gd name="T24" fmla="*/ 20 w 35"/>
                  <a:gd name="T25" fmla="*/ 1 h 45"/>
                  <a:gd name="T26" fmla="*/ 8 w 35"/>
                  <a:gd name="T27" fmla="*/ 6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45">
                    <a:moveTo>
                      <a:pt x="8" y="6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2" y="16"/>
                      <a:pt x="0" y="20"/>
                      <a:pt x="5" y="30"/>
                    </a:cubicBezTo>
                    <a:cubicBezTo>
                      <a:pt x="10" y="38"/>
                      <a:pt x="15" y="43"/>
                      <a:pt x="19" y="44"/>
                    </a:cubicBezTo>
                    <a:cubicBezTo>
                      <a:pt x="26" y="45"/>
                      <a:pt x="32" y="43"/>
                      <a:pt x="35" y="42"/>
                    </a:cubicBezTo>
                    <a:cubicBezTo>
                      <a:pt x="35" y="42"/>
                      <a:pt x="35" y="42"/>
                      <a:pt x="35" y="41"/>
                    </a:cubicBezTo>
                    <a:cubicBezTo>
                      <a:pt x="31" y="42"/>
                      <a:pt x="27" y="39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0" y="34"/>
                      <a:pt x="17" y="28"/>
                      <a:pt x="17" y="21"/>
                    </a:cubicBezTo>
                    <a:cubicBezTo>
                      <a:pt x="17" y="19"/>
                      <a:pt x="17" y="17"/>
                      <a:pt x="18" y="15"/>
                    </a:cubicBezTo>
                    <a:cubicBezTo>
                      <a:pt x="17" y="13"/>
                      <a:pt x="16" y="11"/>
                      <a:pt x="16" y="9"/>
                    </a:cubicBezTo>
                    <a:cubicBezTo>
                      <a:pt x="16" y="7"/>
                      <a:pt x="16" y="6"/>
                      <a:pt x="17" y="4"/>
                    </a:cubicBezTo>
                    <a:cubicBezTo>
                      <a:pt x="18" y="2"/>
                      <a:pt x="19" y="1"/>
                      <a:pt x="20" y="1"/>
                    </a:cubicBezTo>
                    <a:cubicBezTo>
                      <a:pt x="17" y="0"/>
                      <a:pt x="12" y="0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60" name="Freeform 158"/>
              <p:cNvSpPr/>
              <p:nvPr/>
            </p:nvSpPr>
            <p:spPr bwMode="auto">
              <a:xfrm>
                <a:off x="5600" y="1164"/>
                <a:ext cx="67" cy="54"/>
              </a:xfrm>
              <a:custGeom>
                <a:avLst/>
                <a:gdLst>
                  <a:gd name="T0" fmla="*/ 24 w 28"/>
                  <a:gd name="T1" fmla="*/ 14 h 23"/>
                  <a:gd name="T2" fmla="*/ 28 w 28"/>
                  <a:gd name="T3" fmla="*/ 7 h 23"/>
                  <a:gd name="T4" fmla="*/ 28 w 28"/>
                  <a:gd name="T5" fmla="*/ 7 h 23"/>
                  <a:gd name="T6" fmla="*/ 26 w 28"/>
                  <a:gd name="T7" fmla="*/ 1 h 23"/>
                  <a:gd name="T8" fmla="*/ 26 w 28"/>
                  <a:gd name="T9" fmla="*/ 1 h 23"/>
                  <a:gd name="T10" fmla="*/ 25 w 28"/>
                  <a:gd name="T11" fmla="*/ 1 h 23"/>
                  <a:gd name="T12" fmla="*/ 17 w 28"/>
                  <a:gd name="T13" fmla="*/ 0 h 23"/>
                  <a:gd name="T14" fmla="*/ 16 w 28"/>
                  <a:gd name="T15" fmla="*/ 1 h 23"/>
                  <a:gd name="T16" fmla="*/ 12 w 28"/>
                  <a:gd name="T17" fmla="*/ 3 h 23"/>
                  <a:gd name="T18" fmla="*/ 9 w 28"/>
                  <a:gd name="T19" fmla="*/ 9 h 23"/>
                  <a:gd name="T20" fmla="*/ 4 w 28"/>
                  <a:gd name="T21" fmla="*/ 10 h 23"/>
                  <a:gd name="T22" fmla="*/ 0 w 28"/>
                  <a:gd name="T23" fmla="*/ 14 h 23"/>
                  <a:gd name="T24" fmla="*/ 3 w 28"/>
                  <a:gd name="T25" fmla="*/ 18 h 23"/>
                  <a:gd name="T26" fmla="*/ 24 w 28"/>
                  <a:gd name="T27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23">
                    <a:moveTo>
                      <a:pt x="24" y="14"/>
                    </a:moveTo>
                    <a:cubicBezTo>
                      <a:pt x="26" y="12"/>
                      <a:pt x="27" y="10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4"/>
                      <a:pt x="26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2" y="2"/>
                      <a:pt x="19" y="1"/>
                      <a:pt x="17" y="0"/>
                    </a:cubicBezTo>
                    <a:cubicBezTo>
                      <a:pt x="17" y="1"/>
                      <a:pt x="16" y="1"/>
                      <a:pt x="16" y="1"/>
                    </a:cubicBezTo>
                    <a:cubicBezTo>
                      <a:pt x="15" y="2"/>
                      <a:pt x="14" y="3"/>
                      <a:pt x="12" y="3"/>
                    </a:cubicBezTo>
                    <a:cubicBezTo>
                      <a:pt x="12" y="4"/>
                      <a:pt x="11" y="7"/>
                      <a:pt x="9" y="9"/>
                    </a:cubicBezTo>
                    <a:cubicBezTo>
                      <a:pt x="7" y="10"/>
                      <a:pt x="6" y="10"/>
                      <a:pt x="4" y="10"/>
                    </a:cubicBezTo>
                    <a:cubicBezTo>
                      <a:pt x="3" y="12"/>
                      <a:pt x="1" y="13"/>
                      <a:pt x="0" y="14"/>
                    </a:cubicBezTo>
                    <a:cubicBezTo>
                      <a:pt x="0" y="15"/>
                      <a:pt x="1" y="17"/>
                      <a:pt x="3" y="18"/>
                    </a:cubicBezTo>
                    <a:cubicBezTo>
                      <a:pt x="9" y="23"/>
                      <a:pt x="16" y="20"/>
                      <a:pt x="24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61" name="Freeform 159"/>
              <p:cNvSpPr/>
              <p:nvPr/>
            </p:nvSpPr>
            <p:spPr bwMode="auto">
              <a:xfrm>
                <a:off x="5555" y="1080"/>
                <a:ext cx="60" cy="48"/>
              </a:xfrm>
              <a:custGeom>
                <a:avLst/>
                <a:gdLst>
                  <a:gd name="T0" fmla="*/ 1 w 25"/>
                  <a:gd name="T1" fmla="*/ 13 h 20"/>
                  <a:gd name="T2" fmla="*/ 0 w 25"/>
                  <a:gd name="T3" fmla="*/ 17 h 20"/>
                  <a:gd name="T4" fmla="*/ 1 w 25"/>
                  <a:gd name="T5" fmla="*/ 20 h 20"/>
                  <a:gd name="T6" fmla="*/ 10 w 25"/>
                  <a:gd name="T7" fmla="*/ 16 h 20"/>
                  <a:gd name="T8" fmla="*/ 10 w 25"/>
                  <a:gd name="T9" fmla="*/ 15 h 20"/>
                  <a:gd name="T10" fmla="*/ 20 w 25"/>
                  <a:gd name="T11" fmla="*/ 10 h 20"/>
                  <a:gd name="T12" fmla="*/ 20 w 25"/>
                  <a:gd name="T13" fmla="*/ 10 h 20"/>
                  <a:gd name="T14" fmla="*/ 25 w 25"/>
                  <a:gd name="T15" fmla="*/ 5 h 20"/>
                  <a:gd name="T16" fmla="*/ 21 w 25"/>
                  <a:gd name="T17" fmla="*/ 1 h 20"/>
                  <a:gd name="T18" fmla="*/ 10 w 25"/>
                  <a:gd name="T19" fmla="*/ 6 h 20"/>
                  <a:gd name="T20" fmla="*/ 4 w 25"/>
                  <a:gd name="T21" fmla="*/ 10 h 20"/>
                  <a:gd name="T22" fmla="*/ 1 w 25"/>
                  <a:gd name="T23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20">
                    <a:moveTo>
                      <a:pt x="1" y="13"/>
                    </a:moveTo>
                    <a:cubicBezTo>
                      <a:pt x="0" y="15"/>
                      <a:pt x="0" y="16"/>
                      <a:pt x="0" y="17"/>
                    </a:cubicBezTo>
                    <a:cubicBezTo>
                      <a:pt x="0" y="18"/>
                      <a:pt x="0" y="19"/>
                      <a:pt x="1" y="20"/>
                    </a:cubicBezTo>
                    <a:cubicBezTo>
                      <a:pt x="4" y="15"/>
                      <a:pt x="8" y="15"/>
                      <a:pt x="10" y="16"/>
                    </a:cubicBezTo>
                    <a:cubicBezTo>
                      <a:pt x="10" y="16"/>
                      <a:pt x="10" y="16"/>
                      <a:pt x="10" y="15"/>
                    </a:cubicBezTo>
                    <a:cubicBezTo>
                      <a:pt x="12" y="12"/>
                      <a:pt x="16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6"/>
                      <a:pt x="25" y="5"/>
                    </a:cubicBezTo>
                    <a:cubicBezTo>
                      <a:pt x="24" y="3"/>
                      <a:pt x="23" y="2"/>
                      <a:pt x="21" y="1"/>
                    </a:cubicBezTo>
                    <a:cubicBezTo>
                      <a:pt x="18" y="0"/>
                      <a:pt x="14" y="2"/>
                      <a:pt x="10" y="6"/>
                    </a:cubicBezTo>
                    <a:cubicBezTo>
                      <a:pt x="7" y="9"/>
                      <a:pt x="5" y="10"/>
                      <a:pt x="4" y="10"/>
                    </a:cubicBezTo>
                    <a:cubicBezTo>
                      <a:pt x="3" y="11"/>
                      <a:pt x="2" y="11"/>
                      <a:pt x="1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62" name="Freeform 160"/>
              <p:cNvSpPr/>
              <p:nvPr/>
            </p:nvSpPr>
            <p:spPr bwMode="auto">
              <a:xfrm>
                <a:off x="5552" y="1123"/>
                <a:ext cx="51" cy="69"/>
              </a:xfrm>
              <a:custGeom>
                <a:avLst/>
                <a:gdLst>
                  <a:gd name="T0" fmla="*/ 21 w 21"/>
                  <a:gd name="T1" fmla="*/ 27 h 29"/>
                  <a:gd name="T2" fmla="*/ 17 w 21"/>
                  <a:gd name="T3" fmla="*/ 23 h 29"/>
                  <a:gd name="T4" fmla="*/ 14 w 21"/>
                  <a:gd name="T5" fmla="*/ 20 h 29"/>
                  <a:gd name="T6" fmla="*/ 9 w 21"/>
                  <a:gd name="T7" fmla="*/ 13 h 29"/>
                  <a:gd name="T8" fmla="*/ 9 w 21"/>
                  <a:gd name="T9" fmla="*/ 13 h 29"/>
                  <a:gd name="T10" fmla="*/ 12 w 21"/>
                  <a:gd name="T11" fmla="*/ 7 h 29"/>
                  <a:gd name="T12" fmla="*/ 11 w 21"/>
                  <a:gd name="T13" fmla="*/ 6 h 29"/>
                  <a:gd name="T14" fmla="*/ 10 w 21"/>
                  <a:gd name="T15" fmla="*/ 3 h 29"/>
                  <a:gd name="T16" fmla="*/ 10 w 21"/>
                  <a:gd name="T17" fmla="*/ 0 h 29"/>
                  <a:gd name="T18" fmla="*/ 3 w 21"/>
                  <a:gd name="T19" fmla="*/ 5 h 29"/>
                  <a:gd name="T20" fmla="*/ 7 w 21"/>
                  <a:gd name="T21" fmla="*/ 24 h 29"/>
                  <a:gd name="T22" fmla="*/ 8 w 21"/>
                  <a:gd name="T23" fmla="*/ 25 h 29"/>
                  <a:gd name="T24" fmla="*/ 18 w 21"/>
                  <a:gd name="T25" fmla="*/ 29 h 29"/>
                  <a:gd name="T26" fmla="*/ 21 w 21"/>
                  <a:gd name="T27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29">
                    <a:moveTo>
                      <a:pt x="21" y="27"/>
                    </a:moveTo>
                    <a:cubicBezTo>
                      <a:pt x="18" y="26"/>
                      <a:pt x="17" y="25"/>
                      <a:pt x="17" y="23"/>
                    </a:cubicBezTo>
                    <a:cubicBezTo>
                      <a:pt x="16" y="22"/>
                      <a:pt x="16" y="21"/>
                      <a:pt x="14" y="20"/>
                    </a:cubicBezTo>
                    <a:cubicBezTo>
                      <a:pt x="11" y="18"/>
                      <a:pt x="9" y="16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1"/>
                      <a:pt x="10" y="9"/>
                      <a:pt x="12" y="7"/>
                    </a:cubicBezTo>
                    <a:cubicBezTo>
                      <a:pt x="11" y="7"/>
                      <a:pt x="11" y="6"/>
                      <a:pt x="11" y="6"/>
                    </a:cubicBezTo>
                    <a:cubicBezTo>
                      <a:pt x="10" y="5"/>
                      <a:pt x="10" y="4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8" y="0"/>
                      <a:pt x="5" y="0"/>
                      <a:pt x="3" y="5"/>
                    </a:cubicBezTo>
                    <a:cubicBezTo>
                      <a:pt x="0" y="12"/>
                      <a:pt x="3" y="21"/>
                      <a:pt x="7" y="24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11" y="27"/>
                      <a:pt x="15" y="29"/>
                      <a:pt x="18" y="29"/>
                    </a:cubicBezTo>
                    <a:cubicBezTo>
                      <a:pt x="19" y="28"/>
                      <a:pt x="20" y="28"/>
                      <a:pt x="2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63" name="Freeform 161"/>
              <p:cNvSpPr/>
              <p:nvPr/>
            </p:nvSpPr>
            <p:spPr bwMode="auto">
              <a:xfrm>
                <a:off x="5581" y="1144"/>
                <a:ext cx="41" cy="39"/>
              </a:xfrm>
              <a:custGeom>
                <a:avLst/>
                <a:gdLst>
                  <a:gd name="T0" fmla="*/ 15 w 17"/>
                  <a:gd name="T1" fmla="*/ 10 h 16"/>
                  <a:gd name="T2" fmla="*/ 15 w 17"/>
                  <a:gd name="T3" fmla="*/ 10 h 16"/>
                  <a:gd name="T4" fmla="*/ 11 w 17"/>
                  <a:gd name="T5" fmla="*/ 9 h 16"/>
                  <a:gd name="T6" fmla="*/ 10 w 17"/>
                  <a:gd name="T7" fmla="*/ 9 h 16"/>
                  <a:gd name="T8" fmla="*/ 5 w 17"/>
                  <a:gd name="T9" fmla="*/ 2 h 16"/>
                  <a:gd name="T10" fmla="*/ 2 w 17"/>
                  <a:gd name="T11" fmla="*/ 0 h 16"/>
                  <a:gd name="T12" fmla="*/ 0 w 17"/>
                  <a:gd name="T13" fmla="*/ 4 h 16"/>
                  <a:gd name="T14" fmla="*/ 0 w 17"/>
                  <a:gd name="T15" fmla="*/ 4 h 16"/>
                  <a:gd name="T16" fmla="*/ 3 w 17"/>
                  <a:gd name="T17" fmla="*/ 9 h 16"/>
                  <a:gd name="T18" fmla="*/ 7 w 17"/>
                  <a:gd name="T19" fmla="*/ 13 h 16"/>
                  <a:gd name="T20" fmla="*/ 11 w 17"/>
                  <a:gd name="T21" fmla="*/ 15 h 16"/>
                  <a:gd name="T22" fmla="*/ 15 w 17"/>
                  <a:gd name="T23" fmla="*/ 15 h 16"/>
                  <a:gd name="T24" fmla="*/ 17 w 17"/>
                  <a:gd name="T25" fmla="*/ 11 h 16"/>
                  <a:gd name="T26" fmla="*/ 16 w 17"/>
                  <a:gd name="T27" fmla="*/ 10 h 16"/>
                  <a:gd name="T28" fmla="*/ 15 w 17"/>
                  <a:gd name="T29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16">
                    <a:moveTo>
                      <a:pt x="15" y="10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0"/>
                      <a:pt x="12" y="10"/>
                      <a:pt x="11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8"/>
                      <a:pt x="6" y="6"/>
                      <a:pt x="5" y="2"/>
                    </a:cubicBezTo>
                    <a:cubicBezTo>
                      <a:pt x="5" y="2"/>
                      <a:pt x="2" y="0"/>
                      <a:pt x="2" y="0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1" y="7"/>
                      <a:pt x="3" y="9"/>
                    </a:cubicBezTo>
                    <a:cubicBezTo>
                      <a:pt x="6" y="10"/>
                      <a:pt x="6" y="12"/>
                      <a:pt x="7" y="13"/>
                    </a:cubicBezTo>
                    <a:cubicBezTo>
                      <a:pt x="8" y="14"/>
                      <a:pt x="8" y="15"/>
                      <a:pt x="11" y="15"/>
                    </a:cubicBezTo>
                    <a:cubicBezTo>
                      <a:pt x="13" y="16"/>
                      <a:pt x="14" y="15"/>
                      <a:pt x="15" y="15"/>
                    </a:cubicBezTo>
                    <a:cubicBezTo>
                      <a:pt x="16" y="14"/>
                      <a:pt x="17" y="12"/>
                      <a:pt x="17" y="11"/>
                    </a:cubicBezTo>
                    <a:cubicBezTo>
                      <a:pt x="17" y="11"/>
                      <a:pt x="16" y="10"/>
                      <a:pt x="16" y="10"/>
                    </a:cubicBezTo>
                    <a:cubicBezTo>
                      <a:pt x="16" y="10"/>
                      <a:pt x="15" y="10"/>
                      <a:pt x="15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64" name="Freeform 162"/>
              <p:cNvSpPr/>
              <p:nvPr/>
            </p:nvSpPr>
            <p:spPr bwMode="auto">
              <a:xfrm>
                <a:off x="5607" y="1094"/>
                <a:ext cx="70" cy="67"/>
              </a:xfrm>
              <a:custGeom>
                <a:avLst/>
                <a:gdLst>
                  <a:gd name="T0" fmla="*/ 20 w 29"/>
                  <a:gd name="T1" fmla="*/ 7 h 28"/>
                  <a:gd name="T2" fmla="*/ 6 w 29"/>
                  <a:gd name="T3" fmla="*/ 1 h 28"/>
                  <a:gd name="T4" fmla="*/ 0 w 29"/>
                  <a:gd name="T5" fmla="*/ 4 h 28"/>
                  <a:gd name="T6" fmla="*/ 7 w 29"/>
                  <a:gd name="T7" fmla="*/ 7 h 28"/>
                  <a:gd name="T8" fmla="*/ 8 w 29"/>
                  <a:gd name="T9" fmla="*/ 10 h 28"/>
                  <a:gd name="T10" fmla="*/ 8 w 29"/>
                  <a:gd name="T11" fmla="*/ 12 h 28"/>
                  <a:gd name="T12" fmla="*/ 16 w 29"/>
                  <a:gd name="T13" fmla="*/ 22 h 28"/>
                  <a:gd name="T14" fmla="*/ 16 w 29"/>
                  <a:gd name="T15" fmla="*/ 23 h 28"/>
                  <a:gd name="T16" fmla="*/ 15 w 29"/>
                  <a:gd name="T17" fmla="*/ 27 h 28"/>
                  <a:gd name="T18" fmla="*/ 21 w 29"/>
                  <a:gd name="T19" fmla="*/ 28 h 28"/>
                  <a:gd name="T20" fmla="*/ 26 w 29"/>
                  <a:gd name="T21" fmla="*/ 23 h 28"/>
                  <a:gd name="T22" fmla="*/ 23 w 29"/>
                  <a:gd name="T23" fmla="*/ 11 h 28"/>
                  <a:gd name="T24" fmla="*/ 20 w 29"/>
                  <a:gd name="T25" fmla="*/ 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28">
                    <a:moveTo>
                      <a:pt x="20" y="7"/>
                    </a:moveTo>
                    <a:cubicBezTo>
                      <a:pt x="16" y="2"/>
                      <a:pt x="12" y="0"/>
                      <a:pt x="6" y="1"/>
                    </a:cubicBezTo>
                    <a:cubicBezTo>
                      <a:pt x="1" y="1"/>
                      <a:pt x="1" y="4"/>
                      <a:pt x="0" y="4"/>
                    </a:cubicBezTo>
                    <a:cubicBezTo>
                      <a:pt x="4" y="5"/>
                      <a:pt x="6" y="5"/>
                      <a:pt x="7" y="7"/>
                    </a:cubicBezTo>
                    <a:cubicBezTo>
                      <a:pt x="8" y="8"/>
                      <a:pt x="8" y="9"/>
                      <a:pt x="8" y="10"/>
                    </a:cubicBezTo>
                    <a:cubicBezTo>
                      <a:pt x="8" y="11"/>
                      <a:pt x="8" y="12"/>
                      <a:pt x="8" y="12"/>
                    </a:cubicBezTo>
                    <a:cubicBezTo>
                      <a:pt x="14" y="14"/>
                      <a:pt x="16" y="18"/>
                      <a:pt x="16" y="22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4"/>
                      <a:pt x="16" y="26"/>
                      <a:pt x="15" y="27"/>
                    </a:cubicBezTo>
                    <a:cubicBezTo>
                      <a:pt x="17" y="28"/>
                      <a:pt x="19" y="28"/>
                      <a:pt x="21" y="28"/>
                    </a:cubicBezTo>
                    <a:cubicBezTo>
                      <a:pt x="24" y="27"/>
                      <a:pt x="25" y="25"/>
                      <a:pt x="26" y="23"/>
                    </a:cubicBezTo>
                    <a:cubicBezTo>
                      <a:pt x="29" y="16"/>
                      <a:pt x="27" y="14"/>
                      <a:pt x="23" y="11"/>
                    </a:cubicBezTo>
                    <a:cubicBezTo>
                      <a:pt x="22" y="9"/>
                      <a:pt x="21" y="8"/>
                      <a:pt x="2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65" name="Freeform 163"/>
              <p:cNvSpPr/>
              <p:nvPr/>
            </p:nvSpPr>
            <p:spPr bwMode="auto">
              <a:xfrm>
                <a:off x="5584" y="1111"/>
                <a:ext cx="38" cy="31"/>
              </a:xfrm>
              <a:custGeom>
                <a:avLst/>
                <a:gdLst>
                  <a:gd name="T0" fmla="*/ 9 w 16"/>
                  <a:gd name="T1" fmla="*/ 0 h 13"/>
                  <a:gd name="T2" fmla="*/ 1 w 16"/>
                  <a:gd name="T3" fmla="*/ 4 h 13"/>
                  <a:gd name="T4" fmla="*/ 0 w 16"/>
                  <a:gd name="T5" fmla="*/ 8 h 13"/>
                  <a:gd name="T6" fmla="*/ 0 w 16"/>
                  <a:gd name="T7" fmla="*/ 10 h 13"/>
                  <a:gd name="T8" fmla="*/ 3 w 16"/>
                  <a:gd name="T9" fmla="*/ 13 h 13"/>
                  <a:gd name="T10" fmla="*/ 3 w 16"/>
                  <a:gd name="T11" fmla="*/ 11 h 13"/>
                  <a:gd name="T12" fmla="*/ 3 w 16"/>
                  <a:gd name="T13" fmla="*/ 11 h 13"/>
                  <a:gd name="T14" fmla="*/ 6 w 16"/>
                  <a:gd name="T15" fmla="*/ 5 h 13"/>
                  <a:gd name="T16" fmla="*/ 12 w 16"/>
                  <a:gd name="T17" fmla="*/ 4 h 13"/>
                  <a:gd name="T18" fmla="*/ 16 w 16"/>
                  <a:gd name="T19" fmla="*/ 4 h 13"/>
                  <a:gd name="T20" fmla="*/ 16 w 16"/>
                  <a:gd name="T21" fmla="*/ 3 h 13"/>
                  <a:gd name="T22" fmla="*/ 15 w 16"/>
                  <a:gd name="T23" fmla="*/ 2 h 13"/>
                  <a:gd name="T24" fmla="*/ 9 w 16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3">
                    <a:moveTo>
                      <a:pt x="9" y="0"/>
                    </a:moveTo>
                    <a:cubicBezTo>
                      <a:pt x="5" y="0"/>
                      <a:pt x="2" y="1"/>
                      <a:pt x="1" y="4"/>
                    </a:cubicBezTo>
                    <a:cubicBezTo>
                      <a:pt x="0" y="5"/>
                      <a:pt x="0" y="6"/>
                      <a:pt x="0" y="8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1" y="11"/>
                      <a:pt x="2" y="12"/>
                      <a:pt x="3" y="13"/>
                    </a:cubicBezTo>
                    <a:cubicBezTo>
                      <a:pt x="3" y="12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7"/>
                      <a:pt x="6" y="5"/>
                    </a:cubicBezTo>
                    <a:cubicBezTo>
                      <a:pt x="7" y="4"/>
                      <a:pt x="10" y="3"/>
                      <a:pt x="12" y="4"/>
                    </a:cubicBezTo>
                    <a:cubicBezTo>
                      <a:pt x="12" y="4"/>
                      <a:pt x="15" y="4"/>
                      <a:pt x="16" y="4"/>
                    </a:cubicBezTo>
                    <a:cubicBezTo>
                      <a:pt x="16" y="4"/>
                      <a:pt x="16" y="4"/>
                      <a:pt x="16" y="3"/>
                    </a:cubicBezTo>
                    <a:cubicBezTo>
                      <a:pt x="16" y="3"/>
                      <a:pt x="16" y="2"/>
                      <a:pt x="15" y="2"/>
                    </a:cubicBezTo>
                    <a:cubicBezTo>
                      <a:pt x="15" y="1"/>
                      <a:pt x="13" y="0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66" name="Freeform 164"/>
              <p:cNvSpPr/>
              <p:nvPr/>
            </p:nvSpPr>
            <p:spPr bwMode="auto">
              <a:xfrm>
                <a:off x="5598" y="1125"/>
                <a:ext cx="43" cy="39"/>
              </a:xfrm>
              <a:custGeom>
                <a:avLst/>
                <a:gdLst>
                  <a:gd name="T0" fmla="*/ 6 w 18"/>
                  <a:gd name="T1" fmla="*/ 0 h 16"/>
                  <a:gd name="T2" fmla="*/ 1 w 18"/>
                  <a:gd name="T3" fmla="*/ 1 h 16"/>
                  <a:gd name="T4" fmla="*/ 0 w 18"/>
                  <a:gd name="T5" fmla="*/ 3 h 16"/>
                  <a:gd name="T6" fmla="*/ 10 w 18"/>
                  <a:gd name="T7" fmla="*/ 6 h 16"/>
                  <a:gd name="T8" fmla="*/ 11 w 18"/>
                  <a:gd name="T9" fmla="*/ 12 h 16"/>
                  <a:gd name="T10" fmla="*/ 11 w 18"/>
                  <a:gd name="T11" fmla="*/ 14 h 16"/>
                  <a:gd name="T12" fmla="*/ 11 w 18"/>
                  <a:gd name="T13" fmla="*/ 15 h 16"/>
                  <a:gd name="T14" fmla="*/ 11 w 18"/>
                  <a:gd name="T15" fmla="*/ 16 h 16"/>
                  <a:gd name="T16" fmla="*/ 15 w 18"/>
                  <a:gd name="T17" fmla="*/ 15 h 16"/>
                  <a:gd name="T18" fmla="*/ 17 w 18"/>
                  <a:gd name="T19" fmla="*/ 10 h 16"/>
                  <a:gd name="T20" fmla="*/ 6 w 18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6" y="0"/>
                    </a:moveTo>
                    <a:cubicBezTo>
                      <a:pt x="4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3" y="3"/>
                      <a:pt x="8" y="3"/>
                      <a:pt x="10" y="6"/>
                    </a:cubicBezTo>
                    <a:cubicBezTo>
                      <a:pt x="11" y="8"/>
                      <a:pt x="11" y="10"/>
                      <a:pt x="11" y="12"/>
                    </a:cubicBezTo>
                    <a:cubicBezTo>
                      <a:pt x="11" y="12"/>
                      <a:pt x="11" y="13"/>
                      <a:pt x="11" y="14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6"/>
                    </a:cubicBezTo>
                    <a:cubicBezTo>
                      <a:pt x="13" y="16"/>
                      <a:pt x="14" y="16"/>
                      <a:pt x="15" y="15"/>
                    </a:cubicBezTo>
                    <a:cubicBezTo>
                      <a:pt x="17" y="14"/>
                      <a:pt x="17" y="12"/>
                      <a:pt x="17" y="10"/>
                    </a:cubicBezTo>
                    <a:cubicBezTo>
                      <a:pt x="18" y="5"/>
                      <a:pt x="14" y="2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67" name="Freeform 165"/>
              <p:cNvSpPr/>
              <p:nvPr/>
            </p:nvSpPr>
            <p:spPr bwMode="auto">
              <a:xfrm>
                <a:off x="5598" y="1137"/>
                <a:ext cx="21" cy="27"/>
              </a:xfrm>
              <a:custGeom>
                <a:avLst/>
                <a:gdLst>
                  <a:gd name="T0" fmla="*/ 8 w 9"/>
                  <a:gd name="T1" fmla="*/ 9 h 11"/>
                  <a:gd name="T2" fmla="*/ 9 w 9"/>
                  <a:gd name="T3" fmla="*/ 9 h 11"/>
                  <a:gd name="T4" fmla="*/ 7 w 9"/>
                  <a:gd name="T5" fmla="*/ 2 h 11"/>
                  <a:gd name="T6" fmla="*/ 0 w 9"/>
                  <a:gd name="T7" fmla="*/ 0 h 11"/>
                  <a:gd name="T8" fmla="*/ 0 w 9"/>
                  <a:gd name="T9" fmla="*/ 2 h 11"/>
                  <a:gd name="T10" fmla="*/ 5 w 9"/>
                  <a:gd name="T11" fmla="*/ 9 h 11"/>
                  <a:gd name="T12" fmla="*/ 5 w 9"/>
                  <a:gd name="T13" fmla="*/ 10 h 11"/>
                  <a:gd name="T14" fmla="*/ 8 w 9"/>
                  <a:gd name="T15" fmla="*/ 10 h 11"/>
                  <a:gd name="T16" fmla="*/ 8 w 9"/>
                  <a:gd name="T1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1">
                    <a:moveTo>
                      <a:pt x="8" y="9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9" y="7"/>
                      <a:pt x="9" y="5"/>
                      <a:pt x="7" y="2"/>
                    </a:cubicBezTo>
                    <a:cubicBezTo>
                      <a:pt x="6" y="1"/>
                      <a:pt x="3" y="0"/>
                      <a:pt x="0" y="0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6"/>
                      <a:pt x="3" y="8"/>
                      <a:pt x="5" y="9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6" y="10"/>
                      <a:pt x="7" y="11"/>
                      <a:pt x="8" y="10"/>
                    </a:cubicBezTo>
                    <a:cubicBezTo>
                      <a:pt x="8" y="10"/>
                      <a:pt x="8" y="10"/>
                      <a:pt x="8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68" name="Freeform 166"/>
              <p:cNvSpPr/>
              <p:nvPr/>
            </p:nvSpPr>
            <p:spPr bwMode="auto">
              <a:xfrm>
                <a:off x="5825" y="1028"/>
                <a:ext cx="100" cy="97"/>
              </a:xfrm>
              <a:custGeom>
                <a:avLst/>
                <a:gdLst>
                  <a:gd name="T0" fmla="*/ 30 w 42"/>
                  <a:gd name="T1" fmla="*/ 9 h 41"/>
                  <a:gd name="T2" fmla="*/ 0 w 42"/>
                  <a:gd name="T3" fmla="*/ 3 h 41"/>
                  <a:gd name="T4" fmla="*/ 12 w 42"/>
                  <a:gd name="T5" fmla="*/ 31 h 41"/>
                  <a:gd name="T6" fmla="*/ 42 w 42"/>
                  <a:gd name="T7" fmla="*/ 38 h 41"/>
                  <a:gd name="T8" fmla="*/ 30 w 42"/>
                  <a:gd name="T9" fmla="*/ 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41">
                    <a:moveTo>
                      <a:pt x="30" y="9"/>
                    </a:moveTo>
                    <a:cubicBezTo>
                      <a:pt x="18" y="0"/>
                      <a:pt x="0" y="3"/>
                      <a:pt x="0" y="3"/>
                    </a:cubicBezTo>
                    <a:cubicBezTo>
                      <a:pt x="0" y="3"/>
                      <a:pt x="0" y="22"/>
                      <a:pt x="12" y="31"/>
                    </a:cubicBezTo>
                    <a:cubicBezTo>
                      <a:pt x="24" y="41"/>
                      <a:pt x="42" y="38"/>
                      <a:pt x="42" y="38"/>
                    </a:cubicBezTo>
                    <a:cubicBezTo>
                      <a:pt x="42" y="38"/>
                      <a:pt x="42" y="19"/>
                      <a:pt x="3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69" name="Freeform 167"/>
              <p:cNvSpPr/>
              <p:nvPr/>
            </p:nvSpPr>
            <p:spPr bwMode="auto">
              <a:xfrm>
                <a:off x="5235" y="1097"/>
                <a:ext cx="100" cy="100"/>
              </a:xfrm>
              <a:custGeom>
                <a:avLst/>
                <a:gdLst>
                  <a:gd name="T0" fmla="*/ 11 w 42"/>
                  <a:gd name="T1" fmla="*/ 11 h 42"/>
                  <a:gd name="T2" fmla="*/ 2 w 42"/>
                  <a:gd name="T3" fmla="*/ 41 h 42"/>
                  <a:gd name="T4" fmla="*/ 32 w 42"/>
                  <a:gd name="T5" fmla="*/ 31 h 42"/>
                  <a:gd name="T6" fmla="*/ 41 w 42"/>
                  <a:gd name="T7" fmla="*/ 2 h 42"/>
                  <a:gd name="T8" fmla="*/ 11 w 42"/>
                  <a:gd name="T9" fmla="*/ 1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42">
                    <a:moveTo>
                      <a:pt x="11" y="11"/>
                    </a:moveTo>
                    <a:cubicBezTo>
                      <a:pt x="0" y="22"/>
                      <a:pt x="2" y="41"/>
                      <a:pt x="2" y="41"/>
                    </a:cubicBezTo>
                    <a:cubicBezTo>
                      <a:pt x="2" y="41"/>
                      <a:pt x="21" y="42"/>
                      <a:pt x="32" y="31"/>
                    </a:cubicBezTo>
                    <a:cubicBezTo>
                      <a:pt x="42" y="21"/>
                      <a:pt x="41" y="2"/>
                      <a:pt x="41" y="2"/>
                    </a:cubicBezTo>
                    <a:cubicBezTo>
                      <a:pt x="41" y="2"/>
                      <a:pt x="22" y="0"/>
                      <a:pt x="11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70" name="Freeform 168"/>
              <p:cNvSpPr/>
              <p:nvPr/>
            </p:nvSpPr>
            <p:spPr bwMode="auto">
              <a:xfrm>
                <a:off x="5476" y="1194"/>
                <a:ext cx="38" cy="67"/>
              </a:xfrm>
              <a:custGeom>
                <a:avLst/>
                <a:gdLst>
                  <a:gd name="T0" fmla="*/ 3 w 16"/>
                  <a:gd name="T1" fmla="*/ 28 h 28"/>
                  <a:gd name="T2" fmla="*/ 15 w 16"/>
                  <a:gd name="T3" fmla="*/ 16 h 28"/>
                  <a:gd name="T4" fmla="*/ 16 w 16"/>
                  <a:gd name="T5" fmla="*/ 11 h 28"/>
                  <a:gd name="T6" fmla="*/ 13 w 16"/>
                  <a:gd name="T7" fmla="*/ 0 h 28"/>
                  <a:gd name="T8" fmla="*/ 1 w 16"/>
                  <a:gd name="T9" fmla="*/ 11 h 28"/>
                  <a:gd name="T10" fmla="*/ 0 w 16"/>
                  <a:gd name="T11" fmla="*/ 17 h 28"/>
                  <a:gd name="T12" fmla="*/ 3 w 16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8">
                    <a:moveTo>
                      <a:pt x="3" y="28"/>
                    </a:moveTo>
                    <a:cubicBezTo>
                      <a:pt x="6" y="26"/>
                      <a:pt x="12" y="22"/>
                      <a:pt x="15" y="16"/>
                    </a:cubicBezTo>
                    <a:cubicBezTo>
                      <a:pt x="15" y="14"/>
                      <a:pt x="16" y="13"/>
                      <a:pt x="16" y="11"/>
                    </a:cubicBezTo>
                    <a:cubicBezTo>
                      <a:pt x="16" y="6"/>
                      <a:pt x="14" y="2"/>
                      <a:pt x="13" y="0"/>
                    </a:cubicBezTo>
                    <a:cubicBezTo>
                      <a:pt x="10" y="1"/>
                      <a:pt x="4" y="5"/>
                      <a:pt x="1" y="11"/>
                    </a:cubicBezTo>
                    <a:cubicBezTo>
                      <a:pt x="1" y="13"/>
                      <a:pt x="0" y="15"/>
                      <a:pt x="0" y="17"/>
                    </a:cubicBezTo>
                    <a:cubicBezTo>
                      <a:pt x="0" y="21"/>
                      <a:pt x="2" y="25"/>
                      <a:pt x="3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71" name="Freeform 169"/>
              <p:cNvSpPr/>
              <p:nvPr/>
            </p:nvSpPr>
            <p:spPr bwMode="auto">
              <a:xfrm>
                <a:off x="5244" y="913"/>
                <a:ext cx="82" cy="50"/>
              </a:xfrm>
              <a:custGeom>
                <a:avLst/>
                <a:gdLst>
                  <a:gd name="T0" fmla="*/ 16 w 34"/>
                  <a:gd name="T1" fmla="*/ 19 h 21"/>
                  <a:gd name="T2" fmla="*/ 34 w 34"/>
                  <a:gd name="T3" fmla="*/ 14 h 21"/>
                  <a:gd name="T4" fmla="*/ 19 w 34"/>
                  <a:gd name="T5" fmla="*/ 1 h 21"/>
                  <a:gd name="T6" fmla="*/ 0 w 34"/>
                  <a:gd name="T7" fmla="*/ 7 h 21"/>
                  <a:gd name="T8" fmla="*/ 16 w 34"/>
                  <a:gd name="T9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1">
                    <a:moveTo>
                      <a:pt x="16" y="19"/>
                    </a:moveTo>
                    <a:cubicBezTo>
                      <a:pt x="25" y="21"/>
                      <a:pt x="34" y="14"/>
                      <a:pt x="34" y="14"/>
                    </a:cubicBezTo>
                    <a:cubicBezTo>
                      <a:pt x="34" y="14"/>
                      <a:pt x="29" y="3"/>
                      <a:pt x="19" y="1"/>
                    </a:cubicBezTo>
                    <a:cubicBezTo>
                      <a:pt x="10" y="0"/>
                      <a:pt x="0" y="7"/>
                      <a:pt x="0" y="7"/>
                    </a:cubicBezTo>
                    <a:cubicBezTo>
                      <a:pt x="0" y="7"/>
                      <a:pt x="6" y="17"/>
                      <a:pt x="16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72" name="Freeform 170"/>
              <p:cNvSpPr/>
              <p:nvPr/>
            </p:nvSpPr>
            <p:spPr bwMode="auto">
              <a:xfrm>
                <a:off x="5376" y="756"/>
                <a:ext cx="55" cy="46"/>
              </a:xfrm>
              <a:custGeom>
                <a:avLst/>
                <a:gdLst>
                  <a:gd name="T0" fmla="*/ 8 w 23"/>
                  <a:gd name="T1" fmla="*/ 15 h 19"/>
                  <a:gd name="T2" fmla="*/ 23 w 23"/>
                  <a:gd name="T3" fmla="*/ 16 h 19"/>
                  <a:gd name="T4" fmla="*/ 15 w 23"/>
                  <a:gd name="T5" fmla="*/ 4 h 19"/>
                  <a:gd name="T6" fmla="*/ 0 w 23"/>
                  <a:gd name="T7" fmla="*/ 3 h 19"/>
                  <a:gd name="T8" fmla="*/ 8 w 23"/>
                  <a:gd name="T9" fmla="*/ 1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9">
                    <a:moveTo>
                      <a:pt x="8" y="15"/>
                    </a:moveTo>
                    <a:cubicBezTo>
                      <a:pt x="14" y="19"/>
                      <a:pt x="23" y="16"/>
                      <a:pt x="23" y="16"/>
                    </a:cubicBezTo>
                    <a:cubicBezTo>
                      <a:pt x="23" y="16"/>
                      <a:pt x="21" y="7"/>
                      <a:pt x="15" y="4"/>
                    </a:cubicBezTo>
                    <a:cubicBezTo>
                      <a:pt x="9" y="0"/>
                      <a:pt x="0" y="3"/>
                      <a:pt x="0" y="3"/>
                    </a:cubicBezTo>
                    <a:cubicBezTo>
                      <a:pt x="0" y="3"/>
                      <a:pt x="2" y="12"/>
                      <a:pt x="8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73" name="Freeform 171"/>
              <p:cNvSpPr/>
              <p:nvPr/>
            </p:nvSpPr>
            <p:spPr bwMode="auto">
              <a:xfrm>
                <a:off x="5760" y="768"/>
                <a:ext cx="50" cy="48"/>
              </a:xfrm>
              <a:custGeom>
                <a:avLst/>
                <a:gdLst>
                  <a:gd name="T0" fmla="*/ 15 w 21"/>
                  <a:gd name="T1" fmla="*/ 16 h 20"/>
                  <a:gd name="T2" fmla="*/ 21 w 21"/>
                  <a:gd name="T3" fmla="*/ 2 h 20"/>
                  <a:gd name="T4" fmla="*/ 6 w 21"/>
                  <a:gd name="T5" fmla="*/ 5 h 20"/>
                  <a:gd name="T6" fmla="*/ 0 w 21"/>
                  <a:gd name="T7" fmla="*/ 19 h 20"/>
                  <a:gd name="T8" fmla="*/ 15 w 21"/>
                  <a:gd name="T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5" y="16"/>
                    </a:moveTo>
                    <a:cubicBezTo>
                      <a:pt x="21" y="11"/>
                      <a:pt x="21" y="2"/>
                      <a:pt x="21" y="2"/>
                    </a:cubicBezTo>
                    <a:cubicBezTo>
                      <a:pt x="21" y="2"/>
                      <a:pt x="12" y="0"/>
                      <a:pt x="6" y="5"/>
                    </a:cubicBezTo>
                    <a:cubicBezTo>
                      <a:pt x="0" y="10"/>
                      <a:pt x="0" y="19"/>
                      <a:pt x="0" y="19"/>
                    </a:cubicBezTo>
                    <a:cubicBezTo>
                      <a:pt x="0" y="19"/>
                      <a:pt x="9" y="20"/>
                      <a:pt x="1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74" name="Freeform 172"/>
              <p:cNvSpPr/>
              <p:nvPr/>
            </p:nvSpPr>
            <p:spPr bwMode="auto">
              <a:xfrm>
                <a:off x="5541" y="835"/>
                <a:ext cx="31" cy="47"/>
              </a:xfrm>
              <a:custGeom>
                <a:avLst/>
                <a:gdLst>
                  <a:gd name="T0" fmla="*/ 5 w 13"/>
                  <a:gd name="T1" fmla="*/ 0 h 20"/>
                  <a:gd name="T2" fmla="*/ 2 w 13"/>
                  <a:gd name="T3" fmla="*/ 1 h 20"/>
                  <a:gd name="T4" fmla="*/ 0 w 13"/>
                  <a:gd name="T5" fmla="*/ 2 h 20"/>
                  <a:gd name="T6" fmla="*/ 7 w 13"/>
                  <a:gd name="T7" fmla="*/ 17 h 20"/>
                  <a:gd name="T8" fmla="*/ 13 w 13"/>
                  <a:gd name="T9" fmla="*/ 20 h 20"/>
                  <a:gd name="T10" fmla="*/ 5 w 13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20">
                    <a:moveTo>
                      <a:pt x="5" y="0"/>
                    </a:moveTo>
                    <a:cubicBezTo>
                      <a:pt x="4" y="0"/>
                      <a:pt x="3" y="1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2" y="6"/>
                      <a:pt x="4" y="11"/>
                      <a:pt x="7" y="17"/>
                    </a:cubicBezTo>
                    <a:cubicBezTo>
                      <a:pt x="9" y="17"/>
                      <a:pt x="11" y="18"/>
                      <a:pt x="13" y="20"/>
                    </a:cubicBezTo>
                    <a:cubicBezTo>
                      <a:pt x="10" y="11"/>
                      <a:pt x="7" y="5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75" name="Freeform 173"/>
              <p:cNvSpPr/>
              <p:nvPr/>
            </p:nvSpPr>
            <p:spPr bwMode="auto">
              <a:xfrm>
                <a:off x="5476" y="1009"/>
                <a:ext cx="108" cy="54"/>
              </a:xfrm>
              <a:custGeom>
                <a:avLst/>
                <a:gdLst>
                  <a:gd name="T0" fmla="*/ 31 w 45"/>
                  <a:gd name="T1" fmla="*/ 17 h 23"/>
                  <a:gd name="T2" fmla="*/ 44 w 45"/>
                  <a:gd name="T3" fmla="*/ 9 h 23"/>
                  <a:gd name="T4" fmla="*/ 45 w 45"/>
                  <a:gd name="T5" fmla="*/ 4 h 23"/>
                  <a:gd name="T6" fmla="*/ 44 w 45"/>
                  <a:gd name="T7" fmla="*/ 0 h 23"/>
                  <a:gd name="T8" fmla="*/ 42 w 45"/>
                  <a:gd name="T9" fmla="*/ 3 h 23"/>
                  <a:gd name="T10" fmla="*/ 33 w 45"/>
                  <a:gd name="T11" fmla="*/ 10 h 23"/>
                  <a:gd name="T12" fmla="*/ 16 w 45"/>
                  <a:gd name="T13" fmla="*/ 6 h 23"/>
                  <a:gd name="T14" fmla="*/ 10 w 45"/>
                  <a:gd name="T15" fmla="*/ 12 h 23"/>
                  <a:gd name="T16" fmla="*/ 0 w 45"/>
                  <a:gd name="T17" fmla="*/ 15 h 23"/>
                  <a:gd name="T18" fmla="*/ 3 w 45"/>
                  <a:gd name="T19" fmla="*/ 19 h 23"/>
                  <a:gd name="T20" fmla="*/ 23 w 45"/>
                  <a:gd name="T21" fmla="*/ 19 h 23"/>
                  <a:gd name="T22" fmla="*/ 31 w 45"/>
                  <a:gd name="T23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23">
                    <a:moveTo>
                      <a:pt x="31" y="17"/>
                    </a:moveTo>
                    <a:cubicBezTo>
                      <a:pt x="39" y="17"/>
                      <a:pt x="40" y="15"/>
                      <a:pt x="44" y="9"/>
                    </a:cubicBezTo>
                    <a:cubicBezTo>
                      <a:pt x="45" y="7"/>
                      <a:pt x="45" y="5"/>
                      <a:pt x="45" y="4"/>
                    </a:cubicBezTo>
                    <a:cubicBezTo>
                      <a:pt x="45" y="2"/>
                      <a:pt x="45" y="1"/>
                      <a:pt x="44" y="0"/>
                    </a:cubicBezTo>
                    <a:cubicBezTo>
                      <a:pt x="43" y="1"/>
                      <a:pt x="43" y="2"/>
                      <a:pt x="42" y="3"/>
                    </a:cubicBezTo>
                    <a:cubicBezTo>
                      <a:pt x="40" y="6"/>
                      <a:pt x="39" y="9"/>
                      <a:pt x="33" y="10"/>
                    </a:cubicBezTo>
                    <a:cubicBezTo>
                      <a:pt x="24" y="13"/>
                      <a:pt x="18" y="8"/>
                      <a:pt x="16" y="6"/>
                    </a:cubicBezTo>
                    <a:cubicBezTo>
                      <a:pt x="14" y="8"/>
                      <a:pt x="13" y="11"/>
                      <a:pt x="10" y="12"/>
                    </a:cubicBezTo>
                    <a:cubicBezTo>
                      <a:pt x="7" y="14"/>
                      <a:pt x="4" y="15"/>
                      <a:pt x="0" y="15"/>
                    </a:cubicBezTo>
                    <a:cubicBezTo>
                      <a:pt x="1" y="17"/>
                      <a:pt x="2" y="19"/>
                      <a:pt x="3" y="19"/>
                    </a:cubicBezTo>
                    <a:cubicBezTo>
                      <a:pt x="9" y="23"/>
                      <a:pt x="16" y="21"/>
                      <a:pt x="23" y="19"/>
                    </a:cubicBezTo>
                    <a:cubicBezTo>
                      <a:pt x="26" y="18"/>
                      <a:pt x="28" y="18"/>
                      <a:pt x="31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76" name="Freeform 174"/>
              <p:cNvSpPr/>
              <p:nvPr/>
            </p:nvSpPr>
            <p:spPr bwMode="auto">
              <a:xfrm>
                <a:off x="5519" y="949"/>
                <a:ext cx="84" cy="84"/>
              </a:xfrm>
              <a:custGeom>
                <a:avLst/>
                <a:gdLst>
                  <a:gd name="T0" fmla="*/ 30 w 35"/>
                  <a:gd name="T1" fmla="*/ 18 h 35"/>
                  <a:gd name="T2" fmla="*/ 35 w 35"/>
                  <a:gd name="T3" fmla="*/ 9 h 35"/>
                  <a:gd name="T4" fmla="*/ 35 w 35"/>
                  <a:gd name="T5" fmla="*/ 9 h 35"/>
                  <a:gd name="T6" fmla="*/ 31 w 35"/>
                  <a:gd name="T7" fmla="*/ 0 h 35"/>
                  <a:gd name="T8" fmla="*/ 24 w 35"/>
                  <a:gd name="T9" fmla="*/ 12 h 35"/>
                  <a:gd name="T10" fmla="*/ 11 w 35"/>
                  <a:gd name="T11" fmla="*/ 16 h 35"/>
                  <a:gd name="T12" fmla="*/ 6 w 35"/>
                  <a:gd name="T13" fmla="*/ 25 h 35"/>
                  <a:gd name="T14" fmla="*/ 0 w 35"/>
                  <a:gd name="T15" fmla="*/ 28 h 35"/>
                  <a:gd name="T16" fmla="*/ 14 w 35"/>
                  <a:gd name="T17" fmla="*/ 33 h 35"/>
                  <a:gd name="T18" fmla="*/ 21 w 35"/>
                  <a:gd name="T19" fmla="*/ 27 h 35"/>
                  <a:gd name="T20" fmla="*/ 30 w 35"/>
                  <a:gd name="T21" fmla="*/ 1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35">
                    <a:moveTo>
                      <a:pt x="30" y="18"/>
                    </a:moveTo>
                    <a:cubicBezTo>
                      <a:pt x="34" y="15"/>
                      <a:pt x="35" y="13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6"/>
                      <a:pt x="33" y="2"/>
                      <a:pt x="31" y="0"/>
                    </a:cubicBezTo>
                    <a:cubicBezTo>
                      <a:pt x="31" y="5"/>
                      <a:pt x="28" y="10"/>
                      <a:pt x="24" y="12"/>
                    </a:cubicBezTo>
                    <a:cubicBezTo>
                      <a:pt x="19" y="15"/>
                      <a:pt x="13" y="16"/>
                      <a:pt x="11" y="16"/>
                    </a:cubicBezTo>
                    <a:cubicBezTo>
                      <a:pt x="10" y="19"/>
                      <a:pt x="8" y="21"/>
                      <a:pt x="6" y="25"/>
                    </a:cubicBezTo>
                    <a:cubicBezTo>
                      <a:pt x="4" y="27"/>
                      <a:pt x="2" y="28"/>
                      <a:pt x="0" y="28"/>
                    </a:cubicBezTo>
                    <a:cubicBezTo>
                      <a:pt x="1" y="30"/>
                      <a:pt x="7" y="35"/>
                      <a:pt x="14" y="33"/>
                    </a:cubicBezTo>
                    <a:cubicBezTo>
                      <a:pt x="19" y="31"/>
                      <a:pt x="20" y="29"/>
                      <a:pt x="21" y="27"/>
                    </a:cubicBezTo>
                    <a:cubicBezTo>
                      <a:pt x="23" y="24"/>
                      <a:pt x="25" y="21"/>
                      <a:pt x="30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77" name="Freeform 175"/>
              <p:cNvSpPr/>
              <p:nvPr/>
            </p:nvSpPr>
            <p:spPr bwMode="auto">
              <a:xfrm>
                <a:off x="5416" y="952"/>
                <a:ext cx="93" cy="85"/>
              </a:xfrm>
              <a:custGeom>
                <a:avLst/>
                <a:gdLst>
                  <a:gd name="T0" fmla="*/ 39 w 39"/>
                  <a:gd name="T1" fmla="*/ 27 h 36"/>
                  <a:gd name="T2" fmla="*/ 30 w 39"/>
                  <a:gd name="T3" fmla="*/ 25 h 36"/>
                  <a:gd name="T4" fmla="*/ 21 w 39"/>
                  <a:gd name="T5" fmla="*/ 22 h 36"/>
                  <a:gd name="T6" fmla="*/ 12 w 39"/>
                  <a:gd name="T7" fmla="*/ 16 h 36"/>
                  <a:gd name="T8" fmla="*/ 11 w 39"/>
                  <a:gd name="T9" fmla="*/ 11 h 36"/>
                  <a:gd name="T10" fmla="*/ 11 w 39"/>
                  <a:gd name="T11" fmla="*/ 10 h 36"/>
                  <a:gd name="T12" fmla="*/ 11 w 39"/>
                  <a:gd name="T13" fmla="*/ 10 h 36"/>
                  <a:gd name="T14" fmla="*/ 3 w 39"/>
                  <a:gd name="T15" fmla="*/ 0 h 36"/>
                  <a:gd name="T16" fmla="*/ 3 w 39"/>
                  <a:gd name="T17" fmla="*/ 0 h 36"/>
                  <a:gd name="T18" fmla="*/ 0 w 39"/>
                  <a:gd name="T19" fmla="*/ 7 h 36"/>
                  <a:gd name="T20" fmla="*/ 0 w 39"/>
                  <a:gd name="T21" fmla="*/ 11 h 36"/>
                  <a:gd name="T22" fmla="*/ 1 w 39"/>
                  <a:gd name="T23" fmla="*/ 12 h 36"/>
                  <a:gd name="T24" fmla="*/ 16 w 39"/>
                  <a:gd name="T25" fmla="*/ 35 h 36"/>
                  <a:gd name="T26" fmla="*/ 30 w 39"/>
                  <a:gd name="T27" fmla="*/ 35 h 36"/>
                  <a:gd name="T28" fmla="*/ 39 w 39"/>
                  <a:gd name="T29" fmla="*/ 27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9" h="36">
                    <a:moveTo>
                      <a:pt x="39" y="27"/>
                    </a:moveTo>
                    <a:cubicBezTo>
                      <a:pt x="36" y="27"/>
                      <a:pt x="33" y="26"/>
                      <a:pt x="30" y="25"/>
                    </a:cubicBezTo>
                    <a:cubicBezTo>
                      <a:pt x="27" y="24"/>
                      <a:pt x="24" y="23"/>
                      <a:pt x="21" y="22"/>
                    </a:cubicBezTo>
                    <a:cubicBezTo>
                      <a:pt x="17" y="21"/>
                      <a:pt x="14" y="19"/>
                      <a:pt x="12" y="16"/>
                    </a:cubicBezTo>
                    <a:cubicBezTo>
                      <a:pt x="12" y="15"/>
                      <a:pt x="11" y="13"/>
                      <a:pt x="11" y="11"/>
                    </a:cubicBezTo>
                    <a:cubicBezTo>
                      <a:pt x="11" y="11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8" y="8"/>
                      <a:pt x="5" y="5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0" y="2"/>
                      <a:pt x="0" y="7"/>
                    </a:cubicBezTo>
                    <a:cubicBezTo>
                      <a:pt x="0" y="8"/>
                      <a:pt x="0" y="9"/>
                      <a:pt x="0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22"/>
                      <a:pt x="6" y="33"/>
                      <a:pt x="16" y="35"/>
                    </a:cubicBezTo>
                    <a:cubicBezTo>
                      <a:pt x="21" y="36"/>
                      <a:pt x="26" y="36"/>
                      <a:pt x="30" y="35"/>
                    </a:cubicBezTo>
                    <a:cubicBezTo>
                      <a:pt x="35" y="34"/>
                      <a:pt x="37" y="31"/>
                      <a:pt x="39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78" name="Freeform 176"/>
              <p:cNvSpPr/>
              <p:nvPr/>
            </p:nvSpPr>
            <p:spPr bwMode="auto">
              <a:xfrm>
                <a:off x="5450" y="973"/>
                <a:ext cx="88" cy="40"/>
              </a:xfrm>
              <a:custGeom>
                <a:avLst/>
                <a:gdLst>
                  <a:gd name="T0" fmla="*/ 35 w 37"/>
                  <a:gd name="T1" fmla="*/ 6 h 17"/>
                  <a:gd name="T2" fmla="*/ 30 w 37"/>
                  <a:gd name="T3" fmla="*/ 5 h 17"/>
                  <a:gd name="T4" fmla="*/ 24 w 37"/>
                  <a:gd name="T5" fmla="*/ 2 h 17"/>
                  <a:gd name="T6" fmla="*/ 18 w 37"/>
                  <a:gd name="T7" fmla="*/ 7 h 17"/>
                  <a:gd name="T8" fmla="*/ 9 w 37"/>
                  <a:gd name="T9" fmla="*/ 4 h 17"/>
                  <a:gd name="T10" fmla="*/ 4 w 37"/>
                  <a:gd name="T11" fmla="*/ 0 h 17"/>
                  <a:gd name="T12" fmla="*/ 0 w 37"/>
                  <a:gd name="T13" fmla="*/ 1 h 17"/>
                  <a:gd name="T14" fmla="*/ 0 w 37"/>
                  <a:gd name="T15" fmla="*/ 2 h 17"/>
                  <a:gd name="T16" fmla="*/ 1 w 37"/>
                  <a:gd name="T17" fmla="*/ 6 h 17"/>
                  <a:gd name="T18" fmla="*/ 8 w 37"/>
                  <a:gd name="T19" fmla="*/ 10 h 17"/>
                  <a:gd name="T20" fmla="*/ 17 w 37"/>
                  <a:gd name="T21" fmla="*/ 13 h 17"/>
                  <a:gd name="T22" fmla="*/ 32 w 37"/>
                  <a:gd name="T23" fmla="*/ 13 h 17"/>
                  <a:gd name="T24" fmla="*/ 37 w 37"/>
                  <a:gd name="T25" fmla="*/ 6 h 17"/>
                  <a:gd name="T26" fmla="*/ 35 w 37"/>
                  <a:gd name="T27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17">
                    <a:moveTo>
                      <a:pt x="35" y="6"/>
                    </a:moveTo>
                    <a:cubicBezTo>
                      <a:pt x="33" y="6"/>
                      <a:pt x="31" y="6"/>
                      <a:pt x="30" y="5"/>
                    </a:cubicBezTo>
                    <a:cubicBezTo>
                      <a:pt x="28" y="5"/>
                      <a:pt x="26" y="4"/>
                      <a:pt x="24" y="2"/>
                    </a:cubicBezTo>
                    <a:cubicBezTo>
                      <a:pt x="23" y="4"/>
                      <a:pt x="21" y="6"/>
                      <a:pt x="18" y="7"/>
                    </a:cubicBezTo>
                    <a:cubicBezTo>
                      <a:pt x="15" y="7"/>
                      <a:pt x="12" y="7"/>
                      <a:pt x="9" y="4"/>
                    </a:cubicBezTo>
                    <a:cubicBezTo>
                      <a:pt x="9" y="4"/>
                      <a:pt x="4" y="0"/>
                      <a:pt x="4" y="0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6"/>
                    </a:cubicBezTo>
                    <a:cubicBezTo>
                      <a:pt x="2" y="8"/>
                      <a:pt x="4" y="9"/>
                      <a:pt x="8" y="10"/>
                    </a:cubicBezTo>
                    <a:cubicBezTo>
                      <a:pt x="11" y="11"/>
                      <a:pt x="14" y="12"/>
                      <a:pt x="17" y="13"/>
                    </a:cubicBezTo>
                    <a:cubicBezTo>
                      <a:pt x="25" y="16"/>
                      <a:pt x="29" y="17"/>
                      <a:pt x="32" y="13"/>
                    </a:cubicBezTo>
                    <a:cubicBezTo>
                      <a:pt x="35" y="10"/>
                      <a:pt x="36" y="8"/>
                      <a:pt x="37" y="6"/>
                    </a:cubicBezTo>
                    <a:cubicBezTo>
                      <a:pt x="36" y="6"/>
                      <a:pt x="35" y="6"/>
                      <a:pt x="3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79" name="Freeform 177"/>
              <p:cNvSpPr/>
              <p:nvPr/>
            </p:nvSpPr>
            <p:spPr bwMode="auto">
              <a:xfrm>
                <a:off x="5490" y="861"/>
                <a:ext cx="53" cy="19"/>
              </a:xfrm>
              <a:custGeom>
                <a:avLst/>
                <a:gdLst>
                  <a:gd name="T0" fmla="*/ 12 w 22"/>
                  <a:gd name="T1" fmla="*/ 1 h 8"/>
                  <a:gd name="T2" fmla="*/ 0 w 22"/>
                  <a:gd name="T3" fmla="*/ 4 h 8"/>
                  <a:gd name="T4" fmla="*/ 6 w 22"/>
                  <a:gd name="T5" fmla="*/ 8 h 8"/>
                  <a:gd name="T6" fmla="*/ 13 w 22"/>
                  <a:gd name="T7" fmla="*/ 8 h 8"/>
                  <a:gd name="T8" fmla="*/ 17 w 22"/>
                  <a:gd name="T9" fmla="*/ 8 h 8"/>
                  <a:gd name="T10" fmla="*/ 22 w 22"/>
                  <a:gd name="T11" fmla="*/ 6 h 8"/>
                  <a:gd name="T12" fmla="*/ 12 w 22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8">
                    <a:moveTo>
                      <a:pt x="12" y="1"/>
                    </a:moveTo>
                    <a:cubicBezTo>
                      <a:pt x="6" y="0"/>
                      <a:pt x="2" y="2"/>
                      <a:pt x="0" y="4"/>
                    </a:cubicBezTo>
                    <a:cubicBezTo>
                      <a:pt x="4" y="5"/>
                      <a:pt x="6" y="8"/>
                      <a:pt x="6" y="8"/>
                    </a:cubicBezTo>
                    <a:cubicBezTo>
                      <a:pt x="8" y="8"/>
                      <a:pt x="11" y="7"/>
                      <a:pt x="13" y="8"/>
                    </a:cubicBezTo>
                    <a:cubicBezTo>
                      <a:pt x="13" y="8"/>
                      <a:pt x="17" y="8"/>
                      <a:pt x="17" y="8"/>
                    </a:cubicBezTo>
                    <a:cubicBezTo>
                      <a:pt x="17" y="8"/>
                      <a:pt x="19" y="7"/>
                      <a:pt x="22" y="6"/>
                    </a:cubicBezTo>
                    <a:cubicBezTo>
                      <a:pt x="20" y="5"/>
                      <a:pt x="18" y="2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80" name="Freeform 178"/>
              <p:cNvSpPr/>
              <p:nvPr/>
            </p:nvSpPr>
            <p:spPr bwMode="auto">
              <a:xfrm>
                <a:off x="5426" y="873"/>
                <a:ext cx="74" cy="95"/>
              </a:xfrm>
              <a:custGeom>
                <a:avLst/>
                <a:gdLst>
                  <a:gd name="T0" fmla="*/ 2 w 31"/>
                  <a:gd name="T1" fmla="*/ 32 h 40"/>
                  <a:gd name="T2" fmla="*/ 8 w 31"/>
                  <a:gd name="T3" fmla="*/ 40 h 40"/>
                  <a:gd name="T4" fmla="*/ 12 w 31"/>
                  <a:gd name="T5" fmla="*/ 40 h 40"/>
                  <a:gd name="T6" fmla="*/ 9 w 31"/>
                  <a:gd name="T7" fmla="*/ 32 h 40"/>
                  <a:gd name="T8" fmla="*/ 9 w 31"/>
                  <a:gd name="T9" fmla="*/ 26 h 40"/>
                  <a:gd name="T10" fmla="*/ 14 w 31"/>
                  <a:gd name="T11" fmla="*/ 18 h 40"/>
                  <a:gd name="T12" fmla="*/ 17 w 31"/>
                  <a:gd name="T13" fmla="*/ 17 h 40"/>
                  <a:gd name="T14" fmla="*/ 26 w 31"/>
                  <a:gd name="T15" fmla="*/ 9 h 40"/>
                  <a:gd name="T16" fmla="*/ 28 w 31"/>
                  <a:gd name="T17" fmla="*/ 9 h 40"/>
                  <a:gd name="T18" fmla="*/ 28 w 31"/>
                  <a:gd name="T19" fmla="*/ 8 h 40"/>
                  <a:gd name="T20" fmla="*/ 31 w 31"/>
                  <a:gd name="T21" fmla="*/ 5 h 40"/>
                  <a:gd name="T22" fmla="*/ 20 w 31"/>
                  <a:gd name="T23" fmla="*/ 0 h 40"/>
                  <a:gd name="T24" fmla="*/ 6 w 31"/>
                  <a:gd name="T25" fmla="*/ 12 h 40"/>
                  <a:gd name="T26" fmla="*/ 3 w 31"/>
                  <a:gd name="T27" fmla="*/ 17 h 40"/>
                  <a:gd name="T28" fmla="*/ 0 w 31"/>
                  <a:gd name="T29" fmla="*/ 25 h 40"/>
                  <a:gd name="T30" fmla="*/ 2 w 31"/>
                  <a:gd name="T31" fmla="*/ 3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1" h="40">
                    <a:moveTo>
                      <a:pt x="2" y="32"/>
                    </a:moveTo>
                    <a:cubicBezTo>
                      <a:pt x="4" y="36"/>
                      <a:pt x="6" y="39"/>
                      <a:pt x="8" y="40"/>
                    </a:cubicBezTo>
                    <a:cubicBezTo>
                      <a:pt x="9" y="40"/>
                      <a:pt x="10" y="40"/>
                      <a:pt x="12" y="40"/>
                    </a:cubicBezTo>
                    <a:cubicBezTo>
                      <a:pt x="10" y="37"/>
                      <a:pt x="9" y="35"/>
                      <a:pt x="9" y="32"/>
                    </a:cubicBezTo>
                    <a:cubicBezTo>
                      <a:pt x="9" y="30"/>
                      <a:pt x="9" y="28"/>
                      <a:pt x="9" y="26"/>
                    </a:cubicBezTo>
                    <a:cubicBezTo>
                      <a:pt x="10" y="22"/>
                      <a:pt x="12" y="19"/>
                      <a:pt x="14" y="18"/>
                    </a:cubicBezTo>
                    <a:cubicBezTo>
                      <a:pt x="15" y="17"/>
                      <a:pt x="16" y="17"/>
                      <a:pt x="17" y="17"/>
                    </a:cubicBezTo>
                    <a:cubicBezTo>
                      <a:pt x="18" y="13"/>
                      <a:pt x="21" y="10"/>
                      <a:pt x="26" y="9"/>
                    </a:cubicBezTo>
                    <a:cubicBezTo>
                      <a:pt x="26" y="9"/>
                      <a:pt x="27" y="9"/>
                      <a:pt x="28" y="9"/>
                    </a:cubicBezTo>
                    <a:cubicBezTo>
                      <a:pt x="28" y="9"/>
                      <a:pt x="28" y="8"/>
                      <a:pt x="28" y="8"/>
                    </a:cubicBezTo>
                    <a:cubicBezTo>
                      <a:pt x="28" y="8"/>
                      <a:pt x="29" y="6"/>
                      <a:pt x="31" y="5"/>
                    </a:cubicBezTo>
                    <a:cubicBezTo>
                      <a:pt x="30" y="4"/>
                      <a:pt x="27" y="0"/>
                      <a:pt x="20" y="0"/>
                    </a:cubicBezTo>
                    <a:cubicBezTo>
                      <a:pt x="13" y="0"/>
                      <a:pt x="10" y="5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1" y="20"/>
                      <a:pt x="0" y="22"/>
                      <a:pt x="0" y="25"/>
                    </a:cubicBezTo>
                    <a:cubicBezTo>
                      <a:pt x="0" y="27"/>
                      <a:pt x="0" y="29"/>
                      <a:pt x="2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81" name="Freeform 179"/>
              <p:cNvSpPr/>
              <p:nvPr/>
            </p:nvSpPr>
            <p:spPr bwMode="auto">
              <a:xfrm>
                <a:off x="5450" y="921"/>
                <a:ext cx="52" cy="62"/>
              </a:xfrm>
              <a:custGeom>
                <a:avLst/>
                <a:gdLst>
                  <a:gd name="T0" fmla="*/ 11 w 22"/>
                  <a:gd name="T1" fmla="*/ 24 h 26"/>
                  <a:gd name="T2" fmla="*/ 17 w 22"/>
                  <a:gd name="T3" fmla="*/ 26 h 26"/>
                  <a:gd name="T4" fmla="*/ 22 w 22"/>
                  <a:gd name="T5" fmla="*/ 22 h 26"/>
                  <a:gd name="T6" fmla="*/ 22 w 22"/>
                  <a:gd name="T7" fmla="*/ 22 h 26"/>
                  <a:gd name="T8" fmla="*/ 20 w 22"/>
                  <a:gd name="T9" fmla="*/ 20 h 26"/>
                  <a:gd name="T10" fmla="*/ 20 w 22"/>
                  <a:gd name="T11" fmla="*/ 18 h 26"/>
                  <a:gd name="T12" fmla="*/ 20 w 22"/>
                  <a:gd name="T13" fmla="*/ 18 h 26"/>
                  <a:gd name="T14" fmla="*/ 20 w 22"/>
                  <a:gd name="T15" fmla="*/ 18 h 26"/>
                  <a:gd name="T16" fmla="*/ 15 w 22"/>
                  <a:gd name="T17" fmla="*/ 11 h 26"/>
                  <a:gd name="T18" fmla="*/ 15 w 22"/>
                  <a:gd name="T19" fmla="*/ 11 h 26"/>
                  <a:gd name="T20" fmla="*/ 9 w 22"/>
                  <a:gd name="T21" fmla="*/ 9 h 26"/>
                  <a:gd name="T22" fmla="*/ 7 w 22"/>
                  <a:gd name="T23" fmla="*/ 3 h 26"/>
                  <a:gd name="T24" fmla="*/ 7 w 22"/>
                  <a:gd name="T25" fmla="*/ 0 h 26"/>
                  <a:gd name="T26" fmla="*/ 6 w 22"/>
                  <a:gd name="T27" fmla="*/ 0 h 26"/>
                  <a:gd name="T28" fmla="*/ 2 w 22"/>
                  <a:gd name="T29" fmla="*/ 6 h 26"/>
                  <a:gd name="T30" fmla="*/ 11 w 22"/>
                  <a:gd name="T31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2" h="26">
                    <a:moveTo>
                      <a:pt x="11" y="24"/>
                    </a:moveTo>
                    <a:cubicBezTo>
                      <a:pt x="13" y="26"/>
                      <a:pt x="15" y="26"/>
                      <a:pt x="17" y="26"/>
                    </a:cubicBezTo>
                    <a:cubicBezTo>
                      <a:pt x="20" y="26"/>
                      <a:pt x="21" y="24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0" y="20"/>
                      <a:pt x="20" y="20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7" y="16"/>
                      <a:pt x="15" y="14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2" y="10"/>
                      <a:pt x="10" y="10"/>
                      <a:pt x="9" y="9"/>
                    </a:cubicBezTo>
                    <a:cubicBezTo>
                      <a:pt x="8" y="7"/>
                      <a:pt x="7" y="6"/>
                      <a:pt x="7" y="3"/>
                    </a:cubicBezTo>
                    <a:cubicBezTo>
                      <a:pt x="7" y="3"/>
                      <a:pt x="7" y="1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1"/>
                      <a:pt x="3" y="3"/>
                      <a:pt x="2" y="6"/>
                    </a:cubicBezTo>
                    <a:cubicBezTo>
                      <a:pt x="0" y="15"/>
                      <a:pt x="2" y="18"/>
                      <a:pt x="11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82" name="Freeform 180"/>
              <p:cNvSpPr/>
              <p:nvPr/>
            </p:nvSpPr>
            <p:spPr bwMode="auto">
              <a:xfrm>
                <a:off x="5538" y="878"/>
                <a:ext cx="48" cy="105"/>
              </a:xfrm>
              <a:custGeom>
                <a:avLst/>
                <a:gdLst>
                  <a:gd name="T0" fmla="*/ 13 w 20"/>
                  <a:gd name="T1" fmla="*/ 4 h 44"/>
                  <a:gd name="T2" fmla="*/ 0 w 20"/>
                  <a:gd name="T3" fmla="*/ 3 h 44"/>
                  <a:gd name="T4" fmla="*/ 9 w 20"/>
                  <a:gd name="T5" fmla="*/ 16 h 44"/>
                  <a:gd name="T6" fmla="*/ 9 w 20"/>
                  <a:gd name="T7" fmla="*/ 17 h 44"/>
                  <a:gd name="T8" fmla="*/ 10 w 20"/>
                  <a:gd name="T9" fmla="*/ 25 h 44"/>
                  <a:gd name="T10" fmla="*/ 11 w 20"/>
                  <a:gd name="T11" fmla="*/ 32 h 44"/>
                  <a:gd name="T12" fmla="*/ 6 w 20"/>
                  <a:gd name="T13" fmla="*/ 41 h 44"/>
                  <a:gd name="T14" fmla="*/ 3 w 20"/>
                  <a:gd name="T15" fmla="*/ 44 h 44"/>
                  <a:gd name="T16" fmla="*/ 15 w 20"/>
                  <a:gd name="T17" fmla="*/ 40 h 44"/>
                  <a:gd name="T18" fmla="*/ 20 w 20"/>
                  <a:gd name="T19" fmla="*/ 29 h 44"/>
                  <a:gd name="T20" fmla="*/ 19 w 20"/>
                  <a:gd name="T21" fmla="*/ 23 h 44"/>
                  <a:gd name="T22" fmla="*/ 18 w 20"/>
                  <a:gd name="T23" fmla="*/ 16 h 44"/>
                  <a:gd name="T24" fmla="*/ 18 w 20"/>
                  <a:gd name="T25" fmla="*/ 12 h 44"/>
                  <a:gd name="T26" fmla="*/ 13 w 20"/>
                  <a:gd name="T27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44">
                    <a:moveTo>
                      <a:pt x="13" y="4"/>
                    </a:moveTo>
                    <a:cubicBezTo>
                      <a:pt x="7" y="0"/>
                      <a:pt x="3" y="1"/>
                      <a:pt x="0" y="3"/>
                    </a:cubicBezTo>
                    <a:cubicBezTo>
                      <a:pt x="7" y="6"/>
                      <a:pt x="9" y="11"/>
                      <a:pt x="9" y="16"/>
                    </a:cubicBezTo>
                    <a:cubicBezTo>
                      <a:pt x="9" y="16"/>
                      <a:pt x="9" y="16"/>
                      <a:pt x="9" y="17"/>
                    </a:cubicBezTo>
                    <a:cubicBezTo>
                      <a:pt x="9" y="19"/>
                      <a:pt x="9" y="22"/>
                      <a:pt x="10" y="25"/>
                    </a:cubicBezTo>
                    <a:cubicBezTo>
                      <a:pt x="10" y="27"/>
                      <a:pt x="11" y="29"/>
                      <a:pt x="11" y="32"/>
                    </a:cubicBezTo>
                    <a:cubicBezTo>
                      <a:pt x="11" y="35"/>
                      <a:pt x="10" y="38"/>
                      <a:pt x="6" y="41"/>
                    </a:cubicBezTo>
                    <a:cubicBezTo>
                      <a:pt x="5" y="42"/>
                      <a:pt x="4" y="43"/>
                      <a:pt x="3" y="44"/>
                    </a:cubicBezTo>
                    <a:cubicBezTo>
                      <a:pt x="5" y="43"/>
                      <a:pt x="11" y="43"/>
                      <a:pt x="15" y="40"/>
                    </a:cubicBezTo>
                    <a:cubicBezTo>
                      <a:pt x="18" y="38"/>
                      <a:pt x="20" y="34"/>
                      <a:pt x="20" y="29"/>
                    </a:cubicBezTo>
                    <a:cubicBezTo>
                      <a:pt x="20" y="27"/>
                      <a:pt x="20" y="25"/>
                      <a:pt x="19" y="23"/>
                    </a:cubicBezTo>
                    <a:cubicBezTo>
                      <a:pt x="18" y="20"/>
                      <a:pt x="18" y="18"/>
                      <a:pt x="18" y="16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9"/>
                      <a:pt x="17" y="7"/>
                      <a:pt x="1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83" name="Freeform 181"/>
              <p:cNvSpPr/>
              <p:nvPr/>
            </p:nvSpPr>
            <p:spPr bwMode="auto">
              <a:xfrm>
                <a:off x="5500" y="885"/>
                <a:ext cx="60" cy="95"/>
              </a:xfrm>
              <a:custGeom>
                <a:avLst/>
                <a:gdLst>
                  <a:gd name="T0" fmla="*/ 0 w 25"/>
                  <a:gd name="T1" fmla="*/ 4 h 40"/>
                  <a:gd name="T2" fmla="*/ 5 w 25"/>
                  <a:gd name="T3" fmla="*/ 7 h 40"/>
                  <a:gd name="T4" fmla="*/ 5 w 25"/>
                  <a:gd name="T5" fmla="*/ 8 h 40"/>
                  <a:gd name="T6" fmla="*/ 6 w 25"/>
                  <a:gd name="T7" fmla="*/ 8 h 40"/>
                  <a:gd name="T8" fmla="*/ 9 w 25"/>
                  <a:gd name="T9" fmla="*/ 8 h 40"/>
                  <a:gd name="T10" fmla="*/ 16 w 25"/>
                  <a:gd name="T11" fmla="*/ 13 h 40"/>
                  <a:gd name="T12" fmla="*/ 19 w 25"/>
                  <a:gd name="T13" fmla="*/ 23 h 40"/>
                  <a:gd name="T14" fmla="*/ 17 w 25"/>
                  <a:gd name="T15" fmla="*/ 29 h 40"/>
                  <a:gd name="T16" fmla="*/ 2 w 25"/>
                  <a:gd name="T17" fmla="*/ 34 h 40"/>
                  <a:gd name="T18" fmla="*/ 9 w 25"/>
                  <a:gd name="T19" fmla="*/ 40 h 40"/>
                  <a:gd name="T20" fmla="*/ 20 w 25"/>
                  <a:gd name="T21" fmla="*/ 36 h 40"/>
                  <a:gd name="T22" fmla="*/ 23 w 25"/>
                  <a:gd name="T23" fmla="*/ 22 h 40"/>
                  <a:gd name="T24" fmla="*/ 22 w 25"/>
                  <a:gd name="T25" fmla="*/ 13 h 40"/>
                  <a:gd name="T26" fmla="*/ 8 w 25"/>
                  <a:gd name="T27" fmla="*/ 0 h 40"/>
                  <a:gd name="T28" fmla="*/ 0 w 25"/>
                  <a:gd name="T29" fmla="*/ 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40">
                    <a:moveTo>
                      <a:pt x="0" y="4"/>
                    </a:moveTo>
                    <a:cubicBezTo>
                      <a:pt x="3" y="4"/>
                      <a:pt x="4" y="6"/>
                      <a:pt x="5" y="7"/>
                    </a:cubicBezTo>
                    <a:cubicBezTo>
                      <a:pt x="5" y="7"/>
                      <a:pt x="5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9" y="8"/>
                      <a:pt x="9" y="8"/>
                    </a:cubicBezTo>
                    <a:cubicBezTo>
                      <a:pt x="9" y="8"/>
                      <a:pt x="14" y="9"/>
                      <a:pt x="16" y="13"/>
                    </a:cubicBezTo>
                    <a:cubicBezTo>
                      <a:pt x="17" y="14"/>
                      <a:pt x="19" y="18"/>
                      <a:pt x="19" y="23"/>
                    </a:cubicBezTo>
                    <a:cubicBezTo>
                      <a:pt x="19" y="25"/>
                      <a:pt x="18" y="28"/>
                      <a:pt x="17" y="29"/>
                    </a:cubicBezTo>
                    <a:cubicBezTo>
                      <a:pt x="14" y="32"/>
                      <a:pt x="8" y="35"/>
                      <a:pt x="2" y="34"/>
                    </a:cubicBezTo>
                    <a:cubicBezTo>
                      <a:pt x="4" y="37"/>
                      <a:pt x="6" y="39"/>
                      <a:pt x="9" y="40"/>
                    </a:cubicBezTo>
                    <a:cubicBezTo>
                      <a:pt x="13" y="40"/>
                      <a:pt x="17" y="39"/>
                      <a:pt x="20" y="36"/>
                    </a:cubicBezTo>
                    <a:cubicBezTo>
                      <a:pt x="25" y="32"/>
                      <a:pt x="24" y="28"/>
                      <a:pt x="23" y="22"/>
                    </a:cubicBezTo>
                    <a:cubicBezTo>
                      <a:pt x="23" y="20"/>
                      <a:pt x="22" y="16"/>
                      <a:pt x="22" y="13"/>
                    </a:cubicBezTo>
                    <a:cubicBezTo>
                      <a:pt x="22" y="6"/>
                      <a:pt x="18" y="2"/>
                      <a:pt x="8" y="0"/>
                    </a:cubicBezTo>
                    <a:cubicBezTo>
                      <a:pt x="4" y="0"/>
                      <a:pt x="1" y="2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84" name="Freeform 182"/>
              <p:cNvSpPr/>
              <p:nvPr/>
            </p:nvSpPr>
            <p:spPr bwMode="auto">
              <a:xfrm>
                <a:off x="5493" y="913"/>
                <a:ext cx="45" cy="48"/>
              </a:xfrm>
              <a:custGeom>
                <a:avLst/>
                <a:gdLst>
                  <a:gd name="T0" fmla="*/ 15 w 19"/>
                  <a:gd name="T1" fmla="*/ 0 h 20"/>
                  <a:gd name="T2" fmla="*/ 16 w 19"/>
                  <a:gd name="T3" fmla="*/ 4 h 20"/>
                  <a:gd name="T4" fmla="*/ 16 w 19"/>
                  <a:gd name="T5" fmla="*/ 5 h 20"/>
                  <a:gd name="T6" fmla="*/ 9 w 19"/>
                  <a:gd name="T7" fmla="*/ 15 h 20"/>
                  <a:gd name="T8" fmla="*/ 2 w 19"/>
                  <a:gd name="T9" fmla="*/ 14 h 20"/>
                  <a:gd name="T10" fmla="*/ 1 w 19"/>
                  <a:gd name="T11" fmla="*/ 13 h 20"/>
                  <a:gd name="T12" fmla="*/ 0 w 19"/>
                  <a:gd name="T13" fmla="*/ 13 h 20"/>
                  <a:gd name="T14" fmla="*/ 0 w 19"/>
                  <a:gd name="T15" fmla="*/ 14 h 20"/>
                  <a:gd name="T16" fmla="*/ 4 w 19"/>
                  <a:gd name="T17" fmla="*/ 19 h 20"/>
                  <a:gd name="T18" fmla="*/ 18 w 19"/>
                  <a:gd name="T19" fmla="*/ 15 h 20"/>
                  <a:gd name="T20" fmla="*/ 19 w 19"/>
                  <a:gd name="T21" fmla="*/ 11 h 20"/>
                  <a:gd name="T22" fmla="*/ 17 w 19"/>
                  <a:gd name="T23" fmla="*/ 2 h 20"/>
                  <a:gd name="T24" fmla="*/ 15 w 19"/>
                  <a:gd name="T2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20">
                    <a:moveTo>
                      <a:pt x="15" y="0"/>
                    </a:moveTo>
                    <a:cubicBezTo>
                      <a:pt x="15" y="1"/>
                      <a:pt x="16" y="3"/>
                      <a:pt x="16" y="4"/>
                    </a:cubicBezTo>
                    <a:cubicBezTo>
                      <a:pt x="16" y="4"/>
                      <a:pt x="16" y="5"/>
                      <a:pt x="16" y="5"/>
                    </a:cubicBezTo>
                    <a:cubicBezTo>
                      <a:pt x="15" y="7"/>
                      <a:pt x="14" y="13"/>
                      <a:pt x="9" y="15"/>
                    </a:cubicBezTo>
                    <a:cubicBezTo>
                      <a:pt x="7" y="16"/>
                      <a:pt x="4" y="16"/>
                      <a:pt x="2" y="14"/>
                    </a:cubicBezTo>
                    <a:cubicBezTo>
                      <a:pt x="2" y="14"/>
                      <a:pt x="1" y="14"/>
                      <a:pt x="1" y="13"/>
                    </a:cubicBezTo>
                    <a:cubicBezTo>
                      <a:pt x="1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0" y="16"/>
                      <a:pt x="2" y="18"/>
                      <a:pt x="4" y="19"/>
                    </a:cubicBezTo>
                    <a:cubicBezTo>
                      <a:pt x="9" y="20"/>
                      <a:pt x="15" y="18"/>
                      <a:pt x="18" y="15"/>
                    </a:cubicBezTo>
                    <a:cubicBezTo>
                      <a:pt x="19" y="14"/>
                      <a:pt x="19" y="12"/>
                      <a:pt x="19" y="11"/>
                    </a:cubicBezTo>
                    <a:cubicBezTo>
                      <a:pt x="19" y="7"/>
                      <a:pt x="17" y="3"/>
                      <a:pt x="17" y="2"/>
                    </a:cubicBezTo>
                    <a:cubicBezTo>
                      <a:pt x="16" y="1"/>
                      <a:pt x="16" y="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85" name="Freeform 183"/>
              <p:cNvSpPr/>
              <p:nvPr/>
            </p:nvSpPr>
            <p:spPr bwMode="auto">
              <a:xfrm>
                <a:off x="5474" y="897"/>
                <a:ext cx="33" cy="43"/>
              </a:xfrm>
              <a:custGeom>
                <a:avLst/>
                <a:gdLst>
                  <a:gd name="T0" fmla="*/ 0 w 14"/>
                  <a:gd name="T1" fmla="*/ 13 h 18"/>
                  <a:gd name="T2" fmla="*/ 1 w 14"/>
                  <a:gd name="T3" fmla="*/ 17 h 18"/>
                  <a:gd name="T4" fmla="*/ 6 w 14"/>
                  <a:gd name="T5" fmla="*/ 18 h 18"/>
                  <a:gd name="T6" fmla="*/ 6 w 14"/>
                  <a:gd name="T7" fmla="*/ 15 h 18"/>
                  <a:gd name="T8" fmla="*/ 8 w 14"/>
                  <a:gd name="T9" fmla="*/ 7 h 18"/>
                  <a:gd name="T10" fmla="*/ 14 w 14"/>
                  <a:gd name="T11" fmla="*/ 4 h 18"/>
                  <a:gd name="T12" fmla="*/ 13 w 14"/>
                  <a:gd name="T13" fmla="*/ 3 h 18"/>
                  <a:gd name="T14" fmla="*/ 13 w 14"/>
                  <a:gd name="T15" fmla="*/ 3 h 18"/>
                  <a:gd name="T16" fmla="*/ 13 w 14"/>
                  <a:gd name="T17" fmla="*/ 3 h 18"/>
                  <a:gd name="T18" fmla="*/ 7 w 14"/>
                  <a:gd name="T19" fmla="*/ 2 h 18"/>
                  <a:gd name="T20" fmla="*/ 0 w 14"/>
                  <a:gd name="T21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8">
                    <a:moveTo>
                      <a:pt x="0" y="13"/>
                    </a:moveTo>
                    <a:cubicBezTo>
                      <a:pt x="0" y="15"/>
                      <a:pt x="0" y="16"/>
                      <a:pt x="1" y="17"/>
                    </a:cubicBezTo>
                    <a:cubicBezTo>
                      <a:pt x="2" y="18"/>
                      <a:pt x="5" y="18"/>
                      <a:pt x="6" y="18"/>
                    </a:cubicBezTo>
                    <a:cubicBezTo>
                      <a:pt x="6" y="17"/>
                      <a:pt x="6" y="16"/>
                      <a:pt x="6" y="15"/>
                    </a:cubicBezTo>
                    <a:cubicBezTo>
                      <a:pt x="6" y="12"/>
                      <a:pt x="7" y="10"/>
                      <a:pt x="8" y="7"/>
                    </a:cubicBezTo>
                    <a:cubicBezTo>
                      <a:pt x="9" y="6"/>
                      <a:pt x="11" y="4"/>
                      <a:pt x="14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0"/>
                      <a:pt x="7" y="2"/>
                    </a:cubicBezTo>
                    <a:cubicBezTo>
                      <a:pt x="1" y="3"/>
                      <a:pt x="0" y="6"/>
                      <a:pt x="0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86" name="Freeform 184"/>
              <p:cNvSpPr/>
              <p:nvPr/>
            </p:nvSpPr>
            <p:spPr bwMode="auto">
              <a:xfrm>
                <a:off x="5502" y="911"/>
                <a:ext cx="22" cy="33"/>
              </a:xfrm>
              <a:custGeom>
                <a:avLst/>
                <a:gdLst>
                  <a:gd name="T0" fmla="*/ 0 w 9"/>
                  <a:gd name="T1" fmla="*/ 13 h 14"/>
                  <a:gd name="T2" fmla="*/ 4 w 9"/>
                  <a:gd name="T3" fmla="*/ 13 h 14"/>
                  <a:gd name="T4" fmla="*/ 9 w 9"/>
                  <a:gd name="T5" fmla="*/ 6 h 14"/>
                  <a:gd name="T6" fmla="*/ 9 w 9"/>
                  <a:gd name="T7" fmla="*/ 5 h 14"/>
                  <a:gd name="T8" fmla="*/ 5 w 9"/>
                  <a:gd name="T9" fmla="*/ 0 h 14"/>
                  <a:gd name="T10" fmla="*/ 5 w 9"/>
                  <a:gd name="T11" fmla="*/ 2 h 14"/>
                  <a:gd name="T12" fmla="*/ 4 w 9"/>
                  <a:gd name="T13" fmla="*/ 9 h 14"/>
                  <a:gd name="T14" fmla="*/ 0 w 9"/>
                  <a:gd name="T15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4">
                    <a:moveTo>
                      <a:pt x="0" y="13"/>
                    </a:moveTo>
                    <a:cubicBezTo>
                      <a:pt x="1" y="14"/>
                      <a:pt x="3" y="14"/>
                      <a:pt x="4" y="13"/>
                    </a:cubicBezTo>
                    <a:cubicBezTo>
                      <a:pt x="7" y="12"/>
                      <a:pt x="8" y="9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7" y="1"/>
                      <a:pt x="5" y="0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4"/>
                      <a:pt x="5" y="6"/>
                      <a:pt x="4" y="9"/>
                    </a:cubicBezTo>
                    <a:cubicBezTo>
                      <a:pt x="3" y="11"/>
                      <a:pt x="1" y="12"/>
                      <a:pt x="0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87" name="Freeform 185"/>
              <p:cNvSpPr/>
              <p:nvPr/>
            </p:nvSpPr>
            <p:spPr bwMode="auto">
              <a:xfrm>
                <a:off x="5495" y="911"/>
                <a:ext cx="12" cy="26"/>
              </a:xfrm>
              <a:custGeom>
                <a:avLst/>
                <a:gdLst>
                  <a:gd name="T0" fmla="*/ 0 w 5"/>
                  <a:gd name="T1" fmla="*/ 11 h 11"/>
                  <a:gd name="T2" fmla="*/ 4 w 5"/>
                  <a:gd name="T3" fmla="*/ 7 h 11"/>
                  <a:gd name="T4" fmla="*/ 5 w 5"/>
                  <a:gd name="T5" fmla="*/ 2 h 11"/>
                  <a:gd name="T6" fmla="*/ 5 w 5"/>
                  <a:gd name="T7" fmla="*/ 0 h 11"/>
                  <a:gd name="T8" fmla="*/ 2 w 5"/>
                  <a:gd name="T9" fmla="*/ 3 h 11"/>
                  <a:gd name="T10" fmla="*/ 0 w 5"/>
                  <a:gd name="T11" fmla="*/ 9 h 11"/>
                  <a:gd name="T12" fmla="*/ 0 w 5"/>
                  <a:gd name="T1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0" y="11"/>
                    </a:moveTo>
                    <a:cubicBezTo>
                      <a:pt x="2" y="10"/>
                      <a:pt x="3" y="9"/>
                      <a:pt x="4" y="7"/>
                    </a:cubicBezTo>
                    <a:cubicBezTo>
                      <a:pt x="5" y="5"/>
                      <a:pt x="5" y="3"/>
                      <a:pt x="5" y="2"/>
                    </a:cubicBezTo>
                    <a:cubicBezTo>
                      <a:pt x="5" y="2"/>
                      <a:pt x="5" y="1"/>
                      <a:pt x="5" y="0"/>
                    </a:cubicBezTo>
                    <a:cubicBezTo>
                      <a:pt x="4" y="1"/>
                      <a:pt x="2" y="2"/>
                      <a:pt x="2" y="3"/>
                    </a:cubicBezTo>
                    <a:cubicBezTo>
                      <a:pt x="1" y="4"/>
                      <a:pt x="0" y="6"/>
                      <a:pt x="0" y="9"/>
                    </a:cubicBezTo>
                    <a:cubicBezTo>
                      <a:pt x="0" y="9"/>
                      <a:pt x="0" y="11"/>
                      <a:pt x="0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88" name="Freeform 186"/>
              <p:cNvSpPr/>
              <p:nvPr/>
            </p:nvSpPr>
            <p:spPr bwMode="auto">
              <a:xfrm>
                <a:off x="5498" y="732"/>
                <a:ext cx="21" cy="27"/>
              </a:xfrm>
              <a:custGeom>
                <a:avLst/>
                <a:gdLst>
                  <a:gd name="T0" fmla="*/ 2 w 9"/>
                  <a:gd name="T1" fmla="*/ 7 h 11"/>
                  <a:gd name="T2" fmla="*/ 4 w 9"/>
                  <a:gd name="T3" fmla="*/ 11 h 11"/>
                  <a:gd name="T4" fmla="*/ 6 w 9"/>
                  <a:gd name="T5" fmla="*/ 9 h 11"/>
                  <a:gd name="T6" fmla="*/ 9 w 9"/>
                  <a:gd name="T7" fmla="*/ 9 h 11"/>
                  <a:gd name="T8" fmla="*/ 8 w 9"/>
                  <a:gd name="T9" fmla="*/ 5 h 11"/>
                  <a:gd name="T10" fmla="*/ 6 w 9"/>
                  <a:gd name="T11" fmla="*/ 0 h 11"/>
                  <a:gd name="T12" fmla="*/ 3 w 9"/>
                  <a:gd name="T13" fmla="*/ 1 h 11"/>
                  <a:gd name="T14" fmla="*/ 1 w 9"/>
                  <a:gd name="T15" fmla="*/ 3 h 11"/>
                  <a:gd name="T16" fmla="*/ 2 w 9"/>
                  <a:gd name="T1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1">
                    <a:moveTo>
                      <a:pt x="2" y="7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5" y="10"/>
                      <a:pt x="6" y="10"/>
                      <a:pt x="6" y="9"/>
                    </a:cubicBezTo>
                    <a:cubicBezTo>
                      <a:pt x="7" y="9"/>
                      <a:pt x="8" y="9"/>
                      <a:pt x="9" y="9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1"/>
                      <a:pt x="6" y="0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2" y="1"/>
                      <a:pt x="1" y="2"/>
                      <a:pt x="1" y="3"/>
                    </a:cubicBezTo>
                    <a:cubicBezTo>
                      <a:pt x="0" y="4"/>
                      <a:pt x="1" y="7"/>
                      <a:pt x="2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89" name="Freeform 187"/>
              <p:cNvSpPr/>
              <p:nvPr/>
            </p:nvSpPr>
            <p:spPr bwMode="auto">
              <a:xfrm>
                <a:off x="5474" y="749"/>
                <a:ext cx="28" cy="22"/>
              </a:xfrm>
              <a:custGeom>
                <a:avLst/>
                <a:gdLst>
                  <a:gd name="T0" fmla="*/ 4 w 12"/>
                  <a:gd name="T1" fmla="*/ 7 h 9"/>
                  <a:gd name="T2" fmla="*/ 9 w 12"/>
                  <a:gd name="T3" fmla="*/ 9 h 9"/>
                  <a:gd name="T4" fmla="*/ 12 w 12"/>
                  <a:gd name="T5" fmla="*/ 5 h 9"/>
                  <a:gd name="T6" fmla="*/ 9 w 12"/>
                  <a:gd name="T7" fmla="*/ 3 h 9"/>
                  <a:gd name="T8" fmla="*/ 4 w 12"/>
                  <a:gd name="T9" fmla="*/ 0 h 9"/>
                  <a:gd name="T10" fmla="*/ 1 w 12"/>
                  <a:gd name="T11" fmla="*/ 2 h 9"/>
                  <a:gd name="T12" fmla="*/ 0 w 12"/>
                  <a:gd name="T13" fmla="*/ 4 h 9"/>
                  <a:gd name="T14" fmla="*/ 4 w 12"/>
                  <a:gd name="T15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9">
                    <a:moveTo>
                      <a:pt x="4" y="7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9" y="7"/>
                      <a:pt x="10" y="6"/>
                      <a:pt x="12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3" y="0"/>
                      <a:pt x="2" y="1"/>
                      <a:pt x="1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5"/>
                      <a:pt x="3" y="7"/>
                      <a:pt x="4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90" name="Freeform 188"/>
              <p:cNvSpPr/>
              <p:nvPr/>
            </p:nvSpPr>
            <p:spPr bwMode="auto">
              <a:xfrm>
                <a:off x="5459" y="771"/>
                <a:ext cx="31" cy="16"/>
              </a:xfrm>
              <a:custGeom>
                <a:avLst/>
                <a:gdLst>
                  <a:gd name="T0" fmla="*/ 7 w 13"/>
                  <a:gd name="T1" fmla="*/ 7 h 7"/>
                  <a:gd name="T2" fmla="*/ 12 w 13"/>
                  <a:gd name="T3" fmla="*/ 6 h 7"/>
                  <a:gd name="T4" fmla="*/ 13 w 13"/>
                  <a:gd name="T5" fmla="*/ 2 h 7"/>
                  <a:gd name="T6" fmla="*/ 9 w 13"/>
                  <a:gd name="T7" fmla="*/ 1 h 7"/>
                  <a:gd name="T8" fmla="*/ 2 w 13"/>
                  <a:gd name="T9" fmla="*/ 2 h 7"/>
                  <a:gd name="T10" fmla="*/ 1 w 13"/>
                  <a:gd name="T11" fmla="*/ 4 h 7"/>
                  <a:gd name="T12" fmla="*/ 1 w 13"/>
                  <a:gd name="T13" fmla="*/ 6 h 7"/>
                  <a:gd name="T14" fmla="*/ 7 w 13"/>
                  <a:gd name="T1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7">
                    <a:moveTo>
                      <a:pt x="7" y="7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3" y="4"/>
                      <a:pt x="13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4" y="0"/>
                      <a:pt x="2" y="2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0" y="5"/>
                      <a:pt x="1" y="5"/>
                      <a:pt x="1" y="6"/>
                    </a:cubicBezTo>
                    <a:cubicBezTo>
                      <a:pt x="2" y="7"/>
                      <a:pt x="6" y="7"/>
                      <a:pt x="7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91" name="Freeform 189"/>
              <p:cNvSpPr/>
              <p:nvPr/>
            </p:nvSpPr>
            <p:spPr bwMode="auto">
              <a:xfrm>
                <a:off x="5462" y="792"/>
                <a:ext cx="31" cy="19"/>
              </a:xfrm>
              <a:custGeom>
                <a:avLst/>
                <a:gdLst>
                  <a:gd name="T0" fmla="*/ 9 w 13"/>
                  <a:gd name="T1" fmla="*/ 6 h 8"/>
                  <a:gd name="T2" fmla="*/ 13 w 13"/>
                  <a:gd name="T3" fmla="*/ 3 h 8"/>
                  <a:gd name="T4" fmla="*/ 12 w 13"/>
                  <a:gd name="T5" fmla="*/ 2 h 8"/>
                  <a:gd name="T6" fmla="*/ 12 w 13"/>
                  <a:gd name="T7" fmla="*/ 0 h 8"/>
                  <a:gd name="T8" fmla="*/ 7 w 13"/>
                  <a:gd name="T9" fmla="*/ 1 h 8"/>
                  <a:gd name="T10" fmla="*/ 0 w 13"/>
                  <a:gd name="T11" fmla="*/ 5 h 8"/>
                  <a:gd name="T12" fmla="*/ 0 w 13"/>
                  <a:gd name="T13" fmla="*/ 6 h 8"/>
                  <a:gd name="T14" fmla="*/ 2 w 13"/>
                  <a:gd name="T15" fmla="*/ 8 h 8"/>
                  <a:gd name="T16" fmla="*/ 9 w 13"/>
                  <a:gd name="T1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8">
                    <a:moveTo>
                      <a:pt x="9" y="6"/>
                    </a:move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2"/>
                      <a:pt x="12" y="2"/>
                    </a:cubicBezTo>
                    <a:cubicBezTo>
                      <a:pt x="12" y="1"/>
                      <a:pt x="12" y="1"/>
                      <a:pt x="12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1" y="3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1" y="7"/>
                      <a:pt x="1" y="7"/>
                      <a:pt x="2" y="8"/>
                    </a:cubicBezTo>
                    <a:cubicBezTo>
                      <a:pt x="4" y="8"/>
                      <a:pt x="8" y="6"/>
                      <a:pt x="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92" name="Freeform 190"/>
              <p:cNvSpPr/>
              <p:nvPr/>
            </p:nvSpPr>
            <p:spPr bwMode="auto">
              <a:xfrm>
                <a:off x="5478" y="806"/>
                <a:ext cx="27" cy="24"/>
              </a:xfrm>
              <a:custGeom>
                <a:avLst/>
                <a:gdLst>
                  <a:gd name="T0" fmla="*/ 11 w 11"/>
                  <a:gd name="T1" fmla="*/ 2 h 10"/>
                  <a:gd name="T2" fmla="*/ 8 w 11"/>
                  <a:gd name="T3" fmla="*/ 0 h 10"/>
                  <a:gd name="T4" fmla="*/ 4 w 11"/>
                  <a:gd name="T5" fmla="*/ 3 h 10"/>
                  <a:gd name="T6" fmla="*/ 0 w 11"/>
                  <a:gd name="T7" fmla="*/ 8 h 10"/>
                  <a:gd name="T8" fmla="*/ 1 w 11"/>
                  <a:gd name="T9" fmla="*/ 9 h 10"/>
                  <a:gd name="T10" fmla="*/ 3 w 11"/>
                  <a:gd name="T11" fmla="*/ 10 h 10"/>
                  <a:gd name="T12" fmla="*/ 9 w 11"/>
                  <a:gd name="T13" fmla="*/ 5 h 10"/>
                  <a:gd name="T14" fmla="*/ 11 w 11"/>
                  <a:gd name="T1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0">
                    <a:moveTo>
                      <a:pt x="11" y="2"/>
                    </a:moveTo>
                    <a:cubicBezTo>
                      <a:pt x="10" y="1"/>
                      <a:pt x="9" y="0"/>
                      <a:pt x="8" y="0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6"/>
                      <a:pt x="0" y="8"/>
                    </a:cubicBezTo>
                    <a:cubicBezTo>
                      <a:pt x="0" y="8"/>
                      <a:pt x="0" y="9"/>
                      <a:pt x="1" y="9"/>
                    </a:cubicBezTo>
                    <a:cubicBezTo>
                      <a:pt x="2" y="10"/>
                      <a:pt x="2" y="10"/>
                      <a:pt x="3" y="10"/>
                    </a:cubicBezTo>
                    <a:cubicBezTo>
                      <a:pt x="6" y="9"/>
                      <a:pt x="8" y="6"/>
                      <a:pt x="9" y="5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93" name="Freeform 191"/>
              <p:cNvSpPr/>
              <p:nvPr/>
            </p:nvSpPr>
            <p:spPr bwMode="auto">
              <a:xfrm>
                <a:off x="5502" y="813"/>
                <a:ext cx="19" cy="24"/>
              </a:xfrm>
              <a:custGeom>
                <a:avLst/>
                <a:gdLst>
                  <a:gd name="T0" fmla="*/ 8 w 8"/>
                  <a:gd name="T1" fmla="*/ 0 h 10"/>
                  <a:gd name="T2" fmla="*/ 4 w 8"/>
                  <a:gd name="T3" fmla="*/ 0 h 10"/>
                  <a:gd name="T4" fmla="*/ 2 w 8"/>
                  <a:gd name="T5" fmla="*/ 4 h 10"/>
                  <a:gd name="T6" fmla="*/ 1 w 8"/>
                  <a:gd name="T7" fmla="*/ 9 h 10"/>
                  <a:gd name="T8" fmla="*/ 3 w 8"/>
                  <a:gd name="T9" fmla="*/ 10 h 10"/>
                  <a:gd name="T10" fmla="*/ 6 w 8"/>
                  <a:gd name="T11" fmla="*/ 9 h 10"/>
                  <a:gd name="T12" fmla="*/ 8 w 8"/>
                  <a:gd name="T13" fmla="*/ 4 h 10"/>
                  <a:gd name="T14" fmla="*/ 8 w 8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7" y="0"/>
                      <a:pt x="5" y="0"/>
                      <a:pt x="4" y="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0" y="8"/>
                      <a:pt x="1" y="9"/>
                    </a:cubicBezTo>
                    <a:cubicBezTo>
                      <a:pt x="1" y="9"/>
                      <a:pt x="2" y="10"/>
                      <a:pt x="3" y="10"/>
                    </a:cubicBezTo>
                    <a:cubicBezTo>
                      <a:pt x="5" y="10"/>
                      <a:pt x="6" y="10"/>
                      <a:pt x="6" y="9"/>
                    </a:cubicBezTo>
                    <a:cubicBezTo>
                      <a:pt x="8" y="7"/>
                      <a:pt x="8" y="4"/>
                      <a:pt x="8" y="4"/>
                    </a:cubicBez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94" name="Freeform 192"/>
              <p:cNvSpPr/>
              <p:nvPr/>
            </p:nvSpPr>
            <p:spPr bwMode="auto">
              <a:xfrm>
                <a:off x="5529" y="809"/>
                <a:ext cx="21" cy="23"/>
              </a:xfrm>
              <a:custGeom>
                <a:avLst/>
                <a:gdLst>
                  <a:gd name="T0" fmla="*/ 9 w 9"/>
                  <a:gd name="T1" fmla="*/ 7 h 10"/>
                  <a:gd name="T2" fmla="*/ 7 w 9"/>
                  <a:gd name="T3" fmla="*/ 3 h 10"/>
                  <a:gd name="T4" fmla="*/ 5 w 9"/>
                  <a:gd name="T5" fmla="*/ 0 h 10"/>
                  <a:gd name="T6" fmla="*/ 3 w 9"/>
                  <a:gd name="T7" fmla="*/ 1 h 10"/>
                  <a:gd name="T8" fmla="*/ 0 w 9"/>
                  <a:gd name="T9" fmla="*/ 1 h 10"/>
                  <a:gd name="T10" fmla="*/ 1 w 9"/>
                  <a:gd name="T11" fmla="*/ 5 h 10"/>
                  <a:gd name="T12" fmla="*/ 3 w 9"/>
                  <a:gd name="T13" fmla="*/ 10 h 10"/>
                  <a:gd name="T14" fmla="*/ 6 w 9"/>
                  <a:gd name="T15" fmla="*/ 10 h 10"/>
                  <a:gd name="T16" fmla="*/ 9 w 9"/>
                  <a:gd name="T1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9" y="7"/>
                    </a:moveTo>
                    <a:cubicBezTo>
                      <a:pt x="9" y="6"/>
                      <a:pt x="8" y="3"/>
                      <a:pt x="7" y="3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3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2" y="9"/>
                      <a:pt x="3" y="10"/>
                    </a:cubicBezTo>
                    <a:cubicBezTo>
                      <a:pt x="4" y="10"/>
                      <a:pt x="5" y="10"/>
                      <a:pt x="6" y="10"/>
                    </a:cubicBezTo>
                    <a:cubicBezTo>
                      <a:pt x="8" y="9"/>
                      <a:pt x="8" y="8"/>
                      <a:pt x="9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95" name="Freeform 193"/>
              <p:cNvSpPr/>
              <p:nvPr/>
            </p:nvSpPr>
            <p:spPr bwMode="auto">
              <a:xfrm>
                <a:off x="5548" y="794"/>
                <a:ext cx="26" cy="22"/>
              </a:xfrm>
              <a:custGeom>
                <a:avLst/>
                <a:gdLst>
                  <a:gd name="T0" fmla="*/ 7 w 11"/>
                  <a:gd name="T1" fmla="*/ 2 h 9"/>
                  <a:gd name="T2" fmla="*/ 3 w 11"/>
                  <a:gd name="T3" fmla="*/ 0 h 9"/>
                  <a:gd name="T4" fmla="*/ 0 w 11"/>
                  <a:gd name="T5" fmla="*/ 4 h 9"/>
                  <a:gd name="T6" fmla="*/ 2 w 11"/>
                  <a:gd name="T7" fmla="*/ 6 h 9"/>
                  <a:gd name="T8" fmla="*/ 7 w 11"/>
                  <a:gd name="T9" fmla="*/ 9 h 9"/>
                  <a:gd name="T10" fmla="*/ 10 w 11"/>
                  <a:gd name="T11" fmla="*/ 8 h 9"/>
                  <a:gd name="T12" fmla="*/ 11 w 11"/>
                  <a:gd name="T13" fmla="*/ 5 h 9"/>
                  <a:gd name="T14" fmla="*/ 7 w 11"/>
                  <a:gd name="T15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9">
                    <a:moveTo>
                      <a:pt x="7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5" y="9"/>
                      <a:pt x="7" y="9"/>
                    </a:cubicBezTo>
                    <a:cubicBezTo>
                      <a:pt x="8" y="9"/>
                      <a:pt x="9" y="9"/>
                      <a:pt x="10" y="8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4"/>
                      <a:pt x="8" y="2"/>
                      <a:pt x="7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96" name="Freeform 194"/>
              <p:cNvSpPr/>
              <p:nvPr/>
            </p:nvSpPr>
            <p:spPr bwMode="auto">
              <a:xfrm>
                <a:off x="5557" y="778"/>
                <a:ext cx="31" cy="16"/>
              </a:xfrm>
              <a:custGeom>
                <a:avLst/>
                <a:gdLst>
                  <a:gd name="T0" fmla="*/ 6 w 13"/>
                  <a:gd name="T1" fmla="*/ 0 h 7"/>
                  <a:gd name="T2" fmla="*/ 1 w 13"/>
                  <a:gd name="T3" fmla="*/ 1 h 7"/>
                  <a:gd name="T4" fmla="*/ 0 w 13"/>
                  <a:gd name="T5" fmla="*/ 5 h 7"/>
                  <a:gd name="T6" fmla="*/ 4 w 13"/>
                  <a:gd name="T7" fmla="*/ 6 h 7"/>
                  <a:gd name="T8" fmla="*/ 11 w 13"/>
                  <a:gd name="T9" fmla="*/ 5 h 7"/>
                  <a:gd name="T10" fmla="*/ 13 w 13"/>
                  <a:gd name="T11" fmla="*/ 3 h 7"/>
                  <a:gd name="T12" fmla="*/ 12 w 13"/>
                  <a:gd name="T13" fmla="*/ 1 h 7"/>
                  <a:gd name="T14" fmla="*/ 6 w 13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7">
                    <a:moveTo>
                      <a:pt x="6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9" y="7"/>
                      <a:pt x="11" y="5"/>
                    </a:cubicBezTo>
                    <a:cubicBezTo>
                      <a:pt x="12" y="5"/>
                      <a:pt x="12" y="4"/>
                      <a:pt x="13" y="3"/>
                    </a:cubicBezTo>
                    <a:cubicBezTo>
                      <a:pt x="13" y="2"/>
                      <a:pt x="13" y="2"/>
                      <a:pt x="12" y="1"/>
                    </a:cubicBezTo>
                    <a:cubicBezTo>
                      <a:pt x="11" y="0"/>
                      <a:pt x="8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97" name="Freeform 195"/>
              <p:cNvSpPr/>
              <p:nvPr/>
            </p:nvSpPr>
            <p:spPr bwMode="auto">
              <a:xfrm>
                <a:off x="5555" y="754"/>
                <a:ext cx="31" cy="19"/>
              </a:xfrm>
              <a:custGeom>
                <a:avLst/>
                <a:gdLst>
                  <a:gd name="T0" fmla="*/ 5 w 13"/>
                  <a:gd name="T1" fmla="*/ 2 h 8"/>
                  <a:gd name="T2" fmla="*/ 0 w 13"/>
                  <a:gd name="T3" fmla="*/ 5 h 8"/>
                  <a:gd name="T4" fmla="*/ 1 w 13"/>
                  <a:gd name="T5" fmla="*/ 6 h 8"/>
                  <a:gd name="T6" fmla="*/ 2 w 13"/>
                  <a:gd name="T7" fmla="*/ 8 h 8"/>
                  <a:gd name="T8" fmla="*/ 6 w 13"/>
                  <a:gd name="T9" fmla="*/ 7 h 8"/>
                  <a:gd name="T10" fmla="*/ 13 w 13"/>
                  <a:gd name="T11" fmla="*/ 4 h 8"/>
                  <a:gd name="T12" fmla="*/ 13 w 13"/>
                  <a:gd name="T13" fmla="*/ 2 h 8"/>
                  <a:gd name="T14" fmla="*/ 12 w 13"/>
                  <a:gd name="T15" fmla="*/ 0 h 8"/>
                  <a:gd name="T16" fmla="*/ 5 w 13"/>
                  <a:gd name="T1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8">
                    <a:moveTo>
                      <a:pt x="5" y="2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7"/>
                      <a:pt x="2" y="7"/>
                      <a:pt x="2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7"/>
                      <a:pt x="12" y="6"/>
                      <a:pt x="13" y="4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1"/>
                      <a:pt x="12" y="1"/>
                      <a:pt x="12" y="0"/>
                    </a:cubicBezTo>
                    <a:cubicBezTo>
                      <a:pt x="9" y="0"/>
                      <a:pt x="6" y="2"/>
                      <a:pt x="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98" name="Freeform 196"/>
              <p:cNvSpPr/>
              <p:nvPr/>
            </p:nvSpPr>
            <p:spPr bwMode="auto">
              <a:xfrm>
                <a:off x="5543" y="735"/>
                <a:ext cx="29" cy="26"/>
              </a:xfrm>
              <a:custGeom>
                <a:avLst/>
                <a:gdLst>
                  <a:gd name="T0" fmla="*/ 0 w 12"/>
                  <a:gd name="T1" fmla="*/ 8 h 11"/>
                  <a:gd name="T2" fmla="*/ 4 w 12"/>
                  <a:gd name="T3" fmla="*/ 11 h 11"/>
                  <a:gd name="T4" fmla="*/ 8 w 12"/>
                  <a:gd name="T5" fmla="*/ 8 h 11"/>
                  <a:gd name="T6" fmla="*/ 12 w 12"/>
                  <a:gd name="T7" fmla="*/ 2 h 11"/>
                  <a:gd name="T8" fmla="*/ 10 w 12"/>
                  <a:gd name="T9" fmla="*/ 1 h 11"/>
                  <a:gd name="T10" fmla="*/ 8 w 12"/>
                  <a:gd name="T11" fmla="*/ 0 h 11"/>
                  <a:gd name="T12" fmla="*/ 3 w 12"/>
                  <a:gd name="T13" fmla="*/ 5 h 11"/>
                  <a:gd name="T14" fmla="*/ 0 w 12"/>
                  <a:gd name="T1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10"/>
                      <a:pt x="4" y="1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2" y="4"/>
                      <a:pt x="12" y="2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5" y="1"/>
                      <a:pt x="3" y="4"/>
                      <a:pt x="3" y="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99" name="Freeform 197"/>
              <p:cNvSpPr/>
              <p:nvPr/>
            </p:nvSpPr>
            <p:spPr bwMode="auto">
              <a:xfrm>
                <a:off x="5526" y="728"/>
                <a:ext cx="19" cy="23"/>
              </a:xfrm>
              <a:custGeom>
                <a:avLst/>
                <a:gdLst>
                  <a:gd name="T0" fmla="*/ 0 w 8"/>
                  <a:gd name="T1" fmla="*/ 10 h 10"/>
                  <a:gd name="T2" fmla="*/ 4 w 8"/>
                  <a:gd name="T3" fmla="*/ 10 h 10"/>
                  <a:gd name="T4" fmla="*/ 6 w 8"/>
                  <a:gd name="T5" fmla="*/ 6 h 10"/>
                  <a:gd name="T6" fmla="*/ 7 w 8"/>
                  <a:gd name="T7" fmla="*/ 1 h 10"/>
                  <a:gd name="T8" fmla="*/ 5 w 8"/>
                  <a:gd name="T9" fmla="*/ 0 h 10"/>
                  <a:gd name="T10" fmla="*/ 2 w 8"/>
                  <a:gd name="T11" fmla="*/ 1 h 10"/>
                  <a:gd name="T12" fmla="*/ 0 w 8"/>
                  <a:gd name="T13" fmla="*/ 7 h 10"/>
                  <a:gd name="T14" fmla="*/ 0 w 8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1" y="10"/>
                      <a:pt x="3" y="10"/>
                      <a:pt x="4" y="10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8" y="3"/>
                      <a:pt x="7" y="1"/>
                    </a:cubicBezTo>
                    <a:cubicBezTo>
                      <a:pt x="7" y="1"/>
                      <a:pt x="7" y="0"/>
                      <a:pt x="5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0" y="3"/>
                      <a:pt x="0" y="7"/>
                      <a:pt x="0" y="7"/>
                    </a:cubicBez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00" name="Freeform 198"/>
              <p:cNvSpPr/>
              <p:nvPr/>
            </p:nvSpPr>
            <p:spPr bwMode="auto">
              <a:xfrm>
                <a:off x="5495" y="759"/>
                <a:ext cx="62" cy="52"/>
              </a:xfrm>
              <a:custGeom>
                <a:avLst/>
                <a:gdLst>
                  <a:gd name="T0" fmla="*/ 24 w 26"/>
                  <a:gd name="T1" fmla="*/ 5 h 22"/>
                  <a:gd name="T2" fmla="*/ 19 w 26"/>
                  <a:gd name="T3" fmla="*/ 1 h 22"/>
                  <a:gd name="T4" fmla="*/ 9 w 26"/>
                  <a:gd name="T5" fmla="*/ 1 h 22"/>
                  <a:gd name="T6" fmla="*/ 1 w 26"/>
                  <a:gd name="T7" fmla="*/ 8 h 22"/>
                  <a:gd name="T8" fmla="*/ 1 w 26"/>
                  <a:gd name="T9" fmla="*/ 15 h 22"/>
                  <a:gd name="T10" fmla="*/ 16 w 26"/>
                  <a:gd name="T11" fmla="*/ 19 h 22"/>
                  <a:gd name="T12" fmla="*/ 24 w 26"/>
                  <a:gd name="T13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2">
                    <a:moveTo>
                      <a:pt x="24" y="5"/>
                    </a:moveTo>
                    <a:cubicBezTo>
                      <a:pt x="23" y="3"/>
                      <a:pt x="21" y="2"/>
                      <a:pt x="19" y="1"/>
                    </a:cubicBezTo>
                    <a:cubicBezTo>
                      <a:pt x="16" y="0"/>
                      <a:pt x="12" y="0"/>
                      <a:pt x="9" y="1"/>
                    </a:cubicBezTo>
                    <a:cubicBezTo>
                      <a:pt x="5" y="2"/>
                      <a:pt x="2" y="5"/>
                      <a:pt x="1" y="8"/>
                    </a:cubicBezTo>
                    <a:cubicBezTo>
                      <a:pt x="0" y="10"/>
                      <a:pt x="0" y="13"/>
                      <a:pt x="1" y="15"/>
                    </a:cubicBezTo>
                    <a:cubicBezTo>
                      <a:pt x="3" y="20"/>
                      <a:pt x="9" y="22"/>
                      <a:pt x="16" y="19"/>
                    </a:cubicBezTo>
                    <a:cubicBezTo>
                      <a:pt x="22" y="16"/>
                      <a:pt x="26" y="10"/>
                      <a:pt x="2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01" name="Freeform 199"/>
              <p:cNvSpPr/>
              <p:nvPr/>
            </p:nvSpPr>
            <p:spPr bwMode="auto">
              <a:xfrm>
                <a:off x="5643" y="792"/>
                <a:ext cx="43" cy="40"/>
              </a:xfrm>
              <a:custGeom>
                <a:avLst/>
                <a:gdLst>
                  <a:gd name="T0" fmla="*/ 6 w 18"/>
                  <a:gd name="T1" fmla="*/ 1 h 17"/>
                  <a:gd name="T2" fmla="*/ 4 w 18"/>
                  <a:gd name="T3" fmla="*/ 0 h 17"/>
                  <a:gd name="T4" fmla="*/ 2 w 18"/>
                  <a:gd name="T5" fmla="*/ 5 h 17"/>
                  <a:gd name="T6" fmla="*/ 8 w 18"/>
                  <a:gd name="T7" fmla="*/ 16 h 17"/>
                  <a:gd name="T8" fmla="*/ 16 w 18"/>
                  <a:gd name="T9" fmla="*/ 14 h 17"/>
                  <a:gd name="T10" fmla="*/ 18 w 18"/>
                  <a:gd name="T11" fmla="*/ 13 h 17"/>
                  <a:gd name="T12" fmla="*/ 12 w 18"/>
                  <a:gd name="T13" fmla="*/ 12 h 17"/>
                  <a:gd name="T14" fmla="*/ 6 w 18"/>
                  <a:gd name="T15" fmla="*/ 7 h 17"/>
                  <a:gd name="T16" fmla="*/ 5 w 18"/>
                  <a:gd name="T17" fmla="*/ 4 h 17"/>
                  <a:gd name="T18" fmla="*/ 6 w 18"/>
                  <a:gd name="T1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7">
                    <a:moveTo>
                      <a:pt x="6" y="1"/>
                    </a:moveTo>
                    <a:cubicBezTo>
                      <a:pt x="6" y="0"/>
                      <a:pt x="5" y="0"/>
                      <a:pt x="4" y="0"/>
                    </a:cubicBezTo>
                    <a:cubicBezTo>
                      <a:pt x="3" y="1"/>
                      <a:pt x="2" y="2"/>
                      <a:pt x="2" y="5"/>
                    </a:cubicBezTo>
                    <a:cubicBezTo>
                      <a:pt x="0" y="13"/>
                      <a:pt x="5" y="16"/>
                      <a:pt x="8" y="16"/>
                    </a:cubicBezTo>
                    <a:cubicBezTo>
                      <a:pt x="11" y="17"/>
                      <a:pt x="14" y="16"/>
                      <a:pt x="16" y="14"/>
                    </a:cubicBezTo>
                    <a:cubicBezTo>
                      <a:pt x="16" y="14"/>
                      <a:pt x="17" y="13"/>
                      <a:pt x="18" y="13"/>
                    </a:cubicBezTo>
                    <a:cubicBezTo>
                      <a:pt x="16" y="13"/>
                      <a:pt x="14" y="13"/>
                      <a:pt x="12" y="12"/>
                    </a:cubicBezTo>
                    <a:cubicBezTo>
                      <a:pt x="9" y="11"/>
                      <a:pt x="7" y="9"/>
                      <a:pt x="6" y="7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5" y="3"/>
                      <a:pt x="6" y="2"/>
                      <a:pt x="6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02" name="Freeform 200"/>
              <p:cNvSpPr/>
              <p:nvPr/>
            </p:nvSpPr>
            <p:spPr bwMode="auto">
              <a:xfrm>
                <a:off x="5674" y="818"/>
                <a:ext cx="60" cy="57"/>
              </a:xfrm>
              <a:custGeom>
                <a:avLst/>
                <a:gdLst>
                  <a:gd name="T0" fmla="*/ 25 w 25"/>
                  <a:gd name="T1" fmla="*/ 0 h 24"/>
                  <a:gd name="T2" fmla="*/ 15 w 25"/>
                  <a:gd name="T3" fmla="*/ 6 h 24"/>
                  <a:gd name="T4" fmla="*/ 11 w 25"/>
                  <a:gd name="T5" fmla="*/ 12 h 24"/>
                  <a:gd name="T6" fmla="*/ 3 w 25"/>
                  <a:gd name="T7" fmla="*/ 17 h 24"/>
                  <a:gd name="T8" fmla="*/ 0 w 25"/>
                  <a:gd name="T9" fmla="*/ 22 h 24"/>
                  <a:gd name="T10" fmla="*/ 20 w 25"/>
                  <a:gd name="T11" fmla="*/ 17 h 24"/>
                  <a:gd name="T12" fmla="*/ 25 w 25"/>
                  <a:gd name="T13" fmla="*/ 4 h 24"/>
                  <a:gd name="T14" fmla="*/ 25 w 25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24">
                    <a:moveTo>
                      <a:pt x="25" y="0"/>
                    </a:moveTo>
                    <a:cubicBezTo>
                      <a:pt x="22" y="5"/>
                      <a:pt x="17" y="6"/>
                      <a:pt x="15" y="6"/>
                    </a:cubicBezTo>
                    <a:cubicBezTo>
                      <a:pt x="14" y="8"/>
                      <a:pt x="12" y="10"/>
                      <a:pt x="11" y="12"/>
                    </a:cubicBezTo>
                    <a:cubicBezTo>
                      <a:pt x="9" y="15"/>
                      <a:pt x="6" y="17"/>
                      <a:pt x="3" y="17"/>
                    </a:cubicBezTo>
                    <a:cubicBezTo>
                      <a:pt x="2" y="19"/>
                      <a:pt x="1" y="21"/>
                      <a:pt x="0" y="22"/>
                    </a:cubicBezTo>
                    <a:cubicBezTo>
                      <a:pt x="4" y="23"/>
                      <a:pt x="14" y="24"/>
                      <a:pt x="20" y="17"/>
                    </a:cubicBezTo>
                    <a:cubicBezTo>
                      <a:pt x="24" y="13"/>
                      <a:pt x="25" y="8"/>
                      <a:pt x="25" y="4"/>
                    </a:cubicBezTo>
                    <a:cubicBezTo>
                      <a:pt x="25" y="3"/>
                      <a:pt x="25" y="1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03" name="Freeform 201"/>
              <p:cNvSpPr/>
              <p:nvPr/>
            </p:nvSpPr>
            <p:spPr bwMode="auto">
              <a:xfrm>
                <a:off x="5600" y="790"/>
                <a:ext cx="74" cy="88"/>
              </a:xfrm>
              <a:custGeom>
                <a:avLst/>
                <a:gdLst>
                  <a:gd name="T0" fmla="*/ 7 w 31"/>
                  <a:gd name="T1" fmla="*/ 26 h 37"/>
                  <a:gd name="T2" fmla="*/ 11 w 31"/>
                  <a:gd name="T3" fmla="*/ 30 h 37"/>
                  <a:gd name="T4" fmla="*/ 22 w 31"/>
                  <a:gd name="T5" fmla="*/ 36 h 37"/>
                  <a:gd name="T6" fmla="*/ 31 w 31"/>
                  <a:gd name="T7" fmla="*/ 30 h 37"/>
                  <a:gd name="T8" fmla="*/ 14 w 31"/>
                  <a:gd name="T9" fmla="*/ 25 h 37"/>
                  <a:gd name="T10" fmla="*/ 10 w 31"/>
                  <a:gd name="T11" fmla="*/ 19 h 37"/>
                  <a:gd name="T12" fmla="*/ 10 w 31"/>
                  <a:gd name="T13" fmla="*/ 17 h 37"/>
                  <a:gd name="T14" fmla="*/ 12 w 31"/>
                  <a:gd name="T15" fmla="*/ 10 h 37"/>
                  <a:gd name="T16" fmla="*/ 10 w 31"/>
                  <a:gd name="T17" fmla="*/ 7 h 37"/>
                  <a:gd name="T18" fmla="*/ 9 w 31"/>
                  <a:gd name="T19" fmla="*/ 4 h 37"/>
                  <a:gd name="T20" fmla="*/ 10 w 31"/>
                  <a:gd name="T21" fmla="*/ 0 h 37"/>
                  <a:gd name="T22" fmla="*/ 2 w 31"/>
                  <a:gd name="T23" fmla="*/ 5 h 37"/>
                  <a:gd name="T24" fmla="*/ 0 w 31"/>
                  <a:gd name="T25" fmla="*/ 12 h 37"/>
                  <a:gd name="T26" fmla="*/ 0 w 31"/>
                  <a:gd name="T27" fmla="*/ 16 h 37"/>
                  <a:gd name="T28" fmla="*/ 7 w 31"/>
                  <a:gd name="T29" fmla="*/ 2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" h="37">
                    <a:moveTo>
                      <a:pt x="7" y="26"/>
                    </a:moveTo>
                    <a:cubicBezTo>
                      <a:pt x="8" y="27"/>
                      <a:pt x="10" y="28"/>
                      <a:pt x="11" y="30"/>
                    </a:cubicBezTo>
                    <a:cubicBezTo>
                      <a:pt x="14" y="34"/>
                      <a:pt x="18" y="37"/>
                      <a:pt x="22" y="36"/>
                    </a:cubicBezTo>
                    <a:cubicBezTo>
                      <a:pt x="25" y="36"/>
                      <a:pt x="28" y="34"/>
                      <a:pt x="31" y="30"/>
                    </a:cubicBezTo>
                    <a:cubicBezTo>
                      <a:pt x="24" y="30"/>
                      <a:pt x="18" y="27"/>
                      <a:pt x="14" y="25"/>
                    </a:cubicBezTo>
                    <a:cubicBezTo>
                      <a:pt x="12" y="23"/>
                      <a:pt x="10" y="21"/>
                      <a:pt x="10" y="19"/>
                    </a:cubicBezTo>
                    <a:cubicBezTo>
                      <a:pt x="10" y="18"/>
                      <a:pt x="10" y="18"/>
                      <a:pt x="10" y="17"/>
                    </a:cubicBezTo>
                    <a:cubicBezTo>
                      <a:pt x="10" y="14"/>
                      <a:pt x="11" y="12"/>
                      <a:pt x="12" y="10"/>
                    </a:cubicBezTo>
                    <a:cubicBezTo>
                      <a:pt x="11" y="9"/>
                      <a:pt x="10" y="8"/>
                      <a:pt x="10" y="7"/>
                    </a:cubicBezTo>
                    <a:cubicBezTo>
                      <a:pt x="10" y="6"/>
                      <a:pt x="9" y="5"/>
                      <a:pt x="9" y="4"/>
                    </a:cubicBezTo>
                    <a:cubicBezTo>
                      <a:pt x="9" y="3"/>
                      <a:pt x="10" y="1"/>
                      <a:pt x="10" y="0"/>
                    </a:cubicBezTo>
                    <a:cubicBezTo>
                      <a:pt x="8" y="0"/>
                      <a:pt x="4" y="2"/>
                      <a:pt x="2" y="5"/>
                    </a:cubicBezTo>
                    <a:cubicBezTo>
                      <a:pt x="1" y="7"/>
                      <a:pt x="0" y="9"/>
                      <a:pt x="0" y="12"/>
                    </a:cubicBezTo>
                    <a:cubicBezTo>
                      <a:pt x="0" y="13"/>
                      <a:pt x="0" y="14"/>
                      <a:pt x="0" y="16"/>
                    </a:cubicBezTo>
                    <a:cubicBezTo>
                      <a:pt x="2" y="21"/>
                      <a:pt x="4" y="23"/>
                      <a:pt x="7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04" name="Freeform 202"/>
              <p:cNvSpPr/>
              <p:nvPr/>
            </p:nvSpPr>
            <p:spPr bwMode="auto">
              <a:xfrm>
                <a:off x="5629" y="816"/>
                <a:ext cx="76" cy="47"/>
              </a:xfrm>
              <a:custGeom>
                <a:avLst/>
                <a:gdLst>
                  <a:gd name="T0" fmla="*/ 28 w 32"/>
                  <a:gd name="T1" fmla="*/ 12 h 20"/>
                  <a:gd name="T2" fmla="*/ 32 w 32"/>
                  <a:gd name="T3" fmla="*/ 0 h 20"/>
                  <a:gd name="T4" fmla="*/ 28 w 32"/>
                  <a:gd name="T5" fmla="*/ 1 h 20"/>
                  <a:gd name="T6" fmla="*/ 24 w 32"/>
                  <a:gd name="T7" fmla="*/ 6 h 20"/>
                  <a:gd name="T8" fmla="*/ 14 w 32"/>
                  <a:gd name="T9" fmla="*/ 9 h 20"/>
                  <a:gd name="T10" fmla="*/ 6 w 32"/>
                  <a:gd name="T11" fmla="*/ 2 h 20"/>
                  <a:gd name="T12" fmla="*/ 2 w 32"/>
                  <a:gd name="T13" fmla="*/ 1 h 20"/>
                  <a:gd name="T14" fmla="*/ 0 w 32"/>
                  <a:gd name="T15" fmla="*/ 6 h 20"/>
                  <a:gd name="T16" fmla="*/ 3 w 32"/>
                  <a:gd name="T17" fmla="*/ 11 h 20"/>
                  <a:gd name="T18" fmla="*/ 28 w 32"/>
                  <a:gd name="T19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20">
                    <a:moveTo>
                      <a:pt x="28" y="12"/>
                    </a:moveTo>
                    <a:cubicBezTo>
                      <a:pt x="31" y="7"/>
                      <a:pt x="32" y="3"/>
                      <a:pt x="32" y="0"/>
                    </a:cubicBezTo>
                    <a:cubicBezTo>
                      <a:pt x="31" y="1"/>
                      <a:pt x="29" y="1"/>
                      <a:pt x="28" y="1"/>
                    </a:cubicBezTo>
                    <a:cubicBezTo>
                      <a:pt x="27" y="3"/>
                      <a:pt x="26" y="5"/>
                      <a:pt x="24" y="6"/>
                    </a:cubicBezTo>
                    <a:cubicBezTo>
                      <a:pt x="21" y="9"/>
                      <a:pt x="17" y="10"/>
                      <a:pt x="14" y="9"/>
                    </a:cubicBezTo>
                    <a:cubicBezTo>
                      <a:pt x="11" y="9"/>
                      <a:pt x="7" y="6"/>
                      <a:pt x="6" y="2"/>
                    </a:cubicBezTo>
                    <a:cubicBezTo>
                      <a:pt x="4" y="2"/>
                      <a:pt x="3" y="2"/>
                      <a:pt x="2" y="1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0" y="8"/>
                      <a:pt x="1" y="10"/>
                      <a:pt x="3" y="11"/>
                    </a:cubicBezTo>
                    <a:cubicBezTo>
                      <a:pt x="10" y="16"/>
                      <a:pt x="22" y="20"/>
                      <a:pt x="28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05" name="Freeform 203"/>
              <p:cNvSpPr/>
              <p:nvPr/>
            </p:nvSpPr>
            <p:spPr bwMode="auto">
              <a:xfrm>
                <a:off x="5629" y="766"/>
                <a:ext cx="38" cy="47"/>
              </a:xfrm>
              <a:custGeom>
                <a:avLst/>
                <a:gdLst>
                  <a:gd name="T0" fmla="*/ 5 w 16"/>
                  <a:gd name="T1" fmla="*/ 3 h 20"/>
                  <a:gd name="T2" fmla="*/ 0 w 16"/>
                  <a:gd name="T3" fmla="*/ 14 h 20"/>
                  <a:gd name="T4" fmla="*/ 1 w 16"/>
                  <a:gd name="T5" fmla="*/ 16 h 20"/>
                  <a:gd name="T6" fmla="*/ 5 w 16"/>
                  <a:gd name="T7" fmla="*/ 20 h 20"/>
                  <a:gd name="T8" fmla="*/ 5 w 16"/>
                  <a:gd name="T9" fmla="*/ 18 h 20"/>
                  <a:gd name="T10" fmla="*/ 5 w 16"/>
                  <a:gd name="T11" fmla="*/ 15 h 20"/>
                  <a:gd name="T12" fmla="*/ 9 w 16"/>
                  <a:gd name="T13" fmla="*/ 9 h 20"/>
                  <a:gd name="T14" fmla="*/ 14 w 16"/>
                  <a:gd name="T15" fmla="*/ 9 h 20"/>
                  <a:gd name="T16" fmla="*/ 16 w 16"/>
                  <a:gd name="T17" fmla="*/ 3 h 20"/>
                  <a:gd name="T18" fmla="*/ 5 w 16"/>
                  <a:gd name="T19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20">
                    <a:moveTo>
                      <a:pt x="5" y="3"/>
                    </a:moveTo>
                    <a:cubicBezTo>
                      <a:pt x="2" y="6"/>
                      <a:pt x="0" y="10"/>
                      <a:pt x="0" y="14"/>
                    </a:cubicBezTo>
                    <a:cubicBezTo>
                      <a:pt x="0" y="15"/>
                      <a:pt x="0" y="15"/>
                      <a:pt x="1" y="16"/>
                    </a:cubicBezTo>
                    <a:cubicBezTo>
                      <a:pt x="1" y="18"/>
                      <a:pt x="3" y="19"/>
                      <a:pt x="5" y="20"/>
                    </a:cubicBezTo>
                    <a:cubicBezTo>
                      <a:pt x="5" y="19"/>
                      <a:pt x="5" y="19"/>
                      <a:pt x="5" y="18"/>
                    </a:cubicBezTo>
                    <a:cubicBezTo>
                      <a:pt x="5" y="17"/>
                      <a:pt x="5" y="16"/>
                      <a:pt x="5" y="15"/>
                    </a:cubicBezTo>
                    <a:cubicBezTo>
                      <a:pt x="6" y="12"/>
                      <a:pt x="7" y="9"/>
                      <a:pt x="9" y="9"/>
                    </a:cubicBezTo>
                    <a:cubicBezTo>
                      <a:pt x="10" y="8"/>
                      <a:pt x="12" y="8"/>
                      <a:pt x="14" y="9"/>
                    </a:cubicBezTo>
                    <a:cubicBezTo>
                      <a:pt x="14" y="7"/>
                      <a:pt x="15" y="5"/>
                      <a:pt x="16" y="3"/>
                    </a:cubicBezTo>
                    <a:cubicBezTo>
                      <a:pt x="14" y="2"/>
                      <a:pt x="9" y="0"/>
                      <a:pt x="5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06" name="Freeform 204"/>
              <p:cNvSpPr/>
              <p:nvPr/>
            </p:nvSpPr>
            <p:spPr bwMode="auto">
              <a:xfrm>
                <a:off x="5677" y="751"/>
                <a:ext cx="57" cy="74"/>
              </a:xfrm>
              <a:custGeom>
                <a:avLst/>
                <a:gdLst>
                  <a:gd name="T0" fmla="*/ 0 w 24"/>
                  <a:gd name="T1" fmla="*/ 7 h 31"/>
                  <a:gd name="T2" fmla="*/ 5 w 24"/>
                  <a:gd name="T3" fmla="*/ 6 h 31"/>
                  <a:gd name="T4" fmla="*/ 16 w 24"/>
                  <a:gd name="T5" fmla="*/ 13 h 31"/>
                  <a:gd name="T6" fmla="*/ 17 w 24"/>
                  <a:gd name="T7" fmla="*/ 17 h 31"/>
                  <a:gd name="T8" fmla="*/ 17 w 24"/>
                  <a:gd name="T9" fmla="*/ 20 h 31"/>
                  <a:gd name="T10" fmla="*/ 15 w 24"/>
                  <a:gd name="T11" fmla="*/ 24 h 31"/>
                  <a:gd name="T12" fmla="*/ 15 w 24"/>
                  <a:gd name="T13" fmla="*/ 26 h 31"/>
                  <a:gd name="T14" fmla="*/ 15 w 24"/>
                  <a:gd name="T15" fmla="*/ 31 h 31"/>
                  <a:gd name="T16" fmla="*/ 23 w 24"/>
                  <a:gd name="T17" fmla="*/ 24 h 31"/>
                  <a:gd name="T18" fmla="*/ 24 w 24"/>
                  <a:gd name="T19" fmla="*/ 17 h 31"/>
                  <a:gd name="T20" fmla="*/ 19 w 24"/>
                  <a:gd name="T21" fmla="*/ 5 h 31"/>
                  <a:gd name="T22" fmla="*/ 6 w 24"/>
                  <a:gd name="T23" fmla="*/ 1 h 31"/>
                  <a:gd name="T24" fmla="*/ 0 w 24"/>
                  <a:gd name="T25" fmla="*/ 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31">
                    <a:moveTo>
                      <a:pt x="0" y="7"/>
                    </a:moveTo>
                    <a:cubicBezTo>
                      <a:pt x="1" y="6"/>
                      <a:pt x="3" y="6"/>
                      <a:pt x="5" y="6"/>
                    </a:cubicBezTo>
                    <a:cubicBezTo>
                      <a:pt x="7" y="6"/>
                      <a:pt x="13" y="8"/>
                      <a:pt x="16" y="13"/>
                    </a:cubicBezTo>
                    <a:cubicBezTo>
                      <a:pt x="17" y="14"/>
                      <a:pt x="17" y="16"/>
                      <a:pt x="17" y="17"/>
                    </a:cubicBezTo>
                    <a:cubicBezTo>
                      <a:pt x="17" y="18"/>
                      <a:pt x="17" y="19"/>
                      <a:pt x="17" y="20"/>
                    </a:cubicBezTo>
                    <a:cubicBezTo>
                      <a:pt x="17" y="22"/>
                      <a:pt x="16" y="23"/>
                      <a:pt x="15" y="24"/>
                    </a:cubicBezTo>
                    <a:cubicBezTo>
                      <a:pt x="15" y="25"/>
                      <a:pt x="15" y="25"/>
                      <a:pt x="15" y="26"/>
                    </a:cubicBezTo>
                    <a:cubicBezTo>
                      <a:pt x="15" y="27"/>
                      <a:pt x="15" y="29"/>
                      <a:pt x="15" y="31"/>
                    </a:cubicBezTo>
                    <a:cubicBezTo>
                      <a:pt x="17" y="30"/>
                      <a:pt x="21" y="29"/>
                      <a:pt x="23" y="24"/>
                    </a:cubicBezTo>
                    <a:cubicBezTo>
                      <a:pt x="23" y="21"/>
                      <a:pt x="24" y="19"/>
                      <a:pt x="24" y="17"/>
                    </a:cubicBezTo>
                    <a:cubicBezTo>
                      <a:pt x="24" y="12"/>
                      <a:pt x="22" y="8"/>
                      <a:pt x="19" y="5"/>
                    </a:cubicBezTo>
                    <a:cubicBezTo>
                      <a:pt x="16" y="2"/>
                      <a:pt x="11" y="0"/>
                      <a:pt x="6" y="1"/>
                    </a:cubicBezTo>
                    <a:cubicBezTo>
                      <a:pt x="4" y="1"/>
                      <a:pt x="1" y="3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07" name="Freeform 205"/>
              <p:cNvSpPr/>
              <p:nvPr/>
            </p:nvSpPr>
            <p:spPr bwMode="auto">
              <a:xfrm>
                <a:off x="5607" y="742"/>
                <a:ext cx="70" cy="48"/>
              </a:xfrm>
              <a:custGeom>
                <a:avLst/>
                <a:gdLst>
                  <a:gd name="T0" fmla="*/ 8 w 29"/>
                  <a:gd name="T1" fmla="*/ 6 h 20"/>
                  <a:gd name="T2" fmla="*/ 0 w 29"/>
                  <a:gd name="T3" fmla="*/ 20 h 20"/>
                  <a:gd name="T4" fmla="*/ 0 w 29"/>
                  <a:gd name="T5" fmla="*/ 20 h 20"/>
                  <a:gd name="T6" fmla="*/ 8 w 29"/>
                  <a:gd name="T7" fmla="*/ 16 h 20"/>
                  <a:gd name="T8" fmla="*/ 12 w 29"/>
                  <a:gd name="T9" fmla="*/ 11 h 20"/>
                  <a:gd name="T10" fmla="*/ 26 w 29"/>
                  <a:gd name="T11" fmla="*/ 10 h 20"/>
                  <a:gd name="T12" fmla="*/ 29 w 29"/>
                  <a:gd name="T13" fmla="*/ 5 h 20"/>
                  <a:gd name="T14" fmla="*/ 8 w 29"/>
                  <a:gd name="T15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0">
                    <a:moveTo>
                      <a:pt x="8" y="6"/>
                    </a:moveTo>
                    <a:cubicBezTo>
                      <a:pt x="1" y="11"/>
                      <a:pt x="0" y="17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3" y="18"/>
                      <a:pt x="7" y="17"/>
                      <a:pt x="8" y="16"/>
                    </a:cubicBezTo>
                    <a:cubicBezTo>
                      <a:pt x="9" y="14"/>
                      <a:pt x="11" y="13"/>
                      <a:pt x="12" y="11"/>
                    </a:cubicBezTo>
                    <a:cubicBezTo>
                      <a:pt x="17" y="7"/>
                      <a:pt x="23" y="9"/>
                      <a:pt x="26" y="10"/>
                    </a:cubicBezTo>
                    <a:cubicBezTo>
                      <a:pt x="27" y="8"/>
                      <a:pt x="28" y="6"/>
                      <a:pt x="29" y="5"/>
                    </a:cubicBezTo>
                    <a:cubicBezTo>
                      <a:pt x="23" y="0"/>
                      <a:pt x="17" y="0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08" name="Freeform 206"/>
              <p:cNvSpPr/>
              <p:nvPr/>
            </p:nvSpPr>
            <p:spPr bwMode="auto">
              <a:xfrm>
                <a:off x="5667" y="771"/>
                <a:ext cx="46" cy="40"/>
              </a:xfrm>
              <a:custGeom>
                <a:avLst/>
                <a:gdLst>
                  <a:gd name="T0" fmla="*/ 8 w 19"/>
                  <a:gd name="T1" fmla="*/ 7 h 17"/>
                  <a:gd name="T2" fmla="*/ 12 w 19"/>
                  <a:gd name="T3" fmla="*/ 12 h 17"/>
                  <a:gd name="T4" fmla="*/ 12 w 19"/>
                  <a:gd name="T5" fmla="*/ 16 h 17"/>
                  <a:gd name="T6" fmla="*/ 12 w 19"/>
                  <a:gd name="T7" fmla="*/ 17 h 17"/>
                  <a:gd name="T8" fmla="*/ 15 w 19"/>
                  <a:gd name="T9" fmla="*/ 16 h 17"/>
                  <a:gd name="T10" fmla="*/ 18 w 19"/>
                  <a:gd name="T11" fmla="*/ 11 h 17"/>
                  <a:gd name="T12" fmla="*/ 18 w 19"/>
                  <a:gd name="T13" fmla="*/ 6 h 17"/>
                  <a:gd name="T14" fmla="*/ 8 w 19"/>
                  <a:gd name="T15" fmla="*/ 1 h 17"/>
                  <a:gd name="T16" fmla="*/ 3 w 19"/>
                  <a:gd name="T17" fmla="*/ 2 h 17"/>
                  <a:gd name="T18" fmla="*/ 0 w 19"/>
                  <a:gd name="T19" fmla="*/ 7 h 17"/>
                  <a:gd name="T20" fmla="*/ 8 w 19"/>
                  <a:gd name="T21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7">
                    <a:moveTo>
                      <a:pt x="8" y="7"/>
                    </a:moveTo>
                    <a:cubicBezTo>
                      <a:pt x="10" y="8"/>
                      <a:pt x="11" y="10"/>
                      <a:pt x="12" y="12"/>
                    </a:cubicBezTo>
                    <a:cubicBezTo>
                      <a:pt x="12" y="13"/>
                      <a:pt x="12" y="15"/>
                      <a:pt x="12" y="16"/>
                    </a:cubicBezTo>
                    <a:cubicBezTo>
                      <a:pt x="12" y="16"/>
                      <a:pt x="12" y="17"/>
                      <a:pt x="12" y="17"/>
                    </a:cubicBezTo>
                    <a:cubicBezTo>
                      <a:pt x="13" y="17"/>
                      <a:pt x="14" y="17"/>
                      <a:pt x="15" y="16"/>
                    </a:cubicBezTo>
                    <a:cubicBezTo>
                      <a:pt x="17" y="16"/>
                      <a:pt x="18" y="14"/>
                      <a:pt x="18" y="11"/>
                    </a:cubicBezTo>
                    <a:cubicBezTo>
                      <a:pt x="19" y="9"/>
                      <a:pt x="19" y="8"/>
                      <a:pt x="18" y="6"/>
                    </a:cubicBezTo>
                    <a:cubicBezTo>
                      <a:pt x="16" y="3"/>
                      <a:pt x="10" y="1"/>
                      <a:pt x="8" y="1"/>
                    </a:cubicBezTo>
                    <a:cubicBezTo>
                      <a:pt x="6" y="0"/>
                      <a:pt x="5" y="1"/>
                      <a:pt x="3" y="2"/>
                    </a:cubicBezTo>
                    <a:cubicBezTo>
                      <a:pt x="2" y="3"/>
                      <a:pt x="1" y="4"/>
                      <a:pt x="0" y="7"/>
                    </a:cubicBezTo>
                    <a:cubicBezTo>
                      <a:pt x="3" y="6"/>
                      <a:pt x="6" y="6"/>
                      <a:pt x="8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09" name="Freeform 207"/>
              <p:cNvSpPr/>
              <p:nvPr/>
            </p:nvSpPr>
            <p:spPr bwMode="auto">
              <a:xfrm>
                <a:off x="5662" y="790"/>
                <a:ext cx="27" cy="26"/>
              </a:xfrm>
              <a:custGeom>
                <a:avLst/>
                <a:gdLst>
                  <a:gd name="T0" fmla="*/ 1 w 11"/>
                  <a:gd name="T1" fmla="*/ 7 h 11"/>
                  <a:gd name="T2" fmla="*/ 1 w 11"/>
                  <a:gd name="T3" fmla="*/ 8 h 11"/>
                  <a:gd name="T4" fmla="*/ 5 w 11"/>
                  <a:gd name="T5" fmla="*/ 10 h 11"/>
                  <a:gd name="T6" fmla="*/ 11 w 11"/>
                  <a:gd name="T7" fmla="*/ 11 h 11"/>
                  <a:gd name="T8" fmla="*/ 11 w 11"/>
                  <a:gd name="T9" fmla="*/ 8 h 11"/>
                  <a:gd name="T10" fmla="*/ 11 w 11"/>
                  <a:gd name="T11" fmla="*/ 4 h 11"/>
                  <a:gd name="T12" fmla="*/ 10 w 11"/>
                  <a:gd name="T13" fmla="*/ 3 h 11"/>
                  <a:gd name="T14" fmla="*/ 9 w 11"/>
                  <a:gd name="T15" fmla="*/ 2 h 11"/>
                  <a:gd name="T16" fmla="*/ 1 w 11"/>
                  <a:gd name="T17" fmla="*/ 2 h 11"/>
                  <a:gd name="T18" fmla="*/ 1 w 11"/>
                  <a:gd name="T19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1">
                    <a:moveTo>
                      <a:pt x="1" y="7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3" y="10"/>
                      <a:pt x="5" y="10"/>
                    </a:cubicBezTo>
                    <a:cubicBezTo>
                      <a:pt x="8" y="11"/>
                      <a:pt x="10" y="11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7"/>
                      <a:pt x="11" y="6"/>
                      <a:pt x="11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2"/>
                      <a:pt x="9" y="2"/>
                    </a:cubicBezTo>
                    <a:cubicBezTo>
                      <a:pt x="6" y="0"/>
                      <a:pt x="2" y="2"/>
                      <a:pt x="1" y="2"/>
                    </a:cubicBezTo>
                    <a:cubicBezTo>
                      <a:pt x="1" y="3"/>
                      <a:pt x="0" y="5"/>
                      <a:pt x="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</p:grpSp>
        <p:sp>
          <p:nvSpPr>
            <p:cNvPr id="216" name="文本框 215"/>
            <p:cNvSpPr txBox="1"/>
            <p:nvPr/>
          </p:nvSpPr>
          <p:spPr>
            <a:xfrm>
              <a:off x="426149" y="4168058"/>
              <a:ext cx="2063578" cy="36933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dirty="0" smtClean="0">
                  <a:solidFill>
                    <a:srgbClr val="91683D"/>
                  </a:solidFill>
                  <a:effectLst>
                    <a:outerShdw blurRad="38100" dist="38100" dir="2700000" algn="tl">
                      <a:srgbClr val="000000">
                        <a:alpha val="10000"/>
                      </a:srgbClr>
                    </a:outerShdw>
                  </a:effectLst>
                  <a:latin typeface="Felix Titling" panose="04060505060202020A04" pitchFamily="82" charset="0"/>
                </a:rPr>
                <a:t>Romeo &amp; Juliet</a:t>
              </a:r>
              <a:endParaRPr lang="zh-CN" altLang="en-US" dirty="0">
                <a:solidFill>
                  <a:srgbClr val="91683D"/>
                </a:solidFill>
                <a:effectLst>
                  <a:outerShdw blurRad="38100" dist="38100" dir="2700000" algn="tl">
                    <a:srgbClr val="000000">
                      <a:alpha val="10000"/>
                    </a:srgbClr>
                  </a:outerShdw>
                </a:effectLst>
                <a:latin typeface="Felix Titling" panose="04060505060202020A04" pitchFamily="82" charset="0"/>
              </a:endParaRPr>
            </a:p>
          </p:txBody>
        </p:sp>
      </p:grpSp>
      <p:grpSp>
        <p:nvGrpSpPr>
          <p:cNvPr id="253" name="组合 252"/>
          <p:cNvGrpSpPr/>
          <p:nvPr/>
        </p:nvGrpSpPr>
        <p:grpSpPr>
          <a:xfrm>
            <a:off x="7413537" y="2823247"/>
            <a:ext cx="1974772" cy="620170"/>
            <a:chOff x="7413537" y="2823247"/>
            <a:chExt cx="1974772" cy="620170"/>
          </a:xfrm>
        </p:grpSpPr>
        <p:sp>
          <p:nvSpPr>
            <p:cNvPr id="212" name="文本框 211"/>
            <p:cNvSpPr txBox="1"/>
            <p:nvPr/>
          </p:nvSpPr>
          <p:spPr>
            <a:xfrm>
              <a:off x="7547741" y="2823247"/>
              <a:ext cx="1840568" cy="62017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30000"/>
                </a:lnSpc>
              </a:pPr>
              <a:r>
                <a:rPr lang="zh-CN" altLang="en-US" sz="1400" dirty="0" smtClean="0">
                  <a:blipFill>
                    <a:blip r:embed="rId3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rPr>
                <a:t>第一部分 </a:t>
              </a:r>
              <a:r>
                <a:rPr lang="zh-CN" altLang="en-US" sz="2800" dirty="0" smtClean="0">
                  <a:blipFill>
                    <a:blip r:embed="rId3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rPr>
                <a:t>日程安排</a:t>
              </a:r>
              <a:endParaRPr lang="zh-CN" altLang="en-US" sz="2800" dirty="0">
                <a:blipFill>
                  <a:blip r:embed="rId3"/>
                  <a:stretch>
                    <a:fillRect/>
                  </a:stretch>
                </a:blipFill>
                <a:latin typeface="造字工房俊雅（非商用）常规体" pitchFamily="50" charset="-122"/>
                <a:ea typeface="造字工房俊雅（非商用）常规体" pitchFamily="50" charset="-122"/>
              </a:endParaRPr>
            </a:p>
          </p:txBody>
        </p:sp>
        <p:sp>
          <p:nvSpPr>
            <p:cNvPr id="4" name="矩形 3"/>
            <p:cNvSpPr/>
            <p:nvPr/>
          </p:nvSpPr>
          <p:spPr>
            <a:xfrm>
              <a:off x="7413537" y="2935319"/>
              <a:ext cx="85151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zh-CN" altLang="en-US" sz="1000" dirty="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Schedule</a:t>
              </a:r>
            </a:p>
          </p:txBody>
        </p:sp>
      </p:grpSp>
      <p:grpSp>
        <p:nvGrpSpPr>
          <p:cNvPr id="254" name="组合 253"/>
          <p:cNvGrpSpPr/>
          <p:nvPr/>
        </p:nvGrpSpPr>
        <p:grpSpPr>
          <a:xfrm>
            <a:off x="9366881" y="3424380"/>
            <a:ext cx="2092681" cy="620170"/>
            <a:chOff x="9366881" y="3424380"/>
            <a:chExt cx="2092681" cy="620170"/>
          </a:xfrm>
        </p:grpSpPr>
        <p:sp>
          <p:nvSpPr>
            <p:cNvPr id="213" name="文本框 212"/>
            <p:cNvSpPr txBox="1"/>
            <p:nvPr/>
          </p:nvSpPr>
          <p:spPr>
            <a:xfrm>
              <a:off x="9618994" y="3424380"/>
              <a:ext cx="1840568" cy="62017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30000"/>
                </a:lnSpc>
              </a:pPr>
              <a:r>
                <a:rPr lang="zh-CN" altLang="en-US" sz="1400" dirty="0" smtClean="0">
                  <a:blipFill>
                    <a:blip r:embed="rId3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rPr>
                <a:t>第二部分 </a:t>
              </a:r>
              <a:r>
                <a:rPr lang="zh-CN" altLang="en-US" sz="2800" dirty="0" smtClean="0">
                  <a:blipFill>
                    <a:blip r:embed="rId3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rPr>
                <a:t>场地布置</a:t>
              </a:r>
              <a:endParaRPr lang="zh-CN" altLang="en-US" sz="2800" dirty="0">
                <a:blipFill>
                  <a:blip r:embed="rId3"/>
                  <a:stretch>
                    <a:fillRect/>
                  </a:stretch>
                </a:blipFill>
                <a:latin typeface="造字工房俊雅（非商用）常规体" pitchFamily="50" charset="-122"/>
                <a:ea typeface="造字工房俊雅（非商用）常规体" pitchFamily="50" charset="-122"/>
              </a:endParaRPr>
            </a:p>
          </p:txBody>
        </p:sp>
        <p:sp>
          <p:nvSpPr>
            <p:cNvPr id="218" name="矩形 217"/>
            <p:cNvSpPr/>
            <p:nvPr/>
          </p:nvSpPr>
          <p:spPr>
            <a:xfrm>
              <a:off x="9366881" y="3529043"/>
              <a:ext cx="97013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zh-CN" sz="1000" dirty="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Site layout</a:t>
              </a:r>
              <a:endParaRPr lang="zh-CN" altLang="en-US" sz="1000" dirty="0">
                <a:blipFill>
                  <a:blip r:embed="rId3"/>
                  <a:stretch>
                    <a:fillRect/>
                  </a:stretch>
                </a:blipFill>
                <a:latin typeface="Felix Titling" panose="04060505060202020A04" pitchFamily="82" charset="0"/>
              </a:endParaRPr>
            </a:p>
          </p:txBody>
        </p:sp>
      </p:grpSp>
      <p:grpSp>
        <p:nvGrpSpPr>
          <p:cNvPr id="43" name="组合 42"/>
          <p:cNvGrpSpPr/>
          <p:nvPr/>
        </p:nvGrpSpPr>
        <p:grpSpPr>
          <a:xfrm>
            <a:off x="8645937" y="4626647"/>
            <a:ext cx="2813625" cy="620170"/>
            <a:chOff x="8645937" y="4626647"/>
            <a:chExt cx="2813625" cy="620170"/>
          </a:xfrm>
        </p:grpSpPr>
        <p:sp>
          <p:nvSpPr>
            <p:cNvPr id="215" name="文本框 214"/>
            <p:cNvSpPr txBox="1"/>
            <p:nvPr/>
          </p:nvSpPr>
          <p:spPr>
            <a:xfrm>
              <a:off x="9618994" y="4626647"/>
              <a:ext cx="1840568" cy="62017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30000"/>
                </a:lnSpc>
              </a:pPr>
              <a:r>
                <a:rPr lang="zh-CN" altLang="en-US" sz="1400" dirty="0" smtClean="0">
                  <a:blipFill>
                    <a:blip r:embed="rId3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rPr>
                <a:t>第二部分 </a:t>
              </a:r>
              <a:r>
                <a:rPr lang="zh-CN" altLang="en-US" sz="2800" dirty="0" smtClean="0">
                  <a:blipFill>
                    <a:blip r:embed="rId3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rPr>
                <a:t>工作安排</a:t>
              </a:r>
              <a:endParaRPr lang="zh-CN" altLang="en-US" sz="2800" dirty="0">
                <a:blipFill>
                  <a:blip r:embed="rId3"/>
                  <a:stretch>
                    <a:fillRect/>
                  </a:stretch>
                </a:blipFill>
                <a:latin typeface="造字工房俊雅（非商用）常规体" pitchFamily="50" charset="-122"/>
                <a:ea typeface="造字工房俊雅（非商用）常规体" pitchFamily="50" charset="-122"/>
              </a:endParaRPr>
            </a:p>
          </p:txBody>
        </p:sp>
        <p:sp>
          <p:nvSpPr>
            <p:cNvPr id="219" name="矩形 218"/>
            <p:cNvSpPr/>
            <p:nvPr/>
          </p:nvSpPr>
          <p:spPr>
            <a:xfrm>
              <a:off x="8645937" y="4747648"/>
              <a:ext cx="167385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zh-CN" sz="1000" dirty="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Work arrangement</a:t>
              </a:r>
              <a:endParaRPr lang="zh-CN" altLang="en-US" sz="1000" dirty="0">
                <a:blipFill>
                  <a:blip r:embed="rId3"/>
                  <a:stretch>
                    <a:fillRect/>
                  </a:stretch>
                </a:blipFill>
                <a:latin typeface="Felix Titling" panose="04060505060202020A04" pitchFamily="82" charset="0"/>
              </a:endParaRPr>
            </a:p>
          </p:txBody>
        </p:sp>
      </p:grpSp>
      <p:grpSp>
        <p:nvGrpSpPr>
          <p:cNvPr id="255" name="组合 254"/>
          <p:cNvGrpSpPr/>
          <p:nvPr/>
        </p:nvGrpSpPr>
        <p:grpSpPr>
          <a:xfrm>
            <a:off x="6828440" y="4025513"/>
            <a:ext cx="2559869" cy="620170"/>
            <a:chOff x="6828440" y="4025513"/>
            <a:chExt cx="2559869" cy="620170"/>
          </a:xfrm>
        </p:grpSpPr>
        <p:sp>
          <p:nvSpPr>
            <p:cNvPr id="214" name="文本框 213"/>
            <p:cNvSpPr txBox="1"/>
            <p:nvPr/>
          </p:nvSpPr>
          <p:spPr>
            <a:xfrm>
              <a:off x="7547741" y="4025513"/>
              <a:ext cx="1840568" cy="62017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30000"/>
                </a:lnSpc>
              </a:pPr>
              <a:r>
                <a:rPr lang="zh-CN" altLang="en-US" sz="1400" dirty="0" smtClean="0">
                  <a:blipFill>
                    <a:blip r:embed="rId3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rPr>
                <a:t>第三部分 </a:t>
              </a:r>
              <a:r>
                <a:rPr lang="zh-CN" altLang="en-US" sz="2800" dirty="0" smtClean="0">
                  <a:blipFill>
                    <a:blip r:embed="rId3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rPr>
                <a:t>婚礼流程</a:t>
              </a:r>
              <a:endParaRPr lang="zh-CN" altLang="en-US" sz="2800" dirty="0">
                <a:blipFill>
                  <a:blip r:embed="rId3"/>
                  <a:stretch>
                    <a:fillRect/>
                  </a:stretch>
                </a:blipFill>
                <a:latin typeface="造字工房俊雅（非商用）常规体" pitchFamily="50" charset="-122"/>
                <a:ea typeface="造字工房俊雅（非商用）常规体" pitchFamily="50" charset="-122"/>
              </a:endParaRPr>
            </a:p>
          </p:txBody>
        </p:sp>
        <p:sp>
          <p:nvSpPr>
            <p:cNvPr id="220" name="矩形 219"/>
            <p:cNvSpPr/>
            <p:nvPr/>
          </p:nvSpPr>
          <p:spPr>
            <a:xfrm>
              <a:off x="6828440" y="4122241"/>
              <a:ext cx="14366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zh-CN" sz="1000" dirty="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Wedding process</a:t>
              </a:r>
              <a:endParaRPr lang="zh-CN" altLang="en-US" sz="1000" dirty="0">
                <a:blipFill>
                  <a:blip r:embed="rId3"/>
                  <a:stretch>
                    <a:fillRect/>
                  </a:stretch>
                </a:blipFill>
                <a:latin typeface="Felix Titling" panose="04060505060202020A04" pitchFamily="82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2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206030">
            <a:off x="613269" y="3166483"/>
            <a:ext cx="7298715" cy="3004411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26" name="Freeform 14"/>
          <p:cNvSpPr>
            <a:spLocks noEditPoints="1"/>
          </p:cNvSpPr>
          <p:nvPr/>
        </p:nvSpPr>
        <p:spPr bwMode="auto">
          <a:xfrm>
            <a:off x="384214" y="482910"/>
            <a:ext cx="1893019" cy="6375090"/>
          </a:xfrm>
          <a:custGeom>
            <a:avLst/>
            <a:gdLst>
              <a:gd name="T0" fmla="*/ 681 w 786"/>
              <a:gd name="T1" fmla="*/ 364 h 2653"/>
              <a:gd name="T2" fmla="*/ 656 w 786"/>
              <a:gd name="T3" fmla="*/ 330 h 2653"/>
              <a:gd name="T4" fmla="*/ 491 w 786"/>
              <a:gd name="T5" fmla="*/ 321 h 2653"/>
              <a:gd name="T6" fmla="*/ 414 w 786"/>
              <a:gd name="T7" fmla="*/ 382 h 2653"/>
              <a:gd name="T8" fmla="*/ 465 w 786"/>
              <a:gd name="T9" fmla="*/ 425 h 2653"/>
              <a:gd name="T10" fmla="*/ 125 w 786"/>
              <a:gd name="T11" fmla="*/ 219 h 2653"/>
              <a:gd name="T12" fmla="*/ 235 w 786"/>
              <a:gd name="T13" fmla="*/ 240 h 2653"/>
              <a:gd name="T14" fmla="*/ 221 w 786"/>
              <a:gd name="T15" fmla="*/ 264 h 2653"/>
              <a:gd name="T16" fmla="*/ 296 w 786"/>
              <a:gd name="T17" fmla="*/ 304 h 2653"/>
              <a:gd name="T18" fmla="*/ 356 w 786"/>
              <a:gd name="T19" fmla="*/ 258 h 2653"/>
              <a:gd name="T20" fmla="*/ 335 w 786"/>
              <a:gd name="T21" fmla="*/ 286 h 2653"/>
              <a:gd name="T22" fmla="*/ 271 w 786"/>
              <a:gd name="T23" fmla="*/ 264 h 2653"/>
              <a:gd name="T24" fmla="*/ 122 w 786"/>
              <a:gd name="T25" fmla="*/ 155 h 2653"/>
              <a:gd name="T26" fmla="*/ 147 w 786"/>
              <a:gd name="T27" fmla="*/ 55 h 2653"/>
              <a:gd name="T28" fmla="*/ 78 w 786"/>
              <a:gd name="T29" fmla="*/ 84 h 2653"/>
              <a:gd name="T30" fmla="*/ 73 w 786"/>
              <a:gd name="T31" fmla="*/ 2157 h 2653"/>
              <a:gd name="T32" fmla="*/ 51 w 786"/>
              <a:gd name="T33" fmla="*/ 2485 h 2653"/>
              <a:gd name="T34" fmla="*/ 174 w 786"/>
              <a:gd name="T35" fmla="*/ 2629 h 2653"/>
              <a:gd name="T36" fmla="*/ 146 w 786"/>
              <a:gd name="T37" fmla="*/ 2302 h 2653"/>
              <a:gd name="T38" fmla="*/ 258 w 786"/>
              <a:gd name="T39" fmla="*/ 475 h 2653"/>
              <a:gd name="T40" fmla="*/ 339 w 786"/>
              <a:gd name="T41" fmla="*/ 456 h 2653"/>
              <a:gd name="T42" fmla="*/ 347 w 786"/>
              <a:gd name="T43" fmla="*/ 490 h 2653"/>
              <a:gd name="T44" fmla="*/ 429 w 786"/>
              <a:gd name="T45" fmla="*/ 477 h 2653"/>
              <a:gd name="T46" fmla="*/ 540 w 786"/>
              <a:gd name="T47" fmla="*/ 349 h 2653"/>
              <a:gd name="T48" fmla="*/ 526 w 786"/>
              <a:gd name="T49" fmla="*/ 317 h 2653"/>
              <a:gd name="T50" fmla="*/ 580 w 786"/>
              <a:gd name="T51" fmla="*/ 278 h 2653"/>
              <a:gd name="T52" fmla="*/ 635 w 786"/>
              <a:gd name="T53" fmla="*/ 341 h 2653"/>
              <a:gd name="T54" fmla="*/ 603 w 786"/>
              <a:gd name="T55" fmla="*/ 367 h 2653"/>
              <a:gd name="T56" fmla="*/ 507 w 786"/>
              <a:gd name="T57" fmla="*/ 442 h 2653"/>
              <a:gd name="T58" fmla="*/ 609 w 786"/>
              <a:gd name="T59" fmla="*/ 603 h 2653"/>
              <a:gd name="T60" fmla="*/ 616 w 786"/>
              <a:gd name="T61" fmla="*/ 637 h 2653"/>
              <a:gd name="T62" fmla="*/ 597 w 786"/>
              <a:gd name="T63" fmla="*/ 640 h 2653"/>
              <a:gd name="T64" fmla="*/ 569 w 786"/>
              <a:gd name="T65" fmla="*/ 616 h 2653"/>
              <a:gd name="T66" fmla="*/ 606 w 786"/>
              <a:gd name="T67" fmla="*/ 668 h 2653"/>
              <a:gd name="T68" fmla="*/ 663 w 786"/>
              <a:gd name="T69" fmla="*/ 663 h 2653"/>
              <a:gd name="T70" fmla="*/ 742 w 786"/>
              <a:gd name="T71" fmla="*/ 609 h 2653"/>
              <a:gd name="T72" fmla="*/ 695 w 786"/>
              <a:gd name="T73" fmla="*/ 629 h 2653"/>
              <a:gd name="T74" fmla="*/ 663 w 786"/>
              <a:gd name="T75" fmla="*/ 650 h 2653"/>
              <a:gd name="T76" fmla="*/ 680 w 786"/>
              <a:gd name="T77" fmla="*/ 616 h 2653"/>
              <a:gd name="T78" fmla="*/ 749 w 786"/>
              <a:gd name="T79" fmla="*/ 442 h 2653"/>
              <a:gd name="T80" fmla="*/ 104 w 786"/>
              <a:gd name="T81" fmla="*/ 75 h 2653"/>
              <a:gd name="T82" fmla="*/ 359 w 786"/>
              <a:gd name="T83" fmla="*/ 442 h 2653"/>
              <a:gd name="T84" fmla="*/ 224 w 786"/>
              <a:gd name="T85" fmla="*/ 438 h 2653"/>
              <a:gd name="T86" fmla="*/ 227 w 786"/>
              <a:gd name="T87" fmla="*/ 465 h 2653"/>
              <a:gd name="T88" fmla="*/ 208 w 786"/>
              <a:gd name="T89" fmla="*/ 354 h 2653"/>
              <a:gd name="T90" fmla="*/ 684 w 786"/>
              <a:gd name="T91" fmla="*/ 431 h 2653"/>
              <a:gd name="T92" fmla="*/ 589 w 786"/>
              <a:gd name="T93" fmla="*/ 256 h 2653"/>
              <a:gd name="T94" fmla="*/ 611 w 786"/>
              <a:gd name="T95" fmla="*/ 224 h 2653"/>
              <a:gd name="T96" fmla="*/ 500 w 786"/>
              <a:gd name="T97" fmla="*/ 318 h 2653"/>
              <a:gd name="T98" fmla="*/ 643 w 786"/>
              <a:gd name="T99" fmla="*/ 303 h 2653"/>
              <a:gd name="T100" fmla="*/ 642 w 786"/>
              <a:gd name="T101" fmla="*/ 369 h 2653"/>
              <a:gd name="T102" fmla="*/ 541 w 786"/>
              <a:gd name="T103" fmla="*/ 442 h 2653"/>
              <a:gd name="T104" fmla="*/ 653 w 786"/>
              <a:gd name="T105" fmla="*/ 656 h 2653"/>
              <a:gd name="T106" fmla="*/ 628 w 786"/>
              <a:gd name="T107" fmla="*/ 675 h 2653"/>
              <a:gd name="T108" fmla="*/ 701 w 786"/>
              <a:gd name="T109" fmla="*/ 590 h 26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86" h="2653">
                <a:moveTo>
                  <a:pt x="780" y="431"/>
                </a:moveTo>
                <a:cubicBezTo>
                  <a:pt x="747" y="431"/>
                  <a:pt x="747" y="431"/>
                  <a:pt x="747" y="431"/>
                </a:cubicBezTo>
                <a:cubicBezTo>
                  <a:pt x="747" y="431"/>
                  <a:pt x="747" y="431"/>
                  <a:pt x="747" y="431"/>
                </a:cubicBezTo>
                <a:cubicBezTo>
                  <a:pt x="663" y="369"/>
                  <a:pt x="663" y="369"/>
                  <a:pt x="663" y="369"/>
                </a:cubicBezTo>
                <a:cubicBezTo>
                  <a:pt x="681" y="369"/>
                  <a:pt x="681" y="369"/>
                  <a:pt x="681" y="369"/>
                </a:cubicBezTo>
                <a:cubicBezTo>
                  <a:pt x="682" y="369"/>
                  <a:pt x="683" y="368"/>
                  <a:pt x="683" y="367"/>
                </a:cubicBezTo>
                <a:cubicBezTo>
                  <a:pt x="683" y="365"/>
                  <a:pt x="682" y="364"/>
                  <a:pt x="681" y="364"/>
                </a:cubicBezTo>
                <a:cubicBezTo>
                  <a:pt x="649" y="364"/>
                  <a:pt x="649" y="364"/>
                  <a:pt x="649" y="364"/>
                </a:cubicBezTo>
                <a:cubicBezTo>
                  <a:pt x="651" y="363"/>
                  <a:pt x="653" y="360"/>
                  <a:pt x="653" y="357"/>
                </a:cubicBezTo>
                <a:cubicBezTo>
                  <a:pt x="653" y="353"/>
                  <a:pt x="651" y="350"/>
                  <a:pt x="648" y="349"/>
                </a:cubicBezTo>
                <a:cubicBezTo>
                  <a:pt x="660" y="349"/>
                  <a:pt x="660" y="349"/>
                  <a:pt x="660" y="349"/>
                </a:cubicBezTo>
                <a:cubicBezTo>
                  <a:pt x="660" y="346"/>
                  <a:pt x="660" y="346"/>
                  <a:pt x="660" y="346"/>
                </a:cubicBezTo>
                <a:cubicBezTo>
                  <a:pt x="658" y="344"/>
                  <a:pt x="655" y="342"/>
                  <a:pt x="651" y="341"/>
                </a:cubicBezTo>
                <a:cubicBezTo>
                  <a:pt x="655" y="339"/>
                  <a:pt x="658" y="335"/>
                  <a:pt x="656" y="330"/>
                </a:cubicBezTo>
                <a:cubicBezTo>
                  <a:pt x="654" y="326"/>
                  <a:pt x="650" y="322"/>
                  <a:pt x="646" y="319"/>
                </a:cubicBezTo>
                <a:cubicBezTo>
                  <a:pt x="651" y="317"/>
                  <a:pt x="654" y="314"/>
                  <a:pt x="654" y="309"/>
                </a:cubicBezTo>
                <a:cubicBezTo>
                  <a:pt x="654" y="305"/>
                  <a:pt x="651" y="302"/>
                  <a:pt x="647" y="300"/>
                </a:cubicBezTo>
                <a:cubicBezTo>
                  <a:pt x="660" y="300"/>
                  <a:pt x="672" y="296"/>
                  <a:pt x="682" y="289"/>
                </a:cubicBezTo>
                <a:cubicBezTo>
                  <a:pt x="720" y="265"/>
                  <a:pt x="730" y="216"/>
                  <a:pt x="704" y="180"/>
                </a:cubicBezTo>
                <a:cubicBezTo>
                  <a:pt x="672" y="136"/>
                  <a:pt x="608" y="125"/>
                  <a:pt x="561" y="155"/>
                </a:cubicBezTo>
                <a:cubicBezTo>
                  <a:pt x="507" y="189"/>
                  <a:pt x="499" y="256"/>
                  <a:pt x="491" y="321"/>
                </a:cubicBezTo>
                <a:cubicBezTo>
                  <a:pt x="490" y="327"/>
                  <a:pt x="490" y="327"/>
                  <a:pt x="490" y="327"/>
                </a:cubicBezTo>
                <a:cubicBezTo>
                  <a:pt x="485" y="366"/>
                  <a:pt x="477" y="394"/>
                  <a:pt x="469" y="415"/>
                </a:cubicBezTo>
                <a:cubicBezTo>
                  <a:pt x="471" y="405"/>
                  <a:pt x="469" y="394"/>
                  <a:pt x="461" y="386"/>
                </a:cubicBezTo>
                <a:cubicBezTo>
                  <a:pt x="449" y="375"/>
                  <a:pt x="429" y="373"/>
                  <a:pt x="414" y="382"/>
                </a:cubicBezTo>
                <a:cubicBezTo>
                  <a:pt x="414" y="382"/>
                  <a:pt x="414" y="382"/>
                  <a:pt x="414" y="382"/>
                </a:cubicBezTo>
                <a:cubicBezTo>
                  <a:pt x="414" y="382"/>
                  <a:pt x="414" y="382"/>
                  <a:pt x="414" y="382"/>
                </a:cubicBezTo>
                <a:cubicBezTo>
                  <a:pt x="414" y="382"/>
                  <a:pt x="414" y="382"/>
                  <a:pt x="414" y="382"/>
                </a:cubicBezTo>
                <a:cubicBezTo>
                  <a:pt x="414" y="382"/>
                  <a:pt x="414" y="382"/>
                  <a:pt x="414" y="382"/>
                </a:cubicBezTo>
                <a:cubicBezTo>
                  <a:pt x="411" y="384"/>
                  <a:pt x="409" y="389"/>
                  <a:pt x="412" y="392"/>
                </a:cubicBezTo>
                <a:cubicBezTo>
                  <a:pt x="414" y="396"/>
                  <a:pt x="419" y="397"/>
                  <a:pt x="423" y="395"/>
                </a:cubicBezTo>
                <a:cubicBezTo>
                  <a:pt x="423" y="394"/>
                  <a:pt x="424" y="394"/>
                  <a:pt x="424" y="394"/>
                </a:cubicBezTo>
                <a:cubicBezTo>
                  <a:pt x="424" y="394"/>
                  <a:pt x="424" y="394"/>
                  <a:pt x="424" y="394"/>
                </a:cubicBezTo>
                <a:cubicBezTo>
                  <a:pt x="432" y="387"/>
                  <a:pt x="446" y="386"/>
                  <a:pt x="455" y="392"/>
                </a:cubicBezTo>
                <a:cubicBezTo>
                  <a:pt x="465" y="398"/>
                  <a:pt x="468" y="412"/>
                  <a:pt x="465" y="425"/>
                </a:cubicBezTo>
                <a:cubicBezTo>
                  <a:pt x="452" y="456"/>
                  <a:pt x="437" y="466"/>
                  <a:pt x="427" y="469"/>
                </a:cubicBezTo>
                <a:cubicBezTo>
                  <a:pt x="410" y="475"/>
                  <a:pt x="395" y="465"/>
                  <a:pt x="386" y="456"/>
                </a:cubicBezTo>
                <a:cubicBezTo>
                  <a:pt x="380" y="451"/>
                  <a:pt x="375" y="446"/>
                  <a:pt x="369" y="440"/>
                </a:cubicBezTo>
                <a:cubicBezTo>
                  <a:pt x="323" y="394"/>
                  <a:pt x="275" y="347"/>
                  <a:pt x="215" y="346"/>
                </a:cubicBezTo>
                <a:cubicBezTo>
                  <a:pt x="215" y="346"/>
                  <a:pt x="215" y="346"/>
                  <a:pt x="215" y="346"/>
                </a:cubicBezTo>
                <a:cubicBezTo>
                  <a:pt x="200" y="345"/>
                  <a:pt x="186" y="343"/>
                  <a:pt x="173" y="337"/>
                </a:cubicBezTo>
                <a:cubicBezTo>
                  <a:pt x="125" y="317"/>
                  <a:pt x="104" y="264"/>
                  <a:pt x="125" y="219"/>
                </a:cubicBezTo>
                <a:cubicBezTo>
                  <a:pt x="142" y="184"/>
                  <a:pt x="186" y="168"/>
                  <a:pt x="224" y="183"/>
                </a:cubicBezTo>
                <a:cubicBezTo>
                  <a:pt x="238" y="189"/>
                  <a:pt x="249" y="200"/>
                  <a:pt x="255" y="214"/>
                </a:cubicBezTo>
                <a:cubicBezTo>
                  <a:pt x="257" y="219"/>
                  <a:pt x="258" y="223"/>
                  <a:pt x="259" y="228"/>
                </a:cubicBezTo>
                <a:cubicBezTo>
                  <a:pt x="257" y="225"/>
                  <a:pt x="256" y="223"/>
                  <a:pt x="254" y="221"/>
                </a:cubicBezTo>
                <a:cubicBezTo>
                  <a:pt x="250" y="215"/>
                  <a:pt x="241" y="214"/>
                  <a:pt x="235" y="218"/>
                </a:cubicBezTo>
                <a:cubicBezTo>
                  <a:pt x="228" y="222"/>
                  <a:pt x="227" y="230"/>
                  <a:pt x="231" y="236"/>
                </a:cubicBezTo>
                <a:cubicBezTo>
                  <a:pt x="232" y="238"/>
                  <a:pt x="233" y="239"/>
                  <a:pt x="235" y="240"/>
                </a:cubicBezTo>
                <a:cubicBezTo>
                  <a:pt x="237" y="242"/>
                  <a:pt x="240" y="244"/>
                  <a:pt x="241" y="245"/>
                </a:cubicBezTo>
                <a:cubicBezTo>
                  <a:pt x="246" y="249"/>
                  <a:pt x="251" y="254"/>
                  <a:pt x="246" y="268"/>
                </a:cubicBezTo>
                <a:cubicBezTo>
                  <a:pt x="243" y="276"/>
                  <a:pt x="236" y="281"/>
                  <a:pt x="229" y="283"/>
                </a:cubicBezTo>
                <a:cubicBezTo>
                  <a:pt x="227" y="284"/>
                  <a:pt x="220" y="285"/>
                  <a:pt x="217" y="283"/>
                </a:cubicBezTo>
                <a:cubicBezTo>
                  <a:pt x="211" y="281"/>
                  <a:pt x="208" y="274"/>
                  <a:pt x="208" y="273"/>
                </a:cubicBezTo>
                <a:cubicBezTo>
                  <a:pt x="211" y="276"/>
                  <a:pt x="215" y="277"/>
                  <a:pt x="219" y="275"/>
                </a:cubicBezTo>
                <a:cubicBezTo>
                  <a:pt x="223" y="272"/>
                  <a:pt x="224" y="268"/>
                  <a:pt x="221" y="264"/>
                </a:cubicBezTo>
                <a:cubicBezTo>
                  <a:pt x="219" y="261"/>
                  <a:pt x="214" y="260"/>
                  <a:pt x="210" y="262"/>
                </a:cubicBezTo>
                <a:cubicBezTo>
                  <a:pt x="208" y="263"/>
                  <a:pt x="207" y="265"/>
                  <a:pt x="206" y="267"/>
                </a:cubicBezTo>
                <a:cubicBezTo>
                  <a:pt x="203" y="276"/>
                  <a:pt x="208" y="282"/>
                  <a:pt x="213" y="285"/>
                </a:cubicBezTo>
                <a:cubicBezTo>
                  <a:pt x="218" y="288"/>
                  <a:pt x="226" y="288"/>
                  <a:pt x="229" y="287"/>
                </a:cubicBezTo>
                <a:cubicBezTo>
                  <a:pt x="241" y="285"/>
                  <a:pt x="254" y="276"/>
                  <a:pt x="261" y="261"/>
                </a:cubicBezTo>
                <a:cubicBezTo>
                  <a:pt x="262" y="263"/>
                  <a:pt x="262" y="265"/>
                  <a:pt x="263" y="267"/>
                </a:cubicBezTo>
                <a:cubicBezTo>
                  <a:pt x="268" y="283"/>
                  <a:pt x="280" y="296"/>
                  <a:pt x="296" y="304"/>
                </a:cubicBezTo>
                <a:cubicBezTo>
                  <a:pt x="306" y="308"/>
                  <a:pt x="316" y="310"/>
                  <a:pt x="327" y="310"/>
                </a:cubicBezTo>
                <a:cubicBezTo>
                  <a:pt x="334" y="310"/>
                  <a:pt x="341" y="309"/>
                  <a:pt x="348" y="307"/>
                </a:cubicBezTo>
                <a:cubicBezTo>
                  <a:pt x="352" y="306"/>
                  <a:pt x="356" y="304"/>
                  <a:pt x="360" y="302"/>
                </a:cubicBezTo>
                <a:cubicBezTo>
                  <a:pt x="370" y="296"/>
                  <a:pt x="377" y="288"/>
                  <a:pt x="380" y="279"/>
                </a:cubicBezTo>
                <a:cubicBezTo>
                  <a:pt x="381" y="276"/>
                  <a:pt x="382" y="269"/>
                  <a:pt x="380" y="264"/>
                </a:cubicBezTo>
                <a:cubicBezTo>
                  <a:pt x="377" y="259"/>
                  <a:pt x="371" y="253"/>
                  <a:pt x="361" y="255"/>
                </a:cubicBezTo>
                <a:cubicBezTo>
                  <a:pt x="359" y="256"/>
                  <a:pt x="357" y="257"/>
                  <a:pt x="356" y="258"/>
                </a:cubicBezTo>
                <a:cubicBezTo>
                  <a:pt x="353" y="262"/>
                  <a:pt x="353" y="267"/>
                  <a:pt x="357" y="269"/>
                </a:cubicBezTo>
                <a:cubicBezTo>
                  <a:pt x="360" y="272"/>
                  <a:pt x="365" y="271"/>
                  <a:pt x="368" y="268"/>
                </a:cubicBezTo>
                <a:cubicBezTo>
                  <a:pt x="371" y="265"/>
                  <a:pt x="370" y="261"/>
                  <a:pt x="368" y="258"/>
                </a:cubicBezTo>
                <a:cubicBezTo>
                  <a:pt x="369" y="258"/>
                  <a:pt x="376" y="261"/>
                  <a:pt x="377" y="267"/>
                </a:cubicBezTo>
                <a:cubicBezTo>
                  <a:pt x="378" y="271"/>
                  <a:pt x="377" y="276"/>
                  <a:pt x="376" y="279"/>
                </a:cubicBezTo>
                <a:cubicBezTo>
                  <a:pt x="373" y="285"/>
                  <a:pt x="367" y="291"/>
                  <a:pt x="358" y="293"/>
                </a:cubicBezTo>
                <a:cubicBezTo>
                  <a:pt x="343" y="296"/>
                  <a:pt x="339" y="291"/>
                  <a:pt x="335" y="286"/>
                </a:cubicBezTo>
                <a:cubicBezTo>
                  <a:pt x="333" y="285"/>
                  <a:pt x="332" y="282"/>
                  <a:pt x="330" y="279"/>
                </a:cubicBezTo>
                <a:cubicBezTo>
                  <a:pt x="329" y="278"/>
                  <a:pt x="328" y="277"/>
                  <a:pt x="326" y="276"/>
                </a:cubicBezTo>
                <a:cubicBezTo>
                  <a:pt x="320" y="271"/>
                  <a:pt x="311" y="272"/>
                  <a:pt x="306" y="278"/>
                </a:cubicBezTo>
                <a:cubicBezTo>
                  <a:pt x="301" y="283"/>
                  <a:pt x="302" y="291"/>
                  <a:pt x="308" y="296"/>
                </a:cubicBezTo>
                <a:cubicBezTo>
                  <a:pt x="310" y="298"/>
                  <a:pt x="313" y="300"/>
                  <a:pt x="316" y="302"/>
                </a:cubicBezTo>
                <a:cubicBezTo>
                  <a:pt x="311" y="301"/>
                  <a:pt x="305" y="299"/>
                  <a:pt x="300" y="297"/>
                </a:cubicBezTo>
                <a:cubicBezTo>
                  <a:pt x="286" y="290"/>
                  <a:pt x="276" y="278"/>
                  <a:pt x="271" y="264"/>
                </a:cubicBezTo>
                <a:cubicBezTo>
                  <a:pt x="268" y="257"/>
                  <a:pt x="267" y="249"/>
                  <a:pt x="267" y="241"/>
                </a:cubicBezTo>
                <a:cubicBezTo>
                  <a:pt x="268" y="231"/>
                  <a:pt x="267" y="221"/>
                  <a:pt x="263" y="211"/>
                </a:cubicBezTo>
                <a:cubicBezTo>
                  <a:pt x="256" y="196"/>
                  <a:pt x="244" y="183"/>
                  <a:pt x="227" y="176"/>
                </a:cubicBezTo>
                <a:cubicBezTo>
                  <a:pt x="185" y="159"/>
                  <a:pt x="136" y="177"/>
                  <a:pt x="117" y="216"/>
                </a:cubicBezTo>
                <a:cubicBezTo>
                  <a:pt x="113" y="226"/>
                  <a:pt x="110" y="236"/>
                  <a:pt x="109" y="247"/>
                </a:cubicBezTo>
                <a:cubicBezTo>
                  <a:pt x="109" y="206"/>
                  <a:pt x="109" y="177"/>
                  <a:pt x="109" y="162"/>
                </a:cubicBezTo>
                <a:cubicBezTo>
                  <a:pt x="117" y="160"/>
                  <a:pt x="122" y="158"/>
                  <a:pt x="122" y="155"/>
                </a:cubicBezTo>
                <a:cubicBezTo>
                  <a:pt x="122" y="152"/>
                  <a:pt x="115" y="149"/>
                  <a:pt x="106" y="148"/>
                </a:cubicBezTo>
                <a:cubicBezTo>
                  <a:pt x="112" y="144"/>
                  <a:pt x="116" y="138"/>
                  <a:pt x="116" y="131"/>
                </a:cubicBezTo>
                <a:cubicBezTo>
                  <a:pt x="116" y="121"/>
                  <a:pt x="109" y="113"/>
                  <a:pt x="99" y="111"/>
                </a:cubicBezTo>
                <a:cubicBezTo>
                  <a:pt x="110" y="109"/>
                  <a:pt x="111" y="97"/>
                  <a:pt x="114" y="84"/>
                </a:cubicBezTo>
                <a:cubicBezTo>
                  <a:pt x="115" y="77"/>
                  <a:pt x="119" y="65"/>
                  <a:pt x="126" y="60"/>
                </a:cubicBezTo>
                <a:cubicBezTo>
                  <a:pt x="131" y="55"/>
                  <a:pt x="139" y="53"/>
                  <a:pt x="146" y="55"/>
                </a:cubicBezTo>
                <a:cubicBezTo>
                  <a:pt x="146" y="55"/>
                  <a:pt x="147" y="55"/>
                  <a:pt x="147" y="55"/>
                </a:cubicBezTo>
                <a:cubicBezTo>
                  <a:pt x="140" y="38"/>
                  <a:pt x="120" y="36"/>
                  <a:pt x="112" y="43"/>
                </a:cubicBezTo>
                <a:cubicBezTo>
                  <a:pt x="114" y="28"/>
                  <a:pt x="108" y="13"/>
                  <a:pt x="95" y="0"/>
                </a:cubicBezTo>
                <a:cubicBezTo>
                  <a:pt x="82" y="13"/>
                  <a:pt x="77" y="28"/>
                  <a:pt x="79" y="43"/>
                </a:cubicBezTo>
                <a:cubicBezTo>
                  <a:pt x="71" y="36"/>
                  <a:pt x="51" y="38"/>
                  <a:pt x="45" y="56"/>
                </a:cubicBezTo>
                <a:cubicBezTo>
                  <a:pt x="45" y="56"/>
                  <a:pt x="45" y="56"/>
                  <a:pt x="45" y="56"/>
                </a:cubicBezTo>
                <a:cubicBezTo>
                  <a:pt x="52" y="54"/>
                  <a:pt x="60" y="56"/>
                  <a:pt x="66" y="60"/>
                </a:cubicBezTo>
                <a:cubicBezTo>
                  <a:pt x="73" y="66"/>
                  <a:pt x="76" y="77"/>
                  <a:pt x="78" y="84"/>
                </a:cubicBezTo>
                <a:cubicBezTo>
                  <a:pt x="81" y="97"/>
                  <a:pt x="83" y="109"/>
                  <a:pt x="93" y="111"/>
                </a:cubicBezTo>
                <a:cubicBezTo>
                  <a:pt x="83" y="113"/>
                  <a:pt x="75" y="121"/>
                  <a:pt x="75" y="131"/>
                </a:cubicBezTo>
                <a:cubicBezTo>
                  <a:pt x="75" y="138"/>
                  <a:pt x="79" y="144"/>
                  <a:pt x="85" y="148"/>
                </a:cubicBezTo>
                <a:cubicBezTo>
                  <a:pt x="76" y="149"/>
                  <a:pt x="69" y="152"/>
                  <a:pt x="69" y="155"/>
                </a:cubicBezTo>
                <a:cubicBezTo>
                  <a:pt x="69" y="158"/>
                  <a:pt x="75" y="160"/>
                  <a:pt x="82" y="162"/>
                </a:cubicBezTo>
                <a:cubicBezTo>
                  <a:pt x="82" y="2141"/>
                  <a:pt x="82" y="2141"/>
                  <a:pt x="82" y="2141"/>
                </a:cubicBezTo>
                <a:cubicBezTo>
                  <a:pt x="72" y="2140"/>
                  <a:pt x="65" y="2148"/>
                  <a:pt x="73" y="2157"/>
                </a:cubicBezTo>
                <a:cubicBezTo>
                  <a:pt x="45" y="2164"/>
                  <a:pt x="60" y="2217"/>
                  <a:pt x="64" y="2236"/>
                </a:cubicBezTo>
                <a:cubicBezTo>
                  <a:pt x="68" y="2258"/>
                  <a:pt x="69" y="2295"/>
                  <a:pt x="46" y="2302"/>
                </a:cubicBezTo>
                <a:cubicBezTo>
                  <a:pt x="43" y="2303"/>
                  <a:pt x="43" y="2306"/>
                  <a:pt x="45" y="2307"/>
                </a:cubicBezTo>
                <a:cubicBezTo>
                  <a:pt x="53" y="2316"/>
                  <a:pt x="52" y="2335"/>
                  <a:pt x="56" y="2345"/>
                </a:cubicBezTo>
                <a:cubicBezTo>
                  <a:pt x="34" y="2364"/>
                  <a:pt x="68" y="2378"/>
                  <a:pt x="67" y="2395"/>
                </a:cubicBezTo>
                <a:cubicBezTo>
                  <a:pt x="49" y="2401"/>
                  <a:pt x="57" y="2422"/>
                  <a:pt x="69" y="2428"/>
                </a:cubicBezTo>
                <a:cubicBezTo>
                  <a:pt x="54" y="2438"/>
                  <a:pt x="51" y="2470"/>
                  <a:pt x="51" y="2485"/>
                </a:cubicBezTo>
                <a:cubicBezTo>
                  <a:pt x="51" y="2503"/>
                  <a:pt x="47" y="2600"/>
                  <a:pt x="42" y="2609"/>
                </a:cubicBezTo>
                <a:cubicBezTo>
                  <a:pt x="36" y="2620"/>
                  <a:pt x="26" y="2622"/>
                  <a:pt x="18" y="2629"/>
                </a:cubicBezTo>
                <a:cubicBezTo>
                  <a:pt x="0" y="2644"/>
                  <a:pt x="15" y="2650"/>
                  <a:pt x="39" y="2653"/>
                </a:cubicBezTo>
                <a:cubicBezTo>
                  <a:pt x="82" y="2653"/>
                  <a:pt x="82" y="2653"/>
                  <a:pt x="82" y="2653"/>
                </a:cubicBezTo>
                <a:cubicBezTo>
                  <a:pt x="109" y="2653"/>
                  <a:pt x="109" y="2653"/>
                  <a:pt x="109" y="2653"/>
                </a:cubicBezTo>
                <a:cubicBezTo>
                  <a:pt x="152" y="2653"/>
                  <a:pt x="152" y="2653"/>
                  <a:pt x="152" y="2653"/>
                </a:cubicBezTo>
                <a:cubicBezTo>
                  <a:pt x="176" y="2650"/>
                  <a:pt x="192" y="2644"/>
                  <a:pt x="174" y="2629"/>
                </a:cubicBezTo>
                <a:cubicBezTo>
                  <a:pt x="165" y="2622"/>
                  <a:pt x="155" y="2620"/>
                  <a:pt x="149" y="2609"/>
                </a:cubicBezTo>
                <a:cubicBezTo>
                  <a:pt x="144" y="2600"/>
                  <a:pt x="140" y="2503"/>
                  <a:pt x="140" y="2485"/>
                </a:cubicBezTo>
                <a:cubicBezTo>
                  <a:pt x="140" y="2470"/>
                  <a:pt x="137" y="2438"/>
                  <a:pt x="122" y="2428"/>
                </a:cubicBezTo>
                <a:cubicBezTo>
                  <a:pt x="134" y="2422"/>
                  <a:pt x="142" y="2401"/>
                  <a:pt x="124" y="2395"/>
                </a:cubicBezTo>
                <a:cubicBezTo>
                  <a:pt x="123" y="2378"/>
                  <a:pt x="157" y="2364"/>
                  <a:pt x="135" y="2345"/>
                </a:cubicBezTo>
                <a:cubicBezTo>
                  <a:pt x="139" y="2335"/>
                  <a:pt x="139" y="2316"/>
                  <a:pt x="146" y="2307"/>
                </a:cubicBezTo>
                <a:cubicBezTo>
                  <a:pt x="148" y="2306"/>
                  <a:pt x="148" y="2303"/>
                  <a:pt x="146" y="2302"/>
                </a:cubicBezTo>
                <a:cubicBezTo>
                  <a:pt x="122" y="2295"/>
                  <a:pt x="123" y="2258"/>
                  <a:pt x="128" y="2236"/>
                </a:cubicBezTo>
                <a:cubicBezTo>
                  <a:pt x="132" y="2217"/>
                  <a:pt x="146" y="2164"/>
                  <a:pt x="118" y="2157"/>
                </a:cubicBezTo>
                <a:cubicBezTo>
                  <a:pt x="127" y="2148"/>
                  <a:pt x="120" y="2140"/>
                  <a:pt x="109" y="2141"/>
                </a:cubicBezTo>
                <a:cubicBezTo>
                  <a:pt x="109" y="1698"/>
                  <a:pt x="109" y="813"/>
                  <a:pt x="109" y="448"/>
                </a:cubicBezTo>
                <a:cubicBezTo>
                  <a:pt x="111" y="489"/>
                  <a:pt x="148" y="522"/>
                  <a:pt x="192" y="522"/>
                </a:cubicBezTo>
                <a:cubicBezTo>
                  <a:pt x="193" y="522"/>
                  <a:pt x="195" y="522"/>
                  <a:pt x="196" y="522"/>
                </a:cubicBezTo>
                <a:cubicBezTo>
                  <a:pt x="226" y="521"/>
                  <a:pt x="251" y="501"/>
                  <a:pt x="258" y="475"/>
                </a:cubicBezTo>
                <a:cubicBezTo>
                  <a:pt x="261" y="468"/>
                  <a:pt x="265" y="461"/>
                  <a:pt x="270" y="455"/>
                </a:cubicBezTo>
                <a:cubicBezTo>
                  <a:pt x="285" y="439"/>
                  <a:pt x="306" y="432"/>
                  <a:pt x="327" y="436"/>
                </a:cubicBezTo>
                <a:cubicBezTo>
                  <a:pt x="323" y="436"/>
                  <a:pt x="320" y="437"/>
                  <a:pt x="317" y="438"/>
                </a:cubicBezTo>
                <a:cubicBezTo>
                  <a:pt x="310" y="441"/>
                  <a:pt x="306" y="448"/>
                  <a:pt x="309" y="455"/>
                </a:cubicBezTo>
                <a:cubicBezTo>
                  <a:pt x="311" y="462"/>
                  <a:pt x="319" y="466"/>
                  <a:pt x="327" y="463"/>
                </a:cubicBezTo>
                <a:cubicBezTo>
                  <a:pt x="328" y="463"/>
                  <a:pt x="330" y="462"/>
                  <a:pt x="331" y="461"/>
                </a:cubicBezTo>
                <a:cubicBezTo>
                  <a:pt x="334" y="460"/>
                  <a:pt x="336" y="458"/>
                  <a:pt x="339" y="456"/>
                </a:cubicBezTo>
                <a:cubicBezTo>
                  <a:pt x="344" y="453"/>
                  <a:pt x="350" y="450"/>
                  <a:pt x="363" y="458"/>
                </a:cubicBezTo>
                <a:cubicBezTo>
                  <a:pt x="371" y="463"/>
                  <a:pt x="374" y="471"/>
                  <a:pt x="374" y="478"/>
                </a:cubicBezTo>
                <a:cubicBezTo>
                  <a:pt x="374" y="480"/>
                  <a:pt x="373" y="486"/>
                  <a:pt x="371" y="489"/>
                </a:cubicBezTo>
                <a:cubicBezTo>
                  <a:pt x="367" y="494"/>
                  <a:pt x="359" y="494"/>
                  <a:pt x="358" y="494"/>
                </a:cubicBezTo>
                <a:cubicBezTo>
                  <a:pt x="362" y="492"/>
                  <a:pt x="364" y="488"/>
                  <a:pt x="363" y="485"/>
                </a:cubicBezTo>
                <a:cubicBezTo>
                  <a:pt x="361" y="481"/>
                  <a:pt x="357" y="479"/>
                  <a:pt x="352" y="480"/>
                </a:cubicBezTo>
                <a:cubicBezTo>
                  <a:pt x="348" y="481"/>
                  <a:pt x="346" y="486"/>
                  <a:pt x="347" y="490"/>
                </a:cubicBezTo>
                <a:cubicBezTo>
                  <a:pt x="348" y="491"/>
                  <a:pt x="349" y="493"/>
                  <a:pt x="351" y="494"/>
                </a:cubicBezTo>
                <a:cubicBezTo>
                  <a:pt x="359" y="500"/>
                  <a:pt x="367" y="497"/>
                  <a:pt x="372" y="493"/>
                </a:cubicBezTo>
                <a:cubicBezTo>
                  <a:pt x="376" y="489"/>
                  <a:pt x="378" y="481"/>
                  <a:pt x="378" y="479"/>
                </a:cubicBezTo>
                <a:cubicBezTo>
                  <a:pt x="379" y="470"/>
                  <a:pt x="375" y="459"/>
                  <a:pt x="368" y="450"/>
                </a:cubicBezTo>
                <a:cubicBezTo>
                  <a:pt x="367" y="450"/>
                  <a:pt x="367" y="450"/>
                  <a:pt x="367" y="449"/>
                </a:cubicBezTo>
                <a:cubicBezTo>
                  <a:pt x="371" y="453"/>
                  <a:pt x="375" y="458"/>
                  <a:pt x="380" y="462"/>
                </a:cubicBezTo>
                <a:cubicBezTo>
                  <a:pt x="396" y="477"/>
                  <a:pt x="413" y="482"/>
                  <a:pt x="429" y="477"/>
                </a:cubicBezTo>
                <a:cubicBezTo>
                  <a:pt x="462" y="466"/>
                  <a:pt x="486" y="415"/>
                  <a:pt x="499" y="328"/>
                </a:cubicBezTo>
                <a:cubicBezTo>
                  <a:pt x="499" y="328"/>
                  <a:pt x="499" y="328"/>
                  <a:pt x="499" y="328"/>
                </a:cubicBezTo>
                <a:cubicBezTo>
                  <a:pt x="499" y="328"/>
                  <a:pt x="499" y="328"/>
                  <a:pt x="499" y="329"/>
                </a:cubicBezTo>
                <a:cubicBezTo>
                  <a:pt x="498" y="340"/>
                  <a:pt x="502" y="350"/>
                  <a:pt x="508" y="357"/>
                </a:cubicBezTo>
                <a:cubicBezTo>
                  <a:pt x="510" y="359"/>
                  <a:pt x="516" y="364"/>
                  <a:pt x="522" y="365"/>
                </a:cubicBezTo>
                <a:cubicBezTo>
                  <a:pt x="529" y="366"/>
                  <a:pt x="537" y="364"/>
                  <a:pt x="540" y="355"/>
                </a:cubicBezTo>
                <a:cubicBezTo>
                  <a:pt x="541" y="353"/>
                  <a:pt x="541" y="351"/>
                  <a:pt x="540" y="349"/>
                </a:cubicBezTo>
                <a:cubicBezTo>
                  <a:pt x="539" y="345"/>
                  <a:pt x="534" y="342"/>
                  <a:pt x="530" y="344"/>
                </a:cubicBezTo>
                <a:cubicBezTo>
                  <a:pt x="526" y="345"/>
                  <a:pt x="523" y="349"/>
                  <a:pt x="525" y="353"/>
                </a:cubicBezTo>
                <a:cubicBezTo>
                  <a:pt x="526" y="357"/>
                  <a:pt x="530" y="359"/>
                  <a:pt x="534" y="358"/>
                </a:cubicBezTo>
                <a:cubicBezTo>
                  <a:pt x="533" y="359"/>
                  <a:pt x="527" y="363"/>
                  <a:pt x="521" y="362"/>
                </a:cubicBezTo>
                <a:cubicBezTo>
                  <a:pt x="517" y="360"/>
                  <a:pt x="513" y="356"/>
                  <a:pt x="511" y="354"/>
                </a:cubicBezTo>
                <a:cubicBezTo>
                  <a:pt x="507" y="349"/>
                  <a:pt x="505" y="341"/>
                  <a:pt x="508" y="333"/>
                </a:cubicBezTo>
                <a:cubicBezTo>
                  <a:pt x="513" y="319"/>
                  <a:pt x="519" y="318"/>
                  <a:pt x="526" y="317"/>
                </a:cubicBezTo>
                <a:cubicBezTo>
                  <a:pt x="528" y="317"/>
                  <a:pt x="531" y="317"/>
                  <a:pt x="535" y="317"/>
                </a:cubicBezTo>
                <a:cubicBezTo>
                  <a:pt x="536" y="317"/>
                  <a:pt x="538" y="317"/>
                  <a:pt x="540" y="316"/>
                </a:cubicBezTo>
                <a:cubicBezTo>
                  <a:pt x="547" y="314"/>
                  <a:pt x="551" y="306"/>
                  <a:pt x="549" y="299"/>
                </a:cubicBezTo>
                <a:cubicBezTo>
                  <a:pt x="546" y="292"/>
                  <a:pt x="539" y="288"/>
                  <a:pt x="531" y="290"/>
                </a:cubicBezTo>
                <a:cubicBezTo>
                  <a:pt x="528" y="291"/>
                  <a:pt x="525" y="292"/>
                  <a:pt x="522" y="294"/>
                </a:cubicBezTo>
                <a:cubicBezTo>
                  <a:pt x="526" y="290"/>
                  <a:pt x="530" y="287"/>
                  <a:pt x="535" y="284"/>
                </a:cubicBezTo>
                <a:cubicBezTo>
                  <a:pt x="548" y="276"/>
                  <a:pt x="564" y="274"/>
                  <a:pt x="580" y="278"/>
                </a:cubicBezTo>
                <a:cubicBezTo>
                  <a:pt x="588" y="279"/>
                  <a:pt x="595" y="283"/>
                  <a:pt x="602" y="287"/>
                </a:cubicBezTo>
                <a:cubicBezTo>
                  <a:pt x="611" y="293"/>
                  <a:pt x="621" y="297"/>
                  <a:pt x="631" y="299"/>
                </a:cubicBezTo>
                <a:cubicBezTo>
                  <a:pt x="634" y="300"/>
                  <a:pt x="637" y="300"/>
                  <a:pt x="639" y="300"/>
                </a:cubicBezTo>
                <a:cubicBezTo>
                  <a:pt x="636" y="302"/>
                  <a:pt x="633" y="305"/>
                  <a:pt x="633" y="309"/>
                </a:cubicBezTo>
                <a:cubicBezTo>
                  <a:pt x="633" y="314"/>
                  <a:pt x="636" y="317"/>
                  <a:pt x="640" y="319"/>
                </a:cubicBezTo>
                <a:cubicBezTo>
                  <a:pt x="637" y="322"/>
                  <a:pt x="633" y="326"/>
                  <a:pt x="631" y="330"/>
                </a:cubicBezTo>
                <a:cubicBezTo>
                  <a:pt x="629" y="335"/>
                  <a:pt x="632" y="339"/>
                  <a:pt x="635" y="341"/>
                </a:cubicBezTo>
                <a:cubicBezTo>
                  <a:pt x="632" y="342"/>
                  <a:pt x="629" y="344"/>
                  <a:pt x="626" y="346"/>
                </a:cubicBezTo>
                <a:cubicBezTo>
                  <a:pt x="626" y="349"/>
                  <a:pt x="626" y="349"/>
                  <a:pt x="626" y="349"/>
                </a:cubicBezTo>
                <a:cubicBezTo>
                  <a:pt x="638" y="349"/>
                  <a:pt x="638" y="349"/>
                  <a:pt x="638" y="349"/>
                </a:cubicBezTo>
                <a:cubicBezTo>
                  <a:pt x="636" y="350"/>
                  <a:pt x="634" y="353"/>
                  <a:pt x="634" y="357"/>
                </a:cubicBezTo>
                <a:cubicBezTo>
                  <a:pt x="634" y="360"/>
                  <a:pt x="635" y="363"/>
                  <a:pt x="638" y="364"/>
                </a:cubicBezTo>
                <a:cubicBezTo>
                  <a:pt x="606" y="364"/>
                  <a:pt x="606" y="364"/>
                  <a:pt x="606" y="364"/>
                </a:cubicBezTo>
                <a:cubicBezTo>
                  <a:pt x="604" y="364"/>
                  <a:pt x="603" y="365"/>
                  <a:pt x="603" y="367"/>
                </a:cubicBezTo>
                <a:cubicBezTo>
                  <a:pt x="603" y="368"/>
                  <a:pt x="604" y="369"/>
                  <a:pt x="606" y="369"/>
                </a:cubicBezTo>
                <a:cubicBezTo>
                  <a:pt x="623" y="369"/>
                  <a:pt x="623" y="369"/>
                  <a:pt x="623" y="369"/>
                </a:cubicBezTo>
                <a:cubicBezTo>
                  <a:pt x="539" y="431"/>
                  <a:pt x="539" y="431"/>
                  <a:pt x="539" y="431"/>
                </a:cubicBezTo>
                <a:cubicBezTo>
                  <a:pt x="540" y="431"/>
                  <a:pt x="540" y="431"/>
                  <a:pt x="540" y="431"/>
                </a:cubicBezTo>
                <a:cubicBezTo>
                  <a:pt x="507" y="431"/>
                  <a:pt x="507" y="431"/>
                  <a:pt x="507" y="431"/>
                </a:cubicBezTo>
                <a:cubicBezTo>
                  <a:pt x="504" y="431"/>
                  <a:pt x="501" y="434"/>
                  <a:pt x="501" y="437"/>
                </a:cubicBezTo>
                <a:cubicBezTo>
                  <a:pt x="501" y="440"/>
                  <a:pt x="504" y="442"/>
                  <a:pt x="507" y="442"/>
                </a:cubicBezTo>
                <a:cubicBezTo>
                  <a:pt x="538" y="442"/>
                  <a:pt x="538" y="442"/>
                  <a:pt x="538" y="442"/>
                </a:cubicBezTo>
                <a:cubicBezTo>
                  <a:pt x="583" y="590"/>
                  <a:pt x="583" y="590"/>
                  <a:pt x="583" y="590"/>
                </a:cubicBezTo>
                <a:cubicBezTo>
                  <a:pt x="566" y="590"/>
                  <a:pt x="566" y="590"/>
                  <a:pt x="566" y="590"/>
                </a:cubicBezTo>
                <a:cubicBezTo>
                  <a:pt x="563" y="590"/>
                  <a:pt x="560" y="592"/>
                  <a:pt x="560" y="595"/>
                </a:cubicBezTo>
                <a:cubicBezTo>
                  <a:pt x="560" y="598"/>
                  <a:pt x="563" y="601"/>
                  <a:pt x="566" y="601"/>
                </a:cubicBezTo>
                <a:cubicBezTo>
                  <a:pt x="613" y="601"/>
                  <a:pt x="613" y="601"/>
                  <a:pt x="613" y="601"/>
                </a:cubicBezTo>
                <a:cubicBezTo>
                  <a:pt x="611" y="601"/>
                  <a:pt x="610" y="602"/>
                  <a:pt x="609" y="603"/>
                </a:cubicBezTo>
                <a:cubicBezTo>
                  <a:pt x="605" y="606"/>
                  <a:pt x="603" y="612"/>
                  <a:pt x="607" y="616"/>
                </a:cubicBezTo>
                <a:cubicBezTo>
                  <a:pt x="608" y="617"/>
                  <a:pt x="610" y="618"/>
                  <a:pt x="612" y="618"/>
                </a:cubicBezTo>
                <a:cubicBezTo>
                  <a:pt x="620" y="617"/>
                  <a:pt x="619" y="603"/>
                  <a:pt x="611" y="608"/>
                </a:cubicBezTo>
                <a:cubicBezTo>
                  <a:pt x="613" y="601"/>
                  <a:pt x="623" y="602"/>
                  <a:pt x="629" y="609"/>
                </a:cubicBezTo>
                <a:cubicBezTo>
                  <a:pt x="632" y="613"/>
                  <a:pt x="633" y="618"/>
                  <a:pt x="632" y="623"/>
                </a:cubicBezTo>
                <a:cubicBezTo>
                  <a:pt x="632" y="627"/>
                  <a:pt x="630" y="630"/>
                  <a:pt x="625" y="632"/>
                </a:cubicBezTo>
                <a:cubicBezTo>
                  <a:pt x="622" y="634"/>
                  <a:pt x="619" y="634"/>
                  <a:pt x="616" y="637"/>
                </a:cubicBezTo>
                <a:cubicBezTo>
                  <a:pt x="609" y="642"/>
                  <a:pt x="613" y="652"/>
                  <a:pt x="624" y="650"/>
                </a:cubicBezTo>
                <a:cubicBezTo>
                  <a:pt x="624" y="650"/>
                  <a:pt x="624" y="650"/>
                  <a:pt x="624" y="650"/>
                </a:cubicBezTo>
                <a:cubicBezTo>
                  <a:pt x="628" y="650"/>
                  <a:pt x="639" y="647"/>
                  <a:pt x="640" y="634"/>
                </a:cubicBezTo>
                <a:cubicBezTo>
                  <a:pt x="640" y="636"/>
                  <a:pt x="640" y="638"/>
                  <a:pt x="639" y="639"/>
                </a:cubicBezTo>
                <a:cubicBezTo>
                  <a:pt x="636" y="654"/>
                  <a:pt x="616" y="666"/>
                  <a:pt x="601" y="663"/>
                </a:cubicBezTo>
                <a:cubicBezTo>
                  <a:pt x="593" y="661"/>
                  <a:pt x="584" y="653"/>
                  <a:pt x="591" y="645"/>
                </a:cubicBezTo>
                <a:cubicBezTo>
                  <a:pt x="593" y="643"/>
                  <a:pt x="596" y="642"/>
                  <a:pt x="597" y="640"/>
                </a:cubicBezTo>
                <a:cubicBezTo>
                  <a:pt x="603" y="636"/>
                  <a:pt x="598" y="629"/>
                  <a:pt x="591" y="629"/>
                </a:cubicBezTo>
                <a:cubicBezTo>
                  <a:pt x="585" y="630"/>
                  <a:pt x="582" y="636"/>
                  <a:pt x="581" y="641"/>
                </a:cubicBezTo>
                <a:cubicBezTo>
                  <a:pt x="579" y="648"/>
                  <a:pt x="580" y="654"/>
                  <a:pt x="587" y="660"/>
                </a:cubicBezTo>
                <a:cubicBezTo>
                  <a:pt x="588" y="660"/>
                  <a:pt x="588" y="661"/>
                  <a:pt x="589" y="662"/>
                </a:cubicBezTo>
                <a:cubicBezTo>
                  <a:pt x="576" y="656"/>
                  <a:pt x="568" y="642"/>
                  <a:pt x="576" y="630"/>
                </a:cubicBezTo>
                <a:cubicBezTo>
                  <a:pt x="584" y="618"/>
                  <a:pt x="584" y="613"/>
                  <a:pt x="579" y="610"/>
                </a:cubicBezTo>
                <a:cubicBezTo>
                  <a:pt x="573" y="608"/>
                  <a:pt x="569" y="612"/>
                  <a:pt x="569" y="616"/>
                </a:cubicBezTo>
                <a:cubicBezTo>
                  <a:pt x="562" y="602"/>
                  <a:pt x="548" y="602"/>
                  <a:pt x="544" y="609"/>
                </a:cubicBezTo>
                <a:cubicBezTo>
                  <a:pt x="542" y="613"/>
                  <a:pt x="542" y="617"/>
                  <a:pt x="547" y="619"/>
                </a:cubicBezTo>
                <a:cubicBezTo>
                  <a:pt x="556" y="623"/>
                  <a:pt x="561" y="610"/>
                  <a:pt x="552" y="608"/>
                </a:cubicBezTo>
                <a:cubicBezTo>
                  <a:pt x="554" y="607"/>
                  <a:pt x="556" y="607"/>
                  <a:pt x="558" y="608"/>
                </a:cubicBezTo>
                <a:cubicBezTo>
                  <a:pt x="560" y="609"/>
                  <a:pt x="565" y="613"/>
                  <a:pt x="563" y="628"/>
                </a:cubicBezTo>
                <a:cubicBezTo>
                  <a:pt x="562" y="641"/>
                  <a:pt x="566" y="653"/>
                  <a:pt x="578" y="661"/>
                </a:cubicBezTo>
                <a:cubicBezTo>
                  <a:pt x="586" y="666"/>
                  <a:pt x="596" y="669"/>
                  <a:pt x="606" y="668"/>
                </a:cubicBezTo>
                <a:cubicBezTo>
                  <a:pt x="612" y="668"/>
                  <a:pt x="618" y="666"/>
                  <a:pt x="624" y="663"/>
                </a:cubicBezTo>
                <a:cubicBezTo>
                  <a:pt x="622" y="667"/>
                  <a:pt x="622" y="670"/>
                  <a:pt x="622" y="673"/>
                </a:cubicBezTo>
                <a:cubicBezTo>
                  <a:pt x="623" y="679"/>
                  <a:pt x="629" y="685"/>
                  <a:pt x="637" y="683"/>
                </a:cubicBezTo>
                <a:cubicBezTo>
                  <a:pt x="640" y="683"/>
                  <a:pt x="643" y="680"/>
                  <a:pt x="643" y="677"/>
                </a:cubicBezTo>
                <a:cubicBezTo>
                  <a:pt x="644" y="680"/>
                  <a:pt x="646" y="683"/>
                  <a:pt x="650" y="683"/>
                </a:cubicBezTo>
                <a:cubicBezTo>
                  <a:pt x="657" y="685"/>
                  <a:pt x="663" y="679"/>
                  <a:pt x="664" y="673"/>
                </a:cubicBezTo>
                <a:cubicBezTo>
                  <a:pt x="665" y="670"/>
                  <a:pt x="665" y="667"/>
                  <a:pt x="663" y="663"/>
                </a:cubicBezTo>
                <a:cubicBezTo>
                  <a:pt x="668" y="666"/>
                  <a:pt x="674" y="668"/>
                  <a:pt x="680" y="668"/>
                </a:cubicBezTo>
                <a:cubicBezTo>
                  <a:pt x="690" y="669"/>
                  <a:pt x="700" y="666"/>
                  <a:pt x="709" y="661"/>
                </a:cubicBezTo>
                <a:cubicBezTo>
                  <a:pt x="721" y="653"/>
                  <a:pt x="725" y="641"/>
                  <a:pt x="723" y="628"/>
                </a:cubicBezTo>
                <a:cubicBezTo>
                  <a:pt x="721" y="613"/>
                  <a:pt x="727" y="609"/>
                  <a:pt x="729" y="608"/>
                </a:cubicBezTo>
                <a:cubicBezTo>
                  <a:pt x="731" y="607"/>
                  <a:pt x="733" y="607"/>
                  <a:pt x="735" y="608"/>
                </a:cubicBezTo>
                <a:cubicBezTo>
                  <a:pt x="726" y="610"/>
                  <a:pt x="731" y="623"/>
                  <a:pt x="740" y="619"/>
                </a:cubicBezTo>
                <a:cubicBezTo>
                  <a:pt x="744" y="617"/>
                  <a:pt x="744" y="613"/>
                  <a:pt x="742" y="609"/>
                </a:cubicBezTo>
                <a:cubicBezTo>
                  <a:pt x="738" y="602"/>
                  <a:pt x="725" y="602"/>
                  <a:pt x="718" y="616"/>
                </a:cubicBezTo>
                <a:cubicBezTo>
                  <a:pt x="717" y="612"/>
                  <a:pt x="714" y="608"/>
                  <a:pt x="708" y="610"/>
                </a:cubicBezTo>
                <a:cubicBezTo>
                  <a:pt x="702" y="613"/>
                  <a:pt x="703" y="618"/>
                  <a:pt x="711" y="630"/>
                </a:cubicBezTo>
                <a:cubicBezTo>
                  <a:pt x="718" y="642"/>
                  <a:pt x="711" y="656"/>
                  <a:pt x="697" y="662"/>
                </a:cubicBezTo>
                <a:cubicBezTo>
                  <a:pt x="698" y="661"/>
                  <a:pt x="699" y="660"/>
                  <a:pt x="700" y="660"/>
                </a:cubicBezTo>
                <a:cubicBezTo>
                  <a:pt x="706" y="654"/>
                  <a:pt x="708" y="648"/>
                  <a:pt x="706" y="641"/>
                </a:cubicBezTo>
                <a:cubicBezTo>
                  <a:pt x="704" y="636"/>
                  <a:pt x="701" y="630"/>
                  <a:pt x="695" y="629"/>
                </a:cubicBezTo>
                <a:cubicBezTo>
                  <a:pt x="688" y="629"/>
                  <a:pt x="684" y="636"/>
                  <a:pt x="689" y="640"/>
                </a:cubicBezTo>
                <a:cubicBezTo>
                  <a:pt x="691" y="642"/>
                  <a:pt x="693" y="643"/>
                  <a:pt x="695" y="645"/>
                </a:cubicBezTo>
                <a:cubicBezTo>
                  <a:pt x="703" y="653"/>
                  <a:pt x="693" y="661"/>
                  <a:pt x="686" y="663"/>
                </a:cubicBezTo>
                <a:cubicBezTo>
                  <a:pt x="671" y="666"/>
                  <a:pt x="650" y="654"/>
                  <a:pt x="647" y="639"/>
                </a:cubicBezTo>
                <a:cubicBezTo>
                  <a:pt x="647" y="638"/>
                  <a:pt x="647" y="636"/>
                  <a:pt x="647" y="634"/>
                </a:cubicBezTo>
                <a:cubicBezTo>
                  <a:pt x="648" y="647"/>
                  <a:pt x="658" y="650"/>
                  <a:pt x="663" y="650"/>
                </a:cubicBezTo>
                <a:cubicBezTo>
                  <a:pt x="663" y="650"/>
                  <a:pt x="663" y="650"/>
                  <a:pt x="663" y="650"/>
                </a:cubicBezTo>
                <a:cubicBezTo>
                  <a:pt x="674" y="652"/>
                  <a:pt x="678" y="642"/>
                  <a:pt x="671" y="637"/>
                </a:cubicBezTo>
                <a:cubicBezTo>
                  <a:pt x="668" y="634"/>
                  <a:pt x="665" y="634"/>
                  <a:pt x="662" y="632"/>
                </a:cubicBezTo>
                <a:cubicBezTo>
                  <a:pt x="657" y="630"/>
                  <a:pt x="655" y="627"/>
                  <a:pt x="654" y="623"/>
                </a:cubicBezTo>
                <a:cubicBezTo>
                  <a:pt x="654" y="618"/>
                  <a:pt x="655" y="613"/>
                  <a:pt x="658" y="609"/>
                </a:cubicBezTo>
                <a:cubicBezTo>
                  <a:pt x="664" y="602"/>
                  <a:pt x="674" y="601"/>
                  <a:pt x="676" y="608"/>
                </a:cubicBezTo>
                <a:cubicBezTo>
                  <a:pt x="668" y="603"/>
                  <a:pt x="666" y="617"/>
                  <a:pt x="675" y="618"/>
                </a:cubicBezTo>
                <a:cubicBezTo>
                  <a:pt x="677" y="618"/>
                  <a:pt x="678" y="617"/>
                  <a:pt x="680" y="616"/>
                </a:cubicBezTo>
                <a:cubicBezTo>
                  <a:pt x="684" y="612"/>
                  <a:pt x="681" y="606"/>
                  <a:pt x="678" y="603"/>
                </a:cubicBezTo>
                <a:cubicBezTo>
                  <a:pt x="677" y="602"/>
                  <a:pt x="675" y="601"/>
                  <a:pt x="674" y="601"/>
                </a:cubicBezTo>
                <a:cubicBezTo>
                  <a:pt x="720" y="601"/>
                  <a:pt x="720" y="601"/>
                  <a:pt x="720" y="601"/>
                </a:cubicBezTo>
                <a:cubicBezTo>
                  <a:pt x="724" y="601"/>
                  <a:pt x="726" y="598"/>
                  <a:pt x="726" y="595"/>
                </a:cubicBezTo>
                <a:cubicBezTo>
                  <a:pt x="726" y="592"/>
                  <a:pt x="724" y="590"/>
                  <a:pt x="720" y="590"/>
                </a:cubicBezTo>
                <a:cubicBezTo>
                  <a:pt x="704" y="590"/>
                  <a:pt x="704" y="590"/>
                  <a:pt x="704" y="590"/>
                </a:cubicBezTo>
                <a:cubicBezTo>
                  <a:pt x="749" y="442"/>
                  <a:pt x="749" y="442"/>
                  <a:pt x="749" y="442"/>
                </a:cubicBezTo>
                <a:cubicBezTo>
                  <a:pt x="780" y="442"/>
                  <a:pt x="780" y="442"/>
                  <a:pt x="780" y="442"/>
                </a:cubicBezTo>
                <a:cubicBezTo>
                  <a:pt x="783" y="442"/>
                  <a:pt x="786" y="440"/>
                  <a:pt x="786" y="437"/>
                </a:cubicBezTo>
                <a:cubicBezTo>
                  <a:pt x="786" y="434"/>
                  <a:pt x="783" y="431"/>
                  <a:pt x="780" y="431"/>
                </a:cubicBezTo>
                <a:close/>
                <a:moveTo>
                  <a:pt x="96" y="98"/>
                </a:moveTo>
                <a:cubicBezTo>
                  <a:pt x="91" y="98"/>
                  <a:pt x="87" y="88"/>
                  <a:pt x="87" y="75"/>
                </a:cubicBezTo>
                <a:cubicBezTo>
                  <a:pt x="87" y="62"/>
                  <a:pt x="91" y="51"/>
                  <a:pt x="95" y="51"/>
                </a:cubicBezTo>
                <a:cubicBezTo>
                  <a:pt x="100" y="51"/>
                  <a:pt x="104" y="62"/>
                  <a:pt x="104" y="75"/>
                </a:cubicBezTo>
                <a:cubicBezTo>
                  <a:pt x="104" y="88"/>
                  <a:pt x="101" y="98"/>
                  <a:pt x="96" y="98"/>
                </a:cubicBezTo>
                <a:close/>
                <a:moveTo>
                  <a:pt x="109" y="264"/>
                </a:moveTo>
                <a:cubicBezTo>
                  <a:pt x="112" y="298"/>
                  <a:pt x="134" y="329"/>
                  <a:pt x="170" y="344"/>
                </a:cubicBezTo>
                <a:cubicBezTo>
                  <a:pt x="175" y="346"/>
                  <a:pt x="179" y="348"/>
                  <a:pt x="185" y="349"/>
                </a:cubicBezTo>
                <a:cubicBezTo>
                  <a:pt x="142" y="360"/>
                  <a:pt x="111" y="396"/>
                  <a:pt x="109" y="438"/>
                </a:cubicBezTo>
                <a:cubicBezTo>
                  <a:pt x="109" y="370"/>
                  <a:pt x="109" y="310"/>
                  <a:pt x="109" y="264"/>
                </a:cubicBezTo>
                <a:close/>
                <a:moveTo>
                  <a:pt x="359" y="442"/>
                </a:moveTo>
                <a:cubicBezTo>
                  <a:pt x="330" y="419"/>
                  <a:pt x="288" y="423"/>
                  <a:pt x="264" y="450"/>
                </a:cubicBezTo>
                <a:cubicBezTo>
                  <a:pt x="263" y="452"/>
                  <a:pt x="261" y="453"/>
                  <a:pt x="260" y="455"/>
                </a:cubicBezTo>
                <a:cubicBezTo>
                  <a:pt x="259" y="438"/>
                  <a:pt x="251" y="426"/>
                  <a:pt x="241" y="420"/>
                </a:cubicBezTo>
                <a:cubicBezTo>
                  <a:pt x="238" y="418"/>
                  <a:pt x="231" y="415"/>
                  <a:pt x="225" y="416"/>
                </a:cubicBezTo>
                <a:cubicBezTo>
                  <a:pt x="219" y="417"/>
                  <a:pt x="211" y="421"/>
                  <a:pt x="211" y="430"/>
                </a:cubicBezTo>
                <a:cubicBezTo>
                  <a:pt x="211" y="433"/>
                  <a:pt x="212" y="435"/>
                  <a:pt x="213" y="436"/>
                </a:cubicBezTo>
                <a:cubicBezTo>
                  <a:pt x="215" y="440"/>
                  <a:pt x="220" y="441"/>
                  <a:pt x="224" y="438"/>
                </a:cubicBezTo>
                <a:cubicBezTo>
                  <a:pt x="228" y="436"/>
                  <a:pt x="229" y="431"/>
                  <a:pt x="226" y="428"/>
                </a:cubicBezTo>
                <a:cubicBezTo>
                  <a:pt x="224" y="424"/>
                  <a:pt x="219" y="423"/>
                  <a:pt x="216" y="425"/>
                </a:cubicBezTo>
                <a:cubicBezTo>
                  <a:pt x="216" y="424"/>
                  <a:pt x="221" y="419"/>
                  <a:pt x="228" y="419"/>
                </a:cubicBezTo>
                <a:cubicBezTo>
                  <a:pt x="231" y="419"/>
                  <a:pt x="237" y="422"/>
                  <a:pt x="239" y="423"/>
                </a:cubicBezTo>
                <a:cubicBezTo>
                  <a:pt x="245" y="428"/>
                  <a:pt x="249" y="435"/>
                  <a:pt x="249" y="443"/>
                </a:cubicBezTo>
                <a:cubicBezTo>
                  <a:pt x="248" y="457"/>
                  <a:pt x="242" y="460"/>
                  <a:pt x="236" y="463"/>
                </a:cubicBezTo>
                <a:cubicBezTo>
                  <a:pt x="233" y="464"/>
                  <a:pt x="230" y="464"/>
                  <a:pt x="227" y="465"/>
                </a:cubicBezTo>
                <a:cubicBezTo>
                  <a:pt x="226" y="466"/>
                  <a:pt x="224" y="466"/>
                  <a:pt x="223" y="467"/>
                </a:cubicBezTo>
                <a:cubicBezTo>
                  <a:pt x="216" y="472"/>
                  <a:pt x="215" y="480"/>
                  <a:pt x="219" y="486"/>
                </a:cubicBezTo>
                <a:cubicBezTo>
                  <a:pt x="223" y="492"/>
                  <a:pt x="232" y="494"/>
                  <a:pt x="238" y="490"/>
                </a:cubicBezTo>
                <a:cubicBezTo>
                  <a:pt x="240" y="489"/>
                  <a:pt x="243" y="487"/>
                  <a:pt x="245" y="485"/>
                </a:cubicBezTo>
                <a:cubicBezTo>
                  <a:pt x="235" y="502"/>
                  <a:pt x="217" y="513"/>
                  <a:pt x="195" y="514"/>
                </a:cubicBezTo>
                <a:cubicBezTo>
                  <a:pt x="154" y="516"/>
                  <a:pt x="119" y="486"/>
                  <a:pt x="117" y="447"/>
                </a:cubicBezTo>
                <a:cubicBezTo>
                  <a:pt x="115" y="398"/>
                  <a:pt x="155" y="356"/>
                  <a:pt x="208" y="354"/>
                </a:cubicBezTo>
                <a:cubicBezTo>
                  <a:pt x="267" y="351"/>
                  <a:pt x="314" y="397"/>
                  <a:pt x="360" y="443"/>
                </a:cubicBezTo>
                <a:cubicBezTo>
                  <a:pt x="360" y="442"/>
                  <a:pt x="359" y="442"/>
                  <a:pt x="359" y="442"/>
                </a:cubicBezTo>
                <a:close/>
                <a:moveTo>
                  <a:pt x="684" y="431"/>
                </a:moveTo>
                <a:cubicBezTo>
                  <a:pt x="648" y="369"/>
                  <a:pt x="648" y="369"/>
                  <a:pt x="648" y="369"/>
                </a:cubicBezTo>
                <a:cubicBezTo>
                  <a:pt x="659" y="369"/>
                  <a:pt x="659" y="369"/>
                  <a:pt x="659" y="369"/>
                </a:cubicBezTo>
                <a:cubicBezTo>
                  <a:pt x="743" y="431"/>
                  <a:pt x="743" y="431"/>
                  <a:pt x="743" y="431"/>
                </a:cubicBezTo>
                <a:lnTo>
                  <a:pt x="684" y="431"/>
                </a:lnTo>
                <a:close/>
                <a:moveTo>
                  <a:pt x="619" y="287"/>
                </a:moveTo>
                <a:cubicBezTo>
                  <a:pt x="622" y="288"/>
                  <a:pt x="625" y="288"/>
                  <a:pt x="627" y="287"/>
                </a:cubicBezTo>
                <a:cubicBezTo>
                  <a:pt x="635" y="287"/>
                  <a:pt x="641" y="281"/>
                  <a:pt x="640" y="274"/>
                </a:cubicBezTo>
                <a:cubicBezTo>
                  <a:pt x="640" y="266"/>
                  <a:pt x="634" y="260"/>
                  <a:pt x="626" y="261"/>
                </a:cubicBezTo>
                <a:cubicBezTo>
                  <a:pt x="624" y="261"/>
                  <a:pt x="622" y="261"/>
                  <a:pt x="621" y="262"/>
                </a:cubicBezTo>
                <a:cubicBezTo>
                  <a:pt x="617" y="262"/>
                  <a:pt x="615" y="264"/>
                  <a:pt x="612" y="264"/>
                </a:cubicBezTo>
                <a:cubicBezTo>
                  <a:pt x="606" y="266"/>
                  <a:pt x="599" y="267"/>
                  <a:pt x="589" y="256"/>
                </a:cubicBezTo>
                <a:cubicBezTo>
                  <a:pt x="584" y="249"/>
                  <a:pt x="583" y="241"/>
                  <a:pt x="584" y="235"/>
                </a:cubicBezTo>
                <a:cubicBezTo>
                  <a:pt x="585" y="232"/>
                  <a:pt x="588" y="227"/>
                  <a:pt x="591" y="224"/>
                </a:cubicBezTo>
                <a:cubicBezTo>
                  <a:pt x="596" y="221"/>
                  <a:pt x="603" y="222"/>
                  <a:pt x="604" y="223"/>
                </a:cubicBezTo>
                <a:cubicBezTo>
                  <a:pt x="600" y="224"/>
                  <a:pt x="597" y="227"/>
                  <a:pt x="598" y="231"/>
                </a:cubicBezTo>
                <a:cubicBezTo>
                  <a:pt x="598" y="235"/>
                  <a:pt x="601" y="238"/>
                  <a:pt x="606" y="238"/>
                </a:cubicBezTo>
                <a:cubicBezTo>
                  <a:pt x="610" y="238"/>
                  <a:pt x="614" y="234"/>
                  <a:pt x="614" y="230"/>
                </a:cubicBezTo>
                <a:cubicBezTo>
                  <a:pt x="614" y="228"/>
                  <a:pt x="613" y="226"/>
                  <a:pt x="611" y="224"/>
                </a:cubicBezTo>
                <a:cubicBezTo>
                  <a:pt x="605" y="217"/>
                  <a:pt x="597" y="218"/>
                  <a:pt x="591" y="221"/>
                </a:cubicBezTo>
                <a:cubicBezTo>
                  <a:pt x="586" y="223"/>
                  <a:pt x="582" y="230"/>
                  <a:pt x="581" y="233"/>
                </a:cubicBezTo>
                <a:cubicBezTo>
                  <a:pt x="577" y="243"/>
                  <a:pt x="578" y="258"/>
                  <a:pt x="587" y="272"/>
                </a:cubicBezTo>
                <a:cubicBezTo>
                  <a:pt x="586" y="271"/>
                  <a:pt x="584" y="270"/>
                  <a:pt x="582" y="270"/>
                </a:cubicBezTo>
                <a:cubicBezTo>
                  <a:pt x="564" y="266"/>
                  <a:pt x="546" y="269"/>
                  <a:pt x="531" y="277"/>
                </a:cubicBezTo>
                <a:cubicBezTo>
                  <a:pt x="515" y="286"/>
                  <a:pt x="504" y="300"/>
                  <a:pt x="500" y="317"/>
                </a:cubicBezTo>
                <a:cubicBezTo>
                  <a:pt x="500" y="317"/>
                  <a:pt x="500" y="318"/>
                  <a:pt x="500" y="318"/>
                </a:cubicBezTo>
                <a:cubicBezTo>
                  <a:pt x="507" y="256"/>
                  <a:pt x="516" y="192"/>
                  <a:pt x="565" y="161"/>
                </a:cubicBezTo>
                <a:cubicBezTo>
                  <a:pt x="609" y="133"/>
                  <a:pt x="668" y="144"/>
                  <a:pt x="697" y="185"/>
                </a:cubicBezTo>
                <a:cubicBezTo>
                  <a:pt x="720" y="217"/>
                  <a:pt x="711" y="261"/>
                  <a:pt x="677" y="283"/>
                </a:cubicBezTo>
                <a:cubicBezTo>
                  <a:pt x="664" y="291"/>
                  <a:pt x="648" y="294"/>
                  <a:pt x="633" y="292"/>
                </a:cubicBezTo>
                <a:cubicBezTo>
                  <a:pt x="628" y="291"/>
                  <a:pt x="623" y="289"/>
                  <a:pt x="619" y="287"/>
                </a:cubicBezTo>
                <a:close/>
                <a:moveTo>
                  <a:pt x="637" y="309"/>
                </a:moveTo>
                <a:cubicBezTo>
                  <a:pt x="637" y="306"/>
                  <a:pt x="640" y="303"/>
                  <a:pt x="643" y="303"/>
                </a:cubicBezTo>
                <a:cubicBezTo>
                  <a:pt x="647" y="303"/>
                  <a:pt x="650" y="306"/>
                  <a:pt x="650" y="309"/>
                </a:cubicBezTo>
                <a:cubicBezTo>
                  <a:pt x="650" y="313"/>
                  <a:pt x="647" y="315"/>
                  <a:pt x="643" y="315"/>
                </a:cubicBezTo>
                <a:cubicBezTo>
                  <a:pt x="640" y="315"/>
                  <a:pt x="637" y="313"/>
                  <a:pt x="637" y="309"/>
                </a:cubicBezTo>
                <a:close/>
                <a:moveTo>
                  <a:pt x="644" y="369"/>
                </a:moveTo>
                <a:cubicBezTo>
                  <a:pt x="681" y="431"/>
                  <a:pt x="681" y="431"/>
                  <a:pt x="681" y="431"/>
                </a:cubicBezTo>
                <a:cubicBezTo>
                  <a:pt x="606" y="431"/>
                  <a:pt x="606" y="431"/>
                  <a:pt x="606" y="431"/>
                </a:cubicBezTo>
                <a:cubicBezTo>
                  <a:pt x="642" y="369"/>
                  <a:pt x="642" y="369"/>
                  <a:pt x="642" y="369"/>
                </a:cubicBezTo>
                <a:lnTo>
                  <a:pt x="644" y="369"/>
                </a:lnTo>
                <a:close/>
                <a:moveTo>
                  <a:pt x="628" y="369"/>
                </a:moveTo>
                <a:cubicBezTo>
                  <a:pt x="639" y="369"/>
                  <a:pt x="639" y="369"/>
                  <a:pt x="639" y="369"/>
                </a:cubicBezTo>
                <a:cubicBezTo>
                  <a:pt x="603" y="431"/>
                  <a:pt x="603" y="431"/>
                  <a:pt x="603" y="431"/>
                </a:cubicBezTo>
                <a:cubicBezTo>
                  <a:pt x="544" y="431"/>
                  <a:pt x="544" y="431"/>
                  <a:pt x="544" y="431"/>
                </a:cubicBezTo>
                <a:lnTo>
                  <a:pt x="628" y="369"/>
                </a:lnTo>
                <a:close/>
                <a:moveTo>
                  <a:pt x="541" y="442"/>
                </a:moveTo>
                <a:cubicBezTo>
                  <a:pt x="643" y="442"/>
                  <a:pt x="643" y="442"/>
                  <a:pt x="643" y="442"/>
                </a:cubicBezTo>
                <a:cubicBezTo>
                  <a:pt x="643" y="590"/>
                  <a:pt x="643" y="590"/>
                  <a:pt x="643" y="590"/>
                </a:cubicBezTo>
                <a:cubicBezTo>
                  <a:pt x="586" y="590"/>
                  <a:pt x="586" y="590"/>
                  <a:pt x="586" y="590"/>
                </a:cubicBezTo>
                <a:lnTo>
                  <a:pt x="541" y="442"/>
                </a:lnTo>
                <a:close/>
                <a:moveTo>
                  <a:pt x="651" y="610"/>
                </a:moveTo>
                <a:cubicBezTo>
                  <a:pt x="644" y="618"/>
                  <a:pt x="642" y="631"/>
                  <a:pt x="645" y="642"/>
                </a:cubicBezTo>
                <a:cubicBezTo>
                  <a:pt x="647" y="647"/>
                  <a:pt x="649" y="652"/>
                  <a:pt x="653" y="656"/>
                </a:cubicBezTo>
                <a:cubicBezTo>
                  <a:pt x="663" y="667"/>
                  <a:pt x="660" y="673"/>
                  <a:pt x="659" y="675"/>
                </a:cubicBezTo>
                <a:cubicBezTo>
                  <a:pt x="658" y="677"/>
                  <a:pt x="656" y="678"/>
                  <a:pt x="654" y="678"/>
                </a:cubicBezTo>
                <a:cubicBezTo>
                  <a:pt x="656" y="676"/>
                  <a:pt x="656" y="673"/>
                  <a:pt x="655" y="671"/>
                </a:cubicBezTo>
                <a:cubicBezTo>
                  <a:pt x="652" y="667"/>
                  <a:pt x="645" y="667"/>
                  <a:pt x="643" y="672"/>
                </a:cubicBezTo>
                <a:cubicBezTo>
                  <a:pt x="642" y="667"/>
                  <a:pt x="634" y="667"/>
                  <a:pt x="632" y="671"/>
                </a:cubicBezTo>
                <a:cubicBezTo>
                  <a:pt x="631" y="673"/>
                  <a:pt x="631" y="676"/>
                  <a:pt x="633" y="678"/>
                </a:cubicBezTo>
                <a:cubicBezTo>
                  <a:pt x="630" y="678"/>
                  <a:pt x="629" y="677"/>
                  <a:pt x="628" y="675"/>
                </a:cubicBezTo>
                <a:cubicBezTo>
                  <a:pt x="626" y="673"/>
                  <a:pt x="624" y="667"/>
                  <a:pt x="634" y="656"/>
                </a:cubicBezTo>
                <a:cubicBezTo>
                  <a:pt x="637" y="652"/>
                  <a:pt x="640" y="647"/>
                  <a:pt x="641" y="642"/>
                </a:cubicBezTo>
                <a:cubicBezTo>
                  <a:pt x="645" y="631"/>
                  <a:pt x="643" y="618"/>
                  <a:pt x="635" y="610"/>
                </a:cubicBezTo>
                <a:cubicBezTo>
                  <a:pt x="632" y="606"/>
                  <a:pt x="627" y="602"/>
                  <a:pt x="622" y="601"/>
                </a:cubicBezTo>
                <a:cubicBezTo>
                  <a:pt x="665" y="601"/>
                  <a:pt x="665" y="601"/>
                  <a:pt x="665" y="601"/>
                </a:cubicBezTo>
                <a:cubicBezTo>
                  <a:pt x="660" y="602"/>
                  <a:pt x="654" y="606"/>
                  <a:pt x="651" y="610"/>
                </a:cubicBezTo>
                <a:close/>
                <a:moveTo>
                  <a:pt x="701" y="590"/>
                </a:moveTo>
                <a:cubicBezTo>
                  <a:pt x="646" y="590"/>
                  <a:pt x="646" y="590"/>
                  <a:pt x="646" y="590"/>
                </a:cubicBezTo>
                <a:cubicBezTo>
                  <a:pt x="646" y="442"/>
                  <a:pt x="646" y="442"/>
                  <a:pt x="646" y="442"/>
                </a:cubicBezTo>
                <a:cubicBezTo>
                  <a:pt x="746" y="442"/>
                  <a:pt x="746" y="442"/>
                  <a:pt x="746" y="442"/>
                </a:cubicBezTo>
                <a:lnTo>
                  <a:pt x="701" y="5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schemeClr val="bg1">
                <a:alpha val="40000"/>
              </a:schemeClr>
            </a:outerShdw>
          </a:effec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27" name="Group 4"/>
          <p:cNvGrpSpPr>
            <a:grpSpLocks noChangeAspect="1"/>
          </p:cNvGrpSpPr>
          <p:nvPr/>
        </p:nvGrpSpPr>
        <p:grpSpPr bwMode="auto">
          <a:xfrm flipH="1">
            <a:off x="10121457" y="174640"/>
            <a:ext cx="1834021" cy="1654160"/>
            <a:chOff x="1487" y="255"/>
            <a:chExt cx="1889" cy="1666"/>
          </a:xfrm>
          <a:solidFill>
            <a:schemeClr val="bg1"/>
          </a:solidFill>
          <a:effectLst>
            <a:outerShdw blurRad="63500" sx="102000" sy="102000" algn="ctr" rotWithShape="0">
              <a:schemeClr val="bg1">
                <a:alpha val="40000"/>
              </a:schemeClr>
            </a:outerShdw>
          </a:effectLst>
        </p:grpSpPr>
        <p:sp>
          <p:nvSpPr>
            <p:cNvPr id="28" name="Freeform 5"/>
            <p:cNvSpPr/>
            <p:nvPr/>
          </p:nvSpPr>
          <p:spPr bwMode="auto">
            <a:xfrm>
              <a:off x="3183" y="1235"/>
              <a:ext cx="155" cy="458"/>
            </a:xfrm>
            <a:custGeom>
              <a:avLst/>
              <a:gdLst>
                <a:gd name="T0" fmla="*/ 12 w 65"/>
                <a:gd name="T1" fmla="*/ 193 h 193"/>
                <a:gd name="T2" fmla="*/ 19 w 65"/>
                <a:gd name="T3" fmla="*/ 173 h 193"/>
                <a:gd name="T4" fmla="*/ 59 w 65"/>
                <a:gd name="T5" fmla="*/ 146 h 193"/>
                <a:gd name="T6" fmla="*/ 27 w 65"/>
                <a:gd name="T7" fmla="*/ 46 h 193"/>
                <a:gd name="T8" fmla="*/ 26 w 65"/>
                <a:gd name="T9" fmla="*/ 25 h 193"/>
                <a:gd name="T10" fmla="*/ 34 w 65"/>
                <a:gd name="T11" fmla="*/ 16 h 193"/>
                <a:gd name="T12" fmla="*/ 34 w 65"/>
                <a:gd name="T13" fmla="*/ 8 h 193"/>
                <a:gd name="T14" fmla="*/ 19 w 65"/>
                <a:gd name="T15" fmla="*/ 21 h 193"/>
                <a:gd name="T16" fmla="*/ 14 w 65"/>
                <a:gd name="T17" fmla="*/ 48 h 193"/>
                <a:gd name="T18" fmla="*/ 21 w 65"/>
                <a:gd name="T19" fmla="*/ 66 h 193"/>
                <a:gd name="T20" fmla="*/ 36 w 65"/>
                <a:gd name="T21" fmla="*/ 103 h 193"/>
                <a:gd name="T22" fmla="*/ 9 w 65"/>
                <a:gd name="T23" fmla="*/ 160 h 193"/>
                <a:gd name="T24" fmla="*/ 0 w 65"/>
                <a:gd name="T25" fmla="*/ 185 h 193"/>
                <a:gd name="T26" fmla="*/ 12 w 65"/>
                <a:gd name="T27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" h="193">
                  <a:moveTo>
                    <a:pt x="12" y="193"/>
                  </a:moveTo>
                  <a:cubicBezTo>
                    <a:pt x="17" y="187"/>
                    <a:pt x="20" y="180"/>
                    <a:pt x="19" y="173"/>
                  </a:cubicBezTo>
                  <a:cubicBezTo>
                    <a:pt x="36" y="171"/>
                    <a:pt x="55" y="167"/>
                    <a:pt x="59" y="146"/>
                  </a:cubicBezTo>
                  <a:cubicBezTo>
                    <a:pt x="65" y="114"/>
                    <a:pt x="38" y="76"/>
                    <a:pt x="27" y="46"/>
                  </a:cubicBezTo>
                  <a:cubicBezTo>
                    <a:pt x="24" y="39"/>
                    <a:pt x="21" y="32"/>
                    <a:pt x="26" y="25"/>
                  </a:cubicBezTo>
                  <a:cubicBezTo>
                    <a:pt x="27" y="23"/>
                    <a:pt x="32" y="20"/>
                    <a:pt x="34" y="16"/>
                  </a:cubicBezTo>
                  <a:cubicBezTo>
                    <a:pt x="35" y="14"/>
                    <a:pt x="36" y="10"/>
                    <a:pt x="34" y="8"/>
                  </a:cubicBezTo>
                  <a:cubicBezTo>
                    <a:pt x="23" y="0"/>
                    <a:pt x="21" y="18"/>
                    <a:pt x="19" y="21"/>
                  </a:cubicBezTo>
                  <a:cubicBezTo>
                    <a:pt x="13" y="31"/>
                    <a:pt x="10" y="37"/>
                    <a:pt x="14" y="48"/>
                  </a:cubicBezTo>
                  <a:cubicBezTo>
                    <a:pt x="16" y="54"/>
                    <a:pt x="18" y="60"/>
                    <a:pt x="21" y="66"/>
                  </a:cubicBezTo>
                  <a:cubicBezTo>
                    <a:pt x="26" y="78"/>
                    <a:pt x="32" y="90"/>
                    <a:pt x="36" y="103"/>
                  </a:cubicBezTo>
                  <a:cubicBezTo>
                    <a:pt x="48" y="133"/>
                    <a:pt x="50" y="155"/>
                    <a:pt x="9" y="160"/>
                  </a:cubicBezTo>
                  <a:cubicBezTo>
                    <a:pt x="5" y="170"/>
                    <a:pt x="10" y="174"/>
                    <a:pt x="0" y="185"/>
                  </a:cubicBezTo>
                  <a:cubicBezTo>
                    <a:pt x="4" y="187"/>
                    <a:pt x="8" y="190"/>
                    <a:pt x="12" y="19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6"/>
            <p:cNvSpPr/>
            <p:nvPr/>
          </p:nvSpPr>
          <p:spPr bwMode="auto">
            <a:xfrm>
              <a:off x="2806" y="1674"/>
              <a:ext cx="406" cy="247"/>
            </a:xfrm>
            <a:custGeom>
              <a:avLst/>
              <a:gdLst>
                <a:gd name="T0" fmla="*/ 171 w 171"/>
                <a:gd name="T1" fmla="*/ 8 h 104"/>
                <a:gd name="T2" fmla="*/ 155 w 171"/>
                <a:gd name="T3" fmla="*/ 22 h 104"/>
                <a:gd name="T4" fmla="*/ 148 w 171"/>
                <a:gd name="T5" fmla="*/ 69 h 104"/>
                <a:gd name="T6" fmla="*/ 43 w 171"/>
                <a:gd name="T7" fmla="*/ 81 h 104"/>
                <a:gd name="T8" fmla="*/ 23 w 171"/>
                <a:gd name="T9" fmla="*/ 88 h 104"/>
                <a:gd name="T10" fmla="*/ 18 w 171"/>
                <a:gd name="T11" fmla="*/ 100 h 104"/>
                <a:gd name="T12" fmla="*/ 11 w 171"/>
                <a:gd name="T13" fmla="*/ 103 h 104"/>
                <a:gd name="T14" fmla="*/ 17 w 171"/>
                <a:gd name="T15" fmla="*/ 84 h 104"/>
                <a:gd name="T16" fmla="*/ 39 w 171"/>
                <a:gd name="T17" fmla="*/ 68 h 104"/>
                <a:gd name="T18" fmla="*/ 58 w 171"/>
                <a:gd name="T19" fmla="*/ 67 h 104"/>
                <a:gd name="T20" fmla="*/ 99 w 171"/>
                <a:gd name="T21" fmla="*/ 67 h 104"/>
                <a:gd name="T22" fmla="*/ 140 w 171"/>
                <a:gd name="T23" fmla="*/ 19 h 104"/>
                <a:gd name="T24" fmla="*/ 159 w 171"/>
                <a:gd name="T25" fmla="*/ 0 h 104"/>
                <a:gd name="T26" fmla="*/ 171 w 171"/>
                <a:gd name="T27" fmla="*/ 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1" h="104">
                  <a:moveTo>
                    <a:pt x="171" y="8"/>
                  </a:moveTo>
                  <a:cubicBezTo>
                    <a:pt x="168" y="15"/>
                    <a:pt x="163" y="20"/>
                    <a:pt x="155" y="22"/>
                  </a:cubicBezTo>
                  <a:cubicBezTo>
                    <a:pt x="161" y="39"/>
                    <a:pt x="165" y="57"/>
                    <a:pt x="148" y="69"/>
                  </a:cubicBezTo>
                  <a:cubicBezTo>
                    <a:pt x="121" y="88"/>
                    <a:pt x="75" y="79"/>
                    <a:pt x="43" y="81"/>
                  </a:cubicBezTo>
                  <a:cubicBezTo>
                    <a:pt x="35" y="82"/>
                    <a:pt x="28" y="81"/>
                    <a:pt x="23" y="88"/>
                  </a:cubicBezTo>
                  <a:cubicBezTo>
                    <a:pt x="22" y="90"/>
                    <a:pt x="21" y="96"/>
                    <a:pt x="18" y="100"/>
                  </a:cubicBezTo>
                  <a:cubicBezTo>
                    <a:pt x="17" y="102"/>
                    <a:pt x="14" y="104"/>
                    <a:pt x="11" y="103"/>
                  </a:cubicBezTo>
                  <a:cubicBezTo>
                    <a:pt x="0" y="97"/>
                    <a:pt x="15" y="87"/>
                    <a:pt x="17" y="84"/>
                  </a:cubicBezTo>
                  <a:cubicBezTo>
                    <a:pt x="24" y="74"/>
                    <a:pt x="28" y="69"/>
                    <a:pt x="39" y="68"/>
                  </a:cubicBezTo>
                  <a:cubicBezTo>
                    <a:pt x="46" y="67"/>
                    <a:pt x="52" y="67"/>
                    <a:pt x="58" y="67"/>
                  </a:cubicBezTo>
                  <a:cubicBezTo>
                    <a:pt x="72" y="67"/>
                    <a:pt x="85" y="67"/>
                    <a:pt x="99" y="67"/>
                  </a:cubicBezTo>
                  <a:cubicBezTo>
                    <a:pt x="131" y="64"/>
                    <a:pt x="152" y="58"/>
                    <a:pt x="140" y="19"/>
                  </a:cubicBezTo>
                  <a:cubicBezTo>
                    <a:pt x="148" y="11"/>
                    <a:pt x="153" y="13"/>
                    <a:pt x="159" y="0"/>
                  </a:cubicBezTo>
                  <a:cubicBezTo>
                    <a:pt x="163" y="2"/>
                    <a:pt x="167" y="5"/>
                    <a:pt x="17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7"/>
            <p:cNvSpPr/>
            <p:nvPr/>
          </p:nvSpPr>
          <p:spPr bwMode="auto">
            <a:xfrm>
              <a:off x="2811" y="1420"/>
              <a:ext cx="565" cy="380"/>
            </a:xfrm>
            <a:custGeom>
              <a:avLst/>
              <a:gdLst>
                <a:gd name="T0" fmla="*/ 63 w 238"/>
                <a:gd name="T1" fmla="*/ 42 h 160"/>
                <a:gd name="T2" fmla="*/ 52 w 238"/>
                <a:gd name="T3" fmla="*/ 25 h 160"/>
                <a:gd name="T4" fmla="*/ 14 w 238"/>
                <a:gd name="T5" fmla="*/ 0 h 160"/>
                <a:gd name="T6" fmla="*/ 27 w 238"/>
                <a:gd name="T7" fmla="*/ 23 h 160"/>
                <a:gd name="T8" fmla="*/ 0 w 238"/>
                <a:gd name="T9" fmla="*/ 21 h 160"/>
                <a:gd name="T10" fmla="*/ 39 w 238"/>
                <a:gd name="T11" fmla="*/ 46 h 160"/>
                <a:gd name="T12" fmla="*/ 60 w 238"/>
                <a:gd name="T13" fmla="*/ 47 h 160"/>
                <a:gd name="T14" fmla="*/ 207 w 238"/>
                <a:gd name="T15" fmla="*/ 143 h 160"/>
                <a:gd name="T16" fmla="*/ 196 w 238"/>
                <a:gd name="T17" fmla="*/ 152 h 160"/>
                <a:gd name="T18" fmla="*/ 238 w 238"/>
                <a:gd name="T19" fmla="*/ 160 h 160"/>
                <a:gd name="T20" fmla="*/ 215 w 238"/>
                <a:gd name="T21" fmla="*/ 124 h 160"/>
                <a:gd name="T22" fmla="*/ 210 w 238"/>
                <a:gd name="T23" fmla="*/ 138 h 160"/>
                <a:gd name="T24" fmla="*/ 63 w 238"/>
                <a:gd name="T25" fmla="*/ 4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8" h="160">
                  <a:moveTo>
                    <a:pt x="63" y="42"/>
                  </a:moveTo>
                  <a:cubicBezTo>
                    <a:pt x="52" y="25"/>
                    <a:pt x="52" y="25"/>
                    <a:pt x="52" y="25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207" y="143"/>
                    <a:pt x="207" y="143"/>
                    <a:pt x="207" y="143"/>
                  </a:cubicBezTo>
                  <a:cubicBezTo>
                    <a:pt x="205" y="147"/>
                    <a:pt x="201" y="150"/>
                    <a:pt x="196" y="152"/>
                  </a:cubicBezTo>
                  <a:cubicBezTo>
                    <a:pt x="238" y="160"/>
                    <a:pt x="238" y="160"/>
                    <a:pt x="238" y="160"/>
                  </a:cubicBezTo>
                  <a:cubicBezTo>
                    <a:pt x="215" y="124"/>
                    <a:pt x="215" y="124"/>
                    <a:pt x="215" y="124"/>
                  </a:cubicBezTo>
                  <a:cubicBezTo>
                    <a:pt x="214" y="130"/>
                    <a:pt x="213" y="134"/>
                    <a:pt x="210" y="138"/>
                  </a:cubicBezTo>
                  <a:lnTo>
                    <a:pt x="63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8"/>
            <p:cNvSpPr/>
            <p:nvPr/>
          </p:nvSpPr>
          <p:spPr bwMode="auto">
            <a:xfrm>
              <a:off x="2858" y="1472"/>
              <a:ext cx="19" cy="411"/>
            </a:xfrm>
            <a:custGeom>
              <a:avLst/>
              <a:gdLst>
                <a:gd name="T0" fmla="*/ 15 w 19"/>
                <a:gd name="T1" fmla="*/ 0 h 411"/>
                <a:gd name="T2" fmla="*/ 0 w 19"/>
                <a:gd name="T3" fmla="*/ 411 h 411"/>
                <a:gd name="T4" fmla="*/ 5 w 19"/>
                <a:gd name="T5" fmla="*/ 411 h 411"/>
                <a:gd name="T6" fmla="*/ 19 w 19"/>
                <a:gd name="T7" fmla="*/ 3 h 411"/>
                <a:gd name="T8" fmla="*/ 15 w 19"/>
                <a:gd name="T9" fmla="*/ 0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11">
                  <a:moveTo>
                    <a:pt x="15" y="0"/>
                  </a:moveTo>
                  <a:lnTo>
                    <a:pt x="0" y="411"/>
                  </a:lnTo>
                  <a:lnTo>
                    <a:pt x="5" y="411"/>
                  </a:lnTo>
                  <a:lnTo>
                    <a:pt x="19" y="3"/>
                  </a:lnTo>
                  <a:lnTo>
                    <a:pt x="1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9"/>
            <p:cNvSpPr/>
            <p:nvPr/>
          </p:nvSpPr>
          <p:spPr bwMode="auto">
            <a:xfrm>
              <a:off x="2875" y="1292"/>
              <a:ext cx="370" cy="183"/>
            </a:xfrm>
            <a:custGeom>
              <a:avLst/>
              <a:gdLst>
                <a:gd name="T0" fmla="*/ 368 w 370"/>
                <a:gd name="T1" fmla="*/ 0 h 183"/>
                <a:gd name="T2" fmla="*/ 0 w 370"/>
                <a:gd name="T3" fmla="*/ 180 h 183"/>
                <a:gd name="T4" fmla="*/ 0 w 370"/>
                <a:gd name="T5" fmla="*/ 183 h 183"/>
                <a:gd name="T6" fmla="*/ 370 w 370"/>
                <a:gd name="T7" fmla="*/ 5 h 183"/>
                <a:gd name="T8" fmla="*/ 368 w 370"/>
                <a:gd name="T9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0" h="183">
                  <a:moveTo>
                    <a:pt x="368" y="0"/>
                  </a:moveTo>
                  <a:lnTo>
                    <a:pt x="0" y="180"/>
                  </a:lnTo>
                  <a:lnTo>
                    <a:pt x="0" y="183"/>
                  </a:lnTo>
                  <a:lnTo>
                    <a:pt x="370" y="5"/>
                  </a:lnTo>
                  <a:lnTo>
                    <a:pt x="36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10"/>
            <p:cNvSpPr/>
            <p:nvPr/>
          </p:nvSpPr>
          <p:spPr bwMode="auto">
            <a:xfrm>
              <a:off x="1487" y="255"/>
              <a:ext cx="1559" cy="1381"/>
            </a:xfrm>
            <a:custGeom>
              <a:avLst/>
              <a:gdLst>
                <a:gd name="T0" fmla="*/ 425 w 657"/>
                <a:gd name="T1" fmla="*/ 213 h 582"/>
                <a:gd name="T2" fmla="*/ 414 w 657"/>
                <a:gd name="T3" fmla="*/ 145 h 582"/>
                <a:gd name="T4" fmla="*/ 407 w 657"/>
                <a:gd name="T5" fmla="*/ 159 h 582"/>
                <a:gd name="T6" fmla="*/ 422 w 657"/>
                <a:gd name="T7" fmla="*/ 40 h 582"/>
                <a:gd name="T8" fmla="*/ 418 w 657"/>
                <a:gd name="T9" fmla="*/ 1 h 582"/>
                <a:gd name="T10" fmla="*/ 394 w 657"/>
                <a:gd name="T11" fmla="*/ 28 h 582"/>
                <a:gd name="T12" fmla="*/ 372 w 657"/>
                <a:gd name="T13" fmla="*/ 100 h 582"/>
                <a:gd name="T14" fmla="*/ 376 w 657"/>
                <a:gd name="T15" fmla="*/ 47 h 582"/>
                <a:gd name="T16" fmla="*/ 357 w 657"/>
                <a:gd name="T17" fmla="*/ 127 h 582"/>
                <a:gd name="T18" fmla="*/ 354 w 657"/>
                <a:gd name="T19" fmla="*/ 72 h 582"/>
                <a:gd name="T20" fmla="*/ 345 w 657"/>
                <a:gd name="T21" fmla="*/ 102 h 582"/>
                <a:gd name="T22" fmla="*/ 346 w 657"/>
                <a:gd name="T23" fmla="*/ 141 h 582"/>
                <a:gd name="T24" fmla="*/ 333 w 657"/>
                <a:gd name="T25" fmla="*/ 127 h 582"/>
                <a:gd name="T26" fmla="*/ 333 w 657"/>
                <a:gd name="T27" fmla="*/ 180 h 582"/>
                <a:gd name="T28" fmla="*/ 323 w 657"/>
                <a:gd name="T29" fmla="*/ 175 h 582"/>
                <a:gd name="T30" fmla="*/ 327 w 657"/>
                <a:gd name="T31" fmla="*/ 202 h 582"/>
                <a:gd name="T32" fmla="*/ 335 w 657"/>
                <a:gd name="T33" fmla="*/ 242 h 582"/>
                <a:gd name="T34" fmla="*/ 323 w 657"/>
                <a:gd name="T35" fmla="*/ 280 h 582"/>
                <a:gd name="T36" fmla="*/ 343 w 657"/>
                <a:gd name="T37" fmla="*/ 342 h 582"/>
                <a:gd name="T38" fmla="*/ 292 w 657"/>
                <a:gd name="T39" fmla="*/ 357 h 582"/>
                <a:gd name="T40" fmla="*/ 176 w 657"/>
                <a:gd name="T41" fmla="*/ 348 h 582"/>
                <a:gd name="T42" fmla="*/ 77 w 657"/>
                <a:gd name="T43" fmla="*/ 304 h 582"/>
                <a:gd name="T44" fmla="*/ 15 w 657"/>
                <a:gd name="T45" fmla="*/ 324 h 582"/>
                <a:gd name="T46" fmla="*/ 76 w 657"/>
                <a:gd name="T47" fmla="*/ 341 h 582"/>
                <a:gd name="T48" fmla="*/ 226 w 657"/>
                <a:gd name="T49" fmla="*/ 504 h 582"/>
                <a:gd name="T50" fmla="*/ 227 w 657"/>
                <a:gd name="T51" fmla="*/ 526 h 582"/>
                <a:gd name="T52" fmla="*/ 129 w 657"/>
                <a:gd name="T53" fmla="*/ 488 h 582"/>
                <a:gd name="T54" fmla="*/ 100 w 657"/>
                <a:gd name="T55" fmla="*/ 494 h 582"/>
                <a:gd name="T56" fmla="*/ 67 w 657"/>
                <a:gd name="T57" fmla="*/ 534 h 582"/>
                <a:gd name="T58" fmla="*/ 151 w 657"/>
                <a:gd name="T59" fmla="*/ 546 h 582"/>
                <a:gd name="T60" fmla="*/ 255 w 657"/>
                <a:gd name="T61" fmla="*/ 579 h 582"/>
                <a:gd name="T62" fmla="*/ 317 w 657"/>
                <a:gd name="T63" fmla="*/ 461 h 582"/>
                <a:gd name="T64" fmla="*/ 477 w 657"/>
                <a:gd name="T65" fmla="*/ 450 h 582"/>
                <a:gd name="T66" fmla="*/ 526 w 657"/>
                <a:gd name="T67" fmla="*/ 496 h 582"/>
                <a:gd name="T68" fmla="*/ 560 w 657"/>
                <a:gd name="T69" fmla="*/ 523 h 582"/>
                <a:gd name="T70" fmla="*/ 578 w 657"/>
                <a:gd name="T71" fmla="*/ 541 h 582"/>
                <a:gd name="T72" fmla="*/ 597 w 657"/>
                <a:gd name="T73" fmla="*/ 539 h 582"/>
                <a:gd name="T74" fmla="*/ 605 w 657"/>
                <a:gd name="T75" fmla="*/ 530 h 582"/>
                <a:gd name="T76" fmla="*/ 581 w 657"/>
                <a:gd name="T77" fmla="*/ 496 h 582"/>
                <a:gd name="T78" fmla="*/ 557 w 657"/>
                <a:gd name="T79" fmla="*/ 469 h 582"/>
                <a:gd name="T80" fmla="*/ 505 w 657"/>
                <a:gd name="T81" fmla="*/ 420 h 582"/>
                <a:gd name="T82" fmla="*/ 479 w 657"/>
                <a:gd name="T83" fmla="*/ 359 h 582"/>
                <a:gd name="T84" fmla="*/ 522 w 657"/>
                <a:gd name="T85" fmla="*/ 356 h 582"/>
                <a:gd name="T86" fmla="*/ 537 w 657"/>
                <a:gd name="T87" fmla="*/ 352 h 582"/>
                <a:gd name="T88" fmla="*/ 544 w 657"/>
                <a:gd name="T89" fmla="*/ 354 h 582"/>
                <a:gd name="T90" fmla="*/ 553 w 657"/>
                <a:gd name="T91" fmla="*/ 352 h 582"/>
                <a:gd name="T92" fmla="*/ 569 w 657"/>
                <a:gd name="T93" fmla="*/ 345 h 582"/>
                <a:gd name="T94" fmla="*/ 578 w 657"/>
                <a:gd name="T95" fmla="*/ 322 h 582"/>
                <a:gd name="T96" fmla="*/ 657 w 657"/>
                <a:gd name="T97" fmla="*/ 268 h 582"/>
                <a:gd name="T98" fmla="*/ 631 w 657"/>
                <a:gd name="T99" fmla="*/ 244 h 582"/>
                <a:gd name="T100" fmla="*/ 583 w 657"/>
                <a:gd name="T101" fmla="*/ 181 h 582"/>
                <a:gd name="T102" fmla="*/ 529 w 657"/>
                <a:gd name="T103" fmla="*/ 179 h 582"/>
                <a:gd name="T104" fmla="*/ 484 w 657"/>
                <a:gd name="T105" fmla="*/ 240 h 582"/>
                <a:gd name="T106" fmla="*/ 454 w 657"/>
                <a:gd name="T107" fmla="*/ 266 h 582"/>
                <a:gd name="T108" fmla="*/ 457 w 657"/>
                <a:gd name="T109" fmla="*/ 278 h 582"/>
                <a:gd name="T110" fmla="*/ 431 w 657"/>
                <a:gd name="T111" fmla="*/ 270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57" h="582">
                  <a:moveTo>
                    <a:pt x="431" y="270"/>
                  </a:moveTo>
                  <a:cubicBezTo>
                    <a:pt x="461" y="210"/>
                    <a:pt x="433" y="219"/>
                    <a:pt x="435" y="189"/>
                  </a:cubicBezTo>
                  <a:cubicBezTo>
                    <a:pt x="437" y="155"/>
                    <a:pt x="422" y="185"/>
                    <a:pt x="425" y="213"/>
                  </a:cubicBezTo>
                  <a:cubicBezTo>
                    <a:pt x="425" y="214"/>
                    <a:pt x="426" y="215"/>
                    <a:pt x="426" y="215"/>
                  </a:cubicBezTo>
                  <a:cubicBezTo>
                    <a:pt x="426" y="215"/>
                    <a:pt x="426" y="215"/>
                    <a:pt x="426" y="215"/>
                  </a:cubicBezTo>
                  <a:cubicBezTo>
                    <a:pt x="420" y="192"/>
                    <a:pt x="416" y="169"/>
                    <a:pt x="414" y="145"/>
                  </a:cubicBezTo>
                  <a:cubicBezTo>
                    <a:pt x="410" y="122"/>
                    <a:pt x="406" y="142"/>
                    <a:pt x="407" y="152"/>
                  </a:cubicBezTo>
                  <a:cubicBezTo>
                    <a:pt x="407" y="154"/>
                    <a:pt x="407" y="157"/>
                    <a:pt x="407" y="159"/>
                  </a:cubicBezTo>
                  <a:cubicBezTo>
                    <a:pt x="407" y="159"/>
                    <a:pt x="407" y="159"/>
                    <a:pt x="407" y="159"/>
                  </a:cubicBezTo>
                  <a:cubicBezTo>
                    <a:pt x="401" y="137"/>
                    <a:pt x="400" y="124"/>
                    <a:pt x="401" y="105"/>
                  </a:cubicBezTo>
                  <a:cubicBezTo>
                    <a:pt x="405" y="88"/>
                    <a:pt x="412" y="63"/>
                    <a:pt x="421" y="49"/>
                  </a:cubicBezTo>
                  <a:cubicBezTo>
                    <a:pt x="425" y="44"/>
                    <a:pt x="426" y="39"/>
                    <a:pt x="422" y="40"/>
                  </a:cubicBezTo>
                  <a:cubicBezTo>
                    <a:pt x="416" y="41"/>
                    <a:pt x="411" y="49"/>
                    <a:pt x="407" y="56"/>
                  </a:cubicBezTo>
                  <a:cubicBezTo>
                    <a:pt x="411" y="40"/>
                    <a:pt x="415" y="26"/>
                    <a:pt x="419" y="9"/>
                  </a:cubicBezTo>
                  <a:cubicBezTo>
                    <a:pt x="419" y="8"/>
                    <a:pt x="421" y="0"/>
                    <a:pt x="418" y="1"/>
                  </a:cubicBezTo>
                  <a:cubicBezTo>
                    <a:pt x="413" y="2"/>
                    <a:pt x="396" y="47"/>
                    <a:pt x="394" y="57"/>
                  </a:cubicBezTo>
                  <a:cubicBezTo>
                    <a:pt x="394" y="58"/>
                    <a:pt x="393" y="60"/>
                    <a:pt x="393" y="61"/>
                  </a:cubicBezTo>
                  <a:cubicBezTo>
                    <a:pt x="394" y="56"/>
                    <a:pt x="400" y="29"/>
                    <a:pt x="394" y="28"/>
                  </a:cubicBezTo>
                  <a:cubicBezTo>
                    <a:pt x="390" y="28"/>
                    <a:pt x="383" y="53"/>
                    <a:pt x="381" y="57"/>
                  </a:cubicBezTo>
                  <a:cubicBezTo>
                    <a:pt x="377" y="70"/>
                    <a:pt x="375" y="81"/>
                    <a:pt x="372" y="95"/>
                  </a:cubicBezTo>
                  <a:cubicBezTo>
                    <a:pt x="372" y="97"/>
                    <a:pt x="372" y="98"/>
                    <a:pt x="372" y="100"/>
                  </a:cubicBezTo>
                  <a:cubicBezTo>
                    <a:pt x="372" y="86"/>
                    <a:pt x="374" y="72"/>
                    <a:pt x="375" y="58"/>
                  </a:cubicBezTo>
                  <a:cubicBezTo>
                    <a:pt x="376" y="57"/>
                    <a:pt x="376" y="55"/>
                    <a:pt x="376" y="54"/>
                  </a:cubicBezTo>
                  <a:cubicBezTo>
                    <a:pt x="376" y="52"/>
                    <a:pt x="377" y="50"/>
                    <a:pt x="376" y="47"/>
                  </a:cubicBezTo>
                  <a:cubicBezTo>
                    <a:pt x="374" y="42"/>
                    <a:pt x="369" y="53"/>
                    <a:pt x="368" y="56"/>
                  </a:cubicBezTo>
                  <a:cubicBezTo>
                    <a:pt x="359" y="81"/>
                    <a:pt x="356" y="111"/>
                    <a:pt x="358" y="139"/>
                  </a:cubicBezTo>
                  <a:cubicBezTo>
                    <a:pt x="357" y="135"/>
                    <a:pt x="357" y="131"/>
                    <a:pt x="357" y="127"/>
                  </a:cubicBezTo>
                  <a:cubicBezTo>
                    <a:pt x="356" y="113"/>
                    <a:pt x="355" y="98"/>
                    <a:pt x="355" y="84"/>
                  </a:cubicBezTo>
                  <a:cubicBezTo>
                    <a:pt x="356" y="81"/>
                    <a:pt x="356" y="79"/>
                    <a:pt x="356" y="76"/>
                  </a:cubicBezTo>
                  <a:cubicBezTo>
                    <a:pt x="356" y="74"/>
                    <a:pt x="356" y="72"/>
                    <a:pt x="354" y="72"/>
                  </a:cubicBezTo>
                  <a:cubicBezTo>
                    <a:pt x="353" y="72"/>
                    <a:pt x="352" y="72"/>
                    <a:pt x="352" y="73"/>
                  </a:cubicBezTo>
                  <a:cubicBezTo>
                    <a:pt x="349" y="77"/>
                    <a:pt x="348" y="87"/>
                    <a:pt x="346" y="92"/>
                  </a:cubicBezTo>
                  <a:cubicBezTo>
                    <a:pt x="346" y="95"/>
                    <a:pt x="346" y="99"/>
                    <a:pt x="345" y="102"/>
                  </a:cubicBezTo>
                  <a:cubicBezTo>
                    <a:pt x="344" y="111"/>
                    <a:pt x="344" y="116"/>
                    <a:pt x="345" y="125"/>
                  </a:cubicBezTo>
                  <a:cubicBezTo>
                    <a:pt x="345" y="128"/>
                    <a:pt x="345" y="130"/>
                    <a:pt x="345" y="132"/>
                  </a:cubicBezTo>
                  <a:cubicBezTo>
                    <a:pt x="345" y="135"/>
                    <a:pt x="346" y="138"/>
                    <a:pt x="346" y="141"/>
                  </a:cubicBezTo>
                  <a:cubicBezTo>
                    <a:pt x="344" y="138"/>
                    <a:pt x="341" y="140"/>
                    <a:pt x="342" y="146"/>
                  </a:cubicBezTo>
                  <a:cubicBezTo>
                    <a:pt x="339" y="137"/>
                    <a:pt x="338" y="129"/>
                    <a:pt x="337" y="127"/>
                  </a:cubicBezTo>
                  <a:cubicBezTo>
                    <a:pt x="336" y="124"/>
                    <a:pt x="334" y="126"/>
                    <a:pt x="333" y="127"/>
                  </a:cubicBezTo>
                  <a:cubicBezTo>
                    <a:pt x="327" y="135"/>
                    <a:pt x="328" y="153"/>
                    <a:pt x="330" y="161"/>
                  </a:cubicBezTo>
                  <a:cubicBezTo>
                    <a:pt x="331" y="166"/>
                    <a:pt x="334" y="172"/>
                    <a:pt x="335" y="177"/>
                  </a:cubicBezTo>
                  <a:cubicBezTo>
                    <a:pt x="332" y="176"/>
                    <a:pt x="332" y="178"/>
                    <a:pt x="333" y="180"/>
                  </a:cubicBezTo>
                  <a:cubicBezTo>
                    <a:pt x="333" y="180"/>
                    <a:pt x="333" y="180"/>
                    <a:pt x="332" y="180"/>
                  </a:cubicBezTo>
                  <a:cubicBezTo>
                    <a:pt x="331" y="177"/>
                    <a:pt x="330" y="175"/>
                    <a:pt x="329" y="173"/>
                  </a:cubicBezTo>
                  <a:cubicBezTo>
                    <a:pt x="325" y="169"/>
                    <a:pt x="324" y="172"/>
                    <a:pt x="323" y="175"/>
                  </a:cubicBezTo>
                  <a:cubicBezTo>
                    <a:pt x="323" y="177"/>
                    <a:pt x="323" y="177"/>
                    <a:pt x="323" y="179"/>
                  </a:cubicBezTo>
                  <a:cubicBezTo>
                    <a:pt x="323" y="189"/>
                    <a:pt x="323" y="198"/>
                    <a:pt x="331" y="205"/>
                  </a:cubicBezTo>
                  <a:cubicBezTo>
                    <a:pt x="330" y="204"/>
                    <a:pt x="328" y="203"/>
                    <a:pt x="327" y="202"/>
                  </a:cubicBezTo>
                  <a:cubicBezTo>
                    <a:pt x="317" y="196"/>
                    <a:pt x="314" y="219"/>
                    <a:pt x="332" y="229"/>
                  </a:cubicBezTo>
                  <a:cubicBezTo>
                    <a:pt x="326" y="229"/>
                    <a:pt x="321" y="231"/>
                    <a:pt x="321" y="234"/>
                  </a:cubicBezTo>
                  <a:cubicBezTo>
                    <a:pt x="322" y="239"/>
                    <a:pt x="328" y="241"/>
                    <a:pt x="335" y="242"/>
                  </a:cubicBezTo>
                  <a:cubicBezTo>
                    <a:pt x="325" y="243"/>
                    <a:pt x="330" y="254"/>
                    <a:pt x="339" y="255"/>
                  </a:cubicBezTo>
                  <a:cubicBezTo>
                    <a:pt x="360" y="257"/>
                    <a:pt x="349" y="267"/>
                    <a:pt x="347" y="274"/>
                  </a:cubicBezTo>
                  <a:cubicBezTo>
                    <a:pt x="337" y="273"/>
                    <a:pt x="326" y="274"/>
                    <a:pt x="323" y="280"/>
                  </a:cubicBezTo>
                  <a:cubicBezTo>
                    <a:pt x="318" y="288"/>
                    <a:pt x="321" y="300"/>
                    <a:pt x="326" y="311"/>
                  </a:cubicBezTo>
                  <a:cubicBezTo>
                    <a:pt x="327" y="315"/>
                    <a:pt x="329" y="318"/>
                    <a:pt x="331" y="321"/>
                  </a:cubicBezTo>
                  <a:cubicBezTo>
                    <a:pt x="333" y="323"/>
                    <a:pt x="342" y="340"/>
                    <a:pt x="343" y="342"/>
                  </a:cubicBezTo>
                  <a:cubicBezTo>
                    <a:pt x="339" y="347"/>
                    <a:pt x="339" y="347"/>
                    <a:pt x="339" y="347"/>
                  </a:cubicBezTo>
                  <a:cubicBezTo>
                    <a:pt x="328" y="354"/>
                    <a:pt x="322" y="358"/>
                    <a:pt x="315" y="358"/>
                  </a:cubicBezTo>
                  <a:cubicBezTo>
                    <a:pt x="309" y="359"/>
                    <a:pt x="303" y="358"/>
                    <a:pt x="292" y="357"/>
                  </a:cubicBezTo>
                  <a:cubicBezTo>
                    <a:pt x="279" y="357"/>
                    <a:pt x="269" y="358"/>
                    <a:pt x="256" y="360"/>
                  </a:cubicBezTo>
                  <a:cubicBezTo>
                    <a:pt x="242" y="364"/>
                    <a:pt x="242" y="364"/>
                    <a:pt x="242" y="364"/>
                  </a:cubicBezTo>
                  <a:cubicBezTo>
                    <a:pt x="219" y="350"/>
                    <a:pt x="204" y="348"/>
                    <a:pt x="176" y="348"/>
                  </a:cubicBezTo>
                  <a:cubicBezTo>
                    <a:pt x="162" y="350"/>
                    <a:pt x="162" y="350"/>
                    <a:pt x="162" y="350"/>
                  </a:cubicBezTo>
                  <a:cubicBezTo>
                    <a:pt x="140" y="330"/>
                    <a:pt x="123" y="324"/>
                    <a:pt x="95" y="317"/>
                  </a:cubicBezTo>
                  <a:cubicBezTo>
                    <a:pt x="88" y="314"/>
                    <a:pt x="82" y="311"/>
                    <a:pt x="77" y="304"/>
                  </a:cubicBezTo>
                  <a:cubicBezTo>
                    <a:pt x="74" y="299"/>
                    <a:pt x="73" y="295"/>
                    <a:pt x="71" y="293"/>
                  </a:cubicBezTo>
                  <a:cubicBezTo>
                    <a:pt x="63" y="279"/>
                    <a:pt x="38" y="309"/>
                    <a:pt x="31" y="315"/>
                  </a:cubicBezTo>
                  <a:cubicBezTo>
                    <a:pt x="23" y="319"/>
                    <a:pt x="18" y="321"/>
                    <a:pt x="15" y="324"/>
                  </a:cubicBezTo>
                  <a:cubicBezTo>
                    <a:pt x="9" y="330"/>
                    <a:pt x="0" y="346"/>
                    <a:pt x="4" y="353"/>
                  </a:cubicBezTo>
                  <a:cubicBezTo>
                    <a:pt x="9" y="361"/>
                    <a:pt x="8" y="358"/>
                    <a:pt x="21" y="353"/>
                  </a:cubicBezTo>
                  <a:cubicBezTo>
                    <a:pt x="45" y="339"/>
                    <a:pt x="48" y="341"/>
                    <a:pt x="76" y="341"/>
                  </a:cubicBezTo>
                  <a:cubicBezTo>
                    <a:pt x="97" y="362"/>
                    <a:pt x="114" y="384"/>
                    <a:pt x="135" y="404"/>
                  </a:cubicBezTo>
                  <a:cubicBezTo>
                    <a:pt x="168" y="417"/>
                    <a:pt x="194" y="425"/>
                    <a:pt x="226" y="436"/>
                  </a:cubicBezTo>
                  <a:cubicBezTo>
                    <a:pt x="223" y="461"/>
                    <a:pt x="219" y="479"/>
                    <a:pt x="226" y="504"/>
                  </a:cubicBezTo>
                  <a:cubicBezTo>
                    <a:pt x="228" y="510"/>
                    <a:pt x="228" y="510"/>
                    <a:pt x="228" y="510"/>
                  </a:cubicBezTo>
                  <a:cubicBezTo>
                    <a:pt x="229" y="516"/>
                    <a:pt x="229" y="516"/>
                    <a:pt x="229" y="516"/>
                  </a:cubicBezTo>
                  <a:cubicBezTo>
                    <a:pt x="227" y="526"/>
                    <a:pt x="227" y="526"/>
                    <a:pt x="227" y="526"/>
                  </a:cubicBezTo>
                  <a:cubicBezTo>
                    <a:pt x="210" y="515"/>
                    <a:pt x="210" y="515"/>
                    <a:pt x="210" y="515"/>
                  </a:cubicBezTo>
                  <a:cubicBezTo>
                    <a:pt x="193" y="505"/>
                    <a:pt x="189" y="501"/>
                    <a:pt x="169" y="498"/>
                  </a:cubicBezTo>
                  <a:cubicBezTo>
                    <a:pt x="150" y="497"/>
                    <a:pt x="147" y="495"/>
                    <a:pt x="129" y="488"/>
                  </a:cubicBezTo>
                  <a:cubicBezTo>
                    <a:pt x="122" y="479"/>
                    <a:pt x="122" y="479"/>
                    <a:pt x="122" y="479"/>
                  </a:cubicBezTo>
                  <a:cubicBezTo>
                    <a:pt x="112" y="474"/>
                    <a:pt x="114" y="475"/>
                    <a:pt x="104" y="482"/>
                  </a:cubicBezTo>
                  <a:cubicBezTo>
                    <a:pt x="100" y="494"/>
                    <a:pt x="100" y="494"/>
                    <a:pt x="100" y="494"/>
                  </a:cubicBezTo>
                  <a:cubicBezTo>
                    <a:pt x="94" y="506"/>
                    <a:pt x="94" y="506"/>
                    <a:pt x="94" y="506"/>
                  </a:cubicBezTo>
                  <a:cubicBezTo>
                    <a:pt x="79" y="523"/>
                    <a:pt x="79" y="523"/>
                    <a:pt x="79" y="523"/>
                  </a:cubicBezTo>
                  <a:cubicBezTo>
                    <a:pt x="67" y="534"/>
                    <a:pt x="67" y="534"/>
                    <a:pt x="67" y="534"/>
                  </a:cubicBezTo>
                  <a:cubicBezTo>
                    <a:pt x="53" y="551"/>
                    <a:pt x="36" y="562"/>
                    <a:pt x="65" y="567"/>
                  </a:cubicBezTo>
                  <a:cubicBezTo>
                    <a:pt x="81" y="558"/>
                    <a:pt x="81" y="558"/>
                    <a:pt x="81" y="558"/>
                  </a:cubicBezTo>
                  <a:cubicBezTo>
                    <a:pt x="105" y="539"/>
                    <a:pt x="123" y="533"/>
                    <a:pt x="151" y="546"/>
                  </a:cubicBezTo>
                  <a:cubicBezTo>
                    <a:pt x="183" y="563"/>
                    <a:pt x="183" y="563"/>
                    <a:pt x="183" y="563"/>
                  </a:cubicBezTo>
                  <a:cubicBezTo>
                    <a:pt x="206" y="574"/>
                    <a:pt x="212" y="577"/>
                    <a:pt x="236" y="582"/>
                  </a:cubicBezTo>
                  <a:cubicBezTo>
                    <a:pt x="236" y="582"/>
                    <a:pt x="252" y="579"/>
                    <a:pt x="255" y="579"/>
                  </a:cubicBezTo>
                  <a:cubicBezTo>
                    <a:pt x="257" y="579"/>
                    <a:pt x="276" y="566"/>
                    <a:pt x="276" y="566"/>
                  </a:cubicBezTo>
                  <a:cubicBezTo>
                    <a:pt x="294" y="538"/>
                    <a:pt x="303" y="517"/>
                    <a:pt x="313" y="486"/>
                  </a:cubicBezTo>
                  <a:cubicBezTo>
                    <a:pt x="317" y="461"/>
                    <a:pt x="317" y="461"/>
                    <a:pt x="317" y="461"/>
                  </a:cubicBezTo>
                  <a:cubicBezTo>
                    <a:pt x="346" y="476"/>
                    <a:pt x="374" y="463"/>
                    <a:pt x="398" y="444"/>
                  </a:cubicBezTo>
                  <a:cubicBezTo>
                    <a:pt x="411" y="432"/>
                    <a:pt x="418" y="427"/>
                    <a:pt x="433" y="418"/>
                  </a:cubicBezTo>
                  <a:cubicBezTo>
                    <a:pt x="440" y="433"/>
                    <a:pt x="460" y="450"/>
                    <a:pt x="477" y="450"/>
                  </a:cubicBezTo>
                  <a:cubicBezTo>
                    <a:pt x="486" y="455"/>
                    <a:pt x="486" y="455"/>
                    <a:pt x="486" y="455"/>
                  </a:cubicBezTo>
                  <a:cubicBezTo>
                    <a:pt x="494" y="466"/>
                    <a:pt x="500" y="476"/>
                    <a:pt x="509" y="484"/>
                  </a:cubicBezTo>
                  <a:cubicBezTo>
                    <a:pt x="514" y="489"/>
                    <a:pt x="519" y="493"/>
                    <a:pt x="526" y="496"/>
                  </a:cubicBezTo>
                  <a:cubicBezTo>
                    <a:pt x="526" y="496"/>
                    <a:pt x="541" y="500"/>
                    <a:pt x="542" y="501"/>
                  </a:cubicBezTo>
                  <a:cubicBezTo>
                    <a:pt x="544" y="501"/>
                    <a:pt x="551" y="508"/>
                    <a:pt x="553" y="509"/>
                  </a:cubicBezTo>
                  <a:cubicBezTo>
                    <a:pt x="558" y="513"/>
                    <a:pt x="559" y="517"/>
                    <a:pt x="560" y="523"/>
                  </a:cubicBezTo>
                  <a:cubicBezTo>
                    <a:pt x="562" y="527"/>
                    <a:pt x="565" y="531"/>
                    <a:pt x="568" y="534"/>
                  </a:cubicBezTo>
                  <a:cubicBezTo>
                    <a:pt x="571" y="536"/>
                    <a:pt x="574" y="539"/>
                    <a:pt x="576" y="540"/>
                  </a:cubicBezTo>
                  <a:cubicBezTo>
                    <a:pt x="577" y="540"/>
                    <a:pt x="577" y="540"/>
                    <a:pt x="578" y="541"/>
                  </a:cubicBezTo>
                  <a:cubicBezTo>
                    <a:pt x="580" y="542"/>
                    <a:pt x="583" y="543"/>
                    <a:pt x="584" y="543"/>
                  </a:cubicBezTo>
                  <a:cubicBezTo>
                    <a:pt x="590" y="548"/>
                    <a:pt x="591" y="543"/>
                    <a:pt x="595" y="543"/>
                  </a:cubicBezTo>
                  <a:cubicBezTo>
                    <a:pt x="596" y="543"/>
                    <a:pt x="597" y="539"/>
                    <a:pt x="597" y="539"/>
                  </a:cubicBezTo>
                  <a:cubicBezTo>
                    <a:pt x="598" y="538"/>
                    <a:pt x="599" y="537"/>
                    <a:pt x="599" y="537"/>
                  </a:cubicBezTo>
                  <a:cubicBezTo>
                    <a:pt x="601" y="537"/>
                    <a:pt x="601" y="537"/>
                    <a:pt x="601" y="537"/>
                  </a:cubicBezTo>
                  <a:cubicBezTo>
                    <a:pt x="606" y="535"/>
                    <a:pt x="606" y="534"/>
                    <a:pt x="605" y="530"/>
                  </a:cubicBezTo>
                  <a:cubicBezTo>
                    <a:pt x="608" y="528"/>
                    <a:pt x="608" y="528"/>
                    <a:pt x="608" y="528"/>
                  </a:cubicBezTo>
                  <a:cubicBezTo>
                    <a:pt x="614" y="522"/>
                    <a:pt x="609" y="519"/>
                    <a:pt x="606" y="512"/>
                  </a:cubicBezTo>
                  <a:cubicBezTo>
                    <a:pt x="595" y="501"/>
                    <a:pt x="596" y="499"/>
                    <a:pt x="581" y="496"/>
                  </a:cubicBezTo>
                  <a:cubicBezTo>
                    <a:pt x="576" y="492"/>
                    <a:pt x="576" y="492"/>
                    <a:pt x="576" y="492"/>
                  </a:cubicBezTo>
                  <a:cubicBezTo>
                    <a:pt x="567" y="481"/>
                    <a:pt x="567" y="481"/>
                    <a:pt x="567" y="481"/>
                  </a:cubicBezTo>
                  <a:cubicBezTo>
                    <a:pt x="557" y="469"/>
                    <a:pt x="557" y="469"/>
                    <a:pt x="557" y="469"/>
                  </a:cubicBezTo>
                  <a:cubicBezTo>
                    <a:pt x="546" y="457"/>
                    <a:pt x="546" y="457"/>
                    <a:pt x="546" y="457"/>
                  </a:cubicBezTo>
                  <a:cubicBezTo>
                    <a:pt x="537" y="448"/>
                    <a:pt x="532" y="442"/>
                    <a:pt x="522" y="435"/>
                  </a:cubicBezTo>
                  <a:cubicBezTo>
                    <a:pt x="509" y="430"/>
                    <a:pt x="512" y="431"/>
                    <a:pt x="505" y="420"/>
                  </a:cubicBezTo>
                  <a:cubicBezTo>
                    <a:pt x="486" y="379"/>
                    <a:pt x="486" y="379"/>
                    <a:pt x="486" y="379"/>
                  </a:cubicBezTo>
                  <a:cubicBezTo>
                    <a:pt x="482" y="368"/>
                    <a:pt x="482" y="368"/>
                    <a:pt x="482" y="368"/>
                  </a:cubicBezTo>
                  <a:cubicBezTo>
                    <a:pt x="479" y="359"/>
                    <a:pt x="479" y="359"/>
                    <a:pt x="479" y="359"/>
                  </a:cubicBezTo>
                  <a:cubicBezTo>
                    <a:pt x="480" y="353"/>
                    <a:pt x="481" y="346"/>
                    <a:pt x="484" y="344"/>
                  </a:cubicBezTo>
                  <a:cubicBezTo>
                    <a:pt x="488" y="341"/>
                    <a:pt x="492" y="342"/>
                    <a:pt x="501" y="341"/>
                  </a:cubicBezTo>
                  <a:cubicBezTo>
                    <a:pt x="509" y="349"/>
                    <a:pt x="511" y="351"/>
                    <a:pt x="522" y="356"/>
                  </a:cubicBezTo>
                  <a:cubicBezTo>
                    <a:pt x="523" y="357"/>
                    <a:pt x="524" y="356"/>
                    <a:pt x="525" y="356"/>
                  </a:cubicBezTo>
                  <a:cubicBezTo>
                    <a:pt x="525" y="356"/>
                    <a:pt x="531" y="354"/>
                    <a:pt x="533" y="354"/>
                  </a:cubicBezTo>
                  <a:cubicBezTo>
                    <a:pt x="534" y="354"/>
                    <a:pt x="536" y="353"/>
                    <a:pt x="537" y="352"/>
                  </a:cubicBezTo>
                  <a:cubicBezTo>
                    <a:pt x="537" y="352"/>
                    <a:pt x="539" y="352"/>
                    <a:pt x="539" y="352"/>
                  </a:cubicBezTo>
                  <a:cubicBezTo>
                    <a:pt x="540" y="353"/>
                    <a:pt x="541" y="353"/>
                    <a:pt x="542" y="353"/>
                  </a:cubicBezTo>
                  <a:cubicBezTo>
                    <a:pt x="542" y="354"/>
                    <a:pt x="543" y="354"/>
                    <a:pt x="544" y="354"/>
                  </a:cubicBezTo>
                  <a:cubicBezTo>
                    <a:pt x="544" y="353"/>
                    <a:pt x="544" y="353"/>
                    <a:pt x="545" y="352"/>
                  </a:cubicBezTo>
                  <a:cubicBezTo>
                    <a:pt x="545" y="351"/>
                    <a:pt x="546" y="347"/>
                    <a:pt x="548" y="347"/>
                  </a:cubicBezTo>
                  <a:cubicBezTo>
                    <a:pt x="548" y="348"/>
                    <a:pt x="552" y="352"/>
                    <a:pt x="553" y="352"/>
                  </a:cubicBezTo>
                  <a:cubicBezTo>
                    <a:pt x="556" y="351"/>
                    <a:pt x="554" y="347"/>
                    <a:pt x="554" y="344"/>
                  </a:cubicBezTo>
                  <a:cubicBezTo>
                    <a:pt x="557" y="343"/>
                    <a:pt x="557" y="343"/>
                    <a:pt x="557" y="343"/>
                  </a:cubicBezTo>
                  <a:cubicBezTo>
                    <a:pt x="560" y="344"/>
                    <a:pt x="566" y="345"/>
                    <a:pt x="569" y="345"/>
                  </a:cubicBezTo>
                  <a:cubicBezTo>
                    <a:pt x="573" y="344"/>
                    <a:pt x="573" y="342"/>
                    <a:pt x="574" y="335"/>
                  </a:cubicBezTo>
                  <a:cubicBezTo>
                    <a:pt x="574" y="333"/>
                    <a:pt x="574" y="331"/>
                    <a:pt x="574" y="328"/>
                  </a:cubicBezTo>
                  <a:cubicBezTo>
                    <a:pt x="578" y="322"/>
                    <a:pt x="578" y="322"/>
                    <a:pt x="578" y="322"/>
                  </a:cubicBezTo>
                  <a:cubicBezTo>
                    <a:pt x="585" y="318"/>
                    <a:pt x="588" y="317"/>
                    <a:pt x="595" y="315"/>
                  </a:cubicBezTo>
                  <a:cubicBezTo>
                    <a:pt x="608" y="308"/>
                    <a:pt x="609" y="301"/>
                    <a:pt x="614" y="289"/>
                  </a:cubicBezTo>
                  <a:cubicBezTo>
                    <a:pt x="633" y="299"/>
                    <a:pt x="650" y="286"/>
                    <a:pt x="657" y="268"/>
                  </a:cubicBezTo>
                  <a:cubicBezTo>
                    <a:pt x="647" y="281"/>
                    <a:pt x="627" y="278"/>
                    <a:pt x="616" y="269"/>
                  </a:cubicBezTo>
                  <a:cubicBezTo>
                    <a:pt x="617" y="266"/>
                    <a:pt x="617" y="266"/>
                    <a:pt x="617" y="266"/>
                  </a:cubicBezTo>
                  <a:cubicBezTo>
                    <a:pt x="628" y="261"/>
                    <a:pt x="638" y="259"/>
                    <a:pt x="631" y="244"/>
                  </a:cubicBezTo>
                  <a:cubicBezTo>
                    <a:pt x="631" y="255"/>
                    <a:pt x="631" y="257"/>
                    <a:pt x="619" y="257"/>
                  </a:cubicBezTo>
                  <a:cubicBezTo>
                    <a:pt x="622" y="229"/>
                    <a:pt x="594" y="192"/>
                    <a:pt x="566" y="192"/>
                  </a:cubicBezTo>
                  <a:cubicBezTo>
                    <a:pt x="564" y="188"/>
                    <a:pt x="580" y="183"/>
                    <a:pt x="583" y="181"/>
                  </a:cubicBezTo>
                  <a:cubicBezTo>
                    <a:pt x="577" y="178"/>
                    <a:pt x="565" y="184"/>
                    <a:pt x="560" y="188"/>
                  </a:cubicBezTo>
                  <a:cubicBezTo>
                    <a:pt x="554" y="183"/>
                    <a:pt x="539" y="170"/>
                    <a:pt x="530" y="178"/>
                  </a:cubicBezTo>
                  <a:cubicBezTo>
                    <a:pt x="529" y="179"/>
                    <a:pt x="529" y="179"/>
                    <a:pt x="529" y="179"/>
                  </a:cubicBezTo>
                  <a:cubicBezTo>
                    <a:pt x="538" y="179"/>
                    <a:pt x="543" y="183"/>
                    <a:pt x="549" y="189"/>
                  </a:cubicBezTo>
                  <a:cubicBezTo>
                    <a:pt x="506" y="193"/>
                    <a:pt x="490" y="246"/>
                    <a:pt x="469" y="217"/>
                  </a:cubicBezTo>
                  <a:cubicBezTo>
                    <a:pt x="460" y="231"/>
                    <a:pt x="482" y="237"/>
                    <a:pt x="484" y="240"/>
                  </a:cubicBezTo>
                  <a:cubicBezTo>
                    <a:pt x="474" y="247"/>
                    <a:pt x="461" y="249"/>
                    <a:pt x="451" y="236"/>
                  </a:cubicBezTo>
                  <a:cubicBezTo>
                    <a:pt x="441" y="255"/>
                    <a:pt x="478" y="250"/>
                    <a:pt x="476" y="253"/>
                  </a:cubicBezTo>
                  <a:cubicBezTo>
                    <a:pt x="472" y="257"/>
                    <a:pt x="462" y="266"/>
                    <a:pt x="454" y="266"/>
                  </a:cubicBezTo>
                  <a:cubicBezTo>
                    <a:pt x="464" y="271"/>
                    <a:pt x="466" y="271"/>
                    <a:pt x="476" y="265"/>
                  </a:cubicBezTo>
                  <a:cubicBezTo>
                    <a:pt x="472" y="271"/>
                    <a:pt x="470" y="272"/>
                    <a:pt x="467" y="274"/>
                  </a:cubicBezTo>
                  <a:cubicBezTo>
                    <a:pt x="464" y="275"/>
                    <a:pt x="462" y="276"/>
                    <a:pt x="457" y="278"/>
                  </a:cubicBezTo>
                  <a:cubicBezTo>
                    <a:pt x="435" y="269"/>
                    <a:pt x="435" y="269"/>
                    <a:pt x="435" y="269"/>
                  </a:cubicBezTo>
                  <a:cubicBezTo>
                    <a:pt x="434" y="269"/>
                    <a:pt x="434" y="269"/>
                    <a:pt x="434" y="269"/>
                  </a:cubicBezTo>
                  <a:lnTo>
                    <a:pt x="431" y="27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4931907" y="1602420"/>
            <a:ext cx="5298291" cy="1350503"/>
            <a:chOff x="4931907" y="1602420"/>
            <a:chExt cx="5298291" cy="1350503"/>
          </a:xfrm>
        </p:grpSpPr>
        <p:sp>
          <p:nvSpPr>
            <p:cNvPr id="2" name="文本框 1"/>
            <p:cNvSpPr txBox="1"/>
            <p:nvPr/>
          </p:nvSpPr>
          <p:spPr>
            <a:xfrm>
              <a:off x="6248018" y="1729511"/>
              <a:ext cx="3982180" cy="122341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30000"/>
                </a:lnSpc>
              </a:pPr>
              <a:r>
                <a:rPr lang="zh-CN" altLang="en-US" sz="3600" dirty="0" smtClean="0">
                  <a:blipFill>
                    <a:blip r:embed="rId4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rPr>
                <a:t>第一部分 </a:t>
              </a:r>
              <a:r>
                <a:rPr lang="zh-CN" altLang="en-US" sz="6000" dirty="0" smtClean="0">
                  <a:blipFill>
                    <a:blip r:embed="rId4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rPr>
                <a:t>日程安排</a:t>
              </a:r>
              <a:endParaRPr lang="zh-CN" altLang="en-US" sz="6000" dirty="0">
                <a:blipFill>
                  <a:blip r:embed="rId4"/>
                  <a:stretch>
                    <a:fillRect/>
                  </a:stretch>
                </a:blipFill>
                <a:latin typeface="造字工房俊雅（非商用）常规体" pitchFamily="50" charset="-122"/>
                <a:ea typeface="造字工房俊雅（非商用）常规体" pitchFamily="50" charset="-122"/>
              </a:endParaRPr>
            </a:p>
          </p:txBody>
        </p:sp>
        <p:sp>
          <p:nvSpPr>
            <p:cNvPr id="12" name="矩形 11"/>
            <p:cNvSpPr/>
            <p:nvPr/>
          </p:nvSpPr>
          <p:spPr>
            <a:xfrm>
              <a:off x="4931907" y="1602420"/>
              <a:ext cx="2855270" cy="70788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zh-CN" altLang="en-US" sz="4000" dirty="0">
                  <a:blipFill>
                    <a:blip r:embed="rId4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Schedule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12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16" dur="7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" name="组合 96"/>
          <p:cNvGrpSpPr/>
          <p:nvPr/>
        </p:nvGrpSpPr>
        <p:grpSpPr>
          <a:xfrm>
            <a:off x="1775791" y="2868742"/>
            <a:ext cx="8627166" cy="288000"/>
            <a:chOff x="1775791" y="2868742"/>
            <a:chExt cx="8627166" cy="288000"/>
          </a:xfrm>
        </p:grpSpPr>
        <p:cxnSp>
          <p:nvCxnSpPr>
            <p:cNvPr id="2" name="直接连接符 1"/>
            <p:cNvCxnSpPr/>
            <p:nvPr/>
          </p:nvCxnSpPr>
          <p:spPr>
            <a:xfrm>
              <a:off x="1775791" y="2868742"/>
              <a:ext cx="8627166" cy="0"/>
            </a:xfrm>
            <a:prstGeom prst="line">
              <a:avLst/>
            </a:prstGeom>
            <a:ln w="28575">
              <a:solidFill>
                <a:srgbClr val="91683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" name="直接连接符 2"/>
            <p:cNvCxnSpPr/>
            <p:nvPr/>
          </p:nvCxnSpPr>
          <p:spPr>
            <a:xfrm>
              <a:off x="1775791" y="2868742"/>
              <a:ext cx="0" cy="288000"/>
            </a:xfrm>
            <a:prstGeom prst="line">
              <a:avLst/>
            </a:prstGeom>
            <a:ln w="28575">
              <a:solidFill>
                <a:srgbClr val="91683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直接连接符 3"/>
            <p:cNvCxnSpPr/>
            <p:nvPr/>
          </p:nvCxnSpPr>
          <p:spPr>
            <a:xfrm>
              <a:off x="10402957" y="2868742"/>
              <a:ext cx="0" cy="288000"/>
            </a:xfrm>
            <a:prstGeom prst="line">
              <a:avLst/>
            </a:prstGeom>
            <a:ln w="28575">
              <a:solidFill>
                <a:srgbClr val="91683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直接连接符 4"/>
            <p:cNvCxnSpPr/>
            <p:nvPr/>
          </p:nvCxnSpPr>
          <p:spPr>
            <a:xfrm>
              <a:off x="3501224" y="2868742"/>
              <a:ext cx="0" cy="288000"/>
            </a:xfrm>
            <a:prstGeom prst="line">
              <a:avLst/>
            </a:prstGeom>
            <a:ln w="28575">
              <a:solidFill>
                <a:srgbClr val="91683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接连接符 5"/>
            <p:cNvCxnSpPr/>
            <p:nvPr/>
          </p:nvCxnSpPr>
          <p:spPr>
            <a:xfrm>
              <a:off x="5226657" y="2868742"/>
              <a:ext cx="0" cy="288000"/>
            </a:xfrm>
            <a:prstGeom prst="line">
              <a:avLst/>
            </a:prstGeom>
            <a:ln w="28575">
              <a:solidFill>
                <a:srgbClr val="91683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直接连接符 6"/>
            <p:cNvCxnSpPr/>
            <p:nvPr/>
          </p:nvCxnSpPr>
          <p:spPr>
            <a:xfrm>
              <a:off x="6952090" y="2868742"/>
              <a:ext cx="0" cy="288000"/>
            </a:xfrm>
            <a:prstGeom prst="line">
              <a:avLst/>
            </a:prstGeom>
            <a:ln w="28575">
              <a:solidFill>
                <a:srgbClr val="91683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接连接符 7"/>
            <p:cNvCxnSpPr/>
            <p:nvPr/>
          </p:nvCxnSpPr>
          <p:spPr>
            <a:xfrm>
              <a:off x="8677523" y="2868742"/>
              <a:ext cx="0" cy="288000"/>
            </a:xfrm>
            <a:prstGeom prst="line">
              <a:avLst/>
            </a:prstGeom>
            <a:ln w="28575">
              <a:solidFill>
                <a:srgbClr val="91683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" name="图片 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40301" y="3399864"/>
            <a:ext cx="967413" cy="1080000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10" name="图片 9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64768" y="3399864"/>
            <a:ext cx="1319818" cy="1080000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11" name="图片 10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78031" y="3399864"/>
            <a:ext cx="993866" cy="1080000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12" name="图片 11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69081" y="3399864"/>
            <a:ext cx="608252" cy="1080000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13" name="图片 12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98941" y="3399864"/>
            <a:ext cx="767213" cy="1080000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14" name="图片 13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56022" y="3399864"/>
            <a:ext cx="1163585" cy="1080000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grpSp>
        <p:nvGrpSpPr>
          <p:cNvPr id="15" name="组合 14"/>
          <p:cNvGrpSpPr/>
          <p:nvPr/>
        </p:nvGrpSpPr>
        <p:grpSpPr>
          <a:xfrm>
            <a:off x="1354016" y="2062965"/>
            <a:ext cx="841897" cy="823058"/>
            <a:chOff x="1519844" y="3102206"/>
            <a:chExt cx="841897" cy="823058"/>
          </a:xfrm>
        </p:grpSpPr>
        <p:sp>
          <p:nvSpPr>
            <p:cNvPr id="16" name="文本框 15"/>
            <p:cNvSpPr txBox="1"/>
            <p:nvPr/>
          </p:nvSpPr>
          <p:spPr>
            <a:xfrm>
              <a:off x="1519844" y="3102206"/>
              <a:ext cx="84189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 algn="r">
                <a:defRPr sz="4000">
                  <a:blipFill>
                    <a:blip r:embed="rId9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en-US" altLang="zh-CN" sz="2000" dirty="0">
                  <a:sym typeface="微软雅黑" panose="020B0503020204020204" pitchFamily="34" charset="-122"/>
                </a:rPr>
                <a:t>TITLE</a:t>
              </a:r>
              <a:endParaRPr lang="zh-CN" altLang="en-US" sz="2000" dirty="0">
                <a:sym typeface="微软雅黑" panose="020B0503020204020204" pitchFamily="34" charset="-122"/>
              </a:endParaRPr>
            </a:p>
          </p:txBody>
        </p:sp>
        <p:sp>
          <p:nvSpPr>
            <p:cNvPr id="17" name="文本框 16"/>
            <p:cNvSpPr txBox="1"/>
            <p:nvPr/>
          </p:nvSpPr>
          <p:spPr>
            <a:xfrm>
              <a:off x="1617627" y="3352800"/>
              <a:ext cx="646331" cy="5724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lnSpc>
                  <a:spcPct val="130000"/>
                </a:lnSpc>
                <a:defRPr sz="3600">
                  <a:blipFill>
                    <a:blip r:embed="rId9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defRPr>
              </a:lvl1pPr>
            </a:lstStyle>
            <a:p>
              <a:r>
                <a:rPr lang="zh-CN" altLang="en-US" sz="2400" dirty="0">
                  <a:sym typeface="微软雅黑" panose="020B0503020204020204" pitchFamily="34" charset="-122"/>
                </a:rPr>
                <a:t>标题</a:t>
              </a:r>
            </a:p>
          </p:txBody>
        </p:sp>
      </p:grpSp>
      <p:grpSp>
        <p:nvGrpSpPr>
          <p:cNvPr id="33" name="组合 32"/>
          <p:cNvGrpSpPr/>
          <p:nvPr/>
        </p:nvGrpSpPr>
        <p:grpSpPr>
          <a:xfrm>
            <a:off x="3103729" y="2062965"/>
            <a:ext cx="841897" cy="823058"/>
            <a:chOff x="1519844" y="3102206"/>
            <a:chExt cx="841897" cy="823058"/>
          </a:xfrm>
        </p:grpSpPr>
        <p:sp>
          <p:nvSpPr>
            <p:cNvPr id="34" name="文本框 33"/>
            <p:cNvSpPr txBox="1"/>
            <p:nvPr/>
          </p:nvSpPr>
          <p:spPr>
            <a:xfrm>
              <a:off x="1519844" y="3102206"/>
              <a:ext cx="84189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 algn="r">
                <a:defRPr sz="4000">
                  <a:blipFill>
                    <a:blip r:embed="rId9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en-US" altLang="zh-CN" sz="2000" dirty="0">
                  <a:sym typeface="微软雅黑" panose="020B0503020204020204" pitchFamily="34" charset="-122"/>
                </a:rPr>
                <a:t>TITLE</a:t>
              </a:r>
              <a:endParaRPr lang="zh-CN" altLang="en-US" sz="2000" dirty="0">
                <a:sym typeface="微软雅黑" panose="020B0503020204020204" pitchFamily="34" charset="-122"/>
              </a:endParaRPr>
            </a:p>
          </p:txBody>
        </p:sp>
        <p:sp>
          <p:nvSpPr>
            <p:cNvPr id="35" name="文本框 34"/>
            <p:cNvSpPr txBox="1"/>
            <p:nvPr/>
          </p:nvSpPr>
          <p:spPr>
            <a:xfrm>
              <a:off x="1617627" y="3352800"/>
              <a:ext cx="646331" cy="5724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lnSpc>
                  <a:spcPct val="130000"/>
                </a:lnSpc>
                <a:defRPr sz="3600">
                  <a:blipFill>
                    <a:blip r:embed="rId9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defRPr>
              </a:lvl1pPr>
            </a:lstStyle>
            <a:p>
              <a:r>
                <a:rPr lang="zh-CN" altLang="en-US" sz="2400" dirty="0">
                  <a:sym typeface="微软雅黑" panose="020B0503020204020204" pitchFamily="34" charset="-122"/>
                </a:rPr>
                <a:t>标题</a:t>
              </a:r>
            </a:p>
          </p:txBody>
        </p:sp>
      </p:grpSp>
      <p:grpSp>
        <p:nvGrpSpPr>
          <p:cNvPr id="36" name="组合 35"/>
          <p:cNvGrpSpPr/>
          <p:nvPr/>
        </p:nvGrpSpPr>
        <p:grpSpPr>
          <a:xfrm>
            <a:off x="4803059" y="2062965"/>
            <a:ext cx="841897" cy="823058"/>
            <a:chOff x="1519844" y="3102206"/>
            <a:chExt cx="841897" cy="823058"/>
          </a:xfrm>
        </p:grpSpPr>
        <p:sp>
          <p:nvSpPr>
            <p:cNvPr id="37" name="文本框 36"/>
            <p:cNvSpPr txBox="1"/>
            <p:nvPr/>
          </p:nvSpPr>
          <p:spPr>
            <a:xfrm>
              <a:off x="1519844" y="3102206"/>
              <a:ext cx="84189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 algn="r">
                <a:defRPr sz="4000">
                  <a:blipFill>
                    <a:blip r:embed="rId9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en-US" altLang="zh-CN" sz="2000" dirty="0">
                  <a:sym typeface="微软雅黑" panose="020B0503020204020204" pitchFamily="34" charset="-122"/>
                </a:rPr>
                <a:t>TITLE</a:t>
              </a:r>
              <a:endParaRPr lang="zh-CN" altLang="en-US" sz="2000" dirty="0">
                <a:sym typeface="微软雅黑" panose="020B0503020204020204" pitchFamily="34" charset="-122"/>
              </a:endParaRPr>
            </a:p>
          </p:txBody>
        </p:sp>
        <p:sp>
          <p:nvSpPr>
            <p:cNvPr id="38" name="文本框 37"/>
            <p:cNvSpPr txBox="1"/>
            <p:nvPr/>
          </p:nvSpPr>
          <p:spPr>
            <a:xfrm>
              <a:off x="1617627" y="3352800"/>
              <a:ext cx="646331" cy="5724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lnSpc>
                  <a:spcPct val="130000"/>
                </a:lnSpc>
                <a:defRPr sz="3600">
                  <a:blipFill>
                    <a:blip r:embed="rId9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defRPr>
              </a:lvl1pPr>
            </a:lstStyle>
            <a:p>
              <a:r>
                <a:rPr lang="zh-CN" altLang="en-US" sz="2400" dirty="0">
                  <a:sym typeface="微软雅黑" panose="020B0503020204020204" pitchFamily="34" charset="-122"/>
                </a:rPr>
                <a:t>标题</a:t>
              </a:r>
            </a:p>
          </p:txBody>
        </p:sp>
      </p:grpSp>
      <p:grpSp>
        <p:nvGrpSpPr>
          <p:cNvPr id="39" name="组合 38"/>
          <p:cNvGrpSpPr/>
          <p:nvPr/>
        </p:nvGrpSpPr>
        <p:grpSpPr>
          <a:xfrm>
            <a:off x="6516866" y="2062965"/>
            <a:ext cx="841897" cy="823058"/>
            <a:chOff x="1519844" y="3102206"/>
            <a:chExt cx="841897" cy="823058"/>
          </a:xfrm>
        </p:grpSpPr>
        <p:sp>
          <p:nvSpPr>
            <p:cNvPr id="40" name="文本框 39"/>
            <p:cNvSpPr txBox="1"/>
            <p:nvPr/>
          </p:nvSpPr>
          <p:spPr>
            <a:xfrm>
              <a:off x="1519844" y="3102206"/>
              <a:ext cx="84189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 algn="r">
                <a:defRPr sz="4000">
                  <a:blipFill>
                    <a:blip r:embed="rId9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en-US" altLang="zh-CN" sz="2000" dirty="0">
                  <a:sym typeface="微软雅黑" panose="020B0503020204020204" pitchFamily="34" charset="-122"/>
                </a:rPr>
                <a:t>TITLE</a:t>
              </a:r>
              <a:endParaRPr lang="zh-CN" altLang="en-US" sz="2000" dirty="0">
                <a:sym typeface="微软雅黑" panose="020B0503020204020204" pitchFamily="34" charset="-122"/>
              </a:endParaRPr>
            </a:p>
          </p:txBody>
        </p:sp>
        <p:sp>
          <p:nvSpPr>
            <p:cNvPr id="41" name="文本框 40"/>
            <p:cNvSpPr txBox="1"/>
            <p:nvPr/>
          </p:nvSpPr>
          <p:spPr>
            <a:xfrm>
              <a:off x="1617627" y="3352800"/>
              <a:ext cx="646331" cy="5724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lnSpc>
                  <a:spcPct val="130000"/>
                </a:lnSpc>
                <a:defRPr sz="3600">
                  <a:blipFill>
                    <a:blip r:embed="rId9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defRPr>
              </a:lvl1pPr>
            </a:lstStyle>
            <a:p>
              <a:r>
                <a:rPr lang="zh-CN" altLang="en-US" sz="2400" dirty="0">
                  <a:sym typeface="微软雅黑" panose="020B0503020204020204" pitchFamily="34" charset="-122"/>
                </a:rPr>
                <a:t>标题</a:t>
              </a:r>
            </a:p>
          </p:txBody>
        </p:sp>
      </p:grpSp>
      <p:grpSp>
        <p:nvGrpSpPr>
          <p:cNvPr id="42" name="组合 41"/>
          <p:cNvGrpSpPr/>
          <p:nvPr/>
        </p:nvGrpSpPr>
        <p:grpSpPr>
          <a:xfrm>
            <a:off x="8252259" y="2062965"/>
            <a:ext cx="841897" cy="823058"/>
            <a:chOff x="1519844" y="3102206"/>
            <a:chExt cx="841897" cy="823058"/>
          </a:xfrm>
        </p:grpSpPr>
        <p:sp>
          <p:nvSpPr>
            <p:cNvPr id="43" name="文本框 42"/>
            <p:cNvSpPr txBox="1"/>
            <p:nvPr/>
          </p:nvSpPr>
          <p:spPr>
            <a:xfrm>
              <a:off x="1519844" y="3102206"/>
              <a:ext cx="84189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 algn="r">
                <a:defRPr sz="4000">
                  <a:blipFill>
                    <a:blip r:embed="rId9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en-US" altLang="zh-CN" sz="2000" dirty="0">
                  <a:sym typeface="微软雅黑" panose="020B0503020204020204" pitchFamily="34" charset="-122"/>
                </a:rPr>
                <a:t>TITLE</a:t>
              </a:r>
              <a:endParaRPr lang="zh-CN" altLang="en-US" sz="2000" dirty="0">
                <a:sym typeface="微软雅黑" panose="020B0503020204020204" pitchFamily="34" charset="-122"/>
              </a:endParaRPr>
            </a:p>
          </p:txBody>
        </p:sp>
        <p:sp>
          <p:nvSpPr>
            <p:cNvPr id="44" name="文本框 43"/>
            <p:cNvSpPr txBox="1"/>
            <p:nvPr/>
          </p:nvSpPr>
          <p:spPr>
            <a:xfrm>
              <a:off x="1617627" y="3352800"/>
              <a:ext cx="646331" cy="5724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lnSpc>
                  <a:spcPct val="130000"/>
                </a:lnSpc>
                <a:defRPr sz="3600">
                  <a:blipFill>
                    <a:blip r:embed="rId9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defRPr>
              </a:lvl1pPr>
            </a:lstStyle>
            <a:p>
              <a:r>
                <a:rPr lang="zh-CN" altLang="en-US" sz="2400" dirty="0">
                  <a:sym typeface="微软雅黑" panose="020B0503020204020204" pitchFamily="34" charset="-122"/>
                </a:rPr>
                <a:t>标题</a:t>
              </a:r>
            </a:p>
          </p:txBody>
        </p:sp>
      </p:grpSp>
      <p:grpSp>
        <p:nvGrpSpPr>
          <p:cNvPr id="45" name="组合 44"/>
          <p:cNvGrpSpPr/>
          <p:nvPr/>
        </p:nvGrpSpPr>
        <p:grpSpPr>
          <a:xfrm>
            <a:off x="9961599" y="2062965"/>
            <a:ext cx="841897" cy="823058"/>
            <a:chOff x="1519844" y="3102206"/>
            <a:chExt cx="841897" cy="823058"/>
          </a:xfrm>
        </p:grpSpPr>
        <p:sp>
          <p:nvSpPr>
            <p:cNvPr id="46" name="文本框 45"/>
            <p:cNvSpPr txBox="1"/>
            <p:nvPr/>
          </p:nvSpPr>
          <p:spPr>
            <a:xfrm>
              <a:off x="1519844" y="3102206"/>
              <a:ext cx="84189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 algn="r">
                <a:defRPr sz="4000">
                  <a:blipFill>
                    <a:blip r:embed="rId9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en-US" altLang="zh-CN" sz="2000" dirty="0">
                  <a:sym typeface="微软雅黑" panose="020B0503020204020204" pitchFamily="34" charset="-122"/>
                </a:rPr>
                <a:t>TITLE</a:t>
              </a:r>
              <a:endParaRPr lang="zh-CN" altLang="en-US" sz="2000" dirty="0">
                <a:sym typeface="微软雅黑" panose="020B0503020204020204" pitchFamily="34" charset="-122"/>
              </a:endParaRPr>
            </a:p>
          </p:txBody>
        </p:sp>
        <p:sp>
          <p:nvSpPr>
            <p:cNvPr id="47" name="文本框 46"/>
            <p:cNvSpPr txBox="1"/>
            <p:nvPr/>
          </p:nvSpPr>
          <p:spPr>
            <a:xfrm>
              <a:off x="1617627" y="3352800"/>
              <a:ext cx="646331" cy="5724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lnSpc>
                  <a:spcPct val="130000"/>
                </a:lnSpc>
                <a:defRPr sz="3600">
                  <a:blipFill>
                    <a:blip r:embed="rId9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defRPr>
              </a:lvl1pPr>
            </a:lstStyle>
            <a:p>
              <a:r>
                <a:rPr lang="zh-CN" altLang="en-US" sz="2400" dirty="0">
                  <a:sym typeface="微软雅黑" panose="020B0503020204020204" pitchFamily="34" charset="-122"/>
                </a:rPr>
                <a:t>标题</a:t>
              </a:r>
            </a:p>
          </p:txBody>
        </p:sp>
      </p:grpSp>
      <p:pic>
        <p:nvPicPr>
          <p:cNvPr id="95" name="图片 94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77617" y="4722986"/>
            <a:ext cx="3295625" cy="1999378"/>
          </a:xfrm>
          <a:prstGeom prst="rect">
            <a:avLst/>
          </a:prstGeom>
        </p:spPr>
      </p:pic>
      <p:pic>
        <p:nvPicPr>
          <p:cNvPr id="96" name="图片 95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66546" y="371717"/>
            <a:ext cx="1865703" cy="1691248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0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6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组合 23"/>
          <p:cNvGrpSpPr/>
          <p:nvPr/>
        </p:nvGrpSpPr>
        <p:grpSpPr>
          <a:xfrm>
            <a:off x="0" y="975046"/>
            <a:ext cx="12193200" cy="336242"/>
            <a:chOff x="0" y="6051885"/>
            <a:chExt cx="13283466" cy="336242"/>
          </a:xfrm>
          <a:solidFill>
            <a:schemeClr val="bg1"/>
          </a:solidFill>
          <a:effectLst>
            <a:outerShdw blurRad="63500" sx="102000" sy="102000" algn="ctr" rotWithShape="0">
              <a:schemeClr val="bg1">
                <a:alpha val="40000"/>
              </a:schemeClr>
            </a:outerShdw>
          </a:effectLst>
        </p:grpSpPr>
        <p:grpSp>
          <p:nvGrpSpPr>
            <p:cNvPr id="25" name="Group 381"/>
            <p:cNvGrpSpPr>
              <a:grpSpLocks noChangeAspect="1"/>
            </p:cNvGrpSpPr>
            <p:nvPr/>
          </p:nvGrpSpPr>
          <p:grpSpPr bwMode="auto">
            <a:xfrm>
              <a:off x="0" y="6051885"/>
              <a:ext cx="6641733" cy="336242"/>
              <a:chOff x="-478" y="1937"/>
              <a:chExt cx="8632" cy="437"/>
            </a:xfrm>
            <a:grpFill/>
          </p:grpSpPr>
          <p:sp>
            <p:nvSpPr>
              <p:cNvPr id="37" name="Freeform 382"/>
              <p:cNvSpPr>
                <a:spLocks noEditPoints="1"/>
              </p:cNvSpPr>
              <p:nvPr/>
            </p:nvSpPr>
            <p:spPr bwMode="auto">
              <a:xfrm>
                <a:off x="-42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4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6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89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8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0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0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5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" name="Freeform 383"/>
              <p:cNvSpPr>
                <a:spLocks noEditPoints="1"/>
              </p:cNvSpPr>
              <p:nvPr/>
            </p:nvSpPr>
            <p:spPr bwMode="auto">
              <a:xfrm>
                <a:off x="53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7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" name="Freeform 384"/>
              <p:cNvSpPr>
                <a:spLocks noEditPoints="1"/>
              </p:cNvSpPr>
              <p:nvPr/>
            </p:nvSpPr>
            <p:spPr bwMode="auto">
              <a:xfrm>
                <a:off x="1498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2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" name="Freeform 385"/>
              <p:cNvSpPr>
                <a:spLocks noEditPoints="1"/>
              </p:cNvSpPr>
              <p:nvPr/>
            </p:nvSpPr>
            <p:spPr bwMode="auto">
              <a:xfrm>
                <a:off x="2460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7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1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" name="Freeform 386"/>
              <p:cNvSpPr>
                <a:spLocks noEditPoints="1"/>
              </p:cNvSpPr>
              <p:nvPr/>
            </p:nvSpPr>
            <p:spPr bwMode="auto">
              <a:xfrm>
                <a:off x="3423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5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5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2 w 351"/>
                  <a:gd name="T89" fmla="*/ 23 h 155"/>
                  <a:gd name="T90" fmla="*/ 157 w 351"/>
                  <a:gd name="T91" fmla="*/ 83 h 155"/>
                  <a:gd name="T92" fmla="*/ 124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8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1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40" y="130"/>
                    </a:cubicBezTo>
                    <a:cubicBezTo>
                      <a:pt x="41" y="131"/>
                      <a:pt x="43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9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7" y="146"/>
                      <a:pt x="157" y="146"/>
                      <a:pt x="157" y="147"/>
                    </a:cubicBezTo>
                    <a:cubicBezTo>
                      <a:pt x="161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6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9" y="147"/>
                      <a:pt x="174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6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5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4" y="147"/>
                    </a:cubicBezTo>
                    <a:cubicBezTo>
                      <a:pt x="194" y="146"/>
                      <a:pt x="194" y="146"/>
                      <a:pt x="195" y="146"/>
                    </a:cubicBezTo>
                    <a:cubicBezTo>
                      <a:pt x="195" y="146"/>
                      <a:pt x="195" y="147"/>
                      <a:pt x="194" y="147"/>
                    </a:cubicBezTo>
                    <a:cubicBezTo>
                      <a:pt x="194" y="151"/>
                      <a:pt x="198" y="154"/>
                      <a:pt x="201" y="152"/>
                    </a:cubicBezTo>
                    <a:cubicBezTo>
                      <a:pt x="202" y="152"/>
                      <a:pt x="202" y="152"/>
                      <a:pt x="203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2" y="154"/>
                      <a:pt x="202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2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2" y="138"/>
                      <a:pt x="331" y="139"/>
                    </a:cubicBezTo>
                    <a:cubicBezTo>
                      <a:pt x="327" y="147"/>
                      <a:pt x="322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7" y="101"/>
                      <a:pt x="325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9" y="1"/>
                      <a:pt x="174" y="6"/>
                    </a:cubicBezTo>
                    <a:cubicBezTo>
                      <a:pt x="159" y="0"/>
                      <a:pt x="142" y="3"/>
                      <a:pt x="130" y="12"/>
                    </a:cubicBezTo>
                    <a:cubicBezTo>
                      <a:pt x="114" y="11"/>
                      <a:pt x="98" y="18"/>
                      <a:pt x="88" y="30"/>
                    </a:cubicBezTo>
                    <a:cubicBezTo>
                      <a:pt x="72" y="33"/>
                      <a:pt x="59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2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8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4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9" y="132"/>
                      <a:pt x="137" y="129"/>
                    </a:cubicBezTo>
                    <a:cubicBezTo>
                      <a:pt x="139" y="131"/>
                      <a:pt x="142" y="133"/>
                      <a:pt x="145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7" y="134"/>
                    </a:moveTo>
                    <a:cubicBezTo>
                      <a:pt x="156" y="133"/>
                      <a:pt x="155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7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70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1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4" y="128"/>
                      <a:pt x="183" y="129"/>
                      <a:pt x="182" y="130"/>
                    </a:cubicBezTo>
                    <a:close/>
                    <a:moveTo>
                      <a:pt x="198" y="131"/>
                    </a:moveTo>
                    <a:cubicBezTo>
                      <a:pt x="197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8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6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2" y="131"/>
                      <a:pt x="214" y="129"/>
                    </a:cubicBezTo>
                    <a:cubicBezTo>
                      <a:pt x="213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5" y="149"/>
                    </a:cubicBezTo>
                    <a:cubicBezTo>
                      <a:pt x="215" y="148"/>
                      <a:pt x="216" y="147"/>
                      <a:pt x="217" y="145"/>
                    </a:cubicBezTo>
                    <a:cubicBezTo>
                      <a:pt x="220" y="144"/>
                      <a:pt x="223" y="142"/>
                      <a:pt x="226" y="140"/>
                    </a:cubicBezTo>
                    <a:cubicBezTo>
                      <a:pt x="224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9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6" y="72"/>
                      <a:pt x="310" y="78"/>
                      <a:pt x="313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6" y="98"/>
                      <a:pt x="316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5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7" y="109"/>
                      <a:pt x="286" y="102"/>
                      <a:pt x="292" y="94"/>
                    </a:cubicBezTo>
                    <a:cubicBezTo>
                      <a:pt x="299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9" y="52"/>
                      <a:pt x="274" y="53"/>
                      <a:pt x="269" y="54"/>
                    </a:cubicBezTo>
                    <a:cubicBezTo>
                      <a:pt x="269" y="50"/>
                      <a:pt x="269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5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90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5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8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9" y="42"/>
                      <a:pt x="242" y="41"/>
                    </a:cubicBezTo>
                    <a:cubicBezTo>
                      <a:pt x="246" y="38"/>
                      <a:pt x="251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60" y="48"/>
                      <a:pt x="260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8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3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4" y="79"/>
                      <a:pt x="195" y="74"/>
                      <a:pt x="195" y="69"/>
                    </a:cubicBezTo>
                    <a:cubicBezTo>
                      <a:pt x="198" y="58"/>
                      <a:pt x="199" y="47"/>
                      <a:pt x="198" y="37"/>
                    </a:cubicBezTo>
                    <a:cubicBezTo>
                      <a:pt x="200" y="32"/>
                      <a:pt x="203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8" y="35"/>
                    </a:cubicBezTo>
                    <a:cubicBezTo>
                      <a:pt x="187" y="36"/>
                      <a:pt x="187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70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6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6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6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2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50" y="38"/>
                      <a:pt x="150" y="40"/>
                      <a:pt x="150" y="41"/>
                    </a:cubicBezTo>
                    <a:cubicBezTo>
                      <a:pt x="149" y="55"/>
                      <a:pt x="154" y="69"/>
                      <a:pt x="157" y="83"/>
                    </a:cubicBezTo>
                    <a:cubicBezTo>
                      <a:pt x="158" y="93"/>
                      <a:pt x="158" y="103"/>
                      <a:pt x="158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4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3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5" y="91"/>
                      <a:pt x="112" y="87"/>
                    </a:cubicBezTo>
                    <a:cubicBezTo>
                      <a:pt x="106" y="78"/>
                      <a:pt x="99" y="69"/>
                      <a:pt x="91" y="63"/>
                    </a:cubicBezTo>
                    <a:cubicBezTo>
                      <a:pt x="88" y="56"/>
                      <a:pt x="88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80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9" y="68"/>
                      <a:pt x="59" y="67"/>
                      <a:pt x="59" y="66"/>
                    </a:cubicBezTo>
                    <a:cubicBezTo>
                      <a:pt x="61" y="65"/>
                      <a:pt x="62" y="65"/>
                      <a:pt x="63" y="64"/>
                    </a:cubicBezTo>
                    <a:cubicBezTo>
                      <a:pt x="71" y="64"/>
                      <a:pt x="77" y="66"/>
                      <a:pt x="82" y="69"/>
                    </a:cubicBezTo>
                    <a:cubicBezTo>
                      <a:pt x="83" y="70"/>
                      <a:pt x="83" y="71"/>
                      <a:pt x="84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10" y="121"/>
                      <a:pt x="101" y="117"/>
                    </a:cubicBezTo>
                    <a:cubicBezTo>
                      <a:pt x="98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60" y="84"/>
                      <a:pt x="58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9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8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8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5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5" y="131"/>
                    </a:cubicBezTo>
                    <a:cubicBezTo>
                      <a:pt x="64" y="126"/>
                      <a:pt x="54" y="122"/>
                      <a:pt x="44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4" y="104"/>
                      <a:pt x="34" y="100"/>
                    </a:cubicBezTo>
                    <a:cubicBezTo>
                      <a:pt x="35" y="99"/>
                      <a:pt x="36" y="98"/>
                      <a:pt x="38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" name="Freeform 387"/>
              <p:cNvSpPr>
                <a:spLocks noEditPoints="1"/>
              </p:cNvSpPr>
              <p:nvPr/>
            </p:nvSpPr>
            <p:spPr bwMode="auto">
              <a:xfrm>
                <a:off x="4387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" name="Freeform 388"/>
              <p:cNvSpPr>
                <a:spLocks noEditPoints="1"/>
              </p:cNvSpPr>
              <p:nvPr/>
            </p:nvSpPr>
            <p:spPr bwMode="auto">
              <a:xfrm>
                <a:off x="5350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3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5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9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" name="Freeform 389"/>
              <p:cNvSpPr>
                <a:spLocks noEditPoints="1"/>
              </p:cNvSpPr>
              <p:nvPr/>
            </p:nvSpPr>
            <p:spPr bwMode="auto">
              <a:xfrm>
                <a:off x="6312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8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10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5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Freeform 390"/>
              <p:cNvSpPr>
                <a:spLocks noEditPoints="1"/>
              </p:cNvSpPr>
              <p:nvPr/>
            </p:nvSpPr>
            <p:spPr bwMode="auto">
              <a:xfrm>
                <a:off x="7274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Rectangle 391"/>
              <p:cNvSpPr>
                <a:spLocks noChangeArrowheads="1"/>
              </p:cNvSpPr>
              <p:nvPr/>
            </p:nvSpPr>
            <p:spPr bwMode="auto">
              <a:xfrm>
                <a:off x="-478" y="2278"/>
                <a:ext cx="8632" cy="9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6" name="Group 381"/>
            <p:cNvGrpSpPr>
              <a:grpSpLocks noChangeAspect="1"/>
            </p:cNvGrpSpPr>
            <p:nvPr/>
          </p:nvGrpSpPr>
          <p:grpSpPr bwMode="auto">
            <a:xfrm>
              <a:off x="6641733" y="6051885"/>
              <a:ext cx="6641733" cy="336242"/>
              <a:chOff x="-478" y="1937"/>
              <a:chExt cx="8632" cy="437"/>
            </a:xfrm>
            <a:grpFill/>
          </p:grpSpPr>
          <p:sp>
            <p:nvSpPr>
              <p:cNvPr id="27" name="Freeform 382"/>
              <p:cNvSpPr>
                <a:spLocks noEditPoints="1"/>
              </p:cNvSpPr>
              <p:nvPr/>
            </p:nvSpPr>
            <p:spPr bwMode="auto">
              <a:xfrm>
                <a:off x="-42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4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6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89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8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0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0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5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" name="Freeform 383"/>
              <p:cNvSpPr>
                <a:spLocks noEditPoints="1"/>
              </p:cNvSpPr>
              <p:nvPr/>
            </p:nvSpPr>
            <p:spPr bwMode="auto">
              <a:xfrm>
                <a:off x="53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7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" name="Freeform 384"/>
              <p:cNvSpPr>
                <a:spLocks noEditPoints="1"/>
              </p:cNvSpPr>
              <p:nvPr/>
            </p:nvSpPr>
            <p:spPr bwMode="auto">
              <a:xfrm>
                <a:off x="1498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2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" name="Freeform 385"/>
              <p:cNvSpPr>
                <a:spLocks noEditPoints="1"/>
              </p:cNvSpPr>
              <p:nvPr/>
            </p:nvSpPr>
            <p:spPr bwMode="auto">
              <a:xfrm>
                <a:off x="2460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7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1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" name="Freeform 386"/>
              <p:cNvSpPr>
                <a:spLocks noEditPoints="1"/>
              </p:cNvSpPr>
              <p:nvPr/>
            </p:nvSpPr>
            <p:spPr bwMode="auto">
              <a:xfrm>
                <a:off x="3423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5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5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2 w 351"/>
                  <a:gd name="T89" fmla="*/ 23 h 155"/>
                  <a:gd name="T90" fmla="*/ 157 w 351"/>
                  <a:gd name="T91" fmla="*/ 83 h 155"/>
                  <a:gd name="T92" fmla="*/ 124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8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1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40" y="130"/>
                    </a:cubicBezTo>
                    <a:cubicBezTo>
                      <a:pt x="41" y="131"/>
                      <a:pt x="43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9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7" y="146"/>
                      <a:pt x="157" y="146"/>
                      <a:pt x="157" y="147"/>
                    </a:cubicBezTo>
                    <a:cubicBezTo>
                      <a:pt x="161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6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9" y="147"/>
                      <a:pt x="174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6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5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4" y="147"/>
                    </a:cubicBezTo>
                    <a:cubicBezTo>
                      <a:pt x="194" y="146"/>
                      <a:pt x="194" y="146"/>
                      <a:pt x="195" y="146"/>
                    </a:cubicBezTo>
                    <a:cubicBezTo>
                      <a:pt x="195" y="146"/>
                      <a:pt x="195" y="147"/>
                      <a:pt x="194" y="147"/>
                    </a:cubicBezTo>
                    <a:cubicBezTo>
                      <a:pt x="194" y="151"/>
                      <a:pt x="198" y="154"/>
                      <a:pt x="201" y="152"/>
                    </a:cubicBezTo>
                    <a:cubicBezTo>
                      <a:pt x="202" y="152"/>
                      <a:pt x="202" y="152"/>
                      <a:pt x="203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2" y="154"/>
                      <a:pt x="202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2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2" y="138"/>
                      <a:pt x="331" y="139"/>
                    </a:cubicBezTo>
                    <a:cubicBezTo>
                      <a:pt x="327" y="147"/>
                      <a:pt x="322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7" y="101"/>
                      <a:pt x="325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9" y="1"/>
                      <a:pt x="174" y="6"/>
                    </a:cubicBezTo>
                    <a:cubicBezTo>
                      <a:pt x="159" y="0"/>
                      <a:pt x="142" y="3"/>
                      <a:pt x="130" y="12"/>
                    </a:cubicBezTo>
                    <a:cubicBezTo>
                      <a:pt x="114" y="11"/>
                      <a:pt x="98" y="18"/>
                      <a:pt x="88" y="30"/>
                    </a:cubicBezTo>
                    <a:cubicBezTo>
                      <a:pt x="72" y="33"/>
                      <a:pt x="59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2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8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4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9" y="132"/>
                      <a:pt x="137" y="129"/>
                    </a:cubicBezTo>
                    <a:cubicBezTo>
                      <a:pt x="139" y="131"/>
                      <a:pt x="142" y="133"/>
                      <a:pt x="145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7" y="134"/>
                    </a:moveTo>
                    <a:cubicBezTo>
                      <a:pt x="156" y="133"/>
                      <a:pt x="155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7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70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1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4" y="128"/>
                      <a:pt x="183" y="129"/>
                      <a:pt x="182" y="130"/>
                    </a:cubicBezTo>
                    <a:close/>
                    <a:moveTo>
                      <a:pt x="198" y="131"/>
                    </a:moveTo>
                    <a:cubicBezTo>
                      <a:pt x="197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8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6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2" y="131"/>
                      <a:pt x="214" y="129"/>
                    </a:cubicBezTo>
                    <a:cubicBezTo>
                      <a:pt x="213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5" y="149"/>
                    </a:cubicBezTo>
                    <a:cubicBezTo>
                      <a:pt x="215" y="148"/>
                      <a:pt x="216" y="147"/>
                      <a:pt x="217" y="145"/>
                    </a:cubicBezTo>
                    <a:cubicBezTo>
                      <a:pt x="220" y="144"/>
                      <a:pt x="223" y="142"/>
                      <a:pt x="226" y="140"/>
                    </a:cubicBezTo>
                    <a:cubicBezTo>
                      <a:pt x="224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9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6" y="72"/>
                      <a:pt x="310" y="78"/>
                      <a:pt x="313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6" y="98"/>
                      <a:pt x="316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5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7" y="109"/>
                      <a:pt x="286" y="102"/>
                      <a:pt x="292" y="94"/>
                    </a:cubicBezTo>
                    <a:cubicBezTo>
                      <a:pt x="299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9" y="52"/>
                      <a:pt x="274" y="53"/>
                      <a:pt x="269" y="54"/>
                    </a:cubicBezTo>
                    <a:cubicBezTo>
                      <a:pt x="269" y="50"/>
                      <a:pt x="269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5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90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5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8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9" y="42"/>
                      <a:pt x="242" y="41"/>
                    </a:cubicBezTo>
                    <a:cubicBezTo>
                      <a:pt x="246" y="38"/>
                      <a:pt x="251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60" y="48"/>
                      <a:pt x="260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8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3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4" y="79"/>
                      <a:pt x="195" y="74"/>
                      <a:pt x="195" y="69"/>
                    </a:cubicBezTo>
                    <a:cubicBezTo>
                      <a:pt x="198" y="58"/>
                      <a:pt x="199" y="47"/>
                      <a:pt x="198" y="37"/>
                    </a:cubicBezTo>
                    <a:cubicBezTo>
                      <a:pt x="200" y="32"/>
                      <a:pt x="203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8" y="35"/>
                    </a:cubicBezTo>
                    <a:cubicBezTo>
                      <a:pt x="187" y="36"/>
                      <a:pt x="187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70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6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6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6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2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50" y="38"/>
                      <a:pt x="150" y="40"/>
                      <a:pt x="150" y="41"/>
                    </a:cubicBezTo>
                    <a:cubicBezTo>
                      <a:pt x="149" y="55"/>
                      <a:pt x="154" y="69"/>
                      <a:pt x="157" y="83"/>
                    </a:cubicBezTo>
                    <a:cubicBezTo>
                      <a:pt x="158" y="93"/>
                      <a:pt x="158" y="103"/>
                      <a:pt x="158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4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3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5" y="91"/>
                      <a:pt x="112" y="87"/>
                    </a:cubicBezTo>
                    <a:cubicBezTo>
                      <a:pt x="106" y="78"/>
                      <a:pt x="99" y="69"/>
                      <a:pt x="91" y="63"/>
                    </a:cubicBezTo>
                    <a:cubicBezTo>
                      <a:pt x="88" y="56"/>
                      <a:pt x="88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80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9" y="68"/>
                      <a:pt x="59" y="67"/>
                      <a:pt x="59" y="66"/>
                    </a:cubicBezTo>
                    <a:cubicBezTo>
                      <a:pt x="61" y="65"/>
                      <a:pt x="62" y="65"/>
                      <a:pt x="63" y="64"/>
                    </a:cubicBezTo>
                    <a:cubicBezTo>
                      <a:pt x="71" y="64"/>
                      <a:pt x="77" y="66"/>
                      <a:pt x="82" y="69"/>
                    </a:cubicBezTo>
                    <a:cubicBezTo>
                      <a:pt x="83" y="70"/>
                      <a:pt x="83" y="71"/>
                      <a:pt x="84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10" y="121"/>
                      <a:pt x="101" y="117"/>
                    </a:cubicBezTo>
                    <a:cubicBezTo>
                      <a:pt x="98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60" y="84"/>
                      <a:pt x="58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9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8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8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5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5" y="131"/>
                    </a:cubicBezTo>
                    <a:cubicBezTo>
                      <a:pt x="64" y="126"/>
                      <a:pt x="54" y="122"/>
                      <a:pt x="44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4" y="104"/>
                      <a:pt x="34" y="100"/>
                    </a:cubicBezTo>
                    <a:cubicBezTo>
                      <a:pt x="35" y="99"/>
                      <a:pt x="36" y="98"/>
                      <a:pt x="38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" name="Freeform 387"/>
              <p:cNvSpPr>
                <a:spLocks noEditPoints="1"/>
              </p:cNvSpPr>
              <p:nvPr/>
            </p:nvSpPr>
            <p:spPr bwMode="auto">
              <a:xfrm>
                <a:off x="4387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" name="Freeform 388"/>
              <p:cNvSpPr>
                <a:spLocks noEditPoints="1"/>
              </p:cNvSpPr>
              <p:nvPr/>
            </p:nvSpPr>
            <p:spPr bwMode="auto">
              <a:xfrm>
                <a:off x="5350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3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5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9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" name="Freeform 389"/>
              <p:cNvSpPr>
                <a:spLocks noEditPoints="1"/>
              </p:cNvSpPr>
              <p:nvPr/>
            </p:nvSpPr>
            <p:spPr bwMode="auto">
              <a:xfrm>
                <a:off x="6312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8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10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5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" name="Freeform 390"/>
              <p:cNvSpPr>
                <a:spLocks noEditPoints="1"/>
              </p:cNvSpPr>
              <p:nvPr/>
            </p:nvSpPr>
            <p:spPr bwMode="auto">
              <a:xfrm>
                <a:off x="7274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" name="Rectangle 391"/>
              <p:cNvSpPr>
                <a:spLocks noChangeArrowheads="1"/>
              </p:cNvSpPr>
              <p:nvPr/>
            </p:nvSpPr>
            <p:spPr bwMode="auto">
              <a:xfrm>
                <a:off x="-478" y="2278"/>
                <a:ext cx="8632" cy="9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sp>
        <p:nvSpPr>
          <p:cNvPr id="23" name="矩形 22"/>
          <p:cNvSpPr/>
          <p:nvPr/>
        </p:nvSpPr>
        <p:spPr>
          <a:xfrm>
            <a:off x="1" y="1287378"/>
            <a:ext cx="12192000" cy="445649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1455" y="397042"/>
            <a:ext cx="4811752" cy="518540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3" name="文本框 2"/>
          <p:cNvSpPr txBox="1"/>
          <p:nvPr/>
        </p:nvSpPr>
        <p:spPr>
          <a:xfrm>
            <a:off x="1999705" y="2507911"/>
            <a:ext cx="1591655" cy="1692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30000"/>
              </a:lnSpc>
            </a:pPr>
            <a:r>
              <a:rPr lang="zh-CN" altLang="en-US" sz="2000" dirty="0" smtClean="0">
                <a:blipFill>
                  <a:blip r:embed="rId4"/>
                  <a:stretch>
                    <a:fillRect/>
                  </a:stretch>
                </a:blipFill>
                <a:latin typeface="造字工房俊雅（非商用）常规体" pitchFamily="50" charset="-122"/>
                <a:ea typeface="造字工房俊雅（非商用）常规体" pitchFamily="50" charset="-122"/>
              </a:rPr>
              <a:t>对于世界而言，你是一个人</a:t>
            </a:r>
            <a:endParaRPr lang="en-US" altLang="zh-CN" sz="2000" dirty="0" smtClean="0">
              <a:blipFill>
                <a:blip r:embed="rId4"/>
                <a:stretch>
                  <a:fillRect/>
                </a:stretch>
              </a:blipFill>
              <a:latin typeface="造字工房俊雅（非商用）常规体" pitchFamily="50" charset="-122"/>
              <a:ea typeface="造字工房俊雅（非商用）常规体" pitchFamily="50" charset="-122"/>
            </a:endParaRPr>
          </a:p>
          <a:p>
            <a:pPr>
              <a:lnSpc>
                <a:spcPct val="130000"/>
              </a:lnSpc>
            </a:pPr>
            <a:r>
              <a:rPr lang="zh-CN" altLang="en-US" sz="2000" dirty="0" smtClean="0">
                <a:blipFill>
                  <a:blip r:embed="rId4"/>
                  <a:stretch>
                    <a:fillRect/>
                  </a:stretch>
                </a:blipFill>
                <a:latin typeface="造字工房俊雅（非商用）常规体" pitchFamily="50" charset="-122"/>
                <a:ea typeface="造字工房俊雅（非商用）常规体" pitchFamily="50" charset="-122"/>
              </a:rPr>
              <a:t>但对我而言，你是我的整个世界</a:t>
            </a:r>
            <a:endParaRPr lang="zh-CN" altLang="en-US" sz="2000" dirty="0">
              <a:blipFill>
                <a:blip r:embed="rId4"/>
                <a:stretch>
                  <a:fillRect/>
                </a:stretch>
              </a:blipFill>
              <a:latin typeface="造字工房俊雅（非商用）常规体" pitchFamily="50" charset="-122"/>
              <a:ea typeface="造字工房俊雅（非商用）常规体" pitchFamily="50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1988102" y="4200682"/>
            <a:ext cx="181221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600" dirty="0">
                <a:blipFill>
                  <a:blip r:embed="rId4"/>
                  <a:stretch>
                    <a:fillRect/>
                  </a:stretch>
                </a:blipFill>
                <a:latin typeface="Felix Titling" panose="04060505060202020A04" pitchFamily="82" charset="0"/>
              </a:rPr>
              <a:t>To the world you may be one </a:t>
            </a:r>
            <a:r>
              <a:rPr lang="zh-CN" altLang="en-US" sz="600" dirty="0" smtClean="0">
                <a:blipFill>
                  <a:blip r:embed="rId4"/>
                  <a:stretch>
                    <a:fillRect/>
                  </a:stretch>
                </a:blipFill>
                <a:latin typeface="Felix Titling" panose="04060505060202020A04" pitchFamily="82" charset="0"/>
              </a:rPr>
              <a:t>person</a:t>
            </a:r>
            <a:endParaRPr lang="en-US" altLang="zh-CN" sz="600" dirty="0" smtClean="0">
              <a:blipFill>
                <a:blip r:embed="rId4"/>
                <a:stretch>
                  <a:fillRect/>
                </a:stretch>
              </a:blipFill>
              <a:latin typeface="Felix Titling" panose="04060505060202020A04" pitchFamily="82" charset="0"/>
            </a:endParaRPr>
          </a:p>
          <a:p>
            <a:r>
              <a:rPr lang="zh-CN" altLang="en-US" sz="600" dirty="0" smtClean="0">
                <a:blipFill>
                  <a:blip r:embed="rId4"/>
                  <a:stretch>
                    <a:fillRect/>
                  </a:stretch>
                </a:blipFill>
                <a:latin typeface="Felix Titling" panose="04060505060202020A04" pitchFamily="82" charset="0"/>
              </a:rPr>
              <a:t>But </a:t>
            </a:r>
            <a:r>
              <a:rPr lang="zh-CN" altLang="en-US" sz="600" dirty="0">
                <a:blipFill>
                  <a:blip r:embed="rId4"/>
                  <a:stretch>
                    <a:fillRect/>
                  </a:stretch>
                </a:blipFill>
                <a:latin typeface="Felix Titling" panose="04060505060202020A04" pitchFamily="82" charset="0"/>
              </a:rPr>
              <a:t>to me, you are my whole world</a:t>
            </a:r>
          </a:p>
        </p:txBody>
      </p:sp>
      <p:grpSp>
        <p:nvGrpSpPr>
          <p:cNvPr id="14" name="组合 13"/>
          <p:cNvGrpSpPr/>
          <p:nvPr/>
        </p:nvGrpSpPr>
        <p:grpSpPr>
          <a:xfrm>
            <a:off x="5992688" y="1861326"/>
            <a:ext cx="5552666" cy="1015663"/>
            <a:chOff x="5992688" y="1861326"/>
            <a:chExt cx="5552666" cy="1015663"/>
          </a:xfrm>
        </p:grpSpPr>
        <p:sp>
          <p:nvSpPr>
            <p:cNvPr id="11" name="Content Placeholder 2"/>
            <p:cNvSpPr txBox="1"/>
            <p:nvPr/>
          </p:nvSpPr>
          <p:spPr>
            <a:xfrm>
              <a:off x="6705298" y="2230658"/>
              <a:ext cx="48400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4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en-US" altLang="zh-CN" sz="1200" dirty="0" smtClean="0">
                  <a:sym typeface="+mn-lt"/>
                </a:rPr>
                <a:t>This is a sample letter that has been placed to demonstrate the typing format on the letterhead design</a:t>
              </a:r>
              <a:endParaRPr lang="en-US" altLang="zh-CN" sz="1200" dirty="0">
                <a:sym typeface="+mn-lt"/>
              </a:endParaRPr>
            </a:p>
          </p:txBody>
        </p:sp>
        <p:sp>
          <p:nvSpPr>
            <p:cNvPr id="12" name="文本框 11"/>
            <p:cNvSpPr txBox="1"/>
            <p:nvPr/>
          </p:nvSpPr>
          <p:spPr>
            <a:xfrm>
              <a:off x="6705298" y="1861326"/>
              <a:ext cx="156966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4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zh-CN" altLang="en-US" sz="1800" dirty="0" smtClean="0">
                  <a:sym typeface="+mn-lt"/>
                </a:rPr>
                <a:t>输入文本内容</a:t>
              </a:r>
              <a:endParaRPr lang="en-US" altLang="zh-CN" sz="1800" dirty="0">
                <a:sym typeface="+mn-lt"/>
              </a:endParaRPr>
            </a:p>
          </p:txBody>
        </p:sp>
        <p:pic>
          <p:nvPicPr>
            <p:cNvPr id="13" name="图片 12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992688" y="1951049"/>
              <a:ext cx="594374" cy="559217"/>
            </a:xfrm>
            <a:prstGeom prst="rect">
              <a:avLst/>
            </a:prstGeo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</p:pic>
      </p:grpSp>
      <p:grpSp>
        <p:nvGrpSpPr>
          <p:cNvPr id="15" name="组合 14"/>
          <p:cNvGrpSpPr/>
          <p:nvPr/>
        </p:nvGrpSpPr>
        <p:grpSpPr>
          <a:xfrm>
            <a:off x="6011269" y="3124642"/>
            <a:ext cx="5534085" cy="1015663"/>
            <a:chOff x="6011269" y="1861326"/>
            <a:chExt cx="5534085" cy="1015663"/>
          </a:xfrm>
        </p:grpSpPr>
        <p:sp>
          <p:nvSpPr>
            <p:cNvPr id="16" name="Content Placeholder 2"/>
            <p:cNvSpPr txBox="1"/>
            <p:nvPr/>
          </p:nvSpPr>
          <p:spPr>
            <a:xfrm>
              <a:off x="6705298" y="2230658"/>
              <a:ext cx="48400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4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en-US" altLang="zh-CN" sz="1200" dirty="0" smtClean="0">
                  <a:sym typeface="+mn-lt"/>
                </a:rPr>
                <a:t>This is a sample letter that has been placed to demonstrate the typing format on the letterhead design</a:t>
              </a:r>
              <a:endParaRPr lang="en-US" altLang="zh-CN" sz="1200" dirty="0">
                <a:sym typeface="+mn-lt"/>
              </a:endParaRPr>
            </a:p>
          </p:txBody>
        </p:sp>
        <p:sp>
          <p:nvSpPr>
            <p:cNvPr id="17" name="文本框 16"/>
            <p:cNvSpPr txBox="1"/>
            <p:nvPr/>
          </p:nvSpPr>
          <p:spPr>
            <a:xfrm>
              <a:off x="6705298" y="1861326"/>
              <a:ext cx="156966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4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zh-CN" altLang="en-US" sz="1800" dirty="0" smtClean="0">
                  <a:sym typeface="+mn-lt"/>
                </a:rPr>
                <a:t>输入文本内容</a:t>
              </a:r>
              <a:endParaRPr lang="en-US" altLang="zh-CN" sz="1800" dirty="0">
                <a:sym typeface="+mn-lt"/>
              </a:endParaRPr>
            </a:p>
          </p:txBody>
        </p:sp>
        <p:pic>
          <p:nvPicPr>
            <p:cNvPr id="18" name="图片 17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011269" y="1951049"/>
              <a:ext cx="557212" cy="559217"/>
            </a:xfrm>
            <a:prstGeom prst="rect">
              <a:avLst/>
            </a:prstGeo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</p:pic>
      </p:grpSp>
      <p:grpSp>
        <p:nvGrpSpPr>
          <p:cNvPr id="19" name="组合 18"/>
          <p:cNvGrpSpPr/>
          <p:nvPr/>
        </p:nvGrpSpPr>
        <p:grpSpPr>
          <a:xfrm>
            <a:off x="6074610" y="4387958"/>
            <a:ext cx="5470744" cy="1015663"/>
            <a:chOff x="6074610" y="1861326"/>
            <a:chExt cx="5470744" cy="1015663"/>
          </a:xfrm>
        </p:grpSpPr>
        <p:sp>
          <p:nvSpPr>
            <p:cNvPr id="20" name="Content Placeholder 2"/>
            <p:cNvSpPr txBox="1"/>
            <p:nvPr/>
          </p:nvSpPr>
          <p:spPr>
            <a:xfrm>
              <a:off x="6705298" y="2230658"/>
              <a:ext cx="48400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4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en-US" altLang="zh-CN" sz="1200" dirty="0" smtClean="0">
                  <a:sym typeface="+mn-lt"/>
                </a:rPr>
                <a:t>This is a sample letter that has been placed to demonstrate the typing format on the letterhead design</a:t>
              </a:r>
              <a:endParaRPr lang="en-US" altLang="zh-CN" sz="1200" dirty="0">
                <a:sym typeface="+mn-lt"/>
              </a:endParaRPr>
            </a:p>
          </p:txBody>
        </p:sp>
        <p:sp>
          <p:nvSpPr>
            <p:cNvPr id="21" name="文本框 20"/>
            <p:cNvSpPr txBox="1"/>
            <p:nvPr/>
          </p:nvSpPr>
          <p:spPr>
            <a:xfrm>
              <a:off x="6705298" y="1861326"/>
              <a:ext cx="156966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4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zh-CN" altLang="en-US" sz="1800" dirty="0" smtClean="0">
                  <a:sym typeface="+mn-lt"/>
                </a:rPr>
                <a:t>输入文本内容</a:t>
              </a:r>
              <a:endParaRPr lang="en-US" altLang="zh-CN" sz="1800" dirty="0">
                <a:sym typeface="+mn-lt"/>
              </a:endParaRPr>
            </a:p>
          </p:txBody>
        </p:sp>
        <p:pic>
          <p:nvPicPr>
            <p:cNvPr id="22" name="图片 21"/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074610" y="1951049"/>
              <a:ext cx="430530" cy="559217"/>
            </a:xfrm>
            <a:prstGeom prst="rect">
              <a:avLst/>
            </a:prstGeo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</p:pic>
      </p:grpSp>
      <p:grpSp>
        <p:nvGrpSpPr>
          <p:cNvPr id="47" name="组合 46"/>
          <p:cNvGrpSpPr/>
          <p:nvPr/>
        </p:nvGrpSpPr>
        <p:grpSpPr>
          <a:xfrm flipH="1" flipV="1">
            <a:off x="-17882" y="5749877"/>
            <a:ext cx="12193200" cy="336242"/>
            <a:chOff x="0" y="6051885"/>
            <a:chExt cx="13283466" cy="336242"/>
          </a:xfrm>
          <a:solidFill>
            <a:schemeClr val="bg1"/>
          </a:solidFill>
          <a:effectLst>
            <a:outerShdw blurRad="63500" sx="102000" sy="102000" algn="ctr" rotWithShape="0">
              <a:schemeClr val="bg1">
                <a:alpha val="40000"/>
              </a:schemeClr>
            </a:outerShdw>
          </a:effectLst>
        </p:grpSpPr>
        <p:grpSp>
          <p:nvGrpSpPr>
            <p:cNvPr id="48" name="Group 381"/>
            <p:cNvGrpSpPr>
              <a:grpSpLocks noChangeAspect="1"/>
            </p:cNvGrpSpPr>
            <p:nvPr/>
          </p:nvGrpSpPr>
          <p:grpSpPr bwMode="auto">
            <a:xfrm>
              <a:off x="0" y="6051885"/>
              <a:ext cx="6641733" cy="336242"/>
              <a:chOff x="-478" y="1937"/>
              <a:chExt cx="8632" cy="437"/>
            </a:xfrm>
            <a:grpFill/>
          </p:grpSpPr>
          <p:sp>
            <p:nvSpPr>
              <p:cNvPr id="60" name="Freeform 382"/>
              <p:cNvSpPr>
                <a:spLocks noEditPoints="1"/>
              </p:cNvSpPr>
              <p:nvPr/>
            </p:nvSpPr>
            <p:spPr bwMode="auto">
              <a:xfrm>
                <a:off x="-42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4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6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89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8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0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0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5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383"/>
              <p:cNvSpPr>
                <a:spLocks noEditPoints="1"/>
              </p:cNvSpPr>
              <p:nvPr/>
            </p:nvSpPr>
            <p:spPr bwMode="auto">
              <a:xfrm>
                <a:off x="53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7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384"/>
              <p:cNvSpPr>
                <a:spLocks noEditPoints="1"/>
              </p:cNvSpPr>
              <p:nvPr/>
            </p:nvSpPr>
            <p:spPr bwMode="auto">
              <a:xfrm>
                <a:off x="1498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2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385"/>
              <p:cNvSpPr>
                <a:spLocks noEditPoints="1"/>
              </p:cNvSpPr>
              <p:nvPr/>
            </p:nvSpPr>
            <p:spPr bwMode="auto">
              <a:xfrm>
                <a:off x="2460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7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1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386"/>
              <p:cNvSpPr>
                <a:spLocks noEditPoints="1"/>
              </p:cNvSpPr>
              <p:nvPr/>
            </p:nvSpPr>
            <p:spPr bwMode="auto">
              <a:xfrm>
                <a:off x="3423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5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5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2 w 351"/>
                  <a:gd name="T89" fmla="*/ 23 h 155"/>
                  <a:gd name="T90" fmla="*/ 157 w 351"/>
                  <a:gd name="T91" fmla="*/ 83 h 155"/>
                  <a:gd name="T92" fmla="*/ 124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8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1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40" y="130"/>
                    </a:cubicBezTo>
                    <a:cubicBezTo>
                      <a:pt x="41" y="131"/>
                      <a:pt x="43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9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7" y="146"/>
                      <a:pt x="157" y="146"/>
                      <a:pt x="157" y="147"/>
                    </a:cubicBezTo>
                    <a:cubicBezTo>
                      <a:pt x="161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6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9" y="147"/>
                      <a:pt x="174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6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5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4" y="147"/>
                    </a:cubicBezTo>
                    <a:cubicBezTo>
                      <a:pt x="194" y="146"/>
                      <a:pt x="194" y="146"/>
                      <a:pt x="195" y="146"/>
                    </a:cubicBezTo>
                    <a:cubicBezTo>
                      <a:pt x="195" y="146"/>
                      <a:pt x="195" y="147"/>
                      <a:pt x="194" y="147"/>
                    </a:cubicBezTo>
                    <a:cubicBezTo>
                      <a:pt x="194" y="151"/>
                      <a:pt x="198" y="154"/>
                      <a:pt x="201" y="152"/>
                    </a:cubicBezTo>
                    <a:cubicBezTo>
                      <a:pt x="202" y="152"/>
                      <a:pt x="202" y="152"/>
                      <a:pt x="203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2" y="154"/>
                      <a:pt x="202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2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2" y="138"/>
                      <a:pt x="331" y="139"/>
                    </a:cubicBezTo>
                    <a:cubicBezTo>
                      <a:pt x="327" y="147"/>
                      <a:pt x="322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7" y="101"/>
                      <a:pt x="325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9" y="1"/>
                      <a:pt x="174" y="6"/>
                    </a:cubicBezTo>
                    <a:cubicBezTo>
                      <a:pt x="159" y="0"/>
                      <a:pt x="142" y="3"/>
                      <a:pt x="130" y="12"/>
                    </a:cubicBezTo>
                    <a:cubicBezTo>
                      <a:pt x="114" y="11"/>
                      <a:pt x="98" y="18"/>
                      <a:pt x="88" y="30"/>
                    </a:cubicBezTo>
                    <a:cubicBezTo>
                      <a:pt x="72" y="33"/>
                      <a:pt x="59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2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8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4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9" y="132"/>
                      <a:pt x="137" y="129"/>
                    </a:cubicBezTo>
                    <a:cubicBezTo>
                      <a:pt x="139" y="131"/>
                      <a:pt x="142" y="133"/>
                      <a:pt x="145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7" y="134"/>
                    </a:moveTo>
                    <a:cubicBezTo>
                      <a:pt x="156" y="133"/>
                      <a:pt x="155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7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70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1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4" y="128"/>
                      <a:pt x="183" y="129"/>
                      <a:pt x="182" y="130"/>
                    </a:cubicBezTo>
                    <a:close/>
                    <a:moveTo>
                      <a:pt x="198" y="131"/>
                    </a:moveTo>
                    <a:cubicBezTo>
                      <a:pt x="197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8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6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2" y="131"/>
                      <a:pt x="214" y="129"/>
                    </a:cubicBezTo>
                    <a:cubicBezTo>
                      <a:pt x="213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5" y="149"/>
                    </a:cubicBezTo>
                    <a:cubicBezTo>
                      <a:pt x="215" y="148"/>
                      <a:pt x="216" y="147"/>
                      <a:pt x="217" y="145"/>
                    </a:cubicBezTo>
                    <a:cubicBezTo>
                      <a:pt x="220" y="144"/>
                      <a:pt x="223" y="142"/>
                      <a:pt x="226" y="140"/>
                    </a:cubicBezTo>
                    <a:cubicBezTo>
                      <a:pt x="224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9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6" y="72"/>
                      <a:pt x="310" y="78"/>
                      <a:pt x="313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6" y="98"/>
                      <a:pt x="316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5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7" y="109"/>
                      <a:pt x="286" y="102"/>
                      <a:pt x="292" y="94"/>
                    </a:cubicBezTo>
                    <a:cubicBezTo>
                      <a:pt x="299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9" y="52"/>
                      <a:pt x="274" y="53"/>
                      <a:pt x="269" y="54"/>
                    </a:cubicBezTo>
                    <a:cubicBezTo>
                      <a:pt x="269" y="50"/>
                      <a:pt x="269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5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90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5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8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9" y="42"/>
                      <a:pt x="242" y="41"/>
                    </a:cubicBezTo>
                    <a:cubicBezTo>
                      <a:pt x="246" y="38"/>
                      <a:pt x="251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60" y="48"/>
                      <a:pt x="260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8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3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4" y="79"/>
                      <a:pt x="195" y="74"/>
                      <a:pt x="195" y="69"/>
                    </a:cubicBezTo>
                    <a:cubicBezTo>
                      <a:pt x="198" y="58"/>
                      <a:pt x="199" y="47"/>
                      <a:pt x="198" y="37"/>
                    </a:cubicBezTo>
                    <a:cubicBezTo>
                      <a:pt x="200" y="32"/>
                      <a:pt x="203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8" y="35"/>
                    </a:cubicBezTo>
                    <a:cubicBezTo>
                      <a:pt x="187" y="36"/>
                      <a:pt x="187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70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6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6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6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2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50" y="38"/>
                      <a:pt x="150" y="40"/>
                      <a:pt x="150" y="41"/>
                    </a:cubicBezTo>
                    <a:cubicBezTo>
                      <a:pt x="149" y="55"/>
                      <a:pt x="154" y="69"/>
                      <a:pt x="157" y="83"/>
                    </a:cubicBezTo>
                    <a:cubicBezTo>
                      <a:pt x="158" y="93"/>
                      <a:pt x="158" y="103"/>
                      <a:pt x="158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4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3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5" y="91"/>
                      <a:pt x="112" y="87"/>
                    </a:cubicBezTo>
                    <a:cubicBezTo>
                      <a:pt x="106" y="78"/>
                      <a:pt x="99" y="69"/>
                      <a:pt x="91" y="63"/>
                    </a:cubicBezTo>
                    <a:cubicBezTo>
                      <a:pt x="88" y="56"/>
                      <a:pt x="88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80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9" y="68"/>
                      <a:pt x="59" y="67"/>
                      <a:pt x="59" y="66"/>
                    </a:cubicBezTo>
                    <a:cubicBezTo>
                      <a:pt x="61" y="65"/>
                      <a:pt x="62" y="65"/>
                      <a:pt x="63" y="64"/>
                    </a:cubicBezTo>
                    <a:cubicBezTo>
                      <a:pt x="71" y="64"/>
                      <a:pt x="77" y="66"/>
                      <a:pt x="82" y="69"/>
                    </a:cubicBezTo>
                    <a:cubicBezTo>
                      <a:pt x="83" y="70"/>
                      <a:pt x="83" y="71"/>
                      <a:pt x="84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10" y="121"/>
                      <a:pt x="101" y="117"/>
                    </a:cubicBezTo>
                    <a:cubicBezTo>
                      <a:pt x="98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60" y="84"/>
                      <a:pt x="58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9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8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8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5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5" y="131"/>
                    </a:cubicBezTo>
                    <a:cubicBezTo>
                      <a:pt x="64" y="126"/>
                      <a:pt x="54" y="122"/>
                      <a:pt x="44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4" y="104"/>
                      <a:pt x="34" y="100"/>
                    </a:cubicBezTo>
                    <a:cubicBezTo>
                      <a:pt x="35" y="99"/>
                      <a:pt x="36" y="98"/>
                      <a:pt x="38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387"/>
              <p:cNvSpPr>
                <a:spLocks noEditPoints="1"/>
              </p:cNvSpPr>
              <p:nvPr/>
            </p:nvSpPr>
            <p:spPr bwMode="auto">
              <a:xfrm>
                <a:off x="4387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388"/>
              <p:cNvSpPr>
                <a:spLocks noEditPoints="1"/>
              </p:cNvSpPr>
              <p:nvPr/>
            </p:nvSpPr>
            <p:spPr bwMode="auto">
              <a:xfrm>
                <a:off x="5350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3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5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9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389"/>
              <p:cNvSpPr>
                <a:spLocks noEditPoints="1"/>
              </p:cNvSpPr>
              <p:nvPr/>
            </p:nvSpPr>
            <p:spPr bwMode="auto">
              <a:xfrm>
                <a:off x="6312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8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10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5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390"/>
              <p:cNvSpPr>
                <a:spLocks noEditPoints="1"/>
              </p:cNvSpPr>
              <p:nvPr/>
            </p:nvSpPr>
            <p:spPr bwMode="auto">
              <a:xfrm>
                <a:off x="7274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Rectangle 391"/>
              <p:cNvSpPr>
                <a:spLocks noChangeArrowheads="1"/>
              </p:cNvSpPr>
              <p:nvPr/>
            </p:nvSpPr>
            <p:spPr bwMode="auto">
              <a:xfrm>
                <a:off x="-478" y="2278"/>
                <a:ext cx="8632" cy="9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49" name="Group 381"/>
            <p:cNvGrpSpPr>
              <a:grpSpLocks noChangeAspect="1"/>
            </p:cNvGrpSpPr>
            <p:nvPr/>
          </p:nvGrpSpPr>
          <p:grpSpPr bwMode="auto">
            <a:xfrm>
              <a:off x="6641733" y="6051885"/>
              <a:ext cx="6641733" cy="336242"/>
              <a:chOff x="-478" y="1937"/>
              <a:chExt cx="8632" cy="437"/>
            </a:xfrm>
            <a:grpFill/>
          </p:grpSpPr>
          <p:sp>
            <p:nvSpPr>
              <p:cNvPr id="50" name="Freeform 382"/>
              <p:cNvSpPr>
                <a:spLocks noEditPoints="1"/>
              </p:cNvSpPr>
              <p:nvPr/>
            </p:nvSpPr>
            <p:spPr bwMode="auto">
              <a:xfrm>
                <a:off x="-42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4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6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89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8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0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0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5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383"/>
              <p:cNvSpPr>
                <a:spLocks noEditPoints="1"/>
              </p:cNvSpPr>
              <p:nvPr/>
            </p:nvSpPr>
            <p:spPr bwMode="auto">
              <a:xfrm>
                <a:off x="53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7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Freeform 384"/>
              <p:cNvSpPr>
                <a:spLocks noEditPoints="1"/>
              </p:cNvSpPr>
              <p:nvPr/>
            </p:nvSpPr>
            <p:spPr bwMode="auto">
              <a:xfrm>
                <a:off x="1498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2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Freeform 385"/>
              <p:cNvSpPr>
                <a:spLocks noEditPoints="1"/>
              </p:cNvSpPr>
              <p:nvPr/>
            </p:nvSpPr>
            <p:spPr bwMode="auto">
              <a:xfrm>
                <a:off x="2460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7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1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386"/>
              <p:cNvSpPr>
                <a:spLocks noEditPoints="1"/>
              </p:cNvSpPr>
              <p:nvPr/>
            </p:nvSpPr>
            <p:spPr bwMode="auto">
              <a:xfrm>
                <a:off x="3423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5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5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2 w 351"/>
                  <a:gd name="T89" fmla="*/ 23 h 155"/>
                  <a:gd name="T90" fmla="*/ 157 w 351"/>
                  <a:gd name="T91" fmla="*/ 83 h 155"/>
                  <a:gd name="T92" fmla="*/ 124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8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1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40" y="130"/>
                    </a:cubicBezTo>
                    <a:cubicBezTo>
                      <a:pt x="41" y="131"/>
                      <a:pt x="43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9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7" y="146"/>
                      <a:pt x="157" y="146"/>
                      <a:pt x="157" y="147"/>
                    </a:cubicBezTo>
                    <a:cubicBezTo>
                      <a:pt x="161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6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9" y="147"/>
                      <a:pt x="174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6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5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4" y="147"/>
                    </a:cubicBezTo>
                    <a:cubicBezTo>
                      <a:pt x="194" y="146"/>
                      <a:pt x="194" y="146"/>
                      <a:pt x="195" y="146"/>
                    </a:cubicBezTo>
                    <a:cubicBezTo>
                      <a:pt x="195" y="146"/>
                      <a:pt x="195" y="147"/>
                      <a:pt x="194" y="147"/>
                    </a:cubicBezTo>
                    <a:cubicBezTo>
                      <a:pt x="194" y="151"/>
                      <a:pt x="198" y="154"/>
                      <a:pt x="201" y="152"/>
                    </a:cubicBezTo>
                    <a:cubicBezTo>
                      <a:pt x="202" y="152"/>
                      <a:pt x="202" y="152"/>
                      <a:pt x="203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2" y="154"/>
                      <a:pt x="202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2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2" y="138"/>
                      <a:pt x="331" y="139"/>
                    </a:cubicBezTo>
                    <a:cubicBezTo>
                      <a:pt x="327" y="147"/>
                      <a:pt x="322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7" y="101"/>
                      <a:pt x="325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9" y="1"/>
                      <a:pt x="174" y="6"/>
                    </a:cubicBezTo>
                    <a:cubicBezTo>
                      <a:pt x="159" y="0"/>
                      <a:pt x="142" y="3"/>
                      <a:pt x="130" y="12"/>
                    </a:cubicBezTo>
                    <a:cubicBezTo>
                      <a:pt x="114" y="11"/>
                      <a:pt x="98" y="18"/>
                      <a:pt x="88" y="30"/>
                    </a:cubicBezTo>
                    <a:cubicBezTo>
                      <a:pt x="72" y="33"/>
                      <a:pt x="59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2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8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4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9" y="132"/>
                      <a:pt x="137" y="129"/>
                    </a:cubicBezTo>
                    <a:cubicBezTo>
                      <a:pt x="139" y="131"/>
                      <a:pt x="142" y="133"/>
                      <a:pt x="145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7" y="134"/>
                    </a:moveTo>
                    <a:cubicBezTo>
                      <a:pt x="156" y="133"/>
                      <a:pt x="155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7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70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1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4" y="128"/>
                      <a:pt x="183" y="129"/>
                      <a:pt x="182" y="130"/>
                    </a:cubicBezTo>
                    <a:close/>
                    <a:moveTo>
                      <a:pt x="198" y="131"/>
                    </a:moveTo>
                    <a:cubicBezTo>
                      <a:pt x="197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8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6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2" y="131"/>
                      <a:pt x="214" y="129"/>
                    </a:cubicBezTo>
                    <a:cubicBezTo>
                      <a:pt x="213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5" y="149"/>
                    </a:cubicBezTo>
                    <a:cubicBezTo>
                      <a:pt x="215" y="148"/>
                      <a:pt x="216" y="147"/>
                      <a:pt x="217" y="145"/>
                    </a:cubicBezTo>
                    <a:cubicBezTo>
                      <a:pt x="220" y="144"/>
                      <a:pt x="223" y="142"/>
                      <a:pt x="226" y="140"/>
                    </a:cubicBezTo>
                    <a:cubicBezTo>
                      <a:pt x="224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9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6" y="72"/>
                      <a:pt x="310" y="78"/>
                      <a:pt x="313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6" y="98"/>
                      <a:pt x="316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5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7" y="109"/>
                      <a:pt x="286" y="102"/>
                      <a:pt x="292" y="94"/>
                    </a:cubicBezTo>
                    <a:cubicBezTo>
                      <a:pt x="299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9" y="52"/>
                      <a:pt x="274" y="53"/>
                      <a:pt x="269" y="54"/>
                    </a:cubicBezTo>
                    <a:cubicBezTo>
                      <a:pt x="269" y="50"/>
                      <a:pt x="269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5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90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5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8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9" y="42"/>
                      <a:pt x="242" y="41"/>
                    </a:cubicBezTo>
                    <a:cubicBezTo>
                      <a:pt x="246" y="38"/>
                      <a:pt x="251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60" y="48"/>
                      <a:pt x="260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8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3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4" y="79"/>
                      <a:pt x="195" y="74"/>
                      <a:pt x="195" y="69"/>
                    </a:cubicBezTo>
                    <a:cubicBezTo>
                      <a:pt x="198" y="58"/>
                      <a:pt x="199" y="47"/>
                      <a:pt x="198" y="37"/>
                    </a:cubicBezTo>
                    <a:cubicBezTo>
                      <a:pt x="200" y="32"/>
                      <a:pt x="203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8" y="35"/>
                    </a:cubicBezTo>
                    <a:cubicBezTo>
                      <a:pt x="187" y="36"/>
                      <a:pt x="187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70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6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6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6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2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50" y="38"/>
                      <a:pt x="150" y="40"/>
                      <a:pt x="150" y="41"/>
                    </a:cubicBezTo>
                    <a:cubicBezTo>
                      <a:pt x="149" y="55"/>
                      <a:pt x="154" y="69"/>
                      <a:pt x="157" y="83"/>
                    </a:cubicBezTo>
                    <a:cubicBezTo>
                      <a:pt x="158" y="93"/>
                      <a:pt x="158" y="103"/>
                      <a:pt x="158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4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3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5" y="91"/>
                      <a:pt x="112" y="87"/>
                    </a:cubicBezTo>
                    <a:cubicBezTo>
                      <a:pt x="106" y="78"/>
                      <a:pt x="99" y="69"/>
                      <a:pt x="91" y="63"/>
                    </a:cubicBezTo>
                    <a:cubicBezTo>
                      <a:pt x="88" y="56"/>
                      <a:pt x="88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80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9" y="68"/>
                      <a:pt x="59" y="67"/>
                      <a:pt x="59" y="66"/>
                    </a:cubicBezTo>
                    <a:cubicBezTo>
                      <a:pt x="61" y="65"/>
                      <a:pt x="62" y="65"/>
                      <a:pt x="63" y="64"/>
                    </a:cubicBezTo>
                    <a:cubicBezTo>
                      <a:pt x="71" y="64"/>
                      <a:pt x="77" y="66"/>
                      <a:pt x="82" y="69"/>
                    </a:cubicBezTo>
                    <a:cubicBezTo>
                      <a:pt x="83" y="70"/>
                      <a:pt x="83" y="71"/>
                      <a:pt x="84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10" y="121"/>
                      <a:pt x="101" y="117"/>
                    </a:cubicBezTo>
                    <a:cubicBezTo>
                      <a:pt x="98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60" y="84"/>
                      <a:pt x="58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9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8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8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5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5" y="131"/>
                    </a:cubicBezTo>
                    <a:cubicBezTo>
                      <a:pt x="64" y="126"/>
                      <a:pt x="54" y="122"/>
                      <a:pt x="44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4" y="104"/>
                      <a:pt x="34" y="100"/>
                    </a:cubicBezTo>
                    <a:cubicBezTo>
                      <a:pt x="35" y="99"/>
                      <a:pt x="36" y="98"/>
                      <a:pt x="38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387"/>
              <p:cNvSpPr>
                <a:spLocks noEditPoints="1"/>
              </p:cNvSpPr>
              <p:nvPr/>
            </p:nvSpPr>
            <p:spPr bwMode="auto">
              <a:xfrm>
                <a:off x="4387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Freeform 388"/>
              <p:cNvSpPr>
                <a:spLocks noEditPoints="1"/>
              </p:cNvSpPr>
              <p:nvPr/>
            </p:nvSpPr>
            <p:spPr bwMode="auto">
              <a:xfrm>
                <a:off x="5350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3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5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9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Freeform 389"/>
              <p:cNvSpPr>
                <a:spLocks noEditPoints="1"/>
              </p:cNvSpPr>
              <p:nvPr/>
            </p:nvSpPr>
            <p:spPr bwMode="auto">
              <a:xfrm>
                <a:off x="6312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8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10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5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Freeform 390"/>
              <p:cNvSpPr>
                <a:spLocks noEditPoints="1"/>
              </p:cNvSpPr>
              <p:nvPr/>
            </p:nvSpPr>
            <p:spPr bwMode="auto">
              <a:xfrm>
                <a:off x="7274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Rectangle 391"/>
              <p:cNvSpPr>
                <a:spLocks noChangeArrowheads="1"/>
              </p:cNvSpPr>
              <p:nvPr/>
            </p:nvSpPr>
            <p:spPr bwMode="auto">
              <a:xfrm>
                <a:off x="-478" y="2278"/>
                <a:ext cx="8632" cy="9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000"/>
                            </p:stCondLst>
                            <p:childTnLst>
                              <p:par>
                                <p:cTn id="27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组合 6"/>
          <p:cNvGrpSpPr/>
          <p:nvPr/>
        </p:nvGrpSpPr>
        <p:grpSpPr>
          <a:xfrm>
            <a:off x="3388874" y="1887636"/>
            <a:ext cx="5414252" cy="3082729"/>
            <a:chOff x="2665225" y="1427163"/>
            <a:chExt cx="6688305" cy="3808140"/>
          </a:xfrm>
        </p:grpSpPr>
        <p:grpSp>
          <p:nvGrpSpPr>
            <p:cNvPr id="6" name="组合 5"/>
            <p:cNvGrpSpPr/>
            <p:nvPr/>
          </p:nvGrpSpPr>
          <p:grpSpPr>
            <a:xfrm rot="458682">
              <a:off x="5264131" y="1455465"/>
              <a:ext cx="4089399" cy="3779838"/>
              <a:chOff x="5616575" y="904875"/>
              <a:chExt cx="4089399" cy="3779838"/>
            </a:xfrm>
          </p:grpSpPr>
          <p:sp>
            <p:nvSpPr>
              <p:cNvPr id="18" name="Freeform 15"/>
              <p:cNvSpPr>
                <a:spLocks noEditPoints="1"/>
              </p:cNvSpPr>
              <p:nvPr/>
            </p:nvSpPr>
            <p:spPr bwMode="auto">
              <a:xfrm>
                <a:off x="5719762" y="1422400"/>
                <a:ext cx="3851274" cy="3262313"/>
              </a:xfrm>
              <a:custGeom>
                <a:avLst/>
                <a:gdLst>
                  <a:gd name="T0" fmla="*/ 438 w 1436"/>
                  <a:gd name="T1" fmla="*/ 1077 h 1215"/>
                  <a:gd name="T2" fmla="*/ 393 w 1436"/>
                  <a:gd name="T3" fmla="*/ 1044 h 1215"/>
                  <a:gd name="T4" fmla="*/ 327 w 1436"/>
                  <a:gd name="T5" fmla="*/ 994 h 1215"/>
                  <a:gd name="T6" fmla="*/ 252 w 1436"/>
                  <a:gd name="T7" fmla="*/ 930 h 1215"/>
                  <a:gd name="T8" fmla="*/ 172 w 1436"/>
                  <a:gd name="T9" fmla="*/ 851 h 1215"/>
                  <a:gd name="T10" fmla="*/ 84 w 1436"/>
                  <a:gd name="T11" fmla="*/ 729 h 1215"/>
                  <a:gd name="T12" fmla="*/ 61 w 1436"/>
                  <a:gd name="T13" fmla="*/ 683 h 1215"/>
                  <a:gd name="T14" fmla="*/ 19 w 1436"/>
                  <a:gd name="T15" fmla="*/ 560 h 1215"/>
                  <a:gd name="T16" fmla="*/ 20 w 1436"/>
                  <a:gd name="T17" fmla="*/ 266 h 1215"/>
                  <a:gd name="T18" fmla="*/ 39 w 1436"/>
                  <a:gd name="T19" fmla="*/ 211 h 1215"/>
                  <a:gd name="T20" fmla="*/ 95 w 1436"/>
                  <a:gd name="T21" fmla="*/ 126 h 1215"/>
                  <a:gd name="T22" fmla="*/ 166 w 1436"/>
                  <a:gd name="T23" fmla="*/ 64 h 1215"/>
                  <a:gd name="T24" fmla="*/ 189 w 1436"/>
                  <a:gd name="T25" fmla="*/ 50 h 1215"/>
                  <a:gd name="T26" fmla="*/ 218 w 1436"/>
                  <a:gd name="T27" fmla="*/ 36 h 1215"/>
                  <a:gd name="T28" fmla="*/ 282 w 1436"/>
                  <a:gd name="T29" fmla="*/ 13 h 1215"/>
                  <a:gd name="T30" fmla="*/ 358 w 1436"/>
                  <a:gd name="T31" fmla="*/ 1 h 1215"/>
                  <a:gd name="T32" fmla="*/ 405 w 1436"/>
                  <a:gd name="T33" fmla="*/ 2 h 1215"/>
                  <a:gd name="T34" fmla="*/ 475 w 1436"/>
                  <a:gd name="T35" fmla="*/ 13 h 1215"/>
                  <a:gd name="T36" fmla="*/ 502 w 1436"/>
                  <a:gd name="T37" fmla="*/ 22 h 1215"/>
                  <a:gd name="T38" fmla="*/ 547 w 1436"/>
                  <a:gd name="T39" fmla="*/ 41 h 1215"/>
                  <a:gd name="T40" fmla="*/ 556 w 1436"/>
                  <a:gd name="T41" fmla="*/ 46 h 1215"/>
                  <a:gd name="T42" fmla="*/ 570 w 1436"/>
                  <a:gd name="T43" fmla="*/ 54 h 1215"/>
                  <a:gd name="T44" fmla="*/ 591 w 1436"/>
                  <a:gd name="T45" fmla="*/ 69 h 1215"/>
                  <a:gd name="T46" fmla="*/ 639 w 1436"/>
                  <a:gd name="T47" fmla="*/ 111 h 1215"/>
                  <a:gd name="T48" fmla="*/ 688 w 1436"/>
                  <a:gd name="T49" fmla="*/ 175 h 1215"/>
                  <a:gd name="T50" fmla="*/ 773 w 1436"/>
                  <a:gd name="T51" fmla="*/ 226 h 1215"/>
                  <a:gd name="T52" fmla="*/ 816 w 1436"/>
                  <a:gd name="T53" fmla="*/ 180 h 1215"/>
                  <a:gd name="T54" fmla="*/ 863 w 1436"/>
                  <a:gd name="T55" fmla="*/ 143 h 1215"/>
                  <a:gd name="T56" fmla="*/ 911 w 1436"/>
                  <a:gd name="T57" fmla="*/ 116 h 1215"/>
                  <a:gd name="T58" fmla="*/ 971 w 1436"/>
                  <a:gd name="T59" fmla="*/ 95 h 1215"/>
                  <a:gd name="T60" fmla="*/ 1005 w 1436"/>
                  <a:gd name="T61" fmla="*/ 88 h 1215"/>
                  <a:gd name="T62" fmla="*/ 1052 w 1436"/>
                  <a:gd name="T63" fmla="*/ 84 h 1215"/>
                  <a:gd name="T64" fmla="*/ 1075 w 1436"/>
                  <a:gd name="T65" fmla="*/ 84 h 1215"/>
                  <a:gd name="T66" fmla="*/ 1117 w 1436"/>
                  <a:gd name="T67" fmla="*/ 88 h 1215"/>
                  <a:gd name="T68" fmla="*/ 1162 w 1436"/>
                  <a:gd name="T69" fmla="*/ 98 h 1215"/>
                  <a:gd name="T70" fmla="*/ 1205 w 1436"/>
                  <a:gd name="T71" fmla="*/ 113 h 1215"/>
                  <a:gd name="T72" fmla="*/ 1246 w 1436"/>
                  <a:gd name="T73" fmla="*/ 133 h 1215"/>
                  <a:gd name="T74" fmla="*/ 1254 w 1436"/>
                  <a:gd name="T75" fmla="*/ 138 h 1215"/>
                  <a:gd name="T76" fmla="*/ 1304 w 1436"/>
                  <a:gd name="T77" fmla="*/ 173 h 1215"/>
                  <a:gd name="T78" fmla="*/ 1331 w 1436"/>
                  <a:gd name="T79" fmla="*/ 198 h 1215"/>
                  <a:gd name="T80" fmla="*/ 1371 w 1436"/>
                  <a:gd name="T81" fmla="*/ 247 h 1215"/>
                  <a:gd name="T82" fmla="*/ 1386 w 1436"/>
                  <a:gd name="T83" fmla="*/ 271 h 1215"/>
                  <a:gd name="T84" fmla="*/ 1422 w 1436"/>
                  <a:gd name="T85" fmla="*/ 357 h 1215"/>
                  <a:gd name="T86" fmla="*/ 1432 w 1436"/>
                  <a:gd name="T87" fmla="*/ 403 h 1215"/>
                  <a:gd name="T88" fmla="*/ 1435 w 1436"/>
                  <a:gd name="T89" fmla="*/ 472 h 1215"/>
                  <a:gd name="T90" fmla="*/ 1378 w 1436"/>
                  <a:gd name="T91" fmla="*/ 696 h 1215"/>
                  <a:gd name="T92" fmla="*/ 1302 w 1436"/>
                  <a:gd name="T93" fmla="*/ 823 h 1215"/>
                  <a:gd name="T94" fmla="*/ 1259 w 1436"/>
                  <a:gd name="T95" fmla="*/ 873 h 1215"/>
                  <a:gd name="T96" fmla="*/ 1201 w 1436"/>
                  <a:gd name="T97" fmla="*/ 927 h 1215"/>
                  <a:gd name="T98" fmla="*/ 1143 w 1436"/>
                  <a:gd name="T99" fmla="*/ 970 h 1215"/>
                  <a:gd name="T100" fmla="*/ 926 w 1436"/>
                  <a:gd name="T101" fmla="*/ 1086 h 1215"/>
                  <a:gd name="T102" fmla="*/ 888 w 1436"/>
                  <a:gd name="T103" fmla="*/ 1102 h 1215"/>
                  <a:gd name="T104" fmla="*/ 622 w 1436"/>
                  <a:gd name="T105" fmla="*/ 1215 h 1215"/>
                  <a:gd name="T106" fmla="*/ 1248 w 1436"/>
                  <a:gd name="T107" fmla="*/ 884 h 1215"/>
                  <a:gd name="T108" fmla="*/ 1208 w 1436"/>
                  <a:gd name="T109" fmla="*/ 114 h 1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436" h="1215">
                    <a:moveTo>
                      <a:pt x="622" y="1215"/>
                    </a:moveTo>
                    <a:cubicBezTo>
                      <a:pt x="619" y="1213"/>
                      <a:pt x="619" y="1213"/>
                      <a:pt x="619" y="1213"/>
                    </a:cubicBezTo>
                    <a:cubicBezTo>
                      <a:pt x="587" y="1186"/>
                      <a:pt x="552" y="1160"/>
                      <a:pt x="517" y="1135"/>
                    </a:cubicBezTo>
                    <a:cubicBezTo>
                      <a:pt x="517" y="1134"/>
                      <a:pt x="517" y="1134"/>
                      <a:pt x="516" y="1134"/>
                    </a:cubicBezTo>
                    <a:cubicBezTo>
                      <a:pt x="490" y="1115"/>
                      <a:pt x="464" y="1096"/>
                      <a:pt x="438" y="1077"/>
                    </a:cubicBezTo>
                    <a:cubicBezTo>
                      <a:pt x="438" y="1077"/>
                      <a:pt x="438" y="1077"/>
                      <a:pt x="438" y="1077"/>
                    </a:cubicBezTo>
                    <a:cubicBezTo>
                      <a:pt x="434" y="1074"/>
                      <a:pt x="429" y="1071"/>
                      <a:pt x="425" y="1068"/>
                    </a:cubicBezTo>
                    <a:cubicBezTo>
                      <a:pt x="416" y="1061"/>
                      <a:pt x="418" y="1063"/>
                      <a:pt x="398" y="1048"/>
                    </a:cubicBezTo>
                    <a:cubicBezTo>
                      <a:pt x="405" y="1053"/>
                      <a:pt x="408" y="1055"/>
                      <a:pt x="398" y="1048"/>
                    </a:cubicBezTo>
                    <a:cubicBezTo>
                      <a:pt x="398" y="1048"/>
                      <a:pt x="398" y="1048"/>
                      <a:pt x="398" y="1048"/>
                    </a:cubicBezTo>
                    <a:cubicBezTo>
                      <a:pt x="397" y="1047"/>
                      <a:pt x="395" y="1046"/>
                      <a:pt x="393" y="1044"/>
                    </a:cubicBezTo>
                    <a:cubicBezTo>
                      <a:pt x="393" y="1044"/>
                      <a:pt x="393" y="1044"/>
                      <a:pt x="393" y="1044"/>
                    </a:cubicBezTo>
                    <a:cubicBezTo>
                      <a:pt x="380" y="1034"/>
                      <a:pt x="367" y="1025"/>
                      <a:pt x="354" y="1014"/>
                    </a:cubicBezTo>
                    <a:cubicBezTo>
                      <a:pt x="354" y="1014"/>
                      <a:pt x="354" y="1014"/>
                      <a:pt x="354" y="1014"/>
                    </a:cubicBezTo>
                    <a:cubicBezTo>
                      <a:pt x="348" y="1011"/>
                      <a:pt x="343" y="1007"/>
                      <a:pt x="338" y="1003"/>
                    </a:cubicBezTo>
                    <a:cubicBezTo>
                      <a:pt x="337" y="1002"/>
                      <a:pt x="336" y="1001"/>
                      <a:pt x="335" y="1000"/>
                    </a:cubicBezTo>
                    <a:cubicBezTo>
                      <a:pt x="333" y="998"/>
                      <a:pt x="330" y="996"/>
                      <a:pt x="327" y="994"/>
                    </a:cubicBezTo>
                    <a:cubicBezTo>
                      <a:pt x="327" y="994"/>
                      <a:pt x="327" y="994"/>
                      <a:pt x="327" y="994"/>
                    </a:cubicBezTo>
                    <a:cubicBezTo>
                      <a:pt x="317" y="986"/>
                      <a:pt x="306" y="977"/>
                      <a:pt x="295" y="968"/>
                    </a:cubicBezTo>
                    <a:cubicBezTo>
                      <a:pt x="295" y="968"/>
                      <a:pt x="295" y="968"/>
                      <a:pt x="295" y="968"/>
                    </a:cubicBezTo>
                    <a:cubicBezTo>
                      <a:pt x="291" y="965"/>
                      <a:pt x="287" y="962"/>
                      <a:pt x="284" y="958"/>
                    </a:cubicBezTo>
                    <a:cubicBezTo>
                      <a:pt x="277" y="953"/>
                      <a:pt x="271" y="947"/>
                      <a:pt x="264" y="942"/>
                    </a:cubicBezTo>
                    <a:cubicBezTo>
                      <a:pt x="262" y="940"/>
                      <a:pt x="259" y="937"/>
                      <a:pt x="257" y="935"/>
                    </a:cubicBezTo>
                    <a:cubicBezTo>
                      <a:pt x="254" y="933"/>
                      <a:pt x="253" y="932"/>
                      <a:pt x="252" y="930"/>
                    </a:cubicBezTo>
                    <a:cubicBezTo>
                      <a:pt x="245" y="925"/>
                      <a:pt x="243" y="922"/>
                      <a:pt x="240" y="920"/>
                    </a:cubicBezTo>
                    <a:cubicBezTo>
                      <a:pt x="225" y="906"/>
                      <a:pt x="210" y="892"/>
                      <a:pt x="196" y="877"/>
                    </a:cubicBezTo>
                    <a:cubicBezTo>
                      <a:pt x="194" y="875"/>
                      <a:pt x="192" y="873"/>
                      <a:pt x="191" y="871"/>
                    </a:cubicBezTo>
                    <a:cubicBezTo>
                      <a:pt x="191" y="871"/>
                      <a:pt x="191" y="871"/>
                      <a:pt x="191" y="871"/>
                    </a:cubicBezTo>
                    <a:cubicBezTo>
                      <a:pt x="182" y="861"/>
                      <a:pt x="179" y="858"/>
                      <a:pt x="177" y="856"/>
                    </a:cubicBezTo>
                    <a:cubicBezTo>
                      <a:pt x="175" y="854"/>
                      <a:pt x="174" y="853"/>
                      <a:pt x="172" y="851"/>
                    </a:cubicBezTo>
                    <a:cubicBezTo>
                      <a:pt x="151" y="827"/>
                      <a:pt x="131" y="801"/>
                      <a:pt x="112" y="774"/>
                    </a:cubicBezTo>
                    <a:cubicBezTo>
                      <a:pt x="107" y="766"/>
                      <a:pt x="101" y="758"/>
                      <a:pt x="96" y="749"/>
                    </a:cubicBezTo>
                    <a:cubicBezTo>
                      <a:pt x="96" y="749"/>
                      <a:pt x="96" y="749"/>
                      <a:pt x="96" y="749"/>
                    </a:cubicBezTo>
                    <a:cubicBezTo>
                      <a:pt x="93" y="745"/>
                      <a:pt x="91" y="740"/>
                      <a:pt x="88" y="736"/>
                    </a:cubicBezTo>
                    <a:cubicBezTo>
                      <a:pt x="87" y="734"/>
                      <a:pt x="86" y="733"/>
                      <a:pt x="85" y="731"/>
                    </a:cubicBezTo>
                    <a:cubicBezTo>
                      <a:pt x="84" y="730"/>
                      <a:pt x="84" y="729"/>
                      <a:pt x="84" y="729"/>
                    </a:cubicBezTo>
                    <a:cubicBezTo>
                      <a:pt x="81" y="724"/>
                      <a:pt x="80" y="721"/>
                      <a:pt x="78" y="719"/>
                    </a:cubicBezTo>
                    <a:cubicBezTo>
                      <a:pt x="78" y="719"/>
                      <a:pt x="78" y="719"/>
                      <a:pt x="78" y="719"/>
                    </a:cubicBezTo>
                    <a:cubicBezTo>
                      <a:pt x="76" y="714"/>
                      <a:pt x="73" y="709"/>
                      <a:pt x="70" y="702"/>
                    </a:cubicBezTo>
                    <a:cubicBezTo>
                      <a:pt x="70" y="702"/>
                      <a:pt x="70" y="703"/>
                      <a:pt x="70" y="703"/>
                    </a:cubicBezTo>
                    <a:cubicBezTo>
                      <a:pt x="69" y="701"/>
                      <a:pt x="68" y="699"/>
                      <a:pt x="61" y="685"/>
                    </a:cubicBezTo>
                    <a:cubicBezTo>
                      <a:pt x="61" y="684"/>
                      <a:pt x="61" y="684"/>
                      <a:pt x="61" y="683"/>
                    </a:cubicBezTo>
                    <a:cubicBezTo>
                      <a:pt x="62" y="686"/>
                      <a:pt x="62" y="686"/>
                      <a:pt x="61" y="685"/>
                    </a:cubicBezTo>
                    <a:cubicBezTo>
                      <a:pt x="60" y="682"/>
                      <a:pt x="56" y="672"/>
                      <a:pt x="47" y="653"/>
                    </a:cubicBezTo>
                    <a:cubicBezTo>
                      <a:pt x="52" y="664"/>
                      <a:pt x="47" y="653"/>
                      <a:pt x="43" y="641"/>
                    </a:cubicBezTo>
                    <a:cubicBezTo>
                      <a:pt x="43" y="641"/>
                      <a:pt x="43" y="641"/>
                      <a:pt x="43" y="641"/>
                    </a:cubicBezTo>
                    <a:cubicBezTo>
                      <a:pt x="38" y="628"/>
                      <a:pt x="33" y="615"/>
                      <a:pt x="29" y="602"/>
                    </a:cubicBezTo>
                    <a:cubicBezTo>
                      <a:pt x="25" y="588"/>
                      <a:pt x="21" y="574"/>
                      <a:pt x="19" y="560"/>
                    </a:cubicBezTo>
                    <a:cubicBezTo>
                      <a:pt x="10" y="527"/>
                      <a:pt x="5" y="491"/>
                      <a:pt x="2" y="453"/>
                    </a:cubicBezTo>
                    <a:cubicBezTo>
                      <a:pt x="2" y="453"/>
                      <a:pt x="2" y="453"/>
                      <a:pt x="2" y="453"/>
                    </a:cubicBezTo>
                    <a:cubicBezTo>
                      <a:pt x="2" y="445"/>
                      <a:pt x="2" y="437"/>
                      <a:pt x="1" y="429"/>
                    </a:cubicBezTo>
                    <a:cubicBezTo>
                      <a:pt x="2" y="429"/>
                      <a:pt x="2" y="429"/>
                      <a:pt x="2" y="429"/>
                    </a:cubicBezTo>
                    <a:cubicBezTo>
                      <a:pt x="0" y="410"/>
                      <a:pt x="0" y="389"/>
                      <a:pt x="1" y="368"/>
                    </a:cubicBezTo>
                    <a:cubicBezTo>
                      <a:pt x="3" y="331"/>
                      <a:pt x="9" y="297"/>
                      <a:pt x="20" y="266"/>
                    </a:cubicBezTo>
                    <a:cubicBezTo>
                      <a:pt x="20" y="265"/>
                      <a:pt x="19" y="265"/>
                      <a:pt x="19" y="265"/>
                    </a:cubicBezTo>
                    <a:cubicBezTo>
                      <a:pt x="20" y="261"/>
                      <a:pt x="21" y="256"/>
                      <a:pt x="22" y="252"/>
                    </a:cubicBezTo>
                    <a:cubicBezTo>
                      <a:pt x="24" y="247"/>
                      <a:pt x="26" y="242"/>
                      <a:pt x="28" y="237"/>
                    </a:cubicBezTo>
                    <a:cubicBezTo>
                      <a:pt x="28" y="237"/>
                      <a:pt x="28" y="237"/>
                      <a:pt x="28" y="237"/>
                    </a:cubicBezTo>
                    <a:cubicBezTo>
                      <a:pt x="29" y="234"/>
                      <a:pt x="30" y="231"/>
                      <a:pt x="32" y="229"/>
                    </a:cubicBezTo>
                    <a:cubicBezTo>
                      <a:pt x="34" y="222"/>
                      <a:pt x="36" y="218"/>
                      <a:pt x="39" y="211"/>
                    </a:cubicBezTo>
                    <a:cubicBezTo>
                      <a:pt x="39" y="211"/>
                      <a:pt x="41" y="208"/>
                      <a:pt x="42" y="205"/>
                    </a:cubicBezTo>
                    <a:cubicBezTo>
                      <a:pt x="42" y="206"/>
                      <a:pt x="43" y="206"/>
                      <a:pt x="43" y="206"/>
                    </a:cubicBezTo>
                    <a:cubicBezTo>
                      <a:pt x="50" y="191"/>
                      <a:pt x="58" y="178"/>
                      <a:pt x="65" y="166"/>
                    </a:cubicBezTo>
                    <a:cubicBezTo>
                      <a:pt x="65" y="166"/>
                      <a:pt x="65" y="166"/>
                      <a:pt x="65" y="166"/>
                    </a:cubicBezTo>
                    <a:cubicBezTo>
                      <a:pt x="74" y="153"/>
                      <a:pt x="83" y="140"/>
                      <a:pt x="93" y="129"/>
                    </a:cubicBezTo>
                    <a:cubicBezTo>
                      <a:pt x="94" y="128"/>
                      <a:pt x="94" y="127"/>
                      <a:pt x="95" y="126"/>
                    </a:cubicBezTo>
                    <a:cubicBezTo>
                      <a:pt x="98" y="123"/>
                      <a:pt x="101" y="120"/>
                      <a:pt x="104" y="117"/>
                    </a:cubicBezTo>
                    <a:cubicBezTo>
                      <a:pt x="105" y="115"/>
                      <a:pt x="105" y="115"/>
                      <a:pt x="106" y="115"/>
                    </a:cubicBezTo>
                    <a:cubicBezTo>
                      <a:pt x="108" y="113"/>
                      <a:pt x="108" y="112"/>
                      <a:pt x="108" y="112"/>
                    </a:cubicBezTo>
                    <a:cubicBezTo>
                      <a:pt x="109" y="112"/>
                      <a:pt x="109" y="112"/>
                      <a:pt x="109" y="112"/>
                    </a:cubicBezTo>
                    <a:cubicBezTo>
                      <a:pt x="109" y="112"/>
                      <a:pt x="110" y="111"/>
                      <a:pt x="110" y="111"/>
                    </a:cubicBezTo>
                    <a:cubicBezTo>
                      <a:pt x="128" y="93"/>
                      <a:pt x="147" y="77"/>
                      <a:pt x="166" y="64"/>
                    </a:cubicBezTo>
                    <a:cubicBezTo>
                      <a:pt x="166" y="64"/>
                      <a:pt x="166" y="64"/>
                      <a:pt x="166" y="64"/>
                    </a:cubicBezTo>
                    <a:cubicBezTo>
                      <a:pt x="166" y="64"/>
                      <a:pt x="166" y="64"/>
                      <a:pt x="166" y="64"/>
                    </a:cubicBezTo>
                    <a:cubicBezTo>
                      <a:pt x="166" y="64"/>
                      <a:pt x="166" y="64"/>
                      <a:pt x="166" y="64"/>
                    </a:cubicBezTo>
                    <a:cubicBezTo>
                      <a:pt x="174" y="59"/>
                      <a:pt x="181" y="55"/>
                      <a:pt x="188" y="51"/>
                    </a:cubicBezTo>
                    <a:cubicBezTo>
                      <a:pt x="188" y="51"/>
                      <a:pt x="188" y="51"/>
                      <a:pt x="188" y="51"/>
                    </a:cubicBezTo>
                    <a:cubicBezTo>
                      <a:pt x="188" y="51"/>
                      <a:pt x="189" y="50"/>
                      <a:pt x="189" y="50"/>
                    </a:cubicBezTo>
                    <a:cubicBezTo>
                      <a:pt x="193" y="48"/>
                      <a:pt x="196" y="46"/>
                      <a:pt x="199" y="45"/>
                    </a:cubicBezTo>
                    <a:cubicBezTo>
                      <a:pt x="201" y="44"/>
                      <a:pt x="203" y="43"/>
                      <a:pt x="205" y="42"/>
                    </a:cubicBezTo>
                    <a:cubicBezTo>
                      <a:pt x="205" y="41"/>
                      <a:pt x="206" y="41"/>
                      <a:pt x="206" y="41"/>
                    </a:cubicBezTo>
                    <a:cubicBezTo>
                      <a:pt x="206" y="41"/>
                      <a:pt x="206" y="41"/>
                      <a:pt x="206" y="41"/>
                    </a:cubicBezTo>
                    <a:cubicBezTo>
                      <a:pt x="206" y="41"/>
                      <a:pt x="206" y="41"/>
                      <a:pt x="206" y="41"/>
                    </a:cubicBezTo>
                    <a:cubicBezTo>
                      <a:pt x="209" y="40"/>
                      <a:pt x="212" y="38"/>
                      <a:pt x="218" y="36"/>
                    </a:cubicBezTo>
                    <a:cubicBezTo>
                      <a:pt x="218" y="35"/>
                      <a:pt x="218" y="35"/>
                      <a:pt x="219" y="35"/>
                    </a:cubicBezTo>
                    <a:cubicBezTo>
                      <a:pt x="218" y="35"/>
                      <a:pt x="218" y="35"/>
                      <a:pt x="218" y="36"/>
                    </a:cubicBezTo>
                    <a:cubicBezTo>
                      <a:pt x="218" y="36"/>
                      <a:pt x="218" y="36"/>
                      <a:pt x="218" y="36"/>
                    </a:cubicBezTo>
                    <a:cubicBezTo>
                      <a:pt x="235" y="28"/>
                      <a:pt x="252" y="21"/>
                      <a:pt x="269" y="16"/>
                    </a:cubicBezTo>
                    <a:cubicBezTo>
                      <a:pt x="269" y="16"/>
                      <a:pt x="269" y="16"/>
                      <a:pt x="271" y="16"/>
                    </a:cubicBezTo>
                    <a:cubicBezTo>
                      <a:pt x="273" y="15"/>
                      <a:pt x="278" y="14"/>
                      <a:pt x="282" y="13"/>
                    </a:cubicBezTo>
                    <a:cubicBezTo>
                      <a:pt x="284" y="12"/>
                      <a:pt x="284" y="12"/>
                      <a:pt x="285" y="12"/>
                    </a:cubicBezTo>
                    <a:cubicBezTo>
                      <a:pt x="290" y="11"/>
                      <a:pt x="294" y="10"/>
                      <a:pt x="299" y="9"/>
                    </a:cubicBezTo>
                    <a:cubicBezTo>
                      <a:pt x="299" y="9"/>
                      <a:pt x="299" y="9"/>
                      <a:pt x="299" y="9"/>
                    </a:cubicBezTo>
                    <a:cubicBezTo>
                      <a:pt x="301" y="8"/>
                      <a:pt x="304" y="8"/>
                      <a:pt x="306" y="8"/>
                    </a:cubicBezTo>
                    <a:cubicBezTo>
                      <a:pt x="323" y="4"/>
                      <a:pt x="340" y="2"/>
                      <a:pt x="357" y="1"/>
                    </a:cubicBezTo>
                    <a:cubicBezTo>
                      <a:pt x="358" y="1"/>
                      <a:pt x="359" y="1"/>
                      <a:pt x="358" y="1"/>
                    </a:cubicBezTo>
                    <a:cubicBezTo>
                      <a:pt x="358" y="1"/>
                      <a:pt x="358" y="1"/>
                      <a:pt x="358" y="1"/>
                    </a:cubicBezTo>
                    <a:cubicBezTo>
                      <a:pt x="360" y="1"/>
                      <a:pt x="360" y="1"/>
                      <a:pt x="360" y="1"/>
                    </a:cubicBezTo>
                    <a:cubicBezTo>
                      <a:pt x="360" y="1"/>
                      <a:pt x="361" y="1"/>
                      <a:pt x="361" y="1"/>
                    </a:cubicBezTo>
                    <a:cubicBezTo>
                      <a:pt x="363" y="1"/>
                      <a:pt x="364" y="1"/>
                      <a:pt x="365" y="1"/>
                    </a:cubicBezTo>
                    <a:cubicBezTo>
                      <a:pt x="370" y="0"/>
                      <a:pt x="371" y="0"/>
                      <a:pt x="372" y="0"/>
                    </a:cubicBezTo>
                    <a:cubicBezTo>
                      <a:pt x="383" y="0"/>
                      <a:pt x="394" y="1"/>
                      <a:pt x="405" y="2"/>
                    </a:cubicBezTo>
                    <a:cubicBezTo>
                      <a:pt x="411" y="2"/>
                      <a:pt x="416" y="2"/>
                      <a:pt x="422" y="3"/>
                    </a:cubicBezTo>
                    <a:cubicBezTo>
                      <a:pt x="423" y="3"/>
                      <a:pt x="424" y="3"/>
                      <a:pt x="427" y="4"/>
                    </a:cubicBezTo>
                    <a:cubicBezTo>
                      <a:pt x="428" y="4"/>
                      <a:pt x="428" y="4"/>
                      <a:pt x="428" y="4"/>
                    </a:cubicBezTo>
                    <a:cubicBezTo>
                      <a:pt x="430" y="4"/>
                      <a:pt x="431" y="4"/>
                      <a:pt x="433" y="4"/>
                    </a:cubicBezTo>
                    <a:cubicBezTo>
                      <a:pt x="433" y="4"/>
                      <a:pt x="433" y="5"/>
                      <a:pt x="433" y="5"/>
                    </a:cubicBezTo>
                    <a:cubicBezTo>
                      <a:pt x="448" y="6"/>
                      <a:pt x="463" y="10"/>
                      <a:pt x="475" y="13"/>
                    </a:cubicBezTo>
                    <a:cubicBezTo>
                      <a:pt x="478" y="14"/>
                      <a:pt x="478" y="14"/>
                      <a:pt x="477" y="14"/>
                    </a:cubicBezTo>
                    <a:cubicBezTo>
                      <a:pt x="479" y="14"/>
                      <a:pt x="481" y="15"/>
                      <a:pt x="482" y="15"/>
                    </a:cubicBezTo>
                    <a:cubicBezTo>
                      <a:pt x="482" y="15"/>
                      <a:pt x="482" y="15"/>
                      <a:pt x="482" y="15"/>
                    </a:cubicBezTo>
                    <a:cubicBezTo>
                      <a:pt x="485" y="16"/>
                      <a:pt x="487" y="16"/>
                      <a:pt x="489" y="17"/>
                    </a:cubicBezTo>
                    <a:cubicBezTo>
                      <a:pt x="490" y="18"/>
                      <a:pt x="492" y="18"/>
                      <a:pt x="493" y="18"/>
                    </a:cubicBezTo>
                    <a:cubicBezTo>
                      <a:pt x="496" y="19"/>
                      <a:pt x="499" y="21"/>
                      <a:pt x="502" y="22"/>
                    </a:cubicBezTo>
                    <a:cubicBezTo>
                      <a:pt x="502" y="22"/>
                      <a:pt x="502" y="22"/>
                      <a:pt x="502" y="22"/>
                    </a:cubicBezTo>
                    <a:cubicBezTo>
                      <a:pt x="503" y="22"/>
                      <a:pt x="504" y="22"/>
                      <a:pt x="505" y="23"/>
                    </a:cubicBezTo>
                    <a:cubicBezTo>
                      <a:pt x="506" y="23"/>
                      <a:pt x="506" y="23"/>
                      <a:pt x="507" y="24"/>
                    </a:cubicBezTo>
                    <a:cubicBezTo>
                      <a:pt x="515" y="26"/>
                      <a:pt x="522" y="29"/>
                      <a:pt x="530" y="33"/>
                    </a:cubicBezTo>
                    <a:cubicBezTo>
                      <a:pt x="530" y="33"/>
                      <a:pt x="530" y="33"/>
                      <a:pt x="530" y="33"/>
                    </a:cubicBezTo>
                    <a:cubicBezTo>
                      <a:pt x="536" y="36"/>
                      <a:pt x="541" y="38"/>
                      <a:pt x="547" y="41"/>
                    </a:cubicBezTo>
                    <a:cubicBezTo>
                      <a:pt x="547" y="41"/>
                      <a:pt x="547" y="41"/>
                      <a:pt x="548" y="42"/>
                    </a:cubicBezTo>
                    <a:cubicBezTo>
                      <a:pt x="548" y="42"/>
                      <a:pt x="548" y="42"/>
                      <a:pt x="548" y="42"/>
                    </a:cubicBezTo>
                    <a:cubicBezTo>
                      <a:pt x="548" y="42"/>
                      <a:pt x="548" y="42"/>
                      <a:pt x="548" y="42"/>
                    </a:cubicBezTo>
                    <a:cubicBezTo>
                      <a:pt x="548" y="42"/>
                      <a:pt x="550" y="43"/>
                      <a:pt x="552" y="44"/>
                    </a:cubicBezTo>
                    <a:cubicBezTo>
                      <a:pt x="552" y="44"/>
                      <a:pt x="552" y="44"/>
                      <a:pt x="552" y="44"/>
                    </a:cubicBezTo>
                    <a:cubicBezTo>
                      <a:pt x="553" y="45"/>
                      <a:pt x="555" y="45"/>
                      <a:pt x="556" y="46"/>
                    </a:cubicBezTo>
                    <a:cubicBezTo>
                      <a:pt x="556" y="46"/>
                      <a:pt x="556" y="46"/>
                      <a:pt x="556" y="46"/>
                    </a:cubicBezTo>
                    <a:cubicBezTo>
                      <a:pt x="557" y="47"/>
                      <a:pt x="557" y="47"/>
                      <a:pt x="558" y="47"/>
                    </a:cubicBezTo>
                    <a:cubicBezTo>
                      <a:pt x="559" y="48"/>
                      <a:pt x="560" y="48"/>
                      <a:pt x="561" y="49"/>
                    </a:cubicBezTo>
                    <a:cubicBezTo>
                      <a:pt x="562" y="50"/>
                      <a:pt x="564" y="51"/>
                      <a:pt x="565" y="51"/>
                    </a:cubicBezTo>
                    <a:cubicBezTo>
                      <a:pt x="566" y="52"/>
                      <a:pt x="566" y="52"/>
                      <a:pt x="567" y="53"/>
                    </a:cubicBezTo>
                    <a:cubicBezTo>
                      <a:pt x="568" y="53"/>
                      <a:pt x="569" y="54"/>
                      <a:pt x="570" y="54"/>
                    </a:cubicBezTo>
                    <a:cubicBezTo>
                      <a:pt x="570" y="55"/>
                      <a:pt x="570" y="55"/>
                      <a:pt x="571" y="55"/>
                    </a:cubicBezTo>
                    <a:cubicBezTo>
                      <a:pt x="570" y="55"/>
                      <a:pt x="571" y="56"/>
                      <a:pt x="574" y="58"/>
                    </a:cubicBezTo>
                    <a:cubicBezTo>
                      <a:pt x="574" y="57"/>
                      <a:pt x="575" y="58"/>
                      <a:pt x="576" y="58"/>
                    </a:cubicBezTo>
                    <a:cubicBezTo>
                      <a:pt x="576" y="58"/>
                      <a:pt x="576" y="58"/>
                      <a:pt x="576" y="58"/>
                    </a:cubicBezTo>
                    <a:cubicBezTo>
                      <a:pt x="581" y="61"/>
                      <a:pt x="585" y="64"/>
                      <a:pt x="589" y="67"/>
                    </a:cubicBezTo>
                    <a:cubicBezTo>
                      <a:pt x="590" y="68"/>
                      <a:pt x="590" y="68"/>
                      <a:pt x="591" y="69"/>
                    </a:cubicBezTo>
                    <a:cubicBezTo>
                      <a:pt x="592" y="69"/>
                      <a:pt x="593" y="70"/>
                      <a:pt x="594" y="71"/>
                    </a:cubicBezTo>
                    <a:cubicBezTo>
                      <a:pt x="604" y="78"/>
                      <a:pt x="613" y="86"/>
                      <a:pt x="624" y="96"/>
                    </a:cubicBezTo>
                    <a:cubicBezTo>
                      <a:pt x="625" y="97"/>
                      <a:pt x="626" y="97"/>
                      <a:pt x="628" y="99"/>
                    </a:cubicBezTo>
                    <a:cubicBezTo>
                      <a:pt x="629" y="100"/>
                      <a:pt x="630" y="101"/>
                      <a:pt x="631" y="102"/>
                    </a:cubicBezTo>
                    <a:cubicBezTo>
                      <a:pt x="631" y="103"/>
                      <a:pt x="631" y="103"/>
                      <a:pt x="633" y="105"/>
                    </a:cubicBezTo>
                    <a:cubicBezTo>
                      <a:pt x="635" y="106"/>
                      <a:pt x="637" y="108"/>
                      <a:pt x="639" y="111"/>
                    </a:cubicBezTo>
                    <a:cubicBezTo>
                      <a:pt x="650" y="121"/>
                      <a:pt x="659" y="133"/>
                      <a:pt x="669" y="147"/>
                    </a:cubicBezTo>
                    <a:cubicBezTo>
                      <a:pt x="673" y="152"/>
                      <a:pt x="677" y="157"/>
                      <a:pt x="682" y="164"/>
                    </a:cubicBezTo>
                    <a:cubicBezTo>
                      <a:pt x="683" y="166"/>
                      <a:pt x="684" y="167"/>
                      <a:pt x="685" y="169"/>
                    </a:cubicBezTo>
                    <a:cubicBezTo>
                      <a:pt x="685" y="169"/>
                      <a:pt x="686" y="170"/>
                      <a:pt x="687" y="172"/>
                    </a:cubicBezTo>
                    <a:cubicBezTo>
                      <a:pt x="687" y="173"/>
                      <a:pt x="688" y="174"/>
                      <a:pt x="689" y="174"/>
                    </a:cubicBezTo>
                    <a:cubicBezTo>
                      <a:pt x="689" y="174"/>
                      <a:pt x="689" y="175"/>
                      <a:pt x="688" y="175"/>
                    </a:cubicBezTo>
                    <a:cubicBezTo>
                      <a:pt x="689" y="175"/>
                      <a:pt x="689" y="175"/>
                      <a:pt x="689" y="175"/>
                    </a:cubicBezTo>
                    <a:cubicBezTo>
                      <a:pt x="697" y="188"/>
                      <a:pt x="704" y="201"/>
                      <a:pt x="713" y="220"/>
                    </a:cubicBezTo>
                    <a:cubicBezTo>
                      <a:pt x="714" y="222"/>
                      <a:pt x="715" y="225"/>
                      <a:pt x="716" y="228"/>
                    </a:cubicBezTo>
                    <a:cubicBezTo>
                      <a:pt x="724" y="244"/>
                      <a:pt x="730" y="260"/>
                      <a:pt x="736" y="278"/>
                    </a:cubicBezTo>
                    <a:cubicBezTo>
                      <a:pt x="744" y="264"/>
                      <a:pt x="753" y="250"/>
                      <a:pt x="763" y="238"/>
                    </a:cubicBezTo>
                    <a:cubicBezTo>
                      <a:pt x="766" y="234"/>
                      <a:pt x="769" y="229"/>
                      <a:pt x="773" y="226"/>
                    </a:cubicBezTo>
                    <a:cubicBezTo>
                      <a:pt x="778" y="219"/>
                      <a:pt x="782" y="215"/>
                      <a:pt x="785" y="211"/>
                    </a:cubicBezTo>
                    <a:cubicBezTo>
                      <a:pt x="785" y="211"/>
                      <a:pt x="785" y="211"/>
                      <a:pt x="785" y="211"/>
                    </a:cubicBezTo>
                    <a:cubicBezTo>
                      <a:pt x="785" y="211"/>
                      <a:pt x="785" y="210"/>
                      <a:pt x="786" y="210"/>
                    </a:cubicBezTo>
                    <a:cubicBezTo>
                      <a:pt x="788" y="208"/>
                      <a:pt x="790" y="205"/>
                      <a:pt x="792" y="203"/>
                    </a:cubicBezTo>
                    <a:cubicBezTo>
                      <a:pt x="795" y="200"/>
                      <a:pt x="797" y="198"/>
                      <a:pt x="798" y="197"/>
                    </a:cubicBezTo>
                    <a:cubicBezTo>
                      <a:pt x="804" y="191"/>
                      <a:pt x="810" y="185"/>
                      <a:pt x="816" y="180"/>
                    </a:cubicBezTo>
                    <a:cubicBezTo>
                      <a:pt x="817" y="179"/>
                      <a:pt x="817" y="178"/>
                      <a:pt x="818" y="178"/>
                    </a:cubicBezTo>
                    <a:cubicBezTo>
                      <a:pt x="827" y="169"/>
                      <a:pt x="835" y="163"/>
                      <a:pt x="844" y="157"/>
                    </a:cubicBezTo>
                    <a:cubicBezTo>
                      <a:pt x="845" y="155"/>
                      <a:pt x="847" y="154"/>
                      <a:pt x="849" y="152"/>
                    </a:cubicBezTo>
                    <a:cubicBezTo>
                      <a:pt x="850" y="152"/>
                      <a:pt x="850" y="152"/>
                      <a:pt x="851" y="151"/>
                    </a:cubicBezTo>
                    <a:cubicBezTo>
                      <a:pt x="852" y="150"/>
                      <a:pt x="853" y="150"/>
                      <a:pt x="853" y="150"/>
                    </a:cubicBezTo>
                    <a:cubicBezTo>
                      <a:pt x="856" y="147"/>
                      <a:pt x="860" y="145"/>
                      <a:pt x="863" y="143"/>
                    </a:cubicBezTo>
                    <a:cubicBezTo>
                      <a:pt x="863" y="143"/>
                      <a:pt x="863" y="143"/>
                      <a:pt x="863" y="143"/>
                    </a:cubicBezTo>
                    <a:cubicBezTo>
                      <a:pt x="865" y="141"/>
                      <a:pt x="868" y="140"/>
                      <a:pt x="870" y="139"/>
                    </a:cubicBezTo>
                    <a:cubicBezTo>
                      <a:pt x="877" y="134"/>
                      <a:pt x="879" y="133"/>
                      <a:pt x="882" y="131"/>
                    </a:cubicBezTo>
                    <a:cubicBezTo>
                      <a:pt x="884" y="130"/>
                      <a:pt x="885" y="129"/>
                      <a:pt x="887" y="128"/>
                    </a:cubicBezTo>
                    <a:cubicBezTo>
                      <a:pt x="894" y="124"/>
                      <a:pt x="901" y="121"/>
                      <a:pt x="907" y="118"/>
                    </a:cubicBezTo>
                    <a:cubicBezTo>
                      <a:pt x="908" y="117"/>
                      <a:pt x="910" y="117"/>
                      <a:pt x="911" y="116"/>
                    </a:cubicBezTo>
                    <a:cubicBezTo>
                      <a:pt x="915" y="114"/>
                      <a:pt x="917" y="114"/>
                      <a:pt x="918" y="113"/>
                    </a:cubicBezTo>
                    <a:cubicBezTo>
                      <a:pt x="919" y="112"/>
                      <a:pt x="920" y="112"/>
                      <a:pt x="921" y="112"/>
                    </a:cubicBezTo>
                    <a:cubicBezTo>
                      <a:pt x="925" y="110"/>
                      <a:pt x="929" y="108"/>
                      <a:pt x="933" y="107"/>
                    </a:cubicBezTo>
                    <a:cubicBezTo>
                      <a:pt x="938" y="105"/>
                      <a:pt x="943" y="103"/>
                      <a:pt x="947" y="102"/>
                    </a:cubicBezTo>
                    <a:cubicBezTo>
                      <a:pt x="948" y="102"/>
                      <a:pt x="948" y="101"/>
                      <a:pt x="949" y="102"/>
                    </a:cubicBezTo>
                    <a:cubicBezTo>
                      <a:pt x="956" y="99"/>
                      <a:pt x="964" y="96"/>
                      <a:pt x="971" y="95"/>
                    </a:cubicBezTo>
                    <a:cubicBezTo>
                      <a:pt x="974" y="94"/>
                      <a:pt x="976" y="94"/>
                      <a:pt x="978" y="93"/>
                    </a:cubicBezTo>
                    <a:cubicBezTo>
                      <a:pt x="978" y="93"/>
                      <a:pt x="979" y="93"/>
                      <a:pt x="979" y="93"/>
                    </a:cubicBezTo>
                    <a:cubicBezTo>
                      <a:pt x="982" y="92"/>
                      <a:pt x="985" y="91"/>
                      <a:pt x="988" y="91"/>
                    </a:cubicBezTo>
                    <a:cubicBezTo>
                      <a:pt x="988" y="91"/>
                      <a:pt x="988" y="91"/>
                      <a:pt x="988" y="91"/>
                    </a:cubicBezTo>
                    <a:cubicBezTo>
                      <a:pt x="993" y="90"/>
                      <a:pt x="997" y="89"/>
                      <a:pt x="1002" y="88"/>
                    </a:cubicBezTo>
                    <a:cubicBezTo>
                      <a:pt x="1003" y="88"/>
                      <a:pt x="1004" y="88"/>
                      <a:pt x="1005" y="88"/>
                    </a:cubicBezTo>
                    <a:cubicBezTo>
                      <a:pt x="1007" y="87"/>
                      <a:pt x="1008" y="87"/>
                      <a:pt x="1008" y="87"/>
                    </a:cubicBezTo>
                    <a:cubicBezTo>
                      <a:pt x="1011" y="87"/>
                      <a:pt x="1015" y="86"/>
                      <a:pt x="1015" y="86"/>
                    </a:cubicBezTo>
                    <a:cubicBezTo>
                      <a:pt x="1016" y="86"/>
                      <a:pt x="1013" y="86"/>
                      <a:pt x="1036" y="84"/>
                    </a:cubicBezTo>
                    <a:cubicBezTo>
                      <a:pt x="1027" y="85"/>
                      <a:pt x="1036" y="84"/>
                      <a:pt x="1048" y="84"/>
                    </a:cubicBezTo>
                    <a:cubicBezTo>
                      <a:pt x="1049" y="83"/>
                      <a:pt x="1051" y="83"/>
                      <a:pt x="1052" y="83"/>
                    </a:cubicBezTo>
                    <a:cubicBezTo>
                      <a:pt x="1052" y="83"/>
                      <a:pt x="1052" y="84"/>
                      <a:pt x="1052" y="84"/>
                    </a:cubicBezTo>
                    <a:cubicBezTo>
                      <a:pt x="1053" y="84"/>
                      <a:pt x="1054" y="84"/>
                      <a:pt x="1055" y="84"/>
                    </a:cubicBezTo>
                    <a:cubicBezTo>
                      <a:pt x="1058" y="83"/>
                      <a:pt x="1063" y="83"/>
                      <a:pt x="1068" y="84"/>
                    </a:cubicBezTo>
                    <a:cubicBezTo>
                      <a:pt x="1069" y="84"/>
                      <a:pt x="1070" y="84"/>
                      <a:pt x="1071" y="84"/>
                    </a:cubicBezTo>
                    <a:cubicBezTo>
                      <a:pt x="1071" y="84"/>
                      <a:pt x="1071" y="83"/>
                      <a:pt x="1071" y="83"/>
                    </a:cubicBezTo>
                    <a:cubicBezTo>
                      <a:pt x="1071" y="83"/>
                      <a:pt x="1071" y="83"/>
                      <a:pt x="1072" y="84"/>
                    </a:cubicBezTo>
                    <a:cubicBezTo>
                      <a:pt x="1073" y="84"/>
                      <a:pt x="1074" y="84"/>
                      <a:pt x="1075" y="84"/>
                    </a:cubicBezTo>
                    <a:cubicBezTo>
                      <a:pt x="1076" y="84"/>
                      <a:pt x="1076" y="84"/>
                      <a:pt x="1077" y="84"/>
                    </a:cubicBezTo>
                    <a:cubicBezTo>
                      <a:pt x="1078" y="84"/>
                      <a:pt x="1079" y="84"/>
                      <a:pt x="1081" y="84"/>
                    </a:cubicBezTo>
                    <a:cubicBezTo>
                      <a:pt x="1087" y="84"/>
                      <a:pt x="1094" y="85"/>
                      <a:pt x="1100" y="85"/>
                    </a:cubicBezTo>
                    <a:cubicBezTo>
                      <a:pt x="1100" y="86"/>
                      <a:pt x="1100" y="86"/>
                      <a:pt x="1100" y="86"/>
                    </a:cubicBezTo>
                    <a:cubicBezTo>
                      <a:pt x="1107" y="86"/>
                      <a:pt x="1114" y="87"/>
                      <a:pt x="1117" y="88"/>
                    </a:cubicBezTo>
                    <a:cubicBezTo>
                      <a:pt x="1121" y="88"/>
                      <a:pt x="1121" y="88"/>
                      <a:pt x="1117" y="88"/>
                    </a:cubicBezTo>
                    <a:cubicBezTo>
                      <a:pt x="1122" y="89"/>
                      <a:pt x="1122" y="89"/>
                      <a:pt x="1122" y="89"/>
                    </a:cubicBezTo>
                    <a:cubicBezTo>
                      <a:pt x="1125" y="89"/>
                      <a:pt x="1127" y="89"/>
                      <a:pt x="1130" y="90"/>
                    </a:cubicBezTo>
                    <a:cubicBezTo>
                      <a:pt x="1134" y="91"/>
                      <a:pt x="1139" y="92"/>
                      <a:pt x="1143" y="93"/>
                    </a:cubicBezTo>
                    <a:cubicBezTo>
                      <a:pt x="1145" y="93"/>
                      <a:pt x="1146" y="93"/>
                      <a:pt x="1147" y="94"/>
                    </a:cubicBezTo>
                    <a:cubicBezTo>
                      <a:pt x="1147" y="94"/>
                      <a:pt x="1147" y="94"/>
                      <a:pt x="1147" y="94"/>
                    </a:cubicBezTo>
                    <a:cubicBezTo>
                      <a:pt x="1152" y="95"/>
                      <a:pt x="1157" y="96"/>
                      <a:pt x="1162" y="98"/>
                    </a:cubicBezTo>
                    <a:cubicBezTo>
                      <a:pt x="1162" y="98"/>
                      <a:pt x="1162" y="98"/>
                      <a:pt x="1162" y="98"/>
                    </a:cubicBezTo>
                    <a:cubicBezTo>
                      <a:pt x="1163" y="98"/>
                      <a:pt x="1163" y="98"/>
                      <a:pt x="1164" y="98"/>
                    </a:cubicBezTo>
                    <a:cubicBezTo>
                      <a:pt x="1169" y="100"/>
                      <a:pt x="1173" y="101"/>
                      <a:pt x="1180" y="104"/>
                    </a:cubicBezTo>
                    <a:cubicBezTo>
                      <a:pt x="1187" y="106"/>
                      <a:pt x="1194" y="108"/>
                      <a:pt x="1202" y="111"/>
                    </a:cubicBezTo>
                    <a:cubicBezTo>
                      <a:pt x="1202" y="111"/>
                      <a:pt x="1202" y="111"/>
                      <a:pt x="1202" y="111"/>
                    </a:cubicBezTo>
                    <a:cubicBezTo>
                      <a:pt x="1202" y="112"/>
                      <a:pt x="1203" y="112"/>
                      <a:pt x="1205" y="113"/>
                    </a:cubicBezTo>
                    <a:cubicBezTo>
                      <a:pt x="1205" y="113"/>
                      <a:pt x="1205" y="113"/>
                      <a:pt x="1206" y="113"/>
                    </a:cubicBezTo>
                    <a:cubicBezTo>
                      <a:pt x="1207" y="113"/>
                      <a:pt x="1208" y="114"/>
                      <a:pt x="1209" y="114"/>
                    </a:cubicBezTo>
                    <a:cubicBezTo>
                      <a:pt x="1210" y="115"/>
                      <a:pt x="1212" y="116"/>
                      <a:pt x="1214" y="117"/>
                    </a:cubicBezTo>
                    <a:cubicBezTo>
                      <a:pt x="1214" y="117"/>
                      <a:pt x="1215" y="117"/>
                      <a:pt x="1216" y="117"/>
                    </a:cubicBezTo>
                    <a:cubicBezTo>
                      <a:pt x="1225" y="122"/>
                      <a:pt x="1234" y="126"/>
                      <a:pt x="1243" y="131"/>
                    </a:cubicBezTo>
                    <a:cubicBezTo>
                      <a:pt x="1244" y="131"/>
                      <a:pt x="1244" y="132"/>
                      <a:pt x="1246" y="133"/>
                    </a:cubicBezTo>
                    <a:cubicBezTo>
                      <a:pt x="1246" y="133"/>
                      <a:pt x="1246" y="133"/>
                      <a:pt x="1246" y="133"/>
                    </a:cubicBezTo>
                    <a:cubicBezTo>
                      <a:pt x="1246" y="133"/>
                      <a:pt x="1246" y="133"/>
                      <a:pt x="1246" y="133"/>
                    </a:cubicBezTo>
                    <a:cubicBezTo>
                      <a:pt x="1246" y="133"/>
                      <a:pt x="1246" y="133"/>
                      <a:pt x="1246" y="133"/>
                    </a:cubicBezTo>
                    <a:cubicBezTo>
                      <a:pt x="1248" y="134"/>
                      <a:pt x="1250" y="135"/>
                      <a:pt x="1252" y="136"/>
                    </a:cubicBezTo>
                    <a:cubicBezTo>
                      <a:pt x="1253" y="137"/>
                      <a:pt x="1254" y="137"/>
                      <a:pt x="1255" y="138"/>
                    </a:cubicBezTo>
                    <a:cubicBezTo>
                      <a:pt x="1255" y="138"/>
                      <a:pt x="1255" y="138"/>
                      <a:pt x="1254" y="138"/>
                    </a:cubicBezTo>
                    <a:cubicBezTo>
                      <a:pt x="1257" y="139"/>
                      <a:pt x="1260" y="141"/>
                      <a:pt x="1263" y="144"/>
                    </a:cubicBezTo>
                    <a:cubicBezTo>
                      <a:pt x="1261" y="141"/>
                      <a:pt x="1265" y="144"/>
                      <a:pt x="1269" y="147"/>
                    </a:cubicBezTo>
                    <a:cubicBezTo>
                      <a:pt x="1272" y="149"/>
                      <a:pt x="1274" y="150"/>
                      <a:pt x="1276" y="152"/>
                    </a:cubicBezTo>
                    <a:cubicBezTo>
                      <a:pt x="1276" y="152"/>
                      <a:pt x="1276" y="152"/>
                      <a:pt x="1276" y="152"/>
                    </a:cubicBezTo>
                    <a:cubicBezTo>
                      <a:pt x="1283" y="157"/>
                      <a:pt x="1290" y="162"/>
                      <a:pt x="1297" y="167"/>
                    </a:cubicBezTo>
                    <a:cubicBezTo>
                      <a:pt x="1298" y="168"/>
                      <a:pt x="1300" y="169"/>
                      <a:pt x="1304" y="173"/>
                    </a:cubicBezTo>
                    <a:cubicBezTo>
                      <a:pt x="1305" y="174"/>
                      <a:pt x="1306" y="175"/>
                      <a:pt x="1309" y="177"/>
                    </a:cubicBezTo>
                    <a:cubicBezTo>
                      <a:pt x="1312" y="179"/>
                      <a:pt x="1314" y="182"/>
                      <a:pt x="1317" y="185"/>
                    </a:cubicBezTo>
                    <a:cubicBezTo>
                      <a:pt x="1317" y="185"/>
                      <a:pt x="1317" y="185"/>
                      <a:pt x="1317" y="185"/>
                    </a:cubicBezTo>
                    <a:cubicBezTo>
                      <a:pt x="1318" y="186"/>
                      <a:pt x="1320" y="187"/>
                      <a:pt x="1321" y="188"/>
                    </a:cubicBezTo>
                    <a:cubicBezTo>
                      <a:pt x="1322" y="189"/>
                      <a:pt x="1323" y="190"/>
                      <a:pt x="1326" y="193"/>
                    </a:cubicBezTo>
                    <a:cubicBezTo>
                      <a:pt x="1328" y="195"/>
                      <a:pt x="1329" y="196"/>
                      <a:pt x="1331" y="198"/>
                    </a:cubicBezTo>
                    <a:cubicBezTo>
                      <a:pt x="1331" y="198"/>
                      <a:pt x="1331" y="198"/>
                      <a:pt x="1331" y="198"/>
                    </a:cubicBezTo>
                    <a:cubicBezTo>
                      <a:pt x="1332" y="199"/>
                      <a:pt x="1333" y="200"/>
                      <a:pt x="1335" y="203"/>
                    </a:cubicBezTo>
                    <a:cubicBezTo>
                      <a:pt x="1339" y="207"/>
                      <a:pt x="1343" y="212"/>
                      <a:pt x="1348" y="218"/>
                    </a:cubicBezTo>
                    <a:cubicBezTo>
                      <a:pt x="1355" y="225"/>
                      <a:pt x="1360" y="232"/>
                      <a:pt x="1366" y="240"/>
                    </a:cubicBezTo>
                    <a:cubicBezTo>
                      <a:pt x="1366" y="240"/>
                      <a:pt x="1366" y="240"/>
                      <a:pt x="1366" y="240"/>
                    </a:cubicBezTo>
                    <a:cubicBezTo>
                      <a:pt x="1368" y="242"/>
                      <a:pt x="1370" y="245"/>
                      <a:pt x="1371" y="247"/>
                    </a:cubicBezTo>
                    <a:cubicBezTo>
                      <a:pt x="1371" y="247"/>
                      <a:pt x="1371" y="247"/>
                      <a:pt x="1371" y="247"/>
                    </a:cubicBezTo>
                    <a:cubicBezTo>
                      <a:pt x="1372" y="248"/>
                      <a:pt x="1374" y="251"/>
                      <a:pt x="1376" y="255"/>
                    </a:cubicBezTo>
                    <a:cubicBezTo>
                      <a:pt x="1377" y="255"/>
                      <a:pt x="1377" y="256"/>
                      <a:pt x="1378" y="257"/>
                    </a:cubicBezTo>
                    <a:cubicBezTo>
                      <a:pt x="1378" y="257"/>
                      <a:pt x="1378" y="257"/>
                      <a:pt x="1378" y="257"/>
                    </a:cubicBezTo>
                    <a:cubicBezTo>
                      <a:pt x="1380" y="261"/>
                      <a:pt x="1383" y="265"/>
                      <a:pt x="1386" y="270"/>
                    </a:cubicBezTo>
                    <a:cubicBezTo>
                      <a:pt x="1386" y="270"/>
                      <a:pt x="1386" y="270"/>
                      <a:pt x="1386" y="271"/>
                    </a:cubicBezTo>
                    <a:cubicBezTo>
                      <a:pt x="1386" y="271"/>
                      <a:pt x="1387" y="271"/>
                      <a:pt x="1387" y="271"/>
                    </a:cubicBezTo>
                    <a:cubicBezTo>
                      <a:pt x="1393" y="282"/>
                      <a:pt x="1398" y="293"/>
                      <a:pt x="1404" y="307"/>
                    </a:cubicBezTo>
                    <a:cubicBezTo>
                      <a:pt x="1406" y="310"/>
                      <a:pt x="1407" y="313"/>
                      <a:pt x="1409" y="318"/>
                    </a:cubicBezTo>
                    <a:cubicBezTo>
                      <a:pt x="1413" y="327"/>
                      <a:pt x="1416" y="336"/>
                      <a:pt x="1418" y="346"/>
                    </a:cubicBezTo>
                    <a:cubicBezTo>
                      <a:pt x="1420" y="349"/>
                      <a:pt x="1421" y="353"/>
                      <a:pt x="1422" y="357"/>
                    </a:cubicBezTo>
                    <a:cubicBezTo>
                      <a:pt x="1422" y="357"/>
                      <a:pt x="1422" y="357"/>
                      <a:pt x="1422" y="357"/>
                    </a:cubicBezTo>
                    <a:cubicBezTo>
                      <a:pt x="1424" y="366"/>
                      <a:pt x="1426" y="376"/>
                      <a:pt x="1428" y="385"/>
                    </a:cubicBezTo>
                    <a:cubicBezTo>
                      <a:pt x="1428" y="385"/>
                      <a:pt x="1429" y="385"/>
                      <a:pt x="1429" y="386"/>
                    </a:cubicBezTo>
                    <a:cubicBezTo>
                      <a:pt x="1429" y="388"/>
                      <a:pt x="1430" y="390"/>
                      <a:pt x="1430" y="394"/>
                    </a:cubicBezTo>
                    <a:cubicBezTo>
                      <a:pt x="1430" y="395"/>
                      <a:pt x="1431" y="396"/>
                      <a:pt x="1431" y="398"/>
                    </a:cubicBezTo>
                    <a:cubicBezTo>
                      <a:pt x="1431" y="400"/>
                      <a:pt x="1432" y="402"/>
                      <a:pt x="1432" y="404"/>
                    </a:cubicBezTo>
                    <a:cubicBezTo>
                      <a:pt x="1432" y="403"/>
                      <a:pt x="1432" y="403"/>
                      <a:pt x="1432" y="403"/>
                    </a:cubicBezTo>
                    <a:cubicBezTo>
                      <a:pt x="1435" y="423"/>
                      <a:pt x="1436" y="444"/>
                      <a:pt x="1435" y="466"/>
                    </a:cubicBezTo>
                    <a:cubicBezTo>
                      <a:pt x="1435" y="466"/>
                      <a:pt x="1435" y="466"/>
                      <a:pt x="1435" y="466"/>
                    </a:cubicBezTo>
                    <a:cubicBezTo>
                      <a:pt x="1435" y="466"/>
                      <a:pt x="1435" y="466"/>
                      <a:pt x="1435" y="466"/>
                    </a:cubicBezTo>
                    <a:cubicBezTo>
                      <a:pt x="1435" y="466"/>
                      <a:pt x="1435" y="466"/>
                      <a:pt x="1435" y="467"/>
                    </a:cubicBezTo>
                    <a:cubicBezTo>
                      <a:pt x="1435" y="469"/>
                      <a:pt x="1435" y="471"/>
                      <a:pt x="1435" y="472"/>
                    </a:cubicBezTo>
                    <a:cubicBezTo>
                      <a:pt x="1435" y="472"/>
                      <a:pt x="1435" y="472"/>
                      <a:pt x="1435" y="472"/>
                    </a:cubicBezTo>
                    <a:cubicBezTo>
                      <a:pt x="1434" y="495"/>
                      <a:pt x="1432" y="518"/>
                      <a:pt x="1427" y="542"/>
                    </a:cubicBezTo>
                    <a:cubicBezTo>
                      <a:pt x="1420" y="576"/>
                      <a:pt x="1411" y="607"/>
                      <a:pt x="1397" y="645"/>
                    </a:cubicBezTo>
                    <a:cubicBezTo>
                      <a:pt x="1397" y="645"/>
                      <a:pt x="1398" y="645"/>
                      <a:pt x="1398" y="645"/>
                    </a:cubicBezTo>
                    <a:cubicBezTo>
                      <a:pt x="1396" y="652"/>
                      <a:pt x="1393" y="659"/>
                      <a:pt x="1390" y="666"/>
                    </a:cubicBezTo>
                    <a:cubicBezTo>
                      <a:pt x="1390" y="666"/>
                      <a:pt x="1389" y="667"/>
                      <a:pt x="1389" y="667"/>
                    </a:cubicBezTo>
                    <a:cubicBezTo>
                      <a:pt x="1386" y="676"/>
                      <a:pt x="1382" y="686"/>
                      <a:pt x="1378" y="696"/>
                    </a:cubicBezTo>
                    <a:cubicBezTo>
                      <a:pt x="1378" y="696"/>
                      <a:pt x="1378" y="696"/>
                      <a:pt x="1378" y="696"/>
                    </a:cubicBezTo>
                    <a:cubicBezTo>
                      <a:pt x="1378" y="696"/>
                      <a:pt x="1378" y="696"/>
                      <a:pt x="1377" y="697"/>
                    </a:cubicBezTo>
                    <a:cubicBezTo>
                      <a:pt x="1377" y="697"/>
                      <a:pt x="1377" y="697"/>
                      <a:pt x="1377" y="698"/>
                    </a:cubicBezTo>
                    <a:cubicBezTo>
                      <a:pt x="1376" y="701"/>
                      <a:pt x="1374" y="704"/>
                      <a:pt x="1373" y="707"/>
                    </a:cubicBezTo>
                    <a:cubicBezTo>
                      <a:pt x="1373" y="707"/>
                      <a:pt x="1372" y="707"/>
                      <a:pt x="1372" y="707"/>
                    </a:cubicBezTo>
                    <a:cubicBezTo>
                      <a:pt x="1353" y="750"/>
                      <a:pt x="1329" y="788"/>
                      <a:pt x="1302" y="823"/>
                    </a:cubicBezTo>
                    <a:cubicBezTo>
                      <a:pt x="1302" y="823"/>
                      <a:pt x="1302" y="823"/>
                      <a:pt x="1302" y="823"/>
                    </a:cubicBezTo>
                    <a:cubicBezTo>
                      <a:pt x="1297" y="830"/>
                      <a:pt x="1292" y="836"/>
                      <a:pt x="1286" y="842"/>
                    </a:cubicBezTo>
                    <a:cubicBezTo>
                      <a:pt x="1286" y="842"/>
                      <a:pt x="1286" y="842"/>
                      <a:pt x="1286" y="842"/>
                    </a:cubicBezTo>
                    <a:cubicBezTo>
                      <a:pt x="1278" y="853"/>
                      <a:pt x="1269" y="863"/>
                      <a:pt x="1260" y="873"/>
                    </a:cubicBezTo>
                    <a:cubicBezTo>
                      <a:pt x="1260" y="873"/>
                      <a:pt x="1260" y="873"/>
                      <a:pt x="1260" y="873"/>
                    </a:cubicBezTo>
                    <a:cubicBezTo>
                      <a:pt x="1259" y="873"/>
                      <a:pt x="1259" y="873"/>
                      <a:pt x="1259" y="873"/>
                    </a:cubicBezTo>
                    <a:cubicBezTo>
                      <a:pt x="1259" y="873"/>
                      <a:pt x="1259" y="873"/>
                      <a:pt x="1259" y="873"/>
                    </a:cubicBezTo>
                    <a:cubicBezTo>
                      <a:pt x="1256" y="876"/>
                      <a:pt x="1253" y="880"/>
                      <a:pt x="1250" y="883"/>
                    </a:cubicBezTo>
                    <a:cubicBezTo>
                      <a:pt x="1249" y="883"/>
                      <a:pt x="1248" y="884"/>
                      <a:pt x="1248" y="885"/>
                    </a:cubicBezTo>
                    <a:cubicBezTo>
                      <a:pt x="1244" y="888"/>
                      <a:pt x="1240" y="892"/>
                      <a:pt x="1237" y="895"/>
                    </a:cubicBezTo>
                    <a:cubicBezTo>
                      <a:pt x="1237" y="895"/>
                      <a:pt x="1236" y="895"/>
                      <a:pt x="1236" y="895"/>
                    </a:cubicBezTo>
                    <a:cubicBezTo>
                      <a:pt x="1225" y="906"/>
                      <a:pt x="1213" y="917"/>
                      <a:pt x="1201" y="927"/>
                    </a:cubicBezTo>
                    <a:cubicBezTo>
                      <a:pt x="1197" y="931"/>
                      <a:pt x="1193" y="934"/>
                      <a:pt x="1189" y="937"/>
                    </a:cubicBezTo>
                    <a:cubicBezTo>
                      <a:pt x="1188" y="937"/>
                      <a:pt x="1188" y="937"/>
                      <a:pt x="1188" y="937"/>
                    </a:cubicBezTo>
                    <a:cubicBezTo>
                      <a:pt x="1177" y="946"/>
                      <a:pt x="1165" y="955"/>
                      <a:pt x="1153" y="964"/>
                    </a:cubicBezTo>
                    <a:cubicBezTo>
                      <a:pt x="1153" y="964"/>
                      <a:pt x="1153" y="964"/>
                      <a:pt x="1153" y="964"/>
                    </a:cubicBezTo>
                    <a:cubicBezTo>
                      <a:pt x="1150" y="966"/>
                      <a:pt x="1147" y="968"/>
                      <a:pt x="1143" y="971"/>
                    </a:cubicBezTo>
                    <a:cubicBezTo>
                      <a:pt x="1143" y="970"/>
                      <a:pt x="1143" y="970"/>
                      <a:pt x="1143" y="970"/>
                    </a:cubicBezTo>
                    <a:cubicBezTo>
                      <a:pt x="1126" y="982"/>
                      <a:pt x="1108" y="994"/>
                      <a:pt x="1090" y="1004"/>
                    </a:cubicBezTo>
                    <a:cubicBezTo>
                      <a:pt x="1089" y="1005"/>
                      <a:pt x="1089" y="1005"/>
                      <a:pt x="1081" y="1009"/>
                    </a:cubicBezTo>
                    <a:cubicBezTo>
                      <a:pt x="1065" y="1019"/>
                      <a:pt x="1048" y="1028"/>
                      <a:pt x="1031" y="1037"/>
                    </a:cubicBezTo>
                    <a:cubicBezTo>
                      <a:pt x="1030" y="1038"/>
                      <a:pt x="1028" y="1038"/>
                      <a:pt x="1026" y="1039"/>
                    </a:cubicBezTo>
                    <a:cubicBezTo>
                      <a:pt x="1006" y="1050"/>
                      <a:pt x="985" y="1060"/>
                      <a:pt x="926" y="1085"/>
                    </a:cubicBezTo>
                    <a:cubicBezTo>
                      <a:pt x="926" y="1086"/>
                      <a:pt x="926" y="1086"/>
                      <a:pt x="926" y="1086"/>
                    </a:cubicBezTo>
                    <a:cubicBezTo>
                      <a:pt x="922" y="1088"/>
                      <a:pt x="917" y="1090"/>
                      <a:pt x="913" y="1092"/>
                    </a:cubicBezTo>
                    <a:cubicBezTo>
                      <a:pt x="913" y="1092"/>
                      <a:pt x="913" y="1092"/>
                      <a:pt x="913" y="1092"/>
                    </a:cubicBezTo>
                    <a:cubicBezTo>
                      <a:pt x="908" y="1094"/>
                      <a:pt x="902" y="1096"/>
                      <a:pt x="893" y="1100"/>
                    </a:cubicBezTo>
                    <a:cubicBezTo>
                      <a:pt x="894" y="1100"/>
                      <a:pt x="894" y="1100"/>
                      <a:pt x="894" y="1100"/>
                    </a:cubicBezTo>
                    <a:cubicBezTo>
                      <a:pt x="892" y="1101"/>
                      <a:pt x="890" y="1102"/>
                      <a:pt x="888" y="1103"/>
                    </a:cubicBezTo>
                    <a:cubicBezTo>
                      <a:pt x="888" y="1102"/>
                      <a:pt x="888" y="1102"/>
                      <a:pt x="888" y="1102"/>
                    </a:cubicBezTo>
                    <a:cubicBezTo>
                      <a:pt x="876" y="1108"/>
                      <a:pt x="864" y="1112"/>
                      <a:pt x="853" y="1117"/>
                    </a:cubicBezTo>
                    <a:cubicBezTo>
                      <a:pt x="850" y="1118"/>
                      <a:pt x="848" y="1119"/>
                      <a:pt x="846" y="1120"/>
                    </a:cubicBezTo>
                    <a:cubicBezTo>
                      <a:pt x="839" y="1123"/>
                      <a:pt x="833" y="1125"/>
                      <a:pt x="826" y="1128"/>
                    </a:cubicBezTo>
                    <a:cubicBezTo>
                      <a:pt x="821" y="1130"/>
                      <a:pt x="816" y="1132"/>
                      <a:pt x="813" y="1133"/>
                    </a:cubicBezTo>
                    <a:cubicBezTo>
                      <a:pt x="747" y="1160"/>
                      <a:pt x="684" y="1185"/>
                      <a:pt x="624" y="1214"/>
                    </a:cubicBezTo>
                    <a:cubicBezTo>
                      <a:pt x="622" y="1215"/>
                      <a:pt x="622" y="1215"/>
                      <a:pt x="622" y="1215"/>
                    </a:cubicBezTo>
                    <a:close/>
                    <a:moveTo>
                      <a:pt x="913" y="1092"/>
                    </a:moveTo>
                    <a:cubicBezTo>
                      <a:pt x="925" y="1087"/>
                      <a:pt x="926" y="1086"/>
                      <a:pt x="913" y="1091"/>
                    </a:cubicBezTo>
                    <a:cubicBezTo>
                      <a:pt x="913" y="1091"/>
                      <a:pt x="913" y="1091"/>
                      <a:pt x="913" y="1092"/>
                    </a:cubicBezTo>
                    <a:close/>
                    <a:moveTo>
                      <a:pt x="1250" y="883"/>
                    </a:moveTo>
                    <a:cubicBezTo>
                      <a:pt x="1251" y="881"/>
                      <a:pt x="1252" y="880"/>
                      <a:pt x="1247" y="884"/>
                    </a:cubicBezTo>
                    <a:cubicBezTo>
                      <a:pt x="1248" y="884"/>
                      <a:pt x="1248" y="884"/>
                      <a:pt x="1248" y="884"/>
                    </a:cubicBezTo>
                    <a:cubicBezTo>
                      <a:pt x="1249" y="884"/>
                      <a:pt x="1249" y="883"/>
                      <a:pt x="1250" y="883"/>
                    </a:cubicBezTo>
                    <a:close/>
                    <a:moveTo>
                      <a:pt x="1371" y="247"/>
                    </a:moveTo>
                    <a:cubicBezTo>
                      <a:pt x="1370" y="245"/>
                      <a:pt x="1368" y="243"/>
                      <a:pt x="1370" y="247"/>
                    </a:cubicBezTo>
                    <a:cubicBezTo>
                      <a:pt x="1370" y="247"/>
                      <a:pt x="1371" y="247"/>
                      <a:pt x="1371" y="247"/>
                    </a:cubicBezTo>
                    <a:cubicBezTo>
                      <a:pt x="1371" y="247"/>
                      <a:pt x="1371" y="247"/>
                      <a:pt x="1371" y="247"/>
                    </a:cubicBezTo>
                    <a:close/>
                    <a:moveTo>
                      <a:pt x="1208" y="114"/>
                    </a:moveTo>
                    <a:cubicBezTo>
                      <a:pt x="1206" y="113"/>
                      <a:pt x="1207" y="114"/>
                      <a:pt x="1208" y="114"/>
                    </a:cubicBezTo>
                    <a:cubicBezTo>
                      <a:pt x="1206" y="113"/>
                      <a:pt x="1206" y="113"/>
                      <a:pt x="1208" y="114"/>
                    </a:cubicBezTo>
                    <a:close/>
                    <a:moveTo>
                      <a:pt x="571" y="55"/>
                    </a:moveTo>
                    <a:cubicBezTo>
                      <a:pt x="571" y="55"/>
                      <a:pt x="571" y="56"/>
                      <a:pt x="573" y="57"/>
                    </a:cubicBezTo>
                    <a:cubicBezTo>
                      <a:pt x="572" y="56"/>
                      <a:pt x="571" y="56"/>
                      <a:pt x="571" y="55"/>
                    </a:cubicBezTo>
                    <a:close/>
                  </a:path>
                </a:pathLst>
              </a:custGeom>
              <a:solidFill>
                <a:srgbClr val="F6E7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" name="Freeform 17"/>
              <p:cNvSpPr/>
              <p:nvPr/>
            </p:nvSpPr>
            <p:spPr bwMode="auto">
              <a:xfrm rot="457618">
                <a:off x="5616575" y="904875"/>
                <a:ext cx="4089399" cy="3665538"/>
              </a:xfrm>
              <a:custGeom>
                <a:avLst/>
                <a:gdLst>
                  <a:gd name="T0" fmla="*/ 637 w 1525"/>
                  <a:gd name="T1" fmla="*/ 1365 h 1365"/>
                  <a:gd name="T2" fmla="*/ 634 w 1525"/>
                  <a:gd name="T3" fmla="*/ 1363 h 1365"/>
                  <a:gd name="T4" fmla="*/ 16 w 1525"/>
                  <a:gd name="T5" fmla="*/ 518 h 1365"/>
                  <a:gd name="T6" fmla="*/ 751 w 1525"/>
                  <a:gd name="T7" fmla="*/ 428 h 1365"/>
                  <a:gd name="T8" fmla="*/ 1442 w 1525"/>
                  <a:gd name="T9" fmla="*/ 692 h 1365"/>
                  <a:gd name="T10" fmla="*/ 639 w 1525"/>
                  <a:gd name="T11" fmla="*/ 1364 h 1365"/>
                  <a:gd name="T12" fmla="*/ 637 w 1525"/>
                  <a:gd name="T13" fmla="*/ 1365 h 1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25" h="1365">
                    <a:moveTo>
                      <a:pt x="637" y="1365"/>
                    </a:moveTo>
                    <a:cubicBezTo>
                      <a:pt x="634" y="1363"/>
                      <a:pt x="634" y="1363"/>
                      <a:pt x="634" y="1363"/>
                    </a:cubicBezTo>
                    <a:cubicBezTo>
                      <a:pt x="374" y="1149"/>
                      <a:pt x="0" y="990"/>
                      <a:pt x="16" y="518"/>
                    </a:cubicBezTo>
                    <a:cubicBezTo>
                      <a:pt x="36" y="95"/>
                      <a:pt x="615" y="0"/>
                      <a:pt x="751" y="428"/>
                    </a:cubicBezTo>
                    <a:cubicBezTo>
                      <a:pt x="985" y="45"/>
                      <a:pt x="1525" y="276"/>
                      <a:pt x="1442" y="692"/>
                    </a:cubicBezTo>
                    <a:cubicBezTo>
                      <a:pt x="1345" y="1153"/>
                      <a:pt x="944" y="1218"/>
                      <a:pt x="639" y="1364"/>
                    </a:cubicBezTo>
                    <a:cubicBezTo>
                      <a:pt x="637" y="1365"/>
                      <a:pt x="637" y="1365"/>
                      <a:pt x="637" y="1365"/>
                    </a:cubicBezTo>
                    <a:close/>
                  </a:path>
                </a:pathLst>
              </a:custGeom>
              <a:solidFill>
                <a:srgbClr val="F3EAE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" name="Freeform 18"/>
              <p:cNvSpPr>
                <a:spLocks noEditPoints="1"/>
              </p:cNvSpPr>
              <p:nvPr/>
            </p:nvSpPr>
            <p:spPr bwMode="auto">
              <a:xfrm>
                <a:off x="5659437" y="1316038"/>
                <a:ext cx="3848099" cy="3195638"/>
              </a:xfrm>
              <a:custGeom>
                <a:avLst/>
                <a:gdLst>
                  <a:gd name="T0" fmla="*/ 337 w 1435"/>
                  <a:gd name="T1" fmla="*/ 996 h 1190"/>
                  <a:gd name="T2" fmla="*/ 227 w 1435"/>
                  <a:gd name="T3" fmla="*/ 794 h 1190"/>
                  <a:gd name="T4" fmla="*/ 73 w 1435"/>
                  <a:gd name="T5" fmla="*/ 588 h 1190"/>
                  <a:gd name="T6" fmla="*/ 18 w 1435"/>
                  <a:gd name="T7" fmla="*/ 262 h 1190"/>
                  <a:gd name="T8" fmla="*/ 265 w 1435"/>
                  <a:gd name="T9" fmla="*/ 102 h 1190"/>
                  <a:gd name="T10" fmla="*/ 475 w 1435"/>
                  <a:gd name="T11" fmla="*/ 151 h 1190"/>
                  <a:gd name="T12" fmla="*/ 385 w 1435"/>
                  <a:gd name="T13" fmla="*/ 183 h 1190"/>
                  <a:gd name="T14" fmla="*/ 201 w 1435"/>
                  <a:gd name="T15" fmla="*/ 440 h 1190"/>
                  <a:gd name="T16" fmla="*/ 369 w 1435"/>
                  <a:gd name="T17" fmla="*/ 606 h 1190"/>
                  <a:gd name="T18" fmla="*/ 862 w 1435"/>
                  <a:gd name="T19" fmla="*/ 750 h 1190"/>
                  <a:gd name="T20" fmla="*/ 1052 w 1435"/>
                  <a:gd name="T21" fmla="*/ 574 h 1190"/>
                  <a:gd name="T22" fmla="*/ 990 w 1435"/>
                  <a:gd name="T23" fmla="*/ 92 h 1190"/>
                  <a:gd name="T24" fmla="*/ 1063 w 1435"/>
                  <a:gd name="T25" fmla="*/ 195 h 1190"/>
                  <a:gd name="T26" fmla="*/ 1184 w 1435"/>
                  <a:gd name="T27" fmla="*/ 274 h 1190"/>
                  <a:gd name="T28" fmla="*/ 1349 w 1435"/>
                  <a:gd name="T29" fmla="*/ 249 h 1190"/>
                  <a:gd name="T30" fmla="*/ 1419 w 1435"/>
                  <a:gd name="T31" fmla="*/ 429 h 1190"/>
                  <a:gd name="T32" fmla="*/ 1377 w 1435"/>
                  <a:gd name="T33" fmla="*/ 693 h 1190"/>
                  <a:gd name="T34" fmla="*/ 1190 w 1435"/>
                  <a:gd name="T35" fmla="*/ 833 h 1190"/>
                  <a:gd name="T36" fmla="*/ 1122 w 1435"/>
                  <a:gd name="T37" fmla="*/ 901 h 1190"/>
                  <a:gd name="T38" fmla="*/ 952 w 1435"/>
                  <a:gd name="T39" fmla="*/ 972 h 1190"/>
                  <a:gd name="T40" fmla="*/ 792 w 1435"/>
                  <a:gd name="T41" fmla="*/ 912 h 1190"/>
                  <a:gd name="T42" fmla="*/ 688 w 1435"/>
                  <a:gd name="T43" fmla="*/ 1126 h 1190"/>
                  <a:gd name="T44" fmla="*/ 681 w 1435"/>
                  <a:gd name="T45" fmla="*/ 1144 h 1190"/>
                  <a:gd name="T46" fmla="*/ 629 w 1435"/>
                  <a:gd name="T47" fmla="*/ 1092 h 1190"/>
                  <a:gd name="T48" fmla="*/ 522 w 1435"/>
                  <a:gd name="T49" fmla="*/ 1093 h 1190"/>
                  <a:gd name="T50" fmla="*/ 451 w 1435"/>
                  <a:gd name="T51" fmla="*/ 872 h 1190"/>
                  <a:gd name="T52" fmla="*/ 752 w 1435"/>
                  <a:gd name="T53" fmla="*/ 949 h 1190"/>
                  <a:gd name="T54" fmla="*/ 753 w 1435"/>
                  <a:gd name="T55" fmla="*/ 909 h 1190"/>
                  <a:gd name="T56" fmla="*/ 811 w 1435"/>
                  <a:gd name="T57" fmla="*/ 944 h 1190"/>
                  <a:gd name="T58" fmla="*/ 612 w 1435"/>
                  <a:gd name="T59" fmla="*/ 975 h 1190"/>
                  <a:gd name="T60" fmla="*/ 577 w 1435"/>
                  <a:gd name="T61" fmla="*/ 1000 h 1190"/>
                  <a:gd name="T62" fmla="*/ 371 w 1435"/>
                  <a:gd name="T63" fmla="*/ 950 h 1190"/>
                  <a:gd name="T64" fmla="*/ 362 w 1435"/>
                  <a:gd name="T65" fmla="*/ 930 h 1190"/>
                  <a:gd name="T66" fmla="*/ 276 w 1435"/>
                  <a:gd name="T67" fmla="*/ 872 h 1190"/>
                  <a:gd name="T68" fmla="*/ 590 w 1435"/>
                  <a:gd name="T69" fmla="*/ 915 h 1190"/>
                  <a:gd name="T70" fmla="*/ 1048 w 1435"/>
                  <a:gd name="T71" fmla="*/ 800 h 1190"/>
                  <a:gd name="T72" fmla="*/ 1157 w 1435"/>
                  <a:gd name="T73" fmla="*/ 691 h 1190"/>
                  <a:gd name="T74" fmla="*/ 404 w 1435"/>
                  <a:gd name="T75" fmla="*/ 822 h 1190"/>
                  <a:gd name="T76" fmla="*/ 555 w 1435"/>
                  <a:gd name="T77" fmla="*/ 774 h 1190"/>
                  <a:gd name="T78" fmla="*/ 427 w 1435"/>
                  <a:gd name="T79" fmla="*/ 731 h 1190"/>
                  <a:gd name="T80" fmla="*/ 222 w 1435"/>
                  <a:gd name="T81" fmla="*/ 759 h 1190"/>
                  <a:gd name="T82" fmla="*/ 292 w 1435"/>
                  <a:gd name="T83" fmla="*/ 747 h 1190"/>
                  <a:gd name="T84" fmla="*/ 280 w 1435"/>
                  <a:gd name="T85" fmla="*/ 730 h 1190"/>
                  <a:gd name="T86" fmla="*/ 213 w 1435"/>
                  <a:gd name="T87" fmla="*/ 736 h 1190"/>
                  <a:gd name="T88" fmla="*/ 1109 w 1435"/>
                  <a:gd name="T89" fmla="*/ 564 h 1190"/>
                  <a:gd name="T90" fmla="*/ 504 w 1435"/>
                  <a:gd name="T91" fmla="*/ 620 h 1190"/>
                  <a:gd name="T92" fmla="*/ 1394 w 1435"/>
                  <a:gd name="T93" fmla="*/ 531 h 1190"/>
                  <a:gd name="T94" fmla="*/ 1136 w 1435"/>
                  <a:gd name="T95" fmla="*/ 525 h 1190"/>
                  <a:gd name="T96" fmla="*/ 302 w 1435"/>
                  <a:gd name="T97" fmla="*/ 614 h 1190"/>
                  <a:gd name="T98" fmla="*/ 119 w 1435"/>
                  <a:gd name="T99" fmla="*/ 379 h 1190"/>
                  <a:gd name="T100" fmla="*/ 1158 w 1435"/>
                  <a:gd name="T101" fmla="*/ 514 h 1190"/>
                  <a:gd name="T102" fmla="*/ 1042 w 1435"/>
                  <a:gd name="T103" fmla="*/ 409 h 1190"/>
                  <a:gd name="T104" fmla="*/ 1297 w 1435"/>
                  <a:gd name="T105" fmla="*/ 490 h 1190"/>
                  <a:gd name="T106" fmla="*/ 1137 w 1435"/>
                  <a:gd name="T107" fmla="*/ 486 h 1190"/>
                  <a:gd name="T108" fmla="*/ 446 w 1435"/>
                  <a:gd name="T109" fmla="*/ 508 h 1190"/>
                  <a:gd name="T110" fmla="*/ 1174 w 1435"/>
                  <a:gd name="T111" fmla="*/ 403 h 1190"/>
                  <a:gd name="T112" fmla="*/ 1132 w 1435"/>
                  <a:gd name="T113" fmla="*/ 327 h 1190"/>
                  <a:gd name="T114" fmla="*/ 1036 w 1435"/>
                  <a:gd name="T115" fmla="*/ 269 h 1190"/>
                  <a:gd name="T116" fmla="*/ 226 w 1435"/>
                  <a:gd name="T117" fmla="*/ 213 h 1190"/>
                  <a:gd name="T118" fmla="*/ 1266 w 1435"/>
                  <a:gd name="T119" fmla="*/ 277 h 1190"/>
                  <a:gd name="T120" fmla="*/ 94 w 1435"/>
                  <a:gd name="T121" fmla="*/ 123 h 1190"/>
                  <a:gd name="T122" fmla="*/ 1150 w 1435"/>
                  <a:gd name="T123" fmla="*/ 138 h 1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35" h="1190">
                    <a:moveTo>
                      <a:pt x="574" y="1175"/>
                    </a:moveTo>
                    <a:cubicBezTo>
                      <a:pt x="570" y="1172"/>
                      <a:pt x="566" y="1169"/>
                      <a:pt x="562" y="1165"/>
                    </a:cubicBezTo>
                    <a:cubicBezTo>
                      <a:pt x="572" y="1158"/>
                      <a:pt x="581" y="1151"/>
                      <a:pt x="573" y="1131"/>
                    </a:cubicBezTo>
                    <a:cubicBezTo>
                      <a:pt x="553" y="1125"/>
                      <a:pt x="538" y="1129"/>
                      <a:pt x="526" y="1139"/>
                    </a:cubicBezTo>
                    <a:cubicBezTo>
                      <a:pt x="524" y="1137"/>
                      <a:pt x="522" y="1136"/>
                      <a:pt x="520" y="1135"/>
                    </a:cubicBezTo>
                    <a:cubicBezTo>
                      <a:pt x="525" y="1132"/>
                      <a:pt x="529" y="1129"/>
                      <a:pt x="531" y="1122"/>
                    </a:cubicBezTo>
                    <a:cubicBezTo>
                      <a:pt x="526" y="1122"/>
                      <a:pt x="520" y="1126"/>
                      <a:pt x="516" y="1132"/>
                    </a:cubicBezTo>
                    <a:cubicBezTo>
                      <a:pt x="513" y="1130"/>
                      <a:pt x="511" y="1127"/>
                      <a:pt x="508" y="1125"/>
                    </a:cubicBezTo>
                    <a:cubicBezTo>
                      <a:pt x="510" y="1122"/>
                      <a:pt x="512" y="1118"/>
                      <a:pt x="515" y="1115"/>
                    </a:cubicBezTo>
                    <a:cubicBezTo>
                      <a:pt x="493" y="1113"/>
                      <a:pt x="459" y="1100"/>
                      <a:pt x="462" y="1077"/>
                    </a:cubicBezTo>
                    <a:cubicBezTo>
                      <a:pt x="454" y="1077"/>
                      <a:pt x="445" y="1076"/>
                      <a:pt x="437" y="1074"/>
                    </a:cubicBezTo>
                    <a:cubicBezTo>
                      <a:pt x="422" y="1063"/>
                      <a:pt x="407" y="1052"/>
                      <a:pt x="392" y="1041"/>
                    </a:cubicBezTo>
                    <a:cubicBezTo>
                      <a:pt x="389" y="1029"/>
                      <a:pt x="387" y="1017"/>
                      <a:pt x="391" y="1003"/>
                    </a:cubicBezTo>
                    <a:cubicBezTo>
                      <a:pt x="374" y="998"/>
                      <a:pt x="366" y="996"/>
                      <a:pt x="355" y="995"/>
                    </a:cubicBezTo>
                    <a:cubicBezTo>
                      <a:pt x="354" y="1000"/>
                      <a:pt x="353" y="1006"/>
                      <a:pt x="353" y="1012"/>
                    </a:cubicBezTo>
                    <a:cubicBezTo>
                      <a:pt x="347" y="1008"/>
                      <a:pt x="342" y="1004"/>
                      <a:pt x="337" y="1000"/>
                    </a:cubicBezTo>
                    <a:cubicBezTo>
                      <a:pt x="338" y="998"/>
                      <a:pt x="338" y="997"/>
                      <a:pt x="337" y="996"/>
                    </a:cubicBezTo>
                    <a:cubicBezTo>
                      <a:pt x="336" y="996"/>
                      <a:pt x="335" y="997"/>
                      <a:pt x="334" y="997"/>
                    </a:cubicBezTo>
                    <a:cubicBezTo>
                      <a:pt x="332" y="995"/>
                      <a:pt x="329" y="993"/>
                      <a:pt x="327" y="991"/>
                    </a:cubicBezTo>
                    <a:cubicBezTo>
                      <a:pt x="332" y="989"/>
                      <a:pt x="336" y="987"/>
                      <a:pt x="344" y="989"/>
                    </a:cubicBezTo>
                    <a:cubicBezTo>
                      <a:pt x="350" y="966"/>
                      <a:pt x="352" y="947"/>
                      <a:pt x="342" y="935"/>
                    </a:cubicBezTo>
                    <a:cubicBezTo>
                      <a:pt x="331" y="943"/>
                      <a:pt x="318" y="932"/>
                      <a:pt x="312" y="923"/>
                    </a:cubicBezTo>
                    <a:cubicBezTo>
                      <a:pt x="304" y="936"/>
                      <a:pt x="286" y="935"/>
                      <a:pt x="268" y="930"/>
                    </a:cubicBezTo>
                    <a:cubicBezTo>
                      <a:pt x="267" y="933"/>
                      <a:pt x="265" y="936"/>
                      <a:pt x="263" y="939"/>
                    </a:cubicBezTo>
                    <a:cubicBezTo>
                      <a:pt x="255" y="932"/>
                      <a:pt x="247" y="924"/>
                      <a:pt x="239" y="917"/>
                    </a:cubicBezTo>
                    <a:cubicBezTo>
                      <a:pt x="239" y="894"/>
                      <a:pt x="229" y="875"/>
                      <a:pt x="203" y="870"/>
                    </a:cubicBezTo>
                    <a:cubicBezTo>
                      <a:pt x="201" y="872"/>
                      <a:pt x="198" y="873"/>
                      <a:pt x="195" y="874"/>
                    </a:cubicBezTo>
                    <a:cubicBezTo>
                      <a:pt x="193" y="872"/>
                      <a:pt x="192" y="870"/>
                      <a:pt x="190" y="868"/>
                    </a:cubicBezTo>
                    <a:cubicBezTo>
                      <a:pt x="198" y="866"/>
                      <a:pt x="206" y="864"/>
                      <a:pt x="215" y="862"/>
                    </a:cubicBezTo>
                    <a:cubicBezTo>
                      <a:pt x="201" y="862"/>
                      <a:pt x="199" y="848"/>
                      <a:pt x="189" y="843"/>
                    </a:cubicBezTo>
                    <a:cubicBezTo>
                      <a:pt x="185" y="846"/>
                      <a:pt x="180" y="849"/>
                      <a:pt x="176" y="853"/>
                    </a:cubicBezTo>
                    <a:cubicBezTo>
                      <a:pt x="174" y="851"/>
                      <a:pt x="173" y="850"/>
                      <a:pt x="171" y="848"/>
                    </a:cubicBezTo>
                    <a:cubicBezTo>
                      <a:pt x="177" y="842"/>
                      <a:pt x="183" y="834"/>
                      <a:pt x="197" y="841"/>
                    </a:cubicBezTo>
                    <a:cubicBezTo>
                      <a:pt x="203" y="821"/>
                      <a:pt x="224" y="809"/>
                      <a:pt x="227" y="794"/>
                    </a:cubicBezTo>
                    <a:cubicBezTo>
                      <a:pt x="225" y="785"/>
                      <a:pt x="217" y="803"/>
                      <a:pt x="213" y="795"/>
                    </a:cubicBezTo>
                    <a:cubicBezTo>
                      <a:pt x="219" y="774"/>
                      <a:pt x="204" y="765"/>
                      <a:pt x="208" y="746"/>
                    </a:cubicBezTo>
                    <a:cubicBezTo>
                      <a:pt x="202" y="744"/>
                      <a:pt x="200" y="750"/>
                      <a:pt x="194" y="746"/>
                    </a:cubicBezTo>
                    <a:cubicBezTo>
                      <a:pt x="191" y="759"/>
                      <a:pt x="197" y="774"/>
                      <a:pt x="187" y="784"/>
                    </a:cubicBezTo>
                    <a:cubicBezTo>
                      <a:pt x="181" y="774"/>
                      <a:pt x="186" y="757"/>
                      <a:pt x="183" y="745"/>
                    </a:cubicBezTo>
                    <a:cubicBezTo>
                      <a:pt x="173" y="744"/>
                      <a:pt x="163" y="748"/>
                      <a:pt x="152" y="747"/>
                    </a:cubicBezTo>
                    <a:cubicBezTo>
                      <a:pt x="145" y="769"/>
                      <a:pt x="169" y="777"/>
                      <a:pt x="168" y="796"/>
                    </a:cubicBezTo>
                    <a:cubicBezTo>
                      <a:pt x="154" y="783"/>
                      <a:pt x="149" y="764"/>
                      <a:pt x="137" y="751"/>
                    </a:cubicBezTo>
                    <a:cubicBezTo>
                      <a:pt x="128" y="751"/>
                      <a:pt x="122" y="756"/>
                      <a:pt x="114" y="760"/>
                    </a:cubicBezTo>
                    <a:cubicBezTo>
                      <a:pt x="112" y="764"/>
                      <a:pt x="112" y="768"/>
                      <a:pt x="111" y="771"/>
                    </a:cubicBezTo>
                    <a:cubicBezTo>
                      <a:pt x="106" y="763"/>
                      <a:pt x="100" y="755"/>
                      <a:pt x="95" y="746"/>
                    </a:cubicBezTo>
                    <a:cubicBezTo>
                      <a:pt x="95" y="743"/>
                      <a:pt x="94" y="739"/>
                      <a:pt x="93" y="735"/>
                    </a:cubicBezTo>
                    <a:cubicBezTo>
                      <a:pt x="91" y="734"/>
                      <a:pt x="89" y="733"/>
                      <a:pt x="87" y="733"/>
                    </a:cubicBezTo>
                    <a:cubicBezTo>
                      <a:pt x="84" y="727"/>
                      <a:pt x="81" y="721"/>
                      <a:pt x="77" y="716"/>
                    </a:cubicBezTo>
                    <a:cubicBezTo>
                      <a:pt x="97" y="720"/>
                      <a:pt x="111" y="736"/>
                      <a:pt x="108" y="751"/>
                    </a:cubicBezTo>
                    <a:cubicBezTo>
                      <a:pt x="113" y="742"/>
                      <a:pt x="123" y="747"/>
                      <a:pt x="128" y="737"/>
                    </a:cubicBezTo>
                    <a:cubicBezTo>
                      <a:pt x="114" y="686"/>
                      <a:pt x="67" y="645"/>
                      <a:pt x="73" y="588"/>
                    </a:cubicBezTo>
                    <a:cubicBezTo>
                      <a:pt x="84" y="619"/>
                      <a:pt x="89" y="652"/>
                      <a:pt x="111" y="676"/>
                    </a:cubicBezTo>
                    <a:cubicBezTo>
                      <a:pt x="111" y="654"/>
                      <a:pt x="116" y="629"/>
                      <a:pt x="127" y="603"/>
                    </a:cubicBezTo>
                    <a:cubicBezTo>
                      <a:pt x="131" y="559"/>
                      <a:pt x="90" y="531"/>
                      <a:pt x="66" y="508"/>
                    </a:cubicBezTo>
                    <a:cubicBezTo>
                      <a:pt x="46" y="542"/>
                      <a:pt x="29" y="571"/>
                      <a:pt x="29" y="599"/>
                    </a:cubicBezTo>
                    <a:cubicBezTo>
                      <a:pt x="24" y="585"/>
                      <a:pt x="20" y="571"/>
                      <a:pt x="18" y="556"/>
                    </a:cubicBezTo>
                    <a:cubicBezTo>
                      <a:pt x="23" y="540"/>
                      <a:pt x="38" y="533"/>
                      <a:pt x="43" y="519"/>
                    </a:cubicBezTo>
                    <a:cubicBezTo>
                      <a:pt x="49" y="493"/>
                      <a:pt x="26" y="466"/>
                      <a:pt x="2" y="450"/>
                    </a:cubicBezTo>
                    <a:cubicBezTo>
                      <a:pt x="1" y="442"/>
                      <a:pt x="1" y="434"/>
                      <a:pt x="0" y="426"/>
                    </a:cubicBezTo>
                    <a:cubicBezTo>
                      <a:pt x="13" y="427"/>
                      <a:pt x="24" y="423"/>
                      <a:pt x="29" y="412"/>
                    </a:cubicBezTo>
                    <a:cubicBezTo>
                      <a:pt x="32" y="399"/>
                      <a:pt x="23" y="387"/>
                      <a:pt x="36" y="380"/>
                    </a:cubicBezTo>
                    <a:cubicBezTo>
                      <a:pt x="46" y="390"/>
                      <a:pt x="48" y="406"/>
                      <a:pt x="59" y="416"/>
                    </a:cubicBezTo>
                    <a:cubicBezTo>
                      <a:pt x="87" y="418"/>
                      <a:pt x="132" y="367"/>
                      <a:pt x="91" y="346"/>
                    </a:cubicBezTo>
                    <a:cubicBezTo>
                      <a:pt x="83" y="345"/>
                      <a:pt x="67" y="352"/>
                      <a:pt x="64" y="340"/>
                    </a:cubicBezTo>
                    <a:cubicBezTo>
                      <a:pt x="76" y="330"/>
                      <a:pt x="94" y="331"/>
                      <a:pt x="101" y="313"/>
                    </a:cubicBezTo>
                    <a:cubicBezTo>
                      <a:pt x="108" y="293"/>
                      <a:pt x="91" y="265"/>
                      <a:pt x="71" y="268"/>
                    </a:cubicBezTo>
                    <a:cubicBezTo>
                      <a:pt x="52" y="269"/>
                      <a:pt x="45" y="292"/>
                      <a:pt x="34" y="315"/>
                    </a:cubicBezTo>
                    <a:cubicBezTo>
                      <a:pt x="23" y="297"/>
                      <a:pt x="35" y="273"/>
                      <a:pt x="18" y="262"/>
                    </a:cubicBezTo>
                    <a:cubicBezTo>
                      <a:pt x="19" y="258"/>
                      <a:pt x="20" y="253"/>
                      <a:pt x="22" y="249"/>
                    </a:cubicBezTo>
                    <a:cubicBezTo>
                      <a:pt x="22" y="250"/>
                      <a:pt x="23" y="251"/>
                      <a:pt x="24" y="251"/>
                    </a:cubicBezTo>
                    <a:cubicBezTo>
                      <a:pt x="26" y="245"/>
                      <a:pt x="27" y="239"/>
                      <a:pt x="27" y="234"/>
                    </a:cubicBezTo>
                    <a:cubicBezTo>
                      <a:pt x="31" y="223"/>
                      <a:pt x="36" y="212"/>
                      <a:pt x="41" y="202"/>
                    </a:cubicBezTo>
                    <a:cubicBezTo>
                      <a:pt x="54" y="222"/>
                      <a:pt x="73" y="237"/>
                      <a:pt x="107" y="243"/>
                    </a:cubicBezTo>
                    <a:cubicBezTo>
                      <a:pt x="108" y="206"/>
                      <a:pt x="137" y="203"/>
                      <a:pt x="161" y="197"/>
                    </a:cubicBezTo>
                    <a:cubicBezTo>
                      <a:pt x="153" y="188"/>
                      <a:pt x="163" y="162"/>
                      <a:pt x="175" y="155"/>
                    </a:cubicBezTo>
                    <a:cubicBezTo>
                      <a:pt x="173" y="130"/>
                      <a:pt x="144" y="87"/>
                      <a:pt x="180" y="80"/>
                    </a:cubicBezTo>
                    <a:cubicBezTo>
                      <a:pt x="165" y="98"/>
                      <a:pt x="182" y="123"/>
                      <a:pt x="177" y="146"/>
                    </a:cubicBezTo>
                    <a:cubicBezTo>
                      <a:pt x="194" y="134"/>
                      <a:pt x="213" y="146"/>
                      <a:pt x="225" y="136"/>
                    </a:cubicBezTo>
                    <a:cubicBezTo>
                      <a:pt x="221" y="135"/>
                      <a:pt x="221" y="135"/>
                      <a:pt x="219" y="132"/>
                    </a:cubicBezTo>
                    <a:cubicBezTo>
                      <a:pt x="220" y="124"/>
                      <a:pt x="227" y="124"/>
                      <a:pt x="229" y="115"/>
                    </a:cubicBezTo>
                    <a:cubicBezTo>
                      <a:pt x="235" y="82"/>
                      <a:pt x="222" y="59"/>
                      <a:pt x="204" y="39"/>
                    </a:cubicBezTo>
                    <a:cubicBezTo>
                      <a:pt x="209" y="36"/>
                      <a:pt x="213" y="34"/>
                      <a:pt x="217" y="33"/>
                    </a:cubicBezTo>
                    <a:cubicBezTo>
                      <a:pt x="237" y="61"/>
                      <a:pt x="251" y="92"/>
                      <a:pt x="235" y="140"/>
                    </a:cubicBezTo>
                    <a:cubicBezTo>
                      <a:pt x="303" y="165"/>
                      <a:pt x="330" y="113"/>
                      <a:pt x="366" y="77"/>
                    </a:cubicBezTo>
                    <a:cubicBezTo>
                      <a:pt x="330" y="79"/>
                      <a:pt x="290" y="78"/>
                      <a:pt x="265" y="102"/>
                    </a:cubicBezTo>
                    <a:cubicBezTo>
                      <a:pt x="261" y="78"/>
                      <a:pt x="292" y="79"/>
                      <a:pt x="305" y="72"/>
                    </a:cubicBezTo>
                    <a:cubicBezTo>
                      <a:pt x="285" y="65"/>
                      <a:pt x="273" y="60"/>
                      <a:pt x="255" y="59"/>
                    </a:cubicBezTo>
                    <a:cubicBezTo>
                      <a:pt x="262" y="39"/>
                      <a:pt x="272" y="22"/>
                      <a:pt x="284" y="9"/>
                    </a:cubicBezTo>
                    <a:cubicBezTo>
                      <a:pt x="289" y="8"/>
                      <a:pt x="293" y="7"/>
                      <a:pt x="298" y="6"/>
                    </a:cubicBezTo>
                    <a:cubicBezTo>
                      <a:pt x="287" y="16"/>
                      <a:pt x="277" y="30"/>
                      <a:pt x="270" y="47"/>
                    </a:cubicBezTo>
                    <a:cubicBezTo>
                      <a:pt x="316" y="66"/>
                      <a:pt x="387" y="83"/>
                      <a:pt x="415" y="41"/>
                    </a:cubicBezTo>
                    <a:cubicBezTo>
                      <a:pt x="406" y="30"/>
                      <a:pt x="415" y="15"/>
                      <a:pt x="421" y="0"/>
                    </a:cubicBezTo>
                    <a:cubicBezTo>
                      <a:pt x="425" y="0"/>
                      <a:pt x="428" y="1"/>
                      <a:pt x="432" y="1"/>
                    </a:cubicBezTo>
                    <a:cubicBezTo>
                      <a:pt x="424" y="24"/>
                      <a:pt x="427" y="45"/>
                      <a:pt x="445" y="52"/>
                    </a:cubicBezTo>
                    <a:cubicBezTo>
                      <a:pt x="462" y="57"/>
                      <a:pt x="487" y="40"/>
                      <a:pt x="503" y="54"/>
                    </a:cubicBezTo>
                    <a:cubicBezTo>
                      <a:pt x="512" y="48"/>
                      <a:pt x="521" y="40"/>
                      <a:pt x="530" y="30"/>
                    </a:cubicBezTo>
                    <a:cubicBezTo>
                      <a:pt x="535" y="33"/>
                      <a:pt x="540" y="35"/>
                      <a:pt x="546" y="38"/>
                    </a:cubicBezTo>
                    <a:cubicBezTo>
                      <a:pt x="542" y="50"/>
                      <a:pt x="533" y="58"/>
                      <a:pt x="524" y="65"/>
                    </a:cubicBezTo>
                    <a:cubicBezTo>
                      <a:pt x="518" y="85"/>
                      <a:pt x="508" y="103"/>
                      <a:pt x="495" y="114"/>
                    </a:cubicBezTo>
                    <a:cubicBezTo>
                      <a:pt x="492" y="102"/>
                      <a:pt x="509" y="94"/>
                      <a:pt x="513" y="71"/>
                    </a:cubicBezTo>
                    <a:cubicBezTo>
                      <a:pt x="500" y="78"/>
                      <a:pt x="481" y="59"/>
                      <a:pt x="467" y="61"/>
                    </a:cubicBezTo>
                    <a:cubicBezTo>
                      <a:pt x="452" y="90"/>
                      <a:pt x="468" y="124"/>
                      <a:pt x="475" y="151"/>
                    </a:cubicBezTo>
                    <a:cubicBezTo>
                      <a:pt x="509" y="143"/>
                      <a:pt x="598" y="92"/>
                      <a:pt x="551" y="51"/>
                    </a:cubicBezTo>
                    <a:cubicBezTo>
                      <a:pt x="551" y="47"/>
                      <a:pt x="551" y="44"/>
                      <a:pt x="551" y="41"/>
                    </a:cubicBezTo>
                    <a:cubicBezTo>
                      <a:pt x="557" y="44"/>
                      <a:pt x="563" y="48"/>
                      <a:pt x="569" y="51"/>
                    </a:cubicBezTo>
                    <a:cubicBezTo>
                      <a:pt x="570" y="53"/>
                      <a:pt x="572" y="54"/>
                      <a:pt x="574" y="56"/>
                    </a:cubicBezTo>
                    <a:cubicBezTo>
                      <a:pt x="574" y="56"/>
                      <a:pt x="575" y="55"/>
                      <a:pt x="575" y="55"/>
                    </a:cubicBezTo>
                    <a:cubicBezTo>
                      <a:pt x="580" y="58"/>
                      <a:pt x="584" y="61"/>
                      <a:pt x="589" y="64"/>
                    </a:cubicBezTo>
                    <a:cubicBezTo>
                      <a:pt x="585" y="66"/>
                      <a:pt x="581" y="69"/>
                      <a:pt x="575" y="67"/>
                    </a:cubicBezTo>
                    <a:cubicBezTo>
                      <a:pt x="562" y="137"/>
                      <a:pt x="504" y="146"/>
                      <a:pt x="457" y="165"/>
                    </a:cubicBezTo>
                    <a:cubicBezTo>
                      <a:pt x="462" y="129"/>
                      <a:pt x="445" y="103"/>
                      <a:pt x="444" y="72"/>
                    </a:cubicBezTo>
                    <a:cubicBezTo>
                      <a:pt x="436" y="69"/>
                      <a:pt x="431" y="61"/>
                      <a:pt x="424" y="63"/>
                    </a:cubicBezTo>
                    <a:cubicBezTo>
                      <a:pt x="419" y="73"/>
                      <a:pt x="420" y="84"/>
                      <a:pt x="413" y="91"/>
                    </a:cubicBezTo>
                    <a:cubicBezTo>
                      <a:pt x="396" y="82"/>
                      <a:pt x="425" y="59"/>
                      <a:pt x="419" y="51"/>
                    </a:cubicBezTo>
                    <a:cubicBezTo>
                      <a:pt x="400" y="67"/>
                      <a:pt x="377" y="78"/>
                      <a:pt x="366" y="108"/>
                    </a:cubicBezTo>
                    <a:cubicBezTo>
                      <a:pt x="392" y="109"/>
                      <a:pt x="414" y="103"/>
                      <a:pt x="444" y="107"/>
                    </a:cubicBezTo>
                    <a:cubicBezTo>
                      <a:pt x="443" y="134"/>
                      <a:pt x="413" y="179"/>
                      <a:pt x="388" y="189"/>
                    </a:cubicBezTo>
                    <a:cubicBezTo>
                      <a:pt x="370" y="196"/>
                      <a:pt x="345" y="196"/>
                      <a:pt x="332" y="196"/>
                    </a:cubicBezTo>
                    <a:cubicBezTo>
                      <a:pt x="348" y="188"/>
                      <a:pt x="367" y="184"/>
                      <a:pt x="385" y="183"/>
                    </a:cubicBezTo>
                    <a:cubicBezTo>
                      <a:pt x="403" y="167"/>
                      <a:pt x="425" y="148"/>
                      <a:pt x="435" y="116"/>
                    </a:cubicBezTo>
                    <a:cubicBezTo>
                      <a:pt x="412" y="111"/>
                      <a:pt x="387" y="119"/>
                      <a:pt x="360" y="118"/>
                    </a:cubicBezTo>
                    <a:cubicBezTo>
                      <a:pt x="334" y="136"/>
                      <a:pt x="310" y="158"/>
                      <a:pt x="278" y="166"/>
                    </a:cubicBezTo>
                    <a:cubicBezTo>
                      <a:pt x="301" y="173"/>
                      <a:pt x="312" y="188"/>
                      <a:pt x="313" y="206"/>
                    </a:cubicBezTo>
                    <a:cubicBezTo>
                      <a:pt x="353" y="200"/>
                      <a:pt x="383" y="203"/>
                      <a:pt x="418" y="198"/>
                    </a:cubicBezTo>
                    <a:cubicBezTo>
                      <a:pt x="433" y="252"/>
                      <a:pt x="343" y="349"/>
                      <a:pt x="308" y="294"/>
                    </a:cubicBezTo>
                    <a:cubicBezTo>
                      <a:pt x="363" y="320"/>
                      <a:pt x="408" y="262"/>
                      <a:pt x="409" y="208"/>
                    </a:cubicBezTo>
                    <a:cubicBezTo>
                      <a:pt x="381" y="218"/>
                      <a:pt x="321" y="195"/>
                      <a:pt x="305" y="239"/>
                    </a:cubicBezTo>
                    <a:cubicBezTo>
                      <a:pt x="298" y="233"/>
                      <a:pt x="287" y="240"/>
                      <a:pt x="283" y="246"/>
                    </a:cubicBezTo>
                    <a:cubicBezTo>
                      <a:pt x="290" y="253"/>
                      <a:pt x="295" y="258"/>
                      <a:pt x="300" y="264"/>
                    </a:cubicBezTo>
                    <a:cubicBezTo>
                      <a:pt x="317" y="252"/>
                      <a:pt x="345" y="247"/>
                      <a:pt x="363" y="248"/>
                    </a:cubicBezTo>
                    <a:cubicBezTo>
                      <a:pt x="346" y="261"/>
                      <a:pt x="319" y="266"/>
                      <a:pt x="300" y="269"/>
                    </a:cubicBezTo>
                    <a:cubicBezTo>
                      <a:pt x="313" y="295"/>
                      <a:pt x="289" y="328"/>
                      <a:pt x="268" y="338"/>
                    </a:cubicBezTo>
                    <a:cubicBezTo>
                      <a:pt x="271" y="365"/>
                      <a:pt x="293" y="403"/>
                      <a:pt x="277" y="432"/>
                    </a:cubicBezTo>
                    <a:cubicBezTo>
                      <a:pt x="271" y="401"/>
                      <a:pt x="266" y="368"/>
                      <a:pt x="262" y="336"/>
                    </a:cubicBezTo>
                    <a:cubicBezTo>
                      <a:pt x="254" y="333"/>
                      <a:pt x="252" y="339"/>
                      <a:pt x="245" y="335"/>
                    </a:cubicBezTo>
                    <a:cubicBezTo>
                      <a:pt x="255" y="374"/>
                      <a:pt x="224" y="418"/>
                      <a:pt x="201" y="440"/>
                    </a:cubicBezTo>
                    <a:cubicBezTo>
                      <a:pt x="187" y="449"/>
                      <a:pt x="166" y="445"/>
                      <a:pt x="153" y="459"/>
                    </a:cubicBezTo>
                    <a:cubicBezTo>
                      <a:pt x="171" y="473"/>
                      <a:pt x="176" y="493"/>
                      <a:pt x="189" y="510"/>
                    </a:cubicBezTo>
                    <a:cubicBezTo>
                      <a:pt x="190" y="504"/>
                      <a:pt x="189" y="501"/>
                      <a:pt x="195" y="503"/>
                    </a:cubicBezTo>
                    <a:cubicBezTo>
                      <a:pt x="203" y="507"/>
                      <a:pt x="205" y="515"/>
                      <a:pt x="207" y="524"/>
                    </a:cubicBezTo>
                    <a:cubicBezTo>
                      <a:pt x="222" y="531"/>
                      <a:pt x="227" y="560"/>
                      <a:pt x="236" y="560"/>
                    </a:cubicBezTo>
                    <a:cubicBezTo>
                      <a:pt x="251" y="531"/>
                      <a:pt x="291" y="503"/>
                      <a:pt x="315" y="491"/>
                    </a:cubicBezTo>
                    <a:cubicBezTo>
                      <a:pt x="317" y="486"/>
                      <a:pt x="321" y="459"/>
                      <a:pt x="338" y="468"/>
                    </a:cubicBezTo>
                    <a:cubicBezTo>
                      <a:pt x="323" y="495"/>
                      <a:pt x="337" y="522"/>
                      <a:pt x="338" y="547"/>
                    </a:cubicBezTo>
                    <a:cubicBezTo>
                      <a:pt x="351" y="504"/>
                      <a:pt x="398" y="505"/>
                      <a:pt x="399" y="458"/>
                    </a:cubicBezTo>
                    <a:cubicBezTo>
                      <a:pt x="410" y="452"/>
                      <a:pt x="409" y="463"/>
                      <a:pt x="418" y="462"/>
                    </a:cubicBezTo>
                    <a:cubicBezTo>
                      <a:pt x="432" y="461"/>
                      <a:pt x="447" y="441"/>
                      <a:pt x="459" y="459"/>
                    </a:cubicBezTo>
                    <a:cubicBezTo>
                      <a:pt x="459" y="468"/>
                      <a:pt x="454" y="468"/>
                      <a:pt x="451" y="476"/>
                    </a:cubicBezTo>
                    <a:cubicBezTo>
                      <a:pt x="456" y="482"/>
                      <a:pt x="471" y="478"/>
                      <a:pt x="470" y="489"/>
                    </a:cubicBezTo>
                    <a:cubicBezTo>
                      <a:pt x="470" y="498"/>
                      <a:pt x="463" y="498"/>
                      <a:pt x="463" y="505"/>
                    </a:cubicBezTo>
                    <a:cubicBezTo>
                      <a:pt x="472" y="512"/>
                      <a:pt x="480" y="521"/>
                      <a:pt x="481" y="533"/>
                    </a:cubicBezTo>
                    <a:cubicBezTo>
                      <a:pt x="455" y="545"/>
                      <a:pt x="460" y="586"/>
                      <a:pt x="442" y="603"/>
                    </a:cubicBezTo>
                    <a:cubicBezTo>
                      <a:pt x="424" y="618"/>
                      <a:pt x="396" y="600"/>
                      <a:pt x="369" y="606"/>
                    </a:cubicBezTo>
                    <a:cubicBezTo>
                      <a:pt x="361" y="619"/>
                      <a:pt x="359" y="640"/>
                      <a:pt x="364" y="651"/>
                    </a:cubicBezTo>
                    <a:cubicBezTo>
                      <a:pt x="376" y="641"/>
                      <a:pt x="409" y="638"/>
                      <a:pt x="421" y="655"/>
                    </a:cubicBezTo>
                    <a:cubicBezTo>
                      <a:pt x="423" y="651"/>
                      <a:pt x="424" y="645"/>
                      <a:pt x="426" y="641"/>
                    </a:cubicBezTo>
                    <a:cubicBezTo>
                      <a:pt x="454" y="629"/>
                      <a:pt x="484" y="618"/>
                      <a:pt x="512" y="607"/>
                    </a:cubicBezTo>
                    <a:cubicBezTo>
                      <a:pt x="511" y="633"/>
                      <a:pt x="523" y="657"/>
                      <a:pt x="509" y="682"/>
                    </a:cubicBezTo>
                    <a:cubicBezTo>
                      <a:pt x="503" y="696"/>
                      <a:pt x="485" y="701"/>
                      <a:pt x="489" y="718"/>
                    </a:cubicBezTo>
                    <a:cubicBezTo>
                      <a:pt x="506" y="699"/>
                      <a:pt x="564" y="692"/>
                      <a:pt x="568" y="729"/>
                    </a:cubicBezTo>
                    <a:cubicBezTo>
                      <a:pt x="600" y="714"/>
                      <a:pt x="643" y="743"/>
                      <a:pt x="618" y="780"/>
                    </a:cubicBezTo>
                    <a:cubicBezTo>
                      <a:pt x="638" y="788"/>
                      <a:pt x="634" y="807"/>
                      <a:pt x="622" y="824"/>
                    </a:cubicBezTo>
                    <a:cubicBezTo>
                      <a:pt x="629" y="839"/>
                      <a:pt x="636" y="853"/>
                      <a:pt x="642" y="870"/>
                    </a:cubicBezTo>
                    <a:cubicBezTo>
                      <a:pt x="648" y="865"/>
                      <a:pt x="654" y="865"/>
                      <a:pt x="664" y="870"/>
                    </a:cubicBezTo>
                    <a:cubicBezTo>
                      <a:pt x="671" y="855"/>
                      <a:pt x="683" y="852"/>
                      <a:pt x="700" y="854"/>
                    </a:cubicBezTo>
                    <a:cubicBezTo>
                      <a:pt x="704" y="833"/>
                      <a:pt x="690" y="820"/>
                      <a:pt x="698" y="802"/>
                    </a:cubicBezTo>
                    <a:cubicBezTo>
                      <a:pt x="708" y="779"/>
                      <a:pt x="757" y="771"/>
                      <a:pt x="782" y="777"/>
                    </a:cubicBezTo>
                    <a:cubicBezTo>
                      <a:pt x="795" y="792"/>
                      <a:pt x="804" y="808"/>
                      <a:pt x="812" y="824"/>
                    </a:cubicBezTo>
                    <a:cubicBezTo>
                      <a:pt x="823" y="810"/>
                      <a:pt x="844" y="809"/>
                      <a:pt x="862" y="806"/>
                    </a:cubicBezTo>
                    <a:cubicBezTo>
                      <a:pt x="877" y="788"/>
                      <a:pt x="880" y="762"/>
                      <a:pt x="862" y="750"/>
                    </a:cubicBezTo>
                    <a:cubicBezTo>
                      <a:pt x="858" y="782"/>
                      <a:pt x="804" y="786"/>
                      <a:pt x="813" y="748"/>
                    </a:cubicBezTo>
                    <a:cubicBezTo>
                      <a:pt x="776" y="739"/>
                      <a:pt x="792" y="679"/>
                      <a:pt x="833" y="698"/>
                    </a:cubicBezTo>
                    <a:cubicBezTo>
                      <a:pt x="840" y="710"/>
                      <a:pt x="833" y="728"/>
                      <a:pt x="828" y="744"/>
                    </a:cubicBezTo>
                    <a:cubicBezTo>
                      <a:pt x="842" y="748"/>
                      <a:pt x="846" y="729"/>
                      <a:pt x="860" y="734"/>
                    </a:cubicBezTo>
                    <a:cubicBezTo>
                      <a:pt x="873" y="704"/>
                      <a:pt x="829" y="682"/>
                      <a:pt x="840" y="652"/>
                    </a:cubicBezTo>
                    <a:cubicBezTo>
                      <a:pt x="848" y="636"/>
                      <a:pt x="870" y="627"/>
                      <a:pt x="898" y="638"/>
                    </a:cubicBezTo>
                    <a:cubicBezTo>
                      <a:pt x="920" y="661"/>
                      <a:pt x="893" y="706"/>
                      <a:pt x="868" y="707"/>
                    </a:cubicBezTo>
                    <a:cubicBezTo>
                      <a:pt x="859" y="736"/>
                      <a:pt x="885" y="755"/>
                      <a:pt x="885" y="777"/>
                    </a:cubicBezTo>
                    <a:cubicBezTo>
                      <a:pt x="883" y="790"/>
                      <a:pt x="871" y="800"/>
                      <a:pt x="872" y="818"/>
                    </a:cubicBezTo>
                    <a:cubicBezTo>
                      <a:pt x="882" y="823"/>
                      <a:pt x="890" y="819"/>
                      <a:pt x="896" y="814"/>
                    </a:cubicBezTo>
                    <a:cubicBezTo>
                      <a:pt x="888" y="767"/>
                      <a:pt x="903" y="689"/>
                      <a:pt x="949" y="669"/>
                    </a:cubicBezTo>
                    <a:cubicBezTo>
                      <a:pt x="951" y="663"/>
                      <a:pt x="947" y="655"/>
                      <a:pt x="956" y="656"/>
                    </a:cubicBezTo>
                    <a:cubicBezTo>
                      <a:pt x="966" y="663"/>
                      <a:pt x="966" y="679"/>
                      <a:pt x="972" y="690"/>
                    </a:cubicBezTo>
                    <a:cubicBezTo>
                      <a:pt x="981" y="704"/>
                      <a:pt x="997" y="715"/>
                      <a:pt x="1007" y="729"/>
                    </a:cubicBezTo>
                    <a:cubicBezTo>
                      <a:pt x="1009" y="721"/>
                      <a:pt x="1014" y="718"/>
                      <a:pt x="1021" y="718"/>
                    </a:cubicBezTo>
                    <a:cubicBezTo>
                      <a:pt x="1008" y="694"/>
                      <a:pt x="1028" y="646"/>
                      <a:pt x="1055" y="653"/>
                    </a:cubicBezTo>
                    <a:cubicBezTo>
                      <a:pt x="1039" y="632"/>
                      <a:pt x="1032" y="603"/>
                      <a:pt x="1052" y="574"/>
                    </a:cubicBezTo>
                    <a:cubicBezTo>
                      <a:pt x="1019" y="557"/>
                      <a:pt x="990" y="528"/>
                      <a:pt x="1017" y="491"/>
                    </a:cubicBezTo>
                    <a:cubicBezTo>
                      <a:pt x="989" y="474"/>
                      <a:pt x="998" y="429"/>
                      <a:pt x="1028" y="419"/>
                    </a:cubicBezTo>
                    <a:cubicBezTo>
                      <a:pt x="1022" y="396"/>
                      <a:pt x="1048" y="389"/>
                      <a:pt x="1059" y="377"/>
                    </a:cubicBezTo>
                    <a:cubicBezTo>
                      <a:pt x="1028" y="376"/>
                      <a:pt x="982" y="351"/>
                      <a:pt x="968" y="324"/>
                    </a:cubicBezTo>
                    <a:cubicBezTo>
                      <a:pt x="991" y="298"/>
                      <a:pt x="1010" y="266"/>
                      <a:pt x="1045" y="256"/>
                    </a:cubicBezTo>
                    <a:cubicBezTo>
                      <a:pt x="1023" y="240"/>
                      <a:pt x="1031" y="207"/>
                      <a:pt x="1052" y="189"/>
                    </a:cubicBezTo>
                    <a:cubicBezTo>
                      <a:pt x="1051" y="177"/>
                      <a:pt x="1038" y="174"/>
                      <a:pt x="1040" y="161"/>
                    </a:cubicBezTo>
                    <a:cubicBezTo>
                      <a:pt x="1045" y="151"/>
                      <a:pt x="1055" y="149"/>
                      <a:pt x="1061" y="143"/>
                    </a:cubicBezTo>
                    <a:cubicBezTo>
                      <a:pt x="1046" y="136"/>
                      <a:pt x="1039" y="136"/>
                      <a:pt x="1026" y="127"/>
                    </a:cubicBezTo>
                    <a:cubicBezTo>
                      <a:pt x="985" y="186"/>
                      <a:pt x="903" y="190"/>
                      <a:pt x="843" y="154"/>
                    </a:cubicBezTo>
                    <a:cubicBezTo>
                      <a:pt x="846" y="151"/>
                      <a:pt x="849" y="149"/>
                      <a:pt x="852" y="147"/>
                    </a:cubicBezTo>
                    <a:cubicBezTo>
                      <a:pt x="910" y="180"/>
                      <a:pt x="982" y="168"/>
                      <a:pt x="1015" y="126"/>
                    </a:cubicBezTo>
                    <a:cubicBezTo>
                      <a:pt x="1016" y="124"/>
                      <a:pt x="1018" y="125"/>
                      <a:pt x="1018" y="123"/>
                    </a:cubicBezTo>
                    <a:cubicBezTo>
                      <a:pt x="1009" y="115"/>
                      <a:pt x="1002" y="109"/>
                      <a:pt x="993" y="104"/>
                    </a:cubicBezTo>
                    <a:cubicBezTo>
                      <a:pt x="989" y="109"/>
                      <a:pt x="929" y="115"/>
                      <a:pt x="932" y="104"/>
                    </a:cubicBezTo>
                    <a:cubicBezTo>
                      <a:pt x="937" y="102"/>
                      <a:pt x="942" y="100"/>
                      <a:pt x="947" y="99"/>
                    </a:cubicBezTo>
                    <a:cubicBezTo>
                      <a:pt x="962" y="97"/>
                      <a:pt x="986" y="100"/>
                      <a:pt x="990" y="92"/>
                    </a:cubicBezTo>
                    <a:cubicBezTo>
                      <a:pt x="989" y="90"/>
                      <a:pt x="988" y="89"/>
                      <a:pt x="987" y="88"/>
                    </a:cubicBezTo>
                    <a:cubicBezTo>
                      <a:pt x="994" y="86"/>
                      <a:pt x="1000" y="85"/>
                      <a:pt x="1007" y="84"/>
                    </a:cubicBezTo>
                    <a:cubicBezTo>
                      <a:pt x="1007" y="86"/>
                      <a:pt x="1008" y="88"/>
                      <a:pt x="1008" y="90"/>
                    </a:cubicBezTo>
                    <a:cubicBezTo>
                      <a:pt x="1020" y="117"/>
                      <a:pt x="1061" y="122"/>
                      <a:pt x="1080" y="139"/>
                    </a:cubicBezTo>
                    <a:cubicBezTo>
                      <a:pt x="1082" y="135"/>
                      <a:pt x="1087" y="139"/>
                      <a:pt x="1088" y="135"/>
                    </a:cubicBezTo>
                    <a:cubicBezTo>
                      <a:pt x="1081" y="124"/>
                      <a:pt x="1076" y="111"/>
                      <a:pt x="1083" y="93"/>
                    </a:cubicBezTo>
                    <a:cubicBezTo>
                      <a:pt x="1081" y="89"/>
                      <a:pt x="1078" y="85"/>
                      <a:pt x="1074" y="81"/>
                    </a:cubicBezTo>
                    <a:cubicBezTo>
                      <a:pt x="1082" y="81"/>
                      <a:pt x="1091" y="82"/>
                      <a:pt x="1099" y="82"/>
                    </a:cubicBezTo>
                    <a:cubicBezTo>
                      <a:pt x="1100" y="89"/>
                      <a:pt x="1102" y="95"/>
                      <a:pt x="1102" y="104"/>
                    </a:cubicBezTo>
                    <a:cubicBezTo>
                      <a:pt x="1100" y="105"/>
                      <a:pt x="1094" y="103"/>
                      <a:pt x="1091" y="111"/>
                    </a:cubicBezTo>
                    <a:cubicBezTo>
                      <a:pt x="1088" y="142"/>
                      <a:pt x="1162" y="142"/>
                      <a:pt x="1139" y="180"/>
                    </a:cubicBezTo>
                    <a:cubicBezTo>
                      <a:pt x="1127" y="169"/>
                      <a:pt x="1123" y="155"/>
                      <a:pt x="1102" y="150"/>
                    </a:cubicBezTo>
                    <a:cubicBezTo>
                      <a:pt x="1100" y="163"/>
                      <a:pt x="1111" y="171"/>
                      <a:pt x="1116" y="182"/>
                    </a:cubicBezTo>
                    <a:cubicBezTo>
                      <a:pt x="1101" y="188"/>
                      <a:pt x="1095" y="164"/>
                      <a:pt x="1092" y="152"/>
                    </a:cubicBezTo>
                    <a:cubicBezTo>
                      <a:pt x="1077" y="150"/>
                      <a:pt x="1063" y="152"/>
                      <a:pt x="1055" y="165"/>
                    </a:cubicBezTo>
                    <a:cubicBezTo>
                      <a:pt x="1059" y="195"/>
                      <a:pt x="1104" y="185"/>
                      <a:pt x="1108" y="217"/>
                    </a:cubicBezTo>
                    <a:cubicBezTo>
                      <a:pt x="1093" y="215"/>
                      <a:pt x="1087" y="191"/>
                      <a:pt x="1063" y="195"/>
                    </a:cubicBezTo>
                    <a:cubicBezTo>
                      <a:pt x="1058" y="206"/>
                      <a:pt x="1045" y="202"/>
                      <a:pt x="1044" y="220"/>
                    </a:cubicBezTo>
                    <a:cubicBezTo>
                      <a:pt x="1047" y="219"/>
                      <a:pt x="1084" y="221"/>
                      <a:pt x="1079" y="237"/>
                    </a:cubicBezTo>
                    <a:cubicBezTo>
                      <a:pt x="1069" y="234"/>
                      <a:pt x="1059" y="231"/>
                      <a:pt x="1051" y="229"/>
                    </a:cubicBezTo>
                    <a:cubicBezTo>
                      <a:pt x="1047" y="241"/>
                      <a:pt x="1065" y="240"/>
                      <a:pt x="1053" y="252"/>
                    </a:cubicBezTo>
                    <a:cubicBezTo>
                      <a:pt x="1063" y="255"/>
                      <a:pt x="1069" y="257"/>
                      <a:pt x="1064" y="266"/>
                    </a:cubicBezTo>
                    <a:cubicBezTo>
                      <a:pt x="1091" y="288"/>
                      <a:pt x="1130" y="253"/>
                      <a:pt x="1143" y="286"/>
                    </a:cubicBezTo>
                    <a:cubicBezTo>
                      <a:pt x="1135" y="295"/>
                      <a:pt x="1123" y="293"/>
                      <a:pt x="1108" y="289"/>
                    </a:cubicBezTo>
                    <a:cubicBezTo>
                      <a:pt x="1100" y="295"/>
                      <a:pt x="1095" y="312"/>
                      <a:pt x="1101" y="320"/>
                    </a:cubicBezTo>
                    <a:cubicBezTo>
                      <a:pt x="1117" y="318"/>
                      <a:pt x="1114" y="329"/>
                      <a:pt x="1122" y="331"/>
                    </a:cubicBezTo>
                    <a:cubicBezTo>
                      <a:pt x="1128" y="297"/>
                      <a:pt x="1149" y="288"/>
                      <a:pt x="1166" y="275"/>
                    </a:cubicBezTo>
                    <a:cubicBezTo>
                      <a:pt x="1156" y="265"/>
                      <a:pt x="1148" y="254"/>
                      <a:pt x="1156" y="236"/>
                    </a:cubicBezTo>
                    <a:cubicBezTo>
                      <a:pt x="1140" y="220"/>
                      <a:pt x="1135" y="179"/>
                      <a:pt x="1168" y="180"/>
                    </a:cubicBezTo>
                    <a:cubicBezTo>
                      <a:pt x="1165" y="154"/>
                      <a:pt x="1196" y="135"/>
                      <a:pt x="1207" y="156"/>
                    </a:cubicBezTo>
                    <a:cubicBezTo>
                      <a:pt x="1188" y="152"/>
                      <a:pt x="1176" y="164"/>
                      <a:pt x="1179" y="183"/>
                    </a:cubicBezTo>
                    <a:cubicBezTo>
                      <a:pt x="1170" y="189"/>
                      <a:pt x="1159" y="188"/>
                      <a:pt x="1152" y="197"/>
                    </a:cubicBezTo>
                    <a:cubicBezTo>
                      <a:pt x="1150" y="212"/>
                      <a:pt x="1161" y="220"/>
                      <a:pt x="1164" y="232"/>
                    </a:cubicBezTo>
                    <a:cubicBezTo>
                      <a:pt x="1157" y="253"/>
                      <a:pt x="1164" y="268"/>
                      <a:pt x="1184" y="274"/>
                    </a:cubicBezTo>
                    <a:cubicBezTo>
                      <a:pt x="1184" y="261"/>
                      <a:pt x="1160" y="236"/>
                      <a:pt x="1179" y="217"/>
                    </a:cubicBezTo>
                    <a:cubicBezTo>
                      <a:pt x="1174" y="213"/>
                      <a:pt x="1171" y="208"/>
                      <a:pt x="1172" y="199"/>
                    </a:cubicBezTo>
                    <a:cubicBezTo>
                      <a:pt x="1185" y="183"/>
                      <a:pt x="1197" y="168"/>
                      <a:pt x="1217" y="166"/>
                    </a:cubicBezTo>
                    <a:cubicBezTo>
                      <a:pt x="1224" y="143"/>
                      <a:pt x="1240" y="150"/>
                      <a:pt x="1261" y="155"/>
                    </a:cubicBezTo>
                    <a:cubicBezTo>
                      <a:pt x="1264" y="152"/>
                      <a:pt x="1266" y="148"/>
                      <a:pt x="1268" y="144"/>
                    </a:cubicBezTo>
                    <a:cubicBezTo>
                      <a:pt x="1271" y="146"/>
                      <a:pt x="1273" y="147"/>
                      <a:pt x="1275" y="149"/>
                    </a:cubicBezTo>
                    <a:cubicBezTo>
                      <a:pt x="1273" y="158"/>
                      <a:pt x="1274" y="167"/>
                      <a:pt x="1276" y="179"/>
                    </a:cubicBezTo>
                    <a:cubicBezTo>
                      <a:pt x="1284" y="180"/>
                      <a:pt x="1290" y="172"/>
                      <a:pt x="1296" y="164"/>
                    </a:cubicBezTo>
                    <a:cubicBezTo>
                      <a:pt x="1303" y="170"/>
                      <a:pt x="1310" y="176"/>
                      <a:pt x="1316" y="182"/>
                    </a:cubicBezTo>
                    <a:cubicBezTo>
                      <a:pt x="1314" y="185"/>
                      <a:pt x="1312" y="189"/>
                      <a:pt x="1309" y="194"/>
                    </a:cubicBezTo>
                    <a:cubicBezTo>
                      <a:pt x="1295" y="190"/>
                      <a:pt x="1314" y="178"/>
                      <a:pt x="1300" y="173"/>
                    </a:cubicBezTo>
                    <a:cubicBezTo>
                      <a:pt x="1298" y="173"/>
                      <a:pt x="1296" y="179"/>
                      <a:pt x="1294" y="180"/>
                    </a:cubicBezTo>
                    <a:cubicBezTo>
                      <a:pt x="1315" y="191"/>
                      <a:pt x="1293" y="225"/>
                      <a:pt x="1310" y="237"/>
                    </a:cubicBezTo>
                    <a:cubicBezTo>
                      <a:pt x="1323" y="236"/>
                      <a:pt x="1339" y="223"/>
                      <a:pt x="1353" y="241"/>
                    </a:cubicBezTo>
                    <a:cubicBezTo>
                      <a:pt x="1356" y="238"/>
                      <a:pt x="1361" y="237"/>
                      <a:pt x="1365" y="237"/>
                    </a:cubicBezTo>
                    <a:cubicBezTo>
                      <a:pt x="1367" y="239"/>
                      <a:pt x="1369" y="242"/>
                      <a:pt x="1371" y="244"/>
                    </a:cubicBezTo>
                    <a:cubicBezTo>
                      <a:pt x="1363" y="245"/>
                      <a:pt x="1356" y="248"/>
                      <a:pt x="1349" y="249"/>
                    </a:cubicBezTo>
                    <a:cubicBezTo>
                      <a:pt x="1343" y="238"/>
                      <a:pt x="1317" y="241"/>
                      <a:pt x="1319" y="251"/>
                    </a:cubicBezTo>
                    <a:cubicBezTo>
                      <a:pt x="1341" y="253"/>
                      <a:pt x="1356" y="269"/>
                      <a:pt x="1354" y="288"/>
                    </a:cubicBezTo>
                    <a:cubicBezTo>
                      <a:pt x="1352" y="288"/>
                      <a:pt x="1350" y="287"/>
                      <a:pt x="1350" y="289"/>
                    </a:cubicBezTo>
                    <a:cubicBezTo>
                      <a:pt x="1338" y="275"/>
                      <a:pt x="1330" y="258"/>
                      <a:pt x="1311" y="255"/>
                    </a:cubicBezTo>
                    <a:cubicBezTo>
                      <a:pt x="1300" y="269"/>
                      <a:pt x="1283" y="273"/>
                      <a:pt x="1270" y="280"/>
                    </a:cubicBezTo>
                    <a:cubicBezTo>
                      <a:pt x="1284" y="285"/>
                      <a:pt x="1289" y="291"/>
                      <a:pt x="1296" y="297"/>
                    </a:cubicBezTo>
                    <a:cubicBezTo>
                      <a:pt x="1312" y="282"/>
                      <a:pt x="1343" y="287"/>
                      <a:pt x="1366" y="301"/>
                    </a:cubicBezTo>
                    <a:cubicBezTo>
                      <a:pt x="1364" y="284"/>
                      <a:pt x="1368" y="267"/>
                      <a:pt x="1377" y="254"/>
                    </a:cubicBezTo>
                    <a:cubicBezTo>
                      <a:pt x="1380" y="258"/>
                      <a:pt x="1383" y="263"/>
                      <a:pt x="1386" y="268"/>
                    </a:cubicBezTo>
                    <a:cubicBezTo>
                      <a:pt x="1381" y="284"/>
                      <a:pt x="1382" y="298"/>
                      <a:pt x="1383" y="313"/>
                    </a:cubicBezTo>
                    <a:cubicBezTo>
                      <a:pt x="1400" y="329"/>
                      <a:pt x="1407" y="358"/>
                      <a:pt x="1400" y="381"/>
                    </a:cubicBezTo>
                    <a:cubicBezTo>
                      <a:pt x="1408" y="379"/>
                      <a:pt x="1421" y="381"/>
                      <a:pt x="1428" y="383"/>
                    </a:cubicBezTo>
                    <a:cubicBezTo>
                      <a:pt x="1429" y="388"/>
                      <a:pt x="1430" y="394"/>
                      <a:pt x="1431" y="401"/>
                    </a:cubicBezTo>
                    <a:cubicBezTo>
                      <a:pt x="1415" y="390"/>
                      <a:pt x="1396" y="394"/>
                      <a:pt x="1381" y="399"/>
                    </a:cubicBezTo>
                    <a:cubicBezTo>
                      <a:pt x="1380" y="410"/>
                      <a:pt x="1383" y="420"/>
                      <a:pt x="1382" y="431"/>
                    </a:cubicBezTo>
                    <a:cubicBezTo>
                      <a:pt x="1392" y="434"/>
                      <a:pt x="1397" y="433"/>
                      <a:pt x="1406" y="441"/>
                    </a:cubicBezTo>
                    <a:cubicBezTo>
                      <a:pt x="1411" y="438"/>
                      <a:pt x="1413" y="432"/>
                      <a:pt x="1419" y="429"/>
                    </a:cubicBezTo>
                    <a:cubicBezTo>
                      <a:pt x="1427" y="431"/>
                      <a:pt x="1435" y="434"/>
                      <a:pt x="1433" y="440"/>
                    </a:cubicBezTo>
                    <a:cubicBezTo>
                      <a:pt x="1434" y="429"/>
                      <a:pt x="1434" y="434"/>
                      <a:pt x="1433" y="440"/>
                    </a:cubicBezTo>
                    <a:cubicBezTo>
                      <a:pt x="1424" y="439"/>
                      <a:pt x="1415" y="439"/>
                      <a:pt x="1410" y="449"/>
                    </a:cubicBezTo>
                    <a:cubicBezTo>
                      <a:pt x="1409" y="465"/>
                      <a:pt x="1426" y="459"/>
                      <a:pt x="1435" y="463"/>
                    </a:cubicBezTo>
                    <a:cubicBezTo>
                      <a:pt x="1434" y="465"/>
                      <a:pt x="1434" y="467"/>
                      <a:pt x="1434" y="469"/>
                    </a:cubicBezTo>
                    <a:cubicBezTo>
                      <a:pt x="1431" y="471"/>
                      <a:pt x="1427" y="471"/>
                      <a:pt x="1423" y="473"/>
                    </a:cubicBezTo>
                    <a:cubicBezTo>
                      <a:pt x="1417" y="493"/>
                      <a:pt x="1412" y="516"/>
                      <a:pt x="1396" y="523"/>
                    </a:cubicBezTo>
                    <a:cubicBezTo>
                      <a:pt x="1409" y="540"/>
                      <a:pt x="1389" y="569"/>
                      <a:pt x="1373" y="576"/>
                    </a:cubicBezTo>
                    <a:cubicBezTo>
                      <a:pt x="1370" y="588"/>
                      <a:pt x="1385" y="590"/>
                      <a:pt x="1386" y="600"/>
                    </a:cubicBezTo>
                    <a:cubicBezTo>
                      <a:pt x="1384" y="606"/>
                      <a:pt x="1377" y="602"/>
                      <a:pt x="1371" y="600"/>
                    </a:cubicBezTo>
                    <a:cubicBezTo>
                      <a:pt x="1358" y="618"/>
                      <a:pt x="1341" y="631"/>
                      <a:pt x="1319" y="631"/>
                    </a:cubicBezTo>
                    <a:cubicBezTo>
                      <a:pt x="1320" y="640"/>
                      <a:pt x="1325" y="646"/>
                      <a:pt x="1327" y="655"/>
                    </a:cubicBezTo>
                    <a:cubicBezTo>
                      <a:pt x="1351" y="654"/>
                      <a:pt x="1376" y="652"/>
                      <a:pt x="1397" y="642"/>
                    </a:cubicBezTo>
                    <a:cubicBezTo>
                      <a:pt x="1395" y="649"/>
                      <a:pt x="1392" y="656"/>
                      <a:pt x="1389" y="663"/>
                    </a:cubicBezTo>
                    <a:cubicBezTo>
                      <a:pt x="1381" y="666"/>
                      <a:pt x="1373" y="667"/>
                      <a:pt x="1363" y="667"/>
                    </a:cubicBezTo>
                    <a:cubicBezTo>
                      <a:pt x="1361" y="675"/>
                      <a:pt x="1363" y="684"/>
                      <a:pt x="1363" y="691"/>
                    </a:cubicBezTo>
                    <a:cubicBezTo>
                      <a:pt x="1367" y="691"/>
                      <a:pt x="1372" y="692"/>
                      <a:pt x="1377" y="693"/>
                    </a:cubicBezTo>
                    <a:cubicBezTo>
                      <a:pt x="1375" y="696"/>
                      <a:pt x="1374" y="700"/>
                      <a:pt x="1372" y="704"/>
                    </a:cubicBezTo>
                    <a:cubicBezTo>
                      <a:pt x="1362" y="704"/>
                      <a:pt x="1350" y="709"/>
                      <a:pt x="1341" y="711"/>
                    </a:cubicBezTo>
                    <a:cubicBezTo>
                      <a:pt x="1340" y="700"/>
                      <a:pt x="1351" y="692"/>
                      <a:pt x="1352" y="676"/>
                    </a:cubicBezTo>
                    <a:cubicBezTo>
                      <a:pt x="1349" y="671"/>
                      <a:pt x="1336" y="663"/>
                      <a:pt x="1325" y="668"/>
                    </a:cubicBezTo>
                    <a:cubicBezTo>
                      <a:pt x="1313" y="687"/>
                      <a:pt x="1302" y="706"/>
                      <a:pt x="1288" y="715"/>
                    </a:cubicBezTo>
                    <a:cubicBezTo>
                      <a:pt x="1269" y="720"/>
                      <a:pt x="1246" y="720"/>
                      <a:pt x="1240" y="747"/>
                    </a:cubicBezTo>
                    <a:cubicBezTo>
                      <a:pt x="1245" y="755"/>
                      <a:pt x="1250" y="759"/>
                      <a:pt x="1258" y="764"/>
                    </a:cubicBezTo>
                    <a:cubicBezTo>
                      <a:pt x="1272" y="762"/>
                      <a:pt x="1282" y="751"/>
                      <a:pt x="1296" y="749"/>
                    </a:cubicBezTo>
                    <a:cubicBezTo>
                      <a:pt x="1299" y="754"/>
                      <a:pt x="1312" y="754"/>
                      <a:pt x="1314" y="763"/>
                    </a:cubicBezTo>
                    <a:cubicBezTo>
                      <a:pt x="1299" y="768"/>
                      <a:pt x="1280" y="771"/>
                      <a:pt x="1277" y="788"/>
                    </a:cubicBezTo>
                    <a:cubicBezTo>
                      <a:pt x="1274" y="803"/>
                      <a:pt x="1287" y="816"/>
                      <a:pt x="1301" y="820"/>
                    </a:cubicBezTo>
                    <a:cubicBezTo>
                      <a:pt x="1296" y="827"/>
                      <a:pt x="1291" y="833"/>
                      <a:pt x="1286" y="839"/>
                    </a:cubicBezTo>
                    <a:cubicBezTo>
                      <a:pt x="1275" y="833"/>
                      <a:pt x="1252" y="838"/>
                      <a:pt x="1243" y="840"/>
                    </a:cubicBezTo>
                    <a:cubicBezTo>
                      <a:pt x="1242" y="822"/>
                      <a:pt x="1260" y="823"/>
                      <a:pt x="1261" y="803"/>
                    </a:cubicBezTo>
                    <a:cubicBezTo>
                      <a:pt x="1258" y="793"/>
                      <a:pt x="1235" y="788"/>
                      <a:pt x="1227" y="792"/>
                    </a:cubicBezTo>
                    <a:cubicBezTo>
                      <a:pt x="1217" y="825"/>
                      <a:pt x="1236" y="863"/>
                      <a:pt x="1194" y="861"/>
                    </a:cubicBezTo>
                    <a:cubicBezTo>
                      <a:pt x="1190" y="853"/>
                      <a:pt x="1185" y="847"/>
                      <a:pt x="1190" y="833"/>
                    </a:cubicBezTo>
                    <a:cubicBezTo>
                      <a:pt x="1195" y="830"/>
                      <a:pt x="1216" y="834"/>
                      <a:pt x="1211" y="843"/>
                    </a:cubicBezTo>
                    <a:cubicBezTo>
                      <a:pt x="1203" y="841"/>
                      <a:pt x="1197" y="839"/>
                      <a:pt x="1195" y="850"/>
                    </a:cubicBezTo>
                    <a:cubicBezTo>
                      <a:pt x="1209" y="856"/>
                      <a:pt x="1213" y="844"/>
                      <a:pt x="1218" y="835"/>
                    </a:cubicBezTo>
                    <a:cubicBezTo>
                      <a:pt x="1211" y="814"/>
                      <a:pt x="1206" y="795"/>
                      <a:pt x="1206" y="771"/>
                    </a:cubicBezTo>
                    <a:cubicBezTo>
                      <a:pt x="1181" y="772"/>
                      <a:pt x="1169" y="797"/>
                      <a:pt x="1149" y="811"/>
                    </a:cubicBezTo>
                    <a:cubicBezTo>
                      <a:pt x="1152" y="823"/>
                      <a:pt x="1178" y="820"/>
                      <a:pt x="1181" y="830"/>
                    </a:cubicBezTo>
                    <a:cubicBezTo>
                      <a:pt x="1174" y="832"/>
                      <a:pt x="1180" y="841"/>
                      <a:pt x="1176" y="840"/>
                    </a:cubicBezTo>
                    <a:cubicBezTo>
                      <a:pt x="1159" y="830"/>
                      <a:pt x="1156" y="840"/>
                      <a:pt x="1139" y="830"/>
                    </a:cubicBezTo>
                    <a:cubicBezTo>
                      <a:pt x="1121" y="838"/>
                      <a:pt x="1116" y="868"/>
                      <a:pt x="1125" y="882"/>
                    </a:cubicBezTo>
                    <a:cubicBezTo>
                      <a:pt x="1163" y="905"/>
                      <a:pt x="1183" y="848"/>
                      <a:pt x="1199" y="882"/>
                    </a:cubicBezTo>
                    <a:cubicBezTo>
                      <a:pt x="1181" y="894"/>
                      <a:pt x="1183" y="914"/>
                      <a:pt x="1200" y="924"/>
                    </a:cubicBezTo>
                    <a:cubicBezTo>
                      <a:pt x="1196" y="928"/>
                      <a:pt x="1192" y="931"/>
                      <a:pt x="1188" y="934"/>
                    </a:cubicBezTo>
                    <a:cubicBezTo>
                      <a:pt x="1175" y="924"/>
                      <a:pt x="1172" y="910"/>
                      <a:pt x="1174" y="892"/>
                    </a:cubicBezTo>
                    <a:cubicBezTo>
                      <a:pt x="1155" y="900"/>
                      <a:pt x="1134" y="898"/>
                      <a:pt x="1121" y="917"/>
                    </a:cubicBezTo>
                    <a:cubicBezTo>
                      <a:pt x="1115" y="944"/>
                      <a:pt x="1105" y="977"/>
                      <a:pt x="1089" y="1001"/>
                    </a:cubicBezTo>
                    <a:cubicBezTo>
                      <a:pt x="1088" y="1002"/>
                      <a:pt x="1087" y="1003"/>
                      <a:pt x="1052" y="1021"/>
                    </a:cubicBezTo>
                    <a:cubicBezTo>
                      <a:pt x="1086" y="999"/>
                      <a:pt x="1101" y="944"/>
                      <a:pt x="1122" y="901"/>
                    </a:cubicBezTo>
                    <a:cubicBezTo>
                      <a:pt x="1112" y="889"/>
                      <a:pt x="1113" y="870"/>
                      <a:pt x="1106" y="856"/>
                    </a:cubicBezTo>
                    <a:cubicBezTo>
                      <a:pt x="1073" y="922"/>
                      <a:pt x="1028" y="953"/>
                      <a:pt x="970" y="973"/>
                    </a:cubicBezTo>
                    <a:cubicBezTo>
                      <a:pt x="968" y="979"/>
                      <a:pt x="966" y="987"/>
                      <a:pt x="963" y="996"/>
                    </a:cubicBezTo>
                    <a:cubicBezTo>
                      <a:pt x="981" y="994"/>
                      <a:pt x="1000" y="978"/>
                      <a:pt x="1016" y="983"/>
                    </a:cubicBezTo>
                    <a:cubicBezTo>
                      <a:pt x="996" y="997"/>
                      <a:pt x="962" y="998"/>
                      <a:pt x="956" y="1027"/>
                    </a:cubicBezTo>
                    <a:cubicBezTo>
                      <a:pt x="971" y="1029"/>
                      <a:pt x="1005" y="1020"/>
                      <a:pt x="1026" y="1031"/>
                    </a:cubicBezTo>
                    <a:cubicBezTo>
                      <a:pt x="1031" y="1030"/>
                      <a:pt x="1036" y="1029"/>
                      <a:pt x="1041" y="1026"/>
                    </a:cubicBezTo>
                    <a:cubicBezTo>
                      <a:pt x="1050" y="1023"/>
                      <a:pt x="1038" y="1030"/>
                      <a:pt x="1026" y="1036"/>
                    </a:cubicBezTo>
                    <a:cubicBezTo>
                      <a:pt x="998" y="1027"/>
                      <a:pt x="967" y="1028"/>
                      <a:pt x="949" y="1049"/>
                    </a:cubicBezTo>
                    <a:cubicBezTo>
                      <a:pt x="939" y="1053"/>
                      <a:pt x="931" y="1057"/>
                      <a:pt x="921" y="1061"/>
                    </a:cubicBezTo>
                    <a:cubicBezTo>
                      <a:pt x="925" y="1068"/>
                      <a:pt x="926" y="1076"/>
                      <a:pt x="925" y="1083"/>
                    </a:cubicBezTo>
                    <a:cubicBezTo>
                      <a:pt x="921" y="1085"/>
                      <a:pt x="917" y="1087"/>
                      <a:pt x="912" y="1089"/>
                    </a:cubicBezTo>
                    <a:cubicBezTo>
                      <a:pt x="916" y="1072"/>
                      <a:pt x="899" y="1052"/>
                      <a:pt x="890" y="1038"/>
                    </a:cubicBezTo>
                    <a:cubicBezTo>
                      <a:pt x="907" y="1039"/>
                      <a:pt x="932" y="1060"/>
                      <a:pt x="944" y="1028"/>
                    </a:cubicBezTo>
                    <a:cubicBezTo>
                      <a:pt x="933" y="1006"/>
                      <a:pt x="895" y="1013"/>
                      <a:pt x="879" y="1006"/>
                    </a:cubicBezTo>
                    <a:cubicBezTo>
                      <a:pt x="900" y="996"/>
                      <a:pt x="923" y="1003"/>
                      <a:pt x="940" y="1013"/>
                    </a:cubicBezTo>
                    <a:cubicBezTo>
                      <a:pt x="946" y="999"/>
                      <a:pt x="960" y="983"/>
                      <a:pt x="952" y="972"/>
                    </a:cubicBezTo>
                    <a:cubicBezTo>
                      <a:pt x="940" y="984"/>
                      <a:pt x="915" y="976"/>
                      <a:pt x="898" y="980"/>
                    </a:cubicBezTo>
                    <a:cubicBezTo>
                      <a:pt x="907" y="958"/>
                      <a:pt x="940" y="982"/>
                      <a:pt x="952" y="965"/>
                    </a:cubicBezTo>
                    <a:cubicBezTo>
                      <a:pt x="938" y="961"/>
                      <a:pt x="951" y="956"/>
                      <a:pt x="948" y="951"/>
                    </a:cubicBezTo>
                    <a:cubicBezTo>
                      <a:pt x="945" y="945"/>
                      <a:pt x="937" y="941"/>
                      <a:pt x="929" y="938"/>
                    </a:cubicBezTo>
                    <a:cubicBezTo>
                      <a:pt x="912" y="951"/>
                      <a:pt x="890" y="951"/>
                      <a:pt x="871" y="947"/>
                    </a:cubicBezTo>
                    <a:cubicBezTo>
                      <a:pt x="878" y="938"/>
                      <a:pt x="889" y="939"/>
                      <a:pt x="903" y="944"/>
                    </a:cubicBezTo>
                    <a:cubicBezTo>
                      <a:pt x="920" y="940"/>
                      <a:pt x="944" y="920"/>
                      <a:pt x="935" y="898"/>
                    </a:cubicBezTo>
                    <a:cubicBezTo>
                      <a:pt x="934" y="900"/>
                      <a:pt x="934" y="902"/>
                      <a:pt x="930" y="900"/>
                    </a:cubicBezTo>
                    <a:cubicBezTo>
                      <a:pt x="926" y="884"/>
                      <a:pt x="930" y="862"/>
                      <a:pt x="915" y="853"/>
                    </a:cubicBezTo>
                    <a:cubicBezTo>
                      <a:pt x="899" y="853"/>
                      <a:pt x="900" y="880"/>
                      <a:pt x="885" y="880"/>
                    </a:cubicBezTo>
                    <a:cubicBezTo>
                      <a:pt x="888" y="870"/>
                      <a:pt x="899" y="846"/>
                      <a:pt x="913" y="846"/>
                    </a:cubicBezTo>
                    <a:cubicBezTo>
                      <a:pt x="908" y="838"/>
                      <a:pt x="903" y="834"/>
                      <a:pt x="896" y="827"/>
                    </a:cubicBezTo>
                    <a:cubicBezTo>
                      <a:pt x="877" y="833"/>
                      <a:pt x="866" y="859"/>
                      <a:pt x="848" y="869"/>
                    </a:cubicBezTo>
                    <a:cubicBezTo>
                      <a:pt x="845" y="850"/>
                      <a:pt x="866" y="854"/>
                      <a:pt x="867" y="834"/>
                    </a:cubicBezTo>
                    <a:cubicBezTo>
                      <a:pt x="865" y="827"/>
                      <a:pt x="863" y="817"/>
                      <a:pt x="850" y="816"/>
                    </a:cubicBezTo>
                    <a:cubicBezTo>
                      <a:pt x="830" y="823"/>
                      <a:pt x="813" y="849"/>
                      <a:pt x="810" y="875"/>
                    </a:cubicBezTo>
                    <a:cubicBezTo>
                      <a:pt x="797" y="880"/>
                      <a:pt x="796" y="897"/>
                      <a:pt x="792" y="912"/>
                    </a:cubicBezTo>
                    <a:cubicBezTo>
                      <a:pt x="803" y="911"/>
                      <a:pt x="808" y="912"/>
                      <a:pt x="817" y="917"/>
                    </a:cubicBezTo>
                    <a:cubicBezTo>
                      <a:pt x="823" y="912"/>
                      <a:pt x="821" y="896"/>
                      <a:pt x="832" y="899"/>
                    </a:cubicBezTo>
                    <a:cubicBezTo>
                      <a:pt x="836" y="905"/>
                      <a:pt x="828" y="910"/>
                      <a:pt x="827" y="920"/>
                    </a:cubicBezTo>
                    <a:cubicBezTo>
                      <a:pt x="835" y="925"/>
                      <a:pt x="845" y="928"/>
                      <a:pt x="850" y="934"/>
                    </a:cubicBezTo>
                    <a:cubicBezTo>
                      <a:pt x="862" y="909"/>
                      <a:pt x="892" y="913"/>
                      <a:pt x="907" y="895"/>
                    </a:cubicBezTo>
                    <a:cubicBezTo>
                      <a:pt x="915" y="920"/>
                      <a:pt x="872" y="912"/>
                      <a:pt x="863" y="929"/>
                    </a:cubicBezTo>
                    <a:cubicBezTo>
                      <a:pt x="848" y="962"/>
                      <a:pt x="885" y="967"/>
                      <a:pt x="870" y="1000"/>
                    </a:cubicBezTo>
                    <a:cubicBezTo>
                      <a:pt x="853" y="1020"/>
                      <a:pt x="849" y="1054"/>
                      <a:pt x="819" y="1059"/>
                    </a:cubicBezTo>
                    <a:cubicBezTo>
                      <a:pt x="801" y="1049"/>
                      <a:pt x="792" y="1042"/>
                      <a:pt x="778" y="1051"/>
                    </a:cubicBezTo>
                    <a:cubicBezTo>
                      <a:pt x="771" y="1066"/>
                      <a:pt x="769" y="1090"/>
                      <a:pt x="753" y="1090"/>
                    </a:cubicBezTo>
                    <a:cubicBezTo>
                      <a:pt x="767" y="1072"/>
                      <a:pt x="772" y="1051"/>
                      <a:pt x="753" y="1038"/>
                    </a:cubicBezTo>
                    <a:cubicBezTo>
                      <a:pt x="748" y="1041"/>
                      <a:pt x="747" y="1057"/>
                      <a:pt x="739" y="1056"/>
                    </a:cubicBezTo>
                    <a:cubicBezTo>
                      <a:pt x="735" y="1046"/>
                      <a:pt x="746" y="1041"/>
                      <a:pt x="747" y="1030"/>
                    </a:cubicBezTo>
                    <a:cubicBezTo>
                      <a:pt x="738" y="1023"/>
                      <a:pt x="729" y="1015"/>
                      <a:pt x="718" y="1008"/>
                    </a:cubicBezTo>
                    <a:cubicBezTo>
                      <a:pt x="710" y="1025"/>
                      <a:pt x="700" y="1038"/>
                      <a:pt x="682" y="1037"/>
                    </a:cubicBezTo>
                    <a:cubicBezTo>
                      <a:pt x="683" y="1062"/>
                      <a:pt x="673" y="1090"/>
                      <a:pt x="657" y="1110"/>
                    </a:cubicBezTo>
                    <a:cubicBezTo>
                      <a:pt x="661" y="1120"/>
                      <a:pt x="676" y="1122"/>
                      <a:pt x="688" y="1126"/>
                    </a:cubicBezTo>
                    <a:cubicBezTo>
                      <a:pt x="692" y="1114"/>
                      <a:pt x="696" y="1101"/>
                      <a:pt x="708" y="1105"/>
                    </a:cubicBezTo>
                    <a:cubicBezTo>
                      <a:pt x="710" y="1113"/>
                      <a:pt x="696" y="1115"/>
                      <a:pt x="696" y="1128"/>
                    </a:cubicBezTo>
                    <a:cubicBezTo>
                      <a:pt x="718" y="1146"/>
                      <a:pt x="734" y="1131"/>
                      <a:pt x="748" y="1122"/>
                    </a:cubicBezTo>
                    <a:cubicBezTo>
                      <a:pt x="763" y="1124"/>
                      <a:pt x="762" y="1135"/>
                      <a:pt x="774" y="1137"/>
                    </a:cubicBezTo>
                    <a:cubicBezTo>
                      <a:pt x="802" y="1112"/>
                      <a:pt x="775" y="1068"/>
                      <a:pt x="795" y="1054"/>
                    </a:cubicBezTo>
                    <a:cubicBezTo>
                      <a:pt x="792" y="1073"/>
                      <a:pt x="807" y="1073"/>
                      <a:pt x="803" y="1094"/>
                    </a:cubicBezTo>
                    <a:cubicBezTo>
                      <a:pt x="804" y="1085"/>
                      <a:pt x="810" y="1085"/>
                      <a:pt x="814" y="1086"/>
                    </a:cubicBezTo>
                    <a:cubicBezTo>
                      <a:pt x="811" y="1098"/>
                      <a:pt x="816" y="1116"/>
                      <a:pt x="826" y="1125"/>
                    </a:cubicBezTo>
                    <a:cubicBezTo>
                      <a:pt x="814" y="1129"/>
                      <a:pt x="803" y="1134"/>
                      <a:pt x="792" y="1138"/>
                    </a:cubicBezTo>
                    <a:cubicBezTo>
                      <a:pt x="792" y="1137"/>
                      <a:pt x="791" y="1136"/>
                      <a:pt x="791" y="1135"/>
                    </a:cubicBezTo>
                    <a:cubicBezTo>
                      <a:pt x="790" y="1137"/>
                      <a:pt x="789" y="1138"/>
                      <a:pt x="789" y="1140"/>
                    </a:cubicBezTo>
                    <a:cubicBezTo>
                      <a:pt x="780" y="1143"/>
                      <a:pt x="772" y="1147"/>
                      <a:pt x="764" y="1150"/>
                    </a:cubicBezTo>
                    <a:cubicBezTo>
                      <a:pt x="764" y="1149"/>
                      <a:pt x="764" y="1148"/>
                      <a:pt x="765" y="1147"/>
                    </a:cubicBezTo>
                    <a:cubicBezTo>
                      <a:pt x="752" y="1145"/>
                      <a:pt x="751" y="1139"/>
                      <a:pt x="744" y="1134"/>
                    </a:cubicBezTo>
                    <a:cubicBezTo>
                      <a:pt x="731" y="1142"/>
                      <a:pt x="724" y="1155"/>
                      <a:pt x="718" y="1169"/>
                    </a:cubicBezTo>
                    <a:cubicBezTo>
                      <a:pt x="714" y="1171"/>
                      <a:pt x="709" y="1173"/>
                      <a:pt x="704" y="1174"/>
                    </a:cubicBezTo>
                    <a:cubicBezTo>
                      <a:pt x="709" y="1161"/>
                      <a:pt x="704" y="1146"/>
                      <a:pt x="681" y="1144"/>
                    </a:cubicBezTo>
                    <a:cubicBezTo>
                      <a:pt x="664" y="1147"/>
                      <a:pt x="656" y="1172"/>
                      <a:pt x="641" y="1178"/>
                    </a:cubicBezTo>
                    <a:cubicBezTo>
                      <a:pt x="641" y="1163"/>
                      <a:pt x="661" y="1149"/>
                      <a:pt x="659" y="1128"/>
                    </a:cubicBezTo>
                    <a:cubicBezTo>
                      <a:pt x="635" y="1112"/>
                      <a:pt x="600" y="1101"/>
                      <a:pt x="590" y="1127"/>
                    </a:cubicBezTo>
                    <a:cubicBezTo>
                      <a:pt x="588" y="1133"/>
                      <a:pt x="588" y="1147"/>
                      <a:pt x="589" y="1151"/>
                    </a:cubicBezTo>
                    <a:cubicBezTo>
                      <a:pt x="593" y="1168"/>
                      <a:pt x="616" y="1173"/>
                      <a:pt x="622" y="1190"/>
                    </a:cubicBezTo>
                    <a:cubicBezTo>
                      <a:pt x="607" y="1184"/>
                      <a:pt x="590" y="1174"/>
                      <a:pt x="574" y="1175"/>
                    </a:cubicBezTo>
                    <a:close/>
                    <a:moveTo>
                      <a:pt x="801" y="1100"/>
                    </a:moveTo>
                    <a:cubicBezTo>
                      <a:pt x="802" y="1105"/>
                      <a:pt x="800" y="1113"/>
                      <a:pt x="800" y="1118"/>
                    </a:cubicBezTo>
                    <a:cubicBezTo>
                      <a:pt x="805" y="1117"/>
                      <a:pt x="810" y="1123"/>
                      <a:pt x="811" y="1119"/>
                    </a:cubicBezTo>
                    <a:cubicBezTo>
                      <a:pt x="806" y="1113"/>
                      <a:pt x="809" y="1105"/>
                      <a:pt x="801" y="1100"/>
                    </a:cubicBezTo>
                    <a:close/>
                    <a:moveTo>
                      <a:pt x="838" y="1074"/>
                    </a:moveTo>
                    <a:cubicBezTo>
                      <a:pt x="843" y="1087"/>
                      <a:pt x="842" y="1104"/>
                      <a:pt x="852" y="1114"/>
                    </a:cubicBezTo>
                    <a:cubicBezTo>
                      <a:pt x="850" y="1115"/>
                      <a:pt x="847" y="1116"/>
                      <a:pt x="845" y="1117"/>
                    </a:cubicBezTo>
                    <a:cubicBezTo>
                      <a:pt x="835" y="1106"/>
                      <a:pt x="828" y="1084"/>
                      <a:pt x="838" y="1074"/>
                    </a:cubicBezTo>
                    <a:close/>
                    <a:moveTo>
                      <a:pt x="596" y="1084"/>
                    </a:moveTo>
                    <a:cubicBezTo>
                      <a:pt x="610" y="1089"/>
                      <a:pt x="607" y="1099"/>
                      <a:pt x="624" y="1102"/>
                    </a:cubicBezTo>
                    <a:cubicBezTo>
                      <a:pt x="625" y="1100"/>
                      <a:pt x="623" y="1090"/>
                      <a:pt x="629" y="1092"/>
                    </a:cubicBezTo>
                    <a:cubicBezTo>
                      <a:pt x="637" y="1097"/>
                      <a:pt x="636" y="1099"/>
                      <a:pt x="646" y="1097"/>
                    </a:cubicBezTo>
                    <a:cubicBezTo>
                      <a:pt x="671" y="1058"/>
                      <a:pt x="682" y="1023"/>
                      <a:pt x="634" y="1004"/>
                    </a:cubicBezTo>
                    <a:cubicBezTo>
                      <a:pt x="632" y="1010"/>
                      <a:pt x="628" y="1009"/>
                      <a:pt x="628" y="1018"/>
                    </a:cubicBezTo>
                    <a:cubicBezTo>
                      <a:pt x="633" y="1022"/>
                      <a:pt x="643" y="1027"/>
                      <a:pt x="642" y="1036"/>
                    </a:cubicBezTo>
                    <a:cubicBezTo>
                      <a:pt x="638" y="1034"/>
                      <a:pt x="637" y="1037"/>
                      <a:pt x="635" y="1036"/>
                    </a:cubicBezTo>
                    <a:cubicBezTo>
                      <a:pt x="632" y="1033"/>
                      <a:pt x="626" y="1029"/>
                      <a:pt x="624" y="1023"/>
                    </a:cubicBezTo>
                    <a:cubicBezTo>
                      <a:pt x="615" y="1023"/>
                      <a:pt x="609" y="1028"/>
                      <a:pt x="600" y="1027"/>
                    </a:cubicBezTo>
                    <a:cubicBezTo>
                      <a:pt x="598" y="1035"/>
                      <a:pt x="608" y="1037"/>
                      <a:pt x="603" y="1046"/>
                    </a:cubicBezTo>
                    <a:cubicBezTo>
                      <a:pt x="601" y="1046"/>
                      <a:pt x="601" y="1048"/>
                      <a:pt x="598" y="1047"/>
                    </a:cubicBezTo>
                    <a:cubicBezTo>
                      <a:pt x="590" y="1044"/>
                      <a:pt x="595" y="1035"/>
                      <a:pt x="587" y="1032"/>
                    </a:cubicBezTo>
                    <a:cubicBezTo>
                      <a:pt x="581" y="1039"/>
                      <a:pt x="570" y="1038"/>
                      <a:pt x="565" y="1048"/>
                    </a:cubicBezTo>
                    <a:cubicBezTo>
                      <a:pt x="563" y="1054"/>
                      <a:pt x="572" y="1054"/>
                      <a:pt x="566" y="1064"/>
                    </a:cubicBezTo>
                    <a:cubicBezTo>
                      <a:pt x="551" y="1062"/>
                      <a:pt x="559" y="1051"/>
                      <a:pt x="549" y="1047"/>
                    </a:cubicBezTo>
                    <a:cubicBezTo>
                      <a:pt x="538" y="1048"/>
                      <a:pt x="525" y="1047"/>
                      <a:pt x="511" y="1047"/>
                    </a:cubicBezTo>
                    <a:cubicBezTo>
                      <a:pt x="500" y="1061"/>
                      <a:pt x="485" y="1066"/>
                      <a:pt x="475" y="1078"/>
                    </a:cubicBezTo>
                    <a:cubicBezTo>
                      <a:pt x="491" y="1077"/>
                      <a:pt x="481" y="1103"/>
                      <a:pt x="503" y="1103"/>
                    </a:cubicBezTo>
                    <a:cubicBezTo>
                      <a:pt x="511" y="1105"/>
                      <a:pt x="512" y="1090"/>
                      <a:pt x="522" y="1093"/>
                    </a:cubicBezTo>
                    <a:cubicBezTo>
                      <a:pt x="528" y="1095"/>
                      <a:pt x="525" y="1103"/>
                      <a:pt x="533" y="1107"/>
                    </a:cubicBezTo>
                    <a:cubicBezTo>
                      <a:pt x="541" y="1103"/>
                      <a:pt x="563" y="1103"/>
                      <a:pt x="564" y="1117"/>
                    </a:cubicBezTo>
                    <a:cubicBezTo>
                      <a:pt x="577" y="1110"/>
                      <a:pt x="588" y="1102"/>
                      <a:pt x="596" y="1084"/>
                    </a:cubicBezTo>
                    <a:close/>
                    <a:moveTo>
                      <a:pt x="875" y="1078"/>
                    </a:moveTo>
                    <a:cubicBezTo>
                      <a:pt x="883" y="1084"/>
                      <a:pt x="888" y="1090"/>
                      <a:pt x="893" y="1097"/>
                    </a:cubicBezTo>
                    <a:cubicBezTo>
                      <a:pt x="891" y="1098"/>
                      <a:pt x="889" y="1099"/>
                      <a:pt x="887" y="1100"/>
                    </a:cubicBezTo>
                    <a:cubicBezTo>
                      <a:pt x="880" y="1092"/>
                      <a:pt x="867" y="1086"/>
                      <a:pt x="875" y="1078"/>
                    </a:cubicBezTo>
                    <a:close/>
                    <a:moveTo>
                      <a:pt x="505" y="1038"/>
                    </a:moveTo>
                    <a:cubicBezTo>
                      <a:pt x="494" y="1022"/>
                      <a:pt x="461" y="1014"/>
                      <a:pt x="442" y="1019"/>
                    </a:cubicBezTo>
                    <a:cubicBezTo>
                      <a:pt x="446" y="1011"/>
                      <a:pt x="452" y="1013"/>
                      <a:pt x="454" y="1007"/>
                    </a:cubicBezTo>
                    <a:cubicBezTo>
                      <a:pt x="447" y="994"/>
                      <a:pt x="434" y="985"/>
                      <a:pt x="432" y="971"/>
                    </a:cubicBezTo>
                    <a:cubicBezTo>
                      <a:pt x="426" y="969"/>
                      <a:pt x="416" y="978"/>
                      <a:pt x="411" y="967"/>
                    </a:cubicBezTo>
                    <a:cubicBezTo>
                      <a:pt x="412" y="961"/>
                      <a:pt x="422" y="966"/>
                      <a:pt x="428" y="968"/>
                    </a:cubicBezTo>
                    <a:cubicBezTo>
                      <a:pt x="426" y="954"/>
                      <a:pt x="431" y="937"/>
                      <a:pt x="434" y="920"/>
                    </a:cubicBezTo>
                    <a:cubicBezTo>
                      <a:pt x="428" y="910"/>
                      <a:pt x="415" y="915"/>
                      <a:pt x="406" y="910"/>
                    </a:cubicBezTo>
                    <a:cubicBezTo>
                      <a:pt x="416" y="906"/>
                      <a:pt x="427" y="905"/>
                      <a:pt x="438" y="915"/>
                    </a:cubicBezTo>
                    <a:cubicBezTo>
                      <a:pt x="446" y="902"/>
                      <a:pt x="455" y="889"/>
                      <a:pt x="451" y="872"/>
                    </a:cubicBezTo>
                    <a:cubicBezTo>
                      <a:pt x="406" y="843"/>
                      <a:pt x="350" y="888"/>
                      <a:pt x="377" y="930"/>
                    </a:cubicBezTo>
                    <a:cubicBezTo>
                      <a:pt x="390" y="934"/>
                      <a:pt x="391" y="943"/>
                      <a:pt x="398" y="950"/>
                    </a:cubicBezTo>
                    <a:cubicBezTo>
                      <a:pt x="387" y="955"/>
                      <a:pt x="371" y="957"/>
                      <a:pt x="369" y="979"/>
                    </a:cubicBezTo>
                    <a:cubicBezTo>
                      <a:pt x="377" y="995"/>
                      <a:pt x="401" y="991"/>
                      <a:pt x="415" y="997"/>
                    </a:cubicBezTo>
                    <a:cubicBezTo>
                      <a:pt x="365" y="1049"/>
                      <a:pt x="488" y="1102"/>
                      <a:pt x="505" y="1038"/>
                    </a:cubicBezTo>
                    <a:close/>
                    <a:moveTo>
                      <a:pt x="852" y="1006"/>
                    </a:moveTo>
                    <a:cubicBezTo>
                      <a:pt x="854" y="1000"/>
                      <a:pt x="862" y="998"/>
                      <a:pt x="865" y="995"/>
                    </a:cubicBezTo>
                    <a:cubicBezTo>
                      <a:pt x="872" y="970"/>
                      <a:pt x="849" y="958"/>
                      <a:pt x="850" y="941"/>
                    </a:cubicBezTo>
                    <a:cubicBezTo>
                      <a:pt x="839" y="933"/>
                      <a:pt x="822" y="923"/>
                      <a:pt x="808" y="924"/>
                    </a:cubicBezTo>
                    <a:cubicBezTo>
                      <a:pt x="814" y="934"/>
                      <a:pt x="822" y="937"/>
                      <a:pt x="839" y="940"/>
                    </a:cubicBezTo>
                    <a:cubicBezTo>
                      <a:pt x="847" y="951"/>
                      <a:pt x="851" y="961"/>
                      <a:pt x="852" y="973"/>
                    </a:cubicBezTo>
                    <a:cubicBezTo>
                      <a:pt x="841" y="985"/>
                      <a:pt x="844" y="1019"/>
                      <a:pt x="822" y="1024"/>
                    </a:cubicBezTo>
                    <a:cubicBezTo>
                      <a:pt x="805" y="1016"/>
                      <a:pt x="804" y="1039"/>
                      <a:pt x="788" y="1036"/>
                    </a:cubicBezTo>
                    <a:cubicBezTo>
                      <a:pt x="773" y="1033"/>
                      <a:pt x="774" y="1020"/>
                      <a:pt x="762" y="1010"/>
                    </a:cubicBezTo>
                    <a:cubicBezTo>
                      <a:pt x="754" y="1001"/>
                      <a:pt x="738" y="1000"/>
                      <a:pt x="740" y="987"/>
                    </a:cubicBezTo>
                    <a:cubicBezTo>
                      <a:pt x="740" y="979"/>
                      <a:pt x="750" y="975"/>
                      <a:pt x="753" y="967"/>
                    </a:cubicBezTo>
                    <a:cubicBezTo>
                      <a:pt x="754" y="963"/>
                      <a:pt x="748" y="954"/>
                      <a:pt x="752" y="949"/>
                    </a:cubicBezTo>
                    <a:cubicBezTo>
                      <a:pt x="794" y="935"/>
                      <a:pt x="810" y="837"/>
                      <a:pt x="789" y="806"/>
                    </a:cubicBezTo>
                    <a:cubicBezTo>
                      <a:pt x="778" y="798"/>
                      <a:pt x="764" y="785"/>
                      <a:pt x="746" y="786"/>
                    </a:cubicBezTo>
                    <a:cubicBezTo>
                      <a:pt x="732" y="815"/>
                      <a:pt x="763" y="831"/>
                      <a:pt x="751" y="857"/>
                    </a:cubicBezTo>
                    <a:cubicBezTo>
                      <a:pt x="749" y="832"/>
                      <a:pt x="732" y="817"/>
                      <a:pt x="732" y="793"/>
                    </a:cubicBezTo>
                    <a:cubicBezTo>
                      <a:pt x="719" y="791"/>
                      <a:pt x="714" y="803"/>
                      <a:pt x="707" y="816"/>
                    </a:cubicBezTo>
                    <a:cubicBezTo>
                      <a:pt x="727" y="834"/>
                      <a:pt x="699" y="879"/>
                      <a:pt x="734" y="876"/>
                    </a:cubicBezTo>
                    <a:cubicBezTo>
                      <a:pt x="730" y="882"/>
                      <a:pt x="726" y="885"/>
                      <a:pt x="718" y="884"/>
                    </a:cubicBezTo>
                    <a:cubicBezTo>
                      <a:pt x="710" y="873"/>
                      <a:pt x="702" y="862"/>
                      <a:pt x="685" y="866"/>
                    </a:cubicBezTo>
                    <a:cubicBezTo>
                      <a:pt x="678" y="881"/>
                      <a:pt x="695" y="884"/>
                      <a:pt x="694" y="897"/>
                    </a:cubicBezTo>
                    <a:cubicBezTo>
                      <a:pt x="711" y="905"/>
                      <a:pt x="733" y="907"/>
                      <a:pt x="732" y="925"/>
                    </a:cubicBezTo>
                    <a:cubicBezTo>
                      <a:pt x="724" y="915"/>
                      <a:pt x="712" y="912"/>
                      <a:pt x="695" y="907"/>
                    </a:cubicBezTo>
                    <a:cubicBezTo>
                      <a:pt x="675" y="927"/>
                      <a:pt x="702" y="936"/>
                      <a:pt x="714" y="946"/>
                    </a:cubicBezTo>
                    <a:cubicBezTo>
                      <a:pt x="711" y="950"/>
                      <a:pt x="702" y="942"/>
                      <a:pt x="702" y="949"/>
                    </a:cubicBezTo>
                    <a:cubicBezTo>
                      <a:pt x="704" y="956"/>
                      <a:pt x="704" y="965"/>
                      <a:pt x="704" y="974"/>
                    </a:cubicBezTo>
                    <a:cubicBezTo>
                      <a:pt x="710" y="976"/>
                      <a:pt x="711" y="979"/>
                      <a:pt x="715" y="982"/>
                    </a:cubicBezTo>
                    <a:cubicBezTo>
                      <a:pt x="737" y="973"/>
                      <a:pt x="730" y="931"/>
                      <a:pt x="751" y="928"/>
                    </a:cubicBezTo>
                    <a:cubicBezTo>
                      <a:pt x="750" y="926"/>
                      <a:pt x="753" y="913"/>
                      <a:pt x="753" y="909"/>
                    </a:cubicBezTo>
                    <a:cubicBezTo>
                      <a:pt x="760" y="913"/>
                      <a:pt x="767" y="922"/>
                      <a:pt x="773" y="928"/>
                    </a:cubicBezTo>
                    <a:cubicBezTo>
                      <a:pt x="754" y="927"/>
                      <a:pt x="735" y="944"/>
                      <a:pt x="743" y="964"/>
                    </a:cubicBezTo>
                    <a:cubicBezTo>
                      <a:pt x="735" y="973"/>
                      <a:pt x="723" y="976"/>
                      <a:pt x="718" y="992"/>
                    </a:cubicBezTo>
                    <a:cubicBezTo>
                      <a:pt x="725" y="1014"/>
                      <a:pt x="761" y="1021"/>
                      <a:pt x="769" y="1043"/>
                    </a:cubicBezTo>
                    <a:cubicBezTo>
                      <a:pt x="783" y="1043"/>
                      <a:pt x="788" y="1040"/>
                      <a:pt x="802" y="1038"/>
                    </a:cubicBezTo>
                    <a:cubicBezTo>
                      <a:pt x="805" y="1043"/>
                      <a:pt x="811" y="1047"/>
                      <a:pt x="819" y="1050"/>
                    </a:cubicBezTo>
                    <a:cubicBezTo>
                      <a:pt x="841" y="1050"/>
                      <a:pt x="843" y="1023"/>
                      <a:pt x="852" y="1006"/>
                    </a:cubicBezTo>
                    <a:close/>
                    <a:moveTo>
                      <a:pt x="584" y="1022"/>
                    </a:moveTo>
                    <a:cubicBezTo>
                      <a:pt x="582" y="1020"/>
                      <a:pt x="580" y="1019"/>
                      <a:pt x="579" y="1016"/>
                    </a:cubicBezTo>
                    <a:cubicBezTo>
                      <a:pt x="568" y="1015"/>
                      <a:pt x="559" y="1022"/>
                      <a:pt x="549" y="1018"/>
                    </a:cubicBezTo>
                    <a:cubicBezTo>
                      <a:pt x="533" y="1013"/>
                      <a:pt x="538" y="997"/>
                      <a:pt x="525" y="987"/>
                    </a:cubicBezTo>
                    <a:cubicBezTo>
                      <a:pt x="518" y="998"/>
                      <a:pt x="508" y="1008"/>
                      <a:pt x="496" y="1018"/>
                    </a:cubicBezTo>
                    <a:cubicBezTo>
                      <a:pt x="516" y="1046"/>
                      <a:pt x="562" y="1049"/>
                      <a:pt x="584" y="1022"/>
                    </a:cubicBezTo>
                    <a:close/>
                    <a:moveTo>
                      <a:pt x="826" y="1012"/>
                    </a:moveTo>
                    <a:cubicBezTo>
                      <a:pt x="833" y="1003"/>
                      <a:pt x="843" y="986"/>
                      <a:pt x="832" y="978"/>
                    </a:cubicBezTo>
                    <a:cubicBezTo>
                      <a:pt x="836" y="972"/>
                      <a:pt x="842" y="976"/>
                      <a:pt x="842" y="967"/>
                    </a:cubicBezTo>
                    <a:cubicBezTo>
                      <a:pt x="841" y="949"/>
                      <a:pt x="830" y="941"/>
                      <a:pt x="811" y="944"/>
                    </a:cubicBezTo>
                    <a:cubicBezTo>
                      <a:pt x="803" y="942"/>
                      <a:pt x="811" y="931"/>
                      <a:pt x="803" y="928"/>
                    </a:cubicBezTo>
                    <a:cubicBezTo>
                      <a:pt x="782" y="922"/>
                      <a:pt x="781" y="955"/>
                      <a:pt x="762" y="952"/>
                    </a:cubicBezTo>
                    <a:cubicBezTo>
                      <a:pt x="764" y="968"/>
                      <a:pt x="754" y="976"/>
                      <a:pt x="747" y="992"/>
                    </a:cubicBezTo>
                    <a:cubicBezTo>
                      <a:pt x="764" y="1002"/>
                      <a:pt x="776" y="1014"/>
                      <a:pt x="788" y="1027"/>
                    </a:cubicBezTo>
                    <a:cubicBezTo>
                      <a:pt x="802" y="1024"/>
                      <a:pt x="814" y="1008"/>
                      <a:pt x="826" y="1012"/>
                    </a:cubicBezTo>
                    <a:close/>
                    <a:moveTo>
                      <a:pt x="702" y="985"/>
                    </a:moveTo>
                    <a:cubicBezTo>
                      <a:pt x="695" y="980"/>
                      <a:pt x="680" y="985"/>
                      <a:pt x="677" y="975"/>
                    </a:cubicBezTo>
                    <a:cubicBezTo>
                      <a:pt x="689" y="972"/>
                      <a:pt x="698" y="950"/>
                      <a:pt x="682" y="943"/>
                    </a:cubicBezTo>
                    <a:cubicBezTo>
                      <a:pt x="675" y="936"/>
                      <a:pt x="665" y="947"/>
                      <a:pt x="663" y="939"/>
                    </a:cubicBezTo>
                    <a:cubicBezTo>
                      <a:pt x="660" y="925"/>
                      <a:pt x="679" y="929"/>
                      <a:pt x="681" y="909"/>
                    </a:cubicBezTo>
                    <a:cubicBezTo>
                      <a:pt x="675" y="871"/>
                      <a:pt x="629" y="875"/>
                      <a:pt x="624" y="921"/>
                    </a:cubicBezTo>
                    <a:cubicBezTo>
                      <a:pt x="633" y="935"/>
                      <a:pt x="644" y="956"/>
                      <a:pt x="629" y="978"/>
                    </a:cubicBezTo>
                    <a:cubicBezTo>
                      <a:pt x="631" y="985"/>
                      <a:pt x="636" y="989"/>
                      <a:pt x="636" y="996"/>
                    </a:cubicBezTo>
                    <a:cubicBezTo>
                      <a:pt x="666" y="1001"/>
                      <a:pt x="666" y="1023"/>
                      <a:pt x="695" y="1023"/>
                    </a:cubicBezTo>
                    <a:cubicBezTo>
                      <a:pt x="705" y="1013"/>
                      <a:pt x="713" y="995"/>
                      <a:pt x="702" y="985"/>
                    </a:cubicBezTo>
                    <a:close/>
                    <a:moveTo>
                      <a:pt x="625" y="983"/>
                    </a:moveTo>
                    <a:cubicBezTo>
                      <a:pt x="620" y="977"/>
                      <a:pt x="612" y="982"/>
                      <a:pt x="612" y="975"/>
                    </a:cubicBezTo>
                    <a:cubicBezTo>
                      <a:pt x="642" y="962"/>
                      <a:pt x="627" y="924"/>
                      <a:pt x="599" y="920"/>
                    </a:cubicBezTo>
                    <a:cubicBezTo>
                      <a:pt x="586" y="920"/>
                      <a:pt x="585" y="929"/>
                      <a:pt x="572" y="929"/>
                    </a:cubicBezTo>
                    <a:cubicBezTo>
                      <a:pt x="568" y="921"/>
                      <a:pt x="576" y="915"/>
                      <a:pt x="580" y="912"/>
                    </a:cubicBezTo>
                    <a:cubicBezTo>
                      <a:pt x="582" y="897"/>
                      <a:pt x="566" y="883"/>
                      <a:pt x="549" y="889"/>
                    </a:cubicBezTo>
                    <a:cubicBezTo>
                      <a:pt x="547" y="866"/>
                      <a:pt x="520" y="857"/>
                      <a:pt x="509" y="881"/>
                    </a:cubicBezTo>
                    <a:cubicBezTo>
                      <a:pt x="506" y="875"/>
                      <a:pt x="503" y="870"/>
                      <a:pt x="500" y="865"/>
                    </a:cubicBezTo>
                    <a:cubicBezTo>
                      <a:pt x="466" y="852"/>
                      <a:pt x="445" y="897"/>
                      <a:pt x="476" y="913"/>
                    </a:cubicBezTo>
                    <a:cubicBezTo>
                      <a:pt x="474" y="919"/>
                      <a:pt x="468" y="918"/>
                      <a:pt x="465" y="921"/>
                    </a:cubicBezTo>
                    <a:cubicBezTo>
                      <a:pt x="452" y="955"/>
                      <a:pt x="506" y="956"/>
                      <a:pt x="514" y="981"/>
                    </a:cubicBezTo>
                    <a:cubicBezTo>
                      <a:pt x="525" y="944"/>
                      <a:pt x="457" y="912"/>
                      <a:pt x="507" y="887"/>
                    </a:cubicBezTo>
                    <a:cubicBezTo>
                      <a:pt x="509" y="888"/>
                      <a:pt x="510" y="890"/>
                      <a:pt x="512" y="893"/>
                    </a:cubicBezTo>
                    <a:cubicBezTo>
                      <a:pt x="479" y="912"/>
                      <a:pt x="514" y="943"/>
                      <a:pt x="523" y="959"/>
                    </a:cubicBezTo>
                    <a:cubicBezTo>
                      <a:pt x="545" y="945"/>
                      <a:pt x="582" y="968"/>
                      <a:pt x="590" y="988"/>
                    </a:cubicBezTo>
                    <a:cubicBezTo>
                      <a:pt x="567" y="981"/>
                      <a:pt x="563" y="965"/>
                      <a:pt x="541" y="958"/>
                    </a:cubicBezTo>
                    <a:cubicBezTo>
                      <a:pt x="536" y="965"/>
                      <a:pt x="526" y="962"/>
                      <a:pt x="524" y="975"/>
                    </a:cubicBezTo>
                    <a:cubicBezTo>
                      <a:pt x="529" y="981"/>
                      <a:pt x="533" y="975"/>
                      <a:pt x="538" y="981"/>
                    </a:cubicBezTo>
                    <a:cubicBezTo>
                      <a:pt x="535" y="1005"/>
                      <a:pt x="562" y="1029"/>
                      <a:pt x="577" y="1000"/>
                    </a:cubicBezTo>
                    <a:cubicBezTo>
                      <a:pt x="589" y="1006"/>
                      <a:pt x="587" y="1019"/>
                      <a:pt x="604" y="1022"/>
                    </a:cubicBezTo>
                    <a:cubicBezTo>
                      <a:pt x="617" y="1017"/>
                      <a:pt x="633" y="999"/>
                      <a:pt x="625" y="983"/>
                    </a:cubicBezTo>
                    <a:close/>
                    <a:moveTo>
                      <a:pt x="507" y="996"/>
                    </a:moveTo>
                    <a:cubicBezTo>
                      <a:pt x="511" y="962"/>
                      <a:pt x="448" y="961"/>
                      <a:pt x="453" y="924"/>
                    </a:cubicBezTo>
                    <a:cubicBezTo>
                      <a:pt x="453" y="915"/>
                      <a:pt x="465" y="914"/>
                      <a:pt x="461" y="906"/>
                    </a:cubicBezTo>
                    <a:cubicBezTo>
                      <a:pt x="450" y="903"/>
                      <a:pt x="443" y="919"/>
                      <a:pt x="441" y="925"/>
                    </a:cubicBezTo>
                    <a:cubicBezTo>
                      <a:pt x="426" y="967"/>
                      <a:pt x="451" y="1002"/>
                      <a:pt x="485" y="1015"/>
                    </a:cubicBezTo>
                    <a:cubicBezTo>
                      <a:pt x="490" y="1007"/>
                      <a:pt x="500" y="1003"/>
                      <a:pt x="507" y="996"/>
                    </a:cubicBezTo>
                    <a:close/>
                    <a:moveTo>
                      <a:pt x="294" y="965"/>
                    </a:moveTo>
                    <a:cubicBezTo>
                      <a:pt x="291" y="962"/>
                      <a:pt x="287" y="959"/>
                      <a:pt x="283" y="955"/>
                    </a:cubicBezTo>
                    <a:cubicBezTo>
                      <a:pt x="293" y="954"/>
                      <a:pt x="302" y="957"/>
                      <a:pt x="302" y="970"/>
                    </a:cubicBezTo>
                    <a:cubicBezTo>
                      <a:pt x="300" y="968"/>
                      <a:pt x="297" y="966"/>
                      <a:pt x="294" y="965"/>
                    </a:cubicBezTo>
                    <a:close/>
                    <a:moveTo>
                      <a:pt x="1155" y="954"/>
                    </a:moveTo>
                    <a:cubicBezTo>
                      <a:pt x="1154" y="956"/>
                      <a:pt x="1153" y="958"/>
                      <a:pt x="1152" y="961"/>
                    </a:cubicBezTo>
                    <a:cubicBezTo>
                      <a:pt x="1149" y="963"/>
                      <a:pt x="1146" y="965"/>
                      <a:pt x="1142" y="968"/>
                    </a:cubicBezTo>
                    <a:cubicBezTo>
                      <a:pt x="1144" y="959"/>
                      <a:pt x="1148" y="953"/>
                      <a:pt x="1155" y="954"/>
                    </a:cubicBezTo>
                    <a:close/>
                    <a:moveTo>
                      <a:pt x="371" y="950"/>
                    </a:moveTo>
                    <a:cubicBezTo>
                      <a:pt x="368" y="947"/>
                      <a:pt x="360" y="956"/>
                      <a:pt x="364" y="959"/>
                    </a:cubicBezTo>
                    <a:cubicBezTo>
                      <a:pt x="367" y="956"/>
                      <a:pt x="371" y="957"/>
                      <a:pt x="371" y="950"/>
                    </a:cubicBezTo>
                    <a:close/>
                    <a:moveTo>
                      <a:pt x="1045" y="904"/>
                    </a:moveTo>
                    <a:cubicBezTo>
                      <a:pt x="1053" y="891"/>
                      <a:pt x="1064" y="870"/>
                      <a:pt x="1082" y="871"/>
                    </a:cubicBezTo>
                    <a:cubicBezTo>
                      <a:pt x="1073" y="884"/>
                      <a:pt x="1057" y="901"/>
                      <a:pt x="1055" y="914"/>
                    </a:cubicBezTo>
                    <a:cubicBezTo>
                      <a:pt x="1073" y="893"/>
                      <a:pt x="1095" y="877"/>
                      <a:pt x="1101" y="839"/>
                    </a:cubicBezTo>
                    <a:cubicBezTo>
                      <a:pt x="1107" y="839"/>
                      <a:pt x="1106" y="843"/>
                      <a:pt x="1110" y="846"/>
                    </a:cubicBezTo>
                    <a:cubicBezTo>
                      <a:pt x="1109" y="839"/>
                      <a:pt x="1121" y="838"/>
                      <a:pt x="1116" y="832"/>
                    </a:cubicBezTo>
                    <a:cubicBezTo>
                      <a:pt x="1097" y="844"/>
                      <a:pt x="1075" y="833"/>
                      <a:pt x="1048" y="829"/>
                    </a:cubicBezTo>
                    <a:cubicBezTo>
                      <a:pt x="1001" y="822"/>
                      <a:pt x="965" y="835"/>
                      <a:pt x="942" y="873"/>
                    </a:cubicBezTo>
                    <a:cubicBezTo>
                      <a:pt x="948" y="886"/>
                      <a:pt x="950" y="900"/>
                      <a:pt x="952" y="914"/>
                    </a:cubicBezTo>
                    <a:cubicBezTo>
                      <a:pt x="974" y="901"/>
                      <a:pt x="998" y="874"/>
                      <a:pt x="1023" y="880"/>
                    </a:cubicBezTo>
                    <a:cubicBezTo>
                      <a:pt x="996" y="894"/>
                      <a:pt x="967" y="901"/>
                      <a:pt x="950" y="936"/>
                    </a:cubicBezTo>
                    <a:cubicBezTo>
                      <a:pt x="957" y="942"/>
                      <a:pt x="959" y="952"/>
                      <a:pt x="966" y="956"/>
                    </a:cubicBezTo>
                    <a:cubicBezTo>
                      <a:pt x="1003" y="952"/>
                      <a:pt x="1024" y="934"/>
                      <a:pt x="1045" y="904"/>
                    </a:cubicBezTo>
                    <a:close/>
                    <a:moveTo>
                      <a:pt x="367" y="934"/>
                    </a:moveTo>
                    <a:cubicBezTo>
                      <a:pt x="365" y="933"/>
                      <a:pt x="364" y="930"/>
                      <a:pt x="362" y="930"/>
                    </a:cubicBezTo>
                    <a:cubicBezTo>
                      <a:pt x="358" y="933"/>
                      <a:pt x="360" y="934"/>
                      <a:pt x="359" y="940"/>
                    </a:cubicBezTo>
                    <a:cubicBezTo>
                      <a:pt x="365" y="942"/>
                      <a:pt x="368" y="938"/>
                      <a:pt x="367" y="934"/>
                    </a:cubicBezTo>
                    <a:close/>
                    <a:moveTo>
                      <a:pt x="303" y="918"/>
                    </a:moveTo>
                    <a:cubicBezTo>
                      <a:pt x="308" y="909"/>
                      <a:pt x="309" y="896"/>
                      <a:pt x="318" y="889"/>
                    </a:cubicBezTo>
                    <a:cubicBezTo>
                      <a:pt x="334" y="894"/>
                      <a:pt x="317" y="916"/>
                      <a:pt x="330" y="922"/>
                    </a:cubicBezTo>
                    <a:cubicBezTo>
                      <a:pt x="338" y="918"/>
                      <a:pt x="351" y="926"/>
                      <a:pt x="355" y="914"/>
                    </a:cubicBezTo>
                    <a:cubicBezTo>
                      <a:pt x="348" y="894"/>
                      <a:pt x="347" y="874"/>
                      <a:pt x="353" y="857"/>
                    </a:cubicBezTo>
                    <a:cubicBezTo>
                      <a:pt x="384" y="863"/>
                      <a:pt x="408" y="837"/>
                      <a:pt x="378" y="818"/>
                    </a:cubicBezTo>
                    <a:cubicBezTo>
                      <a:pt x="368" y="813"/>
                      <a:pt x="356" y="816"/>
                      <a:pt x="346" y="804"/>
                    </a:cubicBezTo>
                    <a:cubicBezTo>
                      <a:pt x="336" y="810"/>
                      <a:pt x="340" y="840"/>
                      <a:pt x="324" y="833"/>
                    </a:cubicBezTo>
                    <a:cubicBezTo>
                      <a:pt x="337" y="815"/>
                      <a:pt x="335" y="798"/>
                      <a:pt x="336" y="779"/>
                    </a:cubicBezTo>
                    <a:cubicBezTo>
                      <a:pt x="318" y="760"/>
                      <a:pt x="289" y="764"/>
                      <a:pt x="284" y="783"/>
                    </a:cubicBezTo>
                    <a:cubicBezTo>
                      <a:pt x="279" y="799"/>
                      <a:pt x="294" y="806"/>
                      <a:pt x="296" y="822"/>
                    </a:cubicBezTo>
                    <a:cubicBezTo>
                      <a:pt x="279" y="821"/>
                      <a:pt x="246" y="789"/>
                      <a:pt x="232" y="820"/>
                    </a:cubicBezTo>
                    <a:cubicBezTo>
                      <a:pt x="232" y="834"/>
                      <a:pt x="229" y="851"/>
                      <a:pt x="238" y="858"/>
                    </a:cubicBezTo>
                    <a:cubicBezTo>
                      <a:pt x="255" y="863"/>
                      <a:pt x="264" y="855"/>
                      <a:pt x="280" y="860"/>
                    </a:cubicBezTo>
                    <a:cubicBezTo>
                      <a:pt x="277" y="863"/>
                      <a:pt x="276" y="867"/>
                      <a:pt x="276" y="872"/>
                    </a:cubicBezTo>
                    <a:cubicBezTo>
                      <a:pt x="232" y="885"/>
                      <a:pt x="261" y="944"/>
                      <a:pt x="303" y="918"/>
                    </a:cubicBezTo>
                    <a:close/>
                    <a:moveTo>
                      <a:pt x="616" y="916"/>
                    </a:moveTo>
                    <a:cubicBezTo>
                      <a:pt x="654" y="867"/>
                      <a:pt x="598" y="792"/>
                      <a:pt x="556" y="837"/>
                    </a:cubicBezTo>
                    <a:cubicBezTo>
                      <a:pt x="551" y="822"/>
                      <a:pt x="536" y="800"/>
                      <a:pt x="510" y="803"/>
                    </a:cubicBezTo>
                    <a:cubicBezTo>
                      <a:pt x="505" y="806"/>
                      <a:pt x="504" y="817"/>
                      <a:pt x="498" y="819"/>
                    </a:cubicBezTo>
                    <a:cubicBezTo>
                      <a:pt x="483" y="810"/>
                      <a:pt x="483" y="797"/>
                      <a:pt x="469" y="790"/>
                    </a:cubicBezTo>
                    <a:cubicBezTo>
                      <a:pt x="441" y="780"/>
                      <a:pt x="411" y="820"/>
                      <a:pt x="418" y="855"/>
                    </a:cubicBezTo>
                    <a:cubicBezTo>
                      <a:pt x="433" y="858"/>
                      <a:pt x="447" y="864"/>
                      <a:pt x="458" y="870"/>
                    </a:cubicBezTo>
                    <a:cubicBezTo>
                      <a:pt x="460" y="864"/>
                      <a:pt x="466" y="866"/>
                      <a:pt x="468" y="859"/>
                    </a:cubicBezTo>
                    <a:cubicBezTo>
                      <a:pt x="469" y="849"/>
                      <a:pt x="457" y="845"/>
                      <a:pt x="463" y="831"/>
                    </a:cubicBezTo>
                    <a:cubicBezTo>
                      <a:pt x="472" y="854"/>
                      <a:pt x="491" y="860"/>
                      <a:pt x="512" y="864"/>
                    </a:cubicBezTo>
                    <a:cubicBezTo>
                      <a:pt x="519" y="855"/>
                      <a:pt x="506" y="844"/>
                      <a:pt x="518" y="843"/>
                    </a:cubicBezTo>
                    <a:cubicBezTo>
                      <a:pt x="526" y="846"/>
                      <a:pt x="521" y="853"/>
                      <a:pt x="524" y="859"/>
                    </a:cubicBezTo>
                    <a:cubicBezTo>
                      <a:pt x="548" y="855"/>
                      <a:pt x="549" y="882"/>
                      <a:pt x="569" y="881"/>
                    </a:cubicBezTo>
                    <a:cubicBezTo>
                      <a:pt x="573" y="881"/>
                      <a:pt x="568" y="870"/>
                      <a:pt x="575" y="868"/>
                    </a:cubicBezTo>
                    <a:cubicBezTo>
                      <a:pt x="588" y="869"/>
                      <a:pt x="577" y="884"/>
                      <a:pt x="579" y="891"/>
                    </a:cubicBezTo>
                    <a:cubicBezTo>
                      <a:pt x="584" y="897"/>
                      <a:pt x="590" y="906"/>
                      <a:pt x="590" y="915"/>
                    </a:cubicBezTo>
                    <a:cubicBezTo>
                      <a:pt x="600" y="918"/>
                      <a:pt x="607" y="916"/>
                      <a:pt x="616" y="916"/>
                    </a:cubicBezTo>
                    <a:close/>
                    <a:moveTo>
                      <a:pt x="371" y="877"/>
                    </a:moveTo>
                    <a:cubicBezTo>
                      <a:pt x="364" y="872"/>
                      <a:pt x="354" y="889"/>
                      <a:pt x="362" y="894"/>
                    </a:cubicBezTo>
                    <a:cubicBezTo>
                      <a:pt x="364" y="886"/>
                      <a:pt x="367" y="882"/>
                      <a:pt x="371" y="877"/>
                    </a:cubicBezTo>
                    <a:close/>
                    <a:moveTo>
                      <a:pt x="1228" y="876"/>
                    </a:moveTo>
                    <a:cubicBezTo>
                      <a:pt x="1236" y="867"/>
                      <a:pt x="1247" y="868"/>
                      <a:pt x="1259" y="870"/>
                    </a:cubicBezTo>
                    <a:cubicBezTo>
                      <a:pt x="1255" y="874"/>
                      <a:pt x="1251" y="877"/>
                      <a:pt x="1247" y="881"/>
                    </a:cubicBezTo>
                    <a:cubicBezTo>
                      <a:pt x="1247" y="881"/>
                      <a:pt x="1247" y="881"/>
                      <a:pt x="1246" y="881"/>
                    </a:cubicBezTo>
                    <a:cubicBezTo>
                      <a:pt x="1246" y="881"/>
                      <a:pt x="1247" y="882"/>
                      <a:pt x="1247" y="882"/>
                    </a:cubicBezTo>
                    <a:cubicBezTo>
                      <a:pt x="1243" y="885"/>
                      <a:pt x="1240" y="889"/>
                      <a:pt x="1236" y="892"/>
                    </a:cubicBezTo>
                    <a:cubicBezTo>
                      <a:pt x="1232" y="887"/>
                      <a:pt x="1229" y="882"/>
                      <a:pt x="1228" y="876"/>
                    </a:cubicBezTo>
                    <a:close/>
                    <a:moveTo>
                      <a:pt x="248" y="877"/>
                    </a:moveTo>
                    <a:cubicBezTo>
                      <a:pt x="242" y="875"/>
                      <a:pt x="236" y="873"/>
                      <a:pt x="233" y="877"/>
                    </a:cubicBezTo>
                    <a:cubicBezTo>
                      <a:pt x="236" y="880"/>
                      <a:pt x="237" y="885"/>
                      <a:pt x="243" y="887"/>
                    </a:cubicBezTo>
                    <a:cubicBezTo>
                      <a:pt x="244" y="882"/>
                      <a:pt x="248" y="884"/>
                      <a:pt x="248" y="877"/>
                    </a:cubicBezTo>
                    <a:close/>
                    <a:moveTo>
                      <a:pt x="1055" y="820"/>
                    </a:moveTo>
                    <a:cubicBezTo>
                      <a:pt x="1049" y="816"/>
                      <a:pt x="1055" y="805"/>
                      <a:pt x="1048" y="800"/>
                    </a:cubicBezTo>
                    <a:cubicBezTo>
                      <a:pt x="1024" y="824"/>
                      <a:pt x="997" y="798"/>
                      <a:pt x="993" y="772"/>
                    </a:cubicBezTo>
                    <a:cubicBezTo>
                      <a:pt x="993" y="761"/>
                      <a:pt x="1000" y="750"/>
                      <a:pt x="999" y="738"/>
                    </a:cubicBezTo>
                    <a:cubicBezTo>
                      <a:pt x="993" y="714"/>
                      <a:pt x="956" y="696"/>
                      <a:pt x="952" y="675"/>
                    </a:cubicBezTo>
                    <a:cubicBezTo>
                      <a:pt x="908" y="695"/>
                      <a:pt x="897" y="767"/>
                      <a:pt x="905" y="814"/>
                    </a:cubicBezTo>
                    <a:cubicBezTo>
                      <a:pt x="924" y="825"/>
                      <a:pt x="926" y="846"/>
                      <a:pt x="937" y="862"/>
                    </a:cubicBezTo>
                    <a:cubicBezTo>
                      <a:pt x="964" y="826"/>
                      <a:pt x="1007" y="817"/>
                      <a:pt x="1055" y="820"/>
                    </a:cubicBezTo>
                    <a:close/>
                    <a:moveTo>
                      <a:pt x="208" y="840"/>
                    </a:moveTo>
                    <a:cubicBezTo>
                      <a:pt x="206" y="846"/>
                      <a:pt x="199" y="848"/>
                      <a:pt x="207" y="851"/>
                    </a:cubicBezTo>
                    <a:cubicBezTo>
                      <a:pt x="206" y="848"/>
                      <a:pt x="212" y="841"/>
                      <a:pt x="208" y="840"/>
                    </a:cubicBezTo>
                    <a:close/>
                    <a:moveTo>
                      <a:pt x="1120" y="818"/>
                    </a:moveTo>
                    <a:cubicBezTo>
                      <a:pt x="1131" y="799"/>
                      <a:pt x="1120" y="791"/>
                      <a:pt x="1115" y="778"/>
                    </a:cubicBezTo>
                    <a:cubicBezTo>
                      <a:pt x="1130" y="781"/>
                      <a:pt x="1135" y="778"/>
                      <a:pt x="1144" y="771"/>
                    </a:cubicBezTo>
                    <a:cubicBezTo>
                      <a:pt x="1144" y="776"/>
                      <a:pt x="1146" y="777"/>
                      <a:pt x="1150" y="778"/>
                    </a:cubicBezTo>
                    <a:cubicBezTo>
                      <a:pt x="1158" y="774"/>
                      <a:pt x="1169" y="770"/>
                      <a:pt x="1172" y="760"/>
                    </a:cubicBezTo>
                    <a:cubicBezTo>
                      <a:pt x="1167" y="745"/>
                      <a:pt x="1146" y="750"/>
                      <a:pt x="1141" y="742"/>
                    </a:cubicBezTo>
                    <a:cubicBezTo>
                      <a:pt x="1147" y="732"/>
                      <a:pt x="1156" y="731"/>
                      <a:pt x="1163" y="722"/>
                    </a:cubicBezTo>
                    <a:cubicBezTo>
                      <a:pt x="1157" y="713"/>
                      <a:pt x="1171" y="695"/>
                      <a:pt x="1157" y="691"/>
                    </a:cubicBezTo>
                    <a:cubicBezTo>
                      <a:pt x="1148" y="690"/>
                      <a:pt x="1146" y="698"/>
                      <a:pt x="1137" y="698"/>
                    </a:cubicBezTo>
                    <a:cubicBezTo>
                      <a:pt x="1140" y="688"/>
                      <a:pt x="1128" y="684"/>
                      <a:pt x="1123" y="685"/>
                    </a:cubicBezTo>
                    <a:cubicBezTo>
                      <a:pt x="1118" y="701"/>
                      <a:pt x="1113" y="719"/>
                      <a:pt x="1098" y="717"/>
                    </a:cubicBezTo>
                    <a:cubicBezTo>
                      <a:pt x="1092" y="700"/>
                      <a:pt x="1116" y="680"/>
                      <a:pt x="1100" y="666"/>
                    </a:cubicBezTo>
                    <a:cubicBezTo>
                      <a:pt x="1068" y="659"/>
                      <a:pt x="1037" y="654"/>
                      <a:pt x="1030" y="696"/>
                    </a:cubicBezTo>
                    <a:cubicBezTo>
                      <a:pt x="1037" y="712"/>
                      <a:pt x="1056" y="720"/>
                      <a:pt x="1069" y="731"/>
                    </a:cubicBezTo>
                    <a:cubicBezTo>
                      <a:pt x="1066" y="734"/>
                      <a:pt x="1060" y="737"/>
                      <a:pt x="1057" y="740"/>
                    </a:cubicBezTo>
                    <a:cubicBezTo>
                      <a:pt x="1014" y="712"/>
                      <a:pt x="1002" y="766"/>
                      <a:pt x="1017" y="791"/>
                    </a:cubicBezTo>
                    <a:cubicBezTo>
                      <a:pt x="1041" y="798"/>
                      <a:pt x="1052" y="777"/>
                      <a:pt x="1070" y="771"/>
                    </a:cubicBezTo>
                    <a:cubicBezTo>
                      <a:pt x="1075" y="770"/>
                      <a:pt x="1085" y="780"/>
                      <a:pt x="1084" y="789"/>
                    </a:cubicBezTo>
                    <a:cubicBezTo>
                      <a:pt x="1077" y="798"/>
                      <a:pt x="1073" y="812"/>
                      <a:pt x="1076" y="822"/>
                    </a:cubicBezTo>
                    <a:cubicBezTo>
                      <a:pt x="1096" y="831"/>
                      <a:pt x="1109" y="826"/>
                      <a:pt x="1120" y="818"/>
                    </a:cubicBezTo>
                    <a:close/>
                    <a:moveTo>
                      <a:pt x="1139" y="795"/>
                    </a:moveTo>
                    <a:cubicBezTo>
                      <a:pt x="1133" y="799"/>
                      <a:pt x="1135" y="814"/>
                      <a:pt x="1135" y="822"/>
                    </a:cubicBezTo>
                    <a:cubicBezTo>
                      <a:pt x="1140" y="820"/>
                      <a:pt x="1141" y="802"/>
                      <a:pt x="1139" y="795"/>
                    </a:cubicBezTo>
                    <a:close/>
                    <a:moveTo>
                      <a:pt x="410" y="810"/>
                    </a:moveTo>
                    <a:cubicBezTo>
                      <a:pt x="404" y="806"/>
                      <a:pt x="398" y="820"/>
                      <a:pt x="404" y="822"/>
                    </a:cubicBezTo>
                    <a:cubicBezTo>
                      <a:pt x="406" y="816"/>
                      <a:pt x="410" y="817"/>
                      <a:pt x="410" y="810"/>
                    </a:cubicBezTo>
                    <a:close/>
                    <a:moveTo>
                      <a:pt x="588" y="811"/>
                    </a:moveTo>
                    <a:cubicBezTo>
                      <a:pt x="576" y="807"/>
                      <a:pt x="562" y="815"/>
                      <a:pt x="563" y="821"/>
                    </a:cubicBezTo>
                    <a:cubicBezTo>
                      <a:pt x="571" y="817"/>
                      <a:pt x="579" y="818"/>
                      <a:pt x="588" y="811"/>
                    </a:cubicBezTo>
                    <a:close/>
                    <a:moveTo>
                      <a:pt x="590" y="783"/>
                    </a:moveTo>
                    <a:cubicBezTo>
                      <a:pt x="593" y="775"/>
                      <a:pt x="603" y="778"/>
                      <a:pt x="609" y="771"/>
                    </a:cubicBezTo>
                    <a:cubicBezTo>
                      <a:pt x="626" y="716"/>
                      <a:pt x="565" y="748"/>
                      <a:pt x="548" y="759"/>
                    </a:cubicBezTo>
                    <a:cubicBezTo>
                      <a:pt x="584" y="714"/>
                      <a:pt x="509" y="691"/>
                      <a:pt x="497" y="736"/>
                    </a:cubicBezTo>
                    <a:cubicBezTo>
                      <a:pt x="493" y="749"/>
                      <a:pt x="503" y="754"/>
                      <a:pt x="501" y="767"/>
                    </a:cubicBezTo>
                    <a:cubicBezTo>
                      <a:pt x="492" y="766"/>
                      <a:pt x="494" y="747"/>
                      <a:pt x="489" y="756"/>
                    </a:cubicBezTo>
                    <a:cubicBezTo>
                      <a:pt x="486" y="771"/>
                      <a:pt x="484" y="770"/>
                      <a:pt x="480" y="785"/>
                    </a:cubicBezTo>
                    <a:cubicBezTo>
                      <a:pt x="486" y="787"/>
                      <a:pt x="484" y="793"/>
                      <a:pt x="492" y="795"/>
                    </a:cubicBezTo>
                    <a:cubicBezTo>
                      <a:pt x="500" y="791"/>
                      <a:pt x="517" y="789"/>
                      <a:pt x="526" y="794"/>
                    </a:cubicBezTo>
                    <a:cubicBezTo>
                      <a:pt x="528" y="782"/>
                      <a:pt x="542" y="772"/>
                      <a:pt x="550" y="782"/>
                    </a:cubicBezTo>
                    <a:cubicBezTo>
                      <a:pt x="545" y="785"/>
                      <a:pt x="539" y="783"/>
                      <a:pt x="538" y="794"/>
                    </a:cubicBezTo>
                    <a:cubicBezTo>
                      <a:pt x="551" y="802"/>
                      <a:pt x="555" y="794"/>
                      <a:pt x="560" y="785"/>
                    </a:cubicBezTo>
                    <a:cubicBezTo>
                      <a:pt x="560" y="780"/>
                      <a:pt x="551" y="780"/>
                      <a:pt x="555" y="774"/>
                    </a:cubicBezTo>
                    <a:cubicBezTo>
                      <a:pt x="559" y="773"/>
                      <a:pt x="567" y="778"/>
                      <a:pt x="567" y="785"/>
                    </a:cubicBezTo>
                    <a:cubicBezTo>
                      <a:pt x="567" y="800"/>
                      <a:pt x="555" y="796"/>
                      <a:pt x="551" y="807"/>
                    </a:cubicBezTo>
                    <a:cubicBezTo>
                      <a:pt x="572" y="804"/>
                      <a:pt x="598" y="794"/>
                      <a:pt x="616" y="815"/>
                    </a:cubicBezTo>
                    <a:cubicBezTo>
                      <a:pt x="637" y="790"/>
                      <a:pt x="594" y="791"/>
                      <a:pt x="590" y="783"/>
                    </a:cubicBezTo>
                    <a:close/>
                    <a:moveTo>
                      <a:pt x="399" y="802"/>
                    </a:moveTo>
                    <a:cubicBezTo>
                      <a:pt x="401" y="794"/>
                      <a:pt x="406" y="793"/>
                      <a:pt x="406" y="785"/>
                    </a:cubicBezTo>
                    <a:cubicBezTo>
                      <a:pt x="410" y="786"/>
                      <a:pt x="412" y="786"/>
                      <a:pt x="414" y="787"/>
                    </a:cubicBezTo>
                    <a:cubicBezTo>
                      <a:pt x="416" y="781"/>
                      <a:pt x="413" y="776"/>
                      <a:pt x="421" y="773"/>
                    </a:cubicBezTo>
                    <a:cubicBezTo>
                      <a:pt x="425" y="775"/>
                      <a:pt x="425" y="775"/>
                      <a:pt x="428" y="773"/>
                    </a:cubicBezTo>
                    <a:cubicBezTo>
                      <a:pt x="431" y="776"/>
                      <a:pt x="426" y="784"/>
                      <a:pt x="432" y="788"/>
                    </a:cubicBezTo>
                    <a:cubicBezTo>
                      <a:pt x="442" y="778"/>
                      <a:pt x="455" y="773"/>
                      <a:pt x="470" y="773"/>
                    </a:cubicBezTo>
                    <a:cubicBezTo>
                      <a:pt x="492" y="737"/>
                      <a:pt x="445" y="745"/>
                      <a:pt x="434" y="737"/>
                    </a:cubicBezTo>
                    <a:cubicBezTo>
                      <a:pt x="426" y="771"/>
                      <a:pt x="372" y="743"/>
                      <a:pt x="410" y="728"/>
                    </a:cubicBezTo>
                    <a:cubicBezTo>
                      <a:pt x="416" y="729"/>
                      <a:pt x="418" y="732"/>
                      <a:pt x="419" y="737"/>
                    </a:cubicBezTo>
                    <a:cubicBezTo>
                      <a:pt x="412" y="735"/>
                      <a:pt x="408" y="734"/>
                      <a:pt x="406" y="740"/>
                    </a:cubicBezTo>
                    <a:cubicBezTo>
                      <a:pt x="408" y="743"/>
                      <a:pt x="407" y="747"/>
                      <a:pt x="410" y="750"/>
                    </a:cubicBezTo>
                    <a:cubicBezTo>
                      <a:pt x="420" y="748"/>
                      <a:pt x="423" y="738"/>
                      <a:pt x="427" y="731"/>
                    </a:cubicBezTo>
                    <a:cubicBezTo>
                      <a:pt x="437" y="736"/>
                      <a:pt x="437" y="734"/>
                      <a:pt x="446" y="734"/>
                    </a:cubicBezTo>
                    <a:cubicBezTo>
                      <a:pt x="453" y="734"/>
                      <a:pt x="445" y="725"/>
                      <a:pt x="451" y="725"/>
                    </a:cubicBezTo>
                    <a:cubicBezTo>
                      <a:pt x="459" y="729"/>
                      <a:pt x="466" y="729"/>
                      <a:pt x="471" y="726"/>
                    </a:cubicBezTo>
                    <a:cubicBezTo>
                      <a:pt x="466" y="713"/>
                      <a:pt x="477" y="715"/>
                      <a:pt x="482" y="705"/>
                    </a:cubicBezTo>
                    <a:cubicBezTo>
                      <a:pt x="473" y="691"/>
                      <a:pt x="465" y="680"/>
                      <a:pt x="448" y="683"/>
                    </a:cubicBezTo>
                    <a:cubicBezTo>
                      <a:pt x="434" y="688"/>
                      <a:pt x="435" y="713"/>
                      <a:pt x="419" y="713"/>
                    </a:cubicBezTo>
                    <a:cubicBezTo>
                      <a:pt x="435" y="675"/>
                      <a:pt x="404" y="652"/>
                      <a:pt x="372" y="662"/>
                    </a:cubicBezTo>
                    <a:cubicBezTo>
                      <a:pt x="346" y="683"/>
                      <a:pt x="388" y="705"/>
                      <a:pt x="383" y="715"/>
                    </a:cubicBezTo>
                    <a:cubicBezTo>
                      <a:pt x="380" y="725"/>
                      <a:pt x="364" y="711"/>
                      <a:pt x="349" y="709"/>
                    </a:cubicBezTo>
                    <a:cubicBezTo>
                      <a:pt x="334" y="713"/>
                      <a:pt x="332" y="728"/>
                      <a:pt x="321" y="734"/>
                    </a:cubicBezTo>
                    <a:cubicBezTo>
                      <a:pt x="333" y="753"/>
                      <a:pt x="349" y="751"/>
                      <a:pt x="368" y="748"/>
                    </a:cubicBezTo>
                    <a:cubicBezTo>
                      <a:pt x="366" y="761"/>
                      <a:pt x="359" y="763"/>
                      <a:pt x="356" y="774"/>
                    </a:cubicBezTo>
                    <a:cubicBezTo>
                      <a:pt x="361" y="777"/>
                      <a:pt x="358" y="788"/>
                      <a:pt x="354" y="795"/>
                    </a:cubicBezTo>
                    <a:cubicBezTo>
                      <a:pt x="364" y="798"/>
                      <a:pt x="361" y="807"/>
                      <a:pt x="372" y="808"/>
                    </a:cubicBezTo>
                    <a:cubicBezTo>
                      <a:pt x="382" y="806"/>
                      <a:pt x="388" y="799"/>
                      <a:pt x="399" y="802"/>
                    </a:cubicBezTo>
                    <a:close/>
                    <a:moveTo>
                      <a:pt x="283" y="756"/>
                    </a:moveTo>
                    <a:cubicBezTo>
                      <a:pt x="264" y="759"/>
                      <a:pt x="250" y="775"/>
                      <a:pt x="222" y="759"/>
                    </a:cubicBezTo>
                    <a:cubicBezTo>
                      <a:pt x="222" y="773"/>
                      <a:pt x="232" y="776"/>
                      <a:pt x="233" y="789"/>
                    </a:cubicBezTo>
                    <a:cubicBezTo>
                      <a:pt x="244" y="788"/>
                      <a:pt x="255" y="787"/>
                      <a:pt x="269" y="794"/>
                    </a:cubicBezTo>
                    <a:cubicBezTo>
                      <a:pt x="269" y="780"/>
                      <a:pt x="276" y="765"/>
                      <a:pt x="283" y="756"/>
                    </a:cubicBezTo>
                    <a:close/>
                    <a:moveTo>
                      <a:pt x="1220" y="784"/>
                    </a:moveTo>
                    <a:cubicBezTo>
                      <a:pt x="1234" y="781"/>
                      <a:pt x="1246" y="774"/>
                      <a:pt x="1264" y="779"/>
                    </a:cubicBezTo>
                    <a:cubicBezTo>
                      <a:pt x="1265" y="777"/>
                      <a:pt x="1266" y="773"/>
                      <a:pt x="1267" y="771"/>
                    </a:cubicBezTo>
                    <a:cubicBezTo>
                      <a:pt x="1260" y="771"/>
                      <a:pt x="1257" y="775"/>
                      <a:pt x="1250" y="775"/>
                    </a:cubicBezTo>
                    <a:cubicBezTo>
                      <a:pt x="1236" y="762"/>
                      <a:pt x="1221" y="751"/>
                      <a:pt x="1232" y="725"/>
                    </a:cubicBezTo>
                    <a:cubicBezTo>
                      <a:pt x="1213" y="726"/>
                      <a:pt x="1193" y="720"/>
                      <a:pt x="1177" y="706"/>
                    </a:cubicBezTo>
                    <a:cubicBezTo>
                      <a:pt x="1176" y="717"/>
                      <a:pt x="1175" y="721"/>
                      <a:pt x="1170" y="730"/>
                    </a:cubicBezTo>
                    <a:cubicBezTo>
                      <a:pt x="1179" y="737"/>
                      <a:pt x="1185" y="746"/>
                      <a:pt x="1180" y="760"/>
                    </a:cubicBezTo>
                    <a:cubicBezTo>
                      <a:pt x="1194" y="751"/>
                      <a:pt x="1227" y="763"/>
                      <a:pt x="1220" y="784"/>
                    </a:cubicBezTo>
                    <a:close/>
                    <a:moveTo>
                      <a:pt x="852" y="745"/>
                    </a:moveTo>
                    <a:cubicBezTo>
                      <a:pt x="846" y="752"/>
                      <a:pt x="837" y="758"/>
                      <a:pt x="823" y="754"/>
                    </a:cubicBezTo>
                    <a:cubicBezTo>
                      <a:pt x="820" y="777"/>
                      <a:pt x="857" y="764"/>
                      <a:pt x="852" y="745"/>
                    </a:cubicBezTo>
                    <a:close/>
                    <a:moveTo>
                      <a:pt x="280" y="730"/>
                    </a:moveTo>
                    <a:cubicBezTo>
                      <a:pt x="290" y="733"/>
                      <a:pt x="287" y="743"/>
                      <a:pt x="292" y="747"/>
                    </a:cubicBezTo>
                    <a:cubicBezTo>
                      <a:pt x="303" y="751"/>
                      <a:pt x="313" y="752"/>
                      <a:pt x="316" y="743"/>
                    </a:cubicBezTo>
                    <a:cubicBezTo>
                      <a:pt x="312" y="735"/>
                      <a:pt x="319" y="718"/>
                      <a:pt x="327" y="707"/>
                    </a:cubicBezTo>
                    <a:cubicBezTo>
                      <a:pt x="321" y="705"/>
                      <a:pt x="295" y="703"/>
                      <a:pt x="298" y="693"/>
                    </a:cubicBezTo>
                    <a:cubicBezTo>
                      <a:pt x="305" y="693"/>
                      <a:pt x="315" y="696"/>
                      <a:pt x="324" y="701"/>
                    </a:cubicBezTo>
                    <a:cubicBezTo>
                      <a:pt x="333" y="695"/>
                      <a:pt x="349" y="695"/>
                      <a:pt x="352" y="678"/>
                    </a:cubicBezTo>
                    <a:cubicBezTo>
                      <a:pt x="342" y="673"/>
                      <a:pt x="348" y="662"/>
                      <a:pt x="343" y="656"/>
                    </a:cubicBezTo>
                    <a:cubicBezTo>
                      <a:pt x="338" y="650"/>
                      <a:pt x="326" y="646"/>
                      <a:pt x="314" y="642"/>
                    </a:cubicBezTo>
                    <a:cubicBezTo>
                      <a:pt x="302" y="643"/>
                      <a:pt x="296" y="657"/>
                      <a:pt x="283" y="660"/>
                    </a:cubicBezTo>
                    <a:cubicBezTo>
                      <a:pt x="282" y="650"/>
                      <a:pt x="298" y="628"/>
                      <a:pt x="288" y="616"/>
                    </a:cubicBezTo>
                    <a:cubicBezTo>
                      <a:pt x="275" y="606"/>
                      <a:pt x="264" y="614"/>
                      <a:pt x="251" y="612"/>
                    </a:cubicBezTo>
                    <a:cubicBezTo>
                      <a:pt x="246" y="621"/>
                      <a:pt x="239" y="628"/>
                      <a:pt x="237" y="645"/>
                    </a:cubicBezTo>
                    <a:cubicBezTo>
                      <a:pt x="240" y="655"/>
                      <a:pt x="253" y="664"/>
                      <a:pt x="262" y="673"/>
                    </a:cubicBezTo>
                    <a:cubicBezTo>
                      <a:pt x="248" y="689"/>
                      <a:pt x="221" y="645"/>
                      <a:pt x="201" y="666"/>
                    </a:cubicBezTo>
                    <a:cubicBezTo>
                      <a:pt x="198" y="683"/>
                      <a:pt x="191" y="692"/>
                      <a:pt x="196" y="704"/>
                    </a:cubicBezTo>
                    <a:cubicBezTo>
                      <a:pt x="215" y="708"/>
                      <a:pt x="231" y="706"/>
                      <a:pt x="246" y="702"/>
                    </a:cubicBezTo>
                    <a:cubicBezTo>
                      <a:pt x="239" y="718"/>
                      <a:pt x="222" y="730"/>
                      <a:pt x="227" y="750"/>
                    </a:cubicBezTo>
                    <a:cubicBezTo>
                      <a:pt x="251" y="766"/>
                      <a:pt x="277" y="754"/>
                      <a:pt x="280" y="730"/>
                    </a:cubicBezTo>
                    <a:close/>
                    <a:moveTo>
                      <a:pt x="828" y="706"/>
                    </a:moveTo>
                    <a:cubicBezTo>
                      <a:pt x="813" y="699"/>
                      <a:pt x="803" y="707"/>
                      <a:pt x="798" y="724"/>
                    </a:cubicBezTo>
                    <a:cubicBezTo>
                      <a:pt x="803" y="730"/>
                      <a:pt x="808" y="736"/>
                      <a:pt x="816" y="740"/>
                    </a:cubicBezTo>
                    <a:cubicBezTo>
                      <a:pt x="825" y="732"/>
                      <a:pt x="829" y="717"/>
                      <a:pt x="828" y="706"/>
                    </a:cubicBezTo>
                    <a:close/>
                    <a:moveTo>
                      <a:pt x="217" y="717"/>
                    </a:moveTo>
                    <a:cubicBezTo>
                      <a:pt x="211" y="722"/>
                      <a:pt x="197" y="716"/>
                      <a:pt x="187" y="713"/>
                    </a:cubicBezTo>
                    <a:cubicBezTo>
                      <a:pt x="183" y="709"/>
                      <a:pt x="183" y="703"/>
                      <a:pt x="180" y="697"/>
                    </a:cubicBezTo>
                    <a:cubicBezTo>
                      <a:pt x="175" y="707"/>
                      <a:pt x="187" y="719"/>
                      <a:pt x="175" y="722"/>
                    </a:cubicBezTo>
                    <a:cubicBezTo>
                      <a:pt x="172" y="704"/>
                      <a:pt x="163" y="672"/>
                      <a:pt x="169" y="647"/>
                    </a:cubicBezTo>
                    <a:cubicBezTo>
                      <a:pt x="170" y="636"/>
                      <a:pt x="174" y="615"/>
                      <a:pt x="186" y="612"/>
                    </a:cubicBezTo>
                    <a:cubicBezTo>
                      <a:pt x="179" y="637"/>
                      <a:pt x="169" y="676"/>
                      <a:pt x="181" y="689"/>
                    </a:cubicBezTo>
                    <a:cubicBezTo>
                      <a:pt x="179" y="681"/>
                      <a:pt x="188" y="666"/>
                      <a:pt x="189" y="653"/>
                    </a:cubicBezTo>
                    <a:cubicBezTo>
                      <a:pt x="199" y="650"/>
                      <a:pt x="212" y="651"/>
                      <a:pt x="224" y="648"/>
                    </a:cubicBezTo>
                    <a:cubicBezTo>
                      <a:pt x="224" y="628"/>
                      <a:pt x="228" y="616"/>
                      <a:pt x="233" y="593"/>
                    </a:cubicBezTo>
                    <a:cubicBezTo>
                      <a:pt x="228" y="562"/>
                      <a:pt x="215" y="540"/>
                      <a:pt x="196" y="521"/>
                    </a:cubicBezTo>
                    <a:cubicBezTo>
                      <a:pt x="151" y="574"/>
                      <a:pt x="92" y="686"/>
                      <a:pt x="160" y="734"/>
                    </a:cubicBezTo>
                    <a:cubicBezTo>
                      <a:pt x="179" y="737"/>
                      <a:pt x="194" y="733"/>
                      <a:pt x="213" y="736"/>
                    </a:cubicBezTo>
                    <a:cubicBezTo>
                      <a:pt x="215" y="730"/>
                      <a:pt x="222" y="721"/>
                      <a:pt x="217" y="717"/>
                    </a:cubicBezTo>
                    <a:close/>
                    <a:moveTo>
                      <a:pt x="133" y="721"/>
                    </a:moveTo>
                    <a:cubicBezTo>
                      <a:pt x="131" y="727"/>
                      <a:pt x="137" y="742"/>
                      <a:pt x="147" y="734"/>
                    </a:cubicBezTo>
                    <a:cubicBezTo>
                      <a:pt x="141" y="730"/>
                      <a:pt x="141" y="723"/>
                      <a:pt x="133" y="721"/>
                    </a:cubicBezTo>
                    <a:close/>
                    <a:moveTo>
                      <a:pt x="1306" y="627"/>
                    </a:moveTo>
                    <a:cubicBezTo>
                      <a:pt x="1296" y="630"/>
                      <a:pt x="1291" y="642"/>
                      <a:pt x="1278" y="645"/>
                    </a:cubicBezTo>
                    <a:cubicBezTo>
                      <a:pt x="1273" y="657"/>
                      <a:pt x="1286" y="665"/>
                      <a:pt x="1276" y="674"/>
                    </a:cubicBezTo>
                    <a:cubicBezTo>
                      <a:pt x="1262" y="669"/>
                      <a:pt x="1271" y="654"/>
                      <a:pt x="1265" y="645"/>
                    </a:cubicBezTo>
                    <a:cubicBezTo>
                      <a:pt x="1249" y="647"/>
                      <a:pt x="1240" y="631"/>
                      <a:pt x="1236" y="616"/>
                    </a:cubicBezTo>
                    <a:cubicBezTo>
                      <a:pt x="1231" y="633"/>
                      <a:pt x="1217" y="635"/>
                      <a:pt x="1205" y="643"/>
                    </a:cubicBezTo>
                    <a:cubicBezTo>
                      <a:pt x="1203" y="651"/>
                      <a:pt x="1207" y="666"/>
                      <a:pt x="1195" y="662"/>
                    </a:cubicBezTo>
                    <a:cubicBezTo>
                      <a:pt x="1192" y="657"/>
                      <a:pt x="1194" y="651"/>
                      <a:pt x="1192" y="643"/>
                    </a:cubicBezTo>
                    <a:cubicBezTo>
                      <a:pt x="1168" y="647"/>
                      <a:pt x="1134" y="628"/>
                      <a:pt x="1116" y="606"/>
                    </a:cubicBezTo>
                    <a:cubicBezTo>
                      <a:pt x="1108" y="609"/>
                      <a:pt x="1108" y="624"/>
                      <a:pt x="1099" y="626"/>
                    </a:cubicBezTo>
                    <a:cubicBezTo>
                      <a:pt x="1097" y="625"/>
                      <a:pt x="1097" y="623"/>
                      <a:pt x="1093" y="622"/>
                    </a:cubicBezTo>
                    <a:cubicBezTo>
                      <a:pt x="1098" y="612"/>
                      <a:pt x="1104" y="603"/>
                      <a:pt x="1110" y="596"/>
                    </a:cubicBezTo>
                    <a:cubicBezTo>
                      <a:pt x="1106" y="588"/>
                      <a:pt x="1110" y="573"/>
                      <a:pt x="1109" y="564"/>
                    </a:cubicBezTo>
                    <a:cubicBezTo>
                      <a:pt x="1097" y="565"/>
                      <a:pt x="1092" y="559"/>
                      <a:pt x="1082" y="558"/>
                    </a:cubicBezTo>
                    <a:cubicBezTo>
                      <a:pt x="1074" y="562"/>
                      <a:pt x="1067" y="576"/>
                      <a:pt x="1059" y="580"/>
                    </a:cubicBezTo>
                    <a:cubicBezTo>
                      <a:pt x="1038" y="620"/>
                      <a:pt x="1074" y="670"/>
                      <a:pt x="1111" y="643"/>
                    </a:cubicBezTo>
                    <a:cubicBezTo>
                      <a:pt x="1116" y="649"/>
                      <a:pt x="1121" y="639"/>
                      <a:pt x="1131" y="645"/>
                    </a:cubicBezTo>
                    <a:cubicBezTo>
                      <a:pt x="1126" y="661"/>
                      <a:pt x="1129" y="673"/>
                      <a:pt x="1147" y="679"/>
                    </a:cubicBezTo>
                    <a:cubicBezTo>
                      <a:pt x="1158" y="673"/>
                      <a:pt x="1170" y="670"/>
                      <a:pt x="1182" y="667"/>
                    </a:cubicBezTo>
                    <a:cubicBezTo>
                      <a:pt x="1186" y="670"/>
                      <a:pt x="1181" y="678"/>
                      <a:pt x="1181" y="685"/>
                    </a:cubicBezTo>
                    <a:cubicBezTo>
                      <a:pt x="1223" y="744"/>
                      <a:pt x="1322" y="706"/>
                      <a:pt x="1306" y="627"/>
                    </a:cubicBezTo>
                    <a:close/>
                    <a:moveTo>
                      <a:pt x="42" y="638"/>
                    </a:moveTo>
                    <a:cubicBezTo>
                      <a:pt x="50" y="646"/>
                      <a:pt x="60" y="652"/>
                      <a:pt x="68" y="663"/>
                    </a:cubicBezTo>
                    <a:cubicBezTo>
                      <a:pt x="75" y="674"/>
                      <a:pt x="73" y="688"/>
                      <a:pt x="69" y="700"/>
                    </a:cubicBezTo>
                    <a:cubicBezTo>
                      <a:pt x="59" y="680"/>
                      <a:pt x="50" y="660"/>
                      <a:pt x="42" y="638"/>
                    </a:cubicBezTo>
                    <a:close/>
                    <a:moveTo>
                      <a:pt x="879" y="693"/>
                    </a:moveTo>
                    <a:cubicBezTo>
                      <a:pt x="920" y="669"/>
                      <a:pt x="887" y="623"/>
                      <a:pt x="852" y="651"/>
                    </a:cubicBezTo>
                    <a:cubicBezTo>
                      <a:pt x="848" y="665"/>
                      <a:pt x="853" y="678"/>
                      <a:pt x="861" y="687"/>
                    </a:cubicBezTo>
                    <a:cubicBezTo>
                      <a:pt x="867" y="689"/>
                      <a:pt x="873" y="691"/>
                      <a:pt x="879" y="693"/>
                    </a:cubicBezTo>
                    <a:close/>
                    <a:moveTo>
                      <a:pt x="504" y="620"/>
                    </a:moveTo>
                    <a:cubicBezTo>
                      <a:pt x="476" y="631"/>
                      <a:pt x="414" y="635"/>
                      <a:pt x="435" y="682"/>
                    </a:cubicBezTo>
                    <a:cubicBezTo>
                      <a:pt x="437" y="676"/>
                      <a:pt x="433" y="674"/>
                      <a:pt x="437" y="669"/>
                    </a:cubicBezTo>
                    <a:cubicBezTo>
                      <a:pt x="444" y="669"/>
                      <a:pt x="449" y="668"/>
                      <a:pt x="459" y="671"/>
                    </a:cubicBezTo>
                    <a:cubicBezTo>
                      <a:pt x="461" y="663"/>
                      <a:pt x="464" y="655"/>
                      <a:pt x="474" y="660"/>
                    </a:cubicBezTo>
                    <a:cubicBezTo>
                      <a:pt x="472" y="666"/>
                      <a:pt x="470" y="670"/>
                      <a:pt x="467" y="674"/>
                    </a:cubicBezTo>
                    <a:cubicBezTo>
                      <a:pt x="475" y="678"/>
                      <a:pt x="484" y="683"/>
                      <a:pt x="489" y="689"/>
                    </a:cubicBezTo>
                    <a:cubicBezTo>
                      <a:pt x="513" y="678"/>
                      <a:pt x="513" y="634"/>
                      <a:pt x="504" y="620"/>
                    </a:cubicBezTo>
                    <a:close/>
                    <a:moveTo>
                      <a:pt x="335" y="571"/>
                    </a:moveTo>
                    <a:cubicBezTo>
                      <a:pt x="329" y="593"/>
                      <a:pt x="317" y="610"/>
                      <a:pt x="306" y="622"/>
                    </a:cubicBezTo>
                    <a:cubicBezTo>
                      <a:pt x="308" y="625"/>
                      <a:pt x="309" y="627"/>
                      <a:pt x="308" y="629"/>
                    </a:cubicBezTo>
                    <a:cubicBezTo>
                      <a:pt x="327" y="628"/>
                      <a:pt x="338" y="636"/>
                      <a:pt x="351" y="645"/>
                    </a:cubicBezTo>
                    <a:cubicBezTo>
                      <a:pt x="355" y="615"/>
                      <a:pt x="347" y="592"/>
                      <a:pt x="335" y="571"/>
                    </a:cubicBezTo>
                    <a:close/>
                    <a:moveTo>
                      <a:pt x="1301" y="609"/>
                    </a:moveTo>
                    <a:cubicBezTo>
                      <a:pt x="1321" y="631"/>
                      <a:pt x="1347" y="617"/>
                      <a:pt x="1363" y="602"/>
                    </a:cubicBezTo>
                    <a:cubicBezTo>
                      <a:pt x="1364" y="591"/>
                      <a:pt x="1360" y="590"/>
                      <a:pt x="1369" y="583"/>
                    </a:cubicBezTo>
                    <a:cubicBezTo>
                      <a:pt x="1365" y="573"/>
                      <a:pt x="1353" y="570"/>
                      <a:pt x="1357" y="557"/>
                    </a:cubicBezTo>
                    <a:cubicBezTo>
                      <a:pt x="1375" y="570"/>
                      <a:pt x="1396" y="554"/>
                      <a:pt x="1394" y="531"/>
                    </a:cubicBezTo>
                    <a:cubicBezTo>
                      <a:pt x="1388" y="527"/>
                      <a:pt x="1378" y="526"/>
                      <a:pt x="1380" y="520"/>
                    </a:cubicBezTo>
                    <a:cubicBezTo>
                      <a:pt x="1416" y="517"/>
                      <a:pt x="1424" y="455"/>
                      <a:pt x="1392" y="441"/>
                    </a:cubicBezTo>
                    <a:cubicBezTo>
                      <a:pt x="1383" y="436"/>
                      <a:pt x="1340" y="438"/>
                      <a:pt x="1344" y="462"/>
                    </a:cubicBezTo>
                    <a:cubicBezTo>
                      <a:pt x="1358" y="473"/>
                      <a:pt x="1344" y="504"/>
                      <a:pt x="1333" y="517"/>
                    </a:cubicBezTo>
                    <a:cubicBezTo>
                      <a:pt x="1342" y="519"/>
                      <a:pt x="1348" y="514"/>
                      <a:pt x="1358" y="517"/>
                    </a:cubicBezTo>
                    <a:cubicBezTo>
                      <a:pt x="1349" y="524"/>
                      <a:pt x="1341" y="530"/>
                      <a:pt x="1326" y="526"/>
                    </a:cubicBezTo>
                    <a:cubicBezTo>
                      <a:pt x="1323" y="545"/>
                      <a:pt x="1319" y="570"/>
                      <a:pt x="1302" y="576"/>
                    </a:cubicBezTo>
                    <a:cubicBezTo>
                      <a:pt x="1297" y="584"/>
                      <a:pt x="1306" y="584"/>
                      <a:pt x="1301" y="594"/>
                    </a:cubicBezTo>
                    <a:cubicBezTo>
                      <a:pt x="1278" y="582"/>
                      <a:pt x="1266" y="597"/>
                      <a:pt x="1246" y="597"/>
                    </a:cubicBezTo>
                    <a:cubicBezTo>
                      <a:pt x="1249" y="603"/>
                      <a:pt x="1241" y="607"/>
                      <a:pt x="1240" y="611"/>
                    </a:cubicBezTo>
                    <a:cubicBezTo>
                      <a:pt x="1251" y="619"/>
                      <a:pt x="1247" y="631"/>
                      <a:pt x="1259" y="637"/>
                    </a:cubicBezTo>
                    <a:cubicBezTo>
                      <a:pt x="1277" y="642"/>
                      <a:pt x="1297" y="628"/>
                      <a:pt x="1301" y="609"/>
                    </a:cubicBezTo>
                    <a:close/>
                    <a:moveTo>
                      <a:pt x="1236" y="594"/>
                    </a:moveTo>
                    <a:cubicBezTo>
                      <a:pt x="1224" y="590"/>
                      <a:pt x="1203" y="584"/>
                      <a:pt x="1189" y="586"/>
                    </a:cubicBezTo>
                    <a:cubicBezTo>
                      <a:pt x="1183" y="593"/>
                      <a:pt x="1180" y="608"/>
                      <a:pt x="1171" y="610"/>
                    </a:cubicBezTo>
                    <a:cubicBezTo>
                      <a:pt x="1163" y="599"/>
                      <a:pt x="1179" y="590"/>
                      <a:pt x="1177" y="581"/>
                    </a:cubicBezTo>
                    <a:cubicBezTo>
                      <a:pt x="1152" y="568"/>
                      <a:pt x="1143" y="548"/>
                      <a:pt x="1136" y="525"/>
                    </a:cubicBezTo>
                    <a:cubicBezTo>
                      <a:pt x="1131" y="528"/>
                      <a:pt x="1126" y="536"/>
                      <a:pt x="1119" y="538"/>
                    </a:cubicBezTo>
                    <a:cubicBezTo>
                      <a:pt x="1109" y="519"/>
                      <a:pt x="1137" y="523"/>
                      <a:pt x="1141" y="511"/>
                    </a:cubicBezTo>
                    <a:cubicBezTo>
                      <a:pt x="1126" y="502"/>
                      <a:pt x="1124" y="479"/>
                      <a:pt x="1140" y="469"/>
                    </a:cubicBezTo>
                    <a:cubicBezTo>
                      <a:pt x="1131" y="461"/>
                      <a:pt x="1132" y="451"/>
                      <a:pt x="1134" y="440"/>
                    </a:cubicBezTo>
                    <a:cubicBezTo>
                      <a:pt x="1101" y="421"/>
                      <a:pt x="1060" y="460"/>
                      <a:pt x="1077" y="494"/>
                    </a:cubicBezTo>
                    <a:cubicBezTo>
                      <a:pt x="1084" y="498"/>
                      <a:pt x="1100" y="499"/>
                      <a:pt x="1105" y="505"/>
                    </a:cubicBezTo>
                    <a:cubicBezTo>
                      <a:pt x="1095" y="513"/>
                      <a:pt x="1085" y="519"/>
                      <a:pt x="1083" y="532"/>
                    </a:cubicBezTo>
                    <a:cubicBezTo>
                      <a:pt x="1082" y="556"/>
                      <a:pt x="1117" y="558"/>
                      <a:pt x="1134" y="556"/>
                    </a:cubicBezTo>
                    <a:cubicBezTo>
                      <a:pt x="1130" y="568"/>
                      <a:pt x="1120" y="563"/>
                      <a:pt x="1117" y="573"/>
                    </a:cubicBezTo>
                    <a:cubicBezTo>
                      <a:pt x="1109" y="629"/>
                      <a:pt x="1230" y="666"/>
                      <a:pt x="1236" y="594"/>
                    </a:cubicBezTo>
                    <a:close/>
                    <a:moveTo>
                      <a:pt x="319" y="492"/>
                    </a:moveTo>
                    <a:cubicBezTo>
                      <a:pt x="293" y="520"/>
                      <a:pt x="241" y="535"/>
                      <a:pt x="245" y="588"/>
                    </a:cubicBezTo>
                    <a:cubicBezTo>
                      <a:pt x="237" y="592"/>
                      <a:pt x="240" y="597"/>
                      <a:pt x="237" y="607"/>
                    </a:cubicBezTo>
                    <a:cubicBezTo>
                      <a:pt x="249" y="604"/>
                      <a:pt x="260" y="599"/>
                      <a:pt x="273" y="600"/>
                    </a:cubicBezTo>
                    <a:cubicBezTo>
                      <a:pt x="278" y="582"/>
                      <a:pt x="285" y="568"/>
                      <a:pt x="300" y="571"/>
                    </a:cubicBezTo>
                    <a:cubicBezTo>
                      <a:pt x="292" y="580"/>
                      <a:pt x="286" y="587"/>
                      <a:pt x="280" y="598"/>
                    </a:cubicBezTo>
                    <a:cubicBezTo>
                      <a:pt x="288" y="603"/>
                      <a:pt x="292" y="609"/>
                      <a:pt x="302" y="614"/>
                    </a:cubicBezTo>
                    <a:cubicBezTo>
                      <a:pt x="337" y="580"/>
                      <a:pt x="330" y="524"/>
                      <a:pt x="319" y="492"/>
                    </a:cubicBezTo>
                    <a:close/>
                    <a:moveTo>
                      <a:pt x="417" y="596"/>
                    </a:moveTo>
                    <a:cubicBezTo>
                      <a:pt x="438" y="593"/>
                      <a:pt x="442" y="559"/>
                      <a:pt x="455" y="547"/>
                    </a:cubicBezTo>
                    <a:cubicBezTo>
                      <a:pt x="451" y="543"/>
                      <a:pt x="448" y="540"/>
                      <a:pt x="444" y="539"/>
                    </a:cubicBezTo>
                    <a:cubicBezTo>
                      <a:pt x="438" y="544"/>
                      <a:pt x="432" y="555"/>
                      <a:pt x="422" y="557"/>
                    </a:cubicBezTo>
                    <a:cubicBezTo>
                      <a:pt x="414" y="556"/>
                      <a:pt x="409" y="551"/>
                      <a:pt x="403" y="547"/>
                    </a:cubicBezTo>
                    <a:cubicBezTo>
                      <a:pt x="386" y="550"/>
                      <a:pt x="374" y="560"/>
                      <a:pt x="369" y="585"/>
                    </a:cubicBezTo>
                    <a:cubicBezTo>
                      <a:pt x="386" y="602"/>
                      <a:pt x="398" y="594"/>
                      <a:pt x="417" y="596"/>
                    </a:cubicBezTo>
                    <a:close/>
                    <a:moveTo>
                      <a:pt x="152" y="563"/>
                    </a:moveTo>
                    <a:cubicBezTo>
                      <a:pt x="149" y="558"/>
                      <a:pt x="150" y="554"/>
                      <a:pt x="150" y="549"/>
                    </a:cubicBezTo>
                    <a:cubicBezTo>
                      <a:pt x="142" y="529"/>
                      <a:pt x="119" y="518"/>
                      <a:pt x="118" y="499"/>
                    </a:cubicBezTo>
                    <a:cubicBezTo>
                      <a:pt x="136" y="514"/>
                      <a:pt x="150" y="534"/>
                      <a:pt x="160" y="552"/>
                    </a:cubicBezTo>
                    <a:cubicBezTo>
                      <a:pt x="169" y="544"/>
                      <a:pt x="178" y="536"/>
                      <a:pt x="184" y="524"/>
                    </a:cubicBezTo>
                    <a:cubicBezTo>
                      <a:pt x="169" y="508"/>
                      <a:pt x="177" y="482"/>
                      <a:pt x="149" y="473"/>
                    </a:cubicBezTo>
                    <a:cubicBezTo>
                      <a:pt x="145" y="470"/>
                      <a:pt x="150" y="462"/>
                      <a:pt x="146" y="459"/>
                    </a:cubicBezTo>
                    <a:cubicBezTo>
                      <a:pt x="133" y="450"/>
                      <a:pt x="114" y="460"/>
                      <a:pt x="104" y="471"/>
                    </a:cubicBezTo>
                    <a:cubicBezTo>
                      <a:pt x="108" y="445"/>
                      <a:pt x="126" y="408"/>
                      <a:pt x="119" y="379"/>
                    </a:cubicBezTo>
                    <a:cubicBezTo>
                      <a:pt x="115" y="391"/>
                      <a:pt x="104" y="408"/>
                      <a:pt x="94" y="418"/>
                    </a:cubicBezTo>
                    <a:cubicBezTo>
                      <a:pt x="102" y="436"/>
                      <a:pt x="88" y="474"/>
                      <a:pt x="75" y="495"/>
                    </a:cubicBezTo>
                    <a:cubicBezTo>
                      <a:pt x="88" y="533"/>
                      <a:pt x="135" y="547"/>
                      <a:pt x="135" y="590"/>
                    </a:cubicBezTo>
                    <a:cubicBezTo>
                      <a:pt x="139" y="577"/>
                      <a:pt x="145" y="572"/>
                      <a:pt x="152" y="563"/>
                    </a:cubicBezTo>
                    <a:close/>
                    <a:moveTo>
                      <a:pt x="1309" y="561"/>
                    </a:moveTo>
                    <a:cubicBezTo>
                      <a:pt x="1311" y="548"/>
                      <a:pt x="1323" y="529"/>
                      <a:pt x="1312" y="521"/>
                    </a:cubicBezTo>
                    <a:cubicBezTo>
                      <a:pt x="1301" y="536"/>
                      <a:pt x="1280" y="545"/>
                      <a:pt x="1259" y="532"/>
                    </a:cubicBezTo>
                    <a:cubicBezTo>
                      <a:pt x="1245" y="534"/>
                      <a:pt x="1229" y="552"/>
                      <a:pt x="1229" y="574"/>
                    </a:cubicBezTo>
                    <a:cubicBezTo>
                      <a:pt x="1228" y="576"/>
                      <a:pt x="1223" y="572"/>
                      <a:pt x="1219" y="576"/>
                    </a:cubicBezTo>
                    <a:cubicBezTo>
                      <a:pt x="1252" y="599"/>
                      <a:pt x="1288" y="579"/>
                      <a:pt x="1309" y="561"/>
                    </a:cubicBezTo>
                    <a:close/>
                    <a:moveTo>
                      <a:pt x="408" y="474"/>
                    </a:moveTo>
                    <a:cubicBezTo>
                      <a:pt x="406" y="480"/>
                      <a:pt x="410" y="482"/>
                      <a:pt x="406" y="485"/>
                    </a:cubicBezTo>
                    <a:cubicBezTo>
                      <a:pt x="382" y="507"/>
                      <a:pt x="329" y="546"/>
                      <a:pt x="360" y="585"/>
                    </a:cubicBezTo>
                    <a:cubicBezTo>
                      <a:pt x="359" y="531"/>
                      <a:pt x="426" y="524"/>
                      <a:pt x="408" y="474"/>
                    </a:cubicBezTo>
                    <a:close/>
                    <a:moveTo>
                      <a:pt x="1229" y="545"/>
                    </a:moveTo>
                    <a:cubicBezTo>
                      <a:pt x="1216" y="528"/>
                      <a:pt x="1197" y="540"/>
                      <a:pt x="1174" y="533"/>
                    </a:cubicBezTo>
                    <a:cubicBezTo>
                      <a:pt x="1166" y="530"/>
                      <a:pt x="1169" y="513"/>
                      <a:pt x="1158" y="514"/>
                    </a:cubicBezTo>
                    <a:cubicBezTo>
                      <a:pt x="1134" y="540"/>
                      <a:pt x="1175" y="582"/>
                      <a:pt x="1213" y="576"/>
                    </a:cubicBezTo>
                    <a:cubicBezTo>
                      <a:pt x="1218" y="571"/>
                      <a:pt x="1223" y="557"/>
                      <a:pt x="1229" y="545"/>
                    </a:cubicBezTo>
                    <a:close/>
                    <a:moveTo>
                      <a:pt x="1081" y="546"/>
                    </a:moveTo>
                    <a:cubicBezTo>
                      <a:pt x="1076" y="540"/>
                      <a:pt x="1077" y="530"/>
                      <a:pt x="1073" y="522"/>
                    </a:cubicBezTo>
                    <a:cubicBezTo>
                      <a:pt x="1065" y="524"/>
                      <a:pt x="1055" y="534"/>
                      <a:pt x="1048" y="528"/>
                    </a:cubicBezTo>
                    <a:cubicBezTo>
                      <a:pt x="1055" y="512"/>
                      <a:pt x="1075" y="520"/>
                      <a:pt x="1084" y="507"/>
                    </a:cubicBezTo>
                    <a:cubicBezTo>
                      <a:pt x="1067" y="502"/>
                      <a:pt x="1063" y="487"/>
                      <a:pt x="1065" y="472"/>
                    </a:cubicBezTo>
                    <a:cubicBezTo>
                      <a:pt x="1063" y="465"/>
                      <a:pt x="1053" y="475"/>
                      <a:pt x="1049" y="467"/>
                    </a:cubicBezTo>
                    <a:cubicBezTo>
                      <a:pt x="1054" y="460"/>
                      <a:pt x="1062" y="460"/>
                      <a:pt x="1070" y="458"/>
                    </a:cubicBezTo>
                    <a:cubicBezTo>
                      <a:pt x="1076" y="431"/>
                      <a:pt x="1098" y="433"/>
                      <a:pt x="1112" y="422"/>
                    </a:cubicBezTo>
                    <a:cubicBezTo>
                      <a:pt x="1107" y="418"/>
                      <a:pt x="1093" y="412"/>
                      <a:pt x="1085" y="400"/>
                    </a:cubicBezTo>
                    <a:cubicBezTo>
                      <a:pt x="1092" y="393"/>
                      <a:pt x="1104" y="404"/>
                      <a:pt x="1107" y="409"/>
                    </a:cubicBezTo>
                    <a:cubicBezTo>
                      <a:pt x="1113" y="382"/>
                      <a:pt x="1127" y="375"/>
                      <a:pt x="1141" y="364"/>
                    </a:cubicBezTo>
                    <a:cubicBezTo>
                      <a:pt x="1125" y="330"/>
                      <a:pt x="1078" y="344"/>
                      <a:pt x="1069" y="380"/>
                    </a:cubicBezTo>
                    <a:cubicBezTo>
                      <a:pt x="1071" y="387"/>
                      <a:pt x="1077" y="391"/>
                      <a:pt x="1072" y="401"/>
                    </a:cubicBezTo>
                    <a:cubicBezTo>
                      <a:pt x="1064" y="396"/>
                      <a:pt x="1058" y="401"/>
                      <a:pt x="1051" y="396"/>
                    </a:cubicBezTo>
                    <a:cubicBezTo>
                      <a:pt x="1049" y="403"/>
                      <a:pt x="1043" y="401"/>
                      <a:pt x="1042" y="409"/>
                    </a:cubicBezTo>
                    <a:cubicBezTo>
                      <a:pt x="1042" y="416"/>
                      <a:pt x="1053" y="417"/>
                      <a:pt x="1053" y="426"/>
                    </a:cubicBezTo>
                    <a:cubicBezTo>
                      <a:pt x="1040" y="440"/>
                      <a:pt x="1012" y="427"/>
                      <a:pt x="1010" y="458"/>
                    </a:cubicBezTo>
                    <a:cubicBezTo>
                      <a:pt x="1011" y="474"/>
                      <a:pt x="1027" y="481"/>
                      <a:pt x="1035" y="490"/>
                    </a:cubicBezTo>
                    <a:cubicBezTo>
                      <a:pt x="1032" y="507"/>
                      <a:pt x="1020" y="503"/>
                      <a:pt x="1019" y="514"/>
                    </a:cubicBezTo>
                    <a:cubicBezTo>
                      <a:pt x="1011" y="541"/>
                      <a:pt x="1066" y="573"/>
                      <a:pt x="1081" y="546"/>
                    </a:cubicBezTo>
                    <a:close/>
                    <a:moveTo>
                      <a:pt x="437" y="530"/>
                    </a:moveTo>
                    <a:cubicBezTo>
                      <a:pt x="449" y="529"/>
                      <a:pt x="457" y="545"/>
                      <a:pt x="469" y="536"/>
                    </a:cubicBezTo>
                    <a:cubicBezTo>
                      <a:pt x="474" y="521"/>
                      <a:pt x="463" y="518"/>
                      <a:pt x="457" y="509"/>
                    </a:cubicBezTo>
                    <a:cubicBezTo>
                      <a:pt x="452" y="517"/>
                      <a:pt x="459" y="517"/>
                      <a:pt x="457" y="523"/>
                    </a:cubicBezTo>
                    <a:cubicBezTo>
                      <a:pt x="438" y="521"/>
                      <a:pt x="415" y="521"/>
                      <a:pt x="404" y="538"/>
                    </a:cubicBezTo>
                    <a:cubicBezTo>
                      <a:pt x="414" y="539"/>
                      <a:pt x="411" y="549"/>
                      <a:pt x="425" y="549"/>
                    </a:cubicBezTo>
                    <a:cubicBezTo>
                      <a:pt x="430" y="546"/>
                      <a:pt x="430" y="532"/>
                      <a:pt x="437" y="530"/>
                    </a:cubicBezTo>
                    <a:close/>
                    <a:moveTo>
                      <a:pt x="1233" y="515"/>
                    </a:moveTo>
                    <a:cubicBezTo>
                      <a:pt x="1225" y="497"/>
                      <a:pt x="1196" y="492"/>
                      <a:pt x="1177" y="480"/>
                    </a:cubicBezTo>
                    <a:cubicBezTo>
                      <a:pt x="1174" y="477"/>
                      <a:pt x="1170" y="460"/>
                      <a:pt x="1183" y="461"/>
                    </a:cubicBezTo>
                    <a:cubicBezTo>
                      <a:pt x="1184" y="486"/>
                      <a:pt x="1231" y="487"/>
                      <a:pt x="1240" y="508"/>
                    </a:cubicBezTo>
                    <a:cubicBezTo>
                      <a:pt x="1257" y="498"/>
                      <a:pt x="1282" y="501"/>
                      <a:pt x="1297" y="490"/>
                    </a:cubicBezTo>
                    <a:cubicBezTo>
                      <a:pt x="1304" y="481"/>
                      <a:pt x="1301" y="469"/>
                      <a:pt x="1309" y="467"/>
                    </a:cubicBezTo>
                    <a:cubicBezTo>
                      <a:pt x="1322" y="475"/>
                      <a:pt x="1304" y="490"/>
                      <a:pt x="1301" y="498"/>
                    </a:cubicBezTo>
                    <a:cubicBezTo>
                      <a:pt x="1286" y="504"/>
                      <a:pt x="1267" y="507"/>
                      <a:pt x="1250" y="513"/>
                    </a:cubicBezTo>
                    <a:cubicBezTo>
                      <a:pt x="1248" y="519"/>
                      <a:pt x="1243" y="520"/>
                      <a:pt x="1240" y="528"/>
                    </a:cubicBezTo>
                    <a:cubicBezTo>
                      <a:pt x="1254" y="519"/>
                      <a:pt x="1300" y="545"/>
                      <a:pt x="1302" y="509"/>
                    </a:cubicBezTo>
                    <a:cubicBezTo>
                      <a:pt x="1331" y="525"/>
                      <a:pt x="1355" y="474"/>
                      <a:pt x="1331" y="460"/>
                    </a:cubicBezTo>
                    <a:cubicBezTo>
                      <a:pt x="1333" y="454"/>
                      <a:pt x="1334" y="448"/>
                      <a:pt x="1336" y="442"/>
                    </a:cubicBezTo>
                    <a:cubicBezTo>
                      <a:pt x="1330" y="433"/>
                      <a:pt x="1321" y="419"/>
                      <a:pt x="1312" y="421"/>
                    </a:cubicBezTo>
                    <a:cubicBezTo>
                      <a:pt x="1305" y="427"/>
                      <a:pt x="1302" y="429"/>
                      <a:pt x="1293" y="424"/>
                    </a:cubicBezTo>
                    <a:cubicBezTo>
                      <a:pt x="1284" y="430"/>
                      <a:pt x="1279" y="440"/>
                      <a:pt x="1269" y="443"/>
                    </a:cubicBezTo>
                    <a:cubicBezTo>
                      <a:pt x="1260" y="443"/>
                      <a:pt x="1268" y="432"/>
                      <a:pt x="1264" y="428"/>
                    </a:cubicBezTo>
                    <a:cubicBezTo>
                      <a:pt x="1255" y="421"/>
                      <a:pt x="1238" y="411"/>
                      <a:pt x="1226" y="417"/>
                    </a:cubicBezTo>
                    <a:cubicBezTo>
                      <a:pt x="1224" y="429"/>
                      <a:pt x="1219" y="437"/>
                      <a:pt x="1208" y="436"/>
                    </a:cubicBezTo>
                    <a:cubicBezTo>
                      <a:pt x="1203" y="410"/>
                      <a:pt x="1180" y="427"/>
                      <a:pt x="1165" y="418"/>
                    </a:cubicBezTo>
                    <a:cubicBezTo>
                      <a:pt x="1153" y="426"/>
                      <a:pt x="1134" y="444"/>
                      <a:pt x="1142" y="462"/>
                    </a:cubicBezTo>
                    <a:cubicBezTo>
                      <a:pt x="1143" y="467"/>
                      <a:pt x="1156" y="467"/>
                      <a:pt x="1155" y="471"/>
                    </a:cubicBezTo>
                    <a:cubicBezTo>
                      <a:pt x="1153" y="479"/>
                      <a:pt x="1140" y="475"/>
                      <a:pt x="1137" y="486"/>
                    </a:cubicBezTo>
                    <a:cubicBezTo>
                      <a:pt x="1139" y="495"/>
                      <a:pt x="1140" y="504"/>
                      <a:pt x="1153" y="506"/>
                    </a:cubicBezTo>
                    <a:cubicBezTo>
                      <a:pt x="1162" y="507"/>
                      <a:pt x="1165" y="498"/>
                      <a:pt x="1176" y="504"/>
                    </a:cubicBezTo>
                    <a:cubicBezTo>
                      <a:pt x="1177" y="509"/>
                      <a:pt x="1175" y="515"/>
                      <a:pt x="1176" y="520"/>
                    </a:cubicBezTo>
                    <a:cubicBezTo>
                      <a:pt x="1190" y="531"/>
                      <a:pt x="1207" y="522"/>
                      <a:pt x="1226" y="531"/>
                    </a:cubicBezTo>
                    <a:cubicBezTo>
                      <a:pt x="1230" y="527"/>
                      <a:pt x="1233" y="524"/>
                      <a:pt x="1233" y="515"/>
                    </a:cubicBezTo>
                    <a:close/>
                    <a:moveTo>
                      <a:pt x="76" y="484"/>
                    </a:moveTo>
                    <a:cubicBezTo>
                      <a:pt x="80" y="463"/>
                      <a:pt x="91" y="442"/>
                      <a:pt x="87" y="425"/>
                    </a:cubicBezTo>
                    <a:cubicBezTo>
                      <a:pt x="68" y="424"/>
                      <a:pt x="51" y="434"/>
                      <a:pt x="37" y="421"/>
                    </a:cubicBezTo>
                    <a:cubicBezTo>
                      <a:pt x="28" y="429"/>
                      <a:pt x="22" y="441"/>
                      <a:pt x="8" y="436"/>
                    </a:cubicBezTo>
                    <a:cubicBezTo>
                      <a:pt x="27" y="460"/>
                      <a:pt x="44" y="486"/>
                      <a:pt x="56" y="514"/>
                    </a:cubicBezTo>
                    <a:cubicBezTo>
                      <a:pt x="64" y="501"/>
                      <a:pt x="64" y="487"/>
                      <a:pt x="76" y="484"/>
                    </a:cubicBezTo>
                    <a:close/>
                    <a:moveTo>
                      <a:pt x="446" y="508"/>
                    </a:moveTo>
                    <a:cubicBezTo>
                      <a:pt x="448" y="495"/>
                      <a:pt x="457" y="496"/>
                      <a:pt x="461" y="490"/>
                    </a:cubicBezTo>
                    <a:cubicBezTo>
                      <a:pt x="450" y="487"/>
                      <a:pt x="439" y="481"/>
                      <a:pt x="444" y="465"/>
                    </a:cubicBezTo>
                    <a:cubicBezTo>
                      <a:pt x="437" y="465"/>
                      <a:pt x="430" y="465"/>
                      <a:pt x="428" y="474"/>
                    </a:cubicBezTo>
                    <a:cubicBezTo>
                      <a:pt x="432" y="482"/>
                      <a:pt x="428" y="503"/>
                      <a:pt x="416" y="510"/>
                    </a:cubicBezTo>
                    <a:cubicBezTo>
                      <a:pt x="427" y="512"/>
                      <a:pt x="438" y="513"/>
                      <a:pt x="446" y="508"/>
                    </a:cubicBezTo>
                    <a:close/>
                    <a:moveTo>
                      <a:pt x="239" y="344"/>
                    </a:moveTo>
                    <a:cubicBezTo>
                      <a:pt x="235" y="336"/>
                      <a:pt x="224" y="328"/>
                      <a:pt x="223" y="319"/>
                    </a:cubicBezTo>
                    <a:cubicBezTo>
                      <a:pt x="206" y="336"/>
                      <a:pt x="176" y="334"/>
                      <a:pt x="148" y="330"/>
                    </a:cubicBezTo>
                    <a:cubicBezTo>
                      <a:pt x="138" y="369"/>
                      <a:pt x="133" y="406"/>
                      <a:pt x="125" y="448"/>
                    </a:cubicBezTo>
                    <a:cubicBezTo>
                      <a:pt x="182" y="450"/>
                      <a:pt x="233" y="416"/>
                      <a:pt x="239" y="344"/>
                    </a:cubicBezTo>
                    <a:close/>
                    <a:moveTo>
                      <a:pt x="1369" y="431"/>
                    </a:moveTo>
                    <a:cubicBezTo>
                      <a:pt x="1378" y="394"/>
                      <a:pt x="1357" y="374"/>
                      <a:pt x="1324" y="359"/>
                    </a:cubicBezTo>
                    <a:cubicBezTo>
                      <a:pt x="1317" y="358"/>
                      <a:pt x="1317" y="366"/>
                      <a:pt x="1313" y="365"/>
                    </a:cubicBezTo>
                    <a:cubicBezTo>
                      <a:pt x="1307" y="363"/>
                      <a:pt x="1313" y="356"/>
                      <a:pt x="1307" y="356"/>
                    </a:cubicBezTo>
                    <a:cubicBezTo>
                      <a:pt x="1289" y="355"/>
                      <a:pt x="1285" y="377"/>
                      <a:pt x="1266" y="373"/>
                    </a:cubicBezTo>
                    <a:cubicBezTo>
                      <a:pt x="1253" y="335"/>
                      <a:pt x="1215" y="348"/>
                      <a:pt x="1203" y="381"/>
                    </a:cubicBezTo>
                    <a:cubicBezTo>
                      <a:pt x="1196" y="381"/>
                      <a:pt x="1198" y="377"/>
                      <a:pt x="1194" y="373"/>
                    </a:cubicBezTo>
                    <a:cubicBezTo>
                      <a:pt x="1191" y="377"/>
                      <a:pt x="1188" y="380"/>
                      <a:pt x="1183" y="381"/>
                    </a:cubicBezTo>
                    <a:cubicBezTo>
                      <a:pt x="1179" y="378"/>
                      <a:pt x="1184" y="370"/>
                      <a:pt x="1178" y="368"/>
                    </a:cubicBezTo>
                    <a:cubicBezTo>
                      <a:pt x="1145" y="358"/>
                      <a:pt x="1110" y="392"/>
                      <a:pt x="1122" y="425"/>
                    </a:cubicBezTo>
                    <a:cubicBezTo>
                      <a:pt x="1128" y="427"/>
                      <a:pt x="1137" y="427"/>
                      <a:pt x="1140" y="433"/>
                    </a:cubicBezTo>
                    <a:cubicBezTo>
                      <a:pt x="1148" y="415"/>
                      <a:pt x="1167" y="412"/>
                      <a:pt x="1174" y="403"/>
                    </a:cubicBezTo>
                    <a:cubicBezTo>
                      <a:pt x="1186" y="413"/>
                      <a:pt x="1208" y="409"/>
                      <a:pt x="1213" y="422"/>
                    </a:cubicBezTo>
                    <a:cubicBezTo>
                      <a:pt x="1217" y="416"/>
                      <a:pt x="1216" y="411"/>
                      <a:pt x="1222" y="406"/>
                    </a:cubicBezTo>
                    <a:cubicBezTo>
                      <a:pt x="1231" y="407"/>
                      <a:pt x="1240" y="407"/>
                      <a:pt x="1249" y="413"/>
                    </a:cubicBezTo>
                    <a:cubicBezTo>
                      <a:pt x="1253" y="400"/>
                      <a:pt x="1246" y="387"/>
                      <a:pt x="1257" y="379"/>
                    </a:cubicBezTo>
                    <a:cubicBezTo>
                      <a:pt x="1269" y="385"/>
                      <a:pt x="1256" y="404"/>
                      <a:pt x="1259" y="416"/>
                    </a:cubicBezTo>
                    <a:cubicBezTo>
                      <a:pt x="1266" y="416"/>
                      <a:pt x="1266" y="422"/>
                      <a:pt x="1274" y="425"/>
                    </a:cubicBezTo>
                    <a:cubicBezTo>
                      <a:pt x="1295" y="422"/>
                      <a:pt x="1302" y="400"/>
                      <a:pt x="1320" y="394"/>
                    </a:cubicBezTo>
                    <a:cubicBezTo>
                      <a:pt x="1323" y="399"/>
                      <a:pt x="1315" y="404"/>
                      <a:pt x="1314" y="412"/>
                    </a:cubicBezTo>
                    <a:cubicBezTo>
                      <a:pt x="1330" y="417"/>
                      <a:pt x="1334" y="427"/>
                      <a:pt x="1344" y="437"/>
                    </a:cubicBezTo>
                    <a:cubicBezTo>
                      <a:pt x="1352" y="433"/>
                      <a:pt x="1360" y="431"/>
                      <a:pt x="1369" y="431"/>
                    </a:cubicBezTo>
                    <a:close/>
                    <a:moveTo>
                      <a:pt x="1390" y="355"/>
                    </a:moveTo>
                    <a:cubicBezTo>
                      <a:pt x="1383" y="342"/>
                      <a:pt x="1370" y="333"/>
                      <a:pt x="1370" y="318"/>
                    </a:cubicBezTo>
                    <a:cubicBezTo>
                      <a:pt x="1357" y="309"/>
                      <a:pt x="1340" y="299"/>
                      <a:pt x="1320" y="298"/>
                    </a:cubicBezTo>
                    <a:cubicBezTo>
                      <a:pt x="1306" y="300"/>
                      <a:pt x="1299" y="316"/>
                      <a:pt x="1285" y="316"/>
                    </a:cubicBezTo>
                    <a:cubicBezTo>
                      <a:pt x="1283" y="302"/>
                      <a:pt x="1275" y="293"/>
                      <a:pt x="1254" y="289"/>
                    </a:cubicBezTo>
                    <a:cubicBezTo>
                      <a:pt x="1239" y="291"/>
                      <a:pt x="1232" y="309"/>
                      <a:pt x="1221" y="315"/>
                    </a:cubicBezTo>
                    <a:cubicBezTo>
                      <a:pt x="1208" y="270"/>
                      <a:pt x="1143" y="284"/>
                      <a:pt x="1132" y="327"/>
                    </a:cubicBezTo>
                    <a:cubicBezTo>
                      <a:pt x="1135" y="340"/>
                      <a:pt x="1148" y="348"/>
                      <a:pt x="1154" y="359"/>
                    </a:cubicBezTo>
                    <a:cubicBezTo>
                      <a:pt x="1163" y="359"/>
                      <a:pt x="1168" y="356"/>
                      <a:pt x="1180" y="360"/>
                    </a:cubicBezTo>
                    <a:cubicBezTo>
                      <a:pt x="1186" y="349"/>
                      <a:pt x="1171" y="333"/>
                      <a:pt x="1184" y="328"/>
                    </a:cubicBezTo>
                    <a:cubicBezTo>
                      <a:pt x="1197" y="341"/>
                      <a:pt x="1188" y="358"/>
                      <a:pt x="1198" y="368"/>
                    </a:cubicBezTo>
                    <a:cubicBezTo>
                      <a:pt x="1210" y="351"/>
                      <a:pt x="1223" y="337"/>
                      <a:pt x="1246" y="342"/>
                    </a:cubicBezTo>
                    <a:cubicBezTo>
                      <a:pt x="1251" y="339"/>
                      <a:pt x="1250" y="328"/>
                      <a:pt x="1256" y="325"/>
                    </a:cubicBezTo>
                    <a:cubicBezTo>
                      <a:pt x="1258" y="326"/>
                      <a:pt x="1262" y="327"/>
                      <a:pt x="1264" y="328"/>
                    </a:cubicBezTo>
                    <a:cubicBezTo>
                      <a:pt x="1264" y="336"/>
                      <a:pt x="1257" y="337"/>
                      <a:pt x="1256" y="345"/>
                    </a:cubicBezTo>
                    <a:cubicBezTo>
                      <a:pt x="1261" y="351"/>
                      <a:pt x="1266" y="357"/>
                      <a:pt x="1276" y="363"/>
                    </a:cubicBezTo>
                    <a:cubicBezTo>
                      <a:pt x="1285" y="354"/>
                      <a:pt x="1296" y="349"/>
                      <a:pt x="1311" y="349"/>
                    </a:cubicBezTo>
                    <a:cubicBezTo>
                      <a:pt x="1320" y="343"/>
                      <a:pt x="1334" y="327"/>
                      <a:pt x="1339" y="337"/>
                    </a:cubicBezTo>
                    <a:cubicBezTo>
                      <a:pt x="1343" y="347"/>
                      <a:pt x="1327" y="340"/>
                      <a:pt x="1328" y="352"/>
                    </a:cubicBezTo>
                    <a:cubicBezTo>
                      <a:pt x="1355" y="360"/>
                      <a:pt x="1360" y="379"/>
                      <a:pt x="1376" y="391"/>
                    </a:cubicBezTo>
                    <a:cubicBezTo>
                      <a:pt x="1394" y="383"/>
                      <a:pt x="1385" y="369"/>
                      <a:pt x="1390" y="355"/>
                    </a:cubicBezTo>
                    <a:close/>
                    <a:moveTo>
                      <a:pt x="1094" y="334"/>
                    </a:moveTo>
                    <a:cubicBezTo>
                      <a:pt x="1083" y="326"/>
                      <a:pt x="1086" y="309"/>
                      <a:pt x="1093" y="289"/>
                    </a:cubicBezTo>
                    <a:cubicBezTo>
                      <a:pt x="1067" y="292"/>
                      <a:pt x="1054" y="268"/>
                      <a:pt x="1036" y="269"/>
                    </a:cubicBezTo>
                    <a:cubicBezTo>
                      <a:pt x="1011" y="270"/>
                      <a:pt x="1000" y="307"/>
                      <a:pt x="979" y="325"/>
                    </a:cubicBezTo>
                    <a:cubicBezTo>
                      <a:pt x="995" y="344"/>
                      <a:pt x="1025" y="371"/>
                      <a:pt x="1058" y="365"/>
                    </a:cubicBezTo>
                    <a:cubicBezTo>
                      <a:pt x="1066" y="345"/>
                      <a:pt x="1082" y="346"/>
                      <a:pt x="1094" y="334"/>
                    </a:cubicBezTo>
                    <a:close/>
                    <a:moveTo>
                      <a:pt x="143" y="315"/>
                    </a:moveTo>
                    <a:cubicBezTo>
                      <a:pt x="146" y="305"/>
                      <a:pt x="132" y="294"/>
                      <a:pt x="143" y="279"/>
                    </a:cubicBezTo>
                    <a:cubicBezTo>
                      <a:pt x="126" y="278"/>
                      <a:pt x="117" y="269"/>
                      <a:pt x="115" y="255"/>
                    </a:cubicBezTo>
                    <a:cubicBezTo>
                      <a:pt x="88" y="262"/>
                      <a:pt x="62" y="238"/>
                      <a:pt x="39" y="225"/>
                    </a:cubicBezTo>
                    <a:cubicBezTo>
                      <a:pt x="39" y="238"/>
                      <a:pt x="36" y="251"/>
                      <a:pt x="26" y="259"/>
                    </a:cubicBezTo>
                    <a:cubicBezTo>
                      <a:pt x="32" y="263"/>
                      <a:pt x="35" y="268"/>
                      <a:pt x="40" y="272"/>
                    </a:cubicBezTo>
                    <a:cubicBezTo>
                      <a:pt x="74" y="220"/>
                      <a:pt x="148" y="299"/>
                      <a:pt x="98" y="339"/>
                    </a:cubicBezTo>
                    <a:cubicBezTo>
                      <a:pt x="112" y="343"/>
                      <a:pt x="111" y="354"/>
                      <a:pt x="123" y="360"/>
                    </a:cubicBezTo>
                    <a:cubicBezTo>
                      <a:pt x="120" y="339"/>
                      <a:pt x="141" y="330"/>
                      <a:pt x="143" y="315"/>
                    </a:cubicBezTo>
                    <a:close/>
                    <a:moveTo>
                      <a:pt x="255" y="251"/>
                    </a:moveTo>
                    <a:cubicBezTo>
                      <a:pt x="256" y="247"/>
                      <a:pt x="257" y="242"/>
                      <a:pt x="258" y="238"/>
                    </a:cubicBezTo>
                    <a:cubicBezTo>
                      <a:pt x="280" y="243"/>
                      <a:pt x="320" y="206"/>
                      <a:pt x="294" y="187"/>
                    </a:cubicBezTo>
                    <a:cubicBezTo>
                      <a:pt x="275" y="176"/>
                      <a:pt x="261" y="192"/>
                      <a:pt x="247" y="197"/>
                    </a:cubicBezTo>
                    <a:cubicBezTo>
                      <a:pt x="242" y="204"/>
                      <a:pt x="238" y="217"/>
                      <a:pt x="226" y="213"/>
                    </a:cubicBezTo>
                    <a:cubicBezTo>
                      <a:pt x="223" y="201"/>
                      <a:pt x="243" y="180"/>
                      <a:pt x="234" y="166"/>
                    </a:cubicBezTo>
                    <a:cubicBezTo>
                      <a:pt x="208" y="149"/>
                      <a:pt x="183" y="157"/>
                      <a:pt x="178" y="180"/>
                    </a:cubicBezTo>
                    <a:cubicBezTo>
                      <a:pt x="173" y="203"/>
                      <a:pt x="202" y="205"/>
                      <a:pt x="204" y="226"/>
                    </a:cubicBezTo>
                    <a:cubicBezTo>
                      <a:pt x="191" y="233"/>
                      <a:pt x="186" y="212"/>
                      <a:pt x="176" y="224"/>
                    </a:cubicBezTo>
                    <a:cubicBezTo>
                      <a:pt x="156" y="194"/>
                      <a:pt x="109" y="224"/>
                      <a:pt x="131" y="253"/>
                    </a:cubicBezTo>
                    <a:cubicBezTo>
                      <a:pt x="149" y="259"/>
                      <a:pt x="172" y="252"/>
                      <a:pt x="187" y="259"/>
                    </a:cubicBezTo>
                    <a:cubicBezTo>
                      <a:pt x="181" y="273"/>
                      <a:pt x="160" y="275"/>
                      <a:pt x="157" y="292"/>
                    </a:cubicBezTo>
                    <a:cubicBezTo>
                      <a:pt x="150" y="323"/>
                      <a:pt x="192" y="325"/>
                      <a:pt x="211" y="313"/>
                    </a:cubicBezTo>
                    <a:cubicBezTo>
                      <a:pt x="217" y="306"/>
                      <a:pt x="220" y="289"/>
                      <a:pt x="230" y="288"/>
                    </a:cubicBezTo>
                    <a:cubicBezTo>
                      <a:pt x="242" y="300"/>
                      <a:pt x="226" y="316"/>
                      <a:pt x="246" y="324"/>
                    </a:cubicBezTo>
                    <a:cubicBezTo>
                      <a:pt x="282" y="335"/>
                      <a:pt x="320" y="250"/>
                      <a:pt x="255" y="251"/>
                    </a:cubicBezTo>
                    <a:close/>
                    <a:moveTo>
                      <a:pt x="1266" y="277"/>
                    </a:moveTo>
                    <a:cubicBezTo>
                      <a:pt x="1261" y="278"/>
                      <a:pt x="1260" y="275"/>
                      <a:pt x="1261" y="271"/>
                    </a:cubicBezTo>
                    <a:cubicBezTo>
                      <a:pt x="1250" y="272"/>
                      <a:pt x="1242" y="283"/>
                      <a:pt x="1231" y="268"/>
                    </a:cubicBezTo>
                    <a:cubicBezTo>
                      <a:pt x="1226" y="276"/>
                      <a:pt x="1215" y="270"/>
                      <a:pt x="1212" y="278"/>
                    </a:cubicBezTo>
                    <a:cubicBezTo>
                      <a:pt x="1222" y="281"/>
                      <a:pt x="1222" y="288"/>
                      <a:pt x="1227" y="294"/>
                    </a:cubicBezTo>
                    <a:cubicBezTo>
                      <a:pt x="1234" y="278"/>
                      <a:pt x="1251" y="281"/>
                      <a:pt x="1266" y="277"/>
                    </a:cubicBezTo>
                    <a:close/>
                    <a:moveTo>
                      <a:pt x="1290" y="215"/>
                    </a:moveTo>
                    <a:cubicBezTo>
                      <a:pt x="1292" y="207"/>
                      <a:pt x="1292" y="200"/>
                      <a:pt x="1292" y="193"/>
                    </a:cubicBezTo>
                    <a:cubicBezTo>
                      <a:pt x="1286" y="189"/>
                      <a:pt x="1278" y="187"/>
                      <a:pt x="1274" y="192"/>
                    </a:cubicBezTo>
                    <a:cubicBezTo>
                      <a:pt x="1274" y="208"/>
                      <a:pt x="1280" y="218"/>
                      <a:pt x="1287" y="230"/>
                    </a:cubicBezTo>
                    <a:cubicBezTo>
                      <a:pt x="1284" y="247"/>
                      <a:pt x="1277" y="256"/>
                      <a:pt x="1269" y="267"/>
                    </a:cubicBezTo>
                    <a:cubicBezTo>
                      <a:pt x="1307" y="269"/>
                      <a:pt x="1302" y="234"/>
                      <a:pt x="1290" y="215"/>
                    </a:cubicBezTo>
                    <a:close/>
                    <a:moveTo>
                      <a:pt x="1233" y="262"/>
                    </a:moveTo>
                    <a:cubicBezTo>
                      <a:pt x="1248" y="262"/>
                      <a:pt x="1252" y="264"/>
                      <a:pt x="1262" y="260"/>
                    </a:cubicBezTo>
                    <a:cubicBezTo>
                      <a:pt x="1290" y="235"/>
                      <a:pt x="1263" y="215"/>
                      <a:pt x="1266" y="190"/>
                    </a:cubicBezTo>
                    <a:cubicBezTo>
                      <a:pt x="1234" y="164"/>
                      <a:pt x="1197" y="175"/>
                      <a:pt x="1182" y="200"/>
                    </a:cubicBezTo>
                    <a:cubicBezTo>
                      <a:pt x="1193" y="216"/>
                      <a:pt x="1172" y="255"/>
                      <a:pt x="1196" y="266"/>
                    </a:cubicBezTo>
                    <a:cubicBezTo>
                      <a:pt x="1205" y="272"/>
                      <a:pt x="1215" y="261"/>
                      <a:pt x="1233" y="262"/>
                    </a:cubicBezTo>
                    <a:close/>
                    <a:moveTo>
                      <a:pt x="94" y="123"/>
                    </a:moveTo>
                    <a:cubicBezTo>
                      <a:pt x="98" y="119"/>
                      <a:pt x="103" y="114"/>
                      <a:pt x="108" y="109"/>
                    </a:cubicBezTo>
                    <a:cubicBezTo>
                      <a:pt x="137" y="124"/>
                      <a:pt x="155" y="145"/>
                      <a:pt x="158" y="174"/>
                    </a:cubicBezTo>
                    <a:cubicBezTo>
                      <a:pt x="151" y="172"/>
                      <a:pt x="149" y="180"/>
                      <a:pt x="143" y="178"/>
                    </a:cubicBezTo>
                    <a:cubicBezTo>
                      <a:pt x="139" y="157"/>
                      <a:pt x="119" y="136"/>
                      <a:pt x="94" y="123"/>
                    </a:cubicBezTo>
                    <a:close/>
                    <a:moveTo>
                      <a:pt x="1267" y="172"/>
                    </a:moveTo>
                    <a:cubicBezTo>
                      <a:pt x="1264" y="160"/>
                      <a:pt x="1236" y="156"/>
                      <a:pt x="1230" y="163"/>
                    </a:cubicBezTo>
                    <a:cubicBezTo>
                      <a:pt x="1239" y="170"/>
                      <a:pt x="1256" y="173"/>
                      <a:pt x="1263" y="178"/>
                    </a:cubicBezTo>
                    <a:cubicBezTo>
                      <a:pt x="1264" y="176"/>
                      <a:pt x="1264" y="174"/>
                      <a:pt x="1267" y="172"/>
                    </a:cubicBezTo>
                    <a:close/>
                    <a:moveTo>
                      <a:pt x="261" y="163"/>
                    </a:moveTo>
                    <a:cubicBezTo>
                      <a:pt x="259" y="156"/>
                      <a:pt x="246" y="156"/>
                      <a:pt x="241" y="150"/>
                    </a:cubicBezTo>
                    <a:cubicBezTo>
                      <a:pt x="243" y="158"/>
                      <a:pt x="250" y="164"/>
                      <a:pt x="251" y="174"/>
                    </a:cubicBezTo>
                    <a:cubicBezTo>
                      <a:pt x="253" y="168"/>
                      <a:pt x="259" y="169"/>
                      <a:pt x="261" y="163"/>
                    </a:cubicBezTo>
                    <a:close/>
                    <a:moveTo>
                      <a:pt x="1215" y="114"/>
                    </a:moveTo>
                    <a:cubicBezTo>
                      <a:pt x="1224" y="119"/>
                      <a:pt x="1233" y="123"/>
                      <a:pt x="1242" y="128"/>
                    </a:cubicBezTo>
                    <a:cubicBezTo>
                      <a:pt x="1242" y="130"/>
                      <a:pt x="1241" y="131"/>
                      <a:pt x="1241" y="133"/>
                    </a:cubicBezTo>
                    <a:cubicBezTo>
                      <a:pt x="1232" y="134"/>
                      <a:pt x="1234" y="126"/>
                      <a:pt x="1229" y="129"/>
                    </a:cubicBezTo>
                    <a:cubicBezTo>
                      <a:pt x="1223" y="132"/>
                      <a:pt x="1220" y="144"/>
                      <a:pt x="1211" y="142"/>
                    </a:cubicBezTo>
                    <a:cubicBezTo>
                      <a:pt x="1211" y="134"/>
                      <a:pt x="1213" y="124"/>
                      <a:pt x="1215" y="114"/>
                    </a:cubicBezTo>
                    <a:close/>
                    <a:moveTo>
                      <a:pt x="1122" y="86"/>
                    </a:moveTo>
                    <a:cubicBezTo>
                      <a:pt x="1124" y="86"/>
                      <a:pt x="1126" y="86"/>
                      <a:pt x="1129" y="87"/>
                    </a:cubicBezTo>
                    <a:cubicBezTo>
                      <a:pt x="1135" y="107"/>
                      <a:pt x="1145" y="125"/>
                      <a:pt x="1150" y="138"/>
                    </a:cubicBezTo>
                    <a:cubicBezTo>
                      <a:pt x="1133" y="126"/>
                      <a:pt x="1125" y="107"/>
                      <a:pt x="1122" y="86"/>
                    </a:cubicBezTo>
                    <a:close/>
                    <a:moveTo>
                      <a:pt x="1201" y="108"/>
                    </a:moveTo>
                    <a:cubicBezTo>
                      <a:pt x="1203" y="109"/>
                      <a:pt x="1205" y="110"/>
                      <a:pt x="1208" y="111"/>
                    </a:cubicBezTo>
                    <a:cubicBezTo>
                      <a:pt x="1207" y="115"/>
                      <a:pt x="1205" y="118"/>
                      <a:pt x="1202" y="121"/>
                    </a:cubicBezTo>
                    <a:cubicBezTo>
                      <a:pt x="1201" y="117"/>
                      <a:pt x="1200" y="113"/>
                      <a:pt x="1201" y="108"/>
                    </a:cubicBezTo>
                    <a:close/>
                    <a:moveTo>
                      <a:pt x="492" y="15"/>
                    </a:moveTo>
                    <a:cubicBezTo>
                      <a:pt x="495" y="17"/>
                      <a:pt x="498" y="18"/>
                      <a:pt x="501" y="19"/>
                    </a:cubicBezTo>
                    <a:cubicBezTo>
                      <a:pt x="499" y="21"/>
                      <a:pt x="496" y="23"/>
                      <a:pt x="491" y="21"/>
                    </a:cubicBezTo>
                    <a:cubicBezTo>
                      <a:pt x="491" y="19"/>
                      <a:pt x="492" y="17"/>
                      <a:pt x="492" y="15"/>
                    </a:cubicBezTo>
                    <a:close/>
                  </a:path>
                </a:pathLst>
              </a:custGeom>
              <a:solidFill>
                <a:srgbClr val="EDDFD8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" name="Freeform 19"/>
              <p:cNvSpPr/>
              <p:nvPr/>
            </p:nvSpPr>
            <p:spPr bwMode="auto">
              <a:xfrm>
                <a:off x="7761287" y="1608138"/>
                <a:ext cx="547687" cy="531813"/>
              </a:xfrm>
              <a:custGeom>
                <a:avLst/>
                <a:gdLst>
                  <a:gd name="T0" fmla="*/ 0 w 204"/>
                  <a:gd name="T1" fmla="*/ 99 h 198"/>
                  <a:gd name="T2" fmla="*/ 136 w 204"/>
                  <a:gd name="T3" fmla="*/ 0 h 198"/>
                  <a:gd name="T4" fmla="*/ 199 w 204"/>
                  <a:gd name="T5" fmla="*/ 104 h 198"/>
                  <a:gd name="T6" fmla="*/ 88 w 204"/>
                  <a:gd name="T7" fmla="*/ 191 h 198"/>
                  <a:gd name="T8" fmla="*/ 0 w 204"/>
                  <a:gd name="T9" fmla="*/ 99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4" h="198">
                    <a:moveTo>
                      <a:pt x="0" y="99"/>
                    </a:moveTo>
                    <a:cubicBezTo>
                      <a:pt x="41" y="53"/>
                      <a:pt x="87" y="20"/>
                      <a:pt x="136" y="0"/>
                    </a:cubicBezTo>
                    <a:cubicBezTo>
                      <a:pt x="177" y="16"/>
                      <a:pt x="204" y="58"/>
                      <a:pt x="199" y="104"/>
                    </a:cubicBezTo>
                    <a:cubicBezTo>
                      <a:pt x="192" y="159"/>
                      <a:pt x="142" y="198"/>
                      <a:pt x="88" y="191"/>
                    </a:cubicBezTo>
                    <a:cubicBezTo>
                      <a:pt x="39" y="185"/>
                      <a:pt x="3" y="146"/>
                      <a:pt x="0" y="99"/>
                    </a:cubicBezTo>
                    <a:close/>
                  </a:path>
                </a:pathLst>
              </a:custGeom>
              <a:solidFill>
                <a:srgbClr val="DC9E9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" name="Freeform 20"/>
              <p:cNvSpPr/>
              <p:nvPr/>
            </p:nvSpPr>
            <p:spPr bwMode="auto">
              <a:xfrm>
                <a:off x="8223249" y="1522413"/>
                <a:ext cx="554037" cy="461963"/>
              </a:xfrm>
              <a:custGeom>
                <a:avLst/>
                <a:gdLst>
                  <a:gd name="T0" fmla="*/ 7 w 207"/>
                  <a:gd name="T1" fmla="*/ 55 h 172"/>
                  <a:gd name="T2" fmla="*/ 22 w 207"/>
                  <a:gd name="T3" fmla="*/ 13 h 172"/>
                  <a:gd name="T4" fmla="*/ 190 w 207"/>
                  <a:gd name="T5" fmla="*/ 14 h 172"/>
                  <a:gd name="T6" fmla="*/ 204 w 207"/>
                  <a:gd name="T7" fmla="*/ 79 h 172"/>
                  <a:gd name="T8" fmla="*/ 93 w 207"/>
                  <a:gd name="T9" fmla="*/ 165 h 172"/>
                  <a:gd name="T10" fmla="*/ 7 w 207"/>
                  <a:gd name="T11" fmla="*/ 55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7" h="172">
                    <a:moveTo>
                      <a:pt x="7" y="55"/>
                    </a:moveTo>
                    <a:cubicBezTo>
                      <a:pt x="9" y="39"/>
                      <a:pt x="14" y="25"/>
                      <a:pt x="22" y="13"/>
                    </a:cubicBezTo>
                    <a:cubicBezTo>
                      <a:pt x="78" y="0"/>
                      <a:pt x="135" y="1"/>
                      <a:pt x="190" y="14"/>
                    </a:cubicBezTo>
                    <a:cubicBezTo>
                      <a:pt x="202" y="32"/>
                      <a:pt x="207" y="55"/>
                      <a:pt x="204" y="79"/>
                    </a:cubicBezTo>
                    <a:cubicBezTo>
                      <a:pt x="198" y="133"/>
                      <a:pt x="148" y="172"/>
                      <a:pt x="93" y="165"/>
                    </a:cubicBezTo>
                    <a:cubicBezTo>
                      <a:pt x="39" y="159"/>
                      <a:pt x="0" y="109"/>
                      <a:pt x="7" y="55"/>
                    </a:cubicBezTo>
                    <a:close/>
                  </a:path>
                </a:pathLst>
              </a:custGeom>
              <a:solidFill>
                <a:srgbClr val="DC9E9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" name="Freeform 21"/>
              <p:cNvSpPr/>
              <p:nvPr/>
            </p:nvSpPr>
            <p:spPr bwMode="auto">
              <a:xfrm>
                <a:off x="8694737" y="1570038"/>
                <a:ext cx="531812" cy="449263"/>
              </a:xfrm>
              <a:custGeom>
                <a:avLst/>
                <a:gdLst>
                  <a:gd name="T0" fmla="*/ 7 w 198"/>
                  <a:gd name="T1" fmla="*/ 51 h 167"/>
                  <a:gd name="T2" fmla="*/ 29 w 198"/>
                  <a:gd name="T3" fmla="*/ 0 h 167"/>
                  <a:gd name="T4" fmla="*/ 198 w 198"/>
                  <a:gd name="T5" fmla="*/ 100 h 167"/>
                  <a:gd name="T6" fmla="*/ 94 w 198"/>
                  <a:gd name="T7" fmla="*/ 162 h 167"/>
                  <a:gd name="T8" fmla="*/ 7 w 198"/>
                  <a:gd name="T9" fmla="*/ 51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8" h="167">
                    <a:moveTo>
                      <a:pt x="7" y="51"/>
                    </a:moveTo>
                    <a:cubicBezTo>
                      <a:pt x="9" y="31"/>
                      <a:pt x="17" y="14"/>
                      <a:pt x="29" y="0"/>
                    </a:cubicBezTo>
                    <a:cubicBezTo>
                      <a:pt x="93" y="18"/>
                      <a:pt x="151" y="52"/>
                      <a:pt x="198" y="100"/>
                    </a:cubicBezTo>
                    <a:cubicBezTo>
                      <a:pt x="182" y="141"/>
                      <a:pt x="139" y="167"/>
                      <a:pt x="94" y="162"/>
                    </a:cubicBezTo>
                    <a:cubicBezTo>
                      <a:pt x="39" y="155"/>
                      <a:pt x="0" y="105"/>
                      <a:pt x="7" y="51"/>
                    </a:cubicBezTo>
                    <a:close/>
                  </a:path>
                </a:pathLst>
              </a:custGeom>
              <a:solidFill>
                <a:srgbClr val="DC9E9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" name="Freeform 22"/>
              <p:cNvSpPr/>
              <p:nvPr/>
            </p:nvSpPr>
            <p:spPr bwMode="auto">
              <a:xfrm>
                <a:off x="9086849" y="1812925"/>
                <a:ext cx="382587" cy="477838"/>
              </a:xfrm>
              <a:custGeom>
                <a:avLst/>
                <a:gdLst>
                  <a:gd name="T0" fmla="*/ 6 w 143"/>
                  <a:gd name="T1" fmla="*/ 65 h 178"/>
                  <a:gd name="T2" fmla="*/ 42 w 143"/>
                  <a:gd name="T3" fmla="*/ 0 h 178"/>
                  <a:gd name="T4" fmla="*/ 143 w 143"/>
                  <a:gd name="T5" fmla="*/ 169 h 178"/>
                  <a:gd name="T6" fmla="*/ 93 w 143"/>
                  <a:gd name="T7" fmla="*/ 176 h 178"/>
                  <a:gd name="T8" fmla="*/ 6 w 143"/>
                  <a:gd name="T9" fmla="*/ 65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" h="178">
                    <a:moveTo>
                      <a:pt x="6" y="65"/>
                    </a:moveTo>
                    <a:cubicBezTo>
                      <a:pt x="9" y="39"/>
                      <a:pt x="23" y="16"/>
                      <a:pt x="42" y="0"/>
                    </a:cubicBezTo>
                    <a:cubicBezTo>
                      <a:pt x="89" y="45"/>
                      <a:pt x="125" y="102"/>
                      <a:pt x="143" y="169"/>
                    </a:cubicBezTo>
                    <a:cubicBezTo>
                      <a:pt x="128" y="175"/>
                      <a:pt x="111" y="178"/>
                      <a:pt x="93" y="176"/>
                    </a:cubicBezTo>
                    <a:cubicBezTo>
                      <a:pt x="38" y="169"/>
                      <a:pt x="0" y="120"/>
                      <a:pt x="6" y="65"/>
                    </a:cubicBezTo>
                    <a:close/>
                  </a:path>
                </a:pathLst>
              </a:custGeom>
              <a:solidFill>
                <a:srgbClr val="DC9E9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" name="Freeform 23"/>
              <p:cNvSpPr/>
              <p:nvPr/>
            </p:nvSpPr>
            <p:spPr bwMode="auto">
              <a:xfrm>
                <a:off x="7310437" y="1760538"/>
                <a:ext cx="558800" cy="531813"/>
              </a:xfrm>
              <a:custGeom>
                <a:avLst/>
                <a:gdLst>
                  <a:gd name="T0" fmla="*/ 7 w 208"/>
                  <a:gd name="T1" fmla="*/ 80 h 198"/>
                  <a:gd name="T2" fmla="*/ 68 w 208"/>
                  <a:gd name="T3" fmla="*/ 0 h 198"/>
                  <a:gd name="T4" fmla="*/ 119 w 208"/>
                  <a:gd name="T5" fmla="*/ 109 h 198"/>
                  <a:gd name="T6" fmla="*/ 181 w 208"/>
                  <a:gd name="T7" fmla="*/ 28 h 198"/>
                  <a:gd name="T8" fmla="*/ 205 w 208"/>
                  <a:gd name="T9" fmla="*/ 105 h 198"/>
                  <a:gd name="T10" fmla="*/ 94 w 208"/>
                  <a:gd name="T11" fmla="*/ 191 h 198"/>
                  <a:gd name="T12" fmla="*/ 7 w 208"/>
                  <a:gd name="T13" fmla="*/ 80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8" h="198">
                    <a:moveTo>
                      <a:pt x="7" y="80"/>
                    </a:moveTo>
                    <a:cubicBezTo>
                      <a:pt x="12" y="43"/>
                      <a:pt x="36" y="13"/>
                      <a:pt x="68" y="0"/>
                    </a:cubicBezTo>
                    <a:cubicBezTo>
                      <a:pt x="89" y="32"/>
                      <a:pt x="106" y="68"/>
                      <a:pt x="119" y="109"/>
                    </a:cubicBezTo>
                    <a:cubicBezTo>
                      <a:pt x="138" y="78"/>
                      <a:pt x="159" y="51"/>
                      <a:pt x="181" y="28"/>
                    </a:cubicBezTo>
                    <a:cubicBezTo>
                      <a:pt x="199" y="48"/>
                      <a:pt x="208" y="76"/>
                      <a:pt x="205" y="105"/>
                    </a:cubicBezTo>
                    <a:cubicBezTo>
                      <a:pt x="198" y="159"/>
                      <a:pt x="148" y="198"/>
                      <a:pt x="94" y="191"/>
                    </a:cubicBezTo>
                    <a:cubicBezTo>
                      <a:pt x="39" y="185"/>
                      <a:pt x="0" y="135"/>
                      <a:pt x="7" y="80"/>
                    </a:cubicBezTo>
                    <a:close/>
                  </a:path>
                </a:pathLst>
              </a:custGeom>
              <a:solidFill>
                <a:srgbClr val="DC9E9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" name="Freeform 24"/>
              <p:cNvSpPr/>
              <p:nvPr/>
            </p:nvSpPr>
            <p:spPr bwMode="auto">
              <a:xfrm>
                <a:off x="6972299" y="1430338"/>
                <a:ext cx="531812" cy="527050"/>
              </a:xfrm>
              <a:custGeom>
                <a:avLst/>
                <a:gdLst>
                  <a:gd name="T0" fmla="*/ 6 w 198"/>
                  <a:gd name="T1" fmla="*/ 80 h 196"/>
                  <a:gd name="T2" fmla="*/ 66 w 198"/>
                  <a:gd name="T3" fmla="*/ 0 h 196"/>
                  <a:gd name="T4" fmla="*/ 198 w 198"/>
                  <a:gd name="T5" fmla="*/ 128 h 196"/>
                  <a:gd name="T6" fmla="*/ 93 w 198"/>
                  <a:gd name="T7" fmla="*/ 191 h 196"/>
                  <a:gd name="T8" fmla="*/ 6 w 198"/>
                  <a:gd name="T9" fmla="*/ 8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8" h="196">
                    <a:moveTo>
                      <a:pt x="6" y="80"/>
                    </a:moveTo>
                    <a:cubicBezTo>
                      <a:pt x="11" y="43"/>
                      <a:pt x="34" y="14"/>
                      <a:pt x="66" y="0"/>
                    </a:cubicBezTo>
                    <a:cubicBezTo>
                      <a:pt x="117" y="29"/>
                      <a:pt x="162" y="71"/>
                      <a:pt x="198" y="128"/>
                    </a:cubicBezTo>
                    <a:cubicBezTo>
                      <a:pt x="181" y="170"/>
                      <a:pt x="139" y="196"/>
                      <a:pt x="93" y="191"/>
                    </a:cubicBezTo>
                    <a:cubicBezTo>
                      <a:pt x="39" y="184"/>
                      <a:pt x="0" y="134"/>
                      <a:pt x="6" y="80"/>
                    </a:cubicBezTo>
                    <a:close/>
                  </a:path>
                </a:pathLst>
              </a:custGeom>
              <a:solidFill>
                <a:srgbClr val="DC9E9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" name="Freeform 25"/>
              <p:cNvSpPr/>
              <p:nvPr/>
            </p:nvSpPr>
            <p:spPr bwMode="auto">
              <a:xfrm>
                <a:off x="6575424" y="1298575"/>
                <a:ext cx="550862" cy="409575"/>
              </a:xfrm>
              <a:custGeom>
                <a:avLst/>
                <a:gdLst>
                  <a:gd name="T0" fmla="*/ 6 w 205"/>
                  <a:gd name="T1" fmla="*/ 35 h 152"/>
                  <a:gd name="T2" fmla="*/ 15 w 205"/>
                  <a:gd name="T3" fmla="*/ 4 h 152"/>
                  <a:gd name="T4" fmla="*/ 205 w 205"/>
                  <a:gd name="T5" fmla="*/ 45 h 152"/>
                  <a:gd name="T6" fmla="*/ 204 w 205"/>
                  <a:gd name="T7" fmla="*/ 59 h 152"/>
                  <a:gd name="T8" fmla="*/ 93 w 205"/>
                  <a:gd name="T9" fmla="*/ 146 h 152"/>
                  <a:gd name="T10" fmla="*/ 6 w 205"/>
                  <a:gd name="T11" fmla="*/ 35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5" h="152">
                    <a:moveTo>
                      <a:pt x="6" y="35"/>
                    </a:moveTo>
                    <a:cubicBezTo>
                      <a:pt x="8" y="24"/>
                      <a:pt x="11" y="13"/>
                      <a:pt x="15" y="4"/>
                    </a:cubicBezTo>
                    <a:cubicBezTo>
                      <a:pt x="80" y="0"/>
                      <a:pt x="146" y="14"/>
                      <a:pt x="205" y="45"/>
                    </a:cubicBezTo>
                    <a:cubicBezTo>
                      <a:pt x="205" y="49"/>
                      <a:pt x="205" y="54"/>
                      <a:pt x="204" y="59"/>
                    </a:cubicBezTo>
                    <a:cubicBezTo>
                      <a:pt x="197" y="113"/>
                      <a:pt x="148" y="152"/>
                      <a:pt x="93" y="146"/>
                    </a:cubicBezTo>
                    <a:cubicBezTo>
                      <a:pt x="39" y="139"/>
                      <a:pt x="0" y="89"/>
                      <a:pt x="6" y="35"/>
                    </a:cubicBezTo>
                    <a:close/>
                  </a:path>
                </a:pathLst>
              </a:custGeom>
              <a:solidFill>
                <a:srgbClr val="DC9E9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" name="Freeform 26"/>
              <p:cNvSpPr/>
              <p:nvPr/>
            </p:nvSpPr>
            <p:spPr bwMode="auto">
              <a:xfrm>
                <a:off x="6157912" y="1308100"/>
                <a:ext cx="541337" cy="423863"/>
              </a:xfrm>
              <a:custGeom>
                <a:avLst/>
                <a:gdLst>
                  <a:gd name="T0" fmla="*/ 1 w 202"/>
                  <a:gd name="T1" fmla="*/ 51 h 158"/>
                  <a:gd name="T2" fmla="*/ 186 w 202"/>
                  <a:gd name="T3" fmla="*/ 0 h 158"/>
                  <a:gd name="T4" fmla="*/ 199 w 202"/>
                  <a:gd name="T5" fmla="*/ 64 h 158"/>
                  <a:gd name="T6" fmla="*/ 88 w 202"/>
                  <a:gd name="T7" fmla="*/ 151 h 158"/>
                  <a:gd name="T8" fmla="*/ 1 w 202"/>
                  <a:gd name="T9" fmla="*/ 51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2" h="158">
                    <a:moveTo>
                      <a:pt x="1" y="51"/>
                    </a:moveTo>
                    <a:cubicBezTo>
                      <a:pt x="57" y="19"/>
                      <a:pt x="121" y="1"/>
                      <a:pt x="186" y="0"/>
                    </a:cubicBezTo>
                    <a:cubicBezTo>
                      <a:pt x="197" y="19"/>
                      <a:pt x="202" y="41"/>
                      <a:pt x="199" y="64"/>
                    </a:cubicBezTo>
                    <a:cubicBezTo>
                      <a:pt x="193" y="119"/>
                      <a:pt x="143" y="158"/>
                      <a:pt x="88" y="151"/>
                    </a:cubicBezTo>
                    <a:cubicBezTo>
                      <a:pt x="38" y="145"/>
                      <a:pt x="0" y="101"/>
                      <a:pt x="1" y="51"/>
                    </a:cubicBezTo>
                    <a:close/>
                  </a:path>
                </a:pathLst>
              </a:custGeom>
              <a:solidFill>
                <a:srgbClr val="DC9E9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" name="Freeform 27"/>
              <p:cNvSpPr/>
              <p:nvPr/>
            </p:nvSpPr>
            <p:spPr bwMode="auto">
              <a:xfrm>
                <a:off x="5830887" y="1417638"/>
                <a:ext cx="525462" cy="515938"/>
              </a:xfrm>
              <a:custGeom>
                <a:avLst/>
                <a:gdLst>
                  <a:gd name="T0" fmla="*/ 0 w 196"/>
                  <a:gd name="T1" fmla="*/ 125 h 192"/>
                  <a:gd name="T2" fmla="*/ 141 w 196"/>
                  <a:gd name="T3" fmla="*/ 0 h 192"/>
                  <a:gd name="T4" fmla="*/ 191 w 196"/>
                  <a:gd name="T5" fmla="*/ 99 h 192"/>
                  <a:gd name="T6" fmla="*/ 80 w 196"/>
                  <a:gd name="T7" fmla="*/ 186 h 192"/>
                  <a:gd name="T8" fmla="*/ 0 w 196"/>
                  <a:gd name="T9" fmla="*/ 125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6" h="192">
                    <a:moveTo>
                      <a:pt x="0" y="125"/>
                    </a:moveTo>
                    <a:cubicBezTo>
                      <a:pt x="36" y="70"/>
                      <a:pt x="86" y="28"/>
                      <a:pt x="141" y="0"/>
                    </a:cubicBezTo>
                    <a:cubicBezTo>
                      <a:pt x="175" y="19"/>
                      <a:pt x="196" y="58"/>
                      <a:pt x="191" y="99"/>
                    </a:cubicBezTo>
                    <a:cubicBezTo>
                      <a:pt x="184" y="153"/>
                      <a:pt x="135" y="192"/>
                      <a:pt x="80" y="186"/>
                    </a:cubicBezTo>
                    <a:cubicBezTo>
                      <a:pt x="43" y="181"/>
                      <a:pt x="13" y="157"/>
                      <a:pt x="0" y="125"/>
                    </a:cubicBezTo>
                    <a:close/>
                  </a:path>
                </a:pathLst>
              </a:custGeom>
              <a:solidFill>
                <a:srgbClr val="DC9E9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" name="Freeform 28"/>
              <p:cNvSpPr/>
              <p:nvPr/>
            </p:nvSpPr>
            <p:spPr bwMode="auto">
              <a:xfrm>
                <a:off x="7970837" y="1530350"/>
                <a:ext cx="512762" cy="333375"/>
              </a:xfrm>
              <a:custGeom>
                <a:avLst/>
                <a:gdLst>
                  <a:gd name="T0" fmla="*/ 0 w 191"/>
                  <a:gd name="T1" fmla="*/ 60 h 124"/>
                  <a:gd name="T2" fmla="*/ 189 w 191"/>
                  <a:gd name="T3" fmla="*/ 0 h 124"/>
                  <a:gd name="T4" fmla="*/ 190 w 191"/>
                  <a:gd name="T5" fmla="*/ 31 h 124"/>
                  <a:gd name="T6" fmla="*/ 79 w 191"/>
                  <a:gd name="T7" fmla="*/ 118 h 124"/>
                  <a:gd name="T8" fmla="*/ 0 w 191"/>
                  <a:gd name="T9" fmla="*/ 6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1" h="124">
                    <a:moveTo>
                      <a:pt x="0" y="60"/>
                    </a:moveTo>
                    <a:cubicBezTo>
                      <a:pt x="59" y="21"/>
                      <a:pt x="124" y="2"/>
                      <a:pt x="189" y="0"/>
                    </a:cubicBezTo>
                    <a:cubicBezTo>
                      <a:pt x="191" y="10"/>
                      <a:pt x="191" y="21"/>
                      <a:pt x="190" y="31"/>
                    </a:cubicBezTo>
                    <a:cubicBezTo>
                      <a:pt x="183" y="86"/>
                      <a:pt x="134" y="124"/>
                      <a:pt x="79" y="118"/>
                    </a:cubicBezTo>
                    <a:cubicBezTo>
                      <a:pt x="43" y="113"/>
                      <a:pt x="14" y="90"/>
                      <a:pt x="0" y="60"/>
                    </a:cubicBezTo>
                    <a:close/>
                  </a:path>
                </a:pathLst>
              </a:custGeom>
              <a:solidFill>
                <a:srgbClr val="DC9E9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" name="Freeform 29"/>
              <p:cNvSpPr/>
              <p:nvPr/>
            </p:nvSpPr>
            <p:spPr bwMode="auto">
              <a:xfrm>
                <a:off x="8526462" y="1530350"/>
                <a:ext cx="495300" cy="284163"/>
              </a:xfrm>
              <a:custGeom>
                <a:avLst/>
                <a:gdLst>
                  <a:gd name="T0" fmla="*/ 1 w 185"/>
                  <a:gd name="T1" fmla="*/ 0 h 106"/>
                  <a:gd name="T2" fmla="*/ 185 w 185"/>
                  <a:gd name="T3" fmla="*/ 55 h 106"/>
                  <a:gd name="T4" fmla="*/ 88 w 185"/>
                  <a:gd name="T5" fmla="*/ 101 h 106"/>
                  <a:gd name="T6" fmla="*/ 1 w 185"/>
                  <a:gd name="T7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5" h="106">
                    <a:moveTo>
                      <a:pt x="1" y="0"/>
                    </a:moveTo>
                    <a:cubicBezTo>
                      <a:pt x="66" y="2"/>
                      <a:pt x="129" y="21"/>
                      <a:pt x="185" y="55"/>
                    </a:cubicBezTo>
                    <a:cubicBezTo>
                      <a:pt x="165" y="87"/>
                      <a:pt x="128" y="106"/>
                      <a:pt x="88" y="101"/>
                    </a:cubicBezTo>
                    <a:cubicBezTo>
                      <a:pt x="37" y="95"/>
                      <a:pt x="0" y="51"/>
                      <a:pt x="1" y="0"/>
                    </a:cubicBezTo>
                    <a:close/>
                  </a:path>
                </a:pathLst>
              </a:custGeom>
              <a:solidFill>
                <a:srgbClr val="DC9E9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" name="Freeform 30"/>
              <p:cNvSpPr/>
              <p:nvPr/>
            </p:nvSpPr>
            <p:spPr bwMode="auto">
              <a:xfrm>
                <a:off x="6948487" y="1347788"/>
                <a:ext cx="400050" cy="273050"/>
              </a:xfrm>
              <a:custGeom>
                <a:avLst/>
                <a:gdLst>
                  <a:gd name="T0" fmla="*/ 0 w 149"/>
                  <a:gd name="T1" fmla="*/ 0 h 102"/>
                  <a:gd name="T2" fmla="*/ 149 w 149"/>
                  <a:gd name="T3" fmla="*/ 87 h 102"/>
                  <a:gd name="T4" fmla="*/ 88 w 149"/>
                  <a:gd name="T5" fmla="*/ 100 h 102"/>
                  <a:gd name="T6" fmla="*/ 0 w 149"/>
                  <a:gd name="T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9" h="102">
                    <a:moveTo>
                      <a:pt x="0" y="0"/>
                    </a:moveTo>
                    <a:cubicBezTo>
                      <a:pt x="55" y="16"/>
                      <a:pt x="106" y="45"/>
                      <a:pt x="149" y="87"/>
                    </a:cubicBezTo>
                    <a:cubicBezTo>
                      <a:pt x="131" y="98"/>
                      <a:pt x="110" y="102"/>
                      <a:pt x="88" y="100"/>
                    </a:cubicBezTo>
                    <a:cubicBezTo>
                      <a:pt x="37" y="93"/>
                      <a:pt x="0" y="50"/>
                      <a:pt x="0" y="0"/>
                    </a:cubicBezTo>
                    <a:close/>
                  </a:path>
                </a:pathLst>
              </a:custGeom>
              <a:solidFill>
                <a:srgbClr val="DC9E9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" name="Freeform 31"/>
              <p:cNvSpPr/>
              <p:nvPr/>
            </p:nvSpPr>
            <p:spPr bwMode="auto">
              <a:xfrm>
                <a:off x="7775574" y="2357438"/>
                <a:ext cx="1431925" cy="1331913"/>
              </a:xfrm>
              <a:custGeom>
                <a:avLst/>
                <a:gdLst>
                  <a:gd name="T0" fmla="*/ 194 w 534"/>
                  <a:gd name="T1" fmla="*/ 411 h 496"/>
                  <a:gd name="T2" fmla="*/ 134 w 534"/>
                  <a:gd name="T3" fmla="*/ 392 h 496"/>
                  <a:gd name="T4" fmla="*/ 100 w 534"/>
                  <a:gd name="T5" fmla="*/ 326 h 496"/>
                  <a:gd name="T6" fmla="*/ 80 w 534"/>
                  <a:gd name="T7" fmla="*/ 193 h 496"/>
                  <a:gd name="T8" fmla="*/ 189 w 534"/>
                  <a:gd name="T9" fmla="*/ 105 h 496"/>
                  <a:gd name="T10" fmla="*/ 264 w 534"/>
                  <a:gd name="T11" fmla="*/ 85 h 496"/>
                  <a:gd name="T12" fmla="*/ 371 w 534"/>
                  <a:gd name="T13" fmla="*/ 153 h 496"/>
                  <a:gd name="T14" fmla="*/ 408 w 534"/>
                  <a:gd name="T15" fmla="*/ 246 h 496"/>
                  <a:gd name="T16" fmla="*/ 329 w 534"/>
                  <a:gd name="T17" fmla="*/ 374 h 496"/>
                  <a:gd name="T18" fmla="*/ 194 w 534"/>
                  <a:gd name="T19" fmla="*/ 411 h 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34" h="496">
                    <a:moveTo>
                      <a:pt x="194" y="411"/>
                    </a:moveTo>
                    <a:cubicBezTo>
                      <a:pt x="182" y="466"/>
                      <a:pt x="129" y="441"/>
                      <a:pt x="134" y="392"/>
                    </a:cubicBezTo>
                    <a:cubicBezTo>
                      <a:pt x="87" y="418"/>
                      <a:pt x="49" y="367"/>
                      <a:pt x="100" y="326"/>
                    </a:cubicBezTo>
                    <a:cubicBezTo>
                      <a:pt x="4" y="334"/>
                      <a:pt x="0" y="197"/>
                      <a:pt x="80" y="193"/>
                    </a:cubicBezTo>
                    <a:cubicBezTo>
                      <a:pt x="45" y="119"/>
                      <a:pt x="133" y="68"/>
                      <a:pt x="189" y="105"/>
                    </a:cubicBezTo>
                    <a:cubicBezTo>
                      <a:pt x="172" y="58"/>
                      <a:pt x="239" y="35"/>
                      <a:pt x="264" y="85"/>
                    </a:cubicBezTo>
                    <a:cubicBezTo>
                      <a:pt x="301" y="0"/>
                      <a:pt x="435" y="63"/>
                      <a:pt x="371" y="153"/>
                    </a:cubicBezTo>
                    <a:cubicBezTo>
                      <a:pt x="452" y="110"/>
                      <a:pt x="511" y="224"/>
                      <a:pt x="408" y="246"/>
                    </a:cubicBezTo>
                    <a:cubicBezTo>
                      <a:pt x="534" y="280"/>
                      <a:pt x="433" y="480"/>
                      <a:pt x="329" y="374"/>
                    </a:cubicBezTo>
                    <a:cubicBezTo>
                      <a:pt x="343" y="467"/>
                      <a:pt x="228" y="496"/>
                      <a:pt x="194" y="411"/>
                    </a:cubicBezTo>
                    <a:close/>
                  </a:path>
                </a:pathLst>
              </a:custGeom>
              <a:solidFill>
                <a:srgbClr val="E8CAC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" name="Freeform 32"/>
              <p:cNvSpPr/>
              <p:nvPr/>
            </p:nvSpPr>
            <p:spPr bwMode="auto">
              <a:xfrm>
                <a:off x="7873999" y="2555875"/>
                <a:ext cx="895350" cy="866775"/>
              </a:xfrm>
              <a:custGeom>
                <a:avLst/>
                <a:gdLst>
                  <a:gd name="T0" fmla="*/ 139 w 334"/>
                  <a:gd name="T1" fmla="*/ 202 h 323"/>
                  <a:gd name="T2" fmla="*/ 156 w 334"/>
                  <a:gd name="T3" fmla="*/ 124 h 323"/>
                  <a:gd name="T4" fmla="*/ 244 w 334"/>
                  <a:gd name="T5" fmla="*/ 129 h 323"/>
                  <a:gd name="T6" fmla="*/ 251 w 334"/>
                  <a:gd name="T7" fmla="*/ 205 h 323"/>
                  <a:gd name="T8" fmla="*/ 203 w 334"/>
                  <a:gd name="T9" fmla="*/ 232 h 323"/>
                  <a:gd name="T10" fmla="*/ 139 w 334"/>
                  <a:gd name="T11" fmla="*/ 202 h 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4" h="323">
                    <a:moveTo>
                      <a:pt x="139" y="202"/>
                    </a:moveTo>
                    <a:cubicBezTo>
                      <a:pt x="0" y="222"/>
                      <a:pt x="97" y="38"/>
                      <a:pt x="156" y="124"/>
                    </a:cubicBezTo>
                    <a:cubicBezTo>
                      <a:pt x="133" y="0"/>
                      <a:pt x="300" y="41"/>
                      <a:pt x="244" y="129"/>
                    </a:cubicBezTo>
                    <a:cubicBezTo>
                      <a:pt x="334" y="106"/>
                      <a:pt x="319" y="215"/>
                      <a:pt x="251" y="205"/>
                    </a:cubicBezTo>
                    <a:cubicBezTo>
                      <a:pt x="284" y="225"/>
                      <a:pt x="243" y="278"/>
                      <a:pt x="203" y="232"/>
                    </a:cubicBezTo>
                    <a:cubicBezTo>
                      <a:pt x="191" y="323"/>
                      <a:pt x="64" y="265"/>
                      <a:pt x="139" y="202"/>
                    </a:cubicBezTo>
                    <a:close/>
                  </a:path>
                </a:pathLst>
              </a:custGeom>
              <a:solidFill>
                <a:srgbClr val="F3EAE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" name="Freeform 33"/>
              <p:cNvSpPr/>
              <p:nvPr/>
            </p:nvSpPr>
            <p:spPr bwMode="auto">
              <a:xfrm>
                <a:off x="8340724" y="2932113"/>
                <a:ext cx="128587" cy="128588"/>
              </a:xfrm>
              <a:custGeom>
                <a:avLst/>
                <a:gdLst>
                  <a:gd name="T0" fmla="*/ 9 w 48"/>
                  <a:gd name="T1" fmla="*/ 40 h 48"/>
                  <a:gd name="T2" fmla="*/ 8 w 48"/>
                  <a:gd name="T3" fmla="*/ 9 h 48"/>
                  <a:gd name="T4" fmla="*/ 39 w 48"/>
                  <a:gd name="T5" fmla="*/ 8 h 48"/>
                  <a:gd name="T6" fmla="*/ 40 w 48"/>
                  <a:gd name="T7" fmla="*/ 39 h 48"/>
                  <a:gd name="T8" fmla="*/ 9 w 48"/>
                  <a:gd name="T9" fmla="*/ 4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8">
                    <a:moveTo>
                      <a:pt x="9" y="40"/>
                    </a:moveTo>
                    <a:cubicBezTo>
                      <a:pt x="1" y="32"/>
                      <a:pt x="0" y="18"/>
                      <a:pt x="8" y="9"/>
                    </a:cubicBezTo>
                    <a:cubicBezTo>
                      <a:pt x="16" y="0"/>
                      <a:pt x="30" y="0"/>
                      <a:pt x="39" y="8"/>
                    </a:cubicBezTo>
                    <a:cubicBezTo>
                      <a:pt x="47" y="16"/>
                      <a:pt x="48" y="30"/>
                      <a:pt x="40" y="39"/>
                    </a:cubicBezTo>
                    <a:cubicBezTo>
                      <a:pt x="32" y="47"/>
                      <a:pt x="18" y="48"/>
                      <a:pt x="9" y="40"/>
                    </a:cubicBezTo>
                    <a:close/>
                  </a:path>
                </a:pathLst>
              </a:custGeom>
              <a:solidFill>
                <a:srgbClr val="DC9E9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" name="Freeform 34"/>
              <p:cNvSpPr/>
              <p:nvPr/>
            </p:nvSpPr>
            <p:spPr bwMode="auto">
              <a:xfrm>
                <a:off x="7372349" y="2765425"/>
                <a:ext cx="300037" cy="300038"/>
              </a:xfrm>
              <a:custGeom>
                <a:avLst/>
                <a:gdLst>
                  <a:gd name="T0" fmla="*/ 3 w 112"/>
                  <a:gd name="T1" fmla="*/ 49 h 112"/>
                  <a:gd name="T2" fmla="*/ 62 w 112"/>
                  <a:gd name="T3" fmla="*/ 3 h 112"/>
                  <a:gd name="T4" fmla="*/ 109 w 112"/>
                  <a:gd name="T5" fmla="*/ 62 h 112"/>
                  <a:gd name="T6" fmla="*/ 50 w 112"/>
                  <a:gd name="T7" fmla="*/ 108 h 112"/>
                  <a:gd name="T8" fmla="*/ 3 w 112"/>
                  <a:gd name="T9" fmla="*/ 49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" h="112">
                    <a:moveTo>
                      <a:pt x="3" y="49"/>
                    </a:moveTo>
                    <a:cubicBezTo>
                      <a:pt x="7" y="20"/>
                      <a:pt x="33" y="0"/>
                      <a:pt x="62" y="3"/>
                    </a:cubicBezTo>
                    <a:cubicBezTo>
                      <a:pt x="91" y="7"/>
                      <a:pt x="112" y="33"/>
                      <a:pt x="109" y="62"/>
                    </a:cubicBezTo>
                    <a:cubicBezTo>
                      <a:pt x="105" y="91"/>
                      <a:pt x="79" y="112"/>
                      <a:pt x="50" y="108"/>
                    </a:cubicBezTo>
                    <a:cubicBezTo>
                      <a:pt x="21" y="105"/>
                      <a:pt x="0" y="78"/>
                      <a:pt x="3" y="49"/>
                    </a:cubicBezTo>
                    <a:close/>
                  </a:path>
                </a:pathLst>
              </a:custGeom>
              <a:solidFill>
                <a:srgbClr val="B340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" name="Freeform 35"/>
              <p:cNvSpPr/>
              <p:nvPr/>
            </p:nvSpPr>
            <p:spPr bwMode="auto">
              <a:xfrm>
                <a:off x="7278687" y="3533775"/>
                <a:ext cx="300037" cy="303213"/>
              </a:xfrm>
              <a:custGeom>
                <a:avLst/>
                <a:gdLst>
                  <a:gd name="T0" fmla="*/ 3 w 112"/>
                  <a:gd name="T1" fmla="*/ 50 h 113"/>
                  <a:gd name="T2" fmla="*/ 62 w 112"/>
                  <a:gd name="T3" fmla="*/ 4 h 113"/>
                  <a:gd name="T4" fmla="*/ 109 w 112"/>
                  <a:gd name="T5" fmla="*/ 63 h 113"/>
                  <a:gd name="T6" fmla="*/ 50 w 112"/>
                  <a:gd name="T7" fmla="*/ 109 h 113"/>
                  <a:gd name="T8" fmla="*/ 3 w 112"/>
                  <a:gd name="T9" fmla="*/ 5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" h="113">
                    <a:moveTo>
                      <a:pt x="3" y="50"/>
                    </a:moveTo>
                    <a:cubicBezTo>
                      <a:pt x="7" y="21"/>
                      <a:pt x="33" y="0"/>
                      <a:pt x="62" y="4"/>
                    </a:cubicBezTo>
                    <a:cubicBezTo>
                      <a:pt x="92" y="7"/>
                      <a:pt x="112" y="34"/>
                      <a:pt x="109" y="63"/>
                    </a:cubicBezTo>
                    <a:cubicBezTo>
                      <a:pt x="105" y="92"/>
                      <a:pt x="79" y="113"/>
                      <a:pt x="50" y="109"/>
                    </a:cubicBezTo>
                    <a:cubicBezTo>
                      <a:pt x="21" y="106"/>
                      <a:pt x="0" y="79"/>
                      <a:pt x="3" y="50"/>
                    </a:cubicBezTo>
                    <a:close/>
                  </a:path>
                </a:pathLst>
              </a:custGeom>
              <a:solidFill>
                <a:srgbClr val="B340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" name="Oval 41"/>
              <p:cNvSpPr>
                <a:spLocks noChangeArrowheads="1"/>
              </p:cNvSpPr>
              <p:nvPr/>
            </p:nvSpPr>
            <p:spPr bwMode="auto">
              <a:xfrm>
                <a:off x="7337424" y="2733675"/>
                <a:ext cx="385762" cy="388938"/>
              </a:xfrm>
              <a:prstGeom prst="ellipse">
                <a:avLst/>
              </a:prstGeom>
              <a:solidFill>
                <a:srgbClr val="E6E6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Oval 42"/>
              <p:cNvSpPr>
                <a:spLocks noChangeArrowheads="1"/>
              </p:cNvSpPr>
              <p:nvPr/>
            </p:nvSpPr>
            <p:spPr bwMode="auto">
              <a:xfrm>
                <a:off x="7369174" y="2773363"/>
                <a:ext cx="311150" cy="311150"/>
              </a:xfrm>
              <a:prstGeom prst="ellipse">
                <a:avLst/>
              </a:prstGeom>
              <a:solidFill>
                <a:srgbClr val="DC9E9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Freeform 43"/>
              <p:cNvSpPr/>
              <p:nvPr/>
            </p:nvSpPr>
            <p:spPr bwMode="auto">
              <a:xfrm>
                <a:off x="7410449" y="2805113"/>
                <a:ext cx="174625" cy="200025"/>
              </a:xfrm>
              <a:custGeom>
                <a:avLst/>
                <a:gdLst>
                  <a:gd name="T0" fmla="*/ 7 w 65"/>
                  <a:gd name="T1" fmla="*/ 47 h 74"/>
                  <a:gd name="T2" fmla="*/ 32 w 65"/>
                  <a:gd name="T3" fmla="*/ 4 h 74"/>
                  <a:gd name="T4" fmla="*/ 60 w 65"/>
                  <a:gd name="T5" fmla="*/ 32 h 74"/>
                  <a:gd name="T6" fmla="*/ 7 w 65"/>
                  <a:gd name="T7" fmla="*/ 47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74">
                    <a:moveTo>
                      <a:pt x="7" y="47"/>
                    </a:moveTo>
                    <a:cubicBezTo>
                      <a:pt x="0" y="23"/>
                      <a:pt x="16" y="7"/>
                      <a:pt x="32" y="4"/>
                    </a:cubicBezTo>
                    <a:cubicBezTo>
                      <a:pt x="49" y="0"/>
                      <a:pt x="65" y="8"/>
                      <a:pt x="60" y="32"/>
                    </a:cubicBezTo>
                    <a:cubicBezTo>
                      <a:pt x="58" y="43"/>
                      <a:pt x="14" y="74"/>
                      <a:pt x="7" y="47"/>
                    </a:cubicBezTo>
                    <a:close/>
                  </a:path>
                </a:pathLst>
              </a:custGeom>
              <a:solidFill>
                <a:srgbClr val="F3EAE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Freeform 44"/>
              <p:cNvSpPr/>
              <p:nvPr/>
            </p:nvSpPr>
            <p:spPr bwMode="auto">
              <a:xfrm>
                <a:off x="7394574" y="2886075"/>
                <a:ext cx="257175" cy="236538"/>
              </a:xfrm>
              <a:custGeom>
                <a:avLst/>
                <a:gdLst>
                  <a:gd name="T0" fmla="*/ 0 w 96"/>
                  <a:gd name="T1" fmla="*/ 19 h 88"/>
                  <a:gd name="T2" fmla="*/ 10 w 96"/>
                  <a:gd name="T3" fmla="*/ 9 h 88"/>
                  <a:gd name="T4" fmla="*/ 22 w 96"/>
                  <a:gd name="T5" fmla="*/ 23 h 88"/>
                  <a:gd name="T6" fmla="*/ 24 w 96"/>
                  <a:gd name="T7" fmla="*/ 24 h 88"/>
                  <a:gd name="T8" fmla="*/ 79 w 96"/>
                  <a:gd name="T9" fmla="*/ 27 h 88"/>
                  <a:gd name="T10" fmla="*/ 0 w 96"/>
                  <a:gd name="T11" fmla="*/ 19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6" h="88">
                    <a:moveTo>
                      <a:pt x="0" y="19"/>
                    </a:moveTo>
                    <a:cubicBezTo>
                      <a:pt x="0" y="14"/>
                      <a:pt x="3" y="7"/>
                      <a:pt x="10" y="9"/>
                    </a:cubicBezTo>
                    <a:cubicBezTo>
                      <a:pt x="15" y="10"/>
                      <a:pt x="16" y="22"/>
                      <a:pt x="22" y="23"/>
                    </a:cubicBezTo>
                    <a:cubicBezTo>
                      <a:pt x="23" y="24"/>
                      <a:pt x="23" y="24"/>
                      <a:pt x="24" y="24"/>
                    </a:cubicBezTo>
                    <a:cubicBezTo>
                      <a:pt x="44" y="26"/>
                      <a:pt x="62" y="0"/>
                      <a:pt x="79" y="27"/>
                    </a:cubicBezTo>
                    <a:cubicBezTo>
                      <a:pt x="96" y="56"/>
                      <a:pt x="4" y="88"/>
                      <a:pt x="0" y="19"/>
                    </a:cubicBezTo>
                    <a:close/>
                  </a:path>
                </a:pathLst>
              </a:custGeom>
              <a:solidFill>
                <a:srgbClr val="E8CAC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Oval 45"/>
              <p:cNvSpPr>
                <a:spLocks noChangeArrowheads="1"/>
              </p:cNvSpPr>
              <p:nvPr/>
            </p:nvSpPr>
            <p:spPr bwMode="auto">
              <a:xfrm>
                <a:off x="7248524" y="3506788"/>
                <a:ext cx="388937" cy="388938"/>
              </a:xfrm>
              <a:prstGeom prst="ellipse">
                <a:avLst/>
              </a:prstGeom>
              <a:solidFill>
                <a:srgbClr val="E6E6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Oval 46"/>
              <p:cNvSpPr>
                <a:spLocks noChangeArrowheads="1"/>
              </p:cNvSpPr>
              <p:nvPr/>
            </p:nvSpPr>
            <p:spPr bwMode="auto">
              <a:xfrm>
                <a:off x="7281862" y="3546475"/>
                <a:ext cx="311150" cy="311150"/>
              </a:xfrm>
              <a:prstGeom prst="ellipse">
                <a:avLst/>
              </a:prstGeom>
              <a:solidFill>
                <a:srgbClr val="DC9E9B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Freeform 47"/>
              <p:cNvSpPr/>
              <p:nvPr/>
            </p:nvSpPr>
            <p:spPr bwMode="auto">
              <a:xfrm>
                <a:off x="7324724" y="3579813"/>
                <a:ext cx="174625" cy="198438"/>
              </a:xfrm>
              <a:custGeom>
                <a:avLst/>
                <a:gdLst>
                  <a:gd name="T0" fmla="*/ 6 w 65"/>
                  <a:gd name="T1" fmla="*/ 48 h 74"/>
                  <a:gd name="T2" fmla="*/ 32 w 65"/>
                  <a:gd name="T3" fmla="*/ 4 h 74"/>
                  <a:gd name="T4" fmla="*/ 60 w 65"/>
                  <a:gd name="T5" fmla="*/ 33 h 74"/>
                  <a:gd name="T6" fmla="*/ 6 w 65"/>
                  <a:gd name="T7" fmla="*/ 48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74">
                    <a:moveTo>
                      <a:pt x="6" y="48"/>
                    </a:moveTo>
                    <a:cubicBezTo>
                      <a:pt x="0" y="24"/>
                      <a:pt x="16" y="8"/>
                      <a:pt x="32" y="4"/>
                    </a:cubicBezTo>
                    <a:cubicBezTo>
                      <a:pt x="48" y="0"/>
                      <a:pt x="65" y="8"/>
                      <a:pt x="60" y="33"/>
                    </a:cubicBezTo>
                    <a:cubicBezTo>
                      <a:pt x="58" y="43"/>
                      <a:pt x="13" y="74"/>
                      <a:pt x="6" y="48"/>
                    </a:cubicBezTo>
                    <a:close/>
                  </a:path>
                </a:pathLst>
              </a:custGeom>
              <a:solidFill>
                <a:srgbClr val="F3EAE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48"/>
              <p:cNvSpPr/>
              <p:nvPr/>
            </p:nvSpPr>
            <p:spPr bwMode="auto">
              <a:xfrm>
                <a:off x="7305674" y="3662363"/>
                <a:ext cx="260350" cy="233363"/>
              </a:xfrm>
              <a:custGeom>
                <a:avLst/>
                <a:gdLst>
                  <a:gd name="T0" fmla="*/ 0 w 97"/>
                  <a:gd name="T1" fmla="*/ 19 h 87"/>
                  <a:gd name="T2" fmla="*/ 10 w 97"/>
                  <a:gd name="T3" fmla="*/ 8 h 87"/>
                  <a:gd name="T4" fmla="*/ 22 w 97"/>
                  <a:gd name="T5" fmla="*/ 23 h 87"/>
                  <a:gd name="T6" fmla="*/ 25 w 97"/>
                  <a:gd name="T7" fmla="*/ 23 h 87"/>
                  <a:gd name="T8" fmla="*/ 79 w 97"/>
                  <a:gd name="T9" fmla="*/ 27 h 87"/>
                  <a:gd name="T10" fmla="*/ 0 w 97"/>
                  <a:gd name="T11" fmla="*/ 19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7" h="87">
                    <a:moveTo>
                      <a:pt x="0" y="19"/>
                    </a:moveTo>
                    <a:cubicBezTo>
                      <a:pt x="0" y="13"/>
                      <a:pt x="4" y="7"/>
                      <a:pt x="10" y="8"/>
                    </a:cubicBezTo>
                    <a:cubicBezTo>
                      <a:pt x="15" y="10"/>
                      <a:pt x="16" y="21"/>
                      <a:pt x="22" y="23"/>
                    </a:cubicBezTo>
                    <a:cubicBezTo>
                      <a:pt x="23" y="23"/>
                      <a:pt x="24" y="23"/>
                      <a:pt x="25" y="23"/>
                    </a:cubicBezTo>
                    <a:cubicBezTo>
                      <a:pt x="45" y="26"/>
                      <a:pt x="62" y="0"/>
                      <a:pt x="79" y="27"/>
                    </a:cubicBezTo>
                    <a:cubicBezTo>
                      <a:pt x="97" y="56"/>
                      <a:pt x="5" y="87"/>
                      <a:pt x="0" y="19"/>
                    </a:cubicBezTo>
                    <a:close/>
                  </a:path>
                </a:pathLst>
              </a:custGeom>
              <a:solidFill>
                <a:srgbClr val="E8CAC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5" name="组合 4"/>
            <p:cNvGrpSpPr/>
            <p:nvPr/>
          </p:nvGrpSpPr>
          <p:grpSpPr>
            <a:xfrm>
              <a:off x="2665225" y="1427163"/>
              <a:ext cx="4321174" cy="3768726"/>
              <a:chOff x="2105025" y="873125"/>
              <a:chExt cx="4321174" cy="3768726"/>
            </a:xfrm>
          </p:grpSpPr>
          <p:sp>
            <p:nvSpPr>
              <p:cNvPr id="19" name="Freeform 16"/>
              <p:cNvSpPr/>
              <p:nvPr/>
            </p:nvSpPr>
            <p:spPr bwMode="auto">
              <a:xfrm>
                <a:off x="2357437" y="1331913"/>
                <a:ext cx="4068762" cy="3309938"/>
              </a:xfrm>
              <a:custGeom>
                <a:avLst/>
                <a:gdLst>
                  <a:gd name="T0" fmla="*/ 912 w 1517"/>
                  <a:gd name="T1" fmla="*/ 1232 h 1233"/>
                  <a:gd name="T2" fmla="*/ 202 w 1517"/>
                  <a:gd name="T3" fmla="*/ 207 h 1233"/>
                  <a:gd name="T4" fmla="*/ 217 w 1517"/>
                  <a:gd name="T5" fmla="*/ 198 h 1233"/>
                  <a:gd name="T6" fmla="*/ 229 w 1517"/>
                  <a:gd name="T7" fmla="*/ 190 h 1233"/>
                  <a:gd name="T8" fmla="*/ 262 w 1517"/>
                  <a:gd name="T9" fmla="*/ 174 h 1233"/>
                  <a:gd name="T10" fmla="*/ 284 w 1517"/>
                  <a:gd name="T11" fmla="*/ 165 h 1233"/>
                  <a:gd name="T12" fmla="*/ 327 w 1517"/>
                  <a:gd name="T13" fmla="*/ 152 h 1233"/>
                  <a:gd name="T14" fmla="*/ 332 w 1517"/>
                  <a:gd name="T15" fmla="*/ 151 h 1233"/>
                  <a:gd name="T16" fmla="*/ 352 w 1517"/>
                  <a:gd name="T17" fmla="*/ 147 h 1233"/>
                  <a:gd name="T18" fmla="*/ 416 w 1517"/>
                  <a:gd name="T19" fmla="*/ 142 h 1233"/>
                  <a:gd name="T20" fmla="*/ 481 w 1517"/>
                  <a:gd name="T21" fmla="*/ 149 h 1233"/>
                  <a:gd name="T22" fmla="*/ 524 w 1517"/>
                  <a:gd name="T23" fmla="*/ 161 h 1233"/>
                  <a:gd name="T24" fmla="*/ 540 w 1517"/>
                  <a:gd name="T25" fmla="*/ 167 h 1233"/>
                  <a:gd name="T26" fmla="*/ 575 w 1517"/>
                  <a:gd name="T27" fmla="*/ 182 h 1233"/>
                  <a:gd name="T28" fmla="*/ 604 w 1517"/>
                  <a:gd name="T29" fmla="*/ 199 h 1233"/>
                  <a:gd name="T30" fmla="*/ 621 w 1517"/>
                  <a:gd name="T31" fmla="*/ 211 h 1233"/>
                  <a:gd name="T32" fmla="*/ 664 w 1517"/>
                  <a:gd name="T33" fmla="*/ 246 h 1233"/>
                  <a:gd name="T34" fmla="*/ 672 w 1517"/>
                  <a:gd name="T35" fmla="*/ 254 h 1233"/>
                  <a:gd name="T36" fmla="*/ 685 w 1517"/>
                  <a:gd name="T37" fmla="*/ 267 h 1233"/>
                  <a:gd name="T38" fmla="*/ 720 w 1517"/>
                  <a:gd name="T39" fmla="*/ 309 h 1233"/>
                  <a:gd name="T40" fmla="*/ 740 w 1517"/>
                  <a:gd name="T41" fmla="*/ 242 h 1233"/>
                  <a:gd name="T42" fmla="*/ 759 w 1517"/>
                  <a:gd name="T43" fmla="*/ 200 h 1233"/>
                  <a:gd name="T44" fmla="*/ 767 w 1517"/>
                  <a:gd name="T45" fmla="*/ 185 h 1233"/>
                  <a:gd name="T46" fmla="*/ 785 w 1517"/>
                  <a:gd name="T47" fmla="*/ 156 h 1233"/>
                  <a:gd name="T48" fmla="*/ 796 w 1517"/>
                  <a:gd name="T49" fmla="*/ 141 h 1233"/>
                  <a:gd name="T50" fmla="*/ 811 w 1517"/>
                  <a:gd name="T51" fmla="*/ 123 h 1233"/>
                  <a:gd name="T52" fmla="*/ 828 w 1517"/>
                  <a:gd name="T53" fmla="*/ 105 h 1233"/>
                  <a:gd name="T54" fmla="*/ 871 w 1517"/>
                  <a:gd name="T55" fmla="*/ 68 h 1233"/>
                  <a:gd name="T56" fmla="*/ 912 w 1517"/>
                  <a:gd name="T57" fmla="*/ 43 h 1233"/>
                  <a:gd name="T58" fmla="*/ 954 w 1517"/>
                  <a:gd name="T59" fmla="*/ 23 h 1233"/>
                  <a:gd name="T60" fmla="*/ 972 w 1517"/>
                  <a:gd name="T61" fmla="*/ 17 h 1233"/>
                  <a:gd name="T62" fmla="*/ 982 w 1517"/>
                  <a:gd name="T63" fmla="*/ 14 h 1233"/>
                  <a:gd name="T64" fmla="*/ 1012 w 1517"/>
                  <a:gd name="T65" fmla="*/ 7 h 1233"/>
                  <a:gd name="T66" fmla="*/ 1044 w 1517"/>
                  <a:gd name="T67" fmla="*/ 2 h 1233"/>
                  <a:gd name="T68" fmla="*/ 1111 w 1517"/>
                  <a:gd name="T69" fmla="*/ 1 h 1233"/>
                  <a:gd name="T70" fmla="*/ 917 w 1517"/>
                  <a:gd name="T71" fmla="*/ 1231 h 1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17" h="1233">
                    <a:moveTo>
                      <a:pt x="915" y="1233"/>
                    </a:moveTo>
                    <a:cubicBezTo>
                      <a:pt x="912" y="1232"/>
                      <a:pt x="912" y="1232"/>
                      <a:pt x="912" y="1232"/>
                    </a:cubicBezTo>
                    <a:cubicBezTo>
                      <a:pt x="597" y="1113"/>
                      <a:pt x="191" y="1083"/>
                      <a:pt x="54" y="632"/>
                    </a:cubicBezTo>
                    <a:cubicBezTo>
                      <a:pt x="0" y="448"/>
                      <a:pt x="77" y="290"/>
                      <a:pt x="202" y="207"/>
                    </a:cubicBezTo>
                    <a:cubicBezTo>
                      <a:pt x="202" y="206"/>
                      <a:pt x="202" y="206"/>
                      <a:pt x="202" y="206"/>
                    </a:cubicBezTo>
                    <a:cubicBezTo>
                      <a:pt x="207" y="203"/>
                      <a:pt x="212" y="200"/>
                      <a:pt x="217" y="198"/>
                    </a:cubicBezTo>
                    <a:cubicBezTo>
                      <a:pt x="225" y="193"/>
                      <a:pt x="227" y="191"/>
                      <a:pt x="229" y="190"/>
                    </a:cubicBezTo>
                    <a:cubicBezTo>
                      <a:pt x="229" y="190"/>
                      <a:pt x="229" y="190"/>
                      <a:pt x="229" y="190"/>
                    </a:cubicBezTo>
                    <a:cubicBezTo>
                      <a:pt x="230" y="189"/>
                      <a:pt x="231" y="189"/>
                      <a:pt x="232" y="188"/>
                    </a:cubicBezTo>
                    <a:cubicBezTo>
                      <a:pt x="243" y="182"/>
                      <a:pt x="253" y="178"/>
                      <a:pt x="262" y="174"/>
                    </a:cubicBezTo>
                    <a:cubicBezTo>
                      <a:pt x="265" y="172"/>
                      <a:pt x="267" y="172"/>
                      <a:pt x="269" y="171"/>
                    </a:cubicBezTo>
                    <a:cubicBezTo>
                      <a:pt x="275" y="168"/>
                      <a:pt x="279" y="167"/>
                      <a:pt x="284" y="165"/>
                    </a:cubicBezTo>
                    <a:cubicBezTo>
                      <a:pt x="286" y="164"/>
                      <a:pt x="288" y="163"/>
                      <a:pt x="291" y="163"/>
                    </a:cubicBezTo>
                    <a:cubicBezTo>
                      <a:pt x="304" y="158"/>
                      <a:pt x="316" y="154"/>
                      <a:pt x="327" y="152"/>
                    </a:cubicBezTo>
                    <a:cubicBezTo>
                      <a:pt x="329" y="151"/>
                      <a:pt x="330" y="151"/>
                      <a:pt x="331" y="151"/>
                    </a:cubicBezTo>
                    <a:cubicBezTo>
                      <a:pt x="332" y="151"/>
                      <a:pt x="332" y="151"/>
                      <a:pt x="332" y="151"/>
                    </a:cubicBezTo>
                    <a:cubicBezTo>
                      <a:pt x="336" y="150"/>
                      <a:pt x="341" y="149"/>
                      <a:pt x="346" y="148"/>
                    </a:cubicBezTo>
                    <a:cubicBezTo>
                      <a:pt x="348" y="148"/>
                      <a:pt x="350" y="147"/>
                      <a:pt x="352" y="147"/>
                    </a:cubicBezTo>
                    <a:cubicBezTo>
                      <a:pt x="374" y="143"/>
                      <a:pt x="392" y="142"/>
                      <a:pt x="410" y="142"/>
                    </a:cubicBezTo>
                    <a:cubicBezTo>
                      <a:pt x="412" y="142"/>
                      <a:pt x="414" y="142"/>
                      <a:pt x="416" y="142"/>
                    </a:cubicBezTo>
                    <a:cubicBezTo>
                      <a:pt x="437" y="143"/>
                      <a:pt x="455" y="144"/>
                      <a:pt x="475" y="148"/>
                    </a:cubicBezTo>
                    <a:cubicBezTo>
                      <a:pt x="477" y="148"/>
                      <a:pt x="479" y="149"/>
                      <a:pt x="481" y="149"/>
                    </a:cubicBezTo>
                    <a:cubicBezTo>
                      <a:pt x="495" y="152"/>
                      <a:pt x="509" y="156"/>
                      <a:pt x="524" y="161"/>
                    </a:cubicBezTo>
                    <a:cubicBezTo>
                      <a:pt x="524" y="161"/>
                      <a:pt x="524" y="161"/>
                      <a:pt x="524" y="161"/>
                    </a:cubicBezTo>
                    <a:cubicBezTo>
                      <a:pt x="527" y="161"/>
                      <a:pt x="529" y="162"/>
                      <a:pt x="532" y="164"/>
                    </a:cubicBezTo>
                    <a:cubicBezTo>
                      <a:pt x="534" y="164"/>
                      <a:pt x="537" y="166"/>
                      <a:pt x="540" y="167"/>
                    </a:cubicBezTo>
                    <a:cubicBezTo>
                      <a:pt x="542" y="167"/>
                      <a:pt x="543" y="168"/>
                      <a:pt x="545" y="169"/>
                    </a:cubicBezTo>
                    <a:cubicBezTo>
                      <a:pt x="555" y="172"/>
                      <a:pt x="564" y="177"/>
                      <a:pt x="575" y="182"/>
                    </a:cubicBezTo>
                    <a:cubicBezTo>
                      <a:pt x="577" y="183"/>
                      <a:pt x="579" y="184"/>
                      <a:pt x="582" y="186"/>
                    </a:cubicBezTo>
                    <a:cubicBezTo>
                      <a:pt x="589" y="190"/>
                      <a:pt x="596" y="194"/>
                      <a:pt x="604" y="199"/>
                    </a:cubicBezTo>
                    <a:cubicBezTo>
                      <a:pt x="605" y="199"/>
                      <a:pt x="606" y="200"/>
                      <a:pt x="607" y="201"/>
                    </a:cubicBezTo>
                    <a:cubicBezTo>
                      <a:pt x="611" y="204"/>
                      <a:pt x="615" y="206"/>
                      <a:pt x="621" y="211"/>
                    </a:cubicBezTo>
                    <a:cubicBezTo>
                      <a:pt x="624" y="213"/>
                      <a:pt x="627" y="215"/>
                      <a:pt x="630" y="218"/>
                    </a:cubicBezTo>
                    <a:cubicBezTo>
                      <a:pt x="642" y="226"/>
                      <a:pt x="653" y="235"/>
                      <a:pt x="664" y="246"/>
                    </a:cubicBezTo>
                    <a:cubicBezTo>
                      <a:pt x="665" y="246"/>
                      <a:pt x="665" y="247"/>
                      <a:pt x="666" y="248"/>
                    </a:cubicBezTo>
                    <a:cubicBezTo>
                      <a:pt x="667" y="249"/>
                      <a:pt x="669" y="250"/>
                      <a:pt x="672" y="254"/>
                    </a:cubicBezTo>
                    <a:cubicBezTo>
                      <a:pt x="675" y="256"/>
                      <a:pt x="677" y="259"/>
                      <a:pt x="680" y="262"/>
                    </a:cubicBezTo>
                    <a:cubicBezTo>
                      <a:pt x="682" y="264"/>
                      <a:pt x="683" y="265"/>
                      <a:pt x="685" y="267"/>
                    </a:cubicBezTo>
                    <a:cubicBezTo>
                      <a:pt x="688" y="270"/>
                      <a:pt x="691" y="273"/>
                      <a:pt x="694" y="277"/>
                    </a:cubicBezTo>
                    <a:cubicBezTo>
                      <a:pt x="703" y="287"/>
                      <a:pt x="711" y="297"/>
                      <a:pt x="720" y="309"/>
                    </a:cubicBezTo>
                    <a:cubicBezTo>
                      <a:pt x="725" y="287"/>
                      <a:pt x="731" y="266"/>
                      <a:pt x="738" y="247"/>
                    </a:cubicBezTo>
                    <a:cubicBezTo>
                      <a:pt x="739" y="245"/>
                      <a:pt x="740" y="243"/>
                      <a:pt x="740" y="242"/>
                    </a:cubicBezTo>
                    <a:cubicBezTo>
                      <a:pt x="745" y="229"/>
                      <a:pt x="750" y="219"/>
                      <a:pt x="754" y="209"/>
                    </a:cubicBezTo>
                    <a:cubicBezTo>
                      <a:pt x="756" y="206"/>
                      <a:pt x="757" y="203"/>
                      <a:pt x="759" y="200"/>
                    </a:cubicBezTo>
                    <a:cubicBezTo>
                      <a:pt x="761" y="196"/>
                      <a:pt x="761" y="195"/>
                      <a:pt x="762" y="193"/>
                    </a:cubicBezTo>
                    <a:cubicBezTo>
                      <a:pt x="764" y="190"/>
                      <a:pt x="765" y="188"/>
                      <a:pt x="767" y="185"/>
                    </a:cubicBezTo>
                    <a:cubicBezTo>
                      <a:pt x="772" y="177"/>
                      <a:pt x="776" y="170"/>
                      <a:pt x="780" y="163"/>
                    </a:cubicBezTo>
                    <a:cubicBezTo>
                      <a:pt x="782" y="161"/>
                      <a:pt x="783" y="158"/>
                      <a:pt x="785" y="156"/>
                    </a:cubicBezTo>
                    <a:cubicBezTo>
                      <a:pt x="788" y="152"/>
                      <a:pt x="790" y="149"/>
                      <a:pt x="792" y="146"/>
                    </a:cubicBezTo>
                    <a:cubicBezTo>
                      <a:pt x="794" y="144"/>
                      <a:pt x="795" y="142"/>
                      <a:pt x="796" y="141"/>
                    </a:cubicBezTo>
                    <a:cubicBezTo>
                      <a:pt x="798" y="138"/>
                      <a:pt x="800" y="136"/>
                      <a:pt x="802" y="134"/>
                    </a:cubicBezTo>
                    <a:cubicBezTo>
                      <a:pt x="805" y="129"/>
                      <a:pt x="808" y="126"/>
                      <a:pt x="811" y="123"/>
                    </a:cubicBezTo>
                    <a:cubicBezTo>
                      <a:pt x="811" y="123"/>
                      <a:pt x="811" y="123"/>
                      <a:pt x="811" y="123"/>
                    </a:cubicBezTo>
                    <a:cubicBezTo>
                      <a:pt x="816" y="116"/>
                      <a:pt x="822" y="111"/>
                      <a:pt x="828" y="105"/>
                    </a:cubicBezTo>
                    <a:cubicBezTo>
                      <a:pt x="830" y="102"/>
                      <a:pt x="833" y="100"/>
                      <a:pt x="835" y="98"/>
                    </a:cubicBezTo>
                    <a:cubicBezTo>
                      <a:pt x="848" y="85"/>
                      <a:pt x="859" y="76"/>
                      <a:pt x="871" y="68"/>
                    </a:cubicBezTo>
                    <a:cubicBezTo>
                      <a:pt x="872" y="67"/>
                      <a:pt x="874" y="66"/>
                      <a:pt x="875" y="65"/>
                    </a:cubicBezTo>
                    <a:cubicBezTo>
                      <a:pt x="888" y="56"/>
                      <a:pt x="900" y="49"/>
                      <a:pt x="912" y="43"/>
                    </a:cubicBezTo>
                    <a:cubicBezTo>
                      <a:pt x="914" y="41"/>
                      <a:pt x="917" y="40"/>
                      <a:pt x="919" y="39"/>
                    </a:cubicBezTo>
                    <a:cubicBezTo>
                      <a:pt x="937" y="30"/>
                      <a:pt x="953" y="23"/>
                      <a:pt x="954" y="23"/>
                    </a:cubicBezTo>
                    <a:cubicBezTo>
                      <a:pt x="963" y="20"/>
                      <a:pt x="968" y="18"/>
                      <a:pt x="972" y="17"/>
                    </a:cubicBezTo>
                    <a:cubicBezTo>
                      <a:pt x="972" y="17"/>
                      <a:pt x="972" y="17"/>
                      <a:pt x="972" y="17"/>
                    </a:cubicBezTo>
                    <a:cubicBezTo>
                      <a:pt x="973" y="17"/>
                      <a:pt x="973" y="17"/>
                      <a:pt x="973" y="17"/>
                    </a:cubicBezTo>
                    <a:cubicBezTo>
                      <a:pt x="977" y="16"/>
                      <a:pt x="979" y="15"/>
                      <a:pt x="982" y="14"/>
                    </a:cubicBezTo>
                    <a:cubicBezTo>
                      <a:pt x="979" y="15"/>
                      <a:pt x="979" y="15"/>
                      <a:pt x="996" y="10"/>
                    </a:cubicBezTo>
                    <a:cubicBezTo>
                      <a:pt x="990" y="12"/>
                      <a:pt x="1001" y="9"/>
                      <a:pt x="1012" y="7"/>
                    </a:cubicBezTo>
                    <a:cubicBezTo>
                      <a:pt x="1020" y="5"/>
                      <a:pt x="1029" y="4"/>
                      <a:pt x="1037" y="3"/>
                    </a:cubicBezTo>
                    <a:cubicBezTo>
                      <a:pt x="1039" y="3"/>
                      <a:pt x="1041" y="2"/>
                      <a:pt x="1044" y="2"/>
                    </a:cubicBezTo>
                    <a:cubicBezTo>
                      <a:pt x="1065" y="0"/>
                      <a:pt x="1082" y="0"/>
                      <a:pt x="1106" y="1"/>
                    </a:cubicBezTo>
                    <a:cubicBezTo>
                      <a:pt x="1108" y="1"/>
                      <a:pt x="1110" y="1"/>
                      <a:pt x="1111" y="1"/>
                    </a:cubicBezTo>
                    <a:cubicBezTo>
                      <a:pt x="1275" y="12"/>
                      <a:pt x="1432" y="128"/>
                      <a:pt x="1459" y="335"/>
                    </a:cubicBezTo>
                    <a:cubicBezTo>
                      <a:pt x="1517" y="803"/>
                      <a:pt x="1158" y="995"/>
                      <a:pt x="917" y="1231"/>
                    </a:cubicBezTo>
                    <a:cubicBezTo>
                      <a:pt x="915" y="1233"/>
                      <a:pt x="915" y="1233"/>
                      <a:pt x="915" y="1233"/>
                    </a:cubicBezTo>
                    <a:close/>
                  </a:path>
                </a:pathLst>
              </a:custGeom>
              <a:solidFill>
                <a:srgbClr val="F6E7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grpSp>
            <p:nvGrpSpPr>
              <p:cNvPr id="4" name="组合 3"/>
              <p:cNvGrpSpPr/>
              <p:nvPr/>
            </p:nvGrpSpPr>
            <p:grpSpPr>
              <a:xfrm rot="21204705">
                <a:off x="2105025" y="873125"/>
                <a:ext cx="4240212" cy="3656013"/>
                <a:chOff x="2105025" y="873125"/>
                <a:chExt cx="4240212" cy="3656013"/>
              </a:xfrm>
            </p:grpSpPr>
            <p:sp>
              <p:nvSpPr>
                <p:cNvPr id="39" name="Freeform 36"/>
                <p:cNvSpPr/>
                <p:nvPr/>
              </p:nvSpPr>
              <p:spPr bwMode="auto">
                <a:xfrm>
                  <a:off x="2105025" y="873125"/>
                  <a:ext cx="4240212" cy="3656013"/>
                </a:xfrm>
                <a:custGeom>
                  <a:avLst/>
                  <a:gdLst>
                    <a:gd name="T0" fmla="*/ 979 w 1581"/>
                    <a:gd name="T1" fmla="*/ 1362 h 1362"/>
                    <a:gd name="T2" fmla="*/ 976 w 1581"/>
                    <a:gd name="T3" fmla="*/ 1361 h 1362"/>
                    <a:gd name="T4" fmla="*/ 118 w 1581"/>
                    <a:gd name="T5" fmla="*/ 761 h 1362"/>
                    <a:gd name="T6" fmla="*/ 784 w 1581"/>
                    <a:gd name="T7" fmla="*/ 438 h 1362"/>
                    <a:gd name="T8" fmla="*/ 1524 w 1581"/>
                    <a:gd name="T9" fmla="*/ 464 h 1362"/>
                    <a:gd name="T10" fmla="*/ 981 w 1581"/>
                    <a:gd name="T11" fmla="*/ 1360 h 1362"/>
                    <a:gd name="T12" fmla="*/ 979 w 1581"/>
                    <a:gd name="T13" fmla="*/ 1362 h 13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81" h="1362">
                      <a:moveTo>
                        <a:pt x="979" y="1362"/>
                      </a:moveTo>
                      <a:cubicBezTo>
                        <a:pt x="976" y="1361"/>
                        <a:pt x="976" y="1361"/>
                        <a:pt x="976" y="1361"/>
                      </a:cubicBezTo>
                      <a:cubicBezTo>
                        <a:pt x="661" y="1243"/>
                        <a:pt x="255" y="1213"/>
                        <a:pt x="118" y="761"/>
                      </a:cubicBezTo>
                      <a:cubicBezTo>
                        <a:pt x="0" y="355"/>
                        <a:pt x="517" y="78"/>
                        <a:pt x="784" y="438"/>
                      </a:cubicBezTo>
                      <a:cubicBezTo>
                        <a:pt x="882" y="0"/>
                        <a:pt x="1467" y="44"/>
                        <a:pt x="1524" y="464"/>
                      </a:cubicBezTo>
                      <a:cubicBezTo>
                        <a:pt x="1581" y="932"/>
                        <a:pt x="1222" y="1124"/>
                        <a:pt x="981" y="1360"/>
                      </a:cubicBezTo>
                      <a:cubicBezTo>
                        <a:pt x="979" y="1362"/>
                        <a:pt x="979" y="1362"/>
                        <a:pt x="979" y="1362"/>
                      </a:cubicBezTo>
                      <a:close/>
                    </a:path>
                  </a:pathLst>
                </a:custGeom>
                <a:solidFill>
                  <a:srgbClr val="666F78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0" name="Freeform 37"/>
                <p:cNvSpPr/>
                <p:nvPr/>
              </p:nvSpPr>
              <p:spPr bwMode="auto">
                <a:xfrm>
                  <a:off x="2890837" y="1238250"/>
                  <a:ext cx="2100262" cy="3255963"/>
                </a:xfrm>
                <a:custGeom>
                  <a:avLst/>
                  <a:gdLst>
                    <a:gd name="T0" fmla="*/ 0 w 783"/>
                    <a:gd name="T1" fmla="*/ 183 h 1213"/>
                    <a:gd name="T2" fmla="*/ 491 w 783"/>
                    <a:gd name="T3" fmla="*/ 302 h 1213"/>
                    <a:gd name="T4" fmla="*/ 783 w 783"/>
                    <a:gd name="T5" fmla="*/ 0 h 1213"/>
                    <a:gd name="T6" fmla="*/ 668 w 783"/>
                    <a:gd name="T7" fmla="*/ 1213 h 1213"/>
                    <a:gd name="T8" fmla="*/ 0 w 783"/>
                    <a:gd name="T9" fmla="*/ 183 h 1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83" h="1213">
                      <a:moveTo>
                        <a:pt x="0" y="183"/>
                      </a:moveTo>
                      <a:cubicBezTo>
                        <a:pt x="150" y="100"/>
                        <a:pt x="353" y="116"/>
                        <a:pt x="491" y="302"/>
                      </a:cubicBezTo>
                      <a:cubicBezTo>
                        <a:pt x="531" y="124"/>
                        <a:pt x="651" y="26"/>
                        <a:pt x="783" y="0"/>
                      </a:cubicBezTo>
                      <a:cubicBezTo>
                        <a:pt x="668" y="1213"/>
                        <a:pt x="668" y="1213"/>
                        <a:pt x="668" y="1213"/>
                      </a:cubicBezTo>
                      <a:cubicBezTo>
                        <a:pt x="486" y="933"/>
                        <a:pt x="181" y="463"/>
                        <a:pt x="0" y="183"/>
                      </a:cubicBezTo>
                      <a:close/>
                    </a:path>
                  </a:pathLst>
                </a:custGeom>
                <a:solidFill>
                  <a:srgbClr val="2F353B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" name="Freeform 38"/>
                <p:cNvSpPr/>
                <p:nvPr/>
              </p:nvSpPr>
              <p:spPr bwMode="auto">
                <a:xfrm>
                  <a:off x="3681412" y="1549400"/>
                  <a:ext cx="1285875" cy="2974975"/>
                </a:xfrm>
                <a:custGeom>
                  <a:avLst/>
                  <a:gdLst>
                    <a:gd name="T0" fmla="*/ 379 w 479"/>
                    <a:gd name="T1" fmla="*/ 1105 h 1108"/>
                    <a:gd name="T2" fmla="*/ 139 w 479"/>
                    <a:gd name="T3" fmla="*/ 819 h 1108"/>
                    <a:gd name="T4" fmla="*/ 187 w 479"/>
                    <a:gd name="T5" fmla="*/ 287 h 1108"/>
                    <a:gd name="T6" fmla="*/ 0 w 479"/>
                    <a:gd name="T7" fmla="*/ 38 h 1108"/>
                    <a:gd name="T8" fmla="*/ 196 w 479"/>
                    <a:gd name="T9" fmla="*/ 186 h 1108"/>
                    <a:gd name="T10" fmla="*/ 287 w 479"/>
                    <a:gd name="T11" fmla="*/ 0 h 1108"/>
                    <a:gd name="T12" fmla="*/ 255 w 479"/>
                    <a:gd name="T13" fmla="*/ 276 h 1108"/>
                    <a:gd name="T14" fmla="*/ 479 w 479"/>
                    <a:gd name="T15" fmla="*/ 784 h 1108"/>
                    <a:gd name="T16" fmla="*/ 387 w 479"/>
                    <a:gd name="T17" fmla="*/ 1108 h 1108"/>
                    <a:gd name="T18" fmla="*/ 379 w 479"/>
                    <a:gd name="T19" fmla="*/ 1105 h 1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79" h="1108">
                      <a:moveTo>
                        <a:pt x="379" y="1105"/>
                      </a:moveTo>
                      <a:cubicBezTo>
                        <a:pt x="139" y="819"/>
                        <a:pt x="139" y="819"/>
                        <a:pt x="139" y="819"/>
                      </a:cubicBezTo>
                      <a:cubicBezTo>
                        <a:pt x="187" y="287"/>
                        <a:pt x="187" y="287"/>
                        <a:pt x="187" y="287"/>
                      </a:cubicBezTo>
                      <a:cubicBezTo>
                        <a:pt x="0" y="38"/>
                        <a:pt x="0" y="38"/>
                        <a:pt x="0" y="38"/>
                      </a:cubicBezTo>
                      <a:cubicBezTo>
                        <a:pt x="71" y="62"/>
                        <a:pt x="139" y="109"/>
                        <a:pt x="196" y="186"/>
                      </a:cubicBezTo>
                      <a:cubicBezTo>
                        <a:pt x="213" y="110"/>
                        <a:pt x="245" y="48"/>
                        <a:pt x="287" y="0"/>
                      </a:cubicBezTo>
                      <a:cubicBezTo>
                        <a:pt x="255" y="276"/>
                        <a:pt x="255" y="276"/>
                        <a:pt x="255" y="276"/>
                      </a:cubicBezTo>
                      <a:cubicBezTo>
                        <a:pt x="479" y="784"/>
                        <a:pt x="479" y="784"/>
                        <a:pt x="479" y="784"/>
                      </a:cubicBezTo>
                      <a:cubicBezTo>
                        <a:pt x="387" y="1108"/>
                        <a:pt x="387" y="1108"/>
                        <a:pt x="387" y="1108"/>
                      </a:cubicBezTo>
                      <a:cubicBezTo>
                        <a:pt x="384" y="1107"/>
                        <a:pt x="382" y="1106"/>
                        <a:pt x="379" y="1105"/>
                      </a:cubicBezTo>
                      <a:close/>
                    </a:path>
                  </a:pathLst>
                </a:custGeom>
                <a:solidFill>
                  <a:srgbClr val="F3EAE6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" name="Freeform 39"/>
                <p:cNvSpPr/>
                <p:nvPr/>
              </p:nvSpPr>
              <p:spPr bwMode="auto">
                <a:xfrm>
                  <a:off x="2794000" y="1624013"/>
                  <a:ext cx="1941512" cy="2905125"/>
                </a:xfrm>
                <a:custGeom>
                  <a:avLst/>
                  <a:gdLst>
                    <a:gd name="T0" fmla="*/ 722 w 724"/>
                    <a:gd name="T1" fmla="*/ 1082 h 1082"/>
                    <a:gd name="T2" fmla="*/ 719 w 724"/>
                    <a:gd name="T3" fmla="*/ 1081 h 1082"/>
                    <a:gd name="T4" fmla="*/ 688 w 724"/>
                    <a:gd name="T5" fmla="*/ 1069 h 1082"/>
                    <a:gd name="T6" fmla="*/ 162 w 724"/>
                    <a:gd name="T7" fmla="*/ 651 h 1082"/>
                    <a:gd name="T8" fmla="*/ 151 w 724"/>
                    <a:gd name="T9" fmla="*/ 364 h 1082"/>
                    <a:gd name="T10" fmla="*/ 0 w 724"/>
                    <a:gd name="T11" fmla="*/ 383 h 1082"/>
                    <a:gd name="T12" fmla="*/ 10 w 724"/>
                    <a:gd name="T13" fmla="*/ 55 h 1082"/>
                    <a:gd name="T14" fmla="*/ 139 w 724"/>
                    <a:gd name="T15" fmla="*/ 0 h 1082"/>
                    <a:gd name="T16" fmla="*/ 724 w 724"/>
                    <a:gd name="T17" fmla="*/ 1081 h 1082"/>
                    <a:gd name="T18" fmla="*/ 722 w 724"/>
                    <a:gd name="T19" fmla="*/ 1082 h 10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24" h="1082">
                      <a:moveTo>
                        <a:pt x="722" y="1082"/>
                      </a:moveTo>
                      <a:cubicBezTo>
                        <a:pt x="719" y="1081"/>
                        <a:pt x="719" y="1081"/>
                        <a:pt x="719" y="1081"/>
                      </a:cubicBezTo>
                      <a:cubicBezTo>
                        <a:pt x="709" y="1077"/>
                        <a:pt x="699" y="1073"/>
                        <a:pt x="688" y="1069"/>
                      </a:cubicBezTo>
                      <a:cubicBezTo>
                        <a:pt x="162" y="651"/>
                        <a:pt x="162" y="651"/>
                        <a:pt x="162" y="651"/>
                      </a:cubicBezTo>
                      <a:cubicBezTo>
                        <a:pt x="151" y="364"/>
                        <a:pt x="151" y="364"/>
                        <a:pt x="151" y="364"/>
                      </a:cubicBezTo>
                      <a:cubicBezTo>
                        <a:pt x="0" y="383"/>
                        <a:pt x="0" y="383"/>
                        <a:pt x="0" y="383"/>
                      </a:cubicBezTo>
                      <a:cubicBezTo>
                        <a:pt x="10" y="55"/>
                        <a:pt x="10" y="55"/>
                        <a:pt x="10" y="55"/>
                      </a:cubicBezTo>
                      <a:cubicBezTo>
                        <a:pt x="49" y="29"/>
                        <a:pt x="93" y="10"/>
                        <a:pt x="139" y="0"/>
                      </a:cubicBezTo>
                      <a:cubicBezTo>
                        <a:pt x="724" y="1081"/>
                        <a:pt x="724" y="1081"/>
                        <a:pt x="724" y="1081"/>
                      </a:cubicBezTo>
                      <a:cubicBezTo>
                        <a:pt x="722" y="1082"/>
                        <a:pt x="722" y="1082"/>
                        <a:pt x="722" y="1082"/>
                      </a:cubicBezTo>
                      <a:close/>
                    </a:path>
                  </a:pathLst>
                </a:custGeom>
                <a:solidFill>
                  <a:srgbClr val="4D555D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3" name="Freeform 40"/>
                <p:cNvSpPr/>
                <p:nvPr/>
              </p:nvSpPr>
              <p:spPr bwMode="auto">
                <a:xfrm>
                  <a:off x="4692650" y="1212850"/>
                  <a:ext cx="966787" cy="3316288"/>
                </a:xfrm>
                <a:custGeom>
                  <a:avLst/>
                  <a:gdLst>
                    <a:gd name="T0" fmla="*/ 14 w 360"/>
                    <a:gd name="T1" fmla="*/ 1235 h 1235"/>
                    <a:gd name="T2" fmla="*/ 11 w 360"/>
                    <a:gd name="T3" fmla="*/ 1234 h 1235"/>
                    <a:gd name="T4" fmla="*/ 0 w 360"/>
                    <a:gd name="T5" fmla="*/ 1230 h 1235"/>
                    <a:gd name="T6" fmla="*/ 71 w 360"/>
                    <a:gd name="T7" fmla="*/ 19 h 1235"/>
                    <a:gd name="T8" fmla="*/ 211 w 360"/>
                    <a:gd name="T9" fmla="*/ 3 h 1235"/>
                    <a:gd name="T10" fmla="*/ 360 w 360"/>
                    <a:gd name="T11" fmla="*/ 299 h 1235"/>
                    <a:gd name="T12" fmla="*/ 215 w 360"/>
                    <a:gd name="T13" fmla="*/ 346 h 1235"/>
                    <a:gd name="T14" fmla="*/ 326 w 360"/>
                    <a:gd name="T15" fmla="*/ 611 h 1235"/>
                    <a:gd name="T16" fmla="*/ 18 w 360"/>
                    <a:gd name="T17" fmla="*/ 1231 h 1235"/>
                    <a:gd name="T18" fmla="*/ 16 w 360"/>
                    <a:gd name="T19" fmla="*/ 1233 h 1235"/>
                    <a:gd name="T20" fmla="*/ 14 w 360"/>
                    <a:gd name="T21" fmla="*/ 1235 h 12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60" h="1235">
                      <a:moveTo>
                        <a:pt x="14" y="1235"/>
                      </a:moveTo>
                      <a:cubicBezTo>
                        <a:pt x="11" y="1234"/>
                        <a:pt x="11" y="1234"/>
                        <a:pt x="11" y="1234"/>
                      </a:cubicBezTo>
                      <a:cubicBezTo>
                        <a:pt x="8" y="1232"/>
                        <a:pt x="4" y="1231"/>
                        <a:pt x="0" y="1230"/>
                      </a:cubicBezTo>
                      <a:cubicBezTo>
                        <a:pt x="71" y="19"/>
                        <a:pt x="71" y="19"/>
                        <a:pt x="71" y="19"/>
                      </a:cubicBezTo>
                      <a:cubicBezTo>
                        <a:pt x="116" y="5"/>
                        <a:pt x="164" y="0"/>
                        <a:pt x="211" y="3"/>
                      </a:cubicBezTo>
                      <a:cubicBezTo>
                        <a:pt x="360" y="299"/>
                        <a:pt x="360" y="299"/>
                        <a:pt x="360" y="299"/>
                      </a:cubicBezTo>
                      <a:cubicBezTo>
                        <a:pt x="215" y="346"/>
                        <a:pt x="215" y="346"/>
                        <a:pt x="215" y="346"/>
                      </a:cubicBezTo>
                      <a:cubicBezTo>
                        <a:pt x="326" y="611"/>
                        <a:pt x="326" y="611"/>
                        <a:pt x="326" y="611"/>
                      </a:cubicBezTo>
                      <a:cubicBezTo>
                        <a:pt x="18" y="1231"/>
                        <a:pt x="18" y="1231"/>
                        <a:pt x="18" y="1231"/>
                      </a:cubicBezTo>
                      <a:cubicBezTo>
                        <a:pt x="17" y="1232"/>
                        <a:pt x="17" y="1232"/>
                        <a:pt x="16" y="1233"/>
                      </a:cubicBezTo>
                      <a:cubicBezTo>
                        <a:pt x="14" y="1235"/>
                        <a:pt x="14" y="1235"/>
                        <a:pt x="14" y="1235"/>
                      </a:cubicBezTo>
                      <a:close/>
                    </a:path>
                  </a:pathLst>
                </a:custGeom>
                <a:solidFill>
                  <a:srgbClr val="4D555D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52" name="组合 51"/>
          <p:cNvGrpSpPr/>
          <p:nvPr/>
        </p:nvGrpSpPr>
        <p:grpSpPr>
          <a:xfrm>
            <a:off x="556911" y="1971549"/>
            <a:ext cx="2875427" cy="1384995"/>
            <a:chOff x="5992688" y="1861326"/>
            <a:chExt cx="2875427" cy="1384995"/>
          </a:xfrm>
        </p:grpSpPr>
        <p:sp>
          <p:nvSpPr>
            <p:cNvPr id="53" name="Content Placeholder 2"/>
            <p:cNvSpPr txBox="1"/>
            <p:nvPr/>
          </p:nvSpPr>
          <p:spPr>
            <a:xfrm>
              <a:off x="6705298" y="2230658"/>
              <a:ext cx="216281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en-US" altLang="zh-CN" sz="1200" dirty="0" smtClean="0">
                  <a:sym typeface="+mn-lt"/>
                </a:rPr>
                <a:t>This is a sample letter that has been placed to demonstrate the typing format on the letterhead design</a:t>
              </a:r>
              <a:endParaRPr lang="en-US" altLang="zh-CN" sz="1200" dirty="0">
                <a:sym typeface="+mn-lt"/>
              </a:endParaRPr>
            </a:p>
          </p:txBody>
        </p:sp>
        <p:sp>
          <p:nvSpPr>
            <p:cNvPr id="54" name="文本框 53"/>
            <p:cNvSpPr txBox="1"/>
            <p:nvPr/>
          </p:nvSpPr>
          <p:spPr>
            <a:xfrm>
              <a:off x="6705298" y="1861326"/>
              <a:ext cx="156966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zh-CN" altLang="en-US" sz="1800" dirty="0" smtClean="0">
                  <a:sym typeface="+mn-lt"/>
                </a:rPr>
                <a:t>输入文本内容</a:t>
              </a:r>
              <a:endParaRPr lang="en-US" altLang="zh-CN" sz="1800" dirty="0">
                <a:sym typeface="+mn-lt"/>
              </a:endParaRPr>
            </a:p>
          </p:txBody>
        </p:sp>
        <p:pic>
          <p:nvPicPr>
            <p:cNvPr id="55" name="图片 54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992688" y="1951049"/>
              <a:ext cx="594374" cy="559217"/>
            </a:xfrm>
            <a:prstGeom prst="rect">
              <a:avLst/>
            </a:prstGeo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</p:pic>
      </p:grpSp>
      <p:grpSp>
        <p:nvGrpSpPr>
          <p:cNvPr id="56" name="组合 55"/>
          <p:cNvGrpSpPr/>
          <p:nvPr/>
        </p:nvGrpSpPr>
        <p:grpSpPr>
          <a:xfrm>
            <a:off x="556911" y="3686049"/>
            <a:ext cx="2875427" cy="1384995"/>
            <a:chOff x="5992688" y="1861326"/>
            <a:chExt cx="2875427" cy="1384995"/>
          </a:xfrm>
        </p:grpSpPr>
        <p:sp>
          <p:nvSpPr>
            <p:cNvPr id="57" name="Content Placeholder 2"/>
            <p:cNvSpPr txBox="1"/>
            <p:nvPr/>
          </p:nvSpPr>
          <p:spPr>
            <a:xfrm>
              <a:off x="6705298" y="2230658"/>
              <a:ext cx="216281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en-US" altLang="zh-CN" sz="1200" dirty="0" smtClean="0">
                  <a:sym typeface="+mn-lt"/>
                </a:rPr>
                <a:t>This is a sample letter that has been placed to demonstrate the typing format on the letterhead design</a:t>
              </a:r>
              <a:endParaRPr lang="en-US" altLang="zh-CN" sz="1200" dirty="0">
                <a:sym typeface="+mn-lt"/>
              </a:endParaRPr>
            </a:p>
          </p:txBody>
        </p:sp>
        <p:sp>
          <p:nvSpPr>
            <p:cNvPr id="58" name="文本框 57"/>
            <p:cNvSpPr txBox="1"/>
            <p:nvPr/>
          </p:nvSpPr>
          <p:spPr>
            <a:xfrm>
              <a:off x="6705298" y="1861326"/>
              <a:ext cx="156966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zh-CN" altLang="en-US" sz="1800" dirty="0" smtClean="0">
                  <a:sym typeface="+mn-lt"/>
                </a:rPr>
                <a:t>输入文本内容</a:t>
              </a:r>
              <a:endParaRPr lang="en-US" altLang="zh-CN" sz="1800" dirty="0">
                <a:sym typeface="+mn-lt"/>
              </a:endParaRPr>
            </a:p>
          </p:txBody>
        </p:sp>
        <p:pic>
          <p:nvPicPr>
            <p:cNvPr id="59" name="图片 58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992688" y="2057557"/>
              <a:ext cx="594374" cy="346201"/>
            </a:xfrm>
            <a:prstGeom prst="rect">
              <a:avLst/>
            </a:prstGeo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</p:pic>
      </p:grpSp>
      <p:grpSp>
        <p:nvGrpSpPr>
          <p:cNvPr id="60" name="组合 59"/>
          <p:cNvGrpSpPr/>
          <p:nvPr/>
        </p:nvGrpSpPr>
        <p:grpSpPr>
          <a:xfrm>
            <a:off x="8456292" y="1971549"/>
            <a:ext cx="2977046" cy="1384995"/>
            <a:chOff x="5891069" y="1861326"/>
            <a:chExt cx="2977046" cy="1384995"/>
          </a:xfrm>
        </p:grpSpPr>
        <p:sp>
          <p:nvSpPr>
            <p:cNvPr id="61" name="Content Placeholder 2"/>
            <p:cNvSpPr txBox="1"/>
            <p:nvPr/>
          </p:nvSpPr>
          <p:spPr>
            <a:xfrm>
              <a:off x="6705298" y="2230658"/>
              <a:ext cx="216281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en-US" altLang="zh-CN" sz="1200" dirty="0" smtClean="0">
                  <a:sym typeface="+mn-lt"/>
                </a:rPr>
                <a:t>This is a sample letter that has been placed to demonstrate the typing format on the letterhead design</a:t>
              </a:r>
              <a:endParaRPr lang="en-US" altLang="zh-CN" sz="1200" dirty="0">
                <a:sym typeface="+mn-lt"/>
              </a:endParaRPr>
            </a:p>
          </p:txBody>
        </p:sp>
        <p:sp>
          <p:nvSpPr>
            <p:cNvPr id="62" name="文本框 61"/>
            <p:cNvSpPr txBox="1"/>
            <p:nvPr/>
          </p:nvSpPr>
          <p:spPr>
            <a:xfrm>
              <a:off x="6705298" y="1861326"/>
              <a:ext cx="156966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zh-CN" altLang="en-US" sz="1800" dirty="0" smtClean="0">
                  <a:sym typeface="+mn-lt"/>
                </a:rPr>
                <a:t>输入文本内容</a:t>
              </a:r>
              <a:endParaRPr lang="en-US" altLang="zh-CN" sz="1800" dirty="0">
                <a:sym typeface="+mn-lt"/>
              </a:endParaRPr>
            </a:p>
          </p:txBody>
        </p:sp>
        <p:pic>
          <p:nvPicPr>
            <p:cNvPr id="63" name="图片 62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891069" y="1930542"/>
              <a:ext cx="808800" cy="332930"/>
            </a:xfrm>
            <a:prstGeom prst="rect">
              <a:avLst/>
            </a:prstGeo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</p:pic>
      </p:grpSp>
      <p:grpSp>
        <p:nvGrpSpPr>
          <p:cNvPr id="64" name="组合 63"/>
          <p:cNvGrpSpPr/>
          <p:nvPr/>
        </p:nvGrpSpPr>
        <p:grpSpPr>
          <a:xfrm>
            <a:off x="8681308" y="3686049"/>
            <a:ext cx="2752030" cy="1384995"/>
            <a:chOff x="6116085" y="1861326"/>
            <a:chExt cx="2752030" cy="1384995"/>
          </a:xfrm>
        </p:grpSpPr>
        <p:sp>
          <p:nvSpPr>
            <p:cNvPr id="65" name="Content Placeholder 2"/>
            <p:cNvSpPr txBox="1"/>
            <p:nvPr/>
          </p:nvSpPr>
          <p:spPr>
            <a:xfrm>
              <a:off x="6705298" y="2230658"/>
              <a:ext cx="216281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en-US" altLang="zh-CN" sz="1200" dirty="0" smtClean="0">
                  <a:sym typeface="+mn-lt"/>
                </a:rPr>
                <a:t>This is a sample letter that has been placed to demonstrate the typing format on the letterhead design</a:t>
              </a:r>
              <a:endParaRPr lang="en-US" altLang="zh-CN" sz="1200" dirty="0">
                <a:sym typeface="+mn-lt"/>
              </a:endParaRPr>
            </a:p>
          </p:txBody>
        </p:sp>
        <p:sp>
          <p:nvSpPr>
            <p:cNvPr id="66" name="文本框 65"/>
            <p:cNvSpPr txBox="1"/>
            <p:nvPr/>
          </p:nvSpPr>
          <p:spPr>
            <a:xfrm>
              <a:off x="6705298" y="1861326"/>
              <a:ext cx="156966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zh-CN" altLang="en-US" sz="1800" dirty="0" smtClean="0">
                  <a:sym typeface="+mn-lt"/>
                </a:rPr>
                <a:t>输入文本内容</a:t>
              </a:r>
              <a:endParaRPr lang="en-US" altLang="zh-CN" sz="1800" dirty="0">
                <a:sym typeface="+mn-lt"/>
              </a:endParaRPr>
            </a:p>
          </p:txBody>
        </p:sp>
        <p:pic>
          <p:nvPicPr>
            <p:cNvPr id="67" name="图片 66"/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116085" y="1929554"/>
              <a:ext cx="459736" cy="559217"/>
            </a:xfrm>
            <a:prstGeom prst="rect">
              <a:avLst/>
            </a:prstGeo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淘宝网Chenying0907出品 14"/>
          <p:cNvSpPr/>
          <p:nvPr/>
        </p:nvSpPr>
        <p:spPr>
          <a:xfrm>
            <a:off x="4851399" y="3530600"/>
            <a:ext cx="6794501" cy="27305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4445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微软雅黑" panose="020B0503020204020204" pitchFamily="34" charset="-122"/>
            </a:endParaRPr>
          </a:p>
        </p:txBody>
      </p:sp>
      <p:sp>
        <p:nvSpPr>
          <p:cNvPr id="11" name="淘宝网Chenying0907出品 14"/>
          <p:cNvSpPr/>
          <p:nvPr/>
        </p:nvSpPr>
        <p:spPr>
          <a:xfrm>
            <a:off x="546101" y="660400"/>
            <a:ext cx="8953500" cy="27305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4445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微软雅黑" panose="020B0503020204020204" pitchFamily="34" charset="-122"/>
            </a:endParaRPr>
          </a:p>
        </p:txBody>
      </p:sp>
      <p:pic>
        <p:nvPicPr>
          <p:cNvPr id="13" name="图片占位符 12"/>
          <p:cNvPicPr>
            <a:picLocks noGrp="1" noChangeAspect="1"/>
          </p:cNvPicPr>
          <p:nvPr>
            <p:ph type="pic" sz="quarter" idx="10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667" b="16667"/>
          <a:stretch>
            <a:fillRect/>
          </a:stretch>
        </p:blipFill>
        <p:spPr/>
      </p:pic>
      <p:pic>
        <p:nvPicPr>
          <p:cNvPr id="14" name="图片占位符 13"/>
          <p:cNvPicPr>
            <a:picLocks noGrp="1" noChangeAspect="1"/>
          </p:cNvPicPr>
          <p:nvPr>
            <p:ph type="pic" sz="quarter" idx="11"/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667" b="16667"/>
          <a:stretch>
            <a:fillRect/>
          </a:stretch>
        </p:blipFill>
        <p:spPr/>
      </p:pic>
      <p:pic>
        <p:nvPicPr>
          <p:cNvPr id="15" name="图片占位符 14"/>
          <p:cNvPicPr>
            <a:picLocks noGrp="1" noChangeAspect="1"/>
          </p:cNvPicPr>
          <p:nvPr>
            <p:ph type="pic" sz="quarter" idx="12"/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667" b="16667"/>
          <a:stretch>
            <a:fillRect/>
          </a:stretch>
        </p:blipFill>
        <p:spPr/>
      </p:pic>
      <p:pic>
        <p:nvPicPr>
          <p:cNvPr id="19" name="图片占位符 18"/>
          <p:cNvPicPr>
            <a:picLocks noGrp="1" noChangeAspect="1"/>
          </p:cNvPicPr>
          <p:nvPr>
            <p:ph type="pic" sz="quarter" idx="15"/>
          </p:nvPr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743" r="16743"/>
          <a:stretch>
            <a:fillRect/>
          </a:stretch>
        </p:blipFill>
        <p:spPr/>
      </p:pic>
      <p:grpSp>
        <p:nvGrpSpPr>
          <p:cNvPr id="58" name="组合 57"/>
          <p:cNvGrpSpPr/>
          <p:nvPr/>
        </p:nvGrpSpPr>
        <p:grpSpPr>
          <a:xfrm>
            <a:off x="9588502" y="660400"/>
            <a:ext cx="2057398" cy="2730500"/>
            <a:chOff x="9588502" y="660400"/>
            <a:chExt cx="2057398" cy="2730500"/>
          </a:xfrm>
        </p:grpSpPr>
        <p:sp>
          <p:nvSpPr>
            <p:cNvPr id="28" name="淘宝网Chenying0907出品 14"/>
            <p:cNvSpPr/>
            <p:nvPr/>
          </p:nvSpPr>
          <p:spPr>
            <a:xfrm>
              <a:off x="9588502" y="660400"/>
              <a:ext cx="2057398" cy="27305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444500" sx="102000" sy="102000" algn="ctr" rotWithShape="0">
                <a:prstClr val="black">
                  <a:alpha val="1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微软雅黑" panose="020B0503020204020204" pitchFamily="34" charset="-122"/>
              </a:endParaRPr>
            </a:p>
          </p:txBody>
        </p:sp>
        <p:pic>
          <p:nvPicPr>
            <p:cNvPr id="29" name="图片 28"/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798051" y="973787"/>
              <a:ext cx="1638300" cy="2103726"/>
            </a:xfrm>
            <a:prstGeom prst="rect">
              <a:avLst/>
            </a:prstGeom>
          </p:spPr>
        </p:pic>
      </p:grpSp>
      <p:grpSp>
        <p:nvGrpSpPr>
          <p:cNvPr id="59" name="组合 58"/>
          <p:cNvGrpSpPr/>
          <p:nvPr/>
        </p:nvGrpSpPr>
        <p:grpSpPr>
          <a:xfrm>
            <a:off x="546102" y="3530600"/>
            <a:ext cx="4203698" cy="2730500"/>
            <a:chOff x="546102" y="3530600"/>
            <a:chExt cx="4203698" cy="2730500"/>
          </a:xfrm>
        </p:grpSpPr>
        <p:sp>
          <p:nvSpPr>
            <p:cNvPr id="26" name="淘宝网Chenying0907出品 14"/>
            <p:cNvSpPr/>
            <p:nvPr/>
          </p:nvSpPr>
          <p:spPr>
            <a:xfrm>
              <a:off x="546102" y="3530600"/>
              <a:ext cx="4203698" cy="27305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444500" sx="102000" sy="102000" algn="ctr" rotWithShape="0">
                <a:prstClr val="black">
                  <a:alpha val="1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微软雅黑" panose="020B0503020204020204" pitchFamily="34" charset="-122"/>
              </a:endParaRPr>
            </a:p>
          </p:txBody>
        </p:sp>
        <p:grpSp>
          <p:nvGrpSpPr>
            <p:cNvPr id="22" name="组合 21"/>
            <p:cNvGrpSpPr/>
            <p:nvPr/>
          </p:nvGrpSpPr>
          <p:grpSpPr>
            <a:xfrm>
              <a:off x="716167" y="3918158"/>
              <a:ext cx="3208133" cy="1109196"/>
              <a:chOff x="6705298" y="1991835"/>
              <a:chExt cx="3208133" cy="1109196"/>
            </a:xfrm>
          </p:grpSpPr>
          <p:sp>
            <p:nvSpPr>
              <p:cNvPr id="23" name="Content Placeholder 2"/>
              <p:cNvSpPr txBox="1"/>
              <p:nvPr/>
            </p:nvSpPr>
            <p:spPr>
              <a:xfrm>
                <a:off x="6705298" y="2500867"/>
                <a:ext cx="3208133" cy="6001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zh-CN"/>
                </a:defPPr>
                <a:lvl1pPr>
                  <a:defRPr sz="600">
                    <a:blipFill>
                      <a:blip r:embed="rId8"/>
                      <a:stretch>
                        <a:fillRect/>
                      </a:stretch>
                    </a:blipFill>
                    <a:latin typeface="Felix Titling" panose="04060505060202020A04" pitchFamily="82" charset="0"/>
                  </a:defRPr>
                </a:lvl1pPr>
              </a:lstStyle>
              <a:p>
                <a:r>
                  <a:rPr lang="en-US" altLang="zh-CN" sz="1100" dirty="0" smtClean="0">
                    <a:sym typeface="+mn-lt"/>
                  </a:rPr>
                  <a:t>This is a sample letter that has been placed to demonstrate the typing format on the letterhead design</a:t>
                </a:r>
                <a:endParaRPr lang="en-US" altLang="zh-CN" sz="1100" dirty="0">
                  <a:sym typeface="+mn-lt"/>
                </a:endParaRPr>
              </a:p>
            </p:txBody>
          </p:sp>
          <p:sp>
            <p:nvSpPr>
              <p:cNvPr id="24" name="文本框 23"/>
              <p:cNvSpPr txBox="1"/>
              <p:nvPr/>
            </p:nvSpPr>
            <p:spPr>
              <a:xfrm>
                <a:off x="6705298" y="1991835"/>
                <a:ext cx="156966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zh-CN"/>
                </a:defPPr>
                <a:lvl1pPr>
                  <a:defRPr sz="600">
                    <a:blipFill>
                      <a:blip r:embed="rId8"/>
                      <a:stretch>
                        <a:fillRect/>
                      </a:stretch>
                    </a:blipFill>
                    <a:latin typeface="Felix Titling" panose="04060505060202020A04" pitchFamily="82" charset="0"/>
                  </a:defRPr>
                </a:lvl1pPr>
              </a:lstStyle>
              <a:p>
                <a:r>
                  <a:rPr lang="zh-CN" altLang="en-US" sz="1800" dirty="0" smtClean="0">
                    <a:sym typeface="+mn-lt"/>
                  </a:rPr>
                  <a:t>输入文本内容</a:t>
                </a:r>
                <a:endParaRPr lang="en-US" altLang="zh-CN" sz="1800" dirty="0">
                  <a:sym typeface="+mn-lt"/>
                </a:endParaRPr>
              </a:p>
            </p:txBody>
          </p:sp>
        </p:grpSp>
        <p:pic>
          <p:nvPicPr>
            <p:cNvPr id="30" name="图片 29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349347" y="4670569"/>
              <a:ext cx="1353103" cy="1470372"/>
            </a:xfrm>
            <a:prstGeom prst="rect">
              <a:avLst/>
            </a:prstGeom>
          </p:spPr>
        </p:pic>
      </p:grpSp>
      <p:pic>
        <p:nvPicPr>
          <p:cNvPr id="61" name="图片占位符 60"/>
          <p:cNvPicPr>
            <a:picLocks noGrp="1" noChangeAspect="1"/>
          </p:cNvPicPr>
          <p:nvPr>
            <p:ph type="pic" sz="quarter" idx="13"/>
          </p:nvPr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641" b="16641"/>
          <a:stretch>
            <a:fillRect/>
          </a:stretch>
        </p:blipFill>
        <p:spPr/>
      </p:pic>
      <p:pic>
        <p:nvPicPr>
          <p:cNvPr id="63" name="图片占位符 62"/>
          <p:cNvPicPr>
            <a:picLocks noGrp="1" noChangeAspect="1"/>
          </p:cNvPicPr>
          <p:nvPr>
            <p:ph type="pic" sz="quarter" idx="16"/>
          </p:nvPr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508" r="14508"/>
          <a:stretch>
            <a:fillRect/>
          </a:stretch>
        </p:blipFill>
        <p:spPr/>
      </p:pic>
      <p:pic>
        <p:nvPicPr>
          <p:cNvPr id="65" name="图片占位符 64"/>
          <p:cNvPicPr>
            <a:picLocks noGrp="1" noChangeAspect="1"/>
          </p:cNvPicPr>
          <p:nvPr>
            <p:ph type="pic" sz="quarter" idx="17"/>
          </p:nvPr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508" b="14508"/>
          <a:stretch>
            <a:fillRect/>
          </a:stretch>
        </p:blipFill>
        <p:spPr/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500"/>
                            </p:stCondLst>
                            <p:childTnLst>
                              <p:par>
                                <p:cTn id="2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1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7" name="组合 396"/>
          <p:cNvGrpSpPr/>
          <p:nvPr/>
        </p:nvGrpSpPr>
        <p:grpSpPr>
          <a:xfrm>
            <a:off x="3284538" y="1731963"/>
            <a:ext cx="5629275" cy="3394075"/>
            <a:chOff x="3284538" y="1731963"/>
            <a:chExt cx="5629275" cy="3394075"/>
          </a:xfrm>
        </p:grpSpPr>
        <p:grpSp>
          <p:nvGrpSpPr>
            <p:cNvPr id="390" name="组合 389"/>
            <p:cNvGrpSpPr/>
            <p:nvPr/>
          </p:nvGrpSpPr>
          <p:grpSpPr>
            <a:xfrm>
              <a:off x="3284538" y="1731963"/>
              <a:ext cx="5629275" cy="3394075"/>
              <a:chOff x="3284538" y="1731963"/>
              <a:chExt cx="5629275" cy="3394075"/>
            </a:xfrm>
          </p:grpSpPr>
          <p:sp>
            <p:nvSpPr>
              <p:cNvPr id="4" name="AutoShape 3"/>
              <p:cNvSpPr>
                <a:spLocks noChangeAspect="1" noChangeArrowheads="1" noTextEdit="1"/>
              </p:cNvSpPr>
              <p:nvPr/>
            </p:nvSpPr>
            <p:spPr bwMode="auto">
              <a:xfrm>
                <a:off x="3446463" y="1735138"/>
                <a:ext cx="5299075" cy="33877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5"/>
              <p:cNvSpPr/>
              <p:nvPr/>
            </p:nvSpPr>
            <p:spPr bwMode="auto">
              <a:xfrm>
                <a:off x="3284538" y="1949451"/>
                <a:ext cx="5629275" cy="3113088"/>
              </a:xfrm>
              <a:custGeom>
                <a:avLst/>
                <a:gdLst>
                  <a:gd name="T0" fmla="*/ 1436 w 1498"/>
                  <a:gd name="T1" fmla="*/ 206 h 827"/>
                  <a:gd name="T2" fmla="*/ 1277 w 1498"/>
                  <a:gd name="T3" fmla="*/ 47 h 827"/>
                  <a:gd name="T4" fmla="*/ 748 w 1498"/>
                  <a:gd name="T5" fmla="*/ 0 h 827"/>
                  <a:gd name="T6" fmla="*/ 221 w 1498"/>
                  <a:gd name="T7" fmla="*/ 47 h 827"/>
                  <a:gd name="T8" fmla="*/ 62 w 1498"/>
                  <a:gd name="T9" fmla="*/ 206 h 827"/>
                  <a:gd name="T10" fmla="*/ 62 w 1498"/>
                  <a:gd name="T11" fmla="*/ 621 h 827"/>
                  <a:gd name="T12" fmla="*/ 221 w 1498"/>
                  <a:gd name="T13" fmla="*/ 780 h 827"/>
                  <a:gd name="T14" fmla="*/ 748 w 1498"/>
                  <a:gd name="T15" fmla="*/ 827 h 827"/>
                  <a:gd name="T16" fmla="*/ 1277 w 1498"/>
                  <a:gd name="T17" fmla="*/ 780 h 827"/>
                  <a:gd name="T18" fmla="*/ 1436 w 1498"/>
                  <a:gd name="T19" fmla="*/ 621 h 827"/>
                  <a:gd name="T20" fmla="*/ 1436 w 1498"/>
                  <a:gd name="T21" fmla="*/ 206 h 8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98" h="827">
                    <a:moveTo>
                      <a:pt x="1436" y="206"/>
                    </a:moveTo>
                    <a:cubicBezTo>
                      <a:pt x="1498" y="90"/>
                      <a:pt x="1387" y="25"/>
                      <a:pt x="1277" y="47"/>
                    </a:cubicBezTo>
                    <a:cubicBezTo>
                      <a:pt x="1070" y="88"/>
                      <a:pt x="875" y="177"/>
                      <a:pt x="748" y="0"/>
                    </a:cubicBezTo>
                    <a:cubicBezTo>
                      <a:pt x="617" y="173"/>
                      <a:pt x="424" y="87"/>
                      <a:pt x="221" y="47"/>
                    </a:cubicBezTo>
                    <a:cubicBezTo>
                      <a:pt x="111" y="25"/>
                      <a:pt x="0" y="90"/>
                      <a:pt x="62" y="206"/>
                    </a:cubicBezTo>
                    <a:cubicBezTo>
                      <a:pt x="126" y="326"/>
                      <a:pt x="126" y="501"/>
                      <a:pt x="62" y="621"/>
                    </a:cubicBezTo>
                    <a:cubicBezTo>
                      <a:pt x="0" y="737"/>
                      <a:pt x="111" y="802"/>
                      <a:pt x="221" y="780"/>
                    </a:cubicBezTo>
                    <a:cubicBezTo>
                      <a:pt x="423" y="740"/>
                      <a:pt x="617" y="654"/>
                      <a:pt x="748" y="827"/>
                    </a:cubicBezTo>
                    <a:cubicBezTo>
                      <a:pt x="875" y="650"/>
                      <a:pt x="1070" y="739"/>
                      <a:pt x="1277" y="780"/>
                    </a:cubicBezTo>
                    <a:cubicBezTo>
                      <a:pt x="1387" y="802"/>
                      <a:pt x="1498" y="737"/>
                      <a:pt x="1436" y="621"/>
                    </a:cubicBezTo>
                    <a:cubicBezTo>
                      <a:pt x="1372" y="501"/>
                      <a:pt x="1372" y="326"/>
                      <a:pt x="1436" y="20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444500" sx="102000" sy="102000" algn="ctr" rotWithShape="0">
                  <a:prstClr val="black">
                    <a:alpha val="1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chemeClr val="lt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+mn-ea"/>
                </a:endParaRPr>
              </a:p>
            </p:txBody>
          </p:sp>
          <p:sp>
            <p:nvSpPr>
              <p:cNvPr id="193" name="Freeform 8"/>
              <p:cNvSpPr/>
              <p:nvPr/>
            </p:nvSpPr>
            <p:spPr bwMode="auto">
              <a:xfrm>
                <a:off x="7283451" y="2336801"/>
                <a:ext cx="233363" cy="238125"/>
              </a:xfrm>
              <a:custGeom>
                <a:avLst/>
                <a:gdLst>
                  <a:gd name="T0" fmla="*/ 55 w 62"/>
                  <a:gd name="T1" fmla="*/ 63 h 63"/>
                  <a:gd name="T2" fmla="*/ 60 w 62"/>
                  <a:gd name="T3" fmla="*/ 30 h 63"/>
                  <a:gd name="T4" fmla="*/ 25 w 62"/>
                  <a:gd name="T5" fmla="*/ 9 h 63"/>
                  <a:gd name="T6" fmla="*/ 11 w 62"/>
                  <a:gd name="T7" fmla="*/ 33 h 63"/>
                  <a:gd name="T8" fmla="*/ 55 w 62"/>
                  <a:gd name="T9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63">
                    <a:moveTo>
                      <a:pt x="55" y="63"/>
                    </a:moveTo>
                    <a:cubicBezTo>
                      <a:pt x="55" y="55"/>
                      <a:pt x="57" y="51"/>
                      <a:pt x="60" y="30"/>
                    </a:cubicBezTo>
                    <a:cubicBezTo>
                      <a:pt x="62" y="8"/>
                      <a:pt x="39" y="0"/>
                      <a:pt x="25" y="9"/>
                    </a:cubicBezTo>
                    <a:cubicBezTo>
                      <a:pt x="9" y="10"/>
                      <a:pt x="0" y="21"/>
                      <a:pt x="11" y="33"/>
                    </a:cubicBezTo>
                    <a:cubicBezTo>
                      <a:pt x="21" y="46"/>
                      <a:pt x="47" y="51"/>
                      <a:pt x="55" y="63"/>
                    </a:cubicBezTo>
                    <a:close/>
                  </a:path>
                </a:pathLst>
              </a:custGeom>
              <a:solidFill>
                <a:srgbClr val="679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9"/>
              <p:cNvSpPr/>
              <p:nvPr/>
            </p:nvSpPr>
            <p:spPr bwMode="auto">
              <a:xfrm>
                <a:off x="7313613" y="2363788"/>
                <a:ext cx="187325" cy="165100"/>
              </a:xfrm>
              <a:custGeom>
                <a:avLst/>
                <a:gdLst>
                  <a:gd name="T0" fmla="*/ 3 w 50"/>
                  <a:gd name="T1" fmla="*/ 21 h 44"/>
                  <a:gd name="T2" fmla="*/ 19 w 50"/>
                  <a:gd name="T3" fmla="*/ 7 h 44"/>
                  <a:gd name="T4" fmla="*/ 24 w 50"/>
                  <a:gd name="T5" fmla="*/ 13 h 44"/>
                  <a:gd name="T6" fmla="*/ 7 w 50"/>
                  <a:gd name="T7" fmla="*/ 26 h 44"/>
                  <a:gd name="T8" fmla="*/ 24 w 50"/>
                  <a:gd name="T9" fmla="*/ 13 h 44"/>
                  <a:gd name="T10" fmla="*/ 30 w 50"/>
                  <a:gd name="T11" fmla="*/ 19 h 44"/>
                  <a:gd name="T12" fmla="*/ 19 w 50"/>
                  <a:gd name="T13" fmla="*/ 34 h 44"/>
                  <a:gd name="T14" fmla="*/ 30 w 50"/>
                  <a:gd name="T15" fmla="*/ 20 h 44"/>
                  <a:gd name="T16" fmla="*/ 35 w 50"/>
                  <a:gd name="T17" fmla="*/ 27 h 44"/>
                  <a:gd name="T18" fmla="*/ 26 w 50"/>
                  <a:gd name="T19" fmla="*/ 38 h 44"/>
                  <a:gd name="T20" fmla="*/ 35 w 50"/>
                  <a:gd name="T21" fmla="*/ 27 h 44"/>
                  <a:gd name="T22" fmla="*/ 39 w 50"/>
                  <a:gd name="T23" fmla="*/ 33 h 44"/>
                  <a:gd name="T24" fmla="*/ 35 w 50"/>
                  <a:gd name="T25" fmla="*/ 39 h 44"/>
                  <a:gd name="T26" fmla="*/ 40 w 50"/>
                  <a:gd name="T27" fmla="*/ 34 h 44"/>
                  <a:gd name="T28" fmla="*/ 45 w 50"/>
                  <a:gd name="T29" fmla="*/ 44 h 44"/>
                  <a:gd name="T30" fmla="*/ 41 w 50"/>
                  <a:gd name="T31" fmla="*/ 33 h 44"/>
                  <a:gd name="T32" fmla="*/ 48 w 50"/>
                  <a:gd name="T33" fmla="*/ 34 h 44"/>
                  <a:gd name="T34" fmla="*/ 41 w 50"/>
                  <a:gd name="T35" fmla="*/ 33 h 44"/>
                  <a:gd name="T36" fmla="*/ 37 w 50"/>
                  <a:gd name="T37" fmla="*/ 26 h 44"/>
                  <a:gd name="T38" fmla="*/ 50 w 50"/>
                  <a:gd name="T39" fmla="*/ 27 h 44"/>
                  <a:gd name="T40" fmla="*/ 37 w 50"/>
                  <a:gd name="T41" fmla="*/ 25 h 44"/>
                  <a:gd name="T42" fmla="*/ 32 w 50"/>
                  <a:gd name="T43" fmla="*/ 18 h 44"/>
                  <a:gd name="T44" fmla="*/ 49 w 50"/>
                  <a:gd name="T45" fmla="*/ 20 h 44"/>
                  <a:gd name="T46" fmla="*/ 32 w 50"/>
                  <a:gd name="T47" fmla="*/ 18 h 44"/>
                  <a:gd name="T48" fmla="*/ 27 w 50"/>
                  <a:gd name="T49" fmla="*/ 11 h 44"/>
                  <a:gd name="T50" fmla="*/ 47 w 50"/>
                  <a:gd name="T51" fmla="*/ 12 h 44"/>
                  <a:gd name="T52" fmla="*/ 26 w 50"/>
                  <a:gd name="T53" fmla="*/ 11 h 44"/>
                  <a:gd name="T54" fmla="*/ 22 w 50"/>
                  <a:gd name="T55" fmla="*/ 6 h 44"/>
                  <a:gd name="T56" fmla="*/ 22 w 50"/>
                  <a:gd name="T57" fmla="*/ 6 h 44"/>
                  <a:gd name="T58" fmla="*/ 22 w 50"/>
                  <a:gd name="T59" fmla="*/ 6 h 44"/>
                  <a:gd name="T60" fmla="*/ 21 w 50"/>
                  <a:gd name="T61" fmla="*/ 6 h 44"/>
                  <a:gd name="T62" fmla="*/ 40 w 50"/>
                  <a:gd name="T63" fmla="*/ 4 h 44"/>
                  <a:gd name="T64" fmla="*/ 21 w 50"/>
                  <a:gd name="T65" fmla="*/ 6 h 44"/>
                  <a:gd name="T66" fmla="*/ 17 w 50"/>
                  <a:gd name="T67" fmla="*/ 2 h 44"/>
                  <a:gd name="T68" fmla="*/ 17 w 50"/>
                  <a:gd name="T69" fmla="*/ 2 h 44"/>
                  <a:gd name="T70" fmla="*/ 15 w 50"/>
                  <a:gd name="T71" fmla="*/ 2 h 44"/>
                  <a:gd name="T72" fmla="*/ 19 w 50"/>
                  <a:gd name="T73" fmla="*/ 6 h 44"/>
                  <a:gd name="T74" fmla="*/ 3 w 50"/>
                  <a:gd name="T75" fmla="*/ 2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0" h="44">
                    <a:moveTo>
                      <a:pt x="3" y="21"/>
                    </a:moveTo>
                    <a:cubicBezTo>
                      <a:pt x="4" y="16"/>
                      <a:pt x="13" y="9"/>
                      <a:pt x="19" y="7"/>
                    </a:cubicBezTo>
                    <a:cubicBezTo>
                      <a:pt x="21" y="9"/>
                      <a:pt x="22" y="11"/>
                      <a:pt x="24" y="13"/>
                    </a:cubicBezTo>
                    <a:cubicBezTo>
                      <a:pt x="19" y="11"/>
                      <a:pt x="8" y="19"/>
                      <a:pt x="7" y="26"/>
                    </a:cubicBezTo>
                    <a:cubicBezTo>
                      <a:pt x="10" y="21"/>
                      <a:pt x="21" y="13"/>
                      <a:pt x="24" y="13"/>
                    </a:cubicBezTo>
                    <a:cubicBezTo>
                      <a:pt x="26" y="15"/>
                      <a:pt x="28" y="17"/>
                      <a:pt x="30" y="19"/>
                    </a:cubicBezTo>
                    <a:cubicBezTo>
                      <a:pt x="26" y="19"/>
                      <a:pt x="18" y="28"/>
                      <a:pt x="19" y="34"/>
                    </a:cubicBezTo>
                    <a:cubicBezTo>
                      <a:pt x="20" y="29"/>
                      <a:pt x="27" y="20"/>
                      <a:pt x="30" y="20"/>
                    </a:cubicBezTo>
                    <a:cubicBezTo>
                      <a:pt x="31" y="22"/>
                      <a:pt x="33" y="24"/>
                      <a:pt x="35" y="27"/>
                    </a:cubicBezTo>
                    <a:cubicBezTo>
                      <a:pt x="32" y="27"/>
                      <a:pt x="26" y="33"/>
                      <a:pt x="26" y="38"/>
                    </a:cubicBezTo>
                    <a:cubicBezTo>
                      <a:pt x="27" y="34"/>
                      <a:pt x="33" y="28"/>
                      <a:pt x="35" y="27"/>
                    </a:cubicBezTo>
                    <a:cubicBezTo>
                      <a:pt x="37" y="29"/>
                      <a:pt x="38" y="31"/>
                      <a:pt x="39" y="33"/>
                    </a:cubicBezTo>
                    <a:cubicBezTo>
                      <a:pt x="38" y="34"/>
                      <a:pt x="35" y="37"/>
                      <a:pt x="35" y="39"/>
                    </a:cubicBezTo>
                    <a:cubicBezTo>
                      <a:pt x="36" y="37"/>
                      <a:pt x="38" y="35"/>
                      <a:pt x="40" y="34"/>
                    </a:cubicBezTo>
                    <a:cubicBezTo>
                      <a:pt x="42" y="37"/>
                      <a:pt x="44" y="41"/>
                      <a:pt x="45" y="44"/>
                    </a:cubicBezTo>
                    <a:cubicBezTo>
                      <a:pt x="44" y="41"/>
                      <a:pt x="43" y="37"/>
                      <a:pt x="41" y="33"/>
                    </a:cubicBezTo>
                    <a:cubicBezTo>
                      <a:pt x="43" y="33"/>
                      <a:pt x="46" y="33"/>
                      <a:pt x="48" y="34"/>
                    </a:cubicBezTo>
                    <a:cubicBezTo>
                      <a:pt x="46" y="32"/>
                      <a:pt x="43" y="32"/>
                      <a:pt x="41" y="33"/>
                    </a:cubicBezTo>
                    <a:cubicBezTo>
                      <a:pt x="40" y="30"/>
                      <a:pt x="39" y="28"/>
                      <a:pt x="37" y="26"/>
                    </a:cubicBezTo>
                    <a:cubicBezTo>
                      <a:pt x="41" y="25"/>
                      <a:pt x="47" y="26"/>
                      <a:pt x="50" y="27"/>
                    </a:cubicBezTo>
                    <a:cubicBezTo>
                      <a:pt x="47" y="24"/>
                      <a:pt x="40" y="24"/>
                      <a:pt x="37" y="25"/>
                    </a:cubicBezTo>
                    <a:cubicBezTo>
                      <a:pt x="36" y="23"/>
                      <a:pt x="34" y="21"/>
                      <a:pt x="32" y="18"/>
                    </a:cubicBezTo>
                    <a:cubicBezTo>
                      <a:pt x="37" y="18"/>
                      <a:pt x="45" y="18"/>
                      <a:pt x="49" y="20"/>
                    </a:cubicBezTo>
                    <a:cubicBezTo>
                      <a:pt x="45" y="16"/>
                      <a:pt x="36" y="16"/>
                      <a:pt x="32" y="18"/>
                    </a:cubicBezTo>
                    <a:cubicBezTo>
                      <a:pt x="30" y="16"/>
                      <a:pt x="29" y="13"/>
                      <a:pt x="27" y="11"/>
                    </a:cubicBezTo>
                    <a:cubicBezTo>
                      <a:pt x="31" y="10"/>
                      <a:pt x="42" y="10"/>
                      <a:pt x="47" y="12"/>
                    </a:cubicBezTo>
                    <a:cubicBezTo>
                      <a:pt x="42" y="8"/>
                      <a:pt x="31" y="8"/>
                      <a:pt x="26" y="11"/>
                    </a:cubicBezTo>
                    <a:cubicBezTo>
                      <a:pt x="25" y="9"/>
                      <a:pt x="23" y="8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3" y="4"/>
                      <a:pt x="35" y="2"/>
                      <a:pt x="40" y="4"/>
                    </a:cubicBezTo>
                    <a:cubicBezTo>
                      <a:pt x="35" y="0"/>
                      <a:pt x="23" y="2"/>
                      <a:pt x="21" y="6"/>
                    </a:cubicBezTo>
                    <a:cubicBezTo>
                      <a:pt x="20" y="4"/>
                      <a:pt x="19" y="3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2"/>
                      <a:pt x="16" y="2"/>
                      <a:pt x="15" y="2"/>
                    </a:cubicBezTo>
                    <a:cubicBezTo>
                      <a:pt x="16" y="4"/>
                      <a:pt x="18" y="5"/>
                      <a:pt x="19" y="6"/>
                    </a:cubicBezTo>
                    <a:cubicBezTo>
                      <a:pt x="11" y="7"/>
                      <a:pt x="0" y="15"/>
                      <a:pt x="3" y="21"/>
                    </a:cubicBezTo>
                    <a:close/>
                  </a:path>
                </a:pathLst>
              </a:custGeom>
              <a:solidFill>
                <a:srgbClr val="5187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10"/>
              <p:cNvSpPr/>
              <p:nvPr/>
            </p:nvSpPr>
            <p:spPr bwMode="auto">
              <a:xfrm>
                <a:off x="3773488" y="2039938"/>
                <a:ext cx="668338" cy="255588"/>
              </a:xfrm>
              <a:custGeom>
                <a:avLst/>
                <a:gdLst>
                  <a:gd name="T0" fmla="*/ 0 w 178"/>
                  <a:gd name="T1" fmla="*/ 26 h 68"/>
                  <a:gd name="T2" fmla="*/ 176 w 178"/>
                  <a:gd name="T3" fmla="*/ 68 h 68"/>
                  <a:gd name="T4" fmla="*/ 94 w 178"/>
                  <a:gd name="T5" fmla="*/ 17 h 68"/>
                  <a:gd name="T6" fmla="*/ 0 w 178"/>
                  <a:gd name="T7" fmla="*/ 2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8" h="68">
                    <a:moveTo>
                      <a:pt x="0" y="26"/>
                    </a:moveTo>
                    <a:cubicBezTo>
                      <a:pt x="105" y="0"/>
                      <a:pt x="159" y="45"/>
                      <a:pt x="176" y="68"/>
                    </a:cubicBezTo>
                    <a:cubicBezTo>
                      <a:pt x="178" y="60"/>
                      <a:pt x="139" y="25"/>
                      <a:pt x="94" y="17"/>
                    </a:cubicBezTo>
                    <a:cubicBezTo>
                      <a:pt x="69" y="13"/>
                      <a:pt x="10" y="16"/>
                      <a:pt x="0" y="26"/>
                    </a:cubicBezTo>
                    <a:close/>
                  </a:path>
                </a:pathLst>
              </a:custGeom>
              <a:solidFill>
                <a:srgbClr val="679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11"/>
              <p:cNvSpPr>
                <a:spLocks noEditPoints="1"/>
              </p:cNvSpPr>
              <p:nvPr/>
            </p:nvSpPr>
            <p:spPr bwMode="auto">
              <a:xfrm>
                <a:off x="3646488" y="1979613"/>
                <a:ext cx="736600" cy="327025"/>
              </a:xfrm>
              <a:custGeom>
                <a:avLst/>
                <a:gdLst>
                  <a:gd name="T0" fmla="*/ 163 w 196"/>
                  <a:gd name="T1" fmla="*/ 80 h 87"/>
                  <a:gd name="T2" fmla="*/ 163 w 196"/>
                  <a:gd name="T3" fmla="*/ 86 h 87"/>
                  <a:gd name="T4" fmla="*/ 164 w 196"/>
                  <a:gd name="T5" fmla="*/ 53 h 87"/>
                  <a:gd name="T6" fmla="*/ 163 w 196"/>
                  <a:gd name="T7" fmla="*/ 64 h 87"/>
                  <a:gd name="T8" fmla="*/ 163 w 196"/>
                  <a:gd name="T9" fmla="*/ 20 h 87"/>
                  <a:gd name="T10" fmla="*/ 163 w 196"/>
                  <a:gd name="T11" fmla="*/ 41 h 87"/>
                  <a:gd name="T12" fmla="*/ 179 w 196"/>
                  <a:gd name="T13" fmla="*/ 21 h 87"/>
                  <a:gd name="T14" fmla="*/ 163 w 196"/>
                  <a:gd name="T15" fmla="*/ 20 h 87"/>
                  <a:gd name="T16" fmla="*/ 155 w 196"/>
                  <a:gd name="T17" fmla="*/ 12 h 87"/>
                  <a:gd name="T18" fmla="*/ 163 w 196"/>
                  <a:gd name="T19" fmla="*/ 53 h 87"/>
                  <a:gd name="T20" fmla="*/ 144 w 196"/>
                  <a:gd name="T21" fmla="*/ 76 h 87"/>
                  <a:gd name="T22" fmla="*/ 163 w 196"/>
                  <a:gd name="T23" fmla="*/ 53 h 87"/>
                  <a:gd name="T24" fmla="*/ 163 w 196"/>
                  <a:gd name="T25" fmla="*/ 86 h 87"/>
                  <a:gd name="T26" fmla="*/ 163 w 196"/>
                  <a:gd name="T27" fmla="*/ 80 h 87"/>
                  <a:gd name="T28" fmla="*/ 144 w 196"/>
                  <a:gd name="T29" fmla="*/ 45 h 87"/>
                  <a:gd name="T30" fmla="*/ 144 w 196"/>
                  <a:gd name="T31" fmla="*/ 57 h 87"/>
                  <a:gd name="T32" fmla="*/ 144 w 196"/>
                  <a:gd name="T33" fmla="*/ 19 h 87"/>
                  <a:gd name="T34" fmla="*/ 45 w 196"/>
                  <a:gd name="T35" fmla="*/ 33 h 87"/>
                  <a:gd name="T36" fmla="*/ 45 w 196"/>
                  <a:gd name="T37" fmla="*/ 33 h 87"/>
                  <a:gd name="T38" fmla="*/ 144 w 196"/>
                  <a:gd name="T39" fmla="*/ 31 h 87"/>
                  <a:gd name="T40" fmla="*/ 129 w 196"/>
                  <a:gd name="T41" fmla="*/ 4 h 87"/>
                  <a:gd name="T42" fmla="*/ 144 w 196"/>
                  <a:gd name="T43" fmla="*/ 45 h 87"/>
                  <a:gd name="T44" fmla="*/ 125 w 196"/>
                  <a:gd name="T45" fmla="*/ 71 h 87"/>
                  <a:gd name="T46" fmla="*/ 144 w 196"/>
                  <a:gd name="T47" fmla="*/ 70 h 87"/>
                  <a:gd name="T48" fmla="*/ 144 w 196"/>
                  <a:gd name="T49" fmla="*/ 76 h 87"/>
                  <a:gd name="T50" fmla="*/ 70 w 196"/>
                  <a:gd name="T51" fmla="*/ 29 h 87"/>
                  <a:gd name="T52" fmla="*/ 70 w 196"/>
                  <a:gd name="T53" fmla="*/ 29 h 87"/>
                  <a:gd name="T54" fmla="*/ 74 w 196"/>
                  <a:gd name="T55" fmla="*/ 0 h 87"/>
                  <a:gd name="T56" fmla="*/ 117 w 196"/>
                  <a:gd name="T57" fmla="*/ 28 h 87"/>
                  <a:gd name="T58" fmla="*/ 117 w 196"/>
                  <a:gd name="T59" fmla="*/ 28 h 87"/>
                  <a:gd name="T60" fmla="*/ 105 w 196"/>
                  <a:gd name="T61" fmla="*/ 67 h 87"/>
                  <a:gd name="T62" fmla="*/ 99 w 196"/>
                  <a:gd name="T63" fmla="*/ 37 h 87"/>
                  <a:gd name="T64" fmla="*/ 99 w 196"/>
                  <a:gd name="T65" fmla="*/ 37 h 87"/>
                  <a:gd name="T66" fmla="*/ 65 w 196"/>
                  <a:gd name="T67" fmla="*/ 70 h 87"/>
                  <a:gd name="T68" fmla="*/ 50 w 196"/>
                  <a:gd name="T69" fmla="*/ 43 h 87"/>
                  <a:gd name="T70" fmla="*/ 50 w 196"/>
                  <a:gd name="T71" fmla="*/ 43 h 87"/>
                  <a:gd name="T72" fmla="*/ 0 w 196"/>
                  <a:gd name="T73" fmla="*/ 55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6" h="87">
                    <a:moveTo>
                      <a:pt x="163" y="86"/>
                    </a:moveTo>
                    <a:cubicBezTo>
                      <a:pt x="163" y="80"/>
                      <a:pt x="163" y="80"/>
                      <a:pt x="163" y="80"/>
                    </a:cubicBezTo>
                    <a:cubicBezTo>
                      <a:pt x="169" y="63"/>
                      <a:pt x="179" y="62"/>
                      <a:pt x="184" y="64"/>
                    </a:cubicBezTo>
                    <a:cubicBezTo>
                      <a:pt x="185" y="69"/>
                      <a:pt x="184" y="80"/>
                      <a:pt x="163" y="86"/>
                    </a:cubicBezTo>
                    <a:close/>
                    <a:moveTo>
                      <a:pt x="163" y="64"/>
                    </a:moveTo>
                    <a:cubicBezTo>
                      <a:pt x="165" y="60"/>
                      <a:pt x="165" y="56"/>
                      <a:pt x="164" y="53"/>
                    </a:cubicBezTo>
                    <a:cubicBezTo>
                      <a:pt x="164" y="53"/>
                      <a:pt x="164" y="53"/>
                      <a:pt x="163" y="53"/>
                    </a:cubicBezTo>
                    <a:cubicBezTo>
                      <a:pt x="163" y="64"/>
                      <a:pt x="163" y="64"/>
                      <a:pt x="163" y="64"/>
                    </a:cubicBezTo>
                    <a:close/>
                    <a:moveTo>
                      <a:pt x="163" y="41"/>
                    </a:moveTo>
                    <a:cubicBezTo>
                      <a:pt x="163" y="20"/>
                      <a:pt x="163" y="20"/>
                      <a:pt x="163" y="20"/>
                    </a:cubicBezTo>
                    <a:cubicBezTo>
                      <a:pt x="172" y="30"/>
                      <a:pt x="169" y="38"/>
                      <a:pt x="166" y="42"/>
                    </a:cubicBezTo>
                    <a:cubicBezTo>
                      <a:pt x="165" y="42"/>
                      <a:pt x="164" y="42"/>
                      <a:pt x="163" y="41"/>
                    </a:cubicBezTo>
                    <a:close/>
                    <a:moveTo>
                      <a:pt x="187" y="52"/>
                    </a:moveTo>
                    <a:cubicBezTo>
                      <a:pt x="181" y="51"/>
                      <a:pt x="172" y="43"/>
                      <a:pt x="179" y="21"/>
                    </a:cubicBezTo>
                    <a:cubicBezTo>
                      <a:pt x="196" y="38"/>
                      <a:pt x="191" y="48"/>
                      <a:pt x="187" y="52"/>
                    </a:cubicBezTo>
                    <a:close/>
                    <a:moveTo>
                      <a:pt x="163" y="20"/>
                    </a:moveTo>
                    <a:cubicBezTo>
                      <a:pt x="163" y="41"/>
                      <a:pt x="163" y="41"/>
                      <a:pt x="163" y="41"/>
                    </a:cubicBezTo>
                    <a:cubicBezTo>
                      <a:pt x="157" y="39"/>
                      <a:pt x="151" y="31"/>
                      <a:pt x="155" y="12"/>
                    </a:cubicBezTo>
                    <a:cubicBezTo>
                      <a:pt x="158" y="15"/>
                      <a:pt x="161" y="17"/>
                      <a:pt x="163" y="20"/>
                    </a:cubicBezTo>
                    <a:close/>
                    <a:moveTo>
                      <a:pt x="163" y="53"/>
                    </a:moveTo>
                    <a:cubicBezTo>
                      <a:pt x="163" y="64"/>
                      <a:pt x="163" y="64"/>
                      <a:pt x="163" y="64"/>
                    </a:cubicBezTo>
                    <a:cubicBezTo>
                      <a:pt x="160" y="68"/>
                      <a:pt x="155" y="73"/>
                      <a:pt x="144" y="76"/>
                    </a:cubicBezTo>
                    <a:cubicBezTo>
                      <a:pt x="144" y="70"/>
                      <a:pt x="144" y="70"/>
                      <a:pt x="144" y="70"/>
                    </a:cubicBezTo>
                    <a:cubicBezTo>
                      <a:pt x="149" y="55"/>
                      <a:pt x="157" y="53"/>
                      <a:pt x="163" y="53"/>
                    </a:cubicBezTo>
                    <a:close/>
                    <a:moveTo>
                      <a:pt x="163" y="80"/>
                    </a:moveTo>
                    <a:cubicBezTo>
                      <a:pt x="163" y="86"/>
                      <a:pt x="163" y="86"/>
                      <a:pt x="163" y="86"/>
                    </a:cubicBezTo>
                    <a:cubicBezTo>
                      <a:pt x="162" y="86"/>
                      <a:pt x="162" y="87"/>
                      <a:pt x="161" y="87"/>
                    </a:cubicBezTo>
                    <a:cubicBezTo>
                      <a:pt x="162" y="84"/>
                      <a:pt x="162" y="82"/>
                      <a:pt x="163" y="80"/>
                    </a:cubicBezTo>
                    <a:close/>
                    <a:moveTo>
                      <a:pt x="144" y="57"/>
                    </a:moveTo>
                    <a:cubicBezTo>
                      <a:pt x="146" y="52"/>
                      <a:pt x="145" y="48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57"/>
                      <a:pt x="144" y="57"/>
                      <a:pt x="144" y="57"/>
                    </a:cubicBezTo>
                    <a:close/>
                    <a:moveTo>
                      <a:pt x="144" y="31"/>
                    </a:moveTo>
                    <a:cubicBezTo>
                      <a:pt x="144" y="19"/>
                      <a:pt x="144" y="19"/>
                      <a:pt x="144" y="19"/>
                    </a:cubicBezTo>
                    <a:cubicBezTo>
                      <a:pt x="145" y="24"/>
                      <a:pt x="145" y="28"/>
                      <a:pt x="144" y="31"/>
                    </a:cubicBezTo>
                    <a:close/>
                    <a:moveTo>
                      <a:pt x="45" y="33"/>
                    </a:moveTo>
                    <a:cubicBezTo>
                      <a:pt x="39" y="35"/>
                      <a:pt x="27" y="35"/>
                      <a:pt x="19" y="13"/>
                    </a:cubicBezTo>
                    <a:cubicBezTo>
                      <a:pt x="43" y="16"/>
                      <a:pt x="46" y="27"/>
                      <a:pt x="45" y="33"/>
                    </a:cubicBezTo>
                    <a:close/>
                    <a:moveTo>
                      <a:pt x="144" y="19"/>
                    </a:moveTo>
                    <a:cubicBezTo>
                      <a:pt x="144" y="31"/>
                      <a:pt x="144" y="31"/>
                      <a:pt x="144" y="31"/>
                    </a:cubicBezTo>
                    <a:cubicBezTo>
                      <a:pt x="143" y="32"/>
                      <a:pt x="143" y="32"/>
                      <a:pt x="142" y="33"/>
                    </a:cubicBezTo>
                    <a:cubicBezTo>
                      <a:pt x="136" y="32"/>
                      <a:pt x="126" y="27"/>
                      <a:pt x="129" y="4"/>
                    </a:cubicBezTo>
                    <a:cubicBezTo>
                      <a:pt x="137" y="9"/>
                      <a:pt x="142" y="15"/>
                      <a:pt x="144" y="19"/>
                    </a:cubicBezTo>
                    <a:close/>
                    <a:moveTo>
                      <a:pt x="144" y="45"/>
                    </a:moveTo>
                    <a:cubicBezTo>
                      <a:pt x="144" y="57"/>
                      <a:pt x="144" y="57"/>
                      <a:pt x="144" y="57"/>
                    </a:cubicBezTo>
                    <a:cubicBezTo>
                      <a:pt x="141" y="62"/>
                      <a:pt x="136" y="67"/>
                      <a:pt x="125" y="71"/>
                    </a:cubicBezTo>
                    <a:cubicBezTo>
                      <a:pt x="127" y="48"/>
                      <a:pt x="137" y="45"/>
                      <a:pt x="144" y="45"/>
                    </a:cubicBezTo>
                    <a:close/>
                    <a:moveTo>
                      <a:pt x="144" y="70"/>
                    </a:moveTo>
                    <a:cubicBezTo>
                      <a:pt x="143" y="72"/>
                      <a:pt x="142" y="74"/>
                      <a:pt x="142" y="77"/>
                    </a:cubicBezTo>
                    <a:cubicBezTo>
                      <a:pt x="142" y="76"/>
                      <a:pt x="143" y="76"/>
                      <a:pt x="144" y="76"/>
                    </a:cubicBezTo>
                    <a:cubicBezTo>
                      <a:pt x="144" y="70"/>
                      <a:pt x="144" y="70"/>
                      <a:pt x="144" y="70"/>
                    </a:cubicBezTo>
                    <a:close/>
                    <a:moveTo>
                      <a:pt x="70" y="29"/>
                    </a:moveTo>
                    <a:cubicBezTo>
                      <a:pt x="64" y="31"/>
                      <a:pt x="53" y="29"/>
                      <a:pt x="48" y="6"/>
                    </a:cubicBezTo>
                    <a:cubicBezTo>
                      <a:pt x="71" y="12"/>
                      <a:pt x="72" y="24"/>
                      <a:pt x="70" y="29"/>
                    </a:cubicBezTo>
                    <a:close/>
                    <a:moveTo>
                      <a:pt x="93" y="26"/>
                    </a:moveTo>
                    <a:cubicBezTo>
                      <a:pt x="87" y="27"/>
                      <a:pt x="76" y="24"/>
                      <a:pt x="74" y="0"/>
                    </a:cubicBezTo>
                    <a:cubicBezTo>
                      <a:pt x="96" y="9"/>
                      <a:pt x="96" y="20"/>
                      <a:pt x="93" y="26"/>
                    </a:cubicBezTo>
                    <a:close/>
                    <a:moveTo>
                      <a:pt x="117" y="28"/>
                    </a:moveTo>
                    <a:cubicBezTo>
                      <a:pt x="111" y="28"/>
                      <a:pt x="100" y="24"/>
                      <a:pt x="100" y="1"/>
                    </a:cubicBezTo>
                    <a:cubicBezTo>
                      <a:pt x="121" y="11"/>
                      <a:pt x="120" y="23"/>
                      <a:pt x="117" y="28"/>
                    </a:cubicBezTo>
                    <a:close/>
                    <a:moveTo>
                      <a:pt x="122" y="39"/>
                    </a:moveTo>
                    <a:cubicBezTo>
                      <a:pt x="116" y="39"/>
                      <a:pt x="105" y="43"/>
                      <a:pt x="105" y="67"/>
                    </a:cubicBezTo>
                    <a:cubicBezTo>
                      <a:pt x="126" y="56"/>
                      <a:pt x="125" y="45"/>
                      <a:pt x="122" y="39"/>
                    </a:cubicBezTo>
                    <a:close/>
                    <a:moveTo>
                      <a:pt x="99" y="37"/>
                    </a:moveTo>
                    <a:cubicBezTo>
                      <a:pt x="103" y="42"/>
                      <a:pt x="105" y="53"/>
                      <a:pt x="86" y="66"/>
                    </a:cubicBezTo>
                    <a:cubicBezTo>
                      <a:pt x="83" y="43"/>
                      <a:pt x="93" y="37"/>
                      <a:pt x="99" y="37"/>
                    </a:cubicBezTo>
                    <a:close/>
                    <a:moveTo>
                      <a:pt x="74" y="39"/>
                    </a:moveTo>
                    <a:cubicBezTo>
                      <a:pt x="78" y="44"/>
                      <a:pt x="83" y="55"/>
                      <a:pt x="65" y="70"/>
                    </a:cubicBezTo>
                    <a:cubicBezTo>
                      <a:pt x="59" y="47"/>
                      <a:pt x="69" y="41"/>
                      <a:pt x="74" y="39"/>
                    </a:cubicBezTo>
                    <a:close/>
                    <a:moveTo>
                      <a:pt x="50" y="43"/>
                    </a:moveTo>
                    <a:cubicBezTo>
                      <a:pt x="54" y="47"/>
                      <a:pt x="58" y="58"/>
                      <a:pt x="40" y="73"/>
                    </a:cubicBezTo>
                    <a:cubicBezTo>
                      <a:pt x="35" y="51"/>
                      <a:pt x="44" y="44"/>
                      <a:pt x="50" y="43"/>
                    </a:cubicBezTo>
                    <a:close/>
                    <a:moveTo>
                      <a:pt x="30" y="43"/>
                    </a:moveTo>
                    <a:cubicBezTo>
                      <a:pt x="29" y="49"/>
                      <a:pt x="23" y="59"/>
                      <a:pt x="0" y="55"/>
                    </a:cubicBezTo>
                    <a:cubicBezTo>
                      <a:pt x="14" y="36"/>
                      <a:pt x="25" y="40"/>
                      <a:pt x="30" y="43"/>
                    </a:cubicBezTo>
                    <a:close/>
                  </a:path>
                </a:pathLst>
              </a:custGeom>
              <a:solidFill>
                <a:srgbClr val="679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12"/>
              <p:cNvSpPr/>
              <p:nvPr/>
            </p:nvSpPr>
            <p:spPr bwMode="auto">
              <a:xfrm>
                <a:off x="5254626" y="1968501"/>
                <a:ext cx="412750" cy="331788"/>
              </a:xfrm>
              <a:custGeom>
                <a:avLst/>
                <a:gdLst>
                  <a:gd name="T0" fmla="*/ 51 w 110"/>
                  <a:gd name="T1" fmla="*/ 6 h 88"/>
                  <a:gd name="T2" fmla="*/ 63 w 110"/>
                  <a:gd name="T3" fmla="*/ 0 h 88"/>
                  <a:gd name="T4" fmla="*/ 83 w 110"/>
                  <a:gd name="T5" fmla="*/ 9 h 88"/>
                  <a:gd name="T6" fmla="*/ 89 w 110"/>
                  <a:gd name="T7" fmla="*/ 20 h 88"/>
                  <a:gd name="T8" fmla="*/ 104 w 110"/>
                  <a:gd name="T9" fmla="*/ 24 h 88"/>
                  <a:gd name="T10" fmla="*/ 105 w 110"/>
                  <a:gd name="T11" fmla="*/ 33 h 88"/>
                  <a:gd name="T12" fmla="*/ 97 w 110"/>
                  <a:gd name="T13" fmla="*/ 45 h 88"/>
                  <a:gd name="T14" fmla="*/ 104 w 110"/>
                  <a:gd name="T15" fmla="*/ 54 h 88"/>
                  <a:gd name="T16" fmla="*/ 108 w 110"/>
                  <a:gd name="T17" fmla="*/ 61 h 88"/>
                  <a:gd name="T18" fmla="*/ 85 w 110"/>
                  <a:gd name="T19" fmla="*/ 72 h 88"/>
                  <a:gd name="T20" fmla="*/ 70 w 110"/>
                  <a:gd name="T21" fmla="*/ 74 h 88"/>
                  <a:gd name="T22" fmla="*/ 56 w 110"/>
                  <a:gd name="T23" fmla="*/ 87 h 88"/>
                  <a:gd name="T24" fmla="*/ 24 w 110"/>
                  <a:gd name="T25" fmla="*/ 70 h 88"/>
                  <a:gd name="T26" fmla="*/ 30 w 110"/>
                  <a:gd name="T27" fmla="*/ 60 h 88"/>
                  <a:gd name="T28" fmla="*/ 14 w 110"/>
                  <a:gd name="T29" fmla="*/ 56 h 88"/>
                  <a:gd name="T30" fmla="*/ 4 w 110"/>
                  <a:gd name="T31" fmla="*/ 39 h 88"/>
                  <a:gd name="T32" fmla="*/ 23 w 110"/>
                  <a:gd name="T33" fmla="*/ 29 h 88"/>
                  <a:gd name="T34" fmla="*/ 26 w 110"/>
                  <a:gd name="T35" fmla="*/ 26 h 88"/>
                  <a:gd name="T36" fmla="*/ 30 w 110"/>
                  <a:gd name="T37" fmla="*/ 11 h 88"/>
                  <a:gd name="T38" fmla="*/ 38 w 110"/>
                  <a:gd name="T39" fmla="*/ 9 h 88"/>
                  <a:gd name="T40" fmla="*/ 41 w 110"/>
                  <a:gd name="T41" fmla="*/ 7 h 88"/>
                  <a:gd name="T42" fmla="*/ 43 w 110"/>
                  <a:gd name="T43" fmla="*/ 6 h 88"/>
                  <a:gd name="T44" fmla="*/ 46 w 110"/>
                  <a:gd name="T45" fmla="*/ 5 h 88"/>
                  <a:gd name="T46" fmla="*/ 51 w 110"/>
                  <a:gd name="T47" fmla="*/ 6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0" h="88">
                    <a:moveTo>
                      <a:pt x="51" y="6"/>
                    </a:moveTo>
                    <a:cubicBezTo>
                      <a:pt x="52" y="4"/>
                      <a:pt x="58" y="0"/>
                      <a:pt x="63" y="0"/>
                    </a:cubicBezTo>
                    <a:cubicBezTo>
                      <a:pt x="68" y="0"/>
                      <a:pt x="77" y="1"/>
                      <a:pt x="83" y="9"/>
                    </a:cubicBezTo>
                    <a:cubicBezTo>
                      <a:pt x="88" y="17"/>
                      <a:pt x="89" y="20"/>
                      <a:pt x="89" y="20"/>
                    </a:cubicBezTo>
                    <a:cubicBezTo>
                      <a:pt x="89" y="20"/>
                      <a:pt x="100" y="24"/>
                      <a:pt x="104" y="24"/>
                    </a:cubicBezTo>
                    <a:cubicBezTo>
                      <a:pt x="107" y="23"/>
                      <a:pt x="108" y="27"/>
                      <a:pt x="105" y="33"/>
                    </a:cubicBezTo>
                    <a:cubicBezTo>
                      <a:pt x="101" y="39"/>
                      <a:pt x="97" y="45"/>
                      <a:pt x="97" y="45"/>
                    </a:cubicBezTo>
                    <a:cubicBezTo>
                      <a:pt x="97" y="45"/>
                      <a:pt x="100" y="52"/>
                      <a:pt x="104" y="54"/>
                    </a:cubicBezTo>
                    <a:cubicBezTo>
                      <a:pt x="109" y="57"/>
                      <a:pt x="110" y="58"/>
                      <a:pt x="108" y="61"/>
                    </a:cubicBezTo>
                    <a:cubicBezTo>
                      <a:pt x="105" y="63"/>
                      <a:pt x="94" y="70"/>
                      <a:pt x="85" y="72"/>
                    </a:cubicBezTo>
                    <a:cubicBezTo>
                      <a:pt x="76" y="73"/>
                      <a:pt x="70" y="74"/>
                      <a:pt x="70" y="74"/>
                    </a:cubicBezTo>
                    <a:cubicBezTo>
                      <a:pt x="70" y="74"/>
                      <a:pt x="70" y="86"/>
                      <a:pt x="56" y="87"/>
                    </a:cubicBezTo>
                    <a:cubicBezTo>
                      <a:pt x="43" y="88"/>
                      <a:pt x="19" y="79"/>
                      <a:pt x="24" y="70"/>
                    </a:cubicBezTo>
                    <a:cubicBezTo>
                      <a:pt x="29" y="62"/>
                      <a:pt x="30" y="60"/>
                      <a:pt x="30" y="60"/>
                    </a:cubicBezTo>
                    <a:cubicBezTo>
                      <a:pt x="30" y="60"/>
                      <a:pt x="21" y="61"/>
                      <a:pt x="14" y="56"/>
                    </a:cubicBezTo>
                    <a:cubicBezTo>
                      <a:pt x="7" y="51"/>
                      <a:pt x="0" y="43"/>
                      <a:pt x="4" y="39"/>
                    </a:cubicBezTo>
                    <a:cubicBezTo>
                      <a:pt x="8" y="36"/>
                      <a:pt x="21" y="31"/>
                      <a:pt x="23" y="29"/>
                    </a:cubicBezTo>
                    <a:cubicBezTo>
                      <a:pt x="26" y="27"/>
                      <a:pt x="26" y="26"/>
                      <a:pt x="26" y="26"/>
                    </a:cubicBezTo>
                    <a:cubicBezTo>
                      <a:pt x="26" y="26"/>
                      <a:pt x="26" y="15"/>
                      <a:pt x="30" y="11"/>
                    </a:cubicBezTo>
                    <a:cubicBezTo>
                      <a:pt x="34" y="7"/>
                      <a:pt x="38" y="9"/>
                      <a:pt x="38" y="9"/>
                    </a:cubicBezTo>
                    <a:cubicBezTo>
                      <a:pt x="38" y="9"/>
                      <a:pt x="39" y="7"/>
                      <a:pt x="41" y="7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3" y="6"/>
                      <a:pt x="42" y="4"/>
                      <a:pt x="46" y="5"/>
                    </a:cubicBezTo>
                    <a:cubicBezTo>
                      <a:pt x="49" y="6"/>
                      <a:pt x="48" y="6"/>
                      <a:pt x="51" y="6"/>
                    </a:cubicBezTo>
                    <a:close/>
                  </a:path>
                </a:pathLst>
              </a:custGeom>
              <a:solidFill>
                <a:srgbClr val="FFB8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13"/>
              <p:cNvSpPr/>
              <p:nvPr/>
            </p:nvSpPr>
            <p:spPr bwMode="auto">
              <a:xfrm>
                <a:off x="5540376" y="2062163"/>
                <a:ext cx="115888" cy="109538"/>
              </a:xfrm>
              <a:custGeom>
                <a:avLst/>
                <a:gdLst>
                  <a:gd name="T0" fmla="*/ 24 w 31"/>
                  <a:gd name="T1" fmla="*/ 1 h 29"/>
                  <a:gd name="T2" fmla="*/ 27 w 31"/>
                  <a:gd name="T3" fmla="*/ 9 h 29"/>
                  <a:gd name="T4" fmla="*/ 12 w 31"/>
                  <a:gd name="T5" fmla="*/ 26 h 29"/>
                  <a:gd name="T6" fmla="*/ 5 w 31"/>
                  <a:gd name="T7" fmla="*/ 25 h 29"/>
                  <a:gd name="T8" fmla="*/ 21 w 31"/>
                  <a:gd name="T9" fmla="*/ 6 h 29"/>
                  <a:gd name="T10" fmla="*/ 24 w 31"/>
                  <a:gd name="T11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29">
                    <a:moveTo>
                      <a:pt x="24" y="1"/>
                    </a:moveTo>
                    <a:cubicBezTo>
                      <a:pt x="28" y="0"/>
                      <a:pt x="31" y="3"/>
                      <a:pt x="27" y="9"/>
                    </a:cubicBezTo>
                    <a:cubicBezTo>
                      <a:pt x="23" y="15"/>
                      <a:pt x="17" y="23"/>
                      <a:pt x="12" y="26"/>
                    </a:cubicBezTo>
                    <a:cubicBezTo>
                      <a:pt x="8" y="29"/>
                      <a:pt x="0" y="29"/>
                      <a:pt x="5" y="25"/>
                    </a:cubicBezTo>
                    <a:cubicBezTo>
                      <a:pt x="10" y="20"/>
                      <a:pt x="23" y="9"/>
                      <a:pt x="21" y="6"/>
                    </a:cubicBezTo>
                    <a:cubicBezTo>
                      <a:pt x="19" y="3"/>
                      <a:pt x="22" y="0"/>
                      <a:pt x="24" y="1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14"/>
              <p:cNvSpPr/>
              <p:nvPr/>
            </p:nvSpPr>
            <p:spPr bwMode="auto">
              <a:xfrm>
                <a:off x="5457826" y="1968501"/>
                <a:ext cx="134938" cy="142875"/>
              </a:xfrm>
              <a:custGeom>
                <a:avLst/>
                <a:gdLst>
                  <a:gd name="T0" fmla="*/ 2 w 36"/>
                  <a:gd name="T1" fmla="*/ 3 h 38"/>
                  <a:gd name="T2" fmla="*/ 20 w 36"/>
                  <a:gd name="T3" fmla="*/ 3 h 38"/>
                  <a:gd name="T4" fmla="*/ 31 w 36"/>
                  <a:gd name="T5" fmla="*/ 14 h 38"/>
                  <a:gd name="T6" fmla="*/ 34 w 36"/>
                  <a:gd name="T7" fmla="*/ 29 h 38"/>
                  <a:gd name="T8" fmla="*/ 27 w 36"/>
                  <a:gd name="T9" fmla="*/ 37 h 38"/>
                  <a:gd name="T10" fmla="*/ 25 w 36"/>
                  <a:gd name="T11" fmla="*/ 36 h 38"/>
                  <a:gd name="T12" fmla="*/ 33 w 36"/>
                  <a:gd name="T13" fmla="*/ 22 h 38"/>
                  <a:gd name="T14" fmla="*/ 19 w 36"/>
                  <a:gd name="T15" fmla="*/ 4 h 38"/>
                  <a:gd name="T16" fmla="*/ 2 w 36"/>
                  <a:gd name="T17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8">
                    <a:moveTo>
                      <a:pt x="2" y="3"/>
                    </a:moveTo>
                    <a:cubicBezTo>
                      <a:pt x="5" y="1"/>
                      <a:pt x="14" y="0"/>
                      <a:pt x="20" y="3"/>
                    </a:cubicBezTo>
                    <a:cubicBezTo>
                      <a:pt x="26" y="6"/>
                      <a:pt x="29" y="11"/>
                      <a:pt x="31" y="14"/>
                    </a:cubicBezTo>
                    <a:cubicBezTo>
                      <a:pt x="34" y="18"/>
                      <a:pt x="36" y="26"/>
                      <a:pt x="34" y="29"/>
                    </a:cubicBezTo>
                    <a:cubicBezTo>
                      <a:pt x="33" y="33"/>
                      <a:pt x="28" y="37"/>
                      <a:pt x="27" y="37"/>
                    </a:cubicBezTo>
                    <a:cubicBezTo>
                      <a:pt x="26" y="37"/>
                      <a:pt x="23" y="38"/>
                      <a:pt x="25" y="36"/>
                    </a:cubicBezTo>
                    <a:cubicBezTo>
                      <a:pt x="28" y="34"/>
                      <a:pt x="35" y="30"/>
                      <a:pt x="33" y="22"/>
                    </a:cubicBezTo>
                    <a:cubicBezTo>
                      <a:pt x="31" y="15"/>
                      <a:pt x="25" y="6"/>
                      <a:pt x="19" y="4"/>
                    </a:cubicBezTo>
                    <a:cubicBezTo>
                      <a:pt x="13" y="1"/>
                      <a:pt x="0" y="4"/>
                      <a:pt x="2" y="3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15"/>
              <p:cNvSpPr/>
              <p:nvPr/>
            </p:nvSpPr>
            <p:spPr bwMode="auto">
              <a:xfrm>
                <a:off x="5403851" y="2089151"/>
                <a:ext cx="180975" cy="44450"/>
              </a:xfrm>
              <a:custGeom>
                <a:avLst/>
                <a:gdLst>
                  <a:gd name="T0" fmla="*/ 46 w 48"/>
                  <a:gd name="T1" fmla="*/ 5 h 12"/>
                  <a:gd name="T2" fmla="*/ 47 w 48"/>
                  <a:gd name="T3" fmla="*/ 9 h 12"/>
                  <a:gd name="T4" fmla="*/ 43 w 48"/>
                  <a:gd name="T5" fmla="*/ 9 h 12"/>
                  <a:gd name="T6" fmla="*/ 24 w 48"/>
                  <a:gd name="T7" fmla="*/ 10 h 12"/>
                  <a:gd name="T8" fmla="*/ 5 w 48"/>
                  <a:gd name="T9" fmla="*/ 4 h 12"/>
                  <a:gd name="T10" fmla="*/ 5 w 48"/>
                  <a:gd name="T11" fmla="*/ 2 h 12"/>
                  <a:gd name="T12" fmla="*/ 30 w 48"/>
                  <a:gd name="T13" fmla="*/ 7 h 12"/>
                  <a:gd name="T14" fmla="*/ 46 w 48"/>
                  <a:gd name="T1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" h="12">
                    <a:moveTo>
                      <a:pt x="46" y="5"/>
                    </a:moveTo>
                    <a:cubicBezTo>
                      <a:pt x="47" y="5"/>
                      <a:pt x="48" y="7"/>
                      <a:pt x="47" y="9"/>
                    </a:cubicBezTo>
                    <a:cubicBezTo>
                      <a:pt x="46" y="11"/>
                      <a:pt x="45" y="8"/>
                      <a:pt x="43" y="9"/>
                    </a:cubicBezTo>
                    <a:cubicBezTo>
                      <a:pt x="41" y="10"/>
                      <a:pt x="34" y="12"/>
                      <a:pt x="24" y="10"/>
                    </a:cubicBezTo>
                    <a:cubicBezTo>
                      <a:pt x="14" y="8"/>
                      <a:pt x="10" y="6"/>
                      <a:pt x="5" y="4"/>
                    </a:cubicBezTo>
                    <a:cubicBezTo>
                      <a:pt x="0" y="1"/>
                      <a:pt x="2" y="0"/>
                      <a:pt x="5" y="2"/>
                    </a:cubicBezTo>
                    <a:cubicBezTo>
                      <a:pt x="10" y="4"/>
                      <a:pt x="22" y="6"/>
                      <a:pt x="30" y="7"/>
                    </a:cubicBezTo>
                    <a:cubicBezTo>
                      <a:pt x="40" y="8"/>
                      <a:pt x="44" y="4"/>
                      <a:pt x="46" y="5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16"/>
              <p:cNvSpPr/>
              <p:nvPr/>
            </p:nvSpPr>
            <p:spPr bwMode="auto">
              <a:xfrm>
                <a:off x="5494338" y="2017713"/>
                <a:ext cx="82550" cy="98425"/>
              </a:xfrm>
              <a:custGeom>
                <a:avLst/>
                <a:gdLst>
                  <a:gd name="T0" fmla="*/ 19 w 22"/>
                  <a:gd name="T1" fmla="*/ 2 h 26"/>
                  <a:gd name="T2" fmla="*/ 19 w 22"/>
                  <a:gd name="T3" fmla="*/ 15 h 26"/>
                  <a:gd name="T4" fmla="*/ 8 w 22"/>
                  <a:gd name="T5" fmla="*/ 25 h 26"/>
                  <a:gd name="T6" fmla="*/ 3 w 22"/>
                  <a:gd name="T7" fmla="*/ 23 h 26"/>
                  <a:gd name="T8" fmla="*/ 15 w 22"/>
                  <a:gd name="T9" fmla="*/ 13 h 26"/>
                  <a:gd name="T10" fmla="*/ 19 w 22"/>
                  <a:gd name="T1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6">
                    <a:moveTo>
                      <a:pt x="19" y="2"/>
                    </a:moveTo>
                    <a:cubicBezTo>
                      <a:pt x="20" y="3"/>
                      <a:pt x="22" y="11"/>
                      <a:pt x="19" y="15"/>
                    </a:cubicBezTo>
                    <a:cubicBezTo>
                      <a:pt x="17" y="20"/>
                      <a:pt x="13" y="26"/>
                      <a:pt x="8" y="25"/>
                    </a:cubicBezTo>
                    <a:cubicBezTo>
                      <a:pt x="4" y="25"/>
                      <a:pt x="0" y="26"/>
                      <a:pt x="3" y="23"/>
                    </a:cubicBezTo>
                    <a:cubicBezTo>
                      <a:pt x="5" y="21"/>
                      <a:pt x="12" y="18"/>
                      <a:pt x="15" y="13"/>
                    </a:cubicBezTo>
                    <a:cubicBezTo>
                      <a:pt x="18" y="8"/>
                      <a:pt x="17" y="0"/>
                      <a:pt x="19" y="2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17"/>
              <p:cNvSpPr/>
              <p:nvPr/>
            </p:nvSpPr>
            <p:spPr bwMode="auto">
              <a:xfrm>
                <a:off x="5494338" y="2025651"/>
                <a:ext cx="38100" cy="33338"/>
              </a:xfrm>
              <a:custGeom>
                <a:avLst/>
                <a:gdLst>
                  <a:gd name="T0" fmla="*/ 10 w 10"/>
                  <a:gd name="T1" fmla="*/ 1 h 9"/>
                  <a:gd name="T2" fmla="*/ 6 w 10"/>
                  <a:gd name="T3" fmla="*/ 8 h 9"/>
                  <a:gd name="T4" fmla="*/ 3 w 10"/>
                  <a:gd name="T5" fmla="*/ 4 h 9"/>
                  <a:gd name="T6" fmla="*/ 10 w 10"/>
                  <a:gd name="T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10" y="1"/>
                    </a:moveTo>
                    <a:cubicBezTo>
                      <a:pt x="10" y="4"/>
                      <a:pt x="9" y="9"/>
                      <a:pt x="6" y="8"/>
                    </a:cubicBezTo>
                    <a:cubicBezTo>
                      <a:pt x="3" y="6"/>
                      <a:pt x="0" y="5"/>
                      <a:pt x="3" y="4"/>
                    </a:cubicBezTo>
                    <a:cubicBezTo>
                      <a:pt x="6" y="2"/>
                      <a:pt x="10" y="0"/>
                      <a:pt x="10" y="1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18"/>
              <p:cNvSpPr/>
              <p:nvPr/>
            </p:nvSpPr>
            <p:spPr bwMode="auto">
              <a:xfrm>
                <a:off x="5416551" y="1987551"/>
                <a:ext cx="127000" cy="82550"/>
              </a:xfrm>
              <a:custGeom>
                <a:avLst/>
                <a:gdLst>
                  <a:gd name="T0" fmla="*/ 33 w 34"/>
                  <a:gd name="T1" fmla="*/ 6 h 22"/>
                  <a:gd name="T2" fmla="*/ 31 w 34"/>
                  <a:gd name="T3" fmla="*/ 8 h 22"/>
                  <a:gd name="T4" fmla="*/ 19 w 34"/>
                  <a:gd name="T5" fmla="*/ 14 h 22"/>
                  <a:gd name="T6" fmla="*/ 16 w 34"/>
                  <a:gd name="T7" fmla="*/ 15 h 22"/>
                  <a:gd name="T8" fmla="*/ 31 w 34"/>
                  <a:gd name="T9" fmla="*/ 21 h 22"/>
                  <a:gd name="T10" fmla="*/ 26 w 34"/>
                  <a:gd name="T11" fmla="*/ 20 h 22"/>
                  <a:gd name="T12" fmla="*/ 11 w 34"/>
                  <a:gd name="T13" fmla="*/ 14 h 22"/>
                  <a:gd name="T14" fmla="*/ 2 w 34"/>
                  <a:gd name="T15" fmla="*/ 11 h 22"/>
                  <a:gd name="T16" fmla="*/ 5 w 34"/>
                  <a:gd name="T17" fmla="*/ 11 h 22"/>
                  <a:gd name="T18" fmla="*/ 2 w 34"/>
                  <a:gd name="T19" fmla="*/ 7 h 22"/>
                  <a:gd name="T20" fmla="*/ 0 w 34"/>
                  <a:gd name="T21" fmla="*/ 1 h 22"/>
                  <a:gd name="T22" fmla="*/ 3 w 34"/>
                  <a:gd name="T23" fmla="*/ 1 h 22"/>
                  <a:gd name="T24" fmla="*/ 1 w 34"/>
                  <a:gd name="T25" fmla="*/ 2 h 22"/>
                  <a:gd name="T26" fmla="*/ 2 w 34"/>
                  <a:gd name="T27" fmla="*/ 7 h 22"/>
                  <a:gd name="T28" fmla="*/ 12 w 34"/>
                  <a:gd name="T29" fmla="*/ 14 h 22"/>
                  <a:gd name="T30" fmla="*/ 15 w 34"/>
                  <a:gd name="T31" fmla="*/ 14 h 22"/>
                  <a:gd name="T32" fmla="*/ 20 w 34"/>
                  <a:gd name="T33" fmla="*/ 13 h 22"/>
                  <a:gd name="T34" fmla="*/ 33 w 34"/>
                  <a:gd name="T35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4" h="22">
                    <a:moveTo>
                      <a:pt x="33" y="6"/>
                    </a:moveTo>
                    <a:cubicBezTo>
                      <a:pt x="34" y="7"/>
                      <a:pt x="34" y="7"/>
                      <a:pt x="31" y="8"/>
                    </a:cubicBezTo>
                    <a:cubicBezTo>
                      <a:pt x="28" y="10"/>
                      <a:pt x="22" y="13"/>
                      <a:pt x="19" y="14"/>
                    </a:cubicBezTo>
                    <a:cubicBezTo>
                      <a:pt x="17" y="15"/>
                      <a:pt x="17" y="15"/>
                      <a:pt x="16" y="15"/>
                    </a:cubicBezTo>
                    <a:cubicBezTo>
                      <a:pt x="21" y="17"/>
                      <a:pt x="30" y="20"/>
                      <a:pt x="31" y="21"/>
                    </a:cubicBezTo>
                    <a:cubicBezTo>
                      <a:pt x="31" y="22"/>
                      <a:pt x="28" y="21"/>
                      <a:pt x="26" y="20"/>
                    </a:cubicBezTo>
                    <a:cubicBezTo>
                      <a:pt x="24" y="19"/>
                      <a:pt x="14" y="15"/>
                      <a:pt x="11" y="14"/>
                    </a:cubicBezTo>
                    <a:cubicBezTo>
                      <a:pt x="8" y="13"/>
                      <a:pt x="3" y="11"/>
                      <a:pt x="2" y="11"/>
                    </a:cubicBezTo>
                    <a:cubicBezTo>
                      <a:pt x="2" y="10"/>
                      <a:pt x="3" y="11"/>
                      <a:pt x="5" y="11"/>
                    </a:cubicBezTo>
                    <a:cubicBezTo>
                      <a:pt x="6" y="11"/>
                      <a:pt x="3" y="9"/>
                      <a:pt x="2" y="7"/>
                    </a:cubicBezTo>
                    <a:cubicBezTo>
                      <a:pt x="0" y="6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1" y="1"/>
                      <a:pt x="1" y="2"/>
                    </a:cubicBezTo>
                    <a:cubicBezTo>
                      <a:pt x="1" y="3"/>
                      <a:pt x="1" y="5"/>
                      <a:pt x="2" y="7"/>
                    </a:cubicBezTo>
                    <a:cubicBezTo>
                      <a:pt x="4" y="8"/>
                      <a:pt x="8" y="12"/>
                      <a:pt x="12" y="14"/>
                    </a:cubicBezTo>
                    <a:cubicBezTo>
                      <a:pt x="13" y="14"/>
                      <a:pt x="14" y="14"/>
                      <a:pt x="15" y="14"/>
                    </a:cubicBezTo>
                    <a:cubicBezTo>
                      <a:pt x="16" y="14"/>
                      <a:pt x="18" y="14"/>
                      <a:pt x="20" y="13"/>
                    </a:cubicBezTo>
                    <a:cubicBezTo>
                      <a:pt x="21" y="12"/>
                      <a:pt x="31" y="6"/>
                      <a:pt x="33" y="6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19"/>
              <p:cNvSpPr/>
              <p:nvPr/>
            </p:nvSpPr>
            <p:spPr bwMode="auto">
              <a:xfrm>
                <a:off x="5403851" y="1998663"/>
                <a:ext cx="95250" cy="112713"/>
              </a:xfrm>
              <a:custGeom>
                <a:avLst/>
                <a:gdLst>
                  <a:gd name="T0" fmla="*/ 25 w 25"/>
                  <a:gd name="T1" fmla="*/ 29 h 30"/>
                  <a:gd name="T2" fmla="*/ 12 w 25"/>
                  <a:gd name="T3" fmla="*/ 14 h 30"/>
                  <a:gd name="T4" fmla="*/ 4 w 25"/>
                  <a:gd name="T5" fmla="*/ 8 h 30"/>
                  <a:gd name="T6" fmla="*/ 1 w 25"/>
                  <a:gd name="T7" fmla="*/ 1 h 30"/>
                  <a:gd name="T8" fmla="*/ 2 w 25"/>
                  <a:gd name="T9" fmla="*/ 8 h 30"/>
                  <a:gd name="T10" fmla="*/ 11 w 25"/>
                  <a:gd name="T11" fmla="*/ 15 h 30"/>
                  <a:gd name="T12" fmla="*/ 23 w 25"/>
                  <a:gd name="T13" fmla="*/ 28 h 30"/>
                  <a:gd name="T14" fmla="*/ 25 w 25"/>
                  <a:gd name="T15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30">
                    <a:moveTo>
                      <a:pt x="25" y="29"/>
                    </a:moveTo>
                    <a:cubicBezTo>
                      <a:pt x="24" y="26"/>
                      <a:pt x="15" y="16"/>
                      <a:pt x="12" y="14"/>
                    </a:cubicBezTo>
                    <a:cubicBezTo>
                      <a:pt x="10" y="12"/>
                      <a:pt x="6" y="11"/>
                      <a:pt x="4" y="8"/>
                    </a:cubicBezTo>
                    <a:cubicBezTo>
                      <a:pt x="3" y="6"/>
                      <a:pt x="2" y="2"/>
                      <a:pt x="1" y="1"/>
                    </a:cubicBezTo>
                    <a:cubicBezTo>
                      <a:pt x="0" y="0"/>
                      <a:pt x="1" y="5"/>
                      <a:pt x="2" y="8"/>
                    </a:cubicBezTo>
                    <a:cubicBezTo>
                      <a:pt x="4" y="10"/>
                      <a:pt x="9" y="14"/>
                      <a:pt x="11" y="15"/>
                    </a:cubicBezTo>
                    <a:cubicBezTo>
                      <a:pt x="13" y="16"/>
                      <a:pt x="23" y="26"/>
                      <a:pt x="23" y="28"/>
                    </a:cubicBezTo>
                    <a:cubicBezTo>
                      <a:pt x="24" y="30"/>
                      <a:pt x="25" y="30"/>
                      <a:pt x="25" y="29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20"/>
              <p:cNvSpPr/>
              <p:nvPr/>
            </p:nvSpPr>
            <p:spPr bwMode="auto">
              <a:xfrm>
                <a:off x="5427663" y="1990726"/>
                <a:ext cx="88900" cy="26988"/>
              </a:xfrm>
              <a:custGeom>
                <a:avLst/>
                <a:gdLst>
                  <a:gd name="T0" fmla="*/ 23 w 24"/>
                  <a:gd name="T1" fmla="*/ 6 h 7"/>
                  <a:gd name="T2" fmla="*/ 11 w 24"/>
                  <a:gd name="T3" fmla="*/ 0 h 7"/>
                  <a:gd name="T4" fmla="*/ 1 w 24"/>
                  <a:gd name="T5" fmla="*/ 5 h 7"/>
                  <a:gd name="T6" fmla="*/ 2 w 24"/>
                  <a:gd name="T7" fmla="*/ 5 h 7"/>
                  <a:gd name="T8" fmla="*/ 10 w 24"/>
                  <a:gd name="T9" fmla="*/ 1 h 7"/>
                  <a:gd name="T10" fmla="*/ 22 w 24"/>
                  <a:gd name="T11" fmla="*/ 6 h 7"/>
                  <a:gd name="T12" fmla="*/ 23 w 24"/>
                  <a:gd name="T13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7">
                    <a:moveTo>
                      <a:pt x="23" y="6"/>
                    </a:moveTo>
                    <a:cubicBezTo>
                      <a:pt x="22" y="4"/>
                      <a:pt x="15" y="0"/>
                      <a:pt x="11" y="0"/>
                    </a:cubicBezTo>
                    <a:cubicBezTo>
                      <a:pt x="6" y="0"/>
                      <a:pt x="2" y="4"/>
                      <a:pt x="1" y="5"/>
                    </a:cubicBezTo>
                    <a:cubicBezTo>
                      <a:pt x="0" y="5"/>
                      <a:pt x="0" y="6"/>
                      <a:pt x="2" y="5"/>
                    </a:cubicBezTo>
                    <a:cubicBezTo>
                      <a:pt x="3" y="4"/>
                      <a:pt x="8" y="1"/>
                      <a:pt x="10" y="1"/>
                    </a:cubicBezTo>
                    <a:cubicBezTo>
                      <a:pt x="13" y="1"/>
                      <a:pt x="21" y="4"/>
                      <a:pt x="22" y="6"/>
                    </a:cubicBezTo>
                    <a:cubicBezTo>
                      <a:pt x="23" y="7"/>
                      <a:pt x="24" y="7"/>
                      <a:pt x="23" y="6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21"/>
              <p:cNvSpPr/>
              <p:nvPr/>
            </p:nvSpPr>
            <p:spPr bwMode="auto">
              <a:xfrm>
                <a:off x="5453063" y="2014538"/>
                <a:ext cx="49213" cy="22225"/>
              </a:xfrm>
              <a:custGeom>
                <a:avLst/>
                <a:gdLst>
                  <a:gd name="T0" fmla="*/ 12 w 13"/>
                  <a:gd name="T1" fmla="*/ 1 h 6"/>
                  <a:gd name="T2" fmla="*/ 2 w 13"/>
                  <a:gd name="T3" fmla="*/ 1 h 6"/>
                  <a:gd name="T4" fmla="*/ 2 w 13"/>
                  <a:gd name="T5" fmla="*/ 3 h 6"/>
                  <a:gd name="T6" fmla="*/ 11 w 13"/>
                  <a:gd name="T7" fmla="*/ 1 h 6"/>
                  <a:gd name="T8" fmla="*/ 12 w 13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12" y="1"/>
                    </a:moveTo>
                    <a:cubicBezTo>
                      <a:pt x="10" y="0"/>
                      <a:pt x="4" y="0"/>
                      <a:pt x="2" y="1"/>
                    </a:cubicBezTo>
                    <a:cubicBezTo>
                      <a:pt x="0" y="3"/>
                      <a:pt x="1" y="6"/>
                      <a:pt x="2" y="3"/>
                    </a:cubicBezTo>
                    <a:cubicBezTo>
                      <a:pt x="4" y="0"/>
                      <a:pt x="9" y="1"/>
                      <a:pt x="11" y="1"/>
                    </a:cubicBezTo>
                    <a:cubicBezTo>
                      <a:pt x="13" y="2"/>
                      <a:pt x="13" y="1"/>
                      <a:pt x="12" y="1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22"/>
              <p:cNvSpPr/>
              <p:nvPr/>
            </p:nvSpPr>
            <p:spPr bwMode="auto">
              <a:xfrm>
                <a:off x="5464176" y="2020888"/>
                <a:ext cx="30163" cy="19050"/>
              </a:xfrm>
              <a:custGeom>
                <a:avLst/>
                <a:gdLst>
                  <a:gd name="T0" fmla="*/ 6 w 8"/>
                  <a:gd name="T1" fmla="*/ 1 h 5"/>
                  <a:gd name="T2" fmla="*/ 1 w 8"/>
                  <a:gd name="T3" fmla="*/ 2 h 5"/>
                  <a:gd name="T4" fmla="*/ 4 w 8"/>
                  <a:gd name="T5" fmla="*/ 3 h 5"/>
                  <a:gd name="T6" fmla="*/ 6 w 8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6" y="1"/>
                    </a:moveTo>
                    <a:cubicBezTo>
                      <a:pt x="4" y="0"/>
                      <a:pt x="2" y="1"/>
                      <a:pt x="1" y="2"/>
                    </a:cubicBezTo>
                    <a:cubicBezTo>
                      <a:pt x="0" y="4"/>
                      <a:pt x="1" y="5"/>
                      <a:pt x="4" y="3"/>
                    </a:cubicBezTo>
                    <a:cubicBezTo>
                      <a:pt x="6" y="2"/>
                      <a:pt x="8" y="1"/>
                      <a:pt x="6" y="1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23"/>
              <p:cNvSpPr/>
              <p:nvPr/>
            </p:nvSpPr>
            <p:spPr bwMode="auto">
              <a:xfrm>
                <a:off x="5351463" y="2001838"/>
                <a:ext cx="52388" cy="131763"/>
              </a:xfrm>
              <a:custGeom>
                <a:avLst/>
                <a:gdLst>
                  <a:gd name="T0" fmla="*/ 13 w 14"/>
                  <a:gd name="T1" fmla="*/ 3 h 35"/>
                  <a:gd name="T2" fmla="*/ 10 w 14"/>
                  <a:gd name="T3" fmla="*/ 12 h 35"/>
                  <a:gd name="T4" fmla="*/ 12 w 14"/>
                  <a:gd name="T5" fmla="*/ 24 h 35"/>
                  <a:gd name="T6" fmla="*/ 11 w 14"/>
                  <a:gd name="T7" fmla="*/ 32 h 35"/>
                  <a:gd name="T8" fmla="*/ 1 w 14"/>
                  <a:gd name="T9" fmla="*/ 18 h 35"/>
                  <a:gd name="T10" fmla="*/ 5 w 14"/>
                  <a:gd name="T11" fmla="*/ 3 h 35"/>
                  <a:gd name="T12" fmla="*/ 13 w 14"/>
                  <a:gd name="T13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35">
                    <a:moveTo>
                      <a:pt x="13" y="3"/>
                    </a:moveTo>
                    <a:cubicBezTo>
                      <a:pt x="13" y="5"/>
                      <a:pt x="8" y="8"/>
                      <a:pt x="10" y="12"/>
                    </a:cubicBezTo>
                    <a:cubicBezTo>
                      <a:pt x="13" y="15"/>
                      <a:pt x="14" y="20"/>
                      <a:pt x="12" y="24"/>
                    </a:cubicBezTo>
                    <a:cubicBezTo>
                      <a:pt x="10" y="28"/>
                      <a:pt x="14" y="35"/>
                      <a:pt x="11" y="32"/>
                    </a:cubicBezTo>
                    <a:cubicBezTo>
                      <a:pt x="8" y="29"/>
                      <a:pt x="2" y="21"/>
                      <a:pt x="1" y="18"/>
                    </a:cubicBezTo>
                    <a:cubicBezTo>
                      <a:pt x="0" y="14"/>
                      <a:pt x="3" y="6"/>
                      <a:pt x="5" y="3"/>
                    </a:cubicBezTo>
                    <a:cubicBezTo>
                      <a:pt x="6" y="0"/>
                      <a:pt x="14" y="1"/>
                      <a:pt x="13" y="3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24"/>
              <p:cNvSpPr/>
              <p:nvPr/>
            </p:nvSpPr>
            <p:spPr bwMode="auto">
              <a:xfrm>
                <a:off x="5345113" y="2100263"/>
                <a:ext cx="146050" cy="87313"/>
              </a:xfrm>
              <a:custGeom>
                <a:avLst/>
                <a:gdLst>
                  <a:gd name="T0" fmla="*/ 7 w 39"/>
                  <a:gd name="T1" fmla="*/ 3 h 23"/>
                  <a:gd name="T2" fmla="*/ 19 w 39"/>
                  <a:gd name="T3" fmla="*/ 13 h 23"/>
                  <a:gd name="T4" fmla="*/ 36 w 39"/>
                  <a:gd name="T5" fmla="*/ 19 h 23"/>
                  <a:gd name="T6" fmla="*/ 15 w 39"/>
                  <a:gd name="T7" fmla="*/ 18 h 23"/>
                  <a:gd name="T8" fmla="*/ 3 w 39"/>
                  <a:gd name="T9" fmla="*/ 6 h 23"/>
                  <a:gd name="T10" fmla="*/ 7 w 39"/>
                  <a:gd name="T11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3">
                    <a:moveTo>
                      <a:pt x="7" y="3"/>
                    </a:moveTo>
                    <a:cubicBezTo>
                      <a:pt x="10" y="6"/>
                      <a:pt x="11" y="9"/>
                      <a:pt x="19" y="13"/>
                    </a:cubicBezTo>
                    <a:cubicBezTo>
                      <a:pt x="27" y="16"/>
                      <a:pt x="39" y="17"/>
                      <a:pt x="36" y="19"/>
                    </a:cubicBezTo>
                    <a:cubicBezTo>
                      <a:pt x="34" y="22"/>
                      <a:pt x="25" y="23"/>
                      <a:pt x="15" y="18"/>
                    </a:cubicBezTo>
                    <a:cubicBezTo>
                      <a:pt x="6" y="12"/>
                      <a:pt x="5" y="9"/>
                      <a:pt x="3" y="6"/>
                    </a:cubicBezTo>
                    <a:cubicBezTo>
                      <a:pt x="0" y="2"/>
                      <a:pt x="5" y="0"/>
                      <a:pt x="7" y="3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25"/>
              <p:cNvSpPr/>
              <p:nvPr/>
            </p:nvSpPr>
            <p:spPr bwMode="auto">
              <a:xfrm>
                <a:off x="5491163" y="2163763"/>
                <a:ext cx="157163" cy="68263"/>
              </a:xfrm>
              <a:custGeom>
                <a:avLst/>
                <a:gdLst>
                  <a:gd name="T0" fmla="*/ 28 w 42"/>
                  <a:gd name="T1" fmla="*/ 1 h 18"/>
                  <a:gd name="T2" fmla="*/ 39 w 42"/>
                  <a:gd name="T3" fmla="*/ 6 h 18"/>
                  <a:gd name="T4" fmla="*/ 12 w 42"/>
                  <a:gd name="T5" fmla="*/ 16 h 18"/>
                  <a:gd name="T6" fmla="*/ 1 w 42"/>
                  <a:gd name="T7" fmla="*/ 11 h 18"/>
                  <a:gd name="T8" fmla="*/ 5 w 42"/>
                  <a:gd name="T9" fmla="*/ 8 h 18"/>
                  <a:gd name="T10" fmla="*/ 21 w 42"/>
                  <a:gd name="T11" fmla="*/ 5 h 18"/>
                  <a:gd name="T12" fmla="*/ 28 w 42"/>
                  <a:gd name="T13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18">
                    <a:moveTo>
                      <a:pt x="28" y="1"/>
                    </a:moveTo>
                    <a:cubicBezTo>
                      <a:pt x="30" y="0"/>
                      <a:pt x="42" y="4"/>
                      <a:pt x="39" y="6"/>
                    </a:cubicBezTo>
                    <a:cubicBezTo>
                      <a:pt x="36" y="8"/>
                      <a:pt x="21" y="15"/>
                      <a:pt x="12" y="16"/>
                    </a:cubicBezTo>
                    <a:cubicBezTo>
                      <a:pt x="4" y="18"/>
                      <a:pt x="3" y="14"/>
                      <a:pt x="1" y="11"/>
                    </a:cubicBezTo>
                    <a:cubicBezTo>
                      <a:pt x="0" y="8"/>
                      <a:pt x="1" y="8"/>
                      <a:pt x="5" y="8"/>
                    </a:cubicBezTo>
                    <a:cubicBezTo>
                      <a:pt x="8" y="8"/>
                      <a:pt x="18" y="7"/>
                      <a:pt x="21" y="5"/>
                    </a:cubicBezTo>
                    <a:cubicBezTo>
                      <a:pt x="25" y="3"/>
                      <a:pt x="26" y="2"/>
                      <a:pt x="28" y="1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26"/>
              <p:cNvSpPr/>
              <p:nvPr/>
            </p:nvSpPr>
            <p:spPr bwMode="auto">
              <a:xfrm>
                <a:off x="5291138" y="2133601"/>
                <a:ext cx="68263" cy="46038"/>
              </a:xfrm>
              <a:custGeom>
                <a:avLst/>
                <a:gdLst>
                  <a:gd name="T0" fmla="*/ 15 w 18"/>
                  <a:gd name="T1" fmla="*/ 12 h 12"/>
                  <a:gd name="T2" fmla="*/ 3 w 18"/>
                  <a:gd name="T3" fmla="*/ 5 h 12"/>
                  <a:gd name="T4" fmla="*/ 8 w 18"/>
                  <a:gd name="T5" fmla="*/ 3 h 12"/>
                  <a:gd name="T6" fmla="*/ 15 w 18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2">
                    <a:moveTo>
                      <a:pt x="15" y="12"/>
                    </a:moveTo>
                    <a:cubicBezTo>
                      <a:pt x="9" y="11"/>
                      <a:pt x="5" y="9"/>
                      <a:pt x="3" y="5"/>
                    </a:cubicBezTo>
                    <a:cubicBezTo>
                      <a:pt x="0" y="0"/>
                      <a:pt x="5" y="1"/>
                      <a:pt x="8" y="3"/>
                    </a:cubicBezTo>
                    <a:cubicBezTo>
                      <a:pt x="12" y="6"/>
                      <a:pt x="18" y="12"/>
                      <a:pt x="15" y="12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27"/>
              <p:cNvSpPr/>
              <p:nvPr/>
            </p:nvSpPr>
            <p:spPr bwMode="auto">
              <a:xfrm>
                <a:off x="5356226" y="2198688"/>
                <a:ext cx="130175" cy="74613"/>
              </a:xfrm>
              <a:custGeom>
                <a:avLst/>
                <a:gdLst>
                  <a:gd name="T0" fmla="*/ 27 w 35"/>
                  <a:gd name="T1" fmla="*/ 5 h 20"/>
                  <a:gd name="T2" fmla="*/ 31 w 35"/>
                  <a:gd name="T3" fmla="*/ 18 h 20"/>
                  <a:gd name="T4" fmla="*/ 6 w 35"/>
                  <a:gd name="T5" fmla="*/ 14 h 20"/>
                  <a:gd name="T6" fmla="*/ 11 w 35"/>
                  <a:gd name="T7" fmla="*/ 1 h 20"/>
                  <a:gd name="T8" fmla="*/ 27 w 35"/>
                  <a:gd name="T9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27" y="5"/>
                    </a:moveTo>
                    <a:cubicBezTo>
                      <a:pt x="29" y="9"/>
                      <a:pt x="35" y="16"/>
                      <a:pt x="31" y="18"/>
                    </a:cubicBezTo>
                    <a:cubicBezTo>
                      <a:pt x="27" y="20"/>
                      <a:pt x="12" y="19"/>
                      <a:pt x="6" y="14"/>
                    </a:cubicBezTo>
                    <a:cubicBezTo>
                      <a:pt x="0" y="9"/>
                      <a:pt x="8" y="3"/>
                      <a:pt x="11" y="1"/>
                    </a:cubicBezTo>
                    <a:cubicBezTo>
                      <a:pt x="14" y="0"/>
                      <a:pt x="24" y="2"/>
                      <a:pt x="27" y="5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28"/>
              <p:cNvSpPr/>
              <p:nvPr/>
            </p:nvSpPr>
            <p:spPr bwMode="auto">
              <a:xfrm>
                <a:off x="5397501" y="2009776"/>
                <a:ext cx="217488" cy="177800"/>
              </a:xfrm>
              <a:custGeom>
                <a:avLst/>
                <a:gdLst>
                  <a:gd name="T0" fmla="*/ 28 w 58"/>
                  <a:gd name="T1" fmla="*/ 40 h 47"/>
                  <a:gd name="T2" fmla="*/ 37 w 58"/>
                  <a:gd name="T3" fmla="*/ 34 h 47"/>
                  <a:gd name="T4" fmla="*/ 42 w 58"/>
                  <a:gd name="T5" fmla="*/ 32 h 47"/>
                  <a:gd name="T6" fmla="*/ 47 w 58"/>
                  <a:gd name="T7" fmla="*/ 32 h 47"/>
                  <a:gd name="T8" fmla="*/ 50 w 58"/>
                  <a:gd name="T9" fmla="*/ 28 h 47"/>
                  <a:gd name="T10" fmla="*/ 49 w 58"/>
                  <a:gd name="T11" fmla="*/ 24 h 47"/>
                  <a:gd name="T12" fmla="*/ 51 w 58"/>
                  <a:gd name="T13" fmla="*/ 19 h 47"/>
                  <a:gd name="T14" fmla="*/ 56 w 58"/>
                  <a:gd name="T15" fmla="*/ 19 h 47"/>
                  <a:gd name="T16" fmla="*/ 51 w 58"/>
                  <a:gd name="T17" fmla="*/ 29 h 47"/>
                  <a:gd name="T18" fmla="*/ 43 w 58"/>
                  <a:gd name="T19" fmla="*/ 36 h 47"/>
                  <a:gd name="T20" fmla="*/ 34 w 58"/>
                  <a:gd name="T21" fmla="*/ 40 h 47"/>
                  <a:gd name="T22" fmla="*/ 29 w 58"/>
                  <a:gd name="T23" fmla="*/ 41 h 47"/>
                  <a:gd name="T24" fmla="*/ 36 w 58"/>
                  <a:gd name="T25" fmla="*/ 43 h 47"/>
                  <a:gd name="T26" fmla="*/ 48 w 58"/>
                  <a:gd name="T27" fmla="*/ 42 h 47"/>
                  <a:gd name="T28" fmla="*/ 55 w 58"/>
                  <a:gd name="T29" fmla="*/ 38 h 47"/>
                  <a:gd name="T30" fmla="*/ 40 w 58"/>
                  <a:gd name="T31" fmla="*/ 44 h 47"/>
                  <a:gd name="T32" fmla="*/ 30 w 58"/>
                  <a:gd name="T33" fmla="*/ 45 h 47"/>
                  <a:gd name="T34" fmla="*/ 29 w 58"/>
                  <a:gd name="T35" fmla="*/ 45 h 47"/>
                  <a:gd name="T36" fmla="*/ 25 w 58"/>
                  <a:gd name="T37" fmla="*/ 41 h 47"/>
                  <a:gd name="T38" fmla="*/ 4 w 58"/>
                  <a:gd name="T39" fmla="*/ 34 h 47"/>
                  <a:gd name="T40" fmla="*/ 1 w 58"/>
                  <a:gd name="T41" fmla="*/ 28 h 47"/>
                  <a:gd name="T42" fmla="*/ 1 w 58"/>
                  <a:gd name="T43" fmla="*/ 20 h 47"/>
                  <a:gd name="T44" fmla="*/ 3 w 58"/>
                  <a:gd name="T45" fmla="*/ 8 h 47"/>
                  <a:gd name="T46" fmla="*/ 2 w 58"/>
                  <a:gd name="T47" fmla="*/ 1 h 47"/>
                  <a:gd name="T48" fmla="*/ 3 w 58"/>
                  <a:gd name="T49" fmla="*/ 4 h 47"/>
                  <a:gd name="T50" fmla="*/ 5 w 58"/>
                  <a:gd name="T51" fmla="*/ 11 h 47"/>
                  <a:gd name="T52" fmla="*/ 3 w 58"/>
                  <a:gd name="T53" fmla="*/ 20 h 47"/>
                  <a:gd name="T54" fmla="*/ 1 w 58"/>
                  <a:gd name="T55" fmla="*/ 29 h 47"/>
                  <a:gd name="T56" fmla="*/ 14 w 58"/>
                  <a:gd name="T57" fmla="*/ 36 h 47"/>
                  <a:gd name="T58" fmla="*/ 28 w 58"/>
                  <a:gd name="T59" fmla="*/ 4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8" h="47">
                    <a:moveTo>
                      <a:pt x="28" y="40"/>
                    </a:moveTo>
                    <a:cubicBezTo>
                      <a:pt x="31" y="39"/>
                      <a:pt x="35" y="36"/>
                      <a:pt x="37" y="34"/>
                    </a:cubicBezTo>
                    <a:cubicBezTo>
                      <a:pt x="38" y="33"/>
                      <a:pt x="41" y="33"/>
                      <a:pt x="42" y="32"/>
                    </a:cubicBezTo>
                    <a:cubicBezTo>
                      <a:pt x="44" y="31"/>
                      <a:pt x="45" y="32"/>
                      <a:pt x="47" y="32"/>
                    </a:cubicBezTo>
                    <a:cubicBezTo>
                      <a:pt x="49" y="31"/>
                      <a:pt x="50" y="31"/>
                      <a:pt x="50" y="28"/>
                    </a:cubicBezTo>
                    <a:cubicBezTo>
                      <a:pt x="51" y="24"/>
                      <a:pt x="50" y="25"/>
                      <a:pt x="49" y="24"/>
                    </a:cubicBezTo>
                    <a:cubicBezTo>
                      <a:pt x="48" y="24"/>
                      <a:pt x="50" y="21"/>
                      <a:pt x="51" y="19"/>
                    </a:cubicBezTo>
                    <a:cubicBezTo>
                      <a:pt x="52" y="18"/>
                      <a:pt x="56" y="16"/>
                      <a:pt x="56" y="19"/>
                    </a:cubicBezTo>
                    <a:cubicBezTo>
                      <a:pt x="56" y="22"/>
                      <a:pt x="54" y="27"/>
                      <a:pt x="51" y="29"/>
                    </a:cubicBezTo>
                    <a:cubicBezTo>
                      <a:pt x="49" y="32"/>
                      <a:pt x="46" y="34"/>
                      <a:pt x="43" y="36"/>
                    </a:cubicBezTo>
                    <a:cubicBezTo>
                      <a:pt x="40" y="38"/>
                      <a:pt x="37" y="40"/>
                      <a:pt x="34" y="40"/>
                    </a:cubicBezTo>
                    <a:cubicBezTo>
                      <a:pt x="32" y="40"/>
                      <a:pt x="30" y="40"/>
                      <a:pt x="29" y="41"/>
                    </a:cubicBezTo>
                    <a:cubicBezTo>
                      <a:pt x="29" y="42"/>
                      <a:pt x="33" y="42"/>
                      <a:pt x="36" y="43"/>
                    </a:cubicBezTo>
                    <a:cubicBezTo>
                      <a:pt x="39" y="43"/>
                      <a:pt x="43" y="45"/>
                      <a:pt x="48" y="42"/>
                    </a:cubicBezTo>
                    <a:cubicBezTo>
                      <a:pt x="52" y="40"/>
                      <a:pt x="58" y="36"/>
                      <a:pt x="55" y="38"/>
                    </a:cubicBezTo>
                    <a:cubicBezTo>
                      <a:pt x="52" y="41"/>
                      <a:pt x="48" y="44"/>
                      <a:pt x="40" y="44"/>
                    </a:cubicBezTo>
                    <a:cubicBezTo>
                      <a:pt x="31" y="45"/>
                      <a:pt x="31" y="44"/>
                      <a:pt x="30" y="45"/>
                    </a:cubicBezTo>
                    <a:cubicBezTo>
                      <a:pt x="29" y="46"/>
                      <a:pt x="29" y="47"/>
                      <a:pt x="29" y="45"/>
                    </a:cubicBezTo>
                    <a:cubicBezTo>
                      <a:pt x="29" y="43"/>
                      <a:pt x="29" y="42"/>
                      <a:pt x="25" y="41"/>
                    </a:cubicBezTo>
                    <a:cubicBezTo>
                      <a:pt x="21" y="40"/>
                      <a:pt x="8" y="37"/>
                      <a:pt x="4" y="34"/>
                    </a:cubicBezTo>
                    <a:cubicBezTo>
                      <a:pt x="0" y="31"/>
                      <a:pt x="0" y="30"/>
                      <a:pt x="1" y="28"/>
                    </a:cubicBezTo>
                    <a:cubicBezTo>
                      <a:pt x="1" y="26"/>
                      <a:pt x="0" y="22"/>
                      <a:pt x="1" y="20"/>
                    </a:cubicBezTo>
                    <a:cubicBezTo>
                      <a:pt x="3" y="17"/>
                      <a:pt x="3" y="12"/>
                      <a:pt x="3" y="8"/>
                    </a:cubicBezTo>
                    <a:cubicBezTo>
                      <a:pt x="2" y="5"/>
                      <a:pt x="1" y="0"/>
                      <a:pt x="2" y="1"/>
                    </a:cubicBezTo>
                    <a:cubicBezTo>
                      <a:pt x="2" y="2"/>
                      <a:pt x="3" y="2"/>
                      <a:pt x="3" y="4"/>
                    </a:cubicBezTo>
                    <a:cubicBezTo>
                      <a:pt x="4" y="6"/>
                      <a:pt x="5" y="8"/>
                      <a:pt x="5" y="11"/>
                    </a:cubicBezTo>
                    <a:cubicBezTo>
                      <a:pt x="4" y="13"/>
                      <a:pt x="4" y="18"/>
                      <a:pt x="3" y="20"/>
                    </a:cubicBezTo>
                    <a:cubicBezTo>
                      <a:pt x="1" y="23"/>
                      <a:pt x="2" y="27"/>
                      <a:pt x="1" y="29"/>
                    </a:cubicBezTo>
                    <a:cubicBezTo>
                      <a:pt x="1" y="31"/>
                      <a:pt x="7" y="35"/>
                      <a:pt x="14" y="36"/>
                    </a:cubicBezTo>
                    <a:cubicBezTo>
                      <a:pt x="21" y="38"/>
                      <a:pt x="26" y="41"/>
                      <a:pt x="28" y="40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29"/>
              <p:cNvSpPr/>
              <p:nvPr/>
            </p:nvSpPr>
            <p:spPr bwMode="auto">
              <a:xfrm>
                <a:off x="5408613" y="1995488"/>
                <a:ext cx="142875" cy="107950"/>
              </a:xfrm>
              <a:custGeom>
                <a:avLst/>
                <a:gdLst>
                  <a:gd name="T0" fmla="*/ 35 w 38"/>
                  <a:gd name="T1" fmla="*/ 8 h 29"/>
                  <a:gd name="T2" fmla="*/ 33 w 38"/>
                  <a:gd name="T3" fmla="*/ 15 h 29"/>
                  <a:gd name="T4" fmla="*/ 33 w 38"/>
                  <a:gd name="T5" fmla="*/ 18 h 29"/>
                  <a:gd name="T6" fmla="*/ 31 w 38"/>
                  <a:gd name="T7" fmla="*/ 20 h 29"/>
                  <a:gd name="T8" fmla="*/ 24 w 38"/>
                  <a:gd name="T9" fmla="*/ 21 h 29"/>
                  <a:gd name="T10" fmla="*/ 16 w 38"/>
                  <a:gd name="T11" fmla="*/ 19 h 29"/>
                  <a:gd name="T12" fmla="*/ 10 w 38"/>
                  <a:gd name="T13" fmla="*/ 12 h 29"/>
                  <a:gd name="T14" fmla="*/ 5 w 38"/>
                  <a:gd name="T15" fmla="*/ 10 h 29"/>
                  <a:gd name="T16" fmla="*/ 4 w 38"/>
                  <a:gd name="T17" fmla="*/ 8 h 29"/>
                  <a:gd name="T18" fmla="*/ 5 w 38"/>
                  <a:gd name="T19" fmla="*/ 8 h 29"/>
                  <a:gd name="T20" fmla="*/ 2 w 38"/>
                  <a:gd name="T21" fmla="*/ 2 h 29"/>
                  <a:gd name="T22" fmla="*/ 1 w 38"/>
                  <a:gd name="T23" fmla="*/ 1 h 29"/>
                  <a:gd name="T24" fmla="*/ 3 w 38"/>
                  <a:gd name="T25" fmla="*/ 7 h 29"/>
                  <a:gd name="T26" fmla="*/ 5 w 38"/>
                  <a:gd name="T27" fmla="*/ 11 h 29"/>
                  <a:gd name="T28" fmla="*/ 15 w 38"/>
                  <a:gd name="T29" fmla="*/ 18 h 29"/>
                  <a:gd name="T30" fmla="*/ 23 w 38"/>
                  <a:gd name="T31" fmla="*/ 28 h 29"/>
                  <a:gd name="T32" fmla="*/ 34 w 38"/>
                  <a:gd name="T33" fmla="*/ 21 h 29"/>
                  <a:gd name="T34" fmla="*/ 38 w 38"/>
                  <a:gd name="T35" fmla="*/ 10 h 29"/>
                  <a:gd name="T36" fmla="*/ 35 w 38"/>
                  <a:gd name="T37" fmla="*/ 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29">
                    <a:moveTo>
                      <a:pt x="35" y="8"/>
                    </a:moveTo>
                    <a:cubicBezTo>
                      <a:pt x="35" y="9"/>
                      <a:pt x="33" y="13"/>
                      <a:pt x="33" y="15"/>
                    </a:cubicBezTo>
                    <a:cubicBezTo>
                      <a:pt x="32" y="16"/>
                      <a:pt x="33" y="17"/>
                      <a:pt x="33" y="18"/>
                    </a:cubicBezTo>
                    <a:cubicBezTo>
                      <a:pt x="33" y="19"/>
                      <a:pt x="33" y="20"/>
                      <a:pt x="31" y="20"/>
                    </a:cubicBezTo>
                    <a:cubicBezTo>
                      <a:pt x="30" y="21"/>
                      <a:pt x="26" y="23"/>
                      <a:pt x="24" y="21"/>
                    </a:cubicBezTo>
                    <a:cubicBezTo>
                      <a:pt x="22" y="19"/>
                      <a:pt x="18" y="21"/>
                      <a:pt x="16" y="19"/>
                    </a:cubicBezTo>
                    <a:cubicBezTo>
                      <a:pt x="15" y="16"/>
                      <a:pt x="13" y="14"/>
                      <a:pt x="10" y="12"/>
                    </a:cubicBezTo>
                    <a:cubicBezTo>
                      <a:pt x="8" y="11"/>
                      <a:pt x="6" y="11"/>
                      <a:pt x="5" y="10"/>
                    </a:cubicBezTo>
                    <a:cubicBezTo>
                      <a:pt x="4" y="9"/>
                      <a:pt x="4" y="9"/>
                      <a:pt x="4" y="8"/>
                    </a:cubicBezTo>
                    <a:cubicBezTo>
                      <a:pt x="4" y="7"/>
                      <a:pt x="6" y="9"/>
                      <a:pt x="5" y="8"/>
                    </a:cubicBezTo>
                    <a:cubicBezTo>
                      <a:pt x="4" y="6"/>
                      <a:pt x="2" y="4"/>
                      <a:pt x="2" y="2"/>
                    </a:cubicBezTo>
                    <a:cubicBezTo>
                      <a:pt x="2" y="1"/>
                      <a:pt x="0" y="0"/>
                      <a:pt x="1" y="1"/>
                    </a:cubicBezTo>
                    <a:cubicBezTo>
                      <a:pt x="1" y="3"/>
                      <a:pt x="2" y="6"/>
                      <a:pt x="3" y="7"/>
                    </a:cubicBezTo>
                    <a:cubicBezTo>
                      <a:pt x="3" y="7"/>
                      <a:pt x="3" y="10"/>
                      <a:pt x="5" y="11"/>
                    </a:cubicBezTo>
                    <a:cubicBezTo>
                      <a:pt x="6" y="12"/>
                      <a:pt x="13" y="14"/>
                      <a:pt x="15" y="18"/>
                    </a:cubicBezTo>
                    <a:cubicBezTo>
                      <a:pt x="18" y="22"/>
                      <a:pt x="23" y="27"/>
                      <a:pt x="23" y="28"/>
                    </a:cubicBezTo>
                    <a:cubicBezTo>
                      <a:pt x="24" y="29"/>
                      <a:pt x="32" y="25"/>
                      <a:pt x="34" y="21"/>
                    </a:cubicBezTo>
                    <a:cubicBezTo>
                      <a:pt x="36" y="18"/>
                      <a:pt x="38" y="13"/>
                      <a:pt x="38" y="10"/>
                    </a:cubicBezTo>
                    <a:cubicBezTo>
                      <a:pt x="38" y="6"/>
                      <a:pt x="36" y="6"/>
                      <a:pt x="35" y="8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30"/>
              <p:cNvSpPr/>
              <p:nvPr/>
            </p:nvSpPr>
            <p:spPr bwMode="auto">
              <a:xfrm>
                <a:off x="5468938" y="1987551"/>
                <a:ext cx="66675" cy="30163"/>
              </a:xfrm>
              <a:custGeom>
                <a:avLst/>
                <a:gdLst>
                  <a:gd name="T0" fmla="*/ 14 w 18"/>
                  <a:gd name="T1" fmla="*/ 7 h 8"/>
                  <a:gd name="T2" fmla="*/ 16 w 18"/>
                  <a:gd name="T3" fmla="*/ 5 h 8"/>
                  <a:gd name="T4" fmla="*/ 2 w 18"/>
                  <a:gd name="T5" fmla="*/ 0 h 8"/>
                  <a:gd name="T6" fmla="*/ 4 w 18"/>
                  <a:gd name="T7" fmla="*/ 1 h 8"/>
                  <a:gd name="T8" fmla="*/ 13 w 18"/>
                  <a:gd name="T9" fmla="*/ 6 h 8"/>
                  <a:gd name="T10" fmla="*/ 14 w 18"/>
                  <a:gd name="T11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8">
                    <a:moveTo>
                      <a:pt x="14" y="7"/>
                    </a:moveTo>
                    <a:cubicBezTo>
                      <a:pt x="15" y="7"/>
                      <a:pt x="18" y="6"/>
                      <a:pt x="16" y="5"/>
                    </a:cubicBezTo>
                    <a:cubicBezTo>
                      <a:pt x="13" y="4"/>
                      <a:pt x="4" y="0"/>
                      <a:pt x="2" y="0"/>
                    </a:cubicBezTo>
                    <a:cubicBezTo>
                      <a:pt x="0" y="0"/>
                      <a:pt x="2" y="1"/>
                      <a:pt x="4" y="1"/>
                    </a:cubicBezTo>
                    <a:cubicBezTo>
                      <a:pt x="6" y="2"/>
                      <a:pt x="12" y="5"/>
                      <a:pt x="13" y="6"/>
                    </a:cubicBezTo>
                    <a:cubicBezTo>
                      <a:pt x="14" y="7"/>
                      <a:pt x="13" y="8"/>
                      <a:pt x="14" y="7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31"/>
              <p:cNvSpPr/>
              <p:nvPr/>
            </p:nvSpPr>
            <p:spPr bwMode="auto">
              <a:xfrm>
                <a:off x="5307013" y="2089151"/>
                <a:ext cx="206375" cy="184150"/>
              </a:xfrm>
              <a:custGeom>
                <a:avLst/>
                <a:gdLst>
                  <a:gd name="T0" fmla="*/ 13 w 55"/>
                  <a:gd name="T1" fmla="*/ 1 h 49"/>
                  <a:gd name="T2" fmla="*/ 5 w 55"/>
                  <a:gd name="T3" fmla="*/ 6 h 49"/>
                  <a:gd name="T4" fmla="*/ 3 w 55"/>
                  <a:gd name="T5" fmla="*/ 12 h 49"/>
                  <a:gd name="T6" fmla="*/ 10 w 55"/>
                  <a:gd name="T7" fmla="*/ 10 h 49"/>
                  <a:gd name="T8" fmla="*/ 24 w 55"/>
                  <a:gd name="T9" fmla="*/ 25 h 49"/>
                  <a:gd name="T10" fmla="*/ 45 w 55"/>
                  <a:gd name="T11" fmla="*/ 26 h 49"/>
                  <a:gd name="T12" fmla="*/ 52 w 55"/>
                  <a:gd name="T13" fmla="*/ 24 h 49"/>
                  <a:gd name="T14" fmla="*/ 51 w 55"/>
                  <a:gd name="T15" fmla="*/ 26 h 49"/>
                  <a:gd name="T16" fmla="*/ 46 w 55"/>
                  <a:gd name="T17" fmla="*/ 26 h 49"/>
                  <a:gd name="T18" fmla="*/ 45 w 55"/>
                  <a:gd name="T19" fmla="*/ 37 h 49"/>
                  <a:gd name="T20" fmla="*/ 53 w 55"/>
                  <a:gd name="T21" fmla="*/ 42 h 49"/>
                  <a:gd name="T22" fmla="*/ 54 w 55"/>
                  <a:gd name="T23" fmla="*/ 46 h 49"/>
                  <a:gd name="T24" fmla="*/ 51 w 55"/>
                  <a:gd name="T25" fmla="*/ 47 h 49"/>
                  <a:gd name="T26" fmla="*/ 44 w 55"/>
                  <a:gd name="T27" fmla="*/ 37 h 49"/>
                  <a:gd name="T28" fmla="*/ 30 w 55"/>
                  <a:gd name="T29" fmla="*/ 27 h 49"/>
                  <a:gd name="T30" fmla="*/ 12 w 55"/>
                  <a:gd name="T31" fmla="*/ 16 h 49"/>
                  <a:gd name="T32" fmla="*/ 2 w 55"/>
                  <a:gd name="T33" fmla="*/ 12 h 49"/>
                  <a:gd name="T34" fmla="*/ 5 w 55"/>
                  <a:gd name="T35" fmla="*/ 4 h 49"/>
                  <a:gd name="T36" fmla="*/ 13 w 55"/>
                  <a:gd name="T37" fmla="*/ 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49">
                    <a:moveTo>
                      <a:pt x="13" y="1"/>
                    </a:moveTo>
                    <a:cubicBezTo>
                      <a:pt x="11" y="1"/>
                      <a:pt x="7" y="4"/>
                      <a:pt x="5" y="6"/>
                    </a:cubicBezTo>
                    <a:cubicBezTo>
                      <a:pt x="4" y="9"/>
                      <a:pt x="1" y="11"/>
                      <a:pt x="3" y="12"/>
                    </a:cubicBezTo>
                    <a:cubicBezTo>
                      <a:pt x="5" y="12"/>
                      <a:pt x="8" y="7"/>
                      <a:pt x="10" y="10"/>
                    </a:cubicBezTo>
                    <a:cubicBezTo>
                      <a:pt x="12" y="13"/>
                      <a:pt x="15" y="23"/>
                      <a:pt x="24" y="25"/>
                    </a:cubicBezTo>
                    <a:cubicBezTo>
                      <a:pt x="34" y="27"/>
                      <a:pt x="43" y="27"/>
                      <a:pt x="45" y="26"/>
                    </a:cubicBezTo>
                    <a:cubicBezTo>
                      <a:pt x="46" y="25"/>
                      <a:pt x="51" y="23"/>
                      <a:pt x="52" y="24"/>
                    </a:cubicBezTo>
                    <a:cubicBezTo>
                      <a:pt x="52" y="25"/>
                      <a:pt x="52" y="27"/>
                      <a:pt x="51" y="26"/>
                    </a:cubicBezTo>
                    <a:cubicBezTo>
                      <a:pt x="50" y="25"/>
                      <a:pt x="48" y="25"/>
                      <a:pt x="46" y="26"/>
                    </a:cubicBezTo>
                    <a:cubicBezTo>
                      <a:pt x="45" y="27"/>
                      <a:pt x="43" y="33"/>
                      <a:pt x="45" y="37"/>
                    </a:cubicBezTo>
                    <a:cubicBezTo>
                      <a:pt x="48" y="41"/>
                      <a:pt x="52" y="42"/>
                      <a:pt x="53" y="42"/>
                    </a:cubicBezTo>
                    <a:cubicBezTo>
                      <a:pt x="55" y="42"/>
                      <a:pt x="54" y="44"/>
                      <a:pt x="54" y="46"/>
                    </a:cubicBezTo>
                    <a:cubicBezTo>
                      <a:pt x="53" y="47"/>
                      <a:pt x="52" y="49"/>
                      <a:pt x="51" y="47"/>
                    </a:cubicBezTo>
                    <a:cubicBezTo>
                      <a:pt x="51" y="44"/>
                      <a:pt x="46" y="41"/>
                      <a:pt x="44" y="37"/>
                    </a:cubicBezTo>
                    <a:cubicBezTo>
                      <a:pt x="42" y="34"/>
                      <a:pt x="38" y="29"/>
                      <a:pt x="30" y="27"/>
                    </a:cubicBezTo>
                    <a:cubicBezTo>
                      <a:pt x="22" y="26"/>
                      <a:pt x="15" y="22"/>
                      <a:pt x="12" y="16"/>
                    </a:cubicBezTo>
                    <a:cubicBezTo>
                      <a:pt x="8" y="10"/>
                      <a:pt x="4" y="14"/>
                      <a:pt x="2" y="12"/>
                    </a:cubicBezTo>
                    <a:cubicBezTo>
                      <a:pt x="0" y="10"/>
                      <a:pt x="1" y="7"/>
                      <a:pt x="5" y="4"/>
                    </a:cubicBezTo>
                    <a:cubicBezTo>
                      <a:pt x="10" y="1"/>
                      <a:pt x="15" y="0"/>
                      <a:pt x="13" y="1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32"/>
              <p:cNvSpPr/>
              <p:nvPr/>
            </p:nvSpPr>
            <p:spPr bwMode="auto">
              <a:xfrm>
                <a:off x="5449888" y="2001838"/>
                <a:ext cx="44450" cy="30163"/>
              </a:xfrm>
              <a:custGeom>
                <a:avLst/>
                <a:gdLst>
                  <a:gd name="T0" fmla="*/ 11 w 12"/>
                  <a:gd name="T1" fmla="*/ 2 h 8"/>
                  <a:gd name="T2" fmla="*/ 2 w 12"/>
                  <a:gd name="T3" fmla="*/ 2 h 8"/>
                  <a:gd name="T4" fmla="*/ 2 w 12"/>
                  <a:gd name="T5" fmla="*/ 5 h 8"/>
                  <a:gd name="T6" fmla="*/ 10 w 12"/>
                  <a:gd name="T7" fmla="*/ 3 h 8"/>
                  <a:gd name="T8" fmla="*/ 11 w 12"/>
                  <a:gd name="T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11" y="2"/>
                    </a:moveTo>
                    <a:cubicBezTo>
                      <a:pt x="9" y="1"/>
                      <a:pt x="4" y="0"/>
                      <a:pt x="2" y="2"/>
                    </a:cubicBezTo>
                    <a:cubicBezTo>
                      <a:pt x="0" y="4"/>
                      <a:pt x="1" y="8"/>
                      <a:pt x="2" y="5"/>
                    </a:cubicBezTo>
                    <a:cubicBezTo>
                      <a:pt x="3" y="3"/>
                      <a:pt x="9" y="2"/>
                      <a:pt x="10" y="3"/>
                    </a:cubicBezTo>
                    <a:cubicBezTo>
                      <a:pt x="12" y="3"/>
                      <a:pt x="12" y="2"/>
                      <a:pt x="11" y="2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33"/>
              <p:cNvSpPr/>
              <p:nvPr/>
            </p:nvSpPr>
            <p:spPr bwMode="auto">
              <a:xfrm>
                <a:off x="4976813" y="2014538"/>
                <a:ext cx="368300" cy="296863"/>
              </a:xfrm>
              <a:custGeom>
                <a:avLst/>
                <a:gdLst>
                  <a:gd name="T0" fmla="*/ 52 w 98"/>
                  <a:gd name="T1" fmla="*/ 5 h 79"/>
                  <a:gd name="T2" fmla="*/ 64 w 98"/>
                  <a:gd name="T3" fmla="*/ 2 h 79"/>
                  <a:gd name="T4" fmla="*/ 79 w 98"/>
                  <a:gd name="T5" fmla="*/ 13 h 79"/>
                  <a:gd name="T6" fmla="*/ 83 w 98"/>
                  <a:gd name="T7" fmla="*/ 24 h 79"/>
                  <a:gd name="T8" fmla="*/ 95 w 98"/>
                  <a:gd name="T9" fmla="*/ 30 h 79"/>
                  <a:gd name="T10" fmla="*/ 94 w 98"/>
                  <a:gd name="T11" fmla="*/ 39 h 79"/>
                  <a:gd name="T12" fmla="*/ 85 w 98"/>
                  <a:gd name="T13" fmla="*/ 48 h 79"/>
                  <a:gd name="T14" fmla="*/ 90 w 98"/>
                  <a:gd name="T15" fmla="*/ 57 h 79"/>
                  <a:gd name="T16" fmla="*/ 91 w 98"/>
                  <a:gd name="T17" fmla="*/ 64 h 79"/>
                  <a:gd name="T18" fmla="*/ 70 w 98"/>
                  <a:gd name="T19" fmla="*/ 69 h 79"/>
                  <a:gd name="T20" fmla="*/ 56 w 98"/>
                  <a:gd name="T21" fmla="*/ 68 h 79"/>
                  <a:gd name="T22" fmla="*/ 42 w 98"/>
                  <a:gd name="T23" fmla="*/ 77 h 79"/>
                  <a:gd name="T24" fmla="*/ 16 w 98"/>
                  <a:gd name="T25" fmla="*/ 56 h 79"/>
                  <a:gd name="T26" fmla="*/ 23 w 98"/>
                  <a:gd name="T27" fmla="*/ 49 h 79"/>
                  <a:gd name="T28" fmla="*/ 10 w 98"/>
                  <a:gd name="T29" fmla="*/ 42 h 79"/>
                  <a:gd name="T30" fmla="*/ 4 w 98"/>
                  <a:gd name="T31" fmla="*/ 25 h 79"/>
                  <a:gd name="T32" fmla="*/ 23 w 98"/>
                  <a:gd name="T33" fmla="*/ 20 h 79"/>
                  <a:gd name="T34" fmla="*/ 26 w 98"/>
                  <a:gd name="T35" fmla="*/ 18 h 79"/>
                  <a:gd name="T36" fmla="*/ 33 w 98"/>
                  <a:gd name="T37" fmla="*/ 5 h 79"/>
                  <a:gd name="T38" fmla="*/ 40 w 98"/>
                  <a:gd name="T39" fmla="*/ 5 h 79"/>
                  <a:gd name="T40" fmla="*/ 43 w 98"/>
                  <a:gd name="T41" fmla="*/ 3 h 79"/>
                  <a:gd name="T42" fmla="*/ 45 w 98"/>
                  <a:gd name="T43" fmla="*/ 4 h 79"/>
                  <a:gd name="T44" fmla="*/ 48 w 98"/>
                  <a:gd name="T45" fmla="*/ 3 h 79"/>
                  <a:gd name="T46" fmla="*/ 52 w 98"/>
                  <a:gd name="T47" fmla="*/ 5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8" h="79">
                    <a:moveTo>
                      <a:pt x="52" y="5"/>
                    </a:moveTo>
                    <a:cubicBezTo>
                      <a:pt x="53" y="3"/>
                      <a:pt x="60" y="0"/>
                      <a:pt x="64" y="2"/>
                    </a:cubicBezTo>
                    <a:cubicBezTo>
                      <a:pt x="68" y="3"/>
                      <a:pt x="76" y="5"/>
                      <a:pt x="79" y="13"/>
                    </a:cubicBezTo>
                    <a:cubicBezTo>
                      <a:pt x="83" y="21"/>
                      <a:pt x="83" y="24"/>
                      <a:pt x="83" y="24"/>
                    </a:cubicBezTo>
                    <a:cubicBezTo>
                      <a:pt x="83" y="24"/>
                      <a:pt x="92" y="30"/>
                      <a:pt x="95" y="30"/>
                    </a:cubicBezTo>
                    <a:cubicBezTo>
                      <a:pt x="98" y="30"/>
                      <a:pt x="98" y="35"/>
                      <a:pt x="94" y="39"/>
                    </a:cubicBezTo>
                    <a:cubicBezTo>
                      <a:pt x="90" y="44"/>
                      <a:pt x="85" y="48"/>
                      <a:pt x="85" y="48"/>
                    </a:cubicBezTo>
                    <a:cubicBezTo>
                      <a:pt x="85" y="48"/>
                      <a:pt x="86" y="54"/>
                      <a:pt x="90" y="57"/>
                    </a:cubicBezTo>
                    <a:cubicBezTo>
                      <a:pt x="93" y="61"/>
                      <a:pt x="94" y="62"/>
                      <a:pt x="91" y="64"/>
                    </a:cubicBezTo>
                    <a:cubicBezTo>
                      <a:pt x="89" y="65"/>
                      <a:pt x="78" y="70"/>
                      <a:pt x="70" y="69"/>
                    </a:cubicBezTo>
                    <a:cubicBezTo>
                      <a:pt x="61" y="69"/>
                      <a:pt x="56" y="68"/>
                      <a:pt x="56" y="68"/>
                    </a:cubicBezTo>
                    <a:cubicBezTo>
                      <a:pt x="56" y="68"/>
                      <a:pt x="54" y="79"/>
                      <a:pt x="42" y="77"/>
                    </a:cubicBezTo>
                    <a:cubicBezTo>
                      <a:pt x="29" y="75"/>
                      <a:pt x="10" y="63"/>
                      <a:pt x="16" y="56"/>
                    </a:cubicBezTo>
                    <a:cubicBezTo>
                      <a:pt x="22" y="50"/>
                      <a:pt x="23" y="49"/>
                      <a:pt x="23" y="49"/>
                    </a:cubicBezTo>
                    <a:cubicBezTo>
                      <a:pt x="23" y="49"/>
                      <a:pt x="15" y="47"/>
                      <a:pt x="10" y="42"/>
                    </a:cubicBezTo>
                    <a:cubicBezTo>
                      <a:pt x="5" y="36"/>
                      <a:pt x="0" y="28"/>
                      <a:pt x="4" y="25"/>
                    </a:cubicBezTo>
                    <a:cubicBezTo>
                      <a:pt x="9" y="23"/>
                      <a:pt x="21" y="21"/>
                      <a:pt x="23" y="20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8"/>
                      <a:pt x="28" y="8"/>
                      <a:pt x="33" y="5"/>
                    </a:cubicBezTo>
                    <a:cubicBezTo>
                      <a:pt x="37" y="2"/>
                      <a:pt x="40" y="5"/>
                      <a:pt x="40" y="5"/>
                    </a:cubicBezTo>
                    <a:cubicBezTo>
                      <a:pt x="40" y="5"/>
                      <a:pt x="42" y="3"/>
                      <a:pt x="43" y="3"/>
                    </a:cubicBezTo>
                    <a:cubicBezTo>
                      <a:pt x="45" y="3"/>
                      <a:pt x="45" y="4"/>
                      <a:pt x="45" y="4"/>
                    </a:cubicBezTo>
                    <a:cubicBezTo>
                      <a:pt x="45" y="4"/>
                      <a:pt x="45" y="1"/>
                      <a:pt x="48" y="3"/>
                    </a:cubicBezTo>
                    <a:cubicBezTo>
                      <a:pt x="50" y="5"/>
                      <a:pt x="50" y="4"/>
                      <a:pt x="52" y="5"/>
                    </a:cubicBezTo>
                    <a:close/>
                  </a:path>
                </a:pathLst>
              </a:custGeom>
              <a:solidFill>
                <a:srgbClr val="E3B2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34"/>
              <p:cNvSpPr/>
              <p:nvPr/>
            </p:nvSpPr>
            <p:spPr bwMode="auto">
              <a:xfrm>
                <a:off x="5219701" y="2130426"/>
                <a:ext cx="120650" cy="82550"/>
              </a:xfrm>
              <a:custGeom>
                <a:avLst/>
                <a:gdLst>
                  <a:gd name="T0" fmla="*/ 26 w 32"/>
                  <a:gd name="T1" fmla="*/ 0 h 22"/>
                  <a:gd name="T2" fmla="*/ 27 w 32"/>
                  <a:gd name="T3" fmla="*/ 9 h 22"/>
                  <a:gd name="T4" fmla="*/ 11 w 32"/>
                  <a:gd name="T5" fmla="*/ 21 h 22"/>
                  <a:gd name="T6" fmla="*/ 6 w 32"/>
                  <a:gd name="T7" fmla="*/ 18 h 22"/>
                  <a:gd name="T8" fmla="*/ 23 w 32"/>
                  <a:gd name="T9" fmla="*/ 4 h 22"/>
                  <a:gd name="T10" fmla="*/ 26 w 32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" h="22">
                    <a:moveTo>
                      <a:pt x="26" y="0"/>
                    </a:moveTo>
                    <a:cubicBezTo>
                      <a:pt x="30" y="1"/>
                      <a:pt x="32" y="4"/>
                      <a:pt x="27" y="9"/>
                    </a:cubicBezTo>
                    <a:cubicBezTo>
                      <a:pt x="23" y="13"/>
                      <a:pt x="16" y="19"/>
                      <a:pt x="11" y="21"/>
                    </a:cubicBezTo>
                    <a:cubicBezTo>
                      <a:pt x="7" y="22"/>
                      <a:pt x="0" y="21"/>
                      <a:pt x="6" y="18"/>
                    </a:cubicBezTo>
                    <a:cubicBezTo>
                      <a:pt x="11" y="15"/>
                      <a:pt x="24" y="8"/>
                      <a:pt x="23" y="4"/>
                    </a:cubicBezTo>
                    <a:cubicBezTo>
                      <a:pt x="21" y="1"/>
                      <a:pt x="25" y="0"/>
                      <a:pt x="26" y="0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35"/>
              <p:cNvSpPr/>
              <p:nvPr/>
            </p:nvSpPr>
            <p:spPr bwMode="auto">
              <a:xfrm>
                <a:off x="5183188" y="2020888"/>
                <a:ext cx="101600" cy="136525"/>
              </a:xfrm>
              <a:custGeom>
                <a:avLst/>
                <a:gdLst>
                  <a:gd name="T0" fmla="*/ 2 w 27"/>
                  <a:gd name="T1" fmla="*/ 1 h 36"/>
                  <a:gd name="T2" fmla="*/ 18 w 27"/>
                  <a:gd name="T3" fmla="*/ 4 h 36"/>
                  <a:gd name="T4" fmla="*/ 26 w 27"/>
                  <a:gd name="T5" fmla="*/ 17 h 36"/>
                  <a:gd name="T6" fmla="*/ 25 w 27"/>
                  <a:gd name="T7" fmla="*/ 30 h 36"/>
                  <a:gd name="T8" fmla="*/ 18 w 27"/>
                  <a:gd name="T9" fmla="*/ 36 h 36"/>
                  <a:gd name="T10" fmla="*/ 16 w 27"/>
                  <a:gd name="T11" fmla="*/ 35 h 36"/>
                  <a:gd name="T12" fmla="*/ 25 w 27"/>
                  <a:gd name="T13" fmla="*/ 24 h 36"/>
                  <a:gd name="T14" fmla="*/ 17 w 27"/>
                  <a:gd name="T15" fmla="*/ 5 h 36"/>
                  <a:gd name="T16" fmla="*/ 2 w 27"/>
                  <a:gd name="T17" fmla="*/ 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36">
                    <a:moveTo>
                      <a:pt x="2" y="1"/>
                    </a:moveTo>
                    <a:cubicBezTo>
                      <a:pt x="5" y="0"/>
                      <a:pt x="13" y="1"/>
                      <a:pt x="18" y="4"/>
                    </a:cubicBezTo>
                    <a:cubicBezTo>
                      <a:pt x="23" y="8"/>
                      <a:pt x="24" y="13"/>
                      <a:pt x="26" y="17"/>
                    </a:cubicBezTo>
                    <a:cubicBezTo>
                      <a:pt x="27" y="20"/>
                      <a:pt x="27" y="28"/>
                      <a:pt x="25" y="30"/>
                    </a:cubicBezTo>
                    <a:cubicBezTo>
                      <a:pt x="24" y="33"/>
                      <a:pt x="19" y="36"/>
                      <a:pt x="18" y="36"/>
                    </a:cubicBezTo>
                    <a:cubicBezTo>
                      <a:pt x="16" y="36"/>
                      <a:pt x="13" y="36"/>
                      <a:pt x="16" y="35"/>
                    </a:cubicBezTo>
                    <a:cubicBezTo>
                      <a:pt x="19" y="33"/>
                      <a:pt x="26" y="31"/>
                      <a:pt x="25" y="24"/>
                    </a:cubicBezTo>
                    <a:cubicBezTo>
                      <a:pt x="25" y="17"/>
                      <a:pt x="22" y="9"/>
                      <a:pt x="17" y="5"/>
                    </a:cubicBezTo>
                    <a:cubicBezTo>
                      <a:pt x="12" y="2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36"/>
              <p:cNvSpPr/>
              <p:nvPr/>
            </p:nvSpPr>
            <p:spPr bwMode="auto">
              <a:xfrm>
                <a:off x="5119688" y="2111376"/>
                <a:ext cx="149225" cy="68263"/>
              </a:xfrm>
              <a:custGeom>
                <a:avLst/>
                <a:gdLst>
                  <a:gd name="T0" fmla="*/ 39 w 40"/>
                  <a:gd name="T1" fmla="*/ 12 h 18"/>
                  <a:gd name="T2" fmla="*/ 39 w 40"/>
                  <a:gd name="T3" fmla="*/ 16 h 18"/>
                  <a:gd name="T4" fmla="*/ 35 w 40"/>
                  <a:gd name="T5" fmla="*/ 16 h 18"/>
                  <a:gd name="T6" fmla="*/ 19 w 40"/>
                  <a:gd name="T7" fmla="*/ 13 h 18"/>
                  <a:gd name="T8" fmla="*/ 3 w 40"/>
                  <a:gd name="T9" fmla="*/ 4 h 18"/>
                  <a:gd name="T10" fmla="*/ 4 w 40"/>
                  <a:gd name="T11" fmla="*/ 2 h 18"/>
                  <a:gd name="T12" fmla="*/ 24 w 40"/>
                  <a:gd name="T13" fmla="*/ 12 h 18"/>
                  <a:gd name="T14" fmla="*/ 39 w 40"/>
                  <a:gd name="T15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18">
                    <a:moveTo>
                      <a:pt x="39" y="12"/>
                    </a:moveTo>
                    <a:cubicBezTo>
                      <a:pt x="40" y="13"/>
                      <a:pt x="40" y="15"/>
                      <a:pt x="39" y="16"/>
                    </a:cubicBezTo>
                    <a:cubicBezTo>
                      <a:pt x="38" y="18"/>
                      <a:pt x="38" y="15"/>
                      <a:pt x="35" y="16"/>
                    </a:cubicBezTo>
                    <a:cubicBezTo>
                      <a:pt x="33" y="16"/>
                      <a:pt x="27" y="16"/>
                      <a:pt x="19" y="13"/>
                    </a:cubicBezTo>
                    <a:cubicBezTo>
                      <a:pt x="10" y="10"/>
                      <a:pt x="7" y="7"/>
                      <a:pt x="3" y="4"/>
                    </a:cubicBezTo>
                    <a:cubicBezTo>
                      <a:pt x="0" y="0"/>
                      <a:pt x="1" y="0"/>
                      <a:pt x="4" y="2"/>
                    </a:cubicBezTo>
                    <a:cubicBezTo>
                      <a:pt x="7" y="5"/>
                      <a:pt x="17" y="9"/>
                      <a:pt x="24" y="12"/>
                    </a:cubicBezTo>
                    <a:cubicBezTo>
                      <a:pt x="33" y="15"/>
                      <a:pt x="37" y="12"/>
                      <a:pt x="39" y="12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37"/>
              <p:cNvSpPr/>
              <p:nvPr/>
            </p:nvSpPr>
            <p:spPr bwMode="auto">
              <a:xfrm>
                <a:off x="5194301" y="2078038"/>
                <a:ext cx="79375" cy="79375"/>
              </a:xfrm>
              <a:custGeom>
                <a:avLst/>
                <a:gdLst>
                  <a:gd name="T0" fmla="*/ 20 w 21"/>
                  <a:gd name="T1" fmla="*/ 2 h 21"/>
                  <a:gd name="T2" fmla="*/ 18 w 21"/>
                  <a:gd name="T3" fmla="*/ 13 h 21"/>
                  <a:gd name="T4" fmla="*/ 7 w 21"/>
                  <a:gd name="T5" fmla="*/ 20 h 21"/>
                  <a:gd name="T6" fmla="*/ 2 w 21"/>
                  <a:gd name="T7" fmla="*/ 18 h 21"/>
                  <a:gd name="T8" fmla="*/ 15 w 21"/>
                  <a:gd name="T9" fmla="*/ 11 h 21"/>
                  <a:gd name="T10" fmla="*/ 20 w 21"/>
                  <a:gd name="T11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21">
                    <a:moveTo>
                      <a:pt x="20" y="2"/>
                    </a:moveTo>
                    <a:cubicBezTo>
                      <a:pt x="21" y="3"/>
                      <a:pt x="21" y="10"/>
                      <a:pt x="18" y="13"/>
                    </a:cubicBezTo>
                    <a:cubicBezTo>
                      <a:pt x="15" y="17"/>
                      <a:pt x="10" y="21"/>
                      <a:pt x="7" y="20"/>
                    </a:cubicBezTo>
                    <a:cubicBezTo>
                      <a:pt x="3" y="19"/>
                      <a:pt x="0" y="19"/>
                      <a:pt x="2" y="18"/>
                    </a:cubicBezTo>
                    <a:cubicBezTo>
                      <a:pt x="5" y="16"/>
                      <a:pt x="12" y="15"/>
                      <a:pt x="15" y="11"/>
                    </a:cubicBezTo>
                    <a:cubicBezTo>
                      <a:pt x="18" y="7"/>
                      <a:pt x="19" y="0"/>
                      <a:pt x="20" y="2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38"/>
              <p:cNvSpPr/>
              <p:nvPr/>
            </p:nvSpPr>
            <p:spPr bwMode="auto">
              <a:xfrm>
                <a:off x="5205413" y="2078038"/>
                <a:ext cx="38100" cy="30163"/>
              </a:xfrm>
              <a:custGeom>
                <a:avLst/>
                <a:gdLst>
                  <a:gd name="T0" fmla="*/ 9 w 10"/>
                  <a:gd name="T1" fmla="*/ 1 h 8"/>
                  <a:gd name="T2" fmla="*/ 4 w 10"/>
                  <a:gd name="T3" fmla="*/ 6 h 8"/>
                  <a:gd name="T4" fmla="*/ 3 w 10"/>
                  <a:gd name="T5" fmla="*/ 2 h 8"/>
                  <a:gd name="T6" fmla="*/ 9 w 10"/>
                  <a:gd name="T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9" y="1"/>
                    </a:moveTo>
                    <a:cubicBezTo>
                      <a:pt x="9" y="3"/>
                      <a:pt x="7" y="8"/>
                      <a:pt x="4" y="6"/>
                    </a:cubicBezTo>
                    <a:cubicBezTo>
                      <a:pt x="2" y="4"/>
                      <a:pt x="0" y="3"/>
                      <a:pt x="3" y="2"/>
                    </a:cubicBezTo>
                    <a:cubicBezTo>
                      <a:pt x="6" y="1"/>
                      <a:pt x="10" y="0"/>
                      <a:pt x="9" y="1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39"/>
              <p:cNvSpPr/>
              <p:nvPr/>
            </p:nvSpPr>
            <p:spPr bwMode="auto">
              <a:xfrm>
                <a:off x="5145088" y="2025651"/>
                <a:ext cx="109538" cy="93663"/>
              </a:xfrm>
              <a:custGeom>
                <a:avLst/>
                <a:gdLst>
                  <a:gd name="T0" fmla="*/ 28 w 29"/>
                  <a:gd name="T1" fmla="*/ 11 h 25"/>
                  <a:gd name="T2" fmla="*/ 26 w 29"/>
                  <a:gd name="T3" fmla="*/ 12 h 25"/>
                  <a:gd name="T4" fmla="*/ 14 w 29"/>
                  <a:gd name="T5" fmla="*/ 16 h 25"/>
                  <a:gd name="T6" fmla="*/ 11 w 29"/>
                  <a:gd name="T7" fmla="*/ 15 h 25"/>
                  <a:gd name="T8" fmla="*/ 23 w 29"/>
                  <a:gd name="T9" fmla="*/ 23 h 25"/>
                  <a:gd name="T10" fmla="*/ 20 w 29"/>
                  <a:gd name="T11" fmla="*/ 22 h 25"/>
                  <a:gd name="T12" fmla="*/ 7 w 29"/>
                  <a:gd name="T13" fmla="*/ 14 h 25"/>
                  <a:gd name="T14" fmla="*/ 0 w 29"/>
                  <a:gd name="T15" fmla="*/ 9 h 25"/>
                  <a:gd name="T16" fmla="*/ 2 w 29"/>
                  <a:gd name="T17" fmla="*/ 10 h 25"/>
                  <a:gd name="T18" fmla="*/ 0 w 29"/>
                  <a:gd name="T19" fmla="*/ 6 h 25"/>
                  <a:gd name="T20" fmla="*/ 0 w 29"/>
                  <a:gd name="T21" fmla="*/ 1 h 25"/>
                  <a:gd name="T22" fmla="*/ 2 w 29"/>
                  <a:gd name="T23" fmla="*/ 1 h 25"/>
                  <a:gd name="T24" fmla="*/ 1 w 29"/>
                  <a:gd name="T25" fmla="*/ 2 h 25"/>
                  <a:gd name="T26" fmla="*/ 1 w 29"/>
                  <a:gd name="T27" fmla="*/ 6 h 25"/>
                  <a:gd name="T28" fmla="*/ 9 w 29"/>
                  <a:gd name="T29" fmla="*/ 14 h 25"/>
                  <a:gd name="T30" fmla="*/ 10 w 29"/>
                  <a:gd name="T31" fmla="*/ 15 h 25"/>
                  <a:gd name="T32" fmla="*/ 15 w 29"/>
                  <a:gd name="T33" fmla="*/ 15 h 25"/>
                  <a:gd name="T34" fmla="*/ 28 w 29"/>
                  <a:gd name="T35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9" h="25">
                    <a:moveTo>
                      <a:pt x="28" y="11"/>
                    </a:moveTo>
                    <a:cubicBezTo>
                      <a:pt x="29" y="12"/>
                      <a:pt x="29" y="12"/>
                      <a:pt x="26" y="12"/>
                    </a:cubicBezTo>
                    <a:cubicBezTo>
                      <a:pt x="23" y="13"/>
                      <a:pt x="17" y="15"/>
                      <a:pt x="14" y="16"/>
                    </a:cubicBezTo>
                    <a:cubicBezTo>
                      <a:pt x="13" y="16"/>
                      <a:pt x="12" y="16"/>
                      <a:pt x="11" y="15"/>
                    </a:cubicBezTo>
                    <a:cubicBezTo>
                      <a:pt x="16" y="18"/>
                      <a:pt x="23" y="23"/>
                      <a:pt x="23" y="23"/>
                    </a:cubicBezTo>
                    <a:cubicBezTo>
                      <a:pt x="23" y="25"/>
                      <a:pt x="21" y="23"/>
                      <a:pt x="20" y="22"/>
                    </a:cubicBezTo>
                    <a:cubicBezTo>
                      <a:pt x="18" y="20"/>
                      <a:pt x="9" y="15"/>
                      <a:pt x="7" y="14"/>
                    </a:cubicBezTo>
                    <a:cubicBezTo>
                      <a:pt x="4" y="12"/>
                      <a:pt x="1" y="10"/>
                      <a:pt x="0" y="9"/>
                    </a:cubicBezTo>
                    <a:cubicBezTo>
                      <a:pt x="0" y="9"/>
                      <a:pt x="1" y="10"/>
                      <a:pt x="2" y="10"/>
                    </a:cubicBezTo>
                    <a:cubicBezTo>
                      <a:pt x="3" y="10"/>
                      <a:pt x="1" y="8"/>
                      <a:pt x="0" y="6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1" y="1"/>
                      <a:pt x="1" y="2"/>
                    </a:cubicBezTo>
                    <a:cubicBezTo>
                      <a:pt x="1" y="3"/>
                      <a:pt x="0" y="4"/>
                      <a:pt x="1" y="6"/>
                    </a:cubicBezTo>
                    <a:cubicBezTo>
                      <a:pt x="2" y="7"/>
                      <a:pt x="5" y="11"/>
                      <a:pt x="9" y="14"/>
                    </a:cubicBezTo>
                    <a:cubicBezTo>
                      <a:pt x="9" y="14"/>
                      <a:pt x="10" y="14"/>
                      <a:pt x="10" y="15"/>
                    </a:cubicBezTo>
                    <a:cubicBezTo>
                      <a:pt x="11" y="15"/>
                      <a:pt x="14" y="15"/>
                      <a:pt x="15" y="15"/>
                    </a:cubicBezTo>
                    <a:cubicBezTo>
                      <a:pt x="17" y="14"/>
                      <a:pt x="26" y="11"/>
                      <a:pt x="28" y="11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40"/>
              <p:cNvSpPr/>
              <p:nvPr/>
            </p:nvSpPr>
            <p:spPr bwMode="auto">
              <a:xfrm>
                <a:off x="5133976" y="2028826"/>
                <a:ext cx="63500" cy="120650"/>
              </a:xfrm>
              <a:custGeom>
                <a:avLst/>
                <a:gdLst>
                  <a:gd name="T0" fmla="*/ 16 w 17"/>
                  <a:gd name="T1" fmla="*/ 30 h 32"/>
                  <a:gd name="T2" fmla="*/ 8 w 17"/>
                  <a:gd name="T3" fmla="*/ 15 h 32"/>
                  <a:gd name="T4" fmla="*/ 2 w 17"/>
                  <a:gd name="T5" fmla="*/ 9 h 32"/>
                  <a:gd name="T6" fmla="*/ 1 w 17"/>
                  <a:gd name="T7" fmla="*/ 1 h 32"/>
                  <a:gd name="T8" fmla="*/ 1 w 17"/>
                  <a:gd name="T9" fmla="*/ 8 h 32"/>
                  <a:gd name="T10" fmla="*/ 7 w 17"/>
                  <a:gd name="T11" fmla="*/ 16 h 32"/>
                  <a:gd name="T12" fmla="*/ 15 w 17"/>
                  <a:gd name="T13" fmla="*/ 29 h 32"/>
                  <a:gd name="T14" fmla="*/ 16 w 17"/>
                  <a:gd name="T15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32">
                    <a:moveTo>
                      <a:pt x="16" y="30"/>
                    </a:moveTo>
                    <a:cubicBezTo>
                      <a:pt x="16" y="28"/>
                      <a:pt x="10" y="17"/>
                      <a:pt x="8" y="15"/>
                    </a:cubicBezTo>
                    <a:cubicBezTo>
                      <a:pt x="6" y="13"/>
                      <a:pt x="3" y="11"/>
                      <a:pt x="2" y="9"/>
                    </a:cubicBezTo>
                    <a:cubicBezTo>
                      <a:pt x="2" y="6"/>
                      <a:pt x="2" y="2"/>
                      <a:pt x="1" y="1"/>
                    </a:cubicBezTo>
                    <a:cubicBezTo>
                      <a:pt x="0" y="0"/>
                      <a:pt x="0" y="5"/>
                      <a:pt x="1" y="8"/>
                    </a:cubicBezTo>
                    <a:cubicBezTo>
                      <a:pt x="1" y="10"/>
                      <a:pt x="6" y="14"/>
                      <a:pt x="7" y="16"/>
                    </a:cubicBezTo>
                    <a:cubicBezTo>
                      <a:pt x="9" y="17"/>
                      <a:pt x="15" y="28"/>
                      <a:pt x="15" y="29"/>
                    </a:cubicBezTo>
                    <a:cubicBezTo>
                      <a:pt x="16" y="31"/>
                      <a:pt x="17" y="32"/>
                      <a:pt x="16" y="30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41"/>
              <p:cNvSpPr/>
              <p:nvPr/>
            </p:nvSpPr>
            <p:spPr bwMode="auto">
              <a:xfrm>
                <a:off x="5153026" y="2032001"/>
                <a:ext cx="79375" cy="38100"/>
              </a:xfrm>
              <a:custGeom>
                <a:avLst/>
                <a:gdLst>
                  <a:gd name="T0" fmla="*/ 20 w 21"/>
                  <a:gd name="T1" fmla="*/ 9 h 10"/>
                  <a:gd name="T2" fmla="*/ 10 w 21"/>
                  <a:gd name="T3" fmla="*/ 1 h 10"/>
                  <a:gd name="T4" fmla="*/ 1 w 21"/>
                  <a:gd name="T5" fmla="*/ 3 h 10"/>
                  <a:gd name="T6" fmla="*/ 1 w 21"/>
                  <a:gd name="T7" fmla="*/ 4 h 10"/>
                  <a:gd name="T8" fmla="*/ 10 w 21"/>
                  <a:gd name="T9" fmla="*/ 2 h 10"/>
                  <a:gd name="T10" fmla="*/ 19 w 21"/>
                  <a:gd name="T11" fmla="*/ 8 h 10"/>
                  <a:gd name="T12" fmla="*/ 20 w 21"/>
                  <a:gd name="T1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0">
                    <a:moveTo>
                      <a:pt x="20" y="9"/>
                    </a:moveTo>
                    <a:cubicBezTo>
                      <a:pt x="19" y="7"/>
                      <a:pt x="14" y="1"/>
                      <a:pt x="10" y="1"/>
                    </a:cubicBezTo>
                    <a:cubicBezTo>
                      <a:pt x="6" y="0"/>
                      <a:pt x="1" y="3"/>
                      <a:pt x="1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3" y="3"/>
                      <a:pt x="8" y="2"/>
                      <a:pt x="10" y="2"/>
                    </a:cubicBezTo>
                    <a:cubicBezTo>
                      <a:pt x="12" y="2"/>
                      <a:pt x="18" y="7"/>
                      <a:pt x="19" y="8"/>
                    </a:cubicBezTo>
                    <a:cubicBezTo>
                      <a:pt x="20" y="10"/>
                      <a:pt x="21" y="9"/>
                      <a:pt x="20" y="9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42"/>
              <p:cNvSpPr/>
              <p:nvPr/>
            </p:nvSpPr>
            <p:spPr bwMode="auto">
              <a:xfrm>
                <a:off x="5172076" y="2055813"/>
                <a:ext cx="44450" cy="17463"/>
              </a:xfrm>
              <a:custGeom>
                <a:avLst/>
                <a:gdLst>
                  <a:gd name="T0" fmla="*/ 11 w 12"/>
                  <a:gd name="T1" fmla="*/ 3 h 5"/>
                  <a:gd name="T2" fmla="*/ 3 w 12"/>
                  <a:gd name="T3" fmla="*/ 1 h 5"/>
                  <a:gd name="T4" fmla="*/ 2 w 12"/>
                  <a:gd name="T5" fmla="*/ 3 h 5"/>
                  <a:gd name="T6" fmla="*/ 10 w 12"/>
                  <a:gd name="T7" fmla="*/ 3 h 5"/>
                  <a:gd name="T8" fmla="*/ 11 w 12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5">
                    <a:moveTo>
                      <a:pt x="11" y="3"/>
                    </a:moveTo>
                    <a:cubicBezTo>
                      <a:pt x="9" y="1"/>
                      <a:pt x="5" y="0"/>
                      <a:pt x="3" y="1"/>
                    </a:cubicBezTo>
                    <a:cubicBezTo>
                      <a:pt x="0" y="2"/>
                      <a:pt x="1" y="5"/>
                      <a:pt x="2" y="3"/>
                    </a:cubicBezTo>
                    <a:cubicBezTo>
                      <a:pt x="4" y="0"/>
                      <a:pt x="8" y="2"/>
                      <a:pt x="10" y="3"/>
                    </a:cubicBezTo>
                    <a:cubicBezTo>
                      <a:pt x="12" y="3"/>
                      <a:pt x="12" y="3"/>
                      <a:pt x="11" y="3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43"/>
              <p:cNvSpPr/>
              <p:nvPr/>
            </p:nvSpPr>
            <p:spPr bwMode="auto">
              <a:xfrm>
                <a:off x="5178426" y="2066926"/>
                <a:ext cx="30163" cy="11113"/>
              </a:xfrm>
              <a:custGeom>
                <a:avLst/>
                <a:gdLst>
                  <a:gd name="T0" fmla="*/ 6 w 8"/>
                  <a:gd name="T1" fmla="*/ 0 h 3"/>
                  <a:gd name="T2" fmla="*/ 1 w 8"/>
                  <a:gd name="T3" fmla="*/ 1 h 3"/>
                  <a:gd name="T4" fmla="*/ 3 w 8"/>
                  <a:gd name="T5" fmla="*/ 2 h 3"/>
                  <a:gd name="T6" fmla="*/ 6 w 8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3">
                    <a:moveTo>
                      <a:pt x="6" y="0"/>
                    </a:moveTo>
                    <a:cubicBezTo>
                      <a:pt x="5" y="0"/>
                      <a:pt x="2" y="0"/>
                      <a:pt x="1" y="1"/>
                    </a:cubicBezTo>
                    <a:cubicBezTo>
                      <a:pt x="0" y="2"/>
                      <a:pt x="1" y="3"/>
                      <a:pt x="3" y="2"/>
                    </a:cubicBezTo>
                    <a:cubicBezTo>
                      <a:pt x="6" y="2"/>
                      <a:pt x="8" y="1"/>
                      <a:pt x="6" y="0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44"/>
              <p:cNvSpPr/>
              <p:nvPr/>
            </p:nvSpPr>
            <p:spPr bwMode="auto">
              <a:xfrm>
                <a:off x="5076826" y="2028826"/>
                <a:ext cx="57150" cy="120650"/>
              </a:xfrm>
              <a:custGeom>
                <a:avLst/>
                <a:gdLst>
                  <a:gd name="T0" fmla="*/ 14 w 15"/>
                  <a:gd name="T1" fmla="*/ 4 h 32"/>
                  <a:gd name="T2" fmla="*/ 9 w 15"/>
                  <a:gd name="T3" fmla="*/ 11 h 32"/>
                  <a:gd name="T4" fmla="*/ 8 w 15"/>
                  <a:gd name="T5" fmla="*/ 22 h 32"/>
                  <a:gd name="T6" fmla="*/ 6 w 15"/>
                  <a:gd name="T7" fmla="*/ 29 h 32"/>
                  <a:gd name="T8" fmla="*/ 0 w 15"/>
                  <a:gd name="T9" fmla="*/ 14 h 32"/>
                  <a:gd name="T10" fmla="*/ 6 w 15"/>
                  <a:gd name="T11" fmla="*/ 2 h 32"/>
                  <a:gd name="T12" fmla="*/ 14 w 15"/>
                  <a:gd name="T13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32">
                    <a:moveTo>
                      <a:pt x="14" y="4"/>
                    </a:moveTo>
                    <a:cubicBezTo>
                      <a:pt x="13" y="6"/>
                      <a:pt x="8" y="8"/>
                      <a:pt x="9" y="11"/>
                    </a:cubicBezTo>
                    <a:cubicBezTo>
                      <a:pt x="11" y="15"/>
                      <a:pt x="11" y="19"/>
                      <a:pt x="8" y="22"/>
                    </a:cubicBezTo>
                    <a:cubicBezTo>
                      <a:pt x="6" y="25"/>
                      <a:pt x="8" y="32"/>
                      <a:pt x="6" y="29"/>
                    </a:cubicBezTo>
                    <a:cubicBezTo>
                      <a:pt x="4" y="25"/>
                      <a:pt x="0" y="18"/>
                      <a:pt x="0" y="14"/>
                    </a:cubicBezTo>
                    <a:cubicBezTo>
                      <a:pt x="0" y="11"/>
                      <a:pt x="4" y="4"/>
                      <a:pt x="6" y="2"/>
                    </a:cubicBezTo>
                    <a:cubicBezTo>
                      <a:pt x="8" y="0"/>
                      <a:pt x="15" y="3"/>
                      <a:pt x="14" y="4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45"/>
              <p:cNvSpPr/>
              <p:nvPr/>
            </p:nvSpPr>
            <p:spPr bwMode="auto">
              <a:xfrm>
                <a:off x="5062538" y="2111376"/>
                <a:ext cx="115888" cy="93663"/>
              </a:xfrm>
              <a:custGeom>
                <a:avLst/>
                <a:gdLst>
                  <a:gd name="T0" fmla="*/ 6 w 31"/>
                  <a:gd name="T1" fmla="*/ 3 h 25"/>
                  <a:gd name="T2" fmla="*/ 15 w 31"/>
                  <a:gd name="T3" fmla="*/ 14 h 25"/>
                  <a:gd name="T4" fmla="*/ 28 w 31"/>
                  <a:gd name="T5" fmla="*/ 23 h 25"/>
                  <a:gd name="T6" fmla="*/ 10 w 31"/>
                  <a:gd name="T7" fmla="*/ 18 h 25"/>
                  <a:gd name="T8" fmla="*/ 1 w 31"/>
                  <a:gd name="T9" fmla="*/ 5 h 25"/>
                  <a:gd name="T10" fmla="*/ 6 w 31"/>
                  <a:gd name="T11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25">
                    <a:moveTo>
                      <a:pt x="6" y="3"/>
                    </a:moveTo>
                    <a:cubicBezTo>
                      <a:pt x="8" y="6"/>
                      <a:pt x="8" y="10"/>
                      <a:pt x="15" y="14"/>
                    </a:cubicBezTo>
                    <a:cubicBezTo>
                      <a:pt x="21" y="18"/>
                      <a:pt x="31" y="21"/>
                      <a:pt x="28" y="23"/>
                    </a:cubicBezTo>
                    <a:cubicBezTo>
                      <a:pt x="25" y="25"/>
                      <a:pt x="18" y="24"/>
                      <a:pt x="10" y="18"/>
                    </a:cubicBezTo>
                    <a:cubicBezTo>
                      <a:pt x="2" y="11"/>
                      <a:pt x="2" y="8"/>
                      <a:pt x="1" y="5"/>
                    </a:cubicBezTo>
                    <a:cubicBezTo>
                      <a:pt x="0" y="1"/>
                      <a:pt x="4" y="0"/>
                      <a:pt x="6" y="3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46"/>
              <p:cNvSpPr/>
              <p:nvPr/>
            </p:nvSpPr>
            <p:spPr bwMode="auto">
              <a:xfrm>
                <a:off x="5175251" y="2212976"/>
                <a:ext cx="139700" cy="46038"/>
              </a:xfrm>
              <a:custGeom>
                <a:avLst/>
                <a:gdLst>
                  <a:gd name="T0" fmla="*/ 25 w 37"/>
                  <a:gd name="T1" fmla="*/ 1 h 12"/>
                  <a:gd name="T2" fmla="*/ 34 w 37"/>
                  <a:gd name="T3" fmla="*/ 7 h 12"/>
                  <a:gd name="T4" fmla="*/ 9 w 37"/>
                  <a:gd name="T5" fmla="*/ 11 h 12"/>
                  <a:gd name="T6" fmla="*/ 0 w 37"/>
                  <a:gd name="T7" fmla="*/ 5 h 12"/>
                  <a:gd name="T8" fmla="*/ 3 w 37"/>
                  <a:gd name="T9" fmla="*/ 2 h 12"/>
                  <a:gd name="T10" fmla="*/ 19 w 37"/>
                  <a:gd name="T11" fmla="*/ 3 h 12"/>
                  <a:gd name="T12" fmla="*/ 25 w 37"/>
                  <a:gd name="T13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12">
                    <a:moveTo>
                      <a:pt x="25" y="1"/>
                    </a:moveTo>
                    <a:cubicBezTo>
                      <a:pt x="27" y="0"/>
                      <a:pt x="37" y="6"/>
                      <a:pt x="34" y="7"/>
                    </a:cubicBezTo>
                    <a:cubicBezTo>
                      <a:pt x="31" y="8"/>
                      <a:pt x="16" y="12"/>
                      <a:pt x="9" y="11"/>
                    </a:cubicBezTo>
                    <a:cubicBezTo>
                      <a:pt x="1" y="11"/>
                      <a:pt x="0" y="8"/>
                      <a:pt x="0" y="5"/>
                    </a:cubicBezTo>
                    <a:cubicBezTo>
                      <a:pt x="0" y="2"/>
                      <a:pt x="0" y="2"/>
                      <a:pt x="3" y="2"/>
                    </a:cubicBezTo>
                    <a:cubicBezTo>
                      <a:pt x="6" y="3"/>
                      <a:pt x="15" y="4"/>
                      <a:pt x="19" y="3"/>
                    </a:cubicBezTo>
                    <a:cubicBezTo>
                      <a:pt x="22" y="2"/>
                      <a:pt x="24" y="1"/>
                      <a:pt x="25" y="1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47"/>
              <p:cNvSpPr/>
              <p:nvPr/>
            </p:nvSpPr>
            <p:spPr bwMode="auto">
              <a:xfrm>
                <a:off x="5010151" y="2127251"/>
                <a:ext cx="49213" cy="52388"/>
              </a:xfrm>
              <a:custGeom>
                <a:avLst/>
                <a:gdLst>
                  <a:gd name="T0" fmla="*/ 10 w 13"/>
                  <a:gd name="T1" fmla="*/ 14 h 14"/>
                  <a:gd name="T2" fmla="*/ 1 w 13"/>
                  <a:gd name="T3" fmla="*/ 5 h 14"/>
                  <a:gd name="T4" fmla="*/ 7 w 13"/>
                  <a:gd name="T5" fmla="*/ 5 h 14"/>
                  <a:gd name="T6" fmla="*/ 10 w 1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10" y="14"/>
                    </a:moveTo>
                    <a:cubicBezTo>
                      <a:pt x="6" y="12"/>
                      <a:pt x="2" y="10"/>
                      <a:pt x="1" y="5"/>
                    </a:cubicBezTo>
                    <a:cubicBezTo>
                      <a:pt x="0" y="0"/>
                      <a:pt x="4" y="2"/>
                      <a:pt x="7" y="5"/>
                    </a:cubicBezTo>
                    <a:cubicBezTo>
                      <a:pt x="9" y="8"/>
                      <a:pt x="13" y="14"/>
                      <a:pt x="10" y="14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48"/>
              <p:cNvSpPr/>
              <p:nvPr/>
            </p:nvSpPr>
            <p:spPr bwMode="auto">
              <a:xfrm>
                <a:off x="5048251" y="2205038"/>
                <a:ext cx="107950" cy="79375"/>
              </a:xfrm>
              <a:custGeom>
                <a:avLst/>
                <a:gdLst>
                  <a:gd name="T0" fmla="*/ 24 w 29"/>
                  <a:gd name="T1" fmla="*/ 8 h 21"/>
                  <a:gd name="T2" fmla="*/ 26 w 29"/>
                  <a:gd name="T3" fmla="*/ 20 h 21"/>
                  <a:gd name="T4" fmla="*/ 4 w 29"/>
                  <a:gd name="T5" fmla="*/ 11 h 21"/>
                  <a:gd name="T6" fmla="*/ 11 w 29"/>
                  <a:gd name="T7" fmla="*/ 1 h 21"/>
                  <a:gd name="T8" fmla="*/ 24 w 29"/>
                  <a:gd name="T9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1">
                    <a:moveTo>
                      <a:pt x="24" y="8"/>
                    </a:moveTo>
                    <a:cubicBezTo>
                      <a:pt x="25" y="11"/>
                      <a:pt x="29" y="19"/>
                      <a:pt x="26" y="20"/>
                    </a:cubicBezTo>
                    <a:cubicBezTo>
                      <a:pt x="22" y="21"/>
                      <a:pt x="8" y="17"/>
                      <a:pt x="4" y="11"/>
                    </a:cubicBezTo>
                    <a:cubicBezTo>
                      <a:pt x="0" y="6"/>
                      <a:pt x="8" y="2"/>
                      <a:pt x="11" y="1"/>
                    </a:cubicBezTo>
                    <a:cubicBezTo>
                      <a:pt x="14" y="0"/>
                      <a:pt x="22" y="4"/>
                      <a:pt x="24" y="8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49"/>
              <p:cNvSpPr/>
              <p:nvPr/>
            </p:nvSpPr>
            <p:spPr bwMode="auto">
              <a:xfrm>
                <a:off x="5100638" y="2039938"/>
                <a:ext cx="198438" cy="180975"/>
              </a:xfrm>
              <a:custGeom>
                <a:avLst/>
                <a:gdLst>
                  <a:gd name="T0" fmla="*/ 24 w 53"/>
                  <a:gd name="T1" fmla="*/ 40 h 48"/>
                  <a:gd name="T2" fmla="*/ 32 w 53"/>
                  <a:gd name="T3" fmla="*/ 37 h 48"/>
                  <a:gd name="T4" fmla="*/ 38 w 53"/>
                  <a:gd name="T5" fmla="*/ 36 h 48"/>
                  <a:gd name="T6" fmla="*/ 42 w 53"/>
                  <a:gd name="T7" fmla="*/ 36 h 48"/>
                  <a:gd name="T8" fmla="*/ 46 w 53"/>
                  <a:gd name="T9" fmla="*/ 34 h 48"/>
                  <a:gd name="T10" fmla="*/ 45 w 53"/>
                  <a:gd name="T11" fmla="*/ 30 h 48"/>
                  <a:gd name="T12" fmla="*/ 48 w 53"/>
                  <a:gd name="T13" fmla="*/ 26 h 48"/>
                  <a:gd name="T14" fmla="*/ 52 w 53"/>
                  <a:gd name="T15" fmla="*/ 27 h 48"/>
                  <a:gd name="T16" fmla="*/ 46 w 53"/>
                  <a:gd name="T17" fmla="*/ 35 h 48"/>
                  <a:gd name="T18" fmla="*/ 38 w 53"/>
                  <a:gd name="T19" fmla="*/ 40 h 48"/>
                  <a:gd name="T20" fmla="*/ 29 w 53"/>
                  <a:gd name="T21" fmla="*/ 42 h 48"/>
                  <a:gd name="T22" fmla="*/ 25 w 53"/>
                  <a:gd name="T23" fmla="*/ 41 h 48"/>
                  <a:gd name="T24" fmla="*/ 30 w 53"/>
                  <a:gd name="T25" fmla="*/ 44 h 48"/>
                  <a:gd name="T26" fmla="*/ 41 w 53"/>
                  <a:gd name="T27" fmla="*/ 46 h 48"/>
                  <a:gd name="T28" fmla="*/ 48 w 53"/>
                  <a:gd name="T29" fmla="*/ 44 h 48"/>
                  <a:gd name="T30" fmla="*/ 33 w 53"/>
                  <a:gd name="T31" fmla="*/ 46 h 48"/>
                  <a:gd name="T32" fmla="*/ 25 w 53"/>
                  <a:gd name="T33" fmla="*/ 45 h 48"/>
                  <a:gd name="T34" fmla="*/ 24 w 53"/>
                  <a:gd name="T35" fmla="*/ 45 h 48"/>
                  <a:gd name="T36" fmla="*/ 21 w 53"/>
                  <a:gd name="T37" fmla="*/ 40 h 48"/>
                  <a:gd name="T38" fmla="*/ 4 w 53"/>
                  <a:gd name="T39" fmla="*/ 31 h 48"/>
                  <a:gd name="T40" fmla="*/ 2 w 53"/>
                  <a:gd name="T41" fmla="*/ 24 h 48"/>
                  <a:gd name="T42" fmla="*/ 4 w 53"/>
                  <a:gd name="T43" fmla="*/ 17 h 48"/>
                  <a:gd name="T44" fmla="*/ 7 w 53"/>
                  <a:gd name="T45" fmla="*/ 8 h 48"/>
                  <a:gd name="T46" fmla="*/ 8 w 53"/>
                  <a:gd name="T47" fmla="*/ 1 h 48"/>
                  <a:gd name="T48" fmla="*/ 9 w 53"/>
                  <a:gd name="T49" fmla="*/ 4 h 48"/>
                  <a:gd name="T50" fmla="*/ 9 w 53"/>
                  <a:gd name="T51" fmla="*/ 10 h 48"/>
                  <a:gd name="T52" fmla="*/ 5 w 53"/>
                  <a:gd name="T53" fmla="*/ 18 h 48"/>
                  <a:gd name="T54" fmla="*/ 3 w 53"/>
                  <a:gd name="T55" fmla="*/ 25 h 48"/>
                  <a:gd name="T56" fmla="*/ 12 w 53"/>
                  <a:gd name="T57" fmla="*/ 34 h 48"/>
                  <a:gd name="T58" fmla="*/ 24 w 53"/>
                  <a:gd name="T59" fmla="*/ 4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3" h="48">
                    <a:moveTo>
                      <a:pt x="24" y="40"/>
                    </a:moveTo>
                    <a:cubicBezTo>
                      <a:pt x="27" y="40"/>
                      <a:pt x="31" y="38"/>
                      <a:pt x="32" y="37"/>
                    </a:cubicBezTo>
                    <a:cubicBezTo>
                      <a:pt x="34" y="36"/>
                      <a:pt x="36" y="36"/>
                      <a:pt x="38" y="36"/>
                    </a:cubicBezTo>
                    <a:cubicBezTo>
                      <a:pt x="40" y="35"/>
                      <a:pt x="40" y="36"/>
                      <a:pt x="42" y="36"/>
                    </a:cubicBezTo>
                    <a:cubicBezTo>
                      <a:pt x="44" y="36"/>
                      <a:pt x="44" y="36"/>
                      <a:pt x="46" y="34"/>
                    </a:cubicBezTo>
                    <a:cubicBezTo>
                      <a:pt x="47" y="31"/>
                      <a:pt x="46" y="31"/>
                      <a:pt x="45" y="30"/>
                    </a:cubicBezTo>
                    <a:cubicBezTo>
                      <a:pt x="44" y="30"/>
                      <a:pt x="47" y="27"/>
                      <a:pt x="48" y="26"/>
                    </a:cubicBezTo>
                    <a:cubicBezTo>
                      <a:pt x="49" y="25"/>
                      <a:pt x="53" y="25"/>
                      <a:pt x="52" y="27"/>
                    </a:cubicBezTo>
                    <a:cubicBezTo>
                      <a:pt x="52" y="30"/>
                      <a:pt x="49" y="33"/>
                      <a:pt x="46" y="35"/>
                    </a:cubicBezTo>
                    <a:cubicBezTo>
                      <a:pt x="44" y="37"/>
                      <a:pt x="40" y="39"/>
                      <a:pt x="38" y="40"/>
                    </a:cubicBezTo>
                    <a:cubicBezTo>
                      <a:pt x="35" y="41"/>
                      <a:pt x="31" y="42"/>
                      <a:pt x="29" y="42"/>
                    </a:cubicBezTo>
                    <a:cubicBezTo>
                      <a:pt x="27" y="41"/>
                      <a:pt x="25" y="41"/>
                      <a:pt x="25" y="41"/>
                    </a:cubicBezTo>
                    <a:cubicBezTo>
                      <a:pt x="24" y="42"/>
                      <a:pt x="28" y="43"/>
                      <a:pt x="30" y="44"/>
                    </a:cubicBezTo>
                    <a:cubicBezTo>
                      <a:pt x="33" y="45"/>
                      <a:pt x="37" y="47"/>
                      <a:pt x="41" y="46"/>
                    </a:cubicBezTo>
                    <a:cubicBezTo>
                      <a:pt x="45" y="45"/>
                      <a:pt x="51" y="42"/>
                      <a:pt x="48" y="44"/>
                    </a:cubicBezTo>
                    <a:cubicBezTo>
                      <a:pt x="45" y="46"/>
                      <a:pt x="40" y="48"/>
                      <a:pt x="33" y="46"/>
                    </a:cubicBezTo>
                    <a:cubicBezTo>
                      <a:pt x="26" y="45"/>
                      <a:pt x="25" y="44"/>
                      <a:pt x="25" y="45"/>
                    </a:cubicBezTo>
                    <a:cubicBezTo>
                      <a:pt x="24" y="46"/>
                      <a:pt x="24" y="47"/>
                      <a:pt x="24" y="45"/>
                    </a:cubicBezTo>
                    <a:cubicBezTo>
                      <a:pt x="24" y="43"/>
                      <a:pt x="24" y="42"/>
                      <a:pt x="21" y="40"/>
                    </a:cubicBezTo>
                    <a:cubicBezTo>
                      <a:pt x="18" y="39"/>
                      <a:pt x="7" y="34"/>
                      <a:pt x="4" y="31"/>
                    </a:cubicBezTo>
                    <a:cubicBezTo>
                      <a:pt x="0" y="27"/>
                      <a:pt x="1" y="26"/>
                      <a:pt x="2" y="24"/>
                    </a:cubicBezTo>
                    <a:cubicBezTo>
                      <a:pt x="3" y="23"/>
                      <a:pt x="2" y="19"/>
                      <a:pt x="4" y="17"/>
                    </a:cubicBezTo>
                    <a:cubicBezTo>
                      <a:pt x="6" y="16"/>
                      <a:pt x="7" y="11"/>
                      <a:pt x="7" y="8"/>
                    </a:cubicBezTo>
                    <a:cubicBezTo>
                      <a:pt x="8" y="4"/>
                      <a:pt x="8" y="0"/>
                      <a:pt x="8" y="1"/>
                    </a:cubicBezTo>
                    <a:cubicBezTo>
                      <a:pt x="9" y="2"/>
                      <a:pt x="9" y="2"/>
                      <a:pt x="9" y="4"/>
                    </a:cubicBezTo>
                    <a:cubicBezTo>
                      <a:pt x="9" y="6"/>
                      <a:pt x="10" y="8"/>
                      <a:pt x="9" y="10"/>
                    </a:cubicBezTo>
                    <a:cubicBezTo>
                      <a:pt x="8" y="12"/>
                      <a:pt x="7" y="16"/>
                      <a:pt x="5" y="18"/>
                    </a:cubicBezTo>
                    <a:cubicBezTo>
                      <a:pt x="3" y="20"/>
                      <a:pt x="3" y="24"/>
                      <a:pt x="3" y="25"/>
                    </a:cubicBezTo>
                    <a:cubicBezTo>
                      <a:pt x="2" y="27"/>
                      <a:pt x="7" y="32"/>
                      <a:pt x="12" y="34"/>
                    </a:cubicBezTo>
                    <a:cubicBezTo>
                      <a:pt x="18" y="37"/>
                      <a:pt x="22" y="41"/>
                      <a:pt x="24" y="40"/>
                    </a:cubicBezTo>
                    <a:close/>
                  </a:path>
                </a:pathLst>
              </a:custGeom>
              <a:solidFill>
                <a:srgbClr val="C48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50"/>
              <p:cNvSpPr/>
              <p:nvPr/>
            </p:nvSpPr>
            <p:spPr bwMode="auto">
              <a:xfrm>
                <a:off x="5137151" y="2028826"/>
                <a:ext cx="120650" cy="112713"/>
              </a:xfrm>
              <a:custGeom>
                <a:avLst/>
                <a:gdLst>
                  <a:gd name="T0" fmla="*/ 30 w 32"/>
                  <a:gd name="T1" fmla="*/ 13 h 30"/>
                  <a:gd name="T2" fmla="*/ 26 w 32"/>
                  <a:gd name="T3" fmla="*/ 19 h 30"/>
                  <a:gd name="T4" fmla="*/ 26 w 32"/>
                  <a:gd name="T5" fmla="*/ 22 h 30"/>
                  <a:gd name="T6" fmla="*/ 24 w 32"/>
                  <a:gd name="T7" fmla="*/ 24 h 30"/>
                  <a:gd name="T8" fmla="*/ 17 w 32"/>
                  <a:gd name="T9" fmla="*/ 23 h 30"/>
                  <a:gd name="T10" fmla="*/ 11 w 32"/>
                  <a:gd name="T11" fmla="*/ 19 h 30"/>
                  <a:gd name="T12" fmla="*/ 7 w 32"/>
                  <a:gd name="T13" fmla="*/ 13 h 30"/>
                  <a:gd name="T14" fmla="*/ 3 w 32"/>
                  <a:gd name="T15" fmla="*/ 10 h 30"/>
                  <a:gd name="T16" fmla="*/ 2 w 32"/>
                  <a:gd name="T17" fmla="*/ 7 h 30"/>
                  <a:gd name="T18" fmla="*/ 3 w 32"/>
                  <a:gd name="T19" fmla="*/ 7 h 30"/>
                  <a:gd name="T20" fmla="*/ 1 w 32"/>
                  <a:gd name="T21" fmla="*/ 2 h 30"/>
                  <a:gd name="T22" fmla="*/ 0 w 32"/>
                  <a:gd name="T23" fmla="*/ 1 h 30"/>
                  <a:gd name="T24" fmla="*/ 1 w 32"/>
                  <a:gd name="T25" fmla="*/ 6 h 30"/>
                  <a:gd name="T26" fmla="*/ 2 w 32"/>
                  <a:gd name="T27" fmla="*/ 10 h 30"/>
                  <a:gd name="T28" fmla="*/ 10 w 32"/>
                  <a:gd name="T29" fmla="*/ 18 h 30"/>
                  <a:gd name="T30" fmla="*/ 15 w 32"/>
                  <a:gd name="T31" fmla="*/ 29 h 30"/>
                  <a:gd name="T32" fmla="*/ 26 w 32"/>
                  <a:gd name="T33" fmla="*/ 25 h 30"/>
                  <a:gd name="T34" fmla="*/ 31 w 32"/>
                  <a:gd name="T35" fmla="*/ 16 h 30"/>
                  <a:gd name="T36" fmla="*/ 30 w 32"/>
                  <a:gd name="T37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30">
                    <a:moveTo>
                      <a:pt x="30" y="13"/>
                    </a:moveTo>
                    <a:cubicBezTo>
                      <a:pt x="29" y="14"/>
                      <a:pt x="26" y="18"/>
                      <a:pt x="26" y="19"/>
                    </a:cubicBezTo>
                    <a:cubicBezTo>
                      <a:pt x="26" y="20"/>
                      <a:pt x="26" y="21"/>
                      <a:pt x="26" y="22"/>
                    </a:cubicBezTo>
                    <a:cubicBezTo>
                      <a:pt x="26" y="23"/>
                      <a:pt x="25" y="23"/>
                      <a:pt x="24" y="24"/>
                    </a:cubicBezTo>
                    <a:cubicBezTo>
                      <a:pt x="22" y="24"/>
                      <a:pt x="19" y="25"/>
                      <a:pt x="17" y="23"/>
                    </a:cubicBezTo>
                    <a:cubicBezTo>
                      <a:pt x="16" y="21"/>
                      <a:pt x="12" y="22"/>
                      <a:pt x="11" y="19"/>
                    </a:cubicBezTo>
                    <a:cubicBezTo>
                      <a:pt x="10" y="17"/>
                      <a:pt x="9" y="14"/>
                      <a:pt x="7" y="13"/>
                    </a:cubicBezTo>
                    <a:cubicBezTo>
                      <a:pt x="5" y="11"/>
                      <a:pt x="4" y="11"/>
                      <a:pt x="3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2" y="7"/>
                      <a:pt x="4" y="8"/>
                      <a:pt x="3" y="7"/>
                    </a:cubicBezTo>
                    <a:cubicBezTo>
                      <a:pt x="2" y="6"/>
                      <a:pt x="1" y="4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1" y="2"/>
                      <a:pt x="1" y="5"/>
                      <a:pt x="1" y="6"/>
                    </a:cubicBezTo>
                    <a:cubicBezTo>
                      <a:pt x="1" y="7"/>
                      <a:pt x="1" y="9"/>
                      <a:pt x="2" y="10"/>
                    </a:cubicBezTo>
                    <a:cubicBezTo>
                      <a:pt x="3" y="11"/>
                      <a:pt x="9" y="15"/>
                      <a:pt x="10" y="18"/>
                    </a:cubicBezTo>
                    <a:cubicBezTo>
                      <a:pt x="12" y="22"/>
                      <a:pt x="15" y="27"/>
                      <a:pt x="15" y="29"/>
                    </a:cubicBezTo>
                    <a:cubicBezTo>
                      <a:pt x="16" y="30"/>
                      <a:pt x="24" y="28"/>
                      <a:pt x="26" y="25"/>
                    </a:cubicBezTo>
                    <a:cubicBezTo>
                      <a:pt x="29" y="22"/>
                      <a:pt x="31" y="18"/>
                      <a:pt x="31" y="16"/>
                    </a:cubicBezTo>
                    <a:cubicBezTo>
                      <a:pt x="32" y="13"/>
                      <a:pt x="31" y="12"/>
                      <a:pt x="30" y="13"/>
                    </a:cubicBezTo>
                    <a:close/>
                  </a:path>
                </a:pathLst>
              </a:custGeom>
              <a:solidFill>
                <a:srgbClr val="C48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51"/>
              <p:cNvSpPr/>
              <p:nvPr/>
            </p:nvSpPr>
            <p:spPr bwMode="auto">
              <a:xfrm>
                <a:off x="5194301" y="2032001"/>
                <a:ext cx="52388" cy="34925"/>
              </a:xfrm>
              <a:custGeom>
                <a:avLst/>
                <a:gdLst>
                  <a:gd name="T0" fmla="*/ 11 w 14"/>
                  <a:gd name="T1" fmla="*/ 9 h 9"/>
                  <a:gd name="T2" fmla="*/ 12 w 14"/>
                  <a:gd name="T3" fmla="*/ 7 h 9"/>
                  <a:gd name="T4" fmla="*/ 2 w 14"/>
                  <a:gd name="T5" fmla="*/ 1 h 9"/>
                  <a:gd name="T6" fmla="*/ 3 w 14"/>
                  <a:gd name="T7" fmla="*/ 2 h 9"/>
                  <a:gd name="T8" fmla="*/ 10 w 14"/>
                  <a:gd name="T9" fmla="*/ 8 h 9"/>
                  <a:gd name="T10" fmla="*/ 11 w 14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9">
                    <a:moveTo>
                      <a:pt x="11" y="9"/>
                    </a:moveTo>
                    <a:cubicBezTo>
                      <a:pt x="11" y="9"/>
                      <a:pt x="14" y="9"/>
                      <a:pt x="12" y="7"/>
                    </a:cubicBezTo>
                    <a:cubicBezTo>
                      <a:pt x="10" y="6"/>
                      <a:pt x="3" y="1"/>
                      <a:pt x="2" y="1"/>
                    </a:cubicBezTo>
                    <a:cubicBezTo>
                      <a:pt x="0" y="0"/>
                      <a:pt x="1" y="1"/>
                      <a:pt x="3" y="2"/>
                    </a:cubicBezTo>
                    <a:cubicBezTo>
                      <a:pt x="4" y="3"/>
                      <a:pt x="9" y="6"/>
                      <a:pt x="10" y="8"/>
                    </a:cubicBezTo>
                    <a:cubicBezTo>
                      <a:pt x="10" y="9"/>
                      <a:pt x="9" y="9"/>
                      <a:pt x="11" y="9"/>
                    </a:cubicBezTo>
                    <a:close/>
                  </a:path>
                </a:pathLst>
              </a:custGeom>
              <a:solidFill>
                <a:srgbClr val="C48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52"/>
              <p:cNvSpPr/>
              <p:nvPr/>
            </p:nvSpPr>
            <p:spPr bwMode="auto">
              <a:xfrm>
                <a:off x="5024438" y="2100263"/>
                <a:ext cx="161925" cy="192088"/>
              </a:xfrm>
              <a:custGeom>
                <a:avLst/>
                <a:gdLst>
                  <a:gd name="T0" fmla="*/ 13 w 43"/>
                  <a:gd name="T1" fmla="*/ 1 h 51"/>
                  <a:gd name="T2" fmla="*/ 5 w 43"/>
                  <a:gd name="T3" fmla="*/ 4 h 51"/>
                  <a:gd name="T4" fmla="*/ 2 w 43"/>
                  <a:gd name="T5" fmla="*/ 9 h 51"/>
                  <a:gd name="T6" fmla="*/ 9 w 43"/>
                  <a:gd name="T7" fmla="*/ 8 h 51"/>
                  <a:gd name="T8" fmla="*/ 18 w 43"/>
                  <a:gd name="T9" fmla="*/ 24 h 51"/>
                  <a:gd name="T10" fmla="*/ 36 w 43"/>
                  <a:gd name="T11" fmla="*/ 29 h 51"/>
                  <a:gd name="T12" fmla="*/ 43 w 43"/>
                  <a:gd name="T13" fmla="*/ 29 h 51"/>
                  <a:gd name="T14" fmla="*/ 42 w 43"/>
                  <a:gd name="T15" fmla="*/ 30 h 51"/>
                  <a:gd name="T16" fmla="*/ 38 w 43"/>
                  <a:gd name="T17" fmla="*/ 29 h 51"/>
                  <a:gd name="T18" fmla="*/ 34 w 43"/>
                  <a:gd name="T19" fmla="*/ 39 h 51"/>
                  <a:gd name="T20" fmla="*/ 40 w 43"/>
                  <a:gd name="T21" fmla="*/ 45 h 51"/>
                  <a:gd name="T22" fmla="*/ 40 w 43"/>
                  <a:gd name="T23" fmla="*/ 48 h 51"/>
                  <a:gd name="T24" fmla="*/ 38 w 43"/>
                  <a:gd name="T25" fmla="*/ 48 h 51"/>
                  <a:gd name="T26" fmla="*/ 34 w 43"/>
                  <a:gd name="T27" fmla="*/ 39 h 51"/>
                  <a:gd name="T28" fmla="*/ 23 w 43"/>
                  <a:gd name="T29" fmla="*/ 27 h 51"/>
                  <a:gd name="T30" fmla="*/ 9 w 43"/>
                  <a:gd name="T31" fmla="*/ 14 h 51"/>
                  <a:gd name="T32" fmla="*/ 1 w 43"/>
                  <a:gd name="T33" fmla="*/ 9 h 51"/>
                  <a:gd name="T34" fmla="*/ 6 w 43"/>
                  <a:gd name="T35" fmla="*/ 2 h 51"/>
                  <a:gd name="T36" fmla="*/ 13 w 43"/>
                  <a:gd name="T37" fmla="*/ 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3" h="51">
                    <a:moveTo>
                      <a:pt x="13" y="1"/>
                    </a:moveTo>
                    <a:cubicBezTo>
                      <a:pt x="11" y="1"/>
                      <a:pt x="7" y="2"/>
                      <a:pt x="5" y="4"/>
                    </a:cubicBezTo>
                    <a:cubicBezTo>
                      <a:pt x="3" y="6"/>
                      <a:pt x="1" y="8"/>
                      <a:pt x="2" y="9"/>
                    </a:cubicBezTo>
                    <a:cubicBezTo>
                      <a:pt x="4" y="10"/>
                      <a:pt x="8" y="5"/>
                      <a:pt x="9" y="8"/>
                    </a:cubicBezTo>
                    <a:cubicBezTo>
                      <a:pt x="10" y="11"/>
                      <a:pt x="11" y="20"/>
                      <a:pt x="18" y="24"/>
                    </a:cubicBezTo>
                    <a:cubicBezTo>
                      <a:pt x="26" y="28"/>
                      <a:pt x="34" y="29"/>
                      <a:pt x="36" y="29"/>
                    </a:cubicBezTo>
                    <a:cubicBezTo>
                      <a:pt x="38" y="28"/>
                      <a:pt x="42" y="27"/>
                      <a:pt x="43" y="29"/>
                    </a:cubicBezTo>
                    <a:cubicBezTo>
                      <a:pt x="43" y="30"/>
                      <a:pt x="42" y="31"/>
                      <a:pt x="42" y="30"/>
                    </a:cubicBezTo>
                    <a:cubicBezTo>
                      <a:pt x="41" y="29"/>
                      <a:pt x="39" y="28"/>
                      <a:pt x="38" y="29"/>
                    </a:cubicBezTo>
                    <a:cubicBezTo>
                      <a:pt x="36" y="30"/>
                      <a:pt x="33" y="35"/>
                      <a:pt x="34" y="39"/>
                    </a:cubicBezTo>
                    <a:cubicBezTo>
                      <a:pt x="36" y="43"/>
                      <a:pt x="39" y="45"/>
                      <a:pt x="40" y="45"/>
                    </a:cubicBezTo>
                    <a:cubicBezTo>
                      <a:pt x="42" y="45"/>
                      <a:pt x="41" y="47"/>
                      <a:pt x="40" y="48"/>
                    </a:cubicBezTo>
                    <a:cubicBezTo>
                      <a:pt x="39" y="49"/>
                      <a:pt x="38" y="51"/>
                      <a:pt x="38" y="48"/>
                    </a:cubicBezTo>
                    <a:cubicBezTo>
                      <a:pt x="38" y="46"/>
                      <a:pt x="35" y="42"/>
                      <a:pt x="34" y="39"/>
                    </a:cubicBezTo>
                    <a:cubicBezTo>
                      <a:pt x="32" y="36"/>
                      <a:pt x="30" y="30"/>
                      <a:pt x="23" y="27"/>
                    </a:cubicBezTo>
                    <a:cubicBezTo>
                      <a:pt x="16" y="25"/>
                      <a:pt x="11" y="20"/>
                      <a:pt x="9" y="14"/>
                    </a:cubicBezTo>
                    <a:cubicBezTo>
                      <a:pt x="7" y="8"/>
                      <a:pt x="2" y="11"/>
                      <a:pt x="1" y="9"/>
                    </a:cubicBezTo>
                    <a:cubicBezTo>
                      <a:pt x="0" y="7"/>
                      <a:pt x="2" y="4"/>
                      <a:pt x="6" y="2"/>
                    </a:cubicBezTo>
                    <a:cubicBezTo>
                      <a:pt x="10" y="0"/>
                      <a:pt x="15" y="0"/>
                      <a:pt x="13" y="1"/>
                    </a:cubicBezTo>
                    <a:close/>
                  </a:path>
                </a:pathLst>
              </a:custGeom>
              <a:solidFill>
                <a:srgbClr val="C48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53"/>
              <p:cNvSpPr/>
              <p:nvPr/>
            </p:nvSpPr>
            <p:spPr bwMode="auto">
              <a:xfrm>
                <a:off x="5172076" y="2047876"/>
                <a:ext cx="41275" cy="22225"/>
              </a:xfrm>
              <a:custGeom>
                <a:avLst/>
                <a:gdLst>
                  <a:gd name="T0" fmla="*/ 10 w 11"/>
                  <a:gd name="T1" fmla="*/ 3 h 6"/>
                  <a:gd name="T2" fmla="*/ 2 w 11"/>
                  <a:gd name="T3" fmla="*/ 1 h 6"/>
                  <a:gd name="T4" fmla="*/ 1 w 11"/>
                  <a:gd name="T5" fmla="*/ 4 h 6"/>
                  <a:gd name="T6" fmla="*/ 9 w 11"/>
                  <a:gd name="T7" fmla="*/ 3 h 6"/>
                  <a:gd name="T8" fmla="*/ 10 w 11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10" y="3"/>
                    </a:moveTo>
                    <a:cubicBezTo>
                      <a:pt x="8" y="1"/>
                      <a:pt x="4" y="0"/>
                      <a:pt x="2" y="1"/>
                    </a:cubicBezTo>
                    <a:cubicBezTo>
                      <a:pt x="0" y="2"/>
                      <a:pt x="0" y="6"/>
                      <a:pt x="1" y="4"/>
                    </a:cubicBezTo>
                    <a:cubicBezTo>
                      <a:pt x="3" y="1"/>
                      <a:pt x="7" y="2"/>
                      <a:pt x="9" y="3"/>
                    </a:cubicBezTo>
                    <a:cubicBezTo>
                      <a:pt x="11" y="3"/>
                      <a:pt x="11" y="3"/>
                      <a:pt x="10" y="3"/>
                    </a:cubicBezTo>
                    <a:close/>
                  </a:path>
                </a:pathLst>
              </a:custGeom>
              <a:solidFill>
                <a:srgbClr val="C48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54"/>
              <p:cNvSpPr/>
              <p:nvPr/>
            </p:nvSpPr>
            <p:spPr bwMode="auto">
              <a:xfrm>
                <a:off x="4559301" y="2325688"/>
                <a:ext cx="228600" cy="238125"/>
              </a:xfrm>
              <a:custGeom>
                <a:avLst/>
                <a:gdLst>
                  <a:gd name="T0" fmla="*/ 6 w 61"/>
                  <a:gd name="T1" fmla="*/ 63 h 63"/>
                  <a:gd name="T2" fmla="*/ 2 w 61"/>
                  <a:gd name="T3" fmla="*/ 30 h 63"/>
                  <a:gd name="T4" fmla="*/ 37 w 61"/>
                  <a:gd name="T5" fmla="*/ 9 h 63"/>
                  <a:gd name="T6" fmla="*/ 51 w 61"/>
                  <a:gd name="T7" fmla="*/ 33 h 63"/>
                  <a:gd name="T8" fmla="*/ 6 w 61"/>
                  <a:gd name="T9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63">
                    <a:moveTo>
                      <a:pt x="6" y="63"/>
                    </a:moveTo>
                    <a:cubicBezTo>
                      <a:pt x="7" y="55"/>
                      <a:pt x="5" y="51"/>
                      <a:pt x="2" y="30"/>
                    </a:cubicBezTo>
                    <a:cubicBezTo>
                      <a:pt x="0" y="8"/>
                      <a:pt x="23" y="0"/>
                      <a:pt x="37" y="9"/>
                    </a:cubicBezTo>
                    <a:cubicBezTo>
                      <a:pt x="53" y="10"/>
                      <a:pt x="61" y="21"/>
                      <a:pt x="51" y="33"/>
                    </a:cubicBezTo>
                    <a:cubicBezTo>
                      <a:pt x="41" y="46"/>
                      <a:pt x="15" y="51"/>
                      <a:pt x="6" y="63"/>
                    </a:cubicBezTo>
                    <a:close/>
                  </a:path>
                </a:pathLst>
              </a:custGeom>
              <a:solidFill>
                <a:srgbClr val="679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55"/>
              <p:cNvSpPr/>
              <p:nvPr/>
            </p:nvSpPr>
            <p:spPr bwMode="auto">
              <a:xfrm>
                <a:off x="4573588" y="2352676"/>
                <a:ext cx="184150" cy="165100"/>
              </a:xfrm>
              <a:custGeom>
                <a:avLst/>
                <a:gdLst>
                  <a:gd name="T0" fmla="*/ 47 w 49"/>
                  <a:gd name="T1" fmla="*/ 21 h 44"/>
                  <a:gd name="T2" fmla="*/ 30 w 49"/>
                  <a:gd name="T3" fmla="*/ 7 h 44"/>
                  <a:gd name="T4" fmla="*/ 26 w 49"/>
                  <a:gd name="T5" fmla="*/ 13 h 44"/>
                  <a:gd name="T6" fmla="*/ 43 w 49"/>
                  <a:gd name="T7" fmla="*/ 26 h 44"/>
                  <a:gd name="T8" fmla="*/ 25 w 49"/>
                  <a:gd name="T9" fmla="*/ 13 h 44"/>
                  <a:gd name="T10" fmla="*/ 20 w 49"/>
                  <a:gd name="T11" fmla="*/ 20 h 44"/>
                  <a:gd name="T12" fmla="*/ 31 w 49"/>
                  <a:gd name="T13" fmla="*/ 34 h 44"/>
                  <a:gd name="T14" fmla="*/ 20 w 49"/>
                  <a:gd name="T15" fmla="*/ 20 h 44"/>
                  <a:gd name="T16" fmla="*/ 15 w 49"/>
                  <a:gd name="T17" fmla="*/ 27 h 44"/>
                  <a:gd name="T18" fmla="*/ 23 w 49"/>
                  <a:gd name="T19" fmla="*/ 38 h 44"/>
                  <a:gd name="T20" fmla="*/ 15 w 49"/>
                  <a:gd name="T21" fmla="*/ 27 h 44"/>
                  <a:gd name="T22" fmla="*/ 10 w 49"/>
                  <a:gd name="T23" fmla="*/ 34 h 44"/>
                  <a:gd name="T24" fmla="*/ 14 w 49"/>
                  <a:gd name="T25" fmla="*/ 39 h 44"/>
                  <a:gd name="T26" fmla="*/ 10 w 49"/>
                  <a:gd name="T27" fmla="*/ 34 h 44"/>
                  <a:gd name="T28" fmla="*/ 5 w 49"/>
                  <a:gd name="T29" fmla="*/ 44 h 44"/>
                  <a:gd name="T30" fmla="*/ 8 w 49"/>
                  <a:gd name="T31" fmla="*/ 33 h 44"/>
                  <a:gd name="T32" fmla="*/ 2 w 49"/>
                  <a:gd name="T33" fmla="*/ 34 h 44"/>
                  <a:gd name="T34" fmla="*/ 8 w 49"/>
                  <a:gd name="T35" fmla="*/ 33 h 44"/>
                  <a:gd name="T36" fmla="*/ 12 w 49"/>
                  <a:gd name="T37" fmla="*/ 26 h 44"/>
                  <a:gd name="T38" fmla="*/ 0 w 49"/>
                  <a:gd name="T39" fmla="*/ 27 h 44"/>
                  <a:gd name="T40" fmla="*/ 13 w 49"/>
                  <a:gd name="T41" fmla="*/ 25 h 44"/>
                  <a:gd name="T42" fmla="*/ 17 w 49"/>
                  <a:gd name="T43" fmla="*/ 19 h 44"/>
                  <a:gd name="T44" fmla="*/ 1 w 49"/>
                  <a:gd name="T45" fmla="*/ 20 h 44"/>
                  <a:gd name="T46" fmla="*/ 18 w 49"/>
                  <a:gd name="T47" fmla="*/ 18 h 44"/>
                  <a:gd name="T48" fmla="*/ 23 w 49"/>
                  <a:gd name="T49" fmla="*/ 12 h 44"/>
                  <a:gd name="T50" fmla="*/ 3 w 49"/>
                  <a:gd name="T51" fmla="*/ 12 h 44"/>
                  <a:gd name="T52" fmla="*/ 23 w 49"/>
                  <a:gd name="T53" fmla="*/ 11 h 44"/>
                  <a:gd name="T54" fmla="*/ 28 w 49"/>
                  <a:gd name="T55" fmla="*/ 6 h 44"/>
                  <a:gd name="T56" fmla="*/ 28 w 49"/>
                  <a:gd name="T57" fmla="*/ 6 h 44"/>
                  <a:gd name="T58" fmla="*/ 28 w 49"/>
                  <a:gd name="T59" fmla="*/ 6 h 44"/>
                  <a:gd name="T60" fmla="*/ 28 w 49"/>
                  <a:gd name="T61" fmla="*/ 6 h 44"/>
                  <a:gd name="T62" fmla="*/ 9 w 49"/>
                  <a:gd name="T63" fmla="*/ 4 h 44"/>
                  <a:gd name="T64" fmla="*/ 28 w 49"/>
                  <a:gd name="T65" fmla="*/ 6 h 44"/>
                  <a:gd name="T66" fmla="*/ 32 w 49"/>
                  <a:gd name="T67" fmla="*/ 2 h 44"/>
                  <a:gd name="T68" fmla="*/ 33 w 49"/>
                  <a:gd name="T69" fmla="*/ 2 h 44"/>
                  <a:gd name="T70" fmla="*/ 34 w 49"/>
                  <a:gd name="T71" fmla="*/ 3 h 44"/>
                  <a:gd name="T72" fmla="*/ 31 w 49"/>
                  <a:gd name="T73" fmla="*/ 6 h 44"/>
                  <a:gd name="T74" fmla="*/ 47 w 49"/>
                  <a:gd name="T75" fmla="*/ 2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9" h="44">
                    <a:moveTo>
                      <a:pt x="47" y="21"/>
                    </a:moveTo>
                    <a:cubicBezTo>
                      <a:pt x="46" y="16"/>
                      <a:pt x="36" y="9"/>
                      <a:pt x="30" y="7"/>
                    </a:cubicBezTo>
                    <a:cubicBezTo>
                      <a:pt x="29" y="9"/>
                      <a:pt x="27" y="11"/>
                      <a:pt x="26" y="13"/>
                    </a:cubicBezTo>
                    <a:cubicBezTo>
                      <a:pt x="30" y="11"/>
                      <a:pt x="41" y="19"/>
                      <a:pt x="43" y="26"/>
                    </a:cubicBezTo>
                    <a:cubicBezTo>
                      <a:pt x="40" y="21"/>
                      <a:pt x="29" y="13"/>
                      <a:pt x="25" y="13"/>
                    </a:cubicBezTo>
                    <a:cubicBezTo>
                      <a:pt x="24" y="15"/>
                      <a:pt x="22" y="17"/>
                      <a:pt x="20" y="20"/>
                    </a:cubicBezTo>
                    <a:cubicBezTo>
                      <a:pt x="24" y="19"/>
                      <a:pt x="32" y="28"/>
                      <a:pt x="31" y="34"/>
                    </a:cubicBezTo>
                    <a:cubicBezTo>
                      <a:pt x="30" y="29"/>
                      <a:pt x="23" y="21"/>
                      <a:pt x="20" y="20"/>
                    </a:cubicBezTo>
                    <a:cubicBezTo>
                      <a:pt x="18" y="22"/>
                      <a:pt x="17" y="24"/>
                      <a:pt x="15" y="27"/>
                    </a:cubicBezTo>
                    <a:cubicBezTo>
                      <a:pt x="18" y="27"/>
                      <a:pt x="24" y="33"/>
                      <a:pt x="23" y="38"/>
                    </a:cubicBezTo>
                    <a:cubicBezTo>
                      <a:pt x="22" y="34"/>
                      <a:pt x="17" y="28"/>
                      <a:pt x="15" y="27"/>
                    </a:cubicBezTo>
                    <a:cubicBezTo>
                      <a:pt x="13" y="29"/>
                      <a:pt x="12" y="31"/>
                      <a:pt x="10" y="34"/>
                    </a:cubicBezTo>
                    <a:cubicBezTo>
                      <a:pt x="12" y="34"/>
                      <a:pt x="14" y="37"/>
                      <a:pt x="14" y="39"/>
                    </a:cubicBezTo>
                    <a:cubicBezTo>
                      <a:pt x="14" y="37"/>
                      <a:pt x="12" y="35"/>
                      <a:pt x="10" y="34"/>
                    </a:cubicBezTo>
                    <a:cubicBezTo>
                      <a:pt x="8" y="38"/>
                      <a:pt x="6" y="41"/>
                      <a:pt x="5" y="44"/>
                    </a:cubicBezTo>
                    <a:cubicBezTo>
                      <a:pt x="5" y="41"/>
                      <a:pt x="6" y="37"/>
                      <a:pt x="8" y="33"/>
                    </a:cubicBezTo>
                    <a:cubicBezTo>
                      <a:pt x="7" y="33"/>
                      <a:pt x="4" y="33"/>
                      <a:pt x="2" y="34"/>
                    </a:cubicBezTo>
                    <a:cubicBezTo>
                      <a:pt x="4" y="32"/>
                      <a:pt x="7" y="32"/>
                      <a:pt x="8" y="33"/>
                    </a:cubicBezTo>
                    <a:cubicBezTo>
                      <a:pt x="10" y="30"/>
                      <a:pt x="11" y="28"/>
                      <a:pt x="12" y="26"/>
                    </a:cubicBezTo>
                    <a:cubicBezTo>
                      <a:pt x="9" y="25"/>
                      <a:pt x="3" y="26"/>
                      <a:pt x="0" y="27"/>
                    </a:cubicBezTo>
                    <a:cubicBezTo>
                      <a:pt x="3" y="24"/>
                      <a:pt x="10" y="24"/>
                      <a:pt x="13" y="25"/>
                    </a:cubicBezTo>
                    <a:cubicBezTo>
                      <a:pt x="14" y="23"/>
                      <a:pt x="16" y="21"/>
                      <a:pt x="17" y="19"/>
                    </a:cubicBezTo>
                    <a:cubicBezTo>
                      <a:pt x="13" y="18"/>
                      <a:pt x="5" y="18"/>
                      <a:pt x="1" y="20"/>
                    </a:cubicBezTo>
                    <a:cubicBezTo>
                      <a:pt x="5" y="16"/>
                      <a:pt x="14" y="16"/>
                      <a:pt x="18" y="18"/>
                    </a:cubicBezTo>
                    <a:cubicBezTo>
                      <a:pt x="19" y="16"/>
                      <a:pt x="21" y="14"/>
                      <a:pt x="23" y="12"/>
                    </a:cubicBezTo>
                    <a:cubicBezTo>
                      <a:pt x="18" y="10"/>
                      <a:pt x="8" y="10"/>
                      <a:pt x="3" y="12"/>
                    </a:cubicBezTo>
                    <a:cubicBezTo>
                      <a:pt x="8" y="8"/>
                      <a:pt x="19" y="8"/>
                      <a:pt x="23" y="11"/>
                    </a:cubicBezTo>
                    <a:cubicBezTo>
                      <a:pt x="25" y="9"/>
                      <a:pt x="26" y="8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6" y="4"/>
                      <a:pt x="15" y="2"/>
                      <a:pt x="9" y="4"/>
                    </a:cubicBezTo>
                    <a:cubicBezTo>
                      <a:pt x="15" y="0"/>
                      <a:pt x="27" y="2"/>
                      <a:pt x="28" y="6"/>
                    </a:cubicBezTo>
                    <a:cubicBezTo>
                      <a:pt x="30" y="4"/>
                      <a:pt x="31" y="3"/>
                      <a:pt x="32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4" y="2"/>
                      <a:pt x="34" y="2"/>
                      <a:pt x="34" y="3"/>
                    </a:cubicBezTo>
                    <a:cubicBezTo>
                      <a:pt x="33" y="4"/>
                      <a:pt x="32" y="5"/>
                      <a:pt x="31" y="6"/>
                    </a:cubicBezTo>
                    <a:cubicBezTo>
                      <a:pt x="39" y="7"/>
                      <a:pt x="49" y="15"/>
                      <a:pt x="47" y="21"/>
                    </a:cubicBezTo>
                    <a:close/>
                  </a:path>
                </a:pathLst>
              </a:custGeom>
              <a:solidFill>
                <a:srgbClr val="5187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56"/>
              <p:cNvSpPr/>
              <p:nvPr/>
            </p:nvSpPr>
            <p:spPr bwMode="auto">
              <a:xfrm>
                <a:off x="4672013" y="2081213"/>
                <a:ext cx="608013" cy="493713"/>
              </a:xfrm>
              <a:custGeom>
                <a:avLst/>
                <a:gdLst>
                  <a:gd name="T0" fmla="*/ 86 w 162"/>
                  <a:gd name="T1" fmla="*/ 10 h 131"/>
                  <a:gd name="T2" fmla="*/ 66 w 162"/>
                  <a:gd name="T3" fmla="*/ 1 h 131"/>
                  <a:gd name="T4" fmla="*/ 38 w 162"/>
                  <a:gd name="T5" fmla="*/ 15 h 131"/>
                  <a:gd name="T6" fmla="*/ 29 w 162"/>
                  <a:gd name="T7" fmla="*/ 31 h 131"/>
                  <a:gd name="T8" fmla="*/ 7 w 162"/>
                  <a:gd name="T9" fmla="*/ 38 h 131"/>
                  <a:gd name="T10" fmla="*/ 6 w 162"/>
                  <a:gd name="T11" fmla="*/ 53 h 131"/>
                  <a:gd name="T12" fmla="*/ 19 w 162"/>
                  <a:gd name="T13" fmla="*/ 70 h 131"/>
                  <a:gd name="T14" fmla="*/ 8 w 162"/>
                  <a:gd name="T15" fmla="*/ 84 h 131"/>
                  <a:gd name="T16" fmla="*/ 3 w 162"/>
                  <a:gd name="T17" fmla="*/ 93 h 131"/>
                  <a:gd name="T18" fmla="*/ 37 w 162"/>
                  <a:gd name="T19" fmla="*/ 109 h 131"/>
                  <a:gd name="T20" fmla="*/ 60 w 162"/>
                  <a:gd name="T21" fmla="*/ 111 h 131"/>
                  <a:gd name="T22" fmla="*/ 81 w 162"/>
                  <a:gd name="T23" fmla="*/ 130 h 131"/>
                  <a:gd name="T24" fmla="*/ 128 w 162"/>
                  <a:gd name="T25" fmla="*/ 103 h 131"/>
                  <a:gd name="T26" fmla="*/ 119 w 162"/>
                  <a:gd name="T27" fmla="*/ 89 h 131"/>
                  <a:gd name="T28" fmla="*/ 142 w 162"/>
                  <a:gd name="T29" fmla="*/ 82 h 131"/>
                  <a:gd name="T30" fmla="*/ 156 w 162"/>
                  <a:gd name="T31" fmla="*/ 57 h 131"/>
                  <a:gd name="T32" fmla="*/ 127 w 162"/>
                  <a:gd name="T33" fmla="*/ 42 h 131"/>
                  <a:gd name="T34" fmla="*/ 123 w 162"/>
                  <a:gd name="T35" fmla="*/ 38 h 131"/>
                  <a:gd name="T36" fmla="*/ 116 w 162"/>
                  <a:gd name="T37" fmla="*/ 16 h 131"/>
                  <a:gd name="T38" fmla="*/ 104 w 162"/>
                  <a:gd name="T39" fmla="*/ 14 h 131"/>
                  <a:gd name="T40" fmla="*/ 100 w 162"/>
                  <a:gd name="T41" fmla="*/ 10 h 131"/>
                  <a:gd name="T42" fmla="*/ 97 w 162"/>
                  <a:gd name="T43" fmla="*/ 10 h 131"/>
                  <a:gd name="T44" fmla="*/ 93 w 162"/>
                  <a:gd name="T45" fmla="*/ 8 h 131"/>
                  <a:gd name="T46" fmla="*/ 86 w 162"/>
                  <a:gd name="T47" fmla="*/ 1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2" h="131">
                    <a:moveTo>
                      <a:pt x="86" y="10"/>
                    </a:moveTo>
                    <a:cubicBezTo>
                      <a:pt x="83" y="6"/>
                      <a:pt x="74" y="0"/>
                      <a:pt x="66" y="1"/>
                    </a:cubicBezTo>
                    <a:cubicBezTo>
                      <a:pt x="59" y="2"/>
                      <a:pt x="46" y="3"/>
                      <a:pt x="38" y="15"/>
                    </a:cubicBezTo>
                    <a:cubicBezTo>
                      <a:pt x="30" y="27"/>
                      <a:pt x="29" y="31"/>
                      <a:pt x="29" y="31"/>
                    </a:cubicBezTo>
                    <a:cubicBezTo>
                      <a:pt x="29" y="31"/>
                      <a:pt x="12" y="38"/>
                      <a:pt x="7" y="38"/>
                    </a:cubicBezTo>
                    <a:cubicBezTo>
                      <a:pt x="2" y="38"/>
                      <a:pt x="1" y="44"/>
                      <a:pt x="6" y="53"/>
                    </a:cubicBezTo>
                    <a:cubicBezTo>
                      <a:pt x="12" y="62"/>
                      <a:pt x="19" y="70"/>
                      <a:pt x="19" y="70"/>
                    </a:cubicBezTo>
                    <a:cubicBezTo>
                      <a:pt x="19" y="70"/>
                      <a:pt x="15" y="80"/>
                      <a:pt x="8" y="84"/>
                    </a:cubicBezTo>
                    <a:cubicBezTo>
                      <a:pt x="1" y="88"/>
                      <a:pt x="0" y="90"/>
                      <a:pt x="3" y="93"/>
                    </a:cubicBezTo>
                    <a:cubicBezTo>
                      <a:pt x="7" y="97"/>
                      <a:pt x="23" y="107"/>
                      <a:pt x="37" y="109"/>
                    </a:cubicBezTo>
                    <a:cubicBezTo>
                      <a:pt x="52" y="110"/>
                      <a:pt x="60" y="111"/>
                      <a:pt x="60" y="111"/>
                    </a:cubicBezTo>
                    <a:cubicBezTo>
                      <a:pt x="60" y="111"/>
                      <a:pt x="60" y="129"/>
                      <a:pt x="81" y="130"/>
                    </a:cubicBezTo>
                    <a:cubicBezTo>
                      <a:pt x="101" y="131"/>
                      <a:pt x="136" y="116"/>
                      <a:pt x="128" y="103"/>
                    </a:cubicBezTo>
                    <a:cubicBezTo>
                      <a:pt x="121" y="91"/>
                      <a:pt x="119" y="89"/>
                      <a:pt x="119" y="89"/>
                    </a:cubicBezTo>
                    <a:cubicBezTo>
                      <a:pt x="119" y="89"/>
                      <a:pt x="132" y="90"/>
                      <a:pt x="142" y="82"/>
                    </a:cubicBezTo>
                    <a:cubicBezTo>
                      <a:pt x="153" y="74"/>
                      <a:pt x="162" y="62"/>
                      <a:pt x="156" y="57"/>
                    </a:cubicBezTo>
                    <a:cubicBezTo>
                      <a:pt x="150" y="51"/>
                      <a:pt x="130" y="45"/>
                      <a:pt x="127" y="42"/>
                    </a:cubicBezTo>
                    <a:cubicBezTo>
                      <a:pt x="124" y="39"/>
                      <a:pt x="123" y="38"/>
                      <a:pt x="123" y="38"/>
                    </a:cubicBezTo>
                    <a:cubicBezTo>
                      <a:pt x="123" y="38"/>
                      <a:pt x="123" y="22"/>
                      <a:pt x="116" y="16"/>
                    </a:cubicBezTo>
                    <a:cubicBezTo>
                      <a:pt x="110" y="10"/>
                      <a:pt x="104" y="14"/>
                      <a:pt x="104" y="14"/>
                    </a:cubicBezTo>
                    <a:cubicBezTo>
                      <a:pt x="104" y="14"/>
                      <a:pt x="102" y="10"/>
                      <a:pt x="100" y="10"/>
                    </a:cubicBezTo>
                    <a:cubicBezTo>
                      <a:pt x="97" y="10"/>
                      <a:pt x="97" y="10"/>
                      <a:pt x="97" y="10"/>
                    </a:cubicBezTo>
                    <a:cubicBezTo>
                      <a:pt x="97" y="10"/>
                      <a:pt x="97" y="5"/>
                      <a:pt x="93" y="8"/>
                    </a:cubicBezTo>
                    <a:cubicBezTo>
                      <a:pt x="88" y="10"/>
                      <a:pt x="89" y="9"/>
                      <a:pt x="86" y="10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57"/>
              <p:cNvSpPr/>
              <p:nvPr/>
            </p:nvSpPr>
            <p:spPr bwMode="auto">
              <a:xfrm>
                <a:off x="4683126" y="2232026"/>
                <a:ext cx="173038" cy="161925"/>
              </a:xfrm>
              <a:custGeom>
                <a:avLst/>
                <a:gdLst>
                  <a:gd name="T0" fmla="*/ 10 w 46"/>
                  <a:gd name="T1" fmla="*/ 1 h 43"/>
                  <a:gd name="T2" fmla="*/ 6 w 46"/>
                  <a:gd name="T3" fmla="*/ 14 h 43"/>
                  <a:gd name="T4" fmla="*/ 29 w 46"/>
                  <a:gd name="T5" fmla="*/ 38 h 43"/>
                  <a:gd name="T6" fmla="*/ 39 w 46"/>
                  <a:gd name="T7" fmla="*/ 36 h 43"/>
                  <a:gd name="T8" fmla="*/ 15 w 46"/>
                  <a:gd name="T9" fmla="*/ 9 h 43"/>
                  <a:gd name="T10" fmla="*/ 10 w 46"/>
                  <a:gd name="T11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43">
                    <a:moveTo>
                      <a:pt x="10" y="1"/>
                    </a:moveTo>
                    <a:cubicBezTo>
                      <a:pt x="4" y="0"/>
                      <a:pt x="0" y="5"/>
                      <a:pt x="6" y="14"/>
                    </a:cubicBezTo>
                    <a:cubicBezTo>
                      <a:pt x="12" y="23"/>
                      <a:pt x="21" y="34"/>
                      <a:pt x="29" y="38"/>
                    </a:cubicBezTo>
                    <a:cubicBezTo>
                      <a:pt x="36" y="43"/>
                      <a:pt x="46" y="42"/>
                      <a:pt x="39" y="36"/>
                    </a:cubicBezTo>
                    <a:cubicBezTo>
                      <a:pt x="31" y="29"/>
                      <a:pt x="12" y="14"/>
                      <a:pt x="15" y="9"/>
                    </a:cubicBezTo>
                    <a:cubicBezTo>
                      <a:pt x="18" y="4"/>
                      <a:pt x="13" y="0"/>
                      <a:pt x="10" y="1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58"/>
              <p:cNvSpPr/>
              <p:nvPr/>
            </p:nvSpPr>
            <p:spPr bwMode="auto">
              <a:xfrm>
                <a:off x="4776788" y="2085976"/>
                <a:ext cx="195263" cy="217488"/>
              </a:xfrm>
              <a:custGeom>
                <a:avLst/>
                <a:gdLst>
                  <a:gd name="T0" fmla="*/ 50 w 52"/>
                  <a:gd name="T1" fmla="*/ 4 h 58"/>
                  <a:gd name="T2" fmla="*/ 22 w 52"/>
                  <a:gd name="T3" fmla="*/ 5 h 58"/>
                  <a:gd name="T4" fmla="*/ 6 w 52"/>
                  <a:gd name="T5" fmla="*/ 23 h 58"/>
                  <a:gd name="T6" fmla="*/ 3 w 52"/>
                  <a:gd name="T7" fmla="*/ 45 h 58"/>
                  <a:gd name="T8" fmla="*/ 14 w 52"/>
                  <a:gd name="T9" fmla="*/ 56 h 58"/>
                  <a:gd name="T10" fmla="*/ 16 w 52"/>
                  <a:gd name="T11" fmla="*/ 55 h 58"/>
                  <a:gd name="T12" fmla="*/ 4 w 52"/>
                  <a:gd name="T13" fmla="*/ 34 h 58"/>
                  <a:gd name="T14" fmla="*/ 23 w 52"/>
                  <a:gd name="T15" fmla="*/ 6 h 58"/>
                  <a:gd name="T16" fmla="*/ 50 w 52"/>
                  <a:gd name="T17" fmla="*/ 4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" h="58">
                    <a:moveTo>
                      <a:pt x="50" y="4"/>
                    </a:moveTo>
                    <a:cubicBezTo>
                      <a:pt x="45" y="1"/>
                      <a:pt x="31" y="0"/>
                      <a:pt x="22" y="5"/>
                    </a:cubicBezTo>
                    <a:cubicBezTo>
                      <a:pt x="13" y="9"/>
                      <a:pt x="10" y="17"/>
                      <a:pt x="6" y="23"/>
                    </a:cubicBezTo>
                    <a:cubicBezTo>
                      <a:pt x="2" y="28"/>
                      <a:pt x="0" y="40"/>
                      <a:pt x="3" y="45"/>
                    </a:cubicBezTo>
                    <a:cubicBezTo>
                      <a:pt x="5" y="50"/>
                      <a:pt x="12" y="56"/>
                      <a:pt x="14" y="56"/>
                    </a:cubicBezTo>
                    <a:cubicBezTo>
                      <a:pt x="16" y="56"/>
                      <a:pt x="20" y="58"/>
                      <a:pt x="16" y="55"/>
                    </a:cubicBezTo>
                    <a:cubicBezTo>
                      <a:pt x="13" y="52"/>
                      <a:pt x="2" y="46"/>
                      <a:pt x="4" y="34"/>
                    </a:cubicBezTo>
                    <a:cubicBezTo>
                      <a:pt x="7" y="23"/>
                      <a:pt x="15" y="10"/>
                      <a:pt x="23" y="6"/>
                    </a:cubicBezTo>
                    <a:cubicBezTo>
                      <a:pt x="32" y="2"/>
                      <a:pt x="52" y="5"/>
                      <a:pt x="50" y="4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59"/>
              <p:cNvSpPr/>
              <p:nvPr/>
            </p:nvSpPr>
            <p:spPr bwMode="auto">
              <a:xfrm>
                <a:off x="4792663" y="2259013"/>
                <a:ext cx="261938" cy="74613"/>
              </a:xfrm>
              <a:custGeom>
                <a:avLst/>
                <a:gdLst>
                  <a:gd name="T0" fmla="*/ 3 w 70"/>
                  <a:gd name="T1" fmla="*/ 10 h 20"/>
                  <a:gd name="T2" fmla="*/ 1 w 70"/>
                  <a:gd name="T3" fmla="*/ 16 h 20"/>
                  <a:gd name="T4" fmla="*/ 7 w 70"/>
                  <a:gd name="T5" fmla="*/ 16 h 20"/>
                  <a:gd name="T6" fmla="*/ 35 w 70"/>
                  <a:gd name="T7" fmla="*/ 17 h 20"/>
                  <a:gd name="T8" fmla="*/ 63 w 70"/>
                  <a:gd name="T9" fmla="*/ 6 h 20"/>
                  <a:gd name="T10" fmla="*/ 63 w 70"/>
                  <a:gd name="T11" fmla="*/ 3 h 20"/>
                  <a:gd name="T12" fmla="*/ 26 w 70"/>
                  <a:gd name="T13" fmla="*/ 13 h 20"/>
                  <a:gd name="T14" fmla="*/ 3 w 70"/>
                  <a:gd name="T15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0" h="20">
                    <a:moveTo>
                      <a:pt x="3" y="10"/>
                    </a:moveTo>
                    <a:cubicBezTo>
                      <a:pt x="1" y="10"/>
                      <a:pt x="0" y="13"/>
                      <a:pt x="1" y="16"/>
                    </a:cubicBezTo>
                    <a:cubicBezTo>
                      <a:pt x="2" y="19"/>
                      <a:pt x="4" y="15"/>
                      <a:pt x="7" y="16"/>
                    </a:cubicBezTo>
                    <a:cubicBezTo>
                      <a:pt x="10" y="17"/>
                      <a:pt x="20" y="20"/>
                      <a:pt x="35" y="17"/>
                    </a:cubicBezTo>
                    <a:cubicBezTo>
                      <a:pt x="50" y="14"/>
                      <a:pt x="56" y="11"/>
                      <a:pt x="63" y="6"/>
                    </a:cubicBezTo>
                    <a:cubicBezTo>
                      <a:pt x="70" y="2"/>
                      <a:pt x="67" y="0"/>
                      <a:pt x="63" y="3"/>
                    </a:cubicBezTo>
                    <a:cubicBezTo>
                      <a:pt x="56" y="7"/>
                      <a:pt x="38" y="11"/>
                      <a:pt x="26" y="13"/>
                    </a:cubicBezTo>
                    <a:cubicBezTo>
                      <a:pt x="11" y="15"/>
                      <a:pt x="5" y="9"/>
                      <a:pt x="3" y="10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60"/>
              <p:cNvSpPr/>
              <p:nvPr/>
            </p:nvSpPr>
            <p:spPr bwMode="auto">
              <a:xfrm>
                <a:off x="4799013" y="2163763"/>
                <a:ext cx="123825" cy="139700"/>
              </a:xfrm>
              <a:custGeom>
                <a:avLst/>
                <a:gdLst>
                  <a:gd name="T0" fmla="*/ 4 w 33"/>
                  <a:gd name="T1" fmla="*/ 2 h 37"/>
                  <a:gd name="T2" fmla="*/ 4 w 33"/>
                  <a:gd name="T3" fmla="*/ 22 h 37"/>
                  <a:gd name="T4" fmla="*/ 20 w 33"/>
                  <a:gd name="T5" fmla="*/ 37 h 37"/>
                  <a:gd name="T6" fmla="*/ 29 w 33"/>
                  <a:gd name="T7" fmla="*/ 33 h 37"/>
                  <a:gd name="T8" fmla="*/ 10 w 33"/>
                  <a:gd name="T9" fmla="*/ 19 h 37"/>
                  <a:gd name="T10" fmla="*/ 4 w 33"/>
                  <a:gd name="T1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37">
                    <a:moveTo>
                      <a:pt x="4" y="2"/>
                    </a:moveTo>
                    <a:cubicBezTo>
                      <a:pt x="3" y="4"/>
                      <a:pt x="0" y="16"/>
                      <a:pt x="4" y="22"/>
                    </a:cubicBezTo>
                    <a:cubicBezTo>
                      <a:pt x="8" y="29"/>
                      <a:pt x="14" y="37"/>
                      <a:pt x="20" y="37"/>
                    </a:cubicBezTo>
                    <a:cubicBezTo>
                      <a:pt x="26" y="36"/>
                      <a:pt x="33" y="36"/>
                      <a:pt x="29" y="33"/>
                    </a:cubicBezTo>
                    <a:cubicBezTo>
                      <a:pt x="25" y="30"/>
                      <a:pt x="14" y="26"/>
                      <a:pt x="10" y="19"/>
                    </a:cubicBezTo>
                    <a:cubicBezTo>
                      <a:pt x="6" y="11"/>
                      <a:pt x="7" y="0"/>
                      <a:pt x="4" y="2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61"/>
              <p:cNvSpPr/>
              <p:nvPr/>
            </p:nvSpPr>
            <p:spPr bwMode="auto">
              <a:xfrm>
                <a:off x="4864101" y="2171701"/>
                <a:ext cx="58738" cy="49213"/>
              </a:xfrm>
              <a:custGeom>
                <a:avLst/>
                <a:gdLst>
                  <a:gd name="T0" fmla="*/ 1 w 16"/>
                  <a:gd name="T1" fmla="*/ 2 h 13"/>
                  <a:gd name="T2" fmla="*/ 7 w 16"/>
                  <a:gd name="T3" fmla="*/ 11 h 13"/>
                  <a:gd name="T4" fmla="*/ 11 w 16"/>
                  <a:gd name="T5" fmla="*/ 5 h 13"/>
                  <a:gd name="T6" fmla="*/ 1 w 16"/>
                  <a:gd name="T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1" y="2"/>
                    </a:moveTo>
                    <a:cubicBezTo>
                      <a:pt x="1" y="5"/>
                      <a:pt x="2" y="13"/>
                      <a:pt x="7" y="11"/>
                    </a:cubicBezTo>
                    <a:cubicBezTo>
                      <a:pt x="11" y="9"/>
                      <a:pt x="16" y="7"/>
                      <a:pt x="11" y="5"/>
                    </a:cubicBezTo>
                    <a:cubicBezTo>
                      <a:pt x="6" y="3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62"/>
              <p:cNvSpPr/>
              <p:nvPr/>
            </p:nvSpPr>
            <p:spPr bwMode="auto">
              <a:xfrm>
                <a:off x="4845051" y="2111376"/>
                <a:ext cx="187325" cy="128588"/>
              </a:xfrm>
              <a:custGeom>
                <a:avLst/>
                <a:gdLst>
                  <a:gd name="T0" fmla="*/ 2 w 50"/>
                  <a:gd name="T1" fmla="*/ 10 h 34"/>
                  <a:gd name="T2" fmla="*/ 5 w 50"/>
                  <a:gd name="T3" fmla="*/ 13 h 34"/>
                  <a:gd name="T4" fmla="*/ 23 w 50"/>
                  <a:gd name="T5" fmla="*/ 22 h 34"/>
                  <a:gd name="T6" fmla="*/ 28 w 50"/>
                  <a:gd name="T7" fmla="*/ 22 h 34"/>
                  <a:gd name="T8" fmla="*/ 6 w 50"/>
                  <a:gd name="T9" fmla="*/ 32 h 34"/>
                  <a:gd name="T10" fmla="*/ 13 w 50"/>
                  <a:gd name="T11" fmla="*/ 30 h 34"/>
                  <a:gd name="T12" fmla="*/ 36 w 50"/>
                  <a:gd name="T13" fmla="*/ 21 h 34"/>
                  <a:gd name="T14" fmla="*/ 48 w 50"/>
                  <a:gd name="T15" fmla="*/ 15 h 34"/>
                  <a:gd name="T16" fmla="*/ 44 w 50"/>
                  <a:gd name="T17" fmla="*/ 16 h 34"/>
                  <a:gd name="T18" fmla="*/ 49 w 50"/>
                  <a:gd name="T19" fmla="*/ 10 h 34"/>
                  <a:gd name="T20" fmla="*/ 50 w 50"/>
                  <a:gd name="T21" fmla="*/ 2 h 34"/>
                  <a:gd name="T22" fmla="*/ 47 w 50"/>
                  <a:gd name="T23" fmla="*/ 1 h 34"/>
                  <a:gd name="T24" fmla="*/ 49 w 50"/>
                  <a:gd name="T25" fmla="*/ 3 h 34"/>
                  <a:gd name="T26" fmla="*/ 47 w 50"/>
                  <a:gd name="T27" fmla="*/ 10 h 34"/>
                  <a:gd name="T28" fmla="*/ 33 w 50"/>
                  <a:gd name="T29" fmla="*/ 20 h 34"/>
                  <a:gd name="T30" fmla="*/ 29 w 50"/>
                  <a:gd name="T31" fmla="*/ 22 h 34"/>
                  <a:gd name="T32" fmla="*/ 22 w 50"/>
                  <a:gd name="T33" fmla="*/ 20 h 34"/>
                  <a:gd name="T34" fmla="*/ 2 w 50"/>
                  <a:gd name="T35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0" h="34">
                    <a:moveTo>
                      <a:pt x="2" y="10"/>
                    </a:moveTo>
                    <a:cubicBezTo>
                      <a:pt x="0" y="11"/>
                      <a:pt x="1" y="11"/>
                      <a:pt x="5" y="13"/>
                    </a:cubicBezTo>
                    <a:cubicBezTo>
                      <a:pt x="9" y="15"/>
                      <a:pt x="18" y="21"/>
                      <a:pt x="23" y="22"/>
                    </a:cubicBezTo>
                    <a:cubicBezTo>
                      <a:pt x="25" y="22"/>
                      <a:pt x="27" y="23"/>
                      <a:pt x="28" y="22"/>
                    </a:cubicBezTo>
                    <a:cubicBezTo>
                      <a:pt x="20" y="26"/>
                      <a:pt x="7" y="31"/>
                      <a:pt x="6" y="32"/>
                    </a:cubicBezTo>
                    <a:cubicBezTo>
                      <a:pt x="6" y="34"/>
                      <a:pt x="9" y="32"/>
                      <a:pt x="13" y="30"/>
                    </a:cubicBezTo>
                    <a:cubicBezTo>
                      <a:pt x="16" y="29"/>
                      <a:pt x="31" y="23"/>
                      <a:pt x="36" y="21"/>
                    </a:cubicBezTo>
                    <a:cubicBezTo>
                      <a:pt x="40" y="19"/>
                      <a:pt x="46" y="16"/>
                      <a:pt x="48" y="15"/>
                    </a:cubicBezTo>
                    <a:cubicBezTo>
                      <a:pt x="49" y="15"/>
                      <a:pt x="46" y="16"/>
                      <a:pt x="44" y="16"/>
                    </a:cubicBezTo>
                    <a:cubicBezTo>
                      <a:pt x="42" y="16"/>
                      <a:pt x="47" y="13"/>
                      <a:pt x="49" y="10"/>
                    </a:cubicBezTo>
                    <a:cubicBezTo>
                      <a:pt x="50" y="8"/>
                      <a:pt x="50" y="3"/>
                      <a:pt x="50" y="2"/>
                    </a:cubicBezTo>
                    <a:cubicBezTo>
                      <a:pt x="50" y="0"/>
                      <a:pt x="48" y="0"/>
                      <a:pt x="47" y="1"/>
                    </a:cubicBezTo>
                    <a:cubicBezTo>
                      <a:pt x="45" y="2"/>
                      <a:pt x="49" y="1"/>
                      <a:pt x="49" y="3"/>
                    </a:cubicBezTo>
                    <a:cubicBezTo>
                      <a:pt x="49" y="5"/>
                      <a:pt x="49" y="7"/>
                      <a:pt x="47" y="10"/>
                    </a:cubicBezTo>
                    <a:cubicBezTo>
                      <a:pt x="46" y="12"/>
                      <a:pt x="39" y="18"/>
                      <a:pt x="33" y="20"/>
                    </a:cubicBezTo>
                    <a:cubicBezTo>
                      <a:pt x="32" y="21"/>
                      <a:pt x="31" y="21"/>
                      <a:pt x="29" y="22"/>
                    </a:cubicBezTo>
                    <a:cubicBezTo>
                      <a:pt x="28" y="22"/>
                      <a:pt x="24" y="21"/>
                      <a:pt x="22" y="20"/>
                    </a:cubicBezTo>
                    <a:cubicBezTo>
                      <a:pt x="19" y="19"/>
                      <a:pt x="5" y="11"/>
                      <a:pt x="2" y="10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63"/>
              <p:cNvSpPr/>
              <p:nvPr/>
            </p:nvSpPr>
            <p:spPr bwMode="auto">
              <a:xfrm>
                <a:off x="4916488" y="2127251"/>
                <a:ext cx="134938" cy="173038"/>
              </a:xfrm>
              <a:custGeom>
                <a:avLst/>
                <a:gdLst>
                  <a:gd name="T0" fmla="*/ 1 w 36"/>
                  <a:gd name="T1" fmla="*/ 44 h 46"/>
                  <a:gd name="T2" fmla="*/ 18 w 36"/>
                  <a:gd name="T3" fmla="*/ 21 h 46"/>
                  <a:gd name="T4" fmla="*/ 30 w 36"/>
                  <a:gd name="T5" fmla="*/ 13 h 46"/>
                  <a:gd name="T6" fmla="*/ 35 w 36"/>
                  <a:gd name="T7" fmla="*/ 1 h 46"/>
                  <a:gd name="T8" fmla="*/ 33 w 36"/>
                  <a:gd name="T9" fmla="*/ 11 h 46"/>
                  <a:gd name="T10" fmla="*/ 20 w 36"/>
                  <a:gd name="T11" fmla="*/ 23 h 46"/>
                  <a:gd name="T12" fmla="*/ 3 w 36"/>
                  <a:gd name="T13" fmla="*/ 42 h 46"/>
                  <a:gd name="T14" fmla="*/ 1 w 36"/>
                  <a:gd name="T15" fmla="*/ 4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46">
                    <a:moveTo>
                      <a:pt x="1" y="44"/>
                    </a:moveTo>
                    <a:cubicBezTo>
                      <a:pt x="2" y="39"/>
                      <a:pt x="15" y="24"/>
                      <a:pt x="18" y="21"/>
                    </a:cubicBezTo>
                    <a:cubicBezTo>
                      <a:pt x="22" y="18"/>
                      <a:pt x="28" y="17"/>
                      <a:pt x="30" y="13"/>
                    </a:cubicBezTo>
                    <a:cubicBezTo>
                      <a:pt x="32" y="9"/>
                      <a:pt x="33" y="3"/>
                      <a:pt x="35" y="1"/>
                    </a:cubicBezTo>
                    <a:cubicBezTo>
                      <a:pt x="36" y="0"/>
                      <a:pt x="35" y="7"/>
                      <a:pt x="33" y="11"/>
                    </a:cubicBezTo>
                    <a:cubicBezTo>
                      <a:pt x="31" y="16"/>
                      <a:pt x="23" y="21"/>
                      <a:pt x="20" y="23"/>
                    </a:cubicBezTo>
                    <a:cubicBezTo>
                      <a:pt x="18" y="24"/>
                      <a:pt x="4" y="40"/>
                      <a:pt x="3" y="42"/>
                    </a:cubicBezTo>
                    <a:cubicBezTo>
                      <a:pt x="2" y="45"/>
                      <a:pt x="0" y="46"/>
                      <a:pt x="1" y="44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64"/>
              <p:cNvSpPr/>
              <p:nvPr/>
            </p:nvSpPr>
            <p:spPr bwMode="auto">
              <a:xfrm>
                <a:off x="4886326" y="2119313"/>
                <a:ext cx="131763" cy="41275"/>
              </a:xfrm>
              <a:custGeom>
                <a:avLst/>
                <a:gdLst>
                  <a:gd name="T0" fmla="*/ 1 w 35"/>
                  <a:gd name="T1" fmla="*/ 9 h 11"/>
                  <a:gd name="T2" fmla="*/ 20 w 35"/>
                  <a:gd name="T3" fmla="*/ 0 h 11"/>
                  <a:gd name="T4" fmla="*/ 34 w 35"/>
                  <a:gd name="T5" fmla="*/ 6 h 11"/>
                  <a:gd name="T6" fmla="*/ 33 w 35"/>
                  <a:gd name="T7" fmla="*/ 7 h 11"/>
                  <a:gd name="T8" fmla="*/ 20 w 35"/>
                  <a:gd name="T9" fmla="*/ 1 h 11"/>
                  <a:gd name="T10" fmla="*/ 2 w 35"/>
                  <a:gd name="T11" fmla="*/ 9 h 11"/>
                  <a:gd name="T12" fmla="*/ 1 w 35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11">
                    <a:moveTo>
                      <a:pt x="1" y="9"/>
                    </a:moveTo>
                    <a:cubicBezTo>
                      <a:pt x="3" y="7"/>
                      <a:pt x="13" y="0"/>
                      <a:pt x="20" y="0"/>
                    </a:cubicBezTo>
                    <a:cubicBezTo>
                      <a:pt x="26" y="0"/>
                      <a:pt x="33" y="5"/>
                      <a:pt x="34" y="6"/>
                    </a:cubicBezTo>
                    <a:cubicBezTo>
                      <a:pt x="35" y="7"/>
                      <a:pt x="35" y="8"/>
                      <a:pt x="33" y="7"/>
                    </a:cubicBezTo>
                    <a:cubicBezTo>
                      <a:pt x="31" y="6"/>
                      <a:pt x="23" y="2"/>
                      <a:pt x="20" y="1"/>
                    </a:cubicBezTo>
                    <a:cubicBezTo>
                      <a:pt x="16" y="1"/>
                      <a:pt x="5" y="7"/>
                      <a:pt x="2" y="9"/>
                    </a:cubicBezTo>
                    <a:cubicBezTo>
                      <a:pt x="1" y="11"/>
                      <a:pt x="0" y="10"/>
                      <a:pt x="1" y="9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65"/>
              <p:cNvSpPr/>
              <p:nvPr/>
            </p:nvSpPr>
            <p:spPr bwMode="auto">
              <a:xfrm>
                <a:off x="4908551" y="2149476"/>
                <a:ext cx="71438" cy="33338"/>
              </a:xfrm>
              <a:custGeom>
                <a:avLst/>
                <a:gdLst>
                  <a:gd name="T0" fmla="*/ 2 w 19"/>
                  <a:gd name="T1" fmla="*/ 3 h 9"/>
                  <a:gd name="T2" fmla="*/ 16 w 19"/>
                  <a:gd name="T3" fmla="*/ 2 h 9"/>
                  <a:gd name="T4" fmla="*/ 16 w 19"/>
                  <a:gd name="T5" fmla="*/ 5 h 9"/>
                  <a:gd name="T6" fmla="*/ 3 w 19"/>
                  <a:gd name="T7" fmla="*/ 3 h 9"/>
                  <a:gd name="T8" fmla="*/ 2 w 19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9">
                    <a:moveTo>
                      <a:pt x="2" y="3"/>
                    </a:moveTo>
                    <a:cubicBezTo>
                      <a:pt x="5" y="1"/>
                      <a:pt x="12" y="0"/>
                      <a:pt x="16" y="2"/>
                    </a:cubicBezTo>
                    <a:cubicBezTo>
                      <a:pt x="19" y="5"/>
                      <a:pt x="18" y="9"/>
                      <a:pt x="16" y="5"/>
                    </a:cubicBezTo>
                    <a:cubicBezTo>
                      <a:pt x="14" y="1"/>
                      <a:pt x="6" y="3"/>
                      <a:pt x="3" y="3"/>
                    </a:cubicBezTo>
                    <a:cubicBezTo>
                      <a:pt x="0" y="3"/>
                      <a:pt x="0" y="3"/>
                      <a:pt x="2" y="3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66"/>
              <p:cNvSpPr/>
              <p:nvPr/>
            </p:nvSpPr>
            <p:spPr bwMode="auto">
              <a:xfrm>
                <a:off x="4919663" y="2163763"/>
                <a:ext cx="44450" cy="23813"/>
              </a:xfrm>
              <a:custGeom>
                <a:avLst/>
                <a:gdLst>
                  <a:gd name="T0" fmla="*/ 3 w 12"/>
                  <a:gd name="T1" fmla="*/ 1 h 6"/>
                  <a:gd name="T2" fmla="*/ 11 w 12"/>
                  <a:gd name="T3" fmla="*/ 3 h 6"/>
                  <a:gd name="T4" fmla="*/ 7 w 12"/>
                  <a:gd name="T5" fmla="*/ 5 h 6"/>
                  <a:gd name="T6" fmla="*/ 3 w 12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6">
                    <a:moveTo>
                      <a:pt x="3" y="1"/>
                    </a:moveTo>
                    <a:cubicBezTo>
                      <a:pt x="6" y="0"/>
                      <a:pt x="9" y="1"/>
                      <a:pt x="11" y="3"/>
                    </a:cubicBezTo>
                    <a:cubicBezTo>
                      <a:pt x="12" y="6"/>
                      <a:pt x="11" y="6"/>
                      <a:pt x="7" y="5"/>
                    </a:cubicBezTo>
                    <a:cubicBezTo>
                      <a:pt x="3" y="3"/>
                      <a:pt x="0" y="1"/>
                      <a:pt x="3" y="1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67"/>
              <p:cNvSpPr/>
              <p:nvPr/>
            </p:nvSpPr>
            <p:spPr bwMode="auto">
              <a:xfrm>
                <a:off x="5051426" y="2130426"/>
                <a:ext cx="79375" cy="195263"/>
              </a:xfrm>
              <a:custGeom>
                <a:avLst/>
                <a:gdLst>
                  <a:gd name="T0" fmla="*/ 1 w 21"/>
                  <a:gd name="T1" fmla="*/ 5 h 52"/>
                  <a:gd name="T2" fmla="*/ 6 w 21"/>
                  <a:gd name="T3" fmla="*/ 18 h 52"/>
                  <a:gd name="T4" fmla="*/ 5 w 21"/>
                  <a:gd name="T5" fmla="*/ 36 h 52"/>
                  <a:gd name="T6" fmla="*/ 7 w 21"/>
                  <a:gd name="T7" fmla="*/ 47 h 52"/>
                  <a:gd name="T8" fmla="*/ 20 w 21"/>
                  <a:gd name="T9" fmla="*/ 26 h 52"/>
                  <a:gd name="T10" fmla="*/ 14 w 21"/>
                  <a:gd name="T11" fmla="*/ 4 h 52"/>
                  <a:gd name="T12" fmla="*/ 1 w 21"/>
                  <a:gd name="T13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52">
                    <a:moveTo>
                      <a:pt x="1" y="5"/>
                    </a:moveTo>
                    <a:cubicBezTo>
                      <a:pt x="2" y="8"/>
                      <a:pt x="10" y="13"/>
                      <a:pt x="6" y="18"/>
                    </a:cubicBezTo>
                    <a:cubicBezTo>
                      <a:pt x="2" y="23"/>
                      <a:pt x="2" y="30"/>
                      <a:pt x="5" y="36"/>
                    </a:cubicBezTo>
                    <a:cubicBezTo>
                      <a:pt x="8" y="41"/>
                      <a:pt x="2" y="52"/>
                      <a:pt x="7" y="47"/>
                    </a:cubicBezTo>
                    <a:cubicBezTo>
                      <a:pt x="11" y="43"/>
                      <a:pt x="19" y="32"/>
                      <a:pt x="20" y="26"/>
                    </a:cubicBezTo>
                    <a:cubicBezTo>
                      <a:pt x="21" y="20"/>
                      <a:pt x="17" y="9"/>
                      <a:pt x="14" y="4"/>
                    </a:cubicBezTo>
                    <a:cubicBezTo>
                      <a:pt x="12" y="0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68"/>
              <p:cNvSpPr/>
              <p:nvPr/>
            </p:nvSpPr>
            <p:spPr bwMode="auto">
              <a:xfrm>
                <a:off x="4930776" y="2273301"/>
                <a:ext cx="214313" cy="134938"/>
              </a:xfrm>
              <a:custGeom>
                <a:avLst/>
                <a:gdLst>
                  <a:gd name="T0" fmla="*/ 47 w 57"/>
                  <a:gd name="T1" fmla="*/ 5 h 36"/>
                  <a:gd name="T2" fmla="*/ 29 w 57"/>
                  <a:gd name="T3" fmla="*/ 20 h 36"/>
                  <a:gd name="T4" fmla="*/ 4 w 57"/>
                  <a:gd name="T5" fmla="*/ 31 h 36"/>
                  <a:gd name="T6" fmla="*/ 35 w 57"/>
                  <a:gd name="T7" fmla="*/ 27 h 36"/>
                  <a:gd name="T8" fmla="*/ 54 w 57"/>
                  <a:gd name="T9" fmla="*/ 9 h 36"/>
                  <a:gd name="T10" fmla="*/ 47 w 57"/>
                  <a:gd name="T11" fmla="*/ 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36">
                    <a:moveTo>
                      <a:pt x="47" y="5"/>
                    </a:moveTo>
                    <a:cubicBezTo>
                      <a:pt x="43" y="9"/>
                      <a:pt x="41" y="15"/>
                      <a:pt x="29" y="20"/>
                    </a:cubicBezTo>
                    <a:cubicBezTo>
                      <a:pt x="17" y="25"/>
                      <a:pt x="0" y="27"/>
                      <a:pt x="4" y="31"/>
                    </a:cubicBezTo>
                    <a:cubicBezTo>
                      <a:pt x="8" y="34"/>
                      <a:pt x="21" y="36"/>
                      <a:pt x="35" y="27"/>
                    </a:cubicBezTo>
                    <a:cubicBezTo>
                      <a:pt x="50" y="19"/>
                      <a:pt x="51" y="14"/>
                      <a:pt x="54" y="9"/>
                    </a:cubicBezTo>
                    <a:cubicBezTo>
                      <a:pt x="57" y="4"/>
                      <a:pt x="50" y="0"/>
                      <a:pt x="47" y="5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69"/>
              <p:cNvSpPr/>
              <p:nvPr/>
            </p:nvSpPr>
            <p:spPr bwMode="auto">
              <a:xfrm>
                <a:off x="4697413" y="2382838"/>
                <a:ext cx="233363" cy="93663"/>
              </a:xfrm>
              <a:custGeom>
                <a:avLst/>
                <a:gdLst>
                  <a:gd name="T0" fmla="*/ 21 w 62"/>
                  <a:gd name="T1" fmla="*/ 1 h 25"/>
                  <a:gd name="T2" fmla="*/ 5 w 62"/>
                  <a:gd name="T3" fmla="*/ 9 h 25"/>
                  <a:gd name="T4" fmla="*/ 44 w 62"/>
                  <a:gd name="T5" fmla="*/ 23 h 25"/>
                  <a:gd name="T6" fmla="*/ 61 w 62"/>
                  <a:gd name="T7" fmla="*/ 15 h 25"/>
                  <a:gd name="T8" fmla="*/ 56 w 62"/>
                  <a:gd name="T9" fmla="*/ 10 h 25"/>
                  <a:gd name="T10" fmla="*/ 31 w 62"/>
                  <a:gd name="T11" fmla="*/ 6 h 25"/>
                  <a:gd name="T12" fmla="*/ 21 w 62"/>
                  <a:gd name="T13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25">
                    <a:moveTo>
                      <a:pt x="21" y="1"/>
                    </a:moveTo>
                    <a:cubicBezTo>
                      <a:pt x="17" y="0"/>
                      <a:pt x="0" y="6"/>
                      <a:pt x="5" y="9"/>
                    </a:cubicBezTo>
                    <a:cubicBezTo>
                      <a:pt x="10" y="12"/>
                      <a:pt x="32" y="22"/>
                      <a:pt x="44" y="23"/>
                    </a:cubicBezTo>
                    <a:cubicBezTo>
                      <a:pt x="57" y="25"/>
                      <a:pt x="59" y="20"/>
                      <a:pt x="61" y="15"/>
                    </a:cubicBezTo>
                    <a:cubicBezTo>
                      <a:pt x="62" y="10"/>
                      <a:pt x="61" y="10"/>
                      <a:pt x="56" y="10"/>
                    </a:cubicBezTo>
                    <a:cubicBezTo>
                      <a:pt x="51" y="11"/>
                      <a:pt x="36" y="9"/>
                      <a:pt x="31" y="6"/>
                    </a:cubicBezTo>
                    <a:cubicBezTo>
                      <a:pt x="26" y="4"/>
                      <a:pt x="23" y="2"/>
                      <a:pt x="21" y="1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70"/>
              <p:cNvSpPr/>
              <p:nvPr/>
            </p:nvSpPr>
            <p:spPr bwMode="auto">
              <a:xfrm>
                <a:off x="5126038" y="2322513"/>
                <a:ext cx="98425" cy="71438"/>
              </a:xfrm>
              <a:custGeom>
                <a:avLst/>
                <a:gdLst>
                  <a:gd name="T0" fmla="*/ 5 w 26"/>
                  <a:gd name="T1" fmla="*/ 18 h 19"/>
                  <a:gd name="T2" fmla="*/ 23 w 26"/>
                  <a:gd name="T3" fmla="*/ 7 h 19"/>
                  <a:gd name="T4" fmla="*/ 14 w 26"/>
                  <a:gd name="T5" fmla="*/ 5 h 19"/>
                  <a:gd name="T6" fmla="*/ 5 w 26"/>
                  <a:gd name="T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9">
                    <a:moveTo>
                      <a:pt x="5" y="18"/>
                    </a:moveTo>
                    <a:cubicBezTo>
                      <a:pt x="13" y="17"/>
                      <a:pt x="20" y="14"/>
                      <a:pt x="23" y="7"/>
                    </a:cubicBezTo>
                    <a:cubicBezTo>
                      <a:pt x="26" y="0"/>
                      <a:pt x="20" y="1"/>
                      <a:pt x="14" y="5"/>
                    </a:cubicBezTo>
                    <a:cubicBezTo>
                      <a:pt x="9" y="9"/>
                      <a:pt x="0" y="19"/>
                      <a:pt x="5" y="18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71"/>
              <p:cNvSpPr/>
              <p:nvPr/>
            </p:nvSpPr>
            <p:spPr bwMode="auto">
              <a:xfrm>
                <a:off x="4941888" y="2420938"/>
                <a:ext cx="195263" cy="119063"/>
              </a:xfrm>
              <a:custGeom>
                <a:avLst/>
                <a:gdLst>
                  <a:gd name="T0" fmla="*/ 12 w 52"/>
                  <a:gd name="T1" fmla="*/ 9 h 32"/>
                  <a:gd name="T2" fmla="*/ 6 w 52"/>
                  <a:gd name="T3" fmla="*/ 29 h 32"/>
                  <a:gd name="T4" fmla="*/ 43 w 52"/>
                  <a:gd name="T5" fmla="*/ 21 h 32"/>
                  <a:gd name="T6" fmla="*/ 35 w 52"/>
                  <a:gd name="T7" fmla="*/ 2 h 32"/>
                  <a:gd name="T8" fmla="*/ 12 w 52"/>
                  <a:gd name="T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32">
                    <a:moveTo>
                      <a:pt x="12" y="9"/>
                    </a:moveTo>
                    <a:cubicBezTo>
                      <a:pt x="8" y="14"/>
                      <a:pt x="0" y="26"/>
                      <a:pt x="6" y="29"/>
                    </a:cubicBezTo>
                    <a:cubicBezTo>
                      <a:pt x="12" y="32"/>
                      <a:pt x="34" y="29"/>
                      <a:pt x="43" y="21"/>
                    </a:cubicBezTo>
                    <a:cubicBezTo>
                      <a:pt x="52" y="14"/>
                      <a:pt x="39" y="5"/>
                      <a:pt x="35" y="2"/>
                    </a:cubicBezTo>
                    <a:cubicBezTo>
                      <a:pt x="31" y="0"/>
                      <a:pt x="16" y="4"/>
                      <a:pt x="12" y="9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72"/>
              <p:cNvSpPr/>
              <p:nvPr/>
            </p:nvSpPr>
            <p:spPr bwMode="auto">
              <a:xfrm>
                <a:off x="4743451" y="2146301"/>
                <a:ext cx="327025" cy="266700"/>
              </a:xfrm>
              <a:custGeom>
                <a:avLst/>
                <a:gdLst>
                  <a:gd name="T0" fmla="*/ 45 w 87"/>
                  <a:gd name="T1" fmla="*/ 60 h 71"/>
                  <a:gd name="T2" fmla="*/ 33 w 87"/>
                  <a:gd name="T3" fmla="*/ 52 h 71"/>
                  <a:gd name="T4" fmla="*/ 24 w 87"/>
                  <a:gd name="T5" fmla="*/ 49 h 71"/>
                  <a:gd name="T6" fmla="*/ 17 w 87"/>
                  <a:gd name="T7" fmla="*/ 48 h 71"/>
                  <a:gd name="T8" fmla="*/ 12 w 87"/>
                  <a:gd name="T9" fmla="*/ 43 h 71"/>
                  <a:gd name="T10" fmla="*/ 14 w 87"/>
                  <a:gd name="T11" fmla="*/ 38 h 71"/>
                  <a:gd name="T12" fmla="*/ 10 w 87"/>
                  <a:gd name="T13" fmla="*/ 30 h 71"/>
                  <a:gd name="T14" fmla="*/ 3 w 87"/>
                  <a:gd name="T15" fmla="*/ 31 h 71"/>
                  <a:gd name="T16" fmla="*/ 11 w 87"/>
                  <a:gd name="T17" fmla="*/ 45 h 71"/>
                  <a:gd name="T18" fmla="*/ 23 w 87"/>
                  <a:gd name="T19" fmla="*/ 55 h 71"/>
                  <a:gd name="T20" fmla="*/ 36 w 87"/>
                  <a:gd name="T21" fmla="*/ 61 h 71"/>
                  <a:gd name="T22" fmla="*/ 44 w 87"/>
                  <a:gd name="T23" fmla="*/ 62 h 71"/>
                  <a:gd name="T24" fmla="*/ 34 w 87"/>
                  <a:gd name="T25" fmla="*/ 64 h 71"/>
                  <a:gd name="T26" fmla="*/ 16 w 87"/>
                  <a:gd name="T27" fmla="*/ 65 h 71"/>
                  <a:gd name="T28" fmla="*/ 5 w 87"/>
                  <a:gd name="T29" fmla="*/ 59 h 71"/>
                  <a:gd name="T30" fmla="*/ 29 w 87"/>
                  <a:gd name="T31" fmla="*/ 67 h 71"/>
                  <a:gd name="T32" fmla="*/ 43 w 87"/>
                  <a:gd name="T33" fmla="*/ 68 h 71"/>
                  <a:gd name="T34" fmla="*/ 44 w 87"/>
                  <a:gd name="T35" fmla="*/ 68 h 71"/>
                  <a:gd name="T36" fmla="*/ 50 w 87"/>
                  <a:gd name="T37" fmla="*/ 61 h 71"/>
                  <a:gd name="T38" fmla="*/ 81 w 87"/>
                  <a:gd name="T39" fmla="*/ 51 h 71"/>
                  <a:gd name="T40" fmla="*/ 86 w 87"/>
                  <a:gd name="T41" fmla="*/ 40 h 71"/>
                  <a:gd name="T42" fmla="*/ 84 w 87"/>
                  <a:gd name="T43" fmla="*/ 29 h 71"/>
                  <a:gd name="T44" fmla="*/ 82 w 87"/>
                  <a:gd name="T45" fmla="*/ 12 h 71"/>
                  <a:gd name="T46" fmla="*/ 83 w 87"/>
                  <a:gd name="T47" fmla="*/ 1 h 71"/>
                  <a:gd name="T48" fmla="*/ 81 w 87"/>
                  <a:gd name="T49" fmla="*/ 6 h 71"/>
                  <a:gd name="T50" fmla="*/ 79 w 87"/>
                  <a:gd name="T51" fmla="*/ 15 h 71"/>
                  <a:gd name="T52" fmla="*/ 82 w 87"/>
                  <a:gd name="T53" fmla="*/ 30 h 71"/>
                  <a:gd name="T54" fmla="*/ 85 w 87"/>
                  <a:gd name="T55" fmla="*/ 42 h 71"/>
                  <a:gd name="T56" fmla="*/ 66 w 87"/>
                  <a:gd name="T57" fmla="*/ 54 h 71"/>
                  <a:gd name="T58" fmla="*/ 45 w 87"/>
                  <a:gd name="T59" fmla="*/ 6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7" h="71">
                    <a:moveTo>
                      <a:pt x="45" y="60"/>
                    </a:moveTo>
                    <a:cubicBezTo>
                      <a:pt x="41" y="58"/>
                      <a:pt x="35" y="54"/>
                      <a:pt x="33" y="52"/>
                    </a:cubicBezTo>
                    <a:cubicBezTo>
                      <a:pt x="31" y="50"/>
                      <a:pt x="26" y="50"/>
                      <a:pt x="24" y="49"/>
                    </a:cubicBezTo>
                    <a:cubicBezTo>
                      <a:pt x="21" y="47"/>
                      <a:pt x="20" y="49"/>
                      <a:pt x="17" y="48"/>
                    </a:cubicBezTo>
                    <a:cubicBezTo>
                      <a:pt x="14" y="48"/>
                      <a:pt x="13" y="48"/>
                      <a:pt x="12" y="43"/>
                    </a:cubicBezTo>
                    <a:cubicBezTo>
                      <a:pt x="10" y="37"/>
                      <a:pt x="13" y="38"/>
                      <a:pt x="14" y="38"/>
                    </a:cubicBezTo>
                    <a:cubicBezTo>
                      <a:pt x="16" y="37"/>
                      <a:pt x="12" y="32"/>
                      <a:pt x="10" y="30"/>
                    </a:cubicBezTo>
                    <a:cubicBezTo>
                      <a:pt x="9" y="28"/>
                      <a:pt x="3" y="26"/>
                      <a:pt x="3" y="31"/>
                    </a:cubicBezTo>
                    <a:cubicBezTo>
                      <a:pt x="3" y="35"/>
                      <a:pt x="7" y="41"/>
                      <a:pt x="11" y="45"/>
                    </a:cubicBezTo>
                    <a:cubicBezTo>
                      <a:pt x="14" y="50"/>
                      <a:pt x="19" y="53"/>
                      <a:pt x="23" y="55"/>
                    </a:cubicBezTo>
                    <a:cubicBezTo>
                      <a:pt x="27" y="58"/>
                      <a:pt x="33" y="61"/>
                      <a:pt x="36" y="61"/>
                    </a:cubicBezTo>
                    <a:cubicBezTo>
                      <a:pt x="40" y="60"/>
                      <a:pt x="43" y="61"/>
                      <a:pt x="44" y="62"/>
                    </a:cubicBezTo>
                    <a:cubicBezTo>
                      <a:pt x="44" y="63"/>
                      <a:pt x="38" y="63"/>
                      <a:pt x="34" y="64"/>
                    </a:cubicBezTo>
                    <a:cubicBezTo>
                      <a:pt x="29" y="65"/>
                      <a:pt x="23" y="68"/>
                      <a:pt x="16" y="65"/>
                    </a:cubicBezTo>
                    <a:cubicBezTo>
                      <a:pt x="10" y="62"/>
                      <a:pt x="0" y="55"/>
                      <a:pt x="5" y="59"/>
                    </a:cubicBezTo>
                    <a:cubicBezTo>
                      <a:pt x="9" y="63"/>
                      <a:pt x="16" y="67"/>
                      <a:pt x="29" y="67"/>
                    </a:cubicBezTo>
                    <a:cubicBezTo>
                      <a:pt x="41" y="67"/>
                      <a:pt x="42" y="66"/>
                      <a:pt x="43" y="68"/>
                    </a:cubicBezTo>
                    <a:cubicBezTo>
                      <a:pt x="44" y="69"/>
                      <a:pt x="44" y="71"/>
                      <a:pt x="44" y="68"/>
                    </a:cubicBezTo>
                    <a:cubicBezTo>
                      <a:pt x="45" y="64"/>
                      <a:pt x="45" y="63"/>
                      <a:pt x="50" y="61"/>
                    </a:cubicBezTo>
                    <a:cubicBezTo>
                      <a:pt x="56" y="59"/>
                      <a:pt x="75" y="55"/>
                      <a:pt x="81" y="51"/>
                    </a:cubicBezTo>
                    <a:cubicBezTo>
                      <a:pt x="87" y="46"/>
                      <a:pt x="86" y="43"/>
                      <a:pt x="86" y="40"/>
                    </a:cubicBezTo>
                    <a:cubicBezTo>
                      <a:pt x="85" y="38"/>
                      <a:pt x="87" y="32"/>
                      <a:pt x="84" y="29"/>
                    </a:cubicBezTo>
                    <a:cubicBezTo>
                      <a:pt x="82" y="25"/>
                      <a:pt x="81" y="17"/>
                      <a:pt x="82" y="12"/>
                    </a:cubicBezTo>
                    <a:cubicBezTo>
                      <a:pt x="82" y="6"/>
                      <a:pt x="83" y="0"/>
                      <a:pt x="83" y="1"/>
                    </a:cubicBezTo>
                    <a:cubicBezTo>
                      <a:pt x="82" y="2"/>
                      <a:pt x="81" y="3"/>
                      <a:pt x="81" y="6"/>
                    </a:cubicBezTo>
                    <a:cubicBezTo>
                      <a:pt x="80" y="9"/>
                      <a:pt x="78" y="12"/>
                      <a:pt x="79" y="15"/>
                    </a:cubicBezTo>
                    <a:cubicBezTo>
                      <a:pt x="79" y="18"/>
                      <a:pt x="80" y="26"/>
                      <a:pt x="82" y="30"/>
                    </a:cubicBezTo>
                    <a:cubicBezTo>
                      <a:pt x="85" y="33"/>
                      <a:pt x="84" y="39"/>
                      <a:pt x="85" y="42"/>
                    </a:cubicBezTo>
                    <a:cubicBezTo>
                      <a:pt x="85" y="45"/>
                      <a:pt x="76" y="51"/>
                      <a:pt x="66" y="54"/>
                    </a:cubicBezTo>
                    <a:cubicBezTo>
                      <a:pt x="56" y="57"/>
                      <a:pt x="48" y="61"/>
                      <a:pt x="45" y="60"/>
                    </a:cubicBezTo>
                    <a:close/>
                  </a:path>
                </a:pathLst>
              </a:custGeom>
              <a:solidFill>
                <a:srgbClr val="F63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73"/>
              <p:cNvSpPr/>
              <p:nvPr/>
            </p:nvSpPr>
            <p:spPr bwMode="auto">
              <a:xfrm>
                <a:off x="4837113" y="2122488"/>
                <a:ext cx="211138" cy="166688"/>
              </a:xfrm>
              <a:custGeom>
                <a:avLst/>
                <a:gdLst>
                  <a:gd name="T0" fmla="*/ 4 w 56"/>
                  <a:gd name="T1" fmla="*/ 12 h 44"/>
                  <a:gd name="T2" fmla="*/ 8 w 56"/>
                  <a:gd name="T3" fmla="*/ 23 h 44"/>
                  <a:gd name="T4" fmla="*/ 7 w 56"/>
                  <a:gd name="T5" fmla="*/ 28 h 44"/>
                  <a:gd name="T6" fmla="*/ 10 w 56"/>
                  <a:gd name="T7" fmla="*/ 31 h 44"/>
                  <a:gd name="T8" fmla="*/ 21 w 56"/>
                  <a:gd name="T9" fmla="*/ 32 h 44"/>
                  <a:gd name="T10" fmla="*/ 32 w 56"/>
                  <a:gd name="T11" fmla="*/ 28 h 44"/>
                  <a:gd name="T12" fmla="*/ 41 w 56"/>
                  <a:gd name="T13" fmla="*/ 18 h 44"/>
                  <a:gd name="T14" fmla="*/ 48 w 56"/>
                  <a:gd name="T15" fmla="*/ 15 h 44"/>
                  <a:gd name="T16" fmla="*/ 51 w 56"/>
                  <a:gd name="T17" fmla="*/ 11 h 44"/>
                  <a:gd name="T18" fmla="*/ 49 w 56"/>
                  <a:gd name="T19" fmla="*/ 11 h 44"/>
                  <a:gd name="T20" fmla="*/ 53 w 56"/>
                  <a:gd name="T21" fmla="*/ 3 h 44"/>
                  <a:gd name="T22" fmla="*/ 55 w 56"/>
                  <a:gd name="T23" fmla="*/ 2 h 44"/>
                  <a:gd name="T24" fmla="*/ 52 w 56"/>
                  <a:gd name="T25" fmla="*/ 9 h 44"/>
                  <a:gd name="T26" fmla="*/ 49 w 56"/>
                  <a:gd name="T27" fmla="*/ 16 h 44"/>
                  <a:gd name="T28" fmla="*/ 34 w 56"/>
                  <a:gd name="T29" fmla="*/ 27 h 44"/>
                  <a:gd name="T30" fmla="*/ 22 w 56"/>
                  <a:gd name="T31" fmla="*/ 42 h 44"/>
                  <a:gd name="T32" fmla="*/ 6 w 56"/>
                  <a:gd name="T33" fmla="*/ 33 h 44"/>
                  <a:gd name="T34" fmla="*/ 0 w 56"/>
                  <a:gd name="T35" fmla="*/ 16 h 44"/>
                  <a:gd name="T36" fmla="*/ 4 w 56"/>
                  <a:gd name="T37" fmla="*/ 1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6" h="44">
                    <a:moveTo>
                      <a:pt x="4" y="12"/>
                    </a:moveTo>
                    <a:cubicBezTo>
                      <a:pt x="5" y="14"/>
                      <a:pt x="8" y="21"/>
                      <a:pt x="8" y="23"/>
                    </a:cubicBezTo>
                    <a:cubicBezTo>
                      <a:pt x="8" y="25"/>
                      <a:pt x="7" y="27"/>
                      <a:pt x="7" y="28"/>
                    </a:cubicBezTo>
                    <a:cubicBezTo>
                      <a:pt x="7" y="30"/>
                      <a:pt x="8" y="30"/>
                      <a:pt x="10" y="31"/>
                    </a:cubicBezTo>
                    <a:cubicBezTo>
                      <a:pt x="13" y="32"/>
                      <a:pt x="18" y="34"/>
                      <a:pt x="21" y="32"/>
                    </a:cubicBezTo>
                    <a:cubicBezTo>
                      <a:pt x="24" y="29"/>
                      <a:pt x="30" y="32"/>
                      <a:pt x="32" y="28"/>
                    </a:cubicBezTo>
                    <a:cubicBezTo>
                      <a:pt x="35" y="24"/>
                      <a:pt x="37" y="20"/>
                      <a:pt x="41" y="18"/>
                    </a:cubicBezTo>
                    <a:cubicBezTo>
                      <a:pt x="45" y="16"/>
                      <a:pt x="47" y="16"/>
                      <a:pt x="48" y="15"/>
                    </a:cubicBezTo>
                    <a:cubicBezTo>
                      <a:pt x="50" y="13"/>
                      <a:pt x="51" y="12"/>
                      <a:pt x="51" y="11"/>
                    </a:cubicBezTo>
                    <a:cubicBezTo>
                      <a:pt x="51" y="11"/>
                      <a:pt x="47" y="13"/>
                      <a:pt x="49" y="11"/>
                    </a:cubicBezTo>
                    <a:cubicBezTo>
                      <a:pt x="50" y="9"/>
                      <a:pt x="53" y="6"/>
                      <a:pt x="53" y="3"/>
                    </a:cubicBezTo>
                    <a:cubicBezTo>
                      <a:pt x="53" y="0"/>
                      <a:pt x="56" y="0"/>
                      <a:pt x="55" y="2"/>
                    </a:cubicBezTo>
                    <a:cubicBezTo>
                      <a:pt x="54" y="3"/>
                      <a:pt x="52" y="8"/>
                      <a:pt x="52" y="9"/>
                    </a:cubicBezTo>
                    <a:cubicBezTo>
                      <a:pt x="51" y="11"/>
                      <a:pt x="51" y="14"/>
                      <a:pt x="49" y="16"/>
                    </a:cubicBezTo>
                    <a:cubicBezTo>
                      <a:pt x="47" y="17"/>
                      <a:pt x="37" y="21"/>
                      <a:pt x="34" y="27"/>
                    </a:cubicBezTo>
                    <a:cubicBezTo>
                      <a:pt x="30" y="32"/>
                      <a:pt x="23" y="40"/>
                      <a:pt x="22" y="42"/>
                    </a:cubicBezTo>
                    <a:cubicBezTo>
                      <a:pt x="21" y="44"/>
                      <a:pt x="9" y="38"/>
                      <a:pt x="6" y="33"/>
                    </a:cubicBezTo>
                    <a:cubicBezTo>
                      <a:pt x="3" y="27"/>
                      <a:pt x="0" y="21"/>
                      <a:pt x="0" y="16"/>
                    </a:cubicBezTo>
                    <a:cubicBezTo>
                      <a:pt x="0" y="11"/>
                      <a:pt x="2" y="10"/>
                      <a:pt x="4" y="12"/>
                    </a:cubicBezTo>
                    <a:close/>
                  </a:path>
                </a:pathLst>
              </a:custGeom>
              <a:solidFill>
                <a:srgbClr val="F63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74"/>
              <p:cNvSpPr/>
              <p:nvPr/>
            </p:nvSpPr>
            <p:spPr bwMode="auto">
              <a:xfrm>
                <a:off x="4856163" y="2111376"/>
                <a:ext cx="96838" cy="46038"/>
              </a:xfrm>
              <a:custGeom>
                <a:avLst/>
                <a:gdLst>
                  <a:gd name="T0" fmla="*/ 6 w 26"/>
                  <a:gd name="T1" fmla="*/ 11 h 12"/>
                  <a:gd name="T2" fmla="*/ 4 w 26"/>
                  <a:gd name="T3" fmla="*/ 8 h 12"/>
                  <a:gd name="T4" fmla="*/ 23 w 26"/>
                  <a:gd name="T5" fmla="*/ 1 h 12"/>
                  <a:gd name="T6" fmla="*/ 21 w 26"/>
                  <a:gd name="T7" fmla="*/ 2 h 12"/>
                  <a:gd name="T8" fmla="*/ 8 w 26"/>
                  <a:gd name="T9" fmla="*/ 9 h 12"/>
                  <a:gd name="T10" fmla="*/ 6 w 26"/>
                  <a:gd name="T11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12">
                    <a:moveTo>
                      <a:pt x="6" y="11"/>
                    </a:moveTo>
                    <a:cubicBezTo>
                      <a:pt x="5" y="11"/>
                      <a:pt x="0" y="10"/>
                      <a:pt x="4" y="8"/>
                    </a:cubicBezTo>
                    <a:cubicBezTo>
                      <a:pt x="8" y="7"/>
                      <a:pt x="21" y="1"/>
                      <a:pt x="23" y="1"/>
                    </a:cubicBezTo>
                    <a:cubicBezTo>
                      <a:pt x="26" y="0"/>
                      <a:pt x="24" y="1"/>
                      <a:pt x="21" y="2"/>
                    </a:cubicBezTo>
                    <a:cubicBezTo>
                      <a:pt x="18" y="4"/>
                      <a:pt x="10" y="8"/>
                      <a:pt x="8" y="9"/>
                    </a:cubicBezTo>
                    <a:cubicBezTo>
                      <a:pt x="7" y="11"/>
                      <a:pt x="8" y="12"/>
                      <a:pt x="6" y="11"/>
                    </a:cubicBezTo>
                    <a:close/>
                  </a:path>
                </a:pathLst>
              </a:custGeom>
              <a:solidFill>
                <a:srgbClr val="F63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75"/>
              <p:cNvSpPr/>
              <p:nvPr/>
            </p:nvSpPr>
            <p:spPr bwMode="auto">
              <a:xfrm>
                <a:off x="4905376" y="2259013"/>
                <a:ext cx="300038" cy="280988"/>
              </a:xfrm>
              <a:custGeom>
                <a:avLst/>
                <a:gdLst>
                  <a:gd name="T0" fmla="*/ 59 w 80"/>
                  <a:gd name="T1" fmla="*/ 2 h 75"/>
                  <a:gd name="T2" fmla="*/ 72 w 80"/>
                  <a:gd name="T3" fmla="*/ 9 h 75"/>
                  <a:gd name="T4" fmla="*/ 75 w 80"/>
                  <a:gd name="T5" fmla="*/ 17 h 75"/>
                  <a:gd name="T6" fmla="*/ 64 w 80"/>
                  <a:gd name="T7" fmla="*/ 14 h 75"/>
                  <a:gd name="T8" fmla="*/ 44 w 80"/>
                  <a:gd name="T9" fmla="*/ 37 h 75"/>
                  <a:gd name="T10" fmla="*/ 14 w 80"/>
                  <a:gd name="T11" fmla="*/ 40 h 75"/>
                  <a:gd name="T12" fmla="*/ 3 w 80"/>
                  <a:gd name="T13" fmla="*/ 38 h 75"/>
                  <a:gd name="T14" fmla="*/ 4 w 80"/>
                  <a:gd name="T15" fmla="*/ 41 h 75"/>
                  <a:gd name="T16" fmla="*/ 11 w 80"/>
                  <a:gd name="T17" fmla="*/ 40 h 75"/>
                  <a:gd name="T18" fmla="*/ 14 w 80"/>
                  <a:gd name="T19" fmla="*/ 57 h 75"/>
                  <a:gd name="T20" fmla="*/ 2 w 80"/>
                  <a:gd name="T21" fmla="*/ 64 h 75"/>
                  <a:gd name="T22" fmla="*/ 2 w 80"/>
                  <a:gd name="T23" fmla="*/ 70 h 75"/>
                  <a:gd name="T24" fmla="*/ 5 w 80"/>
                  <a:gd name="T25" fmla="*/ 71 h 75"/>
                  <a:gd name="T26" fmla="*/ 15 w 80"/>
                  <a:gd name="T27" fmla="*/ 57 h 75"/>
                  <a:gd name="T28" fmla="*/ 35 w 80"/>
                  <a:gd name="T29" fmla="*/ 41 h 75"/>
                  <a:gd name="T30" fmla="*/ 62 w 80"/>
                  <a:gd name="T31" fmla="*/ 24 h 75"/>
                  <a:gd name="T32" fmla="*/ 77 w 80"/>
                  <a:gd name="T33" fmla="*/ 18 h 75"/>
                  <a:gd name="T34" fmla="*/ 71 w 80"/>
                  <a:gd name="T35" fmla="*/ 5 h 75"/>
                  <a:gd name="T36" fmla="*/ 59 w 80"/>
                  <a:gd name="T37" fmla="*/ 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0" h="75">
                    <a:moveTo>
                      <a:pt x="59" y="2"/>
                    </a:moveTo>
                    <a:cubicBezTo>
                      <a:pt x="62" y="2"/>
                      <a:pt x="69" y="5"/>
                      <a:pt x="72" y="9"/>
                    </a:cubicBezTo>
                    <a:cubicBezTo>
                      <a:pt x="74" y="13"/>
                      <a:pt x="78" y="16"/>
                      <a:pt x="75" y="17"/>
                    </a:cubicBezTo>
                    <a:cubicBezTo>
                      <a:pt x="72" y="18"/>
                      <a:pt x="67" y="10"/>
                      <a:pt x="64" y="14"/>
                    </a:cubicBezTo>
                    <a:cubicBezTo>
                      <a:pt x="62" y="19"/>
                      <a:pt x="57" y="34"/>
                      <a:pt x="44" y="37"/>
                    </a:cubicBezTo>
                    <a:cubicBezTo>
                      <a:pt x="30" y="41"/>
                      <a:pt x="17" y="41"/>
                      <a:pt x="14" y="40"/>
                    </a:cubicBezTo>
                    <a:cubicBezTo>
                      <a:pt x="11" y="38"/>
                      <a:pt x="4" y="36"/>
                      <a:pt x="3" y="38"/>
                    </a:cubicBezTo>
                    <a:cubicBezTo>
                      <a:pt x="2" y="40"/>
                      <a:pt x="3" y="42"/>
                      <a:pt x="4" y="41"/>
                    </a:cubicBezTo>
                    <a:cubicBezTo>
                      <a:pt x="6" y="39"/>
                      <a:pt x="9" y="38"/>
                      <a:pt x="11" y="40"/>
                    </a:cubicBezTo>
                    <a:cubicBezTo>
                      <a:pt x="14" y="42"/>
                      <a:pt x="17" y="50"/>
                      <a:pt x="14" y="57"/>
                    </a:cubicBezTo>
                    <a:cubicBezTo>
                      <a:pt x="10" y="63"/>
                      <a:pt x="4" y="65"/>
                      <a:pt x="2" y="64"/>
                    </a:cubicBezTo>
                    <a:cubicBezTo>
                      <a:pt x="0" y="64"/>
                      <a:pt x="0" y="67"/>
                      <a:pt x="2" y="70"/>
                    </a:cubicBezTo>
                    <a:cubicBezTo>
                      <a:pt x="3" y="72"/>
                      <a:pt x="4" y="75"/>
                      <a:pt x="5" y="71"/>
                    </a:cubicBezTo>
                    <a:cubicBezTo>
                      <a:pt x="5" y="68"/>
                      <a:pt x="12" y="62"/>
                      <a:pt x="15" y="57"/>
                    </a:cubicBezTo>
                    <a:cubicBezTo>
                      <a:pt x="18" y="52"/>
                      <a:pt x="23" y="44"/>
                      <a:pt x="35" y="41"/>
                    </a:cubicBezTo>
                    <a:cubicBezTo>
                      <a:pt x="47" y="39"/>
                      <a:pt x="58" y="33"/>
                      <a:pt x="62" y="24"/>
                    </a:cubicBezTo>
                    <a:cubicBezTo>
                      <a:pt x="67" y="15"/>
                      <a:pt x="74" y="21"/>
                      <a:pt x="77" y="18"/>
                    </a:cubicBezTo>
                    <a:cubicBezTo>
                      <a:pt x="80" y="15"/>
                      <a:pt x="77" y="9"/>
                      <a:pt x="71" y="5"/>
                    </a:cubicBezTo>
                    <a:cubicBezTo>
                      <a:pt x="65" y="1"/>
                      <a:pt x="56" y="0"/>
                      <a:pt x="59" y="2"/>
                    </a:cubicBezTo>
                    <a:close/>
                  </a:path>
                </a:pathLst>
              </a:custGeom>
              <a:solidFill>
                <a:srgbClr val="F63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76"/>
              <p:cNvSpPr/>
              <p:nvPr/>
            </p:nvSpPr>
            <p:spPr bwMode="auto">
              <a:xfrm>
                <a:off x="4916488" y="2138363"/>
                <a:ext cx="71438" cy="41275"/>
              </a:xfrm>
              <a:custGeom>
                <a:avLst/>
                <a:gdLst>
                  <a:gd name="T0" fmla="*/ 2 w 19"/>
                  <a:gd name="T1" fmla="*/ 3 h 11"/>
                  <a:gd name="T2" fmla="*/ 15 w 19"/>
                  <a:gd name="T3" fmla="*/ 2 h 11"/>
                  <a:gd name="T4" fmla="*/ 16 w 19"/>
                  <a:gd name="T5" fmla="*/ 7 h 11"/>
                  <a:gd name="T6" fmla="*/ 3 w 19"/>
                  <a:gd name="T7" fmla="*/ 3 h 11"/>
                  <a:gd name="T8" fmla="*/ 2 w 19"/>
                  <a:gd name="T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1">
                    <a:moveTo>
                      <a:pt x="2" y="3"/>
                    </a:moveTo>
                    <a:cubicBezTo>
                      <a:pt x="5" y="1"/>
                      <a:pt x="12" y="0"/>
                      <a:pt x="15" y="2"/>
                    </a:cubicBezTo>
                    <a:cubicBezTo>
                      <a:pt x="19" y="5"/>
                      <a:pt x="18" y="11"/>
                      <a:pt x="16" y="7"/>
                    </a:cubicBezTo>
                    <a:cubicBezTo>
                      <a:pt x="14" y="3"/>
                      <a:pt x="6" y="3"/>
                      <a:pt x="3" y="3"/>
                    </a:cubicBezTo>
                    <a:cubicBezTo>
                      <a:pt x="0" y="3"/>
                      <a:pt x="0" y="3"/>
                      <a:pt x="2" y="3"/>
                    </a:cubicBezTo>
                    <a:close/>
                  </a:path>
                </a:pathLst>
              </a:custGeom>
              <a:solidFill>
                <a:srgbClr val="F63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77"/>
              <p:cNvSpPr/>
              <p:nvPr/>
            </p:nvSpPr>
            <p:spPr bwMode="auto">
              <a:xfrm>
                <a:off x="5005388" y="2462213"/>
                <a:ext cx="233363" cy="252413"/>
              </a:xfrm>
              <a:custGeom>
                <a:avLst/>
                <a:gdLst>
                  <a:gd name="T0" fmla="*/ 27 w 62"/>
                  <a:gd name="T1" fmla="*/ 67 h 67"/>
                  <a:gd name="T2" fmla="*/ 10 w 62"/>
                  <a:gd name="T3" fmla="*/ 38 h 67"/>
                  <a:gd name="T4" fmla="*/ 35 w 62"/>
                  <a:gd name="T5" fmla="*/ 6 h 67"/>
                  <a:gd name="T6" fmla="*/ 57 w 62"/>
                  <a:gd name="T7" fmla="*/ 22 h 67"/>
                  <a:gd name="T8" fmla="*/ 27 w 62"/>
                  <a:gd name="T9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67">
                    <a:moveTo>
                      <a:pt x="27" y="67"/>
                    </a:moveTo>
                    <a:cubicBezTo>
                      <a:pt x="24" y="60"/>
                      <a:pt x="21" y="57"/>
                      <a:pt x="10" y="38"/>
                    </a:cubicBezTo>
                    <a:cubicBezTo>
                      <a:pt x="0" y="19"/>
                      <a:pt x="19" y="3"/>
                      <a:pt x="35" y="6"/>
                    </a:cubicBezTo>
                    <a:cubicBezTo>
                      <a:pt x="50" y="0"/>
                      <a:pt x="62" y="7"/>
                      <a:pt x="57" y="22"/>
                    </a:cubicBezTo>
                    <a:cubicBezTo>
                      <a:pt x="52" y="38"/>
                      <a:pt x="30" y="53"/>
                      <a:pt x="27" y="67"/>
                    </a:cubicBezTo>
                    <a:close/>
                  </a:path>
                </a:pathLst>
              </a:custGeom>
              <a:solidFill>
                <a:srgbClr val="679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78"/>
              <p:cNvSpPr/>
              <p:nvPr/>
            </p:nvSpPr>
            <p:spPr bwMode="auto">
              <a:xfrm>
                <a:off x="5043488" y="2481263"/>
                <a:ext cx="169863" cy="187325"/>
              </a:xfrm>
              <a:custGeom>
                <a:avLst/>
                <a:gdLst>
                  <a:gd name="T0" fmla="*/ 45 w 45"/>
                  <a:gd name="T1" fmla="*/ 13 h 50"/>
                  <a:gd name="T2" fmla="*/ 24 w 45"/>
                  <a:gd name="T3" fmla="*/ 6 h 50"/>
                  <a:gd name="T4" fmla="*/ 22 w 45"/>
                  <a:gd name="T5" fmla="*/ 13 h 50"/>
                  <a:gd name="T6" fmla="*/ 43 w 45"/>
                  <a:gd name="T7" fmla="*/ 19 h 50"/>
                  <a:gd name="T8" fmla="*/ 22 w 45"/>
                  <a:gd name="T9" fmla="*/ 13 h 50"/>
                  <a:gd name="T10" fmla="*/ 19 w 45"/>
                  <a:gd name="T11" fmla="*/ 21 h 50"/>
                  <a:gd name="T12" fmla="*/ 35 w 45"/>
                  <a:gd name="T13" fmla="*/ 31 h 50"/>
                  <a:gd name="T14" fmla="*/ 19 w 45"/>
                  <a:gd name="T15" fmla="*/ 22 h 50"/>
                  <a:gd name="T16" fmla="*/ 17 w 45"/>
                  <a:gd name="T17" fmla="*/ 30 h 50"/>
                  <a:gd name="T18" fmla="*/ 29 w 45"/>
                  <a:gd name="T19" fmla="*/ 37 h 50"/>
                  <a:gd name="T20" fmla="*/ 17 w 45"/>
                  <a:gd name="T21" fmla="*/ 30 h 50"/>
                  <a:gd name="T22" fmla="*/ 16 w 45"/>
                  <a:gd name="T23" fmla="*/ 38 h 50"/>
                  <a:gd name="T24" fmla="*/ 22 w 45"/>
                  <a:gd name="T25" fmla="*/ 42 h 50"/>
                  <a:gd name="T26" fmla="*/ 16 w 45"/>
                  <a:gd name="T27" fmla="*/ 38 h 50"/>
                  <a:gd name="T28" fmla="*/ 15 w 45"/>
                  <a:gd name="T29" fmla="*/ 50 h 50"/>
                  <a:gd name="T30" fmla="*/ 14 w 45"/>
                  <a:gd name="T31" fmla="*/ 38 h 50"/>
                  <a:gd name="T32" fmla="*/ 8 w 45"/>
                  <a:gd name="T33" fmla="*/ 41 h 50"/>
                  <a:gd name="T34" fmla="*/ 14 w 45"/>
                  <a:gd name="T35" fmla="*/ 38 h 50"/>
                  <a:gd name="T36" fmla="*/ 15 w 45"/>
                  <a:gd name="T37" fmla="*/ 30 h 50"/>
                  <a:gd name="T38" fmla="*/ 4 w 45"/>
                  <a:gd name="T39" fmla="*/ 36 h 50"/>
                  <a:gd name="T40" fmla="*/ 15 w 45"/>
                  <a:gd name="T41" fmla="*/ 30 h 50"/>
                  <a:gd name="T42" fmla="*/ 16 w 45"/>
                  <a:gd name="T43" fmla="*/ 22 h 50"/>
                  <a:gd name="T44" fmla="*/ 2 w 45"/>
                  <a:gd name="T45" fmla="*/ 29 h 50"/>
                  <a:gd name="T46" fmla="*/ 17 w 45"/>
                  <a:gd name="T47" fmla="*/ 21 h 50"/>
                  <a:gd name="T48" fmla="*/ 19 w 45"/>
                  <a:gd name="T49" fmla="*/ 13 h 50"/>
                  <a:gd name="T50" fmla="*/ 0 w 45"/>
                  <a:gd name="T51" fmla="*/ 21 h 50"/>
                  <a:gd name="T52" fmla="*/ 19 w 45"/>
                  <a:gd name="T53" fmla="*/ 12 h 50"/>
                  <a:gd name="T54" fmla="*/ 22 w 45"/>
                  <a:gd name="T55" fmla="*/ 6 h 50"/>
                  <a:gd name="T56" fmla="*/ 21 w 45"/>
                  <a:gd name="T57" fmla="*/ 6 h 50"/>
                  <a:gd name="T58" fmla="*/ 22 w 45"/>
                  <a:gd name="T59" fmla="*/ 6 h 50"/>
                  <a:gd name="T60" fmla="*/ 22 w 45"/>
                  <a:gd name="T61" fmla="*/ 6 h 50"/>
                  <a:gd name="T62" fmla="*/ 4 w 45"/>
                  <a:gd name="T63" fmla="*/ 11 h 50"/>
                  <a:gd name="T64" fmla="*/ 22 w 45"/>
                  <a:gd name="T65" fmla="*/ 5 h 50"/>
                  <a:gd name="T66" fmla="*/ 24 w 45"/>
                  <a:gd name="T67" fmla="*/ 1 h 50"/>
                  <a:gd name="T68" fmla="*/ 25 w 45"/>
                  <a:gd name="T69" fmla="*/ 1 h 50"/>
                  <a:gd name="T70" fmla="*/ 26 w 45"/>
                  <a:gd name="T71" fmla="*/ 0 h 50"/>
                  <a:gd name="T72" fmla="*/ 25 w 45"/>
                  <a:gd name="T73" fmla="*/ 5 h 50"/>
                  <a:gd name="T74" fmla="*/ 45 w 45"/>
                  <a:gd name="T75" fmla="*/ 13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5" h="50">
                    <a:moveTo>
                      <a:pt x="45" y="13"/>
                    </a:moveTo>
                    <a:cubicBezTo>
                      <a:pt x="42" y="9"/>
                      <a:pt x="31" y="6"/>
                      <a:pt x="24" y="6"/>
                    </a:cubicBezTo>
                    <a:cubicBezTo>
                      <a:pt x="24" y="8"/>
                      <a:pt x="23" y="10"/>
                      <a:pt x="22" y="13"/>
                    </a:cubicBezTo>
                    <a:cubicBezTo>
                      <a:pt x="26" y="10"/>
                      <a:pt x="39" y="13"/>
                      <a:pt x="43" y="19"/>
                    </a:cubicBezTo>
                    <a:cubicBezTo>
                      <a:pt x="38" y="15"/>
                      <a:pt x="25" y="12"/>
                      <a:pt x="22" y="13"/>
                    </a:cubicBezTo>
                    <a:cubicBezTo>
                      <a:pt x="21" y="16"/>
                      <a:pt x="20" y="19"/>
                      <a:pt x="19" y="21"/>
                    </a:cubicBezTo>
                    <a:cubicBezTo>
                      <a:pt x="23" y="20"/>
                      <a:pt x="33" y="25"/>
                      <a:pt x="35" y="31"/>
                    </a:cubicBezTo>
                    <a:cubicBezTo>
                      <a:pt x="32" y="27"/>
                      <a:pt x="22" y="21"/>
                      <a:pt x="19" y="22"/>
                    </a:cubicBezTo>
                    <a:cubicBezTo>
                      <a:pt x="19" y="24"/>
                      <a:pt x="18" y="27"/>
                      <a:pt x="17" y="30"/>
                    </a:cubicBezTo>
                    <a:cubicBezTo>
                      <a:pt x="20" y="29"/>
                      <a:pt x="28" y="33"/>
                      <a:pt x="29" y="37"/>
                    </a:cubicBezTo>
                    <a:cubicBezTo>
                      <a:pt x="27" y="34"/>
                      <a:pt x="20" y="30"/>
                      <a:pt x="17" y="30"/>
                    </a:cubicBezTo>
                    <a:cubicBezTo>
                      <a:pt x="17" y="33"/>
                      <a:pt x="16" y="36"/>
                      <a:pt x="16" y="38"/>
                    </a:cubicBezTo>
                    <a:cubicBezTo>
                      <a:pt x="17" y="38"/>
                      <a:pt x="21" y="40"/>
                      <a:pt x="22" y="42"/>
                    </a:cubicBezTo>
                    <a:cubicBezTo>
                      <a:pt x="20" y="40"/>
                      <a:pt x="17" y="39"/>
                      <a:pt x="16" y="38"/>
                    </a:cubicBezTo>
                    <a:cubicBezTo>
                      <a:pt x="15" y="43"/>
                      <a:pt x="15" y="47"/>
                      <a:pt x="15" y="50"/>
                    </a:cubicBezTo>
                    <a:cubicBezTo>
                      <a:pt x="14" y="47"/>
                      <a:pt x="13" y="43"/>
                      <a:pt x="14" y="38"/>
                    </a:cubicBezTo>
                    <a:cubicBezTo>
                      <a:pt x="12" y="39"/>
                      <a:pt x="9" y="40"/>
                      <a:pt x="8" y="41"/>
                    </a:cubicBezTo>
                    <a:cubicBezTo>
                      <a:pt x="9" y="40"/>
                      <a:pt x="12" y="38"/>
                      <a:pt x="14" y="38"/>
                    </a:cubicBezTo>
                    <a:cubicBezTo>
                      <a:pt x="14" y="36"/>
                      <a:pt x="14" y="33"/>
                      <a:pt x="15" y="30"/>
                    </a:cubicBezTo>
                    <a:cubicBezTo>
                      <a:pt x="11" y="31"/>
                      <a:pt x="6" y="34"/>
                      <a:pt x="4" y="36"/>
                    </a:cubicBezTo>
                    <a:cubicBezTo>
                      <a:pt x="5" y="32"/>
                      <a:pt x="11" y="29"/>
                      <a:pt x="15" y="30"/>
                    </a:cubicBezTo>
                    <a:cubicBezTo>
                      <a:pt x="15" y="27"/>
                      <a:pt x="16" y="24"/>
                      <a:pt x="16" y="22"/>
                    </a:cubicBezTo>
                    <a:cubicBezTo>
                      <a:pt x="12" y="23"/>
                      <a:pt x="5" y="26"/>
                      <a:pt x="2" y="29"/>
                    </a:cubicBezTo>
                    <a:cubicBezTo>
                      <a:pt x="4" y="24"/>
                      <a:pt x="12" y="21"/>
                      <a:pt x="17" y="21"/>
                    </a:cubicBezTo>
                    <a:cubicBezTo>
                      <a:pt x="17" y="18"/>
                      <a:pt x="18" y="15"/>
                      <a:pt x="19" y="13"/>
                    </a:cubicBezTo>
                    <a:cubicBezTo>
                      <a:pt x="14" y="14"/>
                      <a:pt x="4" y="17"/>
                      <a:pt x="0" y="21"/>
                    </a:cubicBezTo>
                    <a:cubicBezTo>
                      <a:pt x="4" y="15"/>
                      <a:pt x="14" y="11"/>
                      <a:pt x="19" y="12"/>
                    </a:cubicBezTo>
                    <a:cubicBezTo>
                      <a:pt x="20" y="10"/>
                      <a:pt x="21" y="8"/>
                      <a:pt x="22" y="6"/>
                    </a:cubicBezTo>
                    <a:cubicBezTo>
                      <a:pt x="22" y="6"/>
                      <a:pt x="22" y="6"/>
                      <a:pt x="21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19" y="5"/>
                      <a:pt x="8" y="7"/>
                      <a:pt x="4" y="11"/>
                    </a:cubicBezTo>
                    <a:cubicBezTo>
                      <a:pt x="7" y="5"/>
                      <a:pt x="19" y="3"/>
                      <a:pt x="22" y="5"/>
                    </a:cubicBezTo>
                    <a:cubicBezTo>
                      <a:pt x="23" y="4"/>
                      <a:pt x="23" y="2"/>
                      <a:pt x="24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1"/>
                      <a:pt x="26" y="0"/>
                      <a:pt x="26" y="0"/>
                    </a:cubicBezTo>
                    <a:cubicBezTo>
                      <a:pt x="26" y="2"/>
                      <a:pt x="25" y="3"/>
                      <a:pt x="25" y="5"/>
                    </a:cubicBezTo>
                    <a:cubicBezTo>
                      <a:pt x="32" y="3"/>
                      <a:pt x="45" y="6"/>
                      <a:pt x="45" y="13"/>
                    </a:cubicBezTo>
                    <a:close/>
                  </a:path>
                </a:pathLst>
              </a:custGeom>
              <a:solidFill>
                <a:srgbClr val="5187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79"/>
              <p:cNvSpPr/>
              <p:nvPr/>
            </p:nvSpPr>
            <p:spPr bwMode="auto">
              <a:xfrm>
                <a:off x="5100638" y="2141538"/>
                <a:ext cx="654050" cy="527050"/>
              </a:xfrm>
              <a:custGeom>
                <a:avLst/>
                <a:gdLst>
                  <a:gd name="T0" fmla="*/ 94 w 174"/>
                  <a:gd name="T1" fmla="*/ 11 h 140"/>
                  <a:gd name="T2" fmla="*/ 74 w 174"/>
                  <a:gd name="T3" fmla="*/ 1 h 140"/>
                  <a:gd name="T4" fmla="*/ 44 w 174"/>
                  <a:gd name="T5" fmla="*/ 14 h 140"/>
                  <a:gd name="T6" fmla="*/ 33 w 174"/>
                  <a:gd name="T7" fmla="*/ 32 h 140"/>
                  <a:gd name="T8" fmla="*/ 10 w 174"/>
                  <a:gd name="T9" fmla="*/ 38 h 140"/>
                  <a:gd name="T10" fmla="*/ 9 w 174"/>
                  <a:gd name="T11" fmla="*/ 53 h 140"/>
                  <a:gd name="T12" fmla="*/ 21 w 174"/>
                  <a:gd name="T13" fmla="*/ 72 h 140"/>
                  <a:gd name="T14" fmla="*/ 9 w 174"/>
                  <a:gd name="T15" fmla="*/ 86 h 140"/>
                  <a:gd name="T16" fmla="*/ 4 w 174"/>
                  <a:gd name="T17" fmla="*/ 96 h 140"/>
                  <a:gd name="T18" fmla="*/ 40 w 174"/>
                  <a:gd name="T19" fmla="*/ 114 h 140"/>
                  <a:gd name="T20" fmla="*/ 64 w 174"/>
                  <a:gd name="T21" fmla="*/ 117 h 140"/>
                  <a:gd name="T22" fmla="*/ 85 w 174"/>
                  <a:gd name="T23" fmla="*/ 138 h 140"/>
                  <a:gd name="T24" fmla="*/ 136 w 174"/>
                  <a:gd name="T25" fmla="*/ 112 h 140"/>
                  <a:gd name="T26" fmla="*/ 127 w 174"/>
                  <a:gd name="T27" fmla="*/ 96 h 140"/>
                  <a:gd name="T28" fmla="*/ 152 w 174"/>
                  <a:gd name="T29" fmla="*/ 89 h 140"/>
                  <a:gd name="T30" fmla="*/ 168 w 174"/>
                  <a:gd name="T31" fmla="*/ 63 h 140"/>
                  <a:gd name="T32" fmla="*/ 137 w 174"/>
                  <a:gd name="T33" fmla="*/ 46 h 140"/>
                  <a:gd name="T34" fmla="*/ 133 w 174"/>
                  <a:gd name="T35" fmla="*/ 43 h 140"/>
                  <a:gd name="T36" fmla="*/ 127 w 174"/>
                  <a:gd name="T37" fmla="*/ 19 h 140"/>
                  <a:gd name="T38" fmla="*/ 113 w 174"/>
                  <a:gd name="T39" fmla="*/ 16 h 140"/>
                  <a:gd name="T40" fmla="*/ 109 w 174"/>
                  <a:gd name="T41" fmla="*/ 12 h 140"/>
                  <a:gd name="T42" fmla="*/ 106 w 174"/>
                  <a:gd name="T43" fmla="*/ 11 h 140"/>
                  <a:gd name="T44" fmla="*/ 102 w 174"/>
                  <a:gd name="T45" fmla="*/ 9 h 140"/>
                  <a:gd name="T46" fmla="*/ 94 w 174"/>
                  <a:gd name="T47" fmla="*/ 11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74" h="140">
                    <a:moveTo>
                      <a:pt x="94" y="11"/>
                    </a:moveTo>
                    <a:cubicBezTo>
                      <a:pt x="92" y="7"/>
                      <a:pt x="82" y="0"/>
                      <a:pt x="74" y="1"/>
                    </a:cubicBezTo>
                    <a:cubicBezTo>
                      <a:pt x="66" y="1"/>
                      <a:pt x="53" y="2"/>
                      <a:pt x="44" y="14"/>
                    </a:cubicBezTo>
                    <a:cubicBezTo>
                      <a:pt x="35" y="27"/>
                      <a:pt x="33" y="32"/>
                      <a:pt x="33" y="32"/>
                    </a:cubicBezTo>
                    <a:cubicBezTo>
                      <a:pt x="33" y="32"/>
                      <a:pt x="16" y="38"/>
                      <a:pt x="10" y="38"/>
                    </a:cubicBezTo>
                    <a:cubicBezTo>
                      <a:pt x="5" y="37"/>
                      <a:pt x="3" y="44"/>
                      <a:pt x="9" y="53"/>
                    </a:cubicBezTo>
                    <a:cubicBezTo>
                      <a:pt x="14" y="63"/>
                      <a:pt x="21" y="72"/>
                      <a:pt x="21" y="72"/>
                    </a:cubicBezTo>
                    <a:cubicBezTo>
                      <a:pt x="21" y="72"/>
                      <a:pt x="17" y="82"/>
                      <a:pt x="9" y="86"/>
                    </a:cubicBezTo>
                    <a:cubicBezTo>
                      <a:pt x="2" y="91"/>
                      <a:pt x="0" y="93"/>
                      <a:pt x="4" y="96"/>
                    </a:cubicBezTo>
                    <a:cubicBezTo>
                      <a:pt x="8" y="100"/>
                      <a:pt x="25" y="111"/>
                      <a:pt x="40" y="114"/>
                    </a:cubicBezTo>
                    <a:cubicBezTo>
                      <a:pt x="54" y="116"/>
                      <a:pt x="64" y="117"/>
                      <a:pt x="64" y="117"/>
                    </a:cubicBezTo>
                    <a:cubicBezTo>
                      <a:pt x="64" y="117"/>
                      <a:pt x="63" y="136"/>
                      <a:pt x="85" y="138"/>
                    </a:cubicBezTo>
                    <a:cubicBezTo>
                      <a:pt x="106" y="140"/>
                      <a:pt x="144" y="125"/>
                      <a:pt x="136" y="112"/>
                    </a:cubicBezTo>
                    <a:cubicBezTo>
                      <a:pt x="129" y="98"/>
                      <a:pt x="127" y="96"/>
                      <a:pt x="127" y="96"/>
                    </a:cubicBezTo>
                    <a:cubicBezTo>
                      <a:pt x="127" y="96"/>
                      <a:pt x="141" y="97"/>
                      <a:pt x="152" y="89"/>
                    </a:cubicBezTo>
                    <a:cubicBezTo>
                      <a:pt x="163" y="81"/>
                      <a:pt x="174" y="69"/>
                      <a:pt x="168" y="63"/>
                    </a:cubicBezTo>
                    <a:cubicBezTo>
                      <a:pt x="161" y="57"/>
                      <a:pt x="141" y="50"/>
                      <a:pt x="137" y="46"/>
                    </a:cubicBezTo>
                    <a:cubicBezTo>
                      <a:pt x="134" y="43"/>
                      <a:pt x="133" y="43"/>
                      <a:pt x="133" y="43"/>
                    </a:cubicBezTo>
                    <a:cubicBezTo>
                      <a:pt x="133" y="43"/>
                      <a:pt x="133" y="25"/>
                      <a:pt x="127" y="19"/>
                    </a:cubicBezTo>
                    <a:cubicBezTo>
                      <a:pt x="121" y="12"/>
                      <a:pt x="113" y="16"/>
                      <a:pt x="113" y="16"/>
                    </a:cubicBezTo>
                    <a:cubicBezTo>
                      <a:pt x="113" y="16"/>
                      <a:pt x="112" y="12"/>
                      <a:pt x="109" y="12"/>
                    </a:cubicBezTo>
                    <a:cubicBezTo>
                      <a:pt x="107" y="11"/>
                      <a:pt x="106" y="11"/>
                      <a:pt x="106" y="11"/>
                    </a:cubicBezTo>
                    <a:cubicBezTo>
                      <a:pt x="106" y="11"/>
                      <a:pt x="107" y="7"/>
                      <a:pt x="102" y="9"/>
                    </a:cubicBezTo>
                    <a:cubicBezTo>
                      <a:pt x="97" y="11"/>
                      <a:pt x="98" y="10"/>
                      <a:pt x="94" y="11"/>
                    </a:cubicBezTo>
                    <a:close/>
                  </a:path>
                </a:pathLst>
              </a:custGeom>
              <a:solidFill>
                <a:srgbClr val="FFB8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80"/>
              <p:cNvSpPr/>
              <p:nvPr/>
            </p:nvSpPr>
            <p:spPr bwMode="auto">
              <a:xfrm>
                <a:off x="5119688" y="2292351"/>
                <a:ext cx="179388" cy="173038"/>
              </a:xfrm>
              <a:custGeom>
                <a:avLst/>
                <a:gdLst>
                  <a:gd name="T0" fmla="*/ 12 w 48"/>
                  <a:gd name="T1" fmla="*/ 1 h 46"/>
                  <a:gd name="T2" fmla="*/ 7 w 48"/>
                  <a:gd name="T3" fmla="*/ 15 h 46"/>
                  <a:gd name="T4" fmla="*/ 30 w 48"/>
                  <a:gd name="T5" fmla="*/ 41 h 46"/>
                  <a:gd name="T6" fmla="*/ 40 w 48"/>
                  <a:gd name="T7" fmla="*/ 39 h 46"/>
                  <a:gd name="T8" fmla="*/ 16 w 48"/>
                  <a:gd name="T9" fmla="*/ 10 h 46"/>
                  <a:gd name="T10" fmla="*/ 12 w 48"/>
                  <a:gd name="T11" fmla="*/ 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6">
                    <a:moveTo>
                      <a:pt x="12" y="1"/>
                    </a:moveTo>
                    <a:cubicBezTo>
                      <a:pt x="5" y="0"/>
                      <a:pt x="0" y="5"/>
                      <a:pt x="7" y="15"/>
                    </a:cubicBezTo>
                    <a:cubicBezTo>
                      <a:pt x="13" y="24"/>
                      <a:pt x="22" y="37"/>
                      <a:pt x="30" y="41"/>
                    </a:cubicBezTo>
                    <a:cubicBezTo>
                      <a:pt x="37" y="46"/>
                      <a:pt x="48" y="46"/>
                      <a:pt x="40" y="39"/>
                    </a:cubicBezTo>
                    <a:cubicBezTo>
                      <a:pt x="32" y="31"/>
                      <a:pt x="13" y="15"/>
                      <a:pt x="16" y="10"/>
                    </a:cubicBezTo>
                    <a:cubicBezTo>
                      <a:pt x="20" y="4"/>
                      <a:pt x="14" y="0"/>
                      <a:pt x="12" y="1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81"/>
              <p:cNvSpPr/>
              <p:nvPr/>
            </p:nvSpPr>
            <p:spPr bwMode="auto">
              <a:xfrm>
                <a:off x="5224463" y="2146301"/>
                <a:ext cx="209550" cy="225425"/>
              </a:xfrm>
              <a:custGeom>
                <a:avLst/>
                <a:gdLst>
                  <a:gd name="T0" fmla="*/ 54 w 56"/>
                  <a:gd name="T1" fmla="*/ 4 h 60"/>
                  <a:gd name="T2" fmla="*/ 24 w 56"/>
                  <a:gd name="T3" fmla="*/ 4 h 60"/>
                  <a:gd name="T4" fmla="*/ 6 w 56"/>
                  <a:gd name="T5" fmla="*/ 22 h 60"/>
                  <a:gd name="T6" fmla="*/ 2 w 56"/>
                  <a:gd name="T7" fmla="*/ 46 h 60"/>
                  <a:gd name="T8" fmla="*/ 13 w 56"/>
                  <a:gd name="T9" fmla="*/ 58 h 60"/>
                  <a:gd name="T10" fmla="*/ 16 w 56"/>
                  <a:gd name="T11" fmla="*/ 57 h 60"/>
                  <a:gd name="T12" fmla="*/ 4 w 56"/>
                  <a:gd name="T13" fmla="*/ 35 h 60"/>
                  <a:gd name="T14" fmla="*/ 25 w 56"/>
                  <a:gd name="T15" fmla="*/ 6 h 60"/>
                  <a:gd name="T16" fmla="*/ 54 w 56"/>
                  <a:gd name="T17" fmla="*/ 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6" h="60">
                    <a:moveTo>
                      <a:pt x="54" y="4"/>
                    </a:moveTo>
                    <a:cubicBezTo>
                      <a:pt x="49" y="1"/>
                      <a:pt x="34" y="0"/>
                      <a:pt x="24" y="4"/>
                    </a:cubicBezTo>
                    <a:cubicBezTo>
                      <a:pt x="14" y="9"/>
                      <a:pt x="10" y="16"/>
                      <a:pt x="6" y="22"/>
                    </a:cubicBezTo>
                    <a:cubicBezTo>
                      <a:pt x="2" y="28"/>
                      <a:pt x="0" y="41"/>
                      <a:pt x="2" y="46"/>
                    </a:cubicBezTo>
                    <a:cubicBezTo>
                      <a:pt x="4" y="52"/>
                      <a:pt x="11" y="58"/>
                      <a:pt x="13" y="58"/>
                    </a:cubicBezTo>
                    <a:cubicBezTo>
                      <a:pt x="15" y="59"/>
                      <a:pt x="20" y="60"/>
                      <a:pt x="16" y="57"/>
                    </a:cubicBezTo>
                    <a:cubicBezTo>
                      <a:pt x="12" y="54"/>
                      <a:pt x="1" y="47"/>
                      <a:pt x="4" y="35"/>
                    </a:cubicBezTo>
                    <a:cubicBezTo>
                      <a:pt x="7" y="23"/>
                      <a:pt x="16" y="10"/>
                      <a:pt x="25" y="6"/>
                    </a:cubicBezTo>
                    <a:cubicBezTo>
                      <a:pt x="35" y="2"/>
                      <a:pt x="56" y="6"/>
                      <a:pt x="54" y="4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82"/>
              <p:cNvSpPr/>
              <p:nvPr/>
            </p:nvSpPr>
            <p:spPr bwMode="auto">
              <a:xfrm>
                <a:off x="5232401" y="2333626"/>
                <a:ext cx="280988" cy="71438"/>
              </a:xfrm>
              <a:custGeom>
                <a:avLst/>
                <a:gdLst>
                  <a:gd name="T0" fmla="*/ 4 w 75"/>
                  <a:gd name="T1" fmla="*/ 7 h 19"/>
                  <a:gd name="T2" fmla="*/ 2 w 75"/>
                  <a:gd name="T3" fmla="*/ 14 h 19"/>
                  <a:gd name="T4" fmla="*/ 8 w 75"/>
                  <a:gd name="T5" fmla="*/ 15 h 19"/>
                  <a:gd name="T6" fmla="*/ 38 w 75"/>
                  <a:gd name="T7" fmla="*/ 16 h 19"/>
                  <a:gd name="T8" fmla="*/ 68 w 75"/>
                  <a:gd name="T9" fmla="*/ 6 h 19"/>
                  <a:gd name="T10" fmla="*/ 67 w 75"/>
                  <a:gd name="T11" fmla="*/ 3 h 19"/>
                  <a:gd name="T12" fmla="*/ 29 w 75"/>
                  <a:gd name="T13" fmla="*/ 12 h 19"/>
                  <a:gd name="T14" fmla="*/ 4 w 75"/>
                  <a:gd name="T15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19">
                    <a:moveTo>
                      <a:pt x="4" y="7"/>
                    </a:moveTo>
                    <a:cubicBezTo>
                      <a:pt x="2" y="8"/>
                      <a:pt x="0" y="11"/>
                      <a:pt x="2" y="14"/>
                    </a:cubicBezTo>
                    <a:cubicBezTo>
                      <a:pt x="3" y="17"/>
                      <a:pt x="5" y="13"/>
                      <a:pt x="8" y="15"/>
                    </a:cubicBezTo>
                    <a:cubicBezTo>
                      <a:pt x="12" y="16"/>
                      <a:pt x="22" y="19"/>
                      <a:pt x="38" y="16"/>
                    </a:cubicBezTo>
                    <a:cubicBezTo>
                      <a:pt x="53" y="13"/>
                      <a:pt x="61" y="10"/>
                      <a:pt x="68" y="6"/>
                    </a:cubicBezTo>
                    <a:cubicBezTo>
                      <a:pt x="75" y="2"/>
                      <a:pt x="73" y="0"/>
                      <a:pt x="67" y="3"/>
                    </a:cubicBezTo>
                    <a:cubicBezTo>
                      <a:pt x="61" y="7"/>
                      <a:pt x="41" y="10"/>
                      <a:pt x="29" y="12"/>
                    </a:cubicBezTo>
                    <a:cubicBezTo>
                      <a:pt x="12" y="13"/>
                      <a:pt x="6" y="7"/>
                      <a:pt x="4" y="7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83"/>
              <p:cNvSpPr/>
              <p:nvPr/>
            </p:nvSpPr>
            <p:spPr bwMode="auto">
              <a:xfrm>
                <a:off x="5246688" y="2224088"/>
                <a:ext cx="127000" cy="150813"/>
              </a:xfrm>
              <a:custGeom>
                <a:avLst/>
                <a:gdLst>
                  <a:gd name="T0" fmla="*/ 4 w 34"/>
                  <a:gd name="T1" fmla="*/ 2 h 40"/>
                  <a:gd name="T2" fmla="*/ 4 w 34"/>
                  <a:gd name="T3" fmla="*/ 23 h 40"/>
                  <a:gd name="T4" fmla="*/ 21 w 34"/>
                  <a:gd name="T5" fmla="*/ 39 h 40"/>
                  <a:gd name="T6" fmla="*/ 30 w 34"/>
                  <a:gd name="T7" fmla="*/ 36 h 40"/>
                  <a:gd name="T8" fmla="*/ 10 w 34"/>
                  <a:gd name="T9" fmla="*/ 20 h 40"/>
                  <a:gd name="T10" fmla="*/ 4 w 34"/>
                  <a:gd name="T11" fmla="*/ 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40">
                    <a:moveTo>
                      <a:pt x="4" y="2"/>
                    </a:moveTo>
                    <a:cubicBezTo>
                      <a:pt x="3" y="4"/>
                      <a:pt x="0" y="16"/>
                      <a:pt x="4" y="23"/>
                    </a:cubicBezTo>
                    <a:cubicBezTo>
                      <a:pt x="8" y="30"/>
                      <a:pt x="14" y="40"/>
                      <a:pt x="21" y="39"/>
                    </a:cubicBezTo>
                    <a:cubicBezTo>
                      <a:pt x="27" y="39"/>
                      <a:pt x="34" y="40"/>
                      <a:pt x="30" y="36"/>
                    </a:cubicBezTo>
                    <a:cubicBezTo>
                      <a:pt x="26" y="33"/>
                      <a:pt x="14" y="28"/>
                      <a:pt x="10" y="20"/>
                    </a:cubicBezTo>
                    <a:cubicBezTo>
                      <a:pt x="6" y="12"/>
                      <a:pt x="8" y="0"/>
                      <a:pt x="4" y="2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84"/>
              <p:cNvSpPr/>
              <p:nvPr/>
            </p:nvSpPr>
            <p:spPr bwMode="auto">
              <a:xfrm>
                <a:off x="5314951" y="2232026"/>
                <a:ext cx="63500" cy="57150"/>
              </a:xfrm>
              <a:custGeom>
                <a:avLst/>
                <a:gdLst>
                  <a:gd name="T0" fmla="*/ 1 w 17"/>
                  <a:gd name="T1" fmla="*/ 3 h 15"/>
                  <a:gd name="T2" fmla="*/ 7 w 17"/>
                  <a:gd name="T3" fmla="*/ 13 h 15"/>
                  <a:gd name="T4" fmla="*/ 12 w 17"/>
                  <a:gd name="T5" fmla="*/ 6 h 15"/>
                  <a:gd name="T6" fmla="*/ 1 w 17"/>
                  <a:gd name="T7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5">
                    <a:moveTo>
                      <a:pt x="1" y="3"/>
                    </a:moveTo>
                    <a:cubicBezTo>
                      <a:pt x="1" y="6"/>
                      <a:pt x="2" y="15"/>
                      <a:pt x="7" y="13"/>
                    </a:cubicBezTo>
                    <a:cubicBezTo>
                      <a:pt x="12" y="11"/>
                      <a:pt x="17" y="9"/>
                      <a:pt x="12" y="6"/>
                    </a:cubicBezTo>
                    <a:cubicBezTo>
                      <a:pt x="7" y="4"/>
                      <a:pt x="0" y="0"/>
                      <a:pt x="1" y="3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85"/>
              <p:cNvSpPr/>
              <p:nvPr/>
            </p:nvSpPr>
            <p:spPr bwMode="auto">
              <a:xfrm>
                <a:off x="5299076" y="2174876"/>
                <a:ext cx="200025" cy="128588"/>
              </a:xfrm>
              <a:custGeom>
                <a:avLst/>
                <a:gdLst>
                  <a:gd name="T0" fmla="*/ 1 w 53"/>
                  <a:gd name="T1" fmla="*/ 10 h 34"/>
                  <a:gd name="T2" fmla="*/ 4 w 53"/>
                  <a:gd name="T3" fmla="*/ 13 h 34"/>
                  <a:gd name="T4" fmla="*/ 23 w 53"/>
                  <a:gd name="T5" fmla="*/ 22 h 34"/>
                  <a:gd name="T6" fmla="*/ 28 w 53"/>
                  <a:gd name="T7" fmla="*/ 23 h 34"/>
                  <a:gd name="T8" fmla="*/ 5 w 53"/>
                  <a:gd name="T9" fmla="*/ 32 h 34"/>
                  <a:gd name="T10" fmla="*/ 12 w 53"/>
                  <a:gd name="T11" fmla="*/ 31 h 34"/>
                  <a:gd name="T12" fmla="*/ 36 w 53"/>
                  <a:gd name="T13" fmla="*/ 22 h 34"/>
                  <a:gd name="T14" fmla="*/ 49 w 53"/>
                  <a:gd name="T15" fmla="*/ 17 h 34"/>
                  <a:gd name="T16" fmla="*/ 46 w 53"/>
                  <a:gd name="T17" fmla="*/ 17 h 34"/>
                  <a:gd name="T18" fmla="*/ 51 w 53"/>
                  <a:gd name="T19" fmla="*/ 11 h 34"/>
                  <a:gd name="T20" fmla="*/ 53 w 53"/>
                  <a:gd name="T21" fmla="*/ 2 h 34"/>
                  <a:gd name="T22" fmla="*/ 49 w 53"/>
                  <a:gd name="T23" fmla="*/ 1 h 34"/>
                  <a:gd name="T24" fmla="*/ 51 w 53"/>
                  <a:gd name="T25" fmla="*/ 3 h 34"/>
                  <a:gd name="T26" fmla="*/ 49 w 53"/>
                  <a:gd name="T27" fmla="*/ 10 h 34"/>
                  <a:gd name="T28" fmla="*/ 33 w 53"/>
                  <a:gd name="T29" fmla="*/ 21 h 34"/>
                  <a:gd name="T30" fmla="*/ 30 w 53"/>
                  <a:gd name="T31" fmla="*/ 23 h 34"/>
                  <a:gd name="T32" fmla="*/ 22 w 53"/>
                  <a:gd name="T33" fmla="*/ 21 h 34"/>
                  <a:gd name="T34" fmla="*/ 1 w 53"/>
                  <a:gd name="T35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3" h="34">
                    <a:moveTo>
                      <a:pt x="1" y="10"/>
                    </a:moveTo>
                    <a:cubicBezTo>
                      <a:pt x="0" y="10"/>
                      <a:pt x="0" y="10"/>
                      <a:pt x="4" y="13"/>
                    </a:cubicBezTo>
                    <a:cubicBezTo>
                      <a:pt x="9" y="15"/>
                      <a:pt x="18" y="21"/>
                      <a:pt x="23" y="22"/>
                    </a:cubicBezTo>
                    <a:cubicBezTo>
                      <a:pt x="26" y="23"/>
                      <a:pt x="27" y="23"/>
                      <a:pt x="28" y="23"/>
                    </a:cubicBezTo>
                    <a:cubicBezTo>
                      <a:pt x="19" y="26"/>
                      <a:pt x="6" y="31"/>
                      <a:pt x="5" y="32"/>
                    </a:cubicBezTo>
                    <a:cubicBezTo>
                      <a:pt x="5" y="34"/>
                      <a:pt x="8" y="32"/>
                      <a:pt x="12" y="31"/>
                    </a:cubicBezTo>
                    <a:cubicBezTo>
                      <a:pt x="15" y="29"/>
                      <a:pt x="32" y="24"/>
                      <a:pt x="36" y="22"/>
                    </a:cubicBezTo>
                    <a:cubicBezTo>
                      <a:pt x="41" y="20"/>
                      <a:pt x="48" y="17"/>
                      <a:pt x="49" y="17"/>
                    </a:cubicBezTo>
                    <a:cubicBezTo>
                      <a:pt x="51" y="16"/>
                      <a:pt x="48" y="17"/>
                      <a:pt x="46" y="17"/>
                    </a:cubicBezTo>
                    <a:cubicBezTo>
                      <a:pt x="44" y="17"/>
                      <a:pt x="49" y="14"/>
                      <a:pt x="51" y="11"/>
                    </a:cubicBezTo>
                    <a:cubicBezTo>
                      <a:pt x="53" y="9"/>
                      <a:pt x="53" y="4"/>
                      <a:pt x="53" y="2"/>
                    </a:cubicBezTo>
                    <a:cubicBezTo>
                      <a:pt x="52" y="0"/>
                      <a:pt x="51" y="0"/>
                      <a:pt x="49" y="1"/>
                    </a:cubicBezTo>
                    <a:cubicBezTo>
                      <a:pt x="47" y="2"/>
                      <a:pt x="51" y="2"/>
                      <a:pt x="51" y="3"/>
                    </a:cubicBezTo>
                    <a:cubicBezTo>
                      <a:pt x="51" y="5"/>
                      <a:pt x="51" y="8"/>
                      <a:pt x="49" y="10"/>
                    </a:cubicBezTo>
                    <a:cubicBezTo>
                      <a:pt x="48" y="13"/>
                      <a:pt x="40" y="18"/>
                      <a:pt x="33" y="21"/>
                    </a:cubicBezTo>
                    <a:cubicBezTo>
                      <a:pt x="33" y="22"/>
                      <a:pt x="31" y="22"/>
                      <a:pt x="30" y="23"/>
                    </a:cubicBezTo>
                    <a:cubicBezTo>
                      <a:pt x="29" y="22"/>
                      <a:pt x="24" y="22"/>
                      <a:pt x="22" y="21"/>
                    </a:cubicBezTo>
                    <a:cubicBezTo>
                      <a:pt x="19" y="19"/>
                      <a:pt x="4" y="10"/>
                      <a:pt x="1" y="10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86"/>
              <p:cNvSpPr/>
              <p:nvPr/>
            </p:nvSpPr>
            <p:spPr bwMode="auto">
              <a:xfrm>
                <a:off x="5367338" y="2190751"/>
                <a:ext cx="149225" cy="180975"/>
              </a:xfrm>
              <a:custGeom>
                <a:avLst/>
                <a:gdLst>
                  <a:gd name="T0" fmla="*/ 1 w 40"/>
                  <a:gd name="T1" fmla="*/ 46 h 48"/>
                  <a:gd name="T2" fmla="*/ 20 w 40"/>
                  <a:gd name="T3" fmla="*/ 23 h 48"/>
                  <a:gd name="T4" fmla="*/ 33 w 40"/>
                  <a:gd name="T5" fmla="*/ 14 h 48"/>
                  <a:gd name="T6" fmla="*/ 38 w 40"/>
                  <a:gd name="T7" fmla="*/ 2 h 48"/>
                  <a:gd name="T8" fmla="*/ 36 w 40"/>
                  <a:gd name="T9" fmla="*/ 13 h 48"/>
                  <a:gd name="T10" fmla="*/ 22 w 40"/>
                  <a:gd name="T11" fmla="*/ 24 h 48"/>
                  <a:gd name="T12" fmla="*/ 3 w 40"/>
                  <a:gd name="T13" fmla="*/ 44 h 48"/>
                  <a:gd name="T14" fmla="*/ 1 w 40"/>
                  <a:gd name="T15" fmla="*/ 4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48">
                    <a:moveTo>
                      <a:pt x="1" y="46"/>
                    </a:moveTo>
                    <a:cubicBezTo>
                      <a:pt x="3" y="41"/>
                      <a:pt x="16" y="26"/>
                      <a:pt x="20" y="23"/>
                    </a:cubicBezTo>
                    <a:cubicBezTo>
                      <a:pt x="24" y="20"/>
                      <a:pt x="31" y="18"/>
                      <a:pt x="33" y="14"/>
                    </a:cubicBezTo>
                    <a:cubicBezTo>
                      <a:pt x="35" y="10"/>
                      <a:pt x="37" y="3"/>
                      <a:pt x="38" y="2"/>
                    </a:cubicBezTo>
                    <a:cubicBezTo>
                      <a:pt x="40" y="0"/>
                      <a:pt x="39" y="8"/>
                      <a:pt x="36" y="13"/>
                    </a:cubicBezTo>
                    <a:cubicBezTo>
                      <a:pt x="34" y="17"/>
                      <a:pt x="25" y="23"/>
                      <a:pt x="22" y="24"/>
                    </a:cubicBezTo>
                    <a:cubicBezTo>
                      <a:pt x="19" y="25"/>
                      <a:pt x="4" y="42"/>
                      <a:pt x="3" y="44"/>
                    </a:cubicBezTo>
                    <a:cubicBezTo>
                      <a:pt x="1" y="47"/>
                      <a:pt x="0" y="48"/>
                      <a:pt x="1" y="46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87"/>
              <p:cNvSpPr/>
              <p:nvPr/>
            </p:nvSpPr>
            <p:spPr bwMode="auto">
              <a:xfrm>
                <a:off x="5340351" y="2179638"/>
                <a:ext cx="139700" cy="44450"/>
              </a:xfrm>
              <a:custGeom>
                <a:avLst/>
                <a:gdLst>
                  <a:gd name="T0" fmla="*/ 1 w 37"/>
                  <a:gd name="T1" fmla="*/ 10 h 12"/>
                  <a:gd name="T2" fmla="*/ 21 w 37"/>
                  <a:gd name="T3" fmla="*/ 0 h 12"/>
                  <a:gd name="T4" fmla="*/ 36 w 37"/>
                  <a:gd name="T5" fmla="*/ 8 h 12"/>
                  <a:gd name="T6" fmla="*/ 35 w 37"/>
                  <a:gd name="T7" fmla="*/ 8 h 12"/>
                  <a:gd name="T8" fmla="*/ 21 w 37"/>
                  <a:gd name="T9" fmla="*/ 2 h 12"/>
                  <a:gd name="T10" fmla="*/ 2 w 37"/>
                  <a:gd name="T11" fmla="*/ 10 h 12"/>
                  <a:gd name="T12" fmla="*/ 1 w 37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12">
                    <a:moveTo>
                      <a:pt x="1" y="10"/>
                    </a:moveTo>
                    <a:cubicBezTo>
                      <a:pt x="3" y="7"/>
                      <a:pt x="14" y="0"/>
                      <a:pt x="21" y="0"/>
                    </a:cubicBezTo>
                    <a:cubicBezTo>
                      <a:pt x="27" y="1"/>
                      <a:pt x="35" y="7"/>
                      <a:pt x="36" y="8"/>
                    </a:cubicBezTo>
                    <a:cubicBezTo>
                      <a:pt x="37" y="9"/>
                      <a:pt x="37" y="10"/>
                      <a:pt x="35" y="8"/>
                    </a:cubicBezTo>
                    <a:cubicBezTo>
                      <a:pt x="33" y="7"/>
                      <a:pt x="25" y="3"/>
                      <a:pt x="21" y="2"/>
                    </a:cubicBezTo>
                    <a:cubicBezTo>
                      <a:pt x="17" y="2"/>
                      <a:pt x="5" y="7"/>
                      <a:pt x="2" y="10"/>
                    </a:cubicBezTo>
                    <a:cubicBezTo>
                      <a:pt x="1" y="12"/>
                      <a:pt x="0" y="11"/>
                      <a:pt x="1" y="10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88"/>
              <p:cNvSpPr/>
              <p:nvPr/>
            </p:nvSpPr>
            <p:spPr bwMode="auto">
              <a:xfrm>
                <a:off x="5362576" y="2212976"/>
                <a:ext cx="76200" cy="38100"/>
              </a:xfrm>
              <a:custGeom>
                <a:avLst/>
                <a:gdLst>
                  <a:gd name="T0" fmla="*/ 2 w 20"/>
                  <a:gd name="T1" fmla="*/ 2 h 10"/>
                  <a:gd name="T2" fmla="*/ 17 w 20"/>
                  <a:gd name="T3" fmla="*/ 3 h 10"/>
                  <a:gd name="T4" fmla="*/ 17 w 20"/>
                  <a:gd name="T5" fmla="*/ 6 h 10"/>
                  <a:gd name="T6" fmla="*/ 3 w 20"/>
                  <a:gd name="T7" fmla="*/ 3 h 10"/>
                  <a:gd name="T8" fmla="*/ 2 w 20"/>
                  <a:gd name="T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0">
                    <a:moveTo>
                      <a:pt x="2" y="2"/>
                    </a:moveTo>
                    <a:cubicBezTo>
                      <a:pt x="5" y="1"/>
                      <a:pt x="13" y="0"/>
                      <a:pt x="17" y="3"/>
                    </a:cubicBezTo>
                    <a:cubicBezTo>
                      <a:pt x="20" y="6"/>
                      <a:pt x="19" y="10"/>
                      <a:pt x="17" y="6"/>
                    </a:cubicBezTo>
                    <a:cubicBezTo>
                      <a:pt x="15" y="1"/>
                      <a:pt x="6" y="3"/>
                      <a:pt x="3" y="3"/>
                    </a:cubicBezTo>
                    <a:cubicBezTo>
                      <a:pt x="0" y="3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89"/>
              <p:cNvSpPr/>
              <p:nvPr/>
            </p:nvSpPr>
            <p:spPr bwMode="auto">
              <a:xfrm>
                <a:off x="5373688" y="2228851"/>
                <a:ext cx="49213" cy="25400"/>
              </a:xfrm>
              <a:custGeom>
                <a:avLst/>
                <a:gdLst>
                  <a:gd name="T0" fmla="*/ 4 w 13"/>
                  <a:gd name="T1" fmla="*/ 1 h 7"/>
                  <a:gd name="T2" fmla="*/ 11 w 13"/>
                  <a:gd name="T3" fmla="*/ 4 h 7"/>
                  <a:gd name="T4" fmla="*/ 7 w 13"/>
                  <a:gd name="T5" fmla="*/ 5 h 7"/>
                  <a:gd name="T6" fmla="*/ 4 w 13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4" y="1"/>
                    </a:moveTo>
                    <a:cubicBezTo>
                      <a:pt x="6" y="0"/>
                      <a:pt x="10" y="1"/>
                      <a:pt x="11" y="4"/>
                    </a:cubicBezTo>
                    <a:cubicBezTo>
                      <a:pt x="13" y="6"/>
                      <a:pt x="11" y="7"/>
                      <a:pt x="7" y="5"/>
                    </a:cubicBezTo>
                    <a:cubicBezTo>
                      <a:pt x="3" y="4"/>
                      <a:pt x="0" y="1"/>
                      <a:pt x="4" y="1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90"/>
              <p:cNvSpPr/>
              <p:nvPr/>
            </p:nvSpPr>
            <p:spPr bwMode="auto">
              <a:xfrm>
                <a:off x="5516563" y="2198688"/>
                <a:ext cx="84138" cy="206375"/>
              </a:xfrm>
              <a:custGeom>
                <a:avLst/>
                <a:gdLst>
                  <a:gd name="T0" fmla="*/ 1 w 22"/>
                  <a:gd name="T1" fmla="*/ 5 h 55"/>
                  <a:gd name="T2" fmla="*/ 6 w 22"/>
                  <a:gd name="T3" fmla="*/ 19 h 55"/>
                  <a:gd name="T4" fmla="*/ 4 w 22"/>
                  <a:gd name="T5" fmla="*/ 38 h 55"/>
                  <a:gd name="T6" fmla="*/ 5 w 22"/>
                  <a:gd name="T7" fmla="*/ 50 h 55"/>
                  <a:gd name="T8" fmla="*/ 20 w 22"/>
                  <a:gd name="T9" fmla="*/ 28 h 55"/>
                  <a:gd name="T10" fmla="*/ 15 w 22"/>
                  <a:gd name="T11" fmla="*/ 5 h 55"/>
                  <a:gd name="T12" fmla="*/ 1 w 22"/>
                  <a:gd name="T13" fmla="*/ 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55">
                    <a:moveTo>
                      <a:pt x="1" y="5"/>
                    </a:moveTo>
                    <a:cubicBezTo>
                      <a:pt x="1" y="8"/>
                      <a:pt x="10" y="14"/>
                      <a:pt x="6" y="19"/>
                    </a:cubicBezTo>
                    <a:cubicBezTo>
                      <a:pt x="1" y="24"/>
                      <a:pt x="0" y="32"/>
                      <a:pt x="4" y="38"/>
                    </a:cubicBezTo>
                    <a:cubicBezTo>
                      <a:pt x="7" y="44"/>
                      <a:pt x="0" y="55"/>
                      <a:pt x="5" y="50"/>
                    </a:cubicBezTo>
                    <a:cubicBezTo>
                      <a:pt x="10" y="46"/>
                      <a:pt x="19" y="34"/>
                      <a:pt x="20" y="28"/>
                    </a:cubicBezTo>
                    <a:cubicBezTo>
                      <a:pt x="22" y="22"/>
                      <a:pt x="18" y="10"/>
                      <a:pt x="15" y="5"/>
                    </a:cubicBezTo>
                    <a:cubicBezTo>
                      <a:pt x="12" y="0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91"/>
              <p:cNvSpPr/>
              <p:nvPr/>
            </p:nvSpPr>
            <p:spPr bwMode="auto">
              <a:xfrm>
                <a:off x="5381626" y="2352676"/>
                <a:ext cx="230188" cy="139700"/>
              </a:xfrm>
              <a:custGeom>
                <a:avLst/>
                <a:gdLst>
                  <a:gd name="T0" fmla="*/ 49 w 61"/>
                  <a:gd name="T1" fmla="*/ 5 h 37"/>
                  <a:gd name="T2" fmla="*/ 30 w 61"/>
                  <a:gd name="T3" fmla="*/ 20 h 37"/>
                  <a:gd name="T4" fmla="*/ 4 w 61"/>
                  <a:gd name="T5" fmla="*/ 31 h 37"/>
                  <a:gd name="T6" fmla="*/ 37 w 61"/>
                  <a:gd name="T7" fmla="*/ 28 h 37"/>
                  <a:gd name="T8" fmla="*/ 57 w 61"/>
                  <a:gd name="T9" fmla="*/ 9 h 37"/>
                  <a:gd name="T10" fmla="*/ 49 w 61"/>
                  <a:gd name="T11" fmla="*/ 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1" h="37">
                    <a:moveTo>
                      <a:pt x="49" y="5"/>
                    </a:moveTo>
                    <a:cubicBezTo>
                      <a:pt x="45" y="9"/>
                      <a:pt x="43" y="15"/>
                      <a:pt x="30" y="20"/>
                    </a:cubicBezTo>
                    <a:cubicBezTo>
                      <a:pt x="18" y="25"/>
                      <a:pt x="0" y="27"/>
                      <a:pt x="4" y="31"/>
                    </a:cubicBezTo>
                    <a:cubicBezTo>
                      <a:pt x="8" y="35"/>
                      <a:pt x="21" y="37"/>
                      <a:pt x="37" y="28"/>
                    </a:cubicBezTo>
                    <a:cubicBezTo>
                      <a:pt x="52" y="20"/>
                      <a:pt x="53" y="15"/>
                      <a:pt x="57" y="9"/>
                    </a:cubicBezTo>
                    <a:cubicBezTo>
                      <a:pt x="61" y="4"/>
                      <a:pt x="54" y="0"/>
                      <a:pt x="49" y="5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92"/>
              <p:cNvSpPr/>
              <p:nvPr/>
            </p:nvSpPr>
            <p:spPr bwMode="auto">
              <a:xfrm>
                <a:off x="5133976" y="2454276"/>
                <a:ext cx="244475" cy="104775"/>
              </a:xfrm>
              <a:custGeom>
                <a:avLst/>
                <a:gdLst>
                  <a:gd name="T0" fmla="*/ 22 w 65"/>
                  <a:gd name="T1" fmla="*/ 1 h 28"/>
                  <a:gd name="T2" fmla="*/ 4 w 65"/>
                  <a:gd name="T3" fmla="*/ 9 h 28"/>
                  <a:gd name="T4" fmla="*/ 46 w 65"/>
                  <a:gd name="T5" fmla="*/ 26 h 28"/>
                  <a:gd name="T6" fmla="*/ 63 w 65"/>
                  <a:gd name="T7" fmla="*/ 18 h 28"/>
                  <a:gd name="T8" fmla="*/ 58 w 65"/>
                  <a:gd name="T9" fmla="*/ 12 h 28"/>
                  <a:gd name="T10" fmla="*/ 32 w 65"/>
                  <a:gd name="T11" fmla="*/ 7 h 28"/>
                  <a:gd name="T12" fmla="*/ 22 w 65"/>
                  <a:gd name="T13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28">
                    <a:moveTo>
                      <a:pt x="22" y="1"/>
                    </a:moveTo>
                    <a:cubicBezTo>
                      <a:pt x="18" y="0"/>
                      <a:pt x="0" y="5"/>
                      <a:pt x="4" y="9"/>
                    </a:cubicBezTo>
                    <a:cubicBezTo>
                      <a:pt x="9" y="12"/>
                      <a:pt x="32" y="24"/>
                      <a:pt x="46" y="26"/>
                    </a:cubicBezTo>
                    <a:cubicBezTo>
                      <a:pt x="59" y="28"/>
                      <a:pt x="61" y="22"/>
                      <a:pt x="63" y="18"/>
                    </a:cubicBezTo>
                    <a:cubicBezTo>
                      <a:pt x="65" y="13"/>
                      <a:pt x="64" y="12"/>
                      <a:pt x="58" y="12"/>
                    </a:cubicBezTo>
                    <a:cubicBezTo>
                      <a:pt x="53" y="13"/>
                      <a:pt x="38" y="10"/>
                      <a:pt x="32" y="7"/>
                    </a:cubicBezTo>
                    <a:cubicBezTo>
                      <a:pt x="27" y="4"/>
                      <a:pt x="24" y="3"/>
                      <a:pt x="22" y="1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93"/>
              <p:cNvSpPr/>
              <p:nvPr/>
            </p:nvSpPr>
            <p:spPr bwMode="auto">
              <a:xfrm>
                <a:off x="5584826" y="2408238"/>
                <a:ext cx="109538" cy="73025"/>
              </a:xfrm>
              <a:custGeom>
                <a:avLst/>
                <a:gdLst>
                  <a:gd name="T0" fmla="*/ 6 w 29"/>
                  <a:gd name="T1" fmla="*/ 18 h 19"/>
                  <a:gd name="T2" fmla="*/ 25 w 29"/>
                  <a:gd name="T3" fmla="*/ 7 h 19"/>
                  <a:gd name="T4" fmla="*/ 16 w 29"/>
                  <a:gd name="T5" fmla="*/ 5 h 19"/>
                  <a:gd name="T6" fmla="*/ 6 w 29"/>
                  <a:gd name="T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19">
                    <a:moveTo>
                      <a:pt x="6" y="18"/>
                    </a:moveTo>
                    <a:cubicBezTo>
                      <a:pt x="14" y="17"/>
                      <a:pt x="21" y="14"/>
                      <a:pt x="25" y="7"/>
                    </a:cubicBezTo>
                    <a:cubicBezTo>
                      <a:pt x="29" y="0"/>
                      <a:pt x="22" y="1"/>
                      <a:pt x="16" y="5"/>
                    </a:cubicBezTo>
                    <a:cubicBezTo>
                      <a:pt x="10" y="8"/>
                      <a:pt x="0" y="19"/>
                      <a:pt x="6" y="18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94"/>
              <p:cNvSpPr/>
              <p:nvPr/>
            </p:nvSpPr>
            <p:spPr bwMode="auto">
              <a:xfrm>
                <a:off x="5386388" y="2506663"/>
                <a:ext cx="206375" cy="120650"/>
              </a:xfrm>
              <a:custGeom>
                <a:avLst/>
                <a:gdLst>
                  <a:gd name="T0" fmla="*/ 13 w 55"/>
                  <a:gd name="T1" fmla="*/ 9 h 32"/>
                  <a:gd name="T2" fmla="*/ 6 w 55"/>
                  <a:gd name="T3" fmla="*/ 29 h 32"/>
                  <a:gd name="T4" fmla="*/ 46 w 55"/>
                  <a:gd name="T5" fmla="*/ 23 h 32"/>
                  <a:gd name="T6" fmla="*/ 38 w 55"/>
                  <a:gd name="T7" fmla="*/ 2 h 32"/>
                  <a:gd name="T8" fmla="*/ 13 w 55"/>
                  <a:gd name="T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32">
                    <a:moveTo>
                      <a:pt x="13" y="9"/>
                    </a:moveTo>
                    <a:cubicBezTo>
                      <a:pt x="9" y="14"/>
                      <a:pt x="0" y="26"/>
                      <a:pt x="6" y="29"/>
                    </a:cubicBezTo>
                    <a:cubicBezTo>
                      <a:pt x="12" y="32"/>
                      <a:pt x="36" y="30"/>
                      <a:pt x="46" y="23"/>
                    </a:cubicBezTo>
                    <a:cubicBezTo>
                      <a:pt x="55" y="15"/>
                      <a:pt x="43" y="5"/>
                      <a:pt x="38" y="2"/>
                    </a:cubicBezTo>
                    <a:cubicBezTo>
                      <a:pt x="33" y="0"/>
                      <a:pt x="17" y="3"/>
                      <a:pt x="13" y="9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95"/>
              <p:cNvSpPr/>
              <p:nvPr/>
            </p:nvSpPr>
            <p:spPr bwMode="auto">
              <a:xfrm>
                <a:off x="5183188" y="2212976"/>
                <a:ext cx="346075" cy="279400"/>
              </a:xfrm>
              <a:custGeom>
                <a:avLst/>
                <a:gdLst>
                  <a:gd name="T0" fmla="*/ 47 w 92"/>
                  <a:gd name="T1" fmla="*/ 62 h 74"/>
                  <a:gd name="T2" fmla="*/ 34 w 92"/>
                  <a:gd name="T3" fmla="*/ 53 h 74"/>
                  <a:gd name="T4" fmla="*/ 25 w 92"/>
                  <a:gd name="T5" fmla="*/ 49 h 74"/>
                  <a:gd name="T6" fmla="*/ 17 w 92"/>
                  <a:gd name="T7" fmla="*/ 49 h 74"/>
                  <a:gd name="T8" fmla="*/ 12 w 92"/>
                  <a:gd name="T9" fmla="*/ 43 h 74"/>
                  <a:gd name="T10" fmla="*/ 15 w 92"/>
                  <a:gd name="T11" fmla="*/ 37 h 74"/>
                  <a:gd name="T12" fmla="*/ 11 w 92"/>
                  <a:gd name="T13" fmla="*/ 30 h 74"/>
                  <a:gd name="T14" fmla="*/ 4 w 92"/>
                  <a:gd name="T15" fmla="*/ 29 h 74"/>
                  <a:gd name="T16" fmla="*/ 11 w 92"/>
                  <a:gd name="T17" fmla="*/ 45 h 74"/>
                  <a:gd name="T18" fmla="*/ 24 w 92"/>
                  <a:gd name="T19" fmla="*/ 57 h 74"/>
                  <a:gd name="T20" fmla="*/ 38 w 92"/>
                  <a:gd name="T21" fmla="*/ 63 h 74"/>
                  <a:gd name="T22" fmla="*/ 45 w 92"/>
                  <a:gd name="T23" fmla="*/ 64 h 74"/>
                  <a:gd name="T24" fmla="*/ 35 w 92"/>
                  <a:gd name="T25" fmla="*/ 66 h 74"/>
                  <a:gd name="T26" fmla="*/ 17 w 92"/>
                  <a:gd name="T27" fmla="*/ 66 h 74"/>
                  <a:gd name="T28" fmla="*/ 4 w 92"/>
                  <a:gd name="T29" fmla="*/ 59 h 74"/>
                  <a:gd name="T30" fmla="*/ 29 w 92"/>
                  <a:gd name="T31" fmla="*/ 69 h 74"/>
                  <a:gd name="T32" fmla="*/ 44 w 92"/>
                  <a:gd name="T33" fmla="*/ 70 h 74"/>
                  <a:gd name="T34" fmla="*/ 46 w 92"/>
                  <a:gd name="T35" fmla="*/ 70 h 74"/>
                  <a:gd name="T36" fmla="*/ 52 w 92"/>
                  <a:gd name="T37" fmla="*/ 64 h 74"/>
                  <a:gd name="T38" fmla="*/ 85 w 92"/>
                  <a:gd name="T39" fmla="*/ 54 h 74"/>
                  <a:gd name="T40" fmla="*/ 91 w 92"/>
                  <a:gd name="T41" fmla="*/ 43 h 74"/>
                  <a:gd name="T42" fmla="*/ 90 w 92"/>
                  <a:gd name="T43" fmla="*/ 31 h 74"/>
                  <a:gd name="T44" fmla="*/ 88 w 92"/>
                  <a:gd name="T45" fmla="*/ 12 h 74"/>
                  <a:gd name="T46" fmla="*/ 89 w 92"/>
                  <a:gd name="T47" fmla="*/ 1 h 74"/>
                  <a:gd name="T48" fmla="*/ 87 w 92"/>
                  <a:gd name="T49" fmla="*/ 6 h 74"/>
                  <a:gd name="T50" fmla="*/ 84 w 92"/>
                  <a:gd name="T51" fmla="*/ 16 h 74"/>
                  <a:gd name="T52" fmla="*/ 88 w 92"/>
                  <a:gd name="T53" fmla="*/ 32 h 74"/>
                  <a:gd name="T54" fmla="*/ 90 w 92"/>
                  <a:gd name="T55" fmla="*/ 45 h 74"/>
                  <a:gd name="T56" fmla="*/ 69 w 92"/>
                  <a:gd name="T57" fmla="*/ 57 h 74"/>
                  <a:gd name="T58" fmla="*/ 47 w 92"/>
                  <a:gd name="T59" fmla="*/ 6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" h="74">
                    <a:moveTo>
                      <a:pt x="47" y="62"/>
                    </a:moveTo>
                    <a:cubicBezTo>
                      <a:pt x="42" y="60"/>
                      <a:pt x="36" y="56"/>
                      <a:pt x="34" y="53"/>
                    </a:cubicBezTo>
                    <a:cubicBezTo>
                      <a:pt x="32" y="51"/>
                      <a:pt x="28" y="51"/>
                      <a:pt x="25" y="49"/>
                    </a:cubicBezTo>
                    <a:cubicBezTo>
                      <a:pt x="22" y="48"/>
                      <a:pt x="20" y="50"/>
                      <a:pt x="17" y="49"/>
                    </a:cubicBezTo>
                    <a:cubicBezTo>
                      <a:pt x="15" y="48"/>
                      <a:pt x="14" y="48"/>
                      <a:pt x="12" y="43"/>
                    </a:cubicBezTo>
                    <a:cubicBezTo>
                      <a:pt x="11" y="37"/>
                      <a:pt x="14" y="38"/>
                      <a:pt x="15" y="37"/>
                    </a:cubicBezTo>
                    <a:cubicBezTo>
                      <a:pt x="17" y="37"/>
                      <a:pt x="13" y="32"/>
                      <a:pt x="11" y="30"/>
                    </a:cubicBezTo>
                    <a:cubicBezTo>
                      <a:pt x="10" y="27"/>
                      <a:pt x="4" y="25"/>
                      <a:pt x="4" y="29"/>
                    </a:cubicBezTo>
                    <a:cubicBezTo>
                      <a:pt x="3" y="34"/>
                      <a:pt x="7" y="41"/>
                      <a:pt x="11" y="45"/>
                    </a:cubicBezTo>
                    <a:cubicBezTo>
                      <a:pt x="15" y="50"/>
                      <a:pt x="20" y="53"/>
                      <a:pt x="24" y="57"/>
                    </a:cubicBezTo>
                    <a:cubicBezTo>
                      <a:pt x="28" y="60"/>
                      <a:pt x="34" y="63"/>
                      <a:pt x="38" y="63"/>
                    </a:cubicBezTo>
                    <a:cubicBezTo>
                      <a:pt x="41" y="62"/>
                      <a:pt x="45" y="63"/>
                      <a:pt x="45" y="64"/>
                    </a:cubicBezTo>
                    <a:cubicBezTo>
                      <a:pt x="46" y="65"/>
                      <a:pt x="40" y="66"/>
                      <a:pt x="35" y="66"/>
                    </a:cubicBezTo>
                    <a:cubicBezTo>
                      <a:pt x="30" y="67"/>
                      <a:pt x="23" y="69"/>
                      <a:pt x="17" y="66"/>
                    </a:cubicBezTo>
                    <a:cubicBezTo>
                      <a:pt x="10" y="63"/>
                      <a:pt x="0" y="55"/>
                      <a:pt x="4" y="59"/>
                    </a:cubicBezTo>
                    <a:cubicBezTo>
                      <a:pt x="9" y="64"/>
                      <a:pt x="16" y="69"/>
                      <a:pt x="29" y="69"/>
                    </a:cubicBezTo>
                    <a:cubicBezTo>
                      <a:pt x="42" y="70"/>
                      <a:pt x="44" y="69"/>
                      <a:pt x="44" y="70"/>
                    </a:cubicBezTo>
                    <a:cubicBezTo>
                      <a:pt x="45" y="72"/>
                      <a:pt x="45" y="74"/>
                      <a:pt x="46" y="70"/>
                    </a:cubicBezTo>
                    <a:cubicBezTo>
                      <a:pt x="46" y="67"/>
                      <a:pt x="46" y="66"/>
                      <a:pt x="52" y="64"/>
                    </a:cubicBezTo>
                    <a:cubicBezTo>
                      <a:pt x="58" y="62"/>
                      <a:pt x="79" y="58"/>
                      <a:pt x="85" y="54"/>
                    </a:cubicBezTo>
                    <a:cubicBezTo>
                      <a:pt x="92" y="49"/>
                      <a:pt x="91" y="46"/>
                      <a:pt x="91" y="43"/>
                    </a:cubicBezTo>
                    <a:cubicBezTo>
                      <a:pt x="90" y="40"/>
                      <a:pt x="92" y="34"/>
                      <a:pt x="90" y="31"/>
                    </a:cubicBezTo>
                    <a:cubicBezTo>
                      <a:pt x="87" y="27"/>
                      <a:pt x="87" y="18"/>
                      <a:pt x="88" y="12"/>
                    </a:cubicBezTo>
                    <a:cubicBezTo>
                      <a:pt x="89" y="7"/>
                      <a:pt x="90" y="0"/>
                      <a:pt x="89" y="1"/>
                    </a:cubicBezTo>
                    <a:cubicBezTo>
                      <a:pt x="88" y="2"/>
                      <a:pt x="88" y="3"/>
                      <a:pt x="87" y="6"/>
                    </a:cubicBezTo>
                    <a:cubicBezTo>
                      <a:pt x="86" y="9"/>
                      <a:pt x="84" y="13"/>
                      <a:pt x="84" y="16"/>
                    </a:cubicBezTo>
                    <a:cubicBezTo>
                      <a:pt x="85" y="20"/>
                      <a:pt x="85" y="28"/>
                      <a:pt x="88" y="32"/>
                    </a:cubicBezTo>
                    <a:cubicBezTo>
                      <a:pt x="90" y="35"/>
                      <a:pt x="89" y="42"/>
                      <a:pt x="90" y="45"/>
                    </a:cubicBezTo>
                    <a:cubicBezTo>
                      <a:pt x="90" y="48"/>
                      <a:pt x="80" y="54"/>
                      <a:pt x="69" y="57"/>
                    </a:cubicBezTo>
                    <a:cubicBezTo>
                      <a:pt x="59" y="60"/>
                      <a:pt x="51" y="64"/>
                      <a:pt x="47" y="62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96"/>
              <p:cNvSpPr/>
              <p:nvPr/>
            </p:nvSpPr>
            <p:spPr bwMode="auto">
              <a:xfrm>
                <a:off x="5287963" y="2187576"/>
                <a:ext cx="222250" cy="173038"/>
              </a:xfrm>
              <a:custGeom>
                <a:avLst/>
                <a:gdLst>
                  <a:gd name="T0" fmla="*/ 4 w 59"/>
                  <a:gd name="T1" fmla="*/ 12 h 46"/>
                  <a:gd name="T2" fmla="*/ 8 w 59"/>
                  <a:gd name="T3" fmla="*/ 23 h 46"/>
                  <a:gd name="T4" fmla="*/ 7 w 59"/>
                  <a:gd name="T5" fmla="*/ 29 h 46"/>
                  <a:gd name="T6" fmla="*/ 10 w 59"/>
                  <a:gd name="T7" fmla="*/ 32 h 46"/>
                  <a:gd name="T8" fmla="*/ 21 w 59"/>
                  <a:gd name="T9" fmla="*/ 33 h 46"/>
                  <a:gd name="T10" fmla="*/ 34 w 59"/>
                  <a:gd name="T11" fmla="*/ 29 h 46"/>
                  <a:gd name="T12" fmla="*/ 43 w 59"/>
                  <a:gd name="T13" fmla="*/ 20 h 46"/>
                  <a:gd name="T14" fmla="*/ 51 w 59"/>
                  <a:gd name="T15" fmla="*/ 16 h 46"/>
                  <a:gd name="T16" fmla="*/ 54 w 59"/>
                  <a:gd name="T17" fmla="*/ 13 h 46"/>
                  <a:gd name="T18" fmla="*/ 52 w 59"/>
                  <a:gd name="T19" fmla="*/ 12 h 46"/>
                  <a:gd name="T20" fmla="*/ 56 w 59"/>
                  <a:gd name="T21" fmla="*/ 4 h 46"/>
                  <a:gd name="T22" fmla="*/ 58 w 59"/>
                  <a:gd name="T23" fmla="*/ 2 h 46"/>
                  <a:gd name="T24" fmla="*/ 55 w 59"/>
                  <a:gd name="T25" fmla="*/ 11 h 46"/>
                  <a:gd name="T26" fmla="*/ 52 w 59"/>
                  <a:gd name="T27" fmla="*/ 17 h 46"/>
                  <a:gd name="T28" fmla="*/ 35 w 59"/>
                  <a:gd name="T29" fmla="*/ 28 h 46"/>
                  <a:gd name="T30" fmla="*/ 22 w 59"/>
                  <a:gd name="T31" fmla="*/ 44 h 46"/>
                  <a:gd name="T32" fmla="*/ 5 w 59"/>
                  <a:gd name="T33" fmla="*/ 34 h 46"/>
                  <a:gd name="T34" fmla="*/ 0 w 59"/>
                  <a:gd name="T35" fmla="*/ 15 h 46"/>
                  <a:gd name="T36" fmla="*/ 4 w 59"/>
                  <a:gd name="T37" fmla="*/ 1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9" h="46">
                    <a:moveTo>
                      <a:pt x="4" y="12"/>
                    </a:moveTo>
                    <a:cubicBezTo>
                      <a:pt x="5" y="14"/>
                      <a:pt x="8" y="21"/>
                      <a:pt x="8" y="23"/>
                    </a:cubicBezTo>
                    <a:cubicBezTo>
                      <a:pt x="8" y="26"/>
                      <a:pt x="7" y="27"/>
                      <a:pt x="7" y="29"/>
                    </a:cubicBezTo>
                    <a:cubicBezTo>
                      <a:pt x="7" y="30"/>
                      <a:pt x="8" y="31"/>
                      <a:pt x="10" y="32"/>
                    </a:cubicBezTo>
                    <a:cubicBezTo>
                      <a:pt x="12" y="33"/>
                      <a:pt x="18" y="36"/>
                      <a:pt x="21" y="33"/>
                    </a:cubicBezTo>
                    <a:cubicBezTo>
                      <a:pt x="25" y="30"/>
                      <a:pt x="31" y="33"/>
                      <a:pt x="34" y="29"/>
                    </a:cubicBezTo>
                    <a:cubicBezTo>
                      <a:pt x="36" y="25"/>
                      <a:pt x="39" y="21"/>
                      <a:pt x="43" y="20"/>
                    </a:cubicBezTo>
                    <a:cubicBezTo>
                      <a:pt x="47" y="18"/>
                      <a:pt x="49" y="17"/>
                      <a:pt x="51" y="16"/>
                    </a:cubicBezTo>
                    <a:cubicBezTo>
                      <a:pt x="53" y="14"/>
                      <a:pt x="54" y="14"/>
                      <a:pt x="54" y="13"/>
                    </a:cubicBezTo>
                    <a:cubicBezTo>
                      <a:pt x="54" y="12"/>
                      <a:pt x="50" y="14"/>
                      <a:pt x="52" y="12"/>
                    </a:cubicBezTo>
                    <a:cubicBezTo>
                      <a:pt x="53" y="10"/>
                      <a:pt x="56" y="7"/>
                      <a:pt x="56" y="4"/>
                    </a:cubicBezTo>
                    <a:cubicBezTo>
                      <a:pt x="57" y="1"/>
                      <a:pt x="59" y="0"/>
                      <a:pt x="58" y="2"/>
                    </a:cubicBezTo>
                    <a:cubicBezTo>
                      <a:pt x="57" y="4"/>
                      <a:pt x="55" y="9"/>
                      <a:pt x="55" y="11"/>
                    </a:cubicBezTo>
                    <a:cubicBezTo>
                      <a:pt x="54" y="12"/>
                      <a:pt x="54" y="15"/>
                      <a:pt x="52" y="17"/>
                    </a:cubicBezTo>
                    <a:cubicBezTo>
                      <a:pt x="50" y="18"/>
                      <a:pt x="39" y="22"/>
                      <a:pt x="35" y="28"/>
                    </a:cubicBezTo>
                    <a:cubicBezTo>
                      <a:pt x="31" y="34"/>
                      <a:pt x="24" y="42"/>
                      <a:pt x="22" y="44"/>
                    </a:cubicBezTo>
                    <a:cubicBezTo>
                      <a:pt x="21" y="46"/>
                      <a:pt x="8" y="39"/>
                      <a:pt x="5" y="34"/>
                    </a:cubicBezTo>
                    <a:cubicBezTo>
                      <a:pt x="2" y="28"/>
                      <a:pt x="0" y="21"/>
                      <a:pt x="0" y="15"/>
                    </a:cubicBezTo>
                    <a:cubicBezTo>
                      <a:pt x="0" y="10"/>
                      <a:pt x="3" y="9"/>
                      <a:pt x="4" y="12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97"/>
              <p:cNvSpPr/>
              <p:nvPr/>
            </p:nvSpPr>
            <p:spPr bwMode="auto">
              <a:xfrm>
                <a:off x="5310188" y="2174876"/>
                <a:ext cx="101600" cy="46038"/>
              </a:xfrm>
              <a:custGeom>
                <a:avLst/>
                <a:gdLst>
                  <a:gd name="T0" fmla="*/ 6 w 27"/>
                  <a:gd name="T1" fmla="*/ 11 h 12"/>
                  <a:gd name="T2" fmla="*/ 4 w 27"/>
                  <a:gd name="T3" fmla="*/ 7 h 12"/>
                  <a:gd name="T4" fmla="*/ 24 w 27"/>
                  <a:gd name="T5" fmla="*/ 0 h 12"/>
                  <a:gd name="T6" fmla="*/ 22 w 27"/>
                  <a:gd name="T7" fmla="*/ 2 h 12"/>
                  <a:gd name="T8" fmla="*/ 8 w 27"/>
                  <a:gd name="T9" fmla="*/ 9 h 12"/>
                  <a:gd name="T10" fmla="*/ 6 w 27"/>
                  <a:gd name="T11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12">
                    <a:moveTo>
                      <a:pt x="6" y="11"/>
                    </a:moveTo>
                    <a:cubicBezTo>
                      <a:pt x="4" y="10"/>
                      <a:pt x="0" y="9"/>
                      <a:pt x="4" y="7"/>
                    </a:cubicBezTo>
                    <a:cubicBezTo>
                      <a:pt x="7" y="6"/>
                      <a:pt x="22" y="0"/>
                      <a:pt x="24" y="0"/>
                    </a:cubicBezTo>
                    <a:cubicBezTo>
                      <a:pt x="27" y="0"/>
                      <a:pt x="25" y="1"/>
                      <a:pt x="22" y="2"/>
                    </a:cubicBezTo>
                    <a:cubicBezTo>
                      <a:pt x="19" y="3"/>
                      <a:pt x="10" y="7"/>
                      <a:pt x="8" y="9"/>
                    </a:cubicBezTo>
                    <a:cubicBezTo>
                      <a:pt x="7" y="10"/>
                      <a:pt x="8" y="12"/>
                      <a:pt x="6" y="11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98"/>
              <p:cNvSpPr/>
              <p:nvPr/>
            </p:nvSpPr>
            <p:spPr bwMode="auto">
              <a:xfrm>
                <a:off x="5345113" y="2333626"/>
                <a:ext cx="325438" cy="293688"/>
              </a:xfrm>
              <a:custGeom>
                <a:avLst/>
                <a:gdLst>
                  <a:gd name="T0" fmla="*/ 66 w 87"/>
                  <a:gd name="T1" fmla="*/ 2 h 78"/>
                  <a:gd name="T2" fmla="*/ 79 w 87"/>
                  <a:gd name="T3" fmla="*/ 11 h 78"/>
                  <a:gd name="T4" fmla="*/ 82 w 87"/>
                  <a:gd name="T5" fmla="*/ 19 h 78"/>
                  <a:gd name="T6" fmla="*/ 71 w 87"/>
                  <a:gd name="T7" fmla="*/ 16 h 78"/>
                  <a:gd name="T8" fmla="*/ 48 w 87"/>
                  <a:gd name="T9" fmla="*/ 40 h 78"/>
                  <a:gd name="T10" fmla="*/ 16 w 87"/>
                  <a:gd name="T11" fmla="*/ 41 h 78"/>
                  <a:gd name="T12" fmla="*/ 5 w 87"/>
                  <a:gd name="T13" fmla="*/ 38 h 78"/>
                  <a:gd name="T14" fmla="*/ 6 w 87"/>
                  <a:gd name="T15" fmla="*/ 41 h 78"/>
                  <a:gd name="T16" fmla="*/ 13 w 87"/>
                  <a:gd name="T17" fmla="*/ 41 h 78"/>
                  <a:gd name="T18" fmla="*/ 15 w 87"/>
                  <a:gd name="T19" fmla="*/ 59 h 78"/>
                  <a:gd name="T20" fmla="*/ 3 w 87"/>
                  <a:gd name="T21" fmla="*/ 67 h 78"/>
                  <a:gd name="T22" fmla="*/ 2 w 87"/>
                  <a:gd name="T23" fmla="*/ 72 h 78"/>
                  <a:gd name="T24" fmla="*/ 5 w 87"/>
                  <a:gd name="T25" fmla="*/ 74 h 78"/>
                  <a:gd name="T26" fmla="*/ 17 w 87"/>
                  <a:gd name="T27" fmla="*/ 59 h 78"/>
                  <a:gd name="T28" fmla="*/ 39 w 87"/>
                  <a:gd name="T29" fmla="*/ 44 h 78"/>
                  <a:gd name="T30" fmla="*/ 68 w 87"/>
                  <a:gd name="T31" fmla="*/ 26 h 78"/>
                  <a:gd name="T32" fmla="*/ 84 w 87"/>
                  <a:gd name="T33" fmla="*/ 20 h 78"/>
                  <a:gd name="T34" fmla="*/ 78 w 87"/>
                  <a:gd name="T35" fmla="*/ 6 h 78"/>
                  <a:gd name="T36" fmla="*/ 66 w 87"/>
                  <a:gd name="T37" fmla="*/ 2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7" h="78">
                    <a:moveTo>
                      <a:pt x="66" y="2"/>
                    </a:moveTo>
                    <a:cubicBezTo>
                      <a:pt x="69" y="2"/>
                      <a:pt x="76" y="6"/>
                      <a:pt x="79" y="11"/>
                    </a:cubicBezTo>
                    <a:cubicBezTo>
                      <a:pt x="81" y="15"/>
                      <a:pt x="85" y="19"/>
                      <a:pt x="82" y="19"/>
                    </a:cubicBezTo>
                    <a:cubicBezTo>
                      <a:pt x="79" y="20"/>
                      <a:pt x="74" y="11"/>
                      <a:pt x="71" y="16"/>
                    </a:cubicBezTo>
                    <a:cubicBezTo>
                      <a:pt x="68" y="20"/>
                      <a:pt x="63" y="36"/>
                      <a:pt x="48" y="40"/>
                    </a:cubicBezTo>
                    <a:cubicBezTo>
                      <a:pt x="34" y="43"/>
                      <a:pt x="19" y="43"/>
                      <a:pt x="16" y="41"/>
                    </a:cubicBezTo>
                    <a:cubicBezTo>
                      <a:pt x="13" y="39"/>
                      <a:pt x="6" y="36"/>
                      <a:pt x="5" y="38"/>
                    </a:cubicBezTo>
                    <a:cubicBezTo>
                      <a:pt x="4" y="40"/>
                      <a:pt x="5" y="43"/>
                      <a:pt x="6" y="41"/>
                    </a:cubicBezTo>
                    <a:cubicBezTo>
                      <a:pt x="8" y="40"/>
                      <a:pt x="11" y="39"/>
                      <a:pt x="13" y="41"/>
                    </a:cubicBezTo>
                    <a:cubicBezTo>
                      <a:pt x="16" y="43"/>
                      <a:pt x="19" y="53"/>
                      <a:pt x="15" y="59"/>
                    </a:cubicBezTo>
                    <a:cubicBezTo>
                      <a:pt x="11" y="65"/>
                      <a:pt x="5" y="67"/>
                      <a:pt x="3" y="67"/>
                    </a:cubicBezTo>
                    <a:cubicBezTo>
                      <a:pt x="0" y="66"/>
                      <a:pt x="1" y="70"/>
                      <a:pt x="2" y="72"/>
                    </a:cubicBezTo>
                    <a:cubicBezTo>
                      <a:pt x="3" y="75"/>
                      <a:pt x="5" y="78"/>
                      <a:pt x="5" y="74"/>
                    </a:cubicBezTo>
                    <a:cubicBezTo>
                      <a:pt x="6" y="70"/>
                      <a:pt x="13" y="65"/>
                      <a:pt x="17" y="59"/>
                    </a:cubicBezTo>
                    <a:cubicBezTo>
                      <a:pt x="20" y="54"/>
                      <a:pt x="26" y="45"/>
                      <a:pt x="39" y="44"/>
                    </a:cubicBezTo>
                    <a:cubicBezTo>
                      <a:pt x="52" y="42"/>
                      <a:pt x="63" y="35"/>
                      <a:pt x="68" y="26"/>
                    </a:cubicBezTo>
                    <a:cubicBezTo>
                      <a:pt x="74" y="17"/>
                      <a:pt x="81" y="23"/>
                      <a:pt x="84" y="20"/>
                    </a:cubicBezTo>
                    <a:cubicBezTo>
                      <a:pt x="87" y="17"/>
                      <a:pt x="85" y="11"/>
                      <a:pt x="78" y="6"/>
                    </a:cubicBezTo>
                    <a:cubicBezTo>
                      <a:pt x="72" y="2"/>
                      <a:pt x="63" y="0"/>
                      <a:pt x="66" y="2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99"/>
              <p:cNvSpPr/>
              <p:nvPr/>
            </p:nvSpPr>
            <p:spPr bwMode="auto">
              <a:xfrm>
                <a:off x="5373688" y="2201863"/>
                <a:ext cx="71438" cy="46038"/>
              </a:xfrm>
              <a:custGeom>
                <a:avLst/>
                <a:gdLst>
                  <a:gd name="T0" fmla="*/ 1 w 19"/>
                  <a:gd name="T1" fmla="*/ 2 h 12"/>
                  <a:gd name="T2" fmla="*/ 16 w 19"/>
                  <a:gd name="T3" fmla="*/ 3 h 12"/>
                  <a:gd name="T4" fmla="*/ 16 w 19"/>
                  <a:gd name="T5" fmla="*/ 7 h 12"/>
                  <a:gd name="T6" fmla="*/ 3 w 19"/>
                  <a:gd name="T7" fmla="*/ 3 h 12"/>
                  <a:gd name="T8" fmla="*/ 1 w 19"/>
                  <a:gd name="T9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2">
                    <a:moveTo>
                      <a:pt x="1" y="2"/>
                    </a:moveTo>
                    <a:cubicBezTo>
                      <a:pt x="5" y="1"/>
                      <a:pt x="12" y="0"/>
                      <a:pt x="16" y="3"/>
                    </a:cubicBezTo>
                    <a:cubicBezTo>
                      <a:pt x="19" y="5"/>
                      <a:pt x="18" y="12"/>
                      <a:pt x="16" y="7"/>
                    </a:cubicBezTo>
                    <a:cubicBezTo>
                      <a:pt x="14" y="3"/>
                      <a:pt x="6" y="3"/>
                      <a:pt x="3" y="3"/>
                    </a:cubicBezTo>
                    <a:cubicBezTo>
                      <a:pt x="0" y="3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100"/>
              <p:cNvSpPr/>
              <p:nvPr/>
            </p:nvSpPr>
            <p:spPr bwMode="auto">
              <a:xfrm>
                <a:off x="4352926" y="2073276"/>
                <a:ext cx="442913" cy="381000"/>
              </a:xfrm>
              <a:custGeom>
                <a:avLst/>
                <a:gdLst>
                  <a:gd name="T0" fmla="*/ 78 w 118"/>
                  <a:gd name="T1" fmla="*/ 14 h 101"/>
                  <a:gd name="T2" fmla="*/ 67 w 118"/>
                  <a:gd name="T3" fmla="*/ 4 h 101"/>
                  <a:gd name="T4" fmla="*/ 44 w 118"/>
                  <a:gd name="T5" fmla="*/ 6 h 101"/>
                  <a:gd name="T6" fmla="*/ 34 w 118"/>
                  <a:gd name="T7" fmla="*/ 15 h 101"/>
                  <a:gd name="T8" fmla="*/ 18 w 118"/>
                  <a:gd name="T9" fmla="*/ 15 h 101"/>
                  <a:gd name="T10" fmla="*/ 13 w 118"/>
                  <a:gd name="T11" fmla="*/ 25 h 101"/>
                  <a:gd name="T12" fmla="*/ 18 w 118"/>
                  <a:gd name="T13" fmla="*/ 39 h 101"/>
                  <a:gd name="T14" fmla="*/ 7 w 118"/>
                  <a:gd name="T15" fmla="*/ 46 h 101"/>
                  <a:gd name="T16" fmla="*/ 2 w 118"/>
                  <a:gd name="T17" fmla="*/ 52 h 101"/>
                  <a:gd name="T18" fmla="*/ 21 w 118"/>
                  <a:gd name="T19" fmla="*/ 70 h 101"/>
                  <a:gd name="T20" fmla="*/ 36 w 118"/>
                  <a:gd name="T21" fmla="*/ 77 h 101"/>
                  <a:gd name="T22" fmla="*/ 46 w 118"/>
                  <a:gd name="T23" fmla="*/ 95 h 101"/>
                  <a:gd name="T24" fmla="*/ 85 w 118"/>
                  <a:gd name="T25" fmla="*/ 88 h 101"/>
                  <a:gd name="T26" fmla="*/ 82 w 118"/>
                  <a:gd name="T27" fmla="*/ 76 h 101"/>
                  <a:gd name="T28" fmla="*/ 100 w 118"/>
                  <a:gd name="T29" fmla="*/ 77 h 101"/>
                  <a:gd name="T30" fmla="*/ 115 w 118"/>
                  <a:gd name="T31" fmla="*/ 63 h 101"/>
                  <a:gd name="T32" fmla="*/ 99 w 118"/>
                  <a:gd name="T33" fmla="*/ 46 h 101"/>
                  <a:gd name="T34" fmla="*/ 97 w 118"/>
                  <a:gd name="T35" fmla="*/ 43 h 101"/>
                  <a:gd name="T36" fmla="*/ 97 w 118"/>
                  <a:gd name="T37" fmla="*/ 26 h 101"/>
                  <a:gd name="T38" fmla="*/ 89 w 118"/>
                  <a:gd name="T39" fmla="*/ 21 h 101"/>
                  <a:gd name="T40" fmla="*/ 87 w 118"/>
                  <a:gd name="T41" fmla="*/ 18 h 101"/>
                  <a:gd name="T42" fmla="*/ 85 w 118"/>
                  <a:gd name="T43" fmla="*/ 17 h 101"/>
                  <a:gd name="T44" fmla="*/ 83 w 118"/>
                  <a:gd name="T45" fmla="*/ 14 h 101"/>
                  <a:gd name="T46" fmla="*/ 78 w 118"/>
                  <a:gd name="T47" fmla="*/ 14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8" h="101">
                    <a:moveTo>
                      <a:pt x="78" y="14"/>
                    </a:moveTo>
                    <a:cubicBezTo>
                      <a:pt x="77" y="11"/>
                      <a:pt x="72" y="5"/>
                      <a:pt x="67" y="4"/>
                    </a:cubicBezTo>
                    <a:cubicBezTo>
                      <a:pt x="61" y="2"/>
                      <a:pt x="53" y="0"/>
                      <a:pt x="44" y="6"/>
                    </a:cubicBezTo>
                    <a:cubicBezTo>
                      <a:pt x="35" y="13"/>
                      <a:pt x="34" y="15"/>
                      <a:pt x="34" y="15"/>
                    </a:cubicBezTo>
                    <a:cubicBezTo>
                      <a:pt x="34" y="15"/>
                      <a:pt x="21" y="16"/>
                      <a:pt x="18" y="15"/>
                    </a:cubicBezTo>
                    <a:cubicBezTo>
                      <a:pt x="14" y="13"/>
                      <a:pt x="12" y="17"/>
                      <a:pt x="13" y="25"/>
                    </a:cubicBezTo>
                    <a:cubicBezTo>
                      <a:pt x="15" y="32"/>
                      <a:pt x="18" y="39"/>
                      <a:pt x="18" y="39"/>
                    </a:cubicBezTo>
                    <a:cubicBezTo>
                      <a:pt x="18" y="39"/>
                      <a:pt x="13" y="45"/>
                      <a:pt x="7" y="46"/>
                    </a:cubicBezTo>
                    <a:cubicBezTo>
                      <a:pt x="1" y="48"/>
                      <a:pt x="0" y="49"/>
                      <a:pt x="2" y="52"/>
                    </a:cubicBezTo>
                    <a:cubicBezTo>
                      <a:pt x="4" y="55"/>
                      <a:pt x="12" y="66"/>
                      <a:pt x="21" y="70"/>
                    </a:cubicBezTo>
                    <a:cubicBezTo>
                      <a:pt x="31" y="75"/>
                      <a:pt x="36" y="77"/>
                      <a:pt x="36" y="77"/>
                    </a:cubicBezTo>
                    <a:cubicBezTo>
                      <a:pt x="36" y="77"/>
                      <a:pt x="32" y="90"/>
                      <a:pt x="46" y="95"/>
                    </a:cubicBezTo>
                    <a:cubicBezTo>
                      <a:pt x="60" y="101"/>
                      <a:pt x="87" y="98"/>
                      <a:pt x="85" y="88"/>
                    </a:cubicBezTo>
                    <a:cubicBezTo>
                      <a:pt x="83" y="78"/>
                      <a:pt x="82" y="76"/>
                      <a:pt x="82" y="76"/>
                    </a:cubicBezTo>
                    <a:cubicBezTo>
                      <a:pt x="82" y="76"/>
                      <a:pt x="91" y="80"/>
                      <a:pt x="100" y="77"/>
                    </a:cubicBezTo>
                    <a:cubicBezTo>
                      <a:pt x="108" y="74"/>
                      <a:pt x="118" y="68"/>
                      <a:pt x="115" y="63"/>
                    </a:cubicBezTo>
                    <a:cubicBezTo>
                      <a:pt x="112" y="58"/>
                      <a:pt x="100" y="49"/>
                      <a:pt x="99" y="46"/>
                    </a:cubicBezTo>
                    <a:cubicBezTo>
                      <a:pt x="97" y="43"/>
                      <a:pt x="97" y="43"/>
                      <a:pt x="97" y="43"/>
                    </a:cubicBezTo>
                    <a:cubicBezTo>
                      <a:pt x="97" y="43"/>
                      <a:pt x="100" y="31"/>
                      <a:pt x="97" y="26"/>
                    </a:cubicBezTo>
                    <a:cubicBezTo>
                      <a:pt x="95" y="20"/>
                      <a:pt x="89" y="21"/>
                      <a:pt x="89" y="21"/>
                    </a:cubicBezTo>
                    <a:cubicBezTo>
                      <a:pt x="89" y="21"/>
                      <a:pt x="89" y="18"/>
                      <a:pt x="87" y="18"/>
                    </a:cubicBezTo>
                    <a:cubicBezTo>
                      <a:pt x="86" y="17"/>
                      <a:pt x="85" y="17"/>
                      <a:pt x="85" y="17"/>
                    </a:cubicBezTo>
                    <a:cubicBezTo>
                      <a:pt x="85" y="17"/>
                      <a:pt x="87" y="14"/>
                      <a:pt x="83" y="14"/>
                    </a:cubicBezTo>
                    <a:cubicBezTo>
                      <a:pt x="80" y="15"/>
                      <a:pt x="80" y="14"/>
                      <a:pt x="78" y="14"/>
                    </a:cubicBezTo>
                    <a:close/>
                  </a:path>
                </a:pathLst>
              </a:custGeom>
              <a:solidFill>
                <a:srgbClr val="E3B2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101"/>
              <p:cNvSpPr/>
              <p:nvPr/>
            </p:nvSpPr>
            <p:spPr bwMode="auto">
              <a:xfrm>
                <a:off x="4400551" y="2133601"/>
                <a:ext cx="87313" cy="147638"/>
              </a:xfrm>
              <a:custGeom>
                <a:avLst/>
                <a:gdLst>
                  <a:gd name="T0" fmla="*/ 8 w 23"/>
                  <a:gd name="T1" fmla="*/ 2 h 39"/>
                  <a:gd name="T2" fmla="*/ 2 w 23"/>
                  <a:gd name="T3" fmla="*/ 10 h 39"/>
                  <a:gd name="T4" fmla="*/ 12 w 23"/>
                  <a:gd name="T5" fmla="*/ 32 h 39"/>
                  <a:gd name="T6" fmla="*/ 19 w 23"/>
                  <a:gd name="T7" fmla="*/ 33 h 39"/>
                  <a:gd name="T8" fmla="*/ 9 w 23"/>
                  <a:gd name="T9" fmla="*/ 9 h 39"/>
                  <a:gd name="T10" fmla="*/ 8 w 23"/>
                  <a:gd name="T11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39">
                    <a:moveTo>
                      <a:pt x="8" y="2"/>
                    </a:moveTo>
                    <a:cubicBezTo>
                      <a:pt x="4" y="0"/>
                      <a:pt x="0" y="3"/>
                      <a:pt x="2" y="10"/>
                    </a:cubicBezTo>
                    <a:cubicBezTo>
                      <a:pt x="4" y="18"/>
                      <a:pt x="8" y="28"/>
                      <a:pt x="12" y="32"/>
                    </a:cubicBezTo>
                    <a:cubicBezTo>
                      <a:pt x="15" y="37"/>
                      <a:pt x="23" y="39"/>
                      <a:pt x="19" y="33"/>
                    </a:cubicBezTo>
                    <a:cubicBezTo>
                      <a:pt x="16" y="26"/>
                      <a:pt x="6" y="11"/>
                      <a:pt x="9" y="9"/>
                    </a:cubicBezTo>
                    <a:cubicBezTo>
                      <a:pt x="12" y="6"/>
                      <a:pt x="10" y="2"/>
                      <a:pt x="8" y="2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102"/>
              <p:cNvSpPr/>
              <p:nvPr/>
            </p:nvSpPr>
            <p:spPr bwMode="auto">
              <a:xfrm>
                <a:off x="4468813" y="2081213"/>
                <a:ext cx="165100" cy="139700"/>
              </a:xfrm>
              <a:custGeom>
                <a:avLst/>
                <a:gdLst>
                  <a:gd name="T0" fmla="*/ 43 w 44"/>
                  <a:gd name="T1" fmla="*/ 7 h 37"/>
                  <a:gd name="T2" fmla="*/ 24 w 44"/>
                  <a:gd name="T3" fmla="*/ 1 h 37"/>
                  <a:gd name="T4" fmla="*/ 8 w 44"/>
                  <a:gd name="T5" fmla="*/ 9 h 37"/>
                  <a:gd name="T6" fmla="*/ 1 w 44"/>
                  <a:gd name="T7" fmla="*/ 24 h 37"/>
                  <a:gd name="T8" fmla="*/ 6 w 44"/>
                  <a:gd name="T9" fmla="*/ 34 h 37"/>
                  <a:gd name="T10" fmla="*/ 8 w 44"/>
                  <a:gd name="T11" fmla="*/ 34 h 37"/>
                  <a:gd name="T12" fmla="*/ 4 w 44"/>
                  <a:gd name="T13" fmla="*/ 17 h 37"/>
                  <a:gd name="T14" fmla="*/ 24 w 44"/>
                  <a:gd name="T15" fmla="*/ 2 h 37"/>
                  <a:gd name="T16" fmla="*/ 43 w 44"/>
                  <a:gd name="T17" fmla="*/ 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37">
                    <a:moveTo>
                      <a:pt x="43" y="7"/>
                    </a:moveTo>
                    <a:cubicBezTo>
                      <a:pt x="40" y="4"/>
                      <a:pt x="31" y="0"/>
                      <a:pt x="24" y="1"/>
                    </a:cubicBezTo>
                    <a:cubicBezTo>
                      <a:pt x="16" y="2"/>
                      <a:pt x="12" y="6"/>
                      <a:pt x="8" y="9"/>
                    </a:cubicBezTo>
                    <a:cubicBezTo>
                      <a:pt x="4" y="12"/>
                      <a:pt x="0" y="20"/>
                      <a:pt x="1" y="24"/>
                    </a:cubicBezTo>
                    <a:cubicBezTo>
                      <a:pt x="1" y="28"/>
                      <a:pt x="4" y="33"/>
                      <a:pt x="6" y="34"/>
                    </a:cubicBezTo>
                    <a:cubicBezTo>
                      <a:pt x="7" y="35"/>
                      <a:pt x="10" y="37"/>
                      <a:pt x="8" y="34"/>
                    </a:cubicBezTo>
                    <a:cubicBezTo>
                      <a:pt x="6" y="31"/>
                      <a:pt x="0" y="24"/>
                      <a:pt x="4" y="17"/>
                    </a:cubicBezTo>
                    <a:cubicBezTo>
                      <a:pt x="9" y="10"/>
                      <a:pt x="17" y="3"/>
                      <a:pt x="24" y="2"/>
                    </a:cubicBezTo>
                    <a:cubicBezTo>
                      <a:pt x="31" y="1"/>
                      <a:pt x="44" y="8"/>
                      <a:pt x="43" y="7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103"/>
              <p:cNvSpPr/>
              <p:nvPr/>
            </p:nvSpPr>
            <p:spPr bwMode="auto">
              <a:xfrm>
                <a:off x="4460876" y="2201863"/>
                <a:ext cx="192088" cy="52388"/>
              </a:xfrm>
              <a:custGeom>
                <a:avLst/>
                <a:gdLst>
                  <a:gd name="T0" fmla="*/ 3 w 51"/>
                  <a:gd name="T1" fmla="*/ 0 h 14"/>
                  <a:gd name="T2" fmla="*/ 0 w 51"/>
                  <a:gd name="T3" fmla="*/ 4 h 14"/>
                  <a:gd name="T4" fmla="*/ 4 w 51"/>
                  <a:gd name="T5" fmla="*/ 6 h 14"/>
                  <a:gd name="T6" fmla="*/ 23 w 51"/>
                  <a:gd name="T7" fmla="*/ 13 h 14"/>
                  <a:gd name="T8" fmla="*/ 45 w 51"/>
                  <a:gd name="T9" fmla="*/ 12 h 14"/>
                  <a:gd name="T10" fmla="*/ 45 w 51"/>
                  <a:gd name="T11" fmla="*/ 10 h 14"/>
                  <a:gd name="T12" fmla="*/ 18 w 51"/>
                  <a:gd name="T13" fmla="*/ 8 h 14"/>
                  <a:gd name="T14" fmla="*/ 3 w 51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1" h="14">
                    <a:moveTo>
                      <a:pt x="3" y="0"/>
                    </a:moveTo>
                    <a:cubicBezTo>
                      <a:pt x="1" y="0"/>
                      <a:pt x="0" y="2"/>
                      <a:pt x="0" y="4"/>
                    </a:cubicBezTo>
                    <a:cubicBezTo>
                      <a:pt x="0" y="6"/>
                      <a:pt x="2" y="4"/>
                      <a:pt x="4" y="6"/>
                    </a:cubicBezTo>
                    <a:cubicBezTo>
                      <a:pt x="6" y="7"/>
                      <a:pt x="12" y="11"/>
                      <a:pt x="23" y="13"/>
                    </a:cubicBezTo>
                    <a:cubicBezTo>
                      <a:pt x="34" y="14"/>
                      <a:pt x="39" y="13"/>
                      <a:pt x="45" y="12"/>
                    </a:cubicBezTo>
                    <a:cubicBezTo>
                      <a:pt x="51" y="11"/>
                      <a:pt x="49" y="9"/>
                      <a:pt x="45" y="10"/>
                    </a:cubicBezTo>
                    <a:cubicBezTo>
                      <a:pt x="40" y="11"/>
                      <a:pt x="27" y="9"/>
                      <a:pt x="18" y="8"/>
                    </a:cubicBezTo>
                    <a:cubicBezTo>
                      <a:pt x="7" y="6"/>
                      <a:pt x="5" y="0"/>
                      <a:pt x="3" y="0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104"/>
              <p:cNvSpPr/>
              <p:nvPr/>
            </p:nvSpPr>
            <p:spPr bwMode="auto">
              <a:xfrm>
                <a:off x="4487863" y="2119313"/>
                <a:ext cx="63500" cy="115888"/>
              </a:xfrm>
              <a:custGeom>
                <a:avLst/>
                <a:gdLst>
                  <a:gd name="T0" fmla="*/ 6 w 17"/>
                  <a:gd name="T1" fmla="*/ 1 h 31"/>
                  <a:gd name="T2" fmla="*/ 1 w 17"/>
                  <a:gd name="T3" fmla="*/ 14 h 31"/>
                  <a:gd name="T4" fmla="*/ 9 w 17"/>
                  <a:gd name="T5" fmla="*/ 28 h 31"/>
                  <a:gd name="T6" fmla="*/ 15 w 17"/>
                  <a:gd name="T7" fmla="*/ 28 h 31"/>
                  <a:gd name="T8" fmla="*/ 6 w 17"/>
                  <a:gd name="T9" fmla="*/ 13 h 31"/>
                  <a:gd name="T10" fmla="*/ 6 w 17"/>
                  <a:gd name="T11" fmla="*/ 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31">
                    <a:moveTo>
                      <a:pt x="6" y="1"/>
                    </a:moveTo>
                    <a:cubicBezTo>
                      <a:pt x="5" y="1"/>
                      <a:pt x="0" y="9"/>
                      <a:pt x="1" y="14"/>
                    </a:cubicBezTo>
                    <a:cubicBezTo>
                      <a:pt x="2" y="20"/>
                      <a:pt x="5" y="27"/>
                      <a:pt x="9" y="28"/>
                    </a:cubicBezTo>
                    <a:cubicBezTo>
                      <a:pt x="13" y="29"/>
                      <a:pt x="17" y="31"/>
                      <a:pt x="15" y="28"/>
                    </a:cubicBezTo>
                    <a:cubicBezTo>
                      <a:pt x="14" y="25"/>
                      <a:pt x="7" y="20"/>
                      <a:pt x="6" y="13"/>
                    </a:cubicBezTo>
                    <a:cubicBezTo>
                      <a:pt x="5" y="7"/>
                      <a:pt x="9" y="0"/>
                      <a:pt x="6" y="1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105"/>
              <p:cNvSpPr/>
              <p:nvPr/>
            </p:nvSpPr>
            <p:spPr bwMode="auto">
              <a:xfrm>
                <a:off x="4537076" y="2130426"/>
                <a:ext cx="41275" cy="38100"/>
              </a:xfrm>
              <a:custGeom>
                <a:avLst/>
                <a:gdLst>
                  <a:gd name="T0" fmla="*/ 2 w 11"/>
                  <a:gd name="T1" fmla="*/ 2 h 10"/>
                  <a:gd name="T2" fmla="*/ 4 w 11"/>
                  <a:gd name="T3" fmla="*/ 10 h 10"/>
                  <a:gd name="T4" fmla="*/ 8 w 11"/>
                  <a:gd name="T5" fmla="*/ 7 h 10"/>
                  <a:gd name="T6" fmla="*/ 2 w 11"/>
                  <a:gd name="T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2" y="2"/>
                    </a:moveTo>
                    <a:cubicBezTo>
                      <a:pt x="1" y="5"/>
                      <a:pt x="0" y="10"/>
                      <a:pt x="4" y="10"/>
                    </a:cubicBezTo>
                    <a:cubicBezTo>
                      <a:pt x="7" y="10"/>
                      <a:pt x="11" y="9"/>
                      <a:pt x="8" y="7"/>
                    </a:cubicBezTo>
                    <a:cubicBezTo>
                      <a:pt x="5" y="4"/>
                      <a:pt x="2" y="0"/>
                      <a:pt x="2" y="2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106"/>
              <p:cNvSpPr/>
              <p:nvPr/>
            </p:nvSpPr>
            <p:spPr bwMode="auto">
              <a:xfrm>
                <a:off x="4529138" y="2116138"/>
                <a:ext cx="142875" cy="63500"/>
              </a:xfrm>
              <a:custGeom>
                <a:avLst/>
                <a:gdLst>
                  <a:gd name="T0" fmla="*/ 3 w 38"/>
                  <a:gd name="T1" fmla="*/ 0 h 17"/>
                  <a:gd name="T2" fmla="*/ 4 w 38"/>
                  <a:gd name="T3" fmla="*/ 3 h 17"/>
                  <a:gd name="T4" fmla="*/ 15 w 38"/>
                  <a:gd name="T5" fmla="*/ 13 h 17"/>
                  <a:gd name="T6" fmla="*/ 18 w 38"/>
                  <a:gd name="T7" fmla="*/ 14 h 17"/>
                  <a:gd name="T8" fmla="*/ 1 w 38"/>
                  <a:gd name="T9" fmla="*/ 16 h 17"/>
                  <a:gd name="T10" fmla="*/ 6 w 38"/>
                  <a:gd name="T11" fmla="*/ 16 h 17"/>
                  <a:gd name="T12" fmla="*/ 23 w 38"/>
                  <a:gd name="T13" fmla="*/ 15 h 17"/>
                  <a:gd name="T14" fmla="*/ 33 w 38"/>
                  <a:gd name="T15" fmla="*/ 14 h 17"/>
                  <a:gd name="T16" fmla="*/ 31 w 38"/>
                  <a:gd name="T17" fmla="*/ 14 h 17"/>
                  <a:gd name="T18" fmla="*/ 35 w 38"/>
                  <a:gd name="T19" fmla="*/ 11 h 17"/>
                  <a:gd name="T20" fmla="*/ 38 w 38"/>
                  <a:gd name="T21" fmla="*/ 6 h 17"/>
                  <a:gd name="T22" fmla="*/ 36 w 38"/>
                  <a:gd name="T23" fmla="*/ 4 h 17"/>
                  <a:gd name="T24" fmla="*/ 37 w 38"/>
                  <a:gd name="T25" fmla="*/ 6 h 17"/>
                  <a:gd name="T26" fmla="*/ 34 w 38"/>
                  <a:gd name="T27" fmla="*/ 10 h 17"/>
                  <a:gd name="T28" fmla="*/ 22 w 38"/>
                  <a:gd name="T29" fmla="*/ 14 h 17"/>
                  <a:gd name="T30" fmla="*/ 19 w 38"/>
                  <a:gd name="T31" fmla="*/ 14 h 17"/>
                  <a:gd name="T32" fmla="*/ 14 w 38"/>
                  <a:gd name="T33" fmla="*/ 12 h 17"/>
                  <a:gd name="T34" fmla="*/ 3 w 38"/>
                  <a:gd name="T3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8" h="17">
                    <a:moveTo>
                      <a:pt x="3" y="0"/>
                    </a:moveTo>
                    <a:cubicBezTo>
                      <a:pt x="2" y="0"/>
                      <a:pt x="2" y="0"/>
                      <a:pt x="4" y="3"/>
                    </a:cubicBezTo>
                    <a:cubicBezTo>
                      <a:pt x="7" y="5"/>
                      <a:pt x="12" y="11"/>
                      <a:pt x="15" y="13"/>
                    </a:cubicBezTo>
                    <a:cubicBezTo>
                      <a:pt x="16" y="14"/>
                      <a:pt x="17" y="14"/>
                      <a:pt x="18" y="14"/>
                    </a:cubicBezTo>
                    <a:cubicBezTo>
                      <a:pt x="11" y="15"/>
                      <a:pt x="2" y="15"/>
                      <a:pt x="1" y="16"/>
                    </a:cubicBezTo>
                    <a:cubicBezTo>
                      <a:pt x="0" y="17"/>
                      <a:pt x="3" y="16"/>
                      <a:pt x="6" y="16"/>
                    </a:cubicBezTo>
                    <a:cubicBezTo>
                      <a:pt x="8" y="16"/>
                      <a:pt x="20" y="16"/>
                      <a:pt x="23" y="15"/>
                    </a:cubicBezTo>
                    <a:cubicBezTo>
                      <a:pt x="27" y="15"/>
                      <a:pt x="32" y="15"/>
                      <a:pt x="33" y="14"/>
                    </a:cubicBezTo>
                    <a:cubicBezTo>
                      <a:pt x="34" y="14"/>
                      <a:pt x="32" y="14"/>
                      <a:pt x="31" y="14"/>
                    </a:cubicBezTo>
                    <a:cubicBezTo>
                      <a:pt x="29" y="14"/>
                      <a:pt x="33" y="13"/>
                      <a:pt x="35" y="11"/>
                    </a:cubicBezTo>
                    <a:cubicBezTo>
                      <a:pt x="37" y="10"/>
                      <a:pt x="38" y="7"/>
                      <a:pt x="38" y="6"/>
                    </a:cubicBezTo>
                    <a:cubicBezTo>
                      <a:pt x="38" y="4"/>
                      <a:pt x="37" y="4"/>
                      <a:pt x="36" y="4"/>
                    </a:cubicBezTo>
                    <a:cubicBezTo>
                      <a:pt x="35" y="5"/>
                      <a:pt x="37" y="5"/>
                      <a:pt x="37" y="6"/>
                    </a:cubicBezTo>
                    <a:cubicBezTo>
                      <a:pt x="36" y="7"/>
                      <a:pt x="36" y="9"/>
                      <a:pt x="34" y="10"/>
                    </a:cubicBezTo>
                    <a:cubicBezTo>
                      <a:pt x="33" y="11"/>
                      <a:pt x="26" y="14"/>
                      <a:pt x="22" y="14"/>
                    </a:cubicBezTo>
                    <a:cubicBezTo>
                      <a:pt x="21" y="14"/>
                      <a:pt x="20" y="14"/>
                      <a:pt x="19" y="14"/>
                    </a:cubicBezTo>
                    <a:cubicBezTo>
                      <a:pt x="18" y="14"/>
                      <a:pt x="15" y="13"/>
                      <a:pt x="14" y="12"/>
                    </a:cubicBezTo>
                    <a:cubicBezTo>
                      <a:pt x="13" y="10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107"/>
              <p:cNvSpPr/>
              <p:nvPr/>
            </p:nvSpPr>
            <p:spPr bwMode="auto">
              <a:xfrm>
                <a:off x="4548188" y="2146301"/>
                <a:ext cx="134938" cy="85725"/>
              </a:xfrm>
              <a:custGeom>
                <a:avLst/>
                <a:gdLst>
                  <a:gd name="T0" fmla="*/ 1 w 36"/>
                  <a:gd name="T1" fmla="*/ 22 h 23"/>
                  <a:gd name="T2" fmla="*/ 19 w 36"/>
                  <a:gd name="T3" fmla="*/ 11 h 23"/>
                  <a:gd name="T4" fmla="*/ 29 w 36"/>
                  <a:gd name="T5" fmla="*/ 8 h 23"/>
                  <a:gd name="T6" fmla="*/ 35 w 36"/>
                  <a:gd name="T7" fmla="*/ 1 h 23"/>
                  <a:gd name="T8" fmla="*/ 31 w 36"/>
                  <a:gd name="T9" fmla="*/ 7 h 23"/>
                  <a:gd name="T10" fmla="*/ 20 w 36"/>
                  <a:gd name="T11" fmla="*/ 12 h 23"/>
                  <a:gd name="T12" fmla="*/ 3 w 36"/>
                  <a:gd name="T13" fmla="*/ 21 h 23"/>
                  <a:gd name="T14" fmla="*/ 1 w 36"/>
                  <a:gd name="T15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23">
                    <a:moveTo>
                      <a:pt x="1" y="22"/>
                    </a:moveTo>
                    <a:cubicBezTo>
                      <a:pt x="3" y="19"/>
                      <a:pt x="16" y="12"/>
                      <a:pt x="19" y="11"/>
                    </a:cubicBezTo>
                    <a:cubicBezTo>
                      <a:pt x="22" y="10"/>
                      <a:pt x="26" y="10"/>
                      <a:pt x="29" y="8"/>
                    </a:cubicBezTo>
                    <a:cubicBezTo>
                      <a:pt x="31" y="5"/>
                      <a:pt x="33" y="1"/>
                      <a:pt x="35" y="1"/>
                    </a:cubicBezTo>
                    <a:cubicBezTo>
                      <a:pt x="36" y="0"/>
                      <a:pt x="34" y="5"/>
                      <a:pt x="31" y="7"/>
                    </a:cubicBezTo>
                    <a:cubicBezTo>
                      <a:pt x="29" y="10"/>
                      <a:pt x="22" y="12"/>
                      <a:pt x="20" y="12"/>
                    </a:cubicBezTo>
                    <a:cubicBezTo>
                      <a:pt x="18" y="12"/>
                      <a:pt x="5" y="20"/>
                      <a:pt x="3" y="21"/>
                    </a:cubicBezTo>
                    <a:cubicBezTo>
                      <a:pt x="2" y="23"/>
                      <a:pt x="0" y="23"/>
                      <a:pt x="1" y="22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108"/>
              <p:cNvSpPr/>
              <p:nvPr/>
            </p:nvSpPr>
            <p:spPr bwMode="auto">
              <a:xfrm>
                <a:off x="4562476" y="2111376"/>
                <a:ext cx="90488" cy="41275"/>
              </a:xfrm>
              <a:custGeom>
                <a:avLst/>
                <a:gdLst>
                  <a:gd name="T0" fmla="*/ 1 w 24"/>
                  <a:gd name="T1" fmla="*/ 4 h 11"/>
                  <a:gd name="T2" fmla="*/ 16 w 24"/>
                  <a:gd name="T3" fmla="*/ 2 h 11"/>
                  <a:gd name="T4" fmla="*/ 24 w 24"/>
                  <a:gd name="T5" fmla="*/ 10 h 11"/>
                  <a:gd name="T6" fmla="*/ 23 w 24"/>
                  <a:gd name="T7" fmla="*/ 10 h 11"/>
                  <a:gd name="T8" fmla="*/ 15 w 24"/>
                  <a:gd name="T9" fmla="*/ 3 h 11"/>
                  <a:gd name="T10" fmla="*/ 2 w 24"/>
                  <a:gd name="T11" fmla="*/ 4 h 11"/>
                  <a:gd name="T12" fmla="*/ 1 w 24"/>
                  <a:gd name="T1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1">
                    <a:moveTo>
                      <a:pt x="1" y="4"/>
                    </a:moveTo>
                    <a:cubicBezTo>
                      <a:pt x="3" y="3"/>
                      <a:pt x="11" y="0"/>
                      <a:pt x="16" y="2"/>
                    </a:cubicBezTo>
                    <a:cubicBezTo>
                      <a:pt x="20" y="3"/>
                      <a:pt x="24" y="9"/>
                      <a:pt x="24" y="10"/>
                    </a:cubicBezTo>
                    <a:cubicBezTo>
                      <a:pt x="24" y="11"/>
                      <a:pt x="24" y="11"/>
                      <a:pt x="23" y="10"/>
                    </a:cubicBezTo>
                    <a:cubicBezTo>
                      <a:pt x="22" y="9"/>
                      <a:pt x="18" y="4"/>
                      <a:pt x="15" y="3"/>
                    </a:cubicBezTo>
                    <a:cubicBezTo>
                      <a:pt x="13" y="2"/>
                      <a:pt x="4" y="3"/>
                      <a:pt x="2" y="4"/>
                    </a:cubicBezTo>
                    <a:cubicBezTo>
                      <a:pt x="0" y="5"/>
                      <a:pt x="0" y="4"/>
                      <a:pt x="1" y="4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109"/>
              <p:cNvSpPr/>
              <p:nvPr/>
            </p:nvSpPr>
            <p:spPr bwMode="auto">
              <a:xfrm>
                <a:off x="4578351" y="2133601"/>
                <a:ext cx="44450" cy="34925"/>
              </a:xfrm>
              <a:custGeom>
                <a:avLst/>
                <a:gdLst>
                  <a:gd name="T0" fmla="*/ 1 w 12"/>
                  <a:gd name="T1" fmla="*/ 1 h 9"/>
                  <a:gd name="T2" fmla="*/ 11 w 12"/>
                  <a:gd name="T3" fmla="*/ 4 h 9"/>
                  <a:gd name="T4" fmla="*/ 10 w 12"/>
                  <a:gd name="T5" fmla="*/ 6 h 9"/>
                  <a:gd name="T6" fmla="*/ 2 w 12"/>
                  <a:gd name="T7" fmla="*/ 1 h 9"/>
                  <a:gd name="T8" fmla="*/ 1 w 12"/>
                  <a:gd name="T9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1" y="1"/>
                    </a:moveTo>
                    <a:cubicBezTo>
                      <a:pt x="3" y="0"/>
                      <a:pt x="9" y="1"/>
                      <a:pt x="11" y="4"/>
                    </a:cubicBezTo>
                    <a:cubicBezTo>
                      <a:pt x="12" y="6"/>
                      <a:pt x="10" y="9"/>
                      <a:pt x="10" y="6"/>
                    </a:cubicBezTo>
                    <a:cubicBezTo>
                      <a:pt x="10" y="3"/>
                      <a:pt x="4" y="2"/>
                      <a:pt x="2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110"/>
              <p:cNvSpPr/>
              <p:nvPr/>
            </p:nvSpPr>
            <p:spPr bwMode="auto">
              <a:xfrm>
                <a:off x="4581526" y="2146301"/>
                <a:ext cx="26988" cy="22225"/>
              </a:xfrm>
              <a:custGeom>
                <a:avLst/>
                <a:gdLst>
                  <a:gd name="T0" fmla="*/ 2 w 7"/>
                  <a:gd name="T1" fmla="*/ 0 h 6"/>
                  <a:gd name="T2" fmla="*/ 7 w 7"/>
                  <a:gd name="T3" fmla="*/ 3 h 6"/>
                  <a:gd name="T4" fmla="*/ 4 w 7"/>
                  <a:gd name="T5" fmla="*/ 4 h 6"/>
                  <a:gd name="T6" fmla="*/ 2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4" y="0"/>
                      <a:pt x="7" y="1"/>
                      <a:pt x="7" y="3"/>
                    </a:cubicBezTo>
                    <a:cubicBezTo>
                      <a:pt x="7" y="6"/>
                      <a:pt x="6" y="6"/>
                      <a:pt x="4" y="4"/>
                    </a:cubicBezTo>
                    <a:cubicBezTo>
                      <a:pt x="1" y="2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111"/>
              <p:cNvSpPr/>
              <p:nvPr/>
            </p:nvSpPr>
            <p:spPr bwMode="auto">
              <a:xfrm>
                <a:off x="4641851" y="2157413"/>
                <a:ext cx="74613" cy="127000"/>
              </a:xfrm>
              <a:custGeom>
                <a:avLst/>
                <a:gdLst>
                  <a:gd name="T0" fmla="*/ 10 w 20"/>
                  <a:gd name="T1" fmla="*/ 2 h 34"/>
                  <a:gd name="T2" fmla="*/ 11 w 20"/>
                  <a:gd name="T3" fmla="*/ 12 h 34"/>
                  <a:gd name="T4" fmla="*/ 5 w 20"/>
                  <a:gd name="T5" fmla="*/ 24 h 34"/>
                  <a:gd name="T6" fmla="*/ 4 w 20"/>
                  <a:gd name="T7" fmla="*/ 32 h 34"/>
                  <a:gd name="T8" fmla="*/ 18 w 20"/>
                  <a:gd name="T9" fmla="*/ 21 h 34"/>
                  <a:gd name="T10" fmla="*/ 20 w 20"/>
                  <a:gd name="T11" fmla="*/ 4 h 34"/>
                  <a:gd name="T12" fmla="*/ 10 w 20"/>
                  <a:gd name="T13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4">
                    <a:moveTo>
                      <a:pt x="10" y="2"/>
                    </a:moveTo>
                    <a:cubicBezTo>
                      <a:pt x="10" y="4"/>
                      <a:pt x="14" y="9"/>
                      <a:pt x="11" y="12"/>
                    </a:cubicBezTo>
                    <a:cubicBezTo>
                      <a:pt x="7" y="14"/>
                      <a:pt x="5" y="19"/>
                      <a:pt x="5" y="24"/>
                    </a:cubicBezTo>
                    <a:cubicBezTo>
                      <a:pt x="6" y="28"/>
                      <a:pt x="0" y="34"/>
                      <a:pt x="4" y="32"/>
                    </a:cubicBezTo>
                    <a:cubicBezTo>
                      <a:pt x="8" y="30"/>
                      <a:pt x="16" y="24"/>
                      <a:pt x="18" y="21"/>
                    </a:cubicBezTo>
                    <a:cubicBezTo>
                      <a:pt x="20" y="17"/>
                      <a:pt x="20" y="8"/>
                      <a:pt x="20" y="4"/>
                    </a:cubicBezTo>
                    <a:cubicBezTo>
                      <a:pt x="19" y="1"/>
                      <a:pt x="10" y="0"/>
                      <a:pt x="10" y="2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112"/>
              <p:cNvSpPr/>
              <p:nvPr/>
            </p:nvSpPr>
            <p:spPr bwMode="auto">
              <a:xfrm>
                <a:off x="4543426" y="2265363"/>
                <a:ext cx="165100" cy="65088"/>
              </a:xfrm>
              <a:custGeom>
                <a:avLst/>
                <a:gdLst>
                  <a:gd name="T0" fmla="*/ 36 w 44"/>
                  <a:gd name="T1" fmla="*/ 2 h 17"/>
                  <a:gd name="T2" fmla="*/ 21 w 44"/>
                  <a:gd name="T3" fmla="*/ 8 h 17"/>
                  <a:gd name="T4" fmla="*/ 1 w 44"/>
                  <a:gd name="T5" fmla="*/ 9 h 17"/>
                  <a:gd name="T6" fmla="*/ 23 w 44"/>
                  <a:gd name="T7" fmla="*/ 15 h 17"/>
                  <a:gd name="T8" fmla="*/ 40 w 44"/>
                  <a:gd name="T9" fmla="*/ 6 h 17"/>
                  <a:gd name="T10" fmla="*/ 36 w 44"/>
                  <a:gd name="T11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17">
                    <a:moveTo>
                      <a:pt x="36" y="2"/>
                    </a:moveTo>
                    <a:cubicBezTo>
                      <a:pt x="33" y="4"/>
                      <a:pt x="30" y="7"/>
                      <a:pt x="21" y="8"/>
                    </a:cubicBezTo>
                    <a:cubicBezTo>
                      <a:pt x="12" y="9"/>
                      <a:pt x="0" y="6"/>
                      <a:pt x="1" y="9"/>
                    </a:cubicBezTo>
                    <a:cubicBezTo>
                      <a:pt x="3" y="13"/>
                      <a:pt x="11" y="17"/>
                      <a:pt x="23" y="15"/>
                    </a:cubicBezTo>
                    <a:cubicBezTo>
                      <a:pt x="35" y="12"/>
                      <a:pt x="37" y="9"/>
                      <a:pt x="40" y="6"/>
                    </a:cubicBezTo>
                    <a:cubicBezTo>
                      <a:pt x="44" y="3"/>
                      <a:pt x="40" y="0"/>
                      <a:pt x="36" y="2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113"/>
              <p:cNvSpPr/>
              <p:nvPr/>
            </p:nvSpPr>
            <p:spPr bwMode="auto">
              <a:xfrm>
                <a:off x="4375151" y="2251076"/>
                <a:ext cx="153988" cy="101600"/>
              </a:xfrm>
              <a:custGeom>
                <a:avLst/>
                <a:gdLst>
                  <a:gd name="T0" fmla="*/ 16 w 41"/>
                  <a:gd name="T1" fmla="*/ 2 h 27"/>
                  <a:gd name="T2" fmla="*/ 3 w 41"/>
                  <a:gd name="T3" fmla="*/ 4 h 27"/>
                  <a:gd name="T4" fmla="*/ 26 w 41"/>
                  <a:gd name="T5" fmla="*/ 23 h 27"/>
                  <a:gd name="T6" fmla="*/ 39 w 41"/>
                  <a:gd name="T7" fmla="*/ 21 h 27"/>
                  <a:gd name="T8" fmla="*/ 37 w 41"/>
                  <a:gd name="T9" fmla="*/ 17 h 27"/>
                  <a:gd name="T10" fmla="*/ 21 w 41"/>
                  <a:gd name="T11" fmla="*/ 8 h 27"/>
                  <a:gd name="T12" fmla="*/ 16 w 41"/>
                  <a:gd name="T13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27">
                    <a:moveTo>
                      <a:pt x="16" y="2"/>
                    </a:moveTo>
                    <a:cubicBezTo>
                      <a:pt x="13" y="0"/>
                      <a:pt x="0" y="1"/>
                      <a:pt x="3" y="4"/>
                    </a:cubicBezTo>
                    <a:cubicBezTo>
                      <a:pt x="5" y="7"/>
                      <a:pt x="18" y="19"/>
                      <a:pt x="26" y="23"/>
                    </a:cubicBezTo>
                    <a:cubicBezTo>
                      <a:pt x="34" y="27"/>
                      <a:pt x="37" y="24"/>
                      <a:pt x="39" y="21"/>
                    </a:cubicBezTo>
                    <a:cubicBezTo>
                      <a:pt x="41" y="18"/>
                      <a:pt x="41" y="18"/>
                      <a:pt x="37" y="17"/>
                    </a:cubicBezTo>
                    <a:cubicBezTo>
                      <a:pt x="33" y="16"/>
                      <a:pt x="24" y="11"/>
                      <a:pt x="21" y="8"/>
                    </a:cubicBezTo>
                    <a:cubicBezTo>
                      <a:pt x="18" y="5"/>
                      <a:pt x="17" y="4"/>
                      <a:pt x="16" y="2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114"/>
              <p:cNvSpPr/>
              <p:nvPr/>
            </p:nvSpPr>
            <p:spPr bwMode="auto">
              <a:xfrm>
                <a:off x="4672013" y="2319338"/>
                <a:ext cx="82550" cy="33338"/>
              </a:xfrm>
              <a:custGeom>
                <a:avLst/>
                <a:gdLst>
                  <a:gd name="T0" fmla="*/ 3 w 22"/>
                  <a:gd name="T1" fmla="*/ 9 h 9"/>
                  <a:gd name="T2" fmla="*/ 18 w 22"/>
                  <a:gd name="T3" fmla="*/ 5 h 9"/>
                  <a:gd name="T4" fmla="*/ 13 w 22"/>
                  <a:gd name="T5" fmla="*/ 2 h 9"/>
                  <a:gd name="T6" fmla="*/ 3 w 22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9">
                    <a:moveTo>
                      <a:pt x="3" y="9"/>
                    </a:moveTo>
                    <a:cubicBezTo>
                      <a:pt x="9" y="9"/>
                      <a:pt x="14" y="9"/>
                      <a:pt x="18" y="5"/>
                    </a:cubicBezTo>
                    <a:cubicBezTo>
                      <a:pt x="22" y="1"/>
                      <a:pt x="17" y="0"/>
                      <a:pt x="13" y="2"/>
                    </a:cubicBezTo>
                    <a:cubicBezTo>
                      <a:pt x="8" y="3"/>
                      <a:pt x="0" y="8"/>
                      <a:pt x="3" y="9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115"/>
              <p:cNvSpPr/>
              <p:nvPr/>
            </p:nvSpPr>
            <p:spPr bwMode="auto">
              <a:xfrm>
                <a:off x="4513263" y="2344738"/>
                <a:ext cx="142875" cy="82550"/>
              </a:xfrm>
              <a:custGeom>
                <a:avLst/>
                <a:gdLst>
                  <a:gd name="T0" fmla="*/ 12 w 38"/>
                  <a:gd name="T1" fmla="*/ 3 h 22"/>
                  <a:gd name="T2" fmla="*/ 3 w 38"/>
                  <a:gd name="T3" fmla="*/ 15 h 22"/>
                  <a:gd name="T4" fmla="*/ 31 w 38"/>
                  <a:gd name="T5" fmla="*/ 19 h 22"/>
                  <a:gd name="T6" fmla="*/ 30 w 38"/>
                  <a:gd name="T7" fmla="*/ 4 h 22"/>
                  <a:gd name="T8" fmla="*/ 12 w 38"/>
                  <a:gd name="T9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2">
                    <a:moveTo>
                      <a:pt x="12" y="3"/>
                    </a:moveTo>
                    <a:cubicBezTo>
                      <a:pt x="9" y="5"/>
                      <a:pt x="0" y="11"/>
                      <a:pt x="3" y="15"/>
                    </a:cubicBezTo>
                    <a:cubicBezTo>
                      <a:pt x="7" y="18"/>
                      <a:pt x="23" y="22"/>
                      <a:pt x="31" y="19"/>
                    </a:cubicBezTo>
                    <a:cubicBezTo>
                      <a:pt x="38" y="15"/>
                      <a:pt x="32" y="6"/>
                      <a:pt x="30" y="4"/>
                    </a:cubicBezTo>
                    <a:cubicBezTo>
                      <a:pt x="27" y="1"/>
                      <a:pt x="16" y="0"/>
                      <a:pt x="12" y="3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116"/>
              <p:cNvSpPr/>
              <p:nvPr/>
            </p:nvSpPr>
            <p:spPr bwMode="auto">
              <a:xfrm>
                <a:off x="4419601" y="2157413"/>
                <a:ext cx="263525" cy="149225"/>
              </a:xfrm>
              <a:custGeom>
                <a:avLst/>
                <a:gdLst>
                  <a:gd name="T0" fmla="*/ 29 w 70"/>
                  <a:gd name="T1" fmla="*/ 33 h 40"/>
                  <a:gd name="T2" fmla="*/ 22 w 70"/>
                  <a:gd name="T3" fmla="*/ 25 h 40"/>
                  <a:gd name="T4" fmla="*/ 17 w 70"/>
                  <a:gd name="T5" fmla="*/ 20 h 40"/>
                  <a:gd name="T6" fmla="*/ 13 w 70"/>
                  <a:gd name="T7" fmla="*/ 18 h 40"/>
                  <a:gd name="T8" fmla="*/ 10 w 70"/>
                  <a:gd name="T9" fmla="*/ 13 h 40"/>
                  <a:gd name="T10" fmla="*/ 13 w 70"/>
                  <a:gd name="T11" fmla="*/ 10 h 40"/>
                  <a:gd name="T12" fmla="*/ 12 w 70"/>
                  <a:gd name="T13" fmla="*/ 5 h 40"/>
                  <a:gd name="T14" fmla="*/ 7 w 70"/>
                  <a:gd name="T15" fmla="*/ 3 h 40"/>
                  <a:gd name="T16" fmla="*/ 9 w 70"/>
                  <a:gd name="T17" fmla="*/ 15 h 40"/>
                  <a:gd name="T18" fmla="*/ 15 w 70"/>
                  <a:gd name="T19" fmla="*/ 25 h 40"/>
                  <a:gd name="T20" fmla="*/ 23 w 70"/>
                  <a:gd name="T21" fmla="*/ 31 h 40"/>
                  <a:gd name="T22" fmla="*/ 28 w 70"/>
                  <a:gd name="T23" fmla="*/ 34 h 40"/>
                  <a:gd name="T24" fmla="*/ 20 w 70"/>
                  <a:gd name="T25" fmla="*/ 33 h 40"/>
                  <a:gd name="T26" fmla="*/ 8 w 70"/>
                  <a:gd name="T27" fmla="*/ 29 h 40"/>
                  <a:gd name="T28" fmla="*/ 2 w 70"/>
                  <a:gd name="T29" fmla="*/ 23 h 40"/>
                  <a:gd name="T30" fmla="*/ 16 w 70"/>
                  <a:gd name="T31" fmla="*/ 34 h 40"/>
                  <a:gd name="T32" fmla="*/ 26 w 70"/>
                  <a:gd name="T33" fmla="*/ 38 h 40"/>
                  <a:gd name="T34" fmla="*/ 27 w 70"/>
                  <a:gd name="T35" fmla="*/ 38 h 40"/>
                  <a:gd name="T36" fmla="*/ 32 w 70"/>
                  <a:gd name="T37" fmla="*/ 35 h 40"/>
                  <a:gd name="T38" fmla="*/ 56 w 70"/>
                  <a:gd name="T39" fmla="*/ 35 h 40"/>
                  <a:gd name="T40" fmla="*/ 61 w 70"/>
                  <a:gd name="T41" fmla="*/ 29 h 40"/>
                  <a:gd name="T42" fmla="*/ 63 w 70"/>
                  <a:gd name="T43" fmla="*/ 21 h 40"/>
                  <a:gd name="T44" fmla="*/ 66 w 70"/>
                  <a:gd name="T45" fmla="*/ 9 h 40"/>
                  <a:gd name="T46" fmla="*/ 69 w 70"/>
                  <a:gd name="T47" fmla="*/ 1 h 40"/>
                  <a:gd name="T48" fmla="*/ 66 w 70"/>
                  <a:gd name="T49" fmla="*/ 4 h 40"/>
                  <a:gd name="T50" fmla="*/ 63 w 70"/>
                  <a:gd name="T51" fmla="*/ 10 h 40"/>
                  <a:gd name="T52" fmla="*/ 62 w 70"/>
                  <a:gd name="T53" fmla="*/ 21 h 40"/>
                  <a:gd name="T54" fmla="*/ 60 w 70"/>
                  <a:gd name="T55" fmla="*/ 30 h 40"/>
                  <a:gd name="T56" fmla="*/ 45 w 70"/>
                  <a:gd name="T57" fmla="*/ 34 h 40"/>
                  <a:gd name="T58" fmla="*/ 29 w 70"/>
                  <a:gd name="T59" fmla="*/ 3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0" h="40">
                    <a:moveTo>
                      <a:pt x="29" y="33"/>
                    </a:moveTo>
                    <a:cubicBezTo>
                      <a:pt x="26" y="31"/>
                      <a:pt x="23" y="27"/>
                      <a:pt x="22" y="25"/>
                    </a:cubicBezTo>
                    <a:cubicBezTo>
                      <a:pt x="22" y="23"/>
                      <a:pt x="19" y="22"/>
                      <a:pt x="17" y="20"/>
                    </a:cubicBezTo>
                    <a:cubicBezTo>
                      <a:pt x="16" y="19"/>
                      <a:pt x="14" y="19"/>
                      <a:pt x="13" y="18"/>
                    </a:cubicBezTo>
                    <a:cubicBezTo>
                      <a:pt x="11" y="17"/>
                      <a:pt x="10" y="17"/>
                      <a:pt x="10" y="13"/>
                    </a:cubicBezTo>
                    <a:cubicBezTo>
                      <a:pt x="11" y="9"/>
                      <a:pt x="12" y="10"/>
                      <a:pt x="13" y="10"/>
                    </a:cubicBezTo>
                    <a:cubicBezTo>
                      <a:pt x="15" y="10"/>
                      <a:pt x="13" y="6"/>
                      <a:pt x="12" y="5"/>
                    </a:cubicBezTo>
                    <a:cubicBezTo>
                      <a:pt x="12" y="3"/>
                      <a:pt x="8" y="0"/>
                      <a:pt x="7" y="3"/>
                    </a:cubicBezTo>
                    <a:cubicBezTo>
                      <a:pt x="6" y="6"/>
                      <a:pt x="7" y="11"/>
                      <a:pt x="9" y="15"/>
                    </a:cubicBezTo>
                    <a:cubicBezTo>
                      <a:pt x="11" y="19"/>
                      <a:pt x="13" y="22"/>
                      <a:pt x="15" y="25"/>
                    </a:cubicBezTo>
                    <a:cubicBezTo>
                      <a:pt x="17" y="28"/>
                      <a:pt x="21" y="31"/>
                      <a:pt x="23" y="31"/>
                    </a:cubicBezTo>
                    <a:cubicBezTo>
                      <a:pt x="25" y="32"/>
                      <a:pt x="28" y="33"/>
                      <a:pt x="28" y="34"/>
                    </a:cubicBezTo>
                    <a:cubicBezTo>
                      <a:pt x="28" y="35"/>
                      <a:pt x="24" y="34"/>
                      <a:pt x="20" y="33"/>
                    </a:cubicBezTo>
                    <a:cubicBezTo>
                      <a:pt x="17" y="33"/>
                      <a:pt x="12" y="33"/>
                      <a:pt x="8" y="29"/>
                    </a:cubicBezTo>
                    <a:cubicBezTo>
                      <a:pt x="5" y="26"/>
                      <a:pt x="0" y="19"/>
                      <a:pt x="2" y="23"/>
                    </a:cubicBezTo>
                    <a:cubicBezTo>
                      <a:pt x="4" y="26"/>
                      <a:pt x="8" y="31"/>
                      <a:pt x="16" y="34"/>
                    </a:cubicBezTo>
                    <a:cubicBezTo>
                      <a:pt x="24" y="37"/>
                      <a:pt x="26" y="37"/>
                      <a:pt x="26" y="38"/>
                    </a:cubicBezTo>
                    <a:cubicBezTo>
                      <a:pt x="26" y="39"/>
                      <a:pt x="26" y="40"/>
                      <a:pt x="27" y="38"/>
                    </a:cubicBezTo>
                    <a:cubicBezTo>
                      <a:pt x="28" y="36"/>
                      <a:pt x="28" y="35"/>
                      <a:pt x="32" y="35"/>
                    </a:cubicBezTo>
                    <a:cubicBezTo>
                      <a:pt x="37" y="35"/>
                      <a:pt x="50" y="37"/>
                      <a:pt x="56" y="35"/>
                    </a:cubicBezTo>
                    <a:cubicBezTo>
                      <a:pt x="61" y="33"/>
                      <a:pt x="61" y="31"/>
                      <a:pt x="61" y="29"/>
                    </a:cubicBezTo>
                    <a:cubicBezTo>
                      <a:pt x="62" y="27"/>
                      <a:pt x="64" y="24"/>
                      <a:pt x="63" y="21"/>
                    </a:cubicBezTo>
                    <a:cubicBezTo>
                      <a:pt x="63" y="18"/>
                      <a:pt x="64" y="12"/>
                      <a:pt x="66" y="9"/>
                    </a:cubicBezTo>
                    <a:cubicBezTo>
                      <a:pt x="67" y="5"/>
                      <a:pt x="70" y="1"/>
                      <a:pt x="69" y="1"/>
                    </a:cubicBezTo>
                    <a:cubicBezTo>
                      <a:pt x="68" y="2"/>
                      <a:pt x="67" y="2"/>
                      <a:pt x="66" y="4"/>
                    </a:cubicBezTo>
                    <a:cubicBezTo>
                      <a:pt x="65" y="6"/>
                      <a:pt x="63" y="8"/>
                      <a:pt x="63" y="10"/>
                    </a:cubicBezTo>
                    <a:cubicBezTo>
                      <a:pt x="63" y="13"/>
                      <a:pt x="61" y="18"/>
                      <a:pt x="62" y="21"/>
                    </a:cubicBezTo>
                    <a:cubicBezTo>
                      <a:pt x="62" y="24"/>
                      <a:pt x="61" y="28"/>
                      <a:pt x="60" y="30"/>
                    </a:cubicBezTo>
                    <a:cubicBezTo>
                      <a:pt x="60" y="32"/>
                      <a:pt x="52" y="34"/>
                      <a:pt x="45" y="34"/>
                    </a:cubicBezTo>
                    <a:cubicBezTo>
                      <a:pt x="37" y="34"/>
                      <a:pt x="31" y="35"/>
                      <a:pt x="29" y="33"/>
                    </a:cubicBezTo>
                    <a:close/>
                  </a:path>
                </a:pathLst>
              </a:custGeom>
              <a:solidFill>
                <a:srgbClr val="C48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117"/>
              <p:cNvSpPr/>
              <p:nvPr/>
            </p:nvSpPr>
            <p:spPr bwMode="auto">
              <a:xfrm>
                <a:off x="4518026" y="2119313"/>
                <a:ext cx="161925" cy="104775"/>
              </a:xfrm>
              <a:custGeom>
                <a:avLst/>
                <a:gdLst>
                  <a:gd name="T0" fmla="*/ 5 w 43"/>
                  <a:gd name="T1" fmla="*/ 2 h 28"/>
                  <a:gd name="T2" fmla="*/ 5 w 43"/>
                  <a:gd name="T3" fmla="*/ 11 h 28"/>
                  <a:gd name="T4" fmla="*/ 3 w 43"/>
                  <a:gd name="T5" fmla="*/ 14 h 28"/>
                  <a:gd name="T6" fmla="*/ 5 w 43"/>
                  <a:gd name="T7" fmla="*/ 17 h 28"/>
                  <a:gd name="T8" fmla="*/ 12 w 43"/>
                  <a:gd name="T9" fmla="*/ 20 h 28"/>
                  <a:gd name="T10" fmla="*/ 21 w 43"/>
                  <a:gd name="T11" fmla="*/ 20 h 28"/>
                  <a:gd name="T12" fmla="*/ 29 w 43"/>
                  <a:gd name="T13" fmla="*/ 15 h 28"/>
                  <a:gd name="T14" fmla="*/ 35 w 43"/>
                  <a:gd name="T15" fmla="*/ 15 h 28"/>
                  <a:gd name="T16" fmla="*/ 37 w 43"/>
                  <a:gd name="T17" fmla="*/ 13 h 28"/>
                  <a:gd name="T18" fmla="*/ 36 w 43"/>
                  <a:gd name="T19" fmla="*/ 12 h 28"/>
                  <a:gd name="T20" fmla="*/ 41 w 43"/>
                  <a:gd name="T21" fmla="*/ 8 h 28"/>
                  <a:gd name="T22" fmla="*/ 42 w 43"/>
                  <a:gd name="T23" fmla="*/ 7 h 28"/>
                  <a:gd name="T24" fmla="*/ 38 w 43"/>
                  <a:gd name="T25" fmla="*/ 12 h 28"/>
                  <a:gd name="T26" fmla="*/ 35 w 43"/>
                  <a:gd name="T27" fmla="*/ 15 h 28"/>
                  <a:gd name="T28" fmla="*/ 22 w 43"/>
                  <a:gd name="T29" fmla="*/ 19 h 28"/>
                  <a:gd name="T30" fmla="*/ 10 w 43"/>
                  <a:gd name="T31" fmla="*/ 27 h 28"/>
                  <a:gd name="T32" fmla="*/ 1 w 43"/>
                  <a:gd name="T33" fmla="*/ 17 h 28"/>
                  <a:gd name="T34" fmla="*/ 1 w 43"/>
                  <a:gd name="T35" fmla="*/ 4 h 28"/>
                  <a:gd name="T36" fmla="*/ 5 w 43"/>
                  <a:gd name="T37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3" h="28">
                    <a:moveTo>
                      <a:pt x="5" y="2"/>
                    </a:moveTo>
                    <a:cubicBezTo>
                      <a:pt x="5" y="4"/>
                      <a:pt x="6" y="9"/>
                      <a:pt x="5" y="11"/>
                    </a:cubicBezTo>
                    <a:cubicBezTo>
                      <a:pt x="5" y="12"/>
                      <a:pt x="3" y="13"/>
                      <a:pt x="3" y="14"/>
                    </a:cubicBezTo>
                    <a:cubicBezTo>
                      <a:pt x="3" y="15"/>
                      <a:pt x="3" y="16"/>
                      <a:pt x="5" y="17"/>
                    </a:cubicBezTo>
                    <a:cubicBezTo>
                      <a:pt x="6" y="18"/>
                      <a:pt x="9" y="21"/>
                      <a:pt x="12" y="20"/>
                    </a:cubicBezTo>
                    <a:cubicBezTo>
                      <a:pt x="15" y="18"/>
                      <a:pt x="18" y="22"/>
                      <a:pt x="21" y="20"/>
                    </a:cubicBezTo>
                    <a:cubicBezTo>
                      <a:pt x="23" y="18"/>
                      <a:pt x="25" y="16"/>
                      <a:pt x="29" y="15"/>
                    </a:cubicBezTo>
                    <a:cubicBezTo>
                      <a:pt x="32" y="15"/>
                      <a:pt x="33" y="15"/>
                      <a:pt x="35" y="15"/>
                    </a:cubicBezTo>
                    <a:cubicBezTo>
                      <a:pt x="36" y="14"/>
                      <a:pt x="37" y="14"/>
                      <a:pt x="37" y="13"/>
                    </a:cubicBezTo>
                    <a:cubicBezTo>
                      <a:pt x="37" y="12"/>
                      <a:pt x="35" y="13"/>
                      <a:pt x="36" y="12"/>
                    </a:cubicBezTo>
                    <a:cubicBezTo>
                      <a:pt x="37" y="11"/>
                      <a:pt x="40" y="10"/>
                      <a:pt x="41" y="8"/>
                    </a:cubicBezTo>
                    <a:cubicBezTo>
                      <a:pt x="42" y="6"/>
                      <a:pt x="43" y="6"/>
                      <a:pt x="42" y="7"/>
                    </a:cubicBezTo>
                    <a:cubicBezTo>
                      <a:pt x="41" y="8"/>
                      <a:pt x="39" y="11"/>
                      <a:pt x="38" y="12"/>
                    </a:cubicBezTo>
                    <a:cubicBezTo>
                      <a:pt x="38" y="13"/>
                      <a:pt x="37" y="15"/>
                      <a:pt x="35" y="15"/>
                    </a:cubicBezTo>
                    <a:cubicBezTo>
                      <a:pt x="33" y="16"/>
                      <a:pt x="26" y="16"/>
                      <a:pt x="22" y="19"/>
                    </a:cubicBezTo>
                    <a:cubicBezTo>
                      <a:pt x="18" y="23"/>
                      <a:pt x="12" y="26"/>
                      <a:pt x="10" y="27"/>
                    </a:cubicBezTo>
                    <a:cubicBezTo>
                      <a:pt x="9" y="28"/>
                      <a:pt x="2" y="21"/>
                      <a:pt x="1" y="17"/>
                    </a:cubicBezTo>
                    <a:cubicBezTo>
                      <a:pt x="0" y="12"/>
                      <a:pt x="0" y="7"/>
                      <a:pt x="1" y="4"/>
                    </a:cubicBezTo>
                    <a:cubicBezTo>
                      <a:pt x="3" y="1"/>
                      <a:pt x="4" y="0"/>
                      <a:pt x="5" y="2"/>
                    </a:cubicBezTo>
                    <a:close/>
                  </a:path>
                </a:pathLst>
              </a:custGeom>
              <a:solidFill>
                <a:srgbClr val="C48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118"/>
              <p:cNvSpPr/>
              <p:nvPr/>
            </p:nvSpPr>
            <p:spPr bwMode="auto">
              <a:xfrm>
                <a:off x="4543426" y="2111376"/>
                <a:ext cx="76200" cy="15875"/>
              </a:xfrm>
              <a:custGeom>
                <a:avLst/>
                <a:gdLst>
                  <a:gd name="T0" fmla="*/ 4 w 20"/>
                  <a:gd name="T1" fmla="*/ 4 h 4"/>
                  <a:gd name="T2" fmla="*/ 3 w 20"/>
                  <a:gd name="T3" fmla="*/ 1 h 4"/>
                  <a:gd name="T4" fmla="*/ 18 w 20"/>
                  <a:gd name="T5" fmla="*/ 0 h 4"/>
                  <a:gd name="T6" fmla="*/ 16 w 20"/>
                  <a:gd name="T7" fmla="*/ 1 h 4"/>
                  <a:gd name="T8" fmla="*/ 6 w 20"/>
                  <a:gd name="T9" fmla="*/ 3 h 4"/>
                  <a:gd name="T10" fmla="*/ 4 w 20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4">
                    <a:moveTo>
                      <a:pt x="4" y="4"/>
                    </a:moveTo>
                    <a:cubicBezTo>
                      <a:pt x="3" y="3"/>
                      <a:pt x="0" y="1"/>
                      <a:pt x="3" y="1"/>
                    </a:cubicBezTo>
                    <a:cubicBezTo>
                      <a:pt x="6" y="1"/>
                      <a:pt x="16" y="0"/>
                      <a:pt x="18" y="0"/>
                    </a:cubicBezTo>
                    <a:cubicBezTo>
                      <a:pt x="20" y="1"/>
                      <a:pt x="18" y="1"/>
                      <a:pt x="16" y="1"/>
                    </a:cubicBezTo>
                    <a:cubicBezTo>
                      <a:pt x="14" y="1"/>
                      <a:pt x="7" y="2"/>
                      <a:pt x="6" y="3"/>
                    </a:cubicBezTo>
                    <a:cubicBezTo>
                      <a:pt x="4" y="3"/>
                      <a:pt x="5" y="4"/>
                      <a:pt x="4" y="4"/>
                    </a:cubicBezTo>
                    <a:close/>
                  </a:path>
                </a:pathLst>
              </a:custGeom>
              <a:solidFill>
                <a:srgbClr val="C48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119"/>
              <p:cNvSpPr/>
              <p:nvPr/>
            </p:nvSpPr>
            <p:spPr bwMode="auto">
              <a:xfrm>
                <a:off x="4491038" y="2251076"/>
                <a:ext cx="252413" cy="146050"/>
              </a:xfrm>
              <a:custGeom>
                <a:avLst/>
                <a:gdLst>
                  <a:gd name="T0" fmla="*/ 56 w 67"/>
                  <a:gd name="T1" fmla="*/ 2 h 39"/>
                  <a:gd name="T2" fmla="*/ 63 w 67"/>
                  <a:gd name="T3" fmla="*/ 10 h 39"/>
                  <a:gd name="T4" fmla="*/ 63 w 67"/>
                  <a:gd name="T5" fmla="*/ 17 h 39"/>
                  <a:gd name="T6" fmla="*/ 57 w 67"/>
                  <a:gd name="T7" fmla="*/ 12 h 39"/>
                  <a:gd name="T8" fmla="*/ 37 w 67"/>
                  <a:gd name="T9" fmla="*/ 23 h 39"/>
                  <a:gd name="T10" fmla="*/ 16 w 67"/>
                  <a:gd name="T11" fmla="*/ 17 h 39"/>
                  <a:gd name="T12" fmla="*/ 9 w 67"/>
                  <a:gd name="T13" fmla="*/ 13 h 39"/>
                  <a:gd name="T14" fmla="*/ 9 w 67"/>
                  <a:gd name="T15" fmla="*/ 16 h 39"/>
                  <a:gd name="T16" fmla="*/ 14 w 67"/>
                  <a:gd name="T17" fmla="*/ 17 h 39"/>
                  <a:gd name="T18" fmla="*/ 12 w 67"/>
                  <a:gd name="T19" fmla="*/ 29 h 39"/>
                  <a:gd name="T20" fmla="*/ 2 w 67"/>
                  <a:gd name="T21" fmla="*/ 31 h 39"/>
                  <a:gd name="T22" fmla="*/ 0 w 67"/>
                  <a:gd name="T23" fmla="*/ 35 h 39"/>
                  <a:gd name="T24" fmla="*/ 2 w 67"/>
                  <a:gd name="T25" fmla="*/ 37 h 39"/>
                  <a:gd name="T26" fmla="*/ 12 w 67"/>
                  <a:gd name="T27" fmla="*/ 29 h 39"/>
                  <a:gd name="T28" fmla="*/ 30 w 67"/>
                  <a:gd name="T29" fmla="*/ 24 h 39"/>
                  <a:gd name="T30" fmla="*/ 53 w 67"/>
                  <a:gd name="T31" fmla="*/ 18 h 39"/>
                  <a:gd name="T32" fmla="*/ 64 w 67"/>
                  <a:gd name="T33" fmla="*/ 17 h 39"/>
                  <a:gd name="T34" fmla="*/ 63 w 67"/>
                  <a:gd name="T35" fmla="*/ 7 h 39"/>
                  <a:gd name="T36" fmla="*/ 56 w 67"/>
                  <a:gd name="T37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7" h="39">
                    <a:moveTo>
                      <a:pt x="56" y="2"/>
                    </a:moveTo>
                    <a:cubicBezTo>
                      <a:pt x="58" y="3"/>
                      <a:pt x="62" y="7"/>
                      <a:pt x="63" y="10"/>
                    </a:cubicBezTo>
                    <a:cubicBezTo>
                      <a:pt x="63" y="13"/>
                      <a:pt x="65" y="17"/>
                      <a:pt x="63" y="17"/>
                    </a:cubicBezTo>
                    <a:cubicBezTo>
                      <a:pt x="61" y="16"/>
                      <a:pt x="59" y="9"/>
                      <a:pt x="57" y="12"/>
                    </a:cubicBezTo>
                    <a:cubicBezTo>
                      <a:pt x="54" y="14"/>
                      <a:pt x="47" y="24"/>
                      <a:pt x="37" y="23"/>
                    </a:cubicBezTo>
                    <a:cubicBezTo>
                      <a:pt x="27" y="22"/>
                      <a:pt x="18" y="19"/>
                      <a:pt x="16" y="17"/>
                    </a:cubicBezTo>
                    <a:cubicBezTo>
                      <a:pt x="14" y="16"/>
                      <a:pt x="10" y="12"/>
                      <a:pt x="9" y="13"/>
                    </a:cubicBezTo>
                    <a:cubicBezTo>
                      <a:pt x="8" y="15"/>
                      <a:pt x="8" y="17"/>
                      <a:pt x="9" y="16"/>
                    </a:cubicBezTo>
                    <a:cubicBezTo>
                      <a:pt x="11" y="15"/>
                      <a:pt x="13" y="15"/>
                      <a:pt x="14" y="17"/>
                    </a:cubicBezTo>
                    <a:cubicBezTo>
                      <a:pt x="15" y="19"/>
                      <a:pt x="15" y="26"/>
                      <a:pt x="12" y="29"/>
                    </a:cubicBezTo>
                    <a:cubicBezTo>
                      <a:pt x="8" y="32"/>
                      <a:pt x="3" y="32"/>
                      <a:pt x="2" y="31"/>
                    </a:cubicBezTo>
                    <a:cubicBezTo>
                      <a:pt x="1" y="30"/>
                      <a:pt x="0" y="33"/>
                      <a:pt x="0" y="35"/>
                    </a:cubicBezTo>
                    <a:cubicBezTo>
                      <a:pt x="1" y="37"/>
                      <a:pt x="1" y="39"/>
                      <a:pt x="2" y="37"/>
                    </a:cubicBezTo>
                    <a:cubicBezTo>
                      <a:pt x="3" y="34"/>
                      <a:pt x="9" y="32"/>
                      <a:pt x="12" y="29"/>
                    </a:cubicBezTo>
                    <a:cubicBezTo>
                      <a:pt x="16" y="27"/>
                      <a:pt x="21" y="22"/>
                      <a:pt x="30" y="24"/>
                    </a:cubicBezTo>
                    <a:cubicBezTo>
                      <a:pt x="39" y="25"/>
                      <a:pt x="48" y="23"/>
                      <a:pt x="53" y="18"/>
                    </a:cubicBezTo>
                    <a:cubicBezTo>
                      <a:pt x="58" y="13"/>
                      <a:pt x="62" y="19"/>
                      <a:pt x="64" y="17"/>
                    </a:cubicBezTo>
                    <a:cubicBezTo>
                      <a:pt x="67" y="16"/>
                      <a:pt x="67" y="12"/>
                      <a:pt x="63" y="7"/>
                    </a:cubicBezTo>
                    <a:cubicBezTo>
                      <a:pt x="60" y="3"/>
                      <a:pt x="54" y="0"/>
                      <a:pt x="56" y="2"/>
                    </a:cubicBezTo>
                    <a:close/>
                  </a:path>
                </a:pathLst>
              </a:custGeom>
              <a:solidFill>
                <a:srgbClr val="C48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120"/>
              <p:cNvSpPr/>
              <p:nvPr/>
            </p:nvSpPr>
            <p:spPr bwMode="auto">
              <a:xfrm>
                <a:off x="4584701" y="2130426"/>
                <a:ext cx="46038" cy="33338"/>
              </a:xfrm>
              <a:custGeom>
                <a:avLst/>
                <a:gdLst>
                  <a:gd name="T0" fmla="*/ 1 w 12"/>
                  <a:gd name="T1" fmla="*/ 0 h 9"/>
                  <a:gd name="T2" fmla="*/ 10 w 12"/>
                  <a:gd name="T3" fmla="*/ 3 h 9"/>
                  <a:gd name="T4" fmla="*/ 10 w 12"/>
                  <a:gd name="T5" fmla="*/ 6 h 9"/>
                  <a:gd name="T6" fmla="*/ 2 w 12"/>
                  <a:gd name="T7" fmla="*/ 1 h 9"/>
                  <a:gd name="T8" fmla="*/ 1 w 12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1" y="0"/>
                    </a:moveTo>
                    <a:cubicBezTo>
                      <a:pt x="4" y="0"/>
                      <a:pt x="9" y="1"/>
                      <a:pt x="10" y="3"/>
                    </a:cubicBezTo>
                    <a:cubicBezTo>
                      <a:pt x="12" y="6"/>
                      <a:pt x="10" y="9"/>
                      <a:pt x="10" y="6"/>
                    </a:cubicBezTo>
                    <a:cubicBezTo>
                      <a:pt x="9" y="3"/>
                      <a:pt x="4" y="1"/>
                      <a:pt x="2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48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121"/>
              <p:cNvSpPr/>
              <p:nvPr/>
            </p:nvSpPr>
            <p:spPr bwMode="auto">
              <a:xfrm>
                <a:off x="7667626" y="2039938"/>
                <a:ext cx="668338" cy="255588"/>
              </a:xfrm>
              <a:custGeom>
                <a:avLst/>
                <a:gdLst>
                  <a:gd name="T0" fmla="*/ 178 w 178"/>
                  <a:gd name="T1" fmla="*/ 26 h 68"/>
                  <a:gd name="T2" fmla="*/ 2 w 178"/>
                  <a:gd name="T3" fmla="*/ 68 h 68"/>
                  <a:gd name="T4" fmla="*/ 84 w 178"/>
                  <a:gd name="T5" fmla="*/ 17 h 68"/>
                  <a:gd name="T6" fmla="*/ 178 w 178"/>
                  <a:gd name="T7" fmla="*/ 2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8" h="68">
                    <a:moveTo>
                      <a:pt x="178" y="26"/>
                    </a:moveTo>
                    <a:cubicBezTo>
                      <a:pt x="73" y="0"/>
                      <a:pt x="19" y="45"/>
                      <a:pt x="2" y="68"/>
                    </a:cubicBezTo>
                    <a:cubicBezTo>
                      <a:pt x="0" y="60"/>
                      <a:pt x="40" y="25"/>
                      <a:pt x="84" y="17"/>
                    </a:cubicBezTo>
                    <a:cubicBezTo>
                      <a:pt x="109" y="13"/>
                      <a:pt x="168" y="16"/>
                      <a:pt x="178" y="26"/>
                    </a:cubicBezTo>
                    <a:close/>
                  </a:path>
                </a:pathLst>
              </a:custGeom>
              <a:solidFill>
                <a:srgbClr val="679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122"/>
              <p:cNvSpPr>
                <a:spLocks noEditPoints="1"/>
              </p:cNvSpPr>
              <p:nvPr/>
            </p:nvSpPr>
            <p:spPr bwMode="auto">
              <a:xfrm>
                <a:off x="7726363" y="1979613"/>
                <a:ext cx="736600" cy="327025"/>
              </a:xfrm>
              <a:custGeom>
                <a:avLst/>
                <a:gdLst>
                  <a:gd name="T0" fmla="*/ 177 w 196"/>
                  <a:gd name="T1" fmla="*/ 13 h 87"/>
                  <a:gd name="T2" fmla="*/ 53 w 196"/>
                  <a:gd name="T3" fmla="*/ 76 h 87"/>
                  <a:gd name="T4" fmla="*/ 54 w 196"/>
                  <a:gd name="T5" fmla="*/ 77 h 87"/>
                  <a:gd name="T6" fmla="*/ 53 w 196"/>
                  <a:gd name="T7" fmla="*/ 57 h 87"/>
                  <a:gd name="T8" fmla="*/ 53 w 196"/>
                  <a:gd name="T9" fmla="*/ 45 h 87"/>
                  <a:gd name="T10" fmla="*/ 53 w 196"/>
                  <a:gd name="T11" fmla="*/ 31 h 87"/>
                  <a:gd name="T12" fmla="*/ 67 w 196"/>
                  <a:gd name="T13" fmla="*/ 4 h 87"/>
                  <a:gd name="T14" fmla="*/ 53 w 196"/>
                  <a:gd name="T15" fmla="*/ 31 h 87"/>
                  <a:gd name="T16" fmla="*/ 148 w 196"/>
                  <a:gd name="T17" fmla="*/ 6 h 87"/>
                  <a:gd name="T18" fmla="*/ 103 w 196"/>
                  <a:gd name="T19" fmla="*/ 26 h 87"/>
                  <a:gd name="T20" fmla="*/ 103 w 196"/>
                  <a:gd name="T21" fmla="*/ 26 h 87"/>
                  <a:gd name="T22" fmla="*/ 96 w 196"/>
                  <a:gd name="T23" fmla="*/ 1 h 87"/>
                  <a:gd name="T24" fmla="*/ 74 w 196"/>
                  <a:gd name="T25" fmla="*/ 39 h 87"/>
                  <a:gd name="T26" fmla="*/ 74 w 196"/>
                  <a:gd name="T27" fmla="*/ 39 h 87"/>
                  <a:gd name="T28" fmla="*/ 110 w 196"/>
                  <a:gd name="T29" fmla="*/ 66 h 87"/>
                  <a:gd name="T30" fmla="*/ 122 w 196"/>
                  <a:gd name="T31" fmla="*/ 39 h 87"/>
                  <a:gd name="T32" fmla="*/ 122 w 196"/>
                  <a:gd name="T33" fmla="*/ 39 h 87"/>
                  <a:gd name="T34" fmla="*/ 156 w 196"/>
                  <a:gd name="T35" fmla="*/ 73 h 87"/>
                  <a:gd name="T36" fmla="*/ 166 w 196"/>
                  <a:gd name="T37" fmla="*/ 43 h 87"/>
                  <a:gd name="T38" fmla="*/ 166 w 196"/>
                  <a:gd name="T39" fmla="*/ 43 h 87"/>
                  <a:gd name="T40" fmla="*/ 53 w 196"/>
                  <a:gd name="T41" fmla="*/ 31 h 87"/>
                  <a:gd name="T42" fmla="*/ 53 w 196"/>
                  <a:gd name="T43" fmla="*/ 45 h 87"/>
                  <a:gd name="T44" fmla="*/ 52 w 196"/>
                  <a:gd name="T45" fmla="*/ 45 h 87"/>
                  <a:gd name="T46" fmla="*/ 53 w 196"/>
                  <a:gd name="T47" fmla="*/ 70 h 87"/>
                  <a:gd name="T48" fmla="*/ 33 w 196"/>
                  <a:gd name="T49" fmla="*/ 64 h 87"/>
                  <a:gd name="T50" fmla="*/ 53 w 196"/>
                  <a:gd name="T51" fmla="*/ 70 h 87"/>
                  <a:gd name="T52" fmla="*/ 33 w 196"/>
                  <a:gd name="T53" fmla="*/ 80 h 87"/>
                  <a:gd name="T54" fmla="*/ 33 w 196"/>
                  <a:gd name="T55" fmla="*/ 86 h 87"/>
                  <a:gd name="T56" fmla="*/ 33 w 196"/>
                  <a:gd name="T57" fmla="*/ 20 h 87"/>
                  <a:gd name="T58" fmla="*/ 33 w 196"/>
                  <a:gd name="T59" fmla="*/ 41 h 87"/>
                  <a:gd name="T60" fmla="*/ 33 w 196"/>
                  <a:gd name="T61" fmla="*/ 41 h 87"/>
                  <a:gd name="T62" fmla="*/ 33 w 196"/>
                  <a:gd name="T63" fmla="*/ 20 h 87"/>
                  <a:gd name="T64" fmla="*/ 33 w 196"/>
                  <a:gd name="T65" fmla="*/ 64 h 87"/>
                  <a:gd name="T66" fmla="*/ 33 w 196"/>
                  <a:gd name="T67" fmla="*/ 53 h 87"/>
                  <a:gd name="T68" fmla="*/ 12 w 196"/>
                  <a:gd name="T69" fmla="*/ 64 h 87"/>
                  <a:gd name="T70" fmla="*/ 33 w 196"/>
                  <a:gd name="T71" fmla="*/ 80 h 87"/>
                  <a:gd name="T72" fmla="*/ 17 w 196"/>
                  <a:gd name="T73" fmla="*/ 2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6" h="87">
                    <a:moveTo>
                      <a:pt x="151" y="33"/>
                    </a:moveTo>
                    <a:cubicBezTo>
                      <a:pt x="157" y="35"/>
                      <a:pt x="169" y="35"/>
                      <a:pt x="177" y="13"/>
                    </a:cubicBezTo>
                    <a:cubicBezTo>
                      <a:pt x="153" y="16"/>
                      <a:pt x="151" y="27"/>
                      <a:pt x="151" y="33"/>
                    </a:cubicBezTo>
                    <a:close/>
                    <a:moveTo>
                      <a:pt x="53" y="76"/>
                    </a:moveTo>
                    <a:cubicBezTo>
                      <a:pt x="53" y="70"/>
                      <a:pt x="53" y="70"/>
                      <a:pt x="53" y="70"/>
                    </a:cubicBezTo>
                    <a:cubicBezTo>
                      <a:pt x="53" y="72"/>
                      <a:pt x="54" y="74"/>
                      <a:pt x="54" y="77"/>
                    </a:cubicBezTo>
                    <a:cubicBezTo>
                      <a:pt x="54" y="76"/>
                      <a:pt x="53" y="76"/>
                      <a:pt x="53" y="76"/>
                    </a:cubicBezTo>
                    <a:close/>
                    <a:moveTo>
                      <a:pt x="53" y="57"/>
                    </a:moveTo>
                    <a:cubicBezTo>
                      <a:pt x="55" y="62"/>
                      <a:pt x="60" y="67"/>
                      <a:pt x="71" y="71"/>
                    </a:cubicBezTo>
                    <a:cubicBezTo>
                      <a:pt x="69" y="48"/>
                      <a:pt x="59" y="45"/>
                      <a:pt x="53" y="45"/>
                    </a:cubicBezTo>
                    <a:cubicBezTo>
                      <a:pt x="53" y="57"/>
                      <a:pt x="53" y="57"/>
                      <a:pt x="53" y="57"/>
                    </a:cubicBezTo>
                    <a:close/>
                    <a:moveTo>
                      <a:pt x="53" y="31"/>
                    </a:moveTo>
                    <a:cubicBezTo>
                      <a:pt x="53" y="19"/>
                      <a:pt x="53" y="19"/>
                      <a:pt x="53" y="19"/>
                    </a:cubicBezTo>
                    <a:cubicBezTo>
                      <a:pt x="54" y="15"/>
                      <a:pt x="59" y="9"/>
                      <a:pt x="67" y="4"/>
                    </a:cubicBezTo>
                    <a:cubicBezTo>
                      <a:pt x="70" y="27"/>
                      <a:pt x="60" y="32"/>
                      <a:pt x="54" y="33"/>
                    </a:cubicBezTo>
                    <a:cubicBezTo>
                      <a:pt x="53" y="32"/>
                      <a:pt x="53" y="32"/>
                      <a:pt x="53" y="31"/>
                    </a:cubicBezTo>
                    <a:close/>
                    <a:moveTo>
                      <a:pt x="126" y="29"/>
                    </a:moveTo>
                    <a:cubicBezTo>
                      <a:pt x="132" y="31"/>
                      <a:pt x="144" y="29"/>
                      <a:pt x="148" y="6"/>
                    </a:cubicBezTo>
                    <a:cubicBezTo>
                      <a:pt x="125" y="12"/>
                      <a:pt x="124" y="24"/>
                      <a:pt x="126" y="29"/>
                    </a:cubicBezTo>
                    <a:close/>
                    <a:moveTo>
                      <a:pt x="103" y="26"/>
                    </a:moveTo>
                    <a:cubicBezTo>
                      <a:pt x="109" y="27"/>
                      <a:pt x="120" y="24"/>
                      <a:pt x="122" y="0"/>
                    </a:cubicBezTo>
                    <a:cubicBezTo>
                      <a:pt x="100" y="9"/>
                      <a:pt x="101" y="20"/>
                      <a:pt x="103" y="26"/>
                    </a:cubicBezTo>
                    <a:close/>
                    <a:moveTo>
                      <a:pt x="79" y="28"/>
                    </a:moveTo>
                    <a:cubicBezTo>
                      <a:pt x="85" y="28"/>
                      <a:pt x="96" y="24"/>
                      <a:pt x="96" y="1"/>
                    </a:cubicBezTo>
                    <a:cubicBezTo>
                      <a:pt x="75" y="11"/>
                      <a:pt x="76" y="23"/>
                      <a:pt x="79" y="28"/>
                    </a:cubicBezTo>
                    <a:close/>
                    <a:moveTo>
                      <a:pt x="74" y="39"/>
                    </a:moveTo>
                    <a:cubicBezTo>
                      <a:pt x="80" y="39"/>
                      <a:pt x="91" y="43"/>
                      <a:pt x="91" y="67"/>
                    </a:cubicBezTo>
                    <a:cubicBezTo>
                      <a:pt x="70" y="56"/>
                      <a:pt x="71" y="45"/>
                      <a:pt x="74" y="39"/>
                    </a:cubicBezTo>
                    <a:close/>
                    <a:moveTo>
                      <a:pt x="97" y="37"/>
                    </a:moveTo>
                    <a:cubicBezTo>
                      <a:pt x="93" y="42"/>
                      <a:pt x="91" y="53"/>
                      <a:pt x="110" y="66"/>
                    </a:cubicBezTo>
                    <a:cubicBezTo>
                      <a:pt x="113" y="43"/>
                      <a:pt x="103" y="37"/>
                      <a:pt x="97" y="37"/>
                    </a:cubicBezTo>
                    <a:close/>
                    <a:moveTo>
                      <a:pt x="122" y="39"/>
                    </a:moveTo>
                    <a:cubicBezTo>
                      <a:pt x="118" y="44"/>
                      <a:pt x="114" y="55"/>
                      <a:pt x="131" y="70"/>
                    </a:cubicBezTo>
                    <a:cubicBezTo>
                      <a:pt x="137" y="47"/>
                      <a:pt x="128" y="41"/>
                      <a:pt x="122" y="39"/>
                    </a:cubicBezTo>
                    <a:close/>
                    <a:moveTo>
                      <a:pt x="146" y="43"/>
                    </a:moveTo>
                    <a:cubicBezTo>
                      <a:pt x="142" y="47"/>
                      <a:pt x="138" y="58"/>
                      <a:pt x="156" y="73"/>
                    </a:cubicBezTo>
                    <a:cubicBezTo>
                      <a:pt x="162" y="51"/>
                      <a:pt x="152" y="44"/>
                      <a:pt x="146" y="43"/>
                    </a:cubicBezTo>
                    <a:close/>
                    <a:moveTo>
                      <a:pt x="166" y="43"/>
                    </a:moveTo>
                    <a:cubicBezTo>
                      <a:pt x="167" y="49"/>
                      <a:pt x="173" y="59"/>
                      <a:pt x="196" y="55"/>
                    </a:cubicBezTo>
                    <a:cubicBezTo>
                      <a:pt x="182" y="36"/>
                      <a:pt x="171" y="40"/>
                      <a:pt x="166" y="43"/>
                    </a:cubicBezTo>
                    <a:close/>
                    <a:moveTo>
                      <a:pt x="53" y="19"/>
                    </a:moveTo>
                    <a:cubicBezTo>
                      <a:pt x="53" y="31"/>
                      <a:pt x="53" y="31"/>
                      <a:pt x="53" y="31"/>
                    </a:cubicBezTo>
                    <a:cubicBezTo>
                      <a:pt x="51" y="28"/>
                      <a:pt x="51" y="24"/>
                      <a:pt x="53" y="19"/>
                    </a:cubicBezTo>
                    <a:close/>
                    <a:moveTo>
                      <a:pt x="53" y="45"/>
                    </a:moveTo>
                    <a:cubicBezTo>
                      <a:pt x="53" y="57"/>
                      <a:pt x="53" y="57"/>
                      <a:pt x="53" y="57"/>
                    </a:cubicBezTo>
                    <a:cubicBezTo>
                      <a:pt x="50" y="52"/>
                      <a:pt x="51" y="48"/>
                      <a:pt x="52" y="45"/>
                    </a:cubicBezTo>
                    <a:cubicBezTo>
                      <a:pt x="52" y="45"/>
                      <a:pt x="52" y="45"/>
                      <a:pt x="53" y="45"/>
                    </a:cubicBezTo>
                    <a:close/>
                    <a:moveTo>
                      <a:pt x="53" y="70"/>
                    </a:moveTo>
                    <a:cubicBezTo>
                      <a:pt x="47" y="55"/>
                      <a:pt x="39" y="53"/>
                      <a:pt x="33" y="53"/>
                    </a:cubicBezTo>
                    <a:cubicBezTo>
                      <a:pt x="33" y="64"/>
                      <a:pt x="33" y="64"/>
                      <a:pt x="33" y="64"/>
                    </a:cubicBezTo>
                    <a:cubicBezTo>
                      <a:pt x="36" y="68"/>
                      <a:pt x="41" y="73"/>
                      <a:pt x="53" y="76"/>
                    </a:cubicBezTo>
                    <a:cubicBezTo>
                      <a:pt x="53" y="70"/>
                      <a:pt x="53" y="70"/>
                      <a:pt x="53" y="70"/>
                    </a:cubicBezTo>
                    <a:close/>
                    <a:moveTo>
                      <a:pt x="33" y="86"/>
                    </a:moveTo>
                    <a:cubicBezTo>
                      <a:pt x="33" y="80"/>
                      <a:pt x="33" y="80"/>
                      <a:pt x="33" y="80"/>
                    </a:cubicBezTo>
                    <a:cubicBezTo>
                      <a:pt x="34" y="82"/>
                      <a:pt x="34" y="84"/>
                      <a:pt x="35" y="87"/>
                    </a:cubicBezTo>
                    <a:cubicBezTo>
                      <a:pt x="34" y="87"/>
                      <a:pt x="34" y="86"/>
                      <a:pt x="33" y="86"/>
                    </a:cubicBezTo>
                    <a:close/>
                    <a:moveTo>
                      <a:pt x="33" y="41"/>
                    </a:moveTo>
                    <a:cubicBezTo>
                      <a:pt x="33" y="20"/>
                      <a:pt x="33" y="20"/>
                      <a:pt x="33" y="20"/>
                    </a:cubicBezTo>
                    <a:cubicBezTo>
                      <a:pt x="35" y="17"/>
                      <a:pt x="38" y="15"/>
                      <a:pt x="41" y="12"/>
                    </a:cubicBezTo>
                    <a:cubicBezTo>
                      <a:pt x="45" y="31"/>
                      <a:pt x="39" y="39"/>
                      <a:pt x="33" y="41"/>
                    </a:cubicBezTo>
                    <a:close/>
                    <a:moveTo>
                      <a:pt x="33" y="20"/>
                    </a:moveTo>
                    <a:cubicBezTo>
                      <a:pt x="33" y="41"/>
                      <a:pt x="33" y="41"/>
                      <a:pt x="33" y="41"/>
                    </a:cubicBezTo>
                    <a:cubicBezTo>
                      <a:pt x="32" y="42"/>
                      <a:pt x="31" y="42"/>
                      <a:pt x="30" y="42"/>
                    </a:cubicBezTo>
                    <a:cubicBezTo>
                      <a:pt x="27" y="38"/>
                      <a:pt x="24" y="30"/>
                      <a:pt x="33" y="20"/>
                    </a:cubicBezTo>
                    <a:close/>
                    <a:moveTo>
                      <a:pt x="33" y="53"/>
                    </a:moveTo>
                    <a:cubicBezTo>
                      <a:pt x="33" y="64"/>
                      <a:pt x="33" y="64"/>
                      <a:pt x="33" y="64"/>
                    </a:cubicBezTo>
                    <a:cubicBezTo>
                      <a:pt x="31" y="60"/>
                      <a:pt x="31" y="56"/>
                      <a:pt x="32" y="53"/>
                    </a:cubicBezTo>
                    <a:cubicBezTo>
                      <a:pt x="32" y="53"/>
                      <a:pt x="33" y="53"/>
                      <a:pt x="33" y="53"/>
                    </a:cubicBezTo>
                    <a:close/>
                    <a:moveTo>
                      <a:pt x="33" y="80"/>
                    </a:moveTo>
                    <a:cubicBezTo>
                      <a:pt x="27" y="63"/>
                      <a:pt x="18" y="62"/>
                      <a:pt x="12" y="64"/>
                    </a:cubicBezTo>
                    <a:cubicBezTo>
                      <a:pt x="11" y="69"/>
                      <a:pt x="12" y="80"/>
                      <a:pt x="33" y="86"/>
                    </a:cubicBezTo>
                    <a:cubicBezTo>
                      <a:pt x="33" y="80"/>
                      <a:pt x="33" y="80"/>
                      <a:pt x="33" y="80"/>
                    </a:cubicBezTo>
                    <a:close/>
                    <a:moveTo>
                      <a:pt x="9" y="52"/>
                    </a:moveTo>
                    <a:cubicBezTo>
                      <a:pt x="15" y="51"/>
                      <a:pt x="24" y="43"/>
                      <a:pt x="17" y="21"/>
                    </a:cubicBezTo>
                    <a:cubicBezTo>
                      <a:pt x="0" y="38"/>
                      <a:pt x="5" y="48"/>
                      <a:pt x="9" y="52"/>
                    </a:cubicBezTo>
                    <a:close/>
                  </a:path>
                </a:pathLst>
              </a:custGeom>
              <a:solidFill>
                <a:srgbClr val="679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123"/>
              <p:cNvSpPr/>
              <p:nvPr/>
            </p:nvSpPr>
            <p:spPr bwMode="auto">
              <a:xfrm>
                <a:off x="5521326" y="2481263"/>
                <a:ext cx="330200" cy="338138"/>
              </a:xfrm>
              <a:custGeom>
                <a:avLst/>
                <a:gdLst>
                  <a:gd name="T0" fmla="*/ 9 w 88"/>
                  <a:gd name="T1" fmla="*/ 90 h 90"/>
                  <a:gd name="T2" fmla="*/ 3 w 88"/>
                  <a:gd name="T3" fmla="*/ 42 h 90"/>
                  <a:gd name="T4" fmla="*/ 53 w 88"/>
                  <a:gd name="T5" fmla="*/ 13 h 90"/>
                  <a:gd name="T6" fmla="*/ 74 w 88"/>
                  <a:gd name="T7" fmla="*/ 47 h 90"/>
                  <a:gd name="T8" fmla="*/ 9 w 88"/>
                  <a:gd name="T9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" h="90">
                    <a:moveTo>
                      <a:pt x="9" y="90"/>
                    </a:moveTo>
                    <a:cubicBezTo>
                      <a:pt x="10" y="79"/>
                      <a:pt x="7" y="73"/>
                      <a:pt x="3" y="42"/>
                    </a:cubicBezTo>
                    <a:cubicBezTo>
                      <a:pt x="0" y="11"/>
                      <a:pt x="33" y="0"/>
                      <a:pt x="53" y="13"/>
                    </a:cubicBezTo>
                    <a:cubicBezTo>
                      <a:pt x="76" y="14"/>
                      <a:pt x="88" y="29"/>
                      <a:pt x="74" y="47"/>
                    </a:cubicBezTo>
                    <a:cubicBezTo>
                      <a:pt x="59" y="65"/>
                      <a:pt x="21" y="72"/>
                      <a:pt x="9" y="90"/>
                    </a:cubicBezTo>
                    <a:close/>
                  </a:path>
                </a:pathLst>
              </a:custGeom>
              <a:solidFill>
                <a:srgbClr val="679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124"/>
              <p:cNvSpPr/>
              <p:nvPr/>
            </p:nvSpPr>
            <p:spPr bwMode="auto">
              <a:xfrm>
                <a:off x="5543551" y="2514601"/>
                <a:ext cx="266700" cy="236538"/>
              </a:xfrm>
              <a:custGeom>
                <a:avLst/>
                <a:gdLst>
                  <a:gd name="T0" fmla="*/ 67 w 71"/>
                  <a:gd name="T1" fmla="*/ 31 h 63"/>
                  <a:gd name="T2" fmla="*/ 44 w 71"/>
                  <a:gd name="T3" fmla="*/ 10 h 63"/>
                  <a:gd name="T4" fmla="*/ 37 w 71"/>
                  <a:gd name="T5" fmla="*/ 19 h 63"/>
                  <a:gd name="T6" fmla="*/ 61 w 71"/>
                  <a:gd name="T7" fmla="*/ 39 h 63"/>
                  <a:gd name="T8" fmla="*/ 36 w 71"/>
                  <a:gd name="T9" fmla="*/ 19 h 63"/>
                  <a:gd name="T10" fmla="*/ 29 w 71"/>
                  <a:gd name="T11" fmla="*/ 29 h 63"/>
                  <a:gd name="T12" fmla="*/ 45 w 71"/>
                  <a:gd name="T13" fmla="*/ 50 h 63"/>
                  <a:gd name="T14" fmla="*/ 29 w 71"/>
                  <a:gd name="T15" fmla="*/ 29 h 63"/>
                  <a:gd name="T16" fmla="*/ 21 w 71"/>
                  <a:gd name="T17" fmla="*/ 39 h 63"/>
                  <a:gd name="T18" fmla="*/ 33 w 71"/>
                  <a:gd name="T19" fmla="*/ 55 h 63"/>
                  <a:gd name="T20" fmla="*/ 21 w 71"/>
                  <a:gd name="T21" fmla="*/ 39 h 63"/>
                  <a:gd name="T22" fmla="*/ 15 w 71"/>
                  <a:gd name="T23" fmla="*/ 49 h 63"/>
                  <a:gd name="T24" fmla="*/ 21 w 71"/>
                  <a:gd name="T25" fmla="*/ 56 h 63"/>
                  <a:gd name="T26" fmla="*/ 15 w 71"/>
                  <a:gd name="T27" fmla="*/ 49 h 63"/>
                  <a:gd name="T28" fmla="*/ 7 w 71"/>
                  <a:gd name="T29" fmla="*/ 63 h 63"/>
                  <a:gd name="T30" fmla="*/ 12 w 71"/>
                  <a:gd name="T31" fmla="*/ 48 h 63"/>
                  <a:gd name="T32" fmla="*/ 3 w 71"/>
                  <a:gd name="T33" fmla="*/ 49 h 63"/>
                  <a:gd name="T34" fmla="*/ 12 w 71"/>
                  <a:gd name="T35" fmla="*/ 47 h 63"/>
                  <a:gd name="T36" fmla="*/ 18 w 71"/>
                  <a:gd name="T37" fmla="*/ 38 h 63"/>
                  <a:gd name="T38" fmla="*/ 0 w 71"/>
                  <a:gd name="T39" fmla="*/ 40 h 63"/>
                  <a:gd name="T40" fmla="*/ 18 w 71"/>
                  <a:gd name="T41" fmla="*/ 37 h 63"/>
                  <a:gd name="T42" fmla="*/ 25 w 71"/>
                  <a:gd name="T43" fmla="*/ 27 h 63"/>
                  <a:gd name="T44" fmla="*/ 2 w 71"/>
                  <a:gd name="T45" fmla="*/ 30 h 63"/>
                  <a:gd name="T46" fmla="*/ 25 w 71"/>
                  <a:gd name="T47" fmla="*/ 26 h 63"/>
                  <a:gd name="T48" fmla="*/ 33 w 71"/>
                  <a:gd name="T49" fmla="*/ 17 h 63"/>
                  <a:gd name="T50" fmla="*/ 4 w 71"/>
                  <a:gd name="T51" fmla="*/ 18 h 63"/>
                  <a:gd name="T52" fmla="*/ 34 w 71"/>
                  <a:gd name="T53" fmla="*/ 16 h 63"/>
                  <a:gd name="T54" fmla="*/ 40 w 71"/>
                  <a:gd name="T55" fmla="*/ 9 h 63"/>
                  <a:gd name="T56" fmla="*/ 40 w 71"/>
                  <a:gd name="T57" fmla="*/ 9 h 63"/>
                  <a:gd name="T58" fmla="*/ 40 w 71"/>
                  <a:gd name="T59" fmla="*/ 9 h 63"/>
                  <a:gd name="T60" fmla="*/ 41 w 71"/>
                  <a:gd name="T61" fmla="*/ 9 h 63"/>
                  <a:gd name="T62" fmla="*/ 14 w 71"/>
                  <a:gd name="T63" fmla="*/ 6 h 63"/>
                  <a:gd name="T64" fmla="*/ 41 w 71"/>
                  <a:gd name="T65" fmla="*/ 9 h 63"/>
                  <a:gd name="T66" fmla="*/ 46 w 71"/>
                  <a:gd name="T67" fmla="*/ 3 h 63"/>
                  <a:gd name="T68" fmla="*/ 47 w 71"/>
                  <a:gd name="T69" fmla="*/ 4 h 63"/>
                  <a:gd name="T70" fmla="*/ 49 w 71"/>
                  <a:gd name="T71" fmla="*/ 4 h 63"/>
                  <a:gd name="T72" fmla="*/ 44 w 71"/>
                  <a:gd name="T73" fmla="*/ 10 h 63"/>
                  <a:gd name="T74" fmla="*/ 67 w 71"/>
                  <a:gd name="T75" fmla="*/ 3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1" h="63">
                    <a:moveTo>
                      <a:pt x="67" y="31"/>
                    </a:moveTo>
                    <a:cubicBezTo>
                      <a:pt x="66" y="24"/>
                      <a:pt x="52" y="14"/>
                      <a:pt x="44" y="10"/>
                    </a:cubicBezTo>
                    <a:cubicBezTo>
                      <a:pt x="41" y="13"/>
                      <a:pt x="39" y="16"/>
                      <a:pt x="37" y="19"/>
                    </a:cubicBezTo>
                    <a:cubicBezTo>
                      <a:pt x="43" y="17"/>
                      <a:pt x="59" y="28"/>
                      <a:pt x="61" y="39"/>
                    </a:cubicBezTo>
                    <a:cubicBezTo>
                      <a:pt x="57" y="30"/>
                      <a:pt x="41" y="19"/>
                      <a:pt x="36" y="19"/>
                    </a:cubicBezTo>
                    <a:cubicBezTo>
                      <a:pt x="34" y="22"/>
                      <a:pt x="31" y="25"/>
                      <a:pt x="29" y="29"/>
                    </a:cubicBezTo>
                    <a:cubicBezTo>
                      <a:pt x="35" y="28"/>
                      <a:pt x="45" y="40"/>
                      <a:pt x="45" y="50"/>
                    </a:cubicBezTo>
                    <a:cubicBezTo>
                      <a:pt x="43" y="42"/>
                      <a:pt x="32" y="30"/>
                      <a:pt x="29" y="29"/>
                    </a:cubicBezTo>
                    <a:cubicBezTo>
                      <a:pt x="26" y="32"/>
                      <a:pt x="24" y="35"/>
                      <a:pt x="21" y="39"/>
                    </a:cubicBezTo>
                    <a:cubicBezTo>
                      <a:pt x="26" y="39"/>
                      <a:pt x="34" y="48"/>
                      <a:pt x="33" y="55"/>
                    </a:cubicBezTo>
                    <a:cubicBezTo>
                      <a:pt x="32" y="49"/>
                      <a:pt x="24" y="41"/>
                      <a:pt x="21" y="39"/>
                    </a:cubicBezTo>
                    <a:cubicBezTo>
                      <a:pt x="19" y="42"/>
                      <a:pt x="17" y="46"/>
                      <a:pt x="15" y="49"/>
                    </a:cubicBezTo>
                    <a:cubicBezTo>
                      <a:pt x="17" y="49"/>
                      <a:pt x="21" y="53"/>
                      <a:pt x="21" y="56"/>
                    </a:cubicBezTo>
                    <a:cubicBezTo>
                      <a:pt x="20" y="54"/>
                      <a:pt x="16" y="50"/>
                      <a:pt x="15" y="49"/>
                    </a:cubicBezTo>
                    <a:cubicBezTo>
                      <a:pt x="11" y="54"/>
                      <a:pt x="9" y="59"/>
                      <a:pt x="7" y="63"/>
                    </a:cubicBezTo>
                    <a:cubicBezTo>
                      <a:pt x="7" y="59"/>
                      <a:pt x="9" y="54"/>
                      <a:pt x="12" y="48"/>
                    </a:cubicBezTo>
                    <a:cubicBezTo>
                      <a:pt x="9" y="48"/>
                      <a:pt x="5" y="48"/>
                      <a:pt x="3" y="49"/>
                    </a:cubicBezTo>
                    <a:cubicBezTo>
                      <a:pt x="5" y="47"/>
                      <a:pt x="10" y="47"/>
                      <a:pt x="12" y="47"/>
                    </a:cubicBezTo>
                    <a:cubicBezTo>
                      <a:pt x="14" y="44"/>
                      <a:pt x="16" y="41"/>
                      <a:pt x="18" y="38"/>
                    </a:cubicBezTo>
                    <a:cubicBezTo>
                      <a:pt x="13" y="37"/>
                      <a:pt x="4" y="37"/>
                      <a:pt x="0" y="40"/>
                    </a:cubicBezTo>
                    <a:cubicBezTo>
                      <a:pt x="4" y="35"/>
                      <a:pt x="14" y="35"/>
                      <a:pt x="18" y="37"/>
                    </a:cubicBezTo>
                    <a:cubicBezTo>
                      <a:pt x="20" y="34"/>
                      <a:pt x="22" y="30"/>
                      <a:pt x="25" y="27"/>
                    </a:cubicBezTo>
                    <a:cubicBezTo>
                      <a:pt x="19" y="26"/>
                      <a:pt x="7" y="27"/>
                      <a:pt x="2" y="30"/>
                    </a:cubicBezTo>
                    <a:cubicBezTo>
                      <a:pt x="7" y="24"/>
                      <a:pt x="20" y="24"/>
                      <a:pt x="25" y="26"/>
                    </a:cubicBezTo>
                    <a:cubicBezTo>
                      <a:pt x="28" y="23"/>
                      <a:pt x="30" y="20"/>
                      <a:pt x="33" y="17"/>
                    </a:cubicBezTo>
                    <a:cubicBezTo>
                      <a:pt x="26" y="15"/>
                      <a:pt x="11" y="15"/>
                      <a:pt x="4" y="18"/>
                    </a:cubicBezTo>
                    <a:cubicBezTo>
                      <a:pt x="11" y="11"/>
                      <a:pt x="27" y="12"/>
                      <a:pt x="34" y="16"/>
                    </a:cubicBezTo>
                    <a:cubicBezTo>
                      <a:pt x="36" y="14"/>
                      <a:pt x="38" y="12"/>
                      <a:pt x="40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1" y="9"/>
                      <a:pt x="41" y="9"/>
                      <a:pt x="41" y="9"/>
                    </a:cubicBezTo>
                    <a:cubicBezTo>
                      <a:pt x="38" y="6"/>
                      <a:pt x="21" y="4"/>
                      <a:pt x="14" y="6"/>
                    </a:cubicBezTo>
                    <a:cubicBezTo>
                      <a:pt x="21" y="0"/>
                      <a:pt x="38" y="3"/>
                      <a:pt x="41" y="9"/>
                    </a:cubicBezTo>
                    <a:cubicBezTo>
                      <a:pt x="43" y="7"/>
                      <a:pt x="45" y="5"/>
                      <a:pt x="46" y="3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8" y="4"/>
                      <a:pt x="49" y="4"/>
                      <a:pt x="49" y="4"/>
                    </a:cubicBezTo>
                    <a:cubicBezTo>
                      <a:pt x="48" y="6"/>
                      <a:pt x="46" y="8"/>
                      <a:pt x="44" y="10"/>
                    </a:cubicBezTo>
                    <a:cubicBezTo>
                      <a:pt x="56" y="11"/>
                      <a:pt x="71" y="22"/>
                      <a:pt x="67" y="31"/>
                    </a:cubicBezTo>
                    <a:close/>
                  </a:path>
                </a:pathLst>
              </a:custGeom>
              <a:solidFill>
                <a:srgbClr val="5187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125"/>
              <p:cNvSpPr/>
              <p:nvPr/>
            </p:nvSpPr>
            <p:spPr bwMode="auto">
              <a:xfrm>
                <a:off x="5689601" y="1731963"/>
                <a:ext cx="700088" cy="574675"/>
              </a:xfrm>
              <a:custGeom>
                <a:avLst/>
                <a:gdLst>
                  <a:gd name="T0" fmla="*/ 73 w 186"/>
                  <a:gd name="T1" fmla="*/ 17 h 153"/>
                  <a:gd name="T2" fmla="*/ 92 w 186"/>
                  <a:gd name="T3" fmla="*/ 3 h 153"/>
                  <a:gd name="T4" fmla="*/ 127 w 186"/>
                  <a:gd name="T5" fmla="*/ 12 h 153"/>
                  <a:gd name="T6" fmla="*/ 140 w 186"/>
                  <a:gd name="T7" fmla="*/ 28 h 153"/>
                  <a:gd name="T8" fmla="*/ 166 w 186"/>
                  <a:gd name="T9" fmla="*/ 30 h 153"/>
                  <a:gd name="T10" fmla="*/ 170 w 186"/>
                  <a:gd name="T11" fmla="*/ 46 h 153"/>
                  <a:gd name="T12" fmla="*/ 160 w 186"/>
                  <a:gd name="T13" fmla="*/ 68 h 153"/>
                  <a:gd name="T14" fmla="*/ 175 w 186"/>
                  <a:gd name="T15" fmla="*/ 81 h 153"/>
                  <a:gd name="T16" fmla="*/ 182 w 186"/>
                  <a:gd name="T17" fmla="*/ 91 h 153"/>
                  <a:gd name="T18" fmla="*/ 148 w 186"/>
                  <a:gd name="T19" fmla="*/ 115 h 153"/>
                  <a:gd name="T20" fmla="*/ 123 w 186"/>
                  <a:gd name="T21" fmla="*/ 122 h 153"/>
                  <a:gd name="T22" fmla="*/ 105 w 186"/>
                  <a:gd name="T23" fmla="*/ 148 h 153"/>
                  <a:gd name="T24" fmla="*/ 47 w 186"/>
                  <a:gd name="T25" fmla="*/ 129 h 153"/>
                  <a:gd name="T26" fmla="*/ 54 w 186"/>
                  <a:gd name="T27" fmla="*/ 111 h 153"/>
                  <a:gd name="T28" fmla="*/ 26 w 186"/>
                  <a:gd name="T29" fmla="*/ 108 h 153"/>
                  <a:gd name="T30" fmla="*/ 6 w 186"/>
                  <a:gd name="T31" fmla="*/ 84 h 153"/>
                  <a:gd name="T32" fmla="*/ 35 w 186"/>
                  <a:gd name="T33" fmla="*/ 61 h 153"/>
                  <a:gd name="T34" fmla="*/ 38 w 186"/>
                  <a:gd name="T35" fmla="*/ 56 h 153"/>
                  <a:gd name="T36" fmla="*/ 41 w 186"/>
                  <a:gd name="T37" fmla="*/ 30 h 153"/>
                  <a:gd name="T38" fmla="*/ 54 w 186"/>
                  <a:gd name="T39" fmla="*/ 25 h 153"/>
                  <a:gd name="T40" fmla="*/ 58 w 186"/>
                  <a:gd name="T41" fmla="*/ 20 h 153"/>
                  <a:gd name="T42" fmla="*/ 61 w 186"/>
                  <a:gd name="T43" fmla="*/ 19 h 153"/>
                  <a:gd name="T44" fmla="*/ 65 w 186"/>
                  <a:gd name="T45" fmla="*/ 16 h 153"/>
                  <a:gd name="T46" fmla="*/ 73 w 186"/>
                  <a:gd name="T47" fmla="*/ 17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6" h="153">
                    <a:moveTo>
                      <a:pt x="73" y="17"/>
                    </a:moveTo>
                    <a:cubicBezTo>
                      <a:pt x="75" y="12"/>
                      <a:pt x="84" y="3"/>
                      <a:pt x="92" y="3"/>
                    </a:cubicBezTo>
                    <a:cubicBezTo>
                      <a:pt x="101" y="2"/>
                      <a:pt x="115" y="0"/>
                      <a:pt x="127" y="12"/>
                    </a:cubicBezTo>
                    <a:cubicBezTo>
                      <a:pt x="139" y="23"/>
                      <a:pt x="140" y="28"/>
                      <a:pt x="140" y="28"/>
                    </a:cubicBezTo>
                    <a:cubicBezTo>
                      <a:pt x="140" y="28"/>
                      <a:pt x="160" y="32"/>
                      <a:pt x="166" y="30"/>
                    </a:cubicBezTo>
                    <a:cubicBezTo>
                      <a:pt x="171" y="29"/>
                      <a:pt x="174" y="36"/>
                      <a:pt x="170" y="46"/>
                    </a:cubicBezTo>
                    <a:cubicBezTo>
                      <a:pt x="166" y="57"/>
                      <a:pt x="160" y="68"/>
                      <a:pt x="160" y="68"/>
                    </a:cubicBezTo>
                    <a:cubicBezTo>
                      <a:pt x="160" y="68"/>
                      <a:pt x="167" y="78"/>
                      <a:pt x="175" y="81"/>
                    </a:cubicBezTo>
                    <a:cubicBezTo>
                      <a:pt x="183" y="84"/>
                      <a:pt x="186" y="86"/>
                      <a:pt x="182" y="91"/>
                    </a:cubicBezTo>
                    <a:cubicBezTo>
                      <a:pt x="179" y="95"/>
                      <a:pt x="163" y="110"/>
                      <a:pt x="148" y="115"/>
                    </a:cubicBezTo>
                    <a:cubicBezTo>
                      <a:pt x="133" y="120"/>
                      <a:pt x="123" y="122"/>
                      <a:pt x="123" y="122"/>
                    </a:cubicBezTo>
                    <a:cubicBezTo>
                      <a:pt x="123" y="122"/>
                      <a:pt x="128" y="142"/>
                      <a:pt x="105" y="148"/>
                    </a:cubicBezTo>
                    <a:cubicBezTo>
                      <a:pt x="83" y="153"/>
                      <a:pt x="41" y="144"/>
                      <a:pt x="47" y="129"/>
                    </a:cubicBezTo>
                    <a:cubicBezTo>
                      <a:pt x="52" y="114"/>
                      <a:pt x="54" y="111"/>
                      <a:pt x="54" y="111"/>
                    </a:cubicBezTo>
                    <a:cubicBezTo>
                      <a:pt x="54" y="111"/>
                      <a:pt x="39" y="115"/>
                      <a:pt x="26" y="108"/>
                    </a:cubicBezTo>
                    <a:cubicBezTo>
                      <a:pt x="14" y="102"/>
                      <a:pt x="0" y="91"/>
                      <a:pt x="6" y="84"/>
                    </a:cubicBezTo>
                    <a:cubicBezTo>
                      <a:pt x="11" y="77"/>
                      <a:pt x="32" y="65"/>
                      <a:pt x="35" y="61"/>
                    </a:cubicBezTo>
                    <a:cubicBezTo>
                      <a:pt x="38" y="57"/>
                      <a:pt x="38" y="56"/>
                      <a:pt x="38" y="56"/>
                    </a:cubicBezTo>
                    <a:cubicBezTo>
                      <a:pt x="38" y="56"/>
                      <a:pt x="35" y="39"/>
                      <a:pt x="41" y="30"/>
                    </a:cubicBezTo>
                    <a:cubicBezTo>
                      <a:pt x="46" y="22"/>
                      <a:pt x="54" y="25"/>
                      <a:pt x="54" y="25"/>
                    </a:cubicBezTo>
                    <a:cubicBezTo>
                      <a:pt x="54" y="25"/>
                      <a:pt x="55" y="21"/>
                      <a:pt x="58" y="20"/>
                    </a:cubicBezTo>
                    <a:cubicBezTo>
                      <a:pt x="60" y="19"/>
                      <a:pt x="61" y="19"/>
                      <a:pt x="61" y="19"/>
                    </a:cubicBezTo>
                    <a:cubicBezTo>
                      <a:pt x="61" y="19"/>
                      <a:pt x="59" y="14"/>
                      <a:pt x="65" y="16"/>
                    </a:cubicBezTo>
                    <a:cubicBezTo>
                      <a:pt x="70" y="17"/>
                      <a:pt x="69" y="17"/>
                      <a:pt x="73" y="17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126"/>
              <p:cNvSpPr/>
              <p:nvPr/>
            </p:nvSpPr>
            <p:spPr bwMode="auto">
              <a:xfrm>
                <a:off x="6175376" y="1855788"/>
                <a:ext cx="161925" cy="211138"/>
              </a:xfrm>
              <a:custGeom>
                <a:avLst/>
                <a:gdLst>
                  <a:gd name="T0" fmla="*/ 31 w 43"/>
                  <a:gd name="T1" fmla="*/ 2 h 56"/>
                  <a:gd name="T2" fmla="*/ 38 w 43"/>
                  <a:gd name="T3" fmla="*/ 15 h 56"/>
                  <a:gd name="T4" fmla="*/ 19 w 43"/>
                  <a:gd name="T5" fmla="*/ 47 h 56"/>
                  <a:gd name="T6" fmla="*/ 7 w 43"/>
                  <a:gd name="T7" fmla="*/ 46 h 56"/>
                  <a:gd name="T8" fmla="*/ 27 w 43"/>
                  <a:gd name="T9" fmla="*/ 12 h 56"/>
                  <a:gd name="T10" fmla="*/ 31 w 43"/>
                  <a:gd name="T11" fmla="*/ 2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56">
                    <a:moveTo>
                      <a:pt x="31" y="2"/>
                    </a:moveTo>
                    <a:cubicBezTo>
                      <a:pt x="38" y="0"/>
                      <a:pt x="43" y="5"/>
                      <a:pt x="38" y="15"/>
                    </a:cubicBezTo>
                    <a:cubicBezTo>
                      <a:pt x="33" y="26"/>
                      <a:pt x="26" y="41"/>
                      <a:pt x="19" y="47"/>
                    </a:cubicBezTo>
                    <a:cubicBezTo>
                      <a:pt x="12" y="53"/>
                      <a:pt x="0" y="56"/>
                      <a:pt x="7" y="46"/>
                    </a:cubicBezTo>
                    <a:cubicBezTo>
                      <a:pt x="14" y="37"/>
                      <a:pt x="32" y="16"/>
                      <a:pt x="27" y="12"/>
                    </a:cubicBezTo>
                    <a:cubicBezTo>
                      <a:pt x="23" y="7"/>
                      <a:pt x="28" y="2"/>
                      <a:pt x="31" y="2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127"/>
              <p:cNvSpPr/>
              <p:nvPr/>
            </p:nvSpPr>
            <p:spPr bwMode="auto">
              <a:xfrm>
                <a:off x="5983288" y="1735138"/>
                <a:ext cx="244475" cy="230188"/>
              </a:xfrm>
              <a:custGeom>
                <a:avLst/>
                <a:gdLst>
                  <a:gd name="T0" fmla="*/ 3 w 65"/>
                  <a:gd name="T1" fmla="*/ 8 h 61"/>
                  <a:gd name="T2" fmla="*/ 33 w 65"/>
                  <a:gd name="T3" fmla="*/ 3 h 61"/>
                  <a:gd name="T4" fmla="*/ 55 w 65"/>
                  <a:gd name="T5" fmla="*/ 19 h 61"/>
                  <a:gd name="T6" fmla="*/ 64 w 65"/>
                  <a:gd name="T7" fmla="*/ 43 h 61"/>
                  <a:gd name="T8" fmla="*/ 54 w 65"/>
                  <a:gd name="T9" fmla="*/ 58 h 61"/>
                  <a:gd name="T10" fmla="*/ 51 w 65"/>
                  <a:gd name="T11" fmla="*/ 57 h 61"/>
                  <a:gd name="T12" fmla="*/ 59 w 65"/>
                  <a:gd name="T13" fmla="*/ 32 h 61"/>
                  <a:gd name="T14" fmla="*/ 32 w 65"/>
                  <a:gd name="T15" fmla="*/ 5 h 61"/>
                  <a:gd name="T16" fmla="*/ 3 w 65"/>
                  <a:gd name="T17" fmla="*/ 8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61">
                    <a:moveTo>
                      <a:pt x="3" y="8"/>
                    </a:moveTo>
                    <a:cubicBezTo>
                      <a:pt x="7" y="4"/>
                      <a:pt x="22" y="0"/>
                      <a:pt x="33" y="3"/>
                    </a:cubicBezTo>
                    <a:cubicBezTo>
                      <a:pt x="44" y="6"/>
                      <a:pt x="50" y="14"/>
                      <a:pt x="55" y="19"/>
                    </a:cubicBezTo>
                    <a:cubicBezTo>
                      <a:pt x="60" y="25"/>
                      <a:pt x="65" y="37"/>
                      <a:pt x="64" y="43"/>
                    </a:cubicBezTo>
                    <a:cubicBezTo>
                      <a:pt x="62" y="49"/>
                      <a:pt x="56" y="57"/>
                      <a:pt x="54" y="58"/>
                    </a:cubicBezTo>
                    <a:cubicBezTo>
                      <a:pt x="52" y="59"/>
                      <a:pt x="47" y="61"/>
                      <a:pt x="51" y="57"/>
                    </a:cubicBezTo>
                    <a:cubicBezTo>
                      <a:pt x="54" y="53"/>
                      <a:pt x="65" y="44"/>
                      <a:pt x="59" y="32"/>
                    </a:cubicBezTo>
                    <a:cubicBezTo>
                      <a:pt x="54" y="20"/>
                      <a:pt x="43" y="8"/>
                      <a:pt x="32" y="5"/>
                    </a:cubicBezTo>
                    <a:cubicBezTo>
                      <a:pt x="22" y="2"/>
                      <a:pt x="0" y="10"/>
                      <a:pt x="3" y="8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128"/>
              <p:cNvSpPr/>
              <p:nvPr/>
            </p:nvSpPr>
            <p:spPr bwMode="auto">
              <a:xfrm>
                <a:off x="5930901" y="1946276"/>
                <a:ext cx="300038" cy="55563"/>
              </a:xfrm>
              <a:custGeom>
                <a:avLst/>
                <a:gdLst>
                  <a:gd name="T0" fmla="*/ 75 w 80"/>
                  <a:gd name="T1" fmla="*/ 0 h 15"/>
                  <a:gd name="T2" fmla="*/ 79 w 80"/>
                  <a:gd name="T3" fmla="*/ 7 h 15"/>
                  <a:gd name="T4" fmla="*/ 72 w 80"/>
                  <a:gd name="T5" fmla="*/ 8 h 15"/>
                  <a:gd name="T6" fmla="*/ 42 w 80"/>
                  <a:gd name="T7" fmla="*/ 15 h 15"/>
                  <a:gd name="T8" fmla="*/ 8 w 80"/>
                  <a:gd name="T9" fmla="*/ 9 h 15"/>
                  <a:gd name="T10" fmla="*/ 8 w 80"/>
                  <a:gd name="T11" fmla="*/ 6 h 15"/>
                  <a:gd name="T12" fmla="*/ 50 w 80"/>
                  <a:gd name="T13" fmla="*/ 8 h 15"/>
                  <a:gd name="T14" fmla="*/ 75 w 80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0" h="15">
                    <a:moveTo>
                      <a:pt x="75" y="0"/>
                    </a:moveTo>
                    <a:cubicBezTo>
                      <a:pt x="78" y="0"/>
                      <a:pt x="80" y="3"/>
                      <a:pt x="79" y="7"/>
                    </a:cubicBezTo>
                    <a:cubicBezTo>
                      <a:pt x="78" y="10"/>
                      <a:pt x="75" y="6"/>
                      <a:pt x="72" y="8"/>
                    </a:cubicBezTo>
                    <a:cubicBezTo>
                      <a:pt x="69" y="10"/>
                      <a:pt x="58" y="15"/>
                      <a:pt x="42" y="15"/>
                    </a:cubicBezTo>
                    <a:cubicBezTo>
                      <a:pt x="25" y="15"/>
                      <a:pt x="17" y="13"/>
                      <a:pt x="8" y="9"/>
                    </a:cubicBezTo>
                    <a:cubicBezTo>
                      <a:pt x="0" y="6"/>
                      <a:pt x="2" y="4"/>
                      <a:pt x="8" y="6"/>
                    </a:cubicBezTo>
                    <a:cubicBezTo>
                      <a:pt x="16" y="9"/>
                      <a:pt x="37" y="9"/>
                      <a:pt x="50" y="8"/>
                    </a:cubicBezTo>
                    <a:cubicBezTo>
                      <a:pt x="68" y="8"/>
                      <a:pt x="73" y="0"/>
                      <a:pt x="75" y="0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129"/>
              <p:cNvSpPr/>
              <p:nvPr/>
            </p:nvSpPr>
            <p:spPr bwMode="auto">
              <a:xfrm>
                <a:off x="6084888" y="1806576"/>
                <a:ext cx="115888" cy="173038"/>
              </a:xfrm>
              <a:custGeom>
                <a:avLst/>
                <a:gdLst>
                  <a:gd name="T0" fmla="*/ 24 w 31"/>
                  <a:gd name="T1" fmla="*/ 2 h 46"/>
                  <a:gd name="T2" fmla="*/ 28 w 31"/>
                  <a:gd name="T3" fmla="*/ 24 h 46"/>
                  <a:gd name="T4" fmla="*/ 13 w 31"/>
                  <a:gd name="T5" fmla="*/ 44 h 46"/>
                  <a:gd name="T6" fmla="*/ 3 w 31"/>
                  <a:gd name="T7" fmla="*/ 42 h 46"/>
                  <a:gd name="T8" fmla="*/ 21 w 31"/>
                  <a:gd name="T9" fmla="*/ 21 h 46"/>
                  <a:gd name="T10" fmla="*/ 24 w 31"/>
                  <a:gd name="T11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46">
                    <a:moveTo>
                      <a:pt x="24" y="2"/>
                    </a:moveTo>
                    <a:cubicBezTo>
                      <a:pt x="26" y="3"/>
                      <a:pt x="31" y="16"/>
                      <a:pt x="28" y="24"/>
                    </a:cubicBezTo>
                    <a:cubicBezTo>
                      <a:pt x="25" y="32"/>
                      <a:pt x="20" y="43"/>
                      <a:pt x="13" y="44"/>
                    </a:cubicBezTo>
                    <a:cubicBezTo>
                      <a:pt x="6" y="44"/>
                      <a:pt x="0" y="46"/>
                      <a:pt x="3" y="42"/>
                    </a:cubicBezTo>
                    <a:cubicBezTo>
                      <a:pt x="7" y="38"/>
                      <a:pt x="18" y="31"/>
                      <a:pt x="21" y="21"/>
                    </a:cubicBezTo>
                    <a:cubicBezTo>
                      <a:pt x="24" y="12"/>
                      <a:pt x="20" y="0"/>
                      <a:pt x="24" y="2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130"/>
              <p:cNvSpPr/>
              <p:nvPr/>
            </p:nvSpPr>
            <p:spPr bwMode="auto">
              <a:xfrm>
                <a:off x="6062663" y="1822451"/>
                <a:ext cx="60325" cy="60325"/>
              </a:xfrm>
              <a:custGeom>
                <a:avLst/>
                <a:gdLst>
                  <a:gd name="T0" fmla="*/ 15 w 16"/>
                  <a:gd name="T1" fmla="*/ 3 h 16"/>
                  <a:gd name="T2" fmla="*/ 11 w 16"/>
                  <a:gd name="T3" fmla="*/ 14 h 16"/>
                  <a:gd name="T4" fmla="*/ 4 w 16"/>
                  <a:gd name="T5" fmla="*/ 8 h 16"/>
                  <a:gd name="T6" fmla="*/ 15 w 16"/>
                  <a:gd name="T7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15" y="3"/>
                    </a:moveTo>
                    <a:cubicBezTo>
                      <a:pt x="16" y="7"/>
                      <a:pt x="16" y="16"/>
                      <a:pt x="11" y="14"/>
                    </a:cubicBezTo>
                    <a:cubicBezTo>
                      <a:pt x="5" y="13"/>
                      <a:pt x="0" y="12"/>
                      <a:pt x="4" y="8"/>
                    </a:cubicBezTo>
                    <a:cubicBezTo>
                      <a:pt x="9" y="5"/>
                      <a:pt x="16" y="0"/>
                      <a:pt x="15" y="3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131"/>
              <p:cNvSpPr/>
              <p:nvPr/>
            </p:nvSpPr>
            <p:spPr bwMode="auto">
              <a:xfrm>
                <a:off x="5922963" y="1795463"/>
                <a:ext cx="211138" cy="101600"/>
              </a:xfrm>
              <a:custGeom>
                <a:avLst/>
                <a:gdLst>
                  <a:gd name="T0" fmla="*/ 55 w 56"/>
                  <a:gd name="T1" fmla="*/ 1 h 27"/>
                  <a:gd name="T2" fmla="*/ 52 w 56"/>
                  <a:gd name="T3" fmla="*/ 5 h 27"/>
                  <a:gd name="T4" fmla="*/ 34 w 56"/>
                  <a:gd name="T5" fmla="*/ 18 h 27"/>
                  <a:gd name="T6" fmla="*/ 29 w 56"/>
                  <a:gd name="T7" fmla="*/ 20 h 27"/>
                  <a:gd name="T8" fmla="*/ 55 w 56"/>
                  <a:gd name="T9" fmla="*/ 25 h 27"/>
                  <a:gd name="T10" fmla="*/ 47 w 56"/>
                  <a:gd name="T11" fmla="*/ 25 h 27"/>
                  <a:gd name="T12" fmla="*/ 20 w 56"/>
                  <a:gd name="T13" fmla="*/ 20 h 27"/>
                  <a:gd name="T14" fmla="*/ 5 w 56"/>
                  <a:gd name="T15" fmla="*/ 16 h 27"/>
                  <a:gd name="T16" fmla="*/ 9 w 56"/>
                  <a:gd name="T17" fmla="*/ 16 h 27"/>
                  <a:gd name="T18" fmla="*/ 3 w 56"/>
                  <a:gd name="T19" fmla="*/ 11 h 27"/>
                  <a:gd name="T20" fmla="*/ 0 w 56"/>
                  <a:gd name="T21" fmla="*/ 2 h 27"/>
                  <a:gd name="T22" fmla="*/ 3 w 56"/>
                  <a:gd name="T23" fmla="*/ 0 h 27"/>
                  <a:gd name="T24" fmla="*/ 1 w 56"/>
                  <a:gd name="T25" fmla="*/ 3 h 27"/>
                  <a:gd name="T26" fmla="*/ 4 w 56"/>
                  <a:gd name="T27" fmla="*/ 10 h 27"/>
                  <a:gd name="T28" fmla="*/ 23 w 56"/>
                  <a:gd name="T29" fmla="*/ 18 h 27"/>
                  <a:gd name="T30" fmla="*/ 27 w 56"/>
                  <a:gd name="T31" fmla="*/ 19 h 27"/>
                  <a:gd name="T32" fmla="*/ 35 w 56"/>
                  <a:gd name="T33" fmla="*/ 16 h 27"/>
                  <a:gd name="T34" fmla="*/ 55 w 56"/>
                  <a:gd name="T35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6" h="27">
                    <a:moveTo>
                      <a:pt x="55" y="1"/>
                    </a:moveTo>
                    <a:cubicBezTo>
                      <a:pt x="56" y="1"/>
                      <a:pt x="56" y="2"/>
                      <a:pt x="52" y="5"/>
                    </a:cubicBezTo>
                    <a:cubicBezTo>
                      <a:pt x="48" y="8"/>
                      <a:pt x="39" y="16"/>
                      <a:pt x="34" y="18"/>
                    </a:cubicBezTo>
                    <a:cubicBezTo>
                      <a:pt x="31" y="19"/>
                      <a:pt x="30" y="20"/>
                      <a:pt x="29" y="20"/>
                    </a:cubicBezTo>
                    <a:cubicBezTo>
                      <a:pt x="39" y="22"/>
                      <a:pt x="53" y="24"/>
                      <a:pt x="55" y="25"/>
                    </a:cubicBezTo>
                    <a:cubicBezTo>
                      <a:pt x="55" y="27"/>
                      <a:pt x="51" y="26"/>
                      <a:pt x="47" y="25"/>
                    </a:cubicBezTo>
                    <a:cubicBezTo>
                      <a:pt x="43" y="24"/>
                      <a:pt x="25" y="21"/>
                      <a:pt x="20" y="20"/>
                    </a:cubicBezTo>
                    <a:cubicBezTo>
                      <a:pt x="14" y="19"/>
                      <a:pt x="7" y="17"/>
                      <a:pt x="5" y="16"/>
                    </a:cubicBezTo>
                    <a:cubicBezTo>
                      <a:pt x="4" y="16"/>
                      <a:pt x="7" y="17"/>
                      <a:pt x="9" y="16"/>
                    </a:cubicBezTo>
                    <a:cubicBezTo>
                      <a:pt x="11" y="16"/>
                      <a:pt x="5" y="13"/>
                      <a:pt x="3" y="11"/>
                    </a:cubicBezTo>
                    <a:cubicBezTo>
                      <a:pt x="1" y="9"/>
                      <a:pt x="0" y="4"/>
                      <a:pt x="0" y="2"/>
                    </a:cubicBezTo>
                    <a:cubicBezTo>
                      <a:pt x="0" y="0"/>
                      <a:pt x="1" y="0"/>
                      <a:pt x="3" y="0"/>
                    </a:cubicBezTo>
                    <a:cubicBezTo>
                      <a:pt x="5" y="1"/>
                      <a:pt x="1" y="1"/>
                      <a:pt x="1" y="3"/>
                    </a:cubicBezTo>
                    <a:cubicBezTo>
                      <a:pt x="2" y="5"/>
                      <a:pt x="2" y="8"/>
                      <a:pt x="4" y="10"/>
                    </a:cubicBezTo>
                    <a:cubicBezTo>
                      <a:pt x="7" y="12"/>
                      <a:pt x="16" y="17"/>
                      <a:pt x="23" y="18"/>
                    </a:cubicBezTo>
                    <a:cubicBezTo>
                      <a:pt x="24" y="19"/>
                      <a:pt x="25" y="19"/>
                      <a:pt x="27" y="19"/>
                    </a:cubicBezTo>
                    <a:cubicBezTo>
                      <a:pt x="28" y="19"/>
                      <a:pt x="33" y="18"/>
                      <a:pt x="35" y="16"/>
                    </a:cubicBezTo>
                    <a:cubicBezTo>
                      <a:pt x="37" y="14"/>
                      <a:pt x="52" y="2"/>
                      <a:pt x="55" y="1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132"/>
              <p:cNvSpPr/>
              <p:nvPr/>
            </p:nvSpPr>
            <p:spPr bwMode="auto">
              <a:xfrm>
                <a:off x="5900738" y="1814513"/>
                <a:ext cx="187325" cy="161925"/>
              </a:xfrm>
              <a:custGeom>
                <a:avLst/>
                <a:gdLst>
                  <a:gd name="T0" fmla="*/ 49 w 50"/>
                  <a:gd name="T1" fmla="*/ 41 h 43"/>
                  <a:gd name="T2" fmla="*/ 25 w 50"/>
                  <a:gd name="T3" fmla="*/ 20 h 43"/>
                  <a:gd name="T4" fmla="*/ 10 w 50"/>
                  <a:gd name="T5" fmla="*/ 13 h 43"/>
                  <a:gd name="T6" fmla="*/ 2 w 50"/>
                  <a:gd name="T7" fmla="*/ 1 h 43"/>
                  <a:gd name="T8" fmla="*/ 6 w 50"/>
                  <a:gd name="T9" fmla="*/ 12 h 43"/>
                  <a:gd name="T10" fmla="*/ 23 w 50"/>
                  <a:gd name="T11" fmla="*/ 22 h 43"/>
                  <a:gd name="T12" fmla="*/ 47 w 50"/>
                  <a:gd name="T13" fmla="*/ 40 h 43"/>
                  <a:gd name="T14" fmla="*/ 49 w 50"/>
                  <a:gd name="T15" fmla="*/ 4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" h="43">
                    <a:moveTo>
                      <a:pt x="49" y="41"/>
                    </a:moveTo>
                    <a:cubicBezTo>
                      <a:pt x="46" y="36"/>
                      <a:pt x="29" y="22"/>
                      <a:pt x="25" y="20"/>
                    </a:cubicBezTo>
                    <a:cubicBezTo>
                      <a:pt x="20" y="18"/>
                      <a:pt x="13" y="17"/>
                      <a:pt x="10" y="13"/>
                    </a:cubicBezTo>
                    <a:cubicBezTo>
                      <a:pt x="7" y="9"/>
                      <a:pt x="5" y="3"/>
                      <a:pt x="2" y="1"/>
                    </a:cubicBezTo>
                    <a:cubicBezTo>
                      <a:pt x="0" y="0"/>
                      <a:pt x="3" y="8"/>
                      <a:pt x="6" y="12"/>
                    </a:cubicBezTo>
                    <a:cubicBezTo>
                      <a:pt x="9" y="16"/>
                      <a:pt x="20" y="21"/>
                      <a:pt x="23" y="22"/>
                    </a:cubicBezTo>
                    <a:cubicBezTo>
                      <a:pt x="26" y="23"/>
                      <a:pt x="45" y="37"/>
                      <a:pt x="47" y="40"/>
                    </a:cubicBezTo>
                    <a:cubicBezTo>
                      <a:pt x="49" y="42"/>
                      <a:pt x="50" y="43"/>
                      <a:pt x="49" y="41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Freeform 133"/>
              <p:cNvSpPr/>
              <p:nvPr/>
            </p:nvSpPr>
            <p:spPr bwMode="auto">
              <a:xfrm>
                <a:off x="5945188" y="1781176"/>
                <a:ext cx="147638" cy="52388"/>
              </a:xfrm>
              <a:custGeom>
                <a:avLst/>
                <a:gdLst>
                  <a:gd name="T0" fmla="*/ 38 w 39"/>
                  <a:gd name="T1" fmla="*/ 8 h 14"/>
                  <a:gd name="T2" fmla="*/ 15 w 39"/>
                  <a:gd name="T3" fmla="*/ 1 h 14"/>
                  <a:gd name="T4" fmla="*/ 1 w 39"/>
                  <a:gd name="T5" fmla="*/ 12 h 14"/>
                  <a:gd name="T6" fmla="*/ 2 w 39"/>
                  <a:gd name="T7" fmla="*/ 12 h 14"/>
                  <a:gd name="T8" fmla="*/ 15 w 39"/>
                  <a:gd name="T9" fmla="*/ 3 h 14"/>
                  <a:gd name="T10" fmla="*/ 36 w 39"/>
                  <a:gd name="T11" fmla="*/ 8 h 14"/>
                  <a:gd name="T12" fmla="*/ 38 w 39"/>
                  <a:gd name="T13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14">
                    <a:moveTo>
                      <a:pt x="38" y="8"/>
                    </a:moveTo>
                    <a:cubicBezTo>
                      <a:pt x="35" y="6"/>
                      <a:pt x="22" y="0"/>
                      <a:pt x="15" y="1"/>
                    </a:cubicBezTo>
                    <a:cubicBezTo>
                      <a:pt x="8" y="3"/>
                      <a:pt x="1" y="11"/>
                      <a:pt x="1" y="12"/>
                    </a:cubicBezTo>
                    <a:cubicBezTo>
                      <a:pt x="0" y="13"/>
                      <a:pt x="0" y="14"/>
                      <a:pt x="2" y="12"/>
                    </a:cubicBezTo>
                    <a:cubicBezTo>
                      <a:pt x="4" y="10"/>
                      <a:pt x="11" y="5"/>
                      <a:pt x="15" y="3"/>
                    </a:cubicBezTo>
                    <a:cubicBezTo>
                      <a:pt x="19" y="2"/>
                      <a:pt x="33" y="6"/>
                      <a:pt x="36" y="8"/>
                    </a:cubicBezTo>
                    <a:cubicBezTo>
                      <a:pt x="38" y="10"/>
                      <a:pt x="39" y="9"/>
                      <a:pt x="38" y="8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Freeform 134"/>
              <p:cNvSpPr/>
              <p:nvPr/>
            </p:nvSpPr>
            <p:spPr bwMode="auto">
              <a:xfrm>
                <a:off x="5991226" y="1817688"/>
                <a:ext cx="74613" cy="46038"/>
              </a:xfrm>
              <a:custGeom>
                <a:avLst/>
                <a:gdLst>
                  <a:gd name="T0" fmla="*/ 19 w 20"/>
                  <a:gd name="T1" fmla="*/ 1 h 12"/>
                  <a:gd name="T2" fmla="*/ 3 w 20"/>
                  <a:gd name="T3" fmla="*/ 4 h 12"/>
                  <a:gd name="T4" fmla="*/ 4 w 20"/>
                  <a:gd name="T5" fmla="*/ 7 h 12"/>
                  <a:gd name="T6" fmla="*/ 17 w 20"/>
                  <a:gd name="T7" fmla="*/ 2 h 12"/>
                  <a:gd name="T8" fmla="*/ 19 w 20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2">
                    <a:moveTo>
                      <a:pt x="19" y="1"/>
                    </a:moveTo>
                    <a:cubicBezTo>
                      <a:pt x="15" y="0"/>
                      <a:pt x="6" y="0"/>
                      <a:pt x="3" y="4"/>
                    </a:cubicBezTo>
                    <a:cubicBezTo>
                      <a:pt x="0" y="7"/>
                      <a:pt x="2" y="12"/>
                      <a:pt x="4" y="7"/>
                    </a:cubicBezTo>
                    <a:cubicBezTo>
                      <a:pt x="5" y="2"/>
                      <a:pt x="14" y="2"/>
                      <a:pt x="17" y="2"/>
                    </a:cubicBezTo>
                    <a:cubicBezTo>
                      <a:pt x="20" y="1"/>
                      <a:pt x="20" y="1"/>
                      <a:pt x="19" y="1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135"/>
              <p:cNvSpPr/>
              <p:nvPr/>
            </p:nvSpPr>
            <p:spPr bwMode="auto">
              <a:xfrm>
                <a:off x="6013451" y="1833563"/>
                <a:ext cx="41275" cy="30163"/>
              </a:xfrm>
              <a:custGeom>
                <a:avLst/>
                <a:gdLst>
                  <a:gd name="T0" fmla="*/ 8 w 11"/>
                  <a:gd name="T1" fmla="*/ 0 h 8"/>
                  <a:gd name="T2" fmla="*/ 0 w 11"/>
                  <a:gd name="T3" fmla="*/ 4 h 8"/>
                  <a:gd name="T4" fmla="*/ 5 w 11"/>
                  <a:gd name="T5" fmla="*/ 6 h 8"/>
                  <a:gd name="T6" fmla="*/ 8 w 11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8" y="0"/>
                    </a:moveTo>
                    <a:cubicBezTo>
                      <a:pt x="5" y="0"/>
                      <a:pt x="1" y="1"/>
                      <a:pt x="0" y="4"/>
                    </a:cubicBezTo>
                    <a:cubicBezTo>
                      <a:pt x="0" y="8"/>
                      <a:pt x="1" y="8"/>
                      <a:pt x="5" y="6"/>
                    </a:cubicBezTo>
                    <a:cubicBezTo>
                      <a:pt x="9" y="3"/>
                      <a:pt x="11" y="0"/>
                      <a:pt x="8" y="0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136"/>
              <p:cNvSpPr/>
              <p:nvPr/>
            </p:nvSpPr>
            <p:spPr bwMode="auto">
              <a:xfrm>
                <a:off x="5832476" y="1828801"/>
                <a:ext cx="106363" cy="207963"/>
              </a:xfrm>
              <a:custGeom>
                <a:avLst/>
                <a:gdLst>
                  <a:gd name="T0" fmla="*/ 19 w 28"/>
                  <a:gd name="T1" fmla="*/ 4 h 55"/>
                  <a:gd name="T2" fmla="*/ 16 w 28"/>
                  <a:gd name="T3" fmla="*/ 19 h 55"/>
                  <a:gd name="T4" fmla="*/ 21 w 28"/>
                  <a:gd name="T5" fmla="*/ 38 h 55"/>
                  <a:gd name="T6" fmla="*/ 22 w 28"/>
                  <a:gd name="T7" fmla="*/ 51 h 55"/>
                  <a:gd name="T8" fmla="*/ 2 w 28"/>
                  <a:gd name="T9" fmla="*/ 31 h 55"/>
                  <a:gd name="T10" fmla="*/ 4 w 28"/>
                  <a:gd name="T11" fmla="*/ 5 h 55"/>
                  <a:gd name="T12" fmla="*/ 19 w 28"/>
                  <a:gd name="T13" fmla="*/ 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55">
                    <a:moveTo>
                      <a:pt x="19" y="4"/>
                    </a:moveTo>
                    <a:cubicBezTo>
                      <a:pt x="19" y="7"/>
                      <a:pt x="11" y="14"/>
                      <a:pt x="16" y="19"/>
                    </a:cubicBezTo>
                    <a:cubicBezTo>
                      <a:pt x="21" y="23"/>
                      <a:pt x="24" y="31"/>
                      <a:pt x="21" y="38"/>
                    </a:cubicBezTo>
                    <a:cubicBezTo>
                      <a:pt x="19" y="45"/>
                      <a:pt x="28" y="55"/>
                      <a:pt x="22" y="51"/>
                    </a:cubicBezTo>
                    <a:cubicBezTo>
                      <a:pt x="16" y="47"/>
                      <a:pt x="5" y="37"/>
                      <a:pt x="2" y="31"/>
                    </a:cubicBezTo>
                    <a:cubicBezTo>
                      <a:pt x="0" y="24"/>
                      <a:pt x="2" y="11"/>
                      <a:pt x="4" y="5"/>
                    </a:cubicBezTo>
                    <a:cubicBezTo>
                      <a:pt x="6" y="0"/>
                      <a:pt x="19" y="0"/>
                      <a:pt x="19" y="4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137"/>
              <p:cNvSpPr/>
              <p:nvPr/>
            </p:nvSpPr>
            <p:spPr bwMode="auto">
              <a:xfrm>
                <a:off x="5837238" y="1995488"/>
                <a:ext cx="250825" cy="123825"/>
              </a:xfrm>
              <a:custGeom>
                <a:avLst/>
                <a:gdLst>
                  <a:gd name="T0" fmla="*/ 11 w 67"/>
                  <a:gd name="T1" fmla="*/ 4 h 33"/>
                  <a:gd name="T2" fmla="*/ 34 w 67"/>
                  <a:gd name="T3" fmla="*/ 17 h 33"/>
                  <a:gd name="T4" fmla="*/ 64 w 67"/>
                  <a:gd name="T5" fmla="*/ 23 h 33"/>
                  <a:gd name="T6" fmla="*/ 29 w 67"/>
                  <a:gd name="T7" fmla="*/ 26 h 33"/>
                  <a:gd name="T8" fmla="*/ 4 w 67"/>
                  <a:gd name="T9" fmla="*/ 10 h 33"/>
                  <a:gd name="T10" fmla="*/ 11 w 67"/>
                  <a:gd name="T11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" h="33">
                    <a:moveTo>
                      <a:pt x="11" y="4"/>
                    </a:moveTo>
                    <a:cubicBezTo>
                      <a:pt x="17" y="8"/>
                      <a:pt x="20" y="14"/>
                      <a:pt x="34" y="17"/>
                    </a:cubicBezTo>
                    <a:cubicBezTo>
                      <a:pt x="48" y="20"/>
                      <a:pt x="67" y="18"/>
                      <a:pt x="64" y="23"/>
                    </a:cubicBezTo>
                    <a:cubicBezTo>
                      <a:pt x="60" y="28"/>
                      <a:pt x="46" y="33"/>
                      <a:pt x="29" y="26"/>
                    </a:cubicBezTo>
                    <a:cubicBezTo>
                      <a:pt x="11" y="20"/>
                      <a:pt x="9" y="15"/>
                      <a:pt x="4" y="10"/>
                    </a:cubicBezTo>
                    <a:cubicBezTo>
                      <a:pt x="0" y="5"/>
                      <a:pt x="6" y="0"/>
                      <a:pt x="11" y="4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138"/>
              <p:cNvSpPr/>
              <p:nvPr/>
            </p:nvSpPr>
            <p:spPr bwMode="auto">
              <a:xfrm>
                <a:off x="6099176" y="2032001"/>
                <a:ext cx="252413" cy="136525"/>
              </a:xfrm>
              <a:custGeom>
                <a:avLst/>
                <a:gdLst>
                  <a:gd name="T0" fmla="*/ 43 w 67"/>
                  <a:gd name="T1" fmla="*/ 3 h 36"/>
                  <a:gd name="T2" fmla="*/ 63 w 67"/>
                  <a:gd name="T3" fmla="*/ 7 h 36"/>
                  <a:gd name="T4" fmla="*/ 22 w 67"/>
                  <a:gd name="T5" fmla="*/ 32 h 36"/>
                  <a:gd name="T6" fmla="*/ 3 w 67"/>
                  <a:gd name="T7" fmla="*/ 27 h 36"/>
                  <a:gd name="T8" fmla="*/ 7 w 67"/>
                  <a:gd name="T9" fmla="*/ 20 h 36"/>
                  <a:gd name="T10" fmla="*/ 33 w 67"/>
                  <a:gd name="T11" fmla="*/ 10 h 36"/>
                  <a:gd name="T12" fmla="*/ 43 w 67"/>
                  <a:gd name="T13" fmla="*/ 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36">
                    <a:moveTo>
                      <a:pt x="43" y="3"/>
                    </a:moveTo>
                    <a:cubicBezTo>
                      <a:pt x="47" y="0"/>
                      <a:pt x="67" y="3"/>
                      <a:pt x="63" y="7"/>
                    </a:cubicBezTo>
                    <a:cubicBezTo>
                      <a:pt x="58" y="12"/>
                      <a:pt x="36" y="28"/>
                      <a:pt x="22" y="32"/>
                    </a:cubicBezTo>
                    <a:cubicBezTo>
                      <a:pt x="9" y="36"/>
                      <a:pt x="6" y="31"/>
                      <a:pt x="3" y="27"/>
                    </a:cubicBezTo>
                    <a:cubicBezTo>
                      <a:pt x="0" y="22"/>
                      <a:pt x="1" y="21"/>
                      <a:pt x="7" y="20"/>
                    </a:cubicBezTo>
                    <a:cubicBezTo>
                      <a:pt x="13" y="20"/>
                      <a:pt x="28" y="15"/>
                      <a:pt x="33" y="10"/>
                    </a:cubicBezTo>
                    <a:cubicBezTo>
                      <a:pt x="39" y="6"/>
                      <a:pt x="41" y="4"/>
                      <a:pt x="43" y="3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139"/>
              <p:cNvSpPr/>
              <p:nvPr/>
            </p:nvSpPr>
            <p:spPr bwMode="auto">
              <a:xfrm>
                <a:off x="5754688" y="2070101"/>
                <a:ext cx="123825" cy="60325"/>
              </a:xfrm>
              <a:custGeom>
                <a:avLst/>
                <a:gdLst>
                  <a:gd name="T0" fmla="*/ 27 w 33"/>
                  <a:gd name="T1" fmla="*/ 16 h 16"/>
                  <a:gd name="T2" fmla="*/ 6 w 33"/>
                  <a:gd name="T3" fmla="*/ 7 h 16"/>
                  <a:gd name="T4" fmla="*/ 14 w 33"/>
                  <a:gd name="T5" fmla="*/ 3 h 16"/>
                  <a:gd name="T6" fmla="*/ 27 w 33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6">
                    <a:moveTo>
                      <a:pt x="27" y="16"/>
                    </a:moveTo>
                    <a:cubicBezTo>
                      <a:pt x="18" y="16"/>
                      <a:pt x="11" y="14"/>
                      <a:pt x="6" y="7"/>
                    </a:cubicBezTo>
                    <a:cubicBezTo>
                      <a:pt x="0" y="0"/>
                      <a:pt x="8" y="0"/>
                      <a:pt x="14" y="3"/>
                    </a:cubicBezTo>
                    <a:cubicBezTo>
                      <a:pt x="21" y="6"/>
                      <a:pt x="33" y="15"/>
                      <a:pt x="27" y="16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Freeform 140"/>
              <p:cNvSpPr/>
              <p:nvPr/>
            </p:nvSpPr>
            <p:spPr bwMode="auto">
              <a:xfrm>
                <a:off x="5884863" y="2141538"/>
                <a:ext cx="225425" cy="120650"/>
              </a:xfrm>
              <a:custGeom>
                <a:avLst/>
                <a:gdLst>
                  <a:gd name="T0" fmla="*/ 43 w 60"/>
                  <a:gd name="T1" fmla="*/ 6 h 32"/>
                  <a:gd name="T2" fmla="*/ 54 w 60"/>
                  <a:gd name="T3" fmla="*/ 26 h 32"/>
                  <a:gd name="T4" fmla="*/ 11 w 60"/>
                  <a:gd name="T5" fmla="*/ 26 h 32"/>
                  <a:gd name="T6" fmla="*/ 16 w 60"/>
                  <a:gd name="T7" fmla="*/ 3 h 32"/>
                  <a:gd name="T8" fmla="*/ 43 w 60"/>
                  <a:gd name="T9" fmla="*/ 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32">
                    <a:moveTo>
                      <a:pt x="43" y="6"/>
                    </a:moveTo>
                    <a:cubicBezTo>
                      <a:pt x="48" y="10"/>
                      <a:pt x="60" y="21"/>
                      <a:pt x="54" y="26"/>
                    </a:cubicBezTo>
                    <a:cubicBezTo>
                      <a:pt x="48" y="30"/>
                      <a:pt x="22" y="32"/>
                      <a:pt x="11" y="26"/>
                    </a:cubicBezTo>
                    <a:cubicBezTo>
                      <a:pt x="0" y="19"/>
                      <a:pt x="11" y="7"/>
                      <a:pt x="16" y="3"/>
                    </a:cubicBezTo>
                    <a:cubicBezTo>
                      <a:pt x="20" y="0"/>
                      <a:pt x="37" y="0"/>
                      <a:pt x="43" y="6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141"/>
              <p:cNvSpPr/>
              <p:nvPr/>
            </p:nvSpPr>
            <p:spPr bwMode="auto">
              <a:xfrm>
                <a:off x="5900738" y="1836738"/>
                <a:ext cx="390525" cy="263525"/>
              </a:xfrm>
              <a:custGeom>
                <a:avLst/>
                <a:gdLst>
                  <a:gd name="T0" fmla="*/ 56 w 104"/>
                  <a:gd name="T1" fmla="*/ 58 h 70"/>
                  <a:gd name="T2" fmla="*/ 68 w 104"/>
                  <a:gd name="T3" fmla="*/ 47 h 70"/>
                  <a:gd name="T4" fmla="*/ 77 w 104"/>
                  <a:gd name="T5" fmla="*/ 41 h 70"/>
                  <a:gd name="T6" fmla="*/ 84 w 104"/>
                  <a:gd name="T7" fmla="*/ 39 h 70"/>
                  <a:gd name="T8" fmla="*/ 89 w 104"/>
                  <a:gd name="T9" fmla="*/ 31 h 70"/>
                  <a:gd name="T10" fmla="*/ 85 w 104"/>
                  <a:gd name="T11" fmla="*/ 27 h 70"/>
                  <a:gd name="T12" fmla="*/ 87 w 104"/>
                  <a:gd name="T13" fmla="*/ 18 h 70"/>
                  <a:gd name="T14" fmla="*/ 96 w 104"/>
                  <a:gd name="T15" fmla="*/ 16 h 70"/>
                  <a:gd name="T16" fmla="*/ 90 w 104"/>
                  <a:gd name="T17" fmla="*/ 34 h 70"/>
                  <a:gd name="T18" fmla="*/ 79 w 104"/>
                  <a:gd name="T19" fmla="*/ 48 h 70"/>
                  <a:gd name="T20" fmla="*/ 66 w 104"/>
                  <a:gd name="T21" fmla="*/ 57 h 70"/>
                  <a:gd name="T22" fmla="*/ 58 w 104"/>
                  <a:gd name="T23" fmla="*/ 59 h 70"/>
                  <a:gd name="T24" fmla="*/ 69 w 104"/>
                  <a:gd name="T25" fmla="*/ 60 h 70"/>
                  <a:gd name="T26" fmla="*/ 88 w 104"/>
                  <a:gd name="T27" fmla="*/ 57 h 70"/>
                  <a:gd name="T28" fmla="*/ 100 w 104"/>
                  <a:gd name="T29" fmla="*/ 48 h 70"/>
                  <a:gd name="T30" fmla="*/ 75 w 104"/>
                  <a:gd name="T31" fmla="*/ 62 h 70"/>
                  <a:gd name="T32" fmla="*/ 60 w 104"/>
                  <a:gd name="T33" fmla="*/ 66 h 70"/>
                  <a:gd name="T34" fmla="*/ 58 w 104"/>
                  <a:gd name="T35" fmla="*/ 66 h 70"/>
                  <a:gd name="T36" fmla="*/ 50 w 104"/>
                  <a:gd name="T37" fmla="*/ 60 h 70"/>
                  <a:gd name="T38" fmla="*/ 14 w 104"/>
                  <a:gd name="T39" fmla="*/ 55 h 70"/>
                  <a:gd name="T40" fmla="*/ 7 w 104"/>
                  <a:gd name="T41" fmla="*/ 45 h 70"/>
                  <a:gd name="T42" fmla="*/ 6 w 104"/>
                  <a:gd name="T43" fmla="*/ 32 h 70"/>
                  <a:gd name="T44" fmla="*/ 5 w 104"/>
                  <a:gd name="T45" fmla="*/ 13 h 70"/>
                  <a:gd name="T46" fmla="*/ 1 w 104"/>
                  <a:gd name="T47" fmla="*/ 1 h 70"/>
                  <a:gd name="T48" fmla="*/ 4 w 104"/>
                  <a:gd name="T49" fmla="*/ 6 h 70"/>
                  <a:gd name="T50" fmla="*/ 9 w 104"/>
                  <a:gd name="T51" fmla="*/ 16 h 70"/>
                  <a:gd name="T52" fmla="*/ 8 w 104"/>
                  <a:gd name="T53" fmla="*/ 33 h 70"/>
                  <a:gd name="T54" fmla="*/ 8 w 104"/>
                  <a:gd name="T55" fmla="*/ 47 h 70"/>
                  <a:gd name="T56" fmla="*/ 31 w 104"/>
                  <a:gd name="T57" fmla="*/ 56 h 70"/>
                  <a:gd name="T58" fmla="*/ 56 w 104"/>
                  <a:gd name="T59" fmla="*/ 58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4" h="70">
                    <a:moveTo>
                      <a:pt x="56" y="58"/>
                    </a:moveTo>
                    <a:cubicBezTo>
                      <a:pt x="60" y="55"/>
                      <a:pt x="66" y="49"/>
                      <a:pt x="68" y="47"/>
                    </a:cubicBezTo>
                    <a:cubicBezTo>
                      <a:pt x="70" y="44"/>
                      <a:pt x="74" y="42"/>
                      <a:pt x="77" y="41"/>
                    </a:cubicBezTo>
                    <a:cubicBezTo>
                      <a:pt x="79" y="39"/>
                      <a:pt x="81" y="40"/>
                      <a:pt x="84" y="39"/>
                    </a:cubicBezTo>
                    <a:cubicBezTo>
                      <a:pt x="87" y="37"/>
                      <a:pt x="88" y="37"/>
                      <a:pt x="89" y="31"/>
                    </a:cubicBezTo>
                    <a:cubicBezTo>
                      <a:pt x="89" y="25"/>
                      <a:pt x="86" y="27"/>
                      <a:pt x="85" y="27"/>
                    </a:cubicBezTo>
                    <a:cubicBezTo>
                      <a:pt x="83" y="26"/>
                      <a:pt x="86" y="20"/>
                      <a:pt x="87" y="18"/>
                    </a:cubicBezTo>
                    <a:cubicBezTo>
                      <a:pt x="89" y="15"/>
                      <a:pt x="95" y="11"/>
                      <a:pt x="96" y="16"/>
                    </a:cubicBezTo>
                    <a:cubicBezTo>
                      <a:pt x="97" y="21"/>
                      <a:pt x="94" y="29"/>
                      <a:pt x="90" y="34"/>
                    </a:cubicBezTo>
                    <a:cubicBezTo>
                      <a:pt x="87" y="40"/>
                      <a:pt x="83" y="44"/>
                      <a:pt x="79" y="48"/>
                    </a:cubicBezTo>
                    <a:cubicBezTo>
                      <a:pt x="75" y="52"/>
                      <a:pt x="69" y="56"/>
                      <a:pt x="66" y="57"/>
                    </a:cubicBezTo>
                    <a:cubicBezTo>
                      <a:pt x="62" y="57"/>
                      <a:pt x="58" y="58"/>
                      <a:pt x="58" y="59"/>
                    </a:cubicBezTo>
                    <a:cubicBezTo>
                      <a:pt x="57" y="60"/>
                      <a:pt x="64" y="60"/>
                      <a:pt x="69" y="60"/>
                    </a:cubicBezTo>
                    <a:cubicBezTo>
                      <a:pt x="75" y="60"/>
                      <a:pt x="82" y="61"/>
                      <a:pt x="88" y="57"/>
                    </a:cubicBezTo>
                    <a:cubicBezTo>
                      <a:pt x="95" y="52"/>
                      <a:pt x="104" y="43"/>
                      <a:pt x="100" y="48"/>
                    </a:cubicBezTo>
                    <a:cubicBezTo>
                      <a:pt x="96" y="53"/>
                      <a:pt x="89" y="59"/>
                      <a:pt x="75" y="62"/>
                    </a:cubicBezTo>
                    <a:cubicBezTo>
                      <a:pt x="62" y="65"/>
                      <a:pt x="60" y="64"/>
                      <a:pt x="60" y="66"/>
                    </a:cubicBezTo>
                    <a:cubicBezTo>
                      <a:pt x="59" y="68"/>
                      <a:pt x="60" y="70"/>
                      <a:pt x="58" y="66"/>
                    </a:cubicBezTo>
                    <a:cubicBezTo>
                      <a:pt x="57" y="62"/>
                      <a:pt x="57" y="61"/>
                      <a:pt x="50" y="60"/>
                    </a:cubicBezTo>
                    <a:cubicBezTo>
                      <a:pt x="44" y="59"/>
                      <a:pt x="22" y="59"/>
                      <a:pt x="14" y="55"/>
                    </a:cubicBezTo>
                    <a:cubicBezTo>
                      <a:pt x="6" y="52"/>
                      <a:pt x="7" y="49"/>
                      <a:pt x="7" y="45"/>
                    </a:cubicBezTo>
                    <a:cubicBezTo>
                      <a:pt x="7" y="42"/>
                      <a:pt x="4" y="36"/>
                      <a:pt x="6" y="32"/>
                    </a:cubicBezTo>
                    <a:cubicBezTo>
                      <a:pt x="8" y="28"/>
                      <a:pt x="6" y="19"/>
                      <a:pt x="5" y="13"/>
                    </a:cubicBezTo>
                    <a:cubicBezTo>
                      <a:pt x="3" y="7"/>
                      <a:pt x="0" y="0"/>
                      <a:pt x="1" y="1"/>
                    </a:cubicBezTo>
                    <a:cubicBezTo>
                      <a:pt x="2" y="2"/>
                      <a:pt x="3" y="3"/>
                      <a:pt x="4" y="6"/>
                    </a:cubicBezTo>
                    <a:cubicBezTo>
                      <a:pt x="6" y="9"/>
                      <a:pt x="9" y="12"/>
                      <a:pt x="9" y="16"/>
                    </a:cubicBezTo>
                    <a:cubicBezTo>
                      <a:pt x="9" y="20"/>
                      <a:pt x="10" y="29"/>
                      <a:pt x="8" y="33"/>
                    </a:cubicBezTo>
                    <a:cubicBezTo>
                      <a:pt x="6" y="37"/>
                      <a:pt x="8" y="43"/>
                      <a:pt x="8" y="47"/>
                    </a:cubicBezTo>
                    <a:cubicBezTo>
                      <a:pt x="9" y="50"/>
                      <a:pt x="20" y="55"/>
                      <a:pt x="31" y="56"/>
                    </a:cubicBezTo>
                    <a:cubicBezTo>
                      <a:pt x="43" y="57"/>
                      <a:pt x="52" y="60"/>
                      <a:pt x="56" y="58"/>
                    </a:cubicBezTo>
                    <a:close/>
                  </a:path>
                </a:pathLst>
              </a:custGeom>
              <a:solidFill>
                <a:srgbClr val="F63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142"/>
              <p:cNvSpPr/>
              <p:nvPr/>
            </p:nvSpPr>
            <p:spPr bwMode="auto">
              <a:xfrm>
                <a:off x="5908676" y="1806576"/>
                <a:ext cx="247650" cy="158750"/>
              </a:xfrm>
              <a:custGeom>
                <a:avLst/>
                <a:gdLst>
                  <a:gd name="T0" fmla="*/ 60 w 66"/>
                  <a:gd name="T1" fmla="*/ 3 h 42"/>
                  <a:gd name="T2" fmla="*/ 57 w 66"/>
                  <a:gd name="T3" fmla="*/ 16 h 42"/>
                  <a:gd name="T4" fmla="*/ 60 w 66"/>
                  <a:gd name="T5" fmla="*/ 21 h 42"/>
                  <a:gd name="T6" fmla="*/ 57 w 66"/>
                  <a:gd name="T7" fmla="*/ 26 h 42"/>
                  <a:gd name="T8" fmla="*/ 45 w 66"/>
                  <a:gd name="T9" fmla="*/ 28 h 42"/>
                  <a:gd name="T10" fmla="*/ 32 w 66"/>
                  <a:gd name="T11" fmla="*/ 27 h 42"/>
                  <a:gd name="T12" fmla="*/ 20 w 66"/>
                  <a:gd name="T13" fmla="*/ 18 h 42"/>
                  <a:gd name="T14" fmla="*/ 11 w 66"/>
                  <a:gd name="T15" fmla="*/ 15 h 42"/>
                  <a:gd name="T16" fmla="*/ 8 w 66"/>
                  <a:gd name="T17" fmla="*/ 13 h 42"/>
                  <a:gd name="T18" fmla="*/ 10 w 66"/>
                  <a:gd name="T19" fmla="*/ 12 h 42"/>
                  <a:gd name="T20" fmla="*/ 3 w 66"/>
                  <a:gd name="T21" fmla="*/ 4 h 42"/>
                  <a:gd name="T22" fmla="*/ 1 w 66"/>
                  <a:gd name="T23" fmla="*/ 3 h 42"/>
                  <a:gd name="T24" fmla="*/ 6 w 66"/>
                  <a:gd name="T25" fmla="*/ 11 h 42"/>
                  <a:gd name="T26" fmla="*/ 11 w 66"/>
                  <a:gd name="T27" fmla="*/ 17 h 42"/>
                  <a:gd name="T28" fmla="*/ 30 w 66"/>
                  <a:gd name="T29" fmla="*/ 26 h 42"/>
                  <a:gd name="T30" fmla="*/ 46 w 66"/>
                  <a:gd name="T31" fmla="*/ 40 h 42"/>
                  <a:gd name="T32" fmla="*/ 62 w 66"/>
                  <a:gd name="T33" fmla="*/ 26 h 42"/>
                  <a:gd name="T34" fmla="*/ 64 w 66"/>
                  <a:gd name="T35" fmla="*/ 6 h 42"/>
                  <a:gd name="T36" fmla="*/ 60 w 66"/>
                  <a:gd name="T37" fmla="*/ 3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" h="42">
                    <a:moveTo>
                      <a:pt x="60" y="3"/>
                    </a:moveTo>
                    <a:cubicBezTo>
                      <a:pt x="59" y="5"/>
                      <a:pt x="57" y="13"/>
                      <a:pt x="57" y="16"/>
                    </a:cubicBezTo>
                    <a:cubicBezTo>
                      <a:pt x="58" y="18"/>
                      <a:pt x="59" y="20"/>
                      <a:pt x="60" y="21"/>
                    </a:cubicBezTo>
                    <a:cubicBezTo>
                      <a:pt x="60" y="23"/>
                      <a:pt x="59" y="24"/>
                      <a:pt x="57" y="26"/>
                    </a:cubicBezTo>
                    <a:cubicBezTo>
                      <a:pt x="55" y="27"/>
                      <a:pt x="49" y="31"/>
                      <a:pt x="45" y="28"/>
                    </a:cubicBezTo>
                    <a:cubicBezTo>
                      <a:pt x="41" y="26"/>
                      <a:pt x="35" y="30"/>
                      <a:pt x="32" y="27"/>
                    </a:cubicBezTo>
                    <a:cubicBezTo>
                      <a:pt x="28" y="23"/>
                      <a:pt x="25" y="19"/>
                      <a:pt x="20" y="18"/>
                    </a:cubicBezTo>
                    <a:cubicBezTo>
                      <a:pt x="15" y="17"/>
                      <a:pt x="13" y="17"/>
                      <a:pt x="11" y="15"/>
                    </a:cubicBezTo>
                    <a:cubicBezTo>
                      <a:pt x="9" y="14"/>
                      <a:pt x="8" y="14"/>
                      <a:pt x="8" y="13"/>
                    </a:cubicBezTo>
                    <a:cubicBezTo>
                      <a:pt x="8" y="12"/>
                      <a:pt x="12" y="13"/>
                      <a:pt x="10" y="12"/>
                    </a:cubicBezTo>
                    <a:cubicBezTo>
                      <a:pt x="8" y="10"/>
                      <a:pt x="4" y="7"/>
                      <a:pt x="3" y="4"/>
                    </a:cubicBezTo>
                    <a:cubicBezTo>
                      <a:pt x="3" y="1"/>
                      <a:pt x="0" y="1"/>
                      <a:pt x="1" y="3"/>
                    </a:cubicBezTo>
                    <a:cubicBezTo>
                      <a:pt x="3" y="4"/>
                      <a:pt x="6" y="9"/>
                      <a:pt x="6" y="11"/>
                    </a:cubicBezTo>
                    <a:cubicBezTo>
                      <a:pt x="7" y="12"/>
                      <a:pt x="8" y="15"/>
                      <a:pt x="11" y="17"/>
                    </a:cubicBezTo>
                    <a:cubicBezTo>
                      <a:pt x="13" y="18"/>
                      <a:pt x="25" y="20"/>
                      <a:pt x="30" y="26"/>
                    </a:cubicBezTo>
                    <a:cubicBezTo>
                      <a:pt x="35" y="31"/>
                      <a:pt x="44" y="38"/>
                      <a:pt x="46" y="40"/>
                    </a:cubicBezTo>
                    <a:cubicBezTo>
                      <a:pt x="48" y="42"/>
                      <a:pt x="60" y="33"/>
                      <a:pt x="62" y="26"/>
                    </a:cubicBezTo>
                    <a:cubicBezTo>
                      <a:pt x="64" y="19"/>
                      <a:pt x="66" y="12"/>
                      <a:pt x="64" y="6"/>
                    </a:cubicBezTo>
                    <a:cubicBezTo>
                      <a:pt x="63" y="1"/>
                      <a:pt x="61" y="0"/>
                      <a:pt x="60" y="3"/>
                    </a:cubicBezTo>
                    <a:close/>
                  </a:path>
                </a:pathLst>
              </a:custGeom>
              <a:solidFill>
                <a:srgbClr val="F63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143"/>
              <p:cNvSpPr/>
              <p:nvPr/>
            </p:nvSpPr>
            <p:spPr bwMode="auto">
              <a:xfrm>
                <a:off x="6005513" y="1776413"/>
                <a:ext cx="117475" cy="38100"/>
              </a:xfrm>
              <a:custGeom>
                <a:avLst/>
                <a:gdLst>
                  <a:gd name="T0" fmla="*/ 25 w 31"/>
                  <a:gd name="T1" fmla="*/ 9 h 10"/>
                  <a:gd name="T2" fmla="*/ 27 w 31"/>
                  <a:gd name="T3" fmla="*/ 4 h 10"/>
                  <a:gd name="T4" fmla="*/ 4 w 31"/>
                  <a:gd name="T5" fmla="*/ 0 h 10"/>
                  <a:gd name="T6" fmla="*/ 7 w 31"/>
                  <a:gd name="T7" fmla="*/ 2 h 10"/>
                  <a:gd name="T8" fmla="*/ 22 w 31"/>
                  <a:gd name="T9" fmla="*/ 7 h 10"/>
                  <a:gd name="T10" fmla="*/ 25 w 31"/>
                  <a:gd name="T11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10">
                    <a:moveTo>
                      <a:pt x="25" y="9"/>
                    </a:moveTo>
                    <a:cubicBezTo>
                      <a:pt x="26" y="8"/>
                      <a:pt x="31" y="5"/>
                      <a:pt x="27" y="4"/>
                    </a:cubicBezTo>
                    <a:cubicBezTo>
                      <a:pt x="22" y="4"/>
                      <a:pt x="7" y="0"/>
                      <a:pt x="4" y="0"/>
                    </a:cubicBezTo>
                    <a:cubicBezTo>
                      <a:pt x="0" y="1"/>
                      <a:pt x="3" y="1"/>
                      <a:pt x="7" y="2"/>
                    </a:cubicBezTo>
                    <a:cubicBezTo>
                      <a:pt x="10" y="2"/>
                      <a:pt x="20" y="5"/>
                      <a:pt x="22" y="7"/>
                    </a:cubicBezTo>
                    <a:cubicBezTo>
                      <a:pt x="24" y="8"/>
                      <a:pt x="23" y="10"/>
                      <a:pt x="25" y="9"/>
                    </a:cubicBezTo>
                    <a:close/>
                  </a:path>
                </a:pathLst>
              </a:custGeom>
              <a:solidFill>
                <a:srgbClr val="F63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Freeform 144"/>
              <p:cNvSpPr/>
              <p:nvPr/>
            </p:nvSpPr>
            <p:spPr bwMode="auto">
              <a:xfrm>
                <a:off x="5776913" y="1976438"/>
                <a:ext cx="371475" cy="266700"/>
              </a:xfrm>
              <a:custGeom>
                <a:avLst/>
                <a:gdLst>
                  <a:gd name="T0" fmla="*/ 20 w 99"/>
                  <a:gd name="T1" fmla="*/ 2 h 71"/>
                  <a:gd name="T2" fmla="*/ 7 w 99"/>
                  <a:gd name="T3" fmla="*/ 13 h 71"/>
                  <a:gd name="T4" fmla="*/ 6 w 99"/>
                  <a:gd name="T5" fmla="*/ 23 h 71"/>
                  <a:gd name="T6" fmla="*/ 17 w 99"/>
                  <a:gd name="T7" fmla="*/ 17 h 71"/>
                  <a:gd name="T8" fmla="*/ 44 w 99"/>
                  <a:gd name="T9" fmla="*/ 38 h 71"/>
                  <a:gd name="T10" fmla="*/ 78 w 99"/>
                  <a:gd name="T11" fmla="*/ 34 h 71"/>
                  <a:gd name="T12" fmla="*/ 89 w 99"/>
                  <a:gd name="T13" fmla="*/ 29 h 71"/>
                  <a:gd name="T14" fmla="*/ 88 w 99"/>
                  <a:gd name="T15" fmla="*/ 33 h 71"/>
                  <a:gd name="T16" fmla="*/ 81 w 99"/>
                  <a:gd name="T17" fmla="*/ 34 h 71"/>
                  <a:gd name="T18" fmla="*/ 82 w 99"/>
                  <a:gd name="T19" fmla="*/ 53 h 71"/>
                  <a:gd name="T20" fmla="*/ 96 w 99"/>
                  <a:gd name="T21" fmla="*/ 59 h 71"/>
                  <a:gd name="T22" fmla="*/ 98 w 99"/>
                  <a:gd name="T23" fmla="*/ 64 h 71"/>
                  <a:gd name="T24" fmla="*/ 95 w 99"/>
                  <a:gd name="T25" fmla="*/ 67 h 71"/>
                  <a:gd name="T26" fmla="*/ 81 w 99"/>
                  <a:gd name="T27" fmla="*/ 53 h 71"/>
                  <a:gd name="T28" fmla="*/ 54 w 99"/>
                  <a:gd name="T29" fmla="*/ 41 h 71"/>
                  <a:gd name="T30" fmla="*/ 21 w 99"/>
                  <a:gd name="T31" fmla="*/ 27 h 71"/>
                  <a:gd name="T32" fmla="*/ 4 w 99"/>
                  <a:gd name="T33" fmla="*/ 24 h 71"/>
                  <a:gd name="T34" fmla="*/ 7 w 99"/>
                  <a:gd name="T35" fmla="*/ 9 h 71"/>
                  <a:gd name="T36" fmla="*/ 20 w 99"/>
                  <a:gd name="T37" fmla="*/ 2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9" h="71">
                    <a:moveTo>
                      <a:pt x="20" y="2"/>
                    </a:moveTo>
                    <a:cubicBezTo>
                      <a:pt x="16" y="3"/>
                      <a:pt x="9" y="8"/>
                      <a:pt x="7" y="13"/>
                    </a:cubicBezTo>
                    <a:cubicBezTo>
                      <a:pt x="6" y="18"/>
                      <a:pt x="2" y="22"/>
                      <a:pt x="6" y="23"/>
                    </a:cubicBezTo>
                    <a:cubicBezTo>
                      <a:pt x="9" y="23"/>
                      <a:pt x="13" y="13"/>
                      <a:pt x="17" y="17"/>
                    </a:cubicBezTo>
                    <a:cubicBezTo>
                      <a:pt x="20" y="21"/>
                      <a:pt x="29" y="37"/>
                      <a:pt x="44" y="38"/>
                    </a:cubicBezTo>
                    <a:cubicBezTo>
                      <a:pt x="60" y="40"/>
                      <a:pt x="75" y="36"/>
                      <a:pt x="78" y="34"/>
                    </a:cubicBezTo>
                    <a:cubicBezTo>
                      <a:pt x="81" y="32"/>
                      <a:pt x="88" y="28"/>
                      <a:pt x="89" y="29"/>
                    </a:cubicBezTo>
                    <a:cubicBezTo>
                      <a:pt x="90" y="31"/>
                      <a:pt x="90" y="35"/>
                      <a:pt x="88" y="33"/>
                    </a:cubicBezTo>
                    <a:cubicBezTo>
                      <a:pt x="86" y="31"/>
                      <a:pt x="83" y="31"/>
                      <a:pt x="81" y="34"/>
                    </a:cubicBezTo>
                    <a:cubicBezTo>
                      <a:pt x="79" y="37"/>
                      <a:pt x="77" y="47"/>
                      <a:pt x="82" y="53"/>
                    </a:cubicBezTo>
                    <a:cubicBezTo>
                      <a:pt x="87" y="58"/>
                      <a:pt x="94" y="60"/>
                      <a:pt x="96" y="59"/>
                    </a:cubicBezTo>
                    <a:cubicBezTo>
                      <a:pt x="99" y="57"/>
                      <a:pt x="99" y="62"/>
                      <a:pt x="98" y="64"/>
                    </a:cubicBezTo>
                    <a:cubicBezTo>
                      <a:pt x="97" y="67"/>
                      <a:pt x="96" y="71"/>
                      <a:pt x="95" y="67"/>
                    </a:cubicBezTo>
                    <a:cubicBezTo>
                      <a:pt x="94" y="63"/>
                      <a:pt x="85" y="58"/>
                      <a:pt x="81" y="53"/>
                    </a:cubicBezTo>
                    <a:cubicBezTo>
                      <a:pt x="76" y="48"/>
                      <a:pt x="68" y="40"/>
                      <a:pt x="54" y="41"/>
                    </a:cubicBezTo>
                    <a:cubicBezTo>
                      <a:pt x="41" y="41"/>
                      <a:pt x="28" y="36"/>
                      <a:pt x="21" y="27"/>
                    </a:cubicBezTo>
                    <a:cubicBezTo>
                      <a:pt x="14" y="19"/>
                      <a:pt x="7" y="26"/>
                      <a:pt x="4" y="24"/>
                    </a:cubicBezTo>
                    <a:cubicBezTo>
                      <a:pt x="0" y="21"/>
                      <a:pt x="1" y="14"/>
                      <a:pt x="7" y="9"/>
                    </a:cubicBezTo>
                    <a:cubicBezTo>
                      <a:pt x="13" y="3"/>
                      <a:pt x="22" y="0"/>
                      <a:pt x="20" y="2"/>
                    </a:cubicBezTo>
                    <a:close/>
                  </a:path>
                </a:pathLst>
              </a:custGeom>
              <a:solidFill>
                <a:srgbClr val="F63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145"/>
              <p:cNvSpPr/>
              <p:nvPr/>
            </p:nvSpPr>
            <p:spPr bwMode="auto">
              <a:xfrm>
                <a:off x="5983288" y="1806576"/>
                <a:ext cx="71438" cy="52388"/>
              </a:xfrm>
              <a:custGeom>
                <a:avLst/>
                <a:gdLst>
                  <a:gd name="T0" fmla="*/ 18 w 19"/>
                  <a:gd name="T1" fmla="*/ 1 h 14"/>
                  <a:gd name="T2" fmla="*/ 3 w 19"/>
                  <a:gd name="T3" fmla="*/ 4 h 14"/>
                  <a:gd name="T4" fmla="*/ 3 w 19"/>
                  <a:gd name="T5" fmla="*/ 9 h 14"/>
                  <a:gd name="T6" fmla="*/ 16 w 19"/>
                  <a:gd name="T7" fmla="*/ 2 h 14"/>
                  <a:gd name="T8" fmla="*/ 18 w 19"/>
                  <a:gd name="T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4">
                    <a:moveTo>
                      <a:pt x="18" y="1"/>
                    </a:moveTo>
                    <a:cubicBezTo>
                      <a:pt x="14" y="0"/>
                      <a:pt x="6" y="0"/>
                      <a:pt x="3" y="4"/>
                    </a:cubicBezTo>
                    <a:cubicBezTo>
                      <a:pt x="0" y="7"/>
                      <a:pt x="2" y="14"/>
                      <a:pt x="3" y="9"/>
                    </a:cubicBezTo>
                    <a:cubicBezTo>
                      <a:pt x="4" y="4"/>
                      <a:pt x="13" y="2"/>
                      <a:pt x="16" y="2"/>
                    </a:cubicBezTo>
                    <a:cubicBezTo>
                      <a:pt x="19" y="2"/>
                      <a:pt x="19" y="1"/>
                      <a:pt x="18" y="1"/>
                    </a:cubicBezTo>
                    <a:close/>
                  </a:path>
                </a:pathLst>
              </a:custGeom>
              <a:solidFill>
                <a:srgbClr val="F63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Freeform 146"/>
              <p:cNvSpPr/>
              <p:nvPr/>
            </p:nvSpPr>
            <p:spPr bwMode="auto">
              <a:xfrm>
                <a:off x="6249988" y="2390776"/>
                <a:ext cx="282575" cy="368300"/>
              </a:xfrm>
              <a:custGeom>
                <a:avLst/>
                <a:gdLst>
                  <a:gd name="T0" fmla="*/ 75 w 75"/>
                  <a:gd name="T1" fmla="*/ 98 h 98"/>
                  <a:gd name="T2" fmla="*/ 29 w 75"/>
                  <a:gd name="T3" fmla="*/ 81 h 98"/>
                  <a:gd name="T4" fmla="*/ 26 w 75"/>
                  <a:gd name="T5" fmla="*/ 23 h 98"/>
                  <a:gd name="T6" fmla="*/ 65 w 75"/>
                  <a:gd name="T7" fmla="*/ 21 h 98"/>
                  <a:gd name="T8" fmla="*/ 75 w 75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98">
                    <a:moveTo>
                      <a:pt x="75" y="98"/>
                    </a:moveTo>
                    <a:cubicBezTo>
                      <a:pt x="65" y="92"/>
                      <a:pt x="58" y="92"/>
                      <a:pt x="29" y="81"/>
                    </a:cubicBezTo>
                    <a:cubicBezTo>
                      <a:pt x="0" y="71"/>
                      <a:pt x="5" y="36"/>
                      <a:pt x="26" y="23"/>
                    </a:cubicBezTo>
                    <a:cubicBezTo>
                      <a:pt x="37" y="3"/>
                      <a:pt x="56" y="0"/>
                      <a:pt x="65" y="21"/>
                    </a:cubicBezTo>
                    <a:cubicBezTo>
                      <a:pt x="75" y="42"/>
                      <a:pt x="65" y="79"/>
                      <a:pt x="75" y="98"/>
                    </a:cubicBezTo>
                    <a:close/>
                  </a:path>
                </a:pathLst>
              </a:custGeom>
              <a:solidFill>
                <a:srgbClr val="679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147"/>
              <p:cNvSpPr/>
              <p:nvPr/>
            </p:nvSpPr>
            <p:spPr bwMode="auto">
              <a:xfrm>
                <a:off x="6291263" y="2432051"/>
                <a:ext cx="203200" cy="282575"/>
              </a:xfrm>
              <a:custGeom>
                <a:avLst/>
                <a:gdLst>
                  <a:gd name="T0" fmla="*/ 48 w 54"/>
                  <a:gd name="T1" fmla="*/ 7 h 75"/>
                  <a:gd name="T2" fmla="*/ 19 w 54"/>
                  <a:gd name="T3" fmla="*/ 19 h 75"/>
                  <a:gd name="T4" fmla="*/ 23 w 54"/>
                  <a:gd name="T5" fmla="*/ 28 h 75"/>
                  <a:gd name="T6" fmla="*/ 52 w 54"/>
                  <a:gd name="T7" fmla="*/ 16 h 75"/>
                  <a:gd name="T8" fmla="*/ 23 w 54"/>
                  <a:gd name="T9" fmla="*/ 29 h 75"/>
                  <a:gd name="T10" fmla="*/ 28 w 54"/>
                  <a:gd name="T11" fmla="*/ 40 h 75"/>
                  <a:gd name="T12" fmla="*/ 54 w 54"/>
                  <a:gd name="T13" fmla="*/ 35 h 75"/>
                  <a:gd name="T14" fmla="*/ 29 w 54"/>
                  <a:gd name="T15" fmla="*/ 40 h 75"/>
                  <a:gd name="T16" fmla="*/ 34 w 54"/>
                  <a:gd name="T17" fmla="*/ 51 h 75"/>
                  <a:gd name="T18" fmla="*/ 54 w 54"/>
                  <a:gd name="T19" fmla="*/ 48 h 75"/>
                  <a:gd name="T20" fmla="*/ 34 w 54"/>
                  <a:gd name="T21" fmla="*/ 51 h 75"/>
                  <a:gd name="T22" fmla="*/ 40 w 54"/>
                  <a:gd name="T23" fmla="*/ 62 h 75"/>
                  <a:gd name="T24" fmla="*/ 50 w 54"/>
                  <a:gd name="T25" fmla="*/ 60 h 75"/>
                  <a:gd name="T26" fmla="*/ 40 w 54"/>
                  <a:gd name="T27" fmla="*/ 62 h 75"/>
                  <a:gd name="T28" fmla="*/ 50 w 54"/>
                  <a:gd name="T29" fmla="*/ 75 h 75"/>
                  <a:gd name="T30" fmla="*/ 38 w 54"/>
                  <a:gd name="T31" fmla="*/ 64 h 75"/>
                  <a:gd name="T32" fmla="*/ 35 w 54"/>
                  <a:gd name="T33" fmla="*/ 72 h 75"/>
                  <a:gd name="T34" fmla="*/ 38 w 54"/>
                  <a:gd name="T35" fmla="*/ 63 h 75"/>
                  <a:gd name="T36" fmla="*/ 32 w 54"/>
                  <a:gd name="T37" fmla="*/ 54 h 75"/>
                  <a:gd name="T38" fmla="*/ 25 w 54"/>
                  <a:gd name="T39" fmla="*/ 71 h 75"/>
                  <a:gd name="T40" fmla="*/ 31 w 54"/>
                  <a:gd name="T41" fmla="*/ 53 h 75"/>
                  <a:gd name="T42" fmla="*/ 25 w 54"/>
                  <a:gd name="T43" fmla="*/ 43 h 75"/>
                  <a:gd name="T44" fmla="*/ 17 w 54"/>
                  <a:gd name="T45" fmla="*/ 65 h 75"/>
                  <a:gd name="T46" fmla="*/ 25 w 54"/>
                  <a:gd name="T47" fmla="*/ 42 h 75"/>
                  <a:gd name="T48" fmla="*/ 20 w 54"/>
                  <a:gd name="T49" fmla="*/ 31 h 75"/>
                  <a:gd name="T50" fmla="*/ 8 w 54"/>
                  <a:gd name="T51" fmla="*/ 58 h 75"/>
                  <a:gd name="T52" fmla="*/ 20 w 54"/>
                  <a:gd name="T53" fmla="*/ 30 h 75"/>
                  <a:gd name="T54" fmla="*/ 16 w 54"/>
                  <a:gd name="T55" fmla="*/ 22 h 75"/>
                  <a:gd name="T56" fmla="*/ 16 w 54"/>
                  <a:gd name="T57" fmla="*/ 22 h 75"/>
                  <a:gd name="T58" fmla="*/ 16 w 54"/>
                  <a:gd name="T59" fmla="*/ 21 h 75"/>
                  <a:gd name="T60" fmla="*/ 16 w 54"/>
                  <a:gd name="T61" fmla="*/ 21 h 75"/>
                  <a:gd name="T62" fmla="*/ 2 w 54"/>
                  <a:gd name="T63" fmla="*/ 44 h 75"/>
                  <a:gd name="T64" fmla="*/ 16 w 54"/>
                  <a:gd name="T65" fmla="*/ 20 h 75"/>
                  <a:gd name="T66" fmla="*/ 14 w 54"/>
                  <a:gd name="T67" fmla="*/ 13 h 75"/>
                  <a:gd name="T68" fmla="*/ 15 w 54"/>
                  <a:gd name="T69" fmla="*/ 12 h 75"/>
                  <a:gd name="T70" fmla="*/ 16 w 54"/>
                  <a:gd name="T71" fmla="*/ 11 h 75"/>
                  <a:gd name="T72" fmla="*/ 18 w 54"/>
                  <a:gd name="T73" fmla="*/ 18 h 75"/>
                  <a:gd name="T74" fmla="*/ 48 w 54"/>
                  <a:gd name="T75" fmla="*/ 7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4" h="75">
                    <a:moveTo>
                      <a:pt x="48" y="7"/>
                    </a:moveTo>
                    <a:cubicBezTo>
                      <a:pt x="41" y="5"/>
                      <a:pt x="26" y="13"/>
                      <a:pt x="19" y="19"/>
                    </a:cubicBezTo>
                    <a:cubicBezTo>
                      <a:pt x="20" y="22"/>
                      <a:pt x="22" y="25"/>
                      <a:pt x="23" y="28"/>
                    </a:cubicBezTo>
                    <a:cubicBezTo>
                      <a:pt x="25" y="22"/>
                      <a:pt x="41" y="12"/>
                      <a:pt x="52" y="16"/>
                    </a:cubicBezTo>
                    <a:cubicBezTo>
                      <a:pt x="43" y="16"/>
                      <a:pt x="26" y="25"/>
                      <a:pt x="23" y="29"/>
                    </a:cubicBezTo>
                    <a:cubicBezTo>
                      <a:pt x="25" y="32"/>
                      <a:pt x="27" y="36"/>
                      <a:pt x="28" y="40"/>
                    </a:cubicBezTo>
                    <a:cubicBezTo>
                      <a:pt x="31" y="35"/>
                      <a:pt x="46" y="31"/>
                      <a:pt x="54" y="35"/>
                    </a:cubicBezTo>
                    <a:cubicBezTo>
                      <a:pt x="47" y="34"/>
                      <a:pt x="31" y="37"/>
                      <a:pt x="29" y="40"/>
                    </a:cubicBezTo>
                    <a:cubicBezTo>
                      <a:pt x="30" y="44"/>
                      <a:pt x="32" y="48"/>
                      <a:pt x="34" y="51"/>
                    </a:cubicBezTo>
                    <a:cubicBezTo>
                      <a:pt x="37" y="47"/>
                      <a:pt x="48" y="44"/>
                      <a:pt x="54" y="48"/>
                    </a:cubicBezTo>
                    <a:cubicBezTo>
                      <a:pt x="48" y="47"/>
                      <a:pt x="37" y="49"/>
                      <a:pt x="34" y="51"/>
                    </a:cubicBezTo>
                    <a:cubicBezTo>
                      <a:pt x="36" y="55"/>
                      <a:pt x="38" y="58"/>
                      <a:pt x="40" y="62"/>
                    </a:cubicBezTo>
                    <a:cubicBezTo>
                      <a:pt x="42" y="60"/>
                      <a:pt x="47" y="58"/>
                      <a:pt x="50" y="60"/>
                    </a:cubicBezTo>
                    <a:cubicBezTo>
                      <a:pt x="47" y="59"/>
                      <a:pt x="42" y="61"/>
                      <a:pt x="40" y="62"/>
                    </a:cubicBezTo>
                    <a:cubicBezTo>
                      <a:pt x="44" y="67"/>
                      <a:pt x="47" y="72"/>
                      <a:pt x="50" y="75"/>
                    </a:cubicBezTo>
                    <a:cubicBezTo>
                      <a:pt x="46" y="73"/>
                      <a:pt x="42" y="69"/>
                      <a:pt x="38" y="64"/>
                    </a:cubicBezTo>
                    <a:cubicBezTo>
                      <a:pt x="37" y="66"/>
                      <a:pt x="35" y="70"/>
                      <a:pt x="35" y="72"/>
                    </a:cubicBezTo>
                    <a:cubicBezTo>
                      <a:pt x="34" y="69"/>
                      <a:pt x="36" y="65"/>
                      <a:pt x="38" y="63"/>
                    </a:cubicBezTo>
                    <a:cubicBezTo>
                      <a:pt x="36" y="61"/>
                      <a:pt x="34" y="57"/>
                      <a:pt x="32" y="54"/>
                    </a:cubicBezTo>
                    <a:cubicBezTo>
                      <a:pt x="29" y="58"/>
                      <a:pt x="25" y="66"/>
                      <a:pt x="25" y="71"/>
                    </a:cubicBezTo>
                    <a:cubicBezTo>
                      <a:pt x="23" y="65"/>
                      <a:pt x="27" y="56"/>
                      <a:pt x="31" y="53"/>
                    </a:cubicBezTo>
                    <a:cubicBezTo>
                      <a:pt x="29" y="50"/>
                      <a:pt x="27" y="47"/>
                      <a:pt x="25" y="43"/>
                    </a:cubicBezTo>
                    <a:cubicBezTo>
                      <a:pt x="22" y="48"/>
                      <a:pt x="17" y="59"/>
                      <a:pt x="17" y="65"/>
                    </a:cubicBezTo>
                    <a:cubicBezTo>
                      <a:pt x="15" y="57"/>
                      <a:pt x="20" y="46"/>
                      <a:pt x="25" y="42"/>
                    </a:cubicBezTo>
                    <a:cubicBezTo>
                      <a:pt x="23" y="38"/>
                      <a:pt x="21" y="35"/>
                      <a:pt x="20" y="31"/>
                    </a:cubicBezTo>
                    <a:cubicBezTo>
                      <a:pt x="15" y="36"/>
                      <a:pt x="8" y="50"/>
                      <a:pt x="8" y="58"/>
                    </a:cubicBezTo>
                    <a:cubicBezTo>
                      <a:pt x="5" y="48"/>
                      <a:pt x="13" y="34"/>
                      <a:pt x="20" y="30"/>
                    </a:cubicBezTo>
                    <a:cubicBezTo>
                      <a:pt x="18" y="27"/>
                      <a:pt x="17" y="24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2" y="22"/>
                      <a:pt x="3" y="36"/>
                      <a:pt x="2" y="44"/>
                    </a:cubicBezTo>
                    <a:cubicBezTo>
                      <a:pt x="0" y="34"/>
                      <a:pt x="10" y="20"/>
                      <a:pt x="16" y="20"/>
                    </a:cubicBezTo>
                    <a:cubicBezTo>
                      <a:pt x="15" y="18"/>
                      <a:pt x="14" y="15"/>
                      <a:pt x="14" y="13"/>
                    </a:cubicBezTo>
                    <a:cubicBezTo>
                      <a:pt x="14" y="13"/>
                      <a:pt x="15" y="13"/>
                      <a:pt x="15" y="12"/>
                    </a:cubicBezTo>
                    <a:cubicBezTo>
                      <a:pt x="15" y="12"/>
                      <a:pt x="16" y="11"/>
                      <a:pt x="16" y="11"/>
                    </a:cubicBezTo>
                    <a:cubicBezTo>
                      <a:pt x="17" y="13"/>
                      <a:pt x="18" y="15"/>
                      <a:pt x="18" y="18"/>
                    </a:cubicBezTo>
                    <a:cubicBezTo>
                      <a:pt x="25" y="8"/>
                      <a:pt x="41" y="0"/>
                      <a:pt x="48" y="7"/>
                    </a:cubicBezTo>
                    <a:close/>
                  </a:path>
                </a:pathLst>
              </a:custGeom>
              <a:solidFill>
                <a:srgbClr val="5187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Freeform 148"/>
              <p:cNvSpPr/>
              <p:nvPr/>
            </p:nvSpPr>
            <p:spPr bwMode="auto">
              <a:xfrm>
                <a:off x="5445126" y="1995488"/>
                <a:ext cx="669925" cy="593725"/>
              </a:xfrm>
              <a:custGeom>
                <a:avLst/>
                <a:gdLst>
                  <a:gd name="T0" fmla="*/ 52 w 178"/>
                  <a:gd name="T1" fmla="*/ 27 h 158"/>
                  <a:gd name="T2" fmla="*/ 67 w 178"/>
                  <a:gd name="T3" fmla="*/ 8 h 158"/>
                  <a:gd name="T4" fmla="*/ 102 w 178"/>
                  <a:gd name="T5" fmla="*/ 9 h 158"/>
                  <a:gd name="T6" fmla="*/ 120 w 178"/>
                  <a:gd name="T7" fmla="*/ 21 h 158"/>
                  <a:gd name="T8" fmla="*/ 145 w 178"/>
                  <a:gd name="T9" fmla="*/ 17 h 158"/>
                  <a:gd name="T10" fmla="*/ 153 w 178"/>
                  <a:gd name="T11" fmla="*/ 31 h 158"/>
                  <a:gd name="T12" fmla="*/ 149 w 178"/>
                  <a:gd name="T13" fmla="*/ 54 h 158"/>
                  <a:gd name="T14" fmla="*/ 167 w 178"/>
                  <a:gd name="T15" fmla="*/ 64 h 158"/>
                  <a:gd name="T16" fmla="*/ 176 w 178"/>
                  <a:gd name="T17" fmla="*/ 71 h 158"/>
                  <a:gd name="T18" fmla="*/ 149 w 178"/>
                  <a:gd name="T19" fmla="*/ 103 h 158"/>
                  <a:gd name="T20" fmla="*/ 127 w 178"/>
                  <a:gd name="T21" fmla="*/ 116 h 158"/>
                  <a:gd name="T22" fmla="*/ 116 w 178"/>
                  <a:gd name="T23" fmla="*/ 146 h 158"/>
                  <a:gd name="T24" fmla="*/ 55 w 178"/>
                  <a:gd name="T25" fmla="*/ 142 h 158"/>
                  <a:gd name="T26" fmla="*/ 57 w 178"/>
                  <a:gd name="T27" fmla="*/ 123 h 158"/>
                  <a:gd name="T28" fmla="*/ 30 w 178"/>
                  <a:gd name="T29" fmla="*/ 127 h 158"/>
                  <a:gd name="T30" fmla="*/ 3 w 178"/>
                  <a:gd name="T31" fmla="*/ 109 h 158"/>
                  <a:gd name="T32" fmla="*/ 26 w 178"/>
                  <a:gd name="T33" fmla="*/ 80 h 158"/>
                  <a:gd name="T34" fmla="*/ 28 w 178"/>
                  <a:gd name="T35" fmla="*/ 74 h 158"/>
                  <a:gd name="T36" fmla="*/ 24 w 178"/>
                  <a:gd name="T37" fmla="*/ 48 h 158"/>
                  <a:gd name="T38" fmla="*/ 36 w 178"/>
                  <a:gd name="T39" fmla="*/ 40 h 158"/>
                  <a:gd name="T40" fmla="*/ 38 w 178"/>
                  <a:gd name="T41" fmla="*/ 34 h 158"/>
                  <a:gd name="T42" fmla="*/ 41 w 178"/>
                  <a:gd name="T43" fmla="*/ 32 h 158"/>
                  <a:gd name="T44" fmla="*/ 44 w 178"/>
                  <a:gd name="T45" fmla="*/ 28 h 158"/>
                  <a:gd name="T46" fmla="*/ 52 w 178"/>
                  <a:gd name="T47" fmla="*/ 27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78" h="158">
                    <a:moveTo>
                      <a:pt x="52" y="27"/>
                    </a:moveTo>
                    <a:cubicBezTo>
                      <a:pt x="52" y="22"/>
                      <a:pt x="59" y="11"/>
                      <a:pt x="67" y="8"/>
                    </a:cubicBezTo>
                    <a:cubicBezTo>
                      <a:pt x="75" y="6"/>
                      <a:pt x="88" y="0"/>
                      <a:pt x="102" y="9"/>
                    </a:cubicBezTo>
                    <a:cubicBezTo>
                      <a:pt x="117" y="17"/>
                      <a:pt x="120" y="21"/>
                      <a:pt x="120" y="21"/>
                    </a:cubicBezTo>
                    <a:cubicBezTo>
                      <a:pt x="120" y="21"/>
                      <a:pt x="140" y="20"/>
                      <a:pt x="145" y="17"/>
                    </a:cubicBezTo>
                    <a:cubicBezTo>
                      <a:pt x="149" y="14"/>
                      <a:pt x="154" y="20"/>
                      <a:pt x="153" y="31"/>
                    </a:cubicBezTo>
                    <a:cubicBezTo>
                      <a:pt x="152" y="43"/>
                      <a:pt x="149" y="54"/>
                      <a:pt x="149" y="54"/>
                    </a:cubicBezTo>
                    <a:cubicBezTo>
                      <a:pt x="149" y="54"/>
                      <a:pt x="158" y="63"/>
                      <a:pt x="167" y="64"/>
                    </a:cubicBezTo>
                    <a:cubicBezTo>
                      <a:pt x="176" y="64"/>
                      <a:pt x="178" y="66"/>
                      <a:pt x="176" y="71"/>
                    </a:cubicBezTo>
                    <a:cubicBezTo>
                      <a:pt x="174" y="76"/>
                      <a:pt x="162" y="94"/>
                      <a:pt x="149" y="103"/>
                    </a:cubicBezTo>
                    <a:cubicBezTo>
                      <a:pt x="136" y="112"/>
                      <a:pt x="127" y="116"/>
                      <a:pt x="127" y="116"/>
                    </a:cubicBezTo>
                    <a:cubicBezTo>
                      <a:pt x="127" y="116"/>
                      <a:pt x="136" y="135"/>
                      <a:pt x="116" y="146"/>
                    </a:cubicBezTo>
                    <a:cubicBezTo>
                      <a:pt x="95" y="157"/>
                      <a:pt x="53" y="158"/>
                      <a:pt x="55" y="142"/>
                    </a:cubicBezTo>
                    <a:cubicBezTo>
                      <a:pt x="56" y="126"/>
                      <a:pt x="57" y="123"/>
                      <a:pt x="57" y="123"/>
                    </a:cubicBezTo>
                    <a:cubicBezTo>
                      <a:pt x="57" y="123"/>
                      <a:pt x="44" y="130"/>
                      <a:pt x="30" y="127"/>
                    </a:cubicBezTo>
                    <a:cubicBezTo>
                      <a:pt x="16" y="124"/>
                      <a:pt x="0" y="117"/>
                      <a:pt x="3" y="109"/>
                    </a:cubicBezTo>
                    <a:cubicBezTo>
                      <a:pt x="7" y="100"/>
                      <a:pt x="24" y="84"/>
                      <a:pt x="26" y="80"/>
                    </a:cubicBezTo>
                    <a:cubicBezTo>
                      <a:pt x="28" y="75"/>
                      <a:pt x="28" y="74"/>
                      <a:pt x="28" y="74"/>
                    </a:cubicBezTo>
                    <a:cubicBezTo>
                      <a:pt x="28" y="74"/>
                      <a:pt x="21" y="58"/>
                      <a:pt x="24" y="48"/>
                    </a:cubicBezTo>
                    <a:cubicBezTo>
                      <a:pt x="27" y="39"/>
                      <a:pt x="36" y="40"/>
                      <a:pt x="36" y="40"/>
                    </a:cubicBezTo>
                    <a:cubicBezTo>
                      <a:pt x="36" y="40"/>
                      <a:pt x="36" y="35"/>
                      <a:pt x="38" y="34"/>
                    </a:cubicBezTo>
                    <a:cubicBezTo>
                      <a:pt x="40" y="32"/>
                      <a:pt x="41" y="32"/>
                      <a:pt x="41" y="32"/>
                    </a:cubicBezTo>
                    <a:cubicBezTo>
                      <a:pt x="41" y="32"/>
                      <a:pt x="38" y="28"/>
                      <a:pt x="44" y="28"/>
                    </a:cubicBezTo>
                    <a:cubicBezTo>
                      <a:pt x="49" y="28"/>
                      <a:pt x="48" y="28"/>
                      <a:pt x="52" y="27"/>
                    </a:cubicBezTo>
                    <a:close/>
                  </a:path>
                </a:pathLst>
              </a:custGeom>
              <a:solidFill>
                <a:srgbClr val="FBD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149"/>
              <p:cNvSpPr/>
              <p:nvPr/>
            </p:nvSpPr>
            <p:spPr bwMode="auto">
              <a:xfrm>
                <a:off x="5911851" y="2066926"/>
                <a:ext cx="109538" cy="236538"/>
              </a:xfrm>
              <a:custGeom>
                <a:avLst/>
                <a:gdLst>
                  <a:gd name="T0" fmla="*/ 16 w 29"/>
                  <a:gd name="T1" fmla="*/ 4 h 63"/>
                  <a:gd name="T2" fmla="*/ 27 w 29"/>
                  <a:gd name="T3" fmla="*/ 15 h 63"/>
                  <a:gd name="T4" fmla="*/ 16 w 29"/>
                  <a:gd name="T5" fmla="*/ 50 h 63"/>
                  <a:gd name="T6" fmla="*/ 4 w 29"/>
                  <a:gd name="T7" fmla="*/ 53 h 63"/>
                  <a:gd name="T8" fmla="*/ 15 w 29"/>
                  <a:gd name="T9" fmla="*/ 14 h 63"/>
                  <a:gd name="T10" fmla="*/ 16 w 29"/>
                  <a:gd name="T11" fmla="*/ 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63">
                    <a:moveTo>
                      <a:pt x="16" y="4"/>
                    </a:moveTo>
                    <a:cubicBezTo>
                      <a:pt x="22" y="0"/>
                      <a:pt x="29" y="3"/>
                      <a:pt x="27" y="15"/>
                    </a:cubicBezTo>
                    <a:cubicBezTo>
                      <a:pt x="25" y="26"/>
                      <a:pt x="21" y="43"/>
                      <a:pt x="16" y="50"/>
                    </a:cubicBezTo>
                    <a:cubicBezTo>
                      <a:pt x="11" y="58"/>
                      <a:pt x="0" y="63"/>
                      <a:pt x="4" y="53"/>
                    </a:cubicBezTo>
                    <a:cubicBezTo>
                      <a:pt x="9" y="42"/>
                      <a:pt x="21" y="17"/>
                      <a:pt x="15" y="14"/>
                    </a:cubicBezTo>
                    <a:cubicBezTo>
                      <a:pt x="10" y="10"/>
                      <a:pt x="13" y="4"/>
                      <a:pt x="16" y="4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150"/>
              <p:cNvSpPr/>
              <p:nvPr/>
            </p:nvSpPr>
            <p:spPr bwMode="auto">
              <a:xfrm>
                <a:off x="5656263" y="2014538"/>
                <a:ext cx="263525" cy="198438"/>
              </a:xfrm>
              <a:custGeom>
                <a:avLst/>
                <a:gdLst>
                  <a:gd name="T0" fmla="*/ 1 w 70"/>
                  <a:gd name="T1" fmla="*/ 13 h 53"/>
                  <a:gd name="T2" fmla="*/ 29 w 70"/>
                  <a:gd name="T3" fmla="*/ 0 h 53"/>
                  <a:gd name="T4" fmla="*/ 55 w 70"/>
                  <a:gd name="T5" fmla="*/ 10 h 53"/>
                  <a:gd name="T6" fmla="*/ 69 w 70"/>
                  <a:gd name="T7" fmla="*/ 31 h 53"/>
                  <a:gd name="T8" fmla="*/ 63 w 70"/>
                  <a:gd name="T9" fmla="*/ 48 h 53"/>
                  <a:gd name="T10" fmla="*/ 60 w 70"/>
                  <a:gd name="T11" fmla="*/ 48 h 53"/>
                  <a:gd name="T12" fmla="*/ 62 w 70"/>
                  <a:gd name="T13" fmla="*/ 21 h 53"/>
                  <a:gd name="T14" fmla="*/ 29 w 70"/>
                  <a:gd name="T15" fmla="*/ 2 h 53"/>
                  <a:gd name="T16" fmla="*/ 1 w 70"/>
                  <a:gd name="T17" fmla="*/ 1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0" h="53">
                    <a:moveTo>
                      <a:pt x="1" y="13"/>
                    </a:moveTo>
                    <a:cubicBezTo>
                      <a:pt x="4" y="8"/>
                      <a:pt x="18" y="0"/>
                      <a:pt x="29" y="0"/>
                    </a:cubicBezTo>
                    <a:cubicBezTo>
                      <a:pt x="41" y="0"/>
                      <a:pt x="48" y="6"/>
                      <a:pt x="55" y="10"/>
                    </a:cubicBezTo>
                    <a:cubicBezTo>
                      <a:pt x="61" y="14"/>
                      <a:pt x="69" y="25"/>
                      <a:pt x="69" y="31"/>
                    </a:cubicBezTo>
                    <a:cubicBezTo>
                      <a:pt x="69" y="38"/>
                      <a:pt x="65" y="47"/>
                      <a:pt x="63" y="48"/>
                    </a:cubicBezTo>
                    <a:cubicBezTo>
                      <a:pt x="61" y="49"/>
                      <a:pt x="57" y="53"/>
                      <a:pt x="60" y="48"/>
                    </a:cubicBezTo>
                    <a:cubicBezTo>
                      <a:pt x="62" y="43"/>
                      <a:pt x="70" y="32"/>
                      <a:pt x="62" y="21"/>
                    </a:cubicBezTo>
                    <a:cubicBezTo>
                      <a:pt x="54" y="11"/>
                      <a:pt x="40" y="2"/>
                      <a:pt x="29" y="2"/>
                    </a:cubicBezTo>
                    <a:cubicBezTo>
                      <a:pt x="18" y="2"/>
                      <a:pt x="0" y="15"/>
                      <a:pt x="1" y="13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151"/>
              <p:cNvSpPr/>
              <p:nvPr/>
            </p:nvSpPr>
            <p:spPr bwMode="auto">
              <a:xfrm>
                <a:off x="5653088" y="2179638"/>
                <a:ext cx="285750" cy="101600"/>
              </a:xfrm>
              <a:custGeom>
                <a:avLst/>
                <a:gdLst>
                  <a:gd name="T0" fmla="*/ 71 w 76"/>
                  <a:gd name="T1" fmla="*/ 0 h 27"/>
                  <a:gd name="T2" fmla="*/ 76 w 76"/>
                  <a:gd name="T3" fmla="*/ 6 h 27"/>
                  <a:gd name="T4" fmla="*/ 70 w 76"/>
                  <a:gd name="T5" fmla="*/ 9 h 27"/>
                  <a:gd name="T6" fmla="*/ 42 w 76"/>
                  <a:gd name="T7" fmla="*/ 23 h 27"/>
                  <a:gd name="T8" fmla="*/ 8 w 76"/>
                  <a:gd name="T9" fmla="*/ 26 h 27"/>
                  <a:gd name="T10" fmla="*/ 8 w 76"/>
                  <a:gd name="T11" fmla="*/ 23 h 27"/>
                  <a:gd name="T12" fmla="*/ 49 w 76"/>
                  <a:gd name="T13" fmla="*/ 15 h 27"/>
                  <a:gd name="T14" fmla="*/ 71 w 76"/>
                  <a:gd name="T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6" h="27">
                    <a:moveTo>
                      <a:pt x="71" y="0"/>
                    </a:moveTo>
                    <a:cubicBezTo>
                      <a:pt x="73" y="0"/>
                      <a:pt x="76" y="2"/>
                      <a:pt x="76" y="6"/>
                    </a:cubicBezTo>
                    <a:cubicBezTo>
                      <a:pt x="76" y="9"/>
                      <a:pt x="72" y="6"/>
                      <a:pt x="70" y="9"/>
                    </a:cubicBezTo>
                    <a:cubicBezTo>
                      <a:pt x="67" y="12"/>
                      <a:pt x="58" y="19"/>
                      <a:pt x="42" y="23"/>
                    </a:cubicBezTo>
                    <a:cubicBezTo>
                      <a:pt x="26" y="27"/>
                      <a:pt x="17" y="27"/>
                      <a:pt x="8" y="26"/>
                    </a:cubicBezTo>
                    <a:cubicBezTo>
                      <a:pt x="0" y="25"/>
                      <a:pt x="1" y="22"/>
                      <a:pt x="8" y="23"/>
                    </a:cubicBezTo>
                    <a:cubicBezTo>
                      <a:pt x="16" y="24"/>
                      <a:pt x="36" y="19"/>
                      <a:pt x="49" y="15"/>
                    </a:cubicBezTo>
                    <a:cubicBezTo>
                      <a:pt x="66" y="9"/>
                      <a:pt x="69" y="1"/>
                      <a:pt x="71" y="0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Freeform 152"/>
              <p:cNvSpPr/>
              <p:nvPr/>
            </p:nvSpPr>
            <p:spPr bwMode="auto">
              <a:xfrm>
                <a:off x="5802313" y="2058988"/>
                <a:ext cx="82550" cy="188913"/>
              </a:xfrm>
              <a:custGeom>
                <a:avLst/>
                <a:gdLst>
                  <a:gd name="T0" fmla="*/ 12 w 22"/>
                  <a:gd name="T1" fmla="*/ 1 h 50"/>
                  <a:gd name="T2" fmla="*/ 22 w 22"/>
                  <a:gd name="T3" fmla="*/ 21 h 50"/>
                  <a:gd name="T4" fmla="*/ 12 w 22"/>
                  <a:gd name="T5" fmla="*/ 44 h 50"/>
                  <a:gd name="T6" fmla="*/ 2 w 22"/>
                  <a:gd name="T7" fmla="*/ 45 h 50"/>
                  <a:gd name="T8" fmla="*/ 14 w 22"/>
                  <a:gd name="T9" fmla="*/ 21 h 50"/>
                  <a:gd name="T10" fmla="*/ 12 w 22"/>
                  <a:gd name="T11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50">
                    <a:moveTo>
                      <a:pt x="12" y="1"/>
                    </a:moveTo>
                    <a:cubicBezTo>
                      <a:pt x="14" y="2"/>
                      <a:pt x="22" y="13"/>
                      <a:pt x="22" y="21"/>
                    </a:cubicBezTo>
                    <a:cubicBezTo>
                      <a:pt x="21" y="30"/>
                      <a:pt x="19" y="42"/>
                      <a:pt x="12" y="44"/>
                    </a:cubicBezTo>
                    <a:cubicBezTo>
                      <a:pt x="6" y="46"/>
                      <a:pt x="0" y="50"/>
                      <a:pt x="2" y="45"/>
                    </a:cubicBezTo>
                    <a:cubicBezTo>
                      <a:pt x="4" y="40"/>
                      <a:pt x="13" y="30"/>
                      <a:pt x="14" y="21"/>
                    </a:cubicBezTo>
                    <a:cubicBezTo>
                      <a:pt x="14" y="11"/>
                      <a:pt x="8" y="0"/>
                      <a:pt x="12" y="1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Freeform 153"/>
              <p:cNvSpPr/>
              <p:nvPr/>
            </p:nvSpPr>
            <p:spPr bwMode="auto">
              <a:xfrm>
                <a:off x="5749926" y="2085976"/>
                <a:ext cx="63500" cy="55563"/>
              </a:xfrm>
              <a:custGeom>
                <a:avLst/>
                <a:gdLst>
                  <a:gd name="T0" fmla="*/ 13 w 17"/>
                  <a:gd name="T1" fmla="*/ 3 h 15"/>
                  <a:gd name="T2" fmla="*/ 11 w 17"/>
                  <a:gd name="T3" fmla="*/ 15 h 15"/>
                  <a:gd name="T4" fmla="*/ 4 w 17"/>
                  <a:gd name="T5" fmla="*/ 10 h 15"/>
                  <a:gd name="T6" fmla="*/ 13 w 17"/>
                  <a:gd name="T7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5">
                    <a:moveTo>
                      <a:pt x="13" y="3"/>
                    </a:moveTo>
                    <a:cubicBezTo>
                      <a:pt x="14" y="6"/>
                      <a:pt x="17" y="14"/>
                      <a:pt x="11" y="15"/>
                    </a:cubicBezTo>
                    <a:cubicBezTo>
                      <a:pt x="6" y="15"/>
                      <a:pt x="0" y="15"/>
                      <a:pt x="4" y="10"/>
                    </a:cubicBezTo>
                    <a:cubicBezTo>
                      <a:pt x="8" y="6"/>
                      <a:pt x="13" y="0"/>
                      <a:pt x="13" y="3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154"/>
              <p:cNvSpPr/>
              <p:nvPr/>
            </p:nvSpPr>
            <p:spPr bwMode="auto">
              <a:xfrm>
                <a:off x="5600701" y="2058988"/>
                <a:ext cx="225425" cy="104775"/>
              </a:xfrm>
              <a:custGeom>
                <a:avLst/>
                <a:gdLst>
                  <a:gd name="T0" fmla="*/ 53 w 60"/>
                  <a:gd name="T1" fmla="*/ 0 h 28"/>
                  <a:gd name="T2" fmla="*/ 51 w 60"/>
                  <a:gd name="T3" fmla="*/ 4 h 28"/>
                  <a:gd name="T4" fmla="*/ 38 w 60"/>
                  <a:gd name="T5" fmla="*/ 22 h 28"/>
                  <a:gd name="T6" fmla="*/ 33 w 60"/>
                  <a:gd name="T7" fmla="*/ 25 h 28"/>
                  <a:gd name="T8" fmla="*/ 60 w 60"/>
                  <a:gd name="T9" fmla="*/ 24 h 28"/>
                  <a:gd name="T10" fmla="*/ 52 w 60"/>
                  <a:gd name="T11" fmla="*/ 25 h 28"/>
                  <a:gd name="T12" fmla="*/ 24 w 60"/>
                  <a:gd name="T13" fmla="*/ 27 h 28"/>
                  <a:gd name="T14" fmla="*/ 9 w 60"/>
                  <a:gd name="T15" fmla="*/ 28 h 28"/>
                  <a:gd name="T16" fmla="*/ 13 w 60"/>
                  <a:gd name="T17" fmla="*/ 26 h 28"/>
                  <a:gd name="T18" fmla="*/ 6 w 60"/>
                  <a:gd name="T19" fmla="*/ 23 h 28"/>
                  <a:gd name="T20" fmla="*/ 0 w 60"/>
                  <a:gd name="T21" fmla="*/ 15 h 28"/>
                  <a:gd name="T22" fmla="*/ 3 w 60"/>
                  <a:gd name="T23" fmla="*/ 13 h 28"/>
                  <a:gd name="T24" fmla="*/ 2 w 60"/>
                  <a:gd name="T25" fmla="*/ 16 h 28"/>
                  <a:gd name="T26" fmla="*/ 7 w 60"/>
                  <a:gd name="T27" fmla="*/ 22 h 28"/>
                  <a:gd name="T28" fmla="*/ 27 w 60"/>
                  <a:gd name="T29" fmla="*/ 25 h 28"/>
                  <a:gd name="T30" fmla="*/ 31 w 60"/>
                  <a:gd name="T31" fmla="*/ 25 h 28"/>
                  <a:gd name="T32" fmla="*/ 38 w 60"/>
                  <a:gd name="T33" fmla="*/ 20 h 28"/>
                  <a:gd name="T34" fmla="*/ 53 w 60"/>
                  <a:gd name="T3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0" h="28">
                    <a:moveTo>
                      <a:pt x="53" y="0"/>
                    </a:moveTo>
                    <a:cubicBezTo>
                      <a:pt x="55" y="0"/>
                      <a:pt x="55" y="0"/>
                      <a:pt x="51" y="4"/>
                    </a:cubicBezTo>
                    <a:cubicBezTo>
                      <a:pt x="48" y="8"/>
                      <a:pt x="42" y="18"/>
                      <a:pt x="38" y="22"/>
                    </a:cubicBezTo>
                    <a:cubicBezTo>
                      <a:pt x="35" y="24"/>
                      <a:pt x="34" y="24"/>
                      <a:pt x="33" y="25"/>
                    </a:cubicBezTo>
                    <a:cubicBezTo>
                      <a:pt x="43" y="24"/>
                      <a:pt x="58" y="23"/>
                      <a:pt x="60" y="24"/>
                    </a:cubicBezTo>
                    <a:cubicBezTo>
                      <a:pt x="60" y="26"/>
                      <a:pt x="56" y="25"/>
                      <a:pt x="52" y="25"/>
                    </a:cubicBezTo>
                    <a:cubicBezTo>
                      <a:pt x="48" y="25"/>
                      <a:pt x="30" y="27"/>
                      <a:pt x="24" y="27"/>
                    </a:cubicBezTo>
                    <a:cubicBezTo>
                      <a:pt x="19" y="27"/>
                      <a:pt x="11" y="28"/>
                      <a:pt x="9" y="28"/>
                    </a:cubicBezTo>
                    <a:cubicBezTo>
                      <a:pt x="8" y="27"/>
                      <a:pt x="11" y="27"/>
                      <a:pt x="13" y="26"/>
                    </a:cubicBezTo>
                    <a:cubicBezTo>
                      <a:pt x="15" y="26"/>
                      <a:pt x="9" y="25"/>
                      <a:pt x="6" y="23"/>
                    </a:cubicBezTo>
                    <a:cubicBezTo>
                      <a:pt x="3" y="21"/>
                      <a:pt x="1" y="17"/>
                      <a:pt x="0" y="15"/>
                    </a:cubicBezTo>
                    <a:cubicBezTo>
                      <a:pt x="0" y="13"/>
                      <a:pt x="1" y="12"/>
                      <a:pt x="3" y="13"/>
                    </a:cubicBezTo>
                    <a:cubicBezTo>
                      <a:pt x="5" y="13"/>
                      <a:pt x="1" y="14"/>
                      <a:pt x="2" y="16"/>
                    </a:cubicBezTo>
                    <a:cubicBezTo>
                      <a:pt x="3" y="17"/>
                      <a:pt x="4" y="20"/>
                      <a:pt x="7" y="22"/>
                    </a:cubicBezTo>
                    <a:cubicBezTo>
                      <a:pt x="10" y="23"/>
                      <a:pt x="19" y="25"/>
                      <a:pt x="27" y="25"/>
                    </a:cubicBezTo>
                    <a:cubicBezTo>
                      <a:pt x="28" y="25"/>
                      <a:pt x="29" y="25"/>
                      <a:pt x="31" y="25"/>
                    </a:cubicBezTo>
                    <a:cubicBezTo>
                      <a:pt x="32" y="24"/>
                      <a:pt x="36" y="22"/>
                      <a:pt x="38" y="20"/>
                    </a:cubicBezTo>
                    <a:cubicBezTo>
                      <a:pt x="40" y="17"/>
                      <a:pt x="50" y="1"/>
                      <a:pt x="53" y="0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Freeform 155"/>
              <p:cNvSpPr/>
              <p:nvPr/>
            </p:nvSpPr>
            <p:spPr bwMode="auto">
              <a:xfrm>
                <a:off x="5584826" y="2130426"/>
                <a:ext cx="222250" cy="109538"/>
              </a:xfrm>
              <a:custGeom>
                <a:avLst/>
                <a:gdLst>
                  <a:gd name="T0" fmla="*/ 57 w 59"/>
                  <a:gd name="T1" fmla="*/ 27 h 29"/>
                  <a:gd name="T2" fmla="*/ 28 w 59"/>
                  <a:gd name="T3" fmla="*/ 14 h 29"/>
                  <a:gd name="T4" fmla="*/ 13 w 59"/>
                  <a:gd name="T5" fmla="*/ 10 h 29"/>
                  <a:gd name="T6" fmla="*/ 2 w 59"/>
                  <a:gd name="T7" fmla="*/ 1 h 29"/>
                  <a:gd name="T8" fmla="*/ 9 w 59"/>
                  <a:gd name="T9" fmla="*/ 11 h 29"/>
                  <a:gd name="T10" fmla="*/ 27 w 59"/>
                  <a:gd name="T11" fmla="*/ 16 h 29"/>
                  <a:gd name="T12" fmla="*/ 55 w 59"/>
                  <a:gd name="T13" fmla="*/ 27 h 29"/>
                  <a:gd name="T14" fmla="*/ 57 w 59"/>
                  <a:gd name="T15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29">
                    <a:moveTo>
                      <a:pt x="57" y="27"/>
                    </a:moveTo>
                    <a:cubicBezTo>
                      <a:pt x="54" y="24"/>
                      <a:pt x="34" y="15"/>
                      <a:pt x="28" y="14"/>
                    </a:cubicBezTo>
                    <a:cubicBezTo>
                      <a:pt x="23" y="12"/>
                      <a:pt x="16" y="14"/>
                      <a:pt x="13" y="10"/>
                    </a:cubicBezTo>
                    <a:cubicBezTo>
                      <a:pt x="9" y="7"/>
                      <a:pt x="5" y="2"/>
                      <a:pt x="2" y="1"/>
                    </a:cubicBezTo>
                    <a:cubicBezTo>
                      <a:pt x="0" y="0"/>
                      <a:pt x="4" y="7"/>
                      <a:pt x="9" y="11"/>
                    </a:cubicBezTo>
                    <a:cubicBezTo>
                      <a:pt x="13" y="14"/>
                      <a:pt x="24" y="15"/>
                      <a:pt x="27" y="16"/>
                    </a:cubicBezTo>
                    <a:cubicBezTo>
                      <a:pt x="31" y="16"/>
                      <a:pt x="52" y="25"/>
                      <a:pt x="55" y="27"/>
                    </a:cubicBezTo>
                    <a:cubicBezTo>
                      <a:pt x="57" y="29"/>
                      <a:pt x="59" y="29"/>
                      <a:pt x="57" y="27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Freeform 156"/>
              <p:cNvSpPr/>
              <p:nvPr/>
            </p:nvSpPr>
            <p:spPr bwMode="auto">
              <a:xfrm>
                <a:off x="5629276" y="2066926"/>
                <a:ext cx="139700" cy="71438"/>
              </a:xfrm>
              <a:custGeom>
                <a:avLst/>
                <a:gdLst>
                  <a:gd name="T0" fmla="*/ 36 w 37"/>
                  <a:gd name="T1" fmla="*/ 4 h 19"/>
                  <a:gd name="T2" fmla="*/ 12 w 37"/>
                  <a:gd name="T3" fmla="*/ 3 h 19"/>
                  <a:gd name="T4" fmla="*/ 0 w 37"/>
                  <a:gd name="T5" fmla="*/ 17 h 19"/>
                  <a:gd name="T6" fmla="*/ 2 w 37"/>
                  <a:gd name="T7" fmla="*/ 17 h 19"/>
                  <a:gd name="T8" fmla="*/ 13 w 37"/>
                  <a:gd name="T9" fmla="*/ 5 h 19"/>
                  <a:gd name="T10" fmla="*/ 34 w 37"/>
                  <a:gd name="T11" fmla="*/ 4 h 19"/>
                  <a:gd name="T12" fmla="*/ 36 w 37"/>
                  <a:gd name="T13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19">
                    <a:moveTo>
                      <a:pt x="36" y="4"/>
                    </a:moveTo>
                    <a:cubicBezTo>
                      <a:pt x="32" y="2"/>
                      <a:pt x="18" y="0"/>
                      <a:pt x="12" y="3"/>
                    </a:cubicBezTo>
                    <a:cubicBezTo>
                      <a:pt x="6" y="6"/>
                      <a:pt x="1" y="15"/>
                      <a:pt x="0" y="17"/>
                    </a:cubicBezTo>
                    <a:cubicBezTo>
                      <a:pt x="0" y="19"/>
                      <a:pt x="0" y="19"/>
                      <a:pt x="2" y="17"/>
                    </a:cubicBezTo>
                    <a:cubicBezTo>
                      <a:pt x="3" y="15"/>
                      <a:pt x="9" y="7"/>
                      <a:pt x="13" y="5"/>
                    </a:cubicBezTo>
                    <a:cubicBezTo>
                      <a:pt x="16" y="3"/>
                      <a:pt x="30" y="3"/>
                      <a:pt x="34" y="4"/>
                    </a:cubicBezTo>
                    <a:cubicBezTo>
                      <a:pt x="36" y="5"/>
                      <a:pt x="37" y="4"/>
                      <a:pt x="36" y="4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Freeform 157"/>
              <p:cNvSpPr/>
              <p:nvPr/>
            </p:nvSpPr>
            <p:spPr bwMode="auto">
              <a:xfrm>
                <a:off x="5678488" y="2097088"/>
                <a:ext cx="68263" cy="55563"/>
              </a:xfrm>
              <a:custGeom>
                <a:avLst/>
                <a:gdLst>
                  <a:gd name="T0" fmla="*/ 16 w 18"/>
                  <a:gd name="T1" fmla="*/ 0 h 15"/>
                  <a:gd name="T2" fmla="*/ 2 w 18"/>
                  <a:gd name="T3" fmla="*/ 7 h 15"/>
                  <a:gd name="T4" fmla="*/ 3 w 18"/>
                  <a:gd name="T5" fmla="*/ 10 h 15"/>
                  <a:gd name="T6" fmla="*/ 15 w 18"/>
                  <a:gd name="T7" fmla="*/ 2 h 15"/>
                  <a:gd name="T8" fmla="*/ 16 w 18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5">
                    <a:moveTo>
                      <a:pt x="16" y="0"/>
                    </a:moveTo>
                    <a:cubicBezTo>
                      <a:pt x="12" y="0"/>
                      <a:pt x="4" y="3"/>
                      <a:pt x="2" y="7"/>
                    </a:cubicBezTo>
                    <a:cubicBezTo>
                      <a:pt x="0" y="11"/>
                      <a:pt x="3" y="15"/>
                      <a:pt x="3" y="10"/>
                    </a:cubicBezTo>
                    <a:cubicBezTo>
                      <a:pt x="3" y="5"/>
                      <a:pt x="12" y="3"/>
                      <a:pt x="15" y="2"/>
                    </a:cubicBezTo>
                    <a:cubicBezTo>
                      <a:pt x="18" y="1"/>
                      <a:pt x="18" y="0"/>
                      <a:pt x="16" y="0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158"/>
              <p:cNvSpPr/>
              <p:nvPr/>
            </p:nvSpPr>
            <p:spPr bwMode="auto">
              <a:xfrm>
                <a:off x="5700713" y="2111376"/>
                <a:ext cx="38100" cy="38100"/>
              </a:xfrm>
              <a:custGeom>
                <a:avLst/>
                <a:gdLst>
                  <a:gd name="T0" fmla="*/ 7 w 10"/>
                  <a:gd name="T1" fmla="*/ 1 h 10"/>
                  <a:gd name="T2" fmla="*/ 0 w 10"/>
                  <a:gd name="T3" fmla="*/ 7 h 10"/>
                  <a:gd name="T4" fmla="*/ 5 w 10"/>
                  <a:gd name="T5" fmla="*/ 7 h 10"/>
                  <a:gd name="T6" fmla="*/ 7 w 10"/>
                  <a:gd name="T7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7" y="1"/>
                    </a:moveTo>
                    <a:cubicBezTo>
                      <a:pt x="4" y="1"/>
                      <a:pt x="0" y="4"/>
                      <a:pt x="0" y="7"/>
                    </a:cubicBezTo>
                    <a:cubicBezTo>
                      <a:pt x="0" y="10"/>
                      <a:pt x="2" y="10"/>
                      <a:pt x="5" y="7"/>
                    </a:cubicBezTo>
                    <a:cubicBezTo>
                      <a:pt x="9" y="3"/>
                      <a:pt x="10" y="0"/>
                      <a:pt x="7" y="1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159"/>
              <p:cNvSpPr/>
              <p:nvPr/>
            </p:nvSpPr>
            <p:spPr bwMode="auto">
              <a:xfrm>
                <a:off x="5540376" y="2146301"/>
                <a:ext cx="134938" cy="190500"/>
              </a:xfrm>
              <a:custGeom>
                <a:avLst/>
                <a:gdLst>
                  <a:gd name="T0" fmla="*/ 14 w 36"/>
                  <a:gd name="T1" fmla="*/ 4 h 51"/>
                  <a:gd name="T2" fmla="*/ 15 w 36"/>
                  <a:gd name="T3" fmla="*/ 19 h 51"/>
                  <a:gd name="T4" fmla="*/ 25 w 36"/>
                  <a:gd name="T5" fmla="*/ 36 h 51"/>
                  <a:gd name="T6" fmla="*/ 29 w 36"/>
                  <a:gd name="T7" fmla="*/ 49 h 51"/>
                  <a:gd name="T8" fmla="*/ 5 w 36"/>
                  <a:gd name="T9" fmla="*/ 34 h 51"/>
                  <a:gd name="T10" fmla="*/ 0 w 36"/>
                  <a:gd name="T11" fmla="*/ 9 h 51"/>
                  <a:gd name="T12" fmla="*/ 14 w 36"/>
                  <a:gd name="T13" fmla="*/ 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51">
                    <a:moveTo>
                      <a:pt x="14" y="4"/>
                    </a:moveTo>
                    <a:cubicBezTo>
                      <a:pt x="15" y="6"/>
                      <a:pt x="9" y="15"/>
                      <a:pt x="15" y="19"/>
                    </a:cubicBezTo>
                    <a:cubicBezTo>
                      <a:pt x="22" y="22"/>
                      <a:pt x="26" y="29"/>
                      <a:pt x="25" y="36"/>
                    </a:cubicBezTo>
                    <a:cubicBezTo>
                      <a:pt x="25" y="43"/>
                      <a:pt x="36" y="51"/>
                      <a:pt x="29" y="49"/>
                    </a:cubicBezTo>
                    <a:cubicBezTo>
                      <a:pt x="23" y="46"/>
                      <a:pt x="9" y="39"/>
                      <a:pt x="5" y="34"/>
                    </a:cubicBezTo>
                    <a:cubicBezTo>
                      <a:pt x="1" y="28"/>
                      <a:pt x="0" y="15"/>
                      <a:pt x="0" y="9"/>
                    </a:cubicBezTo>
                    <a:cubicBezTo>
                      <a:pt x="1" y="3"/>
                      <a:pt x="14" y="0"/>
                      <a:pt x="14" y="4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160"/>
              <p:cNvSpPr/>
              <p:nvPr/>
            </p:nvSpPr>
            <p:spPr bwMode="auto">
              <a:xfrm>
                <a:off x="5570538" y="2314576"/>
                <a:ext cx="258763" cy="82550"/>
              </a:xfrm>
              <a:custGeom>
                <a:avLst/>
                <a:gdLst>
                  <a:gd name="T0" fmla="*/ 11 w 69"/>
                  <a:gd name="T1" fmla="*/ 3 h 22"/>
                  <a:gd name="T2" fmla="*/ 36 w 69"/>
                  <a:gd name="T3" fmla="*/ 10 h 22"/>
                  <a:gd name="T4" fmla="*/ 66 w 69"/>
                  <a:gd name="T5" fmla="*/ 8 h 22"/>
                  <a:gd name="T6" fmla="*/ 34 w 69"/>
                  <a:gd name="T7" fmla="*/ 20 h 22"/>
                  <a:gd name="T8" fmla="*/ 6 w 69"/>
                  <a:gd name="T9" fmla="*/ 11 h 22"/>
                  <a:gd name="T10" fmla="*/ 11 w 69"/>
                  <a:gd name="T11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9" h="22">
                    <a:moveTo>
                      <a:pt x="11" y="3"/>
                    </a:moveTo>
                    <a:cubicBezTo>
                      <a:pt x="17" y="6"/>
                      <a:pt x="22" y="10"/>
                      <a:pt x="36" y="10"/>
                    </a:cubicBezTo>
                    <a:cubicBezTo>
                      <a:pt x="51" y="9"/>
                      <a:pt x="69" y="3"/>
                      <a:pt x="66" y="8"/>
                    </a:cubicBezTo>
                    <a:cubicBezTo>
                      <a:pt x="64" y="14"/>
                      <a:pt x="52" y="22"/>
                      <a:pt x="34" y="20"/>
                    </a:cubicBezTo>
                    <a:cubicBezTo>
                      <a:pt x="15" y="19"/>
                      <a:pt x="12" y="14"/>
                      <a:pt x="6" y="11"/>
                    </a:cubicBezTo>
                    <a:cubicBezTo>
                      <a:pt x="0" y="7"/>
                      <a:pt x="5" y="0"/>
                      <a:pt x="11" y="3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161"/>
              <p:cNvSpPr/>
              <p:nvPr/>
            </p:nvSpPr>
            <p:spPr bwMode="auto">
              <a:xfrm>
                <a:off x="5851526" y="2239963"/>
                <a:ext cx="225425" cy="176213"/>
              </a:xfrm>
              <a:custGeom>
                <a:avLst/>
                <a:gdLst>
                  <a:gd name="T0" fmla="*/ 37 w 60"/>
                  <a:gd name="T1" fmla="*/ 6 h 47"/>
                  <a:gd name="T2" fmla="*/ 57 w 60"/>
                  <a:gd name="T3" fmla="*/ 5 h 47"/>
                  <a:gd name="T4" fmla="*/ 24 w 60"/>
                  <a:gd name="T5" fmla="*/ 40 h 47"/>
                  <a:gd name="T6" fmla="*/ 4 w 60"/>
                  <a:gd name="T7" fmla="*/ 39 h 47"/>
                  <a:gd name="T8" fmla="*/ 6 w 60"/>
                  <a:gd name="T9" fmla="*/ 32 h 47"/>
                  <a:gd name="T10" fmla="*/ 29 w 60"/>
                  <a:gd name="T11" fmla="*/ 16 h 47"/>
                  <a:gd name="T12" fmla="*/ 37 w 60"/>
                  <a:gd name="T13" fmla="*/ 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" h="47">
                    <a:moveTo>
                      <a:pt x="37" y="6"/>
                    </a:moveTo>
                    <a:cubicBezTo>
                      <a:pt x="40" y="2"/>
                      <a:pt x="60" y="0"/>
                      <a:pt x="57" y="5"/>
                    </a:cubicBezTo>
                    <a:cubicBezTo>
                      <a:pt x="54" y="11"/>
                      <a:pt x="36" y="32"/>
                      <a:pt x="24" y="40"/>
                    </a:cubicBezTo>
                    <a:cubicBezTo>
                      <a:pt x="12" y="47"/>
                      <a:pt x="8" y="43"/>
                      <a:pt x="4" y="39"/>
                    </a:cubicBezTo>
                    <a:cubicBezTo>
                      <a:pt x="0" y="35"/>
                      <a:pt x="1" y="34"/>
                      <a:pt x="6" y="32"/>
                    </a:cubicBezTo>
                    <a:cubicBezTo>
                      <a:pt x="12" y="30"/>
                      <a:pt x="25" y="21"/>
                      <a:pt x="29" y="16"/>
                    </a:cubicBezTo>
                    <a:cubicBezTo>
                      <a:pt x="33" y="10"/>
                      <a:pt x="35" y="8"/>
                      <a:pt x="37" y="6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162"/>
              <p:cNvSpPr/>
              <p:nvPr/>
            </p:nvSpPr>
            <p:spPr bwMode="auto">
              <a:xfrm>
                <a:off x="5505451" y="2408238"/>
                <a:ext cx="136525" cy="49213"/>
              </a:xfrm>
              <a:custGeom>
                <a:avLst/>
                <a:gdLst>
                  <a:gd name="T0" fmla="*/ 30 w 36"/>
                  <a:gd name="T1" fmla="*/ 10 h 13"/>
                  <a:gd name="T2" fmla="*/ 7 w 36"/>
                  <a:gd name="T3" fmla="*/ 7 h 13"/>
                  <a:gd name="T4" fmla="*/ 15 w 36"/>
                  <a:gd name="T5" fmla="*/ 1 h 13"/>
                  <a:gd name="T6" fmla="*/ 30 w 36"/>
                  <a:gd name="T7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" h="13">
                    <a:moveTo>
                      <a:pt x="30" y="10"/>
                    </a:moveTo>
                    <a:cubicBezTo>
                      <a:pt x="22" y="13"/>
                      <a:pt x="14" y="13"/>
                      <a:pt x="7" y="7"/>
                    </a:cubicBezTo>
                    <a:cubicBezTo>
                      <a:pt x="0" y="2"/>
                      <a:pt x="8" y="0"/>
                      <a:pt x="15" y="1"/>
                    </a:cubicBezTo>
                    <a:cubicBezTo>
                      <a:pt x="22" y="2"/>
                      <a:pt x="36" y="8"/>
                      <a:pt x="30" y="10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163"/>
              <p:cNvSpPr/>
              <p:nvPr/>
            </p:nvSpPr>
            <p:spPr bwMode="auto">
              <a:xfrm>
                <a:off x="5670551" y="2416176"/>
                <a:ext cx="219075" cy="131763"/>
              </a:xfrm>
              <a:custGeom>
                <a:avLst/>
                <a:gdLst>
                  <a:gd name="T0" fmla="*/ 38 w 58"/>
                  <a:gd name="T1" fmla="*/ 4 h 35"/>
                  <a:gd name="T2" fmla="*/ 53 w 58"/>
                  <a:gd name="T3" fmla="*/ 21 h 35"/>
                  <a:gd name="T4" fmla="*/ 12 w 58"/>
                  <a:gd name="T5" fmla="*/ 32 h 35"/>
                  <a:gd name="T6" fmla="*/ 11 w 58"/>
                  <a:gd name="T7" fmla="*/ 9 h 35"/>
                  <a:gd name="T8" fmla="*/ 38 w 58"/>
                  <a:gd name="T9" fmla="*/ 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35">
                    <a:moveTo>
                      <a:pt x="38" y="4"/>
                    </a:moveTo>
                    <a:cubicBezTo>
                      <a:pt x="43" y="7"/>
                      <a:pt x="58" y="15"/>
                      <a:pt x="53" y="21"/>
                    </a:cubicBezTo>
                    <a:cubicBezTo>
                      <a:pt x="49" y="27"/>
                      <a:pt x="24" y="35"/>
                      <a:pt x="12" y="32"/>
                    </a:cubicBezTo>
                    <a:cubicBezTo>
                      <a:pt x="0" y="28"/>
                      <a:pt x="7" y="13"/>
                      <a:pt x="11" y="9"/>
                    </a:cubicBezTo>
                    <a:cubicBezTo>
                      <a:pt x="14" y="4"/>
                      <a:pt x="31" y="0"/>
                      <a:pt x="38" y="4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164"/>
              <p:cNvSpPr/>
              <p:nvPr/>
            </p:nvSpPr>
            <p:spPr bwMode="auto">
              <a:xfrm>
                <a:off x="5588001" y="2103438"/>
                <a:ext cx="417513" cy="249238"/>
              </a:xfrm>
              <a:custGeom>
                <a:avLst/>
                <a:gdLst>
                  <a:gd name="T0" fmla="*/ 69 w 111"/>
                  <a:gd name="T1" fmla="*/ 55 h 66"/>
                  <a:gd name="T2" fmla="*/ 77 w 111"/>
                  <a:gd name="T3" fmla="*/ 41 h 66"/>
                  <a:gd name="T4" fmla="*/ 84 w 111"/>
                  <a:gd name="T5" fmla="*/ 33 h 66"/>
                  <a:gd name="T6" fmla="*/ 91 w 111"/>
                  <a:gd name="T7" fmla="*/ 29 h 66"/>
                  <a:gd name="T8" fmla="*/ 94 w 111"/>
                  <a:gd name="T9" fmla="*/ 21 h 66"/>
                  <a:gd name="T10" fmla="*/ 89 w 111"/>
                  <a:gd name="T11" fmla="*/ 17 h 66"/>
                  <a:gd name="T12" fmla="*/ 89 w 111"/>
                  <a:gd name="T13" fmla="*/ 8 h 66"/>
                  <a:gd name="T14" fmla="*/ 97 w 111"/>
                  <a:gd name="T15" fmla="*/ 5 h 66"/>
                  <a:gd name="T16" fmla="*/ 96 w 111"/>
                  <a:gd name="T17" fmla="*/ 23 h 66"/>
                  <a:gd name="T18" fmla="*/ 88 w 111"/>
                  <a:gd name="T19" fmla="*/ 40 h 66"/>
                  <a:gd name="T20" fmla="*/ 78 w 111"/>
                  <a:gd name="T21" fmla="*/ 51 h 66"/>
                  <a:gd name="T22" fmla="*/ 71 w 111"/>
                  <a:gd name="T23" fmla="*/ 56 h 66"/>
                  <a:gd name="T24" fmla="*/ 82 w 111"/>
                  <a:gd name="T25" fmla="*/ 54 h 66"/>
                  <a:gd name="T26" fmla="*/ 100 w 111"/>
                  <a:gd name="T27" fmla="*/ 46 h 66"/>
                  <a:gd name="T28" fmla="*/ 109 w 111"/>
                  <a:gd name="T29" fmla="*/ 34 h 66"/>
                  <a:gd name="T30" fmla="*/ 89 w 111"/>
                  <a:gd name="T31" fmla="*/ 54 h 66"/>
                  <a:gd name="T32" fmla="*/ 75 w 111"/>
                  <a:gd name="T33" fmla="*/ 62 h 66"/>
                  <a:gd name="T34" fmla="*/ 73 w 111"/>
                  <a:gd name="T35" fmla="*/ 62 h 66"/>
                  <a:gd name="T36" fmla="*/ 64 w 111"/>
                  <a:gd name="T37" fmla="*/ 59 h 66"/>
                  <a:gd name="T38" fmla="*/ 28 w 111"/>
                  <a:gd name="T39" fmla="*/ 63 h 66"/>
                  <a:gd name="T40" fmla="*/ 18 w 111"/>
                  <a:gd name="T41" fmla="*/ 55 h 66"/>
                  <a:gd name="T42" fmla="*/ 14 w 111"/>
                  <a:gd name="T43" fmla="*/ 43 h 66"/>
                  <a:gd name="T44" fmla="*/ 8 w 111"/>
                  <a:gd name="T45" fmla="*/ 24 h 66"/>
                  <a:gd name="T46" fmla="*/ 2 w 111"/>
                  <a:gd name="T47" fmla="*/ 14 h 66"/>
                  <a:gd name="T48" fmla="*/ 6 w 111"/>
                  <a:gd name="T49" fmla="*/ 18 h 66"/>
                  <a:gd name="T50" fmla="*/ 13 w 111"/>
                  <a:gd name="T51" fmla="*/ 26 h 66"/>
                  <a:gd name="T52" fmla="*/ 16 w 111"/>
                  <a:gd name="T53" fmla="*/ 43 h 66"/>
                  <a:gd name="T54" fmla="*/ 20 w 111"/>
                  <a:gd name="T55" fmla="*/ 56 h 66"/>
                  <a:gd name="T56" fmla="*/ 45 w 111"/>
                  <a:gd name="T57" fmla="*/ 59 h 66"/>
                  <a:gd name="T58" fmla="*/ 69 w 111"/>
                  <a:gd name="T59" fmla="*/ 55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1" h="66">
                    <a:moveTo>
                      <a:pt x="69" y="55"/>
                    </a:moveTo>
                    <a:cubicBezTo>
                      <a:pt x="72" y="51"/>
                      <a:pt x="76" y="44"/>
                      <a:pt x="77" y="41"/>
                    </a:cubicBezTo>
                    <a:cubicBezTo>
                      <a:pt x="78" y="38"/>
                      <a:pt x="82" y="36"/>
                      <a:pt x="84" y="33"/>
                    </a:cubicBezTo>
                    <a:cubicBezTo>
                      <a:pt x="86" y="31"/>
                      <a:pt x="89" y="31"/>
                      <a:pt x="91" y="29"/>
                    </a:cubicBezTo>
                    <a:cubicBezTo>
                      <a:pt x="94" y="27"/>
                      <a:pt x="95" y="27"/>
                      <a:pt x="94" y="21"/>
                    </a:cubicBezTo>
                    <a:cubicBezTo>
                      <a:pt x="93" y="15"/>
                      <a:pt x="90" y="17"/>
                      <a:pt x="89" y="17"/>
                    </a:cubicBezTo>
                    <a:cubicBezTo>
                      <a:pt x="87" y="18"/>
                      <a:pt x="89" y="11"/>
                      <a:pt x="89" y="8"/>
                    </a:cubicBezTo>
                    <a:cubicBezTo>
                      <a:pt x="90" y="5"/>
                      <a:pt x="95" y="0"/>
                      <a:pt x="97" y="5"/>
                    </a:cubicBezTo>
                    <a:cubicBezTo>
                      <a:pt x="99" y="9"/>
                      <a:pt x="98" y="17"/>
                      <a:pt x="96" y="23"/>
                    </a:cubicBezTo>
                    <a:cubicBezTo>
                      <a:pt x="94" y="29"/>
                      <a:pt x="91" y="35"/>
                      <a:pt x="88" y="40"/>
                    </a:cubicBezTo>
                    <a:cubicBezTo>
                      <a:pt x="86" y="44"/>
                      <a:pt x="81" y="50"/>
                      <a:pt x="78" y="51"/>
                    </a:cubicBezTo>
                    <a:cubicBezTo>
                      <a:pt x="74" y="53"/>
                      <a:pt x="71" y="55"/>
                      <a:pt x="71" y="56"/>
                    </a:cubicBezTo>
                    <a:cubicBezTo>
                      <a:pt x="71" y="57"/>
                      <a:pt x="77" y="55"/>
                      <a:pt x="82" y="54"/>
                    </a:cubicBezTo>
                    <a:cubicBezTo>
                      <a:pt x="87" y="52"/>
                      <a:pt x="95" y="52"/>
                      <a:pt x="100" y="46"/>
                    </a:cubicBezTo>
                    <a:cubicBezTo>
                      <a:pt x="105" y="39"/>
                      <a:pt x="111" y="28"/>
                      <a:pt x="109" y="34"/>
                    </a:cubicBezTo>
                    <a:cubicBezTo>
                      <a:pt x="106" y="40"/>
                      <a:pt x="101" y="48"/>
                      <a:pt x="89" y="54"/>
                    </a:cubicBezTo>
                    <a:cubicBezTo>
                      <a:pt x="76" y="60"/>
                      <a:pt x="75" y="60"/>
                      <a:pt x="75" y="62"/>
                    </a:cubicBezTo>
                    <a:cubicBezTo>
                      <a:pt x="75" y="64"/>
                      <a:pt x="75" y="66"/>
                      <a:pt x="73" y="62"/>
                    </a:cubicBezTo>
                    <a:cubicBezTo>
                      <a:pt x="71" y="59"/>
                      <a:pt x="71" y="58"/>
                      <a:pt x="64" y="59"/>
                    </a:cubicBezTo>
                    <a:cubicBezTo>
                      <a:pt x="57" y="59"/>
                      <a:pt x="36" y="65"/>
                      <a:pt x="28" y="63"/>
                    </a:cubicBezTo>
                    <a:cubicBezTo>
                      <a:pt x="19" y="62"/>
                      <a:pt x="19" y="58"/>
                      <a:pt x="18" y="55"/>
                    </a:cubicBezTo>
                    <a:cubicBezTo>
                      <a:pt x="17" y="52"/>
                      <a:pt x="13" y="47"/>
                      <a:pt x="14" y="43"/>
                    </a:cubicBezTo>
                    <a:cubicBezTo>
                      <a:pt x="14" y="38"/>
                      <a:pt x="11" y="30"/>
                      <a:pt x="8" y="24"/>
                    </a:cubicBezTo>
                    <a:cubicBezTo>
                      <a:pt x="5" y="19"/>
                      <a:pt x="0" y="13"/>
                      <a:pt x="2" y="14"/>
                    </a:cubicBezTo>
                    <a:cubicBezTo>
                      <a:pt x="3" y="14"/>
                      <a:pt x="4" y="15"/>
                      <a:pt x="6" y="18"/>
                    </a:cubicBezTo>
                    <a:cubicBezTo>
                      <a:pt x="8" y="20"/>
                      <a:pt x="12" y="23"/>
                      <a:pt x="13" y="26"/>
                    </a:cubicBezTo>
                    <a:cubicBezTo>
                      <a:pt x="13" y="30"/>
                      <a:pt x="17" y="38"/>
                      <a:pt x="16" y="43"/>
                    </a:cubicBezTo>
                    <a:cubicBezTo>
                      <a:pt x="15" y="47"/>
                      <a:pt x="19" y="53"/>
                      <a:pt x="20" y="56"/>
                    </a:cubicBezTo>
                    <a:cubicBezTo>
                      <a:pt x="21" y="60"/>
                      <a:pt x="33" y="61"/>
                      <a:pt x="45" y="59"/>
                    </a:cubicBezTo>
                    <a:cubicBezTo>
                      <a:pt x="56" y="57"/>
                      <a:pt x="66" y="58"/>
                      <a:pt x="69" y="55"/>
                    </a:cubicBezTo>
                    <a:close/>
                  </a:path>
                </a:pathLst>
              </a:custGeom>
              <a:solidFill>
                <a:srgbClr val="E3B2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165"/>
              <p:cNvSpPr/>
              <p:nvPr/>
            </p:nvSpPr>
            <p:spPr bwMode="auto">
              <a:xfrm>
                <a:off x="5588001" y="2066926"/>
                <a:ext cx="252413" cy="161925"/>
              </a:xfrm>
              <a:custGeom>
                <a:avLst/>
                <a:gdLst>
                  <a:gd name="T0" fmla="*/ 59 w 67"/>
                  <a:gd name="T1" fmla="*/ 3 h 43"/>
                  <a:gd name="T2" fmla="*/ 60 w 67"/>
                  <a:gd name="T3" fmla="*/ 16 h 43"/>
                  <a:gd name="T4" fmla="*/ 63 w 67"/>
                  <a:gd name="T5" fmla="*/ 20 h 43"/>
                  <a:gd name="T6" fmla="*/ 61 w 67"/>
                  <a:gd name="T7" fmla="*/ 25 h 43"/>
                  <a:gd name="T8" fmla="*/ 51 w 67"/>
                  <a:gd name="T9" fmla="*/ 31 h 43"/>
                  <a:gd name="T10" fmla="*/ 37 w 67"/>
                  <a:gd name="T11" fmla="*/ 33 h 43"/>
                  <a:gd name="T12" fmla="*/ 24 w 67"/>
                  <a:gd name="T13" fmla="*/ 27 h 43"/>
                  <a:gd name="T14" fmla="*/ 15 w 67"/>
                  <a:gd name="T15" fmla="*/ 27 h 43"/>
                  <a:gd name="T16" fmla="*/ 11 w 67"/>
                  <a:gd name="T17" fmla="*/ 25 h 43"/>
                  <a:gd name="T18" fmla="*/ 12 w 67"/>
                  <a:gd name="T19" fmla="*/ 24 h 43"/>
                  <a:gd name="T20" fmla="*/ 4 w 67"/>
                  <a:gd name="T21" fmla="*/ 18 h 43"/>
                  <a:gd name="T22" fmla="*/ 2 w 67"/>
                  <a:gd name="T23" fmla="*/ 17 h 43"/>
                  <a:gd name="T24" fmla="*/ 9 w 67"/>
                  <a:gd name="T25" fmla="*/ 24 h 43"/>
                  <a:gd name="T26" fmla="*/ 14 w 67"/>
                  <a:gd name="T27" fmla="*/ 28 h 43"/>
                  <a:gd name="T28" fmla="*/ 35 w 67"/>
                  <a:gd name="T29" fmla="*/ 32 h 43"/>
                  <a:gd name="T30" fmla="*/ 55 w 67"/>
                  <a:gd name="T31" fmla="*/ 42 h 43"/>
                  <a:gd name="T32" fmla="*/ 67 w 67"/>
                  <a:gd name="T33" fmla="*/ 25 h 43"/>
                  <a:gd name="T34" fmla="*/ 64 w 67"/>
                  <a:gd name="T35" fmla="*/ 5 h 43"/>
                  <a:gd name="T36" fmla="*/ 59 w 67"/>
                  <a:gd name="T37" fmla="*/ 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7" h="43">
                    <a:moveTo>
                      <a:pt x="59" y="3"/>
                    </a:moveTo>
                    <a:cubicBezTo>
                      <a:pt x="59" y="5"/>
                      <a:pt x="59" y="13"/>
                      <a:pt x="60" y="16"/>
                    </a:cubicBezTo>
                    <a:cubicBezTo>
                      <a:pt x="60" y="18"/>
                      <a:pt x="63" y="19"/>
                      <a:pt x="63" y="20"/>
                    </a:cubicBezTo>
                    <a:cubicBezTo>
                      <a:pt x="64" y="22"/>
                      <a:pt x="63" y="23"/>
                      <a:pt x="61" y="25"/>
                    </a:cubicBezTo>
                    <a:cubicBezTo>
                      <a:pt x="60" y="28"/>
                      <a:pt x="55" y="32"/>
                      <a:pt x="51" y="31"/>
                    </a:cubicBezTo>
                    <a:cubicBezTo>
                      <a:pt x="46" y="29"/>
                      <a:pt x="42" y="35"/>
                      <a:pt x="37" y="33"/>
                    </a:cubicBezTo>
                    <a:cubicBezTo>
                      <a:pt x="33" y="30"/>
                      <a:pt x="29" y="27"/>
                      <a:pt x="24" y="27"/>
                    </a:cubicBezTo>
                    <a:cubicBezTo>
                      <a:pt x="19" y="27"/>
                      <a:pt x="17" y="28"/>
                      <a:pt x="15" y="27"/>
                    </a:cubicBezTo>
                    <a:cubicBezTo>
                      <a:pt x="12" y="26"/>
                      <a:pt x="11" y="26"/>
                      <a:pt x="11" y="25"/>
                    </a:cubicBezTo>
                    <a:cubicBezTo>
                      <a:pt x="10" y="24"/>
                      <a:pt x="15" y="24"/>
                      <a:pt x="12" y="24"/>
                    </a:cubicBezTo>
                    <a:cubicBezTo>
                      <a:pt x="10" y="23"/>
                      <a:pt x="6" y="20"/>
                      <a:pt x="4" y="18"/>
                    </a:cubicBezTo>
                    <a:cubicBezTo>
                      <a:pt x="3" y="15"/>
                      <a:pt x="0" y="16"/>
                      <a:pt x="2" y="17"/>
                    </a:cubicBezTo>
                    <a:cubicBezTo>
                      <a:pt x="4" y="19"/>
                      <a:pt x="8" y="23"/>
                      <a:pt x="9" y="24"/>
                    </a:cubicBezTo>
                    <a:cubicBezTo>
                      <a:pt x="10" y="25"/>
                      <a:pt x="12" y="28"/>
                      <a:pt x="14" y="28"/>
                    </a:cubicBezTo>
                    <a:cubicBezTo>
                      <a:pt x="17" y="29"/>
                      <a:pt x="29" y="28"/>
                      <a:pt x="35" y="32"/>
                    </a:cubicBezTo>
                    <a:cubicBezTo>
                      <a:pt x="42" y="36"/>
                      <a:pt x="52" y="40"/>
                      <a:pt x="55" y="42"/>
                    </a:cubicBezTo>
                    <a:cubicBezTo>
                      <a:pt x="57" y="43"/>
                      <a:pt x="66" y="32"/>
                      <a:pt x="67" y="25"/>
                    </a:cubicBezTo>
                    <a:cubicBezTo>
                      <a:pt x="67" y="17"/>
                      <a:pt x="66" y="10"/>
                      <a:pt x="64" y="5"/>
                    </a:cubicBezTo>
                    <a:cubicBezTo>
                      <a:pt x="61" y="0"/>
                      <a:pt x="59" y="0"/>
                      <a:pt x="59" y="3"/>
                    </a:cubicBezTo>
                    <a:close/>
                  </a:path>
                </a:pathLst>
              </a:custGeom>
              <a:solidFill>
                <a:srgbClr val="E3B2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Freeform 166"/>
              <p:cNvSpPr/>
              <p:nvPr/>
            </p:nvSpPr>
            <p:spPr bwMode="auto">
              <a:xfrm>
                <a:off x="5678488" y="2058988"/>
                <a:ext cx="112713" cy="22225"/>
              </a:xfrm>
              <a:custGeom>
                <a:avLst/>
                <a:gdLst>
                  <a:gd name="T0" fmla="*/ 25 w 30"/>
                  <a:gd name="T1" fmla="*/ 5 h 6"/>
                  <a:gd name="T2" fmla="*/ 26 w 30"/>
                  <a:gd name="T3" fmla="*/ 0 h 6"/>
                  <a:gd name="T4" fmla="*/ 3 w 30"/>
                  <a:gd name="T5" fmla="*/ 2 h 6"/>
                  <a:gd name="T6" fmla="*/ 6 w 30"/>
                  <a:gd name="T7" fmla="*/ 3 h 6"/>
                  <a:gd name="T8" fmla="*/ 22 w 30"/>
                  <a:gd name="T9" fmla="*/ 4 h 6"/>
                  <a:gd name="T10" fmla="*/ 25 w 30"/>
                  <a:gd name="T1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" h="6">
                    <a:moveTo>
                      <a:pt x="25" y="5"/>
                    </a:moveTo>
                    <a:cubicBezTo>
                      <a:pt x="26" y="3"/>
                      <a:pt x="30" y="0"/>
                      <a:pt x="26" y="0"/>
                    </a:cubicBezTo>
                    <a:cubicBezTo>
                      <a:pt x="21" y="0"/>
                      <a:pt x="6" y="1"/>
                      <a:pt x="3" y="2"/>
                    </a:cubicBezTo>
                    <a:cubicBezTo>
                      <a:pt x="0" y="3"/>
                      <a:pt x="3" y="3"/>
                      <a:pt x="6" y="3"/>
                    </a:cubicBezTo>
                    <a:cubicBezTo>
                      <a:pt x="9" y="2"/>
                      <a:pt x="20" y="3"/>
                      <a:pt x="22" y="4"/>
                    </a:cubicBezTo>
                    <a:cubicBezTo>
                      <a:pt x="24" y="5"/>
                      <a:pt x="24" y="6"/>
                      <a:pt x="25" y="5"/>
                    </a:cubicBezTo>
                    <a:close/>
                  </a:path>
                </a:pathLst>
              </a:custGeom>
              <a:solidFill>
                <a:srgbClr val="E3B2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167"/>
              <p:cNvSpPr/>
              <p:nvPr/>
            </p:nvSpPr>
            <p:spPr bwMode="auto">
              <a:xfrm>
                <a:off x="5521326" y="2295526"/>
                <a:ext cx="401638" cy="188913"/>
              </a:xfrm>
              <a:custGeom>
                <a:avLst/>
                <a:gdLst>
                  <a:gd name="T0" fmla="*/ 15 w 107"/>
                  <a:gd name="T1" fmla="*/ 4 h 50"/>
                  <a:gd name="T2" fmla="*/ 6 w 107"/>
                  <a:gd name="T3" fmla="*/ 17 h 50"/>
                  <a:gd name="T4" fmla="*/ 7 w 107"/>
                  <a:gd name="T5" fmla="*/ 27 h 50"/>
                  <a:gd name="T6" fmla="*/ 16 w 107"/>
                  <a:gd name="T7" fmla="*/ 19 h 50"/>
                  <a:gd name="T8" fmla="*/ 48 w 107"/>
                  <a:gd name="T9" fmla="*/ 32 h 50"/>
                  <a:gd name="T10" fmla="*/ 79 w 107"/>
                  <a:gd name="T11" fmla="*/ 20 h 50"/>
                  <a:gd name="T12" fmla="*/ 89 w 107"/>
                  <a:gd name="T13" fmla="*/ 12 h 50"/>
                  <a:gd name="T14" fmla="*/ 89 w 107"/>
                  <a:gd name="T15" fmla="*/ 16 h 50"/>
                  <a:gd name="T16" fmla="*/ 82 w 107"/>
                  <a:gd name="T17" fmla="*/ 19 h 50"/>
                  <a:gd name="T18" fmla="*/ 88 w 107"/>
                  <a:gd name="T19" fmla="*/ 36 h 50"/>
                  <a:gd name="T20" fmla="*/ 103 w 107"/>
                  <a:gd name="T21" fmla="*/ 39 h 50"/>
                  <a:gd name="T22" fmla="*/ 107 w 107"/>
                  <a:gd name="T23" fmla="*/ 44 h 50"/>
                  <a:gd name="T24" fmla="*/ 104 w 107"/>
                  <a:gd name="T25" fmla="*/ 47 h 50"/>
                  <a:gd name="T26" fmla="*/ 87 w 107"/>
                  <a:gd name="T27" fmla="*/ 38 h 50"/>
                  <a:gd name="T28" fmla="*/ 58 w 107"/>
                  <a:gd name="T29" fmla="*/ 32 h 50"/>
                  <a:gd name="T30" fmla="*/ 22 w 107"/>
                  <a:gd name="T31" fmla="*/ 27 h 50"/>
                  <a:gd name="T32" fmla="*/ 5 w 107"/>
                  <a:gd name="T33" fmla="*/ 28 h 50"/>
                  <a:gd name="T34" fmla="*/ 5 w 107"/>
                  <a:gd name="T35" fmla="*/ 13 h 50"/>
                  <a:gd name="T36" fmla="*/ 15 w 107"/>
                  <a:gd name="T37" fmla="*/ 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7" h="50">
                    <a:moveTo>
                      <a:pt x="15" y="4"/>
                    </a:moveTo>
                    <a:cubicBezTo>
                      <a:pt x="12" y="5"/>
                      <a:pt x="6" y="12"/>
                      <a:pt x="6" y="17"/>
                    </a:cubicBezTo>
                    <a:cubicBezTo>
                      <a:pt x="5" y="22"/>
                      <a:pt x="3" y="27"/>
                      <a:pt x="7" y="27"/>
                    </a:cubicBezTo>
                    <a:cubicBezTo>
                      <a:pt x="10" y="26"/>
                      <a:pt x="11" y="15"/>
                      <a:pt x="16" y="19"/>
                    </a:cubicBezTo>
                    <a:cubicBezTo>
                      <a:pt x="20" y="22"/>
                      <a:pt x="32" y="35"/>
                      <a:pt x="48" y="32"/>
                    </a:cubicBezTo>
                    <a:cubicBezTo>
                      <a:pt x="64" y="29"/>
                      <a:pt x="77" y="23"/>
                      <a:pt x="79" y="20"/>
                    </a:cubicBezTo>
                    <a:cubicBezTo>
                      <a:pt x="81" y="17"/>
                      <a:pt x="87" y="11"/>
                      <a:pt x="89" y="12"/>
                    </a:cubicBezTo>
                    <a:cubicBezTo>
                      <a:pt x="91" y="14"/>
                      <a:pt x="91" y="17"/>
                      <a:pt x="89" y="16"/>
                    </a:cubicBezTo>
                    <a:cubicBezTo>
                      <a:pt x="87" y="15"/>
                      <a:pt x="84" y="16"/>
                      <a:pt x="82" y="19"/>
                    </a:cubicBezTo>
                    <a:cubicBezTo>
                      <a:pt x="81" y="22"/>
                      <a:pt x="82" y="32"/>
                      <a:pt x="88" y="36"/>
                    </a:cubicBezTo>
                    <a:cubicBezTo>
                      <a:pt x="94" y="41"/>
                      <a:pt x="101" y="40"/>
                      <a:pt x="103" y="39"/>
                    </a:cubicBezTo>
                    <a:cubicBezTo>
                      <a:pt x="105" y="37"/>
                      <a:pt x="107" y="41"/>
                      <a:pt x="107" y="44"/>
                    </a:cubicBezTo>
                    <a:cubicBezTo>
                      <a:pt x="107" y="46"/>
                      <a:pt x="106" y="50"/>
                      <a:pt x="104" y="47"/>
                    </a:cubicBezTo>
                    <a:cubicBezTo>
                      <a:pt x="102" y="43"/>
                      <a:pt x="92" y="41"/>
                      <a:pt x="87" y="38"/>
                    </a:cubicBezTo>
                    <a:cubicBezTo>
                      <a:pt x="81" y="34"/>
                      <a:pt x="72" y="28"/>
                      <a:pt x="58" y="32"/>
                    </a:cubicBezTo>
                    <a:cubicBezTo>
                      <a:pt x="45" y="36"/>
                      <a:pt x="31" y="34"/>
                      <a:pt x="22" y="27"/>
                    </a:cubicBezTo>
                    <a:cubicBezTo>
                      <a:pt x="14" y="21"/>
                      <a:pt x="9" y="30"/>
                      <a:pt x="5" y="28"/>
                    </a:cubicBezTo>
                    <a:cubicBezTo>
                      <a:pt x="1" y="27"/>
                      <a:pt x="0" y="20"/>
                      <a:pt x="5" y="13"/>
                    </a:cubicBezTo>
                    <a:cubicBezTo>
                      <a:pt x="9" y="6"/>
                      <a:pt x="17" y="0"/>
                      <a:pt x="15" y="4"/>
                    </a:cubicBezTo>
                    <a:close/>
                  </a:path>
                </a:pathLst>
              </a:custGeom>
              <a:solidFill>
                <a:srgbClr val="E3B2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168"/>
              <p:cNvSpPr/>
              <p:nvPr/>
            </p:nvSpPr>
            <p:spPr bwMode="auto">
              <a:xfrm>
                <a:off x="5667376" y="2089151"/>
                <a:ext cx="63500" cy="60325"/>
              </a:xfrm>
              <a:custGeom>
                <a:avLst/>
                <a:gdLst>
                  <a:gd name="T0" fmla="*/ 16 w 17"/>
                  <a:gd name="T1" fmla="*/ 0 h 16"/>
                  <a:gd name="T2" fmla="*/ 2 w 17"/>
                  <a:gd name="T3" fmla="*/ 7 h 16"/>
                  <a:gd name="T4" fmla="*/ 4 w 17"/>
                  <a:gd name="T5" fmla="*/ 12 h 16"/>
                  <a:gd name="T6" fmla="*/ 15 w 17"/>
                  <a:gd name="T7" fmla="*/ 2 h 16"/>
                  <a:gd name="T8" fmla="*/ 16 w 17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16" y="0"/>
                    </a:moveTo>
                    <a:cubicBezTo>
                      <a:pt x="12" y="0"/>
                      <a:pt x="4" y="3"/>
                      <a:pt x="2" y="7"/>
                    </a:cubicBezTo>
                    <a:cubicBezTo>
                      <a:pt x="0" y="11"/>
                      <a:pt x="4" y="16"/>
                      <a:pt x="4" y="12"/>
                    </a:cubicBezTo>
                    <a:cubicBezTo>
                      <a:pt x="4" y="7"/>
                      <a:pt x="12" y="3"/>
                      <a:pt x="15" y="2"/>
                    </a:cubicBezTo>
                    <a:cubicBezTo>
                      <a:pt x="17" y="1"/>
                      <a:pt x="17" y="0"/>
                      <a:pt x="16" y="0"/>
                    </a:cubicBezTo>
                    <a:close/>
                  </a:path>
                </a:pathLst>
              </a:custGeom>
              <a:solidFill>
                <a:srgbClr val="E3B2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169"/>
              <p:cNvSpPr/>
              <p:nvPr/>
            </p:nvSpPr>
            <p:spPr bwMode="auto">
              <a:xfrm>
                <a:off x="6365876" y="1930401"/>
                <a:ext cx="409575" cy="328613"/>
              </a:xfrm>
              <a:custGeom>
                <a:avLst/>
                <a:gdLst>
                  <a:gd name="T0" fmla="*/ 58 w 109"/>
                  <a:gd name="T1" fmla="*/ 5 h 87"/>
                  <a:gd name="T2" fmla="*/ 72 w 109"/>
                  <a:gd name="T3" fmla="*/ 2 h 87"/>
                  <a:gd name="T4" fmla="*/ 89 w 109"/>
                  <a:gd name="T5" fmla="*/ 15 h 87"/>
                  <a:gd name="T6" fmla="*/ 93 w 109"/>
                  <a:gd name="T7" fmla="*/ 27 h 87"/>
                  <a:gd name="T8" fmla="*/ 106 w 109"/>
                  <a:gd name="T9" fmla="*/ 35 h 87"/>
                  <a:gd name="T10" fmla="*/ 104 w 109"/>
                  <a:gd name="T11" fmla="*/ 45 h 87"/>
                  <a:gd name="T12" fmla="*/ 94 w 109"/>
                  <a:gd name="T13" fmla="*/ 54 h 87"/>
                  <a:gd name="T14" fmla="*/ 99 w 109"/>
                  <a:gd name="T15" fmla="*/ 65 h 87"/>
                  <a:gd name="T16" fmla="*/ 100 w 109"/>
                  <a:gd name="T17" fmla="*/ 72 h 87"/>
                  <a:gd name="T18" fmla="*/ 76 w 109"/>
                  <a:gd name="T19" fmla="*/ 77 h 87"/>
                  <a:gd name="T20" fmla="*/ 61 w 109"/>
                  <a:gd name="T21" fmla="*/ 75 h 87"/>
                  <a:gd name="T22" fmla="*/ 44 w 109"/>
                  <a:gd name="T23" fmla="*/ 85 h 87"/>
                  <a:gd name="T24" fmla="*/ 17 w 109"/>
                  <a:gd name="T25" fmla="*/ 60 h 87"/>
                  <a:gd name="T26" fmla="*/ 25 w 109"/>
                  <a:gd name="T27" fmla="*/ 52 h 87"/>
                  <a:gd name="T28" fmla="*/ 11 w 109"/>
                  <a:gd name="T29" fmla="*/ 44 h 87"/>
                  <a:gd name="T30" fmla="*/ 5 w 109"/>
                  <a:gd name="T31" fmla="*/ 26 h 87"/>
                  <a:gd name="T32" fmla="*/ 27 w 109"/>
                  <a:gd name="T33" fmla="*/ 20 h 87"/>
                  <a:gd name="T34" fmla="*/ 29 w 109"/>
                  <a:gd name="T35" fmla="*/ 18 h 87"/>
                  <a:gd name="T36" fmla="*/ 37 w 109"/>
                  <a:gd name="T37" fmla="*/ 5 h 87"/>
                  <a:gd name="T38" fmla="*/ 46 w 109"/>
                  <a:gd name="T39" fmla="*/ 5 h 87"/>
                  <a:gd name="T40" fmla="*/ 49 w 109"/>
                  <a:gd name="T41" fmla="*/ 3 h 87"/>
                  <a:gd name="T42" fmla="*/ 51 w 109"/>
                  <a:gd name="T43" fmla="*/ 3 h 87"/>
                  <a:gd name="T44" fmla="*/ 54 w 109"/>
                  <a:gd name="T45" fmla="*/ 3 h 87"/>
                  <a:gd name="T46" fmla="*/ 58 w 109"/>
                  <a:gd name="T47" fmla="*/ 5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9" h="87">
                    <a:moveTo>
                      <a:pt x="58" y="5"/>
                    </a:moveTo>
                    <a:cubicBezTo>
                      <a:pt x="60" y="3"/>
                      <a:pt x="67" y="0"/>
                      <a:pt x="72" y="2"/>
                    </a:cubicBezTo>
                    <a:cubicBezTo>
                      <a:pt x="77" y="4"/>
                      <a:pt x="85" y="6"/>
                      <a:pt x="89" y="15"/>
                    </a:cubicBezTo>
                    <a:cubicBezTo>
                      <a:pt x="93" y="24"/>
                      <a:pt x="93" y="27"/>
                      <a:pt x="93" y="27"/>
                    </a:cubicBezTo>
                    <a:cubicBezTo>
                      <a:pt x="93" y="27"/>
                      <a:pt x="102" y="34"/>
                      <a:pt x="106" y="35"/>
                    </a:cubicBezTo>
                    <a:cubicBezTo>
                      <a:pt x="109" y="35"/>
                      <a:pt x="109" y="40"/>
                      <a:pt x="104" y="45"/>
                    </a:cubicBezTo>
                    <a:cubicBezTo>
                      <a:pt x="100" y="50"/>
                      <a:pt x="94" y="54"/>
                      <a:pt x="94" y="54"/>
                    </a:cubicBezTo>
                    <a:cubicBezTo>
                      <a:pt x="94" y="54"/>
                      <a:pt x="95" y="61"/>
                      <a:pt x="99" y="65"/>
                    </a:cubicBezTo>
                    <a:cubicBezTo>
                      <a:pt x="103" y="69"/>
                      <a:pt x="103" y="70"/>
                      <a:pt x="100" y="72"/>
                    </a:cubicBezTo>
                    <a:cubicBezTo>
                      <a:pt x="97" y="73"/>
                      <a:pt x="85" y="78"/>
                      <a:pt x="76" y="77"/>
                    </a:cubicBezTo>
                    <a:cubicBezTo>
                      <a:pt x="66" y="76"/>
                      <a:pt x="61" y="75"/>
                      <a:pt x="61" y="75"/>
                    </a:cubicBezTo>
                    <a:cubicBezTo>
                      <a:pt x="61" y="75"/>
                      <a:pt x="58" y="87"/>
                      <a:pt x="44" y="85"/>
                    </a:cubicBezTo>
                    <a:cubicBezTo>
                      <a:pt x="31" y="82"/>
                      <a:pt x="10" y="67"/>
                      <a:pt x="17" y="60"/>
                    </a:cubicBezTo>
                    <a:cubicBezTo>
                      <a:pt x="24" y="53"/>
                      <a:pt x="25" y="52"/>
                      <a:pt x="25" y="52"/>
                    </a:cubicBezTo>
                    <a:cubicBezTo>
                      <a:pt x="25" y="52"/>
                      <a:pt x="16" y="51"/>
                      <a:pt x="11" y="44"/>
                    </a:cubicBezTo>
                    <a:cubicBezTo>
                      <a:pt x="5" y="37"/>
                      <a:pt x="0" y="28"/>
                      <a:pt x="5" y="26"/>
                    </a:cubicBezTo>
                    <a:cubicBezTo>
                      <a:pt x="10" y="23"/>
                      <a:pt x="24" y="22"/>
                      <a:pt x="27" y="20"/>
                    </a:cubicBezTo>
                    <a:cubicBezTo>
                      <a:pt x="29" y="19"/>
                      <a:pt x="29" y="18"/>
                      <a:pt x="29" y="18"/>
                    </a:cubicBezTo>
                    <a:cubicBezTo>
                      <a:pt x="29" y="18"/>
                      <a:pt x="32" y="8"/>
                      <a:pt x="37" y="5"/>
                    </a:cubicBezTo>
                    <a:cubicBezTo>
                      <a:pt x="42" y="1"/>
                      <a:pt x="46" y="5"/>
                      <a:pt x="46" y="5"/>
                    </a:cubicBezTo>
                    <a:cubicBezTo>
                      <a:pt x="46" y="5"/>
                      <a:pt x="48" y="3"/>
                      <a:pt x="49" y="3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3"/>
                      <a:pt x="51" y="0"/>
                      <a:pt x="54" y="3"/>
                    </a:cubicBezTo>
                    <a:cubicBezTo>
                      <a:pt x="57" y="5"/>
                      <a:pt x="56" y="4"/>
                      <a:pt x="58" y="5"/>
                    </a:cubicBezTo>
                    <a:close/>
                  </a:path>
                </a:pathLst>
              </a:custGeom>
              <a:solidFill>
                <a:srgbClr val="FFB8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170"/>
              <p:cNvSpPr/>
              <p:nvPr/>
            </p:nvSpPr>
            <p:spPr bwMode="auto">
              <a:xfrm>
                <a:off x="6637338" y="2062163"/>
                <a:ext cx="134938" cy="95250"/>
              </a:xfrm>
              <a:custGeom>
                <a:avLst/>
                <a:gdLst>
                  <a:gd name="T0" fmla="*/ 29 w 36"/>
                  <a:gd name="T1" fmla="*/ 1 h 25"/>
                  <a:gd name="T2" fmla="*/ 30 w 36"/>
                  <a:gd name="T3" fmla="*/ 10 h 25"/>
                  <a:gd name="T4" fmla="*/ 12 w 36"/>
                  <a:gd name="T5" fmla="*/ 23 h 25"/>
                  <a:gd name="T6" fmla="*/ 6 w 36"/>
                  <a:gd name="T7" fmla="*/ 20 h 25"/>
                  <a:gd name="T8" fmla="*/ 25 w 36"/>
                  <a:gd name="T9" fmla="*/ 5 h 25"/>
                  <a:gd name="T10" fmla="*/ 29 w 36"/>
                  <a:gd name="T11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25">
                    <a:moveTo>
                      <a:pt x="29" y="1"/>
                    </a:moveTo>
                    <a:cubicBezTo>
                      <a:pt x="34" y="1"/>
                      <a:pt x="36" y="5"/>
                      <a:pt x="30" y="10"/>
                    </a:cubicBezTo>
                    <a:cubicBezTo>
                      <a:pt x="25" y="15"/>
                      <a:pt x="17" y="21"/>
                      <a:pt x="12" y="23"/>
                    </a:cubicBezTo>
                    <a:cubicBezTo>
                      <a:pt x="7" y="25"/>
                      <a:pt x="0" y="23"/>
                      <a:pt x="6" y="20"/>
                    </a:cubicBezTo>
                    <a:cubicBezTo>
                      <a:pt x="12" y="16"/>
                      <a:pt x="26" y="9"/>
                      <a:pt x="25" y="5"/>
                    </a:cubicBezTo>
                    <a:cubicBezTo>
                      <a:pt x="24" y="2"/>
                      <a:pt x="28" y="0"/>
                      <a:pt x="29" y="1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171"/>
              <p:cNvSpPr/>
              <p:nvPr/>
            </p:nvSpPr>
            <p:spPr bwMode="auto">
              <a:xfrm>
                <a:off x="6604001" y="1938338"/>
                <a:ext cx="107950" cy="150813"/>
              </a:xfrm>
              <a:custGeom>
                <a:avLst/>
                <a:gdLst>
                  <a:gd name="T0" fmla="*/ 1 w 29"/>
                  <a:gd name="T1" fmla="*/ 1 h 40"/>
                  <a:gd name="T2" fmla="*/ 19 w 29"/>
                  <a:gd name="T3" fmla="*/ 5 h 40"/>
                  <a:gd name="T4" fmla="*/ 27 w 29"/>
                  <a:gd name="T5" fmla="*/ 19 h 40"/>
                  <a:gd name="T6" fmla="*/ 26 w 29"/>
                  <a:gd name="T7" fmla="*/ 35 h 40"/>
                  <a:gd name="T8" fmla="*/ 17 w 29"/>
                  <a:gd name="T9" fmla="*/ 40 h 40"/>
                  <a:gd name="T10" fmla="*/ 16 w 29"/>
                  <a:gd name="T11" fmla="*/ 39 h 40"/>
                  <a:gd name="T12" fmla="*/ 27 w 29"/>
                  <a:gd name="T13" fmla="*/ 27 h 40"/>
                  <a:gd name="T14" fmla="*/ 18 w 29"/>
                  <a:gd name="T15" fmla="*/ 6 h 40"/>
                  <a:gd name="T16" fmla="*/ 1 w 29"/>
                  <a:gd name="T17" fmla="*/ 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40">
                    <a:moveTo>
                      <a:pt x="1" y="1"/>
                    </a:moveTo>
                    <a:cubicBezTo>
                      <a:pt x="5" y="0"/>
                      <a:pt x="14" y="1"/>
                      <a:pt x="19" y="5"/>
                    </a:cubicBezTo>
                    <a:cubicBezTo>
                      <a:pt x="25" y="10"/>
                      <a:pt x="26" y="15"/>
                      <a:pt x="27" y="19"/>
                    </a:cubicBezTo>
                    <a:cubicBezTo>
                      <a:pt x="29" y="24"/>
                      <a:pt x="29" y="32"/>
                      <a:pt x="26" y="35"/>
                    </a:cubicBezTo>
                    <a:cubicBezTo>
                      <a:pt x="24" y="38"/>
                      <a:pt x="19" y="40"/>
                      <a:pt x="17" y="40"/>
                    </a:cubicBezTo>
                    <a:cubicBezTo>
                      <a:pt x="16" y="40"/>
                      <a:pt x="13" y="40"/>
                      <a:pt x="16" y="39"/>
                    </a:cubicBezTo>
                    <a:cubicBezTo>
                      <a:pt x="19" y="38"/>
                      <a:pt x="27" y="35"/>
                      <a:pt x="27" y="27"/>
                    </a:cubicBezTo>
                    <a:cubicBezTo>
                      <a:pt x="27" y="20"/>
                      <a:pt x="23" y="10"/>
                      <a:pt x="18" y="6"/>
                    </a:cubicBezTo>
                    <a:cubicBezTo>
                      <a:pt x="13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172"/>
              <p:cNvSpPr/>
              <p:nvPr/>
            </p:nvSpPr>
            <p:spPr bwMode="auto">
              <a:xfrm>
                <a:off x="6524626" y="2036763"/>
                <a:ext cx="168275" cy="79375"/>
              </a:xfrm>
              <a:custGeom>
                <a:avLst/>
                <a:gdLst>
                  <a:gd name="T0" fmla="*/ 43 w 45"/>
                  <a:gd name="T1" fmla="*/ 15 h 21"/>
                  <a:gd name="T2" fmla="*/ 43 w 45"/>
                  <a:gd name="T3" fmla="*/ 19 h 21"/>
                  <a:gd name="T4" fmla="*/ 39 w 45"/>
                  <a:gd name="T5" fmla="*/ 19 h 21"/>
                  <a:gd name="T6" fmla="*/ 21 w 45"/>
                  <a:gd name="T7" fmla="*/ 15 h 21"/>
                  <a:gd name="T8" fmla="*/ 4 w 45"/>
                  <a:gd name="T9" fmla="*/ 4 h 21"/>
                  <a:gd name="T10" fmla="*/ 5 w 45"/>
                  <a:gd name="T11" fmla="*/ 2 h 21"/>
                  <a:gd name="T12" fmla="*/ 27 w 45"/>
                  <a:gd name="T13" fmla="*/ 14 h 21"/>
                  <a:gd name="T14" fmla="*/ 43 w 45"/>
                  <a:gd name="T15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21">
                    <a:moveTo>
                      <a:pt x="43" y="15"/>
                    </a:moveTo>
                    <a:cubicBezTo>
                      <a:pt x="44" y="16"/>
                      <a:pt x="45" y="18"/>
                      <a:pt x="43" y="19"/>
                    </a:cubicBezTo>
                    <a:cubicBezTo>
                      <a:pt x="42" y="21"/>
                      <a:pt x="42" y="18"/>
                      <a:pt x="39" y="19"/>
                    </a:cubicBezTo>
                    <a:cubicBezTo>
                      <a:pt x="37" y="19"/>
                      <a:pt x="30" y="19"/>
                      <a:pt x="21" y="15"/>
                    </a:cubicBezTo>
                    <a:cubicBezTo>
                      <a:pt x="12" y="11"/>
                      <a:pt x="8" y="8"/>
                      <a:pt x="4" y="4"/>
                    </a:cubicBezTo>
                    <a:cubicBezTo>
                      <a:pt x="0" y="0"/>
                      <a:pt x="2" y="0"/>
                      <a:pt x="5" y="2"/>
                    </a:cubicBezTo>
                    <a:cubicBezTo>
                      <a:pt x="8" y="6"/>
                      <a:pt x="20" y="11"/>
                      <a:pt x="27" y="14"/>
                    </a:cubicBezTo>
                    <a:cubicBezTo>
                      <a:pt x="37" y="17"/>
                      <a:pt x="42" y="14"/>
                      <a:pt x="43" y="15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173"/>
              <p:cNvSpPr/>
              <p:nvPr/>
            </p:nvSpPr>
            <p:spPr bwMode="auto">
              <a:xfrm>
                <a:off x="6607176" y="2001838"/>
                <a:ext cx="90488" cy="90488"/>
              </a:xfrm>
              <a:custGeom>
                <a:avLst/>
                <a:gdLst>
                  <a:gd name="T0" fmla="*/ 24 w 24"/>
                  <a:gd name="T1" fmla="*/ 2 h 24"/>
                  <a:gd name="T2" fmla="*/ 21 w 24"/>
                  <a:gd name="T3" fmla="*/ 15 h 24"/>
                  <a:gd name="T4" fmla="*/ 8 w 24"/>
                  <a:gd name="T5" fmla="*/ 23 h 24"/>
                  <a:gd name="T6" fmla="*/ 3 w 24"/>
                  <a:gd name="T7" fmla="*/ 19 h 24"/>
                  <a:gd name="T8" fmla="*/ 17 w 24"/>
                  <a:gd name="T9" fmla="*/ 12 h 24"/>
                  <a:gd name="T10" fmla="*/ 24 w 24"/>
                  <a:gd name="T11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24">
                    <a:moveTo>
                      <a:pt x="24" y="2"/>
                    </a:moveTo>
                    <a:cubicBezTo>
                      <a:pt x="24" y="3"/>
                      <a:pt x="24" y="12"/>
                      <a:pt x="21" y="15"/>
                    </a:cubicBezTo>
                    <a:cubicBezTo>
                      <a:pt x="17" y="19"/>
                      <a:pt x="12" y="24"/>
                      <a:pt x="8" y="23"/>
                    </a:cubicBezTo>
                    <a:cubicBezTo>
                      <a:pt x="4" y="21"/>
                      <a:pt x="0" y="21"/>
                      <a:pt x="3" y="19"/>
                    </a:cubicBezTo>
                    <a:cubicBezTo>
                      <a:pt x="6" y="18"/>
                      <a:pt x="13" y="17"/>
                      <a:pt x="17" y="12"/>
                    </a:cubicBezTo>
                    <a:cubicBezTo>
                      <a:pt x="21" y="8"/>
                      <a:pt x="22" y="0"/>
                      <a:pt x="24" y="2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174"/>
              <p:cNvSpPr/>
              <p:nvPr/>
            </p:nvSpPr>
            <p:spPr bwMode="auto">
              <a:xfrm>
                <a:off x="6621463" y="2001838"/>
                <a:ext cx="41275" cy="34925"/>
              </a:xfrm>
              <a:custGeom>
                <a:avLst/>
                <a:gdLst>
                  <a:gd name="T0" fmla="*/ 10 w 11"/>
                  <a:gd name="T1" fmla="*/ 2 h 9"/>
                  <a:gd name="T2" fmla="*/ 5 w 11"/>
                  <a:gd name="T3" fmla="*/ 7 h 9"/>
                  <a:gd name="T4" fmla="*/ 3 w 11"/>
                  <a:gd name="T5" fmla="*/ 2 h 9"/>
                  <a:gd name="T6" fmla="*/ 10 w 11"/>
                  <a:gd name="T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0" y="2"/>
                    </a:moveTo>
                    <a:cubicBezTo>
                      <a:pt x="10" y="4"/>
                      <a:pt x="8" y="9"/>
                      <a:pt x="5" y="7"/>
                    </a:cubicBezTo>
                    <a:cubicBezTo>
                      <a:pt x="2" y="5"/>
                      <a:pt x="0" y="3"/>
                      <a:pt x="3" y="2"/>
                    </a:cubicBezTo>
                    <a:cubicBezTo>
                      <a:pt x="7" y="1"/>
                      <a:pt x="11" y="0"/>
                      <a:pt x="10" y="2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175"/>
              <p:cNvSpPr/>
              <p:nvPr/>
            </p:nvSpPr>
            <p:spPr bwMode="auto">
              <a:xfrm>
                <a:off x="6554788" y="1938338"/>
                <a:ext cx="123825" cy="109538"/>
              </a:xfrm>
              <a:custGeom>
                <a:avLst/>
                <a:gdLst>
                  <a:gd name="T0" fmla="*/ 32 w 33"/>
                  <a:gd name="T1" fmla="*/ 14 h 29"/>
                  <a:gd name="T2" fmla="*/ 30 w 33"/>
                  <a:gd name="T3" fmla="*/ 15 h 29"/>
                  <a:gd name="T4" fmla="*/ 17 w 33"/>
                  <a:gd name="T5" fmla="*/ 19 h 29"/>
                  <a:gd name="T6" fmla="*/ 13 w 33"/>
                  <a:gd name="T7" fmla="*/ 18 h 29"/>
                  <a:gd name="T8" fmla="*/ 26 w 33"/>
                  <a:gd name="T9" fmla="*/ 28 h 29"/>
                  <a:gd name="T10" fmla="*/ 22 w 33"/>
                  <a:gd name="T11" fmla="*/ 26 h 29"/>
                  <a:gd name="T12" fmla="*/ 8 w 33"/>
                  <a:gd name="T13" fmla="*/ 16 h 29"/>
                  <a:gd name="T14" fmla="*/ 1 w 33"/>
                  <a:gd name="T15" fmla="*/ 11 h 29"/>
                  <a:gd name="T16" fmla="*/ 3 w 33"/>
                  <a:gd name="T17" fmla="*/ 12 h 29"/>
                  <a:gd name="T18" fmla="*/ 1 w 33"/>
                  <a:gd name="T19" fmla="*/ 7 h 29"/>
                  <a:gd name="T20" fmla="*/ 2 w 33"/>
                  <a:gd name="T21" fmla="*/ 1 h 29"/>
                  <a:gd name="T22" fmla="*/ 4 w 33"/>
                  <a:gd name="T23" fmla="*/ 1 h 29"/>
                  <a:gd name="T24" fmla="*/ 2 w 33"/>
                  <a:gd name="T25" fmla="*/ 2 h 29"/>
                  <a:gd name="T26" fmla="*/ 2 w 33"/>
                  <a:gd name="T27" fmla="*/ 7 h 29"/>
                  <a:gd name="T28" fmla="*/ 10 w 33"/>
                  <a:gd name="T29" fmla="*/ 16 h 29"/>
                  <a:gd name="T30" fmla="*/ 12 w 33"/>
                  <a:gd name="T31" fmla="*/ 18 h 29"/>
                  <a:gd name="T32" fmla="*/ 17 w 33"/>
                  <a:gd name="T33" fmla="*/ 18 h 29"/>
                  <a:gd name="T34" fmla="*/ 32 w 33"/>
                  <a:gd name="T35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29">
                    <a:moveTo>
                      <a:pt x="32" y="14"/>
                    </a:moveTo>
                    <a:cubicBezTo>
                      <a:pt x="33" y="15"/>
                      <a:pt x="33" y="15"/>
                      <a:pt x="30" y="15"/>
                    </a:cubicBezTo>
                    <a:cubicBezTo>
                      <a:pt x="27" y="16"/>
                      <a:pt x="20" y="18"/>
                      <a:pt x="17" y="19"/>
                    </a:cubicBezTo>
                    <a:cubicBezTo>
                      <a:pt x="15" y="19"/>
                      <a:pt x="14" y="18"/>
                      <a:pt x="13" y="18"/>
                    </a:cubicBezTo>
                    <a:cubicBezTo>
                      <a:pt x="18" y="22"/>
                      <a:pt x="26" y="27"/>
                      <a:pt x="26" y="28"/>
                    </a:cubicBezTo>
                    <a:cubicBezTo>
                      <a:pt x="26" y="29"/>
                      <a:pt x="24" y="27"/>
                      <a:pt x="22" y="26"/>
                    </a:cubicBezTo>
                    <a:cubicBezTo>
                      <a:pt x="20" y="24"/>
                      <a:pt x="11" y="18"/>
                      <a:pt x="8" y="16"/>
                    </a:cubicBezTo>
                    <a:cubicBezTo>
                      <a:pt x="6" y="14"/>
                      <a:pt x="2" y="12"/>
                      <a:pt x="1" y="11"/>
                    </a:cubicBezTo>
                    <a:cubicBezTo>
                      <a:pt x="1" y="10"/>
                      <a:pt x="2" y="11"/>
                      <a:pt x="3" y="12"/>
                    </a:cubicBezTo>
                    <a:cubicBezTo>
                      <a:pt x="5" y="12"/>
                      <a:pt x="2" y="9"/>
                      <a:pt x="1" y="7"/>
                    </a:cubicBezTo>
                    <a:cubicBezTo>
                      <a:pt x="0" y="5"/>
                      <a:pt x="1" y="2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5" y="2"/>
                      <a:pt x="2" y="1"/>
                      <a:pt x="2" y="2"/>
                    </a:cubicBezTo>
                    <a:cubicBezTo>
                      <a:pt x="2" y="4"/>
                      <a:pt x="1" y="5"/>
                      <a:pt x="2" y="7"/>
                    </a:cubicBezTo>
                    <a:cubicBezTo>
                      <a:pt x="3" y="9"/>
                      <a:pt x="7" y="13"/>
                      <a:pt x="10" y="16"/>
                    </a:cubicBezTo>
                    <a:cubicBezTo>
                      <a:pt x="11" y="17"/>
                      <a:pt x="11" y="17"/>
                      <a:pt x="12" y="18"/>
                    </a:cubicBezTo>
                    <a:cubicBezTo>
                      <a:pt x="13" y="18"/>
                      <a:pt x="16" y="18"/>
                      <a:pt x="17" y="18"/>
                    </a:cubicBezTo>
                    <a:cubicBezTo>
                      <a:pt x="19" y="17"/>
                      <a:pt x="30" y="14"/>
                      <a:pt x="32" y="14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176"/>
              <p:cNvSpPr/>
              <p:nvPr/>
            </p:nvSpPr>
            <p:spPr bwMode="auto">
              <a:xfrm>
                <a:off x="6543676" y="1946276"/>
                <a:ext cx="66675" cy="131763"/>
              </a:xfrm>
              <a:custGeom>
                <a:avLst/>
                <a:gdLst>
                  <a:gd name="T0" fmla="*/ 18 w 18"/>
                  <a:gd name="T1" fmla="*/ 34 h 35"/>
                  <a:gd name="T2" fmla="*/ 9 w 18"/>
                  <a:gd name="T3" fmla="*/ 17 h 35"/>
                  <a:gd name="T4" fmla="*/ 3 w 18"/>
                  <a:gd name="T5" fmla="*/ 9 h 35"/>
                  <a:gd name="T6" fmla="*/ 2 w 18"/>
                  <a:gd name="T7" fmla="*/ 1 h 35"/>
                  <a:gd name="T8" fmla="*/ 1 w 18"/>
                  <a:gd name="T9" fmla="*/ 8 h 35"/>
                  <a:gd name="T10" fmla="*/ 8 w 18"/>
                  <a:gd name="T11" fmla="*/ 17 h 35"/>
                  <a:gd name="T12" fmla="*/ 17 w 18"/>
                  <a:gd name="T13" fmla="*/ 33 h 35"/>
                  <a:gd name="T14" fmla="*/ 18 w 18"/>
                  <a:gd name="T15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35">
                    <a:moveTo>
                      <a:pt x="18" y="34"/>
                    </a:moveTo>
                    <a:cubicBezTo>
                      <a:pt x="17" y="31"/>
                      <a:pt x="11" y="19"/>
                      <a:pt x="9" y="17"/>
                    </a:cubicBezTo>
                    <a:cubicBezTo>
                      <a:pt x="7" y="14"/>
                      <a:pt x="4" y="12"/>
                      <a:pt x="3" y="9"/>
                    </a:cubicBezTo>
                    <a:cubicBezTo>
                      <a:pt x="3" y="6"/>
                      <a:pt x="3" y="2"/>
                      <a:pt x="2" y="1"/>
                    </a:cubicBezTo>
                    <a:cubicBezTo>
                      <a:pt x="1" y="0"/>
                      <a:pt x="0" y="5"/>
                      <a:pt x="1" y="8"/>
                    </a:cubicBezTo>
                    <a:cubicBezTo>
                      <a:pt x="2" y="11"/>
                      <a:pt x="6" y="16"/>
                      <a:pt x="8" y="17"/>
                    </a:cubicBezTo>
                    <a:cubicBezTo>
                      <a:pt x="10" y="19"/>
                      <a:pt x="16" y="31"/>
                      <a:pt x="17" y="33"/>
                    </a:cubicBezTo>
                    <a:cubicBezTo>
                      <a:pt x="17" y="35"/>
                      <a:pt x="18" y="35"/>
                      <a:pt x="18" y="34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177"/>
              <p:cNvSpPr/>
              <p:nvPr/>
            </p:nvSpPr>
            <p:spPr bwMode="auto">
              <a:xfrm>
                <a:off x="6565901" y="1949451"/>
                <a:ext cx="85725" cy="41275"/>
              </a:xfrm>
              <a:custGeom>
                <a:avLst/>
                <a:gdLst>
                  <a:gd name="T0" fmla="*/ 22 w 23"/>
                  <a:gd name="T1" fmla="*/ 10 h 11"/>
                  <a:gd name="T2" fmla="*/ 11 w 23"/>
                  <a:gd name="T3" fmla="*/ 1 h 11"/>
                  <a:gd name="T4" fmla="*/ 1 w 23"/>
                  <a:gd name="T5" fmla="*/ 3 h 11"/>
                  <a:gd name="T6" fmla="*/ 2 w 23"/>
                  <a:gd name="T7" fmla="*/ 4 h 11"/>
                  <a:gd name="T8" fmla="*/ 11 w 23"/>
                  <a:gd name="T9" fmla="*/ 2 h 11"/>
                  <a:gd name="T10" fmla="*/ 21 w 23"/>
                  <a:gd name="T11" fmla="*/ 10 h 11"/>
                  <a:gd name="T12" fmla="*/ 22 w 23"/>
                  <a:gd name="T13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1">
                    <a:moveTo>
                      <a:pt x="22" y="10"/>
                    </a:moveTo>
                    <a:cubicBezTo>
                      <a:pt x="21" y="8"/>
                      <a:pt x="16" y="2"/>
                      <a:pt x="11" y="1"/>
                    </a:cubicBezTo>
                    <a:cubicBezTo>
                      <a:pt x="7" y="0"/>
                      <a:pt x="2" y="3"/>
                      <a:pt x="1" y="3"/>
                    </a:cubicBezTo>
                    <a:cubicBezTo>
                      <a:pt x="0" y="4"/>
                      <a:pt x="0" y="4"/>
                      <a:pt x="2" y="4"/>
                    </a:cubicBezTo>
                    <a:cubicBezTo>
                      <a:pt x="3" y="3"/>
                      <a:pt x="9" y="2"/>
                      <a:pt x="11" y="2"/>
                    </a:cubicBezTo>
                    <a:cubicBezTo>
                      <a:pt x="13" y="3"/>
                      <a:pt x="20" y="8"/>
                      <a:pt x="21" y="10"/>
                    </a:cubicBezTo>
                    <a:cubicBezTo>
                      <a:pt x="22" y="11"/>
                      <a:pt x="23" y="11"/>
                      <a:pt x="22" y="10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Freeform 178"/>
              <p:cNvSpPr/>
              <p:nvPr/>
            </p:nvSpPr>
            <p:spPr bwMode="auto">
              <a:xfrm>
                <a:off x="6588126" y="1976438"/>
                <a:ext cx="49213" cy="19050"/>
              </a:xfrm>
              <a:custGeom>
                <a:avLst/>
                <a:gdLst>
                  <a:gd name="T0" fmla="*/ 12 w 13"/>
                  <a:gd name="T1" fmla="*/ 3 h 5"/>
                  <a:gd name="T2" fmla="*/ 2 w 13"/>
                  <a:gd name="T3" fmla="*/ 1 h 5"/>
                  <a:gd name="T4" fmla="*/ 2 w 13"/>
                  <a:gd name="T5" fmla="*/ 3 h 5"/>
                  <a:gd name="T6" fmla="*/ 11 w 13"/>
                  <a:gd name="T7" fmla="*/ 3 h 5"/>
                  <a:gd name="T8" fmla="*/ 12 w 13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12" y="3"/>
                    </a:moveTo>
                    <a:cubicBezTo>
                      <a:pt x="10" y="2"/>
                      <a:pt x="5" y="0"/>
                      <a:pt x="2" y="1"/>
                    </a:cubicBezTo>
                    <a:cubicBezTo>
                      <a:pt x="0" y="2"/>
                      <a:pt x="0" y="5"/>
                      <a:pt x="2" y="3"/>
                    </a:cubicBezTo>
                    <a:cubicBezTo>
                      <a:pt x="4" y="0"/>
                      <a:pt x="9" y="3"/>
                      <a:pt x="11" y="3"/>
                    </a:cubicBezTo>
                    <a:cubicBezTo>
                      <a:pt x="12" y="4"/>
                      <a:pt x="13" y="3"/>
                      <a:pt x="12" y="3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179"/>
              <p:cNvSpPr/>
              <p:nvPr/>
            </p:nvSpPr>
            <p:spPr bwMode="auto">
              <a:xfrm>
                <a:off x="6596063" y="1987551"/>
                <a:ext cx="30163" cy="14288"/>
              </a:xfrm>
              <a:custGeom>
                <a:avLst/>
                <a:gdLst>
                  <a:gd name="T0" fmla="*/ 6 w 8"/>
                  <a:gd name="T1" fmla="*/ 1 h 4"/>
                  <a:gd name="T2" fmla="*/ 1 w 8"/>
                  <a:gd name="T3" fmla="*/ 1 h 4"/>
                  <a:gd name="T4" fmla="*/ 4 w 8"/>
                  <a:gd name="T5" fmla="*/ 3 h 4"/>
                  <a:gd name="T6" fmla="*/ 6 w 8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6" y="1"/>
                    </a:moveTo>
                    <a:cubicBezTo>
                      <a:pt x="5" y="0"/>
                      <a:pt x="2" y="0"/>
                      <a:pt x="1" y="1"/>
                    </a:cubicBezTo>
                    <a:cubicBezTo>
                      <a:pt x="0" y="3"/>
                      <a:pt x="1" y="4"/>
                      <a:pt x="4" y="3"/>
                    </a:cubicBezTo>
                    <a:cubicBezTo>
                      <a:pt x="6" y="3"/>
                      <a:pt x="8" y="2"/>
                      <a:pt x="6" y="1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180"/>
              <p:cNvSpPr/>
              <p:nvPr/>
            </p:nvSpPr>
            <p:spPr bwMode="auto">
              <a:xfrm>
                <a:off x="6483351" y="1941513"/>
                <a:ext cx="60325" cy="136525"/>
              </a:xfrm>
              <a:custGeom>
                <a:avLst/>
                <a:gdLst>
                  <a:gd name="T0" fmla="*/ 15 w 16"/>
                  <a:gd name="T1" fmla="*/ 5 h 36"/>
                  <a:gd name="T2" fmla="*/ 10 w 16"/>
                  <a:gd name="T3" fmla="*/ 13 h 36"/>
                  <a:gd name="T4" fmla="*/ 8 w 16"/>
                  <a:gd name="T5" fmla="*/ 25 h 36"/>
                  <a:gd name="T6" fmla="*/ 6 w 16"/>
                  <a:gd name="T7" fmla="*/ 32 h 36"/>
                  <a:gd name="T8" fmla="*/ 0 w 16"/>
                  <a:gd name="T9" fmla="*/ 16 h 36"/>
                  <a:gd name="T10" fmla="*/ 7 w 16"/>
                  <a:gd name="T11" fmla="*/ 3 h 36"/>
                  <a:gd name="T12" fmla="*/ 15 w 16"/>
                  <a:gd name="T13" fmla="*/ 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36">
                    <a:moveTo>
                      <a:pt x="15" y="5"/>
                    </a:moveTo>
                    <a:cubicBezTo>
                      <a:pt x="15" y="7"/>
                      <a:pt x="8" y="9"/>
                      <a:pt x="10" y="13"/>
                    </a:cubicBezTo>
                    <a:cubicBezTo>
                      <a:pt x="12" y="17"/>
                      <a:pt x="11" y="21"/>
                      <a:pt x="8" y="25"/>
                    </a:cubicBezTo>
                    <a:cubicBezTo>
                      <a:pt x="5" y="28"/>
                      <a:pt x="8" y="36"/>
                      <a:pt x="6" y="32"/>
                    </a:cubicBezTo>
                    <a:cubicBezTo>
                      <a:pt x="3" y="28"/>
                      <a:pt x="0" y="20"/>
                      <a:pt x="0" y="16"/>
                    </a:cubicBezTo>
                    <a:cubicBezTo>
                      <a:pt x="0" y="12"/>
                      <a:pt x="4" y="5"/>
                      <a:pt x="7" y="3"/>
                    </a:cubicBezTo>
                    <a:cubicBezTo>
                      <a:pt x="9" y="0"/>
                      <a:pt x="16" y="3"/>
                      <a:pt x="15" y="5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181"/>
              <p:cNvSpPr/>
              <p:nvPr/>
            </p:nvSpPr>
            <p:spPr bwMode="auto">
              <a:xfrm>
                <a:off x="6461126" y="2032001"/>
                <a:ext cx="127000" cy="109538"/>
              </a:xfrm>
              <a:custGeom>
                <a:avLst/>
                <a:gdLst>
                  <a:gd name="T0" fmla="*/ 7 w 34"/>
                  <a:gd name="T1" fmla="*/ 4 h 29"/>
                  <a:gd name="T2" fmla="*/ 17 w 34"/>
                  <a:gd name="T3" fmla="*/ 16 h 29"/>
                  <a:gd name="T4" fmla="*/ 31 w 34"/>
                  <a:gd name="T5" fmla="*/ 27 h 29"/>
                  <a:gd name="T6" fmla="*/ 11 w 34"/>
                  <a:gd name="T7" fmla="*/ 20 h 29"/>
                  <a:gd name="T8" fmla="*/ 2 w 34"/>
                  <a:gd name="T9" fmla="*/ 6 h 29"/>
                  <a:gd name="T10" fmla="*/ 7 w 34"/>
                  <a:gd name="T11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29">
                    <a:moveTo>
                      <a:pt x="7" y="4"/>
                    </a:moveTo>
                    <a:cubicBezTo>
                      <a:pt x="9" y="7"/>
                      <a:pt x="9" y="11"/>
                      <a:pt x="17" y="16"/>
                    </a:cubicBezTo>
                    <a:cubicBezTo>
                      <a:pt x="24" y="21"/>
                      <a:pt x="34" y="25"/>
                      <a:pt x="31" y="27"/>
                    </a:cubicBezTo>
                    <a:cubicBezTo>
                      <a:pt x="28" y="29"/>
                      <a:pt x="19" y="28"/>
                      <a:pt x="11" y="20"/>
                    </a:cubicBezTo>
                    <a:cubicBezTo>
                      <a:pt x="3" y="13"/>
                      <a:pt x="3" y="9"/>
                      <a:pt x="2" y="6"/>
                    </a:cubicBezTo>
                    <a:cubicBezTo>
                      <a:pt x="0" y="2"/>
                      <a:pt x="5" y="0"/>
                      <a:pt x="7" y="4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Freeform 182"/>
              <p:cNvSpPr/>
              <p:nvPr/>
            </p:nvSpPr>
            <p:spPr bwMode="auto">
              <a:xfrm>
                <a:off x="6584951" y="2157413"/>
                <a:ext cx="153988" cy="44450"/>
              </a:xfrm>
              <a:custGeom>
                <a:avLst/>
                <a:gdLst>
                  <a:gd name="T0" fmla="*/ 28 w 41"/>
                  <a:gd name="T1" fmla="*/ 0 h 12"/>
                  <a:gd name="T2" fmla="*/ 37 w 41"/>
                  <a:gd name="T3" fmla="*/ 7 h 12"/>
                  <a:gd name="T4" fmla="*/ 9 w 41"/>
                  <a:gd name="T5" fmla="*/ 11 h 12"/>
                  <a:gd name="T6" fmla="*/ 0 w 41"/>
                  <a:gd name="T7" fmla="*/ 4 h 12"/>
                  <a:gd name="T8" fmla="*/ 4 w 41"/>
                  <a:gd name="T9" fmla="*/ 1 h 12"/>
                  <a:gd name="T10" fmla="*/ 21 w 41"/>
                  <a:gd name="T11" fmla="*/ 2 h 12"/>
                  <a:gd name="T12" fmla="*/ 28 w 41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12">
                    <a:moveTo>
                      <a:pt x="28" y="0"/>
                    </a:moveTo>
                    <a:cubicBezTo>
                      <a:pt x="31" y="0"/>
                      <a:pt x="41" y="6"/>
                      <a:pt x="37" y="7"/>
                    </a:cubicBezTo>
                    <a:cubicBezTo>
                      <a:pt x="34" y="9"/>
                      <a:pt x="18" y="12"/>
                      <a:pt x="9" y="11"/>
                    </a:cubicBezTo>
                    <a:cubicBezTo>
                      <a:pt x="1" y="10"/>
                      <a:pt x="0" y="7"/>
                      <a:pt x="0" y="4"/>
                    </a:cubicBezTo>
                    <a:cubicBezTo>
                      <a:pt x="0" y="0"/>
                      <a:pt x="1" y="0"/>
                      <a:pt x="4" y="1"/>
                    </a:cubicBezTo>
                    <a:cubicBezTo>
                      <a:pt x="7" y="2"/>
                      <a:pt x="17" y="3"/>
                      <a:pt x="21" y="2"/>
                    </a:cubicBezTo>
                    <a:cubicBezTo>
                      <a:pt x="25" y="1"/>
                      <a:pt x="26" y="1"/>
                      <a:pt x="28" y="0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183"/>
              <p:cNvSpPr/>
              <p:nvPr/>
            </p:nvSpPr>
            <p:spPr bwMode="auto">
              <a:xfrm>
                <a:off x="6403976" y="2051051"/>
                <a:ext cx="57150" cy="60325"/>
              </a:xfrm>
              <a:custGeom>
                <a:avLst/>
                <a:gdLst>
                  <a:gd name="T0" fmla="*/ 11 w 15"/>
                  <a:gd name="T1" fmla="*/ 15 h 16"/>
                  <a:gd name="T2" fmla="*/ 1 w 15"/>
                  <a:gd name="T3" fmla="*/ 5 h 16"/>
                  <a:gd name="T4" fmla="*/ 7 w 15"/>
                  <a:gd name="T5" fmla="*/ 5 h 16"/>
                  <a:gd name="T6" fmla="*/ 11 w 15"/>
                  <a:gd name="T7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11" y="15"/>
                    </a:moveTo>
                    <a:cubicBezTo>
                      <a:pt x="6" y="13"/>
                      <a:pt x="2" y="10"/>
                      <a:pt x="1" y="5"/>
                    </a:cubicBezTo>
                    <a:cubicBezTo>
                      <a:pt x="0" y="0"/>
                      <a:pt x="4" y="2"/>
                      <a:pt x="7" y="5"/>
                    </a:cubicBezTo>
                    <a:cubicBezTo>
                      <a:pt x="10" y="8"/>
                      <a:pt x="15" y="16"/>
                      <a:pt x="11" y="15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184"/>
              <p:cNvSpPr/>
              <p:nvPr/>
            </p:nvSpPr>
            <p:spPr bwMode="auto">
              <a:xfrm>
                <a:off x="6442076" y="2138363"/>
                <a:ext cx="120650" cy="90488"/>
              </a:xfrm>
              <a:custGeom>
                <a:avLst/>
                <a:gdLst>
                  <a:gd name="T0" fmla="*/ 27 w 32"/>
                  <a:gd name="T1" fmla="*/ 9 h 24"/>
                  <a:gd name="T2" fmla="*/ 28 w 32"/>
                  <a:gd name="T3" fmla="*/ 23 h 24"/>
                  <a:gd name="T4" fmla="*/ 5 w 32"/>
                  <a:gd name="T5" fmla="*/ 13 h 24"/>
                  <a:gd name="T6" fmla="*/ 12 w 32"/>
                  <a:gd name="T7" fmla="*/ 1 h 24"/>
                  <a:gd name="T8" fmla="*/ 27 w 32"/>
                  <a:gd name="T9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24">
                    <a:moveTo>
                      <a:pt x="27" y="9"/>
                    </a:moveTo>
                    <a:cubicBezTo>
                      <a:pt x="28" y="13"/>
                      <a:pt x="32" y="22"/>
                      <a:pt x="28" y="23"/>
                    </a:cubicBezTo>
                    <a:cubicBezTo>
                      <a:pt x="24" y="24"/>
                      <a:pt x="9" y="19"/>
                      <a:pt x="5" y="13"/>
                    </a:cubicBezTo>
                    <a:cubicBezTo>
                      <a:pt x="0" y="6"/>
                      <a:pt x="9" y="2"/>
                      <a:pt x="12" y="1"/>
                    </a:cubicBezTo>
                    <a:cubicBezTo>
                      <a:pt x="16" y="0"/>
                      <a:pt x="25" y="5"/>
                      <a:pt x="27" y="9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Freeform 185"/>
              <p:cNvSpPr/>
              <p:nvPr/>
            </p:nvSpPr>
            <p:spPr bwMode="auto">
              <a:xfrm>
                <a:off x="6505576" y="1957388"/>
                <a:ext cx="217488" cy="203200"/>
              </a:xfrm>
              <a:custGeom>
                <a:avLst/>
                <a:gdLst>
                  <a:gd name="T0" fmla="*/ 26 w 58"/>
                  <a:gd name="T1" fmla="*/ 45 h 54"/>
                  <a:gd name="T2" fmla="*/ 35 w 58"/>
                  <a:gd name="T3" fmla="*/ 42 h 54"/>
                  <a:gd name="T4" fmla="*/ 42 w 58"/>
                  <a:gd name="T5" fmla="*/ 41 h 54"/>
                  <a:gd name="T6" fmla="*/ 46 w 58"/>
                  <a:gd name="T7" fmla="*/ 42 h 54"/>
                  <a:gd name="T8" fmla="*/ 50 w 58"/>
                  <a:gd name="T9" fmla="*/ 39 h 54"/>
                  <a:gd name="T10" fmla="*/ 49 w 58"/>
                  <a:gd name="T11" fmla="*/ 35 h 54"/>
                  <a:gd name="T12" fmla="*/ 53 w 58"/>
                  <a:gd name="T13" fmla="*/ 31 h 54"/>
                  <a:gd name="T14" fmla="*/ 58 w 58"/>
                  <a:gd name="T15" fmla="*/ 32 h 54"/>
                  <a:gd name="T16" fmla="*/ 51 w 58"/>
                  <a:gd name="T17" fmla="*/ 41 h 54"/>
                  <a:gd name="T18" fmla="*/ 41 w 58"/>
                  <a:gd name="T19" fmla="*/ 45 h 54"/>
                  <a:gd name="T20" fmla="*/ 32 w 58"/>
                  <a:gd name="T21" fmla="*/ 47 h 54"/>
                  <a:gd name="T22" fmla="*/ 27 w 58"/>
                  <a:gd name="T23" fmla="*/ 47 h 54"/>
                  <a:gd name="T24" fmla="*/ 33 w 58"/>
                  <a:gd name="T25" fmla="*/ 50 h 54"/>
                  <a:gd name="T26" fmla="*/ 44 w 58"/>
                  <a:gd name="T27" fmla="*/ 52 h 54"/>
                  <a:gd name="T28" fmla="*/ 53 w 58"/>
                  <a:gd name="T29" fmla="*/ 50 h 54"/>
                  <a:gd name="T30" fmla="*/ 36 w 58"/>
                  <a:gd name="T31" fmla="*/ 52 h 54"/>
                  <a:gd name="T32" fmla="*/ 26 w 58"/>
                  <a:gd name="T33" fmla="*/ 51 h 54"/>
                  <a:gd name="T34" fmla="*/ 25 w 58"/>
                  <a:gd name="T35" fmla="*/ 50 h 54"/>
                  <a:gd name="T36" fmla="*/ 22 w 58"/>
                  <a:gd name="T37" fmla="*/ 45 h 54"/>
                  <a:gd name="T38" fmla="*/ 4 w 58"/>
                  <a:gd name="T39" fmla="*/ 34 h 54"/>
                  <a:gd name="T40" fmla="*/ 2 w 58"/>
                  <a:gd name="T41" fmla="*/ 27 h 54"/>
                  <a:gd name="T42" fmla="*/ 5 w 58"/>
                  <a:gd name="T43" fmla="*/ 19 h 54"/>
                  <a:gd name="T44" fmla="*/ 9 w 58"/>
                  <a:gd name="T45" fmla="*/ 8 h 54"/>
                  <a:gd name="T46" fmla="*/ 10 w 58"/>
                  <a:gd name="T47" fmla="*/ 1 h 54"/>
                  <a:gd name="T48" fmla="*/ 10 w 58"/>
                  <a:gd name="T49" fmla="*/ 4 h 54"/>
                  <a:gd name="T50" fmla="*/ 10 w 58"/>
                  <a:gd name="T51" fmla="*/ 11 h 54"/>
                  <a:gd name="T52" fmla="*/ 6 w 58"/>
                  <a:gd name="T53" fmla="*/ 20 h 54"/>
                  <a:gd name="T54" fmla="*/ 3 w 58"/>
                  <a:gd name="T55" fmla="*/ 28 h 54"/>
                  <a:gd name="T56" fmla="*/ 13 w 58"/>
                  <a:gd name="T57" fmla="*/ 38 h 54"/>
                  <a:gd name="T58" fmla="*/ 26 w 58"/>
                  <a:gd name="T59" fmla="*/ 45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8" h="54">
                    <a:moveTo>
                      <a:pt x="26" y="45"/>
                    </a:moveTo>
                    <a:cubicBezTo>
                      <a:pt x="29" y="45"/>
                      <a:pt x="34" y="43"/>
                      <a:pt x="35" y="42"/>
                    </a:cubicBezTo>
                    <a:cubicBezTo>
                      <a:pt x="37" y="41"/>
                      <a:pt x="40" y="41"/>
                      <a:pt x="42" y="41"/>
                    </a:cubicBezTo>
                    <a:cubicBezTo>
                      <a:pt x="43" y="40"/>
                      <a:pt x="44" y="42"/>
                      <a:pt x="46" y="42"/>
                    </a:cubicBezTo>
                    <a:cubicBezTo>
                      <a:pt x="48" y="42"/>
                      <a:pt x="49" y="42"/>
                      <a:pt x="50" y="39"/>
                    </a:cubicBezTo>
                    <a:cubicBezTo>
                      <a:pt x="52" y="35"/>
                      <a:pt x="50" y="36"/>
                      <a:pt x="49" y="35"/>
                    </a:cubicBezTo>
                    <a:cubicBezTo>
                      <a:pt x="48" y="34"/>
                      <a:pt x="52" y="32"/>
                      <a:pt x="53" y="31"/>
                    </a:cubicBezTo>
                    <a:cubicBezTo>
                      <a:pt x="54" y="30"/>
                      <a:pt x="58" y="29"/>
                      <a:pt x="58" y="32"/>
                    </a:cubicBezTo>
                    <a:cubicBezTo>
                      <a:pt x="57" y="35"/>
                      <a:pt x="54" y="38"/>
                      <a:pt x="51" y="41"/>
                    </a:cubicBezTo>
                    <a:cubicBezTo>
                      <a:pt x="48" y="43"/>
                      <a:pt x="44" y="44"/>
                      <a:pt x="41" y="45"/>
                    </a:cubicBezTo>
                    <a:cubicBezTo>
                      <a:pt x="38" y="47"/>
                      <a:pt x="34" y="48"/>
                      <a:pt x="32" y="47"/>
                    </a:cubicBezTo>
                    <a:cubicBezTo>
                      <a:pt x="29" y="46"/>
                      <a:pt x="27" y="46"/>
                      <a:pt x="27" y="47"/>
                    </a:cubicBezTo>
                    <a:cubicBezTo>
                      <a:pt x="26" y="47"/>
                      <a:pt x="30" y="48"/>
                      <a:pt x="33" y="50"/>
                    </a:cubicBezTo>
                    <a:cubicBezTo>
                      <a:pt x="36" y="51"/>
                      <a:pt x="39" y="53"/>
                      <a:pt x="44" y="52"/>
                    </a:cubicBezTo>
                    <a:cubicBezTo>
                      <a:pt x="49" y="51"/>
                      <a:pt x="56" y="48"/>
                      <a:pt x="53" y="50"/>
                    </a:cubicBezTo>
                    <a:cubicBezTo>
                      <a:pt x="49" y="52"/>
                      <a:pt x="44" y="54"/>
                      <a:pt x="36" y="52"/>
                    </a:cubicBezTo>
                    <a:cubicBezTo>
                      <a:pt x="28" y="51"/>
                      <a:pt x="27" y="50"/>
                      <a:pt x="26" y="51"/>
                    </a:cubicBezTo>
                    <a:cubicBezTo>
                      <a:pt x="25" y="52"/>
                      <a:pt x="25" y="53"/>
                      <a:pt x="25" y="50"/>
                    </a:cubicBezTo>
                    <a:cubicBezTo>
                      <a:pt x="26" y="48"/>
                      <a:pt x="26" y="48"/>
                      <a:pt x="22" y="45"/>
                    </a:cubicBezTo>
                    <a:cubicBezTo>
                      <a:pt x="19" y="43"/>
                      <a:pt x="7" y="38"/>
                      <a:pt x="4" y="34"/>
                    </a:cubicBezTo>
                    <a:cubicBezTo>
                      <a:pt x="0" y="30"/>
                      <a:pt x="1" y="28"/>
                      <a:pt x="2" y="27"/>
                    </a:cubicBezTo>
                    <a:cubicBezTo>
                      <a:pt x="3" y="25"/>
                      <a:pt x="3" y="21"/>
                      <a:pt x="5" y="19"/>
                    </a:cubicBezTo>
                    <a:cubicBezTo>
                      <a:pt x="7" y="17"/>
                      <a:pt x="8" y="12"/>
                      <a:pt x="9" y="8"/>
                    </a:cubicBezTo>
                    <a:cubicBezTo>
                      <a:pt x="9" y="5"/>
                      <a:pt x="9" y="0"/>
                      <a:pt x="10" y="1"/>
                    </a:cubicBezTo>
                    <a:cubicBezTo>
                      <a:pt x="10" y="2"/>
                      <a:pt x="10" y="2"/>
                      <a:pt x="10" y="4"/>
                    </a:cubicBezTo>
                    <a:cubicBezTo>
                      <a:pt x="10" y="6"/>
                      <a:pt x="11" y="9"/>
                      <a:pt x="10" y="11"/>
                    </a:cubicBezTo>
                    <a:cubicBezTo>
                      <a:pt x="9" y="13"/>
                      <a:pt x="8" y="18"/>
                      <a:pt x="6" y="20"/>
                    </a:cubicBezTo>
                    <a:cubicBezTo>
                      <a:pt x="4" y="22"/>
                      <a:pt x="3" y="26"/>
                      <a:pt x="3" y="28"/>
                    </a:cubicBezTo>
                    <a:cubicBezTo>
                      <a:pt x="2" y="30"/>
                      <a:pt x="7" y="35"/>
                      <a:pt x="13" y="38"/>
                    </a:cubicBezTo>
                    <a:cubicBezTo>
                      <a:pt x="19" y="42"/>
                      <a:pt x="24" y="46"/>
                      <a:pt x="26" y="45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Freeform 186"/>
              <p:cNvSpPr/>
              <p:nvPr/>
            </p:nvSpPr>
            <p:spPr bwMode="auto">
              <a:xfrm>
                <a:off x="6550026" y="1946276"/>
                <a:ext cx="131763" cy="127000"/>
              </a:xfrm>
              <a:custGeom>
                <a:avLst/>
                <a:gdLst>
                  <a:gd name="T0" fmla="*/ 32 w 35"/>
                  <a:gd name="T1" fmla="*/ 15 h 34"/>
                  <a:gd name="T2" fmla="*/ 28 w 35"/>
                  <a:gd name="T3" fmla="*/ 22 h 34"/>
                  <a:gd name="T4" fmla="*/ 28 w 35"/>
                  <a:gd name="T5" fmla="*/ 25 h 34"/>
                  <a:gd name="T6" fmla="*/ 25 w 35"/>
                  <a:gd name="T7" fmla="*/ 27 h 34"/>
                  <a:gd name="T8" fmla="*/ 18 w 35"/>
                  <a:gd name="T9" fmla="*/ 25 h 34"/>
                  <a:gd name="T10" fmla="*/ 11 w 35"/>
                  <a:gd name="T11" fmla="*/ 21 h 34"/>
                  <a:gd name="T12" fmla="*/ 7 w 35"/>
                  <a:gd name="T13" fmla="*/ 14 h 34"/>
                  <a:gd name="T14" fmla="*/ 3 w 35"/>
                  <a:gd name="T15" fmla="*/ 10 h 34"/>
                  <a:gd name="T16" fmla="*/ 2 w 35"/>
                  <a:gd name="T17" fmla="*/ 8 h 34"/>
                  <a:gd name="T18" fmla="*/ 3 w 35"/>
                  <a:gd name="T19" fmla="*/ 8 h 34"/>
                  <a:gd name="T20" fmla="*/ 1 w 35"/>
                  <a:gd name="T21" fmla="*/ 2 h 34"/>
                  <a:gd name="T22" fmla="*/ 0 w 35"/>
                  <a:gd name="T23" fmla="*/ 1 h 34"/>
                  <a:gd name="T24" fmla="*/ 1 w 35"/>
                  <a:gd name="T25" fmla="*/ 7 h 34"/>
                  <a:gd name="T26" fmla="*/ 2 w 35"/>
                  <a:gd name="T27" fmla="*/ 11 h 34"/>
                  <a:gd name="T28" fmla="*/ 10 w 35"/>
                  <a:gd name="T29" fmla="*/ 21 h 34"/>
                  <a:gd name="T30" fmla="*/ 16 w 35"/>
                  <a:gd name="T31" fmla="*/ 32 h 34"/>
                  <a:gd name="T32" fmla="*/ 28 w 35"/>
                  <a:gd name="T33" fmla="*/ 28 h 34"/>
                  <a:gd name="T34" fmla="*/ 34 w 35"/>
                  <a:gd name="T35" fmla="*/ 18 h 34"/>
                  <a:gd name="T36" fmla="*/ 32 w 35"/>
                  <a:gd name="T37" fmla="*/ 1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5" h="34">
                    <a:moveTo>
                      <a:pt x="32" y="15"/>
                    </a:moveTo>
                    <a:cubicBezTo>
                      <a:pt x="31" y="16"/>
                      <a:pt x="29" y="20"/>
                      <a:pt x="28" y="22"/>
                    </a:cubicBezTo>
                    <a:cubicBezTo>
                      <a:pt x="28" y="23"/>
                      <a:pt x="28" y="24"/>
                      <a:pt x="28" y="25"/>
                    </a:cubicBezTo>
                    <a:cubicBezTo>
                      <a:pt x="28" y="26"/>
                      <a:pt x="27" y="26"/>
                      <a:pt x="25" y="27"/>
                    </a:cubicBezTo>
                    <a:cubicBezTo>
                      <a:pt x="24" y="27"/>
                      <a:pt x="20" y="28"/>
                      <a:pt x="18" y="25"/>
                    </a:cubicBezTo>
                    <a:cubicBezTo>
                      <a:pt x="17" y="23"/>
                      <a:pt x="12" y="24"/>
                      <a:pt x="11" y="21"/>
                    </a:cubicBezTo>
                    <a:cubicBezTo>
                      <a:pt x="10" y="19"/>
                      <a:pt x="9" y="16"/>
                      <a:pt x="7" y="14"/>
                    </a:cubicBezTo>
                    <a:cubicBezTo>
                      <a:pt x="5" y="12"/>
                      <a:pt x="4" y="12"/>
                      <a:pt x="3" y="10"/>
                    </a:cubicBezTo>
                    <a:cubicBezTo>
                      <a:pt x="2" y="9"/>
                      <a:pt x="1" y="9"/>
                      <a:pt x="2" y="8"/>
                    </a:cubicBezTo>
                    <a:cubicBezTo>
                      <a:pt x="2" y="7"/>
                      <a:pt x="4" y="9"/>
                      <a:pt x="3" y="8"/>
                    </a:cubicBezTo>
                    <a:cubicBezTo>
                      <a:pt x="2" y="7"/>
                      <a:pt x="1" y="4"/>
                      <a:pt x="1" y="2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" y="6"/>
                      <a:pt x="1" y="7"/>
                    </a:cubicBezTo>
                    <a:cubicBezTo>
                      <a:pt x="1" y="7"/>
                      <a:pt x="1" y="10"/>
                      <a:pt x="2" y="11"/>
                    </a:cubicBezTo>
                    <a:cubicBezTo>
                      <a:pt x="3" y="12"/>
                      <a:pt x="9" y="16"/>
                      <a:pt x="10" y="21"/>
                    </a:cubicBezTo>
                    <a:cubicBezTo>
                      <a:pt x="12" y="25"/>
                      <a:pt x="15" y="31"/>
                      <a:pt x="16" y="32"/>
                    </a:cubicBezTo>
                    <a:cubicBezTo>
                      <a:pt x="16" y="34"/>
                      <a:pt x="25" y="32"/>
                      <a:pt x="28" y="28"/>
                    </a:cubicBezTo>
                    <a:cubicBezTo>
                      <a:pt x="31" y="25"/>
                      <a:pt x="33" y="21"/>
                      <a:pt x="34" y="18"/>
                    </a:cubicBezTo>
                    <a:cubicBezTo>
                      <a:pt x="35" y="15"/>
                      <a:pt x="34" y="14"/>
                      <a:pt x="32" y="15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Freeform 187"/>
              <p:cNvSpPr/>
              <p:nvPr/>
            </p:nvSpPr>
            <p:spPr bwMode="auto">
              <a:xfrm>
                <a:off x="6610351" y="1949451"/>
                <a:ext cx="60325" cy="41275"/>
              </a:xfrm>
              <a:custGeom>
                <a:avLst/>
                <a:gdLst>
                  <a:gd name="T0" fmla="*/ 12 w 16"/>
                  <a:gd name="T1" fmla="*/ 11 h 11"/>
                  <a:gd name="T2" fmla="*/ 14 w 16"/>
                  <a:gd name="T3" fmla="*/ 9 h 11"/>
                  <a:gd name="T4" fmla="*/ 2 w 16"/>
                  <a:gd name="T5" fmla="*/ 1 h 11"/>
                  <a:gd name="T6" fmla="*/ 4 w 16"/>
                  <a:gd name="T7" fmla="*/ 3 h 11"/>
                  <a:gd name="T8" fmla="*/ 11 w 16"/>
                  <a:gd name="T9" fmla="*/ 9 h 11"/>
                  <a:gd name="T10" fmla="*/ 12 w 16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1">
                    <a:moveTo>
                      <a:pt x="12" y="11"/>
                    </a:moveTo>
                    <a:cubicBezTo>
                      <a:pt x="13" y="11"/>
                      <a:pt x="16" y="10"/>
                      <a:pt x="14" y="9"/>
                    </a:cubicBezTo>
                    <a:cubicBezTo>
                      <a:pt x="12" y="7"/>
                      <a:pt x="4" y="2"/>
                      <a:pt x="2" y="1"/>
                    </a:cubicBezTo>
                    <a:cubicBezTo>
                      <a:pt x="0" y="0"/>
                      <a:pt x="2" y="1"/>
                      <a:pt x="4" y="3"/>
                    </a:cubicBezTo>
                    <a:cubicBezTo>
                      <a:pt x="5" y="4"/>
                      <a:pt x="10" y="8"/>
                      <a:pt x="11" y="9"/>
                    </a:cubicBezTo>
                    <a:cubicBezTo>
                      <a:pt x="11" y="10"/>
                      <a:pt x="11" y="11"/>
                      <a:pt x="12" y="11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Freeform 188"/>
              <p:cNvSpPr/>
              <p:nvPr/>
            </p:nvSpPr>
            <p:spPr bwMode="auto">
              <a:xfrm>
                <a:off x="6419851" y="2020888"/>
                <a:ext cx="176213" cy="214313"/>
              </a:xfrm>
              <a:custGeom>
                <a:avLst/>
                <a:gdLst>
                  <a:gd name="T0" fmla="*/ 15 w 47"/>
                  <a:gd name="T1" fmla="*/ 2 h 57"/>
                  <a:gd name="T2" fmla="*/ 6 w 47"/>
                  <a:gd name="T3" fmla="*/ 4 h 57"/>
                  <a:gd name="T4" fmla="*/ 3 w 47"/>
                  <a:gd name="T5" fmla="*/ 9 h 57"/>
                  <a:gd name="T6" fmla="*/ 10 w 47"/>
                  <a:gd name="T7" fmla="*/ 9 h 57"/>
                  <a:gd name="T8" fmla="*/ 20 w 47"/>
                  <a:gd name="T9" fmla="*/ 27 h 57"/>
                  <a:gd name="T10" fmla="*/ 40 w 47"/>
                  <a:gd name="T11" fmla="*/ 33 h 57"/>
                  <a:gd name="T12" fmla="*/ 47 w 47"/>
                  <a:gd name="T13" fmla="*/ 33 h 57"/>
                  <a:gd name="T14" fmla="*/ 46 w 47"/>
                  <a:gd name="T15" fmla="*/ 35 h 57"/>
                  <a:gd name="T16" fmla="*/ 41 w 47"/>
                  <a:gd name="T17" fmla="*/ 34 h 57"/>
                  <a:gd name="T18" fmla="*/ 38 w 47"/>
                  <a:gd name="T19" fmla="*/ 44 h 57"/>
                  <a:gd name="T20" fmla="*/ 44 w 47"/>
                  <a:gd name="T21" fmla="*/ 51 h 57"/>
                  <a:gd name="T22" fmla="*/ 44 w 47"/>
                  <a:gd name="T23" fmla="*/ 54 h 57"/>
                  <a:gd name="T24" fmla="*/ 41 w 47"/>
                  <a:gd name="T25" fmla="*/ 55 h 57"/>
                  <a:gd name="T26" fmla="*/ 37 w 47"/>
                  <a:gd name="T27" fmla="*/ 44 h 57"/>
                  <a:gd name="T28" fmla="*/ 25 w 47"/>
                  <a:gd name="T29" fmla="*/ 31 h 57"/>
                  <a:gd name="T30" fmla="*/ 10 w 47"/>
                  <a:gd name="T31" fmla="*/ 16 h 57"/>
                  <a:gd name="T32" fmla="*/ 2 w 47"/>
                  <a:gd name="T33" fmla="*/ 9 h 57"/>
                  <a:gd name="T34" fmla="*/ 7 w 47"/>
                  <a:gd name="T35" fmla="*/ 2 h 57"/>
                  <a:gd name="T36" fmla="*/ 15 w 47"/>
                  <a:gd name="T37" fmla="*/ 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7" h="57">
                    <a:moveTo>
                      <a:pt x="15" y="2"/>
                    </a:moveTo>
                    <a:cubicBezTo>
                      <a:pt x="13" y="1"/>
                      <a:pt x="8" y="2"/>
                      <a:pt x="6" y="4"/>
                    </a:cubicBezTo>
                    <a:cubicBezTo>
                      <a:pt x="4" y="7"/>
                      <a:pt x="1" y="8"/>
                      <a:pt x="3" y="9"/>
                    </a:cubicBezTo>
                    <a:cubicBezTo>
                      <a:pt x="5" y="10"/>
                      <a:pt x="9" y="6"/>
                      <a:pt x="10" y="9"/>
                    </a:cubicBezTo>
                    <a:cubicBezTo>
                      <a:pt x="11" y="12"/>
                      <a:pt x="12" y="23"/>
                      <a:pt x="20" y="27"/>
                    </a:cubicBezTo>
                    <a:cubicBezTo>
                      <a:pt x="29" y="32"/>
                      <a:pt x="38" y="33"/>
                      <a:pt x="40" y="33"/>
                    </a:cubicBezTo>
                    <a:cubicBezTo>
                      <a:pt x="42" y="32"/>
                      <a:pt x="47" y="32"/>
                      <a:pt x="47" y="33"/>
                    </a:cubicBezTo>
                    <a:cubicBezTo>
                      <a:pt x="47" y="34"/>
                      <a:pt x="46" y="36"/>
                      <a:pt x="46" y="35"/>
                    </a:cubicBezTo>
                    <a:cubicBezTo>
                      <a:pt x="45" y="33"/>
                      <a:pt x="43" y="33"/>
                      <a:pt x="41" y="34"/>
                    </a:cubicBezTo>
                    <a:cubicBezTo>
                      <a:pt x="40" y="35"/>
                      <a:pt x="36" y="40"/>
                      <a:pt x="38" y="44"/>
                    </a:cubicBezTo>
                    <a:cubicBezTo>
                      <a:pt x="39" y="48"/>
                      <a:pt x="42" y="51"/>
                      <a:pt x="44" y="51"/>
                    </a:cubicBezTo>
                    <a:cubicBezTo>
                      <a:pt x="46" y="51"/>
                      <a:pt x="45" y="53"/>
                      <a:pt x="44" y="54"/>
                    </a:cubicBezTo>
                    <a:cubicBezTo>
                      <a:pt x="43" y="56"/>
                      <a:pt x="41" y="57"/>
                      <a:pt x="41" y="55"/>
                    </a:cubicBezTo>
                    <a:cubicBezTo>
                      <a:pt x="42" y="52"/>
                      <a:pt x="38" y="48"/>
                      <a:pt x="37" y="44"/>
                    </a:cubicBezTo>
                    <a:cubicBezTo>
                      <a:pt x="36" y="40"/>
                      <a:pt x="33" y="34"/>
                      <a:pt x="25" y="31"/>
                    </a:cubicBezTo>
                    <a:cubicBezTo>
                      <a:pt x="18" y="28"/>
                      <a:pt x="12" y="22"/>
                      <a:pt x="10" y="16"/>
                    </a:cubicBezTo>
                    <a:cubicBezTo>
                      <a:pt x="8" y="9"/>
                      <a:pt x="3" y="12"/>
                      <a:pt x="2" y="9"/>
                    </a:cubicBezTo>
                    <a:cubicBezTo>
                      <a:pt x="0" y="7"/>
                      <a:pt x="2" y="4"/>
                      <a:pt x="7" y="2"/>
                    </a:cubicBezTo>
                    <a:cubicBezTo>
                      <a:pt x="12" y="0"/>
                      <a:pt x="17" y="1"/>
                      <a:pt x="15" y="2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189"/>
              <p:cNvSpPr/>
              <p:nvPr/>
            </p:nvSpPr>
            <p:spPr bwMode="auto">
              <a:xfrm>
                <a:off x="6584951" y="1965326"/>
                <a:ext cx="49213" cy="25400"/>
              </a:xfrm>
              <a:custGeom>
                <a:avLst/>
                <a:gdLst>
                  <a:gd name="T0" fmla="*/ 12 w 13"/>
                  <a:gd name="T1" fmla="*/ 4 h 7"/>
                  <a:gd name="T2" fmla="*/ 3 w 13"/>
                  <a:gd name="T3" fmla="*/ 2 h 7"/>
                  <a:gd name="T4" fmla="*/ 2 w 13"/>
                  <a:gd name="T5" fmla="*/ 5 h 7"/>
                  <a:gd name="T6" fmla="*/ 11 w 13"/>
                  <a:gd name="T7" fmla="*/ 4 h 7"/>
                  <a:gd name="T8" fmla="*/ 12 w 13"/>
                  <a:gd name="T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12" y="4"/>
                    </a:moveTo>
                    <a:cubicBezTo>
                      <a:pt x="10" y="2"/>
                      <a:pt x="5" y="0"/>
                      <a:pt x="3" y="2"/>
                    </a:cubicBezTo>
                    <a:cubicBezTo>
                      <a:pt x="0" y="3"/>
                      <a:pt x="0" y="7"/>
                      <a:pt x="2" y="5"/>
                    </a:cubicBezTo>
                    <a:cubicBezTo>
                      <a:pt x="4" y="2"/>
                      <a:pt x="9" y="3"/>
                      <a:pt x="11" y="4"/>
                    </a:cubicBezTo>
                    <a:cubicBezTo>
                      <a:pt x="12" y="5"/>
                      <a:pt x="13" y="4"/>
                      <a:pt x="12" y="4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190"/>
              <p:cNvSpPr/>
              <p:nvPr/>
            </p:nvSpPr>
            <p:spPr bwMode="auto">
              <a:xfrm>
                <a:off x="6700838" y="2001838"/>
                <a:ext cx="371475" cy="293688"/>
              </a:xfrm>
              <a:custGeom>
                <a:avLst/>
                <a:gdLst>
                  <a:gd name="T0" fmla="*/ 52 w 99"/>
                  <a:gd name="T1" fmla="*/ 4 h 78"/>
                  <a:gd name="T2" fmla="*/ 64 w 99"/>
                  <a:gd name="T3" fmla="*/ 1 h 78"/>
                  <a:gd name="T4" fmla="*/ 80 w 99"/>
                  <a:gd name="T5" fmla="*/ 13 h 78"/>
                  <a:gd name="T6" fmla="*/ 83 w 99"/>
                  <a:gd name="T7" fmla="*/ 23 h 78"/>
                  <a:gd name="T8" fmla="*/ 95 w 99"/>
                  <a:gd name="T9" fmla="*/ 30 h 78"/>
                  <a:gd name="T10" fmla="*/ 94 w 99"/>
                  <a:gd name="T11" fmla="*/ 39 h 78"/>
                  <a:gd name="T12" fmla="*/ 85 w 99"/>
                  <a:gd name="T13" fmla="*/ 47 h 78"/>
                  <a:gd name="T14" fmla="*/ 90 w 99"/>
                  <a:gd name="T15" fmla="*/ 57 h 78"/>
                  <a:gd name="T16" fmla="*/ 92 w 99"/>
                  <a:gd name="T17" fmla="*/ 63 h 78"/>
                  <a:gd name="T18" fmla="*/ 70 w 99"/>
                  <a:gd name="T19" fmla="*/ 68 h 78"/>
                  <a:gd name="T20" fmla="*/ 56 w 99"/>
                  <a:gd name="T21" fmla="*/ 67 h 78"/>
                  <a:gd name="T22" fmla="*/ 42 w 99"/>
                  <a:gd name="T23" fmla="*/ 76 h 78"/>
                  <a:gd name="T24" fmla="*/ 16 w 99"/>
                  <a:gd name="T25" fmla="*/ 55 h 78"/>
                  <a:gd name="T26" fmla="*/ 23 w 99"/>
                  <a:gd name="T27" fmla="*/ 48 h 78"/>
                  <a:gd name="T28" fmla="*/ 10 w 99"/>
                  <a:gd name="T29" fmla="*/ 41 h 78"/>
                  <a:gd name="T30" fmla="*/ 5 w 99"/>
                  <a:gd name="T31" fmla="*/ 25 h 78"/>
                  <a:gd name="T32" fmla="*/ 24 w 99"/>
                  <a:gd name="T33" fmla="*/ 19 h 78"/>
                  <a:gd name="T34" fmla="*/ 26 w 99"/>
                  <a:gd name="T35" fmla="*/ 17 h 78"/>
                  <a:gd name="T36" fmla="*/ 33 w 99"/>
                  <a:gd name="T37" fmla="*/ 5 h 78"/>
                  <a:gd name="T38" fmla="*/ 41 w 99"/>
                  <a:gd name="T39" fmla="*/ 5 h 78"/>
                  <a:gd name="T40" fmla="*/ 44 w 99"/>
                  <a:gd name="T41" fmla="*/ 3 h 78"/>
                  <a:gd name="T42" fmla="*/ 45 w 99"/>
                  <a:gd name="T43" fmla="*/ 3 h 78"/>
                  <a:gd name="T44" fmla="*/ 48 w 99"/>
                  <a:gd name="T45" fmla="*/ 2 h 78"/>
                  <a:gd name="T46" fmla="*/ 52 w 99"/>
                  <a:gd name="T47" fmla="*/ 4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9" h="78">
                    <a:moveTo>
                      <a:pt x="52" y="4"/>
                    </a:moveTo>
                    <a:cubicBezTo>
                      <a:pt x="54" y="2"/>
                      <a:pt x="60" y="0"/>
                      <a:pt x="64" y="1"/>
                    </a:cubicBezTo>
                    <a:cubicBezTo>
                      <a:pt x="69" y="2"/>
                      <a:pt x="76" y="4"/>
                      <a:pt x="80" y="13"/>
                    </a:cubicBezTo>
                    <a:cubicBezTo>
                      <a:pt x="83" y="21"/>
                      <a:pt x="83" y="23"/>
                      <a:pt x="83" y="23"/>
                    </a:cubicBezTo>
                    <a:cubicBezTo>
                      <a:pt x="83" y="23"/>
                      <a:pt x="92" y="29"/>
                      <a:pt x="95" y="30"/>
                    </a:cubicBezTo>
                    <a:cubicBezTo>
                      <a:pt x="98" y="30"/>
                      <a:pt x="99" y="34"/>
                      <a:pt x="94" y="39"/>
                    </a:cubicBezTo>
                    <a:cubicBezTo>
                      <a:pt x="90" y="43"/>
                      <a:pt x="85" y="47"/>
                      <a:pt x="85" y="47"/>
                    </a:cubicBezTo>
                    <a:cubicBezTo>
                      <a:pt x="85" y="47"/>
                      <a:pt x="86" y="54"/>
                      <a:pt x="90" y="57"/>
                    </a:cubicBezTo>
                    <a:cubicBezTo>
                      <a:pt x="94" y="60"/>
                      <a:pt x="94" y="62"/>
                      <a:pt x="92" y="63"/>
                    </a:cubicBezTo>
                    <a:cubicBezTo>
                      <a:pt x="89" y="65"/>
                      <a:pt x="78" y="69"/>
                      <a:pt x="70" y="68"/>
                    </a:cubicBezTo>
                    <a:cubicBezTo>
                      <a:pt x="61" y="68"/>
                      <a:pt x="56" y="67"/>
                      <a:pt x="56" y="67"/>
                    </a:cubicBezTo>
                    <a:cubicBezTo>
                      <a:pt x="56" y="67"/>
                      <a:pt x="54" y="78"/>
                      <a:pt x="42" y="76"/>
                    </a:cubicBezTo>
                    <a:cubicBezTo>
                      <a:pt x="29" y="75"/>
                      <a:pt x="10" y="62"/>
                      <a:pt x="16" y="55"/>
                    </a:cubicBezTo>
                    <a:cubicBezTo>
                      <a:pt x="22" y="49"/>
                      <a:pt x="23" y="48"/>
                      <a:pt x="23" y="48"/>
                    </a:cubicBezTo>
                    <a:cubicBezTo>
                      <a:pt x="23" y="48"/>
                      <a:pt x="15" y="47"/>
                      <a:pt x="10" y="41"/>
                    </a:cubicBezTo>
                    <a:cubicBezTo>
                      <a:pt x="5" y="35"/>
                      <a:pt x="0" y="27"/>
                      <a:pt x="5" y="25"/>
                    </a:cubicBezTo>
                    <a:cubicBezTo>
                      <a:pt x="9" y="22"/>
                      <a:pt x="21" y="20"/>
                      <a:pt x="24" y="19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6" y="17"/>
                      <a:pt x="28" y="8"/>
                      <a:pt x="33" y="5"/>
                    </a:cubicBezTo>
                    <a:cubicBezTo>
                      <a:pt x="37" y="2"/>
                      <a:pt x="41" y="5"/>
                      <a:pt x="41" y="5"/>
                    </a:cubicBezTo>
                    <a:cubicBezTo>
                      <a:pt x="41" y="5"/>
                      <a:pt x="42" y="3"/>
                      <a:pt x="44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5" y="3"/>
                      <a:pt x="45" y="0"/>
                      <a:pt x="48" y="2"/>
                    </a:cubicBezTo>
                    <a:cubicBezTo>
                      <a:pt x="50" y="4"/>
                      <a:pt x="50" y="3"/>
                      <a:pt x="52" y="4"/>
                    </a:cubicBezTo>
                    <a:close/>
                  </a:path>
                </a:pathLst>
              </a:custGeom>
              <a:solidFill>
                <a:srgbClr val="E3B2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Freeform 191"/>
              <p:cNvSpPr/>
              <p:nvPr/>
            </p:nvSpPr>
            <p:spPr bwMode="auto">
              <a:xfrm>
                <a:off x="6945313" y="2116138"/>
                <a:ext cx="120650" cy="85725"/>
              </a:xfrm>
              <a:custGeom>
                <a:avLst/>
                <a:gdLst>
                  <a:gd name="T0" fmla="*/ 27 w 32"/>
                  <a:gd name="T1" fmla="*/ 1 h 23"/>
                  <a:gd name="T2" fmla="*/ 28 w 32"/>
                  <a:gd name="T3" fmla="*/ 9 h 23"/>
                  <a:gd name="T4" fmla="*/ 12 w 32"/>
                  <a:gd name="T5" fmla="*/ 21 h 23"/>
                  <a:gd name="T6" fmla="*/ 6 w 32"/>
                  <a:gd name="T7" fmla="*/ 18 h 23"/>
                  <a:gd name="T8" fmla="*/ 23 w 32"/>
                  <a:gd name="T9" fmla="*/ 5 h 23"/>
                  <a:gd name="T10" fmla="*/ 27 w 32"/>
                  <a:gd name="T11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" h="23">
                    <a:moveTo>
                      <a:pt x="27" y="1"/>
                    </a:moveTo>
                    <a:cubicBezTo>
                      <a:pt x="31" y="1"/>
                      <a:pt x="32" y="5"/>
                      <a:pt x="28" y="9"/>
                    </a:cubicBezTo>
                    <a:cubicBezTo>
                      <a:pt x="23" y="13"/>
                      <a:pt x="16" y="19"/>
                      <a:pt x="12" y="21"/>
                    </a:cubicBezTo>
                    <a:cubicBezTo>
                      <a:pt x="7" y="23"/>
                      <a:pt x="0" y="22"/>
                      <a:pt x="6" y="18"/>
                    </a:cubicBezTo>
                    <a:cubicBezTo>
                      <a:pt x="11" y="15"/>
                      <a:pt x="24" y="8"/>
                      <a:pt x="23" y="5"/>
                    </a:cubicBezTo>
                    <a:cubicBezTo>
                      <a:pt x="22" y="2"/>
                      <a:pt x="25" y="0"/>
                      <a:pt x="27" y="1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192"/>
              <p:cNvSpPr/>
              <p:nvPr/>
            </p:nvSpPr>
            <p:spPr bwMode="auto">
              <a:xfrm>
                <a:off x="6911976" y="2006601"/>
                <a:ext cx="101600" cy="134938"/>
              </a:xfrm>
              <a:custGeom>
                <a:avLst/>
                <a:gdLst>
                  <a:gd name="T0" fmla="*/ 1 w 27"/>
                  <a:gd name="T1" fmla="*/ 1 h 36"/>
                  <a:gd name="T2" fmla="*/ 17 w 27"/>
                  <a:gd name="T3" fmla="*/ 5 h 36"/>
                  <a:gd name="T4" fmla="*/ 25 w 27"/>
                  <a:gd name="T5" fmla="*/ 17 h 36"/>
                  <a:gd name="T6" fmla="*/ 25 w 27"/>
                  <a:gd name="T7" fmla="*/ 31 h 36"/>
                  <a:gd name="T8" fmla="*/ 17 w 27"/>
                  <a:gd name="T9" fmla="*/ 36 h 36"/>
                  <a:gd name="T10" fmla="*/ 15 w 27"/>
                  <a:gd name="T11" fmla="*/ 35 h 36"/>
                  <a:gd name="T12" fmla="*/ 25 w 27"/>
                  <a:gd name="T13" fmla="*/ 24 h 36"/>
                  <a:gd name="T14" fmla="*/ 17 w 27"/>
                  <a:gd name="T15" fmla="*/ 5 h 36"/>
                  <a:gd name="T16" fmla="*/ 1 w 27"/>
                  <a:gd name="T17" fmla="*/ 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36">
                    <a:moveTo>
                      <a:pt x="1" y="1"/>
                    </a:moveTo>
                    <a:cubicBezTo>
                      <a:pt x="4" y="0"/>
                      <a:pt x="12" y="1"/>
                      <a:pt x="17" y="5"/>
                    </a:cubicBezTo>
                    <a:cubicBezTo>
                      <a:pt x="22" y="8"/>
                      <a:pt x="24" y="13"/>
                      <a:pt x="25" y="17"/>
                    </a:cubicBezTo>
                    <a:cubicBezTo>
                      <a:pt x="27" y="21"/>
                      <a:pt x="27" y="28"/>
                      <a:pt x="25" y="31"/>
                    </a:cubicBezTo>
                    <a:cubicBezTo>
                      <a:pt x="23" y="34"/>
                      <a:pt x="18" y="36"/>
                      <a:pt x="17" y="36"/>
                    </a:cubicBezTo>
                    <a:cubicBezTo>
                      <a:pt x="16" y="36"/>
                      <a:pt x="13" y="36"/>
                      <a:pt x="15" y="35"/>
                    </a:cubicBezTo>
                    <a:cubicBezTo>
                      <a:pt x="18" y="34"/>
                      <a:pt x="25" y="31"/>
                      <a:pt x="25" y="24"/>
                    </a:cubicBezTo>
                    <a:cubicBezTo>
                      <a:pt x="24" y="17"/>
                      <a:pt x="21" y="9"/>
                      <a:pt x="17" y="5"/>
                    </a:cubicBezTo>
                    <a:cubicBezTo>
                      <a:pt x="12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193"/>
              <p:cNvSpPr/>
              <p:nvPr/>
            </p:nvSpPr>
            <p:spPr bwMode="auto">
              <a:xfrm>
                <a:off x="6843713" y="2097088"/>
                <a:ext cx="153988" cy="66675"/>
              </a:xfrm>
              <a:custGeom>
                <a:avLst/>
                <a:gdLst>
                  <a:gd name="T0" fmla="*/ 39 w 41"/>
                  <a:gd name="T1" fmla="*/ 13 h 18"/>
                  <a:gd name="T2" fmla="*/ 39 w 41"/>
                  <a:gd name="T3" fmla="*/ 17 h 18"/>
                  <a:gd name="T4" fmla="*/ 36 w 41"/>
                  <a:gd name="T5" fmla="*/ 16 h 18"/>
                  <a:gd name="T6" fmla="*/ 19 w 41"/>
                  <a:gd name="T7" fmla="*/ 13 h 18"/>
                  <a:gd name="T8" fmla="*/ 3 w 41"/>
                  <a:gd name="T9" fmla="*/ 4 h 18"/>
                  <a:gd name="T10" fmla="*/ 4 w 41"/>
                  <a:gd name="T11" fmla="*/ 2 h 18"/>
                  <a:gd name="T12" fmla="*/ 25 w 41"/>
                  <a:gd name="T13" fmla="*/ 12 h 18"/>
                  <a:gd name="T14" fmla="*/ 39 w 41"/>
                  <a:gd name="T15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18">
                    <a:moveTo>
                      <a:pt x="39" y="13"/>
                    </a:moveTo>
                    <a:cubicBezTo>
                      <a:pt x="40" y="13"/>
                      <a:pt x="41" y="15"/>
                      <a:pt x="39" y="17"/>
                    </a:cubicBezTo>
                    <a:cubicBezTo>
                      <a:pt x="38" y="18"/>
                      <a:pt x="38" y="16"/>
                      <a:pt x="36" y="16"/>
                    </a:cubicBezTo>
                    <a:cubicBezTo>
                      <a:pt x="34" y="16"/>
                      <a:pt x="28" y="17"/>
                      <a:pt x="19" y="13"/>
                    </a:cubicBezTo>
                    <a:cubicBezTo>
                      <a:pt x="11" y="10"/>
                      <a:pt x="7" y="7"/>
                      <a:pt x="3" y="4"/>
                    </a:cubicBezTo>
                    <a:cubicBezTo>
                      <a:pt x="0" y="1"/>
                      <a:pt x="2" y="0"/>
                      <a:pt x="4" y="2"/>
                    </a:cubicBezTo>
                    <a:cubicBezTo>
                      <a:pt x="7" y="6"/>
                      <a:pt x="18" y="10"/>
                      <a:pt x="25" y="12"/>
                    </a:cubicBezTo>
                    <a:cubicBezTo>
                      <a:pt x="34" y="15"/>
                      <a:pt x="38" y="12"/>
                      <a:pt x="39" y="13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Freeform 194"/>
              <p:cNvSpPr/>
              <p:nvPr/>
            </p:nvSpPr>
            <p:spPr bwMode="auto">
              <a:xfrm>
                <a:off x="6918326" y="2062163"/>
                <a:ext cx="79375" cy="84138"/>
              </a:xfrm>
              <a:custGeom>
                <a:avLst/>
                <a:gdLst>
                  <a:gd name="T0" fmla="*/ 21 w 21"/>
                  <a:gd name="T1" fmla="*/ 2 h 22"/>
                  <a:gd name="T2" fmla="*/ 18 w 21"/>
                  <a:gd name="T3" fmla="*/ 14 h 22"/>
                  <a:gd name="T4" fmla="*/ 7 w 21"/>
                  <a:gd name="T5" fmla="*/ 21 h 22"/>
                  <a:gd name="T6" fmla="*/ 2 w 21"/>
                  <a:gd name="T7" fmla="*/ 18 h 22"/>
                  <a:gd name="T8" fmla="*/ 15 w 21"/>
                  <a:gd name="T9" fmla="*/ 11 h 22"/>
                  <a:gd name="T10" fmla="*/ 21 w 21"/>
                  <a:gd name="T11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22">
                    <a:moveTo>
                      <a:pt x="21" y="2"/>
                    </a:moveTo>
                    <a:cubicBezTo>
                      <a:pt x="21" y="3"/>
                      <a:pt x="21" y="10"/>
                      <a:pt x="18" y="14"/>
                    </a:cubicBezTo>
                    <a:cubicBezTo>
                      <a:pt x="15" y="17"/>
                      <a:pt x="11" y="22"/>
                      <a:pt x="7" y="21"/>
                    </a:cubicBezTo>
                    <a:cubicBezTo>
                      <a:pt x="4" y="20"/>
                      <a:pt x="0" y="19"/>
                      <a:pt x="2" y="18"/>
                    </a:cubicBezTo>
                    <a:cubicBezTo>
                      <a:pt x="5" y="17"/>
                      <a:pt x="12" y="15"/>
                      <a:pt x="15" y="11"/>
                    </a:cubicBezTo>
                    <a:cubicBezTo>
                      <a:pt x="19" y="7"/>
                      <a:pt x="19" y="0"/>
                      <a:pt x="21" y="2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Freeform 195"/>
              <p:cNvSpPr/>
              <p:nvPr/>
            </p:nvSpPr>
            <p:spPr bwMode="auto">
              <a:xfrm>
                <a:off x="6931026" y="2062163"/>
                <a:ext cx="36513" cy="30163"/>
              </a:xfrm>
              <a:custGeom>
                <a:avLst/>
                <a:gdLst>
                  <a:gd name="T0" fmla="*/ 9 w 10"/>
                  <a:gd name="T1" fmla="*/ 2 h 8"/>
                  <a:gd name="T2" fmla="*/ 5 w 10"/>
                  <a:gd name="T3" fmla="*/ 6 h 8"/>
                  <a:gd name="T4" fmla="*/ 3 w 10"/>
                  <a:gd name="T5" fmla="*/ 2 h 8"/>
                  <a:gd name="T6" fmla="*/ 9 w 10"/>
                  <a:gd name="T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9" y="2"/>
                    </a:moveTo>
                    <a:cubicBezTo>
                      <a:pt x="9" y="4"/>
                      <a:pt x="7" y="8"/>
                      <a:pt x="5" y="6"/>
                    </a:cubicBezTo>
                    <a:cubicBezTo>
                      <a:pt x="2" y="5"/>
                      <a:pt x="0" y="3"/>
                      <a:pt x="3" y="2"/>
                    </a:cubicBezTo>
                    <a:cubicBezTo>
                      <a:pt x="6" y="1"/>
                      <a:pt x="10" y="0"/>
                      <a:pt x="9" y="2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Freeform 196"/>
              <p:cNvSpPr/>
              <p:nvPr/>
            </p:nvSpPr>
            <p:spPr bwMode="auto">
              <a:xfrm>
                <a:off x="6870701" y="2009776"/>
                <a:ext cx="107950" cy="93663"/>
              </a:xfrm>
              <a:custGeom>
                <a:avLst/>
                <a:gdLst>
                  <a:gd name="T0" fmla="*/ 29 w 29"/>
                  <a:gd name="T1" fmla="*/ 12 h 25"/>
                  <a:gd name="T2" fmla="*/ 26 w 29"/>
                  <a:gd name="T3" fmla="*/ 13 h 25"/>
                  <a:gd name="T4" fmla="*/ 15 w 29"/>
                  <a:gd name="T5" fmla="*/ 16 h 25"/>
                  <a:gd name="T6" fmla="*/ 12 w 29"/>
                  <a:gd name="T7" fmla="*/ 16 h 25"/>
                  <a:gd name="T8" fmla="*/ 24 w 29"/>
                  <a:gd name="T9" fmla="*/ 24 h 25"/>
                  <a:gd name="T10" fmla="*/ 20 w 29"/>
                  <a:gd name="T11" fmla="*/ 22 h 25"/>
                  <a:gd name="T12" fmla="*/ 7 w 29"/>
                  <a:gd name="T13" fmla="*/ 14 h 25"/>
                  <a:gd name="T14" fmla="*/ 1 w 29"/>
                  <a:gd name="T15" fmla="*/ 10 h 25"/>
                  <a:gd name="T16" fmla="*/ 3 w 29"/>
                  <a:gd name="T17" fmla="*/ 10 h 25"/>
                  <a:gd name="T18" fmla="*/ 0 w 29"/>
                  <a:gd name="T19" fmla="*/ 6 h 25"/>
                  <a:gd name="T20" fmla="*/ 1 w 29"/>
                  <a:gd name="T21" fmla="*/ 1 h 25"/>
                  <a:gd name="T22" fmla="*/ 3 w 29"/>
                  <a:gd name="T23" fmla="*/ 1 h 25"/>
                  <a:gd name="T24" fmla="*/ 1 w 29"/>
                  <a:gd name="T25" fmla="*/ 2 h 25"/>
                  <a:gd name="T26" fmla="*/ 1 w 29"/>
                  <a:gd name="T27" fmla="*/ 6 h 25"/>
                  <a:gd name="T28" fmla="*/ 9 w 29"/>
                  <a:gd name="T29" fmla="*/ 14 h 25"/>
                  <a:gd name="T30" fmla="*/ 11 w 29"/>
                  <a:gd name="T31" fmla="*/ 15 h 25"/>
                  <a:gd name="T32" fmla="*/ 15 w 29"/>
                  <a:gd name="T33" fmla="*/ 15 h 25"/>
                  <a:gd name="T34" fmla="*/ 29 w 29"/>
                  <a:gd name="T35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9" h="25">
                    <a:moveTo>
                      <a:pt x="29" y="12"/>
                    </a:moveTo>
                    <a:cubicBezTo>
                      <a:pt x="29" y="12"/>
                      <a:pt x="29" y="12"/>
                      <a:pt x="26" y="13"/>
                    </a:cubicBezTo>
                    <a:cubicBezTo>
                      <a:pt x="24" y="14"/>
                      <a:pt x="18" y="16"/>
                      <a:pt x="15" y="16"/>
                    </a:cubicBezTo>
                    <a:cubicBezTo>
                      <a:pt x="13" y="16"/>
                      <a:pt x="12" y="16"/>
                      <a:pt x="12" y="16"/>
                    </a:cubicBezTo>
                    <a:cubicBezTo>
                      <a:pt x="16" y="19"/>
                      <a:pt x="23" y="23"/>
                      <a:pt x="24" y="24"/>
                    </a:cubicBezTo>
                    <a:cubicBezTo>
                      <a:pt x="23" y="25"/>
                      <a:pt x="22" y="23"/>
                      <a:pt x="20" y="22"/>
                    </a:cubicBezTo>
                    <a:cubicBezTo>
                      <a:pt x="18" y="21"/>
                      <a:pt x="10" y="16"/>
                      <a:pt x="7" y="14"/>
                    </a:cubicBezTo>
                    <a:cubicBezTo>
                      <a:pt x="5" y="12"/>
                      <a:pt x="1" y="10"/>
                      <a:pt x="1" y="10"/>
                    </a:cubicBezTo>
                    <a:cubicBezTo>
                      <a:pt x="0" y="9"/>
                      <a:pt x="1" y="10"/>
                      <a:pt x="3" y="10"/>
                    </a:cubicBezTo>
                    <a:cubicBezTo>
                      <a:pt x="4" y="11"/>
                      <a:pt x="1" y="8"/>
                      <a:pt x="0" y="6"/>
                    </a:cubicBezTo>
                    <a:cubicBezTo>
                      <a:pt x="0" y="5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1" y="1"/>
                      <a:pt x="1" y="2"/>
                    </a:cubicBezTo>
                    <a:cubicBezTo>
                      <a:pt x="1" y="3"/>
                      <a:pt x="1" y="5"/>
                      <a:pt x="1" y="6"/>
                    </a:cubicBezTo>
                    <a:cubicBezTo>
                      <a:pt x="2" y="8"/>
                      <a:pt x="6" y="12"/>
                      <a:pt x="9" y="14"/>
                    </a:cubicBezTo>
                    <a:cubicBezTo>
                      <a:pt x="9" y="14"/>
                      <a:pt x="10" y="15"/>
                      <a:pt x="11" y="15"/>
                    </a:cubicBezTo>
                    <a:cubicBezTo>
                      <a:pt x="12" y="15"/>
                      <a:pt x="14" y="16"/>
                      <a:pt x="15" y="15"/>
                    </a:cubicBezTo>
                    <a:cubicBezTo>
                      <a:pt x="17" y="15"/>
                      <a:pt x="27" y="11"/>
                      <a:pt x="29" y="12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Freeform 197"/>
              <p:cNvSpPr/>
              <p:nvPr/>
            </p:nvSpPr>
            <p:spPr bwMode="auto">
              <a:xfrm>
                <a:off x="6859588" y="2017713"/>
                <a:ext cx="63500" cy="115888"/>
              </a:xfrm>
              <a:custGeom>
                <a:avLst/>
                <a:gdLst>
                  <a:gd name="T0" fmla="*/ 17 w 17"/>
                  <a:gd name="T1" fmla="*/ 30 h 31"/>
                  <a:gd name="T2" fmla="*/ 9 w 17"/>
                  <a:gd name="T3" fmla="*/ 15 h 31"/>
                  <a:gd name="T4" fmla="*/ 3 w 17"/>
                  <a:gd name="T5" fmla="*/ 8 h 31"/>
                  <a:gd name="T6" fmla="*/ 1 w 17"/>
                  <a:gd name="T7" fmla="*/ 1 h 31"/>
                  <a:gd name="T8" fmla="*/ 1 w 17"/>
                  <a:gd name="T9" fmla="*/ 7 h 31"/>
                  <a:gd name="T10" fmla="*/ 7 w 17"/>
                  <a:gd name="T11" fmla="*/ 15 h 31"/>
                  <a:gd name="T12" fmla="*/ 16 w 17"/>
                  <a:gd name="T13" fmla="*/ 29 h 31"/>
                  <a:gd name="T14" fmla="*/ 17 w 17"/>
                  <a:gd name="T15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31">
                    <a:moveTo>
                      <a:pt x="17" y="30"/>
                    </a:moveTo>
                    <a:cubicBezTo>
                      <a:pt x="16" y="27"/>
                      <a:pt x="10" y="17"/>
                      <a:pt x="9" y="15"/>
                    </a:cubicBezTo>
                    <a:cubicBezTo>
                      <a:pt x="7" y="12"/>
                      <a:pt x="3" y="11"/>
                      <a:pt x="3" y="8"/>
                    </a:cubicBezTo>
                    <a:cubicBezTo>
                      <a:pt x="2" y="5"/>
                      <a:pt x="2" y="2"/>
                      <a:pt x="1" y="1"/>
                    </a:cubicBezTo>
                    <a:cubicBezTo>
                      <a:pt x="0" y="0"/>
                      <a:pt x="0" y="4"/>
                      <a:pt x="1" y="7"/>
                    </a:cubicBezTo>
                    <a:cubicBezTo>
                      <a:pt x="2" y="10"/>
                      <a:pt x="6" y="14"/>
                      <a:pt x="7" y="15"/>
                    </a:cubicBezTo>
                    <a:cubicBezTo>
                      <a:pt x="9" y="16"/>
                      <a:pt x="15" y="27"/>
                      <a:pt x="16" y="29"/>
                    </a:cubicBezTo>
                    <a:cubicBezTo>
                      <a:pt x="16" y="30"/>
                      <a:pt x="17" y="31"/>
                      <a:pt x="17" y="30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198"/>
              <p:cNvSpPr/>
              <p:nvPr/>
            </p:nvSpPr>
            <p:spPr bwMode="auto">
              <a:xfrm>
                <a:off x="6877051" y="2020888"/>
                <a:ext cx="79375" cy="34925"/>
              </a:xfrm>
              <a:custGeom>
                <a:avLst/>
                <a:gdLst>
                  <a:gd name="T0" fmla="*/ 20 w 21"/>
                  <a:gd name="T1" fmla="*/ 8 h 9"/>
                  <a:gd name="T2" fmla="*/ 10 w 21"/>
                  <a:gd name="T3" fmla="*/ 0 h 9"/>
                  <a:gd name="T4" fmla="*/ 1 w 21"/>
                  <a:gd name="T5" fmla="*/ 3 h 9"/>
                  <a:gd name="T6" fmla="*/ 2 w 21"/>
                  <a:gd name="T7" fmla="*/ 3 h 9"/>
                  <a:gd name="T8" fmla="*/ 10 w 21"/>
                  <a:gd name="T9" fmla="*/ 1 h 9"/>
                  <a:gd name="T10" fmla="*/ 19 w 21"/>
                  <a:gd name="T11" fmla="*/ 8 h 9"/>
                  <a:gd name="T12" fmla="*/ 20 w 21"/>
                  <a:gd name="T1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9">
                    <a:moveTo>
                      <a:pt x="20" y="8"/>
                    </a:moveTo>
                    <a:cubicBezTo>
                      <a:pt x="19" y="6"/>
                      <a:pt x="14" y="1"/>
                      <a:pt x="10" y="0"/>
                    </a:cubicBezTo>
                    <a:cubicBezTo>
                      <a:pt x="7" y="0"/>
                      <a:pt x="2" y="2"/>
                      <a:pt x="1" y="3"/>
                    </a:cubicBezTo>
                    <a:cubicBezTo>
                      <a:pt x="0" y="3"/>
                      <a:pt x="0" y="3"/>
                      <a:pt x="2" y="3"/>
                    </a:cubicBezTo>
                    <a:cubicBezTo>
                      <a:pt x="3" y="2"/>
                      <a:pt x="8" y="1"/>
                      <a:pt x="10" y="1"/>
                    </a:cubicBezTo>
                    <a:cubicBezTo>
                      <a:pt x="12" y="1"/>
                      <a:pt x="18" y="6"/>
                      <a:pt x="19" y="8"/>
                    </a:cubicBezTo>
                    <a:cubicBezTo>
                      <a:pt x="20" y="9"/>
                      <a:pt x="21" y="9"/>
                      <a:pt x="20" y="8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Freeform 199"/>
              <p:cNvSpPr/>
              <p:nvPr/>
            </p:nvSpPr>
            <p:spPr bwMode="auto">
              <a:xfrm>
                <a:off x="6900863" y="2039938"/>
                <a:ext cx="41275" cy="19050"/>
              </a:xfrm>
              <a:custGeom>
                <a:avLst/>
                <a:gdLst>
                  <a:gd name="T0" fmla="*/ 10 w 11"/>
                  <a:gd name="T1" fmla="*/ 3 h 5"/>
                  <a:gd name="T2" fmla="*/ 2 w 11"/>
                  <a:gd name="T3" fmla="*/ 1 h 5"/>
                  <a:gd name="T4" fmla="*/ 2 w 11"/>
                  <a:gd name="T5" fmla="*/ 3 h 5"/>
                  <a:gd name="T6" fmla="*/ 9 w 11"/>
                  <a:gd name="T7" fmla="*/ 3 h 5"/>
                  <a:gd name="T8" fmla="*/ 10 w 11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10" y="3"/>
                    </a:moveTo>
                    <a:cubicBezTo>
                      <a:pt x="8" y="2"/>
                      <a:pt x="4" y="0"/>
                      <a:pt x="2" y="1"/>
                    </a:cubicBezTo>
                    <a:cubicBezTo>
                      <a:pt x="0" y="3"/>
                      <a:pt x="0" y="5"/>
                      <a:pt x="2" y="3"/>
                    </a:cubicBezTo>
                    <a:cubicBezTo>
                      <a:pt x="3" y="1"/>
                      <a:pt x="8" y="3"/>
                      <a:pt x="9" y="3"/>
                    </a:cubicBezTo>
                    <a:cubicBezTo>
                      <a:pt x="11" y="4"/>
                      <a:pt x="11" y="3"/>
                      <a:pt x="10" y="3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Freeform 200"/>
              <p:cNvSpPr/>
              <p:nvPr/>
            </p:nvSpPr>
            <p:spPr bwMode="auto">
              <a:xfrm>
                <a:off x="6907213" y="2051051"/>
                <a:ext cx="26988" cy="11113"/>
              </a:xfrm>
              <a:custGeom>
                <a:avLst/>
                <a:gdLst>
                  <a:gd name="T0" fmla="*/ 5 w 7"/>
                  <a:gd name="T1" fmla="*/ 1 h 3"/>
                  <a:gd name="T2" fmla="*/ 1 w 7"/>
                  <a:gd name="T3" fmla="*/ 1 h 3"/>
                  <a:gd name="T4" fmla="*/ 3 w 7"/>
                  <a:gd name="T5" fmla="*/ 3 h 3"/>
                  <a:gd name="T6" fmla="*/ 5 w 7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5" y="1"/>
                    </a:moveTo>
                    <a:cubicBezTo>
                      <a:pt x="4" y="0"/>
                      <a:pt x="2" y="0"/>
                      <a:pt x="1" y="1"/>
                    </a:cubicBezTo>
                    <a:cubicBezTo>
                      <a:pt x="0" y="3"/>
                      <a:pt x="0" y="3"/>
                      <a:pt x="3" y="3"/>
                    </a:cubicBezTo>
                    <a:cubicBezTo>
                      <a:pt x="5" y="2"/>
                      <a:pt x="7" y="1"/>
                      <a:pt x="5" y="1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Freeform 201"/>
              <p:cNvSpPr/>
              <p:nvPr/>
            </p:nvSpPr>
            <p:spPr bwMode="auto">
              <a:xfrm>
                <a:off x="6802438" y="2014538"/>
                <a:ext cx="57150" cy="119063"/>
              </a:xfrm>
              <a:custGeom>
                <a:avLst/>
                <a:gdLst>
                  <a:gd name="T0" fmla="*/ 14 w 15"/>
                  <a:gd name="T1" fmla="*/ 5 h 32"/>
                  <a:gd name="T2" fmla="*/ 10 w 15"/>
                  <a:gd name="T3" fmla="*/ 11 h 32"/>
                  <a:gd name="T4" fmla="*/ 9 w 15"/>
                  <a:gd name="T5" fmla="*/ 22 h 32"/>
                  <a:gd name="T6" fmla="*/ 6 w 15"/>
                  <a:gd name="T7" fmla="*/ 29 h 32"/>
                  <a:gd name="T8" fmla="*/ 0 w 15"/>
                  <a:gd name="T9" fmla="*/ 15 h 32"/>
                  <a:gd name="T10" fmla="*/ 6 w 15"/>
                  <a:gd name="T11" fmla="*/ 2 h 32"/>
                  <a:gd name="T12" fmla="*/ 14 w 15"/>
                  <a:gd name="T13" fmla="*/ 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32">
                    <a:moveTo>
                      <a:pt x="14" y="5"/>
                    </a:moveTo>
                    <a:cubicBezTo>
                      <a:pt x="14" y="6"/>
                      <a:pt x="8" y="8"/>
                      <a:pt x="10" y="11"/>
                    </a:cubicBezTo>
                    <a:cubicBezTo>
                      <a:pt x="11" y="15"/>
                      <a:pt x="11" y="19"/>
                      <a:pt x="9" y="22"/>
                    </a:cubicBezTo>
                    <a:cubicBezTo>
                      <a:pt x="6" y="25"/>
                      <a:pt x="8" y="32"/>
                      <a:pt x="6" y="29"/>
                    </a:cubicBezTo>
                    <a:cubicBezTo>
                      <a:pt x="4" y="26"/>
                      <a:pt x="0" y="18"/>
                      <a:pt x="0" y="15"/>
                    </a:cubicBezTo>
                    <a:cubicBezTo>
                      <a:pt x="0" y="11"/>
                      <a:pt x="4" y="5"/>
                      <a:pt x="6" y="2"/>
                    </a:cubicBezTo>
                    <a:cubicBezTo>
                      <a:pt x="8" y="0"/>
                      <a:pt x="15" y="3"/>
                      <a:pt x="14" y="5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Freeform 202"/>
              <p:cNvSpPr/>
              <p:nvPr/>
            </p:nvSpPr>
            <p:spPr bwMode="auto">
              <a:xfrm>
                <a:off x="6788151" y="2097088"/>
                <a:ext cx="115888" cy="93663"/>
              </a:xfrm>
              <a:custGeom>
                <a:avLst/>
                <a:gdLst>
                  <a:gd name="T0" fmla="*/ 6 w 31"/>
                  <a:gd name="T1" fmla="*/ 4 h 25"/>
                  <a:gd name="T2" fmla="*/ 15 w 31"/>
                  <a:gd name="T3" fmla="*/ 14 h 25"/>
                  <a:gd name="T4" fmla="*/ 28 w 31"/>
                  <a:gd name="T5" fmla="*/ 23 h 25"/>
                  <a:gd name="T6" fmla="*/ 10 w 31"/>
                  <a:gd name="T7" fmla="*/ 18 h 25"/>
                  <a:gd name="T8" fmla="*/ 1 w 31"/>
                  <a:gd name="T9" fmla="*/ 5 h 25"/>
                  <a:gd name="T10" fmla="*/ 6 w 31"/>
                  <a:gd name="T11" fmla="*/ 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25">
                    <a:moveTo>
                      <a:pt x="6" y="4"/>
                    </a:moveTo>
                    <a:cubicBezTo>
                      <a:pt x="8" y="7"/>
                      <a:pt x="8" y="10"/>
                      <a:pt x="15" y="14"/>
                    </a:cubicBezTo>
                    <a:cubicBezTo>
                      <a:pt x="21" y="19"/>
                      <a:pt x="31" y="22"/>
                      <a:pt x="28" y="23"/>
                    </a:cubicBezTo>
                    <a:cubicBezTo>
                      <a:pt x="26" y="25"/>
                      <a:pt x="18" y="25"/>
                      <a:pt x="10" y="18"/>
                    </a:cubicBezTo>
                    <a:cubicBezTo>
                      <a:pt x="3" y="12"/>
                      <a:pt x="3" y="9"/>
                      <a:pt x="1" y="5"/>
                    </a:cubicBezTo>
                    <a:cubicBezTo>
                      <a:pt x="0" y="2"/>
                      <a:pt x="4" y="0"/>
                      <a:pt x="6" y="4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203"/>
              <p:cNvSpPr/>
              <p:nvPr/>
            </p:nvSpPr>
            <p:spPr bwMode="auto">
              <a:xfrm>
                <a:off x="6900863" y="2201863"/>
                <a:ext cx="138113" cy="41275"/>
              </a:xfrm>
              <a:custGeom>
                <a:avLst/>
                <a:gdLst>
                  <a:gd name="T0" fmla="*/ 25 w 37"/>
                  <a:gd name="T1" fmla="*/ 0 h 11"/>
                  <a:gd name="T2" fmla="*/ 34 w 37"/>
                  <a:gd name="T3" fmla="*/ 6 h 11"/>
                  <a:gd name="T4" fmla="*/ 9 w 37"/>
                  <a:gd name="T5" fmla="*/ 11 h 11"/>
                  <a:gd name="T6" fmla="*/ 0 w 37"/>
                  <a:gd name="T7" fmla="*/ 4 h 11"/>
                  <a:gd name="T8" fmla="*/ 4 w 37"/>
                  <a:gd name="T9" fmla="*/ 2 h 11"/>
                  <a:gd name="T10" fmla="*/ 19 w 37"/>
                  <a:gd name="T11" fmla="*/ 2 h 11"/>
                  <a:gd name="T12" fmla="*/ 25 w 37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11">
                    <a:moveTo>
                      <a:pt x="25" y="0"/>
                    </a:moveTo>
                    <a:cubicBezTo>
                      <a:pt x="28" y="0"/>
                      <a:pt x="37" y="5"/>
                      <a:pt x="34" y="6"/>
                    </a:cubicBezTo>
                    <a:cubicBezTo>
                      <a:pt x="31" y="8"/>
                      <a:pt x="17" y="11"/>
                      <a:pt x="9" y="11"/>
                    </a:cubicBezTo>
                    <a:cubicBezTo>
                      <a:pt x="1" y="10"/>
                      <a:pt x="1" y="7"/>
                      <a:pt x="0" y="4"/>
                    </a:cubicBezTo>
                    <a:cubicBezTo>
                      <a:pt x="0" y="1"/>
                      <a:pt x="1" y="1"/>
                      <a:pt x="4" y="2"/>
                    </a:cubicBezTo>
                    <a:cubicBezTo>
                      <a:pt x="7" y="3"/>
                      <a:pt x="15" y="3"/>
                      <a:pt x="19" y="2"/>
                    </a:cubicBezTo>
                    <a:cubicBezTo>
                      <a:pt x="22" y="1"/>
                      <a:pt x="24" y="0"/>
                      <a:pt x="25" y="0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204"/>
              <p:cNvSpPr/>
              <p:nvPr/>
            </p:nvSpPr>
            <p:spPr bwMode="auto">
              <a:xfrm>
                <a:off x="6734176" y="2116138"/>
                <a:ext cx="53975" cy="52388"/>
              </a:xfrm>
              <a:custGeom>
                <a:avLst/>
                <a:gdLst>
                  <a:gd name="T0" fmla="*/ 11 w 14"/>
                  <a:gd name="T1" fmla="*/ 13 h 14"/>
                  <a:gd name="T2" fmla="*/ 2 w 14"/>
                  <a:gd name="T3" fmla="*/ 4 h 14"/>
                  <a:gd name="T4" fmla="*/ 7 w 14"/>
                  <a:gd name="T5" fmla="*/ 4 h 14"/>
                  <a:gd name="T6" fmla="*/ 11 w 14"/>
                  <a:gd name="T7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4">
                    <a:moveTo>
                      <a:pt x="11" y="13"/>
                    </a:moveTo>
                    <a:cubicBezTo>
                      <a:pt x="6" y="11"/>
                      <a:pt x="3" y="9"/>
                      <a:pt x="2" y="4"/>
                    </a:cubicBezTo>
                    <a:cubicBezTo>
                      <a:pt x="0" y="0"/>
                      <a:pt x="4" y="1"/>
                      <a:pt x="7" y="4"/>
                    </a:cubicBezTo>
                    <a:cubicBezTo>
                      <a:pt x="9" y="7"/>
                      <a:pt x="14" y="14"/>
                      <a:pt x="11" y="13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" name="Freeform 206"/>
              <p:cNvSpPr/>
              <p:nvPr/>
            </p:nvSpPr>
            <p:spPr bwMode="auto">
              <a:xfrm>
                <a:off x="6772276" y="2190751"/>
                <a:ext cx="112713" cy="79375"/>
              </a:xfrm>
              <a:custGeom>
                <a:avLst/>
                <a:gdLst>
                  <a:gd name="T0" fmla="*/ 24 w 30"/>
                  <a:gd name="T1" fmla="*/ 8 h 21"/>
                  <a:gd name="T2" fmla="*/ 26 w 30"/>
                  <a:gd name="T3" fmla="*/ 20 h 21"/>
                  <a:gd name="T4" fmla="*/ 4 w 30"/>
                  <a:gd name="T5" fmla="*/ 12 h 21"/>
                  <a:gd name="T6" fmla="*/ 11 w 30"/>
                  <a:gd name="T7" fmla="*/ 1 h 21"/>
                  <a:gd name="T8" fmla="*/ 24 w 30"/>
                  <a:gd name="T9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1">
                    <a:moveTo>
                      <a:pt x="24" y="8"/>
                    </a:moveTo>
                    <a:cubicBezTo>
                      <a:pt x="26" y="11"/>
                      <a:pt x="30" y="19"/>
                      <a:pt x="26" y="20"/>
                    </a:cubicBezTo>
                    <a:cubicBezTo>
                      <a:pt x="22" y="21"/>
                      <a:pt x="9" y="17"/>
                      <a:pt x="4" y="12"/>
                    </a:cubicBezTo>
                    <a:cubicBezTo>
                      <a:pt x="0" y="6"/>
                      <a:pt x="8" y="2"/>
                      <a:pt x="11" y="1"/>
                    </a:cubicBezTo>
                    <a:cubicBezTo>
                      <a:pt x="14" y="0"/>
                      <a:pt x="23" y="4"/>
                      <a:pt x="24" y="8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" name="Freeform 207"/>
              <p:cNvSpPr/>
              <p:nvPr/>
            </p:nvSpPr>
            <p:spPr bwMode="auto">
              <a:xfrm>
                <a:off x="6829426" y="2028826"/>
                <a:ext cx="195263" cy="176213"/>
              </a:xfrm>
              <a:custGeom>
                <a:avLst/>
                <a:gdLst>
                  <a:gd name="T0" fmla="*/ 23 w 52"/>
                  <a:gd name="T1" fmla="*/ 40 h 47"/>
                  <a:gd name="T2" fmla="*/ 32 w 52"/>
                  <a:gd name="T3" fmla="*/ 36 h 47"/>
                  <a:gd name="T4" fmla="*/ 37 w 52"/>
                  <a:gd name="T5" fmla="*/ 35 h 47"/>
                  <a:gd name="T6" fmla="*/ 42 w 52"/>
                  <a:gd name="T7" fmla="*/ 36 h 47"/>
                  <a:gd name="T8" fmla="*/ 45 w 52"/>
                  <a:gd name="T9" fmla="*/ 33 h 47"/>
                  <a:gd name="T10" fmla="*/ 44 w 52"/>
                  <a:gd name="T11" fmla="*/ 30 h 47"/>
                  <a:gd name="T12" fmla="*/ 47 w 52"/>
                  <a:gd name="T13" fmla="*/ 26 h 47"/>
                  <a:gd name="T14" fmla="*/ 52 w 52"/>
                  <a:gd name="T15" fmla="*/ 27 h 47"/>
                  <a:gd name="T16" fmla="*/ 46 w 52"/>
                  <a:gd name="T17" fmla="*/ 35 h 47"/>
                  <a:gd name="T18" fmla="*/ 37 w 52"/>
                  <a:gd name="T19" fmla="*/ 39 h 47"/>
                  <a:gd name="T20" fmla="*/ 29 w 52"/>
                  <a:gd name="T21" fmla="*/ 41 h 47"/>
                  <a:gd name="T22" fmla="*/ 24 w 52"/>
                  <a:gd name="T23" fmla="*/ 41 h 47"/>
                  <a:gd name="T24" fmla="*/ 30 w 52"/>
                  <a:gd name="T25" fmla="*/ 43 h 47"/>
                  <a:gd name="T26" fmla="*/ 40 w 52"/>
                  <a:gd name="T27" fmla="*/ 45 h 47"/>
                  <a:gd name="T28" fmla="*/ 47 w 52"/>
                  <a:gd name="T29" fmla="*/ 43 h 47"/>
                  <a:gd name="T30" fmla="*/ 32 w 52"/>
                  <a:gd name="T31" fmla="*/ 46 h 47"/>
                  <a:gd name="T32" fmla="*/ 24 w 52"/>
                  <a:gd name="T33" fmla="*/ 45 h 47"/>
                  <a:gd name="T34" fmla="*/ 23 w 52"/>
                  <a:gd name="T35" fmla="*/ 44 h 47"/>
                  <a:gd name="T36" fmla="*/ 20 w 52"/>
                  <a:gd name="T37" fmla="*/ 40 h 47"/>
                  <a:gd name="T38" fmla="*/ 3 w 52"/>
                  <a:gd name="T39" fmla="*/ 30 h 47"/>
                  <a:gd name="T40" fmla="*/ 1 w 52"/>
                  <a:gd name="T41" fmla="*/ 24 h 47"/>
                  <a:gd name="T42" fmla="*/ 3 w 52"/>
                  <a:gd name="T43" fmla="*/ 17 h 47"/>
                  <a:gd name="T44" fmla="*/ 7 w 52"/>
                  <a:gd name="T45" fmla="*/ 7 h 47"/>
                  <a:gd name="T46" fmla="*/ 7 w 52"/>
                  <a:gd name="T47" fmla="*/ 0 h 47"/>
                  <a:gd name="T48" fmla="*/ 8 w 52"/>
                  <a:gd name="T49" fmla="*/ 3 h 47"/>
                  <a:gd name="T50" fmla="*/ 8 w 52"/>
                  <a:gd name="T51" fmla="*/ 9 h 47"/>
                  <a:gd name="T52" fmla="*/ 5 w 52"/>
                  <a:gd name="T53" fmla="*/ 18 h 47"/>
                  <a:gd name="T54" fmla="*/ 2 w 52"/>
                  <a:gd name="T55" fmla="*/ 25 h 47"/>
                  <a:gd name="T56" fmla="*/ 12 w 52"/>
                  <a:gd name="T57" fmla="*/ 34 h 47"/>
                  <a:gd name="T58" fmla="*/ 23 w 52"/>
                  <a:gd name="T59" fmla="*/ 4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2" h="47">
                    <a:moveTo>
                      <a:pt x="23" y="40"/>
                    </a:moveTo>
                    <a:cubicBezTo>
                      <a:pt x="26" y="39"/>
                      <a:pt x="30" y="37"/>
                      <a:pt x="32" y="36"/>
                    </a:cubicBezTo>
                    <a:cubicBezTo>
                      <a:pt x="33" y="35"/>
                      <a:pt x="36" y="36"/>
                      <a:pt x="37" y="35"/>
                    </a:cubicBezTo>
                    <a:cubicBezTo>
                      <a:pt x="39" y="35"/>
                      <a:pt x="40" y="36"/>
                      <a:pt x="42" y="36"/>
                    </a:cubicBezTo>
                    <a:cubicBezTo>
                      <a:pt x="43" y="36"/>
                      <a:pt x="44" y="36"/>
                      <a:pt x="45" y="33"/>
                    </a:cubicBezTo>
                    <a:cubicBezTo>
                      <a:pt x="47" y="30"/>
                      <a:pt x="45" y="30"/>
                      <a:pt x="44" y="30"/>
                    </a:cubicBezTo>
                    <a:cubicBezTo>
                      <a:pt x="43" y="29"/>
                      <a:pt x="46" y="27"/>
                      <a:pt x="47" y="26"/>
                    </a:cubicBezTo>
                    <a:cubicBezTo>
                      <a:pt x="48" y="25"/>
                      <a:pt x="52" y="24"/>
                      <a:pt x="52" y="27"/>
                    </a:cubicBezTo>
                    <a:cubicBezTo>
                      <a:pt x="51" y="29"/>
                      <a:pt x="48" y="33"/>
                      <a:pt x="46" y="35"/>
                    </a:cubicBezTo>
                    <a:cubicBezTo>
                      <a:pt x="43" y="37"/>
                      <a:pt x="40" y="38"/>
                      <a:pt x="37" y="39"/>
                    </a:cubicBezTo>
                    <a:cubicBezTo>
                      <a:pt x="34" y="41"/>
                      <a:pt x="31" y="42"/>
                      <a:pt x="29" y="41"/>
                    </a:cubicBezTo>
                    <a:cubicBezTo>
                      <a:pt x="27" y="40"/>
                      <a:pt x="24" y="40"/>
                      <a:pt x="24" y="41"/>
                    </a:cubicBezTo>
                    <a:cubicBezTo>
                      <a:pt x="24" y="41"/>
                      <a:pt x="27" y="42"/>
                      <a:pt x="30" y="43"/>
                    </a:cubicBezTo>
                    <a:cubicBezTo>
                      <a:pt x="33" y="44"/>
                      <a:pt x="36" y="47"/>
                      <a:pt x="40" y="45"/>
                    </a:cubicBezTo>
                    <a:cubicBezTo>
                      <a:pt x="44" y="44"/>
                      <a:pt x="51" y="42"/>
                      <a:pt x="47" y="43"/>
                    </a:cubicBezTo>
                    <a:cubicBezTo>
                      <a:pt x="44" y="45"/>
                      <a:pt x="40" y="47"/>
                      <a:pt x="32" y="46"/>
                    </a:cubicBezTo>
                    <a:cubicBezTo>
                      <a:pt x="25" y="44"/>
                      <a:pt x="24" y="44"/>
                      <a:pt x="24" y="45"/>
                    </a:cubicBezTo>
                    <a:cubicBezTo>
                      <a:pt x="23" y="45"/>
                      <a:pt x="23" y="46"/>
                      <a:pt x="23" y="44"/>
                    </a:cubicBezTo>
                    <a:cubicBezTo>
                      <a:pt x="23" y="42"/>
                      <a:pt x="23" y="42"/>
                      <a:pt x="20" y="40"/>
                    </a:cubicBezTo>
                    <a:cubicBezTo>
                      <a:pt x="17" y="38"/>
                      <a:pt x="6" y="34"/>
                      <a:pt x="3" y="30"/>
                    </a:cubicBezTo>
                    <a:cubicBezTo>
                      <a:pt x="0" y="27"/>
                      <a:pt x="1" y="25"/>
                      <a:pt x="1" y="24"/>
                    </a:cubicBezTo>
                    <a:cubicBezTo>
                      <a:pt x="2" y="22"/>
                      <a:pt x="2" y="19"/>
                      <a:pt x="3" y="17"/>
                    </a:cubicBezTo>
                    <a:cubicBezTo>
                      <a:pt x="5" y="15"/>
                      <a:pt x="6" y="10"/>
                      <a:pt x="7" y="7"/>
                    </a:cubicBezTo>
                    <a:cubicBezTo>
                      <a:pt x="7" y="4"/>
                      <a:pt x="7" y="0"/>
                      <a:pt x="7" y="0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5"/>
                      <a:pt x="9" y="8"/>
                      <a:pt x="8" y="9"/>
                    </a:cubicBezTo>
                    <a:cubicBezTo>
                      <a:pt x="7" y="11"/>
                      <a:pt x="6" y="16"/>
                      <a:pt x="5" y="18"/>
                    </a:cubicBezTo>
                    <a:cubicBezTo>
                      <a:pt x="3" y="19"/>
                      <a:pt x="2" y="23"/>
                      <a:pt x="2" y="25"/>
                    </a:cubicBezTo>
                    <a:cubicBezTo>
                      <a:pt x="1" y="26"/>
                      <a:pt x="6" y="31"/>
                      <a:pt x="12" y="34"/>
                    </a:cubicBezTo>
                    <a:cubicBezTo>
                      <a:pt x="17" y="37"/>
                      <a:pt x="21" y="40"/>
                      <a:pt x="23" y="40"/>
                    </a:cubicBezTo>
                    <a:close/>
                  </a:path>
                </a:pathLst>
              </a:custGeom>
              <a:solidFill>
                <a:srgbClr val="C48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" name="Freeform 208"/>
              <p:cNvSpPr/>
              <p:nvPr/>
            </p:nvSpPr>
            <p:spPr bwMode="auto">
              <a:xfrm>
                <a:off x="6862763" y="2014538"/>
                <a:ext cx="120650" cy="112713"/>
              </a:xfrm>
              <a:custGeom>
                <a:avLst/>
                <a:gdLst>
                  <a:gd name="T0" fmla="*/ 30 w 32"/>
                  <a:gd name="T1" fmla="*/ 13 h 30"/>
                  <a:gd name="T2" fmla="*/ 26 w 32"/>
                  <a:gd name="T3" fmla="*/ 19 h 30"/>
                  <a:gd name="T4" fmla="*/ 26 w 32"/>
                  <a:gd name="T5" fmla="*/ 23 h 30"/>
                  <a:gd name="T6" fmla="*/ 24 w 32"/>
                  <a:gd name="T7" fmla="*/ 24 h 30"/>
                  <a:gd name="T8" fmla="*/ 18 w 32"/>
                  <a:gd name="T9" fmla="*/ 23 h 30"/>
                  <a:gd name="T10" fmla="*/ 11 w 32"/>
                  <a:gd name="T11" fmla="*/ 20 h 30"/>
                  <a:gd name="T12" fmla="*/ 7 w 32"/>
                  <a:gd name="T13" fmla="*/ 13 h 30"/>
                  <a:gd name="T14" fmla="*/ 3 w 32"/>
                  <a:gd name="T15" fmla="*/ 10 h 30"/>
                  <a:gd name="T16" fmla="*/ 2 w 32"/>
                  <a:gd name="T17" fmla="*/ 8 h 30"/>
                  <a:gd name="T18" fmla="*/ 3 w 32"/>
                  <a:gd name="T19" fmla="*/ 8 h 30"/>
                  <a:gd name="T20" fmla="*/ 2 w 32"/>
                  <a:gd name="T21" fmla="*/ 3 h 30"/>
                  <a:gd name="T22" fmla="*/ 1 w 32"/>
                  <a:gd name="T23" fmla="*/ 2 h 30"/>
                  <a:gd name="T24" fmla="*/ 2 w 32"/>
                  <a:gd name="T25" fmla="*/ 7 h 30"/>
                  <a:gd name="T26" fmla="*/ 3 w 32"/>
                  <a:gd name="T27" fmla="*/ 10 h 30"/>
                  <a:gd name="T28" fmla="*/ 10 w 32"/>
                  <a:gd name="T29" fmla="*/ 19 h 30"/>
                  <a:gd name="T30" fmla="*/ 16 w 32"/>
                  <a:gd name="T31" fmla="*/ 29 h 30"/>
                  <a:gd name="T32" fmla="*/ 26 w 32"/>
                  <a:gd name="T33" fmla="*/ 25 h 30"/>
                  <a:gd name="T34" fmla="*/ 32 w 32"/>
                  <a:gd name="T35" fmla="*/ 16 h 30"/>
                  <a:gd name="T36" fmla="*/ 30 w 32"/>
                  <a:gd name="T37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30">
                    <a:moveTo>
                      <a:pt x="30" y="13"/>
                    </a:moveTo>
                    <a:cubicBezTo>
                      <a:pt x="29" y="14"/>
                      <a:pt x="27" y="18"/>
                      <a:pt x="26" y="19"/>
                    </a:cubicBezTo>
                    <a:cubicBezTo>
                      <a:pt x="26" y="21"/>
                      <a:pt x="26" y="22"/>
                      <a:pt x="26" y="23"/>
                    </a:cubicBezTo>
                    <a:cubicBezTo>
                      <a:pt x="26" y="23"/>
                      <a:pt x="26" y="24"/>
                      <a:pt x="24" y="24"/>
                    </a:cubicBezTo>
                    <a:cubicBezTo>
                      <a:pt x="22" y="25"/>
                      <a:pt x="19" y="25"/>
                      <a:pt x="18" y="23"/>
                    </a:cubicBezTo>
                    <a:cubicBezTo>
                      <a:pt x="16" y="21"/>
                      <a:pt x="12" y="22"/>
                      <a:pt x="11" y="20"/>
                    </a:cubicBezTo>
                    <a:cubicBezTo>
                      <a:pt x="10" y="17"/>
                      <a:pt x="9" y="15"/>
                      <a:pt x="7" y="13"/>
                    </a:cubicBezTo>
                    <a:cubicBezTo>
                      <a:pt x="5" y="11"/>
                      <a:pt x="4" y="11"/>
                      <a:pt x="3" y="10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2" y="7"/>
                      <a:pt x="4" y="9"/>
                      <a:pt x="3" y="8"/>
                    </a:cubicBezTo>
                    <a:cubicBezTo>
                      <a:pt x="3" y="7"/>
                      <a:pt x="1" y="4"/>
                      <a:pt x="2" y="3"/>
                    </a:cubicBezTo>
                    <a:cubicBezTo>
                      <a:pt x="2" y="1"/>
                      <a:pt x="0" y="0"/>
                      <a:pt x="1" y="2"/>
                    </a:cubicBezTo>
                    <a:cubicBezTo>
                      <a:pt x="1" y="3"/>
                      <a:pt x="1" y="6"/>
                      <a:pt x="2" y="7"/>
                    </a:cubicBezTo>
                    <a:cubicBezTo>
                      <a:pt x="2" y="7"/>
                      <a:pt x="2" y="9"/>
                      <a:pt x="3" y="10"/>
                    </a:cubicBezTo>
                    <a:cubicBezTo>
                      <a:pt x="4" y="12"/>
                      <a:pt x="9" y="15"/>
                      <a:pt x="10" y="19"/>
                    </a:cubicBezTo>
                    <a:cubicBezTo>
                      <a:pt x="12" y="23"/>
                      <a:pt x="15" y="28"/>
                      <a:pt x="16" y="29"/>
                    </a:cubicBezTo>
                    <a:cubicBezTo>
                      <a:pt x="16" y="30"/>
                      <a:pt x="24" y="28"/>
                      <a:pt x="26" y="25"/>
                    </a:cubicBezTo>
                    <a:cubicBezTo>
                      <a:pt x="29" y="23"/>
                      <a:pt x="31" y="19"/>
                      <a:pt x="32" y="16"/>
                    </a:cubicBezTo>
                    <a:cubicBezTo>
                      <a:pt x="32" y="13"/>
                      <a:pt x="31" y="12"/>
                      <a:pt x="30" y="13"/>
                    </a:cubicBezTo>
                    <a:close/>
                  </a:path>
                </a:pathLst>
              </a:custGeom>
              <a:solidFill>
                <a:srgbClr val="C48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" name="Freeform 209"/>
              <p:cNvSpPr/>
              <p:nvPr/>
            </p:nvSpPr>
            <p:spPr bwMode="auto">
              <a:xfrm>
                <a:off x="6918326" y="2020888"/>
                <a:ext cx="57150" cy="34925"/>
              </a:xfrm>
              <a:custGeom>
                <a:avLst/>
                <a:gdLst>
                  <a:gd name="T0" fmla="*/ 11 w 15"/>
                  <a:gd name="T1" fmla="*/ 8 h 9"/>
                  <a:gd name="T2" fmla="*/ 13 w 15"/>
                  <a:gd name="T3" fmla="*/ 7 h 9"/>
                  <a:gd name="T4" fmla="*/ 2 w 15"/>
                  <a:gd name="T5" fmla="*/ 0 h 9"/>
                  <a:gd name="T6" fmla="*/ 3 w 15"/>
                  <a:gd name="T7" fmla="*/ 1 h 9"/>
                  <a:gd name="T8" fmla="*/ 10 w 15"/>
                  <a:gd name="T9" fmla="*/ 7 h 9"/>
                  <a:gd name="T10" fmla="*/ 11 w 15"/>
                  <a:gd name="T1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9">
                    <a:moveTo>
                      <a:pt x="11" y="8"/>
                    </a:moveTo>
                    <a:cubicBezTo>
                      <a:pt x="12" y="8"/>
                      <a:pt x="15" y="8"/>
                      <a:pt x="13" y="7"/>
                    </a:cubicBezTo>
                    <a:cubicBezTo>
                      <a:pt x="11" y="5"/>
                      <a:pt x="3" y="1"/>
                      <a:pt x="2" y="0"/>
                    </a:cubicBezTo>
                    <a:cubicBezTo>
                      <a:pt x="0" y="0"/>
                      <a:pt x="2" y="0"/>
                      <a:pt x="3" y="1"/>
                    </a:cubicBezTo>
                    <a:cubicBezTo>
                      <a:pt x="5" y="2"/>
                      <a:pt x="9" y="6"/>
                      <a:pt x="10" y="7"/>
                    </a:cubicBezTo>
                    <a:cubicBezTo>
                      <a:pt x="10" y="8"/>
                      <a:pt x="10" y="9"/>
                      <a:pt x="11" y="8"/>
                    </a:cubicBezTo>
                    <a:close/>
                  </a:path>
                </a:pathLst>
              </a:custGeom>
              <a:solidFill>
                <a:srgbClr val="C48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" name="Freeform 210"/>
              <p:cNvSpPr/>
              <p:nvPr/>
            </p:nvSpPr>
            <p:spPr bwMode="auto">
              <a:xfrm>
                <a:off x="6750051" y="2089151"/>
                <a:ext cx="161925" cy="188913"/>
              </a:xfrm>
              <a:custGeom>
                <a:avLst/>
                <a:gdLst>
                  <a:gd name="T0" fmla="*/ 13 w 43"/>
                  <a:gd name="T1" fmla="*/ 1 h 50"/>
                  <a:gd name="T2" fmla="*/ 5 w 43"/>
                  <a:gd name="T3" fmla="*/ 4 h 50"/>
                  <a:gd name="T4" fmla="*/ 2 w 43"/>
                  <a:gd name="T5" fmla="*/ 8 h 50"/>
                  <a:gd name="T6" fmla="*/ 9 w 43"/>
                  <a:gd name="T7" fmla="*/ 7 h 50"/>
                  <a:gd name="T8" fmla="*/ 19 w 43"/>
                  <a:gd name="T9" fmla="*/ 24 h 50"/>
                  <a:gd name="T10" fmla="*/ 36 w 43"/>
                  <a:gd name="T11" fmla="*/ 28 h 50"/>
                  <a:gd name="T12" fmla="*/ 43 w 43"/>
                  <a:gd name="T13" fmla="*/ 28 h 50"/>
                  <a:gd name="T14" fmla="*/ 42 w 43"/>
                  <a:gd name="T15" fmla="*/ 30 h 50"/>
                  <a:gd name="T16" fmla="*/ 38 w 43"/>
                  <a:gd name="T17" fmla="*/ 29 h 50"/>
                  <a:gd name="T18" fmla="*/ 35 w 43"/>
                  <a:gd name="T19" fmla="*/ 38 h 50"/>
                  <a:gd name="T20" fmla="*/ 41 w 43"/>
                  <a:gd name="T21" fmla="*/ 44 h 50"/>
                  <a:gd name="T22" fmla="*/ 40 w 43"/>
                  <a:gd name="T23" fmla="*/ 47 h 50"/>
                  <a:gd name="T24" fmla="*/ 38 w 43"/>
                  <a:gd name="T25" fmla="*/ 48 h 50"/>
                  <a:gd name="T26" fmla="*/ 34 w 43"/>
                  <a:gd name="T27" fmla="*/ 38 h 50"/>
                  <a:gd name="T28" fmla="*/ 23 w 43"/>
                  <a:gd name="T29" fmla="*/ 27 h 50"/>
                  <a:gd name="T30" fmla="*/ 9 w 43"/>
                  <a:gd name="T31" fmla="*/ 13 h 50"/>
                  <a:gd name="T32" fmla="*/ 1 w 43"/>
                  <a:gd name="T33" fmla="*/ 8 h 50"/>
                  <a:gd name="T34" fmla="*/ 6 w 43"/>
                  <a:gd name="T35" fmla="*/ 1 h 50"/>
                  <a:gd name="T36" fmla="*/ 13 w 43"/>
                  <a:gd name="T37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3" h="50">
                    <a:moveTo>
                      <a:pt x="13" y="1"/>
                    </a:moveTo>
                    <a:cubicBezTo>
                      <a:pt x="12" y="0"/>
                      <a:pt x="7" y="1"/>
                      <a:pt x="5" y="4"/>
                    </a:cubicBezTo>
                    <a:cubicBezTo>
                      <a:pt x="3" y="6"/>
                      <a:pt x="1" y="7"/>
                      <a:pt x="2" y="8"/>
                    </a:cubicBezTo>
                    <a:cubicBezTo>
                      <a:pt x="4" y="9"/>
                      <a:pt x="8" y="4"/>
                      <a:pt x="9" y="7"/>
                    </a:cubicBezTo>
                    <a:cubicBezTo>
                      <a:pt x="10" y="10"/>
                      <a:pt x="11" y="20"/>
                      <a:pt x="19" y="24"/>
                    </a:cubicBezTo>
                    <a:cubicBezTo>
                      <a:pt x="26" y="27"/>
                      <a:pt x="34" y="29"/>
                      <a:pt x="36" y="28"/>
                    </a:cubicBezTo>
                    <a:cubicBezTo>
                      <a:pt x="38" y="28"/>
                      <a:pt x="43" y="27"/>
                      <a:pt x="43" y="28"/>
                    </a:cubicBezTo>
                    <a:cubicBezTo>
                      <a:pt x="43" y="29"/>
                      <a:pt x="42" y="31"/>
                      <a:pt x="42" y="30"/>
                    </a:cubicBezTo>
                    <a:cubicBezTo>
                      <a:pt x="41" y="28"/>
                      <a:pt x="40" y="28"/>
                      <a:pt x="38" y="29"/>
                    </a:cubicBezTo>
                    <a:cubicBezTo>
                      <a:pt x="36" y="30"/>
                      <a:pt x="33" y="34"/>
                      <a:pt x="35" y="38"/>
                    </a:cubicBezTo>
                    <a:cubicBezTo>
                      <a:pt x="36" y="42"/>
                      <a:pt x="39" y="44"/>
                      <a:pt x="41" y="44"/>
                    </a:cubicBezTo>
                    <a:cubicBezTo>
                      <a:pt x="42" y="44"/>
                      <a:pt x="41" y="46"/>
                      <a:pt x="40" y="47"/>
                    </a:cubicBezTo>
                    <a:cubicBezTo>
                      <a:pt x="40" y="48"/>
                      <a:pt x="38" y="50"/>
                      <a:pt x="38" y="48"/>
                    </a:cubicBezTo>
                    <a:cubicBezTo>
                      <a:pt x="39" y="46"/>
                      <a:pt x="35" y="42"/>
                      <a:pt x="34" y="38"/>
                    </a:cubicBezTo>
                    <a:cubicBezTo>
                      <a:pt x="33" y="35"/>
                      <a:pt x="30" y="29"/>
                      <a:pt x="23" y="27"/>
                    </a:cubicBezTo>
                    <a:cubicBezTo>
                      <a:pt x="16" y="24"/>
                      <a:pt x="11" y="19"/>
                      <a:pt x="9" y="13"/>
                    </a:cubicBezTo>
                    <a:cubicBezTo>
                      <a:pt x="7" y="8"/>
                      <a:pt x="3" y="10"/>
                      <a:pt x="1" y="8"/>
                    </a:cubicBezTo>
                    <a:cubicBezTo>
                      <a:pt x="0" y="6"/>
                      <a:pt x="2" y="3"/>
                      <a:pt x="6" y="1"/>
                    </a:cubicBezTo>
                    <a:cubicBezTo>
                      <a:pt x="10" y="0"/>
                      <a:pt x="15" y="0"/>
                      <a:pt x="13" y="1"/>
                    </a:cubicBezTo>
                    <a:close/>
                  </a:path>
                </a:pathLst>
              </a:custGeom>
              <a:solidFill>
                <a:srgbClr val="C48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" name="Freeform 211"/>
              <p:cNvSpPr/>
              <p:nvPr/>
            </p:nvSpPr>
            <p:spPr bwMode="auto">
              <a:xfrm>
                <a:off x="6896101" y="2032001"/>
                <a:ext cx="41275" cy="23813"/>
              </a:xfrm>
              <a:custGeom>
                <a:avLst/>
                <a:gdLst>
                  <a:gd name="T0" fmla="*/ 10 w 11"/>
                  <a:gd name="T1" fmla="*/ 3 h 6"/>
                  <a:gd name="T2" fmla="*/ 2 w 11"/>
                  <a:gd name="T3" fmla="*/ 1 h 6"/>
                  <a:gd name="T4" fmla="*/ 1 w 11"/>
                  <a:gd name="T5" fmla="*/ 4 h 6"/>
                  <a:gd name="T6" fmla="*/ 9 w 11"/>
                  <a:gd name="T7" fmla="*/ 3 h 6"/>
                  <a:gd name="T8" fmla="*/ 10 w 11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10" y="3"/>
                    </a:moveTo>
                    <a:cubicBezTo>
                      <a:pt x="9" y="2"/>
                      <a:pt x="4" y="0"/>
                      <a:pt x="2" y="1"/>
                    </a:cubicBezTo>
                    <a:cubicBezTo>
                      <a:pt x="0" y="2"/>
                      <a:pt x="0" y="6"/>
                      <a:pt x="1" y="4"/>
                    </a:cubicBezTo>
                    <a:cubicBezTo>
                      <a:pt x="3" y="2"/>
                      <a:pt x="8" y="3"/>
                      <a:pt x="9" y="3"/>
                    </a:cubicBezTo>
                    <a:cubicBezTo>
                      <a:pt x="11" y="4"/>
                      <a:pt x="11" y="3"/>
                      <a:pt x="10" y="3"/>
                    </a:cubicBezTo>
                    <a:close/>
                  </a:path>
                </a:pathLst>
              </a:custGeom>
              <a:solidFill>
                <a:srgbClr val="C48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" name="Freeform 212"/>
              <p:cNvSpPr/>
              <p:nvPr/>
            </p:nvSpPr>
            <p:spPr bwMode="auto">
              <a:xfrm>
                <a:off x="6851651" y="2454276"/>
                <a:ext cx="233363" cy="252413"/>
              </a:xfrm>
              <a:custGeom>
                <a:avLst/>
                <a:gdLst>
                  <a:gd name="T0" fmla="*/ 35 w 62"/>
                  <a:gd name="T1" fmla="*/ 67 h 67"/>
                  <a:gd name="T2" fmla="*/ 51 w 62"/>
                  <a:gd name="T3" fmla="*/ 37 h 67"/>
                  <a:gd name="T4" fmla="*/ 26 w 62"/>
                  <a:gd name="T5" fmla="*/ 5 h 67"/>
                  <a:gd name="T6" fmla="*/ 4 w 62"/>
                  <a:gd name="T7" fmla="*/ 22 h 67"/>
                  <a:gd name="T8" fmla="*/ 35 w 62"/>
                  <a:gd name="T9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67">
                    <a:moveTo>
                      <a:pt x="35" y="67"/>
                    </a:moveTo>
                    <a:cubicBezTo>
                      <a:pt x="37" y="59"/>
                      <a:pt x="41" y="56"/>
                      <a:pt x="51" y="37"/>
                    </a:cubicBezTo>
                    <a:cubicBezTo>
                      <a:pt x="62" y="18"/>
                      <a:pt x="43" y="2"/>
                      <a:pt x="26" y="5"/>
                    </a:cubicBezTo>
                    <a:cubicBezTo>
                      <a:pt x="11" y="0"/>
                      <a:pt x="0" y="6"/>
                      <a:pt x="4" y="22"/>
                    </a:cubicBezTo>
                    <a:cubicBezTo>
                      <a:pt x="9" y="37"/>
                      <a:pt x="32" y="52"/>
                      <a:pt x="35" y="67"/>
                    </a:cubicBezTo>
                    <a:close/>
                  </a:path>
                </a:pathLst>
              </a:custGeom>
              <a:solidFill>
                <a:srgbClr val="679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" name="Freeform 213"/>
              <p:cNvSpPr/>
              <p:nvPr/>
            </p:nvSpPr>
            <p:spPr bwMode="auto">
              <a:xfrm>
                <a:off x="6877051" y="2473326"/>
                <a:ext cx="166688" cy="184150"/>
              </a:xfrm>
              <a:custGeom>
                <a:avLst/>
                <a:gdLst>
                  <a:gd name="T0" fmla="*/ 0 w 44"/>
                  <a:gd name="T1" fmla="*/ 12 h 49"/>
                  <a:gd name="T2" fmla="*/ 20 w 44"/>
                  <a:gd name="T3" fmla="*/ 5 h 49"/>
                  <a:gd name="T4" fmla="*/ 23 w 44"/>
                  <a:gd name="T5" fmla="*/ 12 h 49"/>
                  <a:gd name="T6" fmla="*/ 2 w 44"/>
                  <a:gd name="T7" fmla="*/ 19 h 49"/>
                  <a:gd name="T8" fmla="*/ 23 w 44"/>
                  <a:gd name="T9" fmla="*/ 13 h 49"/>
                  <a:gd name="T10" fmla="*/ 25 w 44"/>
                  <a:gd name="T11" fmla="*/ 21 h 49"/>
                  <a:gd name="T12" fmla="*/ 9 w 44"/>
                  <a:gd name="T13" fmla="*/ 30 h 49"/>
                  <a:gd name="T14" fmla="*/ 25 w 44"/>
                  <a:gd name="T15" fmla="*/ 21 h 49"/>
                  <a:gd name="T16" fmla="*/ 27 w 44"/>
                  <a:gd name="T17" fmla="*/ 29 h 49"/>
                  <a:gd name="T18" fmla="*/ 15 w 44"/>
                  <a:gd name="T19" fmla="*/ 36 h 49"/>
                  <a:gd name="T20" fmla="*/ 27 w 44"/>
                  <a:gd name="T21" fmla="*/ 30 h 49"/>
                  <a:gd name="T22" fmla="*/ 29 w 44"/>
                  <a:gd name="T23" fmla="*/ 37 h 49"/>
                  <a:gd name="T24" fmla="*/ 23 w 44"/>
                  <a:gd name="T25" fmla="*/ 41 h 49"/>
                  <a:gd name="T26" fmla="*/ 29 w 44"/>
                  <a:gd name="T27" fmla="*/ 38 h 49"/>
                  <a:gd name="T28" fmla="*/ 30 w 44"/>
                  <a:gd name="T29" fmla="*/ 49 h 49"/>
                  <a:gd name="T30" fmla="*/ 31 w 44"/>
                  <a:gd name="T31" fmla="*/ 38 h 49"/>
                  <a:gd name="T32" fmla="*/ 36 w 44"/>
                  <a:gd name="T33" fmla="*/ 41 h 49"/>
                  <a:gd name="T34" fmla="*/ 31 w 44"/>
                  <a:gd name="T35" fmla="*/ 37 h 49"/>
                  <a:gd name="T36" fmla="*/ 30 w 44"/>
                  <a:gd name="T37" fmla="*/ 30 h 49"/>
                  <a:gd name="T38" fmla="*/ 41 w 44"/>
                  <a:gd name="T39" fmla="*/ 36 h 49"/>
                  <a:gd name="T40" fmla="*/ 30 w 44"/>
                  <a:gd name="T41" fmla="*/ 29 h 49"/>
                  <a:gd name="T42" fmla="*/ 28 w 44"/>
                  <a:gd name="T43" fmla="*/ 21 h 49"/>
                  <a:gd name="T44" fmla="*/ 42 w 44"/>
                  <a:gd name="T45" fmla="*/ 29 h 49"/>
                  <a:gd name="T46" fmla="*/ 28 w 44"/>
                  <a:gd name="T47" fmla="*/ 20 h 49"/>
                  <a:gd name="T48" fmla="*/ 25 w 44"/>
                  <a:gd name="T49" fmla="*/ 12 h 49"/>
                  <a:gd name="T50" fmla="*/ 44 w 44"/>
                  <a:gd name="T51" fmla="*/ 21 h 49"/>
                  <a:gd name="T52" fmla="*/ 25 w 44"/>
                  <a:gd name="T53" fmla="*/ 12 h 49"/>
                  <a:gd name="T54" fmla="*/ 23 w 44"/>
                  <a:gd name="T55" fmla="*/ 6 h 49"/>
                  <a:gd name="T56" fmla="*/ 23 w 44"/>
                  <a:gd name="T57" fmla="*/ 6 h 49"/>
                  <a:gd name="T58" fmla="*/ 23 w 44"/>
                  <a:gd name="T59" fmla="*/ 6 h 49"/>
                  <a:gd name="T60" fmla="*/ 23 w 44"/>
                  <a:gd name="T61" fmla="*/ 5 h 49"/>
                  <a:gd name="T62" fmla="*/ 41 w 44"/>
                  <a:gd name="T63" fmla="*/ 10 h 49"/>
                  <a:gd name="T64" fmla="*/ 23 w 44"/>
                  <a:gd name="T65" fmla="*/ 5 h 49"/>
                  <a:gd name="T66" fmla="*/ 20 w 44"/>
                  <a:gd name="T67" fmla="*/ 0 h 49"/>
                  <a:gd name="T68" fmla="*/ 19 w 44"/>
                  <a:gd name="T69" fmla="*/ 0 h 49"/>
                  <a:gd name="T70" fmla="*/ 18 w 44"/>
                  <a:gd name="T71" fmla="*/ 0 h 49"/>
                  <a:gd name="T72" fmla="*/ 20 w 44"/>
                  <a:gd name="T73" fmla="*/ 4 h 49"/>
                  <a:gd name="T74" fmla="*/ 0 w 44"/>
                  <a:gd name="T75" fmla="*/ 1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" h="49">
                    <a:moveTo>
                      <a:pt x="0" y="12"/>
                    </a:moveTo>
                    <a:cubicBezTo>
                      <a:pt x="2" y="8"/>
                      <a:pt x="14" y="5"/>
                      <a:pt x="20" y="5"/>
                    </a:cubicBezTo>
                    <a:cubicBezTo>
                      <a:pt x="21" y="7"/>
                      <a:pt x="22" y="10"/>
                      <a:pt x="23" y="12"/>
                    </a:cubicBezTo>
                    <a:cubicBezTo>
                      <a:pt x="19" y="9"/>
                      <a:pt x="6" y="12"/>
                      <a:pt x="2" y="19"/>
                    </a:cubicBezTo>
                    <a:cubicBezTo>
                      <a:pt x="6" y="15"/>
                      <a:pt x="19" y="12"/>
                      <a:pt x="23" y="13"/>
                    </a:cubicBezTo>
                    <a:cubicBezTo>
                      <a:pt x="23" y="15"/>
                      <a:pt x="24" y="18"/>
                      <a:pt x="25" y="21"/>
                    </a:cubicBezTo>
                    <a:cubicBezTo>
                      <a:pt x="21" y="19"/>
                      <a:pt x="11" y="24"/>
                      <a:pt x="9" y="30"/>
                    </a:cubicBezTo>
                    <a:cubicBezTo>
                      <a:pt x="12" y="26"/>
                      <a:pt x="22" y="21"/>
                      <a:pt x="25" y="21"/>
                    </a:cubicBezTo>
                    <a:cubicBezTo>
                      <a:pt x="26" y="24"/>
                      <a:pt x="27" y="27"/>
                      <a:pt x="27" y="29"/>
                    </a:cubicBezTo>
                    <a:cubicBezTo>
                      <a:pt x="24" y="28"/>
                      <a:pt x="17" y="32"/>
                      <a:pt x="15" y="36"/>
                    </a:cubicBezTo>
                    <a:cubicBezTo>
                      <a:pt x="18" y="33"/>
                      <a:pt x="25" y="30"/>
                      <a:pt x="27" y="30"/>
                    </a:cubicBezTo>
                    <a:cubicBezTo>
                      <a:pt x="28" y="32"/>
                      <a:pt x="28" y="35"/>
                      <a:pt x="29" y="37"/>
                    </a:cubicBezTo>
                    <a:cubicBezTo>
                      <a:pt x="27" y="37"/>
                      <a:pt x="24" y="39"/>
                      <a:pt x="23" y="41"/>
                    </a:cubicBezTo>
                    <a:cubicBezTo>
                      <a:pt x="24" y="40"/>
                      <a:pt x="27" y="38"/>
                      <a:pt x="29" y="38"/>
                    </a:cubicBezTo>
                    <a:cubicBezTo>
                      <a:pt x="30" y="42"/>
                      <a:pt x="30" y="46"/>
                      <a:pt x="30" y="49"/>
                    </a:cubicBezTo>
                    <a:cubicBezTo>
                      <a:pt x="31" y="46"/>
                      <a:pt x="31" y="42"/>
                      <a:pt x="31" y="38"/>
                    </a:cubicBezTo>
                    <a:cubicBezTo>
                      <a:pt x="32" y="38"/>
                      <a:pt x="35" y="40"/>
                      <a:pt x="36" y="41"/>
                    </a:cubicBezTo>
                    <a:cubicBezTo>
                      <a:pt x="36" y="39"/>
                      <a:pt x="33" y="37"/>
                      <a:pt x="31" y="37"/>
                    </a:cubicBezTo>
                    <a:cubicBezTo>
                      <a:pt x="31" y="35"/>
                      <a:pt x="30" y="32"/>
                      <a:pt x="30" y="30"/>
                    </a:cubicBezTo>
                    <a:cubicBezTo>
                      <a:pt x="33" y="30"/>
                      <a:pt x="39" y="33"/>
                      <a:pt x="41" y="36"/>
                    </a:cubicBezTo>
                    <a:cubicBezTo>
                      <a:pt x="39" y="32"/>
                      <a:pt x="33" y="29"/>
                      <a:pt x="30" y="29"/>
                    </a:cubicBezTo>
                    <a:cubicBezTo>
                      <a:pt x="29" y="26"/>
                      <a:pt x="29" y="24"/>
                      <a:pt x="28" y="21"/>
                    </a:cubicBezTo>
                    <a:cubicBezTo>
                      <a:pt x="32" y="22"/>
                      <a:pt x="39" y="25"/>
                      <a:pt x="42" y="29"/>
                    </a:cubicBezTo>
                    <a:cubicBezTo>
                      <a:pt x="40" y="24"/>
                      <a:pt x="32" y="20"/>
                      <a:pt x="28" y="20"/>
                    </a:cubicBezTo>
                    <a:cubicBezTo>
                      <a:pt x="27" y="17"/>
                      <a:pt x="26" y="15"/>
                      <a:pt x="25" y="12"/>
                    </a:cubicBezTo>
                    <a:cubicBezTo>
                      <a:pt x="30" y="13"/>
                      <a:pt x="40" y="17"/>
                      <a:pt x="44" y="21"/>
                    </a:cubicBezTo>
                    <a:cubicBezTo>
                      <a:pt x="41" y="14"/>
                      <a:pt x="30" y="11"/>
                      <a:pt x="25" y="12"/>
                    </a:cubicBezTo>
                    <a:cubicBezTo>
                      <a:pt x="24" y="10"/>
                      <a:pt x="24" y="7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5" y="4"/>
                      <a:pt x="37" y="7"/>
                      <a:pt x="41" y="10"/>
                    </a:cubicBezTo>
                    <a:cubicBezTo>
                      <a:pt x="37" y="5"/>
                      <a:pt x="26" y="2"/>
                      <a:pt x="23" y="5"/>
                    </a:cubicBezTo>
                    <a:cubicBezTo>
                      <a:pt x="22" y="3"/>
                      <a:pt x="21" y="1"/>
                      <a:pt x="20" y="0"/>
                    </a:cubicBezTo>
                    <a:cubicBezTo>
                      <a:pt x="20" y="0"/>
                      <a:pt x="20" y="0"/>
                      <a:pt x="19" y="0"/>
                    </a:cubicBezTo>
                    <a:cubicBezTo>
                      <a:pt x="19" y="0"/>
                      <a:pt x="19" y="0"/>
                      <a:pt x="18" y="0"/>
                    </a:cubicBezTo>
                    <a:cubicBezTo>
                      <a:pt x="19" y="1"/>
                      <a:pt x="19" y="3"/>
                      <a:pt x="20" y="4"/>
                    </a:cubicBezTo>
                    <a:cubicBezTo>
                      <a:pt x="12" y="3"/>
                      <a:pt x="0" y="6"/>
                      <a:pt x="0" y="12"/>
                    </a:cubicBezTo>
                    <a:close/>
                  </a:path>
                </a:pathLst>
              </a:custGeom>
              <a:solidFill>
                <a:srgbClr val="5187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" name="Freeform 214"/>
              <p:cNvSpPr/>
              <p:nvPr/>
            </p:nvSpPr>
            <p:spPr bwMode="auto">
              <a:xfrm>
                <a:off x="6829426" y="2081213"/>
                <a:ext cx="611188" cy="493713"/>
              </a:xfrm>
              <a:custGeom>
                <a:avLst/>
                <a:gdLst>
                  <a:gd name="T0" fmla="*/ 77 w 163"/>
                  <a:gd name="T1" fmla="*/ 10 h 131"/>
                  <a:gd name="T2" fmla="*/ 96 w 163"/>
                  <a:gd name="T3" fmla="*/ 1 h 131"/>
                  <a:gd name="T4" fmla="*/ 124 w 163"/>
                  <a:gd name="T5" fmla="*/ 15 h 131"/>
                  <a:gd name="T6" fmla="*/ 133 w 163"/>
                  <a:gd name="T7" fmla="*/ 31 h 131"/>
                  <a:gd name="T8" fmla="*/ 155 w 163"/>
                  <a:gd name="T9" fmla="*/ 38 h 131"/>
                  <a:gd name="T10" fmla="*/ 156 w 163"/>
                  <a:gd name="T11" fmla="*/ 53 h 131"/>
                  <a:gd name="T12" fmla="*/ 144 w 163"/>
                  <a:gd name="T13" fmla="*/ 70 h 131"/>
                  <a:gd name="T14" fmla="*/ 154 w 163"/>
                  <a:gd name="T15" fmla="*/ 84 h 131"/>
                  <a:gd name="T16" fmla="*/ 159 w 163"/>
                  <a:gd name="T17" fmla="*/ 93 h 131"/>
                  <a:gd name="T18" fmla="*/ 125 w 163"/>
                  <a:gd name="T19" fmla="*/ 109 h 131"/>
                  <a:gd name="T20" fmla="*/ 102 w 163"/>
                  <a:gd name="T21" fmla="*/ 111 h 131"/>
                  <a:gd name="T22" fmla="*/ 82 w 163"/>
                  <a:gd name="T23" fmla="*/ 130 h 131"/>
                  <a:gd name="T24" fmla="*/ 34 w 163"/>
                  <a:gd name="T25" fmla="*/ 103 h 131"/>
                  <a:gd name="T26" fmla="*/ 43 w 163"/>
                  <a:gd name="T27" fmla="*/ 89 h 131"/>
                  <a:gd name="T28" fmla="*/ 20 w 163"/>
                  <a:gd name="T29" fmla="*/ 82 h 131"/>
                  <a:gd name="T30" fmla="*/ 6 w 163"/>
                  <a:gd name="T31" fmla="*/ 57 h 131"/>
                  <a:gd name="T32" fmla="*/ 35 w 163"/>
                  <a:gd name="T33" fmla="*/ 42 h 131"/>
                  <a:gd name="T34" fmla="*/ 39 w 163"/>
                  <a:gd name="T35" fmla="*/ 38 h 131"/>
                  <a:gd name="T36" fmla="*/ 46 w 163"/>
                  <a:gd name="T37" fmla="*/ 16 h 131"/>
                  <a:gd name="T38" fmla="*/ 59 w 163"/>
                  <a:gd name="T39" fmla="*/ 14 h 131"/>
                  <a:gd name="T40" fmla="*/ 63 w 163"/>
                  <a:gd name="T41" fmla="*/ 10 h 131"/>
                  <a:gd name="T42" fmla="*/ 66 w 163"/>
                  <a:gd name="T43" fmla="*/ 10 h 131"/>
                  <a:gd name="T44" fmla="*/ 69 w 163"/>
                  <a:gd name="T45" fmla="*/ 8 h 131"/>
                  <a:gd name="T46" fmla="*/ 77 w 163"/>
                  <a:gd name="T47" fmla="*/ 1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3" h="131">
                    <a:moveTo>
                      <a:pt x="77" y="10"/>
                    </a:moveTo>
                    <a:cubicBezTo>
                      <a:pt x="79" y="6"/>
                      <a:pt x="88" y="0"/>
                      <a:pt x="96" y="1"/>
                    </a:cubicBezTo>
                    <a:cubicBezTo>
                      <a:pt x="103" y="2"/>
                      <a:pt x="116" y="3"/>
                      <a:pt x="124" y="15"/>
                    </a:cubicBezTo>
                    <a:cubicBezTo>
                      <a:pt x="132" y="27"/>
                      <a:pt x="133" y="31"/>
                      <a:pt x="133" y="31"/>
                    </a:cubicBezTo>
                    <a:cubicBezTo>
                      <a:pt x="133" y="31"/>
                      <a:pt x="150" y="38"/>
                      <a:pt x="155" y="38"/>
                    </a:cubicBezTo>
                    <a:cubicBezTo>
                      <a:pt x="160" y="38"/>
                      <a:pt x="161" y="44"/>
                      <a:pt x="156" y="53"/>
                    </a:cubicBezTo>
                    <a:cubicBezTo>
                      <a:pt x="150" y="62"/>
                      <a:pt x="144" y="70"/>
                      <a:pt x="144" y="70"/>
                    </a:cubicBezTo>
                    <a:cubicBezTo>
                      <a:pt x="144" y="70"/>
                      <a:pt x="147" y="80"/>
                      <a:pt x="154" y="84"/>
                    </a:cubicBezTo>
                    <a:cubicBezTo>
                      <a:pt x="161" y="88"/>
                      <a:pt x="163" y="90"/>
                      <a:pt x="159" y="93"/>
                    </a:cubicBezTo>
                    <a:cubicBezTo>
                      <a:pt x="155" y="97"/>
                      <a:pt x="139" y="107"/>
                      <a:pt x="125" y="109"/>
                    </a:cubicBezTo>
                    <a:cubicBezTo>
                      <a:pt x="111" y="110"/>
                      <a:pt x="102" y="111"/>
                      <a:pt x="102" y="111"/>
                    </a:cubicBezTo>
                    <a:cubicBezTo>
                      <a:pt x="102" y="111"/>
                      <a:pt x="102" y="129"/>
                      <a:pt x="82" y="130"/>
                    </a:cubicBezTo>
                    <a:cubicBezTo>
                      <a:pt x="61" y="131"/>
                      <a:pt x="26" y="116"/>
                      <a:pt x="34" y="103"/>
                    </a:cubicBezTo>
                    <a:cubicBezTo>
                      <a:pt x="41" y="91"/>
                      <a:pt x="43" y="89"/>
                      <a:pt x="43" y="89"/>
                    </a:cubicBezTo>
                    <a:cubicBezTo>
                      <a:pt x="43" y="89"/>
                      <a:pt x="30" y="90"/>
                      <a:pt x="20" y="82"/>
                    </a:cubicBezTo>
                    <a:cubicBezTo>
                      <a:pt x="10" y="74"/>
                      <a:pt x="0" y="62"/>
                      <a:pt x="6" y="57"/>
                    </a:cubicBezTo>
                    <a:cubicBezTo>
                      <a:pt x="12" y="51"/>
                      <a:pt x="32" y="45"/>
                      <a:pt x="35" y="42"/>
                    </a:cubicBezTo>
                    <a:cubicBezTo>
                      <a:pt x="38" y="39"/>
                      <a:pt x="39" y="38"/>
                      <a:pt x="39" y="38"/>
                    </a:cubicBezTo>
                    <a:cubicBezTo>
                      <a:pt x="39" y="38"/>
                      <a:pt x="40" y="22"/>
                      <a:pt x="46" y="16"/>
                    </a:cubicBezTo>
                    <a:cubicBezTo>
                      <a:pt x="52" y="10"/>
                      <a:pt x="59" y="14"/>
                      <a:pt x="59" y="14"/>
                    </a:cubicBezTo>
                    <a:cubicBezTo>
                      <a:pt x="59" y="14"/>
                      <a:pt x="60" y="10"/>
                      <a:pt x="63" y="10"/>
                    </a:cubicBezTo>
                    <a:cubicBezTo>
                      <a:pt x="65" y="10"/>
                      <a:pt x="66" y="10"/>
                      <a:pt x="66" y="10"/>
                    </a:cubicBezTo>
                    <a:cubicBezTo>
                      <a:pt x="66" y="10"/>
                      <a:pt x="65" y="5"/>
                      <a:pt x="69" y="8"/>
                    </a:cubicBezTo>
                    <a:cubicBezTo>
                      <a:pt x="74" y="10"/>
                      <a:pt x="73" y="9"/>
                      <a:pt x="77" y="10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" name="Freeform 215"/>
              <p:cNvSpPr/>
              <p:nvPr/>
            </p:nvSpPr>
            <p:spPr bwMode="auto">
              <a:xfrm>
                <a:off x="7253288" y="2232026"/>
                <a:ext cx="173038" cy="161925"/>
              </a:xfrm>
              <a:custGeom>
                <a:avLst/>
                <a:gdLst>
                  <a:gd name="T0" fmla="*/ 36 w 46"/>
                  <a:gd name="T1" fmla="*/ 1 h 43"/>
                  <a:gd name="T2" fmla="*/ 40 w 46"/>
                  <a:gd name="T3" fmla="*/ 14 h 43"/>
                  <a:gd name="T4" fmla="*/ 18 w 46"/>
                  <a:gd name="T5" fmla="*/ 38 h 43"/>
                  <a:gd name="T6" fmla="*/ 7 w 46"/>
                  <a:gd name="T7" fmla="*/ 36 h 43"/>
                  <a:gd name="T8" fmla="*/ 31 w 46"/>
                  <a:gd name="T9" fmla="*/ 9 h 43"/>
                  <a:gd name="T10" fmla="*/ 36 w 46"/>
                  <a:gd name="T11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43">
                    <a:moveTo>
                      <a:pt x="36" y="1"/>
                    </a:moveTo>
                    <a:cubicBezTo>
                      <a:pt x="42" y="0"/>
                      <a:pt x="46" y="5"/>
                      <a:pt x="40" y="14"/>
                    </a:cubicBezTo>
                    <a:cubicBezTo>
                      <a:pt x="34" y="23"/>
                      <a:pt x="25" y="34"/>
                      <a:pt x="18" y="38"/>
                    </a:cubicBezTo>
                    <a:cubicBezTo>
                      <a:pt x="10" y="43"/>
                      <a:pt x="0" y="42"/>
                      <a:pt x="7" y="36"/>
                    </a:cubicBezTo>
                    <a:cubicBezTo>
                      <a:pt x="15" y="29"/>
                      <a:pt x="34" y="14"/>
                      <a:pt x="31" y="9"/>
                    </a:cubicBezTo>
                    <a:cubicBezTo>
                      <a:pt x="28" y="4"/>
                      <a:pt x="33" y="0"/>
                      <a:pt x="36" y="1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" name="Freeform 216"/>
              <p:cNvSpPr/>
              <p:nvPr/>
            </p:nvSpPr>
            <p:spPr bwMode="auto">
              <a:xfrm>
                <a:off x="7137401" y="2085976"/>
                <a:ext cx="195263" cy="217488"/>
              </a:xfrm>
              <a:custGeom>
                <a:avLst/>
                <a:gdLst>
                  <a:gd name="T0" fmla="*/ 2 w 52"/>
                  <a:gd name="T1" fmla="*/ 4 h 58"/>
                  <a:gd name="T2" fmla="*/ 30 w 52"/>
                  <a:gd name="T3" fmla="*/ 5 h 58"/>
                  <a:gd name="T4" fmla="*/ 46 w 52"/>
                  <a:gd name="T5" fmla="*/ 23 h 58"/>
                  <a:gd name="T6" fmla="*/ 50 w 52"/>
                  <a:gd name="T7" fmla="*/ 45 h 58"/>
                  <a:gd name="T8" fmla="*/ 38 w 52"/>
                  <a:gd name="T9" fmla="*/ 56 h 58"/>
                  <a:gd name="T10" fmla="*/ 36 w 52"/>
                  <a:gd name="T11" fmla="*/ 55 h 58"/>
                  <a:gd name="T12" fmla="*/ 48 w 52"/>
                  <a:gd name="T13" fmla="*/ 34 h 58"/>
                  <a:gd name="T14" fmla="*/ 29 w 52"/>
                  <a:gd name="T15" fmla="*/ 6 h 58"/>
                  <a:gd name="T16" fmla="*/ 2 w 52"/>
                  <a:gd name="T17" fmla="*/ 4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" h="58">
                    <a:moveTo>
                      <a:pt x="2" y="4"/>
                    </a:moveTo>
                    <a:cubicBezTo>
                      <a:pt x="7" y="1"/>
                      <a:pt x="21" y="0"/>
                      <a:pt x="30" y="5"/>
                    </a:cubicBezTo>
                    <a:cubicBezTo>
                      <a:pt x="39" y="9"/>
                      <a:pt x="42" y="17"/>
                      <a:pt x="46" y="23"/>
                    </a:cubicBezTo>
                    <a:cubicBezTo>
                      <a:pt x="50" y="28"/>
                      <a:pt x="52" y="40"/>
                      <a:pt x="50" y="45"/>
                    </a:cubicBezTo>
                    <a:cubicBezTo>
                      <a:pt x="47" y="50"/>
                      <a:pt x="40" y="56"/>
                      <a:pt x="38" y="56"/>
                    </a:cubicBezTo>
                    <a:cubicBezTo>
                      <a:pt x="36" y="56"/>
                      <a:pt x="32" y="58"/>
                      <a:pt x="36" y="55"/>
                    </a:cubicBezTo>
                    <a:cubicBezTo>
                      <a:pt x="40" y="52"/>
                      <a:pt x="50" y="46"/>
                      <a:pt x="48" y="34"/>
                    </a:cubicBezTo>
                    <a:cubicBezTo>
                      <a:pt x="45" y="23"/>
                      <a:pt x="38" y="10"/>
                      <a:pt x="29" y="6"/>
                    </a:cubicBezTo>
                    <a:cubicBezTo>
                      <a:pt x="20" y="2"/>
                      <a:pt x="0" y="5"/>
                      <a:pt x="2" y="4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" name="Freeform 217"/>
              <p:cNvSpPr/>
              <p:nvPr/>
            </p:nvSpPr>
            <p:spPr bwMode="auto">
              <a:xfrm>
                <a:off x="7054851" y="2259013"/>
                <a:ext cx="266700" cy="74613"/>
              </a:xfrm>
              <a:custGeom>
                <a:avLst/>
                <a:gdLst>
                  <a:gd name="T0" fmla="*/ 67 w 71"/>
                  <a:gd name="T1" fmla="*/ 10 h 20"/>
                  <a:gd name="T2" fmla="*/ 69 w 71"/>
                  <a:gd name="T3" fmla="*/ 16 h 20"/>
                  <a:gd name="T4" fmla="*/ 63 w 71"/>
                  <a:gd name="T5" fmla="*/ 16 h 20"/>
                  <a:gd name="T6" fmla="*/ 35 w 71"/>
                  <a:gd name="T7" fmla="*/ 17 h 20"/>
                  <a:gd name="T8" fmla="*/ 7 w 71"/>
                  <a:gd name="T9" fmla="*/ 6 h 20"/>
                  <a:gd name="T10" fmla="*/ 8 w 71"/>
                  <a:gd name="T11" fmla="*/ 3 h 20"/>
                  <a:gd name="T12" fmla="*/ 44 w 71"/>
                  <a:gd name="T13" fmla="*/ 13 h 20"/>
                  <a:gd name="T14" fmla="*/ 67 w 71"/>
                  <a:gd name="T15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20">
                    <a:moveTo>
                      <a:pt x="67" y="10"/>
                    </a:moveTo>
                    <a:cubicBezTo>
                      <a:pt x="69" y="10"/>
                      <a:pt x="71" y="13"/>
                      <a:pt x="69" y="16"/>
                    </a:cubicBezTo>
                    <a:cubicBezTo>
                      <a:pt x="68" y="19"/>
                      <a:pt x="66" y="15"/>
                      <a:pt x="63" y="16"/>
                    </a:cubicBezTo>
                    <a:cubicBezTo>
                      <a:pt x="60" y="17"/>
                      <a:pt x="50" y="20"/>
                      <a:pt x="35" y="17"/>
                    </a:cubicBezTo>
                    <a:cubicBezTo>
                      <a:pt x="21" y="14"/>
                      <a:pt x="14" y="11"/>
                      <a:pt x="7" y="6"/>
                    </a:cubicBezTo>
                    <a:cubicBezTo>
                      <a:pt x="0" y="2"/>
                      <a:pt x="3" y="0"/>
                      <a:pt x="8" y="3"/>
                    </a:cubicBezTo>
                    <a:cubicBezTo>
                      <a:pt x="14" y="7"/>
                      <a:pt x="32" y="11"/>
                      <a:pt x="44" y="13"/>
                    </a:cubicBezTo>
                    <a:cubicBezTo>
                      <a:pt x="59" y="15"/>
                      <a:pt x="65" y="9"/>
                      <a:pt x="67" y="10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" name="Freeform 218"/>
              <p:cNvSpPr/>
              <p:nvPr/>
            </p:nvSpPr>
            <p:spPr bwMode="auto">
              <a:xfrm>
                <a:off x="7186613" y="2163763"/>
                <a:ext cx="123825" cy="139700"/>
              </a:xfrm>
              <a:custGeom>
                <a:avLst/>
                <a:gdLst>
                  <a:gd name="T0" fmla="*/ 29 w 33"/>
                  <a:gd name="T1" fmla="*/ 2 h 37"/>
                  <a:gd name="T2" fmla="*/ 29 w 33"/>
                  <a:gd name="T3" fmla="*/ 22 h 37"/>
                  <a:gd name="T4" fmla="*/ 13 w 33"/>
                  <a:gd name="T5" fmla="*/ 37 h 37"/>
                  <a:gd name="T6" fmla="*/ 4 w 33"/>
                  <a:gd name="T7" fmla="*/ 33 h 37"/>
                  <a:gd name="T8" fmla="*/ 23 w 33"/>
                  <a:gd name="T9" fmla="*/ 19 h 37"/>
                  <a:gd name="T10" fmla="*/ 29 w 33"/>
                  <a:gd name="T1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37">
                    <a:moveTo>
                      <a:pt x="29" y="2"/>
                    </a:moveTo>
                    <a:cubicBezTo>
                      <a:pt x="31" y="4"/>
                      <a:pt x="33" y="16"/>
                      <a:pt x="29" y="22"/>
                    </a:cubicBezTo>
                    <a:cubicBezTo>
                      <a:pt x="25" y="29"/>
                      <a:pt x="19" y="37"/>
                      <a:pt x="13" y="37"/>
                    </a:cubicBezTo>
                    <a:cubicBezTo>
                      <a:pt x="7" y="36"/>
                      <a:pt x="0" y="36"/>
                      <a:pt x="4" y="33"/>
                    </a:cubicBezTo>
                    <a:cubicBezTo>
                      <a:pt x="8" y="30"/>
                      <a:pt x="19" y="26"/>
                      <a:pt x="23" y="19"/>
                    </a:cubicBezTo>
                    <a:cubicBezTo>
                      <a:pt x="27" y="11"/>
                      <a:pt x="26" y="0"/>
                      <a:pt x="29" y="2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" name="Freeform 219"/>
              <p:cNvSpPr/>
              <p:nvPr/>
            </p:nvSpPr>
            <p:spPr bwMode="auto">
              <a:xfrm>
                <a:off x="7189788" y="2171701"/>
                <a:ext cx="55563" cy="49213"/>
              </a:xfrm>
              <a:custGeom>
                <a:avLst/>
                <a:gdLst>
                  <a:gd name="T0" fmla="*/ 15 w 15"/>
                  <a:gd name="T1" fmla="*/ 2 h 13"/>
                  <a:gd name="T2" fmla="*/ 9 w 15"/>
                  <a:gd name="T3" fmla="*/ 11 h 13"/>
                  <a:gd name="T4" fmla="*/ 4 w 15"/>
                  <a:gd name="T5" fmla="*/ 5 h 13"/>
                  <a:gd name="T6" fmla="*/ 15 w 15"/>
                  <a:gd name="T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15" y="2"/>
                    </a:moveTo>
                    <a:cubicBezTo>
                      <a:pt x="14" y="5"/>
                      <a:pt x="13" y="13"/>
                      <a:pt x="9" y="11"/>
                    </a:cubicBezTo>
                    <a:cubicBezTo>
                      <a:pt x="4" y="9"/>
                      <a:pt x="0" y="7"/>
                      <a:pt x="4" y="5"/>
                    </a:cubicBezTo>
                    <a:cubicBezTo>
                      <a:pt x="9" y="3"/>
                      <a:pt x="15" y="0"/>
                      <a:pt x="15" y="2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" name="Freeform 220"/>
              <p:cNvSpPr/>
              <p:nvPr/>
            </p:nvSpPr>
            <p:spPr bwMode="auto">
              <a:xfrm>
                <a:off x="7077076" y="2111376"/>
                <a:ext cx="187325" cy="128588"/>
              </a:xfrm>
              <a:custGeom>
                <a:avLst/>
                <a:gdLst>
                  <a:gd name="T0" fmla="*/ 49 w 50"/>
                  <a:gd name="T1" fmla="*/ 10 h 34"/>
                  <a:gd name="T2" fmla="*/ 45 w 50"/>
                  <a:gd name="T3" fmla="*/ 13 h 34"/>
                  <a:gd name="T4" fmla="*/ 27 w 50"/>
                  <a:gd name="T5" fmla="*/ 22 h 34"/>
                  <a:gd name="T6" fmla="*/ 22 w 50"/>
                  <a:gd name="T7" fmla="*/ 22 h 34"/>
                  <a:gd name="T8" fmla="*/ 44 w 50"/>
                  <a:gd name="T9" fmla="*/ 32 h 34"/>
                  <a:gd name="T10" fmla="*/ 38 w 50"/>
                  <a:gd name="T11" fmla="*/ 30 h 34"/>
                  <a:gd name="T12" fmla="*/ 15 w 50"/>
                  <a:gd name="T13" fmla="*/ 21 h 34"/>
                  <a:gd name="T14" fmla="*/ 3 w 50"/>
                  <a:gd name="T15" fmla="*/ 15 h 34"/>
                  <a:gd name="T16" fmla="*/ 6 w 50"/>
                  <a:gd name="T17" fmla="*/ 16 h 34"/>
                  <a:gd name="T18" fmla="*/ 1 w 50"/>
                  <a:gd name="T19" fmla="*/ 10 h 34"/>
                  <a:gd name="T20" fmla="*/ 0 w 50"/>
                  <a:gd name="T21" fmla="*/ 2 h 34"/>
                  <a:gd name="T22" fmla="*/ 3 w 50"/>
                  <a:gd name="T23" fmla="*/ 1 h 34"/>
                  <a:gd name="T24" fmla="*/ 1 w 50"/>
                  <a:gd name="T25" fmla="*/ 3 h 34"/>
                  <a:gd name="T26" fmla="*/ 3 w 50"/>
                  <a:gd name="T27" fmla="*/ 10 h 34"/>
                  <a:gd name="T28" fmla="*/ 17 w 50"/>
                  <a:gd name="T29" fmla="*/ 20 h 34"/>
                  <a:gd name="T30" fmla="*/ 21 w 50"/>
                  <a:gd name="T31" fmla="*/ 22 h 34"/>
                  <a:gd name="T32" fmla="*/ 28 w 50"/>
                  <a:gd name="T33" fmla="*/ 20 h 34"/>
                  <a:gd name="T34" fmla="*/ 49 w 50"/>
                  <a:gd name="T35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0" h="34">
                    <a:moveTo>
                      <a:pt x="49" y="10"/>
                    </a:moveTo>
                    <a:cubicBezTo>
                      <a:pt x="50" y="11"/>
                      <a:pt x="49" y="11"/>
                      <a:pt x="45" y="13"/>
                    </a:cubicBezTo>
                    <a:cubicBezTo>
                      <a:pt x="41" y="15"/>
                      <a:pt x="32" y="21"/>
                      <a:pt x="27" y="22"/>
                    </a:cubicBezTo>
                    <a:cubicBezTo>
                      <a:pt x="25" y="22"/>
                      <a:pt x="23" y="23"/>
                      <a:pt x="22" y="22"/>
                    </a:cubicBezTo>
                    <a:cubicBezTo>
                      <a:pt x="31" y="26"/>
                      <a:pt x="43" y="31"/>
                      <a:pt x="44" y="32"/>
                    </a:cubicBezTo>
                    <a:cubicBezTo>
                      <a:pt x="44" y="34"/>
                      <a:pt x="41" y="32"/>
                      <a:pt x="38" y="30"/>
                    </a:cubicBezTo>
                    <a:cubicBezTo>
                      <a:pt x="34" y="29"/>
                      <a:pt x="19" y="23"/>
                      <a:pt x="15" y="21"/>
                    </a:cubicBezTo>
                    <a:cubicBezTo>
                      <a:pt x="10" y="19"/>
                      <a:pt x="4" y="16"/>
                      <a:pt x="3" y="15"/>
                    </a:cubicBezTo>
                    <a:cubicBezTo>
                      <a:pt x="1" y="15"/>
                      <a:pt x="4" y="16"/>
                      <a:pt x="6" y="16"/>
                    </a:cubicBezTo>
                    <a:cubicBezTo>
                      <a:pt x="8" y="16"/>
                      <a:pt x="3" y="13"/>
                      <a:pt x="1" y="10"/>
                    </a:cubicBezTo>
                    <a:cubicBezTo>
                      <a:pt x="0" y="8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1"/>
                    </a:cubicBezTo>
                    <a:cubicBezTo>
                      <a:pt x="5" y="2"/>
                      <a:pt x="1" y="1"/>
                      <a:pt x="1" y="3"/>
                    </a:cubicBezTo>
                    <a:cubicBezTo>
                      <a:pt x="1" y="5"/>
                      <a:pt x="1" y="7"/>
                      <a:pt x="3" y="10"/>
                    </a:cubicBezTo>
                    <a:cubicBezTo>
                      <a:pt x="4" y="12"/>
                      <a:pt x="11" y="18"/>
                      <a:pt x="17" y="20"/>
                    </a:cubicBezTo>
                    <a:cubicBezTo>
                      <a:pt x="18" y="21"/>
                      <a:pt x="19" y="21"/>
                      <a:pt x="21" y="22"/>
                    </a:cubicBezTo>
                    <a:cubicBezTo>
                      <a:pt x="22" y="22"/>
                      <a:pt x="26" y="21"/>
                      <a:pt x="28" y="20"/>
                    </a:cubicBezTo>
                    <a:cubicBezTo>
                      <a:pt x="31" y="19"/>
                      <a:pt x="45" y="11"/>
                      <a:pt x="49" y="10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" name="Freeform 221"/>
              <p:cNvSpPr/>
              <p:nvPr/>
            </p:nvSpPr>
            <p:spPr bwMode="auto">
              <a:xfrm>
                <a:off x="7058026" y="2127251"/>
                <a:ext cx="134938" cy="173038"/>
              </a:xfrm>
              <a:custGeom>
                <a:avLst/>
                <a:gdLst>
                  <a:gd name="T0" fmla="*/ 35 w 36"/>
                  <a:gd name="T1" fmla="*/ 44 h 46"/>
                  <a:gd name="T2" fmla="*/ 18 w 36"/>
                  <a:gd name="T3" fmla="*/ 21 h 46"/>
                  <a:gd name="T4" fmla="*/ 6 w 36"/>
                  <a:gd name="T5" fmla="*/ 13 h 46"/>
                  <a:gd name="T6" fmla="*/ 1 w 36"/>
                  <a:gd name="T7" fmla="*/ 1 h 46"/>
                  <a:gd name="T8" fmla="*/ 3 w 36"/>
                  <a:gd name="T9" fmla="*/ 11 h 46"/>
                  <a:gd name="T10" fmla="*/ 16 w 36"/>
                  <a:gd name="T11" fmla="*/ 23 h 46"/>
                  <a:gd name="T12" fmla="*/ 33 w 36"/>
                  <a:gd name="T13" fmla="*/ 42 h 46"/>
                  <a:gd name="T14" fmla="*/ 35 w 36"/>
                  <a:gd name="T15" fmla="*/ 4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46">
                    <a:moveTo>
                      <a:pt x="35" y="44"/>
                    </a:moveTo>
                    <a:cubicBezTo>
                      <a:pt x="34" y="39"/>
                      <a:pt x="21" y="24"/>
                      <a:pt x="18" y="21"/>
                    </a:cubicBezTo>
                    <a:cubicBezTo>
                      <a:pt x="14" y="18"/>
                      <a:pt x="8" y="17"/>
                      <a:pt x="6" y="13"/>
                    </a:cubicBezTo>
                    <a:cubicBezTo>
                      <a:pt x="4" y="9"/>
                      <a:pt x="3" y="3"/>
                      <a:pt x="1" y="1"/>
                    </a:cubicBezTo>
                    <a:cubicBezTo>
                      <a:pt x="0" y="0"/>
                      <a:pt x="1" y="7"/>
                      <a:pt x="3" y="11"/>
                    </a:cubicBezTo>
                    <a:cubicBezTo>
                      <a:pt x="5" y="16"/>
                      <a:pt x="13" y="21"/>
                      <a:pt x="16" y="23"/>
                    </a:cubicBezTo>
                    <a:cubicBezTo>
                      <a:pt x="19" y="24"/>
                      <a:pt x="32" y="40"/>
                      <a:pt x="33" y="42"/>
                    </a:cubicBezTo>
                    <a:cubicBezTo>
                      <a:pt x="35" y="45"/>
                      <a:pt x="36" y="46"/>
                      <a:pt x="35" y="44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" name="Freeform 222"/>
              <p:cNvSpPr/>
              <p:nvPr/>
            </p:nvSpPr>
            <p:spPr bwMode="auto">
              <a:xfrm>
                <a:off x="7091363" y="2119313"/>
                <a:ext cx="131763" cy="41275"/>
              </a:xfrm>
              <a:custGeom>
                <a:avLst/>
                <a:gdLst>
                  <a:gd name="T0" fmla="*/ 34 w 35"/>
                  <a:gd name="T1" fmla="*/ 9 h 11"/>
                  <a:gd name="T2" fmla="*/ 16 w 35"/>
                  <a:gd name="T3" fmla="*/ 0 h 11"/>
                  <a:gd name="T4" fmla="*/ 1 w 35"/>
                  <a:gd name="T5" fmla="*/ 6 h 11"/>
                  <a:gd name="T6" fmla="*/ 2 w 35"/>
                  <a:gd name="T7" fmla="*/ 7 h 11"/>
                  <a:gd name="T8" fmla="*/ 15 w 35"/>
                  <a:gd name="T9" fmla="*/ 1 h 11"/>
                  <a:gd name="T10" fmla="*/ 33 w 35"/>
                  <a:gd name="T11" fmla="*/ 9 h 11"/>
                  <a:gd name="T12" fmla="*/ 34 w 35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11">
                    <a:moveTo>
                      <a:pt x="34" y="9"/>
                    </a:moveTo>
                    <a:cubicBezTo>
                      <a:pt x="32" y="7"/>
                      <a:pt x="22" y="0"/>
                      <a:pt x="16" y="0"/>
                    </a:cubicBezTo>
                    <a:cubicBezTo>
                      <a:pt x="9" y="0"/>
                      <a:pt x="2" y="5"/>
                      <a:pt x="1" y="6"/>
                    </a:cubicBezTo>
                    <a:cubicBezTo>
                      <a:pt x="0" y="7"/>
                      <a:pt x="0" y="8"/>
                      <a:pt x="2" y="7"/>
                    </a:cubicBezTo>
                    <a:cubicBezTo>
                      <a:pt x="4" y="6"/>
                      <a:pt x="12" y="2"/>
                      <a:pt x="15" y="1"/>
                    </a:cubicBezTo>
                    <a:cubicBezTo>
                      <a:pt x="19" y="1"/>
                      <a:pt x="31" y="7"/>
                      <a:pt x="33" y="9"/>
                    </a:cubicBezTo>
                    <a:cubicBezTo>
                      <a:pt x="34" y="11"/>
                      <a:pt x="35" y="10"/>
                      <a:pt x="34" y="9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" name="Freeform 223"/>
              <p:cNvSpPr/>
              <p:nvPr/>
            </p:nvSpPr>
            <p:spPr bwMode="auto">
              <a:xfrm>
                <a:off x="7129463" y="2149476"/>
                <a:ext cx="71438" cy="33338"/>
              </a:xfrm>
              <a:custGeom>
                <a:avLst/>
                <a:gdLst>
                  <a:gd name="T0" fmla="*/ 18 w 19"/>
                  <a:gd name="T1" fmla="*/ 3 h 9"/>
                  <a:gd name="T2" fmla="*/ 3 w 19"/>
                  <a:gd name="T3" fmla="*/ 2 h 9"/>
                  <a:gd name="T4" fmla="*/ 3 w 19"/>
                  <a:gd name="T5" fmla="*/ 5 h 9"/>
                  <a:gd name="T6" fmla="*/ 16 w 19"/>
                  <a:gd name="T7" fmla="*/ 3 h 9"/>
                  <a:gd name="T8" fmla="*/ 18 w 19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9">
                    <a:moveTo>
                      <a:pt x="18" y="3"/>
                    </a:moveTo>
                    <a:cubicBezTo>
                      <a:pt x="14" y="1"/>
                      <a:pt x="7" y="0"/>
                      <a:pt x="3" y="2"/>
                    </a:cubicBezTo>
                    <a:cubicBezTo>
                      <a:pt x="0" y="5"/>
                      <a:pt x="2" y="9"/>
                      <a:pt x="3" y="5"/>
                    </a:cubicBezTo>
                    <a:cubicBezTo>
                      <a:pt x="5" y="1"/>
                      <a:pt x="13" y="3"/>
                      <a:pt x="16" y="3"/>
                    </a:cubicBezTo>
                    <a:cubicBezTo>
                      <a:pt x="19" y="3"/>
                      <a:pt x="19" y="3"/>
                      <a:pt x="18" y="3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" name="Freeform 224"/>
              <p:cNvSpPr/>
              <p:nvPr/>
            </p:nvSpPr>
            <p:spPr bwMode="auto">
              <a:xfrm>
                <a:off x="7143751" y="2163763"/>
                <a:ext cx="46038" cy="23813"/>
              </a:xfrm>
              <a:custGeom>
                <a:avLst/>
                <a:gdLst>
                  <a:gd name="T0" fmla="*/ 9 w 12"/>
                  <a:gd name="T1" fmla="*/ 1 h 6"/>
                  <a:gd name="T2" fmla="*/ 1 w 12"/>
                  <a:gd name="T3" fmla="*/ 3 h 6"/>
                  <a:gd name="T4" fmla="*/ 6 w 12"/>
                  <a:gd name="T5" fmla="*/ 5 h 6"/>
                  <a:gd name="T6" fmla="*/ 9 w 12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6">
                    <a:moveTo>
                      <a:pt x="9" y="1"/>
                    </a:moveTo>
                    <a:cubicBezTo>
                      <a:pt x="6" y="0"/>
                      <a:pt x="3" y="1"/>
                      <a:pt x="1" y="3"/>
                    </a:cubicBezTo>
                    <a:cubicBezTo>
                      <a:pt x="0" y="6"/>
                      <a:pt x="2" y="6"/>
                      <a:pt x="6" y="5"/>
                    </a:cubicBezTo>
                    <a:cubicBezTo>
                      <a:pt x="10" y="3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" name="Freeform 225"/>
              <p:cNvSpPr/>
              <p:nvPr/>
            </p:nvSpPr>
            <p:spPr bwMode="auto">
              <a:xfrm>
                <a:off x="6978651" y="2130426"/>
                <a:ext cx="79375" cy="195263"/>
              </a:xfrm>
              <a:custGeom>
                <a:avLst/>
                <a:gdLst>
                  <a:gd name="T0" fmla="*/ 20 w 21"/>
                  <a:gd name="T1" fmla="*/ 5 h 52"/>
                  <a:gd name="T2" fmla="*/ 15 w 21"/>
                  <a:gd name="T3" fmla="*/ 18 h 52"/>
                  <a:gd name="T4" fmla="*/ 16 w 21"/>
                  <a:gd name="T5" fmla="*/ 36 h 52"/>
                  <a:gd name="T6" fmla="*/ 14 w 21"/>
                  <a:gd name="T7" fmla="*/ 47 h 52"/>
                  <a:gd name="T8" fmla="*/ 1 w 21"/>
                  <a:gd name="T9" fmla="*/ 26 h 52"/>
                  <a:gd name="T10" fmla="*/ 7 w 21"/>
                  <a:gd name="T11" fmla="*/ 4 h 52"/>
                  <a:gd name="T12" fmla="*/ 20 w 21"/>
                  <a:gd name="T13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52">
                    <a:moveTo>
                      <a:pt x="20" y="5"/>
                    </a:moveTo>
                    <a:cubicBezTo>
                      <a:pt x="20" y="8"/>
                      <a:pt x="11" y="13"/>
                      <a:pt x="15" y="18"/>
                    </a:cubicBezTo>
                    <a:cubicBezTo>
                      <a:pt x="19" y="23"/>
                      <a:pt x="19" y="30"/>
                      <a:pt x="16" y="36"/>
                    </a:cubicBezTo>
                    <a:cubicBezTo>
                      <a:pt x="13" y="41"/>
                      <a:pt x="19" y="52"/>
                      <a:pt x="14" y="47"/>
                    </a:cubicBezTo>
                    <a:cubicBezTo>
                      <a:pt x="10" y="43"/>
                      <a:pt x="2" y="32"/>
                      <a:pt x="1" y="26"/>
                    </a:cubicBezTo>
                    <a:cubicBezTo>
                      <a:pt x="0" y="20"/>
                      <a:pt x="4" y="9"/>
                      <a:pt x="7" y="4"/>
                    </a:cubicBezTo>
                    <a:cubicBezTo>
                      <a:pt x="9" y="0"/>
                      <a:pt x="21" y="2"/>
                      <a:pt x="20" y="5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" name="Freeform 226"/>
              <p:cNvSpPr/>
              <p:nvPr/>
            </p:nvSpPr>
            <p:spPr bwMode="auto">
              <a:xfrm>
                <a:off x="6964363" y="2273301"/>
                <a:ext cx="214313" cy="134938"/>
              </a:xfrm>
              <a:custGeom>
                <a:avLst/>
                <a:gdLst>
                  <a:gd name="T0" fmla="*/ 11 w 57"/>
                  <a:gd name="T1" fmla="*/ 5 h 36"/>
                  <a:gd name="T2" fmla="*/ 28 w 57"/>
                  <a:gd name="T3" fmla="*/ 20 h 36"/>
                  <a:gd name="T4" fmla="*/ 53 w 57"/>
                  <a:gd name="T5" fmla="*/ 31 h 36"/>
                  <a:gd name="T6" fmla="*/ 22 w 57"/>
                  <a:gd name="T7" fmla="*/ 27 h 36"/>
                  <a:gd name="T8" fmla="*/ 3 w 57"/>
                  <a:gd name="T9" fmla="*/ 9 h 36"/>
                  <a:gd name="T10" fmla="*/ 11 w 57"/>
                  <a:gd name="T11" fmla="*/ 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36">
                    <a:moveTo>
                      <a:pt x="11" y="5"/>
                    </a:moveTo>
                    <a:cubicBezTo>
                      <a:pt x="14" y="9"/>
                      <a:pt x="16" y="15"/>
                      <a:pt x="28" y="20"/>
                    </a:cubicBezTo>
                    <a:cubicBezTo>
                      <a:pt x="40" y="25"/>
                      <a:pt x="57" y="27"/>
                      <a:pt x="53" y="31"/>
                    </a:cubicBezTo>
                    <a:cubicBezTo>
                      <a:pt x="49" y="34"/>
                      <a:pt x="36" y="36"/>
                      <a:pt x="22" y="27"/>
                    </a:cubicBezTo>
                    <a:cubicBezTo>
                      <a:pt x="8" y="19"/>
                      <a:pt x="7" y="14"/>
                      <a:pt x="3" y="9"/>
                    </a:cubicBezTo>
                    <a:cubicBezTo>
                      <a:pt x="0" y="4"/>
                      <a:pt x="7" y="0"/>
                      <a:pt x="11" y="5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" name="Freeform 227"/>
              <p:cNvSpPr/>
              <p:nvPr/>
            </p:nvSpPr>
            <p:spPr bwMode="auto">
              <a:xfrm>
                <a:off x="7178676" y="2382838"/>
                <a:ext cx="233363" cy="93663"/>
              </a:xfrm>
              <a:custGeom>
                <a:avLst/>
                <a:gdLst>
                  <a:gd name="T0" fmla="*/ 41 w 62"/>
                  <a:gd name="T1" fmla="*/ 1 h 25"/>
                  <a:gd name="T2" fmla="*/ 57 w 62"/>
                  <a:gd name="T3" fmla="*/ 9 h 25"/>
                  <a:gd name="T4" fmla="*/ 18 w 62"/>
                  <a:gd name="T5" fmla="*/ 23 h 25"/>
                  <a:gd name="T6" fmla="*/ 2 w 62"/>
                  <a:gd name="T7" fmla="*/ 15 h 25"/>
                  <a:gd name="T8" fmla="*/ 6 w 62"/>
                  <a:gd name="T9" fmla="*/ 10 h 25"/>
                  <a:gd name="T10" fmla="*/ 31 w 62"/>
                  <a:gd name="T11" fmla="*/ 6 h 25"/>
                  <a:gd name="T12" fmla="*/ 41 w 62"/>
                  <a:gd name="T13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25">
                    <a:moveTo>
                      <a:pt x="41" y="1"/>
                    </a:moveTo>
                    <a:cubicBezTo>
                      <a:pt x="45" y="0"/>
                      <a:pt x="62" y="6"/>
                      <a:pt x="57" y="9"/>
                    </a:cubicBezTo>
                    <a:cubicBezTo>
                      <a:pt x="53" y="12"/>
                      <a:pt x="30" y="22"/>
                      <a:pt x="18" y="23"/>
                    </a:cubicBezTo>
                    <a:cubicBezTo>
                      <a:pt x="5" y="25"/>
                      <a:pt x="3" y="20"/>
                      <a:pt x="2" y="15"/>
                    </a:cubicBezTo>
                    <a:cubicBezTo>
                      <a:pt x="0" y="10"/>
                      <a:pt x="1" y="10"/>
                      <a:pt x="6" y="10"/>
                    </a:cubicBezTo>
                    <a:cubicBezTo>
                      <a:pt x="12" y="11"/>
                      <a:pt x="26" y="9"/>
                      <a:pt x="31" y="6"/>
                    </a:cubicBezTo>
                    <a:cubicBezTo>
                      <a:pt x="36" y="4"/>
                      <a:pt x="39" y="2"/>
                      <a:pt x="41" y="1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" name="Freeform 228"/>
              <p:cNvSpPr/>
              <p:nvPr/>
            </p:nvSpPr>
            <p:spPr bwMode="auto">
              <a:xfrm>
                <a:off x="6884988" y="2322513"/>
                <a:ext cx="98425" cy="71438"/>
              </a:xfrm>
              <a:custGeom>
                <a:avLst/>
                <a:gdLst>
                  <a:gd name="T0" fmla="*/ 21 w 26"/>
                  <a:gd name="T1" fmla="*/ 18 h 19"/>
                  <a:gd name="T2" fmla="*/ 3 w 26"/>
                  <a:gd name="T3" fmla="*/ 7 h 19"/>
                  <a:gd name="T4" fmla="*/ 12 w 26"/>
                  <a:gd name="T5" fmla="*/ 5 h 19"/>
                  <a:gd name="T6" fmla="*/ 21 w 26"/>
                  <a:gd name="T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9">
                    <a:moveTo>
                      <a:pt x="21" y="18"/>
                    </a:moveTo>
                    <a:cubicBezTo>
                      <a:pt x="13" y="17"/>
                      <a:pt x="7" y="14"/>
                      <a:pt x="3" y="7"/>
                    </a:cubicBezTo>
                    <a:cubicBezTo>
                      <a:pt x="0" y="0"/>
                      <a:pt x="7" y="1"/>
                      <a:pt x="12" y="5"/>
                    </a:cubicBezTo>
                    <a:cubicBezTo>
                      <a:pt x="17" y="9"/>
                      <a:pt x="26" y="19"/>
                      <a:pt x="21" y="18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" name="Freeform 229"/>
              <p:cNvSpPr/>
              <p:nvPr/>
            </p:nvSpPr>
            <p:spPr bwMode="auto">
              <a:xfrm>
                <a:off x="6975476" y="2420938"/>
                <a:ext cx="192088" cy="119063"/>
              </a:xfrm>
              <a:custGeom>
                <a:avLst/>
                <a:gdLst>
                  <a:gd name="T0" fmla="*/ 40 w 51"/>
                  <a:gd name="T1" fmla="*/ 9 h 32"/>
                  <a:gd name="T2" fmla="*/ 46 w 51"/>
                  <a:gd name="T3" fmla="*/ 29 h 32"/>
                  <a:gd name="T4" fmla="*/ 8 w 51"/>
                  <a:gd name="T5" fmla="*/ 21 h 32"/>
                  <a:gd name="T6" fmla="*/ 16 w 51"/>
                  <a:gd name="T7" fmla="*/ 2 h 32"/>
                  <a:gd name="T8" fmla="*/ 40 w 51"/>
                  <a:gd name="T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32">
                    <a:moveTo>
                      <a:pt x="40" y="9"/>
                    </a:moveTo>
                    <a:cubicBezTo>
                      <a:pt x="43" y="14"/>
                      <a:pt x="51" y="26"/>
                      <a:pt x="46" y="29"/>
                    </a:cubicBezTo>
                    <a:cubicBezTo>
                      <a:pt x="40" y="32"/>
                      <a:pt x="17" y="29"/>
                      <a:pt x="8" y="21"/>
                    </a:cubicBezTo>
                    <a:cubicBezTo>
                      <a:pt x="0" y="14"/>
                      <a:pt x="12" y="5"/>
                      <a:pt x="16" y="2"/>
                    </a:cubicBezTo>
                    <a:cubicBezTo>
                      <a:pt x="21" y="0"/>
                      <a:pt x="35" y="4"/>
                      <a:pt x="40" y="9"/>
                    </a:cubicBezTo>
                    <a:close/>
                  </a:path>
                </a:pathLst>
              </a:custGeom>
              <a:solidFill>
                <a:srgbClr val="FFA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" name="Freeform 230"/>
              <p:cNvSpPr/>
              <p:nvPr/>
            </p:nvSpPr>
            <p:spPr bwMode="auto">
              <a:xfrm>
                <a:off x="7038976" y="2146301"/>
                <a:ext cx="327025" cy="266700"/>
              </a:xfrm>
              <a:custGeom>
                <a:avLst/>
                <a:gdLst>
                  <a:gd name="T0" fmla="*/ 42 w 87"/>
                  <a:gd name="T1" fmla="*/ 60 h 71"/>
                  <a:gd name="T2" fmla="*/ 55 w 87"/>
                  <a:gd name="T3" fmla="*/ 52 h 71"/>
                  <a:gd name="T4" fmla="*/ 63 w 87"/>
                  <a:gd name="T5" fmla="*/ 49 h 71"/>
                  <a:gd name="T6" fmla="*/ 70 w 87"/>
                  <a:gd name="T7" fmla="*/ 48 h 71"/>
                  <a:gd name="T8" fmla="*/ 75 w 87"/>
                  <a:gd name="T9" fmla="*/ 43 h 71"/>
                  <a:gd name="T10" fmla="*/ 73 w 87"/>
                  <a:gd name="T11" fmla="*/ 38 h 71"/>
                  <a:gd name="T12" fmla="*/ 77 w 87"/>
                  <a:gd name="T13" fmla="*/ 30 h 71"/>
                  <a:gd name="T14" fmla="*/ 84 w 87"/>
                  <a:gd name="T15" fmla="*/ 31 h 71"/>
                  <a:gd name="T16" fmla="*/ 77 w 87"/>
                  <a:gd name="T17" fmla="*/ 45 h 71"/>
                  <a:gd name="T18" fmla="*/ 64 w 87"/>
                  <a:gd name="T19" fmla="*/ 55 h 71"/>
                  <a:gd name="T20" fmla="*/ 51 w 87"/>
                  <a:gd name="T21" fmla="*/ 61 h 71"/>
                  <a:gd name="T22" fmla="*/ 44 w 87"/>
                  <a:gd name="T23" fmla="*/ 62 h 71"/>
                  <a:gd name="T24" fmla="*/ 53 w 87"/>
                  <a:gd name="T25" fmla="*/ 64 h 71"/>
                  <a:gd name="T26" fmla="*/ 71 w 87"/>
                  <a:gd name="T27" fmla="*/ 65 h 71"/>
                  <a:gd name="T28" fmla="*/ 82 w 87"/>
                  <a:gd name="T29" fmla="*/ 59 h 71"/>
                  <a:gd name="T30" fmla="*/ 59 w 87"/>
                  <a:gd name="T31" fmla="*/ 67 h 71"/>
                  <a:gd name="T32" fmla="*/ 44 w 87"/>
                  <a:gd name="T33" fmla="*/ 68 h 71"/>
                  <a:gd name="T34" fmla="*/ 43 w 87"/>
                  <a:gd name="T35" fmla="*/ 68 h 71"/>
                  <a:gd name="T36" fmla="*/ 37 w 87"/>
                  <a:gd name="T37" fmla="*/ 61 h 71"/>
                  <a:gd name="T38" fmla="*/ 6 w 87"/>
                  <a:gd name="T39" fmla="*/ 51 h 71"/>
                  <a:gd name="T40" fmla="*/ 2 w 87"/>
                  <a:gd name="T41" fmla="*/ 40 h 71"/>
                  <a:gd name="T42" fmla="*/ 3 w 87"/>
                  <a:gd name="T43" fmla="*/ 29 h 71"/>
                  <a:gd name="T44" fmla="*/ 5 w 87"/>
                  <a:gd name="T45" fmla="*/ 12 h 71"/>
                  <a:gd name="T46" fmla="*/ 5 w 87"/>
                  <a:gd name="T47" fmla="*/ 1 h 71"/>
                  <a:gd name="T48" fmla="*/ 6 w 87"/>
                  <a:gd name="T49" fmla="*/ 6 h 71"/>
                  <a:gd name="T50" fmla="*/ 9 w 87"/>
                  <a:gd name="T51" fmla="*/ 15 h 71"/>
                  <a:gd name="T52" fmla="*/ 5 w 87"/>
                  <a:gd name="T53" fmla="*/ 30 h 71"/>
                  <a:gd name="T54" fmla="*/ 3 w 87"/>
                  <a:gd name="T55" fmla="*/ 42 h 71"/>
                  <a:gd name="T56" fmla="*/ 21 w 87"/>
                  <a:gd name="T57" fmla="*/ 54 h 71"/>
                  <a:gd name="T58" fmla="*/ 42 w 87"/>
                  <a:gd name="T59" fmla="*/ 6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7" h="71">
                    <a:moveTo>
                      <a:pt x="42" y="60"/>
                    </a:moveTo>
                    <a:cubicBezTo>
                      <a:pt x="47" y="58"/>
                      <a:pt x="52" y="54"/>
                      <a:pt x="55" y="52"/>
                    </a:cubicBezTo>
                    <a:cubicBezTo>
                      <a:pt x="57" y="50"/>
                      <a:pt x="61" y="50"/>
                      <a:pt x="63" y="49"/>
                    </a:cubicBezTo>
                    <a:cubicBezTo>
                      <a:pt x="66" y="47"/>
                      <a:pt x="68" y="49"/>
                      <a:pt x="70" y="48"/>
                    </a:cubicBezTo>
                    <a:cubicBezTo>
                      <a:pt x="73" y="48"/>
                      <a:pt x="74" y="48"/>
                      <a:pt x="75" y="43"/>
                    </a:cubicBezTo>
                    <a:cubicBezTo>
                      <a:pt x="77" y="37"/>
                      <a:pt x="74" y="38"/>
                      <a:pt x="73" y="38"/>
                    </a:cubicBezTo>
                    <a:cubicBezTo>
                      <a:pt x="71" y="37"/>
                      <a:pt x="75" y="32"/>
                      <a:pt x="77" y="30"/>
                    </a:cubicBezTo>
                    <a:cubicBezTo>
                      <a:pt x="78" y="28"/>
                      <a:pt x="84" y="26"/>
                      <a:pt x="84" y="31"/>
                    </a:cubicBezTo>
                    <a:cubicBezTo>
                      <a:pt x="84" y="35"/>
                      <a:pt x="80" y="41"/>
                      <a:pt x="77" y="45"/>
                    </a:cubicBezTo>
                    <a:cubicBezTo>
                      <a:pt x="73" y="50"/>
                      <a:pt x="68" y="53"/>
                      <a:pt x="64" y="55"/>
                    </a:cubicBezTo>
                    <a:cubicBezTo>
                      <a:pt x="60" y="58"/>
                      <a:pt x="54" y="61"/>
                      <a:pt x="51" y="61"/>
                    </a:cubicBezTo>
                    <a:cubicBezTo>
                      <a:pt x="48" y="60"/>
                      <a:pt x="44" y="61"/>
                      <a:pt x="44" y="62"/>
                    </a:cubicBezTo>
                    <a:cubicBezTo>
                      <a:pt x="43" y="63"/>
                      <a:pt x="49" y="63"/>
                      <a:pt x="53" y="64"/>
                    </a:cubicBezTo>
                    <a:cubicBezTo>
                      <a:pt x="58" y="65"/>
                      <a:pt x="64" y="68"/>
                      <a:pt x="71" y="65"/>
                    </a:cubicBezTo>
                    <a:cubicBezTo>
                      <a:pt x="77" y="62"/>
                      <a:pt x="87" y="55"/>
                      <a:pt x="82" y="59"/>
                    </a:cubicBezTo>
                    <a:cubicBezTo>
                      <a:pt x="78" y="63"/>
                      <a:pt x="71" y="67"/>
                      <a:pt x="59" y="67"/>
                    </a:cubicBezTo>
                    <a:cubicBezTo>
                      <a:pt x="46" y="67"/>
                      <a:pt x="45" y="66"/>
                      <a:pt x="44" y="68"/>
                    </a:cubicBezTo>
                    <a:cubicBezTo>
                      <a:pt x="43" y="69"/>
                      <a:pt x="43" y="71"/>
                      <a:pt x="43" y="68"/>
                    </a:cubicBezTo>
                    <a:cubicBezTo>
                      <a:pt x="43" y="64"/>
                      <a:pt x="43" y="63"/>
                      <a:pt x="37" y="61"/>
                    </a:cubicBezTo>
                    <a:cubicBezTo>
                      <a:pt x="32" y="59"/>
                      <a:pt x="13" y="55"/>
                      <a:pt x="6" y="51"/>
                    </a:cubicBezTo>
                    <a:cubicBezTo>
                      <a:pt x="0" y="46"/>
                      <a:pt x="1" y="43"/>
                      <a:pt x="2" y="40"/>
                    </a:cubicBezTo>
                    <a:cubicBezTo>
                      <a:pt x="2" y="38"/>
                      <a:pt x="1" y="32"/>
                      <a:pt x="3" y="29"/>
                    </a:cubicBezTo>
                    <a:cubicBezTo>
                      <a:pt x="5" y="25"/>
                      <a:pt x="6" y="17"/>
                      <a:pt x="5" y="12"/>
                    </a:cubicBezTo>
                    <a:cubicBezTo>
                      <a:pt x="5" y="6"/>
                      <a:pt x="4" y="0"/>
                      <a:pt x="5" y="1"/>
                    </a:cubicBezTo>
                    <a:cubicBezTo>
                      <a:pt x="5" y="2"/>
                      <a:pt x="6" y="3"/>
                      <a:pt x="6" y="6"/>
                    </a:cubicBezTo>
                    <a:cubicBezTo>
                      <a:pt x="7" y="9"/>
                      <a:pt x="9" y="12"/>
                      <a:pt x="9" y="15"/>
                    </a:cubicBezTo>
                    <a:cubicBezTo>
                      <a:pt x="8" y="18"/>
                      <a:pt x="7" y="26"/>
                      <a:pt x="5" y="30"/>
                    </a:cubicBezTo>
                    <a:cubicBezTo>
                      <a:pt x="3" y="33"/>
                      <a:pt x="3" y="39"/>
                      <a:pt x="3" y="42"/>
                    </a:cubicBezTo>
                    <a:cubicBezTo>
                      <a:pt x="2" y="45"/>
                      <a:pt x="11" y="51"/>
                      <a:pt x="21" y="54"/>
                    </a:cubicBezTo>
                    <a:cubicBezTo>
                      <a:pt x="31" y="57"/>
                      <a:pt x="39" y="61"/>
                      <a:pt x="42" y="60"/>
                    </a:cubicBezTo>
                    <a:close/>
                  </a:path>
                </a:pathLst>
              </a:custGeom>
              <a:solidFill>
                <a:srgbClr val="F63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" name="Freeform 231"/>
              <p:cNvSpPr/>
              <p:nvPr/>
            </p:nvSpPr>
            <p:spPr bwMode="auto">
              <a:xfrm>
                <a:off x="7061201" y="2122488"/>
                <a:ext cx="211138" cy="166688"/>
              </a:xfrm>
              <a:custGeom>
                <a:avLst/>
                <a:gdLst>
                  <a:gd name="T0" fmla="*/ 52 w 56"/>
                  <a:gd name="T1" fmla="*/ 12 h 44"/>
                  <a:gd name="T2" fmla="*/ 48 w 56"/>
                  <a:gd name="T3" fmla="*/ 23 h 44"/>
                  <a:gd name="T4" fmla="*/ 49 w 56"/>
                  <a:gd name="T5" fmla="*/ 28 h 44"/>
                  <a:gd name="T6" fmla="*/ 46 w 56"/>
                  <a:gd name="T7" fmla="*/ 31 h 44"/>
                  <a:gd name="T8" fmla="*/ 35 w 56"/>
                  <a:gd name="T9" fmla="*/ 32 h 44"/>
                  <a:gd name="T10" fmla="*/ 24 w 56"/>
                  <a:gd name="T11" fmla="*/ 28 h 44"/>
                  <a:gd name="T12" fmla="*/ 15 w 56"/>
                  <a:gd name="T13" fmla="*/ 18 h 44"/>
                  <a:gd name="T14" fmla="*/ 8 w 56"/>
                  <a:gd name="T15" fmla="*/ 15 h 44"/>
                  <a:gd name="T16" fmla="*/ 5 w 56"/>
                  <a:gd name="T17" fmla="*/ 11 h 44"/>
                  <a:gd name="T18" fmla="*/ 7 w 56"/>
                  <a:gd name="T19" fmla="*/ 11 h 44"/>
                  <a:gd name="T20" fmla="*/ 3 w 56"/>
                  <a:gd name="T21" fmla="*/ 3 h 44"/>
                  <a:gd name="T22" fmla="*/ 1 w 56"/>
                  <a:gd name="T23" fmla="*/ 2 h 44"/>
                  <a:gd name="T24" fmla="*/ 4 w 56"/>
                  <a:gd name="T25" fmla="*/ 9 h 44"/>
                  <a:gd name="T26" fmla="*/ 7 w 56"/>
                  <a:gd name="T27" fmla="*/ 16 h 44"/>
                  <a:gd name="T28" fmla="*/ 22 w 56"/>
                  <a:gd name="T29" fmla="*/ 27 h 44"/>
                  <a:gd name="T30" fmla="*/ 34 w 56"/>
                  <a:gd name="T31" fmla="*/ 42 h 44"/>
                  <a:gd name="T32" fmla="*/ 50 w 56"/>
                  <a:gd name="T33" fmla="*/ 33 h 44"/>
                  <a:gd name="T34" fmla="*/ 56 w 56"/>
                  <a:gd name="T35" fmla="*/ 16 h 44"/>
                  <a:gd name="T36" fmla="*/ 52 w 56"/>
                  <a:gd name="T37" fmla="*/ 1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6" h="44">
                    <a:moveTo>
                      <a:pt x="52" y="12"/>
                    </a:moveTo>
                    <a:cubicBezTo>
                      <a:pt x="51" y="14"/>
                      <a:pt x="48" y="21"/>
                      <a:pt x="48" y="23"/>
                    </a:cubicBezTo>
                    <a:cubicBezTo>
                      <a:pt x="48" y="25"/>
                      <a:pt x="49" y="27"/>
                      <a:pt x="49" y="28"/>
                    </a:cubicBezTo>
                    <a:cubicBezTo>
                      <a:pt x="49" y="30"/>
                      <a:pt x="48" y="30"/>
                      <a:pt x="46" y="31"/>
                    </a:cubicBezTo>
                    <a:cubicBezTo>
                      <a:pt x="44" y="32"/>
                      <a:pt x="38" y="34"/>
                      <a:pt x="35" y="32"/>
                    </a:cubicBezTo>
                    <a:cubicBezTo>
                      <a:pt x="32" y="29"/>
                      <a:pt x="26" y="32"/>
                      <a:pt x="24" y="28"/>
                    </a:cubicBezTo>
                    <a:cubicBezTo>
                      <a:pt x="21" y="24"/>
                      <a:pt x="19" y="20"/>
                      <a:pt x="15" y="18"/>
                    </a:cubicBezTo>
                    <a:cubicBezTo>
                      <a:pt x="11" y="16"/>
                      <a:pt x="9" y="16"/>
                      <a:pt x="8" y="15"/>
                    </a:cubicBezTo>
                    <a:cubicBezTo>
                      <a:pt x="6" y="13"/>
                      <a:pt x="5" y="12"/>
                      <a:pt x="5" y="11"/>
                    </a:cubicBezTo>
                    <a:cubicBezTo>
                      <a:pt x="6" y="11"/>
                      <a:pt x="9" y="13"/>
                      <a:pt x="7" y="11"/>
                    </a:cubicBezTo>
                    <a:cubicBezTo>
                      <a:pt x="6" y="9"/>
                      <a:pt x="3" y="6"/>
                      <a:pt x="3" y="3"/>
                    </a:cubicBezTo>
                    <a:cubicBezTo>
                      <a:pt x="3" y="0"/>
                      <a:pt x="0" y="0"/>
                      <a:pt x="1" y="2"/>
                    </a:cubicBezTo>
                    <a:cubicBezTo>
                      <a:pt x="2" y="3"/>
                      <a:pt x="4" y="8"/>
                      <a:pt x="4" y="9"/>
                    </a:cubicBezTo>
                    <a:cubicBezTo>
                      <a:pt x="5" y="11"/>
                      <a:pt x="5" y="14"/>
                      <a:pt x="7" y="16"/>
                    </a:cubicBezTo>
                    <a:cubicBezTo>
                      <a:pt x="9" y="17"/>
                      <a:pt x="19" y="21"/>
                      <a:pt x="22" y="27"/>
                    </a:cubicBezTo>
                    <a:cubicBezTo>
                      <a:pt x="26" y="32"/>
                      <a:pt x="33" y="40"/>
                      <a:pt x="34" y="42"/>
                    </a:cubicBezTo>
                    <a:cubicBezTo>
                      <a:pt x="35" y="44"/>
                      <a:pt x="47" y="38"/>
                      <a:pt x="50" y="33"/>
                    </a:cubicBezTo>
                    <a:cubicBezTo>
                      <a:pt x="54" y="27"/>
                      <a:pt x="56" y="21"/>
                      <a:pt x="56" y="16"/>
                    </a:cubicBezTo>
                    <a:cubicBezTo>
                      <a:pt x="56" y="11"/>
                      <a:pt x="54" y="10"/>
                      <a:pt x="52" y="12"/>
                    </a:cubicBezTo>
                    <a:close/>
                  </a:path>
                </a:pathLst>
              </a:custGeom>
              <a:solidFill>
                <a:srgbClr val="F63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" name="Freeform 232"/>
              <p:cNvSpPr/>
              <p:nvPr/>
            </p:nvSpPr>
            <p:spPr bwMode="auto">
              <a:xfrm>
                <a:off x="7156451" y="2111376"/>
                <a:ext cx="96838" cy="46038"/>
              </a:xfrm>
              <a:custGeom>
                <a:avLst/>
                <a:gdLst>
                  <a:gd name="T0" fmla="*/ 20 w 26"/>
                  <a:gd name="T1" fmla="*/ 11 h 12"/>
                  <a:gd name="T2" fmla="*/ 22 w 26"/>
                  <a:gd name="T3" fmla="*/ 8 h 12"/>
                  <a:gd name="T4" fmla="*/ 3 w 26"/>
                  <a:gd name="T5" fmla="*/ 1 h 12"/>
                  <a:gd name="T6" fmla="*/ 5 w 26"/>
                  <a:gd name="T7" fmla="*/ 2 h 12"/>
                  <a:gd name="T8" fmla="*/ 18 w 26"/>
                  <a:gd name="T9" fmla="*/ 9 h 12"/>
                  <a:gd name="T10" fmla="*/ 20 w 26"/>
                  <a:gd name="T11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12">
                    <a:moveTo>
                      <a:pt x="20" y="11"/>
                    </a:moveTo>
                    <a:cubicBezTo>
                      <a:pt x="21" y="11"/>
                      <a:pt x="26" y="10"/>
                      <a:pt x="22" y="8"/>
                    </a:cubicBezTo>
                    <a:cubicBezTo>
                      <a:pt x="19" y="7"/>
                      <a:pt x="6" y="1"/>
                      <a:pt x="3" y="1"/>
                    </a:cubicBezTo>
                    <a:cubicBezTo>
                      <a:pt x="0" y="0"/>
                      <a:pt x="3" y="1"/>
                      <a:pt x="5" y="2"/>
                    </a:cubicBezTo>
                    <a:cubicBezTo>
                      <a:pt x="8" y="4"/>
                      <a:pt x="16" y="8"/>
                      <a:pt x="18" y="9"/>
                    </a:cubicBezTo>
                    <a:cubicBezTo>
                      <a:pt x="19" y="11"/>
                      <a:pt x="18" y="12"/>
                      <a:pt x="20" y="11"/>
                    </a:cubicBezTo>
                    <a:close/>
                  </a:path>
                </a:pathLst>
              </a:custGeom>
              <a:solidFill>
                <a:srgbClr val="F63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" name="Freeform 233"/>
              <p:cNvSpPr/>
              <p:nvPr/>
            </p:nvSpPr>
            <p:spPr bwMode="auto">
              <a:xfrm>
                <a:off x="6907213" y="2259013"/>
                <a:ext cx="296863" cy="280988"/>
              </a:xfrm>
              <a:custGeom>
                <a:avLst/>
                <a:gdLst>
                  <a:gd name="T0" fmla="*/ 20 w 79"/>
                  <a:gd name="T1" fmla="*/ 2 h 75"/>
                  <a:gd name="T2" fmla="*/ 7 w 79"/>
                  <a:gd name="T3" fmla="*/ 9 h 75"/>
                  <a:gd name="T4" fmla="*/ 4 w 79"/>
                  <a:gd name="T5" fmla="*/ 17 h 75"/>
                  <a:gd name="T6" fmla="*/ 15 w 79"/>
                  <a:gd name="T7" fmla="*/ 14 h 75"/>
                  <a:gd name="T8" fmla="*/ 35 w 79"/>
                  <a:gd name="T9" fmla="*/ 37 h 75"/>
                  <a:gd name="T10" fmla="*/ 65 w 79"/>
                  <a:gd name="T11" fmla="*/ 40 h 75"/>
                  <a:gd name="T12" fmla="*/ 76 w 79"/>
                  <a:gd name="T13" fmla="*/ 38 h 75"/>
                  <a:gd name="T14" fmla="*/ 75 w 79"/>
                  <a:gd name="T15" fmla="*/ 41 h 75"/>
                  <a:gd name="T16" fmla="*/ 68 w 79"/>
                  <a:gd name="T17" fmla="*/ 40 h 75"/>
                  <a:gd name="T18" fmla="*/ 66 w 79"/>
                  <a:gd name="T19" fmla="*/ 57 h 75"/>
                  <a:gd name="T20" fmla="*/ 77 w 79"/>
                  <a:gd name="T21" fmla="*/ 64 h 75"/>
                  <a:gd name="T22" fmla="*/ 78 w 79"/>
                  <a:gd name="T23" fmla="*/ 70 h 75"/>
                  <a:gd name="T24" fmla="*/ 74 w 79"/>
                  <a:gd name="T25" fmla="*/ 71 h 75"/>
                  <a:gd name="T26" fmla="*/ 64 w 79"/>
                  <a:gd name="T27" fmla="*/ 57 h 75"/>
                  <a:gd name="T28" fmla="*/ 44 w 79"/>
                  <a:gd name="T29" fmla="*/ 41 h 75"/>
                  <a:gd name="T30" fmla="*/ 17 w 79"/>
                  <a:gd name="T31" fmla="*/ 24 h 75"/>
                  <a:gd name="T32" fmla="*/ 2 w 79"/>
                  <a:gd name="T33" fmla="*/ 18 h 75"/>
                  <a:gd name="T34" fmla="*/ 8 w 79"/>
                  <a:gd name="T35" fmla="*/ 5 h 75"/>
                  <a:gd name="T36" fmla="*/ 20 w 79"/>
                  <a:gd name="T37" fmla="*/ 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9" h="75">
                    <a:moveTo>
                      <a:pt x="20" y="2"/>
                    </a:moveTo>
                    <a:cubicBezTo>
                      <a:pt x="17" y="2"/>
                      <a:pt x="10" y="5"/>
                      <a:pt x="7" y="9"/>
                    </a:cubicBezTo>
                    <a:cubicBezTo>
                      <a:pt x="5" y="13"/>
                      <a:pt x="2" y="16"/>
                      <a:pt x="4" y="17"/>
                    </a:cubicBezTo>
                    <a:cubicBezTo>
                      <a:pt x="7" y="18"/>
                      <a:pt x="12" y="10"/>
                      <a:pt x="15" y="14"/>
                    </a:cubicBezTo>
                    <a:cubicBezTo>
                      <a:pt x="17" y="19"/>
                      <a:pt x="22" y="34"/>
                      <a:pt x="35" y="37"/>
                    </a:cubicBezTo>
                    <a:cubicBezTo>
                      <a:pt x="49" y="41"/>
                      <a:pt x="62" y="41"/>
                      <a:pt x="65" y="40"/>
                    </a:cubicBezTo>
                    <a:cubicBezTo>
                      <a:pt x="68" y="38"/>
                      <a:pt x="75" y="36"/>
                      <a:pt x="76" y="38"/>
                    </a:cubicBezTo>
                    <a:cubicBezTo>
                      <a:pt x="77" y="40"/>
                      <a:pt x="76" y="42"/>
                      <a:pt x="75" y="41"/>
                    </a:cubicBezTo>
                    <a:cubicBezTo>
                      <a:pt x="73" y="39"/>
                      <a:pt x="70" y="38"/>
                      <a:pt x="68" y="40"/>
                    </a:cubicBezTo>
                    <a:cubicBezTo>
                      <a:pt x="66" y="42"/>
                      <a:pt x="62" y="50"/>
                      <a:pt x="66" y="57"/>
                    </a:cubicBezTo>
                    <a:cubicBezTo>
                      <a:pt x="69" y="63"/>
                      <a:pt x="75" y="65"/>
                      <a:pt x="77" y="64"/>
                    </a:cubicBezTo>
                    <a:cubicBezTo>
                      <a:pt x="79" y="64"/>
                      <a:pt x="79" y="67"/>
                      <a:pt x="78" y="70"/>
                    </a:cubicBezTo>
                    <a:cubicBezTo>
                      <a:pt x="77" y="72"/>
                      <a:pt x="75" y="75"/>
                      <a:pt x="74" y="71"/>
                    </a:cubicBezTo>
                    <a:cubicBezTo>
                      <a:pt x="74" y="68"/>
                      <a:pt x="67" y="62"/>
                      <a:pt x="64" y="57"/>
                    </a:cubicBezTo>
                    <a:cubicBezTo>
                      <a:pt x="61" y="52"/>
                      <a:pt x="56" y="44"/>
                      <a:pt x="44" y="41"/>
                    </a:cubicBezTo>
                    <a:cubicBezTo>
                      <a:pt x="32" y="39"/>
                      <a:pt x="21" y="33"/>
                      <a:pt x="17" y="24"/>
                    </a:cubicBezTo>
                    <a:cubicBezTo>
                      <a:pt x="12" y="15"/>
                      <a:pt x="5" y="21"/>
                      <a:pt x="2" y="18"/>
                    </a:cubicBezTo>
                    <a:cubicBezTo>
                      <a:pt x="0" y="15"/>
                      <a:pt x="2" y="9"/>
                      <a:pt x="8" y="5"/>
                    </a:cubicBezTo>
                    <a:cubicBezTo>
                      <a:pt x="14" y="1"/>
                      <a:pt x="23" y="0"/>
                      <a:pt x="20" y="2"/>
                    </a:cubicBezTo>
                    <a:close/>
                  </a:path>
                </a:pathLst>
              </a:custGeom>
              <a:solidFill>
                <a:srgbClr val="F63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" name="Freeform 234"/>
              <p:cNvSpPr/>
              <p:nvPr/>
            </p:nvSpPr>
            <p:spPr bwMode="auto">
              <a:xfrm>
                <a:off x="7126288" y="2138363"/>
                <a:ext cx="66675" cy="41275"/>
              </a:xfrm>
              <a:custGeom>
                <a:avLst/>
                <a:gdLst>
                  <a:gd name="T0" fmla="*/ 16 w 18"/>
                  <a:gd name="T1" fmla="*/ 3 h 11"/>
                  <a:gd name="T2" fmla="*/ 3 w 18"/>
                  <a:gd name="T3" fmla="*/ 2 h 11"/>
                  <a:gd name="T4" fmla="*/ 2 w 18"/>
                  <a:gd name="T5" fmla="*/ 7 h 11"/>
                  <a:gd name="T6" fmla="*/ 15 w 18"/>
                  <a:gd name="T7" fmla="*/ 3 h 11"/>
                  <a:gd name="T8" fmla="*/ 16 w 18"/>
                  <a:gd name="T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1">
                    <a:moveTo>
                      <a:pt x="16" y="3"/>
                    </a:moveTo>
                    <a:cubicBezTo>
                      <a:pt x="13" y="1"/>
                      <a:pt x="6" y="0"/>
                      <a:pt x="3" y="2"/>
                    </a:cubicBezTo>
                    <a:cubicBezTo>
                      <a:pt x="0" y="5"/>
                      <a:pt x="0" y="11"/>
                      <a:pt x="2" y="7"/>
                    </a:cubicBezTo>
                    <a:cubicBezTo>
                      <a:pt x="4" y="3"/>
                      <a:pt x="12" y="3"/>
                      <a:pt x="15" y="3"/>
                    </a:cubicBezTo>
                    <a:cubicBezTo>
                      <a:pt x="18" y="3"/>
                      <a:pt x="18" y="3"/>
                      <a:pt x="16" y="3"/>
                    </a:cubicBezTo>
                    <a:close/>
                  </a:path>
                </a:pathLst>
              </a:custGeom>
              <a:solidFill>
                <a:srgbClr val="F63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" name="Freeform 235"/>
              <p:cNvSpPr/>
              <p:nvPr/>
            </p:nvSpPr>
            <p:spPr bwMode="auto">
              <a:xfrm>
                <a:off x="6354763" y="2141538"/>
                <a:ext cx="654050" cy="527050"/>
              </a:xfrm>
              <a:custGeom>
                <a:avLst/>
                <a:gdLst>
                  <a:gd name="T0" fmla="*/ 80 w 174"/>
                  <a:gd name="T1" fmla="*/ 11 h 140"/>
                  <a:gd name="T2" fmla="*/ 100 w 174"/>
                  <a:gd name="T3" fmla="*/ 1 h 140"/>
                  <a:gd name="T4" fmla="*/ 130 w 174"/>
                  <a:gd name="T5" fmla="*/ 14 h 140"/>
                  <a:gd name="T6" fmla="*/ 141 w 174"/>
                  <a:gd name="T7" fmla="*/ 32 h 140"/>
                  <a:gd name="T8" fmla="*/ 164 w 174"/>
                  <a:gd name="T9" fmla="*/ 38 h 140"/>
                  <a:gd name="T10" fmla="*/ 165 w 174"/>
                  <a:gd name="T11" fmla="*/ 53 h 140"/>
                  <a:gd name="T12" fmla="*/ 153 w 174"/>
                  <a:gd name="T13" fmla="*/ 72 h 140"/>
                  <a:gd name="T14" fmla="*/ 165 w 174"/>
                  <a:gd name="T15" fmla="*/ 86 h 140"/>
                  <a:gd name="T16" fmla="*/ 170 w 174"/>
                  <a:gd name="T17" fmla="*/ 96 h 140"/>
                  <a:gd name="T18" fmla="*/ 135 w 174"/>
                  <a:gd name="T19" fmla="*/ 114 h 140"/>
                  <a:gd name="T20" fmla="*/ 110 w 174"/>
                  <a:gd name="T21" fmla="*/ 117 h 140"/>
                  <a:gd name="T22" fmla="*/ 90 w 174"/>
                  <a:gd name="T23" fmla="*/ 138 h 140"/>
                  <a:gd name="T24" fmla="*/ 38 w 174"/>
                  <a:gd name="T25" fmla="*/ 112 h 140"/>
                  <a:gd name="T26" fmla="*/ 47 w 174"/>
                  <a:gd name="T27" fmla="*/ 96 h 140"/>
                  <a:gd name="T28" fmla="*/ 22 w 174"/>
                  <a:gd name="T29" fmla="*/ 89 h 140"/>
                  <a:gd name="T30" fmla="*/ 6 w 174"/>
                  <a:gd name="T31" fmla="*/ 63 h 140"/>
                  <a:gd name="T32" fmla="*/ 37 w 174"/>
                  <a:gd name="T33" fmla="*/ 46 h 140"/>
                  <a:gd name="T34" fmla="*/ 41 w 174"/>
                  <a:gd name="T35" fmla="*/ 43 h 140"/>
                  <a:gd name="T36" fmla="*/ 47 w 174"/>
                  <a:gd name="T37" fmla="*/ 19 h 140"/>
                  <a:gd name="T38" fmla="*/ 61 w 174"/>
                  <a:gd name="T39" fmla="*/ 16 h 140"/>
                  <a:gd name="T40" fmla="*/ 65 w 174"/>
                  <a:gd name="T41" fmla="*/ 12 h 140"/>
                  <a:gd name="T42" fmla="*/ 68 w 174"/>
                  <a:gd name="T43" fmla="*/ 11 h 140"/>
                  <a:gd name="T44" fmla="*/ 72 w 174"/>
                  <a:gd name="T45" fmla="*/ 9 h 140"/>
                  <a:gd name="T46" fmla="*/ 80 w 174"/>
                  <a:gd name="T47" fmla="*/ 11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74" h="140">
                    <a:moveTo>
                      <a:pt x="80" y="11"/>
                    </a:moveTo>
                    <a:cubicBezTo>
                      <a:pt x="82" y="7"/>
                      <a:pt x="92" y="0"/>
                      <a:pt x="100" y="1"/>
                    </a:cubicBezTo>
                    <a:cubicBezTo>
                      <a:pt x="108" y="1"/>
                      <a:pt x="121" y="2"/>
                      <a:pt x="130" y="14"/>
                    </a:cubicBezTo>
                    <a:cubicBezTo>
                      <a:pt x="140" y="27"/>
                      <a:pt x="141" y="32"/>
                      <a:pt x="141" y="32"/>
                    </a:cubicBezTo>
                    <a:cubicBezTo>
                      <a:pt x="141" y="32"/>
                      <a:pt x="158" y="38"/>
                      <a:pt x="164" y="38"/>
                    </a:cubicBezTo>
                    <a:cubicBezTo>
                      <a:pt x="169" y="37"/>
                      <a:pt x="171" y="44"/>
                      <a:pt x="165" y="53"/>
                    </a:cubicBezTo>
                    <a:cubicBezTo>
                      <a:pt x="160" y="63"/>
                      <a:pt x="153" y="72"/>
                      <a:pt x="153" y="72"/>
                    </a:cubicBezTo>
                    <a:cubicBezTo>
                      <a:pt x="153" y="72"/>
                      <a:pt x="157" y="82"/>
                      <a:pt x="165" y="86"/>
                    </a:cubicBezTo>
                    <a:cubicBezTo>
                      <a:pt x="172" y="91"/>
                      <a:pt x="174" y="93"/>
                      <a:pt x="170" y="96"/>
                    </a:cubicBezTo>
                    <a:cubicBezTo>
                      <a:pt x="166" y="100"/>
                      <a:pt x="150" y="111"/>
                      <a:pt x="135" y="114"/>
                    </a:cubicBezTo>
                    <a:cubicBezTo>
                      <a:pt x="120" y="116"/>
                      <a:pt x="110" y="117"/>
                      <a:pt x="110" y="117"/>
                    </a:cubicBezTo>
                    <a:cubicBezTo>
                      <a:pt x="110" y="117"/>
                      <a:pt x="111" y="136"/>
                      <a:pt x="90" y="138"/>
                    </a:cubicBezTo>
                    <a:cubicBezTo>
                      <a:pt x="68" y="140"/>
                      <a:pt x="31" y="125"/>
                      <a:pt x="38" y="112"/>
                    </a:cubicBezTo>
                    <a:cubicBezTo>
                      <a:pt x="45" y="98"/>
                      <a:pt x="47" y="96"/>
                      <a:pt x="47" y="96"/>
                    </a:cubicBezTo>
                    <a:cubicBezTo>
                      <a:pt x="47" y="96"/>
                      <a:pt x="33" y="97"/>
                      <a:pt x="22" y="89"/>
                    </a:cubicBezTo>
                    <a:cubicBezTo>
                      <a:pt x="11" y="81"/>
                      <a:pt x="0" y="69"/>
                      <a:pt x="6" y="63"/>
                    </a:cubicBezTo>
                    <a:cubicBezTo>
                      <a:pt x="13" y="57"/>
                      <a:pt x="33" y="50"/>
                      <a:pt x="37" y="46"/>
                    </a:cubicBezTo>
                    <a:cubicBezTo>
                      <a:pt x="40" y="43"/>
                      <a:pt x="41" y="43"/>
                      <a:pt x="41" y="43"/>
                    </a:cubicBezTo>
                    <a:cubicBezTo>
                      <a:pt x="41" y="43"/>
                      <a:pt x="41" y="25"/>
                      <a:pt x="47" y="19"/>
                    </a:cubicBezTo>
                    <a:cubicBezTo>
                      <a:pt x="54" y="12"/>
                      <a:pt x="61" y="16"/>
                      <a:pt x="61" y="16"/>
                    </a:cubicBezTo>
                    <a:cubicBezTo>
                      <a:pt x="61" y="16"/>
                      <a:pt x="62" y="12"/>
                      <a:pt x="65" y="12"/>
                    </a:cubicBezTo>
                    <a:cubicBezTo>
                      <a:pt x="67" y="11"/>
                      <a:pt x="68" y="11"/>
                      <a:pt x="68" y="11"/>
                    </a:cubicBezTo>
                    <a:cubicBezTo>
                      <a:pt x="68" y="11"/>
                      <a:pt x="67" y="7"/>
                      <a:pt x="72" y="9"/>
                    </a:cubicBezTo>
                    <a:cubicBezTo>
                      <a:pt x="77" y="11"/>
                      <a:pt x="76" y="10"/>
                      <a:pt x="80" y="11"/>
                    </a:cubicBezTo>
                    <a:close/>
                  </a:path>
                </a:pathLst>
              </a:custGeom>
              <a:solidFill>
                <a:srgbClr val="FFB8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" name="Freeform 236"/>
              <p:cNvSpPr/>
              <p:nvPr/>
            </p:nvSpPr>
            <p:spPr bwMode="auto">
              <a:xfrm>
                <a:off x="6810376" y="2292351"/>
                <a:ext cx="179388" cy="173038"/>
              </a:xfrm>
              <a:custGeom>
                <a:avLst/>
                <a:gdLst>
                  <a:gd name="T0" fmla="*/ 36 w 48"/>
                  <a:gd name="T1" fmla="*/ 1 h 46"/>
                  <a:gd name="T2" fmla="*/ 42 w 48"/>
                  <a:gd name="T3" fmla="*/ 15 h 46"/>
                  <a:gd name="T4" fmla="*/ 19 w 48"/>
                  <a:gd name="T5" fmla="*/ 41 h 46"/>
                  <a:gd name="T6" fmla="*/ 8 w 48"/>
                  <a:gd name="T7" fmla="*/ 39 h 46"/>
                  <a:gd name="T8" fmla="*/ 32 w 48"/>
                  <a:gd name="T9" fmla="*/ 10 h 46"/>
                  <a:gd name="T10" fmla="*/ 36 w 48"/>
                  <a:gd name="T11" fmla="*/ 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6">
                    <a:moveTo>
                      <a:pt x="36" y="1"/>
                    </a:moveTo>
                    <a:cubicBezTo>
                      <a:pt x="43" y="0"/>
                      <a:pt x="48" y="5"/>
                      <a:pt x="42" y="15"/>
                    </a:cubicBezTo>
                    <a:cubicBezTo>
                      <a:pt x="35" y="24"/>
                      <a:pt x="26" y="37"/>
                      <a:pt x="19" y="41"/>
                    </a:cubicBezTo>
                    <a:cubicBezTo>
                      <a:pt x="11" y="46"/>
                      <a:pt x="0" y="46"/>
                      <a:pt x="8" y="39"/>
                    </a:cubicBezTo>
                    <a:cubicBezTo>
                      <a:pt x="16" y="31"/>
                      <a:pt x="35" y="15"/>
                      <a:pt x="32" y="10"/>
                    </a:cubicBezTo>
                    <a:cubicBezTo>
                      <a:pt x="29" y="4"/>
                      <a:pt x="34" y="0"/>
                      <a:pt x="36" y="1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" name="Freeform 237"/>
              <p:cNvSpPr/>
              <p:nvPr/>
            </p:nvSpPr>
            <p:spPr bwMode="auto">
              <a:xfrm>
                <a:off x="6675438" y="2146301"/>
                <a:ext cx="214313" cy="225425"/>
              </a:xfrm>
              <a:custGeom>
                <a:avLst/>
                <a:gdLst>
                  <a:gd name="T0" fmla="*/ 3 w 57"/>
                  <a:gd name="T1" fmla="*/ 4 h 60"/>
                  <a:gd name="T2" fmla="*/ 32 w 57"/>
                  <a:gd name="T3" fmla="*/ 4 h 60"/>
                  <a:gd name="T4" fmla="*/ 50 w 57"/>
                  <a:gd name="T5" fmla="*/ 22 h 60"/>
                  <a:gd name="T6" fmla="*/ 54 w 57"/>
                  <a:gd name="T7" fmla="*/ 46 h 60"/>
                  <a:gd name="T8" fmla="*/ 43 w 57"/>
                  <a:gd name="T9" fmla="*/ 58 h 60"/>
                  <a:gd name="T10" fmla="*/ 40 w 57"/>
                  <a:gd name="T11" fmla="*/ 57 h 60"/>
                  <a:gd name="T12" fmla="*/ 52 w 57"/>
                  <a:gd name="T13" fmla="*/ 35 h 60"/>
                  <a:gd name="T14" fmla="*/ 31 w 57"/>
                  <a:gd name="T15" fmla="*/ 6 h 60"/>
                  <a:gd name="T16" fmla="*/ 3 w 57"/>
                  <a:gd name="T17" fmla="*/ 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60">
                    <a:moveTo>
                      <a:pt x="3" y="4"/>
                    </a:moveTo>
                    <a:cubicBezTo>
                      <a:pt x="7" y="1"/>
                      <a:pt x="22" y="0"/>
                      <a:pt x="32" y="4"/>
                    </a:cubicBezTo>
                    <a:cubicBezTo>
                      <a:pt x="42" y="9"/>
                      <a:pt x="46" y="16"/>
                      <a:pt x="50" y="22"/>
                    </a:cubicBezTo>
                    <a:cubicBezTo>
                      <a:pt x="54" y="28"/>
                      <a:pt x="57" y="41"/>
                      <a:pt x="54" y="46"/>
                    </a:cubicBezTo>
                    <a:cubicBezTo>
                      <a:pt x="52" y="52"/>
                      <a:pt x="45" y="58"/>
                      <a:pt x="43" y="58"/>
                    </a:cubicBezTo>
                    <a:cubicBezTo>
                      <a:pt x="41" y="59"/>
                      <a:pt x="36" y="60"/>
                      <a:pt x="40" y="57"/>
                    </a:cubicBezTo>
                    <a:cubicBezTo>
                      <a:pt x="44" y="54"/>
                      <a:pt x="55" y="47"/>
                      <a:pt x="52" y="35"/>
                    </a:cubicBezTo>
                    <a:cubicBezTo>
                      <a:pt x="49" y="23"/>
                      <a:pt x="40" y="10"/>
                      <a:pt x="31" y="6"/>
                    </a:cubicBezTo>
                    <a:cubicBezTo>
                      <a:pt x="21" y="2"/>
                      <a:pt x="0" y="6"/>
                      <a:pt x="3" y="4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" name="Freeform 238"/>
              <p:cNvSpPr/>
              <p:nvPr/>
            </p:nvSpPr>
            <p:spPr bwMode="auto">
              <a:xfrm>
                <a:off x="6596063" y="2333626"/>
                <a:ext cx="280988" cy="71438"/>
              </a:xfrm>
              <a:custGeom>
                <a:avLst/>
                <a:gdLst>
                  <a:gd name="T0" fmla="*/ 71 w 75"/>
                  <a:gd name="T1" fmla="*/ 7 h 19"/>
                  <a:gd name="T2" fmla="*/ 73 w 75"/>
                  <a:gd name="T3" fmla="*/ 14 h 19"/>
                  <a:gd name="T4" fmla="*/ 67 w 75"/>
                  <a:gd name="T5" fmla="*/ 15 h 19"/>
                  <a:gd name="T6" fmla="*/ 37 w 75"/>
                  <a:gd name="T7" fmla="*/ 16 h 19"/>
                  <a:gd name="T8" fmla="*/ 7 w 75"/>
                  <a:gd name="T9" fmla="*/ 6 h 19"/>
                  <a:gd name="T10" fmla="*/ 8 w 75"/>
                  <a:gd name="T11" fmla="*/ 3 h 19"/>
                  <a:gd name="T12" fmla="*/ 46 w 75"/>
                  <a:gd name="T13" fmla="*/ 12 h 19"/>
                  <a:gd name="T14" fmla="*/ 71 w 75"/>
                  <a:gd name="T15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19">
                    <a:moveTo>
                      <a:pt x="71" y="7"/>
                    </a:moveTo>
                    <a:cubicBezTo>
                      <a:pt x="73" y="8"/>
                      <a:pt x="75" y="11"/>
                      <a:pt x="73" y="14"/>
                    </a:cubicBezTo>
                    <a:cubicBezTo>
                      <a:pt x="72" y="17"/>
                      <a:pt x="70" y="13"/>
                      <a:pt x="67" y="15"/>
                    </a:cubicBezTo>
                    <a:cubicBezTo>
                      <a:pt x="63" y="16"/>
                      <a:pt x="53" y="19"/>
                      <a:pt x="37" y="16"/>
                    </a:cubicBezTo>
                    <a:cubicBezTo>
                      <a:pt x="22" y="13"/>
                      <a:pt x="15" y="10"/>
                      <a:pt x="7" y="6"/>
                    </a:cubicBezTo>
                    <a:cubicBezTo>
                      <a:pt x="0" y="2"/>
                      <a:pt x="2" y="0"/>
                      <a:pt x="8" y="3"/>
                    </a:cubicBezTo>
                    <a:cubicBezTo>
                      <a:pt x="15" y="7"/>
                      <a:pt x="34" y="10"/>
                      <a:pt x="46" y="12"/>
                    </a:cubicBezTo>
                    <a:cubicBezTo>
                      <a:pt x="63" y="13"/>
                      <a:pt x="69" y="7"/>
                      <a:pt x="71" y="7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" name="Freeform 239"/>
              <p:cNvSpPr/>
              <p:nvPr/>
            </p:nvSpPr>
            <p:spPr bwMode="auto">
              <a:xfrm>
                <a:off x="6738938" y="2224088"/>
                <a:ext cx="123825" cy="150813"/>
              </a:xfrm>
              <a:custGeom>
                <a:avLst/>
                <a:gdLst>
                  <a:gd name="T0" fmla="*/ 29 w 33"/>
                  <a:gd name="T1" fmla="*/ 2 h 40"/>
                  <a:gd name="T2" fmla="*/ 29 w 33"/>
                  <a:gd name="T3" fmla="*/ 23 h 40"/>
                  <a:gd name="T4" fmla="*/ 13 w 33"/>
                  <a:gd name="T5" fmla="*/ 39 h 40"/>
                  <a:gd name="T6" fmla="*/ 4 w 33"/>
                  <a:gd name="T7" fmla="*/ 36 h 40"/>
                  <a:gd name="T8" fmla="*/ 23 w 33"/>
                  <a:gd name="T9" fmla="*/ 20 h 40"/>
                  <a:gd name="T10" fmla="*/ 29 w 33"/>
                  <a:gd name="T11" fmla="*/ 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40">
                    <a:moveTo>
                      <a:pt x="29" y="2"/>
                    </a:moveTo>
                    <a:cubicBezTo>
                      <a:pt x="30" y="4"/>
                      <a:pt x="33" y="16"/>
                      <a:pt x="29" y="23"/>
                    </a:cubicBezTo>
                    <a:cubicBezTo>
                      <a:pt x="25" y="30"/>
                      <a:pt x="19" y="40"/>
                      <a:pt x="13" y="39"/>
                    </a:cubicBezTo>
                    <a:cubicBezTo>
                      <a:pt x="6" y="39"/>
                      <a:pt x="0" y="40"/>
                      <a:pt x="4" y="36"/>
                    </a:cubicBezTo>
                    <a:cubicBezTo>
                      <a:pt x="7" y="33"/>
                      <a:pt x="19" y="28"/>
                      <a:pt x="23" y="20"/>
                    </a:cubicBezTo>
                    <a:cubicBezTo>
                      <a:pt x="27" y="12"/>
                      <a:pt x="25" y="0"/>
                      <a:pt x="29" y="2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" name="Freeform 240"/>
              <p:cNvSpPr/>
              <p:nvPr/>
            </p:nvSpPr>
            <p:spPr bwMode="auto">
              <a:xfrm>
                <a:off x="6734176" y="2232026"/>
                <a:ext cx="60325" cy="57150"/>
              </a:xfrm>
              <a:custGeom>
                <a:avLst/>
                <a:gdLst>
                  <a:gd name="T0" fmla="*/ 15 w 16"/>
                  <a:gd name="T1" fmla="*/ 3 h 15"/>
                  <a:gd name="T2" fmla="*/ 9 w 16"/>
                  <a:gd name="T3" fmla="*/ 13 h 15"/>
                  <a:gd name="T4" fmla="*/ 4 w 16"/>
                  <a:gd name="T5" fmla="*/ 6 h 15"/>
                  <a:gd name="T6" fmla="*/ 15 w 16"/>
                  <a:gd name="T7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15" y="3"/>
                    </a:moveTo>
                    <a:cubicBezTo>
                      <a:pt x="15" y="6"/>
                      <a:pt x="14" y="15"/>
                      <a:pt x="9" y="13"/>
                    </a:cubicBezTo>
                    <a:cubicBezTo>
                      <a:pt x="4" y="11"/>
                      <a:pt x="0" y="9"/>
                      <a:pt x="4" y="6"/>
                    </a:cubicBezTo>
                    <a:cubicBezTo>
                      <a:pt x="9" y="4"/>
                      <a:pt x="16" y="0"/>
                      <a:pt x="15" y="3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" name="Freeform 241"/>
              <p:cNvSpPr/>
              <p:nvPr/>
            </p:nvSpPr>
            <p:spPr bwMode="auto">
              <a:xfrm>
                <a:off x="6610351" y="2174876"/>
                <a:ext cx="203200" cy="128588"/>
              </a:xfrm>
              <a:custGeom>
                <a:avLst/>
                <a:gdLst>
                  <a:gd name="T0" fmla="*/ 52 w 54"/>
                  <a:gd name="T1" fmla="*/ 10 h 34"/>
                  <a:gd name="T2" fmla="*/ 49 w 54"/>
                  <a:gd name="T3" fmla="*/ 13 h 34"/>
                  <a:gd name="T4" fmla="*/ 30 w 54"/>
                  <a:gd name="T5" fmla="*/ 22 h 34"/>
                  <a:gd name="T6" fmla="*/ 25 w 54"/>
                  <a:gd name="T7" fmla="*/ 23 h 34"/>
                  <a:gd name="T8" fmla="*/ 49 w 54"/>
                  <a:gd name="T9" fmla="*/ 32 h 34"/>
                  <a:gd name="T10" fmla="*/ 41 w 54"/>
                  <a:gd name="T11" fmla="*/ 31 h 34"/>
                  <a:gd name="T12" fmla="*/ 17 w 54"/>
                  <a:gd name="T13" fmla="*/ 22 h 34"/>
                  <a:gd name="T14" fmla="*/ 4 w 54"/>
                  <a:gd name="T15" fmla="*/ 17 h 34"/>
                  <a:gd name="T16" fmla="*/ 7 w 54"/>
                  <a:gd name="T17" fmla="*/ 17 h 34"/>
                  <a:gd name="T18" fmla="*/ 2 w 54"/>
                  <a:gd name="T19" fmla="*/ 11 h 34"/>
                  <a:gd name="T20" fmla="*/ 1 w 54"/>
                  <a:gd name="T21" fmla="*/ 2 h 34"/>
                  <a:gd name="T22" fmla="*/ 4 w 54"/>
                  <a:gd name="T23" fmla="*/ 1 h 34"/>
                  <a:gd name="T24" fmla="*/ 2 w 54"/>
                  <a:gd name="T25" fmla="*/ 3 h 34"/>
                  <a:gd name="T26" fmla="*/ 4 w 54"/>
                  <a:gd name="T27" fmla="*/ 10 h 34"/>
                  <a:gd name="T28" fmla="*/ 20 w 54"/>
                  <a:gd name="T29" fmla="*/ 21 h 34"/>
                  <a:gd name="T30" fmla="*/ 23 w 54"/>
                  <a:gd name="T31" fmla="*/ 23 h 34"/>
                  <a:gd name="T32" fmla="*/ 31 w 54"/>
                  <a:gd name="T33" fmla="*/ 21 h 34"/>
                  <a:gd name="T34" fmla="*/ 52 w 54"/>
                  <a:gd name="T35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4" h="34">
                    <a:moveTo>
                      <a:pt x="52" y="10"/>
                    </a:moveTo>
                    <a:cubicBezTo>
                      <a:pt x="54" y="10"/>
                      <a:pt x="53" y="10"/>
                      <a:pt x="49" y="13"/>
                    </a:cubicBezTo>
                    <a:cubicBezTo>
                      <a:pt x="45" y="15"/>
                      <a:pt x="35" y="21"/>
                      <a:pt x="30" y="22"/>
                    </a:cubicBezTo>
                    <a:cubicBezTo>
                      <a:pt x="27" y="23"/>
                      <a:pt x="26" y="23"/>
                      <a:pt x="25" y="23"/>
                    </a:cubicBezTo>
                    <a:cubicBezTo>
                      <a:pt x="34" y="26"/>
                      <a:pt x="47" y="31"/>
                      <a:pt x="49" y="32"/>
                    </a:cubicBezTo>
                    <a:cubicBezTo>
                      <a:pt x="48" y="34"/>
                      <a:pt x="45" y="32"/>
                      <a:pt x="41" y="31"/>
                    </a:cubicBezTo>
                    <a:cubicBezTo>
                      <a:pt x="38" y="29"/>
                      <a:pt x="22" y="24"/>
                      <a:pt x="17" y="22"/>
                    </a:cubicBezTo>
                    <a:cubicBezTo>
                      <a:pt x="12" y="20"/>
                      <a:pt x="5" y="17"/>
                      <a:pt x="4" y="17"/>
                    </a:cubicBezTo>
                    <a:cubicBezTo>
                      <a:pt x="2" y="16"/>
                      <a:pt x="5" y="17"/>
                      <a:pt x="7" y="17"/>
                    </a:cubicBezTo>
                    <a:cubicBezTo>
                      <a:pt x="9" y="17"/>
                      <a:pt x="4" y="14"/>
                      <a:pt x="2" y="11"/>
                    </a:cubicBezTo>
                    <a:cubicBezTo>
                      <a:pt x="1" y="9"/>
                      <a:pt x="0" y="4"/>
                      <a:pt x="1" y="2"/>
                    </a:cubicBezTo>
                    <a:cubicBezTo>
                      <a:pt x="1" y="0"/>
                      <a:pt x="2" y="0"/>
                      <a:pt x="4" y="1"/>
                    </a:cubicBezTo>
                    <a:cubicBezTo>
                      <a:pt x="6" y="2"/>
                      <a:pt x="2" y="2"/>
                      <a:pt x="2" y="3"/>
                    </a:cubicBezTo>
                    <a:cubicBezTo>
                      <a:pt x="2" y="5"/>
                      <a:pt x="2" y="8"/>
                      <a:pt x="4" y="10"/>
                    </a:cubicBezTo>
                    <a:cubicBezTo>
                      <a:pt x="6" y="13"/>
                      <a:pt x="13" y="18"/>
                      <a:pt x="20" y="21"/>
                    </a:cubicBezTo>
                    <a:cubicBezTo>
                      <a:pt x="21" y="22"/>
                      <a:pt x="22" y="22"/>
                      <a:pt x="23" y="23"/>
                    </a:cubicBezTo>
                    <a:cubicBezTo>
                      <a:pt x="25" y="22"/>
                      <a:pt x="29" y="22"/>
                      <a:pt x="31" y="21"/>
                    </a:cubicBezTo>
                    <a:cubicBezTo>
                      <a:pt x="34" y="19"/>
                      <a:pt x="49" y="10"/>
                      <a:pt x="52" y="10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" name="Freeform 242"/>
              <p:cNvSpPr/>
              <p:nvPr/>
            </p:nvSpPr>
            <p:spPr bwMode="auto">
              <a:xfrm>
                <a:off x="6591301" y="2190751"/>
                <a:ext cx="150813" cy="180975"/>
              </a:xfrm>
              <a:custGeom>
                <a:avLst/>
                <a:gdLst>
                  <a:gd name="T0" fmla="*/ 39 w 40"/>
                  <a:gd name="T1" fmla="*/ 46 h 48"/>
                  <a:gd name="T2" fmla="*/ 20 w 40"/>
                  <a:gd name="T3" fmla="*/ 23 h 48"/>
                  <a:gd name="T4" fmla="*/ 7 w 40"/>
                  <a:gd name="T5" fmla="*/ 14 h 48"/>
                  <a:gd name="T6" fmla="*/ 2 w 40"/>
                  <a:gd name="T7" fmla="*/ 2 h 48"/>
                  <a:gd name="T8" fmla="*/ 4 w 40"/>
                  <a:gd name="T9" fmla="*/ 13 h 48"/>
                  <a:gd name="T10" fmla="*/ 18 w 40"/>
                  <a:gd name="T11" fmla="*/ 24 h 48"/>
                  <a:gd name="T12" fmla="*/ 37 w 40"/>
                  <a:gd name="T13" fmla="*/ 44 h 48"/>
                  <a:gd name="T14" fmla="*/ 39 w 40"/>
                  <a:gd name="T15" fmla="*/ 4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48">
                    <a:moveTo>
                      <a:pt x="39" y="46"/>
                    </a:moveTo>
                    <a:cubicBezTo>
                      <a:pt x="38" y="41"/>
                      <a:pt x="24" y="26"/>
                      <a:pt x="20" y="23"/>
                    </a:cubicBezTo>
                    <a:cubicBezTo>
                      <a:pt x="16" y="20"/>
                      <a:pt x="9" y="18"/>
                      <a:pt x="7" y="14"/>
                    </a:cubicBezTo>
                    <a:cubicBezTo>
                      <a:pt x="5" y="10"/>
                      <a:pt x="4" y="3"/>
                      <a:pt x="2" y="2"/>
                    </a:cubicBezTo>
                    <a:cubicBezTo>
                      <a:pt x="0" y="0"/>
                      <a:pt x="1" y="8"/>
                      <a:pt x="4" y="13"/>
                    </a:cubicBezTo>
                    <a:cubicBezTo>
                      <a:pt x="6" y="17"/>
                      <a:pt x="15" y="23"/>
                      <a:pt x="18" y="24"/>
                    </a:cubicBezTo>
                    <a:cubicBezTo>
                      <a:pt x="21" y="25"/>
                      <a:pt x="36" y="42"/>
                      <a:pt x="37" y="44"/>
                    </a:cubicBezTo>
                    <a:cubicBezTo>
                      <a:pt x="39" y="47"/>
                      <a:pt x="40" y="48"/>
                      <a:pt x="39" y="46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" name="Freeform 243"/>
              <p:cNvSpPr/>
              <p:nvPr/>
            </p:nvSpPr>
            <p:spPr bwMode="auto">
              <a:xfrm>
                <a:off x="6629401" y="2179638"/>
                <a:ext cx="139700" cy="44450"/>
              </a:xfrm>
              <a:custGeom>
                <a:avLst/>
                <a:gdLst>
                  <a:gd name="T0" fmla="*/ 37 w 37"/>
                  <a:gd name="T1" fmla="*/ 10 h 12"/>
                  <a:gd name="T2" fmla="*/ 16 w 37"/>
                  <a:gd name="T3" fmla="*/ 0 h 12"/>
                  <a:gd name="T4" fmla="*/ 1 w 37"/>
                  <a:gd name="T5" fmla="*/ 8 h 12"/>
                  <a:gd name="T6" fmla="*/ 2 w 37"/>
                  <a:gd name="T7" fmla="*/ 8 h 12"/>
                  <a:gd name="T8" fmla="*/ 16 w 37"/>
                  <a:gd name="T9" fmla="*/ 2 h 12"/>
                  <a:gd name="T10" fmla="*/ 35 w 37"/>
                  <a:gd name="T11" fmla="*/ 10 h 12"/>
                  <a:gd name="T12" fmla="*/ 37 w 37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12">
                    <a:moveTo>
                      <a:pt x="37" y="10"/>
                    </a:moveTo>
                    <a:cubicBezTo>
                      <a:pt x="34" y="7"/>
                      <a:pt x="23" y="0"/>
                      <a:pt x="16" y="0"/>
                    </a:cubicBezTo>
                    <a:cubicBezTo>
                      <a:pt x="10" y="1"/>
                      <a:pt x="2" y="7"/>
                      <a:pt x="1" y="8"/>
                    </a:cubicBezTo>
                    <a:cubicBezTo>
                      <a:pt x="0" y="9"/>
                      <a:pt x="0" y="10"/>
                      <a:pt x="2" y="8"/>
                    </a:cubicBezTo>
                    <a:cubicBezTo>
                      <a:pt x="5" y="7"/>
                      <a:pt x="12" y="3"/>
                      <a:pt x="16" y="2"/>
                    </a:cubicBezTo>
                    <a:cubicBezTo>
                      <a:pt x="20" y="2"/>
                      <a:pt x="32" y="7"/>
                      <a:pt x="35" y="10"/>
                    </a:cubicBezTo>
                    <a:cubicBezTo>
                      <a:pt x="37" y="12"/>
                      <a:pt x="37" y="11"/>
                      <a:pt x="37" y="10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" name="Freeform 244"/>
              <p:cNvSpPr/>
              <p:nvPr/>
            </p:nvSpPr>
            <p:spPr bwMode="auto">
              <a:xfrm>
                <a:off x="6670676" y="2212976"/>
                <a:ext cx="76200" cy="38100"/>
              </a:xfrm>
              <a:custGeom>
                <a:avLst/>
                <a:gdLst>
                  <a:gd name="T0" fmla="*/ 18 w 20"/>
                  <a:gd name="T1" fmla="*/ 2 h 10"/>
                  <a:gd name="T2" fmla="*/ 3 w 20"/>
                  <a:gd name="T3" fmla="*/ 3 h 10"/>
                  <a:gd name="T4" fmla="*/ 3 w 20"/>
                  <a:gd name="T5" fmla="*/ 6 h 10"/>
                  <a:gd name="T6" fmla="*/ 17 w 20"/>
                  <a:gd name="T7" fmla="*/ 3 h 10"/>
                  <a:gd name="T8" fmla="*/ 18 w 20"/>
                  <a:gd name="T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0">
                    <a:moveTo>
                      <a:pt x="18" y="2"/>
                    </a:moveTo>
                    <a:cubicBezTo>
                      <a:pt x="15" y="1"/>
                      <a:pt x="7" y="0"/>
                      <a:pt x="3" y="3"/>
                    </a:cubicBezTo>
                    <a:cubicBezTo>
                      <a:pt x="0" y="6"/>
                      <a:pt x="2" y="10"/>
                      <a:pt x="3" y="6"/>
                    </a:cubicBezTo>
                    <a:cubicBezTo>
                      <a:pt x="5" y="1"/>
                      <a:pt x="14" y="3"/>
                      <a:pt x="17" y="3"/>
                    </a:cubicBezTo>
                    <a:cubicBezTo>
                      <a:pt x="20" y="3"/>
                      <a:pt x="20" y="3"/>
                      <a:pt x="18" y="2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Freeform 245"/>
              <p:cNvSpPr/>
              <p:nvPr/>
            </p:nvSpPr>
            <p:spPr bwMode="auto">
              <a:xfrm>
                <a:off x="6686551" y="2228851"/>
                <a:ext cx="47625" cy="25400"/>
              </a:xfrm>
              <a:custGeom>
                <a:avLst/>
                <a:gdLst>
                  <a:gd name="T0" fmla="*/ 10 w 13"/>
                  <a:gd name="T1" fmla="*/ 1 h 7"/>
                  <a:gd name="T2" fmla="*/ 2 w 13"/>
                  <a:gd name="T3" fmla="*/ 4 h 7"/>
                  <a:gd name="T4" fmla="*/ 6 w 13"/>
                  <a:gd name="T5" fmla="*/ 5 h 7"/>
                  <a:gd name="T6" fmla="*/ 10 w 13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10" y="1"/>
                    </a:moveTo>
                    <a:cubicBezTo>
                      <a:pt x="7" y="0"/>
                      <a:pt x="3" y="1"/>
                      <a:pt x="2" y="4"/>
                    </a:cubicBezTo>
                    <a:cubicBezTo>
                      <a:pt x="0" y="6"/>
                      <a:pt x="2" y="7"/>
                      <a:pt x="6" y="5"/>
                    </a:cubicBezTo>
                    <a:cubicBezTo>
                      <a:pt x="10" y="4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Freeform 246"/>
              <p:cNvSpPr/>
              <p:nvPr/>
            </p:nvSpPr>
            <p:spPr bwMode="auto">
              <a:xfrm>
                <a:off x="6513513" y="2198688"/>
                <a:ext cx="77788" cy="206375"/>
              </a:xfrm>
              <a:custGeom>
                <a:avLst/>
                <a:gdLst>
                  <a:gd name="T0" fmla="*/ 20 w 21"/>
                  <a:gd name="T1" fmla="*/ 5 h 55"/>
                  <a:gd name="T2" fmla="*/ 16 w 21"/>
                  <a:gd name="T3" fmla="*/ 19 h 55"/>
                  <a:gd name="T4" fmla="*/ 18 w 21"/>
                  <a:gd name="T5" fmla="*/ 38 h 55"/>
                  <a:gd name="T6" fmla="*/ 16 w 21"/>
                  <a:gd name="T7" fmla="*/ 50 h 55"/>
                  <a:gd name="T8" fmla="*/ 1 w 21"/>
                  <a:gd name="T9" fmla="*/ 28 h 55"/>
                  <a:gd name="T10" fmla="*/ 6 w 21"/>
                  <a:gd name="T11" fmla="*/ 5 h 55"/>
                  <a:gd name="T12" fmla="*/ 20 w 21"/>
                  <a:gd name="T13" fmla="*/ 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55">
                    <a:moveTo>
                      <a:pt x="20" y="5"/>
                    </a:moveTo>
                    <a:cubicBezTo>
                      <a:pt x="20" y="8"/>
                      <a:pt x="11" y="14"/>
                      <a:pt x="16" y="19"/>
                    </a:cubicBezTo>
                    <a:cubicBezTo>
                      <a:pt x="20" y="24"/>
                      <a:pt x="21" y="32"/>
                      <a:pt x="18" y="38"/>
                    </a:cubicBezTo>
                    <a:cubicBezTo>
                      <a:pt x="14" y="44"/>
                      <a:pt x="21" y="55"/>
                      <a:pt x="16" y="50"/>
                    </a:cubicBezTo>
                    <a:cubicBezTo>
                      <a:pt x="11" y="46"/>
                      <a:pt x="2" y="34"/>
                      <a:pt x="1" y="28"/>
                    </a:cubicBezTo>
                    <a:cubicBezTo>
                      <a:pt x="0" y="22"/>
                      <a:pt x="4" y="10"/>
                      <a:pt x="6" y="5"/>
                    </a:cubicBezTo>
                    <a:cubicBezTo>
                      <a:pt x="9" y="0"/>
                      <a:pt x="21" y="2"/>
                      <a:pt x="20" y="5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Freeform 247"/>
              <p:cNvSpPr/>
              <p:nvPr/>
            </p:nvSpPr>
            <p:spPr bwMode="auto">
              <a:xfrm>
                <a:off x="6502401" y="2352676"/>
                <a:ext cx="225425" cy="139700"/>
              </a:xfrm>
              <a:custGeom>
                <a:avLst/>
                <a:gdLst>
                  <a:gd name="T0" fmla="*/ 11 w 60"/>
                  <a:gd name="T1" fmla="*/ 5 h 37"/>
                  <a:gd name="T2" fmla="*/ 30 w 60"/>
                  <a:gd name="T3" fmla="*/ 20 h 37"/>
                  <a:gd name="T4" fmla="*/ 56 w 60"/>
                  <a:gd name="T5" fmla="*/ 31 h 37"/>
                  <a:gd name="T6" fmla="*/ 23 w 60"/>
                  <a:gd name="T7" fmla="*/ 28 h 37"/>
                  <a:gd name="T8" fmla="*/ 3 w 60"/>
                  <a:gd name="T9" fmla="*/ 9 h 37"/>
                  <a:gd name="T10" fmla="*/ 11 w 60"/>
                  <a:gd name="T11" fmla="*/ 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37">
                    <a:moveTo>
                      <a:pt x="11" y="5"/>
                    </a:moveTo>
                    <a:cubicBezTo>
                      <a:pt x="15" y="9"/>
                      <a:pt x="17" y="15"/>
                      <a:pt x="30" y="20"/>
                    </a:cubicBezTo>
                    <a:cubicBezTo>
                      <a:pt x="43" y="25"/>
                      <a:pt x="60" y="27"/>
                      <a:pt x="56" y="31"/>
                    </a:cubicBezTo>
                    <a:cubicBezTo>
                      <a:pt x="52" y="35"/>
                      <a:pt x="39" y="37"/>
                      <a:pt x="23" y="28"/>
                    </a:cubicBezTo>
                    <a:cubicBezTo>
                      <a:pt x="8" y="20"/>
                      <a:pt x="7" y="15"/>
                      <a:pt x="3" y="9"/>
                    </a:cubicBezTo>
                    <a:cubicBezTo>
                      <a:pt x="0" y="4"/>
                      <a:pt x="6" y="0"/>
                      <a:pt x="11" y="5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Freeform 248"/>
              <p:cNvSpPr/>
              <p:nvPr/>
            </p:nvSpPr>
            <p:spPr bwMode="auto">
              <a:xfrm>
                <a:off x="6731001" y="2454276"/>
                <a:ext cx="244475" cy="104775"/>
              </a:xfrm>
              <a:custGeom>
                <a:avLst/>
                <a:gdLst>
                  <a:gd name="T0" fmla="*/ 43 w 65"/>
                  <a:gd name="T1" fmla="*/ 1 h 28"/>
                  <a:gd name="T2" fmla="*/ 61 w 65"/>
                  <a:gd name="T3" fmla="*/ 9 h 28"/>
                  <a:gd name="T4" fmla="*/ 20 w 65"/>
                  <a:gd name="T5" fmla="*/ 26 h 28"/>
                  <a:gd name="T6" fmla="*/ 2 w 65"/>
                  <a:gd name="T7" fmla="*/ 18 h 28"/>
                  <a:gd name="T8" fmla="*/ 7 w 65"/>
                  <a:gd name="T9" fmla="*/ 12 h 28"/>
                  <a:gd name="T10" fmla="*/ 33 w 65"/>
                  <a:gd name="T11" fmla="*/ 7 h 28"/>
                  <a:gd name="T12" fmla="*/ 43 w 65"/>
                  <a:gd name="T13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28">
                    <a:moveTo>
                      <a:pt x="43" y="1"/>
                    </a:moveTo>
                    <a:cubicBezTo>
                      <a:pt x="47" y="0"/>
                      <a:pt x="65" y="5"/>
                      <a:pt x="61" y="9"/>
                    </a:cubicBezTo>
                    <a:cubicBezTo>
                      <a:pt x="56" y="12"/>
                      <a:pt x="33" y="24"/>
                      <a:pt x="20" y="26"/>
                    </a:cubicBezTo>
                    <a:cubicBezTo>
                      <a:pt x="6" y="28"/>
                      <a:pt x="4" y="22"/>
                      <a:pt x="2" y="18"/>
                    </a:cubicBezTo>
                    <a:cubicBezTo>
                      <a:pt x="0" y="13"/>
                      <a:pt x="2" y="12"/>
                      <a:pt x="7" y="12"/>
                    </a:cubicBezTo>
                    <a:cubicBezTo>
                      <a:pt x="12" y="13"/>
                      <a:pt x="28" y="10"/>
                      <a:pt x="33" y="7"/>
                    </a:cubicBezTo>
                    <a:cubicBezTo>
                      <a:pt x="39" y="4"/>
                      <a:pt x="41" y="3"/>
                      <a:pt x="43" y="1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Freeform 249"/>
              <p:cNvSpPr/>
              <p:nvPr/>
            </p:nvSpPr>
            <p:spPr bwMode="auto">
              <a:xfrm>
                <a:off x="6415088" y="2408238"/>
                <a:ext cx="109538" cy="73025"/>
              </a:xfrm>
              <a:custGeom>
                <a:avLst/>
                <a:gdLst>
                  <a:gd name="T0" fmla="*/ 23 w 29"/>
                  <a:gd name="T1" fmla="*/ 18 h 19"/>
                  <a:gd name="T2" fmla="*/ 4 w 29"/>
                  <a:gd name="T3" fmla="*/ 7 h 19"/>
                  <a:gd name="T4" fmla="*/ 13 w 29"/>
                  <a:gd name="T5" fmla="*/ 5 h 19"/>
                  <a:gd name="T6" fmla="*/ 23 w 29"/>
                  <a:gd name="T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19">
                    <a:moveTo>
                      <a:pt x="23" y="18"/>
                    </a:moveTo>
                    <a:cubicBezTo>
                      <a:pt x="15" y="17"/>
                      <a:pt x="8" y="14"/>
                      <a:pt x="4" y="7"/>
                    </a:cubicBezTo>
                    <a:cubicBezTo>
                      <a:pt x="0" y="0"/>
                      <a:pt x="8" y="1"/>
                      <a:pt x="13" y="5"/>
                    </a:cubicBezTo>
                    <a:cubicBezTo>
                      <a:pt x="19" y="8"/>
                      <a:pt x="29" y="19"/>
                      <a:pt x="23" y="18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Freeform 250"/>
              <p:cNvSpPr/>
              <p:nvPr/>
            </p:nvSpPr>
            <p:spPr bwMode="auto">
              <a:xfrm>
                <a:off x="6516688" y="2506663"/>
                <a:ext cx="211138" cy="120650"/>
              </a:xfrm>
              <a:custGeom>
                <a:avLst/>
                <a:gdLst>
                  <a:gd name="T0" fmla="*/ 42 w 56"/>
                  <a:gd name="T1" fmla="*/ 9 h 32"/>
                  <a:gd name="T2" fmla="*/ 49 w 56"/>
                  <a:gd name="T3" fmla="*/ 29 h 32"/>
                  <a:gd name="T4" fmla="*/ 9 w 56"/>
                  <a:gd name="T5" fmla="*/ 23 h 32"/>
                  <a:gd name="T6" fmla="*/ 17 w 56"/>
                  <a:gd name="T7" fmla="*/ 2 h 32"/>
                  <a:gd name="T8" fmla="*/ 42 w 56"/>
                  <a:gd name="T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32">
                    <a:moveTo>
                      <a:pt x="42" y="9"/>
                    </a:moveTo>
                    <a:cubicBezTo>
                      <a:pt x="46" y="14"/>
                      <a:pt x="56" y="26"/>
                      <a:pt x="49" y="29"/>
                    </a:cubicBezTo>
                    <a:cubicBezTo>
                      <a:pt x="43" y="32"/>
                      <a:pt x="19" y="30"/>
                      <a:pt x="9" y="23"/>
                    </a:cubicBezTo>
                    <a:cubicBezTo>
                      <a:pt x="0" y="15"/>
                      <a:pt x="12" y="5"/>
                      <a:pt x="17" y="2"/>
                    </a:cubicBezTo>
                    <a:cubicBezTo>
                      <a:pt x="22" y="0"/>
                      <a:pt x="38" y="3"/>
                      <a:pt x="42" y="9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251"/>
              <p:cNvSpPr/>
              <p:nvPr/>
            </p:nvSpPr>
            <p:spPr bwMode="auto">
              <a:xfrm>
                <a:off x="6580188" y="2212976"/>
                <a:ext cx="346075" cy="279400"/>
              </a:xfrm>
              <a:custGeom>
                <a:avLst/>
                <a:gdLst>
                  <a:gd name="T0" fmla="*/ 45 w 92"/>
                  <a:gd name="T1" fmla="*/ 62 h 74"/>
                  <a:gd name="T2" fmla="*/ 58 w 92"/>
                  <a:gd name="T3" fmla="*/ 53 h 74"/>
                  <a:gd name="T4" fmla="*/ 67 w 92"/>
                  <a:gd name="T5" fmla="*/ 49 h 74"/>
                  <a:gd name="T6" fmla="*/ 75 w 92"/>
                  <a:gd name="T7" fmla="*/ 49 h 74"/>
                  <a:gd name="T8" fmla="*/ 80 w 92"/>
                  <a:gd name="T9" fmla="*/ 43 h 74"/>
                  <a:gd name="T10" fmla="*/ 77 w 92"/>
                  <a:gd name="T11" fmla="*/ 37 h 74"/>
                  <a:gd name="T12" fmla="*/ 81 w 92"/>
                  <a:gd name="T13" fmla="*/ 30 h 74"/>
                  <a:gd name="T14" fmla="*/ 89 w 92"/>
                  <a:gd name="T15" fmla="*/ 29 h 74"/>
                  <a:gd name="T16" fmla="*/ 81 w 92"/>
                  <a:gd name="T17" fmla="*/ 45 h 74"/>
                  <a:gd name="T18" fmla="*/ 68 w 92"/>
                  <a:gd name="T19" fmla="*/ 57 h 74"/>
                  <a:gd name="T20" fmla="*/ 54 w 92"/>
                  <a:gd name="T21" fmla="*/ 63 h 74"/>
                  <a:gd name="T22" fmla="*/ 47 w 92"/>
                  <a:gd name="T23" fmla="*/ 64 h 74"/>
                  <a:gd name="T24" fmla="*/ 57 w 92"/>
                  <a:gd name="T25" fmla="*/ 66 h 74"/>
                  <a:gd name="T26" fmla="*/ 76 w 92"/>
                  <a:gd name="T27" fmla="*/ 66 h 74"/>
                  <a:gd name="T28" fmla="*/ 88 w 92"/>
                  <a:gd name="T29" fmla="*/ 59 h 74"/>
                  <a:gd name="T30" fmla="*/ 63 w 92"/>
                  <a:gd name="T31" fmla="*/ 69 h 74"/>
                  <a:gd name="T32" fmla="*/ 48 w 92"/>
                  <a:gd name="T33" fmla="*/ 70 h 74"/>
                  <a:gd name="T34" fmla="*/ 46 w 92"/>
                  <a:gd name="T35" fmla="*/ 70 h 74"/>
                  <a:gd name="T36" fmla="*/ 40 w 92"/>
                  <a:gd name="T37" fmla="*/ 64 h 74"/>
                  <a:gd name="T38" fmla="*/ 7 w 92"/>
                  <a:gd name="T39" fmla="*/ 54 h 74"/>
                  <a:gd name="T40" fmla="*/ 1 w 92"/>
                  <a:gd name="T41" fmla="*/ 43 h 74"/>
                  <a:gd name="T42" fmla="*/ 2 w 92"/>
                  <a:gd name="T43" fmla="*/ 31 h 74"/>
                  <a:gd name="T44" fmla="*/ 4 w 92"/>
                  <a:gd name="T45" fmla="*/ 12 h 74"/>
                  <a:gd name="T46" fmla="*/ 3 w 92"/>
                  <a:gd name="T47" fmla="*/ 1 h 74"/>
                  <a:gd name="T48" fmla="*/ 5 w 92"/>
                  <a:gd name="T49" fmla="*/ 6 h 74"/>
                  <a:gd name="T50" fmla="*/ 8 w 92"/>
                  <a:gd name="T51" fmla="*/ 16 h 74"/>
                  <a:gd name="T52" fmla="*/ 5 w 92"/>
                  <a:gd name="T53" fmla="*/ 32 h 74"/>
                  <a:gd name="T54" fmla="*/ 3 w 92"/>
                  <a:gd name="T55" fmla="*/ 45 h 74"/>
                  <a:gd name="T56" fmla="*/ 23 w 92"/>
                  <a:gd name="T57" fmla="*/ 57 h 74"/>
                  <a:gd name="T58" fmla="*/ 45 w 92"/>
                  <a:gd name="T59" fmla="*/ 6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2" h="74">
                    <a:moveTo>
                      <a:pt x="45" y="62"/>
                    </a:moveTo>
                    <a:cubicBezTo>
                      <a:pt x="50" y="60"/>
                      <a:pt x="56" y="56"/>
                      <a:pt x="58" y="53"/>
                    </a:cubicBezTo>
                    <a:cubicBezTo>
                      <a:pt x="60" y="51"/>
                      <a:pt x="64" y="51"/>
                      <a:pt x="67" y="49"/>
                    </a:cubicBezTo>
                    <a:cubicBezTo>
                      <a:pt x="70" y="48"/>
                      <a:pt x="72" y="50"/>
                      <a:pt x="75" y="49"/>
                    </a:cubicBezTo>
                    <a:cubicBezTo>
                      <a:pt x="78" y="48"/>
                      <a:pt x="78" y="48"/>
                      <a:pt x="80" y="43"/>
                    </a:cubicBezTo>
                    <a:cubicBezTo>
                      <a:pt x="81" y="37"/>
                      <a:pt x="78" y="38"/>
                      <a:pt x="77" y="37"/>
                    </a:cubicBezTo>
                    <a:cubicBezTo>
                      <a:pt x="75" y="37"/>
                      <a:pt x="79" y="32"/>
                      <a:pt x="81" y="30"/>
                    </a:cubicBezTo>
                    <a:cubicBezTo>
                      <a:pt x="82" y="27"/>
                      <a:pt x="88" y="25"/>
                      <a:pt x="89" y="29"/>
                    </a:cubicBezTo>
                    <a:cubicBezTo>
                      <a:pt x="89" y="34"/>
                      <a:pt x="85" y="41"/>
                      <a:pt x="81" y="45"/>
                    </a:cubicBezTo>
                    <a:cubicBezTo>
                      <a:pt x="77" y="50"/>
                      <a:pt x="72" y="53"/>
                      <a:pt x="68" y="57"/>
                    </a:cubicBezTo>
                    <a:cubicBezTo>
                      <a:pt x="64" y="60"/>
                      <a:pt x="58" y="63"/>
                      <a:pt x="54" y="63"/>
                    </a:cubicBezTo>
                    <a:cubicBezTo>
                      <a:pt x="51" y="62"/>
                      <a:pt x="47" y="63"/>
                      <a:pt x="47" y="64"/>
                    </a:cubicBezTo>
                    <a:cubicBezTo>
                      <a:pt x="46" y="65"/>
                      <a:pt x="52" y="66"/>
                      <a:pt x="57" y="66"/>
                    </a:cubicBezTo>
                    <a:cubicBezTo>
                      <a:pt x="62" y="67"/>
                      <a:pt x="69" y="69"/>
                      <a:pt x="76" y="66"/>
                    </a:cubicBezTo>
                    <a:cubicBezTo>
                      <a:pt x="82" y="63"/>
                      <a:pt x="92" y="55"/>
                      <a:pt x="88" y="59"/>
                    </a:cubicBezTo>
                    <a:cubicBezTo>
                      <a:pt x="83" y="64"/>
                      <a:pt x="76" y="69"/>
                      <a:pt x="63" y="69"/>
                    </a:cubicBezTo>
                    <a:cubicBezTo>
                      <a:pt x="50" y="70"/>
                      <a:pt x="48" y="69"/>
                      <a:pt x="48" y="70"/>
                    </a:cubicBezTo>
                    <a:cubicBezTo>
                      <a:pt x="47" y="72"/>
                      <a:pt x="47" y="74"/>
                      <a:pt x="46" y="70"/>
                    </a:cubicBezTo>
                    <a:cubicBezTo>
                      <a:pt x="46" y="67"/>
                      <a:pt x="46" y="66"/>
                      <a:pt x="40" y="64"/>
                    </a:cubicBezTo>
                    <a:cubicBezTo>
                      <a:pt x="34" y="62"/>
                      <a:pt x="14" y="58"/>
                      <a:pt x="7" y="54"/>
                    </a:cubicBezTo>
                    <a:cubicBezTo>
                      <a:pt x="0" y="49"/>
                      <a:pt x="1" y="46"/>
                      <a:pt x="1" y="43"/>
                    </a:cubicBezTo>
                    <a:cubicBezTo>
                      <a:pt x="2" y="40"/>
                      <a:pt x="0" y="34"/>
                      <a:pt x="2" y="31"/>
                    </a:cubicBezTo>
                    <a:cubicBezTo>
                      <a:pt x="5" y="27"/>
                      <a:pt x="5" y="18"/>
                      <a:pt x="4" y="12"/>
                    </a:cubicBezTo>
                    <a:cubicBezTo>
                      <a:pt x="4" y="7"/>
                      <a:pt x="2" y="0"/>
                      <a:pt x="3" y="1"/>
                    </a:cubicBezTo>
                    <a:cubicBezTo>
                      <a:pt x="4" y="2"/>
                      <a:pt x="5" y="3"/>
                      <a:pt x="5" y="6"/>
                    </a:cubicBezTo>
                    <a:cubicBezTo>
                      <a:pt x="6" y="9"/>
                      <a:pt x="9" y="13"/>
                      <a:pt x="8" y="16"/>
                    </a:cubicBezTo>
                    <a:cubicBezTo>
                      <a:pt x="7" y="20"/>
                      <a:pt x="7" y="28"/>
                      <a:pt x="5" y="32"/>
                    </a:cubicBezTo>
                    <a:cubicBezTo>
                      <a:pt x="2" y="35"/>
                      <a:pt x="3" y="42"/>
                      <a:pt x="3" y="45"/>
                    </a:cubicBezTo>
                    <a:cubicBezTo>
                      <a:pt x="2" y="48"/>
                      <a:pt x="12" y="54"/>
                      <a:pt x="23" y="57"/>
                    </a:cubicBezTo>
                    <a:cubicBezTo>
                      <a:pt x="34" y="60"/>
                      <a:pt x="42" y="64"/>
                      <a:pt x="45" y="62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Freeform 252"/>
              <p:cNvSpPr/>
              <p:nvPr/>
            </p:nvSpPr>
            <p:spPr bwMode="auto">
              <a:xfrm>
                <a:off x="6599238" y="2187576"/>
                <a:ext cx="222250" cy="173038"/>
              </a:xfrm>
              <a:custGeom>
                <a:avLst/>
                <a:gdLst>
                  <a:gd name="T0" fmla="*/ 55 w 59"/>
                  <a:gd name="T1" fmla="*/ 12 h 46"/>
                  <a:gd name="T2" fmla="*/ 51 w 59"/>
                  <a:gd name="T3" fmla="*/ 23 h 46"/>
                  <a:gd name="T4" fmla="*/ 53 w 59"/>
                  <a:gd name="T5" fmla="*/ 29 h 46"/>
                  <a:gd name="T6" fmla="*/ 49 w 59"/>
                  <a:gd name="T7" fmla="*/ 32 h 46"/>
                  <a:gd name="T8" fmla="*/ 38 w 59"/>
                  <a:gd name="T9" fmla="*/ 33 h 46"/>
                  <a:gd name="T10" fmla="*/ 26 w 59"/>
                  <a:gd name="T11" fmla="*/ 29 h 46"/>
                  <a:gd name="T12" fmla="*/ 16 w 59"/>
                  <a:gd name="T13" fmla="*/ 20 h 46"/>
                  <a:gd name="T14" fmla="*/ 8 w 59"/>
                  <a:gd name="T15" fmla="*/ 16 h 46"/>
                  <a:gd name="T16" fmla="*/ 5 w 59"/>
                  <a:gd name="T17" fmla="*/ 13 h 46"/>
                  <a:gd name="T18" fmla="*/ 7 w 59"/>
                  <a:gd name="T19" fmla="*/ 12 h 46"/>
                  <a:gd name="T20" fmla="*/ 3 w 59"/>
                  <a:gd name="T21" fmla="*/ 4 h 46"/>
                  <a:gd name="T22" fmla="*/ 1 w 59"/>
                  <a:gd name="T23" fmla="*/ 2 h 46"/>
                  <a:gd name="T24" fmla="*/ 4 w 59"/>
                  <a:gd name="T25" fmla="*/ 11 h 46"/>
                  <a:gd name="T26" fmla="*/ 7 w 59"/>
                  <a:gd name="T27" fmla="*/ 17 h 46"/>
                  <a:gd name="T28" fmla="*/ 24 w 59"/>
                  <a:gd name="T29" fmla="*/ 28 h 46"/>
                  <a:gd name="T30" fmla="*/ 37 w 59"/>
                  <a:gd name="T31" fmla="*/ 44 h 46"/>
                  <a:gd name="T32" fmla="*/ 54 w 59"/>
                  <a:gd name="T33" fmla="*/ 34 h 46"/>
                  <a:gd name="T34" fmla="*/ 59 w 59"/>
                  <a:gd name="T35" fmla="*/ 15 h 46"/>
                  <a:gd name="T36" fmla="*/ 55 w 59"/>
                  <a:gd name="T37" fmla="*/ 1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9" h="46">
                    <a:moveTo>
                      <a:pt x="55" y="12"/>
                    </a:moveTo>
                    <a:cubicBezTo>
                      <a:pt x="54" y="14"/>
                      <a:pt x="51" y="21"/>
                      <a:pt x="51" y="23"/>
                    </a:cubicBezTo>
                    <a:cubicBezTo>
                      <a:pt x="51" y="26"/>
                      <a:pt x="52" y="27"/>
                      <a:pt x="53" y="29"/>
                    </a:cubicBezTo>
                    <a:cubicBezTo>
                      <a:pt x="53" y="30"/>
                      <a:pt x="52" y="31"/>
                      <a:pt x="49" y="32"/>
                    </a:cubicBezTo>
                    <a:cubicBezTo>
                      <a:pt x="47" y="33"/>
                      <a:pt x="41" y="36"/>
                      <a:pt x="38" y="33"/>
                    </a:cubicBezTo>
                    <a:cubicBezTo>
                      <a:pt x="34" y="30"/>
                      <a:pt x="28" y="33"/>
                      <a:pt x="26" y="29"/>
                    </a:cubicBezTo>
                    <a:cubicBezTo>
                      <a:pt x="23" y="25"/>
                      <a:pt x="21" y="21"/>
                      <a:pt x="16" y="20"/>
                    </a:cubicBezTo>
                    <a:cubicBezTo>
                      <a:pt x="12" y="18"/>
                      <a:pt x="10" y="17"/>
                      <a:pt x="8" y="16"/>
                    </a:cubicBezTo>
                    <a:cubicBezTo>
                      <a:pt x="6" y="14"/>
                      <a:pt x="5" y="14"/>
                      <a:pt x="5" y="13"/>
                    </a:cubicBezTo>
                    <a:cubicBezTo>
                      <a:pt x="6" y="12"/>
                      <a:pt x="9" y="14"/>
                      <a:pt x="7" y="12"/>
                    </a:cubicBezTo>
                    <a:cubicBezTo>
                      <a:pt x="6" y="10"/>
                      <a:pt x="3" y="7"/>
                      <a:pt x="3" y="4"/>
                    </a:cubicBezTo>
                    <a:cubicBezTo>
                      <a:pt x="2" y="1"/>
                      <a:pt x="0" y="0"/>
                      <a:pt x="1" y="2"/>
                    </a:cubicBezTo>
                    <a:cubicBezTo>
                      <a:pt x="2" y="4"/>
                      <a:pt x="4" y="9"/>
                      <a:pt x="4" y="11"/>
                    </a:cubicBezTo>
                    <a:cubicBezTo>
                      <a:pt x="5" y="12"/>
                      <a:pt x="5" y="15"/>
                      <a:pt x="7" y="17"/>
                    </a:cubicBezTo>
                    <a:cubicBezTo>
                      <a:pt x="10" y="18"/>
                      <a:pt x="20" y="22"/>
                      <a:pt x="24" y="28"/>
                    </a:cubicBezTo>
                    <a:cubicBezTo>
                      <a:pt x="28" y="34"/>
                      <a:pt x="36" y="42"/>
                      <a:pt x="37" y="44"/>
                    </a:cubicBezTo>
                    <a:cubicBezTo>
                      <a:pt x="38" y="46"/>
                      <a:pt x="51" y="39"/>
                      <a:pt x="54" y="34"/>
                    </a:cubicBezTo>
                    <a:cubicBezTo>
                      <a:pt x="57" y="28"/>
                      <a:pt x="59" y="21"/>
                      <a:pt x="59" y="15"/>
                    </a:cubicBezTo>
                    <a:cubicBezTo>
                      <a:pt x="59" y="10"/>
                      <a:pt x="57" y="9"/>
                      <a:pt x="55" y="12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Freeform 253"/>
              <p:cNvSpPr/>
              <p:nvPr/>
            </p:nvSpPr>
            <p:spPr bwMode="auto">
              <a:xfrm>
                <a:off x="6697663" y="2174876"/>
                <a:ext cx="104775" cy="46038"/>
              </a:xfrm>
              <a:custGeom>
                <a:avLst/>
                <a:gdLst>
                  <a:gd name="T0" fmla="*/ 21 w 28"/>
                  <a:gd name="T1" fmla="*/ 11 h 12"/>
                  <a:gd name="T2" fmla="*/ 24 w 28"/>
                  <a:gd name="T3" fmla="*/ 7 h 12"/>
                  <a:gd name="T4" fmla="*/ 3 w 28"/>
                  <a:gd name="T5" fmla="*/ 0 h 12"/>
                  <a:gd name="T6" fmla="*/ 5 w 28"/>
                  <a:gd name="T7" fmla="*/ 2 h 12"/>
                  <a:gd name="T8" fmla="*/ 19 w 28"/>
                  <a:gd name="T9" fmla="*/ 9 h 12"/>
                  <a:gd name="T10" fmla="*/ 21 w 28"/>
                  <a:gd name="T11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2">
                    <a:moveTo>
                      <a:pt x="21" y="11"/>
                    </a:moveTo>
                    <a:cubicBezTo>
                      <a:pt x="23" y="10"/>
                      <a:pt x="28" y="9"/>
                      <a:pt x="24" y="7"/>
                    </a:cubicBezTo>
                    <a:cubicBezTo>
                      <a:pt x="20" y="6"/>
                      <a:pt x="6" y="0"/>
                      <a:pt x="3" y="0"/>
                    </a:cubicBezTo>
                    <a:cubicBezTo>
                      <a:pt x="0" y="0"/>
                      <a:pt x="2" y="1"/>
                      <a:pt x="5" y="2"/>
                    </a:cubicBezTo>
                    <a:cubicBezTo>
                      <a:pt x="9" y="3"/>
                      <a:pt x="17" y="7"/>
                      <a:pt x="19" y="9"/>
                    </a:cubicBezTo>
                    <a:cubicBezTo>
                      <a:pt x="20" y="10"/>
                      <a:pt x="19" y="12"/>
                      <a:pt x="21" y="11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254"/>
              <p:cNvSpPr/>
              <p:nvPr/>
            </p:nvSpPr>
            <p:spPr bwMode="auto">
              <a:xfrm>
                <a:off x="6437313" y="2333626"/>
                <a:ext cx="327025" cy="293688"/>
              </a:xfrm>
              <a:custGeom>
                <a:avLst/>
                <a:gdLst>
                  <a:gd name="T0" fmla="*/ 21 w 87"/>
                  <a:gd name="T1" fmla="*/ 2 h 78"/>
                  <a:gd name="T2" fmla="*/ 8 w 87"/>
                  <a:gd name="T3" fmla="*/ 11 h 78"/>
                  <a:gd name="T4" fmla="*/ 6 w 87"/>
                  <a:gd name="T5" fmla="*/ 19 h 78"/>
                  <a:gd name="T6" fmla="*/ 16 w 87"/>
                  <a:gd name="T7" fmla="*/ 16 h 78"/>
                  <a:gd name="T8" fmla="*/ 39 w 87"/>
                  <a:gd name="T9" fmla="*/ 40 h 78"/>
                  <a:gd name="T10" fmla="*/ 71 w 87"/>
                  <a:gd name="T11" fmla="*/ 41 h 78"/>
                  <a:gd name="T12" fmla="*/ 82 w 87"/>
                  <a:gd name="T13" fmla="*/ 38 h 78"/>
                  <a:gd name="T14" fmla="*/ 81 w 87"/>
                  <a:gd name="T15" fmla="*/ 41 h 78"/>
                  <a:gd name="T16" fmla="*/ 74 w 87"/>
                  <a:gd name="T17" fmla="*/ 41 h 78"/>
                  <a:gd name="T18" fmla="*/ 72 w 87"/>
                  <a:gd name="T19" fmla="*/ 59 h 78"/>
                  <a:gd name="T20" fmla="*/ 84 w 87"/>
                  <a:gd name="T21" fmla="*/ 67 h 78"/>
                  <a:gd name="T22" fmla="*/ 85 w 87"/>
                  <a:gd name="T23" fmla="*/ 72 h 78"/>
                  <a:gd name="T24" fmla="*/ 82 w 87"/>
                  <a:gd name="T25" fmla="*/ 74 h 78"/>
                  <a:gd name="T26" fmla="*/ 71 w 87"/>
                  <a:gd name="T27" fmla="*/ 59 h 78"/>
                  <a:gd name="T28" fmla="*/ 48 w 87"/>
                  <a:gd name="T29" fmla="*/ 44 h 78"/>
                  <a:gd name="T30" fmla="*/ 19 w 87"/>
                  <a:gd name="T31" fmla="*/ 26 h 78"/>
                  <a:gd name="T32" fmla="*/ 3 w 87"/>
                  <a:gd name="T33" fmla="*/ 20 h 78"/>
                  <a:gd name="T34" fmla="*/ 9 w 87"/>
                  <a:gd name="T35" fmla="*/ 6 h 78"/>
                  <a:gd name="T36" fmla="*/ 21 w 87"/>
                  <a:gd name="T37" fmla="*/ 2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7" h="78">
                    <a:moveTo>
                      <a:pt x="21" y="2"/>
                    </a:moveTo>
                    <a:cubicBezTo>
                      <a:pt x="18" y="2"/>
                      <a:pt x="11" y="6"/>
                      <a:pt x="8" y="11"/>
                    </a:cubicBezTo>
                    <a:cubicBezTo>
                      <a:pt x="6" y="15"/>
                      <a:pt x="2" y="19"/>
                      <a:pt x="6" y="19"/>
                    </a:cubicBezTo>
                    <a:cubicBezTo>
                      <a:pt x="9" y="20"/>
                      <a:pt x="14" y="11"/>
                      <a:pt x="16" y="16"/>
                    </a:cubicBezTo>
                    <a:cubicBezTo>
                      <a:pt x="19" y="20"/>
                      <a:pt x="24" y="36"/>
                      <a:pt x="39" y="40"/>
                    </a:cubicBezTo>
                    <a:cubicBezTo>
                      <a:pt x="54" y="43"/>
                      <a:pt x="68" y="43"/>
                      <a:pt x="71" y="41"/>
                    </a:cubicBezTo>
                    <a:cubicBezTo>
                      <a:pt x="74" y="39"/>
                      <a:pt x="81" y="36"/>
                      <a:pt x="82" y="38"/>
                    </a:cubicBezTo>
                    <a:cubicBezTo>
                      <a:pt x="83" y="40"/>
                      <a:pt x="82" y="43"/>
                      <a:pt x="81" y="41"/>
                    </a:cubicBezTo>
                    <a:cubicBezTo>
                      <a:pt x="79" y="40"/>
                      <a:pt x="76" y="39"/>
                      <a:pt x="74" y="41"/>
                    </a:cubicBezTo>
                    <a:cubicBezTo>
                      <a:pt x="71" y="43"/>
                      <a:pt x="68" y="53"/>
                      <a:pt x="72" y="59"/>
                    </a:cubicBezTo>
                    <a:cubicBezTo>
                      <a:pt x="76" y="65"/>
                      <a:pt x="82" y="67"/>
                      <a:pt x="84" y="67"/>
                    </a:cubicBezTo>
                    <a:cubicBezTo>
                      <a:pt x="87" y="66"/>
                      <a:pt x="86" y="70"/>
                      <a:pt x="85" y="72"/>
                    </a:cubicBezTo>
                    <a:cubicBezTo>
                      <a:pt x="84" y="75"/>
                      <a:pt x="82" y="78"/>
                      <a:pt x="82" y="74"/>
                    </a:cubicBezTo>
                    <a:cubicBezTo>
                      <a:pt x="81" y="70"/>
                      <a:pt x="74" y="65"/>
                      <a:pt x="71" y="59"/>
                    </a:cubicBezTo>
                    <a:cubicBezTo>
                      <a:pt x="67" y="54"/>
                      <a:pt x="61" y="45"/>
                      <a:pt x="48" y="44"/>
                    </a:cubicBezTo>
                    <a:cubicBezTo>
                      <a:pt x="35" y="42"/>
                      <a:pt x="24" y="35"/>
                      <a:pt x="19" y="26"/>
                    </a:cubicBezTo>
                    <a:cubicBezTo>
                      <a:pt x="14" y="17"/>
                      <a:pt x="6" y="23"/>
                      <a:pt x="3" y="20"/>
                    </a:cubicBezTo>
                    <a:cubicBezTo>
                      <a:pt x="0" y="17"/>
                      <a:pt x="3" y="11"/>
                      <a:pt x="9" y="6"/>
                    </a:cubicBezTo>
                    <a:cubicBezTo>
                      <a:pt x="15" y="2"/>
                      <a:pt x="24" y="0"/>
                      <a:pt x="21" y="2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255"/>
              <p:cNvSpPr/>
              <p:nvPr/>
            </p:nvSpPr>
            <p:spPr bwMode="auto">
              <a:xfrm>
                <a:off x="6662738" y="2201863"/>
                <a:ext cx="71438" cy="46038"/>
              </a:xfrm>
              <a:custGeom>
                <a:avLst/>
                <a:gdLst>
                  <a:gd name="T0" fmla="*/ 18 w 19"/>
                  <a:gd name="T1" fmla="*/ 2 h 12"/>
                  <a:gd name="T2" fmla="*/ 4 w 19"/>
                  <a:gd name="T3" fmla="*/ 3 h 12"/>
                  <a:gd name="T4" fmla="*/ 3 w 19"/>
                  <a:gd name="T5" fmla="*/ 7 h 12"/>
                  <a:gd name="T6" fmla="*/ 16 w 19"/>
                  <a:gd name="T7" fmla="*/ 3 h 12"/>
                  <a:gd name="T8" fmla="*/ 18 w 19"/>
                  <a:gd name="T9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2">
                    <a:moveTo>
                      <a:pt x="18" y="2"/>
                    </a:moveTo>
                    <a:cubicBezTo>
                      <a:pt x="15" y="1"/>
                      <a:pt x="7" y="0"/>
                      <a:pt x="4" y="3"/>
                    </a:cubicBezTo>
                    <a:cubicBezTo>
                      <a:pt x="0" y="5"/>
                      <a:pt x="1" y="12"/>
                      <a:pt x="3" y="7"/>
                    </a:cubicBezTo>
                    <a:cubicBezTo>
                      <a:pt x="5" y="3"/>
                      <a:pt x="14" y="3"/>
                      <a:pt x="16" y="3"/>
                    </a:cubicBezTo>
                    <a:cubicBezTo>
                      <a:pt x="19" y="3"/>
                      <a:pt x="19" y="3"/>
                      <a:pt x="18" y="2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Freeform 256"/>
              <p:cNvSpPr/>
              <p:nvPr/>
            </p:nvSpPr>
            <p:spPr bwMode="auto">
              <a:xfrm>
                <a:off x="5934076" y="1971676"/>
                <a:ext cx="665163" cy="557213"/>
              </a:xfrm>
              <a:custGeom>
                <a:avLst/>
                <a:gdLst>
                  <a:gd name="T0" fmla="*/ 106 w 177"/>
                  <a:gd name="T1" fmla="*/ 13 h 148"/>
                  <a:gd name="T2" fmla="*/ 130 w 177"/>
                  <a:gd name="T3" fmla="*/ 13 h 148"/>
                  <a:gd name="T4" fmla="*/ 152 w 177"/>
                  <a:gd name="T5" fmla="*/ 42 h 148"/>
                  <a:gd name="T6" fmla="*/ 153 w 177"/>
                  <a:gd name="T7" fmla="*/ 64 h 148"/>
                  <a:gd name="T8" fmla="*/ 171 w 177"/>
                  <a:gd name="T9" fmla="*/ 81 h 148"/>
                  <a:gd name="T10" fmla="*/ 165 w 177"/>
                  <a:gd name="T11" fmla="*/ 97 h 148"/>
                  <a:gd name="T12" fmla="*/ 144 w 177"/>
                  <a:gd name="T13" fmla="*/ 108 h 148"/>
                  <a:gd name="T14" fmla="*/ 147 w 177"/>
                  <a:gd name="T15" fmla="*/ 128 h 148"/>
                  <a:gd name="T16" fmla="*/ 147 w 177"/>
                  <a:gd name="T17" fmla="*/ 140 h 148"/>
                  <a:gd name="T18" fmla="*/ 105 w 177"/>
                  <a:gd name="T19" fmla="*/ 138 h 148"/>
                  <a:gd name="T20" fmla="*/ 80 w 177"/>
                  <a:gd name="T21" fmla="*/ 129 h 148"/>
                  <a:gd name="T22" fmla="*/ 50 w 177"/>
                  <a:gd name="T23" fmla="*/ 138 h 148"/>
                  <a:gd name="T24" fmla="*/ 14 w 177"/>
                  <a:gd name="T25" fmla="*/ 87 h 148"/>
                  <a:gd name="T26" fmla="*/ 31 w 177"/>
                  <a:gd name="T27" fmla="*/ 77 h 148"/>
                  <a:gd name="T28" fmla="*/ 11 w 177"/>
                  <a:gd name="T29" fmla="*/ 57 h 148"/>
                  <a:gd name="T30" fmla="*/ 10 w 177"/>
                  <a:gd name="T31" fmla="*/ 24 h 148"/>
                  <a:gd name="T32" fmla="*/ 47 w 177"/>
                  <a:gd name="T33" fmla="*/ 24 h 148"/>
                  <a:gd name="T34" fmla="*/ 53 w 177"/>
                  <a:gd name="T35" fmla="*/ 22 h 148"/>
                  <a:gd name="T36" fmla="*/ 71 w 177"/>
                  <a:gd name="T37" fmla="*/ 3 h 148"/>
                  <a:gd name="T38" fmla="*/ 85 w 177"/>
                  <a:gd name="T39" fmla="*/ 7 h 148"/>
                  <a:gd name="T40" fmla="*/ 91 w 177"/>
                  <a:gd name="T41" fmla="*/ 6 h 148"/>
                  <a:gd name="T42" fmla="*/ 95 w 177"/>
                  <a:gd name="T43" fmla="*/ 7 h 148"/>
                  <a:gd name="T44" fmla="*/ 100 w 177"/>
                  <a:gd name="T45" fmla="*/ 7 h 148"/>
                  <a:gd name="T46" fmla="*/ 106 w 177"/>
                  <a:gd name="T47" fmla="*/ 13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77" h="148">
                    <a:moveTo>
                      <a:pt x="106" y="13"/>
                    </a:moveTo>
                    <a:cubicBezTo>
                      <a:pt x="110" y="10"/>
                      <a:pt x="123" y="9"/>
                      <a:pt x="130" y="13"/>
                    </a:cubicBezTo>
                    <a:cubicBezTo>
                      <a:pt x="137" y="18"/>
                      <a:pt x="150" y="25"/>
                      <a:pt x="152" y="42"/>
                    </a:cubicBezTo>
                    <a:cubicBezTo>
                      <a:pt x="154" y="59"/>
                      <a:pt x="153" y="64"/>
                      <a:pt x="153" y="64"/>
                    </a:cubicBezTo>
                    <a:cubicBezTo>
                      <a:pt x="153" y="64"/>
                      <a:pt x="166" y="79"/>
                      <a:pt x="171" y="81"/>
                    </a:cubicBezTo>
                    <a:cubicBezTo>
                      <a:pt x="177" y="83"/>
                      <a:pt x="175" y="91"/>
                      <a:pt x="165" y="97"/>
                    </a:cubicBezTo>
                    <a:cubicBezTo>
                      <a:pt x="155" y="103"/>
                      <a:pt x="144" y="108"/>
                      <a:pt x="144" y="108"/>
                    </a:cubicBezTo>
                    <a:cubicBezTo>
                      <a:pt x="144" y="108"/>
                      <a:pt x="142" y="120"/>
                      <a:pt x="147" y="128"/>
                    </a:cubicBezTo>
                    <a:cubicBezTo>
                      <a:pt x="152" y="136"/>
                      <a:pt x="153" y="139"/>
                      <a:pt x="147" y="140"/>
                    </a:cubicBezTo>
                    <a:cubicBezTo>
                      <a:pt x="142" y="141"/>
                      <a:pt x="120" y="144"/>
                      <a:pt x="105" y="138"/>
                    </a:cubicBezTo>
                    <a:cubicBezTo>
                      <a:pt x="89" y="133"/>
                      <a:pt x="80" y="129"/>
                      <a:pt x="80" y="129"/>
                    </a:cubicBezTo>
                    <a:cubicBezTo>
                      <a:pt x="80" y="129"/>
                      <a:pt x="71" y="148"/>
                      <a:pt x="50" y="138"/>
                    </a:cubicBezTo>
                    <a:cubicBezTo>
                      <a:pt x="28" y="128"/>
                      <a:pt x="0" y="95"/>
                      <a:pt x="14" y="87"/>
                    </a:cubicBezTo>
                    <a:cubicBezTo>
                      <a:pt x="28" y="78"/>
                      <a:pt x="31" y="77"/>
                      <a:pt x="31" y="77"/>
                    </a:cubicBezTo>
                    <a:cubicBezTo>
                      <a:pt x="31" y="77"/>
                      <a:pt x="17" y="70"/>
                      <a:pt x="11" y="57"/>
                    </a:cubicBezTo>
                    <a:cubicBezTo>
                      <a:pt x="5" y="44"/>
                      <a:pt x="1" y="27"/>
                      <a:pt x="10" y="24"/>
                    </a:cubicBezTo>
                    <a:cubicBezTo>
                      <a:pt x="18" y="22"/>
                      <a:pt x="42" y="26"/>
                      <a:pt x="47" y="24"/>
                    </a:cubicBezTo>
                    <a:cubicBezTo>
                      <a:pt x="52" y="23"/>
                      <a:pt x="53" y="22"/>
                      <a:pt x="53" y="22"/>
                    </a:cubicBezTo>
                    <a:cubicBezTo>
                      <a:pt x="53" y="22"/>
                      <a:pt x="62" y="6"/>
                      <a:pt x="71" y="3"/>
                    </a:cubicBezTo>
                    <a:cubicBezTo>
                      <a:pt x="81" y="0"/>
                      <a:pt x="85" y="7"/>
                      <a:pt x="85" y="7"/>
                    </a:cubicBezTo>
                    <a:cubicBezTo>
                      <a:pt x="85" y="7"/>
                      <a:pt x="89" y="5"/>
                      <a:pt x="91" y="6"/>
                    </a:cubicBezTo>
                    <a:cubicBezTo>
                      <a:pt x="94" y="6"/>
                      <a:pt x="95" y="7"/>
                      <a:pt x="95" y="7"/>
                    </a:cubicBezTo>
                    <a:cubicBezTo>
                      <a:pt x="95" y="7"/>
                      <a:pt x="96" y="2"/>
                      <a:pt x="100" y="7"/>
                    </a:cubicBezTo>
                    <a:cubicBezTo>
                      <a:pt x="103" y="11"/>
                      <a:pt x="103" y="10"/>
                      <a:pt x="106" y="13"/>
                    </a:cubicBezTo>
                    <a:close/>
                  </a:path>
                </a:pathLst>
              </a:custGeom>
              <a:solidFill>
                <a:srgbClr val="E3B2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Freeform 257"/>
              <p:cNvSpPr/>
              <p:nvPr/>
            </p:nvSpPr>
            <p:spPr bwMode="auto">
              <a:xfrm>
                <a:off x="6332538" y="2270126"/>
                <a:ext cx="247650" cy="120650"/>
              </a:xfrm>
              <a:custGeom>
                <a:avLst/>
                <a:gdLst>
                  <a:gd name="T0" fmla="*/ 58 w 66"/>
                  <a:gd name="T1" fmla="*/ 2 h 32"/>
                  <a:gd name="T2" fmla="*/ 56 w 66"/>
                  <a:gd name="T3" fmla="*/ 18 h 32"/>
                  <a:gd name="T4" fmla="*/ 20 w 66"/>
                  <a:gd name="T5" fmla="*/ 31 h 32"/>
                  <a:gd name="T6" fmla="*/ 11 w 66"/>
                  <a:gd name="T7" fmla="*/ 23 h 32"/>
                  <a:gd name="T8" fmla="*/ 49 w 66"/>
                  <a:gd name="T9" fmla="*/ 8 h 32"/>
                  <a:gd name="T10" fmla="*/ 58 w 66"/>
                  <a:gd name="T11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32">
                    <a:moveTo>
                      <a:pt x="58" y="2"/>
                    </a:moveTo>
                    <a:cubicBezTo>
                      <a:pt x="65" y="5"/>
                      <a:pt x="66" y="12"/>
                      <a:pt x="56" y="18"/>
                    </a:cubicBezTo>
                    <a:cubicBezTo>
                      <a:pt x="45" y="24"/>
                      <a:pt x="30" y="30"/>
                      <a:pt x="20" y="31"/>
                    </a:cubicBezTo>
                    <a:cubicBezTo>
                      <a:pt x="11" y="32"/>
                      <a:pt x="0" y="26"/>
                      <a:pt x="11" y="23"/>
                    </a:cubicBezTo>
                    <a:cubicBezTo>
                      <a:pt x="23" y="20"/>
                      <a:pt x="50" y="15"/>
                      <a:pt x="49" y="8"/>
                    </a:cubicBezTo>
                    <a:cubicBezTo>
                      <a:pt x="49" y="1"/>
                      <a:pt x="56" y="0"/>
                      <a:pt x="58" y="2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Freeform 258"/>
              <p:cNvSpPr/>
              <p:nvPr/>
            </p:nvSpPr>
            <p:spPr bwMode="auto">
              <a:xfrm>
                <a:off x="6359526" y="2014538"/>
                <a:ext cx="146050" cy="274638"/>
              </a:xfrm>
              <a:custGeom>
                <a:avLst/>
                <a:gdLst>
                  <a:gd name="T0" fmla="*/ 3 w 39"/>
                  <a:gd name="T1" fmla="*/ 0 h 73"/>
                  <a:gd name="T2" fmla="*/ 31 w 39"/>
                  <a:gd name="T3" fmla="*/ 15 h 73"/>
                  <a:gd name="T4" fmla="*/ 39 w 39"/>
                  <a:gd name="T5" fmla="*/ 42 h 73"/>
                  <a:gd name="T6" fmla="*/ 31 w 39"/>
                  <a:gd name="T7" fmla="*/ 67 h 73"/>
                  <a:gd name="T8" fmla="*/ 13 w 39"/>
                  <a:gd name="T9" fmla="*/ 72 h 73"/>
                  <a:gd name="T10" fmla="*/ 11 w 39"/>
                  <a:gd name="T11" fmla="*/ 69 h 73"/>
                  <a:gd name="T12" fmla="*/ 34 w 39"/>
                  <a:gd name="T13" fmla="*/ 55 h 73"/>
                  <a:gd name="T14" fmla="*/ 29 w 39"/>
                  <a:gd name="T15" fmla="*/ 16 h 73"/>
                  <a:gd name="T16" fmla="*/ 3 w 39"/>
                  <a:gd name="T17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73">
                    <a:moveTo>
                      <a:pt x="3" y="0"/>
                    </a:moveTo>
                    <a:cubicBezTo>
                      <a:pt x="9" y="0"/>
                      <a:pt x="24" y="6"/>
                      <a:pt x="31" y="15"/>
                    </a:cubicBezTo>
                    <a:cubicBezTo>
                      <a:pt x="38" y="25"/>
                      <a:pt x="38" y="34"/>
                      <a:pt x="39" y="42"/>
                    </a:cubicBezTo>
                    <a:cubicBezTo>
                      <a:pt x="39" y="50"/>
                      <a:pt x="36" y="63"/>
                      <a:pt x="31" y="67"/>
                    </a:cubicBezTo>
                    <a:cubicBezTo>
                      <a:pt x="26" y="71"/>
                      <a:pt x="16" y="73"/>
                      <a:pt x="13" y="72"/>
                    </a:cubicBezTo>
                    <a:cubicBezTo>
                      <a:pt x="11" y="72"/>
                      <a:pt x="6" y="71"/>
                      <a:pt x="11" y="69"/>
                    </a:cubicBezTo>
                    <a:cubicBezTo>
                      <a:pt x="17" y="68"/>
                      <a:pt x="31" y="68"/>
                      <a:pt x="34" y="55"/>
                    </a:cubicBezTo>
                    <a:cubicBezTo>
                      <a:pt x="37" y="42"/>
                      <a:pt x="36" y="25"/>
                      <a:pt x="29" y="16"/>
                    </a:cubicBezTo>
                    <a:cubicBezTo>
                      <a:pt x="22" y="7"/>
                      <a:pt x="0" y="0"/>
                      <a:pt x="3" y="0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Freeform 259"/>
              <p:cNvSpPr/>
              <p:nvPr/>
            </p:nvSpPr>
            <p:spPr bwMode="auto">
              <a:xfrm>
                <a:off x="6194426" y="2138363"/>
                <a:ext cx="250825" cy="195263"/>
              </a:xfrm>
              <a:custGeom>
                <a:avLst/>
                <a:gdLst>
                  <a:gd name="T0" fmla="*/ 65 w 67"/>
                  <a:gd name="T1" fmla="*/ 42 h 52"/>
                  <a:gd name="T2" fmla="*/ 63 w 67"/>
                  <a:gd name="T3" fmla="*/ 50 h 52"/>
                  <a:gd name="T4" fmla="*/ 57 w 67"/>
                  <a:gd name="T5" fmla="*/ 47 h 52"/>
                  <a:gd name="T6" fmla="*/ 28 w 67"/>
                  <a:gd name="T7" fmla="*/ 33 h 52"/>
                  <a:gd name="T8" fmla="*/ 5 w 67"/>
                  <a:gd name="T9" fmla="*/ 8 h 52"/>
                  <a:gd name="T10" fmla="*/ 7 w 67"/>
                  <a:gd name="T11" fmla="*/ 5 h 52"/>
                  <a:gd name="T12" fmla="*/ 39 w 67"/>
                  <a:gd name="T13" fmla="*/ 33 h 52"/>
                  <a:gd name="T14" fmla="*/ 65 w 67"/>
                  <a:gd name="T15" fmla="*/ 4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7" h="52">
                    <a:moveTo>
                      <a:pt x="65" y="42"/>
                    </a:moveTo>
                    <a:cubicBezTo>
                      <a:pt x="67" y="44"/>
                      <a:pt x="66" y="48"/>
                      <a:pt x="63" y="50"/>
                    </a:cubicBezTo>
                    <a:cubicBezTo>
                      <a:pt x="61" y="52"/>
                      <a:pt x="61" y="47"/>
                      <a:pt x="57" y="47"/>
                    </a:cubicBezTo>
                    <a:cubicBezTo>
                      <a:pt x="53" y="46"/>
                      <a:pt x="42" y="44"/>
                      <a:pt x="28" y="33"/>
                    </a:cubicBezTo>
                    <a:cubicBezTo>
                      <a:pt x="15" y="22"/>
                      <a:pt x="10" y="16"/>
                      <a:pt x="5" y="8"/>
                    </a:cubicBezTo>
                    <a:cubicBezTo>
                      <a:pt x="0" y="0"/>
                      <a:pt x="4" y="0"/>
                      <a:pt x="7" y="5"/>
                    </a:cubicBezTo>
                    <a:cubicBezTo>
                      <a:pt x="11" y="13"/>
                      <a:pt x="28" y="25"/>
                      <a:pt x="39" y="33"/>
                    </a:cubicBezTo>
                    <a:cubicBezTo>
                      <a:pt x="54" y="44"/>
                      <a:pt x="63" y="41"/>
                      <a:pt x="65" y="42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260"/>
              <p:cNvSpPr/>
              <p:nvPr/>
            </p:nvSpPr>
            <p:spPr bwMode="auto">
              <a:xfrm>
                <a:off x="6310313" y="2149476"/>
                <a:ext cx="180975" cy="131763"/>
              </a:xfrm>
              <a:custGeom>
                <a:avLst/>
                <a:gdLst>
                  <a:gd name="T0" fmla="*/ 47 w 48"/>
                  <a:gd name="T1" fmla="*/ 5 h 35"/>
                  <a:gd name="T2" fmla="*/ 37 w 48"/>
                  <a:gd name="T3" fmla="*/ 25 h 35"/>
                  <a:gd name="T4" fmla="*/ 13 w 48"/>
                  <a:gd name="T5" fmla="*/ 31 h 35"/>
                  <a:gd name="T6" fmla="*/ 6 w 48"/>
                  <a:gd name="T7" fmla="*/ 24 h 35"/>
                  <a:gd name="T8" fmla="*/ 33 w 48"/>
                  <a:gd name="T9" fmla="*/ 18 h 35"/>
                  <a:gd name="T10" fmla="*/ 47 w 48"/>
                  <a:gd name="T11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5">
                    <a:moveTo>
                      <a:pt x="47" y="5"/>
                    </a:moveTo>
                    <a:cubicBezTo>
                      <a:pt x="48" y="7"/>
                      <a:pt x="44" y="20"/>
                      <a:pt x="37" y="25"/>
                    </a:cubicBezTo>
                    <a:cubicBezTo>
                      <a:pt x="29" y="30"/>
                      <a:pt x="19" y="35"/>
                      <a:pt x="13" y="31"/>
                    </a:cubicBezTo>
                    <a:cubicBezTo>
                      <a:pt x="7" y="28"/>
                      <a:pt x="0" y="25"/>
                      <a:pt x="6" y="24"/>
                    </a:cubicBezTo>
                    <a:cubicBezTo>
                      <a:pt x="11" y="23"/>
                      <a:pt x="24" y="24"/>
                      <a:pt x="33" y="18"/>
                    </a:cubicBezTo>
                    <a:cubicBezTo>
                      <a:pt x="41" y="13"/>
                      <a:pt x="45" y="0"/>
                      <a:pt x="47" y="5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261"/>
              <p:cNvSpPr/>
              <p:nvPr/>
            </p:nvSpPr>
            <p:spPr bwMode="auto">
              <a:xfrm>
                <a:off x="6362701" y="2138363"/>
                <a:ext cx="74613" cy="49213"/>
              </a:xfrm>
              <a:custGeom>
                <a:avLst/>
                <a:gdLst>
                  <a:gd name="T0" fmla="*/ 18 w 20"/>
                  <a:gd name="T1" fmla="*/ 2 h 13"/>
                  <a:gd name="T2" fmla="*/ 7 w 20"/>
                  <a:gd name="T3" fmla="*/ 9 h 13"/>
                  <a:gd name="T4" fmla="*/ 6 w 20"/>
                  <a:gd name="T5" fmla="*/ 0 h 13"/>
                  <a:gd name="T6" fmla="*/ 18 w 20"/>
                  <a:gd name="T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3">
                    <a:moveTo>
                      <a:pt x="18" y="2"/>
                    </a:moveTo>
                    <a:cubicBezTo>
                      <a:pt x="16" y="6"/>
                      <a:pt x="11" y="13"/>
                      <a:pt x="7" y="9"/>
                    </a:cubicBezTo>
                    <a:cubicBezTo>
                      <a:pt x="4" y="4"/>
                      <a:pt x="0" y="0"/>
                      <a:pt x="6" y="0"/>
                    </a:cubicBezTo>
                    <a:cubicBezTo>
                      <a:pt x="12" y="0"/>
                      <a:pt x="20" y="1"/>
                      <a:pt x="18" y="2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262"/>
              <p:cNvSpPr/>
              <p:nvPr/>
            </p:nvSpPr>
            <p:spPr bwMode="auto">
              <a:xfrm>
                <a:off x="6272213" y="1990726"/>
                <a:ext cx="192088" cy="214313"/>
              </a:xfrm>
              <a:custGeom>
                <a:avLst/>
                <a:gdLst>
                  <a:gd name="T0" fmla="*/ 50 w 51"/>
                  <a:gd name="T1" fmla="*/ 36 h 57"/>
                  <a:gd name="T2" fmla="*/ 45 w 51"/>
                  <a:gd name="T3" fmla="*/ 37 h 57"/>
                  <a:gd name="T4" fmla="*/ 23 w 51"/>
                  <a:gd name="T5" fmla="*/ 37 h 57"/>
                  <a:gd name="T6" fmla="*/ 17 w 51"/>
                  <a:gd name="T7" fmla="*/ 35 h 57"/>
                  <a:gd name="T8" fmla="*/ 35 w 51"/>
                  <a:gd name="T9" fmla="*/ 55 h 57"/>
                  <a:gd name="T10" fmla="*/ 29 w 51"/>
                  <a:gd name="T11" fmla="*/ 50 h 57"/>
                  <a:gd name="T12" fmla="*/ 10 w 51"/>
                  <a:gd name="T13" fmla="*/ 29 h 57"/>
                  <a:gd name="T14" fmla="*/ 1 w 51"/>
                  <a:gd name="T15" fmla="*/ 17 h 57"/>
                  <a:gd name="T16" fmla="*/ 4 w 51"/>
                  <a:gd name="T17" fmla="*/ 20 h 57"/>
                  <a:gd name="T18" fmla="*/ 2 w 51"/>
                  <a:gd name="T19" fmla="*/ 12 h 57"/>
                  <a:gd name="T20" fmla="*/ 5 w 51"/>
                  <a:gd name="T21" fmla="*/ 2 h 57"/>
                  <a:gd name="T22" fmla="*/ 9 w 51"/>
                  <a:gd name="T23" fmla="*/ 3 h 57"/>
                  <a:gd name="T24" fmla="*/ 6 w 51"/>
                  <a:gd name="T25" fmla="*/ 4 h 57"/>
                  <a:gd name="T26" fmla="*/ 4 w 51"/>
                  <a:gd name="T27" fmla="*/ 12 h 57"/>
                  <a:gd name="T28" fmla="*/ 13 w 51"/>
                  <a:gd name="T29" fmla="*/ 30 h 57"/>
                  <a:gd name="T30" fmla="*/ 16 w 51"/>
                  <a:gd name="T31" fmla="*/ 33 h 57"/>
                  <a:gd name="T32" fmla="*/ 24 w 51"/>
                  <a:gd name="T33" fmla="*/ 36 h 57"/>
                  <a:gd name="T34" fmla="*/ 50 w 51"/>
                  <a:gd name="T35" fmla="*/ 3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1" h="57">
                    <a:moveTo>
                      <a:pt x="50" y="36"/>
                    </a:moveTo>
                    <a:cubicBezTo>
                      <a:pt x="51" y="37"/>
                      <a:pt x="51" y="37"/>
                      <a:pt x="45" y="37"/>
                    </a:cubicBezTo>
                    <a:cubicBezTo>
                      <a:pt x="40" y="37"/>
                      <a:pt x="28" y="38"/>
                      <a:pt x="23" y="37"/>
                    </a:cubicBezTo>
                    <a:cubicBezTo>
                      <a:pt x="20" y="36"/>
                      <a:pt x="18" y="35"/>
                      <a:pt x="17" y="35"/>
                    </a:cubicBezTo>
                    <a:cubicBezTo>
                      <a:pt x="24" y="42"/>
                      <a:pt x="34" y="54"/>
                      <a:pt x="35" y="55"/>
                    </a:cubicBezTo>
                    <a:cubicBezTo>
                      <a:pt x="34" y="57"/>
                      <a:pt x="31" y="54"/>
                      <a:pt x="29" y="50"/>
                    </a:cubicBezTo>
                    <a:cubicBezTo>
                      <a:pt x="26" y="47"/>
                      <a:pt x="14" y="34"/>
                      <a:pt x="10" y="29"/>
                    </a:cubicBezTo>
                    <a:cubicBezTo>
                      <a:pt x="7" y="25"/>
                      <a:pt x="1" y="19"/>
                      <a:pt x="1" y="17"/>
                    </a:cubicBezTo>
                    <a:cubicBezTo>
                      <a:pt x="0" y="16"/>
                      <a:pt x="2" y="18"/>
                      <a:pt x="4" y="20"/>
                    </a:cubicBezTo>
                    <a:cubicBezTo>
                      <a:pt x="6" y="21"/>
                      <a:pt x="2" y="15"/>
                      <a:pt x="2" y="12"/>
                    </a:cubicBezTo>
                    <a:cubicBezTo>
                      <a:pt x="2" y="8"/>
                      <a:pt x="4" y="3"/>
                      <a:pt x="5" y="2"/>
                    </a:cubicBezTo>
                    <a:cubicBezTo>
                      <a:pt x="6" y="0"/>
                      <a:pt x="8" y="1"/>
                      <a:pt x="9" y="3"/>
                    </a:cubicBezTo>
                    <a:cubicBezTo>
                      <a:pt x="10" y="5"/>
                      <a:pt x="7" y="2"/>
                      <a:pt x="6" y="4"/>
                    </a:cubicBezTo>
                    <a:cubicBezTo>
                      <a:pt x="5" y="6"/>
                      <a:pt x="3" y="8"/>
                      <a:pt x="4" y="12"/>
                    </a:cubicBezTo>
                    <a:cubicBezTo>
                      <a:pt x="4" y="15"/>
                      <a:pt x="9" y="24"/>
                      <a:pt x="13" y="30"/>
                    </a:cubicBezTo>
                    <a:cubicBezTo>
                      <a:pt x="14" y="31"/>
                      <a:pt x="15" y="32"/>
                      <a:pt x="16" y="33"/>
                    </a:cubicBezTo>
                    <a:cubicBezTo>
                      <a:pt x="17" y="34"/>
                      <a:pt x="22" y="36"/>
                      <a:pt x="24" y="36"/>
                    </a:cubicBezTo>
                    <a:cubicBezTo>
                      <a:pt x="28" y="35"/>
                      <a:pt x="47" y="34"/>
                      <a:pt x="50" y="36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263"/>
              <p:cNvSpPr/>
              <p:nvPr/>
            </p:nvSpPr>
            <p:spPr bwMode="auto">
              <a:xfrm>
                <a:off x="6257926" y="1995488"/>
                <a:ext cx="63500" cy="247650"/>
              </a:xfrm>
              <a:custGeom>
                <a:avLst/>
                <a:gdLst>
                  <a:gd name="T0" fmla="*/ 17 w 17"/>
                  <a:gd name="T1" fmla="*/ 64 h 66"/>
                  <a:gd name="T2" fmla="*/ 10 w 17"/>
                  <a:gd name="T3" fmla="*/ 32 h 66"/>
                  <a:gd name="T4" fmla="*/ 3 w 17"/>
                  <a:gd name="T5" fmla="*/ 17 h 66"/>
                  <a:gd name="T6" fmla="*/ 4 w 17"/>
                  <a:gd name="T7" fmla="*/ 3 h 66"/>
                  <a:gd name="T8" fmla="*/ 0 w 17"/>
                  <a:gd name="T9" fmla="*/ 14 h 66"/>
                  <a:gd name="T10" fmla="*/ 7 w 17"/>
                  <a:gd name="T11" fmla="*/ 32 h 66"/>
                  <a:gd name="T12" fmla="*/ 15 w 17"/>
                  <a:gd name="T13" fmla="*/ 61 h 66"/>
                  <a:gd name="T14" fmla="*/ 17 w 17"/>
                  <a:gd name="T15" fmla="*/ 6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66">
                    <a:moveTo>
                      <a:pt x="17" y="64"/>
                    </a:moveTo>
                    <a:cubicBezTo>
                      <a:pt x="17" y="58"/>
                      <a:pt x="12" y="36"/>
                      <a:pt x="10" y="32"/>
                    </a:cubicBezTo>
                    <a:cubicBezTo>
                      <a:pt x="8" y="27"/>
                      <a:pt x="2" y="22"/>
                      <a:pt x="3" y="17"/>
                    </a:cubicBezTo>
                    <a:cubicBezTo>
                      <a:pt x="3" y="12"/>
                      <a:pt x="5" y="5"/>
                      <a:pt x="4" y="3"/>
                    </a:cubicBezTo>
                    <a:cubicBezTo>
                      <a:pt x="3" y="0"/>
                      <a:pt x="0" y="8"/>
                      <a:pt x="0" y="14"/>
                    </a:cubicBezTo>
                    <a:cubicBezTo>
                      <a:pt x="0" y="19"/>
                      <a:pt x="5" y="29"/>
                      <a:pt x="7" y="32"/>
                    </a:cubicBezTo>
                    <a:cubicBezTo>
                      <a:pt x="9" y="35"/>
                      <a:pt x="15" y="58"/>
                      <a:pt x="15" y="61"/>
                    </a:cubicBezTo>
                    <a:cubicBezTo>
                      <a:pt x="15" y="64"/>
                      <a:pt x="16" y="66"/>
                      <a:pt x="17" y="64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264"/>
              <p:cNvSpPr/>
              <p:nvPr/>
            </p:nvSpPr>
            <p:spPr bwMode="auto">
              <a:xfrm>
                <a:off x="6291263" y="2025651"/>
                <a:ext cx="131763" cy="90488"/>
              </a:xfrm>
              <a:custGeom>
                <a:avLst/>
                <a:gdLst>
                  <a:gd name="T0" fmla="*/ 34 w 35"/>
                  <a:gd name="T1" fmla="*/ 22 h 24"/>
                  <a:gd name="T2" fmla="*/ 20 w 35"/>
                  <a:gd name="T3" fmla="*/ 3 h 24"/>
                  <a:gd name="T4" fmla="*/ 2 w 35"/>
                  <a:gd name="T5" fmla="*/ 2 h 24"/>
                  <a:gd name="T6" fmla="*/ 3 w 35"/>
                  <a:gd name="T7" fmla="*/ 3 h 24"/>
                  <a:gd name="T8" fmla="*/ 19 w 35"/>
                  <a:gd name="T9" fmla="*/ 5 h 24"/>
                  <a:gd name="T10" fmla="*/ 33 w 35"/>
                  <a:gd name="T11" fmla="*/ 21 h 24"/>
                  <a:gd name="T12" fmla="*/ 34 w 35"/>
                  <a:gd name="T13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24">
                    <a:moveTo>
                      <a:pt x="34" y="22"/>
                    </a:moveTo>
                    <a:cubicBezTo>
                      <a:pt x="34" y="19"/>
                      <a:pt x="27" y="6"/>
                      <a:pt x="20" y="3"/>
                    </a:cubicBezTo>
                    <a:cubicBezTo>
                      <a:pt x="14" y="0"/>
                      <a:pt x="3" y="2"/>
                      <a:pt x="2" y="2"/>
                    </a:cubicBezTo>
                    <a:cubicBezTo>
                      <a:pt x="0" y="3"/>
                      <a:pt x="0" y="3"/>
                      <a:pt x="3" y="3"/>
                    </a:cubicBezTo>
                    <a:cubicBezTo>
                      <a:pt x="6" y="3"/>
                      <a:pt x="15" y="3"/>
                      <a:pt x="19" y="5"/>
                    </a:cubicBezTo>
                    <a:cubicBezTo>
                      <a:pt x="23" y="6"/>
                      <a:pt x="32" y="18"/>
                      <a:pt x="33" y="21"/>
                    </a:cubicBezTo>
                    <a:cubicBezTo>
                      <a:pt x="34" y="24"/>
                      <a:pt x="35" y="24"/>
                      <a:pt x="34" y="22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265"/>
              <p:cNvSpPr/>
              <p:nvPr/>
            </p:nvSpPr>
            <p:spPr bwMode="auto">
              <a:xfrm>
                <a:off x="6318251" y="2070101"/>
                <a:ext cx="77788" cy="38100"/>
              </a:xfrm>
              <a:custGeom>
                <a:avLst/>
                <a:gdLst>
                  <a:gd name="T0" fmla="*/ 20 w 21"/>
                  <a:gd name="T1" fmla="*/ 8 h 10"/>
                  <a:gd name="T2" fmla="*/ 5 w 21"/>
                  <a:gd name="T3" fmla="*/ 1 h 10"/>
                  <a:gd name="T4" fmla="*/ 4 w 21"/>
                  <a:gd name="T5" fmla="*/ 4 h 10"/>
                  <a:gd name="T6" fmla="*/ 18 w 21"/>
                  <a:gd name="T7" fmla="*/ 8 h 10"/>
                  <a:gd name="T8" fmla="*/ 20 w 21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0">
                    <a:moveTo>
                      <a:pt x="20" y="8"/>
                    </a:moveTo>
                    <a:cubicBezTo>
                      <a:pt x="17" y="5"/>
                      <a:pt x="10" y="0"/>
                      <a:pt x="5" y="1"/>
                    </a:cubicBezTo>
                    <a:cubicBezTo>
                      <a:pt x="1" y="2"/>
                      <a:pt x="0" y="7"/>
                      <a:pt x="4" y="4"/>
                    </a:cubicBezTo>
                    <a:cubicBezTo>
                      <a:pt x="8" y="1"/>
                      <a:pt x="15" y="7"/>
                      <a:pt x="18" y="8"/>
                    </a:cubicBezTo>
                    <a:cubicBezTo>
                      <a:pt x="21" y="10"/>
                      <a:pt x="21" y="9"/>
                      <a:pt x="20" y="8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266"/>
              <p:cNvSpPr/>
              <p:nvPr/>
            </p:nvSpPr>
            <p:spPr bwMode="auto">
              <a:xfrm>
                <a:off x="6329363" y="2089151"/>
                <a:ext cx="52388" cy="22225"/>
              </a:xfrm>
              <a:custGeom>
                <a:avLst/>
                <a:gdLst>
                  <a:gd name="T0" fmla="*/ 11 w 14"/>
                  <a:gd name="T1" fmla="*/ 3 h 6"/>
                  <a:gd name="T2" fmla="*/ 2 w 14"/>
                  <a:gd name="T3" fmla="*/ 2 h 6"/>
                  <a:gd name="T4" fmla="*/ 5 w 14"/>
                  <a:gd name="T5" fmla="*/ 6 h 6"/>
                  <a:gd name="T6" fmla="*/ 11 w 14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6">
                    <a:moveTo>
                      <a:pt x="11" y="3"/>
                    </a:moveTo>
                    <a:cubicBezTo>
                      <a:pt x="9" y="1"/>
                      <a:pt x="5" y="0"/>
                      <a:pt x="2" y="2"/>
                    </a:cubicBezTo>
                    <a:cubicBezTo>
                      <a:pt x="0" y="4"/>
                      <a:pt x="1" y="5"/>
                      <a:pt x="5" y="6"/>
                    </a:cubicBezTo>
                    <a:cubicBezTo>
                      <a:pt x="10" y="6"/>
                      <a:pt x="14" y="5"/>
                      <a:pt x="11" y="3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267"/>
              <p:cNvSpPr/>
              <p:nvPr/>
            </p:nvSpPr>
            <p:spPr bwMode="auto">
              <a:xfrm>
                <a:off x="6134101" y="1979613"/>
                <a:ext cx="127000" cy="219075"/>
              </a:xfrm>
              <a:custGeom>
                <a:avLst/>
                <a:gdLst>
                  <a:gd name="T0" fmla="*/ 31 w 34"/>
                  <a:gd name="T1" fmla="*/ 11 h 58"/>
                  <a:gd name="T2" fmla="*/ 20 w 34"/>
                  <a:gd name="T3" fmla="*/ 21 h 58"/>
                  <a:gd name="T4" fmla="*/ 12 w 34"/>
                  <a:gd name="T5" fmla="*/ 40 h 58"/>
                  <a:gd name="T6" fmla="*/ 4 w 34"/>
                  <a:gd name="T7" fmla="*/ 51 h 58"/>
                  <a:gd name="T8" fmla="*/ 1 w 34"/>
                  <a:gd name="T9" fmla="*/ 22 h 58"/>
                  <a:gd name="T10" fmla="*/ 18 w 34"/>
                  <a:gd name="T11" fmla="*/ 3 h 58"/>
                  <a:gd name="T12" fmla="*/ 31 w 34"/>
                  <a:gd name="T13" fmla="*/ 1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58">
                    <a:moveTo>
                      <a:pt x="31" y="11"/>
                    </a:moveTo>
                    <a:cubicBezTo>
                      <a:pt x="30" y="13"/>
                      <a:pt x="19" y="14"/>
                      <a:pt x="20" y="21"/>
                    </a:cubicBezTo>
                    <a:cubicBezTo>
                      <a:pt x="21" y="28"/>
                      <a:pt x="18" y="36"/>
                      <a:pt x="12" y="40"/>
                    </a:cubicBezTo>
                    <a:cubicBezTo>
                      <a:pt x="6" y="44"/>
                      <a:pt x="7" y="58"/>
                      <a:pt x="4" y="51"/>
                    </a:cubicBezTo>
                    <a:cubicBezTo>
                      <a:pt x="2" y="44"/>
                      <a:pt x="0" y="28"/>
                      <a:pt x="1" y="22"/>
                    </a:cubicBezTo>
                    <a:cubicBezTo>
                      <a:pt x="3" y="16"/>
                      <a:pt x="13" y="6"/>
                      <a:pt x="18" y="3"/>
                    </a:cubicBezTo>
                    <a:cubicBezTo>
                      <a:pt x="24" y="0"/>
                      <a:pt x="34" y="8"/>
                      <a:pt x="31" y="11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268"/>
              <p:cNvSpPr/>
              <p:nvPr/>
            </p:nvSpPr>
            <p:spPr bwMode="auto">
              <a:xfrm>
                <a:off x="6088063" y="2116138"/>
                <a:ext cx="173038" cy="209550"/>
              </a:xfrm>
              <a:custGeom>
                <a:avLst/>
                <a:gdLst>
                  <a:gd name="T0" fmla="*/ 10 w 46"/>
                  <a:gd name="T1" fmla="*/ 7 h 56"/>
                  <a:gd name="T2" fmla="*/ 21 w 46"/>
                  <a:gd name="T3" fmla="*/ 31 h 56"/>
                  <a:gd name="T4" fmla="*/ 41 w 46"/>
                  <a:gd name="T5" fmla="*/ 54 h 56"/>
                  <a:gd name="T6" fmla="*/ 11 w 46"/>
                  <a:gd name="T7" fmla="*/ 35 h 56"/>
                  <a:gd name="T8" fmla="*/ 1 w 46"/>
                  <a:gd name="T9" fmla="*/ 7 h 56"/>
                  <a:gd name="T10" fmla="*/ 10 w 46"/>
                  <a:gd name="T11" fmla="*/ 7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56">
                    <a:moveTo>
                      <a:pt x="10" y="7"/>
                    </a:moveTo>
                    <a:cubicBezTo>
                      <a:pt x="12" y="13"/>
                      <a:pt x="11" y="19"/>
                      <a:pt x="21" y="31"/>
                    </a:cubicBezTo>
                    <a:cubicBezTo>
                      <a:pt x="30" y="42"/>
                      <a:pt x="46" y="53"/>
                      <a:pt x="41" y="54"/>
                    </a:cubicBezTo>
                    <a:cubicBezTo>
                      <a:pt x="35" y="56"/>
                      <a:pt x="21" y="51"/>
                      <a:pt x="11" y="35"/>
                    </a:cubicBezTo>
                    <a:cubicBezTo>
                      <a:pt x="0" y="19"/>
                      <a:pt x="2" y="14"/>
                      <a:pt x="1" y="7"/>
                    </a:cubicBezTo>
                    <a:cubicBezTo>
                      <a:pt x="1" y="0"/>
                      <a:pt x="9" y="0"/>
                      <a:pt x="10" y="7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269"/>
              <p:cNvSpPr/>
              <p:nvPr/>
            </p:nvSpPr>
            <p:spPr bwMode="auto">
              <a:xfrm>
                <a:off x="6230938" y="2360613"/>
                <a:ext cx="255588" cy="107950"/>
              </a:xfrm>
              <a:custGeom>
                <a:avLst/>
                <a:gdLst>
                  <a:gd name="T0" fmla="*/ 49 w 68"/>
                  <a:gd name="T1" fmla="*/ 12 h 29"/>
                  <a:gd name="T2" fmla="*/ 62 w 68"/>
                  <a:gd name="T3" fmla="*/ 28 h 29"/>
                  <a:gd name="T4" fmla="*/ 14 w 68"/>
                  <a:gd name="T5" fmla="*/ 23 h 29"/>
                  <a:gd name="T6" fmla="*/ 2 w 68"/>
                  <a:gd name="T7" fmla="*/ 6 h 29"/>
                  <a:gd name="T8" fmla="*/ 9 w 68"/>
                  <a:gd name="T9" fmla="*/ 4 h 29"/>
                  <a:gd name="T10" fmla="*/ 36 w 68"/>
                  <a:gd name="T11" fmla="*/ 12 h 29"/>
                  <a:gd name="T12" fmla="*/ 49 w 68"/>
                  <a:gd name="T13" fmla="*/ 1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8" h="29">
                    <a:moveTo>
                      <a:pt x="49" y="12"/>
                    </a:moveTo>
                    <a:cubicBezTo>
                      <a:pt x="54" y="12"/>
                      <a:pt x="68" y="27"/>
                      <a:pt x="62" y="28"/>
                    </a:cubicBezTo>
                    <a:cubicBezTo>
                      <a:pt x="55" y="29"/>
                      <a:pt x="27" y="28"/>
                      <a:pt x="14" y="23"/>
                    </a:cubicBezTo>
                    <a:cubicBezTo>
                      <a:pt x="0" y="18"/>
                      <a:pt x="1" y="12"/>
                      <a:pt x="2" y="6"/>
                    </a:cubicBezTo>
                    <a:cubicBezTo>
                      <a:pt x="3" y="0"/>
                      <a:pt x="4" y="1"/>
                      <a:pt x="9" y="4"/>
                    </a:cubicBezTo>
                    <a:cubicBezTo>
                      <a:pt x="14" y="7"/>
                      <a:pt x="30" y="12"/>
                      <a:pt x="36" y="12"/>
                    </a:cubicBezTo>
                    <a:cubicBezTo>
                      <a:pt x="43" y="12"/>
                      <a:pt x="46" y="12"/>
                      <a:pt x="49" y="12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270"/>
              <p:cNvSpPr/>
              <p:nvPr/>
            </p:nvSpPr>
            <p:spPr bwMode="auto">
              <a:xfrm>
                <a:off x="5991226" y="2108201"/>
                <a:ext cx="63500" cy="123825"/>
              </a:xfrm>
              <a:custGeom>
                <a:avLst/>
                <a:gdLst>
                  <a:gd name="T0" fmla="*/ 12 w 17"/>
                  <a:gd name="T1" fmla="*/ 30 h 33"/>
                  <a:gd name="T2" fmla="*/ 0 w 17"/>
                  <a:gd name="T3" fmla="*/ 9 h 33"/>
                  <a:gd name="T4" fmla="*/ 10 w 17"/>
                  <a:gd name="T5" fmla="*/ 12 h 33"/>
                  <a:gd name="T6" fmla="*/ 12 w 17"/>
                  <a:gd name="T7" fmla="*/ 3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33">
                    <a:moveTo>
                      <a:pt x="12" y="30"/>
                    </a:moveTo>
                    <a:cubicBezTo>
                      <a:pt x="5" y="25"/>
                      <a:pt x="0" y="18"/>
                      <a:pt x="0" y="9"/>
                    </a:cubicBezTo>
                    <a:cubicBezTo>
                      <a:pt x="0" y="0"/>
                      <a:pt x="6" y="5"/>
                      <a:pt x="10" y="12"/>
                    </a:cubicBezTo>
                    <a:cubicBezTo>
                      <a:pt x="13" y="18"/>
                      <a:pt x="17" y="33"/>
                      <a:pt x="12" y="30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Freeform 271"/>
              <p:cNvSpPr/>
              <p:nvPr/>
            </p:nvSpPr>
            <p:spPr bwMode="auto">
              <a:xfrm>
                <a:off x="6005513" y="2295526"/>
                <a:ext cx="176213" cy="158750"/>
              </a:xfrm>
              <a:custGeom>
                <a:avLst/>
                <a:gdLst>
                  <a:gd name="T0" fmla="*/ 43 w 47"/>
                  <a:gd name="T1" fmla="*/ 19 h 42"/>
                  <a:gd name="T2" fmla="*/ 39 w 47"/>
                  <a:gd name="T3" fmla="*/ 42 h 42"/>
                  <a:gd name="T4" fmla="*/ 5 w 47"/>
                  <a:gd name="T5" fmla="*/ 15 h 42"/>
                  <a:gd name="T6" fmla="*/ 23 w 47"/>
                  <a:gd name="T7" fmla="*/ 0 h 42"/>
                  <a:gd name="T8" fmla="*/ 43 w 47"/>
                  <a:gd name="T9" fmla="*/ 1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42">
                    <a:moveTo>
                      <a:pt x="43" y="19"/>
                    </a:moveTo>
                    <a:cubicBezTo>
                      <a:pt x="44" y="26"/>
                      <a:pt x="47" y="42"/>
                      <a:pt x="39" y="42"/>
                    </a:cubicBezTo>
                    <a:cubicBezTo>
                      <a:pt x="32" y="42"/>
                      <a:pt x="10" y="28"/>
                      <a:pt x="5" y="15"/>
                    </a:cubicBezTo>
                    <a:cubicBezTo>
                      <a:pt x="0" y="3"/>
                      <a:pt x="17" y="0"/>
                      <a:pt x="23" y="0"/>
                    </a:cubicBezTo>
                    <a:cubicBezTo>
                      <a:pt x="28" y="0"/>
                      <a:pt x="42" y="11"/>
                      <a:pt x="43" y="19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272"/>
              <p:cNvSpPr/>
              <p:nvPr/>
            </p:nvSpPr>
            <p:spPr bwMode="auto">
              <a:xfrm>
                <a:off x="6148388" y="2014538"/>
                <a:ext cx="365125" cy="387350"/>
              </a:xfrm>
              <a:custGeom>
                <a:avLst/>
                <a:gdLst>
                  <a:gd name="T0" fmla="*/ 37 w 97"/>
                  <a:gd name="T1" fmla="*/ 81 h 103"/>
                  <a:gd name="T2" fmla="*/ 53 w 97"/>
                  <a:gd name="T3" fmla="*/ 80 h 103"/>
                  <a:gd name="T4" fmla="*/ 64 w 97"/>
                  <a:gd name="T5" fmla="*/ 80 h 103"/>
                  <a:gd name="T6" fmla="*/ 71 w 97"/>
                  <a:gd name="T7" fmla="*/ 84 h 103"/>
                  <a:gd name="T8" fmla="*/ 79 w 97"/>
                  <a:gd name="T9" fmla="*/ 81 h 103"/>
                  <a:gd name="T10" fmla="*/ 79 w 97"/>
                  <a:gd name="T11" fmla="*/ 74 h 103"/>
                  <a:gd name="T12" fmla="*/ 87 w 97"/>
                  <a:gd name="T13" fmla="*/ 69 h 103"/>
                  <a:gd name="T14" fmla="*/ 95 w 97"/>
                  <a:gd name="T15" fmla="*/ 73 h 103"/>
                  <a:gd name="T16" fmla="*/ 79 w 97"/>
                  <a:gd name="T17" fmla="*/ 84 h 103"/>
                  <a:gd name="T18" fmla="*/ 61 w 97"/>
                  <a:gd name="T19" fmla="*/ 88 h 103"/>
                  <a:gd name="T20" fmla="*/ 45 w 97"/>
                  <a:gd name="T21" fmla="*/ 86 h 103"/>
                  <a:gd name="T22" fmla="*/ 37 w 97"/>
                  <a:gd name="T23" fmla="*/ 84 h 103"/>
                  <a:gd name="T24" fmla="*/ 46 w 97"/>
                  <a:gd name="T25" fmla="*/ 91 h 103"/>
                  <a:gd name="T26" fmla="*/ 63 w 97"/>
                  <a:gd name="T27" fmla="*/ 101 h 103"/>
                  <a:gd name="T28" fmla="*/ 78 w 97"/>
                  <a:gd name="T29" fmla="*/ 101 h 103"/>
                  <a:gd name="T30" fmla="*/ 50 w 97"/>
                  <a:gd name="T31" fmla="*/ 97 h 103"/>
                  <a:gd name="T32" fmla="*/ 35 w 97"/>
                  <a:gd name="T33" fmla="*/ 90 h 103"/>
                  <a:gd name="T34" fmla="*/ 33 w 97"/>
                  <a:gd name="T35" fmla="*/ 90 h 103"/>
                  <a:gd name="T36" fmla="*/ 31 w 97"/>
                  <a:gd name="T37" fmla="*/ 80 h 103"/>
                  <a:gd name="T38" fmla="*/ 5 w 97"/>
                  <a:gd name="T39" fmla="*/ 53 h 103"/>
                  <a:gd name="T40" fmla="*/ 5 w 97"/>
                  <a:gd name="T41" fmla="*/ 41 h 103"/>
                  <a:gd name="T42" fmla="*/ 12 w 97"/>
                  <a:gd name="T43" fmla="*/ 29 h 103"/>
                  <a:gd name="T44" fmla="*/ 24 w 97"/>
                  <a:gd name="T45" fmla="*/ 13 h 103"/>
                  <a:gd name="T46" fmla="*/ 28 w 97"/>
                  <a:gd name="T47" fmla="*/ 2 h 103"/>
                  <a:gd name="T48" fmla="*/ 28 w 97"/>
                  <a:gd name="T49" fmla="*/ 7 h 103"/>
                  <a:gd name="T50" fmla="*/ 25 w 97"/>
                  <a:gd name="T51" fmla="*/ 18 h 103"/>
                  <a:gd name="T52" fmla="*/ 14 w 97"/>
                  <a:gd name="T53" fmla="*/ 31 h 103"/>
                  <a:gd name="T54" fmla="*/ 5 w 97"/>
                  <a:gd name="T55" fmla="*/ 43 h 103"/>
                  <a:gd name="T56" fmla="*/ 18 w 97"/>
                  <a:gd name="T57" fmla="*/ 65 h 103"/>
                  <a:gd name="T58" fmla="*/ 37 w 97"/>
                  <a:gd name="T59" fmla="*/ 8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7" h="103">
                    <a:moveTo>
                      <a:pt x="37" y="81"/>
                    </a:moveTo>
                    <a:cubicBezTo>
                      <a:pt x="42" y="82"/>
                      <a:pt x="50" y="81"/>
                      <a:pt x="53" y="80"/>
                    </a:cubicBezTo>
                    <a:cubicBezTo>
                      <a:pt x="56" y="79"/>
                      <a:pt x="61" y="80"/>
                      <a:pt x="64" y="80"/>
                    </a:cubicBezTo>
                    <a:cubicBezTo>
                      <a:pt x="67" y="80"/>
                      <a:pt x="68" y="83"/>
                      <a:pt x="71" y="84"/>
                    </a:cubicBezTo>
                    <a:cubicBezTo>
                      <a:pt x="75" y="85"/>
                      <a:pt x="75" y="85"/>
                      <a:pt x="79" y="81"/>
                    </a:cubicBezTo>
                    <a:cubicBezTo>
                      <a:pt x="84" y="76"/>
                      <a:pt x="81" y="76"/>
                      <a:pt x="79" y="74"/>
                    </a:cubicBezTo>
                    <a:cubicBezTo>
                      <a:pt x="78" y="73"/>
                      <a:pt x="85" y="70"/>
                      <a:pt x="87" y="69"/>
                    </a:cubicBezTo>
                    <a:cubicBezTo>
                      <a:pt x="90" y="67"/>
                      <a:pt x="97" y="68"/>
                      <a:pt x="95" y="73"/>
                    </a:cubicBezTo>
                    <a:cubicBezTo>
                      <a:pt x="92" y="77"/>
                      <a:pt x="85" y="82"/>
                      <a:pt x="79" y="84"/>
                    </a:cubicBezTo>
                    <a:cubicBezTo>
                      <a:pt x="73" y="86"/>
                      <a:pt x="67" y="87"/>
                      <a:pt x="61" y="88"/>
                    </a:cubicBezTo>
                    <a:cubicBezTo>
                      <a:pt x="56" y="89"/>
                      <a:pt x="48" y="89"/>
                      <a:pt x="45" y="86"/>
                    </a:cubicBezTo>
                    <a:cubicBezTo>
                      <a:pt x="42" y="84"/>
                      <a:pt x="38" y="83"/>
                      <a:pt x="37" y="84"/>
                    </a:cubicBezTo>
                    <a:cubicBezTo>
                      <a:pt x="36" y="84"/>
                      <a:pt x="41" y="88"/>
                      <a:pt x="46" y="91"/>
                    </a:cubicBezTo>
                    <a:cubicBezTo>
                      <a:pt x="51" y="95"/>
                      <a:pt x="55" y="100"/>
                      <a:pt x="63" y="101"/>
                    </a:cubicBezTo>
                    <a:cubicBezTo>
                      <a:pt x="72" y="101"/>
                      <a:pt x="85" y="99"/>
                      <a:pt x="78" y="101"/>
                    </a:cubicBezTo>
                    <a:cubicBezTo>
                      <a:pt x="72" y="102"/>
                      <a:pt x="62" y="103"/>
                      <a:pt x="50" y="97"/>
                    </a:cubicBezTo>
                    <a:cubicBezTo>
                      <a:pt x="37" y="91"/>
                      <a:pt x="36" y="89"/>
                      <a:pt x="35" y="90"/>
                    </a:cubicBezTo>
                    <a:cubicBezTo>
                      <a:pt x="33" y="92"/>
                      <a:pt x="32" y="93"/>
                      <a:pt x="33" y="90"/>
                    </a:cubicBezTo>
                    <a:cubicBezTo>
                      <a:pt x="35" y="86"/>
                      <a:pt x="35" y="85"/>
                      <a:pt x="31" y="80"/>
                    </a:cubicBezTo>
                    <a:cubicBezTo>
                      <a:pt x="26" y="75"/>
                      <a:pt x="9" y="61"/>
                      <a:pt x="5" y="53"/>
                    </a:cubicBezTo>
                    <a:cubicBezTo>
                      <a:pt x="0" y="45"/>
                      <a:pt x="3" y="43"/>
                      <a:pt x="5" y="41"/>
                    </a:cubicBezTo>
                    <a:cubicBezTo>
                      <a:pt x="7" y="38"/>
                      <a:pt x="8" y="32"/>
                      <a:pt x="12" y="29"/>
                    </a:cubicBezTo>
                    <a:cubicBezTo>
                      <a:pt x="17" y="27"/>
                      <a:pt x="21" y="19"/>
                      <a:pt x="24" y="13"/>
                    </a:cubicBezTo>
                    <a:cubicBezTo>
                      <a:pt x="26" y="7"/>
                      <a:pt x="28" y="0"/>
                      <a:pt x="28" y="2"/>
                    </a:cubicBezTo>
                    <a:cubicBezTo>
                      <a:pt x="29" y="3"/>
                      <a:pt x="29" y="4"/>
                      <a:pt x="28" y="7"/>
                    </a:cubicBezTo>
                    <a:cubicBezTo>
                      <a:pt x="27" y="11"/>
                      <a:pt x="28" y="16"/>
                      <a:pt x="25" y="18"/>
                    </a:cubicBezTo>
                    <a:cubicBezTo>
                      <a:pt x="22" y="21"/>
                      <a:pt x="18" y="29"/>
                      <a:pt x="14" y="31"/>
                    </a:cubicBezTo>
                    <a:cubicBezTo>
                      <a:pt x="10" y="34"/>
                      <a:pt x="7" y="40"/>
                      <a:pt x="5" y="43"/>
                    </a:cubicBezTo>
                    <a:cubicBezTo>
                      <a:pt x="3" y="46"/>
                      <a:pt x="10" y="56"/>
                      <a:pt x="18" y="65"/>
                    </a:cubicBezTo>
                    <a:cubicBezTo>
                      <a:pt x="27" y="73"/>
                      <a:pt x="33" y="81"/>
                      <a:pt x="37" y="81"/>
                    </a:cubicBezTo>
                    <a:close/>
                  </a:path>
                </a:pathLst>
              </a:custGeom>
              <a:solidFill>
                <a:srgbClr val="C48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273"/>
              <p:cNvSpPr/>
              <p:nvPr/>
            </p:nvSpPr>
            <p:spPr bwMode="auto">
              <a:xfrm>
                <a:off x="6265863" y="1995488"/>
                <a:ext cx="201613" cy="239713"/>
              </a:xfrm>
              <a:custGeom>
                <a:avLst/>
                <a:gdLst>
                  <a:gd name="T0" fmla="*/ 50 w 54"/>
                  <a:gd name="T1" fmla="*/ 40 h 64"/>
                  <a:gd name="T2" fmla="*/ 40 w 54"/>
                  <a:gd name="T3" fmla="*/ 48 h 64"/>
                  <a:gd name="T4" fmla="*/ 38 w 54"/>
                  <a:gd name="T5" fmla="*/ 54 h 64"/>
                  <a:gd name="T6" fmla="*/ 33 w 54"/>
                  <a:gd name="T7" fmla="*/ 56 h 64"/>
                  <a:gd name="T8" fmla="*/ 22 w 54"/>
                  <a:gd name="T9" fmla="*/ 51 h 64"/>
                  <a:gd name="T10" fmla="*/ 12 w 54"/>
                  <a:gd name="T11" fmla="*/ 41 h 64"/>
                  <a:gd name="T12" fmla="*/ 9 w 54"/>
                  <a:gd name="T13" fmla="*/ 27 h 64"/>
                  <a:gd name="T14" fmla="*/ 3 w 54"/>
                  <a:gd name="T15" fmla="*/ 19 h 64"/>
                  <a:gd name="T16" fmla="*/ 2 w 54"/>
                  <a:gd name="T17" fmla="*/ 15 h 64"/>
                  <a:gd name="T18" fmla="*/ 4 w 54"/>
                  <a:gd name="T19" fmla="*/ 15 h 64"/>
                  <a:gd name="T20" fmla="*/ 4 w 54"/>
                  <a:gd name="T21" fmla="*/ 5 h 64"/>
                  <a:gd name="T22" fmla="*/ 3 w 54"/>
                  <a:gd name="T23" fmla="*/ 3 h 64"/>
                  <a:gd name="T24" fmla="*/ 2 w 54"/>
                  <a:gd name="T25" fmla="*/ 12 h 64"/>
                  <a:gd name="T26" fmla="*/ 2 w 54"/>
                  <a:gd name="T27" fmla="*/ 20 h 64"/>
                  <a:gd name="T28" fmla="*/ 11 w 54"/>
                  <a:gd name="T29" fmla="*/ 39 h 64"/>
                  <a:gd name="T30" fmla="*/ 16 w 54"/>
                  <a:gd name="T31" fmla="*/ 61 h 64"/>
                  <a:gd name="T32" fmla="*/ 37 w 54"/>
                  <a:gd name="T33" fmla="*/ 60 h 64"/>
                  <a:gd name="T34" fmla="*/ 51 w 54"/>
                  <a:gd name="T35" fmla="*/ 45 h 64"/>
                  <a:gd name="T36" fmla="*/ 50 w 54"/>
                  <a:gd name="T37" fmla="*/ 4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4" h="64">
                    <a:moveTo>
                      <a:pt x="50" y="40"/>
                    </a:moveTo>
                    <a:cubicBezTo>
                      <a:pt x="48" y="41"/>
                      <a:pt x="41" y="46"/>
                      <a:pt x="40" y="48"/>
                    </a:cubicBezTo>
                    <a:cubicBezTo>
                      <a:pt x="38" y="51"/>
                      <a:pt x="39" y="53"/>
                      <a:pt x="38" y="54"/>
                    </a:cubicBezTo>
                    <a:cubicBezTo>
                      <a:pt x="38" y="56"/>
                      <a:pt x="36" y="56"/>
                      <a:pt x="33" y="56"/>
                    </a:cubicBezTo>
                    <a:cubicBezTo>
                      <a:pt x="30" y="56"/>
                      <a:pt x="24" y="55"/>
                      <a:pt x="22" y="51"/>
                    </a:cubicBezTo>
                    <a:cubicBezTo>
                      <a:pt x="20" y="46"/>
                      <a:pt x="13" y="46"/>
                      <a:pt x="12" y="41"/>
                    </a:cubicBezTo>
                    <a:cubicBezTo>
                      <a:pt x="12" y="36"/>
                      <a:pt x="12" y="31"/>
                      <a:pt x="9" y="27"/>
                    </a:cubicBezTo>
                    <a:cubicBezTo>
                      <a:pt x="5" y="23"/>
                      <a:pt x="4" y="21"/>
                      <a:pt x="3" y="19"/>
                    </a:cubicBezTo>
                    <a:cubicBezTo>
                      <a:pt x="2" y="17"/>
                      <a:pt x="1" y="16"/>
                      <a:pt x="2" y="15"/>
                    </a:cubicBezTo>
                    <a:cubicBezTo>
                      <a:pt x="3" y="14"/>
                      <a:pt x="5" y="18"/>
                      <a:pt x="4" y="15"/>
                    </a:cubicBezTo>
                    <a:cubicBezTo>
                      <a:pt x="3" y="13"/>
                      <a:pt x="3" y="8"/>
                      <a:pt x="4" y="5"/>
                    </a:cubicBezTo>
                    <a:cubicBezTo>
                      <a:pt x="5" y="2"/>
                      <a:pt x="3" y="0"/>
                      <a:pt x="3" y="3"/>
                    </a:cubicBezTo>
                    <a:cubicBezTo>
                      <a:pt x="3" y="5"/>
                      <a:pt x="2" y="11"/>
                      <a:pt x="2" y="12"/>
                    </a:cubicBezTo>
                    <a:cubicBezTo>
                      <a:pt x="2" y="14"/>
                      <a:pt x="0" y="17"/>
                      <a:pt x="2" y="20"/>
                    </a:cubicBezTo>
                    <a:cubicBezTo>
                      <a:pt x="3" y="22"/>
                      <a:pt x="11" y="32"/>
                      <a:pt x="11" y="39"/>
                    </a:cubicBezTo>
                    <a:cubicBezTo>
                      <a:pt x="12" y="47"/>
                      <a:pt x="15" y="58"/>
                      <a:pt x="16" y="61"/>
                    </a:cubicBezTo>
                    <a:cubicBezTo>
                      <a:pt x="16" y="63"/>
                      <a:pt x="31" y="64"/>
                      <a:pt x="37" y="60"/>
                    </a:cubicBezTo>
                    <a:cubicBezTo>
                      <a:pt x="43" y="56"/>
                      <a:pt x="49" y="50"/>
                      <a:pt x="51" y="45"/>
                    </a:cubicBezTo>
                    <a:cubicBezTo>
                      <a:pt x="54" y="40"/>
                      <a:pt x="52" y="38"/>
                      <a:pt x="50" y="40"/>
                    </a:cubicBezTo>
                    <a:close/>
                  </a:path>
                </a:pathLst>
              </a:custGeom>
              <a:solidFill>
                <a:srgbClr val="C48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274"/>
              <p:cNvSpPr/>
              <p:nvPr/>
            </p:nvSpPr>
            <p:spPr bwMode="auto">
              <a:xfrm>
                <a:off x="6373813" y="2032001"/>
                <a:ext cx="82550" cy="87313"/>
              </a:xfrm>
              <a:custGeom>
                <a:avLst/>
                <a:gdLst>
                  <a:gd name="T0" fmla="*/ 15 w 22"/>
                  <a:gd name="T1" fmla="*/ 22 h 23"/>
                  <a:gd name="T2" fmla="*/ 19 w 22"/>
                  <a:gd name="T3" fmla="*/ 20 h 23"/>
                  <a:gd name="T4" fmla="*/ 3 w 22"/>
                  <a:gd name="T5" fmla="*/ 2 h 23"/>
                  <a:gd name="T6" fmla="*/ 5 w 22"/>
                  <a:gd name="T7" fmla="*/ 5 h 23"/>
                  <a:gd name="T8" fmla="*/ 14 w 22"/>
                  <a:gd name="T9" fmla="*/ 19 h 23"/>
                  <a:gd name="T10" fmla="*/ 15 w 22"/>
                  <a:gd name="T11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3">
                    <a:moveTo>
                      <a:pt x="15" y="22"/>
                    </a:moveTo>
                    <a:cubicBezTo>
                      <a:pt x="17" y="22"/>
                      <a:pt x="22" y="23"/>
                      <a:pt x="19" y="20"/>
                    </a:cubicBezTo>
                    <a:cubicBezTo>
                      <a:pt x="16" y="16"/>
                      <a:pt x="6" y="4"/>
                      <a:pt x="3" y="2"/>
                    </a:cubicBezTo>
                    <a:cubicBezTo>
                      <a:pt x="0" y="0"/>
                      <a:pt x="2" y="3"/>
                      <a:pt x="5" y="5"/>
                    </a:cubicBezTo>
                    <a:cubicBezTo>
                      <a:pt x="7" y="8"/>
                      <a:pt x="13" y="16"/>
                      <a:pt x="14" y="19"/>
                    </a:cubicBezTo>
                    <a:cubicBezTo>
                      <a:pt x="14" y="21"/>
                      <a:pt x="13" y="22"/>
                      <a:pt x="15" y="22"/>
                    </a:cubicBezTo>
                    <a:close/>
                  </a:path>
                </a:pathLst>
              </a:custGeom>
              <a:solidFill>
                <a:srgbClr val="C48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275"/>
              <p:cNvSpPr/>
              <p:nvPr/>
            </p:nvSpPr>
            <p:spPr bwMode="auto">
              <a:xfrm>
                <a:off x="6016626" y="2085976"/>
                <a:ext cx="252413" cy="401638"/>
              </a:xfrm>
              <a:custGeom>
                <a:avLst/>
                <a:gdLst>
                  <a:gd name="T0" fmla="*/ 28 w 67"/>
                  <a:gd name="T1" fmla="*/ 4 h 107"/>
                  <a:gd name="T2" fmla="*/ 11 w 67"/>
                  <a:gd name="T3" fmla="*/ 5 h 107"/>
                  <a:gd name="T4" fmla="*/ 4 w 67"/>
                  <a:gd name="T5" fmla="*/ 12 h 107"/>
                  <a:gd name="T6" fmla="*/ 16 w 67"/>
                  <a:gd name="T7" fmla="*/ 14 h 107"/>
                  <a:gd name="T8" fmla="*/ 25 w 67"/>
                  <a:gd name="T9" fmla="*/ 48 h 107"/>
                  <a:gd name="T10" fmla="*/ 54 w 67"/>
                  <a:gd name="T11" fmla="*/ 66 h 107"/>
                  <a:gd name="T12" fmla="*/ 66 w 67"/>
                  <a:gd name="T13" fmla="*/ 69 h 107"/>
                  <a:gd name="T14" fmla="*/ 64 w 67"/>
                  <a:gd name="T15" fmla="*/ 72 h 107"/>
                  <a:gd name="T16" fmla="*/ 57 w 67"/>
                  <a:gd name="T17" fmla="*/ 68 h 107"/>
                  <a:gd name="T18" fmla="*/ 46 w 67"/>
                  <a:gd name="T19" fmla="*/ 84 h 107"/>
                  <a:gd name="T20" fmla="*/ 54 w 67"/>
                  <a:gd name="T21" fmla="*/ 97 h 107"/>
                  <a:gd name="T22" fmla="*/ 52 w 67"/>
                  <a:gd name="T23" fmla="*/ 103 h 107"/>
                  <a:gd name="T24" fmla="*/ 48 w 67"/>
                  <a:gd name="T25" fmla="*/ 103 h 107"/>
                  <a:gd name="T26" fmla="*/ 45 w 67"/>
                  <a:gd name="T27" fmla="*/ 83 h 107"/>
                  <a:gd name="T28" fmla="*/ 31 w 67"/>
                  <a:gd name="T29" fmla="*/ 57 h 107"/>
                  <a:gd name="T30" fmla="*/ 13 w 67"/>
                  <a:gd name="T31" fmla="*/ 25 h 107"/>
                  <a:gd name="T32" fmla="*/ 1 w 67"/>
                  <a:gd name="T33" fmla="*/ 12 h 107"/>
                  <a:gd name="T34" fmla="*/ 14 w 67"/>
                  <a:gd name="T35" fmla="*/ 1 h 107"/>
                  <a:gd name="T36" fmla="*/ 28 w 67"/>
                  <a:gd name="T37" fmla="*/ 4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7" h="107">
                    <a:moveTo>
                      <a:pt x="28" y="4"/>
                    </a:moveTo>
                    <a:cubicBezTo>
                      <a:pt x="24" y="2"/>
                      <a:pt x="15" y="2"/>
                      <a:pt x="11" y="5"/>
                    </a:cubicBezTo>
                    <a:cubicBezTo>
                      <a:pt x="7" y="8"/>
                      <a:pt x="1" y="10"/>
                      <a:pt x="4" y="12"/>
                    </a:cubicBezTo>
                    <a:cubicBezTo>
                      <a:pt x="6" y="14"/>
                      <a:pt x="16" y="8"/>
                      <a:pt x="16" y="14"/>
                    </a:cubicBezTo>
                    <a:cubicBezTo>
                      <a:pt x="16" y="20"/>
                      <a:pt x="13" y="38"/>
                      <a:pt x="25" y="48"/>
                    </a:cubicBezTo>
                    <a:cubicBezTo>
                      <a:pt x="37" y="59"/>
                      <a:pt x="51" y="66"/>
                      <a:pt x="54" y="66"/>
                    </a:cubicBezTo>
                    <a:cubicBezTo>
                      <a:pt x="58" y="66"/>
                      <a:pt x="67" y="67"/>
                      <a:pt x="66" y="69"/>
                    </a:cubicBezTo>
                    <a:cubicBezTo>
                      <a:pt x="66" y="72"/>
                      <a:pt x="64" y="74"/>
                      <a:pt x="64" y="72"/>
                    </a:cubicBezTo>
                    <a:cubicBezTo>
                      <a:pt x="63" y="69"/>
                      <a:pt x="60" y="67"/>
                      <a:pt x="57" y="68"/>
                    </a:cubicBezTo>
                    <a:cubicBezTo>
                      <a:pt x="53" y="69"/>
                      <a:pt x="46" y="76"/>
                      <a:pt x="46" y="84"/>
                    </a:cubicBezTo>
                    <a:cubicBezTo>
                      <a:pt x="47" y="91"/>
                      <a:pt x="51" y="97"/>
                      <a:pt x="54" y="97"/>
                    </a:cubicBezTo>
                    <a:cubicBezTo>
                      <a:pt x="57" y="98"/>
                      <a:pt x="54" y="101"/>
                      <a:pt x="52" y="103"/>
                    </a:cubicBezTo>
                    <a:cubicBezTo>
                      <a:pt x="50" y="105"/>
                      <a:pt x="46" y="107"/>
                      <a:pt x="48" y="103"/>
                    </a:cubicBezTo>
                    <a:cubicBezTo>
                      <a:pt x="49" y="99"/>
                      <a:pt x="45" y="90"/>
                      <a:pt x="45" y="83"/>
                    </a:cubicBezTo>
                    <a:cubicBezTo>
                      <a:pt x="44" y="77"/>
                      <a:pt x="43" y="65"/>
                      <a:pt x="31" y="57"/>
                    </a:cubicBezTo>
                    <a:cubicBezTo>
                      <a:pt x="20" y="49"/>
                      <a:pt x="13" y="36"/>
                      <a:pt x="13" y="25"/>
                    </a:cubicBezTo>
                    <a:cubicBezTo>
                      <a:pt x="13" y="14"/>
                      <a:pt x="3" y="16"/>
                      <a:pt x="1" y="12"/>
                    </a:cubicBezTo>
                    <a:cubicBezTo>
                      <a:pt x="0" y="7"/>
                      <a:pt x="5" y="2"/>
                      <a:pt x="14" y="1"/>
                    </a:cubicBezTo>
                    <a:cubicBezTo>
                      <a:pt x="22" y="0"/>
                      <a:pt x="31" y="4"/>
                      <a:pt x="28" y="4"/>
                    </a:cubicBezTo>
                    <a:close/>
                  </a:path>
                </a:pathLst>
              </a:custGeom>
              <a:solidFill>
                <a:srgbClr val="C48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276"/>
              <p:cNvSpPr/>
              <p:nvPr/>
            </p:nvSpPr>
            <p:spPr bwMode="auto">
              <a:xfrm>
                <a:off x="6313488" y="2055813"/>
                <a:ext cx="79375" cy="36513"/>
              </a:xfrm>
              <a:custGeom>
                <a:avLst/>
                <a:gdLst>
                  <a:gd name="T0" fmla="*/ 20 w 21"/>
                  <a:gd name="T1" fmla="*/ 8 h 10"/>
                  <a:gd name="T2" fmla="*/ 6 w 21"/>
                  <a:gd name="T3" fmla="*/ 1 h 10"/>
                  <a:gd name="T4" fmla="*/ 4 w 21"/>
                  <a:gd name="T5" fmla="*/ 5 h 10"/>
                  <a:gd name="T6" fmla="*/ 18 w 21"/>
                  <a:gd name="T7" fmla="*/ 8 h 10"/>
                  <a:gd name="T8" fmla="*/ 20 w 21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0">
                    <a:moveTo>
                      <a:pt x="20" y="8"/>
                    </a:moveTo>
                    <a:cubicBezTo>
                      <a:pt x="18" y="5"/>
                      <a:pt x="11" y="0"/>
                      <a:pt x="6" y="1"/>
                    </a:cubicBezTo>
                    <a:cubicBezTo>
                      <a:pt x="2" y="2"/>
                      <a:pt x="0" y="8"/>
                      <a:pt x="4" y="5"/>
                    </a:cubicBezTo>
                    <a:cubicBezTo>
                      <a:pt x="8" y="2"/>
                      <a:pt x="16" y="6"/>
                      <a:pt x="18" y="8"/>
                    </a:cubicBezTo>
                    <a:cubicBezTo>
                      <a:pt x="21" y="10"/>
                      <a:pt x="21" y="9"/>
                      <a:pt x="20" y="8"/>
                    </a:cubicBezTo>
                    <a:close/>
                  </a:path>
                </a:pathLst>
              </a:custGeom>
              <a:solidFill>
                <a:srgbClr val="C48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277"/>
              <p:cNvSpPr/>
              <p:nvPr/>
            </p:nvSpPr>
            <p:spPr bwMode="auto">
              <a:xfrm>
                <a:off x="5689601" y="2259013"/>
                <a:ext cx="695325" cy="582613"/>
              </a:xfrm>
              <a:custGeom>
                <a:avLst/>
                <a:gdLst>
                  <a:gd name="T0" fmla="*/ 67 w 185"/>
                  <a:gd name="T1" fmla="*/ 20 h 155"/>
                  <a:gd name="T2" fmla="*/ 85 w 185"/>
                  <a:gd name="T3" fmla="*/ 4 h 155"/>
                  <a:gd name="T4" fmla="*/ 120 w 185"/>
                  <a:gd name="T5" fmla="*/ 11 h 155"/>
                  <a:gd name="T6" fmla="*/ 135 w 185"/>
                  <a:gd name="T7" fmla="*/ 26 h 155"/>
                  <a:gd name="T8" fmla="*/ 160 w 185"/>
                  <a:gd name="T9" fmla="*/ 27 h 155"/>
                  <a:gd name="T10" fmla="*/ 166 w 185"/>
                  <a:gd name="T11" fmla="*/ 42 h 155"/>
                  <a:gd name="T12" fmla="*/ 158 w 185"/>
                  <a:gd name="T13" fmla="*/ 64 h 155"/>
                  <a:gd name="T14" fmla="*/ 174 w 185"/>
                  <a:gd name="T15" fmla="*/ 76 h 155"/>
                  <a:gd name="T16" fmla="*/ 181 w 185"/>
                  <a:gd name="T17" fmla="*/ 85 h 155"/>
                  <a:gd name="T18" fmla="*/ 149 w 185"/>
                  <a:gd name="T19" fmla="*/ 112 h 155"/>
                  <a:gd name="T20" fmla="*/ 125 w 185"/>
                  <a:gd name="T21" fmla="*/ 122 h 155"/>
                  <a:gd name="T22" fmla="*/ 109 w 185"/>
                  <a:gd name="T23" fmla="*/ 148 h 155"/>
                  <a:gd name="T24" fmla="*/ 49 w 185"/>
                  <a:gd name="T25" fmla="*/ 134 h 155"/>
                  <a:gd name="T26" fmla="*/ 55 w 185"/>
                  <a:gd name="T27" fmla="*/ 116 h 155"/>
                  <a:gd name="T28" fmla="*/ 28 w 185"/>
                  <a:gd name="T29" fmla="*/ 115 h 155"/>
                  <a:gd name="T30" fmla="*/ 5 w 185"/>
                  <a:gd name="T31" fmla="*/ 92 h 155"/>
                  <a:gd name="T32" fmla="*/ 32 w 185"/>
                  <a:gd name="T33" fmla="*/ 67 h 155"/>
                  <a:gd name="T34" fmla="*/ 35 w 185"/>
                  <a:gd name="T35" fmla="*/ 62 h 155"/>
                  <a:gd name="T36" fmla="*/ 36 w 185"/>
                  <a:gd name="T37" fmla="*/ 36 h 155"/>
                  <a:gd name="T38" fmla="*/ 49 w 185"/>
                  <a:gd name="T39" fmla="*/ 29 h 155"/>
                  <a:gd name="T40" fmla="*/ 52 w 185"/>
                  <a:gd name="T41" fmla="*/ 24 h 155"/>
                  <a:gd name="T42" fmla="*/ 55 w 185"/>
                  <a:gd name="T43" fmla="*/ 23 h 155"/>
                  <a:gd name="T44" fmla="*/ 59 w 185"/>
                  <a:gd name="T45" fmla="*/ 20 h 155"/>
                  <a:gd name="T46" fmla="*/ 67 w 185"/>
                  <a:gd name="T47" fmla="*/ 2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5" h="155">
                    <a:moveTo>
                      <a:pt x="67" y="20"/>
                    </a:moveTo>
                    <a:cubicBezTo>
                      <a:pt x="68" y="15"/>
                      <a:pt x="77" y="6"/>
                      <a:pt x="85" y="4"/>
                    </a:cubicBezTo>
                    <a:cubicBezTo>
                      <a:pt x="94" y="3"/>
                      <a:pt x="108" y="0"/>
                      <a:pt x="120" y="11"/>
                    </a:cubicBezTo>
                    <a:cubicBezTo>
                      <a:pt x="133" y="22"/>
                      <a:pt x="135" y="26"/>
                      <a:pt x="135" y="26"/>
                    </a:cubicBezTo>
                    <a:cubicBezTo>
                      <a:pt x="135" y="26"/>
                      <a:pt x="155" y="29"/>
                      <a:pt x="160" y="27"/>
                    </a:cubicBezTo>
                    <a:cubicBezTo>
                      <a:pt x="166" y="25"/>
                      <a:pt x="169" y="31"/>
                      <a:pt x="166" y="42"/>
                    </a:cubicBezTo>
                    <a:cubicBezTo>
                      <a:pt x="163" y="53"/>
                      <a:pt x="158" y="64"/>
                      <a:pt x="158" y="64"/>
                    </a:cubicBezTo>
                    <a:cubicBezTo>
                      <a:pt x="158" y="64"/>
                      <a:pt x="165" y="74"/>
                      <a:pt x="174" y="76"/>
                    </a:cubicBezTo>
                    <a:cubicBezTo>
                      <a:pt x="182" y="79"/>
                      <a:pt x="185" y="81"/>
                      <a:pt x="181" y="85"/>
                    </a:cubicBezTo>
                    <a:cubicBezTo>
                      <a:pt x="178" y="90"/>
                      <a:pt x="164" y="106"/>
                      <a:pt x="149" y="112"/>
                    </a:cubicBezTo>
                    <a:cubicBezTo>
                      <a:pt x="135" y="118"/>
                      <a:pt x="125" y="122"/>
                      <a:pt x="125" y="122"/>
                    </a:cubicBezTo>
                    <a:cubicBezTo>
                      <a:pt x="125" y="122"/>
                      <a:pt x="131" y="141"/>
                      <a:pt x="109" y="148"/>
                    </a:cubicBezTo>
                    <a:cubicBezTo>
                      <a:pt x="87" y="155"/>
                      <a:pt x="45" y="149"/>
                      <a:pt x="49" y="134"/>
                    </a:cubicBezTo>
                    <a:cubicBezTo>
                      <a:pt x="54" y="119"/>
                      <a:pt x="55" y="116"/>
                      <a:pt x="55" y="116"/>
                    </a:cubicBezTo>
                    <a:cubicBezTo>
                      <a:pt x="55" y="116"/>
                      <a:pt x="41" y="120"/>
                      <a:pt x="28" y="115"/>
                    </a:cubicBezTo>
                    <a:cubicBezTo>
                      <a:pt x="14" y="109"/>
                      <a:pt x="0" y="99"/>
                      <a:pt x="5" y="92"/>
                    </a:cubicBezTo>
                    <a:cubicBezTo>
                      <a:pt x="10" y="84"/>
                      <a:pt x="29" y="72"/>
                      <a:pt x="32" y="67"/>
                    </a:cubicBezTo>
                    <a:cubicBezTo>
                      <a:pt x="35" y="63"/>
                      <a:pt x="35" y="62"/>
                      <a:pt x="35" y="62"/>
                    </a:cubicBezTo>
                    <a:cubicBezTo>
                      <a:pt x="35" y="62"/>
                      <a:pt x="31" y="44"/>
                      <a:pt x="36" y="36"/>
                    </a:cubicBezTo>
                    <a:cubicBezTo>
                      <a:pt x="41" y="27"/>
                      <a:pt x="49" y="29"/>
                      <a:pt x="49" y="29"/>
                    </a:cubicBezTo>
                    <a:cubicBezTo>
                      <a:pt x="49" y="29"/>
                      <a:pt x="50" y="25"/>
                      <a:pt x="52" y="24"/>
                    </a:cubicBezTo>
                    <a:cubicBezTo>
                      <a:pt x="55" y="23"/>
                      <a:pt x="55" y="23"/>
                      <a:pt x="55" y="23"/>
                    </a:cubicBezTo>
                    <a:cubicBezTo>
                      <a:pt x="55" y="23"/>
                      <a:pt x="53" y="19"/>
                      <a:pt x="59" y="20"/>
                    </a:cubicBezTo>
                    <a:cubicBezTo>
                      <a:pt x="65" y="21"/>
                      <a:pt x="63" y="20"/>
                      <a:pt x="67" y="20"/>
                    </a:cubicBezTo>
                    <a:close/>
                  </a:path>
                </a:pathLst>
              </a:custGeom>
              <a:solidFill>
                <a:srgbClr val="FFB8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278"/>
              <p:cNvSpPr/>
              <p:nvPr/>
            </p:nvSpPr>
            <p:spPr bwMode="auto">
              <a:xfrm>
                <a:off x="6170613" y="2366963"/>
                <a:ext cx="150813" cy="219075"/>
              </a:xfrm>
              <a:custGeom>
                <a:avLst/>
                <a:gdLst>
                  <a:gd name="T0" fmla="*/ 27 w 40"/>
                  <a:gd name="T1" fmla="*/ 2 h 58"/>
                  <a:gd name="T2" fmla="*/ 36 w 40"/>
                  <a:gd name="T3" fmla="*/ 15 h 58"/>
                  <a:gd name="T4" fmla="*/ 18 w 40"/>
                  <a:gd name="T5" fmla="*/ 49 h 58"/>
                  <a:gd name="T6" fmla="*/ 7 w 40"/>
                  <a:gd name="T7" fmla="*/ 49 h 58"/>
                  <a:gd name="T8" fmla="*/ 24 w 40"/>
                  <a:gd name="T9" fmla="*/ 12 h 58"/>
                  <a:gd name="T10" fmla="*/ 27 w 40"/>
                  <a:gd name="T11" fmla="*/ 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58">
                    <a:moveTo>
                      <a:pt x="27" y="2"/>
                    </a:moveTo>
                    <a:cubicBezTo>
                      <a:pt x="34" y="0"/>
                      <a:pt x="40" y="4"/>
                      <a:pt x="36" y="15"/>
                    </a:cubicBezTo>
                    <a:cubicBezTo>
                      <a:pt x="31" y="27"/>
                      <a:pt x="25" y="42"/>
                      <a:pt x="18" y="49"/>
                    </a:cubicBezTo>
                    <a:cubicBezTo>
                      <a:pt x="12" y="55"/>
                      <a:pt x="0" y="58"/>
                      <a:pt x="7" y="49"/>
                    </a:cubicBezTo>
                    <a:cubicBezTo>
                      <a:pt x="13" y="39"/>
                      <a:pt x="29" y="17"/>
                      <a:pt x="24" y="12"/>
                    </a:cubicBezTo>
                    <a:cubicBezTo>
                      <a:pt x="20" y="8"/>
                      <a:pt x="24" y="3"/>
                      <a:pt x="27" y="2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279"/>
              <p:cNvSpPr/>
              <p:nvPr/>
            </p:nvSpPr>
            <p:spPr bwMode="auto">
              <a:xfrm>
                <a:off x="5961063" y="2265363"/>
                <a:ext cx="250825" cy="222250"/>
              </a:xfrm>
              <a:custGeom>
                <a:avLst/>
                <a:gdLst>
                  <a:gd name="T0" fmla="*/ 2 w 67"/>
                  <a:gd name="T1" fmla="*/ 10 h 59"/>
                  <a:gd name="T2" fmla="*/ 32 w 67"/>
                  <a:gd name="T3" fmla="*/ 3 h 59"/>
                  <a:gd name="T4" fmla="*/ 55 w 67"/>
                  <a:gd name="T5" fmla="*/ 17 h 59"/>
                  <a:gd name="T6" fmla="*/ 66 w 67"/>
                  <a:gd name="T7" fmla="*/ 40 h 59"/>
                  <a:gd name="T8" fmla="*/ 57 w 67"/>
                  <a:gd name="T9" fmla="*/ 56 h 59"/>
                  <a:gd name="T10" fmla="*/ 54 w 67"/>
                  <a:gd name="T11" fmla="*/ 55 h 59"/>
                  <a:gd name="T12" fmla="*/ 60 w 67"/>
                  <a:gd name="T13" fmla="*/ 29 h 59"/>
                  <a:gd name="T14" fmla="*/ 31 w 67"/>
                  <a:gd name="T15" fmla="*/ 5 h 59"/>
                  <a:gd name="T16" fmla="*/ 2 w 67"/>
                  <a:gd name="T17" fmla="*/ 1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7" h="59">
                    <a:moveTo>
                      <a:pt x="2" y="10"/>
                    </a:moveTo>
                    <a:cubicBezTo>
                      <a:pt x="6" y="6"/>
                      <a:pt x="21" y="0"/>
                      <a:pt x="32" y="3"/>
                    </a:cubicBezTo>
                    <a:cubicBezTo>
                      <a:pt x="43" y="5"/>
                      <a:pt x="49" y="12"/>
                      <a:pt x="55" y="17"/>
                    </a:cubicBezTo>
                    <a:cubicBezTo>
                      <a:pt x="61" y="22"/>
                      <a:pt x="67" y="34"/>
                      <a:pt x="66" y="40"/>
                    </a:cubicBezTo>
                    <a:cubicBezTo>
                      <a:pt x="65" y="47"/>
                      <a:pt x="59" y="55"/>
                      <a:pt x="57" y="56"/>
                    </a:cubicBezTo>
                    <a:cubicBezTo>
                      <a:pt x="55" y="57"/>
                      <a:pt x="50" y="59"/>
                      <a:pt x="54" y="55"/>
                    </a:cubicBezTo>
                    <a:cubicBezTo>
                      <a:pt x="57" y="51"/>
                      <a:pt x="67" y="41"/>
                      <a:pt x="60" y="29"/>
                    </a:cubicBezTo>
                    <a:cubicBezTo>
                      <a:pt x="54" y="18"/>
                      <a:pt x="42" y="7"/>
                      <a:pt x="31" y="5"/>
                    </a:cubicBezTo>
                    <a:cubicBezTo>
                      <a:pt x="21" y="3"/>
                      <a:pt x="0" y="12"/>
                      <a:pt x="2" y="10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280"/>
              <p:cNvSpPr/>
              <p:nvPr/>
            </p:nvSpPr>
            <p:spPr bwMode="auto">
              <a:xfrm>
                <a:off x="5919788" y="2465388"/>
                <a:ext cx="300038" cy="68263"/>
              </a:xfrm>
              <a:custGeom>
                <a:avLst/>
                <a:gdLst>
                  <a:gd name="T0" fmla="*/ 75 w 80"/>
                  <a:gd name="T1" fmla="*/ 0 h 18"/>
                  <a:gd name="T2" fmla="*/ 79 w 80"/>
                  <a:gd name="T3" fmla="*/ 6 h 18"/>
                  <a:gd name="T4" fmla="*/ 73 w 80"/>
                  <a:gd name="T5" fmla="*/ 8 h 18"/>
                  <a:gd name="T6" fmla="*/ 43 w 80"/>
                  <a:gd name="T7" fmla="*/ 17 h 18"/>
                  <a:gd name="T8" fmla="*/ 9 w 80"/>
                  <a:gd name="T9" fmla="*/ 15 h 18"/>
                  <a:gd name="T10" fmla="*/ 9 w 80"/>
                  <a:gd name="T11" fmla="*/ 11 h 18"/>
                  <a:gd name="T12" fmla="*/ 51 w 80"/>
                  <a:gd name="T13" fmla="*/ 10 h 18"/>
                  <a:gd name="T14" fmla="*/ 75 w 80"/>
                  <a:gd name="T1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0" h="18">
                    <a:moveTo>
                      <a:pt x="75" y="0"/>
                    </a:moveTo>
                    <a:cubicBezTo>
                      <a:pt x="78" y="0"/>
                      <a:pt x="80" y="3"/>
                      <a:pt x="79" y="6"/>
                    </a:cubicBezTo>
                    <a:cubicBezTo>
                      <a:pt x="79" y="10"/>
                      <a:pt x="76" y="6"/>
                      <a:pt x="73" y="8"/>
                    </a:cubicBezTo>
                    <a:cubicBezTo>
                      <a:pt x="69" y="11"/>
                      <a:pt x="60" y="16"/>
                      <a:pt x="43" y="17"/>
                    </a:cubicBezTo>
                    <a:cubicBezTo>
                      <a:pt x="26" y="18"/>
                      <a:pt x="18" y="17"/>
                      <a:pt x="9" y="15"/>
                    </a:cubicBezTo>
                    <a:cubicBezTo>
                      <a:pt x="0" y="12"/>
                      <a:pt x="3" y="9"/>
                      <a:pt x="9" y="11"/>
                    </a:cubicBezTo>
                    <a:cubicBezTo>
                      <a:pt x="17" y="14"/>
                      <a:pt x="37" y="12"/>
                      <a:pt x="51" y="10"/>
                    </a:cubicBezTo>
                    <a:cubicBezTo>
                      <a:pt x="68" y="8"/>
                      <a:pt x="73" y="0"/>
                      <a:pt x="75" y="0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281"/>
              <p:cNvSpPr/>
              <p:nvPr/>
            </p:nvSpPr>
            <p:spPr bwMode="auto">
              <a:xfrm>
                <a:off x="6073776" y="2330451"/>
                <a:ext cx="107950" cy="180975"/>
              </a:xfrm>
              <a:custGeom>
                <a:avLst/>
                <a:gdLst>
                  <a:gd name="T0" fmla="*/ 21 w 29"/>
                  <a:gd name="T1" fmla="*/ 2 h 48"/>
                  <a:gd name="T2" fmla="*/ 27 w 29"/>
                  <a:gd name="T3" fmla="*/ 24 h 48"/>
                  <a:gd name="T4" fmla="*/ 14 w 29"/>
                  <a:gd name="T5" fmla="*/ 44 h 48"/>
                  <a:gd name="T6" fmla="*/ 4 w 29"/>
                  <a:gd name="T7" fmla="*/ 43 h 48"/>
                  <a:gd name="T8" fmla="*/ 20 w 29"/>
                  <a:gd name="T9" fmla="*/ 22 h 48"/>
                  <a:gd name="T10" fmla="*/ 21 w 29"/>
                  <a:gd name="T11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48">
                    <a:moveTo>
                      <a:pt x="21" y="2"/>
                    </a:moveTo>
                    <a:cubicBezTo>
                      <a:pt x="23" y="3"/>
                      <a:pt x="29" y="15"/>
                      <a:pt x="27" y="24"/>
                    </a:cubicBezTo>
                    <a:cubicBezTo>
                      <a:pt x="25" y="32"/>
                      <a:pt x="21" y="43"/>
                      <a:pt x="14" y="44"/>
                    </a:cubicBezTo>
                    <a:cubicBezTo>
                      <a:pt x="7" y="45"/>
                      <a:pt x="0" y="48"/>
                      <a:pt x="4" y="43"/>
                    </a:cubicBezTo>
                    <a:cubicBezTo>
                      <a:pt x="7" y="39"/>
                      <a:pt x="17" y="31"/>
                      <a:pt x="20" y="22"/>
                    </a:cubicBezTo>
                    <a:cubicBezTo>
                      <a:pt x="22" y="12"/>
                      <a:pt x="17" y="0"/>
                      <a:pt x="21" y="2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282"/>
              <p:cNvSpPr/>
              <p:nvPr/>
            </p:nvSpPr>
            <p:spPr bwMode="auto">
              <a:xfrm>
                <a:off x="6043613" y="2349501"/>
                <a:ext cx="63500" cy="58738"/>
              </a:xfrm>
              <a:custGeom>
                <a:avLst/>
                <a:gdLst>
                  <a:gd name="T0" fmla="*/ 15 w 17"/>
                  <a:gd name="T1" fmla="*/ 3 h 16"/>
                  <a:gd name="T2" fmla="*/ 11 w 17"/>
                  <a:gd name="T3" fmla="*/ 15 h 16"/>
                  <a:gd name="T4" fmla="*/ 5 w 17"/>
                  <a:gd name="T5" fmla="*/ 9 h 16"/>
                  <a:gd name="T6" fmla="*/ 15 w 17"/>
                  <a:gd name="T7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6">
                    <a:moveTo>
                      <a:pt x="15" y="3"/>
                    </a:moveTo>
                    <a:cubicBezTo>
                      <a:pt x="16" y="7"/>
                      <a:pt x="17" y="16"/>
                      <a:pt x="11" y="15"/>
                    </a:cubicBezTo>
                    <a:cubicBezTo>
                      <a:pt x="5" y="14"/>
                      <a:pt x="0" y="13"/>
                      <a:pt x="5" y="9"/>
                    </a:cubicBezTo>
                    <a:cubicBezTo>
                      <a:pt x="9" y="5"/>
                      <a:pt x="15" y="0"/>
                      <a:pt x="15" y="3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283"/>
              <p:cNvSpPr/>
              <p:nvPr/>
            </p:nvSpPr>
            <p:spPr bwMode="auto">
              <a:xfrm>
                <a:off x="5900738" y="2325688"/>
                <a:ext cx="214313" cy="98425"/>
              </a:xfrm>
              <a:custGeom>
                <a:avLst/>
                <a:gdLst>
                  <a:gd name="T0" fmla="*/ 55 w 57"/>
                  <a:gd name="T1" fmla="*/ 0 h 26"/>
                  <a:gd name="T2" fmla="*/ 52 w 57"/>
                  <a:gd name="T3" fmla="*/ 4 h 26"/>
                  <a:gd name="T4" fmla="*/ 35 w 57"/>
                  <a:gd name="T5" fmla="*/ 18 h 26"/>
                  <a:gd name="T6" fmla="*/ 30 w 57"/>
                  <a:gd name="T7" fmla="*/ 21 h 26"/>
                  <a:gd name="T8" fmla="*/ 57 w 57"/>
                  <a:gd name="T9" fmla="*/ 24 h 26"/>
                  <a:gd name="T10" fmla="*/ 49 w 57"/>
                  <a:gd name="T11" fmla="*/ 24 h 26"/>
                  <a:gd name="T12" fmla="*/ 21 w 57"/>
                  <a:gd name="T13" fmla="*/ 21 h 26"/>
                  <a:gd name="T14" fmla="*/ 7 w 57"/>
                  <a:gd name="T15" fmla="*/ 19 h 26"/>
                  <a:gd name="T16" fmla="*/ 11 w 57"/>
                  <a:gd name="T17" fmla="*/ 19 h 26"/>
                  <a:gd name="T18" fmla="*/ 4 w 57"/>
                  <a:gd name="T19" fmla="*/ 14 h 26"/>
                  <a:gd name="T20" fmla="*/ 0 w 57"/>
                  <a:gd name="T21" fmla="*/ 5 h 26"/>
                  <a:gd name="T22" fmla="*/ 3 w 57"/>
                  <a:gd name="T23" fmla="*/ 3 h 26"/>
                  <a:gd name="T24" fmla="*/ 2 w 57"/>
                  <a:gd name="T25" fmla="*/ 6 h 26"/>
                  <a:gd name="T26" fmla="*/ 5 w 57"/>
                  <a:gd name="T27" fmla="*/ 13 h 26"/>
                  <a:gd name="T28" fmla="*/ 24 w 57"/>
                  <a:gd name="T29" fmla="*/ 20 h 26"/>
                  <a:gd name="T30" fmla="*/ 28 w 57"/>
                  <a:gd name="T31" fmla="*/ 20 h 26"/>
                  <a:gd name="T32" fmla="*/ 36 w 57"/>
                  <a:gd name="T33" fmla="*/ 17 h 26"/>
                  <a:gd name="T34" fmla="*/ 55 w 57"/>
                  <a:gd name="T3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7" h="26">
                    <a:moveTo>
                      <a:pt x="55" y="0"/>
                    </a:moveTo>
                    <a:cubicBezTo>
                      <a:pt x="56" y="0"/>
                      <a:pt x="56" y="0"/>
                      <a:pt x="52" y="4"/>
                    </a:cubicBezTo>
                    <a:cubicBezTo>
                      <a:pt x="48" y="7"/>
                      <a:pt x="40" y="16"/>
                      <a:pt x="35" y="18"/>
                    </a:cubicBezTo>
                    <a:cubicBezTo>
                      <a:pt x="33" y="20"/>
                      <a:pt x="31" y="20"/>
                      <a:pt x="30" y="21"/>
                    </a:cubicBezTo>
                    <a:cubicBezTo>
                      <a:pt x="40" y="22"/>
                      <a:pt x="55" y="23"/>
                      <a:pt x="57" y="24"/>
                    </a:cubicBezTo>
                    <a:cubicBezTo>
                      <a:pt x="57" y="26"/>
                      <a:pt x="53" y="25"/>
                      <a:pt x="49" y="24"/>
                    </a:cubicBezTo>
                    <a:cubicBezTo>
                      <a:pt x="45" y="24"/>
                      <a:pt x="27" y="22"/>
                      <a:pt x="21" y="21"/>
                    </a:cubicBezTo>
                    <a:cubicBezTo>
                      <a:pt x="16" y="20"/>
                      <a:pt x="8" y="20"/>
                      <a:pt x="7" y="19"/>
                    </a:cubicBezTo>
                    <a:cubicBezTo>
                      <a:pt x="5" y="18"/>
                      <a:pt x="8" y="19"/>
                      <a:pt x="11" y="19"/>
                    </a:cubicBezTo>
                    <a:cubicBezTo>
                      <a:pt x="13" y="18"/>
                      <a:pt x="6" y="16"/>
                      <a:pt x="4" y="14"/>
                    </a:cubicBezTo>
                    <a:cubicBezTo>
                      <a:pt x="1" y="12"/>
                      <a:pt x="0" y="7"/>
                      <a:pt x="0" y="5"/>
                    </a:cubicBezTo>
                    <a:cubicBezTo>
                      <a:pt x="0" y="3"/>
                      <a:pt x="1" y="3"/>
                      <a:pt x="3" y="3"/>
                    </a:cubicBezTo>
                    <a:cubicBezTo>
                      <a:pt x="5" y="4"/>
                      <a:pt x="1" y="4"/>
                      <a:pt x="2" y="6"/>
                    </a:cubicBezTo>
                    <a:cubicBezTo>
                      <a:pt x="2" y="8"/>
                      <a:pt x="3" y="11"/>
                      <a:pt x="5" y="13"/>
                    </a:cubicBezTo>
                    <a:cubicBezTo>
                      <a:pt x="8" y="15"/>
                      <a:pt x="17" y="19"/>
                      <a:pt x="24" y="20"/>
                    </a:cubicBezTo>
                    <a:cubicBezTo>
                      <a:pt x="25" y="20"/>
                      <a:pt x="27" y="20"/>
                      <a:pt x="28" y="20"/>
                    </a:cubicBezTo>
                    <a:cubicBezTo>
                      <a:pt x="30" y="20"/>
                      <a:pt x="34" y="18"/>
                      <a:pt x="36" y="17"/>
                    </a:cubicBezTo>
                    <a:cubicBezTo>
                      <a:pt x="38" y="14"/>
                      <a:pt x="52" y="1"/>
                      <a:pt x="55" y="0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284"/>
              <p:cNvSpPr/>
              <p:nvPr/>
            </p:nvSpPr>
            <p:spPr bwMode="auto">
              <a:xfrm>
                <a:off x="5881688" y="2360613"/>
                <a:ext cx="200025" cy="142875"/>
              </a:xfrm>
              <a:custGeom>
                <a:avLst/>
                <a:gdLst>
                  <a:gd name="T0" fmla="*/ 52 w 53"/>
                  <a:gd name="T1" fmla="*/ 36 h 38"/>
                  <a:gd name="T2" fmla="*/ 26 w 53"/>
                  <a:gd name="T3" fmla="*/ 18 h 38"/>
                  <a:gd name="T4" fmla="*/ 11 w 53"/>
                  <a:gd name="T5" fmla="*/ 12 h 38"/>
                  <a:gd name="T6" fmla="*/ 2 w 53"/>
                  <a:gd name="T7" fmla="*/ 1 h 38"/>
                  <a:gd name="T8" fmla="*/ 7 w 53"/>
                  <a:gd name="T9" fmla="*/ 11 h 38"/>
                  <a:gd name="T10" fmla="*/ 24 w 53"/>
                  <a:gd name="T11" fmla="*/ 19 h 38"/>
                  <a:gd name="T12" fmla="*/ 49 w 53"/>
                  <a:gd name="T13" fmla="*/ 35 h 38"/>
                  <a:gd name="T14" fmla="*/ 52 w 53"/>
                  <a:gd name="T15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" h="38">
                    <a:moveTo>
                      <a:pt x="52" y="36"/>
                    </a:moveTo>
                    <a:cubicBezTo>
                      <a:pt x="49" y="32"/>
                      <a:pt x="30" y="20"/>
                      <a:pt x="26" y="18"/>
                    </a:cubicBezTo>
                    <a:cubicBezTo>
                      <a:pt x="21" y="16"/>
                      <a:pt x="14" y="16"/>
                      <a:pt x="11" y="12"/>
                    </a:cubicBezTo>
                    <a:cubicBezTo>
                      <a:pt x="7" y="8"/>
                      <a:pt x="4" y="2"/>
                      <a:pt x="2" y="1"/>
                    </a:cubicBezTo>
                    <a:cubicBezTo>
                      <a:pt x="0" y="0"/>
                      <a:pt x="3" y="7"/>
                      <a:pt x="7" y="11"/>
                    </a:cubicBezTo>
                    <a:cubicBezTo>
                      <a:pt x="10" y="15"/>
                      <a:pt x="21" y="19"/>
                      <a:pt x="24" y="19"/>
                    </a:cubicBezTo>
                    <a:cubicBezTo>
                      <a:pt x="27" y="20"/>
                      <a:pt x="47" y="33"/>
                      <a:pt x="49" y="35"/>
                    </a:cubicBezTo>
                    <a:cubicBezTo>
                      <a:pt x="51" y="38"/>
                      <a:pt x="53" y="38"/>
                      <a:pt x="52" y="36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285"/>
              <p:cNvSpPr/>
              <p:nvPr/>
            </p:nvSpPr>
            <p:spPr bwMode="auto">
              <a:xfrm>
                <a:off x="5926138" y="2314576"/>
                <a:ext cx="142875" cy="57150"/>
              </a:xfrm>
              <a:custGeom>
                <a:avLst/>
                <a:gdLst>
                  <a:gd name="T0" fmla="*/ 37 w 38"/>
                  <a:gd name="T1" fmla="*/ 7 h 15"/>
                  <a:gd name="T2" fmla="*/ 14 w 38"/>
                  <a:gd name="T3" fmla="*/ 2 h 15"/>
                  <a:gd name="T4" fmla="*/ 0 w 38"/>
                  <a:gd name="T5" fmla="*/ 13 h 15"/>
                  <a:gd name="T6" fmla="*/ 2 w 38"/>
                  <a:gd name="T7" fmla="*/ 14 h 15"/>
                  <a:gd name="T8" fmla="*/ 14 w 38"/>
                  <a:gd name="T9" fmla="*/ 4 h 15"/>
                  <a:gd name="T10" fmla="*/ 35 w 38"/>
                  <a:gd name="T11" fmla="*/ 7 h 15"/>
                  <a:gd name="T12" fmla="*/ 37 w 38"/>
                  <a:gd name="T1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15">
                    <a:moveTo>
                      <a:pt x="37" y="7"/>
                    </a:moveTo>
                    <a:cubicBezTo>
                      <a:pt x="34" y="5"/>
                      <a:pt x="21" y="0"/>
                      <a:pt x="14" y="2"/>
                    </a:cubicBezTo>
                    <a:cubicBezTo>
                      <a:pt x="7" y="4"/>
                      <a:pt x="1" y="12"/>
                      <a:pt x="0" y="13"/>
                    </a:cubicBezTo>
                    <a:cubicBezTo>
                      <a:pt x="0" y="15"/>
                      <a:pt x="0" y="15"/>
                      <a:pt x="2" y="14"/>
                    </a:cubicBezTo>
                    <a:cubicBezTo>
                      <a:pt x="4" y="12"/>
                      <a:pt x="11" y="5"/>
                      <a:pt x="14" y="4"/>
                    </a:cubicBezTo>
                    <a:cubicBezTo>
                      <a:pt x="18" y="2"/>
                      <a:pt x="32" y="5"/>
                      <a:pt x="35" y="7"/>
                    </a:cubicBezTo>
                    <a:cubicBezTo>
                      <a:pt x="38" y="8"/>
                      <a:pt x="38" y="7"/>
                      <a:pt x="37" y="7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286"/>
              <p:cNvSpPr/>
              <p:nvPr/>
            </p:nvSpPr>
            <p:spPr bwMode="auto">
              <a:xfrm>
                <a:off x="5972176" y="2349501"/>
                <a:ext cx="74613" cy="47625"/>
              </a:xfrm>
              <a:custGeom>
                <a:avLst/>
                <a:gdLst>
                  <a:gd name="T0" fmla="*/ 18 w 20"/>
                  <a:gd name="T1" fmla="*/ 1 h 13"/>
                  <a:gd name="T2" fmla="*/ 3 w 20"/>
                  <a:gd name="T3" fmla="*/ 5 h 13"/>
                  <a:gd name="T4" fmla="*/ 4 w 20"/>
                  <a:gd name="T5" fmla="*/ 8 h 13"/>
                  <a:gd name="T6" fmla="*/ 17 w 20"/>
                  <a:gd name="T7" fmla="*/ 2 h 13"/>
                  <a:gd name="T8" fmla="*/ 18 w 20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3">
                    <a:moveTo>
                      <a:pt x="18" y="1"/>
                    </a:moveTo>
                    <a:cubicBezTo>
                      <a:pt x="14" y="0"/>
                      <a:pt x="6" y="2"/>
                      <a:pt x="3" y="5"/>
                    </a:cubicBezTo>
                    <a:cubicBezTo>
                      <a:pt x="0" y="9"/>
                      <a:pt x="3" y="13"/>
                      <a:pt x="4" y="8"/>
                    </a:cubicBezTo>
                    <a:cubicBezTo>
                      <a:pt x="5" y="3"/>
                      <a:pt x="14" y="3"/>
                      <a:pt x="17" y="2"/>
                    </a:cubicBezTo>
                    <a:cubicBezTo>
                      <a:pt x="20" y="2"/>
                      <a:pt x="20" y="1"/>
                      <a:pt x="18" y="1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287"/>
              <p:cNvSpPr/>
              <p:nvPr/>
            </p:nvSpPr>
            <p:spPr bwMode="auto">
              <a:xfrm>
                <a:off x="5994401" y="2363788"/>
                <a:ext cx="41275" cy="33338"/>
              </a:xfrm>
              <a:custGeom>
                <a:avLst/>
                <a:gdLst>
                  <a:gd name="T0" fmla="*/ 8 w 11"/>
                  <a:gd name="T1" fmla="*/ 1 h 9"/>
                  <a:gd name="T2" fmla="*/ 1 w 11"/>
                  <a:gd name="T3" fmla="*/ 6 h 9"/>
                  <a:gd name="T4" fmla="*/ 6 w 11"/>
                  <a:gd name="T5" fmla="*/ 6 h 9"/>
                  <a:gd name="T6" fmla="*/ 8 w 11"/>
                  <a:gd name="T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8" y="1"/>
                    </a:moveTo>
                    <a:cubicBezTo>
                      <a:pt x="5" y="1"/>
                      <a:pt x="1" y="3"/>
                      <a:pt x="1" y="6"/>
                    </a:cubicBezTo>
                    <a:cubicBezTo>
                      <a:pt x="0" y="9"/>
                      <a:pt x="2" y="9"/>
                      <a:pt x="6" y="6"/>
                    </a:cubicBezTo>
                    <a:cubicBezTo>
                      <a:pt x="9" y="4"/>
                      <a:pt x="11" y="0"/>
                      <a:pt x="8" y="1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288"/>
              <p:cNvSpPr/>
              <p:nvPr/>
            </p:nvSpPr>
            <p:spPr bwMode="auto">
              <a:xfrm>
                <a:off x="5821363" y="2374901"/>
                <a:ext cx="112713" cy="203200"/>
              </a:xfrm>
              <a:custGeom>
                <a:avLst/>
                <a:gdLst>
                  <a:gd name="T0" fmla="*/ 17 w 30"/>
                  <a:gd name="T1" fmla="*/ 3 h 54"/>
                  <a:gd name="T2" fmla="*/ 15 w 30"/>
                  <a:gd name="T3" fmla="*/ 18 h 54"/>
                  <a:gd name="T4" fmla="*/ 22 w 30"/>
                  <a:gd name="T5" fmla="*/ 37 h 54"/>
                  <a:gd name="T6" fmla="*/ 24 w 30"/>
                  <a:gd name="T7" fmla="*/ 50 h 54"/>
                  <a:gd name="T8" fmla="*/ 2 w 30"/>
                  <a:gd name="T9" fmla="*/ 31 h 54"/>
                  <a:gd name="T10" fmla="*/ 2 w 30"/>
                  <a:gd name="T11" fmla="*/ 6 h 54"/>
                  <a:gd name="T12" fmla="*/ 17 w 30"/>
                  <a:gd name="T13" fmla="*/ 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54">
                    <a:moveTo>
                      <a:pt x="17" y="3"/>
                    </a:moveTo>
                    <a:cubicBezTo>
                      <a:pt x="17" y="6"/>
                      <a:pt x="10" y="14"/>
                      <a:pt x="15" y="18"/>
                    </a:cubicBezTo>
                    <a:cubicBezTo>
                      <a:pt x="21" y="22"/>
                      <a:pt x="24" y="30"/>
                      <a:pt x="22" y="37"/>
                    </a:cubicBezTo>
                    <a:cubicBezTo>
                      <a:pt x="20" y="44"/>
                      <a:pt x="30" y="54"/>
                      <a:pt x="24" y="50"/>
                    </a:cubicBezTo>
                    <a:cubicBezTo>
                      <a:pt x="18" y="47"/>
                      <a:pt x="5" y="37"/>
                      <a:pt x="2" y="31"/>
                    </a:cubicBezTo>
                    <a:cubicBezTo>
                      <a:pt x="0" y="25"/>
                      <a:pt x="1" y="11"/>
                      <a:pt x="2" y="6"/>
                    </a:cubicBezTo>
                    <a:cubicBezTo>
                      <a:pt x="4" y="0"/>
                      <a:pt x="17" y="0"/>
                      <a:pt x="17" y="3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289"/>
              <p:cNvSpPr/>
              <p:nvPr/>
            </p:nvSpPr>
            <p:spPr bwMode="auto">
              <a:xfrm>
                <a:off x="5829301" y="2540001"/>
                <a:ext cx="255588" cy="114300"/>
              </a:xfrm>
              <a:custGeom>
                <a:avLst/>
                <a:gdLst>
                  <a:gd name="T0" fmla="*/ 12 w 68"/>
                  <a:gd name="T1" fmla="*/ 4 h 30"/>
                  <a:gd name="T2" fmla="*/ 35 w 68"/>
                  <a:gd name="T3" fmla="*/ 15 h 30"/>
                  <a:gd name="T4" fmla="*/ 65 w 68"/>
                  <a:gd name="T5" fmla="*/ 19 h 30"/>
                  <a:gd name="T6" fmla="*/ 31 w 68"/>
                  <a:gd name="T7" fmla="*/ 25 h 30"/>
                  <a:gd name="T8" fmla="*/ 5 w 68"/>
                  <a:gd name="T9" fmla="*/ 10 h 30"/>
                  <a:gd name="T10" fmla="*/ 12 w 68"/>
                  <a:gd name="T11" fmla="*/ 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8" h="30">
                    <a:moveTo>
                      <a:pt x="12" y="4"/>
                    </a:moveTo>
                    <a:cubicBezTo>
                      <a:pt x="17" y="7"/>
                      <a:pt x="21" y="13"/>
                      <a:pt x="35" y="15"/>
                    </a:cubicBezTo>
                    <a:cubicBezTo>
                      <a:pt x="50" y="17"/>
                      <a:pt x="68" y="14"/>
                      <a:pt x="65" y="19"/>
                    </a:cubicBezTo>
                    <a:cubicBezTo>
                      <a:pt x="62" y="24"/>
                      <a:pt x="49" y="30"/>
                      <a:pt x="31" y="25"/>
                    </a:cubicBezTo>
                    <a:cubicBezTo>
                      <a:pt x="13" y="20"/>
                      <a:pt x="10" y="15"/>
                      <a:pt x="5" y="10"/>
                    </a:cubicBezTo>
                    <a:cubicBezTo>
                      <a:pt x="0" y="5"/>
                      <a:pt x="6" y="0"/>
                      <a:pt x="12" y="4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290"/>
              <p:cNvSpPr/>
              <p:nvPr/>
            </p:nvSpPr>
            <p:spPr bwMode="auto">
              <a:xfrm>
                <a:off x="6103938" y="2547938"/>
                <a:ext cx="244475" cy="147638"/>
              </a:xfrm>
              <a:custGeom>
                <a:avLst/>
                <a:gdLst>
                  <a:gd name="T0" fmla="*/ 41 w 65"/>
                  <a:gd name="T1" fmla="*/ 3 h 39"/>
                  <a:gd name="T2" fmla="*/ 61 w 65"/>
                  <a:gd name="T3" fmla="*/ 6 h 39"/>
                  <a:gd name="T4" fmla="*/ 23 w 65"/>
                  <a:gd name="T5" fmla="*/ 34 h 39"/>
                  <a:gd name="T6" fmla="*/ 3 w 65"/>
                  <a:gd name="T7" fmla="*/ 30 h 39"/>
                  <a:gd name="T8" fmla="*/ 6 w 65"/>
                  <a:gd name="T9" fmla="*/ 23 h 39"/>
                  <a:gd name="T10" fmla="*/ 32 w 65"/>
                  <a:gd name="T11" fmla="*/ 11 h 39"/>
                  <a:gd name="T12" fmla="*/ 41 w 65"/>
                  <a:gd name="T13" fmla="*/ 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39">
                    <a:moveTo>
                      <a:pt x="41" y="3"/>
                    </a:moveTo>
                    <a:cubicBezTo>
                      <a:pt x="45" y="0"/>
                      <a:pt x="65" y="1"/>
                      <a:pt x="61" y="6"/>
                    </a:cubicBezTo>
                    <a:cubicBezTo>
                      <a:pt x="57" y="11"/>
                      <a:pt x="36" y="29"/>
                      <a:pt x="23" y="34"/>
                    </a:cubicBezTo>
                    <a:cubicBezTo>
                      <a:pt x="9" y="39"/>
                      <a:pt x="6" y="34"/>
                      <a:pt x="3" y="30"/>
                    </a:cubicBezTo>
                    <a:cubicBezTo>
                      <a:pt x="0" y="25"/>
                      <a:pt x="1" y="24"/>
                      <a:pt x="6" y="23"/>
                    </a:cubicBezTo>
                    <a:cubicBezTo>
                      <a:pt x="12" y="22"/>
                      <a:pt x="27" y="16"/>
                      <a:pt x="32" y="11"/>
                    </a:cubicBezTo>
                    <a:cubicBezTo>
                      <a:pt x="37" y="7"/>
                      <a:pt x="39" y="5"/>
                      <a:pt x="41" y="3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Freeform 291"/>
              <p:cNvSpPr/>
              <p:nvPr/>
            </p:nvSpPr>
            <p:spPr bwMode="auto">
              <a:xfrm>
                <a:off x="5754688" y="2619376"/>
                <a:ext cx="127000" cy="60325"/>
              </a:xfrm>
              <a:custGeom>
                <a:avLst/>
                <a:gdLst>
                  <a:gd name="T0" fmla="*/ 28 w 34"/>
                  <a:gd name="T1" fmla="*/ 15 h 16"/>
                  <a:gd name="T2" fmla="*/ 6 w 34"/>
                  <a:gd name="T3" fmla="*/ 8 h 16"/>
                  <a:gd name="T4" fmla="*/ 14 w 34"/>
                  <a:gd name="T5" fmla="*/ 3 h 16"/>
                  <a:gd name="T6" fmla="*/ 28 w 34"/>
                  <a:gd name="T7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16">
                    <a:moveTo>
                      <a:pt x="28" y="15"/>
                    </a:moveTo>
                    <a:cubicBezTo>
                      <a:pt x="19" y="16"/>
                      <a:pt x="12" y="14"/>
                      <a:pt x="6" y="8"/>
                    </a:cubicBezTo>
                    <a:cubicBezTo>
                      <a:pt x="0" y="1"/>
                      <a:pt x="8" y="0"/>
                      <a:pt x="14" y="3"/>
                    </a:cubicBezTo>
                    <a:cubicBezTo>
                      <a:pt x="21" y="5"/>
                      <a:pt x="34" y="14"/>
                      <a:pt x="28" y="15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292"/>
              <p:cNvSpPr/>
              <p:nvPr/>
            </p:nvSpPr>
            <p:spPr bwMode="auto">
              <a:xfrm>
                <a:off x="5897563" y="2676526"/>
                <a:ext cx="220663" cy="123825"/>
              </a:xfrm>
              <a:custGeom>
                <a:avLst/>
                <a:gdLst>
                  <a:gd name="T0" fmla="*/ 42 w 59"/>
                  <a:gd name="T1" fmla="*/ 5 h 33"/>
                  <a:gd name="T2" fmla="*/ 54 w 59"/>
                  <a:gd name="T3" fmla="*/ 24 h 33"/>
                  <a:gd name="T4" fmla="*/ 11 w 59"/>
                  <a:gd name="T5" fmla="*/ 27 h 33"/>
                  <a:gd name="T6" fmla="*/ 14 w 59"/>
                  <a:gd name="T7" fmla="*/ 5 h 33"/>
                  <a:gd name="T8" fmla="*/ 42 w 59"/>
                  <a:gd name="T9" fmla="*/ 5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33">
                    <a:moveTo>
                      <a:pt x="42" y="5"/>
                    </a:moveTo>
                    <a:cubicBezTo>
                      <a:pt x="46" y="9"/>
                      <a:pt x="59" y="19"/>
                      <a:pt x="54" y="24"/>
                    </a:cubicBezTo>
                    <a:cubicBezTo>
                      <a:pt x="48" y="29"/>
                      <a:pt x="23" y="33"/>
                      <a:pt x="11" y="27"/>
                    </a:cubicBezTo>
                    <a:cubicBezTo>
                      <a:pt x="0" y="22"/>
                      <a:pt x="10" y="8"/>
                      <a:pt x="14" y="5"/>
                    </a:cubicBezTo>
                    <a:cubicBezTo>
                      <a:pt x="18" y="1"/>
                      <a:pt x="35" y="0"/>
                      <a:pt x="42" y="5"/>
                    </a:cubicBezTo>
                    <a:close/>
                  </a:path>
                </a:pathLst>
              </a:custGeom>
              <a:solidFill>
                <a:srgbClr val="FF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293"/>
              <p:cNvSpPr/>
              <p:nvPr/>
            </p:nvSpPr>
            <p:spPr bwMode="auto">
              <a:xfrm>
                <a:off x="5881688" y="2382838"/>
                <a:ext cx="401638" cy="241300"/>
              </a:xfrm>
              <a:custGeom>
                <a:avLst/>
                <a:gdLst>
                  <a:gd name="T0" fmla="*/ 60 w 107"/>
                  <a:gd name="T1" fmla="*/ 53 h 64"/>
                  <a:gd name="T2" fmla="*/ 71 w 107"/>
                  <a:gd name="T3" fmla="*/ 41 h 64"/>
                  <a:gd name="T4" fmla="*/ 79 w 107"/>
                  <a:gd name="T5" fmla="*/ 34 h 64"/>
                  <a:gd name="T6" fmla="*/ 87 w 107"/>
                  <a:gd name="T7" fmla="*/ 32 h 64"/>
                  <a:gd name="T8" fmla="*/ 91 w 107"/>
                  <a:gd name="T9" fmla="*/ 24 h 64"/>
                  <a:gd name="T10" fmla="*/ 86 w 107"/>
                  <a:gd name="T11" fmla="*/ 20 h 64"/>
                  <a:gd name="T12" fmla="*/ 88 w 107"/>
                  <a:gd name="T13" fmla="*/ 10 h 64"/>
                  <a:gd name="T14" fmla="*/ 97 w 107"/>
                  <a:gd name="T15" fmla="*/ 8 h 64"/>
                  <a:gd name="T16" fmla="*/ 93 w 107"/>
                  <a:gd name="T17" fmla="*/ 27 h 64"/>
                  <a:gd name="T18" fmla="*/ 82 w 107"/>
                  <a:gd name="T19" fmla="*/ 41 h 64"/>
                  <a:gd name="T20" fmla="*/ 70 w 107"/>
                  <a:gd name="T21" fmla="*/ 51 h 64"/>
                  <a:gd name="T22" fmla="*/ 62 w 107"/>
                  <a:gd name="T23" fmla="*/ 54 h 64"/>
                  <a:gd name="T24" fmla="*/ 73 w 107"/>
                  <a:gd name="T25" fmla="*/ 54 h 64"/>
                  <a:gd name="T26" fmla="*/ 92 w 107"/>
                  <a:gd name="T27" fmla="*/ 49 h 64"/>
                  <a:gd name="T28" fmla="*/ 103 w 107"/>
                  <a:gd name="T29" fmla="*/ 40 h 64"/>
                  <a:gd name="T30" fmla="*/ 80 w 107"/>
                  <a:gd name="T31" fmla="*/ 56 h 64"/>
                  <a:gd name="T32" fmla="*/ 65 w 107"/>
                  <a:gd name="T33" fmla="*/ 61 h 64"/>
                  <a:gd name="T34" fmla="*/ 63 w 107"/>
                  <a:gd name="T35" fmla="*/ 61 h 64"/>
                  <a:gd name="T36" fmla="*/ 55 w 107"/>
                  <a:gd name="T37" fmla="*/ 56 h 64"/>
                  <a:gd name="T38" fmla="*/ 18 w 107"/>
                  <a:gd name="T39" fmla="*/ 54 h 64"/>
                  <a:gd name="T40" fmla="*/ 10 w 107"/>
                  <a:gd name="T41" fmla="*/ 44 h 64"/>
                  <a:gd name="T42" fmla="*/ 8 w 107"/>
                  <a:gd name="T43" fmla="*/ 31 h 64"/>
                  <a:gd name="T44" fmla="*/ 5 w 107"/>
                  <a:gd name="T45" fmla="*/ 12 h 64"/>
                  <a:gd name="T46" fmla="*/ 1 w 107"/>
                  <a:gd name="T47" fmla="*/ 0 h 64"/>
                  <a:gd name="T48" fmla="*/ 5 w 107"/>
                  <a:gd name="T49" fmla="*/ 5 h 64"/>
                  <a:gd name="T50" fmla="*/ 10 w 107"/>
                  <a:gd name="T51" fmla="*/ 15 h 64"/>
                  <a:gd name="T52" fmla="*/ 11 w 107"/>
                  <a:gd name="T53" fmla="*/ 32 h 64"/>
                  <a:gd name="T54" fmla="*/ 12 w 107"/>
                  <a:gd name="T55" fmla="*/ 45 h 64"/>
                  <a:gd name="T56" fmla="*/ 36 w 107"/>
                  <a:gd name="T57" fmla="*/ 53 h 64"/>
                  <a:gd name="T58" fmla="*/ 60 w 107"/>
                  <a:gd name="T59" fmla="*/ 5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7" h="64">
                    <a:moveTo>
                      <a:pt x="60" y="53"/>
                    </a:moveTo>
                    <a:cubicBezTo>
                      <a:pt x="64" y="50"/>
                      <a:pt x="69" y="43"/>
                      <a:pt x="71" y="41"/>
                    </a:cubicBezTo>
                    <a:cubicBezTo>
                      <a:pt x="73" y="38"/>
                      <a:pt x="77" y="36"/>
                      <a:pt x="79" y="34"/>
                    </a:cubicBezTo>
                    <a:cubicBezTo>
                      <a:pt x="82" y="32"/>
                      <a:pt x="84" y="33"/>
                      <a:pt x="87" y="32"/>
                    </a:cubicBezTo>
                    <a:cubicBezTo>
                      <a:pt x="90" y="30"/>
                      <a:pt x="91" y="30"/>
                      <a:pt x="91" y="24"/>
                    </a:cubicBezTo>
                    <a:cubicBezTo>
                      <a:pt x="91" y="18"/>
                      <a:pt x="88" y="20"/>
                      <a:pt x="86" y="20"/>
                    </a:cubicBezTo>
                    <a:cubicBezTo>
                      <a:pt x="85" y="19"/>
                      <a:pt x="88" y="13"/>
                      <a:pt x="88" y="10"/>
                    </a:cubicBezTo>
                    <a:cubicBezTo>
                      <a:pt x="89" y="8"/>
                      <a:pt x="95" y="4"/>
                      <a:pt x="97" y="8"/>
                    </a:cubicBezTo>
                    <a:cubicBezTo>
                      <a:pt x="98" y="13"/>
                      <a:pt x="96" y="21"/>
                      <a:pt x="93" y="27"/>
                    </a:cubicBezTo>
                    <a:cubicBezTo>
                      <a:pt x="90" y="32"/>
                      <a:pt x="86" y="37"/>
                      <a:pt x="82" y="41"/>
                    </a:cubicBezTo>
                    <a:cubicBezTo>
                      <a:pt x="79" y="46"/>
                      <a:pt x="73" y="50"/>
                      <a:pt x="70" y="51"/>
                    </a:cubicBezTo>
                    <a:cubicBezTo>
                      <a:pt x="66" y="51"/>
                      <a:pt x="62" y="53"/>
                      <a:pt x="62" y="54"/>
                    </a:cubicBezTo>
                    <a:cubicBezTo>
                      <a:pt x="62" y="55"/>
                      <a:pt x="68" y="55"/>
                      <a:pt x="73" y="54"/>
                    </a:cubicBezTo>
                    <a:cubicBezTo>
                      <a:pt x="79" y="53"/>
                      <a:pt x="86" y="54"/>
                      <a:pt x="92" y="49"/>
                    </a:cubicBezTo>
                    <a:cubicBezTo>
                      <a:pt x="98" y="44"/>
                      <a:pt x="107" y="34"/>
                      <a:pt x="103" y="40"/>
                    </a:cubicBezTo>
                    <a:cubicBezTo>
                      <a:pt x="99" y="45"/>
                      <a:pt x="93" y="52"/>
                      <a:pt x="80" y="56"/>
                    </a:cubicBezTo>
                    <a:cubicBezTo>
                      <a:pt x="67" y="59"/>
                      <a:pt x="65" y="59"/>
                      <a:pt x="65" y="61"/>
                    </a:cubicBezTo>
                    <a:cubicBezTo>
                      <a:pt x="64" y="63"/>
                      <a:pt x="65" y="64"/>
                      <a:pt x="63" y="61"/>
                    </a:cubicBezTo>
                    <a:cubicBezTo>
                      <a:pt x="62" y="57"/>
                      <a:pt x="61" y="56"/>
                      <a:pt x="55" y="56"/>
                    </a:cubicBezTo>
                    <a:cubicBezTo>
                      <a:pt x="48" y="55"/>
                      <a:pt x="26" y="57"/>
                      <a:pt x="18" y="54"/>
                    </a:cubicBezTo>
                    <a:cubicBezTo>
                      <a:pt x="10" y="51"/>
                      <a:pt x="11" y="47"/>
                      <a:pt x="10" y="44"/>
                    </a:cubicBezTo>
                    <a:cubicBezTo>
                      <a:pt x="10" y="41"/>
                      <a:pt x="7" y="35"/>
                      <a:pt x="8" y="31"/>
                    </a:cubicBezTo>
                    <a:cubicBezTo>
                      <a:pt x="10" y="27"/>
                      <a:pt x="8" y="17"/>
                      <a:pt x="5" y="12"/>
                    </a:cubicBezTo>
                    <a:cubicBezTo>
                      <a:pt x="3" y="6"/>
                      <a:pt x="0" y="0"/>
                      <a:pt x="1" y="0"/>
                    </a:cubicBezTo>
                    <a:cubicBezTo>
                      <a:pt x="3" y="1"/>
                      <a:pt x="4" y="2"/>
                      <a:pt x="5" y="5"/>
                    </a:cubicBezTo>
                    <a:cubicBezTo>
                      <a:pt x="6" y="8"/>
                      <a:pt x="10" y="11"/>
                      <a:pt x="10" y="15"/>
                    </a:cubicBezTo>
                    <a:cubicBezTo>
                      <a:pt x="10" y="18"/>
                      <a:pt x="12" y="27"/>
                      <a:pt x="11" y="32"/>
                    </a:cubicBezTo>
                    <a:cubicBezTo>
                      <a:pt x="9" y="36"/>
                      <a:pt x="11" y="42"/>
                      <a:pt x="12" y="45"/>
                    </a:cubicBezTo>
                    <a:cubicBezTo>
                      <a:pt x="12" y="49"/>
                      <a:pt x="24" y="53"/>
                      <a:pt x="36" y="53"/>
                    </a:cubicBezTo>
                    <a:cubicBezTo>
                      <a:pt x="47" y="53"/>
                      <a:pt x="57" y="55"/>
                      <a:pt x="60" y="53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294"/>
              <p:cNvSpPr/>
              <p:nvPr/>
            </p:nvSpPr>
            <p:spPr bwMode="auto">
              <a:xfrm>
                <a:off x="5884863" y="2333626"/>
                <a:ext cx="252413" cy="161925"/>
              </a:xfrm>
              <a:custGeom>
                <a:avLst/>
                <a:gdLst>
                  <a:gd name="T0" fmla="*/ 60 w 67"/>
                  <a:gd name="T1" fmla="*/ 3 h 43"/>
                  <a:gd name="T2" fmla="*/ 59 w 67"/>
                  <a:gd name="T3" fmla="*/ 16 h 43"/>
                  <a:gd name="T4" fmla="*/ 62 w 67"/>
                  <a:gd name="T5" fmla="*/ 21 h 43"/>
                  <a:gd name="T6" fmla="*/ 59 w 67"/>
                  <a:gd name="T7" fmla="*/ 26 h 43"/>
                  <a:gd name="T8" fmla="*/ 47 w 67"/>
                  <a:gd name="T9" fmla="*/ 29 h 43"/>
                  <a:gd name="T10" fmla="*/ 34 w 67"/>
                  <a:gd name="T11" fmla="*/ 28 h 43"/>
                  <a:gd name="T12" fmla="*/ 22 w 67"/>
                  <a:gd name="T13" fmla="*/ 21 h 43"/>
                  <a:gd name="T14" fmla="*/ 13 w 67"/>
                  <a:gd name="T15" fmla="*/ 19 h 43"/>
                  <a:gd name="T16" fmla="*/ 9 w 67"/>
                  <a:gd name="T17" fmla="*/ 16 h 43"/>
                  <a:gd name="T18" fmla="*/ 11 w 67"/>
                  <a:gd name="T19" fmla="*/ 15 h 43"/>
                  <a:gd name="T20" fmla="*/ 4 w 67"/>
                  <a:gd name="T21" fmla="*/ 8 h 43"/>
                  <a:gd name="T22" fmla="*/ 2 w 67"/>
                  <a:gd name="T23" fmla="*/ 7 h 43"/>
                  <a:gd name="T24" fmla="*/ 7 w 67"/>
                  <a:gd name="T25" fmla="*/ 14 h 43"/>
                  <a:gd name="T26" fmla="*/ 12 w 67"/>
                  <a:gd name="T27" fmla="*/ 20 h 43"/>
                  <a:gd name="T28" fmla="*/ 32 w 67"/>
                  <a:gd name="T29" fmla="*/ 28 h 43"/>
                  <a:gd name="T30" fmla="*/ 49 w 67"/>
                  <a:gd name="T31" fmla="*/ 41 h 43"/>
                  <a:gd name="T32" fmla="*/ 64 w 67"/>
                  <a:gd name="T33" fmla="*/ 26 h 43"/>
                  <a:gd name="T34" fmla="*/ 65 w 67"/>
                  <a:gd name="T35" fmla="*/ 6 h 43"/>
                  <a:gd name="T36" fmla="*/ 60 w 67"/>
                  <a:gd name="T37" fmla="*/ 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7" h="43">
                    <a:moveTo>
                      <a:pt x="60" y="3"/>
                    </a:moveTo>
                    <a:cubicBezTo>
                      <a:pt x="60" y="5"/>
                      <a:pt x="58" y="13"/>
                      <a:pt x="59" y="16"/>
                    </a:cubicBezTo>
                    <a:cubicBezTo>
                      <a:pt x="59" y="18"/>
                      <a:pt x="61" y="20"/>
                      <a:pt x="62" y="21"/>
                    </a:cubicBezTo>
                    <a:cubicBezTo>
                      <a:pt x="62" y="23"/>
                      <a:pt x="61" y="24"/>
                      <a:pt x="59" y="26"/>
                    </a:cubicBezTo>
                    <a:cubicBezTo>
                      <a:pt x="57" y="27"/>
                      <a:pt x="52" y="31"/>
                      <a:pt x="47" y="29"/>
                    </a:cubicBezTo>
                    <a:cubicBezTo>
                      <a:pt x="43" y="27"/>
                      <a:pt x="38" y="32"/>
                      <a:pt x="34" y="28"/>
                    </a:cubicBezTo>
                    <a:cubicBezTo>
                      <a:pt x="30" y="25"/>
                      <a:pt x="27" y="22"/>
                      <a:pt x="22" y="21"/>
                    </a:cubicBezTo>
                    <a:cubicBezTo>
                      <a:pt x="17" y="20"/>
                      <a:pt x="15" y="20"/>
                      <a:pt x="13" y="19"/>
                    </a:cubicBezTo>
                    <a:cubicBezTo>
                      <a:pt x="11" y="18"/>
                      <a:pt x="9" y="17"/>
                      <a:pt x="9" y="16"/>
                    </a:cubicBezTo>
                    <a:cubicBezTo>
                      <a:pt x="9" y="15"/>
                      <a:pt x="13" y="16"/>
                      <a:pt x="11" y="15"/>
                    </a:cubicBezTo>
                    <a:cubicBezTo>
                      <a:pt x="9" y="14"/>
                      <a:pt x="5" y="11"/>
                      <a:pt x="4" y="8"/>
                    </a:cubicBezTo>
                    <a:cubicBezTo>
                      <a:pt x="3" y="5"/>
                      <a:pt x="0" y="5"/>
                      <a:pt x="2" y="7"/>
                    </a:cubicBezTo>
                    <a:cubicBezTo>
                      <a:pt x="3" y="9"/>
                      <a:pt x="7" y="13"/>
                      <a:pt x="7" y="14"/>
                    </a:cubicBezTo>
                    <a:cubicBezTo>
                      <a:pt x="8" y="16"/>
                      <a:pt x="10" y="19"/>
                      <a:pt x="12" y="20"/>
                    </a:cubicBezTo>
                    <a:cubicBezTo>
                      <a:pt x="15" y="21"/>
                      <a:pt x="27" y="23"/>
                      <a:pt x="32" y="28"/>
                    </a:cubicBezTo>
                    <a:cubicBezTo>
                      <a:pt x="38" y="33"/>
                      <a:pt x="47" y="39"/>
                      <a:pt x="49" y="41"/>
                    </a:cubicBezTo>
                    <a:cubicBezTo>
                      <a:pt x="51" y="43"/>
                      <a:pt x="62" y="33"/>
                      <a:pt x="64" y="26"/>
                    </a:cubicBezTo>
                    <a:cubicBezTo>
                      <a:pt x="66" y="19"/>
                      <a:pt x="67" y="11"/>
                      <a:pt x="65" y="6"/>
                    </a:cubicBezTo>
                    <a:cubicBezTo>
                      <a:pt x="64" y="0"/>
                      <a:pt x="61" y="0"/>
                      <a:pt x="60" y="3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295"/>
              <p:cNvSpPr/>
              <p:nvPr/>
            </p:nvSpPr>
            <p:spPr bwMode="auto">
              <a:xfrm>
                <a:off x="5983288" y="2311401"/>
                <a:ext cx="115888" cy="30163"/>
              </a:xfrm>
              <a:custGeom>
                <a:avLst/>
                <a:gdLst>
                  <a:gd name="T0" fmla="*/ 25 w 31"/>
                  <a:gd name="T1" fmla="*/ 7 h 8"/>
                  <a:gd name="T2" fmla="*/ 27 w 31"/>
                  <a:gd name="T3" fmla="*/ 3 h 8"/>
                  <a:gd name="T4" fmla="*/ 3 w 31"/>
                  <a:gd name="T5" fmla="*/ 1 h 8"/>
                  <a:gd name="T6" fmla="*/ 7 w 31"/>
                  <a:gd name="T7" fmla="*/ 2 h 8"/>
                  <a:gd name="T8" fmla="*/ 22 w 31"/>
                  <a:gd name="T9" fmla="*/ 6 h 8"/>
                  <a:gd name="T10" fmla="*/ 25 w 31"/>
                  <a:gd name="T11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8">
                    <a:moveTo>
                      <a:pt x="25" y="7"/>
                    </a:moveTo>
                    <a:cubicBezTo>
                      <a:pt x="26" y="6"/>
                      <a:pt x="31" y="3"/>
                      <a:pt x="27" y="3"/>
                    </a:cubicBezTo>
                    <a:cubicBezTo>
                      <a:pt x="22" y="2"/>
                      <a:pt x="6" y="0"/>
                      <a:pt x="3" y="1"/>
                    </a:cubicBezTo>
                    <a:cubicBezTo>
                      <a:pt x="0" y="1"/>
                      <a:pt x="3" y="1"/>
                      <a:pt x="7" y="2"/>
                    </a:cubicBezTo>
                    <a:cubicBezTo>
                      <a:pt x="10" y="2"/>
                      <a:pt x="20" y="4"/>
                      <a:pt x="22" y="6"/>
                    </a:cubicBezTo>
                    <a:cubicBezTo>
                      <a:pt x="24" y="7"/>
                      <a:pt x="23" y="8"/>
                      <a:pt x="25" y="7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296"/>
              <p:cNvSpPr/>
              <p:nvPr/>
            </p:nvSpPr>
            <p:spPr bwMode="auto">
              <a:xfrm>
                <a:off x="5772151" y="2522538"/>
                <a:ext cx="384175" cy="244475"/>
              </a:xfrm>
              <a:custGeom>
                <a:avLst/>
                <a:gdLst>
                  <a:gd name="T0" fmla="*/ 19 w 102"/>
                  <a:gd name="T1" fmla="*/ 3 h 65"/>
                  <a:gd name="T2" fmla="*/ 7 w 102"/>
                  <a:gd name="T3" fmla="*/ 14 h 65"/>
                  <a:gd name="T4" fmla="*/ 6 w 102"/>
                  <a:gd name="T5" fmla="*/ 24 h 65"/>
                  <a:gd name="T6" fmla="*/ 17 w 102"/>
                  <a:gd name="T7" fmla="*/ 18 h 65"/>
                  <a:gd name="T8" fmla="*/ 46 w 102"/>
                  <a:gd name="T9" fmla="*/ 37 h 65"/>
                  <a:gd name="T10" fmla="*/ 79 w 102"/>
                  <a:gd name="T11" fmla="*/ 30 h 65"/>
                  <a:gd name="T12" fmla="*/ 90 w 102"/>
                  <a:gd name="T13" fmla="*/ 25 h 65"/>
                  <a:gd name="T14" fmla="*/ 89 w 102"/>
                  <a:gd name="T15" fmla="*/ 28 h 65"/>
                  <a:gd name="T16" fmla="*/ 82 w 102"/>
                  <a:gd name="T17" fmla="*/ 30 h 65"/>
                  <a:gd name="T18" fmla="*/ 84 w 102"/>
                  <a:gd name="T19" fmla="*/ 48 h 65"/>
                  <a:gd name="T20" fmla="*/ 99 w 102"/>
                  <a:gd name="T21" fmla="*/ 53 h 65"/>
                  <a:gd name="T22" fmla="*/ 101 w 102"/>
                  <a:gd name="T23" fmla="*/ 59 h 65"/>
                  <a:gd name="T24" fmla="*/ 98 w 102"/>
                  <a:gd name="T25" fmla="*/ 61 h 65"/>
                  <a:gd name="T26" fmla="*/ 83 w 102"/>
                  <a:gd name="T27" fmla="*/ 49 h 65"/>
                  <a:gd name="T28" fmla="*/ 56 w 102"/>
                  <a:gd name="T29" fmla="*/ 38 h 65"/>
                  <a:gd name="T30" fmla="*/ 22 w 102"/>
                  <a:gd name="T31" fmla="*/ 28 h 65"/>
                  <a:gd name="T32" fmla="*/ 4 w 102"/>
                  <a:gd name="T33" fmla="*/ 25 h 65"/>
                  <a:gd name="T34" fmla="*/ 7 w 102"/>
                  <a:gd name="T35" fmla="*/ 10 h 65"/>
                  <a:gd name="T36" fmla="*/ 19 w 102"/>
                  <a:gd name="T37" fmla="*/ 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2" h="65">
                    <a:moveTo>
                      <a:pt x="19" y="3"/>
                    </a:moveTo>
                    <a:cubicBezTo>
                      <a:pt x="15" y="3"/>
                      <a:pt x="9" y="9"/>
                      <a:pt x="7" y="14"/>
                    </a:cubicBezTo>
                    <a:cubicBezTo>
                      <a:pt x="6" y="19"/>
                      <a:pt x="3" y="24"/>
                      <a:pt x="6" y="24"/>
                    </a:cubicBezTo>
                    <a:cubicBezTo>
                      <a:pt x="10" y="24"/>
                      <a:pt x="13" y="13"/>
                      <a:pt x="17" y="18"/>
                    </a:cubicBezTo>
                    <a:cubicBezTo>
                      <a:pt x="21" y="22"/>
                      <a:pt x="30" y="37"/>
                      <a:pt x="46" y="37"/>
                    </a:cubicBezTo>
                    <a:cubicBezTo>
                      <a:pt x="62" y="37"/>
                      <a:pt x="76" y="33"/>
                      <a:pt x="79" y="30"/>
                    </a:cubicBezTo>
                    <a:cubicBezTo>
                      <a:pt x="82" y="28"/>
                      <a:pt x="88" y="23"/>
                      <a:pt x="90" y="25"/>
                    </a:cubicBezTo>
                    <a:cubicBezTo>
                      <a:pt x="91" y="26"/>
                      <a:pt x="91" y="30"/>
                      <a:pt x="89" y="28"/>
                    </a:cubicBezTo>
                    <a:cubicBezTo>
                      <a:pt x="87" y="27"/>
                      <a:pt x="84" y="27"/>
                      <a:pt x="82" y="30"/>
                    </a:cubicBezTo>
                    <a:cubicBezTo>
                      <a:pt x="80" y="33"/>
                      <a:pt x="79" y="43"/>
                      <a:pt x="84" y="48"/>
                    </a:cubicBezTo>
                    <a:cubicBezTo>
                      <a:pt x="90" y="54"/>
                      <a:pt x="97" y="54"/>
                      <a:pt x="99" y="53"/>
                    </a:cubicBezTo>
                    <a:cubicBezTo>
                      <a:pt x="102" y="52"/>
                      <a:pt x="102" y="56"/>
                      <a:pt x="101" y="59"/>
                    </a:cubicBezTo>
                    <a:cubicBezTo>
                      <a:pt x="101" y="61"/>
                      <a:pt x="100" y="65"/>
                      <a:pt x="98" y="61"/>
                    </a:cubicBezTo>
                    <a:cubicBezTo>
                      <a:pt x="97" y="57"/>
                      <a:pt x="88" y="54"/>
                      <a:pt x="83" y="49"/>
                    </a:cubicBezTo>
                    <a:cubicBezTo>
                      <a:pt x="79" y="44"/>
                      <a:pt x="70" y="37"/>
                      <a:pt x="56" y="38"/>
                    </a:cubicBezTo>
                    <a:cubicBezTo>
                      <a:pt x="43" y="40"/>
                      <a:pt x="29" y="36"/>
                      <a:pt x="22" y="28"/>
                    </a:cubicBezTo>
                    <a:cubicBezTo>
                      <a:pt x="14" y="19"/>
                      <a:pt x="8" y="28"/>
                      <a:pt x="4" y="25"/>
                    </a:cubicBezTo>
                    <a:cubicBezTo>
                      <a:pt x="0" y="23"/>
                      <a:pt x="1" y="16"/>
                      <a:pt x="7" y="10"/>
                    </a:cubicBezTo>
                    <a:cubicBezTo>
                      <a:pt x="12" y="4"/>
                      <a:pt x="21" y="0"/>
                      <a:pt x="19" y="3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297"/>
              <p:cNvSpPr/>
              <p:nvPr/>
            </p:nvSpPr>
            <p:spPr bwMode="auto">
              <a:xfrm>
                <a:off x="5961063" y="2341563"/>
                <a:ext cx="74613" cy="52388"/>
              </a:xfrm>
              <a:custGeom>
                <a:avLst/>
                <a:gdLst>
                  <a:gd name="T0" fmla="*/ 18 w 20"/>
                  <a:gd name="T1" fmla="*/ 1 h 14"/>
                  <a:gd name="T2" fmla="*/ 3 w 20"/>
                  <a:gd name="T3" fmla="*/ 4 h 14"/>
                  <a:gd name="T4" fmla="*/ 4 w 20"/>
                  <a:gd name="T5" fmla="*/ 9 h 14"/>
                  <a:gd name="T6" fmla="*/ 17 w 20"/>
                  <a:gd name="T7" fmla="*/ 2 h 14"/>
                  <a:gd name="T8" fmla="*/ 18 w 20"/>
                  <a:gd name="T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4">
                    <a:moveTo>
                      <a:pt x="18" y="1"/>
                    </a:moveTo>
                    <a:cubicBezTo>
                      <a:pt x="14" y="0"/>
                      <a:pt x="6" y="1"/>
                      <a:pt x="3" y="4"/>
                    </a:cubicBezTo>
                    <a:cubicBezTo>
                      <a:pt x="0" y="8"/>
                      <a:pt x="3" y="14"/>
                      <a:pt x="4" y="9"/>
                    </a:cubicBezTo>
                    <a:cubicBezTo>
                      <a:pt x="5" y="4"/>
                      <a:pt x="14" y="2"/>
                      <a:pt x="17" y="2"/>
                    </a:cubicBezTo>
                    <a:cubicBezTo>
                      <a:pt x="20" y="1"/>
                      <a:pt x="20" y="0"/>
                      <a:pt x="18" y="1"/>
                    </a:cubicBezTo>
                    <a:close/>
                  </a:path>
                </a:pathLst>
              </a:custGeom>
              <a:solidFill>
                <a:srgbClr val="FF7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298"/>
              <p:cNvSpPr/>
              <p:nvPr/>
            </p:nvSpPr>
            <p:spPr bwMode="auto">
              <a:xfrm>
                <a:off x="7313613" y="2073276"/>
                <a:ext cx="442913" cy="381000"/>
              </a:xfrm>
              <a:custGeom>
                <a:avLst/>
                <a:gdLst>
                  <a:gd name="T0" fmla="*/ 40 w 118"/>
                  <a:gd name="T1" fmla="*/ 14 h 101"/>
                  <a:gd name="T2" fmla="*/ 51 w 118"/>
                  <a:gd name="T3" fmla="*/ 4 h 101"/>
                  <a:gd name="T4" fmla="*/ 74 w 118"/>
                  <a:gd name="T5" fmla="*/ 6 h 101"/>
                  <a:gd name="T6" fmla="*/ 84 w 118"/>
                  <a:gd name="T7" fmla="*/ 15 h 101"/>
                  <a:gd name="T8" fmla="*/ 101 w 118"/>
                  <a:gd name="T9" fmla="*/ 15 h 101"/>
                  <a:gd name="T10" fmla="*/ 105 w 118"/>
                  <a:gd name="T11" fmla="*/ 25 h 101"/>
                  <a:gd name="T12" fmla="*/ 100 w 118"/>
                  <a:gd name="T13" fmla="*/ 39 h 101"/>
                  <a:gd name="T14" fmla="*/ 111 w 118"/>
                  <a:gd name="T15" fmla="*/ 46 h 101"/>
                  <a:gd name="T16" fmla="*/ 116 w 118"/>
                  <a:gd name="T17" fmla="*/ 52 h 101"/>
                  <a:gd name="T18" fmla="*/ 97 w 118"/>
                  <a:gd name="T19" fmla="*/ 70 h 101"/>
                  <a:gd name="T20" fmla="*/ 82 w 118"/>
                  <a:gd name="T21" fmla="*/ 77 h 101"/>
                  <a:gd name="T22" fmla="*/ 72 w 118"/>
                  <a:gd name="T23" fmla="*/ 95 h 101"/>
                  <a:gd name="T24" fmla="*/ 33 w 118"/>
                  <a:gd name="T25" fmla="*/ 88 h 101"/>
                  <a:gd name="T26" fmla="*/ 36 w 118"/>
                  <a:gd name="T27" fmla="*/ 76 h 101"/>
                  <a:gd name="T28" fmla="*/ 19 w 118"/>
                  <a:gd name="T29" fmla="*/ 77 h 101"/>
                  <a:gd name="T30" fmla="*/ 3 w 118"/>
                  <a:gd name="T31" fmla="*/ 63 h 101"/>
                  <a:gd name="T32" fmla="*/ 20 w 118"/>
                  <a:gd name="T33" fmla="*/ 46 h 101"/>
                  <a:gd name="T34" fmla="*/ 21 w 118"/>
                  <a:gd name="T35" fmla="*/ 43 h 101"/>
                  <a:gd name="T36" fmla="*/ 21 w 118"/>
                  <a:gd name="T37" fmla="*/ 26 h 101"/>
                  <a:gd name="T38" fmla="*/ 29 w 118"/>
                  <a:gd name="T39" fmla="*/ 21 h 101"/>
                  <a:gd name="T40" fmla="*/ 31 w 118"/>
                  <a:gd name="T41" fmla="*/ 18 h 101"/>
                  <a:gd name="T42" fmla="*/ 33 w 118"/>
                  <a:gd name="T43" fmla="*/ 17 h 101"/>
                  <a:gd name="T44" fmla="*/ 35 w 118"/>
                  <a:gd name="T45" fmla="*/ 14 h 101"/>
                  <a:gd name="T46" fmla="*/ 40 w 118"/>
                  <a:gd name="T47" fmla="*/ 14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8" h="101">
                    <a:moveTo>
                      <a:pt x="40" y="14"/>
                    </a:moveTo>
                    <a:cubicBezTo>
                      <a:pt x="41" y="11"/>
                      <a:pt x="46" y="5"/>
                      <a:pt x="51" y="4"/>
                    </a:cubicBezTo>
                    <a:cubicBezTo>
                      <a:pt x="57" y="2"/>
                      <a:pt x="65" y="0"/>
                      <a:pt x="74" y="6"/>
                    </a:cubicBezTo>
                    <a:cubicBezTo>
                      <a:pt x="83" y="13"/>
                      <a:pt x="84" y="15"/>
                      <a:pt x="84" y="15"/>
                    </a:cubicBezTo>
                    <a:cubicBezTo>
                      <a:pt x="84" y="15"/>
                      <a:pt x="97" y="16"/>
                      <a:pt x="101" y="15"/>
                    </a:cubicBezTo>
                    <a:cubicBezTo>
                      <a:pt x="104" y="13"/>
                      <a:pt x="106" y="17"/>
                      <a:pt x="105" y="25"/>
                    </a:cubicBezTo>
                    <a:cubicBezTo>
                      <a:pt x="103" y="32"/>
                      <a:pt x="100" y="39"/>
                      <a:pt x="100" y="39"/>
                    </a:cubicBezTo>
                    <a:cubicBezTo>
                      <a:pt x="100" y="39"/>
                      <a:pt x="105" y="45"/>
                      <a:pt x="111" y="46"/>
                    </a:cubicBezTo>
                    <a:cubicBezTo>
                      <a:pt x="117" y="48"/>
                      <a:pt x="118" y="49"/>
                      <a:pt x="116" y="52"/>
                    </a:cubicBezTo>
                    <a:cubicBezTo>
                      <a:pt x="115" y="55"/>
                      <a:pt x="106" y="66"/>
                      <a:pt x="97" y="70"/>
                    </a:cubicBezTo>
                    <a:cubicBezTo>
                      <a:pt x="88" y="75"/>
                      <a:pt x="82" y="77"/>
                      <a:pt x="82" y="77"/>
                    </a:cubicBezTo>
                    <a:cubicBezTo>
                      <a:pt x="82" y="77"/>
                      <a:pt x="86" y="90"/>
                      <a:pt x="72" y="95"/>
                    </a:cubicBezTo>
                    <a:cubicBezTo>
                      <a:pt x="58" y="101"/>
                      <a:pt x="31" y="98"/>
                      <a:pt x="33" y="88"/>
                    </a:cubicBezTo>
                    <a:cubicBezTo>
                      <a:pt x="36" y="78"/>
                      <a:pt x="36" y="76"/>
                      <a:pt x="36" y="76"/>
                    </a:cubicBezTo>
                    <a:cubicBezTo>
                      <a:pt x="36" y="76"/>
                      <a:pt x="27" y="80"/>
                      <a:pt x="19" y="77"/>
                    </a:cubicBezTo>
                    <a:cubicBezTo>
                      <a:pt x="10" y="74"/>
                      <a:pt x="0" y="68"/>
                      <a:pt x="3" y="63"/>
                    </a:cubicBezTo>
                    <a:cubicBezTo>
                      <a:pt x="6" y="58"/>
                      <a:pt x="18" y="49"/>
                      <a:pt x="20" y="46"/>
                    </a:cubicBezTo>
                    <a:cubicBezTo>
                      <a:pt x="21" y="43"/>
                      <a:pt x="21" y="43"/>
                      <a:pt x="21" y="43"/>
                    </a:cubicBezTo>
                    <a:cubicBezTo>
                      <a:pt x="21" y="43"/>
                      <a:pt x="18" y="31"/>
                      <a:pt x="21" y="26"/>
                    </a:cubicBezTo>
                    <a:cubicBezTo>
                      <a:pt x="23" y="20"/>
                      <a:pt x="29" y="21"/>
                      <a:pt x="29" y="21"/>
                    </a:cubicBezTo>
                    <a:cubicBezTo>
                      <a:pt x="29" y="21"/>
                      <a:pt x="29" y="18"/>
                      <a:pt x="31" y="18"/>
                    </a:cubicBezTo>
                    <a:cubicBezTo>
                      <a:pt x="32" y="17"/>
                      <a:pt x="33" y="17"/>
                      <a:pt x="33" y="17"/>
                    </a:cubicBezTo>
                    <a:cubicBezTo>
                      <a:pt x="33" y="17"/>
                      <a:pt x="31" y="14"/>
                      <a:pt x="35" y="14"/>
                    </a:cubicBezTo>
                    <a:cubicBezTo>
                      <a:pt x="39" y="15"/>
                      <a:pt x="38" y="14"/>
                      <a:pt x="40" y="14"/>
                    </a:cubicBezTo>
                    <a:close/>
                  </a:path>
                </a:pathLst>
              </a:custGeom>
              <a:solidFill>
                <a:srgbClr val="E3B2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299"/>
              <p:cNvSpPr/>
              <p:nvPr/>
            </p:nvSpPr>
            <p:spPr bwMode="auto">
              <a:xfrm>
                <a:off x="7621588" y="2133601"/>
                <a:ext cx="87313" cy="147638"/>
              </a:xfrm>
              <a:custGeom>
                <a:avLst/>
                <a:gdLst>
                  <a:gd name="T0" fmla="*/ 15 w 23"/>
                  <a:gd name="T1" fmla="*/ 2 h 39"/>
                  <a:gd name="T2" fmla="*/ 21 w 23"/>
                  <a:gd name="T3" fmla="*/ 10 h 39"/>
                  <a:gd name="T4" fmla="*/ 12 w 23"/>
                  <a:gd name="T5" fmla="*/ 32 h 39"/>
                  <a:gd name="T6" fmla="*/ 4 w 23"/>
                  <a:gd name="T7" fmla="*/ 33 h 39"/>
                  <a:gd name="T8" fmla="*/ 14 w 23"/>
                  <a:gd name="T9" fmla="*/ 9 h 39"/>
                  <a:gd name="T10" fmla="*/ 15 w 23"/>
                  <a:gd name="T11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39">
                    <a:moveTo>
                      <a:pt x="15" y="2"/>
                    </a:moveTo>
                    <a:cubicBezTo>
                      <a:pt x="20" y="0"/>
                      <a:pt x="23" y="3"/>
                      <a:pt x="21" y="10"/>
                    </a:cubicBezTo>
                    <a:cubicBezTo>
                      <a:pt x="19" y="18"/>
                      <a:pt x="15" y="28"/>
                      <a:pt x="12" y="32"/>
                    </a:cubicBezTo>
                    <a:cubicBezTo>
                      <a:pt x="8" y="37"/>
                      <a:pt x="0" y="39"/>
                      <a:pt x="4" y="33"/>
                    </a:cubicBezTo>
                    <a:cubicBezTo>
                      <a:pt x="8" y="26"/>
                      <a:pt x="17" y="11"/>
                      <a:pt x="14" y="9"/>
                    </a:cubicBezTo>
                    <a:cubicBezTo>
                      <a:pt x="11" y="6"/>
                      <a:pt x="13" y="2"/>
                      <a:pt x="15" y="2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300"/>
              <p:cNvSpPr/>
              <p:nvPr/>
            </p:nvSpPr>
            <p:spPr bwMode="auto">
              <a:xfrm>
                <a:off x="7475538" y="2081213"/>
                <a:ext cx="165100" cy="139700"/>
              </a:xfrm>
              <a:custGeom>
                <a:avLst/>
                <a:gdLst>
                  <a:gd name="T0" fmla="*/ 1 w 44"/>
                  <a:gd name="T1" fmla="*/ 7 h 37"/>
                  <a:gd name="T2" fmla="*/ 21 w 44"/>
                  <a:gd name="T3" fmla="*/ 1 h 37"/>
                  <a:gd name="T4" fmla="*/ 36 w 44"/>
                  <a:gd name="T5" fmla="*/ 9 h 37"/>
                  <a:gd name="T6" fmla="*/ 44 w 44"/>
                  <a:gd name="T7" fmla="*/ 24 h 37"/>
                  <a:gd name="T8" fmla="*/ 38 w 44"/>
                  <a:gd name="T9" fmla="*/ 34 h 37"/>
                  <a:gd name="T10" fmla="*/ 36 w 44"/>
                  <a:gd name="T11" fmla="*/ 34 h 37"/>
                  <a:gd name="T12" fmla="*/ 40 w 44"/>
                  <a:gd name="T13" fmla="*/ 17 h 37"/>
                  <a:gd name="T14" fmla="*/ 20 w 44"/>
                  <a:gd name="T15" fmla="*/ 2 h 37"/>
                  <a:gd name="T16" fmla="*/ 1 w 44"/>
                  <a:gd name="T17" fmla="*/ 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37">
                    <a:moveTo>
                      <a:pt x="1" y="7"/>
                    </a:moveTo>
                    <a:cubicBezTo>
                      <a:pt x="4" y="4"/>
                      <a:pt x="13" y="0"/>
                      <a:pt x="21" y="1"/>
                    </a:cubicBezTo>
                    <a:cubicBezTo>
                      <a:pt x="28" y="2"/>
                      <a:pt x="32" y="6"/>
                      <a:pt x="36" y="9"/>
                    </a:cubicBezTo>
                    <a:cubicBezTo>
                      <a:pt x="40" y="12"/>
                      <a:pt x="44" y="20"/>
                      <a:pt x="44" y="24"/>
                    </a:cubicBezTo>
                    <a:cubicBezTo>
                      <a:pt x="43" y="28"/>
                      <a:pt x="40" y="33"/>
                      <a:pt x="38" y="34"/>
                    </a:cubicBezTo>
                    <a:cubicBezTo>
                      <a:pt x="37" y="35"/>
                      <a:pt x="34" y="37"/>
                      <a:pt x="36" y="34"/>
                    </a:cubicBezTo>
                    <a:cubicBezTo>
                      <a:pt x="38" y="31"/>
                      <a:pt x="44" y="24"/>
                      <a:pt x="40" y="17"/>
                    </a:cubicBezTo>
                    <a:cubicBezTo>
                      <a:pt x="35" y="10"/>
                      <a:pt x="27" y="3"/>
                      <a:pt x="20" y="2"/>
                    </a:cubicBezTo>
                    <a:cubicBezTo>
                      <a:pt x="13" y="1"/>
                      <a:pt x="0" y="8"/>
                      <a:pt x="1" y="7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301"/>
              <p:cNvSpPr/>
              <p:nvPr/>
            </p:nvSpPr>
            <p:spPr bwMode="auto">
              <a:xfrm>
                <a:off x="7456488" y="2201863"/>
                <a:ext cx="192088" cy="52388"/>
              </a:xfrm>
              <a:custGeom>
                <a:avLst/>
                <a:gdLst>
                  <a:gd name="T0" fmla="*/ 48 w 51"/>
                  <a:gd name="T1" fmla="*/ 0 h 14"/>
                  <a:gd name="T2" fmla="*/ 51 w 51"/>
                  <a:gd name="T3" fmla="*/ 4 h 14"/>
                  <a:gd name="T4" fmla="*/ 47 w 51"/>
                  <a:gd name="T5" fmla="*/ 6 h 14"/>
                  <a:gd name="T6" fmla="*/ 28 w 51"/>
                  <a:gd name="T7" fmla="*/ 13 h 14"/>
                  <a:gd name="T8" fmla="*/ 6 w 51"/>
                  <a:gd name="T9" fmla="*/ 12 h 14"/>
                  <a:gd name="T10" fmla="*/ 6 w 51"/>
                  <a:gd name="T11" fmla="*/ 10 h 14"/>
                  <a:gd name="T12" fmla="*/ 33 w 51"/>
                  <a:gd name="T13" fmla="*/ 8 h 14"/>
                  <a:gd name="T14" fmla="*/ 48 w 51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1" h="14">
                    <a:moveTo>
                      <a:pt x="48" y="0"/>
                    </a:moveTo>
                    <a:cubicBezTo>
                      <a:pt x="50" y="0"/>
                      <a:pt x="51" y="2"/>
                      <a:pt x="51" y="4"/>
                    </a:cubicBezTo>
                    <a:cubicBezTo>
                      <a:pt x="51" y="6"/>
                      <a:pt x="49" y="4"/>
                      <a:pt x="47" y="6"/>
                    </a:cubicBezTo>
                    <a:cubicBezTo>
                      <a:pt x="45" y="7"/>
                      <a:pt x="39" y="11"/>
                      <a:pt x="28" y="13"/>
                    </a:cubicBezTo>
                    <a:cubicBezTo>
                      <a:pt x="17" y="14"/>
                      <a:pt x="12" y="13"/>
                      <a:pt x="6" y="12"/>
                    </a:cubicBezTo>
                    <a:cubicBezTo>
                      <a:pt x="0" y="11"/>
                      <a:pt x="2" y="9"/>
                      <a:pt x="6" y="10"/>
                    </a:cubicBezTo>
                    <a:cubicBezTo>
                      <a:pt x="11" y="11"/>
                      <a:pt x="24" y="9"/>
                      <a:pt x="33" y="8"/>
                    </a:cubicBezTo>
                    <a:cubicBezTo>
                      <a:pt x="44" y="6"/>
                      <a:pt x="47" y="0"/>
                      <a:pt x="48" y="0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302"/>
              <p:cNvSpPr/>
              <p:nvPr/>
            </p:nvSpPr>
            <p:spPr bwMode="auto">
              <a:xfrm>
                <a:off x="7558088" y="2119313"/>
                <a:ext cx="63500" cy="115888"/>
              </a:xfrm>
              <a:custGeom>
                <a:avLst/>
                <a:gdLst>
                  <a:gd name="T0" fmla="*/ 11 w 17"/>
                  <a:gd name="T1" fmla="*/ 1 h 31"/>
                  <a:gd name="T2" fmla="*/ 16 w 17"/>
                  <a:gd name="T3" fmla="*/ 14 h 31"/>
                  <a:gd name="T4" fmla="*/ 8 w 17"/>
                  <a:gd name="T5" fmla="*/ 28 h 31"/>
                  <a:gd name="T6" fmla="*/ 2 w 17"/>
                  <a:gd name="T7" fmla="*/ 28 h 31"/>
                  <a:gd name="T8" fmla="*/ 11 w 17"/>
                  <a:gd name="T9" fmla="*/ 13 h 31"/>
                  <a:gd name="T10" fmla="*/ 11 w 17"/>
                  <a:gd name="T11" fmla="*/ 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31">
                    <a:moveTo>
                      <a:pt x="11" y="1"/>
                    </a:moveTo>
                    <a:cubicBezTo>
                      <a:pt x="13" y="1"/>
                      <a:pt x="17" y="9"/>
                      <a:pt x="16" y="14"/>
                    </a:cubicBezTo>
                    <a:cubicBezTo>
                      <a:pt x="15" y="20"/>
                      <a:pt x="13" y="27"/>
                      <a:pt x="8" y="28"/>
                    </a:cubicBezTo>
                    <a:cubicBezTo>
                      <a:pt x="4" y="29"/>
                      <a:pt x="0" y="31"/>
                      <a:pt x="2" y="28"/>
                    </a:cubicBezTo>
                    <a:cubicBezTo>
                      <a:pt x="4" y="25"/>
                      <a:pt x="10" y="20"/>
                      <a:pt x="11" y="13"/>
                    </a:cubicBezTo>
                    <a:cubicBezTo>
                      <a:pt x="12" y="7"/>
                      <a:pt x="9" y="0"/>
                      <a:pt x="11" y="1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303"/>
              <p:cNvSpPr/>
              <p:nvPr/>
            </p:nvSpPr>
            <p:spPr bwMode="auto">
              <a:xfrm>
                <a:off x="7531101" y="2130426"/>
                <a:ext cx="41275" cy="38100"/>
              </a:xfrm>
              <a:custGeom>
                <a:avLst/>
                <a:gdLst>
                  <a:gd name="T0" fmla="*/ 9 w 11"/>
                  <a:gd name="T1" fmla="*/ 2 h 10"/>
                  <a:gd name="T2" fmla="*/ 7 w 11"/>
                  <a:gd name="T3" fmla="*/ 10 h 10"/>
                  <a:gd name="T4" fmla="*/ 3 w 11"/>
                  <a:gd name="T5" fmla="*/ 7 h 10"/>
                  <a:gd name="T6" fmla="*/ 9 w 11"/>
                  <a:gd name="T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9" y="2"/>
                    </a:moveTo>
                    <a:cubicBezTo>
                      <a:pt x="10" y="5"/>
                      <a:pt x="11" y="10"/>
                      <a:pt x="7" y="10"/>
                    </a:cubicBezTo>
                    <a:cubicBezTo>
                      <a:pt x="4" y="10"/>
                      <a:pt x="0" y="9"/>
                      <a:pt x="3" y="7"/>
                    </a:cubicBezTo>
                    <a:cubicBezTo>
                      <a:pt x="6" y="4"/>
                      <a:pt x="10" y="0"/>
                      <a:pt x="9" y="2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304"/>
              <p:cNvSpPr/>
              <p:nvPr/>
            </p:nvSpPr>
            <p:spPr bwMode="auto">
              <a:xfrm>
                <a:off x="7437438" y="2116138"/>
                <a:ext cx="142875" cy="63500"/>
              </a:xfrm>
              <a:custGeom>
                <a:avLst/>
                <a:gdLst>
                  <a:gd name="T0" fmla="*/ 35 w 38"/>
                  <a:gd name="T1" fmla="*/ 0 h 17"/>
                  <a:gd name="T2" fmla="*/ 34 w 38"/>
                  <a:gd name="T3" fmla="*/ 3 h 17"/>
                  <a:gd name="T4" fmla="*/ 24 w 38"/>
                  <a:gd name="T5" fmla="*/ 13 h 17"/>
                  <a:gd name="T6" fmla="*/ 20 w 38"/>
                  <a:gd name="T7" fmla="*/ 14 h 17"/>
                  <a:gd name="T8" fmla="*/ 38 w 38"/>
                  <a:gd name="T9" fmla="*/ 16 h 17"/>
                  <a:gd name="T10" fmla="*/ 33 w 38"/>
                  <a:gd name="T11" fmla="*/ 16 h 17"/>
                  <a:gd name="T12" fmla="*/ 15 w 38"/>
                  <a:gd name="T13" fmla="*/ 15 h 17"/>
                  <a:gd name="T14" fmla="*/ 5 w 38"/>
                  <a:gd name="T15" fmla="*/ 14 h 17"/>
                  <a:gd name="T16" fmla="*/ 8 w 38"/>
                  <a:gd name="T17" fmla="*/ 14 h 17"/>
                  <a:gd name="T18" fmla="*/ 3 w 38"/>
                  <a:gd name="T19" fmla="*/ 11 h 17"/>
                  <a:gd name="T20" fmla="*/ 0 w 38"/>
                  <a:gd name="T21" fmla="*/ 6 h 17"/>
                  <a:gd name="T22" fmla="*/ 2 w 38"/>
                  <a:gd name="T23" fmla="*/ 4 h 17"/>
                  <a:gd name="T24" fmla="*/ 1 w 38"/>
                  <a:gd name="T25" fmla="*/ 6 h 17"/>
                  <a:gd name="T26" fmla="*/ 4 w 38"/>
                  <a:gd name="T27" fmla="*/ 10 h 17"/>
                  <a:gd name="T28" fmla="*/ 16 w 38"/>
                  <a:gd name="T29" fmla="*/ 14 h 17"/>
                  <a:gd name="T30" fmla="*/ 19 w 38"/>
                  <a:gd name="T31" fmla="*/ 14 h 17"/>
                  <a:gd name="T32" fmla="*/ 24 w 38"/>
                  <a:gd name="T33" fmla="*/ 12 h 17"/>
                  <a:gd name="T34" fmla="*/ 35 w 38"/>
                  <a:gd name="T3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8" h="17">
                    <a:moveTo>
                      <a:pt x="35" y="0"/>
                    </a:moveTo>
                    <a:cubicBezTo>
                      <a:pt x="36" y="0"/>
                      <a:pt x="36" y="0"/>
                      <a:pt x="34" y="3"/>
                    </a:cubicBezTo>
                    <a:cubicBezTo>
                      <a:pt x="31" y="5"/>
                      <a:pt x="27" y="11"/>
                      <a:pt x="24" y="13"/>
                    </a:cubicBezTo>
                    <a:cubicBezTo>
                      <a:pt x="22" y="14"/>
                      <a:pt x="21" y="14"/>
                      <a:pt x="20" y="14"/>
                    </a:cubicBezTo>
                    <a:cubicBezTo>
                      <a:pt x="27" y="15"/>
                      <a:pt x="37" y="15"/>
                      <a:pt x="38" y="16"/>
                    </a:cubicBezTo>
                    <a:cubicBezTo>
                      <a:pt x="38" y="17"/>
                      <a:pt x="35" y="16"/>
                      <a:pt x="33" y="16"/>
                    </a:cubicBezTo>
                    <a:cubicBezTo>
                      <a:pt x="30" y="16"/>
                      <a:pt x="18" y="16"/>
                      <a:pt x="15" y="15"/>
                    </a:cubicBezTo>
                    <a:cubicBezTo>
                      <a:pt x="11" y="15"/>
                      <a:pt x="6" y="15"/>
                      <a:pt x="5" y="14"/>
                    </a:cubicBezTo>
                    <a:cubicBezTo>
                      <a:pt x="4" y="14"/>
                      <a:pt x="6" y="14"/>
                      <a:pt x="8" y="14"/>
                    </a:cubicBezTo>
                    <a:cubicBezTo>
                      <a:pt x="9" y="14"/>
                      <a:pt x="5" y="13"/>
                      <a:pt x="3" y="11"/>
                    </a:cubicBezTo>
                    <a:cubicBezTo>
                      <a:pt x="1" y="10"/>
                      <a:pt x="0" y="7"/>
                      <a:pt x="0" y="6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4" y="5"/>
                      <a:pt x="1" y="5"/>
                      <a:pt x="1" y="6"/>
                    </a:cubicBezTo>
                    <a:cubicBezTo>
                      <a:pt x="2" y="7"/>
                      <a:pt x="2" y="9"/>
                      <a:pt x="4" y="10"/>
                    </a:cubicBezTo>
                    <a:cubicBezTo>
                      <a:pt x="6" y="11"/>
                      <a:pt x="12" y="14"/>
                      <a:pt x="16" y="14"/>
                    </a:cubicBezTo>
                    <a:cubicBezTo>
                      <a:pt x="17" y="14"/>
                      <a:pt x="18" y="14"/>
                      <a:pt x="19" y="14"/>
                    </a:cubicBezTo>
                    <a:cubicBezTo>
                      <a:pt x="20" y="14"/>
                      <a:pt x="23" y="13"/>
                      <a:pt x="24" y="12"/>
                    </a:cubicBezTo>
                    <a:cubicBezTo>
                      <a:pt x="25" y="10"/>
                      <a:pt x="33" y="1"/>
                      <a:pt x="35" y="0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305"/>
              <p:cNvSpPr/>
              <p:nvPr/>
            </p:nvSpPr>
            <p:spPr bwMode="auto">
              <a:xfrm>
                <a:off x="7426326" y="2146301"/>
                <a:ext cx="134938" cy="85725"/>
              </a:xfrm>
              <a:custGeom>
                <a:avLst/>
                <a:gdLst>
                  <a:gd name="T0" fmla="*/ 35 w 36"/>
                  <a:gd name="T1" fmla="*/ 22 h 23"/>
                  <a:gd name="T2" fmla="*/ 17 w 36"/>
                  <a:gd name="T3" fmla="*/ 11 h 23"/>
                  <a:gd name="T4" fmla="*/ 7 w 36"/>
                  <a:gd name="T5" fmla="*/ 8 h 23"/>
                  <a:gd name="T6" fmla="*/ 1 w 36"/>
                  <a:gd name="T7" fmla="*/ 1 h 23"/>
                  <a:gd name="T8" fmla="*/ 5 w 36"/>
                  <a:gd name="T9" fmla="*/ 7 h 23"/>
                  <a:gd name="T10" fmla="*/ 16 w 36"/>
                  <a:gd name="T11" fmla="*/ 12 h 23"/>
                  <a:gd name="T12" fmla="*/ 33 w 36"/>
                  <a:gd name="T13" fmla="*/ 21 h 23"/>
                  <a:gd name="T14" fmla="*/ 35 w 36"/>
                  <a:gd name="T15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23">
                    <a:moveTo>
                      <a:pt x="35" y="22"/>
                    </a:moveTo>
                    <a:cubicBezTo>
                      <a:pt x="33" y="19"/>
                      <a:pt x="21" y="12"/>
                      <a:pt x="17" y="11"/>
                    </a:cubicBezTo>
                    <a:cubicBezTo>
                      <a:pt x="14" y="10"/>
                      <a:pt x="10" y="10"/>
                      <a:pt x="7" y="8"/>
                    </a:cubicBezTo>
                    <a:cubicBezTo>
                      <a:pt x="5" y="5"/>
                      <a:pt x="3" y="1"/>
                      <a:pt x="1" y="1"/>
                    </a:cubicBezTo>
                    <a:cubicBezTo>
                      <a:pt x="0" y="0"/>
                      <a:pt x="2" y="5"/>
                      <a:pt x="5" y="7"/>
                    </a:cubicBezTo>
                    <a:cubicBezTo>
                      <a:pt x="7" y="10"/>
                      <a:pt x="14" y="12"/>
                      <a:pt x="16" y="12"/>
                    </a:cubicBezTo>
                    <a:cubicBezTo>
                      <a:pt x="19" y="12"/>
                      <a:pt x="32" y="20"/>
                      <a:pt x="33" y="21"/>
                    </a:cubicBezTo>
                    <a:cubicBezTo>
                      <a:pt x="35" y="23"/>
                      <a:pt x="36" y="23"/>
                      <a:pt x="35" y="22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306"/>
              <p:cNvSpPr/>
              <p:nvPr/>
            </p:nvSpPr>
            <p:spPr bwMode="auto">
              <a:xfrm>
                <a:off x="7456488" y="2111376"/>
                <a:ext cx="90488" cy="41275"/>
              </a:xfrm>
              <a:custGeom>
                <a:avLst/>
                <a:gdLst>
                  <a:gd name="T0" fmla="*/ 24 w 24"/>
                  <a:gd name="T1" fmla="*/ 4 h 11"/>
                  <a:gd name="T2" fmla="*/ 8 w 24"/>
                  <a:gd name="T3" fmla="*/ 2 h 11"/>
                  <a:gd name="T4" fmla="*/ 0 w 24"/>
                  <a:gd name="T5" fmla="*/ 10 h 11"/>
                  <a:gd name="T6" fmla="*/ 1 w 24"/>
                  <a:gd name="T7" fmla="*/ 10 h 11"/>
                  <a:gd name="T8" fmla="*/ 9 w 24"/>
                  <a:gd name="T9" fmla="*/ 3 h 11"/>
                  <a:gd name="T10" fmla="*/ 22 w 24"/>
                  <a:gd name="T11" fmla="*/ 4 h 11"/>
                  <a:gd name="T12" fmla="*/ 24 w 24"/>
                  <a:gd name="T1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1">
                    <a:moveTo>
                      <a:pt x="24" y="4"/>
                    </a:moveTo>
                    <a:cubicBezTo>
                      <a:pt x="22" y="3"/>
                      <a:pt x="13" y="0"/>
                      <a:pt x="8" y="2"/>
                    </a:cubicBezTo>
                    <a:cubicBezTo>
                      <a:pt x="4" y="3"/>
                      <a:pt x="1" y="9"/>
                      <a:pt x="0" y="10"/>
                    </a:cubicBezTo>
                    <a:cubicBezTo>
                      <a:pt x="0" y="11"/>
                      <a:pt x="0" y="11"/>
                      <a:pt x="1" y="10"/>
                    </a:cubicBezTo>
                    <a:cubicBezTo>
                      <a:pt x="2" y="9"/>
                      <a:pt x="6" y="4"/>
                      <a:pt x="9" y="3"/>
                    </a:cubicBezTo>
                    <a:cubicBezTo>
                      <a:pt x="11" y="2"/>
                      <a:pt x="20" y="3"/>
                      <a:pt x="22" y="4"/>
                    </a:cubicBezTo>
                    <a:cubicBezTo>
                      <a:pt x="24" y="5"/>
                      <a:pt x="24" y="4"/>
                      <a:pt x="24" y="4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307"/>
              <p:cNvSpPr/>
              <p:nvPr/>
            </p:nvSpPr>
            <p:spPr bwMode="auto">
              <a:xfrm>
                <a:off x="7486651" y="2133601"/>
                <a:ext cx="44450" cy="34925"/>
              </a:xfrm>
              <a:custGeom>
                <a:avLst/>
                <a:gdLst>
                  <a:gd name="T0" fmla="*/ 11 w 12"/>
                  <a:gd name="T1" fmla="*/ 1 h 9"/>
                  <a:gd name="T2" fmla="*/ 2 w 12"/>
                  <a:gd name="T3" fmla="*/ 4 h 9"/>
                  <a:gd name="T4" fmla="*/ 2 w 12"/>
                  <a:gd name="T5" fmla="*/ 6 h 9"/>
                  <a:gd name="T6" fmla="*/ 10 w 12"/>
                  <a:gd name="T7" fmla="*/ 1 h 9"/>
                  <a:gd name="T8" fmla="*/ 11 w 12"/>
                  <a:gd name="T9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11" y="1"/>
                    </a:moveTo>
                    <a:cubicBezTo>
                      <a:pt x="9" y="0"/>
                      <a:pt x="3" y="1"/>
                      <a:pt x="2" y="4"/>
                    </a:cubicBezTo>
                    <a:cubicBezTo>
                      <a:pt x="0" y="6"/>
                      <a:pt x="2" y="9"/>
                      <a:pt x="2" y="6"/>
                    </a:cubicBezTo>
                    <a:cubicBezTo>
                      <a:pt x="3" y="3"/>
                      <a:pt x="9" y="2"/>
                      <a:pt x="10" y="1"/>
                    </a:cubicBezTo>
                    <a:cubicBezTo>
                      <a:pt x="12" y="1"/>
                      <a:pt x="12" y="0"/>
                      <a:pt x="11" y="1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308"/>
              <p:cNvSpPr/>
              <p:nvPr/>
            </p:nvSpPr>
            <p:spPr bwMode="auto">
              <a:xfrm>
                <a:off x="7500938" y="2146301"/>
                <a:ext cx="26988" cy="22225"/>
              </a:xfrm>
              <a:custGeom>
                <a:avLst/>
                <a:gdLst>
                  <a:gd name="T0" fmla="*/ 5 w 7"/>
                  <a:gd name="T1" fmla="*/ 0 h 6"/>
                  <a:gd name="T2" fmla="*/ 0 w 7"/>
                  <a:gd name="T3" fmla="*/ 3 h 6"/>
                  <a:gd name="T4" fmla="*/ 3 w 7"/>
                  <a:gd name="T5" fmla="*/ 4 h 6"/>
                  <a:gd name="T6" fmla="*/ 5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3" y="0"/>
                      <a:pt x="0" y="1"/>
                      <a:pt x="0" y="3"/>
                    </a:cubicBezTo>
                    <a:cubicBezTo>
                      <a:pt x="0" y="6"/>
                      <a:pt x="1" y="6"/>
                      <a:pt x="3" y="4"/>
                    </a:cubicBezTo>
                    <a:cubicBezTo>
                      <a:pt x="6" y="2"/>
                      <a:pt x="7" y="0"/>
                      <a:pt x="5" y="0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309"/>
              <p:cNvSpPr/>
              <p:nvPr/>
            </p:nvSpPr>
            <p:spPr bwMode="auto">
              <a:xfrm>
                <a:off x="7392988" y="2157413"/>
                <a:ext cx="74613" cy="127000"/>
              </a:xfrm>
              <a:custGeom>
                <a:avLst/>
                <a:gdLst>
                  <a:gd name="T0" fmla="*/ 10 w 20"/>
                  <a:gd name="T1" fmla="*/ 2 h 34"/>
                  <a:gd name="T2" fmla="*/ 10 w 20"/>
                  <a:gd name="T3" fmla="*/ 12 h 34"/>
                  <a:gd name="T4" fmla="*/ 15 w 20"/>
                  <a:gd name="T5" fmla="*/ 24 h 34"/>
                  <a:gd name="T6" fmla="*/ 16 w 20"/>
                  <a:gd name="T7" fmla="*/ 32 h 34"/>
                  <a:gd name="T8" fmla="*/ 2 w 20"/>
                  <a:gd name="T9" fmla="*/ 21 h 34"/>
                  <a:gd name="T10" fmla="*/ 1 w 20"/>
                  <a:gd name="T11" fmla="*/ 4 h 34"/>
                  <a:gd name="T12" fmla="*/ 10 w 20"/>
                  <a:gd name="T13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4">
                    <a:moveTo>
                      <a:pt x="10" y="2"/>
                    </a:moveTo>
                    <a:cubicBezTo>
                      <a:pt x="10" y="4"/>
                      <a:pt x="6" y="9"/>
                      <a:pt x="10" y="12"/>
                    </a:cubicBezTo>
                    <a:cubicBezTo>
                      <a:pt x="13" y="14"/>
                      <a:pt x="16" y="19"/>
                      <a:pt x="15" y="24"/>
                    </a:cubicBezTo>
                    <a:cubicBezTo>
                      <a:pt x="14" y="28"/>
                      <a:pt x="20" y="34"/>
                      <a:pt x="16" y="32"/>
                    </a:cubicBezTo>
                    <a:cubicBezTo>
                      <a:pt x="12" y="30"/>
                      <a:pt x="4" y="24"/>
                      <a:pt x="2" y="21"/>
                    </a:cubicBezTo>
                    <a:cubicBezTo>
                      <a:pt x="0" y="17"/>
                      <a:pt x="0" y="8"/>
                      <a:pt x="1" y="4"/>
                    </a:cubicBezTo>
                    <a:cubicBezTo>
                      <a:pt x="1" y="1"/>
                      <a:pt x="10" y="0"/>
                      <a:pt x="10" y="2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310"/>
              <p:cNvSpPr/>
              <p:nvPr/>
            </p:nvSpPr>
            <p:spPr bwMode="auto">
              <a:xfrm>
                <a:off x="7399338" y="2265363"/>
                <a:ext cx="169863" cy="65088"/>
              </a:xfrm>
              <a:custGeom>
                <a:avLst/>
                <a:gdLst>
                  <a:gd name="T0" fmla="*/ 8 w 45"/>
                  <a:gd name="T1" fmla="*/ 2 h 17"/>
                  <a:gd name="T2" fmla="*/ 23 w 45"/>
                  <a:gd name="T3" fmla="*/ 8 h 17"/>
                  <a:gd name="T4" fmla="*/ 43 w 45"/>
                  <a:gd name="T5" fmla="*/ 9 h 17"/>
                  <a:gd name="T6" fmla="*/ 21 w 45"/>
                  <a:gd name="T7" fmla="*/ 15 h 17"/>
                  <a:gd name="T8" fmla="*/ 4 w 45"/>
                  <a:gd name="T9" fmla="*/ 6 h 17"/>
                  <a:gd name="T10" fmla="*/ 8 w 45"/>
                  <a:gd name="T11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17">
                    <a:moveTo>
                      <a:pt x="8" y="2"/>
                    </a:moveTo>
                    <a:cubicBezTo>
                      <a:pt x="11" y="4"/>
                      <a:pt x="14" y="7"/>
                      <a:pt x="23" y="8"/>
                    </a:cubicBezTo>
                    <a:cubicBezTo>
                      <a:pt x="33" y="9"/>
                      <a:pt x="45" y="6"/>
                      <a:pt x="43" y="9"/>
                    </a:cubicBezTo>
                    <a:cubicBezTo>
                      <a:pt x="41" y="13"/>
                      <a:pt x="33" y="17"/>
                      <a:pt x="21" y="15"/>
                    </a:cubicBezTo>
                    <a:cubicBezTo>
                      <a:pt x="9" y="12"/>
                      <a:pt x="7" y="9"/>
                      <a:pt x="4" y="6"/>
                    </a:cubicBezTo>
                    <a:cubicBezTo>
                      <a:pt x="0" y="3"/>
                      <a:pt x="4" y="0"/>
                      <a:pt x="8" y="2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311"/>
              <p:cNvSpPr/>
              <p:nvPr/>
            </p:nvSpPr>
            <p:spPr bwMode="auto">
              <a:xfrm>
                <a:off x="7580313" y="2251076"/>
                <a:ext cx="153988" cy="101600"/>
              </a:xfrm>
              <a:custGeom>
                <a:avLst/>
                <a:gdLst>
                  <a:gd name="T0" fmla="*/ 26 w 41"/>
                  <a:gd name="T1" fmla="*/ 2 h 27"/>
                  <a:gd name="T2" fmla="*/ 38 w 41"/>
                  <a:gd name="T3" fmla="*/ 4 h 27"/>
                  <a:gd name="T4" fmla="*/ 15 w 41"/>
                  <a:gd name="T5" fmla="*/ 23 h 27"/>
                  <a:gd name="T6" fmla="*/ 2 w 41"/>
                  <a:gd name="T7" fmla="*/ 21 h 27"/>
                  <a:gd name="T8" fmla="*/ 4 w 41"/>
                  <a:gd name="T9" fmla="*/ 17 h 27"/>
                  <a:gd name="T10" fmla="*/ 20 w 41"/>
                  <a:gd name="T11" fmla="*/ 8 h 27"/>
                  <a:gd name="T12" fmla="*/ 26 w 41"/>
                  <a:gd name="T13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27">
                    <a:moveTo>
                      <a:pt x="26" y="2"/>
                    </a:moveTo>
                    <a:cubicBezTo>
                      <a:pt x="28" y="0"/>
                      <a:pt x="41" y="1"/>
                      <a:pt x="38" y="4"/>
                    </a:cubicBezTo>
                    <a:cubicBezTo>
                      <a:pt x="36" y="7"/>
                      <a:pt x="23" y="19"/>
                      <a:pt x="15" y="23"/>
                    </a:cubicBezTo>
                    <a:cubicBezTo>
                      <a:pt x="7" y="27"/>
                      <a:pt x="4" y="24"/>
                      <a:pt x="2" y="21"/>
                    </a:cubicBezTo>
                    <a:cubicBezTo>
                      <a:pt x="0" y="18"/>
                      <a:pt x="1" y="18"/>
                      <a:pt x="4" y="17"/>
                    </a:cubicBezTo>
                    <a:cubicBezTo>
                      <a:pt x="8" y="16"/>
                      <a:pt x="17" y="11"/>
                      <a:pt x="20" y="8"/>
                    </a:cubicBezTo>
                    <a:cubicBezTo>
                      <a:pt x="23" y="5"/>
                      <a:pt x="24" y="4"/>
                      <a:pt x="26" y="2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312"/>
              <p:cNvSpPr/>
              <p:nvPr/>
            </p:nvSpPr>
            <p:spPr bwMode="auto">
              <a:xfrm>
                <a:off x="7354888" y="2319338"/>
                <a:ext cx="82550" cy="33338"/>
              </a:xfrm>
              <a:custGeom>
                <a:avLst/>
                <a:gdLst>
                  <a:gd name="T0" fmla="*/ 19 w 22"/>
                  <a:gd name="T1" fmla="*/ 9 h 9"/>
                  <a:gd name="T2" fmla="*/ 4 w 22"/>
                  <a:gd name="T3" fmla="*/ 5 h 9"/>
                  <a:gd name="T4" fmla="*/ 9 w 22"/>
                  <a:gd name="T5" fmla="*/ 2 h 9"/>
                  <a:gd name="T6" fmla="*/ 19 w 22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9">
                    <a:moveTo>
                      <a:pt x="19" y="9"/>
                    </a:moveTo>
                    <a:cubicBezTo>
                      <a:pt x="13" y="9"/>
                      <a:pt x="8" y="9"/>
                      <a:pt x="4" y="5"/>
                    </a:cubicBezTo>
                    <a:cubicBezTo>
                      <a:pt x="0" y="1"/>
                      <a:pt x="5" y="0"/>
                      <a:pt x="9" y="2"/>
                    </a:cubicBezTo>
                    <a:cubicBezTo>
                      <a:pt x="14" y="3"/>
                      <a:pt x="22" y="8"/>
                      <a:pt x="19" y="9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313"/>
              <p:cNvSpPr/>
              <p:nvPr/>
            </p:nvSpPr>
            <p:spPr bwMode="auto">
              <a:xfrm>
                <a:off x="7453313" y="2344738"/>
                <a:ext cx="142875" cy="82550"/>
              </a:xfrm>
              <a:custGeom>
                <a:avLst/>
                <a:gdLst>
                  <a:gd name="T0" fmla="*/ 26 w 38"/>
                  <a:gd name="T1" fmla="*/ 3 h 22"/>
                  <a:gd name="T2" fmla="*/ 35 w 38"/>
                  <a:gd name="T3" fmla="*/ 15 h 22"/>
                  <a:gd name="T4" fmla="*/ 7 w 38"/>
                  <a:gd name="T5" fmla="*/ 19 h 22"/>
                  <a:gd name="T6" fmla="*/ 8 w 38"/>
                  <a:gd name="T7" fmla="*/ 4 h 22"/>
                  <a:gd name="T8" fmla="*/ 26 w 38"/>
                  <a:gd name="T9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2">
                    <a:moveTo>
                      <a:pt x="26" y="3"/>
                    </a:moveTo>
                    <a:cubicBezTo>
                      <a:pt x="29" y="5"/>
                      <a:pt x="38" y="11"/>
                      <a:pt x="35" y="15"/>
                    </a:cubicBezTo>
                    <a:cubicBezTo>
                      <a:pt x="31" y="18"/>
                      <a:pt x="15" y="22"/>
                      <a:pt x="7" y="19"/>
                    </a:cubicBezTo>
                    <a:cubicBezTo>
                      <a:pt x="0" y="15"/>
                      <a:pt x="6" y="6"/>
                      <a:pt x="8" y="4"/>
                    </a:cubicBezTo>
                    <a:cubicBezTo>
                      <a:pt x="11" y="1"/>
                      <a:pt x="22" y="0"/>
                      <a:pt x="26" y="3"/>
                    </a:cubicBezTo>
                    <a:close/>
                  </a:path>
                </a:pathLst>
              </a:custGeom>
              <a:solidFill>
                <a:srgbClr val="F2C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314"/>
              <p:cNvSpPr/>
              <p:nvPr/>
            </p:nvSpPr>
            <p:spPr bwMode="auto">
              <a:xfrm>
                <a:off x="7429501" y="2157413"/>
                <a:ext cx="260350" cy="149225"/>
              </a:xfrm>
              <a:custGeom>
                <a:avLst/>
                <a:gdLst>
                  <a:gd name="T0" fmla="*/ 40 w 69"/>
                  <a:gd name="T1" fmla="*/ 33 h 40"/>
                  <a:gd name="T2" fmla="*/ 47 w 69"/>
                  <a:gd name="T3" fmla="*/ 25 h 40"/>
                  <a:gd name="T4" fmla="*/ 52 w 69"/>
                  <a:gd name="T5" fmla="*/ 20 h 40"/>
                  <a:gd name="T6" fmla="*/ 57 w 69"/>
                  <a:gd name="T7" fmla="*/ 18 h 40"/>
                  <a:gd name="T8" fmla="*/ 59 w 69"/>
                  <a:gd name="T9" fmla="*/ 13 h 40"/>
                  <a:gd name="T10" fmla="*/ 56 w 69"/>
                  <a:gd name="T11" fmla="*/ 10 h 40"/>
                  <a:gd name="T12" fmla="*/ 57 w 69"/>
                  <a:gd name="T13" fmla="*/ 5 h 40"/>
                  <a:gd name="T14" fmla="*/ 62 w 69"/>
                  <a:gd name="T15" fmla="*/ 3 h 40"/>
                  <a:gd name="T16" fmla="*/ 60 w 69"/>
                  <a:gd name="T17" fmla="*/ 15 h 40"/>
                  <a:gd name="T18" fmla="*/ 54 w 69"/>
                  <a:gd name="T19" fmla="*/ 25 h 40"/>
                  <a:gd name="T20" fmla="*/ 46 w 69"/>
                  <a:gd name="T21" fmla="*/ 31 h 40"/>
                  <a:gd name="T22" fmla="*/ 41 w 69"/>
                  <a:gd name="T23" fmla="*/ 34 h 40"/>
                  <a:gd name="T24" fmla="*/ 49 w 69"/>
                  <a:gd name="T25" fmla="*/ 33 h 40"/>
                  <a:gd name="T26" fmla="*/ 61 w 69"/>
                  <a:gd name="T27" fmla="*/ 29 h 40"/>
                  <a:gd name="T28" fmla="*/ 67 w 69"/>
                  <a:gd name="T29" fmla="*/ 23 h 40"/>
                  <a:gd name="T30" fmla="*/ 53 w 69"/>
                  <a:gd name="T31" fmla="*/ 34 h 40"/>
                  <a:gd name="T32" fmla="*/ 43 w 69"/>
                  <a:gd name="T33" fmla="*/ 38 h 40"/>
                  <a:gd name="T34" fmla="*/ 42 w 69"/>
                  <a:gd name="T35" fmla="*/ 38 h 40"/>
                  <a:gd name="T36" fmla="*/ 37 w 69"/>
                  <a:gd name="T37" fmla="*/ 35 h 40"/>
                  <a:gd name="T38" fmla="*/ 13 w 69"/>
                  <a:gd name="T39" fmla="*/ 35 h 40"/>
                  <a:gd name="T40" fmla="*/ 8 w 69"/>
                  <a:gd name="T41" fmla="*/ 29 h 40"/>
                  <a:gd name="T42" fmla="*/ 6 w 69"/>
                  <a:gd name="T43" fmla="*/ 21 h 40"/>
                  <a:gd name="T44" fmla="*/ 3 w 69"/>
                  <a:gd name="T45" fmla="*/ 9 h 40"/>
                  <a:gd name="T46" fmla="*/ 0 w 69"/>
                  <a:gd name="T47" fmla="*/ 1 h 40"/>
                  <a:gd name="T48" fmla="*/ 3 w 69"/>
                  <a:gd name="T49" fmla="*/ 4 h 40"/>
                  <a:gd name="T50" fmla="*/ 6 w 69"/>
                  <a:gd name="T51" fmla="*/ 10 h 40"/>
                  <a:gd name="T52" fmla="*/ 7 w 69"/>
                  <a:gd name="T53" fmla="*/ 21 h 40"/>
                  <a:gd name="T54" fmla="*/ 9 w 69"/>
                  <a:gd name="T55" fmla="*/ 30 h 40"/>
                  <a:gd name="T56" fmla="*/ 24 w 69"/>
                  <a:gd name="T57" fmla="*/ 34 h 40"/>
                  <a:gd name="T58" fmla="*/ 40 w 69"/>
                  <a:gd name="T59" fmla="*/ 3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9" h="40">
                    <a:moveTo>
                      <a:pt x="40" y="33"/>
                    </a:moveTo>
                    <a:cubicBezTo>
                      <a:pt x="43" y="31"/>
                      <a:pt x="46" y="27"/>
                      <a:pt x="47" y="25"/>
                    </a:cubicBezTo>
                    <a:cubicBezTo>
                      <a:pt x="48" y="23"/>
                      <a:pt x="50" y="22"/>
                      <a:pt x="52" y="20"/>
                    </a:cubicBezTo>
                    <a:cubicBezTo>
                      <a:pt x="53" y="19"/>
                      <a:pt x="55" y="19"/>
                      <a:pt x="57" y="18"/>
                    </a:cubicBezTo>
                    <a:cubicBezTo>
                      <a:pt x="58" y="17"/>
                      <a:pt x="59" y="17"/>
                      <a:pt x="59" y="13"/>
                    </a:cubicBezTo>
                    <a:cubicBezTo>
                      <a:pt x="58" y="9"/>
                      <a:pt x="57" y="10"/>
                      <a:pt x="56" y="10"/>
                    </a:cubicBezTo>
                    <a:cubicBezTo>
                      <a:pt x="55" y="10"/>
                      <a:pt x="56" y="6"/>
                      <a:pt x="57" y="5"/>
                    </a:cubicBezTo>
                    <a:cubicBezTo>
                      <a:pt x="57" y="3"/>
                      <a:pt x="61" y="0"/>
                      <a:pt x="62" y="3"/>
                    </a:cubicBezTo>
                    <a:cubicBezTo>
                      <a:pt x="63" y="6"/>
                      <a:pt x="62" y="11"/>
                      <a:pt x="60" y="15"/>
                    </a:cubicBezTo>
                    <a:cubicBezTo>
                      <a:pt x="59" y="19"/>
                      <a:pt x="56" y="22"/>
                      <a:pt x="54" y="25"/>
                    </a:cubicBezTo>
                    <a:cubicBezTo>
                      <a:pt x="52" y="28"/>
                      <a:pt x="49" y="31"/>
                      <a:pt x="46" y="31"/>
                    </a:cubicBezTo>
                    <a:cubicBezTo>
                      <a:pt x="44" y="32"/>
                      <a:pt x="42" y="33"/>
                      <a:pt x="41" y="34"/>
                    </a:cubicBezTo>
                    <a:cubicBezTo>
                      <a:pt x="41" y="35"/>
                      <a:pt x="45" y="34"/>
                      <a:pt x="49" y="33"/>
                    </a:cubicBezTo>
                    <a:cubicBezTo>
                      <a:pt x="52" y="33"/>
                      <a:pt x="57" y="33"/>
                      <a:pt x="61" y="29"/>
                    </a:cubicBezTo>
                    <a:cubicBezTo>
                      <a:pt x="64" y="26"/>
                      <a:pt x="69" y="19"/>
                      <a:pt x="67" y="23"/>
                    </a:cubicBezTo>
                    <a:cubicBezTo>
                      <a:pt x="65" y="26"/>
                      <a:pt x="61" y="31"/>
                      <a:pt x="53" y="34"/>
                    </a:cubicBezTo>
                    <a:cubicBezTo>
                      <a:pt x="45" y="37"/>
                      <a:pt x="44" y="37"/>
                      <a:pt x="43" y="38"/>
                    </a:cubicBezTo>
                    <a:cubicBezTo>
                      <a:pt x="43" y="39"/>
                      <a:pt x="44" y="40"/>
                      <a:pt x="42" y="38"/>
                    </a:cubicBezTo>
                    <a:cubicBezTo>
                      <a:pt x="41" y="36"/>
                      <a:pt x="41" y="35"/>
                      <a:pt x="37" y="35"/>
                    </a:cubicBezTo>
                    <a:cubicBezTo>
                      <a:pt x="33" y="35"/>
                      <a:pt x="19" y="37"/>
                      <a:pt x="13" y="35"/>
                    </a:cubicBezTo>
                    <a:cubicBezTo>
                      <a:pt x="8" y="33"/>
                      <a:pt x="8" y="31"/>
                      <a:pt x="8" y="29"/>
                    </a:cubicBezTo>
                    <a:cubicBezTo>
                      <a:pt x="7" y="27"/>
                      <a:pt x="5" y="24"/>
                      <a:pt x="6" y="21"/>
                    </a:cubicBezTo>
                    <a:cubicBezTo>
                      <a:pt x="7" y="18"/>
                      <a:pt x="5" y="12"/>
                      <a:pt x="3" y="9"/>
                    </a:cubicBezTo>
                    <a:cubicBezTo>
                      <a:pt x="2" y="5"/>
                      <a:pt x="0" y="1"/>
                      <a:pt x="0" y="1"/>
                    </a:cubicBezTo>
                    <a:cubicBezTo>
                      <a:pt x="1" y="2"/>
                      <a:pt x="2" y="2"/>
                      <a:pt x="3" y="4"/>
                    </a:cubicBezTo>
                    <a:cubicBezTo>
                      <a:pt x="4" y="6"/>
                      <a:pt x="6" y="8"/>
                      <a:pt x="6" y="10"/>
                    </a:cubicBezTo>
                    <a:cubicBezTo>
                      <a:pt x="7" y="13"/>
                      <a:pt x="8" y="18"/>
                      <a:pt x="7" y="21"/>
                    </a:cubicBezTo>
                    <a:cubicBezTo>
                      <a:pt x="7" y="24"/>
                      <a:pt x="8" y="28"/>
                      <a:pt x="9" y="30"/>
                    </a:cubicBezTo>
                    <a:cubicBezTo>
                      <a:pt x="9" y="32"/>
                      <a:pt x="17" y="34"/>
                      <a:pt x="24" y="34"/>
                    </a:cubicBezTo>
                    <a:cubicBezTo>
                      <a:pt x="32" y="34"/>
                      <a:pt x="38" y="35"/>
                      <a:pt x="40" y="33"/>
                    </a:cubicBezTo>
                    <a:close/>
                  </a:path>
                </a:pathLst>
              </a:custGeom>
              <a:solidFill>
                <a:srgbClr val="C48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315"/>
              <p:cNvSpPr/>
              <p:nvPr/>
            </p:nvSpPr>
            <p:spPr bwMode="auto">
              <a:xfrm>
                <a:off x="7429501" y="2119313"/>
                <a:ext cx="161925" cy="104775"/>
              </a:xfrm>
              <a:custGeom>
                <a:avLst/>
                <a:gdLst>
                  <a:gd name="T0" fmla="*/ 38 w 43"/>
                  <a:gd name="T1" fmla="*/ 2 h 28"/>
                  <a:gd name="T2" fmla="*/ 38 w 43"/>
                  <a:gd name="T3" fmla="*/ 11 h 28"/>
                  <a:gd name="T4" fmla="*/ 40 w 43"/>
                  <a:gd name="T5" fmla="*/ 14 h 28"/>
                  <a:gd name="T6" fmla="*/ 38 w 43"/>
                  <a:gd name="T7" fmla="*/ 17 h 28"/>
                  <a:gd name="T8" fmla="*/ 31 w 43"/>
                  <a:gd name="T9" fmla="*/ 20 h 28"/>
                  <a:gd name="T10" fmla="*/ 23 w 43"/>
                  <a:gd name="T11" fmla="*/ 20 h 28"/>
                  <a:gd name="T12" fmla="*/ 14 w 43"/>
                  <a:gd name="T13" fmla="*/ 15 h 28"/>
                  <a:gd name="T14" fmla="*/ 8 w 43"/>
                  <a:gd name="T15" fmla="*/ 15 h 28"/>
                  <a:gd name="T16" fmla="*/ 6 w 43"/>
                  <a:gd name="T17" fmla="*/ 13 h 28"/>
                  <a:gd name="T18" fmla="*/ 7 w 43"/>
                  <a:gd name="T19" fmla="*/ 12 h 28"/>
                  <a:gd name="T20" fmla="*/ 3 w 43"/>
                  <a:gd name="T21" fmla="*/ 8 h 28"/>
                  <a:gd name="T22" fmla="*/ 1 w 43"/>
                  <a:gd name="T23" fmla="*/ 7 h 28"/>
                  <a:gd name="T24" fmla="*/ 5 w 43"/>
                  <a:gd name="T25" fmla="*/ 12 h 28"/>
                  <a:gd name="T26" fmla="*/ 8 w 43"/>
                  <a:gd name="T27" fmla="*/ 15 h 28"/>
                  <a:gd name="T28" fmla="*/ 21 w 43"/>
                  <a:gd name="T29" fmla="*/ 19 h 28"/>
                  <a:gd name="T30" fmla="*/ 33 w 43"/>
                  <a:gd name="T31" fmla="*/ 27 h 28"/>
                  <a:gd name="T32" fmla="*/ 42 w 43"/>
                  <a:gd name="T33" fmla="*/ 17 h 28"/>
                  <a:gd name="T34" fmla="*/ 42 w 43"/>
                  <a:gd name="T35" fmla="*/ 4 h 28"/>
                  <a:gd name="T36" fmla="*/ 38 w 43"/>
                  <a:gd name="T37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3" h="28">
                    <a:moveTo>
                      <a:pt x="38" y="2"/>
                    </a:moveTo>
                    <a:cubicBezTo>
                      <a:pt x="38" y="4"/>
                      <a:pt x="38" y="9"/>
                      <a:pt x="38" y="11"/>
                    </a:cubicBezTo>
                    <a:cubicBezTo>
                      <a:pt x="38" y="12"/>
                      <a:pt x="40" y="13"/>
                      <a:pt x="40" y="14"/>
                    </a:cubicBezTo>
                    <a:cubicBezTo>
                      <a:pt x="40" y="15"/>
                      <a:pt x="40" y="16"/>
                      <a:pt x="38" y="17"/>
                    </a:cubicBezTo>
                    <a:cubicBezTo>
                      <a:pt x="37" y="18"/>
                      <a:pt x="34" y="21"/>
                      <a:pt x="31" y="20"/>
                    </a:cubicBezTo>
                    <a:cubicBezTo>
                      <a:pt x="28" y="18"/>
                      <a:pt x="25" y="22"/>
                      <a:pt x="23" y="20"/>
                    </a:cubicBezTo>
                    <a:cubicBezTo>
                      <a:pt x="20" y="18"/>
                      <a:pt x="18" y="16"/>
                      <a:pt x="14" y="15"/>
                    </a:cubicBezTo>
                    <a:cubicBezTo>
                      <a:pt x="11" y="15"/>
                      <a:pt x="10" y="15"/>
                      <a:pt x="8" y="15"/>
                    </a:cubicBezTo>
                    <a:cubicBezTo>
                      <a:pt x="7" y="14"/>
                      <a:pt x="6" y="14"/>
                      <a:pt x="6" y="13"/>
                    </a:cubicBezTo>
                    <a:cubicBezTo>
                      <a:pt x="6" y="12"/>
                      <a:pt x="9" y="13"/>
                      <a:pt x="7" y="12"/>
                    </a:cubicBezTo>
                    <a:cubicBezTo>
                      <a:pt x="6" y="11"/>
                      <a:pt x="3" y="10"/>
                      <a:pt x="3" y="8"/>
                    </a:cubicBezTo>
                    <a:cubicBezTo>
                      <a:pt x="2" y="6"/>
                      <a:pt x="0" y="6"/>
                      <a:pt x="1" y="7"/>
                    </a:cubicBezTo>
                    <a:cubicBezTo>
                      <a:pt x="2" y="8"/>
                      <a:pt x="4" y="11"/>
                      <a:pt x="5" y="12"/>
                    </a:cubicBezTo>
                    <a:cubicBezTo>
                      <a:pt x="5" y="13"/>
                      <a:pt x="6" y="15"/>
                      <a:pt x="8" y="15"/>
                    </a:cubicBezTo>
                    <a:cubicBezTo>
                      <a:pt x="10" y="16"/>
                      <a:pt x="18" y="16"/>
                      <a:pt x="21" y="19"/>
                    </a:cubicBezTo>
                    <a:cubicBezTo>
                      <a:pt x="25" y="23"/>
                      <a:pt x="32" y="26"/>
                      <a:pt x="33" y="27"/>
                    </a:cubicBezTo>
                    <a:cubicBezTo>
                      <a:pt x="34" y="28"/>
                      <a:pt x="41" y="21"/>
                      <a:pt x="42" y="17"/>
                    </a:cubicBezTo>
                    <a:cubicBezTo>
                      <a:pt x="43" y="12"/>
                      <a:pt x="43" y="7"/>
                      <a:pt x="42" y="4"/>
                    </a:cubicBezTo>
                    <a:cubicBezTo>
                      <a:pt x="40" y="1"/>
                      <a:pt x="39" y="0"/>
                      <a:pt x="38" y="2"/>
                    </a:cubicBezTo>
                    <a:close/>
                  </a:path>
                </a:pathLst>
              </a:custGeom>
              <a:solidFill>
                <a:srgbClr val="C48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316"/>
              <p:cNvSpPr/>
              <p:nvPr/>
            </p:nvSpPr>
            <p:spPr bwMode="auto">
              <a:xfrm>
                <a:off x="7489826" y="2111376"/>
                <a:ext cx="76200" cy="15875"/>
              </a:xfrm>
              <a:custGeom>
                <a:avLst/>
                <a:gdLst>
                  <a:gd name="T0" fmla="*/ 16 w 20"/>
                  <a:gd name="T1" fmla="*/ 4 h 4"/>
                  <a:gd name="T2" fmla="*/ 17 w 20"/>
                  <a:gd name="T3" fmla="*/ 1 h 4"/>
                  <a:gd name="T4" fmla="*/ 2 w 20"/>
                  <a:gd name="T5" fmla="*/ 0 h 4"/>
                  <a:gd name="T6" fmla="*/ 4 w 20"/>
                  <a:gd name="T7" fmla="*/ 1 h 4"/>
                  <a:gd name="T8" fmla="*/ 14 w 20"/>
                  <a:gd name="T9" fmla="*/ 3 h 4"/>
                  <a:gd name="T10" fmla="*/ 16 w 20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4">
                    <a:moveTo>
                      <a:pt x="16" y="4"/>
                    </a:moveTo>
                    <a:cubicBezTo>
                      <a:pt x="17" y="3"/>
                      <a:pt x="20" y="1"/>
                      <a:pt x="17" y="1"/>
                    </a:cubicBezTo>
                    <a:cubicBezTo>
                      <a:pt x="14" y="1"/>
                      <a:pt x="4" y="0"/>
                      <a:pt x="2" y="0"/>
                    </a:cubicBezTo>
                    <a:cubicBezTo>
                      <a:pt x="0" y="1"/>
                      <a:pt x="2" y="1"/>
                      <a:pt x="4" y="1"/>
                    </a:cubicBezTo>
                    <a:cubicBezTo>
                      <a:pt x="7" y="1"/>
                      <a:pt x="13" y="2"/>
                      <a:pt x="14" y="3"/>
                    </a:cubicBezTo>
                    <a:cubicBezTo>
                      <a:pt x="16" y="3"/>
                      <a:pt x="15" y="4"/>
                      <a:pt x="16" y="4"/>
                    </a:cubicBezTo>
                    <a:close/>
                  </a:path>
                </a:pathLst>
              </a:custGeom>
              <a:solidFill>
                <a:srgbClr val="C48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317"/>
              <p:cNvSpPr/>
              <p:nvPr/>
            </p:nvSpPr>
            <p:spPr bwMode="auto">
              <a:xfrm>
                <a:off x="7366001" y="2251076"/>
                <a:ext cx="252413" cy="146050"/>
              </a:xfrm>
              <a:custGeom>
                <a:avLst/>
                <a:gdLst>
                  <a:gd name="T0" fmla="*/ 11 w 67"/>
                  <a:gd name="T1" fmla="*/ 2 h 39"/>
                  <a:gd name="T2" fmla="*/ 4 w 67"/>
                  <a:gd name="T3" fmla="*/ 10 h 39"/>
                  <a:gd name="T4" fmla="*/ 4 w 67"/>
                  <a:gd name="T5" fmla="*/ 17 h 39"/>
                  <a:gd name="T6" fmla="*/ 11 w 67"/>
                  <a:gd name="T7" fmla="*/ 12 h 39"/>
                  <a:gd name="T8" fmla="*/ 30 w 67"/>
                  <a:gd name="T9" fmla="*/ 23 h 39"/>
                  <a:gd name="T10" fmla="*/ 51 w 67"/>
                  <a:gd name="T11" fmla="*/ 17 h 39"/>
                  <a:gd name="T12" fmla="*/ 58 w 67"/>
                  <a:gd name="T13" fmla="*/ 13 h 39"/>
                  <a:gd name="T14" fmla="*/ 58 w 67"/>
                  <a:gd name="T15" fmla="*/ 16 h 39"/>
                  <a:gd name="T16" fmla="*/ 53 w 67"/>
                  <a:gd name="T17" fmla="*/ 17 h 39"/>
                  <a:gd name="T18" fmla="*/ 55 w 67"/>
                  <a:gd name="T19" fmla="*/ 29 h 39"/>
                  <a:gd name="T20" fmla="*/ 65 w 67"/>
                  <a:gd name="T21" fmla="*/ 31 h 39"/>
                  <a:gd name="T22" fmla="*/ 67 w 67"/>
                  <a:gd name="T23" fmla="*/ 35 h 39"/>
                  <a:gd name="T24" fmla="*/ 65 w 67"/>
                  <a:gd name="T25" fmla="*/ 37 h 39"/>
                  <a:gd name="T26" fmla="*/ 55 w 67"/>
                  <a:gd name="T27" fmla="*/ 29 h 39"/>
                  <a:gd name="T28" fmla="*/ 37 w 67"/>
                  <a:gd name="T29" fmla="*/ 24 h 39"/>
                  <a:gd name="T30" fmla="*/ 14 w 67"/>
                  <a:gd name="T31" fmla="*/ 18 h 39"/>
                  <a:gd name="T32" fmla="*/ 3 w 67"/>
                  <a:gd name="T33" fmla="*/ 17 h 39"/>
                  <a:gd name="T34" fmla="*/ 4 w 67"/>
                  <a:gd name="T35" fmla="*/ 7 h 39"/>
                  <a:gd name="T36" fmla="*/ 11 w 67"/>
                  <a:gd name="T37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7" h="39">
                    <a:moveTo>
                      <a:pt x="11" y="2"/>
                    </a:moveTo>
                    <a:cubicBezTo>
                      <a:pt x="9" y="3"/>
                      <a:pt x="5" y="7"/>
                      <a:pt x="4" y="10"/>
                    </a:cubicBezTo>
                    <a:cubicBezTo>
                      <a:pt x="4" y="13"/>
                      <a:pt x="2" y="17"/>
                      <a:pt x="4" y="17"/>
                    </a:cubicBezTo>
                    <a:cubicBezTo>
                      <a:pt x="6" y="16"/>
                      <a:pt x="8" y="9"/>
                      <a:pt x="11" y="12"/>
                    </a:cubicBezTo>
                    <a:cubicBezTo>
                      <a:pt x="13" y="14"/>
                      <a:pt x="20" y="24"/>
                      <a:pt x="30" y="23"/>
                    </a:cubicBezTo>
                    <a:cubicBezTo>
                      <a:pt x="40" y="22"/>
                      <a:pt x="49" y="19"/>
                      <a:pt x="51" y="17"/>
                    </a:cubicBezTo>
                    <a:cubicBezTo>
                      <a:pt x="53" y="16"/>
                      <a:pt x="57" y="12"/>
                      <a:pt x="58" y="13"/>
                    </a:cubicBezTo>
                    <a:cubicBezTo>
                      <a:pt x="59" y="15"/>
                      <a:pt x="59" y="17"/>
                      <a:pt x="58" y="16"/>
                    </a:cubicBezTo>
                    <a:cubicBezTo>
                      <a:pt x="57" y="15"/>
                      <a:pt x="54" y="15"/>
                      <a:pt x="53" y="17"/>
                    </a:cubicBezTo>
                    <a:cubicBezTo>
                      <a:pt x="52" y="19"/>
                      <a:pt x="52" y="26"/>
                      <a:pt x="55" y="29"/>
                    </a:cubicBezTo>
                    <a:cubicBezTo>
                      <a:pt x="59" y="32"/>
                      <a:pt x="64" y="32"/>
                      <a:pt x="65" y="31"/>
                    </a:cubicBezTo>
                    <a:cubicBezTo>
                      <a:pt x="67" y="30"/>
                      <a:pt x="67" y="33"/>
                      <a:pt x="67" y="35"/>
                    </a:cubicBezTo>
                    <a:cubicBezTo>
                      <a:pt x="67" y="37"/>
                      <a:pt x="66" y="39"/>
                      <a:pt x="65" y="37"/>
                    </a:cubicBezTo>
                    <a:cubicBezTo>
                      <a:pt x="64" y="34"/>
                      <a:pt x="58" y="32"/>
                      <a:pt x="55" y="29"/>
                    </a:cubicBezTo>
                    <a:cubicBezTo>
                      <a:pt x="52" y="27"/>
                      <a:pt x="46" y="22"/>
                      <a:pt x="37" y="24"/>
                    </a:cubicBezTo>
                    <a:cubicBezTo>
                      <a:pt x="28" y="25"/>
                      <a:pt x="19" y="23"/>
                      <a:pt x="14" y="18"/>
                    </a:cubicBezTo>
                    <a:cubicBezTo>
                      <a:pt x="9" y="13"/>
                      <a:pt x="6" y="19"/>
                      <a:pt x="3" y="17"/>
                    </a:cubicBezTo>
                    <a:cubicBezTo>
                      <a:pt x="0" y="16"/>
                      <a:pt x="1" y="12"/>
                      <a:pt x="4" y="7"/>
                    </a:cubicBezTo>
                    <a:cubicBezTo>
                      <a:pt x="7" y="3"/>
                      <a:pt x="13" y="0"/>
                      <a:pt x="11" y="2"/>
                    </a:cubicBezTo>
                    <a:close/>
                  </a:path>
                </a:pathLst>
              </a:custGeom>
              <a:solidFill>
                <a:srgbClr val="C48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318"/>
              <p:cNvSpPr/>
              <p:nvPr/>
            </p:nvSpPr>
            <p:spPr bwMode="auto">
              <a:xfrm>
                <a:off x="7478713" y="2130426"/>
                <a:ext cx="46038" cy="33338"/>
              </a:xfrm>
              <a:custGeom>
                <a:avLst/>
                <a:gdLst>
                  <a:gd name="T0" fmla="*/ 11 w 12"/>
                  <a:gd name="T1" fmla="*/ 0 h 9"/>
                  <a:gd name="T2" fmla="*/ 2 w 12"/>
                  <a:gd name="T3" fmla="*/ 3 h 9"/>
                  <a:gd name="T4" fmla="*/ 2 w 12"/>
                  <a:gd name="T5" fmla="*/ 6 h 9"/>
                  <a:gd name="T6" fmla="*/ 10 w 12"/>
                  <a:gd name="T7" fmla="*/ 1 h 9"/>
                  <a:gd name="T8" fmla="*/ 11 w 12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11" y="0"/>
                    </a:moveTo>
                    <a:cubicBezTo>
                      <a:pt x="9" y="0"/>
                      <a:pt x="3" y="1"/>
                      <a:pt x="2" y="3"/>
                    </a:cubicBezTo>
                    <a:cubicBezTo>
                      <a:pt x="0" y="6"/>
                      <a:pt x="2" y="9"/>
                      <a:pt x="2" y="6"/>
                    </a:cubicBezTo>
                    <a:cubicBezTo>
                      <a:pt x="3" y="3"/>
                      <a:pt x="8" y="1"/>
                      <a:pt x="10" y="1"/>
                    </a:cubicBezTo>
                    <a:cubicBezTo>
                      <a:pt x="12" y="0"/>
                      <a:pt x="12" y="0"/>
                      <a:pt x="11" y="0"/>
                    </a:cubicBezTo>
                    <a:close/>
                  </a:path>
                </a:pathLst>
              </a:custGeom>
              <a:solidFill>
                <a:srgbClr val="C48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319"/>
              <p:cNvSpPr/>
              <p:nvPr/>
            </p:nvSpPr>
            <p:spPr bwMode="auto">
              <a:xfrm>
                <a:off x="6219826" y="4540251"/>
                <a:ext cx="627063" cy="322263"/>
              </a:xfrm>
              <a:custGeom>
                <a:avLst/>
                <a:gdLst>
                  <a:gd name="T0" fmla="*/ 167 w 167"/>
                  <a:gd name="T1" fmla="*/ 8 h 86"/>
                  <a:gd name="T2" fmla="*/ 4 w 167"/>
                  <a:gd name="T3" fmla="*/ 86 h 86"/>
                  <a:gd name="T4" fmla="*/ 73 w 167"/>
                  <a:gd name="T5" fmla="*/ 19 h 86"/>
                  <a:gd name="T6" fmla="*/ 167 w 167"/>
                  <a:gd name="T7" fmla="*/ 8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7" h="86">
                    <a:moveTo>
                      <a:pt x="167" y="8"/>
                    </a:moveTo>
                    <a:cubicBezTo>
                      <a:pt x="59" y="5"/>
                      <a:pt x="16" y="60"/>
                      <a:pt x="4" y="86"/>
                    </a:cubicBezTo>
                    <a:cubicBezTo>
                      <a:pt x="0" y="79"/>
                      <a:pt x="32" y="36"/>
                      <a:pt x="73" y="19"/>
                    </a:cubicBezTo>
                    <a:cubicBezTo>
                      <a:pt x="97" y="9"/>
                      <a:pt x="155" y="0"/>
                      <a:pt x="167" y="8"/>
                    </a:cubicBezTo>
                    <a:close/>
                  </a:path>
                </a:pathLst>
              </a:custGeom>
              <a:solidFill>
                <a:srgbClr val="679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320"/>
              <p:cNvSpPr>
                <a:spLocks noEditPoints="1"/>
              </p:cNvSpPr>
              <p:nvPr/>
            </p:nvSpPr>
            <p:spPr bwMode="auto">
              <a:xfrm>
                <a:off x="6249988" y="4445001"/>
                <a:ext cx="733425" cy="387350"/>
              </a:xfrm>
              <a:custGeom>
                <a:avLst/>
                <a:gdLst>
                  <a:gd name="T0" fmla="*/ 167 w 195"/>
                  <a:gd name="T1" fmla="*/ 1 h 103"/>
                  <a:gd name="T2" fmla="*/ 94 w 195"/>
                  <a:gd name="T3" fmla="*/ 72 h 103"/>
                  <a:gd name="T4" fmla="*/ 95 w 195"/>
                  <a:gd name="T5" fmla="*/ 72 h 103"/>
                  <a:gd name="T6" fmla="*/ 94 w 195"/>
                  <a:gd name="T7" fmla="*/ 51 h 103"/>
                  <a:gd name="T8" fmla="*/ 94 w 195"/>
                  <a:gd name="T9" fmla="*/ 41 h 103"/>
                  <a:gd name="T10" fmla="*/ 94 w 195"/>
                  <a:gd name="T11" fmla="*/ 51 h 103"/>
                  <a:gd name="T12" fmla="*/ 138 w 195"/>
                  <a:gd name="T13" fmla="*/ 0 h 103"/>
                  <a:gd name="T14" fmla="*/ 98 w 195"/>
                  <a:gd name="T15" fmla="*/ 30 h 103"/>
                  <a:gd name="T16" fmla="*/ 98 w 195"/>
                  <a:gd name="T17" fmla="*/ 30 h 103"/>
                  <a:gd name="T18" fmla="*/ 135 w 195"/>
                  <a:gd name="T19" fmla="*/ 67 h 103"/>
                  <a:gd name="T20" fmla="*/ 143 w 195"/>
                  <a:gd name="T21" fmla="*/ 37 h 103"/>
                  <a:gd name="T22" fmla="*/ 143 w 195"/>
                  <a:gd name="T23" fmla="*/ 37 h 103"/>
                  <a:gd name="T24" fmla="*/ 195 w 195"/>
                  <a:gd name="T25" fmla="*/ 38 h 103"/>
                  <a:gd name="T26" fmla="*/ 94 w 195"/>
                  <a:gd name="T27" fmla="*/ 42 h 103"/>
                  <a:gd name="T28" fmla="*/ 94 w 195"/>
                  <a:gd name="T29" fmla="*/ 42 h 103"/>
                  <a:gd name="T30" fmla="*/ 74 w 195"/>
                  <a:gd name="T31" fmla="*/ 48 h 103"/>
                  <a:gd name="T32" fmla="*/ 94 w 195"/>
                  <a:gd name="T33" fmla="*/ 72 h 103"/>
                  <a:gd name="T34" fmla="*/ 74 w 195"/>
                  <a:gd name="T35" fmla="*/ 80 h 103"/>
                  <a:gd name="T36" fmla="*/ 76 w 195"/>
                  <a:gd name="T37" fmla="*/ 80 h 103"/>
                  <a:gd name="T38" fmla="*/ 74 w 195"/>
                  <a:gd name="T39" fmla="*/ 36 h 103"/>
                  <a:gd name="T40" fmla="*/ 86 w 195"/>
                  <a:gd name="T41" fmla="*/ 6 h 103"/>
                  <a:gd name="T42" fmla="*/ 74 w 195"/>
                  <a:gd name="T43" fmla="*/ 36 h 103"/>
                  <a:gd name="T44" fmla="*/ 74 w 195"/>
                  <a:gd name="T45" fmla="*/ 36 h 103"/>
                  <a:gd name="T46" fmla="*/ 74 w 195"/>
                  <a:gd name="T47" fmla="*/ 48 h 103"/>
                  <a:gd name="T48" fmla="*/ 73 w 195"/>
                  <a:gd name="T49" fmla="*/ 49 h 103"/>
                  <a:gd name="T50" fmla="*/ 74 w 195"/>
                  <a:gd name="T51" fmla="*/ 74 h 103"/>
                  <a:gd name="T52" fmla="*/ 57 w 195"/>
                  <a:gd name="T53" fmla="*/ 72 h 103"/>
                  <a:gd name="T54" fmla="*/ 74 w 195"/>
                  <a:gd name="T55" fmla="*/ 74 h 103"/>
                  <a:gd name="T56" fmla="*/ 57 w 195"/>
                  <a:gd name="T57" fmla="*/ 81 h 103"/>
                  <a:gd name="T58" fmla="*/ 57 w 195"/>
                  <a:gd name="T59" fmla="*/ 89 h 103"/>
                  <a:gd name="T60" fmla="*/ 57 w 195"/>
                  <a:gd name="T61" fmla="*/ 17 h 103"/>
                  <a:gd name="T62" fmla="*/ 57 w 195"/>
                  <a:gd name="T63" fmla="*/ 44 h 103"/>
                  <a:gd name="T64" fmla="*/ 57 w 195"/>
                  <a:gd name="T65" fmla="*/ 44 h 103"/>
                  <a:gd name="T66" fmla="*/ 57 w 195"/>
                  <a:gd name="T67" fmla="*/ 17 h 103"/>
                  <a:gd name="T68" fmla="*/ 57 w 195"/>
                  <a:gd name="T69" fmla="*/ 72 h 103"/>
                  <a:gd name="T70" fmla="*/ 57 w 195"/>
                  <a:gd name="T71" fmla="*/ 58 h 103"/>
                  <a:gd name="T72" fmla="*/ 39 w 195"/>
                  <a:gd name="T73" fmla="*/ 70 h 103"/>
                  <a:gd name="T74" fmla="*/ 57 w 195"/>
                  <a:gd name="T75" fmla="*/ 89 h 103"/>
                  <a:gd name="T76" fmla="*/ 39 w 195"/>
                  <a:gd name="T77" fmla="*/ 103 h 103"/>
                  <a:gd name="T78" fmla="*/ 44 w 195"/>
                  <a:gd name="T79" fmla="*/ 103 h 103"/>
                  <a:gd name="T80" fmla="*/ 39 w 195"/>
                  <a:gd name="T81" fmla="*/ 70 h 103"/>
                  <a:gd name="T82" fmla="*/ 34 w 195"/>
                  <a:gd name="T83" fmla="*/ 71 h 103"/>
                  <a:gd name="T84" fmla="*/ 39 w 195"/>
                  <a:gd name="T85" fmla="*/ 94 h 103"/>
                  <a:gd name="T86" fmla="*/ 39 w 195"/>
                  <a:gd name="T87" fmla="*/ 103 h 103"/>
                  <a:gd name="T88" fmla="*/ 30 w 195"/>
                  <a:gd name="T89" fmla="*/ 61 h 103"/>
                  <a:gd name="T90" fmla="*/ 30 w 195"/>
                  <a:gd name="T91" fmla="*/ 61 h 103"/>
                  <a:gd name="T92" fmla="*/ 13 w 195"/>
                  <a:gd name="T93" fmla="*/ 4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5" h="103">
                    <a:moveTo>
                      <a:pt x="147" y="26"/>
                    </a:moveTo>
                    <a:cubicBezTo>
                      <a:pt x="153" y="27"/>
                      <a:pt x="164" y="25"/>
                      <a:pt x="167" y="1"/>
                    </a:cubicBezTo>
                    <a:cubicBezTo>
                      <a:pt x="145" y="9"/>
                      <a:pt x="145" y="21"/>
                      <a:pt x="147" y="26"/>
                    </a:cubicBezTo>
                    <a:close/>
                    <a:moveTo>
                      <a:pt x="94" y="72"/>
                    </a:moveTo>
                    <a:cubicBezTo>
                      <a:pt x="94" y="69"/>
                      <a:pt x="94" y="69"/>
                      <a:pt x="94" y="69"/>
                    </a:cubicBezTo>
                    <a:cubicBezTo>
                      <a:pt x="94" y="70"/>
                      <a:pt x="94" y="71"/>
                      <a:pt x="95" y="72"/>
                    </a:cubicBezTo>
                    <a:cubicBezTo>
                      <a:pt x="94" y="72"/>
                      <a:pt x="94" y="72"/>
                      <a:pt x="94" y="72"/>
                    </a:cubicBezTo>
                    <a:close/>
                    <a:moveTo>
                      <a:pt x="94" y="51"/>
                    </a:moveTo>
                    <a:cubicBezTo>
                      <a:pt x="94" y="42"/>
                      <a:pt x="94" y="42"/>
                      <a:pt x="94" y="42"/>
                    </a:cubicBezTo>
                    <a:cubicBezTo>
                      <a:pt x="94" y="42"/>
                      <a:pt x="94" y="41"/>
                      <a:pt x="94" y="41"/>
                    </a:cubicBezTo>
                    <a:cubicBezTo>
                      <a:pt x="100" y="41"/>
                      <a:pt x="112" y="44"/>
                      <a:pt x="113" y="67"/>
                    </a:cubicBezTo>
                    <a:cubicBezTo>
                      <a:pt x="101" y="62"/>
                      <a:pt x="96" y="56"/>
                      <a:pt x="94" y="51"/>
                    </a:cubicBezTo>
                    <a:close/>
                    <a:moveTo>
                      <a:pt x="121" y="28"/>
                    </a:moveTo>
                    <a:cubicBezTo>
                      <a:pt x="127" y="28"/>
                      <a:pt x="138" y="24"/>
                      <a:pt x="138" y="0"/>
                    </a:cubicBezTo>
                    <a:cubicBezTo>
                      <a:pt x="117" y="11"/>
                      <a:pt x="118" y="23"/>
                      <a:pt x="121" y="28"/>
                    </a:cubicBezTo>
                    <a:close/>
                    <a:moveTo>
                      <a:pt x="98" y="30"/>
                    </a:moveTo>
                    <a:cubicBezTo>
                      <a:pt x="104" y="29"/>
                      <a:pt x="114" y="24"/>
                      <a:pt x="111" y="0"/>
                    </a:cubicBezTo>
                    <a:cubicBezTo>
                      <a:pt x="92" y="13"/>
                      <a:pt x="94" y="25"/>
                      <a:pt x="98" y="30"/>
                    </a:cubicBezTo>
                    <a:close/>
                    <a:moveTo>
                      <a:pt x="119" y="39"/>
                    </a:moveTo>
                    <a:cubicBezTo>
                      <a:pt x="116" y="44"/>
                      <a:pt x="114" y="55"/>
                      <a:pt x="135" y="67"/>
                    </a:cubicBezTo>
                    <a:cubicBezTo>
                      <a:pt x="136" y="43"/>
                      <a:pt x="125" y="39"/>
                      <a:pt x="119" y="39"/>
                    </a:cubicBezTo>
                    <a:close/>
                    <a:moveTo>
                      <a:pt x="143" y="37"/>
                    </a:moveTo>
                    <a:cubicBezTo>
                      <a:pt x="141" y="42"/>
                      <a:pt x="139" y="54"/>
                      <a:pt x="160" y="65"/>
                    </a:cubicBezTo>
                    <a:cubicBezTo>
                      <a:pt x="160" y="41"/>
                      <a:pt x="150" y="37"/>
                      <a:pt x="143" y="37"/>
                    </a:cubicBezTo>
                    <a:close/>
                    <a:moveTo>
                      <a:pt x="163" y="33"/>
                    </a:moveTo>
                    <a:cubicBezTo>
                      <a:pt x="167" y="29"/>
                      <a:pt x="177" y="23"/>
                      <a:pt x="195" y="38"/>
                    </a:cubicBezTo>
                    <a:cubicBezTo>
                      <a:pt x="174" y="47"/>
                      <a:pt x="166" y="39"/>
                      <a:pt x="163" y="33"/>
                    </a:cubicBezTo>
                    <a:close/>
                    <a:moveTo>
                      <a:pt x="94" y="42"/>
                    </a:moveTo>
                    <a:cubicBezTo>
                      <a:pt x="94" y="51"/>
                      <a:pt x="94" y="51"/>
                      <a:pt x="94" y="51"/>
                    </a:cubicBezTo>
                    <a:cubicBezTo>
                      <a:pt x="93" y="48"/>
                      <a:pt x="93" y="44"/>
                      <a:pt x="94" y="42"/>
                    </a:cubicBezTo>
                    <a:close/>
                    <a:moveTo>
                      <a:pt x="94" y="69"/>
                    </a:moveTo>
                    <a:cubicBezTo>
                      <a:pt x="89" y="51"/>
                      <a:pt x="80" y="48"/>
                      <a:pt x="74" y="48"/>
                    </a:cubicBezTo>
                    <a:cubicBezTo>
                      <a:pt x="74" y="60"/>
                      <a:pt x="74" y="60"/>
                      <a:pt x="74" y="60"/>
                    </a:cubicBezTo>
                    <a:cubicBezTo>
                      <a:pt x="77" y="64"/>
                      <a:pt x="83" y="69"/>
                      <a:pt x="94" y="72"/>
                    </a:cubicBezTo>
                    <a:cubicBezTo>
                      <a:pt x="94" y="69"/>
                      <a:pt x="94" y="69"/>
                      <a:pt x="94" y="69"/>
                    </a:cubicBezTo>
                    <a:close/>
                    <a:moveTo>
                      <a:pt x="74" y="80"/>
                    </a:moveTo>
                    <a:cubicBezTo>
                      <a:pt x="74" y="74"/>
                      <a:pt x="74" y="74"/>
                      <a:pt x="74" y="74"/>
                    </a:cubicBezTo>
                    <a:cubicBezTo>
                      <a:pt x="75" y="76"/>
                      <a:pt x="76" y="78"/>
                      <a:pt x="76" y="80"/>
                    </a:cubicBezTo>
                    <a:cubicBezTo>
                      <a:pt x="76" y="80"/>
                      <a:pt x="75" y="80"/>
                      <a:pt x="74" y="80"/>
                    </a:cubicBezTo>
                    <a:close/>
                    <a:moveTo>
                      <a:pt x="74" y="36"/>
                    </a:moveTo>
                    <a:cubicBezTo>
                      <a:pt x="74" y="19"/>
                      <a:pt x="74" y="19"/>
                      <a:pt x="74" y="19"/>
                    </a:cubicBezTo>
                    <a:cubicBezTo>
                      <a:pt x="76" y="15"/>
                      <a:pt x="80" y="11"/>
                      <a:pt x="86" y="6"/>
                    </a:cubicBezTo>
                    <a:cubicBezTo>
                      <a:pt x="91" y="29"/>
                      <a:pt x="81" y="36"/>
                      <a:pt x="75" y="37"/>
                    </a:cubicBezTo>
                    <a:cubicBezTo>
                      <a:pt x="75" y="37"/>
                      <a:pt x="74" y="36"/>
                      <a:pt x="74" y="36"/>
                    </a:cubicBezTo>
                    <a:close/>
                    <a:moveTo>
                      <a:pt x="74" y="19"/>
                    </a:moveTo>
                    <a:cubicBezTo>
                      <a:pt x="74" y="36"/>
                      <a:pt x="74" y="36"/>
                      <a:pt x="74" y="36"/>
                    </a:cubicBezTo>
                    <a:cubicBezTo>
                      <a:pt x="72" y="32"/>
                      <a:pt x="70" y="27"/>
                      <a:pt x="74" y="19"/>
                    </a:cubicBezTo>
                    <a:close/>
                    <a:moveTo>
                      <a:pt x="74" y="48"/>
                    </a:moveTo>
                    <a:cubicBezTo>
                      <a:pt x="74" y="60"/>
                      <a:pt x="74" y="60"/>
                      <a:pt x="74" y="60"/>
                    </a:cubicBezTo>
                    <a:cubicBezTo>
                      <a:pt x="72" y="56"/>
                      <a:pt x="72" y="51"/>
                      <a:pt x="73" y="49"/>
                    </a:cubicBezTo>
                    <a:cubicBezTo>
                      <a:pt x="73" y="49"/>
                      <a:pt x="74" y="48"/>
                      <a:pt x="74" y="48"/>
                    </a:cubicBezTo>
                    <a:close/>
                    <a:moveTo>
                      <a:pt x="74" y="74"/>
                    </a:moveTo>
                    <a:cubicBezTo>
                      <a:pt x="69" y="62"/>
                      <a:pt x="62" y="58"/>
                      <a:pt x="57" y="58"/>
                    </a:cubicBezTo>
                    <a:cubicBezTo>
                      <a:pt x="57" y="72"/>
                      <a:pt x="57" y="72"/>
                      <a:pt x="57" y="72"/>
                    </a:cubicBezTo>
                    <a:cubicBezTo>
                      <a:pt x="60" y="75"/>
                      <a:pt x="65" y="78"/>
                      <a:pt x="74" y="80"/>
                    </a:cubicBezTo>
                    <a:cubicBezTo>
                      <a:pt x="74" y="74"/>
                      <a:pt x="74" y="74"/>
                      <a:pt x="74" y="74"/>
                    </a:cubicBezTo>
                    <a:close/>
                    <a:moveTo>
                      <a:pt x="57" y="89"/>
                    </a:moveTo>
                    <a:cubicBezTo>
                      <a:pt x="57" y="81"/>
                      <a:pt x="57" y="81"/>
                      <a:pt x="57" y="81"/>
                    </a:cubicBezTo>
                    <a:cubicBezTo>
                      <a:pt x="58" y="83"/>
                      <a:pt x="60" y="86"/>
                      <a:pt x="61" y="89"/>
                    </a:cubicBezTo>
                    <a:cubicBezTo>
                      <a:pt x="60" y="89"/>
                      <a:pt x="58" y="89"/>
                      <a:pt x="57" y="89"/>
                    </a:cubicBezTo>
                    <a:close/>
                    <a:moveTo>
                      <a:pt x="57" y="44"/>
                    </a:moveTo>
                    <a:cubicBezTo>
                      <a:pt x="57" y="17"/>
                      <a:pt x="57" y="17"/>
                      <a:pt x="57" y="17"/>
                    </a:cubicBezTo>
                    <a:cubicBezTo>
                      <a:pt x="57" y="17"/>
                      <a:pt x="58" y="16"/>
                      <a:pt x="58" y="15"/>
                    </a:cubicBezTo>
                    <a:cubicBezTo>
                      <a:pt x="64" y="31"/>
                      <a:pt x="61" y="40"/>
                      <a:pt x="57" y="44"/>
                    </a:cubicBezTo>
                    <a:close/>
                    <a:moveTo>
                      <a:pt x="57" y="17"/>
                    </a:moveTo>
                    <a:cubicBezTo>
                      <a:pt x="57" y="44"/>
                      <a:pt x="57" y="44"/>
                      <a:pt x="57" y="44"/>
                    </a:cubicBezTo>
                    <a:cubicBezTo>
                      <a:pt x="55" y="46"/>
                      <a:pt x="53" y="46"/>
                      <a:pt x="52" y="47"/>
                    </a:cubicBezTo>
                    <a:cubicBezTo>
                      <a:pt x="47" y="43"/>
                      <a:pt x="42" y="33"/>
                      <a:pt x="57" y="17"/>
                    </a:cubicBezTo>
                    <a:close/>
                    <a:moveTo>
                      <a:pt x="57" y="58"/>
                    </a:moveTo>
                    <a:cubicBezTo>
                      <a:pt x="57" y="72"/>
                      <a:pt x="57" y="72"/>
                      <a:pt x="57" y="72"/>
                    </a:cubicBezTo>
                    <a:cubicBezTo>
                      <a:pt x="52" y="67"/>
                      <a:pt x="51" y="62"/>
                      <a:pt x="52" y="59"/>
                    </a:cubicBezTo>
                    <a:cubicBezTo>
                      <a:pt x="53" y="58"/>
                      <a:pt x="55" y="58"/>
                      <a:pt x="57" y="58"/>
                    </a:cubicBezTo>
                    <a:close/>
                    <a:moveTo>
                      <a:pt x="57" y="81"/>
                    </a:moveTo>
                    <a:cubicBezTo>
                      <a:pt x="50" y="72"/>
                      <a:pt x="44" y="70"/>
                      <a:pt x="39" y="70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43" y="86"/>
                      <a:pt x="48" y="88"/>
                      <a:pt x="57" y="89"/>
                    </a:cubicBezTo>
                    <a:cubicBezTo>
                      <a:pt x="57" y="81"/>
                      <a:pt x="57" y="81"/>
                      <a:pt x="57" y="81"/>
                    </a:cubicBezTo>
                    <a:close/>
                    <a:moveTo>
                      <a:pt x="39" y="103"/>
                    </a:moveTo>
                    <a:cubicBezTo>
                      <a:pt x="39" y="94"/>
                      <a:pt x="39" y="94"/>
                      <a:pt x="39" y="94"/>
                    </a:cubicBezTo>
                    <a:cubicBezTo>
                      <a:pt x="41" y="97"/>
                      <a:pt x="43" y="100"/>
                      <a:pt x="44" y="103"/>
                    </a:cubicBezTo>
                    <a:cubicBezTo>
                      <a:pt x="42" y="103"/>
                      <a:pt x="41" y="103"/>
                      <a:pt x="39" y="103"/>
                    </a:cubicBezTo>
                    <a:close/>
                    <a:moveTo>
                      <a:pt x="39" y="70"/>
                    </a:moveTo>
                    <a:cubicBezTo>
                      <a:pt x="39" y="83"/>
                      <a:pt x="39" y="83"/>
                      <a:pt x="39" y="83"/>
                    </a:cubicBezTo>
                    <a:cubicBezTo>
                      <a:pt x="35" y="79"/>
                      <a:pt x="34" y="75"/>
                      <a:pt x="34" y="71"/>
                    </a:cubicBezTo>
                    <a:cubicBezTo>
                      <a:pt x="35" y="71"/>
                      <a:pt x="37" y="70"/>
                      <a:pt x="39" y="70"/>
                    </a:cubicBezTo>
                    <a:close/>
                    <a:moveTo>
                      <a:pt x="39" y="94"/>
                    </a:moveTo>
                    <a:cubicBezTo>
                      <a:pt x="31" y="82"/>
                      <a:pt x="22" y="83"/>
                      <a:pt x="17" y="86"/>
                    </a:cubicBezTo>
                    <a:cubicBezTo>
                      <a:pt x="17" y="91"/>
                      <a:pt x="20" y="101"/>
                      <a:pt x="39" y="103"/>
                    </a:cubicBezTo>
                    <a:cubicBezTo>
                      <a:pt x="39" y="94"/>
                      <a:pt x="39" y="94"/>
                      <a:pt x="39" y="94"/>
                    </a:cubicBezTo>
                    <a:close/>
                    <a:moveTo>
                      <a:pt x="30" y="61"/>
                    </a:moveTo>
                    <a:cubicBezTo>
                      <a:pt x="36" y="58"/>
                      <a:pt x="44" y="50"/>
                      <a:pt x="35" y="29"/>
                    </a:cubicBezTo>
                    <a:cubicBezTo>
                      <a:pt x="20" y="47"/>
                      <a:pt x="26" y="57"/>
                      <a:pt x="30" y="61"/>
                    </a:cubicBezTo>
                    <a:close/>
                    <a:moveTo>
                      <a:pt x="12" y="75"/>
                    </a:moveTo>
                    <a:cubicBezTo>
                      <a:pt x="7" y="72"/>
                      <a:pt x="0" y="63"/>
                      <a:pt x="13" y="43"/>
                    </a:cubicBezTo>
                    <a:cubicBezTo>
                      <a:pt x="25" y="63"/>
                      <a:pt x="17" y="72"/>
                      <a:pt x="12" y="75"/>
                    </a:cubicBezTo>
                    <a:close/>
                  </a:path>
                </a:pathLst>
              </a:custGeom>
              <a:solidFill>
                <a:srgbClr val="679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321"/>
              <p:cNvSpPr/>
              <p:nvPr/>
            </p:nvSpPr>
            <p:spPr bwMode="auto">
              <a:xfrm>
                <a:off x="5314951" y="4540251"/>
                <a:ext cx="627063" cy="322263"/>
              </a:xfrm>
              <a:custGeom>
                <a:avLst/>
                <a:gdLst>
                  <a:gd name="T0" fmla="*/ 0 w 167"/>
                  <a:gd name="T1" fmla="*/ 8 h 86"/>
                  <a:gd name="T2" fmla="*/ 163 w 167"/>
                  <a:gd name="T3" fmla="*/ 86 h 86"/>
                  <a:gd name="T4" fmla="*/ 94 w 167"/>
                  <a:gd name="T5" fmla="*/ 19 h 86"/>
                  <a:gd name="T6" fmla="*/ 0 w 167"/>
                  <a:gd name="T7" fmla="*/ 8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7" h="86">
                    <a:moveTo>
                      <a:pt x="0" y="8"/>
                    </a:moveTo>
                    <a:cubicBezTo>
                      <a:pt x="108" y="5"/>
                      <a:pt x="151" y="60"/>
                      <a:pt x="163" y="86"/>
                    </a:cubicBezTo>
                    <a:cubicBezTo>
                      <a:pt x="167" y="79"/>
                      <a:pt x="136" y="36"/>
                      <a:pt x="94" y="19"/>
                    </a:cubicBezTo>
                    <a:cubicBezTo>
                      <a:pt x="70" y="9"/>
                      <a:pt x="12" y="0"/>
                      <a:pt x="0" y="8"/>
                    </a:cubicBezTo>
                    <a:close/>
                  </a:path>
                </a:pathLst>
              </a:custGeom>
              <a:solidFill>
                <a:srgbClr val="679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322"/>
              <p:cNvSpPr>
                <a:spLocks noEditPoints="1"/>
              </p:cNvSpPr>
              <p:nvPr/>
            </p:nvSpPr>
            <p:spPr bwMode="auto">
              <a:xfrm>
                <a:off x="5178426" y="4445001"/>
                <a:ext cx="733425" cy="387350"/>
              </a:xfrm>
              <a:custGeom>
                <a:avLst/>
                <a:gdLst>
                  <a:gd name="T0" fmla="*/ 156 w 195"/>
                  <a:gd name="T1" fmla="*/ 94 h 103"/>
                  <a:gd name="T2" fmla="*/ 156 w 195"/>
                  <a:gd name="T3" fmla="*/ 103 h 103"/>
                  <a:gd name="T4" fmla="*/ 161 w 195"/>
                  <a:gd name="T5" fmla="*/ 71 h 103"/>
                  <a:gd name="T6" fmla="*/ 156 w 195"/>
                  <a:gd name="T7" fmla="*/ 83 h 103"/>
                  <a:gd name="T8" fmla="*/ 160 w 195"/>
                  <a:gd name="T9" fmla="*/ 29 h 103"/>
                  <a:gd name="T10" fmla="*/ 183 w 195"/>
                  <a:gd name="T11" fmla="*/ 75 h 103"/>
                  <a:gd name="T12" fmla="*/ 183 w 195"/>
                  <a:gd name="T13" fmla="*/ 75 h 103"/>
                  <a:gd name="T14" fmla="*/ 156 w 195"/>
                  <a:gd name="T15" fmla="*/ 83 h 103"/>
                  <a:gd name="T16" fmla="*/ 139 w 195"/>
                  <a:gd name="T17" fmla="*/ 81 h 103"/>
                  <a:gd name="T18" fmla="*/ 156 w 195"/>
                  <a:gd name="T19" fmla="*/ 94 h 103"/>
                  <a:gd name="T20" fmla="*/ 151 w 195"/>
                  <a:gd name="T21" fmla="*/ 103 h 103"/>
                  <a:gd name="T22" fmla="*/ 139 w 195"/>
                  <a:gd name="T23" fmla="*/ 72 h 103"/>
                  <a:gd name="T24" fmla="*/ 139 w 195"/>
                  <a:gd name="T25" fmla="*/ 58 h 103"/>
                  <a:gd name="T26" fmla="*/ 139 w 195"/>
                  <a:gd name="T27" fmla="*/ 44 h 103"/>
                  <a:gd name="T28" fmla="*/ 144 w 195"/>
                  <a:gd name="T29" fmla="*/ 47 h 103"/>
                  <a:gd name="T30" fmla="*/ 139 w 195"/>
                  <a:gd name="T31" fmla="*/ 17 h 103"/>
                  <a:gd name="T32" fmla="*/ 137 w 195"/>
                  <a:gd name="T33" fmla="*/ 15 h 103"/>
                  <a:gd name="T34" fmla="*/ 139 w 195"/>
                  <a:gd name="T35" fmla="*/ 58 h 103"/>
                  <a:gd name="T36" fmla="*/ 121 w 195"/>
                  <a:gd name="T37" fmla="*/ 80 h 103"/>
                  <a:gd name="T38" fmla="*/ 139 w 195"/>
                  <a:gd name="T39" fmla="*/ 58 h 103"/>
                  <a:gd name="T40" fmla="*/ 139 w 195"/>
                  <a:gd name="T41" fmla="*/ 89 h 103"/>
                  <a:gd name="T42" fmla="*/ 139 w 195"/>
                  <a:gd name="T43" fmla="*/ 81 h 103"/>
                  <a:gd name="T44" fmla="*/ 123 w 195"/>
                  <a:gd name="T45" fmla="*/ 49 h 103"/>
                  <a:gd name="T46" fmla="*/ 121 w 195"/>
                  <a:gd name="T47" fmla="*/ 60 h 103"/>
                  <a:gd name="T48" fmla="*/ 121 w 195"/>
                  <a:gd name="T49" fmla="*/ 19 h 103"/>
                  <a:gd name="T50" fmla="*/ 121 w 195"/>
                  <a:gd name="T51" fmla="*/ 19 h 103"/>
                  <a:gd name="T52" fmla="*/ 120 w 195"/>
                  <a:gd name="T53" fmla="*/ 37 h 103"/>
                  <a:gd name="T54" fmla="*/ 121 w 195"/>
                  <a:gd name="T55" fmla="*/ 19 h 103"/>
                  <a:gd name="T56" fmla="*/ 121 w 195"/>
                  <a:gd name="T57" fmla="*/ 60 h 103"/>
                  <a:gd name="T58" fmla="*/ 101 w 195"/>
                  <a:gd name="T59" fmla="*/ 69 h 103"/>
                  <a:gd name="T60" fmla="*/ 121 w 195"/>
                  <a:gd name="T61" fmla="*/ 74 h 103"/>
                  <a:gd name="T62" fmla="*/ 119 w 195"/>
                  <a:gd name="T63" fmla="*/ 80 h 103"/>
                  <a:gd name="T64" fmla="*/ 101 w 195"/>
                  <a:gd name="T65" fmla="*/ 51 h 103"/>
                  <a:gd name="T66" fmla="*/ 101 w 195"/>
                  <a:gd name="T67" fmla="*/ 51 h 103"/>
                  <a:gd name="T68" fmla="*/ 28 w 195"/>
                  <a:gd name="T69" fmla="*/ 1 h 103"/>
                  <a:gd name="T70" fmla="*/ 101 w 195"/>
                  <a:gd name="T71" fmla="*/ 42 h 103"/>
                  <a:gd name="T72" fmla="*/ 82 w 195"/>
                  <a:gd name="T73" fmla="*/ 67 h 103"/>
                  <a:gd name="T74" fmla="*/ 101 w 195"/>
                  <a:gd name="T75" fmla="*/ 42 h 103"/>
                  <a:gd name="T76" fmla="*/ 101 w 195"/>
                  <a:gd name="T77" fmla="*/ 72 h 103"/>
                  <a:gd name="T78" fmla="*/ 101 w 195"/>
                  <a:gd name="T79" fmla="*/ 69 h 103"/>
                  <a:gd name="T80" fmla="*/ 58 w 195"/>
                  <a:gd name="T81" fmla="*/ 0 h 103"/>
                  <a:gd name="T82" fmla="*/ 97 w 195"/>
                  <a:gd name="T83" fmla="*/ 30 h 103"/>
                  <a:gd name="T84" fmla="*/ 97 w 195"/>
                  <a:gd name="T85" fmla="*/ 30 h 103"/>
                  <a:gd name="T86" fmla="*/ 60 w 195"/>
                  <a:gd name="T87" fmla="*/ 67 h 103"/>
                  <a:gd name="T88" fmla="*/ 52 w 195"/>
                  <a:gd name="T89" fmla="*/ 37 h 103"/>
                  <a:gd name="T90" fmla="*/ 52 w 195"/>
                  <a:gd name="T91" fmla="*/ 37 h 103"/>
                  <a:gd name="T92" fmla="*/ 0 w 195"/>
                  <a:gd name="T93" fmla="*/ 3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5" h="103">
                    <a:moveTo>
                      <a:pt x="156" y="103"/>
                    </a:moveTo>
                    <a:cubicBezTo>
                      <a:pt x="156" y="94"/>
                      <a:pt x="156" y="94"/>
                      <a:pt x="156" y="94"/>
                    </a:cubicBezTo>
                    <a:cubicBezTo>
                      <a:pt x="165" y="82"/>
                      <a:pt x="173" y="83"/>
                      <a:pt x="178" y="86"/>
                    </a:cubicBezTo>
                    <a:cubicBezTo>
                      <a:pt x="178" y="91"/>
                      <a:pt x="175" y="101"/>
                      <a:pt x="156" y="103"/>
                    </a:cubicBezTo>
                    <a:close/>
                    <a:moveTo>
                      <a:pt x="156" y="83"/>
                    </a:moveTo>
                    <a:cubicBezTo>
                      <a:pt x="160" y="79"/>
                      <a:pt x="161" y="75"/>
                      <a:pt x="161" y="71"/>
                    </a:cubicBezTo>
                    <a:cubicBezTo>
                      <a:pt x="160" y="71"/>
                      <a:pt x="158" y="70"/>
                      <a:pt x="156" y="70"/>
                    </a:cubicBezTo>
                    <a:cubicBezTo>
                      <a:pt x="156" y="83"/>
                      <a:pt x="156" y="83"/>
                      <a:pt x="156" y="83"/>
                    </a:cubicBezTo>
                    <a:close/>
                    <a:moveTo>
                      <a:pt x="165" y="61"/>
                    </a:moveTo>
                    <a:cubicBezTo>
                      <a:pt x="159" y="58"/>
                      <a:pt x="151" y="50"/>
                      <a:pt x="160" y="29"/>
                    </a:cubicBezTo>
                    <a:cubicBezTo>
                      <a:pt x="175" y="47"/>
                      <a:pt x="170" y="57"/>
                      <a:pt x="165" y="61"/>
                    </a:cubicBezTo>
                    <a:close/>
                    <a:moveTo>
                      <a:pt x="183" y="75"/>
                    </a:moveTo>
                    <a:cubicBezTo>
                      <a:pt x="188" y="72"/>
                      <a:pt x="195" y="63"/>
                      <a:pt x="183" y="43"/>
                    </a:cubicBezTo>
                    <a:cubicBezTo>
                      <a:pt x="171" y="63"/>
                      <a:pt x="178" y="72"/>
                      <a:pt x="183" y="75"/>
                    </a:cubicBezTo>
                    <a:close/>
                    <a:moveTo>
                      <a:pt x="156" y="70"/>
                    </a:moveTo>
                    <a:cubicBezTo>
                      <a:pt x="156" y="83"/>
                      <a:pt x="156" y="83"/>
                      <a:pt x="156" y="83"/>
                    </a:cubicBezTo>
                    <a:cubicBezTo>
                      <a:pt x="153" y="86"/>
                      <a:pt x="147" y="88"/>
                      <a:pt x="139" y="89"/>
                    </a:cubicBezTo>
                    <a:cubicBezTo>
                      <a:pt x="139" y="81"/>
                      <a:pt x="139" y="81"/>
                      <a:pt x="139" y="81"/>
                    </a:cubicBezTo>
                    <a:cubicBezTo>
                      <a:pt x="145" y="72"/>
                      <a:pt x="151" y="70"/>
                      <a:pt x="156" y="70"/>
                    </a:cubicBezTo>
                    <a:close/>
                    <a:moveTo>
                      <a:pt x="156" y="94"/>
                    </a:moveTo>
                    <a:cubicBezTo>
                      <a:pt x="156" y="103"/>
                      <a:pt x="156" y="103"/>
                      <a:pt x="156" y="103"/>
                    </a:cubicBezTo>
                    <a:cubicBezTo>
                      <a:pt x="154" y="103"/>
                      <a:pt x="153" y="103"/>
                      <a:pt x="151" y="103"/>
                    </a:cubicBezTo>
                    <a:cubicBezTo>
                      <a:pt x="153" y="100"/>
                      <a:pt x="154" y="97"/>
                      <a:pt x="156" y="94"/>
                    </a:cubicBezTo>
                    <a:close/>
                    <a:moveTo>
                      <a:pt x="139" y="72"/>
                    </a:moveTo>
                    <a:cubicBezTo>
                      <a:pt x="143" y="67"/>
                      <a:pt x="144" y="62"/>
                      <a:pt x="143" y="59"/>
                    </a:cubicBezTo>
                    <a:cubicBezTo>
                      <a:pt x="142" y="58"/>
                      <a:pt x="140" y="58"/>
                      <a:pt x="139" y="58"/>
                    </a:cubicBezTo>
                    <a:cubicBezTo>
                      <a:pt x="139" y="72"/>
                      <a:pt x="139" y="72"/>
                      <a:pt x="139" y="72"/>
                    </a:cubicBezTo>
                    <a:close/>
                    <a:moveTo>
                      <a:pt x="139" y="44"/>
                    </a:moveTo>
                    <a:cubicBezTo>
                      <a:pt x="139" y="17"/>
                      <a:pt x="139" y="17"/>
                      <a:pt x="139" y="17"/>
                    </a:cubicBezTo>
                    <a:cubicBezTo>
                      <a:pt x="153" y="33"/>
                      <a:pt x="148" y="43"/>
                      <a:pt x="144" y="47"/>
                    </a:cubicBezTo>
                    <a:cubicBezTo>
                      <a:pt x="142" y="46"/>
                      <a:pt x="140" y="45"/>
                      <a:pt x="139" y="44"/>
                    </a:cubicBezTo>
                    <a:close/>
                    <a:moveTo>
                      <a:pt x="139" y="17"/>
                    </a:moveTo>
                    <a:cubicBezTo>
                      <a:pt x="139" y="44"/>
                      <a:pt x="139" y="44"/>
                      <a:pt x="139" y="44"/>
                    </a:cubicBezTo>
                    <a:cubicBezTo>
                      <a:pt x="134" y="40"/>
                      <a:pt x="131" y="31"/>
                      <a:pt x="137" y="15"/>
                    </a:cubicBezTo>
                    <a:cubicBezTo>
                      <a:pt x="138" y="16"/>
                      <a:pt x="138" y="17"/>
                      <a:pt x="139" y="17"/>
                    </a:cubicBezTo>
                    <a:close/>
                    <a:moveTo>
                      <a:pt x="139" y="58"/>
                    </a:moveTo>
                    <a:cubicBezTo>
                      <a:pt x="139" y="72"/>
                      <a:pt x="139" y="72"/>
                      <a:pt x="139" y="72"/>
                    </a:cubicBezTo>
                    <a:cubicBezTo>
                      <a:pt x="135" y="75"/>
                      <a:pt x="130" y="78"/>
                      <a:pt x="121" y="80"/>
                    </a:cubicBezTo>
                    <a:cubicBezTo>
                      <a:pt x="121" y="74"/>
                      <a:pt x="121" y="74"/>
                      <a:pt x="121" y="74"/>
                    </a:cubicBezTo>
                    <a:cubicBezTo>
                      <a:pt x="126" y="62"/>
                      <a:pt x="133" y="58"/>
                      <a:pt x="139" y="58"/>
                    </a:cubicBezTo>
                    <a:close/>
                    <a:moveTo>
                      <a:pt x="139" y="81"/>
                    </a:moveTo>
                    <a:cubicBezTo>
                      <a:pt x="139" y="89"/>
                      <a:pt x="139" y="89"/>
                      <a:pt x="139" y="89"/>
                    </a:cubicBezTo>
                    <a:cubicBezTo>
                      <a:pt x="137" y="89"/>
                      <a:pt x="136" y="89"/>
                      <a:pt x="134" y="89"/>
                    </a:cubicBezTo>
                    <a:cubicBezTo>
                      <a:pt x="136" y="86"/>
                      <a:pt x="137" y="83"/>
                      <a:pt x="139" y="81"/>
                    </a:cubicBezTo>
                    <a:close/>
                    <a:moveTo>
                      <a:pt x="121" y="60"/>
                    </a:moveTo>
                    <a:cubicBezTo>
                      <a:pt x="124" y="56"/>
                      <a:pt x="123" y="51"/>
                      <a:pt x="123" y="49"/>
                    </a:cubicBezTo>
                    <a:cubicBezTo>
                      <a:pt x="122" y="49"/>
                      <a:pt x="122" y="48"/>
                      <a:pt x="121" y="48"/>
                    </a:cubicBezTo>
                    <a:cubicBezTo>
                      <a:pt x="121" y="60"/>
                      <a:pt x="121" y="60"/>
                      <a:pt x="121" y="60"/>
                    </a:cubicBezTo>
                    <a:close/>
                    <a:moveTo>
                      <a:pt x="121" y="36"/>
                    </a:moveTo>
                    <a:cubicBezTo>
                      <a:pt x="121" y="19"/>
                      <a:pt x="121" y="19"/>
                      <a:pt x="121" y="19"/>
                    </a:cubicBezTo>
                    <a:cubicBezTo>
                      <a:pt x="125" y="27"/>
                      <a:pt x="123" y="32"/>
                      <a:pt x="121" y="36"/>
                    </a:cubicBezTo>
                    <a:close/>
                    <a:moveTo>
                      <a:pt x="121" y="19"/>
                    </a:moveTo>
                    <a:cubicBezTo>
                      <a:pt x="121" y="36"/>
                      <a:pt x="121" y="36"/>
                      <a:pt x="121" y="36"/>
                    </a:cubicBezTo>
                    <a:cubicBezTo>
                      <a:pt x="121" y="36"/>
                      <a:pt x="120" y="37"/>
                      <a:pt x="120" y="37"/>
                    </a:cubicBezTo>
                    <a:cubicBezTo>
                      <a:pt x="114" y="36"/>
                      <a:pt x="104" y="29"/>
                      <a:pt x="110" y="6"/>
                    </a:cubicBezTo>
                    <a:cubicBezTo>
                      <a:pt x="115" y="11"/>
                      <a:pt x="119" y="15"/>
                      <a:pt x="121" y="19"/>
                    </a:cubicBezTo>
                    <a:close/>
                    <a:moveTo>
                      <a:pt x="121" y="48"/>
                    </a:moveTo>
                    <a:cubicBezTo>
                      <a:pt x="121" y="60"/>
                      <a:pt x="121" y="60"/>
                      <a:pt x="121" y="60"/>
                    </a:cubicBezTo>
                    <a:cubicBezTo>
                      <a:pt x="118" y="64"/>
                      <a:pt x="113" y="69"/>
                      <a:pt x="101" y="72"/>
                    </a:cubicBezTo>
                    <a:cubicBezTo>
                      <a:pt x="101" y="69"/>
                      <a:pt x="101" y="69"/>
                      <a:pt x="101" y="69"/>
                    </a:cubicBezTo>
                    <a:cubicBezTo>
                      <a:pt x="106" y="51"/>
                      <a:pt x="115" y="48"/>
                      <a:pt x="121" y="48"/>
                    </a:cubicBezTo>
                    <a:close/>
                    <a:moveTo>
                      <a:pt x="121" y="74"/>
                    </a:moveTo>
                    <a:cubicBezTo>
                      <a:pt x="121" y="80"/>
                      <a:pt x="121" y="80"/>
                      <a:pt x="121" y="80"/>
                    </a:cubicBezTo>
                    <a:cubicBezTo>
                      <a:pt x="120" y="80"/>
                      <a:pt x="120" y="80"/>
                      <a:pt x="119" y="80"/>
                    </a:cubicBezTo>
                    <a:cubicBezTo>
                      <a:pt x="120" y="78"/>
                      <a:pt x="120" y="76"/>
                      <a:pt x="121" y="74"/>
                    </a:cubicBezTo>
                    <a:close/>
                    <a:moveTo>
                      <a:pt x="101" y="51"/>
                    </a:moveTo>
                    <a:cubicBezTo>
                      <a:pt x="102" y="48"/>
                      <a:pt x="102" y="44"/>
                      <a:pt x="101" y="42"/>
                    </a:cubicBezTo>
                    <a:lnTo>
                      <a:pt x="101" y="51"/>
                    </a:lnTo>
                    <a:close/>
                    <a:moveTo>
                      <a:pt x="49" y="26"/>
                    </a:moveTo>
                    <a:cubicBezTo>
                      <a:pt x="42" y="27"/>
                      <a:pt x="31" y="25"/>
                      <a:pt x="28" y="1"/>
                    </a:cubicBezTo>
                    <a:cubicBezTo>
                      <a:pt x="50" y="9"/>
                      <a:pt x="50" y="21"/>
                      <a:pt x="49" y="26"/>
                    </a:cubicBezTo>
                    <a:close/>
                    <a:moveTo>
                      <a:pt x="101" y="42"/>
                    </a:moveTo>
                    <a:cubicBezTo>
                      <a:pt x="101" y="51"/>
                      <a:pt x="101" y="51"/>
                      <a:pt x="101" y="51"/>
                    </a:cubicBezTo>
                    <a:cubicBezTo>
                      <a:pt x="100" y="56"/>
                      <a:pt x="94" y="62"/>
                      <a:pt x="82" y="67"/>
                    </a:cubicBezTo>
                    <a:cubicBezTo>
                      <a:pt x="84" y="44"/>
                      <a:pt x="95" y="41"/>
                      <a:pt x="101" y="41"/>
                    </a:cubicBezTo>
                    <a:cubicBezTo>
                      <a:pt x="101" y="41"/>
                      <a:pt x="101" y="42"/>
                      <a:pt x="101" y="42"/>
                    </a:cubicBezTo>
                    <a:close/>
                    <a:moveTo>
                      <a:pt x="101" y="69"/>
                    </a:moveTo>
                    <a:cubicBezTo>
                      <a:pt x="101" y="72"/>
                      <a:pt x="101" y="72"/>
                      <a:pt x="101" y="72"/>
                    </a:cubicBezTo>
                    <a:cubicBezTo>
                      <a:pt x="101" y="72"/>
                      <a:pt x="101" y="72"/>
                      <a:pt x="101" y="72"/>
                    </a:cubicBezTo>
                    <a:cubicBezTo>
                      <a:pt x="101" y="71"/>
                      <a:pt x="101" y="70"/>
                      <a:pt x="101" y="69"/>
                    </a:cubicBezTo>
                    <a:close/>
                    <a:moveTo>
                      <a:pt x="74" y="28"/>
                    </a:moveTo>
                    <a:cubicBezTo>
                      <a:pt x="68" y="28"/>
                      <a:pt x="57" y="24"/>
                      <a:pt x="58" y="0"/>
                    </a:cubicBezTo>
                    <a:cubicBezTo>
                      <a:pt x="78" y="11"/>
                      <a:pt x="77" y="23"/>
                      <a:pt x="74" y="28"/>
                    </a:cubicBezTo>
                    <a:close/>
                    <a:moveTo>
                      <a:pt x="97" y="30"/>
                    </a:moveTo>
                    <a:cubicBezTo>
                      <a:pt x="91" y="29"/>
                      <a:pt x="81" y="24"/>
                      <a:pt x="84" y="0"/>
                    </a:cubicBezTo>
                    <a:cubicBezTo>
                      <a:pt x="103" y="13"/>
                      <a:pt x="101" y="25"/>
                      <a:pt x="97" y="30"/>
                    </a:cubicBezTo>
                    <a:close/>
                    <a:moveTo>
                      <a:pt x="76" y="39"/>
                    </a:moveTo>
                    <a:cubicBezTo>
                      <a:pt x="79" y="44"/>
                      <a:pt x="81" y="55"/>
                      <a:pt x="60" y="67"/>
                    </a:cubicBezTo>
                    <a:cubicBezTo>
                      <a:pt x="59" y="43"/>
                      <a:pt x="70" y="39"/>
                      <a:pt x="76" y="39"/>
                    </a:cubicBezTo>
                    <a:close/>
                    <a:moveTo>
                      <a:pt x="52" y="37"/>
                    </a:moveTo>
                    <a:cubicBezTo>
                      <a:pt x="55" y="42"/>
                      <a:pt x="56" y="54"/>
                      <a:pt x="36" y="65"/>
                    </a:cubicBezTo>
                    <a:cubicBezTo>
                      <a:pt x="35" y="41"/>
                      <a:pt x="46" y="37"/>
                      <a:pt x="52" y="37"/>
                    </a:cubicBezTo>
                    <a:close/>
                    <a:moveTo>
                      <a:pt x="32" y="33"/>
                    </a:moveTo>
                    <a:cubicBezTo>
                      <a:pt x="28" y="29"/>
                      <a:pt x="18" y="23"/>
                      <a:pt x="0" y="38"/>
                    </a:cubicBezTo>
                    <a:cubicBezTo>
                      <a:pt x="22" y="47"/>
                      <a:pt x="30" y="39"/>
                      <a:pt x="32" y="33"/>
                    </a:cubicBezTo>
                    <a:close/>
                  </a:path>
                </a:pathLst>
              </a:custGeom>
              <a:solidFill>
                <a:srgbClr val="679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323"/>
              <p:cNvSpPr/>
              <p:nvPr/>
            </p:nvSpPr>
            <p:spPr bwMode="auto">
              <a:xfrm>
                <a:off x="5749926" y="4818063"/>
                <a:ext cx="346075" cy="307975"/>
              </a:xfrm>
              <a:custGeom>
                <a:avLst/>
                <a:gdLst>
                  <a:gd name="T0" fmla="*/ 0 w 92"/>
                  <a:gd name="T1" fmla="*/ 82 h 82"/>
                  <a:gd name="T2" fmla="*/ 6 w 92"/>
                  <a:gd name="T3" fmla="*/ 34 h 82"/>
                  <a:gd name="T4" fmla="*/ 62 w 92"/>
                  <a:gd name="T5" fmla="*/ 18 h 82"/>
                  <a:gd name="T6" fmla="*/ 73 w 92"/>
                  <a:gd name="T7" fmla="*/ 56 h 82"/>
                  <a:gd name="T8" fmla="*/ 0 w 92"/>
                  <a:gd name="T9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82">
                    <a:moveTo>
                      <a:pt x="0" y="82"/>
                    </a:moveTo>
                    <a:cubicBezTo>
                      <a:pt x="4" y="71"/>
                      <a:pt x="2" y="64"/>
                      <a:pt x="6" y="34"/>
                    </a:cubicBezTo>
                    <a:cubicBezTo>
                      <a:pt x="10" y="3"/>
                      <a:pt x="45" y="0"/>
                      <a:pt x="62" y="18"/>
                    </a:cubicBezTo>
                    <a:cubicBezTo>
                      <a:pt x="84" y="24"/>
                      <a:pt x="92" y="42"/>
                      <a:pt x="73" y="56"/>
                    </a:cubicBezTo>
                    <a:cubicBezTo>
                      <a:pt x="55" y="69"/>
                      <a:pt x="16" y="67"/>
                      <a:pt x="0" y="82"/>
                    </a:cubicBezTo>
                    <a:close/>
                  </a:path>
                </a:pathLst>
              </a:custGeom>
              <a:solidFill>
                <a:srgbClr val="679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324"/>
              <p:cNvSpPr/>
              <p:nvPr/>
            </p:nvSpPr>
            <p:spPr bwMode="auto">
              <a:xfrm>
                <a:off x="5776913" y="4848226"/>
                <a:ext cx="274638" cy="214313"/>
              </a:xfrm>
              <a:custGeom>
                <a:avLst/>
                <a:gdLst>
                  <a:gd name="T0" fmla="*/ 68 w 73"/>
                  <a:gd name="T1" fmla="*/ 40 h 57"/>
                  <a:gd name="T2" fmla="*/ 50 w 73"/>
                  <a:gd name="T3" fmla="*/ 15 h 57"/>
                  <a:gd name="T4" fmla="*/ 41 w 73"/>
                  <a:gd name="T5" fmla="*/ 21 h 57"/>
                  <a:gd name="T6" fmla="*/ 60 w 73"/>
                  <a:gd name="T7" fmla="*/ 46 h 57"/>
                  <a:gd name="T8" fmla="*/ 41 w 73"/>
                  <a:gd name="T9" fmla="*/ 21 h 57"/>
                  <a:gd name="T10" fmla="*/ 31 w 73"/>
                  <a:gd name="T11" fmla="*/ 29 h 57"/>
                  <a:gd name="T12" fmla="*/ 41 w 73"/>
                  <a:gd name="T13" fmla="*/ 53 h 57"/>
                  <a:gd name="T14" fmla="*/ 31 w 73"/>
                  <a:gd name="T15" fmla="*/ 29 h 57"/>
                  <a:gd name="T16" fmla="*/ 21 w 73"/>
                  <a:gd name="T17" fmla="*/ 37 h 57"/>
                  <a:gd name="T18" fmla="*/ 29 w 73"/>
                  <a:gd name="T19" fmla="*/ 55 h 57"/>
                  <a:gd name="T20" fmla="*/ 21 w 73"/>
                  <a:gd name="T21" fmla="*/ 37 h 57"/>
                  <a:gd name="T22" fmla="*/ 12 w 73"/>
                  <a:gd name="T23" fmla="*/ 45 h 57"/>
                  <a:gd name="T24" fmla="*/ 16 w 73"/>
                  <a:gd name="T25" fmla="*/ 54 h 57"/>
                  <a:gd name="T26" fmla="*/ 12 w 73"/>
                  <a:gd name="T27" fmla="*/ 45 h 57"/>
                  <a:gd name="T28" fmla="*/ 1 w 73"/>
                  <a:gd name="T29" fmla="*/ 57 h 57"/>
                  <a:gd name="T30" fmla="*/ 10 w 73"/>
                  <a:gd name="T31" fmla="*/ 44 h 57"/>
                  <a:gd name="T32" fmla="*/ 1 w 73"/>
                  <a:gd name="T33" fmla="*/ 42 h 57"/>
                  <a:gd name="T34" fmla="*/ 10 w 73"/>
                  <a:gd name="T35" fmla="*/ 43 h 57"/>
                  <a:gd name="T36" fmla="*/ 18 w 73"/>
                  <a:gd name="T37" fmla="*/ 35 h 57"/>
                  <a:gd name="T38" fmla="*/ 0 w 73"/>
                  <a:gd name="T39" fmla="*/ 32 h 57"/>
                  <a:gd name="T40" fmla="*/ 18 w 73"/>
                  <a:gd name="T41" fmla="*/ 34 h 57"/>
                  <a:gd name="T42" fmla="*/ 27 w 73"/>
                  <a:gd name="T43" fmla="*/ 26 h 57"/>
                  <a:gd name="T44" fmla="*/ 4 w 73"/>
                  <a:gd name="T45" fmla="*/ 23 h 57"/>
                  <a:gd name="T46" fmla="*/ 28 w 73"/>
                  <a:gd name="T47" fmla="*/ 26 h 57"/>
                  <a:gd name="T48" fmla="*/ 37 w 73"/>
                  <a:gd name="T49" fmla="*/ 19 h 57"/>
                  <a:gd name="T50" fmla="*/ 9 w 73"/>
                  <a:gd name="T51" fmla="*/ 12 h 57"/>
                  <a:gd name="T52" fmla="*/ 38 w 73"/>
                  <a:gd name="T53" fmla="*/ 18 h 57"/>
                  <a:gd name="T54" fmla="*/ 46 w 73"/>
                  <a:gd name="T55" fmla="*/ 13 h 57"/>
                  <a:gd name="T56" fmla="*/ 46 w 73"/>
                  <a:gd name="T57" fmla="*/ 13 h 57"/>
                  <a:gd name="T58" fmla="*/ 46 w 73"/>
                  <a:gd name="T59" fmla="*/ 13 h 57"/>
                  <a:gd name="T60" fmla="*/ 47 w 73"/>
                  <a:gd name="T61" fmla="*/ 12 h 57"/>
                  <a:gd name="T62" fmla="*/ 21 w 73"/>
                  <a:gd name="T63" fmla="*/ 3 h 57"/>
                  <a:gd name="T64" fmla="*/ 47 w 73"/>
                  <a:gd name="T65" fmla="*/ 12 h 57"/>
                  <a:gd name="T66" fmla="*/ 54 w 73"/>
                  <a:gd name="T67" fmla="*/ 9 h 57"/>
                  <a:gd name="T68" fmla="*/ 55 w 73"/>
                  <a:gd name="T69" fmla="*/ 10 h 57"/>
                  <a:gd name="T70" fmla="*/ 57 w 73"/>
                  <a:gd name="T71" fmla="*/ 10 h 57"/>
                  <a:gd name="T72" fmla="*/ 51 w 73"/>
                  <a:gd name="T73" fmla="*/ 14 h 57"/>
                  <a:gd name="T74" fmla="*/ 68 w 73"/>
                  <a:gd name="T75" fmla="*/ 4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3" h="57">
                    <a:moveTo>
                      <a:pt x="68" y="40"/>
                    </a:moveTo>
                    <a:cubicBezTo>
                      <a:pt x="68" y="33"/>
                      <a:pt x="57" y="20"/>
                      <a:pt x="50" y="15"/>
                    </a:cubicBezTo>
                    <a:cubicBezTo>
                      <a:pt x="47" y="17"/>
                      <a:pt x="44" y="19"/>
                      <a:pt x="41" y="21"/>
                    </a:cubicBezTo>
                    <a:cubicBezTo>
                      <a:pt x="48" y="21"/>
                      <a:pt x="60" y="35"/>
                      <a:pt x="60" y="46"/>
                    </a:cubicBezTo>
                    <a:cubicBezTo>
                      <a:pt x="57" y="37"/>
                      <a:pt x="45" y="23"/>
                      <a:pt x="41" y="21"/>
                    </a:cubicBezTo>
                    <a:cubicBezTo>
                      <a:pt x="37" y="24"/>
                      <a:pt x="34" y="26"/>
                      <a:pt x="31" y="29"/>
                    </a:cubicBezTo>
                    <a:cubicBezTo>
                      <a:pt x="36" y="30"/>
                      <a:pt x="44" y="44"/>
                      <a:pt x="41" y="53"/>
                    </a:cubicBezTo>
                    <a:cubicBezTo>
                      <a:pt x="41" y="45"/>
                      <a:pt x="34" y="31"/>
                      <a:pt x="31" y="29"/>
                    </a:cubicBezTo>
                    <a:cubicBezTo>
                      <a:pt x="27" y="32"/>
                      <a:pt x="24" y="34"/>
                      <a:pt x="21" y="37"/>
                    </a:cubicBezTo>
                    <a:cubicBezTo>
                      <a:pt x="25" y="39"/>
                      <a:pt x="31" y="49"/>
                      <a:pt x="29" y="55"/>
                    </a:cubicBezTo>
                    <a:cubicBezTo>
                      <a:pt x="29" y="50"/>
                      <a:pt x="24" y="40"/>
                      <a:pt x="21" y="37"/>
                    </a:cubicBezTo>
                    <a:cubicBezTo>
                      <a:pt x="18" y="40"/>
                      <a:pt x="15" y="42"/>
                      <a:pt x="12" y="45"/>
                    </a:cubicBezTo>
                    <a:cubicBezTo>
                      <a:pt x="14" y="46"/>
                      <a:pt x="17" y="51"/>
                      <a:pt x="16" y="54"/>
                    </a:cubicBezTo>
                    <a:cubicBezTo>
                      <a:pt x="16" y="51"/>
                      <a:pt x="14" y="47"/>
                      <a:pt x="12" y="45"/>
                    </a:cubicBezTo>
                    <a:cubicBezTo>
                      <a:pt x="8" y="50"/>
                      <a:pt x="4" y="54"/>
                      <a:pt x="1" y="57"/>
                    </a:cubicBezTo>
                    <a:cubicBezTo>
                      <a:pt x="3" y="53"/>
                      <a:pt x="6" y="48"/>
                      <a:pt x="10" y="44"/>
                    </a:cubicBezTo>
                    <a:cubicBezTo>
                      <a:pt x="7" y="43"/>
                      <a:pt x="3" y="42"/>
                      <a:pt x="1" y="42"/>
                    </a:cubicBezTo>
                    <a:cubicBezTo>
                      <a:pt x="3" y="41"/>
                      <a:pt x="8" y="42"/>
                      <a:pt x="10" y="43"/>
                    </a:cubicBezTo>
                    <a:cubicBezTo>
                      <a:pt x="12" y="40"/>
                      <a:pt x="15" y="38"/>
                      <a:pt x="18" y="35"/>
                    </a:cubicBezTo>
                    <a:cubicBezTo>
                      <a:pt x="13" y="33"/>
                      <a:pt x="5" y="31"/>
                      <a:pt x="0" y="32"/>
                    </a:cubicBezTo>
                    <a:cubicBezTo>
                      <a:pt x="5" y="29"/>
                      <a:pt x="15" y="31"/>
                      <a:pt x="18" y="34"/>
                    </a:cubicBezTo>
                    <a:cubicBezTo>
                      <a:pt x="21" y="32"/>
                      <a:pt x="24" y="29"/>
                      <a:pt x="27" y="26"/>
                    </a:cubicBezTo>
                    <a:cubicBezTo>
                      <a:pt x="22" y="24"/>
                      <a:pt x="10" y="22"/>
                      <a:pt x="4" y="23"/>
                    </a:cubicBezTo>
                    <a:cubicBezTo>
                      <a:pt x="11" y="19"/>
                      <a:pt x="23" y="22"/>
                      <a:pt x="28" y="26"/>
                    </a:cubicBezTo>
                    <a:cubicBezTo>
                      <a:pt x="31" y="23"/>
                      <a:pt x="34" y="21"/>
                      <a:pt x="37" y="19"/>
                    </a:cubicBezTo>
                    <a:cubicBezTo>
                      <a:pt x="32" y="15"/>
                      <a:pt x="17" y="11"/>
                      <a:pt x="9" y="12"/>
                    </a:cubicBezTo>
                    <a:cubicBezTo>
                      <a:pt x="18" y="8"/>
                      <a:pt x="33" y="12"/>
                      <a:pt x="38" y="18"/>
                    </a:cubicBezTo>
                    <a:cubicBezTo>
                      <a:pt x="41" y="16"/>
                      <a:pt x="44" y="15"/>
                      <a:pt x="46" y="13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5" y="9"/>
                      <a:pt x="29" y="3"/>
                      <a:pt x="21" y="3"/>
                    </a:cubicBezTo>
                    <a:cubicBezTo>
                      <a:pt x="30" y="0"/>
                      <a:pt x="46" y="7"/>
                      <a:pt x="47" y="12"/>
                    </a:cubicBezTo>
                    <a:cubicBezTo>
                      <a:pt x="50" y="11"/>
                      <a:pt x="52" y="10"/>
                      <a:pt x="54" y="9"/>
                    </a:cubicBezTo>
                    <a:cubicBezTo>
                      <a:pt x="54" y="9"/>
                      <a:pt x="55" y="9"/>
                      <a:pt x="55" y="10"/>
                    </a:cubicBezTo>
                    <a:cubicBezTo>
                      <a:pt x="55" y="10"/>
                      <a:pt x="56" y="10"/>
                      <a:pt x="57" y="10"/>
                    </a:cubicBezTo>
                    <a:cubicBezTo>
                      <a:pt x="55" y="11"/>
                      <a:pt x="53" y="13"/>
                      <a:pt x="51" y="14"/>
                    </a:cubicBezTo>
                    <a:cubicBezTo>
                      <a:pt x="61" y="19"/>
                      <a:pt x="73" y="33"/>
                      <a:pt x="68" y="40"/>
                    </a:cubicBezTo>
                    <a:close/>
                  </a:path>
                </a:pathLst>
              </a:custGeom>
              <a:solidFill>
                <a:srgbClr val="5187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325"/>
              <p:cNvSpPr/>
              <p:nvPr/>
            </p:nvSpPr>
            <p:spPr bwMode="auto">
              <a:xfrm>
                <a:off x="6069013" y="4818063"/>
                <a:ext cx="342900" cy="307975"/>
              </a:xfrm>
              <a:custGeom>
                <a:avLst/>
                <a:gdLst>
                  <a:gd name="T0" fmla="*/ 91 w 91"/>
                  <a:gd name="T1" fmla="*/ 82 h 82"/>
                  <a:gd name="T2" fmla="*/ 85 w 91"/>
                  <a:gd name="T3" fmla="*/ 34 h 82"/>
                  <a:gd name="T4" fmla="*/ 30 w 91"/>
                  <a:gd name="T5" fmla="*/ 18 h 82"/>
                  <a:gd name="T6" fmla="*/ 18 w 91"/>
                  <a:gd name="T7" fmla="*/ 56 h 82"/>
                  <a:gd name="T8" fmla="*/ 91 w 91"/>
                  <a:gd name="T9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82">
                    <a:moveTo>
                      <a:pt x="91" y="82"/>
                    </a:moveTo>
                    <a:cubicBezTo>
                      <a:pt x="88" y="71"/>
                      <a:pt x="90" y="64"/>
                      <a:pt x="85" y="34"/>
                    </a:cubicBezTo>
                    <a:cubicBezTo>
                      <a:pt x="81" y="3"/>
                      <a:pt x="46" y="0"/>
                      <a:pt x="30" y="18"/>
                    </a:cubicBezTo>
                    <a:cubicBezTo>
                      <a:pt x="8" y="24"/>
                      <a:pt x="0" y="42"/>
                      <a:pt x="18" y="56"/>
                    </a:cubicBezTo>
                    <a:cubicBezTo>
                      <a:pt x="37" y="69"/>
                      <a:pt x="75" y="67"/>
                      <a:pt x="91" y="82"/>
                    </a:cubicBezTo>
                    <a:close/>
                  </a:path>
                </a:pathLst>
              </a:custGeom>
              <a:solidFill>
                <a:srgbClr val="679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326"/>
              <p:cNvSpPr/>
              <p:nvPr/>
            </p:nvSpPr>
            <p:spPr bwMode="auto">
              <a:xfrm>
                <a:off x="6110288" y="4848226"/>
                <a:ext cx="279400" cy="214313"/>
              </a:xfrm>
              <a:custGeom>
                <a:avLst/>
                <a:gdLst>
                  <a:gd name="T0" fmla="*/ 6 w 74"/>
                  <a:gd name="T1" fmla="*/ 40 h 57"/>
                  <a:gd name="T2" fmla="*/ 24 w 74"/>
                  <a:gd name="T3" fmla="*/ 15 h 57"/>
                  <a:gd name="T4" fmla="*/ 33 w 74"/>
                  <a:gd name="T5" fmla="*/ 21 h 57"/>
                  <a:gd name="T6" fmla="*/ 14 w 74"/>
                  <a:gd name="T7" fmla="*/ 46 h 57"/>
                  <a:gd name="T8" fmla="*/ 33 w 74"/>
                  <a:gd name="T9" fmla="*/ 21 h 57"/>
                  <a:gd name="T10" fmla="*/ 43 w 74"/>
                  <a:gd name="T11" fmla="*/ 29 h 57"/>
                  <a:gd name="T12" fmla="*/ 32 w 74"/>
                  <a:gd name="T13" fmla="*/ 53 h 57"/>
                  <a:gd name="T14" fmla="*/ 43 w 74"/>
                  <a:gd name="T15" fmla="*/ 29 h 57"/>
                  <a:gd name="T16" fmla="*/ 52 w 74"/>
                  <a:gd name="T17" fmla="*/ 37 h 57"/>
                  <a:gd name="T18" fmla="*/ 45 w 74"/>
                  <a:gd name="T19" fmla="*/ 55 h 57"/>
                  <a:gd name="T20" fmla="*/ 53 w 74"/>
                  <a:gd name="T21" fmla="*/ 37 h 57"/>
                  <a:gd name="T22" fmla="*/ 61 w 74"/>
                  <a:gd name="T23" fmla="*/ 45 h 57"/>
                  <a:gd name="T24" fmla="*/ 57 w 74"/>
                  <a:gd name="T25" fmla="*/ 54 h 57"/>
                  <a:gd name="T26" fmla="*/ 61 w 74"/>
                  <a:gd name="T27" fmla="*/ 45 h 57"/>
                  <a:gd name="T28" fmla="*/ 72 w 74"/>
                  <a:gd name="T29" fmla="*/ 57 h 57"/>
                  <a:gd name="T30" fmla="*/ 64 w 74"/>
                  <a:gd name="T31" fmla="*/ 44 h 57"/>
                  <a:gd name="T32" fmla="*/ 73 w 74"/>
                  <a:gd name="T33" fmla="*/ 42 h 57"/>
                  <a:gd name="T34" fmla="*/ 63 w 74"/>
                  <a:gd name="T35" fmla="*/ 43 h 57"/>
                  <a:gd name="T36" fmla="*/ 56 w 74"/>
                  <a:gd name="T37" fmla="*/ 35 h 57"/>
                  <a:gd name="T38" fmla="*/ 74 w 74"/>
                  <a:gd name="T39" fmla="*/ 32 h 57"/>
                  <a:gd name="T40" fmla="*/ 55 w 74"/>
                  <a:gd name="T41" fmla="*/ 34 h 57"/>
                  <a:gd name="T42" fmla="*/ 46 w 74"/>
                  <a:gd name="T43" fmla="*/ 26 h 57"/>
                  <a:gd name="T44" fmla="*/ 69 w 74"/>
                  <a:gd name="T45" fmla="*/ 23 h 57"/>
                  <a:gd name="T46" fmla="*/ 45 w 74"/>
                  <a:gd name="T47" fmla="*/ 26 h 57"/>
                  <a:gd name="T48" fmla="*/ 36 w 74"/>
                  <a:gd name="T49" fmla="*/ 19 h 57"/>
                  <a:gd name="T50" fmla="*/ 64 w 74"/>
                  <a:gd name="T51" fmla="*/ 12 h 57"/>
                  <a:gd name="T52" fmla="*/ 35 w 74"/>
                  <a:gd name="T53" fmla="*/ 18 h 57"/>
                  <a:gd name="T54" fmla="*/ 27 w 74"/>
                  <a:gd name="T55" fmla="*/ 13 h 57"/>
                  <a:gd name="T56" fmla="*/ 27 w 74"/>
                  <a:gd name="T57" fmla="*/ 13 h 57"/>
                  <a:gd name="T58" fmla="*/ 27 w 74"/>
                  <a:gd name="T59" fmla="*/ 13 h 57"/>
                  <a:gd name="T60" fmla="*/ 26 w 74"/>
                  <a:gd name="T61" fmla="*/ 12 h 57"/>
                  <a:gd name="T62" fmla="*/ 52 w 74"/>
                  <a:gd name="T63" fmla="*/ 3 h 57"/>
                  <a:gd name="T64" fmla="*/ 26 w 74"/>
                  <a:gd name="T65" fmla="*/ 12 h 57"/>
                  <a:gd name="T66" fmla="*/ 19 w 74"/>
                  <a:gd name="T67" fmla="*/ 9 h 57"/>
                  <a:gd name="T68" fmla="*/ 19 w 74"/>
                  <a:gd name="T69" fmla="*/ 10 h 57"/>
                  <a:gd name="T70" fmla="*/ 17 w 74"/>
                  <a:gd name="T71" fmla="*/ 10 h 57"/>
                  <a:gd name="T72" fmla="*/ 23 w 74"/>
                  <a:gd name="T73" fmla="*/ 14 h 57"/>
                  <a:gd name="T74" fmla="*/ 6 w 74"/>
                  <a:gd name="T75" fmla="*/ 4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4" h="57">
                    <a:moveTo>
                      <a:pt x="6" y="40"/>
                    </a:moveTo>
                    <a:cubicBezTo>
                      <a:pt x="6" y="33"/>
                      <a:pt x="17" y="20"/>
                      <a:pt x="24" y="15"/>
                    </a:cubicBezTo>
                    <a:cubicBezTo>
                      <a:pt x="27" y="17"/>
                      <a:pt x="30" y="19"/>
                      <a:pt x="33" y="21"/>
                    </a:cubicBezTo>
                    <a:cubicBezTo>
                      <a:pt x="26" y="21"/>
                      <a:pt x="13" y="35"/>
                      <a:pt x="14" y="46"/>
                    </a:cubicBezTo>
                    <a:cubicBezTo>
                      <a:pt x="16" y="37"/>
                      <a:pt x="28" y="23"/>
                      <a:pt x="33" y="21"/>
                    </a:cubicBezTo>
                    <a:cubicBezTo>
                      <a:pt x="36" y="24"/>
                      <a:pt x="39" y="26"/>
                      <a:pt x="43" y="29"/>
                    </a:cubicBezTo>
                    <a:cubicBezTo>
                      <a:pt x="37" y="30"/>
                      <a:pt x="30" y="44"/>
                      <a:pt x="32" y="53"/>
                    </a:cubicBezTo>
                    <a:cubicBezTo>
                      <a:pt x="33" y="45"/>
                      <a:pt x="39" y="31"/>
                      <a:pt x="43" y="29"/>
                    </a:cubicBezTo>
                    <a:cubicBezTo>
                      <a:pt x="46" y="32"/>
                      <a:pt x="49" y="34"/>
                      <a:pt x="52" y="37"/>
                    </a:cubicBezTo>
                    <a:cubicBezTo>
                      <a:pt x="48" y="39"/>
                      <a:pt x="43" y="49"/>
                      <a:pt x="45" y="55"/>
                    </a:cubicBezTo>
                    <a:cubicBezTo>
                      <a:pt x="45" y="50"/>
                      <a:pt x="50" y="40"/>
                      <a:pt x="53" y="37"/>
                    </a:cubicBezTo>
                    <a:cubicBezTo>
                      <a:pt x="56" y="40"/>
                      <a:pt x="59" y="42"/>
                      <a:pt x="61" y="45"/>
                    </a:cubicBezTo>
                    <a:cubicBezTo>
                      <a:pt x="59" y="46"/>
                      <a:pt x="57" y="51"/>
                      <a:pt x="57" y="54"/>
                    </a:cubicBezTo>
                    <a:cubicBezTo>
                      <a:pt x="58" y="51"/>
                      <a:pt x="60" y="47"/>
                      <a:pt x="61" y="45"/>
                    </a:cubicBezTo>
                    <a:cubicBezTo>
                      <a:pt x="66" y="50"/>
                      <a:pt x="70" y="54"/>
                      <a:pt x="72" y="57"/>
                    </a:cubicBezTo>
                    <a:cubicBezTo>
                      <a:pt x="71" y="53"/>
                      <a:pt x="68" y="48"/>
                      <a:pt x="64" y="44"/>
                    </a:cubicBezTo>
                    <a:cubicBezTo>
                      <a:pt x="66" y="43"/>
                      <a:pt x="70" y="42"/>
                      <a:pt x="73" y="42"/>
                    </a:cubicBezTo>
                    <a:cubicBezTo>
                      <a:pt x="70" y="41"/>
                      <a:pt x="66" y="42"/>
                      <a:pt x="63" y="43"/>
                    </a:cubicBezTo>
                    <a:cubicBezTo>
                      <a:pt x="61" y="40"/>
                      <a:pt x="59" y="38"/>
                      <a:pt x="56" y="35"/>
                    </a:cubicBezTo>
                    <a:cubicBezTo>
                      <a:pt x="60" y="33"/>
                      <a:pt x="69" y="31"/>
                      <a:pt x="74" y="32"/>
                    </a:cubicBezTo>
                    <a:cubicBezTo>
                      <a:pt x="68" y="29"/>
                      <a:pt x="59" y="31"/>
                      <a:pt x="55" y="34"/>
                    </a:cubicBezTo>
                    <a:cubicBezTo>
                      <a:pt x="52" y="32"/>
                      <a:pt x="49" y="29"/>
                      <a:pt x="46" y="26"/>
                    </a:cubicBezTo>
                    <a:cubicBezTo>
                      <a:pt x="52" y="24"/>
                      <a:pt x="63" y="22"/>
                      <a:pt x="69" y="23"/>
                    </a:cubicBezTo>
                    <a:cubicBezTo>
                      <a:pt x="63" y="19"/>
                      <a:pt x="50" y="22"/>
                      <a:pt x="45" y="26"/>
                    </a:cubicBezTo>
                    <a:cubicBezTo>
                      <a:pt x="42" y="23"/>
                      <a:pt x="39" y="21"/>
                      <a:pt x="36" y="19"/>
                    </a:cubicBezTo>
                    <a:cubicBezTo>
                      <a:pt x="42" y="15"/>
                      <a:pt x="57" y="11"/>
                      <a:pt x="64" y="12"/>
                    </a:cubicBezTo>
                    <a:cubicBezTo>
                      <a:pt x="56" y="8"/>
                      <a:pt x="40" y="12"/>
                      <a:pt x="35" y="18"/>
                    </a:cubicBezTo>
                    <a:cubicBezTo>
                      <a:pt x="32" y="16"/>
                      <a:pt x="30" y="15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9" y="9"/>
                      <a:pt x="44" y="3"/>
                      <a:pt x="52" y="3"/>
                    </a:cubicBezTo>
                    <a:cubicBezTo>
                      <a:pt x="43" y="0"/>
                      <a:pt x="28" y="7"/>
                      <a:pt x="26" y="12"/>
                    </a:cubicBezTo>
                    <a:cubicBezTo>
                      <a:pt x="24" y="11"/>
                      <a:pt x="22" y="10"/>
                      <a:pt x="19" y="9"/>
                    </a:cubicBezTo>
                    <a:cubicBezTo>
                      <a:pt x="19" y="9"/>
                      <a:pt x="19" y="9"/>
                      <a:pt x="19" y="10"/>
                    </a:cubicBezTo>
                    <a:cubicBezTo>
                      <a:pt x="18" y="10"/>
                      <a:pt x="17" y="10"/>
                      <a:pt x="17" y="10"/>
                    </a:cubicBezTo>
                    <a:cubicBezTo>
                      <a:pt x="19" y="11"/>
                      <a:pt x="21" y="13"/>
                      <a:pt x="23" y="14"/>
                    </a:cubicBezTo>
                    <a:cubicBezTo>
                      <a:pt x="12" y="19"/>
                      <a:pt x="0" y="33"/>
                      <a:pt x="6" y="40"/>
                    </a:cubicBezTo>
                    <a:close/>
                  </a:path>
                </a:pathLst>
              </a:custGeom>
              <a:solidFill>
                <a:srgbClr val="5187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327"/>
              <p:cNvSpPr/>
              <p:nvPr/>
            </p:nvSpPr>
            <p:spPr bwMode="auto">
              <a:xfrm>
                <a:off x="5719763" y="4527551"/>
                <a:ext cx="687388" cy="550863"/>
              </a:xfrm>
              <a:custGeom>
                <a:avLst/>
                <a:gdLst>
                  <a:gd name="T0" fmla="*/ 87 w 183"/>
                  <a:gd name="T1" fmla="*/ 11 h 146"/>
                  <a:gd name="T2" fmla="*/ 108 w 183"/>
                  <a:gd name="T3" fmla="*/ 1 h 146"/>
                  <a:gd name="T4" fmla="*/ 140 w 183"/>
                  <a:gd name="T5" fmla="*/ 17 h 146"/>
                  <a:gd name="T6" fmla="*/ 150 w 183"/>
                  <a:gd name="T7" fmla="*/ 35 h 146"/>
                  <a:gd name="T8" fmla="*/ 174 w 183"/>
                  <a:gd name="T9" fmla="*/ 43 h 146"/>
                  <a:gd name="T10" fmla="*/ 176 w 183"/>
                  <a:gd name="T11" fmla="*/ 60 h 146"/>
                  <a:gd name="T12" fmla="*/ 162 w 183"/>
                  <a:gd name="T13" fmla="*/ 78 h 146"/>
                  <a:gd name="T14" fmla="*/ 173 w 183"/>
                  <a:gd name="T15" fmla="*/ 95 h 146"/>
                  <a:gd name="T16" fmla="*/ 178 w 183"/>
                  <a:gd name="T17" fmla="*/ 105 h 146"/>
                  <a:gd name="T18" fmla="*/ 140 w 183"/>
                  <a:gd name="T19" fmla="*/ 122 h 146"/>
                  <a:gd name="T20" fmla="*/ 114 w 183"/>
                  <a:gd name="T21" fmla="*/ 124 h 146"/>
                  <a:gd name="T22" fmla="*/ 91 w 183"/>
                  <a:gd name="T23" fmla="*/ 146 h 146"/>
                  <a:gd name="T24" fmla="*/ 38 w 183"/>
                  <a:gd name="T25" fmla="*/ 115 h 146"/>
                  <a:gd name="T26" fmla="*/ 48 w 183"/>
                  <a:gd name="T27" fmla="*/ 99 h 146"/>
                  <a:gd name="T28" fmla="*/ 22 w 183"/>
                  <a:gd name="T29" fmla="*/ 91 h 146"/>
                  <a:gd name="T30" fmla="*/ 7 w 183"/>
                  <a:gd name="T31" fmla="*/ 63 h 146"/>
                  <a:gd name="T32" fmla="*/ 40 w 183"/>
                  <a:gd name="T33" fmla="*/ 46 h 146"/>
                  <a:gd name="T34" fmla="*/ 44 w 183"/>
                  <a:gd name="T35" fmla="*/ 42 h 146"/>
                  <a:gd name="T36" fmla="*/ 52 w 183"/>
                  <a:gd name="T37" fmla="*/ 17 h 146"/>
                  <a:gd name="T38" fmla="*/ 67 w 183"/>
                  <a:gd name="T39" fmla="*/ 15 h 146"/>
                  <a:gd name="T40" fmla="*/ 71 w 183"/>
                  <a:gd name="T41" fmla="*/ 11 h 146"/>
                  <a:gd name="T42" fmla="*/ 74 w 183"/>
                  <a:gd name="T43" fmla="*/ 10 h 146"/>
                  <a:gd name="T44" fmla="*/ 79 w 183"/>
                  <a:gd name="T45" fmla="*/ 8 h 146"/>
                  <a:gd name="T46" fmla="*/ 87 w 183"/>
                  <a:gd name="T47" fmla="*/ 11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3" h="146">
                    <a:moveTo>
                      <a:pt x="87" y="11"/>
                    </a:moveTo>
                    <a:cubicBezTo>
                      <a:pt x="89" y="6"/>
                      <a:pt x="100" y="0"/>
                      <a:pt x="108" y="1"/>
                    </a:cubicBezTo>
                    <a:cubicBezTo>
                      <a:pt x="117" y="2"/>
                      <a:pt x="131" y="3"/>
                      <a:pt x="140" y="17"/>
                    </a:cubicBezTo>
                    <a:cubicBezTo>
                      <a:pt x="149" y="31"/>
                      <a:pt x="150" y="35"/>
                      <a:pt x="150" y="35"/>
                    </a:cubicBezTo>
                    <a:cubicBezTo>
                      <a:pt x="150" y="35"/>
                      <a:pt x="169" y="43"/>
                      <a:pt x="174" y="43"/>
                    </a:cubicBezTo>
                    <a:cubicBezTo>
                      <a:pt x="180" y="42"/>
                      <a:pt x="182" y="50"/>
                      <a:pt x="176" y="60"/>
                    </a:cubicBezTo>
                    <a:cubicBezTo>
                      <a:pt x="169" y="69"/>
                      <a:pt x="162" y="78"/>
                      <a:pt x="162" y="78"/>
                    </a:cubicBezTo>
                    <a:cubicBezTo>
                      <a:pt x="162" y="78"/>
                      <a:pt x="166" y="90"/>
                      <a:pt x="173" y="95"/>
                    </a:cubicBezTo>
                    <a:cubicBezTo>
                      <a:pt x="181" y="99"/>
                      <a:pt x="183" y="102"/>
                      <a:pt x="178" y="105"/>
                    </a:cubicBezTo>
                    <a:cubicBezTo>
                      <a:pt x="174" y="109"/>
                      <a:pt x="156" y="120"/>
                      <a:pt x="140" y="122"/>
                    </a:cubicBezTo>
                    <a:cubicBezTo>
                      <a:pt x="124" y="124"/>
                      <a:pt x="114" y="124"/>
                      <a:pt x="114" y="124"/>
                    </a:cubicBezTo>
                    <a:cubicBezTo>
                      <a:pt x="114" y="124"/>
                      <a:pt x="115" y="145"/>
                      <a:pt x="91" y="146"/>
                    </a:cubicBezTo>
                    <a:cubicBezTo>
                      <a:pt x="68" y="146"/>
                      <a:pt x="30" y="129"/>
                      <a:pt x="38" y="115"/>
                    </a:cubicBezTo>
                    <a:cubicBezTo>
                      <a:pt x="47" y="102"/>
                      <a:pt x="48" y="99"/>
                      <a:pt x="48" y="99"/>
                    </a:cubicBezTo>
                    <a:cubicBezTo>
                      <a:pt x="48" y="99"/>
                      <a:pt x="34" y="100"/>
                      <a:pt x="22" y="91"/>
                    </a:cubicBezTo>
                    <a:cubicBezTo>
                      <a:pt x="11" y="82"/>
                      <a:pt x="0" y="68"/>
                      <a:pt x="7" y="63"/>
                    </a:cubicBezTo>
                    <a:cubicBezTo>
                      <a:pt x="14" y="57"/>
                      <a:pt x="36" y="50"/>
                      <a:pt x="40" y="46"/>
                    </a:cubicBezTo>
                    <a:cubicBezTo>
                      <a:pt x="44" y="43"/>
                      <a:pt x="44" y="42"/>
                      <a:pt x="44" y="42"/>
                    </a:cubicBezTo>
                    <a:cubicBezTo>
                      <a:pt x="44" y="42"/>
                      <a:pt x="45" y="24"/>
                      <a:pt x="52" y="17"/>
                    </a:cubicBezTo>
                    <a:cubicBezTo>
                      <a:pt x="59" y="10"/>
                      <a:pt x="67" y="15"/>
                      <a:pt x="67" y="15"/>
                    </a:cubicBezTo>
                    <a:cubicBezTo>
                      <a:pt x="67" y="15"/>
                      <a:pt x="68" y="11"/>
                      <a:pt x="71" y="11"/>
                    </a:cubicBezTo>
                    <a:cubicBezTo>
                      <a:pt x="74" y="10"/>
                      <a:pt x="74" y="10"/>
                      <a:pt x="74" y="10"/>
                    </a:cubicBezTo>
                    <a:cubicBezTo>
                      <a:pt x="74" y="10"/>
                      <a:pt x="74" y="5"/>
                      <a:pt x="79" y="8"/>
                    </a:cubicBezTo>
                    <a:cubicBezTo>
                      <a:pt x="84" y="11"/>
                      <a:pt x="83" y="10"/>
                      <a:pt x="87" y="11"/>
                    </a:cubicBezTo>
                    <a:close/>
                  </a:path>
                </a:pathLst>
              </a:custGeom>
              <a:solidFill>
                <a:srgbClr val="FBD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328"/>
              <p:cNvSpPr/>
              <p:nvPr/>
            </p:nvSpPr>
            <p:spPr bwMode="auto">
              <a:xfrm>
                <a:off x="6197601" y="4697413"/>
                <a:ext cx="195263" cy="180975"/>
              </a:xfrm>
              <a:custGeom>
                <a:avLst/>
                <a:gdLst>
                  <a:gd name="T0" fmla="*/ 41 w 52"/>
                  <a:gd name="T1" fmla="*/ 1 h 48"/>
                  <a:gd name="T2" fmla="*/ 46 w 52"/>
                  <a:gd name="T3" fmla="*/ 16 h 48"/>
                  <a:gd name="T4" fmla="*/ 20 w 52"/>
                  <a:gd name="T5" fmla="*/ 43 h 48"/>
                  <a:gd name="T6" fmla="*/ 9 w 52"/>
                  <a:gd name="T7" fmla="*/ 40 h 48"/>
                  <a:gd name="T8" fmla="*/ 35 w 52"/>
                  <a:gd name="T9" fmla="*/ 10 h 48"/>
                  <a:gd name="T10" fmla="*/ 41 w 52"/>
                  <a:gd name="T11" fmla="*/ 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48">
                    <a:moveTo>
                      <a:pt x="41" y="1"/>
                    </a:moveTo>
                    <a:cubicBezTo>
                      <a:pt x="48" y="0"/>
                      <a:pt x="52" y="6"/>
                      <a:pt x="46" y="16"/>
                    </a:cubicBezTo>
                    <a:cubicBezTo>
                      <a:pt x="39" y="25"/>
                      <a:pt x="28" y="38"/>
                      <a:pt x="20" y="43"/>
                    </a:cubicBezTo>
                    <a:cubicBezTo>
                      <a:pt x="12" y="48"/>
                      <a:pt x="0" y="47"/>
                      <a:pt x="9" y="40"/>
                    </a:cubicBezTo>
                    <a:cubicBezTo>
                      <a:pt x="17" y="32"/>
                      <a:pt x="39" y="16"/>
                      <a:pt x="35" y="10"/>
                    </a:cubicBezTo>
                    <a:cubicBezTo>
                      <a:pt x="32" y="4"/>
                      <a:pt x="38" y="0"/>
                      <a:pt x="41" y="1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329"/>
              <p:cNvSpPr/>
              <p:nvPr/>
            </p:nvSpPr>
            <p:spPr bwMode="auto">
              <a:xfrm>
                <a:off x="6069013" y="4532313"/>
                <a:ext cx="219075" cy="244475"/>
              </a:xfrm>
              <a:custGeom>
                <a:avLst/>
                <a:gdLst>
                  <a:gd name="T0" fmla="*/ 2 w 58"/>
                  <a:gd name="T1" fmla="*/ 4 h 65"/>
                  <a:gd name="T2" fmla="*/ 34 w 58"/>
                  <a:gd name="T3" fmla="*/ 5 h 65"/>
                  <a:gd name="T4" fmla="*/ 52 w 58"/>
                  <a:gd name="T5" fmla="*/ 25 h 65"/>
                  <a:gd name="T6" fmla="*/ 55 w 58"/>
                  <a:gd name="T7" fmla="*/ 51 h 65"/>
                  <a:gd name="T8" fmla="*/ 43 w 58"/>
                  <a:gd name="T9" fmla="*/ 63 h 65"/>
                  <a:gd name="T10" fmla="*/ 40 w 58"/>
                  <a:gd name="T11" fmla="*/ 61 h 65"/>
                  <a:gd name="T12" fmla="*/ 53 w 58"/>
                  <a:gd name="T13" fmla="*/ 39 h 65"/>
                  <a:gd name="T14" fmla="*/ 32 w 58"/>
                  <a:gd name="T15" fmla="*/ 7 h 65"/>
                  <a:gd name="T16" fmla="*/ 2 w 58"/>
                  <a:gd name="T17" fmla="*/ 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65">
                    <a:moveTo>
                      <a:pt x="2" y="4"/>
                    </a:moveTo>
                    <a:cubicBezTo>
                      <a:pt x="8" y="1"/>
                      <a:pt x="23" y="0"/>
                      <a:pt x="34" y="5"/>
                    </a:cubicBezTo>
                    <a:cubicBezTo>
                      <a:pt x="44" y="11"/>
                      <a:pt x="48" y="19"/>
                      <a:pt x="52" y="25"/>
                    </a:cubicBezTo>
                    <a:cubicBezTo>
                      <a:pt x="56" y="32"/>
                      <a:pt x="58" y="45"/>
                      <a:pt x="55" y="51"/>
                    </a:cubicBezTo>
                    <a:cubicBezTo>
                      <a:pt x="53" y="56"/>
                      <a:pt x="45" y="62"/>
                      <a:pt x="43" y="63"/>
                    </a:cubicBezTo>
                    <a:cubicBezTo>
                      <a:pt x="40" y="63"/>
                      <a:pt x="35" y="65"/>
                      <a:pt x="40" y="61"/>
                    </a:cubicBezTo>
                    <a:cubicBezTo>
                      <a:pt x="44" y="58"/>
                      <a:pt x="56" y="52"/>
                      <a:pt x="53" y="39"/>
                    </a:cubicBezTo>
                    <a:cubicBezTo>
                      <a:pt x="51" y="26"/>
                      <a:pt x="42" y="12"/>
                      <a:pt x="32" y="7"/>
                    </a:cubicBezTo>
                    <a:cubicBezTo>
                      <a:pt x="22" y="2"/>
                      <a:pt x="0" y="5"/>
                      <a:pt x="2" y="4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330"/>
              <p:cNvSpPr/>
              <p:nvPr/>
            </p:nvSpPr>
            <p:spPr bwMode="auto">
              <a:xfrm>
                <a:off x="5975351" y="4724401"/>
                <a:ext cx="296863" cy="85725"/>
              </a:xfrm>
              <a:custGeom>
                <a:avLst/>
                <a:gdLst>
                  <a:gd name="T0" fmla="*/ 75 w 79"/>
                  <a:gd name="T1" fmla="*/ 12 h 23"/>
                  <a:gd name="T2" fmla="*/ 77 w 79"/>
                  <a:gd name="T3" fmla="*/ 19 h 23"/>
                  <a:gd name="T4" fmla="*/ 70 w 79"/>
                  <a:gd name="T5" fmla="*/ 19 h 23"/>
                  <a:gd name="T6" fmla="*/ 39 w 79"/>
                  <a:gd name="T7" fmla="*/ 19 h 23"/>
                  <a:gd name="T8" fmla="*/ 8 w 79"/>
                  <a:gd name="T9" fmla="*/ 7 h 23"/>
                  <a:gd name="T10" fmla="*/ 8 w 79"/>
                  <a:gd name="T11" fmla="*/ 4 h 23"/>
                  <a:gd name="T12" fmla="*/ 49 w 79"/>
                  <a:gd name="T13" fmla="*/ 15 h 23"/>
                  <a:gd name="T14" fmla="*/ 75 w 79"/>
                  <a:gd name="T15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23">
                    <a:moveTo>
                      <a:pt x="75" y="12"/>
                    </a:moveTo>
                    <a:cubicBezTo>
                      <a:pt x="78" y="12"/>
                      <a:pt x="79" y="16"/>
                      <a:pt x="77" y="19"/>
                    </a:cubicBezTo>
                    <a:cubicBezTo>
                      <a:pt x="76" y="22"/>
                      <a:pt x="74" y="17"/>
                      <a:pt x="70" y="19"/>
                    </a:cubicBezTo>
                    <a:cubicBezTo>
                      <a:pt x="67" y="20"/>
                      <a:pt x="56" y="23"/>
                      <a:pt x="39" y="19"/>
                    </a:cubicBezTo>
                    <a:cubicBezTo>
                      <a:pt x="23" y="16"/>
                      <a:pt x="15" y="12"/>
                      <a:pt x="8" y="7"/>
                    </a:cubicBezTo>
                    <a:cubicBezTo>
                      <a:pt x="0" y="2"/>
                      <a:pt x="3" y="0"/>
                      <a:pt x="8" y="4"/>
                    </a:cubicBezTo>
                    <a:cubicBezTo>
                      <a:pt x="16" y="9"/>
                      <a:pt x="36" y="13"/>
                      <a:pt x="49" y="15"/>
                    </a:cubicBezTo>
                    <a:cubicBezTo>
                      <a:pt x="66" y="18"/>
                      <a:pt x="73" y="11"/>
                      <a:pt x="75" y="12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331"/>
              <p:cNvSpPr/>
              <p:nvPr/>
            </p:nvSpPr>
            <p:spPr bwMode="auto">
              <a:xfrm>
                <a:off x="6126163" y="4618038"/>
                <a:ext cx="134938" cy="161925"/>
              </a:xfrm>
              <a:custGeom>
                <a:avLst/>
                <a:gdLst>
                  <a:gd name="T0" fmla="*/ 32 w 36"/>
                  <a:gd name="T1" fmla="*/ 3 h 43"/>
                  <a:gd name="T2" fmla="*/ 32 w 36"/>
                  <a:gd name="T3" fmla="*/ 26 h 43"/>
                  <a:gd name="T4" fmla="*/ 13 w 36"/>
                  <a:gd name="T5" fmla="*/ 42 h 43"/>
                  <a:gd name="T6" fmla="*/ 4 w 36"/>
                  <a:gd name="T7" fmla="*/ 38 h 43"/>
                  <a:gd name="T8" fmla="*/ 25 w 36"/>
                  <a:gd name="T9" fmla="*/ 22 h 43"/>
                  <a:gd name="T10" fmla="*/ 32 w 36"/>
                  <a:gd name="T11" fmla="*/ 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43">
                    <a:moveTo>
                      <a:pt x="32" y="3"/>
                    </a:moveTo>
                    <a:cubicBezTo>
                      <a:pt x="34" y="5"/>
                      <a:pt x="36" y="18"/>
                      <a:pt x="32" y="26"/>
                    </a:cubicBezTo>
                    <a:cubicBezTo>
                      <a:pt x="27" y="33"/>
                      <a:pt x="20" y="43"/>
                      <a:pt x="13" y="42"/>
                    </a:cubicBezTo>
                    <a:cubicBezTo>
                      <a:pt x="7" y="41"/>
                      <a:pt x="0" y="41"/>
                      <a:pt x="4" y="38"/>
                    </a:cubicBezTo>
                    <a:cubicBezTo>
                      <a:pt x="8" y="35"/>
                      <a:pt x="20" y="30"/>
                      <a:pt x="25" y="22"/>
                    </a:cubicBezTo>
                    <a:cubicBezTo>
                      <a:pt x="30" y="13"/>
                      <a:pt x="29" y="0"/>
                      <a:pt x="32" y="3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332"/>
              <p:cNvSpPr/>
              <p:nvPr/>
            </p:nvSpPr>
            <p:spPr bwMode="auto">
              <a:xfrm>
                <a:off x="6126163" y="4625976"/>
                <a:ext cx="68263" cy="60325"/>
              </a:xfrm>
              <a:custGeom>
                <a:avLst/>
                <a:gdLst>
                  <a:gd name="T0" fmla="*/ 17 w 18"/>
                  <a:gd name="T1" fmla="*/ 3 h 16"/>
                  <a:gd name="T2" fmla="*/ 10 w 18"/>
                  <a:gd name="T3" fmla="*/ 13 h 16"/>
                  <a:gd name="T4" fmla="*/ 5 w 18"/>
                  <a:gd name="T5" fmla="*/ 6 h 16"/>
                  <a:gd name="T6" fmla="*/ 17 w 18"/>
                  <a:gd name="T7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6">
                    <a:moveTo>
                      <a:pt x="17" y="3"/>
                    </a:moveTo>
                    <a:cubicBezTo>
                      <a:pt x="17" y="7"/>
                      <a:pt x="15" y="16"/>
                      <a:pt x="10" y="13"/>
                    </a:cubicBezTo>
                    <a:cubicBezTo>
                      <a:pt x="5" y="11"/>
                      <a:pt x="0" y="9"/>
                      <a:pt x="5" y="6"/>
                    </a:cubicBezTo>
                    <a:cubicBezTo>
                      <a:pt x="11" y="4"/>
                      <a:pt x="18" y="0"/>
                      <a:pt x="17" y="3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333"/>
              <p:cNvSpPr/>
              <p:nvPr/>
            </p:nvSpPr>
            <p:spPr bwMode="auto">
              <a:xfrm>
                <a:off x="6002338" y="4557713"/>
                <a:ext cx="209550" cy="147638"/>
              </a:xfrm>
              <a:custGeom>
                <a:avLst/>
                <a:gdLst>
                  <a:gd name="T0" fmla="*/ 54 w 56"/>
                  <a:gd name="T1" fmla="*/ 13 h 39"/>
                  <a:gd name="T2" fmla="*/ 51 w 56"/>
                  <a:gd name="T3" fmla="*/ 16 h 39"/>
                  <a:gd name="T4" fmla="*/ 31 w 56"/>
                  <a:gd name="T5" fmla="*/ 25 h 39"/>
                  <a:gd name="T6" fmla="*/ 25 w 56"/>
                  <a:gd name="T7" fmla="*/ 26 h 39"/>
                  <a:gd name="T8" fmla="*/ 49 w 56"/>
                  <a:gd name="T9" fmla="*/ 37 h 39"/>
                  <a:gd name="T10" fmla="*/ 42 w 56"/>
                  <a:gd name="T11" fmla="*/ 35 h 39"/>
                  <a:gd name="T12" fmla="*/ 16 w 56"/>
                  <a:gd name="T13" fmla="*/ 24 h 39"/>
                  <a:gd name="T14" fmla="*/ 3 w 56"/>
                  <a:gd name="T15" fmla="*/ 18 h 39"/>
                  <a:gd name="T16" fmla="*/ 6 w 56"/>
                  <a:gd name="T17" fmla="*/ 18 h 39"/>
                  <a:gd name="T18" fmla="*/ 1 w 56"/>
                  <a:gd name="T19" fmla="*/ 12 h 39"/>
                  <a:gd name="T20" fmla="*/ 0 w 56"/>
                  <a:gd name="T21" fmla="*/ 2 h 39"/>
                  <a:gd name="T22" fmla="*/ 4 w 56"/>
                  <a:gd name="T23" fmla="*/ 2 h 39"/>
                  <a:gd name="T24" fmla="*/ 2 w 56"/>
                  <a:gd name="T25" fmla="*/ 4 h 39"/>
                  <a:gd name="T26" fmla="*/ 3 w 56"/>
                  <a:gd name="T27" fmla="*/ 11 h 39"/>
                  <a:gd name="T28" fmla="*/ 19 w 56"/>
                  <a:gd name="T29" fmla="*/ 23 h 39"/>
                  <a:gd name="T30" fmla="*/ 23 w 56"/>
                  <a:gd name="T31" fmla="*/ 25 h 39"/>
                  <a:gd name="T32" fmla="*/ 31 w 56"/>
                  <a:gd name="T33" fmla="*/ 24 h 39"/>
                  <a:gd name="T34" fmla="*/ 54 w 56"/>
                  <a:gd name="T35" fmla="*/ 1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6" h="39">
                    <a:moveTo>
                      <a:pt x="54" y="13"/>
                    </a:moveTo>
                    <a:cubicBezTo>
                      <a:pt x="56" y="13"/>
                      <a:pt x="55" y="14"/>
                      <a:pt x="51" y="16"/>
                    </a:cubicBezTo>
                    <a:cubicBezTo>
                      <a:pt x="46" y="18"/>
                      <a:pt x="36" y="24"/>
                      <a:pt x="31" y="25"/>
                    </a:cubicBezTo>
                    <a:cubicBezTo>
                      <a:pt x="28" y="26"/>
                      <a:pt x="26" y="26"/>
                      <a:pt x="25" y="26"/>
                    </a:cubicBezTo>
                    <a:cubicBezTo>
                      <a:pt x="34" y="30"/>
                      <a:pt x="48" y="35"/>
                      <a:pt x="49" y="37"/>
                    </a:cubicBezTo>
                    <a:cubicBezTo>
                      <a:pt x="49" y="39"/>
                      <a:pt x="46" y="36"/>
                      <a:pt x="42" y="35"/>
                    </a:cubicBezTo>
                    <a:cubicBezTo>
                      <a:pt x="38" y="33"/>
                      <a:pt x="21" y="26"/>
                      <a:pt x="16" y="24"/>
                    </a:cubicBezTo>
                    <a:cubicBezTo>
                      <a:pt x="11" y="22"/>
                      <a:pt x="4" y="19"/>
                      <a:pt x="3" y="18"/>
                    </a:cubicBezTo>
                    <a:cubicBezTo>
                      <a:pt x="1" y="17"/>
                      <a:pt x="4" y="18"/>
                      <a:pt x="6" y="18"/>
                    </a:cubicBezTo>
                    <a:cubicBezTo>
                      <a:pt x="9" y="19"/>
                      <a:pt x="3" y="15"/>
                      <a:pt x="1" y="12"/>
                    </a:cubicBezTo>
                    <a:cubicBezTo>
                      <a:pt x="0" y="9"/>
                      <a:pt x="0" y="4"/>
                      <a:pt x="0" y="2"/>
                    </a:cubicBezTo>
                    <a:cubicBezTo>
                      <a:pt x="0" y="0"/>
                      <a:pt x="2" y="1"/>
                      <a:pt x="4" y="2"/>
                    </a:cubicBezTo>
                    <a:cubicBezTo>
                      <a:pt x="6" y="3"/>
                      <a:pt x="2" y="2"/>
                      <a:pt x="2" y="4"/>
                    </a:cubicBezTo>
                    <a:cubicBezTo>
                      <a:pt x="1" y="6"/>
                      <a:pt x="1" y="9"/>
                      <a:pt x="3" y="11"/>
                    </a:cubicBezTo>
                    <a:cubicBezTo>
                      <a:pt x="5" y="14"/>
                      <a:pt x="13" y="20"/>
                      <a:pt x="19" y="23"/>
                    </a:cubicBezTo>
                    <a:cubicBezTo>
                      <a:pt x="20" y="24"/>
                      <a:pt x="22" y="24"/>
                      <a:pt x="23" y="25"/>
                    </a:cubicBezTo>
                    <a:cubicBezTo>
                      <a:pt x="25" y="25"/>
                      <a:pt x="29" y="25"/>
                      <a:pt x="31" y="24"/>
                    </a:cubicBezTo>
                    <a:cubicBezTo>
                      <a:pt x="34" y="22"/>
                      <a:pt x="51" y="13"/>
                      <a:pt x="54" y="13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334"/>
              <p:cNvSpPr/>
              <p:nvPr/>
            </p:nvSpPr>
            <p:spPr bwMode="auto">
              <a:xfrm>
                <a:off x="5980113" y="4576763"/>
                <a:ext cx="153988" cy="196850"/>
              </a:xfrm>
              <a:custGeom>
                <a:avLst/>
                <a:gdLst>
                  <a:gd name="T0" fmla="*/ 40 w 41"/>
                  <a:gd name="T1" fmla="*/ 49 h 52"/>
                  <a:gd name="T2" fmla="*/ 20 w 41"/>
                  <a:gd name="T3" fmla="*/ 24 h 52"/>
                  <a:gd name="T4" fmla="*/ 7 w 41"/>
                  <a:gd name="T5" fmla="*/ 14 h 52"/>
                  <a:gd name="T6" fmla="*/ 2 w 41"/>
                  <a:gd name="T7" fmla="*/ 1 h 52"/>
                  <a:gd name="T8" fmla="*/ 3 w 41"/>
                  <a:gd name="T9" fmla="*/ 13 h 52"/>
                  <a:gd name="T10" fmla="*/ 18 w 41"/>
                  <a:gd name="T11" fmla="*/ 25 h 52"/>
                  <a:gd name="T12" fmla="*/ 37 w 41"/>
                  <a:gd name="T13" fmla="*/ 48 h 52"/>
                  <a:gd name="T14" fmla="*/ 40 w 41"/>
                  <a:gd name="T15" fmla="*/ 4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52">
                    <a:moveTo>
                      <a:pt x="40" y="49"/>
                    </a:moveTo>
                    <a:cubicBezTo>
                      <a:pt x="38" y="44"/>
                      <a:pt x="24" y="27"/>
                      <a:pt x="20" y="24"/>
                    </a:cubicBezTo>
                    <a:cubicBezTo>
                      <a:pt x="16" y="21"/>
                      <a:pt x="9" y="19"/>
                      <a:pt x="7" y="14"/>
                    </a:cubicBezTo>
                    <a:cubicBezTo>
                      <a:pt x="5" y="10"/>
                      <a:pt x="4" y="3"/>
                      <a:pt x="2" y="1"/>
                    </a:cubicBezTo>
                    <a:cubicBezTo>
                      <a:pt x="0" y="0"/>
                      <a:pt x="1" y="8"/>
                      <a:pt x="3" y="13"/>
                    </a:cubicBezTo>
                    <a:cubicBezTo>
                      <a:pt x="6" y="17"/>
                      <a:pt x="15" y="24"/>
                      <a:pt x="18" y="25"/>
                    </a:cubicBezTo>
                    <a:cubicBezTo>
                      <a:pt x="21" y="27"/>
                      <a:pt x="36" y="45"/>
                      <a:pt x="37" y="48"/>
                    </a:cubicBezTo>
                    <a:cubicBezTo>
                      <a:pt x="39" y="51"/>
                      <a:pt x="41" y="52"/>
                      <a:pt x="40" y="49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335"/>
              <p:cNvSpPr/>
              <p:nvPr/>
            </p:nvSpPr>
            <p:spPr bwMode="auto">
              <a:xfrm>
                <a:off x="6021388" y="4565651"/>
                <a:ext cx="146050" cy="49213"/>
              </a:xfrm>
              <a:custGeom>
                <a:avLst/>
                <a:gdLst>
                  <a:gd name="T0" fmla="*/ 38 w 39"/>
                  <a:gd name="T1" fmla="*/ 11 h 13"/>
                  <a:gd name="T2" fmla="*/ 17 w 39"/>
                  <a:gd name="T3" fmla="*/ 0 h 13"/>
                  <a:gd name="T4" fmla="*/ 1 w 39"/>
                  <a:gd name="T5" fmla="*/ 8 h 13"/>
                  <a:gd name="T6" fmla="*/ 2 w 39"/>
                  <a:gd name="T7" fmla="*/ 8 h 13"/>
                  <a:gd name="T8" fmla="*/ 17 w 39"/>
                  <a:gd name="T9" fmla="*/ 3 h 13"/>
                  <a:gd name="T10" fmla="*/ 36 w 39"/>
                  <a:gd name="T11" fmla="*/ 11 h 13"/>
                  <a:gd name="T12" fmla="*/ 38 w 39"/>
                  <a:gd name="T13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13">
                    <a:moveTo>
                      <a:pt x="38" y="11"/>
                    </a:moveTo>
                    <a:cubicBezTo>
                      <a:pt x="36" y="9"/>
                      <a:pt x="24" y="0"/>
                      <a:pt x="17" y="0"/>
                    </a:cubicBezTo>
                    <a:cubicBezTo>
                      <a:pt x="10" y="0"/>
                      <a:pt x="2" y="7"/>
                      <a:pt x="1" y="8"/>
                    </a:cubicBezTo>
                    <a:cubicBezTo>
                      <a:pt x="0" y="9"/>
                      <a:pt x="0" y="10"/>
                      <a:pt x="2" y="8"/>
                    </a:cubicBezTo>
                    <a:cubicBezTo>
                      <a:pt x="4" y="7"/>
                      <a:pt x="13" y="3"/>
                      <a:pt x="17" y="3"/>
                    </a:cubicBezTo>
                    <a:cubicBezTo>
                      <a:pt x="21" y="2"/>
                      <a:pt x="34" y="9"/>
                      <a:pt x="36" y="11"/>
                    </a:cubicBezTo>
                    <a:cubicBezTo>
                      <a:pt x="38" y="13"/>
                      <a:pt x="39" y="12"/>
                      <a:pt x="38" y="11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336"/>
              <p:cNvSpPr/>
              <p:nvPr/>
            </p:nvSpPr>
            <p:spPr bwMode="auto">
              <a:xfrm>
                <a:off x="6062663" y="4603751"/>
                <a:ext cx="77788" cy="38100"/>
              </a:xfrm>
              <a:custGeom>
                <a:avLst/>
                <a:gdLst>
                  <a:gd name="T0" fmla="*/ 19 w 21"/>
                  <a:gd name="T1" fmla="*/ 3 h 10"/>
                  <a:gd name="T2" fmla="*/ 3 w 21"/>
                  <a:gd name="T3" fmla="*/ 3 h 10"/>
                  <a:gd name="T4" fmla="*/ 3 w 21"/>
                  <a:gd name="T5" fmla="*/ 6 h 10"/>
                  <a:gd name="T6" fmla="*/ 18 w 21"/>
                  <a:gd name="T7" fmla="*/ 3 h 10"/>
                  <a:gd name="T8" fmla="*/ 19 w 21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0">
                    <a:moveTo>
                      <a:pt x="19" y="3"/>
                    </a:moveTo>
                    <a:cubicBezTo>
                      <a:pt x="16" y="1"/>
                      <a:pt x="7" y="0"/>
                      <a:pt x="3" y="3"/>
                    </a:cubicBezTo>
                    <a:cubicBezTo>
                      <a:pt x="0" y="5"/>
                      <a:pt x="1" y="10"/>
                      <a:pt x="3" y="6"/>
                    </a:cubicBezTo>
                    <a:cubicBezTo>
                      <a:pt x="6" y="1"/>
                      <a:pt x="15" y="3"/>
                      <a:pt x="18" y="3"/>
                    </a:cubicBezTo>
                    <a:cubicBezTo>
                      <a:pt x="21" y="4"/>
                      <a:pt x="21" y="3"/>
                      <a:pt x="19" y="3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337"/>
              <p:cNvSpPr/>
              <p:nvPr/>
            </p:nvSpPr>
            <p:spPr bwMode="auto">
              <a:xfrm>
                <a:off x="6076951" y="4618038"/>
                <a:ext cx="49213" cy="30163"/>
              </a:xfrm>
              <a:custGeom>
                <a:avLst/>
                <a:gdLst>
                  <a:gd name="T0" fmla="*/ 10 w 13"/>
                  <a:gd name="T1" fmla="*/ 1 h 8"/>
                  <a:gd name="T2" fmla="*/ 2 w 13"/>
                  <a:gd name="T3" fmla="*/ 4 h 8"/>
                  <a:gd name="T4" fmla="*/ 6 w 13"/>
                  <a:gd name="T5" fmla="*/ 6 h 8"/>
                  <a:gd name="T6" fmla="*/ 10 w 13"/>
                  <a:gd name="T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10" y="1"/>
                    </a:moveTo>
                    <a:cubicBezTo>
                      <a:pt x="7" y="0"/>
                      <a:pt x="3" y="1"/>
                      <a:pt x="2" y="4"/>
                    </a:cubicBezTo>
                    <a:cubicBezTo>
                      <a:pt x="0" y="7"/>
                      <a:pt x="2" y="8"/>
                      <a:pt x="6" y="6"/>
                    </a:cubicBezTo>
                    <a:cubicBezTo>
                      <a:pt x="11" y="4"/>
                      <a:pt x="13" y="2"/>
                      <a:pt x="10" y="1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338"/>
              <p:cNvSpPr/>
              <p:nvPr/>
            </p:nvSpPr>
            <p:spPr bwMode="auto">
              <a:xfrm>
                <a:off x="5889626" y="4581526"/>
                <a:ext cx="90488" cy="217488"/>
              </a:xfrm>
              <a:custGeom>
                <a:avLst/>
                <a:gdLst>
                  <a:gd name="T0" fmla="*/ 23 w 24"/>
                  <a:gd name="T1" fmla="*/ 6 h 58"/>
                  <a:gd name="T2" fmla="*/ 17 w 24"/>
                  <a:gd name="T3" fmla="*/ 20 h 58"/>
                  <a:gd name="T4" fmla="*/ 19 w 24"/>
                  <a:gd name="T5" fmla="*/ 40 h 58"/>
                  <a:gd name="T6" fmla="*/ 17 w 24"/>
                  <a:gd name="T7" fmla="*/ 53 h 58"/>
                  <a:gd name="T8" fmla="*/ 1 w 24"/>
                  <a:gd name="T9" fmla="*/ 29 h 58"/>
                  <a:gd name="T10" fmla="*/ 8 w 24"/>
                  <a:gd name="T11" fmla="*/ 5 h 58"/>
                  <a:gd name="T12" fmla="*/ 23 w 24"/>
                  <a:gd name="T13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58">
                    <a:moveTo>
                      <a:pt x="23" y="6"/>
                    </a:moveTo>
                    <a:cubicBezTo>
                      <a:pt x="23" y="9"/>
                      <a:pt x="13" y="14"/>
                      <a:pt x="17" y="20"/>
                    </a:cubicBezTo>
                    <a:cubicBezTo>
                      <a:pt x="22" y="26"/>
                      <a:pt x="22" y="34"/>
                      <a:pt x="19" y="40"/>
                    </a:cubicBezTo>
                    <a:cubicBezTo>
                      <a:pt x="15" y="46"/>
                      <a:pt x="21" y="58"/>
                      <a:pt x="17" y="53"/>
                    </a:cubicBezTo>
                    <a:cubicBezTo>
                      <a:pt x="12" y="48"/>
                      <a:pt x="3" y="35"/>
                      <a:pt x="1" y="29"/>
                    </a:cubicBezTo>
                    <a:cubicBezTo>
                      <a:pt x="0" y="22"/>
                      <a:pt x="5" y="10"/>
                      <a:pt x="8" y="5"/>
                    </a:cubicBezTo>
                    <a:cubicBezTo>
                      <a:pt x="11" y="0"/>
                      <a:pt x="24" y="3"/>
                      <a:pt x="23" y="6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339"/>
              <p:cNvSpPr/>
              <p:nvPr/>
            </p:nvSpPr>
            <p:spPr bwMode="auto">
              <a:xfrm>
                <a:off x="5873751" y="4743451"/>
                <a:ext cx="236538" cy="149225"/>
              </a:xfrm>
              <a:custGeom>
                <a:avLst/>
                <a:gdLst>
                  <a:gd name="T0" fmla="*/ 12 w 63"/>
                  <a:gd name="T1" fmla="*/ 5 h 40"/>
                  <a:gd name="T2" fmla="*/ 31 w 63"/>
                  <a:gd name="T3" fmla="*/ 22 h 40"/>
                  <a:gd name="T4" fmla="*/ 59 w 63"/>
                  <a:gd name="T5" fmla="*/ 34 h 40"/>
                  <a:gd name="T6" fmla="*/ 24 w 63"/>
                  <a:gd name="T7" fmla="*/ 31 h 40"/>
                  <a:gd name="T8" fmla="*/ 4 w 63"/>
                  <a:gd name="T9" fmla="*/ 9 h 40"/>
                  <a:gd name="T10" fmla="*/ 12 w 63"/>
                  <a:gd name="T11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3" h="40">
                    <a:moveTo>
                      <a:pt x="12" y="5"/>
                    </a:moveTo>
                    <a:cubicBezTo>
                      <a:pt x="16" y="10"/>
                      <a:pt x="18" y="16"/>
                      <a:pt x="31" y="22"/>
                    </a:cubicBezTo>
                    <a:cubicBezTo>
                      <a:pt x="45" y="28"/>
                      <a:pt x="63" y="30"/>
                      <a:pt x="59" y="34"/>
                    </a:cubicBezTo>
                    <a:cubicBezTo>
                      <a:pt x="54" y="39"/>
                      <a:pt x="40" y="40"/>
                      <a:pt x="24" y="31"/>
                    </a:cubicBezTo>
                    <a:cubicBezTo>
                      <a:pt x="8" y="21"/>
                      <a:pt x="7" y="15"/>
                      <a:pt x="4" y="9"/>
                    </a:cubicBezTo>
                    <a:cubicBezTo>
                      <a:pt x="0" y="3"/>
                      <a:pt x="8" y="0"/>
                      <a:pt x="12" y="5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340"/>
              <p:cNvSpPr/>
              <p:nvPr/>
            </p:nvSpPr>
            <p:spPr bwMode="auto">
              <a:xfrm>
                <a:off x="6115051" y="4867276"/>
                <a:ext cx="258763" cy="101600"/>
              </a:xfrm>
              <a:custGeom>
                <a:avLst/>
                <a:gdLst>
                  <a:gd name="T0" fmla="*/ 46 w 69"/>
                  <a:gd name="T1" fmla="*/ 1 h 27"/>
                  <a:gd name="T2" fmla="*/ 64 w 69"/>
                  <a:gd name="T3" fmla="*/ 10 h 27"/>
                  <a:gd name="T4" fmla="*/ 19 w 69"/>
                  <a:gd name="T5" fmla="*/ 26 h 27"/>
                  <a:gd name="T6" fmla="*/ 1 w 69"/>
                  <a:gd name="T7" fmla="*/ 16 h 27"/>
                  <a:gd name="T8" fmla="*/ 7 w 69"/>
                  <a:gd name="T9" fmla="*/ 11 h 27"/>
                  <a:gd name="T10" fmla="*/ 35 w 69"/>
                  <a:gd name="T11" fmla="*/ 7 h 27"/>
                  <a:gd name="T12" fmla="*/ 46 w 69"/>
                  <a:gd name="T13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9" h="27">
                    <a:moveTo>
                      <a:pt x="46" y="1"/>
                    </a:moveTo>
                    <a:cubicBezTo>
                      <a:pt x="50" y="0"/>
                      <a:pt x="69" y="7"/>
                      <a:pt x="64" y="10"/>
                    </a:cubicBezTo>
                    <a:cubicBezTo>
                      <a:pt x="59" y="13"/>
                      <a:pt x="33" y="25"/>
                      <a:pt x="19" y="26"/>
                    </a:cubicBezTo>
                    <a:cubicBezTo>
                      <a:pt x="5" y="27"/>
                      <a:pt x="3" y="22"/>
                      <a:pt x="1" y="16"/>
                    </a:cubicBezTo>
                    <a:cubicBezTo>
                      <a:pt x="0" y="11"/>
                      <a:pt x="1" y="11"/>
                      <a:pt x="7" y="11"/>
                    </a:cubicBezTo>
                    <a:cubicBezTo>
                      <a:pt x="13" y="12"/>
                      <a:pt x="29" y="10"/>
                      <a:pt x="35" y="7"/>
                    </a:cubicBezTo>
                    <a:cubicBezTo>
                      <a:pt x="41" y="4"/>
                      <a:pt x="43" y="3"/>
                      <a:pt x="46" y="1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341"/>
              <p:cNvSpPr/>
              <p:nvPr/>
            </p:nvSpPr>
            <p:spPr bwMode="auto">
              <a:xfrm>
                <a:off x="5784851" y="4795838"/>
                <a:ext cx="107950" cy="79375"/>
              </a:xfrm>
              <a:custGeom>
                <a:avLst/>
                <a:gdLst>
                  <a:gd name="T0" fmla="*/ 23 w 29"/>
                  <a:gd name="T1" fmla="*/ 21 h 21"/>
                  <a:gd name="T2" fmla="*/ 4 w 29"/>
                  <a:gd name="T3" fmla="*/ 8 h 21"/>
                  <a:gd name="T4" fmla="*/ 13 w 29"/>
                  <a:gd name="T5" fmla="*/ 6 h 21"/>
                  <a:gd name="T6" fmla="*/ 23 w 29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21">
                    <a:moveTo>
                      <a:pt x="23" y="21"/>
                    </a:moveTo>
                    <a:cubicBezTo>
                      <a:pt x="15" y="19"/>
                      <a:pt x="8" y="16"/>
                      <a:pt x="4" y="8"/>
                    </a:cubicBezTo>
                    <a:cubicBezTo>
                      <a:pt x="0" y="0"/>
                      <a:pt x="8" y="1"/>
                      <a:pt x="13" y="6"/>
                    </a:cubicBezTo>
                    <a:cubicBezTo>
                      <a:pt x="19" y="10"/>
                      <a:pt x="29" y="21"/>
                      <a:pt x="23" y="21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342"/>
              <p:cNvSpPr/>
              <p:nvPr/>
            </p:nvSpPr>
            <p:spPr bwMode="auto">
              <a:xfrm>
                <a:off x="5881688" y="4908551"/>
                <a:ext cx="222250" cy="131763"/>
              </a:xfrm>
              <a:custGeom>
                <a:avLst/>
                <a:gdLst>
                  <a:gd name="T0" fmla="*/ 45 w 59"/>
                  <a:gd name="T1" fmla="*/ 10 h 35"/>
                  <a:gd name="T2" fmla="*/ 52 w 59"/>
                  <a:gd name="T3" fmla="*/ 32 h 35"/>
                  <a:gd name="T4" fmla="*/ 10 w 59"/>
                  <a:gd name="T5" fmla="*/ 23 h 35"/>
                  <a:gd name="T6" fmla="*/ 19 w 59"/>
                  <a:gd name="T7" fmla="*/ 2 h 35"/>
                  <a:gd name="T8" fmla="*/ 45 w 59"/>
                  <a:gd name="T9" fmla="*/ 1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35">
                    <a:moveTo>
                      <a:pt x="45" y="10"/>
                    </a:moveTo>
                    <a:cubicBezTo>
                      <a:pt x="49" y="15"/>
                      <a:pt x="59" y="29"/>
                      <a:pt x="52" y="32"/>
                    </a:cubicBezTo>
                    <a:cubicBezTo>
                      <a:pt x="45" y="35"/>
                      <a:pt x="19" y="32"/>
                      <a:pt x="10" y="23"/>
                    </a:cubicBezTo>
                    <a:cubicBezTo>
                      <a:pt x="0" y="15"/>
                      <a:pt x="14" y="5"/>
                      <a:pt x="19" y="2"/>
                    </a:cubicBezTo>
                    <a:cubicBezTo>
                      <a:pt x="24" y="0"/>
                      <a:pt x="41" y="4"/>
                      <a:pt x="45" y="10"/>
                    </a:cubicBezTo>
                    <a:close/>
                  </a:path>
                </a:pathLst>
              </a:custGeom>
              <a:solidFill>
                <a:srgbClr val="FFE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343"/>
              <p:cNvSpPr/>
              <p:nvPr/>
            </p:nvSpPr>
            <p:spPr bwMode="auto">
              <a:xfrm>
                <a:off x="5956301" y="4598988"/>
                <a:ext cx="368300" cy="301625"/>
              </a:xfrm>
              <a:custGeom>
                <a:avLst/>
                <a:gdLst>
                  <a:gd name="T0" fmla="*/ 47 w 98"/>
                  <a:gd name="T1" fmla="*/ 67 h 80"/>
                  <a:gd name="T2" fmla="*/ 61 w 98"/>
                  <a:gd name="T3" fmla="*/ 59 h 80"/>
                  <a:gd name="T4" fmla="*/ 71 w 98"/>
                  <a:gd name="T5" fmla="*/ 55 h 80"/>
                  <a:gd name="T6" fmla="*/ 79 w 98"/>
                  <a:gd name="T7" fmla="*/ 54 h 80"/>
                  <a:gd name="T8" fmla="*/ 85 w 98"/>
                  <a:gd name="T9" fmla="*/ 48 h 80"/>
                  <a:gd name="T10" fmla="*/ 82 w 98"/>
                  <a:gd name="T11" fmla="*/ 42 h 80"/>
                  <a:gd name="T12" fmla="*/ 87 w 98"/>
                  <a:gd name="T13" fmla="*/ 34 h 80"/>
                  <a:gd name="T14" fmla="*/ 95 w 98"/>
                  <a:gd name="T15" fmla="*/ 35 h 80"/>
                  <a:gd name="T16" fmla="*/ 86 w 98"/>
                  <a:gd name="T17" fmla="*/ 51 h 80"/>
                  <a:gd name="T18" fmla="*/ 72 w 98"/>
                  <a:gd name="T19" fmla="*/ 62 h 80"/>
                  <a:gd name="T20" fmla="*/ 57 w 98"/>
                  <a:gd name="T21" fmla="*/ 68 h 80"/>
                  <a:gd name="T22" fmla="*/ 49 w 98"/>
                  <a:gd name="T23" fmla="*/ 69 h 80"/>
                  <a:gd name="T24" fmla="*/ 60 w 98"/>
                  <a:gd name="T25" fmla="*/ 72 h 80"/>
                  <a:gd name="T26" fmla="*/ 80 w 98"/>
                  <a:gd name="T27" fmla="*/ 73 h 80"/>
                  <a:gd name="T28" fmla="*/ 93 w 98"/>
                  <a:gd name="T29" fmla="*/ 66 h 80"/>
                  <a:gd name="T30" fmla="*/ 66 w 98"/>
                  <a:gd name="T31" fmla="*/ 75 h 80"/>
                  <a:gd name="T32" fmla="*/ 50 w 98"/>
                  <a:gd name="T33" fmla="*/ 76 h 80"/>
                  <a:gd name="T34" fmla="*/ 48 w 98"/>
                  <a:gd name="T35" fmla="*/ 76 h 80"/>
                  <a:gd name="T36" fmla="*/ 42 w 98"/>
                  <a:gd name="T37" fmla="*/ 68 h 80"/>
                  <a:gd name="T38" fmla="*/ 7 w 98"/>
                  <a:gd name="T39" fmla="*/ 56 h 80"/>
                  <a:gd name="T40" fmla="*/ 2 w 98"/>
                  <a:gd name="T41" fmla="*/ 45 h 80"/>
                  <a:gd name="T42" fmla="*/ 4 w 98"/>
                  <a:gd name="T43" fmla="*/ 32 h 80"/>
                  <a:gd name="T44" fmla="*/ 7 w 98"/>
                  <a:gd name="T45" fmla="*/ 13 h 80"/>
                  <a:gd name="T46" fmla="*/ 6 w 98"/>
                  <a:gd name="T47" fmla="*/ 0 h 80"/>
                  <a:gd name="T48" fmla="*/ 8 w 98"/>
                  <a:gd name="T49" fmla="*/ 6 h 80"/>
                  <a:gd name="T50" fmla="*/ 10 w 98"/>
                  <a:gd name="T51" fmla="*/ 17 h 80"/>
                  <a:gd name="T52" fmla="*/ 6 w 98"/>
                  <a:gd name="T53" fmla="*/ 33 h 80"/>
                  <a:gd name="T54" fmla="*/ 3 w 98"/>
                  <a:gd name="T55" fmla="*/ 47 h 80"/>
                  <a:gd name="T56" fmla="*/ 24 w 98"/>
                  <a:gd name="T57" fmla="*/ 60 h 80"/>
                  <a:gd name="T58" fmla="*/ 47 w 98"/>
                  <a:gd name="T59" fmla="*/ 67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8" h="80">
                    <a:moveTo>
                      <a:pt x="47" y="67"/>
                    </a:moveTo>
                    <a:cubicBezTo>
                      <a:pt x="52" y="66"/>
                      <a:pt x="59" y="61"/>
                      <a:pt x="61" y="59"/>
                    </a:cubicBezTo>
                    <a:cubicBezTo>
                      <a:pt x="64" y="56"/>
                      <a:pt x="68" y="56"/>
                      <a:pt x="71" y="55"/>
                    </a:cubicBezTo>
                    <a:cubicBezTo>
                      <a:pt x="74" y="53"/>
                      <a:pt x="76" y="55"/>
                      <a:pt x="79" y="54"/>
                    </a:cubicBezTo>
                    <a:cubicBezTo>
                      <a:pt x="82" y="54"/>
                      <a:pt x="83" y="54"/>
                      <a:pt x="85" y="48"/>
                    </a:cubicBezTo>
                    <a:cubicBezTo>
                      <a:pt x="87" y="42"/>
                      <a:pt x="84" y="43"/>
                      <a:pt x="82" y="42"/>
                    </a:cubicBezTo>
                    <a:cubicBezTo>
                      <a:pt x="80" y="42"/>
                      <a:pt x="85" y="37"/>
                      <a:pt x="87" y="34"/>
                    </a:cubicBezTo>
                    <a:cubicBezTo>
                      <a:pt x="88" y="32"/>
                      <a:pt x="95" y="30"/>
                      <a:pt x="95" y="35"/>
                    </a:cubicBezTo>
                    <a:cubicBezTo>
                      <a:pt x="95" y="39"/>
                      <a:pt x="91" y="47"/>
                      <a:pt x="86" y="51"/>
                    </a:cubicBezTo>
                    <a:cubicBezTo>
                      <a:pt x="82" y="56"/>
                      <a:pt x="76" y="59"/>
                      <a:pt x="72" y="62"/>
                    </a:cubicBezTo>
                    <a:cubicBezTo>
                      <a:pt x="68" y="65"/>
                      <a:pt x="61" y="69"/>
                      <a:pt x="57" y="68"/>
                    </a:cubicBezTo>
                    <a:cubicBezTo>
                      <a:pt x="54" y="67"/>
                      <a:pt x="50" y="68"/>
                      <a:pt x="49" y="69"/>
                    </a:cubicBezTo>
                    <a:cubicBezTo>
                      <a:pt x="49" y="70"/>
                      <a:pt x="55" y="71"/>
                      <a:pt x="60" y="72"/>
                    </a:cubicBezTo>
                    <a:cubicBezTo>
                      <a:pt x="66" y="73"/>
                      <a:pt x="72" y="76"/>
                      <a:pt x="80" y="73"/>
                    </a:cubicBezTo>
                    <a:cubicBezTo>
                      <a:pt x="87" y="69"/>
                      <a:pt x="98" y="62"/>
                      <a:pt x="93" y="66"/>
                    </a:cubicBezTo>
                    <a:cubicBezTo>
                      <a:pt x="88" y="70"/>
                      <a:pt x="80" y="75"/>
                      <a:pt x="66" y="75"/>
                    </a:cubicBezTo>
                    <a:cubicBezTo>
                      <a:pt x="52" y="75"/>
                      <a:pt x="51" y="74"/>
                      <a:pt x="50" y="76"/>
                    </a:cubicBezTo>
                    <a:cubicBezTo>
                      <a:pt x="49" y="78"/>
                      <a:pt x="49" y="80"/>
                      <a:pt x="48" y="76"/>
                    </a:cubicBezTo>
                    <a:cubicBezTo>
                      <a:pt x="48" y="72"/>
                      <a:pt x="48" y="71"/>
                      <a:pt x="42" y="68"/>
                    </a:cubicBezTo>
                    <a:cubicBezTo>
                      <a:pt x="36" y="66"/>
                      <a:pt x="14" y="62"/>
                      <a:pt x="7" y="56"/>
                    </a:cubicBezTo>
                    <a:cubicBezTo>
                      <a:pt x="0" y="51"/>
                      <a:pt x="2" y="48"/>
                      <a:pt x="2" y="45"/>
                    </a:cubicBezTo>
                    <a:cubicBezTo>
                      <a:pt x="3" y="42"/>
                      <a:pt x="1" y="36"/>
                      <a:pt x="4" y="32"/>
                    </a:cubicBezTo>
                    <a:cubicBezTo>
                      <a:pt x="6" y="28"/>
                      <a:pt x="7" y="19"/>
                      <a:pt x="7" y="13"/>
                    </a:cubicBezTo>
                    <a:cubicBezTo>
                      <a:pt x="6" y="7"/>
                      <a:pt x="5" y="0"/>
                      <a:pt x="6" y="0"/>
                    </a:cubicBezTo>
                    <a:cubicBezTo>
                      <a:pt x="7" y="1"/>
                      <a:pt x="7" y="3"/>
                      <a:pt x="8" y="6"/>
                    </a:cubicBezTo>
                    <a:cubicBezTo>
                      <a:pt x="8" y="9"/>
                      <a:pt x="11" y="13"/>
                      <a:pt x="10" y="17"/>
                    </a:cubicBezTo>
                    <a:cubicBezTo>
                      <a:pt x="9" y="20"/>
                      <a:pt x="9" y="29"/>
                      <a:pt x="6" y="33"/>
                    </a:cubicBezTo>
                    <a:cubicBezTo>
                      <a:pt x="3" y="37"/>
                      <a:pt x="4" y="43"/>
                      <a:pt x="3" y="47"/>
                    </a:cubicBezTo>
                    <a:cubicBezTo>
                      <a:pt x="3" y="50"/>
                      <a:pt x="13" y="57"/>
                      <a:pt x="24" y="60"/>
                    </a:cubicBezTo>
                    <a:cubicBezTo>
                      <a:pt x="35" y="64"/>
                      <a:pt x="44" y="69"/>
                      <a:pt x="47" y="67"/>
                    </a:cubicBezTo>
                    <a:close/>
                  </a:path>
                </a:pathLst>
              </a:custGeom>
              <a:solidFill>
                <a:srgbClr val="E3B2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344"/>
              <p:cNvSpPr/>
              <p:nvPr/>
            </p:nvSpPr>
            <p:spPr bwMode="auto">
              <a:xfrm>
                <a:off x="5986463" y="4573588"/>
                <a:ext cx="233363" cy="187325"/>
              </a:xfrm>
              <a:custGeom>
                <a:avLst/>
                <a:gdLst>
                  <a:gd name="T0" fmla="*/ 58 w 62"/>
                  <a:gd name="T1" fmla="*/ 14 h 50"/>
                  <a:gd name="T2" fmla="*/ 53 w 62"/>
                  <a:gd name="T3" fmla="*/ 26 h 50"/>
                  <a:gd name="T4" fmla="*/ 54 w 62"/>
                  <a:gd name="T5" fmla="*/ 32 h 50"/>
                  <a:gd name="T6" fmla="*/ 51 w 62"/>
                  <a:gd name="T7" fmla="*/ 35 h 50"/>
                  <a:gd name="T8" fmla="*/ 39 w 62"/>
                  <a:gd name="T9" fmla="*/ 36 h 50"/>
                  <a:gd name="T10" fmla="*/ 26 w 62"/>
                  <a:gd name="T11" fmla="*/ 31 h 50"/>
                  <a:gd name="T12" fmla="*/ 16 w 62"/>
                  <a:gd name="T13" fmla="*/ 21 h 50"/>
                  <a:gd name="T14" fmla="*/ 8 w 62"/>
                  <a:gd name="T15" fmla="*/ 16 h 50"/>
                  <a:gd name="T16" fmla="*/ 5 w 62"/>
                  <a:gd name="T17" fmla="*/ 13 h 50"/>
                  <a:gd name="T18" fmla="*/ 8 w 62"/>
                  <a:gd name="T19" fmla="*/ 12 h 50"/>
                  <a:gd name="T20" fmla="*/ 3 w 62"/>
                  <a:gd name="T21" fmla="*/ 3 h 50"/>
                  <a:gd name="T22" fmla="*/ 1 w 62"/>
                  <a:gd name="T23" fmla="*/ 2 h 50"/>
                  <a:gd name="T24" fmla="*/ 4 w 62"/>
                  <a:gd name="T25" fmla="*/ 10 h 50"/>
                  <a:gd name="T26" fmla="*/ 7 w 62"/>
                  <a:gd name="T27" fmla="*/ 17 h 50"/>
                  <a:gd name="T28" fmla="*/ 24 w 62"/>
                  <a:gd name="T29" fmla="*/ 30 h 50"/>
                  <a:gd name="T30" fmla="*/ 37 w 62"/>
                  <a:gd name="T31" fmla="*/ 47 h 50"/>
                  <a:gd name="T32" fmla="*/ 56 w 62"/>
                  <a:gd name="T33" fmla="*/ 37 h 50"/>
                  <a:gd name="T34" fmla="*/ 62 w 62"/>
                  <a:gd name="T35" fmla="*/ 18 h 50"/>
                  <a:gd name="T36" fmla="*/ 58 w 62"/>
                  <a:gd name="T37" fmla="*/ 1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2" h="50">
                    <a:moveTo>
                      <a:pt x="58" y="14"/>
                    </a:moveTo>
                    <a:cubicBezTo>
                      <a:pt x="57" y="16"/>
                      <a:pt x="54" y="23"/>
                      <a:pt x="53" y="26"/>
                    </a:cubicBezTo>
                    <a:cubicBezTo>
                      <a:pt x="53" y="29"/>
                      <a:pt x="54" y="30"/>
                      <a:pt x="54" y="32"/>
                    </a:cubicBezTo>
                    <a:cubicBezTo>
                      <a:pt x="54" y="33"/>
                      <a:pt x="53" y="34"/>
                      <a:pt x="51" y="35"/>
                    </a:cubicBezTo>
                    <a:cubicBezTo>
                      <a:pt x="48" y="37"/>
                      <a:pt x="42" y="39"/>
                      <a:pt x="39" y="36"/>
                    </a:cubicBezTo>
                    <a:cubicBezTo>
                      <a:pt x="35" y="32"/>
                      <a:pt x="29" y="36"/>
                      <a:pt x="26" y="31"/>
                    </a:cubicBezTo>
                    <a:cubicBezTo>
                      <a:pt x="23" y="27"/>
                      <a:pt x="21" y="23"/>
                      <a:pt x="16" y="21"/>
                    </a:cubicBezTo>
                    <a:cubicBezTo>
                      <a:pt x="12" y="18"/>
                      <a:pt x="10" y="18"/>
                      <a:pt x="8" y="16"/>
                    </a:cubicBezTo>
                    <a:cubicBezTo>
                      <a:pt x="6" y="15"/>
                      <a:pt x="5" y="14"/>
                      <a:pt x="5" y="13"/>
                    </a:cubicBezTo>
                    <a:cubicBezTo>
                      <a:pt x="6" y="12"/>
                      <a:pt x="9" y="14"/>
                      <a:pt x="8" y="12"/>
                    </a:cubicBezTo>
                    <a:cubicBezTo>
                      <a:pt x="6" y="10"/>
                      <a:pt x="3" y="6"/>
                      <a:pt x="3" y="3"/>
                    </a:cubicBezTo>
                    <a:cubicBezTo>
                      <a:pt x="3" y="0"/>
                      <a:pt x="0" y="0"/>
                      <a:pt x="1" y="2"/>
                    </a:cubicBezTo>
                    <a:cubicBezTo>
                      <a:pt x="2" y="4"/>
                      <a:pt x="4" y="9"/>
                      <a:pt x="4" y="10"/>
                    </a:cubicBezTo>
                    <a:cubicBezTo>
                      <a:pt x="5" y="12"/>
                      <a:pt x="5" y="15"/>
                      <a:pt x="7" y="17"/>
                    </a:cubicBezTo>
                    <a:cubicBezTo>
                      <a:pt x="10" y="19"/>
                      <a:pt x="20" y="24"/>
                      <a:pt x="24" y="30"/>
                    </a:cubicBezTo>
                    <a:cubicBezTo>
                      <a:pt x="28" y="36"/>
                      <a:pt x="36" y="45"/>
                      <a:pt x="37" y="47"/>
                    </a:cubicBezTo>
                    <a:cubicBezTo>
                      <a:pt x="39" y="50"/>
                      <a:pt x="52" y="43"/>
                      <a:pt x="56" y="37"/>
                    </a:cubicBezTo>
                    <a:cubicBezTo>
                      <a:pt x="59" y="31"/>
                      <a:pt x="62" y="24"/>
                      <a:pt x="62" y="18"/>
                    </a:cubicBezTo>
                    <a:cubicBezTo>
                      <a:pt x="62" y="12"/>
                      <a:pt x="60" y="11"/>
                      <a:pt x="58" y="14"/>
                    </a:cubicBezTo>
                    <a:close/>
                  </a:path>
                </a:pathLst>
              </a:custGeom>
              <a:solidFill>
                <a:srgbClr val="E3B2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345"/>
              <p:cNvSpPr/>
              <p:nvPr/>
            </p:nvSpPr>
            <p:spPr bwMode="auto">
              <a:xfrm>
                <a:off x="6092826" y="4562476"/>
                <a:ext cx="107950" cy="49213"/>
              </a:xfrm>
              <a:custGeom>
                <a:avLst/>
                <a:gdLst>
                  <a:gd name="T0" fmla="*/ 22 w 29"/>
                  <a:gd name="T1" fmla="*/ 13 h 13"/>
                  <a:gd name="T2" fmla="*/ 25 w 29"/>
                  <a:gd name="T3" fmla="*/ 9 h 13"/>
                  <a:gd name="T4" fmla="*/ 3 w 29"/>
                  <a:gd name="T5" fmla="*/ 0 h 13"/>
                  <a:gd name="T6" fmla="*/ 6 w 29"/>
                  <a:gd name="T7" fmla="*/ 2 h 13"/>
                  <a:gd name="T8" fmla="*/ 19 w 29"/>
                  <a:gd name="T9" fmla="*/ 10 h 13"/>
                  <a:gd name="T10" fmla="*/ 22 w 29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13">
                    <a:moveTo>
                      <a:pt x="22" y="13"/>
                    </a:moveTo>
                    <a:cubicBezTo>
                      <a:pt x="23" y="12"/>
                      <a:pt x="29" y="11"/>
                      <a:pt x="25" y="9"/>
                    </a:cubicBezTo>
                    <a:cubicBezTo>
                      <a:pt x="20" y="7"/>
                      <a:pt x="6" y="1"/>
                      <a:pt x="3" y="0"/>
                    </a:cubicBezTo>
                    <a:cubicBezTo>
                      <a:pt x="0" y="0"/>
                      <a:pt x="2" y="1"/>
                      <a:pt x="6" y="2"/>
                    </a:cubicBezTo>
                    <a:cubicBezTo>
                      <a:pt x="9" y="4"/>
                      <a:pt x="18" y="9"/>
                      <a:pt x="19" y="10"/>
                    </a:cubicBezTo>
                    <a:cubicBezTo>
                      <a:pt x="21" y="12"/>
                      <a:pt x="20" y="13"/>
                      <a:pt x="22" y="13"/>
                    </a:cubicBezTo>
                    <a:close/>
                  </a:path>
                </a:pathLst>
              </a:custGeom>
              <a:solidFill>
                <a:srgbClr val="E3B2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346"/>
              <p:cNvSpPr/>
              <p:nvPr/>
            </p:nvSpPr>
            <p:spPr bwMode="auto">
              <a:xfrm>
                <a:off x="5807076" y="4724401"/>
                <a:ext cx="338138" cy="315913"/>
              </a:xfrm>
              <a:custGeom>
                <a:avLst/>
                <a:gdLst>
                  <a:gd name="T0" fmla="*/ 24 w 90"/>
                  <a:gd name="T1" fmla="*/ 2 h 84"/>
                  <a:gd name="T2" fmla="*/ 9 w 90"/>
                  <a:gd name="T3" fmla="*/ 10 h 84"/>
                  <a:gd name="T4" fmla="*/ 6 w 90"/>
                  <a:gd name="T5" fmla="*/ 19 h 84"/>
                  <a:gd name="T6" fmla="*/ 18 w 90"/>
                  <a:gd name="T7" fmla="*/ 16 h 84"/>
                  <a:gd name="T8" fmla="*/ 40 w 90"/>
                  <a:gd name="T9" fmla="*/ 42 h 84"/>
                  <a:gd name="T10" fmla="*/ 74 w 90"/>
                  <a:gd name="T11" fmla="*/ 45 h 84"/>
                  <a:gd name="T12" fmla="*/ 86 w 90"/>
                  <a:gd name="T13" fmla="*/ 43 h 84"/>
                  <a:gd name="T14" fmla="*/ 85 w 90"/>
                  <a:gd name="T15" fmla="*/ 46 h 84"/>
                  <a:gd name="T16" fmla="*/ 77 w 90"/>
                  <a:gd name="T17" fmla="*/ 46 h 84"/>
                  <a:gd name="T18" fmla="*/ 74 w 90"/>
                  <a:gd name="T19" fmla="*/ 64 h 84"/>
                  <a:gd name="T20" fmla="*/ 87 w 90"/>
                  <a:gd name="T21" fmla="*/ 73 h 84"/>
                  <a:gd name="T22" fmla="*/ 88 w 90"/>
                  <a:gd name="T23" fmla="*/ 79 h 84"/>
                  <a:gd name="T24" fmla="*/ 84 w 90"/>
                  <a:gd name="T25" fmla="*/ 80 h 84"/>
                  <a:gd name="T26" fmla="*/ 73 w 90"/>
                  <a:gd name="T27" fmla="*/ 64 h 84"/>
                  <a:gd name="T28" fmla="*/ 50 w 90"/>
                  <a:gd name="T29" fmla="*/ 47 h 84"/>
                  <a:gd name="T30" fmla="*/ 20 w 90"/>
                  <a:gd name="T31" fmla="*/ 27 h 84"/>
                  <a:gd name="T32" fmla="*/ 4 w 90"/>
                  <a:gd name="T33" fmla="*/ 20 h 84"/>
                  <a:gd name="T34" fmla="*/ 10 w 90"/>
                  <a:gd name="T35" fmla="*/ 6 h 84"/>
                  <a:gd name="T36" fmla="*/ 24 w 90"/>
                  <a:gd name="T37" fmla="*/ 2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0" h="84">
                    <a:moveTo>
                      <a:pt x="24" y="2"/>
                    </a:moveTo>
                    <a:cubicBezTo>
                      <a:pt x="20" y="2"/>
                      <a:pt x="12" y="6"/>
                      <a:pt x="9" y="10"/>
                    </a:cubicBezTo>
                    <a:cubicBezTo>
                      <a:pt x="7" y="14"/>
                      <a:pt x="3" y="18"/>
                      <a:pt x="6" y="19"/>
                    </a:cubicBezTo>
                    <a:cubicBezTo>
                      <a:pt x="9" y="20"/>
                      <a:pt x="15" y="11"/>
                      <a:pt x="18" y="16"/>
                    </a:cubicBezTo>
                    <a:cubicBezTo>
                      <a:pt x="20" y="21"/>
                      <a:pt x="25" y="38"/>
                      <a:pt x="40" y="42"/>
                    </a:cubicBezTo>
                    <a:cubicBezTo>
                      <a:pt x="56" y="47"/>
                      <a:pt x="71" y="47"/>
                      <a:pt x="74" y="45"/>
                    </a:cubicBezTo>
                    <a:cubicBezTo>
                      <a:pt x="77" y="43"/>
                      <a:pt x="85" y="41"/>
                      <a:pt x="86" y="43"/>
                    </a:cubicBezTo>
                    <a:cubicBezTo>
                      <a:pt x="87" y="45"/>
                      <a:pt x="86" y="48"/>
                      <a:pt x="85" y="46"/>
                    </a:cubicBezTo>
                    <a:cubicBezTo>
                      <a:pt x="83" y="44"/>
                      <a:pt x="80" y="43"/>
                      <a:pt x="77" y="46"/>
                    </a:cubicBezTo>
                    <a:cubicBezTo>
                      <a:pt x="74" y="48"/>
                      <a:pt x="71" y="57"/>
                      <a:pt x="74" y="64"/>
                    </a:cubicBezTo>
                    <a:cubicBezTo>
                      <a:pt x="78" y="71"/>
                      <a:pt x="85" y="73"/>
                      <a:pt x="87" y="73"/>
                    </a:cubicBezTo>
                    <a:cubicBezTo>
                      <a:pt x="90" y="72"/>
                      <a:pt x="89" y="76"/>
                      <a:pt x="88" y="79"/>
                    </a:cubicBezTo>
                    <a:cubicBezTo>
                      <a:pt x="87" y="81"/>
                      <a:pt x="84" y="84"/>
                      <a:pt x="84" y="80"/>
                    </a:cubicBezTo>
                    <a:cubicBezTo>
                      <a:pt x="84" y="76"/>
                      <a:pt x="76" y="70"/>
                      <a:pt x="73" y="64"/>
                    </a:cubicBezTo>
                    <a:cubicBezTo>
                      <a:pt x="70" y="59"/>
                      <a:pt x="63" y="49"/>
                      <a:pt x="50" y="47"/>
                    </a:cubicBezTo>
                    <a:cubicBezTo>
                      <a:pt x="36" y="44"/>
                      <a:pt x="25" y="37"/>
                      <a:pt x="20" y="27"/>
                    </a:cubicBezTo>
                    <a:cubicBezTo>
                      <a:pt x="15" y="17"/>
                      <a:pt x="7" y="23"/>
                      <a:pt x="4" y="20"/>
                    </a:cubicBezTo>
                    <a:cubicBezTo>
                      <a:pt x="0" y="17"/>
                      <a:pt x="3" y="10"/>
                      <a:pt x="10" y="6"/>
                    </a:cubicBezTo>
                    <a:cubicBezTo>
                      <a:pt x="17" y="1"/>
                      <a:pt x="27" y="0"/>
                      <a:pt x="24" y="2"/>
                    </a:cubicBezTo>
                    <a:close/>
                  </a:path>
                </a:pathLst>
              </a:custGeom>
              <a:solidFill>
                <a:srgbClr val="E3B2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347"/>
              <p:cNvSpPr/>
              <p:nvPr/>
            </p:nvSpPr>
            <p:spPr bwMode="auto">
              <a:xfrm>
                <a:off x="6054726" y="4587876"/>
                <a:ext cx="79375" cy="46038"/>
              </a:xfrm>
              <a:custGeom>
                <a:avLst/>
                <a:gdLst>
                  <a:gd name="T0" fmla="*/ 19 w 21"/>
                  <a:gd name="T1" fmla="*/ 4 h 12"/>
                  <a:gd name="T2" fmla="*/ 4 w 21"/>
                  <a:gd name="T3" fmla="*/ 3 h 12"/>
                  <a:gd name="T4" fmla="*/ 3 w 21"/>
                  <a:gd name="T5" fmla="*/ 8 h 12"/>
                  <a:gd name="T6" fmla="*/ 17 w 21"/>
                  <a:gd name="T7" fmla="*/ 4 h 12"/>
                  <a:gd name="T8" fmla="*/ 19 w 21"/>
                  <a:gd name="T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2">
                    <a:moveTo>
                      <a:pt x="19" y="4"/>
                    </a:moveTo>
                    <a:cubicBezTo>
                      <a:pt x="15" y="2"/>
                      <a:pt x="7" y="0"/>
                      <a:pt x="4" y="3"/>
                    </a:cubicBezTo>
                    <a:cubicBezTo>
                      <a:pt x="0" y="6"/>
                      <a:pt x="1" y="12"/>
                      <a:pt x="3" y="8"/>
                    </a:cubicBezTo>
                    <a:cubicBezTo>
                      <a:pt x="5" y="4"/>
                      <a:pt x="14" y="4"/>
                      <a:pt x="17" y="4"/>
                    </a:cubicBezTo>
                    <a:cubicBezTo>
                      <a:pt x="20" y="4"/>
                      <a:pt x="21" y="4"/>
                      <a:pt x="19" y="4"/>
                    </a:cubicBezTo>
                    <a:close/>
                  </a:path>
                </a:pathLst>
              </a:custGeom>
              <a:solidFill>
                <a:srgbClr val="E3B2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391" name="文本框 390"/>
            <p:cNvSpPr txBox="1"/>
            <p:nvPr/>
          </p:nvSpPr>
          <p:spPr>
            <a:xfrm>
              <a:off x="4607022" y="2884488"/>
              <a:ext cx="2939954" cy="8925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ct val="130000"/>
                </a:lnSpc>
              </a:pPr>
              <a:r>
                <a:rPr lang="zh-CN" altLang="en-US" sz="2000" dirty="0" smtClean="0">
                  <a:blipFill>
                    <a:blip r:embed="rId3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rPr>
                <a:t>对于世界而言，你是一个人</a:t>
              </a:r>
              <a:endParaRPr lang="en-US" altLang="zh-CN" sz="2000" dirty="0" smtClean="0">
                <a:blipFill>
                  <a:blip r:embed="rId3"/>
                  <a:stretch>
                    <a:fillRect/>
                  </a:stretch>
                </a:blipFill>
                <a:latin typeface="造字工房俊雅（非商用）常规体" pitchFamily="50" charset="-122"/>
                <a:ea typeface="造字工房俊雅（非商用）常规体" pitchFamily="50" charset="-122"/>
              </a:endParaRPr>
            </a:p>
            <a:p>
              <a:pPr algn="ctr">
                <a:lnSpc>
                  <a:spcPct val="130000"/>
                </a:lnSpc>
              </a:pPr>
              <a:r>
                <a:rPr lang="zh-CN" altLang="en-US" sz="2000" dirty="0" smtClean="0">
                  <a:blipFill>
                    <a:blip r:embed="rId3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rPr>
                <a:t>但对我而言，你是我的整个世界</a:t>
              </a:r>
              <a:endParaRPr lang="zh-CN" altLang="en-US" sz="2000" dirty="0">
                <a:blipFill>
                  <a:blip r:embed="rId3"/>
                  <a:stretch>
                    <a:fillRect/>
                  </a:stretch>
                </a:blipFill>
                <a:latin typeface="造字工房俊雅（非商用）常规体" pitchFamily="50" charset="-122"/>
                <a:ea typeface="造字工房俊雅（非商用）常规体" pitchFamily="50" charset="-122"/>
              </a:endParaRPr>
            </a:p>
          </p:txBody>
        </p:sp>
        <p:sp>
          <p:nvSpPr>
            <p:cNvPr id="392" name="矩形 391"/>
            <p:cNvSpPr/>
            <p:nvPr/>
          </p:nvSpPr>
          <p:spPr>
            <a:xfrm>
              <a:off x="5170894" y="3777040"/>
              <a:ext cx="181221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600" dirty="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To the world you may be one </a:t>
              </a:r>
              <a:r>
                <a:rPr lang="zh-CN" altLang="en-US" sz="600" dirty="0" smtClean="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person</a:t>
              </a:r>
              <a:endParaRPr lang="en-US" altLang="zh-CN" sz="600" dirty="0" smtClean="0">
                <a:blipFill>
                  <a:blip r:embed="rId3"/>
                  <a:stretch>
                    <a:fillRect/>
                  </a:stretch>
                </a:blipFill>
                <a:latin typeface="Felix Titling" panose="04060505060202020A04" pitchFamily="82" charset="0"/>
              </a:endParaRPr>
            </a:p>
            <a:p>
              <a:pPr algn="ctr"/>
              <a:r>
                <a:rPr lang="zh-CN" altLang="en-US" sz="600" dirty="0" smtClean="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But </a:t>
              </a:r>
              <a:r>
                <a:rPr lang="zh-CN" altLang="en-US" sz="600" dirty="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to me, you are my whole world</a:t>
              </a:r>
            </a:p>
          </p:txBody>
        </p:sp>
      </p:grpSp>
      <p:grpSp>
        <p:nvGrpSpPr>
          <p:cNvPr id="398" name="组合 397"/>
          <p:cNvGrpSpPr/>
          <p:nvPr/>
        </p:nvGrpSpPr>
        <p:grpSpPr>
          <a:xfrm>
            <a:off x="669312" y="2194041"/>
            <a:ext cx="2478702" cy="2638310"/>
            <a:chOff x="669312" y="2194041"/>
            <a:chExt cx="2478702" cy="2638310"/>
          </a:xfrm>
        </p:grpSpPr>
        <p:sp>
          <p:nvSpPr>
            <p:cNvPr id="393" name="Content Placeholder 2"/>
            <p:cNvSpPr txBox="1"/>
            <p:nvPr/>
          </p:nvSpPr>
          <p:spPr>
            <a:xfrm>
              <a:off x="669312" y="2708693"/>
              <a:ext cx="2478702" cy="21236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en-US" altLang="zh-CN" sz="1100" dirty="0" smtClean="0">
                  <a:sym typeface="+mn-lt"/>
                </a:rPr>
                <a:t>This is a sample letter that has been placed to demonstrate the typing format on the letterhead design </a:t>
              </a:r>
              <a:r>
                <a:rPr lang="en-US" altLang="zh-CN" sz="1100" dirty="0">
                  <a:sym typeface="+mn-lt"/>
                </a:rPr>
                <a:t>This is a sample letter that has been placed to demonstrate the typing format on the letterhead </a:t>
              </a:r>
              <a:r>
                <a:rPr lang="en-US" altLang="zh-CN" sz="1100" dirty="0" smtClean="0">
                  <a:sym typeface="+mn-lt"/>
                </a:rPr>
                <a:t>design This </a:t>
              </a:r>
              <a:r>
                <a:rPr lang="en-US" altLang="zh-CN" sz="1100" dirty="0">
                  <a:sym typeface="+mn-lt"/>
                </a:rPr>
                <a:t>is a sample letter that has been placed to demonstrate the typing format on the </a:t>
              </a:r>
              <a:r>
                <a:rPr lang="en-US" altLang="zh-CN" sz="1100" dirty="0" smtClean="0">
                  <a:sym typeface="+mn-lt"/>
                </a:rPr>
                <a:t>letterhead</a:t>
              </a:r>
              <a:endParaRPr lang="en-US" altLang="zh-CN" sz="1100" dirty="0">
                <a:sym typeface="+mn-lt"/>
              </a:endParaRPr>
            </a:p>
          </p:txBody>
        </p:sp>
        <p:sp>
          <p:nvSpPr>
            <p:cNvPr id="394" name="文本框 393"/>
            <p:cNvSpPr txBox="1"/>
            <p:nvPr/>
          </p:nvSpPr>
          <p:spPr>
            <a:xfrm>
              <a:off x="669312" y="2194041"/>
              <a:ext cx="156966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zh-CN" altLang="en-US" sz="1800" dirty="0" smtClean="0">
                  <a:sym typeface="+mn-lt"/>
                </a:rPr>
                <a:t>输入文本内容</a:t>
              </a:r>
              <a:endParaRPr lang="en-US" altLang="zh-CN" sz="1800" dirty="0">
                <a:sym typeface="+mn-lt"/>
              </a:endParaRPr>
            </a:p>
          </p:txBody>
        </p:sp>
      </p:grpSp>
      <p:grpSp>
        <p:nvGrpSpPr>
          <p:cNvPr id="399" name="组合 398"/>
          <p:cNvGrpSpPr/>
          <p:nvPr/>
        </p:nvGrpSpPr>
        <p:grpSpPr>
          <a:xfrm>
            <a:off x="8957101" y="2194041"/>
            <a:ext cx="2478702" cy="2638310"/>
            <a:chOff x="8957101" y="2194041"/>
            <a:chExt cx="2478702" cy="2638310"/>
          </a:xfrm>
        </p:grpSpPr>
        <p:sp>
          <p:nvSpPr>
            <p:cNvPr id="395" name="Content Placeholder 2"/>
            <p:cNvSpPr txBox="1"/>
            <p:nvPr/>
          </p:nvSpPr>
          <p:spPr>
            <a:xfrm>
              <a:off x="8957101" y="2708693"/>
              <a:ext cx="2478702" cy="21236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pPr algn="r"/>
              <a:r>
                <a:rPr lang="en-US" altLang="zh-CN" sz="1100" dirty="0" smtClean="0">
                  <a:sym typeface="+mn-lt"/>
                </a:rPr>
                <a:t>This is a sample letter that has been placed to demonstrate the typing format on the letterhead design </a:t>
              </a:r>
              <a:r>
                <a:rPr lang="en-US" altLang="zh-CN" sz="1100" dirty="0">
                  <a:sym typeface="+mn-lt"/>
                </a:rPr>
                <a:t>This is a sample letter that has been placed to demonstrate the typing format on the letterhead </a:t>
              </a:r>
              <a:r>
                <a:rPr lang="en-US" altLang="zh-CN" sz="1100" dirty="0" smtClean="0">
                  <a:sym typeface="+mn-lt"/>
                </a:rPr>
                <a:t>design This </a:t>
              </a:r>
              <a:r>
                <a:rPr lang="en-US" altLang="zh-CN" sz="1100" dirty="0">
                  <a:sym typeface="+mn-lt"/>
                </a:rPr>
                <a:t>is a sample letter that has been placed to demonstrate the typing format on the </a:t>
              </a:r>
              <a:r>
                <a:rPr lang="en-US" altLang="zh-CN" sz="1100" dirty="0" smtClean="0">
                  <a:sym typeface="+mn-lt"/>
                </a:rPr>
                <a:t>letterhead</a:t>
              </a:r>
              <a:endParaRPr lang="en-US" altLang="zh-CN" sz="1100" dirty="0">
                <a:sym typeface="+mn-lt"/>
              </a:endParaRPr>
            </a:p>
          </p:txBody>
        </p:sp>
        <p:sp>
          <p:nvSpPr>
            <p:cNvPr id="396" name="文本框 395"/>
            <p:cNvSpPr txBox="1"/>
            <p:nvPr/>
          </p:nvSpPr>
          <p:spPr>
            <a:xfrm>
              <a:off x="9866143" y="2194041"/>
              <a:ext cx="156966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pPr algn="r"/>
              <a:r>
                <a:rPr lang="zh-CN" altLang="en-US" sz="1800" dirty="0" smtClean="0">
                  <a:sym typeface="+mn-lt"/>
                </a:rPr>
                <a:t>输入文本内容</a:t>
              </a:r>
              <a:endParaRPr lang="en-US" altLang="zh-CN" sz="1800" dirty="0">
                <a:sym typeface="+mn-lt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/>
                                        <p:tgtEl>
                                          <p:spTgt spid="3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206030">
            <a:off x="613269" y="3166483"/>
            <a:ext cx="7298715" cy="3004411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26" name="Freeform 14"/>
          <p:cNvSpPr>
            <a:spLocks noEditPoints="1"/>
          </p:cNvSpPr>
          <p:nvPr/>
        </p:nvSpPr>
        <p:spPr bwMode="auto">
          <a:xfrm>
            <a:off x="384214" y="482910"/>
            <a:ext cx="1893019" cy="6375090"/>
          </a:xfrm>
          <a:custGeom>
            <a:avLst/>
            <a:gdLst>
              <a:gd name="T0" fmla="*/ 681 w 786"/>
              <a:gd name="T1" fmla="*/ 364 h 2653"/>
              <a:gd name="T2" fmla="*/ 656 w 786"/>
              <a:gd name="T3" fmla="*/ 330 h 2653"/>
              <a:gd name="T4" fmla="*/ 491 w 786"/>
              <a:gd name="T5" fmla="*/ 321 h 2653"/>
              <a:gd name="T6" fmla="*/ 414 w 786"/>
              <a:gd name="T7" fmla="*/ 382 h 2653"/>
              <a:gd name="T8" fmla="*/ 465 w 786"/>
              <a:gd name="T9" fmla="*/ 425 h 2653"/>
              <a:gd name="T10" fmla="*/ 125 w 786"/>
              <a:gd name="T11" fmla="*/ 219 h 2653"/>
              <a:gd name="T12" fmla="*/ 235 w 786"/>
              <a:gd name="T13" fmla="*/ 240 h 2653"/>
              <a:gd name="T14" fmla="*/ 221 w 786"/>
              <a:gd name="T15" fmla="*/ 264 h 2653"/>
              <a:gd name="T16" fmla="*/ 296 w 786"/>
              <a:gd name="T17" fmla="*/ 304 h 2653"/>
              <a:gd name="T18" fmla="*/ 356 w 786"/>
              <a:gd name="T19" fmla="*/ 258 h 2653"/>
              <a:gd name="T20" fmla="*/ 335 w 786"/>
              <a:gd name="T21" fmla="*/ 286 h 2653"/>
              <a:gd name="T22" fmla="*/ 271 w 786"/>
              <a:gd name="T23" fmla="*/ 264 h 2653"/>
              <a:gd name="T24" fmla="*/ 122 w 786"/>
              <a:gd name="T25" fmla="*/ 155 h 2653"/>
              <a:gd name="T26" fmla="*/ 147 w 786"/>
              <a:gd name="T27" fmla="*/ 55 h 2653"/>
              <a:gd name="T28" fmla="*/ 78 w 786"/>
              <a:gd name="T29" fmla="*/ 84 h 2653"/>
              <a:gd name="T30" fmla="*/ 73 w 786"/>
              <a:gd name="T31" fmla="*/ 2157 h 2653"/>
              <a:gd name="T32" fmla="*/ 51 w 786"/>
              <a:gd name="T33" fmla="*/ 2485 h 2653"/>
              <a:gd name="T34" fmla="*/ 174 w 786"/>
              <a:gd name="T35" fmla="*/ 2629 h 2653"/>
              <a:gd name="T36" fmla="*/ 146 w 786"/>
              <a:gd name="T37" fmla="*/ 2302 h 2653"/>
              <a:gd name="T38" fmla="*/ 258 w 786"/>
              <a:gd name="T39" fmla="*/ 475 h 2653"/>
              <a:gd name="T40" fmla="*/ 339 w 786"/>
              <a:gd name="T41" fmla="*/ 456 h 2653"/>
              <a:gd name="T42" fmla="*/ 347 w 786"/>
              <a:gd name="T43" fmla="*/ 490 h 2653"/>
              <a:gd name="T44" fmla="*/ 429 w 786"/>
              <a:gd name="T45" fmla="*/ 477 h 2653"/>
              <a:gd name="T46" fmla="*/ 540 w 786"/>
              <a:gd name="T47" fmla="*/ 349 h 2653"/>
              <a:gd name="T48" fmla="*/ 526 w 786"/>
              <a:gd name="T49" fmla="*/ 317 h 2653"/>
              <a:gd name="T50" fmla="*/ 580 w 786"/>
              <a:gd name="T51" fmla="*/ 278 h 2653"/>
              <a:gd name="T52" fmla="*/ 635 w 786"/>
              <a:gd name="T53" fmla="*/ 341 h 2653"/>
              <a:gd name="T54" fmla="*/ 603 w 786"/>
              <a:gd name="T55" fmla="*/ 367 h 2653"/>
              <a:gd name="T56" fmla="*/ 507 w 786"/>
              <a:gd name="T57" fmla="*/ 442 h 2653"/>
              <a:gd name="T58" fmla="*/ 609 w 786"/>
              <a:gd name="T59" fmla="*/ 603 h 2653"/>
              <a:gd name="T60" fmla="*/ 616 w 786"/>
              <a:gd name="T61" fmla="*/ 637 h 2653"/>
              <a:gd name="T62" fmla="*/ 597 w 786"/>
              <a:gd name="T63" fmla="*/ 640 h 2653"/>
              <a:gd name="T64" fmla="*/ 569 w 786"/>
              <a:gd name="T65" fmla="*/ 616 h 2653"/>
              <a:gd name="T66" fmla="*/ 606 w 786"/>
              <a:gd name="T67" fmla="*/ 668 h 2653"/>
              <a:gd name="T68" fmla="*/ 663 w 786"/>
              <a:gd name="T69" fmla="*/ 663 h 2653"/>
              <a:gd name="T70" fmla="*/ 742 w 786"/>
              <a:gd name="T71" fmla="*/ 609 h 2653"/>
              <a:gd name="T72" fmla="*/ 695 w 786"/>
              <a:gd name="T73" fmla="*/ 629 h 2653"/>
              <a:gd name="T74" fmla="*/ 663 w 786"/>
              <a:gd name="T75" fmla="*/ 650 h 2653"/>
              <a:gd name="T76" fmla="*/ 680 w 786"/>
              <a:gd name="T77" fmla="*/ 616 h 2653"/>
              <a:gd name="T78" fmla="*/ 749 w 786"/>
              <a:gd name="T79" fmla="*/ 442 h 2653"/>
              <a:gd name="T80" fmla="*/ 104 w 786"/>
              <a:gd name="T81" fmla="*/ 75 h 2653"/>
              <a:gd name="T82" fmla="*/ 359 w 786"/>
              <a:gd name="T83" fmla="*/ 442 h 2653"/>
              <a:gd name="T84" fmla="*/ 224 w 786"/>
              <a:gd name="T85" fmla="*/ 438 h 2653"/>
              <a:gd name="T86" fmla="*/ 227 w 786"/>
              <a:gd name="T87" fmla="*/ 465 h 2653"/>
              <a:gd name="T88" fmla="*/ 208 w 786"/>
              <a:gd name="T89" fmla="*/ 354 h 2653"/>
              <a:gd name="T90" fmla="*/ 684 w 786"/>
              <a:gd name="T91" fmla="*/ 431 h 2653"/>
              <a:gd name="T92" fmla="*/ 589 w 786"/>
              <a:gd name="T93" fmla="*/ 256 h 2653"/>
              <a:gd name="T94" fmla="*/ 611 w 786"/>
              <a:gd name="T95" fmla="*/ 224 h 2653"/>
              <a:gd name="T96" fmla="*/ 500 w 786"/>
              <a:gd name="T97" fmla="*/ 318 h 2653"/>
              <a:gd name="T98" fmla="*/ 643 w 786"/>
              <a:gd name="T99" fmla="*/ 303 h 2653"/>
              <a:gd name="T100" fmla="*/ 642 w 786"/>
              <a:gd name="T101" fmla="*/ 369 h 2653"/>
              <a:gd name="T102" fmla="*/ 541 w 786"/>
              <a:gd name="T103" fmla="*/ 442 h 2653"/>
              <a:gd name="T104" fmla="*/ 653 w 786"/>
              <a:gd name="T105" fmla="*/ 656 h 2653"/>
              <a:gd name="T106" fmla="*/ 628 w 786"/>
              <a:gd name="T107" fmla="*/ 675 h 2653"/>
              <a:gd name="T108" fmla="*/ 701 w 786"/>
              <a:gd name="T109" fmla="*/ 590 h 26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86" h="2653">
                <a:moveTo>
                  <a:pt x="780" y="431"/>
                </a:moveTo>
                <a:cubicBezTo>
                  <a:pt x="747" y="431"/>
                  <a:pt x="747" y="431"/>
                  <a:pt x="747" y="431"/>
                </a:cubicBezTo>
                <a:cubicBezTo>
                  <a:pt x="747" y="431"/>
                  <a:pt x="747" y="431"/>
                  <a:pt x="747" y="431"/>
                </a:cubicBezTo>
                <a:cubicBezTo>
                  <a:pt x="663" y="369"/>
                  <a:pt x="663" y="369"/>
                  <a:pt x="663" y="369"/>
                </a:cubicBezTo>
                <a:cubicBezTo>
                  <a:pt x="681" y="369"/>
                  <a:pt x="681" y="369"/>
                  <a:pt x="681" y="369"/>
                </a:cubicBezTo>
                <a:cubicBezTo>
                  <a:pt x="682" y="369"/>
                  <a:pt x="683" y="368"/>
                  <a:pt x="683" y="367"/>
                </a:cubicBezTo>
                <a:cubicBezTo>
                  <a:pt x="683" y="365"/>
                  <a:pt x="682" y="364"/>
                  <a:pt x="681" y="364"/>
                </a:cubicBezTo>
                <a:cubicBezTo>
                  <a:pt x="649" y="364"/>
                  <a:pt x="649" y="364"/>
                  <a:pt x="649" y="364"/>
                </a:cubicBezTo>
                <a:cubicBezTo>
                  <a:pt x="651" y="363"/>
                  <a:pt x="653" y="360"/>
                  <a:pt x="653" y="357"/>
                </a:cubicBezTo>
                <a:cubicBezTo>
                  <a:pt x="653" y="353"/>
                  <a:pt x="651" y="350"/>
                  <a:pt x="648" y="349"/>
                </a:cubicBezTo>
                <a:cubicBezTo>
                  <a:pt x="660" y="349"/>
                  <a:pt x="660" y="349"/>
                  <a:pt x="660" y="349"/>
                </a:cubicBezTo>
                <a:cubicBezTo>
                  <a:pt x="660" y="346"/>
                  <a:pt x="660" y="346"/>
                  <a:pt x="660" y="346"/>
                </a:cubicBezTo>
                <a:cubicBezTo>
                  <a:pt x="658" y="344"/>
                  <a:pt x="655" y="342"/>
                  <a:pt x="651" y="341"/>
                </a:cubicBezTo>
                <a:cubicBezTo>
                  <a:pt x="655" y="339"/>
                  <a:pt x="658" y="335"/>
                  <a:pt x="656" y="330"/>
                </a:cubicBezTo>
                <a:cubicBezTo>
                  <a:pt x="654" y="326"/>
                  <a:pt x="650" y="322"/>
                  <a:pt x="646" y="319"/>
                </a:cubicBezTo>
                <a:cubicBezTo>
                  <a:pt x="651" y="317"/>
                  <a:pt x="654" y="314"/>
                  <a:pt x="654" y="309"/>
                </a:cubicBezTo>
                <a:cubicBezTo>
                  <a:pt x="654" y="305"/>
                  <a:pt x="651" y="302"/>
                  <a:pt x="647" y="300"/>
                </a:cubicBezTo>
                <a:cubicBezTo>
                  <a:pt x="660" y="300"/>
                  <a:pt x="672" y="296"/>
                  <a:pt x="682" y="289"/>
                </a:cubicBezTo>
                <a:cubicBezTo>
                  <a:pt x="720" y="265"/>
                  <a:pt x="730" y="216"/>
                  <a:pt x="704" y="180"/>
                </a:cubicBezTo>
                <a:cubicBezTo>
                  <a:pt x="672" y="136"/>
                  <a:pt x="608" y="125"/>
                  <a:pt x="561" y="155"/>
                </a:cubicBezTo>
                <a:cubicBezTo>
                  <a:pt x="507" y="189"/>
                  <a:pt x="499" y="256"/>
                  <a:pt x="491" y="321"/>
                </a:cubicBezTo>
                <a:cubicBezTo>
                  <a:pt x="490" y="327"/>
                  <a:pt x="490" y="327"/>
                  <a:pt x="490" y="327"/>
                </a:cubicBezTo>
                <a:cubicBezTo>
                  <a:pt x="485" y="366"/>
                  <a:pt x="477" y="394"/>
                  <a:pt x="469" y="415"/>
                </a:cubicBezTo>
                <a:cubicBezTo>
                  <a:pt x="471" y="405"/>
                  <a:pt x="469" y="394"/>
                  <a:pt x="461" y="386"/>
                </a:cubicBezTo>
                <a:cubicBezTo>
                  <a:pt x="449" y="375"/>
                  <a:pt x="429" y="373"/>
                  <a:pt x="414" y="382"/>
                </a:cubicBezTo>
                <a:cubicBezTo>
                  <a:pt x="414" y="382"/>
                  <a:pt x="414" y="382"/>
                  <a:pt x="414" y="382"/>
                </a:cubicBezTo>
                <a:cubicBezTo>
                  <a:pt x="414" y="382"/>
                  <a:pt x="414" y="382"/>
                  <a:pt x="414" y="382"/>
                </a:cubicBezTo>
                <a:cubicBezTo>
                  <a:pt x="414" y="382"/>
                  <a:pt x="414" y="382"/>
                  <a:pt x="414" y="382"/>
                </a:cubicBezTo>
                <a:cubicBezTo>
                  <a:pt x="414" y="382"/>
                  <a:pt x="414" y="382"/>
                  <a:pt x="414" y="382"/>
                </a:cubicBezTo>
                <a:cubicBezTo>
                  <a:pt x="411" y="384"/>
                  <a:pt x="409" y="389"/>
                  <a:pt x="412" y="392"/>
                </a:cubicBezTo>
                <a:cubicBezTo>
                  <a:pt x="414" y="396"/>
                  <a:pt x="419" y="397"/>
                  <a:pt x="423" y="395"/>
                </a:cubicBezTo>
                <a:cubicBezTo>
                  <a:pt x="423" y="394"/>
                  <a:pt x="424" y="394"/>
                  <a:pt x="424" y="394"/>
                </a:cubicBezTo>
                <a:cubicBezTo>
                  <a:pt x="424" y="394"/>
                  <a:pt x="424" y="394"/>
                  <a:pt x="424" y="394"/>
                </a:cubicBezTo>
                <a:cubicBezTo>
                  <a:pt x="432" y="387"/>
                  <a:pt x="446" y="386"/>
                  <a:pt x="455" y="392"/>
                </a:cubicBezTo>
                <a:cubicBezTo>
                  <a:pt x="465" y="398"/>
                  <a:pt x="468" y="412"/>
                  <a:pt x="465" y="425"/>
                </a:cubicBezTo>
                <a:cubicBezTo>
                  <a:pt x="452" y="456"/>
                  <a:pt x="437" y="466"/>
                  <a:pt x="427" y="469"/>
                </a:cubicBezTo>
                <a:cubicBezTo>
                  <a:pt x="410" y="475"/>
                  <a:pt x="395" y="465"/>
                  <a:pt x="386" y="456"/>
                </a:cubicBezTo>
                <a:cubicBezTo>
                  <a:pt x="380" y="451"/>
                  <a:pt x="375" y="446"/>
                  <a:pt x="369" y="440"/>
                </a:cubicBezTo>
                <a:cubicBezTo>
                  <a:pt x="323" y="394"/>
                  <a:pt x="275" y="347"/>
                  <a:pt x="215" y="346"/>
                </a:cubicBezTo>
                <a:cubicBezTo>
                  <a:pt x="215" y="346"/>
                  <a:pt x="215" y="346"/>
                  <a:pt x="215" y="346"/>
                </a:cubicBezTo>
                <a:cubicBezTo>
                  <a:pt x="200" y="345"/>
                  <a:pt x="186" y="343"/>
                  <a:pt x="173" y="337"/>
                </a:cubicBezTo>
                <a:cubicBezTo>
                  <a:pt x="125" y="317"/>
                  <a:pt x="104" y="264"/>
                  <a:pt x="125" y="219"/>
                </a:cubicBezTo>
                <a:cubicBezTo>
                  <a:pt x="142" y="184"/>
                  <a:pt x="186" y="168"/>
                  <a:pt x="224" y="183"/>
                </a:cubicBezTo>
                <a:cubicBezTo>
                  <a:pt x="238" y="189"/>
                  <a:pt x="249" y="200"/>
                  <a:pt x="255" y="214"/>
                </a:cubicBezTo>
                <a:cubicBezTo>
                  <a:pt x="257" y="219"/>
                  <a:pt x="258" y="223"/>
                  <a:pt x="259" y="228"/>
                </a:cubicBezTo>
                <a:cubicBezTo>
                  <a:pt x="257" y="225"/>
                  <a:pt x="256" y="223"/>
                  <a:pt x="254" y="221"/>
                </a:cubicBezTo>
                <a:cubicBezTo>
                  <a:pt x="250" y="215"/>
                  <a:pt x="241" y="214"/>
                  <a:pt x="235" y="218"/>
                </a:cubicBezTo>
                <a:cubicBezTo>
                  <a:pt x="228" y="222"/>
                  <a:pt x="227" y="230"/>
                  <a:pt x="231" y="236"/>
                </a:cubicBezTo>
                <a:cubicBezTo>
                  <a:pt x="232" y="238"/>
                  <a:pt x="233" y="239"/>
                  <a:pt x="235" y="240"/>
                </a:cubicBezTo>
                <a:cubicBezTo>
                  <a:pt x="237" y="242"/>
                  <a:pt x="240" y="244"/>
                  <a:pt x="241" y="245"/>
                </a:cubicBezTo>
                <a:cubicBezTo>
                  <a:pt x="246" y="249"/>
                  <a:pt x="251" y="254"/>
                  <a:pt x="246" y="268"/>
                </a:cubicBezTo>
                <a:cubicBezTo>
                  <a:pt x="243" y="276"/>
                  <a:pt x="236" y="281"/>
                  <a:pt x="229" y="283"/>
                </a:cubicBezTo>
                <a:cubicBezTo>
                  <a:pt x="227" y="284"/>
                  <a:pt x="220" y="285"/>
                  <a:pt x="217" y="283"/>
                </a:cubicBezTo>
                <a:cubicBezTo>
                  <a:pt x="211" y="281"/>
                  <a:pt x="208" y="274"/>
                  <a:pt x="208" y="273"/>
                </a:cubicBezTo>
                <a:cubicBezTo>
                  <a:pt x="211" y="276"/>
                  <a:pt x="215" y="277"/>
                  <a:pt x="219" y="275"/>
                </a:cubicBezTo>
                <a:cubicBezTo>
                  <a:pt x="223" y="272"/>
                  <a:pt x="224" y="268"/>
                  <a:pt x="221" y="264"/>
                </a:cubicBezTo>
                <a:cubicBezTo>
                  <a:pt x="219" y="261"/>
                  <a:pt x="214" y="260"/>
                  <a:pt x="210" y="262"/>
                </a:cubicBezTo>
                <a:cubicBezTo>
                  <a:pt x="208" y="263"/>
                  <a:pt x="207" y="265"/>
                  <a:pt x="206" y="267"/>
                </a:cubicBezTo>
                <a:cubicBezTo>
                  <a:pt x="203" y="276"/>
                  <a:pt x="208" y="282"/>
                  <a:pt x="213" y="285"/>
                </a:cubicBezTo>
                <a:cubicBezTo>
                  <a:pt x="218" y="288"/>
                  <a:pt x="226" y="288"/>
                  <a:pt x="229" y="287"/>
                </a:cubicBezTo>
                <a:cubicBezTo>
                  <a:pt x="241" y="285"/>
                  <a:pt x="254" y="276"/>
                  <a:pt x="261" y="261"/>
                </a:cubicBezTo>
                <a:cubicBezTo>
                  <a:pt x="262" y="263"/>
                  <a:pt x="262" y="265"/>
                  <a:pt x="263" y="267"/>
                </a:cubicBezTo>
                <a:cubicBezTo>
                  <a:pt x="268" y="283"/>
                  <a:pt x="280" y="296"/>
                  <a:pt x="296" y="304"/>
                </a:cubicBezTo>
                <a:cubicBezTo>
                  <a:pt x="306" y="308"/>
                  <a:pt x="316" y="310"/>
                  <a:pt x="327" y="310"/>
                </a:cubicBezTo>
                <a:cubicBezTo>
                  <a:pt x="334" y="310"/>
                  <a:pt x="341" y="309"/>
                  <a:pt x="348" y="307"/>
                </a:cubicBezTo>
                <a:cubicBezTo>
                  <a:pt x="352" y="306"/>
                  <a:pt x="356" y="304"/>
                  <a:pt x="360" y="302"/>
                </a:cubicBezTo>
                <a:cubicBezTo>
                  <a:pt x="370" y="296"/>
                  <a:pt x="377" y="288"/>
                  <a:pt x="380" y="279"/>
                </a:cubicBezTo>
                <a:cubicBezTo>
                  <a:pt x="381" y="276"/>
                  <a:pt x="382" y="269"/>
                  <a:pt x="380" y="264"/>
                </a:cubicBezTo>
                <a:cubicBezTo>
                  <a:pt x="377" y="259"/>
                  <a:pt x="371" y="253"/>
                  <a:pt x="361" y="255"/>
                </a:cubicBezTo>
                <a:cubicBezTo>
                  <a:pt x="359" y="256"/>
                  <a:pt x="357" y="257"/>
                  <a:pt x="356" y="258"/>
                </a:cubicBezTo>
                <a:cubicBezTo>
                  <a:pt x="353" y="262"/>
                  <a:pt x="353" y="267"/>
                  <a:pt x="357" y="269"/>
                </a:cubicBezTo>
                <a:cubicBezTo>
                  <a:pt x="360" y="272"/>
                  <a:pt x="365" y="271"/>
                  <a:pt x="368" y="268"/>
                </a:cubicBezTo>
                <a:cubicBezTo>
                  <a:pt x="371" y="265"/>
                  <a:pt x="370" y="261"/>
                  <a:pt x="368" y="258"/>
                </a:cubicBezTo>
                <a:cubicBezTo>
                  <a:pt x="369" y="258"/>
                  <a:pt x="376" y="261"/>
                  <a:pt x="377" y="267"/>
                </a:cubicBezTo>
                <a:cubicBezTo>
                  <a:pt x="378" y="271"/>
                  <a:pt x="377" y="276"/>
                  <a:pt x="376" y="279"/>
                </a:cubicBezTo>
                <a:cubicBezTo>
                  <a:pt x="373" y="285"/>
                  <a:pt x="367" y="291"/>
                  <a:pt x="358" y="293"/>
                </a:cubicBezTo>
                <a:cubicBezTo>
                  <a:pt x="343" y="296"/>
                  <a:pt x="339" y="291"/>
                  <a:pt x="335" y="286"/>
                </a:cubicBezTo>
                <a:cubicBezTo>
                  <a:pt x="333" y="285"/>
                  <a:pt x="332" y="282"/>
                  <a:pt x="330" y="279"/>
                </a:cubicBezTo>
                <a:cubicBezTo>
                  <a:pt x="329" y="278"/>
                  <a:pt x="328" y="277"/>
                  <a:pt x="326" y="276"/>
                </a:cubicBezTo>
                <a:cubicBezTo>
                  <a:pt x="320" y="271"/>
                  <a:pt x="311" y="272"/>
                  <a:pt x="306" y="278"/>
                </a:cubicBezTo>
                <a:cubicBezTo>
                  <a:pt x="301" y="283"/>
                  <a:pt x="302" y="291"/>
                  <a:pt x="308" y="296"/>
                </a:cubicBezTo>
                <a:cubicBezTo>
                  <a:pt x="310" y="298"/>
                  <a:pt x="313" y="300"/>
                  <a:pt x="316" y="302"/>
                </a:cubicBezTo>
                <a:cubicBezTo>
                  <a:pt x="311" y="301"/>
                  <a:pt x="305" y="299"/>
                  <a:pt x="300" y="297"/>
                </a:cubicBezTo>
                <a:cubicBezTo>
                  <a:pt x="286" y="290"/>
                  <a:pt x="276" y="278"/>
                  <a:pt x="271" y="264"/>
                </a:cubicBezTo>
                <a:cubicBezTo>
                  <a:pt x="268" y="257"/>
                  <a:pt x="267" y="249"/>
                  <a:pt x="267" y="241"/>
                </a:cubicBezTo>
                <a:cubicBezTo>
                  <a:pt x="268" y="231"/>
                  <a:pt x="267" y="221"/>
                  <a:pt x="263" y="211"/>
                </a:cubicBezTo>
                <a:cubicBezTo>
                  <a:pt x="256" y="196"/>
                  <a:pt x="244" y="183"/>
                  <a:pt x="227" y="176"/>
                </a:cubicBezTo>
                <a:cubicBezTo>
                  <a:pt x="185" y="159"/>
                  <a:pt x="136" y="177"/>
                  <a:pt x="117" y="216"/>
                </a:cubicBezTo>
                <a:cubicBezTo>
                  <a:pt x="113" y="226"/>
                  <a:pt x="110" y="236"/>
                  <a:pt x="109" y="247"/>
                </a:cubicBezTo>
                <a:cubicBezTo>
                  <a:pt x="109" y="206"/>
                  <a:pt x="109" y="177"/>
                  <a:pt x="109" y="162"/>
                </a:cubicBezTo>
                <a:cubicBezTo>
                  <a:pt x="117" y="160"/>
                  <a:pt x="122" y="158"/>
                  <a:pt x="122" y="155"/>
                </a:cubicBezTo>
                <a:cubicBezTo>
                  <a:pt x="122" y="152"/>
                  <a:pt x="115" y="149"/>
                  <a:pt x="106" y="148"/>
                </a:cubicBezTo>
                <a:cubicBezTo>
                  <a:pt x="112" y="144"/>
                  <a:pt x="116" y="138"/>
                  <a:pt x="116" y="131"/>
                </a:cubicBezTo>
                <a:cubicBezTo>
                  <a:pt x="116" y="121"/>
                  <a:pt x="109" y="113"/>
                  <a:pt x="99" y="111"/>
                </a:cubicBezTo>
                <a:cubicBezTo>
                  <a:pt x="110" y="109"/>
                  <a:pt x="111" y="97"/>
                  <a:pt x="114" y="84"/>
                </a:cubicBezTo>
                <a:cubicBezTo>
                  <a:pt x="115" y="77"/>
                  <a:pt x="119" y="65"/>
                  <a:pt x="126" y="60"/>
                </a:cubicBezTo>
                <a:cubicBezTo>
                  <a:pt x="131" y="55"/>
                  <a:pt x="139" y="53"/>
                  <a:pt x="146" y="55"/>
                </a:cubicBezTo>
                <a:cubicBezTo>
                  <a:pt x="146" y="55"/>
                  <a:pt x="147" y="55"/>
                  <a:pt x="147" y="55"/>
                </a:cubicBezTo>
                <a:cubicBezTo>
                  <a:pt x="140" y="38"/>
                  <a:pt x="120" y="36"/>
                  <a:pt x="112" y="43"/>
                </a:cubicBezTo>
                <a:cubicBezTo>
                  <a:pt x="114" y="28"/>
                  <a:pt x="108" y="13"/>
                  <a:pt x="95" y="0"/>
                </a:cubicBezTo>
                <a:cubicBezTo>
                  <a:pt x="82" y="13"/>
                  <a:pt x="77" y="28"/>
                  <a:pt x="79" y="43"/>
                </a:cubicBezTo>
                <a:cubicBezTo>
                  <a:pt x="71" y="36"/>
                  <a:pt x="51" y="38"/>
                  <a:pt x="45" y="56"/>
                </a:cubicBezTo>
                <a:cubicBezTo>
                  <a:pt x="45" y="56"/>
                  <a:pt x="45" y="56"/>
                  <a:pt x="45" y="56"/>
                </a:cubicBezTo>
                <a:cubicBezTo>
                  <a:pt x="52" y="54"/>
                  <a:pt x="60" y="56"/>
                  <a:pt x="66" y="60"/>
                </a:cubicBezTo>
                <a:cubicBezTo>
                  <a:pt x="73" y="66"/>
                  <a:pt x="76" y="77"/>
                  <a:pt x="78" y="84"/>
                </a:cubicBezTo>
                <a:cubicBezTo>
                  <a:pt x="81" y="97"/>
                  <a:pt x="83" y="109"/>
                  <a:pt x="93" y="111"/>
                </a:cubicBezTo>
                <a:cubicBezTo>
                  <a:pt x="83" y="113"/>
                  <a:pt x="75" y="121"/>
                  <a:pt x="75" y="131"/>
                </a:cubicBezTo>
                <a:cubicBezTo>
                  <a:pt x="75" y="138"/>
                  <a:pt x="79" y="144"/>
                  <a:pt x="85" y="148"/>
                </a:cubicBezTo>
                <a:cubicBezTo>
                  <a:pt x="76" y="149"/>
                  <a:pt x="69" y="152"/>
                  <a:pt x="69" y="155"/>
                </a:cubicBezTo>
                <a:cubicBezTo>
                  <a:pt x="69" y="158"/>
                  <a:pt x="75" y="160"/>
                  <a:pt x="82" y="162"/>
                </a:cubicBezTo>
                <a:cubicBezTo>
                  <a:pt x="82" y="2141"/>
                  <a:pt x="82" y="2141"/>
                  <a:pt x="82" y="2141"/>
                </a:cubicBezTo>
                <a:cubicBezTo>
                  <a:pt x="72" y="2140"/>
                  <a:pt x="65" y="2148"/>
                  <a:pt x="73" y="2157"/>
                </a:cubicBezTo>
                <a:cubicBezTo>
                  <a:pt x="45" y="2164"/>
                  <a:pt x="60" y="2217"/>
                  <a:pt x="64" y="2236"/>
                </a:cubicBezTo>
                <a:cubicBezTo>
                  <a:pt x="68" y="2258"/>
                  <a:pt x="69" y="2295"/>
                  <a:pt x="46" y="2302"/>
                </a:cubicBezTo>
                <a:cubicBezTo>
                  <a:pt x="43" y="2303"/>
                  <a:pt x="43" y="2306"/>
                  <a:pt x="45" y="2307"/>
                </a:cubicBezTo>
                <a:cubicBezTo>
                  <a:pt x="53" y="2316"/>
                  <a:pt x="52" y="2335"/>
                  <a:pt x="56" y="2345"/>
                </a:cubicBezTo>
                <a:cubicBezTo>
                  <a:pt x="34" y="2364"/>
                  <a:pt x="68" y="2378"/>
                  <a:pt x="67" y="2395"/>
                </a:cubicBezTo>
                <a:cubicBezTo>
                  <a:pt x="49" y="2401"/>
                  <a:pt x="57" y="2422"/>
                  <a:pt x="69" y="2428"/>
                </a:cubicBezTo>
                <a:cubicBezTo>
                  <a:pt x="54" y="2438"/>
                  <a:pt x="51" y="2470"/>
                  <a:pt x="51" y="2485"/>
                </a:cubicBezTo>
                <a:cubicBezTo>
                  <a:pt x="51" y="2503"/>
                  <a:pt x="47" y="2600"/>
                  <a:pt x="42" y="2609"/>
                </a:cubicBezTo>
                <a:cubicBezTo>
                  <a:pt x="36" y="2620"/>
                  <a:pt x="26" y="2622"/>
                  <a:pt x="18" y="2629"/>
                </a:cubicBezTo>
                <a:cubicBezTo>
                  <a:pt x="0" y="2644"/>
                  <a:pt x="15" y="2650"/>
                  <a:pt x="39" y="2653"/>
                </a:cubicBezTo>
                <a:cubicBezTo>
                  <a:pt x="82" y="2653"/>
                  <a:pt x="82" y="2653"/>
                  <a:pt x="82" y="2653"/>
                </a:cubicBezTo>
                <a:cubicBezTo>
                  <a:pt x="109" y="2653"/>
                  <a:pt x="109" y="2653"/>
                  <a:pt x="109" y="2653"/>
                </a:cubicBezTo>
                <a:cubicBezTo>
                  <a:pt x="152" y="2653"/>
                  <a:pt x="152" y="2653"/>
                  <a:pt x="152" y="2653"/>
                </a:cubicBezTo>
                <a:cubicBezTo>
                  <a:pt x="176" y="2650"/>
                  <a:pt x="192" y="2644"/>
                  <a:pt x="174" y="2629"/>
                </a:cubicBezTo>
                <a:cubicBezTo>
                  <a:pt x="165" y="2622"/>
                  <a:pt x="155" y="2620"/>
                  <a:pt x="149" y="2609"/>
                </a:cubicBezTo>
                <a:cubicBezTo>
                  <a:pt x="144" y="2600"/>
                  <a:pt x="140" y="2503"/>
                  <a:pt x="140" y="2485"/>
                </a:cubicBezTo>
                <a:cubicBezTo>
                  <a:pt x="140" y="2470"/>
                  <a:pt x="137" y="2438"/>
                  <a:pt x="122" y="2428"/>
                </a:cubicBezTo>
                <a:cubicBezTo>
                  <a:pt x="134" y="2422"/>
                  <a:pt x="142" y="2401"/>
                  <a:pt x="124" y="2395"/>
                </a:cubicBezTo>
                <a:cubicBezTo>
                  <a:pt x="123" y="2378"/>
                  <a:pt x="157" y="2364"/>
                  <a:pt x="135" y="2345"/>
                </a:cubicBezTo>
                <a:cubicBezTo>
                  <a:pt x="139" y="2335"/>
                  <a:pt x="139" y="2316"/>
                  <a:pt x="146" y="2307"/>
                </a:cubicBezTo>
                <a:cubicBezTo>
                  <a:pt x="148" y="2306"/>
                  <a:pt x="148" y="2303"/>
                  <a:pt x="146" y="2302"/>
                </a:cubicBezTo>
                <a:cubicBezTo>
                  <a:pt x="122" y="2295"/>
                  <a:pt x="123" y="2258"/>
                  <a:pt x="128" y="2236"/>
                </a:cubicBezTo>
                <a:cubicBezTo>
                  <a:pt x="132" y="2217"/>
                  <a:pt x="146" y="2164"/>
                  <a:pt x="118" y="2157"/>
                </a:cubicBezTo>
                <a:cubicBezTo>
                  <a:pt x="127" y="2148"/>
                  <a:pt x="120" y="2140"/>
                  <a:pt x="109" y="2141"/>
                </a:cubicBezTo>
                <a:cubicBezTo>
                  <a:pt x="109" y="1698"/>
                  <a:pt x="109" y="813"/>
                  <a:pt x="109" y="448"/>
                </a:cubicBezTo>
                <a:cubicBezTo>
                  <a:pt x="111" y="489"/>
                  <a:pt x="148" y="522"/>
                  <a:pt x="192" y="522"/>
                </a:cubicBezTo>
                <a:cubicBezTo>
                  <a:pt x="193" y="522"/>
                  <a:pt x="195" y="522"/>
                  <a:pt x="196" y="522"/>
                </a:cubicBezTo>
                <a:cubicBezTo>
                  <a:pt x="226" y="521"/>
                  <a:pt x="251" y="501"/>
                  <a:pt x="258" y="475"/>
                </a:cubicBezTo>
                <a:cubicBezTo>
                  <a:pt x="261" y="468"/>
                  <a:pt x="265" y="461"/>
                  <a:pt x="270" y="455"/>
                </a:cubicBezTo>
                <a:cubicBezTo>
                  <a:pt x="285" y="439"/>
                  <a:pt x="306" y="432"/>
                  <a:pt x="327" y="436"/>
                </a:cubicBezTo>
                <a:cubicBezTo>
                  <a:pt x="323" y="436"/>
                  <a:pt x="320" y="437"/>
                  <a:pt x="317" y="438"/>
                </a:cubicBezTo>
                <a:cubicBezTo>
                  <a:pt x="310" y="441"/>
                  <a:pt x="306" y="448"/>
                  <a:pt x="309" y="455"/>
                </a:cubicBezTo>
                <a:cubicBezTo>
                  <a:pt x="311" y="462"/>
                  <a:pt x="319" y="466"/>
                  <a:pt x="327" y="463"/>
                </a:cubicBezTo>
                <a:cubicBezTo>
                  <a:pt x="328" y="463"/>
                  <a:pt x="330" y="462"/>
                  <a:pt x="331" y="461"/>
                </a:cubicBezTo>
                <a:cubicBezTo>
                  <a:pt x="334" y="460"/>
                  <a:pt x="336" y="458"/>
                  <a:pt x="339" y="456"/>
                </a:cubicBezTo>
                <a:cubicBezTo>
                  <a:pt x="344" y="453"/>
                  <a:pt x="350" y="450"/>
                  <a:pt x="363" y="458"/>
                </a:cubicBezTo>
                <a:cubicBezTo>
                  <a:pt x="371" y="463"/>
                  <a:pt x="374" y="471"/>
                  <a:pt x="374" y="478"/>
                </a:cubicBezTo>
                <a:cubicBezTo>
                  <a:pt x="374" y="480"/>
                  <a:pt x="373" y="486"/>
                  <a:pt x="371" y="489"/>
                </a:cubicBezTo>
                <a:cubicBezTo>
                  <a:pt x="367" y="494"/>
                  <a:pt x="359" y="494"/>
                  <a:pt x="358" y="494"/>
                </a:cubicBezTo>
                <a:cubicBezTo>
                  <a:pt x="362" y="492"/>
                  <a:pt x="364" y="488"/>
                  <a:pt x="363" y="485"/>
                </a:cubicBezTo>
                <a:cubicBezTo>
                  <a:pt x="361" y="481"/>
                  <a:pt x="357" y="479"/>
                  <a:pt x="352" y="480"/>
                </a:cubicBezTo>
                <a:cubicBezTo>
                  <a:pt x="348" y="481"/>
                  <a:pt x="346" y="486"/>
                  <a:pt x="347" y="490"/>
                </a:cubicBezTo>
                <a:cubicBezTo>
                  <a:pt x="348" y="491"/>
                  <a:pt x="349" y="493"/>
                  <a:pt x="351" y="494"/>
                </a:cubicBezTo>
                <a:cubicBezTo>
                  <a:pt x="359" y="500"/>
                  <a:pt x="367" y="497"/>
                  <a:pt x="372" y="493"/>
                </a:cubicBezTo>
                <a:cubicBezTo>
                  <a:pt x="376" y="489"/>
                  <a:pt x="378" y="481"/>
                  <a:pt x="378" y="479"/>
                </a:cubicBezTo>
                <a:cubicBezTo>
                  <a:pt x="379" y="470"/>
                  <a:pt x="375" y="459"/>
                  <a:pt x="368" y="450"/>
                </a:cubicBezTo>
                <a:cubicBezTo>
                  <a:pt x="367" y="450"/>
                  <a:pt x="367" y="450"/>
                  <a:pt x="367" y="449"/>
                </a:cubicBezTo>
                <a:cubicBezTo>
                  <a:pt x="371" y="453"/>
                  <a:pt x="375" y="458"/>
                  <a:pt x="380" y="462"/>
                </a:cubicBezTo>
                <a:cubicBezTo>
                  <a:pt x="396" y="477"/>
                  <a:pt x="413" y="482"/>
                  <a:pt x="429" y="477"/>
                </a:cubicBezTo>
                <a:cubicBezTo>
                  <a:pt x="462" y="466"/>
                  <a:pt x="486" y="415"/>
                  <a:pt x="499" y="328"/>
                </a:cubicBezTo>
                <a:cubicBezTo>
                  <a:pt x="499" y="328"/>
                  <a:pt x="499" y="328"/>
                  <a:pt x="499" y="328"/>
                </a:cubicBezTo>
                <a:cubicBezTo>
                  <a:pt x="499" y="328"/>
                  <a:pt x="499" y="328"/>
                  <a:pt x="499" y="329"/>
                </a:cubicBezTo>
                <a:cubicBezTo>
                  <a:pt x="498" y="340"/>
                  <a:pt x="502" y="350"/>
                  <a:pt x="508" y="357"/>
                </a:cubicBezTo>
                <a:cubicBezTo>
                  <a:pt x="510" y="359"/>
                  <a:pt x="516" y="364"/>
                  <a:pt x="522" y="365"/>
                </a:cubicBezTo>
                <a:cubicBezTo>
                  <a:pt x="529" y="366"/>
                  <a:pt x="537" y="364"/>
                  <a:pt x="540" y="355"/>
                </a:cubicBezTo>
                <a:cubicBezTo>
                  <a:pt x="541" y="353"/>
                  <a:pt x="541" y="351"/>
                  <a:pt x="540" y="349"/>
                </a:cubicBezTo>
                <a:cubicBezTo>
                  <a:pt x="539" y="345"/>
                  <a:pt x="534" y="342"/>
                  <a:pt x="530" y="344"/>
                </a:cubicBezTo>
                <a:cubicBezTo>
                  <a:pt x="526" y="345"/>
                  <a:pt x="523" y="349"/>
                  <a:pt x="525" y="353"/>
                </a:cubicBezTo>
                <a:cubicBezTo>
                  <a:pt x="526" y="357"/>
                  <a:pt x="530" y="359"/>
                  <a:pt x="534" y="358"/>
                </a:cubicBezTo>
                <a:cubicBezTo>
                  <a:pt x="533" y="359"/>
                  <a:pt x="527" y="363"/>
                  <a:pt x="521" y="362"/>
                </a:cubicBezTo>
                <a:cubicBezTo>
                  <a:pt x="517" y="360"/>
                  <a:pt x="513" y="356"/>
                  <a:pt x="511" y="354"/>
                </a:cubicBezTo>
                <a:cubicBezTo>
                  <a:pt x="507" y="349"/>
                  <a:pt x="505" y="341"/>
                  <a:pt x="508" y="333"/>
                </a:cubicBezTo>
                <a:cubicBezTo>
                  <a:pt x="513" y="319"/>
                  <a:pt x="519" y="318"/>
                  <a:pt x="526" y="317"/>
                </a:cubicBezTo>
                <a:cubicBezTo>
                  <a:pt x="528" y="317"/>
                  <a:pt x="531" y="317"/>
                  <a:pt x="535" y="317"/>
                </a:cubicBezTo>
                <a:cubicBezTo>
                  <a:pt x="536" y="317"/>
                  <a:pt x="538" y="317"/>
                  <a:pt x="540" y="316"/>
                </a:cubicBezTo>
                <a:cubicBezTo>
                  <a:pt x="547" y="314"/>
                  <a:pt x="551" y="306"/>
                  <a:pt x="549" y="299"/>
                </a:cubicBezTo>
                <a:cubicBezTo>
                  <a:pt x="546" y="292"/>
                  <a:pt x="539" y="288"/>
                  <a:pt x="531" y="290"/>
                </a:cubicBezTo>
                <a:cubicBezTo>
                  <a:pt x="528" y="291"/>
                  <a:pt x="525" y="292"/>
                  <a:pt x="522" y="294"/>
                </a:cubicBezTo>
                <a:cubicBezTo>
                  <a:pt x="526" y="290"/>
                  <a:pt x="530" y="287"/>
                  <a:pt x="535" y="284"/>
                </a:cubicBezTo>
                <a:cubicBezTo>
                  <a:pt x="548" y="276"/>
                  <a:pt x="564" y="274"/>
                  <a:pt x="580" y="278"/>
                </a:cubicBezTo>
                <a:cubicBezTo>
                  <a:pt x="588" y="279"/>
                  <a:pt x="595" y="283"/>
                  <a:pt x="602" y="287"/>
                </a:cubicBezTo>
                <a:cubicBezTo>
                  <a:pt x="611" y="293"/>
                  <a:pt x="621" y="297"/>
                  <a:pt x="631" y="299"/>
                </a:cubicBezTo>
                <a:cubicBezTo>
                  <a:pt x="634" y="300"/>
                  <a:pt x="637" y="300"/>
                  <a:pt x="639" y="300"/>
                </a:cubicBezTo>
                <a:cubicBezTo>
                  <a:pt x="636" y="302"/>
                  <a:pt x="633" y="305"/>
                  <a:pt x="633" y="309"/>
                </a:cubicBezTo>
                <a:cubicBezTo>
                  <a:pt x="633" y="314"/>
                  <a:pt x="636" y="317"/>
                  <a:pt x="640" y="319"/>
                </a:cubicBezTo>
                <a:cubicBezTo>
                  <a:pt x="637" y="322"/>
                  <a:pt x="633" y="326"/>
                  <a:pt x="631" y="330"/>
                </a:cubicBezTo>
                <a:cubicBezTo>
                  <a:pt x="629" y="335"/>
                  <a:pt x="632" y="339"/>
                  <a:pt x="635" y="341"/>
                </a:cubicBezTo>
                <a:cubicBezTo>
                  <a:pt x="632" y="342"/>
                  <a:pt x="629" y="344"/>
                  <a:pt x="626" y="346"/>
                </a:cubicBezTo>
                <a:cubicBezTo>
                  <a:pt x="626" y="349"/>
                  <a:pt x="626" y="349"/>
                  <a:pt x="626" y="349"/>
                </a:cubicBezTo>
                <a:cubicBezTo>
                  <a:pt x="638" y="349"/>
                  <a:pt x="638" y="349"/>
                  <a:pt x="638" y="349"/>
                </a:cubicBezTo>
                <a:cubicBezTo>
                  <a:pt x="636" y="350"/>
                  <a:pt x="634" y="353"/>
                  <a:pt x="634" y="357"/>
                </a:cubicBezTo>
                <a:cubicBezTo>
                  <a:pt x="634" y="360"/>
                  <a:pt x="635" y="363"/>
                  <a:pt x="638" y="364"/>
                </a:cubicBezTo>
                <a:cubicBezTo>
                  <a:pt x="606" y="364"/>
                  <a:pt x="606" y="364"/>
                  <a:pt x="606" y="364"/>
                </a:cubicBezTo>
                <a:cubicBezTo>
                  <a:pt x="604" y="364"/>
                  <a:pt x="603" y="365"/>
                  <a:pt x="603" y="367"/>
                </a:cubicBezTo>
                <a:cubicBezTo>
                  <a:pt x="603" y="368"/>
                  <a:pt x="604" y="369"/>
                  <a:pt x="606" y="369"/>
                </a:cubicBezTo>
                <a:cubicBezTo>
                  <a:pt x="623" y="369"/>
                  <a:pt x="623" y="369"/>
                  <a:pt x="623" y="369"/>
                </a:cubicBezTo>
                <a:cubicBezTo>
                  <a:pt x="539" y="431"/>
                  <a:pt x="539" y="431"/>
                  <a:pt x="539" y="431"/>
                </a:cubicBezTo>
                <a:cubicBezTo>
                  <a:pt x="540" y="431"/>
                  <a:pt x="540" y="431"/>
                  <a:pt x="540" y="431"/>
                </a:cubicBezTo>
                <a:cubicBezTo>
                  <a:pt x="507" y="431"/>
                  <a:pt x="507" y="431"/>
                  <a:pt x="507" y="431"/>
                </a:cubicBezTo>
                <a:cubicBezTo>
                  <a:pt x="504" y="431"/>
                  <a:pt x="501" y="434"/>
                  <a:pt x="501" y="437"/>
                </a:cubicBezTo>
                <a:cubicBezTo>
                  <a:pt x="501" y="440"/>
                  <a:pt x="504" y="442"/>
                  <a:pt x="507" y="442"/>
                </a:cubicBezTo>
                <a:cubicBezTo>
                  <a:pt x="538" y="442"/>
                  <a:pt x="538" y="442"/>
                  <a:pt x="538" y="442"/>
                </a:cubicBezTo>
                <a:cubicBezTo>
                  <a:pt x="583" y="590"/>
                  <a:pt x="583" y="590"/>
                  <a:pt x="583" y="590"/>
                </a:cubicBezTo>
                <a:cubicBezTo>
                  <a:pt x="566" y="590"/>
                  <a:pt x="566" y="590"/>
                  <a:pt x="566" y="590"/>
                </a:cubicBezTo>
                <a:cubicBezTo>
                  <a:pt x="563" y="590"/>
                  <a:pt x="560" y="592"/>
                  <a:pt x="560" y="595"/>
                </a:cubicBezTo>
                <a:cubicBezTo>
                  <a:pt x="560" y="598"/>
                  <a:pt x="563" y="601"/>
                  <a:pt x="566" y="601"/>
                </a:cubicBezTo>
                <a:cubicBezTo>
                  <a:pt x="613" y="601"/>
                  <a:pt x="613" y="601"/>
                  <a:pt x="613" y="601"/>
                </a:cubicBezTo>
                <a:cubicBezTo>
                  <a:pt x="611" y="601"/>
                  <a:pt x="610" y="602"/>
                  <a:pt x="609" y="603"/>
                </a:cubicBezTo>
                <a:cubicBezTo>
                  <a:pt x="605" y="606"/>
                  <a:pt x="603" y="612"/>
                  <a:pt x="607" y="616"/>
                </a:cubicBezTo>
                <a:cubicBezTo>
                  <a:pt x="608" y="617"/>
                  <a:pt x="610" y="618"/>
                  <a:pt x="612" y="618"/>
                </a:cubicBezTo>
                <a:cubicBezTo>
                  <a:pt x="620" y="617"/>
                  <a:pt x="619" y="603"/>
                  <a:pt x="611" y="608"/>
                </a:cubicBezTo>
                <a:cubicBezTo>
                  <a:pt x="613" y="601"/>
                  <a:pt x="623" y="602"/>
                  <a:pt x="629" y="609"/>
                </a:cubicBezTo>
                <a:cubicBezTo>
                  <a:pt x="632" y="613"/>
                  <a:pt x="633" y="618"/>
                  <a:pt x="632" y="623"/>
                </a:cubicBezTo>
                <a:cubicBezTo>
                  <a:pt x="632" y="627"/>
                  <a:pt x="630" y="630"/>
                  <a:pt x="625" y="632"/>
                </a:cubicBezTo>
                <a:cubicBezTo>
                  <a:pt x="622" y="634"/>
                  <a:pt x="619" y="634"/>
                  <a:pt x="616" y="637"/>
                </a:cubicBezTo>
                <a:cubicBezTo>
                  <a:pt x="609" y="642"/>
                  <a:pt x="613" y="652"/>
                  <a:pt x="624" y="650"/>
                </a:cubicBezTo>
                <a:cubicBezTo>
                  <a:pt x="624" y="650"/>
                  <a:pt x="624" y="650"/>
                  <a:pt x="624" y="650"/>
                </a:cubicBezTo>
                <a:cubicBezTo>
                  <a:pt x="628" y="650"/>
                  <a:pt x="639" y="647"/>
                  <a:pt x="640" y="634"/>
                </a:cubicBezTo>
                <a:cubicBezTo>
                  <a:pt x="640" y="636"/>
                  <a:pt x="640" y="638"/>
                  <a:pt x="639" y="639"/>
                </a:cubicBezTo>
                <a:cubicBezTo>
                  <a:pt x="636" y="654"/>
                  <a:pt x="616" y="666"/>
                  <a:pt x="601" y="663"/>
                </a:cubicBezTo>
                <a:cubicBezTo>
                  <a:pt x="593" y="661"/>
                  <a:pt x="584" y="653"/>
                  <a:pt x="591" y="645"/>
                </a:cubicBezTo>
                <a:cubicBezTo>
                  <a:pt x="593" y="643"/>
                  <a:pt x="596" y="642"/>
                  <a:pt x="597" y="640"/>
                </a:cubicBezTo>
                <a:cubicBezTo>
                  <a:pt x="603" y="636"/>
                  <a:pt x="598" y="629"/>
                  <a:pt x="591" y="629"/>
                </a:cubicBezTo>
                <a:cubicBezTo>
                  <a:pt x="585" y="630"/>
                  <a:pt x="582" y="636"/>
                  <a:pt x="581" y="641"/>
                </a:cubicBezTo>
                <a:cubicBezTo>
                  <a:pt x="579" y="648"/>
                  <a:pt x="580" y="654"/>
                  <a:pt x="587" y="660"/>
                </a:cubicBezTo>
                <a:cubicBezTo>
                  <a:pt x="588" y="660"/>
                  <a:pt x="588" y="661"/>
                  <a:pt x="589" y="662"/>
                </a:cubicBezTo>
                <a:cubicBezTo>
                  <a:pt x="576" y="656"/>
                  <a:pt x="568" y="642"/>
                  <a:pt x="576" y="630"/>
                </a:cubicBezTo>
                <a:cubicBezTo>
                  <a:pt x="584" y="618"/>
                  <a:pt x="584" y="613"/>
                  <a:pt x="579" y="610"/>
                </a:cubicBezTo>
                <a:cubicBezTo>
                  <a:pt x="573" y="608"/>
                  <a:pt x="569" y="612"/>
                  <a:pt x="569" y="616"/>
                </a:cubicBezTo>
                <a:cubicBezTo>
                  <a:pt x="562" y="602"/>
                  <a:pt x="548" y="602"/>
                  <a:pt x="544" y="609"/>
                </a:cubicBezTo>
                <a:cubicBezTo>
                  <a:pt x="542" y="613"/>
                  <a:pt x="542" y="617"/>
                  <a:pt x="547" y="619"/>
                </a:cubicBezTo>
                <a:cubicBezTo>
                  <a:pt x="556" y="623"/>
                  <a:pt x="561" y="610"/>
                  <a:pt x="552" y="608"/>
                </a:cubicBezTo>
                <a:cubicBezTo>
                  <a:pt x="554" y="607"/>
                  <a:pt x="556" y="607"/>
                  <a:pt x="558" y="608"/>
                </a:cubicBezTo>
                <a:cubicBezTo>
                  <a:pt x="560" y="609"/>
                  <a:pt x="565" y="613"/>
                  <a:pt x="563" y="628"/>
                </a:cubicBezTo>
                <a:cubicBezTo>
                  <a:pt x="562" y="641"/>
                  <a:pt x="566" y="653"/>
                  <a:pt x="578" y="661"/>
                </a:cubicBezTo>
                <a:cubicBezTo>
                  <a:pt x="586" y="666"/>
                  <a:pt x="596" y="669"/>
                  <a:pt x="606" y="668"/>
                </a:cubicBezTo>
                <a:cubicBezTo>
                  <a:pt x="612" y="668"/>
                  <a:pt x="618" y="666"/>
                  <a:pt x="624" y="663"/>
                </a:cubicBezTo>
                <a:cubicBezTo>
                  <a:pt x="622" y="667"/>
                  <a:pt x="622" y="670"/>
                  <a:pt x="622" y="673"/>
                </a:cubicBezTo>
                <a:cubicBezTo>
                  <a:pt x="623" y="679"/>
                  <a:pt x="629" y="685"/>
                  <a:pt x="637" y="683"/>
                </a:cubicBezTo>
                <a:cubicBezTo>
                  <a:pt x="640" y="683"/>
                  <a:pt x="643" y="680"/>
                  <a:pt x="643" y="677"/>
                </a:cubicBezTo>
                <a:cubicBezTo>
                  <a:pt x="644" y="680"/>
                  <a:pt x="646" y="683"/>
                  <a:pt x="650" y="683"/>
                </a:cubicBezTo>
                <a:cubicBezTo>
                  <a:pt x="657" y="685"/>
                  <a:pt x="663" y="679"/>
                  <a:pt x="664" y="673"/>
                </a:cubicBezTo>
                <a:cubicBezTo>
                  <a:pt x="665" y="670"/>
                  <a:pt x="665" y="667"/>
                  <a:pt x="663" y="663"/>
                </a:cubicBezTo>
                <a:cubicBezTo>
                  <a:pt x="668" y="666"/>
                  <a:pt x="674" y="668"/>
                  <a:pt x="680" y="668"/>
                </a:cubicBezTo>
                <a:cubicBezTo>
                  <a:pt x="690" y="669"/>
                  <a:pt x="700" y="666"/>
                  <a:pt x="709" y="661"/>
                </a:cubicBezTo>
                <a:cubicBezTo>
                  <a:pt x="721" y="653"/>
                  <a:pt x="725" y="641"/>
                  <a:pt x="723" y="628"/>
                </a:cubicBezTo>
                <a:cubicBezTo>
                  <a:pt x="721" y="613"/>
                  <a:pt x="727" y="609"/>
                  <a:pt x="729" y="608"/>
                </a:cubicBezTo>
                <a:cubicBezTo>
                  <a:pt x="731" y="607"/>
                  <a:pt x="733" y="607"/>
                  <a:pt x="735" y="608"/>
                </a:cubicBezTo>
                <a:cubicBezTo>
                  <a:pt x="726" y="610"/>
                  <a:pt x="731" y="623"/>
                  <a:pt x="740" y="619"/>
                </a:cubicBezTo>
                <a:cubicBezTo>
                  <a:pt x="744" y="617"/>
                  <a:pt x="744" y="613"/>
                  <a:pt x="742" y="609"/>
                </a:cubicBezTo>
                <a:cubicBezTo>
                  <a:pt x="738" y="602"/>
                  <a:pt x="725" y="602"/>
                  <a:pt x="718" y="616"/>
                </a:cubicBezTo>
                <a:cubicBezTo>
                  <a:pt x="717" y="612"/>
                  <a:pt x="714" y="608"/>
                  <a:pt x="708" y="610"/>
                </a:cubicBezTo>
                <a:cubicBezTo>
                  <a:pt x="702" y="613"/>
                  <a:pt x="703" y="618"/>
                  <a:pt x="711" y="630"/>
                </a:cubicBezTo>
                <a:cubicBezTo>
                  <a:pt x="718" y="642"/>
                  <a:pt x="711" y="656"/>
                  <a:pt x="697" y="662"/>
                </a:cubicBezTo>
                <a:cubicBezTo>
                  <a:pt x="698" y="661"/>
                  <a:pt x="699" y="660"/>
                  <a:pt x="700" y="660"/>
                </a:cubicBezTo>
                <a:cubicBezTo>
                  <a:pt x="706" y="654"/>
                  <a:pt x="708" y="648"/>
                  <a:pt x="706" y="641"/>
                </a:cubicBezTo>
                <a:cubicBezTo>
                  <a:pt x="704" y="636"/>
                  <a:pt x="701" y="630"/>
                  <a:pt x="695" y="629"/>
                </a:cubicBezTo>
                <a:cubicBezTo>
                  <a:pt x="688" y="629"/>
                  <a:pt x="684" y="636"/>
                  <a:pt x="689" y="640"/>
                </a:cubicBezTo>
                <a:cubicBezTo>
                  <a:pt x="691" y="642"/>
                  <a:pt x="693" y="643"/>
                  <a:pt x="695" y="645"/>
                </a:cubicBezTo>
                <a:cubicBezTo>
                  <a:pt x="703" y="653"/>
                  <a:pt x="693" y="661"/>
                  <a:pt x="686" y="663"/>
                </a:cubicBezTo>
                <a:cubicBezTo>
                  <a:pt x="671" y="666"/>
                  <a:pt x="650" y="654"/>
                  <a:pt x="647" y="639"/>
                </a:cubicBezTo>
                <a:cubicBezTo>
                  <a:pt x="647" y="638"/>
                  <a:pt x="647" y="636"/>
                  <a:pt x="647" y="634"/>
                </a:cubicBezTo>
                <a:cubicBezTo>
                  <a:pt x="648" y="647"/>
                  <a:pt x="658" y="650"/>
                  <a:pt x="663" y="650"/>
                </a:cubicBezTo>
                <a:cubicBezTo>
                  <a:pt x="663" y="650"/>
                  <a:pt x="663" y="650"/>
                  <a:pt x="663" y="650"/>
                </a:cubicBezTo>
                <a:cubicBezTo>
                  <a:pt x="674" y="652"/>
                  <a:pt x="678" y="642"/>
                  <a:pt x="671" y="637"/>
                </a:cubicBezTo>
                <a:cubicBezTo>
                  <a:pt x="668" y="634"/>
                  <a:pt x="665" y="634"/>
                  <a:pt x="662" y="632"/>
                </a:cubicBezTo>
                <a:cubicBezTo>
                  <a:pt x="657" y="630"/>
                  <a:pt x="655" y="627"/>
                  <a:pt x="654" y="623"/>
                </a:cubicBezTo>
                <a:cubicBezTo>
                  <a:pt x="654" y="618"/>
                  <a:pt x="655" y="613"/>
                  <a:pt x="658" y="609"/>
                </a:cubicBezTo>
                <a:cubicBezTo>
                  <a:pt x="664" y="602"/>
                  <a:pt x="674" y="601"/>
                  <a:pt x="676" y="608"/>
                </a:cubicBezTo>
                <a:cubicBezTo>
                  <a:pt x="668" y="603"/>
                  <a:pt x="666" y="617"/>
                  <a:pt x="675" y="618"/>
                </a:cubicBezTo>
                <a:cubicBezTo>
                  <a:pt x="677" y="618"/>
                  <a:pt x="678" y="617"/>
                  <a:pt x="680" y="616"/>
                </a:cubicBezTo>
                <a:cubicBezTo>
                  <a:pt x="684" y="612"/>
                  <a:pt x="681" y="606"/>
                  <a:pt x="678" y="603"/>
                </a:cubicBezTo>
                <a:cubicBezTo>
                  <a:pt x="677" y="602"/>
                  <a:pt x="675" y="601"/>
                  <a:pt x="674" y="601"/>
                </a:cubicBezTo>
                <a:cubicBezTo>
                  <a:pt x="720" y="601"/>
                  <a:pt x="720" y="601"/>
                  <a:pt x="720" y="601"/>
                </a:cubicBezTo>
                <a:cubicBezTo>
                  <a:pt x="724" y="601"/>
                  <a:pt x="726" y="598"/>
                  <a:pt x="726" y="595"/>
                </a:cubicBezTo>
                <a:cubicBezTo>
                  <a:pt x="726" y="592"/>
                  <a:pt x="724" y="590"/>
                  <a:pt x="720" y="590"/>
                </a:cubicBezTo>
                <a:cubicBezTo>
                  <a:pt x="704" y="590"/>
                  <a:pt x="704" y="590"/>
                  <a:pt x="704" y="590"/>
                </a:cubicBezTo>
                <a:cubicBezTo>
                  <a:pt x="749" y="442"/>
                  <a:pt x="749" y="442"/>
                  <a:pt x="749" y="442"/>
                </a:cubicBezTo>
                <a:cubicBezTo>
                  <a:pt x="780" y="442"/>
                  <a:pt x="780" y="442"/>
                  <a:pt x="780" y="442"/>
                </a:cubicBezTo>
                <a:cubicBezTo>
                  <a:pt x="783" y="442"/>
                  <a:pt x="786" y="440"/>
                  <a:pt x="786" y="437"/>
                </a:cubicBezTo>
                <a:cubicBezTo>
                  <a:pt x="786" y="434"/>
                  <a:pt x="783" y="431"/>
                  <a:pt x="780" y="431"/>
                </a:cubicBezTo>
                <a:close/>
                <a:moveTo>
                  <a:pt x="96" y="98"/>
                </a:moveTo>
                <a:cubicBezTo>
                  <a:pt x="91" y="98"/>
                  <a:pt x="87" y="88"/>
                  <a:pt x="87" y="75"/>
                </a:cubicBezTo>
                <a:cubicBezTo>
                  <a:pt x="87" y="62"/>
                  <a:pt x="91" y="51"/>
                  <a:pt x="95" y="51"/>
                </a:cubicBezTo>
                <a:cubicBezTo>
                  <a:pt x="100" y="51"/>
                  <a:pt x="104" y="62"/>
                  <a:pt x="104" y="75"/>
                </a:cubicBezTo>
                <a:cubicBezTo>
                  <a:pt x="104" y="88"/>
                  <a:pt x="101" y="98"/>
                  <a:pt x="96" y="98"/>
                </a:cubicBezTo>
                <a:close/>
                <a:moveTo>
                  <a:pt x="109" y="264"/>
                </a:moveTo>
                <a:cubicBezTo>
                  <a:pt x="112" y="298"/>
                  <a:pt x="134" y="329"/>
                  <a:pt x="170" y="344"/>
                </a:cubicBezTo>
                <a:cubicBezTo>
                  <a:pt x="175" y="346"/>
                  <a:pt x="179" y="348"/>
                  <a:pt x="185" y="349"/>
                </a:cubicBezTo>
                <a:cubicBezTo>
                  <a:pt x="142" y="360"/>
                  <a:pt x="111" y="396"/>
                  <a:pt x="109" y="438"/>
                </a:cubicBezTo>
                <a:cubicBezTo>
                  <a:pt x="109" y="370"/>
                  <a:pt x="109" y="310"/>
                  <a:pt x="109" y="264"/>
                </a:cubicBezTo>
                <a:close/>
                <a:moveTo>
                  <a:pt x="359" y="442"/>
                </a:moveTo>
                <a:cubicBezTo>
                  <a:pt x="330" y="419"/>
                  <a:pt x="288" y="423"/>
                  <a:pt x="264" y="450"/>
                </a:cubicBezTo>
                <a:cubicBezTo>
                  <a:pt x="263" y="452"/>
                  <a:pt x="261" y="453"/>
                  <a:pt x="260" y="455"/>
                </a:cubicBezTo>
                <a:cubicBezTo>
                  <a:pt x="259" y="438"/>
                  <a:pt x="251" y="426"/>
                  <a:pt x="241" y="420"/>
                </a:cubicBezTo>
                <a:cubicBezTo>
                  <a:pt x="238" y="418"/>
                  <a:pt x="231" y="415"/>
                  <a:pt x="225" y="416"/>
                </a:cubicBezTo>
                <a:cubicBezTo>
                  <a:pt x="219" y="417"/>
                  <a:pt x="211" y="421"/>
                  <a:pt x="211" y="430"/>
                </a:cubicBezTo>
                <a:cubicBezTo>
                  <a:pt x="211" y="433"/>
                  <a:pt x="212" y="435"/>
                  <a:pt x="213" y="436"/>
                </a:cubicBezTo>
                <a:cubicBezTo>
                  <a:pt x="215" y="440"/>
                  <a:pt x="220" y="441"/>
                  <a:pt x="224" y="438"/>
                </a:cubicBezTo>
                <a:cubicBezTo>
                  <a:pt x="228" y="436"/>
                  <a:pt x="229" y="431"/>
                  <a:pt x="226" y="428"/>
                </a:cubicBezTo>
                <a:cubicBezTo>
                  <a:pt x="224" y="424"/>
                  <a:pt x="219" y="423"/>
                  <a:pt x="216" y="425"/>
                </a:cubicBezTo>
                <a:cubicBezTo>
                  <a:pt x="216" y="424"/>
                  <a:pt x="221" y="419"/>
                  <a:pt x="228" y="419"/>
                </a:cubicBezTo>
                <a:cubicBezTo>
                  <a:pt x="231" y="419"/>
                  <a:pt x="237" y="422"/>
                  <a:pt x="239" y="423"/>
                </a:cubicBezTo>
                <a:cubicBezTo>
                  <a:pt x="245" y="428"/>
                  <a:pt x="249" y="435"/>
                  <a:pt x="249" y="443"/>
                </a:cubicBezTo>
                <a:cubicBezTo>
                  <a:pt x="248" y="457"/>
                  <a:pt x="242" y="460"/>
                  <a:pt x="236" y="463"/>
                </a:cubicBezTo>
                <a:cubicBezTo>
                  <a:pt x="233" y="464"/>
                  <a:pt x="230" y="464"/>
                  <a:pt x="227" y="465"/>
                </a:cubicBezTo>
                <a:cubicBezTo>
                  <a:pt x="226" y="466"/>
                  <a:pt x="224" y="466"/>
                  <a:pt x="223" y="467"/>
                </a:cubicBezTo>
                <a:cubicBezTo>
                  <a:pt x="216" y="472"/>
                  <a:pt x="215" y="480"/>
                  <a:pt x="219" y="486"/>
                </a:cubicBezTo>
                <a:cubicBezTo>
                  <a:pt x="223" y="492"/>
                  <a:pt x="232" y="494"/>
                  <a:pt x="238" y="490"/>
                </a:cubicBezTo>
                <a:cubicBezTo>
                  <a:pt x="240" y="489"/>
                  <a:pt x="243" y="487"/>
                  <a:pt x="245" y="485"/>
                </a:cubicBezTo>
                <a:cubicBezTo>
                  <a:pt x="235" y="502"/>
                  <a:pt x="217" y="513"/>
                  <a:pt x="195" y="514"/>
                </a:cubicBezTo>
                <a:cubicBezTo>
                  <a:pt x="154" y="516"/>
                  <a:pt x="119" y="486"/>
                  <a:pt x="117" y="447"/>
                </a:cubicBezTo>
                <a:cubicBezTo>
                  <a:pt x="115" y="398"/>
                  <a:pt x="155" y="356"/>
                  <a:pt x="208" y="354"/>
                </a:cubicBezTo>
                <a:cubicBezTo>
                  <a:pt x="267" y="351"/>
                  <a:pt x="314" y="397"/>
                  <a:pt x="360" y="443"/>
                </a:cubicBezTo>
                <a:cubicBezTo>
                  <a:pt x="360" y="442"/>
                  <a:pt x="359" y="442"/>
                  <a:pt x="359" y="442"/>
                </a:cubicBezTo>
                <a:close/>
                <a:moveTo>
                  <a:pt x="684" y="431"/>
                </a:moveTo>
                <a:cubicBezTo>
                  <a:pt x="648" y="369"/>
                  <a:pt x="648" y="369"/>
                  <a:pt x="648" y="369"/>
                </a:cubicBezTo>
                <a:cubicBezTo>
                  <a:pt x="659" y="369"/>
                  <a:pt x="659" y="369"/>
                  <a:pt x="659" y="369"/>
                </a:cubicBezTo>
                <a:cubicBezTo>
                  <a:pt x="743" y="431"/>
                  <a:pt x="743" y="431"/>
                  <a:pt x="743" y="431"/>
                </a:cubicBezTo>
                <a:lnTo>
                  <a:pt x="684" y="431"/>
                </a:lnTo>
                <a:close/>
                <a:moveTo>
                  <a:pt x="619" y="287"/>
                </a:moveTo>
                <a:cubicBezTo>
                  <a:pt x="622" y="288"/>
                  <a:pt x="625" y="288"/>
                  <a:pt x="627" y="287"/>
                </a:cubicBezTo>
                <a:cubicBezTo>
                  <a:pt x="635" y="287"/>
                  <a:pt x="641" y="281"/>
                  <a:pt x="640" y="274"/>
                </a:cubicBezTo>
                <a:cubicBezTo>
                  <a:pt x="640" y="266"/>
                  <a:pt x="634" y="260"/>
                  <a:pt x="626" y="261"/>
                </a:cubicBezTo>
                <a:cubicBezTo>
                  <a:pt x="624" y="261"/>
                  <a:pt x="622" y="261"/>
                  <a:pt x="621" y="262"/>
                </a:cubicBezTo>
                <a:cubicBezTo>
                  <a:pt x="617" y="262"/>
                  <a:pt x="615" y="264"/>
                  <a:pt x="612" y="264"/>
                </a:cubicBezTo>
                <a:cubicBezTo>
                  <a:pt x="606" y="266"/>
                  <a:pt x="599" y="267"/>
                  <a:pt x="589" y="256"/>
                </a:cubicBezTo>
                <a:cubicBezTo>
                  <a:pt x="584" y="249"/>
                  <a:pt x="583" y="241"/>
                  <a:pt x="584" y="235"/>
                </a:cubicBezTo>
                <a:cubicBezTo>
                  <a:pt x="585" y="232"/>
                  <a:pt x="588" y="227"/>
                  <a:pt x="591" y="224"/>
                </a:cubicBezTo>
                <a:cubicBezTo>
                  <a:pt x="596" y="221"/>
                  <a:pt x="603" y="222"/>
                  <a:pt x="604" y="223"/>
                </a:cubicBezTo>
                <a:cubicBezTo>
                  <a:pt x="600" y="224"/>
                  <a:pt x="597" y="227"/>
                  <a:pt x="598" y="231"/>
                </a:cubicBezTo>
                <a:cubicBezTo>
                  <a:pt x="598" y="235"/>
                  <a:pt x="601" y="238"/>
                  <a:pt x="606" y="238"/>
                </a:cubicBezTo>
                <a:cubicBezTo>
                  <a:pt x="610" y="238"/>
                  <a:pt x="614" y="234"/>
                  <a:pt x="614" y="230"/>
                </a:cubicBezTo>
                <a:cubicBezTo>
                  <a:pt x="614" y="228"/>
                  <a:pt x="613" y="226"/>
                  <a:pt x="611" y="224"/>
                </a:cubicBezTo>
                <a:cubicBezTo>
                  <a:pt x="605" y="217"/>
                  <a:pt x="597" y="218"/>
                  <a:pt x="591" y="221"/>
                </a:cubicBezTo>
                <a:cubicBezTo>
                  <a:pt x="586" y="223"/>
                  <a:pt x="582" y="230"/>
                  <a:pt x="581" y="233"/>
                </a:cubicBezTo>
                <a:cubicBezTo>
                  <a:pt x="577" y="243"/>
                  <a:pt x="578" y="258"/>
                  <a:pt x="587" y="272"/>
                </a:cubicBezTo>
                <a:cubicBezTo>
                  <a:pt x="586" y="271"/>
                  <a:pt x="584" y="270"/>
                  <a:pt x="582" y="270"/>
                </a:cubicBezTo>
                <a:cubicBezTo>
                  <a:pt x="564" y="266"/>
                  <a:pt x="546" y="269"/>
                  <a:pt x="531" y="277"/>
                </a:cubicBezTo>
                <a:cubicBezTo>
                  <a:pt x="515" y="286"/>
                  <a:pt x="504" y="300"/>
                  <a:pt x="500" y="317"/>
                </a:cubicBezTo>
                <a:cubicBezTo>
                  <a:pt x="500" y="317"/>
                  <a:pt x="500" y="318"/>
                  <a:pt x="500" y="318"/>
                </a:cubicBezTo>
                <a:cubicBezTo>
                  <a:pt x="507" y="256"/>
                  <a:pt x="516" y="192"/>
                  <a:pt x="565" y="161"/>
                </a:cubicBezTo>
                <a:cubicBezTo>
                  <a:pt x="609" y="133"/>
                  <a:pt x="668" y="144"/>
                  <a:pt x="697" y="185"/>
                </a:cubicBezTo>
                <a:cubicBezTo>
                  <a:pt x="720" y="217"/>
                  <a:pt x="711" y="261"/>
                  <a:pt x="677" y="283"/>
                </a:cubicBezTo>
                <a:cubicBezTo>
                  <a:pt x="664" y="291"/>
                  <a:pt x="648" y="294"/>
                  <a:pt x="633" y="292"/>
                </a:cubicBezTo>
                <a:cubicBezTo>
                  <a:pt x="628" y="291"/>
                  <a:pt x="623" y="289"/>
                  <a:pt x="619" y="287"/>
                </a:cubicBezTo>
                <a:close/>
                <a:moveTo>
                  <a:pt x="637" y="309"/>
                </a:moveTo>
                <a:cubicBezTo>
                  <a:pt x="637" y="306"/>
                  <a:pt x="640" y="303"/>
                  <a:pt x="643" y="303"/>
                </a:cubicBezTo>
                <a:cubicBezTo>
                  <a:pt x="647" y="303"/>
                  <a:pt x="650" y="306"/>
                  <a:pt x="650" y="309"/>
                </a:cubicBezTo>
                <a:cubicBezTo>
                  <a:pt x="650" y="313"/>
                  <a:pt x="647" y="315"/>
                  <a:pt x="643" y="315"/>
                </a:cubicBezTo>
                <a:cubicBezTo>
                  <a:pt x="640" y="315"/>
                  <a:pt x="637" y="313"/>
                  <a:pt x="637" y="309"/>
                </a:cubicBezTo>
                <a:close/>
                <a:moveTo>
                  <a:pt x="644" y="369"/>
                </a:moveTo>
                <a:cubicBezTo>
                  <a:pt x="681" y="431"/>
                  <a:pt x="681" y="431"/>
                  <a:pt x="681" y="431"/>
                </a:cubicBezTo>
                <a:cubicBezTo>
                  <a:pt x="606" y="431"/>
                  <a:pt x="606" y="431"/>
                  <a:pt x="606" y="431"/>
                </a:cubicBezTo>
                <a:cubicBezTo>
                  <a:pt x="642" y="369"/>
                  <a:pt x="642" y="369"/>
                  <a:pt x="642" y="369"/>
                </a:cubicBezTo>
                <a:lnTo>
                  <a:pt x="644" y="369"/>
                </a:lnTo>
                <a:close/>
                <a:moveTo>
                  <a:pt x="628" y="369"/>
                </a:moveTo>
                <a:cubicBezTo>
                  <a:pt x="639" y="369"/>
                  <a:pt x="639" y="369"/>
                  <a:pt x="639" y="369"/>
                </a:cubicBezTo>
                <a:cubicBezTo>
                  <a:pt x="603" y="431"/>
                  <a:pt x="603" y="431"/>
                  <a:pt x="603" y="431"/>
                </a:cubicBezTo>
                <a:cubicBezTo>
                  <a:pt x="544" y="431"/>
                  <a:pt x="544" y="431"/>
                  <a:pt x="544" y="431"/>
                </a:cubicBezTo>
                <a:lnTo>
                  <a:pt x="628" y="369"/>
                </a:lnTo>
                <a:close/>
                <a:moveTo>
                  <a:pt x="541" y="442"/>
                </a:moveTo>
                <a:cubicBezTo>
                  <a:pt x="643" y="442"/>
                  <a:pt x="643" y="442"/>
                  <a:pt x="643" y="442"/>
                </a:cubicBezTo>
                <a:cubicBezTo>
                  <a:pt x="643" y="590"/>
                  <a:pt x="643" y="590"/>
                  <a:pt x="643" y="590"/>
                </a:cubicBezTo>
                <a:cubicBezTo>
                  <a:pt x="586" y="590"/>
                  <a:pt x="586" y="590"/>
                  <a:pt x="586" y="590"/>
                </a:cubicBezTo>
                <a:lnTo>
                  <a:pt x="541" y="442"/>
                </a:lnTo>
                <a:close/>
                <a:moveTo>
                  <a:pt x="651" y="610"/>
                </a:moveTo>
                <a:cubicBezTo>
                  <a:pt x="644" y="618"/>
                  <a:pt x="642" y="631"/>
                  <a:pt x="645" y="642"/>
                </a:cubicBezTo>
                <a:cubicBezTo>
                  <a:pt x="647" y="647"/>
                  <a:pt x="649" y="652"/>
                  <a:pt x="653" y="656"/>
                </a:cubicBezTo>
                <a:cubicBezTo>
                  <a:pt x="663" y="667"/>
                  <a:pt x="660" y="673"/>
                  <a:pt x="659" y="675"/>
                </a:cubicBezTo>
                <a:cubicBezTo>
                  <a:pt x="658" y="677"/>
                  <a:pt x="656" y="678"/>
                  <a:pt x="654" y="678"/>
                </a:cubicBezTo>
                <a:cubicBezTo>
                  <a:pt x="656" y="676"/>
                  <a:pt x="656" y="673"/>
                  <a:pt x="655" y="671"/>
                </a:cubicBezTo>
                <a:cubicBezTo>
                  <a:pt x="652" y="667"/>
                  <a:pt x="645" y="667"/>
                  <a:pt x="643" y="672"/>
                </a:cubicBezTo>
                <a:cubicBezTo>
                  <a:pt x="642" y="667"/>
                  <a:pt x="634" y="667"/>
                  <a:pt x="632" y="671"/>
                </a:cubicBezTo>
                <a:cubicBezTo>
                  <a:pt x="631" y="673"/>
                  <a:pt x="631" y="676"/>
                  <a:pt x="633" y="678"/>
                </a:cubicBezTo>
                <a:cubicBezTo>
                  <a:pt x="630" y="678"/>
                  <a:pt x="629" y="677"/>
                  <a:pt x="628" y="675"/>
                </a:cubicBezTo>
                <a:cubicBezTo>
                  <a:pt x="626" y="673"/>
                  <a:pt x="624" y="667"/>
                  <a:pt x="634" y="656"/>
                </a:cubicBezTo>
                <a:cubicBezTo>
                  <a:pt x="637" y="652"/>
                  <a:pt x="640" y="647"/>
                  <a:pt x="641" y="642"/>
                </a:cubicBezTo>
                <a:cubicBezTo>
                  <a:pt x="645" y="631"/>
                  <a:pt x="643" y="618"/>
                  <a:pt x="635" y="610"/>
                </a:cubicBezTo>
                <a:cubicBezTo>
                  <a:pt x="632" y="606"/>
                  <a:pt x="627" y="602"/>
                  <a:pt x="622" y="601"/>
                </a:cubicBezTo>
                <a:cubicBezTo>
                  <a:pt x="665" y="601"/>
                  <a:pt x="665" y="601"/>
                  <a:pt x="665" y="601"/>
                </a:cubicBezTo>
                <a:cubicBezTo>
                  <a:pt x="660" y="602"/>
                  <a:pt x="654" y="606"/>
                  <a:pt x="651" y="610"/>
                </a:cubicBezTo>
                <a:close/>
                <a:moveTo>
                  <a:pt x="701" y="590"/>
                </a:moveTo>
                <a:cubicBezTo>
                  <a:pt x="646" y="590"/>
                  <a:pt x="646" y="590"/>
                  <a:pt x="646" y="590"/>
                </a:cubicBezTo>
                <a:cubicBezTo>
                  <a:pt x="646" y="442"/>
                  <a:pt x="646" y="442"/>
                  <a:pt x="646" y="442"/>
                </a:cubicBezTo>
                <a:cubicBezTo>
                  <a:pt x="746" y="442"/>
                  <a:pt x="746" y="442"/>
                  <a:pt x="746" y="442"/>
                </a:cubicBezTo>
                <a:lnTo>
                  <a:pt x="701" y="5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schemeClr val="bg1">
                <a:alpha val="40000"/>
              </a:schemeClr>
            </a:outerShdw>
          </a:effec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27" name="Group 4"/>
          <p:cNvGrpSpPr>
            <a:grpSpLocks noChangeAspect="1"/>
          </p:cNvGrpSpPr>
          <p:nvPr/>
        </p:nvGrpSpPr>
        <p:grpSpPr bwMode="auto">
          <a:xfrm flipH="1">
            <a:off x="10121457" y="174640"/>
            <a:ext cx="1834021" cy="1654160"/>
            <a:chOff x="1487" y="255"/>
            <a:chExt cx="1889" cy="1666"/>
          </a:xfrm>
          <a:solidFill>
            <a:schemeClr val="bg1"/>
          </a:solidFill>
          <a:effectLst>
            <a:outerShdw blurRad="63500" sx="102000" sy="102000" algn="ctr" rotWithShape="0">
              <a:schemeClr val="bg1">
                <a:alpha val="40000"/>
              </a:schemeClr>
            </a:outerShdw>
          </a:effectLst>
        </p:grpSpPr>
        <p:sp>
          <p:nvSpPr>
            <p:cNvPr id="28" name="Freeform 5"/>
            <p:cNvSpPr/>
            <p:nvPr/>
          </p:nvSpPr>
          <p:spPr bwMode="auto">
            <a:xfrm>
              <a:off x="3183" y="1235"/>
              <a:ext cx="155" cy="458"/>
            </a:xfrm>
            <a:custGeom>
              <a:avLst/>
              <a:gdLst>
                <a:gd name="T0" fmla="*/ 12 w 65"/>
                <a:gd name="T1" fmla="*/ 193 h 193"/>
                <a:gd name="T2" fmla="*/ 19 w 65"/>
                <a:gd name="T3" fmla="*/ 173 h 193"/>
                <a:gd name="T4" fmla="*/ 59 w 65"/>
                <a:gd name="T5" fmla="*/ 146 h 193"/>
                <a:gd name="T6" fmla="*/ 27 w 65"/>
                <a:gd name="T7" fmla="*/ 46 h 193"/>
                <a:gd name="T8" fmla="*/ 26 w 65"/>
                <a:gd name="T9" fmla="*/ 25 h 193"/>
                <a:gd name="T10" fmla="*/ 34 w 65"/>
                <a:gd name="T11" fmla="*/ 16 h 193"/>
                <a:gd name="T12" fmla="*/ 34 w 65"/>
                <a:gd name="T13" fmla="*/ 8 h 193"/>
                <a:gd name="T14" fmla="*/ 19 w 65"/>
                <a:gd name="T15" fmla="*/ 21 h 193"/>
                <a:gd name="T16" fmla="*/ 14 w 65"/>
                <a:gd name="T17" fmla="*/ 48 h 193"/>
                <a:gd name="T18" fmla="*/ 21 w 65"/>
                <a:gd name="T19" fmla="*/ 66 h 193"/>
                <a:gd name="T20" fmla="*/ 36 w 65"/>
                <a:gd name="T21" fmla="*/ 103 h 193"/>
                <a:gd name="T22" fmla="*/ 9 w 65"/>
                <a:gd name="T23" fmla="*/ 160 h 193"/>
                <a:gd name="T24" fmla="*/ 0 w 65"/>
                <a:gd name="T25" fmla="*/ 185 h 193"/>
                <a:gd name="T26" fmla="*/ 12 w 65"/>
                <a:gd name="T27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" h="193">
                  <a:moveTo>
                    <a:pt x="12" y="193"/>
                  </a:moveTo>
                  <a:cubicBezTo>
                    <a:pt x="17" y="187"/>
                    <a:pt x="20" y="180"/>
                    <a:pt x="19" y="173"/>
                  </a:cubicBezTo>
                  <a:cubicBezTo>
                    <a:pt x="36" y="171"/>
                    <a:pt x="55" y="167"/>
                    <a:pt x="59" y="146"/>
                  </a:cubicBezTo>
                  <a:cubicBezTo>
                    <a:pt x="65" y="114"/>
                    <a:pt x="38" y="76"/>
                    <a:pt x="27" y="46"/>
                  </a:cubicBezTo>
                  <a:cubicBezTo>
                    <a:pt x="24" y="39"/>
                    <a:pt x="21" y="32"/>
                    <a:pt x="26" y="25"/>
                  </a:cubicBezTo>
                  <a:cubicBezTo>
                    <a:pt x="27" y="23"/>
                    <a:pt x="32" y="20"/>
                    <a:pt x="34" y="16"/>
                  </a:cubicBezTo>
                  <a:cubicBezTo>
                    <a:pt x="35" y="14"/>
                    <a:pt x="36" y="10"/>
                    <a:pt x="34" y="8"/>
                  </a:cubicBezTo>
                  <a:cubicBezTo>
                    <a:pt x="23" y="0"/>
                    <a:pt x="21" y="18"/>
                    <a:pt x="19" y="21"/>
                  </a:cubicBezTo>
                  <a:cubicBezTo>
                    <a:pt x="13" y="31"/>
                    <a:pt x="10" y="37"/>
                    <a:pt x="14" y="48"/>
                  </a:cubicBezTo>
                  <a:cubicBezTo>
                    <a:pt x="16" y="54"/>
                    <a:pt x="18" y="60"/>
                    <a:pt x="21" y="66"/>
                  </a:cubicBezTo>
                  <a:cubicBezTo>
                    <a:pt x="26" y="78"/>
                    <a:pt x="32" y="90"/>
                    <a:pt x="36" y="103"/>
                  </a:cubicBezTo>
                  <a:cubicBezTo>
                    <a:pt x="48" y="133"/>
                    <a:pt x="50" y="155"/>
                    <a:pt x="9" y="160"/>
                  </a:cubicBezTo>
                  <a:cubicBezTo>
                    <a:pt x="5" y="170"/>
                    <a:pt x="10" y="174"/>
                    <a:pt x="0" y="185"/>
                  </a:cubicBezTo>
                  <a:cubicBezTo>
                    <a:pt x="4" y="187"/>
                    <a:pt x="8" y="190"/>
                    <a:pt x="12" y="19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6"/>
            <p:cNvSpPr/>
            <p:nvPr/>
          </p:nvSpPr>
          <p:spPr bwMode="auto">
            <a:xfrm>
              <a:off x="2806" y="1674"/>
              <a:ext cx="406" cy="247"/>
            </a:xfrm>
            <a:custGeom>
              <a:avLst/>
              <a:gdLst>
                <a:gd name="T0" fmla="*/ 171 w 171"/>
                <a:gd name="T1" fmla="*/ 8 h 104"/>
                <a:gd name="T2" fmla="*/ 155 w 171"/>
                <a:gd name="T3" fmla="*/ 22 h 104"/>
                <a:gd name="T4" fmla="*/ 148 w 171"/>
                <a:gd name="T5" fmla="*/ 69 h 104"/>
                <a:gd name="T6" fmla="*/ 43 w 171"/>
                <a:gd name="T7" fmla="*/ 81 h 104"/>
                <a:gd name="T8" fmla="*/ 23 w 171"/>
                <a:gd name="T9" fmla="*/ 88 h 104"/>
                <a:gd name="T10" fmla="*/ 18 w 171"/>
                <a:gd name="T11" fmla="*/ 100 h 104"/>
                <a:gd name="T12" fmla="*/ 11 w 171"/>
                <a:gd name="T13" fmla="*/ 103 h 104"/>
                <a:gd name="T14" fmla="*/ 17 w 171"/>
                <a:gd name="T15" fmla="*/ 84 h 104"/>
                <a:gd name="T16" fmla="*/ 39 w 171"/>
                <a:gd name="T17" fmla="*/ 68 h 104"/>
                <a:gd name="T18" fmla="*/ 58 w 171"/>
                <a:gd name="T19" fmla="*/ 67 h 104"/>
                <a:gd name="T20" fmla="*/ 99 w 171"/>
                <a:gd name="T21" fmla="*/ 67 h 104"/>
                <a:gd name="T22" fmla="*/ 140 w 171"/>
                <a:gd name="T23" fmla="*/ 19 h 104"/>
                <a:gd name="T24" fmla="*/ 159 w 171"/>
                <a:gd name="T25" fmla="*/ 0 h 104"/>
                <a:gd name="T26" fmla="*/ 171 w 171"/>
                <a:gd name="T27" fmla="*/ 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1" h="104">
                  <a:moveTo>
                    <a:pt x="171" y="8"/>
                  </a:moveTo>
                  <a:cubicBezTo>
                    <a:pt x="168" y="15"/>
                    <a:pt x="163" y="20"/>
                    <a:pt x="155" y="22"/>
                  </a:cubicBezTo>
                  <a:cubicBezTo>
                    <a:pt x="161" y="39"/>
                    <a:pt x="165" y="57"/>
                    <a:pt x="148" y="69"/>
                  </a:cubicBezTo>
                  <a:cubicBezTo>
                    <a:pt x="121" y="88"/>
                    <a:pt x="75" y="79"/>
                    <a:pt x="43" y="81"/>
                  </a:cubicBezTo>
                  <a:cubicBezTo>
                    <a:pt x="35" y="82"/>
                    <a:pt x="28" y="81"/>
                    <a:pt x="23" y="88"/>
                  </a:cubicBezTo>
                  <a:cubicBezTo>
                    <a:pt x="22" y="90"/>
                    <a:pt x="21" y="96"/>
                    <a:pt x="18" y="100"/>
                  </a:cubicBezTo>
                  <a:cubicBezTo>
                    <a:pt x="17" y="102"/>
                    <a:pt x="14" y="104"/>
                    <a:pt x="11" y="103"/>
                  </a:cubicBezTo>
                  <a:cubicBezTo>
                    <a:pt x="0" y="97"/>
                    <a:pt x="15" y="87"/>
                    <a:pt x="17" y="84"/>
                  </a:cubicBezTo>
                  <a:cubicBezTo>
                    <a:pt x="24" y="74"/>
                    <a:pt x="28" y="69"/>
                    <a:pt x="39" y="68"/>
                  </a:cubicBezTo>
                  <a:cubicBezTo>
                    <a:pt x="46" y="67"/>
                    <a:pt x="52" y="67"/>
                    <a:pt x="58" y="67"/>
                  </a:cubicBezTo>
                  <a:cubicBezTo>
                    <a:pt x="72" y="67"/>
                    <a:pt x="85" y="67"/>
                    <a:pt x="99" y="67"/>
                  </a:cubicBezTo>
                  <a:cubicBezTo>
                    <a:pt x="131" y="64"/>
                    <a:pt x="152" y="58"/>
                    <a:pt x="140" y="19"/>
                  </a:cubicBezTo>
                  <a:cubicBezTo>
                    <a:pt x="148" y="11"/>
                    <a:pt x="153" y="13"/>
                    <a:pt x="159" y="0"/>
                  </a:cubicBezTo>
                  <a:cubicBezTo>
                    <a:pt x="163" y="2"/>
                    <a:pt x="167" y="5"/>
                    <a:pt x="17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7"/>
            <p:cNvSpPr/>
            <p:nvPr/>
          </p:nvSpPr>
          <p:spPr bwMode="auto">
            <a:xfrm>
              <a:off x="2811" y="1420"/>
              <a:ext cx="565" cy="380"/>
            </a:xfrm>
            <a:custGeom>
              <a:avLst/>
              <a:gdLst>
                <a:gd name="T0" fmla="*/ 63 w 238"/>
                <a:gd name="T1" fmla="*/ 42 h 160"/>
                <a:gd name="T2" fmla="*/ 52 w 238"/>
                <a:gd name="T3" fmla="*/ 25 h 160"/>
                <a:gd name="T4" fmla="*/ 14 w 238"/>
                <a:gd name="T5" fmla="*/ 0 h 160"/>
                <a:gd name="T6" fmla="*/ 27 w 238"/>
                <a:gd name="T7" fmla="*/ 23 h 160"/>
                <a:gd name="T8" fmla="*/ 0 w 238"/>
                <a:gd name="T9" fmla="*/ 21 h 160"/>
                <a:gd name="T10" fmla="*/ 39 w 238"/>
                <a:gd name="T11" fmla="*/ 46 h 160"/>
                <a:gd name="T12" fmla="*/ 60 w 238"/>
                <a:gd name="T13" fmla="*/ 47 h 160"/>
                <a:gd name="T14" fmla="*/ 207 w 238"/>
                <a:gd name="T15" fmla="*/ 143 h 160"/>
                <a:gd name="T16" fmla="*/ 196 w 238"/>
                <a:gd name="T17" fmla="*/ 152 h 160"/>
                <a:gd name="T18" fmla="*/ 238 w 238"/>
                <a:gd name="T19" fmla="*/ 160 h 160"/>
                <a:gd name="T20" fmla="*/ 215 w 238"/>
                <a:gd name="T21" fmla="*/ 124 h 160"/>
                <a:gd name="T22" fmla="*/ 210 w 238"/>
                <a:gd name="T23" fmla="*/ 138 h 160"/>
                <a:gd name="T24" fmla="*/ 63 w 238"/>
                <a:gd name="T25" fmla="*/ 4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8" h="160">
                  <a:moveTo>
                    <a:pt x="63" y="42"/>
                  </a:moveTo>
                  <a:cubicBezTo>
                    <a:pt x="52" y="25"/>
                    <a:pt x="52" y="25"/>
                    <a:pt x="52" y="25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207" y="143"/>
                    <a:pt x="207" y="143"/>
                    <a:pt x="207" y="143"/>
                  </a:cubicBezTo>
                  <a:cubicBezTo>
                    <a:pt x="205" y="147"/>
                    <a:pt x="201" y="150"/>
                    <a:pt x="196" y="152"/>
                  </a:cubicBezTo>
                  <a:cubicBezTo>
                    <a:pt x="238" y="160"/>
                    <a:pt x="238" y="160"/>
                    <a:pt x="238" y="160"/>
                  </a:cubicBezTo>
                  <a:cubicBezTo>
                    <a:pt x="215" y="124"/>
                    <a:pt x="215" y="124"/>
                    <a:pt x="215" y="124"/>
                  </a:cubicBezTo>
                  <a:cubicBezTo>
                    <a:pt x="214" y="130"/>
                    <a:pt x="213" y="134"/>
                    <a:pt x="210" y="138"/>
                  </a:cubicBezTo>
                  <a:lnTo>
                    <a:pt x="63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8"/>
            <p:cNvSpPr/>
            <p:nvPr/>
          </p:nvSpPr>
          <p:spPr bwMode="auto">
            <a:xfrm>
              <a:off x="2858" y="1472"/>
              <a:ext cx="19" cy="411"/>
            </a:xfrm>
            <a:custGeom>
              <a:avLst/>
              <a:gdLst>
                <a:gd name="T0" fmla="*/ 15 w 19"/>
                <a:gd name="T1" fmla="*/ 0 h 411"/>
                <a:gd name="T2" fmla="*/ 0 w 19"/>
                <a:gd name="T3" fmla="*/ 411 h 411"/>
                <a:gd name="T4" fmla="*/ 5 w 19"/>
                <a:gd name="T5" fmla="*/ 411 h 411"/>
                <a:gd name="T6" fmla="*/ 19 w 19"/>
                <a:gd name="T7" fmla="*/ 3 h 411"/>
                <a:gd name="T8" fmla="*/ 15 w 19"/>
                <a:gd name="T9" fmla="*/ 0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11">
                  <a:moveTo>
                    <a:pt x="15" y="0"/>
                  </a:moveTo>
                  <a:lnTo>
                    <a:pt x="0" y="411"/>
                  </a:lnTo>
                  <a:lnTo>
                    <a:pt x="5" y="411"/>
                  </a:lnTo>
                  <a:lnTo>
                    <a:pt x="19" y="3"/>
                  </a:lnTo>
                  <a:lnTo>
                    <a:pt x="1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9"/>
            <p:cNvSpPr/>
            <p:nvPr/>
          </p:nvSpPr>
          <p:spPr bwMode="auto">
            <a:xfrm>
              <a:off x="2875" y="1292"/>
              <a:ext cx="370" cy="183"/>
            </a:xfrm>
            <a:custGeom>
              <a:avLst/>
              <a:gdLst>
                <a:gd name="T0" fmla="*/ 368 w 370"/>
                <a:gd name="T1" fmla="*/ 0 h 183"/>
                <a:gd name="T2" fmla="*/ 0 w 370"/>
                <a:gd name="T3" fmla="*/ 180 h 183"/>
                <a:gd name="T4" fmla="*/ 0 w 370"/>
                <a:gd name="T5" fmla="*/ 183 h 183"/>
                <a:gd name="T6" fmla="*/ 370 w 370"/>
                <a:gd name="T7" fmla="*/ 5 h 183"/>
                <a:gd name="T8" fmla="*/ 368 w 370"/>
                <a:gd name="T9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0" h="183">
                  <a:moveTo>
                    <a:pt x="368" y="0"/>
                  </a:moveTo>
                  <a:lnTo>
                    <a:pt x="0" y="180"/>
                  </a:lnTo>
                  <a:lnTo>
                    <a:pt x="0" y="183"/>
                  </a:lnTo>
                  <a:lnTo>
                    <a:pt x="370" y="5"/>
                  </a:lnTo>
                  <a:lnTo>
                    <a:pt x="36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10"/>
            <p:cNvSpPr/>
            <p:nvPr/>
          </p:nvSpPr>
          <p:spPr bwMode="auto">
            <a:xfrm>
              <a:off x="1487" y="255"/>
              <a:ext cx="1559" cy="1381"/>
            </a:xfrm>
            <a:custGeom>
              <a:avLst/>
              <a:gdLst>
                <a:gd name="T0" fmla="*/ 425 w 657"/>
                <a:gd name="T1" fmla="*/ 213 h 582"/>
                <a:gd name="T2" fmla="*/ 414 w 657"/>
                <a:gd name="T3" fmla="*/ 145 h 582"/>
                <a:gd name="T4" fmla="*/ 407 w 657"/>
                <a:gd name="T5" fmla="*/ 159 h 582"/>
                <a:gd name="T6" fmla="*/ 422 w 657"/>
                <a:gd name="T7" fmla="*/ 40 h 582"/>
                <a:gd name="T8" fmla="*/ 418 w 657"/>
                <a:gd name="T9" fmla="*/ 1 h 582"/>
                <a:gd name="T10" fmla="*/ 394 w 657"/>
                <a:gd name="T11" fmla="*/ 28 h 582"/>
                <a:gd name="T12" fmla="*/ 372 w 657"/>
                <a:gd name="T13" fmla="*/ 100 h 582"/>
                <a:gd name="T14" fmla="*/ 376 w 657"/>
                <a:gd name="T15" fmla="*/ 47 h 582"/>
                <a:gd name="T16" fmla="*/ 357 w 657"/>
                <a:gd name="T17" fmla="*/ 127 h 582"/>
                <a:gd name="T18" fmla="*/ 354 w 657"/>
                <a:gd name="T19" fmla="*/ 72 h 582"/>
                <a:gd name="T20" fmla="*/ 345 w 657"/>
                <a:gd name="T21" fmla="*/ 102 h 582"/>
                <a:gd name="T22" fmla="*/ 346 w 657"/>
                <a:gd name="T23" fmla="*/ 141 h 582"/>
                <a:gd name="T24" fmla="*/ 333 w 657"/>
                <a:gd name="T25" fmla="*/ 127 h 582"/>
                <a:gd name="T26" fmla="*/ 333 w 657"/>
                <a:gd name="T27" fmla="*/ 180 h 582"/>
                <a:gd name="T28" fmla="*/ 323 w 657"/>
                <a:gd name="T29" fmla="*/ 175 h 582"/>
                <a:gd name="T30" fmla="*/ 327 w 657"/>
                <a:gd name="T31" fmla="*/ 202 h 582"/>
                <a:gd name="T32" fmla="*/ 335 w 657"/>
                <a:gd name="T33" fmla="*/ 242 h 582"/>
                <a:gd name="T34" fmla="*/ 323 w 657"/>
                <a:gd name="T35" fmla="*/ 280 h 582"/>
                <a:gd name="T36" fmla="*/ 343 w 657"/>
                <a:gd name="T37" fmla="*/ 342 h 582"/>
                <a:gd name="T38" fmla="*/ 292 w 657"/>
                <a:gd name="T39" fmla="*/ 357 h 582"/>
                <a:gd name="T40" fmla="*/ 176 w 657"/>
                <a:gd name="T41" fmla="*/ 348 h 582"/>
                <a:gd name="T42" fmla="*/ 77 w 657"/>
                <a:gd name="T43" fmla="*/ 304 h 582"/>
                <a:gd name="T44" fmla="*/ 15 w 657"/>
                <a:gd name="T45" fmla="*/ 324 h 582"/>
                <a:gd name="T46" fmla="*/ 76 w 657"/>
                <a:gd name="T47" fmla="*/ 341 h 582"/>
                <a:gd name="T48" fmla="*/ 226 w 657"/>
                <a:gd name="T49" fmla="*/ 504 h 582"/>
                <a:gd name="T50" fmla="*/ 227 w 657"/>
                <a:gd name="T51" fmla="*/ 526 h 582"/>
                <a:gd name="T52" fmla="*/ 129 w 657"/>
                <a:gd name="T53" fmla="*/ 488 h 582"/>
                <a:gd name="T54" fmla="*/ 100 w 657"/>
                <a:gd name="T55" fmla="*/ 494 h 582"/>
                <a:gd name="T56" fmla="*/ 67 w 657"/>
                <a:gd name="T57" fmla="*/ 534 h 582"/>
                <a:gd name="T58" fmla="*/ 151 w 657"/>
                <a:gd name="T59" fmla="*/ 546 h 582"/>
                <a:gd name="T60" fmla="*/ 255 w 657"/>
                <a:gd name="T61" fmla="*/ 579 h 582"/>
                <a:gd name="T62" fmla="*/ 317 w 657"/>
                <a:gd name="T63" fmla="*/ 461 h 582"/>
                <a:gd name="T64" fmla="*/ 477 w 657"/>
                <a:gd name="T65" fmla="*/ 450 h 582"/>
                <a:gd name="T66" fmla="*/ 526 w 657"/>
                <a:gd name="T67" fmla="*/ 496 h 582"/>
                <a:gd name="T68" fmla="*/ 560 w 657"/>
                <a:gd name="T69" fmla="*/ 523 h 582"/>
                <a:gd name="T70" fmla="*/ 578 w 657"/>
                <a:gd name="T71" fmla="*/ 541 h 582"/>
                <a:gd name="T72" fmla="*/ 597 w 657"/>
                <a:gd name="T73" fmla="*/ 539 h 582"/>
                <a:gd name="T74" fmla="*/ 605 w 657"/>
                <a:gd name="T75" fmla="*/ 530 h 582"/>
                <a:gd name="T76" fmla="*/ 581 w 657"/>
                <a:gd name="T77" fmla="*/ 496 h 582"/>
                <a:gd name="T78" fmla="*/ 557 w 657"/>
                <a:gd name="T79" fmla="*/ 469 h 582"/>
                <a:gd name="T80" fmla="*/ 505 w 657"/>
                <a:gd name="T81" fmla="*/ 420 h 582"/>
                <a:gd name="T82" fmla="*/ 479 w 657"/>
                <a:gd name="T83" fmla="*/ 359 h 582"/>
                <a:gd name="T84" fmla="*/ 522 w 657"/>
                <a:gd name="T85" fmla="*/ 356 h 582"/>
                <a:gd name="T86" fmla="*/ 537 w 657"/>
                <a:gd name="T87" fmla="*/ 352 h 582"/>
                <a:gd name="T88" fmla="*/ 544 w 657"/>
                <a:gd name="T89" fmla="*/ 354 h 582"/>
                <a:gd name="T90" fmla="*/ 553 w 657"/>
                <a:gd name="T91" fmla="*/ 352 h 582"/>
                <a:gd name="T92" fmla="*/ 569 w 657"/>
                <a:gd name="T93" fmla="*/ 345 h 582"/>
                <a:gd name="T94" fmla="*/ 578 w 657"/>
                <a:gd name="T95" fmla="*/ 322 h 582"/>
                <a:gd name="T96" fmla="*/ 657 w 657"/>
                <a:gd name="T97" fmla="*/ 268 h 582"/>
                <a:gd name="T98" fmla="*/ 631 w 657"/>
                <a:gd name="T99" fmla="*/ 244 h 582"/>
                <a:gd name="T100" fmla="*/ 583 w 657"/>
                <a:gd name="T101" fmla="*/ 181 h 582"/>
                <a:gd name="T102" fmla="*/ 529 w 657"/>
                <a:gd name="T103" fmla="*/ 179 h 582"/>
                <a:gd name="T104" fmla="*/ 484 w 657"/>
                <a:gd name="T105" fmla="*/ 240 h 582"/>
                <a:gd name="T106" fmla="*/ 454 w 657"/>
                <a:gd name="T107" fmla="*/ 266 h 582"/>
                <a:gd name="T108" fmla="*/ 457 w 657"/>
                <a:gd name="T109" fmla="*/ 278 h 582"/>
                <a:gd name="T110" fmla="*/ 431 w 657"/>
                <a:gd name="T111" fmla="*/ 270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57" h="582">
                  <a:moveTo>
                    <a:pt x="431" y="270"/>
                  </a:moveTo>
                  <a:cubicBezTo>
                    <a:pt x="461" y="210"/>
                    <a:pt x="433" y="219"/>
                    <a:pt x="435" y="189"/>
                  </a:cubicBezTo>
                  <a:cubicBezTo>
                    <a:pt x="437" y="155"/>
                    <a:pt x="422" y="185"/>
                    <a:pt x="425" y="213"/>
                  </a:cubicBezTo>
                  <a:cubicBezTo>
                    <a:pt x="425" y="214"/>
                    <a:pt x="426" y="215"/>
                    <a:pt x="426" y="215"/>
                  </a:cubicBezTo>
                  <a:cubicBezTo>
                    <a:pt x="426" y="215"/>
                    <a:pt x="426" y="215"/>
                    <a:pt x="426" y="215"/>
                  </a:cubicBezTo>
                  <a:cubicBezTo>
                    <a:pt x="420" y="192"/>
                    <a:pt x="416" y="169"/>
                    <a:pt x="414" y="145"/>
                  </a:cubicBezTo>
                  <a:cubicBezTo>
                    <a:pt x="410" y="122"/>
                    <a:pt x="406" y="142"/>
                    <a:pt x="407" y="152"/>
                  </a:cubicBezTo>
                  <a:cubicBezTo>
                    <a:pt x="407" y="154"/>
                    <a:pt x="407" y="157"/>
                    <a:pt x="407" y="159"/>
                  </a:cubicBezTo>
                  <a:cubicBezTo>
                    <a:pt x="407" y="159"/>
                    <a:pt x="407" y="159"/>
                    <a:pt x="407" y="159"/>
                  </a:cubicBezTo>
                  <a:cubicBezTo>
                    <a:pt x="401" y="137"/>
                    <a:pt x="400" y="124"/>
                    <a:pt x="401" y="105"/>
                  </a:cubicBezTo>
                  <a:cubicBezTo>
                    <a:pt x="405" y="88"/>
                    <a:pt x="412" y="63"/>
                    <a:pt x="421" y="49"/>
                  </a:cubicBezTo>
                  <a:cubicBezTo>
                    <a:pt x="425" y="44"/>
                    <a:pt x="426" y="39"/>
                    <a:pt x="422" y="40"/>
                  </a:cubicBezTo>
                  <a:cubicBezTo>
                    <a:pt x="416" y="41"/>
                    <a:pt x="411" y="49"/>
                    <a:pt x="407" y="56"/>
                  </a:cubicBezTo>
                  <a:cubicBezTo>
                    <a:pt x="411" y="40"/>
                    <a:pt x="415" y="26"/>
                    <a:pt x="419" y="9"/>
                  </a:cubicBezTo>
                  <a:cubicBezTo>
                    <a:pt x="419" y="8"/>
                    <a:pt x="421" y="0"/>
                    <a:pt x="418" y="1"/>
                  </a:cubicBezTo>
                  <a:cubicBezTo>
                    <a:pt x="413" y="2"/>
                    <a:pt x="396" y="47"/>
                    <a:pt x="394" y="57"/>
                  </a:cubicBezTo>
                  <a:cubicBezTo>
                    <a:pt x="394" y="58"/>
                    <a:pt x="393" y="60"/>
                    <a:pt x="393" y="61"/>
                  </a:cubicBezTo>
                  <a:cubicBezTo>
                    <a:pt x="394" y="56"/>
                    <a:pt x="400" y="29"/>
                    <a:pt x="394" y="28"/>
                  </a:cubicBezTo>
                  <a:cubicBezTo>
                    <a:pt x="390" y="28"/>
                    <a:pt x="383" y="53"/>
                    <a:pt x="381" y="57"/>
                  </a:cubicBezTo>
                  <a:cubicBezTo>
                    <a:pt x="377" y="70"/>
                    <a:pt x="375" y="81"/>
                    <a:pt x="372" y="95"/>
                  </a:cubicBezTo>
                  <a:cubicBezTo>
                    <a:pt x="372" y="97"/>
                    <a:pt x="372" y="98"/>
                    <a:pt x="372" y="100"/>
                  </a:cubicBezTo>
                  <a:cubicBezTo>
                    <a:pt x="372" y="86"/>
                    <a:pt x="374" y="72"/>
                    <a:pt x="375" y="58"/>
                  </a:cubicBezTo>
                  <a:cubicBezTo>
                    <a:pt x="376" y="57"/>
                    <a:pt x="376" y="55"/>
                    <a:pt x="376" y="54"/>
                  </a:cubicBezTo>
                  <a:cubicBezTo>
                    <a:pt x="376" y="52"/>
                    <a:pt x="377" y="50"/>
                    <a:pt x="376" y="47"/>
                  </a:cubicBezTo>
                  <a:cubicBezTo>
                    <a:pt x="374" y="42"/>
                    <a:pt x="369" y="53"/>
                    <a:pt x="368" y="56"/>
                  </a:cubicBezTo>
                  <a:cubicBezTo>
                    <a:pt x="359" y="81"/>
                    <a:pt x="356" y="111"/>
                    <a:pt x="358" y="139"/>
                  </a:cubicBezTo>
                  <a:cubicBezTo>
                    <a:pt x="357" y="135"/>
                    <a:pt x="357" y="131"/>
                    <a:pt x="357" y="127"/>
                  </a:cubicBezTo>
                  <a:cubicBezTo>
                    <a:pt x="356" y="113"/>
                    <a:pt x="355" y="98"/>
                    <a:pt x="355" y="84"/>
                  </a:cubicBezTo>
                  <a:cubicBezTo>
                    <a:pt x="356" y="81"/>
                    <a:pt x="356" y="79"/>
                    <a:pt x="356" y="76"/>
                  </a:cubicBezTo>
                  <a:cubicBezTo>
                    <a:pt x="356" y="74"/>
                    <a:pt x="356" y="72"/>
                    <a:pt x="354" y="72"/>
                  </a:cubicBezTo>
                  <a:cubicBezTo>
                    <a:pt x="353" y="72"/>
                    <a:pt x="352" y="72"/>
                    <a:pt x="352" y="73"/>
                  </a:cubicBezTo>
                  <a:cubicBezTo>
                    <a:pt x="349" y="77"/>
                    <a:pt x="348" y="87"/>
                    <a:pt x="346" y="92"/>
                  </a:cubicBezTo>
                  <a:cubicBezTo>
                    <a:pt x="346" y="95"/>
                    <a:pt x="346" y="99"/>
                    <a:pt x="345" y="102"/>
                  </a:cubicBezTo>
                  <a:cubicBezTo>
                    <a:pt x="344" y="111"/>
                    <a:pt x="344" y="116"/>
                    <a:pt x="345" y="125"/>
                  </a:cubicBezTo>
                  <a:cubicBezTo>
                    <a:pt x="345" y="128"/>
                    <a:pt x="345" y="130"/>
                    <a:pt x="345" y="132"/>
                  </a:cubicBezTo>
                  <a:cubicBezTo>
                    <a:pt x="345" y="135"/>
                    <a:pt x="346" y="138"/>
                    <a:pt x="346" y="141"/>
                  </a:cubicBezTo>
                  <a:cubicBezTo>
                    <a:pt x="344" y="138"/>
                    <a:pt x="341" y="140"/>
                    <a:pt x="342" y="146"/>
                  </a:cubicBezTo>
                  <a:cubicBezTo>
                    <a:pt x="339" y="137"/>
                    <a:pt x="338" y="129"/>
                    <a:pt x="337" y="127"/>
                  </a:cubicBezTo>
                  <a:cubicBezTo>
                    <a:pt x="336" y="124"/>
                    <a:pt x="334" y="126"/>
                    <a:pt x="333" y="127"/>
                  </a:cubicBezTo>
                  <a:cubicBezTo>
                    <a:pt x="327" y="135"/>
                    <a:pt x="328" y="153"/>
                    <a:pt x="330" y="161"/>
                  </a:cubicBezTo>
                  <a:cubicBezTo>
                    <a:pt x="331" y="166"/>
                    <a:pt x="334" y="172"/>
                    <a:pt x="335" y="177"/>
                  </a:cubicBezTo>
                  <a:cubicBezTo>
                    <a:pt x="332" y="176"/>
                    <a:pt x="332" y="178"/>
                    <a:pt x="333" y="180"/>
                  </a:cubicBezTo>
                  <a:cubicBezTo>
                    <a:pt x="333" y="180"/>
                    <a:pt x="333" y="180"/>
                    <a:pt x="332" y="180"/>
                  </a:cubicBezTo>
                  <a:cubicBezTo>
                    <a:pt x="331" y="177"/>
                    <a:pt x="330" y="175"/>
                    <a:pt x="329" y="173"/>
                  </a:cubicBezTo>
                  <a:cubicBezTo>
                    <a:pt x="325" y="169"/>
                    <a:pt x="324" y="172"/>
                    <a:pt x="323" y="175"/>
                  </a:cubicBezTo>
                  <a:cubicBezTo>
                    <a:pt x="323" y="177"/>
                    <a:pt x="323" y="177"/>
                    <a:pt x="323" y="179"/>
                  </a:cubicBezTo>
                  <a:cubicBezTo>
                    <a:pt x="323" y="189"/>
                    <a:pt x="323" y="198"/>
                    <a:pt x="331" y="205"/>
                  </a:cubicBezTo>
                  <a:cubicBezTo>
                    <a:pt x="330" y="204"/>
                    <a:pt x="328" y="203"/>
                    <a:pt x="327" y="202"/>
                  </a:cubicBezTo>
                  <a:cubicBezTo>
                    <a:pt x="317" y="196"/>
                    <a:pt x="314" y="219"/>
                    <a:pt x="332" y="229"/>
                  </a:cubicBezTo>
                  <a:cubicBezTo>
                    <a:pt x="326" y="229"/>
                    <a:pt x="321" y="231"/>
                    <a:pt x="321" y="234"/>
                  </a:cubicBezTo>
                  <a:cubicBezTo>
                    <a:pt x="322" y="239"/>
                    <a:pt x="328" y="241"/>
                    <a:pt x="335" y="242"/>
                  </a:cubicBezTo>
                  <a:cubicBezTo>
                    <a:pt x="325" y="243"/>
                    <a:pt x="330" y="254"/>
                    <a:pt x="339" y="255"/>
                  </a:cubicBezTo>
                  <a:cubicBezTo>
                    <a:pt x="360" y="257"/>
                    <a:pt x="349" y="267"/>
                    <a:pt x="347" y="274"/>
                  </a:cubicBezTo>
                  <a:cubicBezTo>
                    <a:pt x="337" y="273"/>
                    <a:pt x="326" y="274"/>
                    <a:pt x="323" y="280"/>
                  </a:cubicBezTo>
                  <a:cubicBezTo>
                    <a:pt x="318" y="288"/>
                    <a:pt x="321" y="300"/>
                    <a:pt x="326" y="311"/>
                  </a:cubicBezTo>
                  <a:cubicBezTo>
                    <a:pt x="327" y="315"/>
                    <a:pt x="329" y="318"/>
                    <a:pt x="331" y="321"/>
                  </a:cubicBezTo>
                  <a:cubicBezTo>
                    <a:pt x="333" y="323"/>
                    <a:pt x="342" y="340"/>
                    <a:pt x="343" y="342"/>
                  </a:cubicBezTo>
                  <a:cubicBezTo>
                    <a:pt x="339" y="347"/>
                    <a:pt x="339" y="347"/>
                    <a:pt x="339" y="347"/>
                  </a:cubicBezTo>
                  <a:cubicBezTo>
                    <a:pt x="328" y="354"/>
                    <a:pt x="322" y="358"/>
                    <a:pt x="315" y="358"/>
                  </a:cubicBezTo>
                  <a:cubicBezTo>
                    <a:pt x="309" y="359"/>
                    <a:pt x="303" y="358"/>
                    <a:pt x="292" y="357"/>
                  </a:cubicBezTo>
                  <a:cubicBezTo>
                    <a:pt x="279" y="357"/>
                    <a:pt x="269" y="358"/>
                    <a:pt x="256" y="360"/>
                  </a:cubicBezTo>
                  <a:cubicBezTo>
                    <a:pt x="242" y="364"/>
                    <a:pt x="242" y="364"/>
                    <a:pt x="242" y="364"/>
                  </a:cubicBezTo>
                  <a:cubicBezTo>
                    <a:pt x="219" y="350"/>
                    <a:pt x="204" y="348"/>
                    <a:pt x="176" y="348"/>
                  </a:cubicBezTo>
                  <a:cubicBezTo>
                    <a:pt x="162" y="350"/>
                    <a:pt x="162" y="350"/>
                    <a:pt x="162" y="350"/>
                  </a:cubicBezTo>
                  <a:cubicBezTo>
                    <a:pt x="140" y="330"/>
                    <a:pt x="123" y="324"/>
                    <a:pt x="95" y="317"/>
                  </a:cubicBezTo>
                  <a:cubicBezTo>
                    <a:pt x="88" y="314"/>
                    <a:pt x="82" y="311"/>
                    <a:pt x="77" y="304"/>
                  </a:cubicBezTo>
                  <a:cubicBezTo>
                    <a:pt x="74" y="299"/>
                    <a:pt x="73" y="295"/>
                    <a:pt x="71" y="293"/>
                  </a:cubicBezTo>
                  <a:cubicBezTo>
                    <a:pt x="63" y="279"/>
                    <a:pt x="38" y="309"/>
                    <a:pt x="31" y="315"/>
                  </a:cubicBezTo>
                  <a:cubicBezTo>
                    <a:pt x="23" y="319"/>
                    <a:pt x="18" y="321"/>
                    <a:pt x="15" y="324"/>
                  </a:cubicBezTo>
                  <a:cubicBezTo>
                    <a:pt x="9" y="330"/>
                    <a:pt x="0" y="346"/>
                    <a:pt x="4" y="353"/>
                  </a:cubicBezTo>
                  <a:cubicBezTo>
                    <a:pt x="9" y="361"/>
                    <a:pt x="8" y="358"/>
                    <a:pt x="21" y="353"/>
                  </a:cubicBezTo>
                  <a:cubicBezTo>
                    <a:pt x="45" y="339"/>
                    <a:pt x="48" y="341"/>
                    <a:pt x="76" y="341"/>
                  </a:cubicBezTo>
                  <a:cubicBezTo>
                    <a:pt x="97" y="362"/>
                    <a:pt x="114" y="384"/>
                    <a:pt x="135" y="404"/>
                  </a:cubicBezTo>
                  <a:cubicBezTo>
                    <a:pt x="168" y="417"/>
                    <a:pt x="194" y="425"/>
                    <a:pt x="226" y="436"/>
                  </a:cubicBezTo>
                  <a:cubicBezTo>
                    <a:pt x="223" y="461"/>
                    <a:pt x="219" y="479"/>
                    <a:pt x="226" y="504"/>
                  </a:cubicBezTo>
                  <a:cubicBezTo>
                    <a:pt x="228" y="510"/>
                    <a:pt x="228" y="510"/>
                    <a:pt x="228" y="510"/>
                  </a:cubicBezTo>
                  <a:cubicBezTo>
                    <a:pt x="229" y="516"/>
                    <a:pt x="229" y="516"/>
                    <a:pt x="229" y="516"/>
                  </a:cubicBezTo>
                  <a:cubicBezTo>
                    <a:pt x="227" y="526"/>
                    <a:pt x="227" y="526"/>
                    <a:pt x="227" y="526"/>
                  </a:cubicBezTo>
                  <a:cubicBezTo>
                    <a:pt x="210" y="515"/>
                    <a:pt x="210" y="515"/>
                    <a:pt x="210" y="515"/>
                  </a:cubicBezTo>
                  <a:cubicBezTo>
                    <a:pt x="193" y="505"/>
                    <a:pt x="189" y="501"/>
                    <a:pt x="169" y="498"/>
                  </a:cubicBezTo>
                  <a:cubicBezTo>
                    <a:pt x="150" y="497"/>
                    <a:pt x="147" y="495"/>
                    <a:pt x="129" y="488"/>
                  </a:cubicBezTo>
                  <a:cubicBezTo>
                    <a:pt x="122" y="479"/>
                    <a:pt x="122" y="479"/>
                    <a:pt x="122" y="479"/>
                  </a:cubicBezTo>
                  <a:cubicBezTo>
                    <a:pt x="112" y="474"/>
                    <a:pt x="114" y="475"/>
                    <a:pt x="104" y="482"/>
                  </a:cubicBezTo>
                  <a:cubicBezTo>
                    <a:pt x="100" y="494"/>
                    <a:pt x="100" y="494"/>
                    <a:pt x="100" y="494"/>
                  </a:cubicBezTo>
                  <a:cubicBezTo>
                    <a:pt x="94" y="506"/>
                    <a:pt x="94" y="506"/>
                    <a:pt x="94" y="506"/>
                  </a:cubicBezTo>
                  <a:cubicBezTo>
                    <a:pt x="79" y="523"/>
                    <a:pt x="79" y="523"/>
                    <a:pt x="79" y="523"/>
                  </a:cubicBezTo>
                  <a:cubicBezTo>
                    <a:pt x="67" y="534"/>
                    <a:pt x="67" y="534"/>
                    <a:pt x="67" y="534"/>
                  </a:cubicBezTo>
                  <a:cubicBezTo>
                    <a:pt x="53" y="551"/>
                    <a:pt x="36" y="562"/>
                    <a:pt x="65" y="567"/>
                  </a:cubicBezTo>
                  <a:cubicBezTo>
                    <a:pt x="81" y="558"/>
                    <a:pt x="81" y="558"/>
                    <a:pt x="81" y="558"/>
                  </a:cubicBezTo>
                  <a:cubicBezTo>
                    <a:pt x="105" y="539"/>
                    <a:pt x="123" y="533"/>
                    <a:pt x="151" y="546"/>
                  </a:cubicBezTo>
                  <a:cubicBezTo>
                    <a:pt x="183" y="563"/>
                    <a:pt x="183" y="563"/>
                    <a:pt x="183" y="563"/>
                  </a:cubicBezTo>
                  <a:cubicBezTo>
                    <a:pt x="206" y="574"/>
                    <a:pt x="212" y="577"/>
                    <a:pt x="236" y="582"/>
                  </a:cubicBezTo>
                  <a:cubicBezTo>
                    <a:pt x="236" y="582"/>
                    <a:pt x="252" y="579"/>
                    <a:pt x="255" y="579"/>
                  </a:cubicBezTo>
                  <a:cubicBezTo>
                    <a:pt x="257" y="579"/>
                    <a:pt x="276" y="566"/>
                    <a:pt x="276" y="566"/>
                  </a:cubicBezTo>
                  <a:cubicBezTo>
                    <a:pt x="294" y="538"/>
                    <a:pt x="303" y="517"/>
                    <a:pt x="313" y="486"/>
                  </a:cubicBezTo>
                  <a:cubicBezTo>
                    <a:pt x="317" y="461"/>
                    <a:pt x="317" y="461"/>
                    <a:pt x="317" y="461"/>
                  </a:cubicBezTo>
                  <a:cubicBezTo>
                    <a:pt x="346" y="476"/>
                    <a:pt x="374" y="463"/>
                    <a:pt x="398" y="444"/>
                  </a:cubicBezTo>
                  <a:cubicBezTo>
                    <a:pt x="411" y="432"/>
                    <a:pt x="418" y="427"/>
                    <a:pt x="433" y="418"/>
                  </a:cubicBezTo>
                  <a:cubicBezTo>
                    <a:pt x="440" y="433"/>
                    <a:pt x="460" y="450"/>
                    <a:pt x="477" y="450"/>
                  </a:cubicBezTo>
                  <a:cubicBezTo>
                    <a:pt x="486" y="455"/>
                    <a:pt x="486" y="455"/>
                    <a:pt x="486" y="455"/>
                  </a:cubicBezTo>
                  <a:cubicBezTo>
                    <a:pt x="494" y="466"/>
                    <a:pt x="500" y="476"/>
                    <a:pt x="509" y="484"/>
                  </a:cubicBezTo>
                  <a:cubicBezTo>
                    <a:pt x="514" y="489"/>
                    <a:pt x="519" y="493"/>
                    <a:pt x="526" y="496"/>
                  </a:cubicBezTo>
                  <a:cubicBezTo>
                    <a:pt x="526" y="496"/>
                    <a:pt x="541" y="500"/>
                    <a:pt x="542" y="501"/>
                  </a:cubicBezTo>
                  <a:cubicBezTo>
                    <a:pt x="544" y="501"/>
                    <a:pt x="551" y="508"/>
                    <a:pt x="553" y="509"/>
                  </a:cubicBezTo>
                  <a:cubicBezTo>
                    <a:pt x="558" y="513"/>
                    <a:pt x="559" y="517"/>
                    <a:pt x="560" y="523"/>
                  </a:cubicBezTo>
                  <a:cubicBezTo>
                    <a:pt x="562" y="527"/>
                    <a:pt x="565" y="531"/>
                    <a:pt x="568" y="534"/>
                  </a:cubicBezTo>
                  <a:cubicBezTo>
                    <a:pt x="571" y="536"/>
                    <a:pt x="574" y="539"/>
                    <a:pt x="576" y="540"/>
                  </a:cubicBezTo>
                  <a:cubicBezTo>
                    <a:pt x="577" y="540"/>
                    <a:pt x="577" y="540"/>
                    <a:pt x="578" y="541"/>
                  </a:cubicBezTo>
                  <a:cubicBezTo>
                    <a:pt x="580" y="542"/>
                    <a:pt x="583" y="543"/>
                    <a:pt x="584" y="543"/>
                  </a:cubicBezTo>
                  <a:cubicBezTo>
                    <a:pt x="590" y="548"/>
                    <a:pt x="591" y="543"/>
                    <a:pt x="595" y="543"/>
                  </a:cubicBezTo>
                  <a:cubicBezTo>
                    <a:pt x="596" y="543"/>
                    <a:pt x="597" y="539"/>
                    <a:pt x="597" y="539"/>
                  </a:cubicBezTo>
                  <a:cubicBezTo>
                    <a:pt x="598" y="538"/>
                    <a:pt x="599" y="537"/>
                    <a:pt x="599" y="537"/>
                  </a:cubicBezTo>
                  <a:cubicBezTo>
                    <a:pt x="601" y="537"/>
                    <a:pt x="601" y="537"/>
                    <a:pt x="601" y="537"/>
                  </a:cubicBezTo>
                  <a:cubicBezTo>
                    <a:pt x="606" y="535"/>
                    <a:pt x="606" y="534"/>
                    <a:pt x="605" y="530"/>
                  </a:cubicBezTo>
                  <a:cubicBezTo>
                    <a:pt x="608" y="528"/>
                    <a:pt x="608" y="528"/>
                    <a:pt x="608" y="528"/>
                  </a:cubicBezTo>
                  <a:cubicBezTo>
                    <a:pt x="614" y="522"/>
                    <a:pt x="609" y="519"/>
                    <a:pt x="606" y="512"/>
                  </a:cubicBezTo>
                  <a:cubicBezTo>
                    <a:pt x="595" y="501"/>
                    <a:pt x="596" y="499"/>
                    <a:pt x="581" y="496"/>
                  </a:cubicBezTo>
                  <a:cubicBezTo>
                    <a:pt x="576" y="492"/>
                    <a:pt x="576" y="492"/>
                    <a:pt x="576" y="492"/>
                  </a:cubicBezTo>
                  <a:cubicBezTo>
                    <a:pt x="567" y="481"/>
                    <a:pt x="567" y="481"/>
                    <a:pt x="567" y="481"/>
                  </a:cubicBezTo>
                  <a:cubicBezTo>
                    <a:pt x="557" y="469"/>
                    <a:pt x="557" y="469"/>
                    <a:pt x="557" y="469"/>
                  </a:cubicBezTo>
                  <a:cubicBezTo>
                    <a:pt x="546" y="457"/>
                    <a:pt x="546" y="457"/>
                    <a:pt x="546" y="457"/>
                  </a:cubicBezTo>
                  <a:cubicBezTo>
                    <a:pt x="537" y="448"/>
                    <a:pt x="532" y="442"/>
                    <a:pt x="522" y="435"/>
                  </a:cubicBezTo>
                  <a:cubicBezTo>
                    <a:pt x="509" y="430"/>
                    <a:pt x="512" y="431"/>
                    <a:pt x="505" y="420"/>
                  </a:cubicBezTo>
                  <a:cubicBezTo>
                    <a:pt x="486" y="379"/>
                    <a:pt x="486" y="379"/>
                    <a:pt x="486" y="379"/>
                  </a:cubicBezTo>
                  <a:cubicBezTo>
                    <a:pt x="482" y="368"/>
                    <a:pt x="482" y="368"/>
                    <a:pt x="482" y="368"/>
                  </a:cubicBezTo>
                  <a:cubicBezTo>
                    <a:pt x="479" y="359"/>
                    <a:pt x="479" y="359"/>
                    <a:pt x="479" y="359"/>
                  </a:cubicBezTo>
                  <a:cubicBezTo>
                    <a:pt x="480" y="353"/>
                    <a:pt x="481" y="346"/>
                    <a:pt x="484" y="344"/>
                  </a:cubicBezTo>
                  <a:cubicBezTo>
                    <a:pt x="488" y="341"/>
                    <a:pt x="492" y="342"/>
                    <a:pt x="501" y="341"/>
                  </a:cubicBezTo>
                  <a:cubicBezTo>
                    <a:pt x="509" y="349"/>
                    <a:pt x="511" y="351"/>
                    <a:pt x="522" y="356"/>
                  </a:cubicBezTo>
                  <a:cubicBezTo>
                    <a:pt x="523" y="357"/>
                    <a:pt x="524" y="356"/>
                    <a:pt x="525" y="356"/>
                  </a:cubicBezTo>
                  <a:cubicBezTo>
                    <a:pt x="525" y="356"/>
                    <a:pt x="531" y="354"/>
                    <a:pt x="533" y="354"/>
                  </a:cubicBezTo>
                  <a:cubicBezTo>
                    <a:pt x="534" y="354"/>
                    <a:pt x="536" y="353"/>
                    <a:pt x="537" y="352"/>
                  </a:cubicBezTo>
                  <a:cubicBezTo>
                    <a:pt x="537" y="352"/>
                    <a:pt x="539" y="352"/>
                    <a:pt x="539" y="352"/>
                  </a:cubicBezTo>
                  <a:cubicBezTo>
                    <a:pt x="540" y="353"/>
                    <a:pt x="541" y="353"/>
                    <a:pt x="542" y="353"/>
                  </a:cubicBezTo>
                  <a:cubicBezTo>
                    <a:pt x="542" y="354"/>
                    <a:pt x="543" y="354"/>
                    <a:pt x="544" y="354"/>
                  </a:cubicBezTo>
                  <a:cubicBezTo>
                    <a:pt x="544" y="353"/>
                    <a:pt x="544" y="353"/>
                    <a:pt x="545" y="352"/>
                  </a:cubicBezTo>
                  <a:cubicBezTo>
                    <a:pt x="545" y="351"/>
                    <a:pt x="546" y="347"/>
                    <a:pt x="548" y="347"/>
                  </a:cubicBezTo>
                  <a:cubicBezTo>
                    <a:pt x="548" y="348"/>
                    <a:pt x="552" y="352"/>
                    <a:pt x="553" y="352"/>
                  </a:cubicBezTo>
                  <a:cubicBezTo>
                    <a:pt x="556" y="351"/>
                    <a:pt x="554" y="347"/>
                    <a:pt x="554" y="344"/>
                  </a:cubicBezTo>
                  <a:cubicBezTo>
                    <a:pt x="557" y="343"/>
                    <a:pt x="557" y="343"/>
                    <a:pt x="557" y="343"/>
                  </a:cubicBezTo>
                  <a:cubicBezTo>
                    <a:pt x="560" y="344"/>
                    <a:pt x="566" y="345"/>
                    <a:pt x="569" y="345"/>
                  </a:cubicBezTo>
                  <a:cubicBezTo>
                    <a:pt x="573" y="344"/>
                    <a:pt x="573" y="342"/>
                    <a:pt x="574" y="335"/>
                  </a:cubicBezTo>
                  <a:cubicBezTo>
                    <a:pt x="574" y="333"/>
                    <a:pt x="574" y="331"/>
                    <a:pt x="574" y="328"/>
                  </a:cubicBezTo>
                  <a:cubicBezTo>
                    <a:pt x="578" y="322"/>
                    <a:pt x="578" y="322"/>
                    <a:pt x="578" y="322"/>
                  </a:cubicBezTo>
                  <a:cubicBezTo>
                    <a:pt x="585" y="318"/>
                    <a:pt x="588" y="317"/>
                    <a:pt x="595" y="315"/>
                  </a:cubicBezTo>
                  <a:cubicBezTo>
                    <a:pt x="608" y="308"/>
                    <a:pt x="609" y="301"/>
                    <a:pt x="614" y="289"/>
                  </a:cubicBezTo>
                  <a:cubicBezTo>
                    <a:pt x="633" y="299"/>
                    <a:pt x="650" y="286"/>
                    <a:pt x="657" y="268"/>
                  </a:cubicBezTo>
                  <a:cubicBezTo>
                    <a:pt x="647" y="281"/>
                    <a:pt x="627" y="278"/>
                    <a:pt x="616" y="269"/>
                  </a:cubicBezTo>
                  <a:cubicBezTo>
                    <a:pt x="617" y="266"/>
                    <a:pt x="617" y="266"/>
                    <a:pt x="617" y="266"/>
                  </a:cubicBezTo>
                  <a:cubicBezTo>
                    <a:pt x="628" y="261"/>
                    <a:pt x="638" y="259"/>
                    <a:pt x="631" y="244"/>
                  </a:cubicBezTo>
                  <a:cubicBezTo>
                    <a:pt x="631" y="255"/>
                    <a:pt x="631" y="257"/>
                    <a:pt x="619" y="257"/>
                  </a:cubicBezTo>
                  <a:cubicBezTo>
                    <a:pt x="622" y="229"/>
                    <a:pt x="594" y="192"/>
                    <a:pt x="566" y="192"/>
                  </a:cubicBezTo>
                  <a:cubicBezTo>
                    <a:pt x="564" y="188"/>
                    <a:pt x="580" y="183"/>
                    <a:pt x="583" y="181"/>
                  </a:cubicBezTo>
                  <a:cubicBezTo>
                    <a:pt x="577" y="178"/>
                    <a:pt x="565" y="184"/>
                    <a:pt x="560" y="188"/>
                  </a:cubicBezTo>
                  <a:cubicBezTo>
                    <a:pt x="554" y="183"/>
                    <a:pt x="539" y="170"/>
                    <a:pt x="530" y="178"/>
                  </a:cubicBezTo>
                  <a:cubicBezTo>
                    <a:pt x="529" y="179"/>
                    <a:pt x="529" y="179"/>
                    <a:pt x="529" y="179"/>
                  </a:cubicBezTo>
                  <a:cubicBezTo>
                    <a:pt x="538" y="179"/>
                    <a:pt x="543" y="183"/>
                    <a:pt x="549" y="189"/>
                  </a:cubicBezTo>
                  <a:cubicBezTo>
                    <a:pt x="506" y="193"/>
                    <a:pt x="490" y="246"/>
                    <a:pt x="469" y="217"/>
                  </a:cubicBezTo>
                  <a:cubicBezTo>
                    <a:pt x="460" y="231"/>
                    <a:pt x="482" y="237"/>
                    <a:pt x="484" y="240"/>
                  </a:cubicBezTo>
                  <a:cubicBezTo>
                    <a:pt x="474" y="247"/>
                    <a:pt x="461" y="249"/>
                    <a:pt x="451" y="236"/>
                  </a:cubicBezTo>
                  <a:cubicBezTo>
                    <a:pt x="441" y="255"/>
                    <a:pt x="478" y="250"/>
                    <a:pt x="476" y="253"/>
                  </a:cubicBezTo>
                  <a:cubicBezTo>
                    <a:pt x="472" y="257"/>
                    <a:pt x="462" y="266"/>
                    <a:pt x="454" y="266"/>
                  </a:cubicBezTo>
                  <a:cubicBezTo>
                    <a:pt x="464" y="271"/>
                    <a:pt x="466" y="271"/>
                    <a:pt x="476" y="265"/>
                  </a:cubicBezTo>
                  <a:cubicBezTo>
                    <a:pt x="472" y="271"/>
                    <a:pt x="470" y="272"/>
                    <a:pt x="467" y="274"/>
                  </a:cubicBezTo>
                  <a:cubicBezTo>
                    <a:pt x="464" y="275"/>
                    <a:pt x="462" y="276"/>
                    <a:pt x="457" y="278"/>
                  </a:cubicBezTo>
                  <a:cubicBezTo>
                    <a:pt x="435" y="269"/>
                    <a:pt x="435" y="269"/>
                    <a:pt x="435" y="269"/>
                  </a:cubicBezTo>
                  <a:cubicBezTo>
                    <a:pt x="434" y="269"/>
                    <a:pt x="434" y="269"/>
                    <a:pt x="434" y="269"/>
                  </a:cubicBezTo>
                  <a:lnTo>
                    <a:pt x="431" y="27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4518332" y="1602420"/>
            <a:ext cx="5711866" cy="1419753"/>
            <a:chOff x="4518332" y="1602420"/>
            <a:chExt cx="5711866" cy="1419753"/>
          </a:xfrm>
        </p:grpSpPr>
        <p:sp>
          <p:nvSpPr>
            <p:cNvPr id="2" name="文本框 1"/>
            <p:cNvSpPr txBox="1"/>
            <p:nvPr/>
          </p:nvSpPr>
          <p:spPr>
            <a:xfrm>
              <a:off x="6248018" y="1729511"/>
              <a:ext cx="3982180" cy="129266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30000"/>
                </a:lnSpc>
              </a:pPr>
              <a:r>
                <a:rPr lang="zh-CN" altLang="en-US" sz="3600" dirty="0" smtClean="0">
                  <a:blipFill>
                    <a:blip r:embed="rId4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rPr>
                <a:t>第二部分 </a:t>
              </a:r>
              <a:r>
                <a:rPr lang="zh-CN" altLang="en-US" sz="6000" dirty="0" smtClean="0">
                  <a:blipFill>
                    <a:blip r:embed="rId4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rPr>
                <a:t>场地布置</a:t>
              </a:r>
              <a:endParaRPr lang="zh-CN" altLang="en-US" sz="6000" dirty="0">
                <a:blipFill>
                  <a:blip r:embed="rId4"/>
                  <a:stretch>
                    <a:fillRect/>
                  </a:stretch>
                </a:blipFill>
                <a:latin typeface="造字工房俊雅（非商用）常规体" pitchFamily="50" charset="-122"/>
                <a:ea typeface="造字工房俊雅（非商用）常规体" pitchFamily="50" charset="-122"/>
              </a:endParaRPr>
            </a:p>
          </p:txBody>
        </p:sp>
        <p:sp>
          <p:nvSpPr>
            <p:cNvPr id="12" name="矩形 11"/>
            <p:cNvSpPr/>
            <p:nvPr/>
          </p:nvSpPr>
          <p:spPr>
            <a:xfrm>
              <a:off x="4518332" y="1602420"/>
              <a:ext cx="3268845" cy="70788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zh-CN" sz="4000" dirty="0">
                  <a:blipFill>
                    <a:blip r:embed="rId4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Site layout</a:t>
              </a:r>
              <a:endParaRPr lang="zh-CN" altLang="en-US" sz="4000" dirty="0">
                <a:blipFill>
                  <a:blip r:embed="rId4"/>
                  <a:stretch>
                    <a:fillRect/>
                  </a:stretch>
                </a:blipFill>
                <a:latin typeface="Felix Titling" panose="04060505060202020A04" pitchFamily="82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12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16" dur="7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图片占位符 11"/>
          <p:cNvPicPr>
            <a:picLocks noGrp="1" noChangeAspect="1"/>
          </p:cNvPicPr>
          <p:nvPr>
            <p:ph type="pic" sz="quarter" idx="10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667" b="16667"/>
          <a:stretch>
            <a:fillRect/>
          </a:stretch>
        </p:blipFill>
        <p:spPr/>
      </p:pic>
      <p:pic>
        <p:nvPicPr>
          <p:cNvPr id="13" name="图片占位符 12"/>
          <p:cNvPicPr>
            <a:picLocks noGrp="1" noChangeAspect="1"/>
          </p:cNvPicPr>
          <p:nvPr>
            <p:ph type="pic" sz="quarter" idx="11"/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667" b="16667"/>
          <a:stretch>
            <a:fillRect/>
          </a:stretch>
        </p:blipFill>
        <p:spPr/>
      </p:pic>
      <p:sp>
        <p:nvSpPr>
          <p:cNvPr id="16" name="Content Placeholder 2"/>
          <p:cNvSpPr txBox="1"/>
          <p:nvPr/>
        </p:nvSpPr>
        <p:spPr>
          <a:xfrm>
            <a:off x="4476407" y="1731615"/>
            <a:ext cx="3208133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600">
                <a:blipFill>
                  <a:blip r:embed="rId5"/>
                  <a:stretch>
                    <a:fillRect/>
                  </a:stretch>
                </a:blipFill>
                <a:latin typeface="Felix Titling" panose="04060505060202020A04" pitchFamily="82" charset="0"/>
              </a:defRPr>
            </a:lvl1pPr>
          </a:lstStyle>
          <a:p>
            <a:pPr algn="ctr"/>
            <a:r>
              <a:rPr lang="en-US" altLang="zh-CN" sz="1100" dirty="0" smtClean="0">
                <a:sym typeface="+mn-lt"/>
              </a:rPr>
              <a:t>This is a sample letter that has been placed to demonstrate the typing format on the letterhead design</a:t>
            </a:r>
            <a:endParaRPr lang="en-US" altLang="zh-CN" sz="1100" dirty="0">
              <a:sym typeface="+mn-lt"/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328773" y="5281612"/>
            <a:ext cx="110799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>
              <a:defRPr sz="600">
                <a:blipFill>
                  <a:blip r:embed="rId5"/>
                  <a:stretch>
                    <a:fillRect/>
                  </a:stretch>
                </a:blipFill>
                <a:latin typeface="Felix Titling" panose="04060505060202020A04" pitchFamily="82" charset="0"/>
              </a:defRPr>
            </a:lvl1pPr>
          </a:lstStyle>
          <a:p>
            <a:r>
              <a:rPr lang="zh-CN" altLang="en-US" sz="1200" dirty="0" smtClean="0">
                <a:sym typeface="+mn-lt"/>
              </a:rPr>
              <a:t>输入文本内容</a:t>
            </a:r>
            <a:endParaRPr lang="en-US" altLang="zh-CN" sz="1200" dirty="0">
              <a:sym typeface="+mn-lt"/>
            </a:endParaRPr>
          </a:p>
        </p:txBody>
      </p:sp>
      <p:sp>
        <p:nvSpPr>
          <p:cNvPr id="19" name="文本框 18"/>
          <p:cNvSpPr txBox="1"/>
          <p:nvPr/>
        </p:nvSpPr>
        <p:spPr>
          <a:xfrm>
            <a:off x="4227862" y="5281612"/>
            <a:ext cx="110799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>
              <a:defRPr sz="600">
                <a:blipFill>
                  <a:blip r:embed="rId5"/>
                  <a:stretch>
                    <a:fillRect/>
                  </a:stretch>
                </a:blipFill>
                <a:latin typeface="Felix Titling" panose="04060505060202020A04" pitchFamily="82" charset="0"/>
              </a:defRPr>
            </a:lvl1pPr>
          </a:lstStyle>
          <a:p>
            <a:r>
              <a:rPr lang="zh-CN" altLang="en-US" sz="1200" dirty="0" smtClean="0">
                <a:sym typeface="+mn-lt"/>
              </a:rPr>
              <a:t>输入文本内容</a:t>
            </a:r>
            <a:endParaRPr lang="en-US" altLang="zh-CN" sz="1200" dirty="0">
              <a:sym typeface="+mn-lt"/>
            </a:endParaRPr>
          </a:p>
        </p:txBody>
      </p:sp>
      <p:sp>
        <p:nvSpPr>
          <p:cNvPr id="20" name="文本框 19"/>
          <p:cNvSpPr txBox="1"/>
          <p:nvPr/>
        </p:nvSpPr>
        <p:spPr>
          <a:xfrm>
            <a:off x="8126951" y="5281612"/>
            <a:ext cx="110799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>
              <a:defRPr sz="600">
                <a:blipFill>
                  <a:blip r:embed="rId5"/>
                  <a:stretch>
                    <a:fillRect/>
                  </a:stretch>
                </a:blipFill>
                <a:latin typeface="Felix Titling" panose="04060505060202020A04" pitchFamily="82" charset="0"/>
              </a:defRPr>
            </a:lvl1pPr>
          </a:lstStyle>
          <a:p>
            <a:r>
              <a:rPr lang="zh-CN" altLang="en-US" sz="1200" dirty="0" smtClean="0">
                <a:sym typeface="+mn-lt"/>
              </a:rPr>
              <a:t>输入文本内容</a:t>
            </a:r>
            <a:endParaRPr lang="en-US" altLang="zh-CN" sz="1200" dirty="0">
              <a:sym typeface="+mn-lt"/>
            </a:endParaRPr>
          </a:p>
        </p:txBody>
      </p:sp>
      <p:pic>
        <p:nvPicPr>
          <p:cNvPr id="22" name="图片占位符 21"/>
          <p:cNvPicPr>
            <a:picLocks noGrp="1" noChangeAspect="1"/>
          </p:cNvPicPr>
          <p:nvPr>
            <p:ph type="pic" sz="quarter" idx="12"/>
          </p:nvPr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641" b="16641"/>
          <a:stretch>
            <a:fillRect/>
          </a:stretch>
        </p:blipFill>
        <p:spPr/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vertical)">
                                      <p:cBhvr>
                                        <p:cTn id="1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8" grpId="0"/>
      <p:bldP spid="19" grpId="0"/>
      <p:bldP spid="20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>
            <a:grpSpLocks noChangeAspect="1"/>
          </p:cNvGrpSpPr>
          <p:nvPr/>
        </p:nvGrpSpPr>
        <p:grpSpPr bwMode="auto">
          <a:xfrm>
            <a:off x="2068513" y="-4021932"/>
            <a:ext cx="8054974" cy="8043863"/>
            <a:chOff x="1286" y="-1903"/>
            <a:chExt cx="5074" cy="5067"/>
          </a:xfrm>
          <a:effectLst>
            <a:outerShdw blurRad="63500" sx="102000" sy="102000" algn="ctr" rotWithShape="0">
              <a:schemeClr val="bg1">
                <a:alpha val="40000"/>
              </a:schemeClr>
            </a:outerShdw>
          </a:effectLst>
        </p:grpSpPr>
        <p:grpSp>
          <p:nvGrpSpPr>
            <p:cNvPr id="7" name="Group 205"/>
            <p:cNvGrpSpPr/>
            <p:nvPr/>
          </p:nvGrpSpPr>
          <p:grpSpPr bwMode="auto">
            <a:xfrm>
              <a:off x="2666" y="-1903"/>
              <a:ext cx="1552" cy="829"/>
              <a:chOff x="2666" y="-1903"/>
              <a:chExt cx="1552" cy="829"/>
            </a:xfrm>
          </p:grpSpPr>
          <p:sp>
            <p:nvSpPr>
              <p:cNvPr id="2825" name="Freeform 5"/>
              <p:cNvSpPr>
                <a:spLocks noEditPoints="1"/>
              </p:cNvSpPr>
              <p:nvPr/>
            </p:nvSpPr>
            <p:spPr bwMode="auto">
              <a:xfrm>
                <a:off x="3810" y="-1222"/>
                <a:ext cx="37" cy="37"/>
              </a:xfrm>
              <a:custGeom>
                <a:avLst/>
                <a:gdLst>
                  <a:gd name="T0" fmla="*/ 10 w 19"/>
                  <a:gd name="T1" fmla="*/ 19 h 19"/>
                  <a:gd name="T2" fmla="*/ 0 w 19"/>
                  <a:gd name="T3" fmla="*/ 10 h 19"/>
                  <a:gd name="T4" fmla="*/ 10 w 19"/>
                  <a:gd name="T5" fmla="*/ 0 h 19"/>
                  <a:gd name="T6" fmla="*/ 19 w 19"/>
                  <a:gd name="T7" fmla="*/ 10 h 19"/>
                  <a:gd name="T8" fmla="*/ 10 w 19"/>
                  <a:gd name="T9" fmla="*/ 19 h 19"/>
                  <a:gd name="T10" fmla="*/ 10 w 19"/>
                  <a:gd name="T11" fmla="*/ 3 h 19"/>
                  <a:gd name="T12" fmla="*/ 3 w 19"/>
                  <a:gd name="T13" fmla="*/ 10 h 19"/>
                  <a:gd name="T14" fmla="*/ 10 w 19"/>
                  <a:gd name="T15" fmla="*/ 16 h 19"/>
                  <a:gd name="T16" fmla="*/ 16 w 19"/>
                  <a:gd name="T17" fmla="*/ 10 h 19"/>
                  <a:gd name="T18" fmla="*/ 10 w 19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4" y="19"/>
                      <a:pt x="0" y="15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5" y="0"/>
                      <a:pt x="19" y="4"/>
                      <a:pt x="19" y="10"/>
                    </a:cubicBezTo>
                    <a:cubicBezTo>
                      <a:pt x="19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6" y="3"/>
                      <a:pt x="3" y="6"/>
                      <a:pt x="3" y="10"/>
                    </a:cubicBezTo>
                    <a:cubicBezTo>
                      <a:pt x="3" y="13"/>
                      <a:pt x="6" y="16"/>
                      <a:pt x="10" y="16"/>
                    </a:cubicBezTo>
                    <a:cubicBezTo>
                      <a:pt x="13" y="16"/>
                      <a:pt x="16" y="13"/>
                      <a:pt x="16" y="10"/>
                    </a:cubicBezTo>
                    <a:cubicBezTo>
                      <a:pt x="16" y="6"/>
                      <a:pt x="13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6" name="Freeform 6"/>
              <p:cNvSpPr>
                <a:spLocks noEditPoints="1"/>
              </p:cNvSpPr>
              <p:nvPr/>
            </p:nvSpPr>
            <p:spPr bwMode="auto">
              <a:xfrm>
                <a:off x="3845" y="-1236"/>
                <a:ext cx="39" cy="37"/>
              </a:xfrm>
              <a:custGeom>
                <a:avLst/>
                <a:gdLst>
                  <a:gd name="T0" fmla="*/ 10 w 20"/>
                  <a:gd name="T1" fmla="*/ 19 h 19"/>
                  <a:gd name="T2" fmla="*/ 0 w 20"/>
                  <a:gd name="T3" fmla="*/ 10 h 19"/>
                  <a:gd name="T4" fmla="*/ 10 w 20"/>
                  <a:gd name="T5" fmla="*/ 0 h 19"/>
                  <a:gd name="T6" fmla="*/ 20 w 20"/>
                  <a:gd name="T7" fmla="*/ 10 h 19"/>
                  <a:gd name="T8" fmla="*/ 10 w 20"/>
                  <a:gd name="T9" fmla="*/ 19 h 19"/>
                  <a:gd name="T10" fmla="*/ 10 w 20"/>
                  <a:gd name="T11" fmla="*/ 3 h 19"/>
                  <a:gd name="T12" fmla="*/ 3 w 20"/>
                  <a:gd name="T13" fmla="*/ 10 h 19"/>
                  <a:gd name="T14" fmla="*/ 10 w 20"/>
                  <a:gd name="T15" fmla="*/ 16 h 19"/>
                  <a:gd name="T16" fmla="*/ 16 w 20"/>
                  <a:gd name="T17" fmla="*/ 10 h 19"/>
                  <a:gd name="T18" fmla="*/ 10 w 20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10" y="19"/>
                    </a:moveTo>
                    <a:cubicBezTo>
                      <a:pt x="5" y="19"/>
                      <a:pt x="0" y="15"/>
                      <a:pt x="0" y="10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5" y="0"/>
                      <a:pt x="20" y="4"/>
                      <a:pt x="20" y="10"/>
                    </a:cubicBezTo>
                    <a:cubicBezTo>
                      <a:pt x="20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6" y="3"/>
                      <a:pt x="3" y="6"/>
                      <a:pt x="3" y="10"/>
                    </a:cubicBezTo>
                    <a:cubicBezTo>
                      <a:pt x="3" y="13"/>
                      <a:pt x="6" y="16"/>
                      <a:pt x="10" y="16"/>
                    </a:cubicBezTo>
                    <a:cubicBezTo>
                      <a:pt x="13" y="16"/>
                      <a:pt x="16" y="13"/>
                      <a:pt x="16" y="10"/>
                    </a:cubicBezTo>
                    <a:cubicBezTo>
                      <a:pt x="16" y="6"/>
                      <a:pt x="13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7" name="Freeform 7"/>
              <p:cNvSpPr>
                <a:spLocks noEditPoints="1"/>
              </p:cNvSpPr>
              <p:nvPr/>
            </p:nvSpPr>
            <p:spPr bwMode="auto">
              <a:xfrm>
                <a:off x="3878" y="-1255"/>
                <a:ext cx="37" cy="39"/>
              </a:xfrm>
              <a:custGeom>
                <a:avLst/>
                <a:gdLst>
                  <a:gd name="T0" fmla="*/ 9 w 19"/>
                  <a:gd name="T1" fmla="*/ 20 h 20"/>
                  <a:gd name="T2" fmla="*/ 0 w 19"/>
                  <a:gd name="T3" fmla="*/ 10 h 20"/>
                  <a:gd name="T4" fmla="*/ 9 w 19"/>
                  <a:gd name="T5" fmla="*/ 0 h 20"/>
                  <a:gd name="T6" fmla="*/ 19 w 19"/>
                  <a:gd name="T7" fmla="*/ 10 h 20"/>
                  <a:gd name="T8" fmla="*/ 9 w 19"/>
                  <a:gd name="T9" fmla="*/ 20 h 20"/>
                  <a:gd name="T10" fmla="*/ 9 w 19"/>
                  <a:gd name="T11" fmla="*/ 3 h 20"/>
                  <a:gd name="T12" fmla="*/ 3 w 19"/>
                  <a:gd name="T13" fmla="*/ 10 h 20"/>
                  <a:gd name="T14" fmla="*/ 9 w 19"/>
                  <a:gd name="T15" fmla="*/ 16 h 20"/>
                  <a:gd name="T16" fmla="*/ 16 w 19"/>
                  <a:gd name="T17" fmla="*/ 10 h 20"/>
                  <a:gd name="T18" fmla="*/ 9 w 19"/>
                  <a:gd name="T19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9" y="20"/>
                    </a:moveTo>
                    <a:cubicBezTo>
                      <a:pt x="4" y="20"/>
                      <a:pt x="0" y="15"/>
                      <a:pt x="0" y="10"/>
                    </a:cubicBezTo>
                    <a:cubicBezTo>
                      <a:pt x="0" y="5"/>
                      <a:pt x="4" y="0"/>
                      <a:pt x="9" y="0"/>
                    </a:cubicBezTo>
                    <a:cubicBezTo>
                      <a:pt x="15" y="0"/>
                      <a:pt x="19" y="5"/>
                      <a:pt x="19" y="10"/>
                    </a:cubicBezTo>
                    <a:cubicBezTo>
                      <a:pt x="19" y="15"/>
                      <a:pt x="15" y="20"/>
                      <a:pt x="9" y="2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3" y="6"/>
                      <a:pt x="3" y="10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6"/>
                      <a:pt x="16" y="13"/>
                      <a:pt x="16" y="10"/>
                    </a:cubicBezTo>
                    <a:cubicBezTo>
                      <a:pt x="16" y="6"/>
                      <a:pt x="13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8" name="Freeform 8"/>
              <p:cNvSpPr>
                <a:spLocks noEditPoints="1"/>
              </p:cNvSpPr>
              <p:nvPr/>
            </p:nvSpPr>
            <p:spPr bwMode="auto">
              <a:xfrm>
                <a:off x="3907" y="-1278"/>
                <a:ext cx="37" cy="39"/>
              </a:xfrm>
              <a:custGeom>
                <a:avLst/>
                <a:gdLst>
                  <a:gd name="T0" fmla="*/ 9 w 19"/>
                  <a:gd name="T1" fmla="*/ 20 h 20"/>
                  <a:gd name="T2" fmla="*/ 0 w 19"/>
                  <a:gd name="T3" fmla="*/ 10 h 20"/>
                  <a:gd name="T4" fmla="*/ 9 w 19"/>
                  <a:gd name="T5" fmla="*/ 0 h 20"/>
                  <a:gd name="T6" fmla="*/ 19 w 19"/>
                  <a:gd name="T7" fmla="*/ 10 h 20"/>
                  <a:gd name="T8" fmla="*/ 9 w 19"/>
                  <a:gd name="T9" fmla="*/ 20 h 20"/>
                  <a:gd name="T10" fmla="*/ 9 w 19"/>
                  <a:gd name="T11" fmla="*/ 4 h 20"/>
                  <a:gd name="T12" fmla="*/ 3 w 19"/>
                  <a:gd name="T13" fmla="*/ 10 h 20"/>
                  <a:gd name="T14" fmla="*/ 9 w 19"/>
                  <a:gd name="T15" fmla="*/ 16 h 20"/>
                  <a:gd name="T16" fmla="*/ 16 w 19"/>
                  <a:gd name="T17" fmla="*/ 10 h 20"/>
                  <a:gd name="T18" fmla="*/ 9 w 19"/>
                  <a:gd name="T19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9" y="20"/>
                    </a:moveTo>
                    <a:cubicBezTo>
                      <a:pt x="4" y="20"/>
                      <a:pt x="0" y="15"/>
                      <a:pt x="0" y="10"/>
                    </a:cubicBezTo>
                    <a:cubicBezTo>
                      <a:pt x="0" y="5"/>
                      <a:pt x="4" y="0"/>
                      <a:pt x="9" y="0"/>
                    </a:cubicBezTo>
                    <a:cubicBezTo>
                      <a:pt x="15" y="0"/>
                      <a:pt x="19" y="5"/>
                      <a:pt x="19" y="10"/>
                    </a:cubicBezTo>
                    <a:cubicBezTo>
                      <a:pt x="19" y="15"/>
                      <a:pt x="15" y="20"/>
                      <a:pt x="9" y="20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3" y="6"/>
                      <a:pt x="3" y="10"/>
                    </a:cubicBezTo>
                    <a:cubicBezTo>
                      <a:pt x="3" y="14"/>
                      <a:pt x="6" y="16"/>
                      <a:pt x="9" y="16"/>
                    </a:cubicBezTo>
                    <a:cubicBezTo>
                      <a:pt x="13" y="16"/>
                      <a:pt x="16" y="14"/>
                      <a:pt x="16" y="10"/>
                    </a:cubicBezTo>
                    <a:cubicBezTo>
                      <a:pt x="16" y="6"/>
                      <a:pt x="13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9" name="Freeform 9"/>
              <p:cNvSpPr>
                <a:spLocks noEditPoints="1"/>
              </p:cNvSpPr>
              <p:nvPr/>
            </p:nvSpPr>
            <p:spPr bwMode="auto">
              <a:xfrm>
                <a:off x="3931" y="-1307"/>
                <a:ext cx="36" cy="39"/>
              </a:xfrm>
              <a:custGeom>
                <a:avLst/>
                <a:gdLst>
                  <a:gd name="T0" fmla="*/ 10 w 19"/>
                  <a:gd name="T1" fmla="*/ 20 h 20"/>
                  <a:gd name="T2" fmla="*/ 0 w 19"/>
                  <a:gd name="T3" fmla="*/ 10 h 20"/>
                  <a:gd name="T4" fmla="*/ 10 w 19"/>
                  <a:gd name="T5" fmla="*/ 0 h 20"/>
                  <a:gd name="T6" fmla="*/ 19 w 19"/>
                  <a:gd name="T7" fmla="*/ 10 h 20"/>
                  <a:gd name="T8" fmla="*/ 10 w 19"/>
                  <a:gd name="T9" fmla="*/ 20 h 20"/>
                  <a:gd name="T10" fmla="*/ 10 w 19"/>
                  <a:gd name="T11" fmla="*/ 3 h 20"/>
                  <a:gd name="T12" fmla="*/ 3 w 19"/>
                  <a:gd name="T13" fmla="*/ 10 h 20"/>
                  <a:gd name="T14" fmla="*/ 10 w 19"/>
                  <a:gd name="T15" fmla="*/ 16 h 20"/>
                  <a:gd name="T16" fmla="*/ 16 w 19"/>
                  <a:gd name="T17" fmla="*/ 10 h 20"/>
                  <a:gd name="T18" fmla="*/ 10 w 19"/>
                  <a:gd name="T19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10" y="20"/>
                    </a:moveTo>
                    <a:cubicBezTo>
                      <a:pt x="4" y="20"/>
                      <a:pt x="0" y="15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5" y="0"/>
                      <a:pt x="19" y="4"/>
                      <a:pt x="19" y="10"/>
                    </a:cubicBezTo>
                    <a:cubicBezTo>
                      <a:pt x="19" y="15"/>
                      <a:pt x="15" y="20"/>
                      <a:pt x="10" y="20"/>
                    </a:cubicBezTo>
                    <a:close/>
                    <a:moveTo>
                      <a:pt x="10" y="3"/>
                    </a:moveTo>
                    <a:cubicBezTo>
                      <a:pt x="6" y="3"/>
                      <a:pt x="3" y="6"/>
                      <a:pt x="3" y="10"/>
                    </a:cubicBezTo>
                    <a:cubicBezTo>
                      <a:pt x="3" y="13"/>
                      <a:pt x="6" y="16"/>
                      <a:pt x="10" y="16"/>
                    </a:cubicBezTo>
                    <a:cubicBezTo>
                      <a:pt x="13" y="16"/>
                      <a:pt x="16" y="13"/>
                      <a:pt x="16" y="10"/>
                    </a:cubicBezTo>
                    <a:cubicBezTo>
                      <a:pt x="16" y="6"/>
                      <a:pt x="13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0" name="Freeform 10"/>
              <p:cNvSpPr>
                <a:spLocks noEditPoints="1"/>
              </p:cNvSpPr>
              <p:nvPr/>
            </p:nvSpPr>
            <p:spPr bwMode="auto">
              <a:xfrm>
                <a:off x="3946" y="-1340"/>
                <a:ext cx="37" cy="37"/>
              </a:xfrm>
              <a:custGeom>
                <a:avLst/>
                <a:gdLst>
                  <a:gd name="T0" fmla="*/ 10 w 19"/>
                  <a:gd name="T1" fmla="*/ 19 h 19"/>
                  <a:gd name="T2" fmla="*/ 0 w 19"/>
                  <a:gd name="T3" fmla="*/ 9 h 19"/>
                  <a:gd name="T4" fmla="*/ 10 w 19"/>
                  <a:gd name="T5" fmla="*/ 0 h 19"/>
                  <a:gd name="T6" fmla="*/ 19 w 19"/>
                  <a:gd name="T7" fmla="*/ 9 h 19"/>
                  <a:gd name="T8" fmla="*/ 10 w 19"/>
                  <a:gd name="T9" fmla="*/ 19 h 19"/>
                  <a:gd name="T10" fmla="*/ 10 w 19"/>
                  <a:gd name="T11" fmla="*/ 3 h 19"/>
                  <a:gd name="T12" fmla="*/ 3 w 19"/>
                  <a:gd name="T13" fmla="*/ 9 h 19"/>
                  <a:gd name="T14" fmla="*/ 10 w 19"/>
                  <a:gd name="T15" fmla="*/ 16 h 19"/>
                  <a:gd name="T16" fmla="*/ 16 w 19"/>
                  <a:gd name="T17" fmla="*/ 9 h 19"/>
                  <a:gd name="T18" fmla="*/ 10 w 19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4" y="19"/>
                      <a:pt x="0" y="15"/>
                      <a:pt x="0" y="9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5" y="0"/>
                      <a:pt x="19" y="4"/>
                      <a:pt x="19" y="9"/>
                    </a:cubicBezTo>
                    <a:cubicBezTo>
                      <a:pt x="19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6" y="3"/>
                      <a:pt x="3" y="6"/>
                      <a:pt x="3" y="9"/>
                    </a:cubicBezTo>
                    <a:cubicBezTo>
                      <a:pt x="3" y="13"/>
                      <a:pt x="6" y="16"/>
                      <a:pt x="10" y="16"/>
                    </a:cubicBezTo>
                    <a:cubicBezTo>
                      <a:pt x="13" y="16"/>
                      <a:pt x="16" y="13"/>
                      <a:pt x="16" y="9"/>
                    </a:cubicBezTo>
                    <a:cubicBezTo>
                      <a:pt x="16" y="6"/>
                      <a:pt x="13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1" name="Freeform 11"/>
              <p:cNvSpPr>
                <a:spLocks noEditPoints="1"/>
              </p:cNvSpPr>
              <p:nvPr/>
            </p:nvSpPr>
            <p:spPr bwMode="auto">
              <a:xfrm>
                <a:off x="3956" y="-1377"/>
                <a:ext cx="37" cy="37"/>
              </a:xfrm>
              <a:custGeom>
                <a:avLst/>
                <a:gdLst>
                  <a:gd name="T0" fmla="*/ 9 w 19"/>
                  <a:gd name="T1" fmla="*/ 19 h 19"/>
                  <a:gd name="T2" fmla="*/ 0 w 19"/>
                  <a:gd name="T3" fmla="*/ 10 h 19"/>
                  <a:gd name="T4" fmla="*/ 9 w 19"/>
                  <a:gd name="T5" fmla="*/ 0 h 19"/>
                  <a:gd name="T6" fmla="*/ 19 w 19"/>
                  <a:gd name="T7" fmla="*/ 10 h 19"/>
                  <a:gd name="T8" fmla="*/ 9 w 19"/>
                  <a:gd name="T9" fmla="*/ 19 h 19"/>
                  <a:gd name="T10" fmla="*/ 9 w 19"/>
                  <a:gd name="T11" fmla="*/ 3 h 19"/>
                  <a:gd name="T12" fmla="*/ 3 w 19"/>
                  <a:gd name="T13" fmla="*/ 10 h 19"/>
                  <a:gd name="T14" fmla="*/ 9 w 19"/>
                  <a:gd name="T15" fmla="*/ 16 h 19"/>
                  <a:gd name="T16" fmla="*/ 16 w 19"/>
                  <a:gd name="T17" fmla="*/ 10 h 19"/>
                  <a:gd name="T18" fmla="*/ 9 w 19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9" y="19"/>
                    </a:moveTo>
                    <a:cubicBezTo>
                      <a:pt x="4" y="19"/>
                      <a:pt x="0" y="15"/>
                      <a:pt x="0" y="10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5" y="0"/>
                      <a:pt x="19" y="4"/>
                      <a:pt x="19" y="10"/>
                    </a:cubicBezTo>
                    <a:cubicBezTo>
                      <a:pt x="19" y="15"/>
                      <a:pt x="15" y="19"/>
                      <a:pt x="9" y="19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3" y="6"/>
                      <a:pt x="3" y="10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6"/>
                      <a:pt x="16" y="13"/>
                      <a:pt x="16" y="10"/>
                    </a:cubicBezTo>
                    <a:cubicBezTo>
                      <a:pt x="16" y="6"/>
                      <a:pt x="13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2" name="Freeform 12"/>
              <p:cNvSpPr>
                <a:spLocks noEditPoints="1"/>
              </p:cNvSpPr>
              <p:nvPr/>
            </p:nvSpPr>
            <p:spPr bwMode="auto">
              <a:xfrm>
                <a:off x="3960" y="-1414"/>
                <a:ext cx="37" cy="37"/>
              </a:xfrm>
              <a:custGeom>
                <a:avLst/>
                <a:gdLst>
                  <a:gd name="T0" fmla="*/ 9 w 19"/>
                  <a:gd name="T1" fmla="*/ 19 h 19"/>
                  <a:gd name="T2" fmla="*/ 0 w 19"/>
                  <a:gd name="T3" fmla="*/ 9 h 19"/>
                  <a:gd name="T4" fmla="*/ 9 w 19"/>
                  <a:gd name="T5" fmla="*/ 0 h 19"/>
                  <a:gd name="T6" fmla="*/ 19 w 19"/>
                  <a:gd name="T7" fmla="*/ 9 h 19"/>
                  <a:gd name="T8" fmla="*/ 9 w 19"/>
                  <a:gd name="T9" fmla="*/ 19 h 19"/>
                  <a:gd name="T10" fmla="*/ 9 w 19"/>
                  <a:gd name="T11" fmla="*/ 3 h 19"/>
                  <a:gd name="T12" fmla="*/ 3 w 19"/>
                  <a:gd name="T13" fmla="*/ 9 h 19"/>
                  <a:gd name="T14" fmla="*/ 9 w 19"/>
                  <a:gd name="T15" fmla="*/ 16 h 19"/>
                  <a:gd name="T16" fmla="*/ 16 w 19"/>
                  <a:gd name="T17" fmla="*/ 9 h 19"/>
                  <a:gd name="T18" fmla="*/ 9 w 19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9" y="19"/>
                    </a:moveTo>
                    <a:cubicBezTo>
                      <a:pt x="4" y="19"/>
                      <a:pt x="0" y="15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5" y="0"/>
                      <a:pt x="19" y="4"/>
                      <a:pt x="19" y="9"/>
                    </a:cubicBezTo>
                    <a:cubicBezTo>
                      <a:pt x="19" y="15"/>
                      <a:pt x="15" y="19"/>
                      <a:pt x="9" y="19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3" y="6"/>
                      <a:pt x="3" y="9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6"/>
                      <a:pt x="16" y="13"/>
                      <a:pt x="16" y="9"/>
                    </a:cubicBezTo>
                    <a:cubicBezTo>
                      <a:pt x="16" y="6"/>
                      <a:pt x="13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3" name="Freeform 13"/>
              <p:cNvSpPr>
                <a:spLocks noEditPoints="1"/>
              </p:cNvSpPr>
              <p:nvPr/>
            </p:nvSpPr>
            <p:spPr bwMode="auto">
              <a:xfrm>
                <a:off x="3958" y="-1453"/>
                <a:ext cx="39" cy="39"/>
              </a:xfrm>
              <a:custGeom>
                <a:avLst/>
                <a:gdLst>
                  <a:gd name="T0" fmla="*/ 10 w 20"/>
                  <a:gd name="T1" fmla="*/ 20 h 20"/>
                  <a:gd name="T2" fmla="*/ 0 w 20"/>
                  <a:gd name="T3" fmla="*/ 10 h 20"/>
                  <a:gd name="T4" fmla="*/ 10 w 20"/>
                  <a:gd name="T5" fmla="*/ 0 h 20"/>
                  <a:gd name="T6" fmla="*/ 20 w 20"/>
                  <a:gd name="T7" fmla="*/ 10 h 20"/>
                  <a:gd name="T8" fmla="*/ 10 w 20"/>
                  <a:gd name="T9" fmla="*/ 20 h 20"/>
                  <a:gd name="T10" fmla="*/ 10 w 20"/>
                  <a:gd name="T11" fmla="*/ 4 h 20"/>
                  <a:gd name="T12" fmla="*/ 3 w 20"/>
                  <a:gd name="T13" fmla="*/ 10 h 20"/>
                  <a:gd name="T14" fmla="*/ 10 w 20"/>
                  <a:gd name="T15" fmla="*/ 17 h 20"/>
                  <a:gd name="T16" fmla="*/ 16 w 20"/>
                  <a:gd name="T17" fmla="*/ 10 h 20"/>
                  <a:gd name="T18" fmla="*/ 10 w 20"/>
                  <a:gd name="T19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0" y="20"/>
                    </a:moveTo>
                    <a:cubicBezTo>
                      <a:pt x="5" y="20"/>
                      <a:pt x="0" y="15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5" y="0"/>
                      <a:pt x="20" y="5"/>
                      <a:pt x="20" y="10"/>
                    </a:cubicBezTo>
                    <a:cubicBezTo>
                      <a:pt x="20" y="15"/>
                      <a:pt x="15" y="20"/>
                      <a:pt x="10" y="20"/>
                    </a:cubicBezTo>
                    <a:close/>
                    <a:moveTo>
                      <a:pt x="10" y="4"/>
                    </a:moveTo>
                    <a:cubicBezTo>
                      <a:pt x="6" y="4"/>
                      <a:pt x="3" y="7"/>
                      <a:pt x="3" y="10"/>
                    </a:cubicBezTo>
                    <a:cubicBezTo>
                      <a:pt x="3" y="14"/>
                      <a:pt x="6" y="17"/>
                      <a:pt x="10" y="17"/>
                    </a:cubicBezTo>
                    <a:cubicBezTo>
                      <a:pt x="13" y="17"/>
                      <a:pt x="16" y="14"/>
                      <a:pt x="16" y="10"/>
                    </a:cubicBezTo>
                    <a:cubicBezTo>
                      <a:pt x="16" y="7"/>
                      <a:pt x="13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4" name="Freeform 14"/>
              <p:cNvSpPr>
                <a:spLocks noEditPoints="1"/>
              </p:cNvSpPr>
              <p:nvPr/>
            </p:nvSpPr>
            <p:spPr bwMode="auto">
              <a:xfrm>
                <a:off x="3952" y="-1490"/>
                <a:ext cx="39" cy="39"/>
              </a:xfrm>
              <a:custGeom>
                <a:avLst/>
                <a:gdLst>
                  <a:gd name="T0" fmla="*/ 10 w 20"/>
                  <a:gd name="T1" fmla="*/ 20 h 20"/>
                  <a:gd name="T2" fmla="*/ 0 w 20"/>
                  <a:gd name="T3" fmla="*/ 10 h 20"/>
                  <a:gd name="T4" fmla="*/ 10 w 20"/>
                  <a:gd name="T5" fmla="*/ 0 h 20"/>
                  <a:gd name="T6" fmla="*/ 20 w 20"/>
                  <a:gd name="T7" fmla="*/ 10 h 20"/>
                  <a:gd name="T8" fmla="*/ 10 w 20"/>
                  <a:gd name="T9" fmla="*/ 20 h 20"/>
                  <a:gd name="T10" fmla="*/ 10 w 20"/>
                  <a:gd name="T11" fmla="*/ 4 h 20"/>
                  <a:gd name="T12" fmla="*/ 4 w 20"/>
                  <a:gd name="T13" fmla="*/ 10 h 20"/>
                  <a:gd name="T14" fmla="*/ 10 w 20"/>
                  <a:gd name="T15" fmla="*/ 16 h 20"/>
                  <a:gd name="T16" fmla="*/ 16 w 20"/>
                  <a:gd name="T17" fmla="*/ 10 h 20"/>
                  <a:gd name="T18" fmla="*/ 10 w 20"/>
                  <a:gd name="T19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0" y="20"/>
                    </a:moveTo>
                    <a:cubicBezTo>
                      <a:pt x="5" y="20"/>
                      <a:pt x="0" y="15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5" y="0"/>
                      <a:pt x="20" y="5"/>
                      <a:pt x="20" y="10"/>
                    </a:cubicBezTo>
                    <a:cubicBezTo>
                      <a:pt x="20" y="15"/>
                      <a:pt x="15" y="20"/>
                      <a:pt x="10" y="20"/>
                    </a:cubicBezTo>
                    <a:close/>
                    <a:moveTo>
                      <a:pt x="10" y="4"/>
                    </a:moveTo>
                    <a:cubicBezTo>
                      <a:pt x="6" y="4"/>
                      <a:pt x="4" y="6"/>
                      <a:pt x="4" y="10"/>
                    </a:cubicBezTo>
                    <a:cubicBezTo>
                      <a:pt x="4" y="14"/>
                      <a:pt x="6" y="16"/>
                      <a:pt x="10" y="16"/>
                    </a:cubicBezTo>
                    <a:cubicBezTo>
                      <a:pt x="14" y="16"/>
                      <a:pt x="16" y="14"/>
                      <a:pt x="16" y="10"/>
                    </a:cubicBezTo>
                    <a:cubicBezTo>
                      <a:pt x="16" y="6"/>
                      <a:pt x="14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5" name="Freeform 15"/>
              <p:cNvSpPr>
                <a:spLocks noEditPoints="1"/>
              </p:cNvSpPr>
              <p:nvPr/>
            </p:nvSpPr>
            <p:spPr bwMode="auto">
              <a:xfrm>
                <a:off x="3944" y="-1527"/>
                <a:ext cx="39" cy="39"/>
              </a:xfrm>
              <a:custGeom>
                <a:avLst/>
                <a:gdLst>
                  <a:gd name="T0" fmla="*/ 10 w 20"/>
                  <a:gd name="T1" fmla="*/ 20 h 20"/>
                  <a:gd name="T2" fmla="*/ 0 w 20"/>
                  <a:gd name="T3" fmla="*/ 10 h 20"/>
                  <a:gd name="T4" fmla="*/ 10 w 20"/>
                  <a:gd name="T5" fmla="*/ 0 h 20"/>
                  <a:gd name="T6" fmla="*/ 20 w 20"/>
                  <a:gd name="T7" fmla="*/ 10 h 20"/>
                  <a:gd name="T8" fmla="*/ 10 w 20"/>
                  <a:gd name="T9" fmla="*/ 20 h 20"/>
                  <a:gd name="T10" fmla="*/ 10 w 20"/>
                  <a:gd name="T11" fmla="*/ 4 h 20"/>
                  <a:gd name="T12" fmla="*/ 3 w 20"/>
                  <a:gd name="T13" fmla="*/ 10 h 20"/>
                  <a:gd name="T14" fmla="*/ 10 w 20"/>
                  <a:gd name="T15" fmla="*/ 17 h 20"/>
                  <a:gd name="T16" fmla="*/ 16 w 20"/>
                  <a:gd name="T17" fmla="*/ 10 h 20"/>
                  <a:gd name="T18" fmla="*/ 10 w 20"/>
                  <a:gd name="T19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0" y="20"/>
                    </a:moveTo>
                    <a:cubicBezTo>
                      <a:pt x="5" y="20"/>
                      <a:pt x="0" y="15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5" y="0"/>
                      <a:pt x="20" y="5"/>
                      <a:pt x="20" y="10"/>
                    </a:cubicBezTo>
                    <a:cubicBezTo>
                      <a:pt x="20" y="15"/>
                      <a:pt x="15" y="20"/>
                      <a:pt x="10" y="20"/>
                    </a:cubicBezTo>
                    <a:close/>
                    <a:moveTo>
                      <a:pt x="10" y="4"/>
                    </a:moveTo>
                    <a:cubicBezTo>
                      <a:pt x="6" y="4"/>
                      <a:pt x="3" y="7"/>
                      <a:pt x="3" y="10"/>
                    </a:cubicBezTo>
                    <a:cubicBezTo>
                      <a:pt x="3" y="14"/>
                      <a:pt x="6" y="17"/>
                      <a:pt x="10" y="17"/>
                    </a:cubicBezTo>
                    <a:cubicBezTo>
                      <a:pt x="13" y="17"/>
                      <a:pt x="16" y="14"/>
                      <a:pt x="16" y="10"/>
                    </a:cubicBezTo>
                    <a:cubicBezTo>
                      <a:pt x="16" y="7"/>
                      <a:pt x="13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6" name="Freeform 16"/>
              <p:cNvSpPr>
                <a:spLocks noEditPoints="1"/>
              </p:cNvSpPr>
              <p:nvPr/>
            </p:nvSpPr>
            <p:spPr bwMode="auto">
              <a:xfrm>
                <a:off x="3934" y="-1561"/>
                <a:ext cx="37" cy="36"/>
              </a:xfrm>
              <a:custGeom>
                <a:avLst/>
                <a:gdLst>
                  <a:gd name="T0" fmla="*/ 10 w 19"/>
                  <a:gd name="T1" fmla="*/ 19 h 19"/>
                  <a:gd name="T2" fmla="*/ 0 w 19"/>
                  <a:gd name="T3" fmla="*/ 9 h 19"/>
                  <a:gd name="T4" fmla="*/ 10 w 19"/>
                  <a:gd name="T5" fmla="*/ 0 h 19"/>
                  <a:gd name="T6" fmla="*/ 19 w 19"/>
                  <a:gd name="T7" fmla="*/ 9 h 19"/>
                  <a:gd name="T8" fmla="*/ 10 w 19"/>
                  <a:gd name="T9" fmla="*/ 19 h 19"/>
                  <a:gd name="T10" fmla="*/ 10 w 19"/>
                  <a:gd name="T11" fmla="*/ 3 h 19"/>
                  <a:gd name="T12" fmla="*/ 3 w 19"/>
                  <a:gd name="T13" fmla="*/ 9 h 19"/>
                  <a:gd name="T14" fmla="*/ 10 w 19"/>
                  <a:gd name="T15" fmla="*/ 16 h 19"/>
                  <a:gd name="T16" fmla="*/ 16 w 19"/>
                  <a:gd name="T17" fmla="*/ 9 h 19"/>
                  <a:gd name="T18" fmla="*/ 10 w 19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4" y="19"/>
                      <a:pt x="0" y="15"/>
                      <a:pt x="0" y="9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5" y="0"/>
                      <a:pt x="19" y="4"/>
                      <a:pt x="19" y="9"/>
                    </a:cubicBezTo>
                    <a:cubicBezTo>
                      <a:pt x="19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6" y="3"/>
                      <a:pt x="3" y="6"/>
                      <a:pt x="3" y="9"/>
                    </a:cubicBezTo>
                    <a:cubicBezTo>
                      <a:pt x="3" y="13"/>
                      <a:pt x="6" y="16"/>
                      <a:pt x="10" y="16"/>
                    </a:cubicBezTo>
                    <a:cubicBezTo>
                      <a:pt x="13" y="16"/>
                      <a:pt x="16" y="13"/>
                      <a:pt x="16" y="9"/>
                    </a:cubicBezTo>
                    <a:cubicBezTo>
                      <a:pt x="16" y="6"/>
                      <a:pt x="13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7" name="Freeform 17"/>
              <p:cNvSpPr>
                <a:spLocks noEditPoints="1"/>
              </p:cNvSpPr>
              <p:nvPr/>
            </p:nvSpPr>
            <p:spPr bwMode="auto">
              <a:xfrm>
                <a:off x="3923" y="-1596"/>
                <a:ext cx="37" cy="36"/>
              </a:xfrm>
              <a:custGeom>
                <a:avLst/>
                <a:gdLst>
                  <a:gd name="T0" fmla="*/ 9 w 19"/>
                  <a:gd name="T1" fmla="*/ 19 h 19"/>
                  <a:gd name="T2" fmla="*/ 0 w 19"/>
                  <a:gd name="T3" fmla="*/ 9 h 19"/>
                  <a:gd name="T4" fmla="*/ 9 w 19"/>
                  <a:gd name="T5" fmla="*/ 0 h 19"/>
                  <a:gd name="T6" fmla="*/ 19 w 19"/>
                  <a:gd name="T7" fmla="*/ 9 h 19"/>
                  <a:gd name="T8" fmla="*/ 9 w 19"/>
                  <a:gd name="T9" fmla="*/ 19 h 19"/>
                  <a:gd name="T10" fmla="*/ 9 w 19"/>
                  <a:gd name="T11" fmla="*/ 3 h 19"/>
                  <a:gd name="T12" fmla="*/ 3 w 19"/>
                  <a:gd name="T13" fmla="*/ 9 h 19"/>
                  <a:gd name="T14" fmla="*/ 9 w 19"/>
                  <a:gd name="T15" fmla="*/ 16 h 19"/>
                  <a:gd name="T16" fmla="*/ 16 w 19"/>
                  <a:gd name="T17" fmla="*/ 9 h 19"/>
                  <a:gd name="T18" fmla="*/ 9 w 19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9" y="19"/>
                    </a:moveTo>
                    <a:cubicBezTo>
                      <a:pt x="4" y="19"/>
                      <a:pt x="0" y="15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5" y="0"/>
                      <a:pt x="19" y="4"/>
                      <a:pt x="19" y="9"/>
                    </a:cubicBezTo>
                    <a:cubicBezTo>
                      <a:pt x="19" y="15"/>
                      <a:pt x="15" y="19"/>
                      <a:pt x="9" y="19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3" y="6"/>
                      <a:pt x="3" y="9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6"/>
                      <a:pt x="16" y="13"/>
                      <a:pt x="16" y="9"/>
                    </a:cubicBezTo>
                    <a:cubicBezTo>
                      <a:pt x="16" y="6"/>
                      <a:pt x="13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8" name="Freeform 18"/>
              <p:cNvSpPr>
                <a:spLocks noEditPoints="1"/>
              </p:cNvSpPr>
              <p:nvPr/>
            </p:nvSpPr>
            <p:spPr bwMode="auto">
              <a:xfrm>
                <a:off x="3907" y="-1631"/>
                <a:ext cx="39" cy="37"/>
              </a:xfrm>
              <a:custGeom>
                <a:avLst/>
                <a:gdLst>
                  <a:gd name="T0" fmla="*/ 10 w 20"/>
                  <a:gd name="T1" fmla="*/ 19 h 19"/>
                  <a:gd name="T2" fmla="*/ 0 w 20"/>
                  <a:gd name="T3" fmla="*/ 9 h 19"/>
                  <a:gd name="T4" fmla="*/ 10 w 20"/>
                  <a:gd name="T5" fmla="*/ 0 h 19"/>
                  <a:gd name="T6" fmla="*/ 20 w 20"/>
                  <a:gd name="T7" fmla="*/ 9 h 19"/>
                  <a:gd name="T8" fmla="*/ 10 w 20"/>
                  <a:gd name="T9" fmla="*/ 19 h 19"/>
                  <a:gd name="T10" fmla="*/ 10 w 20"/>
                  <a:gd name="T11" fmla="*/ 3 h 19"/>
                  <a:gd name="T12" fmla="*/ 4 w 20"/>
                  <a:gd name="T13" fmla="*/ 9 h 19"/>
                  <a:gd name="T14" fmla="*/ 10 w 20"/>
                  <a:gd name="T15" fmla="*/ 16 h 19"/>
                  <a:gd name="T16" fmla="*/ 17 w 20"/>
                  <a:gd name="T17" fmla="*/ 9 h 19"/>
                  <a:gd name="T18" fmla="*/ 10 w 20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10" y="19"/>
                    </a:moveTo>
                    <a:cubicBezTo>
                      <a:pt x="5" y="19"/>
                      <a:pt x="0" y="15"/>
                      <a:pt x="0" y="9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5" y="0"/>
                      <a:pt x="20" y="4"/>
                      <a:pt x="20" y="9"/>
                    </a:cubicBezTo>
                    <a:cubicBezTo>
                      <a:pt x="20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7" y="3"/>
                      <a:pt x="4" y="6"/>
                      <a:pt x="4" y="9"/>
                    </a:cubicBezTo>
                    <a:cubicBezTo>
                      <a:pt x="4" y="13"/>
                      <a:pt x="7" y="16"/>
                      <a:pt x="10" y="16"/>
                    </a:cubicBezTo>
                    <a:cubicBezTo>
                      <a:pt x="14" y="16"/>
                      <a:pt x="17" y="13"/>
                      <a:pt x="17" y="9"/>
                    </a:cubicBezTo>
                    <a:cubicBezTo>
                      <a:pt x="17" y="6"/>
                      <a:pt x="14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9" name="Freeform 19"/>
              <p:cNvSpPr>
                <a:spLocks noEditPoints="1"/>
              </p:cNvSpPr>
              <p:nvPr/>
            </p:nvSpPr>
            <p:spPr bwMode="auto">
              <a:xfrm>
                <a:off x="3894" y="-1666"/>
                <a:ext cx="37" cy="37"/>
              </a:xfrm>
              <a:custGeom>
                <a:avLst/>
                <a:gdLst>
                  <a:gd name="T0" fmla="*/ 9 w 19"/>
                  <a:gd name="T1" fmla="*/ 19 h 19"/>
                  <a:gd name="T2" fmla="*/ 0 w 19"/>
                  <a:gd name="T3" fmla="*/ 10 h 19"/>
                  <a:gd name="T4" fmla="*/ 9 w 19"/>
                  <a:gd name="T5" fmla="*/ 0 h 19"/>
                  <a:gd name="T6" fmla="*/ 19 w 19"/>
                  <a:gd name="T7" fmla="*/ 10 h 19"/>
                  <a:gd name="T8" fmla="*/ 9 w 19"/>
                  <a:gd name="T9" fmla="*/ 19 h 19"/>
                  <a:gd name="T10" fmla="*/ 9 w 19"/>
                  <a:gd name="T11" fmla="*/ 3 h 19"/>
                  <a:gd name="T12" fmla="*/ 3 w 19"/>
                  <a:gd name="T13" fmla="*/ 10 h 19"/>
                  <a:gd name="T14" fmla="*/ 9 w 19"/>
                  <a:gd name="T15" fmla="*/ 16 h 19"/>
                  <a:gd name="T16" fmla="*/ 16 w 19"/>
                  <a:gd name="T17" fmla="*/ 10 h 19"/>
                  <a:gd name="T18" fmla="*/ 9 w 19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9" y="19"/>
                    </a:moveTo>
                    <a:cubicBezTo>
                      <a:pt x="4" y="19"/>
                      <a:pt x="0" y="15"/>
                      <a:pt x="0" y="10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5" y="0"/>
                      <a:pt x="19" y="4"/>
                      <a:pt x="19" y="10"/>
                    </a:cubicBezTo>
                    <a:cubicBezTo>
                      <a:pt x="19" y="15"/>
                      <a:pt x="15" y="19"/>
                      <a:pt x="9" y="19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3" y="6"/>
                      <a:pt x="3" y="10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6"/>
                      <a:pt x="16" y="13"/>
                      <a:pt x="16" y="10"/>
                    </a:cubicBezTo>
                    <a:cubicBezTo>
                      <a:pt x="16" y="6"/>
                      <a:pt x="13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0" name="Freeform 20"/>
              <p:cNvSpPr>
                <a:spLocks noEditPoints="1"/>
              </p:cNvSpPr>
              <p:nvPr/>
            </p:nvSpPr>
            <p:spPr bwMode="auto">
              <a:xfrm>
                <a:off x="3876" y="-1699"/>
                <a:ext cx="37" cy="37"/>
              </a:xfrm>
              <a:custGeom>
                <a:avLst/>
                <a:gdLst>
                  <a:gd name="T0" fmla="*/ 10 w 19"/>
                  <a:gd name="T1" fmla="*/ 19 h 19"/>
                  <a:gd name="T2" fmla="*/ 0 w 19"/>
                  <a:gd name="T3" fmla="*/ 9 h 19"/>
                  <a:gd name="T4" fmla="*/ 10 w 19"/>
                  <a:gd name="T5" fmla="*/ 0 h 19"/>
                  <a:gd name="T6" fmla="*/ 19 w 19"/>
                  <a:gd name="T7" fmla="*/ 9 h 19"/>
                  <a:gd name="T8" fmla="*/ 10 w 19"/>
                  <a:gd name="T9" fmla="*/ 19 h 19"/>
                  <a:gd name="T10" fmla="*/ 10 w 19"/>
                  <a:gd name="T11" fmla="*/ 3 h 19"/>
                  <a:gd name="T12" fmla="*/ 3 w 19"/>
                  <a:gd name="T13" fmla="*/ 9 h 19"/>
                  <a:gd name="T14" fmla="*/ 10 w 19"/>
                  <a:gd name="T15" fmla="*/ 16 h 19"/>
                  <a:gd name="T16" fmla="*/ 16 w 19"/>
                  <a:gd name="T17" fmla="*/ 9 h 19"/>
                  <a:gd name="T18" fmla="*/ 10 w 19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4" y="19"/>
                      <a:pt x="0" y="15"/>
                      <a:pt x="0" y="9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5" y="0"/>
                      <a:pt x="19" y="4"/>
                      <a:pt x="19" y="9"/>
                    </a:cubicBezTo>
                    <a:cubicBezTo>
                      <a:pt x="19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6" y="3"/>
                      <a:pt x="3" y="6"/>
                      <a:pt x="3" y="9"/>
                    </a:cubicBezTo>
                    <a:cubicBezTo>
                      <a:pt x="3" y="13"/>
                      <a:pt x="6" y="16"/>
                      <a:pt x="10" y="16"/>
                    </a:cubicBezTo>
                    <a:cubicBezTo>
                      <a:pt x="13" y="16"/>
                      <a:pt x="16" y="13"/>
                      <a:pt x="16" y="9"/>
                    </a:cubicBezTo>
                    <a:cubicBezTo>
                      <a:pt x="16" y="6"/>
                      <a:pt x="13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1" name="Freeform 21"/>
              <p:cNvSpPr>
                <a:spLocks noEditPoints="1"/>
              </p:cNvSpPr>
              <p:nvPr/>
            </p:nvSpPr>
            <p:spPr bwMode="auto">
              <a:xfrm>
                <a:off x="3859" y="-1734"/>
                <a:ext cx="37" cy="39"/>
              </a:xfrm>
              <a:custGeom>
                <a:avLst/>
                <a:gdLst>
                  <a:gd name="T0" fmla="*/ 10 w 19"/>
                  <a:gd name="T1" fmla="*/ 20 h 20"/>
                  <a:gd name="T2" fmla="*/ 0 w 19"/>
                  <a:gd name="T3" fmla="*/ 10 h 20"/>
                  <a:gd name="T4" fmla="*/ 10 w 19"/>
                  <a:gd name="T5" fmla="*/ 0 h 20"/>
                  <a:gd name="T6" fmla="*/ 19 w 19"/>
                  <a:gd name="T7" fmla="*/ 10 h 20"/>
                  <a:gd name="T8" fmla="*/ 10 w 19"/>
                  <a:gd name="T9" fmla="*/ 20 h 20"/>
                  <a:gd name="T10" fmla="*/ 10 w 19"/>
                  <a:gd name="T11" fmla="*/ 4 h 20"/>
                  <a:gd name="T12" fmla="*/ 3 w 19"/>
                  <a:gd name="T13" fmla="*/ 10 h 20"/>
                  <a:gd name="T14" fmla="*/ 10 w 19"/>
                  <a:gd name="T15" fmla="*/ 17 h 20"/>
                  <a:gd name="T16" fmla="*/ 16 w 19"/>
                  <a:gd name="T17" fmla="*/ 10 h 20"/>
                  <a:gd name="T18" fmla="*/ 10 w 19"/>
                  <a:gd name="T19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10" y="20"/>
                    </a:moveTo>
                    <a:cubicBezTo>
                      <a:pt x="4" y="20"/>
                      <a:pt x="0" y="15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19" y="5"/>
                      <a:pt x="19" y="10"/>
                    </a:cubicBezTo>
                    <a:cubicBezTo>
                      <a:pt x="19" y="15"/>
                      <a:pt x="15" y="20"/>
                      <a:pt x="10" y="20"/>
                    </a:cubicBezTo>
                    <a:close/>
                    <a:moveTo>
                      <a:pt x="10" y="4"/>
                    </a:moveTo>
                    <a:cubicBezTo>
                      <a:pt x="6" y="4"/>
                      <a:pt x="3" y="7"/>
                      <a:pt x="3" y="10"/>
                    </a:cubicBezTo>
                    <a:cubicBezTo>
                      <a:pt x="3" y="14"/>
                      <a:pt x="6" y="17"/>
                      <a:pt x="10" y="17"/>
                    </a:cubicBezTo>
                    <a:cubicBezTo>
                      <a:pt x="13" y="17"/>
                      <a:pt x="16" y="14"/>
                      <a:pt x="16" y="10"/>
                    </a:cubicBezTo>
                    <a:cubicBezTo>
                      <a:pt x="16" y="7"/>
                      <a:pt x="13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2" name="Freeform 22"/>
              <p:cNvSpPr>
                <a:spLocks noEditPoints="1"/>
              </p:cNvSpPr>
              <p:nvPr/>
            </p:nvSpPr>
            <p:spPr bwMode="auto">
              <a:xfrm>
                <a:off x="3839" y="-1765"/>
                <a:ext cx="39" cy="37"/>
              </a:xfrm>
              <a:custGeom>
                <a:avLst/>
                <a:gdLst>
                  <a:gd name="T0" fmla="*/ 10 w 20"/>
                  <a:gd name="T1" fmla="*/ 19 h 19"/>
                  <a:gd name="T2" fmla="*/ 0 w 20"/>
                  <a:gd name="T3" fmla="*/ 9 h 19"/>
                  <a:gd name="T4" fmla="*/ 10 w 20"/>
                  <a:gd name="T5" fmla="*/ 0 h 19"/>
                  <a:gd name="T6" fmla="*/ 20 w 20"/>
                  <a:gd name="T7" fmla="*/ 9 h 19"/>
                  <a:gd name="T8" fmla="*/ 10 w 20"/>
                  <a:gd name="T9" fmla="*/ 19 h 19"/>
                  <a:gd name="T10" fmla="*/ 10 w 20"/>
                  <a:gd name="T11" fmla="*/ 3 h 19"/>
                  <a:gd name="T12" fmla="*/ 4 w 20"/>
                  <a:gd name="T13" fmla="*/ 9 h 19"/>
                  <a:gd name="T14" fmla="*/ 10 w 20"/>
                  <a:gd name="T15" fmla="*/ 16 h 19"/>
                  <a:gd name="T16" fmla="*/ 17 w 20"/>
                  <a:gd name="T17" fmla="*/ 9 h 19"/>
                  <a:gd name="T18" fmla="*/ 10 w 20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10" y="19"/>
                    </a:moveTo>
                    <a:cubicBezTo>
                      <a:pt x="5" y="19"/>
                      <a:pt x="0" y="15"/>
                      <a:pt x="0" y="9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5" y="0"/>
                      <a:pt x="20" y="4"/>
                      <a:pt x="20" y="9"/>
                    </a:cubicBezTo>
                    <a:cubicBezTo>
                      <a:pt x="20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7" y="3"/>
                      <a:pt x="4" y="6"/>
                      <a:pt x="4" y="9"/>
                    </a:cubicBezTo>
                    <a:cubicBezTo>
                      <a:pt x="4" y="13"/>
                      <a:pt x="7" y="16"/>
                      <a:pt x="10" y="16"/>
                    </a:cubicBezTo>
                    <a:cubicBezTo>
                      <a:pt x="14" y="16"/>
                      <a:pt x="17" y="13"/>
                      <a:pt x="17" y="9"/>
                    </a:cubicBezTo>
                    <a:cubicBezTo>
                      <a:pt x="17" y="6"/>
                      <a:pt x="14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3" name="Freeform 23"/>
              <p:cNvSpPr>
                <a:spLocks noEditPoints="1"/>
              </p:cNvSpPr>
              <p:nvPr/>
            </p:nvSpPr>
            <p:spPr bwMode="auto">
              <a:xfrm>
                <a:off x="3820" y="-1798"/>
                <a:ext cx="39" cy="37"/>
              </a:xfrm>
              <a:custGeom>
                <a:avLst/>
                <a:gdLst>
                  <a:gd name="T0" fmla="*/ 10 w 20"/>
                  <a:gd name="T1" fmla="*/ 19 h 19"/>
                  <a:gd name="T2" fmla="*/ 0 w 20"/>
                  <a:gd name="T3" fmla="*/ 10 h 19"/>
                  <a:gd name="T4" fmla="*/ 10 w 20"/>
                  <a:gd name="T5" fmla="*/ 0 h 19"/>
                  <a:gd name="T6" fmla="*/ 20 w 20"/>
                  <a:gd name="T7" fmla="*/ 10 h 19"/>
                  <a:gd name="T8" fmla="*/ 10 w 20"/>
                  <a:gd name="T9" fmla="*/ 19 h 19"/>
                  <a:gd name="T10" fmla="*/ 10 w 20"/>
                  <a:gd name="T11" fmla="*/ 3 h 19"/>
                  <a:gd name="T12" fmla="*/ 4 w 20"/>
                  <a:gd name="T13" fmla="*/ 10 h 19"/>
                  <a:gd name="T14" fmla="*/ 10 w 20"/>
                  <a:gd name="T15" fmla="*/ 16 h 19"/>
                  <a:gd name="T16" fmla="*/ 17 w 20"/>
                  <a:gd name="T17" fmla="*/ 10 h 19"/>
                  <a:gd name="T18" fmla="*/ 10 w 20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10" y="19"/>
                    </a:moveTo>
                    <a:cubicBezTo>
                      <a:pt x="5" y="19"/>
                      <a:pt x="0" y="15"/>
                      <a:pt x="0" y="10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5" y="0"/>
                      <a:pt x="20" y="4"/>
                      <a:pt x="20" y="10"/>
                    </a:cubicBezTo>
                    <a:cubicBezTo>
                      <a:pt x="20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7" y="3"/>
                      <a:pt x="4" y="6"/>
                      <a:pt x="4" y="10"/>
                    </a:cubicBezTo>
                    <a:cubicBezTo>
                      <a:pt x="4" y="13"/>
                      <a:pt x="7" y="16"/>
                      <a:pt x="10" y="16"/>
                    </a:cubicBezTo>
                    <a:cubicBezTo>
                      <a:pt x="14" y="16"/>
                      <a:pt x="17" y="13"/>
                      <a:pt x="17" y="10"/>
                    </a:cubicBezTo>
                    <a:cubicBezTo>
                      <a:pt x="17" y="6"/>
                      <a:pt x="14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4" name="Freeform 24"/>
              <p:cNvSpPr>
                <a:spLocks noEditPoints="1"/>
              </p:cNvSpPr>
              <p:nvPr/>
            </p:nvSpPr>
            <p:spPr bwMode="auto">
              <a:xfrm>
                <a:off x="3801" y="-1829"/>
                <a:ext cx="36" cy="37"/>
              </a:xfrm>
              <a:custGeom>
                <a:avLst/>
                <a:gdLst>
                  <a:gd name="T0" fmla="*/ 10 w 19"/>
                  <a:gd name="T1" fmla="*/ 19 h 19"/>
                  <a:gd name="T2" fmla="*/ 0 w 19"/>
                  <a:gd name="T3" fmla="*/ 9 h 19"/>
                  <a:gd name="T4" fmla="*/ 10 w 19"/>
                  <a:gd name="T5" fmla="*/ 0 h 19"/>
                  <a:gd name="T6" fmla="*/ 19 w 19"/>
                  <a:gd name="T7" fmla="*/ 9 h 19"/>
                  <a:gd name="T8" fmla="*/ 10 w 19"/>
                  <a:gd name="T9" fmla="*/ 19 h 19"/>
                  <a:gd name="T10" fmla="*/ 10 w 19"/>
                  <a:gd name="T11" fmla="*/ 3 h 19"/>
                  <a:gd name="T12" fmla="*/ 3 w 19"/>
                  <a:gd name="T13" fmla="*/ 9 h 19"/>
                  <a:gd name="T14" fmla="*/ 10 w 19"/>
                  <a:gd name="T15" fmla="*/ 16 h 19"/>
                  <a:gd name="T16" fmla="*/ 16 w 19"/>
                  <a:gd name="T17" fmla="*/ 9 h 19"/>
                  <a:gd name="T18" fmla="*/ 10 w 19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4" y="19"/>
                      <a:pt x="0" y="15"/>
                      <a:pt x="0" y="9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5" y="0"/>
                      <a:pt x="19" y="4"/>
                      <a:pt x="19" y="9"/>
                    </a:cubicBezTo>
                    <a:cubicBezTo>
                      <a:pt x="19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6" y="3"/>
                      <a:pt x="3" y="6"/>
                      <a:pt x="3" y="9"/>
                    </a:cubicBezTo>
                    <a:cubicBezTo>
                      <a:pt x="3" y="13"/>
                      <a:pt x="6" y="16"/>
                      <a:pt x="10" y="16"/>
                    </a:cubicBezTo>
                    <a:cubicBezTo>
                      <a:pt x="13" y="16"/>
                      <a:pt x="16" y="13"/>
                      <a:pt x="16" y="9"/>
                    </a:cubicBezTo>
                    <a:cubicBezTo>
                      <a:pt x="16" y="6"/>
                      <a:pt x="13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5" name="Freeform 25"/>
              <p:cNvSpPr>
                <a:spLocks noEditPoints="1"/>
              </p:cNvSpPr>
              <p:nvPr/>
            </p:nvSpPr>
            <p:spPr bwMode="auto">
              <a:xfrm>
                <a:off x="3779" y="-1808"/>
                <a:ext cx="39" cy="37"/>
              </a:xfrm>
              <a:custGeom>
                <a:avLst/>
                <a:gdLst>
                  <a:gd name="T0" fmla="*/ 10 w 20"/>
                  <a:gd name="T1" fmla="*/ 19 h 19"/>
                  <a:gd name="T2" fmla="*/ 0 w 20"/>
                  <a:gd name="T3" fmla="*/ 9 h 19"/>
                  <a:gd name="T4" fmla="*/ 10 w 20"/>
                  <a:gd name="T5" fmla="*/ 0 h 19"/>
                  <a:gd name="T6" fmla="*/ 20 w 20"/>
                  <a:gd name="T7" fmla="*/ 9 h 19"/>
                  <a:gd name="T8" fmla="*/ 10 w 20"/>
                  <a:gd name="T9" fmla="*/ 19 h 19"/>
                  <a:gd name="T10" fmla="*/ 10 w 20"/>
                  <a:gd name="T11" fmla="*/ 3 h 19"/>
                  <a:gd name="T12" fmla="*/ 4 w 20"/>
                  <a:gd name="T13" fmla="*/ 9 h 19"/>
                  <a:gd name="T14" fmla="*/ 10 w 20"/>
                  <a:gd name="T15" fmla="*/ 16 h 19"/>
                  <a:gd name="T16" fmla="*/ 17 w 20"/>
                  <a:gd name="T17" fmla="*/ 9 h 19"/>
                  <a:gd name="T18" fmla="*/ 10 w 20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10" y="19"/>
                    </a:moveTo>
                    <a:cubicBezTo>
                      <a:pt x="5" y="19"/>
                      <a:pt x="0" y="15"/>
                      <a:pt x="0" y="9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5" y="0"/>
                      <a:pt x="20" y="4"/>
                      <a:pt x="20" y="9"/>
                    </a:cubicBezTo>
                    <a:cubicBezTo>
                      <a:pt x="20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6" y="3"/>
                      <a:pt x="4" y="6"/>
                      <a:pt x="4" y="9"/>
                    </a:cubicBezTo>
                    <a:cubicBezTo>
                      <a:pt x="4" y="13"/>
                      <a:pt x="6" y="16"/>
                      <a:pt x="10" y="16"/>
                    </a:cubicBezTo>
                    <a:cubicBezTo>
                      <a:pt x="14" y="16"/>
                      <a:pt x="17" y="13"/>
                      <a:pt x="17" y="9"/>
                    </a:cubicBezTo>
                    <a:cubicBezTo>
                      <a:pt x="17" y="6"/>
                      <a:pt x="14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6" name="Freeform 26"/>
              <p:cNvSpPr>
                <a:spLocks noEditPoints="1"/>
              </p:cNvSpPr>
              <p:nvPr/>
            </p:nvSpPr>
            <p:spPr bwMode="auto">
              <a:xfrm>
                <a:off x="3760" y="-1777"/>
                <a:ext cx="37" cy="37"/>
              </a:xfrm>
              <a:custGeom>
                <a:avLst/>
                <a:gdLst>
                  <a:gd name="T0" fmla="*/ 10 w 19"/>
                  <a:gd name="T1" fmla="*/ 19 h 19"/>
                  <a:gd name="T2" fmla="*/ 0 w 19"/>
                  <a:gd name="T3" fmla="*/ 9 h 19"/>
                  <a:gd name="T4" fmla="*/ 10 w 19"/>
                  <a:gd name="T5" fmla="*/ 0 h 19"/>
                  <a:gd name="T6" fmla="*/ 19 w 19"/>
                  <a:gd name="T7" fmla="*/ 9 h 19"/>
                  <a:gd name="T8" fmla="*/ 10 w 19"/>
                  <a:gd name="T9" fmla="*/ 19 h 19"/>
                  <a:gd name="T10" fmla="*/ 10 w 19"/>
                  <a:gd name="T11" fmla="*/ 3 h 19"/>
                  <a:gd name="T12" fmla="*/ 3 w 19"/>
                  <a:gd name="T13" fmla="*/ 9 h 19"/>
                  <a:gd name="T14" fmla="*/ 10 w 19"/>
                  <a:gd name="T15" fmla="*/ 16 h 19"/>
                  <a:gd name="T16" fmla="*/ 16 w 19"/>
                  <a:gd name="T17" fmla="*/ 9 h 19"/>
                  <a:gd name="T18" fmla="*/ 10 w 19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4" y="19"/>
                      <a:pt x="0" y="15"/>
                      <a:pt x="0" y="9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5" y="0"/>
                      <a:pt x="19" y="4"/>
                      <a:pt x="19" y="9"/>
                    </a:cubicBezTo>
                    <a:cubicBezTo>
                      <a:pt x="19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6" y="3"/>
                      <a:pt x="3" y="6"/>
                      <a:pt x="3" y="9"/>
                    </a:cubicBezTo>
                    <a:cubicBezTo>
                      <a:pt x="3" y="13"/>
                      <a:pt x="6" y="16"/>
                      <a:pt x="10" y="16"/>
                    </a:cubicBezTo>
                    <a:cubicBezTo>
                      <a:pt x="13" y="16"/>
                      <a:pt x="16" y="13"/>
                      <a:pt x="16" y="9"/>
                    </a:cubicBezTo>
                    <a:cubicBezTo>
                      <a:pt x="16" y="6"/>
                      <a:pt x="13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7" name="Freeform 27"/>
              <p:cNvSpPr>
                <a:spLocks noEditPoints="1"/>
              </p:cNvSpPr>
              <p:nvPr/>
            </p:nvSpPr>
            <p:spPr bwMode="auto">
              <a:xfrm>
                <a:off x="3739" y="-1746"/>
                <a:ext cx="38" cy="37"/>
              </a:xfrm>
              <a:custGeom>
                <a:avLst/>
                <a:gdLst>
                  <a:gd name="T0" fmla="*/ 10 w 20"/>
                  <a:gd name="T1" fmla="*/ 19 h 19"/>
                  <a:gd name="T2" fmla="*/ 0 w 20"/>
                  <a:gd name="T3" fmla="*/ 10 h 19"/>
                  <a:gd name="T4" fmla="*/ 10 w 20"/>
                  <a:gd name="T5" fmla="*/ 0 h 19"/>
                  <a:gd name="T6" fmla="*/ 20 w 20"/>
                  <a:gd name="T7" fmla="*/ 10 h 19"/>
                  <a:gd name="T8" fmla="*/ 10 w 20"/>
                  <a:gd name="T9" fmla="*/ 19 h 19"/>
                  <a:gd name="T10" fmla="*/ 10 w 20"/>
                  <a:gd name="T11" fmla="*/ 3 h 19"/>
                  <a:gd name="T12" fmla="*/ 4 w 20"/>
                  <a:gd name="T13" fmla="*/ 10 h 19"/>
                  <a:gd name="T14" fmla="*/ 10 w 20"/>
                  <a:gd name="T15" fmla="*/ 16 h 19"/>
                  <a:gd name="T16" fmla="*/ 17 w 20"/>
                  <a:gd name="T17" fmla="*/ 10 h 19"/>
                  <a:gd name="T18" fmla="*/ 10 w 20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10" y="19"/>
                    </a:moveTo>
                    <a:cubicBezTo>
                      <a:pt x="5" y="19"/>
                      <a:pt x="0" y="15"/>
                      <a:pt x="0" y="10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5" y="0"/>
                      <a:pt x="20" y="4"/>
                      <a:pt x="20" y="10"/>
                    </a:cubicBezTo>
                    <a:cubicBezTo>
                      <a:pt x="20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7" y="3"/>
                      <a:pt x="4" y="6"/>
                      <a:pt x="4" y="10"/>
                    </a:cubicBezTo>
                    <a:cubicBezTo>
                      <a:pt x="4" y="13"/>
                      <a:pt x="7" y="16"/>
                      <a:pt x="10" y="16"/>
                    </a:cubicBezTo>
                    <a:cubicBezTo>
                      <a:pt x="14" y="16"/>
                      <a:pt x="17" y="13"/>
                      <a:pt x="17" y="10"/>
                    </a:cubicBezTo>
                    <a:cubicBezTo>
                      <a:pt x="17" y="6"/>
                      <a:pt x="14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8" name="Freeform 28"/>
              <p:cNvSpPr>
                <a:spLocks noEditPoints="1"/>
              </p:cNvSpPr>
              <p:nvPr/>
            </p:nvSpPr>
            <p:spPr bwMode="auto">
              <a:xfrm>
                <a:off x="3721" y="-1713"/>
                <a:ext cx="37" cy="37"/>
              </a:xfrm>
              <a:custGeom>
                <a:avLst/>
                <a:gdLst>
                  <a:gd name="T0" fmla="*/ 9 w 19"/>
                  <a:gd name="T1" fmla="*/ 19 h 19"/>
                  <a:gd name="T2" fmla="*/ 0 w 19"/>
                  <a:gd name="T3" fmla="*/ 10 h 19"/>
                  <a:gd name="T4" fmla="*/ 9 w 19"/>
                  <a:gd name="T5" fmla="*/ 0 h 19"/>
                  <a:gd name="T6" fmla="*/ 19 w 19"/>
                  <a:gd name="T7" fmla="*/ 10 h 19"/>
                  <a:gd name="T8" fmla="*/ 9 w 19"/>
                  <a:gd name="T9" fmla="*/ 19 h 19"/>
                  <a:gd name="T10" fmla="*/ 9 w 19"/>
                  <a:gd name="T11" fmla="*/ 3 h 19"/>
                  <a:gd name="T12" fmla="*/ 3 w 19"/>
                  <a:gd name="T13" fmla="*/ 10 h 19"/>
                  <a:gd name="T14" fmla="*/ 9 w 19"/>
                  <a:gd name="T15" fmla="*/ 16 h 19"/>
                  <a:gd name="T16" fmla="*/ 16 w 19"/>
                  <a:gd name="T17" fmla="*/ 10 h 19"/>
                  <a:gd name="T18" fmla="*/ 9 w 19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9" y="19"/>
                    </a:moveTo>
                    <a:cubicBezTo>
                      <a:pt x="4" y="19"/>
                      <a:pt x="0" y="15"/>
                      <a:pt x="0" y="10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5" y="0"/>
                      <a:pt x="19" y="4"/>
                      <a:pt x="19" y="10"/>
                    </a:cubicBezTo>
                    <a:cubicBezTo>
                      <a:pt x="19" y="15"/>
                      <a:pt x="15" y="19"/>
                      <a:pt x="9" y="19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3" y="6"/>
                      <a:pt x="3" y="10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6"/>
                      <a:pt x="16" y="13"/>
                      <a:pt x="16" y="10"/>
                    </a:cubicBezTo>
                    <a:cubicBezTo>
                      <a:pt x="16" y="6"/>
                      <a:pt x="13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9" name="Freeform 29"/>
              <p:cNvSpPr>
                <a:spLocks noEditPoints="1"/>
              </p:cNvSpPr>
              <p:nvPr/>
            </p:nvSpPr>
            <p:spPr bwMode="auto">
              <a:xfrm>
                <a:off x="3704" y="-1680"/>
                <a:ext cx="36" cy="37"/>
              </a:xfrm>
              <a:custGeom>
                <a:avLst/>
                <a:gdLst>
                  <a:gd name="T0" fmla="*/ 9 w 19"/>
                  <a:gd name="T1" fmla="*/ 19 h 19"/>
                  <a:gd name="T2" fmla="*/ 0 w 19"/>
                  <a:gd name="T3" fmla="*/ 10 h 19"/>
                  <a:gd name="T4" fmla="*/ 9 w 19"/>
                  <a:gd name="T5" fmla="*/ 0 h 19"/>
                  <a:gd name="T6" fmla="*/ 19 w 19"/>
                  <a:gd name="T7" fmla="*/ 10 h 19"/>
                  <a:gd name="T8" fmla="*/ 9 w 19"/>
                  <a:gd name="T9" fmla="*/ 19 h 19"/>
                  <a:gd name="T10" fmla="*/ 9 w 19"/>
                  <a:gd name="T11" fmla="*/ 3 h 19"/>
                  <a:gd name="T12" fmla="*/ 3 w 19"/>
                  <a:gd name="T13" fmla="*/ 10 h 19"/>
                  <a:gd name="T14" fmla="*/ 9 w 19"/>
                  <a:gd name="T15" fmla="*/ 16 h 19"/>
                  <a:gd name="T16" fmla="*/ 16 w 19"/>
                  <a:gd name="T17" fmla="*/ 10 h 19"/>
                  <a:gd name="T18" fmla="*/ 9 w 19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9" y="19"/>
                    </a:moveTo>
                    <a:cubicBezTo>
                      <a:pt x="4" y="19"/>
                      <a:pt x="0" y="15"/>
                      <a:pt x="0" y="10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5" y="0"/>
                      <a:pt x="19" y="4"/>
                      <a:pt x="19" y="10"/>
                    </a:cubicBezTo>
                    <a:cubicBezTo>
                      <a:pt x="19" y="15"/>
                      <a:pt x="15" y="19"/>
                      <a:pt x="9" y="19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3" y="6"/>
                      <a:pt x="3" y="10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6"/>
                      <a:pt x="16" y="13"/>
                      <a:pt x="16" y="10"/>
                    </a:cubicBezTo>
                    <a:cubicBezTo>
                      <a:pt x="16" y="6"/>
                      <a:pt x="13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0" name="Freeform 30"/>
              <p:cNvSpPr>
                <a:spLocks noEditPoints="1"/>
              </p:cNvSpPr>
              <p:nvPr/>
            </p:nvSpPr>
            <p:spPr bwMode="auto">
              <a:xfrm>
                <a:off x="3684" y="-1647"/>
                <a:ext cx="39" cy="37"/>
              </a:xfrm>
              <a:custGeom>
                <a:avLst/>
                <a:gdLst>
                  <a:gd name="T0" fmla="*/ 10 w 20"/>
                  <a:gd name="T1" fmla="*/ 19 h 19"/>
                  <a:gd name="T2" fmla="*/ 0 w 20"/>
                  <a:gd name="T3" fmla="*/ 10 h 19"/>
                  <a:gd name="T4" fmla="*/ 10 w 20"/>
                  <a:gd name="T5" fmla="*/ 0 h 19"/>
                  <a:gd name="T6" fmla="*/ 20 w 20"/>
                  <a:gd name="T7" fmla="*/ 10 h 19"/>
                  <a:gd name="T8" fmla="*/ 10 w 20"/>
                  <a:gd name="T9" fmla="*/ 19 h 19"/>
                  <a:gd name="T10" fmla="*/ 10 w 20"/>
                  <a:gd name="T11" fmla="*/ 3 h 19"/>
                  <a:gd name="T12" fmla="*/ 4 w 20"/>
                  <a:gd name="T13" fmla="*/ 10 h 19"/>
                  <a:gd name="T14" fmla="*/ 10 w 20"/>
                  <a:gd name="T15" fmla="*/ 16 h 19"/>
                  <a:gd name="T16" fmla="*/ 17 w 20"/>
                  <a:gd name="T17" fmla="*/ 10 h 19"/>
                  <a:gd name="T18" fmla="*/ 10 w 20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10" y="19"/>
                    </a:moveTo>
                    <a:cubicBezTo>
                      <a:pt x="5" y="19"/>
                      <a:pt x="0" y="15"/>
                      <a:pt x="0" y="10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0" y="4"/>
                      <a:pt x="20" y="10"/>
                    </a:cubicBezTo>
                    <a:cubicBezTo>
                      <a:pt x="20" y="15"/>
                      <a:pt x="16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7" y="3"/>
                      <a:pt x="4" y="6"/>
                      <a:pt x="4" y="10"/>
                    </a:cubicBezTo>
                    <a:cubicBezTo>
                      <a:pt x="4" y="13"/>
                      <a:pt x="7" y="16"/>
                      <a:pt x="10" y="16"/>
                    </a:cubicBezTo>
                    <a:cubicBezTo>
                      <a:pt x="14" y="16"/>
                      <a:pt x="17" y="13"/>
                      <a:pt x="17" y="10"/>
                    </a:cubicBezTo>
                    <a:cubicBezTo>
                      <a:pt x="17" y="6"/>
                      <a:pt x="14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1" name="Freeform 31"/>
              <p:cNvSpPr>
                <a:spLocks noEditPoints="1"/>
              </p:cNvSpPr>
              <p:nvPr/>
            </p:nvSpPr>
            <p:spPr bwMode="auto">
              <a:xfrm>
                <a:off x="3671" y="-1612"/>
                <a:ext cx="37" cy="37"/>
              </a:xfrm>
              <a:custGeom>
                <a:avLst/>
                <a:gdLst>
                  <a:gd name="T0" fmla="*/ 10 w 19"/>
                  <a:gd name="T1" fmla="*/ 19 h 19"/>
                  <a:gd name="T2" fmla="*/ 0 w 19"/>
                  <a:gd name="T3" fmla="*/ 9 h 19"/>
                  <a:gd name="T4" fmla="*/ 10 w 19"/>
                  <a:gd name="T5" fmla="*/ 0 h 19"/>
                  <a:gd name="T6" fmla="*/ 19 w 19"/>
                  <a:gd name="T7" fmla="*/ 9 h 19"/>
                  <a:gd name="T8" fmla="*/ 10 w 19"/>
                  <a:gd name="T9" fmla="*/ 19 h 19"/>
                  <a:gd name="T10" fmla="*/ 10 w 19"/>
                  <a:gd name="T11" fmla="*/ 3 h 19"/>
                  <a:gd name="T12" fmla="*/ 3 w 19"/>
                  <a:gd name="T13" fmla="*/ 9 h 19"/>
                  <a:gd name="T14" fmla="*/ 10 w 19"/>
                  <a:gd name="T15" fmla="*/ 16 h 19"/>
                  <a:gd name="T16" fmla="*/ 16 w 19"/>
                  <a:gd name="T17" fmla="*/ 9 h 19"/>
                  <a:gd name="T18" fmla="*/ 10 w 19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4" y="19"/>
                      <a:pt x="0" y="15"/>
                      <a:pt x="0" y="9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5" y="0"/>
                      <a:pt x="19" y="4"/>
                      <a:pt x="19" y="9"/>
                    </a:cubicBezTo>
                    <a:cubicBezTo>
                      <a:pt x="19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6" y="3"/>
                      <a:pt x="3" y="6"/>
                      <a:pt x="3" y="9"/>
                    </a:cubicBezTo>
                    <a:cubicBezTo>
                      <a:pt x="3" y="13"/>
                      <a:pt x="6" y="16"/>
                      <a:pt x="10" y="16"/>
                    </a:cubicBezTo>
                    <a:cubicBezTo>
                      <a:pt x="13" y="16"/>
                      <a:pt x="16" y="13"/>
                      <a:pt x="16" y="9"/>
                    </a:cubicBezTo>
                    <a:cubicBezTo>
                      <a:pt x="16" y="6"/>
                      <a:pt x="13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2" name="Freeform 32"/>
              <p:cNvSpPr>
                <a:spLocks noEditPoints="1"/>
              </p:cNvSpPr>
              <p:nvPr/>
            </p:nvSpPr>
            <p:spPr bwMode="auto">
              <a:xfrm>
                <a:off x="3655" y="-1577"/>
                <a:ext cx="39" cy="37"/>
              </a:xfrm>
              <a:custGeom>
                <a:avLst/>
                <a:gdLst>
                  <a:gd name="T0" fmla="*/ 10 w 20"/>
                  <a:gd name="T1" fmla="*/ 19 h 19"/>
                  <a:gd name="T2" fmla="*/ 0 w 20"/>
                  <a:gd name="T3" fmla="*/ 9 h 19"/>
                  <a:gd name="T4" fmla="*/ 10 w 20"/>
                  <a:gd name="T5" fmla="*/ 0 h 19"/>
                  <a:gd name="T6" fmla="*/ 20 w 20"/>
                  <a:gd name="T7" fmla="*/ 9 h 19"/>
                  <a:gd name="T8" fmla="*/ 10 w 20"/>
                  <a:gd name="T9" fmla="*/ 19 h 19"/>
                  <a:gd name="T10" fmla="*/ 10 w 20"/>
                  <a:gd name="T11" fmla="*/ 3 h 19"/>
                  <a:gd name="T12" fmla="*/ 4 w 20"/>
                  <a:gd name="T13" fmla="*/ 9 h 19"/>
                  <a:gd name="T14" fmla="*/ 10 w 20"/>
                  <a:gd name="T15" fmla="*/ 16 h 19"/>
                  <a:gd name="T16" fmla="*/ 17 w 20"/>
                  <a:gd name="T17" fmla="*/ 9 h 19"/>
                  <a:gd name="T18" fmla="*/ 10 w 20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10" y="19"/>
                    </a:moveTo>
                    <a:cubicBezTo>
                      <a:pt x="5" y="19"/>
                      <a:pt x="0" y="15"/>
                      <a:pt x="0" y="9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5" y="0"/>
                      <a:pt x="20" y="4"/>
                      <a:pt x="20" y="9"/>
                    </a:cubicBezTo>
                    <a:cubicBezTo>
                      <a:pt x="20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7" y="3"/>
                      <a:pt x="4" y="6"/>
                      <a:pt x="4" y="9"/>
                    </a:cubicBezTo>
                    <a:cubicBezTo>
                      <a:pt x="4" y="13"/>
                      <a:pt x="7" y="16"/>
                      <a:pt x="10" y="16"/>
                    </a:cubicBezTo>
                    <a:cubicBezTo>
                      <a:pt x="14" y="16"/>
                      <a:pt x="17" y="13"/>
                      <a:pt x="17" y="9"/>
                    </a:cubicBezTo>
                    <a:cubicBezTo>
                      <a:pt x="17" y="6"/>
                      <a:pt x="14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3" name="Freeform 33"/>
              <p:cNvSpPr>
                <a:spLocks noEditPoints="1"/>
              </p:cNvSpPr>
              <p:nvPr/>
            </p:nvSpPr>
            <p:spPr bwMode="auto">
              <a:xfrm>
                <a:off x="3645" y="-1542"/>
                <a:ext cx="37" cy="37"/>
              </a:xfrm>
              <a:custGeom>
                <a:avLst/>
                <a:gdLst>
                  <a:gd name="T0" fmla="*/ 9 w 19"/>
                  <a:gd name="T1" fmla="*/ 19 h 19"/>
                  <a:gd name="T2" fmla="*/ 0 w 19"/>
                  <a:gd name="T3" fmla="*/ 10 h 19"/>
                  <a:gd name="T4" fmla="*/ 9 w 19"/>
                  <a:gd name="T5" fmla="*/ 0 h 19"/>
                  <a:gd name="T6" fmla="*/ 19 w 19"/>
                  <a:gd name="T7" fmla="*/ 10 h 19"/>
                  <a:gd name="T8" fmla="*/ 9 w 19"/>
                  <a:gd name="T9" fmla="*/ 19 h 19"/>
                  <a:gd name="T10" fmla="*/ 9 w 19"/>
                  <a:gd name="T11" fmla="*/ 3 h 19"/>
                  <a:gd name="T12" fmla="*/ 3 w 19"/>
                  <a:gd name="T13" fmla="*/ 10 h 19"/>
                  <a:gd name="T14" fmla="*/ 9 w 19"/>
                  <a:gd name="T15" fmla="*/ 16 h 19"/>
                  <a:gd name="T16" fmla="*/ 16 w 19"/>
                  <a:gd name="T17" fmla="*/ 10 h 19"/>
                  <a:gd name="T18" fmla="*/ 9 w 19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9" y="19"/>
                    </a:moveTo>
                    <a:cubicBezTo>
                      <a:pt x="4" y="19"/>
                      <a:pt x="0" y="15"/>
                      <a:pt x="0" y="10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5" y="0"/>
                      <a:pt x="19" y="4"/>
                      <a:pt x="19" y="10"/>
                    </a:cubicBezTo>
                    <a:cubicBezTo>
                      <a:pt x="19" y="15"/>
                      <a:pt x="15" y="19"/>
                      <a:pt x="9" y="19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3" y="6"/>
                      <a:pt x="3" y="10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6"/>
                      <a:pt x="16" y="13"/>
                      <a:pt x="16" y="10"/>
                    </a:cubicBezTo>
                    <a:cubicBezTo>
                      <a:pt x="16" y="6"/>
                      <a:pt x="13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4" name="Freeform 34"/>
              <p:cNvSpPr>
                <a:spLocks noEditPoints="1"/>
              </p:cNvSpPr>
              <p:nvPr/>
            </p:nvSpPr>
            <p:spPr bwMode="auto">
              <a:xfrm>
                <a:off x="3634" y="-1505"/>
                <a:ext cx="39" cy="37"/>
              </a:xfrm>
              <a:custGeom>
                <a:avLst/>
                <a:gdLst>
                  <a:gd name="T0" fmla="*/ 10 w 20"/>
                  <a:gd name="T1" fmla="*/ 19 h 19"/>
                  <a:gd name="T2" fmla="*/ 0 w 20"/>
                  <a:gd name="T3" fmla="*/ 9 h 19"/>
                  <a:gd name="T4" fmla="*/ 10 w 20"/>
                  <a:gd name="T5" fmla="*/ 0 h 19"/>
                  <a:gd name="T6" fmla="*/ 20 w 20"/>
                  <a:gd name="T7" fmla="*/ 9 h 19"/>
                  <a:gd name="T8" fmla="*/ 10 w 20"/>
                  <a:gd name="T9" fmla="*/ 19 h 19"/>
                  <a:gd name="T10" fmla="*/ 10 w 20"/>
                  <a:gd name="T11" fmla="*/ 3 h 19"/>
                  <a:gd name="T12" fmla="*/ 4 w 20"/>
                  <a:gd name="T13" fmla="*/ 9 h 19"/>
                  <a:gd name="T14" fmla="*/ 10 w 20"/>
                  <a:gd name="T15" fmla="*/ 16 h 19"/>
                  <a:gd name="T16" fmla="*/ 16 w 20"/>
                  <a:gd name="T17" fmla="*/ 9 h 19"/>
                  <a:gd name="T18" fmla="*/ 10 w 20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10" y="19"/>
                    </a:moveTo>
                    <a:cubicBezTo>
                      <a:pt x="5" y="19"/>
                      <a:pt x="0" y="15"/>
                      <a:pt x="0" y="9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5" y="0"/>
                      <a:pt x="20" y="4"/>
                      <a:pt x="20" y="9"/>
                    </a:cubicBezTo>
                    <a:cubicBezTo>
                      <a:pt x="20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6" y="3"/>
                      <a:pt x="4" y="6"/>
                      <a:pt x="4" y="9"/>
                    </a:cubicBezTo>
                    <a:cubicBezTo>
                      <a:pt x="4" y="13"/>
                      <a:pt x="6" y="16"/>
                      <a:pt x="10" y="16"/>
                    </a:cubicBezTo>
                    <a:cubicBezTo>
                      <a:pt x="14" y="16"/>
                      <a:pt x="16" y="13"/>
                      <a:pt x="16" y="9"/>
                    </a:cubicBezTo>
                    <a:cubicBezTo>
                      <a:pt x="16" y="6"/>
                      <a:pt x="14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5" name="Freeform 35"/>
              <p:cNvSpPr>
                <a:spLocks noEditPoints="1"/>
              </p:cNvSpPr>
              <p:nvPr/>
            </p:nvSpPr>
            <p:spPr bwMode="auto">
              <a:xfrm>
                <a:off x="3628" y="-1468"/>
                <a:ext cx="39" cy="37"/>
              </a:xfrm>
              <a:custGeom>
                <a:avLst/>
                <a:gdLst>
                  <a:gd name="T0" fmla="*/ 10 w 20"/>
                  <a:gd name="T1" fmla="*/ 19 h 19"/>
                  <a:gd name="T2" fmla="*/ 0 w 20"/>
                  <a:gd name="T3" fmla="*/ 9 h 19"/>
                  <a:gd name="T4" fmla="*/ 10 w 20"/>
                  <a:gd name="T5" fmla="*/ 0 h 19"/>
                  <a:gd name="T6" fmla="*/ 20 w 20"/>
                  <a:gd name="T7" fmla="*/ 9 h 19"/>
                  <a:gd name="T8" fmla="*/ 10 w 20"/>
                  <a:gd name="T9" fmla="*/ 19 h 19"/>
                  <a:gd name="T10" fmla="*/ 10 w 20"/>
                  <a:gd name="T11" fmla="*/ 3 h 19"/>
                  <a:gd name="T12" fmla="*/ 4 w 20"/>
                  <a:gd name="T13" fmla="*/ 9 h 19"/>
                  <a:gd name="T14" fmla="*/ 10 w 20"/>
                  <a:gd name="T15" fmla="*/ 16 h 19"/>
                  <a:gd name="T16" fmla="*/ 17 w 20"/>
                  <a:gd name="T17" fmla="*/ 9 h 19"/>
                  <a:gd name="T18" fmla="*/ 10 w 20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10" y="19"/>
                    </a:moveTo>
                    <a:cubicBezTo>
                      <a:pt x="5" y="19"/>
                      <a:pt x="0" y="15"/>
                      <a:pt x="0" y="9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5" y="0"/>
                      <a:pt x="20" y="4"/>
                      <a:pt x="20" y="9"/>
                    </a:cubicBezTo>
                    <a:cubicBezTo>
                      <a:pt x="20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7" y="3"/>
                      <a:pt x="4" y="6"/>
                      <a:pt x="4" y="9"/>
                    </a:cubicBezTo>
                    <a:cubicBezTo>
                      <a:pt x="4" y="13"/>
                      <a:pt x="7" y="16"/>
                      <a:pt x="10" y="16"/>
                    </a:cubicBezTo>
                    <a:cubicBezTo>
                      <a:pt x="14" y="16"/>
                      <a:pt x="17" y="13"/>
                      <a:pt x="17" y="9"/>
                    </a:cubicBezTo>
                    <a:cubicBezTo>
                      <a:pt x="17" y="6"/>
                      <a:pt x="14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6" name="Freeform 36"/>
              <p:cNvSpPr>
                <a:spLocks noEditPoints="1"/>
              </p:cNvSpPr>
              <p:nvPr/>
            </p:nvSpPr>
            <p:spPr bwMode="auto">
              <a:xfrm>
                <a:off x="3626" y="-1431"/>
                <a:ext cx="37" cy="36"/>
              </a:xfrm>
              <a:custGeom>
                <a:avLst/>
                <a:gdLst>
                  <a:gd name="T0" fmla="*/ 10 w 19"/>
                  <a:gd name="T1" fmla="*/ 19 h 19"/>
                  <a:gd name="T2" fmla="*/ 0 w 19"/>
                  <a:gd name="T3" fmla="*/ 10 h 19"/>
                  <a:gd name="T4" fmla="*/ 10 w 19"/>
                  <a:gd name="T5" fmla="*/ 0 h 19"/>
                  <a:gd name="T6" fmla="*/ 19 w 19"/>
                  <a:gd name="T7" fmla="*/ 10 h 19"/>
                  <a:gd name="T8" fmla="*/ 10 w 19"/>
                  <a:gd name="T9" fmla="*/ 19 h 19"/>
                  <a:gd name="T10" fmla="*/ 10 w 19"/>
                  <a:gd name="T11" fmla="*/ 3 h 19"/>
                  <a:gd name="T12" fmla="*/ 3 w 19"/>
                  <a:gd name="T13" fmla="*/ 10 h 19"/>
                  <a:gd name="T14" fmla="*/ 10 w 19"/>
                  <a:gd name="T15" fmla="*/ 16 h 19"/>
                  <a:gd name="T16" fmla="*/ 16 w 19"/>
                  <a:gd name="T17" fmla="*/ 10 h 19"/>
                  <a:gd name="T18" fmla="*/ 10 w 19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4" y="19"/>
                      <a:pt x="0" y="15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5" y="0"/>
                      <a:pt x="19" y="4"/>
                      <a:pt x="19" y="10"/>
                    </a:cubicBezTo>
                    <a:cubicBezTo>
                      <a:pt x="19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6" y="3"/>
                      <a:pt x="3" y="6"/>
                      <a:pt x="3" y="10"/>
                    </a:cubicBezTo>
                    <a:cubicBezTo>
                      <a:pt x="3" y="13"/>
                      <a:pt x="6" y="16"/>
                      <a:pt x="10" y="16"/>
                    </a:cubicBezTo>
                    <a:cubicBezTo>
                      <a:pt x="13" y="16"/>
                      <a:pt x="16" y="13"/>
                      <a:pt x="16" y="10"/>
                    </a:cubicBezTo>
                    <a:cubicBezTo>
                      <a:pt x="16" y="6"/>
                      <a:pt x="13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7" name="Freeform 37"/>
              <p:cNvSpPr>
                <a:spLocks noEditPoints="1"/>
              </p:cNvSpPr>
              <p:nvPr/>
            </p:nvSpPr>
            <p:spPr bwMode="auto">
              <a:xfrm>
                <a:off x="3626" y="-1395"/>
                <a:ext cx="39" cy="39"/>
              </a:xfrm>
              <a:custGeom>
                <a:avLst/>
                <a:gdLst>
                  <a:gd name="T0" fmla="*/ 10 w 20"/>
                  <a:gd name="T1" fmla="*/ 20 h 20"/>
                  <a:gd name="T2" fmla="*/ 0 w 20"/>
                  <a:gd name="T3" fmla="*/ 10 h 20"/>
                  <a:gd name="T4" fmla="*/ 10 w 20"/>
                  <a:gd name="T5" fmla="*/ 0 h 20"/>
                  <a:gd name="T6" fmla="*/ 20 w 20"/>
                  <a:gd name="T7" fmla="*/ 10 h 20"/>
                  <a:gd name="T8" fmla="*/ 10 w 20"/>
                  <a:gd name="T9" fmla="*/ 20 h 20"/>
                  <a:gd name="T10" fmla="*/ 10 w 20"/>
                  <a:gd name="T11" fmla="*/ 4 h 20"/>
                  <a:gd name="T12" fmla="*/ 4 w 20"/>
                  <a:gd name="T13" fmla="*/ 10 h 20"/>
                  <a:gd name="T14" fmla="*/ 10 w 20"/>
                  <a:gd name="T15" fmla="*/ 17 h 20"/>
                  <a:gd name="T16" fmla="*/ 17 w 20"/>
                  <a:gd name="T17" fmla="*/ 10 h 20"/>
                  <a:gd name="T18" fmla="*/ 10 w 20"/>
                  <a:gd name="T19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0" y="20"/>
                    </a:moveTo>
                    <a:cubicBezTo>
                      <a:pt x="5" y="20"/>
                      <a:pt x="0" y="15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5" y="0"/>
                      <a:pt x="20" y="5"/>
                      <a:pt x="20" y="10"/>
                    </a:cubicBezTo>
                    <a:cubicBezTo>
                      <a:pt x="20" y="15"/>
                      <a:pt x="15" y="20"/>
                      <a:pt x="10" y="20"/>
                    </a:cubicBezTo>
                    <a:close/>
                    <a:moveTo>
                      <a:pt x="10" y="4"/>
                    </a:moveTo>
                    <a:cubicBezTo>
                      <a:pt x="7" y="4"/>
                      <a:pt x="4" y="6"/>
                      <a:pt x="4" y="10"/>
                    </a:cubicBezTo>
                    <a:cubicBezTo>
                      <a:pt x="4" y="14"/>
                      <a:pt x="7" y="17"/>
                      <a:pt x="10" y="17"/>
                    </a:cubicBezTo>
                    <a:cubicBezTo>
                      <a:pt x="14" y="17"/>
                      <a:pt x="17" y="14"/>
                      <a:pt x="17" y="10"/>
                    </a:cubicBezTo>
                    <a:cubicBezTo>
                      <a:pt x="17" y="6"/>
                      <a:pt x="14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8" name="Freeform 38"/>
              <p:cNvSpPr>
                <a:spLocks noEditPoints="1"/>
              </p:cNvSpPr>
              <p:nvPr/>
            </p:nvSpPr>
            <p:spPr bwMode="auto">
              <a:xfrm>
                <a:off x="3636" y="-1358"/>
                <a:ext cx="37" cy="39"/>
              </a:xfrm>
              <a:custGeom>
                <a:avLst/>
                <a:gdLst>
                  <a:gd name="T0" fmla="*/ 9 w 19"/>
                  <a:gd name="T1" fmla="*/ 20 h 20"/>
                  <a:gd name="T2" fmla="*/ 0 w 19"/>
                  <a:gd name="T3" fmla="*/ 10 h 20"/>
                  <a:gd name="T4" fmla="*/ 9 w 19"/>
                  <a:gd name="T5" fmla="*/ 0 h 20"/>
                  <a:gd name="T6" fmla="*/ 19 w 19"/>
                  <a:gd name="T7" fmla="*/ 10 h 20"/>
                  <a:gd name="T8" fmla="*/ 9 w 19"/>
                  <a:gd name="T9" fmla="*/ 20 h 20"/>
                  <a:gd name="T10" fmla="*/ 9 w 19"/>
                  <a:gd name="T11" fmla="*/ 3 h 20"/>
                  <a:gd name="T12" fmla="*/ 3 w 19"/>
                  <a:gd name="T13" fmla="*/ 10 h 20"/>
                  <a:gd name="T14" fmla="*/ 9 w 19"/>
                  <a:gd name="T15" fmla="*/ 16 h 20"/>
                  <a:gd name="T16" fmla="*/ 16 w 19"/>
                  <a:gd name="T17" fmla="*/ 10 h 20"/>
                  <a:gd name="T18" fmla="*/ 9 w 19"/>
                  <a:gd name="T19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9" y="20"/>
                    </a:moveTo>
                    <a:cubicBezTo>
                      <a:pt x="4" y="20"/>
                      <a:pt x="0" y="15"/>
                      <a:pt x="0" y="10"/>
                    </a:cubicBezTo>
                    <a:cubicBezTo>
                      <a:pt x="0" y="5"/>
                      <a:pt x="4" y="0"/>
                      <a:pt x="9" y="0"/>
                    </a:cubicBezTo>
                    <a:cubicBezTo>
                      <a:pt x="15" y="0"/>
                      <a:pt x="19" y="5"/>
                      <a:pt x="19" y="10"/>
                    </a:cubicBezTo>
                    <a:cubicBezTo>
                      <a:pt x="19" y="15"/>
                      <a:pt x="15" y="20"/>
                      <a:pt x="9" y="2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3" y="6"/>
                      <a:pt x="3" y="10"/>
                    </a:cubicBezTo>
                    <a:cubicBezTo>
                      <a:pt x="3" y="14"/>
                      <a:pt x="6" y="16"/>
                      <a:pt x="9" y="16"/>
                    </a:cubicBezTo>
                    <a:cubicBezTo>
                      <a:pt x="13" y="16"/>
                      <a:pt x="16" y="14"/>
                      <a:pt x="16" y="10"/>
                    </a:cubicBezTo>
                    <a:cubicBezTo>
                      <a:pt x="16" y="6"/>
                      <a:pt x="13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9" name="Freeform 39"/>
              <p:cNvSpPr>
                <a:spLocks noEditPoints="1"/>
              </p:cNvSpPr>
              <p:nvPr/>
            </p:nvSpPr>
            <p:spPr bwMode="auto">
              <a:xfrm>
                <a:off x="3649" y="-1323"/>
                <a:ext cx="37" cy="39"/>
              </a:xfrm>
              <a:custGeom>
                <a:avLst/>
                <a:gdLst>
                  <a:gd name="T0" fmla="*/ 10 w 19"/>
                  <a:gd name="T1" fmla="*/ 20 h 20"/>
                  <a:gd name="T2" fmla="*/ 0 w 19"/>
                  <a:gd name="T3" fmla="*/ 10 h 20"/>
                  <a:gd name="T4" fmla="*/ 10 w 19"/>
                  <a:gd name="T5" fmla="*/ 0 h 20"/>
                  <a:gd name="T6" fmla="*/ 19 w 19"/>
                  <a:gd name="T7" fmla="*/ 10 h 20"/>
                  <a:gd name="T8" fmla="*/ 10 w 19"/>
                  <a:gd name="T9" fmla="*/ 20 h 20"/>
                  <a:gd name="T10" fmla="*/ 10 w 19"/>
                  <a:gd name="T11" fmla="*/ 3 h 20"/>
                  <a:gd name="T12" fmla="*/ 3 w 19"/>
                  <a:gd name="T13" fmla="*/ 10 h 20"/>
                  <a:gd name="T14" fmla="*/ 10 w 19"/>
                  <a:gd name="T15" fmla="*/ 16 h 20"/>
                  <a:gd name="T16" fmla="*/ 16 w 19"/>
                  <a:gd name="T17" fmla="*/ 10 h 20"/>
                  <a:gd name="T18" fmla="*/ 10 w 19"/>
                  <a:gd name="T19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10" y="20"/>
                    </a:moveTo>
                    <a:cubicBezTo>
                      <a:pt x="4" y="20"/>
                      <a:pt x="0" y="15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5" y="0"/>
                      <a:pt x="19" y="4"/>
                      <a:pt x="19" y="10"/>
                    </a:cubicBezTo>
                    <a:cubicBezTo>
                      <a:pt x="19" y="15"/>
                      <a:pt x="15" y="20"/>
                      <a:pt x="10" y="20"/>
                    </a:cubicBezTo>
                    <a:close/>
                    <a:moveTo>
                      <a:pt x="10" y="3"/>
                    </a:moveTo>
                    <a:cubicBezTo>
                      <a:pt x="6" y="3"/>
                      <a:pt x="3" y="6"/>
                      <a:pt x="3" y="10"/>
                    </a:cubicBezTo>
                    <a:cubicBezTo>
                      <a:pt x="3" y="13"/>
                      <a:pt x="6" y="16"/>
                      <a:pt x="10" y="16"/>
                    </a:cubicBezTo>
                    <a:cubicBezTo>
                      <a:pt x="13" y="16"/>
                      <a:pt x="16" y="13"/>
                      <a:pt x="16" y="10"/>
                    </a:cubicBezTo>
                    <a:cubicBezTo>
                      <a:pt x="16" y="6"/>
                      <a:pt x="13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0" name="Freeform 40"/>
              <p:cNvSpPr>
                <a:spLocks noEditPoints="1"/>
              </p:cNvSpPr>
              <p:nvPr/>
            </p:nvSpPr>
            <p:spPr bwMode="auto">
              <a:xfrm>
                <a:off x="3671" y="-1292"/>
                <a:ext cx="37" cy="39"/>
              </a:xfrm>
              <a:custGeom>
                <a:avLst/>
                <a:gdLst>
                  <a:gd name="T0" fmla="*/ 9 w 19"/>
                  <a:gd name="T1" fmla="*/ 20 h 20"/>
                  <a:gd name="T2" fmla="*/ 0 w 19"/>
                  <a:gd name="T3" fmla="*/ 10 h 20"/>
                  <a:gd name="T4" fmla="*/ 9 w 19"/>
                  <a:gd name="T5" fmla="*/ 0 h 20"/>
                  <a:gd name="T6" fmla="*/ 19 w 19"/>
                  <a:gd name="T7" fmla="*/ 10 h 20"/>
                  <a:gd name="T8" fmla="*/ 9 w 19"/>
                  <a:gd name="T9" fmla="*/ 20 h 20"/>
                  <a:gd name="T10" fmla="*/ 9 w 19"/>
                  <a:gd name="T11" fmla="*/ 4 h 20"/>
                  <a:gd name="T12" fmla="*/ 3 w 19"/>
                  <a:gd name="T13" fmla="*/ 10 h 20"/>
                  <a:gd name="T14" fmla="*/ 9 w 19"/>
                  <a:gd name="T15" fmla="*/ 16 h 20"/>
                  <a:gd name="T16" fmla="*/ 16 w 19"/>
                  <a:gd name="T17" fmla="*/ 10 h 20"/>
                  <a:gd name="T18" fmla="*/ 9 w 19"/>
                  <a:gd name="T19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9" y="20"/>
                    </a:moveTo>
                    <a:cubicBezTo>
                      <a:pt x="4" y="20"/>
                      <a:pt x="0" y="15"/>
                      <a:pt x="0" y="10"/>
                    </a:cubicBezTo>
                    <a:cubicBezTo>
                      <a:pt x="0" y="5"/>
                      <a:pt x="4" y="0"/>
                      <a:pt x="9" y="0"/>
                    </a:cubicBezTo>
                    <a:cubicBezTo>
                      <a:pt x="15" y="0"/>
                      <a:pt x="19" y="5"/>
                      <a:pt x="19" y="10"/>
                    </a:cubicBezTo>
                    <a:cubicBezTo>
                      <a:pt x="19" y="15"/>
                      <a:pt x="15" y="20"/>
                      <a:pt x="9" y="20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3" y="6"/>
                      <a:pt x="3" y="10"/>
                    </a:cubicBezTo>
                    <a:cubicBezTo>
                      <a:pt x="3" y="14"/>
                      <a:pt x="6" y="16"/>
                      <a:pt x="9" y="16"/>
                    </a:cubicBezTo>
                    <a:cubicBezTo>
                      <a:pt x="13" y="16"/>
                      <a:pt x="16" y="14"/>
                      <a:pt x="16" y="10"/>
                    </a:cubicBezTo>
                    <a:cubicBezTo>
                      <a:pt x="16" y="6"/>
                      <a:pt x="13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1" name="Freeform 41"/>
              <p:cNvSpPr>
                <a:spLocks noEditPoints="1"/>
              </p:cNvSpPr>
              <p:nvPr/>
            </p:nvSpPr>
            <p:spPr bwMode="auto">
              <a:xfrm>
                <a:off x="3696" y="-1265"/>
                <a:ext cx="37" cy="37"/>
              </a:xfrm>
              <a:custGeom>
                <a:avLst/>
                <a:gdLst>
                  <a:gd name="T0" fmla="*/ 10 w 19"/>
                  <a:gd name="T1" fmla="*/ 19 h 19"/>
                  <a:gd name="T2" fmla="*/ 0 w 19"/>
                  <a:gd name="T3" fmla="*/ 10 h 19"/>
                  <a:gd name="T4" fmla="*/ 10 w 19"/>
                  <a:gd name="T5" fmla="*/ 0 h 19"/>
                  <a:gd name="T6" fmla="*/ 19 w 19"/>
                  <a:gd name="T7" fmla="*/ 10 h 19"/>
                  <a:gd name="T8" fmla="*/ 10 w 19"/>
                  <a:gd name="T9" fmla="*/ 19 h 19"/>
                  <a:gd name="T10" fmla="*/ 10 w 19"/>
                  <a:gd name="T11" fmla="*/ 3 h 19"/>
                  <a:gd name="T12" fmla="*/ 3 w 19"/>
                  <a:gd name="T13" fmla="*/ 10 h 19"/>
                  <a:gd name="T14" fmla="*/ 10 w 19"/>
                  <a:gd name="T15" fmla="*/ 16 h 19"/>
                  <a:gd name="T16" fmla="*/ 16 w 19"/>
                  <a:gd name="T17" fmla="*/ 10 h 19"/>
                  <a:gd name="T18" fmla="*/ 10 w 19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4" y="19"/>
                      <a:pt x="0" y="15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5" y="0"/>
                      <a:pt x="19" y="4"/>
                      <a:pt x="19" y="10"/>
                    </a:cubicBezTo>
                    <a:cubicBezTo>
                      <a:pt x="19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6" y="3"/>
                      <a:pt x="3" y="6"/>
                      <a:pt x="3" y="10"/>
                    </a:cubicBezTo>
                    <a:cubicBezTo>
                      <a:pt x="3" y="13"/>
                      <a:pt x="6" y="16"/>
                      <a:pt x="10" y="16"/>
                    </a:cubicBezTo>
                    <a:cubicBezTo>
                      <a:pt x="13" y="16"/>
                      <a:pt x="16" y="13"/>
                      <a:pt x="16" y="10"/>
                    </a:cubicBezTo>
                    <a:cubicBezTo>
                      <a:pt x="16" y="6"/>
                      <a:pt x="13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2" name="Freeform 42"/>
              <p:cNvSpPr>
                <a:spLocks noEditPoints="1"/>
              </p:cNvSpPr>
              <p:nvPr/>
            </p:nvSpPr>
            <p:spPr bwMode="auto">
              <a:xfrm>
                <a:off x="3727" y="-1243"/>
                <a:ext cx="37" cy="37"/>
              </a:xfrm>
              <a:custGeom>
                <a:avLst/>
                <a:gdLst>
                  <a:gd name="T0" fmla="*/ 10 w 19"/>
                  <a:gd name="T1" fmla="*/ 19 h 19"/>
                  <a:gd name="T2" fmla="*/ 0 w 19"/>
                  <a:gd name="T3" fmla="*/ 10 h 19"/>
                  <a:gd name="T4" fmla="*/ 10 w 19"/>
                  <a:gd name="T5" fmla="*/ 0 h 19"/>
                  <a:gd name="T6" fmla="*/ 19 w 19"/>
                  <a:gd name="T7" fmla="*/ 10 h 19"/>
                  <a:gd name="T8" fmla="*/ 10 w 19"/>
                  <a:gd name="T9" fmla="*/ 19 h 19"/>
                  <a:gd name="T10" fmla="*/ 10 w 19"/>
                  <a:gd name="T11" fmla="*/ 3 h 19"/>
                  <a:gd name="T12" fmla="*/ 3 w 19"/>
                  <a:gd name="T13" fmla="*/ 10 h 19"/>
                  <a:gd name="T14" fmla="*/ 10 w 19"/>
                  <a:gd name="T15" fmla="*/ 16 h 19"/>
                  <a:gd name="T16" fmla="*/ 16 w 19"/>
                  <a:gd name="T17" fmla="*/ 10 h 19"/>
                  <a:gd name="T18" fmla="*/ 10 w 19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4" y="19"/>
                      <a:pt x="0" y="15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5" y="0"/>
                      <a:pt x="19" y="4"/>
                      <a:pt x="19" y="10"/>
                    </a:cubicBezTo>
                    <a:cubicBezTo>
                      <a:pt x="19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6" y="3"/>
                      <a:pt x="3" y="6"/>
                      <a:pt x="3" y="10"/>
                    </a:cubicBezTo>
                    <a:cubicBezTo>
                      <a:pt x="3" y="13"/>
                      <a:pt x="6" y="16"/>
                      <a:pt x="10" y="16"/>
                    </a:cubicBezTo>
                    <a:cubicBezTo>
                      <a:pt x="13" y="16"/>
                      <a:pt x="16" y="13"/>
                      <a:pt x="16" y="10"/>
                    </a:cubicBezTo>
                    <a:cubicBezTo>
                      <a:pt x="16" y="6"/>
                      <a:pt x="13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3" name="Freeform 43"/>
              <p:cNvSpPr>
                <a:spLocks noEditPoints="1"/>
              </p:cNvSpPr>
              <p:nvPr/>
            </p:nvSpPr>
            <p:spPr bwMode="auto">
              <a:xfrm>
                <a:off x="3762" y="-1228"/>
                <a:ext cx="37" cy="39"/>
              </a:xfrm>
              <a:custGeom>
                <a:avLst/>
                <a:gdLst>
                  <a:gd name="T0" fmla="*/ 9 w 19"/>
                  <a:gd name="T1" fmla="*/ 20 h 20"/>
                  <a:gd name="T2" fmla="*/ 0 w 19"/>
                  <a:gd name="T3" fmla="*/ 10 h 20"/>
                  <a:gd name="T4" fmla="*/ 9 w 19"/>
                  <a:gd name="T5" fmla="*/ 0 h 20"/>
                  <a:gd name="T6" fmla="*/ 19 w 19"/>
                  <a:gd name="T7" fmla="*/ 10 h 20"/>
                  <a:gd name="T8" fmla="*/ 9 w 19"/>
                  <a:gd name="T9" fmla="*/ 20 h 20"/>
                  <a:gd name="T10" fmla="*/ 9 w 19"/>
                  <a:gd name="T11" fmla="*/ 3 h 20"/>
                  <a:gd name="T12" fmla="*/ 3 w 19"/>
                  <a:gd name="T13" fmla="*/ 10 h 20"/>
                  <a:gd name="T14" fmla="*/ 9 w 19"/>
                  <a:gd name="T15" fmla="*/ 16 h 20"/>
                  <a:gd name="T16" fmla="*/ 16 w 19"/>
                  <a:gd name="T17" fmla="*/ 10 h 20"/>
                  <a:gd name="T18" fmla="*/ 9 w 19"/>
                  <a:gd name="T19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9" y="20"/>
                    </a:moveTo>
                    <a:cubicBezTo>
                      <a:pt x="4" y="20"/>
                      <a:pt x="0" y="15"/>
                      <a:pt x="0" y="10"/>
                    </a:cubicBezTo>
                    <a:cubicBezTo>
                      <a:pt x="0" y="5"/>
                      <a:pt x="4" y="0"/>
                      <a:pt x="9" y="0"/>
                    </a:cubicBezTo>
                    <a:cubicBezTo>
                      <a:pt x="15" y="0"/>
                      <a:pt x="19" y="5"/>
                      <a:pt x="19" y="10"/>
                    </a:cubicBezTo>
                    <a:cubicBezTo>
                      <a:pt x="19" y="15"/>
                      <a:pt x="15" y="20"/>
                      <a:pt x="9" y="2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3" y="6"/>
                      <a:pt x="3" y="10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6"/>
                      <a:pt x="16" y="13"/>
                      <a:pt x="16" y="10"/>
                    </a:cubicBezTo>
                    <a:cubicBezTo>
                      <a:pt x="16" y="6"/>
                      <a:pt x="13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4" name="Freeform 44"/>
              <p:cNvSpPr>
                <a:spLocks noEditPoints="1"/>
              </p:cNvSpPr>
              <p:nvPr/>
            </p:nvSpPr>
            <p:spPr bwMode="auto">
              <a:xfrm>
                <a:off x="3797" y="-1216"/>
                <a:ext cx="37" cy="37"/>
              </a:xfrm>
              <a:custGeom>
                <a:avLst/>
                <a:gdLst>
                  <a:gd name="T0" fmla="*/ 10 w 19"/>
                  <a:gd name="T1" fmla="*/ 19 h 19"/>
                  <a:gd name="T2" fmla="*/ 0 w 19"/>
                  <a:gd name="T3" fmla="*/ 9 h 19"/>
                  <a:gd name="T4" fmla="*/ 10 w 19"/>
                  <a:gd name="T5" fmla="*/ 0 h 19"/>
                  <a:gd name="T6" fmla="*/ 19 w 19"/>
                  <a:gd name="T7" fmla="*/ 9 h 19"/>
                  <a:gd name="T8" fmla="*/ 10 w 19"/>
                  <a:gd name="T9" fmla="*/ 19 h 19"/>
                  <a:gd name="T10" fmla="*/ 10 w 19"/>
                  <a:gd name="T11" fmla="*/ 3 h 19"/>
                  <a:gd name="T12" fmla="*/ 3 w 19"/>
                  <a:gd name="T13" fmla="*/ 9 h 19"/>
                  <a:gd name="T14" fmla="*/ 10 w 19"/>
                  <a:gd name="T15" fmla="*/ 16 h 19"/>
                  <a:gd name="T16" fmla="*/ 16 w 19"/>
                  <a:gd name="T17" fmla="*/ 9 h 19"/>
                  <a:gd name="T18" fmla="*/ 10 w 19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4" y="19"/>
                      <a:pt x="0" y="15"/>
                      <a:pt x="0" y="9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5" y="0"/>
                      <a:pt x="19" y="4"/>
                      <a:pt x="19" y="9"/>
                    </a:cubicBezTo>
                    <a:cubicBezTo>
                      <a:pt x="19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6" y="3"/>
                      <a:pt x="3" y="6"/>
                      <a:pt x="3" y="9"/>
                    </a:cubicBezTo>
                    <a:cubicBezTo>
                      <a:pt x="3" y="13"/>
                      <a:pt x="6" y="16"/>
                      <a:pt x="10" y="16"/>
                    </a:cubicBezTo>
                    <a:cubicBezTo>
                      <a:pt x="13" y="16"/>
                      <a:pt x="16" y="13"/>
                      <a:pt x="16" y="9"/>
                    </a:cubicBezTo>
                    <a:cubicBezTo>
                      <a:pt x="16" y="6"/>
                      <a:pt x="13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5" name="Freeform 45"/>
              <p:cNvSpPr>
                <a:spLocks noEditPoints="1"/>
              </p:cNvSpPr>
              <p:nvPr/>
            </p:nvSpPr>
            <p:spPr bwMode="auto">
              <a:xfrm>
                <a:off x="3417" y="-1754"/>
                <a:ext cx="36" cy="39"/>
              </a:xfrm>
              <a:custGeom>
                <a:avLst/>
                <a:gdLst>
                  <a:gd name="T0" fmla="*/ 10 w 19"/>
                  <a:gd name="T1" fmla="*/ 20 h 20"/>
                  <a:gd name="T2" fmla="*/ 0 w 19"/>
                  <a:gd name="T3" fmla="*/ 10 h 20"/>
                  <a:gd name="T4" fmla="*/ 10 w 19"/>
                  <a:gd name="T5" fmla="*/ 0 h 20"/>
                  <a:gd name="T6" fmla="*/ 19 w 19"/>
                  <a:gd name="T7" fmla="*/ 10 h 20"/>
                  <a:gd name="T8" fmla="*/ 10 w 19"/>
                  <a:gd name="T9" fmla="*/ 20 h 20"/>
                  <a:gd name="T10" fmla="*/ 10 w 19"/>
                  <a:gd name="T11" fmla="*/ 4 h 20"/>
                  <a:gd name="T12" fmla="*/ 3 w 19"/>
                  <a:gd name="T13" fmla="*/ 10 h 20"/>
                  <a:gd name="T14" fmla="*/ 10 w 19"/>
                  <a:gd name="T15" fmla="*/ 17 h 20"/>
                  <a:gd name="T16" fmla="*/ 16 w 19"/>
                  <a:gd name="T17" fmla="*/ 10 h 20"/>
                  <a:gd name="T18" fmla="*/ 10 w 19"/>
                  <a:gd name="T19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10" y="20"/>
                    </a:moveTo>
                    <a:cubicBezTo>
                      <a:pt x="4" y="20"/>
                      <a:pt x="0" y="15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19" y="5"/>
                      <a:pt x="19" y="10"/>
                    </a:cubicBezTo>
                    <a:cubicBezTo>
                      <a:pt x="19" y="15"/>
                      <a:pt x="15" y="20"/>
                      <a:pt x="10" y="20"/>
                    </a:cubicBezTo>
                    <a:close/>
                    <a:moveTo>
                      <a:pt x="10" y="4"/>
                    </a:moveTo>
                    <a:cubicBezTo>
                      <a:pt x="6" y="4"/>
                      <a:pt x="3" y="6"/>
                      <a:pt x="3" y="10"/>
                    </a:cubicBezTo>
                    <a:cubicBezTo>
                      <a:pt x="3" y="14"/>
                      <a:pt x="6" y="17"/>
                      <a:pt x="10" y="17"/>
                    </a:cubicBezTo>
                    <a:cubicBezTo>
                      <a:pt x="13" y="17"/>
                      <a:pt x="16" y="14"/>
                      <a:pt x="16" y="10"/>
                    </a:cubicBezTo>
                    <a:cubicBezTo>
                      <a:pt x="16" y="6"/>
                      <a:pt x="13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6" name="Freeform 46"/>
              <p:cNvSpPr>
                <a:spLocks noEditPoints="1"/>
              </p:cNvSpPr>
              <p:nvPr/>
            </p:nvSpPr>
            <p:spPr bwMode="auto">
              <a:xfrm>
                <a:off x="3451" y="-1736"/>
                <a:ext cx="37" cy="37"/>
              </a:xfrm>
              <a:custGeom>
                <a:avLst/>
                <a:gdLst>
                  <a:gd name="T0" fmla="*/ 9 w 19"/>
                  <a:gd name="T1" fmla="*/ 19 h 19"/>
                  <a:gd name="T2" fmla="*/ 0 w 19"/>
                  <a:gd name="T3" fmla="*/ 9 h 19"/>
                  <a:gd name="T4" fmla="*/ 9 w 19"/>
                  <a:gd name="T5" fmla="*/ 0 h 19"/>
                  <a:gd name="T6" fmla="*/ 19 w 19"/>
                  <a:gd name="T7" fmla="*/ 9 h 19"/>
                  <a:gd name="T8" fmla="*/ 9 w 19"/>
                  <a:gd name="T9" fmla="*/ 19 h 19"/>
                  <a:gd name="T10" fmla="*/ 9 w 19"/>
                  <a:gd name="T11" fmla="*/ 3 h 19"/>
                  <a:gd name="T12" fmla="*/ 3 w 19"/>
                  <a:gd name="T13" fmla="*/ 9 h 19"/>
                  <a:gd name="T14" fmla="*/ 9 w 19"/>
                  <a:gd name="T15" fmla="*/ 16 h 19"/>
                  <a:gd name="T16" fmla="*/ 16 w 19"/>
                  <a:gd name="T17" fmla="*/ 9 h 19"/>
                  <a:gd name="T18" fmla="*/ 9 w 19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9" y="19"/>
                    </a:moveTo>
                    <a:cubicBezTo>
                      <a:pt x="4" y="19"/>
                      <a:pt x="0" y="15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5" y="0"/>
                      <a:pt x="19" y="4"/>
                      <a:pt x="19" y="9"/>
                    </a:cubicBezTo>
                    <a:cubicBezTo>
                      <a:pt x="19" y="15"/>
                      <a:pt x="15" y="19"/>
                      <a:pt x="9" y="19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3" y="6"/>
                      <a:pt x="3" y="9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6"/>
                      <a:pt x="16" y="13"/>
                      <a:pt x="16" y="9"/>
                    </a:cubicBezTo>
                    <a:cubicBezTo>
                      <a:pt x="16" y="6"/>
                      <a:pt x="13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7" name="Freeform 47"/>
              <p:cNvSpPr>
                <a:spLocks noEditPoints="1"/>
              </p:cNvSpPr>
              <p:nvPr/>
            </p:nvSpPr>
            <p:spPr bwMode="auto">
              <a:xfrm>
                <a:off x="3484" y="-1721"/>
                <a:ext cx="37" cy="37"/>
              </a:xfrm>
              <a:custGeom>
                <a:avLst/>
                <a:gdLst>
                  <a:gd name="T0" fmla="*/ 10 w 19"/>
                  <a:gd name="T1" fmla="*/ 19 h 19"/>
                  <a:gd name="T2" fmla="*/ 0 w 19"/>
                  <a:gd name="T3" fmla="*/ 10 h 19"/>
                  <a:gd name="T4" fmla="*/ 10 w 19"/>
                  <a:gd name="T5" fmla="*/ 0 h 19"/>
                  <a:gd name="T6" fmla="*/ 19 w 19"/>
                  <a:gd name="T7" fmla="*/ 10 h 19"/>
                  <a:gd name="T8" fmla="*/ 10 w 19"/>
                  <a:gd name="T9" fmla="*/ 19 h 19"/>
                  <a:gd name="T10" fmla="*/ 10 w 19"/>
                  <a:gd name="T11" fmla="*/ 3 h 19"/>
                  <a:gd name="T12" fmla="*/ 3 w 19"/>
                  <a:gd name="T13" fmla="*/ 10 h 19"/>
                  <a:gd name="T14" fmla="*/ 10 w 19"/>
                  <a:gd name="T15" fmla="*/ 16 h 19"/>
                  <a:gd name="T16" fmla="*/ 16 w 19"/>
                  <a:gd name="T17" fmla="*/ 10 h 19"/>
                  <a:gd name="T18" fmla="*/ 10 w 19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4" y="19"/>
                      <a:pt x="0" y="15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5" y="0"/>
                      <a:pt x="19" y="4"/>
                      <a:pt x="19" y="10"/>
                    </a:cubicBezTo>
                    <a:cubicBezTo>
                      <a:pt x="19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6" y="3"/>
                      <a:pt x="3" y="6"/>
                      <a:pt x="3" y="10"/>
                    </a:cubicBezTo>
                    <a:cubicBezTo>
                      <a:pt x="3" y="13"/>
                      <a:pt x="6" y="16"/>
                      <a:pt x="10" y="16"/>
                    </a:cubicBezTo>
                    <a:cubicBezTo>
                      <a:pt x="13" y="16"/>
                      <a:pt x="16" y="13"/>
                      <a:pt x="16" y="10"/>
                    </a:cubicBezTo>
                    <a:cubicBezTo>
                      <a:pt x="16" y="6"/>
                      <a:pt x="13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8" name="Freeform 48"/>
              <p:cNvSpPr>
                <a:spLocks noEditPoints="1"/>
              </p:cNvSpPr>
              <p:nvPr/>
            </p:nvSpPr>
            <p:spPr bwMode="auto">
              <a:xfrm>
                <a:off x="3517" y="-1705"/>
                <a:ext cx="39" cy="39"/>
              </a:xfrm>
              <a:custGeom>
                <a:avLst/>
                <a:gdLst>
                  <a:gd name="T0" fmla="*/ 10 w 20"/>
                  <a:gd name="T1" fmla="*/ 20 h 20"/>
                  <a:gd name="T2" fmla="*/ 0 w 20"/>
                  <a:gd name="T3" fmla="*/ 10 h 20"/>
                  <a:gd name="T4" fmla="*/ 10 w 20"/>
                  <a:gd name="T5" fmla="*/ 0 h 20"/>
                  <a:gd name="T6" fmla="*/ 20 w 20"/>
                  <a:gd name="T7" fmla="*/ 10 h 20"/>
                  <a:gd name="T8" fmla="*/ 10 w 20"/>
                  <a:gd name="T9" fmla="*/ 20 h 20"/>
                  <a:gd name="T10" fmla="*/ 10 w 20"/>
                  <a:gd name="T11" fmla="*/ 3 h 20"/>
                  <a:gd name="T12" fmla="*/ 4 w 20"/>
                  <a:gd name="T13" fmla="*/ 10 h 20"/>
                  <a:gd name="T14" fmla="*/ 10 w 20"/>
                  <a:gd name="T15" fmla="*/ 16 h 20"/>
                  <a:gd name="T16" fmla="*/ 17 w 20"/>
                  <a:gd name="T17" fmla="*/ 10 h 20"/>
                  <a:gd name="T18" fmla="*/ 10 w 20"/>
                  <a:gd name="T19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0" y="20"/>
                    </a:moveTo>
                    <a:cubicBezTo>
                      <a:pt x="5" y="20"/>
                      <a:pt x="0" y="15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5" y="0"/>
                      <a:pt x="20" y="5"/>
                      <a:pt x="20" y="10"/>
                    </a:cubicBezTo>
                    <a:cubicBezTo>
                      <a:pt x="20" y="15"/>
                      <a:pt x="15" y="20"/>
                      <a:pt x="10" y="20"/>
                    </a:cubicBezTo>
                    <a:close/>
                    <a:moveTo>
                      <a:pt x="10" y="3"/>
                    </a:moveTo>
                    <a:cubicBezTo>
                      <a:pt x="7" y="3"/>
                      <a:pt x="4" y="6"/>
                      <a:pt x="4" y="10"/>
                    </a:cubicBezTo>
                    <a:cubicBezTo>
                      <a:pt x="4" y="13"/>
                      <a:pt x="7" y="16"/>
                      <a:pt x="10" y="16"/>
                    </a:cubicBezTo>
                    <a:cubicBezTo>
                      <a:pt x="14" y="16"/>
                      <a:pt x="17" y="13"/>
                      <a:pt x="17" y="10"/>
                    </a:cubicBezTo>
                    <a:cubicBezTo>
                      <a:pt x="17" y="6"/>
                      <a:pt x="14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9" name="Freeform 49"/>
              <p:cNvSpPr>
                <a:spLocks noEditPoints="1"/>
              </p:cNvSpPr>
              <p:nvPr/>
            </p:nvSpPr>
            <p:spPr bwMode="auto">
              <a:xfrm>
                <a:off x="3548" y="-1684"/>
                <a:ext cx="37" cy="39"/>
              </a:xfrm>
              <a:custGeom>
                <a:avLst/>
                <a:gdLst>
                  <a:gd name="T0" fmla="*/ 10 w 19"/>
                  <a:gd name="T1" fmla="*/ 20 h 20"/>
                  <a:gd name="T2" fmla="*/ 0 w 19"/>
                  <a:gd name="T3" fmla="*/ 10 h 20"/>
                  <a:gd name="T4" fmla="*/ 10 w 19"/>
                  <a:gd name="T5" fmla="*/ 0 h 20"/>
                  <a:gd name="T6" fmla="*/ 19 w 19"/>
                  <a:gd name="T7" fmla="*/ 10 h 20"/>
                  <a:gd name="T8" fmla="*/ 10 w 19"/>
                  <a:gd name="T9" fmla="*/ 20 h 20"/>
                  <a:gd name="T10" fmla="*/ 10 w 19"/>
                  <a:gd name="T11" fmla="*/ 4 h 20"/>
                  <a:gd name="T12" fmla="*/ 3 w 19"/>
                  <a:gd name="T13" fmla="*/ 10 h 20"/>
                  <a:gd name="T14" fmla="*/ 10 w 19"/>
                  <a:gd name="T15" fmla="*/ 16 h 20"/>
                  <a:gd name="T16" fmla="*/ 16 w 19"/>
                  <a:gd name="T17" fmla="*/ 10 h 20"/>
                  <a:gd name="T18" fmla="*/ 10 w 19"/>
                  <a:gd name="T19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10" y="20"/>
                    </a:moveTo>
                    <a:cubicBezTo>
                      <a:pt x="4" y="20"/>
                      <a:pt x="0" y="15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19" y="5"/>
                      <a:pt x="19" y="10"/>
                    </a:cubicBezTo>
                    <a:cubicBezTo>
                      <a:pt x="19" y="15"/>
                      <a:pt x="15" y="20"/>
                      <a:pt x="10" y="20"/>
                    </a:cubicBezTo>
                    <a:close/>
                    <a:moveTo>
                      <a:pt x="10" y="4"/>
                    </a:moveTo>
                    <a:cubicBezTo>
                      <a:pt x="6" y="4"/>
                      <a:pt x="3" y="6"/>
                      <a:pt x="3" y="10"/>
                    </a:cubicBezTo>
                    <a:cubicBezTo>
                      <a:pt x="3" y="14"/>
                      <a:pt x="6" y="16"/>
                      <a:pt x="10" y="16"/>
                    </a:cubicBezTo>
                    <a:cubicBezTo>
                      <a:pt x="13" y="16"/>
                      <a:pt x="16" y="14"/>
                      <a:pt x="16" y="10"/>
                    </a:cubicBezTo>
                    <a:cubicBezTo>
                      <a:pt x="16" y="6"/>
                      <a:pt x="13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0" name="Freeform 50"/>
              <p:cNvSpPr>
                <a:spLocks noEditPoints="1"/>
              </p:cNvSpPr>
              <p:nvPr/>
            </p:nvSpPr>
            <p:spPr bwMode="auto">
              <a:xfrm>
                <a:off x="3578" y="-1658"/>
                <a:ext cx="36" cy="38"/>
              </a:xfrm>
              <a:custGeom>
                <a:avLst/>
                <a:gdLst>
                  <a:gd name="T0" fmla="*/ 9 w 19"/>
                  <a:gd name="T1" fmla="*/ 20 h 20"/>
                  <a:gd name="T2" fmla="*/ 0 w 19"/>
                  <a:gd name="T3" fmla="*/ 10 h 20"/>
                  <a:gd name="T4" fmla="*/ 9 w 19"/>
                  <a:gd name="T5" fmla="*/ 0 h 20"/>
                  <a:gd name="T6" fmla="*/ 19 w 19"/>
                  <a:gd name="T7" fmla="*/ 10 h 20"/>
                  <a:gd name="T8" fmla="*/ 9 w 19"/>
                  <a:gd name="T9" fmla="*/ 20 h 20"/>
                  <a:gd name="T10" fmla="*/ 9 w 19"/>
                  <a:gd name="T11" fmla="*/ 3 h 20"/>
                  <a:gd name="T12" fmla="*/ 3 w 19"/>
                  <a:gd name="T13" fmla="*/ 10 h 20"/>
                  <a:gd name="T14" fmla="*/ 9 w 19"/>
                  <a:gd name="T15" fmla="*/ 16 h 20"/>
                  <a:gd name="T16" fmla="*/ 16 w 19"/>
                  <a:gd name="T17" fmla="*/ 10 h 20"/>
                  <a:gd name="T18" fmla="*/ 9 w 19"/>
                  <a:gd name="T19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9" y="20"/>
                    </a:moveTo>
                    <a:cubicBezTo>
                      <a:pt x="4" y="20"/>
                      <a:pt x="0" y="15"/>
                      <a:pt x="0" y="10"/>
                    </a:cubicBezTo>
                    <a:cubicBezTo>
                      <a:pt x="0" y="5"/>
                      <a:pt x="4" y="0"/>
                      <a:pt x="9" y="0"/>
                    </a:cubicBezTo>
                    <a:cubicBezTo>
                      <a:pt x="15" y="0"/>
                      <a:pt x="19" y="5"/>
                      <a:pt x="19" y="10"/>
                    </a:cubicBezTo>
                    <a:cubicBezTo>
                      <a:pt x="19" y="15"/>
                      <a:pt x="15" y="20"/>
                      <a:pt x="9" y="2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3" y="6"/>
                      <a:pt x="3" y="10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6"/>
                      <a:pt x="16" y="13"/>
                      <a:pt x="16" y="10"/>
                    </a:cubicBezTo>
                    <a:cubicBezTo>
                      <a:pt x="16" y="6"/>
                      <a:pt x="13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1" name="Freeform 51"/>
              <p:cNvSpPr>
                <a:spLocks noEditPoints="1"/>
              </p:cNvSpPr>
              <p:nvPr/>
            </p:nvSpPr>
            <p:spPr bwMode="auto">
              <a:xfrm>
                <a:off x="3605" y="-1633"/>
                <a:ext cx="37" cy="37"/>
              </a:xfrm>
              <a:custGeom>
                <a:avLst/>
                <a:gdLst>
                  <a:gd name="T0" fmla="*/ 10 w 19"/>
                  <a:gd name="T1" fmla="*/ 19 h 19"/>
                  <a:gd name="T2" fmla="*/ 0 w 19"/>
                  <a:gd name="T3" fmla="*/ 10 h 19"/>
                  <a:gd name="T4" fmla="*/ 10 w 19"/>
                  <a:gd name="T5" fmla="*/ 0 h 19"/>
                  <a:gd name="T6" fmla="*/ 19 w 19"/>
                  <a:gd name="T7" fmla="*/ 10 h 19"/>
                  <a:gd name="T8" fmla="*/ 10 w 19"/>
                  <a:gd name="T9" fmla="*/ 19 h 19"/>
                  <a:gd name="T10" fmla="*/ 10 w 19"/>
                  <a:gd name="T11" fmla="*/ 3 h 19"/>
                  <a:gd name="T12" fmla="*/ 3 w 19"/>
                  <a:gd name="T13" fmla="*/ 10 h 19"/>
                  <a:gd name="T14" fmla="*/ 10 w 19"/>
                  <a:gd name="T15" fmla="*/ 16 h 19"/>
                  <a:gd name="T16" fmla="*/ 16 w 19"/>
                  <a:gd name="T17" fmla="*/ 10 h 19"/>
                  <a:gd name="T18" fmla="*/ 10 w 19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4" y="19"/>
                      <a:pt x="0" y="15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5" y="0"/>
                      <a:pt x="19" y="4"/>
                      <a:pt x="19" y="10"/>
                    </a:cubicBezTo>
                    <a:cubicBezTo>
                      <a:pt x="19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6" y="3"/>
                      <a:pt x="3" y="6"/>
                      <a:pt x="3" y="10"/>
                    </a:cubicBezTo>
                    <a:cubicBezTo>
                      <a:pt x="3" y="13"/>
                      <a:pt x="6" y="16"/>
                      <a:pt x="10" y="16"/>
                    </a:cubicBezTo>
                    <a:cubicBezTo>
                      <a:pt x="13" y="16"/>
                      <a:pt x="16" y="13"/>
                      <a:pt x="16" y="10"/>
                    </a:cubicBezTo>
                    <a:cubicBezTo>
                      <a:pt x="16" y="6"/>
                      <a:pt x="13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2" name="Freeform 52"/>
              <p:cNvSpPr>
                <a:spLocks noEditPoints="1"/>
              </p:cNvSpPr>
              <p:nvPr/>
            </p:nvSpPr>
            <p:spPr bwMode="auto">
              <a:xfrm>
                <a:off x="3632" y="-1606"/>
                <a:ext cx="37" cy="37"/>
              </a:xfrm>
              <a:custGeom>
                <a:avLst/>
                <a:gdLst>
                  <a:gd name="T0" fmla="*/ 9 w 19"/>
                  <a:gd name="T1" fmla="*/ 19 h 19"/>
                  <a:gd name="T2" fmla="*/ 0 w 19"/>
                  <a:gd name="T3" fmla="*/ 9 h 19"/>
                  <a:gd name="T4" fmla="*/ 9 w 19"/>
                  <a:gd name="T5" fmla="*/ 0 h 19"/>
                  <a:gd name="T6" fmla="*/ 19 w 19"/>
                  <a:gd name="T7" fmla="*/ 9 h 19"/>
                  <a:gd name="T8" fmla="*/ 9 w 19"/>
                  <a:gd name="T9" fmla="*/ 19 h 19"/>
                  <a:gd name="T10" fmla="*/ 9 w 19"/>
                  <a:gd name="T11" fmla="*/ 3 h 19"/>
                  <a:gd name="T12" fmla="*/ 3 w 19"/>
                  <a:gd name="T13" fmla="*/ 9 h 19"/>
                  <a:gd name="T14" fmla="*/ 9 w 19"/>
                  <a:gd name="T15" fmla="*/ 16 h 19"/>
                  <a:gd name="T16" fmla="*/ 16 w 19"/>
                  <a:gd name="T17" fmla="*/ 9 h 19"/>
                  <a:gd name="T18" fmla="*/ 9 w 19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9" y="19"/>
                    </a:moveTo>
                    <a:cubicBezTo>
                      <a:pt x="4" y="19"/>
                      <a:pt x="0" y="15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5" y="0"/>
                      <a:pt x="19" y="4"/>
                      <a:pt x="19" y="9"/>
                    </a:cubicBezTo>
                    <a:cubicBezTo>
                      <a:pt x="19" y="15"/>
                      <a:pt x="15" y="19"/>
                      <a:pt x="9" y="19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3" y="6"/>
                      <a:pt x="3" y="9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6"/>
                      <a:pt x="16" y="13"/>
                      <a:pt x="16" y="9"/>
                    </a:cubicBezTo>
                    <a:cubicBezTo>
                      <a:pt x="16" y="6"/>
                      <a:pt x="13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3" name="Freeform 53"/>
              <p:cNvSpPr>
                <a:spLocks noEditPoints="1"/>
              </p:cNvSpPr>
              <p:nvPr/>
            </p:nvSpPr>
            <p:spPr bwMode="auto">
              <a:xfrm>
                <a:off x="3655" y="-1579"/>
                <a:ext cx="39" cy="39"/>
              </a:xfrm>
              <a:custGeom>
                <a:avLst/>
                <a:gdLst>
                  <a:gd name="T0" fmla="*/ 10 w 20"/>
                  <a:gd name="T1" fmla="*/ 20 h 20"/>
                  <a:gd name="T2" fmla="*/ 0 w 20"/>
                  <a:gd name="T3" fmla="*/ 10 h 20"/>
                  <a:gd name="T4" fmla="*/ 10 w 20"/>
                  <a:gd name="T5" fmla="*/ 0 h 20"/>
                  <a:gd name="T6" fmla="*/ 20 w 20"/>
                  <a:gd name="T7" fmla="*/ 10 h 20"/>
                  <a:gd name="T8" fmla="*/ 10 w 20"/>
                  <a:gd name="T9" fmla="*/ 20 h 20"/>
                  <a:gd name="T10" fmla="*/ 10 w 20"/>
                  <a:gd name="T11" fmla="*/ 4 h 20"/>
                  <a:gd name="T12" fmla="*/ 4 w 20"/>
                  <a:gd name="T13" fmla="*/ 10 h 20"/>
                  <a:gd name="T14" fmla="*/ 10 w 20"/>
                  <a:gd name="T15" fmla="*/ 16 h 20"/>
                  <a:gd name="T16" fmla="*/ 16 w 20"/>
                  <a:gd name="T17" fmla="*/ 10 h 20"/>
                  <a:gd name="T18" fmla="*/ 10 w 20"/>
                  <a:gd name="T19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0" y="20"/>
                    </a:moveTo>
                    <a:cubicBezTo>
                      <a:pt x="5" y="20"/>
                      <a:pt x="0" y="15"/>
                      <a:pt x="0" y="10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5" y="0"/>
                      <a:pt x="20" y="5"/>
                      <a:pt x="20" y="10"/>
                    </a:cubicBezTo>
                    <a:cubicBezTo>
                      <a:pt x="20" y="15"/>
                      <a:pt x="15" y="20"/>
                      <a:pt x="10" y="20"/>
                    </a:cubicBezTo>
                    <a:close/>
                    <a:moveTo>
                      <a:pt x="10" y="4"/>
                    </a:moveTo>
                    <a:cubicBezTo>
                      <a:pt x="6" y="4"/>
                      <a:pt x="4" y="6"/>
                      <a:pt x="4" y="10"/>
                    </a:cubicBezTo>
                    <a:cubicBezTo>
                      <a:pt x="4" y="14"/>
                      <a:pt x="6" y="16"/>
                      <a:pt x="10" y="16"/>
                    </a:cubicBezTo>
                    <a:cubicBezTo>
                      <a:pt x="14" y="16"/>
                      <a:pt x="16" y="14"/>
                      <a:pt x="16" y="10"/>
                    </a:cubicBezTo>
                    <a:cubicBezTo>
                      <a:pt x="16" y="6"/>
                      <a:pt x="14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4" name="Freeform 54"/>
              <p:cNvSpPr/>
              <p:nvPr/>
            </p:nvSpPr>
            <p:spPr bwMode="auto">
              <a:xfrm>
                <a:off x="3440" y="-1903"/>
                <a:ext cx="372" cy="155"/>
              </a:xfrm>
              <a:custGeom>
                <a:avLst/>
                <a:gdLst>
                  <a:gd name="T0" fmla="*/ 1 w 192"/>
                  <a:gd name="T1" fmla="*/ 80 h 80"/>
                  <a:gd name="T2" fmla="*/ 0 w 192"/>
                  <a:gd name="T3" fmla="*/ 78 h 80"/>
                  <a:gd name="T4" fmla="*/ 192 w 192"/>
                  <a:gd name="T5" fmla="*/ 39 h 80"/>
                  <a:gd name="T6" fmla="*/ 191 w 192"/>
                  <a:gd name="T7" fmla="*/ 41 h 80"/>
                  <a:gd name="T8" fmla="*/ 1 w 192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2" h="80">
                    <a:moveTo>
                      <a:pt x="1" y="80"/>
                    </a:moveTo>
                    <a:cubicBezTo>
                      <a:pt x="0" y="78"/>
                      <a:pt x="0" y="78"/>
                      <a:pt x="0" y="78"/>
                    </a:cubicBezTo>
                    <a:cubicBezTo>
                      <a:pt x="1" y="78"/>
                      <a:pt x="77" y="0"/>
                      <a:pt x="192" y="39"/>
                    </a:cubicBezTo>
                    <a:cubicBezTo>
                      <a:pt x="191" y="41"/>
                      <a:pt x="191" y="41"/>
                      <a:pt x="191" y="41"/>
                    </a:cubicBezTo>
                    <a:cubicBezTo>
                      <a:pt x="78" y="2"/>
                      <a:pt x="2" y="79"/>
                      <a:pt x="1" y="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5" name="Freeform 55"/>
              <p:cNvSpPr>
                <a:spLocks noEditPoints="1"/>
              </p:cNvSpPr>
              <p:nvPr/>
            </p:nvSpPr>
            <p:spPr bwMode="auto">
              <a:xfrm>
                <a:off x="3420" y="-1864"/>
                <a:ext cx="388" cy="120"/>
              </a:xfrm>
              <a:custGeom>
                <a:avLst/>
                <a:gdLst>
                  <a:gd name="T0" fmla="*/ 153 w 200"/>
                  <a:gd name="T1" fmla="*/ 1 h 62"/>
                  <a:gd name="T2" fmla="*/ 162 w 200"/>
                  <a:gd name="T3" fmla="*/ 11 h 62"/>
                  <a:gd name="T4" fmla="*/ 159 w 200"/>
                  <a:gd name="T5" fmla="*/ 10 h 62"/>
                  <a:gd name="T6" fmla="*/ 147 w 200"/>
                  <a:gd name="T7" fmla="*/ 9 h 62"/>
                  <a:gd name="T8" fmla="*/ 89 w 200"/>
                  <a:gd name="T9" fmla="*/ 16 h 62"/>
                  <a:gd name="T10" fmla="*/ 95 w 200"/>
                  <a:gd name="T11" fmla="*/ 8 h 62"/>
                  <a:gd name="T12" fmla="*/ 105 w 200"/>
                  <a:gd name="T13" fmla="*/ 12 h 62"/>
                  <a:gd name="T14" fmla="*/ 85 w 200"/>
                  <a:gd name="T15" fmla="*/ 14 h 62"/>
                  <a:gd name="T16" fmla="*/ 89 w 200"/>
                  <a:gd name="T17" fmla="*/ 16 h 62"/>
                  <a:gd name="T18" fmla="*/ 133 w 200"/>
                  <a:gd name="T19" fmla="*/ 3 h 62"/>
                  <a:gd name="T20" fmla="*/ 143 w 200"/>
                  <a:gd name="T21" fmla="*/ 9 h 62"/>
                  <a:gd name="T22" fmla="*/ 124 w 200"/>
                  <a:gd name="T23" fmla="*/ 10 h 62"/>
                  <a:gd name="T24" fmla="*/ 108 w 200"/>
                  <a:gd name="T25" fmla="*/ 12 h 62"/>
                  <a:gd name="T26" fmla="*/ 114 w 200"/>
                  <a:gd name="T27" fmla="*/ 5 h 62"/>
                  <a:gd name="T28" fmla="*/ 124 w 200"/>
                  <a:gd name="T29" fmla="*/ 10 h 62"/>
                  <a:gd name="T30" fmla="*/ 105 w 200"/>
                  <a:gd name="T31" fmla="*/ 11 h 62"/>
                  <a:gd name="T32" fmla="*/ 108 w 200"/>
                  <a:gd name="T33" fmla="*/ 12 h 62"/>
                  <a:gd name="T34" fmla="*/ 172 w 200"/>
                  <a:gd name="T35" fmla="*/ 7 h 62"/>
                  <a:gd name="T36" fmla="*/ 178 w 200"/>
                  <a:gd name="T37" fmla="*/ 14 h 62"/>
                  <a:gd name="T38" fmla="*/ 182 w 200"/>
                  <a:gd name="T39" fmla="*/ 13 h 62"/>
                  <a:gd name="T40" fmla="*/ 163 w 200"/>
                  <a:gd name="T41" fmla="*/ 11 h 62"/>
                  <a:gd name="T42" fmla="*/ 185 w 200"/>
                  <a:gd name="T43" fmla="*/ 15 h 62"/>
                  <a:gd name="T44" fmla="*/ 197 w 200"/>
                  <a:gd name="T45" fmla="*/ 18 h 62"/>
                  <a:gd name="T46" fmla="*/ 200 w 200"/>
                  <a:gd name="T47" fmla="*/ 20 h 62"/>
                  <a:gd name="T48" fmla="*/ 191 w 200"/>
                  <a:gd name="T49" fmla="*/ 8 h 62"/>
                  <a:gd name="T50" fmla="*/ 185 w 200"/>
                  <a:gd name="T51" fmla="*/ 15 h 62"/>
                  <a:gd name="T52" fmla="*/ 19 w 200"/>
                  <a:gd name="T53" fmla="*/ 47 h 62"/>
                  <a:gd name="T54" fmla="*/ 30 w 200"/>
                  <a:gd name="T55" fmla="*/ 43 h 62"/>
                  <a:gd name="T56" fmla="*/ 25 w 200"/>
                  <a:gd name="T57" fmla="*/ 37 h 62"/>
                  <a:gd name="T58" fmla="*/ 18 w 200"/>
                  <a:gd name="T59" fmla="*/ 53 h 62"/>
                  <a:gd name="T60" fmla="*/ 71 w 200"/>
                  <a:gd name="T61" fmla="*/ 22 h 62"/>
                  <a:gd name="T62" fmla="*/ 77 w 200"/>
                  <a:gd name="T63" fmla="*/ 14 h 62"/>
                  <a:gd name="T64" fmla="*/ 86 w 200"/>
                  <a:gd name="T65" fmla="*/ 17 h 62"/>
                  <a:gd name="T66" fmla="*/ 67 w 200"/>
                  <a:gd name="T67" fmla="*/ 20 h 62"/>
                  <a:gd name="T68" fmla="*/ 71 w 200"/>
                  <a:gd name="T69" fmla="*/ 22 h 62"/>
                  <a:gd name="T70" fmla="*/ 11 w 200"/>
                  <a:gd name="T71" fmla="*/ 53 h 62"/>
                  <a:gd name="T72" fmla="*/ 18 w 200"/>
                  <a:gd name="T73" fmla="*/ 53 h 62"/>
                  <a:gd name="T74" fmla="*/ 0 w 200"/>
                  <a:gd name="T75" fmla="*/ 62 h 62"/>
                  <a:gd name="T76" fmla="*/ 36 w 200"/>
                  <a:gd name="T77" fmla="*/ 39 h 62"/>
                  <a:gd name="T78" fmla="*/ 41 w 200"/>
                  <a:gd name="T79" fmla="*/ 29 h 62"/>
                  <a:gd name="T80" fmla="*/ 50 w 200"/>
                  <a:gd name="T81" fmla="*/ 31 h 62"/>
                  <a:gd name="T82" fmla="*/ 32 w 200"/>
                  <a:gd name="T83" fmla="*/ 36 h 62"/>
                  <a:gd name="T84" fmla="*/ 36 w 200"/>
                  <a:gd name="T85" fmla="*/ 39 h 62"/>
                  <a:gd name="T86" fmla="*/ 52 w 200"/>
                  <a:gd name="T87" fmla="*/ 27 h 62"/>
                  <a:gd name="T88" fmla="*/ 64 w 200"/>
                  <a:gd name="T89" fmla="*/ 24 h 62"/>
                  <a:gd name="T90" fmla="*/ 59 w 200"/>
                  <a:gd name="T91" fmla="*/ 17 h 62"/>
                  <a:gd name="T92" fmla="*/ 50 w 200"/>
                  <a:gd name="T93" fmla="*/ 3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0" h="62">
                    <a:moveTo>
                      <a:pt x="143" y="9"/>
                    </a:moveTo>
                    <a:cubicBezTo>
                      <a:pt x="144" y="4"/>
                      <a:pt x="148" y="1"/>
                      <a:pt x="153" y="1"/>
                    </a:cubicBezTo>
                    <a:cubicBezTo>
                      <a:pt x="158" y="1"/>
                      <a:pt x="163" y="5"/>
                      <a:pt x="163" y="10"/>
                    </a:cubicBezTo>
                    <a:cubicBezTo>
                      <a:pt x="163" y="11"/>
                      <a:pt x="162" y="11"/>
                      <a:pt x="162" y="11"/>
                    </a:cubicBezTo>
                    <a:cubicBezTo>
                      <a:pt x="161" y="11"/>
                      <a:pt x="160" y="11"/>
                      <a:pt x="159" y="10"/>
                    </a:cubicBezTo>
                    <a:cubicBezTo>
                      <a:pt x="159" y="10"/>
                      <a:pt x="159" y="10"/>
                      <a:pt x="159" y="10"/>
                    </a:cubicBezTo>
                    <a:cubicBezTo>
                      <a:pt x="159" y="7"/>
                      <a:pt x="156" y="4"/>
                      <a:pt x="153" y="4"/>
                    </a:cubicBezTo>
                    <a:cubicBezTo>
                      <a:pt x="150" y="4"/>
                      <a:pt x="147" y="6"/>
                      <a:pt x="147" y="9"/>
                    </a:cubicBezTo>
                    <a:cubicBezTo>
                      <a:pt x="145" y="9"/>
                      <a:pt x="144" y="9"/>
                      <a:pt x="143" y="9"/>
                    </a:cubicBezTo>
                    <a:close/>
                    <a:moveTo>
                      <a:pt x="89" y="16"/>
                    </a:moveTo>
                    <a:cubicBezTo>
                      <a:pt x="89" y="15"/>
                      <a:pt x="89" y="15"/>
                      <a:pt x="89" y="14"/>
                    </a:cubicBezTo>
                    <a:cubicBezTo>
                      <a:pt x="89" y="11"/>
                      <a:pt x="92" y="8"/>
                      <a:pt x="95" y="8"/>
                    </a:cubicBezTo>
                    <a:cubicBezTo>
                      <a:pt x="98" y="8"/>
                      <a:pt x="101" y="10"/>
                      <a:pt x="101" y="13"/>
                    </a:cubicBezTo>
                    <a:cubicBezTo>
                      <a:pt x="102" y="13"/>
                      <a:pt x="103" y="12"/>
                      <a:pt x="105" y="12"/>
                    </a:cubicBezTo>
                    <a:cubicBezTo>
                      <a:pt x="103" y="8"/>
                      <a:pt x="100" y="5"/>
                      <a:pt x="95" y="5"/>
                    </a:cubicBezTo>
                    <a:cubicBezTo>
                      <a:pt x="90" y="5"/>
                      <a:pt x="85" y="9"/>
                      <a:pt x="85" y="14"/>
                    </a:cubicBezTo>
                    <a:cubicBezTo>
                      <a:pt x="85" y="15"/>
                      <a:pt x="86" y="16"/>
                      <a:pt x="86" y="17"/>
                    </a:cubicBezTo>
                    <a:cubicBezTo>
                      <a:pt x="87" y="16"/>
                      <a:pt x="88" y="16"/>
                      <a:pt x="89" y="16"/>
                    </a:cubicBezTo>
                    <a:close/>
                    <a:moveTo>
                      <a:pt x="127" y="9"/>
                    </a:moveTo>
                    <a:cubicBezTo>
                      <a:pt x="127" y="6"/>
                      <a:pt x="130" y="3"/>
                      <a:pt x="133" y="3"/>
                    </a:cubicBezTo>
                    <a:cubicBezTo>
                      <a:pt x="137" y="3"/>
                      <a:pt x="139" y="6"/>
                      <a:pt x="140" y="9"/>
                    </a:cubicBezTo>
                    <a:cubicBezTo>
                      <a:pt x="141" y="9"/>
                      <a:pt x="142" y="9"/>
                      <a:pt x="143" y="9"/>
                    </a:cubicBezTo>
                    <a:cubicBezTo>
                      <a:pt x="143" y="4"/>
                      <a:pt x="139" y="0"/>
                      <a:pt x="133" y="0"/>
                    </a:cubicBezTo>
                    <a:cubicBezTo>
                      <a:pt x="128" y="0"/>
                      <a:pt x="124" y="4"/>
                      <a:pt x="124" y="10"/>
                    </a:cubicBezTo>
                    <a:cubicBezTo>
                      <a:pt x="125" y="10"/>
                      <a:pt x="126" y="10"/>
                      <a:pt x="127" y="9"/>
                    </a:cubicBezTo>
                    <a:close/>
                    <a:moveTo>
                      <a:pt x="108" y="12"/>
                    </a:moveTo>
                    <a:cubicBezTo>
                      <a:pt x="108" y="11"/>
                      <a:pt x="108" y="11"/>
                      <a:pt x="108" y="11"/>
                    </a:cubicBezTo>
                    <a:cubicBezTo>
                      <a:pt x="108" y="8"/>
                      <a:pt x="111" y="5"/>
                      <a:pt x="114" y="5"/>
                    </a:cubicBezTo>
                    <a:cubicBezTo>
                      <a:pt x="117" y="5"/>
                      <a:pt x="120" y="7"/>
                      <a:pt x="120" y="10"/>
                    </a:cubicBezTo>
                    <a:cubicBezTo>
                      <a:pt x="122" y="10"/>
                      <a:pt x="123" y="10"/>
                      <a:pt x="124" y="10"/>
                    </a:cubicBezTo>
                    <a:cubicBezTo>
                      <a:pt x="123" y="5"/>
                      <a:pt x="119" y="1"/>
                      <a:pt x="114" y="1"/>
                    </a:cubicBezTo>
                    <a:cubicBezTo>
                      <a:pt x="109" y="1"/>
                      <a:pt x="105" y="6"/>
                      <a:pt x="105" y="11"/>
                    </a:cubicBezTo>
                    <a:cubicBezTo>
                      <a:pt x="105" y="11"/>
                      <a:pt x="105" y="12"/>
                      <a:pt x="105" y="12"/>
                    </a:cubicBezTo>
                    <a:cubicBezTo>
                      <a:pt x="106" y="12"/>
                      <a:pt x="107" y="12"/>
                      <a:pt x="108" y="12"/>
                    </a:cubicBezTo>
                    <a:close/>
                    <a:moveTo>
                      <a:pt x="166" y="11"/>
                    </a:moveTo>
                    <a:cubicBezTo>
                      <a:pt x="167" y="9"/>
                      <a:pt x="169" y="7"/>
                      <a:pt x="172" y="7"/>
                    </a:cubicBezTo>
                    <a:cubicBezTo>
                      <a:pt x="175" y="7"/>
                      <a:pt x="178" y="10"/>
                      <a:pt x="178" y="13"/>
                    </a:cubicBezTo>
                    <a:cubicBezTo>
                      <a:pt x="178" y="13"/>
                      <a:pt x="178" y="14"/>
                      <a:pt x="178" y="14"/>
                    </a:cubicBezTo>
                    <a:cubicBezTo>
                      <a:pt x="179" y="14"/>
                      <a:pt x="180" y="14"/>
                      <a:pt x="181" y="14"/>
                    </a:cubicBezTo>
                    <a:cubicBezTo>
                      <a:pt x="181" y="14"/>
                      <a:pt x="182" y="14"/>
                      <a:pt x="182" y="13"/>
                    </a:cubicBezTo>
                    <a:cubicBezTo>
                      <a:pt x="182" y="8"/>
                      <a:pt x="177" y="4"/>
                      <a:pt x="172" y="4"/>
                    </a:cubicBezTo>
                    <a:cubicBezTo>
                      <a:pt x="167" y="4"/>
                      <a:pt x="164" y="7"/>
                      <a:pt x="163" y="11"/>
                    </a:cubicBezTo>
                    <a:cubicBezTo>
                      <a:pt x="164" y="11"/>
                      <a:pt x="165" y="11"/>
                      <a:pt x="166" y="11"/>
                    </a:cubicBezTo>
                    <a:close/>
                    <a:moveTo>
                      <a:pt x="185" y="15"/>
                    </a:moveTo>
                    <a:cubicBezTo>
                      <a:pt x="186" y="13"/>
                      <a:pt x="188" y="11"/>
                      <a:pt x="191" y="11"/>
                    </a:cubicBezTo>
                    <a:cubicBezTo>
                      <a:pt x="194" y="11"/>
                      <a:pt x="197" y="14"/>
                      <a:pt x="197" y="18"/>
                    </a:cubicBezTo>
                    <a:cubicBezTo>
                      <a:pt x="197" y="18"/>
                      <a:pt x="197" y="18"/>
                      <a:pt x="197" y="19"/>
                    </a:cubicBezTo>
                    <a:cubicBezTo>
                      <a:pt x="198" y="19"/>
                      <a:pt x="199" y="19"/>
                      <a:pt x="200" y="20"/>
                    </a:cubicBezTo>
                    <a:cubicBezTo>
                      <a:pt x="200" y="19"/>
                      <a:pt x="200" y="18"/>
                      <a:pt x="200" y="18"/>
                    </a:cubicBezTo>
                    <a:cubicBezTo>
                      <a:pt x="200" y="12"/>
                      <a:pt x="196" y="8"/>
                      <a:pt x="191" y="8"/>
                    </a:cubicBezTo>
                    <a:cubicBezTo>
                      <a:pt x="186" y="8"/>
                      <a:pt x="183" y="11"/>
                      <a:pt x="182" y="14"/>
                    </a:cubicBezTo>
                    <a:cubicBezTo>
                      <a:pt x="183" y="15"/>
                      <a:pt x="184" y="15"/>
                      <a:pt x="185" y="15"/>
                    </a:cubicBezTo>
                    <a:close/>
                    <a:moveTo>
                      <a:pt x="20" y="50"/>
                    </a:moveTo>
                    <a:cubicBezTo>
                      <a:pt x="20" y="49"/>
                      <a:pt x="19" y="48"/>
                      <a:pt x="19" y="47"/>
                    </a:cubicBezTo>
                    <a:cubicBezTo>
                      <a:pt x="19" y="43"/>
                      <a:pt x="22" y="40"/>
                      <a:pt x="25" y="40"/>
                    </a:cubicBezTo>
                    <a:cubicBezTo>
                      <a:pt x="28" y="40"/>
                      <a:pt x="29" y="41"/>
                      <a:pt x="30" y="43"/>
                    </a:cubicBezTo>
                    <a:cubicBezTo>
                      <a:pt x="31" y="42"/>
                      <a:pt x="32" y="42"/>
                      <a:pt x="33" y="41"/>
                    </a:cubicBezTo>
                    <a:cubicBezTo>
                      <a:pt x="32" y="39"/>
                      <a:pt x="29" y="37"/>
                      <a:pt x="25" y="37"/>
                    </a:cubicBezTo>
                    <a:cubicBezTo>
                      <a:pt x="20" y="37"/>
                      <a:pt x="16" y="41"/>
                      <a:pt x="16" y="47"/>
                    </a:cubicBezTo>
                    <a:cubicBezTo>
                      <a:pt x="16" y="49"/>
                      <a:pt x="16" y="51"/>
                      <a:pt x="18" y="53"/>
                    </a:cubicBezTo>
                    <a:cubicBezTo>
                      <a:pt x="19" y="52"/>
                      <a:pt x="19" y="51"/>
                      <a:pt x="20" y="50"/>
                    </a:cubicBezTo>
                    <a:close/>
                    <a:moveTo>
                      <a:pt x="71" y="22"/>
                    </a:moveTo>
                    <a:cubicBezTo>
                      <a:pt x="70" y="21"/>
                      <a:pt x="70" y="21"/>
                      <a:pt x="70" y="20"/>
                    </a:cubicBezTo>
                    <a:cubicBezTo>
                      <a:pt x="70" y="16"/>
                      <a:pt x="73" y="14"/>
                      <a:pt x="77" y="14"/>
                    </a:cubicBezTo>
                    <a:cubicBezTo>
                      <a:pt x="79" y="14"/>
                      <a:pt x="82" y="15"/>
                      <a:pt x="83" y="17"/>
                    </a:cubicBezTo>
                    <a:cubicBezTo>
                      <a:pt x="84" y="17"/>
                      <a:pt x="85" y="17"/>
                      <a:pt x="86" y="17"/>
                    </a:cubicBezTo>
                    <a:cubicBezTo>
                      <a:pt x="84" y="13"/>
                      <a:pt x="81" y="10"/>
                      <a:pt x="77" y="10"/>
                    </a:cubicBezTo>
                    <a:cubicBezTo>
                      <a:pt x="71" y="10"/>
                      <a:pt x="67" y="15"/>
                      <a:pt x="67" y="20"/>
                    </a:cubicBezTo>
                    <a:cubicBezTo>
                      <a:pt x="67" y="21"/>
                      <a:pt x="67" y="22"/>
                      <a:pt x="68" y="23"/>
                    </a:cubicBezTo>
                    <a:cubicBezTo>
                      <a:pt x="69" y="22"/>
                      <a:pt x="70" y="22"/>
                      <a:pt x="71" y="22"/>
                    </a:cubicBezTo>
                    <a:close/>
                    <a:moveTo>
                      <a:pt x="4" y="59"/>
                    </a:moveTo>
                    <a:cubicBezTo>
                      <a:pt x="4" y="55"/>
                      <a:pt x="7" y="53"/>
                      <a:pt x="11" y="53"/>
                    </a:cubicBezTo>
                    <a:cubicBezTo>
                      <a:pt x="12" y="53"/>
                      <a:pt x="14" y="53"/>
                      <a:pt x="15" y="55"/>
                    </a:cubicBezTo>
                    <a:cubicBezTo>
                      <a:pt x="16" y="54"/>
                      <a:pt x="17" y="53"/>
                      <a:pt x="18" y="53"/>
                    </a:cubicBezTo>
                    <a:cubicBezTo>
                      <a:pt x="16" y="51"/>
                      <a:pt x="13" y="49"/>
                      <a:pt x="11" y="49"/>
                    </a:cubicBezTo>
                    <a:cubicBezTo>
                      <a:pt x="3" y="49"/>
                      <a:pt x="0" y="56"/>
                      <a:pt x="0" y="62"/>
                    </a:cubicBezTo>
                    <a:lnTo>
                      <a:pt x="4" y="59"/>
                    </a:lnTo>
                    <a:close/>
                    <a:moveTo>
                      <a:pt x="36" y="39"/>
                    </a:moveTo>
                    <a:cubicBezTo>
                      <a:pt x="35" y="38"/>
                      <a:pt x="35" y="37"/>
                      <a:pt x="35" y="36"/>
                    </a:cubicBezTo>
                    <a:cubicBezTo>
                      <a:pt x="35" y="32"/>
                      <a:pt x="38" y="29"/>
                      <a:pt x="41" y="29"/>
                    </a:cubicBezTo>
                    <a:cubicBezTo>
                      <a:pt x="44" y="29"/>
                      <a:pt x="46" y="31"/>
                      <a:pt x="47" y="33"/>
                    </a:cubicBezTo>
                    <a:cubicBezTo>
                      <a:pt x="48" y="32"/>
                      <a:pt x="49" y="32"/>
                      <a:pt x="50" y="31"/>
                    </a:cubicBezTo>
                    <a:cubicBezTo>
                      <a:pt x="48" y="28"/>
                      <a:pt x="45" y="26"/>
                      <a:pt x="41" y="26"/>
                    </a:cubicBezTo>
                    <a:cubicBezTo>
                      <a:pt x="36" y="26"/>
                      <a:pt x="32" y="31"/>
                      <a:pt x="32" y="36"/>
                    </a:cubicBezTo>
                    <a:cubicBezTo>
                      <a:pt x="32" y="38"/>
                      <a:pt x="32" y="39"/>
                      <a:pt x="33" y="41"/>
                    </a:cubicBezTo>
                    <a:cubicBezTo>
                      <a:pt x="34" y="40"/>
                      <a:pt x="35" y="40"/>
                      <a:pt x="36" y="39"/>
                    </a:cubicBezTo>
                    <a:close/>
                    <a:moveTo>
                      <a:pt x="53" y="30"/>
                    </a:moveTo>
                    <a:cubicBezTo>
                      <a:pt x="52" y="29"/>
                      <a:pt x="52" y="28"/>
                      <a:pt x="52" y="27"/>
                    </a:cubicBezTo>
                    <a:cubicBezTo>
                      <a:pt x="52" y="23"/>
                      <a:pt x="55" y="21"/>
                      <a:pt x="59" y="21"/>
                    </a:cubicBezTo>
                    <a:cubicBezTo>
                      <a:pt x="61" y="21"/>
                      <a:pt x="63" y="22"/>
                      <a:pt x="64" y="24"/>
                    </a:cubicBezTo>
                    <a:cubicBezTo>
                      <a:pt x="65" y="24"/>
                      <a:pt x="66" y="23"/>
                      <a:pt x="67" y="23"/>
                    </a:cubicBezTo>
                    <a:cubicBezTo>
                      <a:pt x="66" y="20"/>
                      <a:pt x="63" y="17"/>
                      <a:pt x="59" y="17"/>
                    </a:cubicBezTo>
                    <a:cubicBezTo>
                      <a:pt x="53" y="17"/>
                      <a:pt x="49" y="22"/>
                      <a:pt x="49" y="27"/>
                    </a:cubicBezTo>
                    <a:cubicBezTo>
                      <a:pt x="49" y="28"/>
                      <a:pt x="49" y="30"/>
                      <a:pt x="50" y="31"/>
                    </a:cubicBezTo>
                    <a:cubicBezTo>
                      <a:pt x="51" y="31"/>
                      <a:pt x="52" y="30"/>
                      <a:pt x="53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6" name="Freeform 56"/>
              <p:cNvSpPr/>
              <p:nvPr/>
            </p:nvSpPr>
            <p:spPr bwMode="auto">
              <a:xfrm>
                <a:off x="3669" y="-1837"/>
                <a:ext cx="104" cy="245"/>
              </a:xfrm>
              <a:custGeom>
                <a:avLst/>
                <a:gdLst>
                  <a:gd name="T0" fmla="*/ 1 w 54"/>
                  <a:gd name="T1" fmla="*/ 126 h 126"/>
                  <a:gd name="T2" fmla="*/ 0 w 54"/>
                  <a:gd name="T3" fmla="*/ 126 h 126"/>
                  <a:gd name="T4" fmla="*/ 53 w 54"/>
                  <a:gd name="T5" fmla="*/ 0 h 126"/>
                  <a:gd name="T6" fmla="*/ 54 w 54"/>
                  <a:gd name="T7" fmla="*/ 1 h 126"/>
                  <a:gd name="T8" fmla="*/ 1 w 54"/>
                  <a:gd name="T9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126">
                    <a:moveTo>
                      <a:pt x="1" y="126"/>
                    </a:moveTo>
                    <a:cubicBezTo>
                      <a:pt x="0" y="126"/>
                      <a:pt x="0" y="126"/>
                      <a:pt x="0" y="126"/>
                    </a:cubicBezTo>
                    <a:cubicBezTo>
                      <a:pt x="24" y="48"/>
                      <a:pt x="53" y="1"/>
                      <a:pt x="53" y="0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1"/>
                      <a:pt x="26" y="49"/>
                      <a:pt x="1" y="1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7" name="Freeform 57"/>
              <p:cNvSpPr/>
              <p:nvPr/>
            </p:nvSpPr>
            <p:spPr bwMode="auto">
              <a:xfrm>
                <a:off x="3669" y="-1843"/>
                <a:ext cx="68" cy="251"/>
              </a:xfrm>
              <a:custGeom>
                <a:avLst/>
                <a:gdLst>
                  <a:gd name="T0" fmla="*/ 1 w 35"/>
                  <a:gd name="T1" fmla="*/ 129 h 129"/>
                  <a:gd name="T2" fmla="*/ 0 w 35"/>
                  <a:gd name="T3" fmla="*/ 129 h 129"/>
                  <a:gd name="T4" fmla="*/ 34 w 35"/>
                  <a:gd name="T5" fmla="*/ 0 h 129"/>
                  <a:gd name="T6" fmla="*/ 35 w 35"/>
                  <a:gd name="T7" fmla="*/ 0 h 129"/>
                  <a:gd name="T8" fmla="*/ 1 w 35"/>
                  <a:gd name="T9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29">
                    <a:moveTo>
                      <a:pt x="1" y="129"/>
                    </a:moveTo>
                    <a:cubicBezTo>
                      <a:pt x="0" y="129"/>
                      <a:pt x="0" y="129"/>
                      <a:pt x="0" y="129"/>
                    </a:cubicBezTo>
                    <a:cubicBezTo>
                      <a:pt x="13" y="48"/>
                      <a:pt x="33" y="0"/>
                      <a:pt x="34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1"/>
                      <a:pt x="15" y="49"/>
                      <a:pt x="1" y="1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8" name="Freeform 58"/>
              <p:cNvSpPr/>
              <p:nvPr/>
            </p:nvSpPr>
            <p:spPr bwMode="auto">
              <a:xfrm>
                <a:off x="3669" y="-1847"/>
                <a:ext cx="31" cy="255"/>
              </a:xfrm>
              <a:custGeom>
                <a:avLst/>
                <a:gdLst>
                  <a:gd name="T0" fmla="*/ 1 w 16"/>
                  <a:gd name="T1" fmla="*/ 131 h 131"/>
                  <a:gd name="T2" fmla="*/ 0 w 16"/>
                  <a:gd name="T3" fmla="*/ 131 h 131"/>
                  <a:gd name="T4" fmla="*/ 14 w 16"/>
                  <a:gd name="T5" fmla="*/ 0 h 131"/>
                  <a:gd name="T6" fmla="*/ 16 w 16"/>
                  <a:gd name="T7" fmla="*/ 0 h 131"/>
                  <a:gd name="T8" fmla="*/ 1 w 16"/>
                  <a:gd name="T9" fmla="*/ 13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31">
                    <a:moveTo>
                      <a:pt x="1" y="131"/>
                    </a:moveTo>
                    <a:cubicBezTo>
                      <a:pt x="0" y="131"/>
                      <a:pt x="0" y="131"/>
                      <a:pt x="0" y="131"/>
                    </a:cubicBezTo>
                    <a:cubicBezTo>
                      <a:pt x="2" y="49"/>
                      <a:pt x="14" y="1"/>
                      <a:pt x="14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1"/>
                      <a:pt x="4" y="50"/>
                      <a:pt x="1" y="1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9" name="Freeform 59"/>
              <p:cNvSpPr/>
              <p:nvPr/>
            </p:nvSpPr>
            <p:spPr bwMode="auto">
              <a:xfrm>
                <a:off x="3649" y="-1845"/>
                <a:ext cx="22" cy="253"/>
              </a:xfrm>
              <a:custGeom>
                <a:avLst/>
                <a:gdLst>
                  <a:gd name="T0" fmla="*/ 10 w 11"/>
                  <a:gd name="T1" fmla="*/ 130 h 130"/>
                  <a:gd name="T2" fmla="*/ 7 w 11"/>
                  <a:gd name="T3" fmla="*/ 0 h 130"/>
                  <a:gd name="T4" fmla="*/ 8 w 11"/>
                  <a:gd name="T5" fmla="*/ 0 h 130"/>
                  <a:gd name="T6" fmla="*/ 11 w 11"/>
                  <a:gd name="T7" fmla="*/ 130 h 130"/>
                  <a:gd name="T8" fmla="*/ 10 w 11"/>
                  <a:gd name="T9" fmla="*/ 13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30">
                    <a:moveTo>
                      <a:pt x="10" y="130"/>
                    </a:moveTo>
                    <a:cubicBezTo>
                      <a:pt x="0" y="49"/>
                      <a:pt x="6" y="0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2" y="49"/>
                      <a:pt x="11" y="130"/>
                    </a:cubicBezTo>
                    <a:lnTo>
                      <a:pt x="10" y="1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0" name="Freeform 60"/>
              <p:cNvSpPr/>
              <p:nvPr/>
            </p:nvSpPr>
            <p:spPr bwMode="auto">
              <a:xfrm>
                <a:off x="3628" y="-1843"/>
                <a:ext cx="43" cy="251"/>
              </a:xfrm>
              <a:custGeom>
                <a:avLst/>
                <a:gdLst>
                  <a:gd name="T0" fmla="*/ 21 w 22"/>
                  <a:gd name="T1" fmla="*/ 129 h 129"/>
                  <a:gd name="T2" fmla="*/ 0 w 22"/>
                  <a:gd name="T3" fmla="*/ 0 h 129"/>
                  <a:gd name="T4" fmla="*/ 2 w 22"/>
                  <a:gd name="T5" fmla="*/ 0 h 129"/>
                  <a:gd name="T6" fmla="*/ 22 w 22"/>
                  <a:gd name="T7" fmla="*/ 129 h 129"/>
                  <a:gd name="T8" fmla="*/ 21 w 22"/>
                  <a:gd name="T9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29">
                    <a:moveTo>
                      <a:pt x="21" y="129"/>
                    </a:moveTo>
                    <a:cubicBezTo>
                      <a:pt x="0" y="50"/>
                      <a:pt x="0" y="1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50"/>
                      <a:pt x="22" y="129"/>
                    </a:cubicBezTo>
                    <a:lnTo>
                      <a:pt x="21" y="1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1" name="Line 61"/>
              <p:cNvSpPr>
                <a:spLocks noChangeShapeType="1"/>
              </p:cNvSpPr>
              <p:nvPr/>
            </p:nvSpPr>
            <p:spPr bwMode="auto">
              <a:xfrm>
                <a:off x="3669" y="-159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2" name="Line 62"/>
              <p:cNvSpPr>
                <a:spLocks noChangeShapeType="1"/>
              </p:cNvSpPr>
              <p:nvPr/>
            </p:nvSpPr>
            <p:spPr bwMode="auto">
              <a:xfrm>
                <a:off x="3669" y="-159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3" name="Line 63"/>
              <p:cNvSpPr>
                <a:spLocks noChangeShapeType="1"/>
              </p:cNvSpPr>
              <p:nvPr/>
            </p:nvSpPr>
            <p:spPr bwMode="auto">
              <a:xfrm>
                <a:off x="3591" y="-1845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4" name="Line 64"/>
              <p:cNvSpPr>
                <a:spLocks noChangeShapeType="1"/>
              </p:cNvSpPr>
              <p:nvPr/>
            </p:nvSpPr>
            <p:spPr bwMode="auto">
              <a:xfrm>
                <a:off x="3591" y="-1845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5" name="Line 65"/>
              <p:cNvSpPr>
                <a:spLocks noChangeShapeType="1"/>
              </p:cNvSpPr>
              <p:nvPr/>
            </p:nvSpPr>
            <p:spPr bwMode="auto">
              <a:xfrm>
                <a:off x="3669" y="-159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6" name="Line 66"/>
              <p:cNvSpPr>
                <a:spLocks noChangeShapeType="1"/>
              </p:cNvSpPr>
              <p:nvPr/>
            </p:nvSpPr>
            <p:spPr bwMode="auto">
              <a:xfrm>
                <a:off x="3669" y="-159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7" name="Line 67"/>
              <p:cNvSpPr>
                <a:spLocks noChangeShapeType="1"/>
              </p:cNvSpPr>
              <p:nvPr/>
            </p:nvSpPr>
            <p:spPr bwMode="auto">
              <a:xfrm>
                <a:off x="3558" y="-1833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8" name="Line 68"/>
              <p:cNvSpPr>
                <a:spLocks noChangeShapeType="1"/>
              </p:cNvSpPr>
              <p:nvPr/>
            </p:nvSpPr>
            <p:spPr bwMode="auto">
              <a:xfrm>
                <a:off x="3558" y="-1833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9" name="Line 69"/>
              <p:cNvSpPr>
                <a:spLocks noChangeShapeType="1"/>
              </p:cNvSpPr>
              <p:nvPr/>
            </p:nvSpPr>
            <p:spPr bwMode="auto">
              <a:xfrm>
                <a:off x="3669" y="-159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0" name="Line 70"/>
              <p:cNvSpPr>
                <a:spLocks noChangeShapeType="1"/>
              </p:cNvSpPr>
              <p:nvPr/>
            </p:nvSpPr>
            <p:spPr bwMode="auto">
              <a:xfrm>
                <a:off x="3669" y="-159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1" name="Line 71"/>
              <p:cNvSpPr>
                <a:spLocks noChangeShapeType="1"/>
              </p:cNvSpPr>
              <p:nvPr/>
            </p:nvSpPr>
            <p:spPr bwMode="auto">
              <a:xfrm>
                <a:off x="3531" y="-1771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2" name="Line 72"/>
              <p:cNvSpPr>
                <a:spLocks noChangeShapeType="1"/>
              </p:cNvSpPr>
              <p:nvPr/>
            </p:nvSpPr>
            <p:spPr bwMode="auto">
              <a:xfrm>
                <a:off x="3531" y="-1771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3" name="Line 73"/>
              <p:cNvSpPr>
                <a:spLocks noChangeShapeType="1"/>
              </p:cNvSpPr>
              <p:nvPr/>
            </p:nvSpPr>
            <p:spPr bwMode="auto">
              <a:xfrm>
                <a:off x="3669" y="-159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4" name="Line 74"/>
              <p:cNvSpPr>
                <a:spLocks noChangeShapeType="1"/>
              </p:cNvSpPr>
              <p:nvPr/>
            </p:nvSpPr>
            <p:spPr bwMode="auto">
              <a:xfrm>
                <a:off x="3669" y="-159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5" name="Line 75"/>
              <p:cNvSpPr>
                <a:spLocks noChangeShapeType="1"/>
              </p:cNvSpPr>
              <p:nvPr/>
            </p:nvSpPr>
            <p:spPr bwMode="auto">
              <a:xfrm>
                <a:off x="3502" y="-1748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6" name="Line 76"/>
              <p:cNvSpPr>
                <a:spLocks noChangeShapeType="1"/>
              </p:cNvSpPr>
              <p:nvPr/>
            </p:nvSpPr>
            <p:spPr bwMode="auto">
              <a:xfrm>
                <a:off x="3502" y="-1748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7" name="Line 77"/>
              <p:cNvSpPr>
                <a:spLocks noChangeShapeType="1"/>
              </p:cNvSpPr>
              <p:nvPr/>
            </p:nvSpPr>
            <p:spPr bwMode="auto">
              <a:xfrm>
                <a:off x="3669" y="-159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8" name="Line 78"/>
              <p:cNvSpPr>
                <a:spLocks noChangeShapeType="1"/>
              </p:cNvSpPr>
              <p:nvPr/>
            </p:nvSpPr>
            <p:spPr bwMode="auto">
              <a:xfrm>
                <a:off x="3669" y="-159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9" name="Line 79"/>
              <p:cNvSpPr>
                <a:spLocks noChangeShapeType="1"/>
              </p:cNvSpPr>
              <p:nvPr/>
            </p:nvSpPr>
            <p:spPr bwMode="auto">
              <a:xfrm>
                <a:off x="3469" y="-172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0" name="Line 80"/>
              <p:cNvSpPr>
                <a:spLocks noChangeShapeType="1"/>
              </p:cNvSpPr>
              <p:nvPr/>
            </p:nvSpPr>
            <p:spPr bwMode="auto">
              <a:xfrm>
                <a:off x="3469" y="-172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1" name="Freeform 81"/>
              <p:cNvSpPr/>
              <p:nvPr/>
            </p:nvSpPr>
            <p:spPr bwMode="auto">
              <a:xfrm>
                <a:off x="3453" y="-1763"/>
                <a:ext cx="218" cy="172"/>
              </a:xfrm>
              <a:custGeom>
                <a:avLst/>
                <a:gdLst>
                  <a:gd name="T0" fmla="*/ 111 w 112"/>
                  <a:gd name="T1" fmla="*/ 89 h 89"/>
                  <a:gd name="T2" fmla="*/ 0 w 112"/>
                  <a:gd name="T3" fmla="*/ 1 h 89"/>
                  <a:gd name="T4" fmla="*/ 1 w 112"/>
                  <a:gd name="T5" fmla="*/ 0 h 89"/>
                  <a:gd name="T6" fmla="*/ 112 w 112"/>
                  <a:gd name="T7" fmla="*/ 88 h 89"/>
                  <a:gd name="T8" fmla="*/ 111 w 112"/>
                  <a:gd name="T9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" h="89">
                    <a:moveTo>
                      <a:pt x="111" y="89"/>
                    </a:moveTo>
                    <a:cubicBezTo>
                      <a:pt x="75" y="39"/>
                      <a:pt x="1" y="2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76" y="37"/>
                      <a:pt x="112" y="88"/>
                    </a:cubicBezTo>
                    <a:lnTo>
                      <a:pt x="111" y="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2" name="Freeform 82"/>
              <p:cNvSpPr/>
              <p:nvPr/>
            </p:nvSpPr>
            <p:spPr bwMode="auto">
              <a:xfrm>
                <a:off x="3484" y="-1786"/>
                <a:ext cx="187" cy="194"/>
              </a:xfrm>
              <a:custGeom>
                <a:avLst/>
                <a:gdLst>
                  <a:gd name="T0" fmla="*/ 95 w 96"/>
                  <a:gd name="T1" fmla="*/ 100 h 100"/>
                  <a:gd name="T2" fmla="*/ 0 w 96"/>
                  <a:gd name="T3" fmla="*/ 2 h 100"/>
                  <a:gd name="T4" fmla="*/ 1 w 96"/>
                  <a:gd name="T5" fmla="*/ 0 h 100"/>
                  <a:gd name="T6" fmla="*/ 96 w 96"/>
                  <a:gd name="T7" fmla="*/ 100 h 100"/>
                  <a:gd name="T8" fmla="*/ 95 w 96"/>
                  <a:gd name="T9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100">
                    <a:moveTo>
                      <a:pt x="95" y="100"/>
                    </a:moveTo>
                    <a:cubicBezTo>
                      <a:pt x="66" y="46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68" y="45"/>
                      <a:pt x="96" y="100"/>
                    </a:cubicBezTo>
                    <a:lnTo>
                      <a:pt x="95" y="1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3" name="Freeform 83"/>
              <p:cNvSpPr/>
              <p:nvPr/>
            </p:nvSpPr>
            <p:spPr bwMode="auto">
              <a:xfrm>
                <a:off x="3515" y="-1806"/>
                <a:ext cx="156" cy="214"/>
              </a:xfrm>
              <a:custGeom>
                <a:avLst/>
                <a:gdLst>
                  <a:gd name="T0" fmla="*/ 79 w 80"/>
                  <a:gd name="T1" fmla="*/ 110 h 110"/>
                  <a:gd name="T2" fmla="*/ 0 w 80"/>
                  <a:gd name="T3" fmla="*/ 2 h 110"/>
                  <a:gd name="T4" fmla="*/ 1 w 80"/>
                  <a:gd name="T5" fmla="*/ 0 h 110"/>
                  <a:gd name="T6" fmla="*/ 80 w 80"/>
                  <a:gd name="T7" fmla="*/ 110 h 110"/>
                  <a:gd name="T8" fmla="*/ 79 w 80"/>
                  <a:gd name="T9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110">
                    <a:moveTo>
                      <a:pt x="79" y="110"/>
                    </a:moveTo>
                    <a:cubicBezTo>
                      <a:pt x="58" y="53"/>
                      <a:pt x="1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59" y="52"/>
                      <a:pt x="80" y="110"/>
                    </a:cubicBezTo>
                    <a:lnTo>
                      <a:pt x="79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4" name="Freeform 84"/>
              <p:cNvSpPr/>
              <p:nvPr/>
            </p:nvSpPr>
            <p:spPr bwMode="auto">
              <a:xfrm>
                <a:off x="3550" y="-1821"/>
                <a:ext cx="121" cy="229"/>
              </a:xfrm>
              <a:custGeom>
                <a:avLst/>
                <a:gdLst>
                  <a:gd name="T0" fmla="*/ 61 w 62"/>
                  <a:gd name="T1" fmla="*/ 118 h 118"/>
                  <a:gd name="T2" fmla="*/ 0 w 62"/>
                  <a:gd name="T3" fmla="*/ 1 h 118"/>
                  <a:gd name="T4" fmla="*/ 1 w 62"/>
                  <a:gd name="T5" fmla="*/ 0 h 118"/>
                  <a:gd name="T6" fmla="*/ 62 w 62"/>
                  <a:gd name="T7" fmla="*/ 118 h 118"/>
                  <a:gd name="T8" fmla="*/ 61 w 62"/>
                  <a:gd name="T9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118">
                    <a:moveTo>
                      <a:pt x="61" y="118"/>
                    </a:moveTo>
                    <a:cubicBezTo>
                      <a:pt x="48" y="58"/>
                      <a:pt x="0" y="2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50" y="57"/>
                      <a:pt x="62" y="118"/>
                    </a:cubicBezTo>
                    <a:lnTo>
                      <a:pt x="61" y="1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5" name="Freeform 85"/>
              <p:cNvSpPr/>
              <p:nvPr/>
            </p:nvSpPr>
            <p:spPr bwMode="auto">
              <a:xfrm>
                <a:off x="3585" y="-1833"/>
                <a:ext cx="86" cy="241"/>
              </a:xfrm>
              <a:custGeom>
                <a:avLst/>
                <a:gdLst>
                  <a:gd name="T0" fmla="*/ 43 w 44"/>
                  <a:gd name="T1" fmla="*/ 124 h 124"/>
                  <a:gd name="T2" fmla="*/ 0 w 44"/>
                  <a:gd name="T3" fmla="*/ 1 h 124"/>
                  <a:gd name="T4" fmla="*/ 1 w 44"/>
                  <a:gd name="T5" fmla="*/ 0 h 124"/>
                  <a:gd name="T6" fmla="*/ 44 w 44"/>
                  <a:gd name="T7" fmla="*/ 124 h 124"/>
                  <a:gd name="T8" fmla="*/ 43 w 44"/>
                  <a:gd name="T9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124">
                    <a:moveTo>
                      <a:pt x="43" y="124"/>
                    </a:moveTo>
                    <a:cubicBezTo>
                      <a:pt x="39" y="63"/>
                      <a:pt x="0" y="2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40" y="62"/>
                      <a:pt x="44" y="124"/>
                    </a:cubicBezTo>
                    <a:lnTo>
                      <a:pt x="43" y="1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6" name="Freeform 86"/>
              <p:cNvSpPr>
                <a:spLocks noEditPoints="1"/>
              </p:cNvSpPr>
              <p:nvPr/>
            </p:nvSpPr>
            <p:spPr bwMode="auto">
              <a:xfrm>
                <a:off x="4181" y="-1748"/>
                <a:ext cx="37" cy="39"/>
              </a:xfrm>
              <a:custGeom>
                <a:avLst/>
                <a:gdLst>
                  <a:gd name="T0" fmla="*/ 10 w 19"/>
                  <a:gd name="T1" fmla="*/ 20 h 20"/>
                  <a:gd name="T2" fmla="*/ 0 w 19"/>
                  <a:gd name="T3" fmla="*/ 10 h 20"/>
                  <a:gd name="T4" fmla="*/ 10 w 19"/>
                  <a:gd name="T5" fmla="*/ 0 h 20"/>
                  <a:gd name="T6" fmla="*/ 19 w 19"/>
                  <a:gd name="T7" fmla="*/ 10 h 20"/>
                  <a:gd name="T8" fmla="*/ 10 w 19"/>
                  <a:gd name="T9" fmla="*/ 20 h 20"/>
                  <a:gd name="T10" fmla="*/ 10 w 19"/>
                  <a:gd name="T11" fmla="*/ 3 h 20"/>
                  <a:gd name="T12" fmla="*/ 3 w 19"/>
                  <a:gd name="T13" fmla="*/ 10 h 20"/>
                  <a:gd name="T14" fmla="*/ 10 w 19"/>
                  <a:gd name="T15" fmla="*/ 16 h 20"/>
                  <a:gd name="T16" fmla="*/ 16 w 19"/>
                  <a:gd name="T17" fmla="*/ 10 h 20"/>
                  <a:gd name="T18" fmla="*/ 10 w 19"/>
                  <a:gd name="T19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10" y="20"/>
                    </a:moveTo>
                    <a:cubicBezTo>
                      <a:pt x="4" y="20"/>
                      <a:pt x="0" y="15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19" y="5"/>
                      <a:pt x="19" y="10"/>
                    </a:cubicBezTo>
                    <a:cubicBezTo>
                      <a:pt x="19" y="15"/>
                      <a:pt x="15" y="20"/>
                      <a:pt x="10" y="20"/>
                    </a:cubicBezTo>
                    <a:close/>
                    <a:moveTo>
                      <a:pt x="10" y="3"/>
                    </a:moveTo>
                    <a:cubicBezTo>
                      <a:pt x="6" y="3"/>
                      <a:pt x="3" y="6"/>
                      <a:pt x="3" y="10"/>
                    </a:cubicBezTo>
                    <a:cubicBezTo>
                      <a:pt x="3" y="13"/>
                      <a:pt x="6" y="16"/>
                      <a:pt x="10" y="16"/>
                    </a:cubicBezTo>
                    <a:cubicBezTo>
                      <a:pt x="13" y="16"/>
                      <a:pt x="16" y="13"/>
                      <a:pt x="16" y="10"/>
                    </a:cubicBezTo>
                    <a:cubicBezTo>
                      <a:pt x="16" y="6"/>
                      <a:pt x="13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7" name="Freeform 87"/>
              <p:cNvSpPr>
                <a:spLocks noEditPoints="1"/>
              </p:cNvSpPr>
              <p:nvPr/>
            </p:nvSpPr>
            <p:spPr bwMode="auto">
              <a:xfrm>
                <a:off x="4146" y="-1730"/>
                <a:ext cx="39" cy="37"/>
              </a:xfrm>
              <a:custGeom>
                <a:avLst/>
                <a:gdLst>
                  <a:gd name="T0" fmla="*/ 10 w 20"/>
                  <a:gd name="T1" fmla="*/ 19 h 19"/>
                  <a:gd name="T2" fmla="*/ 0 w 20"/>
                  <a:gd name="T3" fmla="*/ 9 h 19"/>
                  <a:gd name="T4" fmla="*/ 10 w 20"/>
                  <a:gd name="T5" fmla="*/ 0 h 19"/>
                  <a:gd name="T6" fmla="*/ 20 w 20"/>
                  <a:gd name="T7" fmla="*/ 9 h 19"/>
                  <a:gd name="T8" fmla="*/ 10 w 20"/>
                  <a:gd name="T9" fmla="*/ 19 h 19"/>
                  <a:gd name="T10" fmla="*/ 10 w 20"/>
                  <a:gd name="T11" fmla="*/ 3 h 19"/>
                  <a:gd name="T12" fmla="*/ 4 w 20"/>
                  <a:gd name="T13" fmla="*/ 9 h 19"/>
                  <a:gd name="T14" fmla="*/ 10 w 20"/>
                  <a:gd name="T15" fmla="*/ 16 h 19"/>
                  <a:gd name="T16" fmla="*/ 17 w 20"/>
                  <a:gd name="T17" fmla="*/ 9 h 19"/>
                  <a:gd name="T18" fmla="*/ 10 w 20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10" y="19"/>
                    </a:moveTo>
                    <a:cubicBezTo>
                      <a:pt x="5" y="19"/>
                      <a:pt x="0" y="15"/>
                      <a:pt x="0" y="9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5" y="0"/>
                      <a:pt x="20" y="4"/>
                      <a:pt x="20" y="9"/>
                    </a:cubicBezTo>
                    <a:cubicBezTo>
                      <a:pt x="20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7" y="3"/>
                      <a:pt x="4" y="6"/>
                      <a:pt x="4" y="9"/>
                    </a:cubicBezTo>
                    <a:cubicBezTo>
                      <a:pt x="4" y="13"/>
                      <a:pt x="7" y="16"/>
                      <a:pt x="10" y="16"/>
                    </a:cubicBezTo>
                    <a:cubicBezTo>
                      <a:pt x="14" y="16"/>
                      <a:pt x="17" y="13"/>
                      <a:pt x="17" y="9"/>
                    </a:cubicBezTo>
                    <a:cubicBezTo>
                      <a:pt x="17" y="6"/>
                      <a:pt x="14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8" name="Freeform 88"/>
              <p:cNvSpPr>
                <a:spLocks noEditPoints="1"/>
              </p:cNvSpPr>
              <p:nvPr/>
            </p:nvSpPr>
            <p:spPr bwMode="auto">
              <a:xfrm>
                <a:off x="4113" y="-1715"/>
                <a:ext cx="37" cy="37"/>
              </a:xfrm>
              <a:custGeom>
                <a:avLst/>
                <a:gdLst>
                  <a:gd name="T0" fmla="*/ 10 w 19"/>
                  <a:gd name="T1" fmla="*/ 19 h 19"/>
                  <a:gd name="T2" fmla="*/ 0 w 19"/>
                  <a:gd name="T3" fmla="*/ 9 h 19"/>
                  <a:gd name="T4" fmla="*/ 10 w 19"/>
                  <a:gd name="T5" fmla="*/ 0 h 19"/>
                  <a:gd name="T6" fmla="*/ 19 w 19"/>
                  <a:gd name="T7" fmla="*/ 9 h 19"/>
                  <a:gd name="T8" fmla="*/ 10 w 19"/>
                  <a:gd name="T9" fmla="*/ 19 h 19"/>
                  <a:gd name="T10" fmla="*/ 10 w 19"/>
                  <a:gd name="T11" fmla="*/ 3 h 19"/>
                  <a:gd name="T12" fmla="*/ 3 w 19"/>
                  <a:gd name="T13" fmla="*/ 9 h 19"/>
                  <a:gd name="T14" fmla="*/ 10 w 19"/>
                  <a:gd name="T15" fmla="*/ 16 h 19"/>
                  <a:gd name="T16" fmla="*/ 16 w 19"/>
                  <a:gd name="T17" fmla="*/ 9 h 19"/>
                  <a:gd name="T18" fmla="*/ 10 w 19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4" y="19"/>
                      <a:pt x="0" y="15"/>
                      <a:pt x="0" y="9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5" y="0"/>
                      <a:pt x="19" y="4"/>
                      <a:pt x="19" y="9"/>
                    </a:cubicBezTo>
                    <a:cubicBezTo>
                      <a:pt x="19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6" y="3"/>
                      <a:pt x="3" y="6"/>
                      <a:pt x="3" y="9"/>
                    </a:cubicBezTo>
                    <a:cubicBezTo>
                      <a:pt x="3" y="13"/>
                      <a:pt x="6" y="16"/>
                      <a:pt x="10" y="16"/>
                    </a:cubicBezTo>
                    <a:cubicBezTo>
                      <a:pt x="13" y="16"/>
                      <a:pt x="16" y="13"/>
                      <a:pt x="16" y="9"/>
                    </a:cubicBezTo>
                    <a:cubicBezTo>
                      <a:pt x="16" y="6"/>
                      <a:pt x="13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9" name="Freeform 89"/>
              <p:cNvSpPr>
                <a:spLocks noEditPoints="1"/>
              </p:cNvSpPr>
              <p:nvPr/>
            </p:nvSpPr>
            <p:spPr bwMode="auto">
              <a:xfrm>
                <a:off x="4078" y="-1699"/>
                <a:ext cx="39" cy="37"/>
              </a:xfrm>
              <a:custGeom>
                <a:avLst/>
                <a:gdLst>
                  <a:gd name="T0" fmla="*/ 10 w 20"/>
                  <a:gd name="T1" fmla="*/ 19 h 19"/>
                  <a:gd name="T2" fmla="*/ 0 w 20"/>
                  <a:gd name="T3" fmla="*/ 10 h 19"/>
                  <a:gd name="T4" fmla="*/ 10 w 20"/>
                  <a:gd name="T5" fmla="*/ 0 h 19"/>
                  <a:gd name="T6" fmla="*/ 20 w 20"/>
                  <a:gd name="T7" fmla="*/ 10 h 19"/>
                  <a:gd name="T8" fmla="*/ 10 w 20"/>
                  <a:gd name="T9" fmla="*/ 19 h 19"/>
                  <a:gd name="T10" fmla="*/ 10 w 20"/>
                  <a:gd name="T11" fmla="*/ 3 h 19"/>
                  <a:gd name="T12" fmla="*/ 4 w 20"/>
                  <a:gd name="T13" fmla="*/ 10 h 19"/>
                  <a:gd name="T14" fmla="*/ 10 w 20"/>
                  <a:gd name="T15" fmla="*/ 16 h 19"/>
                  <a:gd name="T16" fmla="*/ 17 w 20"/>
                  <a:gd name="T17" fmla="*/ 10 h 19"/>
                  <a:gd name="T18" fmla="*/ 10 w 20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10" y="19"/>
                    </a:moveTo>
                    <a:cubicBezTo>
                      <a:pt x="5" y="19"/>
                      <a:pt x="0" y="15"/>
                      <a:pt x="0" y="10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5" y="0"/>
                      <a:pt x="20" y="4"/>
                      <a:pt x="20" y="10"/>
                    </a:cubicBezTo>
                    <a:cubicBezTo>
                      <a:pt x="20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7" y="3"/>
                      <a:pt x="4" y="6"/>
                      <a:pt x="4" y="10"/>
                    </a:cubicBezTo>
                    <a:cubicBezTo>
                      <a:pt x="4" y="13"/>
                      <a:pt x="7" y="16"/>
                      <a:pt x="10" y="16"/>
                    </a:cubicBezTo>
                    <a:cubicBezTo>
                      <a:pt x="14" y="16"/>
                      <a:pt x="17" y="13"/>
                      <a:pt x="17" y="10"/>
                    </a:cubicBezTo>
                    <a:cubicBezTo>
                      <a:pt x="17" y="6"/>
                      <a:pt x="14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0" name="Freeform 90"/>
              <p:cNvSpPr>
                <a:spLocks noEditPoints="1"/>
              </p:cNvSpPr>
              <p:nvPr/>
            </p:nvSpPr>
            <p:spPr bwMode="auto">
              <a:xfrm>
                <a:off x="4049" y="-1678"/>
                <a:ext cx="37" cy="39"/>
              </a:xfrm>
              <a:custGeom>
                <a:avLst/>
                <a:gdLst>
                  <a:gd name="T0" fmla="*/ 10 w 19"/>
                  <a:gd name="T1" fmla="*/ 20 h 20"/>
                  <a:gd name="T2" fmla="*/ 0 w 19"/>
                  <a:gd name="T3" fmla="*/ 10 h 20"/>
                  <a:gd name="T4" fmla="*/ 10 w 19"/>
                  <a:gd name="T5" fmla="*/ 0 h 20"/>
                  <a:gd name="T6" fmla="*/ 19 w 19"/>
                  <a:gd name="T7" fmla="*/ 10 h 20"/>
                  <a:gd name="T8" fmla="*/ 10 w 19"/>
                  <a:gd name="T9" fmla="*/ 20 h 20"/>
                  <a:gd name="T10" fmla="*/ 10 w 19"/>
                  <a:gd name="T11" fmla="*/ 3 h 20"/>
                  <a:gd name="T12" fmla="*/ 3 w 19"/>
                  <a:gd name="T13" fmla="*/ 10 h 20"/>
                  <a:gd name="T14" fmla="*/ 10 w 19"/>
                  <a:gd name="T15" fmla="*/ 16 h 20"/>
                  <a:gd name="T16" fmla="*/ 16 w 19"/>
                  <a:gd name="T17" fmla="*/ 10 h 20"/>
                  <a:gd name="T18" fmla="*/ 10 w 19"/>
                  <a:gd name="T19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10" y="20"/>
                    </a:moveTo>
                    <a:cubicBezTo>
                      <a:pt x="4" y="20"/>
                      <a:pt x="0" y="15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19" y="5"/>
                      <a:pt x="19" y="10"/>
                    </a:cubicBezTo>
                    <a:cubicBezTo>
                      <a:pt x="19" y="15"/>
                      <a:pt x="15" y="20"/>
                      <a:pt x="10" y="20"/>
                    </a:cubicBezTo>
                    <a:close/>
                    <a:moveTo>
                      <a:pt x="10" y="3"/>
                    </a:moveTo>
                    <a:cubicBezTo>
                      <a:pt x="6" y="3"/>
                      <a:pt x="3" y="6"/>
                      <a:pt x="3" y="10"/>
                    </a:cubicBezTo>
                    <a:cubicBezTo>
                      <a:pt x="3" y="13"/>
                      <a:pt x="6" y="16"/>
                      <a:pt x="10" y="16"/>
                    </a:cubicBezTo>
                    <a:cubicBezTo>
                      <a:pt x="13" y="16"/>
                      <a:pt x="16" y="13"/>
                      <a:pt x="16" y="10"/>
                    </a:cubicBezTo>
                    <a:cubicBezTo>
                      <a:pt x="16" y="6"/>
                      <a:pt x="13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1" name="Freeform 91"/>
              <p:cNvSpPr>
                <a:spLocks noEditPoints="1"/>
              </p:cNvSpPr>
              <p:nvPr/>
            </p:nvSpPr>
            <p:spPr bwMode="auto">
              <a:xfrm>
                <a:off x="4020" y="-1653"/>
                <a:ext cx="39" cy="37"/>
              </a:xfrm>
              <a:custGeom>
                <a:avLst/>
                <a:gdLst>
                  <a:gd name="T0" fmla="*/ 10 w 20"/>
                  <a:gd name="T1" fmla="*/ 19 h 19"/>
                  <a:gd name="T2" fmla="*/ 0 w 20"/>
                  <a:gd name="T3" fmla="*/ 10 h 19"/>
                  <a:gd name="T4" fmla="*/ 10 w 20"/>
                  <a:gd name="T5" fmla="*/ 0 h 19"/>
                  <a:gd name="T6" fmla="*/ 20 w 20"/>
                  <a:gd name="T7" fmla="*/ 10 h 19"/>
                  <a:gd name="T8" fmla="*/ 10 w 20"/>
                  <a:gd name="T9" fmla="*/ 19 h 19"/>
                  <a:gd name="T10" fmla="*/ 10 w 20"/>
                  <a:gd name="T11" fmla="*/ 3 h 19"/>
                  <a:gd name="T12" fmla="*/ 4 w 20"/>
                  <a:gd name="T13" fmla="*/ 10 h 19"/>
                  <a:gd name="T14" fmla="*/ 10 w 20"/>
                  <a:gd name="T15" fmla="*/ 16 h 19"/>
                  <a:gd name="T16" fmla="*/ 17 w 20"/>
                  <a:gd name="T17" fmla="*/ 10 h 19"/>
                  <a:gd name="T18" fmla="*/ 10 w 20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10" y="19"/>
                    </a:moveTo>
                    <a:cubicBezTo>
                      <a:pt x="5" y="19"/>
                      <a:pt x="0" y="15"/>
                      <a:pt x="0" y="10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5" y="0"/>
                      <a:pt x="20" y="4"/>
                      <a:pt x="20" y="10"/>
                    </a:cubicBezTo>
                    <a:cubicBezTo>
                      <a:pt x="20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7" y="3"/>
                      <a:pt x="4" y="6"/>
                      <a:pt x="4" y="10"/>
                    </a:cubicBezTo>
                    <a:cubicBezTo>
                      <a:pt x="4" y="13"/>
                      <a:pt x="7" y="16"/>
                      <a:pt x="10" y="16"/>
                    </a:cubicBezTo>
                    <a:cubicBezTo>
                      <a:pt x="14" y="16"/>
                      <a:pt x="17" y="13"/>
                      <a:pt x="17" y="10"/>
                    </a:cubicBezTo>
                    <a:cubicBezTo>
                      <a:pt x="17" y="6"/>
                      <a:pt x="14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2" name="Freeform 92"/>
              <p:cNvSpPr>
                <a:spLocks noEditPoints="1"/>
              </p:cNvSpPr>
              <p:nvPr/>
            </p:nvSpPr>
            <p:spPr bwMode="auto">
              <a:xfrm>
                <a:off x="3993" y="-1627"/>
                <a:ext cx="37" cy="36"/>
              </a:xfrm>
              <a:custGeom>
                <a:avLst/>
                <a:gdLst>
                  <a:gd name="T0" fmla="*/ 10 w 19"/>
                  <a:gd name="T1" fmla="*/ 19 h 19"/>
                  <a:gd name="T2" fmla="*/ 0 w 19"/>
                  <a:gd name="T3" fmla="*/ 10 h 19"/>
                  <a:gd name="T4" fmla="*/ 10 w 19"/>
                  <a:gd name="T5" fmla="*/ 0 h 19"/>
                  <a:gd name="T6" fmla="*/ 19 w 19"/>
                  <a:gd name="T7" fmla="*/ 10 h 19"/>
                  <a:gd name="T8" fmla="*/ 10 w 19"/>
                  <a:gd name="T9" fmla="*/ 19 h 19"/>
                  <a:gd name="T10" fmla="*/ 10 w 19"/>
                  <a:gd name="T11" fmla="*/ 3 h 19"/>
                  <a:gd name="T12" fmla="*/ 3 w 19"/>
                  <a:gd name="T13" fmla="*/ 10 h 19"/>
                  <a:gd name="T14" fmla="*/ 10 w 19"/>
                  <a:gd name="T15" fmla="*/ 16 h 19"/>
                  <a:gd name="T16" fmla="*/ 16 w 19"/>
                  <a:gd name="T17" fmla="*/ 10 h 19"/>
                  <a:gd name="T18" fmla="*/ 10 w 19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4" y="19"/>
                      <a:pt x="0" y="15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5" y="0"/>
                      <a:pt x="19" y="4"/>
                      <a:pt x="19" y="10"/>
                    </a:cubicBezTo>
                    <a:cubicBezTo>
                      <a:pt x="19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6" y="3"/>
                      <a:pt x="3" y="6"/>
                      <a:pt x="3" y="10"/>
                    </a:cubicBezTo>
                    <a:cubicBezTo>
                      <a:pt x="3" y="13"/>
                      <a:pt x="6" y="16"/>
                      <a:pt x="10" y="16"/>
                    </a:cubicBezTo>
                    <a:cubicBezTo>
                      <a:pt x="13" y="16"/>
                      <a:pt x="16" y="13"/>
                      <a:pt x="16" y="10"/>
                    </a:cubicBezTo>
                    <a:cubicBezTo>
                      <a:pt x="16" y="6"/>
                      <a:pt x="13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3" name="Freeform 93"/>
              <p:cNvSpPr>
                <a:spLocks noEditPoints="1"/>
              </p:cNvSpPr>
              <p:nvPr/>
            </p:nvSpPr>
            <p:spPr bwMode="auto">
              <a:xfrm>
                <a:off x="3966" y="-1600"/>
                <a:ext cx="38" cy="37"/>
              </a:xfrm>
              <a:custGeom>
                <a:avLst/>
                <a:gdLst>
                  <a:gd name="T0" fmla="*/ 10 w 20"/>
                  <a:gd name="T1" fmla="*/ 19 h 19"/>
                  <a:gd name="T2" fmla="*/ 0 w 20"/>
                  <a:gd name="T3" fmla="*/ 9 h 19"/>
                  <a:gd name="T4" fmla="*/ 10 w 20"/>
                  <a:gd name="T5" fmla="*/ 0 h 19"/>
                  <a:gd name="T6" fmla="*/ 20 w 20"/>
                  <a:gd name="T7" fmla="*/ 9 h 19"/>
                  <a:gd name="T8" fmla="*/ 10 w 20"/>
                  <a:gd name="T9" fmla="*/ 19 h 19"/>
                  <a:gd name="T10" fmla="*/ 10 w 20"/>
                  <a:gd name="T11" fmla="*/ 3 h 19"/>
                  <a:gd name="T12" fmla="*/ 3 w 20"/>
                  <a:gd name="T13" fmla="*/ 9 h 19"/>
                  <a:gd name="T14" fmla="*/ 10 w 20"/>
                  <a:gd name="T15" fmla="*/ 16 h 19"/>
                  <a:gd name="T16" fmla="*/ 16 w 20"/>
                  <a:gd name="T17" fmla="*/ 9 h 19"/>
                  <a:gd name="T18" fmla="*/ 10 w 20"/>
                  <a:gd name="T1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10" y="19"/>
                    </a:moveTo>
                    <a:cubicBezTo>
                      <a:pt x="5" y="19"/>
                      <a:pt x="0" y="15"/>
                      <a:pt x="0" y="9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5" y="0"/>
                      <a:pt x="20" y="4"/>
                      <a:pt x="20" y="9"/>
                    </a:cubicBezTo>
                    <a:cubicBezTo>
                      <a:pt x="20" y="15"/>
                      <a:pt x="15" y="19"/>
                      <a:pt x="10" y="19"/>
                    </a:cubicBezTo>
                    <a:close/>
                    <a:moveTo>
                      <a:pt x="10" y="3"/>
                    </a:moveTo>
                    <a:cubicBezTo>
                      <a:pt x="6" y="3"/>
                      <a:pt x="3" y="6"/>
                      <a:pt x="3" y="9"/>
                    </a:cubicBezTo>
                    <a:cubicBezTo>
                      <a:pt x="3" y="13"/>
                      <a:pt x="6" y="16"/>
                      <a:pt x="10" y="16"/>
                    </a:cubicBezTo>
                    <a:cubicBezTo>
                      <a:pt x="13" y="16"/>
                      <a:pt x="16" y="13"/>
                      <a:pt x="16" y="9"/>
                    </a:cubicBezTo>
                    <a:cubicBezTo>
                      <a:pt x="16" y="6"/>
                      <a:pt x="13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4" name="Freeform 94"/>
              <p:cNvSpPr>
                <a:spLocks noEditPoints="1"/>
              </p:cNvSpPr>
              <p:nvPr/>
            </p:nvSpPr>
            <p:spPr bwMode="auto">
              <a:xfrm>
                <a:off x="3942" y="-1573"/>
                <a:ext cx="37" cy="39"/>
              </a:xfrm>
              <a:custGeom>
                <a:avLst/>
                <a:gdLst>
                  <a:gd name="T0" fmla="*/ 9 w 19"/>
                  <a:gd name="T1" fmla="*/ 20 h 20"/>
                  <a:gd name="T2" fmla="*/ 0 w 19"/>
                  <a:gd name="T3" fmla="*/ 10 h 20"/>
                  <a:gd name="T4" fmla="*/ 9 w 19"/>
                  <a:gd name="T5" fmla="*/ 0 h 20"/>
                  <a:gd name="T6" fmla="*/ 19 w 19"/>
                  <a:gd name="T7" fmla="*/ 10 h 20"/>
                  <a:gd name="T8" fmla="*/ 9 w 19"/>
                  <a:gd name="T9" fmla="*/ 20 h 20"/>
                  <a:gd name="T10" fmla="*/ 9 w 19"/>
                  <a:gd name="T11" fmla="*/ 3 h 20"/>
                  <a:gd name="T12" fmla="*/ 3 w 19"/>
                  <a:gd name="T13" fmla="*/ 10 h 20"/>
                  <a:gd name="T14" fmla="*/ 9 w 19"/>
                  <a:gd name="T15" fmla="*/ 16 h 20"/>
                  <a:gd name="T16" fmla="*/ 16 w 19"/>
                  <a:gd name="T17" fmla="*/ 10 h 20"/>
                  <a:gd name="T18" fmla="*/ 9 w 19"/>
                  <a:gd name="T19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9" y="20"/>
                    </a:moveTo>
                    <a:cubicBezTo>
                      <a:pt x="4" y="20"/>
                      <a:pt x="0" y="15"/>
                      <a:pt x="0" y="10"/>
                    </a:cubicBezTo>
                    <a:cubicBezTo>
                      <a:pt x="0" y="5"/>
                      <a:pt x="4" y="0"/>
                      <a:pt x="9" y="0"/>
                    </a:cubicBezTo>
                    <a:cubicBezTo>
                      <a:pt x="15" y="0"/>
                      <a:pt x="19" y="5"/>
                      <a:pt x="19" y="10"/>
                    </a:cubicBezTo>
                    <a:cubicBezTo>
                      <a:pt x="19" y="15"/>
                      <a:pt x="15" y="20"/>
                      <a:pt x="9" y="2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3" y="6"/>
                      <a:pt x="3" y="10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6"/>
                      <a:pt x="16" y="13"/>
                      <a:pt x="16" y="10"/>
                    </a:cubicBezTo>
                    <a:cubicBezTo>
                      <a:pt x="16" y="6"/>
                      <a:pt x="13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5" name="Freeform 95"/>
              <p:cNvSpPr/>
              <p:nvPr/>
            </p:nvSpPr>
            <p:spPr bwMode="auto">
              <a:xfrm>
                <a:off x="3834" y="-1891"/>
                <a:ext cx="360" cy="147"/>
              </a:xfrm>
              <a:custGeom>
                <a:avLst/>
                <a:gdLst>
                  <a:gd name="T0" fmla="*/ 0 w 186"/>
                  <a:gd name="T1" fmla="*/ 35 h 76"/>
                  <a:gd name="T2" fmla="*/ 0 w 186"/>
                  <a:gd name="T3" fmla="*/ 35 h 76"/>
                  <a:gd name="T4" fmla="*/ 0 w 186"/>
                  <a:gd name="T5" fmla="*/ 36 h 76"/>
                  <a:gd name="T6" fmla="*/ 185 w 186"/>
                  <a:gd name="T7" fmla="*/ 76 h 76"/>
                  <a:gd name="T8" fmla="*/ 186 w 186"/>
                  <a:gd name="T9" fmla="*/ 75 h 76"/>
                  <a:gd name="T10" fmla="*/ 0 w 186"/>
                  <a:gd name="T11" fmla="*/ 3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6" h="76">
                    <a:moveTo>
                      <a:pt x="0" y="35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6"/>
                      <a:pt x="0" y="36"/>
                    </a:cubicBezTo>
                    <a:cubicBezTo>
                      <a:pt x="110" y="1"/>
                      <a:pt x="184" y="76"/>
                      <a:pt x="185" y="76"/>
                    </a:cubicBezTo>
                    <a:cubicBezTo>
                      <a:pt x="186" y="75"/>
                      <a:pt x="186" y="75"/>
                      <a:pt x="186" y="75"/>
                    </a:cubicBezTo>
                    <a:cubicBezTo>
                      <a:pt x="186" y="74"/>
                      <a:pt x="111" y="0"/>
                      <a:pt x="0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6" name="Freeform 96"/>
              <p:cNvSpPr>
                <a:spLocks noEditPoints="1"/>
              </p:cNvSpPr>
              <p:nvPr/>
            </p:nvSpPr>
            <p:spPr bwMode="auto">
              <a:xfrm>
                <a:off x="3826" y="-1858"/>
                <a:ext cx="388" cy="120"/>
              </a:xfrm>
              <a:custGeom>
                <a:avLst/>
                <a:gdLst>
                  <a:gd name="T0" fmla="*/ 47 w 200"/>
                  <a:gd name="T1" fmla="*/ 4 h 62"/>
                  <a:gd name="T2" fmla="*/ 41 w 200"/>
                  <a:gd name="T3" fmla="*/ 10 h 62"/>
                  <a:gd name="T4" fmla="*/ 38 w 200"/>
                  <a:gd name="T5" fmla="*/ 10 h 62"/>
                  <a:gd name="T6" fmla="*/ 57 w 200"/>
                  <a:gd name="T7" fmla="*/ 9 h 62"/>
                  <a:gd name="T8" fmla="*/ 115 w 200"/>
                  <a:gd name="T9" fmla="*/ 16 h 62"/>
                  <a:gd name="T10" fmla="*/ 105 w 200"/>
                  <a:gd name="T11" fmla="*/ 5 h 62"/>
                  <a:gd name="T12" fmla="*/ 99 w 200"/>
                  <a:gd name="T13" fmla="*/ 13 h 62"/>
                  <a:gd name="T14" fmla="*/ 112 w 200"/>
                  <a:gd name="T15" fmla="*/ 14 h 62"/>
                  <a:gd name="T16" fmla="*/ 115 w 200"/>
                  <a:gd name="T17" fmla="*/ 16 h 62"/>
                  <a:gd name="T18" fmla="*/ 67 w 200"/>
                  <a:gd name="T19" fmla="*/ 0 h 62"/>
                  <a:gd name="T20" fmla="*/ 61 w 200"/>
                  <a:gd name="T21" fmla="*/ 9 h 62"/>
                  <a:gd name="T22" fmla="*/ 73 w 200"/>
                  <a:gd name="T23" fmla="*/ 9 h 62"/>
                  <a:gd name="T24" fmla="*/ 96 w 200"/>
                  <a:gd name="T25" fmla="*/ 12 h 62"/>
                  <a:gd name="T26" fmla="*/ 86 w 200"/>
                  <a:gd name="T27" fmla="*/ 1 h 62"/>
                  <a:gd name="T28" fmla="*/ 80 w 200"/>
                  <a:gd name="T29" fmla="*/ 10 h 62"/>
                  <a:gd name="T30" fmla="*/ 93 w 200"/>
                  <a:gd name="T31" fmla="*/ 11 h 62"/>
                  <a:gd name="T32" fmla="*/ 96 w 200"/>
                  <a:gd name="T33" fmla="*/ 12 h 62"/>
                  <a:gd name="T34" fmla="*/ 28 w 200"/>
                  <a:gd name="T35" fmla="*/ 3 h 62"/>
                  <a:gd name="T36" fmla="*/ 19 w 200"/>
                  <a:gd name="T37" fmla="*/ 14 h 62"/>
                  <a:gd name="T38" fmla="*/ 22 w 200"/>
                  <a:gd name="T39" fmla="*/ 13 h 62"/>
                  <a:gd name="T40" fmla="*/ 35 w 200"/>
                  <a:gd name="T41" fmla="*/ 11 h 62"/>
                  <a:gd name="T42" fmla="*/ 19 w 200"/>
                  <a:gd name="T43" fmla="*/ 14 h 62"/>
                  <a:gd name="T44" fmla="*/ 0 w 200"/>
                  <a:gd name="T45" fmla="*/ 18 h 62"/>
                  <a:gd name="T46" fmla="*/ 3 w 200"/>
                  <a:gd name="T47" fmla="*/ 19 h 62"/>
                  <a:gd name="T48" fmla="*/ 10 w 200"/>
                  <a:gd name="T49" fmla="*/ 11 h 62"/>
                  <a:gd name="T50" fmla="*/ 19 w 200"/>
                  <a:gd name="T51" fmla="*/ 14 h 62"/>
                  <a:gd name="T52" fmla="*/ 185 w 200"/>
                  <a:gd name="T53" fmla="*/ 46 h 62"/>
                  <a:gd name="T54" fmla="*/ 167 w 200"/>
                  <a:gd name="T55" fmla="*/ 41 h 62"/>
                  <a:gd name="T56" fmla="*/ 175 w 200"/>
                  <a:gd name="T57" fmla="*/ 40 h 62"/>
                  <a:gd name="T58" fmla="*/ 180 w 200"/>
                  <a:gd name="T59" fmla="*/ 50 h 62"/>
                  <a:gd name="T60" fmla="*/ 133 w 200"/>
                  <a:gd name="T61" fmla="*/ 23 h 62"/>
                  <a:gd name="T62" fmla="*/ 124 w 200"/>
                  <a:gd name="T63" fmla="*/ 10 h 62"/>
                  <a:gd name="T64" fmla="*/ 118 w 200"/>
                  <a:gd name="T65" fmla="*/ 17 h 62"/>
                  <a:gd name="T66" fmla="*/ 130 w 200"/>
                  <a:gd name="T67" fmla="*/ 20 h 62"/>
                  <a:gd name="T68" fmla="*/ 133 w 200"/>
                  <a:gd name="T69" fmla="*/ 23 h 62"/>
                  <a:gd name="T70" fmla="*/ 190 w 200"/>
                  <a:gd name="T71" fmla="*/ 49 h 62"/>
                  <a:gd name="T72" fmla="*/ 185 w 200"/>
                  <a:gd name="T73" fmla="*/ 55 h 62"/>
                  <a:gd name="T74" fmla="*/ 196 w 200"/>
                  <a:gd name="T75" fmla="*/ 59 h 62"/>
                  <a:gd name="T76" fmla="*/ 167 w 200"/>
                  <a:gd name="T77" fmla="*/ 41 h 62"/>
                  <a:gd name="T78" fmla="*/ 159 w 200"/>
                  <a:gd name="T79" fmla="*/ 26 h 62"/>
                  <a:gd name="T80" fmla="*/ 153 w 200"/>
                  <a:gd name="T81" fmla="*/ 33 h 62"/>
                  <a:gd name="T82" fmla="*/ 165 w 200"/>
                  <a:gd name="T83" fmla="*/ 36 h 62"/>
                  <a:gd name="T84" fmla="*/ 167 w 200"/>
                  <a:gd name="T85" fmla="*/ 41 h 62"/>
                  <a:gd name="T86" fmla="*/ 151 w 200"/>
                  <a:gd name="T87" fmla="*/ 27 h 62"/>
                  <a:gd name="T88" fmla="*/ 133 w 200"/>
                  <a:gd name="T89" fmla="*/ 23 h 62"/>
                  <a:gd name="T90" fmla="*/ 142 w 200"/>
                  <a:gd name="T91" fmla="*/ 20 h 62"/>
                  <a:gd name="T92" fmla="*/ 148 w 200"/>
                  <a:gd name="T93" fmla="*/ 2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0" h="62">
                    <a:moveTo>
                      <a:pt x="54" y="9"/>
                    </a:moveTo>
                    <a:cubicBezTo>
                      <a:pt x="53" y="6"/>
                      <a:pt x="51" y="4"/>
                      <a:pt x="47" y="4"/>
                    </a:cubicBezTo>
                    <a:cubicBezTo>
                      <a:pt x="44" y="4"/>
                      <a:pt x="41" y="7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0" y="10"/>
                      <a:pt x="39" y="11"/>
                      <a:pt x="38" y="11"/>
                    </a:cubicBezTo>
                    <a:cubicBezTo>
                      <a:pt x="38" y="11"/>
                      <a:pt x="38" y="10"/>
                      <a:pt x="38" y="10"/>
                    </a:cubicBezTo>
                    <a:cubicBezTo>
                      <a:pt x="38" y="5"/>
                      <a:pt x="42" y="1"/>
                      <a:pt x="47" y="1"/>
                    </a:cubicBezTo>
                    <a:cubicBezTo>
                      <a:pt x="52" y="1"/>
                      <a:pt x="57" y="4"/>
                      <a:pt x="57" y="9"/>
                    </a:cubicBezTo>
                    <a:cubicBezTo>
                      <a:pt x="56" y="9"/>
                      <a:pt x="55" y="9"/>
                      <a:pt x="54" y="9"/>
                    </a:cubicBezTo>
                    <a:close/>
                    <a:moveTo>
                      <a:pt x="115" y="16"/>
                    </a:moveTo>
                    <a:cubicBezTo>
                      <a:pt x="115" y="16"/>
                      <a:pt x="115" y="15"/>
                      <a:pt x="115" y="14"/>
                    </a:cubicBezTo>
                    <a:cubicBezTo>
                      <a:pt x="115" y="9"/>
                      <a:pt x="110" y="5"/>
                      <a:pt x="105" y="5"/>
                    </a:cubicBezTo>
                    <a:cubicBezTo>
                      <a:pt x="101" y="5"/>
                      <a:pt x="97" y="8"/>
                      <a:pt x="96" y="12"/>
                    </a:cubicBezTo>
                    <a:cubicBezTo>
                      <a:pt x="97" y="12"/>
                      <a:pt x="98" y="12"/>
                      <a:pt x="99" y="13"/>
                    </a:cubicBezTo>
                    <a:cubicBezTo>
                      <a:pt x="100" y="10"/>
                      <a:pt x="102" y="8"/>
                      <a:pt x="105" y="8"/>
                    </a:cubicBezTo>
                    <a:cubicBezTo>
                      <a:pt x="109" y="8"/>
                      <a:pt x="112" y="11"/>
                      <a:pt x="112" y="14"/>
                    </a:cubicBezTo>
                    <a:cubicBezTo>
                      <a:pt x="112" y="15"/>
                      <a:pt x="111" y="15"/>
                      <a:pt x="111" y="15"/>
                    </a:cubicBezTo>
                    <a:cubicBezTo>
                      <a:pt x="112" y="16"/>
                      <a:pt x="114" y="16"/>
                      <a:pt x="115" y="16"/>
                    </a:cubicBezTo>
                    <a:close/>
                    <a:moveTo>
                      <a:pt x="77" y="9"/>
                    </a:moveTo>
                    <a:cubicBezTo>
                      <a:pt x="76" y="4"/>
                      <a:pt x="72" y="0"/>
                      <a:pt x="67" y="0"/>
                    </a:cubicBezTo>
                    <a:cubicBezTo>
                      <a:pt x="62" y="0"/>
                      <a:pt x="58" y="4"/>
                      <a:pt x="57" y="9"/>
                    </a:cubicBezTo>
                    <a:cubicBezTo>
                      <a:pt x="58" y="9"/>
                      <a:pt x="59" y="9"/>
                      <a:pt x="61" y="9"/>
                    </a:cubicBezTo>
                    <a:cubicBezTo>
                      <a:pt x="61" y="6"/>
                      <a:pt x="64" y="3"/>
                      <a:pt x="67" y="3"/>
                    </a:cubicBezTo>
                    <a:cubicBezTo>
                      <a:pt x="70" y="3"/>
                      <a:pt x="73" y="6"/>
                      <a:pt x="73" y="9"/>
                    </a:cubicBezTo>
                    <a:cubicBezTo>
                      <a:pt x="74" y="9"/>
                      <a:pt x="75" y="9"/>
                      <a:pt x="77" y="9"/>
                    </a:cubicBezTo>
                    <a:close/>
                    <a:moveTo>
                      <a:pt x="96" y="12"/>
                    </a:moveTo>
                    <a:cubicBezTo>
                      <a:pt x="96" y="12"/>
                      <a:pt x="96" y="11"/>
                      <a:pt x="96" y="11"/>
                    </a:cubicBezTo>
                    <a:cubicBezTo>
                      <a:pt x="96" y="6"/>
                      <a:pt x="91" y="1"/>
                      <a:pt x="86" y="1"/>
                    </a:cubicBezTo>
                    <a:cubicBezTo>
                      <a:pt x="81" y="1"/>
                      <a:pt x="77" y="5"/>
                      <a:pt x="77" y="9"/>
                    </a:cubicBezTo>
                    <a:cubicBezTo>
                      <a:pt x="78" y="10"/>
                      <a:pt x="79" y="10"/>
                      <a:pt x="80" y="10"/>
                    </a:cubicBezTo>
                    <a:cubicBezTo>
                      <a:pt x="80" y="7"/>
                      <a:pt x="83" y="5"/>
                      <a:pt x="86" y="5"/>
                    </a:cubicBezTo>
                    <a:cubicBezTo>
                      <a:pt x="90" y="5"/>
                      <a:pt x="93" y="7"/>
                      <a:pt x="93" y="11"/>
                    </a:cubicBezTo>
                    <a:cubicBezTo>
                      <a:pt x="93" y="11"/>
                      <a:pt x="92" y="11"/>
                      <a:pt x="92" y="11"/>
                    </a:cubicBezTo>
                    <a:cubicBezTo>
                      <a:pt x="94" y="12"/>
                      <a:pt x="95" y="12"/>
                      <a:pt x="96" y="12"/>
                    </a:cubicBezTo>
                    <a:close/>
                    <a:moveTo>
                      <a:pt x="38" y="11"/>
                    </a:moveTo>
                    <a:cubicBezTo>
                      <a:pt x="37" y="7"/>
                      <a:pt x="33" y="3"/>
                      <a:pt x="28" y="3"/>
                    </a:cubicBezTo>
                    <a:cubicBezTo>
                      <a:pt x="23" y="3"/>
                      <a:pt x="19" y="8"/>
                      <a:pt x="19" y="13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0" y="14"/>
                      <a:pt x="21" y="14"/>
                      <a:pt x="22" y="14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0"/>
                      <a:pt x="25" y="7"/>
                      <a:pt x="28" y="7"/>
                    </a:cubicBezTo>
                    <a:cubicBezTo>
                      <a:pt x="31" y="7"/>
                      <a:pt x="34" y="9"/>
                      <a:pt x="35" y="11"/>
                    </a:cubicBezTo>
                    <a:cubicBezTo>
                      <a:pt x="36" y="11"/>
                      <a:pt x="37" y="11"/>
                      <a:pt x="38" y="11"/>
                    </a:cubicBezTo>
                    <a:close/>
                    <a:moveTo>
                      <a:pt x="19" y="14"/>
                    </a:moveTo>
                    <a:cubicBezTo>
                      <a:pt x="17" y="11"/>
                      <a:pt x="14" y="8"/>
                      <a:pt x="10" y="8"/>
                    </a:cubicBezTo>
                    <a:cubicBezTo>
                      <a:pt x="4" y="8"/>
                      <a:pt x="0" y="12"/>
                      <a:pt x="0" y="18"/>
                    </a:cubicBezTo>
                    <a:cubicBezTo>
                      <a:pt x="0" y="18"/>
                      <a:pt x="0" y="19"/>
                      <a:pt x="0" y="20"/>
                    </a:cubicBezTo>
                    <a:cubicBezTo>
                      <a:pt x="1" y="19"/>
                      <a:pt x="2" y="19"/>
                      <a:pt x="3" y="19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4"/>
                      <a:pt x="6" y="11"/>
                      <a:pt x="10" y="11"/>
                    </a:cubicBezTo>
                    <a:cubicBezTo>
                      <a:pt x="12" y="11"/>
                      <a:pt x="15" y="13"/>
                      <a:pt x="16" y="15"/>
                    </a:cubicBezTo>
                    <a:cubicBezTo>
                      <a:pt x="17" y="15"/>
                      <a:pt x="18" y="15"/>
                      <a:pt x="19" y="14"/>
                    </a:cubicBezTo>
                    <a:close/>
                    <a:moveTo>
                      <a:pt x="183" y="52"/>
                    </a:moveTo>
                    <a:cubicBezTo>
                      <a:pt x="184" y="51"/>
                      <a:pt x="185" y="49"/>
                      <a:pt x="185" y="46"/>
                    </a:cubicBezTo>
                    <a:cubicBezTo>
                      <a:pt x="185" y="41"/>
                      <a:pt x="180" y="37"/>
                      <a:pt x="175" y="37"/>
                    </a:cubicBezTo>
                    <a:cubicBezTo>
                      <a:pt x="172" y="37"/>
                      <a:pt x="169" y="38"/>
                      <a:pt x="167" y="41"/>
                    </a:cubicBezTo>
                    <a:cubicBezTo>
                      <a:pt x="168" y="41"/>
                      <a:pt x="169" y="42"/>
                      <a:pt x="170" y="43"/>
                    </a:cubicBezTo>
                    <a:cubicBezTo>
                      <a:pt x="171" y="41"/>
                      <a:pt x="173" y="40"/>
                      <a:pt x="175" y="40"/>
                    </a:cubicBezTo>
                    <a:cubicBezTo>
                      <a:pt x="178" y="40"/>
                      <a:pt x="181" y="43"/>
                      <a:pt x="181" y="46"/>
                    </a:cubicBezTo>
                    <a:cubicBezTo>
                      <a:pt x="181" y="48"/>
                      <a:pt x="181" y="49"/>
                      <a:pt x="180" y="50"/>
                    </a:cubicBezTo>
                    <a:cubicBezTo>
                      <a:pt x="181" y="51"/>
                      <a:pt x="182" y="52"/>
                      <a:pt x="183" y="52"/>
                    </a:cubicBezTo>
                    <a:close/>
                    <a:moveTo>
                      <a:pt x="133" y="23"/>
                    </a:moveTo>
                    <a:cubicBezTo>
                      <a:pt x="133" y="22"/>
                      <a:pt x="133" y="21"/>
                      <a:pt x="133" y="20"/>
                    </a:cubicBezTo>
                    <a:cubicBezTo>
                      <a:pt x="133" y="15"/>
                      <a:pt x="129" y="10"/>
                      <a:pt x="124" y="10"/>
                    </a:cubicBezTo>
                    <a:cubicBezTo>
                      <a:pt x="120" y="10"/>
                      <a:pt x="116" y="13"/>
                      <a:pt x="115" y="16"/>
                    </a:cubicBezTo>
                    <a:cubicBezTo>
                      <a:pt x="116" y="17"/>
                      <a:pt x="117" y="17"/>
                      <a:pt x="118" y="17"/>
                    </a:cubicBezTo>
                    <a:cubicBezTo>
                      <a:pt x="119" y="15"/>
                      <a:pt x="121" y="13"/>
                      <a:pt x="124" y="13"/>
                    </a:cubicBezTo>
                    <a:cubicBezTo>
                      <a:pt x="127" y="13"/>
                      <a:pt x="130" y="16"/>
                      <a:pt x="130" y="20"/>
                    </a:cubicBezTo>
                    <a:cubicBezTo>
                      <a:pt x="130" y="20"/>
                      <a:pt x="130" y="21"/>
                      <a:pt x="130" y="22"/>
                    </a:cubicBezTo>
                    <a:cubicBezTo>
                      <a:pt x="131" y="22"/>
                      <a:pt x="132" y="22"/>
                      <a:pt x="133" y="23"/>
                    </a:cubicBezTo>
                    <a:close/>
                    <a:moveTo>
                      <a:pt x="200" y="62"/>
                    </a:moveTo>
                    <a:cubicBezTo>
                      <a:pt x="200" y="56"/>
                      <a:pt x="197" y="49"/>
                      <a:pt x="190" y="49"/>
                    </a:cubicBezTo>
                    <a:cubicBezTo>
                      <a:pt x="187" y="49"/>
                      <a:pt x="184" y="50"/>
                      <a:pt x="183" y="52"/>
                    </a:cubicBezTo>
                    <a:cubicBezTo>
                      <a:pt x="184" y="53"/>
                      <a:pt x="184" y="54"/>
                      <a:pt x="185" y="55"/>
                    </a:cubicBezTo>
                    <a:cubicBezTo>
                      <a:pt x="186" y="53"/>
                      <a:pt x="188" y="52"/>
                      <a:pt x="190" y="52"/>
                    </a:cubicBezTo>
                    <a:cubicBezTo>
                      <a:pt x="193" y="52"/>
                      <a:pt x="196" y="55"/>
                      <a:pt x="196" y="59"/>
                    </a:cubicBezTo>
                    <a:lnTo>
                      <a:pt x="200" y="62"/>
                    </a:lnTo>
                    <a:close/>
                    <a:moveTo>
                      <a:pt x="167" y="41"/>
                    </a:moveTo>
                    <a:cubicBezTo>
                      <a:pt x="168" y="39"/>
                      <a:pt x="169" y="38"/>
                      <a:pt x="169" y="36"/>
                    </a:cubicBezTo>
                    <a:cubicBezTo>
                      <a:pt x="169" y="30"/>
                      <a:pt x="164" y="26"/>
                      <a:pt x="159" y="26"/>
                    </a:cubicBezTo>
                    <a:cubicBezTo>
                      <a:pt x="155" y="26"/>
                      <a:pt x="152" y="28"/>
                      <a:pt x="150" y="31"/>
                    </a:cubicBezTo>
                    <a:cubicBezTo>
                      <a:pt x="151" y="31"/>
                      <a:pt x="152" y="32"/>
                      <a:pt x="153" y="33"/>
                    </a:cubicBezTo>
                    <a:cubicBezTo>
                      <a:pt x="154" y="31"/>
                      <a:pt x="156" y="29"/>
                      <a:pt x="159" y="29"/>
                    </a:cubicBezTo>
                    <a:cubicBezTo>
                      <a:pt x="162" y="29"/>
                      <a:pt x="165" y="32"/>
                      <a:pt x="165" y="36"/>
                    </a:cubicBezTo>
                    <a:cubicBezTo>
                      <a:pt x="165" y="37"/>
                      <a:pt x="165" y="38"/>
                      <a:pt x="164" y="39"/>
                    </a:cubicBezTo>
                    <a:cubicBezTo>
                      <a:pt x="165" y="40"/>
                      <a:pt x="166" y="40"/>
                      <a:pt x="167" y="41"/>
                    </a:cubicBezTo>
                    <a:close/>
                    <a:moveTo>
                      <a:pt x="150" y="31"/>
                    </a:moveTo>
                    <a:cubicBezTo>
                      <a:pt x="151" y="30"/>
                      <a:pt x="151" y="28"/>
                      <a:pt x="151" y="27"/>
                    </a:cubicBezTo>
                    <a:cubicBezTo>
                      <a:pt x="151" y="21"/>
                      <a:pt x="147" y="17"/>
                      <a:pt x="142" y="17"/>
                    </a:cubicBezTo>
                    <a:cubicBezTo>
                      <a:pt x="138" y="17"/>
                      <a:pt x="134" y="19"/>
                      <a:pt x="133" y="23"/>
                    </a:cubicBezTo>
                    <a:cubicBezTo>
                      <a:pt x="134" y="23"/>
                      <a:pt x="135" y="24"/>
                      <a:pt x="136" y="24"/>
                    </a:cubicBezTo>
                    <a:cubicBezTo>
                      <a:pt x="137" y="22"/>
                      <a:pt x="139" y="20"/>
                      <a:pt x="142" y="20"/>
                    </a:cubicBezTo>
                    <a:cubicBezTo>
                      <a:pt x="145" y="20"/>
                      <a:pt x="148" y="23"/>
                      <a:pt x="148" y="27"/>
                    </a:cubicBezTo>
                    <a:cubicBezTo>
                      <a:pt x="148" y="28"/>
                      <a:pt x="148" y="29"/>
                      <a:pt x="148" y="29"/>
                    </a:cubicBezTo>
                    <a:cubicBezTo>
                      <a:pt x="148" y="30"/>
                      <a:pt x="149" y="30"/>
                      <a:pt x="15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7" name="Freeform 97"/>
              <p:cNvSpPr/>
              <p:nvPr/>
            </p:nvSpPr>
            <p:spPr bwMode="auto">
              <a:xfrm>
                <a:off x="3861" y="-1831"/>
                <a:ext cx="106" cy="244"/>
              </a:xfrm>
              <a:custGeom>
                <a:avLst/>
                <a:gdLst>
                  <a:gd name="T0" fmla="*/ 53 w 55"/>
                  <a:gd name="T1" fmla="*/ 126 h 126"/>
                  <a:gd name="T2" fmla="*/ 0 w 55"/>
                  <a:gd name="T3" fmla="*/ 1 h 126"/>
                  <a:gd name="T4" fmla="*/ 1 w 55"/>
                  <a:gd name="T5" fmla="*/ 0 h 126"/>
                  <a:gd name="T6" fmla="*/ 55 w 55"/>
                  <a:gd name="T7" fmla="*/ 126 h 126"/>
                  <a:gd name="T8" fmla="*/ 53 w 55"/>
                  <a:gd name="T9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126">
                    <a:moveTo>
                      <a:pt x="53" y="126"/>
                    </a:moveTo>
                    <a:cubicBezTo>
                      <a:pt x="28" y="49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0" y="48"/>
                      <a:pt x="55" y="126"/>
                    </a:cubicBezTo>
                    <a:lnTo>
                      <a:pt x="53" y="1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8" name="Freeform 98"/>
              <p:cNvSpPr/>
              <p:nvPr/>
            </p:nvSpPr>
            <p:spPr bwMode="auto">
              <a:xfrm>
                <a:off x="3898" y="-1839"/>
                <a:ext cx="69" cy="252"/>
              </a:xfrm>
              <a:custGeom>
                <a:avLst/>
                <a:gdLst>
                  <a:gd name="T0" fmla="*/ 34 w 36"/>
                  <a:gd name="T1" fmla="*/ 130 h 130"/>
                  <a:gd name="T2" fmla="*/ 0 w 36"/>
                  <a:gd name="T3" fmla="*/ 1 h 130"/>
                  <a:gd name="T4" fmla="*/ 2 w 36"/>
                  <a:gd name="T5" fmla="*/ 0 h 130"/>
                  <a:gd name="T6" fmla="*/ 36 w 36"/>
                  <a:gd name="T7" fmla="*/ 130 h 130"/>
                  <a:gd name="T8" fmla="*/ 34 w 36"/>
                  <a:gd name="T9" fmla="*/ 13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130">
                    <a:moveTo>
                      <a:pt x="34" y="130"/>
                    </a:moveTo>
                    <a:cubicBezTo>
                      <a:pt x="20" y="50"/>
                      <a:pt x="0" y="2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2" y="49"/>
                      <a:pt x="36" y="130"/>
                    </a:cubicBezTo>
                    <a:lnTo>
                      <a:pt x="34" y="1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9" name="Freeform 99"/>
              <p:cNvSpPr/>
              <p:nvPr/>
            </p:nvSpPr>
            <p:spPr bwMode="auto">
              <a:xfrm>
                <a:off x="3934" y="-1841"/>
                <a:ext cx="33" cy="254"/>
              </a:xfrm>
              <a:custGeom>
                <a:avLst/>
                <a:gdLst>
                  <a:gd name="T0" fmla="*/ 15 w 17"/>
                  <a:gd name="T1" fmla="*/ 131 h 131"/>
                  <a:gd name="T2" fmla="*/ 0 w 17"/>
                  <a:gd name="T3" fmla="*/ 0 h 131"/>
                  <a:gd name="T4" fmla="*/ 2 w 17"/>
                  <a:gd name="T5" fmla="*/ 0 h 131"/>
                  <a:gd name="T6" fmla="*/ 17 w 17"/>
                  <a:gd name="T7" fmla="*/ 131 h 131"/>
                  <a:gd name="T8" fmla="*/ 15 w 17"/>
                  <a:gd name="T9" fmla="*/ 13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31">
                    <a:moveTo>
                      <a:pt x="15" y="131"/>
                    </a:moveTo>
                    <a:cubicBezTo>
                      <a:pt x="13" y="50"/>
                      <a:pt x="0" y="1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4" y="49"/>
                      <a:pt x="17" y="131"/>
                    </a:cubicBezTo>
                    <a:lnTo>
                      <a:pt x="15" y="1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0" name="Freeform 100"/>
              <p:cNvSpPr/>
              <p:nvPr/>
            </p:nvSpPr>
            <p:spPr bwMode="auto">
              <a:xfrm>
                <a:off x="3964" y="-1841"/>
                <a:ext cx="21" cy="254"/>
              </a:xfrm>
              <a:custGeom>
                <a:avLst/>
                <a:gdLst>
                  <a:gd name="T0" fmla="*/ 2 w 11"/>
                  <a:gd name="T1" fmla="*/ 131 h 131"/>
                  <a:gd name="T2" fmla="*/ 0 w 11"/>
                  <a:gd name="T3" fmla="*/ 131 h 131"/>
                  <a:gd name="T4" fmla="*/ 3 w 11"/>
                  <a:gd name="T5" fmla="*/ 1 h 131"/>
                  <a:gd name="T6" fmla="*/ 5 w 11"/>
                  <a:gd name="T7" fmla="*/ 0 h 131"/>
                  <a:gd name="T8" fmla="*/ 2 w 11"/>
                  <a:gd name="T9" fmla="*/ 13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31">
                    <a:moveTo>
                      <a:pt x="2" y="131"/>
                    </a:moveTo>
                    <a:cubicBezTo>
                      <a:pt x="0" y="131"/>
                      <a:pt x="0" y="131"/>
                      <a:pt x="0" y="131"/>
                    </a:cubicBezTo>
                    <a:cubicBezTo>
                      <a:pt x="9" y="50"/>
                      <a:pt x="3" y="1"/>
                      <a:pt x="3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11" y="50"/>
                      <a:pt x="2" y="1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1" name="Freeform 101"/>
              <p:cNvSpPr/>
              <p:nvPr/>
            </p:nvSpPr>
            <p:spPr bwMode="auto">
              <a:xfrm>
                <a:off x="3960" y="-1837"/>
                <a:ext cx="44" cy="250"/>
              </a:xfrm>
              <a:custGeom>
                <a:avLst/>
                <a:gdLst>
                  <a:gd name="T0" fmla="*/ 2 w 23"/>
                  <a:gd name="T1" fmla="*/ 129 h 129"/>
                  <a:gd name="T2" fmla="*/ 0 w 23"/>
                  <a:gd name="T3" fmla="*/ 129 h 129"/>
                  <a:gd name="T4" fmla="*/ 21 w 23"/>
                  <a:gd name="T5" fmla="*/ 0 h 129"/>
                  <a:gd name="T6" fmla="*/ 23 w 23"/>
                  <a:gd name="T7" fmla="*/ 0 h 129"/>
                  <a:gd name="T8" fmla="*/ 2 w 23"/>
                  <a:gd name="T9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29">
                    <a:moveTo>
                      <a:pt x="2" y="129"/>
                    </a:moveTo>
                    <a:cubicBezTo>
                      <a:pt x="0" y="129"/>
                      <a:pt x="0" y="129"/>
                      <a:pt x="0" y="129"/>
                    </a:cubicBezTo>
                    <a:cubicBezTo>
                      <a:pt x="21" y="50"/>
                      <a:pt x="21" y="0"/>
                      <a:pt x="21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2" y="50"/>
                      <a:pt x="2" y="1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2" name="Line 102"/>
              <p:cNvSpPr>
                <a:spLocks noChangeShapeType="1"/>
              </p:cNvSpPr>
              <p:nvPr/>
            </p:nvSpPr>
            <p:spPr bwMode="auto">
              <a:xfrm>
                <a:off x="4115" y="-1765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3" name="Line 103"/>
              <p:cNvSpPr>
                <a:spLocks noChangeShapeType="1"/>
              </p:cNvSpPr>
              <p:nvPr/>
            </p:nvSpPr>
            <p:spPr bwMode="auto">
              <a:xfrm>
                <a:off x="4115" y="-1765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4" name="Line 104"/>
              <p:cNvSpPr>
                <a:spLocks noChangeShapeType="1"/>
              </p:cNvSpPr>
              <p:nvPr/>
            </p:nvSpPr>
            <p:spPr bwMode="auto">
              <a:xfrm>
                <a:off x="4154" y="-175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5" name="Line 105"/>
              <p:cNvSpPr>
                <a:spLocks noChangeShapeType="1"/>
              </p:cNvSpPr>
              <p:nvPr/>
            </p:nvSpPr>
            <p:spPr bwMode="auto">
              <a:xfrm>
                <a:off x="4154" y="-175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6" name="Line 106"/>
              <p:cNvSpPr>
                <a:spLocks noChangeShapeType="1"/>
              </p:cNvSpPr>
              <p:nvPr/>
            </p:nvSpPr>
            <p:spPr bwMode="auto">
              <a:xfrm>
                <a:off x="4181" y="-1721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7" name="Line 107"/>
              <p:cNvSpPr>
                <a:spLocks noChangeShapeType="1"/>
              </p:cNvSpPr>
              <p:nvPr/>
            </p:nvSpPr>
            <p:spPr bwMode="auto">
              <a:xfrm>
                <a:off x="4181" y="-1721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8" name="Freeform 108"/>
              <p:cNvSpPr/>
              <p:nvPr/>
            </p:nvSpPr>
            <p:spPr bwMode="auto">
              <a:xfrm>
                <a:off x="3964" y="-1757"/>
                <a:ext cx="217" cy="170"/>
              </a:xfrm>
              <a:custGeom>
                <a:avLst/>
                <a:gdLst>
                  <a:gd name="T0" fmla="*/ 2 w 112"/>
                  <a:gd name="T1" fmla="*/ 88 h 88"/>
                  <a:gd name="T2" fmla="*/ 0 w 112"/>
                  <a:gd name="T3" fmla="*/ 87 h 88"/>
                  <a:gd name="T4" fmla="*/ 111 w 112"/>
                  <a:gd name="T5" fmla="*/ 0 h 88"/>
                  <a:gd name="T6" fmla="*/ 112 w 112"/>
                  <a:gd name="T7" fmla="*/ 1 h 88"/>
                  <a:gd name="T8" fmla="*/ 2 w 112"/>
                  <a:gd name="T9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" h="88">
                    <a:moveTo>
                      <a:pt x="2" y="88"/>
                    </a:moveTo>
                    <a:cubicBezTo>
                      <a:pt x="0" y="87"/>
                      <a:pt x="0" y="87"/>
                      <a:pt x="0" y="87"/>
                    </a:cubicBezTo>
                    <a:cubicBezTo>
                      <a:pt x="36" y="37"/>
                      <a:pt x="110" y="0"/>
                      <a:pt x="111" y="0"/>
                    </a:cubicBezTo>
                    <a:cubicBezTo>
                      <a:pt x="112" y="1"/>
                      <a:pt x="112" y="1"/>
                      <a:pt x="112" y="1"/>
                    </a:cubicBezTo>
                    <a:cubicBezTo>
                      <a:pt x="111" y="2"/>
                      <a:pt x="37" y="38"/>
                      <a:pt x="2" y="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9" name="Freeform 109"/>
              <p:cNvSpPr/>
              <p:nvPr/>
            </p:nvSpPr>
            <p:spPr bwMode="auto">
              <a:xfrm>
                <a:off x="3964" y="-1781"/>
                <a:ext cx="188" cy="194"/>
              </a:xfrm>
              <a:custGeom>
                <a:avLst/>
                <a:gdLst>
                  <a:gd name="T0" fmla="*/ 2 w 97"/>
                  <a:gd name="T1" fmla="*/ 100 h 100"/>
                  <a:gd name="T2" fmla="*/ 0 w 97"/>
                  <a:gd name="T3" fmla="*/ 100 h 100"/>
                  <a:gd name="T4" fmla="*/ 96 w 97"/>
                  <a:gd name="T5" fmla="*/ 0 h 100"/>
                  <a:gd name="T6" fmla="*/ 97 w 97"/>
                  <a:gd name="T7" fmla="*/ 2 h 100"/>
                  <a:gd name="T8" fmla="*/ 2 w 97"/>
                  <a:gd name="T9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" h="100">
                    <a:moveTo>
                      <a:pt x="2" y="100"/>
                    </a:moveTo>
                    <a:cubicBezTo>
                      <a:pt x="0" y="100"/>
                      <a:pt x="0" y="100"/>
                      <a:pt x="0" y="100"/>
                    </a:cubicBezTo>
                    <a:cubicBezTo>
                      <a:pt x="29" y="45"/>
                      <a:pt x="95" y="1"/>
                      <a:pt x="96" y="0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6" y="2"/>
                      <a:pt x="30" y="46"/>
                      <a:pt x="2" y="10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0" name="Freeform 110"/>
              <p:cNvSpPr/>
              <p:nvPr/>
            </p:nvSpPr>
            <p:spPr bwMode="auto">
              <a:xfrm>
                <a:off x="3964" y="-1800"/>
                <a:ext cx="155" cy="213"/>
              </a:xfrm>
              <a:custGeom>
                <a:avLst/>
                <a:gdLst>
                  <a:gd name="T0" fmla="*/ 2 w 80"/>
                  <a:gd name="T1" fmla="*/ 110 h 110"/>
                  <a:gd name="T2" fmla="*/ 0 w 80"/>
                  <a:gd name="T3" fmla="*/ 110 h 110"/>
                  <a:gd name="T4" fmla="*/ 79 w 80"/>
                  <a:gd name="T5" fmla="*/ 0 h 110"/>
                  <a:gd name="T6" fmla="*/ 80 w 80"/>
                  <a:gd name="T7" fmla="*/ 2 h 110"/>
                  <a:gd name="T8" fmla="*/ 2 w 80"/>
                  <a:gd name="T9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110">
                    <a:moveTo>
                      <a:pt x="2" y="110"/>
                    </a:moveTo>
                    <a:cubicBezTo>
                      <a:pt x="0" y="110"/>
                      <a:pt x="0" y="110"/>
                      <a:pt x="0" y="110"/>
                    </a:cubicBezTo>
                    <a:cubicBezTo>
                      <a:pt x="21" y="51"/>
                      <a:pt x="78" y="1"/>
                      <a:pt x="79" y="0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79" y="2"/>
                      <a:pt x="22" y="52"/>
                      <a:pt x="2" y="1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1" name="Freeform 111"/>
              <p:cNvSpPr/>
              <p:nvPr/>
            </p:nvSpPr>
            <p:spPr bwMode="auto">
              <a:xfrm>
                <a:off x="3964" y="-1816"/>
                <a:ext cx="120" cy="229"/>
              </a:xfrm>
              <a:custGeom>
                <a:avLst/>
                <a:gdLst>
                  <a:gd name="T0" fmla="*/ 2 w 62"/>
                  <a:gd name="T1" fmla="*/ 118 h 118"/>
                  <a:gd name="T2" fmla="*/ 0 w 62"/>
                  <a:gd name="T3" fmla="*/ 118 h 118"/>
                  <a:gd name="T4" fmla="*/ 61 w 62"/>
                  <a:gd name="T5" fmla="*/ 0 h 118"/>
                  <a:gd name="T6" fmla="*/ 62 w 62"/>
                  <a:gd name="T7" fmla="*/ 1 h 118"/>
                  <a:gd name="T8" fmla="*/ 2 w 62"/>
                  <a:gd name="T9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118">
                    <a:moveTo>
                      <a:pt x="2" y="118"/>
                    </a:moveTo>
                    <a:cubicBezTo>
                      <a:pt x="0" y="118"/>
                      <a:pt x="0" y="118"/>
                      <a:pt x="0" y="118"/>
                    </a:cubicBezTo>
                    <a:cubicBezTo>
                      <a:pt x="13" y="57"/>
                      <a:pt x="61" y="1"/>
                      <a:pt x="61" y="0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62" y="2"/>
                      <a:pt x="14" y="58"/>
                      <a:pt x="2" y="1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2" name="Freeform 112"/>
              <p:cNvSpPr/>
              <p:nvPr/>
            </p:nvSpPr>
            <p:spPr bwMode="auto">
              <a:xfrm>
                <a:off x="3964" y="-1827"/>
                <a:ext cx="85" cy="240"/>
              </a:xfrm>
              <a:custGeom>
                <a:avLst/>
                <a:gdLst>
                  <a:gd name="T0" fmla="*/ 2 w 44"/>
                  <a:gd name="T1" fmla="*/ 124 h 124"/>
                  <a:gd name="T2" fmla="*/ 0 w 44"/>
                  <a:gd name="T3" fmla="*/ 124 h 124"/>
                  <a:gd name="T4" fmla="*/ 43 w 44"/>
                  <a:gd name="T5" fmla="*/ 0 h 124"/>
                  <a:gd name="T6" fmla="*/ 44 w 44"/>
                  <a:gd name="T7" fmla="*/ 1 h 124"/>
                  <a:gd name="T8" fmla="*/ 2 w 44"/>
                  <a:gd name="T9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124">
                    <a:moveTo>
                      <a:pt x="2" y="124"/>
                    </a:moveTo>
                    <a:cubicBezTo>
                      <a:pt x="0" y="124"/>
                      <a:pt x="0" y="124"/>
                      <a:pt x="0" y="124"/>
                    </a:cubicBezTo>
                    <a:cubicBezTo>
                      <a:pt x="4" y="62"/>
                      <a:pt x="42" y="1"/>
                      <a:pt x="43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4" y="1"/>
                      <a:pt x="6" y="63"/>
                      <a:pt x="2" y="1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3" name="Freeform 113"/>
              <p:cNvSpPr/>
              <p:nvPr/>
            </p:nvSpPr>
            <p:spPr bwMode="auto">
              <a:xfrm>
                <a:off x="3781" y="-1736"/>
                <a:ext cx="70" cy="6"/>
              </a:xfrm>
              <a:custGeom>
                <a:avLst/>
                <a:gdLst>
                  <a:gd name="T0" fmla="*/ 1 w 36"/>
                  <a:gd name="T1" fmla="*/ 0 h 3"/>
                  <a:gd name="T2" fmla="*/ 0 w 36"/>
                  <a:gd name="T3" fmla="*/ 2 h 3"/>
                  <a:gd name="T4" fmla="*/ 19 w 36"/>
                  <a:gd name="T5" fmla="*/ 2 h 3"/>
                  <a:gd name="T6" fmla="*/ 36 w 36"/>
                  <a:gd name="T7" fmla="*/ 3 h 3"/>
                  <a:gd name="T8" fmla="*/ 35 w 36"/>
                  <a:gd name="T9" fmla="*/ 1 h 3"/>
                  <a:gd name="T10" fmla="*/ 19 w 36"/>
                  <a:gd name="T11" fmla="*/ 0 h 3"/>
                  <a:gd name="T12" fmla="*/ 1 w 3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3">
                    <a:moveTo>
                      <a:pt x="1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6" y="1"/>
                      <a:pt x="13" y="2"/>
                      <a:pt x="19" y="2"/>
                    </a:cubicBezTo>
                    <a:cubicBezTo>
                      <a:pt x="25" y="2"/>
                      <a:pt x="31" y="2"/>
                      <a:pt x="36" y="3"/>
                    </a:cubicBezTo>
                    <a:cubicBezTo>
                      <a:pt x="36" y="2"/>
                      <a:pt x="36" y="2"/>
                      <a:pt x="35" y="1"/>
                    </a:cubicBezTo>
                    <a:cubicBezTo>
                      <a:pt x="30" y="1"/>
                      <a:pt x="25" y="0"/>
                      <a:pt x="19" y="0"/>
                    </a:cubicBezTo>
                    <a:cubicBezTo>
                      <a:pt x="13" y="0"/>
                      <a:pt x="7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4" name="Freeform 114"/>
              <p:cNvSpPr/>
              <p:nvPr/>
            </p:nvSpPr>
            <p:spPr bwMode="auto">
              <a:xfrm>
                <a:off x="3702" y="-1589"/>
                <a:ext cx="221" cy="16"/>
              </a:xfrm>
              <a:custGeom>
                <a:avLst/>
                <a:gdLst>
                  <a:gd name="T0" fmla="*/ 61 w 114"/>
                  <a:gd name="T1" fmla="*/ 3 h 8"/>
                  <a:gd name="T2" fmla="*/ 114 w 114"/>
                  <a:gd name="T3" fmla="*/ 8 h 8"/>
                  <a:gd name="T4" fmla="*/ 114 w 114"/>
                  <a:gd name="T5" fmla="*/ 7 h 8"/>
                  <a:gd name="T6" fmla="*/ 61 w 114"/>
                  <a:gd name="T7" fmla="*/ 1 h 8"/>
                  <a:gd name="T8" fmla="*/ 1 w 114"/>
                  <a:gd name="T9" fmla="*/ 4 h 8"/>
                  <a:gd name="T10" fmla="*/ 0 w 114"/>
                  <a:gd name="T11" fmla="*/ 6 h 8"/>
                  <a:gd name="T12" fmla="*/ 61 w 114"/>
                  <a:gd name="T1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8">
                    <a:moveTo>
                      <a:pt x="61" y="3"/>
                    </a:moveTo>
                    <a:cubicBezTo>
                      <a:pt x="80" y="3"/>
                      <a:pt x="98" y="6"/>
                      <a:pt x="114" y="8"/>
                    </a:cubicBezTo>
                    <a:cubicBezTo>
                      <a:pt x="114" y="8"/>
                      <a:pt x="114" y="7"/>
                      <a:pt x="114" y="7"/>
                    </a:cubicBezTo>
                    <a:cubicBezTo>
                      <a:pt x="98" y="4"/>
                      <a:pt x="80" y="2"/>
                      <a:pt x="61" y="1"/>
                    </a:cubicBezTo>
                    <a:cubicBezTo>
                      <a:pt x="40" y="0"/>
                      <a:pt x="20" y="1"/>
                      <a:pt x="1" y="4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19" y="3"/>
                      <a:pt x="40" y="2"/>
                      <a:pt x="6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5" name="Freeform 115"/>
              <p:cNvSpPr/>
              <p:nvPr/>
            </p:nvSpPr>
            <p:spPr bwMode="auto">
              <a:xfrm>
                <a:off x="3725" y="-1637"/>
                <a:ext cx="177" cy="12"/>
              </a:xfrm>
              <a:custGeom>
                <a:avLst/>
                <a:gdLst>
                  <a:gd name="T0" fmla="*/ 49 w 91"/>
                  <a:gd name="T1" fmla="*/ 2 h 6"/>
                  <a:gd name="T2" fmla="*/ 91 w 91"/>
                  <a:gd name="T3" fmla="*/ 6 h 6"/>
                  <a:gd name="T4" fmla="*/ 91 w 91"/>
                  <a:gd name="T5" fmla="*/ 4 h 6"/>
                  <a:gd name="T6" fmla="*/ 49 w 91"/>
                  <a:gd name="T7" fmla="*/ 0 h 6"/>
                  <a:gd name="T8" fmla="*/ 1 w 91"/>
                  <a:gd name="T9" fmla="*/ 2 h 6"/>
                  <a:gd name="T10" fmla="*/ 0 w 91"/>
                  <a:gd name="T11" fmla="*/ 4 h 6"/>
                  <a:gd name="T12" fmla="*/ 49 w 91"/>
                  <a:gd name="T1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1" h="6">
                    <a:moveTo>
                      <a:pt x="49" y="2"/>
                    </a:moveTo>
                    <a:cubicBezTo>
                      <a:pt x="64" y="3"/>
                      <a:pt x="78" y="4"/>
                      <a:pt x="91" y="6"/>
                    </a:cubicBezTo>
                    <a:cubicBezTo>
                      <a:pt x="91" y="5"/>
                      <a:pt x="91" y="5"/>
                      <a:pt x="91" y="4"/>
                    </a:cubicBezTo>
                    <a:cubicBezTo>
                      <a:pt x="77" y="2"/>
                      <a:pt x="63" y="1"/>
                      <a:pt x="49" y="0"/>
                    </a:cubicBezTo>
                    <a:cubicBezTo>
                      <a:pt x="32" y="0"/>
                      <a:pt x="17" y="0"/>
                      <a:pt x="1" y="2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16" y="2"/>
                      <a:pt x="32" y="1"/>
                      <a:pt x="4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6" name="Freeform 116"/>
              <p:cNvSpPr/>
              <p:nvPr/>
            </p:nvSpPr>
            <p:spPr bwMode="auto">
              <a:xfrm>
                <a:off x="3762" y="-1239"/>
                <a:ext cx="108" cy="7"/>
              </a:xfrm>
              <a:custGeom>
                <a:avLst/>
                <a:gdLst>
                  <a:gd name="T0" fmla="*/ 56 w 56"/>
                  <a:gd name="T1" fmla="*/ 2 h 4"/>
                  <a:gd name="T2" fmla="*/ 0 w 56"/>
                  <a:gd name="T3" fmla="*/ 1 h 4"/>
                  <a:gd name="T4" fmla="*/ 3 w 56"/>
                  <a:gd name="T5" fmla="*/ 3 h 4"/>
                  <a:gd name="T6" fmla="*/ 53 w 56"/>
                  <a:gd name="T7" fmla="*/ 4 h 4"/>
                  <a:gd name="T8" fmla="*/ 56 w 56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4">
                    <a:moveTo>
                      <a:pt x="56" y="2"/>
                    </a:moveTo>
                    <a:cubicBezTo>
                      <a:pt x="38" y="1"/>
                      <a:pt x="19" y="0"/>
                      <a:pt x="0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20" y="2"/>
                      <a:pt x="37" y="2"/>
                      <a:pt x="53" y="4"/>
                    </a:cubicBezTo>
                    <a:cubicBezTo>
                      <a:pt x="54" y="3"/>
                      <a:pt x="55" y="3"/>
                      <a:pt x="5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7" name="Freeform 117"/>
              <p:cNvSpPr/>
              <p:nvPr/>
            </p:nvSpPr>
            <p:spPr bwMode="auto">
              <a:xfrm>
                <a:off x="3812" y="-1786"/>
                <a:ext cx="12" cy="3"/>
              </a:xfrm>
              <a:custGeom>
                <a:avLst/>
                <a:gdLst>
                  <a:gd name="T0" fmla="*/ 0 w 6"/>
                  <a:gd name="T1" fmla="*/ 2 h 2"/>
                  <a:gd name="T2" fmla="*/ 3 w 6"/>
                  <a:gd name="T3" fmla="*/ 2 h 2"/>
                  <a:gd name="T4" fmla="*/ 6 w 6"/>
                  <a:gd name="T5" fmla="*/ 2 h 2"/>
                  <a:gd name="T6" fmla="*/ 5 w 6"/>
                  <a:gd name="T7" fmla="*/ 1 h 2"/>
                  <a:gd name="T8" fmla="*/ 3 w 6"/>
                  <a:gd name="T9" fmla="*/ 0 h 2"/>
                  <a:gd name="T10" fmla="*/ 1 w 6"/>
                  <a:gd name="T11" fmla="*/ 0 h 2"/>
                  <a:gd name="T12" fmla="*/ 0 w 6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4" y="2"/>
                      <a:pt x="5" y="2"/>
                      <a:pt x="6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8" name="Freeform 118"/>
              <p:cNvSpPr/>
              <p:nvPr/>
            </p:nvSpPr>
            <p:spPr bwMode="auto">
              <a:xfrm>
                <a:off x="3752" y="-1688"/>
                <a:ext cx="126" cy="10"/>
              </a:xfrm>
              <a:custGeom>
                <a:avLst/>
                <a:gdLst>
                  <a:gd name="T0" fmla="*/ 34 w 65"/>
                  <a:gd name="T1" fmla="*/ 2 h 5"/>
                  <a:gd name="T2" fmla="*/ 65 w 65"/>
                  <a:gd name="T3" fmla="*/ 5 h 5"/>
                  <a:gd name="T4" fmla="*/ 64 w 65"/>
                  <a:gd name="T5" fmla="*/ 3 h 5"/>
                  <a:gd name="T6" fmla="*/ 34 w 65"/>
                  <a:gd name="T7" fmla="*/ 1 h 5"/>
                  <a:gd name="T8" fmla="*/ 1 w 65"/>
                  <a:gd name="T9" fmla="*/ 1 h 5"/>
                  <a:gd name="T10" fmla="*/ 0 w 65"/>
                  <a:gd name="T11" fmla="*/ 3 h 5"/>
                  <a:gd name="T12" fmla="*/ 34 w 65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5">
                    <a:moveTo>
                      <a:pt x="34" y="2"/>
                    </a:moveTo>
                    <a:cubicBezTo>
                      <a:pt x="45" y="3"/>
                      <a:pt x="55" y="4"/>
                      <a:pt x="65" y="5"/>
                    </a:cubicBezTo>
                    <a:cubicBezTo>
                      <a:pt x="65" y="4"/>
                      <a:pt x="64" y="4"/>
                      <a:pt x="64" y="3"/>
                    </a:cubicBezTo>
                    <a:cubicBezTo>
                      <a:pt x="54" y="2"/>
                      <a:pt x="45" y="1"/>
                      <a:pt x="34" y="1"/>
                    </a:cubicBezTo>
                    <a:cubicBezTo>
                      <a:pt x="23" y="0"/>
                      <a:pt x="12" y="0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11" y="2"/>
                      <a:pt x="23" y="2"/>
                      <a:pt x="3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9" name="Freeform 119"/>
              <p:cNvSpPr/>
              <p:nvPr/>
            </p:nvSpPr>
            <p:spPr bwMode="auto">
              <a:xfrm>
                <a:off x="3676" y="-1340"/>
                <a:ext cx="270" cy="19"/>
              </a:xfrm>
              <a:custGeom>
                <a:avLst/>
                <a:gdLst>
                  <a:gd name="T0" fmla="*/ 76 w 139"/>
                  <a:gd name="T1" fmla="*/ 3 h 10"/>
                  <a:gd name="T2" fmla="*/ 138 w 139"/>
                  <a:gd name="T3" fmla="*/ 10 h 10"/>
                  <a:gd name="T4" fmla="*/ 139 w 139"/>
                  <a:gd name="T5" fmla="*/ 9 h 10"/>
                  <a:gd name="T6" fmla="*/ 76 w 139"/>
                  <a:gd name="T7" fmla="*/ 1 h 10"/>
                  <a:gd name="T8" fmla="*/ 0 w 139"/>
                  <a:gd name="T9" fmla="*/ 7 h 10"/>
                  <a:gd name="T10" fmla="*/ 1 w 139"/>
                  <a:gd name="T11" fmla="*/ 8 h 10"/>
                  <a:gd name="T12" fmla="*/ 76 w 139"/>
                  <a:gd name="T13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9" h="10">
                    <a:moveTo>
                      <a:pt x="76" y="3"/>
                    </a:moveTo>
                    <a:cubicBezTo>
                      <a:pt x="98" y="4"/>
                      <a:pt x="120" y="7"/>
                      <a:pt x="138" y="10"/>
                    </a:cubicBezTo>
                    <a:cubicBezTo>
                      <a:pt x="138" y="10"/>
                      <a:pt x="139" y="9"/>
                      <a:pt x="139" y="9"/>
                    </a:cubicBezTo>
                    <a:cubicBezTo>
                      <a:pt x="120" y="5"/>
                      <a:pt x="99" y="2"/>
                      <a:pt x="76" y="1"/>
                    </a:cubicBezTo>
                    <a:cubicBezTo>
                      <a:pt x="49" y="0"/>
                      <a:pt x="24" y="2"/>
                      <a:pt x="0" y="7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25" y="4"/>
                      <a:pt x="49" y="2"/>
                      <a:pt x="7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0" name="Freeform 120"/>
              <p:cNvSpPr/>
              <p:nvPr/>
            </p:nvSpPr>
            <p:spPr bwMode="auto">
              <a:xfrm>
                <a:off x="3706" y="-1290"/>
                <a:ext cx="213" cy="14"/>
              </a:xfrm>
              <a:custGeom>
                <a:avLst/>
                <a:gdLst>
                  <a:gd name="T0" fmla="*/ 61 w 110"/>
                  <a:gd name="T1" fmla="*/ 3 h 7"/>
                  <a:gd name="T2" fmla="*/ 109 w 110"/>
                  <a:gd name="T3" fmla="*/ 7 h 7"/>
                  <a:gd name="T4" fmla="*/ 110 w 110"/>
                  <a:gd name="T5" fmla="*/ 6 h 7"/>
                  <a:gd name="T6" fmla="*/ 61 w 110"/>
                  <a:gd name="T7" fmla="*/ 1 h 7"/>
                  <a:gd name="T8" fmla="*/ 0 w 110"/>
                  <a:gd name="T9" fmla="*/ 4 h 7"/>
                  <a:gd name="T10" fmla="*/ 1 w 110"/>
                  <a:gd name="T11" fmla="*/ 6 h 7"/>
                  <a:gd name="T12" fmla="*/ 61 w 110"/>
                  <a:gd name="T1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0" h="7">
                    <a:moveTo>
                      <a:pt x="61" y="3"/>
                    </a:moveTo>
                    <a:cubicBezTo>
                      <a:pt x="78" y="3"/>
                      <a:pt x="94" y="5"/>
                      <a:pt x="109" y="7"/>
                    </a:cubicBezTo>
                    <a:cubicBezTo>
                      <a:pt x="109" y="7"/>
                      <a:pt x="109" y="6"/>
                      <a:pt x="110" y="6"/>
                    </a:cubicBezTo>
                    <a:cubicBezTo>
                      <a:pt x="95" y="3"/>
                      <a:pt x="78" y="2"/>
                      <a:pt x="61" y="1"/>
                    </a:cubicBezTo>
                    <a:cubicBezTo>
                      <a:pt x="40" y="0"/>
                      <a:pt x="19" y="1"/>
                      <a:pt x="0" y="4"/>
                    </a:cubicBezTo>
                    <a:cubicBezTo>
                      <a:pt x="0" y="5"/>
                      <a:pt x="0" y="5"/>
                      <a:pt x="1" y="6"/>
                    </a:cubicBezTo>
                    <a:cubicBezTo>
                      <a:pt x="20" y="3"/>
                      <a:pt x="40" y="2"/>
                      <a:pt x="6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1" name="Freeform 121"/>
              <p:cNvSpPr/>
              <p:nvPr/>
            </p:nvSpPr>
            <p:spPr bwMode="auto">
              <a:xfrm>
                <a:off x="3665" y="-1389"/>
                <a:ext cx="297" cy="22"/>
              </a:xfrm>
              <a:custGeom>
                <a:avLst/>
                <a:gdLst>
                  <a:gd name="T0" fmla="*/ 81 w 153"/>
                  <a:gd name="T1" fmla="*/ 2 h 11"/>
                  <a:gd name="T2" fmla="*/ 152 w 153"/>
                  <a:gd name="T3" fmla="*/ 11 h 11"/>
                  <a:gd name="T4" fmla="*/ 153 w 153"/>
                  <a:gd name="T5" fmla="*/ 10 h 11"/>
                  <a:gd name="T6" fmla="*/ 81 w 153"/>
                  <a:gd name="T7" fmla="*/ 1 h 11"/>
                  <a:gd name="T8" fmla="*/ 0 w 153"/>
                  <a:gd name="T9" fmla="*/ 8 h 11"/>
                  <a:gd name="T10" fmla="*/ 0 w 153"/>
                  <a:gd name="T11" fmla="*/ 9 h 11"/>
                  <a:gd name="T12" fmla="*/ 81 w 15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3" h="11">
                    <a:moveTo>
                      <a:pt x="81" y="2"/>
                    </a:moveTo>
                    <a:cubicBezTo>
                      <a:pt x="108" y="3"/>
                      <a:pt x="132" y="7"/>
                      <a:pt x="152" y="11"/>
                    </a:cubicBezTo>
                    <a:cubicBezTo>
                      <a:pt x="153" y="11"/>
                      <a:pt x="153" y="10"/>
                      <a:pt x="153" y="10"/>
                    </a:cubicBezTo>
                    <a:cubicBezTo>
                      <a:pt x="132" y="5"/>
                      <a:pt x="108" y="2"/>
                      <a:pt x="81" y="1"/>
                    </a:cubicBezTo>
                    <a:cubicBezTo>
                      <a:pt x="52" y="0"/>
                      <a:pt x="25" y="2"/>
                      <a:pt x="0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25" y="4"/>
                      <a:pt x="52" y="1"/>
                      <a:pt x="8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2" name="Freeform 122"/>
              <p:cNvSpPr/>
              <p:nvPr/>
            </p:nvSpPr>
            <p:spPr bwMode="auto">
              <a:xfrm>
                <a:off x="3665" y="-1490"/>
                <a:ext cx="291" cy="24"/>
              </a:xfrm>
              <a:custGeom>
                <a:avLst/>
                <a:gdLst>
                  <a:gd name="T0" fmla="*/ 81 w 150"/>
                  <a:gd name="T1" fmla="*/ 3 h 12"/>
                  <a:gd name="T2" fmla="*/ 150 w 150"/>
                  <a:gd name="T3" fmla="*/ 12 h 12"/>
                  <a:gd name="T4" fmla="*/ 149 w 150"/>
                  <a:gd name="T5" fmla="*/ 10 h 12"/>
                  <a:gd name="T6" fmla="*/ 81 w 150"/>
                  <a:gd name="T7" fmla="*/ 1 h 12"/>
                  <a:gd name="T8" fmla="*/ 0 w 150"/>
                  <a:gd name="T9" fmla="*/ 8 h 12"/>
                  <a:gd name="T10" fmla="*/ 0 w 150"/>
                  <a:gd name="T11" fmla="*/ 10 h 12"/>
                  <a:gd name="T12" fmla="*/ 81 w 150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0" h="12">
                    <a:moveTo>
                      <a:pt x="81" y="3"/>
                    </a:moveTo>
                    <a:cubicBezTo>
                      <a:pt x="106" y="4"/>
                      <a:pt x="130" y="8"/>
                      <a:pt x="150" y="12"/>
                    </a:cubicBezTo>
                    <a:cubicBezTo>
                      <a:pt x="150" y="11"/>
                      <a:pt x="150" y="11"/>
                      <a:pt x="149" y="10"/>
                    </a:cubicBezTo>
                    <a:cubicBezTo>
                      <a:pt x="129" y="6"/>
                      <a:pt x="106" y="2"/>
                      <a:pt x="81" y="1"/>
                    </a:cubicBezTo>
                    <a:cubicBezTo>
                      <a:pt x="52" y="0"/>
                      <a:pt x="26" y="3"/>
                      <a:pt x="0" y="8"/>
                    </a:cubicBezTo>
                    <a:cubicBezTo>
                      <a:pt x="0" y="9"/>
                      <a:pt x="0" y="9"/>
                      <a:pt x="0" y="10"/>
                    </a:cubicBezTo>
                    <a:cubicBezTo>
                      <a:pt x="25" y="4"/>
                      <a:pt x="52" y="2"/>
                      <a:pt x="8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3" name="Freeform 123"/>
              <p:cNvSpPr/>
              <p:nvPr/>
            </p:nvSpPr>
            <p:spPr bwMode="auto">
              <a:xfrm>
                <a:off x="3659" y="-1439"/>
                <a:ext cx="305" cy="23"/>
              </a:xfrm>
              <a:custGeom>
                <a:avLst/>
                <a:gdLst>
                  <a:gd name="T0" fmla="*/ 84 w 157"/>
                  <a:gd name="T1" fmla="*/ 3 h 12"/>
                  <a:gd name="T2" fmla="*/ 157 w 157"/>
                  <a:gd name="T3" fmla="*/ 12 h 12"/>
                  <a:gd name="T4" fmla="*/ 157 w 157"/>
                  <a:gd name="T5" fmla="*/ 10 h 12"/>
                  <a:gd name="T6" fmla="*/ 84 w 157"/>
                  <a:gd name="T7" fmla="*/ 1 h 12"/>
                  <a:gd name="T8" fmla="*/ 0 w 157"/>
                  <a:gd name="T9" fmla="*/ 8 h 12"/>
                  <a:gd name="T10" fmla="*/ 0 w 157"/>
                  <a:gd name="T11" fmla="*/ 10 h 12"/>
                  <a:gd name="T12" fmla="*/ 84 w 157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7" h="12">
                    <a:moveTo>
                      <a:pt x="84" y="3"/>
                    </a:moveTo>
                    <a:cubicBezTo>
                      <a:pt x="111" y="4"/>
                      <a:pt x="136" y="8"/>
                      <a:pt x="157" y="12"/>
                    </a:cubicBezTo>
                    <a:cubicBezTo>
                      <a:pt x="157" y="12"/>
                      <a:pt x="157" y="11"/>
                      <a:pt x="157" y="10"/>
                    </a:cubicBezTo>
                    <a:cubicBezTo>
                      <a:pt x="136" y="6"/>
                      <a:pt x="111" y="2"/>
                      <a:pt x="84" y="1"/>
                    </a:cubicBezTo>
                    <a:cubicBezTo>
                      <a:pt x="54" y="0"/>
                      <a:pt x="26" y="2"/>
                      <a:pt x="0" y="8"/>
                    </a:cubicBezTo>
                    <a:cubicBezTo>
                      <a:pt x="0" y="9"/>
                      <a:pt x="0" y="9"/>
                      <a:pt x="0" y="10"/>
                    </a:cubicBezTo>
                    <a:cubicBezTo>
                      <a:pt x="26" y="4"/>
                      <a:pt x="54" y="2"/>
                      <a:pt x="8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4" name="Freeform 124"/>
              <p:cNvSpPr/>
              <p:nvPr/>
            </p:nvSpPr>
            <p:spPr bwMode="auto">
              <a:xfrm>
                <a:off x="3680" y="-1538"/>
                <a:ext cx="262" cy="19"/>
              </a:xfrm>
              <a:custGeom>
                <a:avLst/>
                <a:gdLst>
                  <a:gd name="T0" fmla="*/ 72 w 135"/>
                  <a:gd name="T1" fmla="*/ 2 h 10"/>
                  <a:gd name="T2" fmla="*/ 135 w 135"/>
                  <a:gd name="T3" fmla="*/ 10 h 10"/>
                  <a:gd name="T4" fmla="*/ 134 w 135"/>
                  <a:gd name="T5" fmla="*/ 8 h 10"/>
                  <a:gd name="T6" fmla="*/ 72 w 135"/>
                  <a:gd name="T7" fmla="*/ 1 h 10"/>
                  <a:gd name="T8" fmla="*/ 1 w 135"/>
                  <a:gd name="T9" fmla="*/ 6 h 10"/>
                  <a:gd name="T10" fmla="*/ 0 w 135"/>
                  <a:gd name="T11" fmla="*/ 7 h 10"/>
                  <a:gd name="T12" fmla="*/ 72 w 135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10">
                    <a:moveTo>
                      <a:pt x="72" y="2"/>
                    </a:moveTo>
                    <a:cubicBezTo>
                      <a:pt x="95" y="3"/>
                      <a:pt x="116" y="6"/>
                      <a:pt x="135" y="10"/>
                    </a:cubicBezTo>
                    <a:cubicBezTo>
                      <a:pt x="134" y="9"/>
                      <a:pt x="134" y="8"/>
                      <a:pt x="134" y="8"/>
                    </a:cubicBezTo>
                    <a:cubicBezTo>
                      <a:pt x="116" y="4"/>
                      <a:pt x="95" y="2"/>
                      <a:pt x="72" y="1"/>
                    </a:cubicBezTo>
                    <a:cubicBezTo>
                      <a:pt x="47" y="0"/>
                      <a:pt x="23" y="1"/>
                      <a:pt x="1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23" y="3"/>
                      <a:pt x="47" y="1"/>
                      <a:pt x="7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5" name="Freeform 125"/>
              <p:cNvSpPr>
                <a:spLocks noEditPoints="1"/>
              </p:cNvSpPr>
              <p:nvPr/>
            </p:nvSpPr>
            <p:spPr bwMode="auto">
              <a:xfrm>
                <a:off x="3886" y="-1387"/>
                <a:ext cx="17" cy="33"/>
              </a:xfrm>
              <a:custGeom>
                <a:avLst/>
                <a:gdLst>
                  <a:gd name="T0" fmla="*/ 4 w 9"/>
                  <a:gd name="T1" fmla="*/ 17 h 17"/>
                  <a:gd name="T2" fmla="*/ 4 w 9"/>
                  <a:gd name="T3" fmla="*/ 16 h 17"/>
                  <a:gd name="T4" fmla="*/ 0 w 9"/>
                  <a:gd name="T5" fmla="*/ 9 h 17"/>
                  <a:gd name="T6" fmla="*/ 4 w 9"/>
                  <a:gd name="T7" fmla="*/ 1 h 17"/>
                  <a:gd name="T8" fmla="*/ 5 w 9"/>
                  <a:gd name="T9" fmla="*/ 0 h 17"/>
                  <a:gd name="T10" fmla="*/ 5 w 9"/>
                  <a:gd name="T11" fmla="*/ 1 h 17"/>
                  <a:gd name="T12" fmla="*/ 9 w 9"/>
                  <a:gd name="T13" fmla="*/ 10 h 17"/>
                  <a:gd name="T14" fmla="*/ 5 w 9"/>
                  <a:gd name="T15" fmla="*/ 16 h 17"/>
                  <a:gd name="T16" fmla="*/ 4 w 9"/>
                  <a:gd name="T17" fmla="*/ 17 h 17"/>
                  <a:gd name="T18" fmla="*/ 5 w 9"/>
                  <a:gd name="T19" fmla="*/ 3 h 17"/>
                  <a:gd name="T20" fmla="*/ 2 w 9"/>
                  <a:gd name="T21" fmla="*/ 9 h 17"/>
                  <a:gd name="T22" fmla="*/ 4 w 9"/>
                  <a:gd name="T23" fmla="*/ 14 h 17"/>
                  <a:gd name="T24" fmla="*/ 7 w 9"/>
                  <a:gd name="T25" fmla="*/ 9 h 17"/>
                  <a:gd name="T26" fmla="*/ 5 w 9"/>
                  <a:gd name="T2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7">
                    <a:moveTo>
                      <a:pt x="4" y="17"/>
                    </a:moveTo>
                    <a:cubicBezTo>
                      <a:pt x="4" y="16"/>
                      <a:pt x="4" y="16"/>
                      <a:pt x="4" y="16"/>
                    </a:cubicBezTo>
                    <a:cubicBezTo>
                      <a:pt x="3" y="16"/>
                      <a:pt x="1" y="13"/>
                      <a:pt x="0" y="9"/>
                    </a:cubicBezTo>
                    <a:cubicBezTo>
                      <a:pt x="0" y="6"/>
                      <a:pt x="2" y="3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8" y="4"/>
                      <a:pt x="9" y="7"/>
                      <a:pt x="9" y="10"/>
                    </a:cubicBezTo>
                    <a:cubicBezTo>
                      <a:pt x="8" y="14"/>
                      <a:pt x="5" y="16"/>
                      <a:pt x="5" y="16"/>
                    </a:cubicBezTo>
                    <a:lnTo>
                      <a:pt x="4" y="17"/>
                    </a:lnTo>
                    <a:close/>
                    <a:moveTo>
                      <a:pt x="5" y="3"/>
                    </a:moveTo>
                    <a:cubicBezTo>
                      <a:pt x="3" y="5"/>
                      <a:pt x="2" y="7"/>
                      <a:pt x="2" y="9"/>
                    </a:cubicBezTo>
                    <a:cubicBezTo>
                      <a:pt x="2" y="11"/>
                      <a:pt x="4" y="13"/>
                      <a:pt x="4" y="14"/>
                    </a:cubicBezTo>
                    <a:cubicBezTo>
                      <a:pt x="5" y="14"/>
                      <a:pt x="7" y="12"/>
                      <a:pt x="7" y="9"/>
                    </a:cubicBezTo>
                    <a:cubicBezTo>
                      <a:pt x="8" y="7"/>
                      <a:pt x="7" y="5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6" name="Freeform 126"/>
              <p:cNvSpPr>
                <a:spLocks noEditPoints="1"/>
              </p:cNvSpPr>
              <p:nvPr/>
            </p:nvSpPr>
            <p:spPr bwMode="auto">
              <a:xfrm>
                <a:off x="3869" y="-1373"/>
                <a:ext cx="27" cy="19"/>
              </a:xfrm>
              <a:custGeom>
                <a:avLst/>
                <a:gdLst>
                  <a:gd name="T0" fmla="*/ 11 w 14"/>
                  <a:gd name="T1" fmla="*/ 10 h 10"/>
                  <a:gd name="T2" fmla="*/ 0 w 14"/>
                  <a:gd name="T3" fmla="*/ 1 h 10"/>
                  <a:gd name="T4" fmla="*/ 0 w 14"/>
                  <a:gd name="T5" fmla="*/ 0 h 10"/>
                  <a:gd name="T6" fmla="*/ 1 w 14"/>
                  <a:gd name="T7" fmla="*/ 0 h 10"/>
                  <a:gd name="T8" fmla="*/ 5 w 14"/>
                  <a:gd name="T9" fmla="*/ 0 h 10"/>
                  <a:gd name="T10" fmla="*/ 14 w 14"/>
                  <a:gd name="T11" fmla="*/ 8 h 10"/>
                  <a:gd name="T12" fmla="*/ 14 w 14"/>
                  <a:gd name="T13" fmla="*/ 9 h 10"/>
                  <a:gd name="T14" fmla="*/ 13 w 14"/>
                  <a:gd name="T15" fmla="*/ 9 h 10"/>
                  <a:gd name="T16" fmla="*/ 11 w 14"/>
                  <a:gd name="T17" fmla="*/ 10 h 10"/>
                  <a:gd name="T18" fmla="*/ 2 w 14"/>
                  <a:gd name="T19" fmla="*/ 1 h 10"/>
                  <a:gd name="T20" fmla="*/ 11 w 14"/>
                  <a:gd name="T21" fmla="*/ 8 h 10"/>
                  <a:gd name="T22" fmla="*/ 12 w 14"/>
                  <a:gd name="T23" fmla="*/ 8 h 10"/>
                  <a:gd name="T24" fmla="*/ 5 w 14"/>
                  <a:gd name="T25" fmla="*/ 1 h 10"/>
                  <a:gd name="T26" fmla="*/ 2 w 14"/>
                  <a:gd name="T27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0">
                    <a:moveTo>
                      <a:pt x="11" y="10"/>
                    </a:moveTo>
                    <a:cubicBezTo>
                      <a:pt x="8" y="10"/>
                      <a:pt x="2" y="9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14" y="0"/>
                      <a:pt x="14" y="8"/>
                      <a:pt x="14" y="8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2" y="10"/>
                      <a:pt x="11" y="10"/>
                    </a:cubicBezTo>
                    <a:close/>
                    <a:moveTo>
                      <a:pt x="2" y="1"/>
                    </a:moveTo>
                    <a:cubicBezTo>
                      <a:pt x="4" y="7"/>
                      <a:pt x="8" y="8"/>
                      <a:pt x="11" y="8"/>
                    </a:cubicBezTo>
                    <a:cubicBezTo>
                      <a:pt x="11" y="8"/>
                      <a:pt x="12" y="8"/>
                      <a:pt x="12" y="8"/>
                    </a:cubicBezTo>
                    <a:cubicBezTo>
                      <a:pt x="12" y="6"/>
                      <a:pt x="11" y="1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7" name="Freeform 127"/>
              <p:cNvSpPr>
                <a:spLocks noEditPoints="1"/>
              </p:cNvSpPr>
              <p:nvPr/>
            </p:nvSpPr>
            <p:spPr bwMode="auto">
              <a:xfrm>
                <a:off x="3867" y="-1360"/>
                <a:ext cx="29" cy="18"/>
              </a:xfrm>
              <a:custGeom>
                <a:avLst/>
                <a:gdLst>
                  <a:gd name="T0" fmla="*/ 5 w 15"/>
                  <a:gd name="T1" fmla="*/ 9 h 9"/>
                  <a:gd name="T2" fmla="*/ 1 w 15"/>
                  <a:gd name="T3" fmla="*/ 9 h 9"/>
                  <a:gd name="T4" fmla="*/ 0 w 15"/>
                  <a:gd name="T5" fmla="*/ 9 h 9"/>
                  <a:gd name="T6" fmla="*/ 1 w 15"/>
                  <a:gd name="T7" fmla="*/ 8 h 9"/>
                  <a:gd name="T8" fmla="*/ 10 w 15"/>
                  <a:gd name="T9" fmla="*/ 0 h 9"/>
                  <a:gd name="T10" fmla="*/ 15 w 15"/>
                  <a:gd name="T11" fmla="*/ 1 h 9"/>
                  <a:gd name="T12" fmla="*/ 15 w 15"/>
                  <a:gd name="T13" fmla="*/ 1 h 9"/>
                  <a:gd name="T14" fmla="*/ 15 w 15"/>
                  <a:gd name="T15" fmla="*/ 2 h 9"/>
                  <a:gd name="T16" fmla="*/ 5 w 15"/>
                  <a:gd name="T17" fmla="*/ 9 h 9"/>
                  <a:gd name="T18" fmla="*/ 3 w 15"/>
                  <a:gd name="T19" fmla="*/ 7 h 9"/>
                  <a:gd name="T20" fmla="*/ 5 w 15"/>
                  <a:gd name="T21" fmla="*/ 8 h 9"/>
                  <a:gd name="T22" fmla="*/ 13 w 15"/>
                  <a:gd name="T23" fmla="*/ 2 h 9"/>
                  <a:gd name="T24" fmla="*/ 10 w 15"/>
                  <a:gd name="T25" fmla="*/ 1 h 9"/>
                  <a:gd name="T26" fmla="*/ 3 w 15"/>
                  <a:gd name="T2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9">
                    <a:moveTo>
                      <a:pt x="5" y="9"/>
                    </a:moveTo>
                    <a:cubicBezTo>
                      <a:pt x="4" y="9"/>
                      <a:pt x="3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3" y="1"/>
                      <a:pt x="7" y="0"/>
                      <a:pt x="10" y="0"/>
                    </a:cubicBezTo>
                    <a:cubicBezTo>
                      <a:pt x="12" y="0"/>
                      <a:pt x="14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3" y="9"/>
                      <a:pt x="5" y="9"/>
                    </a:cubicBezTo>
                    <a:close/>
                    <a:moveTo>
                      <a:pt x="3" y="7"/>
                    </a:moveTo>
                    <a:cubicBezTo>
                      <a:pt x="3" y="8"/>
                      <a:pt x="4" y="8"/>
                      <a:pt x="5" y="8"/>
                    </a:cubicBezTo>
                    <a:cubicBezTo>
                      <a:pt x="10" y="8"/>
                      <a:pt x="13" y="4"/>
                      <a:pt x="13" y="2"/>
                    </a:cubicBezTo>
                    <a:cubicBezTo>
                      <a:pt x="12" y="2"/>
                      <a:pt x="11" y="1"/>
                      <a:pt x="10" y="1"/>
                    </a:cubicBezTo>
                    <a:cubicBezTo>
                      <a:pt x="7" y="1"/>
                      <a:pt x="4" y="3"/>
                      <a:pt x="3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8" name="Freeform 128"/>
              <p:cNvSpPr>
                <a:spLocks noEditPoints="1"/>
              </p:cNvSpPr>
              <p:nvPr/>
            </p:nvSpPr>
            <p:spPr bwMode="auto">
              <a:xfrm>
                <a:off x="3884" y="-1360"/>
                <a:ext cx="18" cy="33"/>
              </a:xfrm>
              <a:custGeom>
                <a:avLst/>
                <a:gdLst>
                  <a:gd name="T0" fmla="*/ 4 w 9"/>
                  <a:gd name="T1" fmla="*/ 17 h 17"/>
                  <a:gd name="T2" fmla="*/ 4 w 9"/>
                  <a:gd name="T3" fmla="*/ 16 h 17"/>
                  <a:gd name="T4" fmla="*/ 0 w 9"/>
                  <a:gd name="T5" fmla="*/ 7 h 17"/>
                  <a:gd name="T6" fmla="*/ 5 w 9"/>
                  <a:gd name="T7" fmla="*/ 1 h 17"/>
                  <a:gd name="T8" fmla="*/ 5 w 9"/>
                  <a:gd name="T9" fmla="*/ 0 h 17"/>
                  <a:gd name="T10" fmla="*/ 6 w 9"/>
                  <a:gd name="T11" fmla="*/ 1 h 17"/>
                  <a:gd name="T12" fmla="*/ 9 w 9"/>
                  <a:gd name="T13" fmla="*/ 8 h 17"/>
                  <a:gd name="T14" fmla="*/ 5 w 9"/>
                  <a:gd name="T15" fmla="*/ 16 h 17"/>
                  <a:gd name="T16" fmla="*/ 4 w 9"/>
                  <a:gd name="T17" fmla="*/ 17 h 17"/>
                  <a:gd name="T18" fmla="*/ 5 w 9"/>
                  <a:gd name="T19" fmla="*/ 3 h 17"/>
                  <a:gd name="T20" fmla="*/ 2 w 9"/>
                  <a:gd name="T21" fmla="*/ 7 h 17"/>
                  <a:gd name="T22" fmla="*/ 4 w 9"/>
                  <a:gd name="T23" fmla="*/ 14 h 17"/>
                  <a:gd name="T24" fmla="*/ 7 w 9"/>
                  <a:gd name="T25" fmla="*/ 8 h 17"/>
                  <a:gd name="T26" fmla="*/ 5 w 9"/>
                  <a:gd name="T2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7">
                    <a:moveTo>
                      <a:pt x="4" y="17"/>
                    </a:moveTo>
                    <a:cubicBezTo>
                      <a:pt x="4" y="16"/>
                      <a:pt x="4" y="16"/>
                      <a:pt x="4" y="16"/>
                    </a:cubicBezTo>
                    <a:cubicBezTo>
                      <a:pt x="1" y="13"/>
                      <a:pt x="0" y="10"/>
                      <a:pt x="0" y="7"/>
                    </a:cubicBezTo>
                    <a:cubicBezTo>
                      <a:pt x="1" y="3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9" y="4"/>
                      <a:pt x="9" y="8"/>
                    </a:cubicBezTo>
                    <a:cubicBezTo>
                      <a:pt x="9" y="11"/>
                      <a:pt x="8" y="14"/>
                      <a:pt x="5" y="16"/>
                    </a:cubicBezTo>
                    <a:lnTo>
                      <a:pt x="4" y="17"/>
                    </a:lnTo>
                    <a:close/>
                    <a:moveTo>
                      <a:pt x="5" y="3"/>
                    </a:moveTo>
                    <a:cubicBezTo>
                      <a:pt x="4" y="3"/>
                      <a:pt x="2" y="5"/>
                      <a:pt x="2" y="7"/>
                    </a:cubicBezTo>
                    <a:cubicBezTo>
                      <a:pt x="2" y="10"/>
                      <a:pt x="3" y="12"/>
                      <a:pt x="4" y="14"/>
                    </a:cubicBezTo>
                    <a:cubicBezTo>
                      <a:pt x="6" y="12"/>
                      <a:pt x="7" y="10"/>
                      <a:pt x="7" y="8"/>
                    </a:cubicBezTo>
                    <a:cubicBezTo>
                      <a:pt x="7" y="5"/>
                      <a:pt x="6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9" name="Freeform 129"/>
              <p:cNvSpPr>
                <a:spLocks noEditPoints="1"/>
              </p:cNvSpPr>
              <p:nvPr/>
            </p:nvSpPr>
            <p:spPr bwMode="auto">
              <a:xfrm>
                <a:off x="3892" y="-1360"/>
                <a:ext cx="27" cy="20"/>
              </a:xfrm>
              <a:custGeom>
                <a:avLst/>
                <a:gdLst>
                  <a:gd name="T0" fmla="*/ 10 w 14"/>
                  <a:gd name="T1" fmla="*/ 10 h 10"/>
                  <a:gd name="T2" fmla="*/ 0 w 14"/>
                  <a:gd name="T3" fmla="*/ 1 h 10"/>
                  <a:gd name="T4" fmla="*/ 0 w 14"/>
                  <a:gd name="T5" fmla="*/ 1 h 10"/>
                  <a:gd name="T6" fmla="*/ 1 w 14"/>
                  <a:gd name="T7" fmla="*/ 1 h 10"/>
                  <a:gd name="T8" fmla="*/ 4 w 14"/>
                  <a:gd name="T9" fmla="*/ 0 h 10"/>
                  <a:gd name="T10" fmla="*/ 14 w 14"/>
                  <a:gd name="T11" fmla="*/ 9 h 10"/>
                  <a:gd name="T12" fmla="*/ 14 w 14"/>
                  <a:gd name="T13" fmla="*/ 10 h 10"/>
                  <a:gd name="T14" fmla="*/ 13 w 14"/>
                  <a:gd name="T15" fmla="*/ 10 h 10"/>
                  <a:gd name="T16" fmla="*/ 10 w 14"/>
                  <a:gd name="T17" fmla="*/ 10 h 10"/>
                  <a:gd name="T18" fmla="*/ 2 w 14"/>
                  <a:gd name="T19" fmla="*/ 2 h 10"/>
                  <a:gd name="T20" fmla="*/ 10 w 14"/>
                  <a:gd name="T21" fmla="*/ 9 h 10"/>
                  <a:gd name="T22" fmla="*/ 12 w 14"/>
                  <a:gd name="T23" fmla="*/ 8 h 10"/>
                  <a:gd name="T24" fmla="*/ 4 w 14"/>
                  <a:gd name="T25" fmla="*/ 2 h 10"/>
                  <a:gd name="T26" fmla="*/ 2 w 14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0">
                    <a:moveTo>
                      <a:pt x="10" y="10"/>
                    </a:moveTo>
                    <a:cubicBezTo>
                      <a:pt x="1" y="10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7" y="0"/>
                      <a:pt x="12" y="1"/>
                      <a:pt x="14" y="9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2" y="10"/>
                      <a:pt x="11" y="10"/>
                      <a:pt x="10" y="10"/>
                    </a:cubicBezTo>
                    <a:close/>
                    <a:moveTo>
                      <a:pt x="2" y="2"/>
                    </a:moveTo>
                    <a:cubicBezTo>
                      <a:pt x="2" y="4"/>
                      <a:pt x="4" y="9"/>
                      <a:pt x="10" y="9"/>
                    </a:cubicBezTo>
                    <a:cubicBezTo>
                      <a:pt x="10" y="9"/>
                      <a:pt x="11" y="9"/>
                      <a:pt x="12" y="8"/>
                    </a:cubicBezTo>
                    <a:cubicBezTo>
                      <a:pt x="10" y="3"/>
                      <a:pt x="7" y="2"/>
                      <a:pt x="4" y="2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0" name="Freeform 130"/>
              <p:cNvSpPr>
                <a:spLocks noEditPoints="1"/>
              </p:cNvSpPr>
              <p:nvPr/>
            </p:nvSpPr>
            <p:spPr bwMode="auto">
              <a:xfrm>
                <a:off x="3892" y="-1371"/>
                <a:ext cx="29" cy="17"/>
              </a:xfrm>
              <a:custGeom>
                <a:avLst/>
                <a:gdLst>
                  <a:gd name="T0" fmla="*/ 5 w 15"/>
                  <a:gd name="T1" fmla="*/ 9 h 9"/>
                  <a:gd name="T2" fmla="*/ 1 w 15"/>
                  <a:gd name="T3" fmla="*/ 8 h 9"/>
                  <a:gd name="T4" fmla="*/ 0 w 15"/>
                  <a:gd name="T5" fmla="*/ 8 h 9"/>
                  <a:gd name="T6" fmla="*/ 0 w 15"/>
                  <a:gd name="T7" fmla="*/ 7 h 9"/>
                  <a:gd name="T8" fmla="*/ 10 w 15"/>
                  <a:gd name="T9" fmla="*/ 0 h 9"/>
                  <a:gd name="T10" fmla="*/ 14 w 15"/>
                  <a:gd name="T11" fmla="*/ 0 h 9"/>
                  <a:gd name="T12" fmla="*/ 15 w 15"/>
                  <a:gd name="T13" fmla="*/ 0 h 9"/>
                  <a:gd name="T14" fmla="*/ 15 w 15"/>
                  <a:gd name="T15" fmla="*/ 1 h 9"/>
                  <a:gd name="T16" fmla="*/ 5 w 15"/>
                  <a:gd name="T17" fmla="*/ 9 h 9"/>
                  <a:gd name="T18" fmla="*/ 2 w 15"/>
                  <a:gd name="T19" fmla="*/ 7 h 9"/>
                  <a:gd name="T20" fmla="*/ 5 w 15"/>
                  <a:gd name="T21" fmla="*/ 8 h 9"/>
                  <a:gd name="T22" fmla="*/ 13 w 15"/>
                  <a:gd name="T23" fmla="*/ 2 h 9"/>
                  <a:gd name="T24" fmla="*/ 10 w 15"/>
                  <a:gd name="T25" fmla="*/ 1 h 9"/>
                  <a:gd name="T26" fmla="*/ 2 w 15"/>
                  <a:gd name="T2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9">
                    <a:moveTo>
                      <a:pt x="5" y="9"/>
                    </a:moveTo>
                    <a:cubicBezTo>
                      <a:pt x="3" y="9"/>
                      <a:pt x="1" y="8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2" y="0"/>
                      <a:pt x="10" y="0"/>
                    </a:cubicBezTo>
                    <a:cubicBezTo>
                      <a:pt x="11" y="0"/>
                      <a:pt x="13" y="0"/>
                      <a:pt x="14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2" y="8"/>
                      <a:pt x="8" y="9"/>
                      <a:pt x="5" y="9"/>
                    </a:cubicBezTo>
                    <a:close/>
                    <a:moveTo>
                      <a:pt x="2" y="7"/>
                    </a:moveTo>
                    <a:cubicBezTo>
                      <a:pt x="3" y="7"/>
                      <a:pt x="4" y="8"/>
                      <a:pt x="5" y="8"/>
                    </a:cubicBezTo>
                    <a:cubicBezTo>
                      <a:pt x="9" y="8"/>
                      <a:pt x="11" y="6"/>
                      <a:pt x="13" y="2"/>
                    </a:cubicBezTo>
                    <a:cubicBezTo>
                      <a:pt x="12" y="1"/>
                      <a:pt x="11" y="1"/>
                      <a:pt x="10" y="1"/>
                    </a:cubicBezTo>
                    <a:cubicBezTo>
                      <a:pt x="5" y="1"/>
                      <a:pt x="3" y="5"/>
                      <a:pt x="2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1" name="Freeform 131"/>
              <p:cNvSpPr>
                <a:spLocks noEditPoints="1"/>
              </p:cNvSpPr>
              <p:nvPr/>
            </p:nvSpPr>
            <p:spPr bwMode="auto">
              <a:xfrm>
                <a:off x="3729" y="-1389"/>
                <a:ext cx="17" cy="31"/>
              </a:xfrm>
              <a:custGeom>
                <a:avLst/>
                <a:gdLst>
                  <a:gd name="T0" fmla="*/ 3 w 9"/>
                  <a:gd name="T1" fmla="*/ 16 h 16"/>
                  <a:gd name="T2" fmla="*/ 3 w 9"/>
                  <a:gd name="T3" fmla="*/ 16 h 16"/>
                  <a:gd name="T4" fmla="*/ 0 w 9"/>
                  <a:gd name="T5" fmla="*/ 9 h 16"/>
                  <a:gd name="T6" fmla="*/ 4 w 9"/>
                  <a:gd name="T7" fmla="*/ 1 h 16"/>
                  <a:gd name="T8" fmla="*/ 4 w 9"/>
                  <a:gd name="T9" fmla="*/ 0 h 16"/>
                  <a:gd name="T10" fmla="*/ 5 w 9"/>
                  <a:gd name="T11" fmla="*/ 1 h 16"/>
                  <a:gd name="T12" fmla="*/ 8 w 9"/>
                  <a:gd name="T13" fmla="*/ 10 h 16"/>
                  <a:gd name="T14" fmla="*/ 4 w 9"/>
                  <a:gd name="T15" fmla="*/ 16 h 16"/>
                  <a:gd name="T16" fmla="*/ 3 w 9"/>
                  <a:gd name="T17" fmla="*/ 16 h 16"/>
                  <a:gd name="T18" fmla="*/ 4 w 9"/>
                  <a:gd name="T19" fmla="*/ 2 h 16"/>
                  <a:gd name="T20" fmla="*/ 1 w 9"/>
                  <a:gd name="T21" fmla="*/ 9 h 16"/>
                  <a:gd name="T22" fmla="*/ 4 w 9"/>
                  <a:gd name="T23" fmla="*/ 14 h 16"/>
                  <a:gd name="T24" fmla="*/ 7 w 9"/>
                  <a:gd name="T25" fmla="*/ 9 h 16"/>
                  <a:gd name="T26" fmla="*/ 4 w 9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6">
                    <a:moveTo>
                      <a:pt x="3" y="16"/>
                    </a:move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0" y="13"/>
                      <a:pt x="0" y="9"/>
                    </a:cubicBezTo>
                    <a:cubicBezTo>
                      <a:pt x="0" y="6"/>
                      <a:pt x="1" y="3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8" y="4"/>
                      <a:pt x="9" y="7"/>
                      <a:pt x="8" y="10"/>
                    </a:cubicBezTo>
                    <a:cubicBezTo>
                      <a:pt x="8" y="14"/>
                      <a:pt x="4" y="16"/>
                      <a:pt x="4" y="16"/>
                    </a:cubicBezTo>
                    <a:lnTo>
                      <a:pt x="3" y="16"/>
                    </a:lnTo>
                    <a:close/>
                    <a:moveTo>
                      <a:pt x="4" y="2"/>
                    </a:moveTo>
                    <a:cubicBezTo>
                      <a:pt x="2" y="5"/>
                      <a:pt x="1" y="7"/>
                      <a:pt x="1" y="9"/>
                    </a:cubicBezTo>
                    <a:cubicBezTo>
                      <a:pt x="1" y="11"/>
                      <a:pt x="3" y="13"/>
                      <a:pt x="4" y="14"/>
                    </a:cubicBezTo>
                    <a:cubicBezTo>
                      <a:pt x="4" y="14"/>
                      <a:pt x="6" y="12"/>
                      <a:pt x="7" y="9"/>
                    </a:cubicBezTo>
                    <a:cubicBezTo>
                      <a:pt x="7" y="7"/>
                      <a:pt x="6" y="5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2" name="Freeform 132"/>
              <p:cNvSpPr>
                <a:spLocks noEditPoints="1"/>
              </p:cNvSpPr>
              <p:nvPr/>
            </p:nvSpPr>
            <p:spPr bwMode="auto">
              <a:xfrm>
                <a:off x="3709" y="-1377"/>
                <a:ext cx="28" cy="21"/>
              </a:xfrm>
              <a:custGeom>
                <a:avLst/>
                <a:gdLst>
                  <a:gd name="T0" fmla="*/ 11 w 14"/>
                  <a:gd name="T1" fmla="*/ 11 h 11"/>
                  <a:gd name="T2" fmla="*/ 1 w 14"/>
                  <a:gd name="T3" fmla="*/ 2 h 11"/>
                  <a:gd name="T4" fmla="*/ 0 w 14"/>
                  <a:gd name="T5" fmla="*/ 1 h 11"/>
                  <a:gd name="T6" fmla="*/ 1 w 14"/>
                  <a:gd name="T7" fmla="*/ 1 h 11"/>
                  <a:gd name="T8" fmla="*/ 5 w 14"/>
                  <a:gd name="T9" fmla="*/ 0 h 11"/>
                  <a:gd name="T10" fmla="*/ 14 w 14"/>
                  <a:gd name="T11" fmla="*/ 9 h 11"/>
                  <a:gd name="T12" fmla="*/ 14 w 14"/>
                  <a:gd name="T13" fmla="*/ 10 h 11"/>
                  <a:gd name="T14" fmla="*/ 14 w 14"/>
                  <a:gd name="T15" fmla="*/ 10 h 11"/>
                  <a:gd name="T16" fmla="*/ 11 w 14"/>
                  <a:gd name="T17" fmla="*/ 11 h 11"/>
                  <a:gd name="T18" fmla="*/ 3 w 14"/>
                  <a:gd name="T19" fmla="*/ 2 h 11"/>
                  <a:gd name="T20" fmla="*/ 11 w 14"/>
                  <a:gd name="T21" fmla="*/ 9 h 11"/>
                  <a:gd name="T22" fmla="*/ 13 w 14"/>
                  <a:gd name="T23" fmla="*/ 9 h 11"/>
                  <a:gd name="T24" fmla="*/ 5 w 14"/>
                  <a:gd name="T25" fmla="*/ 2 h 11"/>
                  <a:gd name="T26" fmla="*/ 3 w 14"/>
                  <a:gd name="T2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1">
                    <a:moveTo>
                      <a:pt x="11" y="11"/>
                    </a:moveTo>
                    <a:cubicBezTo>
                      <a:pt x="8" y="11"/>
                      <a:pt x="3" y="9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14" y="0"/>
                      <a:pt x="14" y="9"/>
                      <a:pt x="14" y="9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2" y="11"/>
                      <a:pt x="11" y="11"/>
                    </a:cubicBezTo>
                    <a:close/>
                    <a:moveTo>
                      <a:pt x="3" y="2"/>
                    </a:moveTo>
                    <a:cubicBezTo>
                      <a:pt x="4" y="8"/>
                      <a:pt x="8" y="9"/>
                      <a:pt x="11" y="9"/>
                    </a:cubicBezTo>
                    <a:cubicBezTo>
                      <a:pt x="12" y="9"/>
                      <a:pt x="12" y="9"/>
                      <a:pt x="13" y="9"/>
                    </a:cubicBezTo>
                    <a:cubicBezTo>
                      <a:pt x="12" y="7"/>
                      <a:pt x="11" y="2"/>
                      <a:pt x="5" y="2"/>
                    </a:cubicBezTo>
                    <a:cubicBezTo>
                      <a:pt x="4" y="2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3" name="Freeform 133"/>
              <p:cNvSpPr>
                <a:spLocks noEditPoints="1"/>
              </p:cNvSpPr>
              <p:nvPr/>
            </p:nvSpPr>
            <p:spPr bwMode="auto">
              <a:xfrm>
                <a:off x="3709" y="-1362"/>
                <a:ext cx="28" cy="18"/>
              </a:xfrm>
              <a:custGeom>
                <a:avLst/>
                <a:gdLst>
                  <a:gd name="T0" fmla="*/ 4 w 14"/>
                  <a:gd name="T1" fmla="*/ 9 h 9"/>
                  <a:gd name="T2" fmla="*/ 1 w 14"/>
                  <a:gd name="T3" fmla="*/ 9 h 9"/>
                  <a:gd name="T4" fmla="*/ 0 w 14"/>
                  <a:gd name="T5" fmla="*/ 9 h 9"/>
                  <a:gd name="T6" fmla="*/ 0 w 14"/>
                  <a:gd name="T7" fmla="*/ 8 h 9"/>
                  <a:gd name="T8" fmla="*/ 9 w 14"/>
                  <a:gd name="T9" fmla="*/ 0 h 9"/>
                  <a:gd name="T10" fmla="*/ 14 w 14"/>
                  <a:gd name="T11" fmla="*/ 1 h 9"/>
                  <a:gd name="T12" fmla="*/ 14 w 14"/>
                  <a:gd name="T13" fmla="*/ 1 h 9"/>
                  <a:gd name="T14" fmla="*/ 14 w 14"/>
                  <a:gd name="T15" fmla="*/ 2 h 9"/>
                  <a:gd name="T16" fmla="*/ 4 w 14"/>
                  <a:gd name="T17" fmla="*/ 9 h 9"/>
                  <a:gd name="T18" fmla="*/ 2 w 14"/>
                  <a:gd name="T19" fmla="*/ 7 h 9"/>
                  <a:gd name="T20" fmla="*/ 4 w 14"/>
                  <a:gd name="T21" fmla="*/ 8 h 9"/>
                  <a:gd name="T22" fmla="*/ 12 w 14"/>
                  <a:gd name="T23" fmla="*/ 2 h 9"/>
                  <a:gd name="T24" fmla="*/ 9 w 14"/>
                  <a:gd name="T25" fmla="*/ 1 h 9"/>
                  <a:gd name="T26" fmla="*/ 2 w 14"/>
                  <a:gd name="T2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9">
                    <a:moveTo>
                      <a:pt x="4" y="9"/>
                    </a:moveTo>
                    <a:cubicBezTo>
                      <a:pt x="3" y="9"/>
                      <a:pt x="2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1"/>
                      <a:pt x="6" y="0"/>
                      <a:pt x="9" y="0"/>
                    </a:cubicBezTo>
                    <a:cubicBezTo>
                      <a:pt x="12" y="0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2" y="9"/>
                      <a:pt x="4" y="9"/>
                    </a:cubicBezTo>
                    <a:close/>
                    <a:moveTo>
                      <a:pt x="2" y="7"/>
                    </a:moveTo>
                    <a:cubicBezTo>
                      <a:pt x="3" y="8"/>
                      <a:pt x="4" y="8"/>
                      <a:pt x="4" y="8"/>
                    </a:cubicBezTo>
                    <a:cubicBezTo>
                      <a:pt x="10" y="8"/>
                      <a:pt x="12" y="4"/>
                      <a:pt x="12" y="2"/>
                    </a:cubicBezTo>
                    <a:cubicBezTo>
                      <a:pt x="12" y="2"/>
                      <a:pt x="11" y="1"/>
                      <a:pt x="9" y="1"/>
                    </a:cubicBezTo>
                    <a:cubicBezTo>
                      <a:pt x="6" y="1"/>
                      <a:pt x="3" y="3"/>
                      <a:pt x="2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4" name="Freeform 134"/>
              <p:cNvSpPr>
                <a:spLocks noEditPoints="1"/>
              </p:cNvSpPr>
              <p:nvPr/>
            </p:nvSpPr>
            <p:spPr bwMode="auto">
              <a:xfrm>
                <a:off x="3725" y="-1362"/>
                <a:ext cx="17" cy="33"/>
              </a:xfrm>
              <a:custGeom>
                <a:avLst/>
                <a:gdLst>
                  <a:gd name="T0" fmla="*/ 5 w 9"/>
                  <a:gd name="T1" fmla="*/ 17 h 17"/>
                  <a:gd name="T2" fmla="*/ 4 w 9"/>
                  <a:gd name="T3" fmla="*/ 16 h 17"/>
                  <a:gd name="T4" fmla="*/ 1 w 9"/>
                  <a:gd name="T5" fmla="*/ 7 h 17"/>
                  <a:gd name="T6" fmla="*/ 5 w 9"/>
                  <a:gd name="T7" fmla="*/ 1 h 17"/>
                  <a:gd name="T8" fmla="*/ 6 w 9"/>
                  <a:gd name="T9" fmla="*/ 0 h 17"/>
                  <a:gd name="T10" fmla="*/ 6 w 9"/>
                  <a:gd name="T11" fmla="*/ 1 h 17"/>
                  <a:gd name="T12" fmla="*/ 9 w 9"/>
                  <a:gd name="T13" fmla="*/ 8 h 17"/>
                  <a:gd name="T14" fmla="*/ 5 w 9"/>
                  <a:gd name="T15" fmla="*/ 16 h 17"/>
                  <a:gd name="T16" fmla="*/ 5 w 9"/>
                  <a:gd name="T17" fmla="*/ 17 h 17"/>
                  <a:gd name="T18" fmla="*/ 5 w 9"/>
                  <a:gd name="T19" fmla="*/ 3 h 17"/>
                  <a:gd name="T20" fmla="*/ 2 w 9"/>
                  <a:gd name="T21" fmla="*/ 7 h 17"/>
                  <a:gd name="T22" fmla="*/ 5 w 9"/>
                  <a:gd name="T23" fmla="*/ 14 h 17"/>
                  <a:gd name="T24" fmla="*/ 7 w 9"/>
                  <a:gd name="T25" fmla="*/ 8 h 17"/>
                  <a:gd name="T26" fmla="*/ 5 w 9"/>
                  <a:gd name="T2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7">
                    <a:moveTo>
                      <a:pt x="5" y="17"/>
                    </a:moveTo>
                    <a:cubicBezTo>
                      <a:pt x="4" y="16"/>
                      <a:pt x="4" y="16"/>
                      <a:pt x="4" y="16"/>
                    </a:cubicBezTo>
                    <a:cubicBezTo>
                      <a:pt x="1" y="13"/>
                      <a:pt x="0" y="10"/>
                      <a:pt x="1" y="7"/>
                    </a:cubicBezTo>
                    <a:cubicBezTo>
                      <a:pt x="1" y="3"/>
                      <a:pt x="5" y="1"/>
                      <a:pt x="5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9" y="4"/>
                      <a:pt x="9" y="8"/>
                    </a:cubicBezTo>
                    <a:cubicBezTo>
                      <a:pt x="9" y="11"/>
                      <a:pt x="8" y="14"/>
                      <a:pt x="5" y="16"/>
                    </a:cubicBezTo>
                    <a:lnTo>
                      <a:pt x="5" y="17"/>
                    </a:lnTo>
                    <a:close/>
                    <a:moveTo>
                      <a:pt x="5" y="3"/>
                    </a:moveTo>
                    <a:cubicBezTo>
                      <a:pt x="4" y="3"/>
                      <a:pt x="3" y="5"/>
                      <a:pt x="2" y="7"/>
                    </a:cubicBezTo>
                    <a:cubicBezTo>
                      <a:pt x="2" y="10"/>
                      <a:pt x="3" y="12"/>
                      <a:pt x="5" y="14"/>
                    </a:cubicBezTo>
                    <a:cubicBezTo>
                      <a:pt x="7" y="12"/>
                      <a:pt x="8" y="10"/>
                      <a:pt x="7" y="8"/>
                    </a:cubicBezTo>
                    <a:cubicBezTo>
                      <a:pt x="7" y="5"/>
                      <a:pt x="6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5" name="Freeform 135"/>
              <p:cNvSpPr>
                <a:spLocks noEditPoints="1"/>
              </p:cNvSpPr>
              <p:nvPr/>
            </p:nvSpPr>
            <p:spPr bwMode="auto">
              <a:xfrm>
                <a:off x="3735" y="-1362"/>
                <a:ext cx="27" cy="20"/>
              </a:xfrm>
              <a:custGeom>
                <a:avLst/>
                <a:gdLst>
                  <a:gd name="T0" fmla="*/ 9 w 14"/>
                  <a:gd name="T1" fmla="*/ 10 h 10"/>
                  <a:gd name="T2" fmla="*/ 0 w 14"/>
                  <a:gd name="T3" fmla="*/ 1 h 10"/>
                  <a:gd name="T4" fmla="*/ 0 w 14"/>
                  <a:gd name="T5" fmla="*/ 1 h 10"/>
                  <a:gd name="T6" fmla="*/ 0 w 14"/>
                  <a:gd name="T7" fmla="*/ 1 h 10"/>
                  <a:gd name="T8" fmla="*/ 3 w 14"/>
                  <a:gd name="T9" fmla="*/ 0 h 10"/>
                  <a:gd name="T10" fmla="*/ 13 w 14"/>
                  <a:gd name="T11" fmla="*/ 9 h 10"/>
                  <a:gd name="T12" fmla="*/ 14 w 14"/>
                  <a:gd name="T13" fmla="*/ 10 h 10"/>
                  <a:gd name="T14" fmla="*/ 13 w 14"/>
                  <a:gd name="T15" fmla="*/ 10 h 10"/>
                  <a:gd name="T16" fmla="*/ 9 w 14"/>
                  <a:gd name="T17" fmla="*/ 10 h 10"/>
                  <a:gd name="T18" fmla="*/ 1 w 14"/>
                  <a:gd name="T19" fmla="*/ 2 h 10"/>
                  <a:gd name="T20" fmla="*/ 9 w 14"/>
                  <a:gd name="T21" fmla="*/ 9 h 10"/>
                  <a:gd name="T22" fmla="*/ 11 w 14"/>
                  <a:gd name="T23" fmla="*/ 8 h 10"/>
                  <a:gd name="T24" fmla="*/ 3 w 14"/>
                  <a:gd name="T25" fmla="*/ 2 h 10"/>
                  <a:gd name="T26" fmla="*/ 1 w 14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0">
                    <a:moveTo>
                      <a:pt x="9" y="10"/>
                    </a:moveTo>
                    <a:cubicBezTo>
                      <a:pt x="0" y="10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6" y="0"/>
                      <a:pt x="11" y="1"/>
                      <a:pt x="13" y="9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10"/>
                      <a:pt x="10" y="10"/>
                      <a:pt x="9" y="10"/>
                    </a:cubicBezTo>
                    <a:close/>
                    <a:moveTo>
                      <a:pt x="1" y="2"/>
                    </a:moveTo>
                    <a:cubicBezTo>
                      <a:pt x="2" y="4"/>
                      <a:pt x="3" y="9"/>
                      <a:pt x="9" y="9"/>
                    </a:cubicBezTo>
                    <a:cubicBezTo>
                      <a:pt x="10" y="9"/>
                      <a:pt x="11" y="9"/>
                      <a:pt x="11" y="8"/>
                    </a:cubicBezTo>
                    <a:cubicBezTo>
                      <a:pt x="10" y="3"/>
                      <a:pt x="6" y="2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6" name="Freeform 136"/>
              <p:cNvSpPr>
                <a:spLocks noEditPoints="1"/>
              </p:cNvSpPr>
              <p:nvPr/>
            </p:nvSpPr>
            <p:spPr bwMode="auto">
              <a:xfrm>
                <a:off x="3733" y="-1373"/>
                <a:ext cx="29" cy="17"/>
              </a:xfrm>
              <a:custGeom>
                <a:avLst/>
                <a:gdLst>
                  <a:gd name="T0" fmla="*/ 6 w 15"/>
                  <a:gd name="T1" fmla="*/ 9 h 9"/>
                  <a:gd name="T2" fmla="*/ 1 w 15"/>
                  <a:gd name="T3" fmla="*/ 8 h 9"/>
                  <a:gd name="T4" fmla="*/ 0 w 15"/>
                  <a:gd name="T5" fmla="*/ 8 h 9"/>
                  <a:gd name="T6" fmla="*/ 1 w 15"/>
                  <a:gd name="T7" fmla="*/ 7 h 9"/>
                  <a:gd name="T8" fmla="*/ 10 w 15"/>
                  <a:gd name="T9" fmla="*/ 0 h 9"/>
                  <a:gd name="T10" fmla="*/ 14 w 15"/>
                  <a:gd name="T11" fmla="*/ 0 h 9"/>
                  <a:gd name="T12" fmla="*/ 15 w 15"/>
                  <a:gd name="T13" fmla="*/ 0 h 9"/>
                  <a:gd name="T14" fmla="*/ 15 w 15"/>
                  <a:gd name="T15" fmla="*/ 1 h 9"/>
                  <a:gd name="T16" fmla="*/ 6 w 15"/>
                  <a:gd name="T17" fmla="*/ 9 h 9"/>
                  <a:gd name="T18" fmla="*/ 2 w 15"/>
                  <a:gd name="T19" fmla="*/ 7 h 9"/>
                  <a:gd name="T20" fmla="*/ 6 w 15"/>
                  <a:gd name="T21" fmla="*/ 8 h 9"/>
                  <a:gd name="T22" fmla="*/ 13 w 15"/>
                  <a:gd name="T23" fmla="*/ 2 h 9"/>
                  <a:gd name="T24" fmla="*/ 10 w 15"/>
                  <a:gd name="T25" fmla="*/ 1 h 9"/>
                  <a:gd name="T26" fmla="*/ 2 w 15"/>
                  <a:gd name="T2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9">
                    <a:moveTo>
                      <a:pt x="6" y="9"/>
                    </a:moveTo>
                    <a:cubicBezTo>
                      <a:pt x="3" y="9"/>
                      <a:pt x="1" y="8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3" y="0"/>
                      <a:pt x="10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3" y="8"/>
                      <a:pt x="9" y="9"/>
                      <a:pt x="6" y="9"/>
                    </a:cubicBezTo>
                    <a:close/>
                    <a:moveTo>
                      <a:pt x="2" y="7"/>
                    </a:moveTo>
                    <a:cubicBezTo>
                      <a:pt x="3" y="7"/>
                      <a:pt x="4" y="8"/>
                      <a:pt x="6" y="8"/>
                    </a:cubicBezTo>
                    <a:cubicBezTo>
                      <a:pt x="9" y="8"/>
                      <a:pt x="11" y="6"/>
                      <a:pt x="13" y="2"/>
                    </a:cubicBezTo>
                    <a:cubicBezTo>
                      <a:pt x="12" y="1"/>
                      <a:pt x="11" y="1"/>
                      <a:pt x="10" y="1"/>
                    </a:cubicBezTo>
                    <a:cubicBezTo>
                      <a:pt x="5" y="1"/>
                      <a:pt x="3" y="5"/>
                      <a:pt x="2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7" name="Freeform 137"/>
              <p:cNvSpPr>
                <a:spLocks noEditPoints="1"/>
              </p:cNvSpPr>
              <p:nvPr/>
            </p:nvSpPr>
            <p:spPr bwMode="auto">
              <a:xfrm>
                <a:off x="3803" y="-1490"/>
                <a:ext cx="17" cy="31"/>
              </a:xfrm>
              <a:custGeom>
                <a:avLst/>
                <a:gdLst>
                  <a:gd name="T0" fmla="*/ 4 w 9"/>
                  <a:gd name="T1" fmla="*/ 16 h 16"/>
                  <a:gd name="T2" fmla="*/ 3 w 9"/>
                  <a:gd name="T3" fmla="*/ 16 h 16"/>
                  <a:gd name="T4" fmla="*/ 0 w 9"/>
                  <a:gd name="T5" fmla="*/ 9 h 16"/>
                  <a:gd name="T6" fmla="*/ 4 w 9"/>
                  <a:gd name="T7" fmla="*/ 0 h 16"/>
                  <a:gd name="T8" fmla="*/ 5 w 9"/>
                  <a:gd name="T9" fmla="*/ 0 h 16"/>
                  <a:gd name="T10" fmla="*/ 5 w 9"/>
                  <a:gd name="T11" fmla="*/ 0 h 16"/>
                  <a:gd name="T12" fmla="*/ 9 w 9"/>
                  <a:gd name="T13" fmla="*/ 10 h 16"/>
                  <a:gd name="T14" fmla="*/ 4 w 9"/>
                  <a:gd name="T15" fmla="*/ 16 h 16"/>
                  <a:gd name="T16" fmla="*/ 5 w 9"/>
                  <a:gd name="T17" fmla="*/ 2 h 16"/>
                  <a:gd name="T18" fmla="*/ 2 w 9"/>
                  <a:gd name="T19" fmla="*/ 9 h 16"/>
                  <a:gd name="T20" fmla="*/ 4 w 9"/>
                  <a:gd name="T21" fmla="*/ 14 h 16"/>
                  <a:gd name="T22" fmla="*/ 7 w 9"/>
                  <a:gd name="T23" fmla="*/ 9 h 16"/>
                  <a:gd name="T24" fmla="*/ 5 w 9"/>
                  <a:gd name="T25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6">
                    <a:moveTo>
                      <a:pt x="4" y="16"/>
                    </a:move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0" y="13"/>
                      <a:pt x="0" y="9"/>
                    </a:cubicBezTo>
                    <a:cubicBezTo>
                      <a:pt x="0" y="6"/>
                      <a:pt x="1" y="3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8" y="4"/>
                      <a:pt x="9" y="7"/>
                      <a:pt x="9" y="10"/>
                    </a:cubicBezTo>
                    <a:cubicBezTo>
                      <a:pt x="8" y="14"/>
                      <a:pt x="5" y="16"/>
                      <a:pt x="4" y="16"/>
                    </a:cubicBezTo>
                    <a:close/>
                    <a:moveTo>
                      <a:pt x="5" y="2"/>
                    </a:moveTo>
                    <a:cubicBezTo>
                      <a:pt x="3" y="4"/>
                      <a:pt x="2" y="7"/>
                      <a:pt x="2" y="9"/>
                    </a:cubicBezTo>
                    <a:cubicBezTo>
                      <a:pt x="2" y="11"/>
                      <a:pt x="3" y="13"/>
                      <a:pt x="4" y="14"/>
                    </a:cubicBezTo>
                    <a:cubicBezTo>
                      <a:pt x="5" y="13"/>
                      <a:pt x="7" y="12"/>
                      <a:pt x="7" y="9"/>
                    </a:cubicBezTo>
                    <a:cubicBezTo>
                      <a:pt x="7" y="7"/>
                      <a:pt x="7" y="5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8" name="Freeform 138"/>
              <p:cNvSpPr>
                <a:spLocks noEditPoints="1"/>
              </p:cNvSpPr>
              <p:nvPr/>
            </p:nvSpPr>
            <p:spPr bwMode="auto">
              <a:xfrm>
                <a:off x="3785" y="-1478"/>
                <a:ext cx="27" cy="19"/>
              </a:xfrm>
              <a:custGeom>
                <a:avLst/>
                <a:gdLst>
                  <a:gd name="T0" fmla="*/ 10 w 14"/>
                  <a:gd name="T1" fmla="*/ 10 h 10"/>
                  <a:gd name="T2" fmla="*/ 0 w 14"/>
                  <a:gd name="T3" fmla="*/ 2 h 10"/>
                  <a:gd name="T4" fmla="*/ 0 w 14"/>
                  <a:gd name="T5" fmla="*/ 1 h 10"/>
                  <a:gd name="T6" fmla="*/ 1 w 14"/>
                  <a:gd name="T7" fmla="*/ 1 h 10"/>
                  <a:gd name="T8" fmla="*/ 4 w 14"/>
                  <a:gd name="T9" fmla="*/ 0 h 10"/>
                  <a:gd name="T10" fmla="*/ 14 w 14"/>
                  <a:gd name="T11" fmla="*/ 9 h 10"/>
                  <a:gd name="T12" fmla="*/ 14 w 14"/>
                  <a:gd name="T13" fmla="*/ 10 h 10"/>
                  <a:gd name="T14" fmla="*/ 13 w 14"/>
                  <a:gd name="T15" fmla="*/ 10 h 10"/>
                  <a:gd name="T16" fmla="*/ 10 w 14"/>
                  <a:gd name="T17" fmla="*/ 10 h 10"/>
                  <a:gd name="T18" fmla="*/ 2 w 14"/>
                  <a:gd name="T19" fmla="*/ 2 h 10"/>
                  <a:gd name="T20" fmla="*/ 10 w 14"/>
                  <a:gd name="T21" fmla="*/ 9 h 10"/>
                  <a:gd name="T22" fmla="*/ 12 w 14"/>
                  <a:gd name="T23" fmla="*/ 9 h 10"/>
                  <a:gd name="T24" fmla="*/ 4 w 14"/>
                  <a:gd name="T25" fmla="*/ 2 h 10"/>
                  <a:gd name="T26" fmla="*/ 2 w 14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0">
                    <a:moveTo>
                      <a:pt x="10" y="10"/>
                    </a:moveTo>
                    <a:cubicBezTo>
                      <a:pt x="7" y="10"/>
                      <a:pt x="2" y="9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13" y="0"/>
                      <a:pt x="14" y="9"/>
                      <a:pt x="14" y="9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2" y="10"/>
                      <a:pt x="10" y="10"/>
                    </a:cubicBezTo>
                    <a:close/>
                    <a:moveTo>
                      <a:pt x="2" y="2"/>
                    </a:moveTo>
                    <a:cubicBezTo>
                      <a:pt x="4" y="8"/>
                      <a:pt x="8" y="9"/>
                      <a:pt x="10" y="9"/>
                    </a:cubicBezTo>
                    <a:cubicBezTo>
                      <a:pt x="11" y="9"/>
                      <a:pt x="12" y="9"/>
                      <a:pt x="12" y="9"/>
                    </a:cubicBezTo>
                    <a:cubicBezTo>
                      <a:pt x="12" y="7"/>
                      <a:pt x="10" y="2"/>
                      <a:pt x="4" y="2"/>
                    </a:cubicBezTo>
                    <a:cubicBezTo>
                      <a:pt x="4" y="2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9" name="Freeform 139"/>
              <p:cNvSpPr>
                <a:spLocks noEditPoints="1"/>
              </p:cNvSpPr>
              <p:nvPr/>
            </p:nvSpPr>
            <p:spPr bwMode="auto">
              <a:xfrm>
                <a:off x="3783" y="-1464"/>
                <a:ext cx="29" cy="19"/>
              </a:xfrm>
              <a:custGeom>
                <a:avLst/>
                <a:gdLst>
                  <a:gd name="T0" fmla="*/ 5 w 15"/>
                  <a:gd name="T1" fmla="*/ 10 h 10"/>
                  <a:gd name="T2" fmla="*/ 1 w 15"/>
                  <a:gd name="T3" fmla="*/ 10 h 10"/>
                  <a:gd name="T4" fmla="*/ 0 w 15"/>
                  <a:gd name="T5" fmla="*/ 9 h 10"/>
                  <a:gd name="T6" fmla="*/ 0 w 15"/>
                  <a:gd name="T7" fmla="*/ 9 h 10"/>
                  <a:gd name="T8" fmla="*/ 10 w 15"/>
                  <a:gd name="T9" fmla="*/ 0 h 10"/>
                  <a:gd name="T10" fmla="*/ 14 w 15"/>
                  <a:gd name="T11" fmla="*/ 2 h 10"/>
                  <a:gd name="T12" fmla="*/ 15 w 15"/>
                  <a:gd name="T13" fmla="*/ 2 h 10"/>
                  <a:gd name="T14" fmla="*/ 15 w 15"/>
                  <a:gd name="T15" fmla="*/ 2 h 10"/>
                  <a:gd name="T16" fmla="*/ 5 w 15"/>
                  <a:gd name="T17" fmla="*/ 10 h 10"/>
                  <a:gd name="T18" fmla="*/ 2 w 15"/>
                  <a:gd name="T19" fmla="*/ 8 h 10"/>
                  <a:gd name="T20" fmla="*/ 5 w 15"/>
                  <a:gd name="T21" fmla="*/ 8 h 10"/>
                  <a:gd name="T22" fmla="*/ 13 w 15"/>
                  <a:gd name="T23" fmla="*/ 3 h 10"/>
                  <a:gd name="T24" fmla="*/ 10 w 15"/>
                  <a:gd name="T25" fmla="*/ 2 h 10"/>
                  <a:gd name="T26" fmla="*/ 2 w 15"/>
                  <a:gd name="T27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0">
                    <a:moveTo>
                      <a:pt x="5" y="10"/>
                    </a:moveTo>
                    <a:cubicBezTo>
                      <a:pt x="4" y="10"/>
                      <a:pt x="2" y="10"/>
                      <a:pt x="1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2"/>
                      <a:pt x="7" y="0"/>
                      <a:pt x="10" y="0"/>
                    </a:cubicBezTo>
                    <a:cubicBezTo>
                      <a:pt x="12" y="0"/>
                      <a:pt x="14" y="1"/>
                      <a:pt x="14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3" y="10"/>
                      <a:pt x="5" y="10"/>
                    </a:cubicBezTo>
                    <a:close/>
                    <a:moveTo>
                      <a:pt x="2" y="8"/>
                    </a:moveTo>
                    <a:cubicBezTo>
                      <a:pt x="3" y="8"/>
                      <a:pt x="4" y="8"/>
                      <a:pt x="5" y="8"/>
                    </a:cubicBezTo>
                    <a:cubicBezTo>
                      <a:pt x="10" y="8"/>
                      <a:pt x="12" y="4"/>
                      <a:pt x="13" y="3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6" y="2"/>
                      <a:pt x="4" y="4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0" name="Freeform 140"/>
              <p:cNvSpPr>
                <a:spLocks noEditPoints="1"/>
              </p:cNvSpPr>
              <p:nvPr/>
            </p:nvSpPr>
            <p:spPr bwMode="auto">
              <a:xfrm>
                <a:off x="3801" y="-1463"/>
                <a:ext cx="17" cy="33"/>
              </a:xfrm>
              <a:custGeom>
                <a:avLst/>
                <a:gdLst>
                  <a:gd name="T0" fmla="*/ 4 w 9"/>
                  <a:gd name="T1" fmla="*/ 17 h 17"/>
                  <a:gd name="T2" fmla="*/ 4 w 9"/>
                  <a:gd name="T3" fmla="*/ 16 h 17"/>
                  <a:gd name="T4" fmla="*/ 0 w 9"/>
                  <a:gd name="T5" fmla="*/ 7 h 17"/>
                  <a:gd name="T6" fmla="*/ 4 w 9"/>
                  <a:gd name="T7" fmla="*/ 1 h 17"/>
                  <a:gd name="T8" fmla="*/ 5 w 9"/>
                  <a:gd name="T9" fmla="*/ 0 h 17"/>
                  <a:gd name="T10" fmla="*/ 6 w 9"/>
                  <a:gd name="T11" fmla="*/ 1 h 17"/>
                  <a:gd name="T12" fmla="*/ 9 w 9"/>
                  <a:gd name="T13" fmla="*/ 8 h 17"/>
                  <a:gd name="T14" fmla="*/ 5 w 9"/>
                  <a:gd name="T15" fmla="*/ 16 h 17"/>
                  <a:gd name="T16" fmla="*/ 4 w 9"/>
                  <a:gd name="T17" fmla="*/ 17 h 17"/>
                  <a:gd name="T18" fmla="*/ 5 w 9"/>
                  <a:gd name="T19" fmla="*/ 2 h 17"/>
                  <a:gd name="T20" fmla="*/ 2 w 9"/>
                  <a:gd name="T21" fmla="*/ 7 h 17"/>
                  <a:gd name="T22" fmla="*/ 4 w 9"/>
                  <a:gd name="T23" fmla="*/ 14 h 17"/>
                  <a:gd name="T24" fmla="*/ 7 w 9"/>
                  <a:gd name="T25" fmla="*/ 8 h 17"/>
                  <a:gd name="T26" fmla="*/ 5 w 9"/>
                  <a:gd name="T27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7">
                    <a:moveTo>
                      <a:pt x="4" y="17"/>
                    </a:moveTo>
                    <a:cubicBezTo>
                      <a:pt x="4" y="16"/>
                      <a:pt x="4" y="16"/>
                      <a:pt x="4" y="16"/>
                    </a:cubicBezTo>
                    <a:cubicBezTo>
                      <a:pt x="1" y="13"/>
                      <a:pt x="0" y="10"/>
                      <a:pt x="0" y="7"/>
                    </a:cubicBezTo>
                    <a:cubicBezTo>
                      <a:pt x="1" y="3"/>
                      <a:pt x="4" y="1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9" y="4"/>
                      <a:pt x="9" y="8"/>
                    </a:cubicBezTo>
                    <a:cubicBezTo>
                      <a:pt x="9" y="11"/>
                      <a:pt x="7" y="13"/>
                      <a:pt x="5" y="16"/>
                    </a:cubicBezTo>
                    <a:lnTo>
                      <a:pt x="4" y="17"/>
                    </a:lnTo>
                    <a:close/>
                    <a:moveTo>
                      <a:pt x="5" y="2"/>
                    </a:moveTo>
                    <a:cubicBezTo>
                      <a:pt x="4" y="3"/>
                      <a:pt x="2" y="5"/>
                      <a:pt x="2" y="7"/>
                    </a:cubicBezTo>
                    <a:cubicBezTo>
                      <a:pt x="1" y="9"/>
                      <a:pt x="2" y="12"/>
                      <a:pt x="4" y="14"/>
                    </a:cubicBezTo>
                    <a:cubicBezTo>
                      <a:pt x="6" y="12"/>
                      <a:pt x="7" y="10"/>
                      <a:pt x="7" y="8"/>
                    </a:cubicBezTo>
                    <a:cubicBezTo>
                      <a:pt x="7" y="5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1" name="Freeform 141"/>
              <p:cNvSpPr>
                <a:spLocks noEditPoints="1"/>
              </p:cNvSpPr>
              <p:nvPr/>
            </p:nvSpPr>
            <p:spPr bwMode="auto">
              <a:xfrm>
                <a:off x="3808" y="-1463"/>
                <a:ext cx="28" cy="20"/>
              </a:xfrm>
              <a:custGeom>
                <a:avLst/>
                <a:gdLst>
                  <a:gd name="T0" fmla="*/ 10 w 14"/>
                  <a:gd name="T1" fmla="*/ 10 h 10"/>
                  <a:gd name="T2" fmla="*/ 0 w 14"/>
                  <a:gd name="T3" fmla="*/ 1 h 10"/>
                  <a:gd name="T4" fmla="*/ 0 w 14"/>
                  <a:gd name="T5" fmla="*/ 1 h 10"/>
                  <a:gd name="T6" fmla="*/ 1 w 14"/>
                  <a:gd name="T7" fmla="*/ 0 h 10"/>
                  <a:gd name="T8" fmla="*/ 4 w 14"/>
                  <a:gd name="T9" fmla="*/ 0 h 10"/>
                  <a:gd name="T10" fmla="*/ 14 w 14"/>
                  <a:gd name="T11" fmla="*/ 9 h 10"/>
                  <a:gd name="T12" fmla="*/ 14 w 14"/>
                  <a:gd name="T13" fmla="*/ 10 h 10"/>
                  <a:gd name="T14" fmla="*/ 13 w 14"/>
                  <a:gd name="T15" fmla="*/ 10 h 10"/>
                  <a:gd name="T16" fmla="*/ 10 w 14"/>
                  <a:gd name="T17" fmla="*/ 10 h 10"/>
                  <a:gd name="T18" fmla="*/ 2 w 14"/>
                  <a:gd name="T19" fmla="*/ 2 h 10"/>
                  <a:gd name="T20" fmla="*/ 10 w 14"/>
                  <a:gd name="T21" fmla="*/ 9 h 10"/>
                  <a:gd name="T22" fmla="*/ 12 w 14"/>
                  <a:gd name="T23" fmla="*/ 8 h 10"/>
                  <a:gd name="T24" fmla="*/ 4 w 14"/>
                  <a:gd name="T25" fmla="*/ 2 h 10"/>
                  <a:gd name="T26" fmla="*/ 2 w 14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0">
                    <a:moveTo>
                      <a:pt x="10" y="10"/>
                    </a:moveTo>
                    <a:cubicBezTo>
                      <a:pt x="0" y="1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4" y="0"/>
                    </a:cubicBezTo>
                    <a:cubicBezTo>
                      <a:pt x="6" y="0"/>
                      <a:pt x="12" y="1"/>
                      <a:pt x="14" y="9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2" y="10"/>
                      <a:pt x="11" y="10"/>
                      <a:pt x="10" y="10"/>
                    </a:cubicBezTo>
                    <a:close/>
                    <a:moveTo>
                      <a:pt x="2" y="2"/>
                    </a:moveTo>
                    <a:cubicBezTo>
                      <a:pt x="2" y="4"/>
                      <a:pt x="3" y="9"/>
                      <a:pt x="10" y="9"/>
                    </a:cubicBezTo>
                    <a:cubicBezTo>
                      <a:pt x="10" y="9"/>
                      <a:pt x="11" y="8"/>
                      <a:pt x="12" y="8"/>
                    </a:cubicBezTo>
                    <a:cubicBezTo>
                      <a:pt x="10" y="3"/>
                      <a:pt x="6" y="2"/>
                      <a:pt x="4" y="2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2" name="Freeform 142"/>
              <p:cNvSpPr>
                <a:spLocks noEditPoints="1"/>
              </p:cNvSpPr>
              <p:nvPr/>
            </p:nvSpPr>
            <p:spPr bwMode="auto">
              <a:xfrm>
                <a:off x="3808" y="-1476"/>
                <a:ext cx="29" cy="19"/>
              </a:xfrm>
              <a:custGeom>
                <a:avLst/>
                <a:gdLst>
                  <a:gd name="T0" fmla="*/ 5 w 15"/>
                  <a:gd name="T1" fmla="*/ 10 h 10"/>
                  <a:gd name="T2" fmla="*/ 1 w 15"/>
                  <a:gd name="T3" fmla="*/ 9 h 10"/>
                  <a:gd name="T4" fmla="*/ 0 w 15"/>
                  <a:gd name="T5" fmla="*/ 9 h 10"/>
                  <a:gd name="T6" fmla="*/ 0 w 15"/>
                  <a:gd name="T7" fmla="*/ 8 h 10"/>
                  <a:gd name="T8" fmla="*/ 10 w 15"/>
                  <a:gd name="T9" fmla="*/ 0 h 10"/>
                  <a:gd name="T10" fmla="*/ 14 w 15"/>
                  <a:gd name="T11" fmla="*/ 1 h 10"/>
                  <a:gd name="T12" fmla="*/ 15 w 15"/>
                  <a:gd name="T13" fmla="*/ 1 h 10"/>
                  <a:gd name="T14" fmla="*/ 14 w 15"/>
                  <a:gd name="T15" fmla="*/ 2 h 10"/>
                  <a:gd name="T16" fmla="*/ 5 w 15"/>
                  <a:gd name="T17" fmla="*/ 10 h 10"/>
                  <a:gd name="T18" fmla="*/ 2 w 15"/>
                  <a:gd name="T19" fmla="*/ 8 h 10"/>
                  <a:gd name="T20" fmla="*/ 5 w 15"/>
                  <a:gd name="T21" fmla="*/ 8 h 10"/>
                  <a:gd name="T22" fmla="*/ 12 w 15"/>
                  <a:gd name="T23" fmla="*/ 2 h 10"/>
                  <a:gd name="T24" fmla="*/ 10 w 15"/>
                  <a:gd name="T25" fmla="*/ 2 h 10"/>
                  <a:gd name="T26" fmla="*/ 2 w 15"/>
                  <a:gd name="T27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0">
                    <a:moveTo>
                      <a:pt x="5" y="10"/>
                    </a:moveTo>
                    <a:cubicBezTo>
                      <a:pt x="3" y="10"/>
                      <a:pt x="1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2" y="0"/>
                      <a:pt x="10" y="0"/>
                    </a:cubicBezTo>
                    <a:cubicBezTo>
                      <a:pt x="11" y="0"/>
                      <a:pt x="12" y="1"/>
                      <a:pt x="14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2" y="9"/>
                      <a:pt x="8" y="10"/>
                      <a:pt x="5" y="10"/>
                    </a:cubicBezTo>
                    <a:close/>
                    <a:moveTo>
                      <a:pt x="2" y="8"/>
                    </a:moveTo>
                    <a:cubicBezTo>
                      <a:pt x="3" y="8"/>
                      <a:pt x="4" y="8"/>
                      <a:pt x="5" y="8"/>
                    </a:cubicBezTo>
                    <a:cubicBezTo>
                      <a:pt x="8" y="8"/>
                      <a:pt x="11" y="6"/>
                      <a:pt x="12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5" y="2"/>
                      <a:pt x="3" y="6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3" name="Freeform 143"/>
              <p:cNvSpPr>
                <a:spLocks noEditPoints="1"/>
              </p:cNvSpPr>
              <p:nvPr/>
            </p:nvSpPr>
            <p:spPr bwMode="auto">
              <a:xfrm>
                <a:off x="3874" y="-1587"/>
                <a:ext cx="18" cy="33"/>
              </a:xfrm>
              <a:custGeom>
                <a:avLst/>
                <a:gdLst>
                  <a:gd name="T0" fmla="*/ 4 w 9"/>
                  <a:gd name="T1" fmla="*/ 17 h 17"/>
                  <a:gd name="T2" fmla="*/ 3 w 9"/>
                  <a:gd name="T3" fmla="*/ 16 h 17"/>
                  <a:gd name="T4" fmla="*/ 0 w 9"/>
                  <a:gd name="T5" fmla="*/ 9 h 17"/>
                  <a:gd name="T6" fmla="*/ 4 w 9"/>
                  <a:gd name="T7" fmla="*/ 1 h 17"/>
                  <a:gd name="T8" fmla="*/ 5 w 9"/>
                  <a:gd name="T9" fmla="*/ 0 h 17"/>
                  <a:gd name="T10" fmla="*/ 5 w 9"/>
                  <a:gd name="T11" fmla="*/ 1 h 17"/>
                  <a:gd name="T12" fmla="*/ 9 w 9"/>
                  <a:gd name="T13" fmla="*/ 10 h 17"/>
                  <a:gd name="T14" fmla="*/ 4 w 9"/>
                  <a:gd name="T15" fmla="*/ 17 h 17"/>
                  <a:gd name="T16" fmla="*/ 4 w 9"/>
                  <a:gd name="T17" fmla="*/ 3 h 17"/>
                  <a:gd name="T18" fmla="*/ 2 w 9"/>
                  <a:gd name="T19" fmla="*/ 9 h 17"/>
                  <a:gd name="T20" fmla="*/ 4 w 9"/>
                  <a:gd name="T21" fmla="*/ 15 h 17"/>
                  <a:gd name="T22" fmla="*/ 7 w 9"/>
                  <a:gd name="T23" fmla="*/ 10 h 17"/>
                  <a:gd name="T24" fmla="*/ 4 w 9"/>
                  <a:gd name="T25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7">
                    <a:moveTo>
                      <a:pt x="4" y="17"/>
                    </a:move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0" y="14"/>
                      <a:pt x="0" y="9"/>
                    </a:cubicBezTo>
                    <a:cubicBezTo>
                      <a:pt x="0" y="6"/>
                      <a:pt x="1" y="4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8" y="4"/>
                      <a:pt x="9" y="7"/>
                      <a:pt x="9" y="10"/>
                    </a:cubicBezTo>
                    <a:cubicBezTo>
                      <a:pt x="8" y="14"/>
                      <a:pt x="4" y="16"/>
                      <a:pt x="4" y="17"/>
                    </a:cubicBezTo>
                    <a:close/>
                    <a:moveTo>
                      <a:pt x="4" y="3"/>
                    </a:moveTo>
                    <a:cubicBezTo>
                      <a:pt x="3" y="5"/>
                      <a:pt x="2" y="7"/>
                      <a:pt x="2" y="9"/>
                    </a:cubicBezTo>
                    <a:cubicBezTo>
                      <a:pt x="2" y="12"/>
                      <a:pt x="3" y="14"/>
                      <a:pt x="4" y="15"/>
                    </a:cubicBezTo>
                    <a:cubicBezTo>
                      <a:pt x="5" y="14"/>
                      <a:pt x="7" y="12"/>
                      <a:pt x="7" y="10"/>
                    </a:cubicBezTo>
                    <a:cubicBezTo>
                      <a:pt x="7" y="8"/>
                      <a:pt x="6" y="5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4" name="Freeform 144"/>
              <p:cNvSpPr>
                <a:spLocks noEditPoints="1"/>
              </p:cNvSpPr>
              <p:nvPr/>
            </p:nvSpPr>
            <p:spPr bwMode="auto">
              <a:xfrm>
                <a:off x="3857" y="-1573"/>
                <a:ext cx="27" cy="19"/>
              </a:xfrm>
              <a:custGeom>
                <a:avLst/>
                <a:gdLst>
                  <a:gd name="T0" fmla="*/ 10 w 14"/>
                  <a:gd name="T1" fmla="*/ 10 h 10"/>
                  <a:gd name="T2" fmla="*/ 0 w 14"/>
                  <a:gd name="T3" fmla="*/ 1 h 10"/>
                  <a:gd name="T4" fmla="*/ 0 w 14"/>
                  <a:gd name="T5" fmla="*/ 0 h 10"/>
                  <a:gd name="T6" fmla="*/ 1 w 14"/>
                  <a:gd name="T7" fmla="*/ 0 h 10"/>
                  <a:gd name="T8" fmla="*/ 4 w 14"/>
                  <a:gd name="T9" fmla="*/ 0 h 10"/>
                  <a:gd name="T10" fmla="*/ 14 w 14"/>
                  <a:gd name="T11" fmla="*/ 9 h 10"/>
                  <a:gd name="T12" fmla="*/ 14 w 14"/>
                  <a:gd name="T13" fmla="*/ 9 h 10"/>
                  <a:gd name="T14" fmla="*/ 13 w 14"/>
                  <a:gd name="T15" fmla="*/ 10 h 10"/>
                  <a:gd name="T16" fmla="*/ 10 w 14"/>
                  <a:gd name="T17" fmla="*/ 10 h 10"/>
                  <a:gd name="T18" fmla="*/ 2 w 14"/>
                  <a:gd name="T19" fmla="*/ 2 h 10"/>
                  <a:gd name="T20" fmla="*/ 10 w 14"/>
                  <a:gd name="T21" fmla="*/ 8 h 10"/>
                  <a:gd name="T22" fmla="*/ 12 w 14"/>
                  <a:gd name="T23" fmla="*/ 8 h 10"/>
                  <a:gd name="T24" fmla="*/ 4 w 14"/>
                  <a:gd name="T25" fmla="*/ 2 h 10"/>
                  <a:gd name="T26" fmla="*/ 2 w 14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0">
                    <a:moveTo>
                      <a:pt x="10" y="10"/>
                    </a:moveTo>
                    <a:cubicBezTo>
                      <a:pt x="7" y="10"/>
                      <a:pt x="2" y="9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13" y="0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2" y="10"/>
                      <a:pt x="10" y="10"/>
                    </a:cubicBezTo>
                    <a:close/>
                    <a:moveTo>
                      <a:pt x="2" y="2"/>
                    </a:moveTo>
                    <a:cubicBezTo>
                      <a:pt x="4" y="7"/>
                      <a:pt x="7" y="8"/>
                      <a:pt x="10" y="8"/>
                    </a:cubicBezTo>
                    <a:cubicBezTo>
                      <a:pt x="11" y="8"/>
                      <a:pt x="11" y="8"/>
                      <a:pt x="12" y="8"/>
                    </a:cubicBezTo>
                    <a:cubicBezTo>
                      <a:pt x="12" y="6"/>
                      <a:pt x="10" y="2"/>
                      <a:pt x="4" y="2"/>
                    </a:cubicBezTo>
                    <a:cubicBezTo>
                      <a:pt x="4" y="2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5" name="Freeform 145"/>
              <p:cNvSpPr>
                <a:spLocks noEditPoints="1"/>
              </p:cNvSpPr>
              <p:nvPr/>
            </p:nvSpPr>
            <p:spPr bwMode="auto">
              <a:xfrm>
                <a:off x="3855" y="-1560"/>
                <a:ext cx="29" cy="20"/>
              </a:xfrm>
              <a:custGeom>
                <a:avLst/>
                <a:gdLst>
                  <a:gd name="T0" fmla="*/ 5 w 15"/>
                  <a:gd name="T1" fmla="*/ 10 h 10"/>
                  <a:gd name="T2" fmla="*/ 1 w 15"/>
                  <a:gd name="T3" fmla="*/ 9 h 10"/>
                  <a:gd name="T4" fmla="*/ 0 w 15"/>
                  <a:gd name="T5" fmla="*/ 9 h 10"/>
                  <a:gd name="T6" fmla="*/ 0 w 15"/>
                  <a:gd name="T7" fmla="*/ 8 h 10"/>
                  <a:gd name="T8" fmla="*/ 10 w 15"/>
                  <a:gd name="T9" fmla="*/ 0 h 10"/>
                  <a:gd name="T10" fmla="*/ 14 w 15"/>
                  <a:gd name="T11" fmla="*/ 1 h 10"/>
                  <a:gd name="T12" fmla="*/ 15 w 15"/>
                  <a:gd name="T13" fmla="*/ 1 h 10"/>
                  <a:gd name="T14" fmla="*/ 15 w 15"/>
                  <a:gd name="T15" fmla="*/ 2 h 10"/>
                  <a:gd name="T16" fmla="*/ 5 w 15"/>
                  <a:gd name="T17" fmla="*/ 10 h 10"/>
                  <a:gd name="T18" fmla="*/ 2 w 15"/>
                  <a:gd name="T19" fmla="*/ 8 h 10"/>
                  <a:gd name="T20" fmla="*/ 5 w 15"/>
                  <a:gd name="T21" fmla="*/ 8 h 10"/>
                  <a:gd name="T22" fmla="*/ 13 w 15"/>
                  <a:gd name="T23" fmla="*/ 2 h 10"/>
                  <a:gd name="T24" fmla="*/ 10 w 15"/>
                  <a:gd name="T25" fmla="*/ 2 h 10"/>
                  <a:gd name="T26" fmla="*/ 2 w 15"/>
                  <a:gd name="T27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0">
                    <a:moveTo>
                      <a:pt x="5" y="10"/>
                    </a:moveTo>
                    <a:cubicBezTo>
                      <a:pt x="4" y="10"/>
                      <a:pt x="2" y="10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1"/>
                      <a:pt x="7" y="0"/>
                      <a:pt x="10" y="0"/>
                    </a:cubicBezTo>
                    <a:cubicBezTo>
                      <a:pt x="12" y="0"/>
                      <a:pt x="14" y="1"/>
                      <a:pt x="14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3" y="10"/>
                      <a:pt x="5" y="10"/>
                    </a:cubicBezTo>
                    <a:close/>
                    <a:moveTo>
                      <a:pt x="2" y="8"/>
                    </a:moveTo>
                    <a:cubicBezTo>
                      <a:pt x="3" y="8"/>
                      <a:pt x="4" y="8"/>
                      <a:pt x="5" y="8"/>
                    </a:cubicBezTo>
                    <a:cubicBezTo>
                      <a:pt x="10" y="8"/>
                      <a:pt x="12" y="4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6" y="2"/>
                      <a:pt x="4" y="4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6" name="Freeform 146"/>
              <p:cNvSpPr>
                <a:spLocks noEditPoints="1"/>
              </p:cNvSpPr>
              <p:nvPr/>
            </p:nvSpPr>
            <p:spPr bwMode="auto">
              <a:xfrm>
                <a:off x="3872" y="-1558"/>
                <a:ext cx="18" cy="31"/>
              </a:xfrm>
              <a:custGeom>
                <a:avLst/>
                <a:gdLst>
                  <a:gd name="T0" fmla="*/ 4 w 9"/>
                  <a:gd name="T1" fmla="*/ 16 h 16"/>
                  <a:gd name="T2" fmla="*/ 4 w 9"/>
                  <a:gd name="T3" fmla="*/ 16 h 16"/>
                  <a:gd name="T4" fmla="*/ 0 w 9"/>
                  <a:gd name="T5" fmla="*/ 7 h 16"/>
                  <a:gd name="T6" fmla="*/ 4 w 9"/>
                  <a:gd name="T7" fmla="*/ 0 h 16"/>
                  <a:gd name="T8" fmla="*/ 5 w 9"/>
                  <a:gd name="T9" fmla="*/ 0 h 16"/>
                  <a:gd name="T10" fmla="*/ 5 w 9"/>
                  <a:gd name="T11" fmla="*/ 0 h 16"/>
                  <a:gd name="T12" fmla="*/ 9 w 9"/>
                  <a:gd name="T13" fmla="*/ 7 h 16"/>
                  <a:gd name="T14" fmla="*/ 5 w 9"/>
                  <a:gd name="T15" fmla="*/ 16 h 16"/>
                  <a:gd name="T16" fmla="*/ 4 w 9"/>
                  <a:gd name="T17" fmla="*/ 16 h 16"/>
                  <a:gd name="T18" fmla="*/ 5 w 9"/>
                  <a:gd name="T19" fmla="*/ 2 h 16"/>
                  <a:gd name="T20" fmla="*/ 2 w 9"/>
                  <a:gd name="T21" fmla="*/ 7 h 16"/>
                  <a:gd name="T22" fmla="*/ 4 w 9"/>
                  <a:gd name="T23" fmla="*/ 14 h 16"/>
                  <a:gd name="T24" fmla="*/ 7 w 9"/>
                  <a:gd name="T25" fmla="*/ 7 h 16"/>
                  <a:gd name="T26" fmla="*/ 5 w 9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6">
                    <a:moveTo>
                      <a:pt x="4" y="16"/>
                    </a:moveTo>
                    <a:cubicBezTo>
                      <a:pt x="4" y="16"/>
                      <a:pt x="4" y="16"/>
                      <a:pt x="4" y="16"/>
                    </a:cubicBezTo>
                    <a:cubicBezTo>
                      <a:pt x="1" y="13"/>
                      <a:pt x="0" y="9"/>
                      <a:pt x="0" y="7"/>
                    </a:cubicBezTo>
                    <a:cubicBezTo>
                      <a:pt x="1" y="2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8" y="3"/>
                      <a:pt x="9" y="7"/>
                    </a:cubicBezTo>
                    <a:cubicBezTo>
                      <a:pt x="9" y="10"/>
                      <a:pt x="7" y="13"/>
                      <a:pt x="5" y="16"/>
                    </a:cubicBezTo>
                    <a:lnTo>
                      <a:pt x="4" y="16"/>
                    </a:lnTo>
                    <a:close/>
                    <a:moveTo>
                      <a:pt x="5" y="2"/>
                    </a:moveTo>
                    <a:cubicBezTo>
                      <a:pt x="4" y="3"/>
                      <a:pt x="2" y="4"/>
                      <a:pt x="2" y="7"/>
                    </a:cubicBezTo>
                    <a:cubicBezTo>
                      <a:pt x="1" y="9"/>
                      <a:pt x="2" y="11"/>
                      <a:pt x="4" y="14"/>
                    </a:cubicBezTo>
                    <a:cubicBezTo>
                      <a:pt x="6" y="12"/>
                      <a:pt x="7" y="10"/>
                      <a:pt x="7" y="7"/>
                    </a:cubicBezTo>
                    <a:cubicBezTo>
                      <a:pt x="7" y="5"/>
                      <a:pt x="5" y="3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7" name="Freeform 147"/>
              <p:cNvSpPr>
                <a:spLocks noEditPoints="1"/>
              </p:cNvSpPr>
              <p:nvPr/>
            </p:nvSpPr>
            <p:spPr bwMode="auto">
              <a:xfrm>
                <a:off x="3880" y="-1558"/>
                <a:ext cx="27" cy="20"/>
              </a:xfrm>
              <a:custGeom>
                <a:avLst/>
                <a:gdLst>
                  <a:gd name="T0" fmla="*/ 9 w 14"/>
                  <a:gd name="T1" fmla="*/ 10 h 10"/>
                  <a:gd name="T2" fmla="*/ 0 w 14"/>
                  <a:gd name="T3" fmla="*/ 1 h 10"/>
                  <a:gd name="T4" fmla="*/ 0 w 14"/>
                  <a:gd name="T5" fmla="*/ 0 h 10"/>
                  <a:gd name="T6" fmla="*/ 1 w 14"/>
                  <a:gd name="T7" fmla="*/ 0 h 10"/>
                  <a:gd name="T8" fmla="*/ 3 w 14"/>
                  <a:gd name="T9" fmla="*/ 0 h 10"/>
                  <a:gd name="T10" fmla="*/ 14 w 14"/>
                  <a:gd name="T11" fmla="*/ 8 h 10"/>
                  <a:gd name="T12" fmla="*/ 14 w 14"/>
                  <a:gd name="T13" fmla="*/ 9 h 10"/>
                  <a:gd name="T14" fmla="*/ 13 w 14"/>
                  <a:gd name="T15" fmla="*/ 9 h 10"/>
                  <a:gd name="T16" fmla="*/ 9 w 14"/>
                  <a:gd name="T17" fmla="*/ 10 h 10"/>
                  <a:gd name="T18" fmla="*/ 2 w 14"/>
                  <a:gd name="T19" fmla="*/ 2 h 10"/>
                  <a:gd name="T20" fmla="*/ 9 w 14"/>
                  <a:gd name="T21" fmla="*/ 8 h 10"/>
                  <a:gd name="T22" fmla="*/ 12 w 14"/>
                  <a:gd name="T23" fmla="*/ 8 h 10"/>
                  <a:gd name="T24" fmla="*/ 3 w 14"/>
                  <a:gd name="T25" fmla="*/ 1 h 10"/>
                  <a:gd name="T26" fmla="*/ 2 w 14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0">
                    <a:moveTo>
                      <a:pt x="9" y="10"/>
                    </a:moveTo>
                    <a:cubicBezTo>
                      <a:pt x="0" y="1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6" y="0"/>
                      <a:pt x="12" y="1"/>
                      <a:pt x="14" y="8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0"/>
                      <a:pt x="11" y="10"/>
                      <a:pt x="9" y="10"/>
                    </a:cubicBezTo>
                    <a:close/>
                    <a:moveTo>
                      <a:pt x="2" y="2"/>
                    </a:moveTo>
                    <a:cubicBezTo>
                      <a:pt x="2" y="3"/>
                      <a:pt x="3" y="8"/>
                      <a:pt x="9" y="8"/>
                    </a:cubicBezTo>
                    <a:cubicBezTo>
                      <a:pt x="10" y="8"/>
                      <a:pt x="11" y="8"/>
                      <a:pt x="12" y="8"/>
                    </a:cubicBezTo>
                    <a:cubicBezTo>
                      <a:pt x="10" y="3"/>
                      <a:pt x="6" y="1"/>
                      <a:pt x="3" y="1"/>
                    </a:cubicBezTo>
                    <a:cubicBezTo>
                      <a:pt x="3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8" name="Freeform 148"/>
              <p:cNvSpPr>
                <a:spLocks noEditPoints="1"/>
              </p:cNvSpPr>
              <p:nvPr/>
            </p:nvSpPr>
            <p:spPr bwMode="auto">
              <a:xfrm>
                <a:off x="3880" y="-1571"/>
                <a:ext cx="29" cy="19"/>
              </a:xfrm>
              <a:custGeom>
                <a:avLst/>
                <a:gdLst>
                  <a:gd name="T0" fmla="*/ 5 w 15"/>
                  <a:gd name="T1" fmla="*/ 10 h 10"/>
                  <a:gd name="T2" fmla="*/ 0 w 15"/>
                  <a:gd name="T3" fmla="*/ 9 h 10"/>
                  <a:gd name="T4" fmla="*/ 0 w 15"/>
                  <a:gd name="T5" fmla="*/ 8 h 10"/>
                  <a:gd name="T6" fmla="*/ 0 w 15"/>
                  <a:gd name="T7" fmla="*/ 8 h 10"/>
                  <a:gd name="T8" fmla="*/ 10 w 15"/>
                  <a:gd name="T9" fmla="*/ 0 h 10"/>
                  <a:gd name="T10" fmla="*/ 14 w 15"/>
                  <a:gd name="T11" fmla="*/ 0 h 10"/>
                  <a:gd name="T12" fmla="*/ 15 w 15"/>
                  <a:gd name="T13" fmla="*/ 1 h 10"/>
                  <a:gd name="T14" fmla="*/ 14 w 15"/>
                  <a:gd name="T15" fmla="*/ 2 h 10"/>
                  <a:gd name="T16" fmla="*/ 5 w 15"/>
                  <a:gd name="T17" fmla="*/ 10 h 10"/>
                  <a:gd name="T18" fmla="*/ 2 w 15"/>
                  <a:gd name="T19" fmla="*/ 7 h 10"/>
                  <a:gd name="T20" fmla="*/ 5 w 15"/>
                  <a:gd name="T21" fmla="*/ 8 h 10"/>
                  <a:gd name="T22" fmla="*/ 12 w 15"/>
                  <a:gd name="T23" fmla="*/ 2 h 10"/>
                  <a:gd name="T24" fmla="*/ 10 w 15"/>
                  <a:gd name="T25" fmla="*/ 2 h 10"/>
                  <a:gd name="T26" fmla="*/ 2 w 15"/>
                  <a:gd name="T2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0">
                    <a:moveTo>
                      <a:pt x="5" y="10"/>
                    </a:moveTo>
                    <a:cubicBezTo>
                      <a:pt x="3" y="10"/>
                      <a:pt x="0" y="9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2" y="0"/>
                      <a:pt x="10" y="0"/>
                    </a:cubicBezTo>
                    <a:cubicBezTo>
                      <a:pt x="11" y="0"/>
                      <a:pt x="12" y="0"/>
                      <a:pt x="14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2" y="8"/>
                      <a:pt x="8" y="10"/>
                      <a:pt x="5" y="10"/>
                    </a:cubicBezTo>
                    <a:close/>
                    <a:moveTo>
                      <a:pt x="2" y="7"/>
                    </a:moveTo>
                    <a:cubicBezTo>
                      <a:pt x="3" y="8"/>
                      <a:pt x="4" y="8"/>
                      <a:pt x="5" y="8"/>
                    </a:cubicBezTo>
                    <a:cubicBezTo>
                      <a:pt x="8" y="8"/>
                      <a:pt x="11" y="6"/>
                      <a:pt x="12" y="2"/>
                    </a:cubicBezTo>
                    <a:cubicBezTo>
                      <a:pt x="11" y="2"/>
                      <a:pt x="11" y="2"/>
                      <a:pt x="10" y="2"/>
                    </a:cubicBezTo>
                    <a:cubicBezTo>
                      <a:pt x="4" y="2"/>
                      <a:pt x="2" y="6"/>
                      <a:pt x="2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9" name="Freeform 149"/>
              <p:cNvSpPr>
                <a:spLocks noEditPoints="1"/>
              </p:cNvSpPr>
              <p:nvPr/>
            </p:nvSpPr>
            <p:spPr bwMode="auto">
              <a:xfrm>
                <a:off x="3746" y="-1589"/>
                <a:ext cx="18" cy="33"/>
              </a:xfrm>
              <a:custGeom>
                <a:avLst/>
                <a:gdLst>
                  <a:gd name="T0" fmla="*/ 3 w 9"/>
                  <a:gd name="T1" fmla="*/ 17 h 17"/>
                  <a:gd name="T2" fmla="*/ 3 w 9"/>
                  <a:gd name="T3" fmla="*/ 16 h 17"/>
                  <a:gd name="T4" fmla="*/ 0 w 9"/>
                  <a:gd name="T5" fmla="*/ 9 h 17"/>
                  <a:gd name="T6" fmla="*/ 3 w 9"/>
                  <a:gd name="T7" fmla="*/ 1 h 17"/>
                  <a:gd name="T8" fmla="*/ 4 w 9"/>
                  <a:gd name="T9" fmla="*/ 0 h 17"/>
                  <a:gd name="T10" fmla="*/ 5 w 9"/>
                  <a:gd name="T11" fmla="*/ 1 h 17"/>
                  <a:gd name="T12" fmla="*/ 8 w 9"/>
                  <a:gd name="T13" fmla="*/ 10 h 17"/>
                  <a:gd name="T14" fmla="*/ 4 w 9"/>
                  <a:gd name="T15" fmla="*/ 17 h 17"/>
                  <a:gd name="T16" fmla="*/ 3 w 9"/>
                  <a:gd name="T17" fmla="*/ 17 h 17"/>
                  <a:gd name="T18" fmla="*/ 4 w 9"/>
                  <a:gd name="T19" fmla="*/ 3 h 17"/>
                  <a:gd name="T20" fmla="*/ 1 w 9"/>
                  <a:gd name="T21" fmla="*/ 9 h 17"/>
                  <a:gd name="T22" fmla="*/ 4 w 9"/>
                  <a:gd name="T23" fmla="*/ 15 h 17"/>
                  <a:gd name="T24" fmla="*/ 7 w 9"/>
                  <a:gd name="T25" fmla="*/ 10 h 17"/>
                  <a:gd name="T26" fmla="*/ 4 w 9"/>
                  <a:gd name="T2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7">
                    <a:moveTo>
                      <a:pt x="3" y="17"/>
                    </a:move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0" y="13"/>
                      <a:pt x="0" y="9"/>
                    </a:cubicBezTo>
                    <a:cubicBezTo>
                      <a:pt x="0" y="6"/>
                      <a:pt x="1" y="4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4"/>
                      <a:pt x="9" y="7"/>
                      <a:pt x="8" y="10"/>
                    </a:cubicBezTo>
                    <a:cubicBezTo>
                      <a:pt x="8" y="14"/>
                      <a:pt x="4" y="16"/>
                      <a:pt x="4" y="17"/>
                    </a:cubicBezTo>
                    <a:lnTo>
                      <a:pt x="3" y="17"/>
                    </a:lnTo>
                    <a:close/>
                    <a:moveTo>
                      <a:pt x="4" y="3"/>
                    </a:moveTo>
                    <a:cubicBezTo>
                      <a:pt x="2" y="5"/>
                      <a:pt x="1" y="7"/>
                      <a:pt x="1" y="9"/>
                    </a:cubicBezTo>
                    <a:cubicBezTo>
                      <a:pt x="1" y="12"/>
                      <a:pt x="3" y="14"/>
                      <a:pt x="4" y="15"/>
                    </a:cubicBezTo>
                    <a:cubicBezTo>
                      <a:pt x="4" y="14"/>
                      <a:pt x="6" y="12"/>
                      <a:pt x="7" y="10"/>
                    </a:cubicBezTo>
                    <a:cubicBezTo>
                      <a:pt x="7" y="8"/>
                      <a:pt x="6" y="5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0" name="Freeform 150"/>
              <p:cNvSpPr>
                <a:spLocks noEditPoints="1"/>
              </p:cNvSpPr>
              <p:nvPr/>
            </p:nvSpPr>
            <p:spPr bwMode="auto">
              <a:xfrm>
                <a:off x="3727" y="-1575"/>
                <a:ext cx="27" cy="19"/>
              </a:xfrm>
              <a:custGeom>
                <a:avLst/>
                <a:gdLst>
                  <a:gd name="T0" fmla="*/ 11 w 14"/>
                  <a:gd name="T1" fmla="*/ 10 h 10"/>
                  <a:gd name="T2" fmla="*/ 1 w 14"/>
                  <a:gd name="T3" fmla="*/ 1 h 10"/>
                  <a:gd name="T4" fmla="*/ 0 w 14"/>
                  <a:gd name="T5" fmla="*/ 0 h 10"/>
                  <a:gd name="T6" fmla="*/ 1 w 14"/>
                  <a:gd name="T7" fmla="*/ 0 h 10"/>
                  <a:gd name="T8" fmla="*/ 5 w 14"/>
                  <a:gd name="T9" fmla="*/ 0 h 10"/>
                  <a:gd name="T10" fmla="*/ 14 w 14"/>
                  <a:gd name="T11" fmla="*/ 9 h 10"/>
                  <a:gd name="T12" fmla="*/ 14 w 14"/>
                  <a:gd name="T13" fmla="*/ 9 h 10"/>
                  <a:gd name="T14" fmla="*/ 14 w 14"/>
                  <a:gd name="T15" fmla="*/ 10 h 10"/>
                  <a:gd name="T16" fmla="*/ 11 w 14"/>
                  <a:gd name="T17" fmla="*/ 10 h 10"/>
                  <a:gd name="T18" fmla="*/ 3 w 14"/>
                  <a:gd name="T19" fmla="*/ 2 h 10"/>
                  <a:gd name="T20" fmla="*/ 11 w 14"/>
                  <a:gd name="T21" fmla="*/ 8 h 10"/>
                  <a:gd name="T22" fmla="*/ 12 w 14"/>
                  <a:gd name="T23" fmla="*/ 8 h 10"/>
                  <a:gd name="T24" fmla="*/ 5 w 14"/>
                  <a:gd name="T25" fmla="*/ 2 h 10"/>
                  <a:gd name="T26" fmla="*/ 3 w 14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0">
                    <a:moveTo>
                      <a:pt x="11" y="10"/>
                    </a:moveTo>
                    <a:cubicBezTo>
                      <a:pt x="8" y="10"/>
                      <a:pt x="3" y="9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14" y="0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2" y="10"/>
                      <a:pt x="11" y="10"/>
                    </a:cubicBezTo>
                    <a:close/>
                    <a:moveTo>
                      <a:pt x="3" y="2"/>
                    </a:moveTo>
                    <a:cubicBezTo>
                      <a:pt x="4" y="7"/>
                      <a:pt x="8" y="8"/>
                      <a:pt x="11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6"/>
                      <a:pt x="11" y="2"/>
                      <a:pt x="5" y="2"/>
                    </a:cubicBezTo>
                    <a:cubicBezTo>
                      <a:pt x="4" y="2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1" name="Freeform 151"/>
              <p:cNvSpPr>
                <a:spLocks noEditPoints="1"/>
              </p:cNvSpPr>
              <p:nvPr/>
            </p:nvSpPr>
            <p:spPr bwMode="auto">
              <a:xfrm>
                <a:off x="3727" y="-1561"/>
                <a:ext cx="27" cy="19"/>
              </a:xfrm>
              <a:custGeom>
                <a:avLst/>
                <a:gdLst>
                  <a:gd name="T0" fmla="*/ 4 w 14"/>
                  <a:gd name="T1" fmla="*/ 10 h 10"/>
                  <a:gd name="T2" fmla="*/ 1 w 14"/>
                  <a:gd name="T3" fmla="*/ 9 h 10"/>
                  <a:gd name="T4" fmla="*/ 0 w 14"/>
                  <a:gd name="T5" fmla="*/ 9 h 10"/>
                  <a:gd name="T6" fmla="*/ 0 w 14"/>
                  <a:gd name="T7" fmla="*/ 8 h 10"/>
                  <a:gd name="T8" fmla="*/ 9 w 14"/>
                  <a:gd name="T9" fmla="*/ 0 h 10"/>
                  <a:gd name="T10" fmla="*/ 14 w 14"/>
                  <a:gd name="T11" fmla="*/ 1 h 10"/>
                  <a:gd name="T12" fmla="*/ 14 w 14"/>
                  <a:gd name="T13" fmla="*/ 1 h 10"/>
                  <a:gd name="T14" fmla="*/ 14 w 14"/>
                  <a:gd name="T15" fmla="*/ 2 h 10"/>
                  <a:gd name="T16" fmla="*/ 4 w 14"/>
                  <a:gd name="T17" fmla="*/ 10 h 10"/>
                  <a:gd name="T18" fmla="*/ 2 w 14"/>
                  <a:gd name="T19" fmla="*/ 8 h 10"/>
                  <a:gd name="T20" fmla="*/ 4 w 14"/>
                  <a:gd name="T21" fmla="*/ 8 h 10"/>
                  <a:gd name="T22" fmla="*/ 12 w 14"/>
                  <a:gd name="T23" fmla="*/ 2 h 10"/>
                  <a:gd name="T24" fmla="*/ 9 w 14"/>
                  <a:gd name="T25" fmla="*/ 2 h 10"/>
                  <a:gd name="T26" fmla="*/ 2 w 14"/>
                  <a:gd name="T27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0">
                    <a:moveTo>
                      <a:pt x="4" y="10"/>
                    </a:moveTo>
                    <a:cubicBezTo>
                      <a:pt x="3" y="10"/>
                      <a:pt x="2" y="10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1"/>
                      <a:pt x="6" y="0"/>
                      <a:pt x="9" y="0"/>
                    </a:cubicBezTo>
                    <a:cubicBezTo>
                      <a:pt x="12" y="0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2" y="10"/>
                      <a:pt x="4" y="10"/>
                    </a:cubicBezTo>
                    <a:close/>
                    <a:moveTo>
                      <a:pt x="2" y="8"/>
                    </a:moveTo>
                    <a:cubicBezTo>
                      <a:pt x="3" y="8"/>
                      <a:pt x="4" y="8"/>
                      <a:pt x="4" y="8"/>
                    </a:cubicBezTo>
                    <a:cubicBezTo>
                      <a:pt x="10" y="8"/>
                      <a:pt x="12" y="4"/>
                      <a:pt x="12" y="2"/>
                    </a:cubicBezTo>
                    <a:cubicBezTo>
                      <a:pt x="12" y="2"/>
                      <a:pt x="10" y="2"/>
                      <a:pt x="9" y="2"/>
                    </a:cubicBezTo>
                    <a:cubicBezTo>
                      <a:pt x="6" y="2"/>
                      <a:pt x="3" y="4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2" name="Freeform 152"/>
              <p:cNvSpPr>
                <a:spLocks noEditPoints="1"/>
              </p:cNvSpPr>
              <p:nvPr/>
            </p:nvSpPr>
            <p:spPr bwMode="auto">
              <a:xfrm>
                <a:off x="3742" y="-1560"/>
                <a:ext cx="18" cy="32"/>
              </a:xfrm>
              <a:custGeom>
                <a:avLst/>
                <a:gdLst>
                  <a:gd name="T0" fmla="*/ 5 w 9"/>
                  <a:gd name="T1" fmla="*/ 16 h 16"/>
                  <a:gd name="T2" fmla="*/ 4 w 9"/>
                  <a:gd name="T3" fmla="*/ 16 h 16"/>
                  <a:gd name="T4" fmla="*/ 1 w 9"/>
                  <a:gd name="T5" fmla="*/ 7 h 16"/>
                  <a:gd name="T6" fmla="*/ 5 w 9"/>
                  <a:gd name="T7" fmla="*/ 0 h 16"/>
                  <a:gd name="T8" fmla="*/ 6 w 9"/>
                  <a:gd name="T9" fmla="*/ 0 h 16"/>
                  <a:gd name="T10" fmla="*/ 6 w 9"/>
                  <a:gd name="T11" fmla="*/ 0 h 16"/>
                  <a:gd name="T12" fmla="*/ 9 w 9"/>
                  <a:gd name="T13" fmla="*/ 7 h 16"/>
                  <a:gd name="T14" fmla="*/ 5 w 9"/>
                  <a:gd name="T15" fmla="*/ 16 h 16"/>
                  <a:gd name="T16" fmla="*/ 5 w 9"/>
                  <a:gd name="T17" fmla="*/ 2 h 16"/>
                  <a:gd name="T18" fmla="*/ 2 w 9"/>
                  <a:gd name="T19" fmla="*/ 7 h 16"/>
                  <a:gd name="T20" fmla="*/ 5 w 9"/>
                  <a:gd name="T21" fmla="*/ 14 h 16"/>
                  <a:gd name="T22" fmla="*/ 7 w 9"/>
                  <a:gd name="T23" fmla="*/ 7 h 16"/>
                  <a:gd name="T24" fmla="*/ 5 w 9"/>
                  <a:gd name="T25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6">
                    <a:moveTo>
                      <a:pt x="5" y="16"/>
                    </a:moveTo>
                    <a:cubicBezTo>
                      <a:pt x="4" y="16"/>
                      <a:pt x="4" y="16"/>
                      <a:pt x="4" y="16"/>
                    </a:cubicBezTo>
                    <a:cubicBezTo>
                      <a:pt x="1" y="13"/>
                      <a:pt x="0" y="9"/>
                      <a:pt x="1" y="7"/>
                    </a:cubicBezTo>
                    <a:cubicBezTo>
                      <a:pt x="1" y="2"/>
                      <a:pt x="5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9" y="3"/>
                      <a:pt x="9" y="7"/>
                    </a:cubicBezTo>
                    <a:cubicBezTo>
                      <a:pt x="9" y="10"/>
                      <a:pt x="8" y="13"/>
                      <a:pt x="5" y="16"/>
                    </a:cubicBezTo>
                    <a:close/>
                    <a:moveTo>
                      <a:pt x="5" y="2"/>
                    </a:moveTo>
                    <a:cubicBezTo>
                      <a:pt x="4" y="3"/>
                      <a:pt x="3" y="4"/>
                      <a:pt x="2" y="7"/>
                    </a:cubicBezTo>
                    <a:cubicBezTo>
                      <a:pt x="2" y="9"/>
                      <a:pt x="3" y="11"/>
                      <a:pt x="5" y="14"/>
                    </a:cubicBezTo>
                    <a:cubicBezTo>
                      <a:pt x="7" y="12"/>
                      <a:pt x="7" y="10"/>
                      <a:pt x="7" y="7"/>
                    </a:cubicBezTo>
                    <a:cubicBezTo>
                      <a:pt x="7" y="5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3" name="Freeform 153"/>
              <p:cNvSpPr>
                <a:spLocks noEditPoints="1"/>
              </p:cNvSpPr>
              <p:nvPr/>
            </p:nvSpPr>
            <p:spPr bwMode="auto">
              <a:xfrm>
                <a:off x="3752" y="-1560"/>
                <a:ext cx="25" cy="20"/>
              </a:xfrm>
              <a:custGeom>
                <a:avLst/>
                <a:gdLst>
                  <a:gd name="T0" fmla="*/ 9 w 13"/>
                  <a:gd name="T1" fmla="*/ 10 h 10"/>
                  <a:gd name="T2" fmla="*/ 0 w 13"/>
                  <a:gd name="T3" fmla="*/ 1 h 10"/>
                  <a:gd name="T4" fmla="*/ 0 w 13"/>
                  <a:gd name="T5" fmla="*/ 0 h 10"/>
                  <a:gd name="T6" fmla="*/ 0 w 13"/>
                  <a:gd name="T7" fmla="*/ 0 h 10"/>
                  <a:gd name="T8" fmla="*/ 3 w 13"/>
                  <a:gd name="T9" fmla="*/ 0 h 10"/>
                  <a:gd name="T10" fmla="*/ 13 w 13"/>
                  <a:gd name="T11" fmla="*/ 8 h 10"/>
                  <a:gd name="T12" fmla="*/ 13 w 13"/>
                  <a:gd name="T13" fmla="*/ 9 h 10"/>
                  <a:gd name="T14" fmla="*/ 13 w 13"/>
                  <a:gd name="T15" fmla="*/ 9 h 10"/>
                  <a:gd name="T16" fmla="*/ 9 w 13"/>
                  <a:gd name="T17" fmla="*/ 10 h 10"/>
                  <a:gd name="T18" fmla="*/ 1 w 13"/>
                  <a:gd name="T19" fmla="*/ 1 h 10"/>
                  <a:gd name="T20" fmla="*/ 9 w 13"/>
                  <a:gd name="T21" fmla="*/ 8 h 10"/>
                  <a:gd name="T22" fmla="*/ 11 w 13"/>
                  <a:gd name="T23" fmla="*/ 8 h 10"/>
                  <a:gd name="T24" fmla="*/ 3 w 13"/>
                  <a:gd name="T25" fmla="*/ 1 h 10"/>
                  <a:gd name="T26" fmla="*/ 1 w 13"/>
                  <a:gd name="T27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0">
                    <a:moveTo>
                      <a:pt x="9" y="10"/>
                    </a:moveTo>
                    <a:cubicBezTo>
                      <a:pt x="0" y="1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3" y="0"/>
                    </a:cubicBezTo>
                    <a:cubicBezTo>
                      <a:pt x="6" y="0"/>
                      <a:pt x="11" y="1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10"/>
                      <a:pt x="10" y="10"/>
                      <a:pt x="9" y="10"/>
                    </a:cubicBezTo>
                    <a:close/>
                    <a:moveTo>
                      <a:pt x="1" y="1"/>
                    </a:moveTo>
                    <a:cubicBezTo>
                      <a:pt x="2" y="3"/>
                      <a:pt x="3" y="8"/>
                      <a:pt x="9" y="8"/>
                    </a:cubicBezTo>
                    <a:cubicBezTo>
                      <a:pt x="10" y="8"/>
                      <a:pt x="10" y="8"/>
                      <a:pt x="11" y="8"/>
                    </a:cubicBezTo>
                    <a:cubicBezTo>
                      <a:pt x="9" y="2"/>
                      <a:pt x="6" y="1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4" name="Freeform 154"/>
              <p:cNvSpPr>
                <a:spLocks noEditPoints="1"/>
              </p:cNvSpPr>
              <p:nvPr/>
            </p:nvSpPr>
            <p:spPr bwMode="auto">
              <a:xfrm>
                <a:off x="3750" y="-1573"/>
                <a:ext cx="29" cy="19"/>
              </a:xfrm>
              <a:custGeom>
                <a:avLst/>
                <a:gdLst>
                  <a:gd name="T0" fmla="*/ 6 w 15"/>
                  <a:gd name="T1" fmla="*/ 10 h 10"/>
                  <a:gd name="T2" fmla="*/ 1 w 15"/>
                  <a:gd name="T3" fmla="*/ 9 h 10"/>
                  <a:gd name="T4" fmla="*/ 0 w 15"/>
                  <a:gd name="T5" fmla="*/ 8 h 10"/>
                  <a:gd name="T6" fmla="*/ 1 w 15"/>
                  <a:gd name="T7" fmla="*/ 8 h 10"/>
                  <a:gd name="T8" fmla="*/ 10 w 15"/>
                  <a:gd name="T9" fmla="*/ 0 h 10"/>
                  <a:gd name="T10" fmla="*/ 14 w 15"/>
                  <a:gd name="T11" fmla="*/ 0 h 10"/>
                  <a:gd name="T12" fmla="*/ 15 w 15"/>
                  <a:gd name="T13" fmla="*/ 1 h 10"/>
                  <a:gd name="T14" fmla="*/ 15 w 15"/>
                  <a:gd name="T15" fmla="*/ 2 h 10"/>
                  <a:gd name="T16" fmla="*/ 6 w 15"/>
                  <a:gd name="T17" fmla="*/ 10 h 10"/>
                  <a:gd name="T18" fmla="*/ 2 w 15"/>
                  <a:gd name="T19" fmla="*/ 7 h 10"/>
                  <a:gd name="T20" fmla="*/ 6 w 15"/>
                  <a:gd name="T21" fmla="*/ 8 h 10"/>
                  <a:gd name="T22" fmla="*/ 13 w 15"/>
                  <a:gd name="T23" fmla="*/ 2 h 10"/>
                  <a:gd name="T24" fmla="*/ 10 w 15"/>
                  <a:gd name="T25" fmla="*/ 2 h 10"/>
                  <a:gd name="T26" fmla="*/ 2 w 15"/>
                  <a:gd name="T2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0">
                    <a:moveTo>
                      <a:pt x="6" y="10"/>
                    </a:moveTo>
                    <a:cubicBezTo>
                      <a:pt x="3" y="10"/>
                      <a:pt x="1" y="9"/>
                      <a:pt x="1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2" y="0"/>
                      <a:pt x="10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3" y="8"/>
                      <a:pt x="9" y="10"/>
                      <a:pt x="6" y="10"/>
                    </a:cubicBezTo>
                    <a:close/>
                    <a:moveTo>
                      <a:pt x="2" y="7"/>
                    </a:moveTo>
                    <a:cubicBezTo>
                      <a:pt x="3" y="8"/>
                      <a:pt x="4" y="8"/>
                      <a:pt x="6" y="8"/>
                    </a:cubicBezTo>
                    <a:cubicBezTo>
                      <a:pt x="9" y="8"/>
                      <a:pt x="11" y="6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5" y="2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5" name="Freeform 155"/>
              <p:cNvSpPr>
                <a:spLocks noEditPoints="1"/>
              </p:cNvSpPr>
              <p:nvPr/>
            </p:nvSpPr>
            <p:spPr bwMode="auto">
              <a:xfrm>
                <a:off x="3806" y="-1689"/>
                <a:ext cx="18" cy="32"/>
              </a:xfrm>
              <a:custGeom>
                <a:avLst/>
                <a:gdLst>
                  <a:gd name="T0" fmla="*/ 4 w 9"/>
                  <a:gd name="T1" fmla="*/ 17 h 17"/>
                  <a:gd name="T2" fmla="*/ 3 w 9"/>
                  <a:gd name="T3" fmla="*/ 16 h 17"/>
                  <a:gd name="T4" fmla="*/ 0 w 9"/>
                  <a:gd name="T5" fmla="*/ 9 h 17"/>
                  <a:gd name="T6" fmla="*/ 4 w 9"/>
                  <a:gd name="T7" fmla="*/ 1 h 17"/>
                  <a:gd name="T8" fmla="*/ 5 w 9"/>
                  <a:gd name="T9" fmla="*/ 0 h 17"/>
                  <a:gd name="T10" fmla="*/ 5 w 9"/>
                  <a:gd name="T11" fmla="*/ 1 h 17"/>
                  <a:gd name="T12" fmla="*/ 9 w 9"/>
                  <a:gd name="T13" fmla="*/ 10 h 17"/>
                  <a:gd name="T14" fmla="*/ 4 w 9"/>
                  <a:gd name="T15" fmla="*/ 16 h 17"/>
                  <a:gd name="T16" fmla="*/ 4 w 9"/>
                  <a:gd name="T17" fmla="*/ 17 h 17"/>
                  <a:gd name="T18" fmla="*/ 4 w 9"/>
                  <a:gd name="T19" fmla="*/ 3 h 17"/>
                  <a:gd name="T20" fmla="*/ 2 w 9"/>
                  <a:gd name="T21" fmla="*/ 9 h 17"/>
                  <a:gd name="T22" fmla="*/ 4 w 9"/>
                  <a:gd name="T23" fmla="*/ 15 h 17"/>
                  <a:gd name="T24" fmla="*/ 7 w 9"/>
                  <a:gd name="T25" fmla="*/ 10 h 17"/>
                  <a:gd name="T26" fmla="*/ 4 w 9"/>
                  <a:gd name="T2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7">
                    <a:moveTo>
                      <a:pt x="4" y="17"/>
                    </a:move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0" y="13"/>
                      <a:pt x="0" y="9"/>
                    </a:cubicBezTo>
                    <a:cubicBezTo>
                      <a:pt x="0" y="6"/>
                      <a:pt x="1" y="4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8" y="4"/>
                      <a:pt x="9" y="7"/>
                      <a:pt x="9" y="10"/>
                    </a:cubicBezTo>
                    <a:cubicBezTo>
                      <a:pt x="8" y="14"/>
                      <a:pt x="4" y="16"/>
                      <a:pt x="4" y="16"/>
                    </a:cubicBezTo>
                    <a:lnTo>
                      <a:pt x="4" y="17"/>
                    </a:lnTo>
                    <a:close/>
                    <a:moveTo>
                      <a:pt x="4" y="3"/>
                    </a:moveTo>
                    <a:cubicBezTo>
                      <a:pt x="3" y="5"/>
                      <a:pt x="2" y="7"/>
                      <a:pt x="2" y="9"/>
                    </a:cubicBezTo>
                    <a:cubicBezTo>
                      <a:pt x="2" y="12"/>
                      <a:pt x="3" y="14"/>
                      <a:pt x="4" y="15"/>
                    </a:cubicBezTo>
                    <a:cubicBezTo>
                      <a:pt x="5" y="14"/>
                      <a:pt x="7" y="12"/>
                      <a:pt x="7" y="10"/>
                    </a:cubicBezTo>
                    <a:cubicBezTo>
                      <a:pt x="7" y="8"/>
                      <a:pt x="6" y="5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6" name="Freeform 156"/>
              <p:cNvSpPr>
                <a:spLocks noEditPoints="1"/>
              </p:cNvSpPr>
              <p:nvPr/>
            </p:nvSpPr>
            <p:spPr bwMode="auto">
              <a:xfrm>
                <a:off x="3789" y="-1676"/>
                <a:ext cx="27" cy="19"/>
              </a:xfrm>
              <a:custGeom>
                <a:avLst/>
                <a:gdLst>
                  <a:gd name="T0" fmla="*/ 10 w 14"/>
                  <a:gd name="T1" fmla="*/ 10 h 10"/>
                  <a:gd name="T2" fmla="*/ 0 w 14"/>
                  <a:gd name="T3" fmla="*/ 1 h 10"/>
                  <a:gd name="T4" fmla="*/ 0 w 14"/>
                  <a:gd name="T5" fmla="*/ 0 h 10"/>
                  <a:gd name="T6" fmla="*/ 1 w 14"/>
                  <a:gd name="T7" fmla="*/ 0 h 10"/>
                  <a:gd name="T8" fmla="*/ 4 w 14"/>
                  <a:gd name="T9" fmla="*/ 0 h 10"/>
                  <a:gd name="T10" fmla="*/ 14 w 14"/>
                  <a:gd name="T11" fmla="*/ 9 h 10"/>
                  <a:gd name="T12" fmla="*/ 14 w 14"/>
                  <a:gd name="T13" fmla="*/ 9 h 10"/>
                  <a:gd name="T14" fmla="*/ 13 w 14"/>
                  <a:gd name="T15" fmla="*/ 10 h 10"/>
                  <a:gd name="T16" fmla="*/ 10 w 14"/>
                  <a:gd name="T17" fmla="*/ 10 h 10"/>
                  <a:gd name="T18" fmla="*/ 2 w 14"/>
                  <a:gd name="T19" fmla="*/ 2 h 10"/>
                  <a:gd name="T20" fmla="*/ 10 w 14"/>
                  <a:gd name="T21" fmla="*/ 8 h 10"/>
                  <a:gd name="T22" fmla="*/ 12 w 14"/>
                  <a:gd name="T23" fmla="*/ 8 h 10"/>
                  <a:gd name="T24" fmla="*/ 4 w 14"/>
                  <a:gd name="T25" fmla="*/ 2 h 10"/>
                  <a:gd name="T26" fmla="*/ 2 w 14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0">
                    <a:moveTo>
                      <a:pt x="10" y="10"/>
                    </a:moveTo>
                    <a:cubicBezTo>
                      <a:pt x="7" y="10"/>
                      <a:pt x="2" y="9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13" y="0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2" y="10"/>
                      <a:pt x="10" y="10"/>
                    </a:cubicBezTo>
                    <a:close/>
                    <a:moveTo>
                      <a:pt x="2" y="2"/>
                    </a:moveTo>
                    <a:cubicBezTo>
                      <a:pt x="4" y="7"/>
                      <a:pt x="7" y="8"/>
                      <a:pt x="10" y="8"/>
                    </a:cubicBezTo>
                    <a:cubicBezTo>
                      <a:pt x="11" y="8"/>
                      <a:pt x="11" y="8"/>
                      <a:pt x="12" y="8"/>
                    </a:cubicBezTo>
                    <a:cubicBezTo>
                      <a:pt x="12" y="6"/>
                      <a:pt x="10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7" name="Freeform 157"/>
              <p:cNvSpPr>
                <a:spLocks noEditPoints="1"/>
              </p:cNvSpPr>
              <p:nvPr/>
            </p:nvSpPr>
            <p:spPr bwMode="auto">
              <a:xfrm>
                <a:off x="3787" y="-1662"/>
                <a:ext cx="29" cy="19"/>
              </a:xfrm>
              <a:custGeom>
                <a:avLst/>
                <a:gdLst>
                  <a:gd name="T0" fmla="*/ 5 w 15"/>
                  <a:gd name="T1" fmla="*/ 10 h 10"/>
                  <a:gd name="T2" fmla="*/ 1 w 15"/>
                  <a:gd name="T3" fmla="*/ 9 h 10"/>
                  <a:gd name="T4" fmla="*/ 0 w 15"/>
                  <a:gd name="T5" fmla="*/ 9 h 10"/>
                  <a:gd name="T6" fmla="*/ 0 w 15"/>
                  <a:gd name="T7" fmla="*/ 8 h 10"/>
                  <a:gd name="T8" fmla="*/ 10 w 15"/>
                  <a:gd name="T9" fmla="*/ 0 h 10"/>
                  <a:gd name="T10" fmla="*/ 14 w 15"/>
                  <a:gd name="T11" fmla="*/ 1 h 10"/>
                  <a:gd name="T12" fmla="*/ 15 w 15"/>
                  <a:gd name="T13" fmla="*/ 1 h 10"/>
                  <a:gd name="T14" fmla="*/ 15 w 15"/>
                  <a:gd name="T15" fmla="*/ 2 h 10"/>
                  <a:gd name="T16" fmla="*/ 5 w 15"/>
                  <a:gd name="T17" fmla="*/ 10 h 10"/>
                  <a:gd name="T18" fmla="*/ 2 w 15"/>
                  <a:gd name="T19" fmla="*/ 8 h 10"/>
                  <a:gd name="T20" fmla="*/ 5 w 15"/>
                  <a:gd name="T21" fmla="*/ 8 h 10"/>
                  <a:gd name="T22" fmla="*/ 13 w 15"/>
                  <a:gd name="T23" fmla="*/ 2 h 10"/>
                  <a:gd name="T24" fmla="*/ 10 w 15"/>
                  <a:gd name="T25" fmla="*/ 2 h 10"/>
                  <a:gd name="T26" fmla="*/ 2 w 15"/>
                  <a:gd name="T27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0">
                    <a:moveTo>
                      <a:pt x="5" y="10"/>
                    </a:moveTo>
                    <a:cubicBezTo>
                      <a:pt x="4" y="10"/>
                      <a:pt x="2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1"/>
                      <a:pt x="7" y="0"/>
                      <a:pt x="10" y="0"/>
                    </a:cubicBezTo>
                    <a:cubicBezTo>
                      <a:pt x="12" y="0"/>
                      <a:pt x="14" y="1"/>
                      <a:pt x="14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3" y="10"/>
                      <a:pt x="5" y="10"/>
                    </a:cubicBezTo>
                    <a:close/>
                    <a:moveTo>
                      <a:pt x="2" y="8"/>
                    </a:moveTo>
                    <a:cubicBezTo>
                      <a:pt x="3" y="8"/>
                      <a:pt x="4" y="8"/>
                      <a:pt x="5" y="8"/>
                    </a:cubicBezTo>
                    <a:cubicBezTo>
                      <a:pt x="10" y="8"/>
                      <a:pt x="12" y="4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6" y="2"/>
                      <a:pt x="4" y="4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8" name="Freeform 158"/>
              <p:cNvSpPr>
                <a:spLocks noEditPoints="1"/>
              </p:cNvSpPr>
              <p:nvPr/>
            </p:nvSpPr>
            <p:spPr bwMode="auto">
              <a:xfrm>
                <a:off x="3805" y="-1660"/>
                <a:ext cx="17" cy="31"/>
              </a:xfrm>
              <a:custGeom>
                <a:avLst/>
                <a:gdLst>
                  <a:gd name="T0" fmla="*/ 4 w 9"/>
                  <a:gd name="T1" fmla="*/ 16 h 16"/>
                  <a:gd name="T2" fmla="*/ 3 w 9"/>
                  <a:gd name="T3" fmla="*/ 16 h 16"/>
                  <a:gd name="T4" fmla="*/ 0 w 9"/>
                  <a:gd name="T5" fmla="*/ 6 h 16"/>
                  <a:gd name="T6" fmla="*/ 4 w 9"/>
                  <a:gd name="T7" fmla="*/ 0 h 16"/>
                  <a:gd name="T8" fmla="*/ 5 w 9"/>
                  <a:gd name="T9" fmla="*/ 0 h 16"/>
                  <a:gd name="T10" fmla="*/ 5 w 9"/>
                  <a:gd name="T11" fmla="*/ 0 h 16"/>
                  <a:gd name="T12" fmla="*/ 9 w 9"/>
                  <a:gd name="T13" fmla="*/ 7 h 16"/>
                  <a:gd name="T14" fmla="*/ 5 w 9"/>
                  <a:gd name="T15" fmla="*/ 16 h 16"/>
                  <a:gd name="T16" fmla="*/ 4 w 9"/>
                  <a:gd name="T17" fmla="*/ 16 h 16"/>
                  <a:gd name="T18" fmla="*/ 5 w 9"/>
                  <a:gd name="T19" fmla="*/ 2 h 16"/>
                  <a:gd name="T20" fmla="*/ 2 w 9"/>
                  <a:gd name="T21" fmla="*/ 7 h 16"/>
                  <a:gd name="T22" fmla="*/ 4 w 9"/>
                  <a:gd name="T23" fmla="*/ 14 h 16"/>
                  <a:gd name="T24" fmla="*/ 7 w 9"/>
                  <a:gd name="T25" fmla="*/ 7 h 16"/>
                  <a:gd name="T26" fmla="*/ 5 w 9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6">
                    <a:moveTo>
                      <a:pt x="4" y="16"/>
                    </a:moveTo>
                    <a:cubicBezTo>
                      <a:pt x="3" y="16"/>
                      <a:pt x="3" y="16"/>
                      <a:pt x="3" y="16"/>
                    </a:cubicBezTo>
                    <a:cubicBezTo>
                      <a:pt x="1" y="12"/>
                      <a:pt x="0" y="9"/>
                      <a:pt x="0" y="6"/>
                    </a:cubicBezTo>
                    <a:cubicBezTo>
                      <a:pt x="1" y="2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8" y="3"/>
                      <a:pt x="9" y="7"/>
                    </a:cubicBezTo>
                    <a:cubicBezTo>
                      <a:pt x="9" y="10"/>
                      <a:pt x="7" y="13"/>
                      <a:pt x="5" y="16"/>
                    </a:cubicBezTo>
                    <a:lnTo>
                      <a:pt x="4" y="16"/>
                    </a:lnTo>
                    <a:close/>
                    <a:moveTo>
                      <a:pt x="5" y="2"/>
                    </a:moveTo>
                    <a:cubicBezTo>
                      <a:pt x="4" y="3"/>
                      <a:pt x="2" y="4"/>
                      <a:pt x="2" y="7"/>
                    </a:cubicBezTo>
                    <a:cubicBezTo>
                      <a:pt x="1" y="9"/>
                      <a:pt x="2" y="11"/>
                      <a:pt x="4" y="14"/>
                    </a:cubicBezTo>
                    <a:cubicBezTo>
                      <a:pt x="6" y="12"/>
                      <a:pt x="7" y="9"/>
                      <a:pt x="7" y="7"/>
                    </a:cubicBezTo>
                    <a:cubicBezTo>
                      <a:pt x="7" y="5"/>
                      <a:pt x="5" y="3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9" name="Freeform 159"/>
              <p:cNvSpPr>
                <a:spLocks noEditPoints="1"/>
              </p:cNvSpPr>
              <p:nvPr/>
            </p:nvSpPr>
            <p:spPr bwMode="auto">
              <a:xfrm>
                <a:off x="3812" y="-1660"/>
                <a:ext cx="27" cy="19"/>
              </a:xfrm>
              <a:custGeom>
                <a:avLst/>
                <a:gdLst>
                  <a:gd name="T0" fmla="*/ 9 w 14"/>
                  <a:gd name="T1" fmla="*/ 10 h 10"/>
                  <a:gd name="T2" fmla="*/ 0 w 14"/>
                  <a:gd name="T3" fmla="*/ 1 h 10"/>
                  <a:gd name="T4" fmla="*/ 0 w 14"/>
                  <a:gd name="T5" fmla="*/ 0 h 10"/>
                  <a:gd name="T6" fmla="*/ 1 w 14"/>
                  <a:gd name="T7" fmla="*/ 0 h 10"/>
                  <a:gd name="T8" fmla="*/ 3 w 14"/>
                  <a:gd name="T9" fmla="*/ 0 h 10"/>
                  <a:gd name="T10" fmla="*/ 14 w 14"/>
                  <a:gd name="T11" fmla="*/ 8 h 10"/>
                  <a:gd name="T12" fmla="*/ 14 w 14"/>
                  <a:gd name="T13" fmla="*/ 9 h 10"/>
                  <a:gd name="T14" fmla="*/ 13 w 14"/>
                  <a:gd name="T15" fmla="*/ 9 h 10"/>
                  <a:gd name="T16" fmla="*/ 9 w 14"/>
                  <a:gd name="T17" fmla="*/ 10 h 10"/>
                  <a:gd name="T18" fmla="*/ 2 w 14"/>
                  <a:gd name="T19" fmla="*/ 1 h 10"/>
                  <a:gd name="T20" fmla="*/ 9 w 14"/>
                  <a:gd name="T21" fmla="*/ 8 h 10"/>
                  <a:gd name="T22" fmla="*/ 12 w 14"/>
                  <a:gd name="T23" fmla="*/ 8 h 10"/>
                  <a:gd name="T24" fmla="*/ 3 w 14"/>
                  <a:gd name="T25" fmla="*/ 1 h 10"/>
                  <a:gd name="T26" fmla="*/ 2 w 14"/>
                  <a:gd name="T27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0">
                    <a:moveTo>
                      <a:pt x="9" y="10"/>
                    </a:moveTo>
                    <a:cubicBezTo>
                      <a:pt x="0" y="1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6" y="0"/>
                      <a:pt x="12" y="1"/>
                      <a:pt x="14" y="8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0"/>
                      <a:pt x="10" y="10"/>
                      <a:pt x="9" y="10"/>
                    </a:cubicBezTo>
                    <a:close/>
                    <a:moveTo>
                      <a:pt x="2" y="1"/>
                    </a:moveTo>
                    <a:cubicBezTo>
                      <a:pt x="2" y="3"/>
                      <a:pt x="3" y="8"/>
                      <a:pt x="9" y="8"/>
                    </a:cubicBezTo>
                    <a:cubicBezTo>
                      <a:pt x="10" y="8"/>
                      <a:pt x="11" y="8"/>
                      <a:pt x="12" y="8"/>
                    </a:cubicBezTo>
                    <a:cubicBezTo>
                      <a:pt x="10" y="2"/>
                      <a:pt x="6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0" name="Freeform 160"/>
              <p:cNvSpPr>
                <a:spLocks noEditPoints="1"/>
              </p:cNvSpPr>
              <p:nvPr/>
            </p:nvSpPr>
            <p:spPr bwMode="auto">
              <a:xfrm>
                <a:off x="3812" y="-1674"/>
                <a:ext cx="29" cy="19"/>
              </a:xfrm>
              <a:custGeom>
                <a:avLst/>
                <a:gdLst>
                  <a:gd name="T0" fmla="*/ 5 w 15"/>
                  <a:gd name="T1" fmla="*/ 10 h 10"/>
                  <a:gd name="T2" fmla="*/ 0 w 15"/>
                  <a:gd name="T3" fmla="*/ 8 h 10"/>
                  <a:gd name="T4" fmla="*/ 0 w 15"/>
                  <a:gd name="T5" fmla="*/ 8 h 10"/>
                  <a:gd name="T6" fmla="*/ 0 w 15"/>
                  <a:gd name="T7" fmla="*/ 8 h 10"/>
                  <a:gd name="T8" fmla="*/ 10 w 15"/>
                  <a:gd name="T9" fmla="*/ 0 h 10"/>
                  <a:gd name="T10" fmla="*/ 14 w 15"/>
                  <a:gd name="T11" fmla="*/ 0 h 10"/>
                  <a:gd name="T12" fmla="*/ 15 w 15"/>
                  <a:gd name="T13" fmla="*/ 1 h 10"/>
                  <a:gd name="T14" fmla="*/ 14 w 15"/>
                  <a:gd name="T15" fmla="*/ 1 h 10"/>
                  <a:gd name="T16" fmla="*/ 5 w 15"/>
                  <a:gd name="T17" fmla="*/ 10 h 10"/>
                  <a:gd name="T18" fmla="*/ 2 w 15"/>
                  <a:gd name="T19" fmla="*/ 7 h 10"/>
                  <a:gd name="T20" fmla="*/ 5 w 15"/>
                  <a:gd name="T21" fmla="*/ 8 h 10"/>
                  <a:gd name="T22" fmla="*/ 12 w 15"/>
                  <a:gd name="T23" fmla="*/ 2 h 10"/>
                  <a:gd name="T24" fmla="*/ 10 w 15"/>
                  <a:gd name="T25" fmla="*/ 2 h 10"/>
                  <a:gd name="T26" fmla="*/ 2 w 15"/>
                  <a:gd name="T2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0">
                    <a:moveTo>
                      <a:pt x="5" y="10"/>
                    </a:moveTo>
                    <a:cubicBezTo>
                      <a:pt x="2" y="10"/>
                      <a:pt x="0" y="9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2" y="0"/>
                      <a:pt x="10" y="0"/>
                    </a:cubicBezTo>
                    <a:cubicBezTo>
                      <a:pt x="11" y="0"/>
                      <a:pt x="12" y="0"/>
                      <a:pt x="14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8"/>
                      <a:pt x="8" y="10"/>
                      <a:pt x="5" y="10"/>
                    </a:cubicBezTo>
                    <a:close/>
                    <a:moveTo>
                      <a:pt x="2" y="7"/>
                    </a:moveTo>
                    <a:cubicBezTo>
                      <a:pt x="3" y="8"/>
                      <a:pt x="4" y="8"/>
                      <a:pt x="5" y="8"/>
                    </a:cubicBezTo>
                    <a:cubicBezTo>
                      <a:pt x="8" y="8"/>
                      <a:pt x="11" y="6"/>
                      <a:pt x="12" y="2"/>
                    </a:cubicBezTo>
                    <a:cubicBezTo>
                      <a:pt x="11" y="2"/>
                      <a:pt x="11" y="2"/>
                      <a:pt x="10" y="2"/>
                    </a:cubicBezTo>
                    <a:cubicBezTo>
                      <a:pt x="4" y="2"/>
                      <a:pt x="2" y="6"/>
                      <a:pt x="2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1" name="Freeform 161"/>
              <p:cNvSpPr/>
              <p:nvPr/>
            </p:nvSpPr>
            <p:spPr bwMode="auto">
              <a:xfrm>
                <a:off x="3816" y="-179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2" name="Freeform 162"/>
              <p:cNvSpPr>
                <a:spLocks noEditPoints="1"/>
              </p:cNvSpPr>
              <p:nvPr/>
            </p:nvSpPr>
            <p:spPr bwMode="auto">
              <a:xfrm>
                <a:off x="3661" y="-1781"/>
                <a:ext cx="301" cy="561"/>
              </a:xfrm>
              <a:custGeom>
                <a:avLst/>
                <a:gdLst>
                  <a:gd name="T0" fmla="*/ 155 w 155"/>
                  <a:gd name="T1" fmla="*/ 193 h 289"/>
                  <a:gd name="T2" fmla="*/ 148 w 155"/>
                  <a:gd name="T3" fmla="*/ 145 h 289"/>
                  <a:gd name="T4" fmla="*/ 134 w 155"/>
                  <a:gd name="T5" fmla="*/ 102 h 289"/>
                  <a:gd name="T6" fmla="*/ 113 w 155"/>
                  <a:gd name="T7" fmla="*/ 54 h 289"/>
                  <a:gd name="T8" fmla="*/ 84 w 155"/>
                  <a:gd name="T9" fmla="*/ 0 h 289"/>
                  <a:gd name="T10" fmla="*/ 49 w 155"/>
                  <a:gd name="T11" fmla="*/ 46 h 289"/>
                  <a:gd name="T12" fmla="*/ 21 w 155"/>
                  <a:gd name="T13" fmla="*/ 101 h 289"/>
                  <a:gd name="T14" fmla="*/ 9 w 155"/>
                  <a:gd name="T15" fmla="*/ 145 h 289"/>
                  <a:gd name="T16" fmla="*/ 2 w 155"/>
                  <a:gd name="T17" fmla="*/ 193 h 289"/>
                  <a:gd name="T18" fmla="*/ 15 w 155"/>
                  <a:gd name="T19" fmla="*/ 250 h 289"/>
                  <a:gd name="T20" fmla="*/ 64 w 155"/>
                  <a:gd name="T21" fmla="*/ 284 h 289"/>
                  <a:gd name="T22" fmla="*/ 106 w 155"/>
                  <a:gd name="T23" fmla="*/ 269 h 289"/>
                  <a:gd name="T24" fmla="*/ 85 w 155"/>
                  <a:gd name="T25" fmla="*/ 55 h 289"/>
                  <a:gd name="T26" fmla="*/ 72 w 155"/>
                  <a:gd name="T27" fmla="*/ 96 h 289"/>
                  <a:gd name="T28" fmla="*/ 78 w 155"/>
                  <a:gd name="T29" fmla="*/ 158 h 289"/>
                  <a:gd name="T30" fmla="*/ 78 w 155"/>
                  <a:gd name="T31" fmla="*/ 200 h 289"/>
                  <a:gd name="T32" fmla="*/ 85 w 155"/>
                  <a:gd name="T33" fmla="*/ 179 h 289"/>
                  <a:gd name="T34" fmla="*/ 86 w 155"/>
                  <a:gd name="T35" fmla="*/ 151 h 289"/>
                  <a:gd name="T36" fmla="*/ 65 w 155"/>
                  <a:gd name="T37" fmla="*/ 158 h 289"/>
                  <a:gd name="T38" fmla="*/ 71 w 155"/>
                  <a:gd name="T39" fmla="*/ 207 h 289"/>
                  <a:gd name="T40" fmla="*/ 85 w 155"/>
                  <a:gd name="T41" fmla="*/ 221 h 289"/>
                  <a:gd name="T42" fmla="*/ 99 w 155"/>
                  <a:gd name="T43" fmla="*/ 179 h 289"/>
                  <a:gd name="T44" fmla="*/ 99 w 155"/>
                  <a:gd name="T45" fmla="*/ 151 h 289"/>
                  <a:gd name="T46" fmla="*/ 85 w 155"/>
                  <a:gd name="T47" fmla="*/ 110 h 289"/>
                  <a:gd name="T48" fmla="*/ 65 w 155"/>
                  <a:gd name="T49" fmla="*/ 130 h 289"/>
                  <a:gd name="T50" fmla="*/ 58 w 155"/>
                  <a:gd name="T51" fmla="*/ 151 h 289"/>
                  <a:gd name="T52" fmla="*/ 37 w 155"/>
                  <a:gd name="T53" fmla="*/ 200 h 289"/>
                  <a:gd name="T54" fmla="*/ 72 w 155"/>
                  <a:gd name="T55" fmla="*/ 235 h 289"/>
                  <a:gd name="T56" fmla="*/ 106 w 155"/>
                  <a:gd name="T57" fmla="*/ 227 h 289"/>
                  <a:gd name="T58" fmla="*/ 113 w 155"/>
                  <a:gd name="T59" fmla="*/ 193 h 289"/>
                  <a:gd name="T60" fmla="*/ 113 w 155"/>
                  <a:gd name="T61" fmla="*/ 165 h 289"/>
                  <a:gd name="T62" fmla="*/ 99 w 155"/>
                  <a:gd name="T63" fmla="*/ 110 h 289"/>
                  <a:gd name="T64" fmla="*/ 85 w 155"/>
                  <a:gd name="T65" fmla="*/ 82 h 289"/>
                  <a:gd name="T66" fmla="*/ 58 w 155"/>
                  <a:gd name="T67" fmla="*/ 96 h 289"/>
                  <a:gd name="T68" fmla="*/ 44 w 155"/>
                  <a:gd name="T69" fmla="*/ 151 h 289"/>
                  <a:gd name="T70" fmla="*/ 37 w 155"/>
                  <a:gd name="T71" fmla="*/ 172 h 289"/>
                  <a:gd name="T72" fmla="*/ 30 w 155"/>
                  <a:gd name="T73" fmla="*/ 221 h 289"/>
                  <a:gd name="T74" fmla="*/ 65 w 155"/>
                  <a:gd name="T75" fmla="*/ 241 h 289"/>
                  <a:gd name="T76" fmla="*/ 99 w 155"/>
                  <a:gd name="T77" fmla="*/ 248 h 289"/>
                  <a:gd name="T78" fmla="*/ 120 w 155"/>
                  <a:gd name="T79" fmla="*/ 214 h 289"/>
                  <a:gd name="T80" fmla="*/ 127 w 155"/>
                  <a:gd name="T81" fmla="*/ 179 h 289"/>
                  <a:gd name="T82" fmla="*/ 120 w 155"/>
                  <a:gd name="T83" fmla="*/ 131 h 289"/>
                  <a:gd name="T84" fmla="*/ 106 w 155"/>
                  <a:gd name="T85" fmla="*/ 103 h 289"/>
                  <a:gd name="T86" fmla="*/ 99 w 155"/>
                  <a:gd name="T87" fmla="*/ 68 h 289"/>
                  <a:gd name="T88" fmla="*/ 78 w 155"/>
                  <a:gd name="T89" fmla="*/ 61 h 289"/>
                  <a:gd name="T90" fmla="*/ 51 w 155"/>
                  <a:gd name="T91" fmla="*/ 89 h 289"/>
                  <a:gd name="T92" fmla="*/ 37 w 155"/>
                  <a:gd name="T93" fmla="*/ 144 h 289"/>
                  <a:gd name="T94" fmla="*/ 23 w 155"/>
                  <a:gd name="T95" fmla="*/ 172 h 289"/>
                  <a:gd name="T96" fmla="*/ 23 w 155"/>
                  <a:gd name="T97" fmla="*/ 214 h 289"/>
                  <a:gd name="T98" fmla="*/ 51 w 155"/>
                  <a:gd name="T99" fmla="*/ 255 h 289"/>
                  <a:gd name="T100" fmla="*/ 72 w 155"/>
                  <a:gd name="T101" fmla="*/ 262 h 289"/>
                  <a:gd name="T102" fmla="*/ 127 w 155"/>
                  <a:gd name="T103" fmla="*/ 248 h 289"/>
                  <a:gd name="T104" fmla="*/ 148 w 155"/>
                  <a:gd name="T105" fmla="*/ 186 h 289"/>
                  <a:gd name="T106" fmla="*/ 134 w 155"/>
                  <a:gd name="T107" fmla="*/ 117 h 289"/>
                  <a:gd name="T108" fmla="*/ 106 w 155"/>
                  <a:gd name="T109" fmla="*/ 75 h 289"/>
                  <a:gd name="T110" fmla="*/ 78 w 155"/>
                  <a:gd name="T111" fmla="*/ 34 h 289"/>
                  <a:gd name="T112" fmla="*/ 65 w 155"/>
                  <a:gd name="T113" fmla="*/ 47 h 289"/>
                  <a:gd name="T114" fmla="*/ 23 w 155"/>
                  <a:gd name="T115" fmla="*/ 103 h 289"/>
                  <a:gd name="T116" fmla="*/ 9 w 155"/>
                  <a:gd name="T117" fmla="*/ 158 h 289"/>
                  <a:gd name="T118" fmla="*/ 16 w 155"/>
                  <a:gd name="T119" fmla="*/ 221 h 289"/>
                  <a:gd name="T120" fmla="*/ 44 w 155"/>
                  <a:gd name="T121" fmla="*/ 276 h 289"/>
                  <a:gd name="T122" fmla="*/ 106 w 155"/>
                  <a:gd name="T123" fmla="*/ 255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5" h="289">
                    <a:moveTo>
                      <a:pt x="144" y="245"/>
                    </a:moveTo>
                    <a:cubicBezTo>
                      <a:pt x="141" y="248"/>
                      <a:pt x="141" y="248"/>
                      <a:pt x="141" y="248"/>
                    </a:cubicBezTo>
                    <a:cubicBezTo>
                      <a:pt x="134" y="241"/>
                      <a:pt x="134" y="241"/>
                      <a:pt x="134" y="241"/>
                    </a:cubicBezTo>
                    <a:cubicBezTo>
                      <a:pt x="141" y="235"/>
                      <a:pt x="141" y="235"/>
                      <a:pt x="141" y="235"/>
                    </a:cubicBezTo>
                    <a:cubicBezTo>
                      <a:pt x="147" y="240"/>
                      <a:pt x="147" y="240"/>
                      <a:pt x="147" y="240"/>
                    </a:cubicBezTo>
                    <a:cubicBezTo>
                      <a:pt x="147" y="240"/>
                      <a:pt x="147" y="240"/>
                      <a:pt x="147" y="240"/>
                    </a:cubicBezTo>
                    <a:cubicBezTo>
                      <a:pt x="141" y="234"/>
                      <a:pt x="141" y="234"/>
                      <a:pt x="141" y="234"/>
                    </a:cubicBezTo>
                    <a:cubicBezTo>
                      <a:pt x="148" y="228"/>
                      <a:pt x="148" y="228"/>
                      <a:pt x="148" y="228"/>
                    </a:cubicBezTo>
                    <a:cubicBezTo>
                      <a:pt x="151" y="231"/>
                      <a:pt x="151" y="231"/>
                      <a:pt x="151" y="231"/>
                    </a:cubicBezTo>
                    <a:cubicBezTo>
                      <a:pt x="151" y="231"/>
                      <a:pt x="151" y="231"/>
                      <a:pt x="151" y="230"/>
                    </a:cubicBezTo>
                    <a:cubicBezTo>
                      <a:pt x="148" y="227"/>
                      <a:pt x="148" y="227"/>
                      <a:pt x="148" y="227"/>
                    </a:cubicBezTo>
                    <a:cubicBezTo>
                      <a:pt x="153" y="222"/>
                      <a:pt x="153" y="222"/>
                      <a:pt x="153" y="222"/>
                    </a:cubicBezTo>
                    <a:cubicBezTo>
                      <a:pt x="153" y="222"/>
                      <a:pt x="153" y="222"/>
                      <a:pt x="153" y="222"/>
                    </a:cubicBezTo>
                    <a:cubicBezTo>
                      <a:pt x="148" y="227"/>
                      <a:pt x="148" y="227"/>
                      <a:pt x="148" y="227"/>
                    </a:cubicBezTo>
                    <a:cubicBezTo>
                      <a:pt x="141" y="221"/>
                      <a:pt x="141" y="221"/>
                      <a:pt x="141" y="221"/>
                    </a:cubicBezTo>
                    <a:cubicBezTo>
                      <a:pt x="148" y="214"/>
                      <a:pt x="148" y="214"/>
                      <a:pt x="148" y="214"/>
                    </a:cubicBezTo>
                    <a:cubicBezTo>
                      <a:pt x="154" y="220"/>
                      <a:pt x="154" y="220"/>
                      <a:pt x="154" y="220"/>
                    </a:cubicBezTo>
                    <a:cubicBezTo>
                      <a:pt x="154" y="220"/>
                      <a:pt x="154" y="220"/>
                      <a:pt x="154" y="219"/>
                    </a:cubicBezTo>
                    <a:cubicBezTo>
                      <a:pt x="148" y="214"/>
                      <a:pt x="148" y="214"/>
                      <a:pt x="148" y="214"/>
                    </a:cubicBezTo>
                    <a:cubicBezTo>
                      <a:pt x="155" y="207"/>
                      <a:pt x="155" y="207"/>
                      <a:pt x="155" y="207"/>
                    </a:cubicBezTo>
                    <a:cubicBezTo>
                      <a:pt x="155" y="207"/>
                      <a:pt x="155" y="207"/>
                      <a:pt x="155" y="207"/>
                    </a:cubicBezTo>
                    <a:cubicBezTo>
                      <a:pt x="155" y="207"/>
                      <a:pt x="155" y="207"/>
                      <a:pt x="155" y="207"/>
                    </a:cubicBezTo>
                    <a:cubicBezTo>
                      <a:pt x="155" y="207"/>
                      <a:pt x="155" y="207"/>
                      <a:pt x="155" y="207"/>
                    </a:cubicBezTo>
                    <a:cubicBezTo>
                      <a:pt x="155" y="207"/>
                      <a:pt x="155" y="207"/>
                      <a:pt x="155" y="207"/>
                    </a:cubicBezTo>
                    <a:cubicBezTo>
                      <a:pt x="155" y="206"/>
                      <a:pt x="155" y="206"/>
                      <a:pt x="155" y="206"/>
                    </a:cubicBezTo>
                    <a:cubicBezTo>
                      <a:pt x="155" y="207"/>
                      <a:pt x="155" y="207"/>
                      <a:pt x="155" y="207"/>
                    </a:cubicBezTo>
                    <a:cubicBezTo>
                      <a:pt x="148" y="200"/>
                      <a:pt x="148" y="200"/>
                      <a:pt x="148" y="200"/>
                    </a:cubicBezTo>
                    <a:cubicBezTo>
                      <a:pt x="155" y="193"/>
                      <a:pt x="155" y="193"/>
                      <a:pt x="155" y="193"/>
                    </a:cubicBezTo>
                    <a:cubicBezTo>
                      <a:pt x="155" y="193"/>
                      <a:pt x="155" y="193"/>
                      <a:pt x="155" y="193"/>
                    </a:cubicBezTo>
                    <a:cubicBezTo>
                      <a:pt x="155" y="193"/>
                      <a:pt x="155" y="193"/>
                      <a:pt x="155" y="193"/>
                    </a:cubicBezTo>
                    <a:cubicBezTo>
                      <a:pt x="155" y="193"/>
                      <a:pt x="155" y="193"/>
                      <a:pt x="155" y="193"/>
                    </a:cubicBezTo>
                    <a:cubicBezTo>
                      <a:pt x="155" y="193"/>
                      <a:pt x="155" y="193"/>
                      <a:pt x="155" y="193"/>
                    </a:cubicBezTo>
                    <a:cubicBezTo>
                      <a:pt x="155" y="193"/>
                      <a:pt x="155" y="192"/>
                      <a:pt x="155" y="192"/>
                    </a:cubicBezTo>
                    <a:cubicBezTo>
                      <a:pt x="155" y="193"/>
                      <a:pt x="155" y="193"/>
                      <a:pt x="155" y="193"/>
                    </a:cubicBezTo>
                    <a:cubicBezTo>
                      <a:pt x="148" y="186"/>
                      <a:pt x="148" y="186"/>
                      <a:pt x="148" y="186"/>
                    </a:cubicBezTo>
                    <a:cubicBezTo>
                      <a:pt x="154" y="180"/>
                      <a:pt x="154" y="180"/>
                      <a:pt x="154" y="180"/>
                    </a:cubicBezTo>
                    <a:cubicBezTo>
                      <a:pt x="154" y="180"/>
                      <a:pt x="154" y="179"/>
                      <a:pt x="154" y="179"/>
                    </a:cubicBezTo>
                    <a:cubicBezTo>
                      <a:pt x="148" y="186"/>
                      <a:pt x="148" y="186"/>
                      <a:pt x="148" y="186"/>
                    </a:cubicBezTo>
                    <a:cubicBezTo>
                      <a:pt x="141" y="179"/>
                      <a:pt x="141" y="179"/>
                      <a:pt x="141" y="179"/>
                    </a:cubicBezTo>
                    <a:cubicBezTo>
                      <a:pt x="148" y="172"/>
                      <a:pt x="148" y="172"/>
                      <a:pt x="148" y="172"/>
                    </a:cubicBezTo>
                    <a:cubicBezTo>
                      <a:pt x="154" y="179"/>
                      <a:pt x="154" y="179"/>
                      <a:pt x="154" y="179"/>
                    </a:cubicBezTo>
                    <a:cubicBezTo>
                      <a:pt x="154" y="178"/>
                      <a:pt x="154" y="178"/>
                      <a:pt x="154" y="178"/>
                    </a:cubicBezTo>
                    <a:cubicBezTo>
                      <a:pt x="148" y="172"/>
                      <a:pt x="148" y="172"/>
                      <a:pt x="148" y="172"/>
                    </a:cubicBezTo>
                    <a:cubicBezTo>
                      <a:pt x="153" y="167"/>
                      <a:pt x="153" y="167"/>
                      <a:pt x="153" y="167"/>
                    </a:cubicBezTo>
                    <a:cubicBezTo>
                      <a:pt x="153" y="167"/>
                      <a:pt x="152" y="167"/>
                      <a:pt x="152" y="167"/>
                    </a:cubicBezTo>
                    <a:cubicBezTo>
                      <a:pt x="148" y="172"/>
                      <a:pt x="148" y="172"/>
                      <a:pt x="148" y="172"/>
                    </a:cubicBezTo>
                    <a:cubicBezTo>
                      <a:pt x="141" y="165"/>
                      <a:pt x="141" y="165"/>
                      <a:pt x="141" y="165"/>
                    </a:cubicBezTo>
                    <a:cubicBezTo>
                      <a:pt x="148" y="158"/>
                      <a:pt x="148" y="158"/>
                      <a:pt x="148" y="158"/>
                    </a:cubicBezTo>
                    <a:cubicBezTo>
                      <a:pt x="152" y="162"/>
                      <a:pt x="152" y="162"/>
                      <a:pt x="152" y="162"/>
                    </a:cubicBezTo>
                    <a:cubicBezTo>
                      <a:pt x="152" y="162"/>
                      <a:pt x="152" y="162"/>
                      <a:pt x="152" y="162"/>
                    </a:cubicBezTo>
                    <a:cubicBezTo>
                      <a:pt x="148" y="158"/>
                      <a:pt x="148" y="158"/>
                      <a:pt x="148" y="158"/>
                    </a:cubicBezTo>
                    <a:cubicBezTo>
                      <a:pt x="150" y="156"/>
                      <a:pt x="150" y="156"/>
                      <a:pt x="150" y="156"/>
                    </a:cubicBezTo>
                    <a:cubicBezTo>
                      <a:pt x="150" y="156"/>
                      <a:pt x="150" y="156"/>
                      <a:pt x="150" y="155"/>
                    </a:cubicBezTo>
                    <a:cubicBezTo>
                      <a:pt x="148" y="158"/>
                      <a:pt x="148" y="158"/>
                      <a:pt x="148" y="158"/>
                    </a:cubicBezTo>
                    <a:cubicBezTo>
                      <a:pt x="141" y="151"/>
                      <a:pt x="141" y="151"/>
                      <a:pt x="141" y="151"/>
                    </a:cubicBezTo>
                    <a:cubicBezTo>
                      <a:pt x="148" y="145"/>
                      <a:pt x="148" y="145"/>
                      <a:pt x="148" y="145"/>
                    </a:cubicBezTo>
                    <a:cubicBezTo>
                      <a:pt x="148" y="145"/>
                      <a:pt x="148" y="145"/>
                      <a:pt x="148" y="145"/>
                    </a:cubicBezTo>
                    <a:cubicBezTo>
                      <a:pt x="148" y="145"/>
                      <a:pt x="148" y="145"/>
                      <a:pt x="148" y="144"/>
                    </a:cubicBezTo>
                    <a:cubicBezTo>
                      <a:pt x="148" y="144"/>
                      <a:pt x="148" y="144"/>
                      <a:pt x="148" y="144"/>
                    </a:cubicBezTo>
                    <a:cubicBezTo>
                      <a:pt x="148" y="144"/>
                      <a:pt x="148" y="144"/>
                      <a:pt x="148" y="144"/>
                    </a:cubicBezTo>
                    <a:cubicBezTo>
                      <a:pt x="148" y="144"/>
                      <a:pt x="148" y="144"/>
                      <a:pt x="148" y="144"/>
                    </a:cubicBezTo>
                    <a:cubicBezTo>
                      <a:pt x="148" y="144"/>
                      <a:pt x="148" y="144"/>
                      <a:pt x="148" y="144"/>
                    </a:cubicBezTo>
                    <a:cubicBezTo>
                      <a:pt x="141" y="137"/>
                      <a:pt x="141" y="137"/>
                      <a:pt x="141" y="137"/>
                    </a:cubicBezTo>
                    <a:cubicBezTo>
                      <a:pt x="145" y="133"/>
                      <a:pt x="145" y="133"/>
                      <a:pt x="145" y="133"/>
                    </a:cubicBezTo>
                    <a:cubicBezTo>
                      <a:pt x="145" y="133"/>
                      <a:pt x="145" y="133"/>
                      <a:pt x="145" y="133"/>
                    </a:cubicBezTo>
                    <a:cubicBezTo>
                      <a:pt x="141" y="137"/>
                      <a:pt x="141" y="137"/>
                      <a:pt x="141" y="137"/>
                    </a:cubicBezTo>
                    <a:cubicBezTo>
                      <a:pt x="134" y="131"/>
                      <a:pt x="134" y="131"/>
                      <a:pt x="134" y="131"/>
                    </a:cubicBezTo>
                    <a:cubicBezTo>
                      <a:pt x="141" y="124"/>
                      <a:pt x="141" y="124"/>
                      <a:pt x="141" y="124"/>
                    </a:cubicBezTo>
                    <a:cubicBezTo>
                      <a:pt x="142" y="125"/>
                      <a:pt x="142" y="125"/>
                      <a:pt x="142" y="125"/>
                    </a:cubicBezTo>
                    <a:cubicBezTo>
                      <a:pt x="142" y="125"/>
                      <a:pt x="142" y="125"/>
                      <a:pt x="142" y="125"/>
                    </a:cubicBezTo>
                    <a:cubicBezTo>
                      <a:pt x="141" y="124"/>
                      <a:pt x="141" y="124"/>
                      <a:pt x="141" y="124"/>
                    </a:cubicBezTo>
                    <a:cubicBezTo>
                      <a:pt x="142" y="123"/>
                      <a:pt x="142" y="123"/>
                      <a:pt x="142" y="123"/>
                    </a:cubicBezTo>
                    <a:cubicBezTo>
                      <a:pt x="142" y="123"/>
                      <a:pt x="142" y="123"/>
                      <a:pt x="142" y="123"/>
                    </a:cubicBezTo>
                    <a:cubicBezTo>
                      <a:pt x="141" y="124"/>
                      <a:pt x="141" y="124"/>
                      <a:pt x="141" y="124"/>
                    </a:cubicBezTo>
                    <a:cubicBezTo>
                      <a:pt x="134" y="117"/>
                      <a:pt x="134" y="117"/>
                      <a:pt x="134" y="117"/>
                    </a:cubicBezTo>
                    <a:cubicBezTo>
                      <a:pt x="138" y="113"/>
                      <a:pt x="138" y="113"/>
                      <a:pt x="138" y="113"/>
                    </a:cubicBezTo>
                    <a:cubicBezTo>
                      <a:pt x="138" y="112"/>
                      <a:pt x="138" y="112"/>
                      <a:pt x="138" y="112"/>
                    </a:cubicBezTo>
                    <a:cubicBezTo>
                      <a:pt x="134" y="117"/>
                      <a:pt x="134" y="117"/>
                      <a:pt x="134" y="117"/>
                    </a:cubicBezTo>
                    <a:cubicBezTo>
                      <a:pt x="127" y="110"/>
                      <a:pt x="127" y="110"/>
                      <a:pt x="127" y="110"/>
                    </a:cubicBezTo>
                    <a:cubicBezTo>
                      <a:pt x="134" y="103"/>
                      <a:pt x="134" y="103"/>
                      <a:pt x="134" y="103"/>
                    </a:cubicBezTo>
                    <a:cubicBezTo>
                      <a:pt x="135" y="104"/>
                      <a:pt x="135" y="104"/>
                      <a:pt x="135" y="104"/>
                    </a:cubicBezTo>
                    <a:cubicBezTo>
                      <a:pt x="135" y="104"/>
                      <a:pt x="135" y="104"/>
                      <a:pt x="135" y="104"/>
                    </a:cubicBezTo>
                    <a:cubicBezTo>
                      <a:pt x="134" y="103"/>
                      <a:pt x="134" y="103"/>
                      <a:pt x="134" y="103"/>
                    </a:cubicBezTo>
                    <a:cubicBezTo>
                      <a:pt x="134" y="102"/>
                      <a:pt x="134" y="102"/>
                      <a:pt x="134" y="102"/>
                    </a:cubicBezTo>
                    <a:cubicBezTo>
                      <a:pt x="134" y="102"/>
                      <a:pt x="134" y="102"/>
                      <a:pt x="134" y="102"/>
                    </a:cubicBezTo>
                    <a:cubicBezTo>
                      <a:pt x="134" y="103"/>
                      <a:pt x="134" y="103"/>
                      <a:pt x="134" y="103"/>
                    </a:cubicBezTo>
                    <a:cubicBezTo>
                      <a:pt x="127" y="96"/>
                      <a:pt x="127" y="96"/>
                      <a:pt x="127" y="96"/>
                    </a:cubicBezTo>
                    <a:cubicBezTo>
                      <a:pt x="130" y="92"/>
                      <a:pt x="130" y="92"/>
                      <a:pt x="130" y="92"/>
                    </a:cubicBezTo>
                    <a:cubicBezTo>
                      <a:pt x="130" y="92"/>
                      <a:pt x="130" y="92"/>
                      <a:pt x="130" y="92"/>
                    </a:cubicBezTo>
                    <a:cubicBezTo>
                      <a:pt x="127" y="96"/>
                      <a:pt x="127" y="96"/>
                      <a:pt x="127" y="96"/>
                    </a:cubicBezTo>
                    <a:cubicBezTo>
                      <a:pt x="120" y="89"/>
                      <a:pt x="120" y="89"/>
                      <a:pt x="120" y="89"/>
                    </a:cubicBezTo>
                    <a:cubicBezTo>
                      <a:pt x="126" y="83"/>
                      <a:pt x="126" y="83"/>
                      <a:pt x="126" y="83"/>
                    </a:cubicBezTo>
                    <a:cubicBezTo>
                      <a:pt x="126" y="83"/>
                      <a:pt x="126" y="83"/>
                      <a:pt x="126" y="83"/>
                    </a:cubicBezTo>
                    <a:cubicBezTo>
                      <a:pt x="120" y="89"/>
                      <a:pt x="120" y="89"/>
                      <a:pt x="120" y="89"/>
                    </a:cubicBezTo>
                    <a:cubicBezTo>
                      <a:pt x="113" y="82"/>
                      <a:pt x="113" y="82"/>
                      <a:pt x="113" y="82"/>
                    </a:cubicBezTo>
                    <a:cubicBezTo>
                      <a:pt x="120" y="75"/>
                      <a:pt x="120" y="75"/>
                      <a:pt x="120" y="75"/>
                    </a:cubicBezTo>
                    <a:cubicBezTo>
                      <a:pt x="126" y="81"/>
                      <a:pt x="126" y="81"/>
                      <a:pt x="126" y="81"/>
                    </a:cubicBezTo>
                    <a:cubicBezTo>
                      <a:pt x="126" y="81"/>
                      <a:pt x="126" y="81"/>
                      <a:pt x="125" y="80"/>
                    </a:cubicBezTo>
                    <a:cubicBezTo>
                      <a:pt x="120" y="75"/>
                      <a:pt x="120" y="75"/>
                      <a:pt x="120" y="75"/>
                    </a:cubicBezTo>
                    <a:cubicBezTo>
                      <a:pt x="122" y="73"/>
                      <a:pt x="122" y="73"/>
                      <a:pt x="122" y="73"/>
                    </a:cubicBezTo>
                    <a:cubicBezTo>
                      <a:pt x="122" y="73"/>
                      <a:pt x="122" y="73"/>
                      <a:pt x="122" y="73"/>
                    </a:cubicBezTo>
                    <a:cubicBezTo>
                      <a:pt x="120" y="75"/>
                      <a:pt x="120" y="75"/>
                      <a:pt x="120" y="75"/>
                    </a:cubicBezTo>
                    <a:cubicBezTo>
                      <a:pt x="113" y="68"/>
                      <a:pt x="113" y="68"/>
                      <a:pt x="113" y="68"/>
                    </a:cubicBezTo>
                    <a:cubicBezTo>
                      <a:pt x="118" y="64"/>
                      <a:pt x="118" y="64"/>
                      <a:pt x="118" y="64"/>
                    </a:cubicBezTo>
                    <a:cubicBezTo>
                      <a:pt x="118" y="64"/>
                      <a:pt x="118" y="64"/>
                      <a:pt x="118" y="63"/>
                    </a:cubicBezTo>
                    <a:cubicBezTo>
                      <a:pt x="113" y="68"/>
                      <a:pt x="113" y="68"/>
                      <a:pt x="113" y="68"/>
                    </a:cubicBezTo>
                    <a:cubicBezTo>
                      <a:pt x="106" y="61"/>
                      <a:pt x="106" y="61"/>
                      <a:pt x="106" y="61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4" y="55"/>
                      <a:pt x="114" y="55"/>
                      <a:pt x="114" y="55"/>
                    </a:cubicBezTo>
                    <a:cubicBezTo>
                      <a:pt x="114" y="55"/>
                      <a:pt x="114" y="55"/>
                      <a:pt x="113" y="55"/>
                    </a:cubicBezTo>
                    <a:cubicBezTo>
                      <a:pt x="113" y="54"/>
                      <a:pt x="113" y="54"/>
                      <a:pt x="113" y="54"/>
                    </a:cubicBezTo>
                    <a:cubicBezTo>
                      <a:pt x="113" y="54"/>
                      <a:pt x="113" y="54"/>
                      <a:pt x="113" y="54"/>
                    </a:cubicBezTo>
                    <a:cubicBezTo>
                      <a:pt x="113" y="54"/>
                      <a:pt x="113" y="54"/>
                      <a:pt x="113" y="54"/>
                    </a:cubicBezTo>
                    <a:cubicBezTo>
                      <a:pt x="113" y="54"/>
                      <a:pt x="113" y="54"/>
                      <a:pt x="113" y="54"/>
                    </a:cubicBezTo>
                    <a:cubicBezTo>
                      <a:pt x="106" y="47"/>
                      <a:pt x="106" y="47"/>
                      <a:pt x="106" y="47"/>
                    </a:cubicBezTo>
                    <a:cubicBezTo>
                      <a:pt x="109" y="45"/>
                      <a:pt x="109" y="45"/>
                      <a:pt x="109" y="45"/>
                    </a:cubicBezTo>
                    <a:cubicBezTo>
                      <a:pt x="109" y="45"/>
                      <a:pt x="109" y="45"/>
                      <a:pt x="109" y="45"/>
                    </a:cubicBezTo>
                    <a:cubicBezTo>
                      <a:pt x="106" y="47"/>
                      <a:pt x="106" y="47"/>
                      <a:pt x="106" y="47"/>
                    </a:cubicBezTo>
                    <a:cubicBezTo>
                      <a:pt x="99" y="41"/>
                      <a:pt x="99" y="41"/>
                      <a:pt x="99" y="41"/>
                    </a:cubicBezTo>
                    <a:cubicBezTo>
                      <a:pt x="104" y="36"/>
                      <a:pt x="104" y="36"/>
                      <a:pt x="104" y="36"/>
                    </a:cubicBezTo>
                    <a:cubicBezTo>
                      <a:pt x="104" y="36"/>
                      <a:pt x="104" y="36"/>
                      <a:pt x="104" y="36"/>
                    </a:cubicBezTo>
                    <a:cubicBezTo>
                      <a:pt x="99" y="40"/>
                      <a:pt x="99" y="40"/>
                      <a:pt x="99" y="40"/>
                    </a:cubicBezTo>
                    <a:cubicBezTo>
                      <a:pt x="92" y="34"/>
                      <a:pt x="92" y="34"/>
                      <a:pt x="92" y="34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2" y="34"/>
                      <a:pt x="92" y="34"/>
                      <a:pt x="92" y="34"/>
                    </a:cubicBezTo>
                    <a:cubicBezTo>
                      <a:pt x="86" y="27"/>
                      <a:pt x="86" y="27"/>
                      <a:pt x="86" y="27"/>
                    </a:cubicBezTo>
                    <a:cubicBezTo>
                      <a:pt x="92" y="20"/>
                      <a:pt x="92" y="20"/>
                      <a:pt x="92" y="20"/>
                    </a:cubicBezTo>
                    <a:cubicBezTo>
                      <a:pt x="99" y="26"/>
                      <a:pt x="99" y="26"/>
                      <a:pt x="99" y="26"/>
                    </a:cubicBezTo>
                    <a:cubicBezTo>
                      <a:pt x="99" y="26"/>
                      <a:pt x="99" y="26"/>
                      <a:pt x="99" y="26"/>
                    </a:cubicBezTo>
                    <a:cubicBezTo>
                      <a:pt x="92" y="20"/>
                      <a:pt x="92" y="20"/>
                      <a:pt x="92" y="20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2" y="20"/>
                      <a:pt x="92" y="20"/>
                      <a:pt x="92" y="20"/>
                    </a:cubicBezTo>
                    <a:cubicBezTo>
                      <a:pt x="86" y="13"/>
                      <a:pt x="86" y="13"/>
                      <a:pt x="86" y="13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85" y="13"/>
                      <a:pt x="85" y="13"/>
                      <a:pt x="85" y="13"/>
                    </a:cubicBezTo>
                    <a:cubicBezTo>
                      <a:pt x="79" y="6"/>
                      <a:pt x="79" y="6"/>
                      <a:pt x="79" y="6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5" y="2"/>
                      <a:pt x="75" y="2"/>
                      <a:pt x="75" y="2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72" y="13"/>
                      <a:pt x="72" y="13"/>
                      <a:pt x="72" y="13"/>
                    </a:cubicBezTo>
                    <a:cubicBezTo>
                      <a:pt x="69" y="11"/>
                      <a:pt x="69" y="11"/>
                      <a:pt x="69" y="11"/>
                    </a:cubicBezTo>
                    <a:cubicBezTo>
                      <a:pt x="69" y="11"/>
                      <a:pt x="69" y="11"/>
                      <a:pt x="69" y="11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4" y="19"/>
                      <a:pt x="64" y="19"/>
                      <a:pt x="64" y="19"/>
                    </a:cubicBezTo>
                    <a:cubicBezTo>
                      <a:pt x="64" y="19"/>
                      <a:pt x="64" y="19"/>
                      <a:pt x="64" y="19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3" y="21"/>
                      <a:pt x="63" y="21"/>
                      <a:pt x="63" y="21"/>
                    </a:cubicBezTo>
                    <a:cubicBezTo>
                      <a:pt x="63" y="22"/>
                      <a:pt x="63" y="22"/>
                      <a:pt x="62" y="22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71" y="27"/>
                      <a:pt x="71" y="27"/>
                      <a:pt x="71" y="27"/>
                    </a:cubicBezTo>
                    <a:cubicBezTo>
                      <a:pt x="65" y="34"/>
                      <a:pt x="65" y="34"/>
                      <a:pt x="65" y="34"/>
                    </a:cubicBezTo>
                    <a:cubicBezTo>
                      <a:pt x="59" y="28"/>
                      <a:pt x="59" y="28"/>
                      <a:pt x="59" y="28"/>
                    </a:cubicBezTo>
                    <a:cubicBezTo>
                      <a:pt x="59" y="28"/>
                      <a:pt x="59" y="28"/>
                      <a:pt x="59" y="28"/>
                    </a:cubicBezTo>
                    <a:cubicBezTo>
                      <a:pt x="65" y="34"/>
                      <a:pt x="65" y="34"/>
                      <a:pt x="65" y="34"/>
                    </a:cubicBezTo>
                    <a:cubicBezTo>
                      <a:pt x="58" y="40"/>
                      <a:pt x="58" y="40"/>
                      <a:pt x="58" y="40"/>
                    </a:cubicBezTo>
                    <a:cubicBezTo>
                      <a:pt x="54" y="37"/>
                      <a:pt x="54" y="37"/>
                      <a:pt x="54" y="37"/>
                    </a:cubicBezTo>
                    <a:cubicBezTo>
                      <a:pt x="54" y="37"/>
                      <a:pt x="54" y="37"/>
                      <a:pt x="54" y="37"/>
                    </a:cubicBezTo>
                    <a:cubicBezTo>
                      <a:pt x="58" y="41"/>
                      <a:pt x="58" y="41"/>
                      <a:pt x="58" y="41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51" y="48"/>
                      <a:pt x="51" y="48"/>
                      <a:pt x="51" y="48"/>
                    </a:cubicBezTo>
                    <a:cubicBezTo>
                      <a:pt x="58" y="54"/>
                      <a:pt x="58" y="54"/>
                      <a:pt x="58" y="54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4" y="55"/>
                      <a:pt x="44" y="55"/>
                      <a:pt x="44" y="55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37" y="75"/>
                      <a:pt x="37" y="75"/>
                      <a:pt x="37" y="75"/>
                    </a:cubicBezTo>
                    <a:cubicBezTo>
                      <a:pt x="35" y="73"/>
                      <a:pt x="35" y="73"/>
                      <a:pt x="35" y="73"/>
                    </a:cubicBezTo>
                    <a:cubicBezTo>
                      <a:pt x="35" y="73"/>
                      <a:pt x="35" y="73"/>
                      <a:pt x="34" y="73"/>
                    </a:cubicBezTo>
                    <a:cubicBezTo>
                      <a:pt x="37" y="75"/>
                      <a:pt x="37" y="75"/>
                      <a:pt x="37" y="75"/>
                    </a:cubicBezTo>
                    <a:cubicBezTo>
                      <a:pt x="30" y="82"/>
                      <a:pt x="30" y="82"/>
                      <a:pt x="30" y="82"/>
                    </a:cubicBezTo>
                    <a:cubicBezTo>
                      <a:pt x="30" y="82"/>
                      <a:pt x="30" y="82"/>
                      <a:pt x="30" y="82"/>
                    </a:cubicBezTo>
                    <a:cubicBezTo>
                      <a:pt x="30" y="82"/>
                      <a:pt x="30" y="82"/>
                      <a:pt x="30" y="82"/>
                    </a:cubicBezTo>
                    <a:cubicBezTo>
                      <a:pt x="37" y="89"/>
                      <a:pt x="37" y="89"/>
                      <a:pt x="37" y="89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26" y="91"/>
                      <a:pt x="26" y="91"/>
                      <a:pt x="26" y="91"/>
                    </a:cubicBezTo>
                    <a:cubicBezTo>
                      <a:pt x="26" y="91"/>
                      <a:pt x="26" y="92"/>
                      <a:pt x="26" y="92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23" y="103"/>
                      <a:pt x="23" y="103"/>
                      <a:pt x="23" y="103"/>
                    </a:cubicBezTo>
                    <a:cubicBezTo>
                      <a:pt x="21" y="101"/>
                      <a:pt x="21" y="101"/>
                      <a:pt x="21" y="101"/>
                    </a:cubicBezTo>
                    <a:cubicBezTo>
                      <a:pt x="21" y="101"/>
                      <a:pt x="21" y="101"/>
                      <a:pt x="21" y="101"/>
                    </a:cubicBezTo>
                    <a:cubicBezTo>
                      <a:pt x="23" y="103"/>
                      <a:pt x="23" y="103"/>
                      <a:pt x="23" y="103"/>
                    </a:cubicBezTo>
                    <a:cubicBezTo>
                      <a:pt x="19" y="107"/>
                      <a:pt x="19" y="107"/>
                      <a:pt x="19" y="107"/>
                    </a:cubicBezTo>
                    <a:cubicBezTo>
                      <a:pt x="19" y="107"/>
                      <a:pt x="19" y="107"/>
                      <a:pt x="19" y="107"/>
                    </a:cubicBezTo>
                    <a:cubicBezTo>
                      <a:pt x="23" y="103"/>
                      <a:pt x="23" y="103"/>
                      <a:pt x="23" y="103"/>
                    </a:cubicBezTo>
                    <a:cubicBezTo>
                      <a:pt x="30" y="110"/>
                      <a:pt x="30" y="110"/>
                      <a:pt x="30" y="110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16" y="124"/>
                      <a:pt x="16" y="124"/>
                      <a:pt x="16" y="124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6" y="124"/>
                      <a:pt x="16" y="124"/>
                      <a:pt x="16" y="124"/>
                    </a:cubicBezTo>
                    <a:cubicBezTo>
                      <a:pt x="10" y="129"/>
                      <a:pt x="10" y="129"/>
                      <a:pt x="10" y="129"/>
                    </a:cubicBezTo>
                    <a:cubicBezTo>
                      <a:pt x="10" y="129"/>
                      <a:pt x="10" y="129"/>
                      <a:pt x="10" y="130"/>
                    </a:cubicBezTo>
                    <a:cubicBezTo>
                      <a:pt x="16" y="124"/>
                      <a:pt x="16" y="124"/>
                      <a:pt x="16" y="124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16" y="137"/>
                      <a:pt x="16" y="137"/>
                      <a:pt x="16" y="137"/>
                    </a:cubicBezTo>
                    <a:cubicBezTo>
                      <a:pt x="10" y="131"/>
                      <a:pt x="10" y="131"/>
                      <a:pt x="10" y="131"/>
                    </a:cubicBezTo>
                    <a:cubicBezTo>
                      <a:pt x="10" y="131"/>
                      <a:pt x="10" y="131"/>
                      <a:pt x="10" y="131"/>
                    </a:cubicBezTo>
                    <a:cubicBezTo>
                      <a:pt x="16" y="137"/>
                      <a:pt x="16" y="137"/>
                      <a:pt x="16" y="137"/>
                    </a:cubicBezTo>
                    <a:cubicBezTo>
                      <a:pt x="9" y="144"/>
                      <a:pt x="9" y="144"/>
                      <a:pt x="9" y="144"/>
                    </a:cubicBezTo>
                    <a:cubicBezTo>
                      <a:pt x="7" y="142"/>
                      <a:pt x="7" y="142"/>
                      <a:pt x="7" y="142"/>
                    </a:cubicBezTo>
                    <a:cubicBezTo>
                      <a:pt x="7" y="142"/>
                      <a:pt x="7" y="142"/>
                      <a:pt x="7" y="142"/>
                    </a:cubicBezTo>
                    <a:cubicBezTo>
                      <a:pt x="9" y="144"/>
                      <a:pt x="9" y="144"/>
                      <a:pt x="9" y="144"/>
                    </a:cubicBezTo>
                    <a:cubicBezTo>
                      <a:pt x="5" y="149"/>
                      <a:pt x="5" y="149"/>
                      <a:pt x="5" y="149"/>
                    </a:cubicBezTo>
                    <a:cubicBezTo>
                      <a:pt x="5" y="149"/>
                      <a:pt x="5" y="149"/>
                      <a:pt x="5" y="149"/>
                    </a:cubicBezTo>
                    <a:cubicBezTo>
                      <a:pt x="9" y="145"/>
                      <a:pt x="9" y="145"/>
                      <a:pt x="9" y="145"/>
                    </a:cubicBezTo>
                    <a:cubicBezTo>
                      <a:pt x="16" y="151"/>
                      <a:pt x="16" y="151"/>
                      <a:pt x="16" y="151"/>
                    </a:cubicBezTo>
                    <a:cubicBezTo>
                      <a:pt x="9" y="158"/>
                      <a:pt x="9" y="158"/>
                      <a:pt x="9" y="158"/>
                    </a:cubicBezTo>
                    <a:cubicBezTo>
                      <a:pt x="4" y="153"/>
                      <a:pt x="4" y="153"/>
                      <a:pt x="4" y="153"/>
                    </a:cubicBezTo>
                    <a:cubicBezTo>
                      <a:pt x="4" y="153"/>
                      <a:pt x="4" y="153"/>
                      <a:pt x="4" y="153"/>
                    </a:cubicBezTo>
                    <a:cubicBezTo>
                      <a:pt x="9" y="158"/>
                      <a:pt x="9" y="158"/>
                      <a:pt x="9" y="158"/>
                    </a:cubicBezTo>
                    <a:cubicBezTo>
                      <a:pt x="2" y="165"/>
                      <a:pt x="2" y="165"/>
                      <a:pt x="2" y="165"/>
                    </a:cubicBezTo>
                    <a:cubicBezTo>
                      <a:pt x="2" y="164"/>
                      <a:pt x="2" y="164"/>
                      <a:pt x="2" y="164"/>
                    </a:cubicBezTo>
                    <a:cubicBezTo>
                      <a:pt x="2" y="164"/>
                      <a:pt x="2" y="164"/>
                      <a:pt x="2" y="165"/>
                    </a:cubicBezTo>
                    <a:cubicBezTo>
                      <a:pt x="2" y="165"/>
                      <a:pt x="2" y="165"/>
                      <a:pt x="2" y="165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2" y="165"/>
                      <a:pt x="2" y="165"/>
                      <a:pt x="2" y="165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2" y="179"/>
                      <a:pt x="2" y="179"/>
                      <a:pt x="2" y="179"/>
                    </a:cubicBezTo>
                    <a:cubicBezTo>
                      <a:pt x="0" y="177"/>
                      <a:pt x="0" y="177"/>
                      <a:pt x="0" y="177"/>
                    </a:cubicBezTo>
                    <a:cubicBezTo>
                      <a:pt x="0" y="177"/>
                      <a:pt x="0" y="177"/>
                      <a:pt x="0" y="177"/>
                    </a:cubicBezTo>
                    <a:cubicBezTo>
                      <a:pt x="2" y="179"/>
                      <a:pt x="2" y="179"/>
                      <a:pt x="2" y="179"/>
                    </a:cubicBezTo>
                    <a:cubicBezTo>
                      <a:pt x="0" y="181"/>
                      <a:pt x="0" y="181"/>
                      <a:pt x="0" y="181"/>
                    </a:cubicBezTo>
                    <a:cubicBezTo>
                      <a:pt x="0" y="181"/>
                      <a:pt x="0" y="181"/>
                      <a:pt x="0" y="181"/>
                    </a:cubicBezTo>
                    <a:cubicBezTo>
                      <a:pt x="2" y="179"/>
                      <a:pt x="2" y="179"/>
                      <a:pt x="2" y="179"/>
                    </a:cubicBezTo>
                    <a:cubicBezTo>
                      <a:pt x="9" y="186"/>
                      <a:pt x="9" y="186"/>
                      <a:pt x="9" y="186"/>
                    </a:cubicBezTo>
                    <a:cubicBezTo>
                      <a:pt x="2" y="193"/>
                      <a:pt x="2" y="193"/>
                      <a:pt x="2" y="193"/>
                    </a:cubicBezTo>
                    <a:cubicBezTo>
                      <a:pt x="1" y="192"/>
                      <a:pt x="1" y="192"/>
                      <a:pt x="1" y="192"/>
                    </a:cubicBezTo>
                    <a:cubicBezTo>
                      <a:pt x="1" y="192"/>
                      <a:pt x="1" y="192"/>
                      <a:pt x="1" y="192"/>
                    </a:cubicBezTo>
                    <a:cubicBezTo>
                      <a:pt x="2" y="193"/>
                      <a:pt x="2" y="193"/>
                      <a:pt x="2" y="193"/>
                    </a:cubicBezTo>
                    <a:cubicBezTo>
                      <a:pt x="2" y="194"/>
                      <a:pt x="2" y="194"/>
                      <a:pt x="2" y="194"/>
                    </a:cubicBezTo>
                    <a:cubicBezTo>
                      <a:pt x="2" y="194"/>
                      <a:pt x="2" y="194"/>
                      <a:pt x="2" y="194"/>
                    </a:cubicBezTo>
                    <a:cubicBezTo>
                      <a:pt x="2" y="193"/>
                      <a:pt x="2" y="193"/>
                      <a:pt x="2" y="193"/>
                    </a:cubicBezTo>
                    <a:cubicBezTo>
                      <a:pt x="9" y="200"/>
                      <a:pt x="9" y="200"/>
                      <a:pt x="9" y="200"/>
                    </a:cubicBezTo>
                    <a:cubicBezTo>
                      <a:pt x="2" y="207"/>
                      <a:pt x="2" y="207"/>
                      <a:pt x="2" y="207"/>
                    </a:cubicBezTo>
                    <a:cubicBezTo>
                      <a:pt x="2" y="206"/>
                      <a:pt x="2" y="206"/>
                      <a:pt x="2" y="206"/>
                    </a:cubicBezTo>
                    <a:cubicBezTo>
                      <a:pt x="2" y="207"/>
                      <a:pt x="2" y="207"/>
                      <a:pt x="2" y="207"/>
                    </a:cubicBezTo>
                    <a:cubicBezTo>
                      <a:pt x="2" y="207"/>
                      <a:pt x="2" y="207"/>
                      <a:pt x="2" y="207"/>
                    </a:cubicBezTo>
                    <a:cubicBezTo>
                      <a:pt x="9" y="214"/>
                      <a:pt x="9" y="214"/>
                      <a:pt x="9" y="214"/>
                    </a:cubicBezTo>
                    <a:cubicBezTo>
                      <a:pt x="4" y="219"/>
                      <a:pt x="4" y="219"/>
                      <a:pt x="4" y="219"/>
                    </a:cubicBezTo>
                    <a:cubicBezTo>
                      <a:pt x="4" y="219"/>
                      <a:pt x="4" y="219"/>
                      <a:pt x="4" y="219"/>
                    </a:cubicBezTo>
                    <a:cubicBezTo>
                      <a:pt x="9" y="214"/>
                      <a:pt x="9" y="214"/>
                      <a:pt x="9" y="214"/>
                    </a:cubicBezTo>
                    <a:cubicBezTo>
                      <a:pt x="16" y="221"/>
                      <a:pt x="16" y="221"/>
                      <a:pt x="16" y="221"/>
                    </a:cubicBezTo>
                    <a:cubicBezTo>
                      <a:pt x="9" y="227"/>
                      <a:pt x="9" y="227"/>
                      <a:pt x="9" y="227"/>
                    </a:cubicBezTo>
                    <a:cubicBezTo>
                      <a:pt x="4" y="222"/>
                      <a:pt x="4" y="222"/>
                      <a:pt x="4" y="222"/>
                    </a:cubicBezTo>
                    <a:cubicBezTo>
                      <a:pt x="4" y="223"/>
                      <a:pt x="4" y="223"/>
                      <a:pt x="4" y="223"/>
                    </a:cubicBezTo>
                    <a:cubicBezTo>
                      <a:pt x="9" y="227"/>
                      <a:pt x="9" y="227"/>
                      <a:pt x="9" y="227"/>
                    </a:cubicBezTo>
                    <a:cubicBezTo>
                      <a:pt x="6" y="230"/>
                      <a:pt x="6" y="230"/>
                      <a:pt x="6" y="230"/>
                    </a:cubicBezTo>
                    <a:cubicBezTo>
                      <a:pt x="6" y="230"/>
                      <a:pt x="6" y="230"/>
                      <a:pt x="6" y="230"/>
                    </a:cubicBezTo>
                    <a:cubicBezTo>
                      <a:pt x="9" y="228"/>
                      <a:pt x="9" y="228"/>
                      <a:pt x="9" y="228"/>
                    </a:cubicBezTo>
                    <a:cubicBezTo>
                      <a:pt x="16" y="234"/>
                      <a:pt x="16" y="234"/>
                      <a:pt x="16" y="234"/>
                    </a:cubicBezTo>
                    <a:cubicBezTo>
                      <a:pt x="10" y="241"/>
                      <a:pt x="10" y="241"/>
                      <a:pt x="10" y="241"/>
                    </a:cubicBezTo>
                    <a:cubicBezTo>
                      <a:pt x="10" y="241"/>
                      <a:pt x="10" y="241"/>
                      <a:pt x="10" y="241"/>
                    </a:cubicBezTo>
                    <a:cubicBezTo>
                      <a:pt x="16" y="234"/>
                      <a:pt x="16" y="234"/>
                      <a:pt x="16" y="234"/>
                    </a:cubicBezTo>
                    <a:cubicBezTo>
                      <a:pt x="23" y="241"/>
                      <a:pt x="23" y="241"/>
                      <a:pt x="23" y="241"/>
                    </a:cubicBezTo>
                    <a:cubicBezTo>
                      <a:pt x="16" y="248"/>
                      <a:pt x="16" y="248"/>
                      <a:pt x="16" y="248"/>
                    </a:cubicBezTo>
                    <a:cubicBezTo>
                      <a:pt x="11" y="243"/>
                      <a:pt x="11" y="243"/>
                      <a:pt x="11" y="243"/>
                    </a:cubicBezTo>
                    <a:cubicBezTo>
                      <a:pt x="11" y="243"/>
                      <a:pt x="11" y="243"/>
                      <a:pt x="11" y="243"/>
                    </a:cubicBezTo>
                    <a:cubicBezTo>
                      <a:pt x="16" y="248"/>
                      <a:pt x="16" y="248"/>
                      <a:pt x="16" y="248"/>
                    </a:cubicBezTo>
                    <a:cubicBezTo>
                      <a:pt x="15" y="250"/>
                      <a:pt x="15" y="250"/>
                      <a:pt x="15" y="250"/>
                    </a:cubicBezTo>
                    <a:cubicBezTo>
                      <a:pt x="15" y="250"/>
                      <a:pt x="15" y="250"/>
                      <a:pt x="15" y="250"/>
                    </a:cubicBezTo>
                    <a:cubicBezTo>
                      <a:pt x="16" y="248"/>
                      <a:pt x="16" y="248"/>
                      <a:pt x="16" y="248"/>
                    </a:cubicBezTo>
                    <a:cubicBezTo>
                      <a:pt x="23" y="255"/>
                      <a:pt x="23" y="255"/>
                      <a:pt x="23" y="255"/>
                    </a:cubicBezTo>
                    <a:cubicBezTo>
                      <a:pt x="20" y="258"/>
                      <a:pt x="20" y="258"/>
                      <a:pt x="20" y="258"/>
                    </a:cubicBezTo>
                    <a:cubicBezTo>
                      <a:pt x="20" y="258"/>
                      <a:pt x="20" y="258"/>
                      <a:pt x="20" y="258"/>
                    </a:cubicBezTo>
                    <a:cubicBezTo>
                      <a:pt x="23" y="255"/>
                      <a:pt x="23" y="255"/>
                      <a:pt x="23" y="255"/>
                    </a:cubicBezTo>
                    <a:cubicBezTo>
                      <a:pt x="30" y="262"/>
                      <a:pt x="30" y="262"/>
                      <a:pt x="30" y="262"/>
                    </a:cubicBezTo>
                    <a:cubicBezTo>
                      <a:pt x="27" y="265"/>
                      <a:pt x="27" y="265"/>
                      <a:pt x="27" y="265"/>
                    </a:cubicBezTo>
                    <a:cubicBezTo>
                      <a:pt x="27" y="265"/>
                      <a:pt x="27" y="265"/>
                      <a:pt x="27" y="265"/>
                    </a:cubicBezTo>
                    <a:cubicBezTo>
                      <a:pt x="30" y="262"/>
                      <a:pt x="30" y="262"/>
                      <a:pt x="30" y="262"/>
                    </a:cubicBezTo>
                    <a:cubicBezTo>
                      <a:pt x="37" y="269"/>
                      <a:pt x="37" y="269"/>
                      <a:pt x="37" y="269"/>
                    </a:cubicBezTo>
                    <a:cubicBezTo>
                      <a:pt x="35" y="271"/>
                      <a:pt x="35" y="271"/>
                      <a:pt x="35" y="271"/>
                    </a:cubicBezTo>
                    <a:cubicBezTo>
                      <a:pt x="35" y="271"/>
                      <a:pt x="35" y="271"/>
                      <a:pt x="35" y="271"/>
                    </a:cubicBezTo>
                    <a:cubicBezTo>
                      <a:pt x="37" y="269"/>
                      <a:pt x="37" y="269"/>
                      <a:pt x="37" y="269"/>
                    </a:cubicBezTo>
                    <a:cubicBezTo>
                      <a:pt x="44" y="276"/>
                      <a:pt x="44" y="276"/>
                      <a:pt x="44" y="276"/>
                    </a:cubicBezTo>
                    <a:cubicBezTo>
                      <a:pt x="43" y="276"/>
                      <a:pt x="43" y="276"/>
                      <a:pt x="43" y="276"/>
                    </a:cubicBezTo>
                    <a:cubicBezTo>
                      <a:pt x="44" y="276"/>
                      <a:pt x="44" y="276"/>
                      <a:pt x="44" y="276"/>
                    </a:cubicBezTo>
                    <a:cubicBezTo>
                      <a:pt x="44" y="276"/>
                      <a:pt x="44" y="276"/>
                      <a:pt x="44" y="276"/>
                    </a:cubicBezTo>
                    <a:cubicBezTo>
                      <a:pt x="45" y="277"/>
                      <a:pt x="45" y="277"/>
                      <a:pt x="45" y="277"/>
                    </a:cubicBezTo>
                    <a:cubicBezTo>
                      <a:pt x="45" y="277"/>
                      <a:pt x="45" y="277"/>
                      <a:pt x="45" y="277"/>
                    </a:cubicBezTo>
                    <a:cubicBezTo>
                      <a:pt x="44" y="276"/>
                      <a:pt x="44" y="276"/>
                      <a:pt x="44" y="276"/>
                    </a:cubicBezTo>
                    <a:cubicBezTo>
                      <a:pt x="51" y="269"/>
                      <a:pt x="51" y="269"/>
                      <a:pt x="51" y="269"/>
                    </a:cubicBezTo>
                    <a:cubicBezTo>
                      <a:pt x="58" y="276"/>
                      <a:pt x="58" y="276"/>
                      <a:pt x="58" y="276"/>
                    </a:cubicBezTo>
                    <a:cubicBezTo>
                      <a:pt x="53" y="280"/>
                      <a:pt x="53" y="280"/>
                      <a:pt x="53" y="280"/>
                    </a:cubicBezTo>
                    <a:cubicBezTo>
                      <a:pt x="53" y="280"/>
                      <a:pt x="53" y="281"/>
                      <a:pt x="53" y="281"/>
                    </a:cubicBezTo>
                    <a:cubicBezTo>
                      <a:pt x="58" y="276"/>
                      <a:pt x="58" y="276"/>
                      <a:pt x="58" y="276"/>
                    </a:cubicBezTo>
                    <a:cubicBezTo>
                      <a:pt x="65" y="283"/>
                      <a:pt x="65" y="283"/>
                      <a:pt x="65" y="283"/>
                    </a:cubicBezTo>
                    <a:cubicBezTo>
                      <a:pt x="63" y="284"/>
                      <a:pt x="63" y="284"/>
                      <a:pt x="63" y="284"/>
                    </a:cubicBezTo>
                    <a:cubicBezTo>
                      <a:pt x="63" y="284"/>
                      <a:pt x="63" y="284"/>
                      <a:pt x="64" y="284"/>
                    </a:cubicBezTo>
                    <a:cubicBezTo>
                      <a:pt x="65" y="283"/>
                      <a:pt x="65" y="283"/>
                      <a:pt x="65" y="283"/>
                    </a:cubicBezTo>
                    <a:cubicBezTo>
                      <a:pt x="67" y="285"/>
                      <a:pt x="67" y="285"/>
                      <a:pt x="67" y="285"/>
                    </a:cubicBezTo>
                    <a:cubicBezTo>
                      <a:pt x="67" y="285"/>
                      <a:pt x="67" y="285"/>
                      <a:pt x="67" y="285"/>
                    </a:cubicBezTo>
                    <a:cubicBezTo>
                      <a:pt x="65" y="283"/>
                      <a:pt x="65" y="283"/>
                      <a:pt x="65" y="283"/>
                    </a:cubicBezTo>
                    <a:cubicBezTo>
                      <a:pt x="72" y="276"/>
                      <a:pt x="72" y="276"/>
                      <a:pt x="72" y="276"/>
                    </a:cubicBezTo>
                    <a:cubicBezTo>
                      <a:pt x="78" y="283"/>
                      <a:pt x="78" y="283"/>
                      <a:pt x="78" y="283"/>
                    </a:cubicBezTo>
                    <a:cubicBezTo>
                      <a:pt x="74" y="287"/>
                      <a:pt x="74" y="287"/>
                      <a:pt x="74" y="287"/>
                    </a:cubicBezTo>
                    <a:cubicBezTo>
                      <a:pt x="74" y="287"/>
                      <a:pt x="74" y="287"/>
                      <a:pt x="74" y="287"/>
                    </a:cubicBezTo>
                    <a:cubicBezTo>
                      <a:pt x="78" y="283"/>
                      <a:pt x="78" y="283"/>
                      <a:pt x="78" y="283"/>
                    </a:cubicBezTo>
                    <a:cubicBezTo>
                      <a:pt x="84" y="289"/>
                      <a:pt x="84" y="289"/>
                      <a:pt x="84" y="289"/>
                    </a:cubicBezTo>
                    <a:cubicBezTo>
                      <a:pt x="85" y="289"/>
                      <a:pt x="85" y="289"/>
                      <a:pt x="85" y="289"/>
                    </a:cubicBezTo>
                    <a:cubicBezTo>
                      <a:pt x="79" y="283"/>
                      <a:pt x="79" y="283"/>
                      <a:pt x="79" y="283"/>
                    </a:cubicBezTo>
                    <a:cubicBezTo>
                      <a:pt x="85" y="276"/>
                      <a:pt x="85" y="276"/>
                      <a:pt x="85" y="276"/>
                    </a:cubicBezTo>
                    <a:cubicBezTo>
                      <a:pt x="92" y="283"/>
                      <a:pt x="92" y="283"/>
                      <a:pt x="92" y="283"/>
                    </a:cubicBezTo>
                    <a:cubicBezTo>
                      <a:pt x="87" y="288"/>
                      <a:pt x="87" y="288"/>
                      <a:pt x="87" y="288"/>
                    </a:cubicBezTo>
                    <a:cubicBezTo>
                      <a:pt x="87" y="288"/>
                      <a:pt x="87" y="288"/>
                      <a:pt x="87" y="288"/>
                    </a:cubicBezTo>
                    <a:cubicBezTo>
                      <a:pt x="92" y="283"/>
                      <a:pt x="92" y="283"/>
                      <a:pt x="92" y="283"/>
                    </a:cubicBezTo>
                    <a:cubicBezTo>
                      <a:pt x="95" y="285"/>
                      <a:pt x="95" y="285"/>
                      <a:pt x="95" y="285"/>
                    </a:cubicBezTo>
                    <a:cubicBezTo>
                      <a:pt x="95" y="285"/>
                      <a:pt x="95" y="285"/>
                      <a:pt x="95" y="285"/>
                    </a:cubicBezTo>
                    <a:cubicBezTo>
                      <a:pt x="92" y="283"/>
                      <a:pt x="92" y="283"/>
                      <a:pt x="92" y="283"/>
                    </a:cubicBezTo>
                    <a:cubicBezTo>
                      <a:pt x="99" y="276"/>
                      <a:pt x="99" y="276"/>
                      <a:pt x="99" y="276"/>
                    </a:cubicBezTo>
                    <a:cubicBezTo>
                      <a:pt x="104" y="281"/>
                      <a:pt x="104" y="281"/>
                      <a:pt x="104" y="281"/>
                    </a:cubicBezTo>
                    <a:cubicBezTo>
                      <a:pt x="104" y="281"/>
                      <a:pt x="104" y="281"/>
                      <a:pt x="104" y="281"/>
                    </a:cubicBezTo>
                    <a:cubicBezTo>
                      <a:pt x="99" y="276"/>
                      <a:pt x="99" y="276"/>
                      <a:pt x="99" y="276"/>
                    </a:cubicBezTo>
                    <a:cubicBezTo>
                      <a:pt x="106" y="269"/>
                      <a:pt x="106" y="269"/>
                      <a:pt x="106" y="269"/>
                    </a:cubicBezTo>
                    <a:cubicBezTo>
                      <a:pt x="113" y="276"/>
                      <a:pt x="113" y="276"/>
                      <a:pt x="113" y="276"/>
                    </a:cubicBezTo>
                    <a:cubicBezTo>
                      <a:pt x="113" y="276"/>
                      <a:pt x="113" y="276"/>
                      <a:pt x="113" y="276"/>
                    </a:cubicBezTo>
                    <a:cubicBezTo>
                      <a:pt x="106" y="269"/>
                      <a:pt x="106" y="269"/>
                      <a:pt x="106" y="269"/>
                    </a:cubicBezTo>
                    <a:cubicBezTo>
                      <a:pt x="113" y="262"/>
                      <a:pt x="113" y="262"/>
                      <a:pt x="113" y="262"/>
                    </a:cubicBezTo>
                    <a:cubicBezTo>
                      <a:pt x="120" y="269"/>
                      <a:pt x="120" y="269"/>
                      <a:pt x="120" y="269"/>
                    </a:cubicBezTo>
                    <a:cubicBezTo>
                      <a:pt x="114" y="275"/>
                      <a:pt x="114" y="275"/>
                      <a:pt x="114" y="275"/>
                    </a:cubicBezTo>
                    <a:cubicBezTo>
                      <a:pt x="114" y="274"/>
                      <a:pt x="115" y="274"/>
                      <a:pt x="115" y="274"/>
                    </a:cubicBezTo>
                    <a:cubicBezTo>
                      <a:pt x="120" y="269"/>
                      <a:pt x="120" y="269"/>
                      <a:pt x="120" y="269"/>
                    </a:cubicBezTo>
                    <a:cubicBezTo>
                      <a:pt x="121" y="270"/>
                      <a:pt x="121" y="270"/>
                      <a:pt x="121" y="270"/>
                    </a:cubicBezTo>
                    <a:cubicBezTo>
                      <a:pt x="121" y="270"/>
                      <a:pt x="121" y="270"/>
                      <a:pt x="121" y="270"/>
                    </a:cubicBezTo>
                    <a:cubicBezTo>
                      <a:pt x="120" y="269"/>
                      <a:pt x="120" y="269"/>
                      <a:pt x="120" y="269"/>
                    </a:cubicBezTo>
                    <a:cubicBezTo>
                      <a:pt x="127" y="262"/>
                      <a:pt x="127" y="262"/>
                      <a:pt x="127" y="262"/>
                    </a:cubicBezTo>
                    <a:cubicBezTo>
                      <a:pt x="128" y="264"/>
                      <a:pt x="128" y="264"/>
                      <a:pt x="128" y="264"/>
                    </a:cubicBezTo>
                    <a:cubicBezTo>
                      <a:pt x="128" y="264"/>
                      <a:pt x="128" y="264"/>
                      <a:pt x="129" y="264"/>
                    </a:cubicBezTo>
                    <a:cubicBezTo>
                      <a:pt x="127" y="262"/>
                      <a:pt x="127" y="262"/>
                      <a:pt x="127" y="262"/>
                    </a:cubicBezTo>
                    <a:cubicBezTo>
                      <a:pt x="134" y="255"/>
                      <a:pt x="134" y="255"/>
                      <a:pt x="134" y="255"/>
                    </a:cubicBezTo>
                    <a:cubicBezTo>
                      <a:pt x="135" y="257"/>
                      <a:pt x="135" y="257"/>
                      <a:pt x="135" y="257"/>
                    </a:cubicBezTo>
                    <a:cubicBezTo>
                      <a:pt x="135" y="257"/>
                      <a:pt x="135" y="257"/>
                      <a:pt x="135" y="257"/>
                    </a:cubicBezTo>
                    <a:cubicBezTo>
                      <a:pt x="134" y="255"/>
                      <a:pt x="134" y="255"/>
                      <a:pt x="134" y="255"/>
                    </a:cubicBezTo>
                    <a:cubicBezTo>
                      <a:pt x="141" y="248"/>
                      <a:pt x="141" y="248"/>
                      <a:pt x="141" y="248"/>
                    </a:cubicBezTo>
                    <a:cubicBezTo>
                      <a:pt x="141" y="249"/>
                      <a:pt x="141" y="249"/>
                      <a:pt x="141" y="249"/>
                    </a:cubicBezTo>
                    <a:cubicBezTo>
                      <a:pt x="141" y="249"/>
                      <a:pt x="141" y="249"/>
                      <a:pt x="141" y="249"/>
                    </a:cubicBezTo>
                    <a:cubicBezTo>
                      <a:pt x="141" y="248"/>
                      <a:pt x="141" y="248"/>
                      <a:pt x="141" y="248"/>
                    </a:cubicBezTo>
                    <a:cubicBezTo>
                      <a:pt x="144" y="245"/>
                      <a:pt x="144" y="245"/>
                      <a:pt x="144" y="245"/>
                    </a:cubicBezTo>
                    <a:cubicBezTo>
                      <a:pt x="144" y="245"/>
                      <a:pt x="144" y="245"/>
                      <a:pt x="144" y="245"/>
                    </a:cubicBezTo>
                    <a:close/>
                    <a:moveTo>
                      <a:pt x="134" y="241"/>
                    </a:moveTo>
                    <a:cubicBezTo>
                      <a:pt x="127" y="234"/>
                      <a:pt x="127" y="234"/>
                      <a:pt x="127" y="234"/>
                    </a:cubicBezTo>
                    <a:cubicBezTo>
                      <a:pt x="134" y="228"/>
                      <a:pt x="134" y="228"/>
                      <a:pt x="134" y="228"/>
                    </a:cubicBezTo>
                    <a:cubicBezTo>
                      <a:pt x="141" y="234"/>
                      <a:pt x="141" y="234"/>
                      <a:pt x="141" y="234"/>
                    </a:cubicBezTo>
                    <a:lnTo>
                      <a:pt x="134" y="241"/>
                    </a:lnTo>
                    <a:close/>
                    <a:moveTo>
                      <a:pt x="85" y="55"/>
                    </a:moveTo>
                    <a:cubicBezTo>
                      <a:pt x="92" y="61"/>
                      <a:pt x="92" y="61"/>
                      <a:pt x="92" y="61"/>
                    </a:cubicBezTo>
                    <a:cubicBezTo>
                      <a:pt x="85" y="68"/>
                      <a:pt x="85" y="68"/>
                      <a:pt x="85" y="68"/>
                    </a:cubicBezTo>
                    <a:cubicBezTo>
                      <a:pt x="79" y="61"/>
                      <a:pt x="79" y="61"/>
                      <a:pt x="79" y="61"/>
                    </a:cubicBezTo>
                    <a:lnTo>
                      <a:pt x="85" y="55"/>
                    </a:lnTo>
                    <a:close/>
                    <a:moveTo>
                      <a:pt x="78" y="61"/>
                    </a:moveTo>
                    <a:cubicBezTo>
                      <a:pt x="72" y="54"/>
                      <a:pt x="72" y="54"/>
                      <a:pt x="72" y="54"/>
                    </a:cubicBezTo>
                    <a:cubicBezTo>
                      <a:pt x="78" y="48"/>
                      <a:pt x="78" y="48"/>
                      <a:pt x="78" y="48"/>
                    </a:cubicBezTo>
                    <a:cubicBezTo>
                      <a:pt x="85" y="54"/>
                      <a:pt x="85" y="54"/>
                      <a:pt x="85" y="54"/>
                    </a:cubicBezTo>
                    <a:lnTo>
                      <a:pt x="78" y="61"/>
                    </a:lnTo>
                    <a:close/>
                    <a:moveTo>
                      <a:pt x="85" y="68"/>
                    </a:moveTo>
                    <a:cubicBezTo>
                      <a:pt x="78" y="75"/>
                      <a:pt x="78" y="75"/>
                      <a:pt x="78" y="75"/>
                    </a:cubicBezTo>
                    <a:cubicBezTo>
                      <a:pt x="72" y="68"/>
                      <a:pt x="72" y="68"/>
                      <a:pt x="72" y="68"/>
                    </a:cubicBezTo>
                    <a:cubicBezTo>
                      <a:pt x="78" y="61"/>
                      <a:pt x="78" y="61"/>
                      <a:pt x="78" y="61"/>
                    </a:cubicBezTo>
                    <a:lnTo>
                      <a:pt x="85" y="68"/>
                    </a:lnTo>
                    <a:close/>
                    <a:moveTo>
                      <a:pt x="78" y="89"/>
                    </a:moveTo>
                    <a:cubicBezTo>
                      <a:pt x="72" y="96"/>
                      <a:pt x="72" y="96"/>
                      <a:pt x="72" y="96"/>
                    </a:cubicBezTo>
                    <a:cubicBezTo>
                      <a:pt x="65" y="89"/>
                      <a:pt x="65" y="89"/>
                      <a:pt x="65" y="89"/>
                    </a:cubicBezTo>
                    <a:cubicBezTo>
                      <a:pt x="72" y="82"/>
                      <a:pt x="72" y="82"/>
                      <a:pt x="72" y="82"/>
                    </a:cubicBezTo>
                    <a:lnTo>
                      <a:pt x="78" y="89"/>
                    </a:lnTo>
                    <a:close/>
                    <a:moveTo>
                      <a:pt x="72" y="82"/>
                    </a:moveTo>
                    <a:cubicBezTo>
                      <a:pt x="78" y="75"/>
                      <a:pt x="78" y="75"/>
                      <a:pt x="78" y="75"/>
                    </a:cubicBezTo>
                    <a:cubicBezTo>
                      <a:pt x="85" y="82"/>
                      <a:pt x="85" y="82"/>
                      <a:pt x="85" y="82"/>
                    </a:cubicBezTo>
                    <a:cubicBezTo>
                      <a:pt x="78" y="89"/>
                      <a:pt x="78" y="89"/>
                      <a:pt x="78" y="89"/>
                    </a:cubicBezTo>
                    <a:lnTo>
                      <a:pt x="72" y="82"/>
                    </a:lnTo>
                    <a:close/>
                    <a:moveTo>
                      <a:pt x="78" y="89"/>
                    </a:moveTo>
                    <a:cubicBezTo>
                      <a:pt x="85" y="96"/>
                      <a:pt x="85" y="96"/>
                      <a:pt x="85" y="96"/>
                    </a:cubicBezTo>
                    <a:cubicBezTo>
                      <a:pt x="78" y="103"/>
                      <a:pt x="78" y="103"/>
                      <a:pt x="78" y="103"/>
                    </a:cubicBezTo>
                    <a:cubicBezTo>
                      <a:pt x="72" y="96"/>
                      <a:pt x="72" y="96"/>
                      <a:pt x="72" y="96"/>
                    </a:cubicBezTo>
                    <a:lnTo>
                      <a:pt x="78" y="89"/>
                    </a:lnTo>
                    <a:close/>
                    <a:moveTo>
                      <a:pt x="78" y="130"/>
                    </a:moveTo>
                    <a:cubicBezTo>
                      <a:pt x="72" y="124"/>
                      <a:pt x="72" y="124"/>
                      <a:pt x="72" y="124"/>
                    </a:cubicBezTo>
                    <a:cubicBezTo>
                      <a:pt x="78" y="117"/>
                      <a:pt x="78" y="117"/>
                      <a:pt x="78" y="117"/>
                    </a:cubicBezTo>
                    <a:cubicBezTo>
                      <a:pt x="85" y="124"/>
                      <a:pt x="85" y="124"/>
                      <a:pt x="85" y="124"/>
                    </a:cubicBezTo>
                    <a:lnTo>
                      <a:pt x="78" y="130"/>
                    </a:lnTo>
                    <a:close/>
                    <a:moveTo>
                      <a:pt x="85" y="124"/>
                    </a:moveTo>
                    <a:cubicBezTo>
                      <a:pt x="92" y="131"/>
                      <a:pt x="92" y="131"/>
                      <a:pt x="92" y="131"/>
                    </a:cubicBezTo>
                    <a:cubicBezTo>
                      <a:pt x="85" y="137"/>
                      <a:pt x="85" y="137"/>
                      <a:pt x="85" y="137"/>
                    </a:cubicBezTo>
                    <a:cubicBezTo>
                      <a:pt x="79" y="131"/>
                      <a:pt x="79" y="131"/>
                      <a:pt x="79" y="131"/>
                    </a:cubicBezTo>
                    <a:lnTo>
                      <a:pt x="85" y="124"/>
                    </a:lnTo>
                    <a:close/>
                    <a:moveTo>
                      <a:pt x="78" y="131"/>
                    </a:moveTo>
                    <a:cubicBezTo>
                      <a:pt x="72" y="137"/>
                      <a:pt x="72" y="137"/>
                      <a:pt x="72" y="137"/>
                    </a:cubicBezTo>
                    <a:cubicBezTo>
                      <a:pt x="65" y="131"/>
                      <a:pt x="65" y="131"/>
                      <a:pt x="65" y="131"/>
                    </a:cubicBezTo>
                    <a:cubicBezTo>
                      <a:pt x="72" y="124"/>
                      <a:pt x="72" y="124"/>
                      <a:pt x="72" y="124"/>
                    </a:cubicBezTo>
                    <a:lnTo>
                      <a:pt x="78" y="131"/>
                    </a:lnTo>
                    <a:close/>
                    <a:moveTo>
                      <a:pt x="78" y="131"/>
                    </a:moveTo>
                    <a:cubicBezTo>
                      <a:pt x="85" y="137"/>
                      <a:pt x="85" y="137"/>
                      <a:pt x="85" y="137"/>
                    </a:cubicBezTo>
                    <a:cubicBezTo>
                      <a:pt x="78" y="144"/>
                      <a:pt x="78" y="144"/>
                      <a:pt x="78" y="144"/>
                    </a:cubicBezTo>
                    <a:cubicBezTo>
                      <a:pt x="72" y="137"/>
                      <a:pt x="72" y="137"/>
                      <a:pt x="72" y="137"/>
                    </a:cubicBezTo>
                    <a:lnTo>
                      <a:pt x="78" y="131"/>
                    </a:lnTo>
                    <a:close/>
                    <a:moveTo>
                      <a:pt x="78" y="172"/>
                    </a:moveTo>
                    <a:cubicBezTo>
                      <a:pt x="72" y="179"/>
                      <a:pt x="72" y="179"/>
                      <a:pt x="72" y="179"/>
                    </a:cubicBezTo>
                    <a:cubicBezTo>
                      <a:pt x="65" y="172"/>
                      <a:pt x="65" y="172"/>
                      <a:pt x="65" y="172"/>
                    </a:cubicBezTo>
                    <a:cubicBezTo>
                      <a:pt x="72" y="165"/>
                      <a:pt x="72" y="165"/>
                      <a:pt x="72" y="165"/>
                    </a:cubicBezTo>
                    <a:lnTo>
                      <a:pt x="78" y="172"/>
                    </a:lnTo>
                    <a:close/>
                    <a:moveTo>
                      <a:pt x="72" y="165"/>
                    </a:moveTo>
                    <a:cubicBezTo>
                      <a:pt x="78" y="158"/>
                      <a:pt x="78" y="158"/>
                      <a:pt x="78" y="158"/>
                    </a:cubicBezTo>
                    <a:cubicBezTo>
                      <a:pt x="85" y="165"/>
                      <a:pt x="85" y="165"/>
                      <a:pt x="85" y="165"/>
                    </a:cubicBezTo>
                    <a:cubicBezTo>
                      <a:pt x="78" y="172"/>
                      <a:pt x="78" y="172"/>
                      <a:pt x="78" y="172"/>
                    </a:cubicBezTo>
                    <a:lnTo>
                      <a:pt x="72" y="165"/>
                    </a:lnTo>
                    <a:close/>
                    <a:moveTo>
                      <a:pt x="78" y="172"/>
                    </a:moveTo>
                    <a:cubicBezTo>
                      <a:pt x="85" y="179"/>
                      <a:pt x="85" y="179"/>
                      <a:pt x="85" y="179"/>
                    </a:cubicBezTo>
                    <a:cubicBezTo>
                      <a:pt x="78" y="186"/>
                      <a:pt x="78" y="186"/>
                      <a:pt x="78" y="186"/>
                    </a:cubicBezTo>
                    <a:cubicBezTo>
                      <a:pt x="72" y="179"/>
                      <a:pt x="72" y="179"/>
                      <a:pt x="72" y="179"/>
                    </a:cubicBezTo>
                    <a:lnTo>
                      <a:pt x="78" y="172"/>
                    </a:lnTo>
                    <a:close/>
                    <a:moveTo>
                      <a:pt x="78" y="186"/>
                    </a:moveTo>
                    <a:cubicBezTo>
                      <a:pt x="72" y="193"/>
                      <a:pt x="72" y="193"/>
                      <a:pt x="72" y="193"/>
                    </a:cubicBezTo>
                    <a:cubicBezTo>
                      <a:pt x="65" y="186"/>
                      <a:pt x="65" y="186"/>
                      <a:pt x="65" y="186"/>
                    </a:cubicBezTo>
                    <a:cubicBezTo>
                      <a:pt x="72" y="179"/>
                      <a:pt x="72" y="179"/>
                      <a:pt x="72" y="179"/>
                    </a:cubicBezTo>
                    <a:lnTo>
                      <a:pt x="78" y="186"/>
                    </a:lnTo>
                    <a:close/>
                    <a:moveTo>
                      <a:pt x="78" y="186"/>
                    </a:moveTo>
                    <a:cubicBezTo>
                      <a:pt x="85" y="193"/>
                      <a:pt x="85" y="193"/>
                      <a:pt x="85" y="193"/>
                    </a:cubicBezTo>
                    <a:cubicBezTo>
                      <a:pt x="78" y="200"/>
                      <a:pt x="78" y="200"/>
                      <a:pt x="78" y="200"/>
                    </a:cubicBezTo>
                    <a:cubicBezTo>
                      <a:pt x="72" y="193"/>
                      <a:pt x="72" y="193"/>
                      <a:pt x="72" y="193"/>
                    </a:cubicBezTo>
                    <a:lnTo>
                      <a:pt x="78" y="186"/>
                    </a:lnTo>
                    <a:close/>
                    <a:moveTo>
                      <a:pt x="85" y="193"/>
                    </a:moveTo>
                    <a:cubicBezTo>
                      <a:pt x="92" y="200"/>
                      <a:pt x="92" y="200"/>
                      <a:pt x="92" y="200"/>
                    </a:cubicBezTo>
                    <a:cubicBezTo>
                      <a:pt x="85" y="207"/>
                      <a:pt x="85" y="207"/>
                      <a:pt x="85" y="207"/>
                    </a:cubicBezTo>
                    <a:cubicBezTo>
                      <a:pt x="79" y="200"/>
                      <a:pt x="79" y="200"/>
                      <a:pt x="79" y="200"/>
                    </a:cubicBezTo>
                    <a:lnTo>
                      <a:pt x="85" y="193"/>
                    </a:lnTo>
                    <a:close/>
                    <a:moveTo>
                      <a:pt x="78" y="200"/>
                    </a:moveTo>
                    <a:cubicBezTo>
                      <a:pt x="72" y="207"/>
                      <a:pt x="72" y="207"/>
                      <a:pt x="72" y="207"/>
                    </a:cubicBezTo>
                    <a:cubicBezTo>
                      <a:pt x="65" y="200"/>
                      <a:pt x="65" y="200"/>
                      <a:pt x="65" y="200"/>
                    </a:cubicBezTo>
                    <a:cubicBezTo>
                      <a:pt x="72" y="193"/>
                      <a:pt x="72" y="193"/>
                      <a:pt x="72" y="193"/>
                    </a:cubicBezTo>
                    <a:lnTo>
                      <a:pt x="78" y="200"/>
                    </a:lnTo>
                    <a:close/>
                    <a:moveTo>
                      <a:pt x="78" y="200"/>
                    </a:moveTo>
                    <a:cubicBezTo>
                      <a:pt x="85" y="207"/>
                      <a:pt x="85" y="207"/>
                      <a:pt x="85" y="207"/>
                    </a:cubicBezTo>
                    <a:cubicBezTo>
                      <a:pt x="78" y="213"/>
                      <a:pt x="78" y="213"/>
                      <a:pt x="78" y="213"/>
                    </a:cubicBezTo>
                    <a:cubicBezTo>
                      <a:pt x="72" y="207"/>
                      <a:pt x="72" y="207"/>
                      <a:pt x="72" y="207"/>
                    </a:cubicBezTo>
                    <a:lnTo>
                      <a:pt x="78" y="200"/>
                    </a:lnTo>
                    <a:close/>
                    <a:moveTo>
                      <a:pt x="85" y="207"/>
                    </a:moveTo>
                    <a:cubicBezTo>
                      <a:pt x="92" y="214"/>
                      <a:pt x="92" y="214"/>
                      <a:pt x="92" y="214"/>
                    </a:cubicBezTo>
                    <a:cubicBezTo>
                      <a:pt x="85" y="220"/>
                      <a:pt x="85" y="220"/>
                      <a:pt x="85" y="220"/>
                    </a:cubicBezTo>
                    <a:cubicBezTo>
                      <a:pt x="79" y="214"/>
                      <a:pt x="79" y="214"/>
                      <a:pt x="79" y="214"/>
                    </a:cubicBezTo>
                    <a:lnTo>
                      <a:pt x="85" y="207"/>
                    </a:lnTo>
                    <a:close/>
                    <a:moveTo>
                      <a:pt x="86" y="207"/>
                    </a:moveTo>
                    <a:cubicBezTo>
                      <a:pt x="92" y="200"/>
                      <a:pt x="92" y="200"/>
                      <a:pt x="92" y="200"/>
                    </a:cubicBezTo>
                    <a:cubicBezTo>
                      <a:pt x="99" y="207"/>
                      <a:pt x="99" y="207"/>
                      <a:pt x="99" y="207"/>
                    </a:cubicBezTo>
                    <a:cubicBezTo>
                      <a:pt x="92" y="213"/>
                      <a:pt x="92" y="213"/>
                      <a:pt x="92" y="213"/>
                    </a:cubicBezTo>
                    <a:lnTo>
                      <a:pt x="86" y="207"/>
                    </a:lnTo>
                    <a:close/>
                    <a:moveTo>
                      <a:pt x="92" y="200"/>
                    </a:moveTo>
                    <a:cubicBezTo>
                      <a:pt x="99" y="193"/>
                      <a:pt x="99" y="193"/>
                      <a:pt x="99" y="193"/>
                    </a:cubicBezTo>
                    <a:cubicBezTo>
                      <a:pt x="106" y="200"/>
                      <a:pt x="106" y="200"/>
                      <a:pt x="106" y="200"/>
                    </a:cubicBezTo>
                    <a:cubicBezTo>
                      <a:pt x="99" y="207"/>
                      <a:pt x="99" y="207"/>
                      <a:pt x="99" y="207"/>
                    </a:cubicBezTo>
                    <a:lnTo>
                      <a:pt x="92" y="200"/>
                    </a:lnTo>
                    <a:close/>
                    <a:moveTo>
                      <a:pt x="92" y="200"/>
                    </a:moveTo>
                    <a:cubicBezTo>
                      <a:pt x="86" y="193"/>
                      <a:pt x="86" y="193"/>
                      <a:pt x="86" y="193"/>
                    </a:cubicBezTo>
                    <a:cubicBezTo>
                      <a:pt x="92" y="186"/>
                      <a:pt x="92" y="186"/>
                      <a:pt x="92" y="186"/>
                    </a:cubicBezTo>
                    <a:cubicBezTo>
                      <a:pt x="99" y="193"/>
                      <a:pt x="99" y="193"/>
                      <a:pt x="99" y="193"/>
                    </a:cubicBezTo>
                    <a:lnTo>
                      <a:pt x="92" y="200"/>
                    </a:lnTo>
                    <a:close/>
                    <a:moveTo>
                      <a:pt x="85" y="193"/>
                    </a:moveTo>
                    <a:cubicBezTo>
                      <a:pt x="79" y="186"/>
                      <a:pt x="79" y="186"/>
                      <a:pt x="79" y="186"/>
                    </a:cubicBezTo>
                    <a:cubicBezTo>
                      <a:pt x="85" y="179"/>
                      <a:pt x="85" y="179"/>
                      <a:pt x="85" y="179"/>
                    </a:cubicBezTo>
                    <a:cubicBezTo>
                      <a:pt x="92" y="186"/>
                      <a:pt x="92" y="186"/>
                      <a:pt x="92" y="186"/>
                    </a:cubicBezTo>
                    <a:lnTo>
                      <a:pt x="85" y="193"/>
                    </a:lnTo>
                    <a:close/>
                    <a:moveTo>
                      <a:pt x="86" y="179"/>
                    </a:moveTo>
                    <a:cubicBezTo>
                      <a:pt x="92" y="172"/>
                      <a:pt x="92" y="172"/>
                      <a:pt x="92" y="172"/>
                    </a:cubicBezTo>
                    <a:cubicBezTo>
                      <a:pt x="99" y="179"/>
                      <a:pt x="99" y="179"/>
                      <a:pt x="99" y="179"/>
                    </a:cubicBezTo>
                    <a:cubicBezTo>
                      <a:pt x="92" y="186"/>
                      <a:pt x="92" y="186"/>
                      <a:pt x="92" y="186"/>
                    </a:cubicBezTo>
                    <a:lnTo>
                      <a:pt x="86" y="179"/>
                    </a:lnTo>
                    <a:close/>
                    <a:moveTo>
                      <a:pt x="85" y="179"/>
                    </a:moveTo>
                    <a:cubicBezTo>
                      <a:pt x="79" y="172"/>
                      <a:pt x="79" y="172"/>
                      <a:pt x="79" y="172"/>
                    </a:cubicBezTo>
                    <a:cubicBezTo>
                      <a:pt x="85" y="165"/>
                      <a:pt x="85" y="165"/>
                      <a:pt x="85" y="165"/>
                    </a:cubicBezTo>
                    <a:cubicBezTo>
                      <a:pt x="92" y="172"/>
                      <a:pt x="92" y="172"/>
                      <a:pt x="92" y="172"/>
                    </a:cubicBezTo>
                    <a:lnTo>
                      <a:pt x="85" y="179"/>
                    </a:lnTo>
                    <a:close/>
                    <a:moveTo>
                      <a:pt x="86" y="165"/>
                    </a:moveTo>
                    <a:cubicBezTo>
                      <a:pt x="92" y="158"/>
                      <a:pt x="92" y="158"/>
                      <a:pt x="92" y="158"/>
                    </a:cubicBezTo>
                    <a:cubicBezTo>
                      <a:pt x="99" y="165"/>
                      <a:pt x="99" y="165"/>
                      <a:pt x="99" y="165"/>
                    </a:cubicBezTo>
                    <a:cubicBezTo>
                      <a:pt x="92" y="172"/>
                      <a:pt x="92" y="172"/>
                      <a:pt x="92" y="172"/>
                    </a:cubicBezTo>
                    <a:lnTo>
                      <a:pt x="86" y="165"/>
                    </a:lnTo>
                    <a:close/>
                    <a:moveTo>
                      <a:pt x="85" y="165"/>
                    </a:moveTo>
                    <a:cubicBezTo>
                      <a:pt x="79" y="158"/>
                      <a:pt x="79" y="158"/>
                      <a:pt x="79" y="158"/>
                    </a:cubicBezTo>
                    <a:cubicBezTo>
                      <a:pt x="85" y="151"/>
                      <a:pt x="85" y="151"/>
                      <a:pt x="85" y="151"/>
                    </a:cubicBezTo>
                    <a:cubicBezTo>
                      <a:pt x="92" y="158"/>
                      <a:pt x="92" y="158"/>
                      <a:pt x="92" y="158"/>
                    </a:cubicBezTo>
                    <a:lnTo>
                      <a:pt x="85" y="165"/>
                    </a:lnTo>
                    <a:close/>
                    <a:moveTo>
                      <a:pt x="78" y="158"/>
                    </a:moveTo>
                    <a:cubicBezTo>
                      <a:pt x="72" y="151"/>
                      <a:pt x="72" y="151"/>
                      <a:pt x="72" y="151"/>
                    </a:cubicBezTo>
                    <a:cubicBezTo>
                      <a:pt x="78" y="145"/>
                      <a:pt x="78" y="145"/>
                      <a:pt x="78" y="145"/>
                    </a:cubicBezTo>
                    <a:cubicBezTo>
                      <a:pt x="85" y="151"/>
                      <a:pt x="85" y="151"/>
                      <a:pt x="85" y="151"/>
                    </a:cubicBezTo>
                    <a:lnTo>
                      <a:pt x="78" y="158"/>
                    </a:lnTo>
                    <a:close/>
                    <a:moveTo>
                      <a:pt x="86" y="151"/>
                    </a:moveTo>
                    <a:cubicBezTo>
                      <a:pt x="92" y="145"/>
                      <a:pt x="92" y="145"/>
                      <a:pt x="92" y="145"/>
                    </a:cubicBezTo>
                    <a:cubicBezTo>
                      <a:pt x="99" y="151"/>
                      <a:pt x="99" y="151"/>
                      <a:pt x="99" y="151"/>
                    </a:cubicBezTo>
                    <a:cubicBezTo>
                      <a:pt x="92" y="158"/>
                      <a:pt x="92" y="158"/>
                      <a:pt x="92" y="158"/>
                    </a:cubicBezTo>
                    <a:lnTo>
                      <a:pt x="86" y="151"/>
                    </a:lnTo>
                    <a:close/>
                    <a:moveTo>
                      <a:pt x="85" y="151"/>
                    </a:moveTo>
                    <a:cubicBezTo>
                      <a:pt x="79" y="144"/>
                      <a:pt x="79" y="144"/>
                      <a:pt x="79" y="144"/>
                    </a:cubicBezTo>
                    <a:cubicBezTo>
                      <a:pt x="85" y="138"/>
                      <a:pt x="85" y="138"/>
                      <a:pt x="85" y="138"/>
                    </a:cubicBezTo>
                    <a:cubicBezTo>
                      <a:pt x="92" y="144"/>
                      <a:pt x="92" y="144"/>
                      <a:pt x="92" y="144"/>
                    </a:cubicBezTo>
                    <a:lnTo>
                      <a:pt x="85" y="151"/>
                    </a:lnTo>
                    <a:close/>
                    <a:moveTo>
                      <a:pt x="78" y="144"/>
                    </a:moveTo>
                    <a:cubicBezTo>
                      <a:pt x="72" y="151"/>
                      <a:pt x="72" y="151"/>
                      <a:pt x="72" y="151"/>
                    </a:cubicBezTo>
                    <a:cubicBezTo>
                      <a:pt x="65" y="144"/>
                      <a:pt x="65" y="144"/>
                      <a:pt x="65" y="144"/>
                    </a:cubicBezTo>
                    <a:cubicBezTo>
                      <a:pt x="72" y="138"/>
                      <a:pt x="72" y="138"/>
                      <a:pt x="72" y="138"/>
                    </a:cubicBezTo>
                    <a:lnTo>
                      <a:pt x="78" y="144"/>
                    </a:lnTo>
                    <a:close/>
                    <a:moveTo>
                      <a:pt x="71" y="151"/>
                    </a:moveTo>
                    <a:cubicBezTo>
                      <a:pt x="65" y="158"/>
                      <a:pt x="65" y="158"/>
                      <a:pt x="65" y="158"/>
                    </a:cubicBezTo>
                    <a:cubicBezTo>
                      <a:pt x="58" y="151"/>
                      <a:pt x="58" y="151"/>
                      <a:pt x="58" y="151"/>
                    </a:cubicBezTo>
                    <a:cubicBezTo>
                      <a:pt x="65" y="145"/>
                      <a:pt x="65" y="145"/>
                      <a:pt x="65" y="145"/>
                    </a:cubicBezTo>
                    <a:lnTo>
                      <a:pt x="71" y="151"/>
                    </a:lnTo>
                    <a:close/>
                    <a:moveTo>
                      <a:pt x="72" y="151"/>
                    </a:moveTo>
                    <a:cubicBezTo>
                      <a:pt x="78" y="158"/>
                      <a:pt x="78" y="158"/>
                      <a:pt x="78" y="158"/>
                    </a:cubicBezTo>
                    <a:cubicBezTo>
                      <a:pt x="72" y="165"/>
                      <a:pt x="72" y="165"/>
                      <a:pt x="72" y="165"/>
                    </a:cubicBezTo>
                    <a:cubicBezTo>
                      <a:pt x="65" y="158"/>
                      <a:pt x="65" y="158"/>
                      <a:pt x="65" y="158"/>
                    </a:cubicBezTo>
                    <a:lnTo>
                      <a:pt x="72" y="151"/>
                    </a:lnTo>
                    <a:close/>
                    <a:moveTo>
                      <a:pt x="71" y="165"/>
                    </a:moveTo>
                    <a:cubicBezTo>
                      <a:pt x="65" y="172"/>
                      <a:pt x="65" y="172"/>
                      <a:pt x="65" y="172"/>
                    </a:cubicBezTo>
                    <a:cubicBezTo>
                      <a:pt x="58" y="165"/>
                      <a:pt x="58" y="165"/>
                      <a:pt x="58" y="165"/>
                    </a:cubicBezTo>
                    <a:cubicBezTo>
                      <a:pt x="65" y="158"/>
                      <a:pt x="65" y="158"/>
                      <a:pt x="65" y="158"/>
                    </a:cubicBezTo>
                    <a:lnTo>
                      <a:pt x="71" y="165"/>
                    </a:lnTo>
                    <a:close/>
                    <a:moveTo>
                      <a:pt x="65" y="172"/>
                    </a:moveTo>
                    <a:cubicBezTo>
                      <a:pt x="58" y="179"/>
                      <a:pt x="58" y="179"/>
                      <a:pt x="58" y="179"/>
                    </a:cubicBezTo>
                    <a:cubicBezTo>
                      <a:pt x="51" y="172"/>
                      <a:pt x="51" y="172"/>
                      <a:pt x="51" y="172"/>
                    </a:cubicBezTo>
                    <a:cubicBezTo>
                      <a:pt x="58" y="165"/>
                      <a:pt x="58" y="165"/>
                      <a:pt x="58" y="165"/>
                    </a:cubicBezTo>
                    <a:lnTo>
                      <a:pt x="65" y="172"/>
                    </a:lnTo>
                    <a:close/>
                    <a:moveTo>
                      <a:pt x="65" y="172"/>
                    </a:moveTo>
                    <a:cubicBezTo>
                      <a:pt x="71" y="179"/>
                      <a:pt x="71" y="179"/>
                      <a:pt x="71" y="179"/>
                    </a:cubicBezTo>
                    <a:cubicBezTo>
                      <a:pt x="65" y="186"/>
                      <a:pt x="65" y="186"/>
                      <a:pt x="65" y="186"/>
                    </a:cubicBezTo>
                    <a:cubicBezTo>
                      <a:pt x="58" y="179"/>
                      <a:pt x="58" y="179"/>
                      <a:pt x="58" y="179"/>
                    </a:cubicBezTo>
                    <a:lnTo>
                      <a:pt x="65" y="172"/>
                    </a:lnTo>
                    <a:close/>
                    <a:moveTo>
                      <a:pt x="65" y="186"/>
                    </a:moveTo>
                    <a:cubicBezTo>
                      <a:pt x="58" y="193"/>
                      <a:pt x="58" y="193"/>
                      <a:pt x="58" y="193"/>
                    </a:cubicBezTo>
                    <a:cubicBezTo>
                      <a:pt x="51" y="186"/>
                      <a:pt x="51" y="186"/>
                      <a:pt x="51" y="186"/>
                    </a:cubicBezTo>
                    <a:cubicBezTo>
                      <a:pt x="58" y="179"/>
                      <a:pt x="58" y="179"/>
                      <a:pt x="58" y="179"/>
                    </a:cubicBezTo>
                    <a:lnTo>
                      <a:pt x="65" y="186"/>
                    </a:lnTo>
                    <a:close/>
                    <a:moveTo>
                      <a:pt x="65" y="186"/>
                    </a:moveTo>
                    <a:cubicBezTo>
                      <a:pt x="71" y="193"/>
                      <a:pt x="71" y="193"/>
                      <a:pt x="71" y="193"/>
                    </a:cubicBezTo>
                    <a:cubicBezTo>
                      <a:pt x="65" y="200"/>
                      <a:pt x="65" y="200"/>
                      <a:pt x="65" y="200"/>
                    </a:cubicBezTo>
                    <a:cubicBezTo>
                      <a:pt x="58" y="193"/>
                      <a:pt x="58" y="193"/>
                      <a:pt x="58" y="193"/>
                    </a:cubicBezTo>
                    <a:lnTo>
                      <a:pt x="65" y="186"/>
                    </a:lnTo>
                    <a:close/>
                    <a:moveTo>
                      <a:pt x="65" y="200"/>
                    </a:moveTo>
                    <a:cubicBezTo>
                      <a:pt x="58" y="207"/>
                      <a:pt x="58" y="207"/>
                      <a:pt x="58" y="207"/>
                    </a:cubicBezTo>
                    <a:cubicBezTo>
                      <a:pt x="51" y="200"/>
                      <a:pt x="51" y="200"/>
                      <a:pt x="51" y="200"/>
                    </a:cubicBezTo>
                    <a:cubicBezTo>
                      <a:pt x="58" y="193"/>
                      <a:pt x="58" y="193"/>
                      <a:pt x="58" y="193"/>
                    </a:cubicBezTo>
                    <a:lnTo>
                      <a:pt x="65" y="200"/>
                    </a:lnTo>
                    <a:close/>
                    <a:moveTo>
                      <a:pt x="65" y="200"/>
                    </a:moveTo>
                    <a:cubicBezTo>
                      <a:pt x="71" y="207"/>
                      <a:pt x="71" y="207"/>
                      <a:pt x="71" y="207"/>
                    </a:cubicBezTo>
                    <a:cubicBezTo>
                      <a:pt x="65" y="213"/>
                      <a:pt x="65" y="213"/>
                      <a:pt x="65" y="213"/>
                    </a:cubicBezTo>
                    <a:cubicBezTo>
                      <a:pt x="58" y="207"/>
                      <a:pt x="58" y="207"/>
                      <a:pt x="58" y="207"/>
                    </a:cubicBezTo>
                    <a:lnTo>
                      <a:pt x="65" y="200"/>
                    </a:lnTo>
                    <a:close/>
                    <a:moveTo>
                      <a:pt x="72" y="207"/>
                    </a:moveTo>
                    <a:cubicBezTo>
                      <a:pt x="78" y="214"/>
                      <a:pt x="78" y="214"/>
                      <a:pt x="78" y="214"/>
                    </a:cubicBezTo>
                    <a:cubicBezTo>
                      <a:pt x="72" y="220"/>
                      <a:pt x="72" y="220"/>
                      <a:pt x="72" y="220"/>
                    </a:cubicBezTo>
                    <a:cubicBezTo>
                      <a:pt x="65" y="214"/>
                      <a:pt x="65" y="214"/>
                      <a:pt x="65" y="214"/>
                    </a:cubicBezTo>
                    <a:lnTo>
                      <a:pt x="72" y="207"/>
                    </a:lnTo>
                    <a:close/>
                    <a:moveTo>
                      <a:pt x="71" y="221"/>
                    </a:moveTo>
                    <a:cubicBezTo>
                      <a:pt x="65" y="227"/>
                      <a:pt x="65" y="227"/>
                      <a:pt x="65" y="227"/>
                    </a:cubicBezTo>
                    <a:cubicBezTo>
                      <a:pt x="58" y="221"/>
                      <a:pt x="58" y="221"/>
                      <a:pt x="58" y="221"/>
                    </a:cubicBezTo>
                    <a:cubicBezTo>
                      <a:pt x="65" y="214"/>
                      <a:pt x="65" y="214"/>
                      <a:pt x="65" y="214"/>
                    </a:cubicBezTo>
                    <a:lnTo>
                      <a:pt x="71" y="221"/>
                    </a:lnTo>
                    <a:close/>
                    <a:moveTo>
                      <a:pt x="72" y="221"/>
                    </a:moveTo>
                    <a:cubicBezTo>
                      <a:pt x="78" y="227"/>
                      <a:pt x="78" y="227"/>
                      <a:pt x="78" y="227"/>
                    </a:cubicBezTo>
                    <a:cubicBezTo>
                      <a:pt x="72" y="234"/>
                      <a:pt x="72" y="234"/>
                      <a:pt x="72" y="234"/>
                    </a:cubicBezTo>
                    <a:cubicBezTo>
                      <a:pt x="65" y="227"/>
                      <a:pt x="65" y="227"/>
                      <a:pt x="65" y="227"/>
                    </a:cubicBezTo>
                    <a:lnTo>
                      <a:pt x="72" y="221"/>
                    </a:lnTo>
                    <a:close/>
                    <a:moveTo>
                      <a:pt x="72" y="221"/>
                    </a:moveTo>
                    <a:cubicBezTo>
                      <a:pt x="78" y="214"/>
                      <a:pt x="78" y="214"/>
                      <a:pt x="78" y="214"/>
                    </a:cubicBezTo>
                    <a:cubicBezTo>
                      <a:pt x="85" y="221"/>
                      <a:pt x="85" y="221"/>
                      <a:pt x="85" y="221"/>
                    </a:cubicBezTo>
                    <a:cubicBezTo>
                      <a:pt x="78" y="227"/>
                      <a:pt x="78" y="227"/>
                      <a:pt x="78" y="227"/>
                    </a:cubicBezTo>
                    <a:lnTo>
                      <a:pt x="72" y="221"/>
                    </a:lnTo>
                    <a:close/>
                    <a:moveTo>
                      <a:pt x="85" y="221"/>
                    </a:moveTo>
                    <a:cubicBezTo>
                      <a:pt x="92" y="227"/>
                      <a:pt x="92" y="227"/>
                      <a:pt x="92" y="227"/>
                    </a:cubicBezTo>
                    <a:cubicBezTo>
                      <a:pt x="85" y="234"/>
                      <a:pt x="85" y="234"/>
                      <a:pt x="85" y="234"/>
                    </a:cubicBezTo>
                    <a:cubicBezTo>
                      <a:pt x="79" y="227"/>
                      <a:pt x="79" y="227"/>
                      <a:pt x="79" y="227"/>
                    </a:cubicBezTo>
                    <a:lnTo>
                      <a:pt x="85" y="221"/>
                    </a:lnTo>
                    <a:close/>
                    <a:moveTo>
                      <a:pt x="86" y="221"/>
                    </a:moveTo>
                    <a:cubicBezTo>
                      <a:pt x="92" y="214"/>
                      <a:pt x="92" y="214"/>
                      <a:pt x="92" y="214"/>
                    </a:cubicBezTo>
                    <a:cubicBezTo>
                      <a:pt x="99" y="221"/>
                      <a:pt x="99" y="221"/>
                      <a:pt x="99" y="221"/>
                    </a:cubicBezTo>
                    <a:cubicBezTo>
                      <a:pt x="92" y="227"/>
                      <a:pt x="92" y="227"/>
                      <a:pt x="92" y="227"/>
                    </a:cubicBezTo>
                    <a:lnTo>
                      <a:pt x="86" y="221"/>
                    </a:lnTo>
                    <a:close/>
                    <a:moveTo>
                      <a:pt x="92" y="214"/>
                    </a:moveTo>
                    <a:cubicBezTo>
                      <a:pt x="99" y="207"/>
                      <a:pt x="99" y="207"/>
                      <a:pt x="99" y="207"/>
                    </a:cubicBezTo>
                    <a:cubicBezTo>
                      <a:pt x="106" y="214"/>
                      <a:pt x="106" y="214"/>
                      <a:pt x="106" y="214"/>
                    </a:cubicBezTo>
                    <a:cubicBezTo>
                      <a:pt x="99" y="220"/>
                      <a:pt x="99" y="220"/>
                      <a:pt x="99" y="220"/>
                    </a:cubicBezTo>
                    <a:lnTo>
                      <a:pt x="92" y="214"/>
                    </a:lnTo>
                    <a:close/>
                    <a:moveTo>
                      <a:pt x="99" y="207"/>
                    </a:moveTo>
                    <a:cubicBezTo>
                      <a:pt x="106" y="200"/>
                      <a:pt x="106" y="200"/>
                      <a:pt x="106" y="200"/>
                    </a:cubicBezTo>
                    <a:cubicBezTo>
                      <a:pt x="113" y="207"/>
                      <a:pt x="113" y="207"/>
                      <a:pt x="113" y="207"/>
                    </a:cubicBezTo>
                    <a:cubicBezTo>
                      <a:pt x="106" y="213"/>
                      <a:pt x="106" y="213"/>
                      <a:pt x="106" y="213"/>
                    </a:cubicBezTo>
                    <a:lnTo>
                      <a:pt x="99" y="207"/>
                    </a:lnTo>
                    <a:close/>
                    <a:moveTo>
                      <a:pt x="106" y="200"/>
                    </a:moveTo>
                    <a:cubicBezTo>
                      <a:pt x="113" y="193"/>
                      <a:pt x="113" y="193"/>
                      <a:pt x="113" y="193"/>
                    </a:cubicBezTo>
                    <a:cubicBezTo>
                      <a:pt x="120" y="200"/>
                      <a:pt x="120" y="200"/>
                      <a:pt x="120" y="200"/>
                    </a:cubicBezTo>
                    <a:cubicBezTo>
                      <a:pt x="113" y="207"/>
                      <a:pt x="113" y="207"/>
                      <a:pt x="113" y="207"/>
                    </a:cubicBezTo>
                    <a:lnTo>
                      <a:pt x="106" y="200"/>
                    </a:lnTo>
                    <a:close/>
                    <a:moveTo>
                      <a:pt x="106" y="200"/>
                    </a:moveTo>
                    <a:cubicBezTo>
                      <a:pt x="99" y="193"/>
                      <a:pt x="99" y="193"/>
                      <a:pt x="99" y="193"/>
                    </a:cubicBezTo>
                    <a:cubicBezTo>
                      <a:pt x="106" y="186"/>
                      <a:pt x="106" y="186"/>
                      <a:pt x="106" y="186"/>
                    </a:cubicBezTo>
                    <a:cubicBezTo>
                      <a:pt x="113" y="193"/>
                      <a:pt x="113" y="193"/>
                      <a:pt x="113" y="193"/>
                    </a:cubicBezTo>
                    <a:lnTo>
                      <a:pt x="106" y="200"/>
                    </a:lnTo>
                    <a:close/>
                    <a:moveTo>
                      <a:pt x="99" y="193"/>
                    </a:moveTo>
                    <a:cubicBezTo>
                      <a:pt x="92" y="186"/>
                      <a:pt x="92" y="186"/>
                      <a:pt x="92" y="186"/>
                    </a:cubicBezTo>
                    <a:cubicBezTo>
                      <a:pt x="99" y="179"/>
                      <a:pt x="99" y="179"/>
                      <a:pt x="99" y="179"/>
                    </a:cubicBezTo>
                    <a:cubicBezTo>
                      <a:pt x="106" y="186"/>
                      <a:pt x="106" y="186"/>
                      <a:pt x="106" y="186"/>
                    </a:cubicBezTo>
                    <a:lnTo>
                      <a:pt x="99" y="193"/>
                    </a:lnTo>
                    <a:close/>
                    <a:moveTo>
                      <a:pt x="99" y="179"/>
                    </a:moveTo>
                    <a:cubicBezTo>
                      <a:pt x="106" y="172"/>
                      <a:pt x="106" y="172"/>
                      <a:pt x="106" y="172"/>
                    </a:cubicBezTo>
                    <a:cubicBezTo>
                      <a:pt x="113" y="179"/>
                      <a:pt x="113" y="179"/>
                      <a:pt x="113" y="179"/>
                    </a:cubicBezTo>
                    <a:cubicBezTo>
                      <a:pt x="106" y="186"/>
                      <a:pt x="106" y="186"/>
                      <a:pt x="106" y="186"/>
                    </a:cubicBezTo>
                    <a:lnTo>
                      <a:pt x="99" y="179"/>
                    </a:lnTo>
                    <a:close/>
                    <a:moveTo>
                      <a:pt x="99" y="179"/>
                    </a:moveTo>
                    <a:cubicBezTo>
                      <a:pt x="92" y="172"/>
                      <a:pt x="92" y="172"/>
                      <a:pt x="92" y="172"/>
                    </a:cubicBezTo>
                    <a:cubicBezTo>
                      <a:pt x="99" y="165"/>
                      <a:pt x="99" y="165"/>
                      <a:pt x="99" y="165"/>
                    </a:cubicBezTo>
                    <a:cubicBezTo>
                      <a:pt x="106" y="172"/>
                      <a:pt x="106" y="172"/>
                      <a:pt x="106" y="172"/>
                    </a:cubicBezTo>
                    <a:lnTo>
                      <a:pt x="99" y="179"/>
                    </a:lnTo>
                    <a:close/>
                    <a:moveTo>
                      <a:pt x="99" y="165"/>
                    </a:moveTo>
                    <a:cubicBezTo>
                      <a:pt x="106" y="158"/>
                      <a:pt x="106" y="158"/>
                      <a:pt x="106" y="158"/>
                    </a:cubicBezTo>
                    <a:cubicBezTo>
                      <a:pt x="113" y="165"/>
                      <a:pt x="113" y="165"/>
                      <a:pt x="113" y="165"/>
                    </a:cubicBezTo>
                    <a:cubicBezTo>
                      <a:pt x="106" y="172"/>
                      <a:pt x="106" y="172"/>
                      <a:pt x="106" y="172"/>
                    </a:cubicBezTo>
                    <a:lnTo>
                      <a:pt x="99" y="165"/>
                    </a:lnTo>
                    <a:close/>
                    <a:moveTo>
                      <a:pt x="99" y="165"/>
                    </a:moveTo>
                    <a:cubicBezTo>
                      <a:pt x="92" y="158"/>
                      <a:pt x="92" y="158"/>
                      <a:pt x="92" y="158"/>
                    </a:cubicBezTo>
                    <a:cubicBezTo>
                      <a:pt x="99" y="151"/>
                      <a:pt x="99" y="151"/>
                      <a:pt x="99" y="151"/>
                    </a:cubicBezTo>
                    <a:cubicBezTo>
                      <a:pt x="106" y="158"/>
                      <a:pt x="106" y="158"/>
                      <a:pt x="106" y="158"/>
                    </a:cubicBezTo>
                    <a:lnTo>
                      <a:pt x="99" y="165"/>
                    </a:lnTo>
                    <a:close/>
                    <a:moveTo>
                      <a:pt x="99" y="151"/>
                    </a:moveTo>
                    <a:cubicBezTo>
                      <a:pt x="106" y="145"/>
                      <a:pt x="106" y="145"/>
                      <a:pt x="106" y="145"/>
                    </a:cubicBezTo>
                    <a:cubicBezTo>
                      <a:pt x="113" y="151"/>
                      <a:pt x="113" y="151"/>
                      <a:pt x="113" y="151"/>
                    </a:cubicBezTo>
                    <a:cubicBezTo>
                      <a:pt x="106" y="158"/>
                      <a:pt x="106" y="158"/>
                      <a:pt x="106" y="158"/>
                    </a:cubicBezTo>
                    <a:lnTo>
                      <a:pt x="99" y="151"/>
                    </a:lnTo>
                    <a:close/>
                    <a:moveTo>
                      <a:pt x="99" y="151"/>
                    </a:moveTo>
                    <a:cubicBezTo>
                      <a:pt x="92" y="144"/>
                      <a:pt x="92" y="144"/>
                      <a:pt x="92" y="144"/>
                    </a:cubicBezTo>
                    <a:cubicBezTo>
                      <a:pt x="99" y="138"/>
                      <a:pt x="99" y="138"/>
                      <a:pt x="99" y="138"/>
                    </a:cubicBezTo>
                    <a:cubicBezTo>
                      <a:pt x="106" y="144"/>
                      <a:pt x="106" y="144"/>
                      <a:pt x="106" y="144"/>
                    </a:cubicBezTo>
                    <a:lnTo>
                      <a:pt x="99" y="151"/>
                    </a:lnTo>
                    <a:close/>
                    <a:moveTo>
                      <a:pt x="92" y="144"/>
                    </a:moveTo>
                    <a:cubicBezTo>
                      <a:pt x="86" y="137"/>
                      <a:pt x="86" y="137"/>
                      <a:pt x="86" y="137"/>
                    </a:cubicBezTo>
                    <a:cubicBezTo>
                      <a:pt x="92" y="131"/>
                      <a:pt x="92" y="131"/>
                      <a:pt x="92" y="131"/>
                    </a:cubicBezTo>
                    <a:cubicBezTo>
                      <a:pt x="99" y="137"/>
                      <a:pt x="99" y="137"/>
                      <a:pt x="99" y="137"/>
                    </a:cubicBezTo>
                    <a:lnTo>
                      <a:pt x="92" y="144"/>
                    </a:lnTo>
                    <a:close/>
                    <a:moveTo>
                      <a:pt x="92" y="131"/>
                    </a:moveTo>
                    <a:cubicBezTo>
                      <a:pt x="99" y="124"/>
                      <a:pt x="99" y="124"/>
                      <a:pt x="99" y="124"/>
                    </a:cubicBezTo>
                    <a:cubicBezTo>
                      <a:pt x="106" y="131"/>
                      <a:pt x="106" y="131"/>
                      <a:pt x="106" y="131"/>
                    </a:cubicBezTo>
                    <a:cubicBezTo>
                      <a:pt x="99" y="137"/>
                      <a:pt x="99" y="137"/>
                      <a:pt x="99" y="137"/>
                    </a:cubicBezTo>
                    <a:lnTo>
                      <a:pt x="92" y="131"/>
                    </a:lnTo>
                    <a:close/>
                    <a:moveTo>
                      <a:pt x="92" y="130"/>
                    </a:moveTo>
                    <a:cubicBezTo>
                      <a:pt x="86" y="124"/>
                      <a:pt x="86" y="124"/>
                      <a:pt x="86" y="124"/>
                    </a:cubicBezTo>
                    <a:cubicBezTo>
                      <a:pt x="92" y="117"/>
                      <a:pt x="92" y="117"/>
                      <a:pt x="92" y="117"/>
                    </a:cubicBezTo>
                    <a:cubicBezTo>
                      <a:pt x="99" y="124"/>
                      <a:pt x="99" y="124"/>
                      <a:pt x="99" y="124"/>
                    </a:cubicBezTo>
                    <a:lnTo>
                      <a:pt x="92" y="130"/>
                    </a:lnTo>
                    <a:close/>
                    <a:moveTo>
                      <a:pt x="85" y="124"/>
                    </a:moveTo>
                    <a:cubicBezTo>
                      <a:pt x="79" y="117"/>
                      <a:pt x="79" y="117"/>
                      <a:pt x="79" y="117"/>
                    </a:cubicBezTo>
                    <a:cubicBezTo>
                      <a:pt x="85" y="110"/>
                      <a:pt x="85" y="110"/>
                      <a:pt x="85" y="110"/>
                    </a:cubicBezTo>
                    <a:cubicBezTo>
                      <a:pt x="92" y="117"/>
                      <a:pt x="92" y="117"/>
                      <a:pt x="92" y="117"/>
                    </a:cubicBezTo>
                    <a:lnTo>
                      <a:pt x="85" y="124"/>
                    </a:lnTo>
                    <a:close/>
                    <a:moveTo>
                      <a:pt x="78" y="117"/>
                    </a:moveTo>
                    <a:cubicBezTo>
                      <a:pt x="72" y="110"/>
                      <a:pt x="72" y="110"/>
                      <a:pt x="72" y="110"/>
                    </a:cubicBezTo>
                    <a:cubicBezTo>
                      <a:pt x="78" y="103"/>
                      <a:pt x="78" y="103"/>
                      <a:pt x="78" y="103"/>
                    </a:cubicBezTo>
                    <a:cubicBezTo>
                      <a:pt x="85" y="110"/>
                      <a:pt x="85" y="110"/>
                      <a:pt x="85" y="110"/>
                    </a:cubicBezTo>
                    <a:lnTo>
                      <a:pt x="78" y="117"/>
                    </a:lnTo>
                    <a:close/>
                    <a:moveTo>
                      <a:pt x="86" y="110"/>
                    </a:moveTo>
                    <a:cubicBezTo>
                      <a:pt x="92" y="103"/>
                      <a:pt x="92" y="103"/>
                      <a:pt x="92" y="103"/>
                    </a:cubicBezTo>
                    <a:cubicBezTo>
                      <a:pt x="99" y="110"/>
                      <a:pt x="99" y="110"/>
                      <a:pt x="99" y="110"/>
                    </a:cubicBezTo>
                    <a:cubicBezTo>
                      <a:pt x="92" y="117"/>
                      <a:pt x="92" y="117"/>
                      <a:pt x="92" y="117"/>
                    </a:cubicBezTo>
                    <a:lnTo>
                      <a:pt x="86" y="110"/>
                    </a:lnTo>
                    <a:close/>
                    <a:moveTo>
                      <a:pt x="85" y="110"/>
                    </a:moveTo>
                    <a:cubicBezTo>
                      <a:pt x="79" y="103"/>
                      <a:pt x="79" y="103"/>
                      <a:pt x="79" y="103"/>
                    </a:cubicBezTo>
                    <a:cubicBezTo>
                      <a:pt x="85" y="96"/>
                      <a:pt x="85" y="96"/>
                      <a:pt x="85" y="96"/>
                    </a:cubicBezTo>
                    <a:cubicBezTo>
                      <a:pt x="92" y="103"/>
                      <a:pt x="92" y="103"/>
                      <a:pt x="92" y="103"/>
                    </a:cubicBezTo>
                    <a:lnTo>
                      <a:pt x="85" y="110"/>
                    </a:lnTo>
                    <a:close/>
                    <a:moveTo>
                      <a:pt x="78" y="103"/>
                    </a:moveTo>
                    <a:cubicBezTo>
                      <a:pt x="72" y="110"/>
                      <a:pt x="72" y="110"/>
                      <a:pt x="72" y="110"/>
                    </a:cubicBezTo>
                    <a:cubicBezTo>
                      <a:pt x="65" y="103"/>
                      <a:pt x="65" y="103"/>
                      <a:pt x="65" y="103"/>
                    </a:cubicBezTo>
                    <a:cubicBezTo>
                      <a:pt x="72" y="96"/>
                      <a:pt x="72" y="96"/>
                      <a:pt x="72" y="96"/>
                    </a:cubicBezTo>
                    <a:lnTo>
                      <a:pt x="78" y="103"/>
                    </a:lnTo>
                    <a:close/>
                    <a:moveTo>
                      <a:pt x="71" y="110"/>
                    </a:moveTo>
                    <a:cubicBezTo>
                      <a:pt x="65" y="117"/>
                      <a:pt x="65" y="117"/>
                      <a:pt x="65" y="117"/>
                    </a:cubicBezTo>
                    <a:cubicBezTo>
                      <a:pt x="58" y="110"/>
                      <a:pt x="58" y="110"/>
                      <a:pt x="58" y="110"/>
                    </a:cubicBezTo>
                    <a:cubicBezTo>
                      <a:pt x="65" y="103"/>
                      <a:pt x="65" y="103"/>
                      <a:pt x="65" y="103"/>
                    </a:cubicBezTo>
                    <a:lnTo>
                      <a:pt x="71" y="110"/>
                    </a:lnTo>
                    <a:close/>
                    <a:moveTo>
                      <a:pt x="72" y="110"/>
                    </a:moveTo>
                    <a:cubicBezTo>
                      <a:pt x="78" y="117"/>
                      <a:pt x="78" y="117"/>
                      <a:pt x="78" y="117"/>
                    </a:cubicBezTo>
                    <a:cubicBezTo>
                      <a:pt x="72" y="124"/>
                      <a:pt x="72" y="124"/>
                      <a:pt x="72" y="124"/>
                    </a:cubicBezTo>
                    <a:cubicBezTo>
                      <a:pt x="65" y="117"/>
                      <a:pt x="65" y="117"/>
                      <a:pt x="65" y="117"/>
                    </a:cubicBezTo>
                    <a:lnTo>
                      <a:pt x="72" y="110"/>
                    </a:lnTo>
                    <a:close/>
                    <a:moveTo>
                      <a:pt x="71" y="124"/>
                    </a:moveTo>
                    <a:cubicBezTo>
                      <a:pt x="65" y="130"/>
                      <a:pt x="65" y="130"/>
                      <a:pt x="65" y="130"/>
                    </a:cubicBezTo>
                    <a:cubicBezTo>
                      <a:pt x="58" y="124"/>
                      <a:pt x="58" y="124"/>
                      <a:pt x="58" y="124"/>
                    </a:cubicBezTo>
                    <a:cubicBezTo>
                      <a:pt x="65" y="117"/>
                      <a:pt x="65" y="117"/>
                      <a:pt x="65" y="117"/>
                    </a:cubicBezTo>
                    <a:lnTo>
                      <a:pt x="71" y="124"/>
                    </a:lnTo>
                    <a:close/>
                    <a:moveTo>
                      <a:pt x="65" y="131"/>
                    </a:moveTo>
                    <a:cubicBezTo>
                      <a:pt x="58" y="137"/>
                      <a:pt x="58" y="137"/>
                      <a:pt x="58" y="137"/>
                    </a:cubicBezTo>
                    <a:cubicBezTo>
                      <a:pt x="51" y="131"/>
                      <a:pt x="51" y="131"/>
                      <a:pt x="51" y="131"/>
                    </a:cubicBezTo>
                    <a:cubicBezTo>
                      <a:pt x="58" y="124"/>
                      <a:pt x="58" y="124"/>
                      <a:pt x="58" y="124"/>
                    </a:cubicBezTo>
                    <a:lnTo>
                      <a:pt x="65" y="131"/>
                    </a:lnTo>
                    <a:close/>
                    <a:moveTo>
                      <a:pt x="65" y="131"/>
                    </a:moveTo>
                    <a:cubicBezTo>
                      <a:pt x="71" y="137"/>
                      <a:pt x="71" y="137"/>
                      <a:pt x="71" y="137"/>
                    </a:cubicBezTo>
                    <a:cubicBezTo>
                      <a:pt x="65" y="144"/>
                      <a:pt x="65" y="144"/>
                      <a:pt x="65" y="144"/>
                    </a:cubicBezTo>
                    <a:cubicBezTo>
                      <a:pt x="58" y="137"/>
                      <a:pt x="58" y="137"/>
                      <a:pt x="58" y="137"/>
                    </a:cubicBezTo>
                    <a:lnTo>
                      <a:pt x="65" y="131"/>
                    </a:lnTo>
                    <a:close/>
                    <a:moveTo>
                      <a:pt x="65" y="144"/>
                    </a:moveTo>
                    <a:cubicBezTo>
                      <a:pt x="58" y="151"/>
                      <a:pt x="58" y="151"/>
                      <a:pt x="58" y="151"/>
                    </a:cubicBezTo>
                    <a:cubicBezTo>
                      <a:pt x="51" y="144"/>
                      <a:pt x="51" y="144"/>
                      <a:pt x="51" y="144"/>
                    </a:cubicBezTo>
                    <a:cubicBezTo>
                      <a:pt x="58" y="138"/>
                      <a:pt x="58" y="138"/>
                      <a:pt x="58" y="138"/>
                    </a:cubicBezTo>
                    <a:lnTo>
                      <a:pt x="65" y="144"/>
                    </a:lnTo>
                    <a:close/>
                    <a:moveTo>
                      <a:pt x="58" y="151"/>
                    </a:moveTo>
                    <a:cubicBezTo>
                      <a:pt x="51" y="158"/>
                      <a:pt x="51" y="158"/>
                      <a:pt x="51" y="158"/>
                    </a:cubicBezTo>
                    <a:cubicBezTo>
                      <a:pt x="44" y="151"/>
                      <a:pt x="44" y="151"/>
                      <a:pt x="44" y="151"/>
                    </a:cubicBezTo>
                    <a:cubicBezTo>
                      <a:pt x="51" y="145"/>
                      <a:pt x="51" y="145"/>
                      <a:pt x="51" y="145"/>
                    </a:cubicBezTo>
                    <a:lnTo>
                      <a:pt x="58" y="151"/>
                    </a:lnTo>
                    <a:close/>
                    <a:moveTo>
                      <a:pt x="58" y="151"/>
                    </a:moveTo>
                    <a:cubicBezTo>
                      <a:pt x="65" y="158"/>
                      <a:pt x="65" y="158"/>
                      <a:pt x="65" y="158"/>
                    </a:cubicBezTo>
                    <a:cubicBezTo>
                      <a:pt x="58" y="165"/>
                      <a:pt x="58" y="165"/>
                      <a:pt x="58" y="165"/>
                    </a:cubicBezTo>
                    <a:cubicBezTo>
                      <a:pt x="51" y="158"/>
                      <a:pt x="51" y="158"/>
                      <a:pt x="51" y="158"/>
                    </a:cubicBezTo>
                    <a:lnTo>
                      <a:pt x="58" y="151"/>
                    </a:lnTo>
                    <a:close/>
                    <a:moveTo>
                      <a:pt x="58" y="165"/>
                    </a:moveTo>
                    <a:cubicBezTo>
                      <a:pt x="51" y="172"/>
                      <a:pt x="51" y="172"/>
                      <a:pt x="51" y="172"/>
                    </a:cubicBezTo>
                    <a:cubicBezTo>
                      <a:pt x="44" y="165"/>
                      <a:pt x="44" y="165"/>
                      <a:pt x="44" y="165"/>
                    </a:cubicBezTo>
                    <a:cubicBezTo>
                      <a:pt x="51" y="158"/>
                      <a:pt x="51" y="158"/>
                      <a:pt x="51" y="158"/>
                    </a:cubicBezTo>
                    <a:lnTo>
                      <a:pt x="58" y="165"/>
                    </a:lnTo>
                    <a:close/>
                    <a:moveTo>
                      <a:pt x="51" y="172"/>
                    </a:moveTo>
                    <a:cubicBezTo>
                      <a:pt x="44" y="179"/>
                      <a:pt x="44" y="179"/>
                      <a:pt x="44" y="179"/>
                    </a:cubicBezTo>
                    <a:cubicBezTo>
                      <a:pt x="37" y="172"/>
                      <a:pt x="37" y="172"/>
                      <a:pt x="37" y="172"/>
                    </a:cubicBezTo>
                    <a:cubicBezTo>
                      <a:pt x="44" y="165"/>
                      <a:pt x="44" y="165"/>
                      <a:pt x="44" y="165"/>
                    </a:cubicBezTo>
                    <a:lnTo>
                      <a:pt x="51" y="172"/>
                    </a:lnTo>
                    <a:close/>
                    <a:moveTo>
                      <a:pt x="51" y="172"/>
                    </a:moveTo>
                    <a:cubicBezTo>
                      <a:pt x="58" y="179"/>
                      <a:pt x="58" y="179"/>
                      <a:pt x="58" y="179"/>
                    </a:cubicBezTo>
                    <a:cubicBezTo>
                      <a:pt x="51" y="186"/>
                      <a:pt x="51" y="186"/>
                      <a:pt x="51" y="186"/>
                    </a:cubicBezTo>
                    <a:cubicBezTo>
                      <a:pt x="44" y="179"/>
                      <a:pt x="44" y="179"/>
                      <a:pt x="44" y="179"/>
                    </a:cubicBezTo>
                    <a:lnTo>
                      <a:pt x="51" y="172"/>
                    </a:lnTo>
                    <a:close/>
                    <a:moveTo>
                      <a:pt x="51" y="186"/>
                    </a:moveTo>
                    <a:cubicBezTo>
                      <a:pt x="44" y="193"/>
                      <a:pt x="44" y="193"/>
                      <a:pt x="44" y="193"/>
                    </a:cubicBezTo>
                    <a:cubicBezTo>
                      <a:pt x="37" y="186"/>
                      <a:pt x="37" y="186"/>
                      <a:pt x="37" y="186"/>
                    </a:cubicBezTo>
                    <a:cubicBezTo>
                      <a:pt x="44" y="179"/>
                      <a:pt x="44" y="179"/>
                      <a:pt x="44" y="179"/>
                    </a:cubicBezTo>
                    <a:lnTo>
                      <a:pt x="51" y="186"/>
                    </a:lnTo>
                    <a:close/>
                    <a:moveTo>
                      <a:pt x="51" y="186"/>
                    </a:moveTo>
                    <a:cubicBezTo>
                      <a:pt x="58" y="193"/>
                      <a:pt x="58" y="193"/>
                      <a:pt x="58" y="193"/>
                    </a:cubicBezTo>
                    <a:cubicBezTo>
                      <a:pt x="51" y="200"/>
                      <a:pt x="51" y="200"/>
                      <a:pt x="51" y="200"/>
                    </a:cubicBezTo>
                    <a:cubicBezTo>
                      <a:pt x="44" y="193"/>
                      <a:pt x="44" y="193"/>
                      <a:pt x="44" y="193"/>
                    </a:cubicBezTo>
                    <a:lnTo>
                      <a:pt x="51" y="186"/>
                    </a:lnTo>
                    <a:close/>
                    <a:moveTo>
                      <a:pt x="51" y="200"/>
                    </a:moveTo>
                    <a:cubicBezTo>
                      <a:pt x="44" y="207"/>
                      <a:pt x="44" y="207"/>
                      <a:pt x="44" y="207"/>
                    </a:cubicBezTo>
                    <a:cubicBezTo>
                      <a:pt x="37" y="200"/>
                      <a:pt x="37" y="200"/>
                      <a:pt x="37" y="200"/>
                    </a:cubicBezTo>
                    <a:cubicBezTo>
                      <a:pt x="44" y="193"/>
                      <a:pt x="44" y="193"/>
                      <a:pt x="44" y="193"/>
                    </a:cubicBezTo>
                    <a:lnTo>
                      <a:pt x="51" y="200"/>
                    </a:lnTo>
                    <a:close/>
                    <a:moveTo>
                      <a:pt x="51" y="200"/>
                    </a:moveTo>
                    <a:cubicBezTo>
                      <a:pt x="58" y="207"/>
                      <a:pt x="58" y="207"/>
                      <a:pt x="58" y="207"/>
                    </a:cubicBezTo>
                    <a:cubicBezTo>
                      <a:pt x="51" y="213"/>
                      <a:pt x="51" y="213"/>
                      <a:pt x="51" y="213"/>
                    </a:cubicBezTo>
                    <a:cubicBezTo>
                      <a:pt x="44" y="207"/>
                      <a:pt x="44" y="207"/>
                      <a:pt x="44" y="207"/>
                    </a:cubicBezTo>
                    <a:lnTo>
                      <a:pt x="51" y="200"/>
                    </a:lnTo>
                    <a:close/>
                    <a:moveTo>
                      <a:pt x="58" y="207"/>
                    </a:moveTo>
                    <a:cubicBezTo>
                      <a:pt x="65" y="214"/>
                      <a:pt x="65" y="214"/>
                      <a:pt x="65" y="214"/>
                    </a:cubicBezTo>
                    <a:cubicBezTo>
                      <a:pt x="58" y="220"/>
                      <a:pt x="58" y="220"/>
                      <a:pt x="58" y="220"/>
                    </a:cubicBezTo>
                    <a:cubicBezTo>
                      <a:pt x="51" y="214"/>
                      <a:pt x="51" y="214"/>
                      <a:pt x="51" y="214"/>
                    </a:cubicBezTo>
                    <a:lnTo>
                      <a:pt x="58" y="207"/>
                    </a:lnTo>
                    <a:close/>
                    <a:moveTo>
                      <a:pt x="58" y="221"/>
                    </a:moveTo>
                    <a:cubicBezTo>
                      <a:pt x="51" y="227"/>
                      <a:pt x="51" y="227"/>
                      <a:pt x="51" y="227"/>
                    </a:cubicBezTo>
                    <a:cubicBezTo>
                      <a:pt x="44" y="221"/>
                      <a:pt x="44" y="221"/>
                      <a:pt x="44" y="221"/>
                    </a:cubicBezTo>
                    <a:cubicBezTo>
                      <a:pt x="51" y="214"/>
                      <a:pt x="51" y="214"/>
                      <a:pt x="51" y="214"/>
                    </a:cubicBezTo>
                    <a:lnTo>
                      <a:pt x="58" y="221"/>
                    </a:lnTo>
                    <a:close/>
                    <a:moveTo>
                      <a:pt x="58" y="221"/>
                    </a:moveTo>
                    <a:cubicBezTo>
                      <a:pt x="65" y="227"/>
                      <a:pt x="65" y="227"/>
                      <a:pt x="65" y="227"/>
                    </a:cubicBezTo>
                    <a:cubicBezTo>
                      <a:pt x="58" y="234"/>
                      <a:pt x="58" y="234"/>
                      <a:pt x="58" y="234"/>
                    </a:cubicBezTo>
                    <a:cubicBezTo>
                      <a:pt x="51" y="227"/>
                      <a:pt x="51" y="227"/>
                      <a:pt x="51" y="227"/>
                    </a:cubicBezTo>
                    <a:lnTo>
                      <a:pt x="58" y="221"/>
                    </a:lnTo>
                    <a:close/>
                    <a:moveTo>
                      <a:pt x="65" y="228"/>
                    </a:moveTo>
                    <a:cubicBezTo>
                      <a:pt x="71" y="234"/>
                      <a:pt x="71" y="234"/>
                      <a:pt x="71" y="234"/>
                    </a:cubicBezTo>
                    <a:cubicBezTo>
                      <a:pt x="65" y="241"/>
                      <a:pt x="65" y="241"/>
                      <a:pt x="65" y="241"/>
                    </a:cubicBezTo>
                    <a:cubicBezTo>
                      <a:pt x="58" y="234"/>
                      <a:pt x="58" y="234"/>
                      <a:pt x="58" y="234"/>
                    </a:cubicBezTo>
                    <a:lnTo>
                      <a:pt x="65" y="228"/>
                    </a:lnTo>
                    <a:close/>
                    <a:moveTo>
                      <a:pt x="72" y="235"/>
                    </a:moveTo>
                    <a:cubicBezTo>
                      <a:pt x="78" y="241"/>
                      <a:pt x="78" y="241"/>
                      <a:pt x="78" y="241"/>
                    </a:cubicBezTo>
                    <a:cubicBezTo>
                      <a:pt x="72" y="248"/>
                      <a:pt x="72" y="248"/>
                      <a:pt x="72" y="248"/>
                    </a:cubicBezTo>
                    <a:cubicBezTo>
                      <a:pt x="65" y="241"/>
                      <a:pt x="65" y="241"/>
                      <a:pt x="65" y="241"/>
                    </a:cubicBezTo>
                    <a:lnTo>
                      <a:pt x="72" y="235"/>
                    </a:lnTo>
                    <a:close/>
                    <a:moveTo>
                      <a:pt x="72" y="234"/>
                    </a:moveTo>
                    <a:cubicBezTo>
                      <a:pt x="78" y="228"/>
                      <a:pt x="78" y="228"/>
                      <a:pt x="78" y="228"/>
                    </a:cubicBezTo>
                    <a:cubicBezTo>
                      <a:pt x="85" y="234"/>
                      <a:pt x="85" y="234"/>
                      <a:pt x="85" y="234"/>
                    </a:cubicBezTo>
                    <a:cubicBezTo>
                      <a:pt x="78" y="241"/>
                      <a:pt x="78" y="241"/>
                      <a:pt x="78" y="241"/>
                    </a:cubicBezTo>
                    <a:lnTo>
                      <a:pt x="72" y="234"/>
                    </a:lnTo>
                    <a:close/>
                    <a:moveTo>
                      <a:pt x="85" y="235"/>
                    </a:moveTo>
                    <a:cubicBezTo>
                      <a:pt x="92" y="241"/>
                      <a:pt x="92" y="241"/>
                      <a:pt x="92" y="241"/>
                    </a:cubicBezTo>
                    <a:cubicBezTo>
                      <a:pt x="85" y="248"/>
                      <a:pt x="85" y="248"/>
                      <a:pt x="85" y="248"/>
                    </a:cubicBezTo>
                    <a:cubicBezTo>
                      <a:pt x="79" y="241"/>
                      <a:pt x="79" y="241"/>
                      <a:pt x="79" y="241"/>
                    </a:cubicBezTo>
                    <a:lnTo>
                      <a:pt x="85" y="235"/>
                    </a:lnTo>
                    <a:close/>
                    <a:moveTo>
                      <a:pt x="86" y="234"/>
                    </a:moveTo>
                    <a:cubicBezTo>
                      <a:pt x="92" y="228"/>
                      <a:pt x="92" y="228"/>
                      <a:pt x="92" y="228"/>
                    </a:cubicBezTo>
                    <a:cubicBezTo>
                      <a:pt x="99" y="234"/>
                      <a:pt x="99" y="234"/>
                      <a:pt x="99" y="234"/>
                    </a:cubicBezTo>
                    <a:cubicBezTo>
                      <a:pt x="92" y="241"/>
                      <a:pt x="92" y="241"/>
                      <a:pt x="92" y="241"/>
                    </a:cubicBezTo>
                    <a:lnTo>
                      <a:pt x="86" y="234"/>
                    </a:lnTo>
                    <a:close/>
                    <a:moveTo>
                      <a:pt x="92" y="227"/>
                    </a:moveTo>
                    <a:cubicBezTo>
                      <a:pt x="99" y="221"/>
                      <a:pt x="99" y="221"/>
                      <a:pt x="99" y="221"/>
                    </a:cubicBezTo>
                    <a:cubicBezTo>
                      <a:pt x="106" y="227"/>
                      <a:pt x="106" y="227"/>
                      <a:pt x="106" y="227"/>
                    </a:cubicBezTo>
                    <a:cubicBezTo>
                      <a:pt x="99" y="234"/>
                      <a:pt x="99" y="234"/>
                      <a:pt x="99" y="234"/>
                    </a:cubicBezTo>
                    <a:lnTo>
                      <a:pt x="92" y="227"/>
                    </a:lnTo>
                    <a:close/>
                    <a:moveTo>
                      <a:pt x="99" y="221"/>
                    </a:moveTo>
                    <a:cubicBezTo>
                      <a:pt x="106" y="214"/>
                      <a:pt x="106" y="214"/>
                      <a:pt x="106" y="214"/>
                    </a:cubicBezTo>
                    <a:cubicBezTo>
                      <a:pt x="113" y="221"/>
                      <a:pt x="113" y="221"/>
                      <a:pt x="113" y="221"/>
                    </a:cubicBezTo>
                    <a:cubicBezTo>
                      <a:pt x="106" y="227"/>
                      <a:pt x="106" y="227"/>
                      <a:pt x="106" y="227"/>
                    </a:cubicBezTo>
                    <a:lnTo>
                      <a:pt x="99" y="221"/>
                    </a:lnTo>
                    <a:close/>
                    <a:moveTo>
                      <a:pt x="113" y="221"/>
                    </a:moveTo>
                    <a:cubicBezTo>
                      <a:pt x="120" y="227"/>
                      <a:pt x="120" y="227"/>
                      <a:pt x="120" y="227"/>
                    </a:cubicBezTo>
                    <a:cubicBezTo>
                      <a:pt x="113" y="234"/>
                      <a:pt x="113" y="234"/>
                      <a:pt x="113" y="234"/>
                    </a:cubicBezTo>
                    <a:cubicBezTo>
                      <a:pt x="106" y="227"/>
                      <a:pt x="106" y="227"/>
                      <a:pt x="106" y="227"/>
                    </a:cubicBezTo>
                    <a:lnTo>
                      <a:pt x="113" y="221"/>
                    </a:lnTo>
                    <a:close/>
                    <a:moveTo>
                      <a:pt x="113" y="221"/>
                    </a:moveTo>
                    <a:cubicBezTo>
                      <a:pt x="120" y="214"/>
                      <a:pt x="120" y="214"/>
                      <a:pt x="120" y="214"/>
                    </a:cubicBezTo>
                    <a:cubicBezTo>
                      <a:pt x="127" y="221"/>
                      <a:pt x="127" y="221"/>
                      <a:pt x="127" y="221"/>
                    </a:cubicBezTo>
                    <a:cubicBezTo>
                      <a:pt x="120" y="227"/>
                      <a:pt x="120" y="227"/>
                      <a:pt x="120" y="227"/>
                    </a:cubicBezTo>
                    <a:lnTo>
                      <a:pt x="113" y="221"/>
                    </a:lnTo>
                    <a:close/>
                    <a:moveTo>
                      <a:pt x="113" y="220"/>
                    </a:moveTo>
                    <a:cubicBezTo>
                      <a:pt x="106" y="214"/>
                      <a:pt x="106" y="214"/>
                      <a:pt x="106" y="214"/>
                    </a:cubicBezTo>
                    <a:cubicBezTo>
                      <a:pt x="113" y="207"/>
                      <a:pt x="113" y="207"/>
                      <a:pt x="113" y="207"/>
                    </a:cubicBezTo>
                    <a:cubicBezTo>
                      <a:pt x="120" y="214"/>
                      <a:pt x="120" y="214"/>
                      <a:pt x="120" y="214"/>
                    </a:cubicBezTo>
                    <a:lnTo>
                      <a:pt x="113" y="220"/>
                    </a:lnTo>
                    <a:close/>
                    <a:moveTo>
                      <a:pt x="113" y="207"/>
                    </a:moveTo>
                    <a:cubicBezTo>
                      <a:pt x="120" y="200"/>
                      <a:pt x="120" y="200"/>
                      <a:pt x="120" y="200"/>
                    </a:cubicBezTo>
                    <a:cubicBezTo>
                      <a:pt x="127" y="207"/>
                      <a:pt x="127" y="207"/>
                      <a:pt x="127" y="207"/>
                    </a:cubicBezTo>
                    <a:cubicBezTo>
                      <a:pt x="120" y="213"/>
                      <a:pt x="120" y="213"/>
                      <a:pt x="120" y="213"/>
                    </a:cubicBezTo>
                    <a:lnTo>
                      <a:pt x="113" y="207"/>
                    </a:lnTo>
                    <a:close/>
                    <a:moveTo>
                      <a:pt x="120" y="200"/>
                    </a:moveTo>
                    <a:cubicBezTo>
                      <a:pt x="127" y="193"/>
                      <a:pt x="127" y="193"/>
                      <a:pt x="127" y="193"/>
                    </a:cubicBezTo>
                    <a:cubicBezTo>
                      <a:pt x="134" y="200"/>
                      <a:pt x="134" y="200"/>
                      <a:pt x="134" y="200"/>
                    </a:cubicBezTo>
                    <a:cubicBezTo>
                      <a:pt x="127" y="207"/>
                      <a:pt x="127" y="207"/>
                      <a:pt x="127" y="207"/>
                    </a:cubicBezTo>
                    <a:lnTo>
                      <a:pt x="120" y="200"/>
                    </a:lnTo>
                    <a:close/>
                    <a:moveTo>
                      <a:pt x="120" y="200"/>
                    </a:moveTo>
                    <a:cubicBezTo>
                      <a:pt x="113" y="193"/>
                      <a:pt x="113" y="193"/>
                      <a:pt x="113" y="193"/>
                    </a:cubicBezTo>
                    <a:cubicBezTo>
                      <a:pt x="120" y="186"/>
                      <a:pt x="120" y="186"/>
                      <a:pt x="120" y="186"/>
                    </a:cubicBezTo>
                    <a:cubicBezTo>
                      <a:pt x="127" y="193"/>
                      <a:pt x="127" y="193"/>
                      <a:pt x="127" y="193"/>
                    </a:cubicBezTo>
                    <a:lnTo>
                      <a:pt x="120" y="200"/>
                    </a:lnTo>
                    <a:close/>
                    <a:moveTo>
                      <a:pt x="113" y="193"/>
                    </a:moveTo>
                    <a:cubicBezTo>
                      <a:pt x="106" y="186"/>
                      <a:pt x="106" y="186"/>
                      <a:pt x="106" y="186"/>
                    </a:cubicBezTo>
                    <a:cubicBezTo>
                      <a:pt x="113" y="179"/>
                      <a:pt x="113" y="179"/>
                      <a:pt x="113" y="179"/>
                    </a:cubicBezTo>
                    <a:cubicBezTo>
                      <a:pt x="120" y="186"/>
                      <a:pt x="120" y="186"/>
                      <a:pt x="120" y="186"/>
                    </a:cubicBezTo>
                    <a:lnTo>
                      <a:pt x="113" y="193"/>
                    </a:lnTo>
                    <a:close/>
                    <a:moveTo>
                      <a:pt x="113" y="179"/>
                    </a:moveTo>
                    <a:cubicBezTo>
                      <a:pt x="120" y="172"/>
                      <a:pt x="120" y="172"/>
                      <a:pt x="120" y="172"/>
                    </a:cubicBezTo>
                    <a:cubicBezTo>
                      <a:pt x="127" y="179"/>
                      <a:pt x="127" y="179"/>
                      <a:pt x="127" y="179"/>
                    </a:cubicBezTo>
                    <a:cubicBezTo>
                      <a:pt x="120" y="186"/>
                      <a:pt x="120" y="186"/>
                      <a:pt x="120" y="186"/>
                    </a:cubicBezTo>
                    <a:lnTo>
                      <a:pt x="113" y="179"/>
                    </a:lnTo>
                    <a:close/>
                    <a:moveTo>
                      <a:pt x="113" y="179"/>
                    </a:moveTo>
                    <a:cubicBezTo>
                      <a:pt x="106" y="172"/>
                      <a:pt x="106" y="172"/>
                      <a:pt x="106" y="172"/>
                    </a:cubicBezTo>
                    <a:cubicBezTo>
                      <a:pt x="113" y="165"/>
                      <a:pt x="113" y="165"/>
                      <a:pt x="113" y="165"/>
                    </a:cubicBezTo>
                    <a:cubicBezTo>
                      <a:pt x="120" y="172"/>
                      <a:pt x="120" y="172"/>
                      <a:pt x="120" y="172"/>
                    </a:cubicBezTo>
                    <a:lnTo>
                      <a:pt x="113" y="179"/>
                    </a:lnTo>
                    <a:close/>
                    <a:moveTo>
                      <a:pt x="113" y="165"/>
                    </a:moveTo>
                    <a:cubicBezTo>
                      <a:pt x="120" y="158"/>
                      <a:pt x="120" y="158"/>
                      <a:pt x="120" y="158"/>
                    </a:cubicBezTo>
                    <a:cubicBezTo>
                      <a:pt x="127" y="165"/>
                      <a:pt x="127" y="165"/>
                      <a:pt x="127" y="165"/>
                    </a:cubicBezTo>
                    <a:cubicBezTo>
                      <a:pt x="120" y="172"/>
                      <a:pt x="120" y="172"/>
                      <a:pt x="120" y="172"/>
                    </a:cubicBezTo>
                    <a:lnTo>
                      <a:pt x="113" y="165"/>
                    </a:lnTo>
                    <a:close/>
                    <a:moveTo>
                      <a:pt x="113" y="165"/>
                    </a:moveTo>
                    <a:cubicBezTo>
                      <a:pt x="106" y="158"/>
                      <a:pt x="106" y="158"/>
                      <a:pt x="106" y="158"/>
                    </a:cubicBezTo>
                    <a:cubicBezTo>
                      <a:pt x="113" y="151"/>
                      <a:pt x="113" y="151"/>
                      <a:pt x="113" y="151"/>
                    </a:cubicBezTo>
                    <a:cubicBezTo>
                      <a:pt x="120" y="158"/>
                      <a:pt x="120" y="158"/>
                      <a:pt x="120" y="158"/>
                    </a:cubicBezTo>
                    <a:lnTo>
                      <a:pt x="113" y="165"/>
                    </a:lnTo>
                    <a:close/>
                    <a:moveTo>
                      <a:pt x="113" y="151"/>
                    </a:moveTo>
                    <a:cubicBezTo>
                      <a:pt x="120" y="145"/>
                      <a:pt x="120" y="145"/>
                      <a:pt x="120" y="145"/>
                    </a:cubicBezTo>
                    <a:cubicBezTo>
                      <a:pt x="127" y="151"/>
                      <a:pt x="127" y="151"/>
                      <a:pt x="127" y="151"/>
                    </a:cubicBezTo>
                    <a:cubicBezTo>
                      <a:pt x="120" y="158"/>
                      <a:pt x="120" y="158"/>
                      <a:pt x="120" y="158"/>
                    </a:cubicBezTo>
                    <a:lnTo>
                      <a:pt x="113" y="151"/>
                    </a:lnTo>
                    <a:close/>
                    <a:moveTo>
                      <a:pt x="113" y="151"/>
                    </a:moveTo>
                    <a:cubicBezTo>
                      <a:pt x="106" y="144"/>
                      <a:pt x="106" y="144"/>
                      <a:pt x="106" y="144"/>
                    </a:cubicBezTo>
                    <a:cubicBezTo>
                      <a:pt x="113" y="138"/>
                      <a:pt x="113" y="138"/>
                      <a:pt x="113" y="138"/>
                    </a:cubicBezTo>
                    <a:cubicBezTo>
                      <a:pt x="120" y="144"/>
                      <a:pt x="120" y="144"/>
                      <a:pt x="120" y="144"/>
                    </a:cubicBezTo>
                    <a:lnTo>
                      <a:pt x="113" y="151"/>
                    </a:lnTo>
                    <a:close/>
                    <a:moveTo>
                      <a:pt x="106" y="144"/>
                    </a:moveTo>
                    <a:cubicBezTo>
                      <a:pt x="99" y="137"/>
                      <a:pt x="99" y="137"/>
                      <a:pt x="99" y="137"/>
                    </a:cubicBezTo>
                    <a:cubicBezTo>
                      <a:pt x="106" y="131"/>
                      <a:pt x="106" y="131"/>
                      <a:pt x="106" y="131"/>
                    </a:cubicBezTo>
                    <a:cubicBezTo>
                      <a:pt x="113" y="137"/>
                      <a:pt x="113" y="137"/>
                      <a:pt x="113" y="137"/>
                    </a:cubicBezTo>
                    <a:lnTo>
                      <a:pt x="106" y="144"/>
                    </a:lnTo>
                    <a:close/>
                    <a:moveTo>
                      <a:pt x="106" y="131"/>
                    </a:moveTo>
                    <a:cubicBezTo>
                      <a:pt x="113" y="124"/>
                      <a:pt x="113" y="124"/>
                      <a:pt x="113" y="124"/>
                    </a:cubicBezTo>
                    <a:cubicBezTo>
                      <a:pt x="120" y="131"/>
                      <a:pt x="120" y="131"/>
                      <a:pt x="120" y="131"/>
                    </a:cubicBezTo>
                    <a:cubicBezTo>
                      <a:pt x="113" y="137"/>
                      <a:pt x="113" y="137"/>
                      <a:pt x="113" y="137"/>
                    </a:cubicBezTo>
                    <a:lnTo>
                      <a:pt x="106" y="131"/>
                    </a:lnTo>
                    <a:close/>
                    <a:moveTo>
                      <a:pt x="106" y="130"/>
                    </a:moveTo>
                    <a:cubicBezTo>
                      <a:pt x="99" y="124"/>
                      <a:pt x="99" y="124"/>
                      <a:pt x="99" y="124"/>
                    </a:cubicBezTo>
                    <a:cubicBezTo>
                      <a:pt x="106" y="117"/>
                      <a:pt x="106" y="117"/>
                      <a:pt x="106" y="117"/>
                    </a:cubicBezTo>
                    <a:cubicBezTo>
                      <a:pt x="113" y="124"/>
                      <a:pt x="113" y="124"/>
                      <a:pt x="113" y="124"/>
                    </a:cubicBezTo>
                    <a:lnTo>
                      <a:pt x="106" y="130"/>
                    </a:lnTo>
                    <a:close/>
                    <a:moveTo>
                      <a:pt x="99" y="124"/>
                    </a:moveTo>
                    <a:cubicBezTo>
                      <a:pt x="92" y="117"/>
                      <a:pt x="92" y="117"/>
                      <a:pt x="92" y="117"/>
                    </a:cubicBezTo>
                    <a:cubicBezTo>
                      <a:pt x="99" y="110"/>
                      <a:pt x="99" y="110"/>
                      <a:pt x="99" y="110"/>
                    </a:cubicBezTo>
                    <a:cubicBezTo>
                      <a:pt x="106" y="117"/>
                      <a:pt x="106" y="117"/>
                      <a:pt x="106" y="117"/>
                    </a:cubicBezTo>
                    <a:lnTo>
                      <a:pt x="99" y="124"/>
                    </a:lnTo>
                    <a:close/>
                    <a:moveTo>
                      <a:pt x="99" y="110"/>
                    </a:moveTo>
                    <a:cubicBezTo>
                      <a:pt x="106" y="103"/>
                      <a:pt x="106" y="103"/>
                      <a:pt x="106" y="103"/>
                    </a:cubicBezTo>
                    <a:cubicBezTo>
                      <a:pt x="113" y="110"/>
                      <a:pt x="113" y="110"/>
                      <a:pt x="113" y="110"/>
                    </a:cubicBezTo>
                    <a:cubicBezTo>
                      <a:pt x="106" y="117"/>
                      <a:pt x="106" y="117"/>
                      <a:pt x="106" y="117"/>
                    </a:cubicBezTo>
                    <a:lnTo>
                      <a:pt x="99" y="110"/>
                    </a:lnTo>
                    <a:close/>
                    <a:moveTo>
                      <a:pt x="99" y="110"/>
                    </a:moveTo>
                    <a:cubicBezTo>
                      <a:pt x="92" y="103"/>
                      <a:pt x="92" y="103"/>
                      <a:pt x="92" y="103"/>
                    </a:cubicBezTo>
                    <a:cubicBezTo>
                      <a:pt x="99" y="96"/>
                      <a:pt x="99" y="96"/>
                      <a:pt x="99" y="96"/>
                    </a:cubicBezTo>
                    <a:cubicBezTo>
                      <a:pt x="106" y="103"/>
                      <a:pt x="106" y="103"/>
                      <a:pt x="106" y="103"/>
                    </a:cubicBezTo>
                    <a:lnTo>
                      <a:pt x="99" y="110"/>
                    </a:lnTo>
                    <a:close/>
                    <a:moveTo>
                      <a:pt x="92" y="103"/>
                    </a:moveTo>
                    <a:cubicBezTo>
                      <a:pt x="86" y="96"/>
                      <a:pt x="86" y="96"/>
                      <a:pt x="86" y="96"/>
                    </a:cubicBezTo>
                    <a:cubicBezTo>
                      <a:pt x="92" y="89"/>
                      <a:pt x="92" y="89"/>
                      <a:pt x="92" y="89"/>
                    </a:cubicBezTo>
                    <a:cubicBezTo>
                      <a:pt x="99" y="96"/>
                      <a:pt x="99" y="96"/>
                      <a:pt x="99" y="96"/>
                    </a:cubicBezTo>
                    <a:lnTo>
                      <a:pt x="92" y="103"/>
                    </a:lnTo>
                    <a:close/>
                    <a:moveTo>
                      <a:pt x="85" y="96"/>
                    </a:moveTo>
                    <a:cubicBezTo>
                      <a:pt x="79" y="89"/>
                      <a:pt x="79" y="89"/>
                      <a:pt x="79" y="89"/>
                    </a:cubicBezTo>
                    <a:cubicBezTo>
                      <a:pt x="85" y="82"/>
                      <a:pt x="85" y="82"/>
                      <a:pt x="85" y="82"/>
                    </a:cubicBezTo>
                    <a:cubicBezTo>
                      <a:pt x="92" y="89"/>
                      <a:pt x="92" y="89"/>
                      <a:pt x="92" y="89"/>
                    </a:cubicBezTo>
                    <a:lnTo>
                      <a:pt x="85" y="96"/>
                    </a:lnTo>
                    <a:close/>
                    <a:moveTo>
                      <a:pt x="86" y="82"/>
                    </a:moveTo>
                    <a:cubicBezTo>
                      <a:pt x="92" y="75"/>
                      <a:pt x="92" y="75"/>
                      <a:pt x="92" y="75"/>
                    </a:cubicBezTo>
                    <a:cubicBezTo>
                      <a:pt x="99" y="82"/>
                      <a:pt x="99" y="82"/>
                      <a:pt x="99" y="82"/>
                    </a:cubicBezTo>
                    <a:cubicBezTo>
                      <a:pt x="92" y="89"/>
                      <a:pt x="92" y="89"/>
                      <a:pt x="92" y="89"/>
                    </a:cubicBezTo>
                    <a:lnTo>
                      <a:pt x="86" y="82"/>
                    </a:lnTo>
                    <a:close/>
                    <a:moveTo>
                      <a:pt x="85" y="82"/>
                    </a:moveTo>
                    <a:cubicBezTo>
                      <a:pt x="79" y="75"/>
                      <a:pt x="79" y="75"/>
                      <a:pt x="79" y="75"/>
                    </a:cubicBezTo>
                    <a:cubicBezTo>
                      <a:pt x="85" y="68"/>
                      <a:pt x="85" y="68"/>
                      <a:pt x="85" y="68"/>
                    </a:cubicBezTo>
                    <a:cubicBezTo>
                      <a:pt x="92" y="75"/>
                      <a:pt x="92" y="75"/>
                      <a:pt x="92" y="75"/>
                    </a:cubicBezTo>
                    <a:lnTo>
                      <a:pt x="85" y="82"/>
                    </a:lnTo>
                    <a:close/>
                    <a:moveTo>
                      <a:pt x="78" y="75"/>
                    </a:moveTo>
                    <a:cubicBezTo>
                      <a:pt x="72" y="82"/>
                      <a:pt x="72" y="82"/>
                      <a:pt x="72" y="82"/>
                    </a:cubicBezTo>
                    <a:cubicBezTo>
                      <a:pt x="65" y="75"/>
                      <a:pt x="65" y="75"/>
                      <a:pt x="65" y="75"/>
                    </a:cubicBezTo>
                    <a:cubicBezTo>
                      <a:pt x="72" y="68"/>
                      <a:pt x="72" y="68"/>
                      <a:pt x="72" y="68"/>
                    </a:cubicBezTo>
                    <a:lnTo>
                      <a:pt x="78" y="75"/>
                    </a:lnTo>
                    <a:close/>
                    <a:moveTo>
                      <a:pt x="71" y="82"/>
                    </a:moveTo>
                    <a:cubicBezTo>
                      <a:pt x="65" y="89"/>
                      <a:pt x="65" y="89"/>
                      <a:pt x="65" y="89"/>
                    </a:cubicBezTo>
                    <a:cubicBezTo>
                      <a:pt x="58" y="82"/>
                      <a:pt x="58" y="82"/>
                      <a:pt x="58" y="82"/>
                    </a:cubicBezTo>
                    <a:cubicBezTo>
                      <a:pt x="65" y="75"/>
                      <a:pt x="65" y="75"/>
                      <a:pt x="65" y="75"/>
                    </a:cubicBezTo>
                    <a:lnTo>
                      <a:pt x="71" y="82"/>
                    </a:lnTo>
                    <a:close/>
                    <a:moveTo>
                      <a:pt x="65" y="89"/>
                    </a:moveTo>
                    <a:cubicBezTo>
                      <a:pt x="58" y="96"/>
                      <a:pt x="58" y="96"/>
                      <a:pt x="58" y="96"/>
                    </a:cubicBezTo>
                    <a:cubicBezTo>
                      <a:pt x="51" y="89"/>
                      <a:pt x="51" y="89"/>
                      <a:pt x="51" y="89"/>
                    </a:cubicBezTo>
                    <a:cubicBezTo>
                      <a:pt x="58" y="82"/>
                      <a:pt x="58" y="82"/>
                      <a:pt x="58" y="82"/>
                    </a:cubicBezTo>
                    <a:lnTo>
                      <a:pt x="65" y="89"/>
                    </a:lnTo>
                    <a:close/>
                    <a:moveTo>
                      <a:pt x="65" y="89"/>
                    </a:moveTo>
                    <a:cubicBezTo>
                      <a:pt x="71" y="96"/>
                      <a:pt x="71" y="96"/>
                      <a:pt x="71" y="96"/>
                    </a:cubicBezTo>
                    <a:cubicBezTo>
                      <a:pt x="65" y="103"/>
                      <a:pt x="65" y="103"/>
                      <a:pt x="65" y="103"/>
                    </a:cubicBezTo>
                    <a:cubicBezTo>
                      <a:pt x="58" y="96"/>
                      <a:pt x="58" y="96"/>
                      <a:pt x="58" y="96"/>
                    </a:cubicBezTo>
                    <a:lnTo>
                      <a:pt x="65" y="89"/>
                    </a:lnTo>
                    <a:close/>
                    <a:moveTo>
                      <a:pt x="65" y="103"/>
                    </a:moveTo>
                    <a:cubicBezTo>
                      <a:pt x="58" y="110"/>
                      <a:pt x="58" y="110"/>
                      <a:pt x="58" y="110"/>
                    </a:cubicBezTo>
                    <a:cubicBezTo>
                      <a:pt x="51" y="103"/>
                      <a:pt x="51" y="103"/>
                      <a:pt x="51" y="103"/>
                    </a:cubicBezTo>
                    <a:cubicBezTo>
                      <a:pt x="58" y="96"/>
                      <a:pt x="58" y="96"/>
                      <a:pt x="58" y="96"/>
                    </a:cubicBezTo>
                    <a:lnTo>
                      <a:pt x="65" y="103"/>
                    </a:lnTo>
                    <a:close/>
                    <a:moveTo>
                      <a:pt x="58" y="110"/>
                    </a:moveTo>
                    <a:cubicBezTo>
                      <a:pt x="51" y="117"/>
                      <a:pt x="51" y="117"/>
                      <a:pt x="51" y="117"/>
                    </a:cubicBezTo>
                    <a:cubicBezTo>
                      <a:pt x="44" y="110"/>
                      <a:pt x="44" y="110"/>
                      <a:pt x="44" y="110"/>
                    </a:cubicBezTo>
                    <a:cubicBezTo>
                      <a:pt x="51" y="103"/>
                      <a:pt x="51" y="103"/>
                      <a:pt x="51" y="103"/>
                    </a:cubicBezTo>
                    <a:lnTo>
                      <a:pt x="58" y="110"/>
                    </a:lnTo>
                    <a:close/>
                    <a:moveTo>
                      <a:pt x="58" y="110"/>
                    </a:moveTo>
                    <a:cubicBezTo>
                      <a:pt x="65" y="117"/>
                      <a:pt x="65" y="117"/>
                      <a:pt x="65" y="117"/>
                    </a:cubicBezTo>
                    <a:cubicBezTo>
                      <a:pt x="58" y="124"/>
                      <a:pt x="58" y="124"/>
                      <a:pt x="58" y="124"/>
                    </a:cubicBezTo>
                    <a:cubicBezTo>
                      <a:pt x="51" y="117"/>
                      <a:pt x="51" y="117"/>
                      <a:pt x="51" y="117"/>
                    </a:cubicBezTo>
                    <a:lnTo>
                      <a:pt x="58" y="110"/>
                    </a:lnTo>
                    <a:close/>
                    <a:moveTo>
                      <a:pt x="58" y="124"/>
                    </a:moveTo>
                    <a:cubicBezTo>
                      <a:pt x="51" y="130"/>
                      <a:pt x="51" y="130"/>
                      <a:pt x="51" y="130"/>
                    </a:cubicBezTo>
                    <a:cubicBezTo>
                      <a:pt x="44" y="124"/>
                      <a:pt x="44" y="124"/>
                      <a:pt x="44" y="124"/>
                    </a:cubicBezTo>
                    <a:cubicBezTo>
                      <a:pt x="51" y="117"/>
                      <a:pt x="51" y="117"/>
                      <a:pt x="51" y="117"/>
                    </a:cubicBezTo>
                    <a:lnTo>
                      <a:pt x="58" y="124"/>
                    </a:lnTo>
                    <a:close/>
                    <a:moveTo>
                      <a:pt x="51" y="131"/>
                    </a:moveTo>
                    <a:cubicBezTo>
                      <a:pt x="44" y="137"/>
                      <a:pt x="44" y="137"/>
                      <a:pt x="44" y="137"/>
                    </a:cubicBezTo>
                    <a:cubicBezTo>
                      <a:pt x="37" y="131"/>
                      <a:pt x="37" y="131"/>
                      <a:pt x="37" y="131"/>
                    </a:cubicBezTo>
                    <a:cubicBezTo>
                      <a:pt x="44" y="124"/>
                      <a:pt x="44" y="124"/>
                      <a:pt x="44" y="124"/>
                    </a:cubicBezTo>
                    <a:lnTo>
                      <a:pt x="51" y="131"/>
                    </a:lnTo>
                    <a:close/>
                    <a:moveTo>
                      <a:pt x="51" y="131"/>
                    </a:moveTo>
                    <a:cubicBezTo>
                      <a:pt x="58" y="137"/>
                      <a:pt x="58" y="137"/>
                      <a:pt x="58" y="137"/>
                    </a:cubicBezTo>
                    <a:cubicBezTo>
                      <a:pt x="51" y="144"/>
                      <a:pt x="51" y="144"/>
                      <a:pt x="51" y="144"/>
                    </a:cubicBezTo>
                    <a:cubicBezTo>
                      <a:pt x="44" y="137"/>
                      <a:pt x="44" y="137"/>
                      <a:pt x="44" y="137"/>
                    </a:cubicBezTo>
                    <a:lnTo>
                      <a:pt x="51" y="131"/>
                    </a:lnTo>
                    <a:close/>
                    <a:moveTo>
                      <a:pt x="51" y="144"/>
                    </a:moveTo>
                    <a:cubicBezTo>
                      <a:pt x="44" y="151"/>
                      <a:pt x="44" y="151"/>
                      <a:pt x="44" y="151"/>
                    </a:cubicBezTo>
                    <a:cubicBezTo>
                      <a:pt x="37" y="144"/>
                      <a:pt x="37" y="144"/>
                      <a:pt x="37" y="144"/>
                    </a:cubicBezTo>
                    <a:cubicBezTo>
                      <a:pt x="44" y="138"/>
                      <a:pt x="44" y="138"/>
                      <a:pt x="44" y="138"/>
                    </a:cubicBezTo>
                    <a:lnTo>
                      <a:pt x="51" y="144"/>
                    </a:lnTo>
                    <a:close/>
                    <a:moveTo>
                      <a:pt x="44" y="151"/>
                    </a:moveTo>
                    <a:cubicBezTo>
                      <a:pt x="37" y="158"/>
                      <a:pt x="37" y="158"/>
                      <a:pt x="37" y="158"/>
                    </a:cubicBezTo>
                    <a:cubicBezTo>
                      <a:pt x="30" y="151"/>
                      <a:pt x="30" y="151"/>
                      <a:pt x="30" y="151"/>
                    </a:cubicBezTo>
                    <a:cubicBezTo>
                      <a:pt x="37" y="145"/>
                      <a:pt x="37" y="145"/>
                      <a:pt x="37" y="145"/>
                    </a:cubicBezTo>
                    <a:lnTo>
                      <a:pt x="44" y="151"/>
                    </a:lnTo>
                    <a:close/>
                    <a:moveTo>
                      <a:pt x="44" y="151"/>
                    </a:moveTo>
                    <a:cubicBezTo>
                      <a:pt x="51" y="158"/>
                      <a:pt x="51" y="158"/>
                      <a:pt x="51" y="158"/>
                    </a:cubicBezTo>
                    <a:cubicBezTo>
                      <a:pt x="44" y="165"/>
                      <a:pt x="44" y="165"/>
                      <a:pt x="44" y="165"/>
                    </a:cubicBezTo>
                    <a:cubicBezTo>
                      <a:pt x="37" y="158"/>
                      <a:pt x="37" y="158"/>
                      <a:pt x="37" y="158"/>
                    </a:cubicBezTo>
                    <a:lnTo>
                      <a:pt x="44" y="151"/>
                    </a:lnTo>
                    <a:close/>
                    <a:moveTo>
                      <a:pt x="44" y="165"/>
                    </a:moveTo>
                    <a:cubicBezTo>
                      <a:pt x="37" y="172"/>
                      <a:pt x="37" y="172"/>
                      <a:pt x="37" y="172"/>
                    </a:cubicBezTo>
                    <a:cubicBezTo>
                      <a:pt x="30" y="165"/>
                      <a:pt x="30" y="165"/>
                      <a:pt x="30" y="165"/>
                    </a:cubicBezTo>
                    <a:cubicBezTo>
                      <a:pt x="37" y="158"/>
                      <a:pt x="37" y="158"/>
                      <a:pt x="37" y="158"/>
                    </a:cubicBezTo>
                    <a:lnTo>
                      <a:pt x="44" y="165"/>
                    </a:lnTo>
                    <a:close/>
                    <a:moveTo>
                      <a:pt x="37" y="172"/>
                    </a:moveTo>
                    <a:cubicBezTo>
                      <a:pt x="30" y="179"/>
                      <a:pt x="30" y="179"/>
                      <a:pt x="30" y="179"/>
                    </a:cubicBezTo>
                    <a:cubicBezTo>
                      <a:pt x="23" y="172"/>
                      <a:pt x="23" y="172"/>
                      <a:pt x="23" y="172"/>
                    </a:cubicBezTo>
                    <a:cubicBezTo>
                      <a:pt x="30" y="165"/>
                      <a:pt x="30" y="165"/>
                      <a:pt x="30" y="165"/>
                    </a:cubicBezTo>
                    <a:lnTo>
                      <a:pt x="37" y="172"/>
                    </a:lnTo>
                    <a:close/>
                    <a:moveTo>
                      <a:pt x="37" y="172"/>
                    </a:moveTo>
                    <a:cubicBezTo>
                      <a:pt x="44" y="179"/>
                      <a:pt x="44" y="179"/>
                      <a:pt x="44" y="179"/>
                    </a:cubicBezTo>
                    <a:cubicBezTo>
                      <a:pt x="37" y="186"/>
                      <a:pt x="37" y="186"/>
                      <a:pt x="37" y="186"/>
                    </a:cubicBezTo>
                    <a:cubicBezTo>
                      <a:pt x="30" y="179"/>
                      <a:pt x="30" y="179"/>
                      <a:pt x="30" y="179"/>
                    </a:cubicBezTo>
                    <a:lnTo>
                      <a:pt x="37" y="172"/>
                    </a:lnTo>
                    <a:close/>
                    <a:moveTo>
                      <a:pt x="37" y="186"/>
                    </a:moveTo>
                    <a:cubicBezTo>
                      <a:pt x="30" y="193"/>
                      <a:pt x="30" y="193"/>
                      <a:pt x="30" y="193"/>
                    </a:cubicBezTo>
                    <a:cubicBezTo>
                      <a:pt x="23" y="186"/>
                      <a:pt x="23" y="186"/>
                      <a:pt x="23" y="186"/>
                    </a:cubicBezTo>
                    <a:cubicBezTo>
                      <a:pt x="30" y="179"/>
                      <a:pt x="30" y="179"/>
                      <a:pt x="30" y="179"/>
                    </a:cubicBezTo>
                    <a:lnTo>
                      <a:pt x="37" y="186"/>
                    </a:lnTo>
                    <a:close/>
                    <a:moveTo>
                      <a:pt x="37" y="186"/>
                    </a:moveTo>
                    <a:cubicBezTo>
                      <a:pt x="44" y="193"/>
                      <a:pt x="44" y="193"/>
                      <a:pt x="44" y="193"/>
                    </a:cubicBezTo>
                    <a:cubicBezTo>
                      <a:pt x="37" y="200"/>
                      <a:pt x="37" y="200"/>
                      <a:pt x="37" y="200"/>
                    </a:cubicBezTo>
                    <a:cubicBezTo>
                      <a:pt x="30" y="193"/>
                      <a:pt x="30" y="193"/>
                      <a:pt x="30" y="193"/>
                    </a:cubicBezTo>
                    <a:lnTo>
                      <a:pt x="37" y="186"/>
                    </a:lnTo>
                    <a:close/>
                    <a:moveTo>
                      <a:pt x="37" y="200"/>
                    </a:moveTo>
                    <a:cubicBezTo>
                      <a:pt x="30" y="207"/>
                      <a:pt x="30" y="207"/>
                      <a:pt x="30" y="207"/>
                    </a:cubicBezTo>
                    <a:cubicBezTo>
                      <a:pt x="23" y="200"/>
                      <a:pt x="23" y="200"/>
                      <a:pt x="23" y="200"/>
                    </a:cubicBezTo>
                    <a:cubicBezTo>
                      <a:pt x="30" y="193"/>
                      <a:pt x="30" y="193"/>
                      <a:pt x="30" y="193"/>
                    </a:cubicBezTo>
                    <a:lnTo>
                      <a:pt x="37" y="200"/>
                    </a:lnTo>
                    <a:close/>
                    <a:moveTo>
                      <a:pt x="37" y="200"/>
                    </a:moveTo>
                    <a:cubicBezTo>
                      <a:pt x="44" y="207"/>
                      <a:pt x="44" y="207"/>
                      <a:pt x="44" y="207"/>
                    </a:cubicBezTo>
                    <a:cubicBezTo>
                      <a:pt x="37" y="213"/>
                      <a:pt x="37" y="213"/>
                      <a:pt x="37" y="213"/>
                    </a:cubicBezTo>
                    <a:cubicBezTo>
                      <a:pt x="30" y="207"/>
                      <a:pt x="30" y="207"/>
                      <a:pt x="30" y="207"/>
                    </a:cubicBezTo>
                    <a:lnTo>
                      <a:pt x="37" y="200"/>
                    </a:lnTo>
                    <a:close/>
                    <a:moveTo>
                      <a:pt x="44" y="207"/>
                    </a:moveTo>
                    <a:cubicBezTo>
                      <a:pt x="51" y="214"/>
                      <a:pt x="51" y="214"/>
                      <a:pt x="51" y="214"/>
                    </a:cubicBezTo>
                    <a:cubicBezTo>
                      <a:pt x="44" y="220"/>
                      <a:pt x="44" y="220"/>
                      <a:pt x="44" y="220"/>
                    </a:cubicBezTo>
                    <a:cubicBezTo>
                      <a:pt x="37" y="214"/>
                      <a:pt x="37" y="214"/>
                      <a:pt x="37" y="214"/>
                    </a:cubicBezTo>
                    <a:lnTo>
                      <a:pt x="44" y="207"/>
                    </a:lnTo>
                    <a:close/>
                    <a:moveTo>
                      <a:pt x="44" y="221"/>
                    </a:moveTo>
                    <a:cubicBezTo>
                      <a:pt x="37" y="227"/>
                      <a:pt x="37" y="227"/>
                      <a:pt x="37" y="227"/>
                    </a:cubicBezTo>
                    <a:cubicBezTo>
                      <a:pt x="30" y="221"/>
                      <a:pt x="30" y="221"/>
                      <a:pt x="30" y="221"/>
                    </a:cubicBezTo>
                    <a:cubicBezTo>
                      <a:pt x="37" y="214"/>
                      <a:pt x="37" y="214"/>
                      <a:pt x="37" y="214"/>
                    </a:cubicBezTo>
                    <a:lnTo>
                      <a:pt x="44" y="221"/>
                    </a:lnTo>
                    <a:close/>
                    <a:moveTo>
                      <a:pt x="44" y="221"/>
                    </a:moveTo>
                    <a:cubicBezTo>
                      <a:pt x="51" y="227"/>
                      <a:pt x="51" y="227"/>
                      <a:pt x="51" y="227"/>
                    </a:cubicBezTo>
                    <a:cubicBezTo>
                      <a:pt x="44" y="234"/>
                      <a:pt x="44" y="234"/>
                      <a:pt x="44" y="234"/>
                    </a:cubicBezTo>
                    <a:cubicBezTo>
                      <a:pt x="37" y="227"/>
                      <a:pt x="37" y="227"/>
                      <a:pt x="37" y="227"/>
                    </a:cubicBezTo>
                    <a:lnTo>
                      <a:pt x="44" y="221"/>
                    </a:lnTo>
                    <a:close/>
                    <a:moveTo>
                      <a:pt x="51" y="228"/>
                    </a:moveTo>
                    <a:cubicBezTo>
                      <a:pt x="58" y="234"/>
                      <a:pt x="58" y="234"/>
                      <a:pt x="58" y="234"/>
                    </a:cubicBezTo>
                    <a:cubicBezTo>
                      <a:pt x="51" y="241"/>
                      <a:pt x="51" y="241"/>
                      <a:pt x="51" y="241"/>
                    </a:cubicBezTo>
                    <a:cubicBezTo>
                      <a:pt x="44" y="234"/>
                      <a:pt x="44" y="234"/>
                      <a:pt x="44" y="234"/>
                    </a:cubicBezTo>
                    <a:lnTo>
                      <a:pt x="51" y="228"/>
                    </a:lnTo>
                    <a:close/>
                    <a:moveTo>
                      <a:pt x="51" y="241"/>
                    </a:moveTo>
                    <a:cubicBezTo>
                      <a:pt x="44" y="248"/>
                      <a:pt x="44" y="248"/>
                      <a:pt x="44" y="248"/>
                    </a:cubicBezTo>
                    <a:cubicBezTo>
                      <a:pt x="37" y="241"/>
                      <a:pt x="37" y="241"/>
                      <a:pt x="37" y="241"/>
                    </a:cubicBezTo>
                    <a:cubicBezTo>
                      <a:pt x="44" y="234"/>
                      <a:pt x="44" y="234"/>
                      <a:pt x="44" y="234"/>
                    </a:cubicBezTo>
                    <a:lnTo>
                      <a:pt x="51" y="241"/>
                    </a:lnTo>
                    <a:close/>
                    <a:moveTo>
                      <a:pt x="51" y="241"/>
                    </a:moveTo>
                    <a:cubicBezTo>
                      <a:pt x="58" y="248"/>
                      <a:pt x="58" y="248"/>
                      <a:pt x="58" y="248"/>
                    </a:cubicBezTo>
                    <a:cubicBezTo>
                      <a:pt x="51" y="255"/>
                      <a:pt x="51" y="255"/>
                      <a:pt x="51" y="255"/>
                    </a:cubicBezTo>
                    <a:cubicBezTo>
                      <a:pt x="44" y="248"/>
                      <a:pt x="44" y="248"/>
                      <a:pt x="44" y="248"/>
                    </a:cubicBezTo>
                    <a:lnTo>
                      <a:pt x="51" y="241"/>
                    </a:lnTo>
                    <a:close/>
                    <a:moveTo>
                      <a:pt x="51" y="241"/>
                    </a:moveTo>
                    <a:cubicBezTo>
                      <a:pt x="58" y="235"/>
                      <a:pt x="58" y="235"/>
                      <a:pt x="58" y="235"/>
                    </a:cubicBezTo>
                    <a:cubicBezTo>
                      <a:pt x="65" y="241"/>
                      <a:pt x="65" y="241"/>
                      <a:pt x="65" y="241"/>
                    </a:cubicBezTo>
                    <a:cubicBezTo>
                      <a:pt x="58" y="248"/>
                      <a:pt x="58" y="248"/>
                      <a:pt x="58" y="248"/>
                    </a:cubicBezTo>
                    <a:lnTo>
                      <a:pt x="51" y="241"/>
                    </a:lnTo>
                    <a:close/>
                    <a:moveTo>
                      <a:pt x="65" y="241"/>
                    </a:moveTo>
                    <a:cubicBezTo>
                      <a:pt x="71" y="248"/>
                      <a:pt x="71" y="248"/>
                      <a:pt x="71" y="248"/>
                    </a:cubicBezTo>
                    <a:cubicBezTo>
                      <a:pt x="65" y="255"/>
                      <a:pt x="65" y="255"/>
                      <a:pt x="65" y="255"/>
                    </a:cubicBezTo>
                    <a:cubicBezTo>
                      <a:pt x="58" y="248"/>
                      <a:pt x="58" y="248"/>
                      <a:pt x="58" y="248"/>
                    </a:cubicBezTo>
                    <a:lnTo>
                      <a:pt x="65" y="241"/>
                    </a:lnTo>
                    <a:close/>
                    <a:moveTo>
                      <a:pt x="72" y="248"/>
                    </a:moveTo>
                    <a:cubicBezTo>
                      <a:pt x="78" y="255"/>
                      <a:pt x="78" y="255"/>
                      <a:pt x="78" y="255"/>
                    </a:cubicBezTo>
                    <a:cubicBezTo>
                      <a:pt x="72" y="262"/>
                      <a:pt x="72" y="262"/>
                      <a:pt x="72" y="262"/>
                    </a:cubicBezTo>
                    <a:cubicBezTo>
                      <a:pt x="65" y="255"/>
                      <a:pt x="65" y="255"/>
                      <a:pt x="65" y="255"/>
                    </a:cubicBezTo>
                    <a:lnTo>
                      <a:pt x="72" y="248"/>
                    </a:lnTo>
                    <a:close/>
                    <a:moveTo>
                      <a:pt x="72" y="248"/>
                    </a:moveTo>
                    <a:cubicBezTo>
                      <a:pt x="78" y="241"/>
                      <a:pt x="78" y="241"/>
                      <a:pt x="78" y="241"/>
                    </a:cubicBezTo>
                    <a:cubicBezTo>
                      <a:pt x="85" y="248"/>
                      <a:pt x="85" y="248"/>
                      <a:pt x="85" y="248"/>
                    </a:cubicBezTo>
                    <a:cubicBezTo>
                      <a:pt x="78" y="255"/>
                      <a:pt x="78" y="255"/>
                      <a:pt x="78" y="255"/>
                    </a:cubicBezTo>
                    <a:lnTo>
                      <a:pt x="72" y="248"/>
                    </a:lnTo>
                    <a:close/>
                    <a:moveTo>
                      <a:pt x="85" y="248"/>
                    </a:moveTo>
                    <a:cubicBezTo>
                      <a:pt x="92" y="255"/>
                      <a:pt x="92" y="255"/>
                      <a:pt x="92" y="255"/>
                    </a:cubicBezTo>
                    <a:cubicBezTo>
                      <a:pt x="85" y="262"/>
                      <a:pt x="85" y="262"/>
                      <a:pt x="85" y="262"/>
                    </a:cubicBezTo>
                    <a:cubicBezTo>
                      <a:pt x="79" y="255"/>
                      <a:pt x="79" y="255"/>
                      <a:pt x="79" y="255"/>
                    </a:cubicBezTo>
                    <a:lnTo>
                      <a:pt x="85" y="248"/>
                    </a:lnTo>
                    <a:close/>
                    <a:moveTo>
                      <a:pt x="86" y="248"/>
                    </a:moveTo>
                    <a:cubicBezTo>
                      <a:pt x="92" y="241"/>
                      <a:pt x="92" y="241"/>
                      <a:pt x="92" y="241"/>
                    </a:cubicBezTo>
                    <a:cubicBezTo>
                      <a:pt x="99" y="248"/>
                      <a:pt x="99" y="248"/>
                      <a:pt x="99" y="248"/>
                    </a:cubicBezTo>
                    <a:cubicBezTo>
                      <a:pt x="92" y="255"/>
                      <a:pt x="92" y="255"/>
                      <a:pt x="92" y="255"/>
                    </a:cubicBezTo>
                    <a:lnTo>
                      <a:pt x="86" y="248"/>
                    </a:lnTo>
                    <a:close/>
                    <a:moveTo>
                      <a:pt x="92" y="241"/>
                    </a:moveTo>
                    <a:cubicBezTo>
                      <a:pt x="99" y="235"/>
                      <a:pt x="99" y="235"/>
                      <a:pt x="99" y="235"/>
                    </a:cubicBezTo>
                    <a:cubicBezTo>
                      <a:pt x="106" y="241"/>
                      <a:pt x="106" y="241"/>
                      <a:pt x="106" y="241"/>
                    </a:cubicBezTo>
                    <a:cubicBezTo>
                      <a:pt x="99" y="248"/>
                      <a:pt x="99" y="248"/>
                      <a:pt x="99" y="248"/>
                    </a:cubicBezTo>
                    <a:lnTo>
                      <a:pt x="92" y="241"/>
                    </a:lnTo>
                    <a:close/>
                    <a:moveTo>
                      <a:pt x="99" y="234"/>
                    </a:moveTo>
                    <a:cubicBezTo>
                      <a:pt x="106" y="228"/>
                      <a:pt x="106" y="228"/>
                      <a:pt x="106" y="228"/>
                    </a:cubicBezTo>
                    <a:cubicBezTo>
                      <a:pt x="113" y="234"/>
                      <a:pt x="113" y="234"/>
                      <a:pt x="113" y="234"/>
                    </a:cubicBezTo>
                    <a:cubicBezTo>
                      <a:pt x="106" y="241"/>
                      <a:pt x="106" y="241"/>
                      <a:pt x="106" y="241"/>
                    </a:cubicBezTo>
                    <a:lnTo>
                      <a:pt x="99" y="234"/>
                    </a:lnTo>
                    <a:close/>
                    <a:moveTo>
                      <a:pt x="113" y="234"/>
                    </a:moveTo>
                    <a:cubicBezTo>
                      <a:pt x="120" y="241"/>
                      <a:pt x="120" y="241"/>
                      <a:pt x="120" y="241"/>
                    </a:cubicBezTo>
                    <a:cubicBezTo>
                      <a:pt x="113" y="248"/>
                      <a:pt x="113" y="248"/>
                      <a:pt x="113" y="248"/>
                    </a:cubicBezTo>
                    <a:cubicBezTo>
                      <a:pt x="106" y="241"/>
                      <a:pt x="106" y="241"/>
                      <a:pt x="106" y="241"/>
                    </a:cubicBezTo>
                    <a:lnTo>
                      <a:pt x="113" y="234"/>
                    </a:lnTo>
                    <a:close/>
                    <a:moveTo>
                      <a:pt x="113" y="234"/>
                    </a:moveTo>
                    <a:cubicBezTo>
                      <a:pt x="120" y="228"/>
                      <a:pt x="120" y="228"/>
                      <a:pt x="120" y="228"/>
                    </a:cubicBezTo>
                    <a:cubicBezTo>
                      <a:pt x="127" y="234"/>
                      <a:pt x="127" y="234"/>
                      <a:pt x="127" y="234"/>
                    </a:cubicBezTo>
                    <a:cubicBezTo>
                      <a:pt x="120" y="241"/>
                      <a:pt x="120" y="241"/>
                      <a:pt x="120" y="241"/>
                    </a:cubicBezTo>
                    <a:lnTo>
                      <a:pt x="113" y="234"/>
                    </a:lnTo>
                    <a:close/>
                    <a:moveTo>
                      <a:pt x="120" y="227"/>
                    </a:moveTo>
                    <a:cubicBezTo>
                      <a:pt x="127" y="221"/>
                      <a:pt x="127" y="221"/>
                      <a:pt x="127" y="221"/>
                    </a:cubicBezTo>
                    <a:cubicBezTo>
                      <a:pt x="134" y="227"/>
                      <a:pt x="134" y="227"/>
                      <a:pt x="134" y="227"/>
                    </a:cubicBezTo>
                    <a:cubicBezTo>
                      <a:pt x="127" y="234"/>
                      <a:pt x="127" y="234"/>
                      <a:pt x="127" y="234"/>
                    </a:cubicBezTo>
                    <a:lnTo>
                      <a:pt x="120" y="227"/>
                    </a:lnTo>
                    <a:close/>
                    <a:moveTo>
                      <a:pt x="127" y="221"/>
                    </a:moveTo>
                    <a:cubicBezTo>
                      <a:pt x="134" y="214"/>
                      <a:pt x="134" y="214"/>
                      <a:pt x="134" y="214"/>
                    </a:cubicBezTo>
                    <a:cubicBezTo>
                      <a:pt x="141" y="221"/>
                      <a:pt x="141" y="221"/>
                      <a:pt x="141" y="221"/>
                    </a:cubicBezTo>
                    <a:cubicBezTo>
                      <a:pt x="134" y="227"/>
                      <a:pt x="134" y="227"/>
                      <a:pt x="134" y="227"/>
                    </a:cubicBezTo>
                    <a:lnTo>
                      <a:pt x="127" y="221"/>
                    </a:lnTo>
                    <a:close/>
                    <a:moveTo>
                      <a:pt x="127" y="220"/>
                    </a:moveTo>
                    <a:cubicBezTo>
                      <a:pt x="120" y="214"/>
                      <a:pt x="120" y="214"/>
                      <a:pt x="120" y="214"/>
                    </a:cubicBezTo>
                    <a:cubicBezTo>
                      <a:pt x="127" y="207"/>
                      <a:pt x="127" y="207"/>
                      <a:pt x="127" y="207"/>
                    </a:cubicBezTo>
                    <a:cubicBezTo>
                      <a:pt x="134" y="214"/>
                      <a:pt x="134" y="214"/>
                      <a:pt x="134" y="214"/>
                    </a:cubicBezTo>
                    <a:lnTo>
                      <a:pt x="127" y="220"/>
                    </a:lnTo>
                    <a:close/>
                    <a:moveTo>
                      <a:pt x="127" y="207"/>
                    </a:moveTo>
                    <a:cubicBezTo>
                      <a:pt x="134" y="200"/>
                      <a:pt x="134" y="200"/>
                      <a:pt x="134" y="200"/>
                    </a:cubicBezTo>
                    <a:cubicBezTo>
                      <a:pt x="141" y="207"/>
                      <a:pt x="141" y="207"/>
                      <a:pt x="141" y="207"/>
                    </a:cubicBezTo>
                    <a:cubicBezTo>
                      <a:pt x="134" y="213"/>
                      <a:pt x="134" y="213"/>
                      <a:pt x="134" y="213"/>
                    </a:cubicBezTo>
                    <a:lnTo>
                      <a:pt x="127" y="207"/>
                    </a:lnTo>
                    <a:close/>
                    <a:moveTo>
                      <a:pt x="134" y="200"/>
                    </a:moveTo>
                    <a:cubicBezTo>
                      <a:pt x="141" y="193"/>
                      <a:pt x="141" y="193"/>
                      <a:pt x="141" y="193"/>
                    </a:cubicBezTo>
                    <a:cubicBezTo>
                      <a:pt x="148" y="200"/>
                      <a:pt x="148" y="200"/>
                      <a:pt x="148" y="200"/>
                    </a:cubicBezTo>
                    <a:cubicBezTo>
                      <a:pt x="141" y="207"/>
                      <a:pt x="141" y="207"/>
                      <a:pt x="141" y="207"/>
                    </a:cubicBezTo>
                    <a:lnTo>
                      <a:pt x="134" y="200"/>
                    </a:lnTo>
                    <a:close/>
                    <a:moveTo>
                      <a:pt x="134" y="200"/>
                    </a:moveTo>
                    <a:cubicBezTo>
                      <a:pt x="127" y="193"/>
                      <a:pt x="127" y="193"/>
                      <a:pt x="127" y="193"/>
                    </a:cubicBezTo>
                    <a:cubicBezTo>
                      <a:pt x="134" y="186"/>
                      <a:pt x="134" y="186"/>
                      <a:pt x="134" y="186"/>
                    </a:cubicBezTo>
                    <a:cubicBezTo>
                      <a:pt x="141" y="193"/>
                      <a:pt x="141" y="193"/>
                      <a:pt x="141" y="193"/>
                    </a:cubicBezTo>
                    <a:lnTo>
                      <a:pt x="134" y="200"/>
                    </a:lnTo>
                    <a:close/>
                    <a:moveTo>
                      <a:pt x="127" y="193"/>
                    </a:moveTo>
                    <a:cubicBezTo>
                      <a:pt x="120" y="186"/>
                      <a:pt x="120" y="186"/>
                      <a:pt x="120" y="186"/>
                    </a:cubicBezTo>
                    <a:cubicBezTo>
                      <a:pt x="127" y="179"/>
                      <a:pt x="127" y="179"/>
                      <a:pt x="127" y="179"/>
                    </a:cubicBezTo>
                    <a:cubicBezTo>
                      <a:pt x="134" y="186"/>
                      <a:pt x="134" y="186"/>
                      <a:pt x="134" y="186"/>
                    </a:cubicBezTo>
                    <a:lnTo>
                      <a:pt x="127" y="193"/>
                    </a:lnTo>
                    <a:close/>
                    <a:moveTo>
                      <a:pt x="127" y="179"/>
                    </a:moveTo>
                    <a:cubicBezTo>
                      <a:pt x="134" y="172"/>
                      <a:pt x="134" y="172"/>
                      <a:pt x="134" y="172"/>
                    </a:cubicBezTo>
                    <a:cubicBezTo>
                      <a:pt x="141" y="179"/>
                      <a:pt x="141" y="179"/>
                      <a:pt x="141" y="179"/>
                    </a:cubicBezTo>
                    <a:cubicBezTo>
                      <a:pt x="134" y="186"/>
                      <a:pt x="134" y="186"/>
                      <a:pt x="134" y="186"/>
                    </a:cubicBezTo>
                    <a:lnTo>
                      <a:pt x="127" y="179"/>
                    </a:lnTo>
                    <a:close/>
                    <a:moveTo>
                      <a:pt x="127" y="179"/>
                    </a:moveTo>
                    <a:cubicBezTo>
                      <a:pt x="120" y="172"/>
                      <a:pt x="120" y="172"/>
                      <a:pt x="120" y="172"/>
                    </a:cubicBezTo>
                    <a:cubicBezTo>
                      <a:pt x="127" y="165"/>
                      <a:pt x="127" y="165"/>
                      <a:pt x="127" y="165"/>
                    </a:cubicBezTo>
                    <a:cubicBezTo>
                      <a:pt x="134" y="172"/>
                      <a:pt x="134" y="172"/>
                      <a:pt x="134" y="172"/>
                    </a:cubicBezTo>
                    <a:lnTo>
                      <a:pt x="127" y="179"/>
                    </a:lnTo>
                    <a:close/>
                    <a:moveTo>
                      <a:pt x="127" y="165"/>
                    </a:moveTo>
                    <a:cubicBezTo>
                      <a:pt x="134" y="158"/>
                      <a:pt x="134" y="158"/>
                      <a:pt x="134" y="158"/>
                    </a:cubicBezTo>
                    <a:cubicBezTo>
                      <a:pt x="141" y="165"/>
                      <a:pt x="141" y="165"/>
                      <a:pt x="141" y="165"/>
                    </a:cubicBezTo>
                    <a:cubicBezTo>
                      <a:pt x="134" y="172"/>
                      <a:pt x="134" y="172"/>
                      <a:pt x="134" y="172"/>
                    </a:cubicBezTo>
                    <a:lnTo>
                      <a:pt x="127" y="165"/>
                    </a:lnTo>
                    <a:close/>
                    <a:moveTo>
                      <a:pt x="127" y="165"/>
                    </a:moveTo>
                    <a:cubicBezTo>
                      <a:pt x="120" y="158"/>
                      <a:pt x="120" y="158"/>
                      <a:pt x="120" y="158"/>
                    </a:cubicBezTo>
                    <a:cubicBezTo>
                      <a:pt x="127" y="151"/>
                      <a:pt x="127" y="151"/>
                      <a:pt x="127" y="151"/>
                    </a:cubicBezTo>
                    <a:cubicBezTo>
                      <a:pt x="134" y="158"/>
                      <a:pt x="134" y="158"/>
                      <a:pt x="134" y="158"/>
                    </a:cubicBezTo>
                    <a:lnTo>
                      <a:pt x="127" y="165"/>
                    </a:lnTo>
                    <a:close/>
                    <a:moveTo>
                      <a:pt x="127" y="151"/>
                    </a:moveTo>
                    <a:cubicBezTo>
                      <a:pt x="134" y="145"/>
                      <a:pt x="134" y="145"/>
                      <a:pt x="134" y="145"/>
                    </a:cubicBezTo>
                    <a:cubicBezTo>
                      <a:pt x="141" y="151"/>
                      <a:pt x="141" y="151"/>
                      <a:pt x="141" y="151"/>
                    </a:cubicBezTo>
                    <a:cubicBezTo>
                      <a:pt x="134" y="158"/>
                      <a:pt x="134" y="158"/>
                      <a:pt x="134" y="158"/>
                    </a:cubicBezTo>
                    <a:lnTo>
                      <a:pt x="127" y="151"/>
                    </a:lnTo>
                    <a:close/>
                    <a:moveTo>
                      <a:pt x="127" y="151"/>
                    </a:moveTo>
                    <a:cubicBezTo>
                      <a:pt x="120" y="144"/>
                      <a:pt x="120" y="144"/>
                      <a:pt x="120" y="144"/>
                    </a:cubicBezTo>
                    <a:cubicBezTo>
                      <a:pt x="127" y="138"/>
                      <a:pt x="127" y="138"/>
                      <a:pt x="127" y="138"/>
                    </a:cubicBezTo>
                    <a:cubicBezTo>
                      <a:pt x="134" y="144"/>
                      <a:pt x="134" y="144"/>
                      <a:pt x="134" y="144"/>
                    </a:cubicBezTo>
                    <a:lnTo>
                      <a:pt x="127" y="151"/>
                    </a:lnTo>
                    <a:close/>
                    <a:moveTo>
                      <a:pt x="120" y="144"/>
                    </a:moveTo>
                    <a:cubicBezTo>
                      <a:pt x="113" y="137"/>
                      <a:pt x="113" y="137"/>
                      <a:pt x="113" y="137"/>
                    </a:cubicBezTo>
                    <a:cubicBezTo>
                      <a:pt x="120" y="131"/>
                      <a:pt x="120" y="131"/>
                      <a:pt x="120" y="131"/>
                    </a:cubicBezTo>
                    <a:cubicBezTo>
                      <a:pt x="127" y="137"/>
                      <a:pt x="127" y="137"/>
                      <a:pt x="127" y="137"/>
                    </a:cubicBezTo>
                    <a:lnTo>
                      <a:pt x="120" y="144"/>
                    </a:lnTo>
                    <a:close/>
                    <a:moveTo>
                      <a:pt x="120" y="131"/>
                    </a:moveTo>
                    <a:cubicBezTo>
                      <a:pt x="127" y="124"/>
                      <a:pt x="127" y="124"/>
                      <a:pt x="127" y="124"/>
                    </a:cubicBezTo>
                    <a:cubicBezTo>
                      <a:pt x="134" y="131"/>
                      <a:pt x="134" y="131"/>
                      <a:pt x="134" y="131"/>
                    </a:cubicBezTo>
                    <a:cubicBezTo>
                      <a:pt x="127" y="137"/>
                      <a:pt x="127" y="137"/>
                      <a:pt x="127" y="137"/>
                    </a:cubicBezTo>
                    <a:lnTo>
                      <a:pt x="120" y="131"/>
                    </a:lnTo>
                    <a:close/>
                    <a:moveTo>
                      <a:pt x="120" y="130"/>
                    </a:moveTo>
                    <a:cubicBezTo>
                      <a:pt x="113" y="124"/>
                      <a:pt x="113" y="124"/>
                      <a:pt x="113" y="124"/>
                    </a:cubicBezTo>
                    <a:cubicBezTo>
                      <a:pt x="120" y="117"/>
                      <a:pt x="120" y="117"/>
                      <a:pt x="120" y="117"/>
                    </a:cubicBezTo>
                    <a:cubicBezTo>
                      <a:pt x="127" y="124"/>
                      <a:pt x="127" y="124"/>
                      <a:pt x="127" y="124"/>
                    </a:cubicBezTo>
                    <a:lnTo>
                      <a:pt x="120" y="130"/>
                    </a:lnTo>
                    <a:close/>
                    <a:moveTo>
                      <a:pt x="113" y="124"/>
                    </a:moveTo>
                    <a:cubicBezTo>
                      <a:pt x="106" y="117"/>
                      <a:pt x="106" y="117"/>
                      <a:pt x="106" y="117"/>
                    </a:cubicBezTo>
                    <a:cubicBezTo>
                      <a:pt x="113" y="110"/>
                      <a:pt x="113" y="110"/>
                      <a:pt x="113" y="110"/>
                    </a:cubicBezTo>
                    <a:cubicBezTo>
                      <a:pt x="120" y="117"/>
                      <a:pt x="120" y="117"/>
                      <a:pt x="120" y="117"/>
                    </a:cubicBezTo>
                    <a:lnTo>
                      <a:pt x="113" y="124"/>
                    </a:lnTo>
                    <a:close/>
                    <a:moveTo>
                      <a:pt x="113" y="110"/>
                    </a:moveTo>
                    <a:cubicBezTo>
                      <a:pt x="120" y="103"/>
                      <a:pt x="120" y="103"/>
                      <a:pt x="120" y="103"/>
                    </a:cubicBezTo>
                    <a:cubicBezTo>
                      <a:pt x="127" y="110"/>
                      <a:pt x="127" y="110"/>
                      <a:pt x="127" y="110"/>
                    </a:cubicBezTo>
                    <a:cubicBezTo>
                      <a:pt x="120" y="117"/>
                      <a:pt x="120" y="117"/>
                      <a:pt x="120" y="117"/>
                    </a:cubicBezTo>
                    <a:lnTo>
                      <a:pt x="113" y="110"/>
                    </a:lnTo>
                    <a:close/>
                    <a:moveTo>
                      <a:pt x="113" y="110"/>
                    </a:moveTo>
                    <a:cubicBezTo>
                      <a:pt x="106" y="103"/>
                      <a:pt x="106" y="103"/>
                      <a:pt x="106" y="103"/>
                    </a:cubicBezTo>
                    <a:cubicBezTo>
                      <a:pt x="113" y="96"/>
                      <a:pt x="113" y="96"/>
                      <a:pt x="113" y="96"/>
                    </a:cubicBezTo>
                    <a:cubicBezTo>
                      <a:pt x="120" y="103"/>
                      <a:pt x="120" y="103"/>
                      <a:pt x="120" y="103"/>
                    </a:cubicBezTo>
                    <a:lnTo>
                      <a:pt x="113" y="110"/>
                    </a:lnTo>
                    <a:close/>
                    <a:moveTo>
                      <a:pt x="106" y="103"/>
                    </a:moveTo>
                    <a:cubicBezTo>
                      <a:pt x="99" y="96"/>
                      <a:pt x="99" y="96"/>
                      <a:pt x="99" y="96"/>
                    </a:cubicBezTo>
                    <a:cubicBezTo>
                      <a:pt x="106" y="89"/>
                      <a:pt x="106" y="89"/>
                      <a:pt x="106" y="89"/>
                    </a:cubicBezTo>
                    <a:cubicBezTo>
                      <a:pt x="113" y="96"/>
                      <a:pt x="113" y="96"/>
                      <a:pt x="113" y="96"/>
                    </a:cubicBezTo>
                    <a:lnTo>
                      <a:pt x="106" y="103"/>
                    </a:lnTo>
                    <a:close/>
                    <a:moveTo>
                      <a:pt x="99" y="96"/>
                    </a:moveTo>
                    <a:cubicBezTo>
                      <a:pt x="92" y="89"/>
                      <a:pt x="92" y="89"/>
                      <a:pt x="92" y="89"/>
                    </a:cubicBezTo>
                    <a:cubicBezTo>
                      <a:pt x="99" y="82"/>
                      <a:pt x="99" y="82"/>
                      <a:pt x="99" y="82"/>
                    </a:cubicBezTo>
                    <a:cubicBezTo>
                      <a:pt x="106" y="89"/>
                      <a:pt x="106" y="89"/>
                      <a:pt x="106" y="89"/>
                    </a:cubicBezTo>
                    <a:lnTo>
                      <a:pt x="99" y="96"/>
                    </a:lnTo>
                    <a:close/>
                    <a:moveTo>
                      <a:pt x="99" y="82"/>
                    </a:moveTo>
                    <a:cubicBezTo>
                      <a:pt x="106" y="75"/>
                      <a:pt x="106" y="75"/>
                      <a:pt x="106" y="75"/>
                    </a:cubicBezTo>
                    <a:cubicBezTo>
                      <a:pt x="113" y="82"/>
                      <a:pt x="113" y="82"/>
                      <a:pt x="113" y="82"/>
                    </a:cubicBezTo>
                    <a:cubicBezTo>
                      <a:pt x="106" y="89"/>
                      <a:pt x="106" y="89"/>
                      <a:pt x="106" y="89"/>
                    </a:cubicBezTo>
                    <a:lnTo>
                      <a:pt x="99" y="82"/>
                    </a:lnTo>
                    <a:close/>
                    <a:moveTo>
                      <a:pt x="99" y="82"/>
                    </a:moveTo>
                    <a:cubicBezTo>
                      <a:pt x="92" y="75"/>
                      <a:pt x="92" y="75"/>
                      <a:pt x="92" y="75"/>
                    </a:cubicBezTo>
                    <a:cubicBezTo>
                      <a:pt x="99" y="68"/>
                      <a:pt x="99" y="68"/>
                      <a:pt x="99" y="68"/>
                    </a:cubicBezTo>
                    <a:cubicBezTo>
                      <a:pt x="106" y="75"/>
                      <a:pt x="106" y="75"/>
                      <a:pt x="106" y="75"/>
                    </a:cubicBezTo>
                    <a:lnTo>
                      <a:pt x="99" y="82"/>
                    </a:lnTo>
                    <a:close/>
                    <a:moveTo>
                      <a:pt x="92" y="75"/>
                    </a:moveTo>
                    <a:cubicBezTo>
                      <a:pt x="86" y="68"/>
                      <a:pt x="86" y="68"/>
                      <a:pt x="86" y="68"/>
                    </a:cubicBezTo>
                    <a:cubicBezTo>
                      <a:pt x="92" y="61"/>
                      <a:pt x="92" y="61"/>
                      <a:pt x="92" y="61"/>
                    </a:cubicBezTo>
                    <a:cubicBezTo>
                      <a:pt x="99" y="68"/>
                      <a:pt x="99" y="68"/>
                      <a:pt x="99" y="68"/>
                    </a:cubicBezTo>
                    <a:lnTo>
                      <a:pt x="92" y="75"/>
                    </a:lnTo>
                    <a:close/>
                    <a:moveTo>
                      <a:pt x="92" y="61"/>
                    </a:moveTo>
                    <a:cubicBezTo>
                      <a:pt x="99" y="55"/>
                      <a:pt x="99" y="55"/>
                      <a:pt x="99" y="55"/>
                    </a:cubicBezTo>
                    <a:cubicBezTo>
                      <a:pt x="106" y="61"/>
                      <a:pt x="106" y="61"/>
                      <a:pt x="106" y="61"/>
                    </a:cubicBezTo>
                    <a:cubicBezTo>
                      <a:pt x="99" y="68"/>
                      <a:pt x="99" y="68"/>
                      <a:pt x="99" y="68"/>
                    </a:cubicBezTo>
                    <a:lnTo>
                      <a:pt x="92" y="61"/>
                    </a:lnTo>
                    <a:close/>
                    <a:moveTo>
                      <a:pt x="92" y="61"/>
                    </a:moveTo>
                    <a:cubicBezTo>
                      <a:pt x="86" y="54"/>
                      <a:pt x="86" y="54"/>
                      <a:pt x="86" y="54"/>
                    </a:cubicBezTo>
                    <a:cubicBezTo>
                      <a:pt x="92" y="48"/>
                      <a:pt x="92" y="48"/>
                      <a:pt x="92" y="48"/>
                    </a:cubicBezTo>
                    <a:cubicBezTo>
                      <a:pt x="99" y="54"/>
                      <a:pt x="99" y="54"/>
                      <a:pt x="99" y="54"/>
                    </a:cubicBezTo>
                    <a:lnTo>
                      <a:pt x="92" y="61"/>
                    </a:lnTo>
                    <a:close/>
                    <a:moveTo>
                      <a:pt x="85" y="54"/>
                    </a:moveTo>
                    <a:cubicBezTo>
                      <a:pt x="79" y="47"/>
                      <a:pt x="79" y="47"/>
                      <a:pt x="79" y="47"/>
                    </a:cubicBezTo>
                    <a:cubicBezTo>
                      <a:pt x="85" y="41"/>
                      <a:pt x="85" y="41"/>
                      <a:pt x="85" y="41"/>
                    </a:cubicBezTo>
                    <a:cubicBezTo>
                      <a:pt x="92" y="47"/>
                      <a:pt x="92" y="47"/>
                      <a:pt x="92" y="47"/>
                    </a:cubicBezTo>
                    <a:lnTo>
                      <a:pt x="85" y="54"/>
                    </a:lnTo>
                    <a:close/>
                    <a:moveTo>
                      <a:pt x="78" y="47"/>
                    </a:moveTo>
                    <a:cubicBezTo>
                      <a:pt x="72" y="41"/>
                      <a:pt x="72" y="41"/>
                      <a:pt x="72" y="41"/>
                    </a:cubicBezTo>
                    <a:cubicBezTo>
                      <a:pt x="78" y="34"/>
                      <a:pt x="78" y="34"/>
                      <a:pt x="78" y="34"/>
                    </a:cubicBezTo>
                    <a:cubicBezTo>
                      <a:pt x="85" y="41"/>
                      <a:pt x="85" y="41"/>
                      <a:pt x="85" y="41"/>
                    </a:cubicBezTo>
                    <a:lnTo>
                      <a:pt x="78" y="47"/>
                    </a:lnTo>
                    <a:close/>
                    <a:moveTo>
                      <a:pt x="78" y="47"/>
                    </a:moveTo>
                    <a:cubicBezTo>
                      <a:pt x="72" y="54"/>
                      <a:pt x="72" y="54"/>
                      <a:pt x="72" y="54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72" y="41"/>
                      <a:pt x="72" y="41"/>
                      <a:pt x="72" y="41"/>
                    </a:cubicBezTo>
                    <a:lnTo>
                      <a:pt x="78" y="47"/>
                    </a:lnTo>
                    <a:close/>
                    <a:moveTo>
                      <a:pt x="71" y="54"/>
                    </a:moveTo>
                    <a:cubicBezTo>
                      <a:pt x="65" y="61"/>
                      <a:pt x="65" y="61"/>
                      <a:pt x="65" y="61"/>
                    </a:cubicBezTo>
                    <a:cubicBezTo>
                      <a:pt x="58" y="54"/>
                      <a:pt x="58" y="54"/>
                      <a:pt x="58" y="54"/>
                    </a:cubicBezTo>
                    <a:cubicBezTo>
                      <a:pt x="65" y="48"/>
                      <a:pt x="65" y="48"/>
                      <a:pt x="65" y="48"/>
                    </a:cubicBezTo>
                    <a:lnTo>
                      <a:pt x="71" y="54"/>
                    </a:lnTo>
                    <a:close/>
                    <a:moveTo>
                      <a:pt x="72" y="55"/>
                    </a:moveTo>
                    <a:cubicBezTo>
                      <a:pt x="78" y="61"/>
                      <a:pt x="78" y="61"/>
                      <a:pt x="78" y="61"/>
                    </a:cubicBezTo>
                    <a:cubicBezTo>
                      <a:pt x="72" y="68"/>
                      <a:pt x="72" y="68"/>
                      <a:pt x="72" y="68"/>
                    </a:cubicBezTo>
                    <a:cubicBezTo>
                      <a:pt x="65" y="61"/>
                      <a:pt x="65" y="61"/>
                      <a:pt x="65" y="61"/>
                    </a:cubicBezTo>
                    <a:lnTo>
                      <a:pt x="72" y="55"/>
                    </a:lnTo>
                    <a:close/>
                    <a:moveTo>
                      <a:pt x="71" y="68"/>
                    </a:moveTo>
                    <a:cubicBezTo>
                      <a:pt x="65" y="75"/>
                      <a:pt x="65" y="75"/>
                      <a:pt x="65" y="75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65" y="61"/>
                      <a:pt x="65" y="61"/>
                      <a:pt x="65" y="61"/>
                    </a:cubicBezTo>
                    <a:lnTo>
                      <a:pt x="71" y="68"/>
                    </a:lnTo>
                    <a:close/>
                    <a:moveTo>
                      <a:pt x="65" y="75"/>
                    </a:moveTo>
                    <a:cubicBezTo>
                      <a:pt x="58" y="82"/>
                      <a:pt x="58" y="82"/>
                      <a:pt x="58" y="82"/>
                    </a:cubicBezTo>
                    <a:cubicBezTo>
                      <a:pt x="51" y="75"/>
                      <a:pt x="51" y="75"/>
                      <a:pt x="51" y="75"/>
                    </a:cubicBezTo>
                    <a:cubicBezTo>
                      <a:pt x="58" y="68"/>
                      <a:pt x="58" y="68"/>
                      <a:pt x="58" y="68"/>
                    </a:cubicBezTo>
                    <a:lnTo>
                      <a:pt x="65" y="75"/>
                    </a:lnTo>
                    <a:close/>
                    <a:moveTo>
                      <a:pt x="58" y="82"/>
                    </a:moveTo>
                    <a:cubicBezTo>
                      <a:pt x="51" y="89"/>
                      <a:pt x="51" y="89"/>
                      <a:pt x="51" y="89"/>
                    </a:cubicBezTo>
                    <a:cubicBezTo>
                      <a:pt x="44" y="82"/>
                      <a:pt x="44" y="82"/>
                      <a:pt x="44" y="82"/>
                    </a:cubicBezTo>
                    <a:cubicBezTo>
                      <a:pt x="51" y="75"/>
                      <a:pt x="51" y="75"/>
                      <a:pt x="51" y="75"/>
                    </a:cubicBezTo>
                    <a:lnTo>
                      <a:pt x="58" y="82"/>
                    </a:lnTo>
                    <a:close/>
                    <a:moveTo>
                      <a:pt x="51" y="89"/>
                    </a:moveTo>
                    <a:cubicBezTo>
                      <a:pt x="44" y="96"/>
                      <a:pt x="44" y="96"/>
                      <a:pt x="44" y="96"/>
                    </a:cubicBezTo>
                    <a:cubicBezTo>
                      <a:pt x="37" y="89"/>
                      <a:pt x="37" y="89"/>
                      <a:pt x="37" y="89"/>
                    </a:cubicBezTo>
                    <a:cubicBezTo>
                      <a:pt x="44" y="82"/>
                      <a:pt x="44" y="82"/>
                      <a:pt x="44" y="82"/>
                    </a:cubicBezTo>
                    <a:lnTo>
                      <a:pt x="51" y="89"/>
                    </a:lnTo>
                    <a:close/>
                    <a:moveTo>
                      <a:pt x="51" y="89"/>
                    </a:moveTo>
                    <a:cubicBezTo>
                      <a:pt x="58" y="96"/>
                      <a:pt x="58" y="96"/>
                      <a:pt x="58" y="96"/>
                    </a:cubicBezTo>
                    <a:cubicBezTo>
                      <a:pt x="51" y="103"/>
                      <a:pt x="51" y="103"/>
                      <a:pt x="51" y="103"/>
                    </a:cubicBezTo>
                    <a:cubicBezTo>
                      <a:pt x="44" y="96"/>
                      <a:pt x="44" y="96"/>
                      <a:pt x="44" y="96"/>
                    </a:cubicBezTo>
                    <a:lnTo>
                      <a:pt x="51" y="89"/>
                    </a:lnTo>
                    <a:close/>
                    <a:moveTo>
                      <a:pt x="51" y="103"/>
                    </a:moveTo>
                    <a:cubicBezTo>
                      <a:pt x="44" y="110"/>
                      <a:pt x="44" y="110"/>
                      <a:pt x="44" y="110"/>
                    </a:cubicBezTo>
                    <a:cubicBezTo>
                      <a:pt x="37" y="103"/>
                      <a:pt x="37" y="103"/>
                      <a:pt x="37" y="103"/>
                    </a:cubicBezTo>
                    <a:cubicBezTo>
                      <a:pt x="44" y="96"/>
                      <a:pt x="44" y="96"/>
                      <a:pt x="44" y="96"/>
                    </a:cubicBezTo>
                    <a:lnTo>
                      <a:pt x="51" y="103"/>
                    </a:lnTo>
                    <a:close/>
                    <a:moveTo>
                      <a:pt x="44" y="110"/>
                    </a:moveTo>
                    <a:cubicBezTo>
                      <a:pt x="37" y="117"/>
                      <a:pt x="37" y="117"/>
                      <a:pt x="37" y="117"/>
                    </a:cubicBezTo>
                    <a:cubicBezTo>
                      <a:pt x="30" y="110"/>
                      <a:pt x="30" y="110"/>
                      <a:pt x="30" y="110"/>
                    </a:cubicBezTo>
                    <a:cubicBezTo>
                      <a:pt x="37" y="103"/>
                      <a:pt x="37" y="103"/>
                      <a:pt x="37" y="103"/>
                    </a:cubicBezTo>
                    <a:lnTo>
                      <a:pt x="44" y="110"/>
                    </a:lnTo>
                    <a:close/>
                    <a:moveTo>
                      <a:pt x="44" y="110"/>
                    </a:moveTo>
                    <a:cubicBezTo>
                      <a:pt x="51" y="117"/>
                      <a:pt x="51" y="117"/>
                      <a:pt x="51" y="117"/>
                    </a:cubicBezTo>
                    <a:cubicBezTo>
                      <a:pt x="44" y="124"/>
                      <a:pt x="44" y="124"/>
                      <a:pt x="44" y="124"/>
                    </a:cubicBezTo>
                    <a:cubicBezTo>
                      <a:pt x="37" y="117"/>
                      <a:pt x="37" y="117"/>
                      <a:pt x="37" y="117"/>
                    </a:cubicBezTo>
                    <a:lnTo>
                      <a:pt x="44" y="110"/>
                    </a:lnTo>
                    <a:close/>
                    <a:moveTo>
                      <a:pt x="44" y="124"/>
                    </a:moveTo>
                    <a:cubicBezTo>
                      <a:pt x="37" y="130"/>
                      <a:pt x="37" y="130"/>
                      <a:pt x="37" y="130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37" y="117"/>
                      <a:pt x="37" y="117"/>
                      <a:pt x="37" y="117"/>
                    </a:cubicBezTo>
                    <a:lnTo>
                      <a:pt x="44" y="124"/>
                    </a:lnTo>
                    <a:close/>
                    <a:moveTo>
                      <a:pt x="37" y="131"/>
                    </a:moveTo>
                    <a:cubicBezTo>
                      <a:pt x="30" y="137"/>
                      <a:pt x="30" y="137"/>
                      <a:pt x="30" y="137"/>
                    </a:cubicBezTo>
                    <a:cubicBezTo>
                      <a:pt x="23" y="131"/>
                      <a:pt x="23" y="131"/>
                      <a:pt x="23" y="131"/>
                    </a:cubicBezTo>
                    <a:cubicBezTo>
                      <a:pt x="30" y="124"/>
                      <a:pt x="30" y="124"/>
                      <a:pt x="30" y="124"/>
                    </a:cubicBezTo>
                    <a:lnTo>
                      <a:pt x="37" y="131"/>
                    </a:lnTo>
                    <a:close/>
                    <a:moveTo>
                      <a:pt x="37" y="131"/>
                    </a:moveTo>
                    <a:cubicBezTo>
                      <a:pt x="44" y="137"/>
                      <a:pt x="44" y="137"/>
                      <a:pt x="44" y="137"/>
                    </a:cubicBezTo>
                    <a:cubicBezTo>
                      <a:pt x="37" y="144"/>
                      <a:pt x="37" y="144"/>
                      <a:pt x="37" y="144"/>
                    </a:cubicBezTo>
                    <a:cubicBezTo>
                      <a:pt x="30" y="137"/>
                      <a:pt x="30" y="137"/>
                      <a:pt x="30" y="137"/>
                    </a:cubicBezTo>
                    <a:lnTo>
                      <a:pt x="37" y="131"/>
                    </a:lnTo>
                    <a:close/>
                    <a:moveTo>
                      <a:pt x="37" y="144"/>
                    </a:moveTo>
                    <a:cubicBezTo>
                      <a:pt x="30" y="151"/>
                      <a:pt x="30" y="151"/>
                      <a:pt x="30" y="151"/>
                    </a:cubicBezTo>
                    <a:cubicBezTo>
                      <a:pt x="23" y="144"/>
                      <a:pt x="23" y="144"/>
                      <a:pt x="23" y="144"/>
                    </a:cubicBezTo>
                    <a:cubicBezTo>
                      <a:pt x="30" y="138"/>
                      <a:pt x="30" y="138"/>
                      <a:pt x="30" y="138"/>
                    </a:cubicBezTo>
                    <a:lnTo>
                      <a:pt x="37" y="144"/>
                    </a:lnTo>
                    <a:close/>
                    <a:moveTo>
                      <a:pt x="30" y="151"/>
                    </a:moveTo>
                    <a:cubicBezTo>
                      <a:pt x="23" y="158"/>
                      <a:pt x="23" y="158"/>
                      <a:pt x="23" y="158"/>
                    </a:cubicBezTo>
                    <a:cubicBezTo>
                      <a:pt x="16" y="151"/>
                      <a:pt x="16" y="151"/>
                      <a:pt x="16" y="151"/>
                    </a:cubicBezTo>
                    <a:cubicBezTo>
                      <a:pt x="23" y="145"/>
                      <a:pt x="23" y="145"/>
                      <a:pt x="23" y="145"/>
                    </a:cubicBezTo>
                    <a:lnTo>
                      <a:pt x="30" y="151"/>
                    </a:lnTo>
                    <a:close/>
                    <a:moveTo>
                      <a:pt x="30" y="151"/>
                    </a:moveTo>
                    <a:cubicBezTo>
                      <a:pt x="37" y="158"/>
                      <a:pt x="37" y="158"/>
                      <a:pt x="37" y="158"/>
                    </a:cubicBezTo>
                    <a:cubicBezTo>
                      <a:pt x="30" y="165"/>
                      <a:pt x="30" y="165"/>
                      <a:pt x="30" y="165"/>
                    </a:cubicBezTo>
                    <a:cubicBezTo>
                      <a:pt x="23" y="158"/>
                      <a:pt x="23" y="158"/>
                      <a:pt x="23" y="158"/>
                    </a:cubicBezTo>
                    <a:lnTo>
                      <a:pt x="30" y="151"/>
                    </a:lnTo>
                    <a:close/>
                    <a:moveTo>
                      <a:pt x="30" y="165"/>
                    </a:moveTo>
                    <a:cubicBezTo>
                      <a:pt x="23" y="172"/>
                      <a:pt x="23" y="172"/>
                      <a:pt x="23" y="172"/>
                    </a:cubicBezTo>
                    <a:cubicBezTo>
                      <a:pt x="16" y="165"/>
                      <a:pt x="16" y="165"/>
                      <a:pt x="16" y="165"/>
                    </a:cubicBezTo>
                    <a:cubicBezTo>
                      <a:pt x="23" y="158"/>
                      <a:pt x="23" y="158"/>
                      <a:pt x="23" y="158"/>
                    </a:cubicBezTo>
                    <a:lnTo>
                      <a:pt x="30" y="165"/>
                    </a:lnTo>
                    <a:close/>
                    <a:moveTo>
                      <a:pt x="23" y="172"/>
                    </a:moveTo>
                    <a:cubicBezTo>
                      <a:pt x="16" y="179"/>
                      <a:pt x="16" y="179"/>
                      <a:pt x="16" y="179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16" y="165"/>
                      <a:pt x="16" y="165"/>
                      <a:pt x="16" y="165"/>
                    </a:cubicBezTo>
                    <a:lnTo>
                      <a:pt x="23" y="172"/>
                    </a:lnTo>
                    <a:close/>
                    <a:moveTo>
                      <a:pt x="23" y="172"/>
                    </a:moveTo>
                    <a:cubicBezTo>
                      <a:pt x="30" y="179"/>
                      <a:pt x="30" y="179"/>
                      <a:pt x="30" y="179"/>
                    </a:cubicBezTo>
                    <a:cubicBezTo>
                      <a:pt x="23" y="186"/>
                      <a:pt x="23" y="186"/>
                      <a:pt x="23" y="186"/>
                    </a:cubicBezTo>
                    <a:cubicBezTo>
                      <a:pt x="16" y="179"/>
                      <a:pt x="16" y="179"/>
                      <a:pt x="16" y="179"/>
                    </a:cubicBezTo>
                    <a:lnTo>
                      <a:pt x="23" y="172"/>
                    </a:lnTo>
                    <a:close/>
                    <a:moveTo>
                      <a:pt x="23" y="186"/>
                    </a:moveTo>
                    <a:cubicBezTo>
                      <a:pt x="16" y="193"/>
                      <a:pt x="16" y="193"/>
                      <a:pt x="16" y="193"/>
                    </a:cubicBezTo>
                    <a:cubicBezTo>
                      <a:pt x="9" y="186"/>
                      <a:pt x="9" y="186"/>
                      <a:pt x="9" y="186"/>
                    </a:cubicBezTo>
                    <a:cubicBezTo>
                      <a:pt x="16" y="179"/>
                      <a:pt x="16" y="179"/>
                      <a:pt x="16" y="179"/>
                    </a:cubicBezTo>
                    <a:lnTo>
                      <a:pt x="23" y="186"/>
                    </a:lnTo>
                    <a:close/>
                    <a:moveTo>
                      <a:pt x="23" y="186"/>
                    </a:moveTo>
                    <a:cubicBezTo>
                      <a:pt x="30" y="193"/>
                      <a:pt x="30" y="193"/>
                      <a:pt x="30" y="193"/>
                    </a:cubicBezTo>
                    <a:cubicBezTo>
                      <a:pt x="23" y="200"/>
                      <a:pt x="23" y="200"/>
                      <a:pt x="23" y="200"/>
                    </a:cubicBezTo>
                    <a:cubicBezTo>
                      <a:pt x="16" y="193"/>
                      <a:pt x="16" y="193"/>
                      <a:pt x="16" y="193"/>
                    </a:cubicBezTo>
                    <a:lnTo>
                      <a:pt x="23" y="186"/>
                    </a:lnTo>
                    <a:close/>
                    <a:moveTo>
                      <a:pt x="23" y="200"/>
                    </a:moveTo>
                    <a:cubicBezTo>
                      <a:pt x="16" y="207"/>
                      <a:pt x="16" y="207"/>
                      <a:pt x="16" y="207"/>
                    </a:cubicBezTo>
                    <a:cubicBezTo>
                      <a:pt x="9" y="200"/>
                      <a:pt x="9" y="200"/>
                      <a:pt x="9" y="200"/>
                    </a:cubicBezTo>
                    <a:cubicBezTo>
                      <a:pt x="16" y="193"/>
                      <a:pt x="16" y="193"/>
                      <a:pt x="16" y="193"/>
                    </a:cubicBezTo>
                    <a:lnTo>
                      <a:pt x="23" y="200"/>
                    </a:lnTo>
                    <a:close/>
                    <a:moveTo>
                      <a:pt x="23" y="200"/>
                    </a:moveTo>
                    <a:cubicBezTo>
                      <a:pt x="30" y="207"/>
                      <a:pt x="30" y="207"/>
                      <a:pt x="30" y="207"/>
                    </a:cubicBezTo>
                    <a:cubicBezTo>
                      <a:pt x="23" y="213"/>
                      <a:pt x="23" y="213"/>
                      <a:pt x="23" y="213"/>
                    </a:cubicBezTo>
                    <a:cubicBezTo>
                      <a:pt x="16" y="207"/>
                      <a:pt x="16" y="207"/>
                      <a:pt x="16" y="207"/>
                    </a:cubicBezTo>
                    <a:lnTo>
                      <a:pt x="23" y="200"/>
                    </a:lnTo>
                    <a:close/>
                    <a:moveTo>
                      <a:pt x="30" y="207"/>
                    </a:moveTo>
                    <a:cubicBezTo>
                      <a:pt x="37" y="214"/>
                      <a:pt x="37" y="214"/>
                      <a:pt x="37" y="214"/>
                    </a:cubicBezTo>
                    <a:cubicBezTo>
                      <a:pt x="30" y="220"/>
                      <a:pt x="30" y="220"/>
                      <a:pt x="30" y="220"/>
                    </a:cubicBezTo>
                    <a:cubicBezTo>
                      <a:pt x="23" y="214"/>
                      <a:pt x="23" y="214"/>
                      <a:pt x="23" y="214"/>
                    </a:cubicBezTo>
                    <a:lnTo>
                      <a:pt x="30" y="207"/>
                    </a:lnTo>
                    <a:close/>
                    <a:moveTo>
                      <a:pt x="30" y="221"/>
                    </a:moveTo>
                    <a:cubicBezTo>
                      <a:pt x="23" y="227"/>
                      <a:pt x="23" y="227"/>
                      <a:pt x="23" y="227"/>
                    </a:cubicBezTo>
                    <a:cubicBezTo>
                      <a:pt x="16" y="221"/>
                      <a:pt x="16" y="221"/>
                      <a:pt x="16" y="221"/>
                    </a:cubicBezTo>
                    <a:cubicBezTo>
                      <a:pt x="23" y="214"/>
                      <a:pt x="23" y="214"/>
                      <a:pt x="23" y="214"/>
                    </a:cubicBezTo>
                    <a:lnTo>
                      <a:pt x="30" y="221"/>
                    </a:lnTo>
                    <a:close/>
                    <a:moveTo>
                      <a:pt x="30" y="221"/>
                    </a:moveTo>
                    <a:cubicBezTo>
                      <a:pt x="37" y="227"/>
                      <a:pt x="37" y="227"/>
                      <a:pt x="37" y="227"/>
                    </a:cubicBezTo>
                    <a:cubicBezTo>
                      <a:pt x="30" y="234"/>
                      <a:pt x="30" y="234"/>
                      <a:pt x="30" y="234"/>
                    </a:cubicBezTo>
                    <a:cubicBezTo>
                      <a:pt x="23" y="227"/>
                      <a:pt x="23" y="227"/>
                      <a:pt x="23" y="227"/>
                    </a:cubicBezTo>
                    <a:lnTo>
                      <a:pt x="30" y="221"/>
                    </a:lnTo>
                    <a:close/>
                    <a:moveTo>
                      <a:pt x="37" y="228"/>
                    </a:moveTo>
                    <a:cubicBezTo>
                      <a:pt x="44" y="234"/>
                      <a:pt x="44" y="234"/>
                      <a:pt x="44" y="234"/>
                    </a:cubicBezTo>
                    <a:cubicBezTo>
                      <a:pt x="37" y="241"/>
                      <a:pt x="37" y="241"/>
                      <a:pt x="37" y="241"/>
                    </a:cubicBezTo>
                    <a:cubicBezTo>
                      <a:pt x="30" y="234"/>
                      <a:pt x="30" y="234"/>
                      <a:pt x="30" y="234"/>
                    </a:cubicBezTo>
                    <a:lnTo>
                      <a:pt x="37" y="228"/>
                    </a:lnTo>
                    <a:close/>
                    <a:moveTo>
                      <a:pt x="37" y="241"/>
                    </a:moveTo>
                    <a:cubicBezTo>
                      <a:pt x="30" y="248"/>
                      <a:pt x="30" y="248"/>
                      <a:pt x="30" y="248"/>
                    </a:cubicBezTo>
                    <a:cubicBezTo>
                      <a:pt x="23" y="241"/>
                      <a:pt x="23" y="241"/>
                      <a:pt x="23" y="241"/>
                    </a:cubicBezTo>
                    <a:cubicBezTo>
                      <a:pt x="30" y="235"/>
                      <a:pt x="30" y="235"/>
                      <a:pt x="30" y="235"/>
                    </a:cubicBezTo>
                    <a:lnTo>
                      <a:pt x="37" y="241"/>
                    </a:lnTo>
                    <a:close/>
                    <a:moveTo>
                      <a:pt x="37" y="241"/>
                    </a:moveTo>
                    <a:cubicBezTo>
                      <a:pt x="44" y="248"/>
                      <a:pt x="44" y="248"/>
                      <a:pt x="44" y="248"/>
                    </a:cubicBezTo>
                    <a:cubicBezTo>
                      <a:pt x="37" y="255"/>
                      <a:pt x="37" y="255"/>
                      <a:pt x="37" y="255"/>
                    </a:cubicBezTo>
                    <a:cubicBezTo>
                      <a:pt x="30" y="248"/>
                      <a:pt x="30" y="248"/>
                      <a:pt x="30" y="248"/>
                    </a:cubicBezTo>
                    <a:lnTo>
                      <a:pt x="37" y="241"/>
                    </a:lnTo>
                    <a:close/>
                    <a:moveTo>
                      <a:pt x="44" y="248"/>
                    </a:moveTo>
                    <a:cubicBezTo>
                      <a:pt x="51" y="255"/>
                      <a:pt x="51" y="255"/>
                      <a:pt x="51" y="255"/>
                    </a:cubicBezTo>
                    <a:cubicBezTo>
                      <a:pt x="44" y="262"/>
                      <a:pt x="44" y="262"/>
                      <a:pt x="44" y="262"/>
                    </a:cubicBezTo>
                    <a:cubicBezTo>
                      <a:pt x="37" y="255"/>
                      <a:pt x="37" y="255"/>
                      <a:pt x="37" y="255"/>
                    </a:cubicBezTo>
                    <a:lnTo>
                      <a:pt x="44" y="248"/>
                    </a:lnTo>
                    <a:close/>
                    <a:moveTo>
                      <a:pt x="51" y="255"/>
                    </a:moveTo>
                    <a:cubicBezTo>
                      <a:pt x="58" y="262"/>
                      <a:pt x="58" y="262"/>
                      <a:pt x="58" y="262"/>
                    </a:cubicBezTo>
                    <a:cubicBezTo>
                      <a:pt x="51" y="269"/>
                      <a:pt x="51" y="269"/>
                      <a:pt x="51" y="269"/>
                    </a:cubicBezTo>
                    <a:cubicBezTo>
                      <a:pt x="44" y="262"/>
                      <a:pt x="44" y="262"/>
                      <a:pt x="44" y="262"/>
                    </a:cubicBezTo>
                    <a:lnTo>
                      <a:pt x="51" y="255"/>
                    </a:lnTo>
                    <a:close/>
                    <a:moveTo>
                      <a:pt x="51" y="255"/>
                    </a:moveTo>
                    <a:cubicBezTo>
                      <a:pt x="58" y="248"/>
                      <a:pt x="58" y="248"/>
                      <a:pt x="58" y="248"/>
                    </a:cubicBezTo>
                    <a:cubicBezTo>
                      <a:pt x="65" y="255"/>
                      <a:pt x="65" y="255"/>
                      <a:pt x="65" y="255"/>
                    </a:cubicBezTo>
                    <a:cubicBezTo>
                      <a:pt x="58" y="262"/>
                      <a:pt x="58" y="262"/>
                      <a:pt x="58" y="262"/>
                    </a:cubicBezTo>
                    <a:lnTo>
                      <a:pt x="51" y="255"/>
                    </a:lnTo>
                    <a:close/>
                    <a:moveTo>
                      <a:pt x="65" y="255"/>
                    </a:moveTo>
                    <a:cubicBezTo>
                      <a:pt x="71" y="262"/>
                      <a:pt x="71" y="262"/>
                      <a:pt x="71" y="262"/>
                    </a:cubicBezTo>
                    <a:cubicBezTo>
                      <a:pt x="65" y="269"/>
                      <a:pt x="65" y="269"/>
                      <a:pt x="65" y="269"/>
                    </a:cubicBezTo>
                    <a:cubicBezTo>
                      <a:pt x="58" y="262"/>
                      <a:pt x="58" y="262"/>
                      <a:pt x="58" y="262"/>
                    </a:cubicBezTo>
                    <a:lnTo>
                      <a:pt x="65" y="255"/>
                    </a:lnTo>
                    <a:close/>
                    <a:moveTo>
                      <a:pt x="72" y="262"/>
                    </a:moveTo>
                    <a:cubicBezTo>
                      <a:pt x="78" y="269"/>
                      <a:pt x="78" y="269"/>
                      <a:pt x="78" y="269"/>
                    </a:cubicBezTo>
                    <a:cubicBezTo>
                      <a:pt x="72" y="276"/>
                      <a:pt x="72" y="276"/>
                      <a:pt x="72" y="276"/>
                    </a:cubicBezTo>
                    <a:cubicBezTo>
                      <a:pt x="65" y="269"/>
                      <a:pt x="65" y="269"/>
                      <a:pt x="65" y="269"/>
                    </a:cubicBezTo>
                    <a:lnTo>
                      <a:pt x="72" y="262"/>
                    </a:lnTo>
                    <a:close/>
                    <a:moveTo>
                      <a:pt x="72" y="262"/>
                    </a:moveTo>
                    <a:cubicBezTo>
                      <a:pt x="78" y="255"/>
                      <a:pt x="78" y="255"/>
                      <a:pt x="78" y="255"/>
                    </a:cubicBezTo>
                    <a:cubicBezTo>
                      <a:pt x="85" y="262"/>
                      <a:pt x="85" y="262"/>
                      <a:pt x="85" y="262"/>
                    </a:cubicBezTo>
                    <a:cubicBezTo>
                      <a:pt x="78" y="269"/>
                      <a:pt x="78" y="269"/>
                      <a:pt x="78" y="269"/>
                    </a:cubicBezTo>
                    <a:lnTo>
                      <a:pt x="72" y="262"/>
                    </a:lnTo>
                    <a:close/>
                    <a:moveTo>
                      <a:pt x="85" y="262"/>
                    </a:moveTo>
                    <a:cubicBezTo>
                      <a:pt x="92" y="269"/>
                      <a:pt x="92" y="269"/>
                      <a:pt x="92" y="269"/>
                    </a:cubicBezTo>
                    <a:cubicBezTo>
                      <a:pt x="85" y="276"/>
                      <a:pt x="85" y="276"/>
                      <a:pt x="85" y="276"/>
                    </a:cubicBezTo>
                    <a:cubicBezTo>
                      <a:pt x="79" y="269"/>
                      <a:pt x="79" y="269"/>
                      <a:pt x="79" y="269"/>
                    </a:cubicBezTo>
                    <a:lnTo>
                      <a:pt x="85" y="262"/>
                    </a:lnTo>
                    <a:close/>
                    <a:moveTo>
                      <a:pt x="86" y="262"/>
                    </a:moveTo>
                    <a:cubicBezTo>
                      <a:pt x="92" y="255"/>
                      <a:pt x="92" y="255"/>
                      <a:pt x="92" y="255"/>
                    </a:cubicBezTo>
                    <a:cubicBezTo>
                      <a:pt x="99" y="262"/>
                      <a:pt x="99" y="262"/>
                      <a:pt x="99" y="262"/>
                    </a:cubicBezTo>
                    <a:cubicBezTo>
                      <a:pt x="92" y="269"/>
                      <a:pt x="92" y="269"/>
                      <a:pt x="92" y="269"/>
                    </a:cubicBezTo>
                    <a:lnTo>
                      <a:pt x="86" y="262"/>
                    </a:lnTo>
                    <a:close/>
                    <a:moveTo>
                      <a:pt x="92" y="255"/>
                    </a:moveTo>
                    <a:cubicBezTo>
                      <a:pt x="99" y="248"/>
                      <a:pt x="99" y="248"/>
                      <a:pt x="99" y="248"/>
                    </a:cubicBezTo>
                    <a:cubicBezTo>
                      <a:pt x="106" y="255"/>
                      <a:pt x="106" y="255"/>
                      <a:pt x="106" y="255"/>
                    </a:cubicBezTo>
                    <a:cubicBezTo>
                      <a:pt x="99" y="262"/>
                      <a:pt x="99" y="262"/>
                      <a:pt x="99" y="262"/>
                    </a:cubicBezTo>
                    <a:lnTo>
                      <a:pt x="92" y="255"/>
                    </a:lnTo>
                    <a:close/>
                    <a:moveTo>
                      <a:pt x="99" y="248"/>
                    </a:moveTo>
                    <a:cubicBezTo>
                      <a:pt x="106" y="241"/>
                      <a:pt x="106" y="241"/>
                      <a:pt x="106" y="241"/>
                    </a:cubicBezTo>
                    <a:cubicBezTo>
                      <a:pt x="113" y="248"/>
                      <a:pt x="113" y="248"/>
                      <a:pt x="113" y="248"/>
                    </a:cubicBezTo>
                    <a:cubicBezTo>
                      <a:pt x="106" y="255"/>
                      <a:pt x="106" y="255"/>
                      <a:pt x="106" y="255"/>
                    </a:cubicBezTo>
                    <a:lnTo>
                      <a:pt x="99" y="248"/>
                    </a:lnTo>
                    <a:close/>
                    <a:moveTo>
                      <a:pt x="113" y="248"/>
                    </a:moveTo>
                    <a:cubicBezTo>
                      <a:pt x="120" y="255"/>
                      <a:pt x="120" y="255"/>
                      <a:pt x="120" y="255"/>
                    </a:cubicBezTo>
                    <a:cubicBezTo>
                      <a:pt x="113" y="262"/>
                      <a:pt x="113" y="262"/>
                      <a:pt x="113" y="262"/>
                    </a:cubicBezTo>
                    <a:cubicBezTo>
                      <a:pt x="106" y="255"/>
                      <a:pt x="106" y="255"/>
                      <a:pt x="106" y="255"/>
                    </a:cubicBezTo>
                    <a:lnTo>
                      <a:pt x="113" y="248"/>
                    </a:lnTo>
                    <a:close/>
                    <a:moveTo>
                      <a:pt x="113" y="248"/>
                    </a:moveTo>
                    <a:cubicBezTo>
                      <a:pt x="120" y="241"/>
                      <a:pt x="120" y="241"/>
                      <a:pt x="120" y="241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20" y="255"/>
                      <a:pt x="120" y="255"/>
                      <a:pt x="120" y="255"/>
                    </a:cubicBezTo>
                    <a:lnTo>
                      <a:pt x="113" y="248"/>
                    </a:lnTo>
                    <a:close/>
                    <a:moveTo>
                      <a:pt x="120" y="241"/>
                    </a:moveTo>
                    <a:cubicBezTo>
                      <a:pt x="127" y="235"/>
                      <a:pt x="127" y="235"/>
                      <a:pt x="127" y="235"/>
                    </a:cubicBezTo>
                    <a:cubicBezTo>
                      <a:pt x="134" y="241"/>
                      <a:pt x="134" y="241"/>
                      <a:pt x="134" y="241"/>
                    </a:cubicBezTo>
                    <a:cubicBezTo>
                      <a:pt x="127" y="248"/>
                      <a:pt x="127" y="248"/>
                      <a:pt x="127" y="248"/>
                    </a:cubicBezTo>
                    <a:lnTo>
                      <a:pt x="120" y="241"/>
                    </a:lnTo>
                    <a:close/>
                    <a:moveTo>
                      <a:pt x="148" y="227"/>
                    </a:moveTo>
                    <a:cubicBezTo>
                      <a:pt x="141" y="234"/>
                      <a:pt x="141" y="234"/>
                      <a:pt x="141" y="234"/>
                    </a:cubicBezTo>
                    <a:cubicBezTo>
                      <a:pt x="134" y="227"/>
                      <a:pt x="134" y="227"/>
                      <a:pt x="134" y="227"/>
                    </a:cubicBezTo>
                    <a:cubicBezTo>
                      <a:pt x="141" y="221"/>
                      <a:pt x="141" y="221"/>
                      <a:pt x="141" y="221"/>
                    </a:cubicBezTo>
                    <a:lnTo>
                      <a:pt x="148" y="227"/>
                    </a:lnTo>
                    <a:close/>
                    <a:moveTo>
                      <a:pt x="141" y="220"/>
                    </a:moveTo>
                    <a:cubicBezTo>
                      <a:pt x="134" y="214"/>
                      <a:pt x="134" y="214"/>
                      <a:pt x="134" y="214"/>
                    </a:cubicBezTo>
                    <a:cubicBezTo>
                      <a:pt x="141" y="207"/>
                      <a:pt x="141" y="207"/>
                      <a:pt x="141" y="207"/>
                    </a:cubicBezTo>
                    <a:cubicBezTo>
                      <a:pt x="148" y="214"/>
                      <a:pt x="148" y="214"/>
                      <a:pt x="148" y="214"/>
                    </a:cubicBezTo>
                    <a:lnTo>
                      <a:pt x="141" y="220"/>
                    </a:lnTo>
                    <a:close/>
                    <a:moveTo>
                      <a:pt x="154" y="207"/>
                    </a:moveTo>
                    <a:cubicBezTo>
                      <a:pt x="148" y="213"/>
                      <a:pt x="148" y="213"/>
                      <a:pt x="148" y="213"/>
                    </a:cubicBezTo>
                    <a:cubicBezTo>
                      <a:pt x="141" y="207"/>
                      <a:pt x="141" y="207"/>
                      <a:pt x="141" y="207"/>
                    </a:cubicBezTo>
                    <a:cubicBezTo>
                      <a:pt x="148" y="200"/>
                      <a:pt x="148" y="200"/>
                      <a:pt x="148" y="200"/>
                    </a:cubicBezTo>
                    <a:lnTo>
                      <a:pt x="154" y="207"/>
                    </a:lnTo>
                    <a:close/>
                    <a:moveTo>
                      <a:pt x="154" y="193"/>
                    </a:moveTo>
                    <a:cubicBezTo>
                      <a:pt x="148" y="200"/>
                      <a:pt x="148" y="200"/>
                      <a:pt x="148" y="200"/>
                    </a:cubicBezTo>
                    <a:cubicBezTo>
                      <a:pt x="141" y="193"/>
                      <a:pt x="141" y="193"/>
                      <a:pt x="141" y="193"/>
                    </a:cubicBezTo>
                    <a:cubicBezTo>
                      <a:pt x="148" y="186"/>
                      <a:pt x="148" y="186"/>
                      <a:pt x="148" y="186"/>
                    </a:cubicBezTo>
                    <a:lnTo>
                      <a:pt x="154" y="193"/>
                    </a:lnTo>
                    <a:close/>
                    <a:moveTo>
                      <a:pt x="148" y="186"/>
                    </a:moveTo>
                    <a:cubicBezTo>
                      <a:pt x="141" y="193"/>
                      <a:pt x="141" y="193"/>
                      <a:pt x="141" y="193"/>
                    </a:cubicBezTo>
                    <a:cubicBezTo>
                      <a:pt x="134" y="186"/>
                      <a:pt x="134" y="186"/>
                      <a:pt x="134" y="186"/>
                    </a:cubicBezTo>
                    <a:cubicBezTo>
                      <a:pt x="141" y="179"/>
                      <a:pt x="141" y="179"/>
                      <a:pt x="141" y="179"/>
                    </a:cubicBezTo>
                    <a:lnTo>
                      <a:pt x="148" y="186"/>
                    </a:lnTo>
                    <a:close/>
                    <a:moveTo>
                      <a:pt x="148" y="172"/>
                    </a:moveTo>
                    <a:cubicBezTo>
                      <a:pt x="141" y="179"/>
                      <a:pt x="141" y="179"/>
                      <a:pt x="141" y="179"/>
                    </a:cubicBezTo>
                    <a:cubicBezTo>
                      <a:pt x="134" y="172"/>
                      <a:pt x="134" y="172"/>
                      <a:pt x="134" y="172"/>
                    </a:cubicBezTo>
                    <a:cubicBezTo>
                      <a:pt x="141" y="165"/>
                      <a:pt x="141" y="165"/>
                      <a:pt x="141" y="165"/>
                    </a:cubicBezTo>
                    <a:lnTo>
                      <a:pt x="148" y="172"/>
                    </a:lnTo>
                    <a:close/>
                    <a:moveTo>
                      <a:pt x="148" y="158"/>
                    </a:moveTo>
                    <a:cubicBezTo>
                      <a:pt x="141" y="165"/>
                      <a:pt x="141" y="165"/>
                      <a:pt x="141" y="165"/>
                    </a:cubicBezTo>
                    <a:cubicBezTo>
                      <a:pt x="134" y="158"/>
                      <a:pt x="134" y="158"/>
                      <a:pt x="134" y="158"/>
                    </a:cubicBezTo>
                    <a:cubicBezTo>
                      <a:pt x="141" y="151"/>
                      <a:pt x="141" y="151"/>
                      <a:pt x="141" y="151"/>
                    </a:cubicBezTo>
                    <a:lnTo>
                      <a:pt x="148" y="158"/>
                    </a:lnTo>
                    <a:close/>
                    <a:moveTo>
                      <a:pt x="148" y="144"/>
                    </a:moveTo>
                    <a:cubicBezTo>
                      <a:pt x="141" y="151"/>
                      <a:pt x="141" y="151"/>
                      <a:pt x="141" y="151"/>
                    </a:cubicBezTo>
                    <a:cubicBezTo>
                      <a:pt x="134" y="144"/>
                      <a:pt x="134" y="144"/>
                      <a:pt x="134" y="144"/>
                    </a:cubicBezTo>
                    <a:cubicBezTo>
                      <a:pt x="141" y="138"/>
                      <a:pt x="141" y="138"/>
                      <a:pt x="141" y="138"/>
                    </a:cubicBezTo>
                    <a:lnTo>
                      <a:pt x="148" y="144"/>
                    </a:lnTo>
                    <a:close/>
                    <a:moveTo>
                      <a:pt x="141" y="137"/>
                    </a:moveTo>
                    <a:cubicBezTo>
                      <a:pt x="134" y="144"/>
                      <a:pt x="134" y="144"/>
                      <a:pt x="134" y="144"/>
                    </a:cubicBezTo>
                    <a:cubicBezTo>
                      <a:pt x="127" y="137"/>
                      <a:pt x="127" y="137"/>
                      <a:pt x="127" y="137"/>
                    </a:cubicBezTo>
                    <a:cubicBezTo>
                      <a:pt x="134" y="131"/>
                      <a:pt x="134" y="131"/>
                      <a:pt x="134" y="131"/>
                    </a:cubicBezTo>
                    <a:lnTo>
                      <a:pt x="141" y="137"/>
                    </a:lnTo>
                    <a:close/>
                    <a:moveTo>
                      <a:pt x="141" y="124"/>
                    </a:moveTo>
                    <a:cubicBezTo>
                      <a:pt x="134" y="130"/>
                      <a:pt x="134" y="130"/>
                      <a:pt x="134" y="130"/>
                    </a:cubicBezTo>
                    <a:cubicBezTo>
                      <a:pt x="127" y="124"/>
                      <a:pt x="127" y="124"/>
                      <a:pt x="127" y="124"/>
                    </a:cubicBezTo>
                    <a:cubicBezTo>
                      <a:pt x="134" y="117"/>
                      <a:pt x="134" y="117"/>
                      <a:pt x="134" y="117"/>
                    </a:cubicBezTo>
                    <a:lnTo>
                      <a:pt x="141" y="124"/>
                    </a:lnTo>
                    <a:close/>
                    <a:moveTo>
                      <a:pt x="134" y="117"/>
                    </a:moveTo>
                    <a:cubicBezTo>
                      <a:pt x="127" y="124"/>
                      <a:pt x="127" y="124"/>
                      <a:pt x="127" y="124"/>
                    </a:cubicBezTo>
                    <a:cubicBezTo>
                      <a:pt x="120" y="117"/>
                      <a:pt x="120" y="117"/>
                      <a:pt x="120" y="117"/>
                    </a:cubicBezTo>
                    <a:cubicBezTo>
                      <a:pt x="127" y="110"/>
                      <a:pt x="127" y="110"/>
                      <a:pt x="127" y="110"/>
                    </a:cubicBezTo>
                    <a:lnTo>
                      <a:pt x="134" y="117"/>
                    </a:lnTo>
                    <a:close/>
                    <a:moveTo>
                      <a:pt x="134" y="103"/>
                    </a:moveTo>
                    <a:cubicBezTo>
                      <a:pt x="127" y="110"/>
                      <a:pt x="127" y="110"/>
                      <a:pt x="127" y="110"/>
                    </a:cubicBezTo>
                    <a:cubicBezTo>
                      <a:pt x="120" y="103"/>
                      <a:pt x="120" y="103"/>
                      <a:pt x="120" y="103"/>
                    </a:cubicBezTo>
                    <a:cubicBezTo>
                      <a:pt x="127" y="96"/>
                      <a:pt x="127" y="96"/>
                      <a:pt x="127" y="96"/>
                    </a:cubicBezTo>
                    <a:lnTo>
                      <a:pt x="134" y="103"/>
                    </a:lnTo>
                    <a:close/>
                    <a:moveTo>
                      <a:pt x="127" y="96"/>
                    </a:moveTo>
                    <a:cubicBezTo>
                      <a:pt x="120" y="103"/>
                      <a:pt x="120" y="103"/>
                      <a:pt x="120" y="103"/>
                    </a:cubicBezTo>
                    <a:cubicBezTo>
                      <a:pt x="113" y="96"/>
                      <a:pt x="113" y="96"/>
                      <a:pt x="113" y="96"/>
                    </a:cubicBezTo>
                    <a:cubicBezTo>
                      <a:pt x="120" y="89"/>
                      <a:pt x="120" y="89"/>
                      <a:pt x="120" y="89"/>
                    </a:cubicBezTo>
                    <a:lnTo>
                      <a:pt x="127" y="96"/>
                    </a:lnTo>
                    <a:close/>
                    <a:moveTo>
                      <a:pt x="120" y="89"/>
                    </a:moveTo>
                    <a:cubicBezTo>
                      <a:pt x="113" y="96"/>
                      <a:pt x="113" y="96"/>
                      <a:pt x="113" y="96"/>
                    </a:cubicBezTo>
                    <a:cubicBezTo>
                      <a:pt x="106" y="89"/>
                      <a:pt x="106" y="89"/>
                      <a:pt x="106" y="89"/>
                    </a:cubicBezTo>
                    <a:cubicBezTo>
                      <a:pt x="113" y="82"/>
                      <a:pt x="113" y="82"/>
                      <a:pt x="113" y="82"/>
                    </a:cubicBezTo>
                    <a:lnTo>
                      <a:pt x="120" y="89"/>
                    </a:lnTo>
                    <a:close/>
                    <a:moveTo>
                      <a:pt x="120" y="75"/>
                    </a:moveTo>
                    <a:cubicBezTo>
                      <a:pt x="113" y="82"/>
                      <a:pt x="113" y="82"/>
                      <a:pt x="113" y="82"/>
                    </a:cubicBezTo>
                    <a:cubicBezTo>
                      <a:pt x="106" y="75"/>
                      <a:pt x="106" y="75"/>
                      <a:pt x="106" y="75"/>
                    </a:cubicBezTo>
                    <a:cubicBezTo>
                      <a:pt x="113" y="68"/>
                      <a:pt x="113" y="68"/>
                      <a:pt x="113" y="68"/>
                    </a:cubicBezTo>
                    <a:lnTo>
                      <a:pt x="120" y="75"/>
                    </a:lnTo>
                    <a:close/>
                    <a:moveTo>
                      <a:pt x="113" y="68"/>
                    </a:moveTo>
                    <a:cubicBezTo>
                      <a:pt x="106" y="75"/>
                      <a:pt x="106" y="75"/>
                      <a:pt x="106" y="75"/>
                    </a:cubicBezTo>
                    <a:cubicBezTo>
                      <a:pt x="99" y="68"/>
                      <a:pt x="99" y="68"/>
                      <a:pt x="99" y="68"/>
                    </a:cubicBezTo>
                    <a:cubicBezTo>
                      <a:pt x="106" y="61"/>
                      <a:pt x="106" y="61"/>
                      <a:pt x="106" y="61"/>
                    </a:cubicBezTo>
                    <a:lnTo>
                      <a:pt x="113" y="68"/>
                    </a:lnTo>
                    <a:close/>
                    <a:moveTo>
                      <a:pt x="113" y="54"/>
                    </a:moveTo>
                    <a:cubicBezTo>
                      <a:pt x="106" y="61"/>
                      <a:pt x="106" y="61"/>
                      <a:pt x="106" y="61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106" y="48"/>
                      <a:pt x="106" y="48"/>
                      <a:pt x="106" y="48"/>
                    </a:cubicBezTo>
                    <a:lnTo>
                      <a:pt x="113" y="54"/>
                    </a:lnTo>
                    <a:close/>
                    <a:moveTo>
                      <a:pt x="106" y="47"/>
                    </a:moveTo>
                    <a:cubicBezTo>
                      <a:pt x="99" y="54"/>
                      <a:pt x="99" y="54"/>
                      <a:pt x="99" y="54"/>
                    </a:cubicBezTo>
                    <a:cubicBezTo>
                      <a:pt x="92" y="47"/>
                      <a:pt x="92" y="47"/>
                      <a:pt x="92" y="47"/>
                    </a:cubicBezTo>
                    <a:cubicBezTo>
                      <a:pt x="99" y="41"/>
                      <a:pt x="99" y="41"/>
                      <a:pt x="99" y="41"/>
                    </a:cubicBezTo>
                    <a:lnTo>
                      <a:pt x="106" y="47"/>
                    </a:lnTo>
                    <a:close/>
                    <a:moveTo>
                      <a:pt x="99" y="41"/>
                    </a:moveTo>
                    <a:cubicBezTo>
                      <a:pt x="92" y="47"/>
                      <a:pt x="92" y="47"/>
                      <a:pt x="92" y="47"/>
                    </a:cubicBezTo>
                    <a:cubicBezTo>
                      <a:pt x="86" y="41"/>
                      <a:pt x="86" y="41"/>
                      <a:pt x="86" y="41"/>
                    </a:cubicBezTo>
                    <a:cubicBezTo>
                      <a:pt x="92" y="34"/>
                      <a:pt x="92" y="34"/>
                      <a:pt x="92" y="34"/>
                    </a:cubicBezTo>
                    <a:lnTo>
                      <a:pt x="99" y="41"/>
                    </a:lnTo>
                    <a:close/>
                    <a:moveTo>
                      <a:pt x="92" y="34"/>
                    </a:moveTo>
                    <a:cubicBezTo>
                      <a:pt x="85" y="40"/>
                      <a:pt x="85" y="40"/>
                      <a:pt x="85" y="40"/>
                    </a:cubicBezTo>
                    <a:cubicBezTo>
                      <a:pt x="79" y="34"/>
                      <a:pt x="79" y="34"/>
                      <a:pt x="79" y="34"/>
                    </a:cubicBezTo>
                    <a:cubicBezTo>
                      <a:pt x="85" y="27"/>
                      <a:pt x="85" y="27"/>
                      <a:pt x="85" y="27"/>
                    </a:cubicBezTo>
                    <a:lnTo>
                      <a:pt x="92" y="34"/>
                    </a:lnTo>
                    <a:close/>
                    <a:moveTo>
                      <a:pt x="78" y="34"/>
                    </a:moveTo>
                    <a:cubicBezTo>
                      <a:pt x="72" y="27"/>
                      <a:pt x="72" y="27"/>
                      <a:pt x="72" y="27"/>
                    </a:cubicBezTo>
                    <a:cubicBezTo>
                      <a:pt x="78" y="20"/>
                      <a:pt x="78" y="20"/>
                      <a:pt x="78" y="20"/>
                    </a:cubicBezTo>
                    <a:cubicBezTo>
                      <a:pt x="85" y="27"/>
                      <a:pt x="85" y="27"/>
                      <a:pt x="85" y="27"/>
                    </a:cubicBezTo>
                    <a:lnTo>
                      <a:pt x="78" y="34"/>
                    </a:lnTo>
                    <a:close/>
                    <a:moveTo>
                      <a:pt x="92" y="20"/>
                    </a:moveTo>
                    <a:cubicBezTo>
                      <a:pt x="85" y="27"/>
                      <a:pt x="85" y="27"/>
                      <a:pt x="85" y="27"/>
                    </a:cubicBezTo>
                    <a:cubicBezTo>
                      <a:pt x="79" y="20"/>
                      <a:pt x="79" y="20"/>
                      <a:pt x="79" y="20"/>
                    </a:cubicBezTo>
                    <a:cubicBezTo>
                      <a:pt x="85" y="13"/>
                      <a:pt x="85" y="13"/>
                      <a:pt x="85" y="13"/>
                    </a:cubicBezTo>
                    <a:lnTo>
                      <a:pt x="92" y="20"/>
                    </a:lnTo>
                    <a:close/>
                    <a:moveTo>
                      <a:pt x="78" y="6"/>
                    </a:moveTo>
                    <a:cubicBezTo>
                      <a:pt x="85" y="13"/>
                      <a:pt x="85" y="13"/>
                      <a:pt x="85" y="13"/>
                    </a:cubicBezTo>
                    <a:cubicBezTo>
                      <a:pt x="78" y="20"/>
                      <a:pt x="78" y="20"/>
                      <a:pt x="78" y="20"/>
                    </a:cubicBezTo>
                    <a:cubicBezTo>
                      <a:pt x="72" y="13"/>
                      <a:pt x="72" y="13"/>
                      <a:pt x="72" y="13"/>
                    </a:cubicBezTo>
                    <a:lnTo>
                      <a:pt x="78" y="6"/>
                    </a:lnTo>
                    <a:close/>
                    <a:moveTo>
                      <a:pt x="65" y="20"/>
                    </a:moveTo>
                    <a:cubicBezTo>
                      <a:pt x="72" y="13"/>
                      <a:pt x="72" y="13"/>
                      <a:pt x="72" y="13"/>
                    </a:cubicBezTo>
                    <a:cubicBezTo>
                      <a:pt x="78" y="20"/>
                      <a:pt x="78" y="20"/>
                      <a:pt x="78" y="20"/>
                    </a:cubicBezTo>
                    <a:cubicBezTo>
                      <a:pt x="72" y="27"/>
                      <a:pt x="72" y="27"/>
                      <a:pt x="72" y="27"/>
                    </a:cubicBezTo>
                    <a:lnTo>
                      <a:pt x="65" y="20"/>
                    </a:lnTo>
                    <a:close/>
                    <a:moveTo>
                      <a:pt x="72" y="27"/>
                    </a:moveTo>
                    <a:cubicBezTo>
                      <a:pt x="78" y="34"/>
                      <a:pt x="78" y="34"/>
                      <a:pt x="78" y="34"/>
                    </a:cubicBezTo>
                    <a:cubicBezTo>
                      <a:pt x="72" y="40"/>
                      <a:pt x="72" y="40"/>
                      <a:pt x="72" y="40"/>
                    </a:cubicBezTo>
                    <a:cubicBezTo>
                      <a:pt x="65" y="34"/>
                      <a:pt x="65" y="34"/>
                      <a:pt x="65" y="34"/>
                    </a:cubicBezTo>
                    <a:lnTo>
                      <a:pt x="72" y="27"/>
                    </a:lnTo>
                    <a:close/>
                    <a:moveTo>
                      <a:pt x="65" y="34"/>
                    </a:moveTo>
                    <a:cubicBezTo>
                      <a:pt x="71" y="41"/>
                      <a:pt x="71" y="41"/>
                      <a:pt x="71" y="41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58" y="41"/>
                      <a:pt x="58" y="41"/>
                      <a:pt x="58" y="41"/>
                    </a:cubicBezTo>
                    <a:lnTo>
                      <a:pt x="65" y="34"/>
                    </a:lnTo>
                    <a:close/>
                    <a:moveTo>
                      <a:pt x="51" y="47"/>
                    </a:moveTo>
                    <a:cubicBezTo>
                      <a:pt x="58" y="41"/>
                      <a:pt x="58" y="41"/>
                      <a:pt x="58" y="41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58" y="54"/>
                      <a:pt x="58" y="54"/>
                      <a:pt x="58" y="54"/>
                    </a:cubicBezTo>
                    <a:lnTo>
                      <a:pt x="51" y="47"/>
                    </a:lnTo>
                    <a:close/>
                    <a:moveTo>
                      <a:pt x="58" y="55"/>
                    </a:moveTo>
                    <a:cubicBezTo>
                      <a:pt x="65" y="61"/>
                      <a:pt x="65" y="61"/>
                      <a:pt x="65" y="61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1" y="61"/>
                      <a:pt x="51" y="61"/>
                      <a:pt x="51" y="61"/>
                    </a:cubicBezTo>
                    <a:lnTo>
                      <a:pt x="58" y="55"/>
                    </a:lnTo>
                    <a:close/>
                    <a:moveTo>
                      <a:pt x="51" y="61"/>
                    </a:moveTo>
                    <a:cubicBezTo>
                      <a:pt x="58" y="68"/>
                      <a:pt x="58" y="68"/>
                      <a:pt x="58" y="68"/>
                    </a:cubicBezTo>
                    <a:cubicBezTo>
                      <a:pt x="51" y="75"/>
                      <a:pt x="51" y="75"/>
                      <a:pt x="51" y="75"/>
                    </a:cubicBezTo>
                    <a:cubicBezTo>
                      <a:pt x="44" y="68"/>
                      <a:pt x="44" y="68"/>
                      <a:pt x="44" y="68"/>
                    </a:cubicBezTo>
                    <a:lnTo>
                      <a:pt x="51" y="61"/>
                    </a:lnTo>
                    <a:close/>
                    <a:moveTo>
                      <a:pt x="44" y="68"/>
                    </a:moveTo>
                    <a:cubicBezTo>
                      <a:pt x="51" y="75"/>
                      <a:pt x="51" y="75"/>
                      <a:pt x="51" y="75"/>
                    </a:cubicBezTo>
                    <a:cubicBezTo>
                      <a:pt x="44" y="82"/>
                      <a:pt x="44" y="82"/>
                      <a:pt x="44" y="82"/>
                    </a:cubicBezTo>
                    <a:cubicBezTo>
                      <a:pt x="37" y="75"/>
                      <a:pt x="37" y="75"/>
                      <a:pt x="37" y="75"/>
                    </a:cubicBezTo>
                    <a:lnTo>
                      <a:pt x="44" y="68"/>
                    </a:lnTo>
                    <a:close/>
                    <a:moveTo>
                      <a:pt x="30" y="82"/>
                    </a:moveTo>
                    <a:cubicBezTo>
                      <a:pt x="37" y="75"/>
                      <a:pt x="37" y="75"/>
                      <a:pt x="37" y="75"/>
                    </a:cubicBezTo>
                    <a:cubicBezTo>
                      <a:pt x="44" y="82"/>
                      <a:pt x="44" y="82"/>
                      <a:pt x="44" y="82"/>
                    </a:cubicBezTo>
                    <a:cubicBezTo>
                      <a:pt x="37" y="89"/>
                      <a:pt x="37" y="89"/>
                      <a:pt x="37" y="89"/>
                    </a:cubicBezTo>
                    <a:lnTo>
                      <a:pt x="30" y="82"/>
                    </a:lnTo>
                    <a:close/>
                    <a:moveTo>
                      <a:pt x="37" y="89"/>
                    </a:moveTo>
                    <a:cubicBezTo>
                      <a:pt x="44" y="96"/>
                      <a:pt x="44" y="96"/>
                      <a:pt x="44" y="96"/>
                    </a:cubicBezTo>
                    <a:cubicBezTo>
                      <a:pt x="37" y="103"/>
                      <a:pt x="37" y="103"/>
                      <a:pt x="37" y="103"/>
                    </a:cubicBezTo>
                    <a:cubicBezTo>
                      <a:pt x="30" y="96"/>
                      <a:pt x="30" y="96"/>
                      <a:pt x="30" y="96"/>
                    </a:cubicBezTo>
                    <a:lnTo>
                      <a:pt x="37" y="89"/>
                    </a:lnTo>
                    <a:close/>
                    <a:moveTo>
                      <a:pt x="23" y="103"/>
                    </a:moveTo>
                    <a:cubicBezTo>
                      <a:pt x="30" y="96"/>
                      <a:pt x="30" y="96"/>
                      <a:pt x="30" y="96"/>
                    </a:cubicBezTo>
                    <a:cubicBezTo>
                      <a:pt x="37" y="103"/>
                      <a:pt x="37" y="103"/>
                      <a:pt x="37" y="103"/>
                    </a:cubicBezTo>
                    <a:cubicBezTo>
                      <a:pt x="30" y="110"/>
                      <a:pt x="30" y="110"/>
                      <a:pt x="30" y="110"/>
                    </a:cubicBezTo>
                    <a:lnTo>
                      <a:pt x="23" y="103"/>
                    </a:lnTo>
                    <a:close/>
                    <a:moveTo>
                      <a:pt x="30" y="110"/>
                    </a:moveTo>
                    <a:cubicBezTo>
                      <a:pt x="37" y="117"/>
                      <a:pt x="37" y="117"/>
                      <a:pt x="37" y="117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23" y="117"/>
                      <a:pt x="23" y="117"/>
                      <a:pt x="23" y="117"/>
                    </a:cubicBezTo>
                    <a:lnTo>
                      <a:pt x="30" y="110"/>
                    </a:lnTo>
                    <a:close/>
                    <a:moveTo>
                      <a:pt x="16" y="124"/>
                    </a:moveTo>
                    <a:cubicBezTo>
                      <a:pt x="23" y="117"/>
                      <a:pt x="23" y="117"/>
                      <a:pt x="23" y="117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23" y="130"/>
                      <a:pt x="23" y="130"/>
                      <a:pt x="23" y="130"/>
                    </a:cubicBezTo>
                    <a:lnTo>
                      <a:pt x="16" y="124"/>
                    </a:lnTo>
                    <a:close/>
                    <a:moveTo>
                      <a:pt x="23" y="131"/>
                    </a:moveTo>
                    <a:cubicBezTo>
                      <a:pt x="30" y="137"/>
                      <a:pt x="30" y="137"/>
                      <a:pt x="30" y="137"/>
                    </a:cubicBezTo>
                    <a:cubicBezTo>
                      <a:pt x="23" y="144"/>
                      <a:pt x="23" y="144"/>
                      <a:pt x="23" y="144"/>
                    </a:cubicBezTo>
                    <a:cubicBezTo>
                      <a:pt x="16" y="137"/>
                      <a:pt x="16" y="137"/>
                      <a:pt x="16" y="137"/>
                    </a:cubicBezTo>
                    <a:lnTo>
                      <a:pt x="23" y="131"/>
                    </a:lnTo>
                    <a:close/>
                    <a:moveTo>
                      <a:pt x="9" y="144"/>
                    </a:moveTo>
                    <a:cubicBezTo>
                      <a:pt x="16" y="138"/>
                      <a:pt x="16" y="138"/>
                      <a:pt x="16" y="138"/>
                    </a:cubicBezTo>
                    <a:cubicBezTo>
                      <a:pt x="23" y="144"/>
                      <a:pt x="23" y="144"/>
                      <a:pt x="23" y="144"/>
                    </a:cubicBezTo>
                    <a:cubicBezTo>
                      <a:pt x="16" y="151"/>
                      <a:pt x="16" y="151"/>
                      <a:pt x="16" y="151"/>
                    </a:cubicBezTo>
                    <a:lnTo>
                      <a:pt x="9" y="144"/>
                    </a:lnTo>
                    <a:close/>
                    <a:moveTo>
                      <a:pt x="16" y="151"/>
                    </a:moveTo>
                    <a:cubicBezTo>
                      <a:pt x="23" y="158"/>
                      <a:pt x="23" y="158"/>
                      <a:pt x="23" y="158"/>
                    </a:cubicBezTo>
                    <a:cubicBezTo>
                      <a:pt x="16" y="165"/>
                      <a:pt x="16" y="165"/>
                      <a:pt x="16" y="165"/>
                    </a:cubicBezTo>
                    <a:cubicBezTo>
                      <a:pt x="9" y="158"/>
                      <a:pt x="9" y="158"/>
                      <a:pt x="9" y="158"/>
                    </a:cubicBezTo>
                    <a:lnTo>
                      <a:pt x="16" y="151"/>
                    </a:lnTo>
                    <a:close/>
                    <a:moveTo>
                      <a:pt x="2" y="165"/>
                    </a:moveTo>
                    <a:cubicBezTo>
                      <a:pt x="9" y="158"/>
                      <a:pt x="9" y="158"/>
                      <a:pt x="9" y="158"/>
                    </a:cubicBezTo>
                    <a:cubicBezTo>
                      <a:pt x="16" y="165"/>
                      <a:pt x="16" y="165"/>
                      <a:pt x="16" y="165"/>
                    </a:cubicBezTo>
                    <a:cubicBezTo>
                      <a:pt x="9" y="172"/>
                      <a:pt x="9" y="172"/>
                      <a:pt x="9" y="172"/>
                    </a:cubicBezTo>
                    <a:lnTo>
                      <a:pt x="2" y="165"/>
                    </a:lnTo>
                    <a:close/>
                    <a:moveTo>
                      <a:pt x="2" y="179"/>
                    </a:moveTo>
                    <a:cubicBezTo>
                      <a:pt x="9" y="172"/>
                      <a:pt x="9" y="172"/>
                      <a:pt x="9" y="172"/>
                    </a:cubicBezTo>
                    <a:cubicBezTo>
                      <a:pt x="16" y="179"/>
                      <a:pt x="16" y="179"/>
                      <a:pt x="16" y="179"/>
                    </a:cubicBezTo>
                    <a:cubicBezTo>
                      <a:pt x="9" y="186"/>
                      <a:pt x="9" y="186"/>
                      <a:pt x="9" y="186"/>
                    </a:cubicBezTo>
                    <a:lnTo>
                      <a:pt x="2" y="179"/>
                    </a:lnTo>
                    <a:close/>
                    <a:moveTo>
                      <a:pt x="2" y="193"/>
                    </a:moveTo>
                    <a:cubicBezTo>
                      <a:pt x="9" y="186"/>
                      <a:pt x="9" y="186"/>
                      <a:pt x="9" y="186"/>
                    </a:cubicBezTo>
                    <a:cubicBezTo>
                      <a:pt x="16" y="193"/>
                      <a:pt x="16" y="193"/>
                      <a:pt x="16" y="193"/>
                    </a:cubicBezTo>
                    <a:cubicBezTo>
                      <a:pt x="9" y="200"/>
                      <a:pt x="9" y="200"/>
                      <a:pt x="9" y="200"/>
                    </a:cubicBezTo>
                    <a:lnTo>
                      <a:pt x="2" y="193"/>
                    </a:lnTo>
                    <a:close/>
                    <a:moveTo>
                      <a:pt x="2" y="207"/>
                    </a:moveTo>
                    <a:cubicBezTo>
                      <a:pt x="9" y="200"/>
                      <a:pt x="9" y="200"/>
                      <a:pt x="9" y="200"/>
                    </a:cubicBezTo>
                    <a:cubicBezTo>
                      <a:pt x="16" y="207"/>
                      <a:pt x="16" y="207"/>
                      <a:pt x="16" y="207"/>
                    </a:cubicBezTo>
                    <a:cubicBezTo>
                      <a:pt x="9" y="213"/>
                      <a:pt x="9" y="213"/>
                      <a:pt x="9" y="213"/>
                    </a:cubicBezTo>
                    <a:lnTo>
                      <a:pt x="2" y="207"/>
                    </a:lnTo>
                    <a:close/>
                    <a:moveTo>
                      <a:pt x="9" y="214"/>
                    </a:moveTo>
                    <a:cubicBezTo>
                      <a:pt x="16" y="207"/>
                      <a:pt x="16" y="207"/>
                      <a:pt x="16" y="207"/>
                    </a:cubicBezTo>
                    <a:cubicBezTo>
                      <a:pt x="23" y="214"/>
                      <a:pt x="23" y="214"/>
                      <a:pt x="23" y="214"/>
                    </a:cubicBezTo>
                    <a:cubicBezTo>
                      <a:pt x="16" y="220"/>
                      <a:pt x="16" y="220"/>
                      <a:pt x="16" y="220"/>
                    </a:cubicBezTo>
                    <a:lnTo>
                      <a:pt x="9" y="214"/>
                    </a:lnTo>
                    <a:close/>
                    <a:moveTo>
                      <a:pt x="9" y="227"/>
                    </a:moveTo>
                    <a:cubicBezTo>
                      <a:pt x="16" y="221"/>
                      <a:pt x="16" y="221"/>
                      <a:pt x="16" y="221"/>
                    </a:cubicBezTo>
                    <a:cubicBezTo>
                      <a:pt x="23" y="227"/>
                      <a:pt x="23" y="227"/>
                      <a:pt x="23" y="227"/>
                    </a:cubicBezTo>
                    <a:cubicBezTo>
                      <a:pt x="16" y="234"/>
                      <a:pt x="16" y="234"/>
                      <a:pt x="16" y="234"/>
                    </a:cubicBezTo>
                    <a:lnTo>
                      <a:pt x="9" y="227"/>
                    </a:lnTo>
                    <a:close/>
                    <a:moveTo>
                      <a:pt x="16" y="234"/>
                    </a:moveTo>
                    <a:cubicBezTo>
                      <a:pt x="23" y="228"/>
                      <a:pt x="23" y="228"/>
                      <a:pt x="23" y="228"/>
                    </a:cubicBezTo>
                    <a:cubicBezTo>
                      <a:pt x="30" y="234"/>
                      <a:pt x="30" y="234"/>
                      <a:pt x="30" y="234"/>
                    </a:cubicBezTo>
                    <a:cubicBezTo>
                      <a:pt x="23" y="241"/>
                      <a:pt x="23" y="241"/>
                      <a:pt x="23" y="241"/>
                    </a:cubicBezTo>
                    <a:lnTo>
                      <a:pt x="16" y="234"/>
                    </a:lnTo>
                    <a:close/>
                    <a:moveTo>
                      <a:pt x="16" y="248"/>
                    </a:moveTo>
                    <a:cubicBezTo>
                      <a:pt x="23" y="241"/>
                      <a:pt x="23" y="241"/>
                      <a:pt x="23" y="241"/>
                    </a:cubicBezTo>
                    <a:cubicBezTo>
                      <a:pt x="30" y="248"/>
                      <a:pt x="30" y="248"/>
                      <a:pt x="30" y="248"/>
                    </a:cubicBezTo>
                    <a:cubicBezTo>
                      <a:pt x="23" y="255"/>
                      <a:pt x="23" y="255"/>
                      <a:pt x="23" y="255"/>
                    </a:cubicBezTo>
                    <a:lnTo>
                      <a:pt x="16" y="248"/>
                    </a:lnTo>
                    <a:close/>
                    <a:moveTo>
                      <a:pt x="23" y="255"/>
                    </a:moveTo>
                    <a:cubicBezTo>
                      <a:pt x="30" y="248"/>
                      <a:pt x="30" y="248"/>
                      <a:pt x="30" y="248"/>
                    </a:cubicBezTo>
                    <a:cubicBezTo>
                      <a:pt x="37" y="255"/>
                      <a:pt x="37" y="255"/>
                      <a:pt x="37" y="255"/>
                    </a:cubicBezTo>
                    <a:cubicBezTo>
                      <a:pt x="30" y="262"/>
                      <a:pt x="30" y="262"/>
                      <a:pt x="30" y="262"/>
                    </a:cubicBezTo>
                    <a:lnTo>
                      <a:pt x="23" y="255"/>
                    </a:lnTo>
                    <a:close/>
                    <a:moveTo>
                      <a:pt x="30" y="262"/>
                    </a:moveTo>
                    <a:cubicBezTo>
                      <a:pt x="37" y="255"/>
                      <a:pt x="37" y="255"/>
                      <a:pt x="37" y="255"/>
                    </a:cubicBezTo>
                    <a:cubicBezTo>
                      <a:pt x="44" y="262"/>
                      <a:pt x="44" y="262"/>
                      <a:pt x="44" y="262"/>
                    </a:cubicBezTo>
                    <a:cubicBezTo>
                      <a:pt x="37" y="269"/>
                      <a:pt x="37" y="269"/>
                      <a:pt x="37" y="269"/>
                    </a:cubicBezTo>
                    <a:lnTo>
                      <a:pt x="30" y="262"/>
                    </a:lnTo>
                    <a:close/>
                    <a:moveTo>
                      <a:pt x="44" y="276"/>
                    </a:moveTo>
                    <a:cubicBezTo>
                      <a:pt x="37" y="269"/>
                      <a:pt x="37" y="269"/>
                      <a:pt x="37" y="269"/>
                    </a:cubicBezTo>
                    <a:cubicBezTo>
                      <a:pt x="44" y="262"/>
                      <a:pt x="44" y="262"/>
                      <a:pt x="44" y="262"/>
                    </a:cubicBezTo>
                    <a:cubicBezTo>
                      <a:pt x="51" y="269"/>
                      <a:pt x="51" y="269"/>
                      <a:pt x="51" y="269"/>
                    </a:cubicBezTo>
                    <a:lnTo>
                      <a:pt x="44" y="276"/>
                    </a:lnTo>
                    <a:close/>
                    <a:moveTo>
                      <a:pt x="51" y="269"/>
                    </a:moveTo>
                    <a:cubicBezTo>
                      <a:pt x="58" y="262"/>
                      <a:pt x="58" y="262"/>
                      <a:pt x="58" y="262"/>
                    </a:cubicBezTo>
                    <a:cubicBezTo>
                      <a:pt x="65" y="269"/>
                      <a:pt x="65" y="269"/>
                      <a:pt x="65" y="269"/>
                    </a:cubicBezTo>
                    <a:cubicBezTo>
                      <a:pt x="58" y="276"/>
                      <a:pt x="58" y="276"/>
                      <a:pt x="58" y="276"/>
                    </a:cubicBezTo>
                    <a:lnTo>
                      <a:pt x="51" y="269"/>
                    </a:lnTo>
                    <a:close/>
                    <a:moveTo>
                      <a:pt x="65" y="283"/>
                    </a:moveTo>
                    <a:cubicBezTo>
                      <a:pt x="58" y="276"/>
                      <a:pt x="58" y="276"/>
                      <a:pt x="58" y="276"/>
                    </a:cubicBezTo>
                    <a:cubicBezTo>
                      <a:pt x="65" y="269"/>
                      <a:pt x="65" y="269"/>
                      <a:pt x="65" y="269"/>
                    </a:cubicBezTo>
                    <a:cubicBezTo>
                      <a:pt x="71" y="276"/>
                      <a:pt x="71" y="276"/>
                      <a:pt x="71" y="276"/>
                    </a:cubicBezTo>
                    <a:lnTo>
                      <a:pt x="65" y="283"/>
                    </a:lnTo>
                    <a:close/>
                    <a:moveTo>
                      <a:pt x="78" y="283"/>
                    </a:moveTo>
                    <a:cubicBezTo>
                      <a:pt x="72" y="276"/>
                      <a:pt x="72" y="276"/>
                      <a:pt x="72" y="276"/>
                    </a:cubicBezTo>
                    <a:cubicBezTo>
                      <a:pt x="78" y="269"/>
                      <a:pt x="78" y="269"/>
                      <a:pt x="78" y="269"/>
                    </a:cubicBezTo>
                    <a:cubicBezTo>
                      <a:pt x="85" y="276"/>
                      <a:pt x="85" y="276"/>
                      <a:pt x="85" y="276"/>
                    </a:cubicBezTo>
                    <a:lnTo>
                      <a:pt x="78" y="283"/>
                    </a:lnTo>
                    <a:close/>
                    <a:moveTo>
                      <a:pt x="92" y="283"/>
                    </a:moveTo>
                    <a:cubicBezTo>
                      <a:pt x="86" y="276"/>
                      <a:pt x="86" y="276"/>
                      <a:pt x="86" y="276"/>
                    </a:cubicBezTo>
                    <a:cubicBezTo>
                      <a:pt x="92" y="269"/>
                      <a:pt x="92" y="269"/>
                      <a:pt x="92" y="269"/>
                    </a:cubicBezTo>
                    <a:cubicBezTo>
                      <a:pt x="99" y="276"/>
                      <a:pt x="99" y="276"/>
                      <a:pt x="99" y="276"/>
                    </a:cubicBezTo>
                    <a:lnTo>
                      <a:pt x="92" y="283"/>
                    </a:lnTo>
                    <a:close/>
                    <a:moveTo>
                      <a:pt x="99" y="276"/>
                    </a:moveTo>
                    <a:cubicBezTo>
                      <a:pt x="92" y="269"/>
                      <a:pt x="92" y="269"/>
                      <a:pt x="92" y="269"/>
                    </a:cubicBezTo>
                    <a:cubicBezTo>
                      <a:pt x="99" y="262"/>
                      <a:pt x="99" y="262"/>
                      <a:pt x="99" y="262"/>
                    </a:cubicBezTo>
                    <a:cubicBezTo>
                      <a:pt x="106" y="269"/>
                      <a:pt x="106" y="269"/>
                      <a:pt x="106" y="269"/>
                    </a:cubicBezTo>
                    <a:lnTo>
                      <a:pt x="99" y="276"/>
                    </a:lnTo>
                    <a:close/>
                    <a:moveTo>
                      <a:pt x="106" y="269"/>
                    </a:moveTo>
                    <a:cubicBezTo>
                      <a:pt x="99" y="262"/>
                      <a:pt x="99" y="262"/>
                      <a:pt x="99" y="262"/>
                    </a:cubicBezTo>
                    <a:cubicBezTo>
                      <a:pt x="106" y="255"/>
                      <a:pt x="106" y="255"/>
                      <a:pt x="106" y="255"/>
                    </a:cubicBezTo>
                    <a:cubicBezTo>
                      <a:pt x="113" y="262"/>
                      <a:pt x="113" y="262"/>
                      <a:pt x="113" y="262"/>
                    </a:cubicBezTo>
                    <a:lnTo>
                      <a:pt x="106" y="269"/>
                    </a:lnTo>
                    <a:close/>
                    <a:moveTo>
                      <a:pt x="120" y="269"/>
                    </a:moveTo>
                    <a:cubicBezTo>
                      <a:pt x="113" y="262"/>
                      <a:pt x="113" y="262"/>
                      <a:pt x="113" y="262"/>
                    </a:cubicBezTo>
                    <a:cubicBezTo>
                      <a:pt x="120" y="255"/>
                      <a:pt x="120" y="255"/>
                      <a:pt x="120" y="255"/>
                    </a:cubicBezTo>
                    <a:cubicBezTo>
                      <a:pt x="127" y="262"/>
                      <a:pt x="127" y="262"/>
                      <a:pt x="127" y="262"/>
                    </a:cubicBezTo>
                    <a:lnTo>
                      <a:pt x="120" y="269"/>
                    </a:lnTo>
                    <a:close/>
                    <a:moveTo>
                      <a:pt x="127" y="262"/>
                    </a:moveTo>
                    <a:cubicBezTo>
                      <a:pt x="120" y="255"/>
                      <a:pt x="120" y="255"/>
                      <a:pt x="120" y="255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4" y="255"/>
                      <a:pt x="134" y="255"/>
                      <a:pt x="134" y="255"/>
                    </a:cubicBezTo>
                    <a:lnTo>
                      <a:pt x="127" y="262"/>
                    </a:lnTo>
                    <a:close/>
                    <a:moveTo>
                      <a:pt x="134" y="255"/>
                    </a:move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4" y="241"/>
                      <a:pt x="134" y="241"/>
                      <a:pt x="134" y="241"/>
                    </a:cubicBezTo>
                    <a:cubicBezTo>
                      <a:pt x="141" y="248"/>
                      <a:pt x="141" y="248"/>
                      <a:pt x="141" y="248"/>
                    </a:cubicBezTo>
                    <a:lnTo>
                      <a:pt x="134" y="2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3" name="Freeform 163"/>
              <p:cNvSpPr>
                <a:spLocks noEditPoints="1"/>
              </p:cNvSpPr>
              <p:nvPr/>
            </p:nvSpPr>
            <p:spPr bwMode="auto">
              <a:xfrm>
                <a:off x="3211" y="-1129"/>
                <a:ext cx="43" cy="43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4" y="19"/>
                      <a:pt x="2" y="14"/>
                    </a:cubicBezTo>
                    <a:cubicBezTo>
                      <a:pt x="0" y="9"/>
                      <a:pt x="3" y="4"/>
                      <a:pt x="8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2" y="13"/>
                      <a:pt x="19" y="19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6" y="6"/>
                      <a:pt x="4" y="10"/>
                      <a:pt x="5" y="13"/>
                    </a:cubicBezTo>
                    <a:cubicBezTo>
                      <a:pt x="6" y="17"/>
                      <a:pt x="10" y="19"/>
                      <a:pt x="13" y="17"/>
                    </a:cubicBezTo>
                    <a:cubicBezTo>
                      <a:pt x="16" y="16"/>
                      <a:pt x="18" y="13"/>
                      <a:pt x="17" y="9"/>
                    </a:cubicBezTo>
                    <a:cubicBezTo>
                      <a:pt x="16" y="6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4" name="Freeform 164"/>
              <p:cNvSpPr>
                <a:spLocks noEditPoints="1"/>
              </p:cNvSpPr>
              <p:nvPr/>
            </p:nvSpPr>
            <p:spPr bwMode="auto">
              <a:xfrm>
                <a:off x="3240" y="-1152"/>
                <a:ext cx="43" cy="43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3" y="19"/>
                      <a:pt x="2" y="14"/>
                    </a:cubicBezTo>
                    <a:cubicBezTo>
                      <a:pt x="0" y="9"/>
                      <a:pt x="3" y="3"/>
                      <a:pt x="8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2" y="13"/>
                      <a:pt x="19" y="18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5" y="6"/>
                      <a:pt x="4" y="10"/>
                      <a:pt x="5" y="13"/>
                    </a:cubicBezTo>
                    <a:cubicBezTo>
                      <a:pt x="6" y="16"/>
                      <a:pt x="10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ubicBezTo>
                      <a:pt x="16" y="5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5" name="Freeform 165"/>
              <p:cNvSpPr>
                <a:spLocks noEditPoints="1"/>
              </p:cNvSpPr>
              <p:nvPr/>
            </p:nvSpPr>
            <p:spPr bwMode="auto">
              <a:xfrm>
                <a:off x="3263" y="-1181"/>
                <a:ext cx="43" cy="42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4" y="19"/>
                      <a:pt x="2" y="14"/>
                    </a:cubicBezTo>
                    <a:cubicBezTo>
                      <a:pt x="0" y="9"/>
                      <a:pt x="3" y="4"/>
                      <a:pt x="8" y="2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2" y="13"/>
                      <a:pt x="20" y="19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6" y="6"/>
                      <a:pt x="4" y="10"/>
                      <a:pt x="5" y="13"/>
                    </a:cubicBezTo>
                    <a:cubicBezTo>
                      <a:pt x="6" y="17"/>
                      <a:pt x="10" y="18"/>
                      <a:pt x="13" y="17"/>
                    </a:cubicBezTo>
                    <a:cubicBezTo>
                      <a:pt x="17" y="16"/>
                      <a:pt x="19" y="13"/>
                      <a:pt x="17" y="9"/>
                    </a:cubicBezTo>
                    <a:cubicBezTo>
                      <a:pt x="16" y="6"/>
                      <a:pt x="13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6" name="Freeform 166"/>
              <p:cNvSpPr>
                <a:spLocks noEditPoints="1"/>
              </p:cNvSpPr>
              <p:nvPr/>
            </p:nvSpPr>
            <p:spPr bwMode="auto">
              <a:xfrm>
                <a:off x="3285" y="-1212"/>
                <a:ext cx="42" cy="42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3" y="19"/>
                      <a:pt x="2" y="14"/>
                    </a:cubicBezTo>
                    <a:cubicBezTo>
                      <a:pt x="0" y="9"/>
                      <a:pt x="2" y="4"/>
                      <a:pt x="8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2" y="13"/>
                      <a:pt x="19" y="18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5" y="6"/>
                      <a:pt x="3" y="10"/>
                      <a:pt x="5" y="13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ubicBezTo>
                      <a:pt x="16" y="6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7" name="Freeform 167"/>
              <p:cNvSpPr>
                <a:spLocks noEditPoints="1"/>
              </p:cNvSpPr>
              <p:nvPr/>
            </p:nvSpPr>
            <p:spPr bwMode="auto">
              <a:xfrm>
                <a:off x="3296" y="-1247"/>
                <a:ext cx="43" cy="43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4" y="19"/>
                      <a:pt x="2" y="14"/>
                    </a:cubicBezTo>
                    <a:cubicBezTo>
                      <a:pt x="0" y="9"/>
                      <a:pt x="3" y="3"/>
                      <a:pt x="8" y="2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2" y="13"/>
                      <a:pt x="19" y="18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6" y="6"/>
                      <a:pt x="4" y="10"/>
                      <a:pt x="5" y="13"/>
                    </a:cubicBezTo>
                    <a:cubicBezTo>
                      <a:pt x="6" y="16"/>
                      <a:pt x="10" y="18"/>
                      <a:pt x="13" y="17"/>
                    </a:cubicBezTo>
                    <a:cubicBezTo>
                      <a:pt x="17" y="16"/>
                      <a:pt x="18" y="12"/>
                      <a:pt x="17" y="9"/>
                    </a:cubicBezTo>
                    <a:cubicBezTo>
                      <a:pt x="16" y="5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8" name="Freeform 168"/>
              <p:cNvSpPr>
                <a:spLocks noEditPoints="1"/>
              </p:cNvSpPr>
              <p:nvPr/>
            </p:nvSpPr>
            <p:spPr bwMode="auto">
              <a:xfrm>
                <a:off x="3300" y="-1284"/>
                <a:ext cx="43" cy="41"/>
              </a:xfrm>
              <a:custGeom>
                <a:avLst/>
                <a:gdLst>
                  <a:gd name="T0" fmla="*/ 14 w 22"/>
                  <a:gd name="T1" fmla="*/ 20 h 21"/>
                  <a:gd name="T2" fmla="*/ 2 w 22"/>
                  <a:gd name="T3" fmla="*/ 14 h 21"/>
                  <a:gd name="T4" fmla="*/ 8 w 22"/>
                  <a:gd name="T5" fmla="*/ 1 h 21"/>
                  <a:gd name="T6" fmla="*/ 20 w 22"/>
                  <a:gd name="T7" fmla="*/ 7 h 21"/>
                  <a:gd name="T8" fmla="*/ 14 w 22"/>
                  <a:gd name="T9" fmla="*/ 20 h 21"/>
                  <a:gd name="T10" fmla="*/ 9 w 22"/>
                  <a:gd name="T11" fmla="*/ 4 h 21"/>
                  <a:gd name="T12" fmla="*/ 5 w 22"/>
                  <a:gd name="T13" fmla="*/ 13 h 21"/>
                  <a:gd name="T14" fmla="*/ 13 w 22"/>
                  <a:gd name="T15" fmla="*/ 17 h 21"/>
                  <a:gd name="T16" fmla="*/ 17 w 22"/>
                  <a:gd name="T17" fmla="*/ 9 h 21"/>
                  <a:gd name="T18" fmla="*/ 9 w 22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4" y="20"/>
                    </a:moveTo>
                    <a:cubicBezTo>
                      <a:pt x="9" y="21"/>
                      <a:pt x="4" y="19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7"/>
                    </a:cubicBezTo>
                    <a:cubicBezTo>
                      <a:pt x="22" y="12"/>
                      <a:pt x="19" y="18"/>
                      <a:pt x="14" y="20"/>
                    </a:cubicBezTo>
                    <a:close/>
                    <a:moveTo>
                      <a:pt x="9" y="4"/>
                    </a:moveTo>
                    <a:cubicBezTo>
                      <a:pt x="6" y="6"/>
                      <a:pt x="4" y="9"/>
                      <a:pt x="5" y="13"/>
                    </a:cubicBezTo>
                    <a:cubicBezTo>
                      <a:pt x="6" y="16"/>
                      <a:pt x="10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ubicBezTo>
                      <a:pt x="16" y="5"/>
                      <a:pt x="12" y="3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9" name="Freeform 169"/>
              <p:cNvSpPr>
                <a:spLocks noEditPoints="1"/>
              </p:cNvSpPr>
              <p:nvPr/>
            </p:nvSpPr>
            <p:spPr bwMode="auto">
              <a:xfrm>
                <a:off x="3298" y="-1321"/>
                <a:ext cx="41" cy="41"/>
              </a:xfrm>
              <a:custGeom>
                <a:avLst/>
                <a:gdLst>
                  <a:gd name="T0" fmla="*/ 14 w 21"/>
                  <a:gd name="T1" fmla="*/ 20 h 21"/>
                  <a:gd name="T2" fmla="*/ 1 w 21"/>
                  <a:gd name="T3" fmla="*/ 14 h 21"/>
                  <a:gd name="T4" fmla="*/ 7 w 21"/>
                  <a:gd name="T5" fmla="*/ 1 h 21"/>
                  <a:gd name="T6" fmla="*/ 20 w 21"/>
                  <a:gd name="T7" fmla="*/ 7 h 21"/>
                  <a:gd name="T8" fmla="*/ 14 w 21"/>
                  <a:gd name="T9" fmla="*/ 20 h 21"/>
                  <a:gd name="T10" fmla="*/ 8 w 21"/>
                  <a:gd name="T11" fmla="*/ 4 h 21"/>
                  <a:gd name="T12" fmla="*/ 4 w 21"/>
                  <a:gd name="T13" fmla="*/ 13 h 21"/>
                  <a:gd name="T14" fmla="*/ 13 w 21"/>
                  <a:gd name="T15" fmla="*/ 17 h 21"/>
                  <a:gd name="T16" fmla="*/ 17 w 21"/>
                  <a:gd name="T17" fmla="*/ 8 h 21"/>
                  <a:gd name="T18" fmla="*/ 8 w 21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4" y="20"/>
                    </a:moveTo>
                    <a:cubicBezTo>
                      <a:pt x="9" y="21"/>
                      <a:pt x="3" y="19"/>
                      <a:pt x="1" y="14"/>
                    </a:cubicBezTo>
                    <a:cubicBezTo>
                      <a:pt x="0" y="9"/>
                      <a:pt x="2" y="3"/>
                      <a:pt x="7" y="1"/>
                    </a:cubicBezTo>
                    <a:cubicBezTo>
                      <a:pt x="12" y="0"/>
                      <a:pt x="18" y="2"/>
                      <a:pt x="20" y="7"/>
                    </a:cubicBezTo>
                    <a:cubicBezTo>
                      <a:pt x="21" y="12"/>
                      <a:pt x="19" y="18"/>
                      <a:pt x="14" y="20"/>
                    </a:cubicBezTo>
                    <a:close/>
                    <a:moveTo>
                      <a:pt x="8" y="4"/>
                    </a:moveTo>
                    <a:cubicBezTo>
                      <a:pt x="5" y="5"/>
                      <a:pt x="3" y="9"/>
                      <a:pt x="4" y="13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5"/>
                      <a:pt x="18" y="12"/>
                      <a:pt x="17" y="8"/>
                    </a:cubicBezTo>
                    <a:cubicBezTo>
                      <a:pt x="15" y="5"/>
                      <a:pt x="12" y="3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0" name="Freeform 170"/>
              <p:cNvSpPr>
                <a:spLocks noEditPoints="1"/>
              </p:cNvSpPr>
              <p:nvPr/>
            </p:nvSpPr>
            <p:spPr bwMode="auto">
              <a:xfrm>
                <a:off x="3288" y="-1358"/>
                <a:ext cx="43" cy="43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1 h 22"/>
                  <a:gd name="T6" fmla="*/ 20 w 22"/>
                  <a:gd name="T7" fmla="*/ 7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4" y="19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9" y="2"/>
                      <a:pt x="20" y="7"/>
                    </a:cubicBezTo>
                    <a:cubicBezTo>
                      <a:pt x="22" y="13"/>
                      <a:pt x="19" y="18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6" y="6"/>
                      <a:pt x="4" y="9"/>
                      <a:pt x="5" y="13"/>
                    </a:cubicBezTo>
                    <a:cubicBezTo>
                      <a:pt x="6" y="16"/>
                      <a:pt x="10" y="18"/>
                      <a:pt x="13" y="17"/>
                    </a:cubicBezTo>
                    <a:cubicBezTo>
                      <a:pt x="17" y="16"/>
                      <a:pt x="18" y="12"/>
                      <a:pt x="17" y="9"/>
                    </a:cubicBezTo>
                    <a:cubicBezTo>
                      <a:pt x="16" y="5"/>
                      <a:pt x="12" y="3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1" name="Freeform 171"/>
              <p:cNvSpPr>
                <a:spLocks noEditPoints="1"/>
              </p:cNvSpPr>
              <p:nvPr/>
            </p:nvSpPr>
            <p:spPr bwMode="auto">
              <a:xfrm>
                <a:off x="3277" y="-1393"/>
                <a:ext cx="41" cy="41"/>
              </a:xfrm>
              <a:custGeom>
                <a:avLst/>
                <a:gdLst>
                  <a:gd name="T0" fmla="*/ 14 w 21"/>
                  <a:gd name="T1" fmla="*/ 20 h 21"/>
                  <a:gd name="T2" fmla="*/ 1 w 21"/>
                  <a:gd name="T3" fmla="*/ 14 h 21"/>
                  <a:gd name="T4" fmla="*/ 7 w 21"/>
                  <a:gd name="T5" fmla="*/ 1 h 21"/>
                  <a:gd name="T6" fmla="*/ 20 w 21"/>
                  <a:gd name="T7" fmla="*/ 7 h 21"/>
                  <a:gd name="T8" fmla="*/ 14 w 21"/>
                  <a:gd name="T9" fmla="*/ 20 h 21"/>
                  <a:gd name="T10" fmla="*/ 8 w 21"/>
                  <a:gd name="T11" fmla="*/ 4 h 21"/>
                  <a:gd name="T12" fmla="*/ 4 w 21"/>
                  <a:gd name="T13" fmla="*/ 13 h 21"/>
                  <a:gd name="T14" fmla="*/ 13 w 21"/>
                  <a:gd name="T15" fmla="*/ 17 h 21"/>
                  <a:gd name="T16" fmla="*/ 17 w 21"/>
                  <a:gd name="T17" fmla="*/ 8 h 21"/>
                  <a:gd name="T18" fmla="*/ 8 w 21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4" y="20"/>
                    </a:moveTo>
                    <a:cubicBezTo>
                      <a:pt x="9" y="21"/>
                      <a:pt x="3" y="19"/>
                      <a:pt x="1" y="14"/>
                    </a:cubicBezTo>
                    <a:cubicBezTo>
                      <a:pt x="0" y="9"/>
                      <a:pt x="2" y="3"/>
                      <a:pt x="7" y="1"/>
                    </a:cubicBezTo>
                    <a:cubicBezTo>
                      <a:pt x="12" y="0"/>
                      <a:pt x="18" y="2"/>
                      <a:pt x="20" y="7"/>
                    </a:cubicBezTo>
                    <a:cubicBezTo>
                      <a:pt x="21" y="12"/>
                      <a:pt x="19" y="18"/>
                      <a:pt x="14" y="20"/>
                    </a:cubicBezTo>
                    <a:close/>
                    <a:moveTo>
                      <a:pt x="8" y="4"/>
                    </a:moveTo>
                    <a:cubicBezTo>
                      <a:pt x="5" y="6"/>
                      <a:pt x="3" y="9"/>
                      <a:pt x="4" y="13"/>
                    </a:cubicBezTo>
                    <a:cubicBezTo>
                      <a:pt x="5" y="16"/>
                      <a:pt x="9" y="18"/>
                      <a:pt x="13" y="17"/>
                    </a:cubicBezTo>
                    <a:cubicBezTo>
                      <a:pt x="16" y="15"/>
                      <a:pt x="18" y="12"/>
                      <a:pt x="17" y="8"/>
                    </a:cubicBezTo>
                    <a:cubicBezTo>
                      <a:pt x="15" y="5"/>
                      <a:pt x="12" y="3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2" name="Freeform 172"/>
              <p:cNvSpPr>
                <a:spLocks noEditPoints="1"/>
              </p:cNvSpPr>
              <p:nvPr/>
            </p:nvSpPr>
            <p:spPr bwMode="auto">
              <a:xfrm>
                <a:off x="3259" y="-1428"/>
                <a:ext cx="41" cy="43"/>
              </a:xfrm>
              <a:custGeom>
                <a:avLst/>
                <a:gdLst>
                  <a:gd name="T0" fmla="*/ 14 w 21"/>
                  <a:gd name="T1" fmla="*/ 21 h 22"/>
                  <a:gd name="T2" fmla="*/ 1 w 21"/>
                  <a:gd name="T3" fmla="*/ 15 h 22"/>
                  <a:gd name="T4" fmla="*/ 7 w 21"/>
                  <a:gd name="T5" fmla="*/ 2 h 22"/>
                  <a:gd name="T6" fmla="*/ 20 w 21"/>
                  <a:gd name="T7" fmla="*/ 8 h 22"/>
                  <a:gd name="T8" fmla="*/ 14 w 21"/>
                  <a:gd name="T9" fmla="*/ 21 h 22"/>
                  <a:gd name="T10" fmla="*/ 8 w 21"/>
                  <a:gd name="T11" fmla="*/ 5 h 22"/>
                  <a:gd name="T12" fmla="*/ 4 w 21"/>
                  <a:gd name="T13" fmla="*/ 13 h 22"/>
                  <a:gd name="T14" fmla="*/ 13 w 21"/>
                  <a:gd name="T15" fmla="*/ 17 h 22"/>
                  <a:gd name="T16" fmla="*/ 17 w 21"/>
                  <a:gd name="T17" fmla="*/ 9 h 22"/>
                  <a:gd name="T18" fmla="*/ 8 w 21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4" y="21"/>
                    </a:moveTo>
                    <a:cubicBezTo>
                      <a:pt x="9" y="22"/>
                      <a:pt x="3" y="20"/>
                      <a:pt x="1" y="15"/>
                    </a:cubicBezTo>
                    <a:cubicBezTo>
                      <a:pt x="0" y="9"/>
                      <a:pt x="2" y="4"/>
                      <a:pt x="7" y="2"/>
                    </a:cubicBezTo>
                    <a:cubicBezTo>
                      <a:pt x="12" y="0"/>
                      <a:pt x="18" y="3"/>
                      <a:pt x="20" y="8"/>
                    </a:cubicBezTo>
                    <a:cubicBezTo>
                      <a:pt x="21" y="13"/>
                      <a:pt x="19" y="19"/>
                      <a:pt x="14" y="21"/>
                    </a:cubicBezTo>
                    <a:close/>
                    <a:moveTo>
                      <a:pt x="8" y="5"/>
                    </a:moveTo>
                    <a:cubicBezTo>
                      <a:pt x="5" y="6"/>
                      <a:pt x="3" y="10"/>
                      <a:pt x="4" y="13"/>
                    </a:cubicBezTo>
                    <a:cubicBezTo>
                      <a:pt x="6" y="17"/>
                      <a:pt x="9" y="19"/>
                      <a:pt x="13" y="17"/>
                    </a:cubicBezTo>
                    <a:cubicBezTo>
                      <a:pt x="16" y="16"/>
                      <a:pt x="18" y="13"/>
                      <a:pt x="17" y="9"/>
                    </a:cubicBezTo>
                    <a:cubicBezTo>
                      <a:pt x="15" y="6"/>
                      <a:pt x="12" y="4"/>
                      <a:pt x="8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3" name="Freeform 173"/>
              <p:cNvSpPr>
                <a:spLocks noEditPoints="1"/>
              </p:cNvSpPr>
              <p:nvPr/>
            </p:nvSpPr>
            <p:spPr bwMode="auto">
              <a:xfrm>
                <a:off x="3240" y="-1459"/>
                <a:ext cx="41" cy="43"/>
              </a:xfrm>
              <a:custGeom>
                <a:avLst/>
                <a:gdLst>
                  <a:gd name="T0" fmla="*/ 14 w 21"/>
                  <a:gd name="T1" fmla="*/ 20 h 22"/>
                  <a:gd name="T2" fmla="*/ 1 w 21"/>
                  <a:gd name="T3" fmla="*/ 14 h 22"/>
                  <a:gd name="T4" fmla="*/ 7 w 21"/>
                  <a:gd name="T5" fmla="*/ 2 h 22"/>
                  <a:gd name="T6" fmla="*/ 20 w 21"/>
                  <a:gd name="T7" fmla="*/ 8 h 22"/>
                  <a:gd name="T8" fmla="*/ 14 w 21"/>
                  <a:gd name="T9" fmla="*/ 20 h 22"/>
                  <a:gd name="T10" fmla="*/ 8 w 21"/>
                  <a:gd name="T11" fmla="*/ 5 h 22"/>
                  <a:gd name="T12" fmla="*/ 4 w 21"/>
                  <a:gd name="T13" fmla="*/ 13 h 22"/>
                  <a:gd name="T14" fmla="*/ 13 w 21"/>
                  <a:gd name="T15" fmla="*/ 17 h 22"/>
                  <a:gd name="T16" fmla="*/ 17 w 21"/>
                  <a:gd name="T17" fmla="*/ 9 h 22"/>
                  <a:gd name="T18" fmla="*/ 8 w 21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4" y="20"/>
                    </a:moveTo>
                    <a:cubicBezTo>
                      <a:pt x="9" y="22"/>
                      <a:pt x="3" y="19"/>
                      <a:pt x="1" y="14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2" y="0"/>
                      <a:pt x="18" y="3"/>
                      <a:pt x="20" y="8"/>
                    </a:cubicBezTo>
                    <a:cubicBezTo>
                      <a:pt x="21" y="13"/>
                      <a:pt x="19" y="18"/>
                      <a:pt x="14" y="20"/>
                    </a:cubicBezTo>
                    <a:close/>
                    <a:moveTo>
                      <a:pt x="8" y="5"/>
                    </a:moveTo>
                    <a:cubicBezTo>
                      <a:pt x="5" y="6"/>
                      <a:pt x="3" y="10"/>
                      <a:pt x="4" y="13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ubicBezTo>
                      <a:pt x="15" y="5"/>
                      <a:pt x="12" y="4"/>
                      <a:pt x="8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4" name="Freeform 174"/>
              <p:cNvSpPr>
                <a:spLocks noEditPoints="1"/>
              </p:cNvSpPr>
              <p:nvPr/>
            </p:nvSpPr>
            <p:spPr bwMode="auto">
              <a:xfrm>
                <a:off x="3219" y="-1490"/>
                <a:ext cx="40" cy="43"/>
              </a:xfrm>
              <a:custGeom>
                <a:avLst/>
                <a:gdLst>
                  <a:gd name="T0" fmla="*/ 14 w 21"/>
                  <a:gd name="T1" fmla="*/ 20 h 22"/>
                  <a:gd name="T2" fmla="*/ 1 w 21"/>
                  <a:gd name="T3" fmla="*/ 14 h 22"/>
                  <a:gd name="T4" fmla="*/ 7 w 21"/>
                  <a:gd name="T5" fmla="*/ 2 h 22"/>
                  <a:gd name="T6" fmla="*/ 20 w 21"/>
                  <a:gd name="T7" fmla="*/ 8 h 22"/>
                  <a:gd name="T8" fmla="*/ 14 w 21"/>
                  <a:gd name="T9" fmla="*/ 20 h 22"/>
                  <a:gd name="T10" fmla="*/ 8 w 21"/>
                  <a:gd name="T11" fmla="*/ 5 h 22"/>
                  <a:gd name="T12" fmla="*/ 4 w 21"/>
                  <a:gd name="T13" fmla="*/ 13 h 22"/>
                  <a:gd name="T14" fmla="*/ 13 w 21"/>
                  <a:gd name="T15" fmla="*/ 17 h 22"/>
                  <a:gd name="T16" fmla="*/ 17 w 21"/>
                  <a:gd name="T17" fmla="*/ 9 h 22"/>
                  <a:gd name="T18" fmla="*/ 8 w 21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4" y="20"/>
                    </a:moveTo>
                    <a:cubicBezTo>
                      <a:pt x="9" y="22"/>
                      <a:pt x="3" y="19"/>
                      <a:pt x="1" y="14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2" y="0"/>
                      <a:pt x="18" y="3"/>
                      <a:pt x="20" y="8"/>
                    </a:cubicBezTo>
                    <a:cubicBezTo>
                      <a:pt x="21" y="13"/>
                      <a:pt x="19" y="18"/>
                      <a:pt x="14" y="20"/>
                    </a:cubicBezTo>
                    <a:close/>
                    <a:moveTo>
                      <a:pt x="8" y="5"/>
                    </a:moveTo>
                    <a:cubicBezTo>
                      <a:pt x="5" y="6"/>
                      <a:pt x="3" y="10"/>
                      <a:pt x="4" y="13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ubicBezTo>
                      <a:pt x="15" y="5"/>
                      <a:pt x="12" y="4"/>
                      <a:pt x="8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5" name="Freeform 175"/>
              <p:cNvSpPr>
                <a:spLocks noEditPoints="1"/>
              </p:cNvSpPr>
              <p:nvPr/>
            </p:nvSpPr>
            <p:spPr bwMode="auto">
              <a:xfrm>
                <a:off x="3193" y="-1519"/>
                <a:ext cx="43" cy="43"/>
              </a:xfrm>
              <a:custGeom>
                <a:avLst/>
                <a:gdLst>
                  <a:gd name="T0" fmla="*/ 15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1 w 22"/>
                  <a:gd name="T7" fmla="*/ 8 h 22"/>
                  <a:gd name="T8" fmla="*/ 15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5" y="20"/>
                    </a:moveTo>
                    <a:cubicBezTo>
                      <a:pt x="9" y="22"/>
                      <a:pt x="4" y="19"/>
                      <a:pt x="2" y="14"/>
                    </a:cubicBezTo>
                    <a:cubicBezTo>
                      <a:pt x="0" y="9"/>
                      <a:pt x="3" y="3"/>
                      <a:pt x="8" y="2"/>
                    </a:cubicBezTo>
                    <a:cubicBezTo>
                      <a:pt x="13" y="0"/>
                      <a:pt x="19" y="3"/>
                      <a:pt x="21" y="8"/>
                    </a:cubicBezTo>
                    <a:cubicBezTo>
                      <a:pt x="22" y="13"/>
                      <a:pt x="20" y="18"/>
                      <a:pt x="15" y="20"/>
                    </a:cubicBezTo>
                    <a:close/>
                    <a:moveTo>
                      <a:pt x="9" y="5"/>
                    </a:moveTo>
                    <a:cubicBezTo>
                      <a:pt x="6" y="6"/>
                      <a:pt x="4" y="10"/>
                      <a:pt x="5" y="13"/>
                    </a:cubicBezTo>
                    <a:cubicBezTo>
                      <a:pt x="6" y="16"/>
                      <a:pt x="10" y="18"/>
                      <a:pt x="13" y="17"/>
                    </a:cubicBezTo>
                    <a:cubicBezTo>
                      <a:pt x="17" y="16"/>
                      <a:pt x="19" y="12"/>
                      <a:pt x="17" y="9"/>
                    </a:cubicBezTo>
                    <a:cubicBezTo>
                      <a:pt x="16" y="5"/>
                      <a:pt x="13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6" name="Freeform 176"/>
              <p:cNvSpPr>
                <a:spLocks noEditPoints="1"/>
              </p:cNvSpPr>
              <p:nvPr/>
            </p:nvSpPr>
            <p:spPr bwMode="auto">
              <a:xfrm>
                <a:off x="3170" y="-1548"/>
                <a:ext cx="43" cy="43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3" y="19"/>
                      <a:pt x="2" y="14"/>
                    </a:cubicBezTo>
                    <a:cubicBezTo>
                      <a:pt x="0" y="9"/>
                      <a:pt x="3" y="4"/>
                      <a:pt x="8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2" y="13"/>
                      <a:pt x="19" y="19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5" y="6"/>
                      <a:pt x="4" y="10"/>
                      <a:pt x="5" y="13"/>
                    </a:cubicBezTo>
                    <a:cubicBezTo>
                      <a:pt x="6" y="17"/>
                      <a:pt x="9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ubicBezTo>
                      <a:pt x="16" y="6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7" name="Freeform 177"/>
              <p:cNvSpPr>
                <a:spLocks noEditPoints="1"/>
              </p:cNvSpPr>
              <p:nvPr/>
            </p:nvSpPr>
            <p:spPr bwMode="auto">
              <a:xfrm>
                <a:off x="3145" y="-1575"/>
                <a:ext cx="43" cy="43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3" y="19"/>
                      <a:pt x="2" y="14"/>
                    </a:cubicBezTo>
                    <a:cubicBezTo>
                      <a:pt x="0" y="9"/>
                      <a:pt x="2" y="3"/>
                      <a:pt x="8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2" y="13"/>
                      <a:pt x="19" y="18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5" y="6"/>
                      <a:pt x="3" y="10"/>
                      <a:pt x="5" y="13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ubicBezTo>
                      <a:pt x="16" y="5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8" name="Freeform 178"/>
              <p:cNvSpPr>
                <a:spLocks noEditPoints="1"/>
              </p:cNvSpPr>
              <p:nvPr/>
            </p:nvSpPr>
            <p:spPr bwMode="auto">
              <a:xfrm>
                <a:off x="3118" y="-1602"/>
                <a:ext cx="42" cy="42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3" y="19"/>
                      <a:pt x="2" y="14"/>
                    </a:cubicBezTo>
                    <a:cubicBezTo>
                      <a:pt x="0" y="9"/>
                      <a:pt x="3" y="4"/>
                      <a:pt x="8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2" y="13"/>
                      <a:pt x="19" y="19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5" y="6"/>
                      <a:pt x="4" y="10"/>
                      <a:pt x="5" y="13"/>
                    </a:cubicBezTo>
                    <a:cubicBezTo>
                      <a:pt x="6" y="17"/>
                      <a:pt x="10" y="19"/>
                      <a:pt x="13" y="17"/>
                    </a:cubicBezTo>
                    <a:cubicBezTo>
                      <a:pt x="16" y="16"/>
                      <a:pt x="18" y="13"/>
                      <a:pt x="17" y="9"/>
                    </a:cubicBezTo>
                    <a:cubicBezTo>
                      <a:pt x="16" y="6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9" name="Freeform 179"/>
              <p:cNvSpPr>
                <a:spLocks noEditPoints="1"/>
              </p:cNvSpPr>
              <p:nvPr/>
            </p:nvSpPr>
            <p:spPr bwMode="auto">
              <a:xfrm>
                <a:off x="3091" y="-1627"/>
                <a:ext cx="42" cy="42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3" y="19"/>
                      <a:pt x="2" y="14"/>
                    </a:cubicBezTo>
                    <a:cubicBezTo>
                      <a:pt x="0" y="9"/>
                      <a:pt x="3" y="4"/>
                      <a:pt x="8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2" y="13"/>
                      <a:pt x="19" y="18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5" y="6"/>
                      <a:pt x="3" y="10"/>
                      <a:pt x="5" y="13"/>
                    </a:cubicBezTo>
                    <a:cubicBezTo>
                      <a:pt x="6" y="17"/>
                      <a:pt x="9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ubicBezTo>
                      <a:pt x="16" y="6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0" name="Freeform 180"/>
              <p:cNvSpPr>
                <a:spLocks noEditPoints="1"/>
              </p:cNvSpPr>
              <p:nvPr/>
            </p:nvSpPr>
            <p:spPr bwMode="auto">
              <a:xfrm>
                <a:off x="3061" y="-1653"/>
                <a:ext cx="43" cy="43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4" y="19"/>
                      <a:pt x="2" y="14"/>
                    </a:cubicBezTo>
                    <a:cubicBezTo>
                      <a:pt x="0" y="9"/>
                      <a:pt x="3" y="4"/>
                      <a:pt x="8" y="2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2" y="13"/>
                      <a:pt x="19" y="19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6" y="6"/>
                      <a:pt x="4" y="10"/>
                      <a:pt x="5" y="13"/>
                    </a:cubicBezTo>
                    <a:cubicBezTo>
                      <a:pt x="6" y="17"/>
                      <a:pt x="10" y="18"/>
                      <a:pt x="13" y="17"/>
                    </a:cubicBezTo>
                    <a:cubicBezTo>
                      <a:pt x="17" y="16"/>
                      <a:pt x="19" y="12"/>
                      <a:pt x="17" y="9"/>
                    </a:cubicBezTo>
                    <a:cubicBezTo>
                      <a:pt x="16" y="6"/>
                      <a:pt x="13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1" name="Freeform 181"/>
              <p:cNvSpPr>
                <a:spLocks noEditPoints="1"/>
              </p:cNvSpPr>
              <p:nvPr/>
            </p:nvSpPr>
            <p:spPr bwMode="auto">
              <a:xfrm>
                <a:off x="3034" y="-1676"/>
                <a:ext cx="41" cy="43"/>
              </a:xfrm>
              <a:custGeom>
                <a:avLst/>
                <a:gdLst>
                  <a:gd name="T0" fmla="*/ 14 w 21"/>
                  <a:gd name="T1" fmla="*/ 20 h 22"/>
                  <a:gd name="T2" fmla="*/ 1 w 21"/>
                  <a:gd name="T3" fmla="*/ 14 h 22"/>
                  <a:gd name="T4" fmla="*/ 7 w 21"/>
                  <a:gd name="T5" fmla="*/ 2 h 22"/>
                  <a:gd name="T6" fmla="*/ 20 w 21"/>
                  <a:gd name="T7" fmla="*/ 8 h 22"/>
                  <a:gd name="T8" fmla="*/ 14 w 21"/>
                  <a:gd name="T9" fmla="*/ 20 h 22"/>
                  <a:gd name="T10" fmla="*/ 8 w 21"/>
                  <a:gd name="T11" fmla="*/ 5 h 22"/>
                  <a:gd name="T12" fmla="*/ 4 w 21"/>
                  <a:gd name="T13" fmla="*/ 13 h 22"/>
                  <a:gd name="T14" fmla="*/ 12 w 21"/>
                  <a:gd name="T15" fmla="*/ 17 h 22"/>
                  <a:gd name="T16" fmla="*/ 16 w 21"/>
                  <a:gd name="T17" fmla="*/ 9 h 22"/>
                  <a:gd name="T18" fmla="*/ 8 w 21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4" y="20"/>
                    </a:moveTo>
                    <a:cubicBezTo>
                      <a:pt x="8" y="22"/>
                      <a:pt x="3" y="19"/>
                      <a:pt x="1" y="14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2" y="0"/>
                      <a:pt x="18" y="3"/>
                      <a:pt x="20" y="8"/>
                    </a:cubicBezTo>
                    <a:cubicBezTo>
                      <a:pt x="21" y="13"/>
                      <a:pt x="19" y="18"/>
                      <a:pt x="14" y="20"/>
                    </a:cubicBezTo>
                    <a:close/>
                    <a:moveTo>
                      <a:pt x="8" y="5"/>
                    </a:moveTo>
                    <a:cubicBezTo>
                      <a:pt x="5" y="6"/>
                      <a:pt x="3" y="10"/>
                      <a:pt x="4" y="13"/>
                    </a:cubicBezTo>
                    <a:cubicBezTo>
                      <a:pt x="5" y="16"/>
                      <a:pt x="9" y="18"/>
                      <a:pt x="12" y="17"/>
                    </a:cubicBezTo>
                    <a:cubicBezTo>
                      <a:pt x="16" y="16"/>
                      <a:pt x="18" y="12"/>
                      <a:pt x="16" y="9"/>
                    </a:cubicBezTo>
                    <a:cubicBezTo>
                      <a:pt x="15" y="5"/>
                      <a:pt x="12" y="4"/>
                      <a:pt x="8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2" name="Freeform 182"/>
              <p:cNvSpPr>
                <a:spLocks noEditPoints="1"/>
              </p:cNvSpPr>
              <p:nvPr/>
            </p:nvSpPr>
            <p:spPr bwMode="auto">
              <a:xfrm>
                <a:off x="3003" y="-1699"/>
                <a:ext cx="43" cy="42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4" y="19"/>
                      <a:pt x="2" y="14"/>
                    </a:cubicBezTo>
                    <a:cubicBezTo>
                      <a:pt x="0" y="9"/>
                      <a:pt x="3" y="3"/>
                      <a:pt x="8" y="2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2" y="13"/>
                      <a:pt x="19" y="18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6" y="6"/>
                      <a:pt x="4" y="10"/>
                      <a:pt x="5" y="13"/>
                    </a:cubicBezTo>
                    <a:cubicBezTo>
                      <a:pt x="6" y="16"/>
                      <a:pt x="10" y="18"/>
                      <a:pt x="13" y="17"/>
                    </a:cubicBezTo>
                    <a:cubicBezTo>
                      <a:pt x="17" y="16"/>
                      <a:pt x="18" y="12"/>
                      <a:pt x="17" y="9"/>
                    </a:cubicBezTo>
                    <a:cubicBezTo>
                      <a:pt x="16" y="5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3" name="Freeform 183"/>
              <p:cNvSpPr>
                <a:spLocks noEditPoints="1"/>
              </p:cNvSpPr>
              <p:nvPr/>
            </p:nvSpPr>
            <p:spPr bwMode="auto">
              <a:xfrm>
                <a:off x="2992" y="-1672"/>
                <a:ext cx="42" cy="41"/>
              </a:xfrm>
              <a:custGeom>
                <a:avLst/>
                <a:gdLst>
                  <a:gd name="T0" fmla="*/ 14 w 22"/>
                  <a:gd name="T1" fmla="*/ 20 h 21"/>
                  <a:gd name="T2" fmla="*/ 2 w 22"/>
                  <a:gd name="T3" fmla="*/ 14 h 21"/>
                  <a:gd name="T4" fmla="*/ 8 w 22"/>
                  <a:gd name="T5" fmla="*/ 1 h 21"/>
                  <a:gd name="T6" fmla="*/ 20 w 22"/>
                  <a:gd name="T7" fmla="*/ 7 h 21"/>
                  <a:gd name="T8" fmla="*/ 14 w 22"/>
                  <a:gd name="T9" fmla="*/ 20 h 21"/>
                  <a:gd name="T10" fmla="*/ 9 w 22"/>
                  <a:gd name="T11" fmla="*/ 4 h 21"/>
                  <a:gd name="T12" fmla="*/ 5 w 22"/>
                  <a:gd name="T13" fmla="*/ 13 h 21"/>
                  <a:gd name="T14" fmla="*/ 13 w 22"/>
                  <a:gd name="T15" fmla="*/ 17 h 21"/>
                  <a:gd name="T16" fmla="*/ 17 w 22"/>
                  <a:gd name="T17" fmla="*/ 8 h 21"/>
                  <a:gd name="T18" fmla="*/ 9 w 22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4" y="20"/>
                    </a:moveTo>
                    <a:cubicBezTo>
                      <a:pt x="9" y="21"/>
                      <a:pt x="3" y="19"/>
                      <a:pt x="2" y="14"/>
                    </a:cubicBezTo>
                    <a:cubicBezTo>
                      <a:pt x="0" y="9"/>
                      <a:pt x="2" y="3"/>
                      <a:pt x="8" y="1"/>
                    </a:cubicBezTo>
                    <a:cubicBezTo>
                      <a:pt x="13" y="0"/>
                      <a:pt x="18" y="2"/>
                      <a:pt x="20" y="7"/>
                    </a:cubicBezTo>
                    <a:cubicBezTo>
                      <a:pt x="22" y="12"/>
                      <a:pt x="19" y="18"/>
                      <a:pt x="14" y="20"/>
                    </a:cubicBezTo>
                    <a:close/>
                    <a:moveTo>
                      <a:pt x="9" y="4"/>
                    </a:moveTo>
                    <a:cubicBezTo>
                      <a:pt x="5" y="6"/>
                      <a:pt x="3" y="9"/>
                      <a:pt x="5" y="13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5"/>
                      <a:pt x="18" y="12"/>
                      <a:pt x="17" y="8"/>
                    </a:cubicBezTo>
                    <a:cubicBezTo>
                      <a:pt x="16" y="5"/>
                      <a:pt x="12" y="3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4" name="Freeform 184"/>
              <p:cNvSpPr>
                <a:spLocks noEditPoints="1"/>
              </p:cNvSpPr>
              <p:nvPr/>
            </p:nvSpPr>
            <p:spPr bwMode="auto">
              <a:xfrm>
                <a:off x="2982" y="-1637"/>
                <a:ext cx="43" cy="43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4" y="19"/>
                      <a:pt x="2" y="14"/>
                    </a:cubicBezTo>
                    <a:cubicBezTo>
                      <a:pt x="0" y="9"/>
                      <a:pt x="3" y="4"/>
                      <a:pt x="8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2" y="13"/>
                      <a:pt x="19" y="19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6" y="6"/>
                      <a:pt x="4" y="10"/>
                      <a:pt x="5" y="13"/>
                    </a:cubicBezTo>
                    <a:cubicBezTo>
                      <a:pt x="6" y="17"/>
                      <a:pt x="10" y="19"/>
                      <a:pt x="13" y="17"/>
                    </a:cubicBezTo>
                    <a:cubicBezTo>
                      <a:pt x="17" y="16"/>
                      <a:pt x="18" y="13"/>
                      <a:pt x="17" y="9"/>
                    </a:cubicBezTo>
                    <a:cubicBezTo>
                      <a:pt x="16" y="6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5" name="Freeform 185"/>
              <p:cNvSpPr>
                <a:spLocks noEditPoints="1"/>
              </p:cNvSpPr>
              <p:nvPr/>
            </p:nvSpPr>
            <p:spPr bwMode="auto">
              <a:xfrm>
                <a:off x="2974" y="-1600"/>
                <a:ext cx="41" cy="42"/>
              </a:xfrm>
              <a:custGeom>
                <a:avLst/>
                <a:gdLst>
                  <a:gd name="T0" fmla="*/ 14 w 21"/>
                  <a:gd name="T1" fmla="*/ 20 h 22"/>
                  <a:gd name="T2" fmla="*/ 1 w 21"/>
                  <a:gd name="T3" fmla="*/ 14 h 22"/>
                  <a:gd name="T4" fmla="*/ 7 w 21"/>
                  <a:gd name="T5" fmla="*/ 2 h 22"/>
                  <a:gd name="T6" fmla="*/ 20 w 21"/>
                  <a:gd name="T7" fmla="*/ 8 h 22"/>
                  <a:gd name="T8" fmla="*/ 14 w 21"/>
                  <a:gd name="T9" fmla="*/ 20 h 22"/>
                  <a:gd name="T10" fmla="*/ 8 w 21"/>
                  <a:gd name="T11" fmla="*/ 5 h 22"/>
                  <a:gd name="T12" fmla="*/ 4 w 21"/>
                  <a:gd name="T13" fmla="*/ 13 h 22"/>
                  <a:gd name="T14" fmla="*/ 13 w 21"/>
                  <a:gd name="T15" fmla="*/ 17 h 22"/>
                  <a:gd name="T16" fmla="*/ 17 w 21"/>
                  <a:gd name="T17" fmla="*/ 9 h 22"/>
                  <a:gd name="T18" fmla="*/ 8 w 21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4" y="20"/>
                    </a:moveTo>
                    <a:cubicBezTo>
                      <a:pt x="9" y="22"/>
                      <a:pt x="3" y="19"/>
                      <a:pt x="1" y="14"/>
                    </a:cubicBezTo>
                    <a:cubicBezTo>
                      <a:pt x="0" y="9"/>
                      <a:pt x="2" y="4"/>
                      <a:pt x="7" y="2"/>
                    </a:cubicBezTo>
                    <a:cubicBezTo>
                      <a:pt x="12" y="0"/>
                      <a:pt x="18" y="3"/>
                      <a:pt x="20" y="8"/>
                    </a:cubicBezTo>
                    <a:cubicBezTo>
                      <a:pt x="21" y="13"/>
                      <a:pt x="19" y="19"/>
                      <a:pt x="14" y="20"/>
                    </a:cubicBezTo>
                    <a:close/>
                    <a:moveTo>
                      <a:pt x="8" y="5"/>
                    </a:moveTo>
                    <a:cubicBezTo>
                      <a:pt x="5" y="6"/>
                      <a:pt x="3" y="10"/>
                      <a:pt x="4" y="13"/>
                    </a:cubicBezTo>
                    <a:cubicBezTo>
                      <a:pt x="5" y="17"/>
                      <a:pt x="9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ubicBezTo>
                      <a:pt x="15" y="6"/>
                      <a:pt x="12" y="4"/>
                      <a:pt x="8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6" name="Freeform 186"/>
              <p:cNvSpPr>
                <a:spLocks noEditPoints="1"/>
              </p:cNvSpPr>
              <p:nvPr/>
            </p:nvSpPr>
            <p:spPr bwMode="auto">
              <a:xfrm>
                <a:off x="2966" y="-1563"/>
                <a:ext cx="43" cy="42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3" y="19"/>
                      <a:pt x="2" y="14"/>
                    </a:cubicBezTo>
                    <a:cubicBezTo>
                      <a:pt x="0" y="9"/>
                      <a:pt x="3" y="4"/>
                      <a:pt x="8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2" y="13"/>
                      <a:pt x="19" y="19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5" y="6"/>
                      <a:pt x="4" y="10"/>
                      <a:pt x="5" y="13"/>
                    </a:cubicBezTo>
                    <a:cubicBezTo>
                      <a:pt x="6" y="17"/>
                      <a:pt x="10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ubicBezTo>
                      <a:pt x="16" y="6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7" name="Freeform 187"/>
              <p:cNvSpPr>
                <a:spLocks noEditPoints="1"/>
              </p:cNvSpPr>
              <p:nvPr/>
            </p:nvSpPr>
            <p:spPr bwMode="auto">
              <a:xfrm>
                <a:off x="2961" y="-1527"/>
                <a:ext cx="42" cy="43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3" y="19"/>
                      <a:pt x="2" y="14"/>
                    </a:cubicBezTo>
                    <a:cubicBezTo>
                      <a:pt x="0" y="9"/>
                      <a:pt x="2" y="4"/>
                      <a:pt x="8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2" y="13"/>
                      <a:pt x="19" y="19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5" y="6"/>
                      <a:pt x="3" y="10"/>
                      <a:pt x="5" y="13"/>
                    </a:cubicBezTo>
                    <a:cubicBezTo>
                      <a:pt x="6" y="17"/>
                      <a:pt x="9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ubicBezTo>
                      <a:pt x="16" y="6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8" name="Freeform 188"/>
              <p:cNvSpPr>
                <a:spLocks noEditPoints="1"/>
              </p:cNvSpPr>
              <p:nvPr/>
            </p:nvSpPr>
            <p:spPr bwMode="auto">
              <a:xfrm>
                <a:off x="2955" y="-1490"/>
                <a:ext cx="42" cy="43"/>
              </a:xfrm>
              <a:custGeom>
                <a:avLst/>
                <a:gdLst>
                  <a:gd name="T0" fmla="*/ 14 w 22"/>
                  <a:gd name="T1" fmla="*/ 20 h 22"/>
                  <a:gd name="T2" fmla="*/ 1 w 22"/>
                  <a:gd name="T3" fmla="*/ 14 h 22"/>
                  <a:gd name="T4" fmla="*/ 7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3" y="20"/>
                      <a:pt x="1" y="14"/>
                    </a:cubicBezTo>
                    <a:cubicBezTo>
                      <a:pt x="0" y="9"/>
                      <a:pt x="2" y="4"/>
                      <a:pt x="7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2" y="13"/>
                      <a:pt x="19" y="19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5" y="6"/>
                      <a:pt x="3" y="10"/>
                      <a:pt x="5" y="13"/>
                    </a:cubicBezTo>
                    <a:cubicBezTo>
                      <a:pt x="6" y="17"/>
                      <a:pt x="9" y="19"/>
                      <a:pt x="13" y="17"/>
                    </a:cubicBezTo>
                    <a:cubicBezTo>
                      <a:pt x="16" y="16"/>
                      <a:pt x="18" y="13"/>
                      <a:pt x="17" y="9"/>
                    </a:cubicBezTo>
                    <a:cubicBezTo>
                      <a:pt x="16" y="6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9" name="Freeform 189"/>
              <p:cNvSpPr>
                <a:spLocks noEditPoints="1"/>
              </p:cNvSpPr>
              <p:nvPr/>
            </p:nvSpPr>
            <p:spPr bwMode="auto">
              <a:xfrm>
                <a:off x="2951" y="-1451"/>
                <a:ext cx="43" cy="41"/>
              </a:xfrm>
              <a:custGeom>
                <a:avLst/>
                <a:gdLst>
                  <a:gd name="T0" fmla="*/ 14 w 22"/>
                  <a:gd name="T1" fmla="*/ 20 h 21"/>
                  <a:gd name="T2" fmla="*/ 2 w 22"/>
                  <a:gd name="T3" fmla="*/ 14 h 21"/>
                  <a:gd name="T4" fmla="*/ 8 w 22"/>
                  <a:gd name="T5" fmla="*/ 1 h 21"/>
                  <a:gd name="T6" fmla="*/ 20 w 22"/>
                  <a:gd name="T7" fmla="*/ 7 h 21"/>
                  <a:gd name="T8" fmla="*/ 14 w 22"/>
                  <a:gd name="T9" fmla="*/ 20 h 21"/>
                  <a:gd name="T10" fmla="*/ 9 w 22"/>
                  <a:gd name="T11" fmla="*/ 5 h 21"/>
                  <a:gd name="T12" fmla="*/ 5 w 22"/>
                  <a:gd name="T13" fmla="*/ 13 h 21"/>
                  <a:gd name="T14" fmla="*/ 13 w 22"/>
                  <a:gd name="T15" fmla="*/ 17 h 21"/>
                  <a:gd name="T16" fmla="*/ 17 w 22"/>
                  <a:gd name="T17" fmla="*/ 9 h 21"/>
                  <a:gd name="T18" fmla="*/ 9 w 22"/>
                  <a:gd name="T19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4" y="20"/>
                    </a:moveTo>
                    <a:cubicBezTo>
                      <a:pt x="9" y="21"/>
                      <a:pt x="4" y="19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9" y="2"/>
                      <a:pt x="20" y="7"/>
                    </a:cubicBezTo>
                    <a:cubicBezTo>
                      <a:pt x="22" y="13"/>
                      <a:pt x="19" y="18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6" y="6"/>
                      <a:pt x="4" y="9"/>
                      <a:pt x="5" y="13"/>
                    </a:cubicBezTo>
                    <a:cubicBezTo>
                      <a:pt x="6" y="16"/>
                      <a:pt x="10" y="18"/>
                      <a:pt x="13" y="17"/>
                    </a:cubicBezTo>
                    <a:cubicBezTo>
                      <a:pt x="17" y="16"/>
                      <a:pt x="19" y="12"/>
                      <a:pt x="17" y="9"/>
                    </a:cubicBezTo>
                    <a:cubicBezTo>
                      <a:pt x="16" y="5"/>
                      <a:pt x="13" y="3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0" name="Freeform 190"/>
              <p:cNvSpPr>
                <a:spLocks noEditPoints="1"/>
              </p:cNvSpPr>
              <p:nvPr/>
            </p:nvSpPr>
            <p:spPr bwMode="auto">
              <a:xfrm>
                <a:off x="2949" y="-1414"/>
                <a:ext cx="43" cy="43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4" y="19"/>
                      <a:pt x="2" y="14"/>
                    </a:cubicBezTo>
                    <a:cubicBezTo>
                      <a:pt x="0" y="9"/>
                      <a:pt x="3" y="4"/>
                      <a:pt x="8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2" y="13"/>
                      <a:pt x="19" y="18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5" y="6"/>
                      <a:pt x="4" y="10"/>
                      <a:pt x="5" y="13"/>
                    </a:cubicBezTo>
                    <a:cubicBezTo>
                      <a:pt x="6" y="16"/>
                      <a:pt x="10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ubicBezTo>
                      <a:pt x="16" y="5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1" name="Freeform 191"/>
              <p:cNvSpPr>
                <a:spLocks noEditPoints="1"/>
              </p:cNvSpPr>
              <p:nvPr/>
            </p:nvSpPr>
            <p:spPr bwMode="auto">
              <a:xfrm>
                <a:off x="2951" y="-1377"/>
                <a:ext cx="43" cy="43"/>
              </a:xfrm>
              <a:custGeom>
                <a:avLst/>
                <a:gdLst>
                  <a:gd name="T0" fmla="*/ 14 w 22"/>
                  <a:gd name="T1" fmla="*/ 20 h 22"/>
                  <a:gd name="T2" fmla="*/ 1 w 22"/>
                  <a:gd name="T3" fmla="*/ 14 h 22"/>
                  <a:gd name="T4" fmla="*/ 7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3" y="19"/>
                      <a:pt x="1" y="14"/>
                    </a:cubicBezTo>
                    <a:cubicBezTo>
                      <a:pt x="0" y="9"/>
                      <a:pt x="2" y="4"/>
                      <a:pt x="7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2" y="13"/>
                      <a:pt x="19" y="19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5" y="6"/>
                      <a:pt x="3" y="10"/>
                      <a:pt x="5" y="13"/>
                    </a:cubicBezTo>
                    <a:cubicBezTo>
                      <a:pt x="6" y="17"/>
                      <a:pt x="9" y="19"/>
                      <a:pt x="13" y="17"/>
                    </a:cubicBezTo>
                    <a:cubicBezTo>
                      <a:pt x="16" y="16"/>
                      <a:pt x="18" y="13"/>
                      <a:pt x="17" y="9"/>
                    </a:cubicBezTo>
                    <a:cubicBezTo>
                      <a:pt x="16" y="6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2" name="Freeform 192"/>
              <p:cNvSpPr>
                <a:spLocks noEditPoints="1"/>
              </p:cNvSpPr>
              <p:nvPr/>
            </p:nvSpPr>
            <p:spPr bwMode="auto">
              <a:xfrm>
                <a:off x="2953" y="-1338"/>
                <a:ext cx="41" cy="40"/>
              </a:xfrm>
              <a:custGeom>
                <a:avLst/>
                <a:gdLst>
                  <a:gd name="T0" fmla="*/ 14 w 21"/>
                  <a:gd name="T1" fmla="*/ 20 h 21"/>
                  <a:gd name="T2" fmla="*/ 1 w 21"/>
                  <a:gd name="T3" fmla="*/ 14 h 21"/>
                  <a:gd name="T4" fmla="*/ 7 w 21"/>
                  <a:gd name="T5" fmla="*/ 1 h 21"/>
                  <a:gd name="T6" fmla="*/ 20 w 21"/>
                  <a:gd name="T7" fmla="*/ 7 h 21"/>
                  <a:gd name="T8" fmla="*/ 14 w 21"/>
                  <a:gd name="T9" fmla="*/ 20 h 21"/>
                  <a:gd name="T10" fmla="*/ 8 w 21"/>
                  <a:gd name="T11" fmla="*/ 4 h 21"/>
                  <a:gd name="T12" fmla="*/ 4 w 21"/>
                  <a:gd name="T13" fmla="*/ 13 h 21"/>
                  <a:gd name="T14" fmla="*/ 13 w 21"/>
                  <a:gd name="T15" fmla="*/ 17 h 21"/>
                  <a:gd name="T16" fmla="*/ 17 w 21"/>
                  <a:gd name="T17" fmla="*/ 8 h 21"/>
                  <a:gd name="T18" fmla="*/ 8 w 21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4" y="20"/>
                    </a:moveTo>
                    <a:cubicBezTo>
                      <a:pt x="9" y="21"/>
                      <a:pt x="3" y="19"/>
                      <a:pt x="1" y="14"/>
                    </a:cubicBezTo>
                    <a:cubicBezTo>
                      <a:pt x="0" y="9"/>
                      <a:pt x="2" y="3"/>
                      <a:pt x="7" y="1"/>
                    </a:cubicBezTo>
                    <a:cubicBezTo>
                      <a:pt x="12" y="0"/>
                      <a:pt x="18" y="2"/>
                      <a:pt x="20" y="7"/>
                    </a:cubicBezTo>
                    <a:cubicBezTo>
                      <a:pt x="21" y="12"/>
                      <a:pt x="19" y="18"/>
                      <a:pt x="14" y="20"/>
                    </a:cubicBezTo>
                    <a:close/>
                    <a:moveTo>
                      <a:pt x="8" y="4"/>
                    </a:moveTo>
                    <a:cubicBezTo>
                      <a:pt x="5" y="6"/>
                      <a:pt x="3" y="9"/>
                      <a:pt x="4" y="13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6"/>
                      <a:pt x="18" y="12"/>
                      <a:pt x="17" y="8"/>
                    </a:cubicBezTo>
                    <a:cubicBezTo>
                      <a:pt x="15" y="5"/>
                      <a:pt x="12" y="3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3" name="Freeform 193"/>
              <p:cNvSpPr>
                <a:spLocks noEditPoints="1"/>
              </p:cNvSpPr>
              <p:nvPr/>
            </p:nvSpPr>
            <p:spPr bwMode="auto">
              <a:xfrm>
                <a:off x="2959" y="-1301"/>
                <a:ext cx="42" cy="40"/>
              </a:xfrm>
              <a:custGeom>
                <a:avLst/>
                <a:gdLst>
                  <a:gd name="T0" fmla="*/ 14 w 22"/>
                  <a:gd name="T1" fmla="*/ 20 h 21"/>
                  <a:gd name="T2" fmla="*/ 2 w 22"/>
                  <a:gd name="T3" fmla="*/ 14 h 21"/>
                  <a:gd name="T4" fmla="*/ 8 w 22"/>
                  <a:gd name="T5" fmla="*/ 1 h 21"/>
                  <a:gd name="T6" fmla="*/ 20 w 22"/>
                  <a:gd name="T7" fmla="*/ 7 h 21"/>
                  <a:gd name="T8" fmla="*/ 14 w 22"/>
                  <a:gd name="T9" fmla="*/ 20 h 21"/>
                  <a:gd name="T10" fmla="*/ 9 w 22"/>
                  <a:gd name="T11" fmla="*/ 5 h 21"/>
                  <a:gd name="T12" fmla="*/ 5 w 22"/>
                  <a:gd name="T13" fmla="*/ 13 h 21"/>
                  <a:gd name="T14" fmla="*/ 13 w 22"/>
                  <a:gd name="T15" fmla="*/ 17 h 21"/>
                  <a:gd name="T16" fmla="*/ 17 w 22"/>
                  <a:gd name="T17" fmla="*/ 9 h 21"/>
                  <a:gd name="T18" fmla="*/ 9 w 22"/>
                  <a:gd name="T19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4" y="20"/>
                    </a:moveTo>
                    <a:cubicBezTo>
                      <a:pt x="9" y="21"/>
                      <a:pt x="4" y="19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7"/>
                    </a:cubicBezTo>
                    <a:cubicBezTo>
                      <a:pt x="22" y="13"/>
                      <a:pt x="19" y="18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6" y="6"/>
                      <a:pt x="4" y="9"/>
                      <a:pt x="5" y="13"/>
                    </a:cubicBezTo>
                    <a:cubicBezTo>
                      <a:pt x="6" y="16"/>
                      <a:pt x="10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ubicBezTo>
                      <a:pt x="16" y="5"/>
                      <a:pt x="12" y="3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4" name="Freeform 194"/>
              <p:cNvSpPr>
                <a:spLocks noEditPoints="1"/>
              </p:cNvSpPr>
              <p:nvPr/>
            </p:nvSpPr>
            <p:spPr bwMode="auto">
              <a:xfrm>
                <a:off x="2968" y="-1267"/>
                <a:ext cx="43" cy="43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3" y="19"/>
                      <a:pt x="2" y="14"/>
                    </a:cubicBezTo>
                    <a:cubicBezTo>
                      <a:pt x="0" y="9"/>
                      <a:pt x="3" y="4"/>
                      <a:pt x="8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2" y="13"/>
                      <a:pt x="19" y="19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5" y="6"/>
                      <a:pt x="4" y="10"/>
                      <a:pt x="5" y="13"/>
                    </a:cubicBezTo>
                    <a:cubicBezTo>
                      <a:pt x="6" y="17"/>
                      <a:pt x="10" y="19"/>
                      <a:pt x="13" y="17"/>
                    </a:cubicBezTo>
                    <a:cubicBezTo>
                      <a:pt x="16" y="16"/>
                      <a:pt x="18" y="13"/>
                      <a:pt x="17" y="9"/>
                    </a:cubicBezTo>
                    <a:cubicBezTo>
                      <a:pt x="16" y="6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5" name="Freeform 195"/>
              <p:cNvSpPr>
                <a:spLocks noEditPoints="1"/>
              </p:cNvSpPr>
              <p:nvPr/>
            </p:nvSpPr>
            <p:spPr bwMode="auto">
              <a:xfrm>
                <a:off x="2982" y="-1230"/>
                <a:ext cx="43" cy="41"/>
              </a:xfrm>
              <a:custGeom>
                <a:avLst/>
                <a:gdLst>
                  <a:gd name="T0" fmla="*/ 14 w 22"/>
                  <a:gd name="T1" fmla="*/ 20 h 21"/>
                  <a:gd name="T2" fmla="*/ 2 w 22"/>
                  <a:gd name="T3" fmla="*/ 14 h 21"/>
                  <a:gd name="T4" fmla="*/ 7 w 22"/>
                  <a:gd name="T5" fmla="*/ 1 h 21"/>
                  <a:gd name="T6" fmla="*/ 20 w 22"/>
                  <a:gd name="T7" fmla="*/ 7 h 21"/>
                  <a:gd name="T8" fmla="*/ 14 w 22"/>
                  <a:gd name="T9" fmla="*/ 20 h 21"/>
                  <a:gd name="T10" fmla="*/ 9 w 22"/>
                  <a:gd name="T11" fmla="*/ 4 h 21"/>
                  <a:gd name="T12" fmla="*/ 5 w 22"/>
                  <a:gd name="T13" fmla="*/ 12 h 21"/>
                  <a:gd name="T14" fmla="*/ 13 w 22"/>
                  <a:gd name="T15" fmla="*/ 16 h 21"/>
                  <a:gd name="T16" fmla="*/ 17 w 22"/>
                  <a:gd name="T17" fmla="*/ 8 h 21"/>
                  <a:gd name="T18" fmla="*/ 9 w 22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4" y="20"/>
                    </a:moveTo>
                    <a:cubicBezTo>
                      <a:pt x="9" y="21"/>
                      <a:pt x="3" y="19"/>
                      <a:pt x="2" y="14"/>
                    </a:cubicBezTo>
                    <a:cubicBezTo>
                      <a:pt x="0" y="9"/>
                      <a:pt x="2" y="3"/>
                      <a:pt x="7" y="1"/>
                    </a:cubicBezTo>
                    <a:cubicBezTo>
                      <a:pt x="13" y="0"/>
                      <a:pt x="18" y="2"/>
                      <a:pt x="20" y="7"/>
                    </a:cubicBezTo>
                    <a:cubicBezTo>
                      <a:pt x="22" y="12"/>
                      <a:pt x="19" y="18"/>
                      <a:pt x="14" y="20"/>
                    </a:cubicBezTo>
                    <a:close/>
                    <a:moveTo>
                      <a:pt x="9" y="4"/>
                    </a:moveTo>
                    <a:cubicBezTo>
                      <a:pt x="5" y="5"/>
                      <a:pt x="3" y="9"/>
                      <a:pt x="5" y="12"/>
                    </a:cubicBezTo>
                    <a:cubicBezTo>
                      <a:pt x="6" y="16"/>
                      <a:pt x="9" y="18"/>
                      <a:pt x="13" y="16"/>
                    </a:cubicBezTo>
                    <a:cubicBezTo>
                      <a:pt x="16" y="15"/>
                      <a:pt x="18" y="12"/>
                      <a:pt x="17" y="8"/>
                    </a:cubicBezTo>
                    <a:cubicBezTo>
                      <a:pt x="16" y="5"/>
                      <a:pt x="12" y="3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6" name="Freeform 196"/>
              <p:cNvSpPr>
                <a:spLocks noEditPoints="1"/>
              </p:cNvSpPr>
              <p:nvPr/>
            </p:nvSpPr>
            <p:spPr bwMode="auto">
              <a:xfrm>
                <a:off x="3001" y="-1199"/>
                <a:ext cx="43" cy="43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3" y="19"/>
                      <a:pt x="2" y="14"/>
                    </a:cubicBezTo>
                    <a:cubicBezTo>
                      <a:pt x="0" y="9"/>
                      <a:pt x="3" y="3"/>
                      <a:pt x="8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2" y="13"/>
                      <a:pt x="19" y="18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5" y="6"/>
                      <a:pt x="4" y="10"/>
                      <a:pt x="5" y="13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ubicBezTo>
                      <a:pt x="16" y="5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7" name="Freeform 197"/>
              <p:cNvSpPr>
                <a:spLocks noEditPoints="1"/>
              </p:cNvSpPr>
              <p:nvPr/>
            </p:nvSpPr>
            <p:spPr bwMode="auto">
              <a:xfrm>
                <a:off x="3027" y="-1170"/>
                <a:ext cx="40" cy="41"/>
              </a:xfrm>
              <a:custGeom>
                <a:avLst/>
                <a:gdLst>
                  <a:gd name="T0" fmla="*/ 14 w 21"/>
                  <a:gd name="T1" fmla="*/ 20 h 21"/>
                  <a:gd name="T2" fmla="*/ 1 w 21"/>
                  <a:gd name="T3" fmla="*/ 14 h 21"/>
                  <a:gd name="T4" fmla="*/ 7 w 21"/>
                  <a:gd name="T5" fmla="*/ 1 h 21"/>
                  <a:gd name="T6" fmla="*/ 20 w 21"/>
                  <a:gd name="T7" fmla="*/ 7 h 21"/>
                  <a:gd name="T8" fmla="*/ 14 w 21"/>
                  <a:gd name="T9" fmla="*/ 20 h 21"/>
                  <a:gd name="T10" fmla="*/ 8 w 21"/>
                  <a:gd name="T11" fmla="*/ 4 h 21"/>
                  <a:gd name="T12" fmla="*/ 4 w 21"/>
                  <a:gd name="T13" fmla="*/ 13 h 21"/>
                  <a:gd name="T14" fmla="*/ 13 w 21"/>
                  <a:gd name="T15" fmla="*/ 17 h 21"/>
                  <a:gd name="T16" fmla="*/ 17 w 21"/>
                  <a:gd name="T17" fmla="*/ 8 h 21"/>
                  <a:gd name="T18" fmla="*/ 8 w 21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4" y="20"/>
                    </a:moveTo>
                    <a:cubicBezTo>
                      <a:pt x="9" y="21"/>
                      <a:pt x="3" y="19"/>
                      <a:pt x="1" y="14"/>
                    </a:cubicBezTo>
                    <a:cubicBezTo>
                      <a:pt x="0" y="9"/>
                      <a:pt x="2" y="3"/>
                      <a:pt x="7" y="1"/>
                    </a:cubicBezTo>
                    <a:cubicBezTo>
                      <a:pt x="12" y="0"/>
                      <a:pt x="18" y="2"/>
                      <a:pt x="20" y="7"/>
                    </a:cubicBezTo>
                    <a:cubicBezTo>
                      <a:pt x="21" y="12"/>
                      <a:pt x="19" y="18"/>
                      <a:pt x="14" y="20"/>
                    </a:cubicBezTo>
                    <a:close/>
                    <a:moveTo>
                      <a:pt x="8" y="4"/>
                    </a:moveTo>
                    <a:cubicBezTo>
                      <a:pt x="5" y="5"/>
                      <a:pt x="3" y="9"/>
                      <a:pt x="4" y="13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5"/>
                      <a:pt x="18" y="12"/>
                      <a:pt x="17" y="8"/>
                    </a:cubicBezTo>
                    <a:cubicBezTo>
                      <a:pt x="15" y="5"/>
                      <a:pt x="12" y="3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8" name="Freeform 198"/>
              <p:cNvSpPr>
                <a:spLocks noEditPoints="1"/>
              </p:cNvSpPr>
              <p:nvPr/>
            </p:nvSpPr>
            <p:spPr bwMode="auto">
              <a:xfrm>
                <a:off x="3056" y="-1148"/>
                <a:ext cx="42" cy="42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3" y="19"/>
                      <a:pt x="2" y="14"/>
                    </a:cubicBezTo>
                    <a:cubicBezTo>
                      <a:pt x="0" y="9"/>
                      <a:pt x="3" y="4"/>
                      <a:pt x="8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2" y="13"/>
                      <a:pt x="19" y="19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5" y="6"/>
                      <a:pt x="3" y="10"/>
                      <a:pt x="5" y="13"/>
                    </a:cubicBezTo>
                    <a:cubicBezTo>
                      <a:pt x="6" y="17"/>
                      <a:pt x="9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ubicBezTo>
                      <a:pt x="16" y="6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9" name="Freeform 199"/>
              <p:cNvSpPr>
                <a:spLocks noEditPoints="1"/>
              </p:cNvSpPr>
              <p:nvPr/>
            </p:nvSpPr>
            <p:spPr bwMode="auto">
              <a:xfrm>
                <a:off x="3089" y="-1131"/>
                <a:ext cx="42" cy="43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4" y="19"/>
                      <a:pt x="2" y="14"/>
                    </a:cubicBezTo>
                    <a:cubicBezTo>
                      <a:pt x="0" y="9"/>
                      <a:pt x="3" y="3"/>
                      <a:pt x="8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2" y="13"/>
                      <a:pt x="19" y="18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6" y="6"/>
                      <a:pt x="4" y="10"/>
                      <a:pt x="5" y="13"/>
                    </a:cubicBezTo>
                    <a:cubicBezTo>
                      <a:pt x="6" y="16"/>
                      <a:pt x="10" y="18"/>
                      <a:pt x="13" y="17"/>
                    </a:cubicBezTo>
                    <a:cubicBezTo>
                      <a:pt x="17" y="16"/>
                      <a:pt x="18" y="12"/>
                      <a:pt x="17" y="9"/>
                    </a:cubicBezTo>
                    <a:cubicBezTo>
                      <a:pt x="16" y="5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0" name="Freeform 200"/>
              <p:cNvSpPr>
                <a:spLocks noEditPoints="1"/>
              </p:cNvSpPr>
              <p:nvPr/>
            </p:nvSpPr>
            <p:spPr bwMode="auto">
              <a:xfrm>
                <a:off x="3126" y="-1121"/>
                <a:ext cx="42" cy="43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3" y="19"/>
                      <a:pt x="2" y="14"/>
                    </a:cubicBezTo>
                    <a:cubicBezTo>
                      <a:pt x="0" y="9"/>
                      <a:pt x="3" y="3"/>
                      <a:pt x="8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2" y="13"/>
                      <a:pt x="19" y="18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5" y="6"/>
                      <a:pt x="3" y="10"/>
                      <a:pt x="5" y="13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ubicBezTo>
                      <a:pt x="16" y="5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1" name="Freeform 201"/>
              <p:cNvSpPr>
                <a:spLocks noEditPoints="1"/>
              </p:cNvSpPr>
              <p:nvPr/>
            </p:nvSpPr>
            <p:spPr bwMode="auto">
              <a:xfrm>
                <a:off x="3162" y="-1117"/>
                <a:ext cx="43" cy="43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4" y="19"/>
                      <a:pt x="2" y="14"/>
                    </a:cubicBezTo>
                    <a:cubicBezTo>
                      <a:pt x="0" y="9"/>
                      <a:pt x="3" y="4"/>
                      <a:pt x="8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2" y="13"/>
                      <a:pt x="19" y="18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5" y="6"/>
                      <a:pt x="4" y="10"/>
                      <a:pt x="5" y="13"/>
                    </a:cubicBezTo>
                    <a:cubicBezTo>
                      <a:pt x="6" y="17"/>
                      <a:pt x="10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ubicBezTo>
                      <a:pt x="16" y="6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2" name="Freeform 202"/>
              <p:cNvSpPr>
                <a:spLocks noEditPoints="1"/>
              </p:cNvSpPr>
              <p:nvPr/>
            </p:nvSpPr>
            <p:spPr bwMode="auto">
              <a:xfrm>
                <a:off x="3199" y="-1119"/>
                <a:ext cx="43" cy="43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4" y="19"/>
                      <a:pt x="2" y="14"/>
                    </a:cubicBezTo>
                    <a:cubicBezTo>
                      <a:pt x="0" y="9"/>
                      <a:pt x="3" y="4"/>
                      <a:pt x="8" y="2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2" y="13"/>
                      <a:pt x="19" y="19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6" y="6"/>
                      <a:pt x="4" y="10"/>
                      <a:pt x="5" y="13"/>
                    </a:cubicBezTo>
                    <a:cubicBezTo>
                      <a:pt x="6" y="17"/>
                      <a:pt x="10" y="18"/>
                      <a:pt x="13" y="17"/>
                    </a:cubicBezTo>
                    <a:cubicBezTo>
                      <a:pt x="17" y="16"/>
                      <a:pt x="18" y="12"/>
                      <a:pt x="17" y="9"/>
                    </a:cubicBezTo>
                    <a:cubicBezTo>
                      <a:pt x="16" y="6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3" name="Freeform 203"/>
              <p:cNvSpPr>
                <a:spLocks noEditPoints="1"/>
              </p:cNvSpPr>
              <p:nvPr/>
            </p:nvSpPr>
            <p:spPr bwMode="auto">
              <a:xfrm>
                <a:off x="2666" y="-1501"/>
                <a:ext cx="42" cy="42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3" y="19"/>
                      <a:pt x="2" y="14"/>
                    </a:cubicBezTo>
                    <a:cubicBezTo>
                      <a:pt x="0" y="9"/>
                      <a:pt x="3" y="3"/>
                      <a:pt x="8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2" y="13"/>
                      <a:pt x="19" y="18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5" y="6"/>
                      <a:pt x="4" y="10"/>
                      <a:pt x="5" y="13"/>
                    </a:cubicBezTo>
                    <a:cubicBezTo>
                      <a:pt x="6" y="16"/>
                      <a:pt x="10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ubicBezTo>
                      <a:pt x="16" y="5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4" name="Freeform 204"/>
              <p:cNvSpPr>
                <a:spLocks noEditPoints="1"/>
              </p:cNvSpPr>
              <p:nvPr/>
            </p:nvSpPr>
            <p:spPr bwMode="auto">
              <a:xfrm>
                <a:off x="2703" y="-1497"/>
                <a:ext cx="42" cy="42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4" y="19"/>
                      <a:pt x="2" y="14"/>
                    </a:cubicBezTo>
                    <a:cubicBezTo>
                      <a:pt x="0" y="9"/>
                      <a:pt x="3" y="4"/>
                      <a:pt x="8" y="2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2" y="13"/>
                      <a:pt x="19" y="18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6" y="6"/>
                      <a:pt x="4" y="10"/>
                      <a:pt x="5" y="13"/>
                    </a:cubicBezTo>
                    <a:cubicBezTo>
                      <a:pt x="6" y="16"/>
                      <a:pt x="10" y="18"/>
                      <a:pt x="13" y="17"/>
                    </a:cubicBezTo>
                    <a:cubicBezTo>
                      <a:pt x="17" y="16"/>
                      <a:pt x="18" y="12"/>
                      <a:pt x="17" y="9"/>
                    </a:cubicBezTo>
                    <a:cubicBezTo>
                      <a:pt x="16" y="5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" name="Group 406"/>
            <p:cNvGrpSpPr/>
            <p:nvPr/>
          </p:nvGrpSpPr>
          <p:grpSpPr bwMode="auto">
            <a:xfrm>
              <a:off x="2033" y="-1829"/>
              <a:ext cx="1399" cy="1065"/>
              <a:chOff x="2033" y="-1829"/>
              <a:chExt cx="1399" cy="1065"/>
            </a:xfrm>
          </p:grpSpPr>
          <p:sp>
            <p:nvSpPr>
              <p:cNvPr id="2625" name="Freeform 206"/>
              <p:cNvSpPr>
                <a:spLocks noEditPoints="1"/>
              </p:cNvSpPr>
              <p:nvPr/>
            </p:nvSpPr>
            <p:spPr bwMode="auto">
              <a:xfrm>
                <a:off x="2739" y="-1494"/>
                <a:ext cx="43" cy="43"/>
              </a:xfrm>
              <a:custGeom>
                <a:avLst/>
                <a:gdLst>
                  <a:gd name="T0" fmla="*/ 15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1 w 22"/>
                  <a:gd name="T7" fmla="*/ 8 h 22"/>
                  <a:gd name="T8" fmla="*/ 15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5" y="20"/>
                    </a:moveTo>
                    <a:cubicBezTo>
                      <a:pt x="9" y="22"/>
                      <a:pt x="4" y="19"/>
                      <a:pt x="2" y="14"/>
                    </a:cubicBezTo>
                    <a:cubicBezTo>
                      <a:pt x="0" y="9"/>
                      <a:pt x="3" y="4"/>
                      <a:pt x="8" y="2"/>
                    </a:cubicBezTo>
                    <a:cubicBezTo>
                      <a:pt x="13" y="0"/>
                      <a:pt x="19" y="3"/>
                      <a:pt x="21" y="8"/>
                    </a:cubicBezTo>
                    <a:cubicBezTo>
                      <a:pt x="22" y="13"/>
                      <a:pt x="20" y="18"/>
                      <a:pt x="15" y="20"/>
                    </a:cubicBezTo>
                    <a:close/>
                    <a:moveTo>
                      <a:pt x="9" y="5"/>
                    </a:moveTo>
                    <a:cubicBezTo>
                      <a:pt x="6" y="6"/>
                      <a:pt x="4" y="10"/>
                      <a:pt x="5" y="13"/>
                    </a:cubicBezTo>
                    <a:cubicBezTo>
                      <a:pt x="6" y="17"/>
                      <a:pt x="10" y="18"/>
                      <a:pt x="13" y="17"/>
                    </a:cubicBezTo>
                    <a:cubicBezTo>
                      <a:pt x="17" y="16"/>
                      <a:pt x="19" y="12"/>
                      <a:pt x="17" y="9"/>
                    </a:cubicBezTo>
                    <a:cubicBezTo>
                      <a:pt x="16" y="6"/>
                      <a:pt x="13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6" name="Freeform 207"/>
              <p:cNvSpPr>
                <a:spLocks noEditPoints="1"/>
              </p:cNvSpPr>
              <p:nvPr/>
            </p:nvSpPr>
            <p:spPr bwMode="auto">
              <a:xfrm>
                <a:off x="2778" y="-1490"/>
                <a:ext cx="43" cy="43"/>
              </a:xfrm>
              <a:custGeom>
                <a:avLst/>
                <a:gdLst>
                  <a:gd name="T0" fmla="*/ 14 w 22"/>
                  <a:gd name="T1" fmla="*/ 20 h 22"/>
                  <a:gd name="T2" fmla="*/ 1 w 22"/>
                  <a:gd name="T3" fmla="*/ 14 h 22"/>
                  <a:gd name="T4" fmla="*/ 7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3" y="19"/>
                      <a:pt x="1" y="14"/>
                    </a:cubicBezTo>
                    <a:cubicBezTo>
                      <a:pt x="0" y="9"/>
                      <a:pt x="2" y="4"/>
                      <a:pt x="7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2" y="13"/>
                      <a:pt x="19" y="19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5" y="6"/>
                      <a:pt x="3" y="10"/>
                      <a:pt x="5" y="13"/>
                    </a:cubicBezTo>
                    <a:cubicBezTo>
                      <a:pt x="6" y="17"/>
                      <a:pt x="9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ubicBezTo>
                      <a:pt x="16" y="6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7" name="Freeform 208"/>
              <p:cNvSpPr>
                <a:spLocks noEditPoints="1"/>
              </p:cNvSpPr>
              <p:nvPr/>
            </p:nvSpPr>
            <p:spPr bwMode="auto">
              <a:xfrm>
                <a:off x="2813" y="-1478"/>
                <a:ext cx="43" cy="41"/>
              </a:xfrm>
              <a:custGeom>
                <a:avLst/>
                <a:gdLst>
                  <a:gd name="T0" fmla="*/ 14 w 22"/>
                  <a:gd name="T1" fmla="*/ 20 h 21"/>
                  <a:gd name="T2" fmla="*/ 2 w 22"/>
                  <a:gd name="T3" fmla="*/ 14 h 21"/>
                  <a:gd name="T4" fmla="*/ 8 w 22"/>
                  <a:gd name="T5" fmla="*/ 1 h 21"/>
                  <a:gd name="T6" fmla="*/ 20 w 22"/>
                  <a:gd name="T7" fmla="*/ 7 h 21"/>
                  <a:gd name="T8" fmla="*/ 14 w 22"/>
                  <a:gd name="T9" fmla="*/ 20 h 21"/>
                  <a:gd name="T10" fmla="*/ 9 w 22"/>
                  <a:gd name="T11" fmla="*/ 4 h 21"/>
                  <a:gd name="T12" fmla="*/ 5 w 22"/>
                  <a:gd name="T13" fmla="*/ 13 h 21"/>
                  <a:gd name="T14" fmla="*/ 13 w 22"/>
                  <a:gd name="T15" fmla="*/ 17 h 21"/>
                  <a:gd name="T16" fmla="*/ 17 w 22"/>
                  <a:gd name="T17" fmla="*/ 8 h 21"/>
                  <a:gd name="T18" fmla="*/ 9 w 22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4" y="20"/>
                    </a:moveTo>
                    <a:cubicBezTo>
                      <a:pt x="9" y="21"/>
                      <a:pt x="4" y="19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7"/>
                    </a:cubicBezTo>
                    <a:cubicBezTo>
                      <a:pt x="22" y="12"/>
                      <a:pt x="19" y="18"/>
                      <a:pt x="14" y="20"/>
                    </a:cubicBezTo>
                    <a:close/>
                    <a:moveTo>
                      <a:pt x="9" y="4"/>
                    </a:moveTo>
                    <a:cubicBezTo>
                      <a:pt x="6" y="6"/>
                      <a:pt x="4" y="9"/>
                      <a:pt x="5" y="13"/>
                    </a:cubicBezTo>
                    <a:cubicBezTo>
                      <a:pt x="6" y="16"/>
                      <a:pt x="10" y="18"/>
                      <a:pt x="13" y="17"/>
                    </a:cubicBezTo>
                    <a:cubicBezTo>
                      <a:pt x="16" y="16"/>
                      <a:pt x="18" y="12"/>
                      <a:pt x="17" y="8"/>
                    </a:cubicBezTo>
                    <a:cubicBezTo>
                      <a:pt x="16" y="5"/>
                      <a:pt x="12" y="3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8" name="Freeform 209"/>
              <p:cNvSpPr>
                <a:spLocks noEditPoints="1"/>
              </p:cNvSpPr>
              <p:nvPr/>
            </p:nvSpPr>
            <p:spPr bwMode="auto">
              <a:xfrm>
                <a:off x="2848" y="-1464"/>
                <a:ext cx="43" cy="42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3" y="19"/>
                      <a:pt x="2" y="14"/>
                    </a:cubicBezTo>
                    <a:cubicBezTo>
                      <a:pt x="0" y="9"/>
                      <a:pt x="3" y="4"/>
                      <a:pt x="8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2" y="13"/>
                      <a:pt x="19" y="18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5" y="6"/>
                      <a:pt x="4" y="10"/>
                      <a:pt x="5" y="13"/>
                    </a:cubicBezTo>
                    <a:cubicBezTo>
                      <a:pt x="6" y="17"/>
                      <a:pt x="10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ubicBezTo>
                      <a:pt x="16" y="6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9" name="Freeform 210"/>
              <p:cNvSpPr>
                <a:spLocks noEditPoints="1"/>
              </p:cNvSpPr>
              <p:nvPr/>
            </p:nvSpPr>
            <p:spPr bwMode="auto">
              <a:xfrm>
                <a:off x="2883" y="-1449"/>
                <a:ext cx="43" cy="41"/>
              </a:xfrm>
              <a:custGeom>
                <a:avLst/>
                <a:gdLst>
                  <a:gd name="T0" fmla="*/ 14 w 22"/>
                  <a:gd name="T1" fmla="*/ 20 h 21"/>
                  <a:gd name="T2" fmla="*/ 2 w 22"/>
                  <a:gd name="T3" fmla="*/ 14 h 21"/>
                  <a:gd name="T4" fmla="*/ 8 w 22"/>
                  <a:gd name="T5" fmla="*/ 1 h 21"/>
                  <a:gd name="T6" fmla="*/ 20 w 22"/>
                  <a:gd name="T7" fmla="*/ 7 h 21"/>
                  <a:gd name="T8" fmla="*/ 14 w 22"/>
                  <a:gd name="T9" fmla="*/ 20 h 21"/>
                  <a:gd name="T10" fmla="*/ 9 w 22"/>
                  <a:gd name="T11" fmla="*/ 4 h 21"/>
                  <a:gd name="T12" fmla="*/ 5 w 22"/>
                  <a:gd name="T13" fmla="*/ 13 h 21"/>
                  <a:gd name="T14" fmla="*/ 13 w 22"/>
                  <a:gd name="T15" fmla="*/ 17 h 21"/>
                  <a:gd name="T16" fmla="*/ 17 w 22"/>
                  <a:gd name="T17" fmla="*/ 8 h 21"/>
                  <a:gd name="T18" fmla="*/ 9 w 22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4" y="20"/>
                    </a:moveTo>
                    <a:cubicBezTo>
                      <a:pt x="9" y="21"/>
                      <a:pt x="3" y="19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7"/>
                    </a:cubicBezTo>
                    <a:cubicBezTo>
                      <a:pt x="22" y="12"/>
                      <a:pt x="19" y="18"/>
                      <a:pt x="14" y="20"/>
                    </a:cubicBezTo>
                    <a:close/>
                    <a:moveTo>
                      <a:pt x="9" y="4"/>
                    </a:moveTo>
                    <a:cubicBezTo>
                      <a:pt x="5" y="6"/>
                      <a:pt x="3" y="9"/>
                      <a:pt x="5" y="13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5"/>
                      <a:pt x="18" y="12"/>
                      <a:pt x="17" y="8"/>
                    </a:cubicBezTo>
                    <a:cubicBezTo>
                      <a:pt x="16" y="5"/>
                      <a:pt x="12" y="3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0" name="Freeform 211"/>
              <p:cNvSpPr>
                <a:spLocks noEditPoints="1"/>
              </p:cNvSpPr>
              <p:nvPr/>
            </p:nvSpPr>
            <p:spPr bwMode="auto">
              <a:xfrm>
                <a:off x="2916" y="-1433"/>
                <a:ext cx="43" cy="42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4" y="19"/>
                      <a:pt x="2" y="14"/>
                    </a:cubicBezTo>
                    <a:cubicBezTo>
                      <a:pt x="0" y="9"/>
                      <a:pt x="3" y="4"/>
                      <a:pt x="8" y="2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2" y="13"/>
                      <a:pt x="19" y="18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6" y="6"/>
                      <a:pt x="4" y="10"/>
                      <a:pt x="5" y="13"/>
                    </a:cubicBezTo>
                    <a:cubicBezTo>
                      <a:pt x="6" y="16"/>
                      <a:pt x="10" y="18"/>
                      <a:pt x="13" y="17"/>
                    </a:cubicBezTo>
                    <a:cubicBezTo>
                      <a:pt x="17" y="16"/>
                      <a:pt x="18" y="12"/>
                      <a:pt x="17" y="9"/>
                    </a:cubicBezTo>
                    <a:cubicBezTo>
                      <a:pt x="16" y="5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1" name="Freeform 212"/>
              <p:cNvSpPr>
                <a:spLocks noEditPoints="1"/>
              </p:cNvSpPr>
              <p:nvPr/>
            </p:nvSpPr>
            <p:spPr bwMode="auto">
              <a:xfrm>
                <a:off x="2949" y="-1414"/>
                <a:ext cx="43" cy="43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3" y="19"/>
                      <a:pt x="2" y="14"/>
                    </a:cubicBezTo>
                    <a:cubicBezTo>
                      <a:pt x="0" y="9"/>
                      <a:pt x="3" y="3"/>
                      <a:pt x="8" y="2"/>
                    </a:cubicBezTo>
                    <a:cubicBezTo>
                      <a:pt x="13" y="0"/>
                      <a:pt x="18" y="2"/>
                      <a:pt x="20" y="8"/>
                    </a:cubicBezTo>
                    <a:cubicBezTo>
                      <a:pt x="22" y="13"/>
                      <a:pt x="19" y="18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6" y="16"/>
                      <a:pt x="10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ubicBezTo>
                      <a:pt x="16" y="5"/>
                      <a:pt x="12" y="3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2" name="Freeform 213"/>
              <p:cNvSpPr/>
              <p:nvPr/>
            </p:nvSpPr>
            <p:spPr bwMode="auto">
              <a:xfrm>
                <a:off x="2685" y="-1689"/>
                <a:ext cx="328" cy="194"/>
              </a:xfrm>
              <a:custGeom>
                <a:avLst/>
                <a:gdLst>
                  <a:gd name="T0" fmla="*/ 2 w 169"/>
                  <a:gd name="T1" fmla="*/ 100 h 100"/>
                  <a:gd name="T2" fmla="*/ 0 w 169"/>
                  <a:gd name="T3" fmla="*/ 99 h 100"/>
                  <a:gd name="T4" fmla="*/ 169 w 169"/>
                  <a:gd name="T5" fmla="*/ 0 h 100"/>
                  <a:gd name="T6" fmla="*/ 169 w 169"/>
                  <a:gd name="T7" fmla="*/ 1 h 100"/>
                  <a:gd name="T8" fmla="*/ 2 w 169"/>
                  <a:gd name="T9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9" h="100">
                    <a:moveTo>
                      <a:pt x="2" y="100"/>
                    </a:moveTo>
                    <a:cubicBezTo>
                      <a:pt x="0" y="99"/>
                      <a:pt x="0" y="99"/>
                      <a:pt x="0" y="99"/>
                    </a:cubicBezTo>
                    <a:cubicBezTo>
                      <a:pt x="1" y="98"/>
                      <a:pt x="48" y="0"/>
                      <a:pt x="169" y="0"/>
                    </a:cubicBezTo>
                    <a:cubicBezTo>
                      <a:pt x="169" y="1"/>
                      <a:pt x="169" y="1"/>
                      <a:pt x="169" y="1"/>
                    </a:cubicBezTo>
                    <a:cubicBezTo>
                      <a:pt x="49" y="2"/>
                      <a:pt x="2" y="99"/>
                      <a:pt x="2" y="10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3" name="Freeform 214"/>
              <p:cNvSpPr>
                <a:spLocks noEditPoints="1"/>
              </p:cNvSpPr>
              <p:nvPr/>
            </p:nvSpPr>
            <p:spPr bwMode="auto">
              <a:xfrm>
                <a:off x="2666" y="-1707"/>
                <a:ext cx="343" cy="221"/>
              </a:xfrm>
              <a:custGeom>
                <a:avLst/>
                <a:gdLst>
                  <a:gd name="T0" fmla="*/ 127 w 177"/>
                  <a:gd name="T1" fmla="*/ 7 h 114"/>
                  <a:gd name="T2" fmla="*/ 139 w 177"/>
                  <a:gd name="T3" fmla="*/ 13 h 114"/>
                  <a:gd name="T4" fmla="*/ 136 w 177"/>
                  <a:gd name="T5" fmla="*/ 14 h 114"/>
                  <a:gd name="T6" fmla="*/ 123 w 177"/>
                  <a:gd name="T7" fmla="*/ 17 h 114"/>
                  <a:gd name="T8" fmla="*/ 71 w 177"/>
                  <a:gd name="T9" fmla="*/ 42 h 114"/>
                  <a:gd name="T10" fmla="*/ 74 w 177"/>
                  <a:gd name="T11" fmla="*/ 32 h 114"/>
                  <a:gd name="T12" fmla="*/ 85 w 177"/>
                  <a:gd name="T13" fmla="*/ 33 h 114"/>
                  <a:gd name="T14" fmla="*/ 67 w 177"/>
                  <a:gd name="T15" fmla="*/ 42 h 114"/>
                  <a:gd name="T16" fmla="*/ 71 w 177"/>
                  <a:gd name="T17" fmla="*/ 42 h 114"/>
                  <a:gd name="T18" fmla="*/ 109 w 177"/>
                  <a:gd name="T19" fmla="*/ 16 h 114"/>
                  <a:gd name="T20" fmla="*/ 120 w 177"/>
                  <a:gd name="T21" fmla="*/ 18 h 114"/>
                  <a:gd name="T22" fmla="*/ 102 w 177"/>
                  <a:gd name="T23" fmla="*/ 25 h 114"/>
                  <a:gd name="T24" fmla="*/ 88 w 177"/>
                  <a:gd name="T25" fmla="*/ 32 h 114"/>
                  <a:gd name="T26" fmla="*/ 91 w 177"/>
                  <a:gd name="T27" fmla="*/ 23 h 114"/>
                  <a:gd name="T28" fmla="*/ 102 w 177"/>
                  <a:gd name="T29" fmla="*/ 25 h 114"/>
                  <a:gd name="T30" fmla="*/ 84 w 177"/>
                  <a:gd name="T31" fmla="*/ 32 h 114"/>
                  <a:gd name="T32" fmla="*/ 88 w 177"/>
                  <a:gd name="T33" fmla="*/ 32 h 114"/>
                  <a:gd name="T34" fmla="*/ 147 w 177"/>
                  <a:gd name="T35" fmla="*/ 6 h 114"/>
                  <a:gd name="T36" fmla="*/ 155 w 177"/>
                  <a:gd name="T37" fmla="*/ 11 h 114"/>
                  <a:gd name="T38" fmla="*/ 158 w 177"/>
                  <a:gd name="T39" fmla="*/ 9 h 114"/>
                  <a:gd name="T40" fmla="*/ 139 w 177"/>
                  <a:gd name="T41" fmla="*/ 13 h 114"/>
                  <a:gd name="T42" fmla="*/ 161 w 177"/>
                  <a:gd name="T43" fmla="*/ 10 h 114"/>
                  <a:gd name="T44" fmla="*/ 174 w 177"/>
                  <a:gd name="T45" fmla="*/ 8 h 114"/>
                  <a:gd name="T46" fmla="*/ 177 w 177"/>
                  <a:gd name="T47" fmla="*/ 9 h 114"/>
                  <a:gd name="T48" fmla="*/ 165 w 177"/>
                  <a:gd name="T49" fmla="*/ 1 h 114"/>
                  <a:gd name="T50" fmla="*/ 161 w 177"/>
                  <a:gd name="T51" fmla="*/ 10 h 114"/>
                  <a:gd name="T52" fmla="*/ 15 w 177"/>
                  <a:gd name="T53" fmla="*/ 94 h 114"/>
                  <a:gd name="T54" fmla="*/ 25 w 177"/>
                  <a:gd name="T55" fmla="*/ 86 h 114"/>
                  <a:gd name="T56" fmla="*/ 18 w 177"/>
                  <a:gd name="T57" fmla="*/ 83 h 114"/>
                  <a:gd name="T58" fmla="*/ 16 w 177"/>
                  <a:gd name="T59" fmla="*/ 100 h 114"/>
                  <a:gd name="T60" fmla="*/ 56 w 177"/>
                  <a:gd name="T61" fmla="*/ 53 h 114"/>
                  <a:gd name="T62" fmla="*/ 59 w 177"/>
                  <a:gd name="T63" fmla="*/ 44 h 114"/>
                  <a:gd name="T64" fmla="*/ 68 w 177"/>
                  <a:gd name="T65" fmla="*/ 44 h 114"/>
                  <a:gd name="T66" fmla="*/ 52 w 177"/>
                  <a:gd name="T67" fmla="*/ 53 h 114"/>
                  <a:gd name="T68" fmla="*/ 56 w 177"/>
                  <a:gd name="T69" fmla="*/ 53 h 114"/>
                  <a:gd name="T70" fmla="*/ 9 w 177"/>
                  <a:gd name="T71" fmla="*/ 102 h 114"/>
                  <a:gd name="T72" fmla="*/ 16 w 177"/>
                  <a:gd name="T73" fmla="*/ 100 h 114"/>
                  <a:gd name="T74" fmla="*/ 2 w 177"/>
                  <a:gd name="T75" fmla="*/ 114 h 114"/>
                  <a:gd name="T76" fmla="*/ 29 w 177"/>
                  <a:gd name="T77" fmla="*/ 81 h 114"/>
                  <a:gd name="T78" fmla="*/ 31 w 177"/>
                  <a:gd name="T79" fmla="*/ 70 h 114"/>
                  <a:gd name="T80" fmla="*/ 39 w 177"/>
                  <a:gd name="T81" fmla="*/ 69 h 114"/>
                  <a:gd name="T82" fmla="*/ 24 w 177"/>
                  <a:gd name="T83" fmla="*/ 79 h 114"/>
                  <a:gd name="T84" fmla="*/ 29 w 177"/>
                  <a:gd name="T85" fmla="*/ 81 h 114"/>
                  <a:gd name="T86" fmla="*/ 40 w 177"/>
                  <a:gd name="T87" fmla="*/ 64 h 114"/>
                  <a:gd name="T88" fmla="*/ 51 w 177"/>
                  <a:gd name="T89" fmla="*/ 58 h 114"/>
                  <a:gd name="T90" fmla="*/ 43 w 177"/>
                  <a:gd name="T91" fmla="*/ 53 h 114"/>
                  <a:gd name="T92" fmla="*/ 39 w 177"/>
                  <a:gd name="T93" fmla="*/ 69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7" h="114">
                    <a:moveTo>
                      <a:pt x="120" y="18"/>
                    </a:moveTo>
                    <a:cubicBezTo>
                      <a:pt x="119" y="13"/>
                      <a:pt x="122" y="8"/>
                      <a:pt x="127" y="7"/>
                    </a:cubicBezTo>
                    <a:cubicBezTo>
                      <a:pt x="132" y="5"/>
                      <a:pt x="137" y="8"/>
                      <a:pt x="139" y="13"/>
                    </a:cubicBezTo>
                    <a:cubicBezTo>
                      <a:pt x="139" y="13"/>
                      <a:pt x="139" y="13"/>
                      <a:pt x="139" y="13"/>
                    </a:cubicBezTo>
                    <a:cubicBezTo>
                      <a:pt x="138" y="14"/>
                      <a:pt x="137" y="14"/>
                      <a:pt x="136" y="14"/>
                    </a:cubicBezTo>
                    <a:cubicBezTo>
                      <a:pt x="136" y="14"/>
                      <a:pt x="136" y="14"/>
                      <a:pt x="136" y="14"/>
                    </a:cubicBezTo>
                    <a:cubicBezTo>
                      <a:pt x="135" y="10"/>
                      <a:pt x="131" y="9"/>
                      <a:pt x="128" y="10"/>
                    </a:cubicBezTo>
                    <a:cubicBezTo>
                      <a:pt x="125" y="11"/>
                      <a:pt x="123" y="14"/>
                      <a:pt x="123" y="17"/>
                    </a:cubicBezTo>
                    <a:cubicBezTo>
                      <a:pt x="122" y="17"/>
                      <a:pt x="121" y="18"/>
                      <a:pt x="120" y="18"/>
                    </a:cubicBezTo>
                    <a:close/>
                    <a:moveTo>
                      <a:pt x="71" y="42"/>
                    </a:moveTo>
                    <a:cubicBezTo>
                      <a:pt x="71" y="41"/>
                      <a:pt x="71" y="41"/>
                      <a:pt x="70" y="41"/>
                    </a:cubicBezTo>
                    <a:cubicBezTo>
                      <a:pt x="69" y="37"/>
                      <a:pt x="71" y="34"/>
                      <a:pt x="74" y="32"/>
                    </a:cubicBezTo>
                    <a:cubicBezTo>
                      <a:pt x="77" y="31"/>
                      <a:pt x="80" y="33"/>
                      <a:pt x="82" y="35"/>
                    </a:cubicBezTo>
                    <a:cubicBezTo>
                      <a:pt x="83" y="34"/>
                      <a:pt x="84" y="34"/>
                      <a:pt x="85" y="33"/>
                    </a:cubicBezTo>
                    <a:cubicBezTo>
                      <a:pt x="82" y="30"/>
                      <a:pt x="78" y="28"/>
                      <a:pt x="73" y="29"/>
                    </a:cubicBezTo>
                    <a:cubicBezTo>
                      <a:pt x="68" y="31"/>
                      <a:pt x="66" y="37"/>
                      <a:pt x="67" y="42"/>
                    </a:cubicBezTo>
                    <a:cubicBezTo>
                      <a:pt x="68" y="42"/>
                      <a:pt x="68" y="43"/>
                      <a:pt x="68" y="44"/>
                    </a:cubicBezTo>
                    <a:cubicBezTo>
                      <a:pt x="69" y="43"/>
                      <a:pt x="70" y="42"/>
                      <a:pt x="71" y="42"/>
                    </a:cubicBezTo>
                    <a:close/>
                    <a:moveTo>
                      <a:pt x="105" y="23"/>
                    </a:moveTo>
                    <a:cubicBezTo>
                      <a:pt x="104" y="20"/>
                      <a:pt x="106" y="17"/>
                      <a:pt x="109" y="16"/>
                    </a:cubicBezTo>
                    <a:cubicBezTo>
                      <a:pt x="112" y="15"/>
                      <a:pt x="116" y="16"/>
                      <a:pt x="117" y="19"/>
                    </a:cubicBezTo>
                    <a:cubicBezTo>
                      <a:pt x="118" y="19"/>
                      <a:pt x="119" y="18"/>
                      <a:pt x="120" y="18"/>
                    </a:cubicBezTo>
                    <a:cubicBezTo>
                      <a:pt x="118" y="13"/>
                      <a:pt x="113" y="11"/>
                      <a:pt x="108" y="13"/>
                    </a:cubicBezTo>
                    <a:cubicBezTo>
                      <a:pt x="103" y="14"/>
                      <a:pt x="100" y="20"/>
                      <a:pt x="102" y="25"/>
                    </a:cubicBezTo>
                    <a:cubicBezTo>
                      <a:pt x="103" y="24"/>
                      <a:pt x="104" y="24"/>
                      <a:pt x="105" y="23"/>
                    </a:cubicBezTo>
                    <a:close/>
                    <a:moveTo>
                      <a:pt x="88" y="32"/>
                    </a:moveTo>
                    <a:cubicBezTo>
                      <a:pt x="87" y="32"/>
                      <a:pt x="87" y="31"/>
                      <a:pt x="87" y="31"/>
                    </a:cubicBezTo>
                    <a:cubicBezTo>
                      <a:pt x="86" y="28"/>
                      <a:pt x="88" y="24"/>
                      <a:pt x="91" y="23"/>
                    </a:cubicBezTo>
                    <a:cubicBezTo>
                      <a:pt x="94" y="22"/>
                      <a:pt x="97" y="23"/>
                      <a:pt x="99" y="26"/>
                    </a:cubicBezTo>
                    <a:cubicBezTo>
                      <a:pt x="100" y="26"/>
                      <a:pt x="101" y="25"/>
                      <a:pt x="102" y="25"/>
                    </a:cubicBezTo>
                    <a:cubicBezTo>
                      <a:pt x="100" y="21"/>
                      <a:pt x="95" y="19"/>
                      <a:pt x="90" y="20"/>
                    </a:cubicBezTo>
                    <a:cubicBezTo>
                      <a:pt x="85" y="22"/>
                      <a:pt x="83" y="27"/>
                      <a:pt x="84" y="32"/>
                    </a:cubicBezTo>
                    <a:cubicBezTo>
                      <a:pt x="84" y="33"/>
                      <a:pt x="85" y="33"/>
                      <a:pt x="85" y="33"/>
                    </a:cubicBezTo>
                    <a:cubicBezTo>
                      <a:pt x="86" y="33"/>
                      <a:pt x="87" y="32"/>
                      <a:pt x="88" y="32"/>
                    </a:cubicBezTo>
                    <a:close/>
                    <a:moveTo>
                      <a:pt x="142" y="13"/>
                    </a:moveTo>
                    <a:cubicBezTo>
                      <a:pt x="142" y="10"/>
                      <a:pt x="144" y="7"/>
                      <a:pt x="147" y="6"/>
                    </a:cubicBezTo>
                    <a:cubicBezTo>
                      <a:pt x="150" y="5"/>
                      <a:pt x="154" y="7"/>
                      <a:pt x="155" y="10"/>
                    </a:cubicBezTo>
                    <a:cubicBezTo>
                      <a:pt x="155" y="11"/>
                      <a:pt x="155" y="11"/>
                      <a:pt x="155" y="11"/>
                    </a:cubicBezTo>
                    <a:cubicBezTo>
                      <a:pt x="156" y="11"/>
                      <a:pt x="157" y="11"/>
                      <a:pt x="158" y="10"/>
                    </a:cubicBezTo>
                    <a:cubicBezTo>
                      <a:pt x="158" y="10"/>
                      <a:pt x="158" y="10"/>
                      <a:pt x="158" y="9"/>
                    </a:cubicBezTo>
                    <a:cubicBezTo>
                      <a:pt x="156" y="4"/>
                      <a:pt x="151" y="2"/>
                      <a:pt x="145" y="3"/>
                    </a:cubicBezTo>
                    <a:cubicBezTo>
                      <a:pt x="141" y="5"/>
                      <a:pt x="139" y="9"/>
                      <a:pt x="139" y="13"/>
                    </a:cubicBezTo>
                    <a:cubicBezTo>
                      <a:pt x="140" y="13"/>
                      <a:pt x="141" y="13"/>
                      <a:pt x="142" y="13"/>
                    </a:cubicBezTo>
                    <a:close/>
                    <a:moveTo>
                      <a:pt x="161" y="10"/>
                    </a:moveTo>
                    <a:cubicBezTo>
                      <a:pt x="162" y="8"/>
                      <a:pt x="163" y="5"/>
                      <a:pt x="166" y="4"/>
                    </a:cubicBezTo>
                    <a:cubicBezTo>
                      <a:pt x="169" y="3"/>
                      <a:pt x="173" y="5"/>
                      <a:pt x="174" y="8"/>
                    </a:cubicBezTo>
                    <a:cubicBezTo>
                      <a:pt x="174" y="9"/>
                      <a:pt x="174" y="9"/>
                      <a:pt x="174" y="10"/>
                    </a:cubicBezTo>
                    <a:cubicBezTo>
                      <a:pt x="175" y="9"/>
                      <a:pt x="176" y="9"/>
                      <a:pt x="177" y="9"/>
                    </a:cubicBezTo>
                    <a:cubicBezTo>
                      <a:pt x="177" y="9"/>
                      <a:pt x="177" y="8"/>
                      <a:pt x="177" y="7"/>
                    </a:cubicBezTo>
                    <a:cubicBezTo>
                      <a:pt x="175" y="2"/>
                      <a:pt x="170" y="0"/>
                      <a:pt x="165" y="1"/>
                    </a:cubicBezTo>
                    <a:cubicBezTo>
                      <a:pt x="161" y="3"/>
                      <a:pt x="158" y="6"/>
                      <a:pt x="158" y="10"/>
                    </a:cubicBezTo>
                    <a:cubicBezTo>
                      <a:pt x="159" y="10"/>
                      <a:pt x="160" y="10"/>
                      <a:pt x="161" y="10"/>
                    </a:cubicBezTo>
                    <a:close/>
                    <a:moveTo>
                      <a:pt x="17" y="97"/>
                    </a:moveTo>
                    <a:cubicBezTo>
                      <a:pt x="16" y="96"/>
                      <a:pt x="15" y="95"/>
                      <a:pt x="15" y="94"/>
                    </a:cubicBezTo>
                    <a:cubicBezTo>
                      <a:pt x="14" y="90"/>
                      <a:pt x="16" y="87"/>
                      <a:pt x="19" y="86"/>
                    </a:cubicBezTo>
                    <a:cubicBezTo>
                      <a:pt x="21" y="85"/>
                      <a:pt x="23" y="85"/>
                      <a:pt x="25" y="86"/>
                    </a:cubicBezTo>
                    <a:cubicBezTo>
                      <a:pt x="25" y="86"/>
                      <a:pt x="26" y="85"/>
                      <a:pt x="27" y="84"/>
                    </a:cubicBezTo>
                    <a:cubicBezTo>
                      <a:pt x="24" y="82"/>
                      <a:pt x="21" y="81"/>
                      <a:pt x="18" y="83"/>
                    </a:cubicBezTo>
                    <a:cubicBezTo>
                      <a:pt x="13" y="84"/>
                      <a:pt x="10" y="90"/>
                      <a:pt x="12" y="95"/>
                    </a:cubicBezTo>
                    <a:cubicBezTo>
                      <a:pt x="13" y="97"/>
                      <a:pt x="14" y="99"/>
                      <a:pt x="16" y="100"/>
                    </a:cubicBezTo>
                    <a:cubicBezTo>
                      <a:pt x="16" y="99"/>
                      <a:pt x="17" y="98"/>
                      <a:pt x="17" y="97"/>
                    </a:cubicBezTo>
                    <a:close/>
                    <a:moveTo>
                      <a:pt x="56" y="53"/>
                    </a:moveTo>
                    <a:cubicBezTo>
                      <a:pt x="55" y="53"/>
                      <a:pt x="55" y="52"/>
                      <a:pt x="55" y="52"/>
                    </a:cubicBezTo>
                    <a:cubicBezTo>
                      <a:pt x="54" y="49"/>
                      <a:pt x="55" y="45"/>
                      <a:pt x="59" y="44"/>
                    </a:cubicBezTo>
                    <a:cubicBezTo>
                      <a:pt x="61" y="43"/>
                      <a:pt x="64" y="44"/>
                      <a:pt x="66" y="45"/>
                    </a:cubicBezTo>
                    <a:cubicBezTo>
                      <a:pt x="66" y="45"/>
                      <a:pt x="67" y="44"/>
                      <a:pt x="68" y="44"/>
                    </a:cubicBezTo>
                    <a:cubicBezTo>
                      <a:pt x="66" y="41"/>
                      <a:pt x="62" y="39"/>
                      <a:pt x="58" y="41"/>
                    </a:cubicBezTo>
                    <a:cubicBezTo>
                      <a:pt x="53" y="42"/>
                      <a:pt x="50" y="48"/>
                      <a:pt x="52" y="53"/>
                    </a:cubicBezTo>
                    <a:cubicBezTo>
                      <a:pt x="52" y="54"/>
                      <a:pt x="53" y="55"/>
                      <a:pt x="53" y="56"/>
                    </a:cubicBezTo>
                    <a:cubicBezTo>
                      <a:pt x="54" y="55"/>
                      <a:pt x="55" y="54"/>
                      <a:pt x="56" y="53"/>
                    </a:cubicBezTo>
                    <a:close/>
                    <a:moveTo>
                      <a:pt x="5" y="110"/>
                    </a:moveTo>
                    <a:cubicBezTo>
                      <a:pt x="4" y="107"/>
                      <a:pt x="6" y="103"/>
                      <a:pt x="9" y="102"/>
                    </a:cubicBezTo>
                    <a:cubicBezTo>
                      <a:pt x="11" y="102"/>
                      <a:pt x="13" y="102"/>
                      <a:pt x="14" y="103"/>
                    </a:cubicBezTo>
                    <a:cubicBezTo>
                      <a:pt x="15" y="102"/>
                      <a:pt x="15" y="101"/>
                      <a:pt x="16" y="100"/>
                    </a:cubicBezTo>
                    <a:cubicBezTo>
                      <a:pt x="13" y="99"/>
                      <a:pt x="11" y="98"/>
                      <a:pt x="8" y="99"/>
                    </a:cubicBezTo>
                    <a:cubicBezTo>
                      <a:pt x="1" y="102"/>
                      <a:pt x="0" y="109"/>
                      <a:pt x="2" y="114"/>
                    </a:cubicBezTo>
                    <a:lnTo>
                      <a:pt x="5" y="110"/>
                    </a:lnTo>
                    <a:close/>
                    <a:moveTo>
                      <a:pt x="29" y="81"/>
                    </a:moveTo>
                    <a:cubicBezTo>
                      <a:pt x="28" y="80"/>
                      <a:pt x="27" y="80"/>
                      <a:pt x="27" y="78"/>
                    </a:cubicBezTo>
                    <a:cubicBezTo>
                      <a:pt x="25" y="75"/>
                      <a:pt x="27" y="71"/>
                      <a:pt x="31" y="70"/>
                    </a:cubicBezTo>
                    <a:cubicBezTo>
                      <a:pt x="33" y="69"/>
                      <a:pt x="35" y="70"/>
                      <a:pt x="37" y="71"/>
                    </a:cubicBezTo>
                    <a:cubicBezTo>
                      <a:pt x="38" y="71"/>
                      <a:pt x="38" y="70"/>
                      <a:pt x="39" y="69"/>
                    </a:cubicBezTo>
                    <a:cubicBezTo>
                      <a:pt x="37" y="67"/>
                      <a:pt x="33" y="66"/>
                      <a:pt x="30" y="67"/>
                    </a:cubicBezTo>
                    <a:cubicBezTo>
                      <a:pt x="25" y="69"/>
                      <a:pt x="22" y="74"/>
                      <a:pt x="24" y="79"/>
                    </a:cubicBezTo>
                    <a:cubicBezTo>
                      <a:pt x="24" y="81"/>
                      <a:pt x="25" y="83"/>
                      <a:pt x="27" y="84"/>
                    </a:cubicBezTo>
                    <a:cubicBezTo>
                      <a:pt x="27" y="83"/>
                      <a:pt x="28" y="82"/>
                      <a:pt x="29" y="81"/>
                    </a:cubicBezTo>
                    <a:close/>
                    <a:moveTo>
                      <a:pt x="41" y="67"/>
                    </a:moveTo>
                    <a:cubicBezTo>
                      <a:pt x="41" y="66"/>
                      <a:pt x="40" y="65"/>
                      <a:pt x="40" y="64"/>
                    </a:cubicBezTo>
                    <a:cubicBezTo>
                      <a:pt x="39" y="61"/>
                      <a:pt x="41" y="57"/>
                      <a:pt x="44" y="56"/>
                    </a:cubicBezTo>
                    <a:cubicBezTo>
                      <a:pt x="46" y="55"/>
                      <a:pt x="49" y="56"/>
                      <a:pt x="51" y="58"/>
                    </a:cubicBezTo>
                    <a:cubicBezTo>
                      <a:pt x="51" y="57"/>
                      <a:pt x="52" y="56"/>
                      <a:pt x="53" y="56"/>
                    </a:cubicBezTo>
                    <a:cubicBezTo>
                      <a:pt x="50" y="53"/>
                      <a:pt x="47" y="52"/>
                      <a:pt x="43" y="53"/>
                    </a:cubicBezTo>
                    <a:cubicBezTo>
                      <a:pt x="38" y="55"/>
                      <a:pt x="35" y="60"/>
                      <a:pt x="37" y="65"/>
                    </a:cubicBezTo>
                    <a:cubicBezTo>
                      <a:pt x="37" y="67"/>
                      <a:pt x="38" y="68"/>
                      <a:pt x="39" y="69"/>
                    </a:cubicBezTo>
                    <a:cubicBezTo>
                      <a:pt x="40" y="68"/>
                      <a:pt x="41" y="67"/>
                      <a:pt x="41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4" name="Freeform 215"/>
              <p:cNvSpPr/>
              <p:nvPr/>
            </p:nvSpPr>
            <p:spPr bwMode="auto">
              <a:xfrm>
                <a:off x="2949" y="-1688"/>
                <a:ext cx="25" cy="266"/>
              </a:xfrm>
              <a:custGeom>
                <a:avLst/>
                <a:gdLst>
                  <a:gd name="T0" fmla="*/ 4 w 13"/>
                  <a:gd name="T1" fmla="*/ 136 h 137"/>
                  <a:gd name="T2" fmla="*/ 2 w 13"/>
                  <a:gd name="T3" fmla="*/ 137 h 137"/>
                  <a:gd name="T4" fmla="*/ 11 w 13"/>
                  <a:gd name="T5" fmla="*/ 0 h 137"/>
                  <a:gd name="T6" fmla="*/ 13 w 13"/>
                  <a:gd name="T7" fmla="*/ 1 h 137"/>
                  <a:gd name="T8" fmla="*/ 4 w 13"/>
                  <a:gd name="T9" fmla="*/ 13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37">
                    <a:moveTo>
                      <a:pt x="4" y="136"/>
                    </a:moveTo>
                    <a:cubicBezTo>
                      <a:pt x="2" y="137"/>
                      <a:pt x="2" y="137"/>
                      <a:pt x="2" y="137"/>
                    </a:cubicBezTo>
                    <a:cubicBezTo>
                      <a:pt x="0" y="55"/>
                      <a:pt x="11" y="1"/>
                      <a:pt x="11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2" y="55"/>
                      <a:pt x="4" y="1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5" name="Freeform 216"/>
              <p:cNvSpPr/>
              <p:nvPr/>
            </p:nvSpPr>
            <p:spPr bwMode="auto">
              <a:xfrm>
                <a:off x="2928" y="-1682"/>
                <a:ext cx="29" cy="260"/>
              </a:xfrm>
              <a:custGeom>
                <a:avLst/>
                <a:gdLst>
                  <a:gd name="T0" fmla="*/ 15 w 15"/>
                  <a:gd name="T1" fmla="*/ 133 h 134"/>
                  <a:gd name="T2" fmla="*/ 13 w 15"/>
                  <a:gd name="T3" fmla="*/ 134 h 134"/>
                  <a:gd name="T4" fmla="*/ 3 w 15"/>
                  <a:gd name="T5" fmla="*/ 0 h 134"/>
                  <a:gd name="T6" fmla="*/ 5 w 15"/>
                  <a:gd name="T7" fmla="*/ 0 h 134"/>
                  <a:gd name="T8" fmla="*/ 15 w 15"/>
                  <a:gd name="T9" fmla="*/ 13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34">
                    <a:moveTo>
                      <a:pt x="15" y="133"/>
                    </a:moveTo>
                    <a:cubicBezTo>
                      <a:pt x="13" y="134"/>
                      <a:pt x="13" y="134"/>
                      <a:pt x="13" y="134"/>
                    </a:cubicBezTo>
                    <a:cubicBezTo>
                      <a:pt x="0" y="53"/>
                      <a:pt x="3" y="1"/>
                      <a:pt x="3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1" y="53"/>
                      <a:pt x="15" y="1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6" name="Freeform 217"/>
              <p:cNvSpPr/>
              <p:nvPr/>
            </p:nvSpPr>
            <p:spPr bwMode="auto">
              <a:xfrm>
                <a:off x="2897" y="-1672"/>
                <a:ext cx="60" cy="250"/>
              </a:xfrm>
              <a:custGeom>
                <a:avLst/>
                <a:gdLst>
                  <a:gd name="T0" fmla="*/ 31 w 31"/>
                  <a:gd name="T1" fmla="*/ 128 h 129"/>
                  <a:gd name="T2" fmla="*/ 29 w 31"/>
                  <a:gd name="T3" fmla="*/ 129 h 129"/>
                  <a:gd name="T4" fmla="*/ 0 w 31"/>
                  <a:gd name="T5" fmla="*/ 0 h 129"/>
                  <a:gd name="T6" fmla="*/ 2 w 31"/>
                  <a:gd name="T7" fmla="*/ 0 h 129"/>
                  <a:gd name="T8" fmla="*/ 31 w 31"/>
                  <a:gd name="T9" fmla="*/ 128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129">
                    <a:moveTo>
                      <a:pt x="31" y="128"/>
                    </a:moveTo>
                    <a:cubicBezTo>
                      <a:pt x="29" y="129"/>
                      <a:pt x="29" y="129"/>
                      <a:pt x="29" y="129"/>
                    </a:cubicBezTo>
                    <a:cubicBezTo>
                      <a:pt x="5" y="51"/>
                      <a:pt x="0" y="1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6" y="51"/>
                      <a:pt x="31" y="1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7" name="Freeform 218"/>
              <p:cNvSpPr/>
              <p:nvPr/>
            </p:nvSpPr>
            <p:spPr bwMode="auto">
              <a:xfrm>
                <a:off x="2866" y="-1660"/>
                <a:ext cx="91" cy="238"/>
              </a:xfrm>
              <a:custGeom>
                <a:avLst/>
                <a:gdLst>
                  <a:gd name="T0" fmla="*/ 45 w 47"/>
                  <a:gd name="T1" fmla="*/ 123 h 123"/>
                  <a:gd name="T2" fmla="*/ 0 w 47"/>
                  <a:gd name="T3" fmla="*/ 0 h 123"/>
                  <a:gd name="T4" fmla="*/ 1 w 47"/>
                  <a:gd name="T5" fmla="*/ 0 h 123"/>
                  <a:gd name="T6" fmla="*/ 47 w 47"/>
                  <a:gd name="T7" fmla="*/ 122 h 123"/>
                  <a:gd name="T8" fmla="*/ 45 w 47"/>
                  <a:gd name="T9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123">
                    <a:moveTo>
                      <a:pt x="45" y="123"/>
                    </a:moveTo>
                    <a:cubicBezTo>
                      <a:pt x="10" y="49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2" y="49"/>
                      <a:pt x="47" y="122"/>
                    </a:cubicBezTo>
                    <a:lnTo>
                      <a:pt x="45" y="1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8" name="Freeform 219"/>
              <p:cNvSpPr/>
              <p:nvPr/>
            </p:nvSpPr>
            <p:spPr bwMode="auto">
              <a:xfrm>
                <a:off x="2834" y="-1647"/>
                <a:ext cx="123" cy="225"/>
              </a:xfrm>
              <a:custGeom>
                <a:avLst/>
                <a:gdLst>
                  <a:gd name="T0" fmla="*/ 61 w 63"/>
                  <a:gd name="T1" fmla="*/ 116 h 116"/>
                  <a:gd name="T2" fmla="*/ 0 w 63"/>
                  <a:gd name="T3" fmla="*/ 1 h 116"/>
                  <a:gd name="T4" fmla="*/ 1 w 63"/>
                  <a:gd name="T5" fmla="*/ 0 h 116"/>
                  <a:gd name="T6" fmla="*/ 63 w 63"/>
                  <a:gd name="T7" fmla="*/ 115 h 116"/>
                  <a:gd name="T8" fmla="*/ 61 w 63"/>
                  <a:gd name="T9" fmla="*/ 1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116">
                    <a:moveTo>
                      <a:pt x="61" y="116"/>
                    </a:moveTo>
                    <a:cubicBezTo>
                      <a:pt x="16" y="48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8" y="47"/>
                      <a:pt x="63" y="115"/>
                    </a:cubicBezTo>
                    <a:lnTo>
                      <a:pt x="61" y="1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9" name="Line 220"/>
              <p:cNvSpPr>
                <a:spLocks noChangeShapeType="1"/>
              </p:cNvSpPr>
              <p:nvPr/>
            </p:nvSpPr>
            <p:spPr bwMode="auto">
              <a:xfrm>
                <a:off x="2955" y="-142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0" name="Line 221"/>
              <p:cNvSpPr>
                <a:spLocks noChangeShapeType="1"/>
              </p:cNvSpPr>
              <p:nvPr/>
            </p:nvSpPr>
            <p:spPr bwMode="auto">
              <a:xfrm>
                <a:off x="2955" y="-142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1" name="Line 222"/>
              <p:cNvSpPr>
                <a:spLocks noChangeShapeType="1"/>
              </p:cNvSpPr>
              <p:nvPr/>
            </p:nvSpPr>
            <p:spPr bwMode="auto">
              <a:xfrm>
                <a:off x="2800" y="-1637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2" name="Line 223"/>
              <p:cNvSpPr>
                <a:spLocks noChangeShapeType="1"/>
              </p:cNvSpPr>
              <p:nvPr/>
            </p:nvSpPr>
            <p:spPr bwMode="auto">
              <a:xfrm>
                <a:off x="2800" y="-1637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3" name="Line 224"/>
              <p:cNvSpPr>
                <a:spLocks noChangeShapeType="1"/>
              </p:cNvSpPr>
              <p:nvPr/>
            </p:nvSpPr>
            <p:spPr bwMode="auto">
              <a:xfrm>
                <a:off x="2955" y="-142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4" name="Line 225"/>
              <p:cNvSpPr>
                <a:spLocks noChangeShapeType="1"/>
              </p:cNvSpPr>
              <p:nvPr/>
            </p:nvSpPr>
            <p:spPr bwMode="auto">
              <a:xfrm>
                <a:off x="2955" y="-142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5" name="Line 226"/>
              <p:cNvSpPr>
                <a:spLocks noChangeShapeType="1"/>
              </p:cNvSpPr>
              <p:nvPr/>
            </p:nvSpPr>
            <p:spPr bwMode="auto">
              <a:xfrm>
                <a:off x="2770" y="-161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6" name="Line 227"/>
              <p:cNvSpPr>
                <a:spLocks noChangeShapeType="1"/>
              </p:cNvSpPr>
              <p:nvPr/>
            </p:nvSpPr>
            <p:spPr bwMode="auto">
              <a:xfrm>
                <a:off x="2770" y="-161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7" name="Line 228"/>
              <p:cNvSpPr>
                <a:spLocks noChangeShapeType="1"/>
              </p:cNvSpPr>
              <p:nvPr/>
            </p:nvSpPr>
            <p:spPr bwMode="auto">
              <a:xfrm>
                <a:off x="2955" y="-142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8" name="Line 229"/>
              <p:cNvSpPr>
                <a:spLocks noChangeShapeType="1"/>
              </p:cNvSpPr>
              <p:nvPr/>
            </p:nvSpPr>
            <p:spPr bwMode="auto">
              <a:xfrm>
                <a:off x="2955" y="-142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9" name="Line 230"/>
              <p:cNvSpPr>
                <a:spLocks noChangeShapeType="1"/>
              </p:cNvSpPr>
              <p:nvPr/>
            </p:nvSpPr>
            <p:spPr bwMode="auto">
              <a:xfrm>
                <a:off x="2767" y="-154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0" name="Line 231"/>
              <p:cNvSpPr>
                <a:spLocks noChangeShapeType="1"/>
              </p:cNvSpPr>
              <p:nvPr/>
            </p:nvSpPr>
            <p:spPr bwMode="auto">
              <a:xfrm>
                <a:off x="2767" y="-1546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1" name="Line 232"/>
              <p:cNvSpPr>
                <a:spLocks noChangeShapeType="1"/>
              </p:cNvSpPr>
              <p:nvPr/>
            </p:nvSpPr>
            <p:spPr bwMode="auto">
              <a:xfrm>
                <a:off x="2955" y="-142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2" name="Line 233"/>
              <p:cNvSpPr>
                <a:spLocks noChangeShapeType="1"/>
              </p:cNvSpPr>
              <p:nvPr/>
            </p:nvSpPr>
            <p:spPr bwMode="auto">
              <a:xfrm>
                <a:off x="2955" y="-142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3" name="Line 234"/>
              <p:cNvSpPr>
                <a:spLocks noChangeShapeType="1"/>
              </p:cNvSpPr>
              <p:nvPr/>
            </p:nvSpPr>
            <p:spPr bwMode="auto">
              <a:xfrm>
                <a:off x="2745" y="-1515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4" name="Line 235"/>
              <p:cNvSpPr>
                <a:spLocks noChangeShapeType="1"/>
              </p:cNvSpPr>
              <p:nvPr/>
            </p:nvSpPr>
            <p:spPr bwMode="auto">
              <a:xfrm>
                <a:off x="2745" y="-1515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5" name="Line 236"/>
              <p:cNvSpPr>
                <a:spLocks noChangeShapeType="1"/>
              </p:cNvSpPr>
              <p:nvPr/>
            </p:nvSpPr>
            <p:spPr bwMode="auto">
              <a:xfrm>
                <a:off x="2955" y="-142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6" name="Line 237"/>
              <p:cNvSpPr>
                <a:spLocks noChangeShapeType="1"/>
              </p:cNvSpPr>
              <p:nvPr/>
            </p:nvSpPr>
            <p:spPr bwMode="auto">
              <a:xfrm>
                <a:off x="2955" y="-142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7" name="Line 238"/>
              <p:cNvSpPr>
                <a:spLocks noChangeShapeType="1"/>
              </p:cNvSpPr>
              <p:nvPr/>
            </p:nvSpPr>
            <p:spPr bwMode="auto">
              <a:xfrm>
                <a:off x="2722" y="-148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8" name="Line 239"/>
              <p:cNvSpPr>
                <a:spLocks noChangeShapeType="1"/>
              </p:cNvSpPr>
              <p:nvPr/>
            </p:nvSpPr>
            <p:spPr bwMode="auto">
              <a:xfrm>
                <a:off x="2722" y="-148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9" name="Freeform 240"/>
              <p:cNvSpPr/>
              <p:nvPr/>
            </p:nvSpPr>
            <p:spPr bwMode="auto">
              <a:xfrm>
                <a:off x="2697" y="-1515"/>
                <a:ext cx="258" cy="93"/>
              </a:xfrm>
              <a:custGeom>
                <a:avLst/>
                <a:gdLst>
                  <a:gd name="T0" fmla="*/ 132 w 133"/>
                  <a:gd name="T1" fmla="*/ 48 h 48"/>
                  <a:gd name="T2" fmla="*/ 0 w 133"/>
                  <a:gd name="T3" fmla="*/ 2 h 48"/>
                  <a:gd name="T4" fmla="*/ 0 w 133"/>
                  <a:gd name="T5" fmla="*/ 0 h 48"/>
                  <a:gd name="T6" fmla="*/ 133 w 133"/>
                  <a:gd name="T7" fmla="*/ 47 h 48"/>
                  <a:gd name="T8" fmla="*/ 132 w 133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3" h="48">
                    <a:moveTo>
                      <a:pt x="132" y="48"/>
                    </a:moveTo>
                    <a:cubicBezTo>
                      <a:pt x="82" y="13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83" y="11"/>
                      <a:pt x="133" y="47"/>
                    </a:cubicBezTo>
                    <a:lnTo>
                      <a:pt x="132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0" name="Freeform 241"/>
              <p:cNvSpPr/>
              <p:nvPr/>
            </p:nvSpPr>
            <p:spPr bwMode="auto">
              <a:xfrm>
                <a:off x="2716" y="-1546"/>
                <a:ext cx="239" cy="124"/>
              </a:xfrm>
              <a:custGeom>
                <a:avLst/>
                <a:gdLst>
                  <a:gd name="T0" fmla="*/ 122 w 123"/>
                  <a:gd name="T1" fmla="*/ 64 h 64"/>
                  <a:gd name="T2" fmla="*/ 0 w 123"/>
                  <a:gd name="T3" fmla="*/ 2 h 64"/>
                  <a:gd name="T4" fmla="*/ 1 w 123"/>
                  <a:gd name="T5" fmla="*/ 0 h 64"/>
                  <a:gd name="T6" fmla="*/ 123 w 123"/>
                  <a:gd name="T7" fmla="*/ 63 h 64"/>
                  <a:gd name="T8" fmla="*/ 122 w 123"/>
                  <a:gd name="T9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64">
                    <a:moveTo>
                      <a:pt x="122" y="64"/>
                    </a:moveTo>
                    <a:cubicBezTo>
                      <a:pt x="78" y="22"/>
                      <a:pt x="1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78" y="20"/>
                      <a:pt x="123" y="63"/>
                    </a:cubicBezTo>
                    <a:lnTo>
                      <a:pt x="122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1" name="Freeform 242"/>
              <p:cNvSpPr/>
              <p:nvPr/>
            </p:nvSpPr>
            <p:spPr bwMode="auto">
              <a:xfrm>
                <a:off x="2741" y="-1575"/>
                <a:ext cx="214" cy="153"/>
              </a:xfrm>
              <a:custGeom>
                <a:avLst/>
                <a:gdLst>
                  <a:gd name="T0" fmla="*/ 109 w 110"/>
                  <a:gd name="T1" fmla="*/ 79 h 79"/>
                  <a:gd name="T2" fmla="*/ 0 w 110"/>
                  <a:gd name="T3" fmla="*/ 2 h 79"/>
                  <a:gd name="T4" fmla="*/ 0 w 110"/>
                  <a:gd name="T5" fmla="*/ 0 h 79"/>
                  <a:gd name="T6" fmla="*/ 110 w 110"/>
                  <a:gd name="T7" fmla="*/ 78 h 79"/>
                  <a:gd name="T8" fmla="*/ 109 w 110"/>
                  <a:gd name="T9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" h="79">
                    <a:moveTo>
                      <a:pt x="109" y="79"/>
                    </a:moveTo>
                    <a:cubicBezTo>
                      <a:pt x="71" y="31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72" y="30"/>
                      <a:pt x="110" y="78"/>
                    </a:cubicBezTo>
                    <a:lnTo>
                      <a:pt x="109" y="7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2" name="Freeform 243"/>
              <p:cNvSpPr/>
              <p:nvPr/>
            </p:nvSpPr>
            <p:spPr bwMode="auto">
              <a:xfrm>
                <a:off x="2769" y="-1600"/>
                <a:ext cx="188" cy="178"/>
              </a:xfrm>
              <a:custGeom>
                <a:avLst/>
                <a:gdLst>
                  <a:gd name="T0" fmla="*/ 95 w 97"/>
                  <a:gd name="T1" fmla="*/ 92 h 92"/>
                  <a:gd name="T2" fmla="*/ 0 w 97"/>
                  <a:gd name="T3" fmla="*/ 1 h 92"/>
                  <a:gd name="T4" fmla="*/ 1 w 97"/>
                  <a:gd name="T5" fmla="*/ 0 h 92"/>
                  <a:gd name="T6" fmla="*/ 97 w 97"/>
                  <a:gd name="T7" fmla="*/ 91 h 92"/>
                  <a:gd name="T8" fmla="*/ 95 w 97"/>
                  <a:gd name="T9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" h="92">
                    <a:moveTo>
                      <a:pt x="95" y="92"/>
                    </a:moveTo>
                    <a:cubicBezTo>
                      <a:pt x="64" y="39"/>
                      <a:pt x="0" y="2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65" y="38"/>
                      <a:pt x="97" y="91"/>
                    </a:cubicBezTo>
                    <a:lnTo>
                      <a:pt x="95" y="9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3" name="Freeform 244"/>
              <p:cNvSpPr/>
              <p:nvPr/>
            </p:nvSpPr>
            <p:spPr bwMode="auto">
              <a:xfrm>
                <a:off x="2798" y="-1624"/>
                <a:ext cx="159" cy="202"/>
              </a:xfrm>
              <a:custGeom>
                <a:avLst/>
                <a:gdLst>
                  <a:gd name="T0" fmla="*/ 80 w 82"/>
                  <a:gd name="T1" fmla="*/ 104 h 104"/>
                  <a:gd name="T2" fmla="*/ 0 w 82"/>
                  <a:gd name="T3" fmla="*/ 1 h 104"/>
                  <a:gd name="T4" fmla="*/ 1 w 82"/>
                  <a:gd name="T5" fmla="*/ 0 h 104"/>
                  <a:gd name="T6" fmla="*/ 82 w 82"/>
                  <a:gd name="T7" fmla="*/ 103 h 104"/>
                  <a:gd name="T8" fmla="*/ 80 w 82"/>
                  <a:gd name="T9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" h="104">
                    <a:moveTo>
                      <a:pt x="80" y="104"/>
                    </a:moveTo>
                    <a:cubicBezTo>
                      <a:pt x="56" y="47"/>
                      <a:pt x="0" y="2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58" y="46"/>
                      <a:pt x="82" y="103"/>
                    </a:cubicBezTo>
                    <a:lnTo>
                      <a:pt x="80" y="10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4" name="Freeform 245"/>
              <p:cNvSpPr>
                <a:spLocks noEditPoints="1"/>
              </p:cNvSpPr>
              <p:nvPr/>
            </p:nvSpPr>
            <p:spPr bwMode="auto">
              <a:xfrm>
                <a:off x="3389" y="-1746"/>
                <a:ext cx="43" cy="43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4" y="19"/>
                      <a:pt x="2" y="14"/>
                    </a:cubicBezTo>
                    <a:cubicBezTo>
                      <a:pt x="0" y="9"/>
                      <a:pt x="3" y="4"/>
                      <a:pt x="8" y="2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2" y="13"/>
                      <a:pt x="20" y="19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6" y="6"/>
                      <a:pt x="4" y="10"/>
                      <a:pt x="5" y="13"/>
                    </a:cubicBezTo>
                    <a:cubicBezTo>
                      <a:pt x="6" y="17"/>
                      <a:pt x="10" y="18"/>
                      <a:pt x="13" y="17"/>
                    </a:cubicBezTo>
                    <a:cubicBezTo>
                      <a:pt x="17" y="16"/>
                      <a:pt x="19" y="12"/>
                      <a:pt x="17" y="9"/>
                    </a:cubicBezTo>
                    <a:cubicBezTo>
                      <a:pt x="16" y="6"/>
                      <a:pt x="13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5" name="Freeform 246"/>
              <p:cNvSpPr>
                <a:spLocks noEditPoints="1"/>
              </p:cNvSpPr>
              <p:nvPr/>
            </p:nvSpPr>
            <p:spPr bwMode="auto">
              <a:xfrm>
                <a:off x="3364" y="-1719"/>
                <a:ext cx="41" cy="43"/>
              </a:xfrm>
              <a:custGeom>
                <a:avLst/>
                <a:gdLst>
                  <a:gd name="T0" fmla="*/ 14 w 21"/>
                  <a:gd name="T1" fmla="*/ 20 h 22"/>
                  <a:gd name="T2" fmla="*/ 1 w 21"/>
                  <a:gd name="T3" fmla="*/ 14 h 22"/>
                  <a:gd name="T4" fmla="*/ 7 w 21"/>
                  <a:gd name="T5" fmla="*/ 2 h 22"/>
                  <a:gd name="T6" fmla="*/ 20 w 21"/>
                  <a:gd name="T7" fmla="*/ 8 h 22"/>
                  <a:gd name="T8" fmla="*/ 14 w 21"/>
                  <a:gd name="T9" fmla="*/ 20 h 22"/>
                  <a:gd name="T10" fmla="*/ 8 w 21"/>
                  <a:gd name="T11" fmla="*/ 5 h 22"/>
                  <a:gd name="T12" fmla="*/ 4 w 21"/>
                  <a:gd name="T13" fmla="*/ 13 h 22"/>
                  <a:gd name="T14" fmla="*/ 13 w 21"/>
                  <a:gd name="T15" fmla="*/ 17 h 22"/>
                  <a:gd name="T16" fmla="*/ 17 w 21"/>
                  <a:gd name="T17" fmla="*/ 9 h 22"/>
                  <a:gd name="T18" fmla="*/ 8 w 21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4" y="20"/>
                    </a:moveTo>
                    <a:cubicBezTo>
                      <a:pt x="9" y="22"/>
                      <a:pt x="3" y="19"/>
                      <a:pt x="1" y="14"/>
                    </a:cubicBezTo>
                    <a:cubicBezTo>
                      <a:pt x="0" y="9"/>
                      <a:pt x="2" y="3"/>
                      <a:pt x="7" y="2"/>
                    </a:cubicBezTo>
                    <a:cubicBezTo>
                      <a:pt x="12" y="0"/>
                      <a:pt x="18" y="3"/>
                      <a:pt x="20" y="8"/>
                    </a:cubicBezTo>
                    <a:cubicBezTo>
                      <a:pt x="21" y="13"/>
                      <a:pt x="19" y="18"/>
                      <a:pt x="14" y="20"/>
                    </a:cubicBezTo>
                    <a:close/>
                    <a:moveTo>
                      <a:pt x="8" y="5"/>
                    </a:moveTo>
                    <a:cubicBezTo>
                      <a:pt x="5" y="6"/>
                      <a:pt x="3" y="9"/>
                      <a:pt x="4" y="13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ubicBezTo>
                      <a:pt x="15" y="5"/>
                      <a:pt x="12" y="3"/>
                      <a:pt x="8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6" name="Freeform 247"/>
              <p:cNvSpPr>
                <a:spLocks noEditPoints="1"/>
              </p:cNvSpPr>
              <p:nvPr/>
            </p:nvSpPr>
            <p:spPr bwMode="auto">
              <a:xfrm>
                <a:off x="3337" y="-1693"/>
                <a:ext cx="43" cy="42"/>
              </a:xfrm>
              <a:custGeom>
                <a:avLst/>
                <a:gdLst>
                  <a:gd name="T0" fmla="*/ 14 w 22"/>
                  <a:gd name="T1" fmla="*/ 20 h 22"/>
                  <a:gd name="T2" fmla="*/ 1 w 22"/>
                  <a:gd name="T3" fmla="*/ 14 h 22"/>
                  <a:gd name="T4" fmla="*/ 7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3" y="19"/>
                      <a:pt x="1" y="14"/>
                    </a:cubicBezTo>
                    <a:cubicBezTo>
                      <a:pt x="0" y="9"/>
                      <a:pt x="2" y="4"/>
                      <a:pt x="7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2" y="13"/>
                      <a:pt x="19" y="19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5" y="6"/>
                      <a:pt x="3" y="10"/>
                      <a:pt x="5" y="13"/>
                    </a:cubicBezTo>
                    <a:cubicBezTo>
                      <a:pt x="6" y="17"/>
                      <a:pt x="9" y="19"/>
                      <a:pt x="13" y="17"/>
                    </a:cubicBezTo>
                    <a:cubicBezTo>
                      <a:pt x="16" y="16"/>
                      <a:pt x="18" y="13"/>
                      <a:pt x="17" y="9"/>
                    </a:cubicBezTo>
                    <a:cubicBezTo>
                      <a:pt x="16" y="6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7" name="Freeform 248"/>
              <p:cNvSpPr>
                <a:spLocks noEditPoints="1"/>
              </p:cNvSpPr>
              <p:nvPr/>
            </p:nvSpPr>
            <p:spPr bwMode="auto">
              <a:xfrm>
                <a:off x="3310" y="-1666"/>
                <a:ext cx="42" cy="42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3" y="19"/>
                      <a:pt x="2" y="14"/>
                    </a:cubicBezTo>
                    <a:cubicBezTo>
                      <a:pt x="0" y="9"/>
                      <a:pt x="3" y="3"/>
                      <a:pt x="8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2" y="13"/>
                      <a:pt x="19" y="18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5" y="6"/>
                      <a:pt x="4" y="10"/>
                      <a:pt x="5" y="13"/>
                    </a:cubicBezTo>
                    <a:cubicBezTo>
                      <a:pt x="6" y="16"/>
                      <a:pt x="10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ubicBezTo>
                      <a:pt x="16" y="5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8" name="Freeform 249"/>
              <p:cNvSpPr>
                <a:spLocks noEditPoints="1"/>
              </p:cNvSpPr>
              <p:nvPr/>
            </p:nvSpPr>
            <p:spPr bwMode="auto">
              <a:xfrm>
                <a:off x="3288" y="-1637"/>
                <a:ext cx="43" cy="43"/>
              </a:xfrm>
              <a:custGeom>
                <a:avLst/>
                <a:gdLst>
                  <a:gd name="T0" fmla="*/ 14 w 22"/>
                  <a:gd name="T1" fmla="*/ 21 h 22"/>
                  <a:gd name="T2" fmla="*/ 1 w 22"/>
                  <a:gd name="T3" fmla="*/ 15 h 22"/>
                  <a:gd name="T4" fmla="*/ 7 w 22"/>
                  <a:gd name="T5" fmla="*/ 2 h 22"/>
                  <a:gd name="T6" fmla="*/ 20 w 22"/>
                  <a:gd name="T7" fmla="*/ 8 h 22"/>
                  <a:gd name="T8" fmla="*/ 14 w 22"/>
                  <a:gd name="T9" fmla="*/ 21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1"/>
                    </a:moveTo>
                    <a:cubicBezTo>
                      <a:pt x="9" y="22"/>
                      <a:pt x="3" y="20"/>
                      <a:pt x="1" y="15"/>
                    </a:cubicBezTo>
                    <a:cubicBezTo>
                      <a:pt x="0" y="9"/>
                      <a:pt x="2" y="4"/>
                      <a:pt x="7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2" y="13"/>
                      <a:pt x="19" y="19"/>
                      <a:pt x="14" y="21"/>
                    </a:cubicBezTo>
                    <a:close/>
                    <a:moveTo>
                      <a:pt x="9" y="5"/>
                    </a:moveTo>
                    <a:cubicBezTo>
                      <a:pt x="5" y="6"/>
                      <a:pt x="3" y="10"/>
                      <a:pt x="5" y="13"/>
                    </a:cubicBezTo>
                    <a:cubicBezTo>
                      <a:pt x="6" y="17"/>
                      <a:pt x="9" y="19"/>
                      <a:pt x="13" y="17"/>
                    </a:cubicBezTo>
                    <a:cubicBezTo>
                      <a:pt x="16" y="16"/>
                      <a:pt x="18" y="13"/>
                      <a:pt x="17" y="9"/>
                    </a:cubicBezTo>
                    <a:cubicBezTo>
                      <a:pt x="16" y="6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9" name="Freeform 250"/>
              <p:cNvSpPr>
                <a:spLocks noEditPoints="1"/>
              </p:cNvSpPr>
              <p:nvPr/>
            </p:nvSpPr>
            <p:spPr bwMode="auto">
              <a:xfrm>
                <a:off x="3269" y="-1604"/>
                <a:ext cx="43" cy="43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4" y="19"/>
                      <a:pt x="2" y="14"/>
                    </a:cubicBezTo>
                    <a:cubicBezTo>
                      <a:pt x="0" y="9"/>
                      <a:pt x="3" y="4"/>
                      <a:pt x="8" y="2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2" y="13"/>
                      <a:pt x="19" y="19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6" y="6"/>
                      <a:pt x="4" y="10"/>
                      <a:pt x="5" y="13"/>
                    </a:cubicBezTo>
                    <a:cubicBezTo>
                      <a:pt x="6" y="17"/>
                      <a:pt x="10" y="19"/>
                      <a:pt x="13" y="17"/>
                    </a:cubicBezTo>
                    <a:cubicBezTo>
                      <a:pt x="17" y="16"/>
                      <a:pt x="18" y="13"/>
                      <a:pt x="17" y="9"/>
                    </a:cubicBezTo>
                    <a:cubicBezTo>
                      <a:pt x="16" y="6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0" name="Freeform 251"/>
              <p:cNvSpPr>
                <a:spLocks noEditPoints="1"/>
              </p:cNvSpPr>
              <p:nvPr/>
            </p:nvSpPr>
            <p:spPr bwMode="auto">
              <a:xfrm>
                <a:off x="3252" y="-1571"/>
                <a:ext cx="42" cy="43"/>
              </a:xfrm>
              <a:custGeom>
                <a:avLst/>
                <a:gdLst>
                  <a:gd name="T0" fmla="*/ 14 w 22"/>
                  <a:gd name="T1" fmla="*/ 20 h 22"/>
                  <a:gd name="T2" fmla="*/ 2 w 22"/>
                  <a:gd name="T3" fmla="*/ 14 h 22"/>
                  <a:gd name="T4" fmla="*/ 8 w 22"/>
                  <a:gd name="T5" fmla="*/ 2 h 22"/>
                  <a:gd name="T6" fmla="*/ 20 w 22"/>
                  <a:gd name="T7" fmla="*/ 8 h 22"/>
                  <a:gd name="T8" fmla="*/ 14 w 22"/>
                  <a:gd name="T9" fmla="*/ 20 h 22"/>
                  <a:gd name="T10" fmla="*/ 9 w 22"/>
                  <a:gd name="T11" fmla="*/ 5 h 22"/>
                  <a:gd name="T12" fmla="*/ 5 w 22"/>
                  <a:gd name="T13" fmla="*/ 13 h 22"/>
                  <a:gd name="T14" fmla="*/ 13 w 22"/>
                  <a:gd name="T15" fmla="*/ 17 h 22"/>
                  <a:gd name="T16" fmla="*/ 17 w 22"/>
                  <a:gd name="T17" fmla="*/ 9 h 22"/>
                  <a:gd name="T18" fmla="*/ 9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4" y="20"/>
                    </a:moveTo>
                    <a:cubicBezTo>
                      <a:pt x="9" y="22"/>
                      <a:pt x="3" y="19"/>
                      <a:pt x="2" y="14"/>
                    </a:cubicBezTo>
                    <a:cubicBezTo>
                      <a:pt x="0" y="9"/>
                      <a:pt x="2" y="4"/>
                      <a:pt x="8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2" y="13"/>
                      <a:pt x="19" y="19"/>
                      <a:pt x="14" y="20"/>
                    </a:cubicBezTo>
                    <a:close/>
                    <a:moveTo>
                      <a:pt x="9" y="5"/>
                    </a:moveTo>
                    <a:cubicBezTo>
                      <a:pt x="5" y="6"/>
                      <a:pt x="3" y="10"/>
                      <a:pt x="5" y="13"/>
                    </a:cubicBezTo>
                    <a:cubicBezTo>
                      <a:pt x="6" y="17"/>
                      <a:pt x="9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ubicBezTo>
                      <a:pt x="16" y="6"/>
                      <a:pt x="12" y="4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1" name="Freeform 252"/>
              <p:cNvSpPr>
                <a:spLocks noEditPoints="1"/>
              </p:cNvSpPr>
              <p:nvPr/>
            </p:nvSpPr>
            <p:spPr bwMode="auto">
              <a:xfrm>
                <a:off x="3234" y="-1536"/>
                <a:ext cx="43" cy="41"/>
              </a:xfrm>
              <a:custGeom>
                <a:avLst/>
                <a:gdLst>
                  <a:gd name="T0" fmla="*/ 14 w 22"/>
                  <a:gd name="T1" fmla="*/ 20 h 21"/>
                  <a:gd name="T2" fmla="*/ 2 w 22"/>
                  <a:gd name="T3" fmla="*/ 14 h 21"/>
                  <a:gd name="T4" fmla="*/ 8 w 22"/>
                  <a:gd name="T5" fmla="*/ 1 h 21"/>
                  <a:gd name="T6" fmla="*/ 20 w 22"/>
                  <a:gd name="T7" fmla="*/ 7 h 21"/>
                  <a:gd name="T8" fmla="*/ 14 w 22"/>
                  <a:gd name="T9" fmla="*/ 20 h 21"/>
                  <a:gd name="T10" fmla="*/ 9 w 22"/>
                  <a:gd name="T11" fmla="*/ 4 h 21"/>
                  <a:gd name="T12" fmla="*/ 5 w 22"/>
                  <a:gd name="T13" fmla="*/ 13 h 21"/>
                  <a:gd name="T14" fmla="*/ 13 w 22"/>
                  <a:gd name="T15" fmla="*/ 17 h 21"/>
                  <a:gd name="T16" fmla="*/ 17 w 22"/>
                  <a:gd name="T17" fmla="*/ 8 h 21"/>
                  <a:gd name="T18" fmla="*/ 9 w 22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4" y="20"/>
                    </a:moveTo>
                    <a:cubicBezTo>
                      <a:pt x="9" y="21"/>
                      <a:pt x="4" y="19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9" y="2"/>
                      <a:pt x="20" y="7"/>
                    </a:cubicBezTo>
                    <a:cubicBezTo>
                      <a:pt x="22" y="12"/>
                      <a:pt x="19" y="18"/>
                      <a:pt x="14" y="20"/>
                    </a:cubicBezTo>
                    <a:close/>
                    <a:moveTo>
                      <a:pt x="9" y="4"/>
                    </a:moveTo>
                    <a:cubicBezTo>
                      <a:pt x="6" y="6"/>
                      <a:pt x="4" y="9"/>
                      <a:pt x="5" y="13"/>
                    </a:cubicBezTo>
                    <a:cubicBezTo>
                      <a:pt x="6" y="16"/>
                      <a:pt x="10" y="18"/>
                      <a:pt x="13" y="17"/>
                    </a:cubicBezTo>
                    <a:cubicBezTo>
                      <a:pt x="17" y="15"/>
                      <a:pt x="18" y="12"/>
                      <a:pt x="17" y="8"/>
                    </a:cubicBezTo>
                    <a:cubicBezTo>
                      <a:pt x="16" y="5"/>
                      <a:pt x="12" y="3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2" name="Freeform 253"/>
              <p:cNvSpPr>
                <a:spLocks noEditPoints="1"/>
              </p:cNvSpPr>
              <p:nvPr/>
            </p:nvSpPr>
            <p:spPr bwMode="auto">
              <a:xfrm>
                <a:off x="3221" y="-1501"/>
                <a:ext cx="42" cy="40"/>
              </a:xfrm>
              <a:custGeom>
                <a:avLst/>
                <a:gdLst>
                  <a:gd name="T0" fmla="*/ 14 w 22"/>
                  <a:gd name="T1" fmla="*/ 20 h 21"/>
                  <a:gd name="T2" fmla="*/ 2 w 22"/>
                  <a:gd name="T3" fmla="*/ 14 h 21"/>
                  <a:gd name="T4" fmla="*/ 8 w 22"/>
                  <a:gd name="T5" fmla="*/ 1 h 21"/>
                  <a:gd name="T6" fmla="*/ 20 w 22"/>
                  <a:gd name="T7" fmla="*/ 7 h 21"/>
                  <a:gd name="T8" fmla="*/ 14 w 22"/>
                  <a:gd name="T9" fmla="*/ 20 h 21"/>
                  <a:gd name="T10" fmla="*/ 9 w 22"/>
                  <a:gd name="T11" fmla="*/ 4 h 21"/>
                  <a:gd name="T12" fmla="*/ 5 w 22"/>
                  <a:gd name="T13" fmla="*/ 13 h 21"/>
                  <a:gd name="T14" fmla="*/ 13 w 22"/>
                  <a:gd name="T15" fmla="*/ 17 h 21"/>
                  <a:gd name="T16" fmla="*/ 17 w 22"/>
                  <a:gd name="T17" fmla="*/ 8 h 21"/>
                  <a:gd name="T18" fmla="*/ 9 w 22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4" y="20"/>
                    </a:moveTo>
                    <a:cubicBezTo>
                      <a:pt x="9" y="21"/>
                      <a:pt x="4" y="19"/>
                      <a:pt x="2" y="14"/>
                    </a:cubicBezTo>
                    <a:cubicBezTo>
                      <a:pt x="0" y="9"/>
                      <a:pt x="3" y="3"/>
                      <a:pt x="8" y="1"/>
                    </a:cubicBezTo>
                    <a:cubicBezTo>
                      <a:pt x="13" y="0"/>
                      <a:pt x="18" y="2"/>
                      <a:pt x="20" y="7"/>
                    </a:cubicBezTo>
                    <a:cubicBezTo>
                      <a:pt x="22" y="12"/>
                      <a:pt x="19" y="18"/>
                      <a:pt x="14" y="20"/>
                    </a:cubicBezTo>
                    <a:close/>
                    <a:moveTo>
                      <a:pt x="9" y="4"/>
                    </a:moveTo>
                    <a:cubicBezTo>
                      <a:pt x="6" y="5"/>
                      <a:pt x="4" y="9"/>
                      <a:pt x="5" y="13"/>
                    </a:cubicBezTo>
                    <a:cubicBezTo>
                      <a:pt x="6" y="16"/>
                      <a:pt x="10" y="18"/>
                      <a:pt x="13" y="17"/>
                    </a:cubicBezTo>
                    <a:cubicBezTo>
                      <a:pt x="16" y="15"/>
                      <a:pt x="18" y="12"/>
                      <a:pt x="17" y="8"/>
                    </a:cubicBezTo>
                    <a:cubicBezTo>
                      <a:pt x="16" y="5"/>
                      <a:pt x="12" y="3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3" name="Freeform 254"/>
              <p:cNvSpPr/>
              <p:nvPr/>
            </p:nvSpPr>
            <p:spPr bwMode="auto">
              <a:xfrm>
                <a:off x="3034" y="-1829"/>
                <a:ext cx="367" cy="138"/>
              </a:xfrm>
              <a:custGeom>
                <a:avLst/>
                <a:gdLst>
                  <a:gd name="T0" fmla="*/ 0 w 189"/>
                  <a:gd name="T1" fmla="*/ 69 h 71"/>
                  <a:gd name="T2" fmla="*/ 0 w 189"/>
                  <a:gd name="T3" fmla="*/ 69 h 71"/>
                  <a:gd name="T4" fmla="*/ 0 w 189"/>
                  <a:gd name="T5" fmla="*/ 71 h 71"/>
                  <a:gd name="T6" fmla="*/ 189 w 189"/>
                  <a:gd name="T7" fmla="*/ 48 h 71"/>
                  <a:gd name="T8" fmla="*/ 189 w 189"/>
                  <a:gd name="T9" fmla="*/ 47 h 71"/>
                  <a:gd name="T10" fmla="*/ 0 w 189"/>
                  <a:gd name="T11" fmla="*/ 6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9" h="71">
                    <a:moveTo>
                      <a:pt x="0" y="69"/>
                    </a:moveTo>
                    <a:cubicBezTo>
                      <a:pt x="0" y="69"/>
                      <a:pt x="0" y="69"/>
                      <a:pt x="0" y="69"/>
                    </a:cubicBezTo>
                    <a:cubicBezTo>
                      <a:pt x="0" y="70"/>
                      <a:pt x="0" y="70"/>
                      <a:pt x="0" y="71"/>
                    </a:cubicBezTo>
                    <a:cubicBezTo>
                      <a:pt x="93" y="2"/>
                      <a:pt x="188" y="48"/>
                      <a:pt x="189" y="48"/>
                    </a:cubicBezTo>
                    <a:cubicBezTo>
                      <a:pt x="189" y="47"/>
                      <a:pt x="189" y="47"/>
                      <a:pt x="189" y="47"/>
                    </a:cubicBezTo>
                    <a:cubicBezTo>
                      <a:pt x="188" y="46"/>
                      <a:pt x="94" y="0"/>
                      <a:pt x="0" y="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4" name="Freeform 255"/>
              <p:cNvSpPr>
                <a:spLocks noEditPoints="1"/>
              </p:cNvSpPr>
              <p:nvPr/>
            </p:nvSpPr>
            <p:spPr bwMode="auto">
              <a:xfrm>
                <a:off x="3023" y="-1788"/>
                <a:ext cx="399" cy="99"/>
              </a:xfrm>
              <a:custGeom>
                <a:avLst/>
                <a:gdLst>
                  <a:gd name="T0" fmla="*/ 43 w 206"/>
                  <a:gd name="T1" fmla="*/ 21 h 51"/>
                  <a:gd name="T2" fmla="*/ 39 w 206"/>
                  <a:gd name="T3" fmla="*/ 29 h 51"/>
                  <a:gd name="T4" fmla="*/ 35 w 206"/>
                  <a:gd name="T5" fmla="*/ 30 h 51"/>
                  <a:gd name="T6" fmla="*/ 53 w 206"/>
                  <a:gd name="T7" fmla="*/ 23 h 51"/>
                  <a:gd name="T8" fmla="*/ 110 w 206"/>
                  <a:gd name="T9" fmla="*/ 11 h 51"/>
                  <a:gd name="T10" fmla="*/ 97 w 206"/>
                  <a:gd name="T11" fmla="*/ 3 h 51"/>
                  <a:gd name="T12" fmla="*/ 94 w 206"/>
                  <a:gd name="T13" fmla="*/ 12 h 51"/>
                  <a:gd name="T14" fmla="*/ 107 w 206"/>
                  <a:gd name="T15" fmla="*/ 10 h 51"/>
                  <a:gd name="T16" fmla="*/ 110 w 206"/>
                  <a:gd name="T17" fmla="*/ 11 h 51"/>
                  <a:gd name="T18" fmla="*/ 60 w 206"/>
                  <a:gd name="T19" fmla="*/ 11 h 51"/>
                  <a:gd name="T20" fmla="*/ 57 w 206"/>
                  <a:gd name="T21" fmla="*/ 21 h 51"/>
                  <a:gd name="T22" fmla="*/ 69 w 206"/>
                  <a:gd name="T23" fmla="*/ 18 h 51"/>
                  <a:gd name="T24" fmla="*/ 91 w 206"/>
                  <a:gd name="T25" fmla="*/ 13 h 51"/>
                  <a:gd name="T26" fmla="*/ 78 w 206"/>
                  <a:gd name="T27" fmla="*/ 6 h 51"/>
                  <a:gd name="T28" fmla="*/ 75 w 206"/>
                  <a:gd name="T29" fmla="*/ 16 h 51"/>
                  <a:gd name="T30" fmla="*/ 87 w 206"/>
                  <a:gd name="T31" fmla="*/ 13 h 51"/>
                  <a:gd name="T32" fmla="*/ 91 w 206"/>
                  <a:gd name="T33" fmla="*/ 13 h 51"/>
                  <a:gd name="T34" fmla="*/ 24 w 206"/>
                  <a:gd name="T35" fmla="*/ 27 h 51"/>
                  <a:gd name="T36" fmla="*/ 19 w 206"/>
                  <a:gd name="T37" fmla="*/ 40 h 51"/>
                  <a:gd name="T38" fmla="*/ 21 w 206"/>
                  <a:gd name="T39" fmla="*/ 38 h 51"/>
                  <a:gd name="T40" fmla="*/ 33 w 206"/>
                  <a:gd name="T41" fmla="*/ 32 h 51"/>
                  <a:gd name="T42" fmla="*/ 19 w 206"/>
                  <a:gd name="T43" fmla="*/ 40 h 51"/>
                  <a:gd name="T44" fmla="*/ 2 w 206"/>
                  <a:gd name="T45" fmla="*/ 49 h 51"/>
                  <a:gd name="T46" fmla="*/ 6 w 206"/>
                  <a:gd name="T47" fmla="*/ 49 h 51"/>
                  <a:gd name="T48" fmla="*/ 9 w 206"/>
                  <a:gd name="T49" fmla="*/ 40 h 51"/>
                  <a:gd name="T50" fmla="*/ 19 w 206"/>
                  <a:gd name="T51" fmla="*/ 40 h 51"/>
                  <a:gd name="T52" fmla="*/ 186 w 206"/>
                  <a:gd name="T53" fmla="*/ 16 h 51"/>
                  <a:gd name="T54" fmla="*/ 168 w 206"/>
                  <a:gd name="T55" fmla="*/ 17 h 51"/>
                  <a:gd name="T56" fmla="*/ 175 w 206"/>
                  <a:gd name="T57" fmla="*/ 14 h 51"/>
                  <a:gd name="T58" fmla="*/ 183 w 206"/>
                  <a:gd name="T59" fmla="*/ 22 h 51"/>
                  <a:gd name="T60" fmla="*/ 129 w 206"/>
                  <a:gd name="T61" fmla="*/ 11 h 51"/>
                  <a:gd name="T62" fmla="*/ 117 w 206"/>
                  <a:gd name="T63" fmla="*/ 2 h 51"/>
                  <a:gd name="T64" fmla="*/ 113 w 206"/>
                  <a:gd name="T65" fmla="*/ 11 h 51"/>
                  <a:gd name="T66" fmla="*/ 126 w 206"/>
                  <a:gd name="T67" fmla="*/ 9 h 51"/>
                  <a:gd name="T68" fmla="*/ 129 w 206"/>
                  <a:gd name="T69" fmla="*/ 11 h 51"/>
                  <a:gd name="T70" fmla="*/ 192 w 206"/>
                  <a:gd name="T71" fmla="*/ 17 h 51"/>
                  <a:gd name="T72" fmla="*/ 189 w 206"/>
                  <a:gd name="T73" fmla="*/ 24 h 51"/>
                  <a:gd name="T74" fmla="*/ 201 w 206"/>
                  <a:gd name="T75" fmla="*/ 24 h 51"/>
                  <a:gd name="T76" fmla="*/ 168 w 206"/>
                  <a:gd name="T77" fmla="*/ 17 h 51"/>
                  <a:gd name="T78" fmla="*/ 155 w 206"/>
                  <a:gd name="T79" fmla="*/ 6 h 51"/>
                  <a:gd name="T80" fmla="*/ 152 w 206"/>
                  <a:gd name="T81" fmla="*/ 14 h 51"/>
                  <a:gd name="T82" fmla="*/ 164 w 206"/>
                  <a:gd name="T83" fmla="*/ 13 h 51"/>
                  <a:gd name="T84" fmla="*/ 168 w 206"/>
                  <a:gd name="T85" fmla="*/ 17 h 51"/>
                  <a:gd name="T86" fmla="*/ 148 w 206"/>
                  <a:gd name="T87" fmla="*/ 9 h 51"/>
                  <a:gd name="T88" fmla="*/ 129 w 206"/>
                  <a:gd name="T89" fmla="*/ 11 h 51"/>
                  <a:gd name="T90" fmla="*/ 137 w 206"/>
                  <a:gd name="T91" fmla="*/ 6 h 51"/>
                  <a:gd name="T92" fmla="*/ 145 w 206"/>
                  <a:gd name="T93" fmla="*/ 12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6" h="51">
                    <a:moveTo>
                      <a:pt x="50" y="24"/>
                    </a:moveTo>
                    <a:cubicBezTo>
                      <a:pt x="49" y="21"/>
                      <a:pt x="46" y="20"/>
                      <a:pt x="43" y="21"/>
                    </a:cubicBezTo>
                    <a:cubicBezTo>
                      <a:pt x="39" y="22"/>
                      <a:pt x="37" y="26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8" y="30"/>
                      <a:pt x="37" y="30"/>
                      <a:pt x="36" y="31"/>
                    </a:cubicBezTo>
                    <a:cubicBezTo>
                      <a:pt x="36" y="30"/>
                      <a:pt x="36" y="30"/>
                      <a:pt x="35" y="30"/>
                    </a:cubicBezTo>
                    <a:cubicBezTo>
                      <a:pt x="34" y="25"/>
                      <a:pt x="36" y="19"/>
                      <a:pt x="41" y="18"/>
                    </a:cubicBezTo>
                    <a:cubicBezTo>
                      <a:pt x="46" y="16"/>
                      <a:pt x="51" y="18"/>
                      <a:pt x="53" y="23"/>
                    </a:cubicBezTo>
                    <a:cubicBezTo>
                      <a:pt x="52" y="23"/>
                      <a:pt x="51" y="24"/>
                      <a:pt x="50" y="24"/>
                    </a:cubicBezTo>
                    <a:close/>
                    <a:moveTo>
                      <a:pt x="110" y="11"/>
                    </a:moveTo>
                    <a:cubicBezTo>
                      <a:pt x="110" y="10"/>
                      <a:pt x="110" y="9"/>
                      <a:pt x="110" y="9"/>
                    </a:cubicBezTo>
                    <a:cubicBezTo>
                      <a:pt x="108" y="4"/>
                      <a:pt x="102" y="1"/>
                      <a:pt x="97" y="3"/>
                    </a:cubicBezTo>
                    <a:cubicBezTo>
                      <a:pt x="93" y="4"/>
                      <a:pt x="90" y="8"/>
                      <a:pt x="91" y="13"/>
                    </a:cubicBezTo>
                    <a:cubicBezTo>
                      <a:pt x="92" y="13"/>
                      <a:pt x="93" y="12"/>
                      <a:pt x="94" y="12"/>
                    </a:cubicBezTo>
                    <a:cubicBezTo>
                      <a:pt x="94" y="9"/>
                      <a:pt x="96" y="7"/>
                      <a:pt x="98" y="6"/>
                    </a:cubicBezTo>
                    <a:cubicBezTo>
                      <a:pt x="102" y="5"/>
                      <a:pt x="105" y="6"/>
                      <a:pt x="107" y="10"/>
                    </a:cubicBezTo>
                    <a:cubicBezTo>
                      <a:pt x="107" y="10"/>
                      <a:pt x="107" y="11"/>
                      <a:pt x="107" y="11"/>
                    </a:cubicBezTo>
                    <a:cubicBezTo>
                      <a:pt x="108" y="11"/>
                      <a:pt x="109" y="11"/>
                      <a:pt x="110" y="11"/>
                    </a:cubicBezTo>
                    <a:close/>
                    <a:moveTo>
                      <a:pt x="72" y="17"/>
                    </a:moveTo>
                    <a:cubicBezTo>
                      <a:pt x="70" y="12"/>
                      <a:pt x="65" y="9"/>
                      <a:pt x="60" y="11"/>
                    </a:cubicBezTo>
                    <a:cubicBezTo>
                      <a:pt x="55" y="13"/>
                      <a:pt x="52" y="18"/>
                      <a:pt x="53" y="23"/>
                    </a:cubicBezTo>
                    <a:cubicBezTo>
                      <a:pt x="55" y="22"/>
                      <a:pt x="56" y="22"/>
                      <a:pt x="57" y="21"/>
                    </a:cubicBezTo>
                    <a:cubicBezTo>
                      <a:pt x="56" y="18"/>
                      <a:pt x="58" y="15"/>
                      <a:pt x="61" y="14"/>
                    </a:cubicBezTo>
                    <a:cubicBezTo>
                      <a:pt x="64" y="13"/>
                      <a:pt x="67" y="15"/>
                      <a:pt x="69" y="18"/>
                    </a:cubicBezTo>
                    <a:cubicBezTo>
                      <a:pt x="70" y="17"/>
                      <a:pt x="71" y="17"/>
                      <a:pt x="72" y="17"/>
                    </a:cubicBezTo>
                    <a:close/>
                    <a:moveTo>
                      <a:pt x="91" y="13"/>
                    </a:moveTo>
                    <a:cubicBezTo>
                      <a:pt x="91" y="12"/>
                      <a:pt x="91" y="12"/>
                      <a:pt x="91" y="12"/>
                    </a:cubicBezTo>
                    <a:cubicBezTo>
                      <a:pt x="89" y="7"/>
                      <a:pt x="83" y="4"/>
                      <a:pt x="78" y="6"/>
                    </a:cubicBezTo>
                    <a:cubicBezTo>
                      <a:pt x="74" y="7"/>
                      <a:pt x="71" y="12"/>
                      <a:pt x="72" y="17"/>
                    </a:cubicBezTo>
                    <a:cubicBezTo>
                      <a:pt x="73" y="16"/>
                      <a:pt x="74" y="16"/>
                      <a:pt x="75" y="16"/>
                    </a:cubicBezTo>
                    <a:cubicBezTo>
                      <a:pt x="75" y="13"/>
                      <a:pt x="76" y="10"/>
                      <a:pt x="79" y="9"/>
                    </a:cubicBezTo>
                    <a:cubicBezTo>
                      <a:pt x="83" y="8"/>
                      <a:pt x="86" y="10"/>
                      <a:pt x="87" y="13"/>
                    </a:cubicBezTo>
                    <a:cubicBezTo>
                      <a:pt x="88" y="13"/>
                      <a:pt x="87" y="13"/>
                      <a:pt x="88" y="13"/>
                    </a:cubicBezTo>
                    <a:cubicBezTo>
                      <a:pt x="89" y="13"/>
                      <a:pt x="90" y="13"/>
                      <a:pt x="91" y="13"/>
                    </a:cubicBezTo>
                    <a:close/>
                    <a:moveTo>
                      <a:pt x="36" y="31"/>
                    </a:moveTo>
                    <a:cubicBezTo>
                      <a:pt x="33" y="27"/>
                      <a:pt x="29" y="25"/>
                      <a:pt x="24" y="27"/>
                    </a:cubicBezTo>
                    <a:cubicBezTo>
                      <a:pt x="19" y="28"/>
                      <a:pt x="17" y="34"/>
                      <a:pt x="18" y="39"/>
                    </a:cubicBezTo>
                    <a:cubicBezTo>
                      <a:pt x="19" y="39"/>
                      <a:pt x="19" y="40"/>
                      <a:pt x="19" y="40"/>
                    </a:cubicBezTo>
                    <a:cubicBezTo>
                      <a:pt x="20" y="39"/>
                      <a:pt x="21" y="39"/>
                      <a:pt x="22" y="38"/>
                    </a:cubicBezTo>
                    <a:cubicBezTo>
                      <a:pt x="22" y="38"/>
                      <a:pt x="22" y="38"/>
                      <a:pt x="21" y="38"/>
                    </a:cubicBezTo>
                    <a:cubicBezTo>
                      <a:pt x="20" y="35"/>
                      <a:pt x="22" y="31"/>
                      <a:pt x="25" y="30"/>
                    </a:cubicBezTo>
                    <a:cubicBezTo>
                      <a:pt x="28" y="29"/>
                      <a:pt x="31" y="30"/>
                      <a:pt x="33" y="32"/>
                    </a:cubicBezTo>
                    <a:cubicBezTo>
                      <a:pt x="34" y="32"/>
                      <a:pt x="35" y="31"/>
                      <a:pt x="36" y="31"/>
                    </a:cubicBezTo>
                    <a:close/>
                    <a:moveTo>
                      <a:pt x="19" y="40"/>
                    </a:moveTo>
                    <a:cubicBezTo>
                      <a:pt x="16" y="37"/>
                      <a:pt x="12" y="36"/>
                      <a:pt x="8" y="37"/>
                    </a:cubicBezTo>
                    <a:cubicBezTo>
                      <a:pt x="3" y="39"/>
                      <a:pt x="0" y="44"/>
                      <a:pt x="2" y="49"/>
                    </a:cubicBezTo>
                    <a:cubicBezTo>
                      <a:pt x="2" y="50"/>
                      <a:pt x="3" y="51"/>
                      <a:pt x="3" y="51"/>
                    </a:cubicBezTo>
                    <a:cubicBezTo>
                      <a:pt x="4" y="50"/>
                      <a:pt x="5" y="50"/>
                      <a:pt x="6" y="49"/>
                    </a:cubicBezTo>
                    <a:cubicBezTo>
                      <a:pt x="5" y="49"/>
                      <a:pt x="5" y="49"/>
                      <a:pt x="5" y="48"/>
                    </a:cubicBezTo>
                    <a:cubicBezTo>
                      <a:pt x="4" y="45"/>
                      <a:pt x="6" y="41"/>
                      <a:pt x="9" y="40"/>
                    </a:cubicBezTo>
                    <a:cubicBezTo>
                      <a:pt x="12" y="39"/>
                      <a:pt x="14" y="40"/>
                      <a:pt x="16" y="42"/>
                    </a:cubicBezTo>
                    <a:cubicBezTo>
                      <a:pt x="17" y="41"/>
                      <a:pt x="18" y="41"/>
                      <a:pt x="19" y="40"/>
                    </a:cubicBezTo>
                    <a:close/>
                    <a:moveTo>
                      <a:pt x="186" y="23"/>
                    </a:moveTo>
                    <a:cubicBezTo>
                      <a:pt x="187" y="21"/>
                      <a:pt x="187" y="19"/>
                      <a:pt x="186" y="16"/>
                    </a:cubicBezTo>
                    <a:cubicBezTo>
                      <a:pt x="184" y="11"/>
                      <a:pt x="179" y="9"/>
                      <a:pt x="174" y="10"/>
                    </a:cubicBezTo>
                    <a:cubicBezTo>
                      <a:pt x="171" y="12"/>
                      <a:pt x="169" y="14"/>
                      <a:pt x="168" y="17"/>
                    </a:cubicBezTo>
                    <a:cubicBezTo>
                      <a:pt x="169" y="17"/>
                      <a:pt x="170" y="17"/>
                      <a:pt x="171" y="18"/>
                    </a:cubicBezTo>
                    <a:cubicBezTo>
                      <a:pt x="171" y="16"/>
                      <a:pt x="173" y="14"/>
                      <a:pt x="175" y="14"/>
                    </a:cubicBezTo>
                    <a:cubicBezTo>
                      <a:pt x="178" y="12"/>
                      <a:pt x="182" y="14"/>
                      <a:pt x="183" y="18"/>
                    </a:cubicBezTo>
                    <a:cubicBezTo>
                      <a:pt x="184" y="19"/>
                      <a:pt x="183" y="20"/>
                      <a:pt x="183" y="22"/>
                    </a:cubicBezTo>
                    <a:cubicBezTo>
                      <a:pt x="184" y="22"/>
                      <a:pt x="185" y="22"/>
                      <a:pt x="186" y="23"/>
                    </a:cubicBezTo>
                    <a:close/>
                    <a:moveTo>
                      <a:pt x="129" y="11"/>
                    </a:moveTo>
                    <a:cubicBezTo>
                      <a:pt x="129" y="10"/>
                      <a:pt x="129" y="9"/>
                      <a:pt x="129" y="8"/>
                    </a:cubicBezTo>
                    <a:cubicBezTo>
                      <a:pt x="127" y="3"/>
                      <a:pt x="122" y="0"/>
                      <a:pt x="117" y="2"/>
                    </a:cubicBezTo>
                    <a:cubicBezTo>
                      <a:pt x="113" y="3"/>
                      <a:pt x="110" y="7"/>
                      <a:pt x="110" y="11"/>
                    </a:cubicBezTo>
                    <a:cubicBezTo>
                      <a:pt x="111" y="11"/>
                      <a:pt x="112" y="11"/>
                      <a:pt x="113" y="11"/>
                    </a:cubicBezTo>
                    <a:cubicBezTo>
                      <a:pt x="114" y="8"/>
                      <a:pt x="115" y="6"/>
                      <a:pt x="118" y="5"/>
                    </a:cubicBezTo>
                    <a:cubicBezTo>
                      <a:pt x="121" y="4"/>
                      <a:pt x="125" y="6"/>
                      <a:pt x="126" y="9"/>
                    </a:cubicBezTo>
                    <a:cubicBezTo>
                      <a:pt x="126" y="10"/>
                      <a:pt x="126" y="10"/>
                      <a:pt x="126" y="11"/>
                    </a:cubicBezTo>
                    <a:cubicBezTo>
                      <a:pt x="127" y="11"/>
                      <a:pt x="128" y="11"/>
                      <a:pt x="129" y="11"/>
                    </a:cubicBezTo>
                    <a:close/>
                    <a:moveTo>
                      <a:pt x="206" y="26"/>
                    </a:moveTo>
                    <a:cubicBezTo>
                      <a:pt x="204" y="21"/>
                      <a:pt x="199" y="15"/>
                      <a:pt x="192" y="17"/>
                    </a:cubicBezTo>
                    <a:cubicBezTo>
                      <a:pt x="189" y="18"/>
                      <a:pt x="187" y="20"/>
                      <a:pt x="186" y="23"/>
                    </a:cubicBezTo>
                    <a:cubicBezTo>
                      <a:pt x="187" y="23"/>
                      <a:pt x="188" y="24"/>
                      <a:pt x="189" y="24"/>
                    </a:cubicBezTo>
                    <a:cubicBezTo>
                      <a:pt x="190" y="22"/>
                      <a:pt x="191" y="21"/>
                      <a:pt x="193" y="20"/>
                    </a:cubicBezTo>
                    <a:cubicBezTo>
                      <a:pt x="196" y="19"/>
                      <a:pt x="200" y="21"/>
                      <a:pt x="201" y="24"/>
                    </a:cubicBezTo>
                    <a:lnTo>
                      <a:pt x="206" y="26"/>
                    </a:lnTo>
                    <a:close/>
                    <a:moveTo>
                      <a:pt x="168" y="17"/>
                    </a:moveTo>
                    <a:cubicBezTo>
                      <a:pt x="168" y="15"/>
                      <a:pt x="168" y="13"/>
                      <a:pt x="167" y="12"/>
                    </a:cubicBezTo>
                    <a:cubicBezTo>
                      <a:pt x="166" y="7"/>
                      <a:pt x="160" y="4"/>
                      <a:pt x="155" y="6"/>
                    </a:cubicBezTo>
                    <a:cubicBezTo>
                      <a:pt x="152" y="7"/>
                      <a:pt x="149" y="10"/>
                      <a:pt x="149" y="13"/>
                    </a:cubicBezTo>
                    <a:cubicBezTo>
                      <a:pt x="150" y="13"/>
                      <a:pt x="151" y="13"/>
                      <a:pt x="152" y="14"/>
                    </a:cubicBezTo>
                    <a:cubicBezTo>
                      <a:pt x="152" y="11"/>
                      <a:pt x="154" y="9"/>
                      <a:pt x="156" y="9"/>
                    </a:cubicBezTo>
                    <a:cubicBezTo>
                      <a:pt x="159" y="7"/>
                      <a:pt x="163" y="9"/>
                      <a:pt x="164" y="13"/>
                    </a:cubicBezTo>
                    <a:cubicBezTo>
                      <a:pt x="165" y="14"/>
                      <a:pt x="165" y="15"/>
                      <a:pt x="164" y="16"/>
                    </a:cubicBezTo>
                    <a:cubicBezTo>
                      <a:pt x="166" y="16"/>
                      <a:pt x="167" y="17"/>
                      <a:pt x="168" y="17"/>
                    </a:cubicBezTo>
                    <a:close/>
                    <a:moveTo>
                      <a:pt x="149" y="13"/>
                    </a:moveTo>
                    <a:cubicBezTo>
                      <a:pt x="149" y="12"/>
                      <a:pt x="149" y="10"/>
                      <a:pt x="148" y="9"/>
                    </a:cubicBezTo>
                    <a:cubicBezTo>
                      <a:pt x="146" y="4"/>
                      <a:pt x="141" y="1"/>
                      <a:pt x="136" y="3"/>
                    </a:cubicBezTo>
                    <a:cubicBezTo>
                      <a:pt x="132" y="4"/>
                      <a:pt x="130" y="7"/>
                      <a:pt x="129" y="11"/>
                    </a:cubicBezTo>
                    <a:cubicBezTo>
                      <a:pt x="131" y="11"/>
                      <a:pt x="132" y="11"/>
                      <a:pt x="133" y="11"/>
                    </a:cubicBezTo>
                    <a:cubicBezTo>
                      <a:pt x="133" y="9"/>
                      <a:pt x="135" y="7"/>
                      <a:pt x="137" y="6"/>
                    </a:cubicBezTo>
                    <a:cubicBezTo>
                      <a:pt x="140" y="5"/>
                      <a:pt x="144" y="6"/>
                      <a:pt x="145" y="10"/>
                    </a:cubicBezTo>
                    <a:cubicBezTo>
                      <a:pt x="145" y="11"/>
                      <a:pt x="146" y="12"/>
                      <a:pt x="145" y="12"/>
                    </a:cubicBezTo>
                    <a:cubicBezTo>
                      <a:pt x="147" y="13"/>
                      <a:pt x="148" y="13"/>
                      <a:pt x="149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5" name="Freeform 256"/>
              <p:cNvSpPr/>
              <p:nvPr/>
            </p:nvSpPr>
            <p:spPr bwMode="auto">
              <a:xfrm>
                <a:off x="3058" y="-1713"/>
                <a:ext cx="180" cy="200"/>
              </a:xfrm>
              <a:custGeom>
                <a:avLst/>
                <a:gdLst>
                  <a:gd name="T0" fmla="*/ 91 w 93"/>
                  <a:gd name="T1" fmla="*/ 103 h 103"/>
                  <a:gd name="T2" fmla="*/ 0 w 93"/>
                  <a:gd name="T3" fmla="*/ 2 h 103"/>
                  <a:gd name="T4" fmla="*/ 1 w 93"/>
                  <a:gd name="T5" fmla="*/ 0 h 103"/>
                  <a:gd name="T6" fmla="*/ 93 w 93"/>
                  <a:gd name="T7" fmla="*/ 102 h 103"/>
                  <a:gd name="T8" fmla="*/ 91 w 93"/>
                  <a:gd name="T9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3" h="103">
                    <a:moveTo>
                      <a:pt x="91" y="103"/>
                    </a:moveTo>
                    <a:cubicBezTo>
                      <a:pt x="43" y="38"/>
                      <a:pt x="1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44" y="36"/>
                      <a:pt x="93" y="102"/>
                    </a:cubicBezTo>
                    <a:lnTo>
                      <a:pt x="91" y="10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6" name="Freeform 257"/>
              <p:cNvSpPr/>
              <p:nvPr/>
            </p:nvSpPr>
            <p:spPr bwMode="auto">
              <a:xfrm>
                <a:off x="3091" y="-1730"/>
                <a:ext cx="147" cy="217"/>
              </a:xfrm>
              <a:custGeom>
                <a:avLst/>
                <a:gdLst>
                  <a:gd name="T0" fmla="*/ 74 w 76"/>
                  <a:gd name="T1" fmla="*/ 112 h 112"/>
                  <a:gd name="T2" fmla="*/ 0 w 76"/>
                  <a:gd name="T3" fmla="*/ 1 h 112"/>
                  <a:gd name="T4" fmla="*/ 1 w 76"/>
                  <a:gd name="T5" fmla="*/ 0 h 112"/>
                  <a:gd name="T6" fmla="*/ 76 w 76"/>
                  <a:gd name="T7" fmla="*/ 111 h 112"/>
                  <a:gd name="T8" fmla="*/ 74 w 76"/>
                  <a:gd name="T9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112">
                    <a:moveTo>
                      <a:pt x="74" y="112"/>
                    </a:moveTo>
                    <a:cubicBezTo>
                      <a:pt x="35" y="40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7" y="39"/>
                      <a:pt x="76" y="111"/>
                    </a:cubicBezTo>
                    <a:lnTo>
                      <a:pt x="74" y="1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7" name="Freeform 258"/>
              <p:cNvSpPr/>
              <p:nvPr/>
            </p:nvSpPr>
            <p:spPr bwMode="auto">
              <a:xfrm>
                <a:off x="3126" y="-1746"/>
                <a:ext cx="112" cy="233"/>
              </a:xfrm>
              <a:custGeom>
                <a:avLst/>
                <a:gdLst>
                  <a:gd name="T0" fmla="*/ 56 w 58"/>
                  <a:gd name="T1" fmla="*/ 120 h 120"/>
                  <a:gd name="T2" fmla="*/ 0 w 58"/>
                  <a:gd name="T3" fmla="*/ 1 h 120"/>
                  <a:gd name="T4" fmla="*/ 1 w 58"/>
                  <a:gd name="T5" fmla="*/ 0 h 120"/>
                  <a:gd name="T6" fmla="*/ 58 w 58"/>
                  <a:gd name="T7" fmla="*/ 119 h 120"/>
                  <a:gd name="T8" fmla="*/ 56 w 58"/>
                  <a:gd name="T9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120">
                    <a:moveTo>
                      <a:pt x="56" y="120"/>
                    </a:moveTo>
                    <a:cubicBezTo>
                      <a:pt x="27" y="44"/>
                      <a:pt x="0" y="2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9" y="43"/>
                      <a:pt x="58" y="119"/>
                    </a:cubicBezTo>
                    <a:lnTo>
                      <a:pt x="56" y="1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8" name="Freeform 259"/>
              <p:cNvSpPr/>
              <p:nvPr/>
            </p:nvSpPr>
            <p:spPr bwMode="auto">
              <a:xfrm>
                <a:off x="3158" y="-1755"/>
                <a:ext cx="80" cy="242"/>
              </a:xfrm>
              <a:custGeom>
                <a:avLst/>
                <a:gdLst>
                  <a:gd name="T0" fmla="*/ 41 w 41"/>
                  <a:gd name="T1" fmla="*/ 124 h 125"/>
                  <a:gd name="T2" fmla="*/ 39 w 41"/>
                  <a:gd name="T3" fmla="*/ 125 h 125"/>
                  <a:gd name="T4" fmla="*/ 0 w 41"/>
                  <a:gd name="T5" fmla="*/ 1 h 125"/>
                  <a:gd name="T6" fmla="*/ 1 w 41"/>
                  <a:gd name="T7" fmla="*/ 0 h 125"/>
                  <a:gd name="T8" fmla="*/ 41 w 41"/>
                  <a:gd name="T9" fmla="*/ 124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25">
                    <a:moveTo>
                      <a:pt x="41" y="124"/>
                    </a:moveTo>
                    <a:cubicBezTo>
                      <a:pt x="39" y="125"/>
                      <a:pt x="39" y="125"/>
                      <a:pt x="39" y="125"/>
                    </a:cubicBezTo>
                    <a:cubicBezTo>
                      <a:pt x="21" y="45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3" y="45"/>
                      <a:pt x="41" y="1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9" name="Freeform 260"/>
              <p:cNvSpPr/>
              <p:nvPr/>
            </p:nvSpPr>
            <p:spPr bwMode="auto">
              <a:xfrm>
                <a:off x="3188" y="-1763"/>
                <a:ext cx="46" cy="250"/>
              </a:xfrm>
              <a:custGeom>
                <a:avLst/>
                <a:gdLst>
                  <a:gd name="T0" fmla="*/ 24 w 24"/>
                  <a:gd name="T1" fmla="*/ 129 h 129"/>
                  <a:gd name="T2" fmla="*/ 23 w 24"/>
                  <a:gd name="T3" fmla="*/ 129 h 129"/>
                  <a:gd name="T4" fmla="*/ 0 w 24"/>
                  <a:gd name="T5" fmla="*/ 1 h 129"/>
                  <a:gd name="T6" fmla="*/ 2 w 24"/>
                  <a:gd name="T7" fmla="*/ 0 h 129"/>
                  <a:gd name="T8" fmla="*/ 24 w 24"/>
                  <a:gd name="T9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29">
                    <a:moveTo>
                      <a:pt x="24" y="129"/>
                    </a:moveTo>
                    <a:cubicBezTo>
                      <a:pt x="23" y="129"/>
                      <a:pt x="23" y="129"/>
                      <a:pt x="23" y="129"/>
                    </a:cubicBezTo>
                    <a:cubicBezTo>
                      <a:pt x="16" y="48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8" y="47"/>
                      <a:pt x="24" y="1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0" name="Line 261"/>
              <p:cNvSpPr>
                <a:spLocks noChangeShapeType="1"/>
              </p:cNvSpPr>
              <p:nvPr/>
            </p:nvSpPr>
            <p:spPr bwMode="auto">
              <a:xfrm>
                <a:off x="3320" y="-173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1" name="Line 262"/>
              <p:cNvSpPr>
                <a:spLocks noChangeShapeType="1"/>
              </p:cNvSpPr>
              <p:nvPr/>
            </p:nvSpPr>
            <p:spPr bwMode="auto">
              <a:xfrm>
                <a:off x="3320" y="-173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2" name="Line 263"/>
              <p:cNvSpPr>
                <a:spLocks noChangeShapeType="1"/>
              </p:cNvSpPr>
              <p:nvPr/>
            </p:nvSpPr>
            <p:spPr bwMode="auto">
              <a:xfrm>
                <a:off x="3360" y="-173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3" name="Line 264"/>
              <p:cNvSpPr>
                <a:spLocks noChangeShapeType="1"/>
              </p:cNvSpPr>
              <p:nvPr/>
            </p:nvSpPr>
            <p:spPr bwMode="auto">
              <a:xfrm>
                <a:off x="3360" y="-173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4" name="Line 265"/>
              <p:cNvSpPr>
                <a:spLocks noChangeShapeType="1"/>
              </p:cNvSpPr>
              <p:nvPr/>
            </p:nvSpPr>
            <p:spPr bwMode="auto">
              <a:xfrm>
                <a:off x="3397" y="-1709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5" name="Line 266"/>
              <p:cNvSpPr>
                <a:spLocks noChangeShapeType="1"/>
              </p:cNvSpPr>
              <p:nvPr/>
            </p:nvSpPr>
            <p:spPr bwMode="auto">
              <a:xfrm>
                <a:off x="3397" y="-1709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6" name="Freeform 267"/>
              <p:cNvSpPr/>
              <p:nvPr/>
            </p:nvSpPr>
            <p:spPr bwMode="auto">
              <a:xfrm>
                <a:off x="3234" y="-1746"/>
                <a:ext cx="151" cy="233"/>
              </a:xfrm>
              <a:custGeom>
                <a:avLst/>
                <a:gdLst>
                  <a:gd name="T0" fmla="*/ 2 w 78"/>
                  <a:gd name="T1" fmla="*/ 120 h 120"/>
                  <a:gd name="T2" fmla="*/ 0 w 78"/>
                  <a:gd name="T3" fmla="*/ 119 h 120"/>
                  <a:gd name="T4" fmla="*/ 77 w 78"/>
                  <a:gd name="T5" fmla="*/ 0 h 120"/>
                  <a:gd name="T6" fmla="*/ 78 w 78"/>
                  <a:gd name="T7" fmla="*/ 1 h 120"/>
                  <a:gd name="T8" fmla="*/ 2 w 78"/>
                  <a:gd name="T9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120">
                    <a:moveTo>
                      <a:pt x="2" y="120"/>
                    </a:moveTo>
                    <a:cubicBezTo>
                      <a:pt x="0" y="119"/>
                      <a:pt x="0" y="119"/>
                      <a:pt x="0" y="119"/>
                    </a:cubicBezTo>
                    <a:cubicBezTo>
                      <a:pt x="18" y="60"/>
                      <a:pt x="76" y="1"/>
                      <a:pt x="77" y="0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7" y="2"/>
                      <a:pt x="19" y="61"/>
                      <a:pt x="2" y="1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7" name="Freeform 268"/>
              <p:cNvSpPr/>
              <p:nvPr/>
            </p:nvSpPr>
            <p:spPr bwMode="auto">
              <a:xfrm>
                <a:off x="3234" y="-1757"/>
                <a:ext cx="115" cy="244"/>
              </a:xfrm>
              <a:custGeom>
                <a:avLst/>
                <a:gdLst>
                  <a:gd name="T0" fmla="*/ 2 w 59"/>
                  <a:gd name="T1" fmla="*/ 126 h 126"/>
                  <a:gd name="T2" fmla="*/ 0 w 59"/>
                  <a:gd name="T3" fmla="*/ 125 h 126"/>
                  <a:gd name="T4" fmla="*/ 58 w 59"/>
                  <a:gd name="T5" fmla="*/ 0 h 126"/>
                  <a:gd name="T6" fmla="*/ 59 w 59"/>
                  <a:gd name="T7" fmla="*/ 1 h 126"/>
                  <a:gd name="T8" fmla="*/ 2 w 59"/>
                  <a:gd name="T9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126">
                    <a:moveTo>
                      <a:pt x="2" y="126"/>
                    </a:moveTo>
                    <a:cubicBezTo>
                      <a:pt x="0" y="125"/>
                      <a:pt x="0" y="125"/>
                      <a:pt x="0" y="125"/>
                    </a:cubicBezTo>
                    <a:cubicBezTo>
                      <a:pt x="9" y="64"/>
                      <a:pt x="58" y="1"/>
                      <a:pt x="58" y="0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9" y="2"/>
                      <a:pt x="11" y="65"/>
                      <a:pt x="2" y="1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8" name="Freeform 269"/>
              <p:cNvSpPr/>
              <p:nvPr/>
            </p:nvSpPr>
            <p:spPr bwMode="auto">
              <a:xfrm>
                <a:off x="3234" y="-1763"/>
                <a:ext cx="78" cy="250"/>
              </a:xfrm>
              <a:custGeom>
                <a:avLst/>
                <a:gdLst>
                  <a:gd name="T0" fmla="*/ 2 w 40"/>
                  <a:gd name="T1" fmla="*/ 129 h 129"/>
                  <a:gd name="T2" fmla="*/ 0 w 40"/>
                  <a:gd name="T3" fmla="*/ 129 h 129"/>
                  <a:gd name="T4" fmla="*/ 39 w 40"/>
                  <a:gd name="T5" fmla="*/ 0 h 129"/>
                  <a:gd name="T6" fmla="*/ 40 w 40"/>
                  <a:gd name="T7" fmla="*/ 0 h 129"/>
                  <a:gd name="T8" fmla="*/ 2 w 40"/>
                  <a:gd name="T9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29">
                    <a:moveTo>
                      <a:pt x="2" y="129"/>
                    </a:moveTo>
                    <a:cubicBezTo>
                      <a:pt x="0" y="129"/>
                      <a:pt x="0" y="129"/>
                      <a:pt x="0" y="129"/>
                    </a:cubicBezTo>
                    <a:cubicBezTo>
                      <a:pt x="1" y="67"/>
                      <a:pt x="39" y="0"/>
                      <a:pt x="39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1"/>
                      <a:pt x="2" y="67"/>
                      <a:pt x="2" y="1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9" name="Freeform 270"/>
              <p:cNvSpPr/>
              <p:nvPr/>
            </p:nvSpPr>
            <p:spPr bwMode="auto">
              <a:xfrm>
                <a:off x="3219" y="-1767"/>
                <a:ext cx="56" cy="254"/>
              </a:xfrm>
              <a:custGeom>
                <a:avLst/>
                <a:gdLst>
                  <a:gd name="T0" fmla="*/ 10 w 29"/>
                  <a:gd name="T1" fmla="*/ 130 h 131"/>
                  <a:gd name="T2" fmla="*/ 8 w 29"/>
                  <a:gd name="T3" fmla="*/ 131 h 131"/>
                  <a:gd name="T4" fmla="*/ 28 w 29"/>
                  <a:gd name="T5" fmla="*/ 0 h 131"/>
                  <a:gd name="T6" fmla="*/ 29 w 29"/>
                  <a:gd name="T7" fmla="*/ 0 h 131"/>
                  <a:gd name="T8" fmla="*/ 10 w 29"/>
                  <a:gd name="T9" fmla="*/ 13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131">
                    <a:moveTo>
                      <a:pt x="10" y="130"/>
                    </a:moveTo>
                    <a:cubicBezTo>
                      <a:pt x="8" y="131"/>
                      <a:pt x="8" y="131"/>
                      <a:pt x="8" y="131"/>
                    </a:cubicBezTo>
                    <a:cubicBezTo>
                      <a:pt x="0" y="69"/>
                      <a:pt x="27" y="0"/>
                      <a:pt x="28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1"/>
                      <a:pt x="2" y="70"/>
                      <a:pt x="10" y="1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0" name="Freeform 271"/>
              <p:cNvSpPr/>
              <p:nvPr/>
            </p:nvSpPr>
            <p:spPr bwMode="auto">
              <a:xfrm>
                <a:off x="3203" y="-1767"/>
                <a:ext cx="35" cy="254"/>
              </a:xfrm>
              <a:custGeom>
                <a:avLst/>
                <a:gdLst>
                  <a:gd name="T0" fmla="*/ 18 w 18"/>
                  <a:gd name="T1" fmla="*/ 130 h 131"/>
                  <a:gd name="T2" fmla="*/ 16 w 18"/>
                  <a:gd name="T3" fmla="*/ 131 h 131"/>
                  <a:gd name="T4" fmla="*/ 16 w 18"/>
                  <a:gd name="T5" fmla="*/ 0 h 131"/>
                  <a:gd name="T6" fmla="*/ 18 w 18"/>
                  <a:gd name="T7" fmla="*/ 0 h 131"/>
                  <a:gd name="T8" fmla="*/ 18 w 18"/>
                  <a:gd name="T9" fmla="*/ 13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31">
                    <a:moveTo>
                      <a:pt x="18" y="130"/>
                    </a:moveTo>
                    <a:cubicBezTo>
                      <a:pt x="16" y="131"/>
                      <a:pt x="16" y="131"/>
                      <a:pt x="16" y="131"/>
                    </a:cubicBezTo>
                    <a:cubicBezTo>
                      <a:pt x="0" y="71"/>
                      <a:pt x="16" y="0"/>
                      <a:pt x="16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" y="71"/>
                      <a:pt x="18" y="1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1" name="Freeform 272"/>
              <p:cNvSpPr/>
              <p:nvPr/>
            </p:nvSpPr>
            <p:spPr bwMode="auto">
              <a:xfrm>
                <a:off x="3015" y="-1616"/>
                <a:ext cx="66" cy="24"/>
              </a:xfrm>
              <a:custGeom>
                <a:avLst/>
                <a:gdLst>
                  <a:gd name="T0" fmla="*/ 0 w 34"/>
                  <a:gd name="T1" fmla="*/ 10 h 12"/>
                  <a:gd name="T2" fmla="*/ 0 w 34"/>
                  <a:gd name="T3" fmla="*/ 12 h 12"/>
                  <a:gd name="T4" fmla="*/ 18 w 34"/>
                  <a:gd name="T5" fmla="*/ 6 h 12"/>
                  <a:gd name="T6" fmla="*/ 34 w 34"/>
                  <a:gd name="T7" fmla="*/ 2 h 12"/>
                  <a:gd name="T8" fmla="*/ 33 w 34"/>
                  <a:gd name="T9" fmla="*/ 0 h 12"/>
                  <a:gd name="T10" fmla="*/ 17 w 34"/>
                  <a:gd name="T11" fmla="*/ 5 h 12"/>
                  <a:gd name="T12" fmla="*/ 0 w 34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12">
                    <a:moveTo>
                      <a:pt x="0" y="10"/>
                    </a:moveTo>
                    <a:cubicBezTo>
                      <a:pt x="0" y="11"/>
                      <a:pt x="0" y="11"/>
                      <a:pt x="0" y="12"/>
                    </a:cubicBezTo>
                    <a:cubicBezTo>
                      <a:pt x="6" y="10"/>
                      <a:pt x="12" y="8"/>
                      <a:pt x="18" y="6"/>
                    </a:cubicBezTo>
                    <a:cubicBezTo>
                      <a:pt x="23" y="5"/>
                      <a:pt x="29" y="3"/>
                      <a:pt x="34" y="2"/>
                    </a:cubicBezTo>
                    <a:cubicBezTo>
                      <a:pt x="34" y="1"/>
                      <a:pt x="33" y="1"/>
                      <a:pt x="33" y="0"/>
                    </a:cubicBezTo>
                    <a:cubicBezTo>
                      <a:pt x="28" y="2"/>
                      <a:pt x="23" y="3"/>
                      <a:pt x="17" y="5"/>
                    </a:cubicBezTo>
                    <a:cubicBezTo>
                      <a:pt x="11" y="6"/>
                      <a:pt x="6" y="8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2" name="Freeform 273"/>
              <p:cNvSpPr/>
              <p:nvPr/>
            </p:nvSpPr>
            <p:spPr bwMode="auto">
              <a:xfrm>
                <a:off x="2990" y="-1490"/>
                <a:ext cx="211" cy="72"/>
              </a:xfrm>
              <a:custGeom>
                <a:avLst/>
                <a:gdLst>
                  <a:gd name="T0" fmla="*/ 57 w 109"/>
                  <a:gd name="T1" fmla="*/ 14 h 37"/>
                  <a:gd name="T2" fmla="*/ 109 w 109"/>
                  <a:gd name="T3" fmla="*/ 2 h 37"/>
                  <a:gd name="T4" fmla="*/ 108 w 109"/>
                  <a:gd name="T5" fmla="*/ 0 h 37"/>
                  <a:gd name="T6" fmla="*/ 56 w 109"/>
                  <a:gd name="T7" fmla="*/ 12 h 37"/>
                  <a:gd name="T8" fmla="*/ 0 w 109"/>
                  <a:gd name="T9" fmla="*/ 35 h 37"/>
                  <a:gd name="T10" fmla="*/ 0 w 109"/>
                  <a:gd name="T11" fmla="*/ 37 h 37"/>
                  <a:gd name="T12" fmla="*/ 57 w 109"/>
                  <a:gd name="T13" fmla="*/ 1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9" h="37">
                    <a:moveTo>
                      <a:pt x="57" y="14"/>
                    </a:moveTo>
                    <a:cubicBezTo>
                      <a:pt x="75" y="8"/>
                      <a:pt x="93" y="4"/>
                      <a:pt x="109" y="2"/>
                    </a:cubicBezTo>
                    <a:cubicBezTo>
                      <a:pt x="109" y="1"/>
                      <a:pt x="108" y="1"/>
                      <a:pt x="108" y="0"/>
                    </a:cubicBezTo>
                    <a:cubicBezTo>
                      <a:pt x="92" y="3"/>
                      <a:pt x="74" y="7"/>
                      <a:pt x="56" y="12"/>
                    </a:cubicBezTo>
                    <a:cubicBezTo>
                      <a:pt x="36" y="18"/>
                      <a:pt x="17" y="26"/>
                      <a:pt x="0" y="35"/>
                    </a:cubicBezTo>
                    <a:cubicBezTo>
                      <a:pt x="0" y="35"/>
                      <a:pt x="0" y="36"/>
                      <a:pt x="0" y="37"/>
                    </a:cubicBezTo>
                    <a:cubicBezTo>
                      <a:pt x="17" y="28"/>
                      <a:pt x="36" y="20"/>
                      <a:pt x="5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3" name="Freeform 274"/>
              <p:cNvSpPr/>
              <p:nvPr/>
            </p:nvSpPr>
            <p:spPr bwMode="auto">
              <a:xfrm>
                <a:off x="2996" y="-1532"/>
                <a:ext cx="168" cy="56"/>
              </a:xfrm>
              <a:custGeom>
                <a:avLst/>
                <a:gdLst>
                  <a:gd name="T0" fmla="*/ 45 w 87"/>
                  <a:gd name="T1" fmla="*/ 12 h 29"/>
                  <a:gd name="T2" fmla="*/ 87 w 87"/>
                  <a:gd name="T3" fmla="*/ 1 h 29"/>
                  <a:gd name="T4" fmla="*/ 85 w 87"/>
                  <a:gd name="T5" fmla="*/ 0 h 29"/>
                  <a:gd name="T6" fmla="*/ 45 w 87"/>
                  <a:gd name="T7" fmla="*/ 10 h 29"/>
                  <a:gd name="T8" fmla="*/ 0 w 87"/>
                  <a:gd name="T9" fmla="*/ 27 h 29"/>
                  <a:gd name="T10" fmla="*/ 0 w 87"/>
                  <a:gd name="T11" fmla="*/ 29 h 29"/>
                  <a:gd name="T12" fmla="*/ 45 w 87"/>
                  <a:gd name="T13" fmla="*/ 1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29">
                    <a:moveTo>
                      <a:pt x="45" y="12"/>
                    </a:moveTo>
                    <a:cubicBezTo>
                      <a:pt x="59" y="7"/>
                      <a:pt x="73" y="4"/>
                      <a:pt x="87" y="1"/>
                    </a:cubicBezTo>
                    <a:cubicBezTo>
                      <a:pt x="86" y="1"/>
                      <a:pt x="86" y="0"/>
                      <a:pt x="85" y="0"/>
                    </a:cubicBezTo>
                    <a:cubicBezTo>
                      <a:pt x="72" y="2"/>
                      <a:pt x="59" y="6"/>
                      <a:pt x="45" y="10"/>
                    </a:cubicBezTo>
                    <a:cubicBezTo>
                      <a:pt x="29" y="15"/>
                      <a:pt x="14" y="20"/>
                      <a:pt x="0" y="27"/>
                    </a:cubicBezTo>
                    <a:cubicBezTo>
                      <a:pt x="0" y="27"/>
                      <a:pt x="0" y="28"/>
                      <a:pt x="0" y="29"/>
                    </a:cubicBezTo>
                    <a:cubicBezTo>
                      <a:pt x="14" y="22"/>
                      <a:pt x="29" y="16"/>
                      <a:pt x="45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4" name="Freeform 275"/>
              <p:cNvSpPr/>
              <p:nvPr/>
            </p:nvSpPr>
            <p:spPr bwMode="auto">
              <a:xfrm>
                <a:off x="3157" y="-1150"/>
                <a:ext cx="102" cy="33"/>
              </a:xfrm>
              <a:custGeom>
                <a:avLst/>
                <a:gdLst>
                  <a:gd name="T0" fmla="*/ 53 w 53"/>
                  <a:gd name="T1" fmla="*/ 0 h 17"/>
                  <a:gd name="T2" fmla="*/ 0 w 53"/>
                  <a:gd name="T3" fmla="*/ 17 h 17"/>
                  <a:gd name="T4" fmla="*/ 4 w 53"/>
                  <a:gd name="T5" fmla="*/ 17 h 17"/>
                  <a:gd name="T6" fmla="*/ 51 w 53"/>
                  <a:gd name="T7" fmla="*/ 2 h 17"/>
                  <a:gd name="T8" fmla="*/ 53 w 53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3" h="17">
                    <a:moveTo>
                      <a:pt x="53" y="0"/>
                    </a:moveTo>
                    <a:cubicBezTo>
                      <a:pt x="36" y="4"/>
                      <a:pt x="18" y="10"/>
                      <a:pt x="0" y="17"/>
                    </a:cubicBezTo>
                    <a:cubicBezTo>
                      <a:pt x="2" y="17"/>
                      <a:pt x="3" y="17"/>
                      <a:pt x="4" y="17"/>
                    </a:cubicBezTo>
                    <a:cubicBezTo>
                      <a:pt x="20" y="11"/>
                      <a:pt x="36" y="6"/>
                      <a:pt x="51" y="2"/>
                    </a:cubicBezTo>
                    <a:cubicBezTo>
                      <a:pt x="52" y="2"/>
                      <a:pt x="53" y="1"/>
                      <a:pt x="5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5" name="Freeform 276"/>
              <p:cNvSpPr/>
              <p:nvPr/>
            </p:nvSpPr>
            <p:spPr bwMode="auto">
              <a:xfrm>
                <a:off x="3027" y="-1655"/>
                <a:ext cx="11" cy="6"/>
              </a:xfrm>
              <a:custGeom>
                <a:avLst/>
                <a:gdLst>
                  <a:gd name="T0" fmla="*/ 0 w 6"/>
                  <a:gd name="T1" fmla="*/ 3 h 3"/>
                  <a:gd name="T2" fmla="*/ 3 w 6"/>
                  <a:gd name="T3" fmla="*/ 2 h 3"/>
                  <a:gd name="T4" fmla="*/ 6 w 6"/>
                  <a:gd name="T5" fmla="*/ 1 h 3"/>
                  <a:gd name="T6" fmla="*/ 4 w 6"/>
                  <a:gd name="T7" fmla="*/ 0 h 3"/>
                  <a:gd name="T8" fmla="*/ 3 w 6"/>
                  <a:gd name="T9" fmla="*/ 0 h 3"/>
                  <a:gd name="T10" fmla="*/ 1 w 6"/>
                  <a:gd name="T11" fmla="*/ 1 h 3"/>
                  <a:gd name="T12" fmla="*/ 0 w 6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1" y="3"/>
                      <a:pt x="2" y="2"/>
                      <a:pt x="3" y="2"/>
                    </a:cubicBezTo>
                    <a:cubicBezTo>
                      <a:pt x="4" y="2"/>
                      <a:pt x="5" y="1"/>
                      <a:pt x="6" y="1"/>
                    </a:cubicBezTo>
                    <a:cubicBezTo>
                      <a:pt x="5" y="1"/>
                      <a:pt x="5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6" name="Freeform 277"/>
              <p:cNvSpPr/>
              <p:nvPr/>
            </p:nvSpPr>
            <p:spPr bwMode="auto">
              <a:xfrm>
                <a:off x="3003" y="-1575"/>
                <a:ext cx="121" cy="41"/>
              </a:xfrm>
              <a:custGeom>
                <a:avLst/>
                <a:gdLst>
                  <a:gd name="T0" fmla="*/ 32 w 62"/>
                  <a:gd name="T1" fmla="*/ 9 h 21"/>
                  <a:gd name="T2" fmla="*/ 62 w 62"/>
                  <a:gd name="T3" fmla="*/ 2 h 21"/>
                  <a:gd name="T4" fmla="*/ 61 w 62"/>
                  <a:gd name="T5" fmla="*/ 0 h 21"/>
                  <a:gd name="T6" fmla="*/ 32 w 62"/>
                  <a:gd name="T7" fmla="*/ 8 h 21"/>
                  <a:gd name="T8" fmla="*/ 1 w 62"/>
                  <a:gd name="T9" fmla="*/ 19 h 21"/>
                  <a:gd name="T10" fmla="*/ 0 w 62"/>
                  <a:gd name="T11" fmla="*/ 21 h 21"/>
                  <a:gd name="T12" fmla="*/ 32 w 62"/>
                  <a:gd name="T13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21">
                    <a:moveTo>
                      <a:pt x="32" y="9"/>
                    </a:moveTo>
                    <a:cubicBezTo>
                      <a:pt x="42" y="6"/>
                      <a:pt x="52" y="4"/>
                      <a:pt x="62" y="2"/>
                    </a:cubicBezTo>
                    <a:cubicBezTo>
                      <a:pt x="62" y="1"/>
                      <a:pt x="61" y="1"/>
                      <a:pt x="61" y="0"/>
                    </a:cubicBezTo>
                    <a:cubicBezTo>
                      <a:pt x="51" y="2"/>
                      <a:pt x="42" y="5"/>
                      <a:pt x="32" y="8"/>
                    </a:cubicBezTo>
                    <a:cubicBezTo>
                      <a:pt x="21" y="11"/>
                      <a:pt x="11" y="15"/>
                      <a:pt x="1" y="19"/>
                    </a:cubicBezTo>
                    <a:cubicBezTo>
                      <a:pt x="1" y="19"/>
                      <a:pt x="1" y="20"/>
                      <a:pt x="0" y="21"/>
                    </a:cubicBezTo>
                    <a:cubicBezTo>
                      <a:pt x="11" y="17"/>
                      <a:pt x="21" y="13"/>
                      <a:pt x="3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7" name="Freeform 278"/>
              <p:cNvSpPr/>
              <p:nvPr/>
            </p:nvSpPr>
            <p:spPr bwMode="auto">
              <a:xfrm>
                <a:off x="3048" y="-1259"/>
                <a:ext cx="256" cy="88"/>
              </a:xfrm>
              <a:custGeom>
                <a:avLst/>
                <a:gdLst>
                  <a:gd name="T0" fmla="*/ 70 w 132"/>
                  <a:gd name="T1" fmla="*/ 15 h 45"/>
                  <a:gd name="T2" fmla="*/ 132 w 132"/>
                  <a:gd name="T3" fmla="*/ 2 h 45"/>
                  <a:gd name="T4" fmla="*/ 132 w 132"/>
                  <a:gd name="T5" fmla="*/ 0 h 45"/>
                  <a:gd name="T6" fmla="*/ 69 w 132"/>
                  <a:gd name="T7" fmla="*/ 14 h 45"/>
                  <a:gd name="T8" fmla="*/ 0 w 132"/>
                  <a:gd name="T9" fmla="*/ 43 h 45"/>
                  <a:gd name="T10" fmla="*/ 1 w 132"/>
                  <a:gd name="T11" fmla="*/ 45 h 45"/>
                  <a:gd name="T12" fmla="*/ 70 w 132"/>
                  <a:gd name="T13" fmla="*/ 1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2" h="45">
                    <a:moveTo>
                      <a:pt x="70" y="15"/>
                    </a:moveTo>
                    <a:cubicBezTo>
                      <a:pt x="92" y="9"/>
                      <a:pt x="113" y="5"/>
                      <a:pt x="132" y="2"/>
                    </a:cubicBezTo>
                    <a:cubicBezTo>
                      <a:pt x="132" y="1"/>
                      <a:pt x="132" y="1"/>
                      <a:pt x="132" y="0"/>
                    </a:cubicBezTo>
                    <a:cubicBezTo>
                      <a:pt x="113" y="3"/>
                      <a:pt x="91" y="7"/>
                      <a:pt x="69" y="14"/>
                    </a:cubicBezTo>
                    <a:cubicBezTo>
                      <a:pt x="44" y="21"/>
                      <a:pt x="21" y="31"/>
                      <a:pt x="0" y="43"/>
                    </a:cubicBezTo>
                    <a:cubicBezTo>
                      <a:pt x="1" y="44"/>
                      <a:pt x="1" y="44"/>
                      <a:pt x="1" y="45"/>
                    </a:cubicBezTo>
                    <a:cubicBezTo>
                      <a:pt x="22" y="33"/>
                      <a:pt x="45" y="23"/>
                      <a:pt x="7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8" name="Freeform 279"/>
              <p:cNvSpPr/>
              <p:nvPr/>
            </p:nvSpPr>
            <p:spPr bwMode="auto">
              <a:xfrm>
                <a:off x="3089" y="-1206"/>
                <a:ext cx="203" cy="67"/>
              </a:xfrm>
              <a:custGeom>
                <a:avLst/>
                <a:gdLst>
                  <a:gd name="T0" fmla="*/ 58 w 105"/>
                  <a:gd name="T1" fmla="*/ 13 h 35"/>
                  <a:gd name="T2" fmla="*/ 104 w 105"/>
                  <a:gd name="T3" fmla="*/ 2 h 35"/>
                  <a:gd name="T4" fmla="*/ 105 w 105"/>
                  <a:gd name="T5" fmla="*/ 0 h 35"/>
                  <a:gd name="T6" fmla="*/ 57 w 105"/>
                  <a:gd name="T7" fmla="*/ 11 h 35"/>
                  <a:gd name="T8" fmla="*/ 0 w 105"/>
                  <a:gd name="T9" fmla="*/ 34 h 35"/>
                  <a:gd name="T10" fmla="*/ 2 w 105"/>
                  <a:gd name="T11" fmla="*/ 35 h 35"/>
                  <a:gd name="T12" fmla="*/ 58 w 105"/>
                  <a:gd name="T1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5" h="35">
                    <a:moveTo>
                      <a:pt x="58" y="13"/>
                    </a:moveTo>
                    <a:cubicBezTo>
                      <a:pt x="74" y="8"/>
                      <a:pt x="89" y="4"/>
                      <a:pt x="104" y="2"/>
                    </a:cubicBezTo>
                    <a:cubicBezTo>
                      <a:pt x="104" y="1"/>
                      <a:pt x="105" y="0"/>
                      <a:pt x="105" y="0"/>
                    </a:cubicBezTo>
                    <a:cubicBezTo>
                      <a:pt x="90" y="2"/>
                      <a:pt x="74" y="6"/>
                      <a:pt x="57" y="11"/>
                    </a:cubicBezTo>
                    <a:cubicBezTo>
                      <a:pt x="37" y="17"/>
                      <a:pt x="18" y="25"/>
                      <a:pt x="0" y="34"/>
                    </a:cubicBezTo>
                    <a:cubicBezTo>
                      <a:pt x="1" y="34"/>
                      <a:pt x="1" y="35"/>
                      <a:pt x="2" y="35"/>
                    </a:cubicBezTo>
                    <a:cubicBezTo>
                      <a:pt x="19" y="26"/>
                      <a:pt x="38" y="19"/>
                      <a:pt x="58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9" name="Freeform 280"/>
              <p:cNvSpPr/>
              <p:nvPr/>
            </p:nvSpPr>
            <p:spPr bwMode="auto">
              <a:xfrm>
                <a:off x="3021" y="-1307"/>
                <a:ext cx="283" cy="95"/>
              </a:xfrm>
              <a:custGeom>
                <a:avLst/>
                <a:gdLst>
                  <a:gd name="T0" fmla="*/ 75 w 146"/>
                  <a:gd name="T1" fmla="*/ 16 h 49"/>
                  <a:gd name="T2" fmla="*/ 146 w 146"/>
                  <a:gd name="T3" fmla="*/ 2 h 49"/>
                  <a:gd name="T4" fmla="*/ 145 w 146"/>
                  <a:gd name="T5" fmla="*/ 0 h 49"/>
                  <a:gd name="T6" fmla="*/ 75 w 146"/>
                  <a:gd name="T7" fmla="*/ 15 h 49"/>
                  <a:gd name="T8" fmla="*/ 0 w 146"/>
                  <a:gd name="T9" fmla="*/ 48 h 49"/>
                  <a:gd name="T10" fmla="*/ 1 w 146"/>
                  <a:gd name="T11" fmla="*/ 49 h 49"/>
                  <a:gd name="T12" fmla="*/ 75 w 146"/>
                  <a:gd name="T13" fmla="*/ 1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6" h="49">
                    <a:moveTo>
                      <a:pt x="75" y="16"/>
                    </a:moveTo>
                    <a:cubicBezTo>
                      <a:pt x="100" y="9"/>
                      <a:pt x="125" y="4"/>
                      <a:pt x="146" y="2"/>
                    </a:cubicBezTo>
                    <a:cubicBezTo>
                      <a:pt x="146" y="1"/>
                      <a:pt x="145" y="1"/>
                      <a:pt x="145" y="0"/>
                    </a:cubicBezTo>
                    <a:cubicBezTo>
                      <a:pt x="124" y="3"/>
                      <a:pt x="100" y="7"/>
                      <a:pt x="75" y="15"/>
                    </a:cubicBezTo>
                    <a:cubicBezTo>
                      <a:pt x="47" y="23"/>
                      <a:pt x="22" y="34"/>
                      <a:pt x="0" y="48"/>
                    </a:cubicBezTo>
                    <a:cubicBezTo>
                      <a:pt x="0" y="48"/>
                      <a:pt x="0" y="49"/>
                      <a:pt x="1" y="49"/>
                    </a:cubicBezTo>
                    <a:cubicBezTo>
                      <a:pt x="23" y="36"/>
                      <a:pt x="48" y="25"/>
                      <a:pt x="75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0" name="Freeform 281"/>
              <p:cNvSpPr/>
              <p:nvPr/>
            </p:nvSpPr>
            <p:spPr bwMode="auto">
              <a:xfrm>
                <a:off x="2990" y="-1400"/>
                <a:ext cx="275" cy="95"/>
              </a:xfrm>
              <a:custGeom>
                <a:avLst/>
                <a:gdLst>
                  <a:gd name="T0" fmla="*/ 74 w 142"/>
                  <a:gd name="T1" fmla="*/ 16 h 49"/>
                  <a:gd name="T2" fmla="*/ 142 w 142"/>
                  <a:gd name="T3" fmla="*/ 2 h 49"/>
                  <a:gd name="T4" fmla="*/ 141 w 142"/>
                  <a:gd name="T5" fmla="*/ 0 h 49"/>
                  <a:gd name="T6" fmla="*/ 73 w 142"/>
                  <a:gd name="T7" fmla="*/ 14 h 49"/>
                  <a:gd name="T8" fmla="*/ 0 w 142"/>
                  <a:gd name="T9" fmla="*/ 47 h 49"/>
                  <a:gd name="T10" fmla="*/ 0 w 142"/>
                  <a:gd name="T11" fmla="*/ 49 h 49"/>
                  <a:gd name="T12" fmla="*/ 74 w 142"/>
                  <a:gd name="T13" fmla="*/ 1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2" h="49">
                    <a:moveTo>
                      <a:pt x="74" y="16"/>
                    </a:moveTo>
                    <a:cubicBezTo>
                      <a:pt x="98" y="9"/>
                      <a:pt x="122" y="4"/>
                      <a:pt x="142" y="2"/>
                    </a:cubicBezTo>
                    <a:cubicBezTo>
                      <a:pt x="142" y="1"/>
                      <a:pt x="142" y="1"/>
                      <a:pt x="141" y="0"/>
                    </a:cubicBezTo>
                    <a:cubicBezTo>
                      <a:pt x="121" y="3"/>
                      <a:pt x="98" y="7"/>
                      <a:pt x="73" y="14"/>
                    </a:cubicBezTo>
                    <a:cubicBezTo>
                      <a:pt x="46" y="23"/>
                      <a:pt x="22" y="33"/>
                      <a:pt x="0" y="47"/>
                    </a:cubicBezTo>
                    <a:cubicBezTo>
                      <a:pt x="0" y="47"/>
                      <a:pt x="0" y="48"/>
                      <a:pt x="0" y="49"/>
                    </a:cubicBezTo>
                    <a:cubicBezTo>
                      <a:pt x="22" y="35"/>
                      <a:pt x="47" y="24"/>
                      <a:pt x="74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1" name="Freeform 282"/>
              <p:cNvSpPr/>
              <p:nvPr/>
            </p:nvSpPr>
            <p:spPr bwMode="auto">
              <a:xfrm>
                <a:off x="2999" y="-1354"/>
                <a:ext cx="291" cy="97"/>
              </a:xfrm>
              <a:custGeom>
                <a:avLst/>
                <a:gdLst>
                  <a:gd name="T0" fmla="*/ 78 w 150"/>
                  <a:gd name="T1" fmla="*/ 16 h 50"/>
                  <a:gd name="T2" fmla="*/ 150 w 150"/>
                  <a:gd name="T3" fmla="*/ 1 h 50"/>
                  <a:gd name="T4" fmla="*/ 149 w 150"/>
                  <a:gd name="T5" fmla="*/ 0 h 50"/>
                  <a:gd name="T6" fmla="*/ 77 w 150"/>
                  <a:gd name="T7" fmla="*/ 14 h 50"/>
                  <a:gd name="T8" fmla="*/ 0 w 150"/>
                  <a:gd name="T9" fmla="*/ 49 h 50"/>
                  <a:gd name="T10" fmla="*/ 1 w 150"/>
                  <a:gd name="T11" fmla="*/ 50 h 50"/>
                  <a:gd name="T12" fmla="*/ 78 w 150"/>
                  <a:gd name="T13" fmla="*/ 1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0" h="50">
                    <a:moveTo>
                      <a:pt x="78" y="16"/>
                    </a:moveTo>
                    <a:cubicBezTo>
                      <a:pt x="104" y="8"/>
                      <a:pt x="129" y="4"/>
                      <a:pt x="150" y="1"/>
                    </a:cubicBezTo>
                    <a:cubicBezTo>
                      <a:pt x="150" y="1"/>
                      <a:pt x="150" y="0"/>
                      <a:pt x="149" y="0"/>
                    </a:cubicBezTo>
                    <a:cubicBezTo>
                      <a:pt x="128" y="2"/>
                      <a:pt x="103" y="7"/>
                      <a:pt x="77" y="14"/>
                    </a:cubicBezTo>
                    <a:cubicBezTo>
                      <a:pt x="49" y="23"/>
                      <a:pt x="23" y="35"/>
                      <a:pt x="0" y="49"/>
                    </a:cubicBezTo>
                    <a:cubicBezTo>
                      <a:pt x="1" y="49"/>
                      <a:pt x="1" y="50"/>
                      <a:pt x="1" y="50"/>
                    </a:cubicBezTo>
                    <a:cubicBezTo>
                      <a:pt x="24" y="36"/>
                      <a:pt x="49" y="25"/>
                      <a:pt x="78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2" name="Freeform 283"/>
              <p:cNvSpPr/>
              <p:nvPr/>
            </p:nvSpPr>
            <p:spPr bwMode="auto">
              <a:xfrm>
                <a:off x="2986" y="-1445"/>
                <a:ext cx="250" cy="83"/>
              </a:xfrm>
              <a:custGeom>
                <a:avLst/>
                <a:gdLst>
                  <a:gd name="T0" fmla="*/ 67 w 129"/>
                  <a:gd name="T1" fmla="*/ 15 h 43"/>
                  <a:gd name="T2" fmla="*/ 129 w 129"/>
                  <a:gd name="T3" fmla="*/ 1 h 43"/>
                  <a:gd name="T4" fmla="*/ 128 w 129"/>
                  <a:gd name="T5" fmla="*/ 0 h 43"/>
                  <a:gd name="T6" fmla="*/ 67 w 129"/>
                  <a:gd name="T7" fmla="*/ 13 h 43"/>
                  <a:gd name="T8" fmla="*/ 1 w 129"/>
                  <a:gd name="T9" fmla="*/ 41 h 43"/>
                  <a:gd name="T10" fmla="*/ 0 w 129"/>
                  <a:gd name="T11" fmla="*/ 43 h 43"/>
                  <a:gd name="T12" fmla="*/ 67 w 129"/>
                  <a:gd name="T13" fmla="*/ 1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9" h="43">
                    <a:moveTo>
                      <a:pt x="67" y="15"/>
                    </a:moveTo>
                    <a:cubicBezTo>
                      <a:pt x="89" y="8"/>
                      <a:pt x="110" y="4"/>
                      <a:pt x="129" y="1"/>
                    </a:cubicBezTo>
                    <a:cubicBezTo>
                      <a:pt x="128" y="1"/>
                      <a:pt x="128" y="0"/>
                      <a:pt x="128" y="0"/>
                    </a:cubicBezTo>
                    <a:cubicBezTo>
                      <a:pt x="109" y="3"/>
                      <a:pt x="88" y="7"/>
                      <a:pt x="67" y="13"/>
                    </a:cubicBezTo>
                    <a:cubicBezTo>
                      <a:pt x="43" y="20"/>
                      <a:pt x="21" y="30"/>
                      <a:pt x="1" y="41"/>
                    </a:cubicBezTo>
                    <a:cubicBezTo>
                      <a:pt x="1" y="42"/>
                      <a:pt x="0" y="42"/>
                      <a:pt x="0" y="43"/>
                    </a:cubicBezTo>
                    <a:cubicBezTo>
                      <a:pt x="21" y="32"/>
                      <a:pt x="43" y="22"/>
                      <a:pt x="67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3" name="Freeform 284"/>
              <p:cNvSpPr>
                <a:spLocks noEditPoints="1"/>
              </p:cNvSpPr>
              <p:nvPr/>
            </p:nvSpPr>
            <p:spPr bwMode="auto">
              <a:xfrm>
                <a:off x="3230" y="-1301"/>
                <a:ext cx="20" cy="31"/>
              </a:xfrm>
              <a:custGeom>
                <a:avLst/>
                <a:gdLst>
                  <a:gd name="T0" fmla="*/ 7 w 10"/>
                  <a:gd name="T1" fmla="*/ 16 h 16"/>
                  <a:gd name="T2" fmla="*/ 6 w 10"/>
                  <a:gd name="T3" fmla="*/ 15 h 16"/>
                  <a:gd name="T4" fmla="*/ 1 w 10"/>
                  <a:gd name="T5" fmla="*/ 10 h 16"/>
                  <a:gd name="T6" fmla="*/ 2 w 10"/>
                  <a:gd name="T7" fmla="*/ 1 h 16"/>
                  <a:gd name="T8" fmla="*/ 2 w 10"/>
                  <a:gd name="T9" fmla="*/ 0 h 16"/>
                  <a:gd name="T10" fmla="*/ 3 w 10"/>
                  <a:gd name="T11" fmla="*/ 0 h 16"/>
                  <a:gd name="T12" fmla="*/ 9 w 10"/>
                  <a:gd name="T13" fmla="*/ 8 h 16"/>
                  <a:gd name="T14" fmla="*/ 7 w 10"/>
                  <a:gd name="T15" fmla="*/ 15 h 16"/>
                  <a:gd name="T16" fmla="*/ 7 w 10"/>
                  <a:gd name="T17" fmla="*/ 16 h 16"/>
                  <a:gd name="T18" fmla="*/ 3 w 10"/>
                  <a:gd name="T19" fmla="*/ 2 h 16"/>
                  <a:gd name="T20" fmla="*/ 3 w 10"/>
                  <a:gd name="T21" fmla="*/ 9 h 16"/>
                  <a:gd name="T22" fmla="*/ 7 w 10"/>
                  <a:gd name="T23" fmla="*/ 13 h 16"/>
                  <a:gd name="T24" fmla="*/ 8 w 10"/>
                  <a:gd name="T25" fmla="*/ 8 h 16"/>
                  <a:gd name="T26" fmla="*/ 3 w 10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6">
                    <a:moveTo>
                      <a:pt x="7" y="16"/>
                    </a:move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3" y="14"/>
                      <a:pt x="1" y="10"/>
                    </a:cubicBezTo>
                    <a:cubicBezTo>
                      <a:pt x="0" y="7"/>
                      <a:pt x="0" y="4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7" y="2"/>
                      <a:pt x="9" y="5"/>
                      <a:pt x="9" y="8"/>
                    </a:cubicBezTo>
                    <a:cubicBezTo>
                      <a:pt x="10" y="12"/>
                      <a:pt x="8" y="15"/>
                      <a:pt x="7" y="15"/>
                    </a:cubicBezTo>
                    <a:lnTo>
                      <a:pt x="7" y="16"/>
                    </a:lnTo>
                    <a:close/>
                    <a:moveTo>
                      <a:pt x="3" y="2"/>
                    </a:moveTo>
                    <a:cubicBezTo>
                      <a:pt x="2" y="5"/>
                      <a:pt x="2" y="7"/>
                      <a:pt x="3" y="9"/>
                    </a:cubicBezTo>
                    <a:cubicBezTo>
                      <a:pt x="4" y="11"/>
                      <a:pt x="6" y="13"/>
                      <a:pt x="7" y="13"/>
                    </a:cubicBezTo>
                    <a:cubicBezTo>
                      <a:pt x="7" y="12"/>
                      <a:pt x="8" y="10"/>
                      <a:pt x="8" y="8"/>
                    </a:cubicBezTo>
                    <a:cubicBezTo>
                      <a:pt x="7" y="6"/>
                      <a:pt x="6" y="4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4" name="Freeform 285"/>
              <p:cNvSpPr>
                <a:spLocks noEditPoints="1"/>
              </p:cNvSpPr>
              <p:nvPr/>
            </p:nvSpPr>
            <p:spPr bwMode="auto">
              <a:xfrm>
                <a:off x="3215" y="-1290"/>
                <a:ext cx="31" cy="23"/>
              </a:xfrm>
              <a:custGeom>
                <a:avLst/>
                <a:gdLst>
                  <a:gd name="T0" fmla="*/ 13 w 16"/>
                  <a:gd name="T1" fmla="*/ 11 h 12"/>
                  <a:gd name="T2" fmla="*/ 0 w 16"/>
                  <a:gd name="T3" fmla="*/ 6 h 12"/>
                  <a:gd name="T4" fmla="*/ 0 w 16"/>
                  <a:gd name="T5" fmla="*/ 5 h 12"/>
                  <a:gd name="T6" fmla="*/ 1 w 16"/>
                  <a:gd name="T7" fmla="*/ 4 h 12"/>
                  <a:gd name="T8" fmla="*/ 4 w 16"/>
                  <a:gd name="T9" fmla="*/ 3 h 12"/>
                  <a:gd name="T10" fmla="*/ 16 w 16"/>
                  <a:gd name="T11" fmla="*/ 8 h 12"/>
                  <a:gd name="T12" fmla="*/ 16 w 16"/>
                  <a:gd name="T13" fmla="*/ 9 h 12"/>
                  <a:gd name="T14" fmla="*/ 15 w 16"/>
                  <a:gd name="T15" fmla="*/ 9 h 12"/>
                  <a:gd name="T16" fmla="*/ 13 w 16"/>
                  <a:gd name="T17" fmla="*/ 11 h 12"/>
                  <a:gd name="T18" fmla="*/ 2 w 16"/>
                  <a:gd name="T19" fmla="*/ 5 h 12"/>
                  <a:gd name="T20" fmla="*/ 12 w 16"/>
                  <a:gd name="T21" fmla="*/ 9 h 12"/>
                  <a:gd name="T22" fmla="*/ 14 w 16"/>
                  <a:gd name="T23" fmla="*/ 8 h 12"/>
                  <a:gd name="T24" fmla="*/ 4 w 16"/>
                  <a:gd name="T25" fmla="*/ 5 h 12"/>
                  <a:gd name="T26" fmla="*/ 2 w 16"/>
                  <a:gd name="T2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2">
                    <a:moveTo>
                      <a:pt x="13" y="11"/>
                    </a:moveTo>
                    <a:cubicBezTo>
                      <a:pt x="10" y="12"/>
                      <a:pt x="5" y="12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3"/>
                      <a:pt x="4" y="3"/>
                    </a:cubicBezTo>
                    <a:cubicBezTo>
                      <a:pt x="12" y="0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4" y="10"/>
                      <a:pt x="13" y="11"/>
                    </a:cubicBezTo>
                    <a:close/>
                    <a:moveTo>
                      <a:pt x="2" y="5"/>
                    </a:moveTo>
                    <a:cubicBezTo>
                      <a:pt x="6" y="10"/>
                      <a:pt x="9" y="10"/>
                      <a:pt x="12" y="9"/>
                    </a:cubicBezTo>
                    <a:cubicBezTo>
                      <a:pt x="13" y="9"/>
                      <a:pt x="13" y="8"/>
                      <a:pt x="14" y="8"/>
                    </a:cubicBezTo>
                    <a:cubicBezTo>
                      <a:pt x="13" y="7"/>
                      <a:pt x="10" y="3"/>
                      <a:pt x="4" y="5"/>
                    </a:cubicBezTo>
                    <a:cubicBezTo>
                      <a:pt x="4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5" name="Freeform 286"/>
              <p:cNvSpPr>
                <a:spLocks noEditPoints="1"/>
              </p:cNvSpPr>
              <p:nvPr/>
            </p:nvSpPr>
            <p:spPr bwMode="auto">
              <a:xfrm>
                <a:off x="3223" y="-1276"/>
                <a:ext cx="23" cy="25"/>
              </a:xfrm>
              <a:custGeom>
                <a:avLst/>
                <a:gdLst>
                  <a:gd name="T0" fmla="*/ 5 w 12"/>
                  <a:gd name="T1" fmla="*/ 12 h 13"/>
                  <a:gd name="T2" fmla="*/ 1 w 12"/>
                  <a:gd name="T3" fmla="*/ 13 h 13"/>
                  <a:gd name="T4" fmla="*/ 0 w 12"/>
                  <a:gd name="T5" fmla="*/ 13 h 13"/>
                  <a:gd name="T6" fmla="*/ 0 w 12"/>
                  <a:gd name="T7" fmla="*/ 12 h 13"/>
                  <a:gd name="T8" fmla="*/ 6 w 12"/>
                  <a:gd name="T9" fmla="*/ 1 h 13"/>
                  <a:gd name="T10" fmla="*/ 11 w 12"/>
                  <a:gd name="T11" fmla="*/ 1 h 13"/>
                  <a:gd name="T12" fmla="*/ 12 w 12"/>
                  <a:gd name="T13" fmla="*/ 1 h 13"/>
                  <a:gd name="T14" fmla="*/ 12 w 12"/>
                  <a:gd name="T15" fmla="*/ 2 h 13"/>
                  <a:gd name="T16" fmla="*/ 5 w 12"/>
                  <a:gd name="T17" fmla="*/ 12 h 13"/>
                  <a:gd name="T18" fmla="*/ 2 w 12"/>
                  <a:gd name="T19" fmla="*/ 11 h 13"/>
                  <a:gd name="T20" fmla="*/ 4 w 12"/>
                  <a:gd name="T21" fmla="*/ 10 h 13"/>
                  <a:gd name="T22" fmla="*/ 10 w 12"/>
                  <a:gd name="T23" fmla="*/ 2 h 13"/>
                  <a:gd name="T24" fmla="*/ 7 w 12"/>
                  <a:gd name="T25" fmla="*/ 3 h 13"/>
                  <a:gd name="T26" fmla="*/ 2 w 12"/>
                  <a:gd name="T2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3">
                    <a:moveTo>
                      <a:pt x="5" y="12"/>
                    </a:moveTo>
                    <a:cubicBezTo>
                      <a:pt x="4" y="12"/>
                      <a:pt x="2" y="13"/>
                      <a:pt x="1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5"/>
                      <a:pt x="3" y="2"/>
                      <a:pt x="6" y="1"/>
                    </a:cubicBezTo>
                    <a:cubicBezTo>
                      <a:pt x="9" y="0"/>
                      <a:pt x="11" y="1"/>
                      <a:pt x="11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9"/>
                      <a:pt x="5" y="12"/>
                    </a:cubicBezTo>
                    <a:close/>
                    <a:moveTo>
                      <a:pt x="2" y="11"/>
                    </a:moveTo>
                    <a:cubicBezTo>
                      <a:pt x="3" y="11"/>
                      <a:pt x="4" y="11"/>
                      <a:pt x="4" y="10"/>
                    </a:cubicBezTo>
                    <a:cubicBezTo>
                      <a:pt x="9" y="9"/>
                      <a:pt x="10" y="4"/>
                      <a:pt x="10" y="2"/>
                    </a:cubicBezTo>
                    <a:cubicBezTo>
                      <a:pt x="9" y="2"/>
                      <a:pt x="8" y="2"/>
                      <a:pt x="7" y="3"/>
                    </a:cubicBezTo>
                    <a:cubicBezTo>
                      <a:pt x="4" y="4"/>
                      <a:pt x="2" y="7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6" name="Freeform 287"/>
              <p:cNvSpPr>
                <a:spLocks noEditPoints="1"/>
              </p:cNvSpPr>
              <p:nvPr/>
            </p:nvSpPr>
            <p:spPr bwMode="auto">
              <a:xfrm>
                <a:off x="3236" y="-1274"/>
                <a:ext cx="19" cy="29"/>
              </a:xfrm>
              <a:custGeom>
                <a:avLst/>
                <a:gdLst>
                  <a:gd name="T0" fmla="*/ 8 w 10"/>
                  <a:gd name="T1" fmla="*/ 15 h 15"/>
                  <a:gd name="T2" fmla="*/ 7 w 10"/>
                  <a:gd name="T3" fmla="*/ 15 h 15"/>
                  <a:gd name="T4" fmla="*/ 1 w 10"/>
                  <a:gd name="T5" fmla="*/ 8 h 15"/>
                  <a:gd name="T6" fmla="*/ 3 w 10"/>
                  <a:gd name="T7" fmla="*/ 0 h 15"/>
                  <a:gd name="T8" fmla="*/ 4 w 10"/>
                  <a:gd name="T9" fmla="*/ 0 h 15"/>
                  <a:gd name="T10" fmla="*/ 4 w 10"/>
                  <a:gd name="T11" fmla="*/ 0 h 15"/>
                  <a:gd name="T12" fmla="*/ 9 w 10"/>
                  <a:gd name="T13" fmla="*/ 6 h 15"/>
                  <a:gd name="T14" fmla="*/ 9 w 10"/>
                  <a:gd name="T15" fmla="*/ 15 h 15"/>
                  <a:gd name="T16" fmla="*/ 8 w 10"/>
                  <a:gd name="T17" fmla="*/ 15 h 15"/>
                  <a:gd name="T18" fmla="*/ 4 w 10"/>
                  <a:gd name="T19" fmla="*/ 2 h 15"/>
                  <a:gd name="T20" fmla="*/ 3 w 10"/>
                  <a:gd name="T21" fmla="*/ 7 h 15"/>
                  <a:gd name="T22" fmla="*/ 7 w 10"/>
                  <a:gd name="T23" fmla="*/ 13 h 15"/>
                  <a:gd name="T24" fmla="*/ 8 w 10"/>
                  <a:gd name="T25" fmla="*/ 6 h 15"/>
                  <a:gd name="T26" fmla="*/ 4 w 10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5">
                    <a:moveTo>
                      <a:pt x="8" y="15"/>
                    </a:moveTo>
                    <a:cubicBezTo>
                      <a:pt x="7" y="15"/>
                      <a:pt x="7" y="15"/>
                      <a:pt x="7" y="15"/>
                    </a:cubicBezTo>
                    <a:cubicBezTo>
                      <a:pt x="4" y="13"/>
                      <a:pt x="2" y="10"/>
                      <a:pt x="1" y="8"/>
                    </a:cubicBezTo>
                    <a:cubicBezTo>
                      <a:pt x="0" y="4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8" y="2"/>
                      <a:pt x="9" y="6"/>
                    </a:cubicBezTo>
                    <a:cubicBezTo>
                      <a:pt x="10" y="8"/>
                      <a:pt x="10" y="11"/>
                      <a:pt x="9" y="15"/>
                    </a:cubicBezTo>
                    <a:lnTo>
                      <a:pt x="8" y="15"/>
                    </a:lnTo>
                    <a:close/>
                    <a:moveTo>
                      <a:pt x="4" y="2"/>
                    </a:moveTo>
                    <a:cubicBezTo>
                      <a:pt x="3" y="3"/>
                      <a:pt x="2" y="5"/>
                      <a:pt x="3" y="7"/>
                    </a:cubicBezTo>
                    <a:cubicBezTo>
                      <a:pt x="3" y="9"/>
                      <a:pt x="5" y="11"/>
                      <a:pt x="7" y="13"/>
                    </a:cubicBezTo>
                    <a:cubicBezTo>
                      <a:pt x="8" y="10"/>
                      <a:pt x="9" y="8"/>
                      <a:pt x="8" y="6"/>
                    </a:cubicBezTo>
                    <a:cubicBezTo>
                      <a:pt x="7" y="4"/>
                      <a:pt x="5" y="2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7" name="Freeform 288"/>
              <p:cNvSpPr>
                <a:spLocks noEditPoints="1"/>
              </p:cNvSpPr>
              <p:nvPr/>
            </p:nvSpPr>
            <p:spPr bwMode="auto">
              <a:xfrm>
                <a:off x="3242" y="-1280"/>
                <a:ext cx="31" cy="23"/>
              </a:xfrm>
              <a:custGeom>
                <a:avLst/>
                <a:gdLst>
                  <a:gd name="T0" fmla="*/ 12 w 16"/>
                  <a:gd name="T1" fmla="*/ 9 h 12"/>
                  <a:gd name="T2" fmla="*/ 0 w 16"/>
                  <a:gd name="T3" fmla="*/ 4 h 12"/>
                  <a:gd name="T4" fmla="*/ 0 w 16"/>
                  <a:gd name="T5" fmla="*/ 3 h 12"/>
                  <a:gd name="T6" fmla="*/ 0 w 16"/>
                  <a:gd name="T7" fmla="*/ 3 h 12"/>
                  <a:gd name="T8" fmla="*/ 3 w 16"/>
                  <a:gd name="T9" fmla="*/ 2 h 12"/>
                  <a:gd name="T10" fmla="*/ 15 w 16"/>
                  <a:gd name="T11" fmla="*/ 6 h 12"/>
                  <a:gd name="T12" fmla="*/ 16 w 16"/>
                  <a:gd name="T13" fmla="*/ 7 h 12"/>
                  <a:gd name="T14" fmla="*/ 15 w 16"/>
                  <a:gd name="T15" fmla="*/ 8 h 12"/>
                  <a:gd name="T16" fmla="*/ 12 w 16"/>
                  <a:gd name="T17" fmla="*/ 9 h 12"/>
                  <a:gd name="T18" fmla="*/ 2 w 16"/>
                  <a:gd name="T19" fmla="*/ 4 h 12"/>
                  <a:gd name="T20" fmla="*/ 11 w 16"/>
                  <a:gd name="T21" fmla="*/ 8 h 12"/>
                  <a:gd name="T22" fmla="*/ 13 w 16"/>
                  <a:gd name="T23" fmla="*/ 7 h 12"/>
                  <a:gd name="T24" fmla="*/ 3 w 16"/>
                  <a:gd name="T25" fmla="*/ 3 h 12"/>
                  <a:gd name="T26" fmla="*/ 2 w 16"/>
                  <a:gd name="T27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2">
                    <a:moveTo>
                      <a:pt x="12" y="9"/>
                    </a:moveTo>
                    <a:cubicBezTo>
                      <a:pt x="3" y="12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3" y="2"/>
                    </a:cubicBezTo>
                    <a:cubicBezTo>
                      <a:pt x="6" y="1"/>
                      <a:pt x="11" y="0"/>
                      <a:pt x="15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3" y="9"/>
                      <a:pt x="12" y="9"/>
                    </a:cubicBezTo>
                    <a:close/>
                    <a:moveTo>
                      <a:pt x="2" y="4"/>
                    </a:moveTo>
                    <a:cubicBezTo>
                      <a:pt x="3" y="6"/>
                      <a:pt x="5" y="10"/>
                      <a:pt x="11" y="8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0" y="2"/>
                      <a:pt x="6" y="2"/>
                      <a:pt x="3" y="3"/>
                    </a:cubicBezTo>
                    <a:cubicBezTo>
                      <a:pt x="3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8" name="Freeform 289"/>
              <p:cNvSpPr>
                <a:spLocks noEditPoints="1"/>
              </p:cNvSpPr>
              <p:nvPr/>
            </p:nvSpPr>
            <p:spPr bwMode="auto">
              <a:xfrm>
                <a:off x="3240" y="-1296"/>
                <a:ext cx="25" cy="26"/>
              </a:xfrm>
              <a:custGeom>
                <a:avLst/>
                <a:gdLst>
                  <a:gd name="T0" fmla="*/ 6 w 13"/>
                  <a:gd name="T1" fmla="*/ 12 h 13"/>
                  <a:gd name="T2" fmla="*/ 2 w 13"/>
                  <a:gd name="T3" fmla="*/ 12 h 13"/>
                  <a:gd name="T4" fmla="*/ 1 w 13"/>
                  <a:gd name="T5" fmla="*/ 12 h 13"/>
                  <a:gd name="T6" fmla="*/ 1 w 13"/>
                  <a:gd name="T7" fmla="*/ 12 h 13"/>
                  <a:gd name="T8" fmla="*/ 8 w 13"/>
                  <a:gd name="T9" fmla="*/ 1 h 13"/>
                  <a:gd name="T10" fmla="*/ 12 w 13"/>
                  <a:gd name="T11" fmla="*/ 0 h 13"/>
                  <a:gd name="T12" fmla="*/ 12 w 13"/>
                  <a:gd name="T13" fmla="*/ 0 h 13"/>
                  <a:gd name="T14" fmla="*/ 12 w 13"/>
                  <a:gd name="T15" fmla="*/ 1 h 13"/>
                  <a:gd name="T16" fmla="*/ 6 w 13"/>
                  <a:gd name="T17" fmla="*/ 12 h 13"/>
                  <a:gd name="T18" fmla="*/ 3 w 13"/>
                  <a:gd name="T19" fmla="*/ 11 h 13"/>
                  <a:gd name="T20" fmla="*/ 6 w 13"/>
                  <a:gd name="T21" fmla="*/ 10 h 13"/>
                  <a:gd name="T22" fmla="*/ 11 w 13"/>
                  <a:gd name="T23" fmla="*/ 2 h 13"/>
                  <a:gd name="T24" fmla="*/ 8 w 13"/>
                  <a:gd name="T25" fmla="*/ 3 h 13"/>
                  <a:gd name="T26" fmla="*/ 3 w 13"/>
                  <a:gd name="T2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3">
                    <a:moveTo>
                      <a:pt x="6" y="12"/>
                    </a:moveTo>
                    <a:cubicBezTo>
                      <a:pt x="4" y="13"/>
                      <a:pt x="2" y="12"/>
                      <a:pt x="2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0" y="4"/>
                      <a:pt x="8" y="1"/>
                    </a:cubicBezTo>
                    <a:cubicBezTo>
                      <a:pt x="9" y="1"/>
                      <a:pt x="10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3" y="8"/>
                      <a:pt x="9" y="11"/>
                      <a:pt x="6" y="12"/>
                    </a:cubicBezTo>
                    <a:close/>
                    <a:moveTo>
                      <a:pt x="3" y="11"/>
                    </a:moveTo>
                    <a:cubicBezTo>
                      <a:pt x="3" y="11"/>
                      <a:pt x="5" y="11"/>
                      <a:pt x="6" y="10"/>
                    </a:cubicBezTo>
                    <a:cubicBezTo>
                      <a:pt x="9" y="9"/>
                      <a:pt x="11" y="7"/>
                      <a:pt x="11" y="2"/>
                    </a:cubicBezTo>
                    <a:cubicBezTo>
                      <a:pt x="10" y="2"/>
                      <a:pt x="9" y="3"/>
                      <a:pt x="8" y="3"/>
                    </a:cubicBezTo>
                    <a:cubicBezTo>
                      <a:pt x="3" y="5"/>
                      <a:pt x="3" y="9"/>
                      <a:pt x="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9" name="Freeform 290"/>
              <p:cNvSpPr>
                <a:spLocks noEditPoints="1"/>
              </p:cNvSpPr>
              <p:nvPr/>
            </p:nvSpPr>
            <p:spPr bwMode="auto">
              <a:xfrm>
                <a:off x="3081" y="-1253"/>
                <a:ext cx="19" cy="31"/>
              </a:xfrm>
              <a:custGeom>
                <a:avLst/>
                <a:gdLst>
                  <a:gd name="T0" fmla="*/ 6 w 10"/>
                  <a:gd name="T1" fmla="*/ 16 h 16"/>
                  <a:gd name="T2" fmla="*/ 6 w 10"/>
                  <a:gd name="T3" fmla="*/ 16 h 16"/>
                  <a:gd name="T4" fmla="*/ 1 w 10"/>
                  <a:gd name="T5" fmla="*/ 10 h 16"/>
                  <a:gd name="T6" fmla="*/ 1 w 10"/>
                  <a:gd name="T7" fmla="*/ 1 h 16"/>
                  <a:gd name="T8" fmla="*/ 2 w 10"/>
                  <a:gd name="T9" fmla="*/ 0 h 16"/>
                  <a:gd name="T10" fmla="*/ 3 w 10"/>
                  <a:gd name="T11" fmla="*/ 1 h 16"/>
                  <a:gd name="T12" fmla="*/ 9 w 10"/>
                  <a:gd name="T13" fmla="*/ 8 h 16"/>
                  <a:gd name="T14" fmla="*/ 7 w 10"/>
                  <a:gd name="T15" fmla="*/ 16 h 16"/>
                  <a:gd name="T16" fmla="*/ 6 w 10"/>
                  <a:gd name="T17" fmla="*/ 16 h 16"/>
                  <a:gd name="T18" fmla="*/ 3 w 10"/>
                  <a:gd name="T19" fmla="*/ 3 h 16"/>
                  <a:gd name="T20" fmla="*/ 2 w 10"/>
                  <a:gd name="T21" fmla="*/ 10 h 16"/>
                  <a:gd name="T22" fmla="*/ 6 w 10"/>
                  <a:gd name="T23" fmla="*/ 14 h 16"/>
                  <a:gd name="T24" fmla="*/ 7 w 10"/>
                  <a:gd name="T25" fmla="*/ 9 h 16"/>
                  <a:gd name="T26" fmla="*/ 3 w 10"/>
                  <a:gd name="T27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6">
                    <a:moveTo>
                      <a:pt x="6" y="16"/>
                    </a:move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2" y="14"/>
                      <a:pt x="1" y="10"/>
                    </a:cubicBezTo>
                    <a:cubicBezTo>
                      <a:pt x="0" y="8"/>
                      <a:pt x="0" y="4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6" y="3"/>
                      <a:pt x="8" y="5"/>
                      <a:pt x="9" y="8"/>
                    </a:cubicBezTo>
                    <a:cubicBezTo>
                      <a:pt x="10" y="12"/>
                      <a:pt x="7" y="16"/>
                      <a:pt x="7" y="16"/>
                    </a:cubicBezTo>
                    <a:lnTo>
                      <a:pt x="6" y="16"/>
                    </a:lnTo>
                    <a:close/>
                    <a:moveTo>
                      <a:pt x="3" y="3"/>
                    </a:moveTo>
                    <a:cubicBezTo>
                      <a:pt x="2" y="5"/>
                      <a:pt x="1" y="8"/>
                      <a:pt x="2" y="10"/>
                    </a:cubicBezTo>
                    <a:cubicBezTo>
                      <a:pt x="3" y="12"/>
                      <a:pt x="5" y="13"/>
                      <a:pt x="6" y="14"/>
                    </a:cubicBezTo>
                    <a:cubicBezTo>
                      <a:pt x="7" y="13"/>
                      <a:pt x="8" y="11"/>
                      <a:pt x="7" y="9"/>
                    </a:cubicBezTo>
                    <a:cubicBezTo>
                      <a:pt x="7" y="6"/>
                      <a:pt x="5" y="4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0" name="Freeform 291"/>
              <p:cNvSpPr>
                <a:spLocks noEditPoints="1"/>
              </p:cNvSpPr>
              <p:nvPr/>
            </p:nvSpPr>
            <p:spPr bwMode="auto">
              <a:xfrm>
                <a:off x="3063" y="-1239"/>
                <a:ext cx="31" cy="23"/>
              </a:xfrm>
              <a:custGeom>
                <a:avLst/>
                <a:gdLst>
                  <a:gd name="T0" fmla="*/ 13 w 16"/>
                  <a:gd name="T1" fmla="*/ 10 h 12"/>
                  <a:gd name="T2" fmla="*/ 1 w 16"/>
                  <a:gd name="T3" fmla="*/ 5 h 12"/>
                  <a:gd name="T4" fmla="*/ 0 w 16"/>
                  <a:gd name="T5" fmla="*/ 5 h 12"/>
                  <a:gd name="T6" fmla="*/ 1 w 16"/>
                  <a:gd name="T7" fmla="*/ 4 h 12"/>
                  <a:gd name="T8" fmla="*/ 4 w 16"/>
                  <a:gd name="T9" fmla="*/ 3 h 12"/>
                  <a:gd name="T10" fmla="*/ 16 w 16"/>
                  <a:gd name="T11" fmla="*/ 8 h 12"/>
                  <a:gd name="T12" fmla="*/ 16 w 16"/>
                  <a:gd name="T13" fmla="*/ 9 h 12"/>
                  <a:gd name="T14" fmla="*/ 16 w 16"/>
                  <a:gd name="T15" fmla="*/ 9 h 12"/>
                  <a:gd name="T16" fmla="*/ 13 w 16"/>
                  <a:gd name="T17" fmla="*/ 10 h 12"/>
                  <a:gd name="T18" fmla="*/ 3 w 16"/>
                  <a:gd name="T19" fmla="*/ 5 h 12"/>
                  <a:gd name="T20" fmla="*/ 13 w 16"/>
                  <a:gd name="T21" fmla="*/ 9 h 12"/>
                  <a:gd name="T22" fmla="*/ 14 w 16"/>
                  <a:gd name="T23" fmla="*/ 8 h 12"/>
                  <a:gd name="T24" fmla="*/ 5 w 16"/>
                  <a:gd name="T25" fmla="*/ 4 h 12"/>
                  <a:gd name="T26" fmla="*/ 3 w 16"/>
                  <a:gd name="T2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2">
                    <a:moveTo>
                      <a:pt x="13" y="10"/>
                    </a:moveTo>
                    <a:cubicBezTo>
                      <a:pt x="10" y="11"/>
                      <a:pt x="5" y="12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3" y="3"/>
                      <a:pt x="4" y="3"/>
                    </a:cubicBezTo>
                    <a:cubicBezTo>
                      <a:pt x="13" y="0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5" y="10"/>
                      <a:pt x="13" y="10"/>
                    </a:cubicBezTo>
                    <a:close/>
                    <a:moveTo>
                      <a:pt x="3" y="5"/>
                    </a:moveTo>
                    <a:cubicBezTo>
                      <a:pt x="6" y="10"/>
                      <a:pt x="10" y="9"/>
                      <a:pt x="13" y="9"/>
                    </a:cubicBezTo>
                    <a:cubicBezTo>
                      <a:pt x="13" y="8"/>
                      <a:pt x="14" y="8"/>
                      <a:pt x="14" y="8"/>
                    </a:cubicBezTo>
                    <a:cubicBezTo>
                      <a:pt x="13" y="6"/>
                      <a:pt x="11" y="2"/>
                      <a:pt x="5" y="4"/>
                    </a:cubicBezTo>
                    <a:cubicBezTo>
                      <a:pt x="4" y="4"/>
                      <a:pt x="3" y="5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1" name="Freeform 292"/>
              <p:cNvSpPr>
                <a:spLocks noEditPoints="1"/>
              </p:cNvSpPr>
              <p:nvPr/>
            </p:nvSpPr>
            <p:spPr bwMode="auto">
              <a:xfrm>
                <a:off x="3071" y="-1226"/>
                <a:ext cx="25" cy="23"/>
              </a:xfrm>
              <a:custGeom>
                <a:avLst/>
                <a:gdLst>
                  <a:gd name="T0" fmla="*/ 5 w 13"/>
                  <a:gd name="T1" fmla="*/ 12 h 12"/>
                  <a:gd name="T2" fmla="*/ 1 w 13"/>
                  <a:gd name="T3" fmla="*/ 12 h 12"/>
                  <a:gd name="T4" fmla="*/ 1 w 13"/>
                  <a:gd name="T5" fmla="*/ 12 h 12"/>
                  <a:gd name="T6" fmla="*/ 0 w 13"/>
                  <a:gd name="T7" fmla="*/ 12 h 12"/>
                  <a:gd name="T8" fmla="*/ 7 w 13"/>
                  <a:gd name="T9" fmla="*/ 1 h 12"/>
                  <a:gd name="T10" fmla="*/ 11 w 13"/>
                  <a:gd name="T11" fmla="*/ 0 h 12"/>
                  <a:gd name="T12" fmla="*/ 12 w 13"/>
                  <a:gd name="T13" fmla="*/ 0 h 12"/>
                  <a:gd name="T14" fmla="*/ 12 w 13"/>
                  <a:gd name="T15" fmla="*/ 1 h 12"/>
                  <a:gd name="T16" fmla="*/ 5 w 13"/>
                  <a:gd name="T17" fmla="*/ 12 h 12"/>
                  <a:gd name="T18" fmla="*/ 2 w 13"/>
                  <a:gd name="T19" fmla="*/ 11 h 12"/>
                  <a:gd name="T20" fmla="*/ 5 w 13"/>
                  <a:gd name="T21" fmla="*/ 10 h 12"/>
                  <a:gd name="T22" fmla="*/ 10 w 13"/>
                  <a:gd name="T23" fmla="*/ 2 h 12"/>
                  <a:gd name="T24" fmla="*/ 7 w 13"/>
                  <a:gd name="T25" fmla="*/ 2 h 12"/>
                  <a:gd name="T26" fmla="*/ 2 w 13"/>
                  <a:gd name="T27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5" y="12"/>
                    </a:moveTo>
                    <a:cubicBezTo>
                      <a:pt x="4" y="12"/>
                      <a:pt x="3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4"/>
                      <a:pt x="4" y="2"/>
                      <a:pt x="7" y="1"/>
                    </a:cubicBezTo>
                    <a:cubicBezTo>
                      <a:pt x="9" y="0"/>
                      <a:pt x="11" y="0"/>
                      <a:pt x="11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3" y="9"/>
                      <a:pt x="5" y="12"/>
                    </a:cubicBezTo>
                    <a:close/>
                    <a:moveTo>
                      <a:pt x="2" y="11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8"/>
                      <a:pt x="10" y="4"/>
                      <a:pt x="10" y="2"/>
                    </a:cubicBezTo>
                    <a:cubicBezTo>
                      <a:pt x="10" y="2"/>
                      <a:pt x="8" y="2"/>
                      <a:pt x="7" y="2"/>
                    </a:cubicBezTo>
                    <a:cubicBezTo>
                      <a:pt x="4" y="4"/>
                      <a:pt x="2" y="6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2" name="Freeform 293"/>
              <p:cNvSpPr>
                <a:spLocks noEditPoints="1"/>
              </p:cNvSpPr>
              <p:nvPr/>
            </p:nvSpPr>
            <p:spPr bwMode="auto">
              <a:xfrm>
                <a:off x="3087" y="-1226"/>
                <a:ext cx="19" cy="31"/>
              </a:xfrm>
              <a:custGeom>
                <a:avLst/>
                <a:gdLst>
                  <a:gd name="T0" fmla="*/ 8 w 10"/>
                  <a:gd name="T1" fmla="*/ 16 h 16"/>
                  <a:gd name="T2" fmla="*/ 7 w 10"/>
                  <a:gd name="T3" fmla="*/ 16 h 16"/>
                  <a:gd name="T4" fmla="*/ 1 w 10"/>
                  <a:gd name="T5" fmla="*/ 8 h 16"/>
                  <a:gd name="T6" fmla="*/ 3 w 10"/>
                  <a:gd name="T7" fmla="*/ 1 h 16"/>
                  <a:gd name="T8" fmla="*/ 3 w 10"/>
                  <a:gd name="T9" fmla="*/ 0 h 16"/>
                  <a:gd name="T10" fmla="*/ 4 w 10"/>
                  <a:gd name="T11" fmla="*/ 0 h 16"/>
                  <a:gd name="T12" fmla="*/ 9 w 10"/>
                  <a:gd name="T13" fmla="*/ 6 h 16"/>
                  <a:gd name="T14" fmla="*/ 8 w 10"/>
                  <a:gd name="T15" fmla="*/ 15 h 16"/>
                  <a:gd name="T16" fmla="*/ 8 w 10"/>
                  <a:gd name="T17" fmla="*/ 16 h 16"/>
                  <a:gd name="T18" fmla="*/ 3 w 10"/>
                  <a:gd name="T19" fmla="*/ 2 h 16"/>
                  <a:gd name="T20" fmla="*/ 2 w 10"/>
                  <a:gd name="T21" fmla="*/ 8 h 16"/>
                  <a:gd name="T22" fmla="*/ 7 w 10"/>
                  <a:gd name="T23" fmla="*/ 14 h 16"/>
                  <a:gd name="T24" fmla="*/ 7 w 10"/>
                  <a:gd name="T25" fmla="*/ 7 h 16"/>
                  <a:gd name="T26" fmla="*/ 3 w 10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6">
                    <a:moveTo>
                      <a:pt x="8" y="16"/>
                    </a:moveTo>
                    <a:cubicBezTo>
                      <a:pt x="7" y="16"/>
                      <a:pt x="7" y="16"/>
                      <a:pt x="7" y="16"/>
                    </a:cubicBezTo>
                    <a:cubicBezTo>
                      <a:pt x="3" y="14"/>
                      <a:pt x="1" y="11"/>
                      <a:pt x="1" y="8"/>
                    </a:cubicBezTo>
                    <a:cubicBezTo>
                      <a:pt x="0" y="4"/>
                      <a:pt x="2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7" y="2"/>
                      <a:pt x="9" y="6"/>
                    </a:cubicBezTo>
                    <a:cubicBezTo>
                      <a:pt x="10" y="9"/>
                      <a:pt x="10" y="12"/>
                      <a:pt x="8" y="15"/>
                    </a:cubicBezTo>
                    <a:lnTo>
                      <a:pt x="8" y="16"/>
                    </a:lnTo>
                    <a:close/>
                    <a:moveTo>
                      <a:pt x="3" y="2"/>
                    </a:moveTo>
                    <a:cubicBezTo>
                      <a:pt x="3" y="3"/>
                      <a:pt x="2" y="6"/>
                      <a:pt x="2" y="8"/>
                    </a:cubicBezTo>
                    <a:cubicBezTo>
                      <a:pt x="3" y="10"/>
                      <a:pt x="4" y="12"/>
                      <a:pt x="7" y="14"/>
                    </a:cubicBezTo>
                    <a:cubicBezTo>
                      <a:pt x="8" y="11"/>
                      <a:pt x="8" y="9"/>
                      <a:pt x="7" y="7"/>
                    </a:cubicBezTo>
                    <a:cubicBezTo>
                      <a:pt x="6" y="4"/>
                      <a:pt x="4" y="3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3" name="Freeform 294"/>
              <p:cNvSpPr>
                <a:spLocks noEditPoints="1"/>
              </p:cNvSpPr>
              <p:nvPr/>
            </p:nvSpPr>
            <p:spPr bwMode="auto">
              <a:xfrm>
                <a:off x="3091" y="-1230"/>
                <a:ext cx="31" cy="24"/>
              </a:xfrm>
              <a:custGeom>
                <a:avLst/>
                <a:gdLst>
                  <a:gd name="T0" fmla="*/ 12 w 16"/>
                  <a:gd name="T1" fmla="*/ 9 h 12"/>
                  <a:gd name="T2" fmla="*/ 0 w 16"/>
                  <a:gd name="T3" fmla="*/ 4 h 12"/>
                  <a:gd name="T4" fmla="*/ 0 w 16"/>
                  <a:gd name="T5" fmla="*/ 3 h 12"/>
                  <a:gd name="T6" fmla="*/ 1 w 16"/>
                  <a:gd name="T7" fmla="*/ 3 h 12"/>
                  <a:gd name="T8" fmla="*/ 3 w 16"/>
                  <a:gd name="T9" fmla="*/ 1 h 12"/>
                  <a:gd name="T10" fmla="*/ 16 w 16"/>
                  <a:gd name="T11" fmla="*/ 6 h 12"/>
                  <a:gd name="T12" fmla="*/ 16 w 16"/>
                  <a:gd name="T13" fmla="*/ 7 h 12"/>
                  <a:gd name="T14" fmla="*/ 15 w 16"/>
                  <a:gd name="T15" fmla="*/ 7 h 12"/>
                  <a:gd name="T16" fmla="*/ 12 w 16"/>
                  <a:gd name="T17" fmla="*/ 9 h 12"/>
                  <a:gd name="T18" fmla="*/ 2 w 16"/>
                  <a:gd name="T19" fmla="*/ 4 h 12"/>
                  <a:gd name="T20" fmla="*/ 12 w 16"/>
                  <a:gd name="T21" fmla="*/ 7 h 12"/>
                  <a:gd name="T22" fmla="*/ 14 w 16"/>
                  <a:gd name="T23" fmla="*/ 6 h 12"/>
                  <a:gd name="T24" fmla="*/ 4 w 16"/>
                  <a:gd name="T25" fmla="*/ 3 h 12"/>
                  <a:gd name="T26" fmla="*/ 2 w 16"/>
                  <a:gd name="T27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2">
                    <a:moveTo>
                      <a:pt x="12" y="9"/>
                    </a:moveTo>
                    <a:cubicBezTo>
                      <a:pt x="4" y="12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6" y="0"/>
                      <a:pt x="11" y="0"/>
                      <a:pt x="16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8"/>
                      <a:pt x="13" y="9"/>
                      <a:pt x="12" y="9"/>
                    </a:cubicBezTo>
                    <a:close/>
                    <a:moveTo>
                      <a:pt x="2" y="4"/>
                    </a:moveTo>
                    <a:cubicBezTo>
                      <a:pt x="3" y="5"/>
                      <a:pt x="6" y="9"/>
                      <a:pt x="12" y="7"/>
                    </a:cubicBezTo>
                    <a:cubicBezTo>
                      <a:pt x="12" y="7"/>
                      <a:pt x="13" y="7"/>
                      <a:pt x="14" y="6"/>
                    </a:cubicBezTo>
                    <a:cubicBezTo>
                      <a:pt x="10" y="2"/>
                      <a:pt x="6" y="2"/>
                      <a:pt x="4" y="3"/>
                    </a:cubicBezTo>
                    <a:cubicBezTo>
                      <a:pt x="3" y="3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4" name="Freeform 295"/>
              <p:cNvSpPr>
                <a:spLocks noEditPoints="1"/>
              </p:cNvSpPr>
              <p:nvPr/>
            </p:nvSpPr>
            <p:spPr bwMode="auto">
              <a:xfrm>
                <a:off x="3091" y="-1245"/>
                <a:ext cx="23" cy="23"/>
              </a:xfrm>
              <a:custGeom>
                <a:avLst/>
                <a:gdLst>
                  <a:gd name="T0" fmla="*/ 6 w 12"/>
                  <a:gd name="T1" fmla="*/ 12 h 12"/>
                  <a:gd name="T2" fmla="*/ 1 w 12"/>
                  <a:gd name="T3" fmla="*/ 12 h 12"/>
                  <a:gd name="T4" fmla="*/ 0 w 12"/>
                  <a:gd name="T5" fmla="*/ 12 h 12"/>
                  <a:gd name="T6" fmla="*/ 0 w 12"/>
                  <a:gd name="T7" fmla="*/ 11 h 12"/>
                  <a:gd name="T8" fmla="*/ 7 w 12"/>
                  <a:gd name="T9" fmla="*/ 1 h 12"/>
                  <a:gd name="T10" fmla="*/ 11 w 12"/>
                  <a:gd name="T11" fmla="*/ 0 h 12"/>
                  <a:gd name="T12" fmla="*/ 12 w 12"/>
                  <a:gd name="T13" fmla="*/ 0 h 12"/>
                  <a:gd name="T14" fmla="*/ 12 w 12"/>
                  <a:gd name="T15" fmla="*/ 1 h 12"/>
                  <a:gd name="T16" fmla="*/ 6 w 12"/>
                  <a:gd name="T17" fmla="*/ 12 h 12"/>
                  <a:gd name="T18" fmla="*/ 2 w 12"/>
                  <a:gd name="T19" fmla="*/ 10 h 12"/>
                  <a:gd name="T20" fmla="*/ 5 w 12"/>
                  <a:gd name="T21" fmla="*/ 10 h 12"/>
                  <a:gd name="T22" fmla="*/ 10 w 12"/>
                  <a:gd name="T23" fmla="*/ 2 h 12"/>
                  <a:gd name="T24" fmla="*/ 8 w 12"/>
                  <a:gd name="T25" fmla="*/ 2 h 12"/>
                  <a:gd name="T26" fmla="*/ 2 w 12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2">
                    <a:moveTo>
                      <a:pt x="6" y="12"/>
                    </a:moveTo>
                    <a:cubicBezTo>
                      <a:pt x="3" y="12"/>
                      <a:pt x="1" y="12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3"/>
                      <a:pt x="7" y="1"/>
                    </a:cubicBezTo>
                    <a:cubicBezTo>
                      <a:pt x="8" y="0"/>
                      <a:pt x="10" y="0"/>
                      <a:pt x="11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8"/>
                      <a:pt x="9" y="11"/>
                      <a:pt x="6" y="12"/>
                    </a:cubicBezTo>
                    <a:close/>
                    <a:moveTo>
                      <a:pt x="2" y="10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8" y="9"/>
                      <a:pt x="10" y="6"/>
                      <a:pt x="10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3" y="4"/>
                      <a:pt x="2" y="9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5" name="Freeform 296"/>
              <p:cNvSpPr>
                <a:spLocks noEditPoints="1"/>
              </p:cNvSpPr>
              <p:nvPr/>
            </p:nvSpPr>
            <p:spPr bwMode="auto">
              <a:xfrm>
                <a:off x="3118" y="-1371"/>
                <a:ext cx="19" cy="29"/>
              </a:xfrm>
              <a:custGeom>
                <a:avLst/>
                <a:gdLst>
                  <a:gd name="T0" fmla="*/ 7 w 10"/>
                  <a:gd name="T1" fmla="*/ 15 h 15"/>
                  <a:gd name="T2" fmla="*/ 6 w 10"/>
                  <a:gd name="T3" fmla="*/ 15 h 15"/>
                  <a:gd name="T4" fmla="*/ 1 w 10"/>
                  <a:gd name="T5" fmla="*/ 9 h 15"/>
                  <a:gd name="T6" fmla="*/ 2 w 10"/>
                  <a:gd name="T7" fmla="*/ 0 h 15"/>
                  <a:gd name="T8" fmla="*/ 2 w 10"/>
                  <a:gd name="T9" fmla="*/ 0 h 15"/>
                  <a:gd name="T10" fmla="*/ 3 w 10"/>
                  <a:gd name="T11" fmla="*/ 0 h 15"/>
                  <a:gd name="T12" fmla="*/ 9 w 10"/>
                  <a:gd name="T13" fmla="*/ 7 h 15"/>
                  <a:gd name="T14" fmla="*/ 7 w 10"/>
                  <a:gd name="T15" fmla="*/ 15 h 15"/>
                  <a:gd name="T16" fmla="*/ 3 w 10"/>
                  <a:gd name="T17" fmla="*/ 2 h 15"/>
                  <a:gd name="T18" fmla="*/ 3 w 10"/>
                  <a:gd name="T19" fmla="*/ 9 h 15"/>
                  <a:gd name="T20" fmla="*/ 6 w 10"/>
                  <a:gd name="T21" fmla="*/ 13 h 15"/>
                  <a:gd name="T22" fmla="*/ 8 w 10"/>
                  <a:gd name="T23" fmla="*/ 8 h 15"/>
                  <a:gd name="T24" fmla="*/ 3 w 10"/>
                  <a:gd name="T25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5">
                    <a:moveTo>
                      <a:pt x="7" y="15"/>
                    </a:move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2" y="13"/>
                      <a:pt x="1" y="9"/>
                    </a:cubicBezTo>
                    <a:cubicBezTo>
                      <a:pt x="0" y="7"/>
                      <a:pt x="0" y="4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7" y="2"/>
                      <a:pt x="9" y="5"/>
                      <a:pt x="9" y="7"/>
                    </a:cubicBezTo>
                    <a:cubicBezTo>
                      <a:pt x="10" y="12"/>
                      <a:pt x="7" y="15"/>
                      <a:pt x="7" y="15"/>
                    </a:cubicBezTo>
                    <a:close/>
                    <a:moveTo>
                      <a:pt x="3" y="2"/>
                    </a:moveTo>
                    <a:cubicBezTo>
                      <a:pt x="2" y="5"/>
                      <a:pt x="2" y="7"/>
                      <a:pt x="3" y="9"/>
                    </a:cubicBezTo>
                    <a:cubicBezTo>
                      <a:pt x="3" y="11"/>
                      <a:pt x="5" y="13"/>
                      <a:pt x="6" y="13"/>
                    </a:cubicBezTo>
                    <a:cubicBezTo>
                      <a:pt x="7" y="12"/>
                      <a:pt x="8" y="10"/>
                      <a:pt x="8" y="8"/>
                    </a:cubicBezTo>
                    <a:cubicBezTo>
                      <a:pt x="7" y="6"/>
                      <a:pt x="6" y="4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6" name="Freeform 297"/>
              <p:cNvSpPr>
                <a:spLocks noEditPoints="1"/>
              </p:cNvSpPr>
              <p:nvPr/>
            </p:nvSpPr>
            <p:spPr bwMode="auto">
              <a:xfrm>
                <a:off x="3102" y="-1360"/>
                <a:ext cx="31" cy="24"/>
              </a:xfrm>
              <a:custGeom>
                <a:avLst/>
                <a:gdLst>
                  <a:gd name="T0" fmla="*/ 13 w 16"/>
                  <a:gd name="T1" fmla="*/ 10 h 12"/>
                  <a:gd name="T2" fmla="*/ 0 w 16"/>
                  <a:gd name="T3" fmla="*/ 6 h 12"/>
                  <a:gd name="T4" fmla="*/ 0 w 16"/>
                  <a:gd name="T5" fmla="*/ 5 h 12"/>
                  <a:gd name="T6" fmla="*/ 0 w 16"/>
                  <a:gd name="T7" fmla="*/ 4 h 12"/>
                  <a:gd name="T8" fmla="*/ 4 w 16"/>
                  <a:gd name="T9" fmla="*/ 3 h 12"/>
                  <a:gd name="T10" fmla="*/ 15 w 16"/>
                  <a:gd name="T11" fmla="*/ 8 h 12"/>
                  <a:gd name="T12" fmla="*/ 16 w 16"/>
                  <a:gd name="T13" fmla="*/ 9 h 12"/>
                  <a:gd name="T14" fmla="*/ 15 w 16"/>
                  <a:gd name="T15" fmla="*/ 9 h 12"/>
                  <a:gd name="T16" fmla="*/ 13 w 16"/>
                  <a:gd name="T17" fmla="*/ 10 h 12"/>
                  <a:gd name="T18" fmla="*/ 2 w 16"/>
                  <a:gd name="T19" fmla="*/ 5 h 12"/>
                  <a:gd name="T20" fmla="*/ 12 w 16"/>
                  <a:gd name="T21" fmla="*/ 9 h 12"/>
                  <a:gd name="T22" fmla="*/ 13 w 16"/>
                  <a:gd name="T23" fmla="*/ 8 h 12"/>
                  <a:gd name="T24" fmla="*/ 4 w 16"/>
                  <a:gd name="T25" fmla="*/ 4 h 12"/>
                  <a:gd name="T26" fmla="*/ 2 w 16"/>
                  <a:gd name="T2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2">
                    <a:moveTo>
                      <a:pt x="13" y="10"/>
                    </a:moveTo>
                    <a:cubicBezTo>
                      <a:pt x="10" y="11"/>
                      <a:pt x="4" y="12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3" y="3"/>
                      <a:pt x="4" y="3"/>
                    </a:cubicBezTo>
                    <a:cubicBezTo>
                      <a:pt x="12" y="0"/>
                      <a:pt x="15" y="8"/>
                      <a:pt x="15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4" y="10"/>
                      <a:pt x="13" y="10"/>
                    </a:cubicBezTo>
                    <a:close/>
                    <a:moveTo>
                      <a:pt x="2" y="5"/>
                    </a:moveTo>
                    <a:cubicBezTo>
                      <a:pt x="5" y="10"/>
                      <a:pt x="9" y="10"/>
                      <a:pt x="12" y="9"/>
                    </a:cubicBezTo>
                    <a:cubicBezTo>
                      <a:pt x="13" y="9"/>
                      <a:pt x="13" y="8"/>
                      <a:pt x="13" y="8"/>
                    </a:cubicBezTo>
                    <a:cubicBezTo>
                      <a:pt x="13" y="6"/>
                      <a:pt x="10" y="2"/>
                      <a:pt x="4" y="4"/>
                    </a:cubicBezTo>
                    <a:cubicBezTo>
                      <a:pt x="3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7" name="Freeform 298"/>
              <p:cNvSpPr>
                <a:spLocks noEditPoints="1"/>
              </p:cNvSpPr>
              <p:nvPr/>
            </p:nvSpPr>
            <p:spPr bwMode="auto">
              <a:xfrm>
                <a:off x="3110" y="-1346"/>
                <a:ext cx="23" cy="25"/>
              </a:xfrm>
              <a:custGeom>
                <a:avLst/>
                <a:gdLst>
                  <a:gd name="T0" fmla="*/ 5 w 12"/>
                  <a:gd name="T1" fmla="*/ 12 h 13"/>
                  <a:gd name="T2" fmla="*/ 1 w 12"/>
                  <a:gd name="T3" fmla="*/ 13 h 13"/>
                  <a:gd name="T4" fmla="*/ 0 w 12"/>
                  <a:gd name="T5" fmla="*/ 13 h 13"/>
                  <a:gd name="T6" fmla="*/ 0 w 12"/>
                  <a:gd name="T7" fmla="*/ 12 h 13"/>
                  <a:gd name="T8" fmla="*/ 6 w 12"/>
                  <a:gd name="T9" fmla="*/ 1 h 13"/>
                  <a:gd name="T10" fmla="*/ 11 w 12"/>
                  <a:gd name="T11" fmla="*/ 1 h 13"/>
                  <a:gd name="T12" fmla="*/ 11 w 12"/>
                  <a:gd name="T13" fmla="*/ 1 h 13"/>
                  <a:gd name="T14" fmla="*/ 11 w 12"/>
                  <a:gd name="T15" fmla="*/ 1 h 13"/>
                  <a:gd name="T16" fmla="*/ 5 w 12"/>
                  <a:gd name="T17" fmla="*/ 12 h 13"/>
                  <a:gd name="T18" fmla="*/ 2 w 12"/>
                  <a:gd name="T19" fmla="*/ 11 h 13"/>
                  <a:gd name="T20" fmla="*/ 4 w 12"/>
                  <a:gd name="T21" fmla="*/ 10 h 13"/>
                  <a:gd name="T22" fmla="*/ 10 w 12"/>
                  <a:gd name="T23" fmla="*/ 2 h 13"/>
                  <a:gd name="T24" fmla="*/ 6 w 12"/>
                  <a:gd name="T25" fmla="*/ 3 h 13"/>
                  <a:gd name="T26" fmla="*/ 2 w 12"/>
                  <a:gd name="T2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3">
                    <a:moveTo>
                      <a:pt x="5" y="12"/>
                    </a:moveTo>
                    <a:cubicBezTo>
                      <a:pt x="3" y="12"/>
                      <a:pt x="2" y="12"/>
                      <a:pt x="1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5"/>
                      <a:pt x="3" y="2"/>
                      <a:pt x="6" y="1"/>
                    </a:cubicBezTo>
                    <a:cubicBezTo>
                      <a:pt x="8" y="0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2" y="9"/>
                      <a:pt x="5" y="12"/>
                    </a:cubicBezTo>
                    <a:close/>
                    <a:moveTo>
                      <a:pt x="2" y="11"/>
                    </a:moveTo>
                    <a:cubicBezTo>
                      <a:pt x="2" y="11"/>
                      <a:pt x="3" y="10"/>
                      <a:pt x="4" y="10"/>
                    </a:cubicBezTo>
                    <a:cubicBezTo>
                      <a:pt x="9" y="8"/>
                      <a:pt x="10" y="4"/>
                      <a:pt x="10" y="2"/>
                    </a:cubicBezTo>
                    <a:cubicBezTo>
                      <a:pt x="9" y="2"/>
                      <a:pt x="8" y="2"/>
                      <a:pt x="6" y="3"/>
                    </a:cubicBezTo>
                    <a:cubicBezTo>
                      <a:pt x="3" y="4"/>
                      <a:pt x="2" y="6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8" name="Freeform 299"/>
              <p:cNvSpPr>
                <a:spLocks noEditPoints="1"/>
              </p:cNvSpPr>
              <p:nvPr/>
            </p:nvSpPr>
            <p:spPr bwMode="auto">
              <a:xfrm>
                <a:off x="3124" y="-1346"/>
                <a:ext cx="19" cy="31"/>
              </a:xfrm>
              <a:custGeom>
                <a:avLst/>
                <a:gdLst>
                  <a:gd name="T0" fmla="*/ 8 w 10"/>
                  <a:gd name="T1" fmla="*/ 16 h 16"/>
                  <a:gd name="T2" fmla="*/ 7 w 10"/>
                  <a:gd name="T3" fmla="*/ 16 h 16"/>
                  <a:gd name="T4" fmla="*/ 1 w 10"/>
                  <a:gd name="T5" fmla="*/ 8 h 16"/>
                  <a:gd name="T6" fmla="*/ 3 w 10"/>
                  <a:gd name="T7" fmla="*/ 1 h 16"/>
                  <a:gd name="T8" fmla="*/ 3 w 10"/>
                  <a:gd name="T9" fmla="*/ 0 h 16"/>
                  <a:gd name="T10" fmla="*/ 4 w 10"/>
                  <a:gd name="T11" fmla="*/ 1 h 16"/>
                  <a:gd name="T12" fmla="*/ 9 w 10"/>
                  <a:gd name="T13" fmla="*/ 6 h 16"/>
                  <a:gd name="T14" fmla="*/ 8 w 10"/>
                  <a:gd name="T15" fmla="*/ 15 h 16"/>
                  <a:gd name="T16" fmla="*/ 8 w 10"/>
                  <a:gd name="T17" fmla="*/ 16 h 16"/>
                  <a:gd name="T18" fmla="*/ 4 w 10"/>
                  <a:gd name="T19" fmla="*/ 3 h 16"/>
                  <a:gd name="T20" fmla="*/ 3 w 10"/>
                  <a:gd name="T21" fmla="*/ 8 h 16"/>
                  <a:gd name="T22" fmla="*/ 7 w 10"/>
                  <a:gd name="T23" fmla="*/ 14 h 16"/>
                  <a:gd name="T24" fmla="*/ 8 w 10"/>
                  <a:gd name="T25" fmla="*/ 7 h 16"/>
                  <a:gd name="T26" fmla="*/ 4 w 10"/>
                  <a:gd name="T27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6">
                    <a:moveTo>
                      <a:pt x="8" y="16"/>
                    </a:moveTo>
                    <a:cubicBezTo>
                      <a:pt x="7" y="16"/>
                      <a:pt x="7" y="16"/>
                      <a:pt x="7" y="16"/>
                    </a:cubicBezTo>
                    <a:cubicBezTo>
                      <a:pt x="4" y="14"/>
                      <a:pt x="1" y="11"/>
                      <a:pt x="1" y="8"/>
                    </a:cubicBezTo>
                    <a:cubicBezTo>
                      <a:pt x="0" y="4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8" y="2"/>
                      <a:pt x="9" y="6"/>
                    </a:cubicBezTo>
                    <a:cubicBezTo>
                      <a:pt x="10" y="9"/>
                      <a:pt x="10" y="12"/>
                      <a:pt x="8" y="15"/>
                    </a:cubicBezTo>
                    <a:lnTo>
                      <a:pt x="8" y="16"/>
                    </a:lnTo>
                    <a:close/>
                    <a:moveTo>
                      <a:pt x="4" y="3"/>
                    </a:moveTo>
                    <a:cubicBezTo>
                      <a:pt x="3" y="4"/>
                      <a:pt x="2" y="6"/>
                      <a:pt x="3" y="8"/>
                    </a:cubicBezTo>
                    <a:cubicBezTo>
                      <a:pt x="3" y="10"/>
                      <a:pt x="5" y="12"/>
                      <a:pt x="7" y="14"/>
                    </a:cubicBezTo>
                    <a:cubicBezTo>
                      <a:pt x="8" y="11"/>
                      <a:pt x="8" y="9"/>
                      <a:pt x="8" y="7"/>
                    </a:cubicBezTo>
                    <a:cubicBezTo>
                      <a:pt x="7" y="5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9" name="Freeform 300"/>
              <p:cNvSpPr>
                <a:spLocks noEditPoints="1"/>
              </p:cNvSpPr>
              <p:nvPr/>
            </p:nvSpPr>
            <p:spPr bwMode="auto">
              <a:xfrm>
                <a:off x="3129" y="-1350"/>
                <a:ext cx="31" cy="23"/>
              </a:xfrm>
              <a:custGeom>
                <a:avLst/>
                <a:gdLst>
                  <a:gd name="T0" fmla="*/ 12 w 16"/>
                  <a:gd name="T1" fmla="*/ 9 h 12"/>
                  <a:gd name="T2" fmla="*/ 0 w 16"/>
                  <a:gd name="T3" fmla="*/ 4 h 12"/>
                  <a:gd name="T4" fmla="*/ 0 w 16"/>
                  <a:gd name="T5" fmla="*/ 3 h 12"/>
                  <a:gd name="T6" fmla="*/ 0 w 16"/>
                  <a:gd name="T7" fmla="*/ 3 h 12"/>
                  <a:gd name="T8" fmla="*/ 3 w 16"/>
                  <a:gd name="T9" fmla="*/ 1 h 12"/>
                  <a:gd name="T10" fmla="*/ 15 w 16"/>
                  <a:gd name="T11" fmla="*/ 6 h 12"/>
                  <a:gd name="T12" fmla="*/ 16 w 16"/>
                  <a:gd name="T13" fmla="*/ 7 h 12"/>
                  <a:gd name="T14" fmla="*/ 15 w 16"/>
                  <a:gd name="T15" fmla="*/ 8 h 12"/>
                  <a:gd name="T16" fmla="*/ 12 w 16"/>
                  <a:gd name="T17" fmla="*/ 9 h 12"/>
                  <a:gd name="T18" fmla="*/ 2 w 16"/>
                  <a:gd name="T19" fmla="*/ 4 h 12"/>
                  <a:gd name="T20" fmla="*/ 11 w 16"/>
                  <a:gd name="T21" fmla="*/ 7 h 12"/>
                  <a:gd name="T22" fmla="*/ 13 w 16"/>
                  <a:gd name="T23" fmla="*/ 7 h 12"/>
                  <a:gd name="T24" fmla="*/ 3 w 16"/>
                  <a:gd name="T25" fmla="*/ 3 h 12"/>
                  <a:gd name="T26" fmla="*/ 2 w 16"/>
                  <a:gd name="T27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2">
                    <a:moveTo>
                      <a:pt x="12" y="9"/>
                    </a:moveTo>
                    <a:cubicBezTo>
                      <a:pt x="3" y="12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5" y="0"/>
                      <a:pt x="11" y="0"/>
                      <a:pt x="15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3" y="9"/>
                      <a:pt x="12" y="9"/>
                    </a:cubicBezTo>
                    <a:close/>
                    <a:moveTo>
                      <a:pt x="2" y="4"/>
                    </a:moveTo>
                    <a:cubicBezTo>
                      <a:pt x="3" y="5"/>
                      <a:pt x="5" y="9"/>
                      <a:pt x="11" y="7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10" y="2"/>
                      <a:pt x="6" y="2"/>
                      <a:pt x="3" y="3"/>
                    </a:cubicBezTo>
                    <a:cubicBezTo>
                      <a:pt x="3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0" name="Freeform 301"/>
              <p:cNvSpPr>
                <a:spLocks noEditPoints="1"/>
              </p:cNvSpPr>
              <p:nvPr/>
            </p:nvSpPr>
            <p:spPr bwMode="auto">
              <a:xfrm>
                <a:off x="3127" y="-1365"/>
                <a:ext cx="24" cy="25"/>
              </a:xfrm>
              <a:custGeom>
                <a:avLst/>
                <a:gdLst>
                  <a:gd name="T0" fmla="*/ 6 w 12"/>
                  <a:gd name="T1" fmla="*/ 12 h 13"/>
                  <a:gd name="T2" fmla="*/ 1 w 12"/>
                  <a:gd name="T3" fmla="*/ 12 h 13"/>
                  <a:gd name="T4" fmla="*/ 1 w 12"/>
                  <a:gd name="T5" fmla="*/ 12 h 13"/>
                  <a:gd name="T6" fmla="*/ 1 w 12"/>
                  <a:gd name="T7" fmla="*/ 11 h 13"/>
                  <a:gd name="T8" fmla="*/ 8 w 12"/>
                  <a:gd name="T9" fmla="*/ 1 h 13"/>
                  <a:gd name="T10" fmla="*/ 11 w 12"/>
                  <a:gd name="T11" fmla="*/ 0 h 13"/>
                  <a:gd name="T12" fmla="*/ 12 w 12"/>
                  <a:gd name="T13" fmla="*/ 0 h 13"/>
                  <a:gd name="T14" fmla="*/ 12 w 12"/>
                  <a:gd name="T15" fmla="*/ 1 h 13"/>
                  <a:gd name="T16" fmla="*/ 6 w 12"/>
                  <a:gd name="T17" fmla="*/ 12 h 13"/>
                  <a:gd name="T18" fmla="*/ 2 w 12"/>
                  <a:gd name="T19" fmla="*/ 11 h 13"/>
                  <a:gd name="T20" fmla="*/ 6 w 12"/>
                  <a:gd name="T21" fmla="*/ 10 h 13"/>
                  <a:gd name="T22" fmla="*/ 11 w 12"/>
                  <a:gd name="T23" fmla="*/ 2 h 13"/>
                  <a:gd name="T24" fmla="*/ 8 w 12"/>
                  <a:gd name="T25" fmla="*/ 3 h 13"/>
                  <a:gd name="T26" fmla="*/ 2 w 12"/>
                  <a:gd name="T2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3">
                    <a:moveTo>
                      <a:pt x="6" y="12"/>
                    </a:moveTo>
                    <a:cubicBezTo>
                      <a:pt x="4" y="13"/>
                      <a:pt x="2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0" y="4"/>
                      <a:pt x="8" y="1"/>
                    </a:cubicBezTo>
                    <a:cubicBezTo>
                      <a:pt x="9" y="1"/>
                      <a:pt x="10" y="0"/>
                      <a:pt x="11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8"/>
                      <a:pt x="9" y="11"/>
                      <a:pt x="6" y="12"/>
                    </a:cubicBezTo>
                    <a:close/>
                    <a:moveTo>
                      <a:pt x="2" y="11"/>
                    </a:moveTo>
                    <a:cubicBezTo>
                      <a:pt x="3" y="11"/>
                      <a:pt x="4" y="11"/>
                      <a:pt x="6" y="10"/>
                    </a:cubicBezTo>
                    <a:cubicBezTo>
                      <a:pt x="9" y="9"/>
                      <a:pt x="10" y="6"/>
                      <a:pt x="11" y="2"/>
                    </a:cubicBezTo>
                    <a:cubicBezTo>
                      <a:pt x="10" y="2"/>
                      <a:pt x="9" y="2"/>
                      <a:pt x="8" y="3"/>
                    </a:cubicBezTo>
                    <a:cubicBezTo>
                      <a:pt x="3" y="4"/>
                      <a:pt x="2" y="9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1" name="Freeform 302"/>
              <p:cNvSpPr>
                <a:spLocks noEditPoints="1"/>
              </p:cNvSpPr>
              <p:nvPr/>
            </p:nvSpPr>
            <p:spPr bwMode="auto">
              <a:xfrm>
                <a:off x="3155" y="-1486"/>
                <a:ext cx="19" cy="31"/>
              </a:xfrm>
              <a:custGeom>
                <a:avLst/>
                <a:gdLst>
                  <a:gd name="T0" fmla="*/ 7 w 10"/>
                  <a:gd name="T1" fmla="*/ 16 h 16"/>
                  <a:gd name="T2" fmla="*/ 6 w 10"/>
                  <a:gd name="T3" fmla="*/ 15 h 16"/>
                  <a:gd name="T4" fmla="*/ 1 w 10"/>
                  <a:gd name="T5" fmla="*/ 10 h 16"/>
                  <a:gd name="T6" fmla="*/ 2 w 10"/>
                  <a:gd name="T7" fmla="*/ 1 h 16"/>
                  <a:gd name="T8" fmla="*/ 2 w 10"/>
                  <a:gd name="T9" fmla="*/ 0 h 16"/>
                  <a:gd name="T10" fmla="*/ 3 w 10"/>
                  <a:gd name="T11" fmla="*/ 0 h 16"/>
                  <a:gd name="T12" fmla="*/ 9 w 10"/>
                  <a:gd name="T13" fmla="*/ 8 h 16"/>
                  <a:gd name="T14" fmla="*/ 7 w 10"/>
                  <a:gd name="T15" fmla="*/ 15 h 16"/>
                  <a:gd name="T16" fmla="*/ 7 w 10"/>
                  <a:gd name="T17" fmla="*/ 16 h 16"/>
                  <a:gd name="T18" fmla="*/ 3 w 10"/>
                  <a:gd name="T19" fmla="*/ 2 h 16"/>
                  <a:gd name="T20" fmla="*/ 2 w 10"/>
                  <a:gd name="T21" fmla="*/ 9 h 16"/>
                  <a:gd name="T22" fmla="*/ 6 w 10"/>
                  <a:gd name="T23" fmla="*/ 13 h 16"/>
                  <a:gd name="T24" fmla="*/ 7 w 10"/>
                  <a:gd name="T25" fmla="*/ 8 h 16"/>
                  <a:gd name="T26" fmla="*/ 3 w 10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6">
                    <a:moveTo>
                      <a:pt x="7" y="16"/>
                    </a:move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2" y="14"/>
                      <a:pt x="1" y="10"/>
                    </a:cubicBezTo>
                    <a:cubicBezTo>
                      <a:pt x="0" y="7"/>
                      <a:pt x="0" y="4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6" y="2"/>
                      <a:pt x="9" y="5"/>
                      <a:pt x="9" y="8"/>
                    </a:cubicBezTo>
                    <a:cubicBezTo>
                      <a:pt x="10" y="12"/>
                      <a:pt x="7" y="15"/>
                      <a:pt x="7" y="15"/>
                    </a:cubicBezTo>
                    <a:lnTo>
                      <a:pt x="7" y="16"/>
                    </a:lnTo>
                    <a:close/>
                    <a:moveTo>
                      <a:pt x="3" y="2"/>
                    </a:moveTo>
                    <a:cubicBezTo>
                      <a:pt x="2" y="5"/>
                      <a:pt x="2" y="7"/>
                      <a:pt x="2" y="9"/>
                    </a:cubicBezTo>
                    <a:cubicBezTo>
                      <a:pt x="3" y="11"/>
                      <a:pt x="5" y="13"/>
                      <a:pt x="6" y="13"/>
                    </a:cubicBezTo>
                    <a:cubicBezTo>
                      <a:pt x="7" y="12"/>
                      <a:pt x="8" y="10"/>
                      <a:pt x="7" y="8"/>
                    </a:cubicBezTo>
                    <a:cubicBezTo>
                      <a:pt x="7" y="6"/>
                      <a:pt x="5" y="4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2" name="Freeform 303"/>
              <p:cNvSpPr>
                <a:spLocks noEditPoints="1"/>
              </p:cNvSpPr>
              <p:nvPr/>
            </p:nvSpPr>
            <p:spPr bwMode="auto">
              <a:xfrm>
                <a:off x="3137" y="-1474"/>
                <a:ext cx="31" cy="23"/>
              </a:xfrm>
              <a:custGeom>
                <a:avLst/>
                <a:gdLst>
                  <a:gd name="T0" fmla="*/ 13 w 16"/>
                  <a:gd name="T1" fmla="*/ 11 h 12"/>
                  <a:gd name="T2" fmla="*/ 1 w 16"/>
                  <a:gd name="T3" fmla="*/ 6 h 12"/>
                  <a:gd name="T4" fmla="*/ 0 w 16"/>
                  <a:gd name="T5" fmla="*/ 5 h 12"/>
                  <a:gd name="T6" fmla="*/ 1 w 16"/>
                  <a:gd name="T7" fmla="*/ 4 h 12"/>
                  <a:gd name="T8" fmla="*/ 4 w 16"/>
                  <a:gd name="T9" fmla="*/ 3 h 12"/>
                  <a:gd name="T10" fmla="*/ 16 w 16"/>
                  <a:gd name="T11" fmla="*/ 8 h 12"/>
                  <a:gd name="T12" fmla="*/ 16 w 16"/>
                  <a:gd name="T13" fmla="*/ 9 h 12"/>
                  <a:gd name="T14" fmla="*/ 16 w 16"/>
                  <a:gd name="T15" fmla="*/ 9 h 12"/>
                  <a:gd name="T16" fmla="*/ 13 w 16"/>
                  <a:gd name="T17" fmla="*/ 11 h 12"/>
                  <a:gd name="T18" fmla="*/ 3 w 16"/>
                  <a:gd name="T19" fmla="*/ 6 h 12"/>
                  <a:gd name="T20" fmla="*/ 13 w 16"/>
                  <a:gd name="T21" fmla="*/ 9 h 12"/>
                  <a:gd name="T22" fmla="*/ 14 w 16"/>
                  <a:gd name="T23" fmla="*/ 8 h 12"/>
                  <a:gd name="T24" fmla="*/ 5 w 16"/>
                  <a:gd name="T25" fmla="*/ 5 h 12"/>
                  <a:gd name="T26" fmla="*/ 3 w 16"/>
                  <a:gd name="T2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2">
                    <a:moveTo>
                      <a:pt x="13" y="11"/>
                    </a:moveTo>
                    <a:cubicBezTo>
                      <a:pt x="11" y="12"/>
                      <a:pt x="5" y="12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3"/>
                      <a:pt x="4" y="3"/>
                    </a:cubicBezTo>
                    <a:cubicBezTo>
                      <a:pt x="13" y="0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5" y="10"/>
                      <a:pt x="13" y="11"/>
                    </a:cubicBezTo>
                    <a:close/>
                    <a:moveTo>
                      <a:pt x="3" y="6"/>
                    </a:moveTo>
                    <a:cubicBezTo>
                      <a:pt x="6" y="10"/>
                      <a:pt x="10" y="10"/>
                      <a:pt x="13" y="9"/>
                    </a:cubicBezTo>
                    <a:cubicBezTo>
                      <a:pt x="13" y="9"/>
                      <a:pt x="14" y="8"/>
                      <a:pt x="14" y="8"/>
                    </a:cubicBezTo>
                    <a:cubicBezTo>
                      <a:pt x="13" y="7"/>
                      <a:pt x="11" y="3"/>
                      <a:pt x="5" y="5"/>
                    </a:cubicBezTo>
                    <a:cubicBezTo>
                      <a:pt x="4" y="5"/>
                      <a:pt x="4" y="5"/>
                      <a:pt x="3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3" name="Freeform 304"/>
              <p:cNvSpPr>
                <a:spLocks noEditPoints="1"/>
              </p:cNvSpPr>
              <p:nvPr/>
            </p:nvSpPr>
            <p:spPr bwMode="auto">
              <a:xfrm>
                <a:off x="3147" y="-1461"/>
                <a:ext cx="23" cy="26"/>
              </a:xfrm>
              <a:custGeom>
                <a:avLst/>
                <a:gdLst>
                  <a:gd name="T0" fmla="*/ 4 w 12"/>
                  <a:gd name="T1" fmla="*/ 12 h 13"/>
                  <a:gd name="T2" fmla="*/ 1 w 12"/>
                  <a:gd name="T3" fmla="*/ 13 h 13"/>
                  <a:gd name="T4" fmla="*/ 0 w 12"/>
                  <a:gd name="T5" fmla="*/ 13 h 13"/>
                  <a:gd name="T6" fmla="*/ 0 w 12"/>
                  <a:gd name="T7" fmla="*/ 12 h 13"/>
                  <a:gd name="T8" fmla="*/ 6 w 12"/>
                  <a:gd name="T9" fmla="*/ 1 h 13"/>
                  <a:gd name="T10" fmla="*/ 11 w 12"/>
                  <a:gd name="T11" fmla="*/ 1 h 13"/>
                  <a:gd name="T12" fmla="*/ 11 w 12"/>
                  <a:gd name="T13" fmla="*/ 1 h 13"/>
                  <a:gd name="T14" fmla="*/ 11 w 12"/>
                  <a:gd name="T15" fmla="*/ 2 h 13"/>
                  <a:gd name="T16" fmla="*/ 4 w 12"/>
                  <a:gd name="T17" fmla="*/ 12 h 13"/>
                  <a:gd name="T18" fmla="*/ 1 w 12"/>
                  <a:gd name="T19" fmla="*/ 11 h 13"/>
                  <a:gd name="T20" fmla="*/ 4 w 12"/>
                  <a:gd name="T21" fmla="*/ 10 h 13"/>
                  <a:gd name="T22" fmla="*/ 10 w 12"/>
                  <a:gd name="T23" fmla="*/ 2 h 13"/>
                  <a:gd name="T24" fmla="*/ 6 w 12"/>
                  <a:gd name="T25" fmla="*/ 3 h 13"/>
                  <a:gd name="T26" fmla="*/ 1 w 12"/>
                  <a:gd name="T2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3">
                    <a:moveTo>
                      <a:pt x="4" y="12"/>
                    </a:moveTo>
                    <a:cubicBezTo>
                      <a:pt x="3" y="12"/>
                      <a:pt x="2" y="13"/>
                      <a:pt x="1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5"/>
                      <a:pt x="3" y="2"/>
                      <a:pt x="6" y="1"/>
                    </a:cubicBezTo>
                    <a:cubicBezTo>
                      <a:pt x="8" y="0"/>
                      <a:pt x="10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9"/>
                      <a:pt x="4" y="12"/>
                    </a:cubicBezTo>
                    <a:close/>
                    <a:moveTo>
                      <a:pt x="1" y="11"/>
                    </a:moveTo>
                    <a:cubicBezTo>
                      <a:pt x="2" y="11"/>
                      <a:pt x="3" y="11"/>
                      <a:pt x="4" y="10"/>
                    </a:cubicBezTo>
                    <a:cubicBezTo>
                      <a:pt x="9" y="9"/>
                      <a:pt x="10" y="4"/>
                      <a:pt x="10" y="2"/>
                    </a:cubicBezTo>
                    <a:cubicBezTo>
                      <a:pt x="9" y="2"/>
                      <a:pt x="8" y="2"/>
                      <a:pt x="6" y="3"/>
                    </a:cubicBezTo>
                    <a:cubicBezTo>
                      <a:pt x="3" y="4"/>
                      <a:pt x="2" y="7"/>
                      <a:pt x="1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4" name="Freeform 305"/>
              <p:cNvSpPr>
                <a:spLocks noEditPoints="1"/>
              </p:cNvSpPr>
              <p:nvPr/>
            </p:nvSpPr>
            <p:spPr bwMode="auto">
              <a:xfrm>
                <a:off x="3160" y="-1459"/>
                <a:ext cx="20" cy="29"/>
              </a:xfrm>
              <a:custGeom>
                <a:avLst/>
                <a:gdLst>
                  <a:gd name="T0" fmla="*/ 8 w 10"/>
                  <a:gd name="T1" fmla="*/ 15 h 15"/>
                  <a:gd name="T2" fmla="*/ 7 w 10"/>
                  <a:gd name="T3" fmla="*/ 15 h 15"/>
                  <a:gd name="T4" fmla="*/ 1 w 10"/>
                  <a:gd name="T5" fmla="*/ 8 h 15"/>
                  <a:gd name="T6" fmla="*/ 3 w 10"/>
                  <a:gd name="T7" fmla="*/ 0 h 15"/>
                  <a:gd name="T8" fmla="*/ 3 w 10"/>
                  <a:gd name="T9" fmla="*/ 0 h 15"/>
                  <a:gd name="T10" fmla="*/ 4 w 10"/>
                  <a:gd name="T11" fmla="*/ 0 h 15"/>
                  <a:gd name="T12" fmla="*/ 9 w 10"/>
                  <a:gd name="T13" fmla="*/ 6 h 15"/>
                  <a:gd name="T14" fmla="*/ 8 w 10"/>
                  <a:gd name="T15" fmla="*/ 15 h 15"/>
                  <a:gd name="T16" fmla="*/ 4 w 10"/>
                  <a:gd name="T17" fmla="*/ 2 h 15"/>
                  <a:gd name="T18" fmla="*/ 2 w 10"/>
                  <a:gd name="T19" fmla="*/ 7 h 15"/>
                  <a:gd name="T20" fmla="*/ 7 w 10"/>
                  <a:gd name="T21" fmla="*/ 13 h 15"/>
                  <a:gd name="T22" fmla="*/ 7 w 10"/>
                  <a:gd name="T23" fmla="*/ 6 h 15"/>
                  <a:gd name="T24" fmla="*/ 4 w 10"/>
                  <a:gd name="T25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5">
                    <a:moveTo>
                      <a:pt x="8" y="15"/>
                    </a:moveTo>
                    <a:cubicBezTo>
                      <a:pt x="7" y="15"/>
                      <a:pt x="7" y="15"/>
                      <a:pt x="7" y="15"/>
                    </a:cubicBezTo>
                    <a:cubicBezTo>
                      <a:pt x="3" y="13"/>
                      <a:pt x="1" y="11"/>
                      <a:pt x="1" y="8"/>
                    </a:cubicBezTo>
                    <a:cubicBezTo>
                      <a:pt x="0" y="4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8" y="2"/>
                      <a:pt x="9" y="6"/>
                    </a:cubicBezTo>
                    <a:cubicBezTo>
                      <a:pt x="10" y="8"/>
                      <a:pt x="10" y="11"/>
                      <a:pt x="8" y="15"/>
                    </a:cubicBezTo>
                    <a:close/>
                    <a:moveTo>
                      <a:pt x="4" y="2"/>
                    </a:moveTo>
                    <a:cubicBezTo>
                      <a:pt x="3" y="3"/>
                      <a:pt x="2" y="5"/>
                      <a:pt x="2" y="7"/>
                    </a:cubicBezTo>
                    <a:cubicBezTo>
                      <a:pt x="3" y="9"/>
                      <a:pt x="4" y="11"/>
                      <a:pt x="7" y="13"/>
                    </a:cubicBezTo>
                    <a:cubicBezTo>
                      <a:pt x="8" y="11"/>
                      <a:pt x="8" y="8"/>
                      <a:pt x="7" y="6"/>
                    </a:cubicBezTo>
                    <a:cubicBezTo>
                      <a:pt x="7" y="4"/>
                      <a:pt x="5" y="2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5" name="Freeform 306"/>
              <p:cNvSpPr>
                <a:spLocks noEditPoints="1"/>
              </p:cNvSpPr>
              <p:nvPr/>
            </p:nvSpPr>
            <p:spPr bwMode="auto">
              <a:xfrm>
                <a:off x="3164" y="-1464"/>
                <a:ext cx="31" cy="23"/>
              </a:xfrm>
              <a:custGeom>
                <a:avLst/>
                <a:gdLst>
                  <a:gd name="T0" fmla="*/ 12 w 16"/>
                  <a:gd name="T1" fmla="*/ 9 h 12"/>
                  <a:gd name="T2" fmla="*/ 1 w 16"/>
                  <a:gd name="T3" fmla="*/ 4 h 12"/>
                  <a:gd name="T4" fmla="*/ 0 w 16"/>
                  <a:gd name="T5" fmla="*/ 3 h 12"/>
                  <a:gd name="T6" fmla="*/ 1 w 16"/>
                  <a:gd name="T7" fmla="*/ 3 h 12"/>
                  <a:gd name="T8" fmla="*/ 3 w 16"/>
                  <a:gd name="T9" fmla="*/ 2 h 12"/>
                  <a:gd name="T10" fmla="*/ 16 w 16"/>
                  <a:gd name="T11" fmla="*/ 7 h 12"/>
                  <a:gd name="T12" fmla="*/ 16 w 16"/>
                  <a:gd name="T13" fmla="*/ 7 h 12"/>
                  <a:gd name="T14" fmla="*/ 16 w 16"/>
                  <a:gd name="T15" fmla="*/ 8 h 12"/>
                  <a:gd name="T16" fmla="*/ 12 w 16"/>
                  <a:gd name="T17" fmla="*/ 9 h 12"/>
                  <a:gd name="T18" fmla="*/ 2 w 16"/>
                  <a:gd name="T19" fmla="*/ 4 h 12"/>
                  <a:gd name="T20" fmla="*/ 12 w 16"/>
                  <a:gd name="T21" fmla="*/ 8 h 12"/>
                  <a:gd name="T22" fmla="*/ 14 w 16"/>
                  <a:gd name="T23" fmla="*/ 7 h 12"/>
                  <a:gd name="T24" fmla="*/ 4 w 16"/>
                  <a:gd name="T25" fmla="*/ 3 h 12"/>
                  <a:gd name="T26" fmla="*/ 2 w 16"/>
                  <a:gd name="T27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2">
                    <a:moveTo>
                      <a:pt x="12" y="9"/>
                    </a:moveTo>
                    <a:cubicBezTo>
                      <a:pt x="4" y="12"/>
                      <a:pt x="1" y="4"/>
                      <a:pt x="1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2"/>
                      <a:pt x="3" y="2"/>
                    </a:cubicBezTo>
                    <a:cubicBezTo>
                      <a:pt x="6" y="1"/>
                      <a:pt x="12" y="0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8"/>
                      <a:pt x="13" y="9"/>
                      <a:pt x="12" y="9"/>
                    </a:cubicBezTo>
                    <a:close/>
                    <a:moveTo>
                      <a:pt x="2" y="4"/>
                    </a:moveTo>
                    <a:cubicBezTo>
                      <a:pt x="3" y="6"/>
                      <a:pt x="6" y="10"/>
                      <a:pt x="12" y="8"/>
                    </a:cubicBezTo>
                    <a:cubicBezTo>
                      <a:pt x="13" y="7"/>
                      <a:pt x="13" y="7"/>
                      <a:pt x="14" y="7"/>
                    </a:cubicBezTo>
                    <a:cubicBezTo>
                      <a:pt x="11" y="2"/>
                      <a:pt x="7" y="2"/>
                      <a:pt x="4" y="3"/>
                    </a:cubicBezTo>
                    <a:cubicBezTo>
                      <a:pt x="3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6" name="Freeform 307"/>
              <p:cNvSpPr>
                <a:spLocks noEditPoints="1"/>
              </p:cNvSpPr>
              <p:nvPr/>
            </p:nvSpPr>
            <p:spPr bwMode="auto">
              <a:xfrm>
                <a:off x="3164" y="-1480"/>
                <a:ext cx="24" cy="25"/>
              </a:xfrm>
              <a:custGeom>
                <a:avLst/>
                <a:gdLst>
                  <a:gd name="T0" fmla="*/ 6 w 12"/>
                  <a:gd name="T1" fmla="*/ 12 h 13"/>
                  <a:gd name="T2" fmla="*/ 1 w 12"/>
                  <a:gd name="T3" fmla="*/ 12 h 13"/>
                  <a:gd name="T4" fmla="*/ 1 w 12"/>
                  <a:gd name="T5" fmla="*/ 12 h 13"/>
                  <a:gd name="T6" fmla="*/ 1 w 12"/>
                  <a:gd name="T7" fmla="*/ 12 h 13"/>
                  <a:gd name="T8" fmla="*/ 7 w 12"/>
                  <a:gd name="T9" fmla="*/ 1 h 13"/>
                  <a:gd name="T10" fmla="*/ 11 w 12"/>
                  <a:gd name="T11" fmla="*/ 0 h 13"/>
                  <a:gd name="T12" fmla="*/ 12 w 12"/>
                  <a:gd name="T13" fmla="*/ 0 h 13"/>
                  <a:gd name="T14" fmla="*/ 12 w 12"/>
                  <a:gd name="T15" fmla="*/ 1 h 13"/>
                  <a:gd name="T16" fmla="*/ 6 w 12"/>
                  <a:gd name="T17" fmla="*/ 12 h 13"/>
                  <a:gd name="T18" fmla="*/ 2 w 12"/>
                  <a:gd name="T19" fmla="*/ 11 h 13"/>
                  <a:gd name="T20" fmla="*/ 5 w 12"/>
                  <a:gd name="T21" fmla="*/ 10 h 13"/>
                  <a:gd name="T22" fmla="*/ 10 w 12"/>
                  <a:gd name="T23" fmla="*/ 2 h 13"/>
                  <a:gd name="T24" fmla="*/ 8 w 12"/>
                  <a:gd name="T25" fmla="*/ 3 h 13"/>
                  <a:gd name="T26" fmla="*/ 2 w 12"/>
                  <a:gd name="T2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3">
                    <a:moveTo>
                      <a:pt x="6" y="12"/>
                    </a:moveTo>
                    <a:cubicBezTo>
                      <a:pt x="4" y="13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0" y="4"/>
                      <a:pt x="7" y="1"/>
                    </a:cubicBezTo>
                    <a:cubicBezTo>
                      <a:pt x="8" y="1"/>
                      <a:pt x="10" y="1"/>
                      <a:pt x="11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8"/>
                      <a:pt x="9" y="11"/>
                      <a:pt x="6" y="12"/>
                    </a:cubicBezTo>
                    <a:close/>
                    <a:moveTo>
                      <a:pt x="2" y="11"/>
                    </a:moveTo>
                    <a:cubicBezTo>
                      <a:pt x="3" y="11"/>
                      <a:pt x="4" y="11"/>
                      <a:pt x="5" y="10"/>
                    </a:cubicBezTo>
                    <a:cubicBezTo>
                      <a:pt x="9" y="9"/>
                      <a:pt x="10" y="7"/>
                      <a:pt x="10" y="2"/>
                    </a:cubicBezTo>
                    <a:cubicBezTo>
                      <a:pt x="9" y="2"/>
                      <a:pt x="9" y="3"/>
                      <a:pt x="8" y="3"/>
                    </a:cubicBezTo>
                    <a:cubicBezTo>
                      <a:pt x="3" y="5"/>
                      <a:pt x="2" y="9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7" name="Freeform 308"/>
              <p:cNvSpPr>
                <a:spLocks noEditPoints="1"/>
              </p:cNvSpPr>
              <p:nvPr/>
            </p:nvSpPr>
            <p:spPr bwMode="auto">
              <a:xfrm>
                <a:off x="3032" y="-1447"/>
                <a:ext cx="20" cy="31"/>
              </a:xfrm>
              <a:custGeom>
                <a:avLst/>
                <a:gdLst>
                  <a:gd name="T0" fmla="*/ 7 w 10"/>
                  <a:gd name="T1" fmla="*/ 16 h 16"/>
                  <a:gd name="T2" fmla="*/ 6 w 10"/>
                  <a:gd name="T3" fmla="*/ 16 h 16"/>
                  <a:gd name="T4" fmla="*/ 1 w 10"/>
                  <a:gd name="T5" fmla="*/ 10 h 16"/>
                  <a:gd name="T6" fmla="*/ 2 w 10"/>
                  <a:gd name="T7" fmla="*/ 1 h 16"/>
                  <a:gd name="T8" fmla="*/ 2 w 10"/>
                  <a:gd name="T9" fmla="*/ 0 h 16"/>
                  <a:gd name="T10" fmla="*/ 3 w 10"/>
                  <a:gd name="T11" fmla="*/ 1 h 16"/>
                  <a:gd name="T12" fmla="*/ 9 w 10"/>
                  <a:gd name="T13" fmla="*/ 8 h 16"/>
                  <a:gd name="T14" fmla="*/ 7 w 10"/>
                  <a:gd name="T15" fmla="*/ 16 h 16"/>
                  <a:gd name="T16" fmla="*/ 3 w 10"/>
                  <a:gd name="T17" fmla="*/ 3 h 16"/>
                  <a:gd name="T18" fmla="*/ 2 w 10"/>
                  <a:gd name="T19" fmla="*/ 10 h 16"/>
                  <a:gd name="T20" fmla="*/ 6 w 10"/>
                  <a:gd name="T21" fmla="*/ 14 h 16"/>
                  <a:gd name="T22" fmla="*/ 7 w 10"/>
                  <a:gd name="T23" fmla="*/ 9 h 16"/>
                  <a:gd name="T24" fmla="*/ 3 w 10"/>
                  <a:gd name="T25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6">
                    <a:moveTo>
                      <a:pt x="7" y="16"/>
                    </a:move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2" y="14"/>
                      <a:pt x="1" y="10"/>
                    </a:cubicBezTo>
                    <a:cubicBezTo>
                      <a:pt x="0" y="8"/>
                      <a:pt x="0" y="5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6" y="3"/>
                      <a:pt x="8" y="5"/>
                      <a:pt x="9" y="8"/>
                    </a:cubicBezTo>
                    <a:cubicBezTo>
                      <a:pt x="10" y="12"/>
                      <a:pt x="7" y="16"/>
                      <a:pt x="7" y="16"/>
                    </a:cubicBezTo>
                    <a:close/>
                    <a:moveTo>
                      <a:pt x="3" y="3"/>
                    </a:moveTo>
                    <a:cubicBezTo>
                      <a:pt x="2" y="5"/>
                      <a:pt x="1" y="8"/>
                      <a:pt x="2" y="10"/>
                    </a:cubicBezTo>
                    <a:cubicBezTo>
                      <a:pt x="3" y="12"/>
                      <a:pt x="5" y="14"/>
                      <a:pt x="6" y="14"/>
                    </a:cubicBezTo>
                    <a:cubicBezTo>
                      <a:pt x="7" y="13"/>
                      <a:pt x="8" y="11"/>
                      <a:pt x="7" y="9"/>
                    </a:cubicBezTo>
                    <a:cubicBezTo>
                      <a:pt x="7" y="6"/>
                      <a:pt x="5" y="4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8" name="Freeform 309"/>
              <p:cNvSpPr>
                <a:spLocks noEditPoints="1"/>
              </p:cNvSpPr>
              <p:nvPr/>
            </p:nvSpPr>
            <p:spPr bwMode="auto">
              <a:xfrm>
                <a:off x="3015" y="-1433"/>
                <a:ext cx="31" cy="23"/>
              </a:xfrm>
              <a:custGeom>
                <a:avLst/>
                <a:gdLst>
                  <a:gd name="T0" fmla="*/ 13 w 16"/>
                  <a:gd name="T1" fmla="*/ 10 h 12"/>
                  <a:gd name="T2" fmla="*/ 1 w 16"/>
                  <a:gd name="T3" fmla="*/ 5 h 12"/>
                  <a:gd name="T4" fmla="*/ 0 w 16"/>
                  <a:gd name="T5" fmla="*/ 5 h 12"/>
                  <a:gd name="T6" fmla="*/ 1 w 16"/>
                  <a:gd name="T7" fmla="*/ 4 h 12"/>
                  <a:gd name="T8" fmla="*/ 4 w 16"/>
                  <a:gd name="T9" fmla="*/ 3 h 12"/>
                  <a:gd name="T10" fmla="*/ 16 w 16"/>
                  <a:gd name="T11" fmla="*/ 8 h 12"/>
                  <a:gd name="T12" fmla="*/ 16 w 16"/>
                  <a:gd name="T13" fmla="*/ 9 h 12"/>
                  <a:gd name="T14" fmla="*/ 16 w 16"/>
                  <a:gd name="T15" fmla="*/ 9 h 12"/>
                  <a:gd name="T16" fmla="*/ 13 w 16"/>
                  <a:gd name="T17" fmla="*/ 10 h 12"/>
                  <a:gd name="T18" fmla="*/ 3 w 16"/>
                  <a:gd name="T19" fmla="*/ 5 h 12"/>
                  <a:gd name="T20" fmla="*/ 13 w 16"/>
                  <a:gd name="T21" fmla="*/ 9 h 12"/>
                  <a:gd name="T22" fmla="*/ 14 w 16"/>
                  <a:gd name="T23" fmla="*/ 8 h 12"/>
                  <a:gd name="T24" fmla="*/ 5 w 16"/>
                  <a:gd name="T25" fmla="*/ 4 h 12"/>
                  <a:gd name="T26" fmla="*/ 3 w 16"/>
                  <a:gd name="T2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2">
                    <a:moveTo>
                      <a:pt x="13" y="10"/>
                    </a:moveTo>
                    <a:cubicBezTo>
                      <a:pt x="10" y="11"/>
                      <a:pt x="5" y="12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3" y="3"/>
                      <a:pt x="4" y="3"/>
                    </a:cubicBezTo>
                    <a:cubicBezTo>
                      <a:pt x="13" y="0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5" y="10"/>
                      <a:pt x="13" y="10"/>
                    </a:cubicBezTo>
                    <a:close/>
                    <a:moveTo>
                      <a:pt x="3" y="5"/>
                    </a:moveTo>
                    <a:cubicBezTo>
                      <a:pt x="6" y="10"/>
                      <a:pt x="10" y="10"/>
                      <a:pt x="13" y="9"/>
                    </a:cubicBezTo>
                    <a:cubicBezTo>
                      <a:pt x="13" y="8"/>
                      <a:pt x="14" y="8"/>
                      <a:pt x="14" y="8"/>
                    </a:cubicBezTo>
                    <a:cubicBezTo>
                      <a:pt x="13" y="6"/>
                      <a:pt x="11" y="2"/>
                      <a:pt x="5" y="4"/>
                    </a:cubicBezTo>
                    <a:cubicBezTo>
                      <a:pt x="4" y="4"/>
                      <a:pt x="3" y="5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9" name="Freeform 310"/>
              <p:cNvSpPr>
                <a:spLocks noEditPoints="1"/>
              </p:cNvSpPr>
              <p:nvPr/>
            </p:nvSpPr>
            <p:spPr bwMode="auto">
              <a:xfrm>
                <a:off x="3023" y="-1420"/>
                <a:ext cx="25" cy="23"/>
              </a:xfrm>
              <a:custGeom>
                <a:avLst/>
                <a:gdLst>
                  <a:gd name="T0" fmla="*/ 5 w 13"/>
                  <a:gd name="T1" fmla="*/ 12 h 12"/>
                  <a:gd name="T2" fmla="*/ 1 w 13"/>
                  <a:gd name="T3" fmla="*/ 12 h 12"/>
                  <a:gd name="T4" fmla="*/ 1 w 13"/>
                  <a:gd name="T5" fmla="*/ 12 h 12"/>
                  <a:gd name="T6" fmla="*/ 1 w 13"/>
                  <a:gd name="T7" fmla="*/ 12 h 12"/>
                  <a:gd name="T8" fmla="*/ 7 w 13"/>
                  <a:gd name="T9" fmla="*/ 1 h 12"/>
                  <a:gd name="T10" fmla="*/ 11 w 13"/>
                  <a:gd name="T11" fmla="*/ 0 h 12"/>
                  <a:gd name="T12" fmla="*/ 12 w 13"/>
                  <a:gd name="T13" fmla="*/ 1 h 12"/>
                  <a:gd name="T14" fmla="*/ 12 w 13"/>
                  <a:gd name="T15" fmla="*/ 1 h 12"/>
                  <a:gd name="T16" fmla="*/ 5 w 13"/>
                  <a:gd name="T17" fmla="*/ 12 h 12"/>
                  <a:gd name="T18" fmla="*/ 2 w 13"/>
                  <a:gd name="T19" fmla="*/ 11 h 12"/>
                  <a:gd name="T20" fmla="*/ 5 w 13"/>
                  <a:gd name="T21" fmla="*/ 10 h 12"/>
                  <a:gd name="T22" fmla="*/ 10 w 13"/>
                  <a:gd name="T23" fmla="*/ 2 h 12"/>
                  <a:gd name="T24" fmla="*/ 7 w 13"/>
                  <a:gd name="T25" fmla="*/ 3 h 12"/>
                  <a:gd name="T26" fmla="*/ 2 w 13"/>
                  <a:gd name="T27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5" y="12"/>
                    </a:moveTo>
                    <a:cubicBezTo>
                      <a:pt x="4" y="12"/>
                      <a:pt x="3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4"/>
                      <a:pt x="4" y="2"/>
                      <a:pt x="7" y="1"/>
                    </a:cubicBezTo>
                    <a:cubicBezTo>
                      <a:pt x="9" y="0"/>
                      <a:pt x="11" y="0"/>
                      <a:pt x="11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3" y="9"/>
                      <a:pt x="5" y="12"/>
                    </a:cubicBezTo>
                    <a:close/>
                    <a:moveTo>
                      <a:pt x="2" y="11"/>
                    </a:moveTo>
                    <a:cubicBezTo>
                      <a:pt x="3" y="10"/>
                      <a:pt x="4" y="10"/>
                      <a:pt x="5" y="10"/>
                    </a:cubicBezTo>
                    <a:cubicBezTo>
                      <a:pt x="10" y="8"/>
                      <a:pt x="10" y="4"/>
                      <a:pt x="10" y="2"/>
                    </a:cubicBezTo>
                    <a:cubicBezTo>
                      <a:pt x="10" y="2"/>
                      <a:pt x="8" y="2"/>
                      <a:pt x="7" y="3"/>
                    </a:cubicBezTo>
                    <a:cubicBezTo>
                      <a:pt x="4" y="4"/>
                      <a:pt x="2" y="6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0" name="Freeform 311"/>
              <p:cNvSpPr>
                <a:spLocks noEditPoints="1"/>
              </p:cNvSpPr>
              <p:nvPr/>
            </p:nvSpPr>
            <p:spPr bwMode="auto">
              <a:xfrm>
                <a:off x="3038" y="-1420"/>
                <a:ext cx="20" cy="31"/>
              </a:xfrm>
              <a:custGeom>
                <a:avLst/>
                <a:gdLst>
                  <a:gd name="T0" fmla="*/ 8 w 10"/>
                  <a:gd name="T1" fmla="*/ 16 h 16"/>
                  <a:gd name="T2" fmla="*/ 7 w 10"/>
                  <a:gd name="T3" fmla="*/ 16 h 16"/>
                  <a:gd name="T4" fmla="*/ 1 w 10"/>
                  <a:gd name="T5" fmla="*/ 8 h 16"/>
                  <a:gd name="T6" fmla="*/ 3 w 10"/>
                  <a:gd name="T7" fmla="*/ 1 h 16"/>
                  <a:gd name="T8" fmla="*/ 3 w 10"/>
                  <a:gd name="T9" fmla="*/ 0 h 16"/>
                  <a:gd name="T10" fmla="*/ 4 w 10"/>
                  <a:gd name="T11" fmla="*/ 0 h 16"/>
                  <a:gd name="T12" fmla="*/ 9 w 10"/>
                  <a:gd name="T13" fmla="*/ 6 h 16"/>
                  <a:gd name="T14" fmla="*/ 8 w 10"/>
                  <a:gd name="T15" fmla="*/ 15 h 16"/>
                  <a:gd name="T16" fmla="*/ 8 w 10"/>
                  <a:gd name="T17" fmla="*/ 16 h 16"/>
                  <a:gd name="T18" fmla="*/ 4 w 10"/>
                  <a:gd name="T19" fmla="*/ 2 h 16"/>
                  <a:gd name="T20" fmla="*/ 2 w 10"/>
                  <a:gd name="T21" fmla="*/ 8 h 16"/>
                  <a:gd name="T22" fmla="*/ 7 w 10"/>
                  <a:gd name="T23" fmla="*/ 14 h 16"/>
                  <a:gd name="T24" fmla="*/ 7 w 10"/>
                  <a:gd name="T25" fmla="*/ 7 h 16"/>
                  <a:gd name="T26" fmla="*/ 4 w 10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6">
                    <a:moveTo>
                      <a:pt x="8" y="16"/>
                    </a:moveTo>
                    <a:cubicBezTo>
                      <a:pt x="7" y="16"/>
                      <a:pt x="7" y="16"/>
                      <a:pt x="7" y="16"/>
                    </a:cubicBezTo>
                    <a:cubicBezTo>
                      <a:pt x="3" y="14"/>
                      <a:pt x="1" y="11"/>
                      <a:pt x="1" y="8"/>
                    </a:cubicBezTo>
                    <a:cubicBezTo>
                      <a:pt x="0" y="4"/>
                      <a:pt x="2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7" y="2"/>
                      <a:pt x="9" y="6"/>
                    </a:cubicBezTo>
                    <a:cubicBezTo>
                      <a:pt x="10" y="9"/>
                      <a:pt x="10" y="12"/>
                      <a:pt x="8" y="15"/>
                    </a:cubicBezTo>
                    <a:lnTo>
                      <a:pt x="8" y="16"/>
                    </a:lnTo>
                    <a:close/>
                    <a:moveTo>
                      <a:pt x="4" y="2"/>
                    </a:moveTo>
                    <a:cubicBezTo>
                      <a:pt x="3" y="3"/>
                      <a:pt x="2" y="6"/>
                      <a:pt x="2" y="8"/>
                    </a:cubicBezTo>
                    <a:cubicBezTo>
                      <a:pt x="3" y="10"/>
                      <a:pt x="4" y="12"/>
                      <a:pt x="7" y="14"/>
                    </a:cubicBezTo>
                    <a:cubicBezTo>
                      <a:pt x="8" y="11"/>
                      <a:pt x="8" y="9"/>
                      <a:pt x="7" y="7"/>
                    </a:cubicBezTo>
                    <a:cubicBezTo>
                      <a:pt x="6" y="4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1" name="Freeform 312"/>
              <p:cNvSpPr>
                <a:spLocks noEditPoints="1"/>
              </p:cNvSpPr>
              <p:nvPr/>
            </p:nvSpPr>
            <p:spPr bwMode="auto">
              <a:xfrm>
                <a:off x="3042" y="-1424"/>
                <a:ext cx="31" cy="24"/>
              </a:xfrm>
              <a:custGeom>
                <a:avLst/>
                <a:gdLst>
                  <a:gd name="T0" fmla="*/ 12 w 16"/>
                  <a:gd name="T1" fmla="*/ 9 h 12"/>
                  <a:gd name="T2" fmla="*/ 0 w 16"/>
                  <a:gd name="T3" fmla="*/ 4 h 12"/>
                  <a:gd name="T4" fmla="*/ 0 w 16"/>
                  <a:gd name="T5" fmla="*/ 3 h 12"/>
                  <a:gd name="T6" fmla="*/ 1 w 16"/>
                  <a:gd name="T7" fmla="*/ 3 h 12"/>
                  <a:gd name="T8" fmla="*/ 3 w 16"/>
                  <a:gd name="T9" fmla="*/ 1 h 12"/>
                  <a:gd name="T10" fmla="*/ 16 w 16"/>
                  <a:gd name="T11" fmla="*/ 6 h 12"/>
                  <a:gd name="T12" fmla="*/ 16 w 16"/>
                  <a:gd name="T13" fmla="*/ 7 h 12"/>
                  <a:gd name="T14" fmla="*/ 16 w 16"/>
                  <a:gd name="T15" fmla="*/ 7 h 12"/>
                  <a:gd name="T16" fmla="*/ 12 w 16"/>
                  <a:gd name="T17" fmla="*/ 9 h 12"/>
                  <a:gd name="T18" fmla="*/ 2 w 16"/>
                  <a:gd name="T19" fmla="*/ 4 h 12"/>
                  <a:gd name="T20" fmla="*/ 12 w 16"/>
                  <a:gd name="T21" fmla="*/ 7 h 12"/>
                  <a:gd name="T22" fmla="*/ 14 w 16"/>
                  <a:gd name="T23" fmla="*/ 6 h 12"/>
                  <a:gd name="T24" fmla="*/ 4 w 16"/>
                  <a:gd name="T25" fmla="*/ 3 h 12"/>
                  <a:gd name="T26" fmla="*/ 2 w 16"/>
                  <a:gd name="T27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2">
                    <a:moveTo>
                      <a:pt x="12" y="9"/>
                    </a:moveTo>
                    <a:cubicBezTo>
                      <a:pt x="4" y="12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2"/>
                      <a:pt x="3" y="1"/>
                    </a:cubicBezTo>
                    <a:cubicBezTo>
                      <a:pt x="6" y="0"/>
                      <a:pt x="11" y="0"/>
                      <a:pt x="16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4" y="8"/>
                      <a:pt x="13" y="9"/>
                      <a:pt x="12" y="9"/>
                    </a:cubicBezTo>
                    <a:close/>
                    <a:moveTo>
                      <a:pt x="2" y="4"/>
                    </a:moveTo>
                    <a:cubicBezTo>
                      <a:pt x="3" y="5"/>
                      <a:pt x="6" y="9"/>
                      <a:pt x="12" y="7"/>
                    </a:cubicBezTo>
                    <a:cubicBezTo>
                      <a:pt x="12" y="7"/>
                      <a:pt x="13" y="7"/>
                      <a:pt x="14" y="6"/>
                    </a:cubicBezTo>
                    <a:cubicBezTo>
                      <a:pt x="10" y="2"/>
                      <a:pt x="7" y="2"/>
                      <a:pt x="4" y="3"/>
                    </a:cubicBezTo>
                    <a:cubicBezTo>
                      <a:pt x="3" y="3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2" name="Freeform 313"/>
              <p:cNvSpPr>
                <a:spLocks noEditPoints="1"/>
              </p:cNvSpPr>
              <p:nvPr/>
            </p:nvSpPr>
            <p:spPr bwMode="auto">
              <a:xfrm>
                <a:off x="3042" y="-1439"/>
                <a:ext cx="23" cy="25"/>
              </a:xfrm>
              <a:custGeom>
                <a:avLst/>
                <a:gdLst>
                  <a:gd name="T0" fmla="*/ 6 w 12"/>
                  <a:gd name="T1" fmla="*/ 12 h 13"/>
                  <a:gd name="T2" fmla="*/ 1 w 12"/>
                  <a:gd name="T3" fmla="*/ 12 h 13"/>
                  <a:gd name="T4" fmla="*/ 0 w 12"/>
                  <a:gd name="T5" fmla="*/ 12 h 13"/>
                  <a:gd name="T6" fmla="*/ 0 w 12"/>
                  <a:gd name="T7" fmla="*/ 11 h 13"/>
                  <a:gd name="T8" fmla="*/ 7 w 12"/>
                  <a:gd name="T9" fmla="*/ 1 h 13"/>
                  <a:gd name="T10" fmla="*/ 11 w 12"/>
                  <a:gd name="T11" fmla="*/ 0 h 13"/>
                  <a:gd name="T12" fmla="*/ 12 w 12"/>
                  <a:gd name="T13" fmla="*/ 0 h 13"/>
                  <a:gd name="T14" fmla="*/ 12 w 12"/>
                  <a:gd name="T15" fmla="*/ 1 h 13"/>
                  <a:gd name="T16" fmla="*/ 6 w 12"/>
                  <a:gd name="T17" fmla="*/ 12 h 13"/>
                  <a:gd name="T18" fmla="*/ 2 w 12"/>
                  <a:gd name="T19" fmla="*/ 10 h 13"/>
                  <a:gd name="T20" fmla="*/ 5 w 12"/>
                  <a:gd name="T21" fmla="*/ 10 h 13"/>
                  <a:gd name="T22" fmla="*/ 10 w 12"/>
                  <a:gd name="T23" fmla="*/ 2 h 13"/>
                  <a:gd name="T24" fmla="*/ 8 w 12"/>
                  <a:gd name="T25" fmla="*/ 3 h 13"/>
                  <a:gd name="T26" fmla="*/ 2 w 12"/>
                  <a:gd name="T27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3">
                    <a:moveTo>
                      <a:pt x="6" y="12"/>
                    </a:moveTo>
                    <a:cubicBezTo>
                      <a:pt x="3" y="13"/>
                      <a:pt x="1" y="12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3"/>
                      <a:pt x="7" y="1"/>
                    </a:cubicBezTo>
                    <a:cubicBezTo>
                      <a:pt x="8" y="0"/>
                      <a:pt x="10" y="0"/>
                      <a:pt x="11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8"/>
                      <a:pt x="9" y="11"/>
                      <a:pt x="6" y="12"/>
                    </a:cubicBezTo>
                    <a:close/>
                    <a:moveTo>
                      <a:pt x="2" y="10"/>
                    </a:moveTo>
                    <a:cubicBezTo>
                      <a:pt x="3" y="11"/>
                      <a:pt x="4" y="10"/>
                      <a:pt x="5" y="10"/>
                    </a:cubicBezTo>
                    <a:cubicBezTo>
                      <a:pt x="8" y="9"/>
                      <a:pt x="10" y="6"/>
                      <a:pt x="10" y="2"/>
                    </a:cubicBezTo>
                    <a:cubicBezTo>
                      <a:pt x="9" y="2"/>
                      <a:pt x="9" y="2"/>
                      <a:pt x="8" y="3"/>
                    </a:cubicBezTo>
                    <a:cubicBezTo>
                      <a:pt x="3" y="4"/>
                      <a:pt x="2" y="9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3" name="Freeform 314"/>
              <p:cNvSpPr>
                <a:spLocks noEditPoints="1"/>
              </p:cNvSpPr>
              <p:nvPr/>
            </p:nvSpPr>
            <p:spPr bwMode="auto">
              <a:xfrm>
                <a:off x="3056" y="-1561"/>
                <a:ext cx="19" cy="31"/>
              </a:xfrm>
              <a:custGeom>
                <a:avLst/>
                <a:gdLst>
                  <a:gd name="T0" fmla="*/ 7 w 10"/>
                  <a:gd name="T1" fmla="*/ 16 h 16"/>
                  <a:gd name="T2" fmla="*/ 7 w 10"/>
                  <a:gd name="T3" fmla="*/ 16 h 16"/>
                  <a:gd name="T4" fmla="*/ 1 w 10"/>
                  <a:gd name="T5" fmla="*/ 10 h 16"/>
                  <a:gd name="T6" fmla="*/ 2 w 10"/>
                  <a:gd name="T7" fmla="*/ 1 h 16"/>
                  <a:gd name="T8" fmla="*/ 3 w 10"/>
                  <a:gd name="T9" fmla="*/ 0 h 16"/>
                  <a:gd name="T10" fmla="*/ 3 w 10"/>
                  <a:gd name="T11" fmla="*/ 0 h 16"/>
                  <a:gd name="T12" fmla="*/ 10 w 10"/>
                  <a:gd name="T13" fmla="*/ 8 h 16"/>
                  <a:gd name="T14" fmla="*/ 8 w 10"/>
                  <a:gd name="T15" fmla="*/ 15 h 16"/>
                  <a:gd name="T16" fmla="*/ 7 w 10"/>
                  <a:gd name="T17" fmla="*/ 16 h 16"/>
                  <a:gd name="T18" fmla="*/ 3 w 10"/>
                  <a:gd name="T19" fmla="*/ 2 h 16"/>
                  <a:gd name="T20" fmla="*/ 3 w 10"/>
                  <a:gd name="T21" fmla="*/ 9 h 16"/>
                  <a:gd name="T22" fmla="*/ 7 w 10"/>
                  <a:gd name="T23" fmla="*/ 14 h 16"/>
                  <a:gd name="T24" fmla="*/ 8 w 10"/>
                  <a:gd name="T25" fmla="*/ 8 h 16"/>
                  <a:gd name="T26" fmla="*/ 3 w 10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6">
                    <a:moveTo>
                      <a:pt x="7" y="16"/>
                    </a:moveTo>
                    <a:cubicBezTo>
                      <a:pt x="7" y="16"/>
                      <a:pt x="7" y="16"/>
                      <a:pt x="7" y="16"/>
                    </a:cubicBezTo>
                    <a:cubicBezTo>
                      <a:pt x="6" y="16"/>
                      <a:pt x="3" y="14"/>
                      <a:pt x="1" y="10"/>
                    </a:cubicBezTo>
                    <a:cubicBezTo>
                      <a:pt x="0" y="7"/>
                      <a:pt x="1" y="4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7" y="2"/>
                      <a:pt x="9" y="5"/>
                      <a:pt x="10" y="8"/>
                    </a:cubicBezTo>
                    <a:cubicBezTo>
                      <a:pt x="10" y="12"/>
                      <a:pt x="8" y="15"/>
                      <a:pt x="8" y="15"/>
                    </a:cubicBezTo>
                    <a:lnTo>
                      <a:pt x="7" y="16"/>
                    </a:lnTo>
                    <a:close/>
                    <a:moveTo>
                      <a:pt x="3" y="2"/>
                    </a:moveTo>
                    <a:cubicBezTo>
                      <a:pt x="2" y="5"/>
                      <a:pt x="2" y="7"/>
                      <a:pt x="3" y="9"/>
                    </a:cubicBezTo>
                    <a:cubicBezTo>
                      <a:pt x="4" y="12"/>
                      <a:pt x="6" y="13"/>
                      <a:pt x="7" y="14"/>
                    </a:cubicBezTo>
                    <a:cubicBezTo>
                      <a:pt x="7" y="13"/>
                      <a:pt x="8" y="11"/>
                      <a:pt x="8" y="8"/>
                    </a:cubicBezTo>
                    <a:cubicBezTo>
                      <a:pt x="8" y="6"/>
                      <a:pt x="6" y="4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4" name="Freeform 315"/>
              <p:cNvSpPr>
                <a:spLocks noEditPoints="1"/>
              </p:cNvSpPr>
              <p:nvPr/>
            </p:nvSpPr>
            <p:spPr bwMode="auto">
              <a:xfrm>
                <a:off x="3040" y="-1550"/>
                <a:ext cx="31" cy="23"/>
              </a:xfrm>
              <a:custGeom>
                <a:avLst/>
                <a:gdLst>
                  <a:gd name="T0" fmla="*/ 13 w 16"/>
                  <a:gd name="T1" fmla="*/ 11 h 12"/>
                  <a:gd name="T2" fmla="*/ 0 w 16"/>
                  <a:gd name="T3" fmla="*/ 6 h 12"/>
                  <a:gd name="T4" fmla="*/ 0 w 16"/>
                  <a:gd name="T5" fmla="*/ 5 h 12"/>
                  <a:gd name="T6" fmla="*/ 1 w 16"/>
                  <a:gd name="T7" fmla="*/ 5 h 12"/>
                  <a:gd name="T8" fmla="*/ 4 w 16"/>
                  <a:gd name="T9" fmla="*/ 3 h 12"/>
                  <a:gd name="T10" fmla="*/ 16 w 16"/>
                  <a:gd name="T11" fmla="*/ 9 h 12"/>
                  <a:gd name="T12" fmla="*/ 16 w 16"/>
                  <a:gd name="T13" fmla="*/ 9 h 12"/>
                  <a:gd name="T14" fmla="*/ 15 w 16"/>
                  <a:gd name="T15" fmla="*/ 10 h 12"/>
                  <a:gd name="T16" fmla="*/ 13 w 16"/>
                  <a:gd name="T17" fmla="*/ 11 h 12"/>
                  <a:gd name="T18" fmla="*/ 2 w 16"/>
                  <a:gd name="T19" fmla="*/ 6 h 12"/>
                  <a:gd name="T20" fmla="*/ 12 w 16"/>
                  <a:gd name="T21" fmla="*/ 9 h 12"/>
                  <a:gd name="T22" fmla="*/ 14 w 16"/>
                  <a:gd name="T23" fmla="*/ 8 h 12"/>
                  <a:gd name="T24" fmla="*/ 4 w 16"/>
                  <a:gd name="T25" fmla="*/ 5 h 12"/>
                  <a:gd name="T26" fmla="*/ 2 w 16"/>
                  <a:gd name="T2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2">
                    <a:moveTo>
                      <a:pt x="13" y="11"/>
                    </a:moveTo>
                    <a:cubicBezTo>
                      <a:pt x="10" y="12"/>
                      <a:pt x="5" y="12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3" y="4"/>
                      <a:pt x="4" y="3"/>
                    </a:cubicBezTo>
                    <a:cubicBezTo>
                      <a:pt x="13" y="0"/>
                      <a:pt x="16" y="8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4" y="10"/>
                      <a:pt x="13" y="11"/>
                    </a:cubicBezTo>
                    <a:close/>
                    <a:moveTo>
                      <a:pt x="2" y="6"/>
                    </a:moveTo>
                    <a:cubicBezTo>
                      <a:pt x="6" y="10"/>
                      <a:pt x="10" y="10"/>
                      <a:pt x="12" y="9"/>
                    </a:cubicBezTo>
                    <a:cubicBezTo>
                      <a:pt x="13" y="9"/>
                      <a:pt x="14" y="9"/>
                      <a:pt x="14" y="8"/>
                    </a:cubicBezTo>
                    <a:cubicBezTo>
                      <a:pt x="13" y="7"/>
                      <a:pt x="10" y="3"/>
                      <a:pt x="4" y="5"/>
                    </a:cubicBezTo>
                    <a:cubicBezTo>
                      <a:pt x="4" y="5"/>
                      <a:pt x="3" y="5"/>
                      <a:pt x="2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5" name="Freeform 316"/>
              <p:cNvSpPr>
                <a:spLocks noEditPoints="1"/>
              </p:cNvSpPr>
              <p:nvPr/>
            </p:nvSpPr>
            <p:spPr bwMode="auto">
              <a:xfrm>
                <a:off x="3048" y="-1534"/>
                <a:ext cx="25" cy="23"/>
              </a:xfrm>
              <a:custGeom>
                <a:avLst/>
                <a:gdLst>
                  <a:gd name="T0" fmla="*/ 5 w 13"/>
                  <a:gd name="T1" fmla="*/ 11 h 12"/>
                  <a:gd name="T2" fmla="*/ 1 w 13"/>
                  <a:gd name="T3" fmla="*/ 12 h 12"/>
                  <a:gd name="T4" fmla="*/ 0 w 13"/>
                  <a:gd name="T5" fmla="*/ 12 h 12"/>
                  <a:gd name="T6" fmla="*/ 0 w 13"/>
                  <a:gd name="T7" fmla="*/ 11 h 12"/>
                  <a:gd name="T8" fmla="*/ 6 w 13"/>
                  <a:gd name="T9" fmla="*/ 0 h 12"/>
                  <a:gd name="T10" fmla="*/ 11 w 13"/>
                  <a:gd name="T11" fmla="*/ 0 h 12"/>
                  <a:gd name="T12" fmla="*/ 12 w 13"/>
                  <a:gd name="T13" fmla="*/ 0 h 12"/>
                  <a:gd name="T14" fmla="*/ 12 w 13"/>
                  <a:gd name="T15" fmla="*/ 1 h 12"/>
                  <a:gd name="T16" fmla="*/ 5 w 13"/>
                  <a:gd name="T17" fmla="*/ 11 h 12"/>
                  <a:gd name="T18" fmla="*/ 2 w 13"/>
                  <a:gd name="T19" fmla="*/ 10 h 12"/>
                  <a:gd name="T20" fmla="*/ 4 w 13"/>
                  <a:gd name="T21" fmla="*/ 10 h 12"/>
                  <a:gd name="T22" fmla="*/ 10 w 13"/>
                  <a:gd name="T23" fmla="*/ 2 h 12"/>
                  <a:gd name="T24" fmla="*/ 7 w 13"/>
                  <a:gd name="T25" fmla="*/ 2 h 12"/>
                  <a:gd name="T26" fmla="*/ 2 w 13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5" y="11"/>
                    </a:moveTo>
                    <a:cubicBezTo>
                      <a:pt x="4" y="12"/>
                      <a:pt x="3" y="12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4"/>
                      <a:pt x="4" y="1"/>
                      <a:pt x="6" y="0"/>
                    </a:cubicBezTo>
                    <a:cubicBezTo>
                      <a:pt x="9" y="0"/>
                      <a:pt x="11" y="0"/>
                      <a:pt x="11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3" y="9"/>
                      <a:pt x="5" y="11"/>
                    </a:cubicBezTo>
                    <a:close/>
                    <a:moveTo>
                      <a:pt x="2" y="10"/>
                    </a:moveTo>
                    <a:cubicBezTo>
                      <a:pt x="3" y="10"/>
                      <a:pt x="4" y="10"/>
                      <a:pt x="4" y="10"/>
                    </a:cubicBezTo>
                    <a:cubicBezTo>
                      <a:pt x="9" y="8"/>
                      <a:pt x="10" y="3"/>
                      <a:pt x="10" y="2"/>
                    </a:cubicBezTo>
                    <a:cubicBezTo>
                      <a:pt x="9" y="2"/>
                      <a:pt x="8" y="2"/>
                      <a:pt x="7" y="2"/>
                    </a:cubicBezTo>
                    <a:cubicBezTo>
                      <a:pt x="4" y="3"/>
                      <a:pt x="2" y="6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6" name="Freeform 317"/>
              <p:cNvSpPr>
                <a:spLocks noEditPoints="1"/>
              </p:cNvSpPr>
              <p:nvPr/>
            </p:nvSpPr>
            <p:spPr bwMode="auto">
              <a:xfrm>
                <a:off x="3063" y="-1534"/>
                <a:ext cx="20" cy="31"/>
              </a:xfrm>
              <a:custGeom>
                <a:avLst/>
                <a:gdLst>
                  <a:gd name="T0" fmla="*/ 7 w 10"/>
                  <a:gd name="T1" fmla="*/ 16 h 16"/>
                  <a:gd name="T2" fmla="*/ 7 w 10"/>
                  <a:gd name="T3" fmla="*/ 15 h 16"/>
                  <a:gd name="T4" fmla="*/ 0 w 10"/>
                  <a:gd name="T5" fmla="*/ 8 h 16"/>
                  <a:gd name="T6" fmla="*/ 2 w 10"/>
                  <a:gd name="T7" fmla="*/ 0 h 16"/>
                  <a:gd name="T8" fmla="*/ 3 w 10"/>
                  <a:gd name="T9" fmla="*/ 0 h 16"/>
                  <a:gd name="T10" fmla="*/ 3 w 10"/>
                  <a:gd name="T11" fmla="*/ 0 h 16"/>
                  <a:gd name="T12" fmla="*/ 9 w 10"/>
                  <a:gd name="T13" fmla="*/ 6 h 16"/>
                  <a:gd name="T14" fmla="*/ 8 w 10"/>
                  <a:gd name="T15" fmla="*/ 15 h 16"/>
                  <a:gd name="T16" fmla="*/ 7 w 10"/>
                  <a:gd name="T17" fmla="*/ 16 h 16"/>
                  <a:gd name="T18" fmla="*/ 3 w 10"/>
                  <a:gd name="T19" fmla="*/ 2 h 16"/>
                  <a:gd name="T20" fmla="*/ 2 w 10"/>
                  <a:gd name="T21" fmla="*/ 8 h 16"/>
                  <a:gd name="T22" fmla="*/ 7 w 10"/>
                  <a:gd name="T23" fmla="*/ 13 h 16"/>
                  <a:gd name="T24" fmla="*/ 7 w 10"/>
                  <a:gd name="T25" fmla="*/ 6 h 16"/>
                  <a:gd name="T26" fmla="*/ 3 w 10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6">
                    <a:moveTo>
                      <a:pt x="7" y="16"/>
                    </a:moveTo>
                    <a:cubicBezTo>
                      <a:pt x="7" y="15"/>
                      <a:pt x="7" y="15"/>
                      <a:pt x="7" y="15"/>
                    </a:cubicBezTo>
                    <a:cubicBezTo>
                      <a:pt x="3" y="13"/>
                      <a:pt x="1" y="11"/>
                      <a:pt x="0" y="8"/>
                    </a:cubicBezTo>
                    <a:cubicBezTo>
                      <a:pt x="0" y="4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7" y="2"/>
                      <a:pt x="9" y="6"/>
                    </a:cubicBezTo>
                    <a:cubicBezTo>
                      <a:pt x="10" y="8"/>
                      <a:pt x="9" y="12"/>
                      <a:pt x="8" y="15"/>
                    </a:cubicBezTo>
                    <a:lnTo>
                      <a:pt x="7" y="16"/>
                    </a:lnTo>
                    <a:close/>
                    <a:moveTo>
                      <a:pt x="3" y="2"/>
                    </a:moveTo>
                    <a:cubicBezTo>
                      <a:pt x="3" y="3"/>
                      <a:pt x="2" y="5"/>
                      <a:pt x="2" y="8"/>
                    </a:cubicBezTo>
                    <a:cubicBezTo>
                      <a:pt x="2" y="10"/>
                      <a:pt x="4" y="12"/>
                      <a:pt x="7" y="13"/>
                    </a:cubicBezTo>
                    <a:cubicBezTo>
                      <a:pt x="8" y="11"/>
                      <a:pt x="8" y="8"/>
                      <a:pt x="7" y="6"/>
                    </a:cubicBezTo>
                    <a:cubicBezTo>
                      <a:pt x="6" y="4"/>
                      <a:pt x="4" y="3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7" name="Freeform 318"/>
              <p:cNvSpPr>
                <a:spLocks noEditPoints="1"/>
              </p:cNvSpPr>
              <p:nvPr/>
            </p:nvSpPr>
            <p:spPr bwMode="auto">
              <a:xfrm>
                <a:off x="3067" y="-1540"/>
                <a:ext cx="31" cy="23"/>
              </a:xfrm>
              <a:custGeom>
                <a:avLst/>
                <a:gdLst>
                  <a:gd name="T0" fmla="*/ 12 w 16"/>
                  <a:gd name="T1" fmla="*/ 9 h 12"/>
                  <a:gd name="T2" fmla="*/ 0 w 16"/>
                  <a:gd name="T3" fmla="*/ 4 h 12"/>
                  <a:gd name="T4" fmla="*/ 0 w 16"/>
                  <a:gd name="T5" fmla="*/ 3 h 12"/>
                  <a:gd name="T6" fmla="*/ 0 w 16"/>
                  <a:gd name="T7" fmla="*/ 3 h 12"/>
                  <a:gd name="T8" fmla="*/ 3 w 16"/>
                  <a:gd name="T9" fmla="*/ 2 h 12"/>
                  <a:gd name="T10" fmla="*/ 16 w 16"/>
                  <a:gd name="T11" fmla="*/ 7 h 12"/>
                  <a:gd name="T12" fmla="*/ 16 w 16"/>
                  <a:gd name="T13" fmla="*/ 7 h 12"/>
                  <a:gd name="T14" fmla="*/ 15 w 16"/>
                  <a:gd name="T15" fmla="*/ 8 h 12"/>
                  <a:gd name="T16" fmla="*/ 12 w 16"/>
                  <a:gd name="T17" fmla="*/ 9 h 12"/>
                  <a:gd name="T18" fmla="*/ 2 w 16"/>
                  <a:gd name="T19" fmla="*/ 4 h 12"/>
                  <a:gd name="T20" fmla="*/ 11 w 16"/>
                  <a:gd name="T21" fmla="*/ 8 h 12"/>
                  <a:gd name="T22" fmla="*/ 14 w 16"/>
                  <a:gd name="T23" fmla="*/ 7 h 12"/>
                  <a:gd name="T24" fmla="*/ 4 w 16"/>
                  <a:gd name="T25" fmla="*/ 3 h 12"/>
                  <a:gd name="T26" fmla="*/ 2 w 16"/>
                  <a:gd name="T27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2">
                    <a:moveTo>
                      <a:pt x="12" y="9"/>
                    </a:moveTo>
                    <a:cubicBezTo>
                      <a:pt x="3" y="12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2"/>
                      <a:pt x="3" y="2"/>
                    </a:cubicBezTo>
                    <a:cubicBezTo>
                      <a:pt x="6" y="1"/>
                      <a:pt x="11" y="0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9"/>
                      <a:pt x="13" y="9"/>
                      <a:pt x="12" y="9"/>
                    </a:cubicBezTo>
                    <a:close/>
                    <a:moveTo>
                      <a:pt x="2" y="4"/>
                    </a:moveTo>
                    <a:cubicBezTo>
                      <a:pt x="3" y="6"/>
                      <a:pt x="6" y="10"/>
                      <a:pt x="11" y="8"/>
                    </a:cubicBezTo>
                    <a:cubicBezTo>
                      <a:pt x="12" y="8"/>
                      <a:pt x="13" y="7"/>
                      <a:pt x="14" y="7"/>
                    </a:cubicBezTo>
                    <a:cubicBezTo>
                      <a:pt x="10" y="2"/>
                      <a:pt x="6" y="3"/>
                      <a:pt x="4" y="3"/>
                    </a:cubicBezTo>
                    <a:cubicBezTo>
                      <a:pt x="3" y="4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8" name="Freeform 319"/>
              <p:cNvSpPr>
                <a:spLocks noEditPoints="1"/>
              </p:cNvSpPr>
              <p:nvPr/>
            </p:nvSpPr>
            <p:spPr bwMode="auto">
              <a:xfrm>
                <a:off x="3065" y="-1554"/>
                <a:ext cx="26" cy="24"/>
              </a:xfrm>
              <a:custGeom>
                <a:avLst/>
                <a:gdLst>
                  <a:gd name="T0" fmla="*/ 7 w 13"/>
                  <a:gd name="T1" fmla="*/ 11 h 12"/>
                  <a:gd name="T2" fmla="*/ 2 w 13"/>
                  <a:gd name="T3" fmla="*/ 12 h 12"/>
                  <a:gd name="T4" fmla="*/ 1 w 13"/>
                  <a:gd name="T5" fmla="*/ 12 h 12"/>
                  <a:gd name="T6" fmla="*/ 1 w 13"/>
                  <a:gd name="T7" fmla="*/ 11 h 12"/>
                  <a:gd name="T8" fmla="*/ 8 w 13"/>
                  <a:gd name="T9" fmla="*/ 0 h 12"/>
                  <a:gd name="T10" fmla="*/ 12 w 13"/>
                  <a:gd name="T11" fmla="*/ 0 h 12"/>
                  <a:gd name="T12" fmla="*/ 13 w 13"/>
                  <a:gd name="T13" fmla="*/ 0 h 12"/>
                  <a:gd name="T14" fmla="*/ 13 w 13"/>
                  <a:gd name="T15" fmla="*/ 1 h 12"/>
                  <a:gd name="T16" fmla="*/ 7 w 13"/>
                  <a:gd name="T17" fmla="*/ 11 h 12"/>
                  <a:gd name="T18" fmla="*/ 3 w 13"/>
                  <a:gd name="T19" fmla="*/ 10 h 12"/>
                  <a:gd name="T20" fmla="*/ 6 w 13"/>
                  <a:gd name="T21" fmla="*/ 10 h 12"/>
                  <a:gd name="T22" fmla="*/ 11 w 13"/>
                  <a:gd name="T23" fmla="*/ 1 h 12"/>
                  <a:gd name="T24" fmla="*/ 8 w 13"/>
                  <a:gd name="T25" fmla="*/ 2 h 12"/>
                  <a:gd name="T26" fmla="*/ 3 w 13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7" y="11"/>
                    </a:moveTo>
                    <a:cubicBezTo>
                      <a:pt x="4" y="12"/>
                      <a:pt x="2" y="12"/>
                      <a:pt x="2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0" y="3"/>
                      <a:pt x="8" y="0"/>
                    </a:cubicBezTo>
                    <a:cubicBezTo>
                      <a:pt x="9" y="0"/>
                      <a:pt x="10" y="0"/>
                      <a:pt x="12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8"/>
                      <a:pt x="9" y="10"/>
                      <a:pt x="7" y="11"/>
                    </a:cubicBezTo>
                    <a:close/>
                    <a:moveTo>
                      <a:pt x="3" y="10"/>
                    </a:moveTo>
                    <a:cubicBezTo>
                      <a:pt x="4" y="10"/>
                      <a:pt x="5" y="10"/>
                      <a:pt x="6" y="10"/>
                    </a:cubicBezTo>
                    <a:cubicBezTo>
                      <a:pt x="9" y="9"/>
                      <a:pt x="11" y="6"/>
                      <a:pt x="11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3" y="4"/>
                      <a:pt x="3" y="8"/>
                      <a:pt x="3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9" name="Freeform 320"/>
              <p:cNvSpPr/>
              <p:nvPr/>
            </p:nvSpPr>
            <p:spPr bwMode="auto">
              <a:xfrm>
                <a:off x="3028" y="-166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0" name="Freeform 321"/>
              <p:cNvSpPr>
                <a:spLocks noEditPoints="1"/>
              </p:cNvSpPr>
              <p:nvPr/>
            </p:nvSpPr>
            <p:spPr bwMode="auto">
              <a:xfrm>
                <a:off x="2986" y="-1651"/>
                <a:ext cx="322" cy="534"/>
              </a:xfrm>
              <a:custGeom>
                <a:avLst/>
                <a:gdLst>
                  <a:gd name="T0" fmla="*/ 157 w 166"/>
                  <a:gd name="T1" fmla="*/ 159 h 275"/>
                  <a:gd name="T2" fmla="*/ 135 w 166"/>
                  <a:gd name="T3" fmla="*/ 116 h 275"/>
                  <a:gd name="T4" fmla="*/ 109 w 166"/>
                  <a:gd name="T5" fmla="*/ 80 h 275"/>
                  <a:gd name="T6" fmla="*/ 73 w 166"/>
                  <a:gd name="T7" fmla="*/ 42 h 275"/>
                  <a:gd name="T8" fmla="*/ 28 w 166"/>
                  <a:gd name="T9" fmla="*/ 0 h 275"/>
                  <a:gd name="T10" fmla="*/ 9 w 166"/>
                  <a:gd name="T11" fmla="*/ 54 h 275"/>
                  <a:gd name="T12" fmla="*/ 1 w 166"/>
                  <a:gd name="T13" fmla="*/ 116 h 275"/>
                  <a:gd name="T14" fmla="*/ 4 w 166"/>
                  <a:gd name="T15" fmla="*/ 161 h 275"/>
                  <a:gd name="T16" fmla="*/ 13 w 166"/>
                  <a:gd name="T17" fmla="*/ 209 h 275"/>
                  <a:gd name="T18" fmla="*/ 43 w 166"/>
                  <a:gd name="T19" fmla="*/ 259 h 275"/>
                  <a:gd name="T20" fmla="*/ 101 w 166"/>
                  <a:gd name="T21" fmla="*/ 275 h 275"/>
                  <a:gd name="T22" fmla="*/ 136 w 166"/>
                  <a:gd name="T23" fmla="*/ 247 h 275"/>
                  <a:gd name="T24" fmla="*/ 47 w 166"/>
                  <a:gd name="T25" fmla="*/ 51 h 275"/>
                  <a:gd name="T26" fmla="*/ 47 w 166"/>
                  <a:gd name="T27" fmla="*/ 95 h 275"/>
                  <a:gd name="T28" fmla="*/ 74 w 166"/>
                  <a:gd name="T29" fmla="*/ 151 h 275"/>
                  <a:gd name="T30" fmla="*/ 87 w 166"/>
                  <a:gd name="T31" fmla="*/ 191 h 275"/>
                  <a:gd name="T32" fmla="*/ 87 w 166"/>
                  <a:gd name="T33" fmla="*/ 169 h 275"/>
                  <a:gd name="T34" fmla="*/ 78 w 166"/>
                  <a:gd name="T35" fmla="*/ 142 h 275"/>
                  <a:gd name="T36" fmla="*/ 61 w 166"/>
                  <a:gd name="T37" fmla="*/ 156 h 275"/>
                  <a:gd name="T38" fmla="*/ 83 w 166"/>
                  <a:gd name="T39" fmla="*/ 199 h 275"/>
                  <a:gd name="T40" fmla="*/ 101 w 166"/>
                  <a:gd name="T41" fmla="*/ 208 h 275"/>
                  <a:gd name="T42" fmla="*/ 100 w 166"/>
                  <a:gd name="T43" fmla="*/ 164 h 275"/>
                  <a:gd name="T44" fmla="*/ 91 w 166"/>
                  <a:gd name="T45" fmla="*/ 138 h 275"/>
                  <a:gd name="T46" fmla="*/ 64 w 166"/>
                  <a:gd name="T47" fmla="*/ 103 h 275"/>
                  <a:gd name="T48" fmla="*/ 52 w 166"/>
                  <a:gd name="T49" fmla="*/ 129 h 275"/>
                  <a:gd name="T50" fmla="*/ 52 w 166"/>
                  <a:gd name="T51" fmla="*/ 152 h 275"/>
                  <a:gd name="T52" fmla="*/ 48 w 166"/>
                  <a:gd name="T53" fmla="*/ 204 h 275"/>
                  <a:gd name="T54" fmla="*/ 92 w 166"/>
                  <a:gd name="T55" fmla="*/ 226 h 275"/>
                  <a:gd name="T56" fmla="*/ 122 w 166"/>
                  <a:gd name="T57" fmla="*/ 208 h 275"/>
                  <a:gd name="T58" fmla="*/ 118 w 166"/>
                  <a:gd name="T59" fmla="*/ 173 h 275"/>
                  <a:gd name="T60" fmla="*/ 109 w 166"/>
                  <a:gd name="T61" fmla="*/ 146 h 275"/>
                  <a:gd name="T62" fmla="*/ 78 w 166"/>
                  <a:gd name="T63" fmla="*/ 99 h 275"/>
                  <a:gd name="T64" fmla="*/ 55 w 166"/>
                  <a:gd name="T65" fmla="*/ 77 h 275"/>
                  <a:gd name="T66" fmla="*/ 34 w 166"/>
                  <a:gd name="T67" fmla="*/ 99 h 275"/>
                  <a:gd name="T68" fmla="*/ 39 w 166"/>
                  <a:gd name="T69" fmla="*/ 156 h 275"/>
                  <a:gd name="T70" fmla="*/ 39 w 166"/>
                  <a:gd name="T71" fmla="*/ 178 h 275"/>
                  <a:gd name="T72" fmla="*/ 48 w 166"/>
                  <a:gd name="T73" fmla="*/ 226 h 275"/>
                  <a:gd name="T74" fmla="*/ 88 w 166"/>
                  <a:gd name="T75" fmla="*/ 234 h 275"/>
                  <a:gd name="T76" fmla="*/ 123 w 166"/>
                  <a:gd name="T77" fmla="*/ 229 h 275"/>
                  <a:gd name="T78" fmla="*/ 131 w 166"/>
                  <a:gd name="T79" fmla="*/ 190 h 275"/>
                  <a:gd name="T80" fmla="*/ 126 w 166"/>
                  <a:gd name="T81" fmla="*/ 155 h 275"/>
                  <a:gd name="T82" fmla="*/ 104 w 166"/>
                  <a:gd name="T83" fmla="*/ 112 h 275"/>
                  <a:gd name="T84" fmla="*/ 82 w 166"/>
                  <a:gd name="T85" fmla="*/ 90 h 275"/>
                  <a:gd name="T86" fmla="*/ 64 w 166"/>
                  <a:gd name="T87" fmla="*/ 59 h 275"/>
                  <a:gd name="T88" fmla="*/ 42 w 166"/>
                  <a:gd name="T89" fmla="*/ 60 h 275"/>
                  <a:gd name="T90" fmla="*/ 25 w 166"/>
                  <a:gd name="T91" fmla="*/ 95 h 275"/>
                  <a:gd name="T92" fmla="*/ 30 w 166"/>
                  <a:gd name="T93" fmla="*/ 152 h 275"/>
                  <a:gd name="T94" fmla="*/ 26 w 166"/>
                  <a:gd name="T95" fmla="*/ 182 h 275"/>
                  <a:gd name="T96" fmla="*/ 40 w 166"/>
                  <a:gd name="T97" fmla="*/ 222 h 275"/>
                  <a:gd name="T98" fmla="*/ 79 w 166"/>
                  <a:gd name="T99" fmla="*/ 252 h 275"/>
                  <a:gd name="T100" fmla="*/ 101 w 166"/>
                  <a:gd name="T101" fmla="*/ 252 h 275"/>
                  <a:gd name="T102" fmla="*/ 149 w 166"/>
                  <a:gd name="T103" fmla="*/ 221 h 275"/>
                  <a:gd name="T104" fmla="*/ 148 w 166"/>
                  <a:gd name="T105" fmla="*/ 155 h 275"/>
                  <a:gd name="T106" fmla="*/ 113 w 166"/>
                  <a:gd name="T107" fmla="*/ 94 h 275"/>
                  <a:gd name="T108" fmla="*/ 73 w 166"/>
                  <a:gd name="T109" fmla="*/ 64 h 275"/>
                  <a:gd name="T110" fmla="*/ 33 w 166"/>
                  <a:gd name="T111" fmla="*/ 33 h 275"/>
                  <a:gd name="T112" fmla="*/ 24 w 166"/>
                  <a:gd name="T113" fmla="*/ 51 h 275"/>
                  <a:gd name="T114" fmla="*/ 3 w 166"/>
                  <a:gd name="T115" fmla="*/ 117 h 275"/>
                  <a:gd name="T116" fmla="*/ 8 w 166"/>
                  <a:gd name="T117" fmla="*/ 174 h 275"/>
                  <a:gd name="T118" fmla="*/ 35 w 166"/>
                  <a:gd name="T119" fmla="*/ 231 h 275"/>
                  <a:gd name="T120" fmla="*/ 79 w 166"/>
                  <a:gd name="T121" fmla="*/ 274 h 275"/>
                  <a:gd name="T122" fmla="*/ 132 w 166"/>
                  <a:gd name="T123" fmla="*/ 234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6" h="275">
                    <a:moveTo>
                      <a:pt x="164" y="212"/>
                    </a:moveTo>
                    <a:cubicBezTo>
                      <a:pt x="162" y="216"/>
                      <a:pt x="162" y="216"/>
                      <a:pt x="162" y="216"/>
                    </a:cubicBezTo>
                    <a:cubicBezTo>
                      <a:pt x="153" y="212"/>
                      <a:pt x="153" y="212"/>
                      <a:pt x="153" y="212"/>
                    </a:cubicBezTo>
                    <a:cubicBezTo>
                      <a:pt x="157" y="203"/>
                      <a:pt x="157" y="203"/>
                      <a:pt x="157" y="203"/>
                    </a:cubicBezTo>
                    <a:cubicBezTo>
                      <a:pt x="165" y="207"/>
                      <a:pt x="165" y="207"/>
                      <a:pt x="165" y="207"/>
                    </a:cubicBezTo>
                    <a:cubicBezTo>
                      <a:pt x="165" y="207"/>
                      <a:pt x="165" y="207"/>
                      <a:pt x="165" y="206"/>
                    </a:cubicBezTo>
                    <a:cubicBezTo>
                      <a:pt x="158" y="203"/>
                      <a:pt x="158" y="203"/>
                      <a:pt x="158" y="203"/>
                    </a:cubicBezTo>
                    <a:cubicBezTo>
                      <a:pt x="162" y="194"/>
                      <a:pt x="162" y="194"/>
                      <a:pt x="162" y="194"/>
                    </a:cubicBezTo>
                    <a:cubicBezTo>
                      <a:pt x="166" y="196"/>
                      <a:pt x="166" y="196"/>
                      <a:pt x="166" y="196"/>
                    </a:cubicBezTo>
                    <a:cubicBezTo>
                      <a:pt x="166" y="196"/>
                      <a:pt x="166" y="196"/>
                      <a:pt x="166" y="196"/>
                    </a:cubicBezTo>
                    <a:cubicBezTo>
                      <a:pt x="162" y="194"/>
                      <a:pt x="162" y="194"/>
                      <a:pt x="162" y="194"/>
                    </a:cubicBezTo>
                    <a:cubicBezTo>
                      <a:pt x="165" y="187"/>
                      <a:pt x="165" y="187"/>
                      <a:pt x="165" y="187"/>
                    </a:cubicBezTo>
                    <a:cubicBezTo>
                      <a:pt x="165" y="187"/>
                      <a:pt x="165" y="187"/>
                      <a:pt x="165" y="187"/>
                    </a:cubicBezTo>
                    <a:cubicBezTo>
                      <a:pt x="162" y="194"/>
                      <a:pt x="162" y="194"/>
                      <a:pt x="162" y="194"/>
                    </a:cubicBezTo>
                    <a:cubicBezTo>
                      <a:pt x="153" y="190"/>
                      <a:pt x="153" y="190"/>
                      <a:pt x="153" y="190"/>
                    </a:cubicBezTo>
                    <a:cubicBezTo>
                      <a:pt x="157" y="181"/>
                      <a:pt x="157" y="181"/>
                      <a:pt x="157" y="181"/>
                    </a:cubicBezTo>
                    <a:cubicBezTo>
                      <a:pt x="165" y="185"/>
                      <a:pt x="165" y="185"/>
                      <a:pt x="165" y="185"/>
                    </a:cubicBezTo>
                    <a:cubicBezTo>
                      <a:pt x="165" y="185"/>
                      <a:pt x="165" y="185"/>
                      <a:pt x="165" y="185"/>
                    </a:cubicBezTo>
                    <a:cubicBezTo>
                      <a:pt x="157" y="181"/>
                      <a:pt x="157" y="181"/>
                      <a:pt x="157" y="181"/>
                    </a:cubicBezTo>
                    <a:cubicBezTo>
                      <a:pt x="162" y="172"/>
                      <a:pt x="162" y="172"/>
                      <a:pt x="162" y="172"/>
                    </a:cubicBezTo>
                    <a:cubicBezTo>
                      <a:pt x="162" y="173"/>
                      <a:pt x="162" y="173"/>
                      <a:pt x="162" y="173"/>
                    </a:cubicBezTo>
                    <a:cubicBezTo>
                      <a:pt x="162" y="172"/>
                      <a:pt x="162" y="172"/>
                      <a:pt x="162" y="172"/>
                    </a:cubicBezTo>
                    <a:cubicBezTo>
                      <a:pt x="162" y="172"/>
                      <a:pt x="162" y="172"/>
                      <a:pt x="162" y="172"/>
                    </a:cubicBezTo>
                    <a:cubicBezTo>
                      <a:pt x="162" y="172"/>
                      <a:pt x="162" y="172"/>
                      <a:pt x="162" y="172"/>
                    </a:cubicBezTo>
                    <a:cubicBezTo>
                      <a:pt x="162" y="172"/>
                      <a:pt x="162" y="172"/>
                      <a:pt x="162" y="172"/>
                    </a:cubicBezTo>
                    <a:cubicBezTo>
                      <a:pt x="161" y="172"/>
                      <a:pt x="161" y="172"/>
                      <a:pt x="161" y="172"/>
                    </a:cubicBezTo>
                    <a:cubicBezTo>
                      <a:pt x="153" y="168"/>
                      <a:pt x="153" y="168"/>
                      <a:pt x="153" y="168"/>
                    </a:cubicBezTo>
                    <a:cubicBezTo>
                      <a:pt x="157" y="159"/>
                      <a:pt x="157" y="159"/>
                      <a:pt x="157" y="159"/>
                    </a:cubicBezTo>
                    <a:cubicBezTo>
                      <a:pt x="158" y="160"/>
                      <a:pt x="158" y="160"/>
                      <a:pt x="158" y="160"/>
                    </a:cubicBezTo>
                    <a:cubicBezTo>
                      <a:pt x="158" y="159"/>
                      <a:pt x="157" y="159"/>
                      <a:pt x="157" y="159"/>
                    </a:cubicBezTo>
                    <a:cubicBezTo>
                      <a:pt x="157" y="159"/>
                      <a:pt x="157" y="159"/>
                      <a:pt x="157" y="159"/>
                    </a:cubicBezTo>
                    <a:cubicBezTo>
                      <a:pt x="157" y="159"/>
                      <a:pt x="157" y="159"/>
                      <a:pt x="157" y="159"/>
                    </a:cubicBezTo>
                    <a:cubicBezTo>
                      <a:pt x="157" y="159"/>
                      <a:pt x="157" y="159"/>
                      <a:pt x="157" y="159"/>
                    </a:cubicBezTo>
                    <a:cubicBezTo>
                      <a:pt x="157" y="159"/>
                      <a:pt x="157" y="159"/>
                      <a:pt x="157" y="159"/>
                    </a:cubicBezTo>
                    <a:cubicBezTo>
                      <a:pt x="148" y="155"/>
                      <a:pt x="148" y="155"/>
                      <a:pt x="148" y="155"/>
                    </a:cubicBezTo>
                    <a:cubicBezTo>
                      <a:pt x="152" y="147"/>
                      <a:pt x="152" y="147"/>
                      <a:pt x="152" y="147"/>
                    </a:cubicBezTo>
                    <a:cubicBezTo>
                      <a:pt x="152" y="147"/>
                      <a:pt x="152" y="147"/>
                      <a:pt x="152" y="147"/>
                    </a:cubicBezTo>
                    <a:cubicBezTo>
                      <a:pt x="148" y="155"/>
                      <a:pt x="148" y="155"/>
                      <a:pt x="148" y="155"/>
                    </a:cubicBezTo>
                    <a:cubicBezTo>
                      <a:pt x="140" y="151"/>
                      <a:pt x="140" y="151"/>
                      <a:pt x="140" y="151"/>
                    </a:cubicBezTo>
                    <a:cubicBezTo>
                      <a:pt x="144" y="142"/>
                      <a:pt x="144" y="142"/>
                      <a:pt x="144" y="142"/>
                    </a:cubicBezTo>
                    <a:cubicBezTo>
                      <a:pt x="152" y="146"/>
                      <a:pt x="152" y="146"/>
                      <a:pt x="152" y="146"/>
                    </a:cubicBezTo>
                    <a:cubicBezTo>
                      <a:pt x="152" y="146"/>
                      <a:pt x="152" y="146"/>
                      <a:pt x="152" y="146"/>
                    </a:cubicBezTo>
                    <a:cubicBezTo>
                      <a:pt x="144" y="142"/>
                      <a:pt x="144" y="142"/>
                      <a:pt x="144" y="142"/>
                    </a:cubicBezTo>
                    <a:cubicBezTo>
                      <a:pt x="147" y="136"/>
                      <a:pt x="147" y="136"/>
                      <a:pt x="147" y="136"/>
                    </a:cubicBezTo>
                    <a:cubicBezTo>
                      <a:pt x="147" y="136"/>
                      <a:pt x="147" y="136"/>
                      <a:pt x="147" y="136"/>
                    </a:cubicBezTo>
                    <a:cubicBezTo>
                      <a:pt x="144" y="142"/>
                      <a:pt x="144" y="142"/>
                      <a:pt x="144" y="142"/>
                    </a:cubicBezTo>
                    <a:cubicBezTo>
                      <a:pt x="135" y="137"/>
                      <a:pt x="135" y="137"/>
                      <a:pt x="135" y="137"/>
                    </a:cubicBezTo>
                    <a:cubicBezTo>
                      <a:pt x="139" y="129"/>
                      <a:pt x="139" y="129"/>
                      <a:pt x="139" y="129"/>
                    </a:cubicBezTo>
                    <a:cubicBezTo>
                      <a:pt x="144" y="131"/>
                      <a:pt x="144" y="131"/>
                      <a:pt x="144" y="131"/>
                    </a:cubicBezTo>
                    <a:cubicBezTo>
                      <a:pt x="144" y="131"/>
                      <a:pt x="144" y="131"/>
                      <a:pt x="144" y="131"/>
                    </a:cubicBezTo>
                    <a:cubicBezTo>
                      <a:pt x="139" y="129"/>
                      <a:pt x="139" y="129"/>
                      <a:pt x="139" y="129"/>
                    </a:cubicBezTo>
                    <a:cubicBezTo>
                      <a:pt x="141" y="125"/>
                      <a:pt x="141" y="125"/>
                      <a:pt x="141" y="125"/>
                    </a:cubicBezTo>
                    <a:cubicBezTo>
                      <a:pt x="141" y="125"/>
                      <a:pt x="141" y="125"/>
                      <a:pt x="141" y="125"/>
                    </a:cubicBezTo>
                    <a:cubicBezTo>
                      <a:pt x="139" y="129"/>
                      <a:pt x="139" y="129"/>
                      <a:pt x="139" y="129"/>
                    </a:cubicBezTo>
                    <a:cubicBezTo>
                      <a:pt x="131" y="124"/>
                      <a:pt x="131" y="124"/>
                      <a:pt x="131" y="124"/>
                    </a:cubicBezTo>
                    <a:cubicBezTo>
                      <a:pt x="135" y="116"/>
                      <a:pt x="135" y="116"/>
                      <a:pt x="135" y="116"/>
                    </a:cubicBezTo>
                    <a:cubicBezTo>
                      <a:pt x="135" y="116"/>
                      <a:pt x="135" y="116"/>
                      <a:pt x="135" y="116"/>
                    </a:cubicBezTo>
                    <a:cubicBezTo>
                      <a:pt x="135" y="116"/>
                      <a:pt x="135" y="116"/>
                      <a:pt x="135" y="116"/>
                    </a:cubicBezTo>
                    <a:cubicBezTo>
                      <a:pt x="135" y="116"/>
                      <a:pt x="135" y="116"/>
                      <a:pt x="135" y="116"/>
                    </a:cubicBezTo>
                    <a:cubicBezTo>
                      <a:pt x="135" y="116"/>
                      <a:pt x="135" y="116"/>
                      <a:pt x="135" y="116"/>
                    </a:cubicBezTo>
                    <a:cubicBezTo>
                      <a:pt x="135" y="115"/>
                      <a:pt x="135" y="115"/>
                      <a:pt x="135" y="115"/>
                    </a:cubicBezTo>
                    <a:cubicBezTo>
                      <a:pt x="135" y="115"/>
                      <a:pt x="135" y="115"/>
                      <a:pt x="135" y="115"/>
                    </a:cubicBezTo>
                    <a:cubicBezTo>
                      <a:pt x="126" y="111"/>
                      <a:pt x="126" y="111"/>
                      <a:pt x="126" y="111"/>
                    </a:cubicBezTo>
                    <a:cubicBezTo>
                      <a:pt x="128" y="106"/>
                      <a:pt x="128" y="106"/>
                      <a:pt x="128" y="106"/>
                    </a:cubicBezTo>
                    <a:cubicBezTo>
                      <a:pt x="128" y="106"/>
                      <a:pt x="128" y="106"/>
                      <a:pt x="128" y="106"/>
                    </a:cubicBezTo>
                    <a:cubicBezTo>
                      <a:pt x="126" y="111"/>
                      <a:pt x="126" y="111"/>
                      <a:pt x="126" y="111"/>
                    </a:cubicBezTo>
                    <a:cubicBezTo>
                      <a:pt x="117" y="107"/>
                      <a:pt x="117" y="107"/>
                      <a:pt x="117" y="107"/>
                    </a:cubicBezTo>
                    <a:cubicBezTo>
                      <a:pt x="121" y="98"/>
                      <a:pt x="121" y="98"/>
                      <a:pt x="121" y="98"/>
                    </a:cubicBezTo>
                    <a:cubicBezTo>
                      <a:pt x="124" y="99"/>
                      <a:pt x="124" y="99"/>
                      <a:pt x="124" y="99"/>
                    </a:cubicBezTo>
                    <a:cubicBezTo>
                      <a:pt x="123" y="99"/>
                      <a:pt x="123" y="99"/>
                      <a:pt x="123" y="99"/>
                    </a:cubicBezTo>
                    <a:cubicBezTo>
                      <a:pt x="122" y="98"/>
                      <a:pt x="122" y="98"/>
                      <a:pt x="122" y="98"/>
                    </a:cubicBezTo>
                    <a:cubicBezTo>
                      <a:pt x="122" y="97"/>
                      <a:pt x="122" y="97"/>
                      <a:pt x="122" y="97"/>
                    </a:cubicBezTo>
                    <a:cubicBezTo>
                      <a:pt x="122" y="97"/>
                      <a:pt x="122" y="97"/>
                      <a:pt x="122" y="97"/>
                    </a:cubicBezTo>
                    <a:cubicBezTo>
                      <a:pt x="121" y="98"/>
                      <a:pt x="121" y="98"/>
                      <a:pt x="121" y="98"/>
                    </a:cubicBezTo>
                    <a:cubicBezTo>
                      <a:pt x="113" y="94"/>
                      <a:pt x="113" y="94"/>
                      <a:pt x="113" y="94"/>
                    </a:cubicBezTo>
                    <a:cubicBezTo>
                      <a:pt x="115" y="89"/>
                      <a:pt x="115" y="89"/>
                      <a:pt x="115" y="89"/>
                    </a:cubicBezTo>
                    <a:cubicBezTo>
                      <a:pt x="115" y="89"/>
                      <a:pt x="115" y="89"/>
                      <a:pt x="115" y="88"/>
                    </a:cubicBezTo>
                    <a:cubicBezTo>
                      <a:pt x="113" y="94"/>
                      <a:pt x="113" y="94"/>
                      <a:pt x="113" y="94"/>
                    </a:cubicBezTo>
                    <a:cubicBezTo>
                      <a:pt x="104" y="90"/>
                      <a:pt x="104" y="90"/>
                      <a:pt x="104" y="90"/>
                    </a:cubicBezTo>
                    <a:cubicBezTo>
                      <a:pt x="108" y="81"/>
                      <a:pt x="108" y="81"/>
                      <a:pt x="108" y="81"/>
                    </a:cubicBezTo>
                    <a:cubicBezTo>
                      <a:pt x="110" y="82"/>
                      <a:pt x="110" y="82"/>
                      <a:pt x="110" y="82"/>
                    </a:cubicBezTo>
                    <a:cubicBezTo>
                      <a:pt x="110" y="82"/>
                      <a:pt x="110" y="82"/>
                      <a:pt x="110" y="81"/>
                    </a:cubicBezTo>
                    <a:cubicBezTo>
                      <a:pt x="108" y="81"/>
                      <a:pt x="108" y="81"/>
                      <a:pt x="108" y="81"/>
                    </a:cubicBezTo>
                    <a:cubicBezTo>
                      <a:pt x="109" y="80"/>
                      <a:pt x="109" y="80"/>
                      <a:pt x="109" y="80"/>
                    </a:cubicBezTo>
                    <a:cubicBezTo>
                      <a:pt x="108" y="80"/>
                      <a:pt x="108" y="80"/>
                      <a:pt x="108" y="80"/>
                    </a:cubicBezTo>
                    <a:cubicBezTo>
                      <a:pt x="108" y="81"/>
                      <a:pt x="108" y="81"/>
                      <a:pt x="108" y="81"/>
                    </a:cubicBezTo>
                    <a:cubicBezTo>
                      <a:pt x="99" y="77"/>
                      <a:pt x="99" y="77"/>
                      <a:pt x="99" y="77"/>
                    </a:cubicBezTo>
                    <a:cubicBezTo>
                      <a:pt x="102" y="72"/>
                      <a:pt x="102" y="72"/>
                      <a:pt x="102" y="72"/>
                    </a:cubicBezTo>
                    <a:cubicBezTo>
                      <a:pt x="102" y="72"/>
                      <a:pt x="101" y="72"/>
                      <a:pt x="101" y="72"/>
                    </a:cubicBezTo>
                    <a:cubicBezTo>
                      <a:pt x="99" y="76"/>
                      <a:pt x="99" y="76"/>
                      <a:pt x="99" y="76"/>
                    </a:cubicBezTo>
                    <a:cubicBezTo>
                      <a:pt x="91" y="72"/>
                      <a:pt x="91" y="72"/>
                      <a:pt x="91" y="72"/>
                    </a:cubicBezTo>
                    <a:cubicBezTo>
                      <a:pt x="95" y="64"/>
                      <a:pt x="95" y="64"/>
                      <a:pt x="95" y="64"/>
                    </a:cubicBezTo>
                    <a:cubicBezTo>
                      <a:pt x="94" y="64"/>
                      <a:pt x="94" y="64"/>
                      <a:pt x="94" y="64"/>
                    </a:cubicBezTo>
                    <a:cubicBezTo>
                      <a:pt x="90" y="72"/>
                      <a:pt x="90" y="72"/>
                      <a:pt x="90" y="72"/>
                    </a:cubicBezTo>
                    <a:cubicBezTo>
                      <a:pt x="82" y="68"/>
                      <a:pt x="82" y="68"/>
                      <a:pt x="82" y="68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93" y="63"/>
                      <a:pt x="93" y="63"/>
                      <a:pt x="93" y="63"/>
                    </a:cubicBezTo>
                    <a:cubicBezTo>
                      <a:pt x="93" y="63"/>
                      <a:pt x="93" y="63"/>
                      <a:pt x="93" y="62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77" y="55"/>
                      <a:pt x="77" y="55"/>
                      <a:pt x="77" y="55"/>
                    </a:cubicBezTo>
                    <a:cubicBezTo>
                      <a:pt x="80" y="49"/>
                      <a:pt x="80" y="49"/>
                      <a:pt x="80" y="49"/>
                    </a:cubicBezTo>
                    <a:cubicBezTo>
                      <a:pt x="80" y="49"/>
                      <a:pt x="80" y="49"/>
                      <a:pt x="80" y="49"/>
                    </a:cubicBezTo>
                    <a:cubicBezTo>
                      <a:pt x="77" y="55"/>
                      <a:pt x="77" y="55"/>
                      <a:pt x="77" y="55"/>
                    </a:cubicBezTo>
                    <a:cubicBezTo>
                      <a:pt x="69" y="51"/>
                      <a:pt x="69" y="51"/>
                      <a:pt x="69" y="51"/>
                    </a:cubicBezTo>
                    <a:cubicBezTo>
                      <a:pt x="73" y="42"/>
                      <a:pt x="73" y="42"/>
                      <a:pt x="73" y="42"/>
                    </a:cubicBezTo>
                    <a:cubicBezTo>
                      <a:pt x="74" y="42"/>
                      <a:pt x="74" y="42"/>
                      <a:pt x="74" y="42"/>
                    </a:cubicBezTo>
                    <a:cubicBezTo>
                      <a:pt x="73" y="42"/>
                      <a:pt x="73" y="42"/>
                      <a:pt x="73" y="42"/>
                    </a:cubicBezTo>
                    <a:cubicBezTo>
                      <a:pt x="73" y="42"/>
                      <a:pt x="73" y="42"/>
                      <a:pt x="73" y="42"/>
                    </a:cubicBezTo>
                    <a:cubicBezTo>
                      <a:pt x="73" y="42"/>
                      <a:pt x="73" y="42"/>
                      <a:pt x="73" y="42"/>
                    </a:cubicBezTo>
                    <a:cubicBezTo>
                      <a:pt x="73" y="42"/>
                      <a:pt x="73" y="42"/>
                      <a:pt x="73" y="42"/>
                    </a:cubicBezTo>
                    <a:cubicBezTo>
                      <a:pt x="73" y="42"/>
                      <a:pt x="73" y="42"/>
                      <a:pt x="73" y="42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5" y="34"/>
                      <a:pt x="65" y="34"/>
                      <a:pt x="65" y="34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8" y="27"/>
                      <a:pt x="58" y="27"/>
                      <a:pt x="58" y="27"/>
                    </a:cubicBezTo>
                    <a:cubicBezTo>
                      <a:pt x="58" y="27"/>
                      <a:pt x="58" y="27"/>
                      <a:pt x="58" y="27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51" y="20"/>
                      <a:pt x="51" y="20"/>
                      <a:pt x="51" y="20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42" y="16"/>
                      <a:pt x="42" y="16"/>
                      <a:pt x="42" y="16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42" y="16"/>
                      <a:pt x="42" y="16"/>
                      <a:pt x="42" y="16"/>
                    </a:cubicBezTo>
                    <a:cubicBezTo>
                      <a:pt x="43" y="14"/>
                      <a:pt x="43" y="14"/>
                      <a:pt x="43" y="14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2" y="16"/>
                      <a:pt x="42" y="16"/>
                      <a:pt x="42" y="16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5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8" y="64"/>
                      <a:pt x="8" y="64"/>
                      <a:pt x="7" y="64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16" y="69"/>
                      <a:pt x="16" y="69"/>
                      <a:pt x="16" y="69"/>
                    </a:cubicBezTo>
                    <a:cubicBezTo>
                      <a:pt x="7" y="64"/>
                      <a:pt x="7" y="64"/>
                      <a:pt x="7" y="64"/>
                    </a:cubicBezTo>
                    <a:cubicBezTo>
                      <a:pt x="7" y="64"/>
                      <a:pt x="7" y="64"/>
                      <a:pt x="7" y="65"/>
                    </a:cubicBezTo>
                    <a:cubicBezTo>
                      <a:pt x="16" y="69"/>
                      <a:pt x="16" y="69"/>
                      <a:pt x="16" y="69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6" y="74"/>
                      <a:pt x="6" y="74"/>
                      <a:pt x="6" y="74"/>
                    </a:cubicBezTo>
                    <a:cubicBezTo>
                      <a:pt x="6" y="74"/>
                      <a:pt x="6" y="75"/>
                      <a:pt x="6" y="75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12" y="99"/>
                      <a:pt x="12" y="99"/>
                      <a:pt x="12" y="99"/>
                    </a:cubicBezTo>
                    <a:cubicBezTo>
                      <a:pt x="8" y="108"/>
                      <a:pt x="8" y="108"/>
                      <a:pt x="8" y="108"/>
                    </a:cubicBezTo>
                    <a:cubicBezTo>
                      <a:pt x="2" y="105"/>
                      <a:pt x="2" y="105"/>
                      <a:pt x="2" y="105"/>
                    </a:cubicBezTo>
                    <a:cubicBezTo>
                      <a:pt x="2" y="105"/>
                      <a:pt x="2" y="105"/>
                      <a:pt x="2" y="105"/>
                    </a:cubicBezTo>
                    <a:cubicBezTo>
                      <a:pt x="8" y="108"/>
                      <a:pt x="8" y="108"/>
                      <a:pt x="8" y="108"/>
                    </a:cubicBezTo>
                    <a:cubicBezTo>
                      <a:pt x="3" y="117"/>
                      <a:pt x="3" y="117"/>
                      <a:pt x="3" y="117"/>
                    </a:cubicBezTo>
                    <a:cubicBezTo>
                      <a:pt x="1" y="116"/>
                      <a:pt x="1" y="116"/>
                      <a:pt x="1" y="116"/>
                    </a:cubicBezTo>
                    <a:cubicBezTo>
                      <a:pt x="1" y="116"/>
                      <a:pt x="1" y="116"/>
                      <a:pt x="1" y="116"/>
                    </a:cubicBezTo>
                    <a:cubicBezTo>
                      <a:pt x="3" y="117"/>
                      <a:pt x="3" y="117"/>
                      <a:pt x="3" y="117"/>
                    </a:cubicBezTo>
                    <a:cubicBezTo>
                      <a:pt x="1" y="122"/>
                      <a:pt x="1" y="122"/>
                      <a:pt x="1" y="122"/>
                    </a:cubicBezTo>
                    <a:cubicBezTo>
                      <a:pt x="1" y="122"/>
                      <a:pt x="1" y="123"/>
                      <a:pt x="1" y="123"/>
                    </a:cubicBezTo>
                    <a:cubicBezTo>
                      <a:pt x="3" y="117"/>
                      <a:pt x="3" y="117"/>
                      <a:pt x="3" y="117"/>
                    </a:cubicBezTo>
                    <a:cubicBezTo>
                      <a:pt x="12" y="121"/>
                      <a:pt x="12" y="121"/>
                      <a:pt x="12" y="121"/>
                    </a:cubicBezTo>
                    <a:cubicBezTo>
                      <a:pt x="8" y="130"/>
                      <a:pt x="8" y="130"/>
                      <a:pt x="8" y="130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8" y="130"/>
                      <a:pt x="8" y="130"/>
                      <a:pt x="8" y="130"/>
                    </a:cubicBezTo>
                    <a:cubicBezTo>
                      <a:pt x="4" y="139"/>
                      <a:pt x="4" y="139"/>
                      <a:pt x="4" y="139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3" y="139"/>
                      <a:pt x="3" y="139"/>
                      <a:pt x="3" y="139"/>
                    </a:cubicBezTo>
                    <a:cubicBezTo>
                      <a:pt x="0" y="146"/>
                      <a:pt x="0" y="146"/>
                      <a:pt x="0" y="146"/>
                    </a:cubicBezTo>
                    <a:cubicBezTo>
                      <a:pt x="0" y="146"/>
                      <a:pt x="0" y="146"/>
                      <a:pt x="0" y="146"/>
                    </a:cubicBezTo>
                    <a:cubicBezTo>
                      <a:pt x="4" y="139"/>
                      <a:pt x="4" y="139"/>
                      <a:pt x="4" y="139"/>
                    </a:cubicBezTo>
                    <a:cubicBezTo>
                      <a:pt x="12" y="143"/>
                      <a:pt x="12" y="143"/>
                      <a:pt x="12" y="143"/>
                    </a:cubicBezTo>
                    <a:cubicBezTo>
                      <a:pt x="8" y="152"/>
                      <a:pt x="8" y="152"/>
                      <a:pt x="8" y="152"/>
                    </a:cubicBezTo>
                    <a:cubicBezTo>
                      <a:pt x="0" y="148"/>
                      <a:pt x="0" y="148"/>
                      <a:pt x="0" y="148"/>
                    </a:cubicBezTo>
                    <a:cubicBezTo>
                      <a:pt x="0" y="148"/>
                      <a:pt x="0" y="148"/>
                      <a:pt x="0" y="148"/>
                    </a:cubicBezTo>
                    <a:cubicBezTo>
                      <a:pt x="8" y="152"/>
                      <a:pt x="8" y="152"/>
                      <a:pt x="8" y="152"/>
                    </a:cubicBezTo>
                    <a:cubicBezTo>
                      <a:pt x="4" y="161"/>
                      <a:pt x="4" y="161"/>
                      <a:pt x="4" y="161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4" y="161"/>
                      <a:pt x="4" y="161"/>
                      <a:pt x="4" y="161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6"/>
                      <a:pt x="1" y="167"/>
                      <a:pt x="1" y="167"/>
                    </a:cubicBezTo>
                    <a:cubicBezTo>
                      <a:pt x="4" y="161"/>
                      <a:pt x="4" y="161"/>
                      <a:pt x="4" y="161"/>
                    </a:cubicBezTo>
                    <a:cubicBezTo>
                      <a:pt x="12" y="165"/>
                      <a:pt x="12" y="165"/>
                      <a:pt x="12" y="165"/>
                    </a:cubicBezTo>
                    <a:cubicBezTo>
                      <a:pt x="8" y="174"/>
                      <a:pt x="8" y="174"/>
                      <a:pt x="8" y="174"/>
                    </a:cubicBezTo>
                    <a:cubicBezTo>
                      <a:pt x="1" y="170"/>
                      <a:pt x="1" y="170"/>
                      <a:pt x="1" y="170"/>
                    </a:cubicBezTo>
                    <a:cubicBezTo>
                      <a:pt x="1" y="170"/>
                      <a:pt x="1" y="170"/>
                      <a:pt x="1" y="170"/>
                    </a:cubicBezTo>
                    <a:cubicBezTo>
                      <a:pt x="8" y="174"/>
                      <a:pt x="8" y="174"/>
                      <a:pt x="8" y="174"/>
                    </a:cubicBezTo>
                    <a:cubicBezTo>
                      <a:pt x="4" y="182"/>
                      <a:pt x="4" y="182"/>
                      <a:pt x="4" y="182"/>
                    </a:cubicBezTo>
                    <a:cubicBezTo>
                      <a:pt x="3" y="182"/>
                      <a:pt x="3" y="182"/>
                      <a:pt x="3" y="182"/>
                    </a:cubicBezTo>
                    <a:cubicBezTo>
                      <a:pt x="3" y="182"/>
                      <a:pt x="3" y="182"/>
                      <a:pt x="3" y="182"/>
                    </a:cubicBezTo>
                    <a:cubicBezTo>
                      <a:pt x="4" y="183"/>
                      <a:pt x="4" y="183"/>
                      <a:pt x="4" y="183"/>
                    </a:cubicBezTo>
                    <a:cubicBezTo>
                      <a:pt x="3" y="184"/>
                      <a:pt x="3" y="184"/>
                      <a:pt x="3" y="184"/>
                    </a:cubicBezTo>
                    <a:cubicBezTo>
                      <a:pt x="3" y="184"/>
                      <a:pt x="3" y="184"/>
                      <a:pt x="3" y="184"/>
                    </a:cubicBezTo>
                    <a:cubicBezTo>
                      <a:pt x="4" y="183"/>
                      <a:pt x="4" y="183"/>
                      <a:pt x="4" y="183"/>
                    </a:cubicBezTo>
                    <a:cubicBezTo>
                      <a:pt x="13" y="187"/>
                      <a:pt x="13" y="187"/>
                      <a:pt x="13" y="187"/>
                    </a:cubicBezTo>
                    <a:cubicBezTo>
                      <a:pt x="9" y="196"/>
                      <a:pt x="9" y="196"/>
                      <a:pt x="9" y="196"/>
                    </a:cubicBezTo>
                    <a:cubicBezTo>
                      <a:pt x="6" y="194"/>
                      <a:pt x="6" y="194"/>
                      <a:pt x="6" y="194"/>
                    </a:cubicBezTo>
                    <a:cubicBezTo>
                      <a:pt x="6" y="194"/>
                      <a:pt x="6" y="195"/>
                      <a:pt x="6" y="195"/>
                    </a:cubicBezTo>
                    <a:cubicBezTo>
                      <a:pt x="8" y="196"/>
                      <a:pt x="8" y="196"/>
                      <a:pt x="8" y="196"/>
                    </a:cubicBezTo>
                    <a:cubicBezTo>
                      <a:pt x="7" y="198"/>
                      <a:pt x="7" y="198"/>
                      <a:pt x="7" y="198"/>
                    </a:cubicBezTo>
                    <a:cubicBezTo>
                      <a:pt x="7" y="198"/>
                      <a:pt x="7" y="198"/>
                      <a:pt x="7" y="198"/>
                    </a:cubicBezTo>
                    <a:cubicBezTo>
                      <a:pt x="9" y="196"/>
                      <a:pt x="9" y="196"/>
                      <a:pt x="9" y="196"/>
                    </a:cubicBezTo>
                    <a:cubicBezTo>
                      <a:pt x="17" y="200"/>
                      <a:pt x="17" y="200"/>
                      <a:pt x="17" y="200"/>
                    </a:cubicBezTo>
                    <a:cubicBezTo>
                      <a:pt x="13" y="209"/>
                      <a:pt x="13" y="209"/>
                      <a:pt x="13" y="209"/>
                    </a:cubicBezTo>
                    <a:cubicBezTo>
                      <a:pt x="12" y="208"/>
                      <a:pt x="12" y="208"/>
                      <a:pt x="12" y="208"/>
                    </a:cubicBezTo>
                    <a:cubicBezTo>
                      <a:pt x="12" y="208"/>
                      <a:pt x="12" y="208"/>
                      <a:pt x="12" y="208"/>
                    </a:cubicBezTo>
                    <a:cubicBezTo>
                      <a:pt x="13" y="209"/>
                      <a:pt x="13" y="209"/>
                      <a:pt x="13" y="209"/>
                    </a:cubicBezTo>
                    <a:cubicBezTo>
                      <a:pt x="13" y="210"/>
                      <a:pt x="13" y="210"/>
                      <a:pt x="13" y="210"/>
                    </a:cubicBezTo>
                    <a:cubicBezTo>
                      <a:pt x="13" y="210"/>
                      <a:pt x="13" y="210"/>
                      <a:pt x="13" y="210"/>
                    </a:cubicBezTo>
                    <a:cubicBezTo>
                      <a:pt x="13" y="209"/>
                      <a:pt x="13" y="209"/>
                      <a:pt x="13" y="209"/>
                    </a:cubicBezTo>
                    <a:cubicBezTo>
                      <a:pt x="22" y="213"/>
                      <a:pt x="22" y="213"/>
                      <a:pt x="22" y="213"/>
                    </a:cubicBezTo>
                    <a:cubicBezTo>
                      <a:pt x="18" y="222"/>
                      <a:pt x="18" y="222"/>
                      <a:pt x="18" y="222"/>
                    </a:cubicBezTo>
                    <a:cubicBezTo>
                      <a:pt x="17" y="222"/>
                      <a:pt x="17" y="222"/>
                      <a:pt x="17" y="222"/>
                    </a:cubicBezTo>
                    <a:cubicBezTo>
                      <a:pt x="17" y="222"/>
                      <a:pt x="17" y="222"/>
                      <a:pt x="18" y="222"/>
                    </a:cubicBezTo>
                    <a:cubicBezTo>
                      <a:pt x="18" y="222"/>
                      <a:pt x="18" y="222"/>
                      <a:pt x="18" y="222"/>
                    </a:cubicBezTo>
                    <a:cubicBezTo>
                      <a:pt x="26" y="226"/>
                      <a:pt x="26" y="226"/>
                      <a:pt x="26" y="226"/>
                    </a:cubicBezTo>
                    <a:cubicBezTo>
                      <a:pt x="23" y="233"/>
                      <a:pt x="23" y="233"/>
                      <a:pt x="23" y="233"/>
                    </a:cubicBezTo>
                    <a:cubicBezTo>
                      <a:pt x="23" y="233"/>
                      <a:pt x="23" y="233"/>
                      <a:pt x="23" y="233"/>
                    </a:cubicBezTo>
                    <a:cubicBezTo>
                      <a:pt x="26" y="226"/>
                      <a:pt x="26" y="226"/>
                      <a:pt x="26" y="226"/>
                    </a:cubicBezTo>
                    <a:cubicBezTo>
                      <a:pt x="35" y="230"/>
                      <a:pt x="35" y="230"/>
                      <a:pt x="35" y="230"/>
                    </a:cubicBezTo>
                    <a:cubicBezTo>
                      <a:pt x="31" y="239"/>
                      <a:pt x="31" y="239"/>
                      <a:pt x="31" y="239"/>
                    </a:cubicBezTo>
                    <a:cubicBezTo>
                      <a:pt x="25" y="236"/>
                      <a:pt x="25" y="236"/>
                      <a:pt x="25" y="236"/>
                    </a:cubicBezTo>
                    <a:cubicBezTo>
                      <a:pt x="25" y="236"/>
                      <a:pt x="25" y="236"/>
                      <a:pt x="25" y="236"/>
                    </a:cubicBezTo>
                    <a:cubicBezTo>
                      <a:pt x="31" y="239"/>
                      <a:pt x="31" y="239"/>
                      <a:pt x="31" y="239"/>
                    </a:cubicBezTo>
                    <a:cubicBezTo>
                      <a:pt x="29" y="243"/>
                      <a:pt x="29" y="243"/>
                      <a:pt x="29" y="243"/>
                    </a:cubicBezTo>
                    <a:cubicBezTo>
                      <a:pt x="29" y="243"/>
                      <a:pt x="29" y="243"/>
                      <a:pt x="29" y="243"/>
                    </a:cubicBezTo>
                    <a:cubicBezTo>
                      <a:pt x="31" y="239"/>
                      <a:pt x="31" y="239"/>
                      <a:pt x="31" y="239"/>
                    </a:cubicBezTo>
                    <a:cubicBezTo>
                      <a:pt x="40" y="244"/>
                      <a:pt x="40" y="244"/>
                      <a:pt x="40" y="244"/>
                    </a:cubicBezTo>
                    <a:cubicBezTo>
                      <a:pt x="36" y="251"/>
                      <a:pt x="36" y="251"/>
                      <a:pt x="36" y="251"/>
                    </a:cubicBezTo>
                    <a:cubicBezTo>
                      <a:pt x="36" y="252"/>
                      <a:pt x="36" y="252"/>
                      <a:pt x="36" y="252"/>
                    </a:cubicBezTo>
                    <a:cubicBezTo>
                      <a:pt x="40" y="244"/>
                      <a:pt x="40" y="244"/>
                      <a:pt x="40" y="244"/>
                    </a:cubicBezTo>
                    <a:cubicBezTo>
                      <a:pt x="48" y="248"/>
                      <a:pt x="48" y="248"/>
                      <a:pt x="48" y="248"/>
                    </a:cubicBezTo>
                    <a:cubicBezTo>
                      <a:pt x="44" y="256"/>
                      <a:pt x="44" y="256"/>
                      <a:pt x="44" y="256"/>
                    </a:cubicBezTo>
                    <a:cubicBezTo>
                      <a:pt x="37" y="253"/>
                      <a:pt x="37" y="253"/>
                      <a:pt x="37" y="253"/>
                    </a:cubicBezTo>
                    <a:cubicBezTo>
                      <a:pt x="37" y="253"/>
                      <a:pt x="38" y="253"/>
                      <a:pt x="38" y="254"/>
                    </a:cubicBezTo>
                    <a:cubicBezTo>
                      <a:pt x="44" y="257"/>
                      <a:pt x="44" y="257"/>
                      <a:pt x="44" y="257"/>
                    </a:cubicBezTo>
                    <a:cubicBezTo>
                      <a:pt x="43" y="259"/>
                      <a:pt x="43" y="259"/>
                      <a:pt x="43" y="259"/>
                    </a:cubicBezTo>
                    <a:cubicBezTo>
                      <a:pt x="43" y="259"/>
                      <a:pt x="43" y="259"/>
                      <a:pt x="43" y="259"/>
                    </a:cubicBezTo>
                    <a:cubicBezTo>
                      <a:pt x="44" y="257"/>
                      <a:pt x="44" y="257"/>
                      <a:pt x="44" y="257"/>
                    </a:cubicBezTo>
                    <a:cubicBezTo>
                      <a:pt x="53" y="261"/>
                      <a:pt x="53" y="261"/>
                      <a:pt x="53" y="261"/>
                    </a:cubicBezTo>
                    <a:cubicBezTo>
                      <a:pt x="51" y="264"/>
                      <a:pt x="51" y="264"/>
                      <a:pt x="51" y="264"/>
                    </a:cubicBezTo>
                    <a:cubicBezTo>
                      <a:pt x="51" y="264"/>
                      <a:pt x="51" y="264"/>
                      <a:pt x="51" y="265"/>
                    </a:cubicBezTo>
                    <a:cubicBezTo>
                      <a:pt x="53" y="261"/>
                      <a:pt x="53" y="261"/>
                      <a:pt x="53" y="261"/>
                    </a:cubicBezTo>
                    <a:cubicBezTo>
                      <a:pt x="62" y="265"/>
                      <a:pt x="62" y="265"/>
                      <a:pt x="62" y="265"/>
                    </a:cubicBezTo>
                    <a:cubicBezTo>
                      <a:pt x="60" y="269"/>
                      <a:pt x="60" y="269"/>
                      <a:pt x="60" y="269"/>
                    </a:cubicBezTo>
                    <a:cubicBezTo>
                      <a:pt x="60" y="269"/>
                      <a:pt x="60" y="269"/>
                      <a:pt x="60" y="269"/>
                    </a:cubicBezTo>
                    <a:cubicBezTo>
                      <a:pt x="62" y="265"/>
                      <a:pt x="62" y="265"/>
                      <a:pt x="62" y="265"/>
                    </a:cubicBezTo>
                    <a:cubicBezTo>
                      <a:pt x="70" y="270"/>
                      <a:pt x="70" y="270"/>
                      <a:pt x="70" y="270"/>
                    </a:cubicBezTo>
                    <a:cubicBezTo>
                      <a:pt x="69" y="272"/>
                      <a:pt x="69" y="272"/>
                      <a:pt x="69" y="272"/>
                    </a:cubicBezTo>
                    <a:cubicBezTo>
                      <a:pt x="69" y="272"/>
                      <a:pt x="69" y="272"/>
                      <a:pt x="69" y="272"/>
                    </a:cubicBezTo>
                    <a:cubicBezTo>
                      <a:pt x="71" y="270"/>
                      <a:pt x="71" y="270"/>
                      <a:pt x="71" y="270"/>
                    </a:cubicBezTo>
                    <a:cubicBezTo>
                      <a:pt x="79" y="274"/>
                      <a:pt x="79" y="274"/>
                      <a:pt x="79" y="274"/>
                    </a:cubicBezTo>
                    <a:cubicBezTo>
                      <a:pt x="79" y="274"/>
                      <a:pt x="79" y="274"/>
                      <a:pt x="79" y="274"/>
                    </a:cubicBezTo>
                    <a:cubicBezTo>
                      <a:pt x="79" y="274"/>
                      <a:pt x="79" y="274"/>
                      <a:pt x="79" y="274"/>
                    </a:cubicBezTo>
                    <a:cubicBezTo>
                      <a:pt x="79" y="274"/>
                      <a:pt x="79" y="274"/>
                      <a:pt x="79" y="274"/>
                    </a:cubicBezTo>
                    <a:cubicBezTo>
                      <a:pt x="80" y="274"/>
                      <a:pt x="80" y="274"/>
                      <a:pt x="80" y="274"/>
                    </a:cubicBezTo>
                    <a:cubicBezTo>
                      <a:pt x="80" y="274"/>
                      <a:pt x="81" y="274"/>
                      <a:pt x="81" y="274"/>
                    </a:cubicBezTo>
                    <a:cubicBezTo>
                      <a:pt x="79" y="274"/>
                      <a:pt x="79" y="274"/>
                      <a:pt x="79" y="274"/>
                    </a:cubicBezTo>
                    <a:cubicBezTo>
                      <a:pt x="84" y="265"/>
                      <a:pt x="84" y="265"/>
                      <a:pt x="84" y="265"/>
                    </a:cubicBezTo>
                    <a:cubicBezTo>
                      <a:pt x="92" y="269"/>
                      <a:pt x="92" y="269"/>
                      <a:pt x="92" y="269"/>
                    </a:cubicBezTo>
                    <a:cubicBezTo>
                      <a:pt x="90" y="275"/>
                      <a:pt x="90" y="275"/>
                      <a:pt x="90" y="275"/>
                    </a:cubicBezTo>
                    <a:cubicBezTo>
                      <a:pt x="90" y="275"/>
                      <a:pt x="90" y="275"/>
                      <a:pt x="90" y="275"/>
                    </a:cubicBezTo>
                    <a:cubicBezTo>
                      <a:pt x="92" y="269"/>
                      <a:pt x="92" y="269"/>
                      <a:pt x="92" y="269"/>
                    </a:cubicBezTo>
                    <a:cubicBezTo>
                      <a:pt x="101" y="274"/>
                      <a:pt x="101" y="274"/>
                      <a:pt x="101" y="274"/>
                    </a:cubicBezTo>
                    <a:cubicBezTo>
                      <a:pt x="100" y="275"/>
                      <a:pt x="100" y="275"/>
                      <a:pt x="100" y="275"/>
                    </a:cubicBezTo>
                    <a:cubicBezTo>
                      <a:pt x="100" y="275"/>
                      <a:pt x="101" y="275"/>
                      <a:pt x="101" y="275"/>
                    </a:cubicBezTo>
                    <a:cubicBezTo>
                      <a:pt x="101" y="274"/>
                      <a:pt x="101" y="274"/>
                      <a:pt x="101" y="274"/>
                    </a:cubicBezTo>
                    <a:cubicBezTo>
                      <a:pt x="104" y="275"/>
                      <a:pt x="104" y="275"/>
                      <a:pt x="104" y="275"/>
                    </a:cubicBezTo>
                    <a:cubicBezTo>
                      <a:pt x="104" y="275"/>
                      <a:pt x="104" y="275"/>
                      <a:pt x="104" y="275"/>
                    </a:cubicBezTo>
                    <a:cubicBezTo>
                      <a:pt x="101" y="274"/>
                      <a:pt x="101" y="274"/>
                      <a:pt x="101" y="274"/>
                    </a:cubicBezTo>
                    <a:cubicBezTo>
                      <a:pt x="106" y="265"/>
                      <a:pt x="106" y="265"/>
                      <a:pt x="106" y="265"/>
                    </a:cubicBezTo>
                    <a:cubicBezTo>
                      <a:pt x="114" y="269"/>
                      <a:pt x="114" y="269"/>
                      <a:pt x="114" y="269"/>
                    </a:cubicBezTo>
                    <a:cubicBezTo>
                      <a:pt x="112" y="274"/>
                      <a:pt x="112" y="274"/>
                      <a:pt x="112" y="274"/>
                    </a:cubicBezTo>
                    <a:cubicBezTo>
                      <a:pt x="112" y="274"/>
                      <a:pt x="112" y="274"/>
                      <a:pt x="112" y="274"/>
                    </a:cubicBezTo>
                    <a:cubicBezTo>
                      <a:pt x="114" y="269"/>
                      <a:pt x="114" y="269"/>
                      <a:pt x="114" y="269"/>
                    </a:cubicBezTo>
                    <a:cubicBezTo>
                      <a:pt x="122" y="273"/>
                      <a:pt x="122" y="273"/>
                      <a:pt x="122" y="273"/>
                    </a:cubicBezTo>
                    <a:cubicBezTo>
                      <a:pt x="122" y="273"/>
                      <a:pt x="122" y="273"/>
                      <a:pt x="122" y="273"/>
                    </a:cubicBezTo>
                    <a:cubicBezTo>
                      <a:pt x="114" y="269"/>
                      <a:pt x="114" y="269"/>
                      <a:pt x="114" y="269"/>
                    </a:cubicBezTo>
                    <a:cubicBezTo>
                      <a:pt x="119" y="260"/>
                      <a:pt x="119" y="260"/>
                      <a:pt x="119" y="260"/>
                    </a:cubicBezTo>
                    <a:cubicBezTo>
                      <a:pt x="127" y="265"/>
                      <a:pt x="127" y="265"/>
                      <a:pt x="127" y="265"/>
                    </a:cubicBezTo>
                    <a:cubicBezTo>
                      <a:pt x="124" y="272"/>
                      <a:pt x="124" y="272"/>
                      <a:pt x="124" y="272"/>
                    </a:cubicBezTo>
                    <a:cubicBezTo>
                      <a:pt x="124" y="272"/>
                      <a:pt x="124" y="272"/>
                      <a:pt x="124" y="271"/>
                    </a:cubicBezTo>
                    <a:cubicBezTo>
                      <a:pt x="127" y="265"/>
                      <a:pt x="127" y="265"/>
                      <a:pt x="127" y="265"/>
                    </a:cubicBezTo>
                    <a:cubicBezTo>
                      <a:pt x="130" y="266"/>
                      <a:pt x="130" y="266"/>
                      <a:pt x="130" y="266"/>
                    </a:cubicBezTo>
                    <a:cubicBezTo>
                      <a:pt x="130" y="266"/>
                      <a:pt x="130" y="266"/>
                      <a:pt x="131" y="266"/>
                    </a:cubicBezTo>
                    <a:cubicBezTo>
                      <a:pt x="128" y="264"/>
                      <a:pt x="128" y="264"/>
                      <a:pt x="128" y="264"/>
                    </a:cubicBezTo>
                    <a:cubicBezTo>
                      <a:pt x="132" y="256"/>
                      <a:pt x="132" y="256"/>
                      <a:pt x="132" y="256"/>
                    </a:cubicBezTo>
                    <a:cubicBezTo>
                      <a:pt x="138" y="259"/>
                      <a:pt x="138" y="259"/>
                      <a:pt x="138" y="259"/>
                    </a:cubicBezTo>
                    <a:cubicBezTo>
                      <a:pt x="138" y="259"/>
                      <a:pt x="138" y="259"/>
                      <a:pt x="138" y="259"/>
                    </a:cubicBezTo>
                    <a:cubicBezTo>
                      <a:pt x="132" y="256"/>
                      <a:pt x="132" y="256"/>
                      <a:pt x="132" y="256"/>
                    </a:cubicBezTo>
                    <a:cubicBezTo>
                      <a:pt x="136" y="247"/>
                      <a:pt x="136" y="247"/>
                      <a:pt x="136" y="247"/>
                    </a:cubicBezTo>
                    <a:cubicBezTo>
                      <a:pt x="144" y="251"/>
                      <a:pt x="144" y="251"/>
                      <a:pt x="144" y="251"/>
                    </a:cubicBezTo>
                    <a:cubicBezTo>
                      <a:pt x="144" y="251"/>
                      <a:pt x="144" y="251"/>
                      <a:pt x="144" y="251"/>
                    </a:cubicBezTo>
                    <a:cubicBezTo>
                      <a:pt x="136" y="247"/>
                      <a:pt x="136" y="247"/>
                      <a:pt x="136" y="247"/>
                    </a:cubicBezTo>
                    <a:cubicBezTo>
                      <a:pt x="140" y="238"/>
                      <a:pt x="140" y="238"/>
                      <a:pt x="140" y="238"/>
                    </a:cubicBezTo>
                    <a:cubicBezTo>
                      <a:pt x="149" y="242"/>
                      <a:pt x="149" y="242"/>
                      <a:pt x="149" y="242"/>
                    </a:cubicBezTo>
                    <a:cubicBezTo>
                      <a:pt x="145" y="250"/>
                      <a:pt x="145" y="250"/>
                      <a:pt x="145" y="250"/>
                    </a:cubicBezTo>
                    <a:cubicBezTo>
                      <a:pt x="146" y="249"/>
                      <a:pt x="146" y="249"/>
                      <a:pt x="146" y="249"/>
                    </a:cubicBezTo>
                    <a:cubicBezTo>
                      <a:pt x="149" y="243"/>
                      <a:pt x="149" y="243"/>
                      <a:pt x="149" y="243"/>
                    </a:cubicBezTo>
                    <a:cubicBezTo>
                      <a:pt x="150" y="243"/>
                      <a:pt x="150" y="243"/>
                      <a:pt x="150" y="243"/>
                    </a:cubicBezTo>
                    <a:cubicBezTo>
                      <a:pt x="150" y="243"/>
                      <a:pt x="150" y="243"/>
                      <a:pt x="150" y="243"/>
                    </a:cubicBezTo>
                    <a:cubicBezTo>
                      <a:pt x="149" y="242"/>
                      <a:pt x="149" y="242"/>
                      <a:pt x="149" y="242"/>
                    </a:cubicBezTo>
                    <a:cubicBezTo>
                      <a:pt x="153" y="234"/>
                      <a:pt x="153" y="234"/>
                      <a:pt x="153" y="234"/>
                    </a:cubicBezTo>
                    <a:cubicBezTo>
                      <a:pt x="155" y="235"/>
                      <a:pt x="155" y="235"/>
                      <a:pt x="155" y="235"/>
                    </a:cubicBezTo>
                    <a:cubicBezTo>
                      <a:pt x="155" y="235"/>
                      <a:pt x="155" y="235"/>
                      <a:pt x="155" y="235"/>
                    </a:cubicBezTo>
                    <a:cubicBezTo>
                      <a:pt x="154" y="234"/>
                      <a:pt x="154" y="234"/>
                      <a:pt x="154" y="234"/>
                    </a:cubicBezTo>
                    <a:cubicBezTo>
                      <a:pt x="158" y="225"/>
                      <a:pt x="158" y="225"/>
                      <a:pt x="158" y="225"/>
                    </a:cubicBezTo>
                    <a:cubicBezTo>
                      <a:pt x="160" y="226"/>
                      <a:pt x="160" y="226"/>
                      <a:pt x="160" y="226"/>
                    </a:cubicBezTo>
                    <a:cubicBezTo>
                      <a:pt x="160" y="226"/>
                      <a:pt x="160" y="226"/>
                      <a:pt x="160" y="226"/>
                    </a:cubicBezTo>
                    <a:cubicBezTo>
                      <a:pt x="158" y="225"/>
                      <a:pt x="158" y="225"/>
                      <a:pt x="158" y="225"/>
                    </a:cubicBezTo>
                    <a:cubicBezTo>
                      <a:pt x="162" y="216"/>
                      <a:pt x="162" y="216"/>
                      <a:pt x="162" y="216"/>
                    </a:cubicBezTo>
                    <a:cubicBezTo>
                      <a:pt x="163" y="217"/>
                      <a:pt x="163" y="217"/>
                      <a:pt x="163" y="217"/>
                    </a:cubicBezTo>
                    <a:cubicBezTo>
                      <a:pt x="163" y="216"/>
                      <a:pt x="163" y="216"/>
                      <a:pt x="163" y="216"/>
                    </a:cubicBezTo>
                    <a:cubicBezTo>
                      <a:pt x="162" y="216"/>
                      <a:pt x="162" y="216"/>
                      <a:pt x="162" y="216"/>
                    </a:cubicBezTo>
                    <a:cubicBezTo>
                      <a:pt x="164" y="212"/>
                      <a:pt x="164" y="212"/>
                      <a:pt x="164" y="212"/>
                    </a:cubicBezTo>
                    <a:cubicBezTo>
                      <a:pt x="164" y="212"/>
                      <a:pt x="164" y="212"/>
                      <a:pt x="164" y="212"/>
                    </a:cubicBezTo>
                    <a:close/>
                    <a:moveTo>
                      <a:pt x="153" y="212"/>
                    </a:moveTo>
                    <a:cubicBezTo>
                      <a:pt x="144" y="207"/>
                      <a:pt x="144" y="207"/>
                      <a:pt x="144" y="207"/>
                    </a:cubicBezTo>
                    <a:cubicBezTo>
                      <a:pt x="149" y="199"/>
                      <a:pt x="149" y="199"/>
                      <a:pt x="149" y="199"/>
                    </a:cubicBezTo>
                    <a:cubicBezTo>
                      <a:pt x="157" y="203"/>
                      <a:pt x="157" y="203"/>
                      <a:pt x="157" y="203"/>
                    </a:cubicBezTo>
                    <a:lnTo>
                      <a:pt x="153" y="212"/>
                    </a:lnTo>
                    <a:close/>
                    <a:moveTo>
                      <a:pt x="47" y="51"/>
                    </a:moveTo>
                    <a:cubicBezTo>
                      <a:pt x="55" y="55"/>
                      <a:pt x="55" y="55"/>
                      <a:pt x="55" y="55"/>
                    </a:cubicBezTo>
                    <a:cubicBezTo>
                      <a:pt x="51" y="64"/>
                      <a:pt x="51" y="64"/>
                      <a:pt x="51" y="64"/>
                    </a:cubicBezTo>
                    <a:cubicBezTo>
                      <a:pt x="42" y="60"/>
                      <a:pt x="42" y="60"/>
                      <a:pt x="42" y="60"/>
                    </a:cubicBezTo>
                    <a:lnTo>
                      <a:pt x="47" y="51"/>
                    </a:lnTo>
                    <a:close/>
                    <a:moveTo>
                      <a:pt x="42" y="59"/>
                    </a:moveTo>
                    <a:cubicBezTo>
                      <a:pt x="34" y="55"/>
                      <a:pt x="34" y="55"/>
                      <a:pt x="34" y="55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46" y="51"/>
                      <a:pt x="46" y="51"/>
                      <a:pt x="46" y="51"/>
                    </a:cubicBezTo>
                    <a:lnTo>
                      <a:pt x="42" y="59"/>
                    </a:lnTo>
                    <a:close/>
                    <a:moveTo>
                      <a:pt x="51" y="64"/>
                    </a:moveTo>
                    <a:cubicBezTo>
                      <a:pt x="47" y="73"/>
                      <a:pt x="47" y="73"/>
                      <a:pt x="47" y="73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42" y="60"/>
                      <a:pt x="42" y="60"/>
                      <a:pt x="42" y="60"/>
                    </a:cubicBezTo>
                    <a:lnTo>
                      <a:pt x="51" y="64"/>
                    </a:lnTo>
                    <a:close/>
                    <a:moveTo>
                      <a:pt x="51" y="86"/>
                    </a:moveTo>
                    <a:cubicBezTo>
                      <a:pt x="47" y="94"/>
                      <a:pt x="47" y="94"/>
                      <a:pt x="47" y="94"/>
                    </a:cubicBezTo>
                    <a:cubicBezTo>
                      <a:pt x="38" y="90"/>
                      <a:pt x="38" y="90"/>
                      <a:pt x="38" y="90"/>
                    </a:cubicBezTo>
                    <a:cubicBezTo>
                      <a:pt x="42" y="82"/>
                      <a:pt x="42" y="82"/>
                      <a:pt x="42" y="82"/>
                    </a:cubicBezTo>
                    <a:lnTo>
                      <a:pt x="51" y="86"/>
                    </a:lnTo>
                    <a:close/>
                    <a:moveTo>
                      <a:pt x="43" y="81"/>
                    </a:moveTo>
                    <a:cubicBezTo>
                      <a:pt x="47" y="73"/>
                      <a:pt x="47" y="73"/>
                      <a:pt x="47" y="73"/>
                    </a:cubicBezTo>
                    <a:cubicBezTo>
                      <a:pt x="55" y="77"/>
                      <a:pt x="55" y="77"/>
                      <a:pt x="55" y="77"/>
                    </a:cubicBezTo>
                    <a:cubicBezTo>
                      <a:pt x="51" y="86"/>
                      <a:pt x="51" y="86"/>
                      <a:pt x="51" y="86"/>
                    </a:cubicBezTo>
                    <a:lnTo>
                      <a:pt x="43" y="81"/>
                    </a:lnTo>
                    <a:close/>
                    <a:moveTo>
                      <a:pt x="51" y="86"/>
                    </a:moveTo>
                    <a:cubicBezTo>
                      <a:pt x="60" y="90"/>
                      <a:pt x="60" y="90"/>
                      <a:pt x="60" y="90"/>
                    </a:cubicBezTo>
                    <a:cubicBezTo>
                      <a:pt x="56" y="99"/>
                      <a:pt x="56" y="99"/>
                      <a:pt x="56" y="99"/>
                    </a:cubicBezTo>
                    <a:cubicBezTo>
                      <a:pt x="47" y="95"/>
                      <a:pt x="47" y="95"/>
                      <a:pt x="47" y="95"/>
                    </a:cubicBezTo>
                    <a:lnTo>
                      <a:pt x="51" y="86"/>
                    </a:lnTo>
                    <a:close/>
                    <a:moveTo>
                      <a:pt x="65" y="125"/>
                    </a:moveTo>
                    <a:cubicBezTo>
                      <a:pt x="56" y="121"/>
                      <a:pt x="56" y="121"/>
                      <a:pt x="56" y="121"/>
                    </a:cubicBezTo>
                    <a:cubicBezTo>
                      <a:pt x="60" y="112"/>
                      <a:pt x="60" y="112"/>
                      <a:pt x="60" y="112"/>
                    </a:cubicBezTo>
                    <a:cubicBezTo>
                      <a:pt x="69" y="116"/>
                      <a:pt x="69" y="116"/>
                      <a:pt x="69" y="116"/>
                    </a:cubicBezTo>
                    <a:lnTo>
                      <a:pt x="65" y="125"/>
                    </a:lnTo>
                    <a:close/>
                    <a:moveTo>
                      <a:pt x="69" y="116"/>
                    </a:moveTo>
                    <a:cubicBezTo>
                      <a:pt x="78" y="121"/>
                      <a:pt x="78" y="121"/>
                      <a:pt x="78" y="121"/>
                    </a:cubicBezTo>
                    <a:cubicBezTo>
                      <a:pt x="74" y="129"/>
                      <a:pt x="74" y="129"/>
                      <a:pt x="74" y="129"/>
                    </a:cubicBezTo>
                    <a:cubicBezTo>
                      <a:pt x="65" y="125"/>
                      <a:pt x="65" y="125"/>
                      <a:pt x="65" y="125"/>
                    </a:cubicBezTo>
                    <a:lnTo>
                      <a:pt x="69" y="116"/>
                    </a:lnTo>
                    <a:close/>
                    <a:moveTo>
                      <a:pt x="65" y="125"/>
                    </a:moveTo>
                    <a:cubicBezTo>
                      <a:pt x="60" y="134"/>
                      <a:pt x="60" y="134"/>
                      <a:pt x="60" y="134"/>
                    </a:cubicBezTo>
                    <a:cubicBezTo>
                      <a:pt x="52" y="130"/>
                      <a:pt x="52" y="130"/>
                      <a:pt x="52" y="130"/>
                    </a:cubicBezTo>
                    <a:cubicBezTo>
                      <a:pt x="56" y="121"/>
                      <a:pt x="56" y="121"/>
                      <a:pt x="56" y="121"/>
                    </a:cubicBezTo>
                    <a:lnTo>
                      <a:pt x="65" y="125"/>
                    </a:lnTo>
                    <a:close/>
                    <a:moveTo>
                      <a:pt x="65" y="125"/>
                    </a:moveTo>
                    <a:cubicBezTo>
                      <a:pt x="73" y="129"/>
                      <a:pt x="73" y="129"/>
                      <a:pt x="73" y="129"/>
                    </a:cubicBezTo>
                    <a:cubicBezTo>
                      <a:pt x="69" y="138"/>
                      <a:pt x="69" y="138"/>
                      <a:pt x="69" y="138"/>
                    </a:cubicBezTo>
                    <a:cubicBezTo>
                      <a:pt x="61" y="134"/>
                      <a:pt x="61" y="134"/>
                      <a:pt x="61" y="134"/>
                    </a:cubicBezTo>
                    <a:lnTo>
                      <a:pt x="65" y="125"/>
                    </a:lnTo>
                    <a:close/>
                    <a:moveTo>
                      <a:pt x="78" y="164"/>
                    </a:moveTo>
                    <a:cubicBezTo>
                      <a:pt x="74" y="173"/>
                      <a:pt x="74" y="173"/>
                      <a:pt x="74" y="173"/>
                    </a:cubicBezTo>
                    <a:cubicBezTo>
                      <a:pt x="65" y="169"/>
                      <a:pt x="65" y="169"/>
                      <a:pt x="65" y="169"/>
                    </a:cubicBezTo>
                    <a:cubicBezTo>
                      <a:pt x="70" y="160"/>
                      <a:pt x="70" y="160"/>
                      <a:pt x="70" y="160"/>
                    </a:cubicBezTo>
                    <a:lnTo>
                      <a:pt x="78" y="164"/>
                    </a:lnTo>
                    <a:close/>
                    <a:moveTo>
                      <a:pt x="70" y="160"/>
                    </a:moveTo>
                    <a:cubicBezTo>
                      <a:pt x="74" y="151"/>
                      <a:pt x="74" y="151"/>
                      <a:pt x="74" y="151"/>
                    </a:cubicBezTo>
                    <a:cubicBezTo>
                      <a:pt x="82" y="156"/>
                      <a:pt x="82" y="156"/>
                      <a:pt x="82" y="156"/>
                    </a:cubicBezTo>
                    <a:cubicBezTo>
                      <a:pt x="78" y="164"/>
                      <a:pt x="78" y="164"/>
                      <a:pt x="78" y="164"/>
                    </a:cubicBezTo>
                    <a:lnTo>
                      <a:pt x="70" y="160"/>
                    </a:lnTo>
                    <a:close/>
                    <a:moveTo>
                      <a:pt x="78" y="164"/>
                    </a:moveTo>
                    <a:cubicBezTo>
                      <a:pt x="87" y="169"/>
                      <a:pt x="87" y="169"/>
                      <a:pt x="87" y="169"/>
                    </a:cubicBezTo>
                    <a:cubicBezTo>
                      <a:pt x="83" y="177"/>
                      <a:pt x="83" y="177"/>
                      <a:pt x="83" y="177"/>
                    </a:cubicBezTo>
                    <a:cubicBezTo>
                      <a:pt x="74" y="173"/>
                      <a:pt x="74" y="173"/>
                      <a:pt x="74" y="173"/>
                    </a:cubicBezTo>
                    <a:lnTo>
                      <a:pt x="78" y="164"/>
                    </a:lnTo>
                    <a:close/>
                    <a:moveTo>
                      <a:pt x="83" y="177"/>
                    </a:moveTo>
                    <a:cubicBezTo>
                      <a:pt x="78" y="186"/>
                      <a:pt x="78" y="186"/>
                      <a:pt x="78" y="186"/>
                    </a:cubicBezTo>
                    <a:cubicBezTo>
                      <a:pt x="70" y="182"/>
                      <a:pt x="70" y="182"/>
                      <a:pt x="70" y="182"/>
                    </a:cubicBezTo>
                    <a:cubicBezTo>
                      <a:pt x="74" y="173"/>
                      <a:pt x="74" y="173"/>
                      <a:pt x="74" y="173"/>
                    </a:cubicBezTo>
                    <a:lnTo>
                      <a:pt x="83" y="177"/>
                    </a:lnTo>
                    <a:close/>
                    <a:moveTo>
                      <a:pt x="83" y="178"/>
                    </a:moveTo>
                    <a:cubicBezTo>
                      <a:pt x="91" y="182"/>
                      <a:pt x="91" y="182"/>
                      <a:pt x="91" y="182"/>
                    </a:cubicBezTo>
                    <a:cubicBezTo>
                      <a:pt x="87" y="190"/>
                      <a:pt x="87" y="190"/>
                      <a:pt x="87" y="190"/>
                    </a:cubicBezTo>
                    <a:cubicBezTo>
                      <a:pt x="79" y="186"/>
                      <a:pt x="79" y="186"/>
                      <a:pt x="79" y="186"/>
                    </a:cubicBezTo>
                    <a:lnTo>
                      <a:pt x="83" y="178"/>
                    </a:lnTo>
                    <a:close/>
                    <a:moveTo>
                      <a:pt x="92" y="182"/>
                    </a:moveTo>
                    <a:cubicBezTo>
                      <a:pt x="100" y="186"/>
                      <a:pt x="100" y="186"/>
                      <a:pt x="100" y="186"/>
                    </a:cubicBezTo>
                    <a:cubicBezTo>
                      <a:pt x="96" y="195"/>
                      <a:pt x="96" y="195"/>
                      <a:pt x="96" y="195"/>
                    </a:cubicBezTo>
                    <a:cubicBezTo>
                      <a:pt x="87" y="190"/>
                      <a:pt x="87" y="190"/>
                      <a:pt x="87" y="190"/>
                    </a:cubicBezTo>
                    <a:lnTo>
                      <a:pt x="92" y="182"/>
                    </a:lnTo>
                    <a:close/>
                    <a:moveTo>
                      <a:pt x="87" y="191"/>
                    </a:moveTo>
                    <a:cubicBezTo>
                      <a:pt x="83" y="199"/>
                      <a:pt x="83" y="199"/>
                      <a:pt x="83" y="199"/>
                    </a:cubicBezTo>
                    <a:cubicBezTo>
                      <a:pt x="74" y="195"/>
                      <a:pt x="74" y="195"/>
                      <a:pt x="74" y="195"/>
                    </a:cubicBezTo>
                    <a:cubicBezTo>
                      <a:pt x="79" y="186"/>
                      <a:pt x="79" y="186"/>
                      <a:pt x="79" y="186"/>
                    </a:cubicBezTo>
                    <a:lnTo>
                      <a:pt x="87" y="191"/>
                    </a:lnTo>
                    <a:close/>
                    <a:moveTo>
                      <a:pt x="87" y="191"/>
                    </a:moveTo>
                    <a:cubicBezTo>
                      <a:pt x="96" y="195"/>
                      <a:pt x="96" y="195"/>
                      <a:pt x="96" y="195"/>
                    </a:cubicBezTo>
                    <a:cubicBezTo>
                      <a:pt x="92" y="203"/>
                      <a:pt x="92" y="203"/>
                      <a:pt x="92" y="203"/>
                    </a:cubicBezTo>
                    <a:cubicBezTo>
                      <a:pt x="83" y="199"/>
                      <a:pt x="83" y="199"/>
                      <a:pt x="83" y="199"/>
                    </a:cubicBezTo>
                    <a:lnTo>
                      <a:pt x="87" y="191"/>
                    </a:lnTo>
                    <a:close/>
                    <a:moveTo>
                      <a:pt x="96" y="195"/>
                    </a:moveTo>
                    <a:cubicBezTo>
                      <a:pt x="105" y="199"/>
                      <a:pt x="105" y="199"/>
                      <a:pt x="105" y="199"/>
                    </a:cubicBezTo>
                    <a:cubicBezTo>
                      <a:pt x="101" y="208"/>
                      <a:pt x="101" y="208"/>
                      <a:pt x="101" y="208"/>
                    </a:cubicBezTo>
                    <a:cubicBezTo>
                      <a:pt x="92" y="204"/>
                      <a:pt x="92" y="204"/>
                      <a:pt x="92" y="204"/>
                    </a:cubicBezTo>
                    <a:lnTo>
                      <a:pt x="96" y="195"/>
                    </a:lnTo>
                    <a:close/>
                    <a:moveTo>
                      <a:pt x="96" y="195"/>
                    </a:moveTo>
                    <a:cubicBezTo>
                      <a:pt x="100" y="186"/>
                      <a:pt x="100" y="186"/>
                      <a:pt x="100" y="186"/>
                    </a:cubicBezTo>
                    <a:cubicBezTo>
                      <a:pt x="109" y="190"/>
                      <a:pt x="109" y="190"/>
                      <a:pt x="109" y="190"/>
                    </a:cubicBezTo>
                    <a:cubicBezTo>
                      <a:pt x="105" y="199"/>
                      <a:pt x="105" y="199"/>
                      <a:pt x="105" y="199"/>
                    </a:cubicBezTo>
                    <a:lnTo>
                      <a:pt x="96" y="195"/>
                    </a:lnTo>
                    <a:close/>
                    <a:moveTo>
                      <a:pt x="101" y="186"/>
                    </a:moveTo>
                    <a:cubicBezTo>
                      <a:pt x="105" y="177"/>
                      <a:pt x="105" y="177"/>
                      <a:pt x="105" y="177"/>
                    </a:cubicBezTo>
                    <a:cubicBezTo>
                      <a:pt x="113" y="182"/>
                      <a:pt x="113" y="182"/>
                      <a:pt x="113" y="182"/>
                    </a:cubicBezTo>
                    <a:cubicBezTo>
                      <a:pt x="109" y="190"/>
                      <a:pt x="109" y="190"/>
                      <a:pt x="109" y="190"/>
                    </a:cubicBezTo>
                    <a:lnTo>
                      <a:pt x="101" y="186"/>
                    </a:lnTo>
                    <a:close/>
                    <a:moveTo>
                      <a:pt x="100" y="186"/>
                    </a:moveTo>
                    <a:cubicBezTo>
                      <a:pt x="92" y="182"/>
                      <a:pt x="92" y="182"/>
                      <a:pt x="92" y="182"/>
                    </a:cubicBezTo>
                    <a:cubicBezTo>
                      <a:pt x="96" y="173"/>
                      <a:pt x="96" y="173"/>
                      <a:pt x="96" y="173"/>
                    </a:cubicBezTo>
                    <a:cubicBezTo>
                      <a:pt x="105" y="177"/>
                      <a:pt x="105" y="177"/>
                      <a:pt x="105" y="177"/>
                    </a:cubicBezTo>
                    <a:lnTo>
                      <a:pt x="100" y="186"/>
                    </a:lnTo>
                    <a:close/>
                    <a:moveTo>
                      <a:pt x="92" y="182"/>
                    </a:moveTo>
                    <a:cubicBezTo>
                      <a:pt x="83" y="177"/>
                      <a:pt x="83" y="177"/>
                      <a:pt x="83" y="177"/>
                    </a:cubicBezTo>
                    <a:cubicBezTo>
                      <a:pt x="87" y="169"/>
                      <a:pt x="87" y="169"/>
                      <a:pt x="87" y="169"/>
                    </a:cubicBezTo>
                    <a:cubicBezTo>
                      <a:pt x="96" y="173"/>
                      <a:pt x="96" y="173"/>
                      <a:pt x="96" y="173"/>
                    </a:cubicBezTo>
                    <a:lnTo>
                      <a:pt x="92" y="182"/>
                    </a:lnTo>
                    <a:close/>
                    <a:moveTo>
                      <a:pt x="87" y="169"/>
                    </a:moveTo>
                    <a:cubicBezTo>
                      <a:pt x="91" y="160"/>
                      <a:pt x="91" y="160"/>
                      <a:pt x="91" y="160"/>
                    </a:cubicBezTo>
                    <a:cubicBezTo>
                      <a:pt x="100" y="164"/>
                      <a:pt x="100" y="164"/>
                      <a:pt x="100" y="164"/>
                    </a:cubicBezTo>
                    <a:cubicBezTo>
                      <a:pt x="96" y="173"/>
                      <a:pt x="96" y="173"/>
                      <a:pt x="96" y="173"/>
                    </a:cubicBezTo>
                    <a:lnTo>
                      <a:pt x="87" y="169"/>
                    </a:lnTo>
                    <a:close/>
                    <a:moveTo>
                      <a:pt x="87" y="168"/>
                    </a:moveTo>
                    <a:cubicBezTo>
                      <a:pt x="78" y="164"/>
                      <a:pt x="78" y="164"/>
                      <a:pt x="78" y="164"/>
                    </a:cubicBezTo>
                    <a:cubicBezTo>
                      <a:pt x="83" y="156"/>
                      <a:pt x="83" y="156"/>
                      <a:pt x="83" y="156"/>
                    </a:cubicBezTo>
                    <a:cubicBezTo>
                      <a:pt x="91" y="160"/>
                      <a:pt x="91" y="160"/>
                      <a:pt x="91" y="160"/>
                    </a:cubicBezTo>
                    <a:lnTo>
                      <a:pt x="87" y="168"/>
                    </a:lnTo>
                    <a:close/>
                    <a:moveTo>
                      <a:pt x="83" y="155"/>
                    </a:moveTo>
                    <a:cubicBezTo>
                      <a:pt x="87" y="147"/>
                      <a:pt x="87" y="147"/>
                      <a:pt x="87" y="147"/>
                    </a:cubicBezTo>
                    <a:cubicBezTo>
                      <a:pt x="96" y="151"/>
                      <a:pt x="96" y="151"/>
                      <a:pt x="96" y="151"/>
                    </a:cubicBezTo>
                    <a:cubicBezTo>
                      <a:pt x="91" y="160"/>
                      <a:pt x="91" y="160"/>
                      <a:pt x="91" y="160"/>
                    </a:cubicBezTo>
                    <a:lnTo>
                      <a:pt x="83" y="155"/>
                    </a:lnTo>
                    <a:close/>
                    <a:moveTo>
                      <a:pt x="83" y="155"/>
                    </a:moveTo>
                    <a:cubicBezTo>
                      <a:pt x="74" y="151"/>
                      <a:pt x="74" y="151"/>
                      <a:pt x="74" y="151"/>
                    </a:cubicBezTo>
                    <a:cubicBezTo>
                      <a:pt x="78" y="143"/>
                      <a:pt x="78" y="143"/>
                      <a:pt x="78" y="143"/>
                    </a:cubicBezTo>
                    <a:cubicBezTo>
                      <a:pt x="87" y="147"/>
                      <a:pt x="87" y="147"/>
                      <a:pt x="87" y="147"/>
                    </a:cubicBezTo>
                    <a:lnTo>
                      <a:pt x="83" y="155"/>
                    </a:lnTo>
                    <a:close/>
                    <a:moveTo>
                      <a:pt x="74" y="151"/>
                    </a:moveTo>
                    <a:cubicBezTo>
                      <a:pt x="65" y="147"/>
                      <a:pt x="65" y="147"/>
                      <a:pt x="65" y="147"/>
                    </a:cubicBezTo>
                    <a:cubicBezTo>
                      <a:pt x="69" y="138"/>
                      <a:pt x="69" y="138"/>
                      <a:pt x="69" y="138"/>
                    </a:cubicBezTo>
                    <a:cubicBezTo>
                      <a:pt x="78" y="142"/>
                      <a:pt x="78" y="142"/>
                      <a:pt x="78" y="142"/>
                    </a:cubicBezTo>
                    <a:lnTo>
                      <a:pt x="74" y="151"/>
                    </a:lnTo>
                    <a:close/>
                    <a:moveTo>
                      <a:pt x="78" y="142"/>
                    </a:moveTo>
                    <a:cubicBezTo>
                      <a:pt x="82" y="134"/>
                      <a:pt x="82" y="134"/>
                      <a:pt x="82" y="134"/>
                    </a:cubicBezTo>
                    <a:cubicBezTo>
                      <a:pt x="91" y="138"/>
                      <a:pt x="91" y="138"/>
                      <a:pt x="91" y="138"/>
                    </a:cubicBezTo>
                    <a:cubicBezTo>
                      <a:pt x="87" y="147"/>
                      <a:pt x="87" y="147"/>
                      <a:pt x="87" y="147"/>
                    </a:cubicBezTo>
                    <a:lnTo>
                      <a:pt x="78" y="142"/>
                    </a:lnTo>
                    <a:close/>
                    <a:moveTo>
                      <a:pt x="78" y="142"/>
                    </a:moveTo>
                    <a:cubicBezTo>
                      <a:pt x="69" y="138"/>
                      <a:pt x="69" y="138"/>
                      <a:pt x="69" y="138"/>
                    </a:cubicBezTo>
                    <a:cubicBezTo>
                      <a:pt x="74" y="129"/>
                      <a:pt x="74" y="129"/>
                      <a:pt x="74" y="129"/>
                    </a:cubicBezTo>
                    <a:cubicBezTo>
                      <a:pt x="82" y="134"/>
                      <a:pt x="82" y="134"/>
                      <a:pt x="82" y="134"/>
                    </a:cubicBezTo>
                    <a:lnTo>
                      <a:pt x="78" y="142"/>
                    </a:lnTo>
                    <a:close/>
                    <a:moveTo>
                      <a:pt x="69" y="138"/>
                    </a:moveTo>
                    <a:cubicBezTo>
                      <a:pt x="65" y="147"/>
                      <a:pt x="65" y="147"/>
                      <a:pt x="65" y="147"/>
                    </a:cubicBezTo>
                    <a:cubicBezTo>
                      <a:pt x="56" y="143"/>
                      <a:pt x="56" y="143"/>
                      <a:pt x="56" y="143"/>
                    </a:cubicBezTo>
                    <a:cubicBezTo>
                      <a:pt x="61" y="134"/>
                      <a:pt x="61" y="134"/>
                      <a:pt x="61" y="134"/>
                    </a:cubicBezTo>
                    <a:lnTo>
                      <a:pt x="69" y="138"/>
                    </a:lnTo>
                    <a:close/>
                    <a:moveTo>
                      <a:pt x="65" y="147"/>
                    </a:moveTo>
                    <a:cubicBezTo>
                      <a:pt x="61" y="156"/>
                      <a:pt x="61" y="156"/>
                      <a:pt x="61" y="156"/>
                    </a:cubicBezTo>
                    <a:cubicBezTo>
                      <a:pt x="52" y="151"/>
                      <a:pt x="52" y="151"/>
                      <a:pt x="52" y="151"/>
                    </a:cubicBezTo>
                    <a:cubicBezTo>
                      <a:pt x="56" y="143"/>
                      <a:pt x="56" y="143"/>
                      <a:pt x="56" y="143"/>
                    </a:cubicBezTo>
                    <a:lnTo>
                      <a:pt x="65" y="147"/>
                    </a:lnTo>
                    <a:close/>
                    <a:moveTo>
                      <a:pt x="65" y="147"/>
                    </a:moveTo>
                    <a:cubicBezTo>
                      <a:pt x="74" y="151"/>
                      <a:pt x="74" y="151"/>
                      <a:pt x="74" y="151"/>
                    </a:cubicBezTo>
                    <a:cubicBezTo>
                      <a:pt x="69" y="160"/>
                      <a:pt x="69" y="160"/>
                      <a:pt x="69" y="160"/>
                    </a:cubicBezTo>
                    <a:cubicBezTo>
                      <a:pt x="61" y="156"/>
                      <a:pt x="61" y="156"/>
                      <a:pt x="61" y="156"/>
                    </a:cubicBezTo>
                    <a:lnTo>
                      <a:pt x="65" y="147"/>
                    </a:lnTo>
                    <a:close/>
                    <a:moveTo>
                      <a:pt x="69" y="160"/>
                    </a:moveTo>
                    <a:cubicBezTo>
                      <a:pt x="65" y="169"/>
                      <a:pt x="65" y="169"/>
                      <a:pt x="65" y="169"/>
                    </a:cubicBezTo>
                    <a:cubicBezTo>
                      <a:pt x="57" y="165"/>
                      <a:pt x="57" y="165"/>
                      <a:pt x="57" y="165"/>
                    </a:cubicBezTo>
                    <a:cubicBezTo>
                      <a:pt x="61" y="156"/>
                      <a:pt x="61" y="156"/>
                      <a:pt x="61" y="156"/>
                    </a:cubicBezTo>
                    <a:lnTo>
                      <a:pt x="69" y="160"/>
                    </a:lnTo>
                    <a:close/>
                    <a:moveTo>
                      <a:pt x="65" y="169"/>
                    </a:moveTo>
                    <a:cubicBezTo>
                      <a:pt x="61" y="178"/>
                      <a:pt x="61" y="178"/>
                      <a:pt x="61" y="178"/>
                    </a:cubicBezTo>
                    <a:cubicBezTo>
                      <a:pt x="52" y="173"/>
                      <a:pt x="52" y="173"/>
                      <a:pt x="52" y="173"/>
                    </a:cubicBezTo>
                    <a:cubicBezTo>
                      <a:pt x="56" y="165"/>
                      <a:pt x="56" y="165"/>
                      <a:pt x="56" y="165"/>
                    </a:cubicBezTo>
                    <a:lnTo>
                      <a:pt x="65" y="169"/>
                    </a:lnTo>
                    <a:close/>
                    <a:moveTo>
                      <a:pt x="65" y="169"/>
                    </a:moveTo>
                    <a:cubicBezTo>
                      <a:pt x="74" y="173"/>
                      <a:pt x="74" y="173"/>
                      <a:pt x="74" y="173"/>
                    </a:cubicBezTo>
                    <a:cubicBezTo>
                      <a:pt x="70" y="182"/>
                      <a:pt x="70" y="182"/>
                      <a:pt x="70" y="182"/>
                    </a:cubicBezTo>
                    <a:cubicBezTo>
                      <a:pt x="61" y="178"/>
                      <a:pt x="61" y="178"/>
                      <a:pt x="61" y="178"/>
                    </a:cubicBezTo>
                    <a:lnTo>
                      <a:pt x="65" y="169"/>
                    </a:lnTo>
                    <a:close/>
                    <a:moveTo>
                      <a:pt x="70" y="182"/>
                    </a:moveTo>
                    <a:cubicBezTo>
                      <a:pt x="65" y="191"/>
                      <a:pt x="65" y="191"/>
                      <a:pt x="65" y="191"/>
                    </a:cubicBezTo>
                    <a:cubicBezTo>
                      <a:pt x="57" y="186"/>
                      <a:pt x="57" y="186"/>
                      <a:pt x="57" y="186"/>
                    </a:cubicBezTo>
                    <a:cubicBezTo>
                      <a:pt x="61" y="178"/>
                      <a:pt x="61" y="178"/>
                      <a:pt x="61" y="178"/>
                    </a:cubicBezTo>
                    <a:lnTo>
                      <a:pt x="70" y="182"/>
                    </a:lnTo>
                    <a:close/>
                    <a:moveTo>
                      <a:pt x="70" y="182"/>
                    </a:moveTo>
                    <a:cubicBezTo>
                      <a:pt x="78" y="186"/>
                      <a:pt x="78" y="186"/>
                      <a:pt x="78" y="186"/>
                    </a:cubicBezTo>
                    <a:cubicBezTo>
                      <a:pt x="74" y="195"/>
                      <a:pt x="74" y="195"/>
                      <a:pt x="74" y="195"/>
                    </a:cubicBezTo>
                    <a:cubicBezTo>
                      <a:pt x="66" y="191"/>
                      <a:pt x="66" y="191"/>
                      <a:pt x="66" y="191"/>
                    </a:cubicBezTo>
                    <a:lnTo>
                      <a:pt x="70" y="182"/>
                    </a:lnTo>
                    <a:close/>
                    <a:moveTo>
                      <a:pt x="74" y="195"/>
                    </a:moveTo>
                    <a:cubicBezTo>
                      <a:pt x="70" y="204"/>
                      <a:pt x="70" y="204"/>
                      <a:pt x="70" y="204"/>
                    </a:cubicBezTo>
                    <a:cubicBezTo>
                      <a:pt x="61" y="199"/>
                      <a:pt x="61" y="199"/>
                      <a:pt x="61" y="199"/>
                    </a:cubicBezTo>
                    <a:cubicBezTo>
                      <a:pt x="65" y="191"/>
                      <a:pt x="65" y="191"/>
                      <a:pt x="65" y="191"/>
                    </a:cubicBezTo>
                    <a:lnTo>
                      <a:pt x="74" y="195"/>
                    </a:lnTo>
                    <a:close/>
                    <a:moveTo>
                      <a:pt x="74" y="195"/>
                    </a:moveTo>
                    <a:cubicBezTo>
                      <a:pt x="83" y="199"/>
                      <a:pt x="83" y="199"/>
                      <a:pt x="83" y="199"/>
                    </a:cubicBezTo>
                    <a:cubicBezTo>
                      <a:pt x="79" y="208"/>
                      <a:pt x="79" y="208"/>
                      <a:pt x="79" y="208"/>
                    </a:cubicBezTo>
                    <a:cubicBezTo>
                      <a:pt x="70" y="204"/>
                      <a:pt x="70" y="204"/>
                      <a:pt x="70" y="204"/>
                    </a:cubicBezTo>
                    <a:lnTo>
                      <a:pt x="74" y="195"/>
                    </a:lnTo>
                    <a:close/>
                    <a:moveTo>
                      <a:pt x="83" y="199"/>
                    </a:moveTo>
                    <a:cubicBezTo>
                      <a:pt x="92" y="204"/>
                      <a:pt x="92" y="204"/>
                      <a:pt x="92" y="204"/>
                    </a:cubicBezTo>
                    <a:cubicBezTo>
                      <a:pt x="87" y="212"/>
                      <a:pt x="87" y="212"/>
                      <a:pt x="87" y="212"/>
                    </a:cubicBezTo>
                    <a:cubicBezTo>
                      <a:pt x="79" y="208"/>
                      <a:pt x="79" y="208"/>
                      <a:pt x="79" y="208"/>
                    </a:cubicBezTo>
                    <a:lnTo>
                      <a:pt x="83" y="199"/>
                    </a:lnTo>
                    <a:close/>
                    <a:moveTo>
                      <a:pt x="87" y="212"/>
                    </a:moveTo>
                    <a:cubicBezTo>
                      <a:pt x="83" y="221"/>
                      <a:pt x="83" y="221"/>
                      <a:pt x="83" y="221"/>
                    </a:cubicBezTo>
                    <a:cubicBezTo>
                      <a:pt x="75" y="217"/>
                      <a:pt x="75" y="217"/>
                      <a:pt x="75" y="217"/>
                    </a:cubicBezTo>
                    <a:cubicBezTo>
                      <a:pt x="79" y="208"/>
                      <a:pt x="79" y="208"/>
                      <a:pt x="79" y="208"/>
                    </a:cubicBezTo>
                    <a:lnTo>
                      <a:pt x="87" y="212"/>
                    </a:lnTo>
                    <a:close/>
                    <a:moveTo>
                      <a:pt x="88" y="213"/>
                    </a:moveTo>
                    <a:cubicBezTo>
                      <a:pt x="96" y="217"/>
                      <a:pt x="96" y="217"/>
                      <a:pt x="96" y="217"/>
                    </a:cubicBezTo>
                    <a:cubicBezTo>
                      <a:pt x="92" y="225"/>
                      <a:pt x="92" y="225"/>
                      <a:pt x="92" y="225"/>
                    </a:cubicBezTo>
                    <a:cubicBezTo>
                      <a:pt x="83" y="221"/>
                      <a:pt x="83" y="221"/>
                      <a:pt x="83" y="221"/>
                    </a:cubicBezTo>
                    <a:lnTo>
                      <a:pt x="88" y="213"/>
                    </a:lnTo>
                    <a:close/>
                    <a:moveTo>
                      <a:pt x="88" y="212"/>
                    </a:moveTo>
                    <a:cubicBezTo>
                      <a:pt x="92" y="204"/>
                      <a:pt x="92" y="204"/>
                      <a:pt x="92" y="204"/>
                    </a:cubicBezTo>
                    <a:cubicBezTo>
                      <a:pt x="100" y="208"/>
                      <a:pt x="100" y="208"/>
                      <a:pt x="100" y="208"/>
                    </a:cubicBezTo>
                    <a:cubicBezTo>
                      <a:pt x="96" y="217"/>
                      <a:pt x="96" y="217"/>
                      <a:pt x="96" y="217"/>
                    </a:cubicBezTo>
                    <a:lnTo>
                      <a:pt x="88" y="212"/>
                    </a:lnTo>
                    <a:close/>
                    <a:moveTo>
                      <a:pt x="101" y="208"/>
                    </a:moveTo>
                    <a:cubicBezTo>
                      <a:pt x="109" y="212"/>
                      <a:pt x="109" y="212"/>
                      <a:pt x="109" y="212"/>
                    </a:cubicBezTo>
                    <a:cubicBezTo>
                      <a:pt x="105" y="221"/>
                      <a:pt x="105" y="221"/>
                      <a:pt x="105" y="221"/>
                    </a:cubicBezTo>
                    <a:cubicBezTo>
                      <a:pt x="96" y="217"/>
                      <a:pt x="96" y="217"/>
                      <a:pt x="96" y="217"/>
                    </a:cubicBezTo>
                    <a:lnTo>
                      <a:pt x="101" y="208"/>
                    </a:lnTo>
                    <a:close/>
                    <a:moveTo>
                      <a:pt x="101" y="208"/>
                    </a:moveTo>
                    <a:cubicBezTo>
                      <a:pt x="105" y="199"/>
                      <a:pt x="105" y="199"/>
                      <a:pt x="105" y="199"/>
                    </a:cubicBezTo>
                    <a:cubicBezTo>
                      <a:pt x="114" y="203"/>
                      <a:pt x="114" y="203"/>
                      <a:pt x="114" y="203"/>
                    </a:cubicBezTo>
                    <a:cubicBezTo>
                      <a:pt x="109" y="212"/>
                      <a:pt x="109" y="212"/>
                      <a:pt x="109" y="212"/>
                    </a:cubicBezTo>
                    <a:lnTo>
                      <a:pt x="101" y="208"/>
                    </a:lnTo>
                    <a:close/>
                    <a:moveTo>
                      <a:pt x="105" y="199"/>
                    </a:moveTo>
                    <a:cubicBezTo>
                      <a:pt x="109" y="190"/>
                      <a:pt x="109" y="190"/>
                      <a:pt x="109" y="190"/>
                    </a:cubicBezTo>
                    <a:cubicBezTo>
                      <a:pt x="118" y="195"/>
                      <a:pt x="118" y="195"/>
                      <a:pt x="118" y="195"/>
                    </a:cubicBezTo>
                    <a:cubicBezTo>
                      <a:pt x="114" y="203"/>
                      <a:pt x="114" y="203"/>
                      <a:pt x="114" y="203"/>
                    </a:cubicBezTo>
                    <a:lnTo>
                      <a:pt x="105" y="199"/>
                    </a:lnTo>
                    <a:close/>
                    <a:moveTo>
                      <a:pt x="109" y="190"/>
                    </a:moveTo>
                    <a:cubicBezTo>
                      <a:pt x="114" y="182"/>
                      <a:pt x="114" y="182"/>
                      <a:pt x="114" y="182"/>
                    </a:cubicBezTo>
                    <a:cubicBezTo>
                      <a:pt x="122" y="186"/>
                      <a:pt x="122" y="186"/>
                      <a:pt x="122" y="186"/>
                    </a:cubicBezTo>
                    <a:cubicBezTo>
                      <a:pt x="118" y="194"/>
                      <a:pt x="118" y="194"/>
                      <a:pt x="118" y="194"/>
                    </a:cubicBezTo>
                    <a:lnTo>
                      <a:pt x="109" y="190"/>
                    </a:lnTo>
                    <a:close/>
                    <a:moveTo>
                      <a:pt x="114" y="181"/>
                    </a:moveTo>
                    <a:cubicBezTo>
                      <a:pt x="118" y="173"/>
                      <a:pt x="118" y="173"/>
                      <a:pt x="118" y="173"/>
                    </a:cubicBezTo>
                    <a:cubicBezTo>
                      <a:pt x="126" y="177"/>
                      <a:pt x="126" y="177"/>
                      <a:pt x="126" y="177"/>
                    </a:cubicBezTo>
                    <a:cubicBezTo>
                      <a:pt x="122" y="186"/>
                      <a:pt x="122" y="186"/>
                      <a:pt x="122" y="186"/>
                    </a:cubicBezTo>
                    <a:lnTo>
                      <a:pt x="114" y="181"/>
                    </a:lnTo>
                    <a:close/>
                    <a:moveTo>
                      <a:pt x="113" y="181"/>
                    </a:moveTo>
                    <a:cubicBezTo>
                      <a:pt x="105" y="177"/>
                      <a:pt x="105" y="177"/>
                      <a:pt x="105" y="177"/>
                    </a:cubicBezTo>
                    <a:cubicBezTo>
                      <a:pt x="109" y="169"/>
                      <a:pt x="109" y="169"/>
                      <a:pt x="109" y="169"/>
                    </a:cubicBezTo>
                    <a:cubicBezTo>
                      <a:pt x="118" y="173"/>
                      <a:pt x="118" y="173"/>
                      <a:pt x="118" y="173"/>
                    </a:cubicBezTo>
                    <a:lnTo>
                      <a:pt x="113" y="181"/>
                    </a:lnTo>
                    <a:close/>
                    <a:moveTo>
                      <a:pt x="105" y="177"/>
                    </a:moveTo>
                    <a:cubicBezTo>
                      <a:pt x="96" y="173"/>
                      <a:pt x="96" y="173"/>
                      <a:pt x="96" y="173"/>
                    </a:cubicBezTo>
                    <a:cubicBezTo>
                      <a:pt x="100" y="164"/>
                      <a:pt x="100" y="164"/>
                      <a:pt x="100" y="164"/>
                    </a:cubicBezTo>
                    <a:cubicBezTo>
                      <a:pt x="109" y="168"/>
                      <a:pt x="109" y="168"/>
                      <a:pt x="109" y="168"/>
                    </a:cubicBezTo>
                    <a:lnTo>
                      <a:pt x="105" y="177"/>
                    </a:lnTo>
                    <a:close/>
                    <a:moveTo>
                      <a:pt x="100" y="164"/>
                    </a:moveTo>
                    <a:cubicBezTo>
                      <a:pt x="104" y="155"/>
                      <a:pt x="104" y="155"/>
                      <a:pt x="104" y="155"/>
                    </a:cubicBezTo>
                    <a:cubicBezTo>
                      <a:pt x="113" y="160"/>
                      <a:pt x="113" y="160"/>
                      <a:pt x="113" y="160"/>
                    </a:cubicBezTo>
                    <a:cubicBezTo>
                      <a:pt x="109" y="168"/>
                      <a:pt x="109" y="168"/>
                      <a:pt x="109" y="168"/>
                    </a:cubicBezTo>
                    <a:lnTo>
                      <a:pt x="100" y="164"/>
                    </a:lnTo>
                    <a:close/>
                    <a:moveTo>
                      <a:pt x="100" y="164"/>
                    </a:moveTo>
                    <a:cubicBezTo>
                      <a:pt x="91" y="160"/>
                      <a:pt x="91" y="160"/>
                      <a:pt x="91" y="160"/>
                    </a:cubicBezTo>
                    <a:cubicBezTo>
                      <a:pt x="96" y="151"/>
                      <a:pt x="96" y="151"/>
                      <a:pt x="96" y="151"/>
                    </a:cubicBezTo>
                    <a:cubicBezTo>
                      <a:pt x="104" y="155"/>
                      <a:pt x="104" y="155"/>
                      <a:pt x="104" y="155"/>
                    </a:cubicBezTo>
                    <a:lnTo>
                      <a:pt x="100" y="164"/>
                    </a:lnTo>
                    <a:close/>
                    <a:moveTo>
                      <a:pt x="96" y="151"/>
                    </a:moveTo>
                    <a:cubicBezTo>
                      <a:pt x="100" y="142"/>
                      <a:pt x="100" y="142"/>
                      <a:pt x="100" y="142"/>
                    </a:cubicBezTo>
                    <a:cubicBezTo>
                      <a:pt x="109" y="147"/>
                      <a:pt x="109" y="147"/>
                      <a:pt x="109" y="147"/>
                    </a:cubicBezTo>
                    <a:cubicBezTo>
                      <a:pt x="104" y="155"/>
                      <a:pt x="104" y="155"/>
                      <a:pt x="104" y="155"/>
                    </a:cubicBezTo>
                    <a:lnTo>
                      <a:pt x="96" y="151"/>
                    </a:lnTo>
                    <a:close/>
                    <a:moveTo>
                      <a:pt x="96" y="151"/>
                    </a:moveTo>
                    <a:cubicBezTo>
                      <a:pt x="87" y="147"/>
                      <a:pt x="87" y="147"/>
                      <a:pt x="87" y="147"/>
                    </a:cubicBezTo>
                    <a:cubicBezTo>
                      <a:pt x="91" y="138"/>
                      <a:pt x="91" y="138"/>
                      <a:pt x="91" y="138"/>
                    </a:cubicBezTo>
                    <a:cubicBezTo>
                      <a:pt x="100" y="142"/>
                      <a:pt x="100" y="142"/>
                      <a:pt x="100" y="142"/>
                    </a:cubicBezTo>
                    <a:lnTo>
                      <a:pt x="96" y="151"/>
                    </a:lnTo>
                    <a:close/>
                    <a:moveTo>
                      <a:pt x="91" y="138"/>
                    </a:moveTo>
                    <a:cubicBezTo>
                      <a:pt x="95" y="129"/>
                      <a:pt x="95" y="129"/>
                      <a:pt x="95" y="129"/>
                    </a:cubicBezTo>
                    <a:cubicBezTo>
                      <a:pt x="104" y="133"/>
                      <a:pt x="104" y="133"/>
                      <a:pt x="104" y="133"/>
                    </a:cubicBezTo>
                    <a:cubicBezTo>
                      <a:pt x="100" y="142"/>
                      <a:pt x="100" y="142"/>
                      <a:pt x="100" y="142"/>
                    </a:cubicBezTo>
                    <a:lnTo>
                      <a:pt x="91" y="138"/>
                    </a:lnTo>
                    <a:close/>
                    <a:moveTo>
                      <a:pt x="91" y="138"/>
                    </a:moveTo>
                    <a:cubicBezTo>
                      <a:pt x="82" y="134"/>
                      <a:pt x="82" y="134"/>
                      <a:pt x="82" y="134"/>
                    </a:cubicBezTo>
                    <a:cubicBezTo>
                      <a:pt x="87" y="125"/>
                      <a:pt x="87" y="125"/>
                      <a:pt x="87" y="125"/>
                    </a:cubicBezTo>
                    <a:cubicBezTo>
                      <a:pt x="95" y="129"/>
                      <a:pt x="95" y="129"/>
                      <a:pt x="95" y="129"/>
                    </a:cubicBezTo>
                    <a:lnTo>
                      <a:pt x="91" y="138"/>
                    </a:lnTo>
                    <a:close/>
                    <a:moveTo>
                      <a:pt x="82" y="134"/>
                    </a:moveTo>
                    <a:cubicBezTo>
                      <a:pt x="74" y="129"/>
                      <a:pt x="74" y="129"/>
                      <a:pt x="74" y="129"/>
                    </a:cubicBezTo>
                    <a:cubicBezTo>
                      <a:pt x="78" y="121"/>
                      <a:pt x="78" y="121"/>
                      <a:pt x="78" y="121"/>
                    </a:cubicBezTo>
                    <a:cubicBezTo>
                      <a:pt x="87" y="125"/>
                      <a:pt x="87" y="125"/>
                      <a:pt x="87" y="125"/>
                    </a:cubicBezTo>
                    <a:lnTo>
                      <a:pt x="82" y="134"/>
                    </a:lnTo>
                    <a:close/>
                    <a:moveTo>
                      <a:pt x="78" y="121"/>
                    </a:moveTo>
                    <a:cubicBezTo>
                      <a:pt x="82" y="112"/>
                      <a:pt x="82" y="112"/>
                      <a:pt x="82" y="112"/>
                    </a:cubicBezTo>
                    <a:cubicBezTo>
                      <a:pt x="91" y="116"/>
                      <a:pt x="91" y="116"/>
                      <a:pt x="91" y="116"/>
                    </a:cubicBezTo>
                    <a:cubicBezTo>
                      <a:pt x="87" y="125"/>
                      <a:pt x="87" y="125"/>
                      <a:pt x="87" y="125"/>
                    </a:cubicBezTo>
                    <a:lnTo>
                      <a:pt x="78" y="121"/>
                    </a:lnTo>
                    <a:close/>
                    <a:moveTo>
                      <a:pt x="78" y="120"/>
                    </a:moveTo>
                    <a:cubicBezTo>
                      <a:pt x="69" y="116"/>
                      <a:pt x="69" y="116"/>
                      <a:pt x="69" y="116"/>
                    </a:cubicBezTo>
                    <a:cubicBezTo>
                      <a:pt x="73" y="108"/>
                      <a:pt x="73" y="108"/>
                      <a:pt x="73" y="108"/>
                    </a:cubicBezTo>
                    <a:cubicBezTo>
                      <a:pt x="82" y="112"/>
                      <a:pt x="82" y="112"/>
                      <a:pt x="82" y="112"/>
                    </a:cubicBezTo>
                    <a:lnTo>
                      <a:pt x="78" y="120"/>
                    </a:lnTo>
                    <a:close/>
                    <a:moveTo>
                      <a:pt x="69" y="116"/>
                    </a:moveTo>
                    <a:cubicBezTo>
                      <a:pt x="60" y="112"/>
                      <a:pt x="60" y="112"/>
                      <a:pt x="60" y="112"/>
                    </a:cubicBezTo>
                    <a:cubicBezTo>
                      <a:pt x="65" y="103"/>
                      <a:pt x="65" y="103"/>
                      <a:pt x="65" y="103"/>
                    </a:cubicBezTo>
                    <a:cubicBezTo>
                      <a:pt x="73" y="107"/>
                      <a:pt x="73" y="107"/>
                      <a:pt x="73" y="107"/>
                    </a:cubicBezTo>
                    <a:lnTo>
                      <a:pt x="69" y="116"/>
                    </a:lnTo>
                    <a:close/>
                    <a:moveTo>
                      <a:pt x="60" y="112"/>
                    </a:moveTo>
                    <a:cubicBezTo>
                      <a:pt x="52" y="108"/>
                      <a:pt x="52" y="108"/>
                      <a:pt x="52" y="108"/>
                    </a:cubicBezTo>
                    <a:cubicBezTo>
                      <a:pt x="56" y="99"/>
                      <a:pt x="56" y="99"/>
                      <a:pt x="56" y="99"/>
                    </a:cubicBezTo>
                    <a:cubicBezTo>
                      <a:pt x="64" y="103"/>
                      <a:pt x="64" y="103"/>
                      <a:pt x="64" y="103"/>
                    </a:cubicBezTo>
                    <a:lnTo>
                      <a:pt x="60" y="112"/>
                    </a:lnTo>
                    <a:close/>
                    <a:moveTo>
                      <a:pt x="65" y="103"/>
                    </a:moveTo>
                    <a:cubicBezTo>
                      <a:pt x="69" y="94"/>
                      <a:pt x="69" y="94"/>
                      <a:pt x="69" y="94"/>
                    </a:cubicBezTo>
                    <a:cubicBezTo>
                      <a:pt x="78" y="99"/>
                      <a:pt x="78" y="99"/>
                      <a:pt x="78" y="99"/>
                    </a:cubicBezTo>
                    <a:cubicBezTo>
                      <a:pt x="73" y="107"/>
                      <a:pt x="73" y="107"/>
                      <a:pt x="73" y="107"/>
                    </a:cubicBezTo>
                    <a:lnTo>
                      <a:pt x="65" y="103"/>
                    </a:lnTo>
                    <a:close/>
                    <a:moveTo>
                      <a:pt x="64" y="103"/>
                    </a:moveTo>
                    <a:cubicBezTo>
                      <a:pt x="56" y="99"/>
                      <a:pt x="56" y="99"/>
                      <a:pt x="56" y="99"/>
                    </a:cubicBezTo>
                    <a:cubicBezTo>
                      <a:pt x="60" y="90"/>
                      <a:pt x="60" y="90"/>
                      <a:pt x="60" y="90"/>
                    </a:cubicBezTo>
                    <a:cubicBezTo>
                      <a:pt x="69" y="94"/>
                      <a:pt x="69" y="94"/>
                      <a:pt x="69" y="94"/>
                    </a:cubicBezTo>
                    <a:lnTo>
                      <a:pt x="64" y="103"/>
                    </a:lnTo>
                    <a:close/>
                    <a:moveTo>
                      <a:pt x="56" y="99"/>
                    </a:moveTo>
                    <a:cubicBezTo>
                      <a:pt x="51" y="108"/>
                      <a:pt x="51" y="108"/>
                      <a:pt x="51" y="108"/>
                    </a:cubicBezTo>
                    <a:cubicBezTo>
                      <a:pt x="43" y="103"/>
                      <a:pt x="43" y="103"/>
                      <a:pt x="43" y="103"/>
                    </a:cubicBezTo>
                    <a:cubicBezTo>
                      <a:pt x="47" y="95"/>
                      <a:pt x="47" y="95"/>
                      <a:pt x="47" y="95"/>
                    </a:cubicBezTo>
                    <a:lnTo>
                      <a:pt x="56" y="99"/>
                    </a:lnTo>
                    <a:close/>
                    <a:moveTo>
                      <a:pt x="51" y="108"/>
                    </a:moveTo>
                    <a:cubicBezTo>
                      <a:pt x="47" y="116"/>
                      <a:pt x="47" y="116"/>
                      <a:pt x="47" y="116"/>
                    </a:cubicBezTo>
                    <a:cubicBezTo>
                      <a:pt x="38" y="112"/>
                      <a:pt x="38" y="112"/>
                      <a:pt x="38" y="112"/>
                    </a:cubicBezTo>
                    <a:cubicBezTo>
                      <a:pt x="43" y="103"/>
                      <a:pt x="43" y="103"/>
                      <a:pt x="43" y="103"/>
                    </a:cubicBezTo>
                    <a:lnTo>
                      <a:pt x="51" y="108"/>
                    </a:lnTo>
                    <a:close/>
                    <a:moveTo>
                      <a:pt x="51" y="108"/>
                    </a:moveTo>
                    <a:cubicBezTo>
                      <a:pt x="60" y="112"/>
                      <a:pt x="60" y="112"/>
                      <a:pt x="60" y="112"/>
                    </a:cubicBezTo>
                    <a:cubicBezTo>
                      <a:pt x="56" y="121"/>
                      <a:pt x="56" y="121"/>
                      <a:pt x="56" y="121"/>
                    </a:cubicBezTo>
                    <a:cubicBezTo>
                      <a:pt x="47" y="116"/>
                      <a:pt x="47" y="116"/>
                      <a:pt x="47" y="116"/>
                    </a:cubicBezTo>
                    <a:lnTo>
                      <a:pt x="51" y="108"/>
                    </a:lnTo>
                    <a:close/>
                    <a:moveTo>
                      <a:pt x="56" y="121"/>
                    </a:moveTo>
                    <a:cubicBezTo>
                      <a:pt x="52" y="129"/>
                      <a:pt x="52" y="129"/>
                      <a:pt x="52" y="129"/>
                    </a:cubicBezTo>
                    <a:cubicBezTo>
                      <a:pt x="43" y="125"/>
                      <a:pt x="43" y="125"/>
                      <a:pt x="43" y="125"/>
                    </a:cubicBezTo>
                    <a:cubicBezTo>
                      <a:pt x="47" y="117"/>
                      <a:pt x="47" y="117"/>
                      <a:pt x="47" y="117"/>
                    </a:cubicBezTo>
                    <a:lnTo>
                      <a:pt x="56" y="121"/>
                    </a:lnTo>
                    <a:close/>
                    <a:moveTo>
                      <a:pt x="52" y="130"/>
                    </a:moveTo>
                    <a:cubicBezTo>
                      <a:pt x="47" y="138"/>
                      <a:pt x="47" y="138"/>
                      <a:pt x="47" y="138"/>
                    </a:cubicBezTo>
                    <a:cubicBezTo>
                      <a:pt x="39" y="134"/>
                      <a:pt x="39" y="134"/>
                      <a:pt x="39" y="134"/>
                    </a:cubicBezTo>
                    <a:cubicBezTo>
                      <a:pt x="43" y="125"/>
                      <a:pt x="43" y="125"/>
                      <a:pt x="43" y="125"/>
                    </a:cubicBezTo>
                    <a:lnTo>
                      <a:pt x="52" y="130"/>
                    </a:lnTo>
                    <a:close/>
                    <a:moveTo>
                      <a:pt x="52" y="130"/>
                    </a:moveTo>
                    <a:cubicBezTo>
                      <a:pt x="60" y="134"/>
                      <a:pt x="60" y="134"/>
                      <a:pt x="60" y="134"/>
                    </a:cubicBezTo>
                    <a:cubicBezTo>
                      <a:pt x="56" y="143"/>
                      <a:pt x="56" y="143"/>
                      <a:pt x="56" y="143"/>
                    </a:cubicBezTo>
                    <a:cubicBezTo>
                      <a:pt x="47" y="138"/>
                      <a:pt x="47" y="138"/>
                      <a:pt x="47" y="138"/>
                    </a:cubicBezTo>
                    <a:lnTo>
                      <a:pt x="52" y="130"/>
                    </a:lnTo>
                    <a:close/>
                    <a:moveTo>
                      <a:pt x="56" y="143"/>
                    </a:moveTo>
                    <a:cubicBezTo>
                      <a:pt x="52" y="151"/>
                      <a:pt x="52" y="151"/>
                      <a:pt x="52" y="151"/>
                    </a:cubicBezTo>
                    <a:cubicBezTo>
                      <a:pt x="43" y="147"/>
                      <a:pt x="43" y="147"/>
                      <a:pt x="43" y="147"/>
                    </a:cubicBezTo>
                    <a:cubicBezTo>
                      <a:pt x="47" y="138"/>
                      <a:pt x="47" y="138"/>
                      <a:pt x="47" y="138"/>
                    </a:cubicBezTo>
                    <a:lnTo>
                      <a:pt x="56" y="143"/>
                    </a:lnTo>
                    <a:close/>
                    <a:moveTo>
                      <a:pt x="52" y="151"/>
                    </a:moveTo>
                    <a:cubicBezTo>
                      <a:pt x="48" y="160"/>
                      <a:pt x="48" y="160"/>
                      <a:pt x="48" y="160"/>
                    </a:cubicBezTo>
                    <a:cubicBezTo>
                      <a:pt x="39" y="156"/>
                      <a:pt x="39" y="156"/>
                      <a:pt x="39" y="156"/>
                    </a:cubicBezTo>
                    <a:cubicBezTo>
                      <a:pt x="43" y="147"/>
                      <a:pt x="43" y="147"/>
                      <a:pt x="43" y="147"/>
                    </a:cubicBezTo>
                    <a:lnTo>
                      <a:pt x="52" y="151"/>
                    </a:lnTo>
                    <a:close/>
                    <a:moveTo>
                      <a:pt x="52" y="152"/>
                    </a:moveTo>
                    <a:cubicBezTo>
                      <a:pt x="61" y="156"/>
                      <a:pt x="61" y="156"/>
                      <a:pt x="61" y="156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48" y="160"/>
                      <a:pt x="48" y="160"/>
                      <a:pt x="48" y="160"/>
                    </a:cubicBezTo>
                    <a:lnTo>
                      <a:pt x="52" y="152"/>
                    </a:lnTo>
                    <a:close/>
                    <a:moveTo>
                      <a:pt x="56" y="165"/>
                    </a:moveTo>
                    <a:cubicBezTo>
                      <a:pt x="52" y="173"/>
                      <a:pt x="52" y="173"/>
                      <a:pt x="52" y="173"/>
                    </a:cubicBezTo>
                    <a:cubicBezTo>
                      <a:pt x="43" y="169"/>
                      <a:pt x="43" y="169"/>
                      <a:pt x="43" y="169"/>
                    </a:cubicBezTo>
                    <a:cubicBezTo>
                      <a:pt x="48" y="160"/>
                      <a:pt x="48" y="160"/>
                      <a:pt x="48" y="160"/>
                    </a:cubicBezTo>
                    <a:lnTo>
                      <a:pt x="56" y="165"/>
                    </a:lnTo>
                    <a:close/>
                    <a:moveTo>
                      <a:pt x="52" y="173"/>
                    </a:moveTo>
                    <a:cubicBezTo>
                      <a:pt x="48" y="182"/>
                      <a:pt x="48" y="182"/>
                      <a:pt x="48" y="182"/>
                    </a:cubicBezTo>
                    <a:cubicBezTo>
                      <a:pt x="39" y="178"/>
                      <a:pt x="39" y="178"/>
                      <a:pt x="39" y="178"/>
                    </a:cubicBezTo>
                    <a:cubicBezTo>
                      <a:pt x="43" y="169"/>
                      <a:pt x="43" y="169"/>
                      <a:pt x="43" y="169"/>
                    </a:cubicBezTo>
                    <a:lnTo>
                      <a:pt x="52" y="173"/>
                    </a:lnTo>
                    <a:close/>
                    <a:moveTo>
                      <a:pt x="52" y="173"/>
                    </a:moveTo>
                    <a:cubicBezTo>
                      <a:pt x="61" y="178"/>
                      <a:pt x="61" y="178"/>
                      <a:pt x="61" y="178"/>
                    </a:cubicBezTo>
                    <a:cubicBezTo>
                      <a:pt x="57" y="186"/>
                      <a:pt x="57" y="186"/>
                      <a:pt x="57" y="186"/>
                    </a:cubicBezTo>
                    <a:cubicBezTo>
                      <a:pt x="48" y="182"/>
                      <a:pt x="48" y="182"/>
                      <a:pt x="48" y="182"/>
                    </a:cubicBezTo>
                    <a:lnTo>
                      <a:pt x="52" y="173"/>
                    </a:lnTo>
                    <a:close/>
                    <a:moveTo>
                      <a:pt x="56" y="186"/>
                    </a:moveTo>
                    <a:cubicBezTo>
                      <a:pt x="52" y="195"/>
                      <a:pt x="52" y="195"/>
                      <a:pt x="52" y="195"/>
                    </a:cubicBezTo>
                    <a:cubicBezTo>
                      <a:pt x="44" y="191"/>
                      <a:pt x="44" y="191"/>
                      <a:pt x="44" y="191"/>
                    </a:cubicBezTo>
                    <a:cubicBezTo>
                      <a:pt x="48" y="182"/>
                      <a:pt x="48" y="182"/>
                      <a:pt x="48" y="182"/>
                    </a:cubicBezTo>
                    <a:lnTo>
                      <a:pt x="56" y="186"/>
                    </a:lnTo>
                    <a:close/>
                    <a:moveTo>
                      <a:pt x="57" y="187"/>
                    </a:moveTo>
                    <a:cubicBezTo>
                      <a:pt x="65" y="191"/>
                      <a:pt x="65" y="191"/>
                      <a:pt x="65" y="191"/>
                    </a:cubicBezTo>
                    <a:cubicBezTo>
                      <a:pt x="61" y="199"/>
                      <a:pt x="61" y="199"/>
                      <a:pt x="61" y="199"/>
                    </a:cubicBezTo>
                    <a:cubicBezTo>
                      <a:pt x="52" y="195"/>
                      <a:pt x="52" y="195"/>
                      <a:pt x="52" y="195"/>
                    </a:cubicBezTo>
                    <a:lnTo>
                      <a:pt x="57" y="187"/>
                    </a:lnTo>
                    <a:close/>
                    <a:moveTo>
                      <a:pt x="61" y="200"/>
                    </a:moveTo>
                    <a:cubicBezTo>
                      <a:pt x="57" y="208"/>
                      <a:pt x="57" y="208"/>
                      <a:pt x="57" y="208"/>
                    </a:cubicBezTo>
                    <a:cubicBezTo>
                      <a:pt x="48" y="204"/>
                      <a:pt x="48" y="204"/>
                      <a:pt x="48" y="204"/>
                    </a:cubicBezTo>
                    <a:cubicBezTo>
                      <a:pt x="52" y="195"/>
                      <a:pt x="52" y="195"/>
                      <a:pt x="52" y="195"/>
                    </a:cubicBezTo>
                    <a:lnTo>
                      <a:pt x="61" y="200"/>
                    </a:lnTo>
                    <a:close/>
                    <a:moveTo>
                      <a:pt x="61" y="200"/>
                    </a:moveTo>
                    <a:cubicBezTo>
                      <a:pt x="70" y="204"/>
                      <a:pt x="70" y="204"/>
                      <a:pt x="70" y="204"/>
                    </a:cubicBezTo>
                    <a:cubicBezTo>
                      <a:pt x="66" y="212"/>
                      <a:pt x="66" y="212"/>
                      <a:pt x="66" y="212"/>
                    </a:cubicBezTo>
                    <a:cubicBezTo>
                      <a:pt x="57" y="208"/>
                      <a:pt x="57" y="208"/>
                      <a:pt x="57" y="208"/>
                    </a:cubicBezTo>
                    <a:lnTo>
                      <a:pt x="61" y="200"/>
                    </a:lnTo>
                    <a:close/>
                    <a:moveTo>
                      <a:pt x="70" y="204"/>
                    </a:moveTo>
                    <a:cubicBezTo>
                      <a:pt x="79" y="208"/>
                      <a:pt x="79" y="208"/>
                      <a:pt x="79" y="208"/>
                    </a:cubicBezTo>
                    <a:cubicBezTo>
                      <a:pt x="74" y="217"/>
                      <a:pt x="74" y="217"/>
                      <a:pt x="74" y="217"/>
                    </a:cubicBezTo>
                    <a:cubicBezTo>
                      <a:pt x="66" y="213"/>
                      <a:pt x="66" y="213"/>
                      <a:pt x="66" y="213"/>
                    </a:cubicBezTo>
                    <a:lnTo>
                      <a:pt x="70" y="204"/>
                    </a:lnTo>
                    <a:close/>
                    <a:moveTo>
                      <a:pt x="74" y="217"/>
                    </a:moveTo>
                    <a:cubicBezTo>
                      <a:pt x="70" y="226"/>
                      <a:pt x="70" y="226"/>
                      <a:pt x="70" y="226"/>
                    </a:cubicBezTo>
                    <a:cubicBezTo>
                      <a:pt x="61" y="221"/>
                      <a:pt x="61" y="221"/>
                      <a:pt x="61" y="221"/>
                    </a:cubicBezTo>
                    <a:cubicBezTo>
                      <a:pt x="66" y="213"/>
                      <a:pt x="66" y="213"/>
                      <a:pt x="66" y="213"/>
                    </a:cubicBezTo>
                    <a:lnTo>
                      <a:pt x="74" y="217"/>
                    </a:lnTo>
                    <a:close/>
                    <a:moveTo>
                      <a:pt x="74" y="217"/>
                    </a:moveTo>
                    <a:cubicBezTo>
                      <a:pt x="83" y="221"/>
                      <a:pt x="83" y="221"/>
                      <a:pt x="83" y="221"/>
                    </a:cubicBezTo>
                    <a:cubicBezTo>
                      <a:pt x="79" y="230"/>
                      <a:pt x="79" y="230"/>
                      <a:pt x="79" y="230"/>
                    </a:cubicBezTo>
                    <a:cubicBezTo>
                      <a:pt x="70" y="226"/>
                      <a:pt x="70" y="226"/>
                      <a:pt x="70" y="226"/>
                    </a:cubicBezTo>
                    <a:lnTo>
                      <a:pt x="74" y="217"/>
                    </a:lnTo>
                    <a:close/>
                    <a:moveTo>
                      <a:pt x="83" y="221"/>
                    </a:moveTo>
                    <a:cubicBezTo>
                      <a:pt x="92" y="226"/>
                      <a:pt x="92" y="226"/>
                      <a:pt x="92" y="226"/>
                    </a:cubicBezTo>
                    <a:cubicBezTo>
                      <a:pt x="88" y="234"/>
                      <a:pt x="88" y="234"/>
                      <a:pt x="88" y="234"/>
                    </a:cubicBezTo>
                    <a:cubicBezTo>
                      <a:pt x="79" y="230"/>
                      <a:pt x="79" y="230"/>
                      <a:pt x="79" y="230"/>
                    </a:cubicBezTo>
                    <a:lnTo>
                      <a:pt x="83" y="221"/>
                    </a:lnTo>
                    <a:close/>
                    <a:moveTo>
                      <a:pt x="92" y="226"/>
                    </a:moveTo>
                    <a:cubicBezTo>
                      <a:pt x="101" y="230"/>
                      <a:pt x="101" y="230"/>
                      <a:pt x="101" y="230"/>
                    </a:cubicBezTo>
                    <a:cubicBezTo>
                      <a:pt x="96" y="238"/>
                      <a:pt x="96" y="238"/>
                      <a:pt x="96" y="238"/>
                    </a:cubicBezTo>
                    <a:cubicBezTo>
                      <a:pt x="88" y="234"/>
                      <a:pt x="88" y="234"/>
                      <a:pt x="88" y="234"/>
                    </a:cubicBezTo>
                    <a:lnTo>
                      <a:pt x="92" y="226"/>
                    </a:lnTo>
                    <a:close/>
                    <a:moveTo>
                      <a:pt x="92" y="225"/>
                    </a:moveTo>
                    <a:cubicBezTo>
                      <a:pt x="96" y="217"/>
                      <a:pt x="96" y="217"/>
                      <a:pt x="96" y="217"/>
                    </a:cubicBezTo>
                    <a:cubicBezTo>
                      <a:pt x="105" y="221"/>
                      <a:pt x="105" y="221"/>
                      <a:pt x="105" y="221"/>
                    </a:cubicBezTo>
                    <a:cubicBezTo>
                      <a:pt x="101" y="230"/>
                      <a:pt x="101" y="230"/>
                      <a:pt x="101" y="230"/>
                    </a:cubicBezTo>
                    <a:lnTo>
                      <a:pt x="92" y="225"/>
                    </a:lnTo>
                    <a:close/>
                    <a:moveTo>
                      <a:pt x="105" y="221"/>
                    </a:moveTo>
                    <a:cubicBezTo>
                      <a:pt x="114" y="225"/>
                      <a:pt x="114" y="225"/>
                      <a:pt x="114" y="225"/>
                    </a:cubicBezTo>
                    <a:cubicBezTo>
                      <a:pt x="110" y="234"/>
                      <a:pt x="110" y="234"/>
                      <a:pt x="110" y="234"/>
                    </a:cubicBezTo>
                    <a:cubicBezTo>
                      <a:pt x="101" y="230"/>
                      <a:pt x="101" y="230"/>
                      <a:pt x="101" y="230"/>
                    </a:cubicBezTo>
                    <a:lnTo>
                      <a:pt x="105" y="221"/>
                    </a:lnTo>
                    <a:close/>
                    <a:moveTo>
                      <a:pt x="105" y="221"/>
                    </a:moveTo>
                    <a:cubicBezTo>
                      <a:pt x="109" y="212"/>
                      <a:pt x="109" y="212"/>
                      <a:pt x="109" y="212"/>
                    </a:cubicBezTo>
                    <a:cubicBezTo>
                      <a:pt x="118" y="217"/>
                      <a:pt x="118" y="217"/>
                      <a:pt x="118" y="217"/>
                    </a:cubicBezTo>
                    <a:cubicBezTo>
                      <a:pt x="114" y="225"/>
                      <a:pt x="114" y="225"/>
                      <a:pt x="114" y="225"/>
                    </a:cubicBezTo>
                    <a:lnTo>
                      <a:pt x="105" y="221"/>
                    </a:lnTo>
                    <a:close/>
                    <a:moveTo>
                      <a:pt x="110" y="212"/>
                    </a:moveTo>
                    <a:cubicBezTo>
                      <a:pt x="114" y="203"/>
                      <a:pt x="114" y="203"/>
                      <a:pt x="114" y="203"/>
                    </a:cubicBezTo>
                    <a:cubicBezTo>
                      <a:pt x="122" y="208"/>
                      <a:pt x="122" y="208"/>
                      <a:pt x="122" y="208"/>
                    </a:cubicBezTo>
                    <a:cubicBezTo>
                      <a:pt x="118" y="216"/>
                      <a:pt x="118" y="216"/>
                      <a:pt x="118" y="216"/>
                    </a:cubicBezTo>
                    <a:lnTo>
                      <a:pt x="110" y="212"/>
                    </a:lnTo>
                    <a:close/>
                    <a:moveTo>
                      <a:pt x="114" y="203"/>
                    </a:moveTo>
                    <a:cubicBezTo>
                      <a:pt x="118" y="195"/>
                      <a:pt x="118" y="195"/>
                      <a:pt x="118" y="195"/>
                    </a:cubicBezTo>
                    <a:cubicBezTo>
                      <a:pt x="127" y="199"/>
                      <a:pt x="127" y="199"/>
                      <a:pt x="127" y="199"/>
                    </a:cubicBezTo>
                    <a:cubicBezTo>
                      <a:pt x="122" y="208"/>
                      <a:pt x="122" y="208"/>
                      <a:pt x="122" y="208"/>
                    </a:cubicBezTo>
                    <a:lnTo>
                      <a:pt x="114" y="203"/>
                    </a:lnTo>
                    <a:close/>
                    <a:moveTo>
                      <a:pt x="127" y="199"/>
                    </a:moveTo>
                    <a:cubicBezTo>
                      <a:pt x="135" y="203"/>
                      <a:pt x="135" y="203"/>
                      <a:pt x="135" y="203"/>
                    </a:cubicBezTo>
                    <a:cubicBezTo>
                      <a:pt x="131" y="212"/>
                      <a:pt x="131" y="212"/>
                      <a:pt x="131" y="212"/>
                    </a:cubicBezTo>
                    <a:cubicBezTo>
                      <a:pt x="123" y="208"/>
                      <a:pt x="123" y="208"/>
                      <a:pt x="123" y="208"/>
                    </a:cubicBezTo>
                    <a:lnTo>
                      <a:pt x="127" y="199"/>
                    </a:lnTo>
                    <a:close/>
                    <a:moveTo>
                      <a:pt x="127" y="199"/>
                    </a:moveTo>
                    <a:cubicBezTo>
                      <a:pt x="131" y="190"/>
                      <a:pt x="131" y="190"/>
                      <a:pt x="131" y="190"/>
                    </a:cubicBezTo>
                    <a:cubicBezTo>
                      <a:pt x="140" y="194"/>
                      <a:pt x="140" y="194"/>
                      <a:pt x="140" y="194"/>
                    </a:cubicBezTo>
                    <a:cubicBezTo>
                      <a:pt x="136" y="203"/>
                      <a:pt x="136" y="203"/>
                      <a:pt x="136" y="203"/>
                    </a:cubicBezTo>
                    <a:lnTo>
                      <a:pt x="127" y="199"/>
                    </a:lnTo>
                    <a:close/>
                    <a:moveTo>
                      <a:pt x="127" y="199"/>
                    </a:moveTo>
                    <a:cubicBezTo>
                      <a:pt x="118" y="195"/>
                      <a:pt x="118" y="195"/>
                      <a:pt x="118" y="195"/>
                    </a:cubicBezTo>
                    <a:cubicBezTo>
                      <a:pt x="122" y="186"/>
                      <a:pt x="122" y="186"/>
                      <a:pt x="122" y="186"/>
                    </a:cubicBezTo>
                    <a:cubicBezTo>
                      <a:pt x="131" y="190"/>
                      <a:pt x="131" y="190"/>
                      <a:pt x="131" y="190"/>
                    </a:cubicBezTo>
                    <a:lnTo>
                      <a:pt x="127" y="199"/>
                    </a:lnTo>
                    <a:close/>
                    <a:moveTo>
                      <a:pt x="122" y="186"/>
                    </a:moveTo>
                    <a:cubicBezTo>
                      <a:pt x="127" y="177"/>
                      <a:pt x="127" y="177"/>
                      <a:pt x="127" y="177"/>
                    </a:cubicBezTo>
                    <a:cubicBezTo>
                      <a:pt x="135" y="181"/>
                      <a:pt x="135" y="181"/>
                      <a:pt x="135" y="181"/>
                    </a:cubicBezTo>
                    <a:cubicBezTo>
                      <a:pt x="131" y="190"/>
                      <a:pt x="131" y="190"/>
                      <a:pt x="131" y="190"/>
                    </a:cubicBezTo>
                    <a:lnTo>
                      <a:pt x="122" y="186"/>
                    </a:lnTo>
                    <a:close/>
                    <a:moveTo>
                      <a:pt x="127" y="177"/>
                    </a:moveTo>
                    <a:cubicBezTo>
                      <a:pt x="131" y="168"/>
                      <a:pt x="131" y="168"/>
                      <a:pt x="131" y="168"/>
                    </a:cubicBezTo>
                    <a:cubicBezTo>
                      <a:pt x="140" y="173"/>
                      <a:pt x="140" y="173"/>
                      <a:pt x="140" y="173"/>
                    </a:cubicBezTo>
                    <a:cubicBezTo>
                      <a:pt x="135" y="181"/>
                      <a:pt x="135" y="181"/>
                      <a:pt x="135" y="181"/>
                    </a:cubicBezTo>
                    <a:lnTo>
                      <a:pt x="127" y="177"/>
                    </a:lnTo>
                    <a:close/>
                    <a:moveTo>
                      <a:pt x="127" y="177"/>
                    </a:moveTo>
                    <a:cubicBezTo>
                      <a:pt x="118" y="173"/>
                      <a:pt x="118" y="173"/>
                      <a:pt x="118" y="173"/>
                    </a:cubicBezTo>
                    <a:cubicBezTo>
                      <a:pt x="122" y="164"/>
                      <a:pt x="122" y="164"/>
                      <a:pt x="122" y="164"/>
                    </a:cubicBezTo>
                    <a:cubicBezTo>
                      <a:pt x="131" y="168"/>
                      <a:pt x="131" y="168"/>
                      <a:pt x="131" y="168"/>
                    </a:cubicBezTo>
                    <a:lnTo>
                      <a:pt x="127" y="177"/>
                    </a:lnTo>
                    <a:close/>
                    <a:moveTo>
                      <a:pt x="118" y="173"/>
                    </a:moveTo>
                    <a:cubicBezTo>
                      <a:pt x="109" y="168"/>
                      <a:pt x="109" y="168"/>
                      <a:pt x="109" y="168"/>
                    </a:cubicBezTo>
                    <a:cubicBezTo>
                      <a:pt x="113" y="160"/>
                      <a:pt x="113" y="160"/>
                      <a:pt x="113" y="160"/>
                    </a:cubicBezTo>
                    <a:cubicBezTo>
                      <a:pt x="122" y="164"/>
                      <a:pt x="122" y="164"/>
                      <a:pt x="122" y="164"/>
                    </a:cubicBezTo>
                    <a:lnTo>
                      <a:pt x="118" y="173"/>
                    </a:lnTo>
                    <a:close/>
                    <a:moveTo>
                      <a:pt x="113" y="160"/>
                    </a:moveTo>
                    <a:cubicBezTo>
                      <a:pt x="118" y="151"/>
                      <a:pt x="118" y="151"/>
                      <a:pt x="118" y="151"/>
                    </a:cubicBezTo>
                    <a:cubicBezTo>
                      <a:pt x="126" y="155"/>
                      <a:pt x="126" y="155"/>
                      <a:pt x="126" y="155"/>
                    </a:cubicBezTo>
                    <a:cubicBezTo>
                      <a:pt x="122" y="164"/>
                      <a:pt x="122" y="164"/>
                      <a:pt x="122" y="164"/>
                    </a:cubicBezTo>
                    <a:lnTo>
                      <a:pt x="113" y="160"/>
                    </a:lnTo>
                    <a:close/>
                    <a:moveTo>
                      <a:pt x="113" y="159"/>
                    </a:moveTo>
                    <a:cubicBezTo>
                      <a:pt x="105" y="155"/>
                      <a:pt x="105" y="155"/>
                      <a:pt x="105" y="155"/>
                    </a:cubicBezTo>
                    <a:cubicBezTo>
                      <a:pt x="109" y="147"/>
                      <a:pt x="109" y="147"/>
                      <a:pt x="109" y="147"/>
                    </a:cubicBezTo>
                    <a:cubicBezTo>
                      <a:pt x="117" y="151"/>
                      <a:pt x="117" y="151"/>
                      <a:pt x="117" y="151"/>
                    </a:cubicBezTo>
                    <a:lnTo>
                      <a:pt x="113" y="159"/>
                    </a:lnTo>
                    <a:close/>
                    <a:moveTo>
                      <a:pt x="109" y="146"/>
                    </a:moveTo>
                    <a:cubicBezTo>
                      <a:pt x="113" y="138"/>
                      <a:pt x="113" y="138"/>
                      <a:pt x="113" y="138"/>
                    </a:cubicBezTo>
                    <a:cubicBezTo>
                      <a:pt x="122" y="142"/>
                      <a:pt x="122" y="142"/>
                      <a:pt x="122" y="142"/>
                    </a:cubicBezTo>
                    <a:cubicBezTo>
                      <a:pt x="118" y="151"/>
                      <a:pt x="118" y="151"/>
                      <a:pt x="118" y="151"/>
                    </a:cubicBezTo>
                    <a:lnTo>
                      <a:pt x="109" y="146"/>
                    </a:lnTo>
                    <a:close/>
                    <a:moveTo>
                      <a:pt x="109" y="146"/>
                    </a:moveTo>
                    <a:cubicBezTo>
                      <a:pt x="100" y="142"/>
                      <a:pt x="100" y="142"/>
                      <a:pt x="100" y="142"/>
                    </a:cubicBezTo>
                    <a:cubicBezTo>
                      <a:pt x="104" y="134"/>
                      <a:pt x="104" y="134"/>
                      <a:pt x="104" y="134"/>
                    </a:cubicBezTo>
                    <a:cubicBezTo>
                      <a:pt x="113" y="138"/>
                      <a:pt x="113" y="138"/>
                      <a:pt x="113" y="138"/>
                    </a:cubicBezTo>
                    <a:lnTo>
                      <a:pt x="109" y="146"/>
                    </a:lnTo>
                    <a:close/>
                    <a:moveTo>
                      <a:pt x="104" y="133"/>
                    </a:moveTo>
                    <a:cubicBezTo>
                      <a:pt x="109" y="125"/>
                      <a:pt x="109" y="125"/>
                      <a:pt x="109" y="125"/>
                    </a:cubicBezTo>
                    <a:cubicBezTo>
                      <a:pt x="117" y="129"/>
                      <a:pt x="117" y="129"/>
                      <a:pt x="117" y="129"/>
                    </a:cubicBezTo>
                    <a:cubicBezTo>
                      <a:pt x="113" y="138"/>
                      <a:pt x="113" y="138"/>
                      <a:pt x="113" y="138"/>
                    </a:cubicBezTo>
                    <a:lnTo>
                      <a:pt x="104" y="133"/>
                    </a:lnTo>
                    <a:close/>
                    <a:moveTo>
                      <a:pt x="104" y="133"/>
                    </a:moveTo>
                    <a:cubicBezTo>
                      <a:pt x="96" y="129"/>
                      <a:pt x="96" y="129"/>
                      <a:pt x="96" y="129"/>
                    </a:cubicBezTo>
                    <a:cubicBezTo>
                      <a:pt x="100" y="120"/>
                      <a:pt x="100" y="120"/>
                      <a:pt x="100" y="120"/>
                    </a:cubicBezTo>
                    <a:cubicBezTo>
                      <a:pt x="108" y="125"/>
                      <a:pt x="108" y="125"/>
                      <a:pt x="108" y="125"/>
                    </a:cubicBezTo>
                    <a:lnTo>
                      <a:pt x="104" y="133"/>
                    </a:lnTo>
                    <a:close/>
                    <a:moveTo>
                      <a:pt x="95" y="129"/>
                    </a:moveTo>
                    <a:cubicBezTo>
                      <a:pt x="87" y="125"/>
                      <a:pt x="87" y="125"/>
                      <a:pt x="87" y="125"/>
                    </a:cubicBezTo>
                    <a:cubicBezTo>
                      <a:pt x="91" y="116"/>
                      <a:pt x="91" y="116"/>
                      <a:pt x="91" y="116"/>
                    </a:cubicBezTo>
                    <a:cubicBezTo>
                      <a:pt x="100" y="120"/>
                      <a:pt x="100" y="120"/>
                      <a:pt x="100" y="120"/>
                    </a:cubicBezTo>
                    <a:lnTo>
                      <a:pt x="95" y="129"/>
                    </a:lnTo>
                    <a:close/>
                    <a:moveTo>
                      <a:pt x="91" y="116"/>
                    </a:moveTo>
                    <a:cubicBezTo>
                      <a:pt x="95" y="107"/>
                      <a:pt x="95" y="107"/>
                      <a:pt x="95" y="107"/>
                    </a:cubicBezTo>
                    <a:cubicBezTo>
                      <a:pt x="104" y="112"/>
                      <a:pt x="104" y="112"/>
                      <a:pt x="104" y="112"/>
                    </a:cubicBezTo>
                    <a:cubicBezTo>
                      <a:pt x="100" y="120"/>
                      <a:pt x="100" y="120"/>
                      <a:pt x="100" y="120"/>
                    </a:cubicBezTo>
                    <a:lnTo>
                      <a:pt x="91" y="116"/>
                    </a:lnTo>
                    <a:close/>
                    <a:moveTo>
                      <a:pt x="91" y="116"/>
                    </a:moveTo>
                    <a:cubicBezTo>
                      <a:pt x="82" y="112"/>
                      <a:pt x="82" y="112"/>
                      <a:pt x="82" y="112"/>
                    </a:cubicBezTo>
                    <a:cubicBezTo>
                      <a:pt x="86" y="103"/>
                      <a:pt x="86" y="103"/>
                      <a:pt x="86" y="103"/>
                    </a:cubicBezTo>
                    <a:cubicBezTo>
                      <a:pt x="95" y="107"/>
                      <a:pt x="95" y="107"/>
                      <a:pt x="95" y="107"/>
                    </a:cubicBezTo>
                    <a:lnTo>
                      <a:pt x="91" y="116"/>
                    </a:lnTo>
                    <a:close/>
                    <a:moveTo>
                      <a:pt x="82" y="112"/>
                    </a:moveTo>
                    <a:cubicBezTo>
                      <a:pt x="73" y="107"/>
                      <a:pt x="73" y="107"/>
                      <a:pt x="73" y="107"/>
                    </a:cubicBezTo>
                    <a:cubicBezTo>
                      <a:pt x="78" y="99"/>
                      <a:pt x="78" y="99"/>
                      <a:pt x="78" y="99"/>
                    </a:cubicBezTo>
                    <a:cubicBezTo>
                      <a:pt x="86" y="103"/>
                      <a:pt x="86" y="103"/>
                      <a:pt x="86" y="103"/>
                    </a:cubicBezTo>
                    <a:lnTo>
                      <a:pt x="82" y="112"/>
                    </a:lnTo>
                    <a:close/>
                    <a:moveTo>
                      <a:pt x="78" y="99"/>
                    </a:moveTo>
                    <a:cubicBezTo>
                      <a:pt x="82" y="90"/>
                      <a:pt x="82" y="90"/>
                      <a:pt x="82" y="90"/>
                    </a:cubicBezTo>
                    <a:cubicBezTo>
                      <a:pt x="91" y="94"/>
                      <a:pt x="91" y="94"/>
                      <a:pt x="91" y="94"/>
                    </a:cubicBezTo>
                    <a:cubicBezTo>
                      <a:pt x="86" y="103"/>
                      <a:pt x="86" y="103"/>
                      <a:pt x="86" y="103"/>
                    </a:cubicBezTo>
                    <a:lnTo>
                      <a:pt x="78" y="99"/>
                    </a:lnTo>
                    <a:close/>
                    <a:moveTo>
                      <a:pt x="78" y="99"/>
                    </a:moveTo>
                    <a:cubicBezTo>
                      <a:pt x="69" y="94"/>
                      <a:pt x="69" y="94"/>
                      <a:pt x="69" y="94"/>
                    </a:cubicBezTo>
                    <a:cubicBezTo>
                      <a:pt x="73" y="86"/>
                      <a:pt x="73" y="86"/>
                      <a:pt x="73" y="86"/>
                    </a:cubicBezTo>
                    <a:cubicBezTo>
                      <a:pt x="82" y="90"/>
                      <a:pt x="82" y="90"/>
                      <a:pt x="82" y="90"/>
                    </a:cubicBezTo>
                    <a:lnTo>
                      <a:pt x="78" y="99"/>
                    </a:lnTo>
                    <a:close/>
                    <a:moveTo>
                      <a:pt x="69" y="94"/>
                    </a:moveTo>
                    <a:cubicBezTo>
                      <a:pt x="60" y="90"/>
                      <a:pt x="60" y="90"/>
                      <a:pt x="60" y="90"/>
                    </a:cubicBezTo>
                    <a:cubicBezTo>
                      <a:pt x="64" y="81"/>
                      <a:pt x="64" y="81"/>
                      <a:pt x="64" y="81"/>
                    </a:cubicBezTo>
                    <a:cubicBezTo>
                      <a:pt x="73" y="86"/>
                      <a:pt x="73" y="86"/>
                      <a:pt x="73" y="86"/>
                    </a:cubicBezTo>
                    <a:lnTo>
                      <a:pt x="69" y="94"/>
                    </a:lnTo>
                    <a:close/>
                    <a:moveTo>
                      <a:pt x="60" y="90"/>
                    </a:moveTo>
                    <a:cubicBezTo>
                      <a:pt x="51" y="86"/>
                      <a:pt x="51" y="86"/>
                      <a:pt x="51" y="86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64" y="81"/>
                      <a:pt x="64" y="81"/>
                      <a:pt x="64" y="81"/>
                    </a:cubicBezTo>
                    <a:lnTo>
                      <a:pt x="60" y="90"/>
                    </a:lnTo>
                    <a:close/>
                    <a:moveTo>
                      <a:pt x="56" y="77"/>
                    </a:moveTo>
                    <a:cubicBezTo>
                      <a:pt x="60" y="68"/>
                      <a:pt x="60" y="68"/>
                      <a:pt x="60" y="68"/>
                    </a:cubicBezTo>
                    <a:cubicBezTo>
                      <a:pt x="68" y="73"/>
                      <a:pt x="68" y="73"/>
                      <a:pt x="68" y="73"/>
                    </a:cubicBezTo>
                    <a:cubicBezTo>
                      <a:pt x="64" y="81"/>
                      <a:pt x="64" y="81"/>
                      <a:pt x="64" y="81"/>
                    </a:cubicBezTo>
                    <a:lnTo>
                      <a:pt x="56" y="77"/>
                    </a:lnTo>
                    <a:close/>
                    <a:moveTo>
                      <a:pt x="55" y="77"/>
                    </a:moveTo>
                    <a:cubicBezTo>
                      <a:pt x="47" y="73"/>
                      <a:pt x="47" y="73"/>
                      <a:pt x="47" y="73"/>
                    </a:cubicBezTo>
                    <a:cubicBezTo>
                      <a:pt x="51" y="64"/>
                      <a:pt x="51" y="64"/>
                      <a:pt x="51" y="64"/>
                    </a:cubicBezTo>
                    <a:cubicBezTo>
                      <a:pt x="60" y="68"/>
                      <a:pt x="60" y="68"/>
                      <a:pt x="60" y="68"/>
                    </a:cubicBezTo>
                    <a:lnTo>
                      <a:pt x="55" y="77"/>
                    </a:lnTo>
                    <a:close/>
                    <a:moveTo>
                      <a:pt x="47" y="73"/>
                    </a:moveTo>
                    <a:cubicBezTo>
                      <a:pt x="42" y="81"/>
                      <a:pt x="42" y="81"/>
                      <a:pt x="42" y="81"/>
                    </a:cubicBezTo>
                    <a:cubicBezTo>
                      <a:pt x="34" y="77"/>
                      <a:pt x="34" y="77"/>
                      <a:pt x="34" y="77"/>
                    </a:cubicBezTo>
                    <a:cubicBezTo>
                      <a:pt x="38" y="69"/>
                      <a:pt x="38" y="69"/>
                      <a:pt x="38" y="69"/>
                    </a:cubicBezTo>
                    <a:lnTo>
                      <a:pt x="47" y="73"/>
                    </a:lnTo>
                    <a:close/>
                    <a:moveTo>
                      <a:pt x="42" y="82"/>
                    </a:moveTo>
                    <a:cubicBezTo>
                      <a:pt x="38" y="90"/>
                      <a:pt x="38" y="90"/>
                      <a:pt x="38" y="90"/>
                    </a:cubicBezTo>
                    <a:cubicBezTo>
                      <a:pt x="29" y="86"/>
                      <a:pt x="29" y="86"/>
                      <a:pt x="29" y="86"/>
                    </a:cubicBezTo>
                    <a:cubicBezTo>
                      <a:pt x="34" y="77"/>
                      <a:pt x="34" y="77"/>
                      <a:pt x="34" y="77"/>
                    </a:cubicBezTo>
                    <a:lnTo>
                      <a:pt x="42" y="82"/>
                    </a:lnTo>
                    <a:close/>
                    <a:moveTo>
                      <a:pt x="38" y="90"/>
                    </a:moveTo>
                    <a:cubicBezTo>
                      <a:pt x="34" y="99"/>
                      <a:pt x="34" y="99"/>
                      <a:pt x="34" y="99"/>
                    </a:cubicBezTo>
                    <a:cubicBezTo>
                      <a:pt x="25" y="95"/>
                      <a:pt x="25" y="95"/>
                      <a:pt x="25" y="95"/>
                    </a:cubicBezTo>
                    <a:cubicBezTo>
                      <a:pt x="29" y="86"/>
                      <a:pt x="29" y="86"/>
                      <a:pt x="29" y="86"/>
                    </a:cubicBezTo>
                    <a:lnTo>
                      <a:pt x="38" y="90"/>
                    </a:lnTo>
                    <a:close/>
                    <a:moveTo>
                      <a:pt x="38" y="90"/>
                    </a:moveTo>
                    <a:cubicBezTo>
                      <a:pt x="47" y="95"/>
                      <a:pt x="47" y="95"/>
                      <a:pt x="47" y="95"/>
                    </a:cubicBezTo>
                    <a:cubicBezTo>
                      <a:pt x="43" y="103"/>
                      <a:pt x="43" y="103"/>
                      <a:pt x="43" y="103"/>
                    </a:cubicBezTo>
                    <a:cubicBezTo>
                      <a:pt x="34" y="99"/>
                      <a:pt x="34" y="99"/>
                      <a:pt x="34" y="99"/>
                    </a:cubicBezTo>
                    <a:lnTo>
                      <a:pt x="38" y="90"/>
                    </a:lnTo>
                    <a:close/>
                    <a:moveTo>
                      <a:pt x="43" y="103"/>
                    </a:moveTo>
                    <a:cubicBezTo>
                      <a:pt x="38" y="112"/>
                      <a:pt x="38" y="112"/>
                      <a:pt x="38" y="112"/>
                    </a:cubicBezTo>
                    <a:cubicBezTo>
                      <a:pt x="30" y="108"/>
                      <a:pt x="30" y="108"/>
                      <a:pt x="30" y="108"/>
                    </a:cubicBezTo>
                    <a:cubicBezTo>
                      <a:pt x="34" y="99"/>
                      <a:pt x="34" y="99"/>
                      <a:pt x="34" y="99"/>
                    </a:cubicBezTo>
                    <a:lnTo>
                      <a:pt x="43" y="103"/>
                    </a:lnTo>
                    <a:close/>
                    <a:moveTo>
                      <a:pt x="38" y="112"/>
                    </a:moveTo>
                    <a:cubicBezTo>
                      <a:pt x="34" y="121"/>
                      <a:pt x="34" y="121"/>
                      <a:pt x="34" y="121"/>
                    </a:cubicBezTo>
                    <a:cubicBezTo>
                      <a:pt x="25" y="117"/>
                      <a:pt x="25" y="117"/>
                      <a:pt x="25" y="117"/>
                    </a:cubicBezTo>
                    <a:cubicBezTo>
                      <a:pt x="30" y="108"/>
                      <a:pt x="30" y="108"/>
                      <a:pt x="30" y="108"/>
                    </a:cubicBezTo>
                    <a:lnTo>
                      <a:pt x="38" y="112"/>
                    </a:lnTo>
                    <a:close/>
                    <a:moveTo>
                      <a:pt x="38" y="112"/>
                    </a:moveTo>
                    <a:cubicBezTo>
                      <a:pt x="47" y="117"/>
                      <a:pt x="47" y="117"/>
                      <a:pt x="47" y="117"/>
                    </a:cubicBezTo>
                    <a:cubicBezTo>
                      <a:pt x="43" y="125"/>
                      <a:pt x="43" y="125"/>
                      <a:pt x="43" y="125"/>
                    </a:cubicBezTo>
                    <a:cubicBezTo>
                      <a:pt x="34" y="121"/>
                      <a:pt x="34" y="121"/>
                      <a:pt x="34" y="121"/>
                    </a:cubicBezTo>
                    <a:lnTo>
                      <a:pt x="38" y="112"/>
                    </a:lnTo>
                    <a:close/>
                    <a:moveTo>
                      <a:pt x="43" y="125"/>
                    </a:moveTo>
                    <a:cubicBezTo>
                      <a:pt x="39" y="134"/>
                      <a:pt x="39" y="134"/>
                      <a:pt x="39" y="134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4" y="121"/>
                      <a:pt x="34" y="121"/>
                      <a:pt x="34" y="121"/>
                    </a:cubicBezTo>
                    <a:lnTo>
                      <a:pt x="43" y="125"/>
                    </a:lnTo>
                    <a:close/>
                    <a:moveTo>
                      <a:pt x="38" y="134"/>
                    </a:moveTo>
                    <a:cubicBezTo>
                      <a:pt x="34" y="143"/>
                      <a:pt x="34" y="143"/>
                      <a:pt x="34" y="143"/>
                    </a:cubicBezTo>
                    <a:cubicBezTo>
                      <a:pt x="26" y="139"/>
                      <a:pt x="26" y="139"/>
                      <a:pt x="26" y="139"/>
                    </a:cubicBezTo>
                    <a:cubicBezTo>
                      <a:pt x="30" y="130"/>
                      <a:pt x="30" y="130"/>
                      <a:pt x="30" y="130"/>
                    </a:cubicBezTo>
                    <a:lnTo>
                      <a:pt x="38" y="134"/>
                    </a:lnTo>
                    <a:close/>
                    <a:moveTo>
                      <a:pt x="39" y="134"/>
                    </a:moveTo>
                    <a:cubicBezTo>
                      <a:pt x="47" y="138"/>
                      <a:pt x="47" y="138"/>
                      <a:pt x="47" y="138"/>
                    </a:cubicBezTo>
                    <a:cubicBezTo>
                      <a:pt x="43" y="147"/>
                      <a:pt x="43" y="147"/>
                      <a:pt x="43" y="147"/>
                    </a:cubicBezTo>
                    <a:cubicBezTo>
                      <a:pt x="34" y="143"/>
                      <a:pt x="34" y="143"/>
                      <a:pt x="34" y="143"/>
                    </a:cubicBezTo>
                    <a:lnTo>
                      <a:pt x="39" y="134"/>
                    </a:lnTo>
                    <a:close/>
                    <a:moveTo>
                      <a:pt x="43" y="147"/>
                    </a:moveTo>
                    <a:cubicBezTo>
                      <a:pt x="39" y="156"/>
                      <a:pt x="39" y="156"/>
                      <a:pt x="39" y="156"/>
                    </a:cubicBezTo>
                    <a:cubicBezTo>
                      <a:pt x="30" y="152"/>
                      <a:pt x="30" y="152"/>
                      <a:pt x="30" y="152"/>
                    </a:cubicBezTo>
                    <a:cubicBezTo>
                      <a:pt x="34" y="143"/>
                      <a:pt x="34" y="143"/>
                      <a:pt x="34" y="143"/>
                    </a:cubicBezTo>
                    <a:lnTo>
                      <a:pt x="43" y="147"/>
                    </a:lnTo>
                    <a:close/>
                    <a:moveTo>
                      <a:pt x="39" y="156"/>
                    </a:moveTo>
                    <a:cubicBezTo>
                      <a:pt x="34" y="165"/>
                      <a:pt x="34" y="165"/>
                      <a:pt x="34" y="165"/>
                    </a:cubicBezTo>
                    <a:cubicBezTo>
                      <a:pt x="26" y="160"/>
                      <a:pt x="26" y="160"/>
                      <a:pt x="26" y="160"/>
                    </a:cubicBezTo>
                    <a:cubicBezTo>
                      <a:pt x="30" y="152"/>
                      <a:pt x="30" y="152"/>
                      <a:pt x="30" y="152"/>
                    </a:cubicBezTo>
                    <a:lnTo>
                      <a:pt x="39" y="156"/>
                    </a:lnTo>
                    <a:close/>
                    <a:moveTo>
                      <a:pt x="39" y="156"/>
                    </a:moveTo>
                    <a:cubicBezTo>
                      <a:pt x="47" y="160"/>
                      <a:pt x="47" y="160"/>
                      <a:pt x="47" y="160"/>
                    </a:cubicBezTo>
                    <a:cubicBezTo>
                      <a:pt x="43" y="169"/>
                      <a:pt x="43" y="169"/>
                      <a:pt x="43" y="169"/>
                    </a:cubicBezTo>
                    <a:cubicBezTo>
                      <a:pt x="35" y="165"/>
                      <a:pt x="35" y="165"/>
                      <a:pt x="35" y="165"/>
                    </a:cubicBezTo>
                    <a:lnTo>
                      <a:pt x="39" y="156"/>
                    </a:lnTo>
                    <a:close/>
                    <a:moveTo>
                      <a:pt x="43" y="169"/>
                    </a:moveTo>
                    <a:cubicBezTo>
                      <a:pt x="39" y="178"/>
                      <a:pt x="39" y="178"/>
                      <a:pt x="39" y="178"/>
                    </a:cubicBezTo>
                    <a:cubicBezTo>
                      <a:pt x="30" y="174"/>
                      <a:pt x="30" y="174"/>
                      <a:pt x="30" y="174"/>
                    </a:cubicBezTo>
                    <a:cubicBezTo>
                      <a:pt x="35" y="165"/>
                      <a:pt x="35" y="165"/>
                      <a:pt x="35" y="165"/>
                    </a:cubicBezTo>
                    <a:lnTo>
                      <a:pt x="43" y="169"/>
                    </a:lnTo>
                    <a:close/>
                    <a:moveTo>
                      <a:pt x="39" y="178"/>
                    </a:moveTo>
                    <a:cubicBezTo>
                      <a:pt x="35" y="187"/>
                      <a:pt x="35" y="187"/>
                      <a:pt x="35" y="187"/>
                    </a:cubicBezTo>
                    <a:cubicBezTo>
                      <a:pt x="26" y="182"/>
                      <a:pt x="26" y="182"/>
                      <a:pt x="26" y="182"/>
                    </a:cubicBezTo>
                    <a:cubicBezTo>
                      <a:pt x="30" y="174"/>
                      <a:pt x="30" y="174"/>
                      <a:pt x="30" y="174"/>
                    </a:cubicBezTo>
                    <a:lnTo>
                      <a:pt x="39" y="178"/>
                    </a:lnTo>
                    <a:close/>
                    <a:moveTo>
                      <a:pt x="39" y="178"/>
                    </a:moveTo>
                    <a:cubicBezTo>
                      <a:pt x="48" y="182"/>
                      <a:pt x="48" y="182"/>
                      <a:pt x="48" y="182"/>
                    </a:cubicBezTo>
                    <a:cubicBezTo>
                      <a:pt x="43" y="191"/>
                      <a:pt x="43" y="191"/>
                      <a:pt x="43" y="191"/>
                    </a:cubicBezTo>
                    <a:cubicBezTo>
                      <a:pt x="35" y="187"/>
                      <a:pt x="35" y="187"/>
                      <a:pt x="35" y="187"/>
                    </a:cubicBezTo>
                    <a:lnTo>
                      <a:pt x="39" y="178"/>
                    </a:lnTo>
                    <a:close/>
                    <a:moveTo>
                      <a:pt x="43" y="191"/>
                    </a:moveTo>
                    <a:cubicBezTo>
                      <a:pt x="39" y="200"/>
                      <a:pt x="39" y="200"/>
                      <a:pt x="39" y="200"/>
                    </a:cubicBezTo>
                    <a:cubicBezTo>
                      <a:pt x="31" y="195"/>
                      <a:pt x="31" y="195"/>
                      <a:pt x="31" y="195"/>
                    </a:cubicBezTo>
                    <a:cubicBezTo>
                      <a:pt x="35" y="187"/>
                      <a:pt x="35" y="187"/>
                      <a:pt x="35" y="187"/>
                    </a:cubicBezTo>
                    <a:lnTo>
                      <a:pt x="43" y="191"/>
                    </a:lnTo>
                    <a:close/>
                    <a:moveTo>
                      <a:pt x="44" y="191"/>
                    </a:moveTo>
                    <a:cubicBezTo>
                      <a:pt x="52" y="195"/>
                      <a:pt x="52" y="195"/>
                      <a:pt x="52" y="195"/>
                    </a:cubicBezTo>
                    <a:cubicBezTo>
                      <a:pt x="48" y="204"/>
                      <a:pt x="48" y="204"/>
                      <a:pt x="48" y="204"/>
                    </a:cubicBezTo>
                    <a:cubicBezTo>
                      <a:pt x="39" y="200"/>
                      <a:pt x="39" y="200"/>
                      <a:pt x="39" y="200"/>
                    </a:cubicBezTo>
                    <a:lnTo>
                      <a:pt x="44" y="191"/>
                    </a:lnTo>
                    <a:close/>
                    <a:moveTo>
                      <a:pt x="48" y="204"/>
                    </a:moveTo>
                    <a:cubicBezTo>
                      <a:pt x="44" y="213"/>
                      <a:pt x="44" y="213"/>
                      <a:pt x="44" y="213"/>
                    </a:cubicBezTo>
                    <a:cubicBezTo>
                      <a:pt x="35" y="208"/>
                      <a:pt x="35" y="208"/>
                      <a:pt x="35" y="208"/>
                    </a:cubicBezTo>
                    <a:cubicBezTo>
                      <a:pt x="39" y="200"/>
                      <a:pt x="39" y="200"/>
                      <a:pt x="39" y="200"/>
                    </a:cubicBezTo>
                    <a:lnTo>
                      <a:pt x="48" y="204"/>
                    </a:lnTo>
                    <a:close/>
                    <a:moveTo>
                      <a:pt x="48" y="204"/>
                    </a:moveTo>
                    <a:cubicBezTo>
                      <a:pt x="57" y="208"/>
                      <a:pt x="57" y="208"/>
                      <a:pt x="57" y="208"/>
                    </a:cubicBezTo>
                    <a:cubicBezTo>
                      <a:pt x="52" y="217"/>
                      <a:pt x="52" y="217"/>
                      <a:pt x="52" y="217"/>
                    </a:cubicBezTo>
                    <a:cubicBezTo>
                      <a:pt x="44" y="213"/>
                      <a:pt x="44" y="213"/>
                      <a:pt x="44" y="213"/>
                    </a:cubicBezTo>
                    <a:lnTo>
                      <a:pt x="48" y="204"/>
                    </a:lnTo>
                    <a:close/>
                    <a:moveTo>
                      <a:pt x="57" y="208"/>
                    </a:moveTo>
                    <a:cubicBezTo>
                      <a:pt x="66" y="213"/>
                      <a:pt x="66" y="213"/>
                      <a:pt x="66" y="213"/>
                    </a:cubicBezTo>
                    <a:cubicBezTo>
                      <a:pt x="61" y="221"/>
                      <a:pt x="61" y="221"/>
                      <a:pt x="61" y="221"/>
                    </a:cubicBezTo>
                    <a:cubicBezTo>
                      <a:pt x="53" y="217"/>
                      <a:pt x="53" y="217"/>
                      <a:pt x="53" y="217"/>
                    </a:cubicBezTo>
                    <a:lnTo>
                      <a:pt x="57" y="208"/>
                    </a:lnTo>
                    <a:close/>
                    <a:moveTo>
                      <a:pt x="61" y="221"/>
                    </a:moveTo>
                    <a:cubicBezTo>
                      <a:pt x="57" y="230"/>
                      <a:pt x="57" y="230"/>
                      <a:pt x="57" y="230"/>
                    </a:cubicBezTo>
                    <a:cubicBezTo>
                      <a:pt x="48" y="226"/>
                      <a:pt x="48" y="226"/>
                      <a:pt x="48" y="226"/>
                    </a:cubicBezTo>
                    <a:cubicBezTo>
                      <a:pt x="53" y="217"/>
                      <a:pt x="53" y="217"/>
                      <a:pt x="53" y="217"/>
                    </a:cubicBezTo>
                    <a:lnTo>
                      <a:pt x="61" y="221"/>
                    </a:lnTo>
                    <a:close/>
                    <a:moveTo>
                      <a:pt x="61" y="222"/>
                    </a:moveTo>
                    <a:cubicBezTo>
                      <a:pt x="70" y="226"/>
                      <a:pt x="70" y="226"/>
                      <a:pt x="70" y="226"/>
                    </a:cubicBezTo>
                    <a:cubicBezTo>
                      <a:pt x="66" y="234"/>
                      <a:pt x="66" y="234"/>
                      <a:pt x="66" y="234"/>
                    </a:cubicBezTo>
                    <a:cubicBezTo>
                      <a:pt x="57" y="230"/>
                      <a:pt x="57" y="230"/>
                      <a:pt x="57" y="230"/>
                    </a:cubicBezTo>
                    <a:lnTo>
                      <a:pt x="61" y="222"/>
                    </a:lnTo>
                    <a:close/>
                    <a:moveTo>
                      <a:pt x="70" y="226"/>
                    </a:moveTo>
                    <a:cubicBezTo>
                      <a:pt x="79" y="230"/>
                      <a:pt x="79" y="230"/>
                      <a:pt x="79" y="230"/>
                    </a:cubicBezTo>
                    <a:cubicBezTo>
                      <a:pt x="75" y="239"/>
                      <a:pt x="75" y="239"/>
                      <a:pt x="75" y="239"/>
                    </a:cubicBezTo>
                    <a:cubicBezTo>
                      <a:pt x="66" y="234"/>
                      <a:pt x="66" y="234"/>
                      <a:pt x="66" y="234"/>
                    </a:cubicBezTo>
                    <a:lnTo>
                      <a:pt x="70" y="226"/>
                    </a:lnTo>
                    <a:close/>
                    <a:moveTo>
                      <a:pt x="75" y="239"/>
                    </a:moveTo>
                    <a:cubicBezTo>
                      <a:pt x="70" y="247"/>
                      <a:pt x="70" y="247"/>
                      <a:pt x="70" y="247"/>
                    </a:cubicBezTo>
                    <a:cubicBezTo>
                      <a:pt x="62" y="243"/>
                      <a:pt x="62" y="243"/>
                      <a:pt x="62" y="243"/>
                    </a:cubicBezTo>
                    <a:cubicBezTo>
                      <a:pt x="66" y="235"/>
                      <a:pt x="66" y="235"/>
                      <a:pt x="66" y="235"/>
                    </a:cubicBezTo>
                    <a:lnTo>
                      <a:pt x="75" y="239"/>
                    </a:lnTo>
                    <a:close/>
                    <a:moveTo>
                      <a:pt x="75" y="239"/>
                    </a:moveTo>
                    <a:cubicBezTo>
                      <a:pt x="83" y="243"/>
                      <a:pt x="83" y="243"/>
                      <a:pt x="83" y="243"/>
                    </a:cubicBezTo>
                    <a:cubicBezTo>
                      <a:pt x="79" y="252"/>
                      <a:pt x="79" y="252"/>
                      <a:pt x="79" y="252"/>
                    </a:cubicBezTo>
                    <a:cubicBezTo>
                      <a:pt x="70" y="248"/>
                      <a:pt x="70" y="248"/>
                      <a:pt x="70" y="248"/>
                    </a:cubicBezTo>
                    <a:lnTo>
                      <a:pt x="75" y="239"/>
                    </a:lnTo>
                    <a:close/>
                    <a:moveTo>
                      <a:pt x="75" y="239"/>
                    </a:moveTo>
                    <a:cubicBezTo>
                      <a:pt x="79" y="230"/>
                      <a:pt x="79" y="230"/>
                      <a:pt x="79" y="230"/>
                    </a:cubicBezTo>
                    <a:cubicBezTo>
                      <a:pt x="88" y="234"/>
                      <a:pt x="88" y="234"/>
                      <a:pt x="88" y="234"/>
                    </a:cubicBezTo>
                    <a:cubicBezTo>
                      <a:pt x="83" y="243"/>
                      <a:pt x="83" y="243"/>
                      <a:pt x="83" y="243"/>
                    </a:cubicBezTo>
                    <a:lnTo>
                      <a:pt x="75" y="239"/>
                    </a:lnTo>
                    <a:close/>
                    <a:moveTo>
                      <a:pt x="88" y="234"/>
                    </a:moveTo>
                    <a:cubicBezTo>
                      <a:pt x="96" y="239"/>
                      <a:pt x="96" y="239"/>
                      <a:pt x="96" y="239"/>
                    </a:cubicBezTo>
                    <a:cubicBezTo>
                      <a:pt x="92" y="247"/>
                      <a:pt x="92" y="247"/>
                      <a:pt x="92" y="247"/>
                    </a:cubicBezTo>
                    <a:cubicBezTo>
                      <a:pt x="84" y="243"/>
                      <a:pt x="84" y="243"/>
                      <a:pt x="84" y="243"/>
                    </a:cubicBezTo>
                    <a:lnTo>
                      <a:pt x="88" y="234"/>
                    </a:lnTo>
                    <a:close/>
                    <a:moveTo>
                      <a:pt x="97" y="239"/>
                    </a:moveTo>
                    <a:cubicBezTo>
                      <a:pt x="105" y="243"/>
                      <a:pt x="105" y="243"/>
                      <a:pt x="105" y="243"/>
                    </a:cubicBezTo>
                    <a:cubicBezTo>
                      <a:pt x="101" y="252"/>
                      <a:pt x="101" y="252"/>
                      <a:pt x="101" y="252"/>
                    </a:cubicBezTo>
                    <a:cubicBezTo>
                      <a:pt x="92" y="247"/>
                      <a:pt x="92" y="247"/>
                      <a:pt x="92" y="247"/>
                    </a:cubicBezTo>
                    <a:lnTo>
                      <a:pt x="97" y="239"/>
                    </a:lnTo>
                    <a:close/>
                    <a:moveTo>
                      <a:pt x="97" y="239"/>
                    </a:moveTo>
                    <a:cubicBezTo>
                      <a:pt x="101" y="230"/>
                      <a:pt x="101" y="230"/>
                      <a:pt x="101" y="230"/>
                    </a:cubicBezTo>
                    <a:cubicBezTo>
                      <a:pt x="109" y="234"/>
                      <a:pt x="109" y="234"/>
                      <a:pt x="109" y="234"/>
                    </a:cubicBezTo>
                    <a:cubicBezTo>
                      <a:pt x="105" y="243"/>
                      <a:pt x="105" y="243"/>
                      <a:pt x="105" y="243"/>
                    </a:cubicBezTo>
                    <a:lnTo>
                      <a:pt x="97" y="239"/>
                    </a:lnTo>
                    <a:close/>
                    <a:moveTo>
                      <a:pt x="110" y="234"/>
                    </a:moveTo>
                    <a:cubicBezTo>
                      <a:pt x="118" y="238"/>
                      <a:pt x="118" y="238"/>
                      <a:pt x="118" y="238"/>
                    </a:cubicBezTo>
                    <a:cubicBezTo>
                      <a:pt x="114" y="247"/>
                      <a:pt x="114" y="247"/>
                      <a:pt x="114" y="247"/>
                    </a:cubicBezTo>
                    <a:cubicBezTo>
                      <a:pt x="105" y="243"/>
                      <a:pt x="105" y="243"/>
                      <a:pt x="105" y="243"/>
                    </a:cubicBezTo>
                    <a:lnTo>
                      <a:pt x="110" y="234"/>
                    </a:lnTo>
                    <a:close/>
                    <a:moveTo>
                      <a:pt x="110" y="234"/>
                    </a:moveTo>
                    <a:cubicBezTo>
                      <a:pt x="114" y="225"/>
                      <a:pt x="114" y="225"/>
                      <a:pt x="114" y="225"/>
                    </a:cubicBezTo>
                    <a:cubicBezTo>
                      <a:pt x="123" y="230"/>
                      <a:pt x="123" y="230"/>
                      <a:pt x="123" y="230"/>
                    </a:cubicBezTo>
                    <a:cubicBezTo>
                      <a:pt x="118" y="238"/>
                      <a:pt x="118" y="238"/>
                      <a:pt x="118" y="238"/>
                    </a:cubicBezTo>
                    <a:lnTo>
                      <a:pt x="110" y="234"/>
                    </a:lnTo>
                    <a:close/>
                    <a:moveTo>
                      <a:pt x="114" y="225"/>
                    </a:moveTo>
                    <a:cubicBezTo>
                      <a:pt x="118" y="217"/>
                      <a:pt x="118" y="217"/>
                      <a:pt x="118" y="217"/>
                    </a:cubicBezTo>
                    <a:cubicBezTo>
                      <a:pt x="127" y="221"/>
                      <a:pt x="127" y="221"/>
                      <a:pt x="127" y="221"/>
                    </a:cubicBezTo>
                    <a:cubicBezTo>
                      <a:pt x="123" y="229"/>
                      <a:pt x="123" y="229"/>
                      <a:pt x="123" y="229"/>
                    </a:cubicBezTo>
                    <a:lnTo>
                      <a:pt x="114" y="225"/>
                    </a:lnTo>
                    <a:close/>
                    <a:moveTo>
                      <a:pt x="118" y="216"/>
                    </a:moveTo>
                    <a:cubicBezTo>
                      <a:pt x="123" y="208"/>
                      <a:pt x="123" y="208"/>
                      <a:pt x="123" y="208"/>
                    </a:cubicBezTo>
                    <a:cubicBezTo>
                      <a:pt x="131" y="212"/>
                      <a:pt x="131" y="212"/>
                      <a:pt x="131" y="212"/>
                    </a:cubicBezTo>
                    <a:cubicBezTo>
                      <a:pt x="127" y="221"/>
                      <a:pt x="127" y="221"/>
                      <a:pt x="127" y="221"/>
                    </a:cubicBezTo>
                    <a:lnTo>
                      <a:pt x="118" y="216"/>
                    </a:lnTo>
                    <a:close/>
                    <a:moveTo>
                      <a:pt x="131" y="212"/>
                    </a:moveTo>
                    <a:cubicBezTo>
                      <a:pt x="140" y="216"/>
                      <a:pt x="140" y="216"/>
                      <a:pt x="140" y="216"/>
                    </a:cubicBezTo>
                    <a:cubicBezTo>
                      <a:pt x="136" y="225"/>
                      <a:pt x="136" y="225"/>
                      <a:pt x="136" y="225"/>
                    </a:cubicBezTo>
                    <a:cubicBezTo>
                      <a:pt x="127" y="221"/>
                      <a:pt x="127" y="221"/>
                      <a:pt x="127" y="221"/>
                    </a:cubicBezTo>
                    <a:lnTo>
                      <a:pt x="131" y="212"/>
                    </a:lnTo>
                    <a:close/>
                    <a:moveTo>
                      <a:pt x="131" y="212"/>
                    </a:moveTo>
                    <a:cubicBezTo>
                      <a:pt x="136" y="203"/>
                      <a:pt x="136" y="203"/>
                      <a:pt x="136" y="203"/>
                    </a:cubicBezTo>
                    <a:cubicBezTo>
                      <a:pt x="144" y="207"/>
                      <a:pt x="144" y="207"/>
                      <a:pt x="144" y="207"/>
                    </a:cubicBezTo>
                    <a:cubicBezTo>
                      <a:pt x="140" y="216"/>
                      <a:pt x="140" y="216"/>
                      <a:pt x="140" y="216"/>
                    </a:cubicBezTo>
                    <a:lnTo>
                      <a:pt x="131" y="212"/>
                    </a:lnTo>
                    <a:close/>
                    <a:moveTo>
                      <a:pt x="136" y="203"/>
                    </a:moveTo>
                    <a:cubicBezTo>
                      <a:pt x="140" y="194"/>
                      <a:pt x="140" y="194"/>
                      <a:pt x="140" y="194"/>
                    </a:cubicBezTo>
                    <a:cubicBezTo>
                      <a:pt x="149" y="199"/>
                      <a:pt x="149" y="199"/>
                      <a:pt x="149" y="199"/>
                    </a:cubicBezTo>
                    <a:cubicBezTo>
                      <a:pt x="144" y="207"/>
                      <a:pt x="144" y="207"/>
                      <a:pt x="144" y="207"/>
                    </a:cubicBezTo>
                    <a:lnTo>
                      <a:pt x="136" y="203"/>
                    </a:lnTo>
                    <a:close/>
                    <a:moveTo>
                      <a:pt x="140" y="194"/>
                    </a:moveTo>
                    <a:cubicBezTo>
                      <a:pt x="144" y="186"/>
                      <a:pt x="144" y="186"/>
                      <a:pt x="144" y="186"/>
                    </a:cubicBezTo>
                    <a:cubicBezTo>
                      <a:pt x="153" y="190"/>
                      <a:pt x="153" y="190"/>
                      <a:pt x="153" y="190"/>
                    </a:cubicBezTo>
                    <a:cubicBezTo>
                      <a:pt x="149" y="199"/>
                      <a:pt x="149" y="199"/>
                      <a:pt x="149" y="199"/>
                    </a:cubicBezTo>
                    <a:lnTo>
                      <a:pt x="140" y="194"/>
                    </a:lnTo>
                    <a:close/>
                    <a:moveTo>
                      <a:pt x="140" y="194"/>
                    </a:moveTo>
                    <a:cubicBezTo>
                      <a:pt x="131" y="190"/>
                      <a:pt x="131" y="190"/>
                      <a:pt x="131" y="190"/>
                    </a:cubicBezTo>
                    <a:cubicBezTo>
                      <a:pt x="135" y="181"/>
                      <a:pt x="135" y="181"/>
                      <a:pt x="135" y="181"/>
                    </a:cubicBezTo>
                    <a:cubicBezTo>
                      <a:pt x="144" y="186"/>
                      <a:pt x="144" y="186"/>
                      <a:pt x="144" y="186"/>
                    </a:cubicBezTo>
                    <a:lnTo>
                      <a:pt x="140" y="194"/>
                    </a:lnTo>
                    <a:close/>
                    <a:moveTo>
                      <a:pt x="135" y="181"/>
                    </a:moveTo>
                    <a:cubicBezTo>
                      <a:pt x="140" y="173"/>
                      <a:pt x="140" y="173"/>
                      <a:pt x="140" y="173"/>
                    </a:cubicBezTo>
                    <a:cubicBezTo>
                      <a:pt x="148" y="177"/>
                      <a:pt x="148" y="177"/>
                      <a:pt x="148" y="177"/>
                    </a:cubicBezTo>
                    <a:cubicBezTo>
                      <a:pt x="144" y="185"/>
                      <a:pt x="144" y="185"/>
                      <a:pt x="144" y="185"/>
                    </a:cubicBezTo>
                    <a:lnTo>
                      <a:pt x="135" y="181"/>
                    </a:lnTo>
                    <a:close/>
                    <a:moveTo>
                      <a:pt x="140" y="172"/>
                    </a:moveTo>
                    <a:cubicBezTo>
                      <a:pt x="144" y="164"/>
                      <a:pt x="144" y="164"/>
                      <a:pt x="144" y="164"/>
                    </a:cubicBezTo>
                    <a:cubicBezTo>
                      <a:pt x="153" y="168"/>
                      <a:pt x="153" y="168"/>
                      <a:pt x="153" y="168"/>
                    </a:cubicBezTo>
                    <a:cubicBezTo>
                      <a:pt x="148" y="177"/>
                      <a:pt x="148" y="177"/>
                      <a:pt x="148" y="177"/>
                    </a:cubicBezTo>
                    <a:lnTo>
                      <a:pt x="140" y="172"/>
                    </a:lnTo>
                    <a:close/>
                    <a:moveTo>
                      <a:pt x="140" y="172"/>
                    </a:moveTo>
                    <a:cubicBezTo>
                      <a:pt x="131" y="168"/>
                      <a:pt x="131" y="168"/>
                      <a:pt x="131" y="168"/>
                    </a:cubicBezTo>
                    <a:cubicBezTo>
                      <a:pt x="135" y="160"/>
                      <a:pt x="135" y="160"/>
                      <a:pt x="135" y="160"/>
                    </a:cubicBezTo>
                    <a:cubicBezTo>
                      <a:pt x="144" y="164"/>
                      <a:pt x="144" y="164"/>
                      <a:pt x="144" y="164"/>
                    </a:cubicBezTo>
                    <a:lnTo>
                      <a:pt x="140" y="172"/>
                    </a:lnTo>
                    <a:close/>
                    <a:moveTo>
                      <a:pt x="131" y="168"/>
                    </a:moveTo>
                    <a:cubicBezTo>
                      <a:pt x="122" y="164"/>
                      <a:pt x="122" y="164"/>
                      <a:pt x="122" y="164"/>
                    </a:cubicBezTo>
                    <a:cubicBezTo>
                      <a:pt x="126" y="155"/>
                      <a:pt x="126" y="155"/>
                      <a:pt x="126" y="155"/>
                    </a:cubicBezTo>
                    <a:cubicBezTo>
                      <a:pt x="135" y="159"/>
                      <a:pt x="135" y="159"/>
                      <a:pt x="135" y="159"/>
                    </a:cubicBezTo>
                    <a:lnTo>
                      <a:pt x="131" y="168"/>
                    </a:lnTo>
                    <a:close/>
                    <a:moveTo>
                      <a:pt x="126" y="155"/>
                    </a:moveTo>
                    <a:cubicBezTo>
                      <a:pt x="131" y="146"/>
                      <a:pt x="131" y="146"/>
                      <a:pt x="131" y="146"/>
                    </a:cubicBezTo>
                    <a:cubicBezTo>
                      <a:pt x="139" y="151"/>
                      <a:pt x="139" y="151"/>
                      <a:pt x="139" y="151"/>
                    </a:cubicBezTo>
                    <a:cubicBezTo>
                      <a:pt x="135" y="159"/>
                      <a:pt x="135" y="159"/>
                      <a:pt x="135" y="159"/>
                    </a:cubicBezTo>
                    <a:lnTo>
                      <a:pt x="126" y="155"/>
                    </a:lnTo>
                    <a:close/>
                    <a:moveTo>
                      <a:pt x="126" y="155"/>
                    </a:moveTo>
                    <a:cubicBezTo>
                      <a:pt x="118" y="151"/>
                      <a:pt x="118" y="151"/>
                      <a:pt x="118" y="151"/>
                    </a:cubicBezTo>
                    <a:cubicBezTo>
                      <a:pt x="122" y="142"/>
                      <a:pt x="122" y="142"/>
                      <a:pt x="122" y="142"/>
                    </a:cubicBezTo>
                    <a:cubicBezTo>
                      <a:pt x="131" y="146"/>
                      <a:pt x="131" y="146"/>
                      <a:pt x="131" y="146"/>
                    </a:cubicBezTo>
                    <a:lnTo>
                      <a:pt x="126" y="155"/>
                    </a:lnTo>
                    <a:close/>
                    <a:moveTo>
                      <a:pt x="122" y="142"/>
                    </a:moveTo>
                    <a:cubicBezTo>
                      <a:pt x="126" y="133"/>
                      <a:pt x="126" y="133"/>
                      <a:pt x="126" y="133"/>
                    </a:cubicBezTo>
                    <a:cubicBezTo>
                      <a:pt x="135" y="138"/>
                      <a:pt x="135" y="138"/>
                      <a:pt x="135" y="138"/>
                    </a:cubicBezTo>
                    <a:cubicBezTo>
                      <a:pt x="131" y="146"/>
                      <a:pt x="131" y="146"/>
                      <a:pt x="131" y="146"/>
                    </a:cubicBezTo>
                    <a:lnTo>
                      <a:pt x="122" y="142"/>
                    </a:lnTo>
                    <a:close/>
                    <a:moveTo>
                      <a:pt x="122" y="142"/>
                    </a:moveTo>
                    <a:cubicBezTo>
                      <a:pt x="113" y="138"/>
                      <a:pt x="113" y="138"/>
                      <a:pt x="113" y="138"/>
                    </a:cubicBezTo>
                    <a:cubicBezTo>
                      <a:pt x="117" y="129"/>
                      <a:pt x="117" y="129"/>
                      <a:pt x="117" y="129"/>
                    </a:cubicBezTo>
                    <a:cubicBezTo>
                      <a:pt x="126" y="133"/>
                      <a:pt x="126" y="133"/>
                      <a:pt x="126" y="133"/>
                    </a:cubicBezTo>
                    <a:lnTo>
                      <a:pt x="122" y="142"/>
                    </a:lnTo>
                    <a:close/>
                    <a:moveTo>
                      <a:pt x="117" y="129"/>
                    </a:moveTo>
                    <a:cubicBezTo>
                      <a:pt x="122" y="120"/>
                      <a:pt x="122" y="120"/>
                      <a:pt x="122" y="120"/>
                    </a:cubicBezTo>
                    <a:cubicBezTo>
                      <a:pt x="130" y="124"/>
                      <a:pt x="130" y="124"/>
                      <a:pt x="130" y="124"/>
                    </a:cubicBezTo>
                    <a:cubicBezTo>
                      <a:pt x="126" y="133"/>
                      <a:pt x="126" y="133"/>
                      <a:pt x="126" y="133"/>
                    </a:cubicBezTo>
                    <a:lnTo>
                      <a:pt x="117" y="129"/>
                    </a:lnTo>
                    <a:close/>
                    <a:moveTo>
                      <a:pt x="117" y="129"/>
                    </a:moveTo>
                    <a:cubicBezTo>
                      <a:pt x="109" y="125"/>
                      <a:pt x="109" y="125"/>
                      <a:pt x="109" y="125"/>
                    </a:cubicBezTo>
                    <a:cubicBezTo>
                      <a:pt x="113" y="116"/>
                      <a:pt x="113" y="116"/>
                      <a:pt x="113" y="116"/>
                    </a:cubicBezTo>
                    <a:cubicBezTo>
                      <a:pt x="122" y="120"/>
                      <a:pt x="122" y="120"/>
                      <a:pt x="122" y="120"/>
                    </a:cubicBezTo>
                    <a:lnTo>
                      <a:pt x="117" y="129"/>
                    </a:lnTo>
                    <a:close/>
                    <a:moveTo>
                      <a:pt x="108" y="125"/>
                    </a:moveTo>
                    <a:cubicBezTo>
                      <a:pt x="100" y="120"/>
                      <a:pt x="100" y="120"/>
                      <a:pt x="100" y="120"/>
                    </a:cubicBezTo>
                    <a:cubicBezTo>
                      <a:pt x="104" y="112"/>
                      <a:pt x="104" y="112"/>
                      <a:pt x="104" y="112"/>
                    </a:cubicBezTo>
                    <a:cubicBezTo>
                      <a:pt x="113" y="116"/>
                      <a:pt x="113" y="116"/>
                      <a:pt x="113" y="116"/>
                    </a:cubicBezTo>
                    <a:lnTo>
                      <a:pt x="108" y="125"/>
                    </a:lnTo>
                    <a:close/>
                    <a:moveTo>
                      <a:pt x="104" y="111"/>
                    </a:moveTo>
                    <a:cubicBezTo>
                      <a:pt x="108" y="103"/>
                      <a:pt x="108" y="103"/>
                      <a:pt x="108" y="103"/>
                    </a:cubicBezTo>
                    <a:cubicBezTo>
                      <a:pt x="117" y="107"/>
                      <a:pt x="117" y="107"/>
                      <a:pt x="117" y="107"/>
                    </a:cubicBezTo>
                    <a:cubicBezTo>
                      <a:pt x="113" y="116"/>
                      <a:pt x="113" y="116"/>
                      <a:pt x="113" y="116"/>
                    </a:cubicBezTo>
                    <a:lnTo>
                      <a:pt x="104" y="111"/>
                    </a:lnTo>
                    <a:close/>
                    <a:moveTo>
                      <a:pt x="104" y="111"/>
                    </a:moveTo>
                    <a:cubicBezTo>
                      <a:pt x="95" y="107"/>
                      <a:pt x="95" y="107"/>
                      <a:pt x="95" y="107"/>
                    </a:cubicBezTo>
                    <a:cubicBezTo>
                      <a:pt x="100" y="99"/>
                      <a:pt x="100" y="99"/>
                      <a:pt x="100" y="99"/>
                    </a:cubicBezTo>
                    <a:cubicBezTo>
                      <a:pt x="108" y="103"/>
                      <a:pt x="108" y="103"/>
                      <a:pt x="108" y="103"/>
                    </a:cubicBezTo>
                    <a:lnTo>
                      <a:pt x="104" y="111"/>
                    </a:lnTo>
                    <a:close/>
                    <a:moveTo>
                      <a:pt x="95" y="107"/>
                    </a:moveTo>
                    <a:cubicBezTo>
                      <a:pt x="87" y="103"/>
                      <a:pt x="87" y="103"/>
                      <a:pt x="87" y="103"/>
                    </a:cubicBezTo>
                    <a:cubicBezTo>
                      <a:pt x="91" y="94"/>
                      <a:pt x="91" y="94"/>
                      <a:pt x="91" y="94"/>
                    </a:cubicBezTo>
                    <a:cubicBezTo>
                      <a:pt x="99" y="98"/>
                      <a:pt x="99" y="98"/>
                      <a:pt x="99" y="98"/>
                    </a:cubicBezTo>
                    <a:lnTo>
                      <a:pt x="95" y="107"/>
                    </a:lnTo>
                    <a:close/>
                    <a:moveTo>
                      <a:pt x="91" y="94"/>
                    </a:moveTo>
                    <a:cubicBezTo>
                      <a:pt x="95" y="85"/>
                      <a:pt x="95" y="85"/>
                      <a:pt x="95" y="85"/>
                    </a:cubicBezTo>
                    <a:cubicBezTo>
                      <a:pt x="104" y="90"/>
                      <a:pt x="104" y="90"/>
                      <a:pt x="104" y="90"/>
                    </a:cubicBezTo>
                    <a:cubicBezTo>
                      <a:pt x="99" y="98"/>
                      <a:pt x="99" y="98"/>
                      <a:pt x="99" y="98"/>
                    </a:cubicBezTo>
                    <a:lnTo>
                      <a:pt x="91" y="94"/>
                    </a:lnTo>
                    <a:close/>
                    <a:moveTo>
                      <a:pt x="91" y="94"/>
                    </a:moveTo>
                    <a:cubicBezTo>
                      <a:pt x="82" y="90"/>
                      <a:pt x="82" y="90"/>
                      <a:pt x="82" y="90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95" y="85"/>
                      <a:pt x="95" y="85"/>
                      <a:pt x="95" y="85"/>
                    </a:cubicBezTo>
                    <a:lnTo>
                      <a:pt x="91" y="94"/>
                    </a:lnTo>
                    <a:close/>
                    <a:moveTo>
                      <a:pt x="82" y="90"/>
                    </a:moveTo>
                    <a:cubicBezTo>
                      <a:pt x="73" y="86"/>
                      <a:pt x="73" y="86"/>
                      <a:pt x="73" y="86"/>
                    </a:cubicBezTo>
                    <a:cubicBezTo>
                      <a:pt x="77" y="77"/>
                      <a:pt x="77" y="77"/>
                      <a:pt x="77" y="77"/>
                    </a:cubicBezTo>
                    <a:cubicBezTo>
                      <a:pt x="86" y="81"/>
                      <a:pt x="86" y="81"/>
                      <a:pt x="86" y="81"/>
                    </a:cubicBezTo>
                    <a:lnTo>
                      <a:pt x="82" y="90"/>
                    </a:lnTo>
                    <a:close/>
                    <a:moveTo>
                      <a:pt x="73" y="85"/>
                    </a:moveTo>
                    <a:cubicBezTo>
                      <a:pt x="64" y="81"/>
                      <a:pt x="64" y="81"/>
                      <a:pt x="64" y="81"/>
                    </a:cubicBezTo>
                    <a:cubicBezTo>
                      <a:pt x="69" y="73"/>
                      <a:pt x="69" y="73"/>
                      <a:pt x="69" y="73"/>
                    </a:cubicBezTo>
                    <a:cubicBezTo>
                      <a:pt x="77" y="77"/>
                      <a:pt x="77" y="77"/>
                      <a:pt x="77" y="77"/>
                    </a:cubicBezTo>
                    <a:lnTo>
                      <a:pt x="73" y="85"/>
                    </a:lnTo>
                    <a:close/>
                    <a:moveTo>
                      <a:pt x="69" y="72"/>
                    </a:moveTo>
                    <a:cubicBezTo>
                      <a:pt x="73" y="64"/>
                      <a:pt x="73" y="64"/>
                      <a:pt x="73" y="64"/>
                    </a:cubicBezTo>
                    <a:cubicBezTo>
                      <a:pt x="82" y="68"/>
                      <a:pt x="82" y="68"/>
                      <a:pt x="82" y="68"/>
                    </a:cubicBezTo>
                    <a:cubicBezTo>
                      <a:pt x="77" y="77"/>
                      <a:pt x="77" y="77"/>
                      <a:pt x="77" y="77"/>
                    </a:cubicBezTo>
                    <a:lnTo>
                      <a:pt x="69" y="72"/>
                    </a:lnTo>
                    <a:close/>
                    <a:moveTo>
                      <a:pt x="69" y="72"/>
                    </a:moveTo>
                    <a:cubicBezTo>
                      <a:pt x="60" y="68"/>
                      <a:pt x="60" y="68"/>
                      <a:pt x="60" y="68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73" y="64"/>
                      <a:pt x="73" y="64"/>
                      <a:pt x="73" y="64"/>
                    </a:cubicBezTo>
                    <a:lnTo>
                      <a:pt x="69" y="72"/>
                    </a:lnTo>
                    <a:close/>
                    <a:moveTo>
                      <a:pt x="60" y="68"/>
                    </a:moveTo>
                    <a:cubicBezTo>
                      <a:pt x="51" y="64"/>
                      <a:pt x="51" y="64"/>
                      <a:pt x="51" y="64"/>
                    </a:cubicBezTo>
                    <a:cubicBezTo>
                      <a:pt x="55" y="55"/>
                      <a:pt x="55" y="55"/>
                      <a:pt x="55" y="55"/>
                    </a:cubicBezTo>
                    <a:cubicBezTo>
                      <a:pt x="64" y="59"/>
                      <a:pt x="64" y="59"/>
                      <a:pt x="64" y="59"/>
                    </a:cubicBezTo>
                    <a:lnTo>
                      <a:pt x="60" y="68"/>
                    </a:lnTo>
                    <a:close/>
                    <a:moveTo>
                      <a:pt x="55" y="55"/>
                    </a:moveTo>
                    <a:cubicBezTo>
                      <a:pt x="60" y="46"/>
                      <a:pt x="60" y="46"/>
                      <a:pt x="60" y="46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4" y="59"/>
                      <a:pt x="64" y="59"/>
                      <a:pt x="64" y="59"/>
                    </a:cubicBezTo>
                    <a:lnTo>
                      <a:pt x="55" y="55"/>
                    </a:lnTo>
                    <a:close/>
                    <a:moveTo>
                      <a:pt x="55" y="55"/>
                    </a:moveTo>
                    <a:cubicBezTo>
                      <a:pt x="47" y="51"/>
                      <a:pt x="47" y="51"/>
                      <a:pt x="47" y="51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9" y="46"/>
                      <a:pt x="59" y="46"/>
                      <a:pt x="59" y="46"/>
                    </a:cubicBezTo>
                    <a:lnTo>
                      <a:pt x="55" y="55"/>
                    </a:lnTo>
                    <a:close/>
                    <a:moveTo>
                      <a:pt x="46" y="51"/>
                    </a:moveTo>
                    <a:cubicBezTo>
                      <a:pt x="38" y="46"/>
                      <a:pt x="38" y="46"/>
                      <a:pt x="38" y="46"/>
                    </a:cubicBezTo>
                    <a:cubicBezTo>
                      <a:pt x="42" y="38"/>
                      <a:pt x="42" y="38"/>
                      <a:pt x="42" y="38"/>
                    </a:cubicBezTo>
                    <a:cubicBezTo>
                      <a:pt x="51" y="42"/>
                      <a:pt x="51" y="42"/>
                      <a:pt x="51" y="42"/>
                    </a:cubicBezTo>
                    <a:lnTo>
                      <a:pt x="46" y="51"/>
                    </a:lnTo>
                    <a:close/>
                    <a:moveTo>
                      <a:pt x="38" y="46"/>
                    </a:moveTo>
                    <a:cubicBezTo>
                      <a:pt x="29" y="42"/>
                      <a:pt x="29" y="42"/>
                      <a:pt x="29" y="42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42" y="38"/>
                      <a:pt x="42" y="38"/>
                      <a:pt x="42" y="38"/>
                    </a:cubicBezTo>
                    <a:lnTo>
                      <a:pt x="38" y="46"/>
                    </a:lnTo>
                    <a:close/>
                    <a:moveTo>
                      <a:pt x="38" y="47"/>
                    </a:moveTo>
                    <a:cubicBezTo>
                      <a:pt x="33" y="55"/>
                      <a:pt x="33" y="55"/>
                      <a:pt x="33" y="55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9" y="42"/>
                      <a:pt x="29" y="42"/>
                      <a:pt x="29" y="42"/>
                    </a:cubicBezTo>
                    <a:lnTo>
                      <a:pt x="38" y="47"/>
                    </a:lnTo>
                    <a:close/>
                    <a:moveTo>
                      <a:pt x="33" y="55"/>
                    </a:moveTo>
                    <a:cubicBezTo>
                      <a:pt x="29" y="64"/>
                      <a:pt x="29" y="64"/>
                      <a:pt x="29" y="64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25" y="51"/>
                      <a:pt x="25" y="51"/>
                      <a:pt x="25" y="51"/>
                    </a:cubicBezTo>
                    <a:lnTo>
                      <a:pt x="33" y="55"/>
                    </a:lnTo>
                    <a:close/>
                    <a:moveTo>
                      <a:pt x="33" y="55"/>
                    </a:moveTo>
                    <a:cubicBezTo>
                      <a:pt x="42" y="60"/>
                      <a:pt x="42" y="60"/>
                      <a:pt x="42" y="60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29" y="64"/>
                      <a:pt x="29" y="64"/>
                      <a:pt x="29" y="64"/>
                    </a:cubicBezTo>
                    <a:lnTo>
                      <a:pt x="33" y="55"/>
                    </a:lnTo>
                    <a:close/>
                    <a:moveTo>
                      <a:pt x="38" y="68"/>
                    </a:moveTo>
                    <a:cubicBezTo>
                      <a:pt x="34" y="77"/>
                      <a:pt x="34" y="77"/>
                      <a:pt x="34" y="77"/>
                    </a:cubicBezTo>
                    <a:cubicBezTo>
                      <a:pt x="25" y="73"/>
                      <a:pt x="25" y="73"/>
                      <a:pt x="25" y="73"/>
                    </a:cubicBezTo>
                    <a:cubicBezTo>
                      <a:pt x="29" y="64"/>
                      <a:pt x="29" y="64"/>
                      <a:pt x="29" y="64"/>
                    </a:cubicBezTo>
                    <a:lnTo>
                      <a:pt x="38" y="68"/>
                    </a:lnTo>
                    <a:close/>
                    <a:moveTo>
                      <a:pt x="34" y="77"/>
                    </a:moveTo>
                    <a:cubicBezTo>
                      <a:pt x="29" y="86"/>
                      <a:pt x="29" y="86"/>
                      <a:pt x="29" y="86"/>
                    </a:cubicBezTo>
                    <a:cubicBezTo>
                      <a:pt x="21" y="82"/>
                      <a:pt x="21" y="82"/>
                      <a:pt x="21" y="82"/>
                    </a:cubicBezTo>
                    <a:cubicBezTo>
                      <a:pt x="25" y="73"/>
                      <a:pt x="25" y="73"/>
                      <a:pt x="25" y="73"/>
                    </a:cubicBezTo>
                    <a:lnTo>
                      <a:pt x="34" y="77"/>
                    </a:lnTo>
                    <a:close/>
                    <a:moveTo>
                      <a:pt x="29" y="86"/>
                    </a:moveTo>
                    <a:cubicBezTo>
                      <a:pt x="25" y="95"/>
                      <a:pt x="25" y="95"/>
                      <a:pt x="25" y="95"/>
                    </a:cubicBezTo>
                    <a:cubicBezTo>
                      <a:pt x="16" y="90"/>
                      <a:pt x="16" y="90"/>
                      <a:pt x="16" y="90"/>
                    </a:cubicBezTo>
                    <a:cubicBezTo>
                      <a:pt x="21" y="82"/>
                      <a:pt x="21" y="82"/>
                      <a:pt x="21" y="82"/>
                    </a:cubicBezTo>
                    <a:lnTo>
                      <a:pt x="29" y="86"/>
                    </a:lnTo>
                    <a:close/>
                    <a:moveTo>
                      <a:pt x="25" y="95"/>
                    </a:moveTo>
                    <a:cubicBezTo>
                      <a:pt x="21" y="103"/>
                      <a:pt x="21" y="103"/>
                      <a:pt x="21" y="103"/>
                    </a:cubicBezTo>
                    <a:cubicBezTo>
                      <a:pt x="12" y="99"/>
                      <a:pt x="12" y="99"/>
                      <a:pt x="12" y="99"/>
                    </a:cubicBezTo>
                    <a:cubicBezTo>
                      <a:pt x="16" y="91"/>
                      <a:pt x="16" y="91"/>
                      <a:pt x="16" y="91"/>
                    </a:cubicBezTo>
                    <a:lnTo>
                      <a:pt x="25" y="95"/>
                    </a:lnTo>
                    <a:close/>
                    <a:moveTo>
                      <a:pt x="25" y="95"/>
                    </a:moveTo>
                    <a:cubicBezTo>
                      <a:pt x="34" y="99"/>
                      <a:pt x="34" y="99"/>
                      <a:pt x="34" y="99"/>
                    </a:cubicBezTo>
                    <a:cubicBezTo>
                      <a:pt x="30" y="108"/>
                      <a:pt x="30" y="108"/>
                      <a:pt x="30" y="108"/>
                    </a:cubicBezTo>
                    <a:cubicBezTo>
                      <a:pt x="21" y="104"/>
                      <a:pt x="21" y="104"/>
                      <a:pt x="21" y="104"/>
                    </a:cubicBezTo>
                    <a:lnTo>
                      <a:pt x="25" y="95"/>
                    </a:lnTo>
                    <a:close/>
                    <a:moveTo>
                      <a:pt x="29" y="108"/>
                    </a:moveTo>
                    <a:cubicBezTo>
                      <a:pt x="25" y="117"/>
                      <a:pt x="25" y="117"/>
                      <a:pt x="25" y="117"/>
                    </a:cubicBezTo>
                    <a:cubicBezTo>
                      <a:pt x="17" y="112"/>
                      <a:pt x="17" y="112"/>
                      <a:pt x="17" y="112"/>
                    </a:cubicBezTo>
                    <a:cubicBezTo>
                      <a:pt x="21" y="104"/>
                      <a:pt x="21" y="104"/>
                      <a:pt x="21" y="104"/>
                    </a:cubicBezTo>
                    <a:lnTo>
                      <a:pt x="29" y="108"/>
                    </a:lnTo>
                    <a:close/>
                    <a:moveTo>
                      <a:pt x="25" y="117"/>
                    </a:moveTo>
                    <a:cubicBezTo>
                      <a:pt x="21" y="125"/>
                      <a:pt x="21" y="125"/>
                      <a:pt x="21" y="125"/>
                    </a:cubicBezTo>
                    <a:cubicBezTo>
                      <a:pt x="12" y="121"/>
                      <a:pt x="12" y="121"/>
                      <a:pt x="12" y="121"/>
                    </a:cubicBezTo>
                    <a:cubicBezTo>
                      <a:pt x="17" y="113"/>
                      <a:pt x="17" y="113"/>
                      <a:pt x="17" y="113"/>
                    </a:cubicBezTo>
                    <a:lnTo>
                      <a:pt x="25" y="117"/>
                    </a:lnTo>
                    <a:close/>
                    <a:moveTo>
                      <a:pt x="25" y="117"/>
                    </a:moveTo>
                    <a:cubicBezTo>
                      <a:pt x="34" y="121"/>
                      <a:pt x="34" y="121"/>
                      <a:pt x="34" y="121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21" y="125"/>
                      <a:pt x="21" y="125"/>
                      <a:pt x="21" y="125"/>
                    </a:cubicBezTo>
                    <a:lnTo>
                      <a:pt x="25" y="117"/>
                    </a:lnTo>
                    <a:close/>
                    <a:moveTo>
                      <a:pt x="30" y="130"/>
                    </a:moveTo>
                    <a:cubicBezTo>
                      <a:pt x="25" y="138"/>
                      <a:pt x="25" y="138"/>
                      <a:pt x="25" y="138"/>
                    </a:cubicBezTo>
                    <a:cubicBezTo>
                      <a:pt x="17" y="134"/>
                      <a:pt x="17" y="134"/>
                      <a:pt x="17" y="134"/>
                    </a:cubicBezTo>
                    <a:cubicBezTo>
                      <a:pt x="21" y="126"/>
                      <a:pt x="21" y="126"/>
                      <a:pt x="21" y="126"/>
                    </a:cubicBezTo>
                    <a:lnTo>
                      <a:pt x="30" y="130"/>
                    </a:lnTo>
                    <a:close/>
                    <a:moveTo>
                      <a:pt x="25" y="139"/>
                    </a:moveTo>
                    <a:cubicBezTo>
                      <a:pt x="21" y="147"/>
                      <a:pt x="21" y="147"/>
                      <a:pt x="21" y="147"/>
                    </a:cubicBezTo>
                    <a:cubicBezTo>
                      <a:pt x="13" y="143"/>
                      <a:pt x="13" y="143"/>
                      <a:pt x="13" y="143"/>
                    </a:cubicBezTo>
                    <a:cubicBezTo>
                      <a:pt x="17" y="134"/>
                      <a:pt x="17" y="134"/>
                      <a:pt x="17" y="134"/>
                    </a:cubicBezTo>
                    <a:lnTo>
                      <a:pt x="25" y="139"/>
                    </a:lnTo>
                    <a:close/>
                    <a:moveTo>
                      <a:pt x="26" y="139"/>
                    </a:moveTo>
                    <a:cubicBezTo>
                      <a:pt x="34" y="143"/>
                      <a:pt x="34" y="143"/>
                      <a:pt x="34" y="143"/>
                    </a:cubicBezTo>
                    <a:cubicBezTo>
                      <a:pt x="30" y="152"/>
                      <a:pt x="30" y="152"/>
                      <a:pt x="30" y="152"/>
                    </a:cubicBezTo>
                    <a:cubicBezTo>
                      <a:pt x="21" y="147"/>
                      <a:pt x="21" y="147"/>
                      <a:pt x="21" y="147"/>
                    </a:cubicBezTo>
                    <a:lnTo>
                      <a:pt x="26" y="139"/>
                    </a:lnTo>
                    <a:close/>
                    <a:moveTo>
                      <a:pt x="30" y="152"/>
                    </a:moveTo>
                    <a:cubicBezTo>
                      <a:pt x="26" y="160"/>
                      <a:pt x="26" y="160"/>
                      <a:pt x="26" y="160"/>
                    </a:cubicBezTo>
                    <a:cubicBezTo>
                      <a:pt x="17" y="156"/>
                      <a:pt x="17" y="156"/>
                      <a:pt x="17" y="156"/>
                    </a:cubicBezTo>
                    <a:cubicBezTo>
                      <a:pt x="21" y="147"/>
                      <a:pt x="21" y="147"/>
                      <a:pt x="21" y="147"/>
                    </a:cubicBezTo>
                    <a:lnTo>
                      <a:pt x="30" y="152"/>
                    </a:lnTo>
                    <a:close/>
                    <a:moveTo>
                      <a:pt x="26" y="161"/>
                    </a:moveTo>
                    <a:cubicBezTo>
                      <a:pt x="21" y="169"/>
                      <a:pt x="21" y="169"/>
                      <a:pt x="21" y="169"/>
                    </a:cubicBezTo>
                    <a:cubicBezTo>
                      <a:pt x="13" y="165"/>
                      <a:pt x="13" y="165"/>
                      <a:pt x="13" y="165"/>
                    </a:cubicBezTo>
                    <a:cubicBezTo>
                      <a:pt x="17" y="156"/>
                      <a:pt x="17" y="156"/>
                      <a:pt x="17" y="156"/>
                    </a:cubicBezTo>
                    <a:lnTo>
                      <a:pt x="26" y="161"/>
                    </a:lnTo>
                    <a:close/>
                    <a:moveTo>
                      <a:pt x="26" y="161"/>
                    </a:moveTo>
                    <a:cubicBezTo>
                      <a:pt x="34" y="165"/>
                      <a:pt x="34" y="165"/>
                      <a:pt x="34" y="165"/>
                    </a:cubicBezTo>
                    <a:cubicBezTo>
                      <a:pt x="30" y="173"/>
                      <a:pt x="30" y="173"/>
                      <a:pt x="30" y="173"/>
                    </a:cubicBezTo>
                    <a:cubicBezTo>
                      <a:pt x="22" y="169"/>
                      <a:pt x="22" y="169"/>
                      <a:pt x="22" y="169"/>
                    </a:cubicBezTo>
                    <a:lnTo>
                      <a:pt x="26" y="161"/>
                    </a:lnTo>
                    <a:close/>
                    <a:moveTo>
                      <a:pt x="30" y="174"/>
                    </a:moveTo>
                    <a:cubicBezTo>
                      <a:pt x="26" y="182"/>
                      <a:pt x="26" y="182"/>
                      <a:pt x="26" y="182"/>
                    </a:cubicBezTo>
                    <a:cubicBezTo>
                      <a:pt x="17" y="178"/>
                      <a:pt x="17" y="178"/>
                      <a:pt x="17" y="178"/>
                    </a:cubicBezTo>
                    <a:cubicBezTo>
                      <a:pt x="21" y="169"/>
                      <a:pt x="21" y="169"/>
                      <a:pt x="21" y="169"/>
                    </a:cubicBezTo>
                    <a:lnTo>
                      <a:pt x="30" y="174"/>
                    </a:lnTo>
                    <a:close/>
                    <a:moveTo>
                      <a:pt x="26" y="182"/>
                    </a:moveTo>
                    <a:cubicBezTo>
                      <a:pt x="22" y="191"/>
                      <a:pt x="22" y="191"/>
                      <a:pt x="22" y="191"/>
                    </a:cubicBezTo>
                    <a:cubicBezTo>
                      <a:pt x="13" y="187"/>
                      <a:pt x="13" y="187"/>
                      <a:pt x="13" y="187"/>
                    </a:cubicBezTo>
                    <a:cubicBezTo>
                      <a:pt x="17" y="178"/>
                      <a:pt x="17" y="178"/>
                      <a:pt x="17" y="178"/>
                    </a:cubicBezTo>
                    <a:lnTo>
                      <a:pt x="26" y="182"/>
                    </a:lnTo>
                    <a:close/>
                    <a:moveTo>
                      <a:pt x="26" y="182"/>
                    </a:moveTo>
                    <a:cubicBezTo>
                      <a:pt x="35" y="187"/>
                      <a:pt x="35" y="187"/>
                      <a:pt x="35" y="187"/>
                    </a:cubicBezTo>
                    <a:cubicBezTo>
                      <a:pt x="30" y="195"/>
                      <a:pt x="30" y="195"/>
                      <a:pt x="30" y="195"/>
                    </a:cubicBezTo>
                    <a:cubicBezTo>
                      <a:pt x="22" y="191"/>
                      <a:pt x="22" y="191"/>
                      <a:pt x="22" y="191"/>
                    </a:cubicBezTo>
                    <a:lnTo>
                      <a:pt x="26" y="182"/>
                    </a:lnTo>
                    <a:close/>
                    <a:moveTo>
                      <a:pt x="30" y="195"/>
                    </a:moveTo>
                    <a:cubicBezTo>
                      <a:pt x="26" y="204"/>
                      <a:pt x="26" y="204"/>
                      <a:pt x="26" y="204"/>
                    </a:cubicBezTo>
                    <a:cubicBezTo>
                      <a:pt x="17" y="200"/>
                      <a:pt x="17" y="200"/>
                      <a:pt x="17" y="200"/>
                    </a:cubicBezTo>
                    <a:cubicBezTo>
                      <a:pt x="22" y="191"/>
                      <a:pt x="22" y="191"/>
                      <a:pt x="22" y="191"/>
                    </a:cubicBezTo>
                    <a:lnTo>
                      <a:pt x="30" y="195"/>
                    </a:lnTo>
                    <a:close/>
                    <a:moveTo>
                      <a:pt x="30" y="196"/>
                    </a:moveTo>
                    <a:cubicBezTo>
                      <a:pt x="39" y="200"/>
                      <a:pt x="39" y="200"/>
                      <a:pt x="39" y="200"/>
                    </a:cubicBezTo>
                    <a:cubicBezTo>
                      <a:pt x="35" y="208"/>
                      <a:pt x="35" y="208"/>
                      <a:pt x="35" y="208"/>
                    </a:cubicBezTo>
                    <a:cubicBezTo>
                      <a:pt x="26" y="204"/>
                      <a:pt x="26" y="204"/>
                      <a:pt x="26" y="204"/>
                    </a:cubicBezTo>
                    <a:lnTo>
                      <a:pt x="30" y="196"/>
                    </a:lnTo>
                    <a:close/>
                    <a:moveTo>
                      <a:pt x="35" y="209"/>
                    </a:moveTo>
                    <a:cubicBezTo>
                      <a:pt x="31" y="217"/>
                      <a:pt x="31" y="217"/>
                      <a:pt x="31" y="217"/>
                    </a:cubicBezTo>
                    <a:cubicBezTo>
                      <a:pt x="22" y="213"/>
                      <a:pt x="22" y="213"/>
                      <a:pt x="22" y="213"/>
                    </a:cubicBezTo>
                    <a:cubicBezTo>
                      <a:pt x="26" y="204"/>
                      <a:pt x="26" y="204"/>
                      <a:pt x="26" y="204"/>
                    </a:cubicBezTo>
                    <a:lnTo>
                      <a:pt x="35" y="209"/>
                    </a:lnTo>
                    <a:close/>
                    <a:moveTo>
                      <a:pt x="35" y="209"/>
                    </a:moveTo>
                    <a:cubicBezTo>
                      <a:pt x="44" y="213"/>
                      <a:pt x="44" y="213"/>
                      <a:pt x="44" y="213"/>
                    </a:cubicBezTo>
                    <a:cubicBezTo>
                      <a:pt x="39" y="222"/>
                      <a:pt x="39" y="222"/>
                      <a:pt x="39" y="222"/>
                    </a:cubicBezTo>
                    <a:cubicBezTo>
                      <a:pt x="31" y="217"/>
                      <a:pt x="31" y="217"/>
                      <a:pt x="31" y="217"/>
                    </a:cubicBezTo>
                    <a:lnTo>
                      <a:pt x="35" y="209"/>
                    </a:lnTo>
                    <a:close/>
                    <a:moveTo>
                      <a:pt x="44" y="213"/>
                    </a:moveTo>
                    <a:cubicBezTo>
                      <a:pt x="52" y="217"/>
                      <a:pt x="52" y="217"/>
                      <a:pt x="52" y="217"/>
                    </a:cubicBezTo>
                    <a:cubicBezTo>
                      <a:pt x="48" y="226"/>
                      <a:pt x="48" y="226"/>
                      <a:pt x="48" y="226"/>
                    </a:cubicBezTo>
                    <a:cubicBezTo>
                      <a:pt x="40" y="222"/>
                      <a:pt x="40" y="222"/>
                      <a:pt x="40" y="222"/>
                    </a:cubicBezTo>
                    <a:lnTo>
                      <a:pt x="44" y="213"/>
                    </a:lnTo>
                    <a:close/>
                    <a:moveTo>
                      <a:pt x="48" y="226"/>
                    </a:moveTo>
                    <a:cubicBezTo>
                      <a:pt x="44" y="235"/>
                      <a:pt x="44" y="235"/>
                      <a:pt x="44" y="235"/>
                    </a:cubicBezTo>
                    <a:cubicBezTo>
                      <a:pt x="35" y="230"/>
                      <a:pt x="35" y="230"/>
                      <a:pt x="35" y="230"/>
                    </a:cubicBezTo>
                    <a:cubicBezTo>
                      <a:pt x="39" y="222"/>
                      <a:pt x="39" y="222"/>
                      <a:pt x="39" y="222"/>
                    </a:cubicBezTo>
                    <a:lnTo>
                      <a:pt x="48" y="226"/>
                    </a:lnTo>
                    <a:close/>
                    <a:moveTo>
                      <a:pt x="48" y="226"/>
                    </a:moveTo>
                    <a:cubicBezTo>
                      <a:pt x="57" y="230"/>
                      <a:pt x="57" y="230"/>
                      <a:pt x="57" y="230"/>
                    </a:cubicBezTo>
                    <a:cubicBezTo>
                      <a:pt x="53" y="239"/>
                      <a:pt x="53" y="239"/>
                      <a:pt x="53" y="239"/>
                    </a:cubicBezTo>
                    <a:cubicBezTo>
                      <a:pt x="44" y="235"/>
                      <a:pt x="44" y="235"/>
                      <a:pt x="44" y="235"/>
                    </a:cubicBezTo>
                    <a:lnTo>
                      <a:pt x="48" y="226"/>
                    </a:lnTo>
                    <a:close/>
                    <a:moveTo>
                      <a:pt x="57" y="230"/>
                    </a:moveTo>
                    <a:cubicBezTo>
                      <a:pt x="66" y="235"/>
                      <a:pt x="66" y="235"/>
                      <a:pt x="66" y="235"/>
                    </a:cubicBezTo>
                    <a:cubicBezTo>
                      <a:pt x="62" y="243"/>
                      <a:pt x="62" y="243"/>
                      <a:pt x="62" y="243"/>
                    </a:cubicBezTo>
                    <a:cubicBezTo>
                      <a:pt x="53" y="239"/>
                      <a:pt x="53" y="239"/>
                      <a:pt x="53" y="239"/>
                    </a:cubicBezTo>
                    <a:lnTo>
                      <a:pt x="57" y="230"/>
                    </a:lnTo>
                    <a:close/>
                    <a:moveTo>
                      <a:pt x="61" y="243"/>
                    </a:moveTo>
                    <a:cubicBezTo>
                      <a:pt x="57" y="252"/>
                      <a:pt x="57" y="252"/>
                      <a:pt x="57" y="252"/>
                    </a:cubicBezTo>
                    <a:cubicBezTo>
                      <a:pt x="49" y="248"/>
                      <a:pt x="49" y="248"/>
                      <a:pt x="49" y="248"/>
                    </a:cubicBezTo>
                    <a:cubicBezTo>
                      <a:pt x="53" y="239"/>
                      <a:pt x="53" y="239"/>
                      <a:pt x="53" y="239"/>
                    </a:cubicBezTo>
                    <a:lnTo>
                      <a:pt x="61" y="243"/>
                    </a:lnTo>
                    <a:close/>
                    <a:moveTo>
                      <a:pt x="62" y="243"/>
                    </a:moveTo>
                    <a:cubicBezTo>
                      <a:pt x="70" y="248"/>
                      <a:pt x="70" y="248"/>
                      <a:pt x="70" y="248"/>
                    </a:cubicBezTo>
                    <a:cubicBezTo>
                      <a:pt x="66" y="256"/>
                      <a:pt x="66" y="256"/>
                      <a:pt x="66" y="256"/>
                    </a:cubicBezTo>
                    <a:cubicBezTo>
                      <a:pt x="57" y="252"/>
                      <a:pt x="57" y="252"/>
                      <a:pt x="57" y="252"/>
                    </a:cubicBezTo>
                    <a:lnTo>
                      <a:pt x="62" y="243"/>
                    </a:lnTo>
                    <a:close/>
                    <a:moveTo>
                      <a:pt x="70" y="248"/>
                    </a:moveTo>
                    <a:cubicBezTo>
                      <a:pt x="79" y="252"/>
                      <a:pt x="79" y="252"/>
                      <a:pt x="79" y="252"/>
                    </a:cubicBezTo>
                    <a:cubicBezTo>
                      <a:pt x="75" y="261"/>
                      <a:pt x="75" y="261"/>
                      <a:pt x="75" y="261"/>
                    </a:cubicBezTo>
                    <a:cubicBezTo>
                      <a:pt x="66" y="256"/>
                      <a:pt x="66" y="256"/>
                      <a:pt x="66" y="256"/>
                    </a:cubicBezTo>
                    <a:lnTo>
                      <a:pt x="70" y="248"/>
                    </a:lnTo>
                    <a:close/>
                    <a:moveTo>
                      <a:pt x="79" y="252"/>
                    </a:moveTo>
                    <a:cubicBezTo>
                      <a:pt x="88" y="256"/>
                      <a:pt x="88" y="256"/>
                      <a:pt x="88" y="256"/>
                    </a:cubicBezTo>
                    <a:cubicBezTo>
                      <a:pt x="84" y="265"/>
                      <a:pt x="84" y="265"/>
                      <a:pt x="84" y="265"/>
                    </a:cubicBezTo>
                    <a:cubicBezTo>
                      <a:pt x="75" y="261"/>
                      <a:pt x="75" y="261"/>
                      <a:pt x="75" y="261"/>
                    </a:cubicBezTo>
                    <a:lnTo>
                      <a:pt x="79" y="252"/>
                    </a:lnTo>
                    <a:close/>
                    <a:moveTo>
                      <a:pt x="79" y="252"/>
                    </a:moveTo>
                    <a:cubicBezTo>
                      <a:pt x="83" y="243"/>
                      <a:pt x="83" y="243"/>
                      <a:pt x="83" y="243"/>
                    </a:cubicBezTo>
                    <a:cubicBezTo>
                      <a:pt x="92" y="247"/>
                      <a:pt x="92" y="247"/>
                      <a:pt x="92" y="247"/>
                    </a:cubicBezTo>
                    <a:cubicBezTo>
                      <a:pt x="88" y="256"/>
                      <a:pt x="88" y="256"/>
                      <a:pt x="88" y="256"/>
                    </a:cubicBezTo>
                    <a:lnTo>
                      <a:pt x="79" y="252"/>
                    </a:lnTo>
                    <a:close/>
                    <a:moveTo>
                      <a:pt x="92" y="247"/>
                    </a:moveTo>
                    <a:cubicBezTo>
                      <a:pt x="101" y="252"/>
                      <a:pt x="101" y="252"/>
                      <a:pt x="101" y="252"/>
                    </a:cubicBezTo>
                    <a:cubicBezTo>
                      <a:pt x="97" y="260"/>
                      <a:pt x="97" y="260"/>
                      <a:pt x="97" y="260"/>
                    </a:cubicBezTo>
                    <a:cubicBezTo>
                      <a:pt x="88" y="256"/>
                      <a:pt x="88" y="256"/>
                      <a:pt x="88" y="256"/>
                    </a:cubicBezTo>
                    <a:lnTo>
                      <a:pt x="92" y="247"/>
                    </a:lnTo>
                    <a:close/>
                    <a:moveTo>
                      <a:pt x="101" y="252"/>
                    </a:moveTo>
                    <a:cubicBezTo>
                      <a:pt x="110" y="256"/>
                      <a:pt x="110" y="256"/>
                      <a:pt x="110" y="256"/>
                    </a:cubicBezTo>
                    <a:cubicBezTo>
                      <a:pt x="105" y="265"/>
                      <a:pt x="105" y="265"/>
                      <a:pt x="105" y="265"/>
                    </a:cubicBezTo>
                    <a:cubicBezTo>
                      <a:pt x="97" y="260"/>
                      <a:pt x="97" y="260"/>
                      <a:pt x="97" y="260"/>
                    </a:cubicBezTo>
                    <a:lnTo>
                      <a:pt x="101" y="252"/>
                    </a:lnTo>
                    <a:close/>
                    <a:moveTo>
                      <a:pt x="101" y="252"/>
                    </a:moveTo>
                    <a:cubicBezTo>
                      <a:pt x="105" y="243"/>
                      <a:pt x="105" y="243"/>
                      <a:pt x="105" y="243"/>
                    </a:cubicBezTo>
                    <a:cubicBezTo>
                      <a:pt x="114" y="247"/>
                      <a:pt x="114" y="247"/>
                      <a:pt x="114" y="247"/>
                    </a:cubicBezTo>
                    <a:cubicBezTo>
                      <a:pt x="110" y="256"/>
                      <a:pt x="110" y="256"/>
                      <a:pt x="110" y="256"/>
                    </a:cubicBezTo>
                    <a:lnTo>
                      <a:pt x="101" y="252"/>
                    </a:lnTo>
                    <a:close/>
                    <a:moveTo>
                      <a:pt x="114" y="247"/>
                    </a:moveTo>
                    <a:cubicBezTo>
                      <a:pt x="123" y="251"/>
                      <a:pt x="123" y="251"/>
                      <a:pt x="123" y="251"/>
                    </a:cubicBezTo>
                    <a:cubicBezTo>
                      <a:pt x="119" y="260"/>
                      <a:pt x="119" y="260"/>
                      <a:pt x="119" y="260"/>
                    </a:cubicBezTo>
                    <a:cubicBezTo>
                      <a:pt x="110" y="256"/>
                      <a:pt x="110" y="256"/>
                      <a:pt x="110" y="256"/>
                    </a:cubicBezTo>
                    <a:lnTo>
                      <a:pt x="114" y="247"/>
                    </a:lnTo>
                    <a:close/>
                    <a:moveTo>
                      <a:pt x="114" y="247"/>
                    </a:moveTo>
                    <a:cubicBezTo>
                      <a:pt x="118" y="238"/>
                      <a:pt x="118" y="238"/>
                      <a:pt x="118" y="238"/>
                    </a:cubicBezTo>
                    <a:cubicBezTo>
                      <a:pt x="127" y="243"/>
                      <a:pt x="127" y="243"/>
                      <a:pt x="127" y="243"/>
                    </a:cubicBezTo>
                    <a:cubicBezTo>
                      <a:pt x="123" y="251"/>
                      <a:pt x="123" y="251"/>
                      <a:pt x="123" y="251"/>
                    </a:cubicBezTo>
                    <a:lnTo>
                      <a:pt x="114" y="247"/>
                    </a:lnTo>
                    <a:close/>
                    <a:moveTo>
                      <a:pt x="119" y="238"/>
                    </a:moveTo>
                    <a:cubicBezTo>
                      <a:pt x="123" y="230"/>
                      <a:pt x="123" y="230"/>
                      <a:pt x="123" y="230"/>
                    </a:cubicBezTo>
                    <a:cubicBezTo>
                      <a:pt x="131" y="234"/>
                      <a:pt x="131" y="234"/>
                      <a:pt x="131" y="234"/>
                    </a:cubicBezTo>
                    <a:cubicBezTo>
                      <a:pt x="127" y="243"/>
                      <a:pt x="127" y="243"/>
                      <a:pt x="127" y="243"/>
                    </a:cubicBezTo>
                    <a:lnTo>
                      <a:pt x="119" y="238"/>
                    </a:lnTo>
                    <a:close/>
                    <a:moveTo>
                      <a:pt x="123" y="230"/>
                    </a:moveTo>
                    <a:cubicBezTo>
                      <a:pt x="127" y="221"/>
                      <a:pt x="127" y="221"/>
                      <a:pt x="127" y="221"/>
                    </a:cubicBezTo>
                    <a:cubicBezTo>
                      <a:pt x="136" y="225"/>
                      <a:pt x="136" y="225"/>
                      <a:pt x="136" y="225"/>
                    </a:cubicBezTo>
                    <a:cubicBezTo>
                      <a:pt x="131" y="234"/>
                      <a:pt x="131" y="234"/>
                      <a:pt x="131" y="234"/>
                    </a:cubicBezTo>
                    <a:lnTo>
                      <a:pt x="123" y="230"/>
                    </a:lnTo>
                    <a:close/>
                    <a:moveTo>
                      <a:pt x="136" y="225"/>
                    </a:moveTo>
                    <a:cubicBezTo>
                      <a:pt x="144" y="229"/>
                      <a:pt x="144" y="229"/>
                      <a:pt x="144" y="229"/>
                    </a:cubicBezTo>
                    <a:cubicBezTo>
                      <a:pt x="140" y="238"/>
                      <a:pt x="140" y="238"/>
                      <a:pt x="140" y="238"/>
                    </a:cubicBezTo>
                    <a:cubicBezTo>
                      <a:pt x="132" y="234"/>
                      <a:pt x="132" y="234"/>
                      <a:pt x="132" y="234"/>
                    </a:cubicBezTo>
                    <a:lnTo>
                      <a:pt x="136" y="225"/>
                    </a:lnTo>
                    <a:close/>
                    <a:moveTo>
                      <a:pt x="136" y="225"/>
                    </a:moveTo>
                    <a:cubicBezTo>
                      <a:pt x="140" y="216"/>
                      <a:pt x="140" y="216"/>
                      <a:pt x="140" y="216"/>
                    </a:cubicBezTo>
                    <a:cubicBezTo>
                      <a:pt x="149" y="221"/>
                      <a:pt x="149" y="221"/>
                      <a:pt x="149" y="221"/>
                    </a:cubicBezTo>
                    <a:cubicBezTo>
                      <a:pt x="145" y="229"/>
                      <a:pt x="145" y="229"/>
                      <a:pt x="145" y="229"/>
                    </a:cubicBezTo>
                    <a:lnTo>
                      <a:pt x="136" y="225"/>
                    </a:lnTo>
                    <a:close/>
                    <a:moveTo>
                      <a:pt x="140" y="216"/>
                    </a:moveTo>
                    <a:cubicBezTo>
                      <a:pt x="144" y="208"/>
                      <a:pt x="144" y="208"/>
                      <a:pt x="144" y="208"/>
                    </a:cubicBezTo>
                    <a:cubicBezTo>
                      <a:pt x="153" y="212"/>
                      <a:pt x="153" y="212"/>
                      <a:pt x="153" y="212"/>
                    </a:cubicBezTo>
                    <a:cubicBezTo>
                      <a:pt x="149" y="220"/>
                      <a:pt x="149" y="220"/>
                      <a:pt x="149" y="220"/>
                    </a:cubicBezTo>
                    <a:lnTo>
                      <a:pt x="140" y="216"/>
                    </a:lnTo>
                    <a:close/>
                    <a:moveTo>
                      <a:pt x="162" y="194"/>
                    </a:moveTo>
                    <a:cubicBezTo>
                      <a:pt x="157" y="203"/>
                      <a:pt x="157" y="203"/>
                      <a:pt x="157" y="203"/>
                    </a:cubicBezTo>
                    <a:cubicBezTo>
                      <a:pt x="149" y="199"/>
                      <a:pt x="149" y="199"/>
                      <a:pt x="149" y="199"/>
                    </a:cubicBezTo>
                    <a:cubicBezTo>
                      <a:pt x="153" y="190"/>
                      <a:pt x="153" y="190"/>
                      <a:pt x="153" y="190"/>
                    </a:cubicBezTo>
                    <a:lnTo>
                      <a:pt x="162" y="194"/>
                    </a:lnTo>
                    <a:close/>
                    <a:moveTo>
                      <a:pt x="153" y="190"/>
                    </a:moveTo>
                    <a:cubicBezTo>
                      <a:pt x="144" y="186"/>
                      <a:pt x="144" y="186"/>
                      <a:pt x="144" y="186"/>
                    </a:cubicBezTo>
                    <a:cubicBezTo>
                      <a:pt x="148" y="177"/>
                      <a:pt x="148" y="177"/>
                      <a:pt x="148" y="177"/>
                    </a:cubicBezTo>
                    <a:cubicBezTo>
                      <a:pt x="157" y="181"/>
                      <a:pt x="157" y="181"/>
                      <a:pt x="157" y="181"/>
                    </a:cubicBezTo>
                    <a:lnTo>
                      <a:pt x="153" y="190"/>
                    </a:lnTo>
                    <a:close/>
                    <a:moveTo>
                      <a:pt x="161" y="172"/>
                    </a:moveTo>
                    <a:cubicBezTo>
                      <a:pt x="157" y="181"/>
                      <a:pt x="157" y="181"/>
                      <a:pt x="157" y="181"/>
                    </a:cubicBezTo>
                    <a:cubicBezTo>
                      <a:pt x="149" y="177"/>
                      <a:pt x="149" y="177"/>
                      <a:pt x="149" y="177"/>
                    </a:cubicBezTo>
                    <a:cubicBezTo>
                      <a:pt x="153" y="168"/>
                      <a:pt x="153" y="168"/>
                      <a:pt x="153" y="168"/>
                    </a:cubicBezTo>
                    <a:lnTo>
                      <a:pt x="161" y="172"/>
                    </a:lnTo>
                    <a:close/>
                    <a:moveTo>
                      <a:pt x="157" y="159"/>
                    </a:moveTo>
                    <a:cubicBezTo>
                      <a:pt x="153" y="168"/>
                      <a:pt x="153" y="168"/>
                      <a:pt x="153" y="168"/>
                    </a:cubicBezTo>
                    <a:cubicBezTo>
                      <a:pt x="144" y="164"/>
                      <a:pt x="144" y="164"/>
                      <a:pt x="144" y="164"/>
                    </a:cubicBezTo>
                    <a:cubicBezTo>
                      <a:pt x="148" y="155"/>
                      <a:pt x="148" y="155"/>
                      <a:pt x="148" y="155"/>
                    </a:cubicBezTo>
                    <a:lnTo>
                      <a:pt x="157" y="159"/>
                    </a:lnTo>
                    <a:close/>
                    <a:moveTo>
                      <a:pt x="148" y="155"/>
                    </a:moveTo>
                    <a:cubicBezTo>
                      <a:pt x="144" y="164"/>
                      <a:pt x="144" y="164"/>
                      <a:pt x="144" y="164"/>
                    </a:cubicBezTo>
                    <a:cubicBezTo>
                      <a:pt x="135" y="159"/>
                      <a:pt x="135" y="159"/>
                      <a:pt x="135" y="159"/>
                    </a:cubicBezTo>
                    <a:cubicBezTo>
                      <a:pt x="139" y="151"/>
                      <a:pt x="139" y="151"/>
                      <a:pt x="139" y="151"/>
                    </a:cubicBezTo>
                    <a:lnTo>
                      <a:pt x="148" y="155"/>
                    </a:lnTo>
                    <a:close/>
                    <a:moveTo>
                      <a:pt x="144" y="142"/>
                    </a:moveTo>
                    <a:cubicBezTo>
                      <a:pt x="139" y="150"/>
                      <a:pt x="139" y="150"/>
                      <a:pt x="139" y="150"/>
                    </a:cubicBezTo>
                    <a:cubicBezTo>
                      <a:pt x="131" y="146"/>
                      <a:pt x="131" y="146"/>
                      <a:pt x="131" y="146"/>
                    </a:cubicBezTo>
                    <a:cubicBezTo>
                      <a:pt x="135" y="138"/>
                      <a:pt x="135" y="138"/>
                      <a:pt x="135" y="138"/>
                    </a:cubicBezTo>
                    <a:lnTo>
                      <a:pt x="144" y="142"/>
                    </a:lnTo>
                    <a:close/>
                    <a:moveTo>
                      <a:pt x="139" y="129"/>
                    </a:moveTo>
                    <a:cubicBezTo>
                      <a:pt x="135" y="137"/>
                      <a:pt x="135" y="137"/>
                      <a:pt x="135" y="137"/>
                    </a:cubicBezTo>
                    <a:cubicBezTo>
                      <a:pt x="126" y="133"/>
                      <a:pt x="126" y="133"/>
                      <a:pt x="126" y="133"/>
                    </a:cubicBezTo>
                    <a:cubicBezTo>
                      <a:pt x="130" y="125"/>
                      <a:pt x="130" y="125"/>
                      <a:pt x="130" y="125"/>
                    </a:cubicBezTo>
                    <a:lnTo>
                      <a:pt x="139" y="129"/>
                    </a:lnTo>
                    <a:close/>
                    <a:moveTo>
                      <a:pt x="135" y="116"/>
                    </a:moveTo>
                    <a:cubicBezTo>
                      <a:pt x="130" y="124"/>
                      <a:pt x="130" y="124"/>
                      <a:pt x="130" y="124"/>
                    </a:cubicBezTo>
                    <a:cubicBezTo>
                      <a:pt x="122" y="120"/>
                      <a:pt x="122" y="120"/>
                      <a:pt x="122" y="120"/>
                    </a:cubicBezTo>
                    <a:cubicBezTo>
                      <a:pt x="126" y="111"/>
                      <a:pt x="126" y="111"/>
                      <a:pt x="126" y="111"/>
                    </a:cubicBezTo>
                    <a:lnTo>
                      <a:pt x="135" y="116"/>
                    </a:lnTo>
                    <a:close/>
                    <a:moveTo>
                      <a:pt x="126" y="111"/>
                    </a:moveTo>
                    <a:cubicBezTo>
                      <a:pt x="122" y="120"/>
                      <a:pt x="122" y="120"/>
                      <a:pt x="122" y="120"/>
                    </a:cubicBezTo>
                    <a:cubicBezTo>
                      <a:pt x="113" y="116"/>
                      <a:pt x="113" y="116"/>
                      <a:pt x="113" y="116"/>
                    </a:cubicBezTo>
                    <a:cubicBezTo>
                      <a:pt x="117" y="107"/>
                      <a:pt x="117" y="107"/>
                      <a:pt x="117" y="107"/>
                    </a:cubicBezTo>
                    <a:lnTo>
                      <a:pt x="126" y="111"/>
                    </a:lnTo>
                    <a:close/>
                    <a:moveTo>
                      <a:pt x="121" y="98"/>
                    </a:moveTo>
                    <a:cubicBezTo>
                      <a:pt x="117" y="107"/>
                      <a:pt x="117" y="107"/>
                      <a:pt x="117" y="107"/>
                    </a:cubicBezTo>
                    <a:cubicBezTo>
                      <a:pt x="108" y="103"/>
                      <a:pt x="108" y="103"/>
                      <a:pt x="108" y="103"/>
                    </a:cubicBezTo>
                    <a:cubicBezTo>
                      <a:pt x="113" y="94"/>
                      <a:pt x="113" y="94"/>
                      <a:pt x="113" y="94"/>
                    </a:cubicBezTo>
                    <a:lnTo>
                      <a:pt x="121" y="98"/>
                    </a:lnTo>
                    <a:close/>
                    <a:moveTo>
                      <a:pt x="112" y="94"/>
                    </a:moveTo>
                    <a:cubicBezTo>
                      <a:pt x="108" y="103"/>
                      <a:pt x="108" y="103"/>
                      <a:pt x="108" y="103"/>
                    </a:cubicBezTo>
                    <a:cubicBezTo>
                      <a:pt x="100" y="98"/>
                      <a:pt x="100" y="98"/>
                      <a:pt x="100" y="98"/>
                    </a:cubicBezTo>
                    <a:cubicBezTo>
                      <a:pt x="104" y="90"/>
                      <a:pt x="104" y="90"/>
                      <a:pt x="104" y="90"/>
                    </a:cubicBezTo>
                    <a:lnTo>
                      <a:pt x="112" y="94"/>
                    </a:lnTo>
                    <a:close/>
                    <a:moveTo>
                      <a:pt x="108" y="81"/>
                    </a:moveTo>
                    <a:cubicBezTo>
                      <a:pt x="104" y="90"/>
                      <a:pt x="104" y="90"/>
                      <a:pt x="104" y="90"/>
                    </a:cubicBezTo>
                    <a:cubicBezTo>
                      <a:pt x="95" y="85"/>
                      <a:pt x="95" y="85"/>
                      <a:pt x="95" y="85"/>
                    </a:cubicBezTo>
                    <a:cubicBezTo>
                      <a:pt x="99" y="77"/>
                      <a:pt x="99" y="77"/>
                      <a:pt x="99" y="77"/>
                    </a:cubicBezTo>
                    <a:lnTo>
                      <a:pt x="108" y="81"/>
                    </a:lnTo>
                    <a:close/>
                    <a:moveTo>
                      <a:pt x="99" y="77"/>
                    </a:moveTo>
                    <a:cubicBezTo>
                      <a:pt x="95" y="85"/>
                      <a:pt x="95" y="85"/>
                      <a:pt x="95" y="85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91" y="72"/>
                      <a:pt x="91" y="72"/>
                      <a:pt x="91" y="72"/>
                    </a:cubicBezTo>
                    <a:lnTo>
                      <a:pt x="99" y="77"/>
                    </a:lnTo>
                    <a:close/>
                    <a:moveTo>
                      <a:pt x="90" y="72"/>
                    </a:moveTo>
                    <a:cubicBezTo>
                      <a:pt x="86" y="81"/>
                      <a:pt x="86" y="81"/>
                      <a:pt x="86" y="81"/>
                    </a:cubicBezTo>
                    <a:cubicBezTo>
                      <a:pt x="78" y="77"/>
                      <a:pt x="78" y="77"/>
                      <a:pt x="78" y="77"/>
                    </a:cubicBezTo>
                    <a:cubicBezTo>
                      <a:pt x="82" y="68"/>
                      <a:pt x="82" y="68"/>
                      <a:pt x="82" y="68"/>
                    </a:cubicBezTo>
                    <a:lnTo>
                      <a:pt x="90" y="72"/>
                    </a:lnTo>
                    <a:close/>
                    <a:moveTo>
                      <a:pt x="86" y="59"/>
                    </a:moveTo>
                    <a:cubicBezTo>
                      <a:pt x="82" y="68"/>
                      <a:pt x="82" y="68"/>
                      <a:pt x="82" y="68"/>
                    </a:cubicBezTo>
                    <a:cubicBezTo>
                      <a:pt x="73" y="64"/>
                      <a:pt x="73" y="64"/>
                      <a:pt x="73" y="64"/>
                    </a:cubicBezTo>
                    <a:cubicBezTo>
                      <a:pt x="77" y="55"/>
                      <a:pt x="77" y="55"/>
                      <a:pt x="77" y="55"/>
                    </a:cubicBezTo>
                    <a:lnTo>
                      <a:pt x="86" y="59"/>
                    </a:lnTo>
                    <a:close/>
                    <a:moveTo>
                      <a:pt x="77" y="55"/>
                    </a:moveTo>
                    <a:cubicBezTo>
                      <a:pt x="73" y="64"/>
                      <a:pt x="73" y="64"/>
                      <a:pt x="73" y="64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8" y="51"/>
                      <a:pt x="68" y="51"/>
                      <a:pt x="68" y="51"/>
                    </a:cubicBezTo>
                    <a:lnTo>
                      <a:pt x="77" y="55"/>
                    </a:lnTo>
                    <a:close/>
                    <a:moveTo>
                      <a:pt x="73" y="42"/>
                    </a:moveTo>
                    <a:cubicBezTo>
                      <a:pt x="68" y="50"/>
                      <a:pt x="68" y="50"/>
                      <a:pt x="68" y="50"/>
                    </a:cubicBezTo>
                    <a:cubicBezTo>
                      <a:pt x="60" y="46"/>
                      <a:pt x="60" y="46"/>
                      <a:pt x="60" y="46"/>
                    </a:cubicBezTo>
                    <a:cubicBezTo>
                      <a:pt x="64" y="38"/>
                      <a:pt x="64" y="38"/>
                      <a:pt x="64" y="38"/>
                    </a:cubicBezTo>
                    <a:lnTo>
                      <a:pt x="73" y="42"/>
                    </a:lnTo>
                    <a:close/>
                    <a:moveTo>
                      <a:pt x="64" y="38"/>
                    </a:moveTo>
                    <a:cubicBezTo>
                      <a:pt x="60" y="46"/>
                      <a:pt x="60" y="46"/>
                      <a:pt x="60" y="46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5" y="33"/>
                      <a:pt x="55" y="33"/>
                      <a:pt x="55" y="33"/>
                    </a:cubicBezTo>
                    <a:lnTo>
                      <a:pt x="64" y="38"/>
                    </a:lnTo>
                    <a:close/>
                    <a:moveTo>
                      <a:pt x="55" y="33"/>
                    </a:moveTo>
                    <a:cubicBezTo>
                      <a:pt x="51" y="42"/>
                      <a:pt x="51" y="42"/>
                      <a:pt x="51" y="42"/>
                    </a:cubicBezTo>
                    <a:cubicBezTo>
                      <a:pt x="42" y="38"/>
                      <a:pt x="42" y="38"/>
                      <a:pt x="42" y="38"/>
                    </a:cubicBezTo>
                    <a:cubicBezTo>
                      <a:pt x="46" y="29"/>
                      <a:pt x="46" y="29"/>
                      <a:pt x="46" y="29"/>
                    </a:cubicBezTo>
                    <a:lnTo>
                      <a:pt x="55" y="33"/>
                    </a:lnTo>
                    <a:close/>
                    <a:moveTo>
                      <a:pt x="46" y="29"/>
                    </a:moveTo>
                    <a:cubicBezTo>
                      <a:pt x="42" y="38"/>
                      <a:pt x="42" y="38"/>
                      <a:pt x="42" y="38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8" y="25"/>
                      <a:pt x="38" y="25"/>
                      <a:pt x="38" y="25"/>
                    </a:cubicBezTo>
                    <a:lnTo>
                      <a:pt x="46" y="29"/>
                    </a:lnTo>
                    <a:close/>
                    <a:moveTo>
                      <a:pt x="33" y="33"/>
                    </a:moveTo>
                    <a:cubicBezTo>
                      <a:pt x="25" y="29"/>
                      <a:pt x="25" y="29"/>
                      <a:pt x="25" y="29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7" y="25"/>
                      <a:pt x="37" y="25"/>
                      <a:pt x="37" y="25"/>
                    </a:cubicBezTo>
                    <a:lnTo>
                      <a:pt x="33" y="33"/>
                    </a:lnTo>
                    <a:close/>
                    <a:moveTo>
                      <a:pt x="42" y="16"/>
                    </a:moveTo>
                    <a:cubicBezTo>
                      <a:pt x="37" y="25"/>
                      <a:pt x="37" y="25"/>
                      <a:pt x="37" y="25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3" y="12"/>
                      <a:pt x="33" y="12"/>
                      <a:pt x="33" y="12"/>
                    </a:cubicBezTo>
                    <a:lnTo>
                      <a:pt x="42" y="16"/>
                    </a:lnTo>
                    <a:close/>
                    <a:moveTo>
                      <a:pt x="24" y="7"/>
                    </a:moveTo>
                    <a:cubicBezTo>
                      <a:pt x="33" y="12"/>
                      <a:pt x="33" y="12"/>
                      <a:pt x="33" y="12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0" y="16"/>
                      <a:pt x="20" y="16"/>
                      <a:pt x="20" y="16"/>
                    </a:cubicBezTo>
                    <a:lnTo>
                      <a:pt x="24" y="7"/>
                    </a:lnTo>
                    <a:close/>
                    <a:moveTo>
                      <a:pt x="16" y="25"/>
                    </a:moveTo>
                    <a:cubicBezTo>
                      <a:pt x="20" y="16"/>
                      <a:pt x="20" y="16"/>
                      <a:pt x="20" y="16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4" y="29"/>
                      <a:pt x="24" y="29"/>
                      <a:pt x="24" y="29"/>
                    </a:cubicBezTo>
                    <a:lnTo>
                      <a:pt x="16" y="25"/>
                    </a:lnTo>
                    <a:close/>
                    <a:moveTo>
                      <a:pt x="24" y="29"/>
                    </a:moveTo>
                    <a:cubicBezTo>
                      <a:pt x="33" y="33"/>
                      <a:pt x="33" y="33"/>
                      <a:pt x="33" y="33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20" y="38"/>
                      <a:pt x="20" y="38"/>
                      <a:pt x="20" y="38"/>
                    </a:cubicBezTo>
                    <a:lnTo>
                      <a:pt x="24" y="29"/>
                    </a:lnTo>
                    <a:close/>
                    <a:moveTo>
                      <a:pt x="20" y="38"/>
                    </a:moveTo>
                    <a:cubicBezTo>
                      <a:pt x="29" y="42"/>
                      <a:pt x="29" y="42"/>
                      <a:pt x="29" y="42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16" y="47"/>
                      <a:pt x="16" y="47"/>
                      <a:pt x="16" y="47"/>
                    </a:cubicBezTo>
                    <a:lnTo>
                      <a:pt x="20" y="38"/>
                    </a:lnTo>
                    <a:close/>
                    <a:moveTo>
                      <a:pt x="12" y="55"/>
                    </a:moveTo>
                    <a:cubicBezTo>
                      <a:pt x="16" y="47"/>
                      <a:pt x="16" y="47"/>
                      <a:pt x="16" y="47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0" y="60"/>
                      <a:pt x="20" y="60"/>
                      <a:pt x="20" y="60"/>
                    </a:cubicBezTo>
                    <a:lnTo>
                      <a:pt x="12" y="55"/>
                    </a:lnTo>
                    <a:close/>
                    <a:moveTo>
                      <a:pt x="20" y="60"/>
                    </a:moveTo>
                    <a:cubicBezTo>
                      <a:pt x="29" y="64"/>
                      <a:pt x="29" y="64"/>
                      <a:pt x="29" y="64"/>
                    </a:cubicBezTo>
                    <a:cubicBezTo>
                      <a:pt x="25" y="73"/>
                      <a:pt x="25" y="73"/>
                      <a:pt x="25" y="73"/>
                    </a:cubicBezTo>
                    <a:cubicBezTo>
                      <a:pt x="16" y="69"/>
                      <a:pt x="16" y="69"/>
                      <a:pt x="16" y="69"/>
                    </a:cubicBezTo>
                    <a:lnTo>
                      <a:pt x="20" y="60"/>
                    </a:lnTo>
                    <a:close/>
                    <a:moveTo>
                      <a:pt x="16" y="69"/>
                    </a:moveTo>
                    <a:cubicBezTo>
                      <a:pt x="25" y="73"/>
                      <a:pt x="25" y="73"/>
                      <a:pt x="25" y="73"/>
                    </a:cubicBezTo>
                    <a:cubicBezTo>
                      <a:pt x="21" y="82"/>
                      <a:pt x="21" y="82"/>
                      <a:pt x="21" y="82"/>
                    </a:cubicBezTo>
                    <a:cubicBezTo>
                      <a:pt x="12" y="77"/>
                      <a:pt x="12" y="77"/>
                      <a:pt x="12" y="77"/>
                    </a:cubicBezTo>
                    <a:lnTo>
                      <a:pt x="16" y="69"/>
                    </a:lnTo>
                    <a:close/>
                    <a:moveTo>
                      <a:pt x="12" y="78"/>
                    </a:moveTo>
                    <a:cubicBezTo>
                      <a:pt x="20" y="82"/>
                      <a:pt x="20" y="82"/>
                      <a:pt x="20" y="82"/>
                    </a:cubicBezTo>
                    <a:cubicBezTo>
                      <a:pt x="16" y="90"/>
                      <a:pt x="16" y="90"/>
                      <a:pt x="16" y="90"/>
                    </a:cubicBezTo>
                    <a:cubicBezTo>
                      <a:pt x="8" y="86"/>
                      <a:pt x="8" y="86"/>
                      <a:pt x="8" y="86"/>
                    </a:cubicBezTo>
                    <a:lnTo>
                      <a:pt x="12" y="78"/>
                    </a:lnTo>
                    <a:close/>
                    <a:moveTo>
                      <a:pt x="3" y="95"/>
                    </a:moveTo>
                    <a:cubicBezTo>
                      <a:pt x="8" y="86"/>
                      <a:pt x="8" y="86"/>
                      <a:pt x="8" y="86"/>
                    </a:cubicBezTo>
                    <a:cubicBezTo>
                      <a:pt x="16" y="91"/>
                      <a:pt x="16" y="91"/>
                      <a:pt x="16" y="91"/>
                    </a:cubicBezTo>
                    <a:cubicBezTo>
                      <a:pt x="12" y="99"/>
                      <a:pt x="12" y="99"/>
                      <a:pt x="12" y="99"/>
                    </a:cubicBezTo>
                    <a:lnTo>
                      <a:pt x="3" y="95"/>
                    </a:lnTo>
                    <a:close/>
                    <a:moveTo>
                      <a:pt x="12" y="99"/>
                    </a:moveTo>
                    <a:cubicBezTo>
                      <a:pt x="21" y="104"/>
                      <a:pt x="21" y="104"/>
                      <a:pt x="21" y="104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8" y="108"/>
                      <a:pt x="8" y="108"/>
                      <a:pt x="8" y="108"/>
                    </a:cubicBezTo>
                    <a:lnTo>
                      <a:pt x="12" y="99"/>
                    </a:lnTo>
                    <a:close/>
                    <a:moveTo>
                      <a:pt x="3" y="117"/>
                    </a:moveTo>
                    <a:cubicBezTo>
                      <a:pt x="8" y="108"/>
                      <a:pt x="8" y="108"/>
                      <a:pt x="8" y="108"/>
                    </a:cubicBezTo>
                    <a:cubicBezTo>
                      <a:pt x="16" y="112"/>
                      <a:pt x="16" y="112"/>
                      <a:pt x="16" y="112"/>
                    </a:cubicBezTo>
                    <a:cubicBezTo>
                      <a:pt x="12" y="121"/>
                      <a:pt x="12" y="121"/>
                      <a:pt x="12" y="121"/>
                    </a:cubicBezTo>
                    <a:lnTo>
                      <a:pt x="3" y="117"/>
                    </a:lnTo>
                    <a:close/>
                    <a:moveTo>
                      <a:pt x="12" y="121"/>
                    </a:moveTo>
                    <a:cubicBezTo>
                      <a:pt x="21" y="126"/>
                      <a:pt x="21" y="126"/>
                      <a:pt x="21" y="126"/>
                    </a:cubicBezTo>
                    <a:cubicBezTo>
                      <a:pt x="17" y="134"/>
                      <a:pt x="17" y="134"/>
                      <a:pt x="17" y="134"/>
                    </a:cubicBezTo>
                    <a:cubicBezTo>
                      <a:pt x="8" y="130"/>
                      <a:pt x="8" y="130"/>
                      <a:pt x="8" y="130"/>
                    </a:cubicBezTo>
                    <a:lnTo>
                      <a:pt x="12" y="121"/>
                    </a:lnTo>
                    <a:close/>
                    <a:moveTo>
                      <a:pt x="4" y="139"/>
                    </a:moveTo>
                    <a:cubicBezTo>
                      <a:pt x="8" y="130"/>
                      <a:pt x="8" y="130"/>
                      <a:pt x="8" y="130"/>
                    </a:cubicBezTo>
                    <a:cubicBezTo>
                      <a:pt x="17" y="134"/>
                      <a:pt x="17" y="134"/>
                      <a:pt x="17" y="134"/>
                    </a:cubicBezTo>
                    <a:cubicBezTo>
                      <a:pt x="12" y="143"/>
                      <a:pt x="12" y="143"/>
                      <a:pt x="12" y="143"/>
                    </a:cubicBezTo>
                    <a:lnTo>
                      <a:pt x="4" y="139"/>
                    </a:lnTo>
                    <a:close/>
                    <a:moveTo>
                      <a:pt x="12" y="143"/>
                    </a:moveTo>
                    <a:cubicBezTo>
                      <a:pt x="21" y="147"/>
                      <a:pt x="21" y="147"/>
                      <a:pt x="21" y="147"/>
                    </a:cubicBezTo>
                    <a:cubicBezTo>
                      <a:pt x="17" y="156"/>
                      <a:pt x="17" y="156"/>
                      <a:pt x="17" y="156"/>
                    </a:cubicBezTo>
                    <a:cubicBezTo>
                      <a:pt x="8" y="152"/>
                      <a:pt x="8" y="152"/>
                      <a:pt x="8" y="152"/>
                    </a:cubicBezTo>
                    <a:lnTo>
                      <a:pt x="12" y="143"/>
                    </a:lnTo>
                    <a:close/>
                    <a:moveTo>
                      <a:pt x="4" y="161"/>
                    </a:moveTo>
                    <a:cubicBezTo>
                      <a:pt x="8" y="152"/>
                      <a:pt x="8" y="152"/>
                      <a:pt x="8" y="152"/>
                    </a:cubicBezTo>
                    <a:cubicBezTo>
                      <a:pt x="17" y="156"/>
                      <a:pt x="17" y="156"/>
                      <a:pt x="17" y="156"/>
                    </a:cubicBezTo>
                    <a:cubicBezTo>
                      <a:pt x="13" y="165"/>
                      <a:pt x="13" y="165"/>
                      <a:pt x="13" y="165"/>
                    </a:cubicBezTo>
                    <a:lnTo>
                      <a:pt x="4" y="161"/>
                    </a:lnTo>
                    <a:close/>
                    <a:moveTo>
                      <a:pt x="13" y="165"/>
                    </a:moveTo>
                    <a:cubicBezTo>
                      <a:pt x="21" y="169"/>
                      <a:pt x="21" y="169"/>
                      <a:pt x="21" y="169"/>
                    </a:cubicBezTo>
                    <a:cubicBezTo>
                      <a:pt x="17" y="178"/>
                      <a:pt x="17" y="178"/>
                      <a:pt x="17" y="178"/>
                    </a:cubicBezTo>
                    <a:cubicBezTo>
                      <a:pt x="8" y="174"/>
                      <a:pt x="8" y="174"/>
                      <a:pt x="8" y="174"/>
                    </a:cubicBezTo>
                    <a:lnTo>
                      <a:pt x="13" y="165"/>
                    </a:lnTo>
                    <a:close/>
                    <a:moveTo>
                      <a:pt x="4" y="183"/>
                    </a:moveTo>
                    <a:cubicBezTo>
                      <a:pt x="8" y="174"/>
                      <a:pt x="8" y="174"/>
                      <a:pt x="8" y="174"/>
                    </a:cubicBezTo>
                    <a:cubicBezTo>
                      <a:pt x="17" y="178"/>
                      <a:pt x="17" y="178"/>
                      <a:pt x="17" y="178"/>
                    </a:cubicBezTo>
                    <a:cubicBezTo>
                      <a:pt x="13" y="187"/>
                      <a:pt x="13" y="187"/>
                      <a:pt x="13" y="187"/>
                    </a:cubicBezTo>
                    <a:lnTo>
                      <a:pt x="4" y="183"/>
                    </a:lnTo>
                    <a:close/>
                    <a:moveTo>
                      <a:pt x="9" y="196"/>
                    </a:moveTo>
                    <a:cubicBezTo>
                      <a:pt x="13" y="187"/>
                      <a:pt x="13" y="187"/>
                      <a:pt x="13" y="187"/>
                    </a:cubicBezTo>
                    <a:cubicBezTo>
                      <a:pt x="22" y="191"/>
                      <a:pt x="22" y="191"/>
                      <a:pt x="22" y="191"/>
                    </a:cubicBezTo>
                    <a:cubicBezTo>
                      <a:pt x="17" y="200"/>
                      <a:pt x="17" y="200"/>
                      <a:pt x="17" y="200"/>
                    </a:cubicBezTo>
                    <a:lnTo>
                      <a:pt x="9" y="196"/>
                    </a:lnTo>
                    <a:close/>
                    <a:moveTo>
                      <a:pt x="13" y="209"/>
                    </a:moveTo>
                    <a:cubicBezTo>
                      <a:pt x="17" y="200"/>
                      <a:pt x="17" y="200"/>
                      <a:pt x="17" y="200"/>
                    </a:cubicBezTo>
                    <a:cubicBezTo>
                      <a:pt x="26" y="204"/>
                      <a:pt x="26" y="204"/>
                      <a:pt x="26" y="204"/>
                    </a:cubicBezTo>
                    <a:cubicBezTo>
                      <a:pt x="22" y="213"/>
                      <a:pt x="22" y="213"/>
                      <a:pt x="22" y="213"/>
                    </a:cubicBezTo>
                    <a:lnTo>
                      <a:pt x="13" y="209"/>
                    </a:lnTo>
                    <a:close/>
                    <a:moveTo>
                      <a:pt x="18" y="222"/>
                    </a:moveTo>
                    <a:cubicBezTo>
                      <a:pt x="22" y="213"/>
                      <a:pt x="22" y="213"/>
                      <a:pt x="22" y="213"/>
                    </a:cubicBezTo>
                    <a:cubicBezTo>
                      <a:pt x="31" y="217"/>
                      <a:pt x="31" y="217"/>
                      <a:pt x="31" y="217"/>
                    </a:cubicBezTo>
                    <a:cubicBezTo>
                      <a:pt x="26" y="226"/>
                      <a:pt x="26" y="226"/>
                      <a:pt x="26" y="226"/>
                    </a:cubicBezTo>
                    <a:lnTo>
                      <a:pt x="18" y="222"/>
                    </a:lnTo>
                    <a:close/>
                    <a:moveTo>
                      <a:pt x="26" y="226"/>
                    </a:moveTo>
                    <a:cubicBezTo>
                      <a:pt x="31" y="217"/>
                      <a:pt x="31" y="217"/>
                      <a:pt x="31" y="217"/>
                    </a:cubicBezTo>
                    <a:cubicBezTo>
                      <a:pt x="39" y="222"/>
                      <a:pt x="39" y="222"/>
                      <a:pt x="39" y="222"/>
                    </a:cubicBezTo>
                    <a:cubicBezTo>
                      <a:pt x="35" y="230"/>
                      <a:pt x="35" y="230"/>
                      <a:pt x="35" y="230"/>
                    </a:cubicBezTo>
                    <a:lnTo>
                      <a:pt x="26" y="226"/>
                    </a:lnTo>
                    <a:close/>
                    <a:moveTo>
                      <a:pt x="31" y="239"/>
                    </a:moveTo>
                    <a:cubicBezTo>
                      <a:pt x="35" y="231"/>
                      <a:pt x="35" y="231"/>
                      <a:pt x="35" y="231"/>
                    </a:cubicBezTo>
                    <a:cubicBezTo>
                      <a:pt x="44" y="235"/>
                      <a:pt x="44" y="235"/>
                      <a:pt x="44" y="235"/>
                    </a:cubicBezTo>
                    <a:cubicBezTo>
                      <a:pt x="40" y="243"/>
                      <a:pt x="40" y="243"/>
                      <a:pt x="40" y="243"/>
                    </a:cubicBezTo>
                    <a:lnTo>
                      <a:pt x="31" y="239"/>
                    </a:lnTo>
                    <a:close/>
                    <a:moveTo>
                      <a:pt x="40" y="243"/>
                    </a:moveTo>
                    <a:cubicBezTo>
                      <a:pt x="44" y="235"/>
                      <a:pt x="44" y="235"/>
                      <a:pt x="44" y="235"/>
                    </a:cubicBezTo>
                    <a:cubicBezTo>
                      <a:pt x="53" y="239"/>
                      <a:pt x="53" y="239"/>
                      <a:pt x="53" y="239"/>
                    </a:cubicBezTo>
                    <a:cubicBezTo>
                      <a:pt x="48" y="248"/>
                      <a:pt x="48" y="248"/>
                      <a:pt x="48" y="248"/>
                    </a:cubicBezTo>
                    <a:lnTo>
                      <a:pt x="40" y="243"/>
                    </a:lnTo>
                    <a:close/>
                    <a:moveTo>
                      <a:pt x="44" y="257"/>
                    </a:moveTo>
                    <a:cubicBezTo>
                      <a:pt x="48" y="248"/>
                      <a:pt x="48" y="248"/>
                      <a:pt x="48" y="248"/>
                    </a:cubicBezTo>
                    <a:cubicBezTo>
                      <a:pt x="57" y="252"/>
                      <a:pt x="57" y="252"/>
                      <a:pt x="57" y="252"/>
                    </a:cubicBezTo>
                    <a:cubicBezTo>
                      <a:pt x="53" y="261"/>
                      <a:pt x="53" y="261"/>
                      <a:pt x="53" y="261"/>
                    </a:cubicBezTo>
                    <a:lnTo>
                      <a:pt x="44" y="257"/>
                    </a:lnTo>
                    <a:close/>
                    <a:moveTo>
                      <a:pt x="53" y="261"/>
                    </a:moveTo>
                    <a:cubicBezTo>
                      <a:pt x="57" y="252"/>
                      <a:pt x="57" y="252"/>
                      <a:pt x="57" y="252"/>
                    </a:cubicBezTo>
                    <a:cubicBezTo>
                      <a:pt x="66" y="256"/>
                      <a:pt x="66" y="256"/>
                      <a:pt x="66" y="256"/>
                    </a:cubicBezTo>
                    <a:cubicBezTo>
                      <a:pt x="62" y="265"/>
                      <a:pt x="62" y="265"/>
                      <a:pt x="62" y="265"/>
                    </a:cubicBezTo>
                    <a:lnTo>
                      <a:pt x="53" y="261"/>
                    </a:lnTo>
                    <a:close/>
                    <a:moveTo>
                      <a:pt x="62" y="265"/>
                    </a:moveTo>
                    <a:cubicBezTo>
                      <a:pt x="66" y="256"/>
                      <a:pt x="66" y="256"/>
                      <a:pt x="66" y="256"/>
                    </a:cubicBezTo>
                    <a:cubicBezTo>
                      <a:pt x="75" y="261"/>
                      <a:pt x="75" y="261"/>
                      <a:pt x="75" y="261"/>
                    </a:cubicBezTo>
                    <a:cubicBezTo>
                      <a:pt x="71" y="269"/>
                      <a:pt x="71" y="269"/>
                      <a:pt x="71" y="269"/>
                    </a:cubicBezTo>
                    <a:lnTo>
                      <a:pt x="62" y="265"/>
                    </a:lnTo>
                    <a:close/>
                    <a:moveTo>
                      <a:pt x="79" y="274"/>
                    </a:moveTo>
                    <a:cubicBezTo>
                      <a:pt x="71" y="269"/>
                      <a:pt x="71" y="269"/>
                      <a:pt x="71" y="269"/>
                    </a:cubicBezTo>
                    <a:cubicBezTo>
                      <a:pt x="75" y="261"/>
                      <a:pt x="75" y="261"/>
                      <a:pt x="75" y="261"/>
                    </a:cubicBezTo>
                    <a:cubicBezTo>
                      <a:pt x="84" y="265"/>
                      <a:pt x="84" y="265"/>
                      <a:pt x="84" y="265"/>
                    </a:cubicBezTo>
                    <a:lnTo>
                      <a:pt x="79" y="274"/>
                    </a:lnTo>
                    <a:close/>
                    <a:moveTo>
                      <a:pt x="84" y="265"/>
                    </a:moveTo>
                    <a:cubicBezTo>
                      <a:pt x="88" y="256"/>
                      <a:pt x="88" y="256"/>
                      <a:pt x="88" y="256"/>
                    </a:cubicBezTo>
                    <a:cubicBezTo>
                      <a:pt x="97" y="260"/>
                      <a:pt x="97" y="260"/>
                      <a:pt x="97" y="260"/>
                    </a:cubicBezTo>
                    <a:cubicBezTo>
                      <a:pt x="92" y="269"/>
                      <a:pt x="92" y="269"/>
                      <a:pt x="92" y="269"/>
                    </a:cubicBezTo>
                    <a:lnTo>
                      <a:pt x="84" y="265"/>
                    </a:lnTo>
                    <a:close/>
                    <a:moveTo>
                      <a:pt x="101" y="273"/>
                    </a:moveTo>
                    <a:cubicBezTo>
                      <a:pt x="93" y="269"/>
                      <a:pt x="93" y="269"/>
                      <a:pt x="93" y="269"/>
                    </a:cubicBezTo>
                    <a:cubicBezTo>
                      <a:pt x="97" y="261"/>
                      <a:pt x="97" y="261"/>
                      <a:pt x="97" y="261"/>
                    </a:cubicBezTo>
                    <a:cubicBezTo>
                      <a:pt x="105" y="265"/>
                      <a:pt x="105" y="265"/>
                      <a:pt x="105" y="265"/>
                    </a:cubicBezTo>
                    <a:lnTo>
                      <a:pt x="101" y="273"/>
                    </a:lnTo>
                    <a:close/>
                    <a:moveTo>
                      <a:pt x="114" y="269"/>
                    </a:moveTo>
                    <a:cubicBezTo>
                      <a:pt x="106" y="265"/>
                      <a:pt x="106" y="265"/>
                      <a:pt x="106" y="265"/>
                    </a:cubicBezTo>
                    <a:cubicBezTo>
                      <a:pt x="110" y="256"/>
                      <a:pt x="110" y="256"/>
                      <a:pt x="110" y="256"/>
                    </a:cubicBezTo>
                    <a:cubicBezTo>
                      <a:pt x="119" y="260"/>
                      <a:pt x="119" y="260"/>
                      <a:pt x="119" y="260"/>
                    </a:cubicBezTo>
                    <a:lnTo>
                      <a:pt x="114" y="269"/>
                    </a:lnTo>
                    <a:close/>
                    <a:moveTo>
                      <a:pt x="127" y="264"/>
                    </a:moveTo>
                    <a:cubicBezTo>
                      <a:pt x="119" y="260"/>
                      <a:pt x="119" y="260"/>
                      <a:pt x="119" y="260"/>
                    </a:cubicBezTo>
                    <a:cubicBezTo>
                      <a:pt x="123" y="252"/>
                      <a:pt x="123" y="252"/>
                      <a:pt x="123" y="252"/>
                    </a:cubicBezTo>
                    <a:cubicBezTo>
                      <a:pt x="132" y="256"/>
                      <a:pt x="132" y="256"/>
                      <a:pt x="132" y="256"/>
                    </a:cubicBezTo>
                    <a:lnTo>
                      <a:pt x="127" y="264"/>
                    </a:lnTo>
                    <a:close/>
                    <a:moveTo>
                      <a:pt x="132" y="256"/>
                    </a:moveTo>
                    <a:cubicBezTo>
                      <a:pt x="123" y="251"/>
                      <a:pt x="123" y="251"/>
                      <a:pt x="123" y="251"/>
                    </a:cubicBezTo>
                    <a:cubicBezTo>
                      <a:pt x="127" y="243"/>
                      <a:pt x="127" y="243"/>
                      <a:pt x="127" y="243"/>
                    </a:cubicBezTo>
                    <a:cubicBezTo>
                      <a:pt x="136" y="247"/>
                      <a:pt x="136" y="247"/>
                      <a:pt x="136" y="247"/>
                    </a:cubicBezTo>
                    <a:lnTo>
                      <a:pt x="132" y="256"/>
                    </a:lnTo>
                    <a:close/>
                    <a:moveTo>
                      <a:pt x="136" y="247"/>
                    </a:moveTo>
                    <a:cubicBezTo>
                      <a:pt x="127" y="243"/>
                      <a:pt x="127" y="243"/>
                      <a:pt x="127" y="243"/>
                    </a:cubicBezTo>
                    <a:cubicBezTo>
                      <a:pt x="132" y="234"/>
                      <a:pt x="132" y="234"/>
                      <a:pt x="132" y="234"/>
                    </a:cubicBezTo>
                    <a:cubicBezTo>
                      <a:pt x="140" y="238"/>
                      <a:pt x="140" y="238"/>
                      <a:pt x="140" y="238"/>
                    </a:cubicBezTo>
                    <a:lnTo>
                      <a:pt x="136" y="247"/>
                    </a:lnTo>
                    <a:close/>
                    <a:moveTo>
                      <a:pt x="149" y="242"/>
                    </a:moveTo>
                    <a:cubicBezTo>
                      <a:pt x="140" y="238"/>
                      <a:pt x="140" y="238"/>
                      <a:pt x="140" y="238"/>
                    </a:cubicBezTo>
                    <a:cubicBezTo>
                      <a:pt x="145" y="229"/>
                      <a:pt x="145" y="229"/>
                      <a:pt x="145" y="229"/>
                    </a:cubicBezTo>
                    <a:cubicBezTo>
                      <a:pt x="153" y="234"/>
                      <a:pt x="153" y="234"/>
                      <a:pt x="153" y="234"/>
                    </a:cubicBezTo>
                    <a:lnTo>
                      <a:pt x="149" y="242"/>
                    </a:lnTo>
                    <a:close/>
                    <a:moveTo>
                      <a:pt x="153" y="234"/>
                    </a:moveTo>
                    <a:cubicBezTo>
                      <a:pt x="145" y="229"/>
                      <a:pt x="145" y="229"/>
                      <a:pt x="145" y="229"/>
                    </a:cubicBezTo>
                    <a:cubicBezTo>
                      <a:pt x="149" y="221"/>
                      <a:pt x="149" y="221"/>
                      <a:pt x="149" y="221"/>
                    </a:cubicBezTo>
                    <a:cubicBezTo>
                      <a:pt x="158" y="225"/>
                      <a:pt x="158" y="225"/>
                      <a:pt x="158" y="225"/>
                    </a:cubicBezTo>
                    <a:lnTo>
                      <a:pt x="153" y="234"/>
                    </a:lnTo>
                    <a:close/>
                    <a:moveTo>
                      <a:pt x="158" y="225"/>
                    </a:moveTo>
                    <a:cubicBezTo>
                      <a:pt x="149" y="221"/>
                      <a:pt x="149" y="221"/>
                      <a:pt x="149" y="221"/>
                    </a:cubicBezTo>
                    <a:cubicBezTo>
                      <a:pt x="153" y="212"/>
                      <a:pt x="153" y="212"/>
                      <a:pt x="153" y="212"/>
                    </a:cubicBezTo>
                    <a:cubicBezTo>
                      <a:pt x="162" y="216"/>
                      <a:pt x="162" y="216"/>
                      <a:pt x="162" y="216"/>
                    </a:cubicBezTo>
                    <a:lnTo>
                      <a:pt x="158" y="2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1" name="Freeform 322"/>
              <p:cNvSpPr>
                <a:spLocks noEditPoints="1"/>
              </p:cNvSpPr>
              <p:nvPr/>
            </p:nvSpPr>
            <p:spPr bwMode="auto">
              <a:xfrm>
                <a:off x="2677" y="-842"/>
                <a:ext cx="43" cy="41"/>
              </a:xfrm>
              <a:custGeom>
                <a:avLst/>
                <a:gdLst>
                  <a:gd name="T0" fmla="*/ 17 w 22"/>
                  <a:gd name="T1" fmla="*/ 18 h 21"/>
                  <a:gd name="T2" fmla="*/ 4 w 22"/>
                  <a:gd name="T3" fmla="*/ 16 h 21"/>
                  <a:gd name="T4" fmla="*/ 5 w 22"/>
                  <a:gd name="T5" fmla="*/ 3 h 21"/>
                  <a:gd name="T6" fmla="*/ 19 w 22"/>
                  <a:gd name="T7" fmla="*/ 5 h 21"/>
                  <a:gd name="T8" fmla="*/ 17 w 22"/>
                  <a:gd name="T9" fmla="*/ 18 h 21"/>
                  <a:gd name="T10" fmla="*/ 7 w 22"/>
                  <a:gd name="T11" fmla="*/ 5 h 21"/>
                  <a:gd name="T12" fmla="*/ 6 w 22"/>
                  <a:gd name="T13" fmla="*/ 14 h 21"/>
                  <a:gd name="T14" fmla="*/ 15 w 22"/>
                  <a:gd name="T15" fmla="*/ 16 h 21"/>
                  <a:gd name="T16" fmla="*/ 16 w 22"/>
                  <a:gd name="T17" fmla="*/ 6 h 21"/>
                  <a:gd name="T18" fmla="*/ 7 w 22"/>
                  <a:gd name="T19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7" y="18"/>
                    </a:moveTo>
                    <a:cubicBezTo>
                      <a:pt x="13" y="21"/>
                      <a:pt x="7" y="21"/>
                      <a:pt x="4" y="16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9" y="0"/>
                      <a:pt x="15" y="0"/>
                      <a:pt x="19" y="5"/>
                    </a:cubicBezTo>
                    <a:cubicBezTo>
                      <a:pt x="22" y="9"/>
                      <a:pt x="21" y="15"/>
                      <a:pt x="17" y="18"/>
                    </a:cubicBezTo>
                    <a:close/>
                    <a:moveTo>
                      <a:pt x="7" y="5"/>
                    </a:moveTo>
                    <a:cubicBezTo>
                      <a:pt x="4" y="8"/>
                      <a:pt x="4" y="12"/>
                      <a:pt x="6" y="14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8" y="13"/>
                      <a:pt x="18" y="9"/>
                      <a:pt x="16" y="6"/>
                    </a:cubicBezTo>
                    <a:cubicBezTo>
                      <a:pt x="14" y="4"/>
                      <a:pt x="10" y="3"/>
                      <a:pt x="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2" name="Freeform 323"/>
              <p:cNvSpPr>
                <a:spLocks noEditPoints="1"/>
              </p:cNvSpPr>
              <p:nvPr/>
            </p:nvSpPr>
            <p:spPr bwMode="auto">
              <a:xfrm>
                <a:off x="2697" y="-875"/>
                <a:ext cx="42" cy="43"/>
              </a:xfrm>
              <a:custGeom>
                <a:avLst/>
                <a:gdLst>
                  <a:gd name="T0" fmla="*/ 17 w 22"/>
                  <a:gd name="T1" fmla="*/ 19 h 22"/>
                  <a:gd name="T2" fmla="*/ 3 w 22"/>
                  <a:gd name="T3" fmla="*/ 17 h 22"/>
                  <a:gd name="T4" fmla="*/ 5 w 22"/>
                  <a:gd name="T5" fmla="*/ 3 h 22"/>
                  <a:gd name="T6" fmla="*/ 19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7" y="21"/>
                      <a:pt x="3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9" y="0"/>
                      <a:pt x="15" y="1"/>
                      <a:pt x="19" y="5"/>
                    </a:cubicBezTo>
                    <a:cubicBezTo>
                      <a:pt x="22" y="9"/>
                      <a:pt x="21" y="15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4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8" y="14"/>
                      <a:pt x="18" y="10"/>
                      <a:pt x="16" y="7"/>
                    </a:cubicBezTo>
                    <a:cubicBezTo>
                      <a:pt x="14" y="4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3" name="Freeform 324"/>
              <p:cNvSpPr>
                <a:spLocks noEditPoints="1"/>
              </p:cNvSpPr>
              <p:nvPr/>
            </p:nvSpPr>
            <p:spPr bwMode="auto">
              <a:xfrm>
                <a:off x="2710" y="-910"/>
                <a:ext cx="43" cy="43"/>
              </a:xfrm>
              <a:custGeom>
                <a:avLst/>
                <a:gdLst>
                  <a:gd name="T0" fmla="*/ 17 w 22"/>
                  <a:gd name="T1" fmla="*/ 19 h 22"/>
                  <a:gd name="T2" fmla="*/ 4 w 22"/>
                  <a:gd name="T3" fmla="*/ 17 h 22"/>
                  <a:gd name="T4" fmla="*/ 5 w 22"/>
                  <a:gd name="T5" fmla="*/ 3 h 22"/>
                  <a:gd name="T6" fmla="*/ 19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7" y="21"/>
                      <a:pt x="4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9" y="0"/>
                      <a:pt x="16" y="1"/>
                      <a:pt x="19" y="5"/>
                    </a:cubicBezTo>
                    <a:cubicBezTo>
                      <a:pt x="22" y="9"/>
                      <a:pt x="21" y="15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4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8" y="14"/>
                      <a:pt x="18" y="10"/>
                      <a:pt x="16" y="7"/>
                    </a:cubicBezTo>
                    <a:cubicBezTo>
                      <a:pt x="14" y="4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4" name="Freeform 325"/>
              <p:cNvSpPr>
                <a:spLocks noEditPoints="1"/>
              </p:cNvSpPr>
              <p:nvPr/>
            </p:nvSpPr>
            <p:spPr bwMode="auto">
              <a:xfrm>
                <a:off x="2720" y="-946"/>
                <a:ext cx="43" cy="42"/>
              </a:xfrm>
              <a:custGeom>
                <a:avLst/>
                <a:gdLst>
                  <a:gd name="T0" fmla="*/ 17 w 22"/>
                  <a:gd name="T1" fmla="*/ 19 h 22"/>
                  <a:gd name="T2" fmla="*/ 3 w 22"/>
                  <a:gd name="T3" fmla="*/ 17 h 22"/>
                  <a:gd name="T4" fmla="*/ 5 w 22"/>
                  <a:gd name="T5" fmla="*/ 4 h 22"/>
                  <a:gd name="T6" fmla="*/ 18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2" y="22"/>
                      <a:pt x="6" y="21"/>
                      <a:pt x="3" y="17"/>
                    </a:cubicBezTo>
                    <a:cubicBezTo>
                      <a:pt x="0" y="13"/>
                      <a:pt x="1" y="7"/>
                      <a:pt x="5" y="4"/>
                    </a:cubicBezTo>
                    <a:cubicBezTo>
                      <a:pt x="9" y="0"/>
                      <a:pt x="15" y="1"/>
                      <a:pt x="18" y="5"/>
                    </a:cubicBezTo>
                    <a:cubicBezTo>
                      <a:pt x="22" y="10"/>
                      <a:pt x="21" y="16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3" y="12"/>
                      <a:pt x="6" y="15"/>
                    </a:cubicBezTo>
                    <a:cubicBezTo>
                      <a:pt x="8" y="18"/>
                      <a:pt x="12" y="19"/>
                      <a:pt x="15" y="16"/>
                    </a:cubicBezTo>
                    <a:cubicBezTo>
                      <a:pt x="17" y="14"/>
                      <a:pt x="18" y="10"/>
                      <a:pt x="16" y="7"/>
                    </a:cubicBezTo>
                    <a:cubicBezTo>
                      <a:pt x="14" y="5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5" name="Freeform 326"/>
              <p:cNvSpPr>
                <a:spLocks noEditPoints="1"/>
              </p:cNvSpPr>
              <p:nvPr/>
            </p:nvSpPr>
            <p:spPr bwMode="auto">
              <a:xfrm>
                <a:off x="2720" y="-983"/>
                <a:ext cx="43" cy="42"/>
              </a:xfrm>
              <a:custGeom>
                <a:avLst/>
                <a:gdLst>
                  <a:gd name="T0" fmla="*/ 17 w 22"/>
                  <a:gd name="T1" fmla="*/ 19 h 22"/>
                  <a:gd name="T2" fmla="*/ 3 w 22"/>
                  <a:gd name="T3" fmla="*/ 17 h 22"/>
                  <a:gd name="T4" fmla="*/ 5 w 22"/>
                  <a:gd name="T5" fmla="*/ 3 h 22"/>
                  <a:gd name="T6" fmla="*/ 19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7" y="21"/>
                      <a:pt x="3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9" y="0"/>
                      <a:pt x="15" y="1"/>
                      <a:pt x="19" y="5"/>
                    </a:cubicBezTo>
                    <a:cubicBezTo>
                      <a:pt x="22" y="9"/>
                      <a:pt x="21" y="15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4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8" y="14"/>
                      <a:pt x="18" y="10"/>
                      <a:pt x="16" y="7"/>
                    </a:cubicBezTo>
                    <a:cubicBezTo>
                      <a:pt x="14" y="4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6" name="Freeform 327"/>
              <p:cNvSpPr>
                <a:spLocks noEditPoints="1"/>
              </p:cNvSpPr>
              <p:nvPr/>
            </p:nvSpPr>
            <p:spPr bwMode="auto">
              <a:xfrm>
                <a:off x="2710" y="-1020"/>
                <a:ext cx="43" cy="43"/>
              </a:xfrm>
              <a:custGeom>
                <a:avLst/>
                <a:gdLst>
                  <a:gd name="T0" fmla="*/ 17 w 22"/>
                  <a:gd name="T1" fmla="*/ 19 h 22"/>
                  <a:gd name="T2" fmla="*/ 4 w 22"/>
                  <a:gd name="T3" fmla="*/ 17 h 22"/>
                  <a:gd name="T4" fmla="*/ 5 w 22"/>
                  <a:gd name="T5" fmla="*/ 4 h 22"/>
                  <a:gd name="T6" fmla="*/ 19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7" y="21"/>
                      <a:pt x="4" y="17"/>
                    </a:cubicBezTo>
                    <a:cubicBezTo>
                      <a:pt x="0" y="13"/>
                      <a:pt x="1" y="7"/>
                      <a:pt x="5" y="4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9"/>
                      <a:pt x="22" y="16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5" y="8"/>
                      <a:pt x="4" y="12"/>
                      <a:pt x="6" y="15"/>
                    </a:cubicBezTo>
                    <a:cubicBezTo>
                      <a:pt x="8" y="18"/>
                      <a:pt x="13" y="18"/>
                      <a:pt x="15" y="16"/>
                    </a:cubicBezTo>
                    <a:cubicBezTo>
                      <a:pt x="18" y="14"/>
                      <a:pt x="19" y="10"/>
                      <a:pt x="16" y="7"/>
                    </a:cubicBezTo>
                    <a:cubicBezTo>
                      <a:pt x="14" y="4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7" name="Freeform 328"/>
              <p:cNvSpPr>
                <a:spLocks noEditPoints="1"/>
              </p:cNvSpPr>
              <p:nvPr/>
            </p:nvSpPr>
            <p:spPr bwMode="auto">
              <a:xfrm>
                <a:off x="2697" y="-1053"/>
                <a:ext cx="42" cy="41"/>
              </a:xfrm>
              <a:custGeom>
                <a:avLst/>
                <a:gdLst>
                  <a:gd name="T0" fmla="*/ 17 w 22"/>
                  <a:gd name="T1" fmla="*/ 18 h 21"/>
                  <a:gd name="T2" fmla="*/ 3 w 22"/>
                  <a:gd name="T3" fmla="*/ 17 h 21"/>
                  <a:gd name="T4" fmla="*/ 5 w 22"/>
                  <a:gd name="T5" fmla="*/ 3 h 21"/>
                  <a:gd name="T6" fmla="*/ 18 w 22"/>
                  <a:gd name="T7" fmla="*/ 5 h 21"/>
                  <a:gd name="T8" fmla="*/ 17 w 22"/>
                  <a:gd name="T9" fmla="*/ 18 h 21"/>
                  <a:gd name="T10" fmla="*/ 7 w 22"/>
                  <a:gd name="T11" fmla="*/ 5 h 21"/>
                  <a:gd name="T12" fmla="*/ 6 w 22"/>
                  <a:gd name="T13" fmla="*/ 15 h 21"/>
                  <a:gd name="T14" fmla="*/ 15 w 22"/>
                  <a:gd name="T15" fmla="*/ 16 h 21"/>
                  <a:gd name="T16" fmla="*/ 16 w 22"/>
                  <a:gd name="T17" fmla="*/ 7 h 21"/>
                  <a:gd name="T18" fmla="*/ 7 w 22"/>
                  <a:gd name="T19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7" y="18"/>
                    </a:moveTo>
                    <a:cubicBezTo>
                      <a:pt x="12" y="21"/>
                      <a:pt x="6" y="21"/>
                      <a:pt x="3" y="17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9" y="0"/>
                      <a:pt x="15" y="0"/>
                      <a:pt x="18" y="5"/>
                    </a:cubicBezTo>
                    <a:cubicBezTo>
                      <a:pt x="22" y="9"/>
                      <a:pt x="21" y="15"/>
                      <a:pt x="17" y="18"/>
                    </a:cubicBezTo>
                    <a:close/>
                    <a:moveTo>
                      <a:pt x="7" y="5"/>
                    </a:moveTo>
                    <a:cubicBezTo>
                      <a:pt x="4" y="8"/>
                      <a:pt x="3" y="12"/>
                      <a:pt x="6" y="15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7" y="13"/>
                      <a:pt x="18" y="9"/>
                      <a:pt x="16" y="7"/>
                    </a:cubicBezTo>
                    <a:cubicBezTo>
                      <a:pt x="14" y="4"/>
                      <a:pt x="10" y="3"/>
                      <a:pt x="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8" name="Freeform 329"/>
              <p:cNvSpPr>
                <a:spLocks noEditPoints="1"/>
              </p:cNvSpPr>
              <p:nvPr/>
            </p:nvSpPr>
            <p:spPr bwMode="auto">
              <a:xfrm>
                <a:off x="2677" y="-1086"/>
                <a:ext cx="41" cy="43"/>
              </a:xfrm>
              <a:custGeom>
                <a:avLst/>
                <a:gdLst>
                  <a:gd name="T0" fmla="*/ 16 w 21"/>
                  <a:gd name="T1" fmla="*/ 19 h 22"/>
                  <a:gd name="T2" fmla="*/ 3 w 21"/>
                  <a:gd name="T3" fmla="*/ 17 h 22"/>
                  <a:gd name="T4" fmla="*/ 5 w 21"/>
                  <a:gd name="T5" fmla="*/ 4 h 22"/>
                  <a:gd name="T6" fmla="*/ 18 w 21"/>
                  <a:gd name="T7" fmla="*/ 5 h 22"/>
                  <a:gd name="T8" fmla="*/ 16 w 21"/>
                  <a:gd name="T9" fmla="*/ 19 h 22"/>
                  <a:gd name="T10" fmla="*/ 7 w 21"/>
                  <a:gd name="T11" fmla="*/ 6 h 22"/>
                  <a:gd name="T12" fmla="*/ 5 w 21"/>
                  <a:gd name="T13" fmla="*/ 15 h 22"/>
                  <a:gd name="T14" fmla="*/ 14 w 21"/>
                  <a:gd name="T15" fmla="*/ 16 h 22"/>
                  <a:gd name="T16" fmla="*/ 16 w 21"/>
                  <a:gd name="T17" fmla="*/ 7 h 22"/>
                  <a:gd name="T18" fmla="*/ 7 w 21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6" y="19"/>
                    </a:moveTo>
                    <a:cubicBezTo>
                      <a:pt x="12" y="22"/>
                      <a:pt x="6" y="21"/>
                      <a:pt x="3" y="17"/>
                    </a:cubicBezTo>
                    <a:cubicBezTo>
                      <a:pt x="0" y="13"/>
                      <a:pt x="0" y="7"/>
                      <a:pt x="5" y="4"/>
                    </a:cubicBezTo>
                    <a:cubicBezTo>
                      <a:pt x="9" y="0"/>
                      <a:pt x="15" y="1"/>
                      <a:pt x="18" y="5"/>
                    </a:cubicBezTo>
                    <a:cubicBezTo>
                      <a:pt x="21" y="9"/>
                      <a:pt x="21" y="16"/>
                      <a:pt x="16" y="19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3" y="12"/>
                      <a:pt x="5" y="15"/>
                    </a:cubicBezTo>
                    <a:cubicBezTo>
                      <a:pt x="8" y="18"/>
                      <a:pt x="12" y="18"/>
                      <a:pt x="14" y="16"/>
                    </a:cubicBezTo>
                    <a:cubicBezTo>
                      <a:pt x="17" y="14"/>
                      <a:pt x="18" y="10"/>
                      <a:pt x="16" y="7"/>
                    </a:cubicBezTo>
                    <a:cubicBezTo>
                      <a:pt x="13" y="4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9" name="Freeform 330"/>
              <p:cNvSpPr>
                <a:spLocks noEditPoints="1"/>
              </p:cNvSpPr>
              <p:nvPr/>
            </p:nvSpPr>
            <p:spPr bwMode="auto">
              <a:xfrm>
                <a:off x="2652" y="-1115"/>
                <a:ext cx="43" cy="42"/>
              </a:xfrm>
              <a:custGeom>
                <a:avLst/>
                <a:gdLst>
                  <a:gd name="T0" fmla="*/ 17 w 22"/>
                  <a:gd name="T1" fmla="*/ 19 h 22"/>
                  <a:gd name="T2" fmla="*/ 4 w 22"/>
                  <a:gd name="T3" fmla="*/ 17 h 22"/>
                  <a:gd name="T4" fmla="*/ 5 w 22"/>
                  <a:gd name="T5" fmla="*/ 4 h 22"/>
                  <a:gd name="T6" fmla="*/ 19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7" y="21"/>
                      <a:pt x="4" y="17"/>
                    </a:cubicBezTo>
                    <a:cubicBezTo>
                      <a:pt x="0" y="13"/>
                      <a:pt x="1" y="7"/>
                      <a:pt x="5" y="4"/>
                    </a:cubicBezTo>
                    <a:cubicBezTo>
                      <a:pt x="9" y="0"/>
                      <a:pt x="16" y="1"/>
                      <a:pt x="19" y="5"/>
                    </a:cubicBezTo>
                    <a:cubicBezTo>
                      <a:pt x="22" y="10"/>
                      <a:pt x="21" y="16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4" y="12"/>
                      <a:pt x="6" y="15"/>
                    </a:cubicBezTo>
                    <a:cubicBezTo>
                      <a:pt x="8" y="18"/>
                      <a:pt x="12" y="19"/>
                      <a:pt x="15" y="16"/>
                    </a:cubicBezTo>
                    <a:cubicBezTo>
                      <a:pt x="18" y="14"/>
                      <a:pt x="18" y="10"/>
                      <a:pt x="16" y="7"/>
                    </a:cubicBezTo>
                    <a:cubicBezTo>
                      <a:pt x="14" y="4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0" name="Freeform 331"/>
              <p:cNvSpPr>
                <a:spLocks noEditPoints="1"/>
              </p:cNvSpPr>
              <p:nvPr/>
            </p:nvSpPr>
            <p:spPr bwMode="auto">
              <a:xfrm>
                <a:off x="2625" y="-1140"/>
                <a:ext cx="43" cy="42"/>
              </a:xfrm>
              <a:custGeom>
                <a:avLst/>
                <a:gdLst>
                  <a:gd name="T0" fmla="*/ 17 w 22"/>
                  <a:gd name="T1" fmla="*/ 19 h 22"/>
                  <a:gd name="T2" fmla="*/ 4 w 22"/>
                  <a:gd name="T3" fmla="*/ 17 h 22"/>
                  <a:gd name="T4" fmla="*/ 5 w 22"/>
                  <a:gd name="T5" fmla="*/ 3 h 22"/>
                  <a:gd name="T6" fmla="*/ 19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7" y="21"/>
                      <a:pt x="4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9" y="0"/>
                      <a:pt x="15" y="1"/>
                      <a:pt x="19" y="5"/>
                    </a:cubicBezTo>
                    <a:cubicBezTo>
                      <a:pt x="22" y="9"/>
                      <a:pt x="21" y="15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4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8" y="14"/>
                      <a:pt x="18" y="10"/>
                      <a:pt x="16" y="7"/>
                    </a:cubicBezTo>
                    <a:cubicBezTo>
                      <a:pt x="14" y="4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1" name="Freeform 332"/>
              <p:cNvSpPr>
                <a:spLocks noEditPoints="1"/>
              </p:cNvSpPr>
              <p:nvPr/>
            </p:nvSpPr>
            <p:spPr bwMode="auto">
              <a:xfrm>
                <a:off x="2596" y="-1164"/>
                <a:ext cx="43" cy="43"/>
              </a:xfrm>
              <a:custGeom>
                <a:avLst/>
                <a:gdLst>
                  <a:gd name="T0" fmla="*/ 17 w 22"/>
                  <a:gd name="T1" fmla="*/ 18 h 22"/>
                  <a:gd name="T2" fmla="*/ 4 w 22"/>
                  <a:gd name="T3" fmla="*/ 17 h 22"/>
                  <a:gd name="T4" fmla="*/ 5 w 22"/>
                  <a:gd name="T5" fmla="*/ 3 h 22"/>
                  <a:gd name="T6" fmla="*/ 19 w 22"/>
                  <a:gd name="T7" fmla="*/ 5 h 22"/>
                  <a:gd name="T8" fmla="*/ 17 w 22"/>
                  <a:gd name="T9" fmla="*/ 18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8"/>
                    </a:moveTo>
                    <a:cubicBezTo>
                      <a:pt x="13" y="22"/>
                      <a:pt x="7" y="21"/>
                      <a:pt x="4" y="17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0"/>
                      <a:pt x="19" y="5"/>
                    </a:cubicBezTo>
                    <a:cubicBezTo>
                      <a:pt x="22" y="9"/>
                      <a:pt x="21" y="15"/>
                      <a:pt x="17" y="18"/>
                    </a:cubicBezTo>
                    <a:close/>
                    <a:moveTo>
                      <a:pt x="7" y="6"/>
                    </a:moveTo>
                    <a:cubicBezTo>
                      <a:pt x="5" y="8"/>
                      <a:pt x="4" y="12"/>
                      <a:pt x="6" y="15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8" y="13"/>
                      <a:pt x="19" y="9"/>
                      <a:pt x="16" y="7"/>
                    </a:cubicBezTo>
                    <a:cubicBezTo>
                      <a:pt x="14" y="4"/>
                      <a:pt x="10" y="3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2" name="Freeform 333"/>
              <p:cNvSpPr>
                <a:spLocks noEditPoints="1"/>
              </p:cNvSpPr>
              <p:nvPr/>
            </p:nvSpPr>
            <p:spPr bwMode="auto">
              <a:xfrm>
                <a:off x="2567" y="-1187"/>
                <a:ext cx="42" cy="43"/>
              </a:xfrm>
              <a:custGeom>
                <a:avLst/>
                <a:gdLst>
                  <a:gd name="T0" fmla="*/ 17 w 22"/>
                  <a:gd name="T1" fmla="*/ 19 h 22"/>
                  <a:gd name="T2" fmla="*/ 3 w 22"/>
                  <a:gd name="T3" fmla="*/ 17 h 22"/>
                  <a:gd name="T4" fmla="*/ 5 w 22"/>
                  <a:gd name="T5" fmla="*/ 3 h 22"/>
                  <a:gd name="T6" fmla="*/ 18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6" y="21"/>
                      <a:pt x="3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9" y="0"/>
                      <a:pt x="15" y="1"/>
                      <a:pt x="18" y="5"/>
                    </a:cubicBezTo>
                    <a:cubicBezTo>
                      <a:pt x="22" y="9"/>
                      <a:pt x="21" y="15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4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8" y="14"/>
                      <a:pt x="18" y="10"/>
                      <a:pt x="16" y="7"/>
                    </a:cubicBezTo>
                    <a:cubicBezTo>
                      <a:pt x="14" y="4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3" name="Freeform 334"/>
              <p:cNvSpPr>
                <a:spLocks noEditPoints="1"/>
              </p:cNvSpPr>
              <p:nvPr/>
            </p:nvSpPr>
            <p:spPr bwMode="auto">
              <a:xfrm>
                <a:off x="2534" y="-1206"/>
                <a:ext cx="42" cy="42"/>
              </a:xfrm>
              <a:custGeom>
                <a:avLst/>
                <a:gdLst>
                  <a:gd name="T0" fmla="*/ 17 w 22"/>
                  <a:gd name="T1" fmla="*/ 18 h 22"/>
                  <a:gd name="T2" fmla="*/ 4 w 22"/>
                  <a:gd name="T3" fmla="*/ 17 h 22"/>
                  <a:gd name="T4" fmla="*/ 5 w 22"/>
                  <a:gd name="T5" fmla="*/ 3 h 22"/>
                  <a:gd name="T6" fmla="*/ 19 w 22"/>
                  <a:gd name="T7" fmla="*/ 5 h 22"/>
                  <a:gd name="T8" fmla="*/ 17 w 22"/>
                  <a:gd name="T9" fmla="*/ 18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8"/>
                    </a:moveTo>
                    <a:cubicBezTo>
                      <a:pt x="13" y="22"/>
                      <a:pt x="7" y="21"/>
                      <a:pt x="4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9"/>
                      <a:pt x="22" y="15"/>
                      <a:pt x="17" y="18"/>
                    </a:cubicBezTo>
                    <a:close/>
                    <a:moveTo>
                      <a:pt x="7" y="6"/>
                    </a:moveTo>
                    <a:cubicBezTo>
                      <a:pt x="5" y="8"/>
                      <a:pt x="4" y="12"/>
                      <a:pt x="6" y="15"/>
                    </a:cubicBezTo>
                    <a:cubicBezTo>
                      <a:pt x="9" y="18"/>
                      <a:pt x="13" y="18"/>
                      <a:pt x="15" y="16"/>
                    </a:cubicBezTo>
                    <a:cubicBezTo>
                      <a:pt x="18" y="14"/>
                      <a:pt x="19" y="10"/>
                      <a:pt x="16" y="7"/>
                    </a:cubicBezTo>
                    <a:cubicBezTo>
                      <a:pt x="14" y="4"/>
                      <a:pt x="10" y="3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4" name="Freeform 335"/>
              <p:cNvSpPr>
                <a:spLocks noEditPoints="1"/>
              </p:cNvSpPr>
              <p:nvPr/>
            </p:nvSpPr>
            <p:spPr bwMode="auto">
              <a:xfrm>
                <a:off x="2503" y="-1226"/>
                <a:ext cx="42" cy="43"/>
              </a:xfrm>
              <a:custGeom>
                <a:avLst/>
                <a:gdLst>
                  <a:gd name="T0" fmla="*/ 17 w 22"/>
                  <a:gd name="T1" fmla="*/ 19 h 22"/>
                  <a:gd name="T2" fmla="*/ 3 w 22"/>
                  <a:gd name="T3" fmla="*/ 17 h 22"/>
                  <a:gd name="T4" fmla="*/ 5 w 22"/>
                  <a:gd name="T5" fmla="*/ 3 h 22"/>
                  <a:gd name="T6" fmla="*/ 18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2" y="22"/>
                      <a:pt x="6" y="21"/>
                      <a:pt x="3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9" y="0"/>
                      <a:pt x="15" y="1"/>
                      <a:pt x="18" y="5"/>
                    </a:cubicBezTo>
                    <a:cubicBezTo>
                      <a:pt x="22" y="9"/>
                      <a:pt x="21" y="15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3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7" y="14"/>
                      <a:pt x="18" y="10"/>
                      <a:pt x="16" y="7"/>
                    </a:cubicBezTo>
                    <a:cubicBezTo>
                      <a:pt x="14" y="4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5" name="Freeform 336"/>
              <p:cNvSpPr>
                <a:spLocks noEditPoints="1"/>
              </p:cNvSpPr>
              <p:nvPr/>
            </p:nvSpPr>
            <p:spPr bwMode="auto">
              <a:xfrm>
                <a:off x="2470" y="-1243"/>
                <a:ext cx="42" cy="42"/>
              </a:xfrm>
              <a:custGeom>
                <a:avLst/>
                <a:gdLst>
                  <a:gd name="T0" fmla="*/ 17 w 22"/>
                  <a:gd name="T1" fmla="*/ 18 h 22"/>
                  <a:gd name="T2" fmla="*/ 3 w 22"/>
                  <a:gd name="T3" fmla="*/ 17 h 22"/>
                  <a:gd name="T4" fmla="*/ 5 w 22"/>
                  <a:gd name="T5" fmla="*/ 3 h 22"/>
                  <a:gd name="T6" fmla="*/ 18 w 22"/>
                  <a:gd name="T7" fmla="*/ 5 h 22"/>
                  <a:gd name="T8" fmla="*/ 17 w 22"/>
                  <a:gd name="T9" fmla="*/ 18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8"/>
                    </a:moveTo>
                    <a:cubicBezTo>
                      <a:pt x="12" y="22"/>
                      <a:pt x="6" y="21"/>
                      <a:pt x="3" y="17"/>
                    </a:cubicBezTo>
                    <a:cubicBezTo>
                      <a:pt x="0" y="13"/>
                      <a:pt x="1" y="6"/>
                      <a:pt x="5" y="3"/>
                    </a:cubicBezTo>
                    <a:cubicBezTo>
                      <a:pt x="9" y="0"/>
                      <a:pt x="15" y="1"/>
                      <a:pt x="18" y="5"/>
                    </a:cubicBezTo>
                    <a:cubicBezTo>
                      <a:pt x="22" y="9"/>
                      <a:pt x="21" y="15"/>
                      <a:pt x="17" y="18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3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7" y="14"/>
                      <a:pt x="18" y="10"/>
                      <a:pt x="16" y="7"/>
                    </a:cubicBezTo>
                    <a:cubicBezTo>
                      <a:pt x="14" y="4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6" name="Freeform 337"/>
              <p:cNvSpPr>
                <a:spLocks noEditPoints="1"/>
              </p:cNvSpPr>
              <p:nvPr/>
            </p:nvSpPr>
            <p:spPr bwMode="auto">
              <a:xfrm>
                <a:off x="2435" y="-1259"/>
                <a:ext cx="43" cy="41"/>
              </a:xfrm>
              <a:custGeom>
                <a:avLst/>
                <a:gdLst>
                  <a:gd name="T0" fmla="*/ 17 w 22"/>
                  <a:gd name="T1" fmla="*/ 18 h 21"/>
                  <a:gd name="T2" fmla="*/ 4 w 22"/>
                  <a:gd name="T3" fmla="*/ 16 h 21"/>
                  <a:gd name="T4" fmla="*/ 5 w 22"/>
                  <a:gd name="T5" fmla="*/ 3 h 21"/>
                  <a:gd name="T6" fmla="*/ 19 w 22"/>
                  <a:gd name="T7" fmla="*/ 4 h 21"/>
                  <a:gd name="T8" fmla="*/ 17 w 22"/>
                  <a:gd name="T9" fmla="*/ 18 h 21"/>
                  <a:gd name="T10" fmla="*/ 7 w 22"/>
                  <a:gd name="T11" fmla="*/ 5 h 21"/>
                  <a:gd name="T12" fmla="*/ 6 w 22"/>
                  <a:gd name="T13" fmla="*/ 14 h 21"/>
                  <a:gd name="T14" fmla="*/ 15 w 22"/>
                  <a:gd name="T15" fmla="*/ 16 h 21"/>
                  <a:gd name="T16" fmla="*/ 16 w 22"/>
                  <a:gd name="T17" fmla="*/ 6 h 21"/>
                  <a:gd name="T18" fmla="*/ 7 w 22"/>
                  <a:gd name="T19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7" y="18"/>
                    </a:moveTo>
                    <a:cubicBezTo>
                      <a:pt x="13" y="21"/>
                      <a:pt x="7" y="21"/>
                      <a:pt x="4" y="16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9" y="0"/>
                      <a:pt x="16" y="0"/>
                      <a:pt x="19" y="4"/>
                    </a:cubicBezTo>
                    <a:cubicBezTo>
                      <a:pt x="22" y="9"/>
                      <a:pt x="21" y="15"/>
                      <a:pt x="17" y="18"/>
                    </a:cubicBezTo>
                    <a:close/>
                    <a:moveTo>
                      <a:pt x="7" y="5"/>
                    </a:moveTo>
                    <a:cubicBezTo>
                      <a:pt x="4" y="8"/>
                      <a:pt x="4" y="12"/>
                      <a:pt x="6" y="14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8" y="13"/>
                      <a:pt x="18" y="9"/>
                      <a:pt x="16" y="6"/>
                    </a:cubicBezTo>
                    <a:cubicBezTo>
                      <a:pt x="14" y="4"/>
                      <a:pt x="10" y="3"/>
                      <a:pt x="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7" name="Freeform 338"/>
              <p:cNvSpPr>
                <a:spLocks noEditPoints="1"/>
              </p:cNvSpPr>
              <p:nvPr/>
            </p:nvSpPr>
            <p:spPr bwMode="auto">
              <a:xfrm>
                <a:off x="2402" y="-1274"/>
                <a:ext cx="41" cy="40"/>
              </a:xfrm>
              <a:custGeom>
                <a:avLst/>
                <a:gdLst>
                  <a:gd name="T0" fmla="*/ 17 w 21"/>
                  <a:gd name="T1" fmla="*/ 18 h 21"/>
                  <a:gd name="T2" fmla="*/ 3 w 21"/>
                  <a:gd name="T3" fmla="*/ 16 h 21"/>
                  <a:gd name="T4" fmla="*/ 5 w 21"/>
                  <a:gd name="T5" fmla="*/ 3 h 21"/>
                  <a:gd name="T6" fmla="*/ 18 w 21"/>
                  <a:gd name="T7" fmla="*/ 5 h 21"/>
                  <a:gd name="T8" fmla="*/ 17 w 21"/>
                  <a:gd name="T9" fmla="*/ 18 h 21"/>
                  <a:gd name="T10" fmla="*/ 7 w 21"/>
                  <a:gd name="T11" fmla="*/ 5 h 21"/>
                  <a:gd name="T12" fmla="*/ 5 w 21"/>
                  <a:gd name="T13" fmla="*/ 14 h 21"/>
                  <a:gd name="T14" fmla="*/ 15 w 21"/>
                  <a:gd name="T15" fmla="*/ 16 h 21"/>
                  <a:gd name="T16" fmla="*/ 16 w 21"/>
                  <a:gd name="T17" fmla="*/ 7 h 21"/>
                  <a:gd name="T18" fmla="*/ 7 w 21"/>
                  <a:gd name="T19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7" y="18"/>
                    </a:moveTo>
                    <a:cubicBezTo>
                      <a:pt x="12" y="21"/>
                      <a:pt x="6" y="21"/>
                      <a:pt x="3" y="16"/>
                    </a:cubicBezTo>
                    <a:cubicBezTo>
                      <a:pt x="0" y="12"/>
                      <a:pt x="0" y="6"/>
                      <a:pt x="5" y="3"/>
                    </a:cubicBezTo>
                    <a:cubicBezTo>
                      <a:pt x="9" y="0"/>
                      <a:pt x="15" y="0"/>
                      <a:pt x="18" y="5"/>
                    </a:cubicBezTo>
                    <a:cubicBezTo>
                      <a:pt x="21" y="9"/>
                      <a:pt x="21" y="15"/>
                      <a:pt x="17" y="18"/>
                    </a:cubicBezTo>
                    <a:close/>
                    <a:moveTo>
                      <a:pt x="7" y="5"/>
                    </a:moveTo>
                    <a:cubicBezTo>
                      <a:pt x="4" y="8"/>
                      <a:pt x="3" y="12"/>
                      <a:pt x="5" y="14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7" y="13"/>
                      <a:pt x="18" y="9"/>
                      <a:pt x="16" y="7"/>
                    </a:cubicBezTo>
                    <a:cubicBezTo>
                      <a:pt x="13" y="4"/>
                      <a:pt x="9" y="3"/>
                      <a:pt x="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8" name="Freeform 339"/>
              <p:cNvSpPr>
                <a:spLocks noEditPoints="1"/>
              </p:cNvSpPr>
              <p:nvPr/>
            </p:nvSpPr>
            <p:spPr bwMode="auto">
              <a:xfrm>
                <a:off x="2367" y="-1290"/>
                <a:ext cx="43" cy="43"/>
              </a:xfrm>
              <a:custGeom>
                <a:avLst/>
                <a:gdLst>
                  <a:gd name="T0" fmla="*/ 17 w 22"/>
                  <a:gd name="T1" fmla="*/ 19 h 22"/>
                  <a:gd name="T2" fmla="*/ 3 w 22"/>
                  <a:gd name="T3" fmla="*/ 17 h 22"/>
                  <a:gd name="T4" fmla="*/ 5 w 22"/>
                  <a:gd name="T5" fmla="*/ 3 h 22"/>
                  <a:gd name="T6" fmla="*/ 18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2" y="22"/>
                      <a:pt x="6" y="21"/>
                      <a:pt x="3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9" y="0"/>
                      <a:pt x="15" y="1"/>
                      <a:pt x="18" y="5"/>
                    </a:cubicBezTo>
                    <a:cubicBezTo>
                      <a:pt x="22" y="9"/>
                      <a:pt x="21" y="15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3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7" y="14"/>
                      <a:pt x="18" y="10"/>
                      <a:pt x="16" y="7"/>
                    </a:cubicBezTo>
                    <a:cubicBezTo>
                      <a:pt x="14" y="4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9" name="Freeform 340"/>
              <p:cNvSpPr>
                <a:spLocks noEditPoints="1"/>
              </p:cNvSpPr>
              <p:nvPr/>
            </p:nvSpPr>
            <p:spPr bwMode="auto">
              <a:xfrm>
                <a:off x="2332" y="-1303"/>
                <a:ext cx="43" cy="42"/>
              </a:xfrm>
              <a:custGeom>
                <a:avLst/>
                <a:gdLst>
                  <a:gd name="T0" fmla="*/ 17 w 22"/>
                  <a:gd name="T1" fmla="*/ 19 h 22"/>
                  <a:gd name="T2" fmla="*/ 3 w 22"/>
                  <a:gd name="T3" fmla="*/ 17 h 22"/>
                  <a:gd name="T4" fmla="*/ 5 w 22"/>
                  <a:gd name="T5" fmla="*/ 4 h 22"/>
                  <a:gd name="T6" fmla="*/ 18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2" y="22"/>
                      <a:pt x="6" y="21"/>
                      <a:pt x="3" y="17"/>
                    </a:cubicBezTo>
                    <a:cubicBezTo>
                      <a:pt x="0" y="13"/>
                      <a:pt x="0" y="7"/>
                      <a:pt x="5" y="4"/>
                    </a:cubicBezTo>
                    <a:cubicBezTo>
                      <a:pt x="9" y="0"/>
                      <a:pt x="15" y="1"/>
                      <a:pt x="18" y="5"/>
                    </a:cubicBezTo>
                    <a:cubicBezTo>
                      <a:pt x="22" y="9"/>
                      <a:pt x="21" y="16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3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7" y="14"/>
                      <a:pt x="18" y="10"/>
                      <a:pt x="16" y="7"/>
                    </a:cubicBezTo>
                    <a:cubicBezTo>
                      <a:pt x="13" y="4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0" name="Freeform 341"/>
              <p:cNvSpPr>
                <a:spLocks noEditPoints="1"/>
              </p:cNvSpPr>
              <p:nvPr/>
            </p:nvSpPr>
            <p:spPr bwMode="auto">
              <a:xfrm>
                <a:off x="2295" y="-1315"/>
                <a:ext cx="43" cy="43"/>
              </a:xfrm>
              <a:custGeom>
                <a:avLst/>
                <a:gdLst>
                  <a:gd name="T0" fmla="*/ 17 w 22"/>
                  <a:gd name="T1" fmla="*/ 19 h 22"/>
                  <a:gd name="T2" fmla="*/ 4 w 22"/>
                  <a:gd name="T3" fmla="*/ 17 h 22"/>
                  <a:gd name="T4" fmla="*/ 5 w 22"/>
                  <a:gd name="T5" fmla="*/ 3 h 22"/>
                  <a:gd name="T6" fmla="*/ 19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7" y="21"/>
                      <a:pt x="4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9"/>
                      <a:pt x="21" y="15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5" y="8"/>
                      <a:pt x="4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8" y="14"/>
                      <a:pt x="19" y="10"/>
                      <a:pt x="16" y="7"/>
                    </a:cubicBezTo>
                    <a:cubicBezTo>
                      <a:pt x="14" y="4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1" name="Freeform 342"/>
              <p:cNvSpPr>
                <a:spLocks noEditPoints="1"/>
              </p:cNvSpPr>
              <p:nvPr/>
            </p:nvSpPr>
            <p:spPr bwMode="auto">
              <a:xfrm>
                <a:off x="2293" y="-1286"/>
                <a:ext cx="41" cy="43"/>
              </a:xfrm>
              <a:custGeom>
                <a:avLst/>
                <a:gdLst>
                  <a:gd name="T0" fmla="*/ 17 w 21"/>
                  <a:gd name="T1" fmla="*/ 19 h 22"/>
                  <a:gd name="T2" fmla="*/ 3 w 21"/>
                  <a:gd name="T3" fmla="*/ 17 h 22"/>
                  <a:gd name="T4" fmla="*/ 5 w 21"/>
                  <a:gd name="T5" fmla="*/ 3 h 22"/>
                  <a:gd name="T6" fmla="*/ 18 w 21"/>
                  <a:gd name="T7" fmla="*/ 5 h 22"/>
                  <a:gd name="T8" fmla="*/ 17 w 21"/>
                  <a:gd name="T9" fmla="*/ 19 h 22"/>
                  <a:gd name="T10" fmla="*/ 7 w 21"/>
                  <a:gd name="T11" fmla="*/ 6 h 22"/>
                  <a:gd name="T12" fmla="*/ 6 w 21"/>
                  <a:gd name="T13" fmla="*/ 15 h 22"/>
                  <a:gd name="T14" fmla="*/ 15 w 21"/>
                  <a:gd name="T15" fmla="*/ 16 h 22"/>
                  <a:gd name="T16" fmla="*/ 16 w 21"/>
                  <a:gd name="T17" fmla="*/ 7 h 22"/>
                  <a:gd name="T18" fmla="*/ 7 w 21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7" y="19"/>
                    </a:moveTo>
                    <a:cubicBezTo>
                      <a:pt x="12" y="22"/>
                      <a:pt x="6" y="21"/>
                      <a:pt x="3" y="17"/>
                    </a:cubicBezTo>
                    <a:cubicBezTo>
                      <a:pt x="0" y="13"/>
                      <a:pt x="0" y="7"/>
                      <a:pt x="5" y="3"/>
                    </a:cubicBezTo>
                    <a:cubicBezTo>
                      <a:pt x="9" y="0"/>
                      <a:pt x="15" y="1"/>
                      <a:pt x="18" y="5"/>
                    </a:cubicBezTo>
                    <a:cubicBezTo>
                      <a:pt x="21" y="9"/>
                      <a:pt x="21" y="15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3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7" y="14"/>
                      <a:pt x="18" y="10"/>
                      <a:pt x="16" y="7"/>
                    </a:cubicBezTo>
                    <a:cubicBezTo>
                      <a:pt x="13" y="4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2" name="Freeform 343"/>
              <p:cNvSpPr>
                <a:spLocks noEditPoints="1"/>
              </p:cNvSpPr>
              <p:nvPr/>
            </p:nvSpPr>
            <p:spPr bwMode="auto">
              <a:xfrm>
                <a:off x="2295" y="-1249"/>
                <a:ext cx="43" cy="43"/>
              </a:xfrm>
              <a:custGeom>
                <a:avLst/>
                <a:gdLst>
                  <a:gd name="T0" fmla="*/ 17 w 22"/>
                  <a:gd name="T1" fmla="*/ 19 h 22"/>
                  <a:gd name="T2" fmla="*/ 4 w 22"/>
                  <a:gd name="T3" fmla="*/ 17 h 22"/>
                  <a:gd name="T4" fmla="*/ 5 w 22"/>
                  <a:gd name="T5" fmla="*/ 4 h 22"/>
                  <a:gd name="T6" fmla="*/ 19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7" y="21"/>
                      <a:pt x="4" y="17"/>
                    </a:cubicBezTo>
                    <a:cubicBezTo>
                      <a:pt x="0" y="13"/>
                      <a:pt x="1" y="7"/>
                      <a:pt x="5" y="4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9"/>
                      <a:pt x="21" y="16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5" y="8"/>
                      <a:pt x="4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8" y="14"/>
                      <a:pt x="19" y="10"/>
                      <a:pt x="16" y="7"/>
                    </a:cubicBezTo>
                    <a:cubicBezTo>
                      <a:pt x="14" y="4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3" name="Freeform 344"/>
              <p:cNvSpPr>
                <a:spLocks noEditPoints="1"/>
              </p:cNvSpPr>
              <p:nvPr/>
            </p:nvSpPr>
            <p:spPr bwMode="auto">
              <a:xfrm>
                <a:off x="2299" y="-1210"/>
                <a:ext cx="43" cy="40"/>
              </a:xfrm>
              <a:custGeom>
                <a:avLst/>
                <a:gdLst>
                  <a:gd name="T0" fmla="*/ 17 w 22"/>
                  <a:gd name="T1" fmla="*/ 18 h 21"/>
                  <a:gd name="T2" fmla="*/ 3 w 22"/>
                  <a:gd name="T3" fmla="*/ 16 h 21"/>
                  <a:gd name="T4" fmla="*/ 5 w 22"/>
                  <a:gd name="T5" fmla="*/ 3 h 21"/>
                  <a:gd name="T6" fmla="*/ 19 w 22"/>
                  <a:gd name="T7" fmla="*/ 4 h 21"/>
                  <a:gd name="T8" fmla="*/ 17 w 22"/>
                  <a:gd name="T9" fmla="*/ 18 h 21"/>
                  <a:gd name="T10" fmla="*/ 7 w 22"/>
                  <a:gd name="T11" fmla="*/ 5 h 21"/>
                  <a:gd name="T12" fmla="*/ 6 w 22"/>
                  <a:gd name="T13" fmla="*/ 14 h 21"/>
                  <a:gd name="T14" fmla="*/ 15 w 22"/>
                  <a:gd name="T15" fmla="*/ 16 h 21"/>
                  <a:gd name="T16" fmla="*/ 16 w 22"/>
                  <a:gd name="T17" fmla="*/ 6 h 21"/>
                  <a:gd name="T18" fmla="*/ 7 w 22"/>
                  <a:gd name="T19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7" y="18"/>
                    </a:moveTo>
                    <a:cubicBezTo>
                      <a:pt x="13" y="21"/>
                      <a:pt x="7" y="21"/>
                      <a:pt x="3" y="16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9" y="0"/>
                      <a:pt x="15" y="0"/>
                      <a:pt x="19" y="4"/>
                    </a:cubicBezTo>
                    <a:cubicBezTo>
                      <a:pt x="22" y="9"/>
                      <a:pt x="21" y="15"/>
                      <a:pt x="17" y="18"/>
                    </a:cubicBezTo>
                    <a:close/>
                    <a:moveTo>
                      <a:pt x="7" y="5"/>
                    </a:moveTo>
                    <a:cubicBezTo>
                      <a:pt x="4" y="8"/>
                      <a:pt x="4" y="12"/>
                      <a:pt x="6" y="14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8" y="13"/>
                      <a:pt x="18" y="9"/>
                      <a:pt x="16" y="6"/>
                    </a:cubicBezTo>
                    <a:cubicBezTo>
                      <a:pt x="14" y="4"/>
                      <a:pt x="10" y="3"/>
                      <a:pt x="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4" name="Freeform 345"/>
              <p:cNvSpPr>
                <a:spLocks noEditPoints="1"/>
              </p:cNvSpPr>
              <p:nvPr/>
            </p:nvSpPr>
            <p:spPr bwMode="auto">
              <a:xfrm>
                <a:off x="2305" y="-1173"/>
                <a:ext cx="43" cy="40"/>
              </a:xfrm>
              <a:custGeom>
                <a:avLst/>
                <a:gdLst>
                  <a:gd name="T0" fmla="*/ 17 w 22"/>
                  <a:gd name="T1" fmla="*/ 18 h 21"/>
                  <a:gd name="T2" fmla="*/ 3 w 22"/>
                  <a:gd name="T3" fmla="*/ 17 h 21"/>
                  <a:gd name="T4" fmla="*/ 5 w 22"/>
                  <a:gd name="T5" fmla="*/ 3 h 21"/>
                  <a:gd name="T6" fmla="*/ 18 w 22"/>
                  <a:gd name="T7" fmla="*/ 5 h 21"/>
                  <a:gd name="T8" fmla="*/ 17 w 22"/>
                  <a:gd name="T9" fmla="*/ 18 h 21"/>
                  <a:gd name="T10" fmla="*/ 7 w 22"/>
                  <a:gd name="T11" fmla="*/ 5 h 21"/>
                  <a:gd name="T12" fmla="*/ 6 w 22"/>
                  <a:gd name="T13" fmla="*/ 15 h 21"/>
                  <a:gd name="T14" fmla="*/ 15 w 22"/>
                  <a:gd name="T15" fmla="*/ 16 h 21"/>
                  <a:gd name="T16" fmla="*/ 16 w 22"/>
                  <a:gd name="T17" fmla="*/ 7 h 21"/>
                  <a:gd name="T18" fmla="*/ 7 w 22"/>
                  <a:gd name="T19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7" y="18"/>
                    </a:moveTo>
                    <a:cubicBezTo>
                      <a:pt x="13" y="21"/>
                      <a:pt x="7" y="21"/>
                      <a:pt x="3" y="17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9" y="0"/>
                      <a:pt x="15" y="0"/>
                      <a:pt x="18" y="5"/>
                    </a:cubicBezTo>
                    <a:cubicBezTo>
                      <a:pt x="22" y="9"/>
                      <a:pt x="21" y="15"/>
                      <a:pt x="17" y="18"/>
                    </a:cubicBezTo>
                    <a:close/>
                    <a:moveTo>
                      <a:pt x="7" y="5"/>
                    </a:moveTo>
                    <a:cubicBezTo>
                      <a:pt x="4" y="8"/>
                      <a:pt x="4" y="12"/>
                      <a:pt x="6" y="15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8" y="13"/>
                      <a:pt x="18" y="9"/>
                      <a:pt x="16" y="7"/>
                    </a:cubicBezTo>
                    <a:cubicBezTo>
                      <a:pt x="14" y="4"/>
                      <a:pt x="10" y="3"/>
                      <a:pt x="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5" name="Freeform 346"/>
              <p:cNvSpPr>
                <a:spLocks noEditPoints="1"/>
              </p:cNvSpPr>
              <p:nvPr/>
            </p:nvSpPr>
            <p:spPr bwMode="auto">
              <a:xfrm>
                <a:off x="2311" y="-1137"/>
                <a:ext cx="42" cy="43"/>
              </a:xfrm>
              <a:custGeom>
                <a:avLst/>
                <a:gdLst>
                  <a:gd name="T0" fmla="*/ 17 w 22"/>
                  <a:gd name="T1" fmla="*/ 18 h 22"/>
                  <a:gd name="T2" fmla="*/ 3 w 22"/>
                  <a:gd name="T3" fmla="*/ 17 h 22"/>
                  <a:gd name="T4" fmla="*/ 5 w 22"/>
                  <a:gd name="T5" fmla="*/ 3 h 22"/>
                  <a:gd name="T6" fmla="*/ 19 w 22"/>
                  <a:gd name="T7" fmla="*/ 5 h 22"/>
                  <a:gd name="T8" fmla="*/ 17 w 22"/>
                  <a:gd name="T9" fmla="*/ 18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8"/>
                    </a:moveTo>
                    <a:cubicBezTo>
                      <a:pt x="13" y="22"/>
                      <a:pt x="7" y="21"/>
                      <a:pt x="3" y="17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9" y="0"/>
                      <a:pt x="15" y="1"/>
                      <a:pt x="19" y="5"/>
                    </a:cubicBezTo>
                    <a:cubicBezTo>
                      <a:pt x="22" y="9"/>
                      <a:pt x="21" y="15"/>
                      <a:pt x="17" y="18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4" y="12"/>
                      <a:pt x="6" y="15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8" y="14"/>
                      <a:pt x="18" y="9"/>
                      <a:pt x="16" y="7"/>
                    </a:cubicBezTo>
                    <a:cubicBezTo>
                      <a:pt x="14" y="4"/>
                      <a:pt x="10" y="3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6" name="Freeform 347"/>
              <p:cNvSpPr>
                <a:spLocks noEditPoints="1"/>
              </p:cNvSpPr>
              <p:nvPr/>
            </p:nvSpPr>
            <p:spPr bwMode="auto">
              <a:xfrm>
                <a:off x="2318" y="-1100"/>
                <a:ext cx="41" cy="43"/>
              </a:xfrm>
              <a:custGeom>
                <a:avLst/>
                <a:gdLst>
                  <a:gd name="T0" fmla="*/ 16 w 21"/>
                  <a:gd name="T1" fmla="*/ 18 h 22"/>
                  <a:gd name="T2" fmla="*/ 3 w 21"/>
                  <a:gd name="T3" fmla="*/ 17 h 22"/>
                  <a:gd name="T4" fmla="*/ 4 w 21"/>
                  <a:gd name="T5" fmla="*/ 3 h 22"/>
                  <a:gd name="T6" fmla="*/ 18 w 21"/>
                  <a:gd name="T7" fmla="*/ 5 h 22"/>
                  <a:gd name="T8" fmla="*/ 16 w 21"/>
                  <a:gd name="T9" fmla="*/ 18 h 22"/>
                  <a:gd name="T10" fmla="*/ 6 w 21"/>
                  <a:gd name="T11" fmla="*/ 6 h 22"/>
                  <a:gd name="T12" fmla="*/ 5 w 21"/>
                  <a:gd name="T13" fmla="*/ 15 h 22"/>
                  <a:gd name="T14" fmla="*/ 14 w 21"/>
                  <a:gd name="T15" fmla="*/ 16 h 22"/>
                  <a:gd name="T16" fmla="*/ 16 w 21"/>
                  <a:gd name="T17" fmla="*/ 7 h 22"/>
                  <a:gd name="T18" fmla="*/ 6 w 21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6" y="18"/>
                    </a:moveTo>
                    <a:cubicBezTo>
                      <a:pt x="12" y="22"/>
                      <a:pt x="6" y="21"/>
                      <a:pt x="3" y="17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9" y="0"/>
                      <a:pt x="15" y="1"/>
                      <a:pt x="18" y="5"/>
                    </a:cubicBezTo>
                    <a:cubicBezTo>
                      <a:pt x="21" y="9"/>
                      <a:pt x="21" y="15"/>
                      <a:pt x="16" y="18"/>
                    </a:cubicBezTo>
                    <a:close/>
                    <a:moveTo>
                      <a:pt x="6" y="6"/>
                    </a:moveTo>
                    <a:cubicBezTo>
                      <a:pt x="4" y="8"/>
                      <a:pt x="3" y="12"/>
                      <a:pt x="5" y="15"/>
                    </a:cubicBezTo>
                    <a:cubicBezTo>
                      <a:pt x="8" y="18"/>
                      <a:pt x="12" y="18"/>
                      <a:pt x="14" y="16"/>
                    </a:cubicBezTo>
                    <a:cubicBezTo>
                      <a:pt x="17" y="14"/>
                      <a:pt x="18" y="10"/>
                      <a:pt x="16" y="7"/>
                    </a:cubicBezTo>
                    <a:cubicBezTo>
                      <a:pt x="13" y="4"/>
                      <a:pt x="9" y="3"/>
                      <a:pt x="6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7" name="Freeform 348"/>
              <p:cNvSpPr>
                <a:spLocks noEditPoints="1"/>
              </p:cNvSpPr>
              <p:nvPr/>
            </p:nvSpPr>
            <p:spPr bwMode="auto">
              <a:xfrm>
                <a:off x="2328" y="-1063"/>
                <a:ext cx="41" cy="41"/>
              </a:xfrm>
              <a:custGeom>
                <a:avLst/>
                <a:gdLst>
                  <a:gd name="T0" fmla="*/ 16 w 21"/>
                  <a:gd name="T1" fmla="*/ 18 h 21"/>
                  <a:gd name="T2" fmla="*/ 3 w 21"/>
                  <a:gd name="T3" fmla="*/ 16 h 21"/>
                  <a:gd name="T4" fmla="*/ 4 w 21"/>
                  <a:gd name="T5" fmla="*/ 3 h 21"/>
                  <a:gd name="T6" fmla="*/ 18 w 21"/>
                  <a:gd name="T7" fmla="*/ 4 h 21"/>
                  <a:gd name="T8" fmla="*/ 16 w 21"/>
                  <a:gd name="T9" fmla="*/ 18 h 21"/>
                  <a:gd name="T10" fmla="*/ 6 w 21"/>
                  <a:gd name="T11" fmla="*/ 5 h 21"/>
                  <a:gd name="T12" fmla="*/ 5 w 21"/>
                  <a:gd name="T13" fmla="*/ 14 h 21"/>
                  <a:gd name="T14" fmla="*/ 14 w 21"/>
                  <a:gd name="T15" fmla="*/ 15 h 21"/>
                  <a:gd name="T16" fmla="*/ 16 w 21"/>
                  <a:gd name="T17" fmla="*/ 6 h 21"/>
                  <a:gd name="T18" fmla="*/ 6 w 21"/>
                  <a:gd name="T19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6" y="18"/>
                    </a:moveTo>
                    <a:cubicBezTo>
                      <a:pt x="12" y="21"/>
                      <a:pt x="6" y="21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9" y="0"/>
                      <a:pt x="15" y="0"/>
                      <a:pt x="18" y="4"/>
                    </a:cubicBezTo>
                    <a:cubicBezTo>
                      <a:pt x="21" y="9"/>
                      <a:pt x="21" y="15"/>
                      <a:pt x="16" y="18"/>
                    </a:cubicBezTo>
                    <a:close/>
                    <a:moveTo>
                      <a:pt x="6" y="5"/>
                    </a:moveTo>
                    <a:cubicBezTo>
                      <a:pt x="4" y="8"/>
                      <a:pt x="3" y="12"/>
                      <a:pt x="5" y="14"/>
                    </a:cubicBezTo>
                    <a:cubicBezTo>
                      <a:pt x="8" y="17"/>
                      <a:pt x="12" y="18"/>
                      <a:pt x="14" y="15"/>
                    </a:cubicBezTo>
                    <a:cubicBezTo>
                      <a:pt x="17" y="13"/>
                      <a:pt x="18" y="9"/>
                      <a:pt x="16" y="6"/>
                    </a:cubicBezTo>
                    <a:cubicBezTo>
                      <a:pt x="13" y="4"/>
                      <a:pt x="9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8" name="Freeform 349"/>
              <p:cNvSpPr>
                <a:spLocks noEditPoints="1"/>
              </p:cNvSpPr>
              <p:nvPr/>
            </p:nvSpPr>
            <p:spPr bwMode="auto">
              <a:xfrm>
                <a:off x="2338" y="-1028"/>
                <a:ext cx="41" cy="43"/>
              </a:xfrm>
              <a:custGeom>
                <a:avLst/>
                <a:gdLst>
                  <a:gd name="T0" fmla="*/ 16 w 21"/>
                  <a:gd name="T1" fmla="*/ 19 h 22"/>
                  <a:gd name="T2" fmla="*/ 3 w 21"/>
                  <a:gd name="T3" fmla="*/ 17 h 22"/>
                  <a:gd name="T4" fmla="*/ 5 w 21"/>
                  <a:gd name="T5" fmla="*/ 3 h 22"/>
                  <a:gd name="T6" fmla="*/ 18 w 21"/>
                  <a:gd name="T7" fmla="*/ 5 h 22"/>
                  <a:gd name="T8" fmla="*/ 16 w 21"/>
                  <a:gd name="T9" fmla="*/ 19 h 22"/>
                  <a:gd name="T10" fmla="*/ 7 w 21"/>
                  <a:gd name="T11" fmla="*/ 6 h 22"/>
                  <a:gd name="T12" fmla="*/ 5 w 21"/>
                  <a:gd name="T13" fmla="*/ 15 h 22"/>
                  <a:gd name="T14" fmla="*/ 14 w 21"/>
                  <a:gd name="T15" fmla="*/ 16 h 22"/>
                  <a:gd name="T16" fmla="*/ 16 w 21"/>
                  <a:gd name="T17" fmla="*/ 7 h 22"/>
                  <a:gd name="T18" fmla="*/ 7 w 21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6" y="19"/>
                    </a:moveTo>
                    <a:cubicBezTo>
                      <a:pt x="12" y="22"/>
                      <a:pt x="6" y="21"/>
                      <a:pt x="3" y="17"/>
                    </a:cubicBezTo>
                    <a:cubicBezTo>
                      <a:pt x="0" y="13"/>
                      <a:pt x="0" y="7"/>
                      <a:pt x="5" y="3"/>
                    </a:cubicBezTo>
                    <a:cubicBezTo>
                      <a:pt x="9" y="0"/>
                      <a:pt x="15" y="1"/>
                      <a:pt x="18" y="5"/>
                    </a:cubicBezTo>
                    <a:cubicBezTo>
                      <a:pt x="21" y="9"/>
                      <a:pt x="21" y="15"/>
                      <a:pt x="16" y="19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3" y="12"/>
                      <a:pt x="5" y="15"/>
                    </a:cubicBezTo>
                    <a:cubicBezTo>
                      <a:pt x="8" y="18"/>
                      <a:pt x="12" y="18"/>
                      <a:pt x="14" y="16"/>
                    </a:cubicBezTo>
                    <a:cubicBezTo>
                      <a:pt x="17" y="14"/>
                      <a:pt x="18" y="10"/>
                      <a:pt x="16" y="7"/>
                    </a:cubicBezTo>
                    <a:cubicBezTo>
                      <a:pt x="13" y="4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9" name="Freeform 350"/>
              <p:cNvSpPr>
                <a:spLocks noEditPoints="1"/>
              </p:cNvSpPr>
              <p:nvPr/>
            </p:nvSpPr>
            <p:spPr bwMode="auto">
              <a:xfrm>
                <a:off x="2349" y="-993"/>
                <a:ext cx="43" cy="43"/>
              </a:xfrm>
              <a:custGeom>
                <a:avLst/>
                <a:gdLst>
                  <a:gd name="T0" fmla="*/ 17 w 22"/>
                  <a:gd name="T1" fmla="*/ 19 h 22"/>
                  <a:gd name="T2" fmla="*/ 4 w 22"/>
                  <a:gd name="T3" fmla="*/ 17 h 22"/>
                  <a:gd name="T4" fmla="*/ 5 w 22"/>
                  <a:gd name="T5" fmla="*/ 4 h 22"/>
                  <a:gd name="T6" fmla="*/ 19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7" y="21"/>
                      <a:pt x="4" y="17"/>
                    </a:cubicBezTo>
                    <a:cubicBezTo>
                      <a:pt x="0" y="13"/>
                      <a:pt x="1" y="7"/>
                      <a:pt x="5" y="4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9"/>
                      <a:pt x="22" y="16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5" y="8"/>
                      <a:pt x="4" y="12"/>
                      <a:pt x="6" y="15"/>
                    </a:cubicBezTo>
                    <a:cubicBezTo>
                      <a:pt x="9" y="18"/>
                      <a:pt x="13" y="18"/>
                      <a:pt x="15" y="16"/>
                    </a:cubicBezTo>
                    <a:cubicBezTo>
                      <a:pt x="18" y="14"/>
                      <a:pt x="19" y="10"/>
                      <a:pt x="16" y="7"/>
                    </a:cubicBezTo>
                    <a:cubicBezTo>
                      <a:pt x="14" y="4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0" name="Freeform 351"/>
              <p:cNvSpPr>
                <a:spLocks noEditPoints="1"/>
              </p:cNvSpPr>
              <p:nvPr/>
            </p:nvSpPr>
            <p:spPr bwMode="auto">
              <a:xfrm>
                <a:off x="2365" y="-958"/>
                <a:ext cx="41" cy="43"/>
              </a:xfrm>
              <a:custGeom>
                <a:avLst/>
                <a:gdLst>
                  <a:gd name="T0" fmla="*/ 17 w 21"/>
                  <a:gd name="T1" fmla="*/ 19 h 22"/>
                  <a:gd name="T2" fmla="*/ 3 w 21"/>
                  <a:gd name="T3" fmla="*/ 17 h 22"/>
                  <a:gd name="T4" fmla="*/ 5 w 21"/>
                  <a:gd name="T5" fmla="*/ 4 h 22"/>
                  <a:gd name="T6" fmla="*/ 18 w 21"/>
                  <a:gd name="T7" fmla="*/ 5 h 22"/>
                  <a:gd name="T8" fmla="*/ 17 w 21"/>
                  <a:gd name="T9" fmla="*/ 19 h 22"/>
                  <a:gd name="T10" fmla="*/ 7 w 21"/>
                  <a:gd name="T11" fmla="*/ 6 h 22"/>
                  <a:gd name="T12" fmla="*/ 5 w 21"/>
                  <a:gd name="T13" fmla="*/ 15 h 22"/>
                  <a:gd name="T14" fmla="*/ 15 w 21"/>
                  <a:gd name="T15" fmla="*/ 16 h 22"/>
                  <a:gd name="T16" fmla="*/ 16 w 21"/>
                  <a:gd name="T17" fmla="*/ 7 h 22"/>
                  <a:gd name="T18" fmla="*/ 7 w 21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7" y="19"/>
                    </a:moveTo>
                    <a:cubicBezTo>
                      <a:pt x="12" y="22"/>
                      <a:pt x="6" y="21"/>
                      <a:pt x="3" y="17"/>
                    </a:cubicBezTo>
                    <a:cubicBezTo>
                      <a:pt x="0" y="13"/>
                      <a:pt x="0" y="7"/>
                      <a:pt x="5" y="4"/>
                    </a:cubicBezTo>
                    <a:cubicBezTo>
                      <a:pt x="9" y="0"/>
                      <a:pt x="15" y="1"/>
                      <a:pt x="18" y="5"/>
                    </a:cubicBezTo>
                    <a:cubicBezTo>
                      <a:pt x="21" y="9"/>
                      <a:pt x="21" y="15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3" y="12"/>
                      <a:pt x="5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7" y="14"/>
                      <a:pt x="18" y="10"/>
                      <a:pt x="16" y="7"/>
                    </a:cubicBezTo>
                    <a:cubicBezTo>
                      <a:pt x="13" y="4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1" name="Freeform 352"/>
              <p:cNvSpPr>
                <a:spLocks noEditPoints="1"/>
              </p:cNvSpPr>
              <p:nvPr/>
            </p:nvSpPr>
            <p:spPr bwMode="auto">
              <a:xfrm>
                <a:off x="2382" y="-925"/>
                <a:ext cx="43" cy="43"/>
              </a:xfrm>
              <a:custGeom>
                <a:avLst/>
                <a:gdLst>
                  <a:gd name="T0" fmla="*/ 17 w 22"/>
                  <a:gd name="T1" fmla="*/ 19 h 22"/>
                  <a:gd name="T2" fmla="*/ 3 w 22"/>
                  <a:gd name="T3" fmla="*/ 17 h 22"/>
                  <a:gd name="T4" fmla="*/ 5 w 22"/>
                  <a:gd name="T5" fmla="*/ 3 h 22"/>
                  <a:gd name="T6" fmla="*/ 19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7" y="21"/>
                      <a:pt x="3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9" y="0"/>
                      <a:pt x="15" y="1"/>
                      <a:pt x="19" y="5"/>
                    </a:cubicBezTo>
                    <a:cubicBezTo>
                      <a:pt x="22" y="9"/>
                      <a:pt x="21" y="15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4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8" y="14"/>
                      <a:pt x="18" y="10"/>
                      <a:pt x="16" y="7"/>
                    </a:cubicBezTo>
                    <a:cubicBezTo>
                      <a:pt x="14" y="4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2" name="Freeform 353"/>
              <p:cNvSpPr>
                <a:spLocks noEditPoints="1"/>
              </p:cNvSpPr>
              <p:nvPr/>
            </p:nvSpPr>
            <p:spPr bwMode="auto">
              <a:xfrm>
                <a:off x="2404" y="-894"/>
                <a:ext cx="42" cy="43"/>
              </a:xfrm>
              <a:custGeom>
                <a:avLst/>
                <a:gdLst>
                  <a:gd name="T0" fmla="*/ 17 w 22"/>
                  <a:gd name="T1" fmla="*/ 19 h 22"/>
                  <a:gd name="T2" fmla="*/ 3 w 22"/>
                  <a:gd name="T3" fmla="*/ 17 h 22"/>
                  <a:gd name="T4" fmla="*/ 5 w 22"/>
                  <a:gd name="T5" fmla="*/ 3 h 22"/>
                  <a:gd name="T6" fmla="*/ 18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2" y="22"/>
                      <a:pt x="6" y="21"/>
                      <a:pt x="3" y="17"/>
                    </a:cubicBezTo>
                    <a:cubicBezTo>
                      <a:pt x="0" y="13"/>
                      <a:pt x="0" y="7"/>
                      <a:pt x="5" y="3"/>
                    </a:cubicBezTo>
                    <a:cubicBezTo>
                      <a:pt x="9" y="0"/>
                      <a:pt x="15" y="1"/>
                      <a:pt x="18" y="5"/>
                    </a:cubicBezTo>
                    <a:cubicBezTo>
                      <a:pt x="22" y="9"/>
                      <a:pt x="21" y="15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3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7" y="14"/>
                      <a:pt x="18" y="10"/>
                      <a:pt x="16" y="7"/>
                    </a:cubicBezTo>
                    <a:cubicBezTo>
                      <a:pt x="14" y="4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3" name="Freeform 354"/>
              <p:cNvSpPr>
                <a:spLocks noEditPoints="1"/>
              </p:cNvSpPr>
              <p:nvPr/>
            </p:nvSpPr>
            <p:spPr bwMode="auto">
              <a:xfrm>
                <a:off x="2427" y="-865"/>
                <a:ext cx="43" cy="43"/>
              </a:xfrm>
              <a:custGeom>
                <a:avLst/>
                <a:gdLst>
                  <a:gd name="T0" fmla="*/ 17 w 22"/>
                  <a:gd name="T1" fmla="*/ 19 h 22"/>
                  <a:gd name="T2" fmla="*/ 3 w 22"/>
                  <a:gd name="T3" fmla="*/ 17 h 22"/>
                  <a:gd name="T4" fmla="*/ 5 w 22"/>
                  <a:gd name="T5" fmla="*/ 3 h 22"/>
                  <a:gd name="T6" fmla="*/ 19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7" y="21"/>
                      <a:pt x="3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9" y="0"/>
                      <a:pt x="15" y="1"/>
                      <a:pt x="19" y="5"/>
                    </a:cubicBezTo>
                    <a:cubicBezTo>
                      <a:pt x="22" y="9"/>
                      <a:pt x="21" y="15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4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8" y="14"/>
                      <a:pt x="18" y="10"/>
                      <a:pt x="16" y="7"/>
                    </a:cubicBezTo>
                    <a:cubicBezTo>
                      <a:pt x="14" y="4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4" name="Freeform 355"/>
              <p:cNvSpPr>
                <a:spLocks noEditPoints="1"/>
              </p:cNvSpPr>
              <p:nvPr/>
            </p:nvSpPr>
            <p:spPr bwMode="auto">
              <a:xfrm>
                <a:off x="2456" y="-842"/>
                <a:ext cx="43" cy="43"/>
              </a:xfrm>
              <a:custGeom>
                <a:avLst/>
                <a:gdLst>
                  <a:gd name="T0" fmla="*/ 17 w 22"/>
                  <a:gd name="T1" fmla="*/ 19 h 22"/>
                  <a:gd name="T2" fmla="*/ 3 w 22"/>
                  <a:gd name="T3" fmla="*/ 17 h 22"/>
                  <a:gd name="T4" fmla="*/ 5 w 22"/>
                  <a:gd name="T5" fmla="*/ 4 h 22"/>
                  <a:gd name="T6" fmla="*/ 19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7" y="21"/>
                      <a:pt x="3" y="17"/>
                    </a:cubicBezTo>
                    <a:cubicBezTo>
                      <a:pt x="0" y="13"/>
                      <a:pt x="1" y="7"/>
                      <a:pt x="5" y="4"/>
                    </a:cubicBezTo>
                    <a:cubicBezTo>
                      <a:pt x="9" y="0"/>
                      <a:pt x="15" y="1"/>
                      <a:pt x="19" y="5"/>
                    </a:cubicBezTo>
                    <a:cubicBezTo>
                      <a:pt x="22" y="10"/>
                      <a:pt x="21" y="16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4" y="12"/>
                      <a:pt x="6" y="15"/>
                    </a:cubicBezTo>
                    <a:cubicBezTo>
                      <a:pt x="8" y="18"/>
                      <a:pt x="12" y="19"/>
                      <a:pt x="15" y="16"/>
                    </a:cubicBezTo>
                    <a:cubicBezTo>
                      <a:pt x="18" y="14"/>
                      <a:pt x="18" y="10"/>
                      <a:pt x="16" y="7"/>
                    </a:cubicBezTo>
                    <a:cubicBezTo>
                      <a:pt x="14" y="5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5" name="Freeform 356"/>
              <p:cNvSpPr>
                <a:spLocks noEditPoints="1"/>
              </p:cNvSpPr>
              <p:nvPr/>
            </p:nvSpPr>
            <p:spPr bwMode="auto">
              <a:xfrm>
                <a:off x="2489" y="-822"/>
                <a:ext cx="43" cy="42"/>
              </a:xfrm>
              <a:custGeom>
                <a:avLst/>
                <a:gdLst>
                  <a:gd name="T0" fmla="*/ 17 w 22"/>
                  <a:gd name="T1" fmla="*/ 19 h 22"/>
                  <a:gd name="T2" fmla="*/ 3 w 22"/>
                  <a:gd name="T3" fmla="*/ 17 h 22"/>
                  <a:gd name="T4" fmla="*/ 5 w 22"/>
                  <a:gd name="T5" fmla="*/ 3 h 22"/>
                  <a:gd name="T6" fmla="*/ 18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2" y="22"/>
                      <a:pt x="6" y="21"/>
                      <a:pt x="3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9" y="0"/>
                      <a:pt x="15" y="1"/>
                      <a:pt x="18" y="5"/>
                    </a:cubicBezTo>
                    <a:cubicBezTo>
                      <a:pt x="22" y="9"/>
                      <a:pt x="21" y="15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3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8" y="14"/>
                      <a:pt x="18" y="10"/>
                      <a:pt x="16" y="7"/>
                    </a:cubicBezTo>
                    <a:cubicBezTo>
                      <a:pt x="14" y="4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6" name="Freeform 357"/>
              <p:cNvSpPr>
                <a:spLocks noEditPoints="1"/>
              </p:cNvSpPr>
              <p:nvPr/>
            </p:nvSpPr>
            <p:spPr bwMode="auto">
              <a:xfrm>
                <a:off x="2524" y="-811"/>
                <a:ext cx="43" cy="43"/>
              </a:xfrm>
              <a:custGeom>
                <a:avLst/>
                <a:gdLst>
                  <a:gd name="T0" fmla="*/ 17 w 22"/>
                  <a:gd name="T1" fmla="*/ 19 h 22"/>
                  <a:gd name="T2" fmla="*/ 3 w 22"/>
                  <a:gd name="T3" fmla="*/ 17 h 22"/>
                  <a:gd name="T4" fmla="*/ 5 w 22"/>
                  <a:gd name="T5" fmla="*/ 3 h 22"/>
                  <a:gd name="T6" fmla="*/ 19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7" y="21"/>
                      <a:pt x="3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9" y="0"/>
                      <a:pt x="15" y="1"/>
                      <a:pt x="19" y="5"/>
                    </a:cubicBezTo>
                    <a:cubicBezTo>
                      <a:pt x="22" y="9"/>
                      <a:pt x="21" y="15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4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8" y="14"/>
                      <a:pt x="18" y="10"/>
                      <a:pt x="16" y="7"/>
                    </a:cubicBezTo>
                    <a:cubicBezTo>
                      <a:pt x="14" y="4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7" name="Freeform 358"/>
              <p:cNvSpPr>
                <a:spLocks noEditPoints="1"/>
              </p:cNvSpPr>
              <p:nvPr/>
            </p:nvSpPr>
            <p:spPr bwMode="auto">
              <a:xfrm>
                <a:off x="2561" y="-805"/>
                <a:ext cx="43" cy="41"/>
              </a:xfrm>
              <a:custGeom>
                <a:avLst/>
                <a:gdLst>
                  <a:gd name="T0" fmla="*/ 17 w 22"/>
                  <a:gd name="T1" fmla="*/ 18 h 21"/>
                  <a:gd name="T2" fmla="*/ 4 w 22"/>
                  <a:gd name="T3" fmla="*/ 17 h 21"/>
                  <a:gd name="T4" fmla="*/ 5 w 22"/>
                  <a:gd name="T5" fmla="*/ 3 h 21"/>
                  <a:gd name="T6" fmla="*/ 19 w 22"/>
                  <a:gd name="T7" fmla="*/ 5 h 21"/>
                  <a:gd name="T8" fmla="*/ 17 w 22"/>
                  <a:gd name="T9" fmla="*/ 18 h 21"/>
                  <a:gd name="T10" fmla="*/ 7 w 22"/>
                  <a:gd name="T11" fmla="*/ 5 h 21"/>
                  <a:gd name="T12" fmla="*/ 6 w 22"/>
                  <a:gd name="T13" fmla="*/ 15 h 21"/>
                  <a:gd name="T14" fmla="*/ 15 w 22"/>
                  <a:gd name="T15" fmla="*/ 16 h 21"/>
                  <a:gd name="T16" fmla="*/ 16 w 22"/>
                  <a:gd name="T17" fmla="*/ 7 h 21"/>
                  <a:gd name="T18" fmla="*/ 7 w 22"/>
                  <a:gd name="T19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7" y="18"/>
                    </a:moveTo>
                    <a:cubicBezTo>
                      <a:pt x="13" y="21"/>
                      <a:pt x="7" y="21"/>
                      <a:pt x="4" y="17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9" y="0"/>
                      <a:pt x="16" y="0"/>
                      <a:pt x="19" y="5"/>
                    </a:cubicBezTo>
                    <a:cubicBezTo>
                      <a:pt x="22" y="9"/>
                      <a:pt x="21" y="15"/>
                      <a:pt x="17" y="18"/>
                    </a:cubicBezTo>
                    <a:close/>
                    <a:moveTo>
                      <a:pt x="7" y="5"/>
                    </a:moveTo>
                    <a:cubicBezTo>
                      <a:pt x="4" y="8"/>
                      <a:pt x="4" y="12"/>
                      <a:pt x="6" y="15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8" y="13"/>
                      <a:pt x="18" y="9"/>
                      <a:pt x="16" y="7"/>
                    </a:cubicBezTo>
                    <a:cubicBezTo>
                      <a:pt x="14" y="4"/>
                      <a:pt x="10" y="3"/>
                      <a:pt x="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8" name="Freeform 359"/>
              <p:cNvSpPr>
                <a:spLocks noEditPoints="1"/>
              </p:cNvSpPr>
              <p:nvPr/>
            </p:nvSpPr>
            <p:spPr bwMode="auto">
              <a:xfrm>
                <a:off x="2600" y="-809"/>
                <a:ext cx="40" cy="43"/>
              </a:xfrm>
              <a:custGeom>
                <a:avLst/>
                <a:gdLst>
                  <a:gd name="T0" fmla="*/ 16 w 21"/>
                  <a:gd name="T1" fmla="*/ 19 h 22"/>
                  <a:gd name="T2" fmla="*/ 3 w 21"/>
                  <a:gd name="T3" fmla="*/ 17 h 22"/>
                  <a:gd name="T4" fmla="*/ 4 w 21"/>
                  <a:gd name="T5" fmla="*/ 4 h 22"/>
                  <a:gd name="T6" fmla="*/ 18 w 21"/>
                  <a:gd name="T7" fmla="*/ 5 h 22"/>
                  <a:gd name="T8" fmla="*/ 16 w 21"/>
                  <a:gd name="T9" fmla="*/ 19 h 22"/>
                  <a:gd name="T10" fmla="*/ 6 w 21"/>
                  <a:gd name="T11" fmla="*/ 6 h 22"/>
                  <a:gd name="T12" fmla="*/ 5 w 21"/>
                  <a:gd name="T13" fmla="*/ 15 h 22"/>
                  <a:gd name="T14" fmla="*/ 14 w 21"/>
                  <a:gd name="T15" fmla="*/ 16 h 22"/>
                  <a:gd name="T16" fmla="*/ 16 w 21"/>
                  <a:gd name="T17" fmla="*/ 7 h 22"/>
                  <a:gd name="T18" fmla="*/ 6 w 21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6" y="19"/>
                    </a:moveTo>
                    <a:cubicBezTo>
                      <a:pt x="12" y="22"/>
                      <a:pt x="6" y="21"/>
                      <a:pt x="3" y="17"/>
                    </a:cubicBezTo>
                    <a:cubicBezTo>
                      <a:pt x="0" y="13"/>
                      <a:pt x="0" y="7"/>
                      <a:pt x="4" y="4"/>
                    </a:cubicBezTo>
                    <a:cubicBezTo>
                      <a:pt x="9" y="0"/>
                      <a:pt x="15" y="1"/>
                      <a:pt x="18" y="5"/>
                    </a:cubicBezTo>
                    <a:cubicBezTo>
                      <a:pt x="21" y="10"/>
                      <a:pt x="21" y="16"/>
                      <a:pt x="16" y="19"/>
                    </a:cubicBezTo>
                    <a:close/>
                    <a:moveTo>
                      <a:pt x="6" y="6"/>
                    </a:moveTo>
                    <a:cubicBezTo>
                      <a:pt x="4" y="8"/>
                      <a:pt x="3" y="12"/>
                      <a:pt x="5" y="15"/>
                    </a:cubicBezTo>
                    <a:cubicBezTo>
                      <a:pt x="8" y="18"/>
                      <a:pt x="12" y="19"/>
                      <a:pt x="14" y="16"/>
                    </a:cubicBezTo>
                    <a:cubicBezTo>
                      <a:pt x="17" y="14"/>
                      <a:pt x="18" y="10"/>
                      <a:pt x="16" y="7"/>
                    </a:cubicBezTo>
                    <a:cubicBezTo>
                      <a:pt x="13" y="5"/>
                      <a:pt x="9" y="4"/>
                      <a:pt x="6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9" name="Freeform 360"/>
              <p:cNvSpPr>
                <a:spLocks noEditPoints="1"/>
              </p:cNvSpPr>
              <p:nvPr/>
            </p:nvSpPr>
            <p:spPr bwMode="auto">
              <a:xfrm>
                <a:off x="2635" y="-816"/>
                <a:ext cx="42" cy="42"/>
              </a:xfrm>
              <a:custGeom>
                <a:avLst/>
                <a:gdLst>
                  <a:gd name="T0" fmla="*/ 17 w 22"/>
                  <a:gd name="T1" fmla="*/ 19 h 22"/>
                  <a:gd name="T2" fmla="*/ 4 w 22"/>
                  <a:gd name="T3" fmla="*/ 17 h 22"/>
                  <a:gd name="T4" fmla="*/ 5 w 22"/>
                  <a:gd name="T5" fmla="*/ 3 h 22"/>
                  <a:gd name="T6" fmla="*/ 19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7" y="21"/>
                      <a:pt x="4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9"/>
                      <a:pt x="21" y="15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5" y="8"/>
                      <a:pt x="4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8" y="14"/>
                      <a:pt x="19" y="10"/>
                      <a:pt x="16" y="7"/>
                    </a:cubicBezTo>
                    <a:cubicBezTo>
                      <a:pt x="14" y="4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0" name="Freeform 361"/>
              <p:cNvSpPr>
                <a:spLocks noEditPoints="1"/>
              </p:cNvSpPr>
              <p:nvPr/>
            </p:nvSpPr>
            <p:spPr bwMode="auto">
              <a:xfrm>
                <a:off x="2670" y="-830"/>
                <a:ext cx="42" cy="43"/>
              </a:xfrm>
              <a:custGeom>
                <a:avLst/>
                <a:gdLst>
                  <a:gd name="T0" fmla="*/ 17 w 22"/>
                  <a:gd name="T1" fmla="*/ 19 h 22"/>
                  <a:gd name="T2" fmla="*/ 4 w 22"/>
                  <a:gd name="T3" fmla="*/ 17 h 22"/>
                  <a:gd name="T4" fmla="*/ 5 w 22"/>
                  <a:gd name="T5" fmla="*/ 3 h 22"/>
                  <a:gd name="T6" fmla="*/ 19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7" y="21"/>
                      <a:pt x="4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9"/>
                      <a:pt x="21" y="15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4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8" y="14"/>
                      <a:pt x="19" y="10"/>
                      <a:pt x="16" y="7"/>
                    </a:cubicBezTo>
                    <a:cubicBezTo>
                      <a:pt x="14" y="4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1" name="Freeform 362"/>
              <p:cNvSpPr>
                <a:spLocks noEditPoints="1"/>
              </p:cNvSpPr>
              <p:nvPr/>
            </p:nvSpPr>
            <p:spPr bwMode="auto">
              <a:xfrm>
                <a:off x="2041" y="-1018"/>
                <a:ext cx="43" cy="42"/>
              </a:xfrm>
              <a:custGeom>
                <a:avLst/>
                <a:gdLst>
                  <a:gd name="T0" fmla="*/ 17 w 22"/>
                  <a:gd name="T1" fmla="*/ 19 h 22"/>
                  <a:gd name="T2" fmla="*/ 3 w 22"/>
                  <a:gd name="T3" fmla="*/ 17 h 22"/>
                  <a:gd name="T4" fmla="*/ 5 w 22"/>
                  <a:gd name="T5" fmla="*/ 3 h 22"/>
                  <a:gd name="T6" fmla="*/ 18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2" y="22"/>
                      <a:pt x="6" y="21"/>
                      <a:pt x="3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9" y="0"/>
                      <a:pt x="15" y="1"/>
                      <a:pt x="18" y="5"/>
                    </a:cubicBezTo>
                    <a:cubicBezTo>
                      <a:pt x="22" y="9"/>
                      <a:pt x="21" y="15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3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7" y="14"/>
                      <a:pt x="18" y="10"/>
                      <a:pt x="16" y="7"/>
                    </a:cubicBezTo>
                    <a:cubicBezTo>
                      <a:pt x="14" y="4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2" name="Freeform 363"/>
              <p:cNvSpPr>
                <a:spLocks noEditPoints="1"/>
              </p:cNvSpPr>
              <p:nvPr/>
            </p:nvSpPr>
            <p:spPr bwMode="auto">
              <a:xfrm>
                <a:off x="2078" y="-1026"/>
                <a:ext cx="41" cy="43"/>
              </a:xfrm>
              <a:custGeom>
                <a:avLst/>
                <a:gdLst>
                  <a:gd name="T0" fmla="*/ 17 w 21"/>
                  <a:gd name="T1" fmla="*/ 18 h 22"/>
                  <a:gd name="T2" fmla="*/ 3 w 21"/>
                  <a:gd name="T3" fmla="*/ 17 h 22"/>
                  <a:gd name="T4" fmla="*/ 5 w 21"/>
                  <a:gd name="T5" fmla="*/ 3 h 22"/>
                  <a:gd name="T6" fmla="*/ 18 w 21"/>
                  <a:gd name="T7" fmla="*/ 5 h 22"/>
                  <a:gd name="T8" fmla="*/ 17 w 21"/>
                  <a:gd name="T9" fmla="*/ 18 h 22"/>
                  <a:gd name="T10" fmla="*/ 7 w 21"/>
                  <a:gd name="T11" fmla="*/ 6 h 22"/>
                  <a:gd name="T12" fmla="*/ 6 w 21"/>
                  <a:gd name="T13" fmla="*/ 15 h 22"/>
                  <a:gd name="T14" fmla="*/ 15 w 21"/>
                  <a:gd name="T15" fmla="*/ 16 h 22"/>
                  <a:gd name="T16" fmla="*/ 16 w 21"/>
                  <a:gd name="T17" fmla="*/ 7 h 22"/>
                  <a:gd name="T18" fmla="*/ 7 w 21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7" y="18"/>
                    </a:moveTo>
                    <a:cubicBezTo>
                      <a:pt x="12" y="22"/>
                      <a:pt x="6" y="21"/>
                      <a:pt x="3" y="17"/>
                    </a:cubicBezTo>
                    <a:cubicBezTo>
                      <a:pt x="0" y="12"/>
                      <a:pt x="0" y="6"/>
                      <a:pt x="5" y="3"/>
                    </a:cubicBezTo>
                    <a:cubicBezTo>
                      <a:pt x="9" y="0"/>
                      <a:pt x="15" y="1"/>
                      <a:pt x="18" y="5"/>
                    </a:cubicBezTo>
                    <a:cubicBezTo>
                      <a:pt x="21" y="9"/>
                      <a:pt x="21" y="15"/>
                      <a:pt x="17" y="18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3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7" y="14"/>
                      <a:pt x="18" y="10"/>
                      <a:pt x="16" y="7"/>
                    </a:cubicBezTo>
                    <a:cubicBezTo>
                      <a:pt x="13" y="4"/>
                      <a:pt x="9" y="3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3" name="Freeform 364"/>
              <p:cNvSpPr>
                <a:spLocks noEditPoints="1"/>
              </p:cNvSpPr>
              <p:nvPr/>
            </p:nvSpPr>
            <p:spPr bwMode="auto">
              <a:xfrm>
                <a:off x="2115" y="-1034"/>
                <a:ext cx="40" cy="41"/>
              </a:xfrm>
              <a:custGeom>
                <a:avLst/>
                <a:gdLst>
                  <a:gd name="T0" fmla="*/ 16 w 21"/>
                  <a:gd name="T1" fmla="*/ 18 h 21"/>
                  <a:gd name="T2" fmla="*/ 3 w 21"/>
                  <a:gd name="T3" fmla="*/ 16 h 21"/>
                  <a:gd name="T4" fmla="*/ 5 w 21"/>
                  <a:gd name="T5" fmla="*/ 3 h 21"/>
                  <a:gd name="T6" fmla="*/ 18 w 21"/>
                  <a:gd name="T7" fmla="*/ 5 h 21"/>
                  <a:gd name="T8" fmla="*/ 16 w 21"/>
                  <a:gd name="T9" fmla="*/ 18 h 21"/>
                  <a:gd name="T10" fmla="*/ 6 w 21"/>
                  <a:gd name="T11" fmla="*/ 5 h 21"/>
                  <a:gd name="T12" fmla="*/ 5 w 21"/>
                  <a:gd name="T13" fmla="*/ 14 h 21"/>
                  <a:gd name="T14" fmla="*/ 14 w 21"/>
                  <a:gd name="T15" fmla="*/ 16 h 21"/>
                  <a:gd name="T16" fmla="*/ 16 w 21"/>
                  <a:gd name="T17" fmla="*/ 7 h 21"/>
                  <a:gd name="T18" fmla="*/ 6 w 21"/>
                  <a:gd name="T19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6" y="18"/>
                    </a:moveTo>
                    <a:cubicBezTo>
                      <a:pt x="12" y="21"/>
                      <a:pt x="6" y="21"/>
                      <a:pt x="3" y="16"/>
                    </a:cubicBezTo>
                    <a:cubicBezTo>
                      <a:pt x="0" y="12"/>
                      <a:pt x="0" y="6"/>
                      <a:pt x="5" y="3"/>
                    </a:cubicBezTo>
                    <a:cubicBezTo>
                      <a:pt x="9" y="0"/>
                      <a:pt x="15" y="0"/>
                      <a:pt x="18" y="5"/>
                    </a:cubicBezTo>
                    <a:cubicBezTo>
                      <a:pt x="21" y="9"/>
                      <a:pt x="21" y="15"/>
                      <a:pt x="16" y="18"/>
                    </a:cubicBezTo>
                    <a:close/>
                    <a:moveTo>
                      <a:pt x="6" y="5"/>
                    </a:moveTo>
                    <a:cubicBezTo>
                      <a:pt x="4" y="8"/>
                      <a:pt x="3" y="12"/>
                      <a:pt x="5" y="14"/>
                    </a:cubicBezTo>
                    <a:cubicBezTo>
                      <a:pt x="8" y="17"/>
                      <a:pt x="12" y="18"/>
                      <a:pt x="14" y="16"/>
                    </a:cubicBezTo>
                    <a:cubicBezTo>
                      <a:pt x="17" y="13"/>
                      <a:pt x="18" y="9"/>
                      <a:pt x="16" y="7"/>
                    </a:cubicBezTo>
                    <a:cubicBezTo>
                      <a:pt x="13" y="4"/>
                      <a:pt x="9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4" name="Freeform 365"/>
              <p:cNvSpPr>
                <a:spLocks noEditPoints="1"/>
              </p:cNvSpPr>
              <p:nvPr/>
            </p:nvSpPr>
            <p:spPr bwMode="auto">
              <a:xfrm>
                <a:off x="2150" y="-1043"/>
                <a:ext cx="42" cy="42"/>
              </a:xfrm>
              <a:custGeom>
                <a:avLst/>
                <a:gdLst>
                  <a:gd name="T0" fmla="*/ 17 w 22"/>
                  <a:gd name="T1" fmla="*/ 19 h 22"/>
                  <a:gd name="T2" fmla="*/ 4 w 22"/>
                  <a:gd name="T3" fmla="*/ 17 h 22"/>
                  <a:gd name="T4" fmla="*/ 5 w 22"/>
                  <a:gd name="T5" fmla="*/ 4 h 22"/>
                  <a:gd name="T6" fmla="*/ 19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7" y="21"/>
                      <a:pt x="4" y="17"/>
                    </a:cubicBezTo>
                    <a:cubicBezTo>
                      <a:pt x="0" y="13"/>
                      <a:pt x="1" y="7"/>
                      <a:pt x="5" y="4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10"/>
                      <a:pt x="22" y="16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5" y="8"/>
                      <a:pt x="4" y="12"/>
                      <a:pt x="6" y="15"/>
                    </a:cubicBezTo>
                    <a:cubicBezTo>
                      <a:pt x="8" y="18"/>
                      <a:pt x="13" y="19"/>
                      <a:pt x="15" y="16"/>
                    </a:cubicBezTo>
                    <a:cubicBezTo>
                      <a:pt x="18" y="14"/>
                      <a:pt x="19" y="10"/>
                      <a:pt x="16" y="7"/>
                    </a:cubicBezTo>
                    <a:cubicBezTo>
                      <a:pt x="14" y="4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5" name="Freeform 366"/>
              <p:cNvSpPr>
                <a:spLocks noEditPoints="1"/>
              </p:cNvSpPr>
              <p:nvPr/>
            </p:nvSpPr>
            <p:spPr bwMode="auto">
              <a:xfrm>
                <a:off x="2188" y="-1045"/>
                <a:ext cx="41" cy="42"/>
              </a:xfrm>
              <a:custGeom>
                <a:avLst/>
                <a:gdLst>
                  <a:gd name="T0" fmla="*/ 16 w 21"/>
                  <a:gd name="T1" fmla="*/ 19 h 22"/>
                  <a:gd name="T2" fmla="*/ 3 w 21"/>
                  <a:gd name="T3" fmla="*/ 17 h 22"/>
                  <a:gd name="T4" fmla="*/ 5 w 21"/>
                  <a:gd name="T5" fmla="*/ 4 h 22"/>
                  <a:gd name="T6" fmla="*/ 18 w 21"/>
                  <a:gd name="T7" fmla="*/ 5 h 22"/>
                  <a:gd name="T8" fmla="*/ 16 w 21"/>
                  <a:gd name="T9" fmla="*/ 19 h 22"/>
                  <a:gd name="T10" fmla="*/ 7 w 21"/>
                  <a:gd name="T11" fmla="*/ 6 h 22"/>
                  <a:gd name="T12" fmla="*/ 5 w 21"/>
                  <a:gd name="T13" fmla="*/ 15 h 22"/>
                  <a:gd name="T14" fmla="*/ 14 w 21"/>
                  <a:gd name="T15" fmla="*/ 16 h 22"/>
                  <a:gd name="T16" fmla="*/ 16 w 21"/>
                  <a:gd name="T17" fmla="*/ 7 h 22"/>
                  <a:gd name="T18" fmla="*/ 7 w 21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6" y="19"/>
                    </a:moveTo>
                    <a:cubicBezTo>
                      <a:pt x="12" y="22"/>
                      <a:pt x="6" y="22"/>
                      <a:pt x="3" y="17"/>
                    </a:cubicBezTo>
                    <a:cubicBezTo>
                      <a:pt x="0" y="13"/>
                      <a:pt x="0" y="7"/>
                      <a:pt x="5" y="4"/>
                    </a:cubicBezTo>
                    <a:cubicBezTo>
                      <a:pt x="9" y="0"/>
                      <a:pt x="15" y="1"/>
                      <a:pt x="18" y="5"/>
                    </a:cubicBezTo>
                    <a:cubicBezTo>
                      <a:pt x="21" y="10"/>
                      <a:pt x="21" y="16"/>
                      <a:pt x="16" y="19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3" y="13"/>
                      <a:pt x="5" y="15"/>
                    </a:cubicBezTo>
                    <a:cubicBezTo>
                      <a:pt x="8" y="18"/>
                      <a:pt x="12" y="19"/>
                      <a:pt x="14" y="16"/>
                    </a:cubicBezTo>
                    <a:cubicBezTo>
                      <a:pt x="17" y="14"/>
                      <a:pt x="18" y="10"/>
                      <a:pt x="16" y="7"/>
                    </a:cubicBezTo>
                    <a:cubicBezTo>
                      <a:pt x="13" y="5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6" name="Freeform 367"/>
              <p:cNvSpPr>
                <a:spLocks noEditPoints="1"/>
              </p:cNvSpPr>
              <p:nvPr/>
            </p:nvSpPr>
            <p:spPr bwMode="auto">
              <a:xfrm>
                <a:off x="2225" y="-1042"/>
                <a:ext cx="43" cy="43"/>
              </a:xfrm>
              <a:custGeom>
                <a:avLst/>
                <a:gdLst>
                  <a:gd name="T0" fmla="*/ 17 w 22"/>
                  <a:gd name="T1" fmla="*/ 18 h 22"/>
                  <a:gd name="T2" fmla="*/ 3 w 22"/>
                  <a:gd name="T3" fmla="*/ 17 h 22"/>
                  <a:gd name="T4" fmla="*/ 5 w 22"/>
                  <a:gd name="T5" fmla="*/ 3 h 22"/>
                  <a:gd name="T6" fmla="*/ 18 w 22"/>
                  <a:gd name="T7" fmla="*/ 5 h 22"/>
                  <a:gd name="T8" fmla="*/ 17 w 22"/>
                  <a:gd name="T9" fmla="*/ 18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8"/>
                    </a:moveTo>
                    <a:cubicBezTo>
                      <a:pt x="13" y="22"/>
                      <a:pt x="6" y="21"/>
                      <a:pt x="3" y="17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9" y="0"/>
                      <a:pt x="15" y="0"/>
                      <a:pt x="18" y="5"/>
                    </a:cubicBezTo>
                    <a:cubicBezTo>
                      <a:pt x="22" y="9"/>
                      <a:pt x="21" y="15"/>
                      <a:pt x="17" y="18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4" y="12"/>
                      <a:pt x="6" y="15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8" y="14"/>
                      <a:pt x="18" y="9"/>
                      <a:pt x="16" y="7"/>
                    </a:cubicBezTo>
                    <a:cubicBezTo>
                      <a:pt x="14" y="4"/>
                      <a:pt x="10" y="3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7" name="Freeform 368"/>
              <p:cNvSpPr>
                <a:spLocks noEditPoints="1"/>
              </p:cNvSpPr>
              <p:nvPr/>
            </p:nvSpPr>
            <p:spPr bwMode="auto">
              <a:xfrm>
                <a:off x="2262" y="-1040"/>
                <a:ext cx="43" cy="43"/>
              </a:xfrm>
              <a:custGeom>
                <a:avLst/>
                <a:gdLst>
                  <a:gd name="T0" fmla="*/ 17 w 22"/>
                  <a:gd name="T1" fmla="*/ 18 h 22"/>
                  <a:gd name="T2" fmla="*/ 4 w 22"/>
                  <a:gd name="T3" fmla="*/ 17 h 22"/>
                  <a:gd name="T4" fmla="*/ 5 w 22"/>
                  <a:gd name="T5" fmla="*/ 3 h 22"/>
                  <a:gd name="T6" fmla="*/ 19 w 22"/>
                  <a:gd name="T7" fmla="*/ 5 h 22"/>
                  <a:gd name="T8" fmla="*/ 17 w 22"/>
                  <a:gd name="T9" fmla="*/ 18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8"/>
                    </a:moveTo>
                    <a:cubicBezTo>
                      <a:pt x="13" y="22"/>
                      <a:pt x="7" y="21"/>
                      <a:pt x="4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9" y="0"/>
                      <a:pt x="15" y="1"/>
                      <a:pt x="19" y="5"/>
                    </a:cubicBezTo>
                    <a:cubicBezTo>
                      <a:pt x="22" y="9"/>
                      <a:pt x="21" y="15"/>
                      <a:pt x="17" y="18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4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8" y="14"/>
                      <a:pt x="18" y="10"/>
                      <a:pt x="16" y="7"/>
                    </a:cubicBezTo>
                    <a:cubicBezTo>
                      <a:pt x="14" y="4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8" name="Freeform 369"/>
              <p:cNvSpPr>
                <a:spLocks noEditPoints="1"/>
              </p:cNvSpPr>
              <p:nvPr/>
            </p:nvSpPr>
            <p:spPr bwMode="auto">
              <a:xfrm>
                <a:off x="2299" y="-1036"/>
                <a:ext cx="43" cy="43"/>
              </a:xfrm>
              <a:custGeom>
                <a:avLst/>
                <a:gdLst>
                  <a:gd name="T0" fmla="*/ 17 w 22"/>
                  <a:gd name="T1" fmla="*/ 19 h 22"/>
                  <a:gd name="T2" fmla="*/ 4 w 22"/>
                  <a:gd name="T3" fmla="*/ 17 h 22"/>
                  <a:gd name="T4" fmla="*/ 5 w 22"/>
                  <a:gd name="T5" fmla="*/ 4 h 22"/>
                  <a:gd name="T6" fmla="*/ 19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7" y="21"/>
                      <a:pt x="4" y="17"/>
                    </a:cubicBezTo>
                    <a:cubicBezTo>
                      <a:pt x="0" y="13"/>
                      <a:pt x="1" y="7"/>
                      <a:pt x="5" y="4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9"/>
                      <a:pt x="21" y="15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5" y="8"/>
                      <a:pt x="4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8" y="14"/>
                      <a:pt x="19" y="10"/>
                      <a:pt x="16" y="7"/>
                    </a:cubicBezTo>
                    <a:cubicBezTo>
                      <a:pt x="14" y="4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9" name="Freeform 370"/>
              <p:cNvSpPr>
                <a:spLocks noEditPoints="1"/>
              </p:cNvSpPr>
              <p:nvPr/>
            </p:nvSpPr>
            <p:spPr bwMode="auto">
              <a:xfrm>
                <a:off x="2336" y="-1028"/>
                <a:ext cx="43" cy="43"/>
              </a:xfrm>
              <a:custGeom>
                <a:avLst/>
                <a:gdLst>
                  <a:gd name="T0" fmla="*/ 17 w 22"/>
                  <a:gd name="T1" fmla="*/ 19 h 22"/>
                  <a:gd name="T2" fmla="*/ 4 w 22"/>
                  <a:gd name="T3" fmla="*/ 17 h 22"/>
                  <a:gd name="T4" fmla="*/ 5 w 22"/>
                  <a:gd name="T5" fmla="*/ 3 h 22"/>
                  <a:gd name="T6" fmla="*/ 19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7" y="21"/>
                      <a:pt x="4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9"/>
                      <a:pt x="21" y="15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5" y="8"/>
                      <a:pt x="4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8" y="14"/>
                      <a:pt x="19" y="10"/>
                      <a:pt x="16" y="7"/>
                    </a:cubicBezTo>
                    <a:cubicBezTo>
                      <a:pt x="14" y="4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0" name="Freeform 371"/>
              <p:cNvSpPr/>
              <p:nvPr/>
            </p:nvSpPr>
            <p:spPr bwMode="auto">
              <a:xfrm>
                <a:off x="2055" y="-1301"/>
                <a:ext cx="248" cy="289"/>
              </a:xfrm>
              <a:custGeom>
                <a:avLst/>
                <a:gdLst>
                  <a:gd name="T0" fmla="*/ 2 w 128"/>
                  <a:gd name="T1" fmla="*/ 149 h 149"/>
                  <a:gd name="T2" fmla="*/ 0 w 128"/>
                  <a:gd name="T3" fmla="*/ 149 h 149"/>
                  <a:gd name="T4" fmla="*/ 127 w 128"/>
                  <a:gd name="T5" fmla="*/ 0 h 149"/>
                  <a:gd name="T6" fmla="*/ 128 w 128"/>
                  <a:gd name="T7" fmla="*/ 2 h 149"/>
                  <a:gd name="T8" fmla="*/ 2 w 128"/>
                  <a:gd name="T9" fmla="*/ 14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8" h="149">
                    <a:moveTo>
                      <a:pt x="2" y="149"/>
                    </a:moveTo>
                    <a:cubicBezTo>
                      <a:pt x="0" y="149"/>
                      <a:pt x="0" y="149"/>
                      <a:pt x="0" y="149"/>
                    </a:cubicBezTo>
                    <a:cubicBezTo>
                      <a:pt x="0" y="148"/>
                      <a:pt x="13" y="40"/>
                      <a:pt x="127" y="0"/>
                    </a:cubicBezTo>
                    <a:cubicBezTo>
                      <a:pt x="128" y="2"/>
                      <a:pt x="128" y="2"/>
                      <a:pt x="128" y="2"/>
                    </a:cubicBezTo>
                    <a:cubicBezTo>
                      <a:pt x="15" y="41"/>
                      <a:pt x="2" y="148"/>
                      <a:pt x="2" y="1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1" name="Freeform 372"/>
              <p:cNvSpPr>
                <a:spLocks noEditPoints="1"/>
              </p:cNvSpPr>
              <p:nvPr/>
            </p:nvSpPr>
            <p:spPr bwMode="auto">
              <a:xfrm>
                <a:off x="2033" y="-1313"/>
                <a:ext cx="266" cy="316"/>
              </a:xfrm>
              <a:custGeom>
                <a:avLst/>
                <a:gdLst>
                  <a:gd name="T0" fmla="*/ 88 w 137"/>
                  <a:gd name="T1" fmla="*/ 21 h 163"/>
                  <a:gd name="T2" fmla="*/ 102 w 137"/>
                  <a:gd name="T3" fmla="*/ 23 h 163"/>
                  <a:gd name="T4" fmla="*/ 99 w 137"/>
                  <a:gd name="T5" fmla="*/ 25 h 163"/>
                  <a:gd name="T6" fmla="*/ 89 w 137"/>
                  <a:gd name="T7" fmla="*/ 32 h 163"/>
                  <a:gd name="T8" fmla="*/ 47 w 137"/>
                  <a:gd name="T9" fmla="*/ 72 h 163"/>
                  <a:gd name="T10" fmla="*/ 47 w 137"/>
                  <a:gd name="T11" fmla="*/ 63 h 163"/>
                  <a:gd name="T12" fmla="*/ 57 w 137"/>
                  <a:gd name="T13" fmla="*/ 60 h 163"/>
                  <a:gd name="T14" fmla="*/ 44 w 137"/>
                  <a:gd name="T15" fmla="*/ 74 h 163"/>
                  <a:gd name="T16" fmla="*/ 47 w 137"/>
                  <a:gd name="T17" fmla="*/ 72 h 163"/>
                  <a:gd name="T18" fmla="*/ 75 w 137"/>
                  <a:gd name="T19" fmla="*/ 35 h 163"/>
                  <a:gd name="T20" fmla="*/ 86 w 137"/>
                  <a:gd name="T21" fmla="*/ 34 h 163"/>
                  <a:gd name="T22" fmla="*/ 71 w 137"/>
                  <a:gd name="T23" fmla="*/ 46 h 163"/>
                  <a:gd name="T24" fmla="*/ 59 w 137"/>
                  <a:gd name="T25" fmla="*/ 58 h 163"/>
                  <a:gd name="T26" fmla="*/ 60 w 137"/>
                  <a:gd name="T27" fmla="*/ 48 h 163"/>
                  <a:gd name="T28" fmla="*/ 71 w 137"/>
                  <a:gd name="T29" fmla="*/ 46 h 163"/>
                  <a:gd name="T30" fmla="*/ 57 w 137"/>
                  <a:gd name="T31" fmla="*/ 59 h 163"/>
                  <a:gd name="T32" fmla="*/ 59 w 137"/>
                  <a:gd name="T33" fmla="*/ 58 h 163"/>
                  <a:gd name="T34" fmla="*/ 107 w 137"/>
                  <a:gd name="T35" fmla="*/ 14 h 163"/>
                  <a:gd name="T36" fmla="*/ 116 w 137"/>
                  <a:gd name="T37" fmla="*/ 16 h 163"/>
                  <a:gd name="T38" fmla="*/ 119 w 137"/>
                  <a:gd name="T39" fmla="*/ 14 h 163"/>
                  <a:gd name="T40" fmla="*/ 102 w 137"/>
                  <a:gd name="T41" fmla="*/ 23 h 163"/>
                  <a:gd name="T42" fmla="*/ 122 w 137"/>
                  <a:gd name="T43" fmla="*/ 13 h 163"/>
                  <a:gd name="T44" fmla="*/ 134 w 137"/>
                  <a:gd name="T45" fmla="*/ 7 h 163"/>
                  <a:gd name="T46" fmla="*/ 137 w 137"/>
                  <a:gd name="T47" fmla="*/ 7 h 163"/>
                  <a:gd name="T48" fmla="*/ 123 w 137"/>
                  <a:gd name="T49" fmla="*/ 4 h 163"/>
                  <a:gd name="T50" fmla="*/ 122 w 137"/>
                  <a:gd name="T51" fmla="*/ 13 h 163"/>
                  <a:gd name="T52" fmla="*/ 11 w 137"/>
                  <a:gd name="T53" fmla="*/ 140 h 163"/>
                  <a:gd name="T54" fmla="*/ 18 w 137"/>
                  <a:gd name="T55" fmla="*/ 130 h 163"/>
                  <a:gd name="T56" fmla="*/ 10 w 137"/>
                  <a:gd name="T57" fmla="*/ 128 h 163"/>
                  <a:gd name="T58" fmla="*/ 14 w 137"/>
                  <a:gd name="T59" fmla="*/ 145 h 163"/>
                  <a:gd name="T60" fmla="*/ 36 w 137"/>
                  <a:gd name="T61" fmla="*/ 88 h 163"/>
                  <a:gd name="T62" fmla="*/ 36 w 137"/>
                  <a:gd name="T63" fmla="*/ 78 h 163"/>
                  <a:gd name="T64" fmla="*/ 45 w 137"/>
                  <a:gd name="T65" fmla="*/ 75 h 163"/>
                  <a:gd name="T66" fmla="*/ 32 w 137"/>
                  <a:gd name="T67" fmla="*/ 89 h 163"/>
                  <a:gd name="T68" fmla="*/ 36 w 137"/>
                  <a:gd name="T69" fmla="*/ 88 h 163"/>
                  <a:gd name="T70" fmla="*/ 8 w 137"/>
                  <a:gd name="T71" fmla="*/ 150 h 163"/>
                  <a:gd name="T72" fmla="*/ 14 w 137"/>
                  <a:gd name="T73" fmla="*/ 145 h 163"/>
                  <a:gd name="T74" fmla="*/ 5 w 137"/>
                  <a:gd name="T75" fmla="*/ 163 h 163"/>
                  <a:gd name="T76" fmla="*/ 20 w 137"/>
                  <a:gd name="T77" fmla="*/ 124 h 163"/>
                  <a:gd name="T78" fmla="*/ 18 w 137"/>
                  <a:gd name="T79" fmla="*/ 113 h 163"/>
                  <a:gd name="T80" fmla="*/ 26 w 137"/>
                  <a:gd name="T81" fmla="*/ 109 h 163"/>
                  <a:gd name="T82" fmla="*/ 15 w 137"/>
                  <a:gd name="T83" fmla="*/ 124 h 163"/>
                  <a:gd name="T84" fmla="*/ 20 w 137"/>
                  <a:gd name="T85" fmla="*/ 124 h 163"/>
                  <a:gd name="T86" fmla="*/ 25 w 137"/>
                  <a:gd name="T87" fmla="*/ 104 h 163"/>
                  <a:gd name="T88" fmla="*/ 33 w 137"/>
                  <a:gd name="T89" fmla="*/ 94 h 163"/>
                  <a:gd name="T90" fmla="*/ 24 w 137"/>
                  <a:gd name="T91" fmla="*/ 92 h 163"/>
                  <a:gd name="T92" fmla="*/ 26 w 137"/>
                  <a:gd name="T93" fmla="*/ 109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" h="163">
                    <a:moveTo>
                      <a:pt x="86" y="34"/>
                    </a:moveTo>
                    <a:cubicBezTo>
                      <a:pt x="83" y="30"/>
                      <a:pt x="84" y="24"/>
                      <a:pt x="88" y="21"/>
                    </a:cubicBezTo>
                    <a:cubicBezTo>
                      <a:pt x="92" y="18"/>
                      <a:pt x="99" y="19"/>
                      <a:pt x="102" y="23"/>
                    </a:cubicBezTo>
                    <a:cubicBezTo>
                      <a:pt x="102" y="23"/>
                      <a:pt x="102" y="23"/>
                      <a:pt x="102" y="23"/>
                    </a:cubicBezTo>
                    <a:cubicBezTo>
                      <a:pt x="101" y="24"/>
                      <a:pt x="100" y="25"/>
                      <a:pt x="99" y="25"/>
                    </a:cubicBezTo>
                    <a:cubicBezTo>
                      <a:pt x="99" y="25"/>
                      <a:pt x="99" y="25"/>
                      <a:pt x="99" y="25"/>
                    </a:cubicBezTo>
                    <a:cubicBezTo>
                      <a:pt x="97" y="22"/>
                      <a:pt x="93" y="22"/>
                      <a:pt x="90" y="24"/>
                    </a:cubicBezTo>
                    <a:cubicBezTo>
                      <a:pt x="88" y="26"/>
                      <a:pt x="87" y="29"/>
                      <a:pt x="89" y="32"/>
                    </a:cubicBezTo>
                    <a:cubicBezTo>
                      <a:pt x="88" y="33"/>
                      <a:pt x="87" y="33"/>
                      <a:pt x="86" y="34"/>
                    </a:cubicBezTo>
                    <a:close/>
                    <a:moveTo>
                      <a:pt x="47" y="72"/>
                    </a:moveTo>
                    <a:cubicBezTo>
                      <a:pt x="47" y="72"/>
                      <a:pt x="46" y="72"/>
                      <a:pt x="46" y="72"/>
                    </a:cubicBezTo>
                    <a:cubicBezTo>
                      <a:pt x="44" y="69"/>
                      <a:pt x="44" y="65"/>
                      <a:pt x="47" y="63"/>
                    </a:cubicBezTo>
                    <a:cubicBezTo>
                      <a:pt x="50" y="61"/>
                      <a:pt x="53" y="61"/>
                      <a:pt x="55" y="63"/>
                    </a:cubicBezTo>
                    <a:cubicBezTo>
                      <a:pt x="56" y="62"/>
                      <a:pt x="56" y="61"/>
                      <a:pt x="57" y="60"/>
                    </a:cubicBezTo>
                    <a:cubicBezTo>
                      <a:pt x="54" y="57"/>
                      <a:pt x="49" y="57"/>
                      <a:pt x="45" y="60"/>
                    </a:cubicBezTo>
                    <a:cubicBezTo>
                      <a:pt x="41" y="63"/>
                      <a:pt x="40" y="69"/>
                      <a:pt x="44" y="74"/>
                    </a:cubicBezTo>
                    <a:cubicBezTo>
                      <a:pt x="44" y="74"/>
                      <a:pt x="45" y="75"/>
                      <a:pt x="45" y="75"/>
                    </a:cubicBezTo>
                    <a:cubicBezTo>
                      <a:pt x="46" y="74"/>
                      <a:pt x="46" y="73"/>
                      <a:pt x="47" y="72"/>
                    </a:cubicBezTo>
                    <a:close/>
                    <a:moveTo>
                      <a:pt x="73" y="44"/>
                    </a:moveTo>
                    <a:cubicBezTo>
                      <a:pt x="71" y="41"/>
                      <a:pt x="72" y="37"/>
                      <a:pt x="75" y="35"/>
                    </a:cubicBezTo>
                    <a:cubicBezTo>
                      <a:pt x="77" y="33"/>
                      <a:pt x="81" y="34"/>
                      <a:pt x="83" y="36"/>
                    </a:cubicBezTo>
                    <a:cubicBezTo>
                      <a:pt x="84" y="35"/>
                      <a:pt x="85" y="35"/>
                      <a:pt x="86" y="34"/>
                    </a:cubicBezTo>
                    <a:cubicBezTo>
                      <a:pt x="82" y="30"/>
                      <a:pt x="77" y="30"/>
                      <a:pt x="73" y="33"/>
                    </a:cubicBezTo>
                    <a:cubicBezTo>
                      <a:pt x="69" y="36"/>
                      <a:pt x="68" y="42"/>
                      <a:pt x="71" y="46"/>
                    </a:cubicBezTo>
                    <a:cubicBezTo>
                      <a:pt x="72" y="45"/>
                      <a:pt x="73" y="45"/>
                      <a:pt x="73" y="44"/>
                    </a:cubicBezTo>
                    <a:close/>
                    <a:moveTo>
                      <a:pt x="59" y="58"/>
                    </a:moveTo>
                    <a:cubicBezTo>
                      <a:pt x="59" y="57"/>
                      <a:pt x="59" y="57"/>
                      <a:pt x="59" y="57"/>
                    </a:cubicBezTo>
                    <a:cubicBezTo>
                      <a:pt x="57" y="54"/>
                      <a:pt x="57" y="50"/>
                      <a:pt x="60" y="48"/>
                    </a:cubicBezTo>
                    <a:cubicBezTo>
                      <a:pt x="63" y="46"/>
                      <a:pt x="66" y="47"/>
                      <a:pt x="68" y="49"/>
                    </a:cubicBezTo>
                    <a:cubicBezTo>
                      <a:pt x="69" y="48"/>
                      <a:pt x="70" y="47"/>
                      <a:pt x="71" y="46"/>
                    </a:cubicBezTo>
                    <a:cubicBezTo>
                      <a:pt x="67" y="43"/>
                      <a:pt x="62" y="43"/>
                      <a:pt x="58" y="46"/>
                    </a:cubicBezTo>
                    <a:cubicBezTo>
                      <a:pt x="54" y="49"/>
                      <a:pt x="53" y="55"/>
                      <a:pt x="57" y="59"/>
                    </a:cubicBezTo>
                    <a:cubicBezTo>
                      <a:pt x="57" y="60"/>
                      <a:pt x="57" y="60"/>
                      <a:pt x="57" y="60"/>
                    </a:cubicBezTo>
                    <a:cubicBezTo>
                      <a:pt x="58" y="59"/>
                      <a:pt x="59" y="58"/>
                      <a:pt x="59" y="58"/>
                    </a:cubicBezTo>
                    <a:close/>
                    <a:moveTo>
                      <a:pt x="105" y="22"/>
                    </a:moveTo>
                    <a:cubicBezTo>
                      <a:pt x="104" y="19"/>
                      <a:pt x="105" y="16"/>
                      <a:pt x="107" y="14"/>
                    </a:cubicBezTo>
                    <a:cubicBezTo>
                      <a:pt x="110" y="12"/>
                      <a:pt x="114" y="13"/>
                      <a:pt x="116" y="16"/>
                    </a:cubicBezTo>
                    <a:cubicBezTo>
                      <a:pt x="116" y="16"/>
                      <a:pt x="116" y="16"/>
                      <a:pt x="116" y="16"/>
                    </a:cubicBezTo>
                    <a:cubicBezTo>
                      <a:pt x="117" y="15"/>
                      <a:pt x="118" y="15"/>
                      <a:pt x="119" y="15"/>
                    </a:cubicBezTo>
                    <a:cubicBezTo>
                      <a:pt x="119" y="14"/>
                      <a:pt x="119" y="14"/>
                      <a:pt x="119" y="14"/>
                    </a:cubicBezTo>
                    <a:cubicBezTo>
                      <a:pt x="115" y="9"/>
                      <a:pt x="109" y="9"/>
                      <a:pt x="105" y="12"/>
                    </a:cubicBezTo>
                    <a:cubicBezTo>
                      <a:pt x="101" y="15"/>
                      <a:pt x="100" y="19"/>
                      <a:pt x="102" y="23"/>
                    </a:cubicBezTo>
                    <a:cubicBezTo>
                      <a:pt x="103" y="23"/>
                      <a:pt x="104" y="22"/>
                      <a:pt x="105" y="22"/>
                    </a:cubicBezTo>
                    <a:close/>
                    <a:moveTo>
                      <a:pt x="122" y="13"/>
                    </a:moveTo>
                    <a:cubicBezTo>
                      <a:pt x="122" y="11"/>
                      <a:pt x="122" y="8"/>
                      <a:pt x="125" y="6"/>
                    </a:cubicBezTo>
                    <a:cubicBezTo>
                      <a:pt x="127" y="4"/>
                      <a:pt x="131" y="5"/>
                      <a:pt x="134" y="7"/>
                    </a:cubicBezTo>
                    <a:cubicBezTo>
                      <a:pt x="134" y="8"/>
                      <a:pt x="134" y="8"/>
                      <a:pt x="134" y="8"/>
                    </a:cubicBezTo>
                    <a:cubicBezTo>
                      <a:pt x="135" y="8"/>
                      <a:pt x="136" y="8"/>
                      <a:pt x="137" y="7"/>
                    </a:cubicBezTo>
                    <a:cubicBezTo>
                      <a:pt x="137" y="7"/>
                      <a:pt x="137" y="6"/>
                      <a:pt x="136" y="5"/>
                    </a:cubicBezTo>
                    <a:cubicBezTo>
                      <a:pt x="133" y="1"/>
                      <a:pt x="127" y="0"/>
                      <a:pt x="123" y="4"/>
                    </a:cubicBezTo>
                    <a:cubicBezTo>
                      <a:pt x="119" y="6"/>
                      <a:pt x="118" y="11"/>
                      <a:pt x="119" y="14"/>
                    </a:cubicBezTo>
                    <a:cubicBezTo>
                      <a:pt x="120" y="14"/>
                      <a:pt x="121" y="14"/>
                      <a:pt x="122" y="13"/>
                    </a:cubicBezTo>
                    <a:close/>
                    <a:moveTo>
                      <a:pt x="14" y="142"/>
                    </a:moveTo>
                    <a:cubicBezTo>
                      <a:pt x="13" y="142"/>
                      <a:pt x="12" y="141"/>
                      <a:pt x="11" y="140"/>
                    </a:cubicBezTo>
                    <a:cubicBezTo>
                      <a:pt x="9" y="137"/>
                      <a:pt x="9" y="133"/>
                      <a:pt x="12" y="131"/>
                    </a:cubicBezTo>
                    <a:cubicBezTo>
                      <a:pt x="14" y="130"/>
                      <a:pt x="16" y="129"/>
                      <a:pt x="18" y="130"/>
                    </a:cubicBezTo>
                    <a:cubicBezTo>
                      <a:pt x="18" y="129"/>
                      <a:pt x="18" y="128"/>
                      <a:pt x="19" y="127"/>
                    </a:cubicBezTo>
                    <a:cubicBezTo>
                      <a:pt x="16" y="126"/>
                      <a:pt x="13" y="126"/>
                      <a:pt x="10" y="128"/>
                    </a:cubicBezTo>
                    <a:cubicBezTo>
                      <a:pt x="6" y="132"/>
                      <a:pt x="5" y="138"/>
                      <a:pt x="8" y="142"/>
                    </a:cubicBezTo>
                    <a:cubicBezTo>
                      <a:pt x="10" y="144"/>
                      <a:pt x="12" y="145"/>
                      <a:pt x="14" y="145"/>
                    </a:cubicBezTo>
                    <a:cubicBezTo>
                      <a:pt x="14" y="144"/>
                      <a:pt x="14" y="143"/>
                      <a:pt x="14" y="142"/>
                    </a:cubicBezTo>
                    <a:close/>
                    <a:moveTo>
                      <a:pt x="36" y="88"/>
                    </a:moveTo>
                    <a:cubicBezTo>
                      <a:pt x="36" y="88"/>
                      <a:pt x="35" y="88"/>
                      <a:pt x="35" y="87"/>
                    </a:cubicBezTo>
                    <a:cubicBezTo>
                      <a:pt x="33" y="85"/>
                      <a:pt x="33" y="81"/>
                      <a:pt x="36" y="78"/>
                    </a:cubicBezTo>
                    <a:cubicBezTo>
                      <a:pt x="38" y="77"/>
                      <a:pt x="41" y="77"/>
                      <a:pt x="43" y="78"/>
                    </a:cubicBezTo>
                    <a:cubicBezTo>
                      <a:pt x="44" y="77"/>
                      <a:pt x="44" y="76"/>
                      <a:pt x="45" y="75"/>
                    </a:cubicBezTo>
                    <a:cubicBezTo>
                      <a:pt x="42" y="73"/>
                      <a:pt x="37" y="73"/>
                      <a:pt x="34" y="76"/>
                    </a:cubicBezTo>
                    <a:cubicBezTo>
                      <a:pt x="30" y="79"/>
                      <a:pt x="29" y="85"/>
                      <a:pt x="32" y="89"/>
                    </a:cubicBezTo>
                    <a:cubicBezTo>
                      <a:pt x="33" y="90"/>
                      <a:pt x="34" y="91"/>
                      <a:pt x="35" y="91"/>
                    </a:cubicBezTo>
                    <a:cubicBezTo>
                      <a:pt x="35" y="90"/>
                      <a:pt x="36" y="89"/>
                      <a:pt x="36" y="88"/>
                    </a:cubicBezTo>
                    <a:close/>
                    <a:moveTo>
                      <a:pt x="7" y="159"/>
                    </a:moveTo>
                    <a:cubicBezTo>
                      <a:pt x="5" y="156"/>
                      <a:pt x="5" y="152"/>
                      <a:pt x="8" y="150"/>
                    </a:cubicBezTo>
                    <a:cubicBezTo>
                      <a:pt x="10" y="149"/>
                      <a:pt x="11" y="148"/>
                      <a:pt x="13" y="149"/>
                    </a:cubicBezTo>
                    <a:cubicBezTo>
                      <a:pt x="13" y="148"/>
                      <a:pt x="13" y="147"/>
                      <a:pt x="14" y="145"/>
                    </a:cubicBezTo>
                    <a:cubicBezTo>
                      <a:pt x="11" y="145"/>
                      <a:pt x="8" y="145"/>
                      <a:pt x="6" y="147"/>
                    </a:cubicBezTo>
                    <a:cubicBezTo>
                      <a:pt x="0" y="152"/>
                      <a:pt x="2" y="159"/>
                      <a:pt x="5" y="163"/>
                    </a:cubicBezTo>
                    <a:lnTo>
                      <a:pt x="7" y="159"/>
                    </a:lnTo>
                    <a:close/>
                    <a:moveTo>
                      <a:pt x="20" y="124"/>
                    </a:moveTo>
                    <a:cubicBezTo>
                      <a:pt x="19" y="123"/>
                      <a:pt x="18" y="123"/>
                      <a:pt x="17" y="122"/>
                    </a:cubicBezTo>
                    <a:cubicBezTo>
                      <a:pt x="15" y="119"/>
                      <a:pt x="15" y="115"/>
                      <a:pt x="18" y="113"/>
                    </a:cubicBezTo>
                    <a:cubicBezTo>
                      <a:pt x="20" y="111"/>
                      <a:pt x="22" y="111"/>
                      <a:pt x="25" y="112"/>
                    </a:cubicBezTo>
                    <a:cubicBezTo>
                      <a:pt x="25" y="111"/>
                      <a:pt x="25" y="110"/>
                      <a:pt x="26" y="109"/>
                    </a:cubicBezTo>
                    <a:cubicBezTo>
                      <a:pt x="23" y="107"/>
                      <a:pt x="19" y="108"/>
                      <a:pt x="16" y="110"/>
                    </a:cubicBezTo>
                    <a:cubicBezTo>
                      <a:pt x="12" y="113"/>
                      <a:pt x="11" y="119"/>
                      <a:pt x="15" y="124"/>
                    </a:cubicBezTo>
                    <a:cubicBezTo>
                      <a:pt x="16" y="125"/>
                      <a:pt x="17" y="126"/>
                      <a:pt x="19" y="127"/>
                    </a:cubicBezTo>
                    <a:cubicBezTo>
                      <a:pt x="19" y="126"/>
                      <a:pt x="20" y="125"/>
                      <a:pt x="20" y="124"/>
                    </a:cubicBezTo>
                    <a:close/>
                    <a:moveTo>
                      <a:pt x="27" y="106"/>
                    </a:moveTo>
                    <a:cubicBezTo>
                      <a:pt x="26" y="105"/>
                      <a:pt x="26" y="105"/>
                      <a:pt x="25" y="104"/>
                    </a:cubicBezTo>
                    <a:cubicBezTo>
                      <a:pt x="23" y="101"/>
                      <a:pt x="23" y="97"/>
                      <a:pt x="26" y="95"/>
                    </a:cubicBezTo>
                    <a:cubicBezTo>
                      <a:pt x="28" y="93"/>
                      <a:pt x="31" y="93"/>
                      <a:pt x="33" y="94"/>
                    </a:cubicBezTo>
                    <a:cubicBezTo>
                      <a:pt x="34" y="93"/>
                      <a:pt x="34" y="92"/>
                      <a:pt x="35" y="91"/>
                    </a:cubicBezTo>
                    <a:cubicBezTo>
                      <a:pt x="31" y="90"/>
                      <a:pt x="27" y="90"/>
                      <a:pt x="24" y="92"/>
                    </a:cubicBezTo>
                    <a:cubicBezTo>
                      <a:pt x="20" y="96"/>
                      <a:pt x="19" y="102"/>
                      <a:pt x="23" y="106"/>
                    </a:cubicBezTo>
                    <a:cubicBezTo>
                      <a:pt x="23" y="107"/>
                      <a:pt x="25" y="108"/>
                      <a:pt x="26" y="109"/>
                    </a:cubicBezTo>
                    <a:cubicBezTo>
                      <a:pt x="26" y="108"/>
                      <a:pt x="27" y="107"/>
                      <a:pt x="27" y="1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2" name="Freeform 373"/>
              <p:cNvSpPr/>
              <p:nvPr/>
            </p:nvSpPr>
            <p:spPr bwMode="auto">
              <a:xfrm>
                <a:off x="2264" y="-1286"/>
                <a:ext cx="72" cy="256"/>
              </a:xfrm>
              <a:custGeom>
                <a:avLst/>
                <a:gdLst>
                  <a:gd name="T0" fmla="*/ 37 w 37"/>
                  <a:gd name="T1" fmla="*/ 132 h 132"/>
                  <a:gd name="T2" fmla="*/ 35 w 37"/>
                  <a:gd name="T3" fmla="*/ 132 h 132"/>
                  <a:gd name="T4" fmla="*/ 0 w 37"/>
                  <a:gd name="T5" fmla="*/ 1 h 132"/>
                  <a:gd name="T6" fmla="*/ 1 w 37"/>
                  <a:gd name="T7" fmla="*/ 0 h 132"/>
                  <a:gd name="T8" fmla="*/ 37 w 37"/>
                  <a:gd name="T9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132">
                    <a:moveTo>
                      <a:pt x="37" y="132"/>
                    </a:moveTo>
                    <a:cubicBezTo>
                      <a:pt x="35" y="132"/>
                      <a:pt x="35" y="132"/>
                      <a:pt x="35" y="132"/>
                    </a:cubicBezTo>
                    <a:cubicBezTo>
                      <a:pt x="7" y="56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8" y="56"/>
                      <a:pt x="37" y="1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3" name="Freeform 374"/>
              <p:cNvSpPr/>
              <p:nvPr/>
            </p:nvSpPr>
            <p:spPr bwMode="auto">
              <a:xfrm>
                <a:off x="2229" y="-1268"/>
                <a:ext cx="107" cy="240"/>
              </a:xfrm>
              <a:custGeom>
                <a:avLst/>
                <a:gdLst>
                  <a:gd name="T0" fmla="*/ 55 w 55"/>
                  <a:gd name="T1" fmla="*/ 123 h 124"/>
                  <a:gd name="T2" fmla="*/ 53 w 55"/>
                  <a:gd name="T3" fmla="*/ 124 h 124"/>
                  <a:gd name="T4" fmla="*/ 0 w 55"/>
                  <a:gd name="T5" fmla="*/ 1 h 124"/>
                  <a:gd name="T6" fmla="*/ 2 w 55"/>
                  <a:gd name="T7" fmla="*/ 0 h 124"/>
                  <a:gd name="T8" fmla="*/ 55 w 55"/>
                  <a:gd name="T9" fmla="*/ 123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124">
                    <a:moveTo>
                      <a:pt x="55" y="123"/>
                    </a:moveTo>
                    <a:cubicBezTo>
                      <a:pt x="53" y="124"/>
                      <a:pt x="53" y="124"/>
                      <a:pt x="53" y="124"/>
                    </a:cubicBezTo>
                    <a:cubicBezTo>
                      <a:pt x="14" y="52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6" y="51"/>
                      <a:pt x="55" y="1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4" name="Freeform 375"/>
              <p:cNvSpPr/>
              <p:nvPr/>
            </p:nvSpPr>
            <p:spPr bwMode="auto">
              <a:xfrm>
                <a:off x="2198" y="-1247"/>
                <a:ext cx="136" cy="219"/>
              </a:xfrm>
              <a:custGeom>
                <a:avLst/>
                <a:gdLst>
                  <a:gd name="T0" fmla="*/ 70 w 70"/>
                  <a:gd name="T1" fmla="*/ 112 h 113"/>
                  <a:gd name="T2" fmla="*/ 69 w 70"/>
                  <a:gd name="T3" fmla="*/ 113 h 113"/>
                  <a:gd name="T4" fmla="*/ 0 w 70"/>
                  <a:gd name="T5" fmla="*/ 0 h 113"/>
                  <a:gd name="T6" fmla="*/ 2 w 70"/>
                  <a:gd name="T7" fmla="*/ 0 h 113"/>
                  <a:gd name="T8" fmla="*/ 70 w 70"/>
                  <a:gd name="T9" fmla="*/ 11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113">
                    <a:moveTo>
                      <a:pt x="70" y="112"/>
                    </a:moveTo>
                    <a:cubicBezTo>
                      <a:pt x="69" y="113"/>
                      <a:pt x="69" y="113"/>
                      <a:pt x="69" y="113"/>
                    </a:cubicBezTo>
                    <a:cubicBezTo>
                      <a:pt x="21" y="47"/>
                      <a:pt x="0" y="1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2" y="46"/>
                      <a:pt x="70" y="1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5" name="Freeform 376"/>
              <p:cNvSpPr/>
              <p:nvPr/>
            </p:nvSpPr>
            <p:spPr bwMode="auto">
              <a:xfrm>
                <a:off x="2171" y="-1226"/>
                <a:ext cx="163" cy="198"/>
              </a:xfrm>
              <a:custGeom>
                <a:avLst/>
                <a:gdLst>
                  <a:gd name="T0" fmla="*/ 83 w 84"/>
                  <a:gd name="T1" fmla="*/ 102 h 102"/>
                  <a:gd name="T2" fmla="*/ 0 w 84"/>
                  <a:gd name="T3" fmla="*/ 1 h 102"/>
                  <a:gd name="T4" fmla="*/ 2 w 84"/>
                  <a:gd name="T5" fmla="*/ 0 h 102"/>
                  <a:gd name="T6" fmla="*/ 84 w 84"/>
                  <a:gd name="T7" fmla="*/ 101 h 102"/>
                  <a:gd name="T8" fmla="*/ 83 w 84"/>
                  <a:gd name="T9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102">
                    <a:moveTo>
                      <a:pt x="83" y="102"/>
                    </a:moveTo>
                    <a:cubicBezTo>
                      <a:pt x="26" y="43"/>
                      <a:pt x="1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7" y="42"/>
                      <a:pt x="84" y="101"/>
                    </a:cubicBezTo>
                    <a:lnTo>
                      <a:pt x="83" y="1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6" name="Freeform 377"/>
              <p:cNvSpPr/>
              <p:nvPr/>
            </p:nvSpPr>
            <p:spPr bwMode="auto">
              <a:xfrm>
                <a:off x="2146" y="-1203"/>
                <a:ext cx="188" cy="175"/>
              </a:xfrm>
              <a:custGeom>
                <a:avLst/>
                <a:gdLst>
                  <a:gd name="T0" fmla="*/ 96 w 97"/>
                  <a:gd name="T1" fmla="*/ 90 h 90"/>
                  <a:gd name="T2" fmla="*/ 0 w 97"/>
                  <a:gd name="T3" fmla="*/ 1 h 90"/>
                  <a:gd name="T4" fmla="*/ 2 w 97"/>
                  <a:gd name="T5" fmla="*/ 0 h 90"/>
                  <a:gd name="T6" fmla="*/ 97 w 97"/>
                  <a:gd name="T7" fmla="*/ 88 h 90"/>
                  <a:gd name="T8" fmla="*/ 96 w 97"/>
                  <a:gd name="T9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" h="90">
                    <a:moveTo>
                      <a:pt x="96" y="90"/>
                    </a:moveTo>
                    <a:cubicBezTo>
                      <a:pt x="32" y="40"/>
                      <a:pt x="1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3" y="39"/>
                      <a:pt x="97" y="88"/>
                    </a:cubicBezTo>
                    <a:lnTo>
                      <a:pt x="96" y="9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7" name="Line 378"/>
              <p:cNvSpPr>
                <a:spLocks noChangeShapeType="1"/>
              </p:cNvSpPr>
              <p:nvPr/>
            </p:nvSpPr>
            <p:spPr bwMode="auto">
              <a:xfrm>
                <a:off x="2334" y="-103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8" name="Line 379"/>
              <p:cNvSpPr>
                <a:spLocks noChangeShapeType="1"/>
              </p:cNvSpPr>
              <p:nvPr/>
            </p:nvSpPr>
            <p:spPr bwMode="auto">
              <a:xfrm>
                <a:off x="2334" y="-103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9" name="Line 380"/>
              <p:cNvSpPr>
                <a:spLocks noChangeShapeType="1"/>
              </p:cNvSpPr>
              <p:nvPr/>
            </p:nvSpPr>
            <p:spPr bwMode="auto">
              <a:xfrm>
                <a:off x="2117" y="-1181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0" name="Line 381"/>
              <p:cNvSpPr>
                <a:spLocks noChangeShapeType="1"/>
              </p:cNvSpPr>
              <p:nvPr/>
            </p:nvSpPr>
            <p:spPr bwMode="auto">
              <a:xfrm>
                <a:off x="2117" y="-1181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1" name="Line 382"/>
              <p:cNvSpPr>
                <a:spLocks noChangeShapeType="1"/>
              </p:cNvSpPr>
              <p:nvPr/>
            </p:nvSpPr>
            <p:spPr bwMode="auto">
              <a:xfrm>
                <a:off x="2334" y="-103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2" name="Line 383"/>
              <p:cNvSpPr>
                <a:spLocks noChangeShapeType="1"/>
              </p:cNvSpPr>
              <p:nvPr/>
            </p:nvSpPr>
            <p:spPr bwMode="auto">
              <a:xfrm>
                <a:off x="2334" y="-103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3" name="Line 384"/>
              <p:cNvSpPr>
                <a:spLocks noChangeShapeType="1"/>
              </p:cNvSpPr>
              <p:nvPr/>
            </p:nvSpPr>
            <p:spPr bwMode="auto">
              <a:xfrm>
                <a:off x="2097" y="-115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4" name="Line 385"/>
              <p:cNvSpPr>
                <a:spLocks noChangeShapeType="1"/>
              </p:cNvSpPr>
              <p:nvPr/>
            </p:nvSpPr>
            <p:spPr bwMode="auto">
              <a:xfrm>
                <a:off x="2097" y="-115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5" name="Line 386"/>
              <p:cNvSpPr>
                <a:spLocks noChangeShapeType="1"/>
              </p:cNvSpPr>
              <p:nvPr/>
            </p:nvSpPr>
            <p:spPr bwMode="auto">
              <a:xfrm>
                <a:off x="2334" y="-103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6" name="Line 387"/>
              <p:cNvSpPr>
                <a:spLocks noChangeShapeType="1"/>
              </p:cNvSpPr>
              <p:nvPr/>
            </p:nvSpPr>
            <p:spPr bwMode="auto">
              <a:xfrm>
                <a:off x="2334" y="-103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7" name="Line 388"/>
              <p:cNvSpPr>
                <a:spLocks noChangeShapeType="1"/>
              </p:cNvSpPr>
              <p:nvPr/>
            </p:nvSpPr>
            <p:spPr bwMode="auto">
              <a:xfrm>
                <a:off x="2115" y="-108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8" name="Line 389"/>
              <p:cNvSpPr>
                <a:spLocks noChangeShapeType="1"/>
              </p:cNvSpPr>
              <p:nvPr/>
            </p:nvSpPr>
            <p:spPr bwMode="auto">
              <a:xfrm>
                <a:off x="2115" y="-108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9" name="Line 390"/>
              <p:cNvSpPr>
                <a:spLocks noChangeShapeType="1"/>
              </p:cNvSpPr>
              <p:nvPr/>
            </p:nvSpPr>
            <p:spPr bwMode="auto">
              <a:xfrm>
                <a:off x="2334" y="-103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0" name="Line 391"/>
              <p:cNvSpPr>
                <a:spLocks noChangeShapeType="1"/>
              </p:cNvSpPr>
              <p:nvPr/>
            </p:nvSpPr>
            <p:spPr bwMode="auto">
              <a:xfrm>
                <a:off x="2334" y="-103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1" name="Line 392"/>
              <p:cNvSpPr>
                <a:spLocks noChangeShapeType="1"/>
              </p:cNvSpPr>
              <p:nvPr/>
            </p:nvSpPr>
            <p:spPr bwMode="auto">
              <a:xfrm>
                <a:off x="2105" y="-1049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2" name="Line 393"/>
              <p:cNvSpPr>
                <a:spLocks noChangeShapeType="1"/>
              </p:cNvSpPr>
              <p:nvPr/>
            </p:nvSpPr>
            <p:spPr bwMode="auto">
              <a:xfrm>
                <a:off x="2105" y="-1049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3" name="Line 394"/>
              <p:cNvSpPr>
                <a:spLocks noChangeShapeType="1"/>
              </p:cNvSpPr>
              <p:nvPr/>
            </p:nvSpPr>
            <p:spPr bwMode="auto">
              <a:xfrm>
                <a:off x="2334" y="-103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4" name="Line 395"/>
              <p:cNvSpPr>
                <a:spLocks noChangeShapeType="1"/>
              </p:cNvSpPr>
              <p:nvPr/>
            </p:nvSpPr>
            <p:spPr bwMode="auto">
              <a:xfrm>
                <a:off x="2334" y="-103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5" name="Line 396"/>
              <p:cNvSpPr>
                <a:spLocks noChangeShapeType="1"/>
              </p:cNvSpPr>
              <p:nvPr/>
            </p:nvSpPr>
            <p:spPr bwMode="auto">
              <a:xfrm>
                <a:off x="2093" y="-101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6" name="Line 397"/>
              <p:cNvSpPr>
                <a:spLocks noChangeShapeType="1"/>
              </p:cNvSpPr>
              <p:nvPr/>
            </p:nvSpPr>
            <p:spPr bwMode="auto">
              <a:xfrm>
                <a:off x="2093" y="-101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7" name="Freeform 398"/>
              <p:cNvSpPr/>
              <p:nvPr/>
            </p:nvSpPr>
            <p:spPr bwMode="auto">
              <a:xfrm>
                <a:off x="2060" y="-1065"/>
                <a:ext cx="274" cy="37"/>
              </a:xfrm>
              <a:custGeom>
                <a:avLst/>
                <a:gdLst>
                  <a:gd name="T0" fmla="*/ 141 w 141"/>
                  <a:gd name="T1" fmla="*/ 19 h 19"/>
                  <a:gd name="T2" fmla="*/ 0 w 141"/>
                  <a:gd name="T3" fmla="*/ 18 h 19"/>
                  <a:gd name="T4" fmla="*/ 0 w 141"/>
                  <a:gd name="T5" fmla="*/ 17 h 19"/>
                  <a:gd name="T6" fmla="*/ 141 w 141"/>
                  <a:gd name="T7" fmla="*/ 17 h 19"/>
                  <a:gd name="T8" fmla="*/ 141 w 141"/>
                  <a:gd name="T9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1" h="19">
                    <a:moveTo>
                      <a:pt x="141" y="19"/>
                    </a:moveTo>
                    <a:cubicBezTo>
                      <a:pt x="82" y="2"/>
                      <a:pt x="1" y="18"/>
                      <a:pt x="0" y="18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82" y="0"/>
                      <a:pt x="141" y="17"/>
                    </a:cubicBezTo>
                    <a:lnTo>
                      <a:pt x="141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8" name="Freeform 399"/>
              <p:cNvSpPr/>
              <p:nvPr/>
            </p:nvSpPr>
            <p:spPr bwMode="auto">
              <a:xfrm>
                <a:off x="2070" y="-1080"/>
                <a:ext cx="264" cy="52"/>
              </a:xfrm>
              <a:custGeom>
                <a:avLst/>
                <a:gdLst>
                  <a:gd name="T0" fmla="*/ 135 w 136"/>
                  <a:gd name="T1" fmla="*/ 27 h 27"/>
                  <a:gd name="T2" fmla="*/ 0 w 136"/>
                  <a:gd name="T3" fmla="*/ 8 h 27"/>
                  <a:gd name="T4" fmla="*/ 0 w 136"/>
                  <a:gd name="T5" fmla="*/ 6 h 27"/>
                  <a:gd name="T6" fmla="*/ 136 w 136"/>
                  <a:gd name="T7" fmla="*/ 25 h 27"/>
                  <a:gd name="T8" fmla="*/ 135 w 136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6" h="27">
                    <a:moveTo>
                      <a:pt x="135" y="27"/>
                    </a:moveTo>
                    <a:cubicBezTo>
                      <a:pt x="79" y="2"/>
                      <a:pt x="1" y="7"/>
                      <a:pt x="0" y="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80" y="0"/>
                      <a:pt x="136" y="25"/>
                    </a:cubicBezTo>
                    <a:lnTo>
                      <a:pt x="135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9" name="Freeform 400"/>
              <p:cNvSpPr/>
              <p:nvPr/>
            </p:nvSpPr>
            <p:spPr bwMode="auto">
              <a:xfrm>
                <a:off x="2084" y="-1104"/>
                <a:ext cx="250" cy="76"/>
              </a:xfrm>
              <a:custGeom>
                <a:avLst/>
                <a:gdLst>
                  <a:gd name="T0" fmla="*/ 128 w 129"/>
                  <a:gd name="T1" fmla="*/ 39 h 39"/>
                  <a:gd name="T2" fmla="*/ 0 w 129"/>
                  <a:gd name="T3" fmla="*/ 2 h 39"/>
                  <a:gd name="T4" fmla="*/ 0 w 129"/>
                  <a:gd name="T5" fmla="*/ 0 h 39"/>
                  <a:gd name="T6" fmla="*/ 129 w 129"/>
                  <a:gd name="T7" fmla="*/ 37 h 39"/>
                  <a:gd name="T8" fmla="*/ 128 w 129"/>
                  <a:gd name="T9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9" h="39">
                    <a:moveTo>
                      <a:pt x="128" y="39"/>
                    </a:moveTo>
                    <a:cubicBezTo>
                      <a:pt x="76" y="6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77" y="4"/>
                      <a:pt x="129" y="37"/>
                    </a:cubicBezTo>
                    <a:lnTo>
                      <a:pt x="128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0" name="Freeform 401"/>
              <p:cNvSpPr/>
              <p:nvPr/>
            </p:nvSpPr>
            <p:spPr bwMode="auto">
              <a:xfrm>
                <a:off x="2099" y="-1139"/>
                <a:ext cx="235" cy="111"/>
              </a:xfrm>
              <a:custGeom>
                <a:avLst/>
                <a:gdLst>
                  <a:gd name="T0" fmla="*/ 120 w 121"/>
                  <a:gd name="T1" fmla="*/ 57 h 57"/>
                  <a:gd name="T2" fmla="*/ 0 w 121"/>
                  <a:gd name="T3" fmla="*/ 2 h 57"/>
                  <a:gd name="T4" fmla="*/ 1 w 121"/>
                  <a:gd name="T5" fmla="*/ 0 h 57"/>
                  <a:gd name="T6" fmla="*/ 121 w 121"/>
                  <a:gd name="T7" fmla="*/ 56 h 57"/>
                  <a:gd name="T8" fmla="*/ 120 w 121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57">
                    <a:moveTo>
                      <a:pt x="120" y="57"/>
                    </a:moveTo>
                    <a:cubicBezTo>
                      <a:pt x="73" y="17"/>
                      <a:pt x="1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74" y="15"/>
                      <a:pt x="121" y="56"/>
                    </a:cubicBezTo>
                    <a:lnTo>
                      <a:pt x="120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1" name="Freeform 402"/>
              <p:cNvSpPr/>
              <p:nvPr/>
            </p:nvSpPr>
            <p:spPr bwMode="auto">
              <a:xfrm>
                <a:off x="2121" y="-1170"/>
                <a:ext cx="213" cy="142"/>
              </a:xfrm>
              <a:custGeom>
                <a:avLst/>
                <a:gdLst>
                  <a:gd name="T0" fmla="*/ 109 w 110"/>
                  <a:gd name="T1" fmla="*/ 73 h 73"/>
                  <a:gd name="T2" fmla="*/ 0 w 110"/>
                  <a:gd name="T3" fmla="*/ 2 h 73"/>
                  <a:gd name="T4" fmla="*/ 0 w 110"/>
                  <a:gd name="T5" fmla="*/ 0 h 73"/>
                  <a:gd name="T6" fmla="*/ 110 w 110"/>
                  <a:gd name="T7" fmla="*/ 72 h 73"/>
                  <a:gd name="T8" fmla="*/ 109 w 110"/>
                  <a:gd name="T9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" h="73">
                    <a:moveTo>
                      <a:pt x="109" y="73"/>
                    </a:moveTo>
                    <a:cubicBezTo>
                      <a:pt x="68" y="27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69" y="25"/>
                      <a:pt x="110" y="72"/>
                    </a:cubicBezTo>
                    <a:lnTo>
                      <a:pt x="109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2" name="Freeform 403"/>
              <p:cNvSpPr>
                <a:spLocks noEditPoints="1"/>
              </p:cNvSpPr>
              <p:nvPr/>
            </p:nvSpPr>
            <p:spPr bwMode="auto">
              <a:xfrm>
                <a:off x="2646" y="-1484"/>
                <a:ext cx="43" cy="43"/>
              </a:xfrm>
              <a:custGeom>
                <a:avLst/>
                <a:gdLst>
                  <a:gd name="T0" fmla="*/ 17 w 22"/>
                  <a:gd name="T1" fmla="*/ 18 h 22"/>
                  <a:gd name="T2" fmla="*/ 3 w 22"/>
                  <a:gd name="T3" fmla="*/ 17 h 22"/>
                  <a:gd name="T4" fmla="*/ 5 w 22"/>
                  <a:gd name="T5" fmla="*/ 3 h 22"/>
                  <a:gd name="T6" fmla="*/ 19 w 22"/>
                  <a:gd name="T7" fmla="*/ 5 h 22"/>
                  <a:gd name="T8" fmla="*/ 17 w 22"/>
                  <a:gd name="T9" fmla="*/ 18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8"/>
                    </a:moveTo>
                    <a:cubicBezTo>
                      <a:pt x="13" y="22"/>
                      <a:pt x="7" y="21"/>
                      <a:pt x="3" y="17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9" y="0"/>
                      <a:pt x="15" y="1"/>
                      <a:pt x="19" y="5"/>
                    </a:cubicBezTo>
                    <a:cubicBezTo>
                      <a:pt x="22" y="9"/>
                      <a:pt x="21" y="15"/>
                      <a:pt x="17" y="18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4" y="12"/>
                      <a:pt x="6" y="15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8" y="14"/>
                      <a:pt x="18" y="10"/>
                      <a:pt x="16" y="7"/>
                    </a:cubicBezTo>
                    <a:cubicBezTo>
                      <a:pt x="14" y="4"/>
                      <a:pt x="10" y="3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3" name="Freeform 404"/>
              <p:cNvSpPr>
                <a:spLocks noEditPoints="1"/>
              </p:cNvSpPr>
              <p:nvPr/>
            </p:nvSpPr>
            <p:spPr bwMode="auto">
              <a:xfrm>
                <a:off x="2629" y="-1451"/>
                <a:ext cx="43" cy="43"/>
              </a:xfrm>
              <a:custGeom>
                <a:avLst/>
                <a:gdLst>
                  <a:gd name="T0" fmla="*/ 17 w 22"/>
                  <a:gd name="T1" fmla="*/ 19 h 22"/>
                  <a:gd name="T2" fmla="*/ 4 w 22"/>
                  <a:gd name="T3" fmla="*/ 17 h 22"/>
                  <a:gd name="T4" fmla="*/ 5 w 22"/>
                  <a:gd name="T5" fmla="*/ 3 h 22"/>
                  <a:gd name="T6" fmla="*/ 19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7" y="21"/>
                      <a:pt x="4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9" y="0"/>
                      <a:pt x="16" y="1"/>
                      <a:pt x="19" y="5"/>
                    </a:cubicBezTo>
                    <a:cubicBezTo>
                      <a:pt x="22" y="9"/>
                      <a:pt x="21" y="15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4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8" y="14"/>
                      <a:pt x="18" y="10"/>
                      <a:pt x="16" y="7"/>
                    </a:cubicBezTo>
                    <a:cubicBezTo>
                      <a:pt x="14" y="4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4" name="Freeform 405"/>
              <p:cNvSpPr>
                <a:spLocks noEditPoints="1"/>
              </p:cNvSpPr>
              <p:nvPr/>
            </p:nvSpPr>
            <p:spPr bwMode="auto">
              <a:xfrm>
                <a:off x="2613" y="-1418"/>
                <a:ext cx="41" cy="43"/>
              </a:xfrm>
              <a:custGeom>
                <a:avLst/>
                <a:gdLst>
                  <a:gd name="T0" fmla="*/ 16 w 21"/>
                  <a:gd name="T1" fmla="*/ 19 h 22"/>
                  <a:gd name="T2" fmla="*/ 3 w 21"/>
                  <a:gd name="T3" fmla="*/ 17 h 22"/>
                  <a:gd name="T4" fmla="*/ 5 w 21"/>
                  <a:gd name="T5" fmla="*/ 4 h 22"/>
                  <a:gd name="T6" fmla="*/ 18 w 21"/>
                  <a:gd name="T7" fmla="*/ 5 h 22"/>
                  <a:gd name="T8" fmla="*/ 16 w 21"/>
                  <a:gd name="T9" fmla="*/ 19 h 22"/>
                  <a:gd name="T10" fmla="*/ 7 w 21"/>
                  <a:gd name="T11" fmla="*/ 6 h 22"/>
                  <a:gd name="T12" fmla="*/ 5 w 21"/>
                  <a:gd name="T13" fmla="*/ 15 h 22"/>
                  <a:gd name="T14" fmla="*/ 15 w 21"/>
                  <a:gd name="T15" fmla="*/ 16 h 22"/>
                  <a:gd name="T16" fmla="*/ 16 w 21"/>
                  <a:gd name="T17" fmla="*/ 7 h 22"/>
                  <a:gd name="T18" fmla="*/ 7 w 21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6" y="19"/>
                    </a:moveTo>
                    <a:cubicBezTo>
                      <a:pt x="12" y="22"/>
                      <a:pt x="6" y="21"/>
                      <a:pt x="3" y="17"/>
                    </a:cubicBezTo>
                    <a:cubicBezTo>
                      <a:pt x="0" y="13"/>
                      <a:pt x="0" y="7"/>
                      <a:pt x="5" y="4"/>
                    </a:cubicBezTo>
                    <a:cubicBezTo>
                      <a:pt x="9" y="0"/>
                      <a:pt x="15" y="1"/>
                      <a:pt x="18" y="5"/>
                    </a:cubicBezTo>
                    <a:cubicBezTo>
                      <a:pt x="21" y="10"/>
                      <a:pt x="21" y="16"/>
                      <a:pt x="16" y="19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3" y="12"/>
                      <a:pt x="5" y="15"/>
                    </a:cubicBezTo>
                    <a:cubicBezTo>
                      <a:pt x="8" y="18"/>
                      <a:pt x="12" y="19"/>
                      <a:pt x="15" y="16"/>
                    </a:cubicBezTo>
                    <a:cubicBezTo>
                      <a:pt x="17" y="14"/>
                      <a:pt x="18" y="10"/>
                      <a:pt x="16" y="7"/>
                    </a:cubicBezTo>
                    <a:cubicBezTo>
                      <a:pt x="13" y="4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9" name="Group 607"/>
            <p:cNvGrpSpPr/>
            <p:nvPr/>
          </p:nvGrpSpPr>
          <p:grpSpPr bwMode="auto">
            <a:xfrm>
              <a:off x="1572" y="-1499"/>
              <a:ext cx="1152" cy="1224"/>
              <a:chOff x="1572" y="-1499"/>
              <a:chExt cx="1152" cy="1224"/>
            </a:xfrm>
          </p:grpSpPr>
          <p:sp>
            <p:nvSpPr>
              <p:cNvPr id="2425" name="Freeform 407"/>
              <p:cNvSpPr>
                <a:spLocks noEditPoints="1"/>
              </p:cNvSpPr>
              <p:nvPr/>
            </p:nvSpPr>
            <p:spPr bwMode="auto">
              <a:xfrm>
                <a:off x="2596" y="-1383"/>
                <a:ext cx="43" cy="41"/>
              </a:xfrm>
              <a:custGeom>
                <a:avLst/>
                <a:gdLst>
                  <a:gd name="T0" fmla="*/ 17 w 22"/>
                  <a:gd name="T1" fmla="*/ 18 h 21"/>
                  <a:gd name="T2" fmla="*/ 3 w 22"/>
                  <a:gd name="T3" fmla="*/ 17 h 21"/>
                  <a:gd name="T4" fmla="*/ 5 w 22"/>
                  <a:gd name="T5" fmla="*/ 3 h 21"/>
                  <a:gd name="T6" fmla="*/ 18 w 22"/>
                  <a:gd name="T7" fmla="*/ 5 h 21"/>
                  <a:gd name="T8" fmla="*/ 17 w 22"/>
                  <a:gd name="T9" fmla="*/ 18 h 21"/>
                  <a:gd name="T10" fmla="*/ 7 w 22"/>
                  <a:gd name="T11" fmla="*/ 5 h 21"/>
                  <a:gd name="T12" fmla="*/ 6 w 22"/>
                  <a:gd name="T13" fmla="*/ 15 h 21"/>
                  <a:gd name="T14" fmla="*/ 15 w 22"/>
                  <a:gd name="T15" fmla="*/ 16 h 21"/>
                  <a:gd name="T16" fmla="*/ 16 w 22"/>
                  <a:gd name="T17" fmla="*/ 7 h 21"/>
                  <a:gd name="T18" fmla="*/ 7 w 22"/>
                  <a:gd name="T19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7" y="18"/>
                    </a:moveTo>
                    <a:cubicBezTo>
                      <a:pt x="13" y="21"/>
                      <a:pt x="7" y="21"/>
                      <a:pt x="3" y="17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9" y="0"/>
                      <a:pt x="15" y="0"/>
                      <a:pt x="18" y="5"/>
                    </a:cubicBezTo>
                    <a:cubicBezTo>
                      <a:pt x="22" y="9"/>
                      <a:pt x="21" y="15"/>
                      <a:pt x="17" y="18"/>
                    </a:cubicBezTo>
                    <a:close/>
                    <a:moveTo>
                      <a:pt x="7" y="5"/>
                    </a:moveTo>
                    <a:cubicBezTo>
                      <a:pt x="4" y="8"/>
                      <a:pt x="4" y="12"/>
                      <a:pt x="6" y="15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8" y="13"/>
                      <a:pt x="18" y="9"/>
                      <a:pt x="16" y="7"/>
                    </a:cubicBezTo>
                    <a:cubicBezTo>
                      <a:pt x="14" y="4"/>
                      <a:pt x="10" y="3"/>
                      <a:pt x="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6" name="Freeform 408"/>
              <p:cNvSpPr>
                <a:spLocks noEditPoints="1"/>
              </p:cNvSpPr>
              <p:nvPr/>
            </p:nvSpPr>
            <p:spPr bwMode="auto">
              <a:xfrm>
                <a:off x="2584" y="-1348"/>
                <a:ext cx="43" cy="43"/>
              </a:xfrm>
              <a:custGeom>
                <a:avLst/>
                <a:gdLst>
                  <a:gd name="T0" fmla="*/ 17 w 22"/>
                  <a:gd name="T1" fmla="*/ 19 h 22"/>
                  <a:gd name="T2" fmla="*/ 4 w 22"/>
                  <a:gd name="T3" fmla="*/ 17 h 22"/>
                  <a:gd name="T4" fmla="*/ 5 w 22"/>
                  <a:gd name="T5" fmla="*/ 3 h 22"/>
                  <a:gd name="T6" fmla="*/ 19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7" y="21"/>
                      <a:pt x="4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9"/>
                      <a:pt x="22" y="15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5" y="8"/>
                      <a:pt x="4" y="12"/>
                      <a:pt x="6" y="15"/>
                    </a:cubicBezTo>
                    <a:cubicBezTo>
                      <a:pt x="8" y="18"/>
                      <a:pt x="13" y="18"/>
                      <a:pt x="15" y="16"/>
                    </a:cubicBezTo>
                    <a:cubicBezTo>
                      <a:pt x="18" y="14"/>
                      <a:pt x="19" y="10"/>
                      <a:pt x="16" y="7"/>
                    </a:cubicBezTo>
                    <a:cubicBezTo>
                      <a:pt x="14" y="4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7" name="Freeform 409"/>
              <p:cNvSpPr>
                <a:spLocks noEditPoints="1"/>
              </p:cNvSpPr>
              <p:nvPr/>
            </p:nvSpPr>
            <p:spPr bwMode="auto">
              <a:xfrm>
                <a:off x="2578" y="-1311"/>
                <a:ext cx="43" cy="43"/>
              </a:xfrm>
              <a:custGeom>
                <a:avLst/>
                <a:gdLst>
                  <a:gd name="T0" fmla="*/ 17 w 22"/>
                  <a:gd name="T1" fmla="*/ 19 h 22"/>
                  <a:gd name="T2" fmla="*/ 3 w 22"/>
                  <a:gd name="T3" fmla="*/ 17 h 22"/>
                  <a:gd name="T4" fmla="*/ 5 w 22"/>
                  <a:gd name="T5" fmla="*/ 3 h 22"/>
                  <a:gd name="T6" fmla="*/ 19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7" y="21"/>
                      <a:pt x="3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9" y="0"/>
                      <a:pt x="15" y="1"/>
                      <a:pt x="19" y="5"/>
                    </a:cubicBezTo>
                    <a:cubicBezTo>
                      <a:pt x="22" y="9"/>
                      <a:pt x="21" y="15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4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8" y="14"/>
                      <a:pt x="18" y="10"/>
                      <a:pt x="16" y="7"/>
                    </a:cubicBezTo>
                    <a:cubicBezTo>
                      <a:pt x="14" y="4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8" name="Freeform 410"/>
              <p:cNvSpPr>
                <a:spLocks noEditPoints="1"/>
              </p:cNvSpPr>
              <p:nvPr/>
            </p:nvSpPr>
            <p:spPr bwMode="auto">
              <a:xfrm>
                <a:off x="2573" y="-1274"/>
                <a:ext cx="40" cy="42"/>
              </a:xfrm>
              <a:custGeom>
                <a:avLst/>
                <a:gdLst>
                  <a:gd name="T0" fmla="*/ 16 w 21"/>
                  <a:gd name="T1" fmla="*/ 19 h 22"/>
                  <a:gd name="T2" fmla="*/ 3 w 21"/>
                  <a:gd name="T3" fmla="*/ 17 h 22"/>
                  <a:gd name="T4" fmla="*/ 4 w 21"/>
                  <a:gd name="T5" fmla="*/ 3 h 22"/>
                  <a:gd name="T6" fmla="*/ 18 w 21"/>
                  <a:gd name="T7" fmla="*/ 5 h 22"/>
                  <a:gd name="T8" fmla="*/ 16 w 21"/>
                  <a:gd name="T9" fmla="*/ 19 h 22"/>
                  <a:gd name="T10" fmla="*/ 6 w 21"/>
                  <a:gd name="T11" fmla="*/ 6 h 22"/>
                  <a:gd name="T12" fmla="*/ 5 w 21"/>
                  <a:gd name="T13" fmla="*/ 15 h 22"/>
                  <a:gd name="T14" fmla="*/ 14 w 21"/>
                  <a:gd name="T15" fmla="*/ 16 h 22"/>
                  <a:gd name="T16" fmla="*/ 15 w 21"/>
                  <a:gd name="T17" fmla="*/ 7 h 22"/>
                  <a:gd name="T18" fmla="*/ 6 w 21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6" y="19"/>
                    </a:moveTo>
                    <a:cubicBezTo>
                      <a:pt x="12" y="22"/>
                      <a:pt x="6" y="21"/>
                      <a:pt x="3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9" y="0"/>
                      <a:pt x="15" y="1"/>
                      <a:pt x="18" y="5"/>
                    </a:cubicBezTo>
                    <a:cubicBezTo>
                      <a:pt x="21" y="9"/>
                      <a:pt x="21" y="15"/>
                      <a:pt x="16" y="19"/>
                    </a:cubicBezTo>
                    <a:close/>
                    <a:moveTo>
                      <a:pt x="6" y="6"/>
                    </a:moveTo>
                    <a:cubicBezTo>
                      <a:pt x="4" y="8"/>
                      <a:pt x="3" y="12"/>
                      <a:pt x="5" y="15"/>
                    </a:cubicBezTo>
                    <a:cubicBezTo>
                      <a:pt x="8" y="18"/>
                      <a:pt x="12" y="18"/>
                      <a:pt x="14" y="16"/>
                    </a:cubicBezTo>
                    <a:cubicBezTo>
                      <a:pt x="17" y="14"/>
                      <a:pt x="18" y="10"/>
                      <a:pt x="15" y="7"/>
                    </a:cubicBezTo>
                    <a:cubicBezTo>
                      <a:pt x="13" y="4"/>
                      <a:pt x="9" y="4"/>
                      <a:pt x="6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9" name="Freeform 411"/>
              <p:cNvSpPr>
                <a:spLocks noEditPoints="1"/>
              </p:cNvSpPr>
              <p:nvPr/>
            </p:nvSpPr>
            <p:spPr bwMode="auto">
              <a:xfrm>
                <a:off x="2567" y="-1237"/>
                <a:ext cx="42" cy="42"/>
              </a:xfrm>
              <a:custGeom>
                <a:avLst/>
                <a:gdLst>
                  <a:gd name="T0" fmla="*/ 17 w 22"/>
                  <a:gd name="T1" fmla="*/ 19 h 22"/>
                  <a:gd name="T2" fmla="*/ 3 w 22"/>
                  <a:gd name="T3" fmla="*/ 17 h 22"/>
                  <a:gd name="T4" fmla="*/ 5 w 22"/>
                  <a:gd name="T5" fmla="*/ 4 h 22"/>
                  <a:gd name="T6" fmla="*/ 19 w 22"/>
                  <a:gd name="T7" fmla="*/ 5 h 22"/>
                  <a:gd name="T8" fmla="*/ 17 w 22"/>
                  <a:gd name="T9" fmla="*/ 19 h 22"/>
                  <a:gd name="T10" fmla="*/ 7 w 22"/>
                  <a:gd name="T11" fmla="*/ 6 h 22"/>
                  <a:gd name="T12" fmla="*/ 6 w 22"/>
                  <a:gd name="T13" fmla="*/ 15 h 22"/>
                  <a:gd name="T14" fmla="*/ 15 w 22"/>
                  <a:gd name="T15" fmla="*/ 16 h 22"/>
                  <a:gd name="T16" fmla="*/ 16 w 22"/>
                  <a:gd name="T17" fmla="*/ 7 h 22"/>
                  <a:gd name="T18" fmla="*/ 7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7" y="19"/>
                    </a:moveTo>
                    <a:cubicBezTo>
                      <a:pt x="13" y="22"/>
                      <a:pt x="7" y="21"/>
                      <a:pt x="3" y="17"/>
                    </a:cubicBezTo>
                    <a:cubicBezTo>
                      <a:pt x="0" y="13"/>
                      <a:pt x="1" y="7"/>
                      <a:pt x="5" y="4"/>
                    </a:cubicBezTo>
                    <a:cubicBezTo>
                      <a:pt x="9" y="0"/>
                      <a:pt x="15" y="1"/>
                      <a:pt x="19" y="5"/>
                    </a:cubicBezTo>
                    <a:cubicBezTo>
                      <a:pt x="22" y="9"/>
                      <a:pt x="21" y="16"/>
                      <a:pt x="17" y="19"/>
                    </a:cubicBezTo>
                    <a:close/>
                    <a:moveTo>
                      <a:pt x="7" y="6"/>
                    </a:moveTo>
                    <a:cubicBezTo>
                      <a:pt x="4" y="8"/>
                      <a:pt x="4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8" y="14"/>
                      <a:pt x="18" y="10"/>
                      <a:pt x="16" y="7"/>
                    </a:cubicBezTo>
                    <a:cubicBezTo>
                      <a:pt x="14" y="4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0" name="Freeform 412"/>
              <p:cNvSpPr>
                <a:spLocks noEditPoints="1"/>
              </p:cNvSpPr>
              <p:nvPr/>
            </p:nvSpPr>
            <p:spPr bwMode="auto">
              <a:xfrm>
                <a:off x="2565" y="-1199"/>
                <a:ext cx="43" cy="41"/>
              </a:xfrm>
              <a:custGeom>
                <a:avLst/>
                <a:gdLst>
                  <a:gd name="T0" fmla="*/ 17 w 22"/>
                  <a:gd name="T1" fmla="*/ 18 h 21"/>
                  <a:gd name="T2" fmla="*/ 3 w 22"/>
                  <a:gd name="T3" fmla="*/ 16 h 21"/>
                  <a:gd name="T4" fmla="*/ 5 w 22"/>
                  <a:gd name="T5" fmla="*/ 3 h 21"/>
                  <a:gd name="T6" fmla="*/ 19 w 22"/>
                  <a:gd name="T7" fmla="*/ 5 h 21"/>
                  <a:gd name="T8" fmla="*/ 17 w 22"/>
                  <a:gd name="T9" fmla="*/ 18 h 21"/>
                  <a:gd name="T10" fmla="*/ 7 w 22"/>
                  <a:gd name="T11" fmla="*/ 5 h 21"/>
                  <a:gd name="T12" fmla="*/ 6 w 22"/>
                  <a:gd name="T13" fmla="*/ 14 h 21"/>
                  <a:gd name="T14" fmla="*/ 15 w 22"/>
                  <a:gd name="T15" fmla="*/ 16 h 21"/>
                  <a:gd name="T16" fmla="*/ 16 w 22"/>
                  <a:gd name="T17" fmla="*/ 7 h 21"/>
                  <a:gd name="T18" fmla="*/ 7 w 22"/>
                  <a:gd name="T19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7" y="18"/>
                    </a:moveTo>
                    <a:cubicBezTo>
                      <a:pt x="13" y="21"/>
                      <a:pt x="7" y="21"/>
                      <a:pt x="3" y="16"/>
                    </a:cubicBezTo>
                    <a:cubicBezTo>
                      <a:pt x="0" y="12"/>
                      <a:pt x="1" y="6"/>
                      <a:pt x="5" y="3"/>
                    </a:cubicBezTo>
                    <a:cubicBezTo>
                      <a:pt x="9" y="0"/>
                      <a:pt x="15" y="0"/>
                      <a:pt x="19" y="5"/>
                    </a:cubicBezTo>
                    <a:cubicBezTo>
                      <a:pt x="22" y="9"/>
                      <a:pt x="21" y="15"/>
                      <a:pt x="17" y="18"/>
                    </a:cubicBezTo>
                    <a:close/>
                    <a:moveTo>
                      <a:pt x="7" y="5"/>
                    </a:moveTo>
                    <a:cubicBezTo>
                      <a:pt x="4" y="8"/>
                      <a:pt x="4" y="12"/>
                      <a:pt x="6" y="14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8" y="13"/>
                      <a:pt x="18" y="9"/>
                      <a:pt x="16" y="7"/>
                    </a:cubicBezTo>
                    <a:cubicBezTo>
                      <a:pt x="14" y="4"/>
                      <a:pt x="10" y="3"/>
                      <a:pt x="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1" name="Freeform 413"/>
              <p:cNvSpPr/>
              <p:nvPr/>
            </p:nvSpPr>
            <p:spPr bwMode="auto">
              <a:xfrm>
                <a:off x="2320" y="-1499"/>
                <a:ext cx="334" cy="190"/>
              </a:xfrm>
              <a:custGeom>
                <a:avLst/>
                <a:gdLst>
                  <a:gd name="T0" fmla="*/ 0 w 172"/>
                  <a:gd name="T1" fmla="*/ 96 h 98"/>
                  <a:gd name="T2" fmla="*/ 0 w 172"/>
                  <a:gd name="T3" fmla="*/ 96 h 98"/>
                  <a:gd name="T4" fmla="*/ 1 w 172"/>
                  <a:gd name="T5" fmla="*/ 98 h 98"/>
                  <a:gd name="T6" fmla="*/ 172 w 172"/>
                  <a:gd name="T7" fmla="*/ 15 h 98"/>
                  <a:gd name="T8" fmla="*/ 172 w 172"/>
                  <a:gd name="T9" fmla="*/ 13 h 98"/>
                  <a:gd name="T10" fmla="*/ 0 w 172"/>
                  <a:gd name="T11" fmla="*/ 96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2" h="98">
                    <a:moveTo>
                      <a:pt x="0" y="96"/>
                    </a:moveTo>
                    <a:cubicBezTo>
                      <a:pt x="0" y="96"/>
                      <a:pt x="0" y="96"/>
                      <a:pt x="0" y="96"/>
                    </a:cubicBezTo>
                    <a:cubicBezTo>
                      <a:pt x="0" y="97"/>
                      <a:pt x="1" y="97"/>
                      <a:pt x="1" y="98"/>
                    </a:cubicBezTo>
                    <a:cubicBezTo>
                      <a:pt x="66" y="2"/>
                      <a:pt x="171" y="15"/>
                      <a:pt x="172" y="15"/>
                    </a:cubicBezTo>
                    <a:cubicBezTo>
                      <a:pt x="172" y="13"/>
                      <a:pt x="172" y="13"/>
                      <a:pt x="172" y="13"/>
                    </a:cubicBezTo>
                    <a:cubicBezTo>
                      <a:pt x="171" y="13"/>
                      <a:pt x="66" y="0"/>
                      <a:pt x="0" y="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2" name="Freeform 414"/>
              <p:cNvSpPr>
                <a:spLocks noEditPoints="1"/>
              </p:cNvSpPr>
              <p:nvPr/>
            </p:nvSpPr>
            <p:spPr bwMode="auto">
              <a:xfrm>
                <a:off x="2307" y="-1495"/>
                <a:ext cx="366" cy="190"/>
              </a:xfrm>
              <a:custGeom>
                <a:avLst/>
                <a:gdLst>
                  <a:gd name="T0" fmla="*/ 33 w 189"/>
                  <a:gd name="T1" fmla="*/ 56 h 98"/>
                  <a:gd name="T2" fmla="*/ 32 w 189"/>
                  <a:gd name="T3" fmla="*/ 65 h 98"/>
                  <a:gd name="T4" fmla="*/ 29 w 189"/>
                  <a:gd name="T5" fmla="*/ 67 h 98"/>
                  <a:gd name="T6" fmla="*/ 43 w 189"/>
                  <a:gd name="T7" fmla="*/ 55 h 98"/>
                  <a:gd name="T8" fmla="*/ 93 w 189"/>
                  <a:gd name="T9" fmla="*/ 25 h 98"/>
                  <a:gd name="T10" fmla="*/ 79 w 189"/>
                  <a:gd name="T11" fmla="*/ 21 h 98"/>
                  <a:gd name="T12" fmla="*/ 79 w 189"/>
                  <a:gd name="T13" fmla="*/ 31 h 98"/>
                  <a:gd name="T14" fmla="*/ 90 w 189"/>
                  <a:gd name="T15" fmla="*/ 25 h 98"/>
                  <a:gd name="T16" fmla="*/ 93 w 189"/>
                  <a:gd name="T17" fmla="*/ 25 h 98"/>
                  <a:gd name="T18" fmla="*/ 46 w 189"/>
                  <a:gd name="T19" fmla="*/ 41 h 98"/>
                  <a:gd name="T20" fmla="*/ 46 w 189"/>
                  <a:gd name="T21" fmla="*/ 52 h 98"/>
                  <a:gd name="T22" fmla="*/ 56 w 189"/>
                  <a:gd name="T23" fmla="*/ 45 h 98"/>
                  <a:gd name="T24" fmla="*/ 76 w 189"/>
                  <a:gd name="T25" fmla="*/ 33 h 98"/>
                  <a:gd name="T26" fmla="*/ 62 w 189"/>
                  <a:gd name="T27" fmla="*/ 31 h 98"/>
                  <a:gd name="T28" fmla="*/ 62 w 189"/>
                  <a:gd name="T29" fmla="*/ 41 h 98"/>
                  <a:gd name="T30" fmla="*/ 73 w 189"/>
                  <a:gd name="T31" fmla="*/ 34 h 98"/>
                  <a:gd name="T32" fmla="*/ 76 w 189"/>
                  <a:gd name="T33" fmla="*/ 33 h 98"/>
                  <a:gd name="T34" fmla="*/ 17 w 189"/>
                  <a:gd name="T35" fmla="*/ 68 h 98"/>
                  <a:gd name="T36" fmla="*/ 17 w 189"/>
                  <a:gd name="T37" fmla="*/ 82 h 98"/>
                  <a:gd name="T38" fmla="*/ 18 w 189"/>
                  <a:gd name="T39" fmla="*/ 79 h 98"/>
                  <a:gd name="T40" fmla="*/ 27 w 189"/>
                  <a:gd name="T41" fmla="*/ 70 h 98"/>
                  <a:gd name="T42" fmla="*/ 16 w 189"/>
                  <a:gd name="T43" fmla="*/ 82 h 98"/>
                  <a:gd name="T44" fmla="*/ 4 w 189"/>
                  <a:gd name="T45" fmla="*/ 96 h 98"/>
                  <a:gd name="T46" fmla="*/ 7 w 189"/>
                  <a:gd name="T47" fmla="*/ 95 h 98"/>
                  <a:gd name="T48" fmla="*/ 7 w 189"/>
                  <a:gd name="T49" fmla="*/ 85 h 98"/>
                  <a:gd name="T50" fmla="*/ 16 w 189"/>
                  <a:gd name="T51" fmla="*/ 82 h 98"/>
                  <a:gd name="T52" fmla="*/ 167 w 189"/>
                  <a:gd name="T53" fmla="*/ 5 h 98"/>
                  <a:gd name="T54" fmla="*/ 150 w 189"/>
                  <a:gd name="T55" fmla="*/ 12 h 98"/>
                  <a:gd name="T56" fmla="*/ 155 w 189"/>
                  <a:gd name="T57" fmla="*/ 6 h 98"/>
                  <a:gd name="T58" fmla="*/ 166 w 189"/>
                  <a:gd name="T59" fmla="*/ 11 h 98"/>
                  <a:gd name="T60" fmla="*/ 112 w 189"/>
                  <a:gd name="T61" fmla="*/ 19 h 98"/>
                  <a:gd name="T62" fmla="*/ 97 w 189"/>
                  <a:gd name="T63" fmla="*/ 14 h 98"/>
                  <a:gd name="T64" fmla="*/ 96 w 189"/>
                  <a:gd name="T65" fmla="*/ 24 h 98"/>
                  <a:gd name="T66" fmla="*/ 108 w 189"/>
                  <a:gd name="T67" fmla="*/ 18 h 98"/>
                  <a:gd name="T68" fmla="*/ 112 w 189"/>
                  <a:gd name="T69" fmla="*/ 19 h 98"/>
                  <a:gd name="T70" fmla="*/ 173 w 189"/>
                  <a:gd name="T71" fmla="*/ 4 h 98"/>
                  <a:gd name="T72" fmla="*/ 172 w 189"/>
                  <a:gd name="T73" fmla="*/ 12 h 98"/>
                  <a:gd name="T74" fmla="*/ 184 w 189"/>
                  <a:gd name="T75" fmla="*/ 8 h 98"/>
                  <a:gd name="T76" fmla="*/ 150 w 189"/>
                  <a:gd name="T77" fmla="*/ 12 h 98"/>
                  <a:gd name="T78" fmla="*/ 134 w 189"/>
                  <a:gd name="T79" fmla="*/ 5 h 98"/>
                  <a:gd name="T80" fmla="*/ 134 w 189"/>
                  <a:gd name="T81" fmla="*/ 14 h 98"/>
                  <a:gd name="T82" fmla="*/ 145 w 189"/>
                  <a:gd name="T83" fmla="*/ 9 h 98"/>
                  <a:gd name="T84" fmla="*/ 150 w 189"/>
                  <a:gd name="T85" fmla="*/ 12 h 98"/>
                  <a:gd name="T86" fmla="*/ 129 w 189"/>
                  <a:gd name="T87" fmla="*/ 11 h 98"/>
                  <a:gd name="T88" fmla="*/ 112 w 189"/>
                  <a:gd name="T89" fmla="*/ 19 h 98"/>
                  <a:gd name="T90" fmla="*/ 117 w 189"/>
                  <a:gd name="T91" fmla="*/ 11 h 98"/>
                  <a:gd name="T92" fmla="*/ 127 w 189"/>
                  <a:gd name="T93" fmla="*/ 15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89" h="98">
                    <a:moveTo>
                      <a:pt x="41" y="57"/>
                    </a:moveTo>
                    <a:cubicBezTo>
                      <a:pt x="39" y="55"/>
                      <a:pt x="35" y="54"/>
                      <a:pt x="33" y="56"/>
                    </a:cubicBezTo>
                    <a:cubicBezTo>
                      <a:pt x="30" y="58"/>
                      <a:pt x="29" y="63"/>
                      <a:pt x="32" y="65"/>
                    </a:cubicBezTo>
                    <a:cubicBezTo>
                      <a:pt x="32" y="65"/>
                      <a:pt x="32" y="65"/>
                      <a:pt x="32" y="65"/>
                    </a:cubicBezTo>
                    <a:cubicBezTo>
                      <a:pt x="31" y="66"/>
                      <a:pt x="30" y="67"/>
                      <a:pt x="29" y="68"/>
                    </a:cubicBezTo>
                    <a:cubicBezTo>
                      <a:pt x="29" y="68"/>
                      <a:pt x="29" y="67"/>
                      <a:pt x="29" y="67"/>
                    </a:cubicBezTo>
                    <a:cubicBezTo>
                      <a:pt x="26" y="63"/>
                      <a:pt x="26" y="57"/>
                      <a:pt x="31" y="54"/>
                    </a:cubicBezTo>
                    <a:cubicBezTo>
                      <a:pt x="35" y="51"/>
                      <a:pt x="40" y="51"/>
                      <a:pt x="43" y="55"/>
                    </a:cubicBezTo>
                    <a:cubicBezTo>
                      <a:pt x="43" y="55"/>
                      <a:pt x="42" y="56"/>
                      <a:pt x="41" y="57"/>
                    </a:cubicBezTo>
                    <a:close/>
                    <a:moveTo>
                      <a:pt x="93" y="25"/>
                    </a:moveTo>
                    <a:cubicBezTo>
                      <a:pt x="93" y="24"/>
                      <a:pt x="93" y="24"/>
                      <a:pt x="92" y="23"/>
                    </a:cubicBezTo>
                    <a:cubicBezTo>
                      <a:pt x="89" y="19"/>
                      <a:pt x="83" y="18"/>
                      <a:pt x="79" y="21"/>
                    </a:cubicBezTo>
                    <a:cubicBezTo>
                      <a:pt x="75" y="24"/>
                      <a:pt x="74" y="29"/>
                      <a:pt x="76" y="33"/>
                    </a:cubicBezTo>
                    <a:cubicBezTo>
                      <a:pt x="77" y="32"/>
                      <a:pt x="78" y="32"/>
                      <a:pt x="79" y="31"/>
                    </a:cubicBezTo>
                    <a:cubicBezTo>
                      <a:pt x="78" y="29"/>
                      <a:pt x="78" y="26"/>
                      <a:pt x="81" y="24"/>
                    </a:cubicBezTo>
                    <a:cubicBezTo>
                      <a:pt x="83" y="22"/>
                      <a:pt x="87" y="22"/>
                      <a:pt x="90" y="25"/>
                    </a:cubicBezTo>
                    <a:cubicBezTo>
                      <a:pt x="90" y="25"/>
                      <a:pt x="90" y="26"/>
                      <a:pt x="90" y="26"/>
                    </a:cubicBezTo>
                    <a:cubicBezTo>
                      <a:pt x="91" y="26"/>
                      <a:pt x="92" y="25"/>
                      <a:pt x="93" y="25"/>
                    </a:cubicBezTo>
                    <a:close/>
                    <a:moveTo>
                      <a:pt x="59" y="43"/>
                    </a:moveTo>
                    <a:cubicBezTo>
                      <a:pt x="56" y="39"/>
                      <a:pt x="50" y="38"/>
                      <a:pt x="46" y="41"/>
                    </a:cubicBezTo>
                    <a:cubicBezTo>
                      <a:pt x="42" y="45"/>
                      <a:pt x="41" y="50"/>
                      <a:pt x="44" y="54"/>
                    </a:cubicBezTo>
                    <a:cubicBezTo>
                      <a:pt x="44" y="54"/>
                      <a:pt x="45" y="53"/>
                      <a:pt x="46" y="52"/>
                    </a:cubicBezTo>
                    <a:cubicBezTo>
                      <a:pt x="45" y="50"/>
                      <a:pt x="45" y="46"/>
                      <a:pt x="48" y="44"/>
                    </a:cubicBezTo>
                    <a:cubicBezTo>
                      <a:pt x="50" y="42"/>
                      <a:pt x="54" y="42"/>
                      <a:pt x="56" y="45"/>
                    </a:cubicBezTo>
                    <a:cubicBezTo>
                      <a:pt x="57" y="44"/>
                      <a:pt x="58" y="44"/>
                      <a:pt x="59" y="43"/>
                    </a:cubicBezTo>
                    <a:close/>
                    <a:moveTo>
                      <a:pt x="76" y="33"/>
                    </a:moveTo>
                    <a:cubicBezTo>
                      <a:pt x="75" y="33"/>
                      <a:pt x="75" y="33"/>
                      <a:pt x="75" y="32"/>
                    </a:cubicBezTo>
                    <a:cubicBezTo>
                      <a:pt x="72" y="28"/>
                      <a:pt x="66" y="27"/>
                      <a:pt x="62" y="31"/>
                    </a:cubicBezTo>
                    <a:cubicBezTo>
                      <a:pt x="58" y="34"/>
                      <a:pt x="57" y="39"/>
                      <a:pt x="59" y="43"/>
                    </a:cubicBezTo>
                    <a:cubicBezTo>
                      <a:pt x="60" y="42"/>
                      <a:pt x="61" y="42"/>
                      <a:pt x="62" y="41"/>
                    </a:cubicBezTo>
                    <a:cubicBezTo>
                      <a:pt x="61" y="38"/>
                      <a:pt x="61" y="35"/>
                      <a:pt x="64" y="33"/>
                    </a:cubicBezTo>
                    <a:cubicBezTo>
                      <a:pt x="66" y="31"/>
                      <a:pt x="70" y="31"/>
                      <a:pt x="73" y="34"/>
                    </a:cubicBezTo>
                    <a:cubicBezTo>
                      <a:pt x="73" y="34"/>
                      <a:pt x="73" y="34"/>
                      <a:pt x="73" y="35"/>
                    </a:cubicBezTo>
                    <a:cubicBezTo>
                      <a:pt x="74" y="34"/>
                      <a:pt x="75" y="34"/>
                      <a:pt x="76" y="33"/>
                    </a:cubicBezTo>
                    <a:close/>
                    <a:moveTo>
                      <a:pt x="29" y="68"/>
                    </a:moveTo>
                    <a:cubicBezTo>
                      <a:pt x="26" y="65"/>
                      <a:pt x="21" y="65"/>
                      <a:pt x="17" y="68"/>
                    </a:cubicBezTo>
                    <a:cubicBezTo>
                      <a:pt x="13" y="71"/>
                      <a:pt x="13" y="77"/>
                      <a:pt x="16" y="81"/>
                    </a:cubicBezTo>
                    <a:cubicBezTo>
                      <a:pt x="16" y="82"/>
                      <a:pt x="16" y="82"/>
                      <a:pt x="17" y="82"/>
                    </a:cubicBezTo>
                    <a:cubicBezTo>
                      <a:pt x="17" y="81"/>
                      <a:pt x="18" y="80"/>
                      <a:pt x="19" y="80"/>
                    </a:cubicBezTo>
                    <a:cubicBezTo>
                      <a:pt x="19" y="80"/>
                      <a:pt x="18" y="79"/>
                      <a:pt x="18" y="79"/>
                    </a:cubicBezTo>
                    <a:cubicBezTo>
                      <a:pt x="16" y="77"/>
                      <a:pt x="17" y="72"/>
                      <a:pt x="19" y="70"/>
                    </a:cubicBezTo>
                    <a:cubicBezTo>
                      <a:pt x="22" y="69"/>
                      <a:pt x="25" y="69"/>
                      <a:pt x="27" y="70"/>
                    </a:cubicBezTo>
                    <a:cubicBezTo>
                      <a:pt x="28" y="69"/>
                      <a:pt x="29" y="69"/>
                      <a:pt x="29" y="68"/>
                    </a:cubicBezTo>
                    <a:close/>
                    <a:moveTo>
                      <a:pt x="16" y="82"/>
                    </a:moveTo>
                    <a:cubicBezTo>
                      <a:pt x="13" y="80"/>
                      <a:pt x="9" y="80"/>
                      <a:pt x="5" y="83"/>
                    </a:cubicBezTo>
                    <a:cubicBezTo>
                      <a:pt x="1" y="86"/>
                      <a:pt x="0" y="92"/>
                      <a:pt x="4" y="96"/>
                    </a:cubicBezTo>
                    <a:cubicBezTo>
                      <a:pt x="4" y="97"/>
                      <a:pt x="5" y="97"/>
                      <a:pt x="5" y="98"/>
                    </a:cubicBezTo>
                    <a:cubicBezTo>
                      <a:pt x="6" y="97"/>
                      <a:pt x="6" y="96"/>
                      <a:pt x="7" y="95"/>
                    </a:cubicBezTo>
                    <a:cubicBezTo>
                      <a:pt x="7" y="95"/>
                      <a:pt x="6" y="95"/>
                      <a:pt x="6" y="94"/>
                    </a:cubicBezTo>
                    <a:cubicBezTo>
                      <a:pt x="4" y="92"/>
                      <a:pt x="4" y="88"/>
                      <a:pt x="7" y="85"/>
                    </a:cubicBezTo>
                    <a:cubicBezTo>
                      <a:pt x="9" y="84"/>
                      <a:pt x="12" y="84"/>
                      <a:pt x="14" y="85"/>
                    </a:cubicBezTo>
                    <a:cubicBezTo>
                      <a:pt x="15" y="84"/>
                      <a:pt x="16" y="83"/>
                      <a:pt x="16" y="82"/>
                    </a:cubicBezTo>
                    <a:close/>
                    <a:moveTo>
                      <a:pt x="169" y="11"/>
                    </a:moveTo>
                    <a:cubicBezTo>
                      <a:pt x="169" y="9"/>
                      <a:pt x="168" y="7"/>
                      <a:pt x="167" y="5"/>
                    </a:cubicBezTo>
                    <a:cubicBezTo>
                      <a:pt x="164" y="1"/>
                      <a:pt x="158" y="1"/>
                      <a:pt x="153" y="4"/>
                    </a:cubicBezTo>
                    <a:cubicBezTo>
                      <a:pt x="151" y="6"/>
                      <a:pt x="150" y="9"/>
                      <a:pt x="150" y="12"/>
                    </a:cubicBezTo>
                    <a:cubicBezTo>
                      <a:pt x="151" y="12"/>
                      <a:pt x="152" y="12"/>
                      <a:pt x="153" y="12"/>
                    </a:cubicBezTo>
                    <a:cubicBezTo>
                      <a:pt x="153" y="10"/>
                      <a:pt x="154" y="8"/>
                      <a:pt x="155" y="6"/>
                    </a:cubicBezTo>
                    <a:cubicBezTo>
                      <a:pt x="158" y="4"/>
                      <a:pt x="162" y="5"/>
                      <a:pt x="164" y="7"/>
                    </a:cubicBezTo>
                    <a:cubicBezTo>
                      <a:pt x="165" y="9"/>
                      <a:pt x="166" y="10"/>
                      <a:pt x="166" y="11"/>
                    </a:cubicBezTo>
                    <a:cubicBezTo>
                      <a:pt x="167" y="11"/>
                      <a:pt x="168" y="11"/>
                      <a:pt x="169" y="11"/>
                    </a:cubicBezTo>
                    <a:close/>
                    <a:moveTo>
                      <a:pt x="112" y="19"/>
                    </a:moveTo>
                    <a:cubicBezTo>
                      <a:pt x="111" y="18"/>
                      <a:pt x="111" y="17"/>
                      <a:pt x="110" y="16"/>
                    </a:cubicBezTo>
                    <a:cubicBezTo>
                      <a:pt x="107" y="12"/>
                      <a:pt x="101" y="11"/>
                      <a:pt x="97" y="14"/>
                    </a:cubicBezTo>
                    <a:cubicBezTo>
                      <a:pt x="93" y="17"/>
                      <a:pt x="92" y="21"/>
                      <a:pt x="93" y="25"/>
                    </a:cubicBezTo>
                    <a:cubicBezTo>
                      <a:pt x="94" y="25"/>
                      <a:pt x="95" y="24"/>
                      <a:pt x="96" y="24"/>
                    </a:cubicBezTo>
                    <a:cubicBezTo>
                      <a:pt x="96" y="21"/>
                      <a:pt x="96" y="19"/>
                      <a:pt x="99" y="17"/>
                    </a:cubicBezTo>
                    <a:cubicBezTo>
                      <a:pt x="101" y="15"/>
                      <a:pt x="105" y="15"/>
                      <a:pt x="108" y="18"/>
                    </a:cubicBezTo>
                    <a:cubicBezTo>
                      <a:pt x="108" y="19"/>
                      <a:pt x="108" y="19"/>
                      <a:pt x="108" y="20"/>
                    </a:cubicBezTo>
                    <a:cubicBezTo>
                      <a:pt x="109" y="19"/>
                      <a:pt x="111" y="19"/>
                      <a:pt x="112" y="19"/>
                    </a:cubicBezTo>
                    <a:close/>
                    <a:moveTo>
                      <a:pt x="189" y="8"/>
                    </a:moveTo>
                    <a:cubicBezTo>
                      <a:pt x="185" y="3"/>
                      <a:pt x="179" y="0"/>
                      <a:pt x="173" y="4"/>
                    </a:cubicBezTo>
                    <a:cubicBezTo>
                      <a:pt x="170" y="6"/>
                      <a:pt x="169" y="9"/>
                      <a:pt x="169" y="11"/>
                    </a:cubicBezTo>
                    <a:cubicBezTo>
                      <a:pt x="170" y="11"/>
                      <a:pt x="171" y="11"/>
                      <a:pt x="172" y="12"/>
                    </a:cubicBezTo>
                    <a:cubicBezTo>
                      <a:pt x="172" y="10"/>
                      <a:pt x="173" y="8"/>
                      <a:pt x="175" y="7"/>
                    </a:cubicBezTo>
                    <a:cubicBezTo>
                      <a:pt x="178" y="5"/>
                      <a:pt x="182" y="5"/>
                      <a:pt x="184" y="8"/>
                    </a:cubicBezTo>
                    <a:lnTo>
                      <a:pt x="189" y="8"/>
                    </a:lnTo>
                    <a:close/>
                    <a:moveTo>
                      <a:pt x="150" y="12"/>
                    </a:moveTo>
                    <a:cubicBezTo>
                      <a:pt x="149" y="10"/>
                      <a:pt x="149" y="8"/>
                      <a:pt x="148" y="7"/>
                    </a:cubicBezTo>
                    <a:cubicBezTo>
                      <a:pt x="144" y="3"/>
                      <a:pt x="138" y="2"/>
                      <a:pt x="134" y="5"/>
                    </a:cubicBezTo>
                    <a:cubicBezTo>
                      <a:pt x="131" y="8"/>
                      <a:pt x="130" y="11"/>
                      <a:pt x="131" y="14"/>
                    </a:cubicBezTo>
                    <a:cubicBezTo>
                      <a:pt x="132" y="14"/>
                      <a:pt x="133" y="14"/>
                      <a:pt x="134" y="14"/>
                    </a:cubicBezTo>
                    <a:cubicBezTo>
                      <a:pt x="133" y="12"/>
                      <a:pt x="134" y="9"/>
                      <a:pt x="136" y="8"/>
                    </a:cubicBezTo>
                    <a:cubicBezTo>
                      <a:pt x="139" y="6"/>
                      <a:pt x="143" y="6"/>
                      <a:pt x="145" y="9"/>
                    </a:cubicBezTo>
                    <a:cubicBezTo>
                      <a:pt x="146" y="10"/>
                      <a:pt x="146" y="11"/>
                      <a:pt x="146" y="12"/>
                    </a:cubicBezTo>
                    <a:cubicBezTo>
                      <a:pt x="147" y="12"/>
                      <a:pt x="149" y="12"/>
                      <a:pt x="150" y="12"/>
                    </a:cubicBezTo>
                    <a:close/>
                    <a:moveTo>
                      <a:pt x="130" y="14"/>
                    </a:moveTo>
                    <a:cubicBezTo>
                      <a:pt x="130" y="13"/>
                      <a:pt x="130" y="12"/>
                      <a:pt x="129" y="11"/>
                    </a:cubicBezTo>
                    <a:cubicBezTo>
                      <a:pt x="125" y="6"/>
                      <a:pt x="119" y="6"/>
                      <a:pt x="115" y="9"/>
                    </a:cubicBezTo>
                    <a:cubicBezTo>
                      <a:pt x="112" y="11"/>
                      <a:pt x="111" y="15"/>
                      <a:pt x="112" y="19"/>
                    </a:cubicBezTo>
                    <a:cubicBezTo>
                      <a:pt x="113" y="18"/>
                      <a:pt x="114" y="18"/>
                      <a:pt x="115" y="18"/>
                    </a:cubicBezTo>
                    <a:cubicBezTo>
                      <a:pt x="114" y="15"/>
                      <a:pt x="115" y="13"/>
                      <a:pt x="117" y="11"/>
                    </a:cubicBezTo>
                    <a:cubicBezTo>
                      <a:pt x="120" y="9"/>
                      <a:pt x="124" y="10"/>
                      <a:pt x="126" y="13"/>
                    </a:cubicBezTo>
                    <a:cubicBezTo>
                      <a:pt x="127" y="13"/>
                      <a:pt x="127" y="14"/>
                      <a:pt x="127" y="15"/>
                    </a:cubicBezTo>
                    <a:cubicBezTo>
                      <a:pt x="128" y="15"/>
                      <a:pt x="129" y="15"/>
                      <a:pt x="13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3" name="Freeform 415"/>
              <p:cNvSpPr/>
              <p:nvPr/>
            </p:nvSpPr>
            <p:spPr bwMode="auto">
              <a:xfrm>
                <a:off x="2338" y="-1336"/>
                <a:ext cx="233" cy="130"/>
              </a:xfrm>
              <a:custGeom>
                <a:avLst/>
                <a:gdLst>
                  <a:gd name="T0" fmla="*/ 119 w 120"/>
                  <a:gd name="T1" fmla="*/ 67 h 67"/>
                  <a:gd name="T2" fmla="*/ 0 w 120"/>
                  <a:gd name="T3" fmla="*/ 1 h 67"/>
                  <a:gd name="T4" fmla="*/ 1 w 120"/>
                  <a:gd name="T5" fmla="*/ 0 h 67"/>
                  <a:gd name="T6" fmla="*/ 120 w 120"/>
                  <a:gd name="T7" fmla="*/ 66 h 67"/>
                  <a:gd name="T8" fmla="*/ 119 w 120"/>
                  <a:gd name="T9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67">
                    <a:moveTo>
                      <a:pt x="119" y="67"/>
                    </a:moveTo>
                    <a:cubicBezTo>
                      <a:pt x="52" y="21"/>
                      <a:pt x="1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53" y="20"/>
                      <a:pt x="120" y="66"/>
                    </a:cubicBezTo>
                    <a:lnTo>
                      <a:pt x="119" y="6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4" name="Freeform 416"/>
              <p:cNvSpPr/>
              <p:nvPr/>
            </p:nvSpPr>
            <p:spPr bwMode="auto">
              <a:xfrm>
                <a:off x="2363" y="-1365"/>
                <a:ext cx="208" cy="159"/>
              </a:xfrm>
              <a:custGeom>
                <a:avLst/>
                <a:gdLst>
                  <a:gd name="T0" fmla="*/ 106 w 107"/>
                  <a:gd name="T1" fmla="*/ 82 h 82"/>
                  <a:gd name="T2" fmla="*/ 0 w 107"/>
                  <a:gd name="T3" fmla="*/ 1 h 82"/>
                  <a:gd name="T4" fmla="*/ 1 w 107"/>
                  <a:gd name="T5" fmla="*/ 0 h 82"/>
                  <a:gd name="T6" fmla="*/ 107 w 107"/>
                  <a:gd name="T7" fmla="*/ 81 h 82"/>
                  <a:gd name="T8" fmla="*/ 106 w 107"/>
                  <a:gd name="T9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" h="82">
                    <a:moveTo>
                      <a:pt x="106" y="82"/>
                    </a:moveTo>
                    <a:cubicBezTo>
                      <a:pt x="46" y="27"/>
                      <a:pt x="0" y="2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47" y="26"/>
                      <a:pt x="107" y="81"/>
                    </a:cubicBezTo>
                    <a:lnTo>
                      <a:pt x="106" y="8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5" name="Freeform 417"/>
              <p:cNvSpPr/>
              <p:nvPr/>
            </p:nvSpPr>
            <p:spPr bwMode="auto">
              <a:xfrm>
                <a:off x="2390" y="-1391"/>
                <a:ext cx="181" cy="185"/>
              </a:xfrm>
              <a:custGeom>
                <a:avLst/>
                <a:gdLst>
                  <a:gd name="T0" fmla="*/ 92 w 93"/>
                  <a:gd name="T1" fmla="*/ 95 h 95"/>
                  <a:gd name="T2" fmla="*/ 0 w 93"/>
                  <a:gd name="T3" fmla="*/ 1 h 95"/>
                  <a:gd name="T4" fmla="*/ 1 w 93"/>
                  <a:gd name="T5" fmla="*/ 0 h 95"/>
                  <a:gd name="T6" fmla="*/ 93 w 93"/>
                  <a:gd name="T7" fmla="*/ 94 h 95"/>
                  <a:gd name="T8" fmla="*/ 92 w 93"/>
                  <a:gd name="T9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3" h="95">
                    <a:moveTo>
                      <a:pt x="92" y="95"/>
                    </a:moveTo>
                    <a:cubicBezTo>
                      <a:pt x="40" y="32"/>
                      <a:pt x="0" y="2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41" y="31"/>
                      <a:pt x="93" y="94"/>
                    </a:cubicBezTo>
                    <a:lnTo>
                      <a:pt x="92" y="9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6" name="Freeform 418"/>
              <p:cNvSpPr/>
              <p:nvPr/>
            </p:nvSpPr>
            <p:spPr bwMode="auto">
              <a:xfrm>
                <a:off x="2417" y="-1412"/>
                <a:ext cx="154" cy="206"/>
              </a:xfrm>
              <a:custGeom>
                <a:avLst/>
                <a:gdLst>
                  <a:gd name="T0" fmla="*/ 79 w 79"/>
                  <a:gd name="T1" fmla="*/ 105 h 106"/>
                  <a:gd name="T2" fmla="*/ 78 w 79"/>
                  <a:gd name="T3" fmla="*/ 106 h 106"/>
                  <a:gd name="T4" fmla="*/ 0 w 79"/>
                  <a:gd name="T5" fmla="*/ 1 h 106"/>
                  <a:gd name="T6" fmla="*/ 1 w 79"/>
                  <a:gd name="T7" fmla="*/ 0 h 106"/>
                  <a:gd name="T8" fmla="*/ 79 w 79"/>
                  <a:gd name="T9" fmla="*/ 10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" h="106">
                    <a:moveTo>
                      <a:pt x="79" y="105"/>
                    </a:moveTo>
                    <a:cubicBezTo>
                      <a:pt x="78" y="106"/>
                      <a:pt x="78" y="106"/>
                      <a:pt x="78" y="106"/>
                    </a:cubicBezTo>
                    <a:cubicBezTo>
                      <a:pt x="35" y="37"/>
                      <a:pt x="1" y="2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7" y="36"/>
                      <a:pt x="79" y="10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7" name="Freeform 419"/>
              <p:cNvSpPr/>
              <p:nvPr/>
            </p:nvSpPr>
            <p:spPr bwMode="auto">
              <a:xfrm>
                <a:off x="2445" y="-1428"/>
                <a:ext cx="124" cy="224"/>
              </a:xfrm>
              <a:custGeom>
                <a:avLst/>
                <a:gdLst>
                  <a:gd name="T0" fmla="*/ 64 w 64"/>
                  <a:gd name="T1" fmla="*/ 114 h 115"/>
                  <a:gd name="T2" fmla="*/ 63 w 64"/>
                  <a:gd name="T3" fmla="*/ 115 h 115"/>
                  <a:gd name="T4" fmla="*/ 0 w 64"/>
                  <a:gd name="T5" fmla="*/ 1 h 115"/>
                  <a:gd name="T6" fmla="*/ 1 w 64"/>
                  <a:gd name="T7" fmla="*/ 0 h 115"/>
                  <a:gd name="T8" fmla="*/ 64 w 64"/>
                  <a:gd name="T9" fmla="*/ 11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4" h="115">
                    <a:moveTo>
                      <a:pt x="64" y="114"/>
                    </a:moveTo>
                    <a:cubicBezTo>
                      <a:pt x="63" y="115"/>
                      <a:pt x="63" y="115"/>
                      <a:pt x="63" y="115"/>
                    </a:cubicBezTo>
                    <a:cubicBezTo>
                      <a:pt x="30" y="40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31" y="39"/>
                      <a:pt x="64" y="1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8" name="Line 420"/>
              <p:cNvSpPr>
                <a:spLocks noChangeShapeType="1"/>
              </p:cNvSpPr>
              <p:nvPr/>
            </p:nvSpPr>
            <p:spPr bwMode="auto">
              <a:xfrm>
                <a:off x="2578" y="-1439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9" name="Line 421"/>
              <p:cNvSpPr>
                <a:spLocks noChangeShapeType="1"/>
              </p:cNvSpPr>
              <p:nvPr/>
            </p:nvSpPr>
            <p:spPr bwMode="auto">
              <a:xfrm>
                <a:off x="2578" y="-1439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0" name="Line 422"/>
              <p:cNvSpPr>
                <a:spLocks noChangeShapeType="1"/>
              </p:cNvSpPr>
              <p:nvPr/>
            </p:nvSpPr>
            <p:spPr bwMode="auto">
              <a:xfrm>
                <a:off x="2615" y="-1455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1" name="Line 423"/>
              <p:cNvSpPr>
                <a:spLocks noChangeShapeType="1"/>
              </p:cNvSpPr>
              <p:nvPr/>
            </p:nvSpPr>
            <p:spPr bwMode="auto">
              <a:xfrm>
                <a:off x="2615" y="-1455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2" name="Line 424"/>
              <p:cNvSpPr>
                <a:spLocks noChangeShapeType="1"/>
              </p:cNvSpPr>
              <p:nvPr/>
            </p:nvSpPr>
            <p:spPr bwMode="auto">
              <a:xfrm>
                <a:off x="2658" y="-1445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3" name="Line 425"/>
              <p:cNvSpPr>
                <a:spLocks noChangeShapeType="1"/>
              </p:cNvSpPr>
              <p:nvPr/>
            </p:nvSpPr>
            <p:spPr bwMode="auto">
              <a:xfrm>
                <a:off x="2658" y="-1445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4" name="Freeform 426"/>
              <p:cNvSpPr/>
              <p:nvPr/>
            </p:nvSpPr>
            <p:spPr bwMode="auto">
              <a:xfrm>
                <a:off x="2563" y="-1474"/>
                <a:ext cx="74" cy="268"/>
              </a:xfrm>
              <a:custGeom>
                <a:avLst/>
                <a:gdLst>
                  <a:gd name="T0" fmla="*/ 5 w 38"/>
                  <a:gd name="T1" fmla="*/ 137 h 138"/>
                  <a:gd name="T2" fmla="*/ 3 w 38"/>
                  <a:gd name="T3" fmla="*/ 138 h 138"/>
                  <a:gd name="T4" fmla="*/ 36 w 38"/>
                  <a:gd name="T5" fmla="*/ 0 h 138"/>
                  <a:gd name="T6" fmla="*/ 38 w 38"/>
                  <a:gd name="T7" fmla="*/ 1 h 138"/>
                  <a:gd name="T8" fmla="*/ 5 w 38"/>
                  <a:gd name="T9" fmla="*/ 137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138">
                    <a:moveTo>
                      <a:pt x="5" y="137"/>
                    </a:moveTo>
                    <a:cubicBezTo>
                      <a:pt x="3" y="138"/>
                      <a:pt x="3" y="138"/>
                      <a:pt x="3" y="138"/>
                    </a:cubicBezTo>
                    <a:cubicBezTo>
                      <a:pt x="0" y="76"/>
                      <a:pt x="36" y="1"/>
                      <a:pt x="36" y="0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2"/>
                      <a:pt x="2" y="76"/>
                      <a:pt x="5" y="1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5" name="Freeform 427"/>
              <p:cNvSpPr/>
              <p:nvPr/>
            </p:nvSpPr>
            <p:spPr bwMode="auto">
              <a:xfrm>
                <a:off x="2547" y="-1472"/>
                <a:ext cx="53" cy="266"/>
              </a:xfrm>
              <a:custGeom>
                <a:avLst/>
                <a:gdLst>
                  <a:gd name="T0" fmla="*/ 13 w 27"/>
                  <a:gd name="T1" fmla="*/ 136 h 137"/>
                  <a:gd name="T2" fmla="*/ 11 w 27"/>
                  <a:gd name="T3" fmla="*/ 137 h 137"/>
                  <a:gd name="T4" fmla="*/ 25 w 27"/>
                  <a:gd name="T5" fmla="*/ 0 h 137"/>
                  <a:gd name="T6" fmla="*/ 27 w 27"/>
                  <a:gd name="T7" fmla="*/ 0 h 137"/>
                  <a:gd name="T8" fmla="*/ 13 w 27"/>
                  <a:gd name="T9" fmla="*/ 13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37">
                    <a:moveTo>
                      <a:pt x="13" y="136"/>
                    </a:moveTo>
                    <a:cubicBezTo>
                      <a:pt x="11" y="137"/>
                      <a:pt x="11" y="137"/>
                      <a:pt x="11" y="137"/>
                    </a:cubicBezTo>
                    <a:cubicBezTo>
                      <a:pt x="0" y="76"/>
                      <a:pt x="25" y="0"/>
                      <a:pt x="25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1"/>
                      <a:pt x="1" y="76"/>
                      <a:pt x="13" y="1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6" name="Freeform 428"/>
              <p:cNvSpPr/>
              <p:nvPr/>
            </p:nvSpPr>
            <p:spPr bwMode="auto">
              <a:xfrm>
                <a:off x="2530" y="-1468"/>
                <a:ext cx="43" cy="262"/>
              </a:xfrm>
              <a:custGeom>
                <a:avLst/>
                <a:gdLst>
                  <a:gd name="T0" fmla="*/ 22 w 22"/>
                  <a:gd name="T1" fmla="*/ 134 h 135"/>
                  <a:gd name="T2" fmla="*/ 20 w 22"/>
                  <a:gd name="T3" fmla="*/ 135 h 135"/>
                  <a:gd name="T4" fmla="*/ 15 w 22"/>
                  <a:gd name="T5" fmla="*/ 0 h 135"/>
                  <a:gd name="T6" fmla="*/ 16 w 22"/>
                  <a:gd name="T7" fmla="*/ 0 h 135"/>
                  <a:gd name="T8" fmla="*/ 22 w 22"/>
                  <a:gd name="T9" fmla="*/ 13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35">
                    <a:moveTo>
                      <a:pt x="22" y="134"/>
                    </a:moveTo>
                    <a:cubicBezTo>
                      <a:pt x="20" y="135"/>
                      <a:pt x="20" y="135"/>
                      <a:pt x="20" y="135"/>
                    </a:cubicBezTo>
                    <a:cubicBezTo>
                      <a:pt x="0" y="76"/>
                      <a:pt x="15" y="1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1"/>
                      <a:pt x="2" y="76"/>
                      <a:pt x="22" y="1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7" name="Freeform 429"/>
              <p:cNvSpPr/>
              <p:nvPr/>
            </p:nvSpPr>
            <p:spPr bwMode="auto">
              <a:xfrm>
                <a:off x="2514" y="-1459"/>
                <a:ext cx="57" cy="253"/>
              </a:xfrm>
              <a:custGeom>
                <a:avLst/>
                <a:gdLst>
                  <a:gd name="T0" fmla="*/ 29 w 29"/>
                  <a:gd name="T1" fmla="*/ 129 h 130"/>
                  <a:gd name="T2" fmla="*/ 28 w 29"/>
                  <a:gd name="T3" fmla="*/ 130 h 130"/>
                  <a:gd name="T4" fmla="*/ 4 w 29"/>
                  <a:gd name="T5" fmla="*/ 0 h 130"/>
                  <a:gd name="T6" fmla="*/ 5 w 29"/>
                  <a:gd name="T7" fmla="*/ 0 h 130"/>
                  <a:gd name="T8" fmla="*/ 29 w 29"/>
                  <a:gd name="T9" fmla="*/ 129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130">
                    <a:moveTo>
                      <a:pt x="29" y="129"/>
                    </a:moveTo>
                    <a:cubicBezTo>
                      <a:pt x="28" y="130"/>
                      <a:pt x="28" y="130"/>
                      <a:pt x="28" y="130"/>
                    </a:cubicBezTo>
                    <a:cubicBezTo>
                      <a:pt x="0" y="75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2" y="74"/>
                      <a:pt x="29" y="1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8" name="Freeform 430"/>
              <p:cNvSpPr/>
              <p:nvPr/>
            </p:nvSpPr>
            <p:spPr bwMode="auto">
              <a:xfrm>
                <a:off x="2485" y="-1447"/>
                <a:ext cx="86" cy="241"/>
              </a:xfrm>
              <a:custGeom>
                <a:avLst/>
                <a:gdLst>
                  <a:gd name="T0" fmla="*/ 44 w 44"/>
                  <a:gd name="T1" fmla="*/ 123 h 124"/>
                  <a:gd name="T2" fmla="*/ 43 w 44"/>
                  <a:gd name="T3" fmla="*/ 124 h 124"/>
                  <a:gd name="T4" fmla="*/ 0 w 44"/>
                  <a:gd name="T5" fmla="*/ 0 h 124"/>
                  <a:gd name="T6" fmla="*/ 2 w 44"/>
                  <a:gd name="T7" fmla="*/ 0 h 124"/>
                  <a:gd name="T8" fmla="*/ 44 w 44"/>
                  <a:gd name="T9" fmla="*/ 123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124">
                    <a:moveTo>
                      <a:pt x="44" y="123"/>
                    </a:moveTo>
                    <a:cubicBezTo>
                      <a:pt x="43" y="124"/>
                      <a:pt x="43" y="124"/>
                      <a:pt x="43" y="124"/>
                    </a:cubicBezTo>
                    <a:cubicBezTo>
                      <a:pt x="8" y="73"/>
                      <a:pt x="1" y="1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0" y="72"/>
                      <a:pt x="44" y="1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9" name="Freeform 431"/>
              <p:cNvSpPr/>
              <p:nvPr/>
            </p:nvSpPr>
            <p:spPr bwMode="auto">
              <a:xfrm>
                <a:off x="2334" y="-1253"/>
                <a:ext cx="58" cy="43"/>
              </a:xfrm>
              <a:custGeom>
                <a:avLst/>
                <a:gdLst>
                  <a:gd name="T0" fmla="*/ 0 w 30"/>
                  <a:gd name="T1" fmla="*/ 20 h 22"/>
                  <a:gd name="T2" fmla="*/ 1 w 30"/>
                  <a:gd name="T3" fmla="*/ 22 h 22"/>
                  <a:gd name="T4" fmla="*/ 16 w 30"/>
                  <a:gd name="T5" fmla="*/ 11 h 22"/>
                  <a:gd name="T6" fmla="*/ 30 w 30"/>
                  <a:gd name="T7" fmla="*/ 1 h 22"/>
                  <a:gd name="T8" fmla="*/ 28 w 30"/>
                  <a:gd name="T9" fmla="*/ 0 h 22"/>
                  <a:gd name="T10" fmla="*/ 15 w 30"/>
                  <a:gd name="T11" fmla="*/ 10 h 22"/>
                  <a:gd name="T12" fmla="*/ 0 w 30"/>
                  <a:gd name="T13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22">
                    <a:moveTo>
                      <a:pt x="0" y="20"/>
                    </a:moveTo>
                    <a:cubicBezTo>
                      <a:pt x="1" y="21"/>
                      <a:pt x="1" y="22"/>
                      <a:pt x="1" y="22"/>
                    </a:cubicBezTo>
                    <a:cubicBezTo>
                      <a:pt x="6" y="19"/>
                      <a:pt x="11" y="15"/>
                      <a:pt x="16" y="11"/>
                    </a:cubicBezTo>
                    <a:cubicBezTo>
                      <a:pt x="20" y="8"/>
                      <a:pt x="25" y="4"/>
                      <a:pt x="30" y="1"/>
                    </a:cubicBezTo>
                    <a:cubicBezTo>
                      <a:pt x="29" y="1"/>
                      <a:pt x="29" y="1"/>
                      <a:pt x="28" y="0"/>
                    </a:cubicBezTo>
                    <a:cubicBezTo>
                      <a:pt x="24" y="3"/>
                      <a:pt x="19" y="6"/>
                      <a:pt x="15" y="10"/>
                    </a:cubicBezTo>
                    <a:cubicBezTo>
                      <a:pt x="10" y="13"/>
                      <a:pt x="5" y="17"/>
                      <a:pt x="0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0" name="Freeform 432"/>
              <p:cNvSpPr/>
              <p:nvPr/>
            </p:nvSpPr>
            <p:spPr bwMode="auto">
              <a:xfrm>
                <a:off x="2367" y="-1171"/>
                <a:ext cx="178" cy="133"/>
              </a:xfrm>
              <a:custGeom>
                <a:avLst/>
                <a:gdLst>
                  <a:gd name="T0" fmla="*/ 47 w 92"/>
                  <a:gd name="T1" fmla="*/ 29 h 69"/>
                  <a:gd name="T2" fmla="*/ 92 w 92"/>
                  <a:gd name="T3" fmla="*/ 1 h 69"/>
                  <a:gd name="T4" fmla="*/ 91 w 92"/>
                  <a:gd name="T5" fmla="*/ 0 h 69"/>
                  <a:gd name="T6" fmla="*/ 46 w 92"/>
                  <a:gd name="T7" fmla="*/ 28 h 69"/>
                  <a:gd name="T8" fmla="*/ 0 w 92"/>
                  <a:gd name="T9" fmla="*/ 67 h 69"/>
                  <a:gd name="T10" fmla="*/ 0 w 92"/>
                  <a:gd name="T11" fmla="*/ 69 h 69"/>
                  <a:gd name="T12" fmla="*/ 47 w 92"/>
                  <a:gd name="T13" fmla="*/ 2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2" h="69">
                    <a:moveTo>
                      <a:pt x="47" y="29"/>
                    </a:moveTo>
                    <a:cubicBezTo>
                      <a:pt x="62" y="18"/>
                      <a:pt x="78" y="9"/>
                      <a:pt x="92" y="1"/>
                    </a:cubicBezTo>
                    <a:cubicBezTo>
                      <a:pt x="92" y="0"/>
                      <a:pt x="91" y="0"/>
                      <a:pt x="91" y="0"/>
                    </a:cubicBezTo>
                    <a:cubicBezTo>
                      <a:pt x="76" y="7"/>
                      <a:pt x="61" y="17"/>
                      <a:pt x="46" y="28"/>
                    </a:cubicBezTo>
                    <a:cubicBezTo>
                      <a:pt x="29" y="40"/>
                      <a:pt x="13" y="53"/>
                      <a:pt x="0" y="67"/>
                    </a:cubicBezTo>
                    <a:cubicBezTo>
                      <a:pt x="0" y="68"/>
                      <a:pt x="0" y="69"/>
                      <a:pt x="0" y="69"/>
                    </a:cubicBezTo>
                    <a:cubicBezTo>
                      <a:pt x="14" y="55"/>
                      <a:pt x="29" y="42"/>
                      <a:pt x="47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1" name="Freeform 433"/>
              <p:cNvSpPr/>
              <p:nvPr/>
            </p:nvSpPr>
            <p:spPr bwMode="auto">
              <a:xfrm>
                <a:off x="2353" y="-1201"/>
                <a:ext cx="144" cy="107"/>
              </a:xfrm>
              <a:custGeom>
                <a:avLst/>
                <a:gdLst>
                  <a:gd name="T0" fmla="*/ 38 w 74"/>
                  <a:gd name="T1" fmla="*/ 24 h 55"/>
                  <a:gd name="T2" fmla="*/ 74 w 74"/>
                  <a:gd name="T3" fmla="*/ 1 h 55"/>
                  <a:gd name="T4" fmla="*/ 72 w 74"/>
                  <a:gd name="T5" fmla="*/ 0 h 55"/>
                  <a:gd name="T6" fmla="*/ 37 w 74"/>
                  <a:gd name="T7" fmla="*/ 23 h 55"/>
                  <a:gd name="T8" fmla="*/ 0 w 74"/>
                  <a:gd name="T9" fmla="*/ 53 h 55"/>
                  <a:gd name="T10" fmla="*/ 1 w 74"/>
                  <a:gd name="T11" fmla="*/ 55 h 55"/>
                  <a:gd name="T12" fmla="*/ 38 w 74"/>
                  <a:gd name="T13" fmla="*/ 2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4" h="55">
                    <a:moveTo>
                      <a:pt x="38" y="24"/>
                    </a:moveTo>
                    <a:cubicBezTo>
                      <a:pt x="50" y="15"/>
                      <a:pt x="62" y="8"/>
                      <a:pt x="74" y="1"/>
                    </a:cubicBezTo>
                    <a:cubicBezTo>
                      <a:pt x="73" y="1"/>
                      <a:pt x="73" y="0"/>
                      <a:pt x="72" y="0"/>
                    </a:cubicBezTo>
                    <a:cubicBezTo>
                      <a:pt x="61" y="7"/>
                      <a:pt x="49" y="14"/>
                      <a:pt x="37" y="23"/>
                    </a:cubicBezTo>
                    <a:cubicBezTo>
                      <a:pt x="23" y="32"/>
                      <a:pt x="11" y="42"/>
                      <a:pt x="0" y="53"/>
                    </a:cubicBezTo>
                    <a:cubicBezTo>
                      <a:pt x="0" y="54"/>
                      <a:pt x="1" y="54"/>
                      <a:pt x="1" y="55"/>
                    </a:cubicBezTo>
                    <a:cubicBezTo>
                      <a:pt x="12" y="44"/>
                      <a:pt x="24" y="34"/>
                      <a:pt x="38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2" name="Freeform 434"/>
              <p:cNvSpPr/>
              <p:nvPr/>
            </p:nvSpPr>
            <p:spPr bwMode="auto">
              <a:xfrm>
                <a:off x="2625" y="-871"/>
                <a:ext cx="87" cy="64"/>
              </a:xfrm>
              <a:custGeom>
                <a:avLst/>
                <a:gdLst>
                  <a:gd name="T0" fmla="*/ 45 w 45"/>
                  <a:gd name="T1" fmla="*/ 0 h 33"/>
                  <a:gd name="T2" fmla="*/ 0 w 45"/>
                  <a:gd name="T3" fmla="*/ 33 h 33"/>
                  <a:gd name="T4" fmla="*/ 3 w 45"/>
                  <a:gd name="T5" fmla="*/ 32 h 33"/>
                  <a:gd name="T6" fmla="*/ 43 w 45"/>
                  <a:gd name="T7" fmla="*/ 3 h 33"/>
                  <a:gd name="T8" fmla="*/ 45 w 45"/>
                  <a:gd name="T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33">
                    <a:moveTo>
                      <a:pt x="45" y="0"/>
                    </a:moveTo>
                    <a:cubicBezTo>
                      <a:pt x="30" y="9"/>
                      <a:pt x="15" y="20"/>
                      <a:pt x="0" y="33"/>
                    </a:cubicBezTo>
                    <a:cubicBezTo>
                      <a:pt x="1" y="33"/>
                      <a:pt x="2" y="33"/>
                      <a:pt x="3" y="32"/>
                    </a:cubicBezTo>
                    <a:cubicBezTo>
                      <a:pt x="17" y="21"/>
                      <a:pt x="30" y="11"/>
                      <a:pt x="43" y="3"/>
                    </a:cubicBezTo>
                    <a:cubicBezTo>
                      <a:pt x="44" y="2"/>
                      <a:pt x="44" y="1"/>
                      <a:pt x="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3" name="Freeform 435"/>
              <p:cNvSpPr/>
              <p:nvPr/>
            </p:nvSpPr>
            <p:spPr bwMode="auto">
              <a:xfrm>
                <a:off x="2328" y="-1274"/>
                <a:ext cx="10" cy="7"/>
              </a:xfrm>
              <a:custGeom>
                <a:avLst/>
                <a:gdLst>
                  <a:gd name="T0" fmla="*/ 0 w 5"/>
                  <a:gd name="T1" fmla="*/ 4 h 4"/>
                  <a:gd name="T2" fmla="*/ 3 w 5"/>
                  <a:gd name="T3" fmla="*/ 2 h 4"/>
                  <a:gd name="T4" fmla="*/ 5 w 5"/>
                  <a:gd name="T5" fmla="*/ 0 h 4"/>
                  <a:gd name="T6" fmla="*/ 3 w 5"/>
                  <a:gd name="T7" fmla="*/ 0 h 4"/>
                  <a:gd name="T8" fmla="*/ 2 w 5"/>
                  <a:gd name="T9" fmla="*/ 1 h 4"/>
                  <a:gd name="T10" fmla="*/ 0 w 5"/>
                  <a:gd name="T11" fmla="*/ 2 h 4"/>
                  <a:gd name="T12" fmla="*/ 0 w 5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3" y="1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4" name="Freeform 436"/>
              <p:cNvSpPr/>
              <p:nvPr/>
            </p:nvSpPr>
            <p:spPr bwMode="auto">
              <a:xfrm>
                <a:off x="2344" y="-1228"/>
                <a:ext cx="101" cy="76"/>
              </a:xfrm>
              <a:custGeom>
                <a:avLst/>
                <a:gdLst>
                  <a:gd name="T0" fmla="*/ 27 w 52"/>
                  <a:gd name="T1" fmla="*/ 18 h 39"/>
                  <a:gd name="T2" fmla="*/ 52 w 52"/>
                  <a:gd name="T3" fmla="*/ 1 h 39"/>
                  <a:gd name="T4" fmla="*/ 50 w 52"/>
                  <a:gd name="T5" fmla="*/ 0 h 39"/>
                  <a:gd name="T6" fmla="*/ 26 w 52"/>
                  <a:gd name="T7" fmla="*/ 17 h 39"/>
                  <a:gd name="T8" fmla="*/ 0 w 52"/>
                  <a:gd name="T9" fmla="*/ 37 h 39"/>
                  <a:gd name="T10" fmla="*/ 0 w 52"/>
                  <a:gd name="T11" fmla="*/ 39 h 39"/>
                  <a:gd name="T12" fmla="*/ 27 w 52"/>
                  <a:gd name="T13" fmla="*/ 1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39">
                    <a:moveTo>
                      <a:pt x="27" y="18"/>
                    </a:moveTo>
                    <a:cubicBezTo>
                      <a:pt x="35" y="12"/>
                      <a:pt x="44" y="6"/>
                      <a:pt x="52" y="1"/>
                    </a:cubicBezTo>
                    <a:cubicBezTo>
                      <a:pt x="52" y="1"/>
                      <a:pt x="51" y="1"/>
                      <a:pt x="50" y="0"/>
                    </a:cubicBezTo>
                    <a:cubicBezTo>
                      <a:pt x="42" y="5"/>
                      <a:pt x="34" y="11"/>
                      <a:pt x="26" y="17"/>
                    </a:cubicBezTo>
                    <a:cubicBezTo>
                      <a:pt x="17" y="23"/>
                      <a:pt x="8" y="30"/>
                      <a:pt x="0" y="37"/>
                    </a:cubicBezTo>
                    <a:cubicBezTo>
                      <a:pt x="0" y="38"/>
                      <a:pt x="0" y="39"/>
                      <a:pt x="0" y="39"/>
                    </a:cubicBezTo>
                    <a:cubicBezTo>
                      <a:pt x="9" y="32"/>
                      <a:pt x="17" y="25"/>
                      <a:pt x="27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5" name="Freeform 437"/>
              <p:cNvSpPr/>
              <p:nvPr/>
            </p:nvSpPr>
            <p:spPr bwMode="auto">
              <a:xfrm>
                <a:off x="2503" y="-987"/>
                <a:ext cx="215" cy="163"/>
              </a:xfrm>
              <a:custGeom>
                <a:avLst/>
                <a:gdLst>
                  <a:gd name="T0" fmla="*/ 57 w 111"/>
                  <a:gd name="T1" fmla="*/ 34 h 84"/>
                  <a:gd name="T2" fmla="*/ 111 w 111"/>
                  <a:gd name="T3" fmla="*/ 1 h 84"/>
                  <a:gd name="T4" fmla="*/ 111 w 111"/>
                  <a:gd name="T5" fmla="*/ 0 h 84"/>
                  <a:gd name="T6" fmla="*/ 56 w 111"/>
                  <a:gd name="T7" fmla="*/ 33 h 84"/>
                  <a:gd name="T8" fmla="*/ 0 w 111"/>
                  <a:gd name="T9" fmla="*/ 83 h 84"/>
                  <a:gd name="T10" fmla="*/ 2 w 111"/>
                  <a:gd name="T11" fmla="*/ 84 h 84"/>
                  <a:gd name="T12" fmla="*/ 57 w 111"/>
                  <a:gd name="T13" fmla="*/ 3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1" h="84">
                    <a:moveTo>
                      <a:pt x="57" y="34"/>
                    </a:moveTo>
                    <a:cubicBezTo>
                      <a:pt x="75" y="21"/>
                      <a:pt x="94" y="10"/>
                      <a:pt x="111" y="1"/>
                    </a:cubicBezTo>
                    <a:cubicBezTo>
                      <a:pt x="111" y="1"/>
                      <a:pt x="111" y="0"/>
                      <a:pt x="111" y="0"/>
                    </a:cubicBezTo>
                    <a:cubicBezTo>
                      <a:pt x="93" y="8"/>
                      <a:pt x="75" y="19"/>
                      <a:pt x="56" y="33"/>
                    </a:cubicBezTo>
                    <a:cubicBezTo>
                      <a:pt x="35" y="48"/>
                      <a:pt x="16" y="65"/>
                      <a:pt x="0" y="83"/>
                    </a:cubicBezTo>
                    <a:cubicBezTo>
                      <a:pt x="1" y="84"/>
                      <a:pt x="1" y="84"/>
                      <a:pt x="2" y="84"/>
                    </a:cubicBezTo>
                    <a:cubicBezTo>
                      <a:pt x="17" y="66"/>
                      <a:pt x="36" y="50"/>
                      <a:pt x="57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6" name="Freeform 438"/>
              <p:cNvSpPr/>
              <p:nvPr/>
            </p:nvSpPr>
            <p:spPr bwMode="auto">
              <a:xfrm>
                <a:off x="2553" y="-935"/>
                <a:ext cx="171" cy="128"/>
              </a:xfrm>
              <a:custGeom>
                <a:avLst/>
                <a:gdLst>
                  <a:gd name="T0" fmla="*/ 47 w 88"/>
                  <a:gd name="T1" fmla="*/ 27 h 66"/>
                  <a:gd name="T2" fmla="*/ 88 w 88"/>
                  <a:gd name="T3" fmla="*/ 2 h 66"/>
                  <a:gd name="T4" fmla="*/ 88 w 88"/>
                  <a:gd name="T5" fmla="*/ 0 h 66"/>
                  <a:gd name="T6" fmla="*/ 46 w 88"/>
                  <a:gd name="T7" fmla="*/ 26 h 66"/>
                  <a:gd name="T8" fmla="*/ 0 w 88"/>
                  <a:gd name="T9" fmla="*/ 66 h 66"/>
                  <a:gd name="T10" fmla="*/ 2 w 88"/>
                  <a:gd name="T11" fmla="*/ 66 h 66"/>
                  <a:gd name="T12" fmla="*/ 47 w 88"/>
                  <a:gd name="T13" fmla="*/ 27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8" h="66">
                    <a:moveTo>
                      <a:pt x="47" y="27"/>
                    </a:moveTo>
                    <a:cubicBezTo>
                      <a:pt x="61" y="17"/>
                      <a:pt x="74" y="9"/>
                      <a:pt x="88" y="2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74" y="7"/>
                      <a:pt x="60" y="16"/>
                      <a:pt x="46" y="26"/>
                    </a:cubicBezTo>
                    <a:cubicBezTo>
                      <a:pt x="29" y="38"/>
                      <a:pt x="13" y="52"/>
                      <a:pt x="0" y="66"/>
                    </a:cubicBezTo>
                    <a:cubicBezTo>
                      <a:pt x="0" y="66"/>
                      <a:pt x="1" y="66"/>
                      <a:pt x="2" y="66"/>
                    </a:cubicBezTo>
                    <a:cubicBezTo>
                      <a:pt x="15" y="53"/>
                      <a:pt x="30" y="39"/>
                      <a:pt x="47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7" name="Freeform 439"/>
              <p:cNvSpPr/>
              <p:nvPr/>
            </p:nvSpPr>
            <p:spPr bwMode="auto">
              <a:xfrm>
                <a:off x="2464" y="-1034"/>
                <a:ext cx="239" cy="183"/>
              </a:xfrm>
              <a:custGeom>
                <a:avLst/>
                <a:gdLst>
                  <a:gd name="T0" fmla="*/ 61 w 123"/>
                  <a:gd name="T1" fmla="*/ 38 h 94"/>
                  <a:gd name="T2" fmla="*/ 123 w 123"/>
                  <a:gd name="T3" fmla="*/ 1 h 94"/>
                  <a:gd name="T4" fmla="*/ 122 w 123"/>
                  <a:gd name="T5" fmla="*/ 0 h 94"/>
                  <a:gd name="T6" fmla="*/ 60 w 123"/>
                  <a:gd name="T7" fmla="*/ 37 h 94"/>
                  <a:gd name="T8" fmla="*/ 0 w 123"/>
                  <a:gd name="T9" fmla="*/ 93 h 94"/>
                  <a:gd name="T10" fmla="*/ 1 w 123"/>
                  <a:gd name="T11" fmla="*/ 94 h 94"/>
                  <a:gd name="T12" fmla="*/ 61 w 123"/>
                  <a:gd name="T13" fmla="*/ 38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3" h="94">
                    <a:moveTo>
                      <a:pt x="61" y="38"/>
                    </a:moveTo>
                    <a:cubicBezTo>
                      <a:pt x="82" y="23"/>
                      <a:pt x="104" y="11"/>
                      <a:pt x="123" y="1"/>
                    </a:cubicBezTo>
                    <a:cubicBezTo>
                      <a:pt x="122" y="1"/>
                      <a:pt x="122" y="0"/>
                      <a:pt x="122" y="0"/>
                    </a:cubicBezTo>
                    <a:cubicBezTo>
                      <a:pt x="103" y="9"/>
                      <a:pt x="81" y="21"/>
                      <a:pt x="60" y="37"/>
                    </a:cubicBezTo>
                    <a:cubicBezTo>
                      <a:pt x="36" y="54"/>
                      <a:pt x="16" y="72"/>
                      <a:pt x="0" y="93"/>
                    </a:cubicBezTo>
                    <a:cubicBezTo>
                      <a:pt x="0" y="93"/>
                      <a:pt x="1" y="93"/>
                      <a:pt x="1" y="94"/>
                    </a:cubicBezTo>
                    <a:cubicBezTo>
                      <a:pt x="18" y="74"/>
                      <a:pt x="38" y="55"/>
                      <a:pt x="61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8" name="Freeform 440"/>
              <p:cNvSpPr/>
              <p:nvPr/>
            </p:nvSpPr>
            <p:spPr bwMode="auto">
              <a:xfrm>
                <a:off x="2404" y="-1109"/>
                <a:ext cx="233" cy="178"/>
              </a:xfrm>
              <a:custGeom>
                <a:avLst/>
                <a:gdLst>
                  <a:gd name="T0" fmla="*/ 60 w 120"/>
                  <a:gd name="T1" fmla="*/ 37 h 92"/>
                  <a:gd name="T2" fmla="*/ 120 w 120"/>
                  <a:gd name="T3" fmla="*/ 1 h 92"/>
                  <a:gd name="T4" fmla="*/ 118 w 120"/>
                  <a:gd name="T5" fmla="*/ 0 h 92"/>
                  <a:gd name="T6" fmla="*/ 59 w 120"/>
                  <a:gd name="T7" fmla="*/ 36 h 92"/>
                  <a:gd name="T8" fmla="*/ 0 w 120"/>
                  <a:gd name="T9" fmla="*/ 90 h 92"/>
                  <a:gd name="T10" fmla="*/ 0 w 120"/>
                  <a:gd name="T11" fmla="*/ 92 h 92"/>
                  <a:gd name="T12" fmla="*/ 60 w 120"/>
                  <a:gd name="T13" fmla="*/ 37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0" h="92">
                    <a:moveTo>
                      <a:pt x="60" y="37"/>
                    </a:moveTo>
                    <a:cubicBezTo>
                      <a:pt x="80" y="22"/>
                      <a:pt x="101" y="10"/>
                      <a:pt x="120" y="1"/>
                    </a:cubicBezTo>
                    <a:cubicBezTo>
                      <a:pt x="119" y="1"/>
                      <a:pt x="119" y="1"/>
                      <a:pt x="118" y="0"/>
                    </a:cubicBezTo>
                    <a:cubicBezTo>
                      <a:pt x="100" y="9"/>
                      <a:pt x="79" y="21"/>
                      <a:pt x="59" y="36"/>
                    </a:cubicBezTo>
                    <a:cubicBezTo>
                      <a:pt x="36" y="52"/>
                      <a:pt x="16" y="71"/>
                      <a:pt x="0" y="90"/>
                    </a:cubicBezTo>
                    <a:cubicBezTo>
                      <a:pt x="0" y="91"/>
                      <a:pt x="0" y="91"/>
                      <a:pt x="0" y="92"/>
                    </a:cubicBezTo>
                    <a:cubicBezTo>
                      <a:pt x="17" y="72"/>
                      <a:pt x="37" y="54"/>
                      <a:pt x="60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9" name="Freeform 441"/>
              <p:cNvSpPr/>
              <p:nvPr/>
            </p:nvSpPr>
            <p:spPr bwMode="auto">
              <a:xfrm>
                <a:off x="2431" y="-1074"/>
                <a:ext cx="244" cy="186"/>
              </a:xfrm>
              <a:custGeom>
                <a:avLst/>
                <a:gdLst>
                  <a:gd name="T0" fmla="*/ 62 w 126"/>
                  <a:gd name="T1" fmla="*/ 39 h 96"/>
                  <a:gd name="T2" fmla="*/ 126 w 126"/>
                  <a:gd name="T3" fmla="*/ 2 h 96"/>
                  <a:gd name="T4" fmla="*/ 124 w 126"/>
                  <a:gd name="T5" fmla="*/ 0 h 96"/>
                  <a:gd name="T6" fmla="*/ 61 w 126"/>
                  <a:gd name="T7" fmla="*/ 38 h 96"/>
                  <a:gd name="T8" fmla="*/ 0 w 126"/>
                  <a:gd name="T9" fmla="*/ 95 h 96"/>
                  <a:gd name="T10" fmla="*/ 1 w 126"/>
                  <a:gd name="T11" fmla="*/ 96 h 96"/>
                  <a:gd name="T12" fmla="*/ 62 w 126"/>
                  <a:gd name="T13" fmla="*/ 39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6" h="96">
                    <a:moveTo>
                      <a:pt x="62" y="39"/>
                    </a:moveTo>
                    <a:cubicBezTo>
                      <a:pt x="84" y="23"/>
                      <a:pt x="106" y="11"/>
                      <a:pt x="126" y="2"/>
                    </a:cubicBezTo>
                    <a:cubicBezTo>
                      <a:pt x="125" y="1"/>
                      <a:pt x="125" y="1"/>
                      <a:pt x="124" y="0"/>
                    </a:cubicBezTo>
                    <a:cubicBezTo>
                      <a:pt x="105" y="10"/>
                      <a:pt x="83" y="22"/>
                      <a:pt x="61" y="38"/>
                    </a:cubicBezTo>
                    <a:cubicBezTo>
                      <a:pt x="37" y="55"/>
                      <a:pt x="16" y="74"/>
                      <a:pt x="0" y="95"/>
                    </a:cubicBezTo>
                    <a:cubicBezTo>
                      <a:pt x="0" y="95"/>
                      <a:pt x="0" y="96"/>
                      <a:pt x="1" y="96"/>
                    </a:cubicBezTo>
                    <a:cubicBezTo>
                      <a:pt x="17" y="76"/>
                      <a:pt x="38" y="57"/>
                      <a:pt x="62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0" name="Freeform 442"/>
              <p:cNvSpPr/>
              <p:nvPr/>
            </p:nvSpPr>
            <p:spPr bwMode="auto">
              <a:xfrm>
                <a:off x="2382" y="-1142"/>
                <a:ext cx="210" cy="161"/>
              </a:xfrm>
              <a:custGeom>
                <a:avLst/>
                <a:gdLst>
                  <a:gd name="T0" fmla="*/ 55 w 108"/>
                  <a:gd name="T1" fmla="*/ 34 h 83"/>
                  <a:gd name="T2" fmla="*/ 108 w 108"/>
                  <a:gd name="T3" fmla="*/ 1 h 83"/>
                  <a:gd name="T4" fmla="*/ 107 w 108"/>
                  <a:gd name="T5" fmla="*/ 0 h 83"/>
                  <a:gd name="T6" fmla="*/ 54 w 108"/>
                  <a:gd name="T7" fmla="*/ 33 h 83"/>
                  <a:gd name="T8" fmla="*/ 0 w 108"/>
                  <a:gd name="T9" fmla="*/ 81 h 83"/>
                  <a:gd name="T10" fmla="*/ 1 w 108"/>
                  <a:gd name="T11" fmla="*/ 83 h 83"/>
                  <a:gd name="T12" fmla="*/ 55 w 108"/>
                  <a:gd name="T13" fmla="*/ 34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83">
                    <a:moveTo>
                      <a:pt x="55" y="34"/>
                    </a:moveTo>
                    <a:cubicBezTo>
                      <a:pt x="73" y="21"/>
                      <a:pt x="92" y="10"/>
                      <a:pt x="108" y="1"/>
                    </a:cubicBezTo>
                    <a:cubicBezTo>
                      <a:pt x="108" y="1"/>
                      <a:pt x="107" y="1"/>
                      <a:pt x="107" y="0"/>
                    </a:cubicBezTo>
                    <a:cubicBezTo>
                      <a:pt x="90" y="9"/>
                      <a:pt x="72" y="20"/>
                      <a:pt x="54" y="33"/>
                    </a:cubicBezTo>
                    <a:cubicBezTo>
                      <a:pt x="33" y="48"/>
                      <a:pt x="15" y="64"/>
                      <a:pt x="0" y="81"/>
                    </a:cubicBezTo>
                    <a:cubicBezTo>
                      <a:pt x="0" y="81"/>
                      <a:pt x="1" y="82"/>
                      <a:pt x="1" y="83"/>
                    </a:cubicBezTo>
                    <a:cubicBezTo>
                      <a:pt x="16" y="65"/>
                      <a:pt x="34" y="49"/>
                      <a:pt x="55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1" name="Freeform 443"/>
              <p:cNvSpPr>
                <a:spLocks noEditPoints="1"/>
              </p:cNvSpPr>
              <p:nvPr/>
            </p:nvSpPr>
            <p:spPr bwMode="auto">
              <a:xfrm>
                <a:off x="2637" y="-1007"/>
                <a:ext cx="23" cy="26"/>
              </a:xfrm>
              <a:custGeom>
                <a:avLst/>
                <a:gdLst>
                  <a:gd name="T0" fmla="*/ 10 w 12"/>
                  <a:gd name="T1" fmla="*/ 13 h 13"/>
                  <a:gd name="T2" fmla="*/ 10 w 12"/>
                  <a:gd name="T3" fmla="*/ 13 h 13"/>
                  <a:gd name="T4" fmla="*/ 3 w 12"/>
                  <a:gd name="T5" fmla="*/ 10 h 13"/>
                  <a:gd name="T6" fmla="*/ 1 w 12"/>
                  <a:gd name="T7" fmla="*/ 1 h 13"/>
                  <a:gd name="T8" fmla="*/ 1 w 12"/>
                  <a:gd name="T9" fmla="*/ 0 h 13"/>
                  <a:gd name="T10" fmla="*/ 2 w 12"/>
                  <a:gd name="T11" fmla="*/ 0 h 13"/>
                  <a:gd name="T12" fmla="*/ 10 w 12"/>
                  <a:gd name="T13" fmla="*/ 5 h 13"/>
                  <a:gd name="T14" fmla="*/ 11 w 12"/>
                  <a:gd name="T15" fmla="*/ 13 h 13"/>
                  <a:gd name="T16" fmla="*/ 10 w 12"/>
                  <a:gd name="T17" fmla="*/ 13 h 13"/>
                  <a:gd name="T18" fmla="*/ 2 w 12"/>
                  <a:gd name="T19" fmla="*/ 2 h 13"/>
                  <a:gd name="T20" fmla="*/ 4 w 12"/>
                  <a:gd name="T21" fmla="*/ 9 h 13"/>
                  <a:gd name="T22" fmla="*/ 9 w 12"/>
                  <a:gd name="T23" fmla="*/ 12 h 13"/>
                  <a:gd name="T24" fmla="*/ 8 w 12"/>
                  <a:gd name="T25" fmla="*/ 6 h 13"/>
                  <a:gd name="T26" fmla="*/ 2 w 12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3">
                    <a:moveTo>
                      <a:pt x="10" y="13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3"/>
                      <a:pt x="5" y="13"/>
                      <a:pt x="3" y="10"/>
                    </a:cubicBezTo>
                    <a:cubicBezTo>
                      <a:pt x="1" y="7"/>
                      <a:pt x="0" y="4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6" y="1"/>
                      <a:pt x="9" y="3"/>
                      <a:pt x="10" y="5"/>
                    </a:cubicBezTo>
                    <a:cubicBezTo>
                      <a:pt x="12" y="9"/>
                      <a:pt x="11" y="13"/>
                      <a:pt x="11" y="13"/>
                    </a:cubicBezTo>
                    <a:lnTo>
                      <a:pt x="10" y="13"/>
                    </a:lnTo>
                    <a:close/>
                    <a:moveTo>
                      <a:pt x="2" y="2"/>
                    </a:moveTo>
                    <a:cubicBezTo>
                      <a:pt x="2" y="5"/>
                      <a:pt x="3" y="7"/>
                      <a:pt x="4" y="9"/>
                    </a:cubicBezTo>
                    <a:cubicBezTo>
                      <a:pt x="6" y="11"/>
                      <a:pt x="8" y="11"/>
                      <a:pt x="9" y="12"/>
                    </a:cubicBezTo>
                    <a:cubicBezTo>
                      <a:pt x="9" y="10"/>
                      <a:pt x="10" y="8"/>
                      <a:pt x="8" y="6"/>
                    </a:cubicBezTo>
                    <a:cubicBezTo>
                      <a:pt x="7" y="4"/>
                      <a:pt x="5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2" name="Freeform 444"/>
              <p:cNvSpPr>
                <a:spLocks noEditPoints="1"/>
              </p:cNvSpPr>
              <p:nvPr/>
            </p:nvSpPr>
            <p:spPr bwMode="auto">
              <a:xfrm>
                <a:off x="2625" y="-997"/>
                <a:ext cx="33" cy="27"/>
              </a:xfrm>
              <a:custGeom>
                <a:avLst/>
                <a:gdLst>
                  <a:gd name="T0" fmla="*/ 14 w 17"/>
                  <a:gd name="T1" fmla="*/ 10 h 14"/>
                  <a:gd name="T2" fmla="*/ 1 w 17"/>
                  <a:gd name="T3" fmla="*/ 10 h 14"/>
                  <a:gd name="T4" fmla="*/ 0 w 17"/>
                  <a:gd name="T5" fmla="*/ 9 h 14"/>
                  <a:gd name="T6" fmla="*/ 1 w 17"/>
                  <a:gd name="T7" fmla="*/ 8 h 14"/>
                  <a:gd name="T8" fmla="*/ 3 w 17"/>
                  <a:gd name="T9" fmla="*/ 6 h 14"/>
                  <a:gd name="T10" fmla="*/ 16 w 17"/>
                  <a:gd name="T11" fmla="*/ 7 h 14"/>
                  <a:gd name="T12" fmla="*/ 17 w 17"/>
                  <a:gd name="T13" fmla="*/ 8 h 14"/>
                  <a:gd name="T14" fmla="*/ 16 w 17"/>
                  <a:gd name="T15" fmla="*/ 8 h 14"/>
                  <a:gd name="T16" fmla="*/ 14 w 17"/>
                  <a:gd name="T17" fmla="*/ 10 h 14"/>
                  <a:gd name="T18" fmla="*/ 3 w 17"/>
                  <a:gd name="T19" fmla="*/ 9 h 14"/>
                  <a:gd name="T20" fmla="*/ 13 w 17"/>
                  <a:gd name="T21" fmla="*/ 9 h 14"/>
                  <a:gd name="T22" fmla="*/ 15 w 17"/>
                  <a:gd name="T23" fmla="*/ 8 h 14"/>
                  <a:gd name="T24" fmla="*/ 5 w 17"/>
                  <a:gd name="T25" fmla="*/ 7 h 14"/>
                  <a:gd name="T26" fmla="*/ 3 w 17"/>
                  <a:gd name="T27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4">
                    <a:moveTo>
                      <a:pt x="14" y="10"/>
                    </a:moveTo>
                    <a:cubicBezTo>
                      <a:pt x="12" y="12"/>
                      <a:pt x="7" y="14"/>
                      <a:pt x="1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7"/>
                      <a:pt x="3" y="6"/>
                      <a:pt x="3" y="6"/>
                    </a:cubicBezTo>
                    <a:cubicBezTo>
                      <a:pt x="11" y="0"/>
                      <a:pt x="16" y="7"/>
                      <a:pt x="16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9"/>
                      <a:pt x="14" y="10"/>
                    </a:cubicBezTo>
                    <a:close/>
                    <a:moveTo>
                      <a:pt x="3" y="9"/>
                    </a:moveTo>
                    <a:cubicBezTo>
                      <a:pt x="8" y="12"/>
                      <a:pt x="11" y="10"/>
                      <a:pt x="13" y="9"/>
                    </a:cubicBezTo>
                    <a:cubicBezTo>
                      <a:pt x="14" y="8"/>
                      <a:pt x="14" y="8"/>
                      <a:pt x="15" y="8"/>
                    </a:cubicBezTo>
                    <a:cubicBezTo>
                      <a:pt x="13" y="6"/>
                      <a:pt x="9" y="3"/>
                      <a:pt x="5" y="7"/>
                    </a:cubicBezTo>
                    <a:cubicBezTo>
                      <a:pt x="4" y="8"/>
                      <a:pt x="3" y="8"/>
                      <a:pt x="3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3" name="Freeform 445"/>
              <p:cNvSpPr>
                <a:spLocks noEditPoints="1"/>
              </p:cNvSpPr>
              <p:nvPr/>
            </p:nvSpPr>
            <p:spPr bwMode="auto">
              <a:xfrm>
                <a:off x="2639" y="-983"/>
                <a:ext cx="25" cy="29"/>
              </a:xfrm>
              <a:custGeom>
                <a:avLst/>
                <a:gdLst>
                  <a:gd name="T0" fmla="*/ 6 w 13"/>
                  <a:gd name="T1" fmla="*/ 12 h 15"/>
                  <a:gd name="T2" fmla="*/ 3 w 13"/>
                  <a:gd name="T3" fmla="*/ 14 h 15"/>
                  <a:gd name="T4" fmla="*/ 2 w 13"/>
                  <a:gd name="T5" fmla="*/ 15 h 15"/>
                  <a:gd name="T6" fmla="*/ 2 w 13"/>
                  <a:gd name="T7" fmla="*/ 14 h 15"/>
                  <a:gd name="T8" fmla="*/ 4 w 13"/>
                  <a:gd name="T9" fmla="*/ 2 h 15"/>
                  <a:gd name="T10" fmla="*/ 9 w 13"/>
                  <a:gd name="T11" fmla="*/ 0 h 15"/>
                  <a:gd name="T12" fmla="*/ 9 w 13"/>
                  <a:gd name="T13" fmla="*/ 0 h 15"/>
                  <a:gd name="T14" fmla="*/ 10 w 13"/>
                  <a:gd name="T15" fmla="*/ 0 h 15"/>
                  <a:gd name="T16" fmla="*/ 6 w 13"/>
                  <a:gd name="T17" fmla="*/ 12 h 15"/>
                  <a:gd name="T18" fmla="*/ 3 w 13"/>
                  <a:gd name="T19" fmla="*/ 12 h 15"/>
                  <a:gd name="T20" fmla="*/ 5 w 13"/>
                  <a:gd name="T21" fmla="*/ 11 h 15"/>
                  <a:gd name="T22" fmla="*/ 8 w 13"/>
                  <a:gd name="T23" fmla="*/ 2 h 15"/>
                  <a:gd name="T24" fmla="*/ 5 w 13"/>
                  <a:gd name="T25" fmla="*/ 3 h 15"/>
                  <a:gd name="T26" fmla="*/ 3 w 13"/>
                  <a:gd name="T27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5">
                    <a:moveTo>
                      <a:pt x="6" y="12"/>
                    </a:moveTo>
                    <a:cubicBezTo>
                      <a:pt x="6" y="13"/>
                      <a:pt x="4" y="14"/>
                      <a:pt x="3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0" y="7"/>
                      <a:pt x="2" y="4"/>
                      <a:pt x="4" y="2"/>
                    </a:cubicBezTo>
                    <a:cubicBezTo>
                      <a:pt x="6" y="0"/>
                      <a:pt x="8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3" y="7"/>
                      <a:pt x="6" y="12"/>
                    </a:cubicBezTo>
                    <a:close/>
                    <a:moveTo>
                      <a:pt x="3" y="12"/>
                    </a:moveTo>
                    <a:cubicBezTo>
                      <a:pt x="4" y="12"/>
                      <a:pt x="5" y="11"/>
                      <a:pt x="5" y="11"/>
                    </a:cubicBezTo>
                    <a:cubicBezTo>
                      <a:pt x="10" y="8"/>
                      <a:pt x="9" y="3"/>
                      <a:pt x="8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3" y="5"/>
                      <a:pt x="2" y="8"/>
                      <a:pt x="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4" name="Freeform 446"/>
              <p:cNvSpPr>
                <a:spLocks noEditPoints="1"/>
              </p:cNvSpPr>
              <p:nvPr/>
            </p:nvSpPr>
            <p:spPr bwMode="auto">
              <a:xfrm>
                <a:off x="2650" y="-983"/>
                <a:ext cx="23" cy="25"/>
              </a:xfrm>
              <a:custGeom>
                <a:avLst/>
                <a:gdLst>
                  <a:gd name="T0" fmla="*/ 12 w 12"/>
                  <a:gd name="T1" fmla="*/ 13 h 13"/>
                  <a:gd name="T2" fmla="*/ 11 w 12"/>
                  <a:gd name="T3" fmla="*/ 13 h 13"/>
                  <a:gd name="T4" fmla="*/ 2 w 12"/>
                  <a:gd name="T5" fmla="*/ 8 h 13"/>
                  <a:gd name="T6" fmla="*/ 2 w 12"/>
                  <a:gd name="T7" fmla="*/ 0 h 13"/>
                  <a:gd name="T8" fmla="*/ 2 w 12"/>
                  <a:gd name="T9" fmla="*/ 0 h 13"/>
                  <a:gd name="T10" fmla="*/ 3 w 12"/>
                  <a:gd name="T11" fmla="*/ 0 h 13"/>
                  <a:gd name="T12" fmla="*/ 10 w 12"/>
                  <a:gd name="T13" fmla="*/ 3 h 13"/>
                  <a:gd name="T14" fmla="*/ 12 w 12"/>
                  <a:gd name="T15" fmla="*/ 12 h 13"/>
                  <a:gd name="T16" fmla="*/ 12 w 12"/>
                  <a:gd name="T17" fmla="*/ 13 h 13"/>
                  <a:gd name="T18" fmla="*/ 3 w 12"/>
                  <a:gd name="T19" fmla="*/ 2 h 13"/>
                  <a:gd name="T20" fmla="*/ 4 w 12"/>
                  <a:gd name="T21" fmla="*/ 7 h 13"/>
                  <a:gd name="T22" fmla="*/ 10 w 12"/>
                  <a:gd name="T23" fmla="*/ 11 h 13"/>
                  <a:gd name="T24" fmla="*/ 8 w 12"/>
                  <a:gd name="T25" fmla="*/ 5 h 13"/>
                  <a:gd name="T26" fmla="*/ 3 w 12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3">
                    <a:moveTo>
                      <a:pt x="12" y="13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7" y="12"/>
                      <a:pt x="4" y="11"/>
                      <a:pt x="2" y="8"/>
                    </a:cubicBezTo>
                    <a:cubicBezTo>
                      <a:pt x="0" y="4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7" y="0"/>
                      <a:pt x="10" y="3"/>
                    </a:cubicBezTo>
                    <a:cubicBezTo>
                      <a:pt x="12" y="6"/>
                      <a:pt x="12" y="9"/>
                      <a:pt x="12" y="12"/>
                    </a:cubicBezTo>
                    <a:lnTo>
                      <a:pt x="12" y="13"/>
                    </a:lnTo>
                    <a:close/>
                    <a:moveTo>
                      <a:pt x="3" y="2"/>
                    </a:moveTo>
                    <a:cubicBezTo>
                      <a:pt x="3" y="3"/>
                      <a:pt x="3" y="5"/>
                      <a:pt x="4" y="7"/>
                    </a:cubicBezTo>
                    <a:cubicBezTo>
                      <a:pt x="5" y="9"/>
                      <a:pt x="7" y="10"/>
                      <a:pt x="10" y="11"/>
                    </a:cubicBezTo>
                    <a:cubicBezTo>
                      <a:pt x="10" y="8"/>
                      <a:pt x="10" y="6"/>
                      <a:pt x="8" y="5"/>
                    </a:cubicBezTo>
                    <a:cubicBezTo>
                      <a:pt x="7" y="3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5" name="Freeform 447"/>
              <p:cNvSpPr>
                <a:spLocks noEditPoints="1"/>
              </p:cNvSpPr>
              <p:nvPr/>
            </p:nvSpPr>
            <p:spPr bwMode="auto">
              <a:xfrm>
                <a:off x="2654" y="-995"/>
                <a:ext cx="31" cy="27"/>
              </a:xfrm>
              <a:custGeom>
                <a:avLst/>
                <a:gdLst>
                  <a:gd name="T0" fmla="*/ 13 w 16"/>
                  <a:gd name="T1" fmla="*/ 8 h 14"/>
                  <a:gd name="T2" fmla="*/ 0 w 16"/>
                  <a:gd name="T3" fmla="*/ 7 h 14"/>
                  <a:gd name="T4" fmla="*/ 0 w 16"/>
                  <a:gd name="T5" fmla="*/ 7 h 14"/>
                  <a:gd name="T6" fmla="*/ 0 w 16"/>
                  <a:gd name="T7" fmla="*/ 6 h 14"/>
                  <a:gd name="T8" fmla="*/ 2 w 16"/>
                  <a:gd name="T9" fmla="*/ 4 h 14"/>
                  <a:gd name="T10" fmla="*/ 15 w 16"/>
                  <a:gd name="T11" fmla="*/ 5 h 14"/>
                  <a:gd name="T12" fmla="*/ 16 w 16"/>
                  <a:gd name="T13" fmla="*/ 5 h 14"/>
                  <a:gd name="T14" fmla="*/ 16 w 16"/>
                  <a:gd name="T15" fmla="*/ 6 h 14"/>
                  <a:gd name="T16" fmla="*/ 13 w 16"/>
                  <a:gd name="T17" fmla="*/ 8 h 14"/>
                  <a:gd name="T18" fmla="*/ 2 w 16"/>
                  <a:gd name="T19" fmla="*/ 7 h 14"/>
                  <a:gd name="T20" fmla="*/ 12 w 16"/>
                  <a:gd name="T21" fmla="*/ 7 h 14"/>
                  <a:gd name="T22" fmla="*/ 14 w 16"/>
                  <a:gd name="T23" fmla="*/ 5 h 14"/>
                  <a:gd name="T24" fmla="*/ 3 w 16"/>
                  <a:gd name="T25" fmla="*/ 5 h 14"/>
                  <a:gd name="T26" fmla="*/ 2 w 16"/>
                  <a:gd name="T27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4">
                    <a:moveTo>
                      <a:pt x="13" y="8"/>
                    </a:moveTo>
                    <a:cubicBezTo>
                      <a:pt x="6" y="14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5"/>
                      <a:pt x="2" y="4"/>
                    </a:cubicBezTo>
                    <a:cubicBezTo>
                      <a:pt x="4" y="2"/>
                      <a:pt x="9" y="0"/>
                      <a:pt x="15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7"/>
                      <a:pt x="14" y="8"/>
                      <a:pt x="13" y="8"/>
                    </a:cubicBezTo>
                    <a:close/>
                    <a:moveTo>
                      <a:pt x="2" y="7"/>
                    </a:moveTo>
                    <a:cubicBezTo>
                      <a:pt x="3" y="8"/>
                      <a:pt x="7" y="11"/>
                      <a:pt x="12" y="7"/>
                    </a:cubicBezTo>
                    <a:cubicBezTo>
                      <a:pt x="12" y="7"/>
                      <a:pt x="13" y="6"/>
                      <a:pt x="14" y="5"/>
                    </a:cubicBezTo>
                    <a:cubicBezTo>
                      <a:pt x="9" y="2"/>
                      <a:pt x="5" y="4"/>
                      <a:pt x="3" y="5"/>
                    </a:cubicBezTo>
                    <a:cubicBezTo>
                      <a:pt x="3" y="6"/>
                      <a:pt x="2" y="6"/>
                      <a:pt x="2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6" name="Freeform 448"/>
              <p:cNvSpPr>
                <a:spLocks noEditPoints="1"/>
              </p:cNvSpPr>
              <p:nvPr/>
            </p:nvSpPr>
            <p:spPr bwMode="auto">
              <a:xfrm>
                <a:off x="2648" y="-1010"/>
                <a:ext cx="25" cy="31"/>
              </a:xfrm>
              <a:custGeom>
                <a:avLst/>
                <a:gdLst>
                  <a:gd name="T0" fmla="*/ 8 w 13"/>
                  <a:gd name="T1" fmla="*/ 13 h 16"/>
                  <a:gd name="T2" fmla="*/ 4 w 13"/>
                  <a:gd name="T3" fmla="*/ 15 h 16"/>
                  <a:gd name="T4" fmla="*/ 3 w 13"/>
                  <a:gd name="T5" fmla="*/ 16 h 16"/>
                  <a:gd name="T6" fmla="*/ 3 w 13"/>
                  <a:gd name="T7" fmla="*/ 15 h 16"/>
                  <a:gd name="T8" fmla="*/ 6 w 13"/>
                  <a:gd name="T9" fmla="*/ 3 h 16"/>
                  <a:gd name="T10" fmla="*/ 9 w 13"/>
                  <a:gd name="T11" fmla="*/ 1 h 16"/>
                  <a:gd name="T12" fmla="*/ 10 w 13"/>
                  <a:gd name="T13" fmla="*/ 0 h 16"/>
                  <a:gd name="T14" fmla="*/ 10 w 13"/>
                  <a:gd name="T15" fmla="*/ 1 h 16"/>
                  <a:gd name="T16" fmla="*/ 8 w 13"/>
                  <a:gd name="T17" fmla="*/ 13 h 16"/>
                  <a:gd name="T18" fmla="*/ 4 w 13"/>
                  <a:gd name="T19" fmla="*/ 14 h 16"/>
                  <a:gd name="T20" fmla="*/ 7 w 13"/>
                  <a:gd name="T21" fmla="*/ 12 h 16"/>
                  <a:gd name="T22" fmla="*/ 9 w 13"/>
                  <a:gd name="T23" fmla="*/ 3 h 16"/>
                  <a:gd name="T24" fmla="*/ 7 w 13"/>
                  <a:gd name="T25" fmla="*/ 4 h 16"/>
                  <a:gd name="T26" fmla="*/ 4 w 13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6">
                    <a:moveTo>
                      <a:pt x="8" y="13"/>
                    </a:moveTo>
                    <a:cubicBezTo>
                      <a:pt x="6" y="15"/>
                      <a:pt x="4" y="15"/>
                      <a:pt x="4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0" y="8"/>
                      <a:pt x="6" y="3"/>
                    </a:cubicBezTo>
                    <a:cubicBezTo>
                      <a:pt x="7" y="2"/>
                      <a:pt x="8" y="1"/>
                      <a:pt x="9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3" y="8"/>
                      <a:pt x="11" y="12"/>
                      <a:pt x="8" y="13"/>
                    </a:cubicBezTo>
                    <a:close/>
                    <a:moveTo>
                      <a:pt x="4" y="14"/>
                    </a:moveTo>
                    <a:cubicBezTo>
                      <a:pt x="5" y="13"/>
                      <a:pt x="6" y="13"/>
                      <a:pt x="7" y="12"/>
                    </a:cubicBezTo>
                    <a:cubicBezTo>
                      <a:pt x="10" y="10"/>
                      <a:pt x="10" y="7"/>
                      <a:pt x="9" y="3"/>
                    </a:cubicBezTo>
                    <a:cubicBezTo>
                      <a:pt x="8" y="3"/>
                      <a:pt x="8" y="4"/>
                      <a:pt x="7" y="4"/>
                    </a:cubicBezTo>
                    <a:cubicBezTo>
                      <a:pt x="3" y="7"/>
                      <a:pt x="4" y="12"/>
                      <a:pt x="4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7" name="Freeform 449"/>
              <p:cNvSpPr>
                <a:spLocks noEditPoints="1"/>
              </p:cNvSpPr>
              <p:nvPr/>
            </p:nvSpPr>
            <p:spPr bwMode="auto">
              <a:xfrm>
                <a:off x="2511" y="-912"/>
                <a:ext cx="23" cy="28"/>
              </a:xfrm>
              <a:custGeom>
                <a:avLst/>
                <a:gdLst>
                  <a:gd name="T0" fmla="*/ 10 w 12"/>
                  <a:gd name="T1" fmla="*/ 14 h 14"/>
                  <a:gd name="T2" fmla="*/ 10 w 12"/>
                  <a:gd name="T3" fmla="*/ 14 h 14"/>
                  <a:gd name="T4" fmla="*/ 3 w 12"/>
                  <a:gd name="T5" fmla="*/ 10 h 14"/>
                  <a:gd name="T6" fmla="*/ 1 w 12"/>
                  <a:gd name="T7" fmla="*/ 1 h 14"/>
                  <a:gd name="T8" fmla="*/ 1 w 12"/>
                  <a:gd name="T9" fmla="*/ 0 h 14"/>
                  <a:gd name="T10" fmla="*/ 2 w 12"/>
                  <a:gd name="T11" fmla="*/ 1 h 14"/>
                  <a:gd name="T12" fmla="*/ 10 w 12"/>
                  <a:gd name="T13" fmla="*/ 6 h 14"/>
                  <a:gd name="T14" fmla="*/ 11 w 12"/>
                  <a:gd name="T15" fmla="*/ 13 h 14"/>
                  <a:gd name="T16" fmla="*/ 10 w 12"/>
                  <a:gd name="T17" fmla="*/ 14 h 14"/>
                  <a:gd name="T18" fmla="*/ 2 w 12"/>
                  <a:gd name="T19" fmla="*/ 2 h 14"/>
                  <a:gd name="T20" fmla="*/ 4 w 12"/>
                  <a:gd name="T21" fmla="*/ 9 h 14"/>
                  <a:gd name="T22" fmla="*/ 9 w 12"/>
                  <a:gd name="T23" fmla="*/ 12 h 14"/>
                  <a:gd name="T24" fmla="*/ 8 w 12"/>
                  <a:gd name="T25" fmla="*/ 6 h 14"/>
                  <a:gd name="T26" fmla="*/ 2 w 12"/>
                  <a:gd name="T2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4">
                    <a:moveTo>
                      <a:pt x="10" y="14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9" y="14"/>
                      <a:pt x="5" y="13"/>
                      <a:pt x="3" y="10"/>
                    </a:cubicBezTo>
                    <a:cubicBezTo>
                      <a:pt x="1" y="8"/>
                      <a:pt x="0" y="5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6" y="1"/>
                      <a:pt x="9" y="3"/>
                      <a:pt x="10" y="6"/>
                    </a:cubicBezTo>
                    <a:cubicBezTo>
                      <a:pt x="12" y="9"/>
                      <a:pt x="11" y="13"/>
                      <a:pt x="11" y="13"/>
                    </a:cubicBezTo>
                    <a:lnTo>
                      <a:pt x="10" y="14"/>
                    </a:lnTo>
                    <a:close/>
                    <a:moveTo>
                      <a:pt x="2" y="2"/>
                    </a:moveTo>
                    <a:cubicBezTo>
                      <a:pt x="2" y="5"/>
                      <a:pt x="3" y="7"/>
                      <a:pt x="4" y="9"/>
                    </a:cubicBezTo>
                    <a:cubicBezTo>
                      <a:pt x="6" y="11"/>
                      <a:pt x="8" y="12"/>
                      <a:pt x="9" y="12"/>
                    </a:cubicBezTo>
                    <a:cubicBezTo>
                      <a:pt x="9" y="11"/>
                      <a:pt x="10" y="9"/>
                      <a:pt x="8" y="6"/>
                    </a:cubicBezTo>
                    <a:cubicBezTo>
                      <a:pt x="7" y="4"/>
                      <a:pt x="5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8" name="Freeform 450"/>
              <p:cNvSpPr>
                <a:spLocks noEditPoints="1"/>
              </p:cNvSpPr>
              <p:nvPr/>
            </p:nvSpPr>
            <p:spPr bwMode="auto">
              <a:xfrm>
                <a:off x="2499" y="-900"/>
                <a:ext cx="33" cy="27"/>
              </a:xfrm>
              <a:custGeom>
                <a:avLst/>
                <a:gdLst>
                  <a:gd name="T0" fmla="*/ 14 w 17"/>
                  <a:gd name="T1" fmla="*/ 10 h 14"/>
                  <a:gd name="T2" fmla="*/ 1 w 17"/>
                  <a:gd name="T3" fmla="*/ 9 h 14"/>
                  <a:gd name="T4" fmla="*/ 0 w 17"/>
                  <a:gd name="T5" fmla="*/ 9 h 14"/>
                  <a:gd name="T6" fmla="*/ 1 w 17"/>
                  <a:gd name="T7" fmla="*/ 8 h 14"/>
                  <a:gd name="T8" fmla="*/ 3 w 17"/>
                  <a:gd name="T9" fmla="*/ 5 h 14"/>
                  <a:gd name="T10" fmla="*/ 16 w 17"/>
                  <a:gd name="T11" fmla="*/ 7 h 14"/>
                  <a:gd name="T12" fmla="*/ 17 w 17"/>
                  <a:gd name="T13" fmla="*/ 7 h 14"/>
                  <a:gd name="T14" fmla="*/ 16 w 17"/>
                  <a:gd name="T15" fmla="*/ 8 h 14"/>
                  <a:gd name="T16" fmla="*/ 14 w 17"/>
                  <a:gd name="T17" fmla="*/ 10 h 14"/>
                  <a:gd name="T18" fmla="*/ 3 w 17"/>
                  <a:gd name="T19" fmla="*/ 8 h 14"/>
                  <a:gd name="T20" fmla="*/ 13 w 17"/>
                  <a:gd name="T21" fmla="*/ 8 h 14"/>
                  <a:gd name="T22" fmla="*/ 15 w 17"/>
                  <a:gd name="T23" fmla="*/ 7 h 14"/>
                  <a:gd name="T24" fmla="*/ 4 w 17"/>
                  <a:gd name="T25" fmla="*/ 7 h 14"/>
                  <a:gd name="T26" fmla="*/ 3 w 17"/>
                  <a:gd name="T27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4">
                    <a:moveTo>
                      <a:pt x="14" y="10"/>
                    </a:moveTo>
                    <a:cubicBezTo>
                      <a:pt x="12" y="11"/>
                      <a:pt x="7" y="14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7"/>
                      <a:pt x="3" y="6"/>
                      <a:pt x="3" y="5"/>
                    </a:cubicBezTo>
                    <a:cubicBezTo>
                      <a:pt x="11" y="0"/>
                      <a:pt x="16" y="6"/>
                      <a:pt x="16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9"/>
                      <a:pt x="14" y="10"/>
                    </a:cubicBezTo>
                    <a:close/>
                    <a:moveTo>
                      <a:pt x="3" y="8"/>
                    </a:moveTo>
                    <a:cubicBezTo>
                      <a:pt x="8" y="11"/>
                      <a:pt x="11" y="10"/>
                      <a:pt x="13" y="8"/>
                    </a:cubicBezTo>
                    <a:cubicBezTo>
                      <a:pt x="14" y="8"/>
                      <a:pt x="14" y="7"/>
                      <a:pt x="15" y="7"/>
                    </a:cubicBezTo>
                    <a:cubicBezTo>
                      <a:pt x="13" y="6"/>
                      <a:pt x="9" y="3"/>
                      <a:pt x="4" y="7"/>
                    </a:cubicBezTo>
                    <a:cubicBezTo>
                      <a:pt x="4" y="7"/>
                      <a:pt x="3" y="8"/>
                      <a:pt x="3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9" name="Freeform 451"/>
              <p:cNvSpPr>
                <a:spLocks noEditPoints="1"/>
              </p:cNvSpPr>
              <p:nvPr/>
            </p:nvSpPr>
            <p:spPr bwMode="auto">
              <a:xfrm>
                <a:off x="2512" y="-888"/>
                <a:ext cx="26" cy="29"/>
              </a:xfrm>
              <a:custGeom>
                <a:avLst/>
                <a:gdLst>
                  <a:gd name="T0" fmla="*/ 6 w 13"/>
                  <a:gd name="T1" fmla="*/ 13 h 15"/>
                  <a:gd name="T2" fmla="*/ 3 w 13"/>
                  <a:gd name="T3" fmla="*/ 15 h 15"/>
                  <a:gd name="T4" fmla="*/ 2 w 13"/>
                  <a:gd name="T5" fmla="*/ 15 h 15"/>
                  <a:gd name="T6" fmla="*/ 2 w 13"/>
                  <a:gd name="T7" fmla="*/ 14 h 15"/>
                  <a:gd name="T8" fmla="*/ 4 w 13"/>
                  <a:gd name="T9" fmla="*/ 2 h 15"/>
                  <a:gd name="T10" fmla="*/ 9 w 13"/>
                  <a:gd name="T11" fmla="*/ 0 h 15"/>
                  <a:gd name="T12" fmla="*/ 9 w 13"/>
                  <a:gd name="T13" fmla="*/ 0 h 15"/>
                  <a:gd name="T14" fmla="*/ 9 w 13"/>
                  <a:gd name="T15" fmla="*/ 1 h 15"/>
                  <a:gd name="T16" fmla="*/ 6 w 13"/>
                  <a:gd name="T17" fmla="*/ 13 h 15"/>
                  <a:gd name="T18" fmla="*/ 3 w 13"/>
                  <a:gd name="T19" fmla="*/ 13 h 15"/>
                  <a:gd name="T20" fmla="*/ 5 w 13"/>
                  <a:gd name="T21" fmla="*/ 11 h 15"/>
                  <a:gd name="T22" fmla="*/ 8 w 13"/>
                  <a:gd name="T23" fmla="*/ 2 h 15"/>
                  <a:gd name="T24" fmla="*/ 5 w 13"/>
                  <a:gd name="T25" fmla="*/ 4 h 15"/>
                  <a:gd name="T26" fmla="*/ 3 w 13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5">
                    <a:moveTo>
                      <a:pt x="6" y="13"/>
                    </a:moveTo>
                    <a:cubicBezTo>
                      <a:pt x="5" y="14"/>
                      <a:pt x="4" y="14"/>
                      <a:pt x="3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0" y="8"/>
                      <a:pt x="2" y="4"/>
                      <a:pt x="4" y="2"/>
                    </a:cubicBezTo>
                    <a:cubicBezTo>
                      <a:pt x="6" y="1"/>
                      <a:pt x="8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1"/>
                      <a:pt x="13" y="8"/>
                      <a:pt x="6" y="13"/>
                    </a:cubicBezTo>
                    <a:close/>
                    <a:moveTo>
                      <a:pt x="3" y="13"/>
                    </a:moveTo>
                    <a:cubicBezTo>
                      <a:pt x="4" y="12"/>
                      <a:pt x="5" y="12"/>
                      <a:pt x="5" y="11"/>
                    </a:cubicBezTo>
                    <a:cubicBezTo>
                      <a:pt x="10" y="8"/>
                      <a:pt x="9" y="4"/>
                      <a:pt x="8" y="2"/>
                    </a:cubicBezTo>
                    <a:cubicBezTo>
                      <a:pt x="7" y="2"/>
                      <a:pt x="6" y="3"/>
                      <a:pt x="5" y="4"/>
                    </a:cubicBezTo>
                    <a:cubicBezTo>
                      <a:pt x="3" y="6"/>
                      <a:pt x="2" y="9"/>
                      <a:pt x="3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0" name="Freeform 452"/>
              <p:cNvSpPr>
                <a:spLocks noEditPoints="1"/>
              </p:cNvSpPr>
              <p:nvPr/>
            </p:nvSpPr>
            <p:spPr bwMode="auto">
              <a:xfrm>
                <a:off x="2524" y="-888"/>
                <a:ext cx="23" cy="27"/>
              </a:xfrm>
              <a:custGeom>
                <a:avLst/>
                <a:gdLst>
                  <a:gd name="T0" fmla="*/ 12 w 12"/>
                  <a:gd name="T1" fmla="*/ 14 h 14"/>
                  <a:gd name="T2" fmla="*/ 11 w 12"/>
                  <a:gd name="T3" fmla="*/ 14 h 14"/>
                  <a:gd name="T4" fmla="*/ 2 w 12"/>
                  <a:gd name="T5" fmla="*/ 9 h 14"/>
                  <a:gd name="T6" fmla="*/ 2 w 12"/>
                  <a:gd name="T7" fmla="*/ 1 h 14"/>
                  <a:gd name="T8" fmla="*/ 2 w 12"/>
                  <a:gd name="T9" fmla="*/ 0 h 14"/>
                  <a:gd name="T10" fmla="*/ 3 w 12"/>
                  <a:gd name="T11" fmla="*/ 0 h 14"/>
                  <a:gd name="T12" fmla="*/ 10 w 12"/>
                  <a:gd name="T13" fmla="*/ 4 h 14"/>
                  <a:gd name="T14" fmla="*/ 12 w 12"/>
                  <a:gd name="T15" fmla="*/ 13 h 14"/>
                  <a:gd name="T16" fmla="*/ 12 w 12"/>
                  <a:gd name="T17" fmla="*/ 14 h 14"/>
                  <a:gd name="T18" fmla="*/ 3 w 12"/>
                  <a:gd name="T19" fmla="*/ 2 h 14"/>
                  <a:gd name="T20" fmla="*/ 4 w 12"/>
                  <a:gd name="T21" fmla="*/ 8 h 14"/>
                  <a:gd name="T22" fmla="*/ 10 w 12"/>
                  <a:gd name="T23" fmla="*/ 12 h 14"/>
                  <a:gd name="T24" fmla="*/ 8 w 12"/>
                  <a:gd name="T25" fmla="*/ 5 h 14"/>
                  <a:gd name="T26" fmla="*/ 3 w 12"/>
                  <a:gd name="T2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4">
                    <a:moveTo>
                      <a:pt x="12" y="14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7" y="13"/>
                      <a:pt x="4" y="11"/>
                      <a:pt x="2" y="9"/>
                    </a:cubicBezTo>
                    <a:cubicBezTo>
                      <a:pt x="0" y="5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7" y="1"/>
                      <a:pt x="10" y="4"/>
                    </a:cubicBezTo>
                    <a:cubicBezTo>
                      <a:pt x="11" y="6"/>
                      <a:pt x="12" y="9"/>
                      <a:pt x="12" y="13"/>
                    </a:cubicBezTo>
                    <a:lnTo>
                      <a:pt x="12" y="14"/>
                    </a:lnTo>
                    <a:close/>
                    <a:moveTo>
                      <a:pt x="3" y="2"/>
                    </a:moveTo>
                    <a:cubicBezTo>
                      <a:pt x="3" y="3"/>
                      <a:pt x="3" y="6"/>
                      <a:pt x="4" y="8"/>
                    </a:cubicBezTo>
                    <a:cubicBezTo>
                      <a:pt x="5" y="10"/>
                      <a:pt x="7" y="11"/>
                      <a:pt x="10" y="12"/>
                    </a:cubicBezTo>
                    <a:cubicBezTo>
                      <a:pt x="10" y="9"/>
                      <a:pt x="10" y="7"/>
                      <a:pt x="8" y="5"/>
                    </a:cubicBezTo>
                    <a:cubicBezTo>
                      <a:pt x="7" y="3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1" name="Freeform 453"/>
              <p:cNvSpPr>
                <a:spLocks noEditPoints="1"/>
              </p:cNvSpPr>
              <p:nvPr/>
            </p:nvSpPr>
            <p:spPr bwMode="auto">
              <a:xfrm>
                <a:off x="2528" y="-900"/>
                <a:ext cx="31" cy="27"/>
              </a:xfrm>
              <a:custGeom>
                <a:avLst/>
                <a:gdLst>
                  <a:gd name="T0" fmla="*/ 13 w 16"/>
                  <a:gd name="T1" fmla="*/ 9 h 14"/>
                  <a:gd name="T2" fmla="*/ 0 w 16"/>
                  <a:gd name="T3" fmla="*/ 8 h 14"/>
                  <a:gd name="T4" fmla="*/ 0 w 16"/>
                  <a:gd name="T5" fmla="*/ 7 h 14"/>
                  <a:gd name="T6" fmla="*/ 0 w 16"/>
                  <a:gd name="T7" fmla="*/ 7 h 14"/>
                  <a:gd name="T8" fmla="*/ 2 w 16"/>
                  <a:gd name="T9" fmla="*/ 5 h 14"/>
                  <a:gd name="T10" fmla="*/ 15 w 16"/>
                  <a:gd name="T11" fmla="*/ 5 h 14"/>
                  <a:gd name="T12" fmla="*/ 16 w 16"/>
                  <a:gd name="T13" fmla="*/ 6 h 14"/>
                  <a:gd name="T14" fmla="*/ 16 w 16"/>
                  <a:gd name="T15" fmla="*/ 6 h 14"/>
                  <a:gd name="T16" fmla="*/ 13 w 16"/>
                  <a:gd name="T17" fmla="*/ 9 h 14"/>
                  <a:gd name="T18" fmla="*/ 2 w 16"/>
                  <a:gd name="T19" fmla="*/ 7 h 14"/>
                  <a:gd name="T20" fmla="*/ 12 w 16"/>
                  <a:gd name="T21" fmla="*/ 7 h 14"/>
                  <a:gd name="T22" fmla="*/ 14 w 16"/>
                  <a:gd name="T23" fmla="*/ 6 h 14"/>
                  <a:gd name="T24" fmla="*/ 3 w 16"/>
                  <a:gd name="T25" fmla="*/ 6 h 14"/>
                  <a:gd name="T26" fmla="*/ 2 w 16"/>
                  <a:gd name="T27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4">
                    <a:moveTo>
                      <a:pt x="13" y="9"/>
                    </a:moveTo>
                    <a:cubicBezTo>
                      <a:pt x="6" y="14"/>
                      <a:pt x="0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6"/>
                      <a:pt x="2" y="5"/>
                    </a:cubicBezTo>
                    <a:cubicBezTo>
                      <a:pt x="4" y="3"/>
                      <a:pt x="9" y="0"/>
                      <a:pt x="15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7"/>
                      <a:pt x="14" y="8"/>
                      <a:pt x="13" y="9"/>
                    </a:cubicBezTo>
                    <a:close/>
                    <a:moveTo>
                      <a:pt x="2" y="7"/>
                    </a:moveTo>
                    <a:cubicBezTo>
                      <a:pt x="3" y="8"/>
                      <a:pt x="7" y="11"/>
                      <a:pt x="12" y="7"/>
                    </a:cubicBezTo>
                    <a:cubicBezTo>
                      <a:pt x="12" y="7"/>
                      <a:pt x="13" y="7"/>
                      <a:pt x="14" y="6"/>
                    </a:cubicBezTo>
                    <a:cubicBezTo>
                      <a:pt x="9" y="3"/>
                      <a:pt x="5" y="4"/>
                      <a:pt x="3" y="6"/>
                    </a:cubicBezTo>
                    <a:cubicBezTo>
                      <a:pt x="3" y="6"/>
                      <a:pt x="2" y="7"/>
                      <a:pt x="2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2" name="Freeform 454"/>
              <p:cNvSpPr>
                <a:spLocks noEditPoints="1"/>
              </p:cNvSpPr>
              <p:nvPr/>
            </p:nvSpPr>
            <p:spPr bwMode="auto">
              <a:xfrm>
                <a:off x="2522" y="-913"/>
                <a:ext cx="25" cy="29"/>
              </a:xfrm>
              <a:custGeom>
                <a:avLst/>
                <a:gdLst>
                  <a:gd name="T0" fmla="*/ 8 w 13"/>
                  <a:gd name="T1" fmla="*/ 13 h 15"/>
                  <a:gd name="T2" fmla="*/ 4 w 13"/>
                  <a:gd name="T3" fmla="*/ 15 h 15"/>
                  <a:gd name="T4" fmla="*/ 3 w 13"/>
                  <a:gd name="T5" fmla="*/ 15 h 15"/>
                  <a:gd name="T6" fmla="*/ 3 w 13"/>
                  <a:gd name="T7" fmla="*/ 14 h 15"/>
                  <a:gd name="T8" fmla="*/ 6 w 13"/>
                  <a:gd name="T9" fmla="*/ 2 h 15"/>
                  <a:gd name="T10" fmla="*/ 9 w 13"/>
                  <a:gd name="T11" fmla="*/ 0 h 15"/>
                  <a:gd name="T12" fmla="*/ 10 w 13"/>
                  <a:gd name="T13" fmla="*/ 0 h 15"/>
                  <a:gd name="T14" fmla="*/ 10 w 13"/>
                  <a:gd name="T15" fmla="*/ 1 h 15"/>
                  <a:gd name="T16" fmla="*/ 8 w 13"/>
                  <a:gd name="T17" fmla="*/ 13 h 15"/>
                  <a:gd name="T18" fmla="*/ 4 w 13"/>
                  <a:gd name="T19" fmla="*/ 13 h 15"/>
                  <a:gd name="T20" fmla="*/ 7 w 13"/>
                  <a:gd name="T21" fmla="*/ 12 h 15"/>
                  <a:gd name="T22" fmla="*/ 9 w 13"/>
                  <a:gd name="T23" fmla="*/ 2 h 15"/>
                  <a:gd name="T24" fmla="*/ 7 w 13"/>
                  <a:gd name="T25" fmla="*/ 4 h 15"/>
                  <a:gd name="T26" fmla="*/ 4 w 13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5">
                    <a:moveTo>
                      <a:pt x="8" y="13"/>
                    </a:moveTo>
                    <a:cubicBezTo>
                      <a:pt x="6" y="15"/>
                      <a:pt x="4" y="15"/>
                      <a:pt x="4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0" y="7"/>
                      <a:pt x="6" y="2"/>
                    </a:cubicBezTo>
                    <a:cubicBezTo>
                      <a:pt x="7" y="2"/>
                      <a:pt x="8" y="1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3" y="8"/>
                      <a:pt x="11" y="11"/>
                      <a:pt x="8" y="13"/>
                    </a:cubicBezTo>
                    <a:close/>
                    <a:moveTo>
                      <a:pt x="4" y="13"/>
                    </a:moveTo>
                    <a:cubicBezTo>
                      <a:pt x="5" y="13"/>
                      <a:pt x="6" y="12"/>
                      <a:pt x="7" y="12"/>
                    </a:cubicBezTo>
                    <a:cubicBezTo>
                      <a:pt x="10" y="10"/>
                      <a:pt x="10" y="6"/>
                      <a:pt x="9" y="2"/>
                    </a:cubicBezTo>
                    <a:cubicBezTo>
                      <a:pt x="8" y="3"/>
                      <a:pt x="8" y="3"/>
                      <a:pt x="7" y="4"/>
                    </a:cubicBezTo>
                    <a:cubicBezTo>
                      <a:pt x="3" y="7"/>
                      <a:pt x="4" y="11"/>
                      <a:pt x="4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3" name="Freeform 455"/>
              <p:cNvSpPr>
                <a:spLocks noEditPoints="1"/>
              </p:cNvSpPr>
              <p:nvPr/>
            </p:nvSpPr>
            <p:spPr bwMode="auto">
              <a:xfrm>
                <a:off x="2507" y="-1036"/>
                <a:ext cx="23" cy="26"/>
              </a:xfrm>
              <a:custGeom>
                <a:avLst/>
                <a:gdLst>
                  <a:gd name="T0" fmla="*/ 10 w 12"/>
                  <a:gd name="T1" fmla="*/ 13 h 13"/>
                  <a:gd name="T2" fmla="*/ 10 w 12"/>
                  <a:gd name="T3" fmla="*/ 13 h 13"/>
                  <a:gd name="T4" fmla="*/ 3 w 12"/>
                  <a:gd name="T5" fmla="*/ 9 h 13"/>
                  <a:gd name="T6" fmla="*/ 1 w 12"/>
                  <a:gd name="T7" fmla="*/ 1 h 13"/>
                  <a:gd name="T8" fmla="*/ 1 w 12"/>
                  <a:gd name="T9" fmla="*/ 0 h 13"/>
                  <a:gd name="T10" fmla="*/ 2 w 12"/>
                  <a:gd name="T11" fmla="*/ 0 h 13"/>
                  <a:gd name="T12" fmla="*/ 10 w 12"/>
                  <a:gd name="T13" fmla="*/ 5 h 13"/>
                  <a:gd name="T14" fmla="*/ 11 w 12"/>
                  <a:gd name="T15" fmla="*/ 13 h 13"/>
                  <a:gd name="T16" fmla="*/ 10 w 12"/>
                  <a:gd name="T17" fmla="*/ 13 h 13"/>
                  <a:gd name="T18" fmla="*/ 2 w 12"/>
                  <a:gd name="T19" fmla="*/ 2 h 13"/>
                  <a:gd name="T20" fmla="*/ 4 w 12"/>
                  <a:gd name="T21" fmla="*/ 8 h 13"/>
                  <a:gd name="T22" fmla="*/ 9 w 12"/>
                  <a:gd name="T23" fmla="*/ 11 h 13"/>
                  <a:gd name="T24" fmla="*/ 9 w 12"/>
                  <a:gd name="T25" fmla="*/ 6 h 13"/>
                  <a:gd name="T26" fmla="*/ 2 w 12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3">
                    <a:moveTo>
                      <a:pt x="10" y="13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6" y="13"/>
                      <a:pt x="3" y="9"/>
                    </a:cubicBezTo>
                    <a:cubicBezTo>
                      <a:pt x="1" y="7"/>
                      <a:pt x="0" y="4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6" y="1"/>
                      <a:pt x="9" y="2"/>
                      <a:pt x="10" y="5"/>
                    </a:cubicBezTo>
                    <a:cubicBezTo>
                      <a:pt x="12" y="8"/>
                      <a:pt x="11" y="12"/>
                      <a:pt x="11" y="13"/>
                    </a:cubicBezTo>
                    <a:lnTo>
                      <a:pt x="10" y="13"/>
                    </a:lnTo>
                    <a:close/>
                    <a:moveTo>
                      <a:pt x="2" y="2"/>
                    </a:moveTo>
                    <a:cubicBezTo>
                      <a:pt x="2" y="4"/>
                      <a:pt x="3" y="7"/>
                      <a:pt x="4" y="8"/>
                    </a:cubicBezTo>
                    <a:cubicBezTo>
                      <a:pt x="6" y="10"/>
                      <a:pt x="8" y="11"/>
                      <a:pt x="9" y="11"/>
                    </a:cubicBezTo>
                    <a:cubicBezTo>
                      <a:pt x="10" y="10"/>
                      <a:pt x="10" y="8"/>
                      <a:pt x="9" y="6"/>
                    </a:cubicBezTo>
                    <a:cubicBezTo>
                      <a:pt x="8" y="4"/>
                      <a:pt x="5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4" name="Freeform 456"/>
              <p:cNvSpPr>
                <a:spLocks noEditPoints="1"/>
              </p:cNvSpPr>
              <p:nvPr/>
            </p:nvSpPr>
            <p:spPr bwMode="auto">
              <a:xfrm>
                <a:off x="2495" y="-1026"/>
                <a:ext cx="33" cy="27"/>
              </a:xfrm>
              <a:custGeom>
                <a:avLst/>
                <a:gdLst>
                  <a:gd name="T0" fmla="*/ 15 w 17"/>
                  <a:gd name="T1" fmla="*/ 10 h 14"/>
                  <a:gd name="T2" fmla="*/ 1 w 17"/>
                  <a:gd name="T3" fmla="*/ 9 h 14"/>
                  <a:gd name="T4" fmla="*/ 0 w 17"/>
                  <a:gd name="T5" fmla="*/ 9 h 14"/>
                  <a:gd name="T6" fmla="*/ 1 w 17"/>
                  <a:gd name="T7" fmla="*/ 8 h 14"/>
                  <a:gd name="T8" fmla="*/ 4 w 17"/>
                  <a:gd name="T9" fmla="*/ 6 h 14"/>
                  <a:gd name="T10" fmla="*/ 17 w 17"/>
                  <a:gd name="T11" fmla="*/ 7 h 14"/>
                  <a:gd name="T12" fmla="*/ 17 w 17"/>
                  <a:gd name="T13" fmla="*/ 7 h 14"/>
                  <a:gd name="T14" fmla="*/ 17 w 17"/>
                  <a:gd name="T15" fmla="*/ 8 h 14"/>
                  <a:gd name="T16" fmla="*/ 15 w 17"/>
                  <a:gd name="T17" fmla="*/ 10 h 14"/>
                  <a:gd name="T18" fmla="*/ 3 w 17"/>
                  <a:gd name="T19" fmla="*/ 8 h 14"/>
                  <a:gd name="T20" fmla="*/ 14 w 17"/>
                  <a:gd name="T21" fmla="*/ 8 h 14"/>
                  <a:gd name="T22" fmla="*/ 15 w 17"/>
                  <a:gd name="T23" fmla="*/ 7 h 14"/>
                  <a:gd name="T24" fmla="*/ 5 w 17"/>
                  <a:gd name="T25" fmla="*/ 7 h 14"/>
                  <a:gd name="T26" fmla="*/ 3 w 17"/>
                  <a:gd name="T27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4">
                    <a:moveTo>
                      <a:pt x="15" y="10"/>
                    </a:moveTo>
                    <a:cubicBezTo>
                      <a:pt x="12" y="12"/>
                      <a:pt x="8" y="14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7"/>
                      <a:pt x="3" y="6"/>
                      <a:pt x="4" y="6"/>
                    </a:cubicBezTo>
                    <a:cubicBezTo>
                      <a:pt x="11" y="0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6" y="9"/>
                      <a:pt x="15" y="10"/>
                    </a:cubicBezTo>
                    <a:close/>
                    <a:moveTo>
                      <a:pt x="3" y="8"/>
                    </a:moveTo>
                    <a:cubicBezTo>
                      <a:pt x="8" y="12"/>
                      <a:pt x="11" y="10"/>
                      <a:pt x="14" y="8"/>
                    </a:cubicBezTo>
                    <a:cubicBezTo>
                      <a:pt x="14" y="8"/>
                      <a:pt x="14" y="8"/>
                      <a:pt x="15" y="7"/>
                    </a:cubicBezTo>
                    <a:cubicBezTo>
                      <a:pt x="13" y="6"/>
                      <a:pt x="10" y="3"/>
                      <a:pt x="5" y="7"/>
                    </a:cubicBezTo>
                    <a:cubicBezTo>
                      <a:pt x="4" y="7"/>
                      <a:pt x="4" y="8"/>
                      <a:pt x="3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5" name="Freeform 457"/>
              <p:cNvSpPr>
                <a:spLocks noEditPoints="1"/>
              </p:cNvSpPr>
              <p:nvPr/>
            </p:nvSpPr>
            <p:spPr bwMode="auto">
              <a:xfrm>
                <a:off x="2509" y="-1014"/>
                <a:ext cx="25" cy="29"/>
              </a:xfrm>
              <a:custGeom>
                <a:avLst/>
                <a:gdLst>
                  <a:gd name="T0" fmla="*/ 7 w 13"/>
                  <a:gd name="T1" fmla="*/ 13 h 15"/>
                  <a:gd name="T2" fmla="*/ 3 w 13"/>
                  <a:gd name="T3" fmla="*/ 15 h 15"/>
                  <a:gd name="T4" fmla="*/ 2 w 13"/>
                  <a:gd name="T5" fmla="*/ 15 h 15"/>
                  <a:gd name="T6" fmla="*/ 2 w 13"/>
                  <a:gd name="T7" fmla="*/ 15 h 15"/>
                  <a:gd name="T8" fmla="*/ 4 w 13"/>
                  <a:gd name="T9" fmla="*/ 2 h 15"/>
                  <a:gd name="T10" fmla="*/ 9 w 13"/>
                  <a:gd name="T11" fmla="*/ 0 h 15"/>
                  <a:gd name="T12" fmla="*/ 9 w 13"/>
                  <a:gd name="T13" fmla="*/ 0 h 15"/>
                  <a:gd name="T14" fmla="*/ 10 w 13"/>
                  <a:gd name="T15" fmla="*/ 1 h 15"/>
                  <a:gd name="T16" fmla="*/ 7 w 13"/>
                  <a:gd name="T17" fmla="*/ 13 h 15"/>
                  <a:gd name="T18" fmla="*/ 3 w 13"/>
                  <a:gd name="T19" fmla="*/ 13 h 15"/>
                  <a:gd name="T20" fmla="*/ 6 w 13"/>
                  <a:gd name="T21" fmla="*/ 12 h 15"/>
                  <a:gd name="T22" fmla="*/ 8 w 13"/>
                  <a:gd name="T23" fmla="*/ 2 h 15"/>
                  <a:gd name="T24" fmla="*/ 5 w 13"/>
                  <a:gd name="T25" fmla="*/ 4 h 15"/>
                  <a:gd name="T26" fmla="*/ 3 w 13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5">
                    <a:moveTo>
                      <a:pt x="7" y="13"/>
                    </a:moveTo>
                    <a:cubicBezTo>
                      <a:pt x="6" y="14"/>
                      <a:pt x="5" y="14"/>
                      <a:pt x="3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0" y="8"/>
                      <a:pt x="2" y="4"/>
                      <a:pt x="4" y="2"/>
                    </a:cubicBezTo>
                    <a:cubicBezTo>
                      <a:pt x="6" y="1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3" y="8"/>
                      <a:pt x="7" y="13"/>
                    </a:cubicBezTo>
                    <a:close/>
                    <a:moveTo>
                      <a:pt x="3" y="13"/>
                    </a:moveTo>
                    <a:cubicBezTo>
                      <a:pt x="4" y="13"/>
                      <a:pt x="5" y="12"/>
                      <a:pt x="6" y="12"/>
                    </a:cubicBezTo>
                    <a:cubicBezTo>
                      <a:pt x="10" y="8"/>
                      <a:pt x="9" y="4"/>
                      <a:pt x="8" y="2"/>
                    </a:cubicBezTo>
                    <a:cubicBezTo>
                      <a:pt x="8" y="3"/>
                      <a:pt x="7" y="3"/>
                      <a:pt x="5" y="4"/>
                    </a:cubicBezTo>
                    <a:cubicBezTo>
                      <a:pt x="3" y="6"/>
                      <a:pt x="2" y="9"/>
                      <a:pt x="3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6" name="Freeform 458"/>
              <p:cNvSpPr>
                <a:spLocks noEditPoints="1"/>
              </p:cNvSpPr>
              <p:nvPr/>
            </p:nvSpPr>
            <p:spPr bwMode="auto">
              <a:xfrm>
                <a:off x="2522" y="-1014"/>
                <a:ext cx="21" cy="27"/>
              </a:xfrm>
              <a:custGeom>
                <a:avLst/>
                <a:gdLst>
                  <a:gd name="T0" fmla="*/ 11 w 11"/>
                  <a:gd name="T1" fmla="*/ 14 h 14"/>
                  <a:gd name="T2" fmla="*/ 10 w 11"/>
                  <a:gd name="T3" fmla="*/ 14 h 14"/>
                  <a:gd name="T4" fmla="*/ 2 w 11"/>
                  <a:gd name="T5" fmla="*/ 9 h 14"/>
                  <a:gd name="T6" fmla="*/ 1 w 11"/>
                  <a:gd name="T7" fmla="*/ 1 h 14"/>
                  <a:gd name="T8" fmla="*/ 1 w 11"/>
                  <a:gd name="T9" fmla="*/ 0 h 14"/>
                  <a:gd name="T10" fmla="*/ 2 w 11"/>
                  <a:gd name="T11" fmla="*/ 0 h 14"/>
                  <a:gd name="T12" fmla="*/ 9 w 11"/>
                  <a:gd name="T13" fmla="*/ 4 h 14"/>
                  <a:gd name="T14" fmla="*/ 11 w 11"/>
                  <a:gd name="T15" fmla="*/ 13 h 14"/>
                  <a:gd name="T16" fmla="*/ 11 w 11"/>
                  <a:gd name="T17" fmla="*/ 14 h 14"/>
                  <a:gd name="T18" fmla="*/ 3 w 11"/>
                  <a:gd name="T19" fmla="*/ 2 h 14"/>
                  <a:gd name="T20" fmla="*/ 3 w 11"/>
                  <a:gd name="T21" fmla="*/ 8 h 14"/>
                  <a:gd name="T22" fmla="*/ 9 w 11"/>
                  <a:gd name="T23" fmla="*/ 12 h 14"/>
                  <a:gd name="T24" fmla="*/ 8 w 11"/>
                  <a:gd name="T25" fmla="*/ 5 h 14"/>
                  <a:gd name="T26" fmla="*/ 3 w 11"/>
                  <a:gd name="T2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4">
                    <a:moveTo>
                      <a:pt x="11" y="14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6" y="13"/>
                      <a:pt x="3" y="11"/>
                      <a:pt x="2" y="9"/>
                    </a:cubicBezTo>
                    <a:cubicBezTo>
                      <a:pt x="0" y="5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6" y="1"/>
                      <a:pt x="9" y="4"/>
                    </a:cubicBezTo>
                    <a:cubicBezTo>
                      <a:pt x="11" y="6"/>
                      <a:pt x="11" y="9"/>
                      <a:pt x="11" y="13"/>
                    </a:cubicBezTo>
                    <a:lnTo>
                      <a:pt x="11" y="14"/>
                    </a:lnTo>
                    <a:close/>
                    <a:moveTo>
                      <a:pt x="3" y="2"/>
                    </a:moveTo>
                    <a:cubicBezTo>
                      <a:pt x="2" y="3"/>
                      <a:pt x="2" y="6"/>
                      <a:pt x="3" y="8"/>
                    </a:cubicBezTo>
                    <a:cubicBezTo>
                      <a:pt x="4" y="10"/>
                      <a:pt x="6" y="11"/>
                      <a:pt x="9" y="12"/>
                    </a:cubicBezTo>
                    <a:cubicBezTo>
                      <a:pt x="10" y="9"/>
                      <a:pt x="9" y="7"/>
                      <a:pt x="8" y="5"/>
                    </a:cubicBezTo>
                    <a:cubicBezTo>
                      <a:pt x="6" y="3"/>
                      <a:pt x="4" y="3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7" name="Freeform 459"/>
              <p:cNvSpPr>
                <a:spLocks noEditPoints="1"/>
              </p:cNvSpPr>
              <p:nvPr/>
            </p:nvSpPr>
            <p:spPr bwMode="auto">
              <a:xfrm>
                <a:off x="2524" y="-1024"/>
                <a:ext cx="31" cy="27"/>
              </a:xfrm>
              <a:custGeom>
                <a:avLst/>
                <a:gdLst>
                  <a:gd name="T0" fmla="*/ 13 w 16"/>
                  <a:gd name="T1" fmla="*/ 8 h 14"/>
                  <a:gd name="T2" fmla="*/ 0 w 16"/>
                  <a:gd name="T3" fmla="*/ 7 h 14"/>
                  <a:gd name="T4" fmla="*/ 0 w 16"/>
                  <a:gd name="T5" fmla="*/ 6 h 14"/>
                  <a:gd name="T6" fmla="*/ 0 w 16"/>
                  <a:gd name="T7" fmla="*/ 6 h 14"/>
                  <a:gd name="T8" fmla="*/ 2 w 16"/>
                  <a:gd name="T9" fmla="*/ 4 h 14"/>
                  <a:gd name="T10" fmla="*/ 16 w 16"/>
                  <a:gd name="T11" fmla="*/ 4 h 14"/>
                  <a:gd name="T12" fmla="*/ 16 w 16"/>
                  <a:gd name="T13" fmla="*/ 5 h 14"/>
                  <a:gd name="T14" fmla="*/ 16 w 16"/>
                  <a:gd name="T15" fmla="*/ 6 h 14"/>
                  <a:gd name="T16" fmla="*/ 13 w 16"/>
                  <a:gd name="T17" fmla="*/ 8 h 14"/>
                  <a:gd name="T18" fmla="*/ 2 w 16"/>
                  <a:gd name="T19" fmla="*/ 6 h 14"/>
                  <a:gd name="T20" fmla="*/ 12 w 16"/>
                  <a:gd name="T21" fmla="*/ 7 h 14"/>
                  <a:gd name="T22" fmla="*/ 14 w 16"/>
                  <a:gd name="T23" fmla="*/ 5 h 14"/>
                  <a:gd name="T24" fmla="*/ 3 w 16"/>
                  <a:gd name="T25" fmla="*/ 5 h 14"/>
                  <a:gd name="T26" fmla="*/ 2 w 16"/>
                  <a:gd name="T2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4">
                    <a:moveTo>
                      <a:pt x="13" y="8"/>
                    </a:moveTo>
                    <a:cubicBezTo>
                      <a:pt x="6" y="14"/>
                      <a:pt x="0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5"/>
                      <a:pt x="2" y="4"/>
                    </a:cubicBezTo>
                    <a:cubicBezTo>
                      <a:pt x="5" y="2"/>
                      <a:pt x="9" y="0"/>
                      <a:pt x="16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7"/>
                      <a:pt x="14" y="7"/>
                      <a:pt x="13" y="8"/>
                    </a:cubicBezTo>
                    <a:close/>
                    <a:moveTo>
                      <a:pt x="2" y="6"/>
                    </a:moveTo>
                    <a:cubicBezTo>
                      <a:pt x="3" y="8"/>
                      <a:pt x="7" y="10"/>
                      <a:pt x="12" y="7"/>
                    </a:cubicBezTo>
                    <a:cubicBezTo>
                      <a:pt x="13" y="6"/>
                      <a:pt x="13" y="6"/>
                      <a:pt x="14" y="5"/>
                    </a:cubicBezTo>
                    <a:cubicBezTo>
                      <a:pt x="9" y="2"/>
                      <a:pt x="6" y="3"/>
                      <a:pt x="3" y="5"/>
                    </a:cubicBezTo>
                    <a:cubicBezTo>
                      <a:pt x="3" y="6"/>
                      <a:pt x="2" y="6"/>
                      <a:pt x="2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8" name="Freeform 460"/>
              <p:cNvSpPr>
                <a:spLocks noEditPoints="1"/>
              </p:cNvSpPr>
              <p:nvPr/>
            </p:nvSpPr>
            <p:spPr bwMode="auto">
              <a:xfrm>
                <a:off x="2518" y="-1040"/>
                <a:ext cx="25" cy="30"/>
              </a:xfrm>
              <a:custGeom>
                <a:avLst/>
                <a:gdLst>
                  <a:gd name="T0" fmla="*/ 8 w 13"/>
                  <a:gd name="T1" fmla="*/ 13 h 15"/>
                  <a:gd name="T2" fmla="*/ 4 w 13"/>
                  <a:gd name="T3" fmla="*/ 15 h 15"/>
                  <a:gd name="T4" fmla="*/ 3 w 13"/>
                  <a:gd name="T5" fmla="*/ 15 h 15"/>
                  <a:gd name="T6" fmla="*/ 3 w 13"/>
                  <a:gd name="T7" fmla="*/ 15 h 15"/>
                  <a:gd name="T8" fmla="*/ 6 w 13"/>
                  <a:gd name="T9" fmla="*/ 3 h 15"/>
                  <a:gd name="T10" fmla="*/ 10 w 13"/>
                  <a:gd name="T11" fmla="*/ 1 h 15"/>
                  <a:gd name="T12" fmla="*/ 10 w 13"/>
                  <a:gd name="T13" fmla="*/ 0 h 15"/>
                  <a:gd name="T14" fmla="*/ 11 w 13"/>
                  <a:gd name="T15" fmla="*/ 1 h 15"/>
                  <a:gd name="T16" fmla="*/ 8 w 13"/>
                  <a:gd name="T17" fmla="*/ 13 h 15"/>
                  <a:gd name="T18" fmla="*/ 4 w 13"/>
                  <a:gd name="T19" fmla="*/ 13 h 15"/>
                  <a:gd name="T20" fmla="*/ 7 w 13"/>
                  <a:gd name="T21" fmla="*/ 12 h 15"/>
                  <a:gd name="T22" fmla="*/ 9 w 13"/>
                  <a:gd name="T23" fmla="*/ 3 h 15"/>
                  <a:gd name="T24" fmla="*/ 7 w 13"/>
                  <a:gd name="T25" fmla="*/ 4 h 15"/>
                  <a:gd name="T26" fmla="*/ 4 w 13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5">
                    <a:moveTo>
                      <a:pt x="8" y="13"/>
                    </a:moveTo>
                    <a:cubicBezTo>
                      <a:pt x="6" y="15"/>
                      <a:pt x="4" y="15"/>
                      <a:pt x="4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0" y="7"/>
                      <a:pt x="6" y="3"/>
                    </a:cubicBezTo>
                    <a:cubicBezTo>
                      <a:pt x="7" y="2"/>
                      <a:pt x="8" y="1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8"/>
                      <a:pt x="11" y="11"/>
                      <a:pt x="8" y="13"/>
                    </a:cubicBezTo>
                    <a:close/>
                    <a:moveTo>
                      <a:pt x="4" y="13"/>
                    </a:moveTo>
                    <a:cubicBezTo>
                      <a:pt x="5" y="13"/>
                      <a:pt x="6" y="13"/>
                      <a:pt x="7" y="12"/>
                    </a:cubicBezTo>
                    <a:cubicBezTo>
                      <a:pt x="10" y="10"/>
                      <a:pt x="11" y="7"/>
                      <a:pt x="9" y="3"/>
                    </a:cubicBezTo>
                    <a:cubicBezTo>
                      <a:pt x="9" y="3"/>
                      <a:pt x="8" y="3"/>
                      <a:pt x="7" y="4"/>
                    </a:cubicBezTo>
                    <a:cubicBezTo>
                      <a:pt x="3" y="7"/>
                      <a:pt x="4" y="12"/>
                      <a:pt x="4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9" name="Freeform 461"/>
              <p:cNvSpPr>
                <a:spLocks noEditPoints="1"/>
              </p:cNvSpPr>
              <p:nvPr/>
            </p:nvSpPr>
            <p:spPr bwMode="auto">
              <a:xfrm>
                <a:off x="2505" y="-1156"/>
                <a:ext cx="23" cy="27"/>
              </a:xfrm>
              <a:custGeom>
                <a:avLst/>
                <a:gdLst>
                  <a:gd name="T0" fmla="*/ 10 w 12"/>
                  <a:gd name="T1" fmla="*/ 14 h 14"/>
                  <a:gd name="T2" fmla="*/ 9 w 12"/>
                  <a:gd name="T3" fmla="*/ 13 h 14"/>
                  <a:gd name="T4" fmla="*/ 3 w 12"/>
                  <a:gd name="T5" fmla="*/ 10 h 14"/>
                  <a:gd name="T6" fmla="*/ 0 w 12"/>
                  <a:gd name="T7" fmla="*/ 1 h 14"/>
                  <a:gd name="T8" fmla="*/ 1 w 12"/>
                  <a:gd name="T9" fmla="*/ 0 h 14"/>
                  <a:gd name="T10" fmla="*/ 1 w 12"/>
                  <a:gd name="T11" fmla="*/ 0 h 14"/>
                  <a:gd name="T12" fmla="*/ 10 w 12"/>
                  <a:gd name="T13" fmla="*/ 5 h 14"/>
                  <a:gd name="T14" fmla="*/ 10 w 12"/>
                  <a:gd name="T15" fmla="*/ 13 h 14"/>
                  <a:gd name="T16" fmla="*/ 10 w 12"/>
                  <a:gd name="T17" fmla="*/ 14 h 14"/>
                  <a:gd name="T18" fmla="*/ 2 w 12"/>
                  <a:gd name="T19" fmla="*/ 2 h 14"/>
                  <a:gd name="T20" fmla="*/ 4 w 12"/>
                  <a:gd name="T21" fmla="*/ 9 h 14"/>
                  <a:gd name="T22" fmla="*/ 9 w 12"/>
                  <a:gd name="T23" fmla="*/ 12 h 14"/>
                  <a:gd name="T24" fmla="*/ 8 w 12"/>
                  <a:gd name="T25" fmla="*/ 6 h 14"/>
                  <a:gd name="T26" fmla="*/ 2 w 12"/>
                  <a:gd name="T2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4">
                    <a:moveTo>
                      <a:pt x="10" y="14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5" y="13"/>
                      <a:pt x="3" y="10"/>
                    </a:cubicBezTo>
                    <a:cubicBezTo>
                      <a:pt x="1" y="8"/>
                      <a:pt x="0" y="5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6" y="1"/>
                      <a:pt x="8" y="3"/>
                      <a:pt x="10" y="5"/>
                    </a:cubicBezTo>
                    <a:cubicBezTo>
                      <a:pt x="12" y="9"/>
                      <a:pt x="10" y="13"/>
                      <a:pt x="10" y="13"/>
                    </a:cubicBezTo>
                    <a:lnTo>
                      <a:pt x="10" y="14"/>
                    </a:lnTo>
                    <a:close/>
                    <a:moveTo>
                      <a:pt x="2" y="2"/>
                    </a:moveTo>
                    <a:cubicBezTo>
                      <a:pt x="2" y="5"/>
                      <a:pt x="3" y="7"/>
                      <a:pt x="4" y="9"/>
                    </a:cubicBezTo>
                    <a:cubicBezTo>
                      <a:pt x="6" y="11"/>
                      <a:pt x="8" y="11"/>
                      <a:pt x="9" y="12"/>
                    </a:cubicBezTo>
                    <a:cubicBezTo>
                      <a:pt x="9" y="10"/>
                      <a:pt x="10" y="8"/>
                      <a:pt x="8" y="6"/>
                    </a:cubicBezTo>
                    <a:cubicBezTo>
                      <a:pt x="7" y="4"/>
                      <a:pt x="5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0" name="Freeform 462"/>
              <p:cNvSpPr>
                <a:spLocks noEditPoints="1"/>
              </p:cNvSpPr>
              <p:nvPr/>
            </p:nvSpPr>
            <p:spPr bwMode="auto">
              <a:xfrm>
                <a:off x="2493" y="-1146"/>
                <a:ext cx="33" cy="27"/>
              </a:xfrm>
              <a:custGeom>
                <a:avLst/>
                <a:gdLst>
                  <a:gd name="T0" fmla="*/ 14 w 17"/>
                  <a:gd name="T1" fmla="*/ 10 h 14"/>
                  <a:gd name="T2" fmla="*/ 1 w 17"/>
                  <a:gd name="T3" fmla="*/ 10 h 14"/>
                  <a:gd name="T4" fmla="*/ 0 w 17"/>
                  <a:gd name="T5" fmla="*/ 9 h 14"/>
                  <a:gd name="T6" fmla="*/ 1 w 17"/>
                  <a:gd name="T7" fmla="*/ 8 h 14"/>
                  <a:gd name="T8" fmla="*/ 3 w 17"/>
                  <a:gd name="T9" fmla="*/ 6 h 14"/>
                  <a:gd name="T10" fmla="*/ 16 w 17"/>
                  <a:gd name="T11" fmla="*/ 7 h 14"/>
                  <a:gd name="T12" fmla="*/ 17 w 17"/>
                  <a:gd name="T13" fmla="*/ 8 h 14"/>
                  <a:gd name="T14" fmla="*/ 16 w 17"/>
                  <a:gd name="T15" fmla="*/ 8 h 14"/>
                  <a:gd name="T16" fmla="*/ 14 w 17"/>
                  <a:gd name="T17" fmla="*/ 10 h 14"/>
                  <a:gd name="T18" fmla="*/ 3 w 17"/>
                  <a:gd name="T19" fmla="*/ 9 h 14"/>
                  <a:gd name="T20" fmla="*/ 13 w 17"/>
                  <a:gd name="T21" fmla="*/ 9 h 14"/>
                  <a:gd name="T22" fmla="*/ 14 w 17"/>
                  <a:gd name="T23" fmla="*/ 8 h 14"/>
                  <a:gd name="T24" fmla="*/ 4 w 17"/>
                  <a:gd name="T25" fmla="*/ 7 h 14"/>
                  <a:gd name="T26" fmla="*/ 3 w 17"/>
                  <a:gd name="T27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4">
                    <a:moveTo>
                      <a:pt x="14" y="10"/>
                    </a:moveTo>
                    <a:cubicBezTo>
                      <a:pt x="12" y="12"/>
                      <a:pt x="7" y="14"/>
                      <a:pt x="1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7"/>
                      <a:pt x="2" y="7"/>
                      <a:pt x="3" y="6"/>
                    </a:cubicBezTo>
                    <a:cubicBezTo>
                      <a:pt x="10" y="0"/>
                      <a:pt x="16" y="7"/>
                      <a:pt x="16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9"/>
                      <a:pt x="14" y="10"/>
                    </a:cubicBezTo>
                    <a:close/>
                    <a:moveTo>
                      <a:pt x="3" y="9"/>
                    </a:moveTo>
                    <a:cubicBezTo>
                      <a:pt x="7" y="12"/>
                      <a:pt x="11" y="11"/>
                      <a:pt x="13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6"/>
                      <a:pt x="9" y="3"/>
                      <a:pt x="4" y="7"/>
                    </a:cubicBezTo>
                    <a:cubicBezTo>
                      <a:pt x="4" y="8"/>
                      <a:pt x="3" y="8"/>
                      <a:pt x="3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1" name="Freeform 463"/>
              <p:cNvSpPr>
                <a:spLocks noEditPoints="1"/>
              </p:cNvSpPr>
              <p:nvPr/>
            </p:nvSpPr>
            <p:spPr bwMode="auto">
              <a:xfrm>
                <a:off x="2505" y="-1133"/>
                <a:ext cx="27" cy="29"/>
              </a:xfrm>
              <a:custGeom>
                <a:avLst/>
                <a:gdLst>
                  <a:gd name="T0" fmla="*/ 7 w 14"/>
                  <a:gd name="T1" fmla="*/ 12 h 15"/>
                  <a:gd name="T2" fmla="*/ 4 w 14"/>
                  <a:gd name="T3" fmla="*/ 14 h 15"/>
                  <a:gd name="T4" fmla="*/ 3 w 14"/>
                  <a:gd name="T5" fmla="*/ 15 h 15"/>
                  <a:gd name="T6" fmla="*/ 3 w 14"/>
                  <a:gd name="T7" fmla="*/ 14 h 15"/>
                  <a:gd name="T8" fmla="*/ 5 w 14"/>
                  <a:gd name="T9" fmla="*/ 2 h 15"/>
                  <a:gd name="T10" fmla="*/ 9 w 14"/>
                  <a:gd name="T11" fmla="*/ 0 h 15"/>
                  <a:gd name="T12" fmla="*/ 10 w 14"/>
                  <a:gd name="T13" fmla="*/ 0 h 15"/>
                  <a:gd name="T14" fmla="*/ 10 w 14"/>
                  <a:gd name="T15" fmla="*/ 0 h 15"/>
                  <a:gd name="T16" fmla="*/ 7 w 14"/>
                  <a:gd name="T17" fmla="*/ 12 h 15"/>
                  <a:gd name="T18" fmla="*/ 4 w 14"/>
                  <a:gd name="T19" fmla="*/ 12 h 15"/>
                  <a:gd name="T20" fmla="*/ 6 w 14"/>
                  <a:gd name="T21" fmla="*/ 11 h 15"/>
                  <a:gd name="T22" fmla="*/ 9 w 14"/>
                  <a:gd name="T23" fmla="*/ 2 h 15"/>
                  <a:gd name="T24" fmla="*/ 6 w 14"/>
                  <a:gd name="T25" fmla="*/ 3 h 15"/>
                  <a:gd name="T26" fmla="*/ 4 w 14"/>
                  <a:gd name="T27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5">
                    <a:moveTo>
                      <a:pt x="7" y="12"/>
                    </a:moveTo>
                    <a:cubicBezTo>
                      <a:pt x="6" y="13"/>
                      <a:pt x="5" y="14"/>
                      <a:pt x="4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0" y="7"/>
                      <a:pt x="3" y="4"/>
                      <a:pt x="5" y="2"/>
                    </a:cubicBezTo>
                    <a:cubicBezTo>
                      <a:pt x="7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4" y="7"/>
                      <a:pt x="7" y="12"/>
                    </a:cubicBezTo>
                    <a:close/>
                    <a:moveTo>
                      <a:pt x="4" y="12"/>
                    </a:moveTo>
                    <a:cubicBezTo>
                      <a:pt x="5" y="12"/>
                      <a:pt x="6" y="11"/>
                      <a:pt x="6" y="11"/>
                    </a:cubicBezTo>
                    <a:cubicBezTo>
                      <a:pt x="10" y="8"/>
                      <a:pt x="10" y="3"/>
                      <a:pt x="9" y="2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4" y="5"/>
                      <a:pt x="3" y="8"/>
                      <a:pt x="4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2" name="Freeform 464"/>
              <p:cNvSpPr>
                <a:spLocks noEditPoints="1"/>
              </p:cNvSpPr>
              <p:nvPr/>
            </p:nvSpPr>
            <p:spPr bwMode="auto">
              <a:xfrm>
                <a:off x="2518" y="-1133"/>
                <a:ext cx="24" cy="26"/>
              </a:xfrm>
              <a:custGeom>
                <a:avLst/>
                <a:gdLst>
                  <a:gd name="T0" fmla="*/ 12 w 12"/>
                  <a:gd name="T1" fmla="*/ 13 h 13"/>
                  <a:gd name="T2" fmla="*/ 11 w 12"/>
                  <a:gd name="T3" fmla="*/ 13 h 13"/>
                  <a:gd name="T4" fmla="*/ 2 w 12"/>
                  <a:gd name="T5" fmla="*/ 8 h 13"/>
                  <a:gd name="T6" fmla="*/ 2 w 12"/>
                  <a:gd name="T7" fmla="*/ 0 h 13"/>
                  <a:gd name="T8" fmla="*/ 2 w 12"/>
                  <a:gd name="T9" fmla="*/ 0 h 13"/>
                  <a:gd name="T10" fmla="*/ 3 w 12"/>
                  <a:gd name="T11" fmla="*/ 0 h 13"/>
                  <a:gd name="T12" fmla="*/ 10 w 12"/>
                  <a:gd name="T13" fmla="*/ 3 h 13"/>
                  <a:gd name="T14" fmla="*/ 12 w 12"/>
                  <a:gd name="T15" fmla="*/ 12 h 13"/>
                  <a:gd name="T16" fmla="*/ 12 w 12"/>
                  <a:gd name="T17" fmla="*/ 13 h 13"/>
                  <a:gd name="T18" fmla="*/ 3 w 12"/>
                  <a:gd name="T19" fmla="*/ 2 h 13"/>
                  <a:gd name="T20" fmla="*/ 4 w 12"/>
                  <a:gd name="T21" fmla="*/ 7 h 13"/>
                  <a:gd name="T22" fmla="*/ 10 w 12"/>
                  <a:gd name="T23" fmla="*/ 11 h 13"/>
                  <a:gd name="T24" fmla="*/ 8 w 12"/>
                  <a:gd name="T25" fmla="*/ 5 h 13"/>
                  <a:gd name="T26" fmla="*/ 3 w 12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3">
                    <a:moveTo>
                      <a:pt x="12" y="13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7" y="12"/>
                      <a:pt x="4" y="11"/>
                      <a:pt x="2" y="8"/>
                    </a:cubicBezTo>
                    <a:cubicBezTo>
                      <a:pt x="0" y="4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7" y="0"/>
                      <a:pt x="10" y="3"/>
                    </a:cubicBezTo>
                    <a:cubicBezTo>
                      <a:pt x="11" y="6"/>
                      <a:pt x="12" y="9"/>
                      <a:pt x="12" y="12"/>
                    </a:cubicBezTo>
                    <a:lnTo>
                      <a:pt x="12" y="13"/>
                    </a:lnTo>
                    <a:close/>
                    <a:moveTo>
                      <a:pt x="3" y="2"/>
                    </a:moveTo>
                    <a:cubicBezTo>
                      <a:pt x="3" y="3"/>
                      <a:pt x="3" y="5"/>
                      <a:pt x="4" y="7"/>
                    </a:cubicBezTo>
                    <a:cubicBezTo>
                      <a:pt x="5" y="9"/>
                      <a:pt x="7" y="10"/>
                      <a:pt x="10" y="11"/>
                    </a:cubicBezTo>
                    <a:cubicBezTo>
                      <a:pt x="10" y="8"/>
                      <a:pt x="10" y="6"/>
                      <a:pt x="8" y="5"/>
                    </a:cubicBezTo>
                    <a:cubicBezTo>
                      <a:pt x="7" y="3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3" name="Freeform 465"/>
              <p:cNvSpPr>
                <a:spLocks noEditPoints="1"/>
              </p:cNvSpPr>
              <p:nvPr/>
            </p:nvSpPr>
            <p:spPr bwMode="auto">
              <a:xfrm>
                <a:off x="2520" y="-1144"/>
                <a:ext cx="33" cy="27"/>
              </a:xfrm>
              <a:custGeom>
                <a:avLst/>
                <a:gdLst>
                  <a:gd name="T0" fmla="*/ 14 w 17"/>
                  <a:gd name="T1" fmla="*/ 8 h 14"/>
                  <a:gd name="T2" fmla="*/ 1 w 17"/>
                  <a:gd name="T3" fmla="*/ 7 h 14"/>
                  <a:gd name="T4" fmla="*/ 0 w 17"/>
                  <a:gd name="T5" fmla="*/ 7 h 14"/>
                  <a:gd name="T6" fmla="*/ 1 w 17"/>
                  <a:gd name="T7" fmla="*/ 6 h 14"/>
                  <a:gd name="T8" fmla="*/ 3 w 17"/>
                  <a:gd name="T9" fmla="*/ 4 h 14"/>
                  <a:gd name="T10" fmla="*/ 16 w 17"/>
                  <a:gd name="T11" fmla="*/ 5 h 14"/>
                  <a:gd name="T12" fmla="*/ 17 w 17"/>
                  <a:gd name="T13" fmla="*/ 5 h 14"/>
                  <a:gd name="T14" fmla="*/ 16 w 17"/>
                  <a:gd name="T15" fmla="*/ 6 h 14"/>
                  <a:gd name="T16" fmla="*/ 14 w 17"/>
                  <a:gd name="T17" fmla="*/ 8 h 14"/>
                  <a:gd name="T18" fmla="*/ 3 w 17"/>
                  <a:gd name="T19" fmla="*/ 7 h 14"/>
                  <a:gd name="T20" fmla="*/ 13 w 17"/>
                  <a:gd name="T21" fmla="*/ 7 h 14"/>
                  <a:gd name="T22" fmla="*/ 14 w 17"/>
                  <a:gd name="T23" fmla="*/ 5 h 14"/>
                  <a:gd name="T24" fmla="*/ 4 w 17"/>
                  <a:gd name="T25" fmla="*/ 5 h 14"/>
                  <a:gd name="T26" fmla="*/ 3 w 17"/>
                  <a:gd name="T27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4">
                    <a:moveTo>
                      <a:pt x="14" y="8"/>
                    </a:moveTo>
                    <a:cubicBezTo>
                      <a:pt x="7" y="14"/>
                      <a:pt x="1" y="7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5"/>
                      <a:pt x="3" y="4"/>
                    </a:cubicBezTo>
                    <a:cubicBezTo>
                      <a:pt x="5" y="2"/>
                      <a:pt x="10" y="0"/>
                      <a:pt x="16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7"/>
                      <a:pt x="15" y="8"/>
                      <a:pt x="14" y="8"/>
                    </a:cubicBezTo>
                    <a:close/>
                    <a:moveTo>
                      <a:pt x="3" y="7"/>
                    </a:moveTo>
                    <a:cubicBezTo>
                      <a:pt x="4" y="8"/>
                      <a:pt x="8" y="11"/>
                      <a:pt x="13" y="7"/>
                    </a:cubicBezTo>
                    <a:cubicBezTo>
                      <a:pt x="13" y="7"/>
                      <a:pt x="14" y="6"/>
                      <a:pt x="14" y="5"/>
                    </a:cubicBezTo>
                    <a:cubicBezTo>
                      <a:pt x="10" y="2"/>
                      <a:pt x="6" y="4"/>
                      <a:pt x="4" y="5"/>
                    </a:cubicBezTo>
                    <a:cubicBezTo>
                      <a:pt x="3" y="6"/>
                      <a:pt x="3" y="6"/>
                      <a:pt x="3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4" name="Freeform 466"/>
              <p:cNvSpPr>
                <a:spLocks noEditPoints="1"/>
              </p:cNvSpPr>
              <p:nvPr/>
            </p:nvSpPr>
            <p:spPr bwMode="auto">
              <a:xfrm>
                <a:off x="2516" y="-1158"/>
                <a:ext cx="26" cy="29"/>
              </a:xfrm>
              <a:custGeom>
                <a:avLst/>
                <a:gdLst>
                  <a:gd name="T0" fmla="*/ 8 w 13"/>
                  <a:gd name="T1" fmla="*/ 12 h 15"/>
                  <a:gd name="T2" fmla="*/ 4 w 13"/>
                  <a:gd name="T3" fmla="*/ 14 h 15"/>
                  <a:gd name="T4" fmla="*/ 3 w 13"/>
                  <a:gd name="T5" fmla="*/ 15 h 15"/>
                  <a:gd name="T6" fmla="*/ 3 w 13"/>
                  <a:gd name="T7" fmla="*/ 14 h 15"/>
                  <a:gd name="T8" fmla="*/ 6 w 13"/>
                  <a:gd name="T9" fmla="*/ 2 h 15"/>
                  <a:gd name="T10" fmla="*/ 9 w 13"/>
                  <a:gd name="T11" fmla="*/ 0 h 15"/>
                  <a:gd name="T12" fmla="*/ 10 w 13"/>
                  <a:gd name="T13" fmla="*/ 0 h 15"/>
                  <a:gd name="T14" fmla="*/ 10 w 13"/>
                  <a:gd name="T15" fmla="*/ 0 h 15"/>
                  <a:gd name="T16" fmla="*/ 8 w 13"/>
                  <a:gd name="T17" fmla="*/ 12 h 15"/>
                  <a:gd name="T18" fmla="*/ 4 w 13"/>
                  <a:gd name="T19" fmla="*/ 13 h 15"/>
                  <a:gd name="T20" fmla="*/ 7 w 13"/>
                  <a:gd name="T21" fmla="*/ 11 h 15"/>
                  <a:gd name="T22" fmla="*/ 9 w 13"/>
                  <a:gd name="T23" fmla="*/ 2 h 15"/>
                  <a:gd name="T24" fmla="*/ 7 w 13"/>
                  <a:gd name="T25" fmla="*/ 3 h 15"/>
                  <a:gd name="T26" fmla="*/ 4 w 13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5">
                    <a:moveTo>
                      <a:pt x="8" y="12"/>
                    </a:moveTo>
                    <a:cubicBezTo>
                      <a:pt x="6" y="14"/>
                      <a:pt x="4" y="14"/>
                      <a:pt x="4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0" y="7"/>
                      <a:pt x="6" y="2"/>
                    </a:cubicBezTo>
                    <a:cubicBezTo>
                      <a:pt x="7" y="1"/>
                      <a:pt x="8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3" y="7"/>
                      <a:pt x="10" y="11"/>
                      <a:pt x="8" y="12"/>
                    </a:cubicBezTo>
                    <a:close/>
                    <a:moveTo>
                      <a:pt x="4" y="13"/>
                    </a:moveTo>
                    <a:cubicBezTo>
                      <a:pt x="5" y="12"/>
                      <a:pt x="6" y="12"/>
                      <a:pt x="7" y="11"/>
                    </a:cubicBezTo>
                    <a:cubicBezTo>
                      <a:pt x="10" y="9"/>
                      <a:pt x="10" y="6"/>
                      <a:pt x="9" y="2"/>
                    </a:cubicBezTo>
                    <a:cubicBezTo>
                      <a:pt x="8" y="2"/>
                      <a:pt x="7" y="3"/>
                      <a:pt x="7" y="3"/>
                    </a:cubicBezTo>
                    <a:cubicBezTo>
                      <a:pt x="3" y="6"/>
                      <a:pt x="4" y="11"/>
                      <a:pt x="4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5" name="Freeform 467"/>
              <p:cNvSpPr>
                <a:spLocks noEditPoints="1"/>
              </p:cNvSpPr>
              <p:nvPr/>
            </p:nvSpPr>
            <p:spPr bwMode="auto">
              <a:xfrm>
                <a:off x="2402" y="-1078"/>
                <a:ext cx="23" cy="27"/>
              </a:xfrm>
              <a:custGeom>
                <a:avLst/>
                <a:gdLst>
                  <a:gd name="T0" fmla="*/ 10 w 12"/>
                  <a:gd name="T1" fmla="*/ 14 h 14"/>
                  <a:gd name="T2" fmla="*/ 10 w 12"/>
                  <a:gd name="T3" fmla="*/ 14 h 14"/>
                  <a:gd name="T4" fmla="*/ 3 w 12"/>
                  <a:gd name="T5" fmla="*/ 10 h 14"/>
                  <a:gd name="T6" fmla="*/ 1 w 12"/>
                  <a:gd name="T7" fmla="*/ 1 h 14"/>
                  <a:gd name="T8" fmla="*/ 1 w 12"/>
                  <a:gd name="T9" fmla="*/ 0 h 14"/>
                  <a:gd name="T10" fmla="*/ 2 w 12"/>
                  <a:gd name="T11" fmla="*/ 0 h 14"/>
                  <a:gd name="T12" fmla="*/ 10 w 12"/>
                  <a:gd name="T13" fmla="*/ 5 h 14"/>
                  <a:gd name="T14" fmla="*/ 10 w 12"/>
                  <a:gd name="T15" fmla="*/ 13 h 14"/>
                  <a:gd name="T16" fmla="*/ 10 w 12"/>
                  <a:gd name="T17" fmla="*/ 14 h 14"/>
                  <a:gd name="T18" fmla="*/ 2 w 12"/>
                  <a:gd name="T19" fmla="*/ 2 h 14"/>
                  <a:gd name="T20" fmla="*/ 4 w 12"/>
                  <a:gd name="T21" fmla="*/ 9 h 14"/>
                  <a:gd name="T22" fmla="*/ 9 w 12"/>
                  <a:gd name="T23" fmla="*/ 12 h 14"/>
                  <a:gd name="T24" fmla="*/ 8 w 12"/>
                  <a:gd name="T25" fmla="*/ 6 h 14"/>
                  <a:gd name="T26" fmla="*/ 2 w 12"/>
                  <a:gd name="T2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4">
                    <a:moveTo>
                      <a:pt x="10" y="14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9" y="14"/>
                      <a:pt x="5" y="13"/>
                      <a:pt x="3" y="10"/>
                    </a:cubicBezTo>
                    <a:cubicBezTo>
                      <a:pt x="1" y="8"/>
                      <a:pt x="0" y="5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6" y="1"/>
                      <a:pt x="8" y="3"/>
                      <a:pt x="10" y="5"/>
                    </a:cubicBezTo>
                    <a:cubicBezTo>
                      <a:pt x="12" y="9"/>
                      <a:pt x="10" y="13"/>
                      <a:pt x="10" y="13"/>
                    </a:cubicBezTo>
                    <a:lnTo>
                      <a:pt x="10" y="14"/>
                    </a:lnTo>
                    <a:close/>
                    <a:moveTo>
                      <a:pt x="2" y="2"/>
                    </a:moveTo>
                    <a:cubicBezTo>
                      <a:pt x="2" y="5"/>
                      <a:pt x="3" y="7"/>
                      <a:pt x="4" y="9"/>
                    </a:cubicBezTo>
                    <a:cubicBezTo>
                      <a:pt x="6" y="11"/>
                      <a:pt x="8" y="11"/>
                      <a:pt x="9" y="12"/>
                    </a:cubicBezTo>
                    <a:cubicBezTo>
                      <a:pt x="9" y="11"/>
                      <a:pt x="10" y="8"/>
                      <a:pt x="8" y="6"/>
                    </a:cubicBezTo>
                    <a:cubicBezTo>
                      <a:pt x="7" y="4"/>
                      <a:pt x="5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6" name="Freeform 468"/>
              <p:cNvSpPr>
                <a:spLocks noEditPoints="1"/>
              </p:cNvSpPr>
              <p:nvPr/>
            </p:nvSpPr>
            <p:spPr bwMode="auto">
              <a:xfrm>
                <a:off x="2390" y="-1069"/>
                <a:ext cx="33" cy="27"/>
              </a:xfrm>
              <a:custGeom>
                <a:avLst/>
                <a:gdLst>
                  <a:gd name="T0" fmla="*/ 14 w 17"/>
                  <a:gd name="T1" fmla="*/ 10 h 14"/>
                  <a:gd name="T2" fmla="*/ 1 w 17"/>
                  <a:gd name="T3" fmla="*/ 10 h 14"/>
                  <a:gd name="T4" fmla="*/ 0 w 17"/>
                  <a:gd name="T5" fmla="*/ 9 h 14"/>
                  <a:gd name="T6" fmla="*/ 1 w 17"/>
                  <a:gd name="T7" fmla="*/ 8 h 14"/>
                  <a:gd name="T8" fmla="*/ 3 w 17"/>
                  <a:gd name="T9" fmla="*/ 6 h 14"/>
                  <a:gd name="T10" fmla="*/ 16 w 17"/>
                  <a:gd name="T11" fmla="*/ 7 h 14"/>
                  <a:gd name="T12" fmla="*/ 17 w 17"/>
                  <a:gd name="T13" fmla="*/ 8 h 14"/>
                  <a:gd name="T14" fmla="*/ 16 w 17"/>
                  <a:gd name="T15" fmla="*/ 8 h 14"/>
                  <a:gd name="T16" fmla="*/ 14 w 17"/>
                  <a:gd name="T17" fmla="*/ 10 h 14"/>
                  <a:gd name="T18" fmla="*/ 3 w 17"/>
                  <a:gd name="T19" fmla="*/ 9 h 14"/>
                  <a:gd name="T20" fmla="*/ 13 w 17"/>
                  <a:gd name="T21" fmla="*/ 9 h 14"/>
                  <a:gd name="T22" fmla="*/ 14 w 17"/>
                  <a:gd name="T23" fmla="*/ 8 h 14"/>
                  <a:gd name="T24" fmla="*/ 4 w 17"/>
                  <a:gd name="T25" fmla="*/ 7 h 14"/>
                  <a:gd name="T26" fmla="*/ 3 w 17"/>
                  <a:gd name="T27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4">
                    <a:moveTo>
                      <a:pt x="14" y="10"/>
                    </a:moveTo>
                    <a:cubicBezTo>
                      <a:pt x="12" y="12"/>
                      <a:pt x="7" y="14"/>
                      <a:pt x="1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7"/>
                      <a:pt x="2" y="7"/>
                      <a:pt x="3" y="6"/>
                    </a:cubicBezTo>
                    <a:cubicBezTo>
                      <a:pt x="10" y="0"/>
                      <a:pt x="16" y="7"/>
                      <a:pt x="16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9"/>
                      <a:pt x="14" y="10"/>
                    </a:cubicBezTo>
                    <a:close/>
                    <a:moveTo>
                      <a:pt x="3" y="9"/>
                    </a:moveTo>
                    <a:cubicBezTo>
                      <a:pt x="7" y="12"/>
                      <a:pt x="11" y="11"/>
                      <a:pt x="13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6"/>
                      <a:pt x="9" y="4"/>
                      <a:pt x="4" y="7"/>
                    </a:cubicBezTo>
                    <a:cubicBezTo>
                      <a:pt x="4" y="8"/>
                      <a:pt x="3" y="8"/>
                      <a:pt x="3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7" name="Freeform 469"/>
              <p:cNvSpPr>
                <a:spLocks noEditPoints="1"/>
              </p:cNvSpPr>
              <p:nvPr/>
            </p:nvSpPr>
            <p:spPr bwMode="auto">
              <a:xfrm>
                <a:off x="2402" y="-1055"/>
                <a:ext cx="27" cy="29"/>
              </a:xfrm>
              <a:custGeom>
                <a:avLst/>
                <a:gdLst>
                  <a:gd name="T0" fmla="*/ 7 w 14"/>
                  <a:gd name="T1" fmla="*/ 12 h 15"/>
                  <a:gd name="T2" fmla="*/ 4 w 14"/>
                  <a:gd name="T3" fmla="*/ 14 h 15"/>
                  <a:gd name="T4" fmla="*/ 3 w 14"/>
                  <a:gd name="T5" fmla="*/ 15 h 15"/>
                  <a:gd name="T6" fmla="*/ 3 w 14"/>
                  <a:gd name="T7" fmla="*/ 14 h 15"/>
                  <a:gd name="T8" fmla="*/ 5 w 14"/>
                  <a:gd name="T9" fmla="*/ 2 h 15"/>
                  <a:gd name="T10" fmla="*/ 9 w 14"/>
                  <a:gd name="T11" fmla="*/ 0 h 15"/>
                  <a:gd name="T12" fmla="*/ 10 w 14"/>
                  <a:gd name="T13" fmla="*/ 0 h 15"/>
                  <a:gd name="T14" fmla="*/ 10 w 14"/>
                  <a:gd name="T15" fmla="*/ 0 h 15"/>
                  <a:gd name="T16" fmla="*/ 7 w 14"/>
                  <a:gd name="T17" fmla="*/ 12 h 15"/>
                  <a:gd name="T18" fmla="*/ 4 w 14"/>
                  <a:gd name="T19" fmla="*/ 12 h 15"/>
                  <a:gd name="T20" fmla="*/ 6 w 14"/>
                  <a:gd name="T21" fmla="*/ 11 h 15"/>
                  <a:gd name="T22" fmla="*/ 9 w 14"/>
                  <a:gd name="T23" fmla="*/ 2 h 15"/>
                  <a:gd name="T24" fmla="*/ 6 w 14"/>
                  <a:gd name="T25" fmla="*/ 3 h 15"/>
                  <a:gd name="T26" fmla="*/ 4 w 14"/>
                  <a:gd name="T27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5">
                    <a:moveTo>
                      <a:pt x="7" y="12"/>
                    </a:moveTo>
                    <a:cubicBezTo>
                      <a:pt x="6" y="13"/>
                      <a:pt x="5" y="14"/>
                      <a:pt x="4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0" y="7"/>
                      <a:pt x="3" y="4"/>
                      <a:pt x="5" y="2"/>
                    </a:cubicBezTo>
                    <a:cubicBezTo>
                      <a:pt x="7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4" y="8"/>
                      <a:pt x="7" y="12"/>
                    </a:cubicBezTo>
                    <a:close/>
                    <a:moveTo>
                      <a:pt x="4" y="12"/>
                    </a:moveTo>
                    <a:cubicBezTo>
                      <a:pt x="5" y="12"/>
                      <a:pt x="6" y="12"/>
                      <a:pt x="6" y="11"/>
                    </a:cubicBezTo>
                    <a:cubicBezTo>
                      <a:pt x="10" y="8"/>
                      <a:pt x="10" y="3"/>
                      <a:pt x="9" y="2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4" y="5"/>
                      <a:pt x="3" y="8"/>
                      <a:pt x="4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8" name="Freeform 470"/>
              <p:cNvSpPr>
                <a:spLocks noEditPoints="1"/>
              </p:cNvSpPr>
              <p:nvPr/>
            </p:nvSpPr>
            <p:spPr bwMode="auto">
              <a:xfrm>
                <a:off x="2415" y="-1055"/>
                <a:ext cx="24" cy="25"/>
              </a:xfrm>
              <a:custGeom>
                <a:avLst/>
                <a:gdLst>
                  <a:gd name="T0" fmla="*/ 12 w 12"/>
                  <a:gd name="T1" fmla="*/ 13 h 13"/>
                  <a:gd name="T2" fmla="*/ 11 w 12"/>
                  <a:gd name="T3" fmla="*/ 13 h 13"/>
                  <a:gd name="T4" fmla="*/ 2 w 12"/>
                  <a:gd name="T5" fmla="*/ 8 h 13"/>
                  <a:gd name="T6" fmla="*/ 2 w 12"/>
                  <a:gd name="T7" fmla="*/ 0 h 13"/>
                  <a:gd name="T8" fmla="*/ 2 w 12"/>
                  <a:gd name="T9" fmla="*/ 0 h 13"/>
                  <a:gd name="T10" fmla="*/ 3 w 12"/>
                  <a:gd name="T11" fmla="*/ 0 h 13"/>
                  <a:gd name="T12" fmla="*/ 10 w 12"/>
                  <a:gd name="T13" fmla="*/ 4 h 13"/>
                  <a:gd name="T14" fmla="*/ 12 w 12"/>
                  <a:gd name="T15" fmla="*/ 12 h 13"/>
                  <a:gd name="T16" fmla="*/ 12 w 12"/>
                  <a:gd name="T17" fmla="*/ 13 h 13"/>
                  <a:gd name="T18" fmla="*/ 3 w 12"/>
                  <a:gd name="T19" fmla="*/ 2 h 13"/>
                  <a:gd name="T20" fmla="*/ 4 w 12"/>
                  <a:gd name="T21" fmla="*/ 7 h 13"/>
                  <a:gd name="T22" fmla="*/ 10 w 12"/>
                  <a:gd name="T23" fmla="*/ 11 h 13"/>
                  <a:gd name="T24" fmla="*/ 8 w 12"/>
                  <a:gd name="T25" fmla="*/ 5 h 13"/>
                  <a:gd name="T26" fmla="*/ 3 w 12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3">
                    <a:moveTo>
                      <a:pt x="12" y="13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7" y="12"/>
                      <a:pt x="4" y="11"/>
                      <a:pt x="2" y="8"/>
                    </a:cubicBezTo>
                    <a:cubicBezTo>
                      <a:pt x="0" y="5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7" y="0"/>
                      <a:pt x="10" y="4"/>
                    </a:cubicBezTo>
                    <a:cubicBezTo>
                      <a:pt x="11" y="6"/>
                      <a:pt x="12" y="9"/>
                      <a:pt x="12" y="12"/>
                    </a:cubicBezTo>
                    <a:lnTo>
                      <a:pt x="12" y="13"/>
                    </a:lnTo>
                    <a:close/>
                    <a:moveTo>
                      <a:pt x="3" y="2"/>
                    </a:moveTo>
                    <a:cubicBezTo>
                      <a:pt x="3" y="3"/>
                      <a:pt x="3" y="5"/>
                      <a:pt x="4" y="7"/>
                    </a:cubicBezTo>
                    <a:cubicBezTo>
                      <a:pt x="5" y="9"/>
                      <a:pt x="7" y="11"/>
                      <a:pt x="10" y="11"/>
                    </a:cubicBezTo>
                    <a:cubicBezTo>
                      <a:pt x="10" y="9"/>
                      <a:pt x="10" y="6"/>
                      <a:pt x="8" y="5"/>
                    </a:cubicBezTo>
                    <a:cubicBezTo>
                      <a:pt x="7" y="3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9" name="Freeform 471"/>
              <p:cNvSpPr>
                <a:spLocks noEditPoints="1"/>
              </p:cNvSpPr>
              <p:nvPr/>
            </p:nvSpPr>
            <p:spPr bwMode="auto">
              <a:xfrm>
                <a:off x="2419" y="-1067"/>
                <a:ext cx="31" cy="27"/>
              </a:xfrm>
              <a:custGeom>
                <a:avLst/>
                <a:gdLst>
                  <a:gd name="T0" fmla="*/ 13 w 16"/>
                  <a:gd name="T1" fmla="*/ 8 h 14"/>
                  <a:gd name="T2" fmla="*/ 0 w 16"/>
                  <a:gd name="T3" fmla="*/ 7 h 14"/>
                  <a:gd name="T4" fmla="*/ 0 w 16"/>
                  <a:gd name="T5" fmla="*/ 7 h 14"/>
                  <a:gd name="T6" fmla="*/ 0 w 16"/>
                  <a:gd name="T7" fmla="*/ 6 h 14"/>
                  <a:gd name="T8" fmla="*/ 2 w 16"/>
                  <a:gd name="T9" fmla="*/ 4 h 14"/>
                  <a:gd name="T10" fmla="*/ 15 w 16"/>
                  <a:gd name="T11" fmla="*/ 5 h 14"/>
                  <a:gd name="T12" fmla="*/ 16 w 16"/>
                  <a:gd name="T13" fmla="*/ 5 h 14"/>
                  <a:gd name="T14" fmla="*/ 15 w 16"/>
                  <a:gd name="T15" fmla="*/ 6 h 14"/>
                  <a:gd name="T16" fmla="*/ 13 w 16"/>
                  <a:gd name="T17" fmla="*/ 8 h 14"/>
                  <a:gd name="T18" fmla="*/ 2 w 16"/>
                  <a:gd name="T19" fmla="*/ 7 h 14"/>
                  <a:gd name="T20" fmla="*/ 12 w 16"/>
                  <a:gd name="T21" fmla="*/ 7 h 14"/>
                  <a:gd name="T22" fmla="*/ 13 w 16"/>
                  <a:gd name="T23" fmla="*/ 6 h 14"/>
                  <a:gd name="T24" fmla="*/ 3 w 16"/>
                  <a:gd name="T25" fmla="*/ 5 h 14"/>
                  <a:gd name="T26" fmla="*/ 2 w 16"/>
                  <a:gd name="T27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4">
                    <a:moveTo>
                      <a:pt x="13" y="8"/>
                    </a:moveTo>
                    <a:cubicBezTo>
                      <a:pt x="6" y="14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5"/>
                      <a:pt x="2" y="4"/>
                    </a:cubicBezTo>
                    <a:cubicBezTo>
                      <a:pt x="4" y="2"/>
                      <a:pt x="9" y="0"/>
                      <a:pt x="15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7"/>
                      <a:pt x="14" y="8"/>
                      <a:pt x="13" y="8"/>
                    </a:cubicBezTo>
                    <a:close/>
                    <a:moveTo>
                      <a:pt x="2" y="7"/>
                    </a:moveTo>
                    <a:cubicBezTo>
                      <a:pt x="3" y="8"/>
                      <a:pt x="7" y="11"/>
                      <a:pt x="12" y="7"/>
                    </a:cubicBezTo>
                    <a:cubicBezTo>
                      <a:pt x="12" y="7"/>
                      <a:pt x="13" y="6"/>
                      <a:pt x="13" y="6"/>
                    </a:cubicBezTo>
                    <a:cubicBezTo>
                      <a:pt x="9" y="2"/>
                      <a:pt x="5" y="4"/>
                      <a:pt x="3" y="5"/>
                    </a:cubicBezTo>
                    <a:cubicBezTo>
                      <a:pt x="2" y="6"/>
                      <a:pt x="2" y="6"/>
                      <a:pt x="2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0" name="Freeform 472"/>
              <p:cNvSpPr>
                <a:spLocks noEditPoints="1"/>
              </p:cNvSpPr>
              <p:nvPr/>
            </p:nvSpPr>
            <p:spPr bwMode="auto">
              <a:xfrm>
                <a:off x="2414" y="-1080"/>
                <a:ext cx="25" cy="29"/>
              </a:xfrm>
              <a:custGeom>
                <a:avLst/>
                <a:gdLst>
                  <a:gd name="T0" fmla="*/ 8 w 13"/>
                  <a:gd name="T1" fmla="*/ 13 h 15"/>
                  <a:gd name="T2" fmla="*/ 4 w 13"/>
                  <a:gd name="T3" fmla="*/ 15 h 15"/>
                  <a:gd name="T4" fmla="*/ 3 w 13"/>
                  <a:gd name="T5" fmla="*/ 15 h 15"/>
                  <a:gd name="T6" fmla="*/ 3 w 13"/>
                  <a:gd name="T7" fmla="*/ 14 h 15"/>
                  <a:gd name="T8" fmla="*/ 6 w 13"/>
                  <a:gd name="T9" fmla="*/ 2 h 15"/>
                  <a:gd name="T10" fmla="*/ 9 w 13"/>
                  <a:gd name="T11" fmla="*/ 0 h 15"/>
                  <a:gd name="T12" fmla="*/ 10 w 13"/>
                  <a:gd name="T13" fmla="*/ 0 h 15"/>
                  <a:gd name="T14" fmla="*/ 10 w 13"/>
                  <a:gd name="T15" fmla="*/ 0 h 15"/>
                  <a:gd name="T16" fmla="*/ 8 w 13"/>
                  <a:gd name="T17" fmla="*/ 13 h 15"/>
                  <a:gd name="T18" fmla="*/ 4 w 13"/>
                  <a:gd name="T19" fmla="*/ 13 h 15"/>
                  <a:gd name="T20" fmla="*/ 7 w 13"/>
                  <a:gd name="T21" fmla="*/ 11 h 15"/>
                  <a:gd name="T22" fmla="*/ 9 w 13"/>
                  <a:gd name="T23" fmla="*/ 2 h 15"/>
                  <a:gd name="T24" fmla="*/ 7 w 13"/>
                  <a:gd name="T25" fmla="*/ 3 h 15"/>
                  <a:gd name="T26" fmla="*/ 4 w 13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5">
                    <a:moveTo>
                      <a:pt x="8" y="13"/>
                    </a:moveTo>
                    <a:cubicBezTo>
                      <a:pt x="6" y="14"/>
                      <a:pt x="4" y="15"/>
                      <a:pt x="4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0" y="7"/>
                      <a:pt x="6" y="2"/>
                    </a:cubicBezTo>
                    <a:cubicBezTo>
                      <a:pt x="7" y="1"/>
                      <a:pt x="8" y="1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3" y="7"/>
                      <a:pt x="10" y="11"/>
                      <a:pt x="8" y="13"/>
                    </a:cubicBezTo>
                    <a:close/>
                    <a:moveTo>
                      <a:pt x="4" y="13"/>
                    </a:moveTo>
                    <a:cubicBezTo>
                      <a:pt x="5" y="12"/>
                      <a:pt x="6" y="12"/>
                      <a:pt x="7" y="11"/>
                    </a:cubicBezTo>
                    <a:cubicBezTo>
                      <a:pt x="10" y="9"/>
                      <a:pt x="10" y="6"/>
                      <a:pt x="9" y="2"/>
                    </a:cubicBezTo>
                    <a:cubicBezTo>
                      <a:pt x="8" y="2"/>
                      <a:pt x="8" y="3"/>
                      <a:pt x="7" y="3"/>
                    </a:cubicBezTo>
                    <a:cubicBezTo>
                      <a:pt x="3" y="7"/>
                      <a:pt x="4" y="11"/>
                      <a:pt x="4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1" name="Freeform 473"/>
              <p:cNvSpPr>
                <a:spLocks noEditPoints="1"/>
              </p:cNvSpPr>
              <p:nvPr/>
            </p:nvSpPr>
            <p:spPr bwMode="auto">
              <a:xfrm>
                <a:off x="2388" y="-1195"/>
                <a:ext cx="24" cy="25"/>
              </a:xfrm>
              <a:custGeom>
                <a:avLst/>
                <a:gdLst>
                  <a:gd name="T0" fmla="*/ 10 w 12"/>
                  <a:gd name="T1" fmla="*/ 13 h 13"/>
                  <a:gd name="T2" fmla="*/ 9 w 12"/>
                  <a:gd name="T3" fmla="*/ 13 h 13"/>
                  <a:gd name="T4" fmla="*/ 2 w 12"/>
                  <a:gd name="T5" fmla="*/ 9 h 13"/>
                  <a:gd name="T6" fmla="*/ 0 w 12"/>
                  <a:gd name="T7" fmla="*/ 1 h 13"/>
                  <a:gd name="T8" fmla="*/ 0 w 12"/>
                  <a:gd name="T9" fmla="*/ 0 h 13"/>
                  <a:gd name="T10" fmla="*/ 1 w 12"/>
                  <a:gd name="T11" fmla="*/ 0 h 13"/>
                  <a:gd name="T12" fmla="*/ 10 w 12"/>
                  <a:gd name="T13" fmla="*/ 5 h 13"/>
                  <a:gd name="T14" fmla="*/ 10 w 12"/>
                  <a:gd name="T15" fmla="*/ 13 h 13"/>
                  <a:gd name="T16" fmla="*/ 2 w 12"/>
                  <a:gd name="T17" fmla="*/ 2 h 13"/>
                  <a:gd name="T18" fmla="*/ 4 w 12"/>
                  <a:gd name="T19" fmla="*/ 8 h 13"/>
                  <a:gd name="T20" fmla="*/ 9 w 12"/>
                  <a:gd name="T21" fmla="*/ 11 h 13"/>
                  <a:gd name="T22" fmla="*/ 8 w 12"/>
                  <a:gd name="T23" fmla="*/ 6 h 13"/>
                  <a:gd name="T24" fmla="*/ 2 w 12"/>
                  <a:gd name="T25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3">
                    <a:moveTo>
                      <a:pt x="10" y="13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5" y="13"/>
                      <a:pt x="2" y="9"/>
                    </a:cubicBezTo>
                    <a:cubicBezTo>
                      <a:pt x="0" y="7"/>
                      <a:pt x="0" y="4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5" y="1"/>
                      <a:pt x="8" y="2"/>
                      <a:pt x="10" y="5"/>
                    </a:cubicBezTo>
                    <a:cubicBezTo>
                      <a:pt x="12" y="8"/>
                      <a:pt x="10" y="12"/>
                      <a:pt x="10" y="13"/>
                    </a:cubicBezTo>
                    <a:close/>
                    <a:moveTo>
                      <a:pt x="2" y="2"/>
                    </a:moveTo>
                    <a:cubicBezTo>
                      <a:pt x="2" y="4"/>
                      <a:pt x="2" y="7"/>
                      <a:pt x="4" y="8"/>
                    </a:cubicBezTo>
                    <a:cubicBezTo>
                      <a:pt x="5" y="10"/>
                      <a:pt x="8" y="11"/>
                      <a:pt x="9" y="11"/>
                    </a:cubicBezTo>
                    <a:cubicBezTo>
                      <a:pt x="9" y="10"/>
                      <a:pt x="9" y="8"/>
                      <a:pt x="8" y="6"/>
                    </a:cubicBezTo>
                    <a:cubicBezTo>
                      <a:pt x="7" y="4"/>
                      <a:pt x="5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2" name="Freeform 474"/>
              <p:cNvSpPr>
                <a:spLocks noEditPoints="1"/>
              </p:cNvSpPr>
              <p:nvPr/>
            </p:nvSpPr>
            <p:spPr bwMode="auto">
              <a:xfrm>
                <a:off x="2377" y="-1185"/>
                <a:ext cx="31" cy="27"/>
              </a:xfrm>
              <a:custGeom>
                <a:avLst/>
                <a:gdLst>
                  <a:gd name="T0" fmla="*/ 14 w 16"/>
                  <a:gd name="T1" fmla="*/ 10 h 14"/>
                  <a:gd name="T2" fmla="*/ 1 w 16"/>
                  <a:gd name="T3" fmla="*/ 9 h 14"/>
                  <a:gd name="T4" fmla="*/ 0 w 16"/>
                  <a:gd name="T5" fmla="*/ 9 h 14"/>
                  <a:gd name="T6" fmla="*/ 0 w 16"/>
                  <a:gd name="T7" fmla="*/ 8 h 14"/>
                  <a:gd name="T8" fmla="*/ 3 w 16"/>
                  <a:gd name="T9" fmla="*/ 6 h 14"/>
                  <a:gd name="T10" fmla="*/ 16 w 16"/>
                  <a:gd name="T11" fmla="*/ 7 h 14"/>
                  <a:gd name="T12" fmla="*/ 16 w 16"/>
                  <a:gd name="T13" fmla="*/ 7 h 14"/>
                  <a:gd name="T14" fmla="*/ 16 w 16"/>
                  <a:gd name="T15" fmla="*/ 8 h 14"/>
                  <a:gd name="T16" fmla="*/ 14 w 16"/>
                  <a:gd name="T17" fmla="*/ 10 h 14"/>
                  <a:gd name="T18" fmla="*/ 2 w 16"/>
                  <a:gd name="T19" fmla="*/ 8 h 14"/>
                  <a:gd name="T20" fmla="*/ 13 w 16"/>
                  <a:gd name="T21" fmla="*/ 8 h 14"/>
                  <a:gd name="T22" fmla="*/ 14 w 16"/>
                  <a:gd name="T23" fmla="*/ 7 h 14"/>
                  <a:gd name="T24" fmla="*/ 4 w 16"/>
                  <a:gd name="T25" fmla="*/ 7 h 14"/>
                  <a:gd name="T26" fmla="*/ 2 w 16"/>
                  <a:gd name="T27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4">
                    <a:moveTo>
                      <a:pt x="14" y="10"/>
                    </a:moveTo>
                    <a:cubicBezTo>
                      <a:pt x="12" y="12"/>
                      <a:pt x="7" y="14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7"/>
                      <a:pt x="2" y="6"/>
                      <a:pt x="3" y="6"/>
                    </a:cubicBezTo>
                    <a:cubicBezTo>
                      <a:pt x="10" y="0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5" y="9"/>
                      <a:pt x="14" y="10"/>
                    </a:cubicBezTo>
                    <a:close/>
                    <a:moveTo>
                      <a:pt x="2" y="8"/>
                    </a:moveTo>
                    <a:cubicBezTo>
                      <a:pt x="7" y="12"/>
                      <a:pt x="11" y="10"/>
                      <a:pt x="13" y="8"/>
                    </a:cubicBezTo>
                    <a:cubicBezTo>
                      <a:pt x="13" y="8"/>
                      <a:pt x="14" y="8"/>
                      <a:pt x="14" y="7"/>
                    </a:cubicBezTo>
                    <a:cubicBezTo>
                      <a:pt x="13" y="6"/>
                      <a:pt x="9" y="3"/>
                      <a:pt x="4" y="7"/>
                    </a:cubicBezTo>
                    <a:cubicBezTo>
                      <a:pt x="3" y="7"/>
                      <a:pt x="3" y="8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3" name="Freeform 475"/>
              <p:cNvSpPr>
                <a:spLocks noEditPoints="1"/>
              </p:cNvSpPr>
              <p:nvPr/>
            </p:nvSpPr>
            <p:spPr bwMode="auto">
              <a:xfrm>
                <a:off x="2388" y="-1173"/>
                <a:ext cx="26" cy="29"/>
              </a:xfrm>
              <a:custGeom>
                <a:avLst/>
                <a:gdLst>
                  <a:gd name="T0" fmla="*/ 7 w 13"/>
                  <a:gd name="T1" fmla="*/ 13 h 15"/>
                  <a:gd name="T2" fmla="*/ 4 w 13"/>
                  <a:gd name="T3" fmla="*/ 15 h 15"/>
                  <a:gd name="T4" fmla="*/ 3 w 13"/>
                  <a:gd name="T5" fmla="*/ 15 h 15"/>
                  <a:gd name="T6" fmla="*/ 2 w 13"/>
                  <a:gd name="T7" fmla="*/ 15 h 15"/>
                  <a:gd name="T8" fmla="*/ 5 w 13"/>
                  <a:gd name="T9" fmla="*/ 2 h 15"/>
                  <a:gd name="T10" fmla="*/ 9 w 13"/>
                  <a:gd name="T11" fmla="*/ 0 h 15"/>
                  <a:gd name="T12" fmla="*/ 10 w 13"/>
                  <a:gd name="T13" fmla="*/ 0 h 15"/>
                  <a:gd name="T14" fmla="*/ 10 w 13"/>
                  <a:gd name="T15" fmla="*/ 1 h 15"/>
                  <a:gd name="T16" fmla="*/ 7 w 13"/>
                  <a:gd name="T17" fmla="*/ 13 h 15"/>
                  <a:gd name="T18" fmla="*/ 4 w 13"/>
                  <a:gd name="T19" fmla="*/ 13 h 15"/>
                  <a:gd name="T20" fmla="*/ 6 w 13"/>
                  <a:gd name="T21" fmla="*/ 12 h 15"/>
                  <a:gd name="T22" fmla="*/ 9 w 13"/>
                  <a:gd name="T23" fmla="*/ 2 h 15"/>
                  <a:gd name="T24" fmla="*/ 6 w 13"/>
                  <a:gd name="T25" fmla="*/ 4 h 15"/>
                  <a:gd name="T26" fmla="*/ 4 w 13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5">
                    <a:moveTo>
                      <a:pt x="7" y="13"/>
                    </a:moveTo>
                    <a:cubicBezTo>
                      <a:pt x="6" y="14"/>
                      <a:pt x="5" y="14"/>
                      <a:pt x="4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0" y="8"/>
                      <a:pt x="2" y="4"/>
                      <a:pt x="5" y="2"/>
                    </a:cubicBezTo>
                    <a:cubicBezTo>
                      <a:pt x="7" y="1"/>
                      <a:pt x="9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3" y="8"/>
                      <a:pt x="7" y="13"/>
                    </a:cubicBezTo>
                    <a:close/>
                    <a:moveTo>
                      <a:pt x="4" y="13"/>
                    </a:moveTo>
                    <a:cubicBezTo>
                      <a:pt x="5" y="13"/>
                      <a:pt x="5" y="12"/>
                      <a:pt x="6" y="12"/>
                    </a:cubicBezTo>
                    <a:cubicBezTo>
                      <a:pt x="10" y="8"/>
                      <a:pt x="9" y="4"/>
                      <a:pt x="9" y="2"/>
                    </a:cubicBezTo>
                    <a:cubicBezTo>
                      <a:pt x="8" y="3"/>
                      <a:pt x="7" y="3"/>
                      <a:pt x="6" y="4"/>
                    </a:cubicBezTo>
                    <a:cubicBezTo>
                      <a:pt x="3" y="6"/>
                      <a:pt x="3" y="9"/>
                      <a:pt x="4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4" name="Freeform 476"/>
              <p:cNvSpPr>
                <a:spLocks noEditPoints="1"/>
              </p:cNvSpPr>
              <p:nvPr/>
            </p:nvSpPr>
            <p:spPr bwMode="auto">
              <a:xfrm>
                <a:off x="2402" y="-1173"/>
                <a:ext cx="23" cy="27"/>
              </a:xfrm>
              <a:custGeom>
                <a:avLst/>
                <a:gdLst>
                  <a:gd name="T0" fmla="*/ 11 w 12"/>
                  <a:gd name="T1" fmla="*/ 14 h 14"/>
                  <a:gd name="T2" fmla="*/ 10 w 12"/>
                  <a:gd name="T3" fmla="*/ 14 h 14"/>
                  <a:gd name="T4" fmla="*/ 2 w 12"/>
                  <a:gd name="T5" fmla="*/ 9 h 14"/>
                  <a:gd name="T6" fmla="*/ 1 w 12"/>
                  <a:gd name="T7" fmla="*/ 1 h 14"/>
                  <a:gd name="T8" fmla="*/ 2 w 12"/>
                  <a:gd name="T9" fmla="*/ 0 h 14"/>
                  <a:gd name="T10" fmla="*/ 2 w 12"/>
                  <a:gd name="T11" fmla="*/ 0 h 14"/>
                  <a:gd name="T12" fmla="*/ 9 w 12"/>
                  <a:gd name="T13" fmla="*/ 4 h 14"/>
                  <a:gd name="T14" fmla="*/ 11 w 12"/>
                  <a:gd name="T15" fmla="*/ 13 h 14"/>
                  <a:gd name="T16" fmla="*/ 11 w 12"/>
                  <a:gd name="T17" fmla="*/ 14 h 14"/>
                  <a:gd name="T18" fmla="*/ 3 w 12"/>
                  <a:gd name="T19" fmla="*/ 2 h 14"/>
                  <a:gd name="T20" fmla="*/ 3 w 12"/>
                  <a:gd name="T21" fmla="*/ 8 h 14"/>
                  <a:gd name="T22" fmla="*/ 10 w 12"/>
                  <a:gd name="T23" fmla="*/ 12 h 14"/>
                  <a:gd name="T24" fmla="*/ 8 w 12"/>
                  <a:gd name="T25" fmla="*/ 5 h 14"/>
                  <a:gd name="T26" fmla="*/ 3 w 12"/>
                  <a:gd name="T2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4">
                    <a:moveTo>
                      <a:pt x="11" y="14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6" y="13"/>
                      <a:pt x="3" y="11"/>
                      <a:pt x="2" y="9"/>
                    </a:cubicBezTo>
                    <a:cubicBezTo>
                      <a:pt x="0" y="5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6"/>
                      <a:pt x="12" y="9"/>
                      <a:pt x="11" y="13"/>
                    </a:cubicBezTo>
                    <a:lnTo>
                      <a:pt x="11" y="14"/>
                    </a:lnTo>
                    <a:close/>
                    <a:moveTo>
                      <a:pt x="3" y="2"/>
                    </a:moveTo>
                    <a:cubicBezTo>
                      <a:pt x="3" y="3"/>
                      <a:pt x="2" y="6"/>
                      <a:pt x="3" y="8"/>
                    </a:cubicBezTo>
                    <a:cubicBezTo>
                      <a:pt x="5" y="10"/>
                      <a:pt x="7" y="11"/>
                      <a:pt x="10" y="12"/>
                    </a:cubicBezTo>
                    <a:cubicBezTo>
                      <a:pt x="10" y="9"/>
                      <a:pt x="9" y="7"/>
                      <a:pt x="8" y="5"/>
                    </a:cubicBezTo>
                    <a:cubicBezTo>
                      <a:pt x="6" y="3"/>
                      <a:pt x="4" y="3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5" name="Freeform 477"/>
              <p:cNvSpPr>
                <a:spLocks noEditPoints="1"/>
              </p:cNvSpPr>
              <p:nvPr/>
            </p:nvSpPr>
            <p:spPr bwMode="auto">
              <a:xfrm>
                <a:off x="2404" y="-1183"/>
                <a:ext cx="33" cy="27"/>
              </a:xfrm>
              <a:custGeom>
                <a:avLst/>
                <a:gdLst>
                  <a:gd name="T0" fmla="*/ 14 w 17"/>
                  <a:gd name="T1" fmla="*/ 8 h 14"/>
                  <a:gd name="T2" fmla="*/ 1 w 17"/>
                  <a:gd name="T3" fmla="*/ 7 h 14"/>
                  <a:gd name="T4" fmla="*/ 0 w 17"/>
                  <a:gd name="T5" fmla="*/ 6 h 14"/>
                  <a:gd name="T6" fmla="*/ 1 w 17"/>
                  <a:gd name="T7" fmla="*/ 6 h 14"/>
                  <a:gd name="T8" fmla="*/ 3 w 17"/>
                  <a:gd name="T9" fmla="*/ 4 h 14"/>
                  <a:gd name="T10" fmla="*/ 16 w 17"/>
                  <a:gd name="T11" fmla="*/ 4 h 14"/>
                  <a:gd name="T12" fmla="*/ 17 w 17"/>
                  <a:gd name="T13" fmla="*/ 5 h 14"/>
                  <a:gd name="T14" fmla="*/ 16 w 17"/>
                  <a:gd name="T15" fmla="*/ 6 h 14"/>
                  <a:gd name="T16" fmla="*/ 14 w 17"/>
                  <a:gd name="T17" fmla="*/ 8 h 14"/>
                  <a:gd name="T18" fmla="*/ 2 w 17"/>
                  <a:gd name="T19" fmla="*/ 6 h 14"/>
                  <a:gd name="T20" fmla="*/ 12 w 17"/>
                  <a:gd name="T21" fmla="*/ 7 h 14"/>
                  <a:gd name="T22" fmla="*/ 14 w 17"/>
                  <a:gd name="T23" fmla="*/ 5 h 14"/>
                  <a:gd name="T24" fmla="*/ 4 w 17"/>
                  <a:gd name="T25" fmla="*/ 5 h 14"/>
                  <a:gd name="T26" fmla="*/ 2 w 17"/>
                  <a:gd name="T2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4">
                    <a:moveTo>
                      <a:pt x="14" y="8"/>
                    </a:moveTo>
                    <a:cubicBezTo>
                      <a:pt x="6" y="14"/>
                      <a:pt x="1" y="7"/>
                      <a:pt x="1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3" y="4"/>
                    </a:cubicBezTo>
                    <a:cubicBezTo>
                      <a:pt x="5" y="2"/>
                      <a:pt x="10" y="0"/>
                      <a:pt x="16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7"/>
                      <a:pt x="14" y="7"/>
                      <a:pt x="14" y="8"/>
                    </a:cubicBezTo>
                    <a:close/>
                    <a:moveTo>
                      <a:pt x="2" y="6"/>
                    </a:moveTo>
                    <a:cubicBezTo>
                      <a:pt x="4" y="8"/>
                      <a:pt x="8" y="10"/>
                      <a:pt x="12" y="7"/>
                    </a:cubicBezTo>
                    <a:cubicBezTo>
                      <a:pt x="13" y="6"/>
                      <a:pt x="14" y="6"/>
                      <a:pt x="14" y="5"/>
                    </a:cubicBezTo>
                    <a:cubicBezTo>
                      <a:pt x="9" y="2"/>
                      <a:pt x="6" y="3"/>
                      <a:pt x="4" y="5"/>
                    </a:cubicBezTo>
                    <a:cubicBezTo>
                      <a:pt x="3" y="6"/>
                      <a:pt x="3" y="6"/>
                      <a:pt x="2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6" name="Freeform 478"/>
              <p:cNvSpPr>
                <a:spLocks noEditPoints="1"/>
              </p:cNvSpPr>
              <p:nvPr/>
            </p:nvSpPr>
            <p:spPr bwMode="auto">
              <a:xfrm>
                <a:off x="2398" y="-1199"/>
                <a:ext cx="25" cy="29"/>
              </a:xfrm>
              <a:custGeom>
                <a:avLst/>
                <a:gdLst>
                  <a:gd name="T0" fmla="*/ 9 w 13"/>
                  <a:gd name="T1" fmla="*/ 13 h 15"/>
                  <a:gd name="T2" fmla="*/ 4 w 13"/>
                  <a:gd name="T3" fmla="*/ 15 h 15"/>
                  <a:gd name="T4" fmla="*/ 4 w 13"/>
                  <a:gd name="T5" fmla="*/ 15 h 15"/>
                  <a:gd name="T6" fmla="*/ 3 w 13"/>
                  <a:gd name="T7" fmla="*/ 15 h 15"/>
                  <a:gd name="T8" fmla="*/ 7 w 13"/>
                  <a:gd name="T9" fmla="*/ 3 h 15"/>
                  <a:gd name="T10" fmla="*/ 10 w 13"/>
                  <a:gd name="T11" fmla="*/ 1 h 15"/>
                  <a:gd name="T12" fmla="*/ 11 w 13"/>
                  <a:gd name="T13" fmla="*/ 0 h 15"/>
                  <a:gd name="T14" fmla="*/ 11 w 13"/>
                  <a:gd name="T15" fmla="*/ 1 h 15"/>
                  <a:gd name="T16" fmla="*/ 9 w 13"/>
                  <a:gd name="T17" fmla="*/ 13 h 15"/>
                  <a:gd name="T18" fmla="*/ 5 w 13"/>
                  <a:gd name="T19" fmla="*/ 13 h 15"/>
                  <a:gd name="T20" fmla="*/ 8 w 13"/>
                  <a:gd name="T21" fmla="*/ 12 h 15"/>
                  <a:gd name="T22" fmla="*/ 10 w 13"/>
                  <a:gd name="T23" fmla="*/ 3 h 15"/>
                  <a:gd name="T24" fmla="*/ 8 w 13"/>
                  <a:gd name="T25" fmla="*/ 4 h 15"/>
                  <a:gd name="T26" fmla="*/ 5 w 13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5">
                    <a:moveTo>
                      <a:pt x="9" y="13"/>
                    </a:moveTo>
                    <a:cubicBezTo>
                      <a:pt x="7" y="15"/>
                      <a:pt x="5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0" y="7"/>
                      <a:pt x="7" y="3"/>
                    </a:cubicBezTo>
                    <a:cubicBezTo>
                      <a:pt x="7" y="2"/>
                      <a:pt x="9" y="1"/>
                      <a:pt x="10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8"/>
                      <a:pt x="11" y="11"/>
                      <a:pt x="9" y="13"/>
                    </a:cubicBezTo>
                    <a:close/>
                    <a:moveTo>
                      <a:pt x="5" y="13"/>
                    </a:moveTo>
                    <a:cubicBezTo>
                      <a:pt x="6" y="13"/>
                      <a:pt x="7" y="13"/>
                      <a:pt x="8" y="12"/>
                    </a:cubicBezTo>
                    <a:cubicBezTo>
                      <a:pt x="10" y="10"/>
                      <a:pt x="11" y="7"/>
                      <a:pt x="10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3" y="7"/>
                      <a:pt x="4" y="12"/>
                      <a:pt x="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7" name="Freeform 479"/>
              <p:cNvSpPr/>
              <p:nvPr/>
            </p:nvSpPr>
            <p:spPr bwMode="auto">
              <a:xfrm>
                <a:off x="2326" y="-1278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8" name="Freeform 480"/>
              <p:cNvSpPr>
                <a:spLocks noEditPoints="1"/>
              </p:cNvSpPr>
              <p:nvPr/>
            </p:nvSpPr>
            <p:spPr bwMode="auto">
              <a:xfrm>
                <a:off x="2328" y="-1272"/>
                <a:ext cx="396" cy="473"/>
              </a:xfrm>
              <a:custGeom>
                <a:avLst/>
                <a:gdLst>
                  <a:gd name="T0" fmla="*/ 180 w 204"/>
                  <a:gd name="T1" fmla="*/ 108 h 244"/>
                  <a:gd name="T2" fmla="*/ 145 w 204"/>
                  <a:gd name="T3" fmla="*/ 74 h 244"/>
                  <a:gd name="T4" fmla="*/ 109 w 204"/>
                  <a:gd name="T5" fmla="*/ 49 h 244"/>
                  <a:gd name="T6" fmla="*/ 62 w 204"/>
                  <a:gd name="T7" fmla="*/ 24 h 244"/>
                  <a:gd name="T8" fmla="*/ 6 w 204"/>
                  <a:gd name="T9" fmla="*/ 0 h 244"/>
                  <a:gd name="T10" fmla="*/ 6 w 204"/>
                  <a:gd name="T11" fmla="*/ 57 h 244"/>
                  <a:gd name="T12" fmla="*/ 19 w 204"/>
                  <a:gd name="T13" fmla="*/ 118 h 244"/>
                  <a:gd name="T14" fmla="*/ 36 w 204"/>
                  <a:gd name="T15" fmla="*/ 160 h 244"/>
                  <a:gd name="T16" fmla="*/ 60 w 204"/>
                  <a:gd name="T17" fmla="*/ 202 h 244"/>
                  <a:gd name="T18" fmla="*/ 105 w 204"/>
                  <a:gd name="T19" fmla="*/ 239 h 244"/>
                  <a:gd name="T20" fmla="*/ 164 w 204"/>
                  <a:gd name="T21" fmla="*/ 236 h 244"/>
                  <a:gd name="T22" fmla="*/ 189 w 204"/>
                  <a:gd name="T23" fmla="*/ 198 h 244"/>
                  <a:gd name="T24" fmla="*/ 40 w 204"/>
                  <a:gd name="T25" fmla="*/ 42 h 244"/>
                  <a:gd name="T26" fmla="*/ 55 w 204"/>
                  <a:gd name="T27" fmla="*/ 83 h 244"/>
                  <a:gd name="T28" fmla="*/ 99 w 204"/>
                  <a:gd name="T29" fmla="*/ 128 h 244"/>
                  <a:gd name="T30" fmla="*/ 124 w 204"/>
                  <a:gd name="T31" fmla="*/ 161 h 244"/>
                  <a:gd name="T32" fmla="*/ 117 w 204"/>
                  <a:gd name="T33" fmla="*/ 140 h 244"/>
                  <a:gd name="T34" fmla="*/ 100 w 204"/>
                  <a:gd name="T35" fmla="*/ 118 h 244"/>
                  <a:gd name="T36" fmla="*/ 88 w 204"/>
                  <a:gd name="T37" fmla="*/ 136 h 244"/>
                  <a:gd name="T38" fmla="*/ 123 w 204"/>
                  <a:gd name="T39" fmla="*/ 170 h 244"/>
                  <a:gd name="T40" fmla="*/ 143 w 204"/>
                  <a:gd name="T41" fmla="*/ 173 h 244"/>
                  <a:gd name="T42" fmla="*/ 128 w 204"/>
                  <a:gd name="T43" fmla="*/ 131 h 244"/>
                  <a:gd name="T44" fmla="*/ 111 w 204"/>
                  <a:gd name="T45" fmla="*/ 109 h 244"/>
                  <a:gd name="T46" fmla="*/ 74 w 204"/>
                  <a:gd name="T47" fmla="*/ 85 h 244"/>
                  <a:gd name="T48" fmla="*/ 71 w 204"/>
                  <a:gd name="T49" fmla="*/ 114 h 244"/>
                  <a:gd name="T50" fmla="*/ 78 w 204"/>
                  <a:gd name="T51" fmla="*/ 135 h 244"/>
                  <a:gd name="T52" fmla="*/ 92 w 204"/>
                  <a:gd name="T53" fmla="*/ 186 h 244"/>
                  <a:gd name="T54" fmla="*/ 140 w 204"/>
                  <a:gd name="T55" fmla="*/ 192 h 244"/>
                  <a:gd name="T56" fmla="*/ 163 w 204"/>
                  <a:gd name="T57" fmla="*/ 165 h 244"/>
                  <a:gd name="T58" fmla="*/ 147 w 204"/>
                  <a:gd name="T59" fmla="*/ 134 h 244"/>
                  <a:gd name="T60" fmla="*/ 130 w 204"/>
                  <a:gd name="T61" fmla="*/ 112 h 244"/>
                  <a:gd name="T62" fmla="*/ 85 w 204"/>
                  <a:gd name="T63" fmla="*/ 77 h 244"/>
                  <a:gd name="T64" fmla="*/ 57 w 204"/>
                  <a:gd name="T65" fmla="*/ 63 h 244"/>
                  <a:gd name="T66" fmla="*/ 44 w 204"/>
                  <a:gd name="T67" fmla="*/ 92 h 244"/>
                  <a:gd name="T68" fmla="*/ 67 w 204"/>
                  <a:gd name="T69" fmla="*/ 144 h 244"/>
                  <a:gd name="T70" fmla="*/ 75 w 204"/>
                  <a:gd name="T71" fmla="*/ 164 h 244"/>
                  <a:gd name="T72" fmla="*/ 99 w 204"/>
                  <a:gd name="T73" fmla="*/ 207 h 244"/>
                  <a:gd name="T74" fmla="*/ 139 w 204"/>
                  <a:gd name="T75" fmla="*/ 202 h 244"/>
                  <a:gd name="T76" fmla="*/ 171 w 204"/>
                  <a:gd name="T77" fmla="*/ 186 h 244"/>
                  <a:gd name="T78" fmla="*/ 166 w 204"/>
                  <a:gd name="T79" fmla="*/ 146 h 244"/>
                  <a:gd name="T80" fmla="*/ 150 w 204"/>
                  <a:gd name="T81" fmla="*/ 114 h 244"/>
                  <a:gd name="T82" fmla="*/ 115 w 204"/>
                  <a:gd name="T83" fmla="*/ 80 h 244"/>
                  <a:gd name="T84" fmla="*/ 86 w 204"/>
                  <a:gd name="T85" fmla="*/ 67 h 244"/>
                  <a:gd name="T86" fmla="*/ 60 w 204"/>
                  <a:gd name="T87" fmla="*/ 44 h 244"/>
                  <a:gd name="T88" fmla="*/ 39 w 204"/>
                  <a:gd name="T89" fmla="*/ 52 h 244"/>
                  <a:gd name="T90" fmla="*/ 34 w 204"/>
                  <a:gd name="T91" fmla="*/ 90 h 244"/>
                  <a:gd name="T92" fmla="*/ 57 w 204"/>
                  <a:gd name="T93" fmla="*/ 142 h 244"/>
                  <a:gd name="T94" fmla="*/ 64 w 204"/>
                  <a:gd name="T95" fmla="*/ 173 h 244"/>
                  <a:gd name="T96" fmla="*/ 89 w 204"/>
                  <a:gd name="T97" fmla="*/ 205 h 244"/>
                  <a:gd name="T98" fmla="*/ 137 w 204"/>
                  <a:gd name="T99" fmla="*/ 221 h 244"/>
                  <a:gd name="T100" fmla="*/ 157 w 204"/>
                  <a:gd name="T101" fmla="*/ 214 h 244"/>
                  <a:gd name="T102" fmla="*/ 192 w 204"/>
                  <a:gd name="T103" fmla="*/ 169 h 244"/>
                  <a:gd name="T104" fmla="*/ 170 w 204"/>
                  <a:gd name="T105" fmla="*/ 107 h 244"/>
                  <a:gd name="T106" fmla="*/ 117 w 204"/>
                  <a:gd name="T107" fmla="*/ 61 h 244"/>
                  <a:gd name="T108" fmla="*/ 69 w 204"/>
                  <a:gd name="T109" fmla="*/ 45 h 244"/>
                  <a:gd name="T110" fmla="*/ 22 w 204"/>
                  <a:gd name="T111" fmla="*/ 30 h 244"/>
                  <a:gd name="T112" fmla="*/ 20 w 204"/>
                  <a:gd name="T113" fmla="*/ 49 h 244"/>
                  <a:gd name="T114" fmla="*/ 21 w 204"/>
                  <a:gd name="T115" fmla="*/ 118 h 244"/>
                  <a:gd name="T116" fmla="*/ 44 w 204"/>
                  <a:gd name="T117" fmla="*/ 170 h 244"/>
                  <a:gd name="T118" fmla="*/ 88 w 204"/>
                  <a:gd name="T119" fmla="*/ 215 h 244"/>
                  <a:gd name="T120" fmla="*/ 144 w 204"/>
                  <a:gd name="T121" fmla="*/ 242 h 244"/>
                  <a:gd name="T122" fmla="*/ 180 w 204"/>
                  <a:gd name="T123" fmla="*/ 187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4" h="244">
                    <a:moveTo>
                      <a:pt x="204" y="156"/>
                    </a:moveTo>
                    <a:cubicBezTo>
                      <a:pt x="203" y="160"/>
                      <a:pt x="203" y="160"/>
                      <a:pt x="203" y="160"/>
                    </a:cubicBezTo>
                    <a:cubicBezTo>
                      <a:pt x="194" y="159"/>
                      <a:pt x="194" y="159"/>
                      <a:pt x="194" y="159"/>
                    </a:cubicBezTo>
                    <a:cubicBezTo>
                      <a:pt x="195" y="150"/>
                      <a:pt x="195" y="150"/>
                      <a:pt x="195" y="150"/>
                    </a:cubicBezTo>
                    <a:cubicBezTo>
                      <a:pt x="203" y="151"/>
                      <a:pt x="203" y="151"/>
                      <a:pt x="203" y="151"/>
                    </a:cubicBezTo>
                    <a:cubicBezTo>
                      <a:pt x="203" y="150"/>
                      <a:pt x="203" y="150"/>
                      <a:pt x="203" y="150"/>
                    </a:cubicBezTo>
                    <a:cubicBezTo>
                      <a:pt x="195" y="149"/>
                      <a:pt x="195" y="149"/>
                      <a:pt x="195" y="149"/>
                    </a:cubicBezTo>
                    <a:cubicBezTo>
                      <a:pt x="196" y="140"/>
                      <a:pt x="196" y="140"/>
                      <a:pt x="196" y="14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200" y="140"/>
                      <a:pt x="200" y="140"/>
                      <a:pt x="200" y="140"/>
                    </a:cubicBezTo>
                    <a:cubicBezTo>
                      <a:pt x="196" y="140"/>
                      <a:pt x="196" y="140"/>
                      <a:pt x="196" y="140"/>
                    </a:cubicBezTo>
                    <a:cubicBezTo>
                      <a:pt x="197" y="132"/>
                      <a:pt x="197" y="132"/>
                      <a:pt x="197" y="132"/>
                    </a:cubicBezTo>
                    <a:cubicBezTo>
                      <a:pt x="197" y="132"/>
                      <a:pt x="197" y="132"/>
                      <a:pt x="197" y="132"/>
                    </a:cubicBezTo>
                    <a:cubicBezTo>
                      <a:pt x="196" y="140"/>
                      <a:pt x="196" y="140"/>
                      <a:pt x="196" y="140"/>
                    </a:cubicBezTo>
                    <a:cubicBezTo>
                      <a:pt x="186" y="138"/>
                      <a:pt x="186" y="138"/>
                      <a:pt x="186" y="138"/>
                    </a:cubicBezTo>
                    <a:cubicBezTo>
                      <a:pt x="188" y="129"/>
                      <a:pt x="188" y="129"/>
                      <a:pt x="188" y="129"/>
                    </a:cubicBezTo>
                    <a:cubicBezTo>
                      <a:pt x="196" y="130"/>
                      <a:pt x="196" y="130"/>
                      <a:pt x="196" y="130"/>
                    </a:cubicBezTo>
                    <a:cubicBezTo>
                      <a:pt x="196" y="130"/>
                      <a:pt x="196" y="130"/>
                      <a:pt x="196" y="130"/>
                    </a:cubicBezTo>
                    <a:cubicBezTo>
                      <a:pt x="188" y="129"/>
                      <a:pt x="188" y="129"/>
                      <a:pt x="188" y="129"/>
                    </a:cubicBezTo>
                    <a:cubicBezTo>
                      <a:pt x="189" y="119"/>
                      <a:pt x="189" y="119"/>
                      <a:pt x="189" y="119"/>
                    </a:cubicBezTo>
                    <a:cubicBezTo>
                      <a:pt x="189" y="119"/>
                      <a:pt x="189" y="119"/>
                      <a:pt x="189" y="119"/>
                    </a:cubicBezTo>
                    <a:cubicBezTo>
                      <a:pt x="189" y="119"/>
                      <a:pt x="189" y="119"/>
                      <a:pt x="189" y="119"/>
                    </a:cubicBezTo>
                    <a:cubicBezTo>
                      <a:pt x="189" y="119"/>
                      <a:pt x="189" y="119"/>
                      <a:pt x="189" y="119"/>
                    </a:cubicBezTo>
                    <a:cubicBezTo>
                      <a:pt x="189" y="119"/>
                      <a:pt x="189" y="119"/>
                      <a:pt x="189" y="119"/>
                    </a:cubicBezTo>
                    <a:cubicBezTo>
                      <a:pt x="189" y="119"/>
                      <a:pt x="189" y="119"/>
                      <a:pt x="189" y="119"/>
                    </a:cubicBezTo>
                    <a:cubicBezTo>
                      <a:pt x="189" y="119"/>
                      <a:pt x="189" y="119"/>
                      <a:pt x="189" y="119"/>
                    </a:cubicBezTo>
                    <a:cubicBezTo>
                      <a:pt x="179" y="118"/>
                      <a:pt x="179" y="118"/>
                      <a:pt x="179" y="118"/>
                    </a:cubicBezTo>
                    <a:cubicBezTo>
                      <a:pt x="180" y="108"/>
                      <a:pt x="180" y="108"/>
                      <a:pt x="180" y="108"/>
                    </a:cubicBezTo>
                    <a:cubicBezTo>
                      <a:pt x="181" y="108"/>
                      <a:pt x="181" y="108"/>
                      <a:pt x="181" y="108"/>
                    </a:cubicBezTo>
                    <a:cubicBezTo>
                      <a:pt x="181" y="108"/>
                      <a:pt x="181" y="108"/>
                      <a:pt x="181" y="108"/>
                    </a:cubicBezTo>
                    <a:cubicBezTo>
                      <a:pt x="180" y="108"/>
                      <a:pt x="180" y="108"/>
                      <a:pt x="180" y="108"/>
                    </a:cubicBezTo>
                    <a:cubicBezTo>
                      <a:pt x="180" y="108"/>
                      <a:pt x="180" y="108"/>
                      <a:pt x="180" y="108"/>
                    </a:cubicBezTo>
                    <a:cubicBezTo>
                      <a:pt x="180" y="108"/>
                      <a:pt x="180" y="108"/>
                      <a:pt x="180" y="108"/>
                    </a:cubicBezTo>
                    <a:cubicBezTo>
                      <a:pt x="180" y="108"/>
                      <a:pt x="180" y="108"/>
                      <a:pt x="180" y="108"/>
                    </a:cubicBezTo>
                    <a:cubicBezTo>
                      <a:pt x="171" y="107"/>
                      <a:pt x="171" y="107"/>
                      <a:pt x="171" y="107"/>
                    </a:cubicBezTo>
                    <a:cubicBezTo>
                      <a:pt x="172" y="98"/>
                      <a:pt x="172" y="98"/>
                      <a:pt x="172" y="98"/>
                    </a:cubicBezTo>
                    <a:cubicBezTo>
                      <a:pt x="172" y="98"/>
                      <a:pt x="171" y="98"/>
                      <a:pt x="171" y="98"/>
                    </a:cubicBezTo>
                    <a:cubicBezTo>
                      <a:pt x="170" y="107"/>
                      <a:pt x="170" y="107"/>
                      <a:pt x="170" y="107"/>
                    </a:cubicBezTo>
                    <a:cubicBezTo>
                      <a:pt x="161" y="106"/>
                      <a:pt x="161" y="106"/>
                      <a:pt x="161" y="106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71" y="97"/>
                      <a:pt x="171" y="97"/>
                      <a:pt x="171" y="97"/>
                    </a:cubicBezTo>
                    <a:cubicBezTo>
                      <a:pt x="171" y="97"/>
                      <a:pt x="171" y="97"/>
                      <a:pt x="171" y="97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63" y="89"/>
                      <a:pt x="163" y="89"/>
                      <a:pt x="163" y="89"/>
                    </a:cubicBezTo>
                    <a:cubicBezTo>
                      <a:pt x="163" y="89"/>
                      <a:pt x="163" y="89"/>
                      <a:pt x="163" y="89"/>
                    </a:cubicBezTo>
                    <a:cubicBezTo>
                      <a:pt x="162" y="96"/>
                      <a:pt x="162" y="96"/>
                      <a:pt x="162" y="96"/>
                    </a:cubicBezTo>
                    <a:cubicBezTo>
                      <a:pt x="152" y="95"/>
                      <a:pt x="152" y="95"/>
                      <a:pt x="152" y="95"/>
                    </a:cubicBezTo>
                    <a:cubicBezTo>
                      <a:pt x="153" y="85"/>
                      <a:pt x="153" y="85"/>
                      <a:pt x="153" y="85"/>
                    </a:cubicBezTo>
                    <a:cubicBezTo>
                      <a:pt x="159" y="86"/>
                      <a:pt x="159" y="86"/>
                      <a:pt x="159" y="86"/>
                    </a:cubicBezTo>
                    <a:cubicBezTo>
                      <a:pt x="159" y="86"/>
                      <a:pt x="159" y="86"/>
                      <a:pt x="159" y="86"/>
                    </a:cubicBezTo>
                    <a:cubicBezTo>
                      <a:pt x="153" y="85"/>
                      <a:pt x="153" y="85"/>
                      <a:pt x="153" y="85"/>
                    </a:cubicBezTo>
                    <a:cubicBezTo>
                      <a:pt x="154" y="81"/>
                      <a:pt x="154" y="81"/>
                      <a:pt x="154" y="81"/>
                    </a:cubicBezTo>
                    <a:cubicBezTo>
                      <a:pt x="154" y="81"/>
                      <a:pt x="154" y="81"/>
                      <a:pt x="154" y="81"/>
                    </a:cubicBezTo>
                    <a:cubicBezTo>
                      <a:pt x="153" y="85"/>
                      <a:pt x="153" y="85"/>
                      <a:pt x="153" y="85"/>
                    </a:cubicBezTo>
                    <a:cubicBezTo>
                      <a:pt x="144" y="84"/>
                      <a:pt x="144" y="84"/>
                      <a:pt x="144" y="84"/>
                    </a:cubicBezTo>
                    <a:cubicBezTo>
                      <a:pt x="145" y="74"/>
                      <a:pt x="145" y="74"/>
                      <a:pt x="145" y="74"/>
                    </a:cubicBezTo>
                    <a:cubicBezTo>
                      <a:pt x="145" y="74"/>
                      <a:pt x="145" y="74"/>
                      <a:pt x="145" y="74"/>
                    </a:cubicBezTo>
                    <a:cubicBezTo>
                      <a:pt x="145" y="74"/>
                      <a:pt x="145" y="74"/>
                      <a:pt x="145" y="74"/>
                    </a:cubicBezTo>
                    <a:cubicBezTo>
                      <a:pt x="145" y="74"/>
                      <a:pt x="145" y="74"/>
                      <a:pt x="145" y="74"/>
                    </a:cubicBezTo>
                    <a:cubicBezTo>
                      <a:pt x="145" y="74"/>
                      <a:pt x="145" y="74"/>
                      <a:pt x="145" y="74"/>
                    </a:cubicBezTo>
                    <a:cubicBezTo>
                      <a:pt x="145" y="74"/>
                      <a:pt x="145" y="74"/>
                      <a:pt x="145" y="74"/>
                    </a:cubicBezTo>
                    <a:cubicBezTo>
                      <a:pt x="145" y="74"/>
                      <a:pt x="145" y="74"/>
                      <a:pt x="145" y="74"/>
                    </a:cubicBezTo>
                    <a:cubicBezTo>
                      <a:pt x="135" y="73"/>
                      <a:pt x="135" y="73"/>
                      <a:pt x="135" y="73"/>
                    </a:cubicBezTo>
                    <a:cubicBezTo>
                      <a:pt x="136" y="67"/>
                      <a:pt x="136" y="67"/>
                      <a:pt x="136" y="67"/>
                    </a:cubicBezTo>
                    <a:cubicBezTo>
                      <a:pt x="136" y="67"/>
                      <a:pt x="136" y="67"/>
                      <a:pt x="136" y="67"/>
                    </a:cubicBezTo>
                    <a:cubicBezTo>
                      <a:pt x="135" y="73"/>
                      <a:pt x="135" y="73"/>
                      <a:pt x="135" y="73"/>
                    </a:cubicBezTo>
                    <a:cubicBezTo>
                      <a:pt x="126" y="72"/>
                      <a:pt x="126" y="72"/>
                      <a:pt x="126" y="72"/>
                    </a:cubicBezTo>
                    <a:cubicBezTo>
                      <a:pt x="127" y="62"/>
                      <a:pt x="127" y="62"/>
                      <a:pt x="127" y="62"/>
                    </a:cubicBezTo>
                    <a:cubicBezTo>
                      <a:pt x="129" y="63"/>
                      <a:pt x="129" y="63"/>
                      <a:pt x="129" y="63"/>
                    </a:cubicBezTo>
                    <a:cubicBezTo>
                      <a:pt x="129" y="62"/>
                      <a:pt x="129" y="62"/>
                      <a:pt x="129" y="62"/>
                    </a:cubicBezTo>
                    <a:cubicBezTo>
                      <a:pt x="127" y="62"/>
                      <a:pt x="127" y="62"/>
                      <a:pt x="127" y="62"/>
                    </a:cubicBezTo>
                    <a:cubicBezTo>
                      <a:pt x="127" y="61"/>
                      <a:pt x="127" y="61"/>
                      <a:pt x="127" y="61"/>
                    </a:cubicBezTo>
                    <a:cubicBezTo>
                      <a:pt x="127" y="61"/>
                      <a:pt x="127" y="61"/>
                      <a:pt x="127" y="61"/>
                    </a:cubicBezTo>
                    <a:cubicBezTo>
                      <a:pt x="127" y="62"/>
                      <a:pt x="127" y="62"/>
                      <a:pt x="127" y="62"/>
                    </a:cubicBezTo>
                    <a:cubicBezTo>
                      <a:pt x="117" y="61"/>
                      <a:pt x="117" y="61"/>
                      <a:pt x="117" y="61"/>
                    </a:cubicBezTo>
                    <a:cubicBezTo>
                      <a:pt x="118" y="55"/>
                      <a:pt x="118" y="55"/>
                      <a:pt x="118" y="55"/>
                    </a:cubicBezTo>
                    <a:cubicBezTo>
                      <a:pt x="118" y="55"/>
                      <a:pt x="118" y="55"/>
                      <a:pt x="118" y="55"/>
                    </a:cubicBezTo>
                    <a:cubicBezTo>
                      <a:pt x="117" y="61"/>
                      <a:pt x="117" y="61"/>
                      <a:pt x="117" y="61"/>
                    </a:cubicBezTo>
                    <a:cubicBezTo>
                      <a:pt x="107" y="60"/>
                      <a:pt x="107" y="60"/>
                      <a:pt x="107" y="60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10" y="50"/>
                      <a:pt x="110" y="50"/>
                      <a:pt x="110" y="50"/>
                    </a:cubicBezTo>
                    <a:cubicBezTo>
                      <a:pt x="110" y="50"/>
                      <a:pt x="110" y="50"/>
                      <a:pt x="110" y="50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09" y="49"/>
                      <a:pt x="109" y="49"/>
                      <a:pt x="109" y="49"/>
                    </a:cubicBezTo>
                    <a:cubicBezTo>
                      <a:pt x="108" y="49"/>
                      <a:pt x="108" y="49"/>
                      <a:pt x="108" y="49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99" y="49"/>
                      <a:pt x="99" y="49"/>
                      <a:pt x="99" y="49"/>
                    </a:cubicBezTo>
                    <a:cubicBezTo>
                      <a:pt x="99" y="44"/>
                      <a:pt x="99" y="44"/>
                      <a:pt x="99" y="44"/>
                    </a:cubicBezTo>
                    <a:cubicBezTo>
                      <a:pt x="99" y="44"/>
                      <a:pt x="99" y="44"/>
                      <a:pt x="99" y="44"/>
                    </a:cubicBezTo>
                    <a:cubicBezTo>
                      <a:pt x="99" y="49"/>
                      <a:pt x="99" y="49"/>
                      <a:pt x="99" y="49"/>
                    </a:cubicBezTo>
                    <a:cubicBezTo>
                      <a:pt x="89" y="48"/>
                      <a:pt x="89" y="48"/>
                      <a:pt x="89" y="48"/>
                    </a:cubicBezTo>
                    <a:cubicBezTo>
                      <a:pt x="90" y="39"/>
                      <a:pt x="90" y="39"/>
                      <a:pt x="90" y="39"/>
                    </a:cubicBezTo>
                    <a:cubicBezTo>
                      <a:pt x="90" y="39"/>
                      <a:pt x="90" y="39"/>
                      <a:pt x="90" y="39"/>
                    </a:cubicBezTo>
                    <a:cubicBezTo>
                      <a:pt x="89" y="48"/>
                      <a:pt x="89" y="48"/>
                      <a:pt x="89" y="48"/>
                    </a:cubicBezTo>
                    <a:cubicBezTo>
                      <a:pt x="79" y="46"/>
                      <a:pt x="79" y="46"/>
                      <a:pt x="79" y="46"/>
                    </a:cubicBezTo>
                    <a:cubicBezTo>
                      <a:pt x="80" y="37"/>
                      <a:pt x="80" y="37"/>
                      <a:pt x="80" y="37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8" y="38"/>
                      <a:pt x="88" y="38"/>
                      <a:pt x="88" y="38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1" y="34"/>
                      <a:pt x="81" y="34"/>
                      <a:pt x="81" y="34"/>
                    </a:cubicBezTo>
                    <a:cubicBezTo>
                      <a:pt x="81" y="34"/>
                      <a:pt x="81" y="34"/>
                      <a:pt x="81" y="34"/>
                    </a:cubicBezTo>
                    <a:cubicBezTo>
                      <a:pt x="80" y="37"/>
                      <a:pt x="80" y="37"/>
                      <a:pt x="80" y="37"/>
                    </a:cubicBezTo>
                    <a:cubicBezTo>
                      <a:pt x="71" y="35"/>
                      <a:pt x="71" y="35"/>
                      <a:pt x="71" y="35"/>
                    </a:cubicBezTo>
                    <a:cubicBezTo>
                      <a:pt x="72" y="29"/>
                      <a:pt x="72" y="29"/>
                      <a:pt x="72" y="29"/>
                    </a:cubicBezTo>
                    <a:cubicBezTo>
                      <a:pt x="72" y="29"/>
                      <a:pt x="71" y="29"/>
                      <a:pt x="71" y="29"/>
                    </a:cubicBezTo>
                    <a:cubicBezTo>
                      <a:pt x="71" y="35"/>
                      <a:pt x="71" y="35"/>
                      <a:pt x="71" y="35"/>
                    </a:cubicBezTo>
                    <a:cubicBezTo>
                      <a:pt x="61" y="34"/>
                      <a:pt x="61" y="34"/>
                      <a:pt x="61" y="34"/>
                    </a:cubicBezTo>
                    <a:cubicBezTo>
                      <a:pt x="62" y="25"/>
                      <a:pt x="62" y="25"/>
                      <a:pt x="62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2" y="25"/>
                      <a:pt x="62" y="25"/>
                      <a:pt x="62" y="25"/>
                    </a:cubicBezTo>
                    <a:cubicBezTo>
                      <a:pt x="62" y="24"/>
                      <a:pt x="62" y="24"/>
                      <a:pt x="62" y="24"/>
                    </a:cubicBezTo>
                    <a:cubicBezTo>
                      <a:pt x="62" y="24"/>
                      <a:pt x="62" y="24"/>
                      <a:pt x="62" y="24"/>
                    </a:cubicBezTo>
                    <a:cubicBezTo>
                      <a:pt x="62" y="25"/>
                      <a:pt x="62" y="25"/>
                      <a:pt x="62" y="25"/>
                    </a:cubicBezTo>
                    <a:cubicBezTo>
                      <a:pt x="53" y="23"/>
                      <a:pt x="53" y="23"/>
                      <a:pt x="53" y="23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4" y="16"/>
                      <a:pt x="44" y="16"/>
                      <a:pt x="44" y="16"/>
                    </a:cubicBezTo>
                    <a:cubicBezTo>
                      <a:pt x="44" y="16"/>
                      <a:pt x="43" y="16"/>
                      <a:pt x="43" y="16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34" y="11"/>
                      <a:pt x="33" y="11"/>
                      <a:pt x="33" y="11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9" y="57"/>
                      <a:pt x="9" y="57"/>
                      <a:pt x="9" y="57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8" y="66"/>
                      <a:pt x="8" y="66"/>
                      <a:pt x="8" y="66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5" y="88"/>
                      <a:pt x="15" y="88"/>
                      <a:pt x="15" y="88"/>
                    </a:cubicBezTo>
                    <a:cubicBezTo>
                      <a:pt x="12" y="87"/>
                      <a:pt x="12" y="87"/>
                      <a:pt x="12" y="87"/>
                    </a:cubicBezTo>
                    <a:cubicBezTo>
                      <a:pt x="12" y="87"/>
                      <a:pt x="12" y="88"/>
                      <a:pt x="12" y="88"/>
                    </a:cubicBezTo>
                    <a:cubicBezTo>
                      <a:pt x="15" y="88"/>
                      <a:pt x="15" y="88"/>
                      <a:pt x="15" y="88"/>
                    </a:cubicBezTo>
                    <a:cubicBezTo>
                      <a:pt x="14" y="97"/>
                      <a:pt x="14" y="97"/>
                      <a:pt x="14" y="97"/>
                    </a:cubicBezTo>
                    <a:cubicBezTo>
                      <a:pt x="14" y="98"/>
                      <a:pt x="14" y="98"/>
                      <a:pt x="14" y="98"/>
                    </a:cubicBezTo>
                    <a:cubicBezTo>
                      <a:pt x="14" y="98"/>
                      <a:pt x="14" y="98"/>
                      <a:pt x="14" y="98"/>
                    </a:cubicBezTo>
                    <a:cubicBezTo>
                      <a:pt x="23" y="99"/>
                      <a:pt x="23" y="99"/>
                      <a:pt x="23" y="99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16" y="108"/>
                      <a:pt x="16" y="108"/>
                      <a:pt x="16" y="108"/>
                    </a:cubicBezTo>
                    <a:cubicBezTo>
                      <a:pt x="16" y="108"/>
                      <a:pt x="16" y="108"/>
                      <a:pt x="16" y="108"/>
                    </a:cubicBezTo>
                    <a:cubicBezTo>
                      <a:pt x="22" y="109"/>
                      <a:pt x="22" y="109"/>
                      <a:pt x="22" y="109"/>
                    </a:cubicBezTo>
                    <a:cubicBezTo>
                      <a:pt x="21" y="118"/>
                      <a:pt x="21" y="118"/>
                      <a:pt x="21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21" y="118"/>
                      <a:pt x="21" y="118"/>
                      <a:pt x="21" y="118"/>
                    </a:cubicBezTo>
                    <a:cubicBezTo>
                      <a:pt x="20" y="124"/>
                      <a:pt x="20" y="124"/>
                      <a:pt x="20" y="124"/>
                    </a:cubicBezTo>
                    <a:cubicBezTo>
                      <a:pt x="20" y="124"/>
                      <a:pt x="20" y="124"/>
                      <a:pt x="20" y="125"/>
                    </a:cubicBezTo>
                    <a:cubicBezTo>
                      <a:pt x="21" y="118"/>
                      <a:pt x="21" y="118"/>
                      <a:pt x="21" y="118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0" y="129"/>
                      <a:pt x="30" y="129"/>
                      <a:pt x="30" y="129"/>
                    </a:cubicBezTo>
                    <a:cubicBezTo>
                      <a:pt x="21" y="128"/>
                      <a:pt x="21" y="128"/>
                      <a:pt x="21" y="128"/>
                    </a:cubicBezTo>
                    <a:cubicBezTo>
                      <a:pt x="21" y="128"/>
                      <a:pt x="21" y="128"/>
                      <a:pt x="21" y="128"/>
                    </a:cubicBezTo>
                    <a:cubicBezTo>
                      <a:pt x="30" y="129"/>
                      <a:pt x="30" y="129"/>
                      <a:pt x="30" y="129"/>
                    </a:cubicBezTo>
                    <a:cubicBezTo>
                      <a:pt x="28" y="139"/>
                      <a:pt x="28" y="139"/>
                      <a:pt x="28" y="139"/>
                    </a:cubicBezTo>
                    <a:cubicBezTo>
                      <a:pt x="25" y="138"/>
                      <a:pt x="25" y="138"/>
                      <a:pt x="25" y="138"/>
                    </a:cubicBezTo>
                    <a:cubicBezTo>
                      <a:pt x="25" y="138"/>
                      <a:pt x="25" y="138"/>
                      <a:pt x="25" y="138"/>
                    </a:cubicBezTo>
                    <a:cubicBezTo>
                      <a:pt x="28" y="139"/>
                      <a:pt x="28" y="139"/>
                      <a:pt x="28" y="139"/>
                    </a:cubicBezTo>
                    <a:cubicBezTo>
                      <a:pt x="27" y="147"/>
                      <a:pt x="27" y="147"/>
                      <a:pt x="27" y="147"/>
                    </a:cubicBezTo>
                    <a:cubicBezTo>
                      <a:pt x="27" y="147"/>
                      <a:pt x="27" y="147"/>
                      <a:pt x="27" y="147"/>
                    </a:cubicBezTo>
                    <a:cubicBezTo>
                      <a:pt x="28" y="139"/>
                      <a:pt x="28" y="139"/>
                      <a:pt x="28" y="139"/>
                    </a:cubicBezTo>
                    <a:cubicBezTo>
                      <a:pt x="38" y="140"/>
                      <a:pt x="38" y="140"/>
                      <a:pt x="38" y="140"/>
                    </a:cubicBezTo>
                    <a:cubicBezTo>
                      <a:pt x="37" y="150"/>
                      <a:pt x="37" y="150"/>
                      <a:pt x="37" y="150"/>
                    </a:cubicBezTo>
                    <a:cubicBezTo>
                      <a:pt x="28" y="149"/>
                      <a:pt x="28" y="149"/>
                      <a:pt x="28" y="149"/>
                    </a:cubicBezTo>
                    <a:cubicBezTo>
                      <a:pt x="28" y="149"/>
                      <a:pt x="28" y="149"/>
                      <a:pt x="28" y="149"/>
                    </a:cubicBezTo>
                    <a:cubicBezTo>
                      <a:pt x="37" y="150"/>
                      <a:pt x="37" y="150"/>
                      <a:pt x="37" y="150"/>
                    </a:cubicBezTo>
                    <a:cubicBezTo>
                      <a:pt x="36" y="159"/>
                      <a:pt x="36" y="159"/>
                      <a:pt x="36" y="159"/>
                    </a:cubicBezTo>
                    <a:cubicBezTo>
                      <a:pt x="32" y="159"/>
                      <a:pt x="32" y="159"/>
                      <a:pt x="32" y="159"/>
                    </a:cubicBezTo>
                    <a:cubicBezTo>
                      <a:pt x="32" y="159"/>
                      <a:pt x="32" y="159"/>
                      <a:pt x="32" y="159"/>
                    </a:cubicBezTo>
                    <a:cubicBezTo>
                      <a:pt x="36" y="160"/>
                      <a:pt x="36" y="160"/>
                      <a:pt x="36" y="160"/>
                    </a:cubicBezTo>
                    <a:cubicBezTo>
                      <a:pt x="35" y="166"/>
                      <a:pt x="35" y="166"/>
                      <a:pt x="35" y="166"/>
                    </a:cubicBezTo>
                    <a:cubicBezTo>
                      <a:pt x="35" y="166"/>
                      <a:pt x="35" y="166"/>
                      <a:pt x="35" y="166"/>
                    </a:cubicBezTo>
                    <a:cubicBezTo>
                      <a:pt x="36" y="160"/>
                      <a:pt x="36" y="160"/>
                      <a:pt x="36" y="160"/>
                    </a:cubicBezTo>
                    <a:cubicBezTo>
                      <a:pt x="45" y="161"/>
                      <a:pt x="45" y="161"/>
                      <a:pt x="45" y="161"/>
                    </a:cubicBezTo>
                    <a:cubicBezTo>
                      <a:pt x="44" y="170"/>
                      <a:pt x="44" y="170"/>
                      <a:pt x="44" y="170"/>
                    </a:cubicBezTo>
                    <a:cubicBezTo>
                      <a:pt x="37" y="169"/>
                      <a:pt x="37" y="169"/>
                      <a:pt x="37" y="169"/>
                    </a:cubicBezTo>
                    <a:cubicBezTo>
                      <a:pt x="37" y="169"/>
                      <a:pt x="37" y="169"/>
                      <a:pt x="37" y="170"/>
                    </a:cubicBezTo>
                    <a:cubicBezTo>
                      <a:pt x="44" y="170"/>
                      <a:pt x="44" y="170"/>
                      <a:pt x="44" y="170"/>
                    </a:cubicBezTo>
                    <a:cubicBezTo>
                      <a:pt x="43" y="180"/>
                      <a:pt x="43" y="180"/>
                      <a:pt x="43" y="180"/>
                    </a:cubicBezTo>
                    <a:cubicBezTo>
                      <a:pt x="42" y="180"/>
                      <a:pt x="42" y="180"/>
                      <a:pt x="42" y="180"/>
                    </a:cubicBezTo>
                    <a:cubicBezTo>
                      <a:pt x="42" y="180"/>
                      <a:pt x="42" y="180"/>
                      <a:pt x="42" y="180"/>
                    </a:cubicBezTo>
                    <a:cubicBezTo>
                      <a:pt x="43" y="180"/>
                      <a:pt x="43" y="180"/>
                      <a:pt x="43" y="180"/>
                    </a:cubicBezTo>
                    <a:cubicBezTo>
                      <a:pt x="43" y="181"/>
                      <a:pt x="43" y="181"/>
                      <a:pt x="43" y="181"/>
                    </a:cubicBezTo>
                    <a:cubicBezTo>
                      <a:pt x="43" y="181"/>
                      <a:pt x="43" y="182"/>
                      <a:pt x="43" y="182"/>
                    </a:cubicBezTo>
                    <a:cubicBezTo>
                      <a:pt x="43" y="180"/>
                      <a:pt x="43" y="180"/>
                      <a:pt x="43" y="180"/>
                    </a:cubicBezTo>
                    <a:cubicBezTo>
                      <a:pt x="53" y="181"/>
                      <a:pt x="53" y="181"/>
                      <a:pt x="53" y="181"/>
                    </a:cubicBezTo>
                    <a:cubicBezTo>
                      <a:pt x="52" y="191"/>
                      <a:pt x="52" y="191"/>
                      <a:pt x="52" y="191"/>
                    </a:cubicBezTo>
                    <a:cubicBezTo>
                      <a:pt x="49" y="191"/>
                      <a:pt x="49" y="191"/>
                      <a:pt x="49" y="191"/>
                    </a:cubicBezTo>
                    <a:cubicBezTo>
                      <a:pt x="49" y="191"/>
                      <a:pt x="49" y="191"/>
                      <a:pt x="49" y="191"/>
                    </a:cubicBezTo>
                    <a:cubicBezTo>
                      <a:pt x="51" y="191"/>
                      <a:pt x="51" y="191"/>
                      <a:pt x="51" y="191"/>
                    </a:cubicBezTo>
                    <a:cubicBezTo>
                      <a:pt x="51" y="194"/>
                      <a:pt x="51" y="194"/>
                      <a:pt x="51" y="194"/>
                    </a:cubicBezTo>
                    <a:cubicBezTo>
                      <a:pt x="51" y="194"/>
                      <a:pt x="51" y="194"/>
                      <a:pt x="51" y="194"/>
                    </a:cubicBezTo>
                    <a:cubicBezTo>
                      <a:pt x="52" y="191"/>
                      <a:pt x="52" y="191"/>
                      <a:pt x="52" y="191"/>
                    </a:cubicBezTo>
                    <a:cubicBezTo>
                      <a:pt x="61" y="192"/>
                      <a:pt x="61" y="192"/>
                      <a:pt x="61" y="192"/>
                    </a:cubicBezTo>
                    <a:cubicBezTo>
                      <a:pt x="60" y="202"/>
                      <a:pt x="60" y="202"/>
                      <a:pt x="60" y="202"/>
                    </a:cubicBezTo>
                    <a:cubicBezTo>
                      <a:pt x="59" y="202"/>
                      <a:pt x="59" y="202"/>
                      <a:pt x="59" y="202"/>
                    </a:cubicBezTo>
                    <a:cubicBezTo>
                      <a:pt x="59" y="202"/>
                      <a:pt x="59" y="202"/>
                      <a:pt x="59" y="202"/>
                    </a:cubicBezTo>
                    <a:cubicBezTo>
                      <a:pt x="60" y="202"/>
                      <a:pt x="60" y="202"/>
                      <a:pt x="60" y="202"/>
                    </a:cubicBezTo>
                    <a:cubicBezTo>
                      <a:pt x="60" y="203"/>
                      <a:pt x="60" y="203"/>
                      <a:pt x="60" y="203"/>
                    </a:cubicBezTo>
                    <a:cubicBezTo>
                      <a:pt x="60" y="203"/>
                      <a:pt x="60" y="203"/>
                      <a:pt x="60" y="203"/>
                    </a:cubicBezTo>
                    <a:cubicBezTo>
                      <a:pt x="60" y="202"/>
                      <a:pt x="60" y="202"/>
                      <a:pt x="60" y="202"/>
                    </a:cubicBezTo>
                    <a:cubicBezTo>
                      <a:pt x="70" y="203"/>
                      <a:pt x="70" y="203"/>
                      <a:pt x="70" y="203"/>
                    </a:cubicBezTo>
                    <a:cubicBezTo>
                      <a:pt x="69" y="213"/>
                      <a:pt x="69" y="213"/>
                      <a:pt x="69" y="213"/>
                    </a:cubicBezTo>
                    <a:cubicBezTo>
                      <a:pt x="68" y="213"/>
                      <a:pt x="68" y="213"/>
                      <a:pt x="68" y="213"/>
                    </a:cubicBezTo>
                    <a:cubicBezTo>
                      <a:pt x="69" y="213"/>
                      <a:pt x="69" y="213"/>
                      <a:pt x="69" y="213"/>
                    </a:cubicBezTo>
                    <a:cubicBezTo>
                      <a:pt x="69" y="213"/>
                      <a:pt x="69" y="213"/>
                      <a:pt x="69" y="213"/>
                    </a:cubicBezTo>
                    <a:cubicBezTo>
                      <a:pt x="78" y="214"/>
                      <a:pt x="78" y="214"/>
                      <a:pt x="78" y="214"/>
                    </a:cubicBezTo>
                    <a:cubicBezTo>
                      <a:pt x="77" y="222"/>
                      <a:pt x="77" y="222"/>
                      <a:pt x="77" y="222"/>
                    </a:cubicBezTo>
                    <a:cubicBezTo>
                      <a:pt x="77" y="222"/>
                      <a:pt x="77" y="222"/>
                      <a:pt x="77" y="222"/>
                    </a:cubicBezTo>
                    <a:cubicBezTo>
                      <a:pt x="78" y="214"/>
                      <a:pt x="78" y="214"/>
                      <a:pt x="78" y="214"/>
                    </a:cubicBezTo>
                    <a:cubicBezTo>
                      <a:pt x="88" y="215"/>
                      <a:pt x="88" y="215"/>
                      <a:pt x="88" y="215"/>
                    </a:cubicBezTo>
                    <a:cubicBezTo>
                      <a:pt x="87" y="225"/>
                      <a:pt x="87" y="225"/>
                      <a:pt x="87" y="225"/>
                    </a:cubicBezTo>
                    <a:cubicBezTo>
                      <a:pt x="80" y="224"/>
                      <a:pt x="80" y="224"/>
                      <a:pt x="80" y="224"/>
                    </a:cubicBezTo>
                    <a:cubicBezTo>
                      <a:pt x="80" y="224"/>
                      <a:pt x="80" y="224"/>
                      <a:pt x="80" y="224"/>
                    </a:cubicBezTo>
                    <a:cubicBezTo>
                      <a:pt x="87" y="225"/>
                      <a:pt x="87" y="225"/>
                      <a:pt x="87" y="225"/>
                    </a:cubicBezTo>
                    <a:cubicBezTo>
                      <a:pt x="86" y="229"/>
                      <a:pt x="86" y="229"/>
                      <a:pt x="86" y="229"/>
                    </a:cubicBezTo>
                    <a:cubicBezTo>
                      <a:pt x="86" y="229"/>
                      <a:pt x="86" y="229"/>
                      <a:pt x="86" y="229"/>
                    </a:cubicBezTo>
                    <a:cubicBezTo>
                      <a:pt x="87" y="225"/>
                      <a:pt x="87" y="225"/>
                      <a:pt x="87" y="225"/>
                    </a:cubicBezTo>
                    <a:cubicBezTo>
                      <a:pt x="96" y="226"/>
                      <a:pt x="96" y="226"/>
                      <a:pt x="96" y="226"/>
                    </a:cubicBezTo>
                    <a:cubicBezTo>
                      <a:pt x="95" y="235"/>
                      <a:pt x="95" y="235"/>
                      <a:pt x="95" y="235"/>
                    </a:cubicBezTo>
                    <a:cubicBezTo>
                      <a:pt x="95" y="235"/>
                      <a:pt x="96" y="235"/>
                      <a:pt x="96" y="235"/>
                    </a:cubicBezTo>
                    <a:cubicBezTo>
                      <a:pt x="97" y="226"/>
                      <a:pt x="97" y="226"/>
                      <a:pt x="97" y="226"/>
                    </a:cubicBezTo>
                    <a:cubicBezTo>
                      <a:pt x="106" y="227"/>
                      <a:pt x="106" y="227"/>
                      <a:pt x="106" y="227"/>
                    </a:cubicBezTo>
                    <a:cubicBezTo>
                      <a:pt x="105" y="237"/>
                      <a:pt x="105" y="237"/>
                      <a:pt x="105" y="237"/>
                    </a:cubicBezTo>
                    <a:cubicBezTo>
                      <a:pt x="98" y="236"/>
                      <a:pt x="98" y="236"/>
                      <a:pt x="98" y="236"/>
                    </a:cubicBezTo>
                    <a:cubicBezTo>
                      <a:pt x="98" y="236"/>
                      <a:pt x="98" y="236"/>
                      <a:pt x="98" y="236"/>
                    </a:cubicBezTo>
                    <a:cubicBezTo>
                      <a:pt x="105" y="237"/>
                      <a:pt x="105" y="237"/>
                      <a:pt x="105" y="237"/>
                    </a:cubicBezTo>
                    <a:cubicBezTo>
                      <a:pt x="105" y="239"/>
                      <a:pt x="105" y="239"/>
                      <a:pt x="105" y="239"/>
                    </a:cubicBezTo>
                    <a:cubicBezTo>
                      <a:pt x="105" y="239"/>
                      <a:pt x="105" y="239"/>
                      <a:pt x="105" y="239"/>
                    </a:cubicBezTo>
                    <a:cubicBezTo>
                      <a:pt x="105" y="237"/>
                      <a:pt x="105" y="237"/>
                      <a:pt x="105" y="237"/>
                    </a:cubicBezTo>
                    <a:cubicBezTo>
                      <a:pt x="115" y="238"/>
                      <a:pt x="115" y="238"/>
                      <a:pt x="115" y="238"/>
                    </a:cubicBezTo>
                    <a:cubicBezTo>
                      <a:pt x="114" y="242"/>
                      <a:pt x="114" y="242"/>
                      <a:pt x="114" y="242"/>
                    </a:cubicBezTo>
                    <a:cubicBezTo>
                      <a:pt x="114" y="242"/>
                      <a:pt x="114" y="242"/>
                      <a:pt x="114" y="242"/>
                    </a:cubicBezTo>
                    <a:cubicBezTo>
                      <a:pt x="115" y="238"/>
                      <a:pt x="115" y="238"/>
                      <a:pt x="115" y="238"/>
                    </a:cubicBezTo>
                    <a:cubicBezTo>
                      <a:pt x="124" y="240"/>
                      <a:pt x="124" y="240"/>
                      <a:pt x="124" y="240"/>
                    </a:cubicBezTo>
                    <a:cubicBezTo>
                      <a:pt x="124" y="244"/>
                      <a:pt x="124" y="244"/>
                      <a:pt x="124" y="244"/>
                    </a:cubicBezTo>
                    <a:cubicBezTo>
                      <a:pt x="124" y="244"/>
                      <a:pt x="124" y="244"/>
                      <a:pt x="124" y="244"/>
                    </a:cubicBezTo>
                    <a:cubicBezTo>
                      <a:pt x="125" y="240"/>
                      <a:pt x="125" y="240"/>
                      <a:pt x="125" y="240"/>
                    </a:cubicBezTo>
                    <a:cubicBezTo>
                      <a:pt x="134" y="241"/>
                      <a:pt x="134" y="241"/>
                      <a:pt x="134" y="241"/>
                    </a:cubicBezTo>
                    <a:cubicBezTo>
                      <a:pt x="134" y="244"/>
                      <a:pt x="134" y="244"/>
                      <a:pt x="134" y="244"/>
                    </a:cubicBezTo>
                    <a:cubicBezTo>
                      <a:pt x="134" y="244"/>
                      <a:pt x="134" y="244"/>
                      <a:pt x="134" y="244"/>
                    </a:cubicBezTo>
                    <a:cubicBezTo>
                      <a:pt x="134" y="241"/>
                      <a:pt x="134" y="241"/>
                      <a:pt x="134" y="241"/>
                    </a:cubicBezTo>
                    <a:cubicBezTo>
                      <a:pt x="144" y="242"/>
                      <a:pt x="144" y="242"/>
                      <a:pt x="144" y="242"/>
                    </a:cubicBezTo>
                    <a:cubicBezTo>
                      <a:pt x="144" y="242"/>
                      <a:pt x="144" y="242"/>
                      <a:pt x="144" y="242"/>
                    </a:cubicBezTo>
                    <a:cubicBezTo>
                      <a:pt x="144" y="242"/>
                      <a:pt x="144" y="242"/>
                      <a:pt x="144" y="242"/>
                    </a:cubicBezTo>
                    <a:cubicBezTo>
                      <a:pt x="144" y="242"/>
                      <a:pt x="144" y="242"/>
                      <a:pt x="144" y="242"/>
                    </a:cubicBezTo>
                    <a:cubicBezTo>
                      <a:pt x="145" y="242"/>
                      <a:pt x="145" y="242"/>
                      <a:pt x="145" y="242"/>
                    </a:cubicBezTo>
                    <a:cubicBezTo>
                      <a:pt x="145" y="242"/>
                      <a:pt x="145" y="242"/>
                      <a:pt x="146" y="242"/>
                    </a:cubicBezTo>
                    <a:cubicBezTo>
                      <a:pt x="144" y="242"/>
                      <a:pt x="144" y="242"/>
                      <a:pt x="144" y="242"/>
                    </a:cubicBezTo>
                    <a:cubicBezTo>
                      <a:pt x="145" y="232"/>
                      <a:pt x="145" y="232"/>
                      <a:pt x="145" y="232"/>
                    </a:cubicBezTo>
                    <a:cubicBezTo>
                      <a:pt x="155" y="233"/>
                      <a:pt x="155" y="233"/>
                      <a:pt x="155" y="233"/>
                    </a:cubicBezTo>
                    <a:cubicBezTo>
                      <a:pt x="154" y="240"/>
                      <a:pt x="154" y="240"/>
                      <a:pt x="154" y="240"/>
                    </a:cubicBezTo>
                    <a:cubicBezTo>
                      <a:pt x="154" y="240"/>
                      <a:pt x="154" y="240"/>
                      <a:pt x="154" y="240"/>
                    </a:cubicBezTo>
                    <a:cubicBezTo>
                      <a:pt x="155" y="233"/>
                      <a:pt x="155" y="233"/>
                      <a:pt x="155" y="233"/>
                    </a:cubicBezTo>
                    <a:cubicBezTo>
                      <a:pt x="165" y="235"/>
                      <a:pt x="165" y="235"/>
                      <a:pt x="165" y="235"/>
                    </a:cubicBezTo>
                    <a:cubicBezTo>
                      <a:pt x="164" y="236"/>
                      <a:pt x="164" y="236"/>
                      <a:pt x="164" y="236"/>
                    </a:cubicBezTo>
                    <a:cubicBezTo>
                      <a:pt x="164" y="236"/>
                      <a:pt x="164" y="236"/>
                      <a:pt x="164" y="236"/>
                    </a:cubicBezTo>
                    <a:cubicBezTo>
                      <a:pt x="165" y="235"/>
                      <a:pt x="165" y="235"/>
                      <a:pt x="165" y="235"/>
                    </a:cubicBezTo>
                    <a:cubicBezTo>
                      <a:pt x="167" y="235"/>
                      <a:pt x="167" y="235"/>
                      <a:pt x="167" y="235"/>
                    </a:cubicBezTo>
                    <a:cubicBezTo>
                      <a:pt x="168" y="235"/>
                      <a:pt x="168" y="235"/>
                      <a:pt x="168" y="235"/>
                    </a:cubicBezTo>
                    <a:cubicBezTo>
                      <a:pt x="165" y="234"/>
                      <a:pt x="165" y="234"/>
                      <a:pt x="165" y="234"/>
                    </a:cubicBezTo>
                    <a:cubicBezTo>
                      <a:pt x="166" y="225"/>
                      <a:pt x="166" y="225"/>
                      <a:pt x="166" y="225"/>
                    </a:cubicBezTo>
                    <a:cubicBezTo>
                      <a:pt x="175" y="226"/>
                      <a:pt x="175" y="226"/>
                      <a:pt x="175" y="226"/>
                    </a:cubicBezTo>
                    <a:cubicBezTo>
                      <a:pt x="175" y="232"/>
                      <a:pt x="175" y="232"/>
                      <a:pt x="175" y="232"/>
                    </a:cubicBezTo>
                    <a:cubicBezTo>
                      <a:pt x="175" y="232"/>
                      <a:pt x="175" y="232"/>
                      <a:pt x="175" y="232"/>
                    </a:cubicBezTo>
                    <a:cubicBezTo>
                      <a:pt x="176" y="226"/>
                      <a:pt x="176" y="226"/>
                      <a:pt x="176" y="226"/>
                    </a:cubicBezTo>
                    <a:cubicBezTo>
                      <a:pt x="184" y="227"/>
                      <a:pt x="184" y="227"/>
                      <a:pt x="184" y="227"/>
                    </a:cubicBezTo>
                    <a:cubicBezTo>
                      <a:pt x="184" y="227"/>
                      <a:pt x="184" y="227"/>
                      <a:pt x="184" y="227"/>
                    </a:cubicBezTo>
                    <a:cubicBezTo>
                      <a:pt x="176" y="226"/>
                      <a:pt x="176" y="226"/>
                      <a:pt x="176" y="226"/>
                    </a:cubicBezTo>
                    <a:cubicBezTo>
                      <a:pt x="177" y="216"/>
                      <a:pt x="177" y="216"/>
                      <a:pt x="177" y="216"/>
                    </a:cubicBezTo>
                    <a:cubicBezTo>
                      <a:pt x="186" y="218"/>
                      <a:pt x="186" y="218"/>
                      <a:pt x="186" y="218"/>
                    </a:cubicBezTo>
                    <a:cubicBezTo>
                      <a:pt x="185" y="225"/>
                      <a:pt x="185" y="225"/>
                      <a:pt x="185" y="225"/>
                    </a:cubicBezTo>
                    <a:cubicBezTo>
                      <a:pt x="185" y="225"/>
                      <a:pt x="186" y="225"/>
                      <a:pt x="186" y="225"/>
                    </a:cubicBezTo>
                    <a:cubicBezTo>
                      <a:pt x="187" y="218"/>
                      <a:pt x="187" y="218"/>
                      <a:pt x="187" y="218"/>
                    </a:cubicBezTo>
                    <a:cubicBezTo>
                      <a:pt x="190" y="218"/>
                      <a:pt x="190" y="218"/>
                      <a:pt x="190" y="218"/>
                    </a:cubicBezTo>
                    <a:cubicBezTo>
                      <a:pt x="190" y="218"/>
                      <a:pt x="190" y="218"/>
                      <a:pt x="190" y="218"/>
                    </a:cubicBezTo>
                    <a:cubicBezTo>
                      <a:pt x="187" y="217"/>
                      <a:pt x="187" y="217"/>
                      <a:pt x="187" y="217"/>
                    </a:cubicBezTo>
                    <a:cubicBezTo>
                      <a:pt x="188" y="208"/>
                      <a:pt x="188" y="208"/>
                      <a:pt x="188" y="208"/>
                    </a:cubicBezTo>
                    <a:cubicBezTo>
                      <a:pt x="194" y="209"/>
                      <a:pt x="194" y="209"/>
                      <a:pt x="194" y="209"/>
                    </a:cubicBezTo>
                    <a:cubicBezTo>
                      <a:pt x="194" y="209"/>
                      <a:pt x="194" y="209"/>
                      <a:pt x="194" y="208"/>
                    </a:cubicBezTo>
                    <a:cubicBezTo>
                      <a:pt x="188" y="208"/>
                      <a:pt x="188" y="208"/>
                      <a:pt x="188" y="208"/>
                    </a:cubicBezTo>
                    <a:cubicBezTo>
                      <a:pt x="189" y="198"/>
                      <a:pt x="189" y="198"/>
                      <a:pt x="189" y="198"/>
                    </a:cubicBezTo>
                    <a:cubicBezTo>
                      <a:pt x="198" y="199"/>
                      <a:pt x="198" y="199"/>
                      <a:pt x="198" y="199"/>
                    </a:cubicBezTo>
                    <a:cubicBezTo>
                      <a:pt x="198" y="199"/>
                      <a:pt x="198" y="199"/>
                      <a:pt x="198" y="199"/>
                    </a:cubicBezTo>
                    <a:cubicBezTo>
                      <a:pt x="189" y="198"/>
                      <a:pt x="189" y="198"/>
                      <a:pt x="189" y="198"/>
                    </a:cubicBezTo>
                    <a:cubicBezTo>
                      <a:pt x="190" y="188"/>
                      <a:pt x="190" y="188"/>
                      <a:pt x="190" y="188"/>
                    </a:cubicBezTo>
                    <a:cubicBezTo>
                      <a:pt x="200" y="190"/>
                      <a:pt x="200" y="190"/>
                      <a:pt x="200" y="190"/>
                    </a:cubicBezTo>
                    <a:cubicBezTo>
                      <a:pt x="199" y="197"/>
                      <a:pt x="199" y="197"/>
                      <a:pt x="199" y="197"/>
                    </a:cubicBezTo>
                    <a:cubicBezTo>
                      <a:pt x="199" y="197"/>
                      <a:pt x="199" y="197"/>
                      <a:pt x="199" y="197"/>
                    </a:cubicBezTo>
                    <a:cubicBezTo>
                      <a:pt x="200" y="190"/>
                      <a:pt x="200" y="190"/>
                      <a:pt x="200" y="190"/>
                    </a:cubicBezTo>
                    <a:cubicBezTo>
                      <a:pt x="201" y="190"/>
                      <a:pt x="201" y="190"/>
                      <a:pt x="201" y="190"/>
                    </a:cubicBezTo>
                    <a:cubicBezTo>
                      <a:pt x="201" y="190"/>
                      <a:pt x="201" y="190"/>
                      <a:pt x="201" y="190"/>
                    </a:cubicBezTo>
                    <a:cubicBezTo>
                      <a:pt x="200" y="189"/>
                      <a:pt x="200" y="189"/>
                      <a:pt x="200" y="189"/>
                    </a:cubicBezTo>
                    <a:cubicBezTo>
                      <a:pt x="201" y="180"/>
                      <a:pt x="201" y="180"/>
                      <a:pt x="201" y="180"/>
                    </a:cubicBezTo>
                    <a:cubicBezTo>
                      <a:pt x="203" y="180"/>
                      <a:pt x="203" y="180"/>
                      <a:pt x="203" y="180"/>
                    </a:cubicBezTo>
                    <a:cubicBezTo>
                      <a:pt x="203" y="180"/>
                      <a:pt x="203" y="180"/>
                      <a:pt x="203" y="180"/>
                    </a:cubicBezTo>
                    <a:cubicBezTo>
                      <a:pt x="201" y="180"/>
                      <a:pt x="201" y="180"/>
                      <a:pt x="201" y="180"/>
                    </a:cubicBezTo>
                    <a:cubicBezTo>
                      <a:pt x="202" y="170"/>
                      <a:pt x="202" y="170"/>
                      <a:pt x="202" y="170"/>
                    </a:cubicBezTo>
                    <a:cubicBezTo>
                      <a:pt x="204" y="170"/>
                      <a:pt x="204" y="170"/>
                      <a:pt x="204" y="170"/>
                    </a:cubicBezTo>
                    <a:cubicBezTo>
                      <a:pt x="204" y="170"/>
                      <a:pt x="204" y="170"/>
                      <a:pt x="204" y="170"/>
                    </a:cubicBezTo>
                    <a:cubicBezTo>
                      <a:pt x="202" y="170"/>
                      <a:pt x="202" y="170"/>
                      <a:pt x="202" y="170"/>
                    </a:cubicBezTo>
                    <a:cubicBezTo>
                      <a:pt x="203" y="160"/>
                      <a:pt x="203" y="160"/>
                      <a:pt x="203" y="160"/>
                    </a:cubicBezTo>
                    <a:cubicBezTo>
                      <a:pt x="204" y="161"/>
                      <a:pt x="204" y="161"/>
                      <a:pt x="204" y="161"/>
                    </a:cubicBezTo>
                    <a:cubicBezTo>
                      <a:pt x="204" y="160"/>
                      <a:pt x="204" y="160"/>
                      <a:pt x="204" y="160"/>
                    </a:cubicBezTo>
                    <a:cubicBezTo>
                      <a:pt x="203" y="160"/>
                      <a:pt x="203" y="160"/>
                      <a:pt x="203" y="160"/>
                    </a:cubicBezTo>
                    <a:cubicBezTo>
                      <a:pt x="204" y="156"/>
                      <a:pt x="204" y="156"/>
                      <a:pt x="204" y="156"/>
                    </a:cubicBezTo>
                    <a:cubicBezTo>
                      <a:pt x="204" y="156"/>
                      <a:pt x="204" y="156"/>
                      <a:pt x="204" y="156"/>
                    </a:cubicBezTo>
                    <a:close/>
                    <a:moveTo>
                      <a:pt x="194" y="159"/>
                    </a:moveTo>
                    <a:cubicBezTo>
                      <a:pt x="184" y="158"/>
                      <a:pt x="184" y="158"/>
                      <a:pt x="184" y="158"/>
                    </a:cubicBezTo>
                    <a:cubicBezTo>
                      <a:pt x="185" y="148"/>
                      <a:pt x="185" y="148"/>
                      <a:pt x="185" y="148"/>
                    </a:cubicBezTo>
                    <a:cubicBezTo>
                      <a:pt x="195" y="150"/>
                      <a:pt x="195" y="150"/>
                      <a:pt x="195" y="150"/>
                    </a:cubicBezTo>
                    <a:lnTo>
                      <a:pt x="194" y="159"/>
                    </a:lnTo>
                    <a:close/>
                    <a:moveTo>
                      <a:pt x="40" y="42"/>
                    </a:moveTo>
                    <a:cubicBezTo>
                      <a:pt x="50" y="43"/>
                      <a:pt x="50" y="43"/>
                      <a:pt x="50" y="43"/>
                    </a:cubicBezTo>
                    <a:cubicBezTo>
                      <a:pt x="49" y="53"/>
                      <a:pt x="49" y="53"/>
                      <a:pt x="49" y="53"/>
                    </a:cubicBezTo>
                    <a:cubicBezTo>
                      <a:pt x="39" y="51"/>
                      <a:pt x="39" y="51"/>
                      <a:pt x="39" y="51"/>
                    </a:cubicBezTo>
                    <a:lnTo>
                      <a:pt x="40" y="42"/>
                    </a:lnTo>
                    <a:close/>
                    <a:moveTo>
                      <a:pt x="39" y="51"/>
                    </a:moveTo>
                    <a:cubicBezTo>
                      <a:pt x="30" y="50"/>
                      <a:pt x="30" y="50"/>
                      <a:pt x="30" y="5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40" y="42"/>
                      <a:pt x="40" y="42"/>
                      <a:pt x="40" y="42"/>
                    </a:cubicBezTo>
                    <a:lnTo>
                      <a:pt x="39" y="51"/>
                    </a:lnTo>
                    <a:close/>
                    <a:moveTo>
                      <a:pt x="49" y="53"/>
                    </a:moveTo>
                    <a:cubicBezTo>
                      <a:pt x="48" y="62"/>
                      <a:pt x="48" y="62"/>
                      <a:pt x="48" y="62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9" y="52"/>
                      <a:pt x="39" y="52"/>
                      <a:pt x="39" y="52"/>
                    </a:cubicBezTo>
                    <a:lnTo>
                      <a:pt x="49" y="53"/>
                    </a:lnTo>
                    <a:close/>
                    <a:moveTo>
                      <a:pt x="56" y="73"/>
                    </a:moveTo>
                    <a:cubicBezTo>
                      <a:pt x="55" y="83"/>
                      <a:pt x="55" y="83"/>
                      <a:pt x="55" y="83"/>
                    </a:cubicBezTo>
                    <a:cubicBezTo>
                      <a:pt x="45" y="82"/>
                      <a:pt x="45" y="82"/>
                      <a:pt x="45" y="82"/>
                    </a:cubicBezTo>
                    <a:cubicBezTo>
                      <a:pt x="47" y="72"/>
                      <a:pt x="47" y="72"/>
                      <a:pt x="47" y="72"/>
                    </a:cubicBezTo>
                    <a:lnTo>
                      <a:pt x="56" y="73"/>
                    </a:lnTo>
                    <a:close/>
                    <a:moveTo>
                      <a:pt x="47" y="72"/>
                    </a:moveTo>
                    <a:cubicBezTo>
                      <a:pt x="48" y="62"/>
                      <a:pt x="48" y="62"/>
                      <a:pt x="48" y="62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56" y="73"/>
                      <a:pt x="56" y="73"/>
                      <a:pt x="56" y="73"/>
                    </a:cubicBezTo>
                    <a:lnTo>
                      <a:pt x="47" y="72"/>
                    </a:lnTo>
                    <a:close/>
                    <a:moveTo>
                      <a:pt x="56" y="73"/>
                    </a:moveTo>
                    <a:cubicBezTo>
                      <a:pt x="66" y="75"/>
                      <a:pt x="66" y="75"/>
                      <a:pt x="66" y="75"/>
                    </a:cubicBezTo>
                    <a:cubicBezTo>
                      <a:pt x="65" y="84"/>
                      <a:pt x="65" y="84"/>
                      <a:pt x="65" y="84"/>
                    </a:cubicBezTo>
                    <a:cubicBezTo>
                      <a:pt x="55" y="83"/>
                      <a:pt x="55" y="83"/>
                      <a:pt x="55" y="83"/>
                    </a:cubicBezTo>
                    <a:lnTo>
                      <a:pt x="56" y="73"/>
                    </a:lnTo>
                    <a:close/>
                    <a:moveTo>
                      <a:pt x="82" y="106"/>
                    </a:moveTo>
                    <a:cubicBezTo>
                      <a:pt x="72" y="105"/>
                      <a:pt x="72" y="105"/>
                      <a:pt x="72" y="105"/>
                    </a:cubicBezTo>
                    <a:cubicBezTo>
                      <a:pt x="73" y="95"/>
                      <a:pt x="73" y="95"/>
                      <a:pt x="73" y="95"/>
                    </a:cubicBezTo>
                    <a:cubicBezTo>
                      <a:pt x="83" y="96"/>
                      <a:pt x="83" y="96"/>
                      <a:pt x="83" y="96"/>
                    </a:cubicBezTo>
                    <a:lnTo>
                      <a:pt x="82" y="106"/>
                    </a:lnTo>
                    <a:close/>
                    <a:moveTo>
                      <a:pt x="83" y="96"/>
                    </a:moveTo>
                    <a:cubicBezTo>
                      <a:pt x="93" y="98"/>
                      <a:pt x="93" y="98"/>
                      <a:pt x="93" y="98"/>
                    </a:cubicBezTo>
                    <a:cubicBezTo>
                      <a:pt x="91" y="107"/>
                      <a:pt x="91" y="107"/>
                      <a:pt x="91" y="107"/>
                    </a:cubicBezTo>
                    <a:cubicBezTo>
                      <a:pt x="82" y="106"/>
                      <a:pt x="82" y="106"/>
                      <a:pt x="82" y="106"/>
                    </a:cubicBezTo>
                    <a:lnTo>
                      <a:pt x="83" y="96"/>
                    </a:lnTo>
                    <a:close/>
                    <a:moveTo>
                      <a:pt x="82" y="106"/>
                    </a:moveTo>
                    <a:cubicBezTo>
                      <a:pt x="81" y="116"/>
                      <a:pt x="81" y="116"/>
                      <a:pt x="81" y="116"/>
                    </a:cubicBezTo>
                    <a:cubicBezTo>
                      <a:pt x="71" y="114"/>
                      <a:pt x="71" y="114"/>
                      <a:pt x="71" y="114"/>
                    </a:cubicBezTo>
                    <a:cubicBezTo>
                      <a:pt x="72" y="105"/>
                      <a:pt x="72" y="105"/>
                      <a:pt x="72" y="105"/>
                    </a:cubicBezTo>
                    <a:lnTo>
                      <a:pt x="82" y="106"/>
                    </a:lnTo>
                    <a:close/>
                    <a:moveTo>
                      <a:pt x="82" y="106"/>
                    </a:moveTo>
                    <a:cubicBezTo>
                      <a:pt x="91" y="107"/>
                      <a:pt x="91" y="107"/>
                      <a:pt x="91" y="107"/>
                    </a:cubicBezTo>
                    <a:cubicBezTo>
                      <a:pt x="90" y="117"/>
                      <a:pt x="90" y="117"/>
                      <a:pt x="90" y="117"/>
                    </a:cubicBezTo>
                    <a:cubicBezTo>
                      <a:pt x="81" y="116"/>
                      <a:pt x="81" y="116"/>
                      <a:pt x="81" y="116"/>
                    </a:cubicBezTo>
                    <a:lnTo>
                      <a:pt x="82" y="106"/>
                    </a:lnTo>
                    <a:close/>
                    <a:moveTo>
                      <a:pt x="107" y="139"/>
                    </a:moveTo>
                    <a:cubicBezTo>
                      <a:pt x="106" y="148"/>
                      <a:pt x="106" y="148"/>
                      <a:pt x="106" y="148"/>
                    </a:cubicBezTo>
                    <a:cubicBezTo>
                      <a:pt x="97" y="147"/>
                      <a:pt x="97" y="147"/>
                      <a:pt x="97" y="147"/>
                    </a:cubicBezTo>
                    <a:cubicBezTo>
                      <a:pt x="98" y="138"/>
                      <a:pt x="98" y="138"/>
                      <a:pt x="98" y="138"/>
                    </a:cubicBezTo>
                    <a:lnTo>
                      <a:pt x="107" y="139"/>
                    </a:lnTo>
                    <a:close/>
                    <a:moveTo>
                      <a:pt x="98" y="137"/>
                    </a:moveTo>
                    <a:cubicBezTo>
                      <a:pt x="99" y="128"/>
                      <a:pt x="99" y="128"/>
                      <a:pt x="99" y="128"/>
                    </a:cubicBezTo>
                    <a:cubicBezTo>
                      <a:pt x="108" y="129"/>
                      <a:pt x="108" y="129"/>
                      <a:pt x="108" y="129"/>
                    </a:cubicBezTo>
                    <a:cubicBezTo>
                      <a:pt x="107" y="139"/>
                      <a:pt x="107" y="139"/>
                      <a:pt x="107" y="139"/>
                    </a:cubicBezTo>
                    <a:lnTo>
                      <a:pt x="98" y="137"/>
                    </a:lnTo>
                    <a:close/>
                    <a:moveTo>
                      <a:pt x="107" y="139"/>
                    </a:moveTo>
                    <a:cubicBezTo>
                      <a:pt x="117" y="140"/>
                      <a:pt x="117" y="140"/>
                      <a:pt x="117" y="140"/>
                    </a:cubicBezTo>
                    <a:cubicBezTo>
                      <a:pt x="116" y="150"/>
                      <a:pt x="116" y="150"/>
                      <a:pt x="116" y="150"/>
                    </a:cubicBezTo>
                    <a:cubicBezTo>
                      <a:pt x="106" y="148"/>
                      <a:pt x="106" y="148"/>
                      <a:pt x="106" y="148"/>
                    </a:cubicBezTo>
                    <a:lnTo>
                      <a:pt x="107" y="139"/>
                    </a:lnTo>
                    <a:close/>
                    <a:moveTo>
                      <a:pt x="116" y="150"/>
                    </a:moveTo>
                    <a:cubicBezTo>
                      <a:pt x="115" y="159"/>
                      <a:pt x="115" y="159"/>
                      <a:pt x="115" y="159"/>
                    </a:cubicBezTo>
                    <a:cubicBezTo>
                      <a:pt x="105" y="158"/>
                      <a:pt x="105" y="158"/>
                      <a:pt x="105" y="158"/>
                    </a:cubicBezTo>
                    <a:cubicBezTo>
                      <a:pt x="106" y="149"/>
                      <a:pt x="106" y="149"/>
                      <a:pt x="106" y="149"/>
                    </a:cubicBezTo>
                    <a:lnTo>
                      <a:pt x="116" y="150"/>
                    </a:lnTo>
                    <a:close/>
                    <a:moveTo>
                      <a:pt x="116" y="150"/>
                    </a:moveTo>
                    <a:cubicBezTo>
                      <a:pt x="125" y="151"/>
                      <a:pt x="125" y="151"/>
                      <a:pt x="125" y="151"/>
                    </a:cubicBezTo>
                    <a:cubicBezTo>
                      <a:pt x="124" y="160"/>
                      <a:pt x="124" y="160"/>
                      <a:pt x="124" y="160"/>
                    </a:cubicBezTo>
                    <a:cubicBezTo>
                      <a:pt x="115" y="159"/>
                      <a:pt x="115" y="159"/>
                      <a:pt x="115" y="159"/>
                    </a:cubicBezTo>
                    <a:lnTo>
                      <a:pt x="116" y="150"/>
                    </a:lnTo>
                    <a:close/>
                    <a:moveTo>
                      <a:pt x="126" y="151"/>
                    </a:moveTo>
                    <a:cubicBezTo>
                      <a:pt x="135" y="152"/>
                      <a:pt x="135" y="152"/>
                      <a:pt x="135" y="152"/>
                    </a:cubicBezTo>
                    <a:cubicBezTo>
                      <a:pt x="134" y="162"/>
                      <a:pt x="134" y="162"/>
                      <a:pt x="134" y="162"/>
                    </a:cubicBezTo>
                    <a:cubicBezTo>
                      <a:pt x="124" y="160"/>
                      <a:pt x="124" y="160"/>
                      <a:pt x="124" y="160"/>
                    </a:cubicBezTo>
                    <a:lnTo>
                      <a:pt x="126" y="151"/>
                    </a:lnTo>
                    <a:close/>
                    <a:moveTo>
                      <a:pt x="124" y="161"/>
                    </a:moveTo>
                    <a:cubicBezTo>
                      <a:pt x="123" y="170"/>
                      <a:pt x="123" y="170"/>
                      <a:pt x="123" y="170"/>
                    </a:cubicBezTo>
                    <a:cubicBezTo>
                      <a:pt x="114" y="169"/>
                      <a:pt x="114" y="169"/>
                      <a:pt x="114" y="169"/>
                    </a:cubicBezTo>
                    <a:cubicBezTo>
                      <a:pt x="115" y="159"/>
                      <a:pt x="115" y="159"/>
                      <a:pt x="115" y="159"/>
                    </a:cubicBezTo>
                    <a:lnTo>
                      <a:pt x="124" y="161"/>
                    </a:lnTo>
                    <a:close/>
                    <a:moveTo>
                      <a:pt x="124" y="161"/>
                    </a:moveTo>
                    <a:cubicBezTo>
                      <a:pt x="134" y="162"/>
                      <a:pt x="134" y="162"/>
                      <a:pt x="134" y="162"/>
                    </a:cubicBezTo>
                    <a:cubicBezTo>
                      <a:pt x="133" y="171"/>
                      <a:pt x="133" y="171"/>
                      <a:pt x="133" y="171"/>
                    </a:cubicBezTo>
                    <a:cubicBezTo>
                      <a:pt x="123" y="170"/>
                      <a:pt x="123" y="170"/>
                      <a:pt x="123" y="170"/>
                    </a:cubicBezTo>
                    <a:lnTo>
                      <a:pt x="124" y="161"/>
                    </a:lnTo>
                    <a:close/>
                    <a:moveTo>
                      <a:pt x="134" y="162"/>
                    </a:moveTo>
                    <a:cubicBezTo>
                      <a:pt x="144" y="163"/>
                      <a:pt x="144" y="163"/>
                      <a:pt x="144" y="163"/>
                    </a:cubicBezTo>
                    <a:cubicBezTo>
                      <a:pt x="143" y="173"/>
                      <a:pt x="143" y="173"/>
                      <a:pt x="143" y="173"/>
                    </a:cubicBezTo>
                    <a:cubicBezTo>
                      <a:pt x="133" y="171"/>
                      <a:pt x="133" y="171"/>
                      <a:pt x="133" y="171"/>
                    </a:cubicBezTo>
                    <a:lnTo>
                      <a:pt x="134" y="162"/>
                    </a:lnTo>
                    <a:close/>
                    <a:moveTo>
                      <a:pt x="134" y="162"/>
                    </a:moveTo>
                    <a:cubicBezTo>
                      <a:pt x="135" y="152"/>
                      <a:pt x="135" y="152"/>
                      <a:pt x="135" y="152"/>
                    </a:cubicBezTo>
                    <a:cubicBezTo>
                      <a:pt x="145" y="153"/>
                      <a:pt x="145" y="153"/>
                      <a:pt x="145" y="153"/>
                    </a:cubicBezTo>
                    <a:cubicBezTo>
                      <a:pt x="144" y="163"/>
                      <a:pt x="144" y="163"/>
                      <a:pt x="144" y="163"/>
                    </a:cubicBezTo>
                    <a:lnTo>
                      <a:pt x="134" y="162"/>
                    </a:lnTo>
                    <a:close/>
                    <a:moveTo>
                      <a:pt x="135" y="152"/>
                    </a:moveTo>
                    <a:cubicBezTo>
                      <a:pt x="137" y="142"/>
                      <a:pt x="137" y="142"/>
                      <a:pt x="137" y="142"/>
                    </a:cubicBezTo>
                    <a:cubicBezTo>
                      <a:pt x="146" y="144"/>
                      <a:pt x="146" y="144"/>
                      <a:pt x="146" y="144"/>
                    </a:cubicBezTo>
                    <a:cubicBezTo>
                      <a:pt x="145" y="153"/>
                      <a:pt x="145" y="153"/>
                      <a:pt x="145" y="153"/>
                    </a:cubicBezTo>
                    <a:lnTo>
                      <a:pt x="135" y="152"/>
                    </a:lnTo>
                    <a:close/>
                    <a:moveTo>
                      <a:pt x="135" y="152"/>
                    </a:moveTo>
                    <a:cubicBezTo>
                      <a:pt x="126" y="151"/>
                      <a:pt x="126" y="151"/>
                      <a:pt x="126" y="151"/>
                    </a:cubicBezTo>
                    <a:cubicBezTo>
                      <a:pt x="127" y="141"/>
                      <a:pt x="127" y="141"/>
                      <a:pt x="127" y="141"/>
                    </a:cubicBezTo>
                    <a:cubicBezTo>
                      <a:pt x="136" y="142"/>
                      <a:pt x="136" y="142"/>
                      <a:pt x="136" y="142"/>
                    </a:cubicBezTo>
                    <a:lnTo>
                      <a:pt x="135" y="152"/>
                    </a:lnTo>
                    <a:close/>
                    <a:moveTo>
                      <a:pt x="126" y="151"/>
                    </a:moveTo>
                    <a:cubicBezTo>
                      <a:pt x="116" y="150"/>
                      <a:pt x="116" y="150"/>
                      <a:pt x="116" y="150"/>
                    </a:cubicBezTo>
                    <a:cubicBezTo>
                      <a:pt x="117" y="140"/>
                      <a:pt x="117" y="140"/>
                      <a:pt x="117" y="140"/>
                    </a:cubicBezTo>
                    <a:cubicBezTo>
                      <a:pt x="127" y="141"/>
                      <a:pt x="127" y="141"/>
                      <a:pt x="127" y="141"/>
                    </a:cubicBezTo>
                    <a:lnTo>
                      <a:pt x="126" y="151"/>
                    </a:lnTo>
                    <a:close/>
                    <a:moveTo>
                      <a:pt x="117" y="140"/>
                    </a:moveTo>
                    <a:cubicBezTo>
                      <a:pt x="118" y="130"/>
                      <a:pt x="118" y="130"/>
                      <a:pt x="118" y="130"/>
                    </a:cubicBezTo>
                    <a:cubicBezTo>
                      <a:pt x="128" y="131"/>
                      <a:pt x="128" y="131"/>
                      <a:pt x="128" y="131"/>
                    </a:cubicBezTo>
                    <a:cubicBezTo>
                      <a:pt x="127" y="141"/>
                      <a:pt x="127" y="141"/>
                      <a:pt x="127" y="141"/>
                    </a:cubicBezTo>
                    <a:lnTo>
                      <a:pt x="117" y="140"/>
                    </a:lnTo>
                    <a:close/>
                    <a:moveTo>
                      <a:pt x="117" y="140"/>
                    </a:moveTo>
                    <a:cubicBezTo>
                      <a:pt x="107" y="139"/>
                      <a:pt x="107" y="139"/>
                      <a:pt x="107" y="139"/>
                    </a:cubicBezTo>
                    <a:cubicBezTo>
                      <a:pt x="109" y="129"/>
                      <a:pt x="109" y="129"/>
                      <a:pt x="109" y="129"/>
                    </a:cubicBezTo>
                    <a:cubicBezTo>
                      <a:pt x="118" y="130"/>
                      <a:pt x="118" y="130"/>
                      <a:pt x="118" y="130"/>
                    </a:cubicBezTo>
                    <a:lnTo>
                      <a:pt x="117" y="140"/>
                    </a:lnTo>
                    <a:close/>
                    <a:moveTo>
                      <a:pt x="109" y="129"/>
                    </a:moveTo>
                    <a:cubicBezTo>
                      <a:pt x="110" y="119"/>
                      <a:pt x="110" y="119"/>
                      <a:pt x="110" y="119"/>
                    </a:cubicBezTo>
                    <a:cubicBezTo>
                      <a:pt x="119" y="121"/>
                      <a:pt x="119" y="121"/>
                      <a:pt x="119" y="121"/>
                    </a:cubicBezTo>
                    <a:cubicBezTo>
                      <a:pt x="118" y="130"/>
                      <a:pt x="118" y="130"/>
                      <a:pt x="118" y="130"/>
                    </a:cubicBezTo>
                    <a:lnTo>
                      <a:pt x="109" y="129"/>
                    </a:lnTo>
                    <a:close/>
                    <a:moveTo>
                      <a:pt x="108" y="129"/>
                    </a:moveTo>
                    <a:cubicBezTo>
                      <a:pt x="99" y="128"/>
                      <a:pt x="99" y="128"/>
                      <a:pt x="99" y="128"/>
                    </a:cubicBezTo>
                    <a:cubicBezTo>
                      <a:pt x="100" y="118"/>
                      <a:pt x="100" y="118"/>
                      <a:pt x="100" y="118"/>
                    </a:cubicBezTo>
                    <a:cubicBezTo>
                      <a:pt x="110" y="119"/>
                      <a:pt x="110" y="119"/>
                      <a:pt x="110" y="119"/>
                    </a:cubicBezTo>
                    <a:lnTo>
                      <a:pt x="108" y="129"/>
                    </a:lnTo>
                    <a:close/>
                    <a:moveTo>
                      <a:pt x="99" y="128"/>
                    </a:moveTo>
                    <a:cubicBezTo>
                      <a:pt x="89" y="127"/>
                      <a:pt x="89" y="127"/>
                      <a:pt x="89" y="127"/>
                    </a:cubicBezTo>
                    <a:cubicBezTo>
                      <a:pt x="90" y="117"/>
                      <a:pt x="90" y="117"/>
                      <a:pt x="90" y="117"/>
                    </a:cubicBezTo>
                    <a:cubicBezTo>
                      <a:pt x="100" y="118"/>
                      <a:pt x="100" y="118"/>
                      <a:pt x="100" y="118"/>
                    </a:cubicBezTo>
                    <a:lnTo>
                      <a:pt x="99" y="128"/>
                    </a:lnTo>
                    <a:close/>
                    <a:moveTo>
                      <a:pt x="100" y="118"/>
                    </a:moveTo>
                    <a:cubicBezTo>
                      <a:pt x="101" y="108"/>
                      <a:pt x="101" y="108"/>
                      <a:pt x="101" y="108"/>
                    </a:cubicBezTo>
                    <a:cubicBezTo>
                      <a:pt x="111" y="110"/>
                      <a:pt x="111" y="110"/>
                      <a:pt x="111" y="110"/>
                    </a:cubicBezTo>
                    <a:cubicBezTo>
                      <a:pt x="110" y="119"/>
                      <a:pt x="110" y="119"/>
                      <a:pt x="110" y="119"/>
                    </a:cubicBezTo>
                    <a:lnTo>
                      <a:pt x="100" y="118"/>
                    </a:lnTo>
                    <a:close/>
                    <a:moveTo>
                      <a:pt x="100" y="118"/>
                    </a:moveTo>
                    <a:cubicBezTo>
                      <a:pt x="90" y="117"/>
                      <a:pt x="90" y="117"/>
                      <a:pt x="90" y="117"/>
                    </a:cubicBezTo>
                    <a:cubicBezTo>
                      <a:pt x="92" y="107"/>
                      <a:pt x="92" y="107"/>
                      <a:pt x="92" y="107"/>
                    </a:cubicBezTo>
                    <a:cubicBezTo>
                      <a:pt x="101" y="108"/>
                      <a:pt x="101" y="108"/>
                      <a:pt x="101" y="108"/>
                    </a:cubicBezTo>
                    <a:lnTo>
                      <a:pt x="100" y="118"/>
                    </a:lnTo>
                    <a:close/>
                    <a:moveTo>
                      <a:pt x="90" y="117"/>
                    </a:moveTo>
                    <a:cubicBezTo>
                      <a:pt x="89" y="126"/>
                      <a:pt x="89" y="126"/>
                      <a:pt x="89" y="126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81" y="116"/>
                      <a:pt x="81" y="116"/>
                      <a:pt x="81" y="116"/>
                    </a:cubicBezTo>
                    <a:lnTo>
                      <a:pt x="90" y="117"/>
                    </a:lnTo>
                    <a:close/>
                    <a:moveTo>
                      <a:pt x="89" y="127"/>
                    </a:moveTo>
                    <a:cubicBezTo>
                      <a:pt x="88" y="136"/>
                      <a:pt x="88" y="136"/>
                      <a:pt x="88" y="136"/>
                    </a:cubicBezTo>
                    <a:cubicBezTo>
                      <a:pt x="78" y="135"/>
                      <a:pt x="78" y="135"/>
                      <a:pt x="78" y="135"/>
                    </a:cubicBezTo>
                    <a:cubicBezTo>
                      <a:pt x="79" y="125"/>
                      <a:pt x="79" y="125"/>
                      <a:pt x="79" y="125"/>
                    </a:cubicBezTo>
                    <a:lnTo>
                      <a:pt x="89" y="127"/>
                    </a:lnTo>
                    <a:close/>
                    <a:moveTo>
                      <a:pt x="89" y="127"/>
                    </a:moveTo>
                    <a:cubicBezTo>
                      <a:pt x="99" y="128"/>
                      <a:pt x="99" y="128"/>
                      <a:pt x="99" y="128"/>
                    </a:cubicBezTo>
                    <a:cubicBezTo>
                      <a:pt x="98" y="137"/>
                      <a:pt x="98" y="137"/>
                      <a:pt x="98" y="137"/>
                    </a:cubicBezTo>
                    <a:cubicBezTo>
                      <a:pt x="88" y="136"/>
                      <a:pt x="88" y="136"/>
                      <a:pt x="88" y="136"/>
                    </a:cubicBezTo>
                    <a:lnTo>
                      <a:pt x="89" y="127"/>
                    </a:lnTo>
                    <a:close/>
                    <a:moveTo>
                      <a:pt x="98" y="138"/>
                    </a:moveTo>
                    <a:cubicBezTo>
                      <a:pt x="96" y="147"/>
                      <a:pt x="96" y="147"/>
                      <a:pt x="96" y="147"/>
                    </a:cubicBezTo>
                    <a:cubicBezTo>
                      <a:pt x="87" y="146"/>
                      <a:pt x="87" y="146"/>
                      <a:pt x="87" y="146"/>
                    </a:cubicBezTo>
                    <a:cubicBezTo>
                      <a:pt x="88" y="136"/>
                      <a:pt x="88" y="136"/>
                      <a:pt x="88" y="136"/>
                    </a:cubicBezTo>
                    <a:lnTo>
                      <a:pt x="98" y="138"/>
                    </a:lnTo>
                    <a:close/>
                    <a:moveTo>
                      <a:pt x="96" y="147"/>
                    </a:moveTo>
                    <a:cubicBezTo>
                      <a:pt x="95" y="157"/>
                      <a:pt x="95" y="157"/>
                      <a:pt x="95" y="157"/>
                    </a:cubicBezTo>
                    <a:cubicBezTo>
                      <a:pt x="86" y="156"/>
                      <a:pt x="86" y="156"/>
                      <a:pt x="86" y="156"/>
                    </a:cubicBezTo>
                    <a:cubicBezTo>
                      <a:pt x="87" y="146"/>
                      <a:pt x="87" y="146"/>
                      <a:pt x="87" y="146"/>
                    </a:cubicBezTo>
                    <a:lnTo>
                      <a:pt x="96" y="147"/>
                    </a:lnTo>
                    <a:close/>
                    <a:moveTo>
                      <a:pt x="96" y="147"/>
                    </a:moveTo>
                    <a:cubicBezTo>
                      <a:pt x="106" y="148"/>
                      <a:pt x="106" y="148"/>
                      <a:pt x="106" y="148"/>
                    </a:cubicBezTo>
                    <a:cubicBezTo>
                      <a:pt x="105" y="158"/>
                      <a:pt x="105" y="158"/>
                      <a:pt x="105" y="158"/>
                    </a:cubicBezTo>
                    <a:cubicBezTo>
                      <a:pt x="95" y="157"/>
                      <a:pt x="95" y="157"/>
                      <a:pt x="95" y="157"/>
                    </a:cubicBezTo>
                    <a:lnTo>
                      <a:pt x="96" y="147"/>
                    </a:lnTo>
                    <a:close/>
                    <a:moveTo>
                      <a:pt x="105" y="158"/>
                    </a:moveTo>
                    <a:cubicBezTo>
                      <a:pt x="104" y="168"/>
                      <a:pt x="104" y="168"/>
                      <a:pt x="104" y="168"/>
                    </a:cubicBezTo>
                    <a:cubicBezTo>
                      <a:pt x="94" y="167"/>
                      <a:pt x="94" y="167"/>
                      <a:pt x="94" y="167"/>
                    </a:cubicBezTo>
                    <a:cubicBezTo>
                      <a:pt x="95" y="157"/>
                      <a:pt x="95" y="157"/>
                      <a:pt x="95" y="157"/>
                    </a:cubicBezTo>
                    <a:lnTo>
                      <a:pt x="105" y="158"/>
                    </a:lnTo>
                    <a:close/>
                    <a:moveTo>
                      <a:pt x="105" y="158"/>
                    </a:moveTo>
                    <a:cubicBezTo>
                      <a:pt x="115" y="159"/>
                      <a:pt x="115" y="159"/>
                      <a:pt x="115" y="159"/>
                    </a:cubicBezTo>
                    <a:cubicBezTo>
                      <a:pt x="113" y="169"/>
                      <a:pt x="113" y="169"/>
                      <a:pt x="113" y="169"/>
                    </a:cubicBezTo>
                    <a:cubicBezTo>
                      <a:pt x="104" y="168"/>
                      <a:pt x="104" y="168"/>
                      <a:pt x="104" y="168"/>
                    </a:cubicBezTo>
                    <a:lnTo>
                      <a:pt x="105" y="158"/>
                    </a:lnTo>
                    <a:close/>
                    <a:moveTo>
                      <a:pt x="113" y="169"/>
                    </a:moveTo>
                    <a:cubicBezTo>
                      <a:pt x="112" y="179"/>
                      <a:pt x="112" y="179"/>
                      <a:pt x="112" y="179"/>
                    </a:cubicBezTo>
                    <a:cubicBezTo>
                      <a:pt x="103" y="177"/>
                      <a:pt x="103" y="177"/>
                      <a:pt x="103" y="177"/>
                    </a:cubicBezTo>
                    <a:cubicBezTo>
                      <a:pt x="104" y="168"/>
                      <a:pt x="104" y="168"/>
                      <a:pt x="104" y="168"/>
                    </a:cubicBezTo>
                    <a:lnTo>
                      <a:pt x="113" y="169"/>
                    </a:lnTo>
                    <a:close/>
                    <a:moveTo>
                      <a:pt x="114" y="169"/>
                    </a:moveTo>
                    <a:cubicBezTo>
                      <a:pt x="123" y="170"/>
                      <a:pt x="123" y="170"/>
                      <a:pt x="123" y="170"/>
                    </a:cubicBezTo>
                    <a:cubicBezTo>
                      <a:pt x="122" y="180"/>
                      <a:pt x="122" y="180"/>
                      <a:pt x="122" y="180"/>
                    </a:cubicBezTo>
                    <a:cubicBezTo>
                      <a:pt x="112" y="179"/>
                      <a:pt x="112" y="179"/>
                      <a:pt x="112" y="179"/>
                    </a:cubicBezTo>
                    <a:lnTo>
                      <a:pt x="114" y="169"/>
                    </a:lnTo>
                    <a:close/>
                    <a:moveTo>
                      <a:pt x="123" y="170"/>
                    </a:moveTo>
                    <a:cubicBezTo>
                      <a:pt x="133" y="171"/>
                      <a:pt x="133" y="171"/>
                      <a:pt x="133" y="171"/>
                    </a:cubicBezTo>
                    <a:cubicBezTo>
                      <a:pt x="132" y="181"/>
                      <a:pt x="132" y="181"/>
                      <a:pt x="132" y="181"/>
                    </a:cubicBezTo>
                    <a:cubicBezTo>
                      <a:pt x="122" y="180"/>
                      <a:pt x="122" y="180"/>
                      <a:pt x="122" y="180"/>
                    </a:cubicBezTo>
                    <a:lnTo>
                      <a:pt x="123" y="170"/>
                    </a:lnTo>
                    <a:close/>
                    <a:moveTo>
                      <a:pt x="132" y="181"/>
                    </a:moveTo>
                    <a:cubicBezTo>
                      <a:pt x="130" y="191"/>
                      <a:pt x="130" y="191"/>
                      <a:pt x="130" y="191"/>
                    </a:cubicBezTo>
                    <a:cubicBezTo>
                      <a:pt x="121" y="190"/>
                      <a:pt x="121" y="190"/>
                      <a:pt x="121" y="190"/>
                    </a:cubicBezTo>
                    <a:cubicBezTo>
                      <a:pt x="122" y="180"/>
                      <a:pt x="122" y="180"/>
                      <a:pt x="122" y="180"/>
                    </a:cubicBezTo>
                    <a:lnTo>
                      <a:pt x="132" y="181"/>
                    </a:lnTo>
                    <a:close/>
                    <a:moveTo>
                      <a:pt x="132" y="181"/>
                    </a:moveTo>
                    <a:cubicBezTo>
                      <a:pt x="141" y="182"/>
                      <a:pt x="141" y="182"/>
                      <a:pt x="141" y="182"/>
                    </a:cubicBezTo>
                    <a:cubicBezTo>
                      <a:pt x="140" y="192"/>
                      <a:pt x="140" y="192"/>
                      <a:pt x="140" y="192"/>
                    </a:cubicBezTo>
                    <a:cubicBezTo>
                      <a:pt x="131" y="191"/>
                      <a:pt x="131" y="191"/>
                      <a:pt x="131" y="191"/>
                    </a:cubicBezTo>
                    <a:lnTo>
                      <a:pt x="132" y="181"/>
                    </a:lnTo>
                    <a:close/>
                    <a:moveTo>
                      <a:pt x="132" y="181"/>
                    </a:moveTo>
                    <a:cubicBezTo>
                      <a:pt x="133" y="172"/>
                      <a:pt x="133" y="172"/>
                      <a:pt x="133" y="172"/>
                    </a:cubicBezTo>
                    <a:cubicBezTo>
                      <a:pt x="143" y="173"/>
                      <a:pt x="143" y="173"/>
                      <a:pt x="143" y="173"/>
                    </a:cubicBezTo>
                    <a:cubicBezTo>
                      <a:pt x="141" y="182"/>
                      <a:pt x="141" y="182"/>
                      <a:pt x="141" y="182"/>
                    </a:cubicBezTo>
                    <a:lnTo>
                      <a:pt x="132" y="181"/>
                    </a:lnTo>
                    <a:close/>
                    <a:moveTo>
                      <a:pt x="143" y="173"/>
                    </a:moveTo>
                    <a:cubicBezTo>
                      <a:pt x="152" y="174"/>
                      <a:pt x="152" y="174"/>
                      <a:pt x="152" y="174"/>
                    </a:cubicBezTo>
                    <a:cubicBezTo>
                      <a:pt x="151" y="183"/>
                      <a:pt x="151" y="183"/>
                      <a:pt x="151" y="183"/>
                    </a:cubicBezTo>
                    <a:cubicBezTo>
                      <a:pt x="142" y="182"/>
                      <a:pt x="142" y="182"/>
                      <a:pt x="142" y="182"/>
                    </a:cubicBezTo>
                    <a:lnTo>
                      <a:pt x="143" y="173"/>
                    </a:lnTo>
                    <a:close/>
                    <a:moveTo>
                      <a:pt x="143" y="173"/>
                    </a:moveTo>
                    <a:cubicBezTo>
                      <a:pt x="144" y="163"/>
                      <a:pt x="144" y="163"/>
                      <a:pt x="144" y="163"/>
                    </a:cubicBezTo>
                    <a:cubicBezTo>
                      <a:pt x="153" y="164"/>
                      <a:pt x="153" y="164"/>
                      <a:pt x="153" y="164"/>
                    </a:cubicBezTo>
                    <a:cubicBezTo>
                      <a:pt x="152" y="174"/>
                      <a:pt x="152" y="174"/>
                      <a:pt x="152" y="174"/>
                    </a:cubicBezTo>
                    <a:lnTo>
                      <a:pt x="143" y="173"/>
                    </a:lnTo>
                    <a:close/>
                    <a:moveTo>
                      <a:pt x="144" y="163"/>
                    </a:moveTo>
                    <a:cubicBezTo>
                      <a:pt x="145" y="153"/>
                      <a:pt x="145" y="153"/>
                      <a:pt x="145" y="153"/>
                    </a:cubicBezTo>
                    <a:cubicBezTo>
                      <a:pt x="155" y="154"/>
                      <a:pt x="155" y="154"/>
                      <a:pt x="155" y="154"/>
                    </a:cubicBezTo>
                    <a:cubicBezTo>
                      <a:pt x="153" y="164"/>
                      <a:pt x="153" y="164"/>
                      <a:pt x="153" y="164"/>
                    </a:cubicBezTo>
                    <a:lnTo>
                      <a:pt x="144" y="163"/>
                    </a:lnTo>
                    <a:close/>
                    <a:moveTo>
                      <a:pt x="145" y="153"/>
                    </a:moveTo>
                    <a:cubicBezTo>
                      <a:pt x="146" y="144"/>
                      <a:pt x="146" y="144"/>
                      <a:pt x="146" y="144"/>
                    </a:cubicBezTo>
                    <a:cubicBezTo>
                      <a:pt x="156" y="145"/>
                      <a:pt x="156" y="145"/>
                      <a:pt x="156" y="145"/>
                    </a:cubicBezTo>
                    <a:cubicBezTo>
                      <a:pt x="155" y="154"/>
                      <a:pt x="155" y="154"/>
                      <a:pt x="155" y="154"/>
                    </a:cubicBezTo>
                    <a:lnTo>
                      <a:pt x="145" y="153"/>
                    </a:lnTo>
                    <a:close/>
                    <a:moveTo>
                      <a:pt x="146" y="143"/>
                    </a:moveTo>
                    <a:cubicBezTo>
                      <a:pt x="147" y="134"/>
                      <a:pt x="147" y="134"/>
                      <a:pt x="147" y="134"/>
                    </a:cubicBezTo>
                    <a:cubicBezTo>
                      <a:pt x="157" y="135"/>
                      <a:pt x="157" y="135"/>
                      <a:pt x="157" y="135"/>
                    </a:cubicBezTo>
                    <a:cubicBezTo>
                      <a:pt x="156" y="145"/>
                      <a:pt x="156" y="145"/>
                      <a:pt x="156" y="145"/>
                    </a:cubicBezTo>
                    <a:lnTo>
                      <a:pt x="146" y="143"/>
                    </a:lnTo>
                    <a:close/>
                    <a:moveTo>
                      <a:pt x="146" y="143"/>
                    </a:moveTo>
                    <a:cubicBezTo>
                      <a:pt x="137" y="142"/>
                      <a:pt x="137" y="142"/>
                      <a:pt x="137" y="142"/>
                    </a:cubicBezTo>
                    <a:cubicBezTo>
                      <a:pt x="138" y="133"/>
                      <a:pt x="138" y="133"/>
                      <a:pt x="138" y="133"/>
                    </a:cubicBezTo>
                    <a:cubicBezTo>
                      <a:pt x="147" y="134"/>
                      <a:pt x="147" y="134"/>
                      <a:pt x="147" y="134"/>
                    </a:cubicBezTo>
                    <a:lnTo>
                      <a:pt x="146" y="143"/>
                    </a:lnTo>
                    <a:close/>
                    <a:moveTo>
                      <a:pt x="136" y="142"/>
                    </a:moveTo>
                    <a:cubicBezTo>
                      <a:pt x="127" y="141"/>
                      <a:pt x="127" y="141"/>
                      <a:pt x="127" y="141"/>
                    </a:cubicBezTo>
                    <a:cubicBezTo>
                      <a:pt x="128" y="131"/>
                      <a:pt x="128" y="131"/>
                      <a:pt x="128" y="131"/>
                    </a:cubicBezTo>
                    <a:cubicBezTo>
                      <a:pt x="138" y="133"/>
                      <a:pt x="138" y="133"/>
                      <a:pt x="138" y="133"/>
                    </a:cubicBezTo>
                    <a:lnTo>
                      <a:pt x="136" y="142"/>
                    </a:lnTo>
                    <a:close/>
                    <a:moveTo>
                      <a:pt x="128" y="131"/>
                    </a:moveTo>
                    <a:cubicBezTo>
                      <a:pt x="129" y="122"/>
                      <a:pt x="129" y="122"/>
                      <a:pt x="129" y="122"/>
                    </a:cubicBezTo>
                    <a:cubicBezTo>
                      <a:pt x="139" y="123"/>
                      <a:pt x="139" y="123"/>
                      <a:pt x="139" y="123"/>
                    </a:cubicBezTo>
                    <a:cubicBezTo>
                      <a:pt x="138" y="132"/>
                      <a:pt x="138" y="132"/>
                      <a:pt x="138" y="132"/>
                    </a:cubicBezTo>
                    <a:lnTo>
                      <a:pt x="128" y="131"/>
                    </a:lnTo>
                    <a:close/>
                    <a:moveTo>
                      <a:pt x="128" y="131"/>
                    </a:moveTo>
                    <a:cubicBezTo>
                      <a:pt x="118" y="130"/>
                      <a:pt x="118" y="130"/>
                      <a:pt x="118" y="130"/>
                    </a:cubicBezTo>
                    <a:cubicBezTo>
                      <a:pt x="120" y="121"/>
                      <a:pt x="120" y="121"/>
                      <a:pt x="120" y="121"/>
                    </a:cubicBezTo>
                    <a:cubicBezTo>
                      <a:pt x="129" y="122"/>
                      <a:pt x="129" y="122"/>
                      <a:pt x="129" y="122"/>
                    </a:cubicBezTo>
                    <a:lnTo>
                      <a:pt x="128" y="131"/>
                    </a:lnTo>
                    <a:close/>
                    <a:moveTo>
                      <a:pt x="120" y="120"/>
                    </a:moveTo>
                    <a:cubicBezTo>
                      <a:pt x="121" y="111"/>
                      <a:pt x="121" y="111"/>
                      <a:pt x="121" y="111"/>
                    </a:cubicBezTo>
                    <a:cubicBezTo>
                      <a:pt x="130" y="112"/>
                      <a:pt x="130" y="112"/>
                      <a:pt x="130" y="112"/>
                    </a:cubicBezTo>
                    <a:cubicBezTo>
                      <a:pt x="129" y="122"/>
                      <a:pt x="129" y="122"/>
                      <a:pt x="129" y="122"/>
                    </a:cubicBezTo>
                    <a:lnTo>
                      <a:pt x="120" y="120"/>
                    </a:lnTo>
                    <a:close/>
                    <a:moveTo>
                      <a:pt x="119" y="120"/>
                    </a:moveTo>
                    <a:cubicBezTo>
                      <a:pt x="110" y="119"/>
                      <a:pt x="110" y="119"/>
                      <a:pt x="110" y="119"/>
                    </a:cubicBezTo>
                    <a:cubicBezTo>
                      <a:pt x="111" y="110"/>
                      <a:pt x="111" y="110"/>
                      <a:pt x="111" y="110"/>
                    </a:cubicBezTo>
                    <a:cubicBezTo>
                      <a:pt x="121" y="111"/>
                      <a:pt x="121" y="111"/>
                      <a:pt x="121" y="111"/>
                    </a:cubicBezTo>
                    <a:lnTo>
                      <a:pt x="119" y="120"/>
                    </a:lnTo>
                    <a:close/>
                    <a:moveTo>
                      <a:pt x="111" y="109"/>
                    </a:moveTo>
                    <a:cubicBezTo>
                      <a:pt x="112" y="100"/>
                      <a:pt x="112" y="100"/>
                      <a:pt x="112" y="100"/>
                    </a:cubicBezTo>
                    <a:cubicBezTo>
                      <a:pt x="122" y="101"/>
                      <a:pt x="122" y="101"/>
                      <a:pt x="122" y="101"/>
                    </a:cubicBezTo>
                    <a:cubicBezTo>
                      <a:pt x="121" y="111"/>
                      <a:pt x="121" y="111"/>
                      <a:pt x="121" y="111"/>
                    </a:cubicBezTo>
                    <a:lnTo>
                      <a:pt x="111" y="109"/>
                    </a:lnTo>
                    <a:close/>
                    <a:moveTo>
                      <a:pt x="111" y="109"/>
                    </a:moveTo>
                    <a:cubicBezTo>
                      <a:pt x="101" y="108"/>
                      <a:pt x="101" y="108"/>
                      <a:pt x="101" y="108"/>
                    </a:cubicBezTo>
                    <a:cubicBezTo>
                      <a:pt x="102" y="99"/>
                      <a:pt x="102" y="99"/>
                      <a:pt x="102" y="99"/>
                    </a:cubicBezTo>
                    <a:cubicBezTo>
                      <a:pt x="112" y="100"/>
                      <a:pt x="112" y="100"/>
                      <a:pt x="112" y="100"/>
                    </a:cubicBezTo>
                    <a:lnTo>
                      <a:pt x="111" y="109"/>
                    </a:lnTo>
                    <a:close/>
                    <a:moveTo>
                      <a:pt x="101" y="108"/>
                    </a:moveTo>
                    <a:cubicBezTo>
                      <a:pt x="92" y="107"/>
                      <a:pt x="92" y="107"/>
                      <a:pt x="92" y="107"/>
                    </a:cubicBezTo>
                    <a:cubicBezTo>
                      <a:pt x="93" y="98"/>
                      <a:pt x="93" y="98"/>
                      <a:pt x="93" y="98"/>
                    </a:cubicBezTo>
                    <a:cubicBezTo>
                      <a:pt x="102" y="99"/>
                      <a:pt x="102" y="99"/>
                      <a:pt x="102" y="99"/>
                    </a:cubicBezTo>
                    <a:lnTo>
                      <a:pt x="101" y="108"/>
                    </a:lnTo>
                    <a:close/>
                    <a:moveTo>
                      <a:pt x="93" y="97"/>
                    </a:moveTo>
                    <a:cubicBezTo>
                      <a:pt x="94" y="88"/>
                      <a:pt x="94" y="88"/>
                      <a:pt x="94" y="88"/>
                    </a:cubicBezTo>
                    <a:cubicBezTo>
                      <a:pt x="103" y="89"/>
                      <a:pt x="103" y="89"/>
                      <a:pt x="103" y="89"/>
                    </a:cubicBezTo>
                    <a:cubicBezTo>
                      <a:pt x="102" y="99"/>
                      <a:pt x="102" y="99"/>
                      <a:pt x="102" y="99"/>
                    </a:cubicBezTo>
                    <a:lnTo>
                      <a:pt x="93" y="97"/>
                    </a:lnTo>
                    <a:close/>
                    <a:moveTo>
                      <a:pt x="93" y="97"/>
                    </a:moveTo>
                    <a:cubicBezTo>
                      <a:pt x="83" y="96"/>
                      <a:pt x="83" y="96"/>
                      <a:pt x="83" y="96"/>
                    </a:cubicBezTo>
                    <a:cubicBezTo>
                      <a:pt x="84" y="87"/>
                      <a:pt x="84" y="87"/>
                      <a:pt x="84" y="87"/>
                    </a:cubicBezTo>
                    <a:cubicBezTo>
                      <a:pt x="94" y="88"/>
                      <a:pt x="94" y="88"/>
                      <a:pt x="94" y="88"/>
                    </a:cubicBezTo>
                    <a:lnTo>
                      <a:pt x="93" y="97"/>
                    </a:lnTo>
                    <a:close/>
                    <a:moveTo>
                      <a:pt x="83" y="96"/>
                    </a:moveTo>
                    <a:cubicBezTo>
                      <a:pt x="73" y="95"/>
                      <a:pt x="73" y="95"/>
                      <a:pt x="73" y="95"/>
                    </a:cubicBezTo>
                    <a:cubicBezTo>
                      <a:pt x="75" y="85"/>
                      <a:pt x="75" y="85"/>
                      <a:pt x="75" y="85"/>
                    </a:cubicBezTo>
                    <a:cubicBezTo>
                      <a:pt x="84" y="87"/>
                      <a:pt x="84" y="87"/>
                      <a:pt x="84" y="87"/>
                    </a:cubicBezTo>
                    <a:lnTo>
                      <a:pt x="83" y="96"/>
                    </a:lnTo>
                    <a:close/>
                    <a:moveTo>
                      <a:pt x="73" y="95"/>
                    </a:moveTo>
                    <a:cubicBezTo>
                      <a:pt x="64" y="94"/>
                      <a:pt x="64" y="94"/>
                      <a:pt x="64" y="94"/>
                    </a:cubicBezTo>
                    <a:cubicBezTo>
                      <a:pt x="65" y="84"/>
                      <a:pt x="65" y="84"/>
                      <a:pt x="65" y="84"/>
                    </a:cubicBezTo>
                    <a:cubicBezTo>
                      <a:pt x="74" y="85"/>
                      <a:pt x="74" y="85"/>
                      <a:pt x="74" y="85"/>
                    </a:cubicBezTo>
                    <a:lnTo>
                      <a:pt x="73" y="95"/>
                    </a:lnTo>
                    <a:close/>
                    <a:moveTo>
                      <a:pt x="75" y="85"/>
                    </a:moveTo>
                    <a:cubicBezTo>
                      <a:pt x="76" y="76"/>
                      <a:pt x="76" y="76"/>
                      <a:pt x="76" y="76"/>
                    </a:cubicBezTo>
                    <a:cubicBezTo>
                      <a:pt x="85" y="77"/>
                      <a:pt x="85" y="77"/>
                      <a:pt x="85" y="77"/>
                    </a:cubicBezTo>
                    <a:cubicBezTo>
                      <a:pt x="84" y="86"/>
                      <a:pt x="84" y="86"/>
                      <a:pt x="84" y="86"/>
                    </a:cubicBezTo>
                    <a:lnTo>
                      <a:pt x="75" y="85"/>
                    </a:lnTo>
                    <a:close/>
                    <a:moveTo>
                      <a:pt x="74" y="85"/>
                    </a:moveTo>
                    <a:cubicBezTo>
                      <a:pt x="65" y="84"/>
                      <a:pt x="65" y="84"/>
                      <a:pt x="65" y="84"/>
                    </a:cubicBezTo>
                    <a:cubicBezTo>
                      <a:pt x="66" y="75"/>
                      <a:pt x="66" y="75"/>
                      <a:pt x="66" y="75"/>
                    </a:cubicBezTo>
                    <a:cubicBezTo>
                      <a:pt x="76" y="76"/>
                      <a:pt x="76" y="76"/>
                      <a:pt x="76" y="76"/>
                    </a:cubicBezTo>
                    <a:lnTo>
                      <a:pt x="74" y="85"/>
                    </a:lnTo>
                    <a:close/>
                    <a:moveTo>
                      <a:pt x="65" y="84"/>
                    </a:moveTo>
                    <a:cubicBezTo>
                      <a:pt x="63" y="94"/>
                      <a:pt x="63" y="94"/>
                      <a:pt x="63" y="94"/>
                    </a:cubicBezTo>
                    <a:cubicBezTo>
                      <a:pt x="54" y="93"/>
                      <a:pt x="54" y="93"/>
                      <a:pt x="54" y="93"/>
                    </a:cubicBezTo>
                    <a:cubicBezTo>
                      <a:pt x="55" y="83"/>
                      <a:pt x="55" y="83"/>
                      <a:pt x="55" y="83"/>
                    </a:cubicBezTo>
                    <a:lnTo>
                      <a:pt x="65" y="84"/>
                    </a:lnTo>
                    <a:close/>
                    <a:moveTo>
                      <a:pt x="63" y="94"/>
                    </a:moveTo>
                    <a:cubicBezTo>
                      <a:pt x="62" y="103"/>
                      <a:pt x="62" y="103"/>
                      <a:pt x="62" y="103"/>
                    </a:cubicBezTo>
                    <a:cubicBezTo>
                      <a:pt x="53" y="102"/>
                      <a:pt x="53" y="102"/>
                      <a:pt x="53" y="102"/>
                    </a:cubicBezTo>
                    <a:cubicBezTo>
                      <a:pt x="54" y="93"/>
                      <a:pt x="54" y="93"/>
                      <a:pt x="54" y="93"/>
                    </a:cubicBezTo>
                    <a:lnTo>
                      <a:pt x="63" y="94"/>
                    </a:lnTo>
                    <a:close/>
                    <a:moveTo>
                      <a:pt x="64" y="94"/>
                    </a:moveTo>
                    <a:cubicBezTo>
                      <a:pt x="73" y="95"/>
                      <a:pt x="73" y="95"/>
                      <a:pt x="73" y="95"/>
                    </a:cubicBezTo>
                    <a:cubicBezTo>
                      <a:pt x="72" y="105"/>
                      <a:pt x="72" y="105"/>
                      <a:pt x="72" y="105"/>
                    </a:cubicBezTo>
                    <a:cubicBezTo>
                      <a:pt x="62" y="103"/>
                      <a:pt x="62" y="103"/>
                      <a:pt x="62" y="103"/>
                    </a:cubicBezTo>
                    <a:lnTo>
                      <a:pt x="64" y="94"/>
                    </a:lnTo>
                    <a:close/>
                    <a:moveTo>
                      <a:pt x="72" y="105"/>
                    </a:moveTo>
                    <a:cubicBezTo>
                      <a:pt x="71" y="114"/>
                      <a:pt x="71" y="114"/>
                      <a:pt x="71" y="114"/>
                    </a:cubicBezTo>
                    <a:cubicBezTo>
                      <a:pt x="61" y="113"/>
                      <a:pt x="61" y="113"/>
                      <a:pt x="61" y="113"/>
                    </a:cubicBezTo>
                    <a:cubicBezTo>
                      <a:pt x="62" y="104"/>
                      <a:pt x="62" y="104"/>
                      <a:pt x="62" y="104"/>
                    </a:cubicBezTo>
                    <a:lnTo>
                      <a:pt x="72" y="105"/>
                    </a:lnTo>
                    <a:close/>
                    <a:moveTo>
                      <a:pt x="71" y="115"/>
                    </a:moveTo>
                    <a:cubicBezTo>
                      <a:pt x="70" y="124"/>
                      <a:pt x="70" y="124"/>
                      <a:pt x="70" y="124"/>
                    </a:cubicBezTo>
                    <a:cubicBezTo>
                      <a:pt x="60" y="123"/>
                      <a:pt x="60" y="123"/>
                      <a:pt x="60" y="123"/>
                    </a:cubicBezTo>
                    <a:cubicBezTo>
                      <a:pt x="61" y="113"/>
                      <a:pt x="61" y="113"/>
                      <a:pt x="61" y="113"/>
                    </a:cubicBezTo>
                    <a:lnTo>
                      <a:pt x="71" y="115"/>
                    </a:lnTo>
                    <a:close/>
                    <a:moveTo>
                      <a:pt x="71" y="115"/>
                    </a:moveTo>
                    <a:cubicBezTo>
                      <a:pt x="80" y="116"/>
                      <a:pt x="80" y="116"/>
                      <a:pt x="80" y="116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70" y="124"/>
                      <a:pt x="70" y="124"/>
                      <a:pt x="70" y="124"/>
                    </a:cubicBezTo>
                    <a:lnTo>
                      <a:pt x="71" y="115"/>
                    </a:lnTo>
                    <a:close/>
                    <a:moveTo>
                      <a:pt x="79" y="125"/>
                    </a:moveTo>
                    <a:cubicBezTo>
                      <a:pt x="78" y="135"/>
                      <a:pt x="78" y="135"/>
                      <a:pt x="78" y="135"/>
                    </a:cubicBezTo>
                    <a:cubicBezTo>
                      <a:pt x="69" y="134"/>
                      <a:pt x="69" y="134"/>
                      <a:pt x="69" y="134"/>
                    </a:cubicBezTo>
                    <a:cubicBezTo>
                      <a:pt x="70" y="124"/>
                      <a:pt x="70" y="124"/>
                      <a:pt x="70" y="124"/>
                    </a:cubicBezTo>
                    <a:lnTo>
                      <a:pt x="79" y="125"/>
                    </a:lnTo>
                    <a:close/>
                    <a:moveTo>
                      <a:pt x="78" y="135"/>
                    </a:moveTo>
                    <a:cubicBezTo>
                      <a:pt x="77" y="145"/>
                      <a:pt x="77" y="145"/>
                      <a:pt x="77" y="145"/>
                    </a:cubicBezTo>
                    <a:cubicBezTo>
                      <a:pt x="67" y="144"/>
                      <a:pt x="67" y="144"/>
                      <a:pt x="67" y="144"/>
                    </a:cubicBezTo>
                    <a:cubicBezTo>
                      <a:pt x="69" y="134"/>
                      <a:pt x="69" y="134"/>
                      <a:pt x="69" y="134"/>
                    </a:cubicBezTo>
                    <a:lnTo>
                      <a:pt x="78" y="135"/>
                    </a:lnTo>
                    <a:close/>
                    <a:moveTo>
                      <a:pt x="78" y="135"/>
                    </a:moveTo>
                    <a:cubicBezTo>
                      <a:pt x="88" y="136"/>
                      <a:pt x="88" y="136"/>
                      <a:pt x="88" y="136"/>
                    </a:cubicBezTo>
                    <a:cubicBezTo>
                      <a:pt x="87" y="146"/>
                      <a:pt x="87" y="146"/>
                      <a:pt x="87" y="146"/>
                    </a:cubicBezTo>
                    <a:cubicBezTo>
                      <a:pt x="77" y="145"/>
                      <a:pt x="77" y="145"/>
                      <a:pt x="77" y="145"/>
                    </a:cubicBezTo>
                    <a:lnTo>
                      <a:pt x="78" y="135"/>
                    </a:lnTo>
                    <a:close/>
                    <a:moveTo>
                      <a:pt x="87" y="146"/>
                    </a:moveTo>
                    <a:cubicBezTo>
                      <a:pt x="85" y="156"/>
                      <a:pt x="85" y="156"/>
                      <a:pt x="85" y="156"/>
                    </a:cubicBezTo>
                    <a:cubicBezTo>
                      <a:pt x="76" y="154"/>
                      <a:pt x="76" y="154"/>
                      <a:pt x="76" y="154"/>
                    </a:cubicBezTo>
                    <a:cubicBezTo>
                      <a:pt x="77" y="145"/>
                      <a:pt x="77" y="145"/>
                      <a:pt x="77" y="145"/>
                    </a:cubicBezTo>
                    <a:lnTo>
                      <a:pt x="87" y="146"/>
                    </a:lnTo>
                    <a:close/>
                    <a:moveTo>
                      <a:pt x="85" y="156"/>
                    </a:moveTo>
                    <a:cubicBezTo>
                      <a:pt x="84" y="165"/>
                      <a:pt x="84" y="165"/>
                      <a:pt x="84" y="165"/>
                    </a:cubicBezTo>
                    <a:cubicBezTo>
                      <a:pt x="75" y="164"/>
                      <a:pt x="75" y="164"/>
                      <a:pt x="75" y="164"/>
                    </a:cubicBezTo>
                    <a:cubicBezTo>
                      <a:pt x="76" y="155"/>
                      <a:pt x="76" y="155"/>
                      <a:pt x="76" y="155"/>
                    </a:cubicBezTo>
                    <a:lnTo>
                      <a:pt x="85" y="156"/>
                    </a:lnTo>
                    <a:close/>
                    <a:moveTo>
                      <a:pt x="86" y="156"/>
                    </a:moveTo>
                    <a:cubicBezTo>
                      <a:pt x="95" y="157"/>
                      <a:pt x="95" y="157"/>
                      <a:pt x="95" y="157"/>
                    </a:cubicBezTo>
                    <a:cubicBezTo>
                      <a:pt x="94" y="167"/>
                      <a:pt x="94" y="167"/>
                      <a:pt x="94" y="167"/>
                    </a:cubicBezTo>
                    <a:cubicBezTo>
                      <a:pt x="84" y="165"/>
                      <a:pt x="84" y="165"/>
                      <a:pt x="84" y="165"/>
                    </a:cubicBezTo>
                    <a:lnTo>
                      <a:pt x="86" y="156"/>
                    </a:lnTo>
                    <a:close/>
                    <a:moveTo>
                      <a:pt x="94" y="167"/>
                    </a:moveTo>
                    <a:cubicBezTo>
                      <a:pt x="93" y="176"/>
                      <a:pt x="93" y="176"/>
                      <a:pt x="93" y="176"/>
                    </a:cubicBezTo>
                    <a:cubicBezTo>
                      <a:pt x="83" y="175"/>
                      <a:pt x="83" y="175"/>
                      <a:pt x="83" y="175"/>
                    </a:cubicBezTo>
                    <a:cubicBezTo>
                      <a:pt x="84" y="166"/>
                      <a:pt x="84" y="166"/>
                      <a:pt x="84" y="166"/>
                    </a:cubicBezTo>
                    <a:lnTo>
                      <a:pt x="94" y="167"/>
                    </a:lnTo>
                    <a:close/>
                    <a:moveTo>
                      <a:pt x="94" y="167"/>
                    </a:moveTo>
                    <a:cubicBezTo>
                      <a:pt x="104" y="168"/>
                      <a:pt x="104" y="168"/>
                      <a:pt x="104" y="168"/>
                    </a:cubicBezTo>
                    <a:cubicBezTo>
                      <a:pt x="102" y="177"/>
                      <a:pt x="102" y="177"/>
                      <a:pt x="102" y="177"/>
                    </a:cubicBezTo>
                    <a:cubicBezTo>
                      <a:pt x="93" y="176"/>
                      <a:pt x="93" y="176"/>
                      <a:pt x="93" y="176"/>
                    </a:cubicBezTo>
                    <a:lnTo>
                      <a:pt x="94" y="167"/>
                    </a:lnTo>
                    <a:close/>
                    <a:moveTo>
                      <a:pt x="102" y="178"/>
                    </a:moveTo>
                    <a:cubicBezTo>
                      <a:pt x="101" y="187"/>
                      <a:pt x="101" y="187"/>
                      <a:pt x="101" y="187"/>
                    </a:cubicBezTo>
                    <a:cubicBezTo>
                      <a:pt x="92" y="186"/>
                      <a:pt x="92" y="186"/>
                      <a:pt x="92" y="186"/>
                    </a:cubicBezTo>
                    <a:cubicBezTo>
                      <a:pt x="93" y="176"/>
                      <a:pt x="93" y="176"/>
                      <a:pt x="93" y="176"/>
                    </a:cubicBezTo>
                    <a:lnTo>
                      <a:pt x="102" y="178"/>
                    </a:lnTo>
                    <a:close/>
                    <a:moveTo>
                      <a:pt x="103" y="178"/>
                    </a:moveTo>
                    <a:cubicBezTo>
                      <a:pt x="112" y="179"/>
                      <a:pt x="112" y="179"/>
                      <a:pt x="112" y="179"/>
                    </a:cubicBezTo>
                    <a:cubicBezTo>
                      <a:pt x="111" y="188"/>
                      <a:pt x="111" y="188"/>
                      <a:pt x="111" y="188"/>
                    </a:cubicBezTo>
                    <a:cubicBezTo>
                      <a:pt x="101" y="187"/>
                      <a:pt x="101" y="187"/>
                      <a:pt x="101" y="187"/>
                    </a:cubicBezTo>
                    <a:lnTo>
                      <a:pt x="103" y="178"/>
                    </a:lnTo>
                    <a:close/>
                    <a:moveTo>
                      <a:pt x="112" y="179"/>
                    </a:moveTo>
                    <a:cubicBezTo>
                      <a:pt x="122" y="180"/>
                      <a:pt x="122" y="180"/>
                      <a:pt x="122" y="180"/>
                    </a:cubicBezTo>
                    <a:cubicBezTo>
                      <a:pt x="121" y="190"/>
                      <a:pt x="121" y="190"/>
                      <a:pt x="121" y="190"/>
                    </a:cubicBezTo>
                    <a:cubicBezTo>
                      <a:pt x="111" y="188"/>
                      <a:pt x="111" y="188"/>
                      <a:pt x="111" y="188"/>
                    </a:cubicBezTo>
                    <a:lnTo>
                      <a:pt x="112" y="179"/>
                    </a:lnTo>
                    <a:close/>
                    <a:moveTo>
                      <a:pt x="121" y="190"/>
                    </a:moveTo>
                    <a:cubicBezTo>
                      <a:pt x="120" y="199"/>
                      <a:pt x="120" y="199"/>
                      <a:pt x="120" y="199"/>
                    </a:cubicBezTo>
                    <a:cubicBezTo>
                      <a:pt x="110" y="198"/>
                      <a:pt x="110" y="198"/>
                      <a:pt x="110" y="198"/>
                    </a:cubicBezTo>
                    <a:cubicBezTo>
                      <a:pt x="111" y="189"/>
                      <a:pt x="111" y="189"/>
                      <a:pt x="111" y="189"/>
                    </a:cubicBezTo>
                    <a:lnTo>
                      <a:pt x="121" y="190"/>
                    </a:lnTo>
                    <a:close/>
                    <a:moveTo>
                      <a:pt x="121" y="190"/>
                    </a:moveTo>
                    <a:cubicBezTo>
                      <a:pt x="130" y="191"/>
                      <a:pt x="130" y="191"/>
                      <a:pt x="130" y="191"/>
                    </a:cubicBezTo>
                    <a:cubicBezTo>
                      <a:pt x="129" y="200"/>
                      <a:pt x="129" y="200"/>
                      <a:pt x="129" y="200"/>
                    </a:cubicBezTo>
                    <a:cubicBezTo>
                      <a:pt x="120" y="199"/>
                      <a:pt x="120" y="199"/>
                      <a:pt x="120" y="199"/>
                    </a:cubicBezTo>
                    <a:lnTo>
                      <a:pt x="121" y="190"/>
                    </a:lnTo>
                    <a:close/>
                    <a:moveTo>
                      <a:pt x="131" y="191"/>
                    </a:moveTo>
                    <a:cubicBezTo>
                      <a:pt x="140" y="192"/>
                      <a:pt x="140" y="192"/>
                      <a:pt x="140" y="192"/>
                    </a:cubicBezTo>
                    <a:cubicBezTo>
                      <a:pt x="139" y="202"/>
                      <a:pt x="139" y="202"/>
                      <a:pt x="139" y="202"/>
                    </a:cubicBezTo>
                    <a:cubicBezTo>
                      <a:pt x="129" y="200"/>
                      <a:pt x="129" y="200"/>
                      <a:pt x="129" y="200"/>
                    </a:cubicBezTo>
                    <a:lnTo>
                      <a:pt x="131" y="191"/>
                    </a:lnTo>
                    <a:close/>
                    <a:moveTo>
                      <a:pt x="140" y="192"/>
                    </a:moveTo>
                    <a:cubicBezTo>
                      <a:pt x="150" y="193"/>
                      <a:pt x="150" y="193"/>
                      <a:pt x="150" y="193"/>
                    </a:cubicBezTo>
                    <a:cubicBezTo>
                      <a:pt x="149" y="203"/>
                      <a:pt x="149" y="203"/>
                      <a:pt x="149" y="203"/>
                    </a:cubicBezTo>
                    <a:cubicBezTo>
                      <a:pt x="139" y="202"/>
                      <a:pt x="139" y="202"/>
                      <a:pt x="139" y="202"/>
                    </a:cubicBezTo>
                    <a:lnTo>
                      <a:pt x="140" y="192"/>
                    </a:lnTo>
                    <a:close/>
                    <a:moveTo>
                      <a:pt x="140" y="192"/>
                    </a:moveTo>
                    <a:cubicBezTo>
                      <a:pt x="141" y="182"/>
                      <a:pt x="141" y="182"/>
                      <a:pt x="141" y="182"/>
                    </a:cubicBezTo>
                    <a:cubicBezTo>
                      <a:pt x="151" y="184"/>
                      <a:pt x="151" y="184"/>
                      <a:pt x="151" y="184"/>
                    </a:cubicBezTo>
                    <a:cubicBezTo>
                      <a:pt x="150" y="193"/>
                      <a:pt x="150" y="193"/>
                      <a:pt x="150" y="193"/>
                    </a:cubicBezTo>
                    <a:lnTo>
                      <a:pt x="140" y="192"/>
                    </a:lnTo>
                    <a:close/>
                    <a:moveTo>
                      <a:pt x="151" y="184"/>
                    </a:moveTo>
                    <a:cubicBezTo>
                      <a:pt x="161" y="185"/>
                      <a:pt x="161" y="185"/>
                      <a:pt x="161" y="185"/>
                    </a:cubicBezTo>
                    <a:cubicBezTo>
                      <a:pt x="160" y="194"/>
                      <a:pt x="160" y="194"/>
                      <a:pt x="160" y="194"/>
                    </a:cubicBezTo>
                    <a:cubicBezTo>
                      <a:pt x="150" y="193"/>
                      <a:pt x="150" y="193"/>
                      <a:pt x="150" y="193"/>
                    </a:cubicBezTo>
                    <a:lnTo>
                      <a:pt x="151" y="184"/>
                    </a:lnTo>
                    <a:close/>
                    <a:moveTo>
                      <a:pt x="151" y="183"/>
                    </a:moveTo>
                    <a:cubicBezTo>
                      <a:pt x="152" y="174"/>
                      <a:pt x="152" y="174"/>
                      <a:pt x="152" y="174"/>
                    </a:cubicBezTo>
                    <a:cubicBezTo>
                      <a:pt x="162" y="175"/>
                      <a:pt x="162" y="175"/>
                      <a:pt x="162" y="175"/>
                    </a:cubicBezTo>
                    <a:cubicBezTo>
                      <a:pt x="161" y="185"/>
                      <a:pt x="161" y="185"/>
                      <a:pt x="161" y="185"/>
                    </a:cubicBezTo>
                    <a:lnTo>
                      <a:pt x="151" y="183"/>
                    </a:lnTo>
                    <a:close/>
                    <a:moveTo>
                      <a:pt x="152" y="174"/>
                    </a:moveTo>
                    <a:cubicBezTo>
                      <a:pt x="154" y="164"/>
                      <a:pt x="154" y="164"/>
                      <a:pt x="154" y="164"/>
                    </a:cubicBezTo>
                    <a:cubicBezTo>
                      <a:pt x="163" y="165"/>
                      <a:pt x="163" y="165"/>
                      <a:pt x="163" y="165"/>
                    </a:cubicBezTo>
                    <a:cubicBezTo>
                      <a:pt x="162" y="175"/>
                      <a:pt x="162" y="175"/>
                      <a:pt x="162" y="175"/>
                    </a:cubicBezTo>
                    <a:lnTo>
                      <a:pt x="152" y="174"/>
                    </a:lnTo>
                    <a:close/>
                    <a:moveTo>
                      <a:pt x="154" y="164"/>
                    </a:moveTo>
                    <a:cubicBezTo>
                      <a:pt x="155" y="154"/>
                      <a:pt x="155" y="154"/>
                      <a:pt x="155" y="154"/>
                    </a:cubicBezTo>
                    <a:cubicBezTo>
                      <a:pt x="164" y="156"/>
                      <a:pt x="164" y="156"/>
                      <a:pt x="164" y="156"/>
                    </a:cubicBezTo>
                    <a:cubicBezTo>
                      <a:pt x="163" y="165"/>
                      <a:pt x="163" y="165"/>
                      <a:pt x="163" y="165"/>
                    </a:cubicBezTo>
                    <a:lnTo>
                      <a:pt x="154" y="164"/>
                    </a:lnTo>
                    <a:close/>
                    <a:moveTo>
                      <a:pt x="165" y="156"/>
                    </a:moveTo>
                    <a:cubicBezTo>
                      <a:pt x="174" y="157"/>
                      <a:pt x="174" y="157"/>
                      <a:pt x="174" y="157"/>
                    </a:cubicBezTo>
                    <a:cubicBezTo>
                      <a:pt x="173" y="166"/>
                      <a:pt x="173" y="166"/>
                      <a:pt x="173" y="166"/>
                    </a:cubicBezTo>
                    <a:cubicBezTo>
                      <a:pt x="163" y="165"/>
                      <a:pt x="163" y="165"/>
                      <a:pt x="163" y="165"/>
                    </a:cubicBezTo>
                    <a:lnTo>
                      <a:pt x="165" y="156"/>
                    </a:lnTo>
                    <a:close/>
                    <a:moveTo>
                      <a:pt x="165" y="155"/>
                    </a:moveTo>
                    <a:cubicBezTo>
                      <a:pt x="166" y="146"/>
                      <a:pt x="166" y="146"/>
                      <a:pt x="166" y="146"/>
                    </a:cubicBezTo>
                    <a:cubicBezTo>
                      <a:pt x="175" y="147"/>
                      <a:pt x="175" y="147"/>
                      <a:pt x="175" y="147"/>
                    </a:cubicBezTo>
                    <a:cubicBezTo>
                      <a:pt x="174" y="157"/>
                      <a:pt x="174" y="157"/>
                      <a:pt x="174" y="157"/>
                    </a:cubicBezTo>
                    <a:lnTo>
                      <a:pt x="165" y="155"/>
                    </a:lnTo>
                    <a:close/>
                    <a:moveTo>
                      <a:pt x="164" y="155"/>
                    </a:moveTo>
                    <a:cubicBezTo>
                      <a:pt x="155" y="154"/>
                      <a:pt x="155" y="154"/>
                      <a:pt x="155" y="154"/>
                    </a:cubicBezTo>
                    <a:cubicBezTo>
                      <a:pt x="156" y="145"/>
                      <a:pt x="156" y="145"/>
                      <a:pt x="156" y="145"/>
                    </a:cubicBezTo>
                    <a:cubicBezTo>
                      <a:pt x="166" y="146"/>
                      <a:pt x="166" y="146"/>
                      <a:pt x="166" y="146"/>
                    </a:cubicBezTo>
                    <a:lnTo>
                      <a:pt x="164" y="155"/>
                    </a:lnTo>
                    <a:close/>
                    <a:moveTo>
                      <a:pt x="156" y="145"/>
                    </a:moveTo>
                    <a:cubicBezTo>
                      <a:pt x="157" y="135"/>
                      <a:pt x="157" y="135"/>
                      <a:pt x="157" y="135"/>
                    </a:cubicBezTo>
                    <a:cubicBezTo>
                      <a:pt x="167" y="136"/>
                      <a:pt x="167" y="136"/>
                      <a:pt x="167" y="136"/>
                    </a:cubicBezTo>
                    <a:cubicBezTo>
                      <a:pt x="166" y="146"/>
                      <a:pt x="166" y="146"/>
                      <a:pt x="166" y="146"/>
                    </a:cubicBezTo>
                    <a:lnTo>
                      <a:pt x="156" y="145"/>
                    </a:lnTo>
                    <a:close/>
                    <a:moveTo>
                      <a:pt x="157" y="135"/>
                    </a:moveTo>
                    <a:cubicBezTo>
                      <a:pt x="158" y="125"/>
                      <a:pt x="158" y="125"/>
                      <a:pt x="158" y="125"/>
                    </a:cubicBezTo>
                    <a:cubicBezTo>
                      <a:pt x="168" y="127"/>
                      <a:pt x="168" y="127"/>
                      <a:pt x="168" y="127"/>
                    </a:cubicBezTo>
                    <a:cubicBezTo>
                      <a:pt x="167" y="136"/>
                      <a:pt x="167" y="136"/>
                      <a:pt x="167" y="136"/>
                    </a:cubicBezTo>
                    <a:lnTo>
                      <a:pt x="157" y="135"/>
                    </a:lnTo>
                    <a:close/>
                    <a:moveTo>
                      <a:pt x="157" y="135"/>
                    </a:moveTo>
                    <a:cubicBezTo>
                      <a:pt x="147" y="134"/>
                      <a:pt x="147" y="134"/>
                      <a:pt x="147" y="134"/>
                    </a:cubicBezTo>
                    <a:cubicBezTo>
                      <a:pt x="149" y="124"/>
                      <a:pt x="149" y="124"/>
                      <a:pt x="149" y="124"/>
                    </a:cubicBezTo>
                    <a:cubicBezTo>
                      <a:pt x="158" y="125"/>
                      <a:pt x="158" y="125"/>
                      <a:pt x="158" y="125"/>
                    </a:cubicBezTo>
                    <a:lnTo>
                      <a:pt x="157" y="135"/>
                    </a:lnTo>
                    <a:close/>
                    <a:moveTo>
                      <a:pt x="147" y="134"/>
                    </a:moveTo>
                    <a:cubicBezTo>
                      <a:pt x="138" y="132"/>
                      <a:pt x="138" y="132"/>
                      <a:pt x="138" y="132"/>
                    </a:cubicBezTo>
                    <a:cubicBezTo>
                      <a:pt x="139" y="123"/>
                      <a:pt x="139" y="123"/>
                      <a:pt x="139" y="123"/>
                    </a:cubicBezTo>
                    <a:cubicBezTo>
                      <a:pt x="148" y="124"/>
                      <a:pt x="148" y="124"/>
                      <a:pt x="148" y="124"/>
                    </a:cubicBezTo>
                    <a:lnTo>
                      <a:pt x="147" y="134"/>
                    </a:lnTo>
                    <a:close/>
                    <a:moveTo>
                      <a:pt x="139" y="123"/>
                    </a:moveTo>
                    <a:cubicBezTo>
                      <a:pt x="140" y="113"/>
                      <a:pt x="140" y="113"/>
                      <a:pt x="140" y="113"/>
                    </a:cubicBezTo>
                    <a:cubicBezTo>
                      <a:pt x="150" y="114"/>
                      <a:pt x="150" y="114"/>
                      <a:pt x="150" y="114"/>
                    </a:cubicBezTo>
                    <a:cubicBezTo>
                      <a:pt x="149" y="124"/>
                      <a:pt x="149" y="124"/>
                      <a:pt x="149" y="124"/>
                    </a:cubicBezTo>
                    <a:lnTo>
                      <a:pt x="139" y="123"/>
                    </a:lnTo>
                    <a:close/>
                    <a:moveTo>
                      <a:pt x="139" y="123"/>
                    </a:moveTo>
                    <a:cubicBezTo>
                      <a:pt x="129" y="122"/>
                      <a:pt x="129" y="122"/>
                      <a:pt x="129" y="122"/>
                    </a:cubicBezTo>
                    <a:cubicBezTo>
                      <a:pt x="130" y="112"/>
                      <a:pt x="130" y="112"/>
                      <a:pt x="130" y="112"/>
                    </a:cubicBezTo>
                    <a:cubicBezTo>
                      <a:pt x="140" y="113"/>
                      <a:pt x="140" y="113"/>
                      <a:pt x="140" y="113"/>
                    </a:cubicBezTo>
                    <a:lnTo>
                      <a:pt x="139" y="123"/>
                    </a:lnTo>
                    <a:close/>
                    <a:moveTo>
                      <a:pt x="130" y="112"/>
                    </a:moveTo>
                    <a:cubicBezTo>
                      <a:pt x="132" y="102"/>
                      <a:pt x="132" y="102"/>
                      <a:pt x="132" y="102"/>
                    </a:cubicBezTo>
                    <a:cubicBezTo>
                      <a:pt x="141" y="103"/>
                      <a:pt x="141" y="103"/>
                      <a:pt x="141" y="103"/>
                    </a:cubicBezTo>
                    <a:cubicBezTo>
                      <a:pt x="140" y="113"/>
                      <a:pt x="140" y="113"/>
                      <a:pt x="140" y="113"/>
                    </a:cubicBezTo>
                    <a:lnTo>
                      <a:pt x="130" y="112"/>
                    </a:lnTo>
                    <a:close/>
                    <a:moveTo>
                      <a:pt x="130" y="112"/>
                    </a:moveTo>
                    <a:cubicBezTo>
                      <a:pt x="121" y="111"/>
                      <a:pt x="121" y="111"/>
                      <a:pt x="121" y="111"/>
                    </a:cubicBezTo>
                    <a:cubicBezTo>
                      <a:pt x="122" y="101"/>
                      <a:pt x="122" y="101"/>
                      <a:pt x="122" y="101"/>
                    </a:cubicBezTo>
                    <a:cubicBezTo>
                      <a:pt x="131" y="102"/>
                      <a:pt x="131" y="102"/>
                      <a:pt x="131" y="102"/>
                    </a:cubicBezTo>
                    <a:lnTo>
                      <a:pt x="130" y="112"/>
                    </a:lnTo>
                    <a:close/>
                    <a:moveTo>
                      <a:pt x="122" y="101"/>
                    </a:moveTo>
                    <a:cubicBezTo>
                      <a:pt x="123" y="91"/>
                      <a:pt x="123" y="91"/>
                      <a:pt x="123" y="91"/>
                    </a:cubicBezTo>
                    <a:cubicBezTo>
                      <a:pt x="133" y="93"/>
                      <a:pt x="133" y="93"/>
                      <a:pt x="133" y="93"/>
                    </a:cubicBezTo>
                    <a:cubicBezTo>
                      <a:pt x="131" y="102"/>
                      <a:pt x="131" y="102"/>
                      <a:pt x="131" y="102"/>
                    </a:cubicBezTo>
                    <a:lnTo>
                      <a:pt x="122" y="101"/>
                    </a:lnTo>
                    <a:close/>
                    <a:moveTo>
                      <a:pt x="122" y="101"/>
                    </a:moveTo>
                    <a:cubicBezTo>
                      <a:pt x="112" y="100"/>
                      <a:pt x="112" y="100"/>
                      <a:pt x="112" y="100"/>
                    </a:cubicBezTo>
                    <a:cubicBezTo>
                      <a:pt x="113" y="90"/>
                      <a:pt x="113" y="90"/>
                      <a:pt x="113" y="90"/>
                    </a:cubicBezTo>
                    <a:cubicBezTo>
                      <a:pt x="123" y="91"/>
                      <a:pt x="123" y="91"/>
                      <a:pt x="123" y="91"/>
                    </a:cubicBezTo>
                    <a:lnTo>
                      <a:pt x="122" y="101"/>
                    </a:lnTo>
                    <a:close/>
                    <a:moveTo>
                      <a:pt x="112" y="100"/>
                    </a:moveTo>
                    <a:cubicBezTo>
                      <a:pt x="102" y="99"/>
                      <a:pt x="102" y="99"/>
                      <a:pt x="102" y="99"/>
                    </a:cubicBezTo>
                    <a:cubicBezTo>
                      <a:pt x="104" y="89"/>
                      <a:pt x="104" y="89"/>
                      <a:pt x="104" y="89"/>
                    </a:cubicBezTo>
                    <a:cubicBezTo>
                      <a:pt x="113" y="90"/>
                      <a:pt x="113" y="90"/>
                      <a:pt x="113" y="90"/>
                    </a:cubicBezTo>
                    <a:lnTo>
                      <a:pt x="112" y="100"/>
                    </a:lnTo>
                    <a:close/>
                    <a:moveTo>
                      <a:pt x="104" y="89"/>
                    </a:moveTo>
                    <a:cubicBezTo>
                      <a:pt x="105" y="79"/>
                      <a:pt x="105" y="79"/>
                      <a:pt x="105" y="79"/>
                    </a:cubicBezTo>
                    <a:cubicBezTo>
                      <a:pt x="114" y="80"/>
                      <a:pt x="114" y="80"/>
                      <a:pt x="114" y="80"/>
                    </a:cubicBezTo>
                    <a:cubicBezTo>
                      <a:pt x="113" y="90"/>
                      <a:pt x="113" y="90"/>
                      <a:pt x="113" y="90"/>
                    </a:cubicBezTo>
                    <a:lnTo>
                      <a:pt x="104" y="89"/>
                    </a:lnTo>
                    <a:close/>
                    <a:moveTo>
                      <a:pt x="104" y="89"/>
                    </a:moveTo>
                    <a:cubicBezTo>
                      <a:pt x="94" y="88"/>
                      <a:pt x="94" y="88"/>
                      <a:pt x="94" y="88"/>
                    </a:cubicBezTo>
                    <a:cubicBezTo>
                      <a:pt x="95" y="78"/>
                      <a:pt x="95" y="78"/>
                      <a:pt x="95" y="78"/>
                    </a:cubicBezTo>
                    <a:cubicBezTo>
                      <a:pt x="105" y="79"/>
                      <a:pt x="105" y="79"/>
                      <a:pt x="105" y="79"/>
                    </a:cubicBezTo>
                    <a:lnTo>
                      <a:pt x="104" y="89"/>
                    </a:lnTo>
                    <a:close/>
                    <a:moveTo>
                      <a:pt x="94" y="88"/>
                    </a:moveTo>
                    <a:cubicBezTo>
                      <a:pt x="84" y="86"/>
                      <a:pt x="84" y="86"/>
                      <a:pt x="84" y="86"/>
                    </a:cubicBezTo>
                    <a:cubicBezTo>
                      <a:pt x="85" y="77"/>
                      <a:pt x="85" y="77"/>
                      <a:pt x="85" y="77"/>
                    </a:cubicBezTo>
                    <a:cubicBezTo>
                      <a:pt x="95" y="78"/>
                      <a:pt x="95" y="78"/>
                      <a:pt x="95" y="78"/>
                    </a:cubicBezTo>
                    <a:lnTo>
                      <a:pt x="94" y="88"/>
                    </a:lnTo>
                    <a:close/>
                    <a:moveTo>
                      <a:pt x="85" y="77"/>
                    </a:moveTo>
                    <a:cubicBezTo>
                      <a:pt x="87" y="67"/>
                      <a:pt x="87" y="67"/>
                      <a:pt x="87" y="67"/>
                    </a:cubicBezTo>
                    <a:cubicBezTo>
                      <a:pt x="96" y="68"/>
                      <a:pt x="96" y="68"/>
                      <a:pt x="96" y="68"/>
                    </a:cubicBezTo>
                    <a:cubicBezTo>
                      <a:pt x="95" y="78"/>
                      <a:pt x="95" y="78"/>
                      <a:pt x="95" y="78"/>
                    </a:cubicBezTo>
                    <a:lnTo>
                      <a:pt x="85" y="77"/>
                    </a:lnTo>
                    <a:close/>
                    <a:moveTo>
                      <a:pt x="85" y="77"/>
                    </a:moveTo>
                    <a:cubicBezTo>
                      <a:pt x="76" y="76"/>
                      <a:pt x="76" y="76"/>
                      <a:pt x="76" y="76"/>
                    </a:cubicBezTo>
                    <a:cubicBezTo>
                      <a:pt x="77" y="66"/>
                      <a:pt x="77" y="66"/>
                      <a:pt x="77" y="66"/>
                    </a:cubicBezTo>
                    <a:cubicBezTo>
                      <a:pt x="86" y="67"/>
                      <a:pt x="86" y="67"/>
                      <a:pt x="86" y="67"/>
                    </a:cubicBezTo>
                    <a:lnTo>
                      <a:pt x="85" y="77"/>
                    </a:lnTo>
                    <a:close/>
                    <a:moveTo>
                      <a:pt x="76" y="76"/>
                    </a:moveTo>
                    <a:cubicBezTo>
                      <a:pt x="66" y="74"/>
                      <a:pt x="66" y="74"/>
                      <a:pt x="66" y="74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77" y="66"/>
                      <a:pt x="77" y="66"/>
                      <a:pt x="77" y="66"/>
                    </a:cubicBezTo>
                    <a:lnTo>
                      <a:pt x="76" y="76"/>
                    </a:lnTo>
                    <a:close/>
                    <a:moveTo>
                      <a:pt x="66" y="74"/>
                    </a:moveTo>
                    <a:cubicBezTo>
                      <a:pt x="56" y="73"/>
                      <a:pt x="56" y="73"/>
                      <a:pt x="56" y="73"/>
                    </a:cubicBezTo>
                    <a:cubicBezTo>
                      <a:pt x="57" y="64"/>
                      <a:pt x="57" y="64"/>
                      <a:pt x="57" y="64"/>
                    </a:cubicBezTo>
                    <a:cubicBezTo>
                      <a:pt x="67" y="65"/>
                      <a:pt x="67" y="65"/>
                      <a:pt x="67" y="65"/>
                    </a:cubicBezTo>
                    <a:lnTo>
                      <a:pt x="66" y="74"/>
                    </a:lnTo>
                    <a:close/>
                    <a:moveTo>
                      <a:pt x="57" y="63"/>
                    </a:moveTo>
                    <a:cubicBezTo>
                      <a:pt x="59" y="54"/>
                      <a:pt x="59" y="54"/>
                      <a:pt x="59" y="54"/>
                    </a:cubicBezTo>
                    <a:cubicBezTo>
                      <a:pt x="68" y="55"/>
                      <a:pt x="68" y="55"/>
                      <a:pt x="68" y="55"/>
                    </a:cubicBezTo>
                    <a:cubicBezTo>
                      <a:pt x="67" y="65"/>
                      <a:pt x="67" y="65"/>
                      <a:pt x="67" y="65"/>
                    </a:cubicBezTo>
                    <a:lnTo>
                      <a:pt x="57" y="63"/>
                    </a:lnTo>
                    <a:close/>
                    <a:moveTo>
                      <a:pt x="57" y="63"/>
                    </a:moveTo>
                    <a:cubicBezTo>
                      <a:pt x="48" y="62"/>
                      <a:pt x="48" y="62"/>
                      <a:pt x="48" y="62"/>
                    </a:cubicBezTo>
                    <a:cubicBezTo>
                      <a:pt x="49" y="53"/>
                      <a:pt x="49" y="53"/>
                      <a:pt x="49" y="53"/>
                    </a:cubicBezTo>
                    <a:cubicBezTo>
                      <a:pt x="58" y="54"/>
                      <a:pt x="58" y="54"/>
                      <a:pt x="58" y="54"/>
                    </a:cubicBezTo>
                    <a:lnTo>
                      <a:pt x="57" y="63"/>
                    </a:lnTo>
                    <a:close/>
                    <a:moveTo>
                      <a:pt x="48" y="62"/>
                    </a:moveTo>
                    <a:cubicBezTo>
                      <a:pt x="46" y="72"/>
                      <a:pt x="46" y="72"/>
                      <a:pt x="46" y="72"/>
                    </a:cubicBezTo>
                    <a:cubicBezTo>
                      <a:pt x="37" y="71"/>
                      <a:pt x="37" y="71"/>
                      <a:pt x="37" y="71"/>
                    </a:cubicBezTo>
                    <a:cubicBezTo>
                      <a:pt x="38" y="61"/>
                      <a:pt x="38" y="61"/>
                      <a:pt x="38" y="61"/>
                    </a:cubicBezTo>
                    <a:lnTo>
                      <a:pt x="48" y="62"/>
                    </a:lnTo>
                    <a:close/>
                    <a:moveTo>
                      <a:pt x="46" y="72"/>
                    </a:moveTo>
                    <a:cubicBezTo>
                      <a:pt x="45" y="82"/>
                      <a:pt x="45" y="82"/>
                      <a:pt x="45" y="82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37" y="71"/>
                      <a:pt x="37" y="71"/>
                      <a:pt x="37" y="71"/>
                    </a:cubicBezTo>
                    <a:lnTo>
                      <a:pt x="46" y="72"/>
                    </a:lnTo>
                    <a:close/>
                    <a:moveTo>
                      <a:pt x="45" y="82"/>
                    </a:moveTo>
                    <a:cubicBezTo>
                      <a:pt x="44" y="91"/>
                      <a:pt x="44" y="91"/>
                      <a:pt x="44" y="91"/>
                    </a:cubicBezTo>
                    <a:cubicBezTo>
                      <a:pt x="34" y="90"/>
                      <a:pt x="34" y="90"/>
                      <a:pt x="34" y="90"/>
                    </a:cubicBezTo>
                    <a:cubicBezTo>
                      <a:pt x="36" y="81"/>
                      <a:pt x="36" y="81"/>
                      <a:pt x="36" y="81"/>
                    </a:cubicBezTo>
                    <a:lnTo>
                      <a:pt x="45" y="82"/>
                    </a:lnTo>
                    <a:close/>
                    <a:moveTo>
                      <a:pt x="45" y="82"/>
                    </a:moveTo>
                    <a:cubicBezTo>
                      <a:pt x="55" y="83"/>
                      <a:pt x="55" y="83"/>
                      <a:pt x="55" y="83"/>
                    </a:cubicBezTo>
                    <a:cubicBezTo>
                      <a:pt x="54" y="93"/>
                      <a:pt x="54" y="93"/>
                      <a:pt x="54" y="93"/>
                    </a:cubicBezTo>
                    <a:cubicBezTo>
                      <a:pt x="44" y="91"/>
                      <a:pt x="44" y="91"/>
                      <a:pt x="44" y="91"/>
                    </a:cubicBezTo>
                    <a:lnTo>
                      <a:pt x="45" y="82"/>
                    </a:lnTo>
                    <a:close/>
                    <a:moveTo>
                      <a:pt x="54" y="93"/>
                    </a:moveTo>
                    <a:cubicBezTo>
                      <a:pt x="53" y="102"/>
                      <a:pt x="53" y="102"/>
                      <a:pt x="53" y="102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44" y="92"/>
                      <a:pt x="44" y="92"/>
                      <a:pt x="44" y="92"/>
                    </a:cubicBezTo>
                    <a:lnTo>
                      <a:pt x="54" y="93"/>
                    </a:lnTo>
                    <a:close/>
                    <a:moveTo>
                      <a:pt x="53" y="102"/>
                    </a:moveTo>
                    <a:cubicBezTo>
                      <a:pt x="51" y="112"/>
                      <a:pt x="51" y="112"/>
                      <a:pt x="51" y="112"/>
                    </a:cubicBezTo>
                    <a:cubicBezTo>
                      <a:pt x="42" y="111"/>
                      <a:pt x="42" y="111"/>
                      <a:pt x="42" y="111"/>
                    </a:cubicBezTo>
                    <a:cubicBezTo>
                      <a:pt x="43" y="101"/>
                      <a:pt x="43" y="101"/>
                      <a:pt x="43" y="101"/>
                    </a:cubicBezTo>
                    <a:lnTo>
                      <a:pt x="53" y="102"/>
                    </a:lnTo>
                    <a:close/>
                    <a:moveTo>
                      <a:pt x="53" y="102"/>
                    </a:moveTo>
                    <a:cubicBezTo>
                      <a:pt x="62" y="104"/>
                      <a:pt x="62" y="104"/>
                      <a:pt x="62" y="104"/>
                    </a:cubicBezTo>
                    <a:cubicBezTo>
                      <a:pt x="61" y="113"/>
                      <a:pt x="61" y="113"/>
                      <a:pt x="61" y="113"/>
                    </a:cubicBezTo>
                    <a:cubicBezTo>
                      <a:pt x="52" y="112"/>
                      <a:pt x="52" y="112"/>
                      <a:pt x="52" y="112"/>
                    </a:cubicBezTo>
                    <a:lnTo>
                      <a:pt x="53" y="102"/>
                    </a:lnTo>
                    <a:close/>
                    <a:moveTo>
                      <a:pt x="61" y="113"/>
                    </a:moveTo>
                    <a:cubicBezTo>
                      <a:pt x="60" y="123"/>
                      <a:pt x="60" y="123"/>
                      <a:pt x="60" y="123"/>
                    </a:cubicBezTo>
                    <a:cubicBezTo>
                      <a:pt x="50" y="122"/>
                      <a:pt x="50" y="122"/>
                      <a:pt x="50" y="122"/>
                    </a:cubicBezTo>
                    <a:cubicBezTo>
                      <a:pt x="51" y="112"/>
                      <a:pt x="51" y="112"/>
                      <a:pt x="51" y="112"/>
                    </a:cubicBezTo>
                    <a:lnTo>
                      <a:pt x="61" y="113"/>
                    </a:lnTo>
                    <a:close/>
                    <a:moveTo>
                      <a:pt x="60" y="123"/>
                    </a:moveTo>
                    <a:cubicBezTo>
                      <a:pt x="59" y="133"/>
                      <a:pt x="59" y="133"/>
                      <a:pt x="59" y="133"/>
                    </a:cubicBezTo>
                    <a:cubicBezTo>
                      <a:pt x="49" y="131"/>
                      <a:pt x="49" y="131"/>
                      <a:pt x="49" y="131"/>
                    </a:cubicBezTo>
                    <a:cubicBezTo>
                      <a:pt x="50" y="122"/>
                      <a:pt x="50" y="122"/>
                      <a:pt x="50" y="122"/>
                    </a:cubicBezTo>
                    <a:lnTo>
                      <a:pt x="60" y="123"/>
                    </a:lnTo>
                    <a:close/>
                    <a:moveTo>
                      <a:pt x="60" y="123"/>
                    </a:moveTo>
                    <a:cubicBezTo>
                      <a:pt x="70" y="124"/>
                      <a:pt x="70" y="124"/>
                      <a:pt x="70" y="124"/>
                    </a:cubicBezTo>
                    <a:cubicBezTo>
                      <a:pt x="68" y="134"/>
                      <a:pt x="68" y="134"/>
                      <a:pt x="68" y="134"/>
                    </a:cubicBezTo>
                    <a:cubicBezTo>
                      <a:pt x="59" y="133"/>
                      <a:pt x="59" y="133"/>
                      <a:pt x="59" y="133"/>
                    </a:cubicBezTo>
                    <a:lnTo>
                      <a:pt x="60" y="123"/>
                    </a:lnTo>
                    <a:close/>
                    <a:moveTo>
                      <a:pt x="68" y="134"/>
                    </a:moveTo>
                    <a:cubicBezTo>
                      <a:pt x="67" y="144"/>
                      <a:pt x="67" y="144"/>
                      <a:pt x="67" y="144"/>
                    </a:cubicBezTo>
                    <a:cubicBezTo>
                      <a:pt x="58" y="142"/>
                      <a:pt x="58" y="142"/>
                      <a:pt x="58" y="142"/>
                    </a:cubicBezTo>
                    <a:cubicBezTo>
                      <a:pt x="59" y="133"/>
                      <a:pt x="59" y="133"/>
                      <a:pt x="59" y="133"/>
                    </a:cubicBezTo>
                    <a:lnTo>
                      <a:pt x="68" y="134"/>
                    </a:lnTo>
                    <a:close/>
                    <a:moveTo>
                      <a:pt x="67" y="144"/>
                    </a:moveTo>
                    <a:cubicBezTo>
                      <a:pt x="66" y="153"/>
                      <a:pt x="66" y="153"/>
                      <a:pt x="66" y="153"/>
                    </a:cubicBezTo>
                    <a:cubicBezTo>
                      <a:pt x="56" y="152"/>
                      <a:pt x="56" y="152"/>
                      <a:pt x="56" y="152"/>
                    </a:cubicBezTo>
                    <a:cubicBezTo>
                      <a:pt x="58" y="143"/>
                      <a:pt x="58" y="143"/>
                      <a:pt x="58" y="143"/>
                    </a:cubicBezTo>
                    <a:lnTo>
                      <a:pt x="67" y="144"/>
                    </a:lnTo>
                    <a:close/>
                    <a:moveTo>
                      <a:pt x="67" y="144"/>
                    </a:moveTo>
                    <a:cubicBezTo>
                      <a:pt x="77" y="145"/>
                      <a:pt x="77" y="145"/>
                      <a:pt x="77" y="145"/>
                    </a:cubicBezTo>
                    <a:cubicBezTo>
                      <a:pt x="76" y="154"/>
                      <a:pt x="76" y="154"/>
                      <a:pt x="76" y="154"/>
                    </a:cubicBezTo>
                    <a:cubicBezTo>
                      <a:pt x="66" y="153"/>
                      <a:pt x="66" y="153"/>
                      <a:pt x="66" y="153"/>
                    </a:cubicBezTo>
                    <a:lnTo>
                      <a:pt x="67" y="144"/>
                    </a:lnTo>
                    <a:close/>
                    <a:moveTo>
                      <a:pt x="76" y="155"/>
                    </a:moveTo>
                    <a:cubicBezTo>
                      <a:pt x="75" y="164"/>
                      <a:pt x="75" y="164"/>
                      <a:pt x="75" y="164"/>
                    </a:cubicBezTo>
                    <a:cubicBezTo>
                      <a:pt x="65" y="163"/>
                      <a:pt x="65" y="163"/>
                      <a:pt x="65" y="163"/>
                    </a:cubicBezTo>
                    <a:cubicBezTo>
                      <a:pt x="66" y="153"/>
                      <a:pt x="66" y="153"/>
                      <a:pt x="66" y="153"/>
                    </a:cubicBezTo>
                    <a:lnTo>
                      <a:pt x="76" y="155"/>
                    </a:lnTo>
                    <a:close/>
                    <a:moveTo>
                      <a:pt x="75" y="164"/>
                    </a:moveTo>
                    <a:cubicBezTo>
                      <a:pt x="73" y="174"/>
                      <a:pt x="73" y="174"/>
                      <a:pt x="73" y="174"/>
                    </a:cubicBezTo>
                    <a:cubicBezTo>
                      <a:pt x="64" y="173"/>
                      <a:pt x="64" y="173"/>
                      <a:pt x="64" y="173"/>
                    </a:cubicBezTo>
                    <a:cubicBezTo>
                      <a:pt x="65" y="163"/>
                      <a:pt x="65" y="163"/>
                      <a:pt x="65" y="163"/>
                    </a:cubicBezTo>
                    <a:lnTo>
                      <a:pt x="75" y="164"/>
                    </a:lnTo>
                    <a:close/>
                    <a:moveTo>
                      <a:pt x="75" y="164"/>
                    </a:moveTo>
                    <a:cubicBezTo>
                      <a:pt x="84" y="166"/>
                      <a:pt x="84" y="166"/>
                      <a:pt x="84" y="166"/>
                    </a:cubicBezTo>
                    <a:cubicBezTo>
                      <a:pt x="83" y="175"/>
                      <a:pt x="83" y="175"/>
                      <a:pt x="83" y="175"/>
                    </a:cubicBezTo>
                    <a:cubicBezTo>
                      <a:pt x="74" y="174"/>
                      <a:pt x="74" y="174"/>
                      <a:pt x="74" y="174"/>
                    </a:cubicBezTo>
                    <a:lnTo>
                      <a:pt x="75" y="164"/>
                    </a:lnTo>
                    <a:close/>
                    <a:moveTo>
                      <a:pt x="83" y="175"/>
                    </a:moveTo>
                    <a:cubicBezTo>
                      <a:pt x="82" y="185"/>
                      <a:pt x="82" y="185"/>
                      <a:pt x="82" y="185"/>
                    </a:cubicBezTo>
                    <a:cubicBezTo>
                      <a:pt x="72" y="184"/>
                      <a:pt x="72" y="184"/>
                      <a:pt x="72" y="184"/>
                    </a:cubicBezTo>
                    <a:cubicBezTo>
                      <a:pt x="73" y="174"/>
                      <a:pt x="73" y="174"/>
                      <a:pt x="73" y="174"/>
                    </a:cubicBezTo>
                    <a:lnTo>
                      <a:pt x="83" y="175"/>
                    </a:lnTo>
                    <a:close/>
                    <a:moveTo>
                      <a:pt x="83" y="175"/>
                    </a:moveTo>
                    <a:cubicBezTo>
                      <a:pt x="93" y="176"/>
                      <a:pt x="93" y="176"/>
                      <a:pt x="93" y="176"/>
                    </a:cubicBezTo>
                    <a:cubicBezTo>
                      <a:pt x="92" y="186"/>
                      <a:pt x="92" y="186"/>
                      <a:pt x="92" y="186"/>
                    </a:cubicBezTo>
                    <a:cubicBezTo>
                      <a:pt x="82" y="185"/>
                      <a:pt x="82" y="185"/>
                      <a:pt x="82" y="185"/>
                    </a:cubicBezTo>
                    <a:lnTo>
                      <a:pt x="83" y="175"/>
                    </a:lnTo>
                    <a:close/>
                    <a:moveTo>
                      <a:pt x="92" y="186"/>
                    </a:moveTo>
                    <a:cubicBezTo>
                      <a:pt x="90" y="196"/>
                      <a:pt x="90" y="196"/>
                      <a:pt x="90" y="196"/>
                    </a:cubicBezTo>
                    <a:cubicBezTo>
                      <a:pt x="81" y="195"/>
                      <a:pt x="81" y="195"/>
                      <a:pt x="81" y="195"/>
                    </a:cubicBezTo>
                    <a:cubicBezTo>
                      <a:pt x="82" y="185"/>
                      <a:pt x="82" y="185"/>
                      <a:pt x="82" y="185"/>
                    </a:cubicBezTo>
                    <a:lnTo>
                      <a:pt x="92" y="186"/>
                    </a:lnTo>
                    <a:close/>
                    <a:moveTo>
                      <a:pt x="92" y="186"/>
                    </a:moveTo>
                    <a:cubicBezTo>
                      <a:pt x="101" y="187"/>
                      <a:pt x="101" y="187"/>
                      <a:pt x="101" y="187"/>
                    </a:cubicBezTo>
                    <a:cubicBezTo>
                      <a:pt x="100" y="197"/>
                      <a:pt x="100" y="197"/>
                      <a:pt x="100" y="197"/>
                    </a:cubicBezTo>
                    <a:cubicBezTo>
                      <a:pt x="91" y="196"/>
                      <a:pt x="91" y="196"/>
                      <a:pt x="91" y="196"/>
                    </a:cubicBezTo>
                    <a:lnTo>
                      <a:pt x="92" y="186"/>
                    </a:lnTo>
                    <a:close/>
                    <a:moveTo>
                      <a:pt x="101" y="187"/>
                    </a:moveTo>
                    <a:cubicBezTo>
                      <a:pt x="111" y="189"/>
                      <a:pt x="111" y="189"/>
                      <a:pt x="111" y="189"/>
                    </a:cubicBezTo>
                    <a:cubicBezTo>
                      <a:pt x="110" y="198"/>
                      <a:pt x="110" y="198"/>
                      <a:pt x="110" y="198"/>
                    </a:cubicBezTo>
                    <a:cubicBezTo>
                      <a:pt x="100" y="197"/>
                      <a:pt x="100" y="197"/>
                      <a:pt x="100" y="197"/>
                    </a:cubicBezTo>
                    <a:lnTo>
                      <a:pt x="101" y="187"/>
                    </a:lnTo>
                    <a:close/>
                    <a:moveTo>
                      <a:pt x="110" y="198"/>
                    </a:moveTo>
                    <a:cubicBezTo>
                      <a:pt x="109" y="208"/>
                      <a:pt x="109" y="208"/>
                      <a:pt x="109" y="208"/>
                    </a:cubicBezTo>
                    <a:cubicBezTo>
                      <a:pt x="99" y="207"/>
                      <a:pt x="99" y="207"/>
                      <a:pt x="99" y="207"/>
                    </a:cubicBezTo>
                    <a:cubicBezTo>
                      <a:pt x="100" y="197"/>
                      <a:pt x="100" y="197"/>
                      <a:pt x="100" y="197"/>
                    </a:cubicBezTo>
                    <a:lnTo>
                      <a:pt x="110" y="198"/>
                    </a:lnTo>
                    <a:close/>
                    <a:moveTo>
                      <a:pt x="110" y="198"/>
                    </a:moveTo>
                    <a:cubicBezTo>
                      <a:pt x="120" y="199"/>
                      <a:pt x="120" y="199"/>
                      <a:pt x="120" y="199"/>
                    </a:cubicBezTo>
                    <a:cubicBezTo>
                      <a:pt x="118" y="209"/>
                      <a:pt x="118" y="209"/>
                      <a:pt x="118" y="209"/>
                    </a:cubicBezTo>
                    <a:cubicBezTo>
                      <a:pt x="109" y="208"/>
                      <a:pt x="109" y="208"/>
                      <a:pt x="109" y="208"/>
                    </a:cubicBezTo>
                    <a:lnTo>
                      <a:pt x="110" y="198"/>
                    </a:lnTo>
                    <a:close/>
                    <a:moveTo>
                      <a:pt x="120" y="199"/>
                    </a:moveTo>
                    <a:cubicBezTo>
                      <a:pt x="129" y="201"/>
                      <a:pt x="129" y="201"/>
                      <a:pt x="129" y="201"/>
                    </a:cubicBezTo>
                    <a:cubicBezTo>
                      <a:pt x="128" y="210"/>
                      <a:pt x="128" y="210"/>
                      <a:pt x="128" y="210"/>
                    </a:cubicBezTo>
                    <a:cubicBezTo>
                      <a:pt x="119" y="209"/>
                      <a:pt x="119" y="209"/>
                      <a:pt x="119" y="209"/>
                    </a:cubicBezTo>
                    <a:lnTo>
                      <a:pt x="120" y="199"/>
                    </a:lnTo>
                    <a:close/>
                    <a:moveTo>
                      <a:pt x="128" y="210"/>
                    </a:moveTo>
                    <a:cubicBezTo>
                      <a:pt x="127" y="220"/>
                      <a:pt x="127" y="220"/>
                      <a:pt x="127" y="220"/>
                    </a:cubicBezTo>
                    <a:cubicBezTo>
                      <a:pt x="117" y="219"/>
                      <a:pt x="117" y="219"/>
                      <a:pt x="117" y="219"/>
                    </a:cubicBezTo>
                    <a:cubicBezTo>
                      <a:pt x="118" y="209"/>
                      <a:pt x="118" y="209"/>
                      <a:pt x="118" y="209"/>
                    </a:cubicBezTo>
                    <a:lnTo>
                      <a:pt x="128" y="210"/>
                    </a:lnTo>
                    <a:close/>
                    <a:moveTo>
                      <a:pt x="128" y="210"/>
                    </a:moveTo>
                    <a:cubicBezTo>
                      <a:pt x="138" y="212"/>
                      <a:pt x="138" y="212"/>
                      <a:pt x="138" y="212"/>
                    </a:cubicBezTo>
                    <a:cubicBezTo>
                      <a:pt x="137" y="221"/>
                      <a:pt x="137" y="221"/>
                      <a:pt x="137" y="221"/>
                    </a:cubicBezTo>
                    <a:cubicBezTo>
                      <a:pt x="127" y="220"/>
                      <a:pt x="127" y="220"/>
                      <a:pt x="127" y="220"/>
                    </a:cubicBezTo>
                    <a:lnTo>
                      <a:pt x="128" y="210"/>
                    </a:lnTo>
                    <a:close/>
                    <a:moveTo>
                      <a:pt x="128" y="210"/>
                    </a:moveTo>
                    <a:cubicBezTo>
                      <a:pt x="129" y="201"/>
                      <a:pt x="129" y="201"/>
                      <a:pt x="129" y="201"/>
                    </a:cubicBezTo>
                    <a:cubicBezTo>
                      <a:pt x="139" y="202"/>
                      <a:pt x="139" y="202"/>
                      <a:pt x="139" y="202"/>
                    </a:cubicBezTo>
                    <a:cubicBezTo>
                      <a:pt x="138" y="211"/>
                      <a:pt x="138" y="211"/>
                      <a:pt x="138" y="211"/>
                    </a:cubicBezTo>
                    <a:lnTo>
                      <a:pt x="128" y="210"/>
                    </a:lnTo>
                    <a:close/>
                    <a:moveTo>
                      <a:pt x="139" y="202"/>
                    </a:moveTo>
                    <a:cubicBezTo>
                      <a:pt x="149" y="203"/>
                      <a:pt x="149" y="203"/>
                      <a:pt x="149" y="203"/>
                    </a:cubicBezTo>
                    <a:cubicBezTo>
                      <a:pt x="147" y="213"/>
                      <a:pt x="147" y="213"/>
                      <a:pt x="147" y="213"/>
                    </a:cubicBezTo>
                    <a:cubicBezTo>
                      <a:pt x="138" y="211"/>
                      <a:pt x="138" y="211"/>
                      <a:pt x="138" y="211"/>
                    </a:cubicBezTo>
                    <a:lnTo>
                      <a:pt x="139" y="202"/>
                    </a:lnTo>
                    <a:close/>
                    <a:moveTo>
                      <a:pt x="149" y="203"/>
                    </a:moveTo>
                    <a:cubicBezTo>
                      <a:pt x="158" y="204"/>
                      <a:pt x="158" y="204"/>
                      <a:pt x="158" y="204"/>
                    </a:cubicBezTo>
                    <a:cubicBezTo>
                      <a:pt x="157" y="214"/>
                      <a:pt x="157" y="214"/>
                      <a:pt x="157" y="214"/>
                    </a:cubicBezTo>
                    <a:cubicBezTo>
                      <a:pt x="148" y="213"/>
                      <a:pt x="148" y="213"/>
                      <a:pt x="148" y="213"/>
                    </a:cubicBezTo>
                    <a:lnTo>
                      <a:pt x="149" y="203"/>
                    </a:lnTo>
                    <a:close/>
                    <a:moveTo>
                      <a:pt x="149" y="203"/>
                    </a:moveTo>
                    <a:cubicBezTo>
                      <a:pt x="150" y="193"/>
                      <a:pt x="150" y="193"/>
                      <a:pt x="150" y="193"/>
                    </a:cubicBezTo>
                    <a:cubicBezTo>
                      <a:pt x="160" y="195"/>
                      <a:pt x="160" y="195"/>
                      <a:pt x="160" y="195"/>
                    </a:cubicBezTo>
                    <a:cubicBezTo>
                      <a:pt x="158" y="204"/>
                      <a:pt x="158" y="204"/>
                      <a:pt x="158" y="204"/>
                    </a:cubicBezTo>
                    <a:lnTo>
                      <a:pt x="149" y="203"/>
                    </a:lnTo>
                    <a:close/>
                    <a:moveTo>
                      <a:pt x="160" y="195"/>
                    </a:moveTo>
                    <a:cubicBezTo>
                      <a:pt x="169" y="196"/>
                      <a:pt x="169" y="196"/>
                      <a:pt x="169" y="196"/>
                    </a:cubicBezTo>
                    <a:cubicBezTo>
                      <a:pt x="168" y="205"/>
                      <a:pt x="168" y="205"/>
                      <a:pt x="168" y="205"/>
                    </a:cubicBezTo>
                    <a:cubicBezTo>
                      <a:pt x="159" y="204"/>
                      <a:pt x="159" y="204"/>
                      <a:pt x="159" y="204"/>
                    </a:cubicBezTo>
                    <a:lnTo>
                      <a:pt x="160" y="195"/>
                    </a:lnTo>
                    <a:close/>
                    <a:moveTo>
                      <a:pt x="160" y="194"/>
                    </a:moveTo>
                    <a:cubicBezTo>
                      <a:pt x="161" y="185"/>
                      <a:pt x="161" y="185"/>
                      <a:pt x="161" y="185"/>
                    </a:cubicBezTo>
                    <a:cubicBezTo>
                      <a:pt x="170" y="186"/>
                      <a:pt x="170" y="186"/>
                      <a:pt x="170" y="186"/>
                    </a:cubicBezTo>
                    <a:cubicBezTo>
                      <a:pt x="169" y="196"/>
                      <a:pt x="169" y="196"/>
                      <a:pt x="169" y="196"/>
                    </a:cubicBezTo>
                    <a:lnTo>
                      <a:pt x="160" y="194"/>
                    </a:lnTo>
                    <a:close/>
                    <a:moveTo>
                      <a:pt x="161" y="185"/>
                    </a:moveTo>
                    <a:cubicBezTo>
                      <a:pt x="162" y="175"/>
                      <a:pt x="162" y="175"/>
                      <a:pt x="162" y="175"/>
                    </a:cubicBezTo>
                    <a:cubicBezTo>
                      <a:pt x="172" y="176"/>
                      <a:pt x="172" y="176"/>
                      <a:pt x="172" y="176"/>
                    </a:cubicBezTo>
                    <a:cubicBezTo>
                      <a:pt x="171" y="186"/>
                      <a:pt x="171" y="186"/>
                      <a:pt x="171" y="186"/>
                    </a:cubicBezTo>
                    <a:lnTo>
                      <a:pt x="161" y="185"/>
                    </a:lnTo>
                    <a:close/>
                    <a:moveTo>
                      <a:pt x="162" y="175"/>
                    </a:moveTo>
                    <a:cubicBezTo>
                      <a:pt x="163" y="165"/>
                      <a:pt x="163" y="165"/>
                      <a:pt x="163" y="165"/>
                    </a:cubicBezTo>
                    <a:cubicBezTo>
                      <a:pt x="173" y="167"/>
                      <a:pt x="173" y="167"/>
                      <a:pt x="173" y="167"/>
                    </a:cubicBezTo>
                    <a:cubicBezTo>
                      <a:pt x="172" y="176"/>
                      <a:pt x="172" y="176"/>
                      <a:pt x="172" y="176"/>
                    </a:cubicBezTo>
                    <a:lnTo>
                      <a:pt x="162" y="175"/>
                    </a:lnTo>
                    <a:close/>
                    <a:moveTo>
                      <a:pt x="173" y="167"/>
                    </a:moveTo>
                    <a:cubicBezTo>
                      <a:pt x="183" y="168"/>
                      <a:pt x="183" y="168"/>
                      <a:pt x="183" y="168"/>
                    </a:cubicBezTo>
                    <a:cubicBezTo>
                      <a:pt x="181" y="177"/>
                      <a:pt x="181" y="177"/>
                      <a:pt x="181" y="177"/>
                    </a:cubicBezTo>
                    <a:cubicBezTo>
                      <a:pt x="172" y="176"/>
                      <a:pt x="172" y="176"/>
                      <a:pt x="172" y="176"/>
                    </a:cubicBezTo>
                    <a:lnTo>
                      <a:pt x="173" y="167"/>
                    </a:lnTo>
                    <a:close/>
                    <a:moveTo>
                      <a:pt x="173" y="166"/>
                    </a:moveTo>
                    <a:cubicBezTo>
                      <a:pt x="174" y="157"/>
                      <a:pt x="174" y="157"/>
                      <a:pt x="174" y="157"/>
                    </a:cubicBezTo>
                    <a:cubicBezTo>
                      <a:pt x="184" y="158"/>
                      <a:pt x="184" y="158"/>
                      <a:pt x="184" y="158"/>
                    </a:cubicBezTo>
                    <a:cubicBezTo>
                      <a:pt x="183" y="168"/>
                      <a:pt x="183" y="168"/>
                      <a:pt x="183" y="168"/>
                    </a:cubicBezTo>
                    <a:lnTo>
                      <a:pt x="173" y="166"/>
                    </a:lnTo>
                    <a:close/>
                    <a:moveTo>
                      <a:pt x="174" y="157"/>
                    </a:moveTo>
                    <a:cubicBezTo>
                      <a:pt x="175" y="147"/>
                      <a:pt x="175" y="147"/>
                      <a:pt x="175" y="147"/>
                    </a:cubicBezTo>
                    <a:cubicBezTo>
                      <a:pt x="185" y="148"/>
                      <a:pt x="185" y="148"/>
                      <a:pt x="185" y="148"/>
                    </a:cubicBezTo>
                    <a:cubicBezTo>
                      <a:pt x="184" y="158"/>
                      <a:pt x="184" y="158"/>
                      <a:pt x="184" y="158"/>
                    </a:cubicBezTo>
                    <a:lnTo>
                      <a:pt x="174" y="157"/>
                    </a:lnTo>
                    <a:close/>
                    <a:moveTo>
                      <a:pt x="175" y="147"/>
                    </a:moveTo>
                    <a:cubicBezTo>
                      <a:pt x="177" y="137"/>
                      <a:pt x="177" y="137"/>
                      <a:pt x="177" y="137"/>
                    </a:cubicBezTo>
                    <a:cubicBezTo>
                      <a:pt x="186" y="139"/>
                      <a:pt x="186" y="139"/>
                      <a:pt x="186" y="139"/>
                    </a:cubicBezTo>
                    <a:cubicBezTo>
                      <a:pt x="185" y="148"/>
                      <a:pt x="185" y="148"/>
                      <a:pt x="185" y="148"/>
                    </a:cubicBezTo>
                    <a:lnTo>
                      <a:pt x="175" y="147"/>
                    </a:lnTo>
                    <a:close/>
                    <a:moveTo>
                      <a:pt x="175" y="147"/>
                    </a:moveTo>
                    <a:cubicBezTo>
                      <a:pt x="166" y="146"/>
                      <a:pt x="166" y="146"/>
                      <a:pt x="166" y="146"/>
                    </a:cubicBezTo>
                    <a:cubicBezTo>
                      <a:pt x="167" y="136"/>
                      <a:pt x="167" y="136"/>
                      <a:pt x="167" y="136"/>
                    </a:cubicBezTo>
                    <a:cubicBezTo>
                      <a:pt x="176" y="137"/>
                      <a:pt x="176" y="137"/>
                      <a:pt x="176" y="137"/>
                    </a:cubicBezTo>
                    <a:lnTo>
                      <a:pt x="175" y="147"/>
                    </a:lnTo>
                    <a:close/>
                    <a:moveTo>
                      <a:pt x="167" y="136"/>
                    </a:moveTo>
                    <a:cubicBezTo>
                      <a:pt x="168" y="127"/>
                      <a:pt x="168" y="127"/>
                      <a:pt x="168" y="127"/>
                    </a:cubicBezTo>
                    <a:cubicBezTo>
                      <a:pt x="178" y="128"/>
                      <a:pt x="178" y="128"/>
                      <a:pt x="178" y="128"/>
                    </a:cubicBezTo>
                    <a:cubicBezTo>
                      <a:pt x="176" y="137"/>
                      <a:pt x="176" y="137"/>
                      <a:pt x="176" y="137"/>
                    </a:cubicBezTo>
                    <a:lnTo>
                      <a:pt x="167" y="136"/>
                    </a:lnTo>
                    <a:close/>
                    <a:moveTo>
                      <a:pt x="168" y="126"/>
                    </a:moveTo>
                    <a:cubicBezTo>
                      <a:pt x="169" y="117"/>
                      <a:pt x="169" y="117"/>
                      <a:pt x="169" y="117"/>
                    </a:cubicBezTo>
                    <a:cubicBezTo>
                      <a:pt x="179" y="118"/>
                      <a:pt x="179" y="118"/>
                      <a:pt x="179" y="118"/>
                    </a:cubicBezTo>
                    <a:cubicBezTo>
                      <a:pt x="178" y="128"/>
                      <a:pt x="178" y="128"/>
                      <a:pt x="178" y="128"/>
                    </a:cubicBezTo>
                    <a:lnTo>
                      <a:pt x="168" y="126"/>
                    </a:lnTo>
                    <a:close/>
                    <a:moveTo>
                      <a:pt x="168" y="126"/>
                    </a:moveTo>
                    <a:cubicBezTo>
                      <a:pt x="158" y="125"/>
                      <a:pt x="158" y="125"/>
                      <a:pt x="158" y="125"/>
                    </a:cubicBezTo>
                    <a:cubicBezTo>
                      <a:pt x="160" y="116"/>
                      <a:pt x="160" y="116"/>
                      <a:pt x="160" y="116"/>
                    </a:cubicBezTo>
                    <a:cubicBezTo>
                      <a:pt x="169" y="117"/>
                      <a:pt x="169" y="117"/>
                      <a:pt x="169" y="117"/>
                    </a:cubicBezTo>
                    <a:lnTo>
                      <a:pt x="168" y="126"/>
                    </a:lnTo>
                    <a:close/>
                    <a:moveTo>
                      <a:pt x="158" y="125"/>
                    </a:moveTo>
                    <a:cubicBezTo>
                      <a:pt x="149" y="124"/>
                      <a:pt x="149" y="124"/>
                      <a:pt x="149" y="124"/>
                    </a:cubicBezTo>
                    <a:cubicBezTo>
                      <a:pt x="150" y="114"/>
                      <a:pt x="150" y="114"/>
                      <a:pt x="150" y="114"/>
                    </a:cubicBezTo>
                    <a:cubicBezTo>
                      <a:pt x="159" y="116"/>
                      <a:pt x="159" y="116"/>
                      <a:pt x="159" y="116"/>
                    </a:cubicBezTo>
                    <a:lnTo>
                      <a:pt x="158" y="125"/>
                    </a:lnTo>
                    <a:close/>
                    <a:moveTo>
                      <a:pt x="150" y="114"/>
                    </a:moveTo>
                    <a:cubicBezTo>
                      <a:pt x="151" y="105"/>
                      <a:pt x="151" y="105"/>
                      <a:pt x="151" y="105"/>
                    </a:cubicBezTo>
                    <a:cubicBezTo>
                      <a:pt x="161" y="106"/>
                      <a:pt x="161" y="106"/>
                      <a:pt x="161" y="106"/>
                    </a:cubicBezTo>
                    <a:cubicBezTo>
                      <a:pt x="159" y="115"/>
                      <a:pt x="159" y="115"/>
                      <a:pt x="159" y="115"/>
                    </a:cubicBezTo>
                    <a:lnTo>
                      <a:pt x="150" y="114"/>
                    </a:lnTo>
                    <a:close/>
                    <a:moveTo>
                      <a:pt x="150" y="114"/>
                    </a:moveTo>
                    <a:cubicBezTo>
                      <a:pt x="140" y="113"/>
                      <a:pt x="140" y="113"/>
                      <a:pt x="140" y="113"/>
                    </a:cubicBezTo>
                    <a:cubicBezTo>
                      <a:pt x="141" y="104"/>
                      <a:pt x="141" y="104"/>
                      <a:pt x="141" y="104"/>
                    </a:cubicBezTo>
                    <a:cubicBezTo>
                      <a:pt x="151" y="105"/>
                      <a:pt x="151" y="105"/>
                      <a:pt x="151" y="105"/>
                    </a:cubicBezTo>
                    <a:lnTo>
                      <a:pt x="150" y="114"/>
                    </a:lnTo>
                    <a:close/>
                    <a:moveTo>
                      <a:pt x="141" y="103"/>
                    </a:moveTo>
                    <a:cubicBezTo>
                      <a:pt x="143" y="94"/>
                      <a:pt x="143" y="94"/>
                      <a:pt x="143" y="94"/>
                    </a:cubicBezTo>
                    <a:cubicBezTo>
                      <a:pt x="152" y="95"/>
                      <a:pt x="152" y="95"/>
                      <a:pt x="152" y="95"/>
                    </a:cubicBezTo>
                    <a:cubicBezTo>
                      <a:pt x="151" y="105"/>
                      <a:pt x="151" y="105"/>
                      <a:pt x="151" y="105"/>
                    </a:cubicBezTo>
                    <a:lnTo>
                      <a:pt x="141" y="103"/>
                    </a:lnTo>
                    <a:close/>
                    <a:moveTo>
                      <a:pt x="141" y="103"/>
                    </a:moveTo>
                    <a:cubicBezTo>
                      <a:pt x="132" y="102"/>
                      <a:pt x="132" y="102"/>
                      <a:pt x="132" y="102"/>
                    </a:cubicBezTo>
                    <a:cubicBezTo>
                      <a:pt x="133" y="93"/>
                      <a:pt x="133" y="93"/>
                      <a:pt x="133" y="93"/>
                    </a:cubicBezTo>
                    <a:cubicBezTo>
                      <a:pt x="142" y="94"/>
                      <a:pt x="142" y="94"/>
                      <a:pt x="142" y="94"/>
                    </a:cubicBezTo>
                    <a:lnTo>
                      <a:pt x="141" y="103"/>
                    </a:lnTo>
                    <a:close/>
                    <a:moveTo>
                      <a:pt x="133" y="92"/>
                    </a:moveTo>
                    <a:cubicBezTo>
                      <a:pt x="134" y="83"/>
                      <a:pt x="134" y="83"/>
                      <a:pt x="134" y="83"/>
                    </a:cubicBezTo>
                    <a:cubicBezTo>
                      <a:pt x="144" y="84"/>
                      <a:pt x="144" y="84"/>
                      <a:pt x="144" y="84"/>
                    </a:cubicBezTo>
                    <a:cubicBezTo>
                      <a:pt x="142" y="94"/>
                      <a:pt x="142" y="94"/>
                      <a:pt x="142" y="94"/>
                    </a:cubicBezTo>
                    <a:lnTo>
                      <a:pt x="133" y="92"/>
                    </a:lnTo>
                    <a:close/>
                    <a:moveTo>
                      <a:pt x="133" y="92"/>
                    </a:moveTo>
                    <a:cubicBezTo>
                      <a:pt x="123" y="91"/>
                      <a:pt x="123" y="91"/>
                      <a:pt x="123" y="91"/>
                    </a:cubicBezTo>
                    <a:cubicBezTo>
                      <a:pt x="124" y="82"/>
                      <a:pt x="124" y="82"/>
                      <a:pt x="124" y="82"/>
                    </a:cubicBezTo>
                    <a:cubicBezTo>
                      <a:pt x="134" y="83"/>
                      <a:pt x="134" y="83"/>
                      <a:pt x="134" y="83"/>
                    </a:cubicBezTo>
                    <a:lnTo>
                      <a:pt x="133" y="92"/>
                    </a:lnTo>
                    <a:close/>
                    <a:moveTo>
                      <a:pt x="123" y="91"/>
                    </a:moveTo>
                    <a:cubicBezTo>
                      <a:pt x="113" y="90"/>
                      <a:pt x="113" y="90"/>
                      <a:pt x="113" y="90"/>
                    </a:cubicBezTo>
                    <a:cubicBezTo>
                      <a:pt x="115" y="80"/>
                      <a:pt x="115" y="80"/>
                      <a:pt x="115" y="80"/>
                    </a:cubicBezTo>
                    <a:cubicBezTo>
                      <a:pt x="124" y="82"/>
                      <a:pt x="124" y="82"/>
                      <a:pt x="124" y="82"/>
                    </a:cubicBezTo>
                    <a:lnTo>
                      <a:pt x="123" y="91"/>
                    </a:lnTo>
                    <a:close/>
                    <a:moveTo>
                      <a:pt x="115" y="80"/>
                    </a:moveTo>
                    <a:cubicBezTo>
                      <a:pt x="116" y="71"/>
                      <a:pt x="116" y="71"/>
                      <a:pt x="116" y="71"/>
                    </a:cubicBezTo>
                    <a:cubicBezTo>
                      <a:pt x="125" y="72"/>
                      <a:pt x="125" y="72"/>
                      <a:pt x="125" y="72"/>
                    </a:cubicBezTo>
                    <a:cubicBezTo>
                      <a:pt x="124" y="81"/>
                      <a:pt x="124" y="81"/>
                      <a:pt x="124" y="81"/>
                    </a:cubicBezTo>
                    <a:lnTo>
                      <a:pt x="115" y="80"/>
                    </a:lnTo>
                    <a:close/>
                    <a:moveTo>
                      <a:pt x="114" y="80"/>
                    </a:moveTo>
                    <a:cubicBezTo>
                      <a:pt x="105" y="79"/>
                      <a:pt x="105" y="79"/>
                      <a:pt x="105" y="79"/>
                    </a:cubicBezTo>
                    <a:cubicBezTo>
                      <a:pt x="106" y="70"/>
                      <a:pt x="106" y="70"/>
                      <a:pt x="106" y="70"/>
                    </a:cubicBezTo>
                    <a:cubicBezTo>
                      <a:pt x="116" y="71"/>
                      <a:pt x="116" y="71"/>
                      <a:pt x="116" y="71"/>
                    </a:cubicBezTo>
                    <a:lnTo>
                      <a:pt x="114" y="80"/>
                    </a:lnTo>
                    <a:close/>
                    <a:moveTo>
                      <a:pt x="105" y="79"/>
                    </a:moveTo>
                    <a:cubicBezTo>
                      <a:pt x="95" y="78"/>
                      <a:pt x="95" y="78"/>
                      <a:pt x="95" y="78"/>
                    </a:cubicBezTo>
                    <a:cubicBezTo>
                      <a:pt x="96" y="68"/>
                      <a:pt x="96" y="68"/>
                      <a:pt x="96" y="68"/>
                    </a:cubicBezTo>
                    <a:cubicBezTo>
                      <a:pt x="106" y="70"/>
                      <a:pt x="106" y="70"/>
                      <a:pt x="106" y="70"/>
                    </a:cubicBezTo>
                    <a:lnTo>
                      <a:pt x="105" y="79"/>
                    </a:lnTo>
                    <a:close/>
                    <a:moveTo>
                      <a:pt x="96" y="68"/>
                    </a:moveTo>
                    <a:cubicBezTo>
                      <a:pt x="98" y="59"/>
                      <a:pt x="98" y="59"/>
                      <a:pt x="98" y="59"/>
                    </a:cubicBezTo>
                    <a:cubicBezTo>
                      <a:pt x="107" y="60"/>
                      <a:pt x="107" y="60"/>
                      <a:pt x="107" y="60"/>
                    </a:cubicBezTo>
                    <a:cubicBezTo>
                      <a:pt x="106" y="69"/>
                      <a:pt x="106" y="69"/>
                      <a:pt x="106" y="69"/>
                    </a:cubicBezTo>
                    <a:lnTo>
                      <a:pt x="96" y="68"/>
                    </a:lnTo>
                    <a:close/>
                    <a:moveTo>
                      <a:pt x="96" y="68"/>
                    </a:moveTo>
                    <a:cubicBezTo>
                      <a:pt x="87" y="67"/>
                      <a:pt x="87" y="67"/>
                      <a:pt x="87" y="67"/>
                    </a:cubicBezTo>
                    <a:cubicBezTo>
                      <a:pt x="88" y="57"/>
                      <a:pt x="88" y="57"/>
                      <a:pt x="88" y="57"/>
                    </a:cubicBezTo>
                    <a:cubicBezTo>
                      <a:pt x="97" y="59"/>
                      <a:pt x="97" y="59"/>
                      <a:pt x="97" y="59"/>
                    </a:cubicBezTo>
                    <a:lnTo>
                      <a:pt x="96" y="68"/>
                    </a:lnTo>
                    <a:close/>
                    <a:moveTo>
                      <a:pt x="86" y="67"/>
                    </a:moveTo>
                    <a:cubicBezTo>
                      <a:pt x="77" y="66"/>
                      <a:pt x="77" y="66"/>
                      <a:pt x="77" y="66"/>
                    </a:cubicBezTo>
                    <a:cubicBezTo>
                      <a:pt x="78" y="56"/>
                      <a:pt x="78" y="56"/>
                      <a:pt x="78" y="56"/>
                    </a:cubicBezTo>
                    <a:cubicBezTo>
                      <a:pt x="88" y="57"/>
                      <a:pt x="88" y="57"/>
                      <a:pt x="88" y="57"/>
                    </a:cubicBezTo>
                    <a:lnTo>
                      <a:pt x="86" y="67"/>
                    </a:lnTo>
                    <a:close/>
                    <a:moveTo>
                      <a:pt x="77" y="66"/>
                    </a:moveTo>
                    <a:cubicBezTo>
                      <a:pt x="67" y="65"/>
                      <a:pt x="67" y="65"/>
                      <a:pt x="67" y="65"/>
                    </a:cubicBezTo>
                    <a:cubicBezTo>
                      <a:pt x="68" y="55"/>
                      <a:pt x="68" y="55"/>
                      <a:pt x="68" y="55"/>
                    </a:cubicBezTo>
                    <a:cubicBezTo>
                      <a:pt x="78" y="56"/>
                      <a:pt x="78" y="56"/>
                      <a:pt x="78" y="56"/>
                    </a:cubicBezTo>
                    <a:lnTo>
                      <a:pt x="77" y="66"/>
                    </a:lnTo>
                    <a:close/>
                    <a:moveTo>
                      <a:pt x="68" y="55"/>
                    </a:moveTo>
                    <a:cubicBezTo>
                      <a:pt x="70" y="45"/>
                      <a:pt x="70" y="45"/>
                      <a:pt x="70" y="45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8" y="56"/>
                      <a:pt x="78" y="56"/>
                      <a:pt x="78" y="56"/>
                    </a:cubicBezTo>
                    <a:lnTo>
                      <a:pt x="68" y="55"/>
                    </a:lnTo>
                    <a:close/>
                    <a:moveTo>
                      <a:pt x="68" y="55"/>
                    </a:moveTo>
                    <a:cubicBezTo>
                      <a:pt x="59" y="54"/>
                      <a:pt x="59" y="54"/>
                      <a:pt x="59" y="54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69" y="45"/>
                      <a:pt x="69" y="45"/>
                      <a:pt x="69" y="45"/>
                    </a:cubicBezTo>
                    <a:lnTo>
                      <a:pt x="68" y="55"/>
                    </a:lnTo>
                    <a:close/>
                    <a:moveTo>
                      <a:pt x="59" y="54"/>
                    </a:moveTo>
                    <a:cubicBezTo>
                      <a:pt x="49" y="53"/>
                      <a:pt x="49" y="53"/>
                      <a:pt x="49" y="53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60" y="44"/>
                      <a:pt x="60" y="44"/>
                      <a:pt x="60" y="44"/>
                    </a:cubicBezTo>
                    <a:lnTo>
                      <a:pt x="59" y="54"/>
                    </a:lnTo>
                    <a:close/>
                    <a:moveTo>
                      <a:pt x="50" y="43"/>
                    </a:moveTo>
                    <a:cubicBezTo>
                      <a:pt x="51" y="33"/>
                      <a:pt x="51" y="33"/>
                      <a:pt x="51" y="33"/>
                    </a:cubicBezTo>
                    <a:cubicBezTo>
                      <a:pt x="61" y="34"/>
                      <a:pt x="61" y="34"/>
                      <a:pt x="61" y="34"/>
                    </a:cubicBezTo>
                    <a:cubicBezTo>
                      <a:pt x="60" y="44"/>
                      <a:pt x="60" y="44"/>
                      <a:pt x="60" y="44"/>
                    </a:cubicBezTo>
                    <a:lnTo>
                      <a:pt x="50" y="43"/>
                    </a:lnTo>
                    <a:close/>
                    <a:moveTo>
                      <a:pt x="50" y="43"/>
                    </a:moveTo>
                    <a:cubicBezTo>
                      <a:pt x="40" y="42"/>
                      <a:pt x="40" y="42"/>
                      <a:pt x="40" y="4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51" y="33"/>
                      <a:pt x="51" y="33"/>
                      <a:pt x="51" y="33"/>
                    </a:cubicBezTo>
                    <a:lnTo>
                      <a:pt x="50" y="43"/>
                    </a:lnTo>
                    <a:close/>
                    <a:moveTo>
                      <a:pt x="40" y="42"/>
                    </a:moveTo>
                    <a:cubicBezTo>
                      <a:pt x="31" y="40"/>
                      <a:pt x="31" y="40"/>
                      <a:pt x="31" y="40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41" y="32"/>
                      <a:pt x="41" y="32"/>
                      <a:pt x="41" y="32"/>
                    </a:cubicBezTo>
                    <a:lnTo>
                      <a:pt x="40" y="42"/>
                    </a:lnTo>
                    <a:close/>
                    <a:moveTo>
                      <a:pt x="31" y="40"/>
                    </a:moveTo>
                    <a:cubicBezTo>
                      <a:pt x="21" y="39"/>
                      <a:pt x="21" y="39"/>
                      <a:pt x="21" y="39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32" y="31"/>
                      <a:pt x="32" y="31"/>
                      <a:pt x="32" y="31"/>
                    </a:cubicBezTo>
                    <a:lnTo>
                      <a:pt x="31" y="40"/>
                    </a:lnTo>
                    <a:close/>
                    <a:moveTo>
                      <a:pt x="31" y="41"/>
                    </a:moveTo>
                    <a:cubicBezTo>
                      <a:pt x="29" y="50"/>
                      <a:pt x="29" y="50"/>
                      <a:pt x="29" y="50"/>
                    </a:cubicBezTo>
                    <a:cubicBezTo>
                      <a:pt x="20" y="49"/>
                      <a:pt x="20" y="49"/>
                      <a:pt x="20" y="49"/>
                    </a:cubicBezTo>
                    <a:cubicBezTo>
                      <a:pt x="21" y="39"/>
                      <a:pt x="21" y="39"/>
                      <a:pt x="21" y="39"/>
                    </a:cubicBezTo>
                    <a:lnTo>
                      <a:pt x="31" y="41"/>
                    </a:lnTo>
                    <a:close/>
                    <a:moveTo>
                      <a:pt x="29" y="50"/>
                    </a:moveTo>
                    <a:cubicBezTo>
                      <a:pt x="28" y="60"/>
                      <a:pt x="28" y="60"/>
                      <a:pt x="28" y="60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20" y="49"/>
                      <a:pt x="20" y="49"/>
                      <a:pt x="20" y="49"/>
                    </a:cubicBezTo>
                    <a:lnTo>
                      <a:pt x="29" y="50"/>
                    </a:lnTo>
                    <a:close/>
                    <a:moveTo>
                      <a:pt x="30" y="50"/>
                    </a:moveTo>
                    <a:cubicBezTo>
                      <a:pt x="39" y="52"/>
                      <a:pt x="39" y="52"/>
                      <a:pt x="39" y="52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28" y="60"/>
                      <a:pt x="28" y="60"/>
                      <a:pt x="28" y="60"/>
                    </a:cubicBezTo>
                    <a:lnTo>
                      <a:pt x="30" y="50"/>
                    </a:lnTo>
                    <a:close/>
                    <a:moveTo>
                      <a:pt x="38" y="61"/>
                    </a:moveTo>
                    <a:cubicBezTo>
                      <a:pt x="37" y="71"/>
                      <a:pt x="37" y="71"/>
                      <a:pt x="37" y="71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8" y="60"/>
                      <a:pt x="28" y="60"/>
                      <a:pt x="28" y="60"/>
                    </a:cubicBezTo>
                    <a:lnTo>
                      <a:pt x="38" y="61"/>
                    </a:lnTo>
                    <a:close/>
                    <a:moveTo>
                      <a:pt x="37" y="71"/>
                    </a:moveTo>
                    <a:cubicBezTo>
                      <a:pt x="35" y="80"/>
                      <a:pt x="35" y="80"/>
                      <a:pt x="35" y="80"/>
                    </a:cubicBezTo>
                    <a:cubicBezTo>
                      <a:pt x="26" y="79"/>
                      <a:pt x="26" y="79"/>
                      <a:pt x="26" y="79"/>
                    </a:cubicBezTo>
                    <a:cubicBezTo>
                      <a:pt x="27" y="70"/>
                      <a:pt x="27" y="70"/>
                      <a:pt x="27" y="70"/>
                    </a:cubicBezTo>
                    <a:lnTo>
                      <a:pt x="37" y="71"/>
                    </a:lnTo>
                    <a:close/>
                    <a:moveTo>
                      <a:pt x="35" y="81"/>
                    </a:moveTo>
                    <a:cubicBezTo>
                      <a:pt x="34" y="90"/>
                      <a:pt x="34" y="90"/>
                      <a:pt x="34" y="90"/>
                    </a:cubicBezTo>
                    <a:cubicBezTo>
                      <a:pt x="25" y="89"/>
                      <a:pt x="25" y="89"/>
                      <a:pt x="25" y="89"/>
                    </a:cubicBezTo>
                    <a:cubicBezTo>
                      <a:pt x="26" y="79"/>
                      <a:pt x="26" y="79"/>
                      <a:pt x="26" y="79"/>
                    </a:cubicBezTo>
                    <a:lnTo>
                      <a:pt x="35" y="81"/>
                    </a:lnTo>
                    <a:close/>
                    <a:moveTo>
                      <a:pt x="34" y="90"/>
                    </a:moveTo>
                    <a:cubicBezTo>
                      <a:pt x="33" y="100"/>
                      <a:pt x="33" y="100"/>
                      <a:pt x="33" y="100"/>
                    </a:cubicBezTo>
                    <a:cubicBezTo>
                      <a:pt x="24" y="99"/>
                      <a:pt x="24" y="99"/>
                      <a:pt x="24" y="99"/>
                    </a:cubicBezTo>
                    <a:cubicBezTo>
                      <a:pt x="25" y="89"/>
                      <a:pt x="25" y="89"/>
                      <a:pt x="25" y="89"/>
                    </a:cubicBezTo>
                    <a:lnTo>
                      <a:pt x="34" y="90"/>
                    </a:lnTo>
                    <a:close/>
                    <a:moveTo>
                      <a:pt x="34" y="90"/>
                    </a:moveTo>
                    <a:cubicBezTo>
                      <a:pt x="44" y="92"/>
                      <a:pt x="44" y="92"/>
                      <a:pt x="44" y="92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33" y="100"/>
                      <a:pt x="33" y="100"/>
                      <a:pt x="33" y="100"/>
                    </a:cubicBezTo>
                    <a:lnTo>
                      <a:pt x="34" y="90"/>
                    </a:lnTo>
                    <a:close/>
                    <a:moveTo>
                      <a:pt x="43" y="101"/>
                    </a:moveTo>
                    <a:cubicBezTo>
                      <a:pt x="42" y="111"/>
                      <a:pt x="42" y="111"/>
                      <a:pt x="42" y="111"/>
                    </a:cubicBezTo>
                    <a:cubicBezTo>
                      <a:pt x="32" y="110"/>
                      <a:pt x="32" y="110"/>
                      <a:pt x="32" y="110"/>
                    </a:cubicBezTo>
                    <a:cubicBezTo>
                      <a:pt x="33" y="100"/>
                      <a:pt x="33" y="100"/>
                      <a:pt x="33" y="100"/>
                    </a:cubicBezTo>
                    <a:lnTo>
                      <a:pt x="43" y="101"/>
                    </a:lnTo>
                    <a:close/>
                    <a:moveTo>
                      <a:pt x="42" y="111"/>
                    </a:moveTo>
                    <a:cubicBezTo>
                      <a:pt x="40" y="121"/>
                      <a:pt x="40" y="121"/>
                      <a:pt x="40" y="121"/>
                    </a:cubicBezTo>
                    <a:cubicBezTo>
                      <a:pt x="31" y="119"/>
                      <a:pt x="31" y="119"/>
                      <a:pt x="31" y="119"/>
                    </a:cubicBezTo>
                    <a:cubicBezTo>
                      <a:pt x="32" y="110"/>
                      <a:pt x="32" y="110"/>
                      <a:pt x="32" y="110"/>
                    </a:cubicBezTo>
                    <a:lnTo>
                      <a:pt x="42" y="111"/>
                    </a:lnTo>
                    <a:close/>
                    <a:moveTo>
                      <a:pt x="42" y="111"/>
                    </a:moveTo>
                    <a:cubicBezTo>
                      <a:pt x="51" y="112"/>
                      <a:pt x="51" y="112"/>
                      <a:pt x="51" y="112"/>
                    </a:cubicBezTo>
                    <a:cubicBezTo>
                      <a:pt x="50" y="122"/>
                      <a:pt x="50" y="122"/>
                      <a:pt x="50" y="122"/>
                    </a:cubicBezTo>
                    <a:cubicBezTo>
                      <a:pt x="41" y="121"/>
                      <a:pt x="41" y="121"/>
                      <a:pt x="41" y="121"/>
                    </a:cubicBezTo>
                    <a:lnTo>
                      <a:pt x="42" y="111"/>
                    </a:lnTo>
                    <a:close/>
                    <a:moveTo>
                      <a:pt x="50" y="122"/>
                    </a:moveTo>
                    <a:cubicBezTo>
                      <a:pt x="49" y="131"/>
                      <a:pt x="49" y="131"/>
                      <a:pt x="49" y="131"/>
                    </a:cubicBezTo>
                    <a:cubicBezTo>
                      <a:pt x="39" y="130"/>
                      <a:pt x="39" y="130"/>
                      <a:pt x="39" y="130"/>
                    </a:cubicBezTo>
                    <a:cubicBezTo>
                      <a:pt x="41" y="121"/>
                      <a:pt x="41" y="121"/>
                      <a:pt x="41" y="121"/>
                    </a:cubicBezTo>
                    <a:lnTo>
                      <a:pt x="50" y="122"/>
                    </a:lnTo>
                    <a:close/>
                    <a:moveTo>
                      <a:pt x="49" y="132"/>
                    </a:moveTo>
                    <a:cubicBezTo>
                      <a:pt x="48" y="141"/>
                      <a:pt x="48" y="141"/>
                      <a:pt x="48" y="141"/>
                    </a:cubicBezTo>
                    <a:cubicBezTo>
                      <a:pt x="38" y="140"/>
                      <a:pt x="38" y="140"/>
                      <a:pt x="38" y="140"/>
                    </a:cubicBezTo>
                    <a:cubicBezTo>
                      <a:pt x="39" y="130"/>
                      <a:pt x="39" y="130"/>
                      <a:pt x="39" y="130"/>
                    </a:cubicBezTo>
                    <a:lnTo>
                      <a:pt x="49" y="132"/>
                    </a:lnTo>
                    <a:close/>
                    <a:moveTo>
                      <a:pt x="49" y="132"/>
                    </a:moveTo>
                    <a:cubicBezTo>
                      <a:pt x="59" y="133"/>
                      <a:pt x="59" y="133"/>
                      <a:pt x="59" y="133"/>
                    </a:cubicBezTo>
                    <a:cubicBezTo>
                      <a:pt x="57" y="142"/>
                      <a:pt x="57" y="142"/>
                      <a:pt x="57" y="142"/>
                    </a:cubicBezTo>
                    <a:cubicBezTo>
                      <a:pt x="48" y="141"/>
                      <a:pt x="48" y="141"/>
                      <a:pt x="48" y="141"/>
                    </a:cubicBezTo>
                    <a:lnTo>
                      <a:pt x="49" y="132"/>
                    </a:lnTo>
                    <a:close/>
                    <a:moveTo>
                      <a:pt x="57" y="143"/>
                    </a:moveTo>
                    <a:cubicBezTo>
                      <a:pt x="56" y="152"/>
                      <a:pt x="56" y="152"/>
                      <a:pt x="56" y="152"/>
                    </a:cubicBezTo>
                    <a:cubicBezTo>
                      <a:pt x="47" y="151"/>
                      <a:pt x="47" y="151"/>
                      <a:pt x="47" y="151"/>
                    </a:cubicBezTo>
                    <a:cubicBezTo>
                      <a:pt x="48" y="141"/>
                      <a:pt x="48" y="141"/>
                      <a:pt x="48" y="141"/>
                    </a:cubicBezTo>
                    <a:lnTo>
                      <a:pt x="57" y="143"/>
                    </a:lnTo>
                    <a:close/>
                    <a:moveTo>
                      <a:pt x="56" y="152"/>
                    </a:moveTo>
                    <a:cubicBezTo>
                      <a:pt x="55" y="162"/>
                      <a:pt x="55" y="162"/>
                      <a:pt x="55" y="162"/>
                    </a:cubicBezTo>
                    <a:cubicBezTo>
                      <a:pt x="46" y="161"/>
                      <a:pt x="46" y="161"/>
                      <a:pt x="46" y="161"/>
                    </a:cubicBezTo>
                    <a:cubicBezTo>
                      <a:pt x="47" y="151"/>
                      <a:pt x="47" y="151"/>
                      <a:pt x="47" y="151"/>
                    </a:cubicBezTo>
                    <a:lnTo>
                      <a:pt x="56" y="152"/>
                    </a:lnTo>
                    <a:close/>
                    <a:moveTo>
                      <a:pt x="56" y="152"/>
                    </a:moveTo>
                    <a:cubicBezTo>
                      <a:pt x="66" y="153"/>
                      <a:pt x="66" y="153"/>
                      <a:pt x="66" y="153"/>
                    </a:cubicBezTo>
                    <a:cubicBezTo>
                      <a:pt x="65" y="163"/>
                      <a:pt x="65" y="163"/>
                      <a:pt x="65" y="163"/>
                    </a:cubicBezTo>
                    <a:cubicBezTo>
                      <a:pt x="55" y="162"/>
                      <a:pt x="55" y="162"/>
                      <a:pt x="55" y="162"/>
                    </a:cubicBezTo>
                    <a:lnTo>
                      <a:pt x="56" y="152"/>
                    </a:lnTo>
                    <a:close/>
                    <a:moveTo>
                      <a:pt x="65" y="163"/>
                    </a:moveTo>
                    <a:cubicBezTo>
                      <a:pt x="64" y="173"/>
                      <a:pt x="64" y="173"/>
                      <a:pt x="64" y="173"/>
                    </a:cubicBezTo>
                    <a:cubicBezTo>
                      <a:pt x="54" y="172"/>
                      <a:pt x="54" y="172"/>
                      <a:pt x="54" y="172"/>
                    </a:cubicBezTo>
                    <a:cubicBezTo>
                      <a:pt x="55" y="162"/>
                      <a:pt x="55" y="162"/>
                      <a:pt x="55" y="162"/>
                    </a:cubicBezTo>
                    <a:lnTo>
                      <a:pt x="65" y="163"/>
                    </a:lnTo>
                    <a:close/>
                    <a:moveTo>
                      <a:pt x="64" y="173"/>
                    </a:moveTo>
                    <a:cubicBezTo>
                      <a:pt x="62" y="182"/>
                      <a:pt x="62" y="182"/>
                      <a:pt x="62" y="182"/>
                    </a:cubicBezTo>
                    <a:cubicBezTo>
                      <a:pt x="53" y="181"/>
                      <a:pt x="53" y="181"/>
                      <a:pt x="53" y="181"/>
                    </a:cubicBezTo>
                    <a:cubicBezTo>
                      <a:pt x="54" y="172"/>
                      <a:pt x="54" y="172"/>
                      <a:pt x="54" y="172"/>
                    </a:cubicBezTo>
                    <a:lnTo>
                      <a:pt x="64" y="173"/>
                    </a:lnTo>
                    <a:close/>
                    <a:moveTo>
                      <a:pt x="64" y="173"/>
                    </a:moveTo>
                    <a:cubicBezTo>
                      <a:pt x="73" y="174"/>
                      <a:pt x="73" y="174"/>
                      <a:pt x="73" y="174"/>
                    </a:cubicBezTo>
                    <a:cubicBezTo>
                      <a:pt x="72" y="184"/>
                      <a:pt x="72" y="184"/>
                      <a:pt x="72" y="184"/>
                    </a:cubicBezTo>
                    <a:cubicBezTo>
                      <a:pt x="63" y="182"/>
                      <a:pt x="63" y="182"/>
                      <a:pt x="63" y="182"/>
                    </a:cubicBezTo>
                    <a:lnTo>
                      <a:pt x="64" y="173"/>
                    </a:lnTo>
                    <a:close/>
                    <a:moveTo>
                      <a:pt x="72" y="184"/>
                    </a:moveTo>
                    <a:cubicBezTo>
                      <a:pt x="71" y="193"/>
                      <a:pt x="71" y="193"/>
                      <a:pt x="71" y="193"/>
                    </a:cubicBezTo>
                    <a:cubicBezTo>
                      <a:pt x="61" y="192"/>
                      <a:pt x="61" y="192"/>
                      <a:pt x="61" y="192"/>
                    </a:cubicBezTo>
                    <a:cubicBezTo>
                      <a:pt x="63" y="183"/>
                      <a:pt x="63" y="183"/>
                      <a:pt x="63" y="183"/>
                    </a:cubicBezTo>
                    <a:lnTo>
                      <a:pt x="72" y="184"/>
                    </a:lnTo>
                    <a:close/>
                    <a:moveTo>
                      <a:pt x="72" y="184"/>
                    </a:moveTo>
                    <a:cubicBezTo>
                      <a:pt x="82" y="185"/>
                      <a:pt x="82" y="185"/>
                      <a:pt x="82" y="185"/>
                    </a:cubicBezTo>
                    <a:cubicBezTo>
                      <a:pt x="81" y="195"/>
                      <a:pt x="81" y="195"/>
                      <a:pt x="81" y="195"/>
                    </a:cubicBezTo>
                    <a:cubicBezTo>
                      <a:pt x="71" y="193"/>
                      <a:pt x="71" y="193"/>
                      <a:pt x="71" y="193"/>
                    </a:cubicBezTo>
                    <a:lnTo>
                      <a:pt x="72" y="184"/>
                    </a:lnTo>
                    <a:close/>
                    <a:moveTo>
                      <a:pt x="81" y="195"/>
                    </a:moveTo>
                    <a:cubicBezTo>
                      <a:pt x="79" y="204"/>
                      <a:pt x="79" y="204"/>
                      <a:pt x="79" y="204"/>
                    </a:cubicBezTo>
                    <a:cubicBezTo>
                      <a:pt x="70" y="203"/>
                      <a:pt x="70" y="203"/>
                      <a:pt x="70" y="203"/>
                    </a:cubicBezTo>
                    <a:cubicBezTo>
                      <a:pt x="71" y="194"/>
                      <a:pt x="71" y="194"/>
                      <a:pt x="71" y="194"/>
                    </a:cubicBezTo>
                    <a:lnTo>
                      <a:pt x="81" y="195"/>
                    </a:lnTo>
                    <a:close/>
                    <a:moveTo>
                      <a:pt x="81" y="195"/>
                    </a:moveTo>
                    <a:cubicBezTo>
                      <a:pt x="90" y="196"/>
                      <a:pt x="90" y="196"/>
                      <a:pt x="90" y="196"/>
                    </a:cubicBezTo>
                    <a:cubicBezTo>
                      <a:pt x="89" y="205"/>
                      <a:pt x="89" y="205"/>
                      <a:pt x="89" y="205"/>
                    </a:cubicBezTo>
                    <a:cubicBezTo>
                      <a:pt x="80" y="204"/>
                      <a:pt x="80" y="204"/>
                      <a:pt x="80" y="204"/>
                    </a:cubicBezTo>
                    <a:lnTo>
                      <a:pt x="81" y="195"/>
                    </a:lnTo>
                    <a:close/>
                    <a:moveTo>
                      <a:pt x="91" y="196"/>
                    </a:moveTo>
                    <a:cubicBezTo>
                      <a:pt x="100" y="197"/>
                      <a:pt x="100" y="197"/>
                      <a:pt x="100" y="197"/>
                    </a:cubicBezTo>
                    <a:cubicBezTo>
                      <a:pt x="99" y="207"/>
                      <a:pt x="99" y="207"/>
                      <a:pt x="99" y="207"/>
                    </a:cubicBezTo>
                    <a:cubicBezTo>
                      <a:pt x="89" y="205"/>
                      <a:pt x="89" y="205"/>
                      <a:pt x="89" y="205"/>
                    </a:cubicBezTo>
                    <a:lnTo>
                      <a:pt x="91" y="196"/>
                    </a:lnTo>
                    <a:close/>
                    <a:moveTo>
                      <a:pt x="99" y="207"/>
                    </a:moveTo>
                    <a:cubicBezTo>
                      <a:pt x="98" y="216"/>
                      <a:pt x="98" y="216"/>
                      <a:pt x="98" y="216"/>
                    </a:cubicBezTo>
                    <a:cubicBezTo>
                      <a:pt x="88" y="215"/>
                      <a:pt x="88" y="215"/>
                      <a:pt x="88" y="215"/>
                    </a:cubicBezTo>
                    <a:cubicBezTo>
                      <a:pt x="89" y="206"/>
                      <a:pt x="89" y="206"/>
                      <a:pt x="89" y="206"/>
                    </a:cubicBezTo>
                    <a:lnTo>
                      <a:pt x="99" y="207"/>
                    </a:lnTo>
                    <a:close/>
                    <a:moveTo>
                      <a:pt x="99" y="207"/>
                    </a:moveTo>
                    <a:cubicBezTo>
                      <a:pt x="109" y="208"/>
                      <a:pt x="109" y="208"/>
                      <a:pt x="109" y="208"/>
                    </a:cubicBezTo>
                    <a:cubicBezTo>
                      <a:pt x="107" y="218"/>
                      <a:pt x="107" y="218"/>
                      <a:pt x="107" y="218"/>
                    </a:cubicBezTo>
                    <a:cubicBezTo>
                      <a:pt x="98" y="216"/>
                      <a:pt x="98" y="216"/>
                      <a:pt x="98" y="216"/>
                    </a:cubicBezTo>
                    <a:lnTo>
                      <a:pt x="99" y="207"/>
                    </a:lnTo>
                    <a:close/>
                    <a:moveTo>
                      <a:pt x="109" y="208"/>
                    </a:moveTo>
                    <a:cubicBezTo>
                      <a:pt x="118" y="209"/>
                      <a:pt x="118" y="209"/>
                      <a:pt x="118" y="209"/>
                    </a:cubicBezTo>
                    <a:cubicBezTo>
                      <a:pt x="117" y="219"/>
                      <a:pt x="117" y="219"/>
                      <a:pt x="117" y="219"/>
                    </a:cubicBezTo>
                    <a:cubicBezTo>
                      <a:pt x="108" y="218"/>
                      <a:pt x="108" y="218"/>
                      <a:pt x="108" y="218"/>
                    </a:cubicBezTo>
                    <a:lnTo>
                      <a:pt x="109" y="208"/>
                    </a:lnTo>
                    <a:close/>
                    <a:moveTo>
                      <a:pt x="117" y="219"/>
                    </a:moveTo>
                    <a:cubicBezTo>
                      <a:pt x="116" y="228"/>
                      <a:pt x="116" y="228"/>
                      <a:pt x="116" y="228"/>
                    </a:cubicBezTo>
                    <a:cubicBezTo>
                      <a:pt x="106" y="227"/>
                      <a:pt x="106" y="227"/>
                      <a:pt x="106" y="227"/>
                    </a:cubicBezTo>
                    <a:cubicBezTo>
                      <a:pt x="108" y="218"/>
                      <a:pt x="108" y="218"/>
                      <a:pt x="108" y="218"/>
                    </a:cubicBezTo>
                    <a:lnTo>
                      <a:pt x="117" y="219"/>
                    </a:lnTo>
                    <a:close/>
                    <a:moveTo>
                      <a:pt x="117" y="219"/>
                    </a:moveTo>
                    <a:cubicBezTo>
                      <a:pt x="127" y="220"/>
                      <a:pt x="127" y="220"/>
                      <a:pt x="127" y="220"/>
                    </a:cubicBezTo>
                    <a:cubicBezTo>
                      <a:pt x="126" y="230"/>
                      <a:pt x="126" y="230"/>
                      <a:pt x="126" y="230"/>
                    </a:cubicBezTo>
                    <a:cubicBezTo>
                      <a:pt x="116" y="228"/>
                      <a:pt x="116" y="228"/>
                      <a:pt x="116" y="228"/>
                    </a:cubicBezTo>
                    <a:lnTo>
                      <a:pt x="117" y="219"/>
                    </a:lnTo>
                    <a:close/>
                    <a:moveTo>
                      <a:pt x="127" y="220"/>
                    </a:moveTo>
                    <a:cubicBezTo>
                      <a:pt x="137" y="221"/>
                      <a:pt x="137" y="221"/>
                      <a:pt x="137" y="221"/>
                    </a:cubicBezTo>
                    <a:cubicBezTo>
                      <a:pt x="135" y="231"/>
                      <a:pt x="135" y="231"/>
                      <a:pt x="135" y="231"/>
                    </a:cubicBezTo>
                    <a:cubicBezTo>
                      <a:pt x="126" y="230"/>
                      <a:pt x="126" y="230"/>
                      <a:pt x="126" y="230"/>
                    </a:cubicBezTo>
                    <a:lnTo>
                      <a:pt x="127" y="220"/>
                    </a:lnTo>
                    <a:close/>
                    <a:moveTo>
                      <a:pt x="137" y="221"/>
                    </a:moveTo>
                    <a:cubicBezTo>
                      <a:pt x="146" y="222"/>
                      <a:pt x="146" y="222"/>
                      <a:pt x="146" y="222"/>
                    </a:cubicBezTo>
                    <a:cubicBezTo>
                      <a:pt x="145" y="232"/>
                      <a:pt x="145" y="232"/>
                      <a:pt x="145" y="232"/>
                    </a:cubicBezTo>
                    <a:cubicBezTo>
                      <a:pt x="136" y="231"/>
                      <a:pt x="136" y="231"/>
                      <a:pt x="136" y="231"/>
                    </a:cubicBezTo>
                    <a:lnTo>
                      <a:pt x="137" y="221"/>
                    </a:lnTo>
                    <a:close/>
                    <a:moveTo>
                      <a:pt x="137" y="221"/>
                    </a:moveTo>
                    <a:cubicBezTo>
                      <a:pt x="138" y="212"/>
                      <a:pt x="138" y="212"/>
                      <a:pt x="138" y="212"/>
                    </a:cubicBezTo>
                    <a:cubicBezTo>
                      <a:pt x="147" y="213"/>
                      <a:pt x="147" y="213"/>
                      <a:pt x="147" y="213"/>
                    </a:cubicBezTo>
                    <a:cubicBezTo>
                      <a:pt x="146" y="222"/>
                      <a:pt x="146" y="222"/>
                      <a:pt x="146" y="222"/>
                    </a:cubicBezTo>
                    <a:lnTo>
                      <a:pt x="137" y="221"/>
                    </a:lnTo>
                    <a:close/>
                    <a:moveTo>
                      <a:pt x="148" y="213"/>
                    </a:moveTo>
                    <a:cubicBezTo>
                      <a:pt x="157" y="214"/>
                      <a:pt x="157" y="214"/>
                      <a:pt x="157" y="214"/>
                    </a:cubicBezTo>
                    <a:cubicBezTo>
                      <a:pt x="156" y="223"/>
                      <a:pt x="156" y="223"/>
                      <a:pt x="156" y="223"/>
                    </a:cubicBezTo>
                    <a:cubicBezTo>
                      <a:pt x="146" y="222"/>
                      <a:pt x="146" y="222"/>
                      <a:pt x="146" y="222"/>
                    </a:cubicBezTo>
                    <a:lnTo>
                      <a:pt x="148" y="213"/>
                    </a:lnTo>
                    <a:close/>
                    <a:moveTo>
                      <a:pt x="157" y="214"/>
                    </a:moveTo>
                    <a:cubicBezTo>
                      <a:pt x="167" y="215"/>
                      <a:pt x="167" y="215"/>
                      <a:pt x="167" y="215"/>
                    </a:cubicBezTo>
                    <a:cubicBezTo>
                      <a:pt x="166" y="225"/>
                      <a:pt x="166" y="225"/>
                      <a:pt x="166" y="225"/>
                    </a:cubicBezTo>
                    <a:cubicBezTo>
                      <a:pt x="156" y="224"/>
                      <a:pt x="156" y="224"/>
                      <a:pt x="156" y="224"/>
                    </a:cubicBezTo>
                    <a:lnTo>
                      <a:pt x="157" y="214"/>
                    </a:lnTo>
                    <a:close/>
                    <a:moveTo>
                      <a:pt x="157" y="214"/>
                    </a:moveTo>
                    <a:cubicBezTo>
                      <a:pt x="159" y="204"/>
                      <a:pt x="159" y="204"/>
                      <a:pt x="159" y="204"/>
                    </a:cubicBezTo>
                    <a:cubicBezTo>
                      <a:pt x="168" y="205"/>
                      <a:pt x="168" y="205"/>
                      <a:pt x="168" y="205"/>
                    </a:cubicBezTo>
                    <a:cubicBezTo>
                      <a:pt x="167" y="215"/>
                      <a:pt x="167" y="215"/>
                      <a:pt x="167" y="215"/>
                    </a:cubicBezTo>
                    <a:lnTo>
                      <a:pt x="157" y="214"/>
                    </a:lnTo>
                    <a:close/>
                    <a:moveTo>
                      <a:pt x="168" y="205"/>
                    </a:moveTo>
                    <a:cubicBezTo>
                      <a:pt x="178" y="207"/>
                      <a:pt x="178" y="207"/>
                      <a:pt x="178" y="207"/>
                    </a:cubicBezTo>
                    <a:cubicBezTo>
                      <a:pt x="177" y="216"/>
                      <a:pt x="177" y="216"/>
                      <a:pt x="177" y="216"/>
                    </a:cubicBezTo>
                    <a:cubicBezTo>
                      <a:pt x="167" y="215"/>
                      <a:pt x="167" y="215"/>
                      <a:pt x="167" y="215"/>
                    </a:cubicBezTo>
                    <a:lnTo>
                      <a:pt x="168" y="205"/>
                    </a:lnTo>
                    <a:close/>
                    <a:moveTo>
                      <a:pt x="168" y="205"/>
                    </a:moveTo>
                    <a:cubicBezTo>
                      <a:pt x="169" y="196"/>
                      <a:pt x="169" y="196"/>
                      <a:pt x="169" y="196"/>
                    </a:cubicBezTo>
                    <a:cubicBezTo>
                      <a:pt x="179" y="197"/>
                      <a:pt x="179" y="197"/>
                      <a:pt x="179" y="197"/>
                    </a:cubicBezTo>
                    <a:cubicBezTo>
                      <a:pt x="178" y="206"/>
                      <a:pt x="178" y="206"/>
                      <a:pt x="178" y="206"/>
                    </a:cubicBezTo>
                    <a:lnTo>
                      <a:pt x="168" y="205"/>
                    </a:lnTo>
                    <a:close/>
                    <a:moveTo>
                      <a:pt x="169" y="196"/>
                    </a:moveTo>
                    <a:cubicBezTo>
                      <a:pt x="171" y="186"/>
                      <a:pt x="171" y="186"/>
                      <a:pt x="171" y="186"/>
                    </a:cubicBezTo>
                    <a:cubicBezTo>
                      <a:pt x="180" y="187"/>
                      <a:pt x="180" y="187"/>
                      <a:pt x="180" y="187"/>
                    </a:cubicBezTo>
                    <a:cubicBezTo>
                      <a:pt x="179" y="197"/>
                      <a:pt x="179" y="197"/>
                      <a:pt x="179" y="197"/>
                    </a:cubicBezTo>
                    <a:lnTo>
                      <a:pt x="169" y="196"/>
                    </a:lnTo>
                    <a:close/>
                    <a:moveTo>
                      <a:pt x="171" y="186"/>
                    </a:moveTo>
                    <a:cubicBezTo>
                      <a:pt x="172" y="176"/>
                      <a:pt x="172" y="176"/>
                      <a:pt x="172" y="176"/>
                    </a:cubicBezTo>
                    <a:cubicBezTo>
                      <a:pt x="181" y="177"/>
                      <a:pt x="181" y="177"/>
                      <a:pt x="181" y="177"/>
                    </a:cubicBezTo>
                    <a:cubicBezTo>
                      <a:pt x="180" y="187"/>
                      <a:pt x="180" y="187"/>
                      <a:pt x="180" y="187"/>
                    </a:cubicBezTo>
                    <a:lnTo>
                      <a:pt x="171" y="186"/>
                    </a:lnTo>
                    <a:close/>
                    <a:moveTo>
                      <a:pt x="182" y="177"/>
                    </a:moveTo>
                    <a:cubicBezTo>
                      <a:pt x="191" y="179"/>
                      <a:pt x="191" y="179"/>
                      <a:pt x="191" y="179"/>
                    </a:cubicBezTo>
                    <a:cubicBezTo>
                      <a:pt x="190" y="188"/>
                      <a:pt x="190" y="188"/>
                      <a:pt x="190" y="188"/>
                    </a:cubicBezTo>
                    <a:cubicBezTo>
                      <a:pt x="180" y="187"/>
                      <a:pt x="180" y="187"/>
                      <a:pt x="180" y="187"/>
                    </a:cubicBezTo>
                    <a:lnTo>
                      <a:pt x="182" y="177"/>
                    </a:lnTo>
                    <a:close/>
                    <a:moveTo>
                      <a:pt x="182" y="177"/>
                    </a:moveTo>
                    <a:cubicBezTo>
                      <a:pt x="183" y="168"/>
                      <a:pt x="183" y="168"/>
                      <a:pt x="183" y="168"/>
                    </a:cubicBezTo>
                    <a:cubicBezTo>
                      <a:pt x="192" y="169"/>
                      <a:pt x="192" y="169"/>
                      <a:pt x="192" y="169"/>
                    </a:cubicBezTo>
                    <a:cubicBezTo>
                      <a:pt x="191" y="178"/>
                      <a:pt x="191" y="178"/>
                      <a:pt x="191" y="178"/>
                    </a:cubicBezTo>
                    <a:lnTo>
                      <a:pt x="182" y="177"/>
                    </a:lnTo>
                    <a:close/>
                    <a:moveTo>
                      <a:pt x="183" y="168"/>
                    </a:moveTo>
                    <a:cubicBezTo>
                      <a:pt x="184" y="158"/>
                      <a:pt x="184" y="158"/>
                      <a:pt x="184" y="158"/>
                    </a:cubicBezTo>
                    <a:cubicBezTo>
                      <a:pt x="193" y="159"/>
                      <a:pt x="193" y="159"/>
                      <a:pt x="193" y="159"/>
                    </a:cubicBezTo>
                    <a:cubicBezTo>
                      <a:pt x="192" y="169"/>
                      <a:pt x="192" y="169"/>
                      <a:pt x="192" y="169"/>
                    </a:cubicBezTo>
                    <a:lnTo>
                      <a:pt x="183" y="168"/>
                    </a:lnTo>
                    <a:close/>
                    <a:moveTo>
                      <a:pt x="196" y="140"/>
                    </a:moveTo>
                    <a:cubicBezTo>
                      <a:pt x="195" y="149"/>
                      <a:pt x="195" y="149"/>
                      <a:pt x="195" y="149"/>
                    </a:cubicBezTo>
                    <a:cubicBezTo>
                      <a:pt x="185" y="148"/>
                      <a:pt x="185" y="148"/>
                      <a:pt x="185" y="148"/>
                    </a:cubicBezTo>
                    <a:cubicBezTo>
                      <a:pt x="186" y="139"/>
                      <a:pt x="186" y="139"/>
                      <a:pt x="186" y="139"/>
                    </a:cubicBezTo>
                    <a:lnTo>
                      <a:pt x="196" y="140"/>
                    </a:lnTo>
                    <a:close/>
                    <a:moveTo>
                      <a:pt x="186" y="138"/>
                    </a:moveTo>
                    <a:cubicBezTo>
                      <a:pt x="177" y="137"/>
                      <a:pt x="177" y="137"/>
                      <a:pt x="177" y="137"/>
                    </a:cubicBezTo>
                    <a:cubicBezTo>
                      <a:pt x="178" y="128"/>
                      <a:pt x="178" y="128"/>
                      <a:pt x="178" y="128"/>
                    </a:cubicBezTo>
                    <a:cubicBezTo>
                      <a:pt x="187" y="129"/>
                      <a:pt x="187" y="129"/>
                      <a:pt x="187" y="129"/>
                    </a:cubicBezTo>
                    <a:lnTo>
                      <a:pt x="186" y="138"/>
                    </a:lnTo>
                    <a:close/>
                    <a:moveTo>
                      <a:pt x="189" y="119"/>
                    </a:moveTo>
                    <a:cubicBezTo>
                      <a:pt x="187" y="129"/>
                      <a:pt x="187" y="129"/>
                      <a:pt x="187" y="129"/>
                    </a:cubicBezTo>
                    <a:cubicBezTo>
                      <a:pt x="178" y="128"/>
                      <a:pt x="178" y="128"/>
                      <a:pt x="178" y="128"/>
                    </a:cubicBezTo>
                    <a:cubicBezTo>
                      <a:pt x="179" y="118"/>
                      <a:pt x="179" y="118"/>
                      <a:pt x="179" y="118"/>
                    </a:cubicBezTo>
                    <a:lnTo>
                      <a:pt x="189" y="119"/>
                    </a:lnTo>
                    <a:close/>
                    <a:moveTo>
                      <a:pt x="180" y="108"/>
                    </a:moveTo>
                    <a:cubicBezTo>
                      <a:pt x="179" y="118"/>
                      <a:pt x="179" y="118"/>
                      <a:pt x="179" y="118"/>
                    </a:cubicBezTo>
                    <a:cubicBezTo>
                      <a:pt x="169" y="117"/>
                      <a:pt x="169" y="117"/>
                      <a:pt x="169" y="117"/>
                    </a:cubicBezTo>
                    <a:cubicBezTo>
                      <a:pt x="170" y="107"/>
                      <a:pt x="170" y="107"/>
                      <a:pt x="170" y="107"/>
                    </a:cubicBezTo>
                    <a:lnTo>
                      <a:pt x="180" y="108"/>
                    </a:lnTo>
                    <a:close/>
                    <a:moveTo>
                      <a:pt x="170" y="107"/>
                    </a:moveTo>
                    <a:cubicBezTo>
                      <a:pt x="169" y="117"/>
                      <a:pt x="169" y="117"/>
                      <a:pt x="169" y="117"/>
                    </a:cubicBezTo>
                    <a:cubicBezTo>
                      <a:pt x="160" y="115"/>
                      <a:pt x="160" y="115"/>
                      <a:pt x="160" y="115"/>
                    </a:cubicBezTo>
                    <a:cubicBezTo>
                      <a:pt x="161" y="106"/>
                      <a:pt x="161" y="106"/>
                      <a:pt x="161" y="106"/>
                    </a:cubicBezTo>
                    <a:lnTo>
                      <a:pt x="170" y="107"/>
                    </a:lnTo>
                    <a:close/>
                    <a:moveTo>
                      <a:pt x="162" y="96"/>
                    </a:moveTo>
                    <a:cubicBezTo>
                      <a:pt x="161" y="106"/>
                      <a:pt x="161" y="106"/>
                      <a:pt x="161" y="106"/>
                    </a:cubicBezTo>
                    <a:cubicBezTo>
                      <a:pt x="151" y="105"/>
                      <a:pt x="151" y="105"/>
                      <a:pt x="151" y="105"/>
                    </a:cubicBezTo>
                    <a:cubicBezTo>
                      <a:pt x="152" y="95"/>
                      <a:pt x="152" y="95"/>
                      <a:pt x="152" y="95"/>
                    </a:cubicBezTo>
                    <a:lnTo>
                      <a:pt x="162" y="96"/>
                    </a:lnTo>
                    <a:close/>
                    <a:moveTo>
                      <a:pt x="153" y="85"/>
                    </a:moveTo>
                    <a:cubicBezTo>
                      <a:pt x="152" y="95"/>
                      <a:pt x="152" y="95"/>
                      <a:pt x="152" y="95"/>
                    </a:cubicBezTo>
                    <a:cubicBezTo>
                      <a:pt x="143" y="94"/>
                      <a:pt x="143" y="94"/>
                      <a:pt x="143" y="94"/>
                    </a:cubicBezTo>
                    <a:cubicBezTo>
                      <a:pt x="144" y="84"/>
                      <a:pt x="144" y="84"/>
                      <a:pt x="144" y="84"/>
                    </a:cubicBezTo>
                    <a:lnTo>
                      <a:pt x="153" y="85"/>
                    </a:lnTo>
                    <a:close/>
                    <a:moveTo>
                      <a:pt x="145" y="74"/>
                    </a:moveTo>
                    <a:cubicBezTo>
                      <a:pt x="144" y="84"/>
                      <a:pt x="144" y="84"/>
                      <a:pt x="144" y="84"/>
                    </a:cubicBezTo>
                    <a:cubicBezTo>
                      <a:pt x="134" y="83"/>
                      <a:pt x="134" y="83"/>
                      <a:pt x="134" y="83"/>
                    </a:cubicBezTo>
                    <a:cubicBezTo>
                      <a:pt x="135" y="73"/>
                      <a:pt x="135" y="73"/>
                      <a:pt x="135" y="73"/>
                    </a:cubicBezTo>
                    <a:lnTo>
                      <a:pt x="145" y="74"/>
                    </a:lnTo>
                    <a:close/>
                    <a:moveTo>
                      <a:pt x="135" y="73"/>
                    </a:moveTo>
                    <a:cubicBezTo>
                      <a:pt x="134" y="83"/>
                      <a:pt x="134" y="83"/>
                      <a:pt x="134" y="83"/>
                    </a:cubicBezTo>
                    <a:cubicBezTo>
                      <a:pt x="124" y="82"/>
                      <a:pt x="124" y="82"/>
                      <a:pt x="124" y="82"/>
                    </a:cubicBezTo>
                    <a:cubicBezTo>
                      <a:pt x="125" y="72"/>
                      <a:pt x="125" y="72"/>
                      <a:pt x="125" y="72"/>
                    </a:cubicBezTo>
                    <a:lnTo>
                      <a:pt x="135" y="73"/>
                    </a:lnTo>
                    <a:close/>
                    <a:moveTo>
                      <a:pt x="126" y="62"/>
                    </a:moveTo>
                    <a:cubicBezTo>
                      <a:pt x="125" y="72"/>
                      <a:pt x="125" y="72"/>
                      <a:pt x="125" y="72"/>
                    </a:cubicBezTo>
                    <a:cubicBezTo>
                      <a:pt x="116" y="71"/>
                      <a:pt x="116" y="71"/>
                      <a:pt x="116" y="71"/>
                    </a:cubicBezTo>
                    <a:cubicBezTo>
                      <a:pt x="117" y="61"/>
                      <a:pt x="117" y="61"/>
                      <a:pt x="117" y="61"/>
                    </a:cubicBezTo>
                    <a:lnTo>
                      <a:pt x="126" y="62"/>
                    </a:lnTo>
                    <a:close/>
                    <a:moveTo>
                      <a:pt x="117" y="61"/>
                    </a:moveTo>
                    <a:cubicBezTo>
                      <a:pt x="116" y="71"/>
                      <a:pt x="116" y="71"/>
                      <a:pt x="116" y="71"/>
                    </a:cubicBezTo>
                    <a:cubicBezTo>
                      <a:pt x="106" y="69"/>
                      <a:pt x="106" y="69"/>
                      <a:pt x="106" y="69"/>
                    </a:cubicBezTo>
                    <a:cubicBezTo>
                      <a:pt x="107" y="60"/>
                      <a:pt x="107" y="60"/>
                      <a:pt x="107" y="60"/>
                    </a:cubicBezTo>
                    <a:lnTo>
                      <a:pt x="117" y="61"/>
                    </a:lnTo>
                    <a:close/>
                    <a:moveTo>
                      <a:pt x="108" y="50"/>
                    </a:moveTo>
                    <a:cubicBezTo>
                      <a:pt x="107" y="60"/>
                      <a:pt x="107" y="60"/>
                      <a:pt x="107" y="60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9" y="49"/>
                      <a:pt x="99" y="49"/>
                      <a:pt x="99" y="49"/>
                    </a:cubicBezTo>
                    <a:lnTo>
                      <a:pt x="108" y="50"/>
                    </a:lnTo>
                    <a:close/>
                    <a:moveTo>
                      <a:pt x="99" y="49"/>
                    </a:moveTo>
                    <a:cubicBezTo>
                      <a:pt x="97" y="58"/>
                      <a:pt x="97" y="58"/>
                      <a:pt x="97" y="58"/>
                    </a:cubicBezTo>
                    <a:cubicBezTo>
                      <a:pt x="88" y="57"/>
                      <a:pt x="88" y="57"/>
                      <a:pt x="88" y="57"/>
                    </a:cubicBezTo>
                    <a:cubicBezTo>
                      <a:pt x="89" y="48"/>
                      <a:pt x="89" y="48"/>
                      <a:pt x="89" y="48"/>
                    </a:cubicBezTo>
                    <a:lnTo>
                      <a:pt x="99" y="49"/>
                    </a:lnTo>
                    <a:close/>
                    <a:moveTo>
                      <a:pt x="89" y="48"/>
                    </a:moveTo>
                    <a:cubicBezTo>
                      <a:pt x="88" y="57"/>
                      <a:pt x="88" y="57"/>
                      <a:pt x="88" y="57"/>
                    </a:cubicBezTo>
                    <a:cubicBezTo>
                      <a:pt x="78" y="56"/>
                      <a:pt x="78" y="56"/>
                      <a:pt x="78" y="56"/>
                    </a:cubicBezTo>
                    <a:cubicBezTo>
                      <a:pt x="79" y="47"/>
                      <a:pt x="79" y="47"/>
                      <a:pt x="79" y="47"/>
                    </a:cubicBezTo>
                    <a:lnTo>
                      <a:pt x="89" y="48"/>
                    </a:lnTo>
                    <a:close/>
                    <a:moveTo>
                      <a:pt x="80" y="37"/>
                    </a:moveTo>
                    <a:cubicBezTo>
                      <a:pt x="79" y="46"/>
                      <a:pt x="79" y="46"/>
                      <a:pt x="79" y="46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71" y="36"/>
                      <a:pt x="71" y="36"/>
                      <a:pt x="71" y="36"/>
                    </a:cubicBezTo>
                    <a:lnTo>
                      <a:pt x="80" y="37"/>
                    </a:lnTo>
                    <a:close/>
                    <a:moveTo>
                      <a:pt x="71" y="36"/>
                    </a:moveTo>
                    <a:cubicBezTo>
                      <a:pt x="69" y="45"/>
                      <a:pt x="69" y="45"/>
                      <a:pt x="69" y="45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61" y="34"/>
                      <a:pt x="61" y="34"/>
                      <a:pt x="61" y="34"/>
                    </a:cubicBezTo>
                    <a:lnTo>
                      <a:pt x="71" y="36"/>
                    </a:lnTo>
                    <a:close/>
                    <a:moveTo>
                      <a:pt x="62" y="25"/>
                    </a:moveTo>
                    <a:cubicBezTo>
                      <a:pt x="61" y="34"/>
                      <a:pt x="61" y="34"/>
                      <a:pt x="61" y="34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3" y="24"/>
                      <a:pt x="53" y="24"/>
                      <a:pt x="53" y="24"/>
                    </a:cubicBezTo>
                    <a:lnTo>
                      <a:pt x="62" y="25"/>
                    </a:lnTo>
                    <a:close/>
                    <a:moveTo>
                      <a:pt x="52" y="24"/>
                    </a:moveTo>
                    <a:cubicBezTo>
                      <a:pt x="51" y="33"/>
                      <a:pt x="51" y="33"/>
                      <a:pt x="51" y="33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3" y="22"/>
                      <a:pt x="43" y="22"/>
                      <a:pt x="43" y="22"/>
                    </a:cubicBezTo>
                    <a:lnTo>
                      <a:pt x="52" y="24"/>
                    </a:lnTo>
                    <a:close/>
                    <a:moveTo>
                      <a:pt x="43" y="22"/>
                    </a:moveTo>
                    <a:cubicBezTo>
                      <a:pt x="41" y="32"/>
                      <a:pt x="41" y="32"/>
                      <a:pt x="41" y="32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3" y="21"/>
                      <a:pt x="33" y="21"/>
                      <a:pt x="33" y="21"/>
                    </a:cubicBezTo>
                    <a:lnTo>
                      <a:pt x="43" y="22"/>
                    </a:lnTo>
                    <a:close/>
                    <a:moveTo>
                      <a:pt x="33" y="21"/>
                    </a:moveTo>
                    <a:cubicBezTo>
                      <a:pt x="32" y="31"/>
                      <a:pt x="32" y="31"/>
                      <a:pt x="32" y="31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3" y="20"/>
                      <a:pt x="23" y="20"/>
                      <a:pt x="23" y="20"/>
                    </a:cubicBezTo>
                    <a:lnTo>
                      <a:pt x="33" y="21"/>
                    </a:lnTo>
                    <a:close/>
                    <a:moveTo>
                      <a:pt x="22" y="30"/>
                    </a:moveTo>
                    <a:cubicBezTo>
                      <a:pt x="12" y="28"/>
                      <a:pt x="12" y="28"/>
                      <a:pt x="12" y="28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23" y="20"/>
                      <a:pt x="23" y="20"/>
                      <a:pt x="23" y="20"/>
                    </a:cubicBezTo>
                    <a:lnTo>
                      <a:pt x="22" y="30"/>
                    </a:lnTo>
                    <a:close/>
                    <a:moveTo>
                      <a:pt x="24" y="10"/>
                    </a:moveTo>
                    <a:cubicBezTo>
                      <a:pt x="23" y="20"/>
                      <a:pt x="23" y="20"/>
                      <a:pt x="23" y="20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9"/>
                      <a:pt x="15" y="9"/>
                      <a:pt x="15" y="9"/>
                    </a:cubicBezTo>
                    <a:lnTo>
                      <a:pt x="24" y="10"/>
                    </a:lnTo>
                    <a:close/>
                    <a:moveTo>
                      <a:pt x="5" y="8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4" y="17"/>
                      <a:pt x="4" y="17"/>
                      <a:pt x="4" y="17"/>
                    </a:cubicBezTo>
                    <a:lnTo>
                      <a:pt x="5" y="8"/>
                    </a:lnTo>
                    <a:close/>
                    <a:moveTo>
                      <a:pt x="3" y="27"/>
                    </a:moveTo>
                    <a:cubicBezTo>
                      <a:pt x="4" y="18"/>
                      <a:pt x="4" y="18"/>
                      <a:pt x="4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8"/>
                      <a:pt x="12" y="28"/>
                      <a:pt x="12" y="28"/>
                    </a:cubicBezTo>
                    <a:lnTo>
                      <a:pt x="3" y="27"/>
                    </a:lnTo>
                    <a:close/>
                    <a:moveTo>
                      <a:pt x="12" y="29"/>
                    </a:moveTo>
                    <a:cubicBezTo>
                      <a:pt x="22" y="30"/>
                      <a:pt x="22" y="30"/>
                      <a:pt x="22" y="30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11" y="38"/>
                      <a:pt x="11" y="38"/>
                      <a:pt x="11" y="38"/>
                    </a:cubicBezTo>
                    <a:lnTo>
                      <a:pt x="12" y="29"/>
                    </a:lnTo>
                    <a:close/>
                    <a:moveTo>
                      <a:pt x="11" y="38"/>
                    </a:moveTo>
                    <a:cubicBezTo>
                      <a:pt x="21" y="39"/>
                      <a:pt x="21" y="39"/>
                      <a:pt x="21" y="39"/>
                    </a:cubicBezTo>
                    <a:cubicBezTo>
                      <a:pt x="20" y="49"/>
                      <a:pt x="20" y="49"/>
                      <a:pt x="20" y="49"/>
                    </a:cubicBezTo>
                    <a:cubicBezTo>
                      <a:pt x="10" y="48"/>
                      <a:pt x="10" y="48"/>
                      <a:pt x="10" y="48"/>
                    </a:cubicBezTo>
                    <a:lnTo>
                      <a:pt x="11" y="38"/>
                    </a:lnTo>
                    <a:close/>
                    <a:moveTo>
                      <a:pt x="9" y="57"/>
                    </a:moveTo>
                    <a:cubicBezTo>
                      <a:pt x="10" y="48"/>
                      <a:pt x="10" y="48"/>
                      <a:pt x="10" y="48"/>
                    </a:cubicBezTo>
                    <a:cubicBezTo>
                      <a:pt x="20" y="49"/>
                      <a:pt x="20" y="49"/>
                      <a:pt x="20" y="49"/>
                    </a:cubicBezTo>
                    <a:cubicBezTo>
                      <a:pt x="18" y="59"/>
                      <a:pt x="18" y="59"/>
                      <a:pt x="18" y="59"/>
                    </a:cubicBezTo>
                    <a:lnTo>
                      <a:pt x="9" y="57"/>
                    </a:lnTo>
                    <a:close/>
                    <a:moveTo>
                      <a:pt x="19" y="59"/>
                    </a:moveTo>
                    <a:cubicBezTo>
                      <a:pt x="28" y="60"/>
                      <a:pt x="28" y="60"/>
                      <a:pt x="28" y="6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17" y="68"/>
                      <a:pt x="17" y="68"/>
                      <a:pt x="17" y="68"/>
                    </a:cubicBezTo>
                    <a:lnTo>
                      <a:pt x="19" y="59"/>
                    </a:lnTo>
                    <a:close/>
                    <a:moveTo>
                      <a:pt x="17" y="69"/>
                    </a:moveTo>
                    <a:cubicBezTo>
                      <a:pt x="27" y="70"/>
                      <a:pt x="27" y="70"/>
                      <a:pt x="27" y="70"/>
                    </a:cubicBezTo>
                    <a:cubicBezTo>
                      <a:pt x="26" y="79"/>
                      <a:pt x="26" y="79"/>
                      <a:pt x="26" y="79"/>
                    </a:cubicBezTo>
                    <a:cubicBezTo>
                      <a:pt x="16" y="78"/>
                      <a:pt x="16" y="78"/>
                      <a:pt x="16" y="78"/>
                    </a:cubicBezTo>
                    <a:lnTo>
                      <a:pt x="17" y="69"/>
                    </a:lnTo>
                    <a:close/>
                    <a:moveTo>
                      <a:pt x="16" y="78"/>
                    </a:moveTo>
                    <a:cubicBezTo>
                      <a:pt x="26" y="79"/>
                      <a:pt x="26" y="79"/>
                      <a:pt x="26" y="79"/>
                    </a:cubicBezTo>
                    <a:cubicBezTo>
                      <a:pt x="25" y="89"/>
                      <a:pt x="25" y="89"/>
                      <a:pt x="25" y="89"/>
                    </a:cubicBezTo>
                    <a:cubicBezTo>
                      <a:pt x="15" y="88"/>
                      <a:pt x="15" y="88"/>
                      <a:pt x="15" y="88"/>
                    </a:cubicBezTo>
                    <a:lnTo>
                      <a:pt x="16" y="78"/>
                    </a:lnTo>
                    <a:close/>
                    <a:moveTo>
                      <a:pt x="14" y="98"/>
                    </a:moveTo>
                    <a:cubicBezTo>
                      <a:pt x="15" y="88"/>
                      <a:pt x="15" y="88"/>
                      <a:pt x="15" y="88"/>
                    </a:cubicBezTo>
                    <a:cubicBezTo>
                      <a:pt x="25" y="89"/>
                      <a:pt x="25" y="89"/>
                      <a:pt x="25" y="89"/>
                    </a:cubicBezTo>
                    <a:cubicBezTo>
                      <a:pt x="23" y="99"/>
                      <a:pt x="23" y="99"/>
                      <a:pt x="23" y="99"/>
                    </a:cubicBezTo>
                    <a:lnTo>
                      <a:pt x="14" y="98"/>
                    </a:lnTo>
                    <a:close/>
                    <a:moveTo>
                      <a:pt x="24" y="99"/>
                    </a:moveTo>
                    <a:cubicBezTo>
                      <a:pt x="33" y="100"/>
                      <a:pt x="33" y="100"/>
                      <a:pt x="33" y="100"/>
                    </a:cubicBezTo>
                    <a:cubicBezTo>
                      <a:pt x="32" y="110"/>
                      <a:pt x="32" y="110"/>
                      <a:pt x="32" y="110"/>
                    </a:cubicBezTo>
                    <a:cubicBezTo>
                      <a:pt x="22" y="108"/>
                      <a:pt x="22" y="108"/>
                      <a:pt x="22" y="108"/>
                    </a:cubicBezTo>
                    <a:lnTo>
                      <a:pt x="24" y="99"/>
                    </a:lnTo>
                    <a:close/>
                    <a:moveTo>
                      <a:pt x="21" y="118"/>
                    </a:moveTo>
                    <a:cubicBezTo>
                      <a:pt x="22" y="109"/>
                      <a:pt x="22" y="109"/>
                      <a:pt x="22" y="109"/>
                    </a:cubicBezTo>
                    <a:cubicBezTo>
                      <a:pt x="32" y="110"/>
                      <a:pt x="32" y="110"/>
                      <a:pt x="32" y="110"/>
                    </a:cubicBezTo>
                    <a:cubicBezTo>
                      <a:pt x="31" y="119"/>
                      <a:pt x="31" y="119"/>
                      <a:pt x="31" y="119"/>
                    </a:cubicBezTo>
                    <a:lnTo>
                      <a:pt x="21" y="118"/>
                    </a:lnTo>
                    <a:close/>
                    <a:moveTo>
                      <a:pt x="31" y="120"/>
                    </a:moveTo>
                    <a:cubicBezTo>
                      <a:pt x="40" y="121"/>
                      <a:pt x="40" y="121"/>
                      <a:pt x="40" y="121"/>
                    </a:cubicBezTo>
                    <a:cubicBezTo>
                      <a:pt x="39" y="130"/>
                      <a:pt x="39" y="130"/>
                      <a:pt x="39" y="130"/>
                    </a:cubicBezTo>
                    <a:cubicBezTo>
                      <a:pt x="30" y="129"/>
                      <a:pt x="30" y="129"/>
                      <a:pt x="30" y="129"/>
                    </a:cubicBezTo>
                    <a:lnTo>
                      <a:pt x="31" y="120"/>
                    </a:lnTo>
                    <a:close/>
                    <a:moveTo>
                      <a:pt x="29" y="139"/>
                    </a:moveTo>
                    <a:cubicBezTo>
                      <a:pt x="30" y="129"/>
                      <a:pt x="30" y="129"/>
                      <a:pt x="30" y="129"/>
                    </a:cubicBezTo>
                    <a:cubicBezTo>
                      <a:pt x="39" y="130"/>
                      <a:pt x="39" y="130"/>
                      <a:pt x="39" y="130"/>
                    </a:cubicBezTo>
                    <a:cubicBezTo>
                      <a:pt x="38" y="140"/>
                      <a:pt x="38" y="140"/>
                      <a:pt x="38" y="140"/>
                    </a:cubicBezTo>
                    <a:lnTo>
                      <a:pt x="29" y="139"/>
                    </a:lnTo>
                    <a:close/>
                    <a:moveTo>
                      <a:pt x="38" y="140"/>
                    </a:moveTo>
                    <a:cubicBezTo>
                      <a:pt x="48" y="141"/>
                      <a:pt x="48" y="141"/>
                      <a:pt x="48" y="141"/>
                    </a:cubicBezTo>
                    <a:cubicBezTo>
                      <a:pt x="47" y="151"/>
                      <a:pt x="47" y="151"/>
                      <a:pt x="47" y="151"/>
                    </a:cubicBezTo>
                    <a:cubicBezTo>
                      <a:pt x="37" y="150"/>
                      <a:pt x="37" y="150"/>
                      <a:pt x="37" y="150"/>
                    </a:cubicBezTo>
                    <a:lnTo>
                      <a:pt x="38" y="140"/>
                    </a:lnTo>
                    <a:close/>
                    <a:moveTo>
                      <a:pt x="36" y="159"/>
                    </a:moveTo>
                    <a:cubicBezTo>
                      <a:pt x="37" y="150"/>
                      <a:pt x="37" y="150"/>
                      <a:pt x="37" y="150"/>
                    </a:cubicBezTo>
                    <a:cubicBezTo>
                      <a:pt x="47" y="151"/>
                      <a:pt x="47" y="151"/>
                      <a:pt x="47" y="151"/>
                    </a:cubicBezTo>
                    <a:cubicBezTo>
                      <a:pt x="45" y="161"/>
                      <a:pt x="45" y="161"/>
                      <a:pt x="45" y="161"/>
                    </a:cubicBezTo>
                    <a:lnTo>
                      <a:pt x="36" y="159"/>
                    </a:lnTo>
                    <a:close/>
                    <a:moveTo>
                      <a:pt x="46" y="161"/>
                    </a:moveTo>
                    <a:cubicBezTo>
                      <a:pt x="55" y="162"/>
                      <a:pt x="55" y="162"/>
                      <a:pt x="55" y="162"/>
                    </a:cubicBezTo>
                    <a:cubicBezTo>
                      <a:pt x="54" y="171"/>
                      <a:pt x="54" y="171"/>
                      <a:pt x="54" y="171"/>
                    </a:cubicBezTo>
                    <a:cubicBezTo>
                      <a:pt x="44" y="170"/>
                      <a:pt x="44" y="170"/>
                      <a:pt x="44" y="170"/>
                    </a:cubicBezTo>
                    <a:lnTo>
                      <a:pt x="46" y="161"/>
                    </a:lnTo>
                    <a:close/>
                    <a:moveTo>
                      <a:pt x="43" y="180"/>
                    </a:moveTo>
                    <a:cubicBezTo>
                      <a:pt x="44" y="171"/>
                      <a:pt x="44" y="171"/>
                      <a:pt x="44" y="171"/>
                    </a:cubicBezTo>
                    <a:cubicBezTo>
                      <a:pt x="54" y="172"/>
                      <a:pt x="54" y="172"/>
                      <a:pt x="54" y="172"/>
                    </a:cubicBezTo>
                    <a:cubicBezTo>
                      <a:pt x="53" y="181"/>
                      <a:pt x="53" y="181"/>
                      <a:pt x="53" y="181"/>
                    </a:cubicBezTo>
                    <a:lnTo>
                      <a:pt x="43" y="180"/>
                    </a:lnTo>
                    <a:close/>
                    <a:moveTo>
                      <a:pt x="52" y="191"/>
                    </a:moveTo>
                    <a:cubicBezTo>
                      <a:pt x="53" y="181"/>
                      <a:pt x="53" y="181"/>
                      <a:pt x="53" y="181"/>
                    </a:cubicBezTo>
                    <a:cubicBezTo>
                      <a:pt x="62" y="183"/>
                      <a:pt x="62" y="183"/>
                      <a:pt x="62" y="183"/>
                    </a:cubicBezTo>
                    <a:cubicBezTo>
                      <a:pt x="61" y="192"/>
                      <a:pt x="61" y="192"/>
                      <a:pt x="61" y="192"/>
                    </a:cubicBezTo>
                    <a:lnTo>
                      <a:pt x="52" y="191"/>
                    </a:lnTo>
                    <a:close/>
                    <a:moveTo>
                      <a:pt x="60" y="202"/>
                    </a:moveTo>
                    <a:cubicBezTo>
                      <a:pt x="61" y="192"/>
                      <a:pt x="61" y="192"/>
                      <a:pt x="61" y="192"/>
                    </a:cubicBezTo>
                    <a:cubicBezTo>
                      <a:pt x="71" y="193"/>
                      <a:pt x="71" y="193"/>
                      <a:pt x="71" y="193"/>
                    </a:cubicBezTo>
                    <a:cubicBezTo>
                      <a:pt x="70" y="203"/>
                      <a:pt x="70" y="203"/>
                      <a:pt x="70" y="203"/>
                    </a:cubicBezTo>
                    <a:lnTo>
                      <a:pt x="60" y="202"/>
                    </a:lnTo>
                    <a:close/>
                    <a:moveTo>
                      <a:pt x="69" y="213"/>
                    </a:moveTo>
                    <a:cubicBezTo>
                      <a:pt x="70" y="203"/>
                      <a:pt x="70" y="203"/>
                      <a:pt x="70" y="203"/>
                    </a:cubicBezTo>
                    <a:cubicBezTo>
                      <a:pt x="79" y="204"/>
                      <a:pt x="79" y="204"/>
                      <a:pt x="79" y="204"/>
                    </a:cubicBezTo>
                    <a:cubicBezTo>
                      <a:pt x="78" y="214"/>
                      <a:pt x="78" y="214"/>
                      <a:pt x="78" y="214"/>
                    </a:cubicBezTo>
                    <a:lnTo>
                      <a:pt x="69" y="213"/>
                    </a:lnTo>
                    <a:close/>
                    <a:moveTo>
                      <a:pt x="78" y="214"/>
                    </a:moveTo>
                    <a:cubicBezTo>
                      <a:pt x="80" y="204"/>
                      <a:pt x="80" y="204"/>
                      <a:pt x="80" y="204"/>
                    </a:cubicBezTo>
                    <a:cubicBezTo>
                      <a:pt x="89" y="206"/>
                      <a:pt x="89" y="206"/>
                      <a:pt x="89" y="206"/>
                    </a:cubicBezTo>
                    <a:cubicBezTo>
                      <a:pt x="88" y="215"/>
                      <a:pt x="88" y="215"/>
                      <a:pt x="88" y="215"/>
                    </a:cubicBezTo>
                    <a:lnTo>
                      <a:pt x="78" y="214"/>
                    </a:lnTo>
                    <a:close/>
                    <a:moveTo>
                      <a:pt x="87" y="225"/>
                    </a:moveTo>
                    <a:cubicBezTo>
                      <a:pt x="88" y="215"/>
                      <a:pt x="88" y="215"/>
                      <a:pt x="88" y="215"/>
                    </a:cubicBezTo>
                    <a:cubicBezTo>
                      <a:pt x="98" y="217"/>
                      <a:pt x="98" y="217"/>
                      <a:pt x="98" y="217"/>
                    </a:cubicBezTo>
                    <a:cubicBezTo>
                      <a:pt x="97" y="226"/>
                      <a:pt x="97" y="226"/>
                      <a:pt x="97" y="226"/>
                    </a:cubicBezTo>
                    <a:lnTo>
                      <a:pt x="87" y="225"/>
                    </a:lnTo>
                    <a:close/>
                    <a:moveTo>
                      <a:pt x="97" y="226"/>
                    </a:moveTo>
                    <a:cubicBezTo>
                      <a:pt x="98" y="217"/>
                      <a:pt x="98" y="217"/>
                      <a:pt x="98" y="217"/>
                    </a:cubicBezTo>
                    <a:cubicBezTo>
                      <a:pt x="107" y="218"/>
                      <a:pt x="107" y="218"/>
                      <a:pt x="107" y="218"/>
                    </a:cubicBezTo>
                    <a:cubicBezTo>
                      <a:pt x="106" y="227"/>
                      <a:pt x="106" y="227"/>
                      <a:pt x="106" y="227"/>
                    </a:cubicBezTo>
                    <a:lnTo>
                      <a:pt x="97" y="226"/>
                    </a:lnTo>
                    <a:close/>
                    <a:moveTo>
                      <a:pt x="105" y="237"/>
                    </a:moveTo>
                    <a:cubicBezTo>
                      <a:pt x="106" y="227"/>
                      <a:pt x="106" y="227"/>
                      <a:pt x="106" y="227"/>
                    </a:cubicBezTo>
                    <a:cubicBezTo>
                      <a:pt x="116" y="229"/>
                      <a:pt x="116" y="229"/>
                      <a:pt x="116" y="229"/>
                    </a:cubicBezTo>
                    <a:cubicBezTo>
                      <a:pt x="115" y="238"/>
                      <a:pt x="115" y="238"/>
                      <a:pt x="115" y="238"/>
                    </a:cubicBezTo>
                    <a:lnTo>
                      <a:pt x="105" y="237"/>
                    </a:lnTo>
                    <a:close/>
                    <a:moveTo>
                      <a:pt x="115" y="238"/>
                    </a:moveTo>
                    <a:cubicBezTo>
                      <a:pt x="116" y="229"/>
                      <a:pt x="116" y="229"/>
                      <a:pt x="116" y="229"/>
                    </a:cubicBezTo>
                    <a:cubicBezTo>
                      <a:pt x="126" y="230"/>
                      <a:pt x="126" y="230"/>
                      <a:pt x="126" y="230"/>
                    </a:cubicBezTo>
                    <a:cubicBezTo>
                      <a:pt x="124" y="239"/>
                      <a:pt x="124" y="239"/>
                      <a:pt x="124" y="239"/>
                    </a:cubicBezTo>
                    <a:lnTo>
                      <a:pt x="115" y="238"/>
                    </a:lnTo>
                    <a:close/>
                    <a:moveTo>
                      <a:pt x="125" y="239"/>
                    </a:moveTo>
                    <a:cubicBezTo>
                      <a:pt x="126" y="230"/>
                      <a:pt x="126" y="230"/>
                      <a:pt x="126" y="230"/>
                    </a:cubicBezTo>
                    <a:cubicBezTo>
                      <a:pt x="135" y="231"/>
                      <a:pt x="135" y="231"/>
                      <a:pt x="135" y="231"/>
                    </a:cubicBezTo>
                    <a:cubicBezTo>
                      <a:pt x="134" y="241"/>
                      <a:pt x="134" y="241"/>
                      <a:pt x="134" y="241"/>
                    </a:cubicBezTo>
                    <a:lnTo>
                      <a:pt x="125" y="239"/>
                    </a:lnTo>
                    <a:close/>
                    <a:moveTo>
                      <a:pt x="144" y="242"/>
                    </a:moveTo>
                    <a:cubicBezTo>
                      <a:pt x="134" y="241"/>
                      <a:pt x="134" y="241"/>
                      <a:pt x="134" y="241"/>
                    </a:cubicBezTo>
                    <a:cubicBezTo>
                      <a:pt x="136" y="231"/>
                      <a:pt x="136" y="231"/>
                      <a:pt x="136" y="231"/>
                    </a:cubicBezTo>
                    <a:cubicBezTo>
                      <a:pt x="145" y="232"/>
                      <a:pt x="145" y="232"/>
                      <a:pt x="145" y="232"/>
                    </a:cubicBezTo>
                    <a:lnTo>
                      <a:pt x="144" y="242"/>
                    </a:lnTo>
                    <a:close/>
                    <a:moveTo>
                      <a:pt x="145" y="232"/>
                    </a:moveTo>
                    <a:cubicBezTo>
                      <a:pt x="146" y="222"/>
                      <a:pt x="146" y="222"/>
                      <a:pt x="146" y="222"/>
                    </a:cubicBezTo>
                    <a:cubicBezTo>
                      <a:pt x="156" y="224"/>
                      <a:pt x="156" y="224"/>
                      <a:pt x="156" y="224"/>
                    </a:cubicBezTo>
                    <a:cubicBezTo>
                      <a:pt x="155" y="233"/>
                      <a:pt x="155" y="233"/>
                      <a:pt x="155" y="233"/>
                    </a:cubicBezTo>
                    <a:lnTo>
                      <a:pt x="145" y="232"/>
                    </a:lnTo>
                    <a:close/>
                    <a:moveTo>
                      <a:pt x="165" y="234"/>
                    </a:moveTo>
                    <a:cubicBezTo>
                      <a:pt x="155" y="233"/>
                      <a:pt x="155" y="233"/>
                      <a:pt x="155" y="233"/>
                    </a:cubicBezTo>
                    <a:cubicBezTo>
                      <a:pt x="156" y="224"/>
                      <a:pt x="156" y="224"/>
                      <a:pt x="156" y="224"/>
                    </a:cubicBezTo>
                    <a:cubicBezTo>
                      <a:pt x="166" y="225"/>
                      <a:pt x="166" y="225"/>
                      <a:pt x="166" y="225"/>
                    </a:cubicBezTo>
                    <a:lnTo>
                      <a:pt x="165" y="234"/>
                    </a:lnTo>
                    <a:close/>
                    <a:moveTo>
                      <a:pt x="175" y="226"/>
                    </a:moveTo>
                    <a:cubicBezTo>
                      <a:pt x="166" y="225"/>
                      <a:pt x="166" y="225"/>
                      <a:pt x="166" y="225"/>
                    </a:cubicBezTo>
                    <a:cubicBezTo>
                      <a:pt x="167" y="215"/>
                      <a:pt x="167" y="215"/>
                      <a:pt x="167" y="215"/>
                    </a:cubicBezTo>
                    <a:cubicBezTo>
                      <a:pt x="177" y="216"/>
                      <a:pt x="177" y="216"/>
                      <a:pt x="177" y="216"/>
                    </a:cubicBezTo>
                    <a:lnTo>
                      <a:pt x="175" y="226"/>
                    </a:lnTo>
                    <a:close/>
                    <a:moveTo>
                      <a:pt x="186" y="217"/>
                    </a:moveTo>
                    <a:cubicBezTo>
                      <a:pt x="177" y="216"/>
                      <a:pt x="177" y="216"/>
                      <a:pt x="177" y="216"/>
                    </a:cubicBezTo>
                    <a:cubicBezTo>
                      <a:pt x="178" y="207"/>
                      <a:pt x="178" y="207"/>
                      <a:pt x="178" y="207"/>
                    </a:cubicBezTo>
                    <a:cubicBezTo>
                      <a:pt x="188" y="208"/>
                      <a:pt x="188" y="208"/>
                      <a:pt x="188" y="208"/>
                    </a:cubicBezTo>
                    <a:lnTo>
                      <a:pt x="186" y="217"/>
                    </a:lnTo>
                    <a:close/>
                    <a:moveTo>
                      <a:pt x="188" y="208"/>
                    </a:moveTo>
                    <a:cubicBezTo>
                      <a:pt x="178" y="206"/>
                      <a:pt x="178" y="206"/>
                      <a:pt x="178" y="206"/>
                    </a:cubicBezTo>
                    <a:cubicBezTo>
                      <a:pt x="179" y="197"/>
                      <a:pt x="179" y="197"/>
                      <a:pt x="179" y="197"/>
                    </a:cubicBezTo>
                    <a:cubicBezTo>
                      <a:pt x="189" y="198"/>
                      <a:pt x="189" y="198"/>
                      <a:pt x="189" y="198"/>
                    </a:cubicBezTo>
                    <a:lnTo>
                      <a:pt x="188" y="208"/>
                    </a:lnTo>
                    <a:close/>
                    <a:moveTo>
                      <a:pt x="189" y="198"/>
                    </a:moveTo>
                    <a:cubicBezTo>
                      <a:pt x="179" y="197"/>
                      <a:pt x="179" y="197"/>
                      <a:pt x="179" y="197"/>
                    </a:cubicBezTo>
                    <a:cubicBezTo>
                      <a:pt x="180" y="187"/>
                      <a:pt x="180" y="187"/>
                      <a:pt x="180" y="187"/>
                    </a:cubicBezTo>
                    <a:cubicBezTo>
                      <a:pt x="190" y="188"/>
                      <a:pt x="190" y="188"/>
                      <a:pt x="190" y="188"/>
                    </a:cubicBezTo>
                    <a:lnTo>
                      <a:pt x="189" y="198"/>
                    </a:lnTo>
                    <a:close/>
                    <a:moveTo>
                      <a:pt x="200" y="189"/>
                    </a:moveTo>
                    <a:cubicBezTo>
                      <a:pt x="190" y="188"/>
                      <a:pt x="190" y="188"/>
                      <a:pt x="190" y="188"/>
                    </a:cubicBezTo>
                    <a:cubicBezTo>
                      <a:pt x="191" y="179"/>
                      <a:pt x="191" y="179"/>
                      <a:pt x="191" y="179"/>
                    </a:cubicBezTo>
                    <a:cubicBezTo>
                      <a:pt x="201" y="180"/>
                      <a:pt x="201" y="180"/>
                      <a:pt x="201" y="180"/>
                    </a:cubicBezTo>
                    <a:lnTo>
                      <a:pt x="200" y="189"/>
                    </a:lnTo>
                    <a:close/>
                    <a:moveTo>
                      <a:pt x="201" y="180"/>
                    </a:moveTo>
                    <a:cubicBezTo>
                      <a:pt x="191" y="179"/>
                      <a:pt x="191" y="179"/>
                      <a:pt x="191" y="179"/>
                    </a:cubicBezTo>
                    <a:cubicBezTo>
                      <a:pt x="192" y="169"/>
                      <a:pt x="192" y="169"/>
                      <a:pt x="192" y="169"/>
                    </a:cubicBezTo>
                    <a:cubicBezTo>
                      <a:pt x="202" y="170"/>
                      <a:pt x="202" y="170"/>
                      <a:pt x="202" y="170"/>
                    </a:cubicBezTo>
                    <a:lnTo>
                      <a:pt x="201" y="180"/>
                    </a:lnTo>
                    <a:close/>
                    <a:moveTo>
                      <a:pt x="202" y="170"/>
                    </a:moveTo>
                    <a:cubicBezTo>
                      <a:pt x="192" y="169"/>
                      <a:pt x="192" y="169"/>
                      <a:pt x="192" y="169"/>
                    </a:cubicBezTo>
                    <a:cubicBezTo>
                      <a:pt x="194" y="159"/>
                      <a:pt x="194" y="159"/>
                      <a:pt x="194" y="159"/>
                    </a:cubicBezTo>
                    <a:cubicBezTo>
                      <a:pt x="203" y="160"/>
                      <a:pt x="203" y="160"/>
                      <a:pt x="203" y="160"/>
                    </a:cubicBezTo>
                    <a:lnTo>
                      <a:pt x="202" y="1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9" name="Freeform 481"/>
              <p:cNvSpPr>
                <a:spLocks noEditPoints="1"/>
              </p:cNvSpPr>
              <p:nvPr/>
            </p:nvSpPr>
            <p:spPr bwMode="auto">
              <a:xfrm>
                <a:off x="2266" y="-399"/>
                <a:ext cx="43" cy="42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6 h 22"/>
                  <a:gd name="T6" fmla="*/ 16 w 22"/>
                  <a:gd name="T7" fmla="*/ 3 h 22"/>
                  <a:gd name="T8" fmla="*/ 19 w 22"/>
                  <a:gd name="T9" fmla="*/ 16 h 22"/>
                  <a:gd name="T10" fmla="*/ 6 w 22"/>
                  <a:gd name="T11" fmla="*/ 8 h 22"/>
                  <a:gd name="T12" fmla="*/ 8 w 22"/>
                  <a:gd name="T13" fmla="*/ 17 h 22"/>
                  <a:gd name="T14" fmla="*/ 17 w 22"/>
                  <a:gd name="T15" fmla="*/ 15 h 22"/>
                  <a:gd name="T16" fmla="*/ 15 w 22"/>
                  <a:gd name="T17" fmla="*/ 6 h 22"/>
                  <a:gd name="T18" fmla="*/ 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1"/>
                      <a:pt x="10" y="22"/>
                      <a:pt x="6" y="19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9" y="16"/>
                    </a:cubicBezTo>
                    <a:close/>
                    <a:moveTo>
                      <a:pt x="6" y="8"/>
                    </a:moveTo>
                    <a:cubicBezTo>
                      <a:pt x="4" y="11"/>
                      <a:pt x="5" y="15"/>
                      <a:pt x="8" y="17"/>
                    </a:cubicBezTo>
                    <a:cubicBezTo>
                      <a:pt x="11" y="18"/>
                      <a:pt x="15" y="18"/>
                      <a:pt x="17" y="15"/>
                    </a:cubicBezTo>
                    <a:cubicBezTo>
                      <a:pt x="19" y="12"/>
                      <a:pt x="18" y="8"/>
                      <a:pt x="15" y="6"/>
                    </a:cubicBezTo>
                    <a:cubicBezTo>
                      <a:pt x="12" y="4"/>
                      <a:pt x="8" y="5"/>
                      <a:pt x="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0" name="Freeform 482"/>
              <p:cNvSpPr>
                <a:spLocks noEditPoints="1"/>
              </p:cNvSpPr>
              <p:nvPr/>
            </p:nvSpPr>
            <p:spPr bwMode="auto">
              <a:xfrm>
                <a:off x="2274" y="-436"/>
                <a:ext cx="43" cy="42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6 h 22"/>
                  <a:gd name="T6" fmla="*/ 17 w 22"/>
                  <a:gd name="T7" fmla="*/ 3 h 22"/>
                  <a:gd name="T8" fmla="*/ 19 w 22"/>
                  <a:gd name="T9" fmla="*/ 16 h 22"/>
                  <a:gd name="T10" fmla="*/ 6 w 22"/>
                  <a:gd name="T11" fmla="*/ 8 h 22"/>
                  <a:gd name="T12" fmla="*/ 8 w 22"/>
                  <a:gd name="T13" fmla="*/ 17 h 22"/>
                  <a:gd name="T14" fmla="*/ 17 w 22"/>
                  <a:gd name="T15" fmla="*/ 15 h 22"/>
                  <a:gd name="T16" fmla="*/ 15 w 22"/>
                  <a:gd name="T17" fmla="*/ 6 h 22"/>
                  <a:gd name="T18" fmla="*/ 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1"/>
                      <a:pt x="10" y="22"/>
                      <a:pt x="6" y="19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7" y="3"/>
                    </a:cubicBezTo>
                    <a:cubicBezTo>
                      <a:pt x="21" y="6"/>
                      <a:pt x="22" y="12"/>
                      <a:pt x="19" y="16"/>
                    </a:cubicBezTo>
                    <a:close/>
                    <a:moveTo>
                      <a:pt x="6" y="8"/>
                    </a:moveTo>
                    <a:cubicBezTo>
                      <a:pt x="4" y="11"/>
                      <a:pt x="5" y="15"/>
                      <a:pt x="8" y="17"/>
                    </a:cubicBezTo>
                    <a:cubicBezTo>
                      <a:pt x="11" y="19"/>
                      <a:pt x="15" y="18"/>
                      <a:pt x="17" y="15"/>
                    </a:cubicBezTo>
                    <a:cubicBezTo>
                      <a:pt x="19" y="12"/>
                      <a:pt x="18" y="8"/>
                      <a:pt x="15" y="6"/>
                    </a:cubicBezTo>
                    <a:cubicBezTo>
                      <a:pt x="12" y="4"/>
                      <a:pt x="8" y="5"/>
                      <a:pt x="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1" name="Freeform 483"/>
              <p:cNvSpPr>
                <a:spLocks noEditPoints="1"/>
              </p:cNvSpPr>
              <p:nvPr/>
            </p:nvSpPr>
            <p:spPr bwMode="auto">
              <a:xfrm>
                <a:off x="2276" y="-473"/>
                <a:ext cx="42" cy="43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6 h 22"/>
                  <a:gd name="T6" fmla="*/ 16 w 22"/>
                  <a:gd name="T7" fmla="*/ 3 h 22"/>
                  <a:gd name="T8" fmla="*/ 19 w 22"/>
                  <a:gd name="T9" fmla="*/ 16 h 22"/>
                  <a:gd name="T10" fmla="*/ 6 w 22"/>
                  <a:gd name="T11" fmla="*/ 7 h 22"/>
                  <a:gd name="T12" fmla="*/ 8 w 22"/>
                  <a:gd name="T13" fmla="*/ 16 h 22"/>
                  <a:gd name="T14" fmla="*/ 17 w 22"/>
                  <a:gd name="T15" fmla="*/ 15 h 22"/>
                  <a:gd name="T16" fmla="*/ 15 w 22"/>
                  <a:gd name="T17" fmla="*/ 6 h 22"/>
                  <a:gd name="T18" fmla="*/ 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1"/>
                      <a:pt x="10" y="22"/>
                      <a:pt x="6" y="19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9" y="16"/>
                    </a:cubicBezTo>
                    <a:close/>
                    <a:moveTo>
                      <a:pt x="6" y="7"/>
                    </a:moveTo>
                    <a:cubicBezTo>
                      <a:pt x="4" y="10"/>
                      <a:pt x="5" y="14"/>
                      <a:pt x="8" y="16"/>
                    </a:cubicBezTo>
                    <a:cubicBezTo>
                      <a:pt x="11" y="18"/>
                      <a:pt x="15" y="17"/>
                      <a:pt x="17" y="15"/>
                    </a:cubicBezTo>
                    <a:cubicBezTo>
                      <a:pt x="18" y="12"/>
                      <a:pt x="18" y="8"/>
                      <a:pt x="15" y="6"/>
                    </a:cubicBezTo>
                    <a:cubicBezTo>
                      <a:pt x="12" y="4"/>
                      <a:pt x="8" y="4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2" name="Freeform 484"/>
              <p:cNvSpPr>
                <a:spLocks noEditPoints="1"/>
              </p:cNvSpPr>
              <p:nvPr/>
            </p:nvSpPr>
            <p:spPr bwMode="auto">
              <a:xfrm>
                <a:off x="2272" y="-510"/>
                <a:ext cx="43" cy="43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6 h 22"/>
                  <a:gd name="T6" fmla="*/ 17 w 22"/>
                  <a:gd name="T7" fmla="*/ 3 h 22"/>
                  <a:gd name="T8" fmla="*/ 19 w 22"/>
                  <a:gd name="T9" fmla="*/ 16 h 22"/>
                  <a:gd name="T10" fmla="*/ 6 w 22"/>
                  <a:gd name="T11" fmla="*/ 7 h 22"/>
                  <a:gd name="T12" fmla="*/ 8 w 22"/>
                  <a:gd name="T13" fmla="*/ 16 h 22"/>
                  <a:gd name="T14" fmla="*/ 17 w 22"/>
                  <a:gd name="T15" fmla="*/ 14 h 22"/>
                  <a:gd name="T16" fmla="*/ 15 w 22"/>
                  <a:gd name="T17" fmla="*/ 5 h 22"/>
                  <a:gd name="T18" fmla="*/ 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1"/>
                      <a:pt x="10" y="22"/>
                      <a:pt x="6" y="19"/>
                    </a:cubicBezTo>
                    <a:cubicBezTo>
                      <a:pt x="2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7" y="3"/>
                    </a:cubicBezTo>
                    <a:cubicBezTo>
                      <a:pt x="21" y="6"/>
                      <a:pt x="22" y="12"/>
                      <a:pt x="19" y="16"/>
                    </a:cubicBezTo>
                    <a:close/>
                    <a:moveTo>
                      <a:pt x="6" y="7"/>
                    </a:moveTo>
                    <a:cubicBezTo>
                      <a:pt x="4" y="10"/>
                      <a:pt x="5" y="14"/>
                      <a:pt x="8" y="16"/>
                    </a:cubicBezTo>
                    <a:cubicBezTo>
                      <a:pt x="11" y="18"/>
                      <a:pt x="15" y="17"/>
                      <a:pt x="17" y="14"/>
                    </a:cubicBezTo>
                    <a:cubicBezTo>
                      <a:pt x="19" y="11"/>
                      <a:pt x="18" y="7"/>
                      <a:pt x="15" y="5"/>
                    </a:cubicBezTo>
                    <a:cubicBezTo>
                      <a:pt x="12" y="3"/>
                      <a:pt x="8" y="4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3" name="Freeform 485"/>
              <p:cNvSpPr>
                <a:spLocks noEditPoints="1"/>
              </p:cNvSpPr>
              <p:nvPr/>
            </p:nvSpPr>
            <p:spPr bwMode="auto">
              <a:xfrm>
                <a:off x="2260" y="-547"/>
                <a:ext cx="43" cy="45"/>
              </a:xfrm>
              <a:custGeom>
                <a:avLst/>
                <a:gdLst>
                  <a:gd name="T0" fmla="*/ 19 w 22"/>
                  <a:gd name="T1" fmla="*/ 17 h 23"/>
                  <a:gd name="T2" fmla="*/ 6 w 22"/>
                  <a:gd name="T3" fmla="*/ 20 h 23"/>
                  <a:gd name="T4" fmla="*/ 3 w 22"/>
                  <a:gd name="T5" fmla="*/ 6 h 23"/>
                  <a:gd name="T6" fmla="*/ 16 w 22"/>
                  <a:gd name="T7" fmla="*/ 3 h 23"/>
                  <a:gd name="T8" fmla="*/ 19 w 22"/>
                  <a:gd name="T9" fmla="*/ 17 h 23"/>
                  <a:gd name="T10" fmla="*/ 6 w 22"/>
                  <a:gd name="T11" fmla="*/ 8 h 23"/>
                  <a:gd name="T12" fmla="*/ 8 w 22"/>
                  <a:gd name="T13" fmla="*/ 17 h 23"/>
                  <a:gd name="T14" fmla="*/ 17 w 22"/>
                  <a:gd name="T15" fmla="*/ 15 h 23"/>
                  <a:gd name="T16" fmla="*/ 15 w 22"/>
                  <a:gd name="T17" fmla="*/ 6 h 23"/>
                  <a:gd name="T18" fmla="*/ 6 w 22"/>
                  <a:gd name="T19" fmla="*/ 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3">
                    <a:moveTo>
                      <a:pt x="19" y="17"/>
                    </a:moveTo>
                    <a:cubicBezTo>
                      <a:pt x="16" y="21"/>
                      <a:pt x="10" y="23"/>
                      <a:pt x="6" y="20"/>
                    </a:cubicBezTo>
                    <a:cubicBezTo>
                      <a:pt x="1" y="17"/>
                      <a:pt x="0" y="11"/>
                      <a:pt x="3" y="6"/>
                    </a:cubicBezTo>
                    <a:cubicBezTo>
                      <a:pt x="6" y="2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9" y="17"/>
                    </a:cubicBezTo>
                    <a:close/>
                    <a:moveTo>
                      <a:pt x="6" y="8"/>
                    </a:moveTo>
                    <a:cubicBezTo>
                      <a:pt x="4" y="11"/>
                      <a:pt x="5" y="15"/>
                      <a:pt x="8" y="17"/>
                    </a:cubicBezTo>
                    <a:cubicBezTo>
                      <a:pt x="11" y="19"/>
                      <a:pt x="15" y="18"/>
                      <a:pt x="17" y="15"/>
                    </a:cubicBezTo>
                    <a:cubicBezTo>
                      <a:pt x="18" y="12"/>
                      <a:pt x="18" y="8"/>
                      <a:pt x="15" y="6"/>
                    </a:cubicBezTo>
                    <a:cubicBezTo>
                      <a:pt x="12" y="4"/>
                      <a:pt x="8" y="5"/>
                      <a:pt x="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4" name="Freeform 486"/>
              <p:cNvSpPr>
                <a:spLocks noEditPoints="1"/>
              </p:cNvSpPr>
              <p:nvPr/>
            </p:nvSpPr>
            <p:spPr bwMode="auto">
              <a:xfrm>
                <a:off x="2241" y="-578"/>
                <a:ext cx="43" cy="43"/>
              </a:xfrm>
              <a:custGeom>
                <a:avLst/>
                <a:gdLst>
                  <a:gd name="T0" fmla="*/ 19 w 22"/>
                  <a:gd name="T1" fmla="*/ 17 h 22"/>
                  <a:gd name="T2" fmla="*/ 6 w 22"/>
                  <a:gd name="T3" fmla="*/ 19 h 22"/>
                  <a:gd name="T4" fmla="*/ 3 w 22"/>
                  <a:gd name="T5" fmla="*/ 6 h 22"/>
                  <a:gd name="T6" fmla="*/ 16 w 22"/>
                  <a:gd name="T7" fmla="*/ 3 h 22"/>
                  <a:gd name="T8" fmla="*/ 19 w 22"/>
                  <a:gd name="T9" fmla="*/ 17 h 22"/>
                  <a:gd name="T10" fmla="*/ 5 w 22"/>
                  <a:gd name="T11" fmla="*/ 8 h 22"/>
                  <a:gd name="T12" fmla="*/ 7 w 22"/>
                  <a:gd name="T13" fmla="*/ 17 h 22"/>
                  <a:gd name="T14" fmla="*/ 16 w 22"/>
                  <a:gd name="T15" fmla="*/ 15 h 22"/>
                  <a:gd name="T16" fmla="*/ 14 w 22"/>
                  <a:gd name="T17" fmla="*/ 6 h 22"/>
                  <a:gd name="T18" fmla="*/ 5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7"/>
                    </a:moveTo>
                    <a:cubicBezTo>
                      <a:pt x="16" y="21"/>
                      <a:pt x="10" y="22"/>
                      <a:pt x="6" y="19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9" y="17"/>
                    </a:cubicBezTo>
                    <a:close/>
                    <a:moveTo>
                      <a:pt x="5" y="8"/>
                    </a:moveTo>
                    <a:cubicBezTo>
                      <a:pt x="3" y="11"/>
                      <a:pt x="4" y="15"/>
                      <a:pt x="7" y="17"/>
                    </a:cubicBezTo>
                    <a:cubicBezTo>
                      <a:pt x="10" y="19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4" y="6"/>
                    </a:cubicBezTo>
                    <a:cubicBezTo>
                      <a:pt x="11" y="4"/>
                      <a:pt x="7" y="5"/>
                      <a:pt x="5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5" name="Freeform 487"/>
              <p:cNvSpPr>
                <a:spLocks noEditPoints="1"/>
              </p:cNvSpPr>
              <p:nvPr/>
            </p:nvSpPr>
            <p:spPr bwMode="auto">
              <a:xfrm>
                <a:off x="2216" y="-605"/>
                <a:ext cx="42" cy="43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6 h 22"/>
                  <a:gd name="T6" fmla="*/ 16 w 22"/>
                  <a:gd name="T7" fmla="*/ 3 h 22"/>
                  <a:gd name="T8" fmla="*/ 19 w 22"/>
                  <a:gd name="T9" fmla="*/ 16 h 22"/>
                  <a:gd name="T10" fmla="*/ 5 w 22"/>
                  <a:gd name="T11" fmla="*/ 8 h 22"/>
                  <a:gd name="T12" fmla="*/ 7 w 22"/>
                  <a:gd name="T13" fmla="*/ 16 h 22"/>
                  <a:gd name="T14" fmla="*/ 16 w 22"/>
                  <a:gd name="T15" fmla="*/ 15 h 22"/>
                  <a:gd name="T16" fmla="*/ 14 w 22"/>
                  <a:gd name="T17" fmla="*/ 6 h 22"/>
                  <a:gd name="T18" fmla="*/ 5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1"/>
                      <a:pt x="10" y="22"/>
                      <a:pt x="6" y="19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9" y="16"/>
                    </a:cubicBezTo>
                    <a:close/>
                    <a:moveTo>
                      <a:pt x="5" y="8"/>
                    </a:moveTo>
                    <a:cubicBezTo>
                      <a:pt x="3" y="11"/>
                      <a:pt x="4" y="15"/>
                      <a:pt x="7" y="16"/>
                    </a:cubicBezTo>
                    <a:cubicBezTo>
                      <a:pt x="10" y="18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4" y="6"/>
                    </a:cubicBezTo>
                    <a:cubicBezTo>
                      <a:pt x="11" y="4"/>
                      <a:pt x="7" y="5"/>
                      <a:pt x="5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6" name="Freeform 488"/>
              <p:cNvSpPr>
                <a:spLocks noEditPoints="1"/>
              </p:cNvSpPr>
              <p:nvPr/>
            </p:nvSpPr>
            <p:spPr bwMode="auto">
              <a:xfrm>
                <a:off x="2187" y="-628"/>
                <a:ext cx="42" cy="42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6 h 22"/>
                  <a:gd name="T6" fmla="*/ 16 w 22"/>
                  <a:gd name="T7" fmla="*/ 3 h 22"/>
                  <a:gd name="T8" fmla="*/ 19 w 22"/>
                  <a:gd name="T9" fmla="*/ 16 h 22"/>
                  <a:gd name="T10" fmla="*/ 5 w 22"/>
                  <a:gd name="T11" fmla="*/ 7 h 22"/>
                  <a:gd name="T12" fmla="*/ 7 w 22"/>
                  <a:gd name="T13" fmla="*/ 16 h 22"/>
                  <a:gd name="T14" fmla="*/ 16 w 22"/>
                  <a:gd name="T15" fmla="*/ 14 h 22"/>
                  <a:gd name="T16" fmla="*/ 14 w 22"/>
                  <a:gd name="T17" fmla="*/ 5 h 22"/>
                  <a:gd name="T18" fmla="*/ 5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1"/>
                      <a:pt x="10" y="22"/>
                      <a:pt x="6" y="19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9" y="16"/>
                    </a:cubicBezTo>
                    <a:close/>
                    <a:moveTo>
                      <a:pt x="5" y="7"/>
                    </a:moveTo>
                    <a:cubicBezTo>
                      <a:pt x="3" y="10"/>
                      <a:pt x="4" y="14"/>
                      <a:pt x="7" y="16"/>
                    </a:cubicBezTo>
                    <a:cubicBezTo>
                      <a:pt x="10" y="18"/>
                      <a:pt x="14" y="17"/>
                      <a:pt x="16" y="14"/>
                    </a:cubicBezTo>
                    <a:cubicBezTo>
                      <a:pt x="18" y="11"/>
                      <a:pt x="17" y="7"/>
                      <a:pt x="14" y="5"/>
                    </a:cubicBezTo>
                    <a:cubicBezTo>
                      <a:pt x="11" y="4"/>
                      <a:pt x="7" y="4"/>
                      <a:pt x="5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7" name="Freeform 489"/>
              <p:cNvSpPr>
                <a:spLocks noEditPoints="1"/>
              </p:cNvSpPr>
              <p:nvPr/>
            </p:nvSpPr>
            <p:spPr bwMode="auto">
              <a:xfrm>
                <a:off x="2154" y="-648"/>
                <a:ext cx="42" cy="43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6 h 22"/>
                  <a:gd name="T6" fmla="*/ 17 w 22"/>
                  <a:gd name="T7" fmla="*/ 3 h 22"/>
                  <a:gd name="T8" fmla="*/ 19 w 22"/>
                  <a:gd name="T9" fmla="*/ 16 h 22"/>
                  <a:gd name="T10" fmla="*/ 6 w 22"/>
                  <a:gd name="T11" fmla="*/ 7 h 22"/>
                  <a:gd name="T12" fmla="*/ 8 w 22"/>
                  <a:gd name="T13" fmla="*/ 16 h 22"/>
                  <a:gd name="T14" fmla="*/ 17 w 22"/>
                  <a:gd name="T15" fmla="*/ 14 h 22"/>
                  <a:gd name="T16" fmla="*/ 15 w 22"/>
                  <a:gd name="T17" fmla="*/ 5 h 22"/>
                  <a:gd name="T18" fmla="*/ 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7" y="21"/>
                      <a:pt x="11" y="22"/>
                      <a:pt x="6" y="19"/>
                    </a:cubicBezTo>
                    <a:cubicBezTo>
                      <a:pt x="2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7" y="3"/>
                    </a:cubicBezTo>
                    <a:cubicBezTo>
                      <a:pt x="21" y="6"/>
                      <a:pt x="22" y="12"/>
                      <a:pt x="19" y="16"/>
                    </a:cubicBezTo>
                    <a:close/>
                    <a:moveTo>
                      <a:pt x="6" y="7"/>
                    </a:moveTo>
                    <a:cubicBezTo>
                      <a:pt x="4" y="10"/>
                      <a:pt x="5" y="14"/>
                      <a:pt x="8" y="16"/>
                    </a:cubicBezTo>
                    <a:cubicBezTo>
                      <a:pt x="11" y="18"/>
                      <a:pt x="15" y="17"/>
                      <a:pt x="17" y="14"/>
                    </a:cubicBezTo>
                    <a:cubicBezTo>
                      <a:pt x="19" y="11"/>
                      <a:pt x="18" y="7"/>
                      <a:pt x="15" y="5"/>
                    </a:cubicBezTo>
                    <a:cubicBezTo>
                      <a:pt x="12" y="3"/>
                      <a:pt x="8" y="4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8" name="Freeform 490"/>
              <p:cNvSpPr>
                <a:spLocks noEditPoints="1"/>
              </p:cNvSpPr>
              <p:nvPr/>
            </p:nvSpPr>
            <p:spPr bwMode="auto">
              <a:xfrm>
                <a:off x="2121" y="-663"/>
                <a:ext cx="42" cy="42"/>
              </a:xfrm>
              <a:custGeom>
                <a:avLst/>
                <a:gdLst>
                  <a:gd name="T0" fmla="*/ 19 w 22"/>
                  <a:gd name="T1" fmla="*/ 16 h 22"/>
                  <a:gd name="T2" fmla="*/ 5 w 22"/>
                  <a:gd name="T3" fmla="*/ 19 h 22"/>
                  <a:gd name="T4" fmla="*/ 3 w 22"/>
                  <a:gd name="T5" fmla="*/ 6 h 22"/>
                  <a:gd name="T6" fmla="*/ 16 w 22"/>
                  <a:gd name="T7" fmla="*/ 3 h 22"/>
                  <a:gd name="T8" fmla="*/ 19 w 22"/>
                  <a:gd name="T9" fmla="*/ 16 h 22"/>
                  <a:gd name="T10" fmla="*/ 5 w 22"/>
                  <a:gd name="T11" fmla="*/ 7 h 22"/>
                  <a:gd name="T12" fmla="*/ 7 w 22"/>
                  <a:gd name="T13" fmla="*/ 16 h 22"/>
                  <a:gd name="T14" fmla="*/ 16 w 22"/>
                  <a:gd name="T15" fmla="*/ 14 h 22"/>
                  <a:gd name="T16" fmla="*/ 14 w 22"/>
                  <a:gd name="T17" fmla="*/ 5 h 22"/>
                  <a:gd name="T18" fmla="*/ 5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1"/>
                      <a:pt x="10" y="22"/>
                      <a:pt x="5" y="19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0" y="6"/>
                      <a:pt x="22" y="12"/>
                      <a:pt x="19" y="16"/>
                    </a:cubicBezTo>
                    <a:close/>
                    <a:moveTo>
                      <a:pt x="5" y="7"/>
                    </a:moveTo>
                    <a:cubicBezTo>
                      <a:pt x="3" y="10"/>
                      <a:pt x="4" y="14"/>
                      <a:pt x="7" y="16"/>
                    </a:cubicBezTo>
                    <a:cubicBezTo>
                      <a:pt x="10" y="18"/>
                      <a:pt x="14" y="17"/>
                      <a:pt x="16" y="14"/>
                    </a:cubicBezTo>
                    <a:cubicBezTo>
                      <a:pt x="18" y="11"/>
                      <a:pt x="17" y="7"/>
                      <a:pt x="14" y="5"/>
                    </a:cubicBezTo>
                    <a:cubicBezTo>
                      <a:pt x="11" y="3"/>
                      <a:pt x="7" y="4"/>
                      <a:pt x="5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9" name="Freeform 491"/>
              <p:cNvSpPr>
                <a:spLocks noEditPoints="1"/>
              </p:cNvSpPr>
              <p:nvPr/>
            </p:nvSpPr>
            <p:spPr bwMode="auto">
              <a:xfrm>
                <a:off x="2086" y="-677"/>
                <a:ext cx="42" cy="43"/>
              </a:xfrm>
              <a:custGeom>
                <a:avLst/>
                <a:gdLst>
                  <a:gd name="T0" fmla="*/ 19 w 22"/>
                  <a:gd name="T1" fmla="*/ 16 h 22"/>
                  <a:gd name="T2" fmla="*/ 5 w 22"/>
                  <a:gd name="T3" fmla="*/ 19 h 22"/>
                  <a:gd name="T4" fmla="*/ 3 w 22"/>
                  <a:gd name="T5" fmla="*/ 6 h 22"/>
                  <a:gd name="T6" fmla="*/ 16 w 22"/>
                  <a:gd name="T7" fmla="*/ 3 h 22"/>
                  <a:gd name="T8" fmla="*/ 19 w 22"/>
                  <a:gd name="T9" fmla="*/ 16 h 22"/>
                  <a:gd name="T10" fmla="*/ 5 w 22"/>
                  <a:gd name="T11" fmla="*/ 7 h 22"/>
                  <a:gd name="T12" fmla="*/ 7 w 22"/>
                  <a:gd name="T13" fmla="*/ 16 h 22"/>
                  <a:gd name="T14" fmla="*/ 16 w 22"/>
                  <a:gd name="T15" fmla="*/ 14 h 22"/>
                  <a:gd name="T16" fmla="*/ 14 w 22"/>
                  <a:gd name="T17" fmla="*/ 6 h 22"/>
                  <a:gd name="T18" fmla="*/ 5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1"/>
                      <a:pt x="10" y="22"/>
                      <a:pt x="5" y="19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5" y="1"/>
                      <a:pt x="11" y="0"/>
                      <a:pt x="16" y="3"/>
                    </a:cubicBezTo>
                    <a:cubicBezTo>
                      <a:pt x="20" y="6"/>
                      <a:pt x="22" y="12"/>
                      <a:pt x="19" y="16"/>
                    </a:cubicBezTo>
                    <a:close/>
                    <a:moveTo>
                      <a:pt x="5" y="7"/>
                    </a:moveTo>
                    <a:cubicBezTo>
                      <a:pt x="3" y="10"/>
                      <a:pt x="4" y="14"/>
                      <a:pt x="7" y="16"/>
                    </a:cubicBezTo>
                    <a:cubicBezTo>
                      <a:pt x="10" y="18"/>
                      <a:pt x="14" y="17"/>
                      <a:pt x="16" y="14"/>
                    </a:cubicBezTo>
                    <a:cubicBezTo>
                      <a:pt x="18" y="11"/>
                      <a:pt x="17" y="7"/>
                      <a:pt x="14" y="6"/>
                    </a:cubicBezTo>
                    <a:cubicBezTo>
                      <a:pt x="11" y="4"/>
                      <a:pt x="7" y="4"/>
                      <a:pt x="5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0" name="Freeform 492"/>
              <p:cNvSpPr>
                <a:spLocks noEditPoints="1"/>
              </p:cNvSpPr>
              <p:nvPr/>
            </p:nvSpPr>
            <p:spPr bwMode="auto">
              <a:xfrm>
                <a:off x="2049" y="-688"/>
                <a:ext cx="42" cy="42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6 h 22"/>
                  <a:gd name="T6" fmla="*/ 16 w 22"/>
                  <a:gd name="T7" fmla="*/ 3 h 22"/>
                  <a:gd name="T8" fmla="*/ 19 w 22"/>
                  <a:gd name="T9" fmla="*/ 16 h 22"/>
                  <a:gd name="T10" fmla="*/ 6 w 22"/>
                  <a:gd name="T11" fmla="*/ 8 h 22"/>
                  <a:gd name="T12" fmla="*/ 8 w 22"/>
                  <a:gd name="T13" fmla="*/ 16 h 22"/>
                  <a:gd name="T14" fmla="*/ 17 w 22"/>
                  <a:gd name="T15" fmla="*/ 15 h 22"/>
                  <a:gd name="T16" fmla="*/ 15 w 22"/>
                  <a:gd name="T17" fmla="*/ 6 h 22"/>
                  <a:gd name="T18" fmla="*/ 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1"/>
                      <a:pt x="10" y="22"/>
                      <a:pt x="6" y="19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9" y="16"/>
                    </a:cubicBezTo>
                    <a:close/>
                    <a:moveTo>
                      <a:pt x="6" y="8"/>
                    </a:moveTo>
                    <a:cubicBezTo>
                      <a:pt x="4" y="11"/>
                      <a:pt x="5" y="15"/>
                      <a:pt x="8" y="16"/>
                    </a:cubicBezTo>
                    <a:cubicBezTo>
                      <a:pt x="11" y="18"/>
                      <a:pt x="15" y="18"/>
                      <a:pt x="17" y="15"/>
                    </a:cubicBezTo>
                    <a:cubicBezTo>
                      <a:pt x="19" y="12"/>
                      <a:pt x="18" y="8"/>
                      <a:pt x="15" y="6"/>
                    </a:cubicBezTo>
                    <a:cubicBezTo>
                      <a:pt x="12" y="4"/>
                      <a:pt x="8" y="5"/>
                      <a:pt x="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1" name="Freeform 493"/>
              <p:cNvSpPr>
                <a:spLocks noEditPoints="1"/>
              </p:cNvSpPr>
              <p:nvPr/>
            </p:nvSpPr>
            <p:spPr bwMode="auto">
              <a:xfrm>
                <a:off x="2012" y="-696"/>
                <a:ext cx="43" cy="42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5 h 22"/>
                  <a:gd name="T6" fmla="*/ 17 w 22"/>
                  <a:gd name="T7" fmla="*/ 3 h 22"/>
                  <a:gd name="T8" fmla="*/ 19 w 22"/>
                  <a:gd name="T9" fmla="*/ 16 h 22"/>
                  <a:gd name="T10" fmla="*/ 6 w 22"/>
                  <a:gd name="T11" fmla="*/ 7 h 22"/>
                  <a:gd name="T12" fmla="*/ 8 w 22"/>
                  <a:gd name="T13" fmla="*/ 16 h 22"/>
                  <a:gd name="T14" fmla="*/ 17 w 22"/>
                  <a:gd name="T15" fmla="*/ 14 h 22"/>
                  <a:gd name="T16" fmla="*/ 15 w 22"/>
                  <a:gd name="T17" fmla="*/ 5 h 22"/>
                  <a:gd name="T18" fmla="*/ 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7" y="20"/>
                      <a:pt x="11" y="22"/>
                      <a:pt x="6" y="19"/>
                    </a:cubicBezTo>
                    <a:cubicBezTo>
                      <a:pt x="2" y="16"/>
                      <a:pt x="0" y="10"/>
                      <a:pt x="3" y="5"/>
                    </a:cubicBezTo>
                    <a:cubicBezTo>
                      <a:pt x="6" y="1"/>
                      <a:pt x="12" y="0"/>
                      <a:pt x="17" y="3"/>
                    </a:cubicBezTo>
                    <a:cubicBezTo>
                      <a:pt x="21" y="5"/>
                      <a:pt x="22" y="11"/>
                      <a:pt x="19" y="16"/>
                    </a:cubicBezTo>
                    <a:close/>
                    <a:moveTo>
                      <a:pt x="6" y="7"/>
                    </a:moveTo>
                    <a:cubicBezTo>
                      <a:pt x="4" y="10"/>
                      <a:pt x="5" y="14"/>
                      <a:pt x="8" y="16"/>
                    </a:cubicBezTo>
                    <a:cubicBezTo>
                      <a:pt x="11" y="18"/>
                      <a:pt x="15" y="17"/>
                      <a:pt x="17" y="14"/>
                    </a:cubicBezTo>
                    <a:cubicBezTo>
                      <a:pt x="19" y="11"/>
                      <a:pt x="18" y="7"/>
                      <a:pt x="15" y="5"/>
                    </a:cubicBezTo>
                    <a:cubicBezTo>
                      <a:pt x="12" y="3"/>
                      <a:pt x="8" y="4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2" name="Freeform 494"/>
              <p:cNvSpPr>
                <a:spLocks noEditPoints="1"/>
              </p:cNvSpPr>
              <p:nvPr/>
            </p:nvSpPr>
            <p:spPr bwMode="auto">
              <a:xfrm>
                <a:off x="1975" y="-704"/>
                <a:ext cx="43" cy="43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6 h 22"/>
                  <a:gd name="T6" fmla="*/ 17 w 22"/>
                  <a:gd name="T7" fmla="*/ 3 h 22"/>
                  <a:gd name="T8" fmla="*/ 19 w 22"/>
                  <a:gd name="T9" fmla="*/ 16 h 22"/>
                  <a:gd name="T10" fmla="*/ 6 w 22"/>
                  <a:gd name="T11" fmla="*/ 7 h 22"/>
                  <a:gd name="T12" fmla="*/ 8 w 22"/>
                  <a:gd name="T13" fmla="*/ 16 h 22"/>
                  <a:gd name="T14" fmla="*/ 17 w 22"/>
                  <a:gd name="T15" fmla="*/ 14 h 22"/>
                  <a:gd name="T16" fmla="*/ 15 w 22"/>
                  <a:gd name="T17" fmla="*/ 5 h 22"/>
                  <a:gd name="T18" fmla="*/ 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7" y="21"/>
                      <a:pt x="11" y="22"/>
                      <a:pt x="6" y="19"/>
                    </a:cubicBezTo>
                    <a:cubicBezTo>
                      <a:pt x="2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7" y="3"/>
                    </a:cubicBezTo>
                    <a:cubicBezTo>
                      <a:pt x="21" y="6"/>
                      <a:pt x="22" y="12"/>
                      <a:pt x="19" y="16"/>
                    </a:cubicBezTo>
                    <a:close/>
                    <a:moveTo>
                      <a:pt x="6" y="7"/>
                    </a:moveTo>
                    <a:cubicBezTo>
                      <a:pt x="4" y="10"/>
                      <a:pt x="5" y="14"/>
                      <a:pt x="8" y="16"/>
                    </a:cubicBezTo>
                    <a:cubicBezTo>
                      <a:pt x="11" y="18"/>
                      <a:pt x="15" y="17"/>
                      <a:pt x="17" y="14"/>
                    </a:cubicBezTo>
                    <a:cubicBezTo>
                      <a:pt x="19" y="11"/>
                      <a:pt x="18" y="7"/>
                      <a:pt x="15" y="5"/>
                    </a:cubicBezTo>
                    <a:cubicBezTo>
                      <a:pt x="12" y="4"/>
                      <a:pt x="8" y="4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3" name="Freeform 495"/>
              <p:cNvSpPr>
                <a:spLocks noEditPoints="1"/>
              </p:cNvSpPr>
              <p:nvPr/>
            </p:nvSpPr>
            <p:spPr bwMode="auto">
              <a:xfrm>
                <a:off x="1938" y="-710"/>
                <a:ext cx="43" cy="43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5 h 22"/>
                  <a:gd name="T6" fmla="*/ 17 w 22"/>
                  <a:gd name="T7" fmla="*/ 3 h 22"/>
                  <a:gd name="T8" fmla="*/ 19 w 22"/>
                  <a:gd name="T9" fmla="*/ 16 h 22"/>
                  <a:gd name="T10" fmla="*/ 6 w 22"/>
                  <a:gd name="T11" fmla="*/ 7 h 22"/>
                  <a:gd name="T12" fmla="*/ 8 w 22"/>
                  <a:gd name="T13" fmla="*/ 16 h 22"/>
                  <a:gd name="T14" fmla="*/ 17 w 22"/>
                  <a:gd name="T15" fmla="*/ 14 h 22"/>
                  <a:gd name="T16" fmla="*/ 15 w 22"/>
                  <a:gd name="T17" fmla="*/ 5 h 22"/>
                  <a:gd name="T18" fmla="*/ 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0"/>
                      <a:pt x="10" y="22"/>
                      <a:pt x="6" y="19"/>
                    </a:cubicBezTo>
                    <a:cubicBezTo>
                      <a:pt x="2" y="16"/>
                      <a:pt x="0" y="10"/>
                      <a:pt x="3" y="5"/>
                    </a:cubicBezTo>
                    <a:cubicBezTo>
                      <a:pt x="6" y="1"/>
                      <a:pt x="12" y="0"/>
                      <a:pt x="17" y="3"/>
                    </a:cubicBezTo>
                    <a:cubicBezTo>
                      <a:pt x="21" y="5"/>
                      <a:pt x="22" y="12"/>
                      <a:pt x="19" y="16"/>
                    </a:cubicBezTo>
                    <a:close/>
                    <a:moveTo>
                      <a:pt x="6" y="7"/>
                    </a:moveTo>
                    <a:cubicBezTo>
                      <a:pt x="4" y="10"/>
                      <a:pt x="5" y="14"/>
                      <a:pt x="8" y="16"/>
                    </a:cubicBezTo>
                    <a:cubicBezTo>
                      <a:pt x="11" y="18"/>
                      <a:pt x="15" y="17"/>
                      <a:pt x="17" y="14"/>
                    </a:cubicBezTo>
                    <a:cubicBezTo>
                      <a:pt x="19" y="11"/>
                      <a:pt x="18" y="7"/>
                      <a:pt x="15" y="5"/>
                    </a:cubicBezTo>
                    <a:cubicBezTo>
                      <a:pt x="12" y="3"/>
                      <a:pt x="8" y="4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4" name="Freeform 496"/>
              <p:cNvSpPr>
                <a:spLocks noEditPoints="1"/>
              </p:cNvSpPr>
              <p:nvPr/>
            </p:nvSpPr>
            <p:spPr bwMode="auto">
              <a:xfrm>
                <a:off x="1901" y="-716"/>
                <a:ext cx="43" cy="43"/>
              </a:xfrm>
              <a:custGeom>
                <a:avLst/>
                <a:gdLst>
                  <a:gd name="T0" fmla="*/ 19 w 22"/>
                  <a:gd name="T1" fmla="*/ 17 h 22"/>
                  <a:gd name="T2" fmla="*/ 6 w 22"/>
                  <a:gd name="T3" fmla="*/ 20 h 22"/>
                  <a:gd name="T4" fmla="*/ 3 w 22"/>
                  <a:gd name="T5" fmla="*/ 6 h 22"/>
                  <a:gd name="T6" fmla="*/ 16 w 22"/>
                  <a:gd name="T7" fmla="*/ 3 h 22"/>
                  <a:gd name="T8" fmla="*/ 19 w 22"/>
                  <a:gd name="T9" fmla="*/ 17 h 22"/>
                  <a:gd name="T10" fmla="*/ 6 w 22"/>
                  <a:gd name="T11" fmla="*/ 8 h 22"/>
                  <a:gd name="T12" fmla="*/ 8 w 22"/>
                  <a:gd name="T13" fmla="*/ 17 h 22"/>
                  <a:gd name="T14" fmla="*/ 16 w 22"/>
                  <a:gd name="T15" fmla="*/ 15 h 22"/>
                  <a:gd name="T16" fmla="*/ 15 w 22"/>
                  <a:gd name="T17" fmla="*/ 6 h 22"/>
                  <a:gd name="T18" fmla="*/ 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7"/>
                    </a:moveTo>
                    <a:cubicBezTo>
                      <a:pt x="16" y="21"/>
                      <a:pt x="10" y="22"/>
                      <a:pt x="6" y="20"/>
                    </a:cubicBezTo>
                    <a:cubicBezTo>
                      <a:pt x="1" y="17"/>
                      <a:pt x="0" y="11"/>
                      <a:pt x="3" y="6"/>
                    </a:cubicBezTo>
                    <a:cubicBezTo>
                      <a:pt x="6" y="2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9" y="17"/>
                    </a:cubicBezTo>
                    <a:close/>
                    <a:moveTo>
                      <a:pt x="6" y="8"/>
                    </a:moveTo>
                    <a:cubicBezTo>
                      <a:pt x="4" y="11"/>
                      <a:pt x="5" y="15"/>
                      <a:pt x="8" y="17"/>
                    </a:cubicBezTo>
                    <a:cubicBezTo>
                      <a:pt x="11" y="19"/>
                      <a:pt x="15" y="18"/>
                      <a:pt x="16" y="15"/>
                    </a:cubicBezTo>
                    <a:cubicBezTo>
                      <a:pt x="18" y="12"/>
                      <a:pt x="18" y="8"/>
                      <a:pt x="15" y="6"/>
                    </a:cubicBezTo>
                    <a:cubicBezTo>
                      <a:pt x="12" y="4"/>
                      <a:pt x="8" y="5"/>
                      <a:pt x="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5" name="Freeform 497"/>
              <p:cNvSpPr>
                <a:spLocks noEditPoints="1"/>
              </p:cNvSpPr>
              <p:nvPr/>
            </p:nvSpPr>
            <p:spPr bwMode="auto">
              <a:xfrm>
                <a:off x="1864" y="-718"/>
                <a:ext cx="43" cy="43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5 h 22"/>
                  <a:gd name="T6" fmla="*/ 16 w 22"/>
                  <a:gd name="T7" fmla="*/ 3 h 22"/>
                  <a:gd name="T8" fmla="*/ 19 w 22"/>
                  <a:gd name="T9" fmla="*/ 16 h 22"/>
                  <a:gd name="T10" fmla="*/ 5 w 22"/>
                  <a:gd name="T11" fmla="*/ 7 h 22"/>
                  <a:gd name="T12" fmla="*/ 7 w 22"/>
                  <a:gd name="T13" fmla="*/ 16 h 22"/>
                  <a:gd name="T14" fmla="*/ 16 w 22"/>
                  <a:gd name="T15" fmla="*/ 14 h 22"/>
                  <a:gd name="T16" fmla="*/ 14 w 22"/>
                  <a:gd name="T17" fmla="*/ 5 h 22"/>
                  <a:gd name="T18" fmla="*/ 5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0"/>
                      <a:pt x="10" y="22"/>
                      <a:pt x="6" y="19"/>
                    </a:cubicBezTo>
                    <a:cubicBezTo>
                      <a:pt x="1" y="16"/>
                      <a:pt x="0" y="10"/>
                      <a:pt x="3" y="5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9" y="16"/>
                    </a:cubicBezTo>
                    <a:close/>
                    <a:moveTo>
                      <a:pt x="5" y="7"/>
                    </a:moveTo>
                    <a:cubicBezTo>
                      <a:pt x="3" y="10"/>
                      <a:pt x="4" y="14"/>
                      <a:pt x="7" y="16"/>
                    </a:cubicBezTo>
                    <a:cubicBezTo>
                      <a:pt x="10" y="18"/>
                      <a:pt x="14" y="17"/>
                      <a:pt x="16" y="14"/>
                    </a:cubicBezTo>
                    <a:cubicBezTo>
                      <a:pt x="18" y="11"/>
                      <a:pt x="17" y="7"/>
                      <a:pt x="14" y="5"/>
                    </a:cubicBezTo>
                    <a:cubicBezTo>
                      <a:pt x="11" y="3"/>
                      <a:pt x="7" y="4"/>
                      <a:pt x="5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6" name="Freeform 498"/>
              <p:cNvSpPr>
                <a:spLocks noEditPoints="1"/>
              </p:cNvSpPr>
              <p:nvPr/>
            </p:nvSpPr>
            <p:spPr bwMode="auto">
              <a:xfrm>
                <a:off x="1826" y="-719"/>
                <a:ext cx="42" cy="42"/>
              </a:xfrm>
              <a:custGeom>
                <a:avLst/>
                <a:gdLst>
                  <a:gd name="T0" fmla="*/ 20 w 22"/>
                  <a:gd name="T1" fmla="*/ 16 h 22"/>
                  <a:gd name="T2" fmla="*/ 6 w 22"/>
                  <a:gd name="T3" fmla="*/ 19 h 22"/>
                  <a:gd name="T4" fmla="*/ 3 w 22"/>
                  <a:gd name="T5" fmla="*/ 5 h 22"/>
                  <a:gd name="T6" fmla="*/ 17 w 22"/>
                  <a:gd name="T7" fmla="*/ 2 h 22"/>
                  <a:gd name="T8" fmla="*/ 20 w 22"/>
                  <a:gd name="T9" fmla="*/ 16 h 22"/>
                  <a:gd name="T10" fmla="*/ 6 w 22"/>
                  <a:gd name="T11" fmla="*/ 7 h 22"/>
                  <a:gd name="T12" fmla="*/ 8 w 22"/>
                  <a:gd name="T13" fmla="*/ 16 h 22"/>
                  <a:gd name="T14" fmla="*/ 17 w 22"/>
                  <a:gd name="T15" fmla="*/ 14 h 22"/>
                  <a:gd name="T16" fmla="*/ 15 w 22"/>
                  <a:gd name="T17" fmla="*/ 5 h 22"/>
                  <a:gd name="T18" fmla="*/ 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16"/>
                    </a:moveTo>
                    <a:cubicBezTo>
                      <a:pt x="17" y="20"/>
                      <a:pt x="11" y="22"/>
                      <a:pt x="6" y="19"/>
                    </a:cubicBezTo>
                    <a:cubicBezTo>
                      <a:pt x="2" y="16"/>
                      <a:pt x="0" y="10"/>
                      <a:pt x="3" y="5"/>
                    </a:cubicBezTo>
                    <a:cubicBezTo>
                      <a:pt x="6" y="1"/>
                      <a:pt x="12" y="0"/>
                      <a:pt x="17" y="2"/>
                    </a:cubicBezTo>
                    <a:cubicBezTo>
                      <a:pt x="21" y="5"/>
                      <a:pt x="22" y="11"/>
                      <a:pt x="20" y="16"/>
                    </a:cubicBezTo>
                    <a:close/>
                    <a:moveTo>
                      <a:pt x="6" y="7"/>
                    </a:moveTo>
                    <a:cubicBezTo>
                      <a:pt x="4" y="10"/>
                      <a:pt x="5" y="14"/>
                      <a:pt x="8" y="16"/>
                    </a:cubicBezTo>
                    <a:cubicBezTo>
                      <a:pt x="11" y="18"/>
                      <a:pt x="15" y="17"/>
                      <a:pt x="17" y="14"/>
                    </a:cubicBezTo>
                    <a:cubicBezTo>
                      <a:pt x="19" y="11"/>
                      <a:pt x="18" y="7"/>
                      <a:pt x="15" y="5"/>
                    </a:cubicBezTo>
                    <a:cubicBezTo>
                      <a:pt x="12" y="3"/>
                      <a:pt x="8" y="4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7" name="Freeform 499"/>
              <p:cNvSpPr>
                <a:spLocks noEditPoints="1"/>
              </p:cNvSpPr>
              <p:nvPr/>
            </p:nvSpPr>
            <p:spPr bwMode="auto">
              <a:xfrm>
                <a:off x="1789" y="-721"/>
                <a:ext cx="43" cy="42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6 h 22"/>
                  <a:gd name="T6" fmla="*/ 16 w 22"/>
                  <a:gd name="T7" fmla="*/ 3 h 22"/>
                  <a:gd name="T8" fmla="*/ 19 w 22"/>
                  <a:gd name="T9" fmla="*/ 16 h 22"/>
                  <a:gd name="T10" fmla="*/ 6 w 22"/>
                  <a:gd name="T11" fmla="*/ 7 h 22"/>
                  <a:gd name="T12" fmla="*/ 8 w 22"/>
                  <a:gd name="T13" fmla="*/ 16 h 22"/>
                  <a:gd name="T14" fmla="*/ 17 w 22"/>
                  <a:gd name="T15" fmla="*/ 14 h 22"/>
                  <a:gd name="T16" fmla="*/ 15 w 22"/>
                  <a:gd name="T17" fmla="*/ 6 h 22"/>
                  <a:gd name="T18" fmla="*/ 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1"/>
                      <a:pt x="10" y="22"/>
                      <a:pt x="6" y="19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9" y="16"/>
                    </a:cubicBezTo>
                    <a:close/>
                    <a:moveTo>
                      <a:pt x="6" y="7"/>
                    </a:moveTo>
                    <a:cubicBezTo>
                      <a:pt x="4" y="10"/>
                      <a:pt x="5" y="14"/>
                      <a:pt x="8" y="16"/>
                    </a:cubicBezTo>
                    <a:cubicBezTo>
                      <a:pt x="11" y="18"/>
                      <a:pt x="15" y="17"/>
                      <a:pt x="17" y="14"/>
                    </a:cubicBezTo>
                    <a:cubicBezTo>
                      <a:pt x="18" y="11"/>
                      <a:pt x="18" y="7"/>
                      <a:pt x="15" y="6"/>
                    </a:cubicBezTo>
                    <a:cubicBezTo>
                      <a:pt x="12" y="4"/>
                      <a:pt x="8" y="4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8" name="Freeform 500"/>
              <p:cNvSpPr>
                <a:spLocks noEditPoints="1"/>
              </p:cNvSpPr>
              <p:nvPr/>
            </p:nvSpPr>
            <p:spPr bwMode="auto">
              <a:xfrm>
                <a:off x="1752" y="-721"/>
                <a:ext cx="43" cy="42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6 h 22"/>
                  <a:gd name="T6" fmla="*/ 16 w 22"/>
                  <a:gd name="T7" fmla="*/ 3 h 22"/>
                  <a:gd name="T8" fmla="*/ 19 w 22"/>
                  <a:gd name="T9" fmla="*/ 16 h 22"/>
                  <a:gd name="T10" fmla="*/ 5 w 22"/>
                  <a:gd name="T11" fmla="*/ 7 h 22"/>
                  <a:gd name="T12" fmla="*/ 7 w 22"/>
                  <a:gd name="T13" fmla="*/ 16 h 22"/>
                  <a:gd name="T14" fmla="*/ 16 w 22"/>
                  <a:gd name="T15" fmla="*/ 14 h 22"/>
                  <a:gd name="T16" fmla="*/ 14 w 22"/>
                  <a:gd name="T17" fmla="*/ 5 h 22"/>
                  <a:gd name="T18" fmla="*/ 5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1"/>
                      <a:pt x="10" y="22"/>
                      <a:pt x="6" y="19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9" y="16"/>
                    </a:cubicBezTo>
                    <a:close/>
                    <a:moveTo>
                      <a:pt x="5" y="7"/>
                    </a:moveTo>
                    <a:cubicBezTo>
                      <a:pt x="3" y="10"/>
                      <a:pt x="4" y="14"/>
                      <a:pt x="7" y="16"/>
                    </a:cubicBezTo>
                    <a:cubicBezTo>
                      <a:pt x="10" y="18"/>
                      <a:pt x="14" y="17"/>
                      <a:pt x="16" y="14"/>
                    </a:cubicBezTo>
                    <a:cubicBezTo>
                      <a:pt x="18" y="11"/>
                      <a:pt x="17" y="7"/>
                      <a:pt x="14" y="5"/>
                    </a:cubicBezTo>
                    <a:cubicBezTo>
                      <a:pt x="11" y="4"/>
                      <a:pt x="7" y="4"/>
                      <a:pt x="5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9" name="Freeform 501"/>
              <p:cNvSpPr>
                <a:spLocks noEditPoints="1"/>
              </p:cNvSpPr>
              <p:nvPr/>
            </p:nvSpPr>
            <p:spPr bwMode="auto">
              <a:xfrm>
                <a:off x="1758" y="-692"/>
                <a:ext cx="42" cy="42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5 h 22"/>
                  <a:gd name="T6" fmla="*/ 16 w 22"/>
                  <a:gd name="T7" fmla="*/ 3 h 22"/>
                  <a:gd name="T8" fmla="*/ 19 w 22"/>
                  <a:gd name="T9" fmla="*/ 16 h 22"/>
                  <a:gd name="T10" fmla="*/ 6 w 22"/>
                  <a:gd name="T11" fmla="*/ 7 h 22"/>
                  <a:gd name="T12" fmla="*/ 8 w 22"/>
                  <a:gd name="T13" fmla="*/ 16 h 22"/>
                  <a:gd name="T14" fmla="*/ 16 w 22"/>
                  <a:gd name="T15" fmla="*/ 14 h 22"/>
                  <a:gd name="T16" fmla="*/ 15 w 22"/>
                  <a:gd name="T17" fmla="*/ 5 h 22"/>
                  <a:gd name="T18" fmla="*/ 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0"/>
                      <a:pt x="10" y="22"/>
                      <a:pt x="6" y="19"/>
                    </a:cubicBezTo>
                    <a:cubicBezTo>
                      <a:pt x="1" y="16"/>
                      <a:pt x="0" y="10"/>
                      <a:pt x="3" y="5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5"/>
                      <a:pt x="22" y="11"/>
                      <a:pt x="19" y="16"/>
                    </a:cubicBezTo>
                    <a:close/>
                    <a:moveTo>
                      <a:pt x="6" y="7"/>
                    </a:moveTo>
                    <a:cubicBezTo>
                      <a:pt x="4" y="10"/>
                      <a:pt x="5" y="14"/>
                      <a:pt x="8" y="16"/>
                    </a:cubicBezTo>
                    <a:cubicBezTo>
                      <a:pt x="11" y="18"/>
                      <a:pt x="15" y="17"/>
                      <a:pt x="16" y="14"/>
                    </a:cubicBezTo>
                    <a:cubicBezTo>
                      <a:pt x="18" y="11"/>
                      <a:pt x="18" y="7"/>
                      <a:pt x="15" y="5"/>
                    </a:cubicBezTo>
                    <a:cubicBezTo>
                      <a:pt x="12" y="3"/>
                      <a:pt x="8" y="4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0" name="Freeform 502"/>
              <p:cNvSpPr>
                <a:spLocks noEditPoints="1"/>
              </p:cNvSpPr>
              <p:nvPr/>
            </p:nvSpPr>
            <p:spPr bwMode="auto">
              <a:xfrm>
                <a:off x="1773" y="-659"/>
                <a:ext cx="43" cy="42"/>
              </a:xfrm>
              <a:custGeom>
                <a:avLst/>
                <a:gdLst>
                  <a:gd name="T0" fmla="*/ 19 w 22"/>
                  <a:gd name="T1" fmla="*/ 17 h 22"/>
                  <a:gd name="T2" fmla="*/ 6 w 22"/>
                  <a:gd name="T3" fmla="*/ 19 h 22"/>
                  <a:gd name="T4" fmla="*/ 3 w 22"/>
                  <a:gd name="T5" fmla="*/ 6 h 22"/>
                  <a:gd name="T6" fmla="*/ 16 w 22"/>
                  <a:gd name="T7" fmla="*/ 3 h 22"/>
                  <a:gd name="T8" fmla="*/ 19 w 22"/>
                  <a:gd name="T9" fmla="*/ 17 h 22"/>
                  <a:gd name="T10" fmla="*/ 6 w 22"/>
                  <a:gd name="T11" fmla="*/ 8 h 22"/>
                  <a:gd name="T12" fmla="*/ 7 w 22"/>
                  <a:gd name="T13" fmla="*/ 17 h 22"/>
                  <a:gd name="T14" fmla="*/ 16 w 22"/>
                  <a:gd name="T15" fmla="*/ 15 h 22"/>
                  <a:gd name="T16" fmla="*/ 14 w 22"/>
                  <a:gd name="T17" fmla="*/ 6 h 22"/>
                  <a:gd name="T18" fmla="*/ 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7"/>
                    </a:moveTo>
                    <a:cubicBezTo>
                      <a:pt x="16" y="21"/>
                      <a:pt x="10" y="22"/>
                      <a:pt x="6" y="19"/>
                    </a:cubicBezTo>
                    <a:cubicBezTo>
                      <a:pt x="1" y="17"/>
                      <a:pt x="0" y="10"/>
                      <a:pt x="3" y="6"/>
                    </a:cubicBezTo>
                    <a:cubicBezTo>
                      <a:pt x="6" y="2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9" y="17"/>
                    </a:cubicBezTo>
                    <a:close/>
                    <a:moveTo>
                      <a:pt x="6" y="8"/>
                    </a:moveTo>
                    <a:cubicBezTo>
                      <a:pt x="4" y="11"/>
                      <a:pt x="4" y="15"/>
                      <a:pt x="7" y="17"/>
                    </a:cubicBezTo>
                    <a:cubicBezTo>
                      <a:pt x="10" y="19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4" y="6"/>
                    </a:cubicBezTo>
                    <a:cubicBezTo>
                      <a:pt x="11" y="4"/>
                      <a:pt x="7" y="5"/>
                      <a:pt x="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1" name="Freeform 503"/>
              <p:cNvSpPr>
                <a:spLocks noEditPoints="1"/>
              </p:cNvSpPr>
              <p:nvPr/>
            </p:nvSpPr>
            <p:spPr bwMode="auto">
              <a:xfrm>
                <a:off x="1789" y="-624"/>
                <a:ext cx="43" cy="42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6 h 22"/>
                  <a:gd name="T6" fmla="*/ 16 w 22"/>
                  <a:gd name="T7" fmla="*/ 3 h 22"/>
                  <a:gd name="T8" fmla="*/ 19 w 22"/>
                  <a:gd name="T9" fmla="*/ 16 h 22"/>
                  <a:gd name="T10" fmla="*/ 5 w 22"/>
                  <a:gd name="T11" fmla="*/ 7 h 22"/>
                  <a:gd name="T12" fmla="*/ 7 w 22"/>
                  <a:gd name="T13" fmla="*/ 16 h 22"/>
                  <a:gd name="T14" fmla="*/ 16 w 22"/>
                  <a:gd name="T15" fmla="*/ 14 h 22"/>
                  <a:gd name="T16" fmla="*/ 14 w 22"/>
                  <a:gd name="T17" fmla="*/ 6 h 22"/>
                  <a:gd name="T18" fmla="*/ 5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1"/>
                      <a:pt x="10" y="22"/>
                      <a:pt x="6" y="19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9" y="16"/>
                    </a:cubicBezTo>
                    <a:close/>
                    <a:moveTo>
                      <a:pt x="5" y="7"/>
                    </a:moveTo>
                    <a:cubicBezTo>
                      <a:pt x="4" y="10"/>
                      <a:pt x="4" y="14"/>
                      <a:pt x="7" y="16"/>
                    </a:cubicBezTo>
                    <a:cubicBezTo>
                      <a:pt x="10" y="18"/>
                      <a:pt x="14" y="17"/>
                      <a:pt x="16" y="14"/>
                    </a:cubicBezTo>
                    <a:cubicBezTo>
                      <a:pt x="18" y="11"/>
                      <a:pt x="17" y="7"/>
                      <a:pt x="14" y="6"/>
                    </a:cubicBezTo>
                    <a:cubicBezTo>
                      <a:pt x="11" y="4"/>
                      <a:pt x="7" y="4"/>
                      <a:pt x="5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2" name="Freeform 504"/>
              <p:cNvSpPr>
                <a:spLocks noEditPoints="1"/>
              </p:cNvSpPr>
              <p:nvPr/>
            </p:nvSpPr>
            <p:spPr bwMode="auto">
              <a:xfrm>
                <a:off x="1806" y="-591"/>
                <a:ext cx="43" cy="42"/>
              </a:xfrm>
              <a:custGeom>
                <a:avLst/>
                <a:gdLst>
                  <a:gd name="T0" fmla="*/ 19 w 22"/>
                  <a:gd name="T1" fmla="*/ 16 h 22"/>
                  <a:gd name="T2" fmla="*/ 5 w 22"/>
                  <a:gd name="T3" fmla="*/ 19 h 22"/>
                  <a:gd name="T4" fmla="*/ 3 w 22"/>
                  <a:gd name="T5" fmla="*/ 6 h 22"/>
                  <a:gd name="T6" fmla="*/ 16 w 22"/>
                  <a:gd name="T7" fmla="*/ 3 h 22"/>
                  <a:gd name="T8" fmla="*/ 19 w 22"/>
                  <a:gd name="T9" fmla="*/ 16 h 22"/>
                  <a:gd name="T10" fmla="*/ 5 w 22"/>
                  <a:gd name="T11" fmla="*/ 8 h 22"/>
                  <a:gd name="T12" fmla="*/ 7 w 22"/>
                  <a:gd name="T13" fmla="*/ 17 h 22"/>
                  <a:gd name="T14" fmla="*/ 16 w 22"/>
                  <a:gd name="T15" fmla="*/ 15 h 22"/>
                  <a:gd name="T16" fmla="*/ 14 w 22"/>
                  <a:gd name="T17" fmla="*/ 6 h 22"/>
                  <a:gd name="T18" fmla="*/ 5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1"/>
                      <a:pt x="10" y="22"/>
                      <a:pt x="5" y="19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0" y="6"/>
                      <a:pt x="22" y="12"/>
                      <a:pt x="19" y="16"/>
                    </a:cubicBezTo>
                    <a:close/>
                    <a:moveTo>
                      <a:pt x="5" y="8"/>
                    </a:moveTo>
                    <a:cubicBezTo>
                      <a:pt x="3" y="11"/>
                      <a:pt x="4" y="15"/>
                      <a:pt x="7" y="17"/>
                    </a:cubicBezTo>
                    <a:cubicBezTo>
                      <a:pt x="10" y="18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4" y="6"/>
                    </a:cubicBezTo>
                    <a:cubicBezTo>
                      <a:pt x="11" y="4"/>
                      <a:pt x="7" y="5"/>
                      <a:pt x="5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3" name="Freeform 505"/>
              <p:cNvSpPr>
                <a:spLocks noEditPoints="1"/>
              </p:cNvSpPr>
              <p:nvPr/>
            </p:nvSpPr>
            <p:spPr bwMode="auto">
              <a:xfrm>
                <a:off x="1824" y="-558"/>
                <a:ext cx="42" cy="42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6 h 22"/>
                  <a:gd name="T6" fmla="*/ 16 w 22"/>
                  <a:gd name="T7" fmla="*/ 3 h 22"/>
                  <a:gd name="T8" fmla="*/ 19 w 22"/>
                  <a:gd name="T9" fmla="*/ 16 h 22"/>
                  <a:gd name="T10" fmla="*/ 6 w 22"/>
                  <a:gd name="T11" fmla="*/ 8 h 22"/>
                  <a:gd name="T12" fmla="*/ 8 w 22"/>
                  <a:gd name="T13" fmla="*/ 17 h 22"/>
                  <a:gd name="T14" fmla="*/ 16 w 22"/>
                  <a:gd name="T15" fmla="*/ 15 h 22"/>
                  <a:gd name="T16" fmla="*/ 15 w 22"/>
                  <a:gd name="T17" fmla="*/ 6 h 22"/>
                  <a:gd name="T18" fmla="*/ 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1"/>
                      <a:pt x="10" y="22"/>
                      <a:pt x="6" y="19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9" y="16"/>
                    </a:cubicBezTo>
                    <a:close/>
                    <a:moveTo>
                      <a:pt x="6" y="8"/>
                    </a:moveTo>
                    <a:cubicBezTo>
                      <a:pt x="4" y="11"/>
                      <a:pt x="5" y="15"/>
                      <a:pt x="8" y="17"/>
                    </a:cubicBezTo>
                    <a:cubicBezTo>
                      <a:pt x="11" y="18"/>
                      <a:pt x="15" y="18"/>
                      <a:pt x="16" y="15"/>
                    </a:cubicBezTo>
                    <a:cubicBezTo>
                      <a:pt x="18" y="12"/>
                      <a:pt x="18" y="8"/>
                      <a:pt x="15" y="6"/>
                    </a:cubicBezTo>
                    <a:cubicBezTo>
                      <a:pt x="12" y="4"/>
                      <a:pt x="8" y="5"/>
                      <a:pt x="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4" name="Freeform 506"/>
              <p:cNvSpPr>
                <a:spLocks noEditPoints="1"/>
              </p:cNvSpPr>
              <p:nvPr/>
            </p:nvSpPr>
            <p:spPr bwMode="auto">
              <a:xfrm>
                <a:off x="1841" y="-525"/>
                <a:ext cx="43" cy="42"/>
              </a:xfrm>
              <a:custGeom>
                <a:avLst/>
                <a:gdLst>
                  <a:gd name="T0" fmla="*/ 20 w 22"/>
                  <a:gd name="T1" fmla="*/ 16 h 22"/>
                  <a:gd name="T2" fmla="*/ 6 w 22"/>
                  <a:gd name="T3" fmla="*/ 19 h 22"/>
                  <a:gd name="T4" fmla="*/ 3 w 22"/>
                  <a:gd name="T5" fmla="*/ 6 h 22"/>
                  <a:gd name="T6" fmla="*/ 17 w 22"/>
                  <a:gd name="T7" fmla="*/ 3 h 22"/>
                  <a:gd name="T8" fmla="*/ 20 w 22"/>
                  <a:gd name="T9" fmla="*/ 16 h 22"/>
                  <a:gd name="T10" fmla="*/ 6 w 22"/>
                  <a:gd name="T11" fmla="*/ 8 h 22"/>
                  <a:gd name="T12" fmla="*/ 8 w 22"/>
                  <a:gd name="T13" fmla="*/ 16 h 22"/>
                  <a:gd name="T14" fmla="*/ 17 w 22"/>
                  <a:gd name="T15" fmla="*/ 15 h 22"/>
                  <a:gd name="T16" fmla="*/ 15 w 22"/>
                  <a:gd name="T17" fmla="*/ 6 h 22"/>
                  <a:gd name="T18" fmla="*/ 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16"/>
                    </a:moveTo>
                    <a:cubicBezTo>
                      <a:pt x="17" y="21"/>
                      <a:pt x="11" y="22"/>
                      <a:pt x="6" y="19"/>
                    </a:cubicBezTo>
                    <a:cubicBezTo>
                      <a:pt x="2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7" y="3"/>
                    </a:cubicBezTo>
                    <a:cubicBezTo>
                      <a:pt x="21" y="6"/>
                      <a:pt x="22" y="12"/>
                      <a:pt x="20" y="16"/>
                    </a:cubicBezTo>
                    <a:close/>
                    <a:moveTo>
                      <a:pt x="6" y="8"/>
                    </a:moveTo>
                    <a:cubicBezTo>
                      <a:pt x="4" y="11"/>
                      <a:pt x="5" y="15"/>
                      <a:pt x="8" y="16"/>
                    </a:cubicBezTo>
                    <a:cubicBezTo>
                      <a:pt x="11" y="18"/>
                      <a:pt x="15" y="18"/>
                      <a:pt x="17" y="15"/>
                    </a:cubicBezTo>
                    <a:cubicBezTo>
                      <a:pt x="19" y="12"/>
                      <a:pt x="18" y="8"/>
                      <a:pt x="15" y="6"/>
                    </a:cubicBezTo>
                    <a:cubicBezTo>
                      <a:pt x="12" y="4"/>
                      <a:pt x="8" y="5"/>
                      <a:pt x="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5" name="Freeform 507"/>
              <p:cNvSpPr>
                <a:spLocks noEditPoints="1"/>
              </p:cNvSpPr>
              <p:nvPr/>
            </p:nvSpPr>
            <p:spPr bwMode="auto">
              <a:xfrm>
                <a:off x="1863" y="-494"/>
                <a:ext cx="42" cy="42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6 h 22"/>
                  <a:gd name="T6" fmla="*/ 16 w 22"/>
                  <a:gd name="T7" fmla="*/ 3 h 22"/>
                  <a:gd name="T8" fmla="*/ 19 w 22"/>
                  <a:gd name="T9" fmla="*/ 16 h 22"/>
                  <a:gd name="T10" fmla="*/ 6 w 22"/>
                  <a:gd name="T11" fmla="*/ 8 h 22"/>
                  <a:gd name="T12" fmla="*/ 8 w 22"/>
                  <a:gd name="T13" fmla="*/ 17 h 22"/>
                  <a:gd name="T14" fmla="*/ 17 w 22"/>
                  <a:gd name="T15" fmla="*/ 15 h 22"/>
                  <a:gd name="T16" fmla="*/ 15 w 22"/>
                  <a:gd name="T17" fmla="*/ 6 h 22"/>
                  <a:gd name="T18" fmla="*/ 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1"/>
                      <a:pt x="10" y="22"/>
                      <a:pt x="6" y="19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9" y="16"/>
                    </a:cubicBezTo>
                    <a:close/>
                    <a:moveTo>
                      <a:pt x="6" y="8"/>
                    </a:moveTo>
                    <a:cubicBezTo>
                      <a:pt x="4" y="11"/>
                      <a:pt x="5" y="15"/>
                      <a:pt x="8" y="17"/>
                    </a:cubicBezTo>
                    <a:cubicBezTo>
                      <a:pt x="11" y="18"/>
                      <a:pt x="15" y="18"/>
                      <a:pt x="17" y="15"/>
                    </a:cubicBezTo>
                    <a:cubicBezTo>
                      <a:pt x="19" y="12"/>
                      <a:pt x="18" y="8"/>
                      <a:pt x="15" y="6"/>
                    </a:cubicBezTo>
                    <a:cubicBezTo>
                      <a:pt x="12" y="4"/>
                      <a:pt x="8" y="5"/>
                      <a:pt x="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6" name="Freeform 508"/>
              <p:cNvSpPr>
                <a:spLocks noEditPoints="1"/>
              </p:cNvSpPr>
              <p:nvPr/>
            </p:nvSpPr>
            <p:spPr bwMode="auto">
              <a:xfrm>
                <a:off x="1884" y="-463"/>
                <a:ext cx="43" cy="42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6 h 22"/>
                  <a:gd name="T6" fmla="*/ 16 w 22"/>
                  <a:gd name="T7" fmla="*/ 3 h 22"/>
                  <a:gd name="T8" fmla="*/ 19 w 22"/>
                  <a:gd name="T9" fmla="*/ 16 h 22"/>
                  <a:gd name="T10" fmla="*/ 6 w 22"/>
                  <a:gd name="T11" fmla="*/ 8 h 22"/>
                  <a:gd name="T12" fmla="*/ 8 w 22"/>
                  <a:gd name="T13" fmla="*/ 17 h 22"/>
                  <a:gd name="T14" fmla="*/ 16 w 22"/>
                  <a:gd name="T15" fmla="*/ 15 h 22"/>
                  <a:gd name="T16" fmla="*/ 15 w 22"/>
                  <a:gd name="T17" fmla="*/ 6 h 22"/>
                  <a:gd name="T18" fmla="*/ 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1"/>
                      <a:pt x="10" y="22"/>
                      <a:pt x="6" y="19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9" y="16"/>
                    </a:cubicBezTo>
                    <a:close/>
                    <a:moveTo>
                      <a:pt x="6" y="8"/>
                    </a:moveTo>
                    <a:cubicBezTo>
                      <a:pt x="4" y="11"/>
                      <a:pt x="5" y="15"/>
                      <a:pt x="8" y="17"/>
                    </a:cubicBezTo>
                    <a:cubicBezTo>
                      <a:pt x="11" y="18"/>
                      <a:pt x="15" y="18"/>
                      <a:pt x="16" y="15"/>
                    </a:cubicBezTo>
                    <a:cubicBezTo>
                      <a:pt x="18" y="12"/>
                      <a:pt x="18" y="8"/>
                      <a:pt x="15" y="6"/>
                    </a:cubicBezTo>
                    <a:cubicBezTo>
                      <a:pt x="12" y="4"/>
                      <a:pt x="8" y="5"/>
                      <a:pt x="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7" name="Freeform 509"/>
              <p:cNvSpPr>
                <a:spLocks noEditPoints="1"/>
              </p:cNvSpPr>
              <p:nvPr/>
            </p:nvSpPr>
            <p:spPr bwMode="auto">
              <a:xfrm>
                <a:off x="1907" y="-434"/>
                <a:ext cx="45" cy="42"/>
              </a:xfrm>
              <a:custGeom>
                <a:avLst/>
                <a:gdLst>
                  <a:gd name="T0" fmla="*/ 20 w 23"/>
                  <a:gd name="T1" fmla="*/ 16 h 22"/>
                  <a:gd name="T2" fmla="*/ 6 w 23"/>
                  <a:gd name="T3" fmla="*/ 19 h 22"/>
                  <a:gd name="T4" fmla="*/ 3 w 23"/>
                  <a:gd name="T5" fmla="*/ 6 h 22"/>
                  <a:gd name="T6" fmla="*/ 17 w 23"/>
                  <a:gd name="T7" fmla="*/ 3 h 22"/>
                  <a:gd name="T8" fmla="*/ 20 w 23"/>
                  <a:gd name="T9" fmla="*/ 16 h 22"/>
                  <a:gd name="T10" fmla="*/ 6 w 23"/>
                  <a:gd name="T11" fmla="*/ 7 h 22"/>
                  <a:gd name="T12" fmla="*/ 8 w 23"/>
                  <a:gd name="T13" fmla="*/ 16 h 22"/>
                  <a:gd name="T14" fmla="*/ 17 w 23"/>
                  <a:gd name="T15" fmla="*/ 14 h 22"/>
                  <a:gd name="T16" fmla="*/ 15 w 23"/>
                  <a:gd name="T17" fmla="*/ 6 h 22"/>
                  <a:gd name="T18" fmla="*/ 6 w 23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2">
                    <a:moveTo>
                      <a:pt x="20" y="16"/>
                    </a:moveTo>
                    <a:cubicBezTo>
                      <a:pt x="17" y="21"/>
                      <a:pt x="11" y="22"/>
                      <a:pt x="6" y="19"/>
                    </a:cubicBezTo>
                    <a:cubicBezTo>
                      <a:pt x="2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7" y="3"/>
                    </a:cubicBezTo>
                    <a:cubicBezTo>
                      <a:pt x="21" y="6"/>
                      <a:pt x="23" y="12"/>
                      <a:pt x="20" y="16"/>
                    </a:cubicBezTo>
                    <a:close/>
                    <a:moveTo>
                      <a:pt x="6" y="7"/>
                    </a:moveTo>
                    <a:cubicBezTo>
                      <a:pt x="4" y="10"/>
                      <a:pt x="5" y="14"/>
                      <a:pt x="8" y="16"/>
                    </a:cubicBezTo>
                    <a:cubicBezTo>
                      <a:pt x="11" y="18"/>
                      <a:pt x="15" y="17"/>
                      <a:pt x="17" y="14"/>
                    </a:cubicBezTo>
                    <a:cubicBezTo>
                      <a:pt x="19" y="12"/>
                      <a:pt x="18" y="7"/>
                      <a:pt x="15" y="6"/>
                    </a:cubicBezTo>
                    <a:cubicBezTo>
                      <a:pt x="12" y="4"/>
                      <a:pt x="8" y="4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8" name="Freeform 510"/>
              <p:cNvSpPr>
                <a:spLocks noEditPoints="1"/>
              </p:cNvSpPr>
              <p:nvPr/>
            </p:nvSpPr>
            <p:spPr bwMode="auto">
              <a:xfrm>
                <a:off x="1932" y="-405"/>
                <a:ext cx="43" cy="42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5 h 22"/>
                  <a:gd name="T6" fmla="*/ 16 w 22"/>
                  <a:gd name="T7" fmla="*/ 3 h 22"/>
                  <a:gd name="T8" fmla="*/ 19 w 22"/>
                  <a:gd name="T9" fmla="*/ 16 h 22"/>
                  <a:gd name="T10" fmla="*/ 6 w 22"/>
                  <a:gd name="T11" fmla="*/ 7 h 22"/>
                  <a:gd name="T12" fmla="*/ 8 w 22"/>
                  <a:gd name="T13" fmla="*/ 16 h 22"/>
                  <a:gd name="T14" fmla="*/ 17 w 22"/>
                  <a:gd name="T15" fmla="*/ 14 h 22"/>
                  <a:gd name="T16" fmla="*/ 15 w 22"/>
                  <a:gd name="T17" fmla="*/ 5 h 22"/>
                  <a:gd name="T18" fmla="*/ 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0"/>
                      <a:pt x="10" y="22"/>
                      <a:pt x="6" y="19"/>
                    </a:cubicBezTo>
                    <a:cubicBezTo>
                      <a:pt x="1" y="16"/>
                      <a:pt x="0" y="10"/>
                      <a:pt x="3" y="5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5"/>
                      <a:pt x="22" y="11"/>
                      <a:pt x="19" y="16"/>
                    </a:cubicBezTo>
                    <a:close/>
                    <a:moveTo>
                      <a:pt x="6" y="7"/>
                    </a:moveTo>
                    <a:cubicBezTo>
                      <a:pt x="4" y="10"/>
                      <a:pt x="5" y="14"/>
                      <a:pt x="8" y="16"/>
                    </a:cubicBezTo>
                    <a:cubicBezTo>
                      <a:pt x="11" y="18"/>
                      <a:pt x="15" y="17"/>
                      <a:pt x="17" y="14"/>
                    </a:cubicBezTo>
                    <a:cubicBezTo>
                      <a:pt x="18" y="11"/>
                      <a:pt x="18" y="7"/>
                      <a:pt x="15" y="5"/>
                    </a:cubicBezTo>
                    <a:cubicBezTo>
                      <a:pt x="12" y="3"/>
                      <a:pt x="8" y="4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9" name="Freeform 511"/>
              <p:cNvSpPr>
                <a:spLocks noEditPoints="1"/>
              </p:cNvSpPr>
              <p:nvPr/>
            </p:nvSpPr>
            <p:spPr bwMode="auto">
              <a:xfrm>
                <a:off x="1961" y="-382"/>
                <a:ext cx="43" cy="45"/>
              </a:xfrm>
              <a:custGeom>
                <a:avLst/>
                <a:gdLst>
                  <a:gd name="T0" fmla="*/ 19 w 22"/>
                  <a:gd name="T1" fmla="*/ 17 h 23"/>
                  <a:gd name="T2" fmla="*/ 5 w 22"/>
                  <a:gd name="T3" fmla="*/ 20 h 23"/>
                  <a:gd name="T4" fmla="*/ 2 w 22"/>
                  <a:gd name="T5" fmla="*/ 6 h 23"/>
                  <a:gd name="T6" fmla="*/ 16 w 22"/>
                  <a:gd name="T7" fmla="*/ 3 h 23"/>
                  <a:gd name="T8" fmla="*/ 19 w 22"/>
                  <a:gd name="T9" fmla="*/ 17 h 23"/>
                  <a:gd name="T10" fmla="*/ 5 w 22"/>
                  <a:gd name="T11" fmla="*/ 8 h 23"/>
                  <a:gd name="T12" fmla="*/ 7 w 22"/>
                  <a:gd name="T13" fmla="*/ 17 h 23"/>
                  <a:gd name="T14" fmla="*/ 16 w 22"/>
                  <a:gd name="T15" fmla="*/ 15 h 23"/>
                  <a:gd name="T16" fmla="*/ 14 w 22"/>
                  <a:gd name="T17" fmla="*/ 6 h 23"/>
                  <a:gd name="T18" fmla="*/ 5 w 22"/>
                  <a:gd name="T19" fmla="*/ 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3">
                    <a:moveTo>
                      <a:pt x="19" y="17"/>
                    </a:moveTo>
                    <a:cubicBezTo>
                      <a:pt x="16" y="21"/>
                      <a:pt x="10" y="23"/>
                      <a:pt x="5" y="20"/>
                    </a:cubicBezTo>
                    <a:cubicBezTo>
                      <a:pt x="1" y="17"/>
                      <a:pt x="0" y="11"/>
                      <a:pt x="2" y="6"/>
                    </a:cubicBezTo>
                    <a:cubicBezTo>
                      <a:pt x="5" y="2"/>
                      <a:pt x="11" y="0"/>
                      <a:pt x="16" y="3"/>
                    </a:cubicBezTo>
                    <a:cubicBezTo>
                      <a:pt x="20" y="6"/>
                      <a:pt x="22" y="12"/>
                      <a:pt x="19" y="17"/>
                    </a:cubicBezTo>
                    <a:close/>
                    <a:moveTo>
                      <a:pt x="5" y="8"/>
                    </a:moveTo>
                    <a:cubicBezTo>
                      <a:pt x="3" y="11"/>
                      <a:pt x="4" y="15"/>
                      <a:pt x="7" y="17"/>
                    </a:cubicBezTo>
                    <a:cubicBezTo>
                      <a:pt x="10" y="19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4" y="6"/>
                    </a:cubicBezTo>
                    <a:cubicBezTo>
                      <a:pt x="11" y="4"/>
                      <a:pt x="7" y="5"/>
                      <a:pt x="5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0" name="Freeform 512"/>
              <p:cNvSpPr>
                <a:spLocks noEditPoints="1"/>
              </p:cNvSpPr>
              <p:nvPr/>
            </p:nvSpPr>
            <p:spPr bwMode="auto">
              <a:xfrm>
                <a:off x="1991" y="-359"/>
                <a:ext cx="42" cy="43"/>
              </a:xfrm>
              <a:custGeom>
                <a:avLst/>
                <a:gdLst>
                  <a:gd name="T0" fmla="*/ 19 w 22"/>
                  <a:gd name="T1" fmla="*/ 17 h 22"/>
                  <a:gd name="T2" fmla="*/ 6 w 22"/>
                  <a:gd name="T3" fmla="*/ 19 h 22"/>
                  <a:gd name="T4" fmla="*/ 3 w 22"/>
                  <a:gd name="T5" fmla="*/ 6 h 22"/>
                  <a:gd name="T6" fmla="*/ 16 w 22"/>
                  <a:gd name="T7" fmla="*/ 3 h 22"/>
                  <a:gd name="T8" fmla="*/ 19 w 22"/>
                  <a:gd name="T9" fmla="*/ 17 h 22"/>
                  <a:gd name="T10" fmla="*/ 5 w 22"/>
                  <a:gd name="T11" fmla="*/ 8 h 22"/>
                  <a:gd name="T12" fmla="*/ 7 w 22"/>
                  <a:gd name="T13" fmla="*/ 17 h 22"/>
                  <a:gd name="T14" fmla="*/ 16 w 22"/>
                  <a:gd name="T15" fmla="*/ 15 h 22"/>
                  <a:gd name="T16" fmla="*/ 14 w 22"/>
                  <a:gd name="T17" fmla="*/ 6 h 22"/>
                  <a:gd name="T18" fmla="*/ 5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7"/>
                    </a:moveTo>
                    <a:cubicBezTo>
                      <a:pt x="16" y="21"/>
                      <a:pt x="10" y="22"/>
                      <a:pt x="6" y="19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2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9" y="17"/>
                    </a:cubicBezTo>
                    <a:close/>
                    <a:moveTo>
                      <a:pt x="5" y="8"/>
                    </a:moveTo>
                    <a:cubicBezTo>
                      <a:pt x="3" y="11"/>
                      <a:pt x="4" y="15"/>
                      <a:pt x="7" y="17"/>
                    </a:cubicBezTo>
                    <a:cubicBezTo>
                      <a:pt x="10" y="19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4" y="6"/>
                    </a:cubicBezTo>
                    <a:cubicBezTo>
                      <a:pt x="11" y="4"/>
                      <a:pt x="7" y="5"/>
                      <a:pt x="5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1" name="Freeform 513"/>
              <p:cNvSpPr>
                <a:spLocks noEditPoints="1"/>
              </p:cNvSpPr>
              <p:nvPr/>
            </p:nvSpPr>
            <p:spPr bwMode="auto">
              <a:xfrm>
                <a:off x="2022" y="-339"/>
                <a:ext cx="42" cy="42"/>
              </a:xfrm>
              <a:custGeom>
                <a:avLst/>
                <a:gdLst>
                  <a:gd name="T0" fmla="*/ 20 w 22"/>
                  <a:gd name="T1" fmla="*/ 17 h 22"/>
                  <a:gd name="T2" fmla="*/ 6 w 22"/>
                  <a:gd name="T3" fmla="*/ 19 h 22"/>
                  <a:gd name="T4" fmla="*/ 3 w 22"/>
                  <a:gd name="T5" fmla="*/ 6 h 22"/>
                  <a:gd name="T6" fmla="*/ 17 w 22"/>
                  <a:gd name="T7" fmla="*/ 3 h 22"/>
                  <a:gd name="T8" fmla="*/ 20 w 22"/>
                  <a:gd name="T9" fmla="*/ 17 h 22"/>
                  <a:gd name="T10" fmla="*/ 6 w 22"/>
                  <a:gd name="T11" fmla="*/ 8 h 22"/>
                  <a:gd name="T12" fmla="*/ 8 w 22"/>
                  <a:gd name="T13" fmla="*/ 17 h 22"/>
                  <a:gd name="T14" fmla="*/ 17 w 22"/>
                  <a:gd name="T15" fmla="*/ 15 h 22"/>
                  <a:gd name="T16" fmla="*/ 15 w 22"/>
                  <a:gd name="T17" fmla="*/ 6 h 22"/>
                  <a:gd name="T18" fmla="*/ 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17"/>
                    </a:moveTo>
                    <a:cubicBezTo>
                      <a:pt x="17" y="21"/>
                      <a:pt x="11" y="22"/>
                      <a:pt x="6" y="19"/>
                    </a:cubicBezTo>
                    <a:cubicBezTo>
                      <a:pt x="2" y="17"/>
                      <a:pt x="0" y="11"/>
                      <a:pt x="3" y="6"/>
                    </a:cubicBezTo>
                    <a:cubicBezTo>
                      <a:pt x="6" y="2"/>
                      <a:pt x="12" y="0"/>
                      <a:pt x="17" y="3"/>
                    </a:cubicBezTo>
                    <a:cubicBezTo>
                      <a:pt x="21" y="6"/>
                      <a:pt x="22" y="12"/>
                      <a:pt x="20" y="17"/>
                    </a:cubicBezTo>
                    <a:close/>
                    <a:moveTo>
                      <a:pt x="6" y="8"/>
                    </a:moveTo>
                    <a:cubicBezTo>
                      <a:pt x="4" y="11"/>
                      <a:pt x="5" y="15"/>
                      <a:pt x="8" y="17"/>
                    </a:cubicBezTo>
                    <a:cubicBezTo>
                      <a:pt x="11" y="19"/>
                      <a:pt x="15" y="18"/>
                      <a:pt x="17" y="15"/>
                    </a:cubicBezTo>
                    <a:cubicBezTo>
                      <a:pt x="19" y="12"/>
                      <a:pt x="18" y="8"/>
                      <a:pt x="15" y="6"/>
                    </a:cubicBezTo>
                    <a:cubicBezTo>
                      <a:pt x="12" y="4"/>
                      <a:pt x="8" y="5"/>
                      <a:pt x="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2" name="Freeform 514"/>
              <p:cNvSpPr>
                <a:spLocks noEditPoints="1"/>
              </p:cNvSpPr>
              <p:nvPr/>
            </p:nvSpPr>
            <p:spPr bwMode="auto">
              <a:xfrm>
                <a:off x="2057" y="-326"/>
                <a:ext cx="44" cy="43"/>
              </a:xfrm>
              <a:custGeom>
                <a:avLst/>
                <a:gdLst>
                  <a:gd name="T0" fmla="*/ 20 w 23"/>
                  <a:gd name="T1" fmla="*/ 16 h 22"/>
                  <a:gd name="T2" fmla="*/ 6 w 23"/>
                  <a:gd name="T3" fmla="*/ 19 h 22"/>
                  <a:gd name="T4" fmla="*/ 3 w 23"/>
                  <a:gd name="T5" fmla="*/ 6 h 22"/>
                  <a:gd name="T6" fmla="*/ 17 w 23"/>
                  <a:gd name="T7" fmla="*/ 3 h 22"/>
                  <a:gd name="T8" fmla="*/ 20 w 23"/>
                  <a:gd name="T9" fmla="*/ 16 h 22"/>
                  <a:gd name="T10" fmla="*/ 6 w 23"/>
                  <a:gd name="T11" fmla="*/ 8 h 22"/>
                  <a:gd name="T12" fmla="*/ 8 w 23"/>
                  <a:gd name="T13" fmla="*/ 17 h 22"/>
                  <a:gd name="T14" fmla="*/ 17 w 23"/>
                  <a:gd name="T15" fmla="*/ 15 h 22"/>
                  <a:gd name="T16" fmla="*/ 15 w 23"/>
                  <a:gd name="T17" fmla="*/ 6 h 22"/>
                  <a:gd name="T18" fmla="*/ 6 w 23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2">
                    <a:moveTo>
                      <a:pt x="20" y="16"/>
                    </a:moveTo>
                    <a:cubicBezTo>
                      <a:pt x="17" y="21"/>
                      <a:pt x="11" y="22"/>
                      <a:pt x="6" y="19"/>
                    </a:cubicBezTo>
                    <a:cubicBezTo>
                      <a:pt x="2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7" y="3"/>
                    </a:cubicBezTo>
                    <a:cubicBezTo>
                      <a:pt x="21" y="6"/>
                      <a:pt x="23" y="12"/>
                      <a:pt x="20" y="16"/>
                    </a:cubicBezTo>
                    <a:close/>
                    <a:moveTo>
                      <a:pt x="6" y="8"/>
                    </a:moveTo>
                    <a:cubicBezTo>
                      <a:pt x="4" y="11"/>
                      <a:pt x="5" y="15"/>
                      <a:pt x="8" y="17"/>
                    </a:cubicBezTo>
                    <a:cubicBezTo>
                      <a:pt x="11" y="18"/>
                      <a:pt x="15" y="18"/>
                      <a:pt x="17" y="15"/>
                    </a:cubicBezTo>
                    <a:cubicBezTo>
                      <a:pt x="19" y="12"/>
                      <a:pt x="18" y="8"/>
                      <a:pt x="15" y="6"/>
                    </a:cubicBezTo>
                    <a:cubicBezTo>
                      <a:pt x="12" y="4"/>
                      <a:pt x="8" y="5"/>
                      <a:pt x="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3" name="Freeform 515"/>
              <p:cNvSpPr>
                <a:spLocks noEditPoints="1"/>
              </p:cNvSpPr>
              <p:nvPr/>
            </p:nvSpPr>
            <p:spPr bwMode="auto">
              <a:xfrm>
                <a:off x="2093" y="-318"/>
                <a:ext cx="45" cy="43"/>
              </a:xfrm>
              <a:custGeom>
                <a:avLst/>
                <a:gdLst>
                  <a:gd name="T0" fmla="*/ 20 w 23"/>
                  <a:gd name="T1" fmla="*/ 16 h 22"/>
                  <a:gd name="T2" fmla="*/ 6 w 23"/>
                  <a:gd name="T3" fmla="*/ 19 h 22"/>
                  <a:gd name="T4" fmla="*/ 3 w 23"/>
                  <a:gd name="T5" fmla="*/ 5 h 22"/>
                  <a:gd name="T6" fmla="*/ 17 w 23"/>
                  <a:gd name="T7" fmla="*/ 3 h 22"/>
                  <a:gd name="T8" fmla="*/ 20 w 23"/>
                  <a:gd name="T9" fmla="*/ 16 h 22"/>
                  <a:gd name="T10" fmla="*/ 6 w 23"/>
                  <a:gd name="T11" fmla="*/ 7 h 22"/>
                  <a:gd name="T12" fmla="*/ 8 w 23"/>
                  <a:gd name="T13" fmla="*/ 16 h 22"/>
                  <a:gd name="T14" fmla="*/ 17 w 23"/>
                  <a:gd name="T15" fmla="*/ 14 h 22"/>
                  <a:gd name="T16" fmla="*/ 15 w 23"/>
                  <a:gd name="T17" fmla="*/ 5 h 22"/>
                  <a:gd name="T18" fmla="*/ 6 w 23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2">
                    <a:moveTo>
                      <a:pt x="20" y="16"/>
                    </a:moveTo>
                    <a:cubicBezTo>
                      <a:pt x="17" y="20"/>
                      <a:pt x="11" y="22"/>
                      <a:pt x="6" y="19"/>
                    </a:cubicBezTo>
                    <a:cubicBezTo>
                      <a:pt x="2" y="16"/>
                      <a:pt x="0" y="10"/>
                      <a:pt x="3" y="5"/>
                    </a:cubicBezTo>
                    <a:cubicBezTo>
                      <a:pt x="6" y="1"/>
                      <a:pt x="12" y="0"/>
                      <a:pt x="17" y="3"/>
                    </a:cubicBezTo>
                    <a:cubicBezTo>
                      <a:pt x="21" y="5"/>
                      <a:pt x="23" y="11"/>
                      <a:pt x="20" y="16"/>
                    </a:cubicBezTo>
                    <a:close/>
                    <a:moveTo>
                      <a:pt x="6" y="7"/>
                    </a:moveTo>
                    <a:cubicBezTo>
                      <a:pt x="4" y="10"/>
                      <a:pt x="5" y="14"/>
                      <a:pt x="8" y="16"/>
                    </a:cubicBezTo>
                    <a:cubicBezTo>
                      <a:pt x="11" y="18"/>
                      <a:pt x="15" y="17"/>
                      <a:pt x="17" y="14"/>
                    </a:cubicBezTo>
                    <a:cubicBezTo>
                      <a:pt x="19" y="11"/>
                      <a:pt x="18" y="7"/>
                      <a:pt x="15" y="5"/>
                    </a:cubicBezTo>
                    <a:cubicBezTo>
                      <a:pt x="12" y="3"/>
                      <a:pt x="8" y="4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4" name="Freeform 516"/>
              <p:cNvSpPr>
                <a:spLocks noEditPoints="1"/>
              </p:cNvSpPr>
              <p:nvPr/>
            </p:nvSpPr>
            <p:spPr bwMode="auto">
              <a:xfrm>
                <a:off x="2132" y="-318"/>
                <a:ext cx="43" cy="43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5 h 22"/>
                  <a:gd name="T6" fmla="*/ 16 w 22"/>
                  <a:gd name="T7" fmla="*/ 3 h 22"/>
                  <a:gd name="T8" fmla="*/ 19 w 22"/>
                  <a:gd name="T9" fmla="*/ 16 h 22"/>
                  <a:gd name="T10" fmla="*/ 5 w 22"/>
                  <a:gd name="T11" fmla="*/ 7 h 22"/>
                  <a:gd name="T12" fmla="*/ 7 w 22"/>
                  <a:gd name="T13" fmla="*/ 16 h 22"/>
                  <a:gd name="T14" fmla="*/ 16 w 22"/>
                  <a:gd name="T15" fmla="*/ 14 h 22"/>
                  <a:gd name="T16" fmla="*/ 14 w 22"/>
                  <a:gd name="T17" fmla="*/ 5 h 22"/>
                  <a:gd name="T18" fmla="*/ 5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0"/>
                      <a:pt x="10" y="22"/>
                      <a:pt x="6" y="19"/>
                    </a:cubicBezTo>
                    <a:cubicBezTo>
                      <a:pt x="1" y="16"/>
                      <a:pt x="0" y="10"/>
                      <a:pt x="3" y="5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5"/>
                      <a:pt x="22" y="11"/>
                      <a:pt x="19" y="16"/>
                    </a:cubicBezTo>
                    <a:close/>
                    <a:moveTo>
                      <a:pt x="5" y="7"/>
                    </a:moveTo>
                    <a:cubicBezTo>
                      <a:pt x="3" y="10"/>
                      <a:pt x="4" y="14"/>
                      <a:pt x="7" y="16"/>
                    </a:cubicBezTo>
                    <a:cubicBezTo>
                      <a:pt x="10" y="18"/>
                      <a:pt x="14" y="17"/>
                      <a:pt x="16" y="14"/>
                    </a:cubicBezTo>
                    <a:cubicBezTo>
                      <a:pt x="18" y="11"/>
                      <a:pt x="17" y="7"/>
                      <a:pt x="14" y="5"/>
                    </a:cubicBezTo>
                    <a:cubicBezTo>
                      <a:pt x="11" y="3"/>
                      <a:pt x="7" y="4"/>
                      <a:pt x="5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5" name="Freeform 517"/>
              <p:cNvSpPr>
                <a:spLocks noEditPoints="1"/>
              </p:cNvSpPr>
              <p:nvPr/>
            </p:nvSpPr>
            <p:spPr bwMode="auto">
              <a:xfrm>
                <a:off x="2169" y="-326"/>
                <a:ext cx="43" cy="43"/>
              </a:xfrm>
              <a:custGeom>
                <a:avLst/>
                <a:gdLst>
                  <a:gd name="T0" fmla="*/ 19 w 22"/>
                  <a:gd name="T1" fmla="*/ 16 h 22"/>
                  <a:gd name="T2" fmla="*/ 5 w 22"/>
                  <a:gd name="T3" fmla="*/ 19 h 22"/>
                  <a:gd name="T4" fmla="*/ 3 w 22"/>
                  <a:gd name="T5" fmla="*/ 5 h 22"/>
                  <a:gd name="T6" fmla="*/ 16 w 22"/>
                  <a:gd name="T7" fmla="*/ 3 h 22"/>
                  <a:gd name="T8" fmla="*/ 19 w 22"/>
                  <a:gd name="T9" fmla="*/ 16 h 22"/>
                  <a:gd name="T10" fmla="*/ 5 w 22"/>
                  <a:gd name="T11" fmla="*/ 7 h 22"/>
                  <a:gd name="T12" fmla="*/ 7 w 22"/>
                  <a:gd name="T13" fmla="*/ 16 h 22"/>
                  <a:gd name="T14" fmla="*/ 16 w 22"/>
                  <a:gd name="T15" fmla="*/ 14 h 22"/>
                  <a:gd name="T16" fmla="*/ 14 w 22"/>
                  <a:gd name="T17" fmla="*/ 5 h 22"/>
                  <a:gd name="T18" fmla="*/ 5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0"/>
                      <a:pt x="10" y="22"/>
                      <a:pt x="5" y="19"/>
                    </a:cubicBezTo>
                    <a:cubicBezTo>
                      <a:pt x="1" y="16"/>
                      <a:pt x="0" y="10"/>
                      <a:pt x="3" y="5"/>
                    </a:cubicBezTo>
                    <a:cubicBezTo>
                      <a:pt x="5" y="1"/>
                      <a:pt x="12" y="0"/>
                      <a:pt x="16" y="3"/>
                    </a:cubicBezTo>
                    <a:cubicBezTo>
                      <a:pt x="20" y="6"/>
                      <a:pt x="22" y="12"/>
                      <a:pt x="19" y="16"/>
                    </a:cubicBezTo>
                    <a:close/>
                    <a:moveTo>
                      <a:pt x="5" y="7"/>
                    </a:moveTo>
                    <a:cubicBezTo>
                      <a:pt x="3" y="10"/>
                      <a:pt x="4" y="14"/>
                      <a:pt x="7" y="16"/>
                    </a:cubicBezTo>
                    <a:cubicBezTo>
                      <a:pt x="10" y="18"/>
                      <a:pt x="14" y="17"/>
                      <a:pt x="16" y="14"/>
                    </a:cubicBezTo>
                    <a:cubicBezTo>
                      <a:pt x="18" y="11"/>
                      <a:pt x="17" y="7"/>
                      <a:pt x="14" y="5"/>
                    </a:cubicBezTo>
                    <a:cubicBezTo>
                      <a:pt x="11" y="3"/>
                      <a:pt x="7" y="4"/>
                      <a:pt x="5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6" name="Freeform 518"/>
              <p:cNvSpPr>
                <a:spLocks noEditPoints="1"/>
              </p:cNvSpPr>
              <p:nvPr/>
            </p:nvSpPr>
            <p:spPr bwMode="auto">
              <a:xfrm>
                <a:off x="2202" y="-341"/>
                <a:ext cx="45" cy="43"/>
              </a:xfrm>
              <a:custGeom>
                <a:avLst/>
                <a:gdLst>
                  <a:gd name="T0" fmla="*/ 20 w 23"/>
                  <a:gd name="T1" fmla="*/ 16 h 22"/>
                  <a:gd name="T2" fmla="*/ 6 w 23"/>
                  <a:gd name="T3" fmla="*/ 19 h 22"/>
                  <a:gd name="T4" fmla="*/ 3 w 23"/>
                  <a:gd name="T5" fmla="*/ 6 h 22"/>
                  <a:gd name="T6" fmla="*/ 17 w 23"/>
                  <a:gd name="T7" fmla="*/ 3 h 22"/>
                  <a:gd name="T8" fmla="*/ 20 w 23"/>
                  <a:gd name="T9" fmla="*/ 16 h 22"/>
                  <a:gd name="T10" fmla="*/ 6 w 23"/>
                  <a:gd name="T11" fmla="*/ 8 h 22"/>
                  <a:gd name="T12" fmla="*/ 8 w 23"/>
                  <a:gd name="T13" fmla="*/ 17 h 22"/>
                  <a:gd name="T14" fmla="*/ 17 w 23"/>
                  <a:gd name="T15" fmla="*/ 15 h 22"/>
                  <a:gd name="T16" fmla="*/ 15 w 23"/>
                  <a:gd name="T17" fmla="*/ 6 h 22"/>
                  <a:gd name="T18" fmla="*/ 6 w 23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2">
                    <a:moveTo>
                      <a:pt x="20" y="16"/>
                    </a:moveTo>
                    <a:cubicBezTo>
                      <a:pt x="17" y="21"/>
                      <a:pt x="11" y="22"/>
                      <a:pt x="6" y="19"/>
                    </a:cubicBezTo>
                    <a:cubicBezTo>
                      <a:pt x="2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7" y="3"/>
                    </a:cubicBezTo>
                    <a:cubicBezTo>
                      <a:pt x="21" y="6"/>
                      <a:pt x="23" y="12"/>
                      <a:pt x="20" y="16"/>
                    </a:cubicBezTo>
                    <a:close/>
                    <a:moveTo>
                      <a:pt x="6" y="8"/>
                    </a:moveTo>
                    <a:cubicBezTo>
                      <a:pt x="4" y="11"/>
                      <a:pt x="5" y="15"/>
                      <a:pt x="8" y="17"/>
                    </a:cubicBezTo>
                    <a:cubicBezTo>
                      <a:pt x="11" y="19"/>
                      <a:pt x="15" y="18"/>
                      <a:pt x="17" y="15"/>
                    </a:cubicBezTo>
                    <a:cubicBezTo>
                      <a:pt x="19" y="12"/>
                      <a:pt x="18" y="8"/>
                      <a:pt x="15" y="6"/>
                    </a:cubicBezTo>
                    <a:cubicBezTo>
                      <a:pt x="12" y="4"/>
                      <a:pt x="8" y="5"/>
                      <a:pt x="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7" name="Freeform 519"/>
              <p:cNvSpPr>
                <a:spLocks noEditPoints="1"/>
              </p:cNvSpPr>
              <p:nvPr/>
            </p:nvSpPr>
            <p:spPr bwMode="auto">
              <a:xfrm>
                <a:off x="2235" y="-361"/>
                <a:ext cx="43" cy="43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6 h 22"/>
                  <a:gd name="T6" fmla="*/ 16 w 22"/>
                  <a:gd name="T7" fmla="*/ 3 h 22"/>
                  <a:gd name="T8" fmla="*/ 19 w 22"/>
                  <a:gd name="T9" fmla="*/ 16 h 22"/>
                  <a:gd name="T10" fmla="*/ 6 w 22"/>
                  <a:gd name="T11" fmla="*/ 8 h 22"/>
                  <a:gd name="T12" fmla="*/ 7 w 22"/>
                  <a:gd name="T13" fmla="*/ 17 h 22"/>
                  <a:gd name="T14" fmla="*/ 16 w 22"/>
                  <a:gd name="T15" fmla="*/ 15 h 22"/>
                  <a:gd name="T16" fmla="*/ 15 w 22"/>
                  <a:gd name="T17" fmla="*/ 6 h 22"/>
                  <a:gd name="T18" fmla="*/ 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1"/>
                      <a:pt x="10" y="22"/>
                      <a:pt x="6" y="19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9" y="16"/>
                    </a:cubicBezTo>
                    <a:close/>
                    <a:moveTo>
                      <a:pt x="6" y="8"/>
                    </a:moveTo>
                    <a:cubicBezTo>
                      <a:pt x="4" y="11"/>
                      <a:pt x="5" y="15"/>
                      <a:pt x="7" y="17"/>
                    </a:cubicBezTo>
                    <a:cubicBezTo>
                      <a:pt x="10" y="18"/>
                      <a:pt x="14" y="18"/>
                      <a:pt x="16" y="15"/>
                    </a:cubicBezTo>
                    <a:cubicBezTo>
                      <a:pt x="18" y="12"/>
                      <a:pt x="18" y="8"/>
                      <a:pt x="15" y="6"/>
                    </a:cubicBezTo>
                    <a:cubicBezTo>
                      <a:pt x="12" y="4"/>
                      <a:pt x="8" y="5"/>
                      <a:pt x="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8" name="Freeform 520"/>
              <p:cNvSpPr>
                <a:spLocks noEditPoints="1"/>
              </p:cNvSpPr>
              <p:nvPr/>
            </p:nvSpPr>
            <p:spPr bwMode="auto">
              <a:xfrm>
                <a:off x="2264" y="-386"/>
                <a:ext cx="43" cy="43"/>
              </a:xfrm>
              <a:custGeom>
                <a:avLst/>
                <a:gdLst>
                  <a:gd name="T0" fmla="*/ 19 w 22"/>
                  <a:gd name="T1" fmla="*/ 17 h 22"/>
                  <a:gd name="T2" fmla="*/ 5 w 22"/>
                  <a:gd name="T3" fmla="*/ 20 h 22"/>
                  <a:gd name="T4" fmla="*/ 3 w 22"/>
                  <a:gd name="T5" fmla="*/ 6 h 22"/>
                  <a:gd name="T6" fmla="*/ 16 w 22"/>
                  <a:gd name="T7" fmla="*/ 3 h 22"/>
                  <a:gd name="T8" fmla="*/ 19 w 22"/>
                  <a:gd name="T9" fmla="*/ 17 h 22"/>
                  <a:gd name="T10" fmla="*/ 5 w 22"/>
                  <a:gd name="T11" fmla="*/ 8 h 22"/>
                  <a:gd name="T12" fmla="*/ 7 w 22"/>
                  <a:gd name="T13" fmla="*/ 17 h 22"/>
                  <a:gd name="T14" fmla="*/ 16 w 22"/>
                  <a:gd name="T15" fmla="*/ 15 h 22"/>
                  <a:gd name="T16" fmla="*/ 14 w 22"/>
                  <a:gd name="T17" fmla="*/ 6 h 22"/>
                  <a:gd name="T18" fmla="*/ 5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7"/>
                    </a:moveTo>
                    <a:cubicBezTo>
                      <a:pt x="16" y="21"/>
                      <a:pt x="10" y="22"/>
                      <a:pt x="5" y="20"/>
                    </a:cubicBezTo>
                    <a:cubicBezTo>
                      <a:pt x="1" y="17"/>
                      <a:pt x="0" y="11"/>
                      <a:pt x="3" y="6"/>
                    </a:cubicBezTo>
                    <a:cubicBezTo>
                      <a:pt x="5" y="2"/>
                      <a:pt x="11" y="0"/>
                      <a:pt x="16" y="3"/>
                    </a:cubicBezTo>
                    <a:cubicBezTo>
                      <a:pt x="20" y="6"/>
                      <a:pt x="22" y="12"/>
                      <a:pt x="19" y="17"/>
                    </a:cubicBezTo>
                    <a:close/>
                    <a:moveTo>
                      <a:pt x="5" y="8"/>
                    </a:moveTo>
                    <a:cubicBezTo>
                      <a:pt x="3" y="11"/>
                      <a:pt x="4" y="15"/>
                      <a:pt x="7" y="17"/>
                    </a:cubicBezTo>
                    <a:cubicBezTo>
                      <a:pt x="10" y="19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4" y="6"/>
                    </a:cubicBezTo>
                    <a:cubicBezTo>
                      <a:pt x="11" y="4"/>
                      <a:pt x="7" y="5"/>
                      <a:pt x="5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9" name="Freeform 521"/>
              <p:cNvSpPr>
                <a:spLocks noEditPoints="1"/>
              </p:cNvSpPr>
              <p:nvPr/>
            </p:nvSpPr>
            <p:spPr bwMode="auto">
              <a:xfrm>
                <a:off x="1606" y="-359"/>
                <a:ext cx="43" cy="45"/>
              </a:xfrm>
              <a:custGeom>
                <a:avLst/>
                <a:gdLst>
                  <a:gd name="T0" fmla="*/ 19 w 22"/>
                  <a:gd name="T1" fmla="*/ 17 h 23"/>
                  <a:gd name="T2" fmla="*/ 6 w 22"/>
                  <a:gd name="T3" fmla="*/ 20 h 23"/>
                  <a:gd name="T4" fmla="*/ 3 w 22"/>
                  <a:gd name="T5" fmla="*/ 6 h 23"/>
                  <a:gd name="T6" fmla="*/ 16 w 22"/>
                  <a:gd name="T7" fmla="*/ 3 h 23"/>
                  <a:gd name="T8" fmla="*/ 19 w 22"/>
                  <a:gd name="T9" fmla="*/ 17 h 23"/>
                  <a:gd name="T10" fmla="*/ 6 w 22"/>
                  <a:gd name="T11" fmla="*/ 8 h 23"/>
                  <a:gd name="T12" fmla="*/ 8 w 22"/>
                  <a:gd name="T13" fmla="*/ 17 h 23"/>
                  <a:gd name="T14" fmla="*/ 17 w 22"/>
                  <a:gd name="T15" fmla="*/ 15 h 23"/>
                  <a:gd name="T16" fmla="*/ 15 w 22"/>
                  <a:gd name="T17" fmla="*/ 6 h 23"/>
                  <a:gd name="T18" fmla="*/ 6 w 22"/>
                  <a:gd name="T19" fmla="*/ 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3">
                    <a:moveTo>
                      <a:pt x="19" y="17"/>
                    </a:moveTo>
                    <a:cubicBezTo>
                      <a:pt x="16" y="21"/>
                      <a:pt x="10" y="23"/>
                      <a:pt x="6" y="20"/>
                    </a:cubicBezTo>
                    <a:cubicBezTo>
                      <a:pt x="1" y="17"/>
                      <a:pt x="0" y="11"/>
                      <a:pt x="3" y="6"/>
                    </a:cubicBezTo>
                    <a:cubicBezTo>
                      <a:pt x="6" y="2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9" y="17"/>
                    </a:cubicBezTo>
                    <a:close/>
                    <a:moveTo>
                      <a:pt x="6" y="8"/>
                    </a:moveTo>
                    <a:cubicBezTo>
                      <a:pt x="4" y="11"/>
                      <a:pt x="5" y="15"/>
                      <a:pt x="8" y="17"/>
                    </a:cubicBezTo>
                    <a:cubicBezTo>
                      <a:pt x="11" y="19"/>
                      <a:pt x="15" y="18"/>
                      <a:pt x="17" y="15"/>
                    </a:cubicBezTo>
                    <a:cubicBezTo>
                      <a:pt x="19" y="12"/>
                      <a:pt x="18" y="8"/>
                      <a:pt x="15" y="6"/>
                    </a:cubicBezTo>
                    <a:cubicBezTo>
                      <a:pt x="12" y="4"/>
                      <a:pt x="8" y="5"/>
                      <a:pt x="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0" name="Freeform 522"/>
              <p:cNvSpPr>
                <a:spLocks noEditPoints="1"/>
              </p:cNvSpPr>
              <p:nvPr/>
            </p:nvSpPr>
            <p:spPr bwMode="auto">
              <a:xfrm>
                <a:off x="1639" y="-378"/>
                <a:ext cx="43" cy="43"/>
              </a:xfrm>
              <a:custGeom>
                <a:avLst/>
                <a:gdLst>
                  <a:gd name="T0" fmla="*/ 19 w 22"/>
                  <a:gd name="T1" fmla="*/ 17 h 22"/>
                  <a:gd name="T2" fmla="*/ 5 w 22"/>
                  <a:gd name="T3" fmla="*/ 19 h 22"/>
                  <a:gd name="T4" fmla="*/ 3 w 22"/>
                  <a:gd name="T5" fmla="*/ 6 h 22"/>
                  <a:gd name="T6" fmla="*/ 16 w 22"/>
                  <a:gd name="T7" fmla="*/ 3 h 22"/>
                  <a:gd name="T8" fmla="*/ 19 w 22"/>
                  <a:gd name="T9" fmla="*/ 17 h 22"/>
                  <a:gd name="T10" fmla="*/ 5 w 22"/>
                  <a:gd name="T11" fmla="*/ 8 h 22"/>
                  <a:gd name="T12" fmla="*/ 7 w 22"/>
                  <a:gd name="T13" fmla="*/ 17 h 22"/>
                  <a:gd name="T14" fmla="*/ 16 w 22"/>
                  <a:gd name="T15" fmla="*/ 15 h 22"/>
                  <a:gd name="T16" fmla="*/ 14 w 22"/>
                  <a:gd name="T17" fmla="*/ 6 h 22"/>
                  <a:gd name="T18" fmla="*/ 5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7"/>
                    </a:moveTo>
                    <a:cubicBezTo>
                      <a:pt x="16" y="21"/>
                      <a:pt x="10" y="22"/>
                      <a:pt x="5" y="19"/>
                    </a:cubicBezTo>
                    <a:cubicBezTo>
                      <a:pt x="1" y="17"/>
                      <a:pt x="0" y="11"/>
                      <a:pt x="3" y="6"/>
                    </a:cubicBezTo>
                    <a:cubicBezTo>
                      <a:pt x="5" y="2"/>
                      <a:pt x="11" y="0"/>
                      <a:pt x="16" y="3"/>
                    </a:cubicBezTo>
                    <a:cubicBezTo>
                      <a:pt x="20" y="6"/>
                      <a:pt x="22" y="12"/>
                      <a:pt x="19" y="17"/>
                    </a:cubicBezTo>
                    <a:close/>
                    <a:moveTo>
                      <a:pt x="5" y="8"/>
                    </a:moveTo>
                    <a:cubicBezTo>
                      <a:pt x="3" y="11"/>
                      <a:pt x="4" y="15"/>
                      <a:pt x="7" y="17"/>
                    </a:cubicBezTo>
                    <a:cubicBezTo>
                      <a:pt x="10" y="19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4" y="6"/>
                    </a:cubicBezTo>
                    <a:cubicBezTo>
                      <a:pt x="11" y="4"/>
                      <a:pt x="7" y="5"/>
                      <a:pt x="5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1" name="Freeform 523"/>
              <p:cNvSpPr>
                <a:spLocks noEditPoints="1"/>
              </p:cNvSpPr>
              <p:nvPr/>
            </p:nvSpPr>
            <p:spPr bwMode="auto">
              <a:xfrm>
                <a:off x="1670" y="-397"/>
                <a:ext cx="43" cy="42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6 h 22"/>
                  <a:gd name="T6" fmla="*/ 16 w 22"/>
                  <a:gd name="T7" fmla="*/ 3 h 22"/>
                  <a:gd name="T8" fmla="*/ 19 w 22"/>
                  <a:gd name="T9" fmla="*/ 16 h 22"/>
                  <a:gd name="T10" fmla="*/ 6 w 22"/>
                  <a:gd name="T11" fmla="*/ 8 h 22"/>
                  <a:gd name="T12" fmla="*/ 8 w 22"/>
                  <a:gd name="T13" fmla="*/ 17 h 22"/>
                  <a:gd name="T14" fmla="*/ 17 w 22"/>
                  <a:gd name="T15" fmla="*/ 15 h 22"/>
                  <a:gd name="T16" fmla="*/ 15 w 22"/>
                  <a:gd name="T17" fmla="*/ 6 h 22"/>
                  <a:gd name="T18" fmla="*/ 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1"/>
                      <a:pt x="10" y="22"/>
                      <a:pt x="6" y="19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9" y="16"/>
                    </a:cubicBezTo>
                    <a:close/>
                    <a:moveTo>
                      <a:pt x="6" y="8"/>
                    </a:moveTo>
                    <a:cubicBezTo>
                      <a:pt x="4" y="11"/>
                      <a:pt x="5" y="15"/>
                      <a:pt x="8" y="17"/>
                    </a:cubicBezTo>
                    <a:cubicBezTo>
                      <a:pt x="11" y="19"/>
                      <a:pt x="15" y="18"/>
                      <a:pt x="17" y="15"/>
                    </a:cubicBezTo>
                    <a:cubicBezTo>
                      <a:pt x="18" y="12"/>
                      <a:pt x="18" y="8"/>
                      <a:pt x="15" y="6"/>
                    </a:cubicBezTo>
                    <a:cubicBezTo>
                      <a:pt x="12" y="4"/>
                      <a:pt x="8" y="5"/>
                      <a:pt x="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2" name="Freeform 524"/>
              <p:cNvSpPr>
                <a:spLocks noEditPoints="1"/>
              </p:cNvSpPr>
              <p:nvPr/>
            </p:nvSpPr>
            <p:spPr bwMode="auto">
              <a:xfrm>
                <a:off x="1703" y="-417"/>
                <a:ext cx="43" cy="43"/>
              </a:xfrm>
              <a:custGeom>
                <a:avLst/>
                <a:gdLst>
                  <a:gd name="T0" fmla="*/ 19 w 22"/>
                  <a:gd name="T1" fmla="*/ 16 h 22"/>
                  <a:gd name="T2" fmla="*/ 5 w 22"/>
                  <a:gd name="T3" fmla="*/ 19 h 22"/>
                  <a:gd name="T4" fmla="*/ 2 w 22"/>
                  <a:gd name="T5" fmla="*/ 6 h 22"/>
                  <a:gd name="T6" fmla="*/ 16 w 22"/>
                  <a:gd name="T7" fmla="*/ 3 h 22"/>
                  <a:gd name="T8" fmla="*/ 19 w 22"/>
                  <a:gd name="T9" fmla="*/ 16 h 22"/>
                  <a:gd name="T10" fmla="*/ 5 w 22"/>
                  <a:gd name="T11" fmla="*/ 8 h 22"/>
                  <a:gd name="T12" fmla="*/ 7 w 22"/>
                  <a:gd name="T13" fmla="*/ 16 h 22"/>
                  <a:gd name="T14" fmla="*/ 16 w 22"/>
                  <a:gd name="T15" fmla="*/ 15 h 22"/>
                  <a:gd name="T16" fmla="*/ 14 w 22"/>
                  <a:gd name="T17" fmla="*/ 6 h 22"/>
                  <a:gd name="T18" fmla="*/ 5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1"/>
                      <a:pt x="10" y="22"/>
                      <a:pt x="5" y="19"/>
                    </a:cubicBezTo>
                    <a:cubicBezTo>
                      <a:pt x="1" y="16"/>
                      <a:pt x="0" y="10"/>
                      <a:pt x="2" y="6"/>
                    </a:cubicBezTo>
                    <a:cubicBezTo>
                      <a:pt x="5" y="1"/>
                      <a:pt x="11" y="0"/>
                      <a:pt x="16" y="3"/>
                    </a:cubicBezTo>
                    <a:cubicBezTo>
                      <a:pt x="20" y="6"/>
                      <a:pt x="22" y="12"/>
                      <a:pt x="19" y="16"/>
                    </a:cubicBezTo>
                    <a:close/>
                    <a:moveTo>
                      <a:pt x="5" y="8"/>
                    </a:moveTo>
                    <a:cubicBezTo>
                      <a:pt x="3" y="10"/>
                      <a:pt x="4" y="14"/>
                      <a:pt x="7" y="16"/>
                    </a:cubicBezTo>
                    <a:cubicBezTo>
                      <a:pt x="10" y="18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4" y="6"/>
                    </a:cubicBezTo>
                    <a:cubicBezTo>
                      <a:pt x="11" y="4"/>
                      <a:pt x="7" y="5"/>
                      <a:pt x="5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3" name="Freeform 525"/>
              <p:cNvSpPr>
                <a:spLocks noEditPoints="1"/>
              </p:cNvSpPr>
              <p:nvPr/>
            </p:nvSpPr>
            <p:spPr bwMode="auto">
              <a:xfrm>
                <a:off x="1736" y="-430"/>
                <a:ext cx="43" cy="42"/>
              </a:xfrm>
              <a:custGeom>
                <a:avLst/>
                <a:gdLst>
                  <a:gd name="T0" fmla="*/ 20 w 22"/>
                  <a:gd name="T1" fmla="*/ 16 h 22"/>
                  <a:gd name="T2" fmla="*/ 6 w 22"/>
                  <a:gd name="T3" fmla="*/ 19 h 22"/>
                  <a:gd name="T4" fmla="*/ 3 w 22"/>
                  <a:gd name="T5" fmla="*/ 6 h 22"/>
                  <a:gd name="T6" fmla="*/ 17 w 22"/>
                  <a:gd name="T7" fmla="*/ 3 h 22"/>
                  <a:gd name="T8" fmla="*/ 20 w 22"/>
                  <a:gd name="T9" fmla="*/ 16 h 22"/>
                  <a:gd name="T10" fmla="*/ 6 w 22"/>
                  <a:gd name="T11" fmla="*/ 7 h 22"/>
                  <a:gd name="T12" fmla="*/ 8 w 22"/>
                  <a:gd name="T13" fmla="*/ 16 h 22"/>
                  <a:gd name="T14" fmla="*/ 17 w 22"/>
                  <a:gd name="T15" fmla="*/ 14 h 22"/>
                  <a:gd name="T16" fmla="*/ 15 w 22"/>
                  <a:gd name="T17" fmla="*/ 6 h 22"/>
                  <a:gd name="T18" fmla="*/ 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16"/>
                    </a:moveTo>
                    <a:cubicBezTo>
                      <a:pt x="17" y="21"/>
                      <a:pt x="11" y="22"/>
                      <a:pt x="6" y="19"/>
                    </a:cubicBezTo>
                    <a:cubicBezTo>
                      <a:pt x="2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7" y="3"/>
                    </a:cubicBezTo>
                    <a:cubicBezTo>
                      <a:pt x="21" y="6"/>
                      <a:pt x="22" y="12"/>
                      <a:pt x="20" y="16"/>
                    </a:cubicBezTo>
                    <a:close/>
                    <a:moveTo>
                      <a:pt x="6" y="7"/>
                    </a:moveTo>
                    <a:cubicBezTo>
                      <a:pt x="4" y="10"/>
                      <a:pt x="5" y="14"/>
                      <a:pt x="8" y="16"/>
                    </a:cubicBezTo>
                    <a:cubicBezTo>
                      <a:pt x="11" y="18"/>
                      <a:pt x="15" y="17"/>
                      <a:pt x="17" y="14"/>
                    </a:cubicBezTo>
                    <a:cubicBezTo>
                      <a:pt x="19" y="11"/>
                      <a:pt x="18" y="7"/>
                      <a:pt x="15" y="6"/>
                    </a:cubicBezTo>
                    <a:cubicBezTo>
                      <a:pt x="12" y="4"/>
                      <a:pt x="8" y="4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4" name="Freeform 526"/>
              <p:cNvSpPr>
                <a:spLocks noEditPoints="1"/>
              </p:cNvSpPr>
              <p:nvPr/>
            </p:nvSpPr>
            <p:spPr bwMode="auto">
              <a:xfrm>
                <a:off x="1773" y="-440"/>
                <a:ext cx="43" cy="43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6 h 22"/>
                  <a:gd name="T6" fmla="*/ 16 w 22"/>
                  <a:gd name="T7" fmla="*/ 3 h 22"/>
                  <a:gd name="T8" fmla="*/ 19 w 22"/>
                  <a:gd name="T9" fmla="*/ 16 h 22"/>
                  <a:gd name="T10" fmla="*/ 6 w 22"/>
                  <a:gd name="T11" fmla="*/ 7 h 22"/>
                  <a:gd name="T12" fmla="*/ 8 w 22"/>
                  <a:gd name="T13" fmla="*/ 16 h 22"/>
                  <a:gd name="T14" fmla="*/ 17 w 22"/>
                  <a:gd name="T15" fmla="*/ 14 h 22"/>
                  <a:gd name="T16" fmla="*/ 15 w 22"/>
                  <a:gd name="T17" fmla="*/ 5 h 22"/>
                  <a:gd name="T18" fmla="*/ 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1"/>
                      <a:pt x="10" y="22"/>
                      <a:pt x="6" y="19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9" y="16"/>
                    </a:cubicBezTo>
                    <a:close/>
                    <a:moveTo>
                      <a:pt x="6" y="7"/>
                    </a:moveTo>
                    <a:cubicBezTo>
                      <a:pt x="4" y="10"/>
                      <a:pt x="5" y="14"/>
                      <a:pt x="8" y="16"/>
                    </a:cubicBezTo>
                    <a:cubicBezTo>
                      <a:pt x="11" y="18"/>
                      <a:pt x="15" y="17"/>
                      <a:pt x="17" y="14"/>
                    </a:cubicBezTo>
                    <a:cubicBezTo>
                      <a:pt x="18" y="11"/>
                      <a:pt x="18" y="7"/>
                      <a:pt x="15" y="5"/>
                    </a:cubicBezTo>
                    <a:cubicBezTo>
                      <a:pt x="12" y="3"/>
                      <a:pt x="8" y="4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5" name="Freeform 527"/>
              <p:cNvSpPr>
                <a:spLocks noEditPoints="1"/>
              </p:cNvSpPr>
              <p:nvPr/>
            </p:nvSpPr>
            <p:spPr bwMode="auto">
              <a:xfrm>
                <a:off x="1810" y="-450"/>
                <a:ext cx="43" cy="43"/>
              </a:xfrm>
              <a:custGeom>
                <a:avLst/>
                <a:gdLst>
                  <a:gd name="T0" fmla="*/ 19 w 22"/>
                  <a:gd name="T1" fmla="*/ 16 h 22"/>
                  <a:gd name="T2" fmla="*/ 5 w 22"/>
                  <a:gd name="T3" fmla="*/ 19 h 22"/>
                  <a:gd name="T4" fmla="*/ 3 w 22"/>
                  <a:gd name="T5" fmla="*/ 5 h 22"/>
                  <a:gd name="T6" fmla="*/ 16 w 22"/>
                  <a:gd name="T7" fmla="*/ 3 h 22"/>
                  <a:gd name="T8" fmla="*/ 19 w 22"/>
                  <a:gd name="T9" fmla="*/ 16 h 22"/>
                  <a:gd name="T10" fmla="*/ 5 w 22"/>
                  <a:gd name="T11" fmla="*/ 7 h 22"/>
                  <a:gd name="T12" fmla="*/ 7 w 22"/>
                  <a:gd name="T13" fmla="*/ 16 h 22"/>
                  <a:gd name="T14" fmla="*/ 16 w 22"/>
                  <a:gd name="T15" fmla="*/ 14 h 22"/>
                  <a:gd name="T16" fmla="*/ 14 w 22"/>
                  <a:gd name="T17" fmla="*/ 5 h 22"/>
                  <a:gd name="T18" fmla="*/ 5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0"/>
                      <a:pt x="10" y="22"/>
                      <a:pt x="5" y="19"/>
                    </a:cubicBezTo>
                    <a:cubicBezTo>
                      <a:pt x="1" y="16"/>
                      <a:pt x="0" y="10"/>
                      <a:pt x="3" y="5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9" y="16"/>
                    </a:cubicBezTo>
                    <a:close/>
                    <a:moveTo>
                      <a:pt x="5" y="7"/>
                    </a:moveTo>
                    <a:cubicBezTo>
                      <a:pt x="3" y="10"/>
                      <a:pt x="4" y="14"/>
                      <a:pt x="7" y="16"/>
                    </a:cubicBezTo>
                    <a:cubicBezTo>
                      <a:pt x="10" y="18"/>
                      <a:pt x="14" y="17"/>
                      <a:pt x="16" y="14"/>
                    </a:cubicBezTo>
                    <a:cubicBezTo>
                      <a:pt x="18" y="11"/>
                      <a:pt x="17" y="7"/>
                      <a:pt x="14" y="5"/>
                    </a:cubicBezTo>
                    <a:cubicBezTo>
                      <a:pt x="11" y="3"/>
                      <a:pt x="7" y="4"/>
                      <a:pt x="5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6" name="Freeform 528"/>
              <p:cNvSpPr>
                <a:spLocks noEditPoints="1"/>
              </p:cNvSpPr>
              <p:nvPr/>
            </p:nvSpPr>
            <p:spPr bwMode="auto">
              <a:xfrm>
                <a:off x="1847" y="-458"/>
                <a:ext cx="43" cy="43"/>
              </a:xfrm>
              <a:custGeom>
                <a:avLst/>
                <a:gdLst>
                  <a:gd name="T0" fmla="*/ 19 w 22"/>
                  <a:gd name="T1" fmla="*/ 16 h 22"/>
                  <a:gd name="T2" fmla="*/ 5 w 22"/>
                  <a:gd name="T3" fmla="*/ 19 h 22"/>
                  <a:gd name="T4" fmla="*/ 3 w 22"/>
                  <a:gd name="T5" fmla="*/ 5 h 22"/>
                  <a:gd name="T6" fmla="*/ 16 w 22"/>
                  <a:gd name="T7" fmla="*/ 3 h 22"/>
                  <a:gd name="T8" fmla="*/ 19 w 22"/>
                  <a:gd name="T9" fmla="*/ 16 h 22"/>
                  <a:gd name="T10" fmla="*/ 5 w 22"/>
                  <a:gd name="T11" fmla="*/ 7 h 22"/>
                  <a:gd name="T12" fmla="*/ 7 w 22"/>
                  <a:gd name="T13" fmla="*/ 16 h 22"/>
                  <a:gd name="T14" fmla="*/ 16 w 22"/>
                  <a:gd name="T15" fmla="*/ 14 h 22"/>
                  <a:gd name="T16" fmla="*/ 14 w 22"/>
                  <a:gd name="T17" fmla="*/ 5 h 22"/>
                  <a:gd name="T18" fmla="*/ 5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0"/>
                      <a:pt x="10" y="22"/>
                      <a:pt x="5" y="19"/>
                    </a:cubicBezTo>
                    <a:cubicBezTo>
                      <a:pt x="1" y="16"/>
                      <a:pt x="0" y="10"/>
                      <a:pt x="3" y="5"/>
                    </a:cubicBezTo>
                    <a:cubicBezTo>
                      <a:pt x="5" y="1"/>
                      <a:pt x="11" y="0"/>
                      <a:pt x="16" y="3"/>
                    </a:cubicBezTo>
                    <a:cubicBezTo>
                      <a:pt x="20" y="5"/>
                      <a:pt x="22" y="11"/>
                      <a:pt x="19" y="16"/>
                    </a:cubicBezTo>
                    <a:close/>
                    <a:moveTo>
                      <a:pt x="5" y="7"/>
                    </a:moveTo>
                    <a:cubicBezTo>
                      <a:pt x="3" y="10"/>
                      <a:pt x="4" y="14"/>
                      <a:pt x="7" y="16"/>
                    </a:cubicBezTo>
                    <a:cubicBezTo>
                      <a:pt x="10" y="18"/>
                      <a:pt x="14" y="17"/>
                      <a:pt x="16" y="14"/>
                    </a:cubicBezTo>
                    <a:cubicBezTo>
                      <a:pt x="18" y="11"/>
                      <a:pt x="17" y="7"/>
                      <a:pt x="14" y="5"/>
                    </a:cubicBezTo>
                    <a:cubicBezTo>
                      <a:pt x="11" y="3"/>
                      <a:pt x="7" y="4"/>
                      <a:pt x="5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7" name="Freeform 529"/>
              <p:cNvSpPr>
                <a:spLocks noEditPoints="1"/>
              </p:cNvSpPr>
              <p:nvPr/>
            </p:nvSpPr>
            <p:spPr bwMode="auto">
              <a:xfrm>
                <a:off x="1884" y="-463"/>
                <a:ext cx="43" cy="42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6 h 22"/>
                  <a:gd name="T6" fmla="*/ 16 w 22"/>
                  <a:gd name="T7" fmla="*/ 3 h 22"/>
                  <a:gd name="T8" fmla="*/ 19 w 22"/>
                  <a:gd name="T9" fmla="*/ 16 h 22"/>
                  <a:gd name="T10" fmla="*/ 5 w 22"/>
                  <a:gd name="T11" fmla="*/ 8 h 22"/>
                  <a:gd name="T12" fmla="*/ 7 w 22"/>
                  <a:gd name="T13" fmla="*/ 16 h 22"/>
                  <a:gd name="T14" fmla="*/ 16 w 22"/>
                  <a:gd name="T15" fmla="*/ 15 h 22"/>
                  <a:gd name="T16" fmla="*/ 14 w 22"/>
                  <a:gd name="T17" fmla="*/ 6 h 22"/>
                  <a:gd name="T18" fmla="*/ 5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1"/>
                      <a:pt x="10" y="22"/>
                      <a:pt x="6" y="19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9" y="16"/>
                    </a:cubicBezTo>
                    <a:close/>
                    <a:moveTo>
                      <a:pt x="5" y="8"/>
                    </a:moveTo>
                    <a:cubicBezTo>
                      <a:pt x="3" y="11"/>
                      <a:pt x="4" y="15"/>
                      <a:pt x="7" y="16"/>
                    </a:cubicBezTo>
                    <a:cubicBezTo>
                      <a:pt x="10" y="18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4" y="6"/>
                    </a:cubicBezTo>
                    <a:cubicBezTo>
                      <a:pt x="11" y="4"/>
                      <a:pt x="7" y="5"/>
                      <a:pt x="5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8" name="Freeform 530"/>
              <p:cNvSpPr/>
              <p:nvPr/>
            </p:nvSpPr>
            <p:spPr bwMode="auto">
              <a:xfrm>
                <a:off x="1572" y="-702"/>
                <a:ext cx="186" cy="353"/>
              </a:xfrm>
              <a:custGeom>
                <a:avLst/>
                <a:gdLst>
                  <a:gd name="T0" fmla="*/ 25 w 96"/>
                  <a:gd name="T1" fmla="*/ 182 h 182"/>
                  <a:gd name="T2" fmla="*/ 23 w 96"/>
                  <a:gd name="T3" fmla="*/ 182 h 182"/>
                  <a:gd name="T4" fmla="*/ 95 w 96"/>
                  <a:gd name="T5" fmla="*/ 0 h 182"/>
                  <a:gd name="T6" fmla="*/ 96 w 96"/>
                  <a:gd name="T7" fmla="*/ 1 h 182"/>
                  <a:gd name="T8" fmla="*/ 25 w 96"/>
                  <a:gd name="T9" fmla="*/ 182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182">
                    <a:moveTo>
                      <a:pt x="25" y="182"/>
                    </a:moveTo>
                    <a:cubicBezTo>
                      <a:pt x="23" y="182"/>
                      <a:pt x="23" y="182"/>
                      <a:pt x="23" y="182"/>
                    </a:cubicBezTo>
                    <a:cubicBezTo>
                      <a:pt x="23" y="181"/>
                      <a:pt x="0" y="74"/>
                      <a:pt x="95" y="0"/>
                    </a:cubicBezTo>
                    <a:cubicBezTo>
                      <a:pt x="96" y="1"/>
                      <a:pt x="96" y="1"/>
                      <a:pt x="96" y="1"/>
                    </a:cubicBezTo>
                    <a:cubicBezTo>
                      <a:pt x="2" y="75"/>
                      <a:pt x="25" y="180"/>
                      <a:pt x="25" y="18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9" name="Freeform 531"/>
              <p:cNvSpPr>
                <a:spLocks noEditPoints="1"/>
              </p:cNvSpPr>
              <p:nvPr/>
            </p:nvSpPr>
            <p:spPr bwMode="auto">
              <a:xfrm>
                <a:off x="1591" y="-708"/>
                <a:ext cx="163" cy="378"/>
              </a:xfrm>
              <a:custGeom>
                <a:avLst/>
                <a:gdLst>
                  <a:gd name="T0" fmla="*/ 43 w 84"/>
                  <a:gd name="T1" fmla="*/ 34 h 195"/>
                  <a:gd name="T2" fmla="*/ 56 w 84"/>
                  <a:gd name="T3" fmla="*/ 31 h 195"/>
                  <a:gd name="T4" fmla="*/ 54 w 84"/>
                  <a:gd name="T5" fmla="*/ 33 h 195"/>
                  <a:gd name="T6" fmla="*/ 46 w 84"/>
                  <a:gd name="T7" fmla="*/ 44 h 195"/>
                  <a:gd name="T8" fmla="*/ 20 w 84"/>
                  <a:gd name="T9" fmla="*/ 95 h 195"/>
                  <a:gd name="T10" fmla="*/ 17 w 84"/>
                  <a:gd name="T11" fmla="*/ 86 h 195"/>
                  <a:gd name="T12" fmla="*/ 26 w 84"/>
                  <a:gd name="T13" fmla="*/ 80 h 195"/>
                  <a:gd name="T14" fmla="*/ 17 w 84"/>
                  <a:gd name="T15" fmla="*/ 98 h 195"/>
                  <a:gd name="T16" fmla="*/ 20 w 84"/>
                  <a:gd name="T17" fmla="*/ 95 h 195"/>
                  <a:gd name="T18" fmla="*/ 34 w 84"/>
                  <a:gd name="T19" fmla="*/ 51 h 195"/>
                  <a:gd name="T20" fmla="*/ 44 w 84"/>
                  <a:gd name="T21" fmla="*/ 46 h 195"/>
                  <a:gd name="T22" fmla="*/ 34 w 84"/>
                  <a:gd name="T23" fmla="*/ 63 h 195"/>
                  <a:gd name="T24" fmla="*/ 27 w 84"/>
                  <a:gd name="T25" fmla="*/ 77 h 195"/>
                  <a:gd name="T26" fmla="*/ 25 w 84"/>
                  <a:gd name="T27" fmla="*/ 68 h 195"/>
                  <a:gd name="T28" fmla="*/ 34 w 84"/>
                  <a:gd name="T29" fmla="*/ 63 h 195"/>
                  <a:gd name="T30" fmla="*/ 25 w 84"/>
                  <a:gd name="T31" fmla="*/ 80 h 195"/>
                  <a:gd name="T32" fmla="*/ 27 w 84"/>
                  <a:gd name="T33" fmla="*/ 77 h 195"/>
                  <a:gd name="T34" fmla="*/ 58 w 84"/>
                  <a:gd name="T35" fmla="*/ 21 h 195"/>
                  <a:gd name="T36" fmla="*/ 67 w 84"/>
                  <a:gd name="T37" fmla="*/ 19 h 195"/>
                  <a:gd name="T38" fmla="*/ 69 w 84"/>
                  <a:gd name="T39" fmla="*/ 16 h 195"/>
                  <a:gd name="T40" fmla="*/ 56 w 84"/>
                  <a:gd name="T41" fmla="*/ 31 h 195"/>
                  <a:gd name="T42" fmla="*/ 72 w 84"/>
                  <a:gd name="T43" fmla="*/ 15 h 195"/>
                  <a:gd name="T44" fmla="*/ 81 w 84"/>
                  <a:gd name="T45" fmla="*/ 6 h 195"/>
                  <a:gd name="T46" fmla="*/ 84 w 84"/>
                  <a:gd name="T47" fmla="*/ 4 h 195"/>
                  <a:gd name="T48" fmla="*/ 69 w 84"/>
                  <a:gd name="T49" fmla="*/ 6 h 195"/>
                  <a:gd name="T50" fmla="*/ 72 w 84"/>
                  <a:gd name="T51" fmla="*/ 15 h 195"/>
                  <a:gd name="T52" fmla="*/ 8 w 84"/>
                  <a:gd name="T53" fmla="*/ 171 h 195"/>
                  <a:gd name="T54" fmla="*/ 11 w 84"/>
                  <a:gd name="T55" fmla="*/ 159 h 195"/>
                  <a:gd name="T56" fmla="*/ 4 w 84"/>
                  <a:gd name="T57" fmla="*/ 160 h 195"/>
                  <a:gd name="T58" fmla="*/ 12 w 84"/>
                  <a:gd name="T59" fmla="*/ 175 h 195"/>
                  <a:gd name="T60" fmla="*/ 15 w 84"/>
                  <a:gd name="T61" fmla="*/ 114 h 195"/>
                  <a:gd name="T62" fmla="*/ 12 w 84"/>
                  <a:gd name="T63" fmla="*/ 104 h 195"/>
                  <a:gd name="T64" fmla="*/ 19 w 84"/>
                  <a:gd name="T65" fmla="*/ 99 h 195"/>
                  <a:gd name="T66" fmla="*/ 12 w 84"/>
                  <a:gd name="T67" fmla="*/ 116 h 195"/>
                  <a:gd name="T68" fmla="*/ 15 w 84"/>
                  <a:gd name="T69" fmla="*/ 114 h 195"/>
                  <a:gd name="T70" fmla="*/ 9 w 84"/>
                  <a:gd name="T71" fmla="*/ 181 h 195"/>
                  <a:gd name="T72" fmla="*/ 12 w 84"/>
                  <a:gd name="T73" fmla="*/ 175 h 195"/>
                  <a:gd name="T74" fmla="*/ 10 w 84"/>
                  <a:gd name="T75" fmla="*/ 195 h 195"/>
                  <a:gd name="T76" fmla="*/ 11 w 84"/>
                  <a:gd name="T77" fmla="*/ 152 h 195"/>
                  <a:gd name="T78" fmla="*/ 6 w 84"/>
                  <a:gd name="T79" fmla="*/ 143 h 195"/>
                  <a:gd name="T80" fmla="*/ 12 w 84"/>
                  <a:gd name="T81" fmla="*/ 137 h 195"/>
                  <a:gd name="T82" fmla="*/ 6 w 84"/>
                  <a:gd name="T83" fmla="*/ 154 h 195"/>
                  <a:gd name="T84" fmla="*/ 11 w 84"/>
                  <a:gd name="T85" fmla="*/ 152 h 195"/>
                  <a:gd name="T86" fmla="*/ 10 w 84"/>
                  <a:gd name="T87" fmla="*/ 132 h 195"/>
                  <a:gd name="T88" fmla="*/ 14 w 84"/>
                  <a:gd name="T89" fmla="*/ 121 h 195"/>
                  <a:gd name="T90" fmla="*/ 5 w 84"/>
                  <a:gd name="T91" fmla="*/ 122 h 195"/>
                  <a:gd name="T92" fmla="*/ 12 w 84"/>
                  <a:gd name="T93" fmla="*/ 136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4" h="195">
                    <a:moveTo>
                      <a:pt x="45" y="46"/>
                    </a:moveTo>
                    <a:cubicBezTo>
                      <a:pt x="41" y="43"/>
                      <a:pt x="40" y="38"/>
                      <a:pt x="43" y="34"/>
                    </a:cubicBezTo>
                    <a:cubicBezTo>
                      <a:pt x="45" y="29"/>
                      <a:pt x="51" y="28"/>
                      <a:pt x="56" y="31"/>
                    </a:cubicBezTo>
                    <a:cubicBezTo>
                      <a:pt x="56" y="31"/>
                      <a:pt x="56" y="31"/>
                      <a:pt x="56" y="31"/>
                    </a:cubicBezTo>
                    <a:cubicBezTo>
                      <a:pt x="56" y="32"/>
                      <a:pt x="55" y="33"/>
                      <a:pt x="54" y="34"/>
                    </a:cubicBezTo>
                    <a:cubicBezTo>
                      <a:pt x="54" y="34"/>
                      <a:pt x="54" y="34"/>
                      <a:pt x="54" y="33"/>
                    </a:cubicBezTo>
                    <a:cubicBezTo>
                      <a:pt x="51" y="32"/>
                      <a:pt x="47" y="32"/>
                      <a:pt x="45" y="35"/>
                    </a:cubicBezTo>
                    <a:cubicBezTo>
                      <a:pt x="44" y="38"/>
                      <a:pt x="44" y="42"/>
                      <a:pt x="46" y="44"/>
                    </a:cubicBezTo>
                    <a:cubicBezTo>
                      <a:pt x="46" y="45"/>
                      <a:pt x="45" y="45"/>
                      <a:pt x="45" y="46"/>
                    </a:cubicBezTo>
                    <a:close/>
                    <a:moveTo>
                      <a:pt x="20" y="95"/>
                    </a:moveTo>
                    <a:cubicBezTo>
                      <a:pt x="20" y="95"/>
                      <a:pt x="20" y="95"/>
                      <a:pt x="19" y="95"/>
                    </a:cubicBezTo>
                    <a:cubicBezTo>
                      <a:pt x="16" y="93"/>
                      <a:pt x="15" y="89"/>
                      <a:pt x="17" y="86"/>
                    </a:cubicBezTo>
                    <a:cubicBezTo>
                      <a:pt x="19" y="83"/>
                      <a:pt x="22" y="83"/>
                      <a:pt x="25" y="83"/>
                    </a:cubicBezTo>
                    <a:cubicBezTo>
                      <a:pt x="25" y="82"/>
                      <a:pt x="25" y="81"/>
                      <a:pt x="26" y="80"/>
                    </a:cubicBezTo>
                    <a:cubicBezTo>
                      <a:pt x="22" y="79"/>
                      <a:pt x="17" y="80"/>
                      <a:pt x="15" y="84"/>
                    </a:cubicBezTo>
                    <a:cubicBezTo>
                      <a:pt x="12" y="89"/>
                      <a:pt x="13" y="95"/>
                      <a:pt x="17" y="98"/>
                    </a:cubicBezTo>
                    <a:cubicBezTo>
                      <a:pt x="18" y="98"/>
                      <a:pt x="19" y="98"/>
                      <a:pt x="19" y="99"/>
                    </a:cubicBezTo>
                    <a:cubicBezTo>
                      <a:pt x="20" y="97"/>
                      <a:pt x="20" y="96"/>
                      <a:pt x="20" y="95"/>
                    </a:cubicBezTo>
                    <a:close/>
                    <a:moveTo>
                      <a:pt x="36" y="60"/>
                    </a:moveTo>
                    <a:cubicBezTo>
                      <a:pt x="33" y="58"/>
                      <a:pt x="33" y="54"/>
                      <a:pt x="34" y="51"/>
                    </a:cubicBezTo>
                    <a:cubicBezTo>
                      <a:pt x="36" y="49"/>
                      <a:pt x="40" y="48"/>
                      <a:pt x="43" y="49"/>
                    </a:cubicBezTo>
                    <a:cubicBezTo>
                      <a:pt x="43" y="48"/>
                      <a:pt x="44" y="47"/>
                      <a:pt x="44" y="46"/>
                    </a:cubicBezTo>
                    <a:cubicBezTo>
                      <a:pt x="40" y="44"/>
                      <a:pt x="34" y="45"/>
                      <a:pt x="32" y="50"/>
                    </a:cubicBezTo>
                    <a:cubicBezTo>
                      <a:pt x="29" y="54"/>
                      <a:pt x="30" y="60"/>
                      <a:pt x="34" y="63"/>
                    </a:cubicBezTo>
                    <a:cubicBezTo>
                      <a:pt x="35" y="62"/>
                      <a:pt x="35" y="61"/>
                      <a:pt x="36" y="60"/>
                    </a:cubicBezTo>
                    <a:close/>
                    <a:moveTo>
                      <a:pt x="27" y="77"/>
                    </a:moveTo>
                    <a:cubicBezTo>
                      <a:pt x="27" y="77"/>
                      <a:pt x="27" y="77"/>
                      <a:pt x="27" y="77"/>
                    </a:cubicBezTo>
                    <a:cubicBezTo>
                      <a:pt x="24" y="75"/>
                      <a:pt x="23" y="71"/>
                      <a:pt x="25" y="68"/>
                    </a:cubicBezTo>
                    <a:cubicBezTo>
                      <a:pt x="27" y="66"/>
                      <a:pt x="30" y="65"/>
                      <a:pt x="33" y="66"/>
                    </a:cubicBezTo>
                    <a:cubicBezTo>
                      <a:pt x="33" y="65"/>
                      <a:pt x="34" y="64"/>
                      <a:pt x="34" y="63"/>
                    </a:cubicBezTo>
                    <a:cubicBezTo>
                      <a:pt x="30" y="61"/>
                      <a:pt x="25" y="62"/>
                      <a:pt x="22" y="66"/>
                    </a:cubicBezTo>
                    <a:cubicBezTo>
                      <a:pt x="19" y="71"/>
                      <a:pt x="21" y="77"/>
                      <a:pt x="25" y="80"/>
                    </a:cubicBezTo>
                    <a:cubicBezTo>
                      <a:pt x="25" y="80"/>
                      <a:pt x="26" y="80"/>
                      <a:pt x="26" y="80"/>
                    </a:cubicBezTo>
                    <a:cubicBezTo>
                      <a:pt x="26" y="79"/>
                      <a:pt x="27" y="78"/>
                      <a:pt x="27" y="77"/>
                    </a:cubicBezTo>
                    <a:close/>
                    <a:moveTo>
                      <a:pt x="59" y="29"/>
                    </a:moveTo>
                    <a:cubicBezTo>
                      <a:pt x="57" y="26"/>
                      <a:pt x="57" y="23"/>
                      <a:pt x="58" y="21"/>
                    </a:cubicBezTo>
                    <a:cubicBezTo>
                      <a:pt x="60" y="18"/>
                      <a:pt x="64" y="17"/>
                      <a:pt x="67" y="19"/>
                    </a:cubicBezTo>
                    <a:cubicBezTo>
                      <a:pt x="67" y="19"/>
                      <a:pt x="67" y="19"/>
                      <a:pt x="67" y="19"/>
                    </a:cubicBezTo>
                    <a:cubicBezTo>
                      <a:pt x="68" y="19"/>
                      <a:pt x="69" y="18"/>
                      <a:pt x="70" y="17"/>
                    </a:cubicBezTo>
                    <a:cubicBezTo>
                      <a:pt x="69" y="17"/>
                      <a:pt x="69" y="17"/>
                      <a:pt x="69" y="16"/>
                    </a:cubicBezTo>
                    <a:cubicBezTo>
                      <a:pt x="64" y="13"/>
                      <a:pt x="58" y="15"/>
                      <a:pt x="55" y="19"/>
                    </a:cubicBezTo>
                    <a:cubicBezTo>
                      <a:pt x="53" y="23"/>
                      <a:pt x="53" y="28"/>
                      <a:pt x="56" y="31"/>
                    </a:cubicBezTo>
                    <a:cubicBezTo>
                      <a:pt x="57" y="30"/>
                      <a:pt x="58" y="29"/>
                      <a:pt x="59" y="29"/>
                    </a:cubicBezTo>
                    <a:close/>
                    <a:moveTo>
                      <a:pt x="72" y="15"/>
                    </a:moveTo>
                    <a:cubicBezTo>
                      <a:pt x="71" y="13"/>
                      <a:pt x="71" y="10"/>
                      <a:pt x="72" y="8"/>
                    </a:cubicBezTo>
                    <a:cubicBezTo>
                      <a:pt x="74" y="5"/>
                      <a:pt x="78" y="4"/>
                      <a:pt x="81" y="6"/>
                    </a:cubicBezTo>
                    <a:cubicBezTo>
                      <a:pt x="81" y="6"/>
                      <a:pt x="81" y="6"/>
                      <a:pt x="82" y="6"/>
                    </a:cubicBezTo>
                    <a:cubicBezTo>
                      <a:pt x="83" y="6"/>
                      <a:pt x="83" y="5"/>
                      <a:pt x="84" y="4"/>
                    </a:cubicBezTo>
                    <a:cubicBezTo>
                      <a:pt x="84" y="4"/>
                      <a:pt x="83" y="3"/>
                      <a:pt x="83" y="3"/>
                    </a:cubicBezTo>
                    <a:cubicBezTo>
                      <a:pt x="78" y="0"/>
                      <a:pt x="72" y="1"/>
                      <a:pt x="69" y="6"/>
                    </a:cubicBezTo>
                    <a:cubicBezTo>
                      <a:pt x="67" y="9"/>
                      <a:pt x="67" y="14"/>
                      <a:pt x="70" y="17"/>
                    </a:cubicBezTo>
                    <a:cubicBezTo>
                      <a:pt x="71" y="16"/>
                      <a:pt x="71" y="16"/>
                      <a:pt x="72" y="15"/>
                    </a:cubicBezTo>
                    <a:close/>
                    <a:moveTo>
                      <a:pt x="12" y="172"/>
                    </a:moveTo>
                    <a:cubicBezTo>
                      <a:pt x="11" y="172"/>
                      <a:pt x="9" y="172"/>
                      <a:pt x="8" y="171"/>
                    </a:cubicBezTo>
                    <a:cubicBezTo>
                      <a:pt x="5" y="169"/>
                      <a:pt x="4" y="165"/>
                      <a:pt x="6" y="162"/>
                    </a:cubicBezTo>
                    <a:cubicBezTo>
                      <a:pt x="7" y="160"/>
                      <a:pt x="9" y="159"/>
                      <a:pt x="11" y="159"/>
                    </a:cubicBezTo>
                    <a:cubicBezTo>
                      <a:pt x="11" y="158"/>
                      <a:pt x="11" y="157"/>
                      <a:pt x="11" y="156"/>
                    </a:cubicBezTo>
                    <a:cubicBezTo>
                      <a:pt x="8" y="156"/>
                      <a:pt x="5" y="158"/>
                      <a:pt x="4" y="160"/>
                    </a:cubicBezTo>
                    <a:cubicBezTo>
                      <a:pt x="1" y="165"/>
                      <a:pt x="2" y="171"/>
                      <a:pt x="6" y="174"/>
                    </a:cubicBezTo>
                    <a:cubicBezTo>
                      <a:pt x="8" y="175"/>
                      <a:pt x="10" y="175"/>
                      <a:pt x="12" y="175"/>
                    </a:cubicBezTo>
                    <a:cubicBezTo>
                      <a:pt x="12" y="174"/>
                      <a:pt x="12" y="173"/>
                      <a:pt x="12" y="172"/>
                    </a:cubicBezTo>
                    <a:close/>
                    <a:moveTo>
                      <a:pt x="15" y="114"/>
                    </a:moveTo>
                    <a:cubicBezTo>
                      <a:pt x="15" y="114"/>
                      <a:pt x="14" y="114"/>
                      <a:pt x="14" y="113"/>
                    </a:cubicBezTo>
                    <a:cubicBezTo>
                      <a:pt x="11" y="111"/>
                      <a:pt x="10" y="107"/>
                      <a:pt x="12" y="104"/>
                    </a:cubicBezTo>
                    <a:cubicBezTo>
                      <a:pt x="13" y="102"/>
                      <a:pt x="16" y="101"/>
                      <a:pt x="18" y="102"/>
                    </a:cubicBezTo>
                    <a:cubicBezTo>
                      <a:pt x="19" y="101"/>
                      <a:pt x="19" y="100"/>
                      <a:pt x="19" y="99"/>
                    </a:cubicBezTo>
                    <a:cubicBezTo>
                      <a:pt x="15" y="98"/>
                      <a:pt x="11" y="99"/>
                      <a:pt x="9" y="103"/>
                    </a:cubicBezTo>
                    <a:cubicBezTo>
                      <a:pt x="6" y="107"/>
                      <a:pt x="8" y="113"/>
                      <a:pt x="12" y="116"/>
                    </a:cubicBezTo>
                    <a:cubicBezTo>
                      <a:pt x="13" y="117"/>
                      <a:pt x="14" y="117"/>
                      <a:pt x="15" y="117"/>
                    </a:cubicBezTo>
                    <a:cubicBezTo>
                      <a:pt x="15" y="116"/>
                      <a:pt x="15" y="115"/>
                      <a:pt x="15" y="114"/>
                    </a:cubicBezTo>
                    <a:close/>
                    <a:moveTo>
                      <a:pt x="10" y="190"/>
                    </a:moveTo>
                    <a:cubicBezTo>
                      <a:pt x="7" y="188"/>
                      <a:pt x="7" y="184"/>
                      <a:pt x="9" y="181"/>
                    </a:cubicBezTo>
                    <a:cubicBezTo>
                      <a:pt x="10" y="180"/>
                      <a:pt x="11" y="179"/>
                      <a:pt x="13" y="178"/>
                    </a:cubicBezTo>
                    <a:cubicBezTo>
                      <a:pt x="13" y="177"/>
                      <a:pt x="13" y="176"/>
                      <a:pt x="12" y="175"/>
                    </a:cubicBezTo>
                    <a:cubicBezTo>
                      <a:pt x="10" y="176"/>
                      <a:pt x="7" y="177"/>
                      <a:pt x="6" y="179"/>
                    </a:cubicBezTo>
                    <a:cubicBezTo>
                      <a:pt x="2" y="186"/>
                      <a:pt x="6" y="192"/>
                      <a:pt x="10" y="195"/>
                    </a:cubicBezTo>
                    <a:lnTo>
                      <a:pt x="10" y="190"/>
                    </a:lnTo>
                    <a:close/>
                    <a:moveTo>
                      <a:pt x="11" y="152"/>
                    </a:moveTo>
                    <a:cubicBezTo>
                      <a:pt x="10" y="152"/>
                      <a:pt x="9" y="152"/>
                      <a:pt x="8" y="152"/>
                    </a:cubicBezTo>
                    <a:cubicBezTo>
                      <a:pt x="5" y="150"/>
                      <a:pt x="4" y="146"/>
                      <a:pt x="6" y="143"/>
                    </a:cubicBezTo>
                    <a:cubicBezTo>
                      <a:pt x="7" y="141"/>
                      <a:pt x="10" y="140"/>
                      <a:pt x="12" y="140"/>
                    </a:cubicBezTo>
                    <a:cubicBezTo>
                      <a:pt x="12" y="139"/>
                      <a:pt x="12" y="138"/>
                      <a:pt x="12" y="137"/>
                    </a:cubicBezTo>
                    <a:cubicBezTo>
                      <a:pt x="9" y="136"/>
                      <a:pt x="5" y="138"/>
                      <a:pt x="3" y="141"/>
                    </a:cubicBezTo>
                    <a:cubicBezTo>
                      <a:pt x="0" y="145"/>
                      <a:pt x="2" y="151"/>
                      <a:pt x="6" y="154"/>
                    </a:cubicBezTo>
                    <a:cubicBezTo>
                      <a:pt x="8" y="155"/>
                      <a:pt x="10" y="156"/>
                      <a:pt x="11" y="156"/>
                    </a:cubicBezTo>
                    <a:cubicBezTo>
                      <a:pt x="11" y="155"/>
                      <a:pt x="11" y="154"/>
                      <a:pt x="11" y="152"/>
                    </a:cubicBezTo>
                    <a:close/>
                    <a:moveTo>
                      <a:pt x="12" y="133"/>
                    </a:moveTo>
                    <a:cubicBezTo>
                      <a:pt x="11" y="133"/>
                      <a:pt x="11" y="133"/>
                      <a:pt x="10" y="132"/>
                    </a:cubicBezTo>
                    <a:cubicBezTo>
                      <a:pt x="7" y="130"/>
                      <a:pt x="6" y="126"/>
                      <a:pt x="8" y="123"/>
                    </a:cubicBezTo>
                    <a:cubicBezTo>
                      <a:pt x="9" y="121"/>
                      <a:pt x="12" y="120"/>
                      <a:pt x="14" y="121"/>
                    </a:cubicBezTo>
                    <a:cubicBezTo>
                      <a:pt x="14" y="119"/>
                      <a:pt x="15" y="118"/>
                      <a:pt x="15" y="117"/>
                    </a:cubicBezTo>
                    <a:cubicBezTo>
                      <a:pt x="11" y="117"/>
                      <a:pt x="7" y="118"/>
                      <a:pt x="5" y="122"/>
                    </a:cubicBezTo>
                    <a:cubicBezTo>
                      <a:pt x="2" y="126"/>
                      <a:pt x="4" y="132"/>
                      <a:pt x="8" y="135"/>
                    </a:cubicBezTo>
                    <a:cubicBezTo>
                      <a:pt x="9" y="136"/>
                      <a:pt x="11" y="136"/>
                      <a:pt x="12" y="136"/>
                    </a:cubicBezTo>
                    <a:cubicBezTo>
                      <a:pt x="12" y="135"/>
                      <a:pt x="12" y="134"/>
                      <a:pt x="12" y="1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0" name="Freeform 532"/>
              <p:cNvSpPr/>
              <p:nvPr/>
            </p:nvSpPr>
            <p:spPr bwMode="auto">
              <a:xfrm>
                <a:off x="1725" y="-675"/>
                <a:ext cx="151" cy="221"/>
              </a:xfrm>
              <a:custGeom>
                <a:avLst/>
                <a:gdLst>
                  <a:gd name="T0" fmla="*/ 78 w 78"/>
                  <a:gd name="T1" fmla="*/ 112 h 114"/>
                  <a:gd name="T2" fmla="*/ 77 w 78"/>
                  <a:gd name="T3" fmla="*/ 114 h 114"/>
                  <a:gd name="T4" fmla="*/ 0 w 78"/>
                  <a:gd name="T5" fmla="*/ 0 h 114"/>
                  <a:gd name="T6" fmla="*/ 2 w 78"/>
                  <a:gd name="T7" fmla="*/ 0 h 114"/>
                  <a:gd name="T8" fmla="*/ 78 w 78"/>
                  <a:gd name="T9" fmla="*/ 112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114">
                    <a:moveTo>
                      <a:pt x="78" y="112"/>
                    </a:moveTo>
                    <a:cubicBezTo>
                      <a:pt x="77" y="114"/>
                      <a:pt x="77" y="114"/>
                      <a:pt x="77" y="114"/>
                    </a:cubicBezTo>
                    <a:cubicBezTo>
                      <a:pt x="25" y="50"/>
                      <a:pt x="0" y="1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6" y="50"/>
                      <a:pt x="78" y="1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1" name="Freeform 533"/>
              <p:cNvSpPr/>
              <p:nvPr/>
            </p:nvSpPr>
            <p:spPr bwMode="auto">
              <a:xfrm>
                <a:off x="1700" y="-648"/>
                <a:ext cx="176" cy="194"/>
              </a:xfrm>
              <a:custGeom>
                <a:avLst/>
                <a:gdLst>
                  <a:gd name="T0" fmla="*/ 91 w 91"/>
                  <a:gd name="T1" fmla="*/ 98 h 100"/>
                  <a:gd name="T2" fmla="*/ 90 w 91"/>
                  <a:gd name="T3" fmla="*/ 100 h 100"/>
                  <a:gd name="T4" fmla="*/ 0 w 91"/>
                  <a:gd name="T5" fmla="*/ 1 h 100"/>
                  <a:gd name="T6" fmla="*/ 1 w 91"/>
                  <a:gd name="T7" fmla="*/ 0 h 100"/>
                  <a:gd name="T8" fmla="*/ 91 w 91"/>
                  <a:gd name="T9" fmla="*/ 98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100">
                    <a:moveTo>
                      <a:pt x="91" y="98"/>
                    </a:moveTo>
                    <a:cubicBezTo>
                      <a:pt x="90" y="100"/>
                      <a:pt x="90" y="100"/>
                      <a:pt x="90" y="100"/>
                    </a:cubicBezTo>
                    <a:cubicBezTo>
                      <a:pt x="29" y="44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31" y="43"/>
                      <a:pt x="91" y="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2" name="Freeform 534"/>
              <p:cNvSpPr/>
              <p:nvPr/>
            </p:nvSpPr>
            <p:spPr bwMode="auto">
              <a:xfrm>
                <a:off x="1676" y="-619"/>
                <a:ext cx="200" cy="165"/>
              </a:xfrm>
              <a:custGeom>
                <a:avLst/>
                <a:gdLst>
                  <a:gd name="T0" fmla="*/ 103 w 103"/>
                  <a:gd name="T1" fmla="*/ 83 h 85"/>
                  <a:gd name="T2" fmla="*/ 102 w 103"/>
                  <a:gd name="T3" fmla="*/ 85 h 85"/>
                  <a:gd name="T4" fmla="*/ 0 w 103"/>
                  <a:gd name="T5" fmla="*/ 1 h 85"/>
                  <a:gd name="T6" fmla="*/ 1 w 103"/>
                  <a:gd name="T7" fmla="*/ 0 h 85"/>
                  <a:gd name="T8" fmla="*/ 103 w 103"/>
                  <a:gd name="T9" fmla="*/ 83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" h="85">
                    <a:moveTo>
                      <a:pt x="103" y="83"/>
                    </a:moveTo>
                    <a:cubicBezTo>
                      <a:pt x="102" y="85"/>
                      <a:pt x="102" y="85"/>
                      <a:pt x="102" y="85"/>
                    </a:cubicBezTo>
                    <a:cubicBezTo>
                      <a:pt x="34" y="38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6" y="37"/>
                      <a:pt x="103" y="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3" name="Freeform 535"/>
              <p:cNvSpPr/>
              <p:nvPr/>
            </p:nvSpPr>
            <p:spPr bwMode="auto">
              <a:xfrm>
                <a:off x="1659" y="-589"/>
                <a:ext cx="217" cy="135"/>
              </a:xfrm>
              <a:custGeom>
                <a:avLst/>
                <a:gdLst>
                  <a:gd name="T0" fmla="*/ 111 w 112"/>
                  <a:gd name="T1" fmla="*/ 70 h 70"/>
                  <a:gd name="T2" fmla="*/ 0 w 112"/>
                  <a:gd name="T3" fmla="*/ 1 h 70"/>
                  <a:gd name="T4" fmla="*/ 1 w 112"/>
                  <a:gd name="T5" fmla="*/ 0 h 70"/>
                  <a:gd name="T6" fmla="*/ 112 w 112"/>
                  <a:gd name="T7" fmla="*/ 68 h 70"/>
                  <a:gd name="T8" fmla="*/ 111 w 112"/>
                  <a:gd name="T9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" h="70">
                    <a:moveTo>
                      <a:pt x="111" y="70"/>
                    </a:moveTo>
                    <a:cubicBezTo>
                      <a:pt x="38" y="33"/>
                      <a:pt x="0" y="2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39" y="32"/>
                      <a:pt x="112" y="68"/>
                    </a:cubicBezTo>
                    <a:lnTo>
                      <a:pt x="111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4" name="Freeform 536"/>
              <p:cNvSpPr/>
              <p:nvPr/>
            </p:nvSpPr>
            <p:spPr bwMode="auto">
              <a:xfrm>
                <a:off x="1641" y="-560"/>
                <a:ext cx="233" cy="106"/>
              </a:xfrm>
              <a:custGeom>
                <a:avLst/>
                <a:gdLst>
                  <a:gd name="T0" fmla="*/ 120 w 120"/>
                  <a:gd name="T1" fmla="*/ 55 h 55"/>
                  <a:gd name="T2" fmla="*/ 0 w 120"/>
                  <a:gd name="T3" fmla="*/ 2 h 55"/>
                  <a:gd name="T4" fmla="*/ 1 w 120"/>
                  <a:gd name="T5" fmla="*/ 0 h 55"/>
                  <a:gd name="T6" fmla="*/ 120 w 120"/>
                  <a:gd name="T7" fmla="*/ 53 h 55"/>
                  <a:gd name="T8" fmla="*/ 120 w 120"/>
                  <a:gd name="T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55">
                    <a:moveTo>
                      <a:pt x="120" y="55"/>
                    </a:moveTo>
                    <a:cubicBezTo>
                      <a:pt x="42" y="29"/>
                      <a:pt x="1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43" y="27"/>
                      <a:pt x="120" y="53"/>
                    </a:cubicBezTo>
                    <a:lnTo>
                      <a:pt x="120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5" name="Line 537"/>
              <p:cNvSpPr>
                <a:spLocks noChangeShapeType="1"/>
              </p:cNvSpPr>
              <p:nvPr/>
            </p:nvSpPr>
            <p:spPr bwMode="auto">
              <a:xfrm>
                <a:off x="1874" y="-45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6" name="Line 538"/>
              <p:cNvSpPr>
                <a:spLocks noChangeShapeType="1"/>
              </p:cNvSpPr>
              <p:nvPr/>
            </p:nvSpPr>
            <p:spPr bwMode="auto">
              <a:xfrm>
                <a:off x="1874" y="-456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7" name="Line 539"/>
              <p:cNvSpPr>
                <a:spLocks noChangeShapeType="1"/>
              </p:cNvSpPr>
              <p:nvPr/>
            </p:nvSpPr>
            <p:spPr bwMode="auto">
              <a:xfrm>
                <a:off x="1620" y="-529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8" name="Line 540"/>
              <p:cNvSpPr>
                <a:spLocks noChangeShapeType="1"/>
              </p:cNvSpPr>
              <p:nvPr/>
            </p:nvSpPr>
            <p:spPr bwMode="auto">
              <a:xfrm>
                <a:off x="1620" y="-529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9" name="Line 541"/>
              <p:cNvSpPr>
                <a:spLocks noChangeShapeType="1"/>
              </p:cNvSpPr>
              <p:nvPr/>
            </p:nvSpPr>
            <p:spPr bwMode="auto">
              <a:xfrm>
                <a:off x="1874" y="-45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0" name="Line 542"/>
              <p:cNvSpPr>
                <a:spLocks noChangeShapeType="1"/>
              </p:cNvSpPr>
              <p:nvPr/>
            </p:nvSpPr>
            <p:spPr bwMode="auto">
              <a:xfrm>
                <a:off x="1874" y="-456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1" name="Line 543"/>
              <p:cNvSpPr>
                <a:spLocks noChangeShapeType="1"/>
              </p:cNvSpPr>
              <p:nvPr/>
            </p:nvSpPr>
            <p:spPr bwMode="auto">
              <a:xfrm>
                <a:off x="1612" y="-49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2" name="Line 544"/>
              <p:cNvSpPr>
                <a:spLocks noChangeShapeType="1"/>
              </p:cNvSpPr>
              <p:nvPr/>
            </p:nvSpPr>
            <p:spPr bwMode="auto">
              <a:xfrm>
                <a:off x="1612" y="-49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3" name="Line 545"/>
              <p:cNvSpPr>
                <a:spLocks noChangeShapeType="1"/>
              </p:cNvSpPr>
              <p:nvPr/>
            </p:nvSpPr>
            <p:spPr bwMode="auto">
              <a:xfrm>
                <a:off x="1874" y="-45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4" name="Line 546"/>
              <p:cNvSpPr>
                <a:spLocks noChangeShapeType="1"/>
              </p:cNvSpPr>
              <p:nvPr/>
            </p:nvSpPr>
            <p:spPr bwMode="auto">
              <a:xfrm>
                <a:off x="1874" y="-456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5" name="Line 547"/>
              <p:cNvSpPr>
                <a:spLocks noChangeShapeType="1"/>
              </p:cNvSpPr>
              <p:nvPr/>
            </p:nvSpPr>
            <p:spPr bwMode="auto">
              <a:xfrm>
                <a:off x="1651" y="-43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6" name="Line 548"/>
              <p:cNvSpPr>
                <a:spLocks noChangeShapeType="1"/>
              </p:cNvSpPr>
              <p:nvPr/>
            </p:nvSpPr>
            <p:spPr bwMode="auto">
              <a:xfrm>
                <a:off x="1651" y="-436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7" name="Line 549"/>
              <p:cNvSpPr>
                <a:spLocks noChangeShapeType="1"/>
              </p:cNvSpPr>
              <p:nvPr/>
            </p:nvSpPr>
            <p:spPr bwMode="auto">
              <a:xfrm>
                <a:off x="1874" y="-45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8" name="Line 550"/>
              <p:cNvSpPr>
                <a:spLocks noChangeShapeType="1"/>
              </p:cNvSpPr>
              <p:nvPr/>
            </p:nvSpPr>
            <p:spPr bwMode="auto">
              <a:xfrm>
                <a:off x="1874" y="-456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9" name="Line 551"/>
              <p:cNvSpPr>
                <a:spLocks noChangeShapeType="1"/>
              </p:cNvSpPr>
              <p:nvPr/>
            </p:nvSpPr>
            <p:spPr bwMode="auto">
              <a:xfrm>
                <a:off x="1653" y="-399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0" name="Line 552"/>
              <p:cNvSpPr>
                <a:spLocks noChangeShapeType="1"/>
              </p:cNvSpPr>
              <p:nvPr/>
            </p:nvSpPr>
            <p:spPr bwMode="auto">
              <a:xfrm>
                <a:off x="1653" y="-399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1" name="Line 553"/>
              <p:cNvSpPr>
                <a:spLocks noChangeShapeType="1"/>
              </p:cNvSpPr>
              <p:nvPr/>
            </p:nvSpPr>
            <p:spPr bwMode="auto">
              <a:xfrm>
                <a:off x="1874" y="-45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2" name="Line 554"/>
              <p:cNvSpPr>
                <a:spLocks noChangeShapeType="1"/>
              </p:cNvSpPr>
              <p:nvPr/>
            </p:nvSpPr>
            <p:spPr bwMode="auto">
              <a:xfrm>
                <a:off x="1874" y="-456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3" name="Line 555"/>
              <p:cNvSpPr>
                <a:spLocks noChangeShapeType="1"/>
              </p:cNvSpPr>
              <p:nvPr/>
            </p:nvSpPr>
            <p:spPr bwMode="auto">
              <a:xfrm>
                <a:off x="1655" y="-361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4" name="Line 556"/>
              <p:cNvSpPr>
                <a:spLocks noChangeShapeType="1"/>
              </p:cNvSpPr>
              <p:nvPr/>
            </p:nvSpPr>
            <p:spPr bwMode="auto">
              <a:xfrm>
                <a:off x="1655" y="-361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5" name="Freeform 557"/>
              <p:cNvSpPr/>
              <p:nvPr/>
            </p:nvSpPr>
            <p:spPr bwMode="auto">
              <a:xfrm>
                <a:off x="1614" y="-458"/>
                <a:ext cx="260" cy="92"/>
              </a:xfrm>
              <a:custGeom>
                <a:avLst/>
                <a:gdLst>
                  <a:gd name="T0" fmla="*/ 134 w 134"/>
                  <a:gd name="T1" fmla="*/ 2 h 47"/>
                  <a:gd name="T2" fmla="*/ 1 w 134"/>
                  <a:gd name="T3" fmla="*/ 47 h 47"/>
                  <a:gd name="T4" fmla="*/ 0 w 134"/>
                  <a:gd name="T5" fmla="*/ 45 h 47"/>
                  <a:gd name="T6" fmla="*/ 134 w 134"/>
                  <a:gd name="T7" fmla="*/ 0 h 47"/>
                  <a:gd name="T8" fmla="*/ 134 w 134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" h="47">
                    <a:moveTo>
                      <a:pt x="134" y="2"/>
                    </a:moveTo>
                    <a:cubicBezTo>
                      <a:pt x="73" y="5"/>
                      <a:pt x="2" y="46"/>
                      <a:pt x="1" y="47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1" y="45"/>
                      <a:pt x="72" y="3"/>
                      <a:pt x="134" y="0"/>
                    </a:cubicBezTo>
                    <a:lnTo>
                      <a:pt x="134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6" name="Freeform 558"/>
              <p:cNvSpPr/>
              <p:nvPr/>
            </p:nvSpPr>
            <p:spPr bwMode="auto">
              <a:xfrm>
                <a:off x="1612" y="-469"/>
                <a:ext cx="262" cy="66"/>
              </a:xfrm>
              <a:custGeom>
                <a:avLst/>
                <a:gdLst>
                  <a:gd name="T0" fmla="*/ 135 w 135"/>
                  <a:gd name="T1" fmla="*/ 8 h 34"/>
                  <a:gd name="T2" fmla="*/ 1 w 135"/>
                  <a:gd name="T3" fmla="*/ 34 h 34"/>
                  <a:gd name="T4" fmla="*/ 0 w 135"/>
                  <a:gd name="T5" fmla="*/ 32 h 34"/>
                  <a:gd name="T6" fmla="*/ 135 w 135"/>
                  <a:gd name="T7" fmla="*/ 6 h 34"/>
                  <a:gd name="T8" fmla="*/ 135 w 135"/>
                  <a:gd name="T9" fmla="*/ 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" h="34">
                    <a:moveTo>
                      <a:pt x="135" y="8"/>
                    </a:moveTo>
                    <a:cubicBezTo>
                      <a:pt x="74" y="2"/>
                      <a:pt x="1" y="33"/>
                      <a:pt x="1" y="34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" y="32"/>
                      <a:pt x="74" y="0"/>
                      <a:pt x="135" y="6"/>
                    </a:cubicBezTo>
                    <a:lnTo>
                      <a:pt x="135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7" name="Freeform 559"/>
              <p:cNvSpPr/>
              <p:nvPr/>
            </p:nvSpPr>
            <p:spPr bwMode="auto">
              <a:xfrm>
                <a:off x="1614" y="-485"/>
                <a:ext cx="260" cy="43"/>
              </a:xfrm>
              <a:custGeom>
                <a:avLst/>
                <a:gdLst>
                  <a:gd name="T0" fmla="*/ 134 w 134"/>
                  <a:gd name="T1" fmla="*/ 16 h 22"/>
                  <a:gd name="T2" fmla="*/ 0 w 134"/>
                  <a:gd name="T3" fmla="*/ 22 h 22"/>
                  <a:gd name="T4" fmla="*/ 0 w 134"/>
                  <a:gd name="T5" fmla="*/ 21 h 22"/>
                  <a:gd name="T6" fmla="*/ 134 w 134"/>
                  <a:gd name="T7" fmla="*/ 14 h 22"/>
                  <a:gd name="T8" fmla="*/ 134 w 134"/>
                  <a:gd name="T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" h="22">
                    <a:moveTo>
                      <a:pt x="134" y="16"/>
                    </a:moveTo>
                    <a:cubicBezTo>
                      <a:pt x="74" y="2"/>
                      <a:pt x="1" y="22"/>
                      <a:pt x="0" y="22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74" y="0"/>
                      <a:pt x="134" y="14"/>
                    </a:cubicBezTo>
                    <a:lnTo>
                      <a:pt x="134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8" name="Freeform 560"/>
              <p:cNvSpPr/>
              <p:nvPr/>
            </p:nvSpPr>
            <p:spPr bwMode="auto">
              <a:xfrm>
                <a:off x="1620" y="-500"/>
                <a:ext cx="254" cy="46"/>
              </a:xfrm>
              <a:custGeom>
                <a:avLst/>
                <a:gdLst>
                  <a:gd name="T0" fmla="*/ 131 w 131"/>
                  <a:gd name="T1" fmla="*/ 24 h 24"/>
                  <a:gd name="T2" fmla="*/ 0 w 131"/>
                  <a:gd name="T3" fmla="*/ 11 h 24"/>
                  <a:gd name="T4" fmla="*/ 0 w 131"/>
                  <a:gd name="T5" fmla="*/ 9 h 24"/>
                  <a:gd name="T6" fmla="*/ 131 w 131"/>
                  <a:gd name="T7" fmla="*/ 22 h 24"/>
                  <a:gd name="T8" fmla="*/ 131 w 131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24">
                    <a:moveTo>
                      <a:pt x="131" y="24"/>
                    </a:moveTo>
                    <a:cubicBezTo>
                      <a:pt x="74" y="1"/>
                      <a:pt x="1" y="11"/>
                      <a:pt x="0" y="11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74" y="0"/>
                      <a:pt x="131" y="22"/>
                    </a:cubicBezTo>
                    <a:lnTo>
                      <a:pt x="131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9" name="Freeform 561"/>
              <p:cNvSpPr/>
              <p:nvPr/>
            </p:nvSpPr>
            <p:spPr bwMode="auto">
              <a:xfrm>
                <a:off x="1628" y="-518"/>
                <a:ext cx="248" cy="64"/>
              </a:xfrm>
              <a:custGeom>
                <a:avLst/>
                <a:gdLst>
                  <a:gd name="T0" fmla="*/ 127 w 128"/>
                  <a:gd name="T1" fmla="*/ 33 h 33"/>
                  <a:gd name="T2" fmla="*/ 0 w 128"/>
                  <a:gd name="T3" fmla="*/ 1 h 33"/>
                  <a:gd name="T4" fmla="*/ 0 w 128"/>
                  <a:gd name="T5" fmla="*/ 0 h 33"/>
                  <a:gd name="T6" fmla="*/ 128 w 128"/>
                  <a:gd name="T7" fmla="*/ 31 h 33"/>
                  <a:gd name="T8" fmla="*/ 127 w 128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8" h="33">
                    <a:moveTo>
                      <a:pt x="127" y="33"/>
                    </a:moveTo>
                    <a:cubicBezTo>
                      <a:pt x="73" y="3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74" y="1"/>
                      <a:pt x="128" y="31"/>
                    </a:cubicBezTo>
                    <a:lnTo>
                      <a:pt x="127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0" name="Freeform 562"/>
              <p:cNvSpPr>
                <a:spLocks noEditPoints="1"/>
              </p:cNvSpPr>
              <p:nvPr/>
            </p:nvSpPr>
            <p:spPr bwMode="auto">
              <a:xfrm>
                <a:off x="2027" y="-995"/>
                <a:ext cx="43" cy="43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5 h 22"/>
                  <a:gd name="T6" fmla="*/ 16 w 22"/>
                  <a:gd name="T7" fmla="*/ 3 h 22"/>
                  <a:gd name="T8" fmla="*/ 19 w 22"/>
                  <a:gd name="T9" fmla="*/ 16 h 22"/>
                  <a:gd name="T10" fmla="*/ 6 w 22"/>
                  <a:gd name="T11" fmla="*/ 7 h 22"/>
                  <a:gd name="T12" fmla="*/ 8 w 22"/>
                  <a:gd name="T13" fmla="*/ 16 h 22"/>
                  <a:gd name="T14" fmla="*/ 17 w 22"/>
                  <a:gd name="T15" fmla="*/ 14 h 22"/>
                  <a:gd name="T16" fmla="*/ 15 w 22"/>
                  <a:gd name="T17" fmla="*/ 5 h 22"/>
                  <a:gd name="T18" fmla="*/ 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0"/>
                      <a:pt x="10" y="22"/>
                      <a:pt x="6" y="19"/>
                    </a:cubicBezTo>
                    <a:cubicBezTo>
                      <a:pt x="1" y="16"/>
                      <a:pt x="0" y="10"/>
                      <a:pt x="3" y="5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5"/>
                      <a:pt x="22" y="11"/>
                      <a:pt x="19" y="16"/>
                    </a:cubicBezTo>
                    <a:close/>
                    <a:moveTo>
                      <a:pt x="6" y="7"/>
                    </a:moveTo>
                    <a:cubicBezTo>
                      <a:pt x="4" y="10"/>
                      <a:pt x="5" y="14"/>
                      <a:pt x="8" y="16"/>
                    </a:cubicBezTo>
                    <a:cubicBezTo>
                      <a:pt x="11" y="18"/>
                      <a:pt x="15" y="17"/>
                      <a:pt x="17" y="14"/>
                    </a:cubicBezTo>
                    <a:cubicBezTo>
                      <a:pt x="18" y="11"/>
                      <a:pt x="18" y="7"/>
                      <a:pt x="15" y="5"/>
                    </a:cubicBezTo>
                    <a:cubicBezTo>
                      <a:pt x="12" y="3"/>
                      <a:pt x="8" y="4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1" name="Freeform 563"/>
              <p:cNvSpPr>
                <a:spLocks noEditPoints="1"/>
              </p:cNvSpPr>
              <p:nvPr/>
            </p:nvSpPr>
            <p:spPr bwMode="auto">
              <a:xfrm>
                <a:off x="2024" y="-958"/>
                <a:ext cx="42" cy="43"/>
              </a:xfrm>
              <a:custGeom>
                <a:avLst/>
                <a:gdLst>
                  <a:gd name="T0" fmla="*/ 19 w 22"/>
                  <a:gd name="T1" fmla="*/ 16 h 22"/>
                  <a:gd name="T2" fmla="*/ 5 w 22"/>
                  <a:gd name="T3" fmla="*/ 19 h 22"/>
                  <a:gd name="T4" fmla="*/ 2 w 22"/>
                  <a:gd name="T5" fmla="*/ 6 h 22"/>
                  <a:gd name="T6" fmla="*/ 16 w 22"/>
                  <a:gd name="T7" fmla="*/ 3 h 22"/>
                  <a:gd name="T8" fmla="*/ 19 w 22"/>
                  <a:gd name="T9" fmla="*/ 16 h 22"/>
                  <a:gd name="T10" fmla="*/ 5 w 22"/>
                  <a:gd name="T11" fmla="*/ 7 h 22"/>
                  <a:gd name="T12" fmla="*/ 7 w 22"/>
                  <a:gd name="T13" fmla="*/ 16 h 22"/>
                  <a:gd name="T14" fmla="*/ 16 w 22"/>
                  <a:gd name="T15" fmla="*/ 14 h 22"/>
                  <a:gd name="T16" fmla="*/ 14 w 22"/>
                  <a:gd name="T17" fmla="*/ 5 h 22"/>
                  <a:gd name="T18" fmla="*/ 5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1"/>
                      <a:pt x="10" y="22"/>
                      <a:pt x="5" y="19"/>
                    </a:cubicBezTo>
                    <a:cubicBezTo>
                      <a:pt x="1" y="16"/>
                      <a:pt x="0" y="10"/>
                      <a:pt x="2" y="6"/>
                    </a:cubicBezTo>
                    <a:cubicBezTo>
                      <a:pt x="5" y="1"/>
                      <a:pt x="11" y="0"/>
                      <a:pt x="16" y="3"/>
                    </a:cubicBezTo>
                    <a:cubicBezTo>
                      <a:pt x="20" y="6"/>
                      <a:pt x="22" y="12"/>
                      <a:pt x="19" y="16"/>
                    </a:cubicBezTo>
                    <a:close/>
                    <a:moveTo>
                      <a:pt x="5" y="7"/>
                    </a:moveTo>
                    <a:cubicBezTo>
                      <a:pt x="3" y="10"/>
                      <a:pt x="4" y="14"/>
                      <a:pt x="7" y="16"/>
                    </a:cubicBezTo>
                    <a:cubicBezTo>
                      <a:pt x="10" y="18"/>
                      <a:pt x="14" y="17"/>
                      <a:pt x="16" y="14"/>
                    </a:cubicBezTo>
                    <a:cubicBezTo>
                      <a:pt x="18" y="11"/>
                      <a:pt x="17" y="7"/>
                      <a:pt x="14" y="5"/>
                    </a:cubicBezTo>
                    <a:cubicBezTo>
                      <a:pt x="11" y="3"/>
                      <a:pt x="7" y="4"/>
                      <a:pt x="5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2" name="Freeform 564"/>
              <p:cNvSpPr>
                <a:spLocks noEditPoints="1"/>
              </p:cNvSpPr>
              <p:nvPr/>
            </p:nvSpPr>
            <p:spPr bwMode="auto">
              <a:xfrm>
                <a:off x="2018" y="-921"/>
                <a:ext cx="42" cy="42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6 h 22"/>
                  <a:gd name="T6" fmla="*/ 16 w 22"/>
                  <a:gd name="T7" fmla="*/ 3 h 22"/>
                  <a:gd name="T8" fmla="*/ 19 w 22"/>
                  <a:gd name="T9" fmla="*/ 16 h 22"/>
                  <a:gd name="T10" fmla="*/ 6 w 22"/>
                  <a:gd name="T11" fmla="*/ 7 h 22"/>
                  <a:gd name="T12" fmla="*/ 7 w 22"/>
                  <a:gd name="T13" fmla="*/ 16 h 22"/>
                  <a:gd name="T14" fmla="*/ 16 w 22"/>
                  <a:gd name="T15" fmla="*/ 15 h 22"/>
                  <a:gd name="T16" fmla="*/ 14 w 22"/>
                  <a:gd name="T17" fmla="*/ 6 h 22"/>
                  <a:gd name="T18" fmla="*/ 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1"/>
                      <a:pt x="10" y="22"/>
                      <a:pt x="6" y="19"/>
                    </a:cubicBezTo>
                    <a:cubicBezTo>
                      <a:pt x="1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9" y="16"/>
                    </a:cubicBezTo>
                    <a:close/>
                    <a:moveTo>
                      <a:pt x="6" y="7"/>
                    </a:moveTo>
                    <a:cubicBezTo>
                      <a:pt x="4" y="10"/>
                      <a:pt x="4" y="14"/>
                      <a:pt x="7" y="16"/>
                    </a:cubicBezTo>
                    <a:cubicBezTo>
                      <a:pt x="10" y="18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4" y="6"/>
                    </a:cubicBezTo>
                    <a:cubicBezTo>
                      <a:pt x="12" y="4"/>
                      <a:pt x="8" y="5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3" name="Freeform 565"/>
              <p:cNvSpPr>
                <a:spLocks noEditPoints="1"/>
              </p:cNvSpPr>
              <p:nvPr/>
            </p:nvSpPr>
            <p:spPr bwMode="auto">
              <a:xfrm>
                <a:off x="2012" y="-884"/>
                <a:ext cx="43" cy="42"/>
              </a:xfrm>
              <a:custGeom>
                <a:avLst/>
                <a:gdLst>
                  <a:gd name="T0" fmla="*/ 20 w 22"/>
                  <a:gd name="T1" fmla="*/ 16 h 22"/>
                  <a:gd name="T2" fmla="*/ 6 w 22"/>
                  <a:gd name="T3" fmla="*/ 19 h 22"/>
                  <a:gd name="T4" fmla="*/ 3 w 22"/>
                  <a:gd name="T5" fmla="*/ 6 h 22"/>
                  <a:gd name="T6" fmla="*/ 17 w 22"/>
                  <a:gd name="T7" fmla="*/ 3 h 22"/>
                  <a:gd name="T8" fmla="*/ 20 w 22"/>
                  <a:gd name="T9" fmla="*/ 16 h 22"/>
                  <a:gd name="T10" fmla="*/ 6 w 22"/>
                  <a:gd name="T11" fmla="*/ 8 h 22"/>
                  <a:gd name="T12" fmla="*/ 8 w 22"/>
                  <a:gd name="T13" fmla="*/ 17 h 22"/>
                  <a:gd name="T14" fmla="*/ 17 w 22"/>
                  <a:gd name="T15" fmla="*/ 15 h 22"/>
                  <a:gd name="T16" fmla="*/ 15 w 22"/>
                  <a:gd name="T17" fmla="*/ 6 h 22"/>
                  <a:gd name="T18" fmla="*/ 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16"/>
                    </a:moveTo>
                    <a:cubicBezTo>
                      <a:pt x="17" y="21"/>
                      <a:pt x="11" y="22"/>
                      <a:pt x="6" y="19"/>
                    </a:cubicBezTo>
                    <a:cubicBezTo>
                      <a:pt x="2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7" y="3"/>
                    </a:cubicBezTo>
                    <a:cubicBezTo>
                      <a:pt x="21" y="6"/>
                      <a:pt x="22" y="12"/>
                      <a:pt x="20" y="16"/>
                    </a:cubicBezTo>
                    <a:close/>
                    <a:moveTo>
                      <a:pt x="6" y="8"/>
                    </a:moveTo>
                    <a:cubicBezTo>
                      <a:pt x="4" y="11"/>
                      <a:pt x="5" y="15"/>
                      <a:pt x="8" y="17"/>
                    </a:cubicBezTo>
                    <a:cubicBezTo>
                      <a:pt x="11" y="19"/>
                      <a:pt x="15" y="18"/>
                      <a:pt x="17" y="15"/>
                    </a:cubicBezTo>
                    <a:cubicBezTo>
                      <a:pt x="19" y="12"/>
                      <a:pt x="18" y="8"/>
                      <a:pt x="15" y="6"/>
                    </a:cubicBezTo>
                    <a:cubicBezTo>
                      <a:pt x="12" y="4"/>
                      <a:pt x="8" y="5"/>
                      <a:pt x="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4" name="Freeform 566"/>
              <p:cNvSpPr>
                <a:spLocks noEditPoints="1"/>
              </p:cNvSpPr>
              <p:nvPr/>
            </p:nvSpPr>
            <p:spPr bwMode="auto">
              <a:xfrm>
                <a:off x="2014" y="-848"/>
                <a:ext cx="43" cy="43"/>
              </a:xfrm>
              <a:custGeom>
                <a:avLst/>
                <a:gdLst>
                  <a:gd name="T0" fmla="*/ 19 w 22"/>
                  <a:gd name="T1" fmla="*/ 17 h 22"/>
                  <a:gd name="T2" fmla="*/ 6 w 22"/>
                  <a:gd name="T3" fmla="*/ 19 h 22"/>
                  <a:gd name="T4" fmla="*/ 3 w 22"/>
                  <a:gd name="T5" fmla="*/ 6 h 22"/>
                  <a:gd name="T6" fmla="*/ 16 w 22"/>
                  <a:gd name="T7" fmla="*/ 3 h 22"/>
                  <a:gd name="T8" fmla="*/ 19 w 22"/>
                  <a:gd name="T9" fmla="*/ 17 h 22"/>
                  <a:gd name="T10" fmla="*/ 6 w 22"/>
                  <a:gd name="T11" fmla="*/ 8 h 22"/>
                  <a:gd name="T12" fmla="*/ 8 w 22"/>
                  <a:gd name="T13" fmla="*/ 17 h 22"/>
                  <a:gd name="T14" fmla="*/ 17 w 22"/>
                  <a:gd name="T15" fmla="*/ 15 h 22"/>
                  <a:gd name="T16" fmla="*/ 15 w 22"/>
                  <a:gd name="T17" fmla="*/ 6 h 22"/>
                  <a:gd name="T18" fmla="*/ 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7"/>
                    </a:moveTo>
                    <a:cubicBezTo>
                      <a:pt x="16" y="21"/>
                      <a:pt x="10" y="22"/>
                      <a:pt x="6" y="19"/>
                    </a:cubicBezTo>
                    <a:cubicBezTo>
                      <a:pt x="1" y="17"/>
                      <a:pt x="0" y="11"/>
                      <a:pt x="3" y="6"/>
                    </a:cubicBezTo>
                    <a:cubicBezTo>
                      <a:pt x="6" y="2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9" y="17"/>
                    </a:cubicBezTo>
                    <a:close/>
                    <a:moveTo>
                      <a:pt x="6" y="8"/>
                    </a:moveTo>
                    <a:cubicBezTo>
                      <a:pt x="4" y="11"/>
                      <a:pt x="5" y="15"/>
                      <a:pt x="8" y="17"/>
                    </a:cubicBezTo>
                    <a:cubicBezTo>
                      <a:pt x="11" y="19"/>
                      <a:pt x="15" y="18"/>
                      <a:pt x="17" y="15"/>
                    </a:cubicBezTo>
                    <a:cubicBezTo>
                      <a:pt x="19" y="12"/>
                      <a:pt x="18" y="8"/>
                      <a:pt x="15" y="6"/>
                    </a:cubicBezTo>
                    <a:cubicBezTo>
                      <a:pt x="12" y="4"/>
                      <a:pt x="8" y="5"/>
                      <a:pt x="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5" name="Freeform 567"/>
              <p:cNvSpPr>
                <a:spLocks noEditPoints="1"/>
              </p:cNvSpPr>
              <p:nvPr/>
            </p:nvSpPr>
            <p:spPr bwMode="auto">
              <a:xfrm>
                <a:off x="2020" y="-811"/>
                <a:ext cx="42" cy="43"/>
              </a:xfrm>
              <a:custGeom>
                <a:avLst/>
                <a:gdLst>
                  <a:gd name="T0" fmla="*/ 19 w 22"/>
                  <a:gd name="T1" fmla="*/ 17 h 22"/>
                  <a:gd name="T2" fmla="*/ 6 w 22"/>
                  <a:gd name="T3" fmla="*/ 20 h 22"/>
                  <a:gd name="T4" fmla="*/ 3 w 22"/>
                  <a:gd name="T5" fmla="*/ 6 h 22"/>
                  <a:gd name="T6" fmla="*/ 16 w 22"/>
                  <a:gd name="T7" fmla="*/ 3 h 22"/>
                  <a:gd name="T8" fmla="*/ 19 w 22"/>
                  <a:gd name="T9" fmla="*/ 17 h 22"/>
                  <a:gd name="T10" fmla="*/ 6 w 22"/>
                  <a:gd name="T11" fmla="*/ 8 h 22"/>
                  <a:gd name="T12" fmla="*/ 8 w 22"/>
                  <a:gd name="T13" fmla="*/ 17 h 22"/>
                  <a:gd name="T14" fmla="*/ 17 w 22"/>
                  <a:gd name="T15" fmla="*/ 15 h 22"/>
                  <a:gd name="T16" fmla="*/ 15 w 22"/>
                  <a:gd name="T17" fmla="*/ 6 h 22"/>
                  <a:gd name="T18" fmla="*/ 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7"/>
                    </a:moveTo>
                    <a:cubicBezTo>
                      <a:pt x="16" y="21"/>
                      <a:pt x="10" y="22"/>
                      <a:pt x="6" y="20"/>
                    </a:cubicBezTo>
                    <a:cubicBezTo>
                      <a:pt x="1" y="17"/>
                      <a:pt x="0" y="11"/>
                      <a:pt x="3" y="6"/>
                    </a:cubicBezTo>
                    <a:cubicBezTo>
                      <a:pt x="6" y="2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9" y="17"/>
                    </a:cubicBezTo>
                    <a:close/>
                    <a:moveTo>
                      <a:pt x="6" y="8"/>
                    </a:moveTo>
                    <a:cubicBezTo>
                      <a:pt x="4" y="11"/>
                      <a:pt x="5" y="15"/>
                      <a:pt x="8" y="17"/>
                    </a:cubicBezTo>
                    <a:cubicBezTo>
                      <a:pt x="11" y="19"/>
                      <a:pt x="15" y="18"/>
                      <a:pt x="17" y="15"/>
                    </a:cubicBezTo>
                    <a:cubicBezTo>
                      <a:pt x="18" y="12"/>
                      <a:pt x="18" y="8"/>
                      <a:pt x="15" y="6"/>
                    </a:cubicBezTo>
                    <a:cubicBezTo>
                      <a:pt x="12" y="4"/>
                      <a:pt x="8" y="5"/>
                      <a:pt x="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6" name="Freeform 568"/>
              <p:cNvSpPr>
                <a:spLocks noEditPoints="1"/>
              </p:cNvSpPr>
              <p:nvPr/>
            </p:nvSpPr>
            <p:spPr bwMode="auto">
              <a:xfrm>
                <a:off x="2026" y="-772"/>
                <a:ext cx="42" cy="43"/>
              </a:xfrm>
              <a:custGeom>
                <a:avLst/>
                <a:gdLst>
                  <a:gd name="T0" fmla="*/ 19 w 22"/>
                  <a:gd name="T1" fmla="*/ 16 h 22"/>
                  <a:gd name="T2" fmla="*/ 6 w 22"/>
                  <a:gd name="T3" fmla="*/ 19 h 22"/>
                  <a:gd name="T4" fmla="*/ 3 w 22"/>
                  <a:gd name="T5" fmla="*/ 5 h 22"/>
                  <a:gd name="T6" fmla="*/ 16 w 22"/>
                  <a:gd name="T7" fmla="*/ 2 h 22"/>
                  <a:gd name="T8" fmla="*/ 19 w 22"/>
                  <a:gd name="T9" fmla="*/ 16 h 22"/>
                  <a:gd name="T10" fmla="*/ 6 w 22"/>
                  <a:gd name="T11" fmla="*/ 7 h 22"/>
                  <a:gd name="T12" fmla="*/ 8 w 22"/>
                  <a:gd name="T13" fmla="*/ 16 h 22"/>
                  <a:gd name="T14" fmla="*/ 16 w 22"/>
                  <a:gd name="T15" fmla="*/ 14 h 22"/>
                  <a:gd name="T16" fmla="*/ 15 w 22"/>
                  <a:gd name="T17" fmla="*/ 5 h 22"/>
                  <a:gd name="T18" fmla="*/ 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6" y="20"/>
                      <a:pt x="10" y="22"/>
                      <a:pt x="6" y="19"/>
                    </a:cubicBezTo>
                    <a:cubicBezTo>
                      <a:pt x="1" y="16"/>
                      <a:pt x="0" y="10"/>
                      <a:pt x="3" y="5"/>
                    </a:cubicBezTo>
                    <a:cubicBezTo>
                      <a:pt x="6" y="1"/>
                      <a:pt x="12" y="0"/>
                      <a:pt x="16" y="2"/>
                    </a:cubicBezTo>
                    <a:cubicBezTo>
                      <a:pt x="21" y="5"/>
                      <a:pt x="22" y="11"/>
                      <a:pt x="19" y="16"/>
                    </a:cubicBezTo>
                    <a:close/>
                    <a:moveTo>
                      <a:pt x="6" y="7"/>
                    </a:moveTo>
                    <a:cubicBezTo>
                      <a:pt x="4" y="10"/>
                      <a:pt x="5" y="14"/>
                      <a:pt x="8" y="16"/>
                    </a:cubicBezTo>
                    <a:cubicBezTo>
                      <a:pt x="11" y="18"/>
                      <a:pt x="15" y="17"/>
                      <a:pt x="16" y="14"/>
                    </a:cubicBezTo>
                    <a:cubicBezTo>
                      <a:pt x="18" y="11"/>
                      <a:pt x="18" y="7"/>
                      <a:pt x="15" y="5"/>
                    </a:cubicBezTo>
                    <a:cubicBezTo>
                      <a:pt x="12" y="3"/>
                      <a:pt x="8" y="4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7" name="Freeform 569"/>
              <p:cNvSpPr>
                <a:spLocks noEditPoints="1"/>
              </p:cNvSpPr>
              <p:nvPr/>
            </p:nvSpPr>
            <p:spPr bwMode="auto">
              <a:xfrm>
                <a:off x="2033" y="-737"/>
                <a:ext cx="43" cy="45"/>
              </a:xfrm>
              <a:custGeom>
                <a:avLst/>
                <a:gdLst>
                  <a:gd name="T0" fmla="*/ 19 w 22"/>
                  <a:gd name="T1" fmla="*/ 17 h 23"/>
                  <a:gd name="T2" fmla="*/ 6 w 22"/>
                  <a:gd name="T3" fmla="*/ 20 h 23"/>
                  <a:gd name="T4" fmla="*/ 3 w 22"/>
                  <a:gd name="T5" fmla="*/ 6 h 23"/>
                  <a:gd name="T6" fmla="*/ 16 w 22"/>
                  <a:gd name="T7" fmla="*/ 3 h 23"/>
                  <a:gd name="T8" fmla="*/ 19 w 22"/>
                  <a:gd name="T9" fmla="*/ 17 h 23"/>
                  <a:gd name="T10" fmla="*/ 6 w 22"/>
                  <a:gd name="T11" fmla="*/ 8 h 23"/>
                  <a:gd name="T12" fmla="*/ 7 w 22"/>
                  <a:gd name="T13" fmla="*/ 17 h 23"/>
                  <a:gd name="T14" fmla="*/ 16 w 22"/>
                  <a:gd name="T15" fmla="*/ 15 h 23"/>
                  <a:gd name="T16" fmla="*/ 14 w 22"/>
                  <a:gd name="T17" fmla="*/ 6 h 23"/>
                  <a:gd name="T18" fmla="*/ 6 w 22"/>
                  <a:gd name="T19" fmla="*/ 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3">
                    <a:moveTo>
                      <a:pt x="19" y="17"/>
                    </a:moveTo>
                    <a:cubicBezTo>
                      <a:pt x="16" y="21"/>
                      <a:pt x="10" y="23"/>
                      <a:pt x="6" y="20"/>
                    </a:cubicBezTo>
                    <a:cubicBezTo>
                      <a:pt x="1" y="17"/>
                      <a:pt x="0" y="11"/>
                      <a:pt x="3" y="6"/>
                    </a:cubicBezTo>
                    <a:cubicBezTo>
                      <a:pt x="6" y="2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9" y="17"/>
                    </a:cubicBezTo>
                    <a:close/>
                    <a:moveTo>
                      <a:pt x="6" y="8"/>
                    </a:moveTo>
                    <a:cubicBezTo>
                      <a:pt x="4" y="11"/>
                      <a:pt x="4" y="15"/>
                      <a:pt x="7" y="17"/>
                    </a:cubicBezTo>
                    <a:cubicBezTo>
                      <a:pt x="10" y="19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4" y="6"/>
                    </a:cubicBezTo>
                    <a:cubicBezTo>
                      <a:pt x="12" y="4"/>
                      <a:pt x="8" y="5"/>
                      <a:pt x="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8" name="Freeform 570"/>
              <p:cNvSpPr>
                <a:spLocks noEditPoints="1"/>
              </p:cNvSpPr>
              <p:nvPr/>
            </p:nvSpPr>
            <p:spPr bwMode="auto">
              <a:xfrm>
                <a:off x="2043" y="-700"/>
                <a:ext cx="43" cy="43"/>
              </a:xfrm>
              <a:custGeom>
                <a:avLst/>
                <a:gdLst>
                  <a:gd name="T0" fmla="*/ 20 w 22"/>
                  <a:gd name="T1" fmla="*/ 16 h 22"/>
                  <a:gd name="T2" fmla="*/ 6 w 22"/>
                  <a:gd name="T3" fmla="*/ 19 h 22"/>
                  <a:gd name="T4" fmla="*/ 3 w 22"/>
                  <a:gd name="T5" fmla="*/ 6 h 22"/>
                  <a:gd name="T6" fmla="*/ 17 w 22"/>
                  <a:gd name="T7" fmla="*/ 3 h 22"/>
                  <a:gd name="T8" fmla="*/ 20 w 22"/>
                  <a:gd name="T9" fmla="*/ 16 h 22"/>
                  <a:gd name="T10" fmla="*/ 6 w 22"/>
                  <a:gd name="T11" fmla="*/ 8 h 22"/>
                  <a:gd name="T12" fmla="*/ 8 w 22"/>
                  <a:gd name="T13" fmla="*/ 16 h 22"/>
                  <a:gd name="T14" fmla="*/ 17 w 22"/>
                  <a:gd name="T15" fmla="*/ 15 h 22"/>
                  <a:gd name="T16" fmla="*/ 15 w 22"/>
                  <a:gd name="T17" fmla="*/ 6 h 22"/>
                  <a:gd name="T18" fmla="*/ 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16"/>
                    </a:moveTo>
                    <a:cubicBezTo>
                      <a:pt x="17" y="21"/>
                      <a:pt x="11" y="22"/>
                      <a:pt x="6" y="19"/>
                    </a:cubicBezTo>
                    <a:cubicBezTo>
                      <a:pt x="2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7" y="3"/>
                    </a:cubicBezTo>
                    <a:cubicBezTo>
                      <a:pt x="21" y="6"/>
                      <a:pt x="22" y="12"/>
                      <a:pt x="20" y="16"/>
                    </a:cubicBezTo>
                    <a:close/>
                    <a:moveTo>
                      <a:pt x="6" y="8"/>
                    </a:moveTo>
                    <a:cubicBezTo>
                      <a:pt x="4" y="11"/>
                      <a:pt x="5" y="15"/>
                      <a:pt x="8" y="16"/>
                    </a:cubicBezTo>
                    <a:cubicBezTo>
                      <a:pt x="11" y="18"/>
                      <a:pt x="15" y="18"/>
                      <a:pt x="17" y="15"/>
                    </a:cubicBezTo>
                    <a:cubicBezTo>
                      <a:pt x="19" y="12"/>
                      <a:pt x="18" y="8"/>
                      <a:pt x="15" y="6"/>
                    </a:cubicBezTo>
                    <a:cubicBezTo>
                      <a:pt x="12" y="4"/>
                      <a:pt x="8" y="5"/>
                      <a:pt x="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9" name="Freeform 571"/>
              <p:cNvSpPr/>
              <p:nvPr/>
            </p:nvSpPr>
            <p:spPr bwMode="auto">
              <a:xfrm>
                <a:off x="1769" y="-979"/>
                <a:ext cx="264" cy="261"/>
              </a:xfrm>
              <a:custGeom>
                <a:avLst/>
                <a:gdLst>
                  <a:gd name="T0" fmla="*/ 0 w 136"/>
                  <a:gd name="T1" fmla="*/ 134 h 135"/>
                  <a:gd name="T2" fmla="*/ 0 w 136"/>
                  <a:gd name="T3" fmla="*/ 134 h 135"/>
                  <a:gd name="T4" fmla="*/ 1 w 136"/>
                  <a:gd name="T5" fmla="*/ 135 h 135"/>
                  <a:gd name="T6" fmla="*/ 136 w 136"/>
                  <a:gd name="T7" fmla="*/ 2 h 135"/>
                  <a:gd name="T8" fmla="*/ 136 w 136"/>
                  <a:gd name="T9" fmla="*/ 0 h 135"/>
                  <a:gd name="T10" fmla="*/ 0 w 136"/>
                  <a:gd name="T11" fmla="*/ 13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6" h="135">
                    <a:moveTo>
                      <a:pt x="0" y="134"/>
                    </a:moveTo>
                    <a:cubicBezTo>
                      <a:pt x="0" y="134"/>
                      <a:pt x="0" y="134"/>
                      <a:pt x="0" y="134"/>
                    </a:cubicBezTo>
                    <a:cubicBezTo>
                      <a:pt x="1" y="135"/>
                      <a:pt x="1" y="135"/>
                      <a:pt x="1" y="135"/>
                    </a:cubicBezTo>
                    <a:cubicBezTo>
                      <a:pt x="32" y="23"/>
                      <a:pt x="135" y="2"/>
                      <a:pt x="136" y="2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135" y="0"/>
                      <a:pt x="31" y="22"/>
                      <a:pt x="0" y="1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0" name="Freeform 572"/>
              <p:cNvSpPr>
                <a:spLocks noEditPoints="1"/>
              </p:cNvSpPr>
              <p:nvPr/>
            </p:nvSpPr>
            <p:spPr bwMode="auto">
              <a:xfrm>
                <a:off x="1754" y="-1001"/>
                <a:ext cx="295" cy="289"/>
              </a:xfrm>
              <a:custGeom>
                <a:avLst/>
                <a:gdLst>
                  <a:gd name="T0" fmla="*/ 20 w 152"/>
                  <a:gd name="T1" fmla="*/ 101 h 149"/>
                  <a:gd name="T2" fmla="*/ 22 w 152"/>
                  <a:gd name="T3" fmla="*/ 110 h 149"/>
                  <a:gd name="T4" fmla="*/ 20 w 152"/>
                  <a:gd name="T5" fmla="*/ 113 h 149"/>
                  <a:gd name="T6" fmla="*/ 30 w 152"/>
                  <a:gd name="T7" fmla="*/ 96 h 149"/>
                  <a:gd name="T8" fmla="*/ 67 w 152"/>
                  <a:gd name="T9" fmla="*/ 52 h 149"/>
                  <a:gd name="T10" fmla="*/ 52 w 152"/>
                  <a:gd name="T11" fmla="*/ 53 h 149"/>
                  <a:gd name="T12" fmla="*/ 56 w 152"/>
                  <a:gd name="T13" fmla="*/ 63 h 149"/>
                  <a:gd name="T14" fmla="*/ 64 w 152"/>
                  <a:gd name="T15" fmla="*/ 53 h 149"/>
                  <a:gd name="T16" fmla="*/ 67 w 152"/>
                  <a:gd name="T17" fmla="*/ 52 h 149"/>
                  <a:gd name="T18" fmla="*/ 28 w 152"/>
                  <a:gd name="T19" fmla="*/ 83 h 149"/>
                  <a:gd name="T20" fmla="*/ 32 w 152"/>
                  <a:gd name="T21" fmla="*/ 93 h 149"/>
                  <a:gd name="T22" fmla="*/ 39 w 152"/>
                  <a:gd name="T23" fmla="*/ 82 h 149"/>
                  <a:gd name="T24" fmla="*/ 53 w 152"/>
                  <a:gd name="T25" fmla="*/ 65 h 149"/>
                  <a:gd name="T26" fmla="*/ 39 w 152"/>
                  <a:gd name="T27" fmla="*/ 67 h 149"/>
                  <a:gd name="T28" fmla="*/ 43 w 152"/>
                  <a:gd name="T29" fmla="*/ 77 h 149"/>
                  <a:gd name="T30" fmla="*/ 51 w 152"/>
                  <a:gd name="T31" fmla="*/ 67 h 149"/>
                  <a:gd name="T32" fmla="*/ 53 w 152"/>
                  <a:gd name="T33" fmla="*/ 65 h 149"/>
                  <a:gd name="T34" fmla="*/ 10 w 152"/>
                  <a:gd name="T35" fmla="*/ 117 h 149"/>
                  <a:gd name="T36" fmla="*/ 13 w 152"/>
                  <a:gd name="T37" fmla="*/ 131 h 149"/>
                  <a:gd name="T38" fmla="*/ 14 w 152"/>
                  <a:gd name="T39" fmla="*/ 127 h 149"/>
                  <a:gd name="T40" fmla="*/ 19 w 152"/>
                  <a:gd name="T41" fmla="*/ 116 h 149"/>
                  <a:gd name="T42" fmla="*/ 13 w 152"/>
                  <a:gd name="T43" fmla="*/ 131 h 149"/>
                  <a:gd name="T44" fmla="*/ 6 w 152"/>
                  <a:gd name="T45" fmla="*/ 148 h 149"/>
                  <a:gd name="T46" fmla="*/ 9 w 152"/>
                  <a:gd name="T47" fmla="*/ 146 h 149"/>
                  <a:gd name="T48" fmla="*/ 6 w 152"/>
                  <a:gd name="T49" fmla="*/ 137 h 149"/>
                  <a:gd name="T50" fmla="*/ 13 w 152"/>
                  <a:gd name="T51" fmla="*/ 131 h 149"/>
                  <a:gd name="T52" fmla="*/ 131 w 152"/>
                  <a:gd name="T53" fmla="*/ 9 h 149"/>
                  <a:gd name="T54" fmla="*/ 116 w 152"/>
                  <a:gd name="T55" fmla="*/ 21 h 149"/>
                  <a:gd name="T56" fmla="*/ 120 w 152"/>
                  <a:gd name="T57" fmla="*/ 14 h 149"/>
                  <a:gd name="T58" fmla="*/ 131 w 152"/>
                  <a:gd name="T59" fmla="*/ 15 h 149"/>
                  <a:gd name="T60" fmla="*/ 83 w 152"/>
                  <a:gd name="T61" fmla="*/ 40 h 149"/>
                  <a:gd name="T62" fmla="*/ 67 w 152"/>
                  <a:gd name="T63" fmla="*/ 41 h 149"/>
                  <a:gd name="T64" fmla="*/ 70 w 152"/>
                  <a:gd name="T65" fmla="*/ 49 h 149"/>
                  <a:gd name="T66" fmla="*/ 79 w 152"/>
                  <a:gd name="T67" fmla="*/ 40 h 149"/>
                  <a:gd name="T68" fmla="*/ 83 w 152"/>
                  <a:gd name="T69" fmla="*/ 40 h 149"/>
                  <a:gd name="T70" fmla="*/ 136 w 152"/>
                  <a:gd name="T71" fmla="*/ 6 h 149"/>
                  <a:gd name="T72" fmla="*/ 138 w 152"/>
                  <a:gd name="T73" fmla="*/ 13 h 149"/>
                  <a:gd name="T74" fmla="*/ 147 w 152"/>
                  <a:gd name="T75" fmla="*/ 6 h 149"/>
                  <a:gd name="T76" fmla="*/ 116 w 152"/>
                  <a:gd name="T77" fmla="*/ 21 h 149"/>
                  <a:gd name="T78" fmla="*/ 99 w 152"/>
                  <a:gd name="T79" fmla="*/ 20 h 149"/>
                  <a:gd name="T80" fmla="*/ 102 w 152"/>
                  <a:gd name="T81" fmla="*/ 28 h 149"/>
                  <a:gd name="T82" fmla="*/ 111 w 152"/>
                  <a:gd name="T83" fmla="*/ 20 h 149"/>
                  <a:gd name="T84" fmla="*/ 116 w 152"/>
                  <a:gd name="T85" fmla="*/ 21 h 149"/>
                  <a:gd name="T86" fmla="*/ 96 w 152"/>
                  <a:gd name="T87" fmla="*/ 26 h 149"/>
                  <a:gd name="T88" fmla="*/ 83 w 152"/>
                  <a:gd name="T89" fmla="*/ 40 h 149"/>
                  <a:gd name="T90" fmla="*/ 85 w 152"/>
                  <a:gd name="T91" fmla="*/ 31 h 149"/>
                  <a:gd name="T92" fmla="*/ 96 w 152"/>
                  <a:gd name="T93" fmla="*/ 3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2" h="149">
                    <a:moveTo>
                      <a:pt x="28" y="99"/>
                    </a:moveTo>
                    <a:cubicBezTo>
                      <a:pt x="25" y="97"/>
                      <a:pt x="22" y="98"/>
                      <a:pt x="20" y="101"/>
                    </a:cubicBezTo>
                    <a:cubicBezTo>
                      <a:pt x="18" y="104"/>
                      <a:pt x="19" y="108"/>
                      <a:pt x="22" y="110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2" y="111"/>
                      <a:pt x="21" y="112"/>
                      <a:pt x="21" y="113"/>
                    </a:cubicBezTo>
                    <a:cubicBezTo>
                      <a:pt x="21" y="113"/>
                      <a:pt x="20" y="113"/>
                      <a:pt x="20" y="113"/>
                    </a:cubicBezTo>
                    <a:cubicBezTo>
                      <a:pt x="16" y="110"/>
                      <a:pt x="15" y="104"/>
                      <a:pt x="17" y="99"/>
                    </a:cubicBezTo>
                    <a:cubicBezTo>
                      <a:pt x="20" y="95"/>
                      <a:pt x="25" y="94"/>
                      <a:pt x="30" y="96"/>
                    </a:cubicBezTo>
                    <a:cubicBezTo>
                      <a:pt x="29" y="97"/>
                      <a:pt x="29" y="98"/>
                      <a:pt x="28" y="99"/>
                    </a:cubicBezTo>
                    <a:close/>
                    <a:moveTo>
                      <a:pt x="67" y="52"/>
                    </a:moveTo>
                    <a:cubicBezTo>
                      <a:pt x="67" y="51"/>
                      <a:pt x="66" y="51"/>
                      <a:pt x="66" y="50"/>
                    </a:cubicBezTo>
                    <a:cubicBezTo>
                      <a:pt x="61" y="47"/>
                      <a:pt x="55" y="49"/>
                      <a:pt x="52" y="53"/>
                    </a:cubicBezTo>
                    <a:cubicBezTo>
                      <a:pt x="50" y="57"/>
                      <a:pt x="50" y="62"/>
                      <a:pt x="53" y="65"/>
                    </a:cubicBezTo>
                    <a:cubicBezTo>
                      <a:pt x="54" y="64"/>
                      <a:pt x="55" y="63"/>
                      <a:pt x="56" y="63"/>
                    </a:cubicBezTo>
                    <a:cubicBezTo>
                      <a:pt x="54" y="60"/>
                      <a:pt x="53" y="57"/>
                      <a:pt x="55" y="55"/>
                    </a:cubicBezTo>
                    <a:cubicBezTo>
                      <a:pt x="57" y="52"/>
                      <a:pt x="61" y="51"/>
                      <a:pt x="64" y="53"/>
                    </a:cubicBezTo>
                    <a:cubicBezTo>
                      <a:pt x="64" y="53"/>
                      <a:pt x="64" y="53"/>
                      <a:pt x="65" y="54"/>
                    </a:cubicBezTo>
                    <a:cubicBezTo>
                      <a:pt x="66" y="53"/>
                      <a:pt x="66" y="52"/>
                      <a:pt x="67" y="52"/>
                    </a:cubicBezTo>
                    <a:close/>
                    <a:moveTo>
                      <a:pt x="41" y="80"/>
                    </a:moveTo>
                    <a:cubicBezTo>
                      <a:pt x="36" y="77"/>
                      <a:pt x="30" y="78"/>
                      <a:pt x="28" y="83"/>
                    </a:cubicBezTo>
                    <a:cubicBezTo>
                      <a:pt x="25" y="87"/>
                      <a:pt x="26" y="93"/>
                      <a:pt x="30" y="96"/>
                    </a:cubicBezTo>
                    <a:cubicBezTo>
                      <a:pt x="30" y="95"/>
                      <a:pt x="31" y="94"/>
                      <a:pt x="32" y="93"/>
                    </a:cubicBezTo>
                    <a:cubicBezTo>
                      <a:pt x="29" y="91"/>
                      <a:pt x="28" y="87"/>
                      <a:pt x="30" y="84"/>
                    </a:cubicBezTo>
                    <a:cubicBezTo>
                      <a:pt x="32" y="82"/>
                      <a:pt x="36" y="81"/>
                      <a:pt x="39" y="82"/>
                    </a:cubicBezTo>
                    <a:cubicBezTo>
                      <a:pt x="39" y="82"/>
                      <a:pt x="40" y="81"/>
                      <a:pt x="41" y="80"/>
                    </a:cubicBezTo>
                    <a:close/>
                    <a:moveTo>
                      <a:pt x="53" y="65"/>
                    </a:moveTo>
                    <a:cubicBezTo>
                      <a:pt x="53" y="65"/>
                      <a:pt x="53" y="65"/>
                      <a:pt x="52" y="64"/>
                    </a:cubicBezTo>
                    <a:cubicBezTo>
                      <a:pt x="48" y="62"/>
                      <a:pt x="42" y="63"/>
                      <a:pt x="39" y="67"/>
                    </a:cubicBezTo>
                    <a:cubicBezTo>
                      <a:pt x="36" y="71"/>
                      <a:pt x="37" y="77"/>
                      <a:pt x="41" y="80"/>
                    </a:cubicBezTo>
                    <a:cubicBezTo>
                      <a:pt x="41" y="79"/>
                      <a:pt x="42" y="78"/>
                      <a:pt x="43" y="77"/>
                    </a:cubicBezTo>
                    <a:cubicBezTo>
                      <a:pt x="41" y="75"/>
                      <a:pt x="40" y="72"/>
                      <a:pt x="42" y="69"/>
                    </a:cubicBezTo>
                    <a:cubicBezTo>
                      <a:pt x="44" y="66"/>
                      <a:pt x="48" y="65"/>
                      <a:pt x="51" y="67"/>
                    </a:cubicBezTo>
                    <a:cubicBezTo>
                      <a:pt x="51" y="67"/>
                      <a:pt x="51" y="67"/>
                      <a:pt x="51" y="67"/>
                    </a:cubicBezTo>
                    <a:cubicBezTo>
                      <a:pt x="52" y="67"/>
                      <a:pt x="52" y="66"/>
                      <a:pt x="53" y="65"/>
                    </a:cubicBezTo>
                    <a:close/>
                    <a:moveTo>
                      <a:pt x="21" y="113"/>
                    </a:moveTo>
                    <a:cubicBezTo>
                      <a:pt x="17" y="112"/>
                      <a:pt x="12" y="113"/>
                      <a:pt x="10" y="117"/>
                    </a:cubicBezTo>
                    <a:cubicBezTo>
                      <a:pt x="7" y="121"/>
                      <a:pt x="8" y="127"/>
                      <a:pt x="12" y="130"/>
                    </a:cubicBezTo>
                    <a:cubicBezTo>
                      <a:pt x="13" y="130"/>
                      <a:pt x="13" y="131"/>
                      <a:pt x="13" y="131"/>
                    </a:cubicBezTo>
                    <a:cubicBezTo>
                      <a:pt x="14" y="130"/>
                      <a:pt x="14" y="129"/>
                      <a:pt x="15" y="128"/>
                    </a:cubicBezTo>
                    <a:cubicBezTo>
                      <a:pt x="14" y="128"/>
                      <a:pt x="14" y="128"/>
                      <a:pt x="14" y="127"/>
                    </a:cubicBezTo>
                    <a:cubicBezTo>
                      <a:pt x="11" y="126"/>
                      <a:pt x="10" y="122"/>
                      <a:pt x="12" y="119"/>
                    </a:cubicBezTo>
                    <a:cubicBezTo>
                      <a:pt x="14" y="116"/>
                      <a:pt x="17" y="115"/>
                      <a:pt x="19" y="116"/>
                    </a:cubicBezTo>
                    <a:cubicBezTo>
                      <a:pt x="20" y="115"/>
                      <a:pt x="20" y="114"/>
                      <a:pt x="21" y="113"/>
                    </a:cubicBezTo>
                    <a:close/>
                    <a:moveTo>
                      <a:pt x="13" y="131"/>
                    </a:moveTo>
                    <a:cubicBezTo>
                      <a:pt x="9" y="130"/>
                      <a:pt x="5" y="131"/>
                      <a:pt x="3" y="135"/>
                    </a:cubicBezTo>
                    <a:cubicBezTo>
                      <a:pt x="0" y="139"/>
                      <a:pt x="1" y="145"/>
                      <a:pt x="6" y="148"/>
                    </a:cubicBezTo>
                    <a:cubicBezTo>
                      <a:pt x="6" y="149"/>
                      <a:pt x="7" y="149"/>
                      <a:pt x="8" y="149"/>
                    </a:cubicBezTo>
                    <a:cubicBezTo>
                      <a:pt x="8" y="148"/>
                      <a:pt x="8" y="147"/>
                      <a:pt x="9" y="146"/>
                    </a:cubicBezTo>
                    <a:cubicBezTo>
                      <a:pt x="8" y="146"/>
                      <a:pt x="8" y="146"/>
                      <a:pt x="8" y="146"/>
                    </a:cubicBezTo>
                    <a:cubicBezTo>
                      <a:pt x="5" y="144"/>
                      <a:pt x="4" y="140"/>
                      <a:pt x="6" y="137"/>
                    </a:cubicBezTo>
                    <a:cubicBezTo>
                      <a:pt x="7" y="134"/>
                      <a:pt x="10" y="133"/>
                      <a:pt x="12" y="134"/>
                    </a:cubicBezTo>
                    <a:cubicBezTo>
                      <a:pt x="13" y="133"/>
                      <a:pt x="13" y="132"/>
                      <a:pt x="13" y="131"/>
                    </a:cubicBezTo>
                    <a:close/>
                    <a:moveTo>
                      <a:pt x="134" y="14"/>
                    </a:moveTo>
                    <a:cubicBezTo>
                      <a:pt x="134" y="12"/>
                      <a:pt x="132" y="10"/>
                      <a:pt x="131" y="9"/>
                    </a:cubicBezTo>
                    <a:cubicBezTo>
                      <a:pt x="126" y="6"/>
                      <a:pt x="120" y="8"/>
                      <a:pt x="117" y="12"/>
                    </a:cubicBezTo>
                    <a:cubicBezTo>
                      <a:pt x="115" y="15"/>
                      <a:pt x="115" y="18"/>
                      <a:pt x="116" y="21"/>
                    </a:cubicBezTo>
                    <a:cubicBezTo>
                      <a:pt x="117" y="20"/>
                      <a:pt x="118" y="20"/>
                      <a:pt x="119" y="20"/>
                    </a:cubicBezTo>
                    <a:cubicBezTo>
                      <a:pt x="119" y="18"/>
                      <a:pt x="119" y="16"/>
                      <a:pt x="120" y="14"/>
                    </a:cubicBezTo>
                    <a:cubicBezTo>
                      <a:pt x="122" y="11"/>
                      <a:pt x="126" y="10"/>
                      <a:pt x="129" y="12"/>
                    </a:cubicBezTo>
                    <a:cubicBezTo>
                      <a:pt x="130" y="13"/>
                      <a:pt x="131" y="14"/>
                      <a:pt x="131" y="15"/>
                    </a:cubicBezTo>
                    <a:cubicBezTo>
                      <a:pt x="132" y="15"/>
                      <a:pt x="133" y="14"/>
                      <a:pt x="134" y="14"/>
                    </a:cubicBezTo>
                    <a:close/>
                    <a:moveTo>
                      <a:pt x="83" y="40"/>
                    </a:moveTo>
                    <a:cubicBezTo>
                      <a:pt x="82" y="39"/>
                      <a:pt x="81" y="38"/>
                      <a:pt x="80" y="38"/>
                    </a:cubicBezTo>
                    <a:cubicBezTo>
                      <a:pt x="76" y="35"/>
                      <a:pt x="70" y="36"/>
                      <a:pt x="67" y="41"/>
                    </a:cubicBezTo>
                    <a:cubicBezTo>
                      <a:pt x="65" y="44"/>
                      <a:pt x="65" y="48"/>
                      <a:pt x="67" y="52"/>
                    </a:cubicBezTo>
                    <a:cubicBezTo>
                      <a:pt x="68" y="51"/>
                      <a:pt x="69" y="50"/>
                      <a:pt x="70" y="49"/>
                    </a:cubicBezTo>
                    <a:cubicBezTo>
                      <a:pt x="68" y="47"/>
                      <a:pt x="68" y="45"/>
                      <a:pt x="70" y="42"/>
                    </a:cubicBezTo>
                    <a:cubicBezTo>
                      <a:pt x="72" y="39"/>
                      <a:pt x="76" y="39"/>
                      <a:pt x="79" y="40"/>
                    </a:cubicBezTo>
                    <a:cubicBezTo>
                      <a:pt x="79" y="41"/>
                      <a:pt x="79" y="41"/>
                      <a:pt x="80" y="42"/>
                    </a:cubicBezTo>
                    <a:cubicBezTo>
                      <a:pt x="81" y="41"/>
                      <a:pt x="82" y="40"/>
                      <a:pt x="83" y="40"/>
                    </a:cubicBezTo>
                    <a:close/>
                    <a:moveTo>
                      <a:pt x="152" y="4"/>
                    </a:moveTo>
                    <a:cubicBezTo>
                      <a:pt x="147" y="1"/>
                      <a:pt x="140" y="0"/>
                      <a:pt x="136" y="6"/>
                    </a:cubicBezTo>
                    <a:cubicBezTo>
                      <a:pt x="134" y="9"/>
                      <a:pt x="134" y="12"/>
                      <a:pt x="135" y="14"/>
                    </a:cubicBezTo>
                    <a:cubicBezTo>
                      <a:pt x="136" y="14"/>
                      <a:pt x="137" y="13"/>
                      <a:pt x="138" y="13"/>
                    </a:cubicBezTo>
                    <a:cubicBezTo>
                      <a:pt x="137" y="12"/>
                      <a:pt x="137" y="10"/>
                      <a:pt x="138" y="8"/>
                    </a:cubicBezTo>
                    <a:cubicBezTo>
                      <a:pt x="140" y="5"/>
                      <a:pt x="144" y="4"/>
                      <a:pt x="147" y="6"/>
                    </a:cubicBezTo>
                    <a:lnTo>
                      <a:pt x="152" y="4"/>
                    </a:lnTo>
                    <a:close/>
                    <a:moveTo>
                      <a:pt x="116" y="21"/>
                    </a:moveTo>
                    <a:cubicBezTo>
                      <a:pt x="116" y="19"/>
                      <a:pt x="114" y="18"/>
                      <a:pt x="113" y="17"/>
                    </a:cubicBezTo>
                    <a:cubicBezTo>
                      <a:pt x="108" y="14"/>
                      <a:pt x="102" y="15"/>
                      <a:pt x="99" y="20"/>
                    </a:cubicBezTo>
                    <a:cubicBezTo>
                      <a:pt x="97" y="23"/>
                      <a:pt x="97" y="26"/>
                      <a:pt x="99" y="29"/>
                    </a:cubicBezTo>
                    <a:cubicBezTo>
                      <a:pt x="100" y="29"/>
                      <a:pt x="101" y="28"/>
                      <a:pt x="102" y="28"/>
                    </a:cubicBezTo>
                    <a:cubicBezTo>
                      <a:pt x="101" y="26"/>
                      <a:pt x="101" y="23"/>
                      <a:pt x="102" y="22"/>
                    </a:cubicBezTo>
                    <a:cubicBezTo>
                      <a:pt x="104" y="19"/>
                      <a:pt x="108" y="18"/>
                      <a:pt x="111" y="20"/>
                    </a:cubicBezTo>
                    <a:cubicBezTo>
                      <a:pt x="112" y="20"/>
                      <a:pt x="113" y="21"/>
                      <a:pt x="113" y="22"/>
                    </a:cubicBezTo>
                    <a:cubicBezTo>
                      <a:pt x="114" y="22"/>
                      <a:pt x="115" y="21"/>
                      <a:pt x="116" y="21"/>
                    </a:cubicBezTo>
                    <a:close/>
                    <a:moveTo>
                      <a:pt x="99" y="29"/>
                    </a:moveTo>
                    <a:cubicBezTo>
                      <a:pt x="98" y="28"/>
                      <a:pt x="97" y="27"/>
                      <a:pt x="96" y="26"/>
                    </a:cubicBezTo>
                    <a:cubicBezTo>
                      <a:pt x="92" y="24"/>
                      <a:pt x="86" y="25"/>
                      <a:pt x="83" y="29"/>
                    </a:cubicBezTo>
                    <a:cubicBezTo>
                      <a:pt x="81" y="33"/>
                      <a:pt x="81" y="37"/>
                      <a:pt x="83" y="40"/>
                    </a:cubicBezTo>
                    <a:cubicBezTo>
                      <a:pt x="83" y="39"/>
                      <a:pt x="84" y="38"/>
                      <a:pt x="85" y="38"/>
                    </a:cubicBezTo>
                    <a:cubicBezTo>
                      <a:pt x="84" y="36"/>
                      <a:pt x="84" y="33"/>
                      <a:pt x="85" y="31"/>
                    </a:cubicBezTo>
                    <a:cubicBezTo>
                      <a:pt x="87" y="28"/>
                      <a:pt x="91" y="27"/>
                      <a:pt x="94" y="29"/>
                    </a:cubicBezTo>
                    <a:cubicBezTo>
                      <a:pt x="95" y="30"/>
                      <a:pt x="96" y="30"/>
                      <a:pt x="96" y="31"/>
                    </a:cubicBezTo>
                    <a:cubicBezTo>
                      <a:pt x="97" y="31"/>
                      <a:pt x="98" y="30"/>
                      <a:pt x="99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1" name="Freeform 573"/>
              <p:cNvSpPr/>
              <p:nvPr/>
            </p:nvSpPr>
            <p:spPr bwMode="auto">
              <a:xfrm>
                <a:off x="1779" y="-749"/>
                <a:ext cx="262" cy="49"/>
              </a:xfrm>
              <a:custGeom>
                <a:avLst/>
                <a:gdLst>
                  <a:gd name="T0" fmla="*/ 134 w 135"/>
                  <a:gd name="T1" fmla="*/ 25 h 25"/>
                  <a:gd name="T2" fmla="*/ 0 w 135"/>
                  <a:gd name="T3" fmla="*/ 2 h 25"/>
                  <a:gd name="T4" fmla="*/ 0 w 135"/>
                  <a:gd name="T5" fmla="*/ 0 h 25"/>
                  <a:gd name="T6" fmla="*/ 135 w 135"/>
                  <a:gd name="T7" fmla="*/ 24 h 25"/>
                  <a:gd name="T8" fmla="*/ 134 w 13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" h="25">
                    <a:moveTo>
                      <a:pt x="134" y="25"/>
                    </a:moveTo>
                    <a:cubicBezTo>
                      <a:pt x="56" y="4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56" y="2"/>
                      <a:pt x="135" y="24"/>
                    </a:cubicBezTo>
                    <a:lnTo>
                      <a:pt x="134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2" name="Freeform 574"/>
              <p:cNvSpPr/>
              <p:nvPr/>
            </p:nvSpPr>
            <p:spPr bwMode="auto">
              <a:xfrm>
                <a:off x="1795" y="-783"/>
                <a:ext cx="246" cy="83"/>
              </a:xfrm>
              <a:custGeom>
                <a:avLst/>
                <a:gdLst>
                  <a:gd name="T0" fmla="*/ 126 w 127"/>
                  <a:gd name="T1" fmla="*/ 43 h 43"/>
                  <a:gd name="T2" fmla="*/ 0 w 127"/>
                  <a:gd name="T3" fmla="*/ 2 h 43"/>
                  <a:gd name="T4" fmla="*/ 0 w 127"/>
                  <a:gd name="T5" fmla="*/ 0 h 43"/>
                  <a:gd name="T6" fmla="*/ 127 w 127"/>
                  <a:gd name="T7" fmla="*/ 42 h 43"/>
                  <a:gd name="T8" fmla="*/ 126 w 127"/>
                  <a:gd name="T9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43">
                    <a:moveTo>
                      <a:pt x="126" y="43"/>
                    </a:moveTo>
                    <a:cubicBezTo>
                      <a:pt x="52" y="11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52" y="9"/>
                      <a:pt x="127" y="42"/>
                    </a:cubicBezTo>
                    <a:lnTo>
                      <a:pt x="126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3" name="Freeform 575"/>
              <p:cNvSpPr/>
              <p:nvPr/>
            </p:nvSpPr>
            <p:spPr bwMode="auto">
              <a:xfrm>
                <a:off x="1812" y="-816"/>
                <a:ext cx="229" cy="116"/>
              </a:xfrm>
              <a:custGeom>
                <a:avLst/>
                <a:gdLst>
                  <a:gd name="T0" fmla="*/ 117 w 118"/>
                  <a:gd name="T1" fmla="*/ 60 h 60"/>
                  <a:gd name="T2" fmla="*/ 0 w 118"/>
                  <a:gd name="T3" fmla="*/ 2 h 60"/>
                  <a:gd name="T4" fmla="*/ 0 w 118"/>
                  <a:gd name="T5" fmla="*/ 0 h 60"/>
                  <a:gd name="T6" fmla="*/ 118 w 118"/>
                  <a:gd name="T7" fmla="*/ 59 h 60"/>
                  <a:gd name="T8" fmla="*/ 117 w 118"/>
                  <a:gd name="T9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8" h="60">
                    <a:moveTo>
                      <a:pt x="117" y="60"/>
                    </a:moveTo>
                    <a:cubicBezTo>
                      <a:pt x="48" y="18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48" y="16"/>
                      <a:pt x="118" y="59"/>
                    </a:cubicBezTo>
                    <a:lnTo>
                      <a:pt x="117" y="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4" name="Freeform 576"/>
              <p:cNvSpPr/>
              <p:nvPr/>
            </p:nvSpPr>
            <p:spPr bwMode="auto">
              <a:xfrm>
                <a:off x="1832" y="-846"/>
                <a:ext cx="209" cy="146"/>
              </a:xfrm>
              <a:custGeom>
                <a:avLst/>
                <a:gdLst>
                  <a:gd name="T0" fmla="*/ 108 w 108"/>
                  <a:gd name="T1" fmla="*/ 74 h 75"/>
                  <a:gd name="T2" fmla="*/ 107 w 108"/>
                  <a:gd name="T3" fmla="*/ 75 h 75"/>
                  <a:gd name="T4" fmla="*/ 0 w 108"/>
                  <a:gd name="T5" fmla="*/ 2 h 75"/>
                  <a:gd name="T6" fmla="*/ 0 w 108"/>
                  <a:gd name="T7" fmla="*/ 0 h 75"/>
                  <a:gd name="T8" fmla="*/ 108 w 108"/>
                  <a:gd name="T9" fmla="*/ 7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8" h="75">
                    <a:moveTo>
                      <a:pt x="108" y="74"/>
                    </a:moveTo>
                    <a:cubicBezTo>
                      <a:pt x="107" y="75"/>
                      <a:pt x="107" y="75"/>
                      <a:pt x="107" y="75"/>
                    </a:cubicBezTo>
                    <a:cubicBezTo>
                      <a:pt x="44" y="24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45" y="22"/>
                      <a:pt x="108" y="7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5" name="Freeform 577"/>
              <p:cNvSpPr/>
              <p:nvPr/>
            </p:nvSpPr>
            <p:spPr bwMode="auto">
              <a:xfrm>
                <a:off x="1849" y="-869"/>
                <a:ext cx="190" cy="173"/>
              </a:xfrm>
              <a:custGeom>
                <a:avLst/>
                <a:gdLst>
                  <a:gd name="T0" fmla="*/ 98 w 98"/>
                  <a:gd name="T1" fmla="*/ 87 h 89"/>
                  <a:gd name="T2" fmla="*/ 97 w 98"/>
                  <a:gd name="T3" fmla="*/ 89 h 89"/>
                  <a:gd name="T4" fmla="*/ 0 w 98"/>
                  <a:gd name="T5" fmla="*/ 1 h 89"/>
                  <a:gd name="T6" fmla="*/ 1 w 98"/>
                  <a:gd name="T7" fmla="*/ 0 h 89"/>
                  <a:gd name="T8" fmla="*/ 98 w 98"/>
                  <a:gd name="T9" fmla="*/ 87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89">
                    <a:moveTo>
                      <a:pt x="98" y="87"/>
                    </a:moveTo>
                    <a:cubicBezTo>
                      <a:pt x="97" y="89"/>
                      <a:pt x="97" y="89"/>
                      <a:pt x="97" y="89"/>
                    </a:cubicBezTo>
                    <a:cubicBezTo>
                      <a:pt x="42" y="29"/>
                      <a:pt x="1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43" y="27"/>
                      <a:pt x="98" y="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6" name="Line 578"/>
              <p:cNvSpPr>
                <a:spLocks noChangeShapeType="1"/>
              </p:cNvSpPr>
              <p:nvPr/>
            </p:nvSpPr>
            <p:spPr bwMode="auto">
              <a:xfrm>
                <a:off x="1973" y="-923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7" name="Line 579"/>
              <p:cNvSpPr>
                <a:spLocks noChangeShapeType="1"/>
              </p:cNvSpPr>
              <p:nvPr/>
            </p:nvSpPr>
            <p:spPr bwMode="auto">
              <a:xfrm>
                <a:off x="1973" y="-923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8" name="Line 580"/>
              <p:cNvSpPr>
                <a:spLocks noChangeShapeType="1"/>
              </p:cNvSpPr>
              <p:nvPr/>
            </p:nvSpPr>
            <p:spPr bwMode="auto">
              <a:xfrm>
                <a:off x="2002" y="-948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9" name="Line 581"/>
              <p:cNvSpPr>
                <a:spLocks noChangeShapeType="1"/>
              </p:cNvSpPr>
              <p:nvPr/>
            </p:nvSpPr>
            <p:spPr bwMode="auto">
              <a:xfrm>
                <a:off x="2002" y="-948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0" name="Line 582"/>
              <p:cNvSpPr>
                <a:spLocks noChangeShapeType="1"/>
              </p:cNvSpPr>
              <p:nvPr/>
            </p:nvSpPr>
            <p:spPr bwMode="auto">
              <a:xfrm>
                <a:off x="2047" y="-95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1" name="Line 583"/>
              <p:cNvSpPr>
                <a:spLocks noChangeShapeType="1"/>
              </p:cNvSpPr>
              <p:nvPr/>
            </p:nvSpPr>
            <p:spPr bwMode="auto">
              <a:xfrm>
                <a:off x="2047" y="-95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2" name="Freeform 584"/>
              <p:cNvSpPr/>
              <p:nvPr/>
            </p:nvSpPr>
            <p:spPr bwMode="auto">
              <a:xfrm>
                <a:off x="1994" y="-974"/>
                <a:ext cx="47" cy="274"/>
              </a:xfrm>
              <a:custGeom>
                <a:avLst/>
                <a:gdLst>
                  <a:gd name="T0" fmla="*/ 24 w 24"/>
                  <a:gd name="T1" fmla="*/ 140 h 141"/>
                  <a:gd name="T2" fmla="*/ 23 w 24"/>
                  <a:gd name="T3" fmla="*/ 141 h 141"/>
                  <a:gd name="T4" fmla="*/ 10 w 24"/>
                  <a:gd name="T5" fmla="*/ 0 h 141"/>
                  <a:gd name="T6" fmla="*/ 11 w 24"/>
                  <a:gd name="T7" fmla="*/ 0 h 141"/>
                  <a:gd name="T8" fmla="*/ 24 w 24"/>
                  <a:gd name="T9" fmla="*/ 14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41">
                    <a:moveTo>
                      <a:pt x="24" y="140"/>
                    </a:moveTo>
                    <a:cubicBezTo>
                      <a:pt x="23" y="141"/>
                      <a:pt x="23" y="141"/>
                      <a:pt x="23" y="141"/>
                    </a:cubicBezTo>
                    <a:cubicBezTo>
                      <a:pt x="0" y="83"/>
                      <a:pt x="10" y="1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2" y="83"/>
                      <a:pt x="24" y="1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3" name="Freeform 585"/>
              <p:cNvSpPr/>
              <p:nvPr/>
            </p:nvSpPr>
            <p:spPr bwMode="auto">
              <a:xfrm>
                <a:off x="1979" y="-960"/>
                <a:ext cx="62" cy="260"/>
              </a:xfrm>
              <a:custGeom>
                <a:avLst/>
                <a:gdLst>
                  <a:gd name="T0" fmla="*/ 32 w 32"/>
                  <a:gd name="T1" fmla="*/ 133 h 134"/>
                  <a:gd name="T2" fmla="*/ 31 w 32"/>
                  <a:gd name="T3" fmla="*/ 134 h 134"/>
                  <a:gd name="T4" fmla="*/ 0 w 32"/>
                  <a:gd name="T5" fmla="*/ 0 h 134"/>
                  <a:gd name="T6" fmla="*/ 1 w 32"/>
                  <a:gd name="T7" fmla="*/ 0 h 134"/>
                  <a:gd name="T8" fmla="*/ 32 w 32"/>
                  <a:gd name="T9" fmla="*/ 13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134">
                    <a:moveTo>
                      <a:pt x="32" y="133"/>
                    </a:moveTo>
                    <a:cubicBezTo>
                      <a:pt x="31" y="134"/>
                      <a:pt x="31" y="134"/>
                      <a:pt x="31" y="134"/>
                    </a:cubicBezTo>
                    <a:cubicBezTo>
                      <a:pt x="1" y="80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80"/>
                      <a:pt x="32" y="1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4" name="Freeform 586"/>
              <p:cNvSpPr/>
              <p:nvPr/>
            </p:nvSpPr>
            <p:spPr bwMode="auto">
              <a:xfrm>
                <a:off x="1944" y="-945"/>
                <a:ext cx="97" cy="245"/>
              </a:xfrm>
              <a:custGeom>
                <a:avLst/>
                <a:gdLst>
                  <a:gd name="T0" fmla="*/ 50 w 50"/>
                  <a:gd name="T1" fmla="*/ 125 h 126"/>
                  <a:gd name="T2" fmla="*/ 49 w 50"/>
                  <a:gd name="T3" fmla="*/ 126 h 126"/>
                  <a:gd name="T4" fmla="*/ 0 w 50"/>
                  <a:gd name="T5" fmla="*/ 1 h 126"/>
                  <a:gd name="T6" fmla="*/ 2 w 50"/>
                  <a:gd name="T7" fmla="*/ 0 h 126"/>
                  <a:gd name="T8" fmla="*/ 50 w 50"/>
                  <a:gd name="T9" fmla="*/ 125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126">
                    <a:moveTo>
                      <a:pt x="50" y="125"/>
                    </a:moveTo>
                    <a:cubicBezTo>
                      <a:pt x="49" y="126"/>
                      <a:pt x="49" y="126"/>
                      <a:pt x="49" y="126"/>
                    </a:cubicBezTo>
                    <a:cubicBezTo>
                      <a:pt x="11" y="77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3" y="76"/>
                      <a:pt x="50" y="1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5" name="Freeform 587"/>
              <p:cNvSpPr/>
              <p:nvPr/>
            </p:nvSpPr>
            <p:spPr bwMode="auto">
              <a:xfrm>
                <a:off x="1913" y="-923"/>
                <a:ext cx="128" cy="223"/>
              </a:xfrm>
              <a:custGeom>
                <a:avLst/>
                <a:gdLst>
                  <a:gd name="T0" fmla="*/ 66 w 66"/>
                  <a:gd name="T1" fmla="*/ 114 h 115"/>
                  <a:gd name="T2" fmla="*/ 65 w 66"/>
                  <a:gd name="T3" fmla="*/ 115 h 115"/>
                  <a:gd name="T4" fmla="*/ 0 w 66"/>
                  <a:gd name="T5" fmla="*/ 0 h 115"/>
                  <a:gd name="T6" fmla="*/ 1 w 66"/>
                  <a:gd name="T7" fmla="*/ 0 h 115"/>
                  <a:gd name="T8" fmla="*/ 66 w 66"/>
                  <a:gd name="T9" fmla="*/ 11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115">
                    <a:moveTo>
                      <a:pt x="66" y="114"/>
                    </a:moveTo>
                    <a:cubicBezTo>
                      <a:pt x="65" y="115"/>
                      <a:pt x="65" y="115"/>
                      <a:pt x="65" y="115"/>
                    </a:cubicBezTo>
                    <a:cubicBezTo>
                      <a:pt x="21" y="72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3" y="71"/>
                      <a:pt x="66" y="1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6" name="Freeform 588"/>
              <p:cNvSpPr/>
              <p:nvPr/>
            </p:nvSpPr>
            <p:spPr bwMode="auto">
              <a:xfrm>
                <a:off x="1882" y="-902"/>
                <a:ext cx="159" cy="202"/>
              </a:xfrm>
              <a:custGeom>
                <a:avLst/>
                <a:gdLst>
                  <a:gd name="T0" fmla="*/ 82 w 82"/>
                  <a:gd name="T1" fmla="*/ 103 h 104"/>
                  <a:gd name="T2" fmla="*/ 81 w 82"/>
                  <a:gd name="T3" fmla="*/ 104 h 104"/>
                  <a:gd name="T4" fmla="*/ 0 w 82"/>
                  <a:gd name="T5" fmla="*/ 1 h 104"/>
                  <a:gd name="T6" fmla="*/ 2 w 82"/>
                  <a:gd name="T7" fmla="*/ 0 h 104"/>
                  <a:gd name="T8" fmla="*/ 82 w 82"/>
                  <a:gd name="T9" fmla="*/ 10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" h="104">
                    <a:moveTo>
                      <a:pt x="82" y="103"/>
                    </a:moveTo>
                    <a:cubicBezTo>
                      <a:pt x="81" y="104"/>
                      <a:pt x="81" y="104"/>
                      <a:pt x="81" y="104"/>
                    </a:cubicBezTo>
                    <a:cubicBezTo>
                      <a:pt x="31" y="67"/>
                      <a:pt x="1" y="2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33" y="66"/>
                      <a:pt x="82" y="10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7" name="Freeform 589"/>
              <p:cNvSpPr/>
              <p:nvPr/>
            </p:nvSpPr>
            <p:spPr bwMode="auto">
              <a:xfrm>
                <a:off x="1816" y="-685"/>
                <a:ext cx="43" cy="59"/>
              </a:xfrm>
              <a:custGeom>
                <a:avLst/>
                <a:gdLst>
                  <a:gd name="T0" fmla="*/ 0 w 22"/>
                  <a:gd name="T1" fmla="*/ 28 h 30"/>
                  <a:gd name="T2" fmla="*/ 1 w 22"/>
                  <a:gd name="T3" fmla="*/ 30 h 30"/>
                  <a:gd name="T4" fmla="*/ 11 w 22"/>
                  <a:gd name="T5" fmla="*/ 14 h 30"/>
                  <a:gd name="T6" fmla="*/ 22 w 22"/>
                  <a:gd name="T7" fmla="*/ 0 h 30"/>
                  <a:gd name="T8" fmla="*/ 20 w 22"/>
                  <a:gd name="T9" fmla="*/ 0 h 30"/>
                  <a:gd name="T10" fmla="*/ 10 w 22"/>
                  <a:gd name="T11" fmla="*/ 13 h 30"/>
                  <a:gd name="T12" fmla="*/ 0 w 22"/>
                  <a:gd name="T13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30">
                    <a:moveTo>
                      <a:pt x="0" y="28"/>
                    </a:moveTo>
                    <a:cubicBezTo>
                      <a:pt x="0" y="29"/>
                      <a:pt x="1" y="29"/>
                      <a:pt x="1" y="30"/>
                    </a:cubicBezTo>
                    <a:cubicBezTo>
                      <a:pt x="4" y="25"/>
                      <a:pt x="8" y="20"/>
                      <a:pt x="11" y="14"/>
                    </a:cubicBezTo>
                    <a:cubicBezTo>
                      <a:pt x="15" y="10"/>
                      <a:pt x="18" y="5"/>
                      <a:pt x="22" y="0"/>
                    </a:cubicBezTo>
                    <a:cubicBezTo>
                      <a:pt x="21" y="0"/>
                      <a:pt x="20" y="0"/>
                      <a:pt x="20" y="0"/>
                    </a:cubicBezTo>
                    <a:cubicBezTo>
                      <a:pt x="16" y="5"/>
                      <a:pt x="13" y="9"/>
                      <a:pt x="10" y="13"/>
                    </a:cubicBezTo>
                    <a:cubicBezTo>
                      <a:pt x="6" y="18"/>
                      <a:pt x="3" y="23"/>
                      <a:pt x="0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8" name="Freeform 590"/>
              <p:cNvSpPr/>
              <p:nvPr/>
            </p:nvSpPr>
            <p:spPr bwMode="auto">
              <a:xfrm>
                <a:off x="1903" y="-659"/>
                <a:ext cx="126" cy="186"/>
              </a:xfrm>
              <a:custGeom>
                <a:avLst/>
                <a:gdLst>
                  <a:gd name="T0" fmla="*/ 31 w 65"/>
                  <a:gd name="T1" fmla="*/ 42 h 96"/>
                  <a:gd name="T2" fmla="*/ 65 w 65"/>
                  <a:gd name="T3" fmla="*/ 1 h 96"/>
                  <a:gd name="T4" fmla="*/ 63 w 65"/>
                  <a:gd name="T5" fmla="*/ 0 h 96"/>
                  <a:gd name="T6" fmla="*/ 30 w 65"/>
                  <a:gd name="T7" fmla="*/ 41 h 96"/>
                  <a:gd name="T8" fmla="*/ 0 w 65"/>
                  <a:gd name="T9" fmla="*/ 94 h 96"/>
                  <a:gd name="T10" fmla="*/ 1 w 65"/>
                  <a:gd name="T11" fmla="*/ 96 h 96"/>
                  <a:gd name="T12" fmla="*/ 31 w 65"/>
                  <a:gd name="T13" fmla="*/ 42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96">
                    <a:moveTo>
                      <a:pt x="31" y="42"/>
                    </a:moveTo>
                    <a:cubicBezTo>
                      <a:pt x="42" y="27"/>
                      <a:pt x="54" y="13"/>
                      <a:pt x="65" y="1"/>
                    </a:cubicBezTo>
                    <a:cubicBezTo>
                      <a:pt x="64" y="1"/>
                      <a:pt x="64" y="1"/>
                      <a:pt x="63" y="0"/>
                    </a:cubicBezTo>
                    <a:cubicBezTo>
                      <a:pt x="52" y="12"/>
                      <a:pt x="41" y="26"/>
                      <a:pt x="30" y="41"/>
                    </a:cubicBezTo>
                    <a:cubicBezTo>
                      <a:pt x="18" y="59"/>
                      <a:pt x="8" y="76"/>
                      <a:pt x="0" y="94"/>
                    </a:cubicBezTo>
                    <a:cubicBezTo>
                      <a:pt x="0" y="94"/>
                      <a:pt x="0" y="95"/>
                      <a:pt x="1" y="96"/>
                    </a:cubicBezTo>
                    <a:cubicBezTo>
                      <a:pt x="9" y="78"/>
                      <a:pt x="19" y="60"/>
                      <a:pt x="31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9" name="Freeform 591"/>
              <p:cNvSpPr/>
              <p:nvPr/>
            </p:nvSpPr>
            <p:spPr bwMode="auto">
              <a:xfrm>
                <a:off x="1872" y="-669"/>
                <a:ext cx="101" cy="145"/>
              </a:xfrm>
              <a:custGeom>
                <a:avLst/>
                <a:gdLst>
                  <a:gd name="T0" fmla="*/ 26 w 52"/>
                  <a:gd name="T1" fmla="*/ 34 h 75"/>
                  <a:gd name="T2" fmla="*/ 52 w 52"/>
                  <a:gd name="T3" fmla="*/ 0 h 75"/>
                  <a:gd name="T4" fmla="*/ 50 w 52"/>
                  <a:gd name="T5" fmla="*/ 0 h 75"/>
                  <a:gd name="T6" fmla="*/ 24 w 52"/>
                  <a:gd name="T7" fmla="*/ 33 h 75"/>
                  <a:gd name="T8" fmla="*/ 0 w 52"/>
                  <a:gd name="T9" fmla="*/ 73 h 75"/>
                  <a:gd name="T10" fmla="*/ 1 w 52"/>
                  <a:gd name="T11" fmla="*/ 75 h 75"/>
                  <a:gd name="T12" fmla="*/ 26 w 52"/>
                  <a:gd name="T13" fmla="*/ 3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75">
                    <a:moveTo>
                      <a:pt x="26" y="34"/>
                    </a:moveTo>
                    <a:cubicBezTo>
                      <a:pt x="34" y="22"/>
                      <a:pt x="43" y="10"/>
                      <a:pt x="52" y="0"/>
                    </a:cubicBezTo>
                    <a:cubicBezTo>
                      <a:pt x="52" y="0"/>
                      <a:pt x="51" y="0"/>
                      <a:pt x="50" y="0"/>
                    </a:cubicBezTo>
                    <a:cubicBezTo>
                      <a:pt x="41" y="10"/>
                      <a:pt x="33" y="21"/>
                      <a:pt x="24" y="33"/>
                    </a:cubicBezTo>
                    <a:cubicBezTo>
                      <a:pt x="15" y="46"/>
                      <a:pt x="7" y="60"/>
                      <a:pt x="0" y="73"/>
                    </a:cubicBezTo>
                    <a:cubicBezTo>
                      <a:pt x="0" y="74"/>
                      <a:pt x="0" y="75"/>
                      <a:pt x="1" y="75"/>
                    </a:cubicBezTo>
                    <a:cubicBezTo>
                      <a:pt x="8" y="61"/>
                      <a:pt x="16" y="47"/>
                      <a:pt x="26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0" name="Freeform 592"/>
              <p:cNvSpPr/>
              <p:nvPr/>
            </p:nvSpPr>
            <p:spPr bwMode="auto">
              <a:xfrm>
                <a:off x="2221" y="-428"/>
                <a:ext cx="63" cy="89"/>
              </a:xfrm>
              <a:custGeom>
                <a:avLst/>
                <a:gdLst>
                  <a:gd name="T0" fmla="*/ 32 w 32"/>
                  <a:gd name="T1" fmla="*/ 0 h 46"/>
                  <a:gd name="T2" fmla="*/ 0 w 32"/>
                  <a:gd name="T3" fmla="*/ 46 h 46"/>
                  <a:gd name="T4" fmla="*/ 4 w 32"/>
                  <a:gd name="T5" fmla="*/ 44 h 46"/>
                  <a:gd name="T6" fmla="*/ 32 w 32"/>
                  <a:gd name="T7" fmla="*/ 3 h 46"/>
                  <a:gd name="T8" fmla="*/ 32 w 32"/>
                  <a:gd name="T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46">
                    <a:moveTo>
                      <a:pt x="32" y="0"/>
                    </a:moveTo>
                    <a:cubicBezTo>
                      <a:pt x="21" y="14"/>
                      <a:pt x="10" y="29"/>
                      <a:pt x="0" y="46"/>
                    </a:cubicBezTo>
                    <a:cubicBezTo>
                      <a:pt x="2" y="45"/>
                      <a:pt x="3" y="44"/>
                      <a:pt x="4" y="44"/>
                    </a:cubicBezTo>
                    <a:cubicBezTo>
                      <a:pt x="12" y="29"/>
                      <a:pt x="22" y="15"/>
                      <a:pt x="32" y="3"/>
                    </a:cubicBezTo>
                    <a:cubicBezTo>
                      <a:pt x="32" y="2"/>
                      <a:pt x="32" y="1"/>
                      <a:pt x="3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1" name="Freeform 593"/>
              <p:cNvSpPr/>
              <p:nvPr/>
            </p:nvSpPr>
            <p:spPr bwMode="auto">
              <a:xfrm>
                <a:off x="1791" y="-688"/>
                <a:ext cx="8" cy="9"/>
              </a:xfrm>
              <a:custGeom>
                <a:avLst/>
                <a:gdLst>
                  <a:gd name="T0" fmla="*/ 1 w 4"/>
                  <a:gd name="T1" fmla="*/ 5 h 5"/>
                  <a:gd name="T2" fmla="*/ 3 w 4"/>
                  <a:gd name="T3" fmla="*/ 3 h 5"/>
                  <a:gd name="T4" fmla="*/ 4 w 4"/>
                  <a:gd name="T5" fmla="*/ 0 h 5"/>
                  <a:gd name="T6" fmla="*/ 2 w 4"/>
                  <a:gd name="T7" fmla="*/ 0 h 5"/>
                  <a:gd name="T8" fmla="*/ 1 w 4"/>
                  <a:gd name="T9" fmla="*/ 2 h 5"/>
                  <a:gd name="T10" fmla="*/ 0 w 4"/>
                  <a:gd name="T11" fmla="*/ 3 h 5"/>
                  <a:gd name="T12" fmla="*/ 1 w 4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1" y="4"/>
                      <a:pt x="2" y="3"/>
                      <a:pt x="3" y="3"/>
                    </a:cubicBezTo>
                    <a:cubicBezTo>
                      <a:pt x="3" y="2"/>
                      <a:pt x="4" y="1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0" y="4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2" name="Freeform 594"/>
              <p:cNvSpPr/>
              <p:nvPr/>
            </p:nvSpPr>
            <p:spPr bwMode="auto">
              <a:xfrm>
                <a:off x="1843" y="-677"/>
                <a:ext cx="74" cy="103"/>
              </a:xfrm>
              <a:custGeom>
                <a:avLst/>
                <a:gdLst>
                  <a:gd name="T0" fmla="*/ 19 w 38"/>
                  <a:gd name="T1" fmla="*/ 24 h 53"/>
                  <a:gd name="T2" fmla="*/ 38 w 38"/>
                  <a:gd name="T3" fmla="*/ 0 h 53"/>
                  <a:gd name="T4" fmla="*/ 36 w 38"/>
                  <a:gd name="T5" fmla="*/ 0 h 53"/>
                  <a:gd name="T6" fmla="*/ 18 w 38"/>
                  <a:gd name="T7" fmla="*/ 23 h 53"/>
                  <a:gd name="T8" fmla="*/ 0 w 38"/>
                  <a:gd name="T9" fmla="*/ 51 h 53"/>
                  <a:gd name="T10" fmla="*/ 1 w 38"/>
                  <a:gd name="T11" fmla="*/ 53 h 53"/>
                  <a:gd name="T12" fmla="*/ 19 w 38"/>
                  <a:gd name="T13" fmla="*/ 2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53">
                    <a:moveTo>
                      <a:pt x="19" y="24"/>
                    </a:moveTo>
                    <a:cubicBezTo>
                      <a:pt x="25" y="15"/>
                      <a:pt x="31" y="7"/>
                      <a:pt x="38" y="0"/>
                    </a:cubicBezTo>
                    <a:cubicBezTo>
                      <a:pt x="37" y="0"/>
                      <a:pt x="36" y="0"/>
                      <a:pt x="36" y="0"/>
                    </a:cubicBezTo>
                    <a:cubicBezTo>
                      <a:pt x="29" y="7"/>
                      <a:pt x="23" y="15"/>
                      <a:pt x="18" y="23"/>
                    </a:cubicBezTo>
                    <a:cubicBezTo>
                      <a:pt x="11" y="32"/>
                      <a:pt x="5" y="42"/>
                      <a:pt x="0" y="51"/>
                    </a:cubicBezTo>
                    <a:cubicBezTo>
                      <a:pt x="0" y="52"/>
                      <a:pt x="1" y="52"/>
                      <a:pt x="1" y="53"/>
                    </a:cubicBezTo>
                    <a:cubicBezTo>
                      <a:pt x="6" y="43"/>
                      <a:pt x="12" y="34"/>
                      <a:pt x="19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3" name="Freeform 595"/>
              <p:cNvSpPr/>
              <p:nvPr/>
            </p:nvSpPr>
            <p:spPr bwMode="auto">
              <a:xfrm>
                <a:off x="2101" y="-541"/>
                <a:ext cx="151" cy="223"/>
              </a:xfrm>
              <a:custGeom>
                <a:avLst/>
                <a:gdLst>
                  <a:gd name="T0" fmla="*/ 38 w 78"/>
                  <a:gd name="T1" fmla="*/ 50 h 115"/>
                  <a:gd name="T2" fmla="*/ 78 w 78"/>
                  <a:gd name="T3" fmla="*/ 1 h 115"/>
                  <a:gd name="T4" fmla="*/ 77 w 78"/>
                  <a:gd name="T5" fmla="*/ 0 h 115"/>
                  <a:gd name="T6" fmla="*/ 36 w 78"/>
                  <a:gd name="T7" fmla="*/ 49 h 115"/>
                  <a:gd name="T8" fmla="*/ 0 w 78"/>
                  <a:gd name="T9" fmla="*/ 115 h 115"/>
                  <a:gd name="T10" fmla="*/ 2 w 78"/>
                  <a:gd name="T11" fmla="*/ 115 h 115"/>
                  <a:gd name="T12" fmla="*/ 38 w 78"/>
                  <a:gd name="T13" fmla="*/ 5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115">
                    <a:moveTo>
                      <a:pt x="38" y="50"/>
                    </a:moveTo>
                    <a:cubicBezTo>
                      <a:pt x="51" y="31"/>
                      <a:pt x="65" y="15"/>
                      <a:pt x="78" y="1"/>
                    </a:cubicBezTo>
                    <a:cubicBezTo>
                      <a:pt x="78" y="1"/>
                      <a:pt x="77" y="0"/>
                      <a:pt x="77" y="0"/>
                    </a:cubicBezTo>
                    <a:cubicBezTo>
                      <a:pt x="64" y="14"/>
                      <a:pt x="50" y="30"/>
                      <a:pt x="36" y="49"/>
                    </a:cubicBezTo>
                    <a:cubicBezTo>
                      <a:pt x="21" y="71"/>
                      <a:pt x="9" y="93"/>
                      <a:pt x="0" y="115"/>
                    </a:cubicBezTo>
                    <a:cubicBezTo>
                      <a:pt x="1" y="115"/>
                      <a:pt x="1" y="115"/>
                      <a:pt x="2" y="115"/>
                    </a:cubicBezTo>
                    <a:cubicBezTo>
                      <a:pt x="11" y="93"/>
                      <a:pt x="23" y="71"/>
                      <a:pt x="38" y="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4" name="Freeform 596"/>
              <p:cNvSpPr/>
              <p:nvPr/>
            </p:nvSpPr>
            <p:spPr bwMode="auto">
              <a:xfrm>
                <a:off x="2154" y="-494"/>
                <a:ext cx="120" cy="178"/>
              </a:xfrm>
              <a:custGeom>
                <a:avLst/>
                <a:gdLst>
                  <a:gd name="T0" fmla="*/ 32 w 62"/>
                  <a:gd name="T1" fmla="*/ 40 h 92"/>
                  <a:gd name="T2" fmla="*/ 62 w 62"/>
                  <a:gd name="T3" fmla="*/ 2 h 92"/>
                  <a:gd name="T4" fmla="*/ 62 w 62"/>
                  <a:gd name="T5" fmla="*/ 0 h 92"/>
                  <a:gd name="T6" fmla="*/ 31 w 62"/>
                  <a:gd name="T7" fmla="*/ 39 h 92"/>
                  <a:gd name="T8" fmla="*/ 0 w 62"/>
                  <a:gd name="T9" fmla="*/ 92 h 92"/>
                  <a:gd name="T10" fmla="*/ 2 w 62"/>
                  <a:gd name="T11" fmla="*/ 92 h 92"/>
                  <a:gd name="T12" fmla="*/ 32 w 62"/>
                  <a:gd name="T13" fmla="*/ 4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92">
                    <a:moveTo>
                      <a:pt x="32" y="40"/>
                    </a:moveTo>
                    <a:cubicBezTo>
                      <a:pt x="42" y="26"/>
                      <a:pt x="52" y="13"/>
                      <a:pt x="62" y="2"/>
                    </a:cubicBezTo>
                    <a:cubicBezTo>
                      <a:pt x="62" y="2"/>
                      <a:pt x="62" y="1"/>
                      <a:pt x="62" y="0"/>
                    </a:cubicBezTo>
                    <a:cubicBezTo>
                      <a:pt x="51" y="12"/>
                      <a:pt x="41" y="25"/>
                      <a:pt x="31" y="39"/>
                    </a:cubicBezTo>
                    <a:cubicBezTo>
                      <a:pt x="19" y="56"/>
                      <a:pt x="8" y="74"/>
                      <a:pt x="0" y="92"/>
                    </a:cubicBezTo>
                    <a:cubicBezTo>
                      <a:pt x="1" y="92"/>
                      <a:pt x="2" y="92"/>
                      <a:pt x="2" y="92"/>
                    </a:cubicBezTo>
                    <a:cubicBezTo>
                      <a:pt x="10" y="74"/>
                      <a:pt x="20" y="57"/>
                      <a:pt x="32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5" name="Freeform 597"/>
              <p:cNvSpPr/>
              <p:nvPr/>
            </p:nvSpPr>
            <p:spPr bwMode="auto">
              <a:xfrm>
                <a:off x="2055" y="-580"/>
                <a:ext cx="168" cy="249"/>
              </a:xfrm>
              <a:custGeom>
                <a:avLst/>
                <a:gdLst>
                  <a:gd name="T0" fmla="*/ 40 w 87"/>
                  <a:gd name="T1" fmla="*/ 56 h 128"/>
                  <a:gd name="T2" fmla="*/ 87 w 87"/>
                  <a:gd name="T3" fmla="*/ 2 h 128"/>
                  <a:gd name="T4" fmla="*/ 85 w 87"/>
                  <a:gd name="T5" fmla="*/ 0 h 128"/>
                  <a:gd name="T6" fmla="*/ 39 w 87"/>
                  <a:gd name="T7" fmla="*/ 55 h 128"/>
                  <a:gd name="T8" fmla="*/ 0 w 87"/>
                  <a:gd name="T9" fmla="*/ 128 h 128"/>
                  <a:gd name="T10" fmla="*/ 1 w 87"/>
                  <a:gd name="T11" fmla="*/ 128 h 128"/>
                  <a:gd name="T12" fmla="*/ 40 w 87"/>
                  <a:gd name="T13" fmla="*/ 56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128">
                    <a:moveTo>
                      <a:pt x="40" y="56"/>
                    </a:moveTo>
                    <a:cubicBezTo>
                      <a:pt x="55" y="35"/>
                      <a:pt x="72" y="16"/>
                      <a:pt x="87" y="2"/>
                    </a:cubicBezTo>
                    <a:cubicBezTo>
                      <a:pt x="86" y="1"/>
                      <a:pt x="86" y="1"/>
                      <a:pt x="85" y="0"/>
                    </a:cubicBezTo>
                    <a:cubicBezTo>
                      <a:pt x="70" y="15"/>
                      <a:pt x="54" y="34"/>
                      <a:pt x="39" y="55"/>
                    </a:cubicBezTo>
                    <a:cubicBezTo>
                      <a:pt x="22" y="79"/>
                      <a:pt x="9" y="103"/>
                      <a:pt x="0" y="128"/>
                    </a:cubicBezTo>
                    <a:cubicBezTo>
                      <a:pt x="0" y="128"/>
                      <a:pt x="1" y="128"/>
                      <a:pt x="1" y="128"/>
                    </a:cubicBezTo>
                    <a:cubicBezTo>
                      <a:pt x="11" y="104"/>
                      <a:pt x="23" y="80"/>
                      <a:pt x="40" y="5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6" name="Freeform 598"/>
              <p:cNvSpPr/>
              <p:nvPr/>
            </p:nvSpPr>
            <p:spPr bwMode="auto">
              <a:xfrm>
                <a:off x="1971" y="-628"/>
                <a:ext cx="165" cy="242"/>
              </a:xfrm>
              <a:custGeom>
                <a:avLst/>
                <a:gdLst>
                  <a:gd name="T0" fmla="*/ 40 w 85"/>
                  <a:gd name="T1" fmla="*/ 54 h 125"/>
                  <a:gd name="T2" fmla="*/ 85 w 85"/>
                  <a:gd name="T3" fmla="*/ 1 h 125"/>
                  <a:gd name="T4" fmla="*/ 83 w 85"/>
                  <a:gd name="T5" fmla="*/ 0 h 125"/>
                  <a:gd name="T6" fmla="*/ 38 w 85"/>
                  <a:gd name="T7" fmla="*/ 53 h 125"/>
                  <a:gd name="T8" fmla="*/ 0 w 85"/>
                  <a:gd name="T9" fmla="*/ 124 h 125"/>
                  <a:gd name="T10" fmla="*/ 1 w 85"/>
                  <a:gd name="T11" fmla="*/ 125 h 125"/>
                  <a:gd name="T12" fmla="*/ 40 w 85"/>
                  <a:gd name="T13" fmla="*/ 54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5" h="125">
                    <a:moveTo>
                      <a:pt x="40" y="54"/>
                    </a:moveTo>
                    <a:cubicBezTo>
                      <a:pt x="54" y="33"/>
                      <a:pt x="70" y="15"/>
                      <a:pt x="85" y="1"/>
                    </a:cubicBezTo>
                    <a:cubicBezTo>
                      <a:pt x="84" y="0"/>
                      <a:pt x="84" y="0"/>
                      <a:pt x="83" y="0"/>
                    </a:cubicBezTo>
                    <a:cubicBezTo>
                      <a:pt x="68" y="14"/>
                      <a:pt x="53" y="32"/>
                      <a:pt x="38" y="53"/>
                    </a:cubicBezTo>
                    <a:cubicBezTo>
                      <a:pt x="22" y="76"/>
                      <a:pt x="9" y="100"/>
                      <a:pt x="0" y="124"/>
                    </a:cubicBezTo>
                    <a:cubicBezTo>
                      <a:pt x="1" y="124"/>
                      <a:pt x="1" y="125"/>
                      <a:pt x="1" y="125"/>
                    </a:cubicBezTo>
                    <a:cubicBezTo>
                      <a:pt x="11" y="101"/>
                      <a:pt x="23" y="77"/>
                      <a:pt x="40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7" name="Freeform 599"/>
              <p:cNvSpPr/>
              <p:nvPr/>
            </p:nvSpPr>
            <p:spPr bwMode="auto">
              <a:xfrm>
                <a:off x="2012" y="-607"/>
                <a:ext cx="171" cy="254"/>
              </a:xfrm>
              <a:custGeom>
                <a:avLst/>
                <a:gdLst>
                  <a:gd name="T0" fmla="*/ 40 w 88"/>
                  <a:gd name="T1" fmla="*/ 57 h 131"/>
                  <a:gd name="T2" fmla="*/ 88 w 88"/>
                  <a:gd name="T3" fmla="*/ 0 h 131"/>
                  <a:gd name="T4" fmla="*/ 87 w 88"/>
                  <a:gd name="T5" fmla="*/ 0 h 131"/>
                  <a:gd name="T6" fmla="*/ 39 w 88"/>
                  <a:gd name="T7" fmla="*/ 56 h 131"/>
                  <a:gd name="T8" fmla="*/ 0 w 88"/>
                  <a:gd name="T9" fmla="*/ 130 h 131"/>
                  <a:gd name="T10" fmla="*/ 1 w 88"/>
                  <a:gd name="T11" fmla="*/ 131 h 131"/>
                  <a:gd name="T12" fmla="*/ 40 w 88"/>
                  <a:gd name="T13" fmla="*/ 5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8" h="131">
                    <a:moveTo>
                      <a:pt x="40" y="57"/>
                    </a:moveTo>
                    <a:cubicBezTo>
                      <a:pt x="56" y="34"/>
                      <a:pt x="73" y="15"/>
                      <a:pt x="88" y="0"/>
                    </a:cubicBezTo>
                    <a:cubicBezTo>
                      <a:pt x="88" y="0"/>
                      <a:pt x="87" y="0"/>
                      <a:pt x="87" y="0"/>
                    </a:cubicBezTo>
                    <a:cubicBezTo>
                      <a:pt x="71" y="15"/>
                      <a:pt x="55" y="34"/>
                      <a:pt x="39" y="56"/>
                    </a:cubicBezTo>
                    <a:cubicBezTo>
                      <a:pt x="22" y="80"/>
                      <a:pt x="9" y="105"/>
                      <a:pt x="0" y="130"/>
                    </a:cubicBezTo>
                    <a:cubicBezTo>
                      <a:pt x="0" y="130"/>
                      <a:pt x="1" y="130"/>
                      <a:pt x="1" y="131"/>
                    </a:cubicBezTo>
                    <a:cubicBezTo>
                      <a:pt x="10" y="106"/>
                      <a:pt x="23" y="81"/>
                      <a:pt x="40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8" name="Freeform 600"/>
              <p:cNvSpPr/>
              <p:nvPr/>
            </p:nvSpPr>
            <p:spPr bwMode="auto">
              <a:xfrm>
                <a:off x="1936" y="-646"/>
                <a:ext cx="148" cy="219"/>
              </a:xfrm>
              <a:custGeom>
                <a:avLst/>
                <a:gdLst>
                  <a:gd name="T0" fmla="*/ 36 w 76"/>
                  <a:gd name="T1" fmla="*/ 49 h 113"/>
                  <a:gd name="T2" fmla="*/ 76 w 76"/>
                  <a:gd name="T3" fmla="*/ 1 h 113"/>
                  <a:gd name="T4" fmla="*/ 74 w 76"/>
                  <a:gd name="T5" fmla="*/ 0 h 113"/>
                  <a:gd name="T6" fmla="*/ 35 w 76"/>
                  <a:gd name="T7" fmla="*/ 48 h 113"/>
                  <a:gd name="T8" fmla="*/ 0 w 76"/>
                  <a:gd name="T9" fmla="*/ 111 h 113"/>
                  <a:gd name="T10" fmla="*/ 1 w 76"/>
                  <a:gd name="T11" fmla="*/ 113 h 113"/>
                  <a:gd name="T12" fmla="*/ 36 w 76"/>
                  <a:gd name="T13" fmla="*/ 49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113">
                    <a:moveTo>
                      <a:pt x="36" y="49"/>
                    </a:moveTo>
                    <a:cubicBezTo>
                      <a:pt x="49" y="31"/>
                      <a:pt x="63" y="15"/>
                      <a:pt x="76" y="1"/>
                    </a:cubicBezTo>
                    <a:cubicBezTo>
                      <a:pt x="75" y="1"/>
                      <a:pt x="75" y="1"/>
                      <a:pt x="74" y="0"/>
                    </a:cubicBezTo>
                    <a:cubicBezTo>
                      <a:pt x="61" y="14"/>
                      <a:pt x="47" y="30"/>
                      <a:pt x="35" y="48"/>
                    </a:cubicBezTo>
                    <a:cubicBezTo>
                      <a:pt x="20" y="69"/>
                      <a:pt x="8" y="90"/>
                      <a:pt x="0" y="111"/>
                    </a:cubicBezTo>
                    <a:cubicBezTo>
                      <a:pt x="0" y="112"/>
                      <a:pt x="0" y="112"/>
                      <a:pt x="1" y="113"/>
                    </a:cubicBezTo>
                    <a:cubicBezTo>
                      <a:pt x="10" y="91"/>
                      <a:pt x="21" y="70"/>
                      <a:pt x="36" y="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9" name="Freeform 601"/>
              <p:cNvSpPr>
                <a:spLocks noEditPoints="1"/>
              </p:cNvSpPr>
              <p:nvPr/>
            </p:nvSpPr>
            <p:spPr bwMode="auto">
              <a:xfrm>
                <a:off x="2169" y="-535"/>
                <a:ext cx="27" cy="23"/>
              </a:xfrm>
              <a:custGeom>
                <a:avLst/>
                <a:gdLst>
                  <a:gd name="T0" fmla="*/ 14 w 14"/>
                  <a:gd name="T1" fmla="*/ 11 h 12"/>
                  <a:gd name="T2" fmla="*/ 13 w 14"/>
                  <a:gd name="T3" fmla="*/ 11 h 12"/>
                  <a:gd name="T4" fmla="*/ 5 w 14"/>
                  <a:gd name="T5" fmla="*/ 10 h 12"/>
                  <a:gd name="T6" fmla="*/ 1 w 14"/>
                  <a:gd name="T7" fmla="*/ 2 h 12"/>
                  <a:gd name="T8" fmla="*/ 0 w 14"/>
                  <a:gd name="T9" fmla="*/ 1 h 12"/>
                  <a:gd name="T10" fmla="*/ 1 w 14"/>
                  <a:gd name="T11" fmla="*/ 1 h 12"/>
                  <a:gd name="T12" fmla="*/ 11 w 14"/>
                  <a:gd name="T13" fmla="*/ 3 h 12"/>
                  <a:gd name="T14" fmla="*/ 14 w 14"/>
                  <a:gd name="T15" fmla="*/ 10 h 12"/>
                  <a:gd name="T16" fmla="*/ 14 w 14"/>
                  <a:gd name="T17" fmla="*/ 11 h 12"/>
                  <a:gd name="T18" fmla="*/ 3 w 14"/>
                  <a:gd name="T19" fmla="*/ 2 h 12"/>
                  <a:gd name="T20" fmla="*/ 6 w 14"/>
                  <a:gd name="T21" fmla="*/ 8 h 12"/>
                  <a:gd name="T22" fmla="*/ 12 w 14"/>
                  <a:gd name="T23" fmla="*/ 9 h 12"/>
                  <a:gd name="T24" fmla="*/ 10 w 14"/>
                  <a:gd name="T25" fmla="*/ 4 h 12"/>
                  <a:gd name="T26" fmla="*/ 3 w 14"/>
                  <a:gd name="T2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2">
                    <a:moveTo>
                      <a:pt x="14" y="11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9" y="12"/>
                      <a:pt x="5" y="10"/>
                    </a:cubicBezTo>
                    <a:cubicBezTo>
                      <a:pt x="3" y="8"/>
                      <a:pt x="1" y="6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5" y="0"/>
                      <a:pt x="9" y="1"/>
                      <a:pt x="11" y="3"/>
                    </a:cubicBezTo>
                    <a:cubicBezTo>
                      <a:pt x="14" y="6"/>
                      <a:pt x="14" y="10"/>
                      <a:pt x="14" y="10"/>
                    </a:cubicBezTo>
                    <a:lnTo>
                      <a:pt x="14" y="11"/>
                    </a:lnTo>
                    <a:close/>
                    <a:moveTo>
                      <a:pt x="3" y="2"/>
                    </a:moveTo>
                    <a:cubicBezTo>
                      <a:pt x="3" y="5"/>
                      <a:pt x="5" y="7"/>
                      <a:pt x="6" y="8"/>
                    </a:cubicBezTo>
                    <a:cubicBezTo>
                      <a:pt x="9" y="10"/>
                      <a:pt x="11" y="9"/>
                      <a:pt x="12" y="9"/>
                    </a:cubicBezTo>
                    <a:cubicBezTo>
                      <a:pt x="12" y="8"/>
                      <a:pt x="12" y="6"/>
                      <a:pt x="10" y="4"/>
                    </a:cubicBezTo>
                    <a:cubicBezTo>
                      <a:pt x="8" y="3"/>
                      <a:pt x="6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0" name="Freeform 602"/>
              <p:cNvSpPr>
                <a:spLocks noEditPoints="1"/>
              </p:cNvSpPr>
              <p:nvPr/>
            </p:nvSpPr>
            <p:spPr bwMode="auto">
              <a:xfrm>
                <a:off x="2167" y="-525"/>
                <a:ext cx="29" cy="27"/>
              </a:xfrm>
              <a:custGeom>
                <a:avLst/>
                <a:gdLst>
                  <a:gd name="T0" fmla="*/ 14 w 15"/>
                  <a:gd name="T1" fmla="*/ 8 h 14"/>
                  <a:gd name="T2" fmla="*/ 1 w 15"/>
                  <a:gd name="T3" fmla="*/ 12 h 14"/>
                  <a:gd name="T4" fmla="*/ 0 w 15"/>
                  <a:gd name="T5" fmla="*/ 11 h 14"/>
                  <a:gd name="T6" fmla="*/ 0 w 15"/>
                  <a:gd name="T7" fmla="*/ 11 h 14"/>
                  <a:gd name="T8" fmla="*/ 2 w 15"/>
                  <a:gd name="T9" fmla="*/ 7 h 14"/>
                  <a:gd name="T10" fmla="*/ 14 w 15"/>
                  <a:gd name="T11" fmla="*/ 4 h 14"/>
                  <a:gd name="T12" fmla="*/ 15 w 15"/>
                  <a:gd name="T13" fmla="*/ 5 h 14"/>
                  <a:gd name="T14" fmla="*/ 15 w 15"/>
                  <a:gd name="T15" fmla="*/ 5 h 14"/>
                  <a:gd name="T16" fmla="*/ 14 w 15"/>
                  <a:gd name="T17" fmla="*/ 8 h 14"/>
                  <a:gd name="T18" fmla="*/ 2 w 15"/>
                  <a:gd name="T19" fmla="*/ 10 h 14"/>
                  <a:gd name="T20" fmla="*/ 12 w 15"/>
                  <a:gd name="T21" fmla="*/ 7 h 14"/>
                  <a:gd name="T22" fmla="*/ 13 w 15"/>
                  <a:gd name="T23" fmla="*/ 5 h 14"/>
                  <a:gd name="T24" fmla="*/ 3 w 15"/>
                  <a:gd name="T25" fmla="*/ 8 h 14"/>
                  <a:gd name="T26" fmla="*/ 2 w 15"/>
                  <a:gd name="T2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4">
                    <a:moveTo>
                      <a:pt x="14" y="8"/>
                    </a:moveTo>
                    <a:cubicBezTo>
                      <a:pt x="12" y="10"/>
                      <a:pt x="8" y="14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7" y="0"/>
                      <a:pt x="14" y="4"/>
                      <a:pt x="14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4" y="6"/>
                      <a:pt x="14" y="8"/>
                    </a:cubicBezTo>
                    <a:close/>
                    <a:moveTo>
                      <a:pt x="2" y="10"/>
                    </a:moveTo>
                    <a:cubicBezTo>
                      <a:pt x="8" y="12"/>
                      <a:pt x="11" y="9"/>
                      <a:pt x="12" y="7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1" y="5"/>
                      <a:pt x="7" y="3"/>
                      <a:pt x="3" y="8"/>
                    </a:cubicBezTo>
                    <a:cubicBezTo>
                      <a:pt x="3" y="9"/>
                      <a:pt x="3" y="10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1" name="Freeform 603"/>
              <p:cNvSpPr>
                <a:spLocks noEditPoints="1"/>
              </p:cNvSpPr>
              <p:nvPr/>
            </p:nvSpPr>
            <p:spPr bwMode="auto">
              <a:xfrm>
                <a:off x="2181" y="-518"/>
                <a:ext cx="25" cy="31"/>
              </a:xfrm>
              <a:custGeom>
                <a:avLst/>
                <a:gdLst>
                  <a:gd name="T0" fmla="*/ 9 w 13"/>
                  <a:gd name="T1" fmla="*/ 13 h 16"/>
                  <a:gd name="T2" fmla="*/ 6 w 13"/>
                  <a:gd name="T3" fmla="*/ 16 h 16"/>
                  <a:gd name="T4" fmla="*/ 5 w 13"/>
                  <a:gd name="T5" fmla="*/ 16 h 16"/>
                  <a:gd name="T6" fmla="*/ 5 w 13"/>
                  <a:gd name="T7" fmla="*/ 16 h 16"/>
                  <a:gd name="T8" fmla="*/ 3 w 13"/>
                  <a:gd name="T9" fmla="*/ 4 h 16"/>
                  <a:gd name="T10" fmla="*/ 7 w 13"/>
                  <a:gd name="T11" fmla="*/ 0 h 16"/>
                  <a:gd name="T12" fmla="*/ 7 w 13"/>
                  <a:gd name="T13" fmla="*/ 0 h 16"/>
                  <a:gd name="T14" fmla="*/ 8 w 13"/>
                  <a:gd name="T15" fmla="*/ 0 h 16"/>
                  <a:gd name="T16" fmla="*/ 9 w 13"/>
                  <a:gd name="T17" fmla="*/ 13 h 16"/>
                  <a:gd name="T18" fmla="*/ 6 w 13"/>
                  <a:gd name="T19" fmla="*/ 14 h 16"/>
                  <a:gd name="T20" fmla="*/ 7 w 13"/>
                  <a:gd name="T21" fmla="*/ 12 h 16"/>
                  <a:gd name="T22" fmla="*/ 7 w 13"/>
                  <a:gd name="T23" fmla="*/ 2 h 16"/>
                  <a:gd name="T24" fmla="*/ 5 w 13"/>
                  <a:gd name="T25" fmla="*/ 5 h 16"/>
                  <a:gd name="T26" fmla="*/ 6 w 13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6">
                    <a:moveTo>
                      <a:pt x="9" y="13"/>
                    </a:moveTo>
                    <a:cubicBezTo>
                      <a:pt x="8" y="14"/>
                      <a:pt x="7" y="15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0" y="10"/>
                      <a:pt x="1" y="6"/>
                      <a:pt x="3" y="4"/>
                    </a:cubicBezTo>
                    <a:cubicBezTo>
                      <a:pt x="4" y="1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13" y="6"/>
                      <a:pt x="9" y="13"/>
                    </a:cubicBezTo>
                    <a:close/>
                    <a:moveTo>
                      <a:pt x="6" y="14"/>
                    </a:moveTo>
                    <a:cubicBezTo>
                      <a:pt x="6" y="13"/>
                      <a:pt x="7" y="13"/>
                      <a:pt x="7" y="12"/>
                    </a:cubicBezTo>
                    <a:cubicBezTo>
                      <a:pt x="10" y="7"/>
                      <a:pt x="8" y="4"/>
                      <a:pt x="7" y="2"/>
                    </a:cubicBezTo>
                    <a:cubicBezTo>
                      <a:pt x="6" y="3"/>
                      <a:pt x="5" y="3"/>
                      <a:pt x="5" y="5"/>
                    </a:cubicBezTo>
                    <a:cubicBezTo>
                      <a:pt x="3" y="7"/>
                      <a:pt x="3" y="10"/>
                      <a:pt x="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2" name="Freeform 604"/>
              <p:cNvSpPr>
                <a:spLocks noEditPoints="1"/>
              </p:cNvSpPr>
              <p:nvPr/>
            </p:nvSpPr>
            <p:spPr bwMode="auto">
              <a:xfrm>
                <a:off x="2192" y="-520"/>
                <a:ext cx="28" cy="24"/>
              </a:xfrm>
              <a:custGeom>
                <a:avLst/>
                <a:gdLst>
                  <a:gd name="T0" fmla="*/ 14 w 14"/>
                  <a:gd name="T1" fmla="*/ 11 h 12"/>
                  <a:gd name="T2" fmla="*/ 13 w 14"/>
                  <a:gd name="T3" fmla="*/ 11 h 12"/>
                  <a:gd name="T4" fmla="*/ 3 w 14"/>
                  <a:gd name="T5" fmla="*/ 9 h 12"/>
                  <a:gd name="T6" fmla="*/ 0 w 14"/>
                  <a:gd name="T7" fmla="*/ 2 h 12"/>
                  <a:gd name="T8" fmla="*/ 0 w 14"/>
                  <a:gd name="T9" fmla="*/ 1 h 12"/>
                  <a:gd name="T10" fmla="*/ 1 w 14"/>
                  <a:gd name="T11" fmla="*/ 1 h 12"/>
                  <a:gd name="T12" fmla="*/ 9 w 14"/>
                  <a:gd name="T13" fmla="*/ 2 h 12"/>
                  <a:gd name="T14" fmla="*/ 13 w 14"/>
                  <a:gd name="T15" fmla="*/ 10 h 12"/>
                  <a:gd name="T16" fmla="*/ 14 w 14"/>
                  <a:gd name="T17" fmla="*/ 11 h 12"/>
                  <a:gd name="T18" fmla="*/ 2 w 14"/>
                  <a:gd name="T19" fmla="*/ 3 h 12"/>
                  <a:gd name="T20" fmla="*/ 4 w 14"/>
                  <a:gd name="T21" fmla="*/ 8 h 12"/>
                  <a:gd name="T22" fmla="*/ 11 w 14"/>
                  <a:gd name="T23" fmla="*/ 10 h 12"/>
                  <a:gd name="T24" fmla="*/ 8 w 14"/>
                  <a:gd name="T25" fmla="*/ 4 h 12"/>
                  <a:gd name="T26" fmla="*/ 2 w 14"/>
                  <a:gd name="T27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2">
                    <a:moveTo>
                      <a:pt x="14" y="11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9" y="12"/>
                      <a:pt x="5" y="11"/>
                      <a:pt x="3" y="9"/>
                    </a:cubicBezTo>
                    <a:cubicBezTo>
                      <a:pt x="0" y="6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5" y="0"/>
                      <a:pt x="9" y="2"/>
                    </a:cubicBezTo>
                    <a:cubicBezTo>
                      <a:pt x="11" y="4"/>
                      <a:pt x="13" y="7"/>
                      <a:pt x="13" y="10"/>
                    </a:cubicBezTo>
                    <a:lnTo>
                      <a:pt x="14" y="11"/>
                    </a:lnTo>
                    <a:close/>
                    <a:moveTo>
                      <a:pt x="2" y="3"/>
                    </a:moveTo>
                    <a:cubicBezTo>
                      <a:pt x="2" y="4"/>
                      <a:pt x="2" y="6"/>
                      <a:pt x="4" y="8"/>
                    </a:cubicBezTo>
                    <a:cubicBezTo>
                      <a:pt x="6" y="9"/>
                      <a:pt x="8" y="10"/>
                      <a:pt x="11" y="10"/>
                    </a:cubicBezTo>
                    <a:cubicBezTo>
                      <a:pt x="11" y="7"/>
                      <a:pt x="9" y="5"/>
                      <a:pt x="8" y="4"/>
                    </a:cubicBezTo>
                    <a:cubicBezTo>
                      <a:pt x="5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3" name="Freeform 605"/>
              <p:cNvSpPr>
                <a:spLocks noEditPoints="1"/>
              </p:cNvSpPr>
              <p:nvPr/>
            </p:nvSpPr>
            <p:spPr bwMode="auto">
              <a:xfrm>
                <a:off x="2192" y="-533"/>
                <a:ext cx="29" cy="27"/>
              </a:xfrm>
              <a:custGeom>
                <a:avLst/>
                <a:gdLst>
                  <a:gd name="T0" fmla="*/ 13 w 15"/>
                  <a:gd name="T1" fmla="*/ 7 h 14"/>
                  <a:gd name="T2" fmla="*/ 1 w 15"/>
                  <a:gd name="T3" fmla="*/ 10 h 14"/>
                  <a:gd name="T4" fmla="*/ 0 w 15"/>
                  <a:gd name="T5" fmla="*/ 9 h 14"/>
                  <a:gd name="T6" fmla="*/ 0 w 15"/>
                  <a:gd name="T7" fmla="*/ 9 h 14"/>
                  <a:gd name="T8" fmla="*/ 1 w 15"/>
                  <a:gd name="T9" fmla="*/ 6 h 14"/>
                  <a:gd name="T10" fmla="*/ 14 w 15"/>
                  <a:gd name="T11" fmla="*/ 2 h 14"/>
                  <a:gd name="T12" fmla="*/ 15 w 15"/>
                  <a:gd name="T13" fmla="*/ 3 h 14"/>
                  <a:gd name="T14" fmla="*/ 15 w 15"/>
                  <a:gd name="T15" fmla="*/ 4 h 14"/>
                  <a:gd name="T16" fmla="*/ 13 w 15"/>
                  <a:gd name="T17" fmla="*/ 7 h 14"/>
                  <a:gd name="T18" fmla="*/ 2 w 15"/>
                  <a:gd name="T19" fmla="*/ 9 h 14"/>
                  <a:gd name="T20" fmla="*/ 12 w 15"/>
                  <a:gd name="T21" fmla="*/ 6 h 14"/>
                  <a:gd name="T22" fmla="*/ 13 w 15"/>
                  <a:gd name="T23" fmla="*/ 4 h 14"/>
                  <a:gd name="T24" fmla="*/ 3 w 15"/>
                  <a:gd name="T25" fmla="*/ 7 h 14"/>
                  <a:gd name="T26" fmla="*/ 2 w 15"/>
                  <a:gd name="T27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4">
                    <a:moveTo>
                      <a:pt x="13" y="7"/>
                    </a:moveTo>
                    <a:cubicBezTo>
                      <a:pt x="8" y="14"/>
                      <a:pt x="1" y="10"/>
                      <a:pt x="1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8"/>
                      <a:pt x="1" y="6"/>
                    </a:cubicBezTo>
                    <a:cubicBezTo>
                      <a:pt x="3" y="4"/>
                      <a:pt x="7" y="0"/>
                      <a:pt x="14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5"/>
                      <a:pt x="14" y="6"/>
                      <a:pt x="13" y="7"/>
                    </a:cubicBezTo>
                    <a:close/>
                    <a:moveTo>
                      <a:pt x="2" y="9"/>
                    </a:moveTo>
                    <a:cubicBezTo>
                      <a:pt x="4" y="9"/>
                      <a:pt x="8" y="11"/>
                      <a:pt x="12" y="6"/>
                    </a:cubicBezTo>
                    <a:cubicBezTo>
                      <a:pt x="12" y="5"/>
                      <a:pt x="12" y="5"/>
                      <a:pt x="13" y="4"/>
                    </a:cubicBezTo>
                    <a:cubicBezTo>
                      <a:pt x="7" y="2"/>
                      <a:pt x="4" y="5"/>
                      <a:pt x="3" y="7"/>
                    </a:cubicBezTo>
                    <a:cubicBezTo>
                      <a:pt x="2" y="8"/>
                      <a:pt x="2" y="8"/>
                      <a:pt x="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4" name="Freeform 606"/>
              <p:cNvSpPr>
                <a:spLocks noEditPoints="1"/>
              </p:cNvSpPr>
              <p:nvPr/>
            </p:nvSpPr>
            <p:spPr bwMode="auto">
              <a:xfrm>
                <a:off x="2183" y="-545"/>
                <a:ext cx="25" cy="31"/>
              </a:xfrm>
              <a:custGeom>
                <a:avLst/>
                <a:gdLst>
                  <a:gd name="T0" fmla="*/ 10 w 13"/>
                  <a:gd name="T1" fmla="*/ 12 h 16"/>
                  <a:gd name="T2" fmla="*/ 6 w 13"/>
                  <a:gd name="T3" fmla="*/ 16 h 16"/>
                  <a:gd name="T4" fmla="*/ 6 w 13"/>
                  <a:gd name="T5" fmla="*/ 16 h 16"/>
                  <a:gd name="T6" fmla="*/ 5 w 13"/>
                  <a:gd name="T7" fmla="*/ 16 h 16"/>
                  <a:gd name="T8" fmla="*/ 4 w 13"/>
                  <a:gd name="T9" fmla="*/ 3 h 16"/>
                  <a:gd name="T10" fmla="*/ 7 w 13"/>
                  <a:gd name="T11" fmla="*/ 0 h 16"/>
                  <a:gd name="T12" fmla="*/ 8 w 13"/>
                  <a:gd name="T13" fmla="*/ 0 h 16"/>
                  <a:gd name="T14" fmla="*/ 8 w 13"/>
                  <a:gd name="T15" fmla="*/ 0 h 16"/>
                  <a:gd name="T16" fmla="*/ 10 w 13"/>
                  <a:gd name="T17" fmla="*/ 12 h 16"/>
                  <a:gd name="T18" fmla="*/ 6 w 13"/>
                  <a:gd name="T19" fmla="*/ 14 h 16"/>
                  <a:gd name="T20" fmla="*/ 8 w 13"/>
                  <a:gd name="T21" fmla="*/ 12 h 16"/>
                  <a:gd name="T22" fmla="*/ 7 w 13"/>
                  <a:gd name="T23" fmla="*/ 2 h 16"/>
                  <a:gd name="T24" fmla="*/ 6 w 13"/>
                  <a:gd name="T25" fmla="*/ 4 h 16"/>
                  <a:gd name="T26" fmla="*/ 6 w 13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6">
                    <a:moveTo>
                      <a:pt x="10" y="12"/>
                    </a:moveTo>
                    <a:cubicBezTo>
                      <a:pt x="9" y="15"/>
                      <a:pt x="7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0" y="10"/>
                      <a:pt x="4" y="3"/>
                    </a:cubicBezTo>
                    <a:cubicBezTo>
                      <a:pt x="5" y="2"/>
                      <a:pt x="6" y="1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3" y="6"/>
                      <a:pt x="12" y="10"/>
                      <a:pt x="10" y="12"/>
                    </a:cubicBezTo>
                    <a:close/>
                    <a:moveTo>
                      <a:pt x="6" y="14"/>
                    </a:moveTo>
                    <a:cubicBezTo>
                      <a:pt x="7" y="13"/>
                      <a:pt x="8" y="13"/>
                      <a:pt x="8" y="12"/>
                    </a:cubicBezTo>
                    <a:cubicBezTo>
                      <a:pt x="10" y="9"/>
                      <a:pt x="10" y="6"/>
                      <a:pt x="7" y="2"/>
                    </a:cubicBezTo>
                    <a:cubicBezTo>
                      <a:pt x="7" y="3"/>
                      <a:pt x="6" y="3"/>
                      <a:pt x="6" y="4"/>
                    </a:cubicBezTo>
                    <a:cubicBezTo>
                      <a:pt x="3" y="9"/>
                      <a:pt x="5" y="13"/>
                      <a:pt x="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0" name="Group 808"/>
            <p:cNvGrpSpPr/>
            <p:nvPr/>
          </p:nvGrpSpPr>
          <p:grpSpPr bwMode="auto">
            <a:xfrm>
              <a:off x="1308" y="-688"/>
              <a:ext cx="972" cy="1486"/>
              <a:chOff x="1308" y="-688"/>
              <a:chExt cx="972" cy="1486"/>
            </a:xfrm>
          </p:grpSpPr>
          <p:sp>
            <p:nvSpPr>
              <p:cNvPr id="2225" name="Freeform 608"/>
              <p:cNvSpPr>
                <a:spLocks noEditPoints="1"/>
              </p:cNvSpPr>
              <p:nvPr/>
            </p:nvSpPr>
            <p:spPr bwMode="auto">
              <a:xfrm>
                <a:off x="2082" y="-403"/>
                <a:ext cx="27" cy="23"/>
              </a:xfrm>
              <a:custGeom>
                <a:avLst/>
                <a:gdLst>
                  <a:gd name="T0" fmla="*/ 13 w 14"/>
                  <a:gd name="T1" fmla="*/ 11 h 12"/>
                  <a:gd name="T2" fmla="*/ 13 w 14"/>
                  <a:gd name="T3" fmla="*/ 11 h 12"/>
                  <a:gd name="T4" fmla="*/ 5 w 14"/>
                  <a:gd name="T5" fmla="*/ 10 h 12"/>
                  <a:gd name="T6" fmla="*/ 0 w 14"/>
                  <a:gd name="T7" fmla="*/ 2 h 12"/>
                  <a:gd name="T8" fmla="*/ 0 w 14"/>
                  <a:gd name="T9" fmla="*/ 1 h 12"/>
                  <a:gd name="T10" fmla="*/ 1 w 14"/>
                  <a:gd name="T11" fmla="*/ 1 h 12"/>
                  <a:gd name="T12" fmla="*/ 10 w 14"/>
                  <a:gd name="T13" fmla="*/ 3 h 12"/>
                  <a:gd name="T14" fmla="*/ 14 w 14"/>
                  <a:gd name="T15" fmla="*/ 10 h 12"/>
                  <a:gd name="T16" fmla="*/ 13 w 14"/>
                  <a:gd name="T17" fmla="*/ 11 h 12"/>
                  <a:gd name="T18" fmla="*/ 2 w 14"/>
                  <a:gd name="T19" fmla="*/ 2 h 12"/>
                  <a:gd name="T20" fmla="*/ 6 w 14"/>
                  <a:gd name="T21" fmla="*/ 8 h 12"/>
                  <a:gd name="T22" fmla="*/ 12 w 14"/>
                  <a:gd name="T23" fmla="*/ 9 h 12"/>
                  <a:gd name="T24" fmla="*/ 9 w 14"/>
                  <a:gd name="T25" fmla="*/ 4 h 12"/>
                  <a:gd name="T26" fmla="*/ 2 w 14"/>
                  <a:gd name="T2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2">
                    <a:moveTo>
                      <a:pt x="13" y="11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9" y="12"/>
                      <a:pt x="5" y="10"/>
                    </a:cubicBezTo>
                    <a:cubicBezTo>
                      <a:pt x="3" y="8"/>
                      <a:pt x="1" y="5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5" y="0"/>
                      <a:pt x="8" y="1"/>
                      <a:pt x="10" y="3"/>
                    </a:cubicBezTo>
                    <a:cubicBezTo>
                      <a:pt x="14" y="6"/>
                      <a:pt x="14" y="10"/>
                      <a:pt x="14" y="10"/>
                    </a:cubicBezTo>
                    <a:lnTo>
                      <a:pt x="13" y="11"/>
                    </a:lnTo>
                    <a:close/>
                    <a:moveTo>
                      <a:pt x="2" y="2"/>
                    </a:moveTo>
                    <a:cubicBezTo>
                      <a:pt x="3" y="5"/>
                      <a:pt x="4" y="7"/>
                      <a:pt x="6" y="8"/>
                    </a:cubicBezTo>
                    <a:cubicBezTo>
                      <a:pt x="8" y="9"/>
                      <a:pt x="11" y="9"/>
                      <a:pt x="12" y="9"/>
                    </a:cubicBezTo>
                    <a:cubicBezTo>
                      <a:pt x="12" y="8"/>
                      <a:pt x="11" y="6"/>
                      <a:pt x="9" y="4"/>
                    </a:cubicBezTo>
                    <a:cubicBezTo>
                      <a:pt x="8" y="3"/>
                      <a:pt x="5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6" name="Freeform 609"/>
              <p:cNvSpPr>
                <a:spLocks noEditPoints="1"/>
              </p:cNvSpPr>
              <p:nvPr/>
            </p:nvSpPr>
            <p:spPr bwMode="auto">
              <a:xfrm>
                <a:off x="2080" y="-394"/>
                <a:ext cx="29" cy="28"/>
              </a:xfrm>
              <a:custGeom>
                <a:avLst/>
                <a:gdLst>
                  <a:gd name="T0" fmla="*/ 13 w 15"/>
                  <a:gd name="T1" fmla="*/ 8 h 14"/>
                  <a:gd name="T2" fmla="*/ 0 w 15"/>
                  <a:gd name="T3" fmla="*/ 12 h 14"/>
                  <a:gd name="T4" fmla="*/ 0 w 15"/>
                  <a:gd name="T5" fmla="*/ 11 h 14"/>
                  <a:gd name="T6" fmla="*/ 0 w 15"/>
                  <a:gd name="T7" fmla="*/ 11 h 14"/>
                  <a:gd name="T8" fmla="*/ 1 w 15"/>
                  <a:gd name="T9" fmla="*/ 7 h 14"/>
                  <a:gd name="T10" fmla="*/ 14 w 15"/>
                  <a:gd name="T11" fmla="*/ 4 h 14"/>
                  <a:gd name="T12" fmla="*/ 15 w 15"/>
                  <a:gd name="T13" fmla="*/ 5 h 14"/>
                  <a:gd name="T14" fmla="*/ 14 w 15"/>
                  <a:gd name="T15" fmla="*/ 5 h 14"/>
                  <a:gd name="T16" fmla="*/ 13 w 15"/>
                  <a:gd name="T17" fmla="*/ 8 h 14"/>
                  <a:gd name="T18" fmla="*/ 2 w 15"/>
                  <a:gd name="T19" fmla="*/ 10 h 14"/>
                  <a:gd name="T20" fmla="*/ 12 w 15"/>
                  <a:gd name="T21" fmla="*/ 7 h 14"/>
                  <a:gd name="T22" fmla="*/ 13 w 15"/>
                  <a:gd name="T23" fmla="*/ 5 h 14"/>
                  <a:gd name="T24" fmla="*/ 3 w 15"/>
                  <a:gd name="T25" fmla="*/ 8 h 14"/>
                  <a:gd name="T26" fmla="*/ 2 w 15"/>
                  <a:gd name="T2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4">
                    <a:moveTo>
                      <a:pt x="13" y="8"/>
                    </a:moveTo>
                    <a:cubicBezTo>
                      <a:pt x="12" y="10"/>
                      <a:pt x="8" y="14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9"/>
                      <a:pt x="1" y="8"/>
                      <a:pt x="1" y="7"/>
                    </a:cubicBezTo>
                    <a:cubicBezTo>
                      <a:pt x="6" y="0"/>
                      <a:pt x="14" y="4"/>
                      <a:pt x="14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6"/>
                      <a:pt x="13" y="8"/>
                    </a:cubicBezTo>
                    <a:close/>
                    <a:moveTo>
                      <a:pt x="2" y="10"/>
                    </a:moveTo>
                    <a:cubicBezTo>
                      <a:pt x="7" y="12"/>
                      <a:pt x="10" y="9"/>
                      <a:pt x="12" y="7"/>
                    </a:cubicBezTo>
                    <a:cubicBezTo>
                      <a:pt x="12" y="6"/>
                      <a:pt x="12" y="6"/>
                      <a:pt x="13" y="5"/>
                    </a:cubicBezTo>
                    <a:cubicBezTo>
                      <a:pt x="11" y="5"/>
                      <a:pt x="6" y="3"/>
                      <a:pt x="3" y="8"/>
                    </a:cubicBezTo>
                    <a:cubicBezTo>
                      <a:pt x="3" y="9"/>
                      <a:pt x="2" y="10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7" name="Freeform 610"/>
              <p:cNvSpPr>
                <a:spLocks noEditPoints="1"/>
              </p:cNvSpPr>
              <p:nvPr/>
            </p:nvSpPr>
            <p:spPr bwMode="auto">
              <a:xfrm>
                <a:off x="2093" y="-386"/>
                <a:ext cx="26" cy="31"/>
              </a:xfrm>
              <a:custGeom>
                <a:avLst/>
                <a:gdLst>
                  <a:gd name="T0" fmla="*/ 8 w 13"/>
                  <a:gd name="T1" fmla="*/ 13 h 16"/>
                  <a:gd name="T2" fmla="*/ 6 w 13"/>
                  <a:gd name="T3" fmla="*/ 16 h 16"/>
                  <a:gd name="T4" fmla="*/ 5 w 13"/>
                  <a:gd name="T5" fmla="*/ 16 h 16"/>
                  <a:gd name="T6" fmla="*/ 5 w 13"/>
                  <a:gd name="T7" fmla="*/ 16 h 16"/>
                  <a:gd name="T8" fmla="*/ 3 w 13"/>
                  <a:gd name="T9" fmla="*/ 4 h 16"/>
                  <a:gd name="T10" fmla="*/ 6 w 13"/>
                  <a:gd name="T11" fmla="*/ 0 h 16"/>
                  <a:gd name="T12" fmla="*/ 7 w 13"/>
                  <a:gd name="T13" fmla="*/ 0 h 16"/>
                  <a:gd name="T14" fmla="*/ 7 w 13"/>
                  <a:gd name="T15" fmla="*/ 0 h 16"/>
                  <a:gd name="T16" fmla="*/ 8 w 13"/>
                  <a:gd name="T17" fmla="*/ 13 h 16"/>
                  <a:gd name="T18" fmla="*/ 5 w 13"/>
                  <a:gd name="T19" fmla="*/ 14 h 16"/>
                  <a:gd name="T20" fmla="*/ 7 w 13"/>
                  <a:gd name="T21" fmla="*/ 12 h 16"/>
                  <a:gd name="T22" fmla="*/ 6 w 13"/>
                  <a:gd name="T23" fmla="*/ 2 h 16"/>
                  <a:gd name="T24" fmla="*/ 4 w 13"/>
                  <a:gd name="T25" fmla="*/ 5 h 16"/>
                  <a:gd name="T26" fmla="*/ 5 w 13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6">
                    <a:moveTo>
                      <a:pt x="8" y="13"/>
                    </a:moveTo>
                    <a:cubicBezTo>
                      <a:pt x="8" y="14"/>
                      <a:pt x="7" y="15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0" y="10"/>
                      <a:pt x="1" y="6"/>
                      <a:pt x="3" y="4"/>
                    </a:cubicBezTo>
                    <a:cubicBezTo>
                      <a:pt x="4" y="1"/>
                      <a:pt x="6" y="0"/>
                      <a:pt x="6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13" y="6"/>
                      <a:pt x="8" y="13"/>
                    </a:cubicBezTo>
                    <a:close/>
                    <a:moveTo>
                      <a:pt x="5" y="14"/>
                    </a:moveTo>
                    <a:cubicBezTo>
                      <a:pt x="6" y="13"/>
                      <a:pt x="6" y="13"/>
                      <a:pt x="7" y="12"/>
                    </a:cubicBezTo>
                    <a:cubicBezTo>
                      <a:pt x="10" y="7"/>
                      <a:pt x="8" y="4"/>
                      <a:pt x="6" y="2"/>
                    </a:cubicBezTo>
                    <a:cubicBezTo>
                      <a:pt x="6" y="3"/>
                      <a:pt x="5" y="3"/>
                      <a:pt x="4" y="5"/>
                    </a:cubicBezTo>
                    <a:cubicBezTo>
                      <a:pt x="2" y="7"/>
                      <a:pt x="3" y="10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8" name="Freeform 611"/>
              <p:cNvSpPr>
                <a:spLocks noEditPoints="1"/>
              </p:cNvSpPr>
              <p:nvPr/>
            </p:nvSpPr>
            <p:spPr bwMode="auto">
              <a:xfrm>
                <a:off x="2105" y="-388"/>
                <a:ext cx="25" cy="24"/>
              </a:xfrm>
              <a:custGeom>
                <a:avLst/>
                <a:gdLst>
                  <a:gd name="T0" fmla="*/ 13 w 13"/>
                  <a:gd name="T1" fmla="*/ 11 h 12"/>
                  <a:gd name="T2" fmla="*/ 12 w 13"/>
                  <a:gd name="T3" fmla="*/ 11 h 12"/>
                  <a:gd name="T4" fmla="*/ 3 w 13"/>
                  <a:gd name="T5" fmla="*/ 9 h 12"/>
                  <a:gd name="T6" fmla="*/ 0 w 13"/>
                  <a:gd name="T7" fmla="*/ 2 h 12"/>
                  <a:gd name="T8" fmla="*/ 0 w 13"/>
                  <a:gd name="T9" fmla="*/ 1 h 12"/>
                  <a:gd name="T10" fmla="*/ 0 w 13"/>
                  <a:gd name="T11" fmla="*/ 1 h 12"/>
                  <a:gd name="T12" fmla="*/ 8 w 13"/>
                  <a:gd name="T13" fmla="*/ 2 h 12"/>
                  <a:gd name="T14" fmla="*/ 13 w 13"/>
                  <a:gd name="T15" fmla="*/ 10 h 12"/>
                  <a:gd name="T16" fmla="*/ 13 w 13"/>
                  <a:gd name="T17" fmla="*/ 11 h 12"/>
                  <a:gd name="T18" fmla="*/ 2 w 13"/>
                  <a:gd name="T19" fmla="*/ 3 h 12"/>
                  <a:gd name="T20" fmla="*/ 4 w 13"/>
                  <a:gd name="T21" fmla="*/ 8 h 12"/>
                  <a:gd name="T22" fmla="*/ 11 w 13"/>
                  <a:gd name="T23" fmla="*/ 10 h 12"/>
                  <a:gd name="T24" fmla="*/ 7 w 13"/>
                  <a:gd name="T25" fmla="*/ 4 h 12"/>
                  <a:gd name="T26" fmla="*/ 2 w 13"/>
                  <a:gd name="T27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13" y="11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8" y="12"/>
                      <a:pt x="5" y="11"/>
                      <a:pt x="3" y="9"/>
                    </a:cubicBezTo>
                    <a:cubicBezTo>
                      <a:pt x="0" y="6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5" y="0"/>
                      <a:pt x="8" y="2"/>
                    </a:cubicBezTo>
                    <a:cubicBezTo>
                      <a:pt x="11" y="4"/>
                      <a:pt x="12" y="7"/>
                      <a:pt x="13" y="10"/>
                    </a:cubicBezTo>
                    <a:lnTo>
                      <a:pt x="13" y="11"/>
                    </a:lnTo>
                    <a:close/>
                    <a:moveTo>
                      <a:pt x="2" y="3"/>
                    </a:moveTo>
                    <a:cubicBezTo>
                      <a:pt x="2" y="4"/>
                      <a:pt x="2" y="6"/>
                      <a:pt x="4" y="8"/>
                    </a:cubicBezTo>
                    <a:cubicBezTo>
                      <a:pt x="6" y="9"/>
                      <a:pt x="8" y="10"/>
                      <a:pt x="11" y="10"/>
                    </a:cubicBezTo>
                    <a:cubicBezTo>
                      <a:pt x="10" y="7"/>
                      <a:pt x="9" y="5"/>
                      <a:pt x="7" y="4"/>
                    </a:cubicBezTo>
                    <a:cubicBezTo>
                      <a:pt x="5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9" name="Freeform 612"/>
              <p:cNvSpPr>
                <a:spLocks noEditPoints="1"/>
              </p:cNvSpPr>
              <p:nvPr/>
            </p:nvSpPr>
            <p:spPr bwMode="auto">
              <a:xfrm>
                <a:off x="2105" y="-401"/>
                <a:ext cx="29" cy="27"/>
              </a:xfrm>
              <a:custGeom>
                <a:avLst/>
                <a:gdLst>
                  <a:gd name="T0" fmla="*/ 13 w 15"/>
                  <a:gd name="T1" fmla="*/ 7 h 14"/>
                  <a:gd name="T2" fmla="*/ 0 w 15"/>
                  <a:gd name="T3" fmla="*/ 10 h 14"/>
                  <a:gd name="T4" fmla="*/ 0 w 15"/>
                  <a:gd name="T5" fmla="*/ 9 h 14"/>
                  <a:gd name="T6" fmla="*/ 0 w 15"/>
                  <a:gd name="T7" fmla="*/ 9 h 14"/>
                  <a:gd name="T8" fmla="*/ 1 w 15"/>
                  <a:gd name="T9" fmla="*/ 6 h 14"/>
                  <a:gd name="T10" fmla="*/ 14 w 15"/>
                  <a:gd name="T11" fmla="*/ 2 h 14"/>
                  <a:gd name="T12" fmla="*/ 15 w 15"/>
                  <a:gd name="T13" fmla="*/ 3 h 14"/>
                  <a:gd name="T14" fmla="*/ 14 w 15"/>
                  <a:gd name="T15" fmla="*/ 3 h 14"/>
                  <a:gd name="T16" fmla="*/ 13 w 15"/>
                  <a:gd name="T17" fmla="*/ 7 h 14"/>
                  <a:gd name="T18" fmla="*/ 2 w 15"/>
                  <a:gd name="T19" fmla="*/ 9 h 14"/>
                  <a:gd name="T20" fmla="*/ 11 w 15"/>
                  <a:gd name="T21" fmla="*/ 6 h 14"/>
                  <a:gd name="T22" fmla="*/ 12 w 15"/>
                  <a:gd name="T23" fmla="*/ 4 h 14"/>
                  <a:gd name="T24" fmla="*/ 3 w 15"/>
                  <a:gd name="T25" fmla="*/ 7 h 14"/>
                  <a:gd name="T26" fmla="*/ 2 w 15"/>
                  <a:gd name="T27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4">
                    <a:moveTo>
                      <a:pt x="13" y="7"/>
                    </a:moveTo>
                    <a:cubicBezTo>
                      <a:pt x="8" y="14"/>
                      <a:pt x="0" y="10"/>
                      <a:pt x="0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8"/>
                      <a:pt x="1" y="6"/>
                    </a:cubicBezTo>
                    <a:cubicBezTo>
                      <a:pt x="3" y="4"/>
                      <a:pt x="6" y="0"/>
                      <a:pt x="14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5"/>
                      <a:pt x="13" y="6"/>
                      <a:pt x="13" y="7"/>
                    </a:cubicBezTo>
                    <a:close/>
                    <a:moveTo>
                      <a:pt x="2" y="9"/>
                    </a:moveTo>
                    <a:cubicBezTo>
                      <a:pt x="3" y="9"/>
                      <a:pt x="8" y="11"/>
                      <a:pt x="11" y="6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7" y="2"/>
                      <a:pt x="4" y="5"/>
                      <a:pt x="3" y="7"/>
                    </a:cubicBezTo>
                    <a:cubicBezTo>
                      <a:pt x="2" y="8"/>
                      <a:pt x="2" y="8"/>
                      <a:pt x="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0" name="Freeform 613"/>
              <p:cNvSpPr>
                <a:spLocks noEditPoints="1"/>
              </p:cNvSpPr>
              <p:nvPr/>
            </p:nvSpPr>
            <p:spPr bwMode="auto">
              <a:xfrm>
                <a:off x="2095" y="-413"/>
                <a:ext cx="24" cy="31"/>
              </a:xfrm>
              <a:custGeom>
                <a:avLst/>
                <a:gdLst>
                  <a:gd name="T0" fmla="*/ 10 w 12"/>
                  <a:gd name="T1" fmla="*/ 12 h 16"/>
                  <a:gd name="T2" fmla="*/ 6 w 12"/>
                  <a:gd name="T3" fmla="*/ 16 h 16"/>
                  <a:gd name="T4" fmla="*/ 5 w 12"/>
                  <a:gd name="T5" fmla="*/ 16 h 16"/>
                  <a:gd name="T6" fmla="*/ 5 w 12"/>
                  <a:gd name="T7" fmla="*/ 16 h 16"/>
                  <a:gd name="T8" fmla="*/ 4 w 12"/>
                  <a:gd name="T9" fmla="*/ 3 h 16"/>
                  <a:gd name="T10" fmla="*/ 6 w 12"/>
                  <a:gd name="T11" fmla="*/ 0 h 16"/>
                  <a:gd name="T12" fmla="*/ 7 w 12"/>
                  <a:gd name="T13" fmla="*/ 0 h 16"/>
                  <a:gd name="T14" fmla="*/ 8 w 12"/>
                  <a:gd name="T15" fmla="*/ 0 h 16"/>
                  <a:gd name="T16" fmla="*/ 10 w 12"/>
                  <a:gd name="T17" fmla="*/ 12 h 16"/>
                  <a:gd name="T18" fmla="*/ 6 w 12"/>
                  <a:gd name="T19" fmla="*/ 14 h 16"/>
                  <a:gd name="T20" fmla="*/ 8 w 12"/>
                  <a:gd name="T21" fmla="*/ 12 h 16"/>
                  <a:gd name="T22" fmla="*/ 7 w 12"/>
                  <a:gd name="T23" fmla="*/ 2 h 16"/>
                  <a:gd name="T24" fmla="*/ 5 w 12"/>
                  <a:gd name="T25" fmla="*/ 4 h 16"/>
                  <a:gd name="T26" fmla="*/ 6 w 12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6">
                    <a:moveTo>
                      <a:pt x="10" y="12"/>
                    </a:moveTo>
                    <a:cubicBezTo>
                      <a:pt x="8" y="15"/>
                      <a:pt x="6" y="16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0" y="10"/>
                      <a:pt x="4" y="3"/>
                    </a:cubicBezTo>
                    <a:cubicBezTo>
                      <a:pt x="5" y="2"/>
                      <a:pt x="5" y="1"/>
                      <a:pt x="6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2" y="6"/>
                      <a:pt x="11" y="10"/>
                      <a:pt x="10" y="12"/>
                    </a:cubicBezTo>
                    <a:close/>
                    <a:moveTo>
                      <a:pt x="6" y="14"/>
                    </a:moveTo>
                    <a:cubicBezTo>
                      <a:pt x="6" y="13"/>
                      <a:pt x="7" y="13"/>
                      <a:pt x="8" y="12"/>
                    </a:cubicBezTo>
                    <a:cubicBezTo>
                      <a:pt x="10" y="9"/>
                      <a:pt x="10" y="6"/>
                      <a:pt x="7" y="2"/>
                    </a:cubicBezTo>
                    <a:cubicBezTo>
                      <a:pt x="6" y="3"/>
                      <a:pt x="6" y="3"/>
                      <a:pt x="5" y="4"/>
                    </a:cubicBezTo>
                    <a:cubicBezTo>
                      <a:pt x="2" y="9"/>
                      <a:pt x="5" y="12"/>
                      <a:pt x="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1" name="Freeform 614"/>
              <p:cNvSpPr>
                <a:spLocks noEditPoints="1"/>
              </p:cNvSpPr>
              <p:nvPr/>
            </p:nvSpPr>
            <p:spPr bwMode="auto">
              <a:xfrm>
                <a:off x="2037" y="-520"/>
                <a:ext cx="27" cy="22"/>
              </a:xfrm>
              <a:custGeom>
                <a:avLst/>
                <a:gdLst>
                  <a:gd name="T0" fmla="*/ 14 w 14"/>
                  <a:gd name="T1" fmla="*/ 10 h 11"/>
                  <a:gd name="T2" fmla="*/ 13 w 14"/>
                  <a:gd name="T3" fmla="*/ 10 h 11"/>
                  <a:gd name="T4" fmla="*/ 5 w 14"/>
                  <a:gd name="T5" fmla="*/ 9 h 11"/>
                  <a:gd name="T6" fmla="*/ 0 w 14"/>
                  <a:gd name="T7" fmla="*/ 1 h 11"/>
                  <a:gd name="T8" fmla="*/ 0 w 14"/>
                  <a:gd name="T9" fmla="*/ 0 h 11"/>
                  <a:gd name="T10" fmla="*/ 1 w 14"/>
                  <a:gd name="T11" fmla="*/ 0 h 11"/>
                  <a:gd name="T12" fmla="*/ 11 w 14"/>
                  <a:gd name="T13" fmla="*/ 2 h 11"/>
                  <a:gd name="T14" fmla="*/ 14 w 14"/>
                  <a:gd name="T15" fmla="*/ 9 h 11"/>
                  <a:gd name="T16" fmla="*/ 14 w 14"/>
                  <a:gd name="T17" fmla="*/ 10 h 11"/>
                  <a:gd name="T18" fmla="*/ 2 w 14"/>
                  <a:gd name="T19" fmla="*/ 2 h 11"/>
                  <a:gd name="T20" fmla="*/ 6 w 14"/>
                  <a:gd name="T21" fmla="*/ 7 h 11"/>
                  <a:gd name="T22" fmla="*/ 12 w 14"/>
                  <a:gd name="T23" fmla="*/ 9 h 11"/>
                  <a:gd name="T24" fmla="*/ 10 w 14"/>
                  <a:gd name="T25" fmla="*/ 3 h 11"/>
                  <a:gd name="T26" fmla="*/ 2 w 14"/>
                  <a:gd name="T2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1">
                    <a:moveTo>
                      <a:pt x="14" y="10"/>
                    </a:move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9" y="11"/>
                      <a:pt x="5" y="9"/>
                    </a:cubicBezTo>
                    <a:cubicBezTo>
                      <a:pt x="3" y="7"/>
                      <a:pt x="1" y="5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5" y="0"/>
                      <a:pt x="8" y="0"/>
                      <a:pt x="11" y="2"/>
                    </a:cubicBezTo>
                    <a:cubicBezTo>
                      <a:pt x="14" y="5"/>
                      <a:pt x="14" y="9"/>
                      <a:pt x="14" y="9"/>
                    </a:cubicBezTo>
                    <a:lnTo>
                      <a:pt x="14" y="10"/>
                    </a:lnTo>
                    <a:close/>
                    <a:moveTo>
                      <a:pt x="2" y="2"/>
                    </a:moveTo>
                    <a:cubicBezTo>
                      <a:pt x="3" y="4"/>
                      <a:pt x="4" y="6"/>
                      <a:pt x="6" y="7"/>
                    </a:cubicBezTo>
                    <a:cubicBezTo>
                      <a:pt x="8" y="9"/>
                      <a:pt x="11" y="9"/>
                      <a:pt x="12" y="9"/>
                    </a:cubicBezTo>
                    <a:cubicBezTo>
                      <a:pt x="12" y="7"/>
                      <a:pt x="11" y="5"/>
                      <a:pt x="10" y="3"/>
                    </a:cubicBezTo>
                    <a:cubicBezTo>
                      <a:pt x="8" y="2"/>
                      <a:pt x="5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2" name="Freeform 615"/>
              <p:cNvSpPr>
                <a:spLocks noEditPoints="1"/>
              </p:cNvSpPr>
              <p:nvPr/>
            </p:nvSpPr>
            <p:spPr bwMode="auto">
              <a:xfrm>
                <a:off x="2035" y="-512"/>
                <a:ext cx="29" cy="27"/>
              </a:xfrm>
              <a:custGeom>
                <a:avLst/>
                <a:gdLst>
                  <a:gd name="T0" fmla="*/ 13 w 15"/>
                  <a:gd name="T1" fmla="*/ 8 h 14"/>
                  <a:gd name="T2" fmla="*/ 1 w 15"/>
                  <a:gd name="T3" fmla="*/ 12 h 14"/>
                  <a:gd name="T4" fmla="*/ 0 w 15"/>
                  <a:gd name="T5" fmla="*/ 12 h 14"/>
                  <a:gd name="T6" fmla="*/ 0 w 15"/>
                  <a:gd name="T7" fmla="*/ 11 h 14"/>
                  <a:gd name="T8" fmla="*/ 2 w 15"/>
                  <a:gd name="T9" fmla="*/ 8 h 14"/>
                  <a:gd name="T10" fmla="*/ 14 w 15"/>
                  <a:gd name="T11" fmla="*/ 5 h 14"/>
                  <a:gd name="T12" fmla="*/ 15 w 15"/>
                  <a:gd name="T13" fmla="*/ 5 h 14"/>
                  <a:gd name="T14" fmla="*/ 15 w 15"/>
                  <a:gd name="T15" fmla="*/ 6 h 14"/>
                  <a:gd name="T16" fmla="*/ 13 w 15"/>
                  <a:gd name="T17" fmla="*/ 8 h 14"/>
                  <a:gd name="T18" fmla="*/ 2 w 15"/>
                  <a:gd name="T19" fmla="*/ 11 h 14"/>
                  <a:gd name="T20" fmla="*/ 12 w 15"/>
                  <a:gd name="T21" fmla="*/ 7 h 14"/>
                  <a:gd name="T22" fmla="*/ 13 w 15"/>
                  <a:gd name="T23" fmla="*/ 6 h 14"/>
                  <a:gd name="T24" fmla="*/ 3 w 15"/>
                  <a:gd name="T25" fmla="*/ 9 h 14"/>
                  <a:gd name="T26" fmla="*/ 2 w 15"/>
                  <a:gd name="T27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4">
                    <a:moveTo>
                      <a:pt x="13" y="8"/>
                    </a:moveTo>
                    <a:cubicBezTo>
                      <a:pt x="12" y="11"/>
                      <a:pt x="8" y="14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0"/>
                      <a:pt x="1" y="9"/>
                      <a:pt x="2" y="8"/>
                    </a:cubicBezTo>
                    <a:cubicBezTo>
                      <a:pt x="7" y="0"/>
                      <a:pt x="14" y="5"/>
                      <a:pt x="14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4" y="7"/>
                      <a:pt x="13" y="8"/>
                    </a:cubicBezTo>
                    <a:close/>
                    <a:moveTo>
                      <a:pt x="2" y="11"/>
                    </a:moveTo>
                    <a:cubicBezTo>
                      <a:pt x="8" y="12"/>
                      <a:pt x="10" y="10"/>
                      <a:pt x="12" y="7"/>
                    </a:cubicBezTo>
                    <a:cubicBezTo>
                      <a:pt x="12" y="7"/>
                      <a:pt x="13" y="6"/>
                      <a:pt x="13" y="6"/>
                    </a:cubicBezTo>
                    <a:cubicBezTo>
                      <a:pt x="11" y="5"/>
                      <a:pt x="6" y="3"/>
                      <a:pt x="3" y="9"/>
                    </a:cubicBezTo>
                    <a:cubicBezTo>
                      <a:pt x="3" y="9"/>
                      <a:pt x="2" y="10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3" name="Freeform 616"/>
              <p:cNvSpPr>
                <a:spLocks noEditPoints="1"/>
              </p:cNvSpPr>
              <p:nvPr/>
            </p:nvSpPr>
            <p:spPr bwMode="auto">
              <a:xfrm>
                <a:off x="2049" y="-504"/>
                <a:ext cx="25" cy="33"/>
              </a:xfrm>
              <a:custGeom>
                <a:avLst/>
                <a:gdLst>
                  <a:gd name="T0" fmla="*/ 9 w 13"/>
                  <a:gd name="T1" fmla="*/ 13 h 17"/>
                  <a:gd name="T2" fmla="*/ 6 w 13"/>
                  <a:gd name="T3" fmla="*/ 16 h 17"/>
                  <a:gd name="T4" fmla="*/ 5 w 13"/>
                  <a:gd name="T5" fmla="*/ 17 h 17"/>
                  <a:gd name="T6" fmla="*/ 5 w 13"/>
                  <a:gd name="T7" fmla="*/ 16 h 17"/>
                  <a:gd name="T8" fmla="*/ 3 w 13"/>
                  <a:gd name="T9" fmla="*/ 4 h 17"/>
                  <a:gd name="T10" fmla="*/ 6 w 13"/>
                  <a:gd name="T11" fmla="*/ 1 h 17"/>
                  <a:gd name="T12" fmla="*/ 7 w 13"/>
                  <a:gd name="T13" fmla="*/ 0 h 17"/>
                  <a:gd name="T14" fmla="*/ 7 w 13"/>
                  <a:gd name="T15" fmla="*/ 1 h 17"/>
                  <a:gd name="T16" fmla="*/ 9 w 13"/>
                  <a:gd name="T17" fmla="*/ 13 h 17"/>
                  <a:gd name="T18" fmla="*/ 6 w 13"/>
                  <a:gd name="T19" fmla="*/ 14 h 17"/>
                  <a:gd name="T20" fmla="*/ 7 w 13"/>
                  <a:gd name="T21" fmla="*/ 12 h 17"/>
                  <a:gd name="T22" fmla="*/ 7 w 13"/>
                  <a:gd name="T23" fmla="*/ 2 h 17"/>
                  <a:gd name="T24" fmla="*/ 4 w 13"/>
                  <a:gd name="T25" fmla="*/ 5 h 17"/>
                  <a:gd name="T26" fmla="*/ 6 w 13"/>
                  <a:gd name="T27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7">
                    <a:moveTo>
                      <a:pt x="9" y="13"/>
                    </a:moveTo>
                    <a:cubicBezTo>
                      <a:pt x="8" y="14"/>
                      <a:pt x="7" y="15"/>
                      <a:pt x="6" y="16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0" y="11"/>
                      <a:pt x="1" y="6"/>
                      <a:pt x="3" y="4"/>
                    </a:cubicBezTo>
                    <a:cubicBezTo>
                      <a:pt x="4" y="2"/>
                      <a:pt x="6" y="1"/>
                      <a:pt x="6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13" y="7"/>
                      <a:pt x="9" y="13"/>
                    </a:cubicBezTo>
                    <a:close/>
                    <a:moveTo>
                      <a:pt x="6" y="14"/>
                    </a:moveTo>
                    <a:cubicBezTo>
                      <a:pt x="6" y="14"/>
                      <a:pt x="7" y="13"/>
                      <a:pt x="7" y="12"/>
                    </a:cubicBezTo>
                    <a:cubicBezTo>
                      <a:pt x="10" y="8"/>
                      <a:pt x="8" y="4"/>
                      <a:pt x="7" y="2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3" y="8"/>
                      <a:pt x="3" y="11"/>
                      <a:pt x="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4" name="Freeform 617"/>
              <p:cNvSpPr>
                <a:spLocks noEditPoints="1"/>
              </p:cNvSpPr>
              <p:nvPr/>
            </p:nvSpPr>
            <p:spPr bwMode="auto">
              <a:xfrm>
                <a:off x="2060" y="-504"/>
                <a:ext cx="26" cy="21"/>
              </a:xfrm>
              <a:custGeom>
                <a:avLst/>
                <a:gdLst>
                  <a:gd name="T0" fmla="*/ 13 w 13"/>
                  <a:gd name="T1" fmla="*/ 10 h 11"/>
                  <a:gd name="T2" fmla="*/ 13 w 13"/>
                  <a:gd name="T3" fmla="*/ 11 h 11"/>
                  <a:gd name="T4" fmla="*/ 3 w 13"/>
                  <a:gd name="T5" fmla="*/ 9 h 11"/>
                  <a:gd name="T6" fmla="*/ 0 w 13"/>
                  <a:gd name="T7" fmla="*/ 1 h 11"/>
                  <a:gd name="T8" fmla="*/ 0 w 13"/>
                  <a:gd name="T9" fmla="*/ 1 h 11"/>
                  <a:gd name="T10" fmla="*/ 1 w 13"/>
                  <a:gd name="T11" fmla="*/ 1 h 11"/>
                  <a:gd name="T12" fmla="*/ 8 w 13"/>
                  <a:gd name="T13" fmla="*/ 2 h 11"/>
                  <a:gd name="T14" fmla="*/ 13 w 13"/>
                  <a:gd name="T15" fmla="*/ 9 h 11"/>
                  <a:gd name="T16" fmla="*/ 13 w 13"/>
                  <a:gd name="T17" fmla="*/ 10 h 11"/>
                  <a:gd name="T18" fmla="*/ 2 w 13"/>
                  <a:gd name="T19" fmla="*/ 2 h 11"/>
                  <a:gd name="T20" fmla="*/ 4 w 13"/>
                  <a:gd name="T21" fmla="*/ 7 h 11"/>
                  <a:gd name="T22" fmla="*/ 11 w 13"/>
                  <a:gd name="T23" fmla="*/ 9 h 11"/>
                  <a:gd name="T24" fmla="*/ 7 w 13"/>
                  <a:gd name="T25" fmla="*/ 3 h 11"/>
                  <a:gd name="T26" fmla="*/ 2 w 13"/>
                  <a:gd name="T2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1">
                    <a:moveTo>
                      <a:pt x="13" y="10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8" y="11"/>
                      <a:pt x="5" y="10"/>
                      <a:pt x="3" y="9"/>
                    </a:cubicBezTo>
                    <a:cubicBezTo>
                      <a:pt x="0" y="6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5" y="0"/>
                      <a:pt x="8" y="2"/>
                    </a:cubicBezTo>
                    <a:cubicBezTo>
                      <a:pt x="11" y="3"/>
                      <a:pt x="12" y="6"/>
                      <a:pt x="13" y="9"/>
                    </a:cubicBezTo>
                    <a:lnTo>
                      <a:pt x="13" y="10"/>
                    </a:lnTo>
                    <a:close/>
                    <a:moveTo>
                      <a:pt x="2" y="2"/>
                    </a:moveTo>
                    <a:cubicBezTo>
                      <a:pt x="2" y="3"/>
                      <a:pt x="2" y="6"/>
                      <a:pt x="4" y="7"/>
                    </a:cubicBezTo>
                    <a:cubicBezTo>
                      <a:pt x="6" y="9"/>
                      <a:pt x="8" y="9"/>
                      <a:pt x="11" y="9"/>
                    </a:cubicBezTo>
                    <a:cubicBezTo>
                      <a:pt x="11" y="6"/>
                      <a:pt x="9" y="4"/>
                      <a:pt x="7" y="3"/>
                    </a:cubicBezTo>
                    <a:cubicBezTo>
                      <a:pt x="5" y="2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5" name="Freeform 618"/>
              <p:cNvSpPr>
                <a:spLocks noEditPoints="1"/>
              </p:cNvSpPr>
              <p:nvPr/>
            </p:nvSpPr>
            <p:spPr bwMode="auto">
              <a:xfrm>
                <a:off x="2060" y="-520"/>
                <a:ext cx="30" cy="29"/>
              </a:xfrm>
              <a:custGeom>
                <a:avLst/>
                <a:gdLst>
                  <a:gd name="T0" fmla="*/ 13 w 15"/>
                  <a:gd name="T1" fmla="*/ 7 h 15"/>
                  <a:gd name="T2" fmla="*/ 0 w 15"/>
                  <a:gd name="T3" fmla="*/ 10 h 15"/>
                  <a:gd name="T4" fmla="*/ 0 w 15"/>
                  <a:gd name="T5" fmla="*/ 10 h 15"/>
                  <a:gd name="T6" fmla="*/ 0 w 15"/>
                  <a:gd name="T7" fmla="*/ 9 h 15"/>
                  <a:gd name="T8" fmla="*/ 1 w 15"/>
                  <a:gd name="T9" fmla="*/ 7 h 15"/>
                  <a:gd name="T10" fmla="*/ 14 w 15"/>
                  <a:gd name="T11" fmla="*/ 3 h 15"/>
                  <a:gd name="T12" fmla="*/ 15 w 15"/>
                  <a:gd name="T13" fmla="*/ 3 h 15"/>
                  <a:gd name="T14" fmla="*/ 15 w 15"/>
                  <a:gd name="T15" fmla="*/ 4 h 15"/>
                  <a:gd name="T16" fmla="*/ 13 w 15"/>
                  <a:gd name="T17" fmla="*/ 7 h 15"/>
                  <a:gd name="T18" fmla="*/ 2 w 15"/>
                  <a:gd name="T19" fmla="*/ 9 h 15"/>
                  <a:gd name="T20" fmla="*/ 12 w 15"/>
                  <a:gd name="T21" fmla="*/ 6 h 15"/>
                  <a:gd name="T22" fmla="*/ 13 w 15"/>
                  <a:gd name="T23" fmla="*/ 4 h 15"/>
                  <a:gd name="T24" fmla="*/ 3 w 15"/>
                  <a:gd name="T25" fmla="*/ 7 h 15"/>
                  <a:gd name="T26" fmla="*/ 2 w 15"/>
                  <a:gd name="T27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5">
                    <a:moveTo>
                      <a:pt x="13" y="7"/>
                    </a:moveTo>
                    <a:cubicBezTo>
                      <a:pt x="8" y="15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3" y="4"/>
                      <a:pt x="7" y="0"/>
                      <a:pt x="14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5"/>
                      <a:pt x="14" y="6"/>
                      <a:pt x="13" y="7"/>
                    </a:cubicBezTo>
                    <a:close/>
                    <a:moveTo>
                      <a:pt x="2" y="9"/>
                    </a:moveTo>
                    <a:cubicBezTo>
                      <a:pt x="4" y="10"/>
                      <a:pt x="8" y="11"/>
                      <a:pt x="12" y="6"/>
                    </a:cubicBezTo>
                    <a:cubicBezTo>
                      <a:pt x="12" y="5"/>
                      <a:pt x="12" y="5"/>
                      <a:pt x="13" y="4"/>
                    </a:cubicBezTo>
                    <a:cubicBezTo>
                      <a:pt x="7" y="3"/>
                      <a:pt x="4" y="5"/>
                      <a:pt x="3" y="7"/>
                    </a:cubicBezTo>
                    <a:cubicBezTo>
                      <a:pt x="2" y="8"/>
                      <a:pt x="2" y="9"/>
                      <a:pt x="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6" name="Freeform 619"/>
              <p:cNvSpPr>
                <a:spLocks noEditPoints="1"/>
              </p:cNvSpPr>
              <p:nvPr/>
            </p:nvSpPr>
            <p:spPr bwMode="auto">
              <a:xfrm>
                <a:off x="2051" y="-531"/>
                <a:ext cx="23" cy="31"/>
              </a:xfrm>
              <a:custGeom>
                <a:avLst/>
                <a:gdLst>
                  <a:gd name="T0" fmla="*/ 10 w 12"/>
                  <a:gd name="T1" fmla="*/ 13 h 16"/>
                  <a:gd name="T2" fmla="*/ 6 w 12"/>
                  <a:gd name="T3" fmla="*/ 16 h 16"/>
                  <a:gd name="T4" fmla="*/ 6 w 12"/>
                  <a:gd name="T5" fmla="*/ 16 h 16"/>
                  <a:gd name="T6" fmla="*/ 5 w 12"/>
                  <a:gd name="T7" fmla="*/ 16 h 16"/>
                  <a:gd name="T8" fmla="*/ 4 w 12"/>
                  <a:gd name="T9" fmla="*/ 3 h 16"/>
                  <a:gd name="T10" fmla="*/ 7 w 12"/>
                  <a:gd name="T11" fmla="*/ 1 h 16"/>
                  <a:gd name="T12" fmla="*/ 7 w 12"/>
                  <a:gd name="T13" fmla="*/ 0 h 16"/>
                  <a:gd name="T14" fmla="*/ 8 w 12"/>
                  <a:gd name="T15" fmla="*/ 1 h 16"/>
                  <a:gd name="T16" fmla="*/ 10 w 12"/>
                  <a:gd name="T17" fmla="*/ 13 h 16"/>
                  <a:gd name="T18" fmla="*/ 6 w 12"/>
                  <a:gd name="T19" fmla="*/ 14 h 16"/>
                  <a:gd name="T20" fmla="*/ 8 w 12"/>
                  <a:gd name="T21" fmla="*/ 12 h 16"/>
                  <a:gd name="T22" fmla="*/ 7 w 12"/>
                  <a:gd name="T23" fmla="*/ 2 h 16"/>
                  <a:gd name="T24" fmla="*/ 6 w 12"/>
                  <a:gd name="T25" fmla="*/ 4 h 16"/>
                  <a:gd name="T26" fmla="*/ 6 w 12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6">
                    <a:moveTo>
                      <a:pt x="10" y="13"/>
                    </a:moveTo>
                    <a:cubicBezTo>
                      <a:pt x="8" y="15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0" y="10"/>
                      <a:pt x="4" y="3"/>
                    </a:cubicBezTo>
                    <a:cubicBezTo>
                      <a:pt x="5" y="2"/>
                      <a:pt x="6" y="2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2" y="6"/>
                      <a:pt x="11" y="10"/>
                      <a:pt x="10" y="13"/>
                    </a:cubicBezTo>
                    <a:close/>
                    <a:moveTo>
                      <a:pt x="6" y="14"/>
                    </a:moveTo>
                    <a:cubicBezTo>
                      <a:pt x="7" y="14"/>
                      <a:pt x="8" y="13"/>
                      <a:pt x="8" y="12"/>
                    </a:cubicBezTo>
                    <a:cubicBezTo>
                      <a:pt x="10" y="9"/>
                      <a:pt x="10" y="6"/>
                      <a:pt x="7" y="2"/>
                    </a:cubicBezTo>
                    <a:cubicBezTo>
                      <a:pt x="7" y="3"/>
                      <a:pt x="6" y="4"/>
                      <a:pt x="6" y="4"/>
                    </a:cubicBezTo>
                    <a:cubicBezTo>
                      <a:pt x="3" y="9"/>
                      <a:pt x="5" y="13"/>
                      <a:pt x="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7" name="Freeform 620"/>
              <p:cNvSpPr>
                <a:spLocks noEditPoints="1"/>
              </p:cNvSpPr>
              <p:nvPr/>
            </p:nvSpPr>
            <p:spPr bwMode="auto">
              <a:xfrm>
                <a:off x="1996" y="-632"/>
                <a:ext cx="26" cy="21"/>
              </a:xfrm>
              <a:custGeom>
                <a:avLst/>
                <a:gdLst>
                  <a:gd name="T0" fmla="*/ 13 w 13"/>
                  <a:gd name="T1" fmla="*/ 10 h 11"/>
                  <a:gd name="T2" fmla="*/ 13 w 13"/>
                  <a:gd name="T3" fmla="*/ 10 h 11"/>
                  <a:gd name="T4" fmla="*/ 5 w 13"/>
                  <a:gd name="T5" fmla="*/ 9 h 11"/>
                  <a:gd name="T6" fmla="*/ 0 w 13"/>
                  <a:gd name="T7" fmla="*/ 1 h 11"/>
                  <a:gd name="T8" fmla="*/ 0 w 13"/>
                  <a:gd name="T9" fmla="*/ 0 h 11"/>
                  <a:gd name="T10" fmla="*/ 1 w 13"/>
                  <a:gd name="T11" fmla="*/ 0 h 11"/>
                  <a:gd name="T12" fmla="*/ 10 w 13"/>
                  <a:gd name="T13" fmla="*/ 2 h 11"/>
                  <a:gd name="T14" fmla="*/ 13 w 13"/>
                  <a:gd name="T15" fmla="*/ 9 h 11"/>
                  <a:gd name="T16" fmla="*/ 13 w 13"/>
                  <a:gd name="T17" fmla="*/ 10 h 11"/>
                  <a:gd name="T18" fmla="*/ 2 w 13"/>
                  <a:gd name="T19" fmla="*/ 2 h 11"/>
                  <a:gd name="T20" fmla="*/ 6 w 13"/>
                  <a:gd name="T21" fmla="*/ 8 h 11"/>
                  <a:gd name="T22" fmla="*/ 12 w 13"/>
                  <a:gd name="T23" fmla="*/ 9 h 11"/>
                  <a:gd name="T24" fmla="*/ 9 w 13"/>
                  <a:gd name="T25" fmla="*/ 4 h 11"/>
                  <a:gd name="T26" fmla="*/ 2 w 13"/>
                  <a:gd name="T2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1">
                    <a:moveTo>
                      <a:pt x="13" y="10"/>
                    </a:move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9" y="11"/>
                      <a:pt x="5" y="9"/>
                    </a:cubicBezTo>
                    <a:cubicBezTo>
                      <a:pt x="3" y="8"/>
                      <a:pt x="1" y="5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5" y="0"/>
                      <a:pt x="8" y="0"/>
                      <a:pt x="10" y="2"/>
                    </a:cubicBezTo>
                    <a:cubicBezTo>
                      <a:pt x="13" y="5"/>
                      <a:pt x="13" y="9"/>
                      <a:pt x="13" y="9"/>
                    </a:cubicBezTo>
                    <a:lnTo>
                      <a:pt x="13" y="10"/>
                    </a:lnTo>
                    <a:close/>
                    <a:moveTo>
                      <a:pt x="2" y="2"/>
                    </a:moveTo>
                    <a:cubicBezTo>
                      <a:pt x="3" y="5"/>
                      <a:pt x="4" y="6"/>
                      <a:pt x="6" y="8"/>
                    </a:cubicBezTo>
                    <a:cubicBezTo>
                      <a:pt x="8" y="9"/>
                      <a:pt x="10" y="9"/>
                      <a:pt x="12" y="9"/>
                    </a:cubicBezTo>
                    <a:cubicBezTo>
                      <a:pt x="11" y="8"/>
                      <a:pt x="11" y="5"/>
                      <a:pt x="9" y="4"/>
                    </a:cubicBezTo>
                    <a:cubicBezTo>
                      <a:pt x="8" y="2"/>
                      <a:pt x="5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8" name="Freeform 621"/>
              <p:cNvSpPr>
                <a:spLocks noEditPoints="1"/>
              </p:cNvSpPr>
              <p:nvPr/>
            </p:nvSpPr>
            <p:spPr bwMode="auto">
              <a:xfrm>
                <a:off x="1993" y="-624"/>
                <a:ext cx="29" cy="27"/>
              </a:xfrm>
              <a:custGeom>
                <a:avLst/>
                <a:gdLst>
                  <a:gd name="T0" fmla="*/ 14 w 15"/>
                  <a:gd name="T1" fmla="*/ 8 h 14"/>
                  <a:gd name="T2" fmla="*/ 1 w 15"/>
                  <a:gd name="T3" fmla="*/ 12 h 14"/>
                  <a:gd name="T4" fmla="*/ 0 w 15"/>
                  <a:gd name="T5" fmla="*/ 12 h 14"/>
                  <a:gd name="T6" fmla="*/ 1 w 15"/>
                  <a:gd name="T7" fmla="*/ 11 h 14"/>
                  <a:gd name="T8" fmla="*/ 2 w 15"/>
                  <a:gd name="T9" fmla="*/ 8 h 14"/>
                  <a:gd name="T10" fmla="*/ 15 w 15"/>
                  <a:gd name="T11" fmla="*/ 5 h 14"/>
                  <a:gd name="T12" fmla="*/ 15 w 15"/>
                  <a:gd name="T13" fmla="*/ 5 h 14"/>
                  <a:gd name="T14" fmla="*/ 15 w 15"/>
                  <a:gd name="T15" fmla="*/ 6 h 14"/>
                  <a:gd name="T16" fmla="*/ 14 w 15"/>
                  <a:gd name="T17" fmla="*/ 8 h 14"/>
                  <a:gd name="T18" fmla="*/ 3 w 15"/>
                  <a:gd name="T19" fmla="*/ 11 h 14"/>
                  <a:gd name="T20" fmla="*/ 13 w 15"/>
                  <a:gd name="T21" fmla="*/ 7 h 14"/>
                  <a:gd name="T22" fmla="*/ 13 w 15"/>
                  <a:gd name="T23" fmla="*/ 6 h 14"/>
                  <a:gd name="T24" fmla="*/ 4 w 15"/>
                  <a:gd name="T25" fmla="*/ 9 h 14"/>
                  <a:gd name="T26" fmla="*/ 3 w 15"/>
                  <a:gd name="T27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4">
                    <a:moveTo>
                      <a:pt x="14" y="8"/>
                    </a:moveTo>
                    <a:cubicBezTo>
                      <a:pt x="12" y="11"/>
                      <a:pt x="9" y="14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0"/>
                      <a:pt x="2" y="9"/>
                      <a:pt x="2" y="8"/>
                    </a:cubicBezTo>
                    <a:cubicBezTo>
                      <a:pt x="7" y="0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7"/>
                      <a:pt x="14" y="8"/>
                    </a:cubicBezTo>
                    <a:close/>
                    <a:moveTo>
                      <a:pt x="3" y="11"/>
                    </a:moveTo>
                    <a:cubicBezTo>
                      <a:pt x="8" y="12"/>
                      <a:pt x="11" y="10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2" y="5"/>
                      <a:pt x="7" y="4"/>
                      <a:pt x="4" y="9"/>
                    </a:cubicBezTo>
                    <a:cubicBezTo>
                      <a:pt x="3" y="9"/>
                      <a:pt x="3" y="10"/>
                      <a:pt x="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9" name="Freeform 622"/>
              <p:cNvSpPr>
                <a:spLocks noEditPoints="1"/>
              </p:cNvSpPr>
              <p:nvPr/>
            </p:nvSpPr>
            <p:spPr bwMode="auto">
              <a:xfrm>
                <a:off x="2008" y="-617"/>
                <a:ext cx="25" cy="33"/>
              </a:xfrm>
              <a:custGeom>
                <a:avLst/>
                <a:gdLst>
                  <a:gd name="T0" fmla="*/ 8 w 13"/>
                  <a:gd name="T1" fmla="*/ 13 h 17"/>
                  <a:gd name="T2" fmla="*/ 6 w 13"/>
                  <a:gd name="T3" fmla="*/ 16 h 17"/>
                  <a:gd name="T4" fmla="*/ 5 w 13"/>
                  <a:gd name="T5" fmla="*/ 17 h 17"/>
                  <a:gd name="T6" fmla="*/ 4 w 13"/>
                  <a:gd name="T7" fmla="*/ 16 h 17"/>
                  <a:gd name="T8" fmla="*/ 3 w 13"/>
                  <a:gd name="T9" fmla="*/ 4 h 17"/>
                  <a:gd name="T10" fmla="*/ 6 w 13"/>
                  <a:gd name="T11" fmla="*/ 1 h 17"/>
                  <a:gd name="T12" fmla="*/ 7 w 13"/>
                  <a:gd name="T13" fmla="*/ 0 h 17"/>
                  <a:gd name="T14" fmla="*/ 7 w 13"/>
                  <a:gd name="T15" fmla="*/ 1 h 17"/>
                  <a:gd name="T16" fmla="*/ 8 w 13"/>
                  <a:gd name="T17" fmla="*/ 13 h 17"/>
                  <a:gd name="T18" fmla="*/ 5 w 13"/>
                  <a:gd name="T19" fmla="*/ 14 h 17"/>
                  <a:gd name="T20" fmla="*/ 7 w 13"/>
                  <a:gd name="T21" fmla="*/ 12 h 17"/>
                  <a:gd name="T22" fmla="*/ 6 w 13"/>
                  <a:gd name="T23" fmla="*/ 3 h 17"/>
                  <a:gd name="T24" fmla="*/ 4 w 13"/>
                  <a:gd name="T25" fmla="*/ 5 h 17"/>
                  <a:gd name="T26" fmla="*/ 5 w 13"/>
                  <a:gd name="T27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7">
                    <a:moveTo>
                      <a:pt x="8" y="13"/>
                    </a:moveTo>
                    <a:cubicBezTo>
                      <a:pt x="8" y="14"/>
                      <a:pt x="7" y="15"/>
                      <a:pt x="6" y="16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0" y="11"/>
                      <a:pt x="1" y="7"/>
                      <a:pt x="3" y="4"/>
                    </a:cubicBezTo>
                    <a:cubicBezTo>
                      <a:pt x="4" y="2"/>
                      <a:pt x="6" y="1"/>
                      <a:pt x="6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13" y="7"/>
                      <a:pt x="8" y="13"/>
                    </a:cubicBezTo>
                    <a:close/>
                    <a:moveTo>
                      <a:pt x="5" y="14"/>
                    </a:moveTo>
                    <a:cubicBezTo>
                      <a:pt x="6" y="14"/>
                      <a:pt x="6" y="13"/>
                      <a:pt x="7" y="12"/>
                    </a:cubicBezTo>
                    <a:cubicBezTo>
                      <a:pt x="10" y="8"/>
                      <a:pt x="7" y="4"/>
                      <a:pt x="6" y="3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2" y="8"/>
                      <a:pt x="3" y="11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0" name="Freeform 623"/>
              <p:cNvSpPr>
                <a:spLocks noEditPoints="1"/>
              </p:cNvSpPr>
              <p:nvPr/>
            </p:nvSpPr>
            <p:spPr bwMode="auto">
              <a:xfrm>
                <a:off x="2020" y="-617"/>
                <a:ext cx="25" cy="22"/>
              </a:xfrm>
              <a:custGeom>
                <a:avLst/>
                <a:gdLst>
                  <a:gd name="T0" fmla="*/ 13 w 13"/>
                  <a:gd name="T1" fmla="*/ 10 h 11"/>
                  <a:gd name="T2" fmla="*/ 12 w 13"/>
                  <a:gd name="T3" fmla="*/ 11 h 11"/>
                  <a:gd name="T4" fmla="*/ 3 w 13"/>
                  <a:gd name="T5" fmla="*/ 9 h 11"/>
                  <a:gd name="T6" fmla="*/ 0 w 13"/>
                  <a:gd name="T7" fmla="*/ 1 h 11"/>
                  <a:gd name="T8" fmla="*/ 0 w 13"/>
                  <a:gd name="T9" fmla="*/ 1 h 11"/>
                  <a:gd name="T10" fmla="*/ 0 w 13"/>
                  <a:gd name="T11" fmla="*/ 1 h 11"/>
                  <a:gd name="T12" fmla="*/ 8 w 13"/>
                  <a:gd name="T13" fmla="*/ 2 h 11"/>
                  <a:gd name="T14" fmla="*/ 13 w 13"/>
                  <a:gd name="T15" fmla="*/ 10 h 11"/>
                  <a:gd name="T16" fmla="*/ 1 w 13"/>
                  <a:gd name="T17" fmla="*/ 2 h 11"/>
                  <a:gd name="T18" fmla="*/ 4 w 13"/>
                  <a:gd name="T19" fmla="*/ 7 h 11"/>
                  <a:gd name="T20" fmla="*/ 11 w 13"/>
                  <a:gd name="T21" fmla="*/ 9 h 11"/>
                  <a:gd name="T22" fmla="*/ 7 w 13"/>
                  <a:gd name="T23" fmla="*/ 3 h 11"/>
                  <a:gd name="T24" fmla="*/ 1 w 13"/>
                  <a:gd name="T25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1">
                    <a:moveTo>
                      <a:pt x="13" y="10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8" y="11"/>
                      <a:pt x="5" y="11"/>
                      <a:pt x="3" y="9"/>
                    </a:cubicBezTo>
                    <a:cubicBezTo>
                      <a:pt x="0" y="6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4" y="0"/>
                      <a:pt x="8" y="2"/>
                    </a:cubicBezTo>
                    <a:cubicBezTo>
                      <a:pt x="10" y="3"/>
                      <a:pt x="12" y="6"/>
                      <a:pt x="13" y="10"/>
                    </a:cubicBezTo>
                    <a:close/>
                    <a:moveTo>
                      <a:pt x="1" y="2"/>
                    </a:moveTo>
                    <a:cubicBezTo>
                      <a:pt x="2" y="3"/>
                      <a:pt x="2" y="6"/>
                      <a:pt x="4" y="7"/>
                    </a:cubicBezTo>
                    <a:cubicBezTo>
                      <a:pt x="5" y="9"/>
                      <a:pt x="8" y="9"/>
                      <a:pt x="11" y="9"/>
                    </a:cubicBezTo>
                    <a:cubicBezTo>
                      <a:pt x="10" y="6"/>
                      <a:pt x="9" y="4"/>
                      <a:pt x="7" y="3"/>
                    </a:cubicBezTo>
                    <a:cubicBezTo>
                      <a:pt x="5" y="2"/>
                      <a:pt x="3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1" name="Freeform 624"/>
              <p:cNvSpPr>
                <a:spLocks noEditPoints="1"/>
              </p:cNvSpPr>
              <p:nvPr/>
            </p:nvSpPr>
            <p:spPr bwMode="auto">
              <a:xfrm>
                <a:off x="2018" y="-632"/>
                <a:ext cx="31" cy="29"/>
              </a:xfrm>
              <a:custGeom>
                <a:avLst/>
                <a:gdLst>
                  <a:gd name="T0" fmla="*/ 14 w 16"/>
                  <a:gd name="T1" fmla="*/ 7 h 15"/>
                  <a:gd name="T2" fmla="*/ 1 w 16"/>
                  <a:gd name="T3" fmla="*/ 10 h 15"/>
                  <a:gd name="T4" fmla="*/ 0 w 16"/>
                  <a:gd name="T5" fmla="*/ 10 h 15"/>
                  <a:gd name="T6" fmla="*/ 1 w 16"/>
                  <a:gd name="T7" fmla="*/ 9 h 15"/>
                  <a:gd name="T8" fmla="*/ 2 w 16"/>
                  <a:gd name="T9" fmla="*/ 7 h 15"/>
                  <a:gd name="T10" fmla="*/ 15 w 16"/>
                  <a:gd name="T11" fmla="*/ 3 h 15"/>
                  <a:gd name="T12" fmla="*/ 16 w 16"/>
                  <a:gd name="T13" fmla="*/ 3 h 15"/>
                  <a:gd name="T14" fmla="*/ 15 w 16"/>
                  <a:gd name="T15" fmla="*/ 4 h 15"/>
                  <a:gd name="T16" fmla="*/ 14 w 16"/>
                  <a:gd name="T17" fmla="*/ 7 h 15"/>
                  <a:gd name="T18" fmla="*/ 3 w 16"/>
                  <a:gd name="T19" fmla="*/ 9 h 15"/>
                  <a:gd name="T20" fmla="*/ 12 w 16"/>
                  <a:gd name="T21" fmla="*/ 6 h 15"/>
                  <a:gd name="T22" fmla="*/ 13 w 16"/>
                  <a:gd name="T23" fmla="*/ 4 h 15"/>
                  <a:gd name="T24" fmla="*/ 3 w 16"/>
                  <a:gd name="T25" fmla="*/ 8 h 15"/>
                  <a:gd name="T26" fmla="*/ 3 w 16"/>
                  <a:gd name="T27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5">
                    <a:moveTo>
                      <a:pt x="14" y="7"/>
                    </a:moveTo>
                    <a:cubicBezTo>
                      <a:pt x="9" y="15"/>
                      <a:pt x="1" y="10"/>
                      <a:pt x="1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3" y="4"/>
                      <a:pt x="7" y="0"/>
                      <a:pt x="15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5"/>
                      <a:pt x="14" y="6"/>
                      <a:pt x="14" y="7"/>
                    </a:cubicBezTo>
                    <a:close/>
                    <a:moveTo>
                      <a:pt x="3" y="9"/>
                    </a:moveTo>
                    <a:cubicBezTo>
                      <a:pt x="4" y="10"/>
                      <a:pt x="9" y="11"/>
                      <a:pt x="12" y="6"/>
                    </a:cubicBezTo>
                    <a:cubicBezTo>
                      <a:pt x="13" y="6"/>
                      <a:pt x="13" y="5"/>
                      <a:pt x="13" y="4"/>
                    </a:cubicBezTo>
                    <a:cubicBezTo>
                      <a:pt x="8" y="3"/>
                      <a:pt x="5" y="5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2" name="Freeform 625"/>
              <p:cNvSpPr>
                <a:spLocks noEditPoints="1"/>
              </p:cNvSpPr>
              <p:nvPr/>
            </p:nvSpPr>
            <p:spPr bwMode="auto">
              <a:xfrm>
                <a:off x="2008" y="-644"/>
                <a:ext cx="25" cy="33"/>
              </a:xfrm>
              <a:custGeom>
                <a:avLst/>
                <a:gdLst>
                  <a:gd name="T0" fmla="*/ 10 w 13"/>
                  <a:gd name="T1" fmla="*/ 13 h 17"/>
                  <a:gd name="T2" fmla="*/ 7 w 13"/>
                  <a:gd name="T3" fmla="*/ 16 h 17"/>
                  <a:gd name="T4" fmla="*/ 6 w 13"/>
                  <a:gd name="T5" fmla="*/ 17 h 17"/>
                  <a:gd name="T6" fmla="*/ 6 w 13"/>
                  <a:gd name="T7" fmla="*/ 16 h 17"/>
                  <a:gd name="T8" fmla="*/ 5 w 13"/>
                  <a:gd name="T9" fmla="*/ 4 h 17"/>
                  <a:gd name="T10" fmla="*/ 7 w 13"/>
                  <a:gd name="T11" fmla="*/ 1 h 17"/>
                  <a:gd name="T12" fmla="*/ 8 w 13"/>
                  <a:gd name="T13" fmla="*/ 0 h 17"/>
                  <a:gd name="T14" fmla="*/ 9 w 13"/>
                  <a:gd name="T15" fmla="*/ 1 h 17"/>
                  <a:gd name="T16" fmla="*/ 10 w 13"/>
                  <a:gd name="T17" fmla="*/ 13 h 17"/>
                  <a:gd name="T18" fmla="*/ 7 w 13"/>
                  <a:gd name="T19" fmla="*/ 14 h 17"/>
                  <a:gd name="T20" fmla="*/ 9 w 13"/>
                  <a:gd name="T21" fmla="*/ 12 h 17"/>
                  <a:gd name="T22" fmla="*/ 8 w 13"/>
                  <a:gd name="T23" fmla="*/ 3 h 17"/>
                  <a:gd name="T24" fmla="*/ 6 w 13"/>
                  <a:gd name="T25" fmla="*/ 5 h 17"/>
                  <a:gd name="T26" fmla="*/ 7 w 13"/>
                  <a:gd name="T27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7">
                    <a:moveTo>
                      <a:pt x="10" y="13"/>
                    </a:moveTo>
                    <a:cubicBezTo>
                      <a:pt x="9" y="15"/>
                      <a:pt x="7" y="16"/>
                      <a:pt x="7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0" y="10"/>
                      <a:pt x="5" y="4"/>
                    </a:cubicBezTo>
                    <a:cubicBezTo>
                      <a:pt x="5" y="3"/>
                      <a:pt x="6" y="2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3" y="6"/>
                      <a:pt x="12" y="10"/>
                      <a:pt x="10" y="13"/>
                    </a:cubicBezTo>
                    <a:close/>
                    <a:moveTo>
                      <a:pt x="7" y="14"/>
                    </a:moveTo>
                    <a:cubicBezTo>
                      <a:pt x="7" y="14"/>
                      <a:pt x="8" y="13"/>
                      <a:pt x="9" y="12"/>
                    </a:cubicBezTo>
                    <a:cubicBezTo>
                      <a:pt x="11" y="9"/>
                      <a:pt x="10" y="6"/>
                      <a:pt x="8" y="3"/>
                    </a:cubicBezTo>
                    <a:cubicBezTo>
                      <a:pt x="7" y="3"/>
                      <a:pt x="7" y="4"/>
                      <a:pt x="6" y="5"/>
                    </a:cubicBezTo>
                    <a:cubicBezTo>
                      <a:pt x="3" y="9"/>
                      <a:pt x="6" y="13"/>
                      <a:pt x="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3" name="Freeform 626"/>
              <p:cNvSpPr>
                <a:spLocks noEditPoints="1"/>
              </p:cNvSpPr>
              <p:nvPr/>
            </p:nvSpPr>
            <p:spPr bwMode="auto">
              <a:xfrm>
                <a:off x="1925" y="-525"/>
                <a:ext cx="25" cy="21"/>
              </a:xfrm>
              <a:custGeom>
                <a:avLst/>
                <a:gdLst>
                  <a:gd name="T0" fmla="*/ 13 w 13"/>
                  <a:gd name="T1" fmla="*/ 10 h 11"/>
                  <a:gd name="T2" fmla="*/ 13 w 13"/>
                  <a:gd name="T3" fmla="*/ 10 h 11"/>
                  <a:gd name="T4" fmla="*/ 5 w 13"/>
                  <a:gd name="T5" fmla="*/ 9 h 11"/>
                  <a:gd name="T6" fmla="*/ 0 w 13"/>
                  <a:gd name="T7" fmla="*/ 1 h 11"/>
                  <a:gd name="T8" fmla="*/ 0 w 13"/>
                  <a:gd name="T9" fmla="*/ 1 h 11"/>
                  <a:gd name="T10" fmla="*/ 1 w 13"/>
                  <a:gd name="T11" fmla="*/ 0 h 11"/>
                  <a:gd name="T12" fmla="*/ 10 w 13"/>
                  <a:gd name="T13" fmla="*/ 2 h 11"/>
                  <a:gd name="T14" fmla="*/ 13 w 13"/>
                  <a:gd name="T15" fmla="*/ 10 h 11"/>
                  <a:gd name="T16" fmla="*/ 2 w 13"/>
                  <a:gd name="T17" fmla="*/ 2 h 11"/>
                  <a:gd name="T18" fmla="*/ 6 w 13"/>
                  <a:gd name="T19" fmla="*/ 8 h 11"/>
                  <a:gd name="T20" fmla="*/ 12 w 13"/>
                  <a:gd name="T21" fmla="*/ 9 h 11"/>
                  <a:gd name="T22" fmla="*/ 9 w 13"/>
                  <a:gd name="T23" fmla="*/ 4 h 11"/>
                  <a:gd name="T24" fmla="*/ 2 w 13"/>
                  <a:gd name="T25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1">
                    <a:moveTo>
                      <a:pt x="13" y="10"/>
                    </a:moveTo>
                    <a:cubicBezTo>
                      <a:pt x="13" y="10"/>
                      <a:pt x="13" y="10"/>
                      <a:pt x="13" y="10"/>
                    </a:cubicBezTo>
                    <a:cubicBezTo>
                      <a:pt x="12" y="10"/>
                      <a:pt x="9" y="11"/>
                      <a:pt x="5" y="9"/>
                    </a:cubicBezTo>
                    <a:cubicBezTo>
                      <a:pt x="2" y="8"/>
                      <a:pt x="1" y="5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5" y="0"/>
                      <a:pt x="8" y="0"/>
                      <a:pt x="10" y="2"/>
                    </a:cubicBezTo>
                    <a:cubicBezTo>
                      <a:pt x="13" y="5"/>
                      <a:pt x="13" y="9"/>
                      <a:pt x="13" y="10"/>
                    </a:cubicBezTo>
                    <a:close/>
                    <a:moveTo>
                      <a:pt x="2" y="2"/>
                    </a:moveTo>
                    <a:cubicBezTo>
                      <a:pt x="3" y="5"/>
                      <a:pt x="4" y="7"/>
                      <a:pt x="6" y="8"/>
                    </a:cubicBezTo>
                    <a:cubicBezTo>
                      <a:pt x="8" y="9"/>
                      <a:pt x="10" y="9"/>
                      <a:pt x="12" y="9"/>
                    </a:cubicBezTo>
                    <a:cubicBezTo>
                      <a:pt x="11" y="8"/>
                      <a:pt x="11" y="5"/>
                      <a:pt x="9" y="4"/>
                    </a:cubicBezTo>
                    <a:cubicBezTo>
                      <a:pt x="7" y="2"/>
                      <a:pt x="5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4" name="Freeform 627"/>
              <p:cNvSpPr>
                <a:spLocks noEditPoints="1"/>
              </p:cNvSpPr>
              <p:nvPr/>
            </p:nvSpPr>
            <p:spPr bwMode="auto">
              <a:xfrm>
                <a:off x="1921" y="-518"/>
                <a:ext cx="29" cy="29"/>
              </a:xfrm>
              <a:custGeom>
                <a:avLst/>
                <a:gdLst>
                  <a:gd name="T0" fmla="*/ 14 w 15"/>
                  <a:gd name="T1" fmla="*/ 8 h 15"/>
                  <a:gd name="T2" fmla="*/ 1 w 15"/>
                  <a:gd name="T3" fmla="*/ 12 h 15"/>
                  <a:gd name="T4" fmla="*/ 0 w 15"/>
                  <a:gd name="T5" fmla="*/ 12 h 15"/>
                  <a:gd name="T6" fmla="*/ 1 w 15"/>
                  <a:gd name="T7" fmla="*/ 11 h 15"/>
                  <a:gd name="T8" fmla="*/ 2 w 15"/>
                  <a:gd name="T9" fmla="*/ 8 h 15"/>
                  <a:gd name="T10" fmla="*/ 15 w 15"/>
                  <a:gd name="T11" fmla="*/ 5 h 15"/>
                  <a:gd name="T12" fmla="*/ 15 w 15"/>
                  <a:gd name="T13" fmla="*/ 5 h 15"/>
                  <a:gd name="T14" fmla="*/ 15 w 15"/>
                  <a:gd name="T15" fmla="*/ 6 h 15"/>
                  <a:gd name="T16" fmla="*/ 14 w 15"/>
                  <a:gd name="T17" fmla="*/ 8 h 15"/>
                  <a:gd name="T18" fmla="*/ 3 w 15"/>
                  <a:gd name="T19" fmla="*/ 11 h 15"/>
                  <a:gd name="T20" fmla="*/ 13 w 15"/>
                  <a:gd name="T21" fmla="*/ 7 h 15"/>
                  <a:gd name="T22" fmla="*/ 13 w 15"/>
                  <a:gd name="T23" fmla="*/ 6 h 15"/>
                  <a:gd name="T24" fmla="*/ 4 w 15"/>
                  <a:gd name="T25" fmla="*/ 9 h 15"/>
                  <a:gd name="T26" fmla="*/ 3 w 15"/>
                  <a:gd name="T2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5">
                    <a:moveTo>
                      <a:pt x="14" y="8"/>
                    </a:moveTo>
                    <a:cubicBezTo>
                      <a:pt x="12" y="11"/>
                      <a:pt x="9" y="15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0"/>
                      <a:pt x="2" y="9"/>
                      <a:pt x="2" y="8"/>
                    </a:cubicBezTo>
                    <a:cubicBezTo>
                      <a:pt x="7" y="0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7"/>
                      <a:pt x="14" y="8"/>
                    </a:cubicBezTo>
                    <a:close/>
                    <a:moveTo>
                      <a:pt x="3" y="11"/>
                    </a:moveTo>
                    <a:cubicBezTo>
                      <a:pt x="8" y="12"/>
                      <a:pt x="11" y="10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2" y="5"/>
                      <a:pt x="7" y="4"/>
                      <a:pt x="4" y="9"/>
                    </a:cubicBezTo>
                    <a:cubicBezTo>
                      <a:pt x="3" y="9"/>
                      <a:pt x="3" y="10"/>
                      <a:pt x="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5" name="Freeform 628"/>
              <p:cNvSpPr>
                <a:spLocks noEditPoints="1"/>
              </p:cNvSpPr>
              <p:nvPr/>
            </p:nvSpPr>
            <p:spPr bwMode="auto">
              <a:xfrm>
                <a:off x="1936" y="-508"/>
                <a:ext cx="24" cy="31"/>
              </a:xfrm>
              <a:custGeom>
                <a:avLst/>
                <a:gdLst>
                  <a:gd name="T0" fmla="*/ 8 w 12"/>
                  <a:gd name="T1" fmla="*/ 12 h 16"/>
                  <a:gd name="T2" fmla="*/ 6 w 12"/>
                  <a:gd name="T3" fmla="*/ 15 h 16"/>
                  <a:gd name="T4" fmla="*/ 5 w 12"/>
                  <a:gd name="T5" fmla="*/ 16 h 16"/>
                  <a:gd name="T6" fmla="*/ 4 w 12"/>
                  <a:gd name="T7" fmla="*/ 15 h 16"/>
                  <a:gd name="T8" fmla="*/ 3 w 12"/>
                  <a:gd name="T9" fmla="*/ 3 h 16"/>
                  <a:gd name="T10" fmla="*/ 6 w 12"/>
                  <a:gd name="T11" fmla="*/ 0 h 16"/>
                  <a:gd name="T12" fmla="*/ 7 w 12"/>
                  <a:gd name="T13" fmla="*/ 0 h 16"/>
                  <a:gd name="T14" fmla="*/ 7 w 12"/>
                  <a:gd name="T15" fmla="*/ 0 h 16"/>
                  <a:gd name="T16" fmla="*/ 8 w 12"/>
                  <a:gd name="T17" fmla="*/ 12 h 16"/>
                  <a:gd name="T18" fmla="*/ 5 w 12"/>
                  <a:gd name="T19" fmla="*/ 13 h 16"/>
                  <a:gd name="T20" fmla="*/ 7 w 12"/>
                  <a:gd name="T21" fmla="*/ 12 h 16"/>
                  <a:gd name="T22" fmla="*/ 6 w 12"/>
                  <a:gd name="T23" fmla="*/ 2 h 16"/>
                  <a:gd name="T24" fmla="*/ 4 w 12"/>
                  <a:gd name="T25" fmla="*/ 4 h 16"/>
                  <a:gd name="T26" fmla="*/ 5 w 12"/>
                  <a:gd name="T27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6">
                    <a:moveTo>
                      <a:pt x="8" y="12"/>
                    </a:moveTo>
                    <a:cubicBezTo>
                      <a:pt x="8" y="13"/>
                      <a:pt x="7" y="14"/>
                      <a:pt x="6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0" y="10"/>
                      <a:pt x="1" y="6"/>
                      <a:pt x="3" y="3"/>
                    </a:cubicBezTo>
                    <a:cubicBezTo>
                      <a:pt x="4" y="1"/>
                      <a:pt x="6" y="0"/>
                      <a:pt x="6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12" y="6"/>
                      <a:pt x="8" y="12"/>
                    </a:cubicBezTo>
                    <a:close/>
                    <a:moveTo>
                      <a:pt x="5" y="13"/>
                    </a:moveTo>
                    <a:cubicBezTo>
                      <a:pt x="6" y="13"/>
                      <a:pt x="6" y="12"/>
                      <a:pt x="7" y="12"/>
                    </a:cubicBezTo>
                    <a:cubicBezTo>
                      <a:pt x="10" y="7"/>
                      <a:pt x="7" y="3"/>
                      <a:pt x="6" y="2"/>
                    </a:cubicBezTo>
                    <a:cubicBezTo>
                      <a:pt x="6" y="2"/>
                      <a:pt x="5" y="3"/>
                      <a:pt x="4" y="4"/>
                    </a:cubicBezTo>
                    <a:cubicBezTo>
                      <a:pt x="2" y="7"/>
                      <a:pt x="3" y="10"/>
                      <a:pt x="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6" name="Freeform 629"/>
              <p:cNvSpPr>
                <a:spLocks noEditPoints="1"/>
              </p:cNvSpPr>
              <p:nvPr/>
            </p:nvSpPr>
            <p:spPr bwMode="auto">
              <a:xfrm>
                <a:off x="1948" y="-510"/>
                <a:ext cx="25" cy="21"/>
              </a:xfrm>
              <a:custGeom>
                <a:avLst/>
                <a:gdLst>
                  <a:gd name="T0" fmla="*/ 13 w 13"/>
                  <a:gd name="T1" fmla="*/ 11 h 11"/>
                  <a:gd name="T2" fmla="*/ 12 w 13"/>
                  <a:gd name="T3" fmla="*/ 11 h 11"/>
                  <a:gd name="T4" fmla="*/ 3 w 13"/>
                  <a:gd name="T5" fmla="*/ 9 h 11"/>
                  <a:gd name="T6" fmla="*/ 0 w 13"/>
                  <a:gd name="T7" fmla="*/ 2 h 11"/>
                  <a:gd name="T8" fmla="*/ 0 w 13"/>
                  <a:gd name="T9" fmla="*/ 1 h 11"/>
                  <a:gd name="T10" fmla="*/ 0 w 13"/>
                  <a:gd name="T11" fmla="*/ 1 h 11"/>
                  <a:gd name="T12" fmla="*/ 8 w 13"/>
                  <a:gd name="T13" fmla="*/ 2 h 11"/>
                  <a:gd name="T14" fmla="*/ 13 w 13"/>
                  <a:gd name="T15" fmla="*/ 10 h 11"/>
                  <a:gd name="T16" fmla="*/ 13 w 13"/>
                  <a:gd name="T17" fmla="*/ 11 h 11"/>
                  <a:gd name="T18" fmla="*/ 1 w 13"/>
                  <a:gd name="T19" fmla="*/ 2 h 11"/>
                  <a:gd name="T20" fmla="*/ 4 w 13"/>
                  <a:gd name="T21" fmla="*/ 7 h 11"/>
                  <a:gd name="T22" fmla="*/ 11 w 13"/>
                  <a:gd name="T23" fmla="*/ 9 h 11"/>
                  <a:gd name="T24" fmla="*/ 7 w 13"/>
                  <a:gd name="T25" fmla="*/ 3 h 11"/>
                  <a:gd name="T26" fmla="*/ 1 w 13"/>
                  <a:gd name="T2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1">
                    <a:moveTo>
                      <a:pt x="13" y="11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8" y="11"/>
                      <a:pt x="5" y="11"/>
                      <a:pt x="3" y="9"/>
                    </a:cubicBezTo>
                    <a:cubicBezTo>
                      <a:pt x="0" y="6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4" y="0"/>
                      <a:pt x="8" y="2"/>
                    </a:cubicBezTo>
                    <a:cubicBezTo>
                      <a:pt x="10" y="4"/>
                      <a:pt x="12" y="6"/>
                      <a:pt x="13" y="10"/>
                    </a:cubicBezTo>
                    <a:lnTo>
                      <a:pt x="13" y="11"/>
                    </a:lnTo>
                    <a:close/>
                    <a:moveTo>
                      <a:pt x="1" y="2"/>
                    </a:moveTo>
                    <a:cubicBezTo>
                      <a:pt x="1" y="3"/>
                      <a:pt x="2" y="6"/>
                      <a:pt x="4" y="7"/>
                    </a:cubicBezTo>
                    <a:cubicBezTo>
                      <a:pt x="5" y="9"/>
                      <a:pt x="8" y="10"/>
                      <a:pt x="11" y="9"/>
                    </a:cubicBezTo>
                    <a:cubicBezTo>
                      <a:pt x="10" y="7"/>
                      <a:pt x="9" y="5"/>
                      <a:pt x="7" y="3"/>
                    </a:cubicBezTo>
                    <a:cubicBezTo>
                      <a:pt x="5" y="2"/>
                      <a:pt x="3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7" name="Freeform 630"/>
              <p:cNvSpPr>
                <a:spLocks noEditPoints="1"/>
              </p:cNvSpPr>
              <p:nvPr/>
            </p:nvSpPr>
            <p:spPr bwMode="auto">
              <a:xfrm>
                <a:off x="1946" y="-524"/>
                <a:ext cx="31" cy="28"/>
              </a:xfrm>
              <a:custGeom>
                <a:avLst/>
                <a:gdLst>
                  <a:gd name="T0" fmla="*/ 14 w 16"/>
                  <a:gd name="T1" fmla="*/ 6 h 14"/>
                  <a:gd name="T2" fmla="*/ 1 w 16"/>
                  <a:gd name="T3" fmla="*/ 9 h 14"/>
                  <a:gd name="T4" fmla="*/ 0 w 16"/>
                  <a:gd name="T5" fmla="*/ 9 h 14"/>
                  <a:gd name="T6" fmla="*/ 1 w 16"/>
                  <a:gd name="T7" fmla="*/ 8 h 14"/>
                  <a:gd name="T8" fmla="*/ 2 w 16"/>
                  <a:gd name="T9" fmla="*/ 6 h 14"/>
                  <a:gd name="T10" fmla="*/ 15 w 16"/>
                  <a:gd name="T11" fmla="*/ 2 h 14"/>
                  <a:gd name="T12" fmla="*/ 16 w 16"/>
                  <a:gd name="T13" fmla="*/ 2 h 14"/>
                  <a:gd name="T14" fmla="*/ 15 w 16"/>
                  <a:gd name="T15" fmla="*/ 3 h 14"/>
                  <a:gd name="T16" fmla="*/ 14 w 16"/>
                  <a:gd name="T17" fmla="*/ 6 h 14"/>
                  <a:gd name="T18" fmla="*/ 3 w 16"/>
                  <a:gd name="T19" fmla="*/ 8 h 14"/>
                  <a:gd name="T20" fmla="*/ 12 w 16"/>
                  <a:gd name="T21" fmla="*/ 5 h 14"/>
                  <a:gd name="T22" fmla="*/ 13 w 16"/>
                  <a:gd name="T23" fmla="*/ 3 h 14"/>
                  <a:gd name="T24" fmla="*/ 3 w 16"/>
                  <a:gd name="T25" fmla="*/ 7 h 14"/>
                  <a:gd name="T26" fmla="*/ 3 w 16"/>
                  <a:gd name="T27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4">
                    <a:moveTo>
                      <a:pt x="14" y="6"/>
                    </a:moveTo>
                    <a:cubicBezTo>
                      <a:pt x="9" y="14"/>
                      <a:pt x="1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2" y="6"/>
                    </a:cubicBezTo>
                    <a:cubicBezTo>
                      <a:pt x="3" y="3"/>
                      <a:pt x="7" y="0"/>
                      <a:pt x="15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4" y="5"/>
                      <a:pt x="14" y="6"/>
                    </a:cubicBezTo>
                    <a:close/>
                    <a:moveTo>
                      <a:pt x="3" y="8"/>
                    </a:moveTo>
                    <a:cubicBezTo>
                      <a:pt x="4" y="9"/>
                      <a:pt x="9" y="10"/>
                      <a:pt x="12" y="5"/>
                    </a:cubicBezTo>
                    <a:cubicBezTo>
                      <a:pt x="13" y="5"/>
                      <a:pt x="13" y="4"/>
                      <a:pt x="13" y="3"/>
                    </a:cubicBezTo>
                    <a:cubicBezTo>
                      <a:pt x="8" y="2"/>
                      <a:pt x="5" y="4"/>
                      <a:pt x="3" y="7"/>
                    </a:cubicBezTo>
                    <a:cubicBezTo>
                      <a:pt x="3" y="7"/>
                      <a:pt x="3" y="8"/>
                      <a:pt x="3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8" name="Freeform 631"/>
              <p:cNvSpPr>
                <a:spLocks noEditPoints="1"/>
              </p:cNvSpPr>
              <p:nvPr/>
            </p:nvSpPr>
            <p:spPr bwMode="auto">
              <a:xfrm>
                <a:off x="1936" y="-537"/>
                <a:ext cx="25" cy="33"/>
              </a:xfrm>
              <a:custGeom>
                <a:avLst/>
                <a:gdLst>
                  <a:gd name="T0" fmla="*/ 10 w 13"/>
                  <a:gd name="T1" fmla="*/ 13 h 17"/>
                  <a:gd name="T2" fmla="*/ 7 w 13"/>
                  <a:gd name="T3" fmla="*/ 16 h 17"/>
                  <a:gd name="T4" fmla="*/ 6 w 13"/>
                  <a:gd name="T5" fmla="*/ 17 h 17"/>
                  <a:gd name="T6" fmla="*/ 6 w 13"/>
                  <a:gd name="T7" fmla="*/ 16 h 17"/>
                  <a:gd name="T8" fmla="*/ 5 w 13"/>
                  <a:gd name="T9" fmla="*/ 4 h 17"/>
                  <a:gd name="T10" fmla="*/ 7 w 13"/>
                  <a:gd name="T11" fmla="*/ 1 h 17"/>
                  <a:gd name="T12" fmla="*/ 8 w 13"/>
                  <a:gd name="T13" fmla="*/ 0 h 17"/>
                  <a:gd name="T14" fmla="*/ 9 w 13"/>
                  <a:gd name="T15" fmla="*/ 1 h 17"/>
                  <a:gd name="T16" fmla="*/ 10 w 13"/>
                  <a:gd name="T17" fmla="*/ 13 h 17"/>
                  <a:gd name="T18" fmla="*/ 7 w 13"/>
                  <a:gd name="T19" fmla="*/ 14 h 17"/>
                  <a:gd name="T20" fmla="*/ 9 w 13"/>
                  <a:gd name="T21" fmla="*/ 12 h 17"/>
                  <a:gd name="T22" fmla="*/ 8 w 13"/>
                  <a:gd name="T23" fmla="*/ 3 h 17"/>
                  <a:gd name="T24" fmla="*/ 6 w 13"/>
                  <a:gd name="T25" fmla="*/ 5 h 17"/>
                  <a:gd name="T26" fmla="*/ 7 w 13"/>
                  <a:gd name="T27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7">
                    <a:moveTo>
                      <a:pt x="10" y="13"/>
                    </a:moveTo>
                    <a:cubicBezTo>
                      <a:pt x="9" y="15"/>
                      <a:pt x="7" y="16"/>
                      <a:pt x="7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0" y="10"/>
                      <a:pt x="5" y="4"/>
                    </a:cubicBezTo>
                    <a:cubicBezTo>
                      <a:pt x="5" y="3"/>
                      <a:pt x="6" y="2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3" y="6"/>
                      <a:pt x="12" y="11"/>
                      <a:pt x="10" y="13"/>
                    </a:cubicBezTo>
                    <a:close/>
                    <a:moveTo>
                      <a:pt x="7" y="14"/>
                    </a:moveTo>
                    <a:cubicBezTo>
                      <a:pt x="7" y="14"/>
                      <a:pt x="8" y="13"/>
                      <a:pt x="9" y="12"/>
                    </a:cubicBezTo>
                    <a:cubicBezTo>
                      <a:pt x="11" y="9"/>
                      <a:pt x="10" y="6"/>
                      <a:pt x="8" y="3"/>
                    </a:cubicBezTo>
                    <a:cubicBezTo>
                      <a:pt x="7" y="3"/>
                      <a:pt x="7" y="4"/>
                      <a:pt x="6" y="5"/>
                    </a:cubicBezTo>
                    <a:cubicBezTo>
                      <a:pt x="3" y="9"/>
                      <a:pt x="6" y="13"/>
                      <a:pt x="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9" name="Freeform 632"/>
              <p:cNvSpPr>
                <a:spLocks noEditPoints="1"/>
              </p:cNvSpPr>
              <p:nvPr/>
            </p:nvSpPr>
            <p:spPr bwMode="auto">
              <a:xfrm>
                <a:off x="1872" y="-632"/>
                <a:ext cx="27" cy="23"/>
              </a:xfrm>
              <a:custGeom>
                <a:avLst/>
                <a:gdLst>
                  <a:gd name="T0" fmla="*/ 14 w 14"/>
                  <a:gd name="T1" fmla="*/ 11 h 12"/>
                  <a:gd name="T2" fmla="*/ 13 w 14"/>
                  <a:gd name="T3" fmla="*/ 11 h 12"/>
                  <a:gd name="T4" fmla="*/ 5 w 14"/>
                  <a:gd name="T5" fmla="*/ 9 h 12"/>
                  <a:gd name="T6" fmla="*/ 0 w 14"/>
                  <a:gd name="T7" fmla="*/ 2 h 12"/>
                  <a:gd name="T8" fmla="*/ 0 w 14"/>
                  <a:gd name="T9" fmla="*/ 1 h 12"/>
                  <a:gd name="T10" fmla="*/ 1 w 14"/>
                  <a:gd name="T11" fmla="*/ 1 h 12"/>
                  <a:gd name="T12" fmla="*/ 11 w 14"/>
                  <a:gd name="T13" fmla="*/ 3 h 12"/>
                  <a:gd name="T14" fmla="*/ 14 w 14"/>
                  <a:gd name="T15" fmla="*/ 10 h 12"/>
                  <a:gd name="T16" fmla="*/ 14 w 14"/>
                  <a:gd name="T17" fmla="*/ 11 h 12"/>
                  <a:gd name="T18" fmla="*/ 2 w 14"/>
                  <a:gd name="T19" fmla="*/ 2 h 12"/>
                  <a:gd name="T20" fmla="*/ 6 w 14"/>
                  <a:gd name="T21" fmla="*/ 8 h 12"/>
                  <a:gd name="T22" fmla="*/ 12 w 14"/>
                  <a:gd name="T23" fmla="*/ 9 h 12"/>
                  <a:gd name="T24" fmla="*/ 10 w 14"/>
                  <a:gd name="T25" fmla="*/ 4 h 12"/>
                  <a:gd name="T26" fmla="*/ 2 w 14"/>
                  <a:gd name="T2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2">
                    <a:moveTo>
                      <a:pt x="14" y="11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9" y="12"/>
                      <a:pt x="5" y="9"/>
                    </a:cubicBezTo>
                    <a:cubicBezTo>
                      <a:pt x="3" y="8"/>
                      <a:pt x="1" y="5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5" y="0"/>
                      <a:pt x="8" y="1"/>
                      <a:pt x="11" y="3"/>
                    </a:cubicBezTo>
                    <a:cubicBezTo>
                      <a:pt x="14" y="5"/>
                      <a:pt x="14" y="10"/>
                      <a:pt x="14" y="10"/>
                    </a:cubicBezTo>
                    <a:lnTo>
                      <a:pt x="14" y="11"/>
                    </a:lnTo>
                    <a:close/>
                    <a:moveTo>
                      <a:pt x="2" y="2"/>
                    </a:moveTo>
                    <a:cubicBezTo>
                      <a:pt x="3" y="5"/>
                      <a:pt x="4" y="7"/>
                      <a:pt x="6" y="8"/>
                    </a:cubicBezTo>
                    <a:cubicBezTo>
                      <a:pt x="8" y="9"/>
                      <a:pt x="11" y="9"/>
                      <a:pt x="12" y="9"/>
                    </a:cubicBezTo>
                    <a:cubicBezTo>
                      <a:pt x="12" y="8"/>
                      <a:pt x="11" y="6"/>
                      <a:pt x="10" y="4"/>
                    </a:cubicBezTo>
                    <a:cubicBezTo>
                      <a:pt x="8" y="3"/>
                      <a:pt x="5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0" name="Freeform 633"/>
              <p:cNvSpPr>
                <a:spLocks noEditPoints="1"/>
              </p:cNvSpPr>
              <p:nvPr/>
            </p:nvSpPr>
            <p:spPr bwMode="auto">
              <a:xfrm>
                <a:off x="1870" y="-622"/>
                <a:ext cx="29" cy="27"/>
              </a:xfrm>
              <a:custGeom>
                <a:avLst/>
                <a:gdLst>
                  <a:gd name="T0" fmla="*/ 13 w 15"/>
                  <a:gd name="T1" fmla="*/ 8 h 14"/>
                  <a:gd name="T2" fmla="*/ 1 w 15"/>
                  <a:gd name="T3" fmla="*/ 12 h 14"/>
                  <a:gd name="T4" fmla="*/ 0 w 15"/>
                  <a:gd name="T5" fmla="*/ 11 h 14"/>
                  <a:gd name="T6" fmla="*/ 0 w 15"/>
                  <a:gd name="T7" fmla="*/ 10 h 14"/>
                  <a:gd name="T8" fmla="*/ 2 w 15"/>
                  <a:gd name="T9" fmla="*/ 7 h 14"/>
                  <a:gd name="T10" fmla="*/ 14 w 15"/>
                  <a:gd name="T11" fmla="*/ 4 h 14"/>
                  <a:gd name="T12" fmla="*/ 15 w 15"/>
                  <a:gd name="T13" fmla="*/ 5 h 14"/>
                  <a:gd name="T14" fmla="*/ 15 w 15"/>
                  <a:gd name="T15" fmla="*/ 5 h 14"/>
                  <a:gd name="T16" fmla="*/ 13 w 15"/>
                  <a:gd name="T17" fmla="*/ 8 h 14"/>
                  <a:gd name="T18" fmla="*/ 2 w 15"/>
                  <a:gd name="T19" fmla="*/ 10 h 14"/>
                  <a:gd name="T20" fmla="*/ 12 w 15"/>
                  <a:gd name="T21" fmla="*/ 7 h 14"/>
                  <a:gd name="T22" fmla="*/ 13 w 15"/>
                  <a:gd name="T23" fmla="*/ 5 h 14"/>
                  <a:gd name="T24" fmla="*/ 3 w 15"/>
                  <a:gd name="T25" fmla="*/ 8 h 14"/>
                  <a:gd name="T26" fmla="*/ 2 w 15"/>
                  <a:gd name="T2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4">
                    <a:moveTo>
                      <a:pt x="13" y="8"/>
                    </a:moveTo>
                    <a:cubicBezTo>
                      <a:pt x="12" y="10"/>
                      <a:pt x="8" y="14"/>
                      <a:pt x="1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9"/>
                      <a:pt x="1" y="8"/>
                      <a:pt x="2" y="7"/>
                    </a:cubicBezTo>
                    <a:cubicBezTo>
                      <a:pt x="7" y="0"/>
                      <a:pt x="14" y="4"/>
                      <a:pt x="14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4" y="6"/>
                      <a:pt x="13" y="8"/>
                    </a:cubicBezTo>
                    <a:close/>
                    <a:moveTo>
                      <a:pt x="2" y="10"/>
                    </a:moveTo>
                    <a:cubicBezTo>
                      <a:pt x="8" y="12"/>
                      <a:pt x="10" y="9"/>
                      <a:pt x="12" y="7"/>
                    </a:cubicBezTo>
                    <a:cubicBezTo>
                      <a:pt x="12" y="6"/>
                      <a:pt x="13" y="6"/>
                      <a:pt x="13" y="5"/>
                    </a:cubicBezTo>
                    <a:cubicBezTo>
                      <a:pt x="11" y="5"/>
                      <a:pt x="6" y="3"/>
                      <a:pt x="3" y="8"/>
                    </a:cubicBezTo>
                    <a:cubicBezTo>
                      <a:pt x="3" y="9"/>
                      <a:pt x="2" y="9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1" name="Freeform 634"/>
              <p:cNvSpPr>
                <a:spLocks noEditPoints="1"/>
              </p:cNvSpPr>
              <p:nvPr/>
            </p:nvSpPr>
            <p:spPr bwMode="auto">
              <a:xfrm>
                <a:off x="1884" y="-615"/>
                <a:ext cx="25" cy="31"/>
              </a:xfrm>
              <a:custGeom>
                <a:avLst/>
                <a:gdLst>
                  <a:gd name="T0" fmla="*/ 9 w 13"/>
                  <a:gd name="T1" fmla="*/ 13 h 16"/>
                  <a:gd name="T2" fmla="*/ 6 w 13"/>
                  <a:gd name="T3" fmla="*/ 16 h 16"/>
                  <a:gd name="T4" fmla="*/ 5 w 13"/>
                  <a:gd name="T5" fmla="*/ 16 h 16"/>
                  <a:gd name="T6" fmla="*/ 5 w 13"/>
                  <a:gd name="T7" fmla="*/ 16 h 16"/>
                  <a:gd name="T8" fmla="*/ 3 w 13"/>
                  <a:gd name="T9" fmla="*/ 3 h 16"/>
                  <a:gd name="T10" fmla="*/ 6 w 13"/>
                  <a:gd name="T11" fmla="*/ 0 h 16"/>
                  <a:gd name="T12" fmla="*/ 7 w 13"/>
                  <a:gd name="T13" fmla="*/ 0 h 16"/>
                  <a:gd name="T14" fmla="*/ 7 w 13"/>
                  <a:gd name="T15" fmla="*/ 0 h 16"/>
                  <a:gd name="T16" fmla="*/ 9 w 13"/>
                  <a:gd name="T17" fmla="*/ 13 h 16"/>
                  <a:gd name="T18" fmla="*/ 6 w 13"/>
                  <a:gd name="T19" fmla="*/ 14 h 16"/>
                  <a:gd name="T20" fmla="*/ 7 w 13"/>
                  <a:gd name="T21" fmla="*/ 12 h 16"/>
                  <a:gd name="T22" fmla="*/ 7 w 13"/>
                  <a:gd name="T23" fmla="*/ 2 h 16"/>
                  <a:gd name="T24" fmla="*/ 4 w 13"/>
                  <a:gd name="T25" fmla="*/ 4 h 16"/>
                  <a:gd name="T26" fmla="*/ 6 w 13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6">
                    <a:moveTo>
                      <a:pt x="9" y="13"/>
                    </a:moveTo>
                    <a:cubicBezTo>
                      <a:pt x="8" y="14"/>
                      <a:pt x="7" y="15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0" y="10"/>
                      <a:pt x="1" y="6"/>
                      <a:pt x="3" y="3"/>
                    </a:cubicBezTo>
                    <a:cubicBezTo>
                      <a:pt x="4" y="1"/>
                      <a:pt x="6" y="0"/>
                      <a:pt x="6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0"/>
                      <a:pt x="13" y="6"/>
                      <a:pt x="9" y="13"/>
                    </a:cubicBezTo>
                    <a:close/>
                    <a:moveTo>
                      <a:pt x="6" y="14"/>
                    </a:moveTo>
                    <a:cubicBezTo>
                      <a:pt x="6" y="13"/>
                      <a:pt x="7" y="12"/>
                      <a:pt x="7" y="12"/>
                    </a:cubicBezTo>
                    <a:cubicBezTo>
                      <a:pt x="10" y="7"/>
                      <a:pt x="8" y="3"/>
                      <a:pt x="7" y="2"/>
                    </a:cubicBezTo>
                    <a:cubicBezTo>
                      <a:pt x="6" y="2"/>
                      <a:pt x="5" y="3"/>
                      <a:pt x="4" y="4"/>
                    </a:cubicBezTo>
                    <a:cubicBezTo>
                      <a:pt x="3" y="7"/>
                      <a:pt x="3" y="10"/>
                      <a:pt x="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2" name="Freeform 635"/>
              <p:cNvSpPr>
                <a:spLocks noEditPoints="1"/>
              </p:cNvSpPr>
              <p:nvPr/>
            </p:nvSpPr>
            <p:spPr bwMode="auto">
              <a:xfrm>
                <a:off x="1896" y="-617"/>
                <a:ext cx="25" cy="24"/>
              </a:xfrm>
              <a:custGeom>
                <a:avLst/>
                <a:gdLst>
                  <a:gd name="T0" fmla="*/ 13 w 13"/>
                  <a:gd name="T1" fmla="*/ 11 h 12"/>
                  <a:gd name="T2" fmla="*/ 13 w 13"/>
                  <a:gd name="T3" fmla="*/ 11 h 12"/>
                  <a:gd name="T4" fmla="*/ 3 w 13"/>
                  <a:gd name="T5" fmla="*/ 9 h 12"/>
                  <a:gd name="T6" fmla="*/ 0 w 13"/>
                  <a:gd name="T7" fmla="*/ 2 h 12"/>
                  <a:gd name="T8" fmla="*/ 0 w 13"/>
                  <a:gd name="T9" fmla="*/ 1 h 12"/>
                  <a:gd name="T10" fmla="*/ 1 w 13"/>
                  <a:gd name="T11" fmla="*/ 1 h 12"/>
                  <a:gd name="T12" fmla="*/ 8 w 13"/>
                  <a:gd name="T13" fmla="*/ 2 h 12"/>
                  <a:gd name="T14" fmla="*/ 13 w 13"/>
                  <a:gd name="T15" fmla="*/ 10 h 12"/>
                  <a:gd name="T16" fmla="*/ 13 w 13"/>
                  <a:gd name="T17" fmla="*/ 11 h 12"/>
                  <a:gd name="T18" fmla="*/ 2 w 13"/>
                  <a:gd name="T19" fmla="*/ 3 h 12"/>
                  <a:gd name="T20" fmla="*/ 4 w 13"/>
                  <a:gd name="T21" fmla="*/ 8 h 12"/>
                  <a:gd name="T22" fmla="*/ 11 w 13"/>
                  <a:gd name="T23" fmla="*/ 10 h 12"/>
                  <a:gd name="T24" fmla="*/ 7 w 13"/>
                  <a:gd name="T25" fmla="*/ 4 h 12"/>
                  <a:gd name="T26" fmla="*/ 2 w 13"/>
                  <a:gd name="T27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13" y="11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8" y="12"/>
                      <a:pt x="5" y="11"/>
                      <a:pt x="3" y="9"/>
                    </a:cubicBezTo>
                    <a:cubicBezTo>
                      <a:pt x="0" y="6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5" y="0"/>
                      <a:pt x="8" y="2"/>
                    </a:cubicBezTo>
                    <a:cubicBezTo>
                      <a:pt x="11" y="4"/>
                      <a:pt x="12" y="6"/>
                      <a:pt x="13" y="10"/>
                    </a:cubicBezTo>
                    <a:lnTo>
                      <a:pt x="13" y="11"/>
                    </a:lnTo>
                    <a:close/>
                    <a:moveTo>
                      <a:pt x="2" y="3"/>
                    </a:moveTo>
                    <a:cubicBezTo>
                      <a:pt x="2" y="4"/>
                      <a:pt x="2" y="6"/>
                      <a:pt x="4" y="8"/>
                    </a:cubicBezTo>
                    <a:cubicBezTo>
                      <a:pt x="6" y="9"/>
                      <a:pt x="8" y="10"/>
                      <a:pt x="11" y="10"/>
                    </a:cubicBezTo>
                    <a:cubicBezTo>
                      <a:pt x="11" y="7"/>
                      <a:pt x="9" y="5"/>
                      <a:pt x="7" y="4"/>
                    </a:cubicBezTo>
                    <a:cubicBezTo>
                      <a:pt x="5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3" name="Freeform 636"/>
              <p:cNvSpPr>
                <a:spLocks noEditPoints="1"/>
              </p:cNvSpPr>
              <p:nvPr/>
            </p:nvSpPr>
            <p:spPr bwMode="auto">
              <a:xfrm>
                <a:off x="1896" y="-630"/>
                <a:ext cx="29" cy="27"/>
              </a:xfrm>
              <a:custGeom>
                <a:avLst/>
                <a:gdLst>
                  <a:gd name="T0" fmla="*/ 13 w 15"/>
                  <a:gd name="T1" fmla="*/ 7 h 14"/>
                  <a:gd name="T2" fmla="*/ 0 w 15"/>
                  <a:gd name="T3" fmla="*/ 10 h 14"/>
                  <a:gd name="T4" fmla="*/ 0 w 15"/>
                  <a:gd name="T5" fmla="*/ 9 h 14"/>
                  <a:gd name="T6" fmla="*/ 0 w 15"/>
                  <a:gd name="T7" fmla="*/ 9 h 14"/>
                  <a:gd name="T8" fmla="*/ 1 w 15"/>
                  <a:gd name="T9" fmla="*/ 6 h 14"/>
                  <a:gd name="T10" fmla="*/ 14 w 15"/>
                  <a:gd name="T11" fmla="*/ 2 h 14"/>
                  <a:gd name="T12" fmla="*/ 15 w 15"/>
                  <a:gd name="T13" fmla="*/ 3 h 14"/>
                  <a:gd name="T14" fmla="*/ 15 w 15"/>
                  <a:gd name="T15" fmla="*/ 3 h 14"/>
                  <a:gd name="T16" fmla="*/ 13 w 15"/>
                  <a:gd name="T17" fmla="*/ 7 h 14"/>
                  <a:gd name="T18" fmla="*/ 2 w 15"/>
                  <a:gd name="T19" fmla="*/ 9 h 14"/>
                  <a:gd name="T20" fmla="*/ 12 w 15"/>
                  <a:gd name="T21" fmla="*/ 6 h 14"/>
                  <a:gd name="T22" fmla="*/ 13 w 15"/>
                  <a:gd name="T23" fmla="*/ 4 h 14"/>
                  <a:gd name="T24" fmla="*/ 3 w 15"/>
                  <a:gd name="T25" fmla="*/ 7 h 14"/>
                  <a:gd name="T26" fmla="*/ 2 w 15"/>
                  <a:gd name="T27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4">
                    <a:moveTo>
                      <a:pt x="13" y="7"/>
                    </a:moveTo>
                    <a:cubicBezTo>
                      <a:pt x="8" y="14"/>
                      <a:pt x="0" y="10"/>
                      <a:pt x="0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7"/>
                      <a:pt x="1" y="6"/>
                    </a:cubicBezTo>
                    <a:cubicBezTo>
                      <a:pt x="3" y="4"/>
                      <a:pt x="7" y="0"/>
                      <a:pt x="14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5"/>
                      <a:pt x="14" y="6"/>
                      <a:pt x="13" y="7"/>
                    </a:cubicBezTo>
                    <a:close/>
                    <a:moveTo>
                      <a:pt x="2" y="9"/>
                    </a:moveTo>
                    <a:cubicBezTo>
                      <a:pt x="4" y="9"/>
                      <a:pt x="8" y="11"/>
                      <a:pt x="12" y="6"/>
                    </a:cubicBezTo>
                    <a:cubicBezTo>
                      <a:pt x="12" y="5"/>
                      <a:pt x="12" y="4"/>
                      <a:pt x="13" y="4"/>
                    </a:cubicBezTo>
                    <a:cubicBezTo>
                      <a:pt x="7" y="2"/>
                      <a:pt x="4" y="5"/>
                      <a:pt x="3" y="7"/>
                    </a:cubicBezTo>
                    <a:cubicBezTo>
                      <a:pt x="2" y="8"/>
                      <a:pt x="2" y="8"/>
                      <a:pt x="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4" name="Freeform 637"/>
              <p:cNvSpPr>
                <a:spLocks noEditPoints="1"/>
              </p:cNvSpPr>
              <p:nvPr/>
            </p:nvSpPr>
            <p:spPr bwMode="auto">
              <a:xfrm>
                <a:off x="1886" y="-644"/>
                <a:ext cx="23" cy="33"/>
              </a:xfrm>
              <a:custGeom>
                <a:avLst/>
                <a:gdLst>
                  <a:gd name="T0" fmla="*/ 10 w 12"/>
                  <a:gd name="T1" fmla="*/ 13 h 17"/>
                  <a:gd name="T2" fmla="*/ 6 w 12"/>
                  <a:gd name="T3" fmla="*/ 17 h 17"/>
                  <a:gd name="T4" fmla="*/ 6 w 12"/>
                  <a:gd name="T5" fmla="*/ 17 h 17"/>
                  <a:gd name="T6" fmla="*/ 5 w 12"/>
                  <a:gd name="T7" fmla="*/ 16 h 17"/>
                  <a:gd name="T8" fmla="*/ 4 w 12"/>
                  <a:gd name="T9" fmla="*/ 4 h 17"/>
                  <a:gd name="T10" fmla="*/ 7 w 12"/>
                  <a:gd name="T11" fmla="*/ 1 h 17"/>
                  <a:gd name="T12" fmla="*/ 7 w 12"/>
                  <a:gd name="T13" fmla="*/ 0 h 17"/>
                  <a:gd name="T14" fmla="*/ 8 w 12"/>
                  <a:gd name="T15" fmla="*/ 1 h 17"/>
                  <a:gd name="T16" fmla="*/ 10 w 12"/>
                  <a:gd name="T17" fmla="*/ 13 h 17"/>
                  <a:gd name="T18" fmla="*/ 6 w 12"/>
                  <a:gd name="T19" fmla="*/ 15 h 17"/>
                  <a:gd name="T20" fmla="*/ 8 w 12"/>
                  <a:gd name="T21" fmla="*/ 12 h 17"/>
                  <a:gd name="T22" fmla="*/ 7 w 12"/>
                  <a:gd name="T23" fmla="*/ 3 h 17"/>
                  <a:gd name="T24" fmla="*/ 6 w 12"/>
                  <a:gd name="T25" fmla="*/ 5 h 17"/>
                  <a:gd name="T26" fmla="*/ 6 w 12"/>
                  <a:gd name="T27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7">
                    <a:moveTo>
                      <a:pt x="10" y="13"/>
                    </a:moveTo>
                    <a:cubicBezTo>
                      <a:pt x="8" y="16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0" y="11"/>
                      <a:pt x="4" y="4"/>
                    </a:cubicBezTo>
                    <a:cubicBezTo>
                      <a:pt x="5" y="3"/>
                      <a:pt x="6" y="2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2" y="7"/>
                      <a:pt x="11" y="11"/>
                      <a:pt x="10" y="13"/>
                    </a:cubicBezTo>
                    <a:close/>
                    <a:moveTo>
                      <a:pt x="6" y="15"/>
                    </a:moveTo>
                    <a:cubicBezTo>
                      <a:pt x="7" y="14"/>
                      <a:pt x="8" y="14"/>
                      <a:pt x="8" y="12"/>
                    </a:cubicBezTo>
                    <a:cubicBezTo>
                      <a:pt x="10" y="10"/>
                      <a:pt x="10" y="7"/>
                      <a:pt x="7" y="3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3" y="9"/>
                      <a:pt x="5" y="13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5" name="Freeform 638"/>
              <p:cNvSpPr/>
              <p:nvPr/>
            </p:nvSpPr>
            <p:spPr bwMode="auto">
              <a:xfrm>
                <a:off x="1787" y="-688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6" name="Freeform 639"/>
              <p:cNvSpPr>
                <a:spLocks noEditPoints="1"/>
              </p:cNvSpPr>
              <p:nvPr/>
            </p:nvSpPr>
            <p:spPr bwMode="auto">
              <a:xfrm>
                <a:off x="1795" y="-688"/>
                <a:ext cx="485" cy="378"/>
              </a:xfrm>
              <a:custGeom>
                <a:avLst/>
                <a:gdLst>
                  <a:gd name="T0" fmla="*/ 203 w 250"/>
                  <a:gd name="T1" fmla="*/ 46 h 195"/>
                  <a:gd name="T2" fmla="*/ 159 w 250"/>
                  <a:gd name="T3" fmla="*/ 26 h 195"/>
                  <a:gd name="T4" fmla="*/ 116 w 250"/>
                  <a:gd name="T5" fmla="*/ 14 h 195"/>
                  <a:gd name="T6" fmla="*/ 65 w 250"/>
                  <a:gd name="T7" fmla="*/ 5 h 195"/>
                  <a:gd name="T8" fmla="*/ 4 w 250"/>
                  <a:gd name="T9" fmla="*/ 0 h 195"/>
                  <a:gd name="T10" fmla="*/ 22 w 250"/>
                  <a:gd name="T11" fmla="*/ 55 h 195"/>
                  <a:gd name="T12" fmla="*/ 54 w 250"/>
                  <a:gd name="T13" fmla="*/ 108 h 195"/>
                  <a:gd name="T14" fmla="*/ 84 w 250"/>
                  <a:gd name="T15" fmla="*/ 142 h 195"/>
                  <a:gd name="T16" fmla="*/ 120 w 250"/>
                  <a:gd name="T17" fmla="*/ 174 h 195"/>
                  <a:gd name="T18" fmla="*/ 175 w 250"/>
                  <a:gd name="T19" fmla="*/ 195 h 195"/>
                  <a:gd name="T20" fmla="*/ 230 w 250"/>
                  <a:gd name="T21" fmla="*/ 172 h 195"/>
                  <a:gd name="T22" fmla="*/ 241 w 250"/>
                  <a:gd name="T23" fmla="*/ 128 h 195"/>
                  <a:gd name="T24" fmla="*/ 50 w 250"/>
                  <a:gd name="T25" fmla="*/ 29 h 195"/>
                  <a:gd name="T26" fmla="*/ 77 w 250"/>
                  <a:gd name="T27" fmla="*/ 63 h 195"/>
                  <a:gd name="T28" fmla="*/ 133 w 250"/>
                  <a:gd name="T29" fmla="*/ 91 h 195"/>
                  <a:gd name="T30" fmla="*/ 168 w 250"/>
                  <a:gd name="T31" fmla="*/ 114 h 195"/>
                  <a:gd name="T32" fmla="*/ 154 w 250"/>
                  <a:gd name="T33" fmla="*/ 97 h 195"/>
                  <a:gd name="T34" fmla="*/ 131 w 250"/>
                  <a:gd name="T35" fmla="*/ 82 h 195"/>
                  <a:gd name="T36" fmla="*/ 125 w 250"/>
                  <a:gd name="T37" fmla="*/ 103 h 195"/>
                  <a:gd name="T38" fmla="*/ 170 w 250"/>
                  <a:gd name="T39" fmla="*/ 124 h 195"/>
                  <a:gd name="T40" fmla="*/ 189 w 250"/>
                  <a:gd name="T41" fmla="*/ 119 h 195"/>
                  <a:gd name="T42" fmla="*/ 162 w 250"/>
                  <a:gd name="T43" fmla="*/ 85 h 195"/>
                  <a:gd name="T44" fmla="*/ 138 w 250"/>
                  <a:gd name="T45" fmla="*/ 70 h 195"/>
                  <a:gd name="T46" fmla="*/ 96 w 250"/>
                  <a:gd name="T47" fmla="*/ 59 h 195"/>
                  <a:gd name="T48" fmla="*/ 102 w 250"/>
                  <a:gd name="T49" fmla="*/ 88 h 195"/>
                  <a:gd name="T50" fmla="*/ 116 w 250"/>
                  <a:gd name="T51" fmla="*/ 105 h 195"/>
                  <a:gd name="T52" fmla="*/ 145 w 250"/>
                  <a:gd name="T53" fmla="*/ 149 h 195"/>
                  <a:gd name="T54" fmla="*/ 193 w 250"/>
                  <a:gd name="T55" fmla="*/ 139 h 195"/>
                  <a:gd name="T56" fmla="*/ 206 w 250"/>
                  <a:gd name="T57" fmla="*/ 106 h 195"/>
                  <a:gd name="T58" fmla="*/ 181 w 250"/>
                  <a:gd name="T59" fmla="*/ 81 h 195"/>
                  <a:gd name="T60" fmla="*/ 157 w 250"/>
                  <a:gd name="T61" fmla="*/ 66 h 195"/>
                  <a:gd name="T62" fmla="*/ 104 w 250"/>
                  <a:gd name="T63" fmla="*/ 47 h 195"/>
                  <a:gd name="T64" fmla="*/ 73 w 250"/>
                  <a:gd name="T65" fmla="*/ 44 h 195"/>
                  <a:gd name="T66" fmla="*/ 69 w 250"/>
                  <a:gd name="T67" fmla="*/ 75 h 195"/>
                  <a:gd name="T68" fmla="*/ 108 w 250"/>
                  <a:gd name="T69" fmla="*/ 116 h 195"/>
                  <a:gd name="T70" fmla="*/ 122 w 250"/>
                  <a:gd name="T71" fmla="*/ 134 h 195"/>
                  <a:gd name="T72" fmla="*/ 159 w 250"/>
                  <a:gd name="T73" fmla="*/ 166 h 195"/>
                  <a:gd name="T74" fmla="*/ 195 w 250"/>
                  <a:gd name="T75" fmla="*/ 148 h 195"/>
                  <a:gd name="T76" fmla="*/ 219 w 250"/>
                  <a:gd name="T77" fmla="*/ 123 h 195"/>
                  <a:gd name="T78" fmla="*/ 202 w 250"/>
                  <a:gd name="T79" fmla="*/ 86 h 195"/>
                  <a:gd name="T80" fmla="*/ 177 w 250"/>
                  <a:gd name="T81" fmla="*/ 62 h 195"/>
                  <a:gd name="T82" fmla="*/ 132 w 250"/>
                  <a:gd name="T83" fmla="*/ 41 h 195"/>
                  <a:gd name="T84" fmla="*/ 101 w 250"/>
                  <a:gd name="T85" fmla="*/ 38 h 195"/>
                  <a:gd name="T86" fmla="*/ 69 w 250"/>
                  <a:gd name="T87" fmla="*/ 25 h 195"/>
                  <a:gd name="T88" fmla="*/ 51 w 250"/>
                  <a:gd name="T89" fmla="*/ 39 h 195"/>
                  <a:gd name="T90" fmla="*/ 60 w 250"/>
                  <a:gd name="T91" fmla="*/ 77 h 195"/>
                  <a:gd name="T92" fmla="*/ 98 w 250"/>
                  <a:gd name="T93" fmla="*/ 118 h 195"/>
                  <a:gd name="T94" fmla="*/ 114 w 250"/>
                  <a:gd name="T95" fmla="*/ 145 h 195"/>
                  <a:gd name="T96" fmla="*/ 149 w 250"/>
                  <a:gd name="T97" fmla="*/ 168 h 195"/>
                  <a:gd name="T98" fmla="*/ 199 w 250"/>
                  <a:gd name="T99" fmla="*/ 167 h 195"/>
                  <a:gd name="T100" fmla="*/ 216 w 250"/>
                  <a:gd name="T101" fmla="*/ 153 h 195"/>
                  <a:gd name="T102" fmla="*/ 235 w 250"/>
                  <a:gd name="T103" fmla="*/ 100 h 195"/>
                  <a:gd name="T104" fmla="*/ 194 w 250"/>
                  <a:gd name="T105" fmla="*/ 48 h 195"/>
                  <a:gd name="T106" fmla="*/ 128 w 250"/>
                  <a:gd name="T107" fmla="*/ 22 h 195"/>
                  <a:gd name="T108" fmla="*/ 78 w 250"/>
                  <a:gd name="T109" fmla="*/ 23 h 195"/>
                  <a:gd name="T110" fmla="*/ 28 w 250"/>
                  <a:gd name="T111" fmla="*/ 23 h 195"/>
                  <a:gd name="T112" fmla="*/ 32 w 250"/>
                  <a:gd name="T113" fmla="*/ 43 h 195"/>
                  <a:gd name="T114" fmla="*/ 56 w 250"/>
                  <a:gd name="T115" fmla="*/ 107 h 195"/>
                  <a:gd name="T116" fmla="*/ 95 w 250"/>
                  <a:gd name="T117" fmla="*/ 149 h 195"/>
                  <a:gd name="T118" fmla="*/ 151 w 250"/>
                  <a:gd name="T119" fmla="*/ 177 h 195"/>
                  <a:gd name="T120" fmla="*/ 213 w 250"/>
                  <a:gd name="T121" fmla="*/ 184 h 195"/>
                  <a:gd name="T122" fmla="*/ 229 w 250"/>
                  <a:gd name="T123" fmla="*/ 121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50" h="195">
                    <a:moveTo>
                      <a:pt x="241" y="83"/>
                    </a:moveTo>
                    <a:cubicBezTo>
                      <a:pt x="242" y="88"/>
                      <a:pt x="242" y="88"/>
                      <a:pt x="242" y="88"/>
                    </a:cubicBezTo>
                    <a:cubicBezTo>
                      <a:pt x="233" y="90"/>
                      <a:pt x="233" y="90"/>
                      <a:pt x="233" y="90"/>
                    </a:cubicBezTo>
                    <a:cubicBezTo>
                      <a:pt x="231" y="80"/>
                      <a:pt x="231" y="80"/>
                      <a:pt x="231" y="80"/>
                    </a:cubicBezTo>
                    <a:cubicBezTo>
                      <a:pt x="239" y="79"/>
                      <a:pt x="239" y="79"/>
                      <a:pt x="239" y="79"/>
                    </a:cubicBezTo>
                    <a:cubicBezTo>
                      <a:pt x="239" y="79"/>
                      <a:pt x="239" y="79"/>
                      <a:pt x="239" y="79"/>
                    </a:cubicBezTo>
                    <a:cubicBezTo>
                      <a:pt x="231" y="80"/>
                      <a:pt x="231" y="80"/>
                      <a:pt x="231" y="80"/>
                    </a:cubicBezTo>
                    <a:cubicBezTo>
                      <a:pt x="229" y="71"/>
                      <a:pt x="229" y="71"/>
                      <a:pt x="229" y="71"/>
                    </a:cubicBezTo>
                    <a:cubicBezTo>
                      <a:pt x="233" y="70"/>
                      <a:pt x="233" y="70"/>
                      <a:pt x="233" y="70"/>
                    </a:cubicBezTo>
                    <a:cubicBezTo>
                      <a:pt x="233" y="70"/>
                      <a:pt x="233" y="70"/>
                      <a:pt x="233" y="70"/>
                    </a:cubicBezTo>
                    <a:cubicBezTo>
                      <a:pt x="229" y="71"/>
                      <a:pt x="229" y="71"/>
                      <a:pt x="229" y="71"/>
                    </a:cubicBezTo>
                    <a:cubicBezTo>
                      <a:pt x="227" y="63"/>
                      <a:pt x="227" y="63"/>
                      <a:pt x="227" y="63"/>
                    </a:cubicBezTo>
                    <a:cubicBezTo>
                      <a:pt x="227" y="63"/>
                      <a:pt x="227" y="63"/>
                      <a:pt x="227" y="63"/>
                    </a:cubicBezTo>
                    <a:cubicBezTo>
                      <a:pt x="228" y="71"/>
                      <a:pt x="228" y="71"/>
                      <a:pt x="228" y="71"/>
                    </a:cubicBezTo>
                    <a:cubicBezTo>
                      <a:pt x="219" y="73"/>
                      <a:pt x="219" y="73"/>
                      <a:pt x="219" y="73"/>
                    </a:cubicBezTo>
                    <a:cubicBezTo>
                      <a:pt x="217" y="63"/>
                      <a:pt x="217" y="63"/>
                      <a:pt x="217" y="63"/>
                    </a:cubicBezTo>
                    <a:cubicBezTo>
                      <a:pt x="225" y="62"/>
                      <a:pt x="225" y="62"/>
                      <a:pt x="225" y="62"/>
                    </a:cubicBezTo>
                    <a:cubicBezTo>
                      <a:pt x="225" y="62"/>
                      <a:pt x="225" y="62"/>
                      <a:pt x="225" y="61"/>
                    </a:cubicBezTo>
                    <a:cubicBezTo>
                      <a:pt x="217" y="63"/>
                      <a:pt x="217" y="63"/>
                      <a:pt x="217" y="63"/>
                    </a:cubicBezTo>
                    <a:cubicBezTo>
                      <a:pt x="215" y="54"/>
                      <a:pt x="215" y="54"/>
                      <a:pt x="215" y="54"/>
                    </a:cubicBezTo>
                    <a:cubicBezTo>
                      <a:pt x="215" y="54"/>
                      <a:pt x="215" y="54"/>
                      <a:pt x="215" y="54"/>
                    </a:cubicBezTo>
                    <a:cubicBezTo>
                      <a:pt x="215" y="54"/>
                      <a:pt x="215" y="54"/>
                      <a:pt x="215" y="54"/>
                    </a:cubicBezTo>
                    <a:cubicBezTo>
                      <a:pt x="215" y="54"/>
                      <a:pt x="215" y="54"/>
                      <a:pt x="215" y="54"/>
                    </a:cubicBezTo>
                    <a:cubicBezTo>
                      <a:pt x="215" y="53"/>
                      <a:pt x="215" y="53"/>
                      <a:pt x="215" y="53"/>
                    </a:cubicBezTo>
                    <a:cubicBezTo>
                      <a:pt x="215" y="53"/>
                      <a:pt x="215" y="53"/>
                      <a:pt x="215" y="53"/>
                    </a:cubicBezTo>
                    <a:cubicBezTo>
                      <a:pt x="215" y="54"/>
                      <a:pt x="215" y="54"/>
                      <a:pt x="215" y="54"/>
                    </a:cubicBezTo>
                    <a:cubicBezTo>
                      <a:pt x="205" y="56"/>
                      <a:pt x="205" y="56"/>
                      <a:pt x="205" y="56"/>
                    </a:cubicBezTo>
                    <a:cubicBezTo>
                      <a:pt x="203" y="46"/>
                      <a:pt x="203" y="46"/>
                      <a:pt x="203" y="46"/>
                    </a:cubicBezTo>
                    <a:cubicBezTo>
                      <a:pt x="204" y="46"/>
                      <a:pt x="204" y="46"/>
                      <a:pt x="204" y="46"/>
                    </a:cubicBezTo>
                    <a:cubicBezTo>
                      <a:pt x="204" y="46"/>
                      <a:pt x="204" y="46"/>
                      <a:pt x="204" y="46"/>
                    </a:cubicBezTo>
                    <a:cubicBezTo>
                      <a:pt x="203" y="46"/>
                      <a:pt x="203" y="46"/>
                      <a:pt x="203" y="46"/>
                    </a:cubicBezTo>
                    <a:cubicBezTo>
                      <a:pt x="203" y="46"/>
                      <a:pt x="203" y="46"/>
                      <a:pt x="203" y="46"/>
                    </a:cubicBezTo>
                    <a:cubicBezTo>
                      <a:pt x="203" y="46"/>
                      <a:pt x="203" y="46"/>
                      <a:pt x="203" y="46"/>
                    </a:cubicBezTo>
                    <a:cubicBezTo>
                      <a:pt x="203" y="46"/>
                      <a:pt x="203" y="46"/>
                      <a:pt x="203" y="46"/>
                    </a:cubicBezTo>
                    <a:cubicBezTo>
                      <a:pt x="194" y="48"/>
                      <a:pt x="194" y="48"/>
                      <a:pt x="194" y="48"/>
                    </a:cubicBezTo>
                    <a:cubicBezTo>
                      <a:pt x="192" y="39"/>
                      <a:pt x="192" y="39"/>
                      <a:pt x="192" y="39"/>
                    </a:cubicBezTo>
                    <a:cubicBezTo>
                      <a:pt x="192" y="39"/>
                      <a:pt x="192" y="39"/>
                      <a:pt x="192" y="39"/>
                    </a:cubicBezTo>
                    <a:cubicBezTo>
                      <a:pt x="194" y="48"/>
                      <a:pt x="194" y="48"/>
                      <a:pt x="194" y="48"/>
                    </a:cubicBezTo>
                    <a:cubicBezTo>
                      <a:pt x="184" y="50"/>
                      <a:pt x="184" y="50"/>
                      <a:pt x="184" y="50"/>
                    </a:cubicBezTo>
                    <a:cubicBezTo>
                      <a:pt x="182" y="41"/>
                      <a:pt x="182" y="41"/>
                      <a:pt x="182" y="41"/>
                    </a:cubicBezTo>
                    <a:cubicBezTo>
                      <a:pt x="191" y="39"/>
                      <a:pt x="191" y="39"/>
                      <a:pt x="191" y="39"/>
                    </a:cubicBezTo>
                    <a:cubicBezTo>
                      <a:pt x="191" y="39"/>
                      <a:pt x="191" y="39"/>
                      <a:pt x="191" y="39"/>
                    </a:cubicBezTo>
                    <a:cubicBezTo>
                      <a:pt x="182" y="41"/>
                      <a:pt x="182" y="41"/>
                      <a:pt x="182" y="41"/>
                    </a:cubicBezTo>
                    <a:cubicBezTo>
                      <a:pt x="181" y="34"/>
                      <a:pt x="181" y="34"/>
                      <a:pt x="181" y="34"/>
                    </a:cubicBezTo>
                    <a:cubicBezTo>
                      <a:pt x="181" y="34"/>
                      <a:pt x="181" y="34"/>
                      <a:pt x="181" y="34"/>
                    </a:cubicBezTo>
                    <a:cubicBezTo>
                      <a:pt x="182" y="41"/>
                      <a:pt x="182" y="41"/>
                      <a:pt x="182" y="41"/>
                    </a:cubicBezTo>
                    <a:cubicBezTo>
                      <a:pt x="173" y="43"/>
                      <a:pt x="173" y="43"/>
                      <a:pt x="173" y="43"/>
                    </a:cubicBezTo>
                    <a:cubicBezTo>
                      <a:pt x="171" y="33"/>
                      <a:pt x="171" y="33"/>
                      <a:pt x="171" y="33"/>
                    </a:cubicBezTo>
                    <a:cubicBezTo>
                      <a:pt x="176" y="32"/>
                      <a:pt x="176" y="32"/>
                      <a:pt x="176" y="32"/>
                    </a:cubicBezTo>
                    <a:cubicBezTo>
                      <a:pt x="176" y="32"/>
                      <a:pt x="176" y="32"/>
                      <a:pt x="176" y="32"/>
                    </a:cubicBezTo>
                    <a:cubicBezTo>
                      <a:pt x="171" y="33"/>
                      <a:pt x="171" y="33"/>
                      <a:pt x="171" y="33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70" y="33"/>
                      <a:pt x="170" y="33"/>
                      <a:pt x="170" y="33"/>
                    </a:cubicBezTo>
                    <a:cubicBezTo>
                      <a:pt x="161" y="35"/>
                      <a:pt x="161" y="35"/>
                      <a:pt x="161" y="35"/>
                    </a:cubicBezTo>
                    <a:cubicBezTo>
                      <a:pt x="159" y="26"/>
                      <a:pt x="159" y="26"/>
                      <a:pt x="159" y="26"/>
                    </a:cubicBezTo>
                    <a:cubicBezTo>
                      <a:pt x="159" y="26"/>
                      <a:pt x="159" y="26"/>
                      <a:pt x="159" y="26"/>
                    </a:cubicBezTo>
                    <a:cubicBezTo>
                      <a:pt x="159" y="26"/>
                      <a:pt x="159" y="26"/>
                      <a:pt x="159" y="25"/>
                    </a:cubicBezTo>
                    <a:cubicBezTo>
                      <a:pt x="159" y="26"/>
                      <a:pt x="159" y="26"/>
                      <a:pt x="159" y="26"/>
                    </a:cubicBezTo>
                    <a:cubicBezTo>
                      <a:pt x="159" y="25"/>
                      <a:pt x="159" y="25"/>
                      <a:pt x="159" y="25"/>
                    </a:cubicBezTo>
                    <a:cubicBezTo>
                      <a:pt x="159" y="25"/>
                      <a:pt x="159" y="25"/>
                      <a:pt x="159" y="25"/>
                    </a:cubicBezTo>
                    <a:cubicBezTo>
                      <a:pt x="159" y="26"/>
                      <a:pt x="159" y="26"/>
                      <a:pt x="159" y="26"/>
                    </a:cubicBezTo>
                    <a:cubicBezTo>
                      <a:pt x="149" y="28"/>
                      <a:pt x="149" y="28"/>
                      <a:pt x="149" y="28"/>
                    </a:cubicBezTo>
                    <a:cubicBezTo>
                      <a:pt x="148" y="22"/>
                      <a:pt x="148" y="22"/>
                      <a:pt x="148" y="22"/>
                    </a:cubicBezTo>
                    <a:cubicBezTo>
                      <a:pt x="148" y="22"/>
                      <a:pt x="148" y="22"/>
                      <a:pt x="148" y="22"/>
                    </a:cubicBezTo>
                    <a:cubicBezTo>
                      <a:pt x="149" y="28"/>
                      <a:pt x="149" y="28"/>
                      <a:pt x="149" y="28"/>
                    </a:cubicBezTo>
                    <a:cubicBezTo>
                      <a:pt x="140" y="30"/>
                      <a:pt x="140" y="30"/>
                      <a:pt x="140" y="30"/>
                    </a:cubicBezTo>
                    <a:cubicBezTo>
                      <a:pt x="138" y="20"/>
                      <a:pt x="138" y="20"/>
                      <a:pt x="138" y="20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38" y="20"/>
                      <a:pt x="138" y="20"/>
                      <a:pt x="138" y="20"/>
                    </a:cubicBezTo>
                    <a:cubicBezTo>
                      <a:pt x="138" y="19"/>
                      <a:pt x="138" y="19"/>
                      <a:pt x="138" y="19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38" y="20"/>
                      <a:pt x="138" y="20"/>
                      <a:pt x="138" y="20"/>
                    </a:cubicBezTo>
                    <a:cubicBezTo>
                      <a:pt x="128" y="22"/>
                      <a:pt x="128" y="22"/>
                      <a:pt x="128" y="22"/>
                    </a:cubicBezTo>
                    <a:cubicBezTo>
                      <a:pt x="127" y="16"/>
                      <a:pt x="127" y="16"/>
                      <a:pt x="127" y="16"/>
                    </a:cubicBezTo>
                    <a:cubicBezTo>
                      <a:pt x="127" y="16"/>
                      <a:pt x="127" y="16"/>
                      <a:pt x="127" y="16"/>
                    </a:cubicBezTo>
                    <a:cubicBezTo>
                      <a:pt x="128" y="22"/>
                      <a:pt x="128" y="22"/>
                      <a:pt x="128" y="22"/>
                    </a:cubicBezTo>
                    <a:cubicBezTo>
                      <a:pt x="119" y="24"/>
                      <a:pt x="119" y="24"/>
                      <a:pt x="119" y="24"/>
                    </a:cubicBezTo>
                    <a:cubicBezTo>
                      <a:pt x="117" y="15"/>
                      <a:pt x="117" y="15"/>
                      <a:pt x="117" y="15"/>
                    </a:cubicBezTo>
                    <a:cubicBezTo>
                      <a:pt x="118" y="14"/>
                      <a:pt x="118" y="14"/>
                      <a:pt x="118" y="14"/>
                    </a:cubicBezTo>
                    <a:cubicBezTo>
                      <a:pt x="118" y="14"/>
                      <a:pt x="118" y="14"/>
                      <a:pt x="118" y="14"/>
                    </a:cubicBezTo>
                    <a:cubicBezTo>
                      <a:pt x="117" y="15"/>
                      <a:pt x="117" y="15"/>
                      <a:pt x="117" y="15"/>
                    </a:cubicBezTo>
                    <a:cubicBezTo>
                      <a:pt x="116" y="14"/>
                      <a:pt x="116" y="14"/>
                      <a:pt x="116" y="14"/>
                    </a:cubicBezTo>
                    <a:cubicBezTo>
                      <a:pt x="116" y="14"/>
                      <a:pt x="116" y="14"/>
                      <a:pt x="116" y="14"/>
                    </a:cubicBezTo>
                    <a:cubicBezTo>
                      <a:pt x="116" y="15"/>
                      <a:pt x="116" y="15"/>
                      <a:pt x="116" y="15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6" y="12"/>
                      <a:pt x="106" y="12"/>
                      <a:pt x="106" y="12"/>
                    </a:cubicBezTo>
                    <a:cubicBezTo>
                      <a:pt x="106" y="12"/>
                      <a:pt x="106" y="12"/>
                      <a:pt x="106" y="12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97" y="19"/>
                      <a:pt x="97" y="19"/>
                      <a:pt x="97" y="19"/>
                    </a:cubicBezTo>
                    <a:cubicBezTo>
                      <a:pt x="96" y="10"/>
                      <a:pt x="96" y="10"/>
                      <a:pt x="96" y="10"/>
                    </a:cubicBezTo>
                    <a:cubicBezTo>
                      <a:pt x="96" y="10"/>
                      <a:pt x="95" y="10"/>
                      <a:pt x="95" y="10"/>
                    </a:cubicBezTo>
                    <a:cubicBezTo>
                      <a:pt x="97" y="19"/>
                      <a:pt x="97" y="19"/>
                      <a:pt x="97" y="19"/>
                    </a:cubicBezTo>
                    <a:cubicBezTo>
                      <a:pt x="88" y="21"/>
                      <a:pt x="88" y="21"/>
                      <a:pt x="88" y="21"/>
                    </a:cubicBezTo>
                    <a:cubicBezTo>
                      <a:pt x="86" y="11"/>
                      <a:pt x="86" y="11"/>
                      <a:pt x="86" y="11"/>
                    </a:cubicBezTo>
                    <a:cubicBezTo>
                      <a:pt x="94" y="10"/>
                      <a:pt x="94" y="10"/>
                      <a:pt x="94" y="10"/>
                    </a:cubicBezTo>
                    <a:cubicBezTo>
                      <a:pt x="94" y="10"/>
                      <a:pt x="93" y="9"/>
                      <a:pt x="93" y="9"/>
                    </a:cubicBezTo>
                    <a:cubicBezTo>
                      <a:pt x="86" y="11"/>
                      <a:pt x="86" y="11"/>
                      <a:pt x="86" y="11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86" y="11"/>
                      <a:pt x="86" y="11"/>
                      <a:pt x="86" y="11"/>
                    </a:cubicBezTo>
                    <a:cubicBezTo>
                      <a:pt x="76" y="13"/>
                      <a:pt x="76" y="13"/>
                      <a:pt x="76" y="13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76" y="13"/>
                      <a:pt x="76" y="13"/>
                      <a:pt x="76" y="13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65" y="6"/>
                      <a:pt x="65" y="6"/>
                      <a:pt x="65" y="6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5" y="5"/>
                      <a:pt x="65" y="5"/>
                      <a:pt x="65" y="5"/>
                    </a:cubicBezTo>
                    <a:cubicBezTo>
                      <a:pt x="65" y="6"/>
                      <a:pt x="65" y="6"/>
                      <a:pt x="65" y="6"/>
                    </a:cubicBezTo>
                    <a:cubicBezTo>
                      <a:pt x="65" y="5"/>
                      <a:pt x="65" y="5"/>
                      <a:pt x="65" y="5"/>
                    </a:cubicBezTo>
                    <a:cubicBezTo>
                      <a:pt x="65" y="5"/>
                      <a:pt x="64" y="5"/>
                      <a:pt x="64" y="5"/>
                    </a:cubicBezTo>
                    <a:cubicBezTo>
                      <a:pt x="64" y="6"/>
                      <a:pt x="64" y="6"/>
                      <a:pt x="64" y="6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3" y="1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8"/>
                      <a:pt x="4" y="18"/>
                      <a:pt x="4" y="19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8"/>
                      <a:pt x="8" y="28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7" y="63"/>
                      <a:pt x="27" y="63"/>
                      <a:pt x="27" y="63"/>
                    </a:cubicBezTo>
                    <a:cubicBezTo>
                      <a:pt x="27" y="63"/>
                      <a:pt x="27" y="63"/>
                      <a:pt x="27" y="63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27" y="64"/>
                      <a:pt x="27" y="64"/>
                      <a:pt x="27" y="64"/>
                    </a:cubicBezTo>
                    <a:cubicBezTo>
                      <a:pt x="27" y="64"/>
                      <a:pt x="27" y="64"/>
                      <a:pt x="27" y="64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8" y="71"/>
                      <a:pt x="38" y="71"/>
                      <a:pt x="38" y="71"/>
                    </a:cubicBezTo>
                    <a:cubicBezTo>
                      <a:pt x="32" y="73"/>
                      <a:pt x="32" y="73"/>
                      <a:pt x="32" y="73"/>
                    </a:cubicBezTo>
                    <a:cubicBezTo>
                      <a:pt x="32" y="73"/>
                      <a:pt x="32" y="73"/>
                      <a:pt x="32" y="73"/>
                    </a:cubicBezTo>
                    <a:cubicBezTo>
                      <a:pt x="38" y="71"/>
                      <a:pt x="38" y="71"/>
                      <a:pt x="38" y="71"/>
                    </a:cubicBezTo>
                    <a:cubicBezTo>
                      <a:pt x="40" y="81"/>
                      <a:pt x="40" y="81"/>
                      <a:pt x="40" y="81"/>
                    </a:cubicBezTo>
                    <a:cubicBezTo>
                      <a:pt x="37" y="81"/>
                      <a:pt x="37" y="81"/>
                      <a:pt x="37" y="81"/>
                    </a:cubicBezTo>
                    <a:cubicBezTo>
                      <a:pt x="37" y="81"/>
                      <a:pt x="37" y="82"/>
                      <a:pt x="37" y="82"/>
                    </a:cubicBezTo>
                    <a:cubicBezTo>
                      <a:pt x="40" y="81"/>
                      <a:pt x="40" y="81"/>
                      <a:pt x="40" y="81"/>
                    </a:cubicBezTo>
                    <a:cubicBezTo>
                      <a:pt x="42" y="90"/>
                      <a:pt x="42" y="90"/>
                      <a:pt x="42" y="90"/>
                    </a:cubicBezTo>
                    <a:cubicBezTo>
                      <a:pt x="43" y="90"/>
                      <a:pt x="43" y="91"/>
                      <a:pt x="43" y="91"/>
                    </a:cubicBezTo>
                    <a:cubicBezTo>
                      <a:pt x="43" y="90"/>
                      <a:pt x="43" y="90"/>
                      <a:pt x="43" y="90"/>
                    </a:cubicBezTo>
                    <a:cubicBezTo>
                      <a:pt x="52" y="88"/>
                      <a:pt x="52" y="88"/>
                      <a:pt x="52" y="88"/>
                    </a:cubicBezTo>
                    <a:cubicBezTo>
                      <a:pt x="54" y="98"/>
                      <a:pt x="54" y="98"/>
                      <a:pt x="54" y="98"/>
                    </a:cubicBezTo>
                    <a:cubicBezTo>
                      <a:pt x="48" y="99"/>
                      <a:pt x="48" y="99"/>
                      <a:pt x="48" y="99"/>
                    </a:cubicBezTo>
                    <a:cubicBezTo>
                      <a:pt x="48" y="99"/>
                      <a:pt x="48" y="99"/>
                      <a:pt x="48" y="99"/>
                    </a:cubicBezTo>
                    <a:cubicBezTo>
                      <a:pt x="54" y="98"/>
                      <a:pt x="54" y="98"/>
                      <a:pt x="54" y="98"/>
                    </a:cubicBezTo>
                    <a:cubicBezTo>
                      <a:pt x="56" y="107"/>
                      <a:pt x="56" y="107"/>
                      <a:pt x="56" y="107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4" y="108"/>
                      <a:pt x="54" y="108"/>
                      <a:pt x="54" y="108"/>
                    </a:cubicBezTo>
                    <a:cubicBezTo>
                      <a:pt x="56" y="108"/>
                      <a:pt x="56" y="108"/>
                      <a:pt x="56" y="108"/>
                    </a:cubicBezTo>
                    <a:cubicBezTo>
                      <a:pt x="57" y="113"/>
                      <a:pt x="57" y="113"/>
                      <a:pt x="57" y="113"/>
                    </a:cubicBezTo>
                    <a:cubicBezTo>
                      <a:pt x="57" y="113"/>
                      <a:pt x="58" y="114"/>
                      <a:pt x="58" y="114"/>
                    </a:cubicBezTo>
                    <a:cubicBezTo>
                      <a:pt x="56" y="108"/>
                      <a:pt x="56" y="108"/>
                      <a:pt x="56" y="108"/>
                    </a:cubicBezTo>
                    <a:cubicBezTo>
                      <a:pt x="66" y="106"/>
                      <a:pt x="66" y="106"/>
                      <a:pt x="66" y="106"/>
                    </a:cubicBezTo>
                    <a:cubicBezTo>
                      <a:pt x="68" y="115"/>
                      <a:pt x="68" y="115"/>
                      <a:pt x="68" y="115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68" y="115"/>
                      <a:pt x="68" y="115"/>
                      <a:pt x="68" y="115"/>
                    </a:cubicBezTo>
                    <a:cubicBezTo>
                      <a:pt x="70" y="125"/>
                      <a:pt x="70" y="125"/>
                      <a:pt x="70" y="125"/>
                    </a:cubicBezTo>
                    <a:cubicBezTo>
                      <a:pt x="66" y="125"/>
                      <a:pt x="66" y="125"/>
                      <a:pt x="66" y="125"/>
                    </a:cubicBezTo>
                    <a:cubicBezTo>
                      <a:pt x="66" y="125"/>
                      <a:pt x="66" y="125"/>
                      <a:pt x="66" y="125"/>
                    </a:cubicBezTo>
                    <a:cubicBezTo>
                      <a:pt x="70" y="125"/>
                      <a:pt x="70" y="125"/>
                      <a:pt x="70" y="125"/>
                    </a:cubicBezTo>
                    <a:cubicBezTo>
                      <a:pt x="71" y="132"/>
                      <a:pt x="71" y="132"/>
                      <a:pt x="71" y="132"/>
                    </a:cubicBezTo>
                    <a:cubicBezTo>
                      <a:pt x="72" y="133"/>
                      <a:pt x="72" y="133"/>
                      <a:pt x="72" y="133"/>
                    </a:cubicBezTo>
                    <a:cubicBezTo>
                      <a:pt x="70" y="125"/>
                      <a:pt x="70" y="125"/>
                      <a:pt x="70" y="125"/>
                    </a:cubicBezTo>
                    <a:cubicBezTo>
                      <a:pt x="79" y="123"/>
                      <a:pt x="79" y="123"/>
                      <a:pt x="79" y="123"/>
                    </a:cubicBezTo>
                    <a:cubicBezTo>
                      <a:pt x="81" y="132"/>
                      <a:pt x="81" y="132"/>
                      <a:pt x="81" y="132"/>
                    </a:cubicBezTo>
                    <a:cubicBezTo>
                      <a:pt x="73" y="134"/>
                      <a:pt x="73" y="134"/>
                      <a:pt x="73" y="134"/>
                    </a:cubicBezTo>
                    <a:cubicBezTo>
                      <a:pt x="73" y="134"/>
                      <a:pt x="73" y="134"/>
                      <a:pt x="73" y="134"/>
                    </a:cubicBezTo>
                    <a:cubicBezTo>
                      <a:pt x="81" y="132"/>
                      <a:pt x="81" y="132"/>
                      <a:pt x="81" y="132"/>
                    </a:cubicBezTo>
                    <a:cubicBezTo>
                      <a:pt x="83" y="142"/>
                      <a:pt x="83" y="142"/>
                      <a:pt x="83" y="142"/>
                    </a:cubicBezTo>
                    <a:cubicBezTo>
                      <a:pt x="80" y="142"/>
                      <a:pt x="80" y="142"/>
                      <a:pt x="80" y="142"/>
                    </a:cubicBezTo>
                    <a:cubicBezTo>
                      <a:pt x="80" y="142"/>
                      <a:pt x="80" y="143"/>
                      <a:pt x="80" y="143"/>
                    </a:cubicBezTo>
                    <a:cubicBezTo>
                      <a:pt x="83" y="142"/>
                      <a:pt x="83" y="142"/>
                      <a:pt x="83" y="142"/>
                    </a:cubicBezTo>
                    <a:cubicBezTo>
                      <a:pt x="85" y="148"/>
                      <a:pt x="85" y="148"/>
                      <a:pt x="85" y="148"/>
                    </a:cubicBezTo>
                    <a:cubicBezTo>
                      <a:pt x="85" y="148"/>
                      <a:pt x="85" y="148"/>
                      <a:pt x="85" y="148"/>
                    </a:cubicBezTo>
                    <a:cubicBezTo>
                      <a:pt x="84" y="142"/>
                      <a:pt x="84" y="142"/>
                      <a:pt x="84" y="142"/>
                    </a:cubicBezTo>
                    <a:cubicBezTo>
                      <a:pt x="93" y="140"/>
                      <a:pt x="93" y="140"/>
                      <a:pt x="93" y="140"/>
                    </a:cubicBezTo>
                    <a:cubicBezTo>
                      <a:pt x="95" y="149"/>
                      <a:pt x="95" y="149"/>
                      <a:pt x="95" y="149"/>
                    </a:cubicBezTo>
                    <a:cubicBezTo>
                      <a:pt x="87" y="151"/>
                      <a:pt x="87" y="151"/>
                      <a:pt x="87" y="151"/>
                    </a:cubicBezTo>
                    <a:cubicBezTo>
                      <a:pt x="88" y="151"/>
                      <a:pt x="88" y="151"/>
                      <a:pt x="88" y="151"/>
                    </a:cubicBezTo>
                    <a:cubicBezTo>
                      <a:pt x="95" y="149"/>
                      <a:pt x="95" y="149"/>
                      <a:pt x="95" y="149"/>
                    </a:cubicBezTo>
                    <a:cubicBezTo>
                      <a:pt x="97" y="159"/>
                      <a:pt x="97" y="159"/>
                      <a:pt x="97" y="159"/>
                    </a:cubicBezTo>
                    <a:cubicBezTo>
                      <a:pt x="96" y="159"/>
                      <a:pt x="96" y="159"/>
                      <a:pt x="96" y="159"/>
                    </a:cubicBezTo>
                    <a:cubicBezTo>
                      <a:pt x="96" y="159"/>
                      <a:pt x="96" y="159"/>
                      <a:pt x="96" y="159"/>
                    </a:cubicBezTo>
                    <a:cubicBezTo>
                      <a:pt x="97" y="159"/>
                      <a:pt x="97" y="159"/>
                      <a:pt x="97" y="159"/>
                    </a:cubicBezTo>
                    <a:cubicBezTo>
                      <a:pt x="97" y="160"/>
                      <a:pt x="97" y="160"/>
                      <a:pt x="97" y="160"/>
                    </a:cubicBezTo>
                    <a:cubicBezTo>
                      <a:pt x="97" y="160"/>
                      <a:pt x="97" y="160"/>
                      <a:pt x="98" y="160"/>
                    </a:cubicBezTo>
                    <a:cubicBezTo>
                      <a:pt x="97" y="159"/>
                      <a:pt x="97" y="159"/>
                      <a:pt x="97" y="159"/>
                    </a:cubicBezTo>
                    <a:cubicBezTo>
                      <a:pt x="107" y="157"/>
                      <a:pt x="107" y="157"/>
                      <a:pt x="107" y="157"/>
                    </a:cubicBezTo>
                    <a:cubicBezTo>
                      <a:pt x="109" y="166"/>
                      <a:pt x="109" y="166"/>
                      <a:pt x="109" y="166"/>
                    </a:cubicBezTo>
                    <a:cubicBezTo>
                      <a:pt x="106" y="167"/>
                      <a:pt x="106" y="167"/>
                      <a:pt x="106" y="167"/>
                    </a:cubicBezTo>
                    <a:cubicBezTo>
                      <a:pt x="106" y="167"/>
                      <a:pt x="106" y="167"/>
                      <a:pt x="106" y="167"/>
                    </a:cubicBezTo>
                    <a:cubicBezTo>
                      <a:pt x="109" y="166"/>
                      <a:pt x="109" y="166"/>
                      <a:pt x="109" y="166"/>
                    </a:cubicBezTo>
                    <a:cubicBezTo>
                      <a:pt x="109" y="169"/>
                      <a:pt x="109" y="169"/>
                      <a:pt x="109" y="169"/>
                    </a:cubicBezTo>
                    <a:cubicBezTo>
                      <a:pt x="109" y="169"/>
                      <a:pt x="109" y="169"/>
                      <a:pt x="109" y="169"/>
                    </a:cubicBezTo>
                    <a:cubicBezTo>
                      <a:pt x="109" y="166"/>
                      <a:pt x="109" y="166"/>
                      <a:pt x="109" y="166"/>
                    </a:cubicBezTo>
                    <a:cubicBezTo>
                      <a:pt x="118" y="164"/>
                      <a:pt x="118" y="164"/>
                      <a:pt x="118" y="164"/>
                    </a:cubicBezTo>
                    <a:cubicBezTo>
                      <a:pt x="120" y="174"/>
                      <a:pt x="120" y="174"/>
                      <a:pt x="120" y="174"/>
                    </a:cubicBezTo>
                    <a:cubicBezTo>
                      <a:pt x="119" y="174"/>
                      <a:pt x="119" y="174"/>
                      <a:pt x="119" y="174"/>
                    </a:cubicBezTo>
                    <a:cubicBezTo>
                      <a:pt x="119" y="174"/>
                      <a:pt x="119" y="174"/>
                      <a:pt x="119" y="174"/>
                    </a:cubicBezTo>
                    <a:cubicBezTo>
                      <a:pt x="120" y="174"/>
                      <a:pt x="120" y="174"/>
                      <a:pt x="120" y="174"/>
                    </a:cubicBezTo>
                    <a:cubicBezTo>
                      <a:pt x="121" y="175"/>
                      <a:pt x="121" y="175"/>
                      <a:pt x="121" y="175"/>
                    </a:cubicBezTo>
                    <a:cubicBezTo>
                      <a:pt x="121" y="175"/>
                      <a:pt x="121" y="175"/>
                      <a:pt x="121" y="175"/>
                    </a:cubicBezTo>
                    <a:cubicBezTo>
                      <a:pt x="120" y="174"/>
                      <a:pt x="120" y="174"/>
                      <a:pt x="120" y="174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132" y="181"/>
                      <a:pt x="132" y="181"/>
                      <a:pt x="132" y="181"/>
                    </a:cubicBezTo>
                    <a:cubicBezTo>
                      <a:pt x="132" y="181"/>
                      <a:pt x="132" y="181"/>
                      <a:pt x="132" y="181"/>
                    </a:cubicBezTo>
                    <a:cubicBezTo>
                      <a:pt x="132" y="181"/>
                      <a:pt x="132" y="182"/>
                      <a:pt x="132" y="182"/>
                    </a:cubicBezTo>
                    <a:cubicBezTo>
                      <a:pt x="132" y="182"/>
                      <a:pt x="132" y="182"/>
                      <a:pt x="132" y="182"/>
                    </a:cubicBezTo>
                    <a:cubicBezTo>
                      <a:pt x="141" y="180"/>
                      <a:pt x="141" y="180"/>
                      <a:pt x="141" y="180"/>
                    </a:cubicBezTo>
                    <a:cubicBezTo>
                      <a:pt x="143" y="187"/>
                      <a:pt x="143" y="187"/>
                      <a:pt x="143" y="187"/>
                    </a:cubicBezTo>
                    <a:cubicBezTo>
                      <a:pt x="143" y="187"/>
                      <a:pt x="143" y="187"/>
                      <a:pt x="143" y="187"/>
                    </a:cubicBezTo>
                    <a:cubicBezTo>
                      <a:pt x="142" y="179"/>
                      <a:pt x="142" y="179"/>
                      <a:pt x="142" y="179"/>
                    </a:cubicBezTo>
                    <a:cubicBezTo>
                      <a:pt x="151" y="177"/>
                      <a:pt x="151" y="177"/>
                      <a:pt x="151" y="177"/>
                    </a:cubicBezTo>
                    <a:cubicBezTo>
                      <a:pt x="153" y="187"/>
                      <a:pt x="153" y="187"/>
                      <a:pt x="153" y="187"/>
                    </a:cubicBezTo>
                    <a:cubicBezTo>
                      <a:pt x="146" y="188"/>
                      <a:pt x="146" y="188"/>
                      <a:pt x="146" y="188"/>
                    </a:cubicBezTo>
                    <a:cubicBezTo>
                      <a:pt x="146" y="188"/>
                      <a:pt x="147" y="188"/>
                      <a:pt x="147" y="188"/>
                    </a:cubicBezTo>
                    <a:cubicBezTo>
                      <a:pt x="153" y="187"/>
                      <a:pt x="153" y="187"/>
                      <a:pt x="153" y="187"/>
                    </a:cubicBezTo>
                    <a:cubicBezTo>
                      <a:pt x="154" y="191"/>
                      <a:pt x="154" y="191"/>
                      <a:pt x="154" y="191"/>
                    </a:cubicBezTo>
                    <a:cubicBezTo>
                      <a:pt x="154" y="191"/>
                      <a:pt x="154" y="191"/>
                      <a:pt x="154" y="191"/>
                    </a:cubicBezTo>
                    <a:cubicBezTo>
                      <a:pt x="153" y="187"/>
                      <a:pt x="153" y="187"/>
                      <a:pt x="153" y="187"/>
                    </a:cubicBezTo>
                    <a:cubicBezTo>
                      <a:pt x="163" y="185"/>
                      <a:pt x="163" y="185"/>
                      <a:pt x="163" y="185"/>
                    </a:cubicBezTo>
                    <a:cubicBezTo>
                      <a:pt x="165" y="194"/>
                      <a:pt x="165" y="194"/>
                      <a:pt x="165" y="194"/>
                    </a:cubicBezTo>
                    <a:cubicBezTo>
                      <a:pt x="165" y="194"/>
                      <a:pt x="165" y="194"/>
                      <a:pt x="165" y="194"/>
                    </a:cubicBezTo>
                    <a:cubicBezTo>
                      <a:pt x="163" y="185"/>
                      <a:pt x="163" y="185"/>
                      <a:pt x="163" y="185"/>
                    </a:cubicBezTo>
                    <a:cubicBezTo>
                      <a:pt x="172" y="183"/>
                      <a:pt x="172" y="183"/>
                      <a:pt x="172" y="183"/>
                    </a:cubicBezTo>
                    <a:cubicBezTo>
                      <a:pt x="174" y="192"/>
                      <a:pt x="174" y="192"/>
                      <a:pt x="174" y="192"/>
                    </a:cubicBezTo>
                    <a:cubicBezTo>
                      <a:pt x="167" y="194"/>
                      <a:pt x="167" y="194"/>
                      <a:pt x="167" y="194"/>
                    </a:cubicBezTo>
                    <a:cubicBezTo>
                      <a:pt x="167" y="194"/>
                      <a:pt x="167" y="194"/>
                      <a:pt x="167" y="194"/>
                    </a:cubicBezTo>
                    <a:cubicBezTo>
                      <a:pt x="174" y="193"/>
                      <a:pt x="174" y="193"/>
                      <a:pt x="174" y="193"/>
                    </a:cubicBezTo>
                    <a:cubicBezTo>
                      <a:pt x="175" y="195"/>
                      <a:pt x="175" y="195"/>
                      <a:pt x="175" y="195"/>
                    </a:cubicBezTo>
                    <a:cubicBezTo>
                      <a:pt x="175" y="195"/>
                      <a:pt x="175" y="195"/>
                      <a:pt x="175" y="195"/>
                    </a:cubicBezTo>
                    <a:cubicBezTo>
                      <a:pt x="174" y="193"/>
                      <a:pt x="174" y="193"/>
                      <a:pt x="174" y="193"/>
                    </a:cubicBezTo>
                    <a:cubicBezTo>
                      <a:pt x="184" y="191"/>
                      <a:pt x="184" y="191"/>
                      <a:pt x="184" y="191"/>
                    </a:cubicBezTo>
                    <a:cubicBezTo>
                      <a:pt x="185" y="194"/>
                      <a:pt x="185" y="194"/>
                      <a:pt x="185" y="194"/>
                    </a:cubicBezTo>
                    <a:cubicBezTo>
                      <a:pt x="185" y="194"/>
                      <a:pt x="185" y="194"/>
                      <a:pt x="185" y="194"/>
                    </a:cubicBezTo>
                    <a:cubicBezTo>
                      <a:pt x="184" y="191"/>
                      <a:pt x="184" y="191"/>
                      <a:pt x="184" y="191"/>
                    </a:cubicBezTo>
                    <a:cubicBezTo>
                      <a:pt x="193" y="188"/>
                      <a:pt x="193" y="188"/>
                      <a:pt x="193" y="188"/>
                    </a:cubicBezTo>
                    <a:cubicBezTo>
                      <a:pt x="194" y="193"/>
                      <a:pt x="194" y="193"/>
                      <a:pt x="194" y="193"/>
                    </a:cubicBezTo>
                    <a:cubicBezTo>
                      <a:pt x="194" y="193"/>
                      <a:pt x="194" y="193"/>
                      <a:pt x="194" y="193"/>
                    </a:cubicBezTo>
                    <a:cubicBezTo>
                      <a:pt x="194" y="188"/>
                      <a:pt x="194" y="188"/>
                      <a:pt x="194" y="188"/>
                    </a:cubicBezTo>
                    <a:cubicBezTo>
                      <a:pt x="203" y="186"/>
                      <a:pt x="203" y="186"/>
                      <a:pt x="203" y="186"/>
                    </a:cubicBezTo>
                    <a:cubicBezTo>
                      <a:pt x="204" y="189"/>
                      <a:pt x="204" y="189"/>
                      <a:pt x="204" y="189"/>
                    </a:cubicBezTo>
                    <a:cubicBezTo>
                      <a:pt x="204" y="189"/>
                      <a:pt x="204" y="189"/>
                      <a:pt x="204" y="189"/>
                    </a:cubicBezTo>
                    <a:cubicBezTo>
                      <a:pt x="203" y="186"/>
                      <a:pt x="203" y="186"/>
                      <a:pt x="203" y="186"/>
                    </a:cubicBezTo>
                    <a:cubicBezTo>
                      <a:pt x="213" y="184"/>
                      <a:pt x="213" y="184"/>
                      <a:pt x="213" y="184"/>
                    </a:cubicBezTo>
                    <a:cubicBezTo>
                      <a:pt x="213" y="185"/>
                      <a:pt x="213" y="185"/>
                      <a:pt x="213" y="185"/>
                    </a:cubicBezTo>
                    <a:cubicBezTo>
                      <a:pt x="213" y="185"/>
                      <a:pt x="213" y="185"/>
                      <a:pt x="213" y="185"/>
                    </a:cubicBezTo>
                    <a:cubicBezTo>
                      <a:pt x="213" y="184"/>
                      <a:pt x="213" y="184"/>
                      <a:pt x="213" y="184"/>
                    </a:cubicBezTo>
                    <a:cubicBezTo>
                      <a:pt x="214" y="184"/>
                      <a:pt x="214" y="184"/>
                      <a:pt x="214" y="184"/>
                    </a:cubicBezTo>
                    <a:cubicBezTo>
                      <a:pt x="214" y="184"/>
                      <a:pt x="214" y="184"/>
                      <a:pt x="214" y="184"/>
                    </a:cubicBezTo>
                    <a:cubicBezTo>
                      <a:pt x="213" y="184"/>
                      <a:pt x="213" y="184"/>
                      <a:pt x="213" y="184"/>
                    </a:cubicBezTo>
                    <a:cubicBezTo>
                      <a:pt x="211" y="175"/>
                      <a:pt x="211" y="175"/>
                      <a:pt x="211" y="175"/>
                    </a:cubicBezTo>
                    <a:cubicBezTo>
                      <a:pt x="220" y="173"/>
                      <a:pt x="220" y="173"/>
                      <a:pt x="220" y="173"/>
                    </a:cubicBezTo>
                    <a:cubicBezTo>
                      <a:pt x="221" y="179"/>
                      <a:pt x="221" y="179"/>
                      <a:pt x="221" y="179"/>
                    </a:cubicBezTo>
                    <a:cubicBezTo>
                      <a:pt x="222" y="179"/>
                      <a:pt x="222" y="179"/>
                      <a:pt x="222" y="179"/>
                    </a:cubicBezTo>
                    <a:cubicBezTo>
                      <a:pt x="220" y="173"/>
                      <a:pt x="220" y="173"/>
                      <a:pt x="220" y="173"/>
                    </a:cubicBezTo>
                    <a:cubicBezTo>
                      <a:pt x="230" y="171"/>
                      <a:pt x="230" y="171"/>
                      <a:pt x="230" y="171"/>
                    </a:cubicBezTo>
                    <a:cubicBezTo>
                      <a:pt x="230" y="172"/>
                      <a:pt x="230" y="172"/>
                      <a:pt x="230" y="172"/>
                    </a:cubicBezTo>
                    <a:cubicBezTo>
                      <a:pt x="230" y="172"/>
                      <a:pt x="230" y="172"/>
                      <a:pt x="230" y="172"/>
                    </a:cubicBezTo>
                    <a:cubicBezTo>
                      <a:pt x="230" y="171"/>
                      <a:pt x="230" y="171"/>
                      <a:pt x="230" y="171"/>
                    </a:cubicBezTo>
                    <a:cubicBezTo>
                      <a:pt x="233" y="170"/>
                      <a:pt x="233" y="170"/>
                      <a:pt x="233" y="170"/>
                    </a:cubicBezTo>
                    <a:cubicBezTo>
                      <a:pt x="233" y="170"/>
                      <a:pt x="233" y="170"/>
                      <a:pt x="233" y="170"/>
                    </a:cubicBezTo>
                    <a:cubicBezTo>
                      <a:pt x="230" y="171"/>
                      <a:pt x="230" y="171"/>
                      <a:pt x="230" y="171"/>
                    </a:cubicBezTo>
                    <a:cubicBezTo>
                      <a:pt x="228" y="161"/>
                      <a:pt x="228" y="161"/>
                      <a:pt x="228" y="161"/>
                    </a:cubicBezTo>
                    <a:cubicBezTo>
                      <a:pt x="237" y="159"/>
                      <a:pt x="237" y="159"/>
                      <a:pt x="237" y="159"/>
                    </a:cubicBezTo>
                    <a:cubicBezTo>
                      <a:pt x="238" y="165"/>
                      <a:pt x="238" y="165"/>
                      <a:pt x="238" y="165"/>
                    </a:cubicBezTo>
                    <a:cubicBezTo>
                      <a:pt x="238" y="165"/>
                      <a:pt x="239" y="165"/>
                      <a:pt x="239" y="165"/>
                    </a:cubicBezTo>
                    <a:cubicBezTo>
                      <a:pt x="237" y="159"/>
                      <a:pt x="237" y="159"/>
                      <a:pt x="237" y="159"/>
                    </a:cubicBezTo>
                    <a:cubicBezTo>
                      <a:pt x="246" y="157"/>
                      <a:pt x="246" y="157"/>
                      <a:pt x="246" y="157"/>
                    </a:cubicBezTo>
                    <a:cubicBezTo>
                      <a:pt x="246" y="157"/>
                      <a:pt x="246" y="157"/>
                      <a:pt x="246" y="157"/>
                    </a:cubicBezTo>
                    <a:cubicBezTo>
                      <a:pt x="237" y="159"/>
                      <a:pt x="237" y="159"/>
                      <a:pt x="237" y="159"/>
                    </a:cubicBezTo>
                    <a:cubicBezTo>
                      <a:pt x="235" y="150"/>
                      <a:pt x="235" y="150"/>
                      <a:pt x="235" y="150"/>
                    </a:cubicBezTo>
                    <a:cubicBezTo>
                      <a:pt x="245" y="148"/>
                      <a:pt x="245" y="148"/>
                      <a:pt x="245" y="148"/>
                    </a:cubicBezTo>
                    <a:cubicBezTo>
                      <a:pt x="246" y="155"/>
                      <a:pt x="246" y="155"/>
                      <a:pt x="246" y="155"/>
                    </a:cubicBezTo>
                    <a:cubicBezTo>
                      <a:pt x="246" y="155"/>
                      <a:pt x="246" y="155"/>
                      <a:pt x="247" y="155"/>
                    </a:cubicBezTo>
                    <a:cubicBezTo>
                      <a:pt x="245" y="148"/>
                      <a:pt x="245" y="148"/>
                      <a:pt x="245" y="148"/>
                    </a:cubicBezTo>
                    <a:cubicBezTo>
                      <a:pt x="248" y="147"/>
                      <a:pt x="248" y="147"/>
                      <a:pt x="248" y="147"/>
                    </a:cubicBezTo>
                    <a:cubicBezTo>
                      <a:pt x="248" y="147"/>
                      <a:pt x="248" y="147"/>
                      <a:pt x="248" y="147"/>
                    </a:cubicBezTo>
                    <a:cubicBezTo>
                      <a:pt x="245" y="147"/>
                      <a:pt x="245" y="147"/>
                      <a:pt x="245" y="147"/>
                    </a:cubicBezTo>
                    <a:cubicBezTo>
                      <a:pt x="243" y="138"/>
                      <a:pt x="243" y="138"/>
                      <a:pt x="243" y="138"/>
                    </a:cubicBezTo>
                    <a:cubicBezTo>
                      <a:pt x="249" y="137"/>
                      <a:pt x="249" y="137"/>
                      <a:pt x="249" y="137"/>
                    </a:cubicBezTo>
                    <a:cubicBezTo>
                      <a:pt x="249" y="137"/>
                      <a:pt x="249" y="136"/>
                      <a:pt x="249" y="136"/>
                    </a:cubicBezTo>
                    <a:cubicBezTo>
                      <a:pt x="243" y="138"/>
                      <a:pt x="243" y="138"/>
                      <a:pt x="243" y="138"/>
                    </a:cubicBezTo>
                    <a:cubicBezTo>
                      <a:pt x="241" y="128"/>
                      <a:pt x="241" y="128"/>
                      <a:pt x="241" y="128"/>
                    </a:cubicBezTo>
                    <a:cubicBezTo>
                      <a:pt x="250" y="126"/>
                      <a:pt x="250" y="126"/>
                      <a:pt x="250" y="126"/>
                    </a:cubicBezTo>
                    <a:cubicBezTo>
                      <a:pt x="250" y="126"/>
                      <a:pt x="250" y="126"/>
                      <a:pt x="250" y="126"/>
                    </a:cubicBezTo>
                    <a:cubicBezTo>
                      <a:pt x="241" y="128"/>
                      <a:pt x="241" y="128"/>
                      <a:pt x="241" y="128"/>
                    </a:cubicBezTo>
                    <a:cubicBezTo>
                      <a:pt x="239" y="119"/>
                      <a:pt x="239" y="119"/>
                      <a:pt x="239" y="119"/>
                    </a:cubicBezTo>
                    <a:cubicBezTo>
                      <a:pt x="248" y="117"/>
                      <a:pt x="248" y="117"/>
                      <a:pt x="248" y="117"/>
                    </a:cubicBezTo>
                    <a:cubicBezTo>
                      <a:pt x="250" y="125"/>
                      <a:pt x="250" y="125"/>
                      <a:pt x="250" y="125"/>
                    </a:cubicBezTo>
                    <a:cubicBezTo>
                      <a:pt x="250" y="124"/>
                      <a:pt x="250" y="124"/>
                      <a:pt x="250" y="124"/>
                    </a:cubicBezTo>
                    <a:cubicBezTo>
                      <a:pt x="248" y="117"/>
                      <a:pt x="248" y="117"/>
                      <a:pt x="248" y="117"/>
                    </a:cubicBezTo>
                    <a:cubicBezTo>
                      <a:pt x="250" y="117"/>
                      <a:pt x="250" y="117"/>
                      <a:pt x="250" y="117"/>
                    </a:cubicBezTo>
                    <a:cubicBezTo>
                      <a:pt x="250" y="116"/>
                      <a:pt x="250" y="116"/>
                      <a:pt x="250" y="116"/>
                    </a:cubicBezTo>
                    <a:cubicBezTo>
                      <a:pt x="248" y="117"/>
                      <a:pt x="248" y="117"/>
                      <a:pt x="248" y="117"/>
                    </a:cubicBezTo>
                    <a:cubicBezTo>
                      <a:pt x="246" y="107"/>
                      <a:pt x="246" y="107"/>
                      <a:pt x="246" y="107"/>
                    </a:cubicBezTo>
                    <a:cubicBezTo>
                      <a:pt x="248" y="107"/>
                      <a:pt x="248" y="107"/>
                      <a:pt x="248" y="107"/>
                    </a:cubicBezTo>
                    <a:cubicBezTo>
                      <a:pt x="248" y="107"/>
                      <a:pt x="248" y="107"/>
                      <a:pt x="248" y="107"/>
                    </a:cubicBezTo>
                    <a:cubicBezTo>
                      <a:pt x="246" y="107"/>
                      <a:pt x="246" y="107"/>
                      <a:pt x="246" y="107"/>
                    </a:cubicBezTo>
                    <a:cubicBezTo>
                      <a:pt x="244" y="98"/>
                      <a:pt x="244" y="98"/>
                      <a:pt x="244" y="98"/>
                    </a:cubicBezTo>
                    <a:cubicBezTo>
                      <a:pt x="246" y="97"/>
                      <a:pt x="246" y="97"/>
                      <a:pt x="246" y="97"/>
                    </a:cubicBezTo>
                    <a:cubicBezTo>
                      <a:pt x="246" y="97"/>
                      <a:pt x="246" y="97"/>
                      <a:pt x="246" y="97"/>
                    </a:cubicBezTo>
                    <a:cubicBezTo>
                      <a:pt x="244" y="97"/>
                      <a:pt x="244" y="97"/>
                      <a:pt x="244" y="97"/>
                    </a:cubicBezTo>
                    <a:cubicBezTo>
                      <a:pt x="242" y="88"/>
                      <a:pt x="242" y="88"/>
                      <a:pt x="242" y="88"/>
                    </a:cubicBezTo>
                    <a:cubicBezTo>
                      <a:pt x="243" y="88"/>
                      <a:pt x="243" y="88"/>
                      <a:pt x="243" y="88"/>
                    </a:cubicBezTo>
                    <a:cubicBezTo>
                      <a:pt x="243" y="88"/>
                      <a:pt x="243" y="88"/>
                      <a:pt x="243" y="88"/>
                    </a:cubicBezTo>
                    <a:cubicBezTo>
                      <a:pt x="242" y="88"/>
                      <a:pt x="242" y="88"/>
                      <a:pt x="242" y="88"/>
                    </a:cubicBezTo>
                    <a:cubicBezTo>
                      <a:pt x="241" y="84"/>
                      <a:pt x="241" y="84"/>
                      <a:pt x="241" y="84"/>
                    </a:cubicBezTo>
                    <a:cubicBezTo>
                      <a:pt x="241" y="84"/>
                      <a:pt x="241" y="84"/>
                      <a:pt x="241" y="83"/>
                    </a:cubicBezTo>
                    <a:close/>
                    <a:moveTo>
                      <a:pt x="233" y="90"/>
                    </a:moveTo>
                    <a:cubicBezTo>
                      <a:pt x="223" y="92"/>
                      <a:pt x="223" y="92"/>
                      <a:pt x="223" y="92"/>
                    </a:cubicBezTo>
                    <a:cubicBezTo>
                      <a:pt x="221" y="83"/>
                      <a:pt x="221" y="83"/>
                      <a:pt x="221" y="83"/>
                    </a:cubicBezTo>
                    <a:cubicBezTo>
                      <a:pt x="231" y="81"/>
                      <a:pt x="231" y="81"/>
                      <a:pt x="231" y="81"/>
                    </a:cubicBezTo>
                    <a:lnTo>
                      <a:pt x="233" y="90"/>
                    </a:lnTo>
                    <a:close/>
                    <a:moveTo>
                      <a:pt x="50" y="29"/>
                    </a:moveTo>
                    <a:cubicBezTo>
                      <a:pt x="59" y="27"/>
                      <a:pt x="59" y="27"/>
                      <a:pt x="59" y="27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52" y="38"/>
                      <a:pt x="52" y="38"/>
                      <a:pt x="52" y="38"/>
                    </a:cubicBezTo>
                    <a:lnTo>
                      <a:pt x="50" y="29"/>
                    </a:lnTo>
                    <a:close/>
                    <a:moveTo>
                      <a:pt x="51" y="38"/>
                    </a:moveTo>
                    <a:cubicBezTo>
                      <a:pt x="42" y="40"/>
                      <a:pt x="42" y="40"/>
                      <a:pt x="42" y="40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9" y="29"/>
                      <a:pt x="49" y="29"/>
                      <a:pt x="49" y="29"/>
                    </a:cubicBezTo>
                    <a:lnTo>
                      <a:pt x="51" y="38"/>
                    </a:lnTo>
                    <a:close/>
                    <a:moveTo>
                      <a:pt x="61" y="36"/>
                    </a:moveTo>
                    <a:cubicBezTo>
                      <a:pt x="63" y="46"/>
                      <a:pt x="63" y="46"/>
                      <a:pt x="63" y="46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2" y="38"/>
                      <a:pt x="52" y="38"/>
                      <a:pt x="52" y="38"/>
                    </a:cubicBezTo>
                    <a:lnTo>
                      <a:pt x="61" y="36"/>
                    </a:lnTo>
                    <a:close/>
                    <a:moveTo>
                      <a:pt x="75" y="54"/>
                    </a:moveTo>
                    <a:cubicBezTo>
                      <a:pt x="77" y="63"/>
                      <a:pt x="77" y="63"/>
                      <a:pt x="77" y="63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65" y="56"/>
                      <a:pt x="65" y="56"/>
                      <a:pt x="65" y="56"/>
                    </a:cubicBezTo>
                    <a:lnTo>
                      <a:pt x="75" y="54"/>
                    </a:lnTo>
                    <a:close/>
                    <a:moveTo>
                      <a:pt x="65" y="55"/>
                    </a:moveTo>
                    <a:cubicBezTo>
                      <a:pt x="63" y="46"/>
                      <a:pt x="63" y="46"/>
                      <a:pt x="63" y="46"/>
                    </a:cubicBezTo>
                    <a:cubicBezTo>
                      <a:pt x="73" y="44"/>
                      <a:pt x="73" y="44"/>
                      <a:pt x="73" y="44"/>
                    </a:cubicBezTo>
                    <a:cubicBezTo>
                      <a:pt x="75" y="53"/>
                      <a:pt x="75" y="53"/>
                      <a:pt x="75" y="53"/>
                    </a:cubicBezTo>
                    <a:lnTo>
                      <a:pt x="65" y="55"/>
                    </a:lnTo>
                    <a:close/>
                    <a:moveTo>
                      <a:pt x="75" y="54"/>
                    </a:moveTo>
                    <a:cubicBezTo>
                      <a:pt x="84" y="52"/>
                      <a:pt x="84" y="52"/>
                      <a:pt x="84" y="52"/>
                    </a:cubicBezTo>
                    <a:cubicBezTo>
                      <a:pt x="86" y="61"/>
                      <a:pt x="86" y="61"/>
                      <a:pt x="86" y="61"/>
                    </a:cubicBezTo>
                    <a:cubicBezTo>
                      <a:pt x="77" y="63"/>
                      <a:pt x="77" y="63"/>
                      <a:pt x="77" y="63"/>
                    </a:cubicBezTo>
                    <a:lnTo>
                      <a:pt x="75" y="54"/>
                    </a:lnTo>
                    <a:close/>
                    <a:moveTo>
                      <a:pt x="109" y="76"/>
                    </a:moveTo>
                    <a:cubicBezTo>
                      <a:pt x="100" y="78"/>
                      <a:pt x="100" y="78"/>
                      <a:pt x="100" y="78"/>
                    </a:cubicBezTo>
                    <a:cubicBezTo>
                      <a:pt x="98" y="69"/>
                      <a:pt x="98" y="69"/>
                      <a:pt x="98" y="69"/>
                    </a:cubicBezTo>
                    <a:cubicBezTo>
                      <a:pt x="107" y="67"/>
                      <a:pt x="107" y="67"/>
                      <a:pt x="107" y="67"/>
                    </a:cubicBezTo>
                    <a:lnTo>
                      <a:pt x="109" y="76"/>
                    </a:lnTo>
                    <a:close/>
                    <a:moveTo>
                      <a:pt x="108" y="67"/>
                    </a:moveTo>
                    <a:cubicBezTo>
                      <a:pt x="117" y="65"/>
                      <a:pt x="117" y="65"/>
                      <a:pt x="117" y="65"/>
                    </a:cubicBezTo>
                    <a:cubicBezTo>
                      <a:pt x="119" y="74"/>
                      <a:pt x="119" y="74"/>
                      <a:pt x="119" y="74"/>
                    </a:cubicBezTo>
                    <a:cubicBezTo>
                      <a:pt x="110" y="76"/>
                      <a:pt x="110" y="76"/>
                      <a:pt x="110" y="76"/>
                    </a:cubicBezTo>
                    <a:lnTo>
                      <a:pt x="108" y="67"/>
                    </a:lnTo>
                    <a:close/>
                    <a:moveTo>
                      <a:pt x="110" y="76"/>
                    </a:moveTo>
                    <a:cubicBezTo>
                      <a:pt x="112" y="86"/>
                      <a:pt x="112" y="86"/>
                      <a:pt x="112" y="86"/>
                    </a:cubicBezTo>
                    <a:cubicBezTo>
                      <a:pt x="102" y="88"/>
                      <a:pt x="102" y="88"/>
                      <a:pt x="102" y="88"/>
                    </a:cubicBezTo>
                    <a:cubicBezTo>
                      <a:pt x="100" y="78"/>
                      <a:pt x="100" y="78"/>
                      <a:pt x="100" y="78"/>
                    </a:cubicBezTo>
                    <a:lnTo>
                      <a:pt x="110" y="76"/>
                    </a:lnTo>
                    <a:close/>
                    <a:moveTo>
                      <a:pt x="110" y="76"/>
                    </a:moveTo>
                    <a:cubicBezTo>
                      <a:pt x="119" y="74"/>
                      <a:pt x="119" y="74"/>
                      <a:pt x="119" y="74"/>
                    </a:cubicBezTo>
                    <a:cubicBezTo>
                      <a:pt x="121" y="84"/>
                      <a:pt x="121" y="84"/>
                      <a:pt x="121" y="84"/>
                    </a:cubicBezTo>
                    <a:cubicBezTo>
                      <a:pt x="112" y="86"/>
                      <a:pt x="112" y="86"/>
                      <a:pt x="112" y="86"/>
                    </a:cubicBezTo>
                    <a:lnTo>
                      <a:pt x="110" y="76"/>
                    </a:lnTo>
                    <a:close/>
                    <a:moveTo>
                      <a:pt x="144" y="99"/>
                    </a:moveTo>
                    <a:cubicBezTo>
                      <a:pt x="146" y="108"/>
                      <a:pt x="146" y="108"/>
                      <a:pt x="146" y="108"/>
                    </a:cubicBezTo>
                    <a:cubicBezTo>
                      <a:pt x="137" y="110"/>
                      <a:pt x="137" y="110"/>
                      <a:pt x="137" y="110"/>
                    </a:cubicBezTo>
                    <a:cubicBezTo>
                      <a:pt x="135" y="101"/>
                      <a:pt x="135" y="101"/>
                      <a:pt x="135" y="101"/>
                    </a:cubicBezTo>
                    <a:lnTo>
                      <a:pt x="144" y="99"/>
                    </a:lnTo>
                    <a:close/>
                    <a:moveTo>
                      <a:pt x="135" y="101"/>
                    </a:moveTo>
                    <a:cubicBezTo>
                      <a:pt x="133" y="91"/>
                      <a:pt x="133" y="91"/>
                      <a:pt x="133" y="91"/>
                    </a:cubicBezTo>
                    <a:cubicBezTo>
                      <a:pt x="142" y="89"/>
                      <a:pt x="142" y="89"/>
                      <a:pt x="142" y="89"/>
                    </a:cubicBezTo>
                    <a:cubicBezTo>
                      <a:pt x="144" y="99"/>
                      <a:pt x="144" y="99"/>
                      <a:pt x="144" y="99"/>
                    </a:cubicBezTo>
                    <a:lnTo>
                      <a:pt x="135" y="101"/>
                    </a:lnTo>
                    <a:close/>
                    <a:moveTo>
                      <a:pt x="145" y="99"/>
                    </a:moveTo>
                    <a:cubicBezTo>
                      <a:pt x="154" y="97"/>
                      <a:pt x="154" y="97"/>
                      <a:pt x="154" y="97"/>
                    </a:cubicBezTo>
                    <a:cubicBezTo>
                      <a:pt x="156" y="106"/>
                      <a:pt x="156" y="106"/>
                      <a:pt x="156" y="106"/>
                    </a:cubicBezTo>
                    <a:cubicBezTo>
                      <a:pt x="147" y="108"/>
                      <a:pt x="147" y="108"/>
                      <a:pt x="147" y="108"/>
                    </a:cubicBezTo>
                    <a:lnTo>
                      <a:pt x="145" y="99"/>
                    </a:lnTo>
                    <a:close/>
                    <a:moveTo>
                      <a:pt x="156" y="106"/>
                    </a:moveTo>
                    <a:cubicBezTo>
                      <a:pt x="158" y="116"/>
                      <a:pt x="158" y="116"/>
                      <a:pt x="158" y="116"/>
                    </a:cubicBezTo>
                    <a:cubicBezTo>
                      <a:pt x="149" y="118"/>
                      <a:pt x="149" y="118"/>
                      <a:pt x="149" y="118"/>
                    </a:cubicBezTo>
                    <a:cubicBezTo>
                      <a:pt x="147" y="108"/>
                      <a:pt x="147" y="108"/>
                      <a:pt x="147" y="108"/>
                    </a:cubicBezTo>
                    <a:lnTo>
                      <a:pt x="156" y="106"/>
                    </a:lnTo>
                    <a:close/>
                    <a:moveTo>
                      <a:pt x="156" y="106"/>
                    </a:moveTo>
                    <a:cubicBezTo>
                      <a:pt x="166" y="104"/>
                      <a:pt x="166" y="104"/>
                      <a:pt x="166" y="104"/>
                    </a:cubicBezTo>
                    <a:cubicBezTo>
                      <a:pt x="168" y="114"/>
                      <a:pt x="168" y="114"/>
                      <a:pt x="168" y="114"/>
                    </a:cubicBezTo>
                    <a:cubicBezTo>
                      <a:pt x="158" y="116"/>
                      <a:pt x="158" y="116"/>
                      <a:pt x="158" y="116"/>
                    </a:cubicBezTo>
                    <a:lnTo>
                      <a:pt x="156" y="106"/>
                    </a:lnTo>
                    <a:close/>
                    <a:moveTo>
                      <a:pt x="166" y="104"/>
                    </a:moveTo>
                    <a:cubicBezTo>
                      <a:pt x="175" y="102"/>
                      <a:pt x="175" y="102"/>
                      <a:pt x="175" y="102"/>
                    </a:cubicBezTo>
                    <a:cubicBezTo>
                      <a:pt x="177" y="112"/>
                      <a:pt x="177" y="112"/>
                      <a:pt x="177" y="112"/>
                    </a:cubicBezTo>
                    <a:cubicBezTo>
                      <a:pt x="168" y="114"/>
                      <a:pt x="168" y="114"/>
                      <a:pt x="168" y="114"/>
                    </a:cubicBezTo>
                    <a:lnTo>
                      <a:pt x="166" y="104"/>
                    </a:lnTo>
                    <a:close/>
                    <a:moveTo>
                      <a:pt x="168" y="114"/>
                    </a:moveTo>
                    <a:cubicBezTo>
                      <a:pt x="170" y="123"/>
                      <a:pt x="170" y="123"/>
                      <a:pt x="170" y="123"/>
                    </a:cubicBezTo>
                    <a:cubicBezTo>
                      <a:pt x="160" y="125"/>
                      <a:pt x="160" y="125"/>
                      <a:pt x="160" y="125"/>
                    </a:cubicBezTo>
                    <a:cubicBezTo>
                      <a:pt x="158" y="116"/>
                      <a:pt x="158" y="116"/>
                      <a:pt x="158" y="116"/>
                    </a:cubicBezTo>
                    <a:lnTo>
                      <a:pt x="168" y="114"/>
                    </a:lnTo>
                    <a:close/>
                    <a:moveTo>
                      <a:pt x="168" y="114"/>
                    </a:moveTo>
                    <a:cubicBezTo>
                      <a:pt x="177" y="112"/>
                      <a:pt x="177" y="112"/>
                      <a:pt x="177" y="112"/>
                    </a:cubicBezTo>
                    <a:cubicBezTo>
                      <a:pt x="179" y="121"/>
                      <a:pt x="179" y="121"/>
                      <a:pt x="179" y="121"/>
                    </a:cubicBezTo>
                    <a:cubicBezTo>
                      <a:pt x="170" y="123"/>
                      <a:pt x="170" y="123"/>
                      <a:pt x="170" y="123"/>
                    </a:cubicBezTo>
                    <a:lnTo>
                      <a:pt x="168" y="114"/>
                    </a:lnTo>
                    <a:close/>
                    <a:moveTo>
                      <a:pt x="177" y="112"/>
                    </a:moveTo>
                    <a:cubicBezTo>
                      <a:pt x="187" y="110"/>
                      <a:pt x="187" y="110"/>
                      <a:pt x="187" y="110"/>
                    </a:cubicBezTo>
                    <a:cubicBezTo>
                      <a:pt x="189" y="119"/>
                      <a:pt x="189" y="119"/>
                      <a:pt x="189" y="119"/>
                    </a:cubicBezTo>
                    <a:cubicBezTo>
                      <a:pt x="179" y="121"/>
                      <a:pt x="179" y="121"/>
                      <a:pt x="179" y="121"/>
                    </a:cubicBezTo>
                    <a:lnTo>
                      <a:pt x="177" y="112"/>
                    </a:lnTo>
                    <a:close/>
                    <a:moveTo>
                      <a:pt x="177" y="112"/>
                    </a:moveTo>
                    <a:cubicBezTo>
                      <a:pt x="175" y="102"/>
                      <a:pt x="175" y="102"/>
                      <a:pt x="175" y="102"/>
                    </a:cubicBezTo>
                    <a:cubicBezTo>
                      <a:pt x="185" y="100"/>
                      <a:pt x="185" y="100"/>
                      <a:pt x="185" y="100"/>
                    </a:cubicBezTo>
                    <a:cubicBezTo>
                      <a:pt x="187" y="110"/>
                      <a:pt x="187" y="110"/>
                      <a:pt x="187" y="110"/>
                    </a:cubicBezTo>
                    <a:lnTo>
                      <a:pt x="177" y="112"/>
                    </a:lnTo>
                    <a:close/>
                    <a:moveTo>
                      <a:pt x="175" y="102"/>
                    </a:moveTo>
                    <a:cubicBezTo>
                      <a:pt x="173" y="93"/>
                      <a:pt x="173" y="93"/>
                      <a:pt x="173" y="93"/>
                    </a:cubicBezTo>
                    <a:cubicBezTo>
                      <a:pt x="183" y="91"/>
                      <a:pt x="183" y="91"/>
                      <a:pt x="183" y="91"/>
                    </a:cubicBezTo>
                    <a:cubicBezTo>
                      <a:pt x="185" y="100"/>
                      <a:pt x="185" y="100"/>
                      <a:pt x="185" y="100"/>
                    </a:cubicBezTo>
                    <a:lnTo>
                      <a:pt x="175" y="102"/>
                    </a:lnTo>
                    <a:close/>
                    <a:moveTo>
                      <a:pt x="175" y="102"/>
                    </a:moveTo>
                    <a:cubicBezTo>
                      <a:pt x="166" y="104"/>
                      <a:pt x="166" y="104"/>
                      <a:pt x="166" y="104"/>
                    </a:cubicBezTo>
                    <a:cubicBezTo>
                      <a:pt x="164" y="95"/>
                      <a:pt x="164" y="95"/>
                      <a:pt x="164" y="95"/>
                    </a:cubicBezTo>
                    <a:cubicBezTo>
                      <a:pt x="173" y="93"/>
                      <a:pt x="173" y="93"/>
                      <a:pt x="173" y="93"/>
                    </a:cubicBezTo>
                    <a:lnTo>
                      <a:pt x="175" y="102"/>
                    </a:lnTo>
                    <a:close/>
                    <a:moveTo>
                      <a:pt x="166" y="104"/>
                    </a:moveTo>
                    <a:cubicBezTo>
                      <a:pt x="156" y="106"/>
                      <a:pt x="156" y="106"/>
                      <a:pt x="156" y="106"/>
                    </a:cubicBezTo>
                    <a:cubicBezTo>
                      <a:pt x="154" y="97"/>
                      <a:pt x="154" y="97"/>
                      <a:pt x="154" y="97"/>
                    </a:cubicBezTo>
                    <a:cubicBezTo>
                      <a:pt x="163" y="95"/>
                      <a:pt x="163" y="95"/>
                      <a:pt x="163" y="95"/>
                    </a:cubicBezTo>
                    <a:lnTo>
                      <a:pt x="166" y="104"/>
                    </a:lnTo>
                    <a:close/>
                    <a:moveTo>
                      <a:pt x="154" y="97"/>
                    </a:moveTo>
                    <a:cubicBezTo>
                      <a:pt x="152" y="87"/>
                      <a:pt x="152" y="87"/>
                      <a:pt x="152" y="87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3" y="95"/>
                      <a:pt x="163" y="95"/>
                      <a:pt x="163" y="95"/>
                    </a:cubicBezTo>
                    <a:lnTo>
                      <a:pt x="154" y="97"/>
                    </a:lnTo>
                    <a:close/>
                    <a:moveTo>
                      <a:pt x="154" y="97"/>
                    </a:moveTo>
                    <a:cubicBezTo>
                      <a:pt x="144" y="99"/>
                      <a:pt x="144" y="99"/>
                      <a:pt x="144" y="99"/>
                    </a:cubicBezTo>
                    <a:cubicBezTo>
                      <a:pt x="142" y="89"/>
                      <a:pt x="142" y="89"/>
                      <a:pt x="142" y="89"/>
                    </a:cubicBezTo>
                    <a:cubicBezTo>
                      <a:pt x="152" y="87"/>
                      <a:pt x="152" y="87"/>
                      <a:pt x="152" y="87"/>
                    </a:cubicBezTo>
                    <a:lnTo>
                      <a:pt x="154" y="97"/>
                    </a:lnTo>
                    <a:close/>
                    <a:moveTo>
                      <a:pt x="142" y="89"/>
                    </a:moveTo>
                    <a:cubicBezTo>
                      <a:pt x="140" y="80"/>
                      <a:pt x="140" y="80"/>
                      <a:pt x="140" y="80"/>
                    </a:cubicBezTo>
                    <a:cubicBezTo>
                      <a:pt x="150" y="78"/>
                      <a:pt x="150" y="78"/>
                      <a:pt x="150" y="78"/>
                    </a:cubicBezTo>
                    <a:cubicBezTo>
                      <a:pt x="152" y="87"/>
                      <a:pt x="152" y="87"/>
                      <a:pt x="152" y="87"/>
                    </a:cubicBezTo>
                    <a:lnTo>
                      <a:pt x="142" y="89"/>
                    </a:lnTo>
                    <a:close/>
                    <a:moveTo>
                      <a:pt x="142" y="89"/>
                    </a:moveTo>
                    <a:cubicBezTo>
                      <a:pt x="133" y="91"/>
                      <a:pt x="133" y="91"/>
                      <a:pt x="133" y="91"/>
                    </a:cubicBezTo>
                    <a:cubicBezTo>
                      <a:pt x="131" y="82"/>
                      <a:pt x="131" y="82"/>
                      <a:pt x="131" y="82"/>
                    </a:cubicBezTo>
                    <a:cubicBezTo>
                      <a:pt x="140" y="80"/>
                      <a:pt x="140" y="80"/>
                      <a:pt x="140" y="80"/>
                    </a:cubicBezTo>
                    <a:lnTo>
                      <a:pt x="142" y="89"/>
                    </a:lnTo>
                    <a:close/>
                    <a:moveTo>
                      <a:pt x="133" y="91"/>
                    </a:moveTo>
                    <a:cubicBezTo>
                      <a:pt x="123" y="93"/>
                      <a:pt x="123" y="93"/>
                      <a:pt x="123" y="93"/>
                    </a:cubicBezTo>
                    <a:cubicBezTo>
                      <a:pt x="121" y="84"/>
                      <a:pt x="121" y="84"/>
                      <a:pt x="121" y="84"/>
                    </a:cubicBezTo>
                    <a:cubicBezTo>
                      <a:pt x="131" y="82"/>
                      <a:pt x="131" y="82"/>
                      <a:pt x="131" y="82"/>
                    </a:cubicBezTo>
                    <a:lnTo>
                      <a:pt x="133" y="91"/>
                    </a:lnTo>
                    <a:close/>
                    <a:moveTo>
                      <a:pt x="131" y="82"/>
                    </a:moveTo>
                    <a:cubicBezTo>
                      <a:pt x="129" y="72"/>
                      <a:pt x="129" y="72"/>
                      <a:pt x="129" y="72"/>
                    </a:cubicBezTo>
                    <a:cubicBezTo>
                      <a:pt x="138" y="70"/>
                      <a:pt x="138" y="70"/>
                      <a:pt x="138" y="70"/>
                    </a:cubicBezTo>
                    <a:cubicBezTo>
                      <a:pt x="140" y="80"/>
                      <a:pt x="140" y="80"/>
                      <a:pt x="140" y="80"/>
                    </a:cubicBezTo>
                    <a:lnTo>
                      <a:pt x="131" y="82"/>
                    </a:lnTo>
                    <a:close/>
                    <a:moveTo>
                      <a:pt x="131" y="82"/>
                    </a:moveTo>
                    <a:cubicBezTo>
                      <a:pt x="121" y="84"/>
                      <a:pt x="121" y="84"/>
                      <a:pt x="121" y="84"/>
                    </a:cubicBezTo>
                    <a:cubicBezTo>
                      <a:pt x="119" y="74"/>
                      <a:pt x="119" y="74"/>
                      <a:pt x="119" y="74"/>
                    </a:cubicBezTo>
                    <a:cubicBezTo>
                      <a:pt x="129" y="72"/>
                      <a:pt x="129" y="72"/>
                      <a:pt x="129" y="72"/>
                    </a:cubicBezTo>
                    <a:lnTo>
                      <a:pt x="131" y="82"/>
                    </a:lnTo>
                    <a:close/>
                    <a:moveTo>
                      <a:pt x="121" y="84"/>
                    </a:moveTo>
                    <a:cubicBezTo>
                      <a:pt x="123" y="93"/>
                      <a:pt x="123" y="93"/>
                      <a:pt x="123" y="93"/>
                    </a:cubicBezTo>
                    <a:cubicBezTo>
                      <a:pt x="114" y="95"/>
                      <a:pt x="114" y="95"/>
                      <a:pt x="114" y="95"/>
                    </a:cubicBezTo>
                    <a:cubicBezTo>
                      <a:pt x="112" y="86"/>
                      <a:pt x="112" y="86"/>
                      <a:pt x="112" y="86"/>
                    </a:cubicBezTo>
                    <a:lnTo>
                      <a:pt x="121" y="84"/>
                    </a:lnTo>
                    <a:close/>
                    <a:moveTo>
                      <a:pt x="123" y="93"/>
                    </a:moveTo>
                    <a:cubicBezTo>
                      <a:pt x="125" y="103"/>
                      <a:pt x="125" y="103"/>
                      <a:pt x="125" y="103"/>
                    </a:cubicBezTo>
                    <a:cubicBezTo>
                      <a:pt x="116" y="105"/>
                      <a:pt x="116" y="105"/>
                      <a:pt x="116" y="105"/>
                    </a:cubicBezTo>
                    <a:cubicBezTo>
                      <a:pt x="114" y="95"/>
                      <a:pt x="114" y="95"/>
                      <a:pt x="114" y="95"/>
                    </a:cubicBezTo>
                    <a:lnTo>
                      <a:pt x="123" y="93"/>
                    </a:lnTo>
                    <a:close/>
                    <a:moveTo>
                      <a:pt x="123" y="93"/>
                    </a:moveTo>
                    <a:cubicBezTo>
                      <a:pt x="133" y="91"/>
                      <a:pt x="133" y="91"/>
                      <a:pt x="133" y="9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25" y="103"/>
                      <a:pt x="125" y="103"/>
                      <a:pt x="125" y="103"/>
                    </a:cubicBezTo>
                    <a:lnTo>
                      <a:pt x="123" y="93"/>
                    </a:lnTo>
                    <a:close/>
                    <a:moveTo>
                      <a:pt x="135" y="101"/>
                    </a:moveTo>
                    <a:cubicBezTo>
                      <a:pt x="137" y="110"/>
                      <a:pt x="137" y="110"/>
                      <a:pt x="137" y="110"/>
                    </a:cubicBezTo>
                    <a:cubicBezTo>
                      <a:pt x="127" y="112"/>
                      <a:pt x="127" y="112"/>
                      <a:pt x="127" y="112"/>
                    </a:cubicBezTo>
                    <a:cubicBezTo>
                      <a:pt x="125" y="103"/>
                      <a:pt x="125" y="103"/>
                      <a:pt x="125" y="103"/>
                    </a:cubicBezTo>
                    <a:lnTo>
                      <a:pt x="135" y="101"/>
                    </a:lnTo>
                    <a:close/>
                    <a:moveTo>
                      <a:pt x="137" y="110"/>
                    </a:moveTo>
                    <a:cubicBezTo>
                      <a:pt x="139" y="120"/>
                      <a:pt x="139" y="120"/>
                      <a:pt x="139" y="120"/>
                    </a:cubicBezTo>
                    <a:cubicBezTo>
                      <a:pt x="129" y="122"/>
                      <a:pt x="129" y="122"/>
                      <a:pt x="129" y="122"/>
                    </a:cubicBezTo>
                    <a:cubicBezTo>
                      <a:pt x="127" y="112"/>
                      <a:pt x="127" y="112"/>
                      <a:pt x="127" y="112"/>
                    </a:cubicBezTo>
                    <a:lnTo>
                      <a:pt x="137" y="110"/>
                    </a:lnTo>
                    <a:close/>
                    <a:moveTo>
                      <a:pt x="137" y="110"/>
                    </a:moveTo>
                    <a:cubicBezTo>
                      <a:pt x="146" y="108"/>
                      <a:pt x="146" y="108"/>
                      <a:pt x="146" y="108"/>
                    </a:cubicBezTo>
                    <a:cubicBezTo>
                      <a:pt x="148" y="118"/>
                      <a:pt x="148" y="118"/>
                      <a:pt x="148" y="118"/>
                    </a:cubicBezTo>
                    <a:cubicBezTo>
                      <a:pt x="139" y="120"/>
                      <a:pt x="139" y="120"/>
                      <a:pt x="139" y="120"/>
                    </a:cubicBezTo>
                    <a:lnTo>
                      <a:pt x="137" y="110"/>
                    </a:lnTo>
                    <a:close/>
                    <a:moveTo>
                      <a:pt x="148" y="118"/>
                    </a:moveTo>
                    <a:cubicBezTo>
                      <a:pt x="150" y="127"/>
                      <a:pt x="150" y="127"/>
                      <a:pt x="150" y="127"/>
                    </a:cubicBezTo>
                    <a:cubicBezTo>
                      <a:pt x="141" y="129"/>
                      <a:pt x="141" y="129"/>
                      <a:pt x="141" y="129"/>
                    </a:cubicBezTo>
                    <a:cubicBezTo>
                      <a:pt x="139" y="120"/>
                      <a:pt x="139" y="120"/>
                      <a:pt x="139" y="120"/>
                    </a:cubicBezTo>
                    <a:lnTo>
                      <a:pt x="148" y="118"/>
                    </a:lnTo>
                    <a:close/>
                    <a:moveTo>
                      <a:pt x="149" y="118"/>
                    </a:moveTo>
                    <a:cubicBezTo>
                      <a:pt x="158" y="116"/>
                      <a:pt x="158" y="116"/>
                      <a:pt x="158" y="116"/>
                    </a:cubicBezTo>
                    <a:cubicBezTo>
                      <a:pt x="160" y="125"/>
                      <a:pt x="160" y="125"/>
                      <a:pt x="160" y="125"/>
                    </a:cubicBezTo>
                    <a:cubicBezTo>
                      <a:pt x="151" y="127"/>
                      <a:pt x="151" y="127"/>
                      <a:pt x="151" y="127"/>
                    </a:cubicBezTo>
                    <a:lnTo>
                      <a:pt x="149" y="118"/>
                    </a:lnTo>
                    <a:close/>
                    <a:moveTo>
                      <a:pt x="160" y="126"/>
                    </a:moveTo>
                    <a:cubicBezTo>
                      <a:pt x="162" y="135"/>
                      <a:pt x="162" y="135"/>
                      <a:pt x="162" y="135"/>
                    </a:cubicBezTo>
                    <a:cubicBezTo>
                      <a:pt x="153" y="137"/>
                      <a:pt x="153" y="137"/>
                      <a:pt x="153" y="137"/>
                    </a:cubicBezTo>
                    <a:cubicBezTo>
                      <a:pt x="151" y="128"/>
                      <a:pt x="151" y="128"/>
                      <a:pt x="151" y="128"/>
                    </a:cubicBezTo>
                    <a:lnTo>
                      <a:pt x="160" y="126"/>
                    </a:lnTo>
                    <a:close/>
                    <a:moveTo>
                      <a:pt x="160" y="126"/>
                    </a:moveTo>
                    <a:cubicBezTo>
                      <a:pt x="170" y="124"/>
                      <a:pt x="170" y="124"/>
                      <a:pt x="170" y="124"/>
                    </a:cubicBezTo>
                    <a:cubicBezTo>
                      <a:pt x="172" y="133"/>
                      <a:pt x="172" y="133"/>
                      <a:pt x="172" y="133"/>
                    </a:cubicBezTo>
                    <a:cubicBezTo>
                      <a:pt x="162" y="135"/>
                      <a:pt x="162" y="135"/>
                      <a:pt x="162" y="135"/>
                    </a:cubicBezTo>
                    <a:lnTo>
                      <a:pt x="160" y="126"/>
                    </a:lnTo>
                    <a:close/>
                    <a:moveTo>
                      <a:pt x="170" y="123"/>
                    </a:moveTo>
                    <a:cubicBezTo>
                      <a:pt x="179" y="121"/>
                      <a:pt x="179" y="121"/>
                      <a:pt x="179" y="121"/>
                    </a:cubicBezTo>
                    <a:cubicBezTo>
                      <a:pt x="181" y="131"/>
                      <a:pt x="181" y="131"/>
                      <a:pt x="181" y="131"/>
                    </a:cubicBezTo>
                    <a:cubicBezTo>
                      <a:pt x="172" y="133"/>
                      <a:pt x="172" y="133"/>
                      <a:pt x="172" y="133"/>
                    </a:cubicBezTo>
                    <a:lnTo>
                      <a:pt x="170" y="123"/>
                    </a:lnTo>
                    <a:close/>
                    <a:moveTo>
                      <a:pt x="181" y="131"/>
                    </a:moveTo>
                    <a:cubicBezTo>
                      <a:pt x="183" y="140"/>
                      <a:pt x="183" y="140"/>
                      <a:pt x="183" y="140"/>
                    </a:cubicBezTo>
                    <a:cubicBezTo>
                      <a:pt x="174" y="142"/>
                      <a:pt x="174" y="142"/>
                      <a:pt x="174" y="142"/>
                    </a:cubicBezTo>
                    <a:cubicBezTo>
                      <a:pt x="172" y="133"/>
                      <a:pt x="172" y="133"/>
                      <a:pt x="172" y="133"/>
                    </a:cubicBezTo>
                    <a:lnTo>
                      <a:pt x="181" y="131"/>
                    </a:lnTo>
                    <a:close/>
                    <a:moveTo>
                      <a:pt x="181" y="131"/>
                    </a:moveTo>
                    <a:cubicBezTo>
                      <a:pt x="191" y="129"/>
                      <a:pt x="191" y="129"/>
                      <a:pt x="191" y="129"/>
                    </a:cubicBezTo>
                    <a:cubicBezTo>
                      <a:pt x="193" y="138"/>
                      <a:pt x="193" y="138"/>
                      <a:pt x="193" y="138"/>
                    </a:cubicBezTo>
                    <a:cubicBezTo>
                      <a:pt x="183" y="140"/>
                      <a:pt x="183" y="140"/>
                      <a:pt x="183" y="140"/>
                    </a:cubicBezTo>
                    <a:lnTo>
                      <a:pt x="181" y="131"/>
                    </a:lnTo>
                    <a:close/>
                    <a:moveTo>
                      <a:pt x="181" y="131"/>
                    </a:moveTo>
                    <a:cubicBezTo>
                      <a:pt x="179" y="121"/>
                      <a:pt x="179" y="121"/>
                      <a:pt x="179" y="121"/>
                    </a:cubicBezTo>
                    <a:cubicBezTo>
                      <a:pt x="189" y="119"/>
                      <a:pt x="189" y="119"/>
                      <a:pt x="189" y="119"/>
                    </a:cubicBezTo>
                    <a:cubicBezTo>
                      <a:pt x="191" y="129"/>
                      <a:pt x="191" y="129"/>
                      <a:pt x="191" y="129"/>
                    </a:cubicBezTo>
                    <a:lnTo>
                      <a:pt x="181" y="131"/>
                    </a:lnTo>
                    <a:close/>
                    <a:moveTo>
                      <a:pt x="189" y="119"/>
                    </a:moveTo>
                    <a:cubicBezTo>
                      <a:pt x="198" y="117"/>
                      <a:pt x="198" y="117"/>
                      <a:pt x="198" y="117"/>
                    </a:cubicBezTo>
                    <a:cubicBezTo>
                      <a:pt x="200" y="127"/>
                      <a:pt x="200" y="127"/>
                      <a:pt x="200" y="127"/>
                    </a:cubicBezTo>
                    <a:cubicBezTo>
                      <a:pt x="191" y="129"/>
                      <a:pt x="191" y="129"/>
                      <a:pt x="191" y="129"/>
                    </a:cubicBezTo>
                    <a:lnTo>
                      <a:pt x="189" y="119"/>
                    </a:lnTo>
                    <a:close/>
                    <a:moveTo>
                      <a:pt x="189" y="119"/>
                    </a:moveTo>
                    <a:cubicBezTo>
                      <a:pt x="187" y="110"/>
                      <a:pt x="187" y="110"/>
                      <a:pt x="187" y="110"/>
                    </a:cubicBezTo>
                    <a:cubicBezTo>
                      <a:pt x="196" y="108"/>
                      <a:pt x="196" y="108"/>
                      <a:pt x="196" y="108"/>
                    </a:cubicBezTo>
                    <a:cubicBezTo>
                      <a:pt x="198" y="117"/>
                      <a:pt x="198" y="117"/>
                      <a:pt x="198" y="117"/>
                    </a:cubicBezTo>
                    <a:lnTo>
                      <a:pt x="189" y="119"/>
                    </a:lnTo>
                    <a:close/>
                    <a:moveTo>
                      <a:pt x="187" y="110"/>
                    </a:moveTo>
                    <a:cubicBezTo>
                      <a:pt x="185" y="100"/>
                      <a:pt x="185" y="100"/>
                      <a:pt x="185" y="100"/>
                    </a:cubicBezTo>
                    <a:cubicBezTo>
                      <a:pt x="194" y="98"/>
                      <a:pt x="194" y="98"/>
                      <a:pt x="194" y="98"/>
                    </a:cubicBezTo>
                    <a:cubicBezTo>
                      <a:pt x="196" y="108"/>
                      <a:pt x="196" y="108"/>
                      <a:pt x="196" y="108"/>
                    </a:cubicBezTo>
                    <a:lnTo>
                      <a:pt x="187" y="110"/>
                    </a:lnTo>
                    <a:close/>
                    <a:moveTo>
                      <a:pt x="185" y="100"/>
                    </a:moveTo>
                    <a:cubicBezTo>
                      <a:pt x="183" y="91"/>
                      <a:pt x="183" y="91"/>
                      <a:pt x="183" y="91"/>
                    </a:cubicBezTo>
                    <a:cubicBezTo>
                      <a:pt x="192" y="89"/>
                      <a:pt x="192" y="89"/>
                      <a:pt x="192" y="89"/>
                    </a:cubicBezTo>
                    <a:cubicBezTo>
                      <a:pt x="194" y="98"/>
                      <a:pt x="194" y="98"/>
                      <a:pt x="194" y="98"/>
                    </a:cubicBezTo>
                    <a:lnTo>
                      <a:pt x="185" y="100"/>
                    </a:lnTo>
                    <a:close/>
                    <a:moveTo>
                      <a:pt x="183" y="90"/>
                    </a:moveTo>
                    <a:cubicBezTo>
                      <a:pt x="181" y="81"/>
                      <a:pt x="181" y="81"/>
                      <a:pt x="181" y="81"/>
                    </a:cubicBezTo>
                    <a:cubicBezTo>
                      <a:pt x="190" y="79"/>
                      <a:pt x="190" y="79"/>
                      <a:pt x="190" y="79"/>
                    </a:cubicBezTo>
                    <a:cubicBezTo>
                      <a:pt x="192" y="89"/>
                      <a:pt x="192" y="89"/>
                      <a:pt x="192" y="89"/>
                    </a:cubicBezTo>
                    <a:lnTo>
                      <a:pt x="183" y="90"/>
                    </a:lnTo>
                    <a:close/>
                    <a:moveTo>
                      <a:pt x="183" y="91"/>
                    </a:moveTo>
                    <a:cubicBezTo>
                      <a:pt x="173" y="93"/>
                      <a:pt x="173" y="93"/>
                      <a:pt x="173" y="93"/>
                    </a:cubicBezTo>
                    <a:cubicBezTo>
                      <a:pt x="171" y="83"/>
                      <a:pt x="171" y="83"/>
                      <a:pt x="171" y="83"/>
                    </a:cubicBezTo>
                    <a:cubicBezTo>
                      <a:pt x="181" y="81"/>
                      <a:pt x="181" y="81"/>
                      <a:pt x="181" y="81"/>
                    </a:cubicBezTo>
                    <a:lnTo>
                      <a:pt x="183" y="91"/>
                    </a:lnTo>
                    <a:close/>
                    <a:moveTo>
                      <a:pt x="173" y="93"/>
                    </a:moveTo>
                    <a:cubicBezTo>
                      <a:pt x="164" y="95"/>
                      <a:pt x="164" y="95"/>
                      <a:pt x="164" y="95"/>
                    </a:cubicBezTo>
                    <a:cubicBezTo>
                      <a:pt x="162" y="85"/>
                      <a:pt x="162" y="85"/>
                      <a:pt x="162" y="85"/>
                    </a:cubicBezTo>
                    <a:cubicBezTo>
                      <a:pt x="171" y="83"/>
                      <a:pt x="171" y="83"/>
                      <a:pt x="171" y="83"/>
                    </a:cubicBezTo>
                    <a:lnTo>
                      <a:pt x="173" y="93"/>
                    </a:lnTo>
                    <a:close/>
                    <a:moveTo>
                      <a:pt x="162" y="85"/>
                    </a:moveTo>
                    <a:cubicBezTo>
                      <a:pt x="160" y="76"/>
                      <a:pt x="160" y="76"/>
                      <a:pt x="160" y="76"/>
                    </a:cubicBezTo>
                    <a:cubicBezTo>
                      <a:pt x="169" y="74"/>
                      <a:pt x="169" y="74"/>
                      <a:pt x="169" y="74"/>
                    </a:cubicBezTo>
                    <a:cubicBezTo>
                      <a:pt x="171" y="83"/>
                      <a:pt x="171" y="83"/>
                      <a:pt x="171" y="83"/>
                    </a:cubicBezTo>
                    <a:lnTo>
                      <a:pt x="162" y="85"/>
                    </a:lnTo>
                    <a:close/>
                    <a:moveTo>
                      <a:pt x="161" y="85"/>
                    </a:moveTo>
                    <a:cubicBezTo>
                      <a:pt x="152" y="87"/>
                      <a:pt x="152" y="87"/>
                      <a:pt x="152" y="87"/>
                    </a:cubicBezTo>
                    <a:cubicBezTo>
                      <a:pt x="150" y="78"/>
                      <a:pt x="150" y="78"/>
                      <a:pt x="150" y="78"/>
                    </a:cubicBezTo>
                    <a:cubicBezTo>
                      <a:pt x="159" y="76"/>
                      <a:pt x="159" y="76"/>
                      <a:pt x="159" y="76"/>
                    </a:cubicBezTo>
                    <a:lnTo>
                      <a:pt x="161" y="85"/>
                    </a:lnTo>
                    <a:close/>
                    <a:moveTo>
                      <a:pt x="150" y="77"/>
                    </a:moveTo>
                    <a:cubicBezTo>
                      <a:pt x="148" y="68"/>
                      <a:pt x="148" y="68"/>
                      <a:pt x="148" y="68"/>
                    </a:cubicBezTo>
                    <a:cubicBezTo>
                      <a:pt x="157" y="66"/>
                      <a:pt x="157" y="66"/>
                      <a:pt x="157" y="66"/>
                    </a:cubicBezTo>
                    <a:cubicBezTo>
                      <a:pt x="159" y="75"/>
                      <a:pt x="159" y="75"/>
                      <a:pt x="159" y="75"/>
                    </a:cubicBezTo>
                    <a:lnTo>
                      <a:pt x="150" y="77"/>
                    </a:lnTo>
                    <a:close/>
                    <a:moveTo>
                      <a:pt x="150" y="77"/>
                    </a:moveTo>
                    <a:cubicBezTo>
                      <a:pt x="140" y="79"/>
                      <a:pt x="140" y="79"/>
                      <a:pt x="140" y="79"/>
                    </a:cubicBezTo>
                    <a:cubicBezTo>
                      <a:pt x="138" y="70"/>
                      <a:pt x="138" y="70"/>
                      <a:pt x="138" y="70"/>
                    </a:cubicBezTo>
                    <a:cubicBezTo>
                      <a:pt x="148" y="68"/>
                      <a:pt x="148" y="68"/>
                      <a:pt x="148" y="68"/>
                    </a:cubicBezTo>
                    <a:lnTo>
                      <a:pt x="150" y="77"/>
                    </a:lnTo>
                    <a:close/>
                    <a:moveTo>
                      <a:pt x="138" y="70"/>
                    </a:moveTo>
                    <a:cubicBezTo>
                      <a:pt x="136" y="61"/>
                      <a:pt x="136" y="61"/>
                      <a:pt x="136" y="61"/>
                    </a:cubicBezTo>
                    <a:cubicBezTo>
                      <a:pt x="146" y="59"/>
                      <a:pt x="146" y="59"/>
                      <a:pt x="146" y="59"/>
                    </a:cubicBezTo>
                    <a:cubicBezTo>
                      <a:pt x="148" y="68"/>
                      <a:pt x="148" y="68"/>
                      <a:pt x="148" y="68"/>
                    </a:cubicBezTo>
                    <a:lnTo>
                      <a:pt x="138" y="70"/>
                    </a:lnTo>
                    <a:close/>
                    <a:moveTo>
                      <a:pt x="138" y="70"/>
                    </a:moveTo>
                    <a:cubicBezTo>
                      <a:pt x="129" y="72"/>
                      <a:pt x="129" y="72"/>
                      <a:pt x="129" y="72"/>
                    </a:cubicBezTo>
                    <a:cubicBezTo>
                      <a:pt x="127" y="63"/>
                      <a:pt x="127" y="63"/>
                      <a:pt x="127" y="63"/>
                    </a:cubicBezTo>
                    <a:cubicBezTo>
                      <a:pt x="136" y="61"/>
                      <a:pt x="136" y="61"/>
                      <a:pt x="136" y="61"/>
                    </a:cubicBezTo>
                    <a:lnTo>
                      <a:pt x="138" y="70"/>
                    </a:lnTo>
                    <a:close/>
                    <a:moveTo>
                      <a:pt x="129" y="72"/>
                    </a:moveTo>
                    <a:cubicBezTo>
                      <a:pt x="119" y="74"/>
                      <a:pt x="119" y="74"/>
                      <a:pt x="119" y="74"/>
                    </a:cubicBezTo>
                    <a:cubicBezTo>
                      <a:pt x="117" y="65"/>
                      <a:pt x="117" y="65"/>
                      <a:pt x="117" y="65"/>
                    </a:cubicBezTo>
                    <a:cubicBezTo>
                      <a:pt x="127" y="63"/>
                      <a:pt x="127" y="63"/>
                      <a:pt x="127" y="63"/>
                    </a:cubicBezTo>
                    <a:lnTo>
                      <a:pt x="129" y="72"/>
                    </a:lnTo>
                    <a:close/>
                    <a:moveTo>
                      <a:pt x="117" y="64"/>
                    </a:moveTo>
                    <a:cubicBezTo>
                      <a:pt x="115" y="55"/>
                      <a:pt x="115" y="55"/>
                      <a:pt x="115" y="55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7" y="62"/>
                      <a:pt x="127" y="62"/>
                      <a:pt x="127" y="62"/>
                    </a:cubicBezTo>
                    <a:lnTo>
                      <a:pt x="117" y="64"/>
                    </a:lnTo>
                    <a:close/>
                    <a:moveTo>
                      <a:pt x="117" y="64"/>
                    </a:moveTo>
                    <a:cubicBezTo>
                      <a:pt x="108" y="66"/>
                      <a:pt x="108" y="66"/>
                      <a:pt x="108" y="66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15" y="55"/>
                      <a:pt x="115" y="55"/>
                      <a:pt x="115" y="55"/>
                    </a:cubicBezTo>
                    <a:lnTo>
                      <a:pt x="117" y="64"/>
                    </a:lnTo>
                    <a:close/>
                    <a:moveTo>
                      <a:pt x="107" y="66"/>
                    </a:moveTo>
                    <a:cubicBezTo>
                      <a:pt x="98" y="68"/>
                      <a:pt x="98" y="68"/>
                      <a:pt x="98" y="68"/>
                    </a:cubicBezTo>
                    <a:cubicBezTo>
                      <a:pt x="96" y="59"/>
                      <a:pt x="96" y="59"/>
                      <a:pt x="96" y="59"/>
                    </a:cubicBezTo>
                    <a:cubicBezTo>
                      <a:pt x="105" y="57"/>
                      <a:pt x="105" y="57"/>
                      <a:pt x="105" y="57"/>
                    </a:cubicBezTo>
                    <a:lnTo>
                      <a:pt x="107" y="66"/>
                    </a:lnTo>
                    <a:close/>
                    <a:moveTo>
                      <a:pt x="98" y="69"/>
                    </a:moveTo>
                    <a:cubicBezTo>
                      <a:pt x="88" y="71"/>
                      <a:pt x="88" y="71"/>
                      <a:pt x="88" y="71"/>
                    </a:cubicBezTo>
                    <a:cubicBezTo>
                      <a:pt x="86" y="61"/>
                      <a:pt x="86" y="61"/>
                      <a:pt x="86" y="61"/>
                    </a:cubicBezTo>
                    <a:cubicBezTo>
                      <a:pt x="96" y="59"/>
                      <a:pt x="96" y="59"/>
                      <a:pt x="96" y="59"/>
                    </a:cubicBezTo>
                    <a:lnTo>
                      <a:pt x="98" y="69"/>
                    </a:lnTo>
                    <a:close/>
                    <a:moveTo>
                      <a:pt x="96" y="59"/>
                    </a:moveTo>
                    <a:cubicBezTo>
                      <a:pt x="94" y="50"/>
                      <a:pt x="94" y="50"/>
                      <a:pt x="94" y="50"/>
                    </a:cubicBezTo>
                    <a:cubicBezTo>
                      <a:pt x="103" y="48"/>
                      <a:pt x="103" y="48"/>
                      <a:pt x="103" y="48"/>
                    </a:cubicBezTo>
                    <a:cubicBezTo>
                      <a:pt x="105" y="57"/>
                      <a:pt x="105" y="57"/>
                      <a:pt x="105" y="57"/>
                    </a:cubicBezTo>
                    <a:lnTo>
                      <a:pt x="96" y="59"/>
                    </a:lnTo>
                    <a:close/>
                    <a:moveTo>
                      <a:pt x="96" y="59"/>
                    </a:moveTo>
                    <a:cubicBezTo>
                      <a:pt x="86" y="61"/>
                      <a:pt x="86" y="61"/>
                      <a:pt x="86" y="61"/>
                    </a:cubicBezTo>
                    <a:cubicBezTo>
                      <a:pt x="84" y="52"/>
                      <a:pt x="84" y="52"/>
                      <a:pt x="84" y="52"/>
                    </a:cubicBezTo>
                    <a:cubicBezTo>
                      <a:pt x="94" y="50"/>
                      <a:pt x="94" y="50"/>
                      <a:pt x="94" y="50"/>
                    </a:cubicBezTo>
                    <a:lnTo>
                      <a:pt x="96" y="59"/>
                    </a:lnTo>
                    <a:close/>
                    <a:moveTo>
                      <a:pt x="86" y="61"/>
                    </a:moveTo>
                    <a:cubicBezTo>
                      <a:pt x="88" y="71"/>
                      <a:pt x="88" y="71"/>
                      <a:pt x="88" y="71"/>
                    </a:cubicBezTo>
                    <a:cubicBezTo>
                      <a:pt x="79" y="73"/>
                      <a:pt x="79" y="73"/>
                      <a:pt x="79" y="73"/>
                    </a:cubicBezTo>
                    <a:cubicBezTo>
                      <a:pt x="77" y="63"/>
                      <a:pt x="77" y="63"/>
                      <a:pt x="77" y="63"/>
                    </a:cubicBezTo>
                    <a:lnTo>
                      <a:pt x="86" y="61"/>
                    </a:lnTo>
                    <a:close/>
                    <a:moveTo>
                      <a:pt x="88" y="71"/>
                    </a:moveTo>
                    <a:cubicBezTo>
                      <a:pt x="90" y="80"/>
                      <a:pt x="90" y="80"/>
                      <a:pt x="90" y="80"/>
                    </a:cubicBezTo>
                    <a:cubicBezTo>
                      <a:pt x="81" y="82"/>
                      <a:pt x="81" y="82"/>
                      <a:pt x="81" y="82"/>
                    </a:cubicBezTo>
                    <a:cubicBezTo>
                      <a:pt x="79" y="73"/>
                      <a:pt x="79" y="73"/>
                      <a:pt x="79" y="73"/>
                    </a:cubicBezTo>
                    <a:lnTo>
                      <a:pt x="88" y="71"/>
                    </a:lnTo>
                    <a:close/>
                    <a:moveTo>
                      <a:pt x="88" y="71"/>
                    </a:moveTo>
                    <a:cubicBezTo>
                      <a:pt x="98" y="69"/>
                      <a:pt x="98" y="69"/>
                      <a:pt x="98" y="69"/>
                    </a:cubicBezTo>
                    <a:cubicBezTo>
                      <a:pt x="100" y="78"/>
                      <a:pt x="100" y="78"/>
                      <a:pt x="100" y="78"/>
                    </a:cubicBezTo>
                    <a:cubicBezTo>
                      <a:pt x="91" y="80"/>
                      <a:pt x="91" y="80"/>
                      <a:pt x="91" y="80"/>
                    </a:cubicBezTo>
                    <a:lnTo>
                      <a:pt x="88" y="71"/>
                    </a:lnTo>
                    <a:close/>
                    <a:moveTo>
                      <a:pt x="100" y="78"/>
                    </a:moveTo>
                    <a:cubicBezTo>
                      <a:pt x="102" y="88"/>
                      <a:pt x="102" y="88"/>
                      <a:pt x="102" y="88"/>
                    </a:cubicBezTo>
                    <a:cubicBezTo>
                      <a:pt x="93" y="90"/>
                      <a:pt x="93" y="90"/>
                      <a:pt x="93" y="90"/>
                    </a:cubicBezTo>
                    <a:cubicBezTo>
                      <a:pt x="91" y="80"/>
                      <a:pt x="91" y="80"/>
                      <a:pt x="91" y="80"/>
                    </a:cubicBezTo>
                    <a:lnTo>
                      <a:pt x="100" y="78"/>
                    </a:lnTo>
                    <a:close/>
                    <a:moveTo>
                      <a:pt x="102" y="88"/>
                    </a:moveTo>
                    <a:cubicBezTo>
                      <a:pt x="104" y="97"/>
                      <a:pt x="104" y="97"/>
                      <a:pt x="104" y="97"/>
                    </a:cubicBezTo>
                    <a:cubicBezTo>
                      <a:pt x="95" y="99"/>
                      <a:pt x="95" y="99"/>
                      <a:pt x="95" y="99"/>
                    </a:cubicBezTo>
                    <a:cubicBezTo>
                      <a:pt x="93" y="90"/>
                      <a:pt x="93" y="90"/>
                      <a:pt x="93" y="90"/>
                    </a:cubicBezTo>
                    <a:lnTo>
                      <a:pt x="102" y="88"/>
                    </a:lnTo>
                    <a:close/>
                    <a:moveTo>
                      <a:pt x="102" y="88"/>
                    </a:moveTo>
                    <a:cubicBezTo>
                      <a:pt x="112" y="86"/>
                      <a:pt x="112" y="86"/>
                      <a:pt x="112" y="86"/>
                    </a:cubicBezTo>
                    <a:cubicBezTo>
                      <a:pt x="114" y="95"/>
                      <a:pt x="114" y="95"/>
                      <a:pt x="114" y="95"/>
                    </a:cubicBezTo>
                    <a:cubicBezTo>
                      <a:pt x="104" y="97"/>
                      <a:pt x="104" y="97"/>
                      <a:pt x="104" y="97"/>
                    </a:cubicBezTo>
                    <a:lnTo>
                      <a:pt x="102" y="88"/>
                    </a:lnTo>
                    <a:close/>
                    <a:moveTo>
                      <a:pt x="114" y="95"/>
                    </a:moveTo>
                    <a:cubicBezTo>
                      <a:pt x="116" y="105"/>
                      <a:pt x="116" y="105"/>
                      <a:pt x="116" y="105"/>
                    </a:cubicBezTo>
                    <a:cubicBezTo>
                      <a:pt x="106" y="107"/>
                      <a:pt x="106" y="107"/>
                      <a:pt x="106" y="107"/>
                    </a:cubicBezTo>
                    <a:cubicBezTo>
                      <a:pt x="104" y="97"/>
                      <a:pt x="104" y="97"/>
                      <a:pt x="104" y="97"/>
                    </a:cubicBezTo>
                    <a:lnTo>
                      <a:pt x="114" y="95"/>
                    </a:lnTo>
                    <a:close/>
                    <a:moveTo>
                      <a:pt x="116" y="105"/>
                    </a:move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08" y="116"/>
                      <a:pt x="108" y="116"/>
                      <a:pt x="108" y="116"/>
                    </a:cubicBezTo>
                    <a:cubicBezTo>
                      <a:pt x="106" y="107"/>
                      <a:pt x="106" y="107"/>
                      <a:pt x="106" y="107"/>
                    </a:cubicBezTo>
                    <a:lnTo>
                      <a:pt x="116" y="105"/>
                    </a:lnTo>
                    <a:close/>
                    <a:moveTo>
                      <a:pt x="116" y="105"/>
                    </a:moveTo>
                    <a:cubicBezTo>
                      <a:pt x="125" y="103"/>
                      <a:pt x="125" y="103"/>
                      <a:pt x="125" y="103"/>
                    </a:cubicBezTo>
                    <a:cubicBezTo>
                      <a:pt x="127" y="112"/>
                      <a:pt x="127" y="112"/>
                      <a:pt x="127" y="112"/>
                    </a:cubicBezTo>
                    <a:cubicBezTo>
                      <a:pt x="118" y="114"/>
                      <a:pt x="118" y="114"/>
                      <a:pt x="118" y="114"/>
                    </a:cubicBezTo>
                    <a:lnTo>
                      <a:pt x="116" y="105"/>
                    </a:lnTo>
                    <a:close/>
                    <a:moveTo>
                      <a:pt x="127" y="112"/>
                    </a:moveTo>
                    <a:cubicBezTo>
                      <a:pt x="129" y="122"/>
                      <a:pt x="129" y="122"/>
                      <a:pt x="129" y="122"/>
                    </a:cubicBezTo>
                    <a:cubicBezTo>
                      <a:pt x="120" y="124"/>
                      <a:pt x="120" y="124"/>
                      <a:pt x="120" y="124"/>
                    </a:cubicBezTo>
                    <a:cubicBezTo>
                      <a:pt x="118" y="114"/>
                      <a:pt x="118" y="114"/>
                      <a:pt x="118" y="114"/>
                    </a:cubicBezTo>
                    <a:lnTo>
                      <a:pt x="127" y="112"/>
                    </a:lnTo>
                    <a:close/>
                    <a:moveTo>
                      <a:pt x="129" y="122"/>
                    </a:moveTo>
                    <a:cubicBezTo>
                      <a:pt x="131" y="131"/>
                      <a:pt x="131" y="131"/>
                      <a:pt x="131" y="131"/>
                    </a:cubicBezTo>
                    <a:cubicBezTo>
                      <a:pt x="122" y="133"/>
                      <a:pt x="122" y="133"/>
                      <a:pt x="122" y="133"/>
                    </a:cubicBezTo>
                    <a:cubicBezTo>
                      <a:pt x="120" y="124"/>
                      <a:pt x="120" y="124"/>
                      <a:pt x="120" y="124"/>
                    </a:cubicBezTo>
                    <a:lnTo>
                      <a:pt x="129" y="122"/>
                    </a:lnTo>
                    <a:close/>
                    <a:moveTo>
                      <a:pt x="129" y="122"/>
                    </a:moveTo>
                    <a:cubicBezTo>
                      <a:pt x="139" y="120"/>
                      <a:pt x="139" y="120"/>
                      <a:pt x="139" y="120"/>
                    </a:cubicBezTo>
                    <a:cubicBezTo>
                      <a:pt x="141" y="129"/>
                      <a:pt x="141" y="129"/>
                      <a:pt x="141" y="129"/>
                    </a:cubicBezTo>
                    <a:cubicBezTo>
                      <a:pt x="131" y="131"/>
                      <a:pt x="131" y="131"/>
                      <a:pt x="131" y="131"/>
                    </a:cubicBezTo>
                    <a:lnTo>
                      <a:pt x="129" y="122"/>
                    </a:lnTo>
                    <a:close/>
                    <a:moveTo>
                      <a:pt x="141" y="130"/>
                    </a:moveTo>
                    <a:cubicBezTo>
                      <a:pt x="143" y="139"/>
                      <a:pt x="143" y="139"/>
                      <a:pt x="143" y="139"/>
                    </a:cubicBezTo>
                    <a:cubicBezTo>
                      <a:pt x="133" y="141"/>
                      <a:pt x="133" y="141"/>
                      <a:pt x="133" y="141"/>
                    </a:cubicBezTo>
                    <a:cubicBezTo>
                      <a:pt x="131" y="132"/>
                      <a:pt x="131" y="132"/>
                      <a:pt x="131" y="132"/>
                    </a:cubicBezTo>
                    <a:lnTo>
                      <a:pt x="141" y="130"/>
                    </a:lnTo>
                    <a:close/>
                    <a:moveTo>
                      <a:pt x="141" y="130"/>
                    </a:moveTo>
                    <a:cubicBezTo>
                      <a:pt x="150" y="128"/>
                      <a:pt x="150" y="128"/>
                      <a:pt x="150" y="128"/>
                    </a:cubicBezTo>
                    <a:cubicBezTo>
                      <a:pt x="152" y="137"/>
                      <a:pt x="152" y="137"/>
                      <a:pt x="152" y="137"/>
                    </a:cubicBezTo>
                    <a:cubicBezTo>
                      <a:pt x="143" y="139"/>
                      <a:pt x="143" y="139"/>
                      <a:pt x="143" y="139"/>
                    </a:cubicBezTo>
                    <a:lnTo>
                      <a:pt x="141" y="130"/>
                    </a:lnTo>
                    <a:close/>
                    <a:moveTo>
                      <a:pt x="152" y="137"/>
                    </a:moveTo>
                    <a:cubicBezTo>
                      <a:pt x="154" y="147"/>
                      <a:pt x="154" y="147"/>
                      <a:pt x="154" y="147"/>
                    </a:cubicBezTo>
                    <a:cubicBezTo>
                      <a:pt x="145" y="149"/>
                      <a:pt x="145" y="149"/>
                      <a:pt x="145" y="149"/>
                    </a:cubicBezTo>
                    <a:cubicBezTo>
                      <a:pt x="143" y="139"/>
                      <a:pt x="143" y="139"/>
                      <a:pt x="143" y="139"/>
                    </a:cubicBezTo>
                    <a:lnTo>
                      <a:pt x="152" y="137"/>
                    </a:lnTo>
                    <a:close/>
                    <a:moveTo>
                      <a:pt x="153" y="137"/>
                    </a:moveTo>
                    <a:cubicBezTo>
                      <a:pt x="162" y="135"/>
                      <a:pt x="162" y="135"/>
                      <a:pt x="162" y="135"/>
                    </a:cubicBezTo>
                    <a:cubicBezTo>
                      <a:pt x="164" y="145"/>
                      <a:pt x="164" y="145"/>
                      <a:pt x="164" y="145"/>
                    </a:cubicBezTo>
                    <a:cubicBezTo>
                      <a:pt x="155" y="147"/>
                      <a:pt x="155" y="147"/>
                      <a:pt x="155" y="147"/>
                    </a:cubicBezTo>
                    <a:lnTo>
                      <a:pt x="153" y="137"/>
                    </a:lnTo>
                    <a:close/>
                    <a:moveTo>
                      <a:pt x="162" y="135"/>
                    </a:moveTo>
                    <a:cubicBezTo>
                      <a:pt x="172" y="133"/>
                      <a:pt x="172" y="133"/>
                      <a:pt x="172" y="133"/>
                    </a:cubicBezTo>
                    <a:cubicBezTo>
                      <a:pt x="174" y="142"/>
                      <a:pt x="174" y="142"/>
                      <a:pt x="174" y="142"/>
                    </a:cubicBezTo>
                    <a:cubicBezTo>
                      <a:pt x="164" y="144"/>
                      <a:pt x="164" y="144"/>
                      <a:pt x="164" y="144"/>
                    </a:cubicBezTo>
                    <a:lnTo>
                      <a:pt x="162" y="135"/>
                    </a:lnTo>
                    <a:close/>
                    <a:moveTo>
                      <a:pt x="174" y="143"/>
                    </a:moveTo>
                    <a:cubicBezTo>
                      <a:pt x="176" y="152"/>
                      <a:pt x="176" y="152"/>
                      <a:pt x="176" y="152"/>
                    </a:cubicBezTo>
                    <a:cubicBezTo>
                      <a:pt x="166" y="154"/>
                      <a:pt x="166" y="154"/>
                      <a:pt x="166" y="154"/>
                    </a:cubicBezTo>
                    <a:cubicBezTo>
                      <a:pt x="164" y="145"/>
                      <a:pt x="164" y="145"/>
                      <a:pt x="164" y="145"/>
                    </a:cubicBezTo>
                    <a:lnTo>
                      <a:pt x="174" y="143"/>
                    </a:lnTo>
                    <a:close/>
                    <a:moveTo>
                      <a:pt x="174" y="143"/>
                    </a:moveTo>
                    <a:cubicBezTo>
                      <a:pt x="183" y="141"/>
                      <a:pt x="183" y="141"/>
                      <a:pt x="183" y="141"/>
                    </a:cubicBezTo>
                    <a:cubicBezTo>
                      <a:pt x="185" y="150"/>
                      <a:pt x="185" y="150"/>
                      <a:pt x="185" y="150"/>
                    </a:cubicBezTo>
                    <a:cubicBezTo>
                      <a:pt x="176" y="152"/>
                      <a:pt x="176" y="152"/>
                      <a:pt x="176" y="152"/>
                    </a:cubicBezTo>
                    <a:lnTo>
                      <a:pt x="174" y="143"/>
                    </a:lnTo>
                    <a:close/>
                    <a:moveTo>
                      <a:pt x="183" y="141"/>
                    </a:moveTo>
                    <a:cubicBezTo>
                      <a:pt x="193" y="139"/>
                      <a:pt x="193" y="139"/>
                      <a:pt x="193" y="139"/>
                    </a:cubicBezTo>
                    <a:cubicBezTo>
                      <a:pt x="195" y="148"/>
                      <a:pt x="195" y="148"/>
                      <a:pt x="195" y="148"/>
                    </a:cubicBezTo>
                    <a:cubicBezTo>
                      <a:pt x="185" y="150"/>
                      <a:pt x="185" y="150"/>
                      <a:pt x="185" y="150"/>
                    </a:cubicBezTo>
                    <a:lnTo>
                      <a:pt x="183" y="141"/>
                    </a:lnTo>
                    <a:close/>
                    <a:moveTo>
                      <a:pt x="193" y="139"/>
                    </a:moveTo>
                    <a:cubicBezTo>
                      <a:pt x="202" y="137"/>
                      <a:pt x="202" y="137"/>
                      <a:pt x="202" y="137"/>
                    </a:cubicBezTo>
                    <a:cubicBezTo>
                      <a:pt x="204" y="146"/>
                      <a:pt x="204" y="146"/>
                      <a:pt x="204" y="146"/>
                    </a:cubicBezTo>
                    <a:cubicBezTo>
                      <a:pt x="195" y="148"/>
                      <a:pt x="195" y="148"/>
                      <a:pt x="195" y="148"/>
                    </a:cubicBezTo>
                    <a:lnTo>
                      <a:pt x="193" y="139"/>
                    </a:lnTo>
                    <a:close/>
                    <a:moveTo>
                      <a:pt x="193" y="138"/>
                    </a:moveTo>
                    <a:cubicBezTo>
                      <a:pt x="191" y="129"/>
                      <a:pt x="191" y="129"/>
                      <a:pt x="191" y="129"/>
                    </a:cubicBezTo>
                    <a:cubicBezTo>
                      <a:pt x="200" y="127"/>
                      <a:pt x="200" y="127"/>
                      <a:pt x="200" y="127"/>
                    </a:cubicBezTo>
                    <a:cubicBezTo>
                      <a:pt x="202" y="136"/>
                      <a:pt x="202" y="136"/>
                      <a:pt x="202" y="136"/>
                    </a:cubicBezTo>
                    <a:lnTo>
                      <a:pt x="193" y="138"/>
                    </a:lnTo>
                    <a:close/>
                    <a:moveTo>
                      <a:pt x="201" y="127"/>
                    </a:moveTo>
                    <a:cubicBezTo>
                      <a:pt x="210" y="125"/>
                      <a:pt x="210" y="125"/>
                      <a:pt x="210" y="125"/>
                    </a:cubicBezTo>
                    <a:cubicBezTo>
                      <a:pt x="212" y="134"/>
                      <a:pt x="212" y="134"/>
                      <a:pt x="212" y="134"/>
                    </a:cubicBezTo>
                    <a:cubicBezTo>
                      <a:pt x="203" y="136"/>
                      <a:pt x="203" y="136"/>
                      <a:pt x="203" y="136"/>
                    </a:cubicBezTo>
                    <a:lnTo>
                      <a:pt x="201" y="127"/>
                    </a:lnTo>
                    <a:close/>
                    <a:moveTo>
                      <a:pt x="201" y="127"/>
                    </a:moveTo>
                    <a:cubicBezTo>
                      <a:pt x="199" y="117"/>
                      <a:pt x="199" y="117"/>
                      <a:pt x="199" y="117"/>
                    </a:cubicBezTo>
                    <a:cubicBezTo>
                      <a:pt x="208" y="115"/>
                      <a:pt x="208" y="115"/>
                      <a:pt x="208" y="115"/>
                    </a:cubicBezTo>
                    <a:cubicBezTo>
                      <a:pt x="210" y="125"/>
                      <a:pt x="210" y="125"/>
                      <a:pt x="210" y="125"/>
                    </a:cubicBezTo>
                    <a:lnTo>
                      <a:pt x="201" y="127"/>
                    </a:lnTo>
                    <a:close/>
                    <a:moveTo>
                      <a:pt x="198" y="117"/>
                    </a:moveTo>
                    <a:cubicBezTo>
                      <a:pt x="196" y="108"/>
                      <a:pt x="196" y="108"/>
                      <a:pt x="196" y="108"/>
                    </a:cubicBezTo>
                    <a:cubicBezTo>
                      <a:pt x="206" y="106"/>
                      <a:pt x="206" y="106"/>
                      <a:pt x="206" y="106"/>
                    </a:cubicBezTo>
                    <a:cubicBezTo>
                      <a:pt x="208" y="115"/>
                      <a:pt x="208" y="115"/>
                      <a:pt x="208" y="115"/>
                    </a:cubicBezTo>
                    <a:lnTo>
                      <a:pt x="198" y="117"/>
                    </a:lnTo>
                    <a:close/>
                    <a:moveTo>
                      <a:pt x="196" y="108"/>
                    </a:moveTo>
                    <a:cubicBezTo>
                      <a:pt x="194" y="98"/>
                      <a:pt x="194" y="98"/>
                      <a:pt x="194" y="98"/>
                    </a:cubicBezTo>
                    <a:cubicBezTo>
                      <a:pt x="204" y="96"/>
                      <a:pt x="204" y="96"/>
                      <a:pt x="204" y="96"/>
                    </a:cubicBezTo>
                    <a:cubicBezTo>
                      <a:pt x="206" y="106"/>
                      <a:pt x="206" y="106"/>
                      <a:pt x="206" y="106"/>
                    </a:cubicBezTo>
                    <a:lnTo>
                      <a:pt x="196" y="108"/>
                    </a:lnTo>
                    <a:close/>
                    <a:moveTo>
                      <a:pt x="204" y="96"/>
                    </a:moveTo>
                    <a:cubicBezTo>
                      <a:pt x="213" y="94"/>
                      <a:pt x="213" y="94"/>
                      <a:pt x="213" y="94"/>
                    </a:cubicBezTo>
                    <a:cubicBezTo>
                      <a:pt x="215" y="104"/>
                      <a:pt x="215" y="104"/>
                      <a:pt x="215" y="104"/>
                    </a:cubicBezTo>
                    <a:cubicBezTo>
                      <a:pt x="206" y="106"/>
                      <a:pt x="206" y="106"/>
                      <a:pt x="206" y="106"/>
                    </a:cubicBezTo>
                    <a:lnTo>
                      <a:pt x="204" y="96"/>
                    </a:lnTo>
                    <a:close/>
                    <a:moveTo>
                      <a:pt x="204" y="96"/>
                    </a:moveTo>
                    <a:cubicBezTo>
                      <a:pt x="202" y="87"/>
                      <a:pt x="202" y="87"/>
                      <a:pt x="202" y="87"/>
                    </a:cubicBezTo>
                    <a:cubicBezTo>
                      <a:pt x="211" y="85"/>
                      <a:pt x="211" y="85"/>
                      <a:pt x="211" y="85"/>
                    </a:cubicBezTo>
                    <a:cubicBezTo>
                      <a:pt x="213" y="94"/>
                      <a:pt x="213" y="94"/>
                      <a:pt x="213" y="94"/>
                    </a:cubicBezTo>
                    <a:lnTo>
                      <a:pt x="204" y="96"/>
                    </a:lnTo>
                    <a:close/>
                    <a:moveTo>
                      <a:pt x="204" y="96"/>
                    </a:moveTo>
                    <a:cubicBezTo>
                      <a:pt x="194" y="98"/>
                      <a:pt x="194" y="98"/>
                      <a:pt x="194" y="98"/>
                    </a:cubicBezTo>
                    <a:cubicBezTo>
                      <a:pt x="192" y="89"/>
                      <a:pt x="192" y="89"/>
                      <a:pt x="192" y="89"/>
                    </a:cubicBezTo>
                    <a:cubicBezTo>
                      <a:pt x="202" y="87"/>
                      <a:pt x="202" y="87"/>
                      <a:pt x="202" y="87"/>
                    </a:cubicBezTo>
                    <a:lnTo>
                      <a:pt x="204" y="96"/>
                    </a:lnTo>
                    <a:close/>
                    <a:moveTo>
                      <a:pt x="192" y="88"/>
                    </a:moveTo>
                    <a:cubicBezTo>
                      <a:pt x="190" y="79"/>
                      <a:pt x="190" y="79"/>
                      <a:pt x="190" y="79"/>
                    </a:cubicBezTo>
                    <a:cubicBezTo>
                      <a:pt x="200" y="77"/>
                      <a:pt x="200" y="77"/>
                      <a:pt x="200" y="77"/>
                    </a:cubicBezTo>
                    <a:cubicBezTo>
                      <a:pt x="202" y="86"/>
                      <a:pt x="202" y="86"/>
                      <a:pt x="202" y="86"/>
                    </a:cubicBezTo>
                    <a:lnTo>
                      <a:pt x="192" y="88"/>
                    </a:lnTo>
                    <a:close/>
                    <a:moveTo>
                      <a:pt x="190" y="79"/>
                    </a:moveTo>
                    <a:cubicBezTo>
                      <a:pt x="188" y="69"/>
                      <a:pt x="188" y="69"/>
                      <a:pt x="188" y="69"/>
                    </a:cubicBezTo>
                    <a:cubicBezTo>
                      <a:pt x="198" y="67"/>
                      <a:pt x="198" y="67"/>
                      <a:pt x="198" y="67"/>
                    </a:cubicBezTo>
                    <a:cubicBezTo>
                      <a:pt x="200" y="77"/>
                      <a:pt x="200" y="77"/>
                      <a:pt x="200" y="77"/>
                    </a:cubicBezTo>
                    <a:lnTo>
                      <a:pt x="190" y="79"/>
                    </a:lnTo>
                    <a:close/>
                    <a:moveTo>
                      <a:pt x="190" y="79"/>
                    </a:moveTo>
                    <a:cubicBezTo>
                      <a:pt x="181" y="81"/>
                      <a:pt x="181" y="81"/>
                      <a:pt x="181" y="81"/>
                    </a:cubicBezTo>
                    <a:cubicBezTo>
                      <a:pt x="179" y="72"/>
                      <a:pt x="179" y="72"/>
                      <a:pt x="179" y="72"/>
                    </a:cubicBezTo>
                    <a:cubicBezTo>
                      <a:pt x="188" y="70"/>
                      <a:pt x="188" y="70"/>
                      <a:pt x="188" y="70"/>
                    </a:cubicBezTo>
                    <a:lnTo>
                      <a:pt x="190" y="79"/>
                    </a:lnTo>
                    <a:close/>
                    <a:moveTo>
                      <a:pt x="181" y="81"/>
                    </a:moveTo>
                    <a:cubicBezTo>
                      <a:pt x="171" y="83"/>
                      <a:pt x="171" y="83"/>
                      <a:pt x="171" y="83"/>
                    </a:cubicBezTo>
                    <a:cubicBezTo>
                      <a:pt x="169" y="74"/>
                      <a:pt x="169" y="74"/>
                      <a:pt x="169" y="74"/>
                    </a:cubicBezTo>
                    <a:cubicBezTo>
                      <a:pt x="179" y="72"/>
                      <a:pt x="179" y="72"/>
                      <a:pt x="179" y="72"/>
                    </a:cubicBezTo>
                    <a:lnTo>
                      <a:pt x="181" y="81"/>
                    </a:lnTo>
                    <a:close/>
                    <a:moveTo>
                      <a:pt x="169" y="73"/>
                    </a:moveTo>
                    <a:cubicBezTo>
                      <a:pt x="167" y="64"/>
                      <a:pt x="167" y="64"/>
                      <a:pt x="167" y="64"/>
                    </a:cubicBezTo>
                    <a:cubicBezTo>
                      <a:pt x="177" y="62"/>
                      <a:pt x="177" y="62"/>
                      <a:pt x="177" y="62"/>
                    </a:cubicBezTo>
                    <a:cubicBezTo>
                      <a:pt x="179" y="71"/>
                      <a:pt x="179" y="71"/>
                      <a:pt x="179" y="71"/>
                    </a:cubicBezTo>
                    <a:lnTo>
                      <a:pt x="169" y="73"/>
                    </a:lnTo>
                    <a:close/>
                    <a:moveTo>
                      <a:pt x="169" y="73"/>
                    </a:moveTo>
                    <a:cubicBezTo>
                      <a:pt x="160" y="75"/>
                      <a:pt x="160" y="75"/>
                      <a:pt x="160" y="75"/>
                    </a:cubicBezTo>
                    <a:cubicBezTo>
                      <a:pt x="158" y="66"/>
                      <a:pt x="158" y="66"/>
                      <a:pt x="158" y="66"/>
                    </a:cubicBezTo>
                    <a:cubicBezTo>
                      <a:pt x="167" y="64"/>
                      <a:pt x="167" y="64"/>
                      <a:pt x="167" y="64"/>
                    </a:cubicBezTo>
                    <a:lnTo>
                      <a:pt x="169" y="73"/>
                    </a:lnTo>
                    <a:close/>
                    <a:moveTo>
                      <a:pt x="158" y="66"/>
                    </a:moveTo>
                    <a:cubicBezTo>
                      <a:pt x="156" y="56"/>
                      <a:pt x="156" y="56"/>
                      <a:pt x="156" y="56"/>
                    </a:cubicBezTo>
                    <a:cubicBezTo>
                      <a:pt x="165" y="54"/>
                      <a:pt x="165" y="54"/>
                      <a:pt x="165" y="54"/>
                    </a:cubicBezTo>
                    <a:cubicBezTo>
                      <a:pt x="167" y="64"/>
                      <a:pt x="167" y="64"/>
                      <a:pt x="167" y="64"/>
                    </a:cubicBezTo>
                    <a:lnTo>
                      <a:pt x="158" y="66"/>
                    </a:lnTo>
                    <a:close/>
                    <a:moveTo>
                      <a:pt x="157" y="66"/>
                    </a:moveTo>
                    <a:cubicBezTo>
                      <a:pt x="148" y="68"/>
                      <a:pt x="148" y="68"/>
                      <a:pt x="148" y="68"/>
                    </a:cubicBezTo>
                    <a:cubicBezTo>
                      <a:pt x="146" y="58"/>
                      <a:pt x="146" y="58"/>
                      <a:pt x="146" y="58"/>
                    </a:cubicBezTo>
                    <a:cubicBezTo>
                      <a:pt x="155" y="56"/>
                      <a:pt x="155" y="56"/>
                      <a:pt x="155" y="56"/>
                    </a:cubicBezTo>
                    <a:lnTo>
                      <a:pt x="157" y="66"/>
                    </a:lnTo>
                    <a:close/>
                    <a:moveTo>
                      <a:pt x="146" y="58"/>
                    </a:moveTo>
                    <a:cubicBezTo>
                      <a:pt x="144" y="49"/>
                      <a:pt x="144" y="49"/>
                      <a:pt x="144" y="49"/>
                    </a:cubicBezTo>
                    <a:cubicBezTo>
                      <a:pt x="153" y="47"/>
                      <a:pt x="153" y="47"/>
                      <a:pt x="153" y="47"/>
                    </a:cubicBezTo>
                    <a:cubicBezTo>
                      <a:pt x="155" y="56"/>
                      <a:pt x="155" y="56"/>
                      <a:pt x="155" y="56"/>
                    </a:cubicBezTo>
                    <a:lnTo>
                      <a:pt x="146" y="58"/>
                    </a:lnTo>
                    <a:close/>
                    <a:moveTo>
                      <a:pt x="146" y="58"/>
                    </a:moveTo>
                    <a:cubicBezTo>
                      <a:pt x="136" y="60"/>
                      <a:pt x="136" y="60"/>
                      <a:pt x="136" y="60"/>
                    </a:cubicBezTo>
                    <a:cubicBezTo>
                      <a:pt x="134" y="51"/>
                      <a:pt x="134" y="51"/>
                      <a:pt x="134" y="51"/>
                    </a:cubicBezTo>
                    <a:cubicBezTo>
                      <a:pt x="144" y="49"/>
                      <a:pt x="144" y="49"/>
                      <a:pt x="144" y="49"/>
                    </a:cubicBezTo>
                    <a:lnTo>
                      <a:pt x="146" y="58"/>
                    </a:lnTo>
                    <a:close/>
                    <a:moveTo>
                      <a:pt x="136" y="60"/>
                    </a:moveTo>
                    <a:cubicBezTo>
                      <a:pt x="127" y="62"/>
                      <a:pt x="127" y="62"/>
                      <a:pt x="127" y="62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34" y="51"/>
                      <a:pt x="134" y="51"/>
                      <a:pt x="134" y="51"/>
                    </a:cubicBezTo>
                    <a:lnTo>
                      <a:pt x="136" y="60"/>
                    </a:lnTo>
                    <a:close/>
                    <a:moveTo>
                      <a:pt x="125" y="53"/>
                    </a:moveTo>
                    <a:cubicBezTo>
                      <a:pt x="123" y="43"/>
                      <a:pt x="123" y="43"/>
                      <a:pt x="123" y="43"/>
                    </a:cubicBezTo>
                    <a:cubicBezTo>
                      <a:pt x="132" y="41"/>
                      <a:pt x="132" y="41"/>
                      <a:pt x="132" y="41"/>
                    </a:cubicBezTo>
                    <a:cubicBezTo>
                      <a:pt x="134" y="51"/>
                      <a:pt x="134" y="51"/>
                      <a:pt x="134" y="51"/>
                    </a:cubicBezTo>
                    <a:lnTo>
                      <a:pt x="125" y="53"/>
                    </a:lnTo>
                    <a:close/>
                    <a:moveTo>
                      <a:pt x="125" y="53"/>
                    </a:moveTo>
                    <a:cubicBezTo>
                      <a:pt x="115" y="55"/>
                      <a:pt x="115" y="55"/>
                      <a:pt x="115" y="55"/>
                    </a:cubicBezTo>
                    <a:cubicBezTo>
                      <a:pt x="113" y="45"/>
                      <a:pt x="113" y="45"/>
                      <a:pt x="113" y="45"/>
                    </a:cubicBezTo>
                    <a:cubicBezTo>
                      <a:pt x="123" y="43"/>
                      <a:pt x="123" y="43"/>
                      <a:pt x="123" y="43"/>
                    </a:cubicBezTo>
                    <a:lnTo>
                      <a:pt x="125" y="53"/>
                    </a:lnTo>
                    <a:close/>
                    <a:moveTo>
                      <a:pt x="115" y="55"/>
                    </a:moveTo>
                    <a:cubicBezTo>
                      <a:pt x="106" y="57"/>
                      <a:pt x="106" y="57"/>
                      <a:pt x="106" y="57"/>
                    </a:cubicBezTo>
                    <a:cubicBezTo>
                      <a:pt x="104" y="47"/>
                      <a:pt x="104" y="47"/>
                      <a:pt x="104" y="47"/>
                    </a:cubicBezTo>
                    <a:cubicBezTo>
                      <a:pt x="113" y="45"/>
                      <a:pt x="113" y="45"/>
                      <a:pt x="113" y="45"/>
                    </a:cubicBezTo>
                    <a:lnTo>
                      <a:pt x="115" y="55"/>
                    </a:lnTo>
                    <a:close/>
                    <a:moveTo>
                      <a:pt x="104" y="47"/>
                    </a:moveTo>
                    <a:cubicBezTo>
                      <a:pt x="102" y="38"/>
                      <a:pt x="102" y="38"/>
                      <a:pt x="102" y="38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3" y="45"/>
                      <a:pt x="113" y="45"/>
                      <a:pt x="113" y="45"/>
                    </a:cubicBezTo>
                    <a:lnTo>
                      <a:pt x="104" y="47"/>
                    </a:lnTo>
                    <a:close/>
                    <a:moveTo>
                      <a:pt x="103" y="47"/>
                    </a:moveTo>
                    <a:cubicBezTo>
                      <a:pt x="94" y="49"/>
                      <a:pt x="94" y="49"/>
                      <a:pt x="94" y="49"/>
                    </a:cubicBezTo>
                    <a:cubicBezTo>
                      <a:pt x="92" y="40"/>
                      <a:pt x="92" y="40"/>
                      <a:pt x="92" y="40"/>
                    </a:cubicBezTo>
                    <a:cubicBezTo>
                      <a:pt x="101" y="38"/>
                      <a:pt x="101" y="38"/>
                      <a:pt x="101" y="38"/>
                    </a:cubicBezTo>
                    <a:lnTo>
                      <a:pt x="103" y="47"/>
                    </a:lnTo>
                    <a:close/>
                    <a:moveTo>
                      <a:pt x="94" y="49"/>
                    </a:moveTo>
                    <a:cubicBezTo>
                      <a:pt x="84" y="51"/>
                      <a:pt x="84" y="51"/>
                      <a:pt x="84" y="51"/>
                    </a:cubicBezTo>
                    <a:cubicBezTo>
                      <a:pt x="82" y="42"/>
                      <a:pt x="82" y="42"/>
                      <a:pt x="82" y="42"/>
                    </a:cubicBezTo>
                    <a:cubicBezTo>
                      <a:pt x="92" y="40"/>
                      <a:pt x="92" y="40"/>
                      <a:pt x="92" y="40"/>
                    </a:cubicBezTo>
                    <a:lnTo>
                      <a:pt x="94" y="49"/>
                    </a:lnTo>
                    <a:close/>
                    <a:moveTo>
                      <a:pt x="84" y="51"/>
                    </a:moveTo>
                    <a:cubicBezTo>
                      <a:pt x="75" y="53"/>
                      <a:pt x="75" y="53"/>
                      <a:pt x="75" y="53"/>
                    </a:cubicBezTo>
                    <a:cubicBezTo>
                      <a:pt x="73" y="44"/>
                      <a:pt x="73" y="44"/>
                      <a:pt x="73" y="44"/>
                    </a:cubicBezTo>
                    <a:cubicBezTo>
                      <a:pt x="82" y="42"/>
                      <a:pt x="82" y="42"/>
                      <a:pt x="82" y="42"/>
                    </a:cubicBezTo>
                    <a:lnTo>
                      <a:pt x="84" y="51"/>
                    </a:lnTo>
                    <a:close/>
                    <a:moveTo>
                      <a:pt x="73" y="44"/>
                    </a:moveTo>
                    <a:cubicBezTo>
                      <a:pt x="71" y="34"/>
                      <a:pt x="71" y="34"/>
                      <a:pt x="71" y="34"/>
                    </a:cubicBezTo>
                    <a:cubicBezTo>
                      <a:pt x="80" y="32"/>
                      <a:pt x="80" y="32"/>
                      <a:pt x="80" y="32"/>
                    </a:cubicBezTo>
                    <a:cubicBezTo>
                      <a:pt x="82" y="42"/>
                      <a:pt x="82" y="42"/>
                      <a:pt x="82" y="42"/>
                    </a:cubicBezTo>
                    <a:lnTo>
                      <a:pt x="73" y="44"/>
                    </a:lnTo>
                    <a:close/>
                    <a:moveTo>
                      <a:pt x="73" y="44"/>
                    </a:moveTo>
                    <a:cubicBezTo>
                      <a:pt x="63" y="46"/>
                      <a:pt x="63" y="46"/>
                      <a:pt x="63" y="46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71" y="34"/>
                      <a:pt x="71" y="34"/>
                      <a:pt x="71" y="34"/>
                    </a:cubicBezTo>
                    <a:lnTo>
                      <a:pt x="73" y="44"/>
                    </a:lnTo>
                    <a:close/>
                    <a:moveTo>
                      <a:pt x="63" y="46"/>
                    </a:moveTo>
                    <a:cubicBezTo>
                      <a:pt x="65" y="55"/>
                      <a:pt x="65" y="55"/>
                      <a:pt x="65" y="55"/>
                    </a:cubicBezTo>
                    <a:cubicBezTo>
                      <a:pt x="56" y="57"/>
                      <a:pt x="56" y="57"/>
                      <a:pt x="56" y="57"/>
                    </a:cubicBezTo>
                    <a:cubicBezTo>
                      <a:pt x="54" y="48"/>
                      <a:pt x="54" y="48"/>
                      <a:pt x="54" y="48"/>
                    </a:cubicBezTo>
                    <a:lnTo>
                      <a:pt x="63" y="46"/>
                    </a:lnTo>
                    <a:close/>
                    <a:moveTo>
                      <a:pt x="65" y="56"/>
                    </a:moveTo>
                    <a:cubicBezTo>
                      <a:pt x="67" y="65"/>
                      <a:pt x="67" y="65"/>
                      <a:pt x="67" y="65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6" y="58"/>
                      <a:pt x="56" y="58"/>
                      <a:pt x="56" y="58"/>
                    </a:cubicBezTo>
                    <a:lnTo>
                      <a:pt x="65" y="56"/>
                    </a:lnTo>
                    <a:close/>
                    <a:moveTo>
                      <a:pt x="67" y="65"/>
                    </a:moveTo>
                    <a:cubicBezTo>
                      <a:pt x="69" y="75"/>
                      <a:pt x="69" y="75"/>
                      <a:pt x="69" y="75"/>
                    </a:cubicBezTo>
                    <a:cubicBezTo>
                      <a:pt x="60" y="77"/>
                      <a:pt x="60" y="77"/>
                      <a:pt x="60" y="77"/>
                    </a:cubicBezTo>
                    <a:cubicBezTo>
                      <a:pt x="58" y="67"/>
                      <a:pt x="58" y="67"/>
                      <a:pt x="58" y="67"/>
                    </a:cubicBezTo>
                    <a:lnTo>
                      <a:pt x="67" y="65"/>
                    </a:lnTo>
                    <a:close/>
                    <a:moveTo>
                      <a:pt x="67" y="65"/>
                    </a:moveTo>
                    <a:cubicBezTo>
                      <a:pt x="77" y="63"/>
                      <a:pt x="77" y="63"/>
                      <a:pt x="77" y="63"/>
                    </a:cubicBezTo>
                    <a:cubicBezTo>
                      <a:pt x="79" y="73"/>
                      <a:pt x="79" y="73"/>
                      <a:pt x="79" y="73"/>
                    </a:cubicBezTo>
                    <a:cubicBezTo>
                      <a:pt x="69" y="75"/>
                      <a:pt x="69" y="75"/>
                      <a:pt x="69" y="75"/>
                    </a:cubicBezTo>
                    <a:lnTo>
                      <a:pt x="67" y="65"/>
                    </a:lnTo>
                    <a:close/>
                    <a:moveTo>
                      <a:pt x="79" y="73"/>
                    </a:moveTo>
                    <a:cubicBezTo>
                      <a:pt x="81" y="82"/>
                      <a:pt x="81" y="82"/>
                      <a:pt x="81" y="82"/>
                    </a:cubicBezTo>
                    <a:cubicBezTo>
                      <a:pt x="71" y="84"/>
                      <a:pt x="71" y="84"/>
                      <a:pt x="71" y="84"/>
                    </a:cubicBezTo>
                    <a:cubicBezTo>
                      <a:pt x="69" y="75"/>
                      <a:pt x="69" y="75"/>
                      <a:pt x="69" y="75"/>
                    </a:cubicBezTo>
                    <a:lnTo>
                      <a:pt x="79" y="73"/>
                    </a:lnTo>
                    <a:close/>
                    <a:moveTo>
                      <a:pt x="81" y="82"/>
                    </a:moveTo>
                    <a:cubicBezTo>
                      <a:pt x="83" y="92"/>
                      <a:pt x="83" y="92"/>
                      <a:pt x="83" y="92"/>
                    </a:cubicBezTo>
                    <a:cubicBezTo>
                      <a:pt x="73" y="94"/>
                      <a:pt x="73" y="94"/>
                      <a:pt x="73" y="94"/>
                    </a:cubicBezTo>
                    <a:cubicBezTo>
                      <a:pt x="71" y="84"/>
                      <a:pt x="71" y="84"/>
                      <a:pt x="71" y="84"/>
                    </a:cubicBezTo>
                    <a:lnTo>
                      <a:pt x="81" y="82"/>
                    </a:lnTo>
                    <a:close/>
                    <a:moveTo>
                      <a:pt x="81" y="82"/>
                    </a:moveTo>
                    <a:cubicBezTo>
                      <a:pt x="90" y="80"/>
                      <a:pt x="90" y="80"/>
                      <a:pt x="90" y="80"/>
                    </a:cubicBezTo>
                    <a:cubicBezTo>
                      <a:pt x="92" y="90"/>
                      <a:pt x="92" y="90"/>
                      <a:pt x="92" y="90"/>
                    </a:cubicBezTo>
                    <a:cubicBezTo>
                      <a:pt x="83" y="92"/>
                      <a:pt x="83" y="92"/>
                      <a:pt x="83" y="92"/>
                    </a:cubicBezTo>
                    <a:lnTo>
                      <a:pt x="81" y="82"/>
                    </a:lnTo>
                    <a:close/>
                    <a:moveTo>
                      <a:pt x="92" y="90"/>
                    </a:moveTo>
                    <a:cubicBezTo>
                      <a:pt x="94" y="99"/>
                      <a:pt x="94" y="99"/>
                      <a:pt x="94" y="99"/>
                    </a:cubicBezTo>
                    <a:cubicBezTo>
                      <a:pt x="85" y="101"/>
                      <a:pt x="85" y="101"/>
                      <a:pt x="85" y="101"/>
                    </a:cubicBezTo>
                    <a:cubicBezTo>
                      <a:pt x="83" y="92"/>
                      <a:pt x="83" y="92"/>
                      <a:pt x="83" y="92"/>
                    </a:cubicBezTo>
                    <a:lnTo>
                      <a:pt x="92" y="90"/>
                    </a:lnTo>
                    <a:close/>
                    <a:moveTo>
                      <a:pt x="94" y="99"/>
                    </a:moveTo>
                    <a:cubicBezTo>
                      <a:pt x="96" y="109"/>
                      <a:pt x="96" y="109"/>
                      <a:pt x="96" y="109"/>
                    </a:cubicBezTo>
                    <a:cubicBezTo>
                      <a:pt x="87" y="111"/>
                      <a:pt x="87" y="111"/>
                      <a:pt x="87" y="111"/>
                    </a:cubicBezTo>
                    <a:cubicBezTo>
                      <a:pt x="85" y="101"/>
                      <a:pt x="85" y="101"/>
                      <a:pt x="85" y="101"/>
                    </a:cubicBezTo>
                    <a:lnTo>
                      <a:pt x="94" y="99"/>
                    </a:lnTo>
                    <a:close/>
                    <a:moveTo>
                      <a:pt x="95" y="99"/>
                    </a:moveTo>
                    <a:cubicBezTo>
                      <a:pt x="104" y="97"/>
                      <a:pt x="104" y="97"/>
                      <a:pt x="104" y="97"/>
                    </a:cubicBezTo>
                    <a:cubicBezTo>
                      <a:pt x="106" y="107"/>
                      <a:pt x="106" y="107"/>
                      <a:pt x="106" y="107"/>
                    </a:cubicBezTo>
                    <a:cubicBezTo>
                      <a:pt x="97" y="109"/>
                      <a:pt x="97" y="109"/>
                      <a:pt x="97" y="109"/>
                    </a:cubicBezTo>
                    <a:lnTo>
                      <a:pt x="95" y="99"/>
                    </a:lnTo>
                    <a:close/>
                    <a:moveTo>
                      <a:pt x="106" y="107"/>
                    </a:moveTo>
                    <a:cubicBezTo>
                      <a:pt x="108" y="116"/>
                      <a:pt x="108" y="116"/>
                      <a:pt x="108" y="116"/>
                    </a:cubicBezTo>
                    <a:cubicBezTo>
                      <a:pt x="99" y="118"/>
                      <a:pt x="99" y="118"/>
                      <a:pt x="99" y="118"/>
                    </a:cubicBezTo>
                    <a:cubicBezTo>
                      <a:pt x="97" y="109"/>
                      <a:pt x="97" y="109"/>
                      <a:pt x="97" y="109"/>
                    </a:cubicBezTo>
                    <a:lnTo>
                      <a:pt x="106" y="107"/>
                    </a:lnTo>
                    <a:close/>
                    <a:moveTo>
                      <a:pt x="108" y="117"/>
                    </a:moveTo>
                    <a:cubicBezTo>
                      <a:pt x="110" y="126"/>
                      <a:pt x="110" y="126"/>
                      <a:pt x="110" y="126"/>
                    </a:cubicBezTo>
                    <a:cubicBezTo>
                      <a:pt x="101" y="128"/>
                      <a:pt x="101" y="128"/>
                      <a:pt x="101" y="128"/>
                    </a:cubicBezTo>
                    <a:cubicBezTo>
                      <a:pt x="99" y="119"/>
                      <a:pt x="99" y="119"/>
                      <a:pt x="99" y="119"/>
                    </a:cubicBezTo>
                    <a:lnTo>
                      <a:pt x="108" y="117"/>
                    </a:lnTo>
                    <a:close/>
                    <a:moveTo>
                      <a:pt x="108" y="117"/>
                    </a:moveTo>
                    <a:cubicBezTo>
                      <a:pt x="118" y="115"/>
                      <a:pt x="118" y="115"/>
                      <a:pt x="118" y="115"/>
                    </a:cubicBezTo>
                    <a:cubicBezTo>
                      <a:pt x="120" y="124"/>
                      <a:pt x="120" y="124"/>
                      <a:pt x="120" y="124"/>
                    </a:cubicBezTo>
                    <a:cubicBezTo>
                      <a:pt x="110" y="126"/>
                      <a:pt x="110" y="126"/>
                      <a:pt x="110" y="126"/>
                    </a:cubicBezTo>
                    <a:lnTo>
                      <a:pt x="108" y="117"/>
                    </a:lnTo>
                    <a:close/>
                    <a:moveTo>
                      <a:pt x="120" y="124"/>
                    </a:moveTo>
                    <a:cubicBezTo>
                      <a:pt x="122" y="134"/>
                      <a:pt x="122" y="134"/>
                      <a:pt x="122" y="134"/>
                    </a:cubicBezTo>
                    <a:cubicBezTo>
                      <a:pt x="112" y="136"/>
                      <a:pt x="112" y="136"/>
                      <a:pt x="112" y="136"/>
                    </a:cubicBezTo>
                    <a:cubicBezTo>
                      <a:pt x="110" y="126"/>
                      <a:pt x="110" y="126"/>
                      <a:pt x="110" y="126"/>
                    </a:cubicBezTo>
                    <a:lnTo>
                      <a:pt x="120" y="124"/>
                    </a:lnTo>
                    <a:close/>
                    <a:moveTo>
                      <a:pt x="122" y="134"/>
                    </a:moveTo>
                    <a:cubicBezTo>
                      <a:pt x="124" y="143"/>
                      <a:pt x="124" y="143"/>
                      <a:pt x="124" y="143"/>
                    </a:cubicBezTo>
                    <a:cubicBezTo>
                      <a:pt x="114" y="145"/>
                      <a:pt x="114" y="145"/>
                      <a:pt x="114" y="145"/>
                    </a:cubicBezTo>
                    <a:cubicBezTo>
                      <a:pt x="112" y="136"/>
                      <a:pt x="112" y="136"/>
                      <a:pt x="112" y="136"/>
                    </a:cubicBezTo>
                    <a:lnTo>
                      <a:pt x="122" y="134"/>
                    </a:lnTo>
                    <a:close/>
                    <a:moveTo>
                      <a:pt x="122" y="134"/>
                    </a:moveTo>
                    <a:cubicBezTo>
                      <a:pt x="131" y="132"/>
                      <a:pt x="131" y="132"/>
                      <a:pt x="131" y="132"/>
                    </a:cubicBezTo>
                    <a:cubicBezTo>
                      <a:pt x="133" y="141"/>
                      <a:pt x="133" y="141"/>
                      <a:pt x="133" y="141"/>
                    </a:cubicBezTo>
                    <a:cubicBezTo>
                      <a:pt x="124" y="143"/>
                      <a:pt x="124" y="143"/>
                      <a:pt x="124" y="143"/>
                    </a:cubicBezTo>
                    <a:lnTo>
                      <a:pt x="122" y="134"/>
                    </a:lnTo>
                    <a:close/>
                    <a:moveTo>
                      <a:pt x="133" y="141"/>
                    </a:moveTo>
                    <a:cubicBezTo>
                      <a:pt x="135" y="151"/>
                      <a:pt x="135" y="151"/>
                      <a:pt x="135" y="151"/>
                    </a:cubicBezTo>
                    <a:cubicBezTo>
                      <a:pt x="126" y="153"/>
                      <a:pt x="126" y="153"/>
                      <a:pt x="126" y="153"/>
                    </a:cubicBezTo>
                    <a:cubicBezTo>
                      <a:pt x="124" y="143"/>
                      <a:pt x="124" y="143"/>
                      <a:pt x="124" y="143"/>
                    </a:cubicBezTo>
                    <a:lnTo>
                      <a:pt x="133" y="141"/>
                    </a:lnTo>
                    <a:close/>
                    <a:moveTo>
                      <a:pt x="134" y="141"/>
                    </a:moveTo>
                    <a:cubicBezTo>
                      <a:pt x="143" y="139"/>
                      <a:pt x="143" y="139"/>
                      <a:pt x="143" y="139"/>
                    </a:cubicBezTo>
                    <a:cubicBezTo>
                      <a:pt x="145" y="149"/>
                      <a:pt x="145" y="149"/>
                      <a:pt x="145" y="149"/>
                    </a:cubicBezTo>
                    <a:cubicBezTo>
                      <a:pt x="136" y="151"/>
                      <a:pt x="136" y="151"/>
                      <a:pt x="136" y="151"/>
                    </a:cubicBezTo>
                    <a:lnTo>
                      <a:pt x="134" y="141"/>
                    </a:lnTo>
                    <a:close/>
                    <a:moveTo>
                      <a:pt x="145" y="149"/>
                    </a:moveTo>
                    <a:cubicBezTo>
                      <a:pt x="147" y="158"/>
                      <a:pt x="147" y="158"/>
                      <a:pt x="147" y="158"/>
                    </a:cubicBezTo>
                    <a:cubicBezTo>
                      <a:pt x="138" y="160"/>
                      <a:pt x="138" y="160"/>
                      <a:pt x="138" y="160"/>
                    </a:cubicBezTo>
                    <a:cubicBezTo>
                      <a:pt x="136" y="151"/>
                      <a:pt x="136" y="151"/>
                      <a:pt x="136" y="151"/>
                    </a:cubicBezTo>
                    <a:lnTo>
                      <a:pt x="145" y="149"/>
                    </a:lnTo>
                    <a:close/>
                    <a:moveTo>
                      <a:pt x="145" y="149"/>
                    </a:moveTo>
                    <a:cubicBezTo>
                      <a:pt x="155" y="147"/>
                      <a:pt x="155" y="147"/>
                      <a:pt x="155" y="147"/>
                    </a:cubicBezTo>
                    <a:cubicBezTo>
                      <a:pt x="157" y="156"/>
                      <a:pt x="157" y="156"/>
                      <a:pt x="157" y="156"/>
                    </a:cubicBezTo>
                    <a:cubicBezTo>
                      <a:pt x="147" y="158"/>
                      <a:pt x="147" y="158"/>
                      <a:pt x="147" y="158"/>
                    </a:cubicBezTo>
                    <a:lnTo>
                      <a:pt x="145" y="149"/>
                    </a:lnTo>
                    <a:close/>
                    <a:moveTo>
                      <a:pt x="155" y="147"/>
                    </a:moveTo>
                    <a:cubicBezTo>
                      <a:pt x="164" y="145"/>
                      <a:pt x="164" y="145"/>
                      <a:pt x="164" y="145"/>
                    </a:cubicBezTo>
                    <a:cubicBezTo>
                      <a:pt x="166" y="154"/>
                      <a:pt x="166" y="154"/>
                      <a:pt x="166" y="154"/>
                    </a:cubicBezTo>
                    <a:cubicBezTo>
                      <a:pt x="157" y="156"/>
                      <a:pt x="157" y="156"/>
                      <a:pt x="157" y="156"/>
                    </a:cubicBezTo>
                    <a:lnTo>
                      <a:pt x="155" y="147"/>
                    </a:lnTo>
                    <a:close/>
                    <a:moveTo>
                      <a:pt x="166" y="154"/>
                    </a:moveTo>
                    <a:cubicBezTo>
                      <a:pt x="168" y="164"/>
                      <a:pt x="168" y="164"/>
                      <a:pt x="168" y="164"/>
                    </a:cubicBezTo>
                    <a:cubicBezTo>
                      <a:pt x="159" y="166"/>
                      <a:pt x="159" y="166"/>
                      <a:pt x="159" y="166"/>
                    </a:cubicBezTo>
                    <a:cubicBezTo>
                      <a:pt x="157" y="156"/>
                      <a:pt x="157" y="156"/>
                      <a:pt x="157" y="156"/>
                    </a:cubicBezTo>
                    <a:lnTo>
                      <a:pt x="166" y="154"/>
                    </a:lnTo>
                    <a:close/>
                    <a:moveTo>
                      <a:pt x="166" y="154"/>
                    </a:moveTo>
                    <a:cubicBezTo>
                      <a:pt x="176" y="152"/>
                      <a:pt x="176" y="152"/>
                      <a:pt x="176" y="152"/>
                    </a:cubicBezTo>
                    <a:cubicBezTo>
                      <a:pt x="178" y="162"/>
                      <a:pt x="178" y="162"/>
                      <a:pt x="178" y="162"/>
                    </a:cubicBezTo>
                    <a:cubicBezTo>
                      <a:pt x="168" y="164"/>
                      <a:pt x="168" y="164"/>
                      <a:pt x="168" y="164"/>
                    </a:cubicBezTo>
                    <a:lnTo>
                      <a:pt x="166" y="154"/>
                    </a:lnTo>
                    <a:close/>
                    <a:moveTo>
                      <a:pt x="176" y="152"/>
                    </a:moveTo>
                    <a:cubicBezTo>
                      <a:pt x="185" y="150"/>
                      <a:pt x="185" y="150"/>
                      <a:pt x="185" y="150"/>
                    </a:cubicBezTo>
                    <a:cubicBezTo>
                      <a:pt x="187" y="160"/>
                      <a:pt x="187" y="160"/>
                      <a:pt x="187" y="160"/>
                    </a:cubicBezTo>
                    <a:cubicBezTo>
                      <a:pt x="178" y="162"/>
                      <a:pt x="178" y="162"/>
                      <a:pt x="178" y="162"/>
                    </a:cubicBezTo>
                    <a:lnTo>
                      <a:pt x="176" y="152"/>
                    </a:lnTo>
                    <a:close/>
                    <a:moveTo>
                      <a:pt x="187" y="160"/>
                    </a:moveTo>
                    <a:cubicBezTo>
                      <a:pt x="189" y="169"/>
                      <a:pt x="189" y="169"/>
                      <a:pt x="189" y="169"/>
                    </a:cubicBezTo>
                    <a:cubicBezTo>
                      <a:pt x="180" y="171"/>
                      <a:pt x="180" y="171"/>
                      <a:pt x="180" y="171"/>
                    </a:cubicBezTo>
                    <a:cubicBezTo>
                      <a:pt x="178" y="162"/>
                      <a:pt x="178" y="162"/>
                      <a:pt x="178" y="162"/>
                    </a:cubicBezTo>
                    <a:lnTo>
                      <a:pt x="187" y="160"/>
                    </a:lnTo>
                    <a:close/>
                    <a:moveTo>
                      <a:pt x="187" y="160"/>
                    </a:moveTo>
                    <a:cubicBezTo>
                      <a:pt x="197" y="158"/>
                      <a:pt x="197" y="158"/>
                      <a:pt x="197" y="158"/>
                    </a:cubicBezTo>
                    <a:cubicBezTo>
                      <a:pt x="199" y="167"/>
                      <a:pt x="199" y="167"/>
                      <a:pt x="199" y="167"/>
                    </a:cubicBezTo>
                    <a:cubicBezTo>
                      <a:pt x="189" y="169"/>
                      <a:pt x="189" y="169"/>
                      <a:pt x="189" y="169"/>
                    </a:cubicBezTo>
                    <a:lnTo>
                      <a:pt x="187" y="160"/>
                    </a:lnTo>
                    <a:close/>
                    <a:moveTo>
                      <a:pt x="187" y="160"/>
                    </a:moveTo>
                    <a:cubicBezTo>
                      <a:pt x="185" y="150"/>
                      <a:pt x="185" y="150"/>
                      <a:pt x="185" y="150"/>
                    </a:cubicBezTo>
                    <a:cubicBezTo>
                      <a:pt x="195" y="148"/>
                      <a:pt x="195" y="148"/>
                      <a:pt x="195" y="148"/>
                    </a:cubicBezTo>
                    <a:cubicBezTo>
                      <a:pt x="197" y="158"/>
                      <a:pt x="197" y="158"/>
                      <a:pt x="197" y="158"/>
                    </a:cubicBezTo>
                    <a:lnTo>
                      <a:pt x="187" y="160"/>
                    </a:lnTo>
                    <a:close/>
                    <a:moveTo>
                      <a:pt x="195" y="148"/>
                    </a:moveTo>
                    <a:cubicBezTo>
                      <a:pt x="204" y="146"/>
                      <a:pt x="204" y="146"/>
                      <a:pt x="204" y="146"/>
                    </a:cubicBezTo>
                    <a:cubicBezTo>
                      <a:pt x="206" y="156"/>
                      <a:pt x="206" y="156"/>
                      <a:pt x="206" y="156"/>
                    </a:cubicBezTo>
                    <a:cubicBezTo>
                      <a:pt x="197" y="158"/>
                      <a:pt x="197" y="158"/>
                      <a:pt x="197" y="158"/>
                    </a:cubicBezTo>
                    <a:lnTo>
                      <a:pt x="195" y="148"/>
                    </a:lnTo>
                    <a:close/>
                    <a:moveTo>
                      <a:pt x="205" y="146"/>
                    </a:moveTo>
                    <a:cubicBezTo>
                      <a:pt x="214" y="144"/>
                      <a:pt x="214" y="144"/>
                      <a:pt x="214" y="144"/>
                    </a:cubicBezTo>
                    <a:cubicBezTo>
                      <a:pt x="216" y="154"/>
                      <a:pt x="216" y="154"/>
                      <a:pt x="216" y="154"/>
                    </a:cubicBezTo>
                    <a:cubicBezTo>
                      <a:pt x="207" y="155"/>
                      <a:pt x="207" y="155"/>
                      <a:pt x="207" y="155"/>
                    </a:cubicBezTo>
                    <a:lnTo>
                      <a:pt x="205" y="146"/>
                    </a:lnTo>
                    <a:close/>
                    <a:moveTo>
                      <a:pt x="205" y="146"/>
                    </a:moveTo>
                    <a:cubicBezTo>
                      <a:pt x="203" y="137"/>
                      <a:pt x="203" y="137"/>
                      <a:pt x="203" y="137"/>
                    </a:cubicBezTo>
                    <a:cubicBezTo>
                      <a:pt x="212" y="135"/>
                      <a:pt x="212" y="135"/>
                      <a:pt x="212" y="135"/>
                    </a:cubicBezTo>
                    <a:cubicBezTo>
                      <a:pt x="214" y="144"/>
                      <a:pt x="214" y="144"/>
                      <a:pt x="214" y="144"/>
                    </a:cubicBezTo>
                    <a:lnTo>
                      <a:pt x="205" y="146"/>
                    </a:lnTo>
                    <a:close/>
                    <a:moveTo>
                      <a:pt x="212" y="134"/>
                    </a:moveTo>
                    <a:cubicBezTo>
                      <a:pt x="222" y="132"/>
                      <a:pt x="222" y="132"/>
                      <a:pt x="222" y="132"/>
                    </a:cubicBezTo>
                    <a:cubicBezTo>
                      <a:pt x="224" y="142"/>
                      <a:pt x="224" y="142"/>
                      <a:pt x="224" y="142"/>
                    </a:cubicBezTo>
                    <a:cubicBezTo>
                      <a:pt x="214" y="144"/>
                      <a:pt x="214" y="144"/>
                      <a:pt x="214" y="144"/>
                    </a:cubicBezTo>
                    <a:lnTo>
                      <a:pt x="212" y="134"/>
                    </a:lnTo>
                    <a:close/>
                    <a:moveTo>
                      <a:pt x="212" y="134"/>
                    </a:moveTo>
                    <a:cubicBezTo>
                      <a:pt x="210" y="125"/>
                      <a:pt x="210" y="125"/>
                      <a:pt x="210" y="125"/>
                    </a:cubicBezTo>
                    <a:cubicBezTo>
                      <a:pt x="220" y="123"/>
                      <a:pt x="220" y="123"/>
                      <a:pt x="220" y="123"/>
                    </a:cubicBezTo>
                    <a:cubicBezTo>
                      <a:pt x="222" y="132"/>
                      <a:pt x="222" y="132"/>
                      <a:pt x="222" y="132"/>
                    </a:cubicBezTo>
                    <a:lnTo>
                      <a:pt x="212" y="134"/>
                    </a:lnTo>
                    <a:close/>
                    <a:moveTo>
                      <a:pt x="210" y="125"/>
                    </a:moveTo>
                    <a:cubicBezTo>
                      <a:pt x="208" y="115"/>
                      <a:pt x="208" y="115"/>
                      <a:pt x="208" y="115"/>
                    </a:cubicBezTo>
                    <a:cubicBezTo>
                      <a:pt x="217" y="113"/>
                      <a:pt x="217" y="113"/>
                      <a:pt x="217" y="113"/>
                    </a:cubicBezTo>
                    <a:cubicBezTo>
                      <a:pt x="219" y="123"/>
                      <a:pt x="219" y="123"/>
                      <a:pt x="219" y="123"/>
                    </a:cubicBezTo>
                    <a:lnTo>
                      <a:pt x="210" y="125"/>
                    </a:lnTo>
                    <a:close/>
                    <a:moveTo>
                      <a:pt x="208" y="115"/>
                    </a:moveTo>
                    <a:cubicBezTo>
                      <a:pt x="206" y="106"/>
                      <a:pt x="206" y="106"/>
                      <a:pt x="206" y="106"/>
                    </a:cubicBezTo>
                    <a:cubicBezTo>
                      <a:pt x="215" y="104"/>
                      <a:pt x="215" y="104"/>
                      <a:pt x="215" y="104"/>
                    </a:cubicBezTo>
                    <a:cubicBezTo>
                      <a:pt x="217" y="113"/>
                      <a:pt x="217" y="113"/>
                      <a:pt x="217" y="113"/>
                    </a:cubicBezTo>
                    <a:lnTo>
                      <a:pt x="208" y="115"/>
                    </a:lnTo>
                    <a:close/>
                    <a:moveTo>
                      <a:pt x="216" y="104"/>
                    </a:moveTo>
                    <a:cubicBezTo>
                      <a:pt x="225" y="102"/>
                      <a:pt x="225" y="102"/>
                      <a:pt x="225" y="102"/>
                    </a:cubicBezTo>
                    <a:cubicBezTo>
                      <a:pt x="227" y="111"/>
                      <a:pt x="227" y="111"/>
                      <a:pt x="227" y="111"/>
                    </a:cubicBezTo>
                    <a:cubicBezTo>
                      <a:pt x="218" y="113"/>
                      <a:pt x="218" y="113"/>
                      <a:pt x="218" y="113"/>
                    </a:cubicBezTo>
                    <a:lnTo>
                      <a:pt x="216" y="104"/>
                    </a:lnTo>
                    <a:close/>
                    <a:moveTo>
                      <a:pt x="216" y="104"/>
                    </a:moveTo>
                    <a:cubicBezTo>
                      <a:pt x="214" y="94"/>
                      <a:pt x="214" y="94"/>
                      <a:pt x="214" y="94"/>
                    </a:cubicBezTo>
                    <a:cubicBezTo>
                      <a:pt x="223" y="92"/>
                      <a:pt x="223" y="92"/>
                      <a:pt x="223" y="92"/>
                    </a:cubicBezTo>
                    <a:cubicBezTo>
                      <a:pt x="225" y="102"/>
                      <a:pt x="225" y="102"/>
                      <a:pt x="225" y="102"/>
                    </a:cubicBezTo>
                    <a:lnTo>
                      <a:pt x="216" y="104"/>
                    </a:lnTo>
                    <a:close/>
                    <a:moveTo>
                      <a:pt x="214" y="94"/>
                    </a:moveTo>
                    <a:cubicBezTo>
                      <a:pt x="212" y="85"/>
                      <a:pt x="212" y="85"/>
                      <a:pt x="212" y="85"/>
                    </a:cubicBezTo>
                    <a:cubicBezTo>
                      <a:pt x="221" y="83"/>
                      <a:pt x="221" y="83"/>
                      <a:pt x="221" y="83"/>
                    </a:cubicBezTo>
                    <a:cubicBezTo>
                      <a:pt x="223" y="92"/>
                      <a:pt x="223" y="92"/>
                      <a:pt x="223" y="92"/>
                    </a:cubicBezTo>
                    <a:lnTo>
                      <a:pt x="214" y="94"/>
                    </a:lnTo>
                    <a:close/>
                    <a:moveTo>
                      <a:pt x="212" y="84"/>
                    </a:moveTo>
                    <a:cubicBezTo>
                      <a:pt x="210" y="75"/>
                      <a:pt x="210" y="75"/>
                      <a:pt x="210" y="75"/>
                    </a:cubicBezTo>
                    <a:cubicBezTo>
                      <a:pt x="219" y="73"/>
                      <a:pt x="219" y="73"/>
                      <a:pt x="219" y="73"/>
                    </a:cubicBezTo>
                    <a:cubicBezTo>
                      <a:pt x="221" y="82"/>
                      <a:pt x="221" y="82"/>
                      <a:pt x="221" y="82"/>
                    </a:cubicBezTo>
                    <a:lnTo>
                      <a:pt x="212" y="84"/>
                    </a:lnTo>
                    <a:close/>
                    <a:moveTo>
                      <a:pt x="211" y="84"/>
                    </a:moveTo>
                    <a:cubicBezTo>
                      <a:pt x="202" y="86"/>
                      <a:pt x="202" y="86"/>
                      <a:pt x="202" y="86"/>
                    </a:cubicBezTo>
                    <a:cubicBezTo>
                      <a:pt x="200" y="77"/>
                      <a:pt x="200" y="77"/>
                      <a:pt x="200" y="77"/>
                    </a:cubicBezTo>
                    <a:cubicBezTo>
                      <a:pt x="209" y="75"/>
                      <a:pt x="209" y="75"/>
                      <a:pt x="209" y="75"/>
                    </a:cubicBezTo>
                    <a:lnTo>
                      <a:pt x="211" y="84"/>
                    </a:lnTo>
                    <a:close/>
                    <a:moveTo>
                      <a:pt x="200" y="77"/>
                    </a:moveTo>
                    <a:cubicBezTo>
                      <a:pt x="198" y="67"/>
                      <a:pt x="198" y="67"/>
                      <a:pt x="198" y="67"/>
                    </a:cubicBezTo>
                    <a:cubicBezTo>
                      <a:pt x="207" y="65"/>
                      <a:pt x="207" y="65"/>
                      <a:pt x="207" y="65"/>
                    </a:cubicBezTo>
                    <a:cubicBezTo>
                      <a:pt x="209" y="75"/>
                      <a:pt x="209" y="75"/>
                      <a:pt x="209" y="75"/>
                    </a:cubicBezTo>
                    <a:lnTo>
                      <a:pt x="200" y="77"/>
                    </a:lnTo>
                    <a:close/>
                    <a:moveTo>
                      <a:pt x="198" y="67"/>
                    </a:moveTo>
                    <a:cubicBezTo>
                      <a:pt x="196" y="58"/>
                      <a:pt x="196" y="58"/>
                      <a:pt x="196" y="58"/>
                    </a:cubicBezTo>
                    <a:cubicBezTo>
                      <a:pt x="205" y="56"/>
                      <a:pt x="205" y="56"/>
                      <a:pt x="205" y="56"/>
                    </a:cubicBezTo>
                    <a:cubicBezTo>
                      <a:pt x="207" y="65"/>
                      <a:pt x="207" y="65"/>
                      <a:pt x="207" y="65"/>
                    </a:cubicBezTo>
                    <a:lnTo>
                      <a:pt x="198" y="67"/>
                    </a:lnTo>
                    <a:close/>
                    <a:moveTo>
                      <a:pt x="198" y="67"/>
                    </a:moveTo>
                    <a:cubicBezTo>
                      <a:pt x="188" y="69"/>
                      <a:pt x="188" y="69"/>
                      <a:pt x="188" y="69"/>
                    </a:cubicBezTo>
                    <a:cubicBezTo>
                      <a:pt x="186" y="60"/>
                      <a:pt x="186" y="60"/>
                      <a:pt x="186" y="60"/>
                    </a:cubicBezTo>
                    <a:cubicBezTo>
                      <a:pt x="196" y="58"/>
                      <a:pt x="196" y="58"/>
                      <a:pt x="196" y="58"/>
                    </a:cubicBezTo>
                    <a:lnTo>
                      <a:pt x="198" y="67"/>
                    </a:lnTo>
                    <a:close/>
                    <a:moveTo>
                      <a:pt x="188" y="69"/>
                    </a:moveTo>
                    <a:cubicBezTo>
                      <a:pt x="179" y="71"/>
                      <a:pt x="179" y="71"/>
                      <a:pt x="179" y="71"/>
                    </a:cubicBezTo>
                    <a:cubicBezTo>
                      <a:pt x="177" y="62"/>
                      <a:pt x="177" y="62"/>
                      <a:pt x="177" y="62"/>
                    </a:cubicBezTo>
                    <a:cubicBezTo>
                      <a:pt x="186" y="60"/>
                      <a:pt x="186" y="60"/>
                      <a:pt x="186" y="60"/>
                    </a:cubicBezTo>
                    <a:lnTo>
                      <a:pt x="188" y="69"/>
                    </a:lnTo>
                    <a:close/>
                    <a:moveTo>
                      <a:pt x="177" y="62"/>
                    </a:moveTo>
                    <a:cubicBezTo>
                      <a:pt x="175" y="52"/>
                      <a:pt x="175" y="52"/>
                      <a:pt x="175" y="52"/>
                    </a:cubicBezTo>
                    <a:cubicBezTo>
                      <a:pt x="184" y="50"/>
                      <a:pt x="184" y="50"/>
                      <a:pt x="184" y="50"/>
                    </a:cubicBezTo>
                    <a:cubicBezTo>
                      <a:pt x="186" y="60"/>
                      <a:pt x="186" y="60"/>
                      <a:pt x="186" y="60"/>
                    </a:cubicBezTo>
                    <a:lnTo>
                      <a:pt x="177" y="62"/>
                    </a:lnTo>
                    <a:close/>
                    <a:moveTo>
                      <a:pt x="177" y="62"/>
                    </a:moveTo>
                    <a:cubicBezTo>
                      <a:pt x="167" y="64"/>
                      <a:pt x="167" y="64"/>
                      <a:pt x="167" y="64"/>
                    </a:cubicBezTo>
                    <a:cubicBezTo>
                      <a:pt x="165" y="54"/>
                      <a:pt x="165" y="54"/>
                      <a:pt x="165" y="54"/>
                    </a:cubicBezTo>
                    <a:cubicBezTo>
                      <a:pt x="175" y="52"/>
                      <a:pt x="175" y="52"/>
                      <a:pt x="175" y="52"/>
                    </a:cubicBezTo>
                    <a:lnTo>
                      <a:pt x="177" y="62"/>
                    </a:lnTo>
                    <a:close/>
                    <a:moveTo>
                      <a:pt x="165" y="54"/>
                    </a:moveTo>
                    <a:cubicBezTo>
                      <a:pt x="163" y="45"/>
                      <a:pt x="163" y="45"/>
                      <a:pt x="163" y="45"/>
                    </a:cubicBezTo>
                    <a:cubicBezTo>
                      <a:pt x="172" y="43"/>
                      <a:pt x="172" y="43"/>
                      <a:pt x="172" y="43"/>
                    </a:cubicBezTo>
                    <a:cubicBezTo>
                      <a:pt x="174" y="52"/>
                      <a:pt x="174" y="52"/>
                      <a:pt x="174" y="52"/>
                    </a:cubicBezTo>
                    <a:lnTo>
                      <a:pt x="165" y="54"/>
                    </a:lnTo>
                    <a:close/>
                    <a:moveTo>
                      <a:pt x="165" y="54"/>
                    </a:moveTo>
                    <a:cubicBezTo>
                      <a:pt x="155" y="56"/>
                      <a:pt x="155" y="56"/>
                      <a:pt x="155" y="56"/>
                    </a:cubicBezTo>
                    <a:cubicBezTo>
                      <a:pt x="153" y="47"/>
                      <a:pt x="153" y="47"/>
                      <a:pt x="153" y="47"/>
                    </a:cubicBezTo>
                    <a:cubicBezTo>
                      <a:pt x="163" y="45"/>
                      <a:pt x="163" y="45"/>
                      <a:pt x="163" y="45"/>
                    </a:cubicBezTo>
                    <a:lnTo>
                      <a:pt x="165" y="54"/>
                    </a:lnTo>
                    <a:close/>
                    <a:moveTo>
                      <a:pt x="153" y="47"/>
                    </a:moveTo>
                    <a:cubicBezTo>
                      <a:pt x="151" y="37"/>
                      <a:pt x="151" y="37"/>
                      <a:pt x="151" y="37"/>
                    </a:cubicBezTo>
                    <a:cubicBezTo>
                      <a:pt x="161" y="35"/>
                      <a:pt x="161" y="35"/>
                      <a:pt x="161" y="35"/>
                    </a:cubicBezTo>
                    <a:cubicBezTo>
                      <a:pt x="163" y="45"/>
                      <a:pt x="163" y="45"/>
                      <a:pt x="163" y="45"/>
                    </a:cubicBezTo>
                    <a:lnTo>
                      <a:pt x="153" y="47"/>
                    </a:lnTo>
                    <a:close/>
                    <a:moveTo>
                      <a:pt x="153" y="47"/>
                    </a:moveTo>
                    <a:cubicBezTo>
                      <a:pt x="144" y="49"/>
                      <a:pt x="144" y="49"/>
                      <a:pt x="144" y="49"/>
                    </a:cubicBezTo>
                    <a:cubicBezTo>
                      <a:pt x="142" y="39"/>
                      <a:pt x="142" y="39"/>
                      <a:pt x="142" y="39"/>
                    </a:cubicBezTo>
                    <a:cubicBezTo>
                      <a:pt x="151" y="37"/>
                      <a:pt x="151" y="37"/>
                      <a:pt x="151" y="37"/>
                    </a:cubicBezTo>
                    <a:lnTo>
                      <a:pt x="153" y="47"/>
                    </a:lnTo>
                    <a:close/>
                    <a:moveTo>
                      <a:pt x="144" y="49"/>
                    </a:moveTo>
                    <a:cubicBezTo>
                      <a:pt x="134" y="51"/>
                      <a:pt x="134" y="51"/>
                      <a:pt x="134" y="51"/>
                    </a:cubicBezTo>
                    <a:cubicBezTo>
                      <a:pt x="132" y="41"/>
                      <a:pt x="132" y="41"/>
                      <a:pt x="132" y="41"/>
                    </a:cubicBezTo>
                    <a:cubicBezTo>
                      <a:pt x="142" y="39"/>
                      <a:pt x="142" y="39"/>
                      <a:pt x="142" y="39"/>
                    </a:cubicBezTo>
                    <a:lnTo>
                      <a:pt x="144" y="49"/>
                    </a:lnTo>
                    <a:close/>
                    <a:moveTo>
                      <a:pt x="132" y="41"/>
                    </a:moveTo>
                    <a:cubicBezTo>
                      <a:pt x="130" y="32"/>
                      <a:pt x="130" y="32"/>
                      <a:pt x="130" y="32"/>
                    </a:cubicBezTo>
                    <a:cubicBezTo>
                      <a:pt x="140" y="30"/>
                      <a:pt x="140" y="30"/>
                      <a:pt x="140" y="30"/>
                    </a:cubicBezTo>
                    <a:cubicBezTo>
                      <a:pt x="142" y="39"/>
                      <a:pt x="142" y="39"/>
                      <a:pt x="142" y="39"/>
                    </a:cubicBezTo>
                    <a:lnTo>
                      <a:pt x="132" y="41"/>
                    </a:lnTo>
                    <a:close/>
                    <a:moveTo>
                      <a:pt x="132" y="41"/>
                    </a:moveTo>
                    <a:cubicBezTo>
                      <a:pt x="123" y="43"/>
                      <a:pt x="123" y="43"/>
                      <a:pt x="123" y="43"/>
                    </a:cubicBezTo>
                    <a:cubicBezTo>
                      <a:pt x="121" y="34"/>
                      <a:pt x="121" y="34"/>
                      <a:pt x="121" y="34"/>
                    </a:cubicBezTo>
                    <a:cubicBezTo>
                      <a:pt x="130" y="32"/>
                      <a:pt x="130" y="32"/>
                      <a:pt x="130" y="32"/>
                    </a:cubicBezTo>
                    <a:lnTo>
                      <a:pt x="132" y="41"/>
                    </a:lnTo>
                    <a:close/>
                    <a:moveTo>
                      <a:pt x="123" y="43"/>
                    </a:moveTo>
                    <a:cubicBezTo>
                      <a:pt x="113" y="45"/>
                      <a:pt x="113" y="45"/>
                      <a:pt x="113" y="45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21" y="34"/>
                      <a:pt x="121" y="34"/>
                      <a:pt x="121" y="34"/>
                    </a:cubicBezTo>
                    <a:lnTo>
                      <a:pt x="123" y="43"/>
                    </a:lnTo>
                    <a:close/>
                    <a:moveTo>
                      <a:pt x="111" y="36"/>
                    </a:moveTo>
                    <a:cubicBezTo>
                      <a:pt x="109" y="26"/>
                      <a:pt x="109" y="26"/>
                      <a:pt x="109" y="26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21" y="34"/>
                      <a:pt x="121" y="34"/>
                      <a:pt x="121" y="34"/>
                    </a:cubicBezTo>
                    <a:lnTo>
                      <a:pt x="111" y="36"/>
                    </a:lnTo>
                    <a:close/>
                    <a:moveTo>
                      <a:pt x="111" y="36"/>
                    </a:moveTo>
                    <a:cubicBezTo>
                      <a:pt x="102" y="38"/>
                      <a:pt x="102" y="38"/>
                      <a:pt x="102" y="38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109" y="26"/>
                      <a:pt x="109" y="26"/>
                      <a:pt x="109" y="26"/>
                    </a:cubicBezTo>
                    <a:lnTo>
                      <a:pt x="111" y="36"/>
                    </a:lnTo>
                    <a:close/>
                    <a:moveTo>
                      <a:pt x="101" y="38"/>
                    </a:moveTo>
                    <a:cubicBezTo>
                      <a:pt x="92" y="40"/>
                      <a:pt x="92" y="40"/>
                      <a:pt x="92" y="40"/>
                    </a:cubicBezTo>
                    <a:cubicBezTo>
                      <a:pt x="90" y="30"/>
                      <a:pt x="90" y="30"/>
                      <a:pt x="90" y="30"/>
                    </a:cubicBezTo>
                    <a:cubicBezTo>
                      <a:pt x="99" y="28"/>
                      <a:pt x="99" y="28"/>
                      <a:pt x="99" y="28"/>
                    </a:cubicBezTo>
                    <a:lnTo>
                      <a:pt x="101" y="38"/>
                    </a:lnTo>
                    <a:close/>
                    <a:moveTo>
                      <a:pt x="92" y="40"/>
                    </a:moveTo>
                    <a:cubicBezTo>
                      <a:pt x="82" y="42"/>
                      <a:pt x="82" y="42"/>
                      <a:pt x="82" y="42"/>
                    </a:cubicBezTo>
                    <a:cubicBezTo>
                      <a:pt x="80" y="32"/>
                      <a:pt x="80" y="32"/>
                      <a:pt x="80" y="32"/>
                    </a:cubicBezTo>
                    <a:cubicBezTo>
                      <a:pt x="90" y="30"/>
                      <a:pt x="90" y="30"/>
                      <a:pt x="90" y="30"/>
                    </a:cubicBezTo>
                    <a:lnTo>
                      <a:pt x="92" y="40"/>
                    </a:lnTo>
                    <a:close/>
                    <a:moveTo>
                      <a:pt x="80" y="32"/>
                    </a:moveTo>
                    <a:cubicBezTo>
                      <a:pt x="78" y="23"/>
                      <a:pt x="78" y="23"/>
                      <a:pt x="78" y="23"/>
                    </a:cubicBezTo>
                    <a:cubicBezTo>
                      <a:pt x="88" y="21"/>
                      <a:pt x="88" y="21"/>
                      <a:pt x="88" y="21"/>
                    </a:cubicBezTo>
                    <a:cubicBezTo>
                      <a:pt x="90" y="30"/>
                      <a:pt x="90" y="30"/>
                      <a:pt x="90" y="30"/>
                    </a:cubicBezTo>
                    <a:lnTo>
                      <a:pt x="80" y="32"/>
                    </a:lnTo>
                    <a:close/>
                    <a:moveTo>
                      <a:pt x="80" y="32"/>
                    </a:moveTo>
                    <a:cubicBezTo>
                      <a:pt x="71" y="34"/>
                      <a:pt x="71" y="34"/>
                      <a:pt x="71" y="34"/>
                    </a:cubicBezTo>
                    <a:cubicBezTo>
                      <a:pt x="69" y="25"/>
                      <a:pt x="69" y="25"/>
                      <a:pt x="69" y="25"/>
                    </a:cubicBezTo>
                    <a:cubicBezTo>
                      <a:pt x="78" y="23"/>
                      <a:pt x="78" y="23"/>
                      <a:pt x="78" y="23"/>
                    </a:cubicBezTo>
                    <a:lnTo>
                      <a:pt x="80" y="32"/>
                    </a:lnTo>
                    <a:close/>
                    <a:moveTo>
                      <a:pt x="71" y="34"/>
                    </a:moveTo>
                    <a:cubicBezTo>
                      <a:pt x="61" y="36"/>
                      <a:pt x="61" y="36"/>
                      <a:pt x="61" y="36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69" y="25"/>
                      <a:pt x="69" y="25"/>
                      <a:pt x="69" y="25"/>
                    </a:cubicBezTo>
                    <a:lnTo>
                      <a:pt x="71" y="34"/>
                    </a:lnTo>
                    <a:close/>
                    <a:moveTo>
                      <a:pt x="59" y="27"/>
                    </a:moveTo>
                    <a:cubicBezTo>
                      <a:pt x="57" y="17"/>
                      <a:pt x="57" y="17"/>
                      <a:pt x="57" y="17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69" y="25"/>
                      <a:pt x="69" y="25"/>
                      <a:pt x="69" y="25"/>
                    </a:cubicBezTo>
                    <a:lnTo>
                      <a:pt x="59" y="27"/>
                    </a:lnTo>
                    <a:close/>
                    <a:moveTo>
                      <a:pt x="59" y="27"/>
                    </a:moveTo>
                    <a:cubicBezTo>
                      <a:pt x="50" y="29"/>
                      <a:pt x="50" y="29"/>
                      <a:pt x="50" y="29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57" y="17"/>
                      <a:pt x="57" y="17"/>
                      <a:pt x="57" y="17"/>
                    </a:cubicBezTo>
                    <a:lnTo>
                      <a:pt x="59" y="27"/>
                    </a:lnTo>
                    <a:close/>
                    <a:moveTo>
                      <a:pt x="49" y="29"/>
                    </a:moveTo>
                    <a:cubicBezTo>
                      <a:pt x="40" y="31"/>
                      <a:pt x="40" y="31"/>
                      <a:pt x="40" y="3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47" y="19"/>
                      <a:pt x="47" y="19"/>
                      <a:pt x="47" y="19"/>
                    </a:cubicBezTo>
                    <a:lnTo>
                      <a:pt x="49" y="29"/>
                    </a:lnTo>
                    <a:close/>
                    <a:moveTo>
                      <a:pt x="40" y="31"/>
                    </a:moveTo>
                    <a:cubicBezTo>
                      <a:pt x="30" y="33"/>
                      <a:pt x="30" y="33"/>
                      <a:pt x="30" y="33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38" y="21"/>
                      <a:pt x="38" y="21"/>
                      <a:pt x="38" y="21"/>
                    </a:cubicBezTo>
                    <a:lnTo>
                      <a:pt x="40" y="31"/>
                    </a:lnTo>
                    <a:close/>
                    <a:moveTo>
                      <a:pt x="40" y="31"/>
                    </a:moveTo>
                    <a:cubicBezTo>
                      <a:pt x="42" y="40"/>
                      <a:pt x="42" y="40"/>
                      <a:pt x="42" y="40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0" y="33"/>
                      <a:pt x="30" y="33"/>
                      <a:pt x="30" y="33"/>
                    </a:cubicBezTo>
                    <a:lnTo>
                      <a:pt x="40" y="31"/>
                    </a:lnTo>
                    <a:close/>
                    <a:moveTo>
                      <a:pt x="42" y="41"/>
                    </a:moveTo>
                    <a:cubicBezTo>
                      <a:pt x="44" y="50"/>
                      <a:pt x="44" y="50"/>
                      <a:pt x="44" y="50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2" y="43"/>
                      <a:pt x="32" y="43"/>
                      <a:pt x="32" y="43"/>
                    </a:cubicBezTo>
                    <a:lnTo>
                      <a:pt x="42" y="41"/>
                    </a:lnTo>
                    <a:close/>
                    <a:moveTo>
                      <a:pt x="42" y="41"/>
                    </a:moveTo>
                    <a:cubicBezTo>
                      <a:pt x="51" y="39"/>
                      <a:pt x="51" y="39"/>
                      <a:pt x="51" y="39"/>
                    </a:cubicBezTo>
                    <a:cubicBezTo>
                      <a:pt x="53" y="48"/>
                      <a:pt x="53" y="48"/>
                      <a:pt x="53" y="48"/>
                    </a:cubicBezTo>
                    <a:cubicBezTo>
                      <a:pt x="44" y="50"/>
                      <a:pt x="44" y="50"/>
                      <a:pt x="44" y="50"/>
                    </a:cubicBezTo>
                    <a:lnTo>
                      <a:pt x="42" y="41"/>
                    </a:lnTo>
                    <a:close/>
                    <a:moveTo>
                      <a:pt x="54" y="48"/>
                    </a:moveTo>
                    <a:cubicBezTo>
                      <a:pt x="56" y="58"/>
                      <a:pt x="56" y="58"/>
                      <a:pt x="56" y="58"/>
                    </a:cubicBezTo>
                    <a:cubicBezTo>
                      <a:pt x="46" y="60"/>
                      <a:pt x="46" y="60"/>
                      <a:pt x="46" y="60"/>
                    </a:cubicBezTo>
                    <a:cubicBezTo>
                      <a:pt x="44" y="50"/>
                      <a:pt x="44" y="50"/>
                      <a:pt x="44" y="50"/>
                    </a:cubicBezTo>
                    <a:lnTo>
                      <a:pt x="54" y="48"/>
                    </a:lnTo>
                    <a:close/>
                    <a:moveTo>
                      <a:pt x="56" y="58"/>
                    </a:moveTo>
                    <a:cubicBezTo>
                      <a:pt x="58" y="67"/>
                      <a:pt x="58" y="67"/>
                      <a:pt x="58" y="67"/>
                    </a:cubicBezTo>
                    <a:cubicBezTo>
                      <a:pt x="48" y="69"/>
                      <a:pt x="48" y="69"/>
                      <a:pt x="48" y="69"/>
                    </a:cubicBezTo>
                    <a:cubicBezTo>
                      <a:pt x="46" y="60"/>
                      <a:pt x="46" y="60"/>
                      <a:pt x="46" y="60"/>
                    </a:cubicBezTo>
                    <a:lnTo>
                      <a:pt x="56" y="58"/>
                    </a:lnTo>
                    <a:close/>
                    <a:moveTo>
                      <a:pt x="58" y="67"/>
                    </a:moveTo>
                    <a:cubicBezTo>
                      <a:pt x="60" y="77"/>
                      <a:pt x="60" y="77"/>
                      <a:pt x="60" y="77"/>
                    </a:cubicBezTo>
                    <a:cubicBezTo>
                      <a:pt x="50" y="79"/>
                      <a:pt x="50" y="79"/>
                      <a:pt x="50" y="79"/>
                    </a:cubicBezTo>
                    <a:cubicBezTo>
                      <a:pt x="48" y="69"/>
                      <a:pt x="48" y="69"/>
                      <a:pt x="48" y="69"/>
                    </a:cubicBezTo>
                    <a:lnTo>
                      <a:pt x="58" y="67"/>
                    </a:lnTo>
                    <a:close/>
                    <a:moveTo>
                      <a:pt x="60" y="77"/>
                    </a:moveTo>
                    <a:cubicBezTo>
                      <a:pt x="62" y="86"/>
                      <a:pt x="62" y="86"/>
                      <a:pt x="62" y="86"/>
                    </a:cubicBezTo>
                    <a:cubicBezTo>
                      <a:pt x="52" y="88"/>
                      <a:pt x="52" y="88"/>
                      <a:pt x="52" y="88"/>
                    </a:cubicBezTo>
                    <a:cubicBezTo>
                      <a:pt x="50" y="79"/>
                      <a:pt x="50" y="79"/>
                      <a:pt x="50" y="79"/>
                    </a:cubicBezTo>
                    <a:lnTo>
                      <a:pt x="60" y="77"/>
                    </a:lnTo>
                    <a:close/>
                    <a:moveTo>
                      <a:pt x="60" y="77"/>
                    </a:moveTo>
                    <a:cubicBezTo>
                      <a:pt x="69" y="75"/>
                      <a:pt x="69" y="75"/>
                      <a:pt x="69" y="75"/>
                    </a:cubicBezTo>
                    <a:cubicBezTo>
                      <a:pt x="71" y="84"/>
                      <a:pt x="71" y="84"/>
                      <a:pt x="71" y="84"/>
                    </a:cubicBezTo>
                    <a:cubicBezTo>
                      <a:pt x="62" y="86"/>
                      <a:pt x="62" y="86"/>
                      <a:pt x="62" y="86"/>
                    </a:cubicBezTo>
                    <a:lnTo>
                      <a:pt x="60" y="77"/>
                    </a:lnTo>
                    <a:close/>
                    <a:moveTo>
                      <a:pt x="71" y="84"/>
                    </a:moveTo>
                    <a:cubicBezTo>
                      <a:pt x="73" y="94"/>
                      <a:pt x="73" y="94"/>
                      <a:pt x="73" y="94"/>
                    </a:cubicBezTo>
                    <a:cubicBezTo>
                      <a:pt x="64" y="96"/>
                      <a:pt x="64" y="96"/>
                      <a:pt x="64" y="96"/>
                    </a:cubicBezTo>
                    <a:cubicBezTo>
                      <a:pt x="62" y="86"/>
                      <a:pt x="62" y="86"/>
                      <a:pt x="62" y="86"/>
                    </a:cubicBezTo>
                    <a:lnTo>
                      <a:pt x="71" y="84"/>
                    </a:lnTo>
                    <a:close/>
                    <a:moveTo>
                      <a:pt x="73" y="94"/>
                    </a:moveTo>
                    <a:cubicBezTo>
                      <a:pt x="75" y="103"/>
                      <a:pt x="75" y="103"/>
                      <a:pt x="75" y="103"/>
                    </a:cubicBezTo>
                    <a:cubicBezTo>
                      <a:pt x="66" y="105"/>
                      <a:pt x="66" y="105"/>
                      <a:pt x="66" y="105"/>
                    </a:cubicBezTo>
                    <a:cubicBezTo>
                      <a:pt x="64" y="96"/>
                      <a:pt x="64" y="96"/>
                      <a:pt x="64" y="96"/>
                    </a:cubicBezTo>
                    <a:lnTo>
                      <a:pt x="73" y="94"/>
                    </a:lnTo>
                    <a:close/>
                    <a:moveTo>
                      <a:pt x="73" y="94"/>
                    </a:moveTo>
                    <a:cubicBezTo>
                      <a:pt x="83" y="92"/>
                      <a:pt x="83" y="92"/>
                      <a:pt x="83" y="92"/>
                    </a:cubicBezTo>
                    <a:cubicBezTo>
                      <a:pt x="85" y="101"/>
                      <a:pt x="85" y="101"/>
                      <a:pt x="85" y="101"/>
                    </a:cubicBezTo>
                    <a:cubicBezTo>
                      <a:pt x="75" y="103"/>
                      <a:pt x="75" y="103"/>
                      <a:pt x="75" y="103"/>
                    </a:cubicBezTo>
                    <a:lnTo>
                      <a:pt x="73" y="94"/>
                    </a:lnTo>
                    <a:close/>
                    <a:moveTo>
                      <a:pt x="85" y="101"/>
                    </a:moveTo>
                    <a:cubicBezTo>
                      <a:pt x="87" y="111"/>
                      <a:pt x="87" y="111"/>
                      <a:pt x="87" y="111"/>
                    </a:cubicBezTo>
                    <a:cubicBezTo>
                      <a:pt x="77" y="113"/>
                      <a:pt x="77" y="113"/>
                      <a:pt x="77" y="113"/>
                    </a:cubicBezTo>
                    <a:cubicBezTo>
                      <a:pt x="75" y="103"/>
                      <a:pt x="75" y="103"/>
                      <a:pt x="75" y="103"/>
                    </a:cubicBezTo>
                    <a:lnTo>
                      <a:pt x="85" y="101"/>
                    </a:lnTo>
                    <a:close/>
                    <a:moveTo>
                      <a:pt x="87" y="111"/>
                    </a:moveTo>
                    <a:cubicBezTo>
                      <a:pt x="89" y="120"/>
                      <a:pt x="89" y="120"/>
                      <a:pt x="89" y="120"/>
                    </a:cubicBezTo>
                    <a:cubicBezTo>
                      <a:pt x="79" y="122"/>
                      <a:pt x="79" y="122"/>
                      <a:pt x="79" y="122"/>
                    </a:cubicBezTo>
                    <a:cubicBezTo>
                      <a:pt x="77" y="113"/>
                      <a:pt x="77" y="113"/>
                      <a:pt x="77" y="113"/>
                    </a:cubicBezTo>
                    <a:lnTo>
                      <a:pt x="87" y="111"/>
                    </a:lnTo>
                    <a:close/>
                    <a:moveTo>
                      <a:pt x="87" y="111"/>
                    </a:moveTo>
                    <a:cubicBezTo>
                      <a:pt x="96" y="109"/>
                      <a:pt x="96" y="109"/>
                      <a:pt x="96" y="109"/>
                    </a:cubicBezTo>
                    <a:cubicBezTo>
                      <a:pt x="98" y="118"/>
                      <a:pt x="98" y="118"/>
                      <a:pt x="98" y="118"/>
                    </a:cubicBezTo>
                    <a:cubicBezTo>
                      <a:pt x="89" y="120"/>
                      <a:pt x="89" y="120"/>
                      <a:pt x="89" y="120"/>
                    </a:cubicBezTo>
                    <a:lnTo>
                      <a:pt x="87" y="111"/>
                    </a:lnTo>
                    <a:close/>
                    <a:moveTo>
                      <a:pt x="99" y="119"/>
                    </a:moveTo>
                    <a:cubicBezTo>
                      <a:pt x="101" y="128"/>
                      <a:pt x="101" y="128"/>
                      <a:pt x="101" y="128"/>
                    </a:cubicBezTo>
                    <a:cubicBezTo>
                      <a:pt x="91" y="130"/>
                      <a:pt x="91" y="130"/>
                      <a:pt x="91" y="130"/>
                    </a:cubicBezTo>
                    <a:cubicBezTo>
                      <a:pt x="89" y="121"/>
                      <a:pt x="89" y="121"/>
                      <a:pt x="89" y="121"/>
                    </a:cubicBezTo>
                    <a:lnTo>
                      <a:pt x="99" y="119"/>
                    </a:lnTo>
                    <a:close/>
                    <a:moveTo>
                      <a:pt x="101" y="128"/>
                    </a:moveTo>
                    <a:cubicBezTo>
                      <a:pt x="103" y="138"/>
                      <a:pt x="103" y="138"/>
                      <a:pt x="103" y="138"/>
                    </a:cubicBezTo>
                    <a:cubicBezTo>
                      <a:pt x="93" y="140"/>
                      <a:pt x="93" y="140"/>
                      <a:pt x="93" y="140"/>
                    </a:cubicBezTo>
                    <a:cubicBezTo>
                      <a:pt x="91" y="130"/>
                      <a:pt x="91" y="130"/>
                      <a:pt x="91" y="130"/>
                    </a:cubicBezTo>
                    <a:lnTo>
                      <a:pt x="101" y="128"/>
                    </a:lnTo>
                    <a:close/>
                    <a:moveTo>
                      <a:pt x="101" y="128"/>
                    </a:moveTo>
                    <a:cubicBezTo>
                      <a:pt x="110" y="126"/>
                      <a:pt x="110" y="126"/>
                      <a:pt x="110" y="126"/>
                    </a:cubicBezTo>
                    <a:cubicBezTo>
                      <a:pt x="112" y="136"/>
                      <a:pt x="112" y="136"/>
                      <a:pt x="112" y="136"/>
                    </a:cubicBezTo>
                    <a:cubicBezTo>
                      <a:pt x="103" y="138"/>
                      <a:pt x="103" y="138"/>
                      <a:pt x="103" y="138"/>
                    </a:cubicBezTo>
                    <a:lnTo>
                      <a:pt x="101" y="128"/>
                    </a:lnTo>
                    <a:close/>
                    <a:moveTo>
                      <a:pt x="112" y="136"/>
                    </a:moveTo>
                    <a:cubicBezTo>
                      <a:pt x="114" y="145"/>
                      <a:pt x="114" y="145"/>
                      <a:pt x="114" y="145"/>
                    </a:cubicBezTo>
                    <a:cubicBezTo>
                      <a:pt x="105" y="147"/>
                      <a:pt x="105" y="147"/>
                      <a:pt x="105" y="147"/>
                    </a:cubicBezTo>
                    <a:cubicBezTo>
                      <a:pt x="103" y="138"/>
                      <a:pt x="103" y="138"/>
                      <a:pt x="103" y="138"/>
                    </a:cubicBezTo>
                    <a:lnTo>
                      <a:pt x="112" y="136"/>
                    </a:lnTo>
                    <a:close/>
                    <a:moveTo>
                      <a:pt x="114" y="145"/>
                    </a:moveTo>
                    <a:cubicBezTo>
                      <a:pt x="116" y="155"/>
                      <a:pt x="116" y="155"/>
                      <a:pt x="116" y="155"/>
                    </a:cubicBezTo>
                    <a:cubicBezTo>
                      <a:pt x="107" y="157"/>
                      <a:pt x="107" y="157"/>
                      <a:pt x="107" y="157"/>
                    </a:cubicBezTo>
                    <a:cubicBezTo>
                      <a:pt x="105" y="147"/>
                      <a:pt x="105" y="147"/>
                      <a:pt x="105" y="147"/>
                    </a:cubicBezTo>
                    <a:lnTo>
                      <a:pt x="114" y="145"/>
                    </a:lnTo>
                    <a:close/>
                    <a:moveTo>
                      <a:pt x="114" y="145"/>
                    </a:moveTo>
                    <a:cubicBezTo>
                      <a:pt x="124" y="143"/>
                      <a:pt x="124" y="143"/>
                      <a:pt x="124" y="143"/>
                    </a:cubicBezTo>
                    <a:cubicBezTo>
                      <a:pt x="126" y="153"/>
                      <a:pt x="126" y="153"/>
                      <a:pt x="126" y="153"/>
                    </a:cubicBezTo>
                    <a:cubicBezTo>
                      <a:pt x="116" y="155"/>
                      <a:pt x="116" y="155"/>
                      <a:pt x="116" y="155"/>
                    </a:cubicBezTo>
                    <a:lnTo>
                      <a:pt x="114" y="145"/>
                    </a:lnTo>
                    <a:close/>
                    <a:moveTo>
                      <a:pt x="126" y="153"/>
                    </a:moveTo>
                    <a:cubicBezTo>
                      <a:pt x="128" y="162"/>
                      <a:pt x="128" y="162"/>
                      <a:pt x="128" y="162"/>
                    </a:cubicBezTo>
                    <a:cubicBezTo>
                      <a:pt x="118" y="164"/>
                      <a:pt x="118" y="164"/>
                      <a:pt x="118" y="164"/>
                    </a:cubicBezTo>
                    <a:cubicBezTo>
                      <a:pt x="116" y="155"/>
                      <a:pt x="116" y="155"/>
                      <a:pt x="116" y="155"/>
                    </a:cubicBezTo>
                    <a:lnTo>
                      <a:pt x="126" y="153"/>
                    </a:lnTo>
                    <a:close/>
                    <a:moveTo>
                      <a:pt x="126" y="153"/>
                    </a:moveTo>
                    <a:cubicBezTo>
                      <a:pt x="135" y="151"/>
                      <a:pt x="135" y="151"/>
                      <a:pt x="135" y="151"/>
                    </a:cubicBezTo>
                    <a:cubicBezTo>
                      <a:pt x="137" y="160"/>
                      <a:pt x="137" y="160"/>
                      <a:pt x="137" y="160"/>
                    </a:cubicBezTo>
                    <a:cubicBezTo>
                      <a:pt x="128" y="162"/>
                      <a:pt x="128" y="162"/>
                      <a:pt x="128" y="162"/>
                    </a:cubicBezTo>
                    <a:lnTo>
                      <a:pt x="126" y="153"/>
                    </a:lnTo>
                    <a:close/>
                    <a:moveTo>
                      <a:pt x="137" y="160"/>
                    </a:moveTo>
                    <a:cubicBezTo>
                      <a:pt x="139" y="170"/>
                      <a:pt x="139" y="170"/>
                      <a:pt x="139" y="170"/>
                    </a:cubicBezTo>
                    <a:cubicBezTo>
                      <a:pt x="130" y="172"/>
                      <a:pt x="130" y="172"/>
                      <a:pt x="130" y="172"/>
                    </a:cubicBezTo>
                    <a:cubicBezTo>
                      <a:pt x="128" y="162"/>
                      <a:pt x="128" y="162"/>
                      <a:pt x="128" y="162"/>
                    </a:cubicBezTo>
                    <a:lnTo>
                      <a:pt x="137" y="160"/>
                    </a:lnTo>
                    <a:close/>
                    <a:moveTo>
                      <a:pt x="138" y="160"/>
                    </a:moveTo>
                    <a:cubicBezTo>
                      <a:pt x="147" y="158"/>
                      <a:pt x="147" y="158"/>
                      <a:pt x="147" y="158"/>
                    </a:cubicBezTo>
                    <a:cubicBezTo>
                      <a:pt x="149" y="168"/>
                      <a:pt x="149" y="168"/>
                      <a:pt x="149" y="168"/>
                    </a:cubicBezTo>
                    <a:cubicBezTo>
                      <a:pt x="140" y="170"/>
                      <a:pt x="140" y="170"/>
                      <a:pt x="140" y="170"/>
                    </a:cubicBezTo>
                    <a:lnTo>
                      <a:pt x="138" y="160"/>
                    </a:lnTo>
                    <a:close/>
                    <a:moveTo>
                      <a:pt x="147" y="158"/>
                    </a:moveTo>
                    <a:cubicBezTo>
                      <a:pt x="157" y="156"/>
                      <a:pt x="157" y="156"/>
                      <a:pt x="157" y="156"/>
                    </a:cubicBezTo>
                    <a:cubicBezTo>
                      <a:pt x="159" y="166"/>
                      <a:pt x="159" y="166"/>
                      <a:pt x="159" y="166"/>
                    </a:cubicBezTo>
                    <a:cubicBezTo>
                      <a:pt x="149" y="168"/>
                      <a:pt x="149" y="168"/>
                      <a:pt x="149" y="168"/>
                    </a:cubicBezTo>
                    <a:lnTo>
                      <a:pt x="147" y="158"/>
                    </a:lnTo>
                    <a:close/>
                    <a:moveTo>
                      <a:pt x="159" y="166"/>
                    </a:moveTo>
                    <a:cubicBezTo>
                      <a:pt x="161" y="175"/>
                      <a:pt x="161" y="175"/>
                      <a:pt x="161" y="175"/>
                    </a:cubicBezTo>
                    <a:cubicBezTo>
                      <a:pt x="151" y="177"/>
                      <a:pt x="151" y="177"/>
                      <a:pt x="151" y="177"/>
                    </a:cubicBezTo>
                    <a:cubicBezTo>
                      <a:pt x="149" y="168"/>
                      <a:pt x="149" y="168"/>
                      <a:pt x="149" y="168"/>
                    </a:cubicBezTo>
                    <a:lnTo>
                      <a:pt x="159" y="166"/>
                    </a:lnTo>
                    <a:close/>
                    <a:moveTo>
                      <a:pt x="159" y="166"/>
                    </a:moveTo>
                    <a:cubicBezTo>
                      <a:pt x="168" y="164"/>
                      <a:pt x="168" y="164"/>
                      <a:pt x="168" y="164"/>
                    </a:cubicBezTo>
                    <a:cubicBezTo>
                      <a:pt x="170" y="173"/>
                      <a:pt x="170" y="173"/>
                      <a:pt x="170" y="173"/>
                    </a:cubicBezTo>
                    <a:cubicBezTo>
                      <a:pt x="161" y="175"/>
                      <a:pt x="161" y="175"/>
                      <a:pt x="161" y="175"/>
                    </a:cubicBezTo>
                    <a:lnTo>
                      <a:pt x="159" y="166"/>
                    </a:lnTo>
                    <a:close/>
                    <a:moveTo>
                      <a:pt x="168" y="164"/>
                    </a:moveTo>
                    <a:cubicBezTo>
                      <a:pt x="178" y="162"/>
                      <a:pt x="178" y="162"/>
                      <a:pt x="178" y="162"/>
                    </a:cubicBezTo>
                    <a:cubicBezTo>
                      <a:pt x="180" y="171"/>
                      <a:pt x="180" y="171"/>
                      <a:pt x="180" y="171"/>
                    </a:cubicBezTo>
                    <a:cubicBezTo>
                      <a:pt x="170" y="173"/>
                      <a:pt x="170" y="173"/>
                      <a:pt x="170" y="173"/>
                    </a:cubicBezTo>
                    <a:lnTo>
                      <a:pt x="168" y="164"/>
                    </a:lnTo>
                    <a:close/>
                    <a:moveTo>
                      <a:pt x="180" y="171"/>
                    </a:moveTo>
                    <a:cubicBezTo>
                      <a:pt x="182" y="181"/>
                      <a:pt x="182" y="181"/>
                      <a:pt x="182" y="181"/>
                    </a:cubicBezTo>
                    <a:cubicBezTo>
                      <a:pt x="172" y="183"/>
                      <a:pt x="172" y="183"/>
                      <a:pt x="172" y="183"/>
                    </a:cubicBezTo>
                    <a:cubicBezTo>
                      <a:pt x="170" y="173"/>
                      <a:pt x="170" y="173"/>
                      <a:pt x="170" y="173"/>
                    </a:cubicBezTo>
                    <a:lnTo>
                      <a:pt x="180" y="171"/>
                    </a:lnTo>
                    <a:close/>
                    <a:moveTo>
                      <a:pt x="180" y="171"/>
                    </a:moveTo>
                    <a:cubicBezTo>
                      <a:pt x="189" y="169"/>
                      <a:pt x="189" y="169"/>
                      <a:pt x="189" y="169"/>
                    </a:cubicBezTo>
                    <a:cubicBezTo>
                      <a:pt x="191" y="179"/>
                      <a:pt x="191" y="179"/>
                      <a:pt x="191" y="179"/>
                    </a:cubicBezTo>
                    <a:cubicBezTo>
                      <a:pt x="182" y="181"/>
                      <a:pt x="182" y="181"/>
                      <a:pt x="182" y="181"/>
                    </a:cubicBezTo>
                    <a:lnTo>
                      <a:pt x="180" y="171"/>
                    </a:lnTo>
                    <a:close/>
                    <a:moveTo>
                      <a:pt x="190" y="169"/>
                    </a:moveTo>
                    <a:cubicBezTo>
                      <a:pt x="199" y="167"/>
                      <a:pt x="199" y="167"/>
                      <a:pt x="199" y="167"/>
                    </a:cubicBezTo>
                    <a:cubicBezTo>
                      <a:pt x="201" y="177"/>
                      <a:pt x="201" y="177"/>
                      <a:pt x="201" y="177"/>
                    </a:cubicBezTo>
                    <a:cubicBezTo>
                      <a:pt x="192" y="179"/>
                      <a:pt x="192" y="179"/>
                      <a:pt x="192" y="179"/>
                    </a:cubicBezTo>
                    <a:lnTo>
                      <a:pt x="190" y="169"/>
                    </a:lnTo>
                    <a:close/>
                    <a:moveTo>
                      <a:pt x="199" y="167"/>
                    </a:moveTo>
                    <a:cubicBezTo>
                      <a:pt x="209" y="165"/>
                      <a:pt x="209" y="165"/>
                      <a:pt x="209" y="165"/>
                    </a:cubicBezTo>
                    <a:cubicBezTo>
                      <a:pt x="211" y="175"/>
                      <a:pt x="211" y="175"/>
                      <a:pt x="211" y="175"/>
                    </a:cubicBezTo>
                    <a:cubicBezTo>
                      <a:pt x="201" y="177"/>
                      <a:pt x="201" y="177"/>
                      <a:pt x="201" y="177"/>
                    </a:cubicBezTo>
                    <a:lnTo>
                      <a:pt x="199" y="167"/>
                    </a:lnTo>
                    <a:close/>
                    <a:moveTo>
                      <a:pt x="199" y="167"/>
                    </a:moveTo>
                    <a:cubicBezTo>
                      <a:pt x="197" y="158"/>
                      <a:pt x="197" y="158"/>
                      <a:pt x="197" y="158"/>
                    </a:cubicBezTo>
                    <a:cubicBezTo>
                      <a:pt x="206" y="156"/>
                      <a:pt x="206" y="156"/>
                      <a:pt x="206" y="156"/>
                    </a:cubicBezTo>
                    <a:cubicBezTo>
                      <a:pt x="208" y="165"/>
                      <a:pt x="208" y="165"/>
                      <a:pt x="208" y="165"/>
                    </a:cubicBezTo>
                    <a:lnTo>
                      <a:pt x="199" y="167"/>
                    </a:lnTo>
                    <a:close/>
                    <a:moveTo>
                      <a:pt x="207" y="156"/>
                    </a:moveTo>
                    <a:cubicBezTo>
                      <a:pt x="216" y="154"/>
                      <a:pt x="216" y="154"/>
                      <a:pt x="216" y="154"/>
                    </a:cubicBezTo>
                    <a:cubicBezTo>
                      <a:pt x="218" y="163"/>
                      <a:pt x="218" y="163"/>
                      <a:pt x="218" y="163"/>
                    </a:cubicBezTo>
                    <a:cubicBezTo>
                      <a:pt x="209" y="165"/>
                      <a:pt x="209" y="165"/>
                      <a:pt x="209" y="165"/>
                    </a:cubicBezTo>
                    <a:lnTo>
                      <a:pt x="207" y="156"/>
                    </a:lnTo>
                    <a:close/>
                    <a:moveTo>
                      <a:pt x="216" y="154"/>
                    </a:moveTo>
                    <a:cubicBezTo>
                      <a:pt x="226" y="152"/>
                      <a:pt x="226" y="152"/>
                      <a:pt x="226" y="152"/>
                    </a:cubicBezTo>
                    <a:cubicBezTo>
                      <a:pt x="228" y="161"/>
                      <a:pt x="228" y="161"/>
                      <a:pt x="228" y="161"/>
                    </a:cubicBezTo>
                    <a:cubicBezTo>
                      <a:pt x="218" y="163"/>
                      <a:pt x="218" y="163"/>
                      <a:pt x="218" y="163"/>
                    </a:cubicBezTo>
                    <a:lnTo>
                      <a:pt x="216" y="154"/>
                    </a:lnTo>
                    <a:close/>
                    <a:moveTo>
                      <a:pt x="216" y="153"/>
                    </a:moveTo>
                    <a:cubicBezTo>
                      <a:pt x="214" y="144"/>
                      <a:pt x="214" y="144"/>
                      <a:pt x="214" y="144"/>
                    </a:cubicBezTo>
                    <a:cubicBezTo>
                      <a:pt x="224" y="142"/>
                      <a:pt x="224" y="142"/>
                      <a:pt x="224" y="142"/>
                    </a:cubicBezTo>
                    <a:cubicBezTo>
                      <a:pt x="226" y="151"/>
                      <a:pt x="226" y="151"/>
                      <a:pt x="226" y="151"/>
                    </a:cubicBezTo>
                    <a:lnTo>
                      <a:pt x="216" y="153"/>
                    </a:lnTo>
                    <a:close/>
                    <a:moveTo>
                      <a:pt x="224" y="142"/>
                    </a:moveTo>
                    <a:cubicBezTo>
                      <a:pt x="233" y="140"/>
                      <a:pt x="233" y="140"/>
                      <a:pt x="233" y="140"/>
                    </a:cubicBezTo>
                    <a:cubicBezTo>
                      <a:pt x="235" y="149"/>
                      <a:pt x="235" y="149"/>
                      <a:pt x="235" y="149"/>
                    </a:cubicBezTo>
                    <a:cubicBezTo>
                      <a:pt x="226" y="151"/>
                      <a:pt x="226" y="151"/>
                      <a:pt x="226" y="151"/>
                    </a:cubicBezTo>
                    <a:lnTo>
                      <a:pt x="224" y="142"/>
                    </a:lnTo>
                    <a:close/>
                    <a:moveTo>
                      <a:pt x="224" y="142"/>
                    </a:moveTo>
                    <a:cubicBezTo>
                      <a:pt x="222" y="132"/>
                      <a:pt x="222" y="132"/>
                      <a:pt x="222" y="132"/>
                    </a:cubicBezTo>
                    <a:cubicBezTo>
                      <a:pt x="231" y="130"/>
                      <a:pt x="231" y="130"/>
                      <a:pt x="231" y="130"/>
                    </a:cubicBezTo>
                    <a:cubicBezTo>
                      <a:pt x="233" y="140"/>
                      <a:pt x="233" y="140"/>
                      <a:pt x="233" y="140"/>
                    </a:cubicBezTo>
                    <a:lnTo>
                      <a:pt x="224" y="142"/>
                    </a:lnTo>
                    <a:close/>
                    <a:moveTo>
                      <a:pt x="222" y="132"/>
                    </a:moveTo>
                    <a:cubicBezTo>
                      <a:pt x="220" y="123"/>
                      <a:pt x="220" y="123"/>
                      <a:pt x="220" y="123"/>
                    </a:cubicBezTo>
                    <a:cubicBezTo>
                      <a:pt x="229" y="121"/>
                      <a:pt x="229" y="121"/>
                      <a:pt x="229" y="121"/>
                    </a:cubicBezTo>
                    <a:cubicBezTo>
                      <a:pt x="231" y="130"/>
                      <a:pt x="231" y="130"/>
                      <a:pt x="231" y="130"/>
                    </a:cubicBezTo>
                    <a:lnTo>
                      <a:pt x="222" y="132"/>
                    </a:lnTo>
                    <a:close/>
                    <a:moveTo>
                      <a:pt x="220" y="123"/>
                    </a:moveTo>
                    <a:cubicBezTo>
                      <a:pt x="218" y="113"/>
                      <a:pt x="218" y="113"/>
                      <a:pt x="218" y="113"/>
                    </a:cubicBezTo>
                    <a:cubicBezTo>
                      <a:pt x="227" y="111"/>
                      <a:pt x="227" y="111"/>
                      <a:pt x="227" y="111"/>
                    </a:cubicBezTo>
                    <a:cubicBezTo>
                      <a:pt x="229" y="121"/>
                      <a:pt x="229" y="121"/>
                      <a:pt x="229" y="121"/>
                    </a:cubicBezTo>
                    <a:lnTo>
                      <a:pt x="220" y="123"/>
                    </a:lnTo>
                    <a:close/>
                    <a:moveTo>
                      <a:pt x="227" y="111"/>
                    </a:moveTo>
                    <a:cubicBezTo>
                      <a:pt x="237" y="109"/>
                      <a:pt x="237" y="109"/>
                      <a:pt x="237" y="109"/>
                    </a:cubicBezTo>
                    <a:cubicBezTo>
                      <a:pt x="239" y="119"/>
                      <a:pt x="239" y="119"/>
                      <a:pt x="239" y="119"/>
                    </a:cubicBezTo>
                    <a:cubicBezTo>
                      <a:pt x="229" y="121"/>
                      <a:pt x="229" y="121"/>
                      <a:pt x="229" y="121"/>
                    </a:cubicBezTo>
                    <a:lnTo>
                      <a:pt x="227" y="111"/>
                    </a:lnTo>
                    <a:close/>
                    <a:moveTo>
                      <a:pt x="227" y="111"/>
                    </a:moveTo>
                    <a:cubicBezTo>
                      <a:pt x="225" y="102"/>
                      <a:pt x="225" y="102"/>
                      <a:pt x="225" y="102"/>
                    </a:cubicBezTo>
                    <a:cubicBezTo>
                      <a:pt x="235" y="100"/>
                      <a:pt x="235" y="100"/>
                      <a:pt x="235" y="100"/>
                    </a:cubicBezTo>
                    <a:cubicBezTo>
                      <a:pt x="237" y="109"/>
                      <a:pt x="237" y="109"/>
                      <a:pt x="237" y="109"/>
                    </a:cubicBezTo>
                    <a:lnTo>
                      <a:pt x="227" y="111"/>
                    </a:lnTo>
                    <a:close/>
                    <a:moveTo>
                      <a:pt x="225" y="102"/>
                    </a:moveTo>
                    <a:cubicBezTo>
                      <a:pt x="223" y="92"/>
                      <a:pt x="223" y="92"/>
                      <a:pt x="223" y="92"/>
                    </a:cubicBezTo>
                    <a:cubicBezTo>
                      <a:pt x="233" y="90"/>
                      <a:pt x="233" y="90"/>
                      <a:pt x="233" y="90"/>
                    </a:cubicBezTo>
                    <a:cubicBezTo>
                      <a:pt x="235" y="100"/>
                      <a:pt x="235" y="100"/>
                      <a:pt x="235" y="100"/>
                    </a:cubicBezTo>
                    <a:lnTo>
                      <a:pt x="225" y="102"/>
                    </a:lnTo>
                    <a:close/>
                    <a:moveTo>
                      <a:pt x="228" y="71"/>
                    </a:moveTo>
                    <a:cubicBezTo>
                      <a:pt x="230" y="80"/>
                      <a:pt x="230" y="80"/>
                      <a:pt x="230" y="80"/>
                    </a:cubicBezTo>
                    <a:cubicBezTo>
                      <a:pt x="221" y="82"/>
                      <a:pt x="221" y="82"/>
                      <a:pt x="221" y="82"/>
                    </a:cubicBezTo>
                    <a:cubicBezTo>
                      <a:pt x="219" y="73"/>
                      <a:pt x="219" y="73"/>
                      <a:pt x="219" y="73"/>
                    </a:cubicBezTo>
                    <a:lnTo>
                      <a:pt x="228" y="71"/>
                    </a:lnTo>
                    <a:close/>
                    <a:moveTo>
                      <a:pt x="219" y="73"/>
                    </a:moveTo>
                    <a:cubicBezTo>
                      <a:pt x="209" y="75"/>
                      <a:pt x="209" y="75"/>
                      <a:pt x="209" y="75"/>
                    </a:cubicBezTo>
                    <a:cubicBezTo>
                      <a:pt x="207" y="65"/>
                      <a:pt x="207" y="65"/>
                      <a:pt x="207" y="65"/>
                    </a:cubicBezTo>
                    <a:cubicBezTo>
                      <a:pt x="217" y="63"/>
                      <a:pt x="217" y="63"/>
                      <a:pt x="217" y="63"/>
                    </a:cubicBezTo>
                    <a:lnTo>
                      <a:pt x="219" y="73"/>
                    </a:lnTo>
                    <a:close/>
                    <a:moveTo>
                      <a:pt x="215" y="54"/>
                    </a:moveTo>
                    <a:cubicBezTo>
                      <a:pt x="217" y="63"/>
                      <a:pt x="217" y="63"/>
                      <a:pt x="217" y="63"/>
                    </a:cubicBezTo>
                    <a:cubicBezTo>
                      <a:pt x="207" y="65"/>
                      <a:pt x="207" y="65"/>
                      <a:pt x="207" y="65"/>
                    </a:cubicBezTo>
                    <a:cubicBezTo>
                      <a:pt x="205" y="56"/>
                      <a:pt x="205" y="56"/>
                      <a:pt x="205" y="56"/>
                    </a:cubicBezTo>
                    <a:lnTo>
                      <a:pt x="215" y="54"/>
                    </a:lnTo>
                    <a:close/>
                    <a:moveTo>
                      <a:pt x="203" y="46"/>
                    </a:moveTo>
                    <a:cubicBezTo>
                      <a:pt x="205" y="56"/>
                      <a:pt x="205" y="56"/>
                      <a:pt x="205" y="56"/>
                    </a:cubicBezTo>
                    <a:cubicBezTo>
                      <a:pt x="196" y="58"/>
                      <a:pt x="196" y="58"/>
                      <a:pt x="196" y="58"/>
                    </a:cubicBezTo>
                    <a:cubicBezTo>
                      <a:pt x="194" y="48"/>
                      <a:pt x="194" y="48"/>
                      <a:pt x="194" y="48"/>
                    </a:cubicBezTo>
                    <a:lnTo>
                      <a:pt x="203" y="46"/>
                    </a:lnTo>
                    <a:close/>
                    <a:moveTo>
                      <a:pt x="194" y="48"/>
                    </a:moveTo>
                    <a:cubicBezTo>
                      <a:pt x="196" y="58"/>
                      <a:pt x="196" y="58"/>
                      <a:pt x="196" y="58"/>
                    </a:cubicBezTo>
                    <a:cubicBezTo>
                      <a:pt x="186" y="60"/>
                      <a:pt x="186" y="60"/>
                      <a:pt x="186" y="60"/>
                    </a:cubicBezTo>
                    <a:cubicBezTo>
                      <a:pt x="184" y="50"/>
                      <a:pt x="184" y="50"/>
                      <a:pt x="184" y="50"/>
                    </a:cubicBezTo>
                    <a:lnTo>
                      <a:pt x="194" y="48"/>
                    </a:lnTo>
                    <a:close/>
                    <a:moveTo>
                      <a:pt x="182" y="41"/>
                    </a:moveTo>
                    <a:cubicBezTo>
                      <a:pt x="184" y="50"/>
                      <a:pt x="184" y="50"/>
                      <a:pt x="184" y="50"/>
                    </a:cubicBezTo>
                    <a:cubicBezTo>
                      <a:pt x="175" y="52"/>
                      <a:pt x="175" y="52"/>
                      <a:pt x="175" y="52"/>
                    </a:cubicBezTo>
                    <a:cubicBezTo>
                      <a:pt x="173" y="43"/>
                      <a:pt x="173" y="43"/>
                      <a:pt x="173" y="43"/>
                    </a:cubicBezTo>
                    <a:lnTo>
                      <a:pt x="182" y="41"/>
                    </a:lnTo>
                    <a:close/>
                    <a:moveTo>
                      <a:pt x="170" y="33"/>
                    </a:moveTo>
                    <a:cubicBezTo>
                      <a:pt x="172" y="43"/>
                      <a:pt x="172" y="43"/>
                      <a:pt x="172" y="43"/>
                    </a:cubicBezTo>
                    <a:cubicBezTo>
                      <a:pt x="163" y="45"/>
                      <a:pt x="163" y="45"/>
                      <a:pt x="163" y="45"/>
                    </a:cubicBezTo>
                    <a:cubicBezTo>
                      <a:pt x="161" y="35"/>
                      <a:pt x="161" y="35"/>
                      <a:pt x="161" y="35"/>
                    </a:cubicBezTo>
                    <a:lnTo>
                      <a:pt x="170" y="33"/>
                    </a:lnTo>
                    <a:close/>
                    <a:moveTo>
                      <a:pt x="159" y="26"/>
                    </a:moveTo>
                    <a:cubicBezTo>
                      <a:pt x="161" y="35"/>
                      <a:pt x="161" y="35"/>
                      <a:pt x="161" y="35"/>
                    </a:cubicBezTo>
                    <a:cubicBezTo>
                      <a:pt x="151" y="37"/>
                      <a:pt x="151" y="37"/>
                      <a:pt x="151" y="37"/>
                    </a:cubicBezTo>
                    <a:cubicBezTo>
                      <a:pt x="149" y="28"/>
                      <a:pt x="149" y="28"/>
                      <a:pt x="149" y="28"/>
                    </a:cubicBezTo>
                    <a:lnTo>
                      <a:pt x="159" y="26"/>
                    </a:lnTo>
                    <a:close/>
                    <a:moveTo>
                      <a:pt x="149" y="28"/>
                    </a:moveTo>
                    <a:cubicBezTo>
                      <a:pt x="151" y="37"/>
                      <a:pt x="151" y="37"/>
                      <a:pt x="151" y="37"/>
                    </a:cubicBezTo>
                    <a:cubicBezTo>
                      <a:pt x="142" y="39"/>
                      <a:pt x="142" y="39"/>
                      <a:pt x="142" y="39"/>
                    </a:cubicBezTo>
                    <a:cubicBezTo>
                      <a:pt x="140" y="30"/>
                      <a:pt x="140" y="30"/>
                      <a:pt x="140" y="30"/>
                    </a:cubicBezTo>
                    <a:lnTo>
                      <a:pt x="149" y="28"/>
                    </a:lnTo>
                    <a:close/>
                    <a:moveTo>
                      <a:pt x="138" y="20"/>
                    </a:moveTo>
                    <a:cubicBezTo>
                      <a:pt x="140" y="30"/>
                      <a:pt x="140" y="30"/>
                      <a:pt x="140" y="30"/>
                    </a:cubicBezTo>
                    <a:cubicBezTo>
                      <a:pt x="130" y="32"/>
                      <a:pt x="130" y="32"/>
                      <a:pt x="130" y="32"/>
                    </a:cubicBezTo>
                    <a:cubicBezTo>
                      <a:pt x="128" y="22"/>
                      <a:pt x="128" y="22"/>
                      <a:pt x="128" y="22"/>
                    </a:cubicBezTo>
                    <a:lnTo>
                      <a:pt x="138" y="20"/>
                    </a:lnTo>
                    <a:close/>
                    <a:moveTo>
                      <a:pt x="128" y="22"/>
                    </a:moveTo>
                    <a:cubicBezTo>
                      <a:pt x="130" y="32"/>
                      <a:pt x="130" y="32"/>
                      <a:pt x="130" y="32"/>
                    </a:cubicBezTo>
                    <a:cubicBezTo>
                      <a:pt x="121" y="34"/>
                      <a:pt x="121" y="34"/>
                      <a:pt x="121" y="34"/>
                    </a:cubicBezTo>
                    <a:cubicBezTo>
                      <a:pt x="119" y="24"/>
                      <a:pt x="119" y="24"/>
                      <a:pt x="119" y="24"/>
                    </a:cubicBezTo>
                    <a:lnTo>
                      <a:pt x="128" y="22"/>
                    </a:lnTo>
                    <a:close/>
                    <a:moveTo>
                      <a:pt x="116" y="15"/>
                    </a:moveTo>
                    <a:cubicBezTo>
                      <a:pt x="118" y="24"/>
                      <a:pt x="118" y="24"/>
                      <a:pt x="118" y="24"/>
                    </a:cubicBezTo>
                    <a:cubicBezTo>
                      <a:pt x="109" y="26"/>
                      <a:pt x="109" y="26"/>
                      <a:pt x="109" y="26"/>
                    </a:cubicBezTo>
                    <a:cubicBezTo>
                      <a:pt x="107" y="17"/>
                      <a:pt x="107" y="17"/>
                      <a:pt x="107" y="17"/>
                    </a:cubicBezTo>
                    <a:lnTo>
                      <a:pt x="116" y="15"/>
                    </a:lnTo>
                    <a:close/>
                    <a:moveTo>
                      <a:pt x="107" y="17"/>
                    </a:moveTo>
                    <a:cubicBezTo>
                      <a:pt x="109" y="26"/>
                      <a:pt x="109" y="26"/>
                      <a:pt x="109" y="26"/>
                    </a:cubicBezTo>
                    <a:cubicBezTo>
                      <a:pt x="99" y="28"/>
                      <a:pt x="99" y="28"/>
                      <a:pt x="99" y="28"/>
                    </a:cubicBezTo>
                    <a:cubicBezTo>
                      <a:pt x="97" y="19"/>
                      <a:pt x="97" y="19"/>
                      <a:pt x="97" y="19"/>
                    </a:cubicBezTo>
                    <a:lnTo>
                      <a:pt x="107" y="17"/>
                    </a:lnTo>
                    <a:close/>
                    <a:moveTo>
                      <a:pt x="97" y="19"/>
                    </a:moveTo>
                    <a:cubicBezTo>
                      <a:pt x="99" y="28"/>
                      <a:pt x="99" y="28"/>
                      <a:pt x="99" y="28"/>
                    </a:cubicBezTo>
                    <a:cubicBezTo>
                      <a:pt x="90" y="30"/>
                      <a:pt x="90" y="30"/>
                      <a:pt x="90" y="30"/>
                    </a:cubicBezTo>
                    <a:cubicBezTo>
                      <a:pt x="88" y="21"/>
                      <a:pt x="88" y="21"/>
                      <a:pt x="88" y="21"/>
                    </a:cubicBezTo>
                    <a:lnTo>
                      <a:pt x="97" y="19"/>
                    </a:lnTo>
                    <a:close/>
                    <a:moveTo>
                      <a:pt x="86" y="11"/>
                    </a:moveTo>
                    <a:cubicBezTo>
                      <a:pt x="88" y="21"/>
                      <a:pt x="88" y="21"/>
                      <a:pt x="88" y="21"/>
                    </a:cubicBezTo>
                    <a:cubicBezTo>
                      <a:pt x="78" y="23"/>
                      <a:pt x="78" y="23"/>
                      <a:pt x="78" y="23"/>
                    </a:cubicBezTo>
                    <a:cubicBezTo>
                      <a:pt x="76" y="13"/>
                      <a:pt x="76" y="13"/>
                      <a:pt x="76" y="13"/>
                    </a:cubicBezTo>
                    <a:lnTo>
                      <a:pt x="86" y="11"/>
                    </a:lnTo>
                    <a:close/>
                    <a:moveTo>
                      <a:pt x="76" y="13"/>
                    </a:moveTo>
                    <a:cubicBezTo>
                      <a:pt x="78" y="23"/>
                      <a:pt x="78" y="23"/>
                      <a:pt x="78" y="23"/>
                    </a:cubicBezTo>
                    <a:cubicBezTo>
                      <a:pt x="69" y="25"/>
                      <a:pt x="69" y="25"/>
                      <a:pt x="69" y="25"/>
                    </a:cubicBezTo>
                    <a:cubicBezTo>
                      <a:pt x="67" y="15"/>
                      <a:pt x="67" y="15"/>
                      <a:pt x="67" y="15"/>
                    </a:cubicBezTo>
                    <a:lnTo>
                      <a:pt x="76" y="13"/>
                    </a:lnTo>
                    <a:close/>
                    <a:moveTo>
                      <a:pt x="65" y="6"/>
                    </a:moveTo>
                    <a:cubicBezTo>
                      <a:pt x="66" y="15"/>
                      <a:pt x="66" y="15"/>
                      <a:pt x="66" y="15"/>
                    </a:cubicBezTo>
                    <a:cubicBezTo>
                      <a:pt x="57" y="17"/>
                      <a:pt x="57" y="17"/>
                      <a:pt x="57" y="17"/>
                    </a:cubicBezTo>
                    <a:cubicBezTo>
                      <a:pt x="55" y="8"/>
                      <a:pt x="55" y="8"/>
                      <a:pt x="55" y="8"/>
                    </a:cubicBezTo>
                    <a:lnTo>
                      <a:pt x="65" y="6"/>
                    </a:lnTo>
                    <a:close/>
                    <a:moveTo>
                      <a:pt x="55" y="8"/>
                    </a:moveTo>
                    <a:cubicBezTo>
                      <a:pt x="57" y="17"/>
                      <a:pt x="57" y="17"/>
                      <a:pt x="57" y="17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46" y="10"/>
                      <a:pt x="46" y="10"/>
                      <a:pt x="46" y="10"/>
                    </a:cubicBezTo>
                    <a:lnTo>
                      <a:pt x="55" y="8"/>
                    </a:lnTo>
                    <a:close/>
                    <a:moveTo>
                      <a:pt x="45" y="10"/>
                    </a:moveTo>
                    <a:cubicBezTo>
                      <a:pt x="47" y="19"/>
                      <a:pt x="47" y="19"/>
                      <a:pt x="47" y="19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6" y="12"/>
                      <a:pt x="36" y="12"/>
                      <a:pt x="36" y="12"/>
                    </a:cubicBezTo>
                    <a:lnTo>
                      <a:pt x="45" y="10"/>
                    </a:lnTo>
                    <a:close/>
                    <a:moveTo>
                      <a:pt x="36" y="12"/>
                    </a:moveTo>
                    <a:cubicBezTo>
                      <a:pt x="38" y="21"/>
                      <a:pt x="38" y="21"/>
                      <a:pt x="38" y="21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26" y="14"/>
                      <a:pt x="26" y="14"/>
                      <a:pt x="26" y="14"/>
                    </a:cubicBezTo>
                    <a:lnTo>
                      <a:pt x="36" y="12"/>
                    </a:lnTo>
                    <a:close/>
                    <a:moveTo>
                      <a:pt x="28" y="23"/>
                    </a:moveTo>
                    <a:cubicBezTo>
                      <a:pt x="19" y="25"/>
                      <a:pt x="19" y="25"/>
                      <a:pt x="19" y="25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26" y="14"/>
                      <a:pt x="26" y="14"/>
                      <a:pt x="26" y="14"/>
                    </a:cubicBezTo>
                    <a:lnTo>
                      <a:pt x="28" y="23"/>
                    </a:lnTo>
                    <a:close/>
                    <a:moveTo>
                      <a:pt x="24" y="4"/>
                    </a:moveTo>
                    <a:cubicBezTo>
                      <a:pt x="26" y="14"/>
                      <a:pt x="26" y="14"/>
                      <a:pt x="26" y="14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5" y="6"/>
                      <a:pt x="15" y="6"/>
                      <a:pt x="15" y="6"/>
                    </a:cubicBezTo>
                    <a:lnTo>
                      <a:pt x="24" y="4"/>
                    </a:lnTo>
                    <a:close/>
                    <a:moveTo>
                      <a:pt x="5" y="8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7" y="18"/>
                      <a:pt x="7" y="18"/>
                      <a:pt x="7" y="18"/>
                    </a:cubicBezTo>
                    <a:lnTo>
                      <a:pt x="5" y="8"/>
                    </a:lnTo>
                    <a:close/>
                    <a:moveTo>
                      <a:pt x="9" y="27"/>
                    </a:moveTo>
                    <a:cubicBezTo>
                      <a:pt x="7" y="18"/>
                      <a:pt x="7" y="18"/>
                      <a:pt x="7" y="18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9" y="25"/>
                      <a:pt x="19" y="25"/>
                      <a:pt x="19" y="25"/>
                    </a:cubicBezTo>
                    <a:lnTo>
                      <a:pt x="9" y="27"/>
                    </a:lnTo>
                    <a:close/>
                    <a:moveTo>
                      <a:pt x="19" y="25"/>
                    </a:moveTo>
                    <a:cubicBezTo>
                      <a:pt x="28" y="23"/>
                      <a:pt x="28" y="23"/>
                      <a:pt x="28" y="23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21" y="35"/>
                      <a:pt x="21" y="35"/>
                      <a:pt x="21" y="35"/>
                    </a:cubicBezTo>
                    <a:lnTo>
                      <a:pt x="19" y="25"/>
                    </a:lnTo>
                    <a:close/>
                    <a:moveTo>
                      <a:pt x="21" y="35"/>
                    </a:moveTo>
                    <a:cubicBezTo>
                      <a:pt x="30" y="33"/>
                      <a:pt x="30" y="33"/>
                      <a:pt x="30" y="33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23" y="44"/>
                      <a:pt x="23" y="44"/>
                      <a:pt x="23" y="44"/>
                    </a:cubicBezTo>
                    <a:lnTo>
                      <a:pt x="21" y="35"/>
                    </a:lnTo>
                    <a:close/>
                    <a:moveTo>
                      <a:pt x="25" y="54"/>
                    </a:moveTo>
                    <a:cubicBezTo>
                      <a:pt x="23" y="45"/>
                      <a:pt x="23" y="45"/>
                      <a:pt x="23" y="45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4" y="52"/>
                      <a:pt x="34" y="52"/>
                      <a:pt x="34" y="52"/>
                    </a:cubicBezTo>
                    <a:lnTo>
                      <a:pt x="25" y="54"/>
                    </a:lnTo>
                    <a:close/>
                    <a:moveTo>
                      <a:pt x="35" y="52"/>
                    </a:moveTo>
                    <a:cubicBezTo>
                      <a:pt x="44" y="50"/>
                      <a:pt x="44" y="50"/>
                      <a:pt x="44" y="50"/>
                    </a:cubicBezTo>
                    <a:cubicBezTo>
                      <a:pt x="46" y="60"/>
                      <a:pt x="46" y="60"/>
                      <a:pt x="46" y="60"/>
                    </a:cubicBezTo>
                    <a:cubicBezTo>
                      <a:pt x="37" y="62"/>
                      <a:pt x="37" y="62"/>
                      <a:pt x="37" y="62"/>
                    </a:cubicBezTo>
                    <a:lnTo>
                      <a:pt x="35" y="52"/>
                    </a:lnTo>
                    <a:close/>
                    <a:moveTo>
                      <a:pt x="37" y="62"/>
                    </a:moveTo>
                    <a:cubicBezTo>
                      <a:pt x="46" y="60"/>
                      <a:pt x="46" y="60"/>
                      <a:pt x="46" y="60"/>
                    </a:cubicBezTo>
                    <a:cubicBezTo>
                      <a:pt x="48" y="69"/>
                      <a:pt x="48" y="69"/>
                      <a:pt x="48" y="69"/>
                    </a:cubicBezTo>
                    <a:cubicBezTo>
                      <a:pt x="39" y="71"/>
                      <a:pt x="39" y="71"/>
                      <a:pt x="39" y="71"/>
                    </a:cubicBezTo>
                    <a:lnTo>
                      <a:pt x="37" y="62"/>
                    </a:lnTo>
                    <a:close/>
                    <a:moveTo>
                      <a:pt x="39" y="71"/>
                    </a:moveTo>
                    <a:cubicBezTo>
                      <a:pt x="48" y="69"/>
                      <a:pt x="48" y="69"/>
                      <a:pt x="48" y="69"/>
                    </a:cubicBezTo>
                    <a:cubicBezTo>
                      <a:pt x="50" y="79"/>
                      <a:pt x="50" y="79"/>
                      <a:pt x="50" y="79"/>
                    </a:cubicBezTo>
                    <a:cubicBezTo>
                      <a:pt x="41" y="81"/>
                      <a:pt x="41" y="81"/>
                      <a:pt x="41" y="81"/>
                    </a:cubicBezTo>
                    <a:lnTo>
                      <a:pt x="39" y="71"/>
                    </a:lnTo>
                    <a:close/>
                    <a:moveTo>
                      <a:pt x="43" y="90"/>
                    </a:moveTo>
                    <a:cubicBezTo>
                      <a:pt x="41" y="81"/>
                      <a:pt x="41" y="81"/>
                      <a:pt x="41" y="81"/>
                    </a:cubicBezTo>
                    <a:cubicBezTo>
                      <a:pt x="50" y="79"/>
                      <a:pt x="50" y="79"/>
                      <a:pt x="50" y="79"/>
                    </a:cubicBezTo>
                    <a:cubicBezTo>
                      <a:pt x="52" y="88"/>
                      <a:pt x="52" y="88"/>
                      <a:pt x="52" y="88"/>
                    </a:cubicBezTo>
                    <a:lnTo>
                      <a:pt x="43" y="90"/>
                    </a:lnTo>
                    <a:close/>
                    <a:moveTo>
                      <a:pt x="52" y="88"/>
                    </a:moveTo>
                    <a:cubicBezTo>
                      <a:pt x="62" y="86"/>
                      <a:pt x="62" y="86"/>
                      <a:pt x="62" y="86"/>
                    </a:cubicBezTo>
                    <a:cubicBezTo>
                      <a:pt x="64" y="96"/>
                      <a:pt x="64" y="96"/>
                      <a:pt x="64" y="96"/>
                    </a:cubicBezTo>
                    <a:cubicBezTo>
                      <a:pt x="54" y="98"/>
                      <a:pt x="54" y="98"/>
                      <a:pt x="54" y="98"/>
                    </a:cubicBezTo>
                    <a:lnTo>
                      <a:pt x="52" y="88"/>
                    </a:lnTo>
                    <a:close/>
                    <a:moveTo>
                      <a:pt x="56" y="107"/>
                    </a:moveTo>
                    <a:cubicBezTo>
                      <a:pt x="54" y="98"/>
                      <a:pt x="54" y="98"/>
                      <a:pt x="54" y="98"/>
                    </a:cubicBezTo>
                    <a:cubicBezTo>
                      <a:pt x="64" y="96"/>
                      <a:pt x="64" y="96"/>
                      <a:pt x="64" y="96"/>
                    </a:cubicBezTo>
                    <a:cubicBezTo>
                      <a:pt x="66" y="105"/>
                      <a:pt x="66" y="105"/>
                      <a:pt x="66" y="105"/>
                    </a:cubicBezTo>
                    <a:lnTo>
                      <a:pt x="56" y="107"/>
                    </a:lnTo>
                    <a:close/>
                    <a:moveTo>
                      <a:pt x="66" y="106"/>
                    </a:moveTo>
                    <a:cubicBezTo>
                      <a:pt x="75" y="104"/>
                      <a:pt x="75" y="104"/>
                      <a:pt x="75" y="104"/>
                    </a:cubicBezTo>
                    <a:cubicBezTo>
                      <a:pt x="77" y="113"/>
                      <a:pt x="77" y="113"/>
                      <a:pt x="77" y="113"/>
                    </a:cubicBezTo>
                    <a:cubicBezTo>
                      <a:pt x="68" y="115"/>
                      <a:pt x="68" y="115"/>
                      <a:pt x="68" y="115"/>
                    </a:cubicBezTo>
                    <a:lnTo>
                      <a:pt x="66" y="106"/>
                    </a:lnTo>
                    <a:close/>
                    <a:moveTo>
                      <a:pt x="70" y="125"/>
                    </a:moveTo>
                    <a:cubicBezTo>
                      <a:pt x="68" y="115"/>
                      <a:pt x="68" y="115"/>
                      <a:pt x="68" y="115"/>
                    </a:cubicBezTo>
                    <a:cubicBezTo>
                      <a:pt x="77" y="113"/>
                      <a:pt x="77" y="113"/>
                      <a:pt x="77" y="113"/>
                    </a:cubicBezTo>
                    <a:cubicBezTo>
                      <a:pt x="79" y="123"/>
                      <a:pt x="79" y="123"/>
                      <a:pt x="79" y="123"/>
                    </a:cubicBezTo>
                    <a:lnTo>
                      <a:pt x="70" y="125"/>
                    </a:lnTo>
                    <a:close/>
                    <a:moveTo>
                      <a:pt x="80" y="123"/>
                    </a:moveTo>
                    <a:cubicBezTo>
                      <a:pt x="89" y="121"/>
                      <a:pt x="89" y="121"/>
                      <a:pt x="89" y="121"/>
                    </a:cubicBezTo>
                    <a:cubicBezTo>
                      <a:pt x="91" y="130"/>
                      <a:pt x="91" y="130"/>
                      <a:pt x="91" y="130"/>
                    </a:cubicBezTo>
                    <a:cubicBezTo>
                      <a:pt x="82" y="132"/>
                      <a:pt x="82" y="132"/>
                      <a:pt x="82" y="132"/>
                    </a:cubicBezTo>
                    <a:lnTo>
                      <a:pt x="80" y="123"/>
                    </a:lnTo>
                    <a:close/>
                    <a:moveTo>
                      <a:pt x="84" y="142"/>
                    </a:moveTo>
                    <a:cubicBezTo>
                      <a:pt x="82" y="132"/>
                      <a:pt x="82" y="132"/>
                      <a:pt x="82" y="132"/>
                    </a:cubicBezTo>
                    <a:cubicBezTo>
                      <a:pt x="91" y="130"/>
                      <a:pt x="91" y="130"/>
                      <a:pt x="91" y="130"/>
                    </a:cubicBezTo>
                    <a:cubicBezTo>
                      <a:pt x="93" y="140"/>
                      <a:pt x="93" y="140"/>
                      <a:pt x="93" y="140"/>
                    </a:cubicBezTo>
                    <a:lnTo>
                      <a:pt x="84" y="142"/>
                    </a:lnTo>
                    <a:close/>
                    <a:moveTo>
                      <a:pt x="93" y="140"/>
                    </a:moveTo>
                    <a:cubicBezTo>
                      <a:pt x="103" y="138"/>
                      <a:pt x="103" y="138"/>
                      <a:pt x="103" y="138"/>
                    </a:cubicBezTo>
                    <a:cubicBezTo>
                      <a:pt x="105" y="147"/>
                      <a:pt x="105" y="147"/>
                      <a:pt x="105" y="147"/>
                    </a:cubicBezTo>
                    <a:cubicBezTo>
                      <a:pt x="95" y="149"/>
                      <a:pt x="95" y="149"/>
                      <a:pt x="95" y="149"/>
                    </a:cubicBezTo>
                    <a:lnTo>
                      <a:pt x="93" y="140"/>
                    </a:lnTo>
                    <a:close/>
                    <a:moveTo>
                      <a:pt x="97" y="159"/>
                    </a:moveTo>
                    <a:cubicBezTo>
                      <a:pt x="95" y="149"/>
                      <a:pt x="95" y="149"/>
                      <a:pt x="95" y="149"/>
                    </a:cubicBezTo>
                    <a:cubicBezTo>
                      <a:pt x="105" y="147"/>
                      <a:pt x="105" y="147"/>
                      <a:pt x="105" y="147"/>
                    </a:cubicBezTo>
                    <a:cubicBezTo>
                      <a:pt x="107" y="157"/>
                      <a:pt x="107" y="157"/>
                      <a:pt x="107" y="157"/>
                    </a:cubicBezTo>
                    <a:lnTo>
                      <a:pt x="97" y="159"/>
                    </a:lnTo>
                    <a:close/>
                    <a:moveTo>
                      <a:pt x="109" y="166"/>
                    </a:moveTo>
                    <a:cubicBezTo>
                      <a:pt x="107" y="157"/>
                      <a:pt x="107" y="157"/>
                      <a:pt x="107" y="157"/>
                    </a:cubicBezTo>
                    <a:cubicBezTo>
                      <a:pt x="116" y="155"/>
                      <a:pt x="116" y="155"/>
                      <a:pt x="116" y="155"/>
                    </a:cubicBezTo>
                    <a:cubicBezTo>
                      <a:pt x="118" y="164"/>
                      <a:pt x="118" y="164"/>
                      <a:pt x="118" y="164"/>
                    </a:cubicBezTo>
                    <a:lnTo>
                      <a:pt x="109" y="166"/>
                    </a:lnTo>
                    <a:close/>
                    <a:moveTo>
                      <a:pt x="120" y="174"/>
                    </a:moveTo>
                    <a:cubicBezTo>
                      <a:pt x="118" y="164"/>
                      <a:pt x="118" y="164"/>
                      <a:pt x="118" y="164"/>
                    </a:cubicBezTo>
                    <a:cubicBezTo>
                      <a:pt x="128" y="162"/>
                      <a:pt x="128" y="162"/>
                      <a:pt x="128" y="162"/>
                    </a:cubicBezTo>
                    <a:cubicBezTo>
                      <a:pt x="130" y="172"/>
                      <a:pt x="130" y="172"/>
                      <a:pt x="130" y="172"/>
                    </a:cubicBezTo>
                    <a:lnTo>
                      <a:pt x="120" y="174"/>
                    </a:lnTo>
                    <a:close/>
                    <a:moveTo>
                      <a:pt x="132" y="181"/>
                    </a:moveTo>
                    <a:cubicBezTo>
                      <a:pt x="130" y="172"/>
                      <a:pt x="130" y="172"/>
                      <a:pt x="130" y="172"/>
                    </a:cubicBezTo>
                    <a:cubicBezTo>
                      <a:pt x="139" y="170"/>
                      <a:pt x="139" y="170"/>
                      <a:pt x="139" y="170"/>
                    </a:cubicBezTo>
                    <a:cubicBezTo>
                      <a:pt x="141" y="179"/>
                      <a:pt x="141" y="179"/>
                      <a:pt x="141" y="179"/>
                    </a:cubicBezTo>
                    <a:lnTo>
                      <a:pt x="132" y="181"/>
                    </a:lnTo>
                    <a:close/>
                    <a:moveTo>
                      <a:pt x="142" y="179"/>
                    </a:moveTo>
                    <a:cubicBezTo>
                      <a:pt x="140" y="170"/>
                      <a:pt x="140" y="170"/>
                      <a:pt x="140" y="170"/>
                    </a:cubicBezTo>
                    <a:cubicBezTo>
                      <a:pt x="149" y="168"/>
                      <a:pt x="149" y="168"/>
                      <a:pt x="149" y="168"/>
                    </a:cubicBezTo>
                    <a:cubicBezTo>
                      <a:pt x="151" y="177"/>
                      <a:pt x="151" y="177"/>
                      <a:pt x="151" y="177"/>
                    </a:cubicBezTo>
                    <a:lnTo>
                      <a:pt x="142" y="179"/>
                    </a:lnTo>
                    <a:close/>
                    <a:moveTo>
                      <a:pt x="153" y="187"/>
                    </a:moveTo>
                    <a:cubicBezTo>
                      <a:pt x="151" y="177"/>
                      <a:pt x="151" y="177"/>
                      <a:pt x="151" y="177"/>
                    </a:cubicBezTo>
                    <a:cubicBezTo>
                      <a:pt x="161" y="175"/>
                      <a:pt x="161" y="175"/>
                      <a:pt x="161" y="175"/>
                    </a:cubicBezTo>
                    <a:cubicBezTo>
                      <a:pt x="163" y="185"/>
                      <a:pt x="163" y="185"/>
                      <a:pt x="163" y="185"/>
                    </a:cubicBezTo>
                    <a:lnTo>
                      <a:pt x="153" y="187"/>
                    </a:lnTo>
                    <a:close/>
                    <a:moveTo>
                      <a:pt x="163" y="185"/>
                    </a:moveTo>
                    <a:cubicBezTo>
                      <a:pt x="161" y="175"/>
                      <a:pt x="161" y="175"/>
                      <a:pt x="161" y="175"/>
                    </a:cubicBezTo>
                    <a:cubicBezTo>
                      <a:pt x="170" y="173"/>
                      <a:pt x="170" y="173"/>
                      <a:pt x="170" y="173"/>
                    </a:cubicBezTo>
                    <a:cubicBezTo>
                      <a:pt x="172" y="183"/>
                      <a:pt x="172" y="183"/>
                      <a:pt x="172" y="183"/>
                    </a:cubicBezTo>
                    <a:lnTo>
                      <a:pt x="163" y="185"/>
                    </a:lnTo>
                    <a:close/>
                    <a:moveTo>
                      <a:pt x="174" y="192"/>
                    </a:moveTo>
                    <a:cubicBezTo>
                      <a:pt x="172" y="183"/>
                      <a:pt x="172" y="183"/>
                      <a:pt x="172" y="183"/>
                    </a:cubicBezTo>
                    <a:cubicBezTo>
                      <a:pt x="182" y="181"/>
                      <a:pt x="182" y="181"/>
                      <a:pt x="182" y="181"/>
                    </a:cubicBezTo>
                    <a:cubicBezTo>
                      <a:pt x="184" y="190"/>
                      <a:pt x="184" y="190"/>
                      <a:pt x="184" y="190"/>
                    </a:cubicBezTo>
                    <a:lnTo>
                      <a:pt x="174" y="192"/>
                    </a:lnTo>
                    <a:close/>
                    <a:moveTo>
                      <a:pt x="184" y="190"/>
                    </a:moveTo>
                    <a:cubicBezTo>
                      <a:pt x="182" y="181"/>
                      <a:pt x="182" y="181"/>
                      <a:pt x="182" y="181"/>
                    </a:cubicBezTo>
                    <a:cubicBezTo>
                      <a:pt x="191" y="179"/>
                      <a:pt x="191" y="179"/>
                      <a:pt x="191" y="179"/>
                    </a:cubicBezTo>
                    <a:cubicBezTo>
                      <a:pt x="193" y="188"/>
                      <a:pt x="193" y="188"/>
                      <a:pt x="193" y="188"/>
                    </a:cubicBezTo>
                    <a:lnTo>
                      <a:pt x="184" y="190"/>
                    </a:lnTo>
                    <a:close/>
                    <a:moveTo>
                      <a:pt x="194" y="188"/>
                    </a:moveTo>
                    <a:cubicBezTo>
                      <a:pt x="192" y="179"/>
                      <a:pt x="192" y="179"/>
                      <a:pt x="192" y="179"/>
                    </a:cubicBezTo>
                    <a:cubicBezTo>
                      <a:pt x="201" y="177"/>
                      <a:pt x="201" y="177"/>
                      <a:pt x="201" y="177"/>
                    </a:cubicBezTo>
                    <a:cubicBezTo>
                      <a:pt x="203" y="186"/>
                      <a:pt x="203" y="186"/>
                      <a:pt x="203" y="186"/>
                    </a:cubicBezTo>
                    <a:lnTo>
                      <a:pt x="194" y="188"/>
                    </a:lnTo>
                    <a:close/>
                    <a:moveTo>
                      <a:pt x="213" y="184"/>
                    </a:moveTo>
                    <a:cubicBezTo>
                      <a:pt x="203" y="186"/>
                      <a:pt x="203" y="186"/>
                      <a:pt x="203" y="186"/>
                    </a:cubicBezTo>
                    <a:cubicBezTo>
                      <a:pt x="201" y="177"/>
                      <a:pt x="201" y="177"/>
                      <a:pt x="201" y="177"/>
                    </a:cubicBezTo>
                    <a:cubicBezTo>
                      <a:pt x="211" y="175"/>
                      <a:pt x="211" y="175"/>
                      <a:pt x="211" y="175"/>
                    </a:cubicBezTo>
                    <a:lnTo>
                      <a:pt x="213" y="184"/>
                    </a:lnTo>
                    <a:close/>
                    <a:moveTo>
                      <a:pt x="211" y="175"/>
                    </a:moveTo>
                    <a:cubicBezTo>
                      <a:pt x="209" y="165"/>
                      <a:pt x="209" y="165"/>
                      <a:pt x="209" y="165"/>
                    </a:cubicBezTo>
                    <a:cubicBezTo>
                      <a:pt x="218" y="163"/>
                      <a:pt x="218" y="163"/>
                      <a:pt x="218" y="163"/>
                    </a:cubicBezTo>
                    <a:cubicBezTo>
                      <a:pt x="220" y="173"/>
                      <a:pt x="220" y="173"/>
                      <a:pt x="220" y="173"/>
                    </a:cubicBezTo>
                    <a:lnTo>
                      <a:pt x="211" y="175"/>
                    </a:lnTo>
                    <a:close/>
                    <a:moveTo>
                      <a:pt x="230" y="171"/>
                    </a:moveTo>
                    <a:cubicBezTo>
                      <a:pt x="220" y="173"/>
                      <a:pt x="220" y="173"/>
                      <a:pt x="220" y="173"/>
                    </a:cubicBezTo>
                    <a:cubicBezTo>
                      <a:pt x="218" y="163"/>
                      <a:pt x="218" y="163"/>
                      <a:pt x="218" y="163"/>
                    </a:cubicBezTo>
                    <a:cubicBezTo>
                      <a:pt x="228" y="161"/>
                      <a:pt x="228" y="161"/>
                      <a:pt x="228" y="161"/>
                    </a:cubicBezTo>
                    <a:lnTo>
                      <a:pt x="230" y="171"/>
                    </a:lnTo>
                    <a:close/>
                    <a:moveTo>
                      <a:pt x="237" y="159"/>
                    </a:moveTo>
                    <a:cubicBezTo>
                      <a:pt x="228" y="161"/>
                      <a:pt x="228" y="161"/>
                      <a:pt x="228" y="161"/>
                    </a:cubicBezTo>
                    <a:cubicBezTo>
                      <a:pt x="226" y="152"/>
                      <a:pt x="226" y="152"/>
                      <a:pt x="226" y="152"/>
                    </a:cubicBezTo>
                    <a:cubicBezTo>
                      <a:pt x="235" y="150"/>
                      <a:pt x="235" y="150"/>
                      <a:pt x="235" y="150"/>
                    </a:cubicBezTo>
                    <a:lnTo>
                      <a:pt x="237" y="159"/>
                    </a:lnTo>
                    <a:close/>
                    <a:moveTo>
                      <a:pt x="245" y="147"/>
                    </a:moveTo>
                    <a:cubicBezTo>
                      <a:pt x="235" y="149"/>
                      <a:pt x="235" y="149"/>
                      <a:pt x="235" y="149"/>
                    </a:cubicBezTo>
                    <a:cubicBezTo>
                      <a:pt x="233" y="140"/>
                      <a:pt x="233" y="140"/>
                      <a:pt x="233" y="140"/>
                    </a:cubicBezTo>
                    <a:cubicBezTo>
                      <a:pt x="243" y="138"/>
                      <a:pt x="243" y="138"/>
                      <a:pt x="243" y="138"/>
                    </a:cubicBezTo>
                    <a:lnTo>
                      <a:pt x="245" y="147"/>
                    </a:lnTo>
                    <a:close/>
                    <a:moveTo>
                      <a:pt x="243" y="138"/>
                    </a:moveTo>
                    <a:cubicBezTo>
                      <a:pt x="233" y="140"/>
                      <a:pt x="233" y="140"/>
                      <a:pt x="233" y="140"/>
                    </a:cubicBezTo>
                    <a:cubicBezTo>
                      <a:pt x="231" y="130"/>
                      <a:pt x="231" y="130"/>
                      <a:pt x="231" y="130"/>
                    </a:cubicBezTo>
                    <a:cubicBezTo>
                      <a:pt x="241" y="128"/>
                      <a:pt x="241" y="128"/>
                      <a:pt x="241" y="128"/>
                    </a:cubicBezTo>
                    <a:lnTo>
                      <a:pt x="243" y="138"/>
                    </a:lnTo>
                    <a:close/>
                    <a:moveTo>
                      <a:pt x="241" y="128"/>
                    </a:moveTo>
                    <a:cubicBezTo>
                      <a:pt x="231" y="130"/>
                      <a:pt x="231" y="130"/>
                      <a:pt x="231" y="130"/>
                    </a:cubicBezTo>
                    <a:cubicBezTo>
                      <a:pt x="229" y="121"/>
                      <a:pt x="229" y="121"/>
                      <a:pt x="229" y="121"/>
                    </a:cubicBezTo>
                    <a:cubicBezTo>
                      <a:pt x="239" y="119"/>
                      <a:pt x="239" y="119"/>
                      <a:pt x="239" y="119"/>
                    </a:cubicBezTo>
                    <a:lnTo>
                      <a:pt x="241" y="128"/>
                    </a:lnTo>
                    <a:close/>
                    <a:moveTo>
                      <a:pt x="248" y="117"/>
                    </a:moveTo>
                    <a:cubicBezTo>
                      <a:pt x="239" y="119"/>
                      <a:pt x="239" y="119"/>
                      <a:pt x="239" y="119"/>
                    </a:cubicBezTo>
                    <a:cubicBezTo>
                      <a:pt x="237" y="109"/>
                      <a:pt x="237" y="109"/>
                      <a:pt x="237" y="109"/>
                    </a:cubicBezTo>
                    <a:cubicBezTo>
                      <a:pt x="246" y="107"/>
                      <a:pt x="246" y="107"/>
                      <a:pt x="246" y="107"/>
                    </a:cubicBezTo>
                    <a:lnTo>
                      <a:pt x="248" y="117"/>
                    </a:lnTo>
                    <a:close/>
                    <a:moveTo>
                      <a:pt x="246" y="107"/>
                    </a:moveTo>
                    <a:cubicBezTo>
                      <a:pt x="237" y="109"/>
                      <a:pt x="237" y="109"/>
                      <a:pt x="237" y="109"/>
                    </a:cubicBezTo>
                    <a:cubicBezTo>
                      <a:pt x="235" y="100"/>
                      <a:pt x="235" y="100"/>
                      <a:pt x="235" y="100"/>
                    </a:cubicBezTo>
                    <a:cubicBezTo>
                      <a:pt x="244" y="98"/>
                      <a:pt x="244" y="98"/>
                      <a:pt x="244" y="98"/>
                    </a:cubicBezTo>
                    <a:lnTo>
                      <a:pt x="246" y="107"/>
                    </a:lnTo>
                    <a:close/>
                    <a:moveTo>
                      <a:pt x="244" y="97"/>
                    </a:moveTo>
                    <a:cubicBezTo>
                      <a:pt x="235" y="99"/>
                      <a:pt x="235" y="99"/>
                      <a:pt x="235" y="99"/>
                    </a:cubicBezTo>
                    <a:cubicBezTo>
                      <a:pt x="233" y="90"/>
                      <a:pt x="233" y="90"/>
                      <a:pt x="233" y="90"/>
                    </a:cubicBezTo>
                    <a:cubicBezTo>
                      <a:pt x="242" y="88"/>
                      <a:pt x="242" y="88"/>
                      <a:pt x="242" y="88"/>
                    </a:cubicBezTo>
                    <a:lnTo>
                      <a:pt x="244" y="9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7" name="Freeform 640"/>
              <p:cNvSpPr>
                <a:spLocks noEditPoints="1"/>
              </p:cNvSpPr>
              <p:nvPr/>
            </p:nvSpPr>
            <p:spPr bwMode="auto">
              <a:xfrm>
                <a:off x="2024" y="155"/>
                <a:ext cx="40" cy="41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4 w 21"/>
                  <a:gd name="T11" fmla="*/ 9 h 21"/>
                  <a:gd name="T12" fmla="*/ 9 w 21"/>
                  <a:gd name="T13" fmla="*/ 17 h 21"/>
                  <a:gd name="T14" fmla="*/ 16 w 21"/>
                  <a:gd name="T15" fmla="*/ 12 h 21"/>
                  <a:gd name="T16" fmla="*/ 12 w 21"/>
                  <a:gd name="T17" fmla="*/ 4 h 21"/>
                  <a:gd name="T18" fmla="*/ 4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8" y="18"/>
                      <a:pt x="13" y="21"/>
                      <a:pt x="8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2" y="3"/>
                      <a:pt x="7" y="0"/>
                      <a:pt x="13" y="1"/>
                    </a:cubicBezTo>
                    <a:cubicBezTo>
                      <a:pt x="18" y="2"/>
                      <a:pt x="21" y="7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3" y="12"/>
                      <a:pt x="5" y="16"/>
                      <a:pt x="9" y="17"/>
                    </a:cubicBezTo>
                    <a:cubicBezTo>
                      <a:pt x="12" y="17"/>
                      <a:pt x="16" y="15"/>
                      <a:pt x="16" y="12"/>
                    </a:cubicBezTo>
                    <a:cubicBezTo>
                      <a:pt x="17" y="8"/>
                      <a:pt x="15" y="5"/>
                      <a:pt x="12" y="4"/>
                    </a:cubicBezTo>
                    <a:cubicBezTo>
                      <a:pt x="8" y="3"/>
                      <a:pt x="5" y="5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8" name="Freeform 641"/>
              <p:cNvSpPr>
                <a:spLocks noEditPoints="1"/>
              </p:cNvSpPr>
              <p:nvPr/>
            </p:nvSpPr>
            <p:spPr bwMode="auto">
              <a:xfrm>
                <a:off x="2018" y="117"/>
                <a:ext cx="42" cy="42"/>
              </a:xfrm>
              <a:custGeom>
                <a:avLst/>
                <a:gdLst>
                  <a:gd name="T0" fmla="*/ 20 w 22"/>
                  <a:gd name="T1" fmla="*/ 13 h 22"/>
                  <a:gd name="T2" fmla="*/ 9 w 22"/>
                  <a:gd name="T3" fmla="*/ 21 h 22"/>
                  <a:gd name="T4" fmla="*/ 1 w 22"/>
                  <a:gd name="T5" fmla="*/ 9 h 22"/>
                  <a:gd name="T6" fmla="*/ 13 w 22"/>
                  <a:gd name="T7" fmla="*/ 2 h 22"/>
                  <a:gd name="T8" fmla="*/ 20 w 22"/>
                  <a:gd name="T9" fmla="*/ 13 h 22"/>
                  <a:gd name="T10" fmla="*/ 5 w 22"/>
                  <a:gd name="T11" fmla="*/ 10 h 22"/>
                  <a:gd name="T12" fmla="*/ 9 w 22"/>
                  <a:gd name="T13" fmla="*/ 17 h 22"/>
                  <a:gd name="T14" fmla="*/ 17 w 22"/>
                  <a:gd name="T15" fmla="*/ 13 h 22"/>
                  <a:gd name="T16" fmla="*/ 12 w 22"/>
                  <a:gd name="T17" fmla="*/ 5 h 22"/>
                  <a:gd name="T18" fmla="*/ 5 w 22"/>
                  <a:gd name="T1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13"/>
                    </a:moveTo>
                    <a:cubicBezTo>
                      <a:pt x="19" y="19"/>
                      <a:pt x="14" y="22"/>
                      <a:pt x="9" y="21"/>
                    </a:cubicBezTo>
                    <a:cubicBezTo>
                      <a:pt x="3" y="19"/>
                      <a:pt x="0" y="14"/>
                      <a:pt x="1" y="9"/>
                    </a:cubicBezTo>
                    <a:cubicBezTo>
                      <a:pt x="3" y="4"/>
                      <a:pt x="8" y="0"/>
                      <a:pt x="13" y="2"/>
                    </a:cubicBezTo>
                    <a:cubicBezTo>
                      <a:pt x="18" y="3"/>
                      <a:pt x="22" y="8"/>
                      <a:pt x="20" y="13"/>
                    </a:cubicBezTo>
                    <a:close/>
                    <a:moveTo>
                      <a:pt x="5" y="10"/>
                    </a:moveTo>
                    <a:cubicBezTo>
                      <a:pt x="4" y="13"/>
                      <a:pt x="6" y="17"/>
                      <a:pt x="9" y="17"/>
                    </a:cubicBezTo>
                    <a:cubicBezTo>
                      <a:pt x="13" y="18"/>
                      <a:pt x="16" y="16"/>
                      <a:pt x="17" y="13"/>
                    </a:cubicBezTo>
                    <a:cubicBezTo>
                      <a:pt x="18" y="9"/>
                      <a:pt x="16" y="6"/>
                      <a:pt x="12" y="5"/>
                    </a:cubicBezTo>
                    <a:cubicBezTo>
                      <a:pt x="9" y="4"/>
                      <a:pt x="5" y="6"/>
                      <a:pt x="5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9" name="Freeform 642"/>
              <p:cNvSpPr>
                <a:spLocks noEditPoints="1"/>
              </p:cNvSpPr>
              <p:nvPr/>
            </p:nvSpPr>
            <p:spPr bwMode="auto">
              <a:xfrm>
                <a:off x="2008" y="82"/>
                <a:ext cx="41" cy="40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4 w 21"/>
                  <a:gd name="T11" fmla="*/ 9 h 21"/>
                  <a:gd name="T12" fmla="*/ 9 w 21"/>
                  <a:gd name="T13" fmla="*/ 17 h 21"/>
                  <a:gd name="T14" fmla="*/ 17 w 21"/>
                  <a:gd name="T15" fmla="*/ 12 h 21"/>
                  <a:gd name="T16" fmla="*/ 12 w 21"/>
                  <a:gd name="T17" fmla="*/ 4 h 21"/>
                  <a:gd name="T18" fmla="*/ 4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9" y="18"/>
                      <a:pt x="13" y="21"/>
                      <a:pt x="8" y="20"/>
                    </a:cubicBezTo>
                    <a:cubicBezTo>
                      <a:pt x="3" y="19"/>
                      <a:pt x="0" y="14"/>
                      <a:pt x="1" y="8"/>
                    </a:cubicBezTo>
                    <a:cubicBezTo>
                      <a:pt x="2" y="3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3" y="13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2"/>
                    </a:cubicBezTo>
                    <a:cubicBezTo>
                      <a:pt x="18" y="9"/>
                      <a:pt x="15" y="5"/>
                      <a:pt x="12" y="4"/>
                    </a:cubicBezTo>
                    <a:cubicBezTo>
                      <a:pt x="9" y="4"/>
                      <a:pt x="5" y="6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0" name="Freeform 643"/>
              <p:cNvSpPr>
                <a:spLocks noEditPoints="1"/>
              </p:cNvSpPr>
              <p:nvPr/>
            </p:nvSpPr>
            <p:spPr bwMode="auto">
              <a:xfrm>
                <a:off x="1993" y="47"/>
                <a:ext cx="40" cy="43"/>
              </a:xfrm>
              <a:custGeom>
                <a:avLst/>
                <a:gdLst>
                  <a:gd name="T0" fmla="*/ 20 w 21"/>
                  <a:gd name="T1" fmla="*/ 14 h 22"/>
                  <a:gd name="T2" fmla="*/ 8 w 21"/>
                  <a:gd name="T3" fmla="*/ 21 h 22"/>
                  <a:gd name="T4" fmla="*/ 1 w 21"/>
                  <a:gd name="T5" fmla="*/ 9 h 22"/>
                  <a:gd name="T6" fmla="*/ 13 w 21"/>
                  <a:gd name="T7" fmla="*/ 2 h 22"/>
                  <a:gd name="T8" fmla="*/ 20 w 21"/>
                  <a:gd name="T9" fmla="*/ 14 h 22"/>
                  <a:gd name="T10" fmla="*/ 4 w 21"/>
                  <a:gd name="T11" fmla="*/ 10 h 22"/>
                  <a:gd name="T12" fmla="*/ 9 w 21"/>
                  <a:gd name="T13" fmla="*/ 17 h 22"/>
                  <a:gd name="T14" fmla="*/ 17 w 21"/>
                  <a:gd name="T15" fmla="*/ 13 h 22"/>
                  <a:gd name="T16" fmla="*/ 12 w 21"/>
                  <a:gd name="T17" fmla="*/ 5 h 22"/>
                  <a:gd name="T18" fmla="*/ 4 w 21"/>
                  <a:gd name="T1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20" y="14"/>
                    </a:moveTo>
                    <a:cubicBezTo>
                      <a:pt x="19" y="19"/>
                      <a:pt x="13" y="22"/>
                      <a:pt x="8" y="21"/>
                    </a:cubicBezTo>
                    <a:cubicBezTo>
                      <a:pt x="3" y="19"/>
                      <a:pt x="0" y="14"/>
                      <a:pt x="1" y="9"/>
                    </a:cubicBezTo>
                    <a:cubicBezTo>
                      <a:pt x="2" y="4"/>
                      <a:pt x="8" y="0"/>
                      <a:pt x="13" y="2"/>
                    </a:cubicBezTo>
                    <a:cubicBezTo>
                      <a:pt x="18" y="3"/>
                      <a:pt x="21" y="8"/>
                      <a:pt x="20" y="14"/>
                    </a:cubicBezTo>
                    <a:close/>
                    <a:moveTo>
                      <a:pt x="4" y="10"/>
                    </a:moveTo>
                    <a:cubicBezTo>
                      <a:pt x="3" y="13"/>
                      <a:pt x="5" y="17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9"/>
                      <a:pt x="15" y="6"/>
                      <a:pt x="12" y="5"/>
                    </a:cubicBezTo>
                    <a:cubicBezTo>
                      <a:pt x="9" y="4"/>
                      <a:pt x="5" y="6"/>
                      <a:pt x="4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1" name="Freeform 644"/>
              <p:cNvSpPr>
                <a:spLocks noEditPoints="1"/>
              </p:cNvSpPr>
              <p:nvPr/>
            </p:nvSpPr>
            <p:spPr bwMode="auto">
              <a:xfrm>
                <a:off x="1969" y="18"/>
                <a:ext cx="41" cy="40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4 w 21"/>
                  <a:gd name="T11" fmla="*/ 9 h 21"/>
                  <a:gd name="T12" fmla="*/ 9 w 21"/>
                  <a:gd name="T13" fmla="*/ 17 h 21"/>
                  <a:gd name="T14" fmla="*/ 17 w 21"/>
                  <a:gd name="T15" fmla="*/ 12 h 21"/>
                  <a:gd name="T16" fmla="*/ 12 w 21"/>
                  <a:gd name="T17" fmla="*/ 5 h 21"/>
                  <a:gd name="T18" fmla="*/ 4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9" y="18"/>
                      <a:pt x="14" y="21"/>
                      <a:pt x="8" y="20"/>
                    </a:cubicBezTo>
                    <a:cubicBezTo>
                      <a:pt x="3" y="19"/>
                      <a:pt x="0" y="14"/>
                      <a:pt x="1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4" y="13"/>
                      <a:pt x="6" y="16"/>
                      <a:pt x="9" y="17"/>
                    </a:cubicBezTo>
                    <a:cubicBezTo>
                      <a:pt x="13" y="18"/>
                      <a:pt x="16" y="16"/>
                      <a:pt x="17" y="12"/>
                    </a:cubicBezTo>
                    <a:cubicBezTo>
                      <a:pt x="18" y="9"/>
                      <a:pt x="16" y="5"/>
                      <a:pt x="12" y="5"/>
                    </a:cubicBezTo>
                    <a:cubicBezTo>
                      <a:pt x="9" y="4"/>
                      <a:pt x="5" y="6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2" name="Freeform 645"/>
              <p:cNvSpPr>
                <a:spLocks noEditPoints="1"/>
              </p:cNvSpPr>
              <p:nvPr/>
            </p:nvSpPr>
            <p:spPr bwMode="auto">
              <a:xfrm>
                <a:off x="1940" y="-6"/>
                <a:ext cx="41" cy="41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4 w 21"/>
                  <a:gd name="T11" fmla="*/ 9 h 21"/>
                  <a:gd name="T12" fmla="*/ 9 w 21"/>
                  <a:gd name="T13" fmla="*/ 17 h 21"/>
                  <a:gd name="T14" fmla="*/ 17 w 21"/>
                  <a:gd name="T15" fmla="*/ 12 h 21"/>
                  <a:gd name="T16" fmla="*/ 12 w 21"/>
                  <a:gd name="T17" fmla="*/ 5 h 21"/>
                  <a:gd name="T18" fmla="*/ 4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9" y="18"/>
                      <a:pt x="13" y="21"/>
                      <a:pt x="8" y="20"/>
                    </a:cubicBezTo>
                    <a:cubicBezTo>
                      <a:pt x="3" y="19"/>
                      <a:pt x="0" y="14"/>
                      <a:pt x="1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4" y="13"/>
                      <a:pt x="6" y="16"/>
                      <a:pt x="9" y="17"/>
                    </a:cubicBezTo>
                    <a:cubicBezTo>
                      <a:pt x="13" y="18"/>
                      <a:pt x="16" y="16"/>
                      <a:pt x="17" y="12"/>
                    </a:cubicBezTo>
                    <a:cubicBezTo>
                      <a:pt x="18" y="9"/>
                      <a:pt x="16" y="5"/>
                      <a:pt x="12" y="5"/>
                    </a:cubicBezTo>
                    <a:cubicBezTo>
                      <a:pt x="9" y="4"/>
                      <a:pt x="5" y="6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3" name="Freeform 646"/>
              <p:cNvSpPr>
                <a:spLocks noEditPoints="1"/>
              </p:cNvSpPr>
              <p:nvPr/>
            </p:nvSpPr>
            <p:spPr bwMode="auto">
              <a:xfrm>
                <a:off x="1907" y="-23"/>
                <a:ext cx="41" cy="41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4 w 21"/>
                  <a:gd name="T11" fmla="*/ 9 h 21"/>
                  <a:gd name="T12" fmla="*/ 9 w 21"/>
                  <a:gd name="T13" fmla="*/ 17 h 21"/>
                  <a:gd name="T14" fmla="*/ 17 w 21"/>
                  <a:gd name="T15" fmla="*/ 12 h 21"/>
                  <a:gd name="T16" fmla="*/ 12 w 21"/>
                  <a:gd name="T17" fmla="*/ 4 h 21"/>
                  <a:gd name="T18" fmla="*/ 4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9" y="18"/>
                      <a:pt x="14" y="21"/>
                      <a:pt x="8" y="20"/>
                    </a:cubicBezTo>
                    <a:cubicBezTo>
                      <a:pt x="3" y="19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4" y="13"/>
                      <a:pt x="6" y="16"/>
                      <a:pt x="9" y="17"/>
                    </a:cubicBezTo>
                    <a:cubicBezTo>
                      <a:pt x="13" y="18"/>
                      <a:pt x="16" y="16"/>
                      <a:pt x="17" y="12"/>
                    </a:cubicBezTo>
                    <a:cubicBezTo>
                      <a:pt x="18" y="9"/>
                      <a:pt x="16" y="5"/>
                      <a:pt x="12" y="4"/>
                    </a:cubicBezTo>
                    <a:cubicBezTo>
                      <a:pt x="9" y="4"/>
                      <a:pt x="5" y="6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4" name="Freeform 647"/>
              <p:cNvSpPr>
                <a:spLocks noEditPoints="1"/>
              </p:cNvSpPr>
              <p:nvPr/>
            </p:nvSpPr>
            <p:spPr bwMode="auto">
              <a:xfrm>
                <a:off x="1872" y="-37"/>
                <a:ext cx="41" cy="43"/>
              </a:xfrm>
              <a:custGeom>
                <a:avLst/>
                <a:gdLst>
                  <a:gd name="T0" fmla="*/ 20 w 21"/>
                  <a:gd name="T1" fmla="*/ 13 h 22"/>
                  <a:gd name="T2" fmla="*/ 8 w 21"/>
                  <a:gd name="T3" fmla="*/ 20 h 22"/>
                  <a:gd name="T4" fmla="*/ 1 w 21"/>
                  <a:gd name="T5" fmla="*/ 9 h 22"/>
                  <a:gd name="T6" fmla="*/ 13 w 21"/>
                  <a:gd name="T7" fmla="*/ 2 h 22"/>
                  <a:gd name="T8" fmla="*/ 20 w 21"/>
                  <a:gd name="T9" fmla="*/ 13 h 22"/>
                  <a:gd name="T10" fmla="*/ 4 w 21"/>
                  <a:gd name="T11" fmla="*/ 9 h 22"/>
                  <a:gd name="T12" fmla="*/ 9 w 21"/>
                  <a:gd name="T13" fmla="*/ 17 h 22"/>
                  <a:gd name="T14" fmla="*/ 17 w 21"/>
                  <a:gd name="T15" fmla="*/ 13 h 22"/>
                  <a:gd name="T16" fmla="*/ 12 w 21"/>
                  <a:gd name="T17" fmla="*/ 5 h 22"/>
                  <a:gd name="T18" fmla="*/ 4 w 21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20" y="13"/>
                    </a:moveTo>
                    <a:cubicBezTo>
                      <a:pt x="19" y="19"/>
                      <a:pt x="13" y="22"/>
                      <a:pt x="8" y="20"/>
                    </a:cubicBezTo>
                    <a:cubicBezTo>
                      <a:pt x="3" y="19"/>
                      <a:pt x="0" y="14"/>
                      <a:pt x="1" y="9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8" y="3"/>
                      <a:pt x="21" y="8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3" y="13"/>
                      <a:pt x="6" y="16"/>
                      <a:pt x="9" y="17"/>
                    </a:cubicBezTo>
                    <a:cubicBezTo>
                      <a:pt x="13" y="18"/>
                      <a:pt x="16" y="16"/>
                      <a:pt x="17" y="13"/>
                    </a:cubicBezTo>
                    <a:cubicBezTo>
                      <a:pt x="18" y="9"/>
                      <a:pt x="16" y="6"/>
                      <a:pt x="12" y="5"/>
                    </a:cubicBezTo>
                    <a:cubicBezTo>
                      <a:pt x="9" y="4"/>
                      <a:pt x="5" y="6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5" name="Freeform 648"/>
              <p:cNvSpPr>
                <a:spLocks noEditPoints="1"/>
              </p:cNvSpPr>
              <p:nvPr/>
            </p:nvSpPr>
            <p:spPr bwMode="auto">
              <a:xfrm>
                <a:off x="1835" y="-44"/>
                <a:ext cx="41" cy="40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4 w 21"/>
                  <a:gd name="T11" fmla="*/ 9 h 21"/>
                  <a:gd name="T12" fmla="*/ 9 w 21"/>
                  <a:gd name="T13" fmla="*/ 17 h 21"/>
                  <a:gd name="T14" fmla="*/ 17 w 21"/>
                  <a:gd name="T15" fmla="*/ 12 h 21"/>
                  <a:gd name="T16" fmla="*/ 12 w 21"/>
                  <a:gd name="T17" fmla="*/ 5 h 21"/>
                  <a:gd name="T18" fmla="*/ 4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9" y="18"/>
                      <a:pt x="14" y="21"/>
                      <a:pt x="8" y="20"/>
                    </a:cubicBezTo>
                    <a:cubicBezTo>
                      <a:pt x="3" y="19"/>
                      <a:pt x="0" y="14"/>
                      <a:pt x="1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4" y="13"/>
                      <a:pt x="6" y="16"/>
                      <a:pt x="9" y="17"/>
                    </a:cubicBezTo>
                    <a:cubicBezTo>
                      <a:pt x="13" y="18"/>
                      <a:pt x="16" y="16"/>
                      <a:pt x="17" y="12"/>
                    </a:cubicBezTo>
                    <a:cubicBezTo>
                      <a:pt x="18" y="9"/>
                      <a:pt x="16" y="5"/>
                      <a:pt x="12" y="5"/>
                    </a:cubicBezTo>
                    <a:cubicBezTo>
                      <a:pt x="9" y="4"/>
                      <a:pt x="5" y="6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6" name="Freeform 649"/>
              <p:cNvSpPr>
                <a:spLocks noEditPoints="1"/>
              </p:cNvSpPr>
              <p:nvPr/>
            </p:nvSpPr>
            <p:spPr bwMode="auto">
              <a:xfrm>
                <a:off x="1799" y="-48"/>
                <a:ext cx="40" cy="42"/>
              </a:xfrm>
              <a:custGeom>
                <a:avLst/>
                <a:gdLst>
                  <a:gd name="T0" fmla="*/ 20 w 21"/>
                  <a:gd name="T1" fmla="*/ 13 h 22"/>
                  <a:gd name="T2" fmla="*/ 8 w 21"/>
                  <a:gd name="T3" fmla="*/ 20 h 22"/>
                  <a:gd name="T4" fmla="*/ 1 w 21"/>
                  <a:gd name="T5" fmla="*/ 9 h 22"/>
                  <a:gd name="T6" fmla="*/ 13 w 21"/>
                  <a:gd name="T7" fmla="*/ 2 h 22"/>
                  <a:gd name="T8" fmla="*/ 20 w 21"/>
                  <a:gd name="T9" fmla="*/ 13 h 22"/>
                  <a:gd name="T10" fmla="*/ 4 w 21"/>
                  <a:gd name="T11" fmla="*/ 9 h 22"/>
                  <a:gd name="T12" fmla="*/ 9 w 21"/>
                  <a:gd name="T13" fmla="*/ 17 h 22"/>
                  <a:gd name="T14" fmla="*/ 17 w 21"/>
                  <a:gd name="T15" fmla="*/ 13 h 22"/>
                  <a:gd name="T16" fmla="*/ 12 w 21"/>
                  <a:gd name="T17" fmla="*/ 5 h 22"/>
                  <a:gd name="T18" fmla="*/ 4 w 21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20" y="13"/>
                    </a:moveTo>
                    <a:cubicBezTo>
                      <a:pt x="19" y="19"/>
                      <a:pt x="13" y="22"/>
                      <a:pt x="8" y="20"/>
                    </a:cubicBezTo>
                    <a:cubicBezTo>
                      <a:pt x="3" y="19"/>
                      <a:pt x="0" y="14"/>
                      <a:pt x="1" y="9"/>
                    </a:cubicBezTo>
                    <a:cubicBezTo>
                      <a:pt x="2" y="3"/>
                      <a:pt x="8" y="0"/>
                      <a:pt x="13" y="2"/>
                    </a:cubicBezTo>
                    <a:cubicBezTo>
                      <a:pt x="18" y="3"/>
                      <a:pt x="21" y="8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3" y="13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9"/>
                      <a:pt x="15" y="6"/>
                      <a:pt x="12" y="5"/>
                    </a:cubicBezTo>
                    <a:cubicBezTo>
                      <a:pt x="9" y="4"/>
                      <a:pt x="5" y="6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7" name="Freeform 650"/>
              <p:cNvSpPr>
                <a:spLocks noEditPoints="1"/>
              </p:cNvSpPr>
              <p:nvPr/>
            </p:nvSpPr>
            <p:spPr bwMode="auto">
              <a:xfrm>
                <a:off x="1760" y="-48"/>
                <a:ext cx="42" cy="41"/>
              </a:xfrm>
              <a:custGeom>
                <a:avLst/>
                <a:gdLst>
                  <a:gd name="T0" fmla="*/ 21 w 22"/>
                  <a:gd name="T1" fmla="*/ 13 h 21"/>
                  <a:gd name="T2" fmla="*/ 9 w 22"/>
                  <a:gd name="T3" fmla="*/ 20 h 21"/>
                  <a:gd name="T4" fmla="*/ 2 w 22"/>
                  <a:gd name="T5" fmla="*/ 8 h 21"/>
                  <a:gd name="T6" fmla="*/ 13 w 22"/>
                  <a:gd name="T7" fmla="*/ 1 h 21"/>
                  <a:gd name="T8" fmla="*/ 21 w 22"/>
                  <a:gd name="T9" fmla="*/ 13 h 21"/>
                  <a:gd name="T10" fmla="*/ 5 w 22"/>
                  <a:gd name="T11" fmla="*/ 9 h 21"/>
                  <a:gd name="T12" fmla="*/ 10 w 22"/>
                  <a:gd name="T13" fmla="*/ 17 h 21"/>
                  <a:gd name="T14" fmla="*/ 17 w 22"/>
                  <a:gd name="T15" fmla="*/ 12 h 21"/>
                  <a:gd name="T16" fmla="*/ 13 w 22"/>
                  <a:gd name="T17" fmla="*/ 4 h 21"/>
                  <a:gd name="T18" fmla="*/ 5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21" y="13"/>
                    </a:moveTo>
                    <a:cubicBezTo>
                      <a:pt x="19" y="18"/>
                      <a:pt x="14" y="21"/>
                      <a:pt x="9" y="20"/>
                    </a:cubicBezTo>
                    <a:cubicBezTo>
                      <a:pt x="4" y="18"/>
                      <a:pt x="0" y="13"/>
                      <a:pt x="2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9" y="2"/>
                      <a:pt x="22" y="8"/>
                      <a:pt x="21" y="13"/>
                    </a:cubicBezTo>
                    <a:close/>
                    <a:moveTo>
                      <a:pt x="5" y="9"/>
                    </a:moveTo>
                    <a:cubicBezTo>
                      <a:pt x="4" y="12"/>
                      <a:pt x="6" y="16"/>
                      <a:pt x="10" y="17"/>
                    </a:cubicBezTo>
                    <a:cubicBezTo>
                      <a:pt x="13" y="17"/>
                      <a:pt x="17" y="15"/>
                      <a:pt x="17" y="12"/>
                    </a:cubicBezTo>
                    <a:cubicBezTo>
                      <a:pt x="18" y="8"/>
                      <a:pt x="16" y="5"/>
                      <a:pt x="13" y="4"/>
                    </a:cubicBezTo>
                    <a:cubicBezTo>
                      <a:pt x="9" y="3"/>
                      <a:pt x="6" y="5"/>
                      <a:pt x="5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8" name="Freeform 651"/>
              <p:cNvSpPr>
                <a:spLocks noEditPoints="1"/>
              </p:cNvSpPr>
              <p:nvPr/>
            </p:nvSpPr>
            <p:spPr bwMode="auto">
              <a:xfrm>
                <a:off x="1723" y="-48"/>
                <a:ext cx="41" cy="42"/>
              </a:xfrm>
              <a:custGeom>
                <a:avLst/>
                <a:gdLst>
                  <a:gd name="T0" fmla="*/ 20 w 21"/>
                  <a:gd name="T1" fmla="*/ 13 h 22"/>
                  <a:gd name="T2" fmla="*/ 8 w 21"/>
                  <a:gd name="T3" fmla="*/ 20 h 22"/>
                  <a:gd name="T4" fmla="*/ 1 w 21"/>
                  <a:gd name="T5" fmla="*/ 9 h 22"/>
                  <a:gd name="T6" fmla="*/ 13 w 21"/>
                  <a:gd name="T7" fmla="*/ 1 h 22"/>
                  <a:gd name="T8" fmla="*/ 20 w 21"/>
                  <a:gd name="T9" fmla="*/ 13 h 22"/>
                  <a:gd name="T10" fmla="*/ 5 w 21"/>
                  <a:gd name="T11" fmla="*/ 9 h 22"/>
                  <a:gd name="T12" fmla="*/ 9 w 21"/>
                  <a:gd name="T13" fmla="*/ 17 h 22"/>
                  <a:gd name="T14" fmla="*/ 17 w 21"/>
                  <a:gd name="T15" fmla="*/ 12 h 22"/>
                  <a:gd name="T16" fmla="*/ 12 w 21"/>
                  <a:gd name="T17" fmla="*/ 5 h 22"/>
                  <a:gd name="T18" fmla="*/ 5 w 21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20" y="13"/>
                    </a:moveTo>
                    <a:cubicBezTo>
                      <a:pt x="19" y="18"/>
                      <a:pt x="14" y="22"/>
                      <a:pt x="8" y="20"/>
                    </a:cubicBezTo>
                    <a:cubicBezTo>
                      <a:pt x="3" y="19"/>
                      <a:pt x="0" y="14"/>
                      <a:pt x="1" y="9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3"/>
                    </a:cubicBezTo>
                    <a:close/>
                    <a:moveTo>
                      <a:pt x="5" y="9"/>
                    </a:moveTo>
                    <a:cubicBezTo>
                      <a:pt x="4" y="13"/>
                      <a:pt x="6" y="16"/>
                      <a:pt x="9" y="17"/>
                    </a:cubicBezTo>
                    <a:cubicBezTo>
                      <a:pt x="13" y="18"/>
                      <a:pt x="16" y="16"/>
                      <a:pt x="17" y="12"/>
                    </a:cubicBezTo>
                    <a:cubicBezTo>
                      <a:pt x="18" y="9"/>
                      <a:pt x="16" y="5"/>
                      <a:pt x="12" y="5"/>
                    </a:cubicBezTo>
                    <a:cubicBezTo>
                      <a:pt x="9" y="4"/>
                      <a:pt x="5" y="6"/>
                      <a:pt x="5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9" name="Freeform 652"/>
              <p:cNvSpPr>
                <a:spLocks noEditPoints="1"/>
              </p:cNvSpPr>
              <p:nvPr/>
            </p:nvSpPr>
            <p:spPr bwMode="auto">
              <a:xfrm>
                <a:off x="1686" y="-44"/>
                <a:ext cx="41" cy="40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4 w 21"/>
                  <a:gd name="T11" fmla="*/ 9 h 21"/>
                  <a:gd name="T12" fmla="*/ 9 w 21"/>
                  <a:gd name="T13" fmla="*/ 17 h 21"/>
                  <a:gd name="T14" fmla="*/ 17 w 21"/>
                  <a:gd name="T15" fmla="*/ 12 h 21"/>
                  <a:gd name="T16" fmla="*/ 12 w 21"/>
                  <a:gd name="T17" fmla="*/ 5 h 21"/>
                  <a:gd name="T18" fmla="*/ 4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9" y="18"/>
                      <a:pt x="13" y="21"/>
                      <a:pt x="8" y="20"/>
                    </a:cubicBezTo>
                    <a:cubicBezTo>
                      <a:pt x="3" y="19"/>
                      <a:pt x="0" y="14"/>
                      <a:pt x="1" y="8"/>
                    </a:cubicBezTo>
                    <a:cubicBezTo>
                      <a:pt x="2" y="3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3" y="13"/>
                      <a:pt x="6" y="16"/>
                      <a:pt x="9" y="17"/>
                    </a:cubicBezTo>
                    <a:cubicBezTo>
                      <a:pt x="12" y="18"/>
                      <a:pt x="16" y="16"/>
                      <a:pt x="17" y="12"/>
                    </a:cubicBezTo>
                    <a:cubicBezTo>
                      <a:pt x="18" y="9"/>
                      <a:pt x="16" y="5"/>
                      <a:pt x="12" y="5"/>
                    </a:cubicBezTo>
                    <a:cubicBezTo>
                      <a:pt x="9" y="4"/>
                      <a:pt x="5" y="6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0" name="Freeform 653"/>
              <p:cNvSpPr>
                <a:spLocks noEditPoints="1"/>
              </p:cNvSpPr>
              <p:nvPr/>
            </p:nvSpPr>
            <p:spPr bwMode="auto">
              <a:xfrm>
                <a:off x="1649" y="-39"/>
                <a:ext cx="41" cy="41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4 w 21"/>
                  <a:gd name="T11" fmla="*/ 9 h 21"/>
                  <a:gd name="T12" fmla="*/ 9 w 21"/>
                  <a:gd name="T13" fmla="*/ 17 h 21"/>
                  <a:gd name="T14" fmla="*/ 17 w 21"/>
                  <a:gd name="T15" fmla="*/ 12 h 21"/>
                  <a:gd name="T16" fmla="*/ 12 w 21"/>
                  <a:gd name="T17" fmla="*/ 4 h 21"/>
                  <a:gd name="T18" fmla="*/ 4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8" y="18"/>
                      <a:pt x="13" y="21"/>
                      <a:pt x="8" y="20"/>
                    </a:cubicBezTo>
                    <a:cubicBezTo>
                      <a:pt x="3" y="19"/>
                      <a:pt x="0" y="13"/>
                      <a:pt x="1" y="8"/>
                    </a:cubicBezTo>
                    <a:cubicBezTo>
                      <a:pt x="2" y="3"/>
                      <a:pt x="8" y="0"/>
                      <a:pt x="13" y="1"/>
                    </a:cubicBezTo>
                    <a:cubicBezTo>
                      <a:pt x="18" y="2"/>
                      <a:pt x="21" y="8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3" y="12"/>
                      <a:pt x="5" y="16"/>
                      <a:pt x="9" y="17"/>
                    </a:cubicBezTo>
                    <a:cubicBezTo>
                      <a:pt x="12" y="18"/>
                      <a:pt x="16" y="15"/>
                      <a:pt x="17" y="12"/>
                    </a:cubicBezTo>
                    <a:cubicBezTo>
                      <a:pt x="17" y="9"/>
                      <a:pt x="15" y="5"/>
                      <a:pt x="12" y="4"/>
                    </a:cubicBezTo>
                    <a:cubicBezTo>
                      <a:pt x="8" y="3"/>
                      <a:pt x="5" y="5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1" name="Freeform 654"/>
              <p:cNvSpPr>
                <a:spLocks noEditPoints="1"/>
              </p:cNvSpPr>
              <p:nvPr/>
            </p:nvSpPr>
            <p:spPr bwMode="auto">
              <a:xfrm>
                <a:off x="1612" y="-33"/>
                <a:ext cx="41" cy="41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4 w 21"/>
                  <a:gd name="T11" fmla="*/ 9 h 21"/>
                  <a:gd name="T12" fmla="*/ 9 w 21"/>
                  <a:gd name="T13" fmla="*/ 17 h 21"/>
                  <a:gd name="T14" fmla="*/ 17 w 21"/>
                  <a:gd name="T15" fmla="*/ 12 h 21"/>
                  <a:gd name="T16" fmla="*/ 12 w 21"/>
                  <a:gd name="T17" fmla="*/ 4 h 21"/>
                  <a:gd name="T18" fmla="*/ 4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8" y="18"/>
                      <a:pt x="13" y="21"/>
                      <a:pt x="8" y="20"/>
                    </a:cubicBezTo>
                    <a:cubicBezTo>
                      <a:pt x="3" y="19"/>
                      <a:pt x="0" y="13"/>
                      <a:pt x="1" y="8"/>
                    </a:cubicBezTo>
                    <a:cubicBezTo>
                      <a:pt x="2" y="3"/>
                      <a:pt x="7" y="0"/>
                      <a:pt x="13" y="1"/>
                    </a:cubicBezTo>
                    <a:cubicBezTo>
                      <a:pt x="18" y="3"/>
                      <a:pt x="21" y="8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3" y="13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2"/>
                    </a:cubicBezTo>
                    <a:cubicBezTo>
                      <a:pt x="17" y="9"/>
                      <a:pt x="15" y="5"/>
                      <a:pt x="12" y="4"/>
                    </a:cubicBezTo>
                    <a:cubicBezTo>
                      <a:pt x="8" y="4"/>
                      <a:pt x="5" y="6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2" name="Freeform 655"/>
              <p:cNvSpPr>
                <a:spLocks noEditPoints="1"/>
              </p:cNvSpPr>
              <p:nvPr/>
            </p:nvSpPr>
            <p:spPr bwMode="auto">
              <a:xfrm>
                <a:off x="1575" y="-25"/>
                <a:ext cx="41" cy="41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4 w 21"/>
                  <a:gd name="T11" fmla="*/ 9 h 21"/>
                  <a:gd name="T12" fmla="*/ 9 w 21"/>
                  <a:gd name="T13" fmla="*/ 17 h 21"/>
                  <a:gd name="T14" fmla="*/ 17 w 21"/>
                  <a:gd name="T15" fmla="*/ 12 h 21"/>
                  <a:gd name="T16" fmla="*/ 12 w 21"/>
                  <a:gd name="T17" fmla="*/ 5 h 21"/>
                  <a:gd name="T18" fmla="*/ 4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8" y="18"/>
                      <a:pt x="13" y="21"/>
                      <a:pt x="8" y="20"/>
                    </a:cubicBezTo>
                    <a:cubicBezTo>
                      <a:pt x="3" y="19"/>
                      <a:pt x="0" y="14"/>
                      <a:pt x="1" y="8"/>
                    </a:cubicBezTo>
                    <a:cubicBezTo>
                      <a:pt x="2" y="3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3" y="13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2"/>
                    </a:cubicBezTo>
                    <a:cubicBezTo>
                      <a:pt x="18" y="9"/>
                      <a:pt x="15" y="5"/>
                      <a:pt x="12" y="5"/>
                    </a:cubicBezTo>
                    <a:cubicBezTo>
                      <a:pt x="9" y="4"/>
                      <a:pt x="5" y="6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3" name="Freeform 656"/>
              <p:cNvSpPr>
                <a:spLocks noEditPoints="1"/>
              </p:cNvSpPr>
              <p:nvPr/>
            </p:nvSpPr>
            <p:spPr bwMode="auto">
              <a:xfrm>
                <a:off x="1539" y="-15"/>
                <a:ext cx="40" cy="40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4 w 21"/>
                  <a:gd name="T11" fmla="*/ 9 h 21"/>
                  <a:gd name="T12" fmla="*/ 9 w 21"/>
                  <a:gd name="T13" fmla="*/ 17 h 21"/>
                  <a:gd name="T14" fmla="*/ 17 w 21"/>
                  <a:gd name="T15" fmla="*/ 12 h 21"/>
                  <a:gd name="T16" fmla="*/ 12 w 21"/>
                  <a:gd name="T17" fmla="*/ 4 h 21"/>
                  <a:gd name="T18" fmla="*/ 4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9" y="18"/>
                      <a:pt x="13" y="21"/>
                      <a:pt x="8" y="20"/>
                    </a:cubicBezTo>
                    <a:cubicBezTo>
                      <a:pt x="3" y="19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8" y="2"/>
                      <a:pt x="21" y="8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3" y="12"/>
                      <a:pt x="6" y="16"/>
                      <a:pt x="9" y="17"/>
                    </a:cubicBezTo>
                    <a:cubicBezTo>
                      <a:pt x="12" y="18"/>
                      <a:pt x="16" y="15"/>
                      <a:pt x="17" y="12"/>
                    </a:cubicBezTo>
                    <a:cubicBezTo>
                      <a:pt x="18" y="9"/>
                      <a:pt x="16" y="5"/>
                      <a:pt x="12" y="4"/>
                    </a:cubicBezTo>
                    <a:cubicBezTo>
                      <a:pt x="9" y="3"/>
                      <a:pt x="5" y="5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4" name="Freeform 657"/>
              <p:cNvSpPr>
                <a:spLocks noEditPoints="1"/>
              </p:cNvSpPr>
              <p:nvPr/>
            </p:nvSpPr>
            <p:spPr bwMode="auto">
              <a:xfrm>
                <a:off x="1502" y="-6"/>
                <a:ext cx="42" cy="41"/>
              </a:xfrm>
              <a:custGeom>
                <a:avLst/>
                <a:gdLst>
                  <a:gd name="T0" fmla="*/ 20 w 22"/>
                  <a:gd name="T1" fmla="*/ 13 h 21"/>
                  <a:gd name="T2" fmla="*/ 9 w 22"/>
                  <a:gd name="T3" fmla="*/ 20 h 21"/>
                  <a:gd name="T4" fmla="*/ 2 w 22"/>
                  <a:gd name="T5" fmla="*/ 8 h 21"/>
                  <a:gd name="T6" fmla="*/ 13 w 22"/>
                  <a:gd name="T7" fmla="*/ 1 h 21"/>
                  <a:gd name="T8" fmla="*/ 20 w 22"/>
                  <a:gd name="T9" fmla="*/ 13 h 21"/>
                  <a:gd name="T10" fmla="*/ 5 w 22"/>
                  <a:gd name="T11" fmla="*/ 9 h 21"/>
                  <a:gd name="T12" fmla="*/ 9 w 22"/>
                  <a:gd name="T13" fmla="*/ 17 h 21"/>
                  <a:gd name="T14" fmla="*/ 17 w 22"/>
                  <a:gd name="T15" fmla="*/ 12 h 21"/>
                  <a:gd name="T16" fmla="*/ 13 w 22"/>
                  <a:gd name="T17" fmla="*/ 4 h 21"/>
                  <a:gd name="T18" fmla="*/ 5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20" y="13"/>
                    </a:moveTo>
                    <a:cubicBezTo>
                      <a:pt x="19" y="18"/>
                      <a:pt x="14" y="21"/>
                      <a:pt x="9" y="20"/>
                    </a:cubicBezTo>
                    <a:cubicBezTo>
                      <a:pt x="3" y="19"/>
                      <a:pt x="0" y="13"/>
                      <a:pt x="2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8" y="3"/>
                      <a:pt x="22" y="8"/>
                      <a:pt x="20" y="13"/>
                    </a:cubicBezTo>
                    <a:close/>
                    <a:moveTo>
                      <a:pt x="5" y="9"/>
                    </a:moveTo>
                    <a:cubicBezTo>
                      <a:pt x="4" y="12"/>
                      <a:pt x="6" y="16"/>
                      <a:pt x="9" y="17"/>
                    </a:cubicBezTo>
                    <a:cubicBezTo>
                      <a:pt x="13" y="18"/>
                      <a:pt x="16" y="16"/>
                      <a:pt x="17" y="12"/>
                    </a:cubicBezTo>
                    <a:cubicBezTo>
                      <a:pt x="18" y="9"/>
                      <a:pt x="16" y="5"/>
                      <a:pt x="13" y="4"/>
                    </a:cubicBezTo>
                    <a:cubicBezTo>
                      <a:pt x="9" y="3"/>
                      <a:pt x="6" y="6"/>
                      <a:pt x="5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5" name="Freeform 658"/>
              <p:cNvSpPr>
                <a:spLocks noEditPoints="1"/>
              </p:cNvSpPr>
              <p:nvPr/>
            </p:nvSpPr>
            <p:spPr bwMode="auto">
              <a:xfrm>
                <a:off x="1467" y="6"/>
                <a:ext cx="41" cy="41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4 w 21"/>
                  <a:gd name="T11" fmla="*/ 9 h 21"/>
                  <a:gd name="T12" fmla="*/ 9 w 21"/>
                  <a:gd name="T13" fmla="*/ 17 h 21"/>
                  <a:gd name="T14" fmla="*/ 17 w 21"/>
                  <a:gd name="T15" fmla="*/ 12 h 21"/>
                  <a:gd name="T16" fmla="*/ 12 w 21"/>
                  <a:gd name="T17" fmla="*/ 4 h 21"/>
                  <a:gd name="T18" fmla="*/ 4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9" y="18"/>
                      <a:pt x="13" y="21"/>
                      <a:pt x="8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2" y="3"/>
                      <a:pt x="8" y="0"/>
                      <a:pt x="13" y="1"/>
                    </a:cubicBezTo>
                    <a:cubicBezTo>
                      <a:pt x="18" y="2"/>
                      <a:pt x="21" y="7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3" y="12"/>
                      <a:pt x="5" y="16"/>
                      <a:pt x="9" y="17"/>
                    </a:cubicBezTo>
                    <a:cubicBezTo>
                      <a:pt x="12" y="17"/>
                      <a:pt x="16" y="15"/>
                      <a:pt x="17" y="12"/>
                    </a:cubicBezTo>
                    <a:cubicBezTo>
                      <a:pt x="18" y="8"/>
                      <a:pt x="15" y="5"/>
                      <a:pt x="12" y="4"/>
                    </a:cubicBezTo>
                    <a:cubicBezTo>
                      <a:pt x="9" y="3"/>
                      <a:pt x="5" y="5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6" name="Freeform 659"/>
              <p:cNvSpPr>
                <a:spLocks noEditPoints="1"/>
              </p:cNvSpPr>
              <p:nvPr/>
            </p:nvSpPr>
            <p:spPr bwMode="auto">
              <a:xfrm>
                <a:off x="1430" y="18"/>
                <a:ext cx="43" cy="40"/>
              </a:xfrm>
              <a:custGeom>
                <a:avLst/>
                <a:gdLst>
                  <a:gd name="T0" fmla="*/ 21 w 22"/>
                  <a:gd name="T1" fmla="*/ 13 h 21"/>
                  <a:gd name="T2" fmla="*/ 9 w 22"/>
                  <a:gd name="T3" fmla="*/ 20 h 21"/>
                  <a:gd name="T4" fmla="*/ 2 w 22"/>
                  <a:gd name="T5" fmla="*/ 8 h 21"/>
                  <a:gd name="T6" fmla="*/ 13 w 22"/>
                  <a:gd name="T7" fmla="*/ 1 h 21"/>
                  <a:gd name="T8" fmla="*/ 21 w 22"/>
                  <a:gd name="T9" fmla="*/ 13 h 21"/>
                  <a:gd name="T10" fmla="*/ 5 w 22"/>
                  <a:gd name="T11" fmla="*/ 9 h 21"/>
                  <a:gd name="T12" fmla="*/ 10 w 22"/>
                  <a:gd name="T13" fmla="*/ 17 h 21"/>
                  <a:gd name="T14" fmla="*/ 17 w 22"/>
                  <a:gd name="T15" fmla="*/ 12 h 21"/>
                  <a:gd name="T16" fmla="*/ 13 w 22"/>
                  <a:gd name="T17" fmla="*/ 4 h 21"/>
                  <a:gd name="T18" fmla="*/ 5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21" y="13"/>
                    </a:moveTo>
                    <a:cubicBezTo>
                      <a:pt x="19" y="18"/>
                      <a:pt x="14" y="21"/>
                      <a:pt x="9" y="20"/>
                    </a:cubicBezTo>
                    <a:cubicBezTo>
                      <a:pt x="4" y="19"/>
                      <a:pt x="0" y="13"/>
                      <a:pt x="2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9" y="2"/>
                      <a:pt x="22" y="8"/>
                      <a:pt x="21" y="13"/>
                    </a:cubicBezTo>
                    <a:close/>
                    <a:moveTo>
                      <a:pt x="5" y="9"/>
                    </a:moveTo>
                    <a:cubicBezTo>
                      <a:pt x="4" y="12"/>
                      <a:pt x="6" y="16"/>
                      <a:pt x="10" y="17"/>
                    </a:cubicBezTo>
                    <a:cubicBezTo>
                      <a:pt x="13" y="18"/>
                      <a:pt x="17" y="16"/>
                      <a:pt x="17" y="12"/>
                    </a:cubicBezTo>
                    <a:cubicBezTo>
                      <a:pt x="18" y="9"/>
                      <a:pt x="16" y="5"/>
                      <a:pt x="13" y="4"/>
                    </a:cubicBezTo>
                    <a:cubicBezTo>
                      <a:pt x="9" y="3"/>
                      <a:pt x="6" y="6"/>
                      <a:pt x="5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7" name="Freeform 660"/>
              <p:cNvSpPr>
                <a:spLocks noEditPoints="1"/>
              </p:cNvSpPr>
              <p:nvPr/>
            </p:nvSpPr>
            <p:spPr bwMode="auto">
              <a:xfrm>
                <a:off x="1445" y="43"/>
                <a:ext cx="43" cy="41"/>
              </a:xfrm>
              <a:custGeom>
                <a:avLst/>
                <a:gdLst>
                  <a:gd name="T0" fmla="*/ 20 w 22"/>
                  <a:gd name="T1" fmla="*/ 13 h 21"/>
                  <a:gd name="T2" fmla="*/ 9 w 22"/>
                  <a:gd name="T3" fmla="*/ 20 h 21"/>
                  <a:gd name="T4" fmla="*/ 2 w 22"/>
                  <a:gd name="T5" fmla="*/ 8 h 21"/>
                  <a:gd name="T6" fmla="*/ 13 w 22"/>
                  <a:gd name="T7" fmla="*/ 1 h 21"/>
                  <a:gd name="T8" fmla="*/ 20 w 22"/>
                  <a:gd name="T9" fmla="*/ 13 h 21"/>
                  <a:gd name="T10" fmla="*/ 5 w 22"/>
                  <a:gd name="T11" fmla="*/ 9 h 21"/>
                  <a:gd name="T12" fmla="*/ 9 w 22"/>
                  <a:gd name="T13" fmla="*/ 17 h 21"/>
                  <a:gd name="T14" fmla="*/ 17 w 22"/>
                  <a:gd name="T15" fmla="*/ 12 h 21"/>
                  <a:gd name="T16" fmla="*/ 13 w 22"/>
                  <a:gd name="T17" fmla="*/ 4 h 21"/>
                  <a:gd name="T18" fmla="*/ 5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20" y="13"/>
                    </a:moveTo>
                    <a:cubicBezTo>
                      <a:pt x="19" y="18"/>
                      <a:pt x="14" y="21"/>
                      <a:pt x="9" y="20"/>
                    </a:cubicBezTo>
                    <a:cubicBezTo>
                      <a:pt x="4" y="19"/>
                      <a:pt x="0" y="13"/>
                      <a:pt x="2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9" y="2"/>
                      <a:pt x="22" y="8"/>
                      <a:pt x="20" y="13"/>
                    </a:cubicBezTo>
                    <a:close/>
                    <a:moveTo>
                      <a:pt x="5" y="9"/>
                    </a:moveTo>
                    <a:cubicBezTo>
                      <a:pt x="4" y="12"/>
                      <a:pt x="6" y="16"/>
                      <a:pt x="9" y="17"/>
                    </a:cubicBezTo>
                    <a:cubicBezTo>
                      <a:pt x="13" y="18"/>
                      <a:pt x="16" y="15"/>
                      <a:pt x="17" y="12"/>
                    </a:cubicBezTo>
                    <a:cubicBezTo>
                      <a:pt x="18" y="9"/>
                      <a:pt x="16" y="5"/>
                      <a:pt x="13" y="4"/>
                    </a:cubicBezTo>
                    <a:cubicBezTo>
                      <a:pt x="9" y="3"/>
                      <a:pt x="6" y="5"/>
                      <a:pt x="5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8" name="Freeform 661"/>
              <p:cNvSpPr>
                <a:spLocks noEditPoints="1"/>
              </p:cNvSpPr>
              <p:nvPr/>
            </p:nvSpPr>
            <p:spPr bwMode="auto">
              <a:xfrm>
                <a:off x="1473" y="70"/>
                <a:ext cx="40" cy="41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4 w 21"/>
                  <a:gd name="T11" fmla="*/ 9 h 21"/>
                  <a:gd name="T12" fmla="*/ 9 w 21"/>
                  <a:gd name="T13" fmla="*/ 17 h 21"/>
                  <a:gd name="T14" fmla="*/ 17 w 21"/>
                  <a:gd name="T15" fmla="*/ 12 h 21"/>
                  <a:gd name="T16" fmla="*/ 12 w 21"/>
                  <a:gd name="T17" fmla="*/ 4 h 21"/>
                  <a:gd name="T18" fmla="*/ 4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8" y="18"/>
                      <a:pt x="13" y="21"/>
                      <a:pt x="8" y="20"/>
                    </a:cubicBezTo>
                    <a:cubicBezTo>
                      <a:pt x="3" y="19"/>
                      <a:pt x="0" y="13"/>
                      <a:pt x="1" y="8"/>
                    </a:cubicBezTo>
                    <a:cubicBezTo>
                      <a:pt x="2" y="3"/>
                      <a:pt x="7" y="0"/>
                      <a:pt x="13" y="1"/>
                    </a:cubicBezTo>
                    <a:cubicBezTo>
                      <a:pt x="18" y="2"/>
                      <a:pt x="21" y="8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3" y="12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2"/>
                    </a:cubicBezTo>
                    <a:cubicBezTo>
                      <a:pt x="17" y="9"/>
                      <a:pt x="15" y="5"/>
                      <a:pt x="12" y="4"/>
                    </a:cubicBezTo>
                    <a:cubicBezTo>
                      <a:pt x="8" y="3"/>
                      <a:pt x="5" y="6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9" name="Freeform 662"/>
              <p:cNvSpPr>
                <a:spLocks noEditPoints="1"/>
              </p:cNvSpPr>
              <p:nvPr/>
            </p:nvSpPr>
            <p:spPr bwMode="auto">
              <a:xfrm>
                <a:off x="1498" y="97"/>
                <a:ext cx="41" cy="41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4 w 21"/>
                  <a:gd name="T11" fmla="*/ 9 h 21"/>
                  <a:gd name="T12" fmla="*/ 9 w 21"/>
                  <a:gd name="T13" fmla="*/ 17 h 21"/>
                  <a:gd name="T14" fmla="*/ 17 w 21"/>
                  <a:gd name="T15" fmla="*/ 12 h 21"/>
                  <a:gd name="T16" fmla="*/ 12 w 21"/>
                  <a:gd name="T17" fmla="*/ 4 h 21"/>
                  <a:gd name="T18" fmla="*/ 4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9" y="18"/>
                      <a:pt x="13" y="21"/>
                      <a:pt x="8" y="20"/>
                    </a:cubicBezTo>
                    <a:cubicBezTo>
                      <a:pt x="3" y="19"/>
                      <a:pt x="0" y="14"/>
                      <a:pt x="1" y="8"/>
                    </a:cubicBezTo>
                    <a:cubicBezTo>
                      <a:pt x="2" y="3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3" y="13"/>
                      <a:pt x="6" y="16"/>
                      <a:pt x="9" y="17"/>
                    </a:cubicBezTo>
                    <a:cubicBezTo>
                      <a:pt x="12" y="18"/>
                      <a:pt x="16" y="16"/>
                      <a:pt x="17" y="12"/>
                    </a:cubicBezTo>
                    <a:cubicBezTo>
                      <a:pt x="18" y="9"/>
                      <a:pt x="16" y="5"/>
                      <a:pt x="12" y="4"/>
                    </a:cubicBezTo>
                    <a:cubicBezTo>
                      <a:pt x="9" y="4"/>
                      <a:pt x="5" y="6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0" name="Freeform 663"/>
              <p:cNvSpPr>
                <a:spLocks noEditPoints="1"/>
              </p:cNvSpPr>
              <p:nvPr/>
            </p:nvSpPr>
            <p:spPr bwMode="auto">
              <a:xfrm>
                <a:off x="1525" y="122"/>
                <a:ext cx="41" cy="43"/>
              </a:xfrm>
              <a:custGeom>
                <a:avLst/>
                <a:gdLst>
                  <a:gd name="T0" fmla="*/ 20 w 21"/>
                  <a:gd name="T1" fmla="*/ 13 h 22"/>
                  <a:gd name="T2" fmla="*/ 8 w 21"/>
                  <a:gd name="T3" fmla="*/ 20 h 22"/>
                  <a:gd name="T4" fmla="*/ 1 w 21"/>
                  <a:gd name="T5" fmla="*/ 9 h 22"/>
                  <a:gd name="T6" fmla="*/ 13 w 21"/>
                  <a:gd name="T7" fmla="*/ 2 h 22"/>
                  <a:gd name="T8" fmla="*/ 20 w 21"/>
                  <a:gd name="T9" fmla="*/ 13 h 22"/>
                  <a:gd name="T10" fmla="*/ 4 w 21"/>
                  <a:gd name="T11" fmla="*/ 9 h 22"/>
                  <a:gd name="T12" fmla="*/ 9 w 21"/>
                  <a:gd name="T13" fmla="*/ 17 h 22"/>
                  <a:gd name="T14" fmla="*/ 17 w 21"/>
                  <a:gd name="T15" fmla="*/ 13 h 22"/>
                  <a:gd name="T16" fmla="*/ 12 w 21"/>
                  <a:gd name="T17" fmla="*/ 5 h 22"/>
                  <a:gd name="T18" fmla="*/ 4 w 21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20" y="13"/>
                    </a:moveTo>
                    <a:cubicBezTo>
                      <a:pt x="19" y="19"/>
                      <a:pt x="13" y="22"/>
                      <a:pt x="8" y="20"/>
                    </a:cubicBezTo>
                    <a:cubicBezTo>
                      <a:pt x="3" y="19"/>
                      <a:pt x="0" y="14"/>
                      <a:pt x="1" y="9"/>
                    </a:cubicBezTo>
                    <a:cubicBezTo>
                      <a:pt x="2" y="4"/>
                      <a:pt x="8" y="0"/>
                      <a:pt x="13" y="2"/>
                    </a:cubicBezTo>
                    <a:cubicBezTo>
                      <a:pt x="18" y="3"/>
                      <a:pt x="21" y="8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3" y="13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9"/>
                      <a:pt x="16" y="6"/>
                      <a:pt x="12" y="5"/>
                    </a:cubicBezTo>
                    <a:cubicBezTo>
                      <a:pt x="9" y="4"/>
                      <a:pt x="5" y="6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1" name="Freeform 664"/>
              <p:cNvSpPr>
                <a:spLocks noEditPoints="1"/>
              </p:cNvSpPr>
              <p:nvPr/>
            </p:nvSpPr>
            <p:spPr bwMode="auto">
              <a:xfrm>
                <a:off x="1552" y="148"/>
                <a:ext cx="41" cy="42"/>
              </a:xfrm>
              <a:custGeom>
                <a:avLst/>
                <a:gdLst>
                  <a:gd name="T0" fmla="*/ 20 w 21"/>
                  <a:gd name="T1" fmla="*/ 13 h 22"/>
                  <a:gd name="T2" fmla="*/ 8 w 21"/>
                  <a:gd name="T3" fmla="*/ 20 h 22"/>
                  <a:gd name="T4" fmla="*/ 1 w 21"/>
                  <a:gd name="T5" fmla="*/ 9 h 22"/>
                  <a:gd name="T6" fmla="*/ 13 w 21"/>
                  <a:gd name="T7" fmla="*/ 2 h 22"/>
                  <a:gd name="T8" fmla="*/ 20 w 21"/>
                  <a:gd name="T9" fmla="*/ 13 h 22"/>
                  <a:gd name="T10" fmla="*/ 5 w 21"/>
                  <a:gd name="T11" fmla="*/ 10 h 22"/>
                  <a:gd name="T12" fmla="*/ 9 w 21"/>
                  <a:gd name="T13" fmla="*/ 17 h 22"/>
                  <a:gd name="T14" fmla="*/ 17 w 21"/>
                  <a:gd name="T15" fmla="*/ 13 h 22"/>
                  <a:gd name="T16" fmla="*/ 12 w 21"/>
                  <a:gd name="T17" fmla="*/ 5 h 22"/>
                  <a:gd name="T18" fmla="*/ 5 w 21"/>
                  <a:gd name="T1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20" y="13"/>
                    </a:moveTo>
                    <a:cubicBezTo>
                      <a:pt x="19" y="19"/>
                      <a:pt x="14" y="22"/>
                      <a:pt x="8" y="20"/>
                    </a:cubicBezTo>
                    <a:cubicBezTo>
                      <a:pt x="3" y="19"/>
                      <a:pt x="0" y="14"/>
                      <a:pt x="1" y="9"/>
                    </a:cubicBezTo>
                    <a:cubicBezTo>
                      <a:pt x="3" y="4"/>
                      <a:pt x="8" y="0"/>
                      <a:pt x="13" y="2"/>
                    </a:cubicBezTo>
                    <a:cubicBezTo>
                      <a:pt x="18" y="3"/>
                      <a:pt x="21" y="8"/>
                      <a:pt x="20" y="13"/>
                    </a:cubicBezTo>
                    <a:close/>
                    <a:moveTo>
                      <a:pt x="5" y="10"/>
                    </a:moveTo>
                    <a:cubicBezTo>
                      <a:pt x="4" y="13"/>
                      <a:pt x="6" y="16"/>
                      <a:pt x="9" y="17"/>
                    </a:cubicBezTo>
                    <a:cubicBezTo>
                      <a:pt x="13" y="18"/>
                      <a:pt x="16" y="16"/>
                      <a:pt x="17" y="13"/>
                    </a:cubicBezTo>
                    <a:cubicBezTo>
                      <a:pt x="18" y="9"/>
                      <a:pt x="16" y="6"/>
                      <a:pt x="12" y="5"/>
                    </a:cubicBezTo>
                    <a:cubicBezTo>
                      <a:pt x="9" y="4"/>
                      <a:pt x="5" y="6"/>
                      <a:pt x="5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2" name="Freeform 665"/>
              <p:cNvSpPr>
                <a:spLocks noEditPoints="1"/>
              </p:cNvSpPr>
              <p:nvPr/>
            </p:nvSpPr>
            <p:spPr bwMode="auto">
              <a:xfrm>
                <a:off x="1579" y="173"/>
                <a:ext cx="43" cy="43"/>
              </a:xfrm>
              <a:custGeom>
                <a:avLst/>
                <a:gdLst>
                  <a:gd name="T0" fmla="*/ 21 w 22"/>
                  <a:gd name="T1" fmla="*/ 13 h 22"/>
                  <a:gd name="T2" fmla="*/ 9 w 22"/>
                  <a:gd name="T3" fmla="*/ 20 h 22"/>
                  <a:gd name="T4" fmla="*/ 2 w 22"/>
                  <a:gd name="T5" fmla="*/ 9 h 22"/>
                  <a:gd name="T6" fmla="*/ 14 w 22"/>
                  <a:gd name="T7" fmla="*/ 2 h 22"/>
                  <a:gd name="T8" fmla="*/ 21 w 22"/>
                  <a:gd name="T9" fmla="*/ 13 h 22"/>
                  <a:gd name="T10" fmla="*/ 5 w 22"/>
                  <a:gd name="T11" fmla="*/ 9 h 22"/>
                  <a:gd name="T12" fmla="*/ 10 w 22"/>
                  <a:gd name="T13" fmla="*/ 17 h 22"/>
                  <a:gd name="T14" fmla="*/ 17 w 22"/>
                  <a:gd name="T15" fmla="*/ 13 h 22"/>
                  <a:gd name="T16" fmla="*/ 13 w 22"/>
                  <a:gd name="T17" fmla="*/ 5 h 22"/>
                  <a:gd name="T18" fmla="*/ 5 w 22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1" y="13"/>
                    </a:moveTo>
                    <a:cubicBezTo>
                      <a:pt x="19" y="19"/>
                      <a:pt x="14" y="22"/>
                      <a:pt x="9" y="20"/>
                    </a:cubicBezTo>
                    <a:cubicBezTo>
                      <a:pt x="4" y="19"/>
                      <a:pt x="0" y="14"/>
                      <a:pt x="2" y="9"/>
                    </a:cubicBezTo>
                    <a:cubicBezTo>
                      <a:pt x="3" y="4"/>
                      <a:pt x="8" y="0"/>
                      <a:pt x="14" y="2"/>
                    </a:cubicBezTo>
                    <a:cubicBezTo>
                      <a:pt x="19" y="3"/>
                      <a:pt x="22" y="8"/>
                      <a:pt x="21" y="13"/>
                    </a:cubicBezTo>
                    <a:close/>
                    <a:moveTo>
                      <a:pt x="5" y="9"/>
                    </a:moveTo>
                    <a:cubicBezTo>
                      <a:pt x="4" y="13"/>
                      <a:pt x="6" y="16"/>
                      <a:pt x="10" y="17"/>
                    </a:cubicBezTo>
                    <a:cubicBezTo>
                      <a:pt x="13" y="18"/>
                      <a:pt x="17" y="16"/>
                      <a:pt x="17" y="13"/>
                    </a:cubicBezTo>
                    <a:cubicBezTo>
                      <a:pt x="18" y="9"/>
                      <a:pt x="16" y="6"/>
                      <a:pt x="13" y="5"/>
                    </a:cubicBezTo>
                    <a:cubicBezTo>
                      <a:pt x="9" y="4"/>
                      <a:pt x="6" y="6"/>
                      <a:pt x="5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3" name="Freeform 666"/>
              <p:cNvSpPr>
                <a:spLocks noEditPoints="1"/>
              </p:cNvSpPr>
              <p:nvPr/>
            </p:nvSpPr>
            <p:spPr bwMode="auto">
              <a:xfrm>
                <a:off x="1610" y="196"/>
                <a:ext cx="41" cy="41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4 w 21"/>
                  <a:gd name="T11" fmla="*/ 9 h 21"/>
                  <a:gd name="T12" fmla="*/ 9 w 21"/>
                  <a:gd name="T13" fmla="*/ 17 h 21"/>
                  <a:gd name="T14" fmla="*/ 17 w 21"/>
                  <a:gd name="T15" fmla="*/ 12 h 21"/>
                  <a:gd name="T16" fmla="*/ 12 w 21"/>
                  <a:gd name="T17" fmla="*/ 4 h 21"/>
                  <a:gd name="T18" fmla="*/ 4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9" y="18"/>
                      <a:pt x="13" y="21"/>
                      <a:pt x="8" y="20"/>
                    </a:cubicBezTo>
                    <a:cubicBezTo>
                      <a:pt x="3" y="19"/>
                      <a:pt x="0" y="14"/>
                      <a:pt x="1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4" y="13"/>
                      <a:pt x="6" y="16"/>
                      <a:pt x="9" y="17"/>
                    </a:cubicBezTo>
                    <a:cubicBezTo>
                      <a:pt x="13" y="18"/>
                      <a:pt x="16" y="16"/>
                      <a:pt x="17" y="12"/>
                    </a:cubicBezTo>
                    <a:cubicBezTo>
                      <a:pt x="18" y="9"/>
                      <a:pt x="16" y="5"/>
                      <a:pt x="12" y="4"/>
                    </a:cubicBezTo>
                    <a:cubicBezTo>
                      <a:pt x="9" y="4"/>
                      <a:pt x="5" y="6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4" name="Freeform 667"/>
              <p:cNvSpPr>
                <a:spLocks noEditPoints="1"/>
              </p:cNvSpPr>
              <p:nvPr/>
            </p:nvSpPr>
            <p:spPr bwMode="auto">
              <a:xfrm>
                <a:off x="1639" y="219"/>
                <a:ext cx="43" cy="41"/>
              </a:xfrm>
              <a:custGeom>
                <a:avLst/>
                <a:gdLst>
                  <a:gd name="T0" fmla="*/ 20 w 22"/>
                  <a:gd name="T1" fmla="*/ 13 h 21"/>
                  <a:gd name="T2" fmla="*/ 9 w 22"/>
                  <a:gd name="T3" fmla="*/ 20 h 21"/>
                  <a:gd name="T4" fmla="*/ 2 w 22"/>
                  <a:gd name="T5" fmla="*/ 8 h 21"/>
                  <a:gd name="T6" fmla="*/ 13 w 22"/>
                  <a:gd name="T7" fmla="*/ 1 h 21"/>
                  <a:gd name="T8" fmla="*/ 20 w 22"/>
                  <a:gd name="T9" fmla="*/ 13 h 21"/>
                  <a:gd name="T10" fmla="*/ 5 w 22"/>
                  <a:gd name="T11" fmla="*/ 9 h 21"/>
                  <a:gd name="T12" fmla="*/ 10 w 22"/>
                  <a:gd name="T13" fmla="*/ 17 h 21"/>
                  <a:gd name="T14" fmla="*/ 17 w 22"/>
                  <a:gd name="T15" fmla="*/ 12 h 21"/>
                  <a:gd name="T16" fmla="*/ 13 w 22"/>
                  <a:gd name="T17" fmla="*/ 4 h 21"/>
                  <a:gd name="T18" fmla="*/ 5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20" y="13"/>
                    </a:moveTo>
                    <a:cubicBezTo>
                      <a:pt x="19" y="18"/>
                      <a:pt x="14" y="21"/>
                      <a:pt x="9" y="20"/>
                    </a:cubicBezTo>
                    <a:cubicBezTo>
                      <a:pt x="4" y="18"/>
                      <a:pt x="0" y="13"/>
                      <a:pt x="2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9" y="2"/>
                      <a:pt x="22" y="7"/>
                      <a:pt x="20" y="13"/>
                    </a:cubicBezTo>
                    <a:close/>
                    <a:moveTo>
                      <a:pt x="5" y="9"/>
                    </a:moveTo>
                    <a:cubicBezTo>
                      <a:pt x="4" y="12"/>
                      <a:pt x="6" y="16"/>
                      <a:pt x="10" y="17"/>
                    </a:cubicBezTo>
                    <a:cubicBezTo>
                      <a:pt x="13" y="17"/>
                      <a:pt x="16" y="15"/>
                      <a:pt x="17" y="12"/>
                    </a:cubicBezTo>
                    <a:cubicBezTo>
                      <a:pt x="18" y="8"/>
                      <a:pt x="16" y="5"/>
                      <a:pt x="13" y="4"/>
                    </a:cubicBezTo>
                    <a:cubicBezTo>
                      <a:pt x="9" y="3"/>
                      <a:pt x="6" y="5"/>
                      <a:pt x="5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5" name="Freeform 668"/>
              <p:cNvSpPr>
                <a:spLocks noEditPoints="1"/>
              </p:cNvSpPr>
              <p:nvPr/>
            </p:nvSpPr>
            <p:spPr bwMode="auto">
              <a:xfrm>
                <a:off x="1672" y="239"/>
                <a:ext cx="41" cy="41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4 w 21"/>
                  <a:gd name="T11" fmla="*/ 9 h 21"/>
                  <a:gd name="T12" fmla="*/ 9 w 21"/>
                  <a:gd name="T13" fmla="*/ 17 h 21"/>
                  <a:gd name="T14" fmla="*/ 17 w 21"/>
                  <a:gd name="T15" fmla="*/ 12 h 21"/>
                  <a:gd name="T16" fmla="*/ 12 w 21"/>
                  <a:gd name="T17" fmla="*/ 4 h 21"/>
                  <a:gd name="T18" fmla="*/ 4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9" y="18"/>
                      <a:pt x="14" y="21"/>
                      <a:pt x="8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8" y="2"/>
                      <a:pt x="21" y="7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4" y="12"/>
                      <a:pt x="6" y="16"/>
                      <a:pt x="9" y="17"/>
                    </a:cubicBezTo>
                    <a:cubicBezTo>
                      <a:pt x="13" y="17"/>
                      <a:pt x="16" y="15"/>
                      <a:pt x="17" y="12"/>
                    </a:cubicBezTo>
                    <a:cubicBezTo>
                      <a:pt x="18" y="8"/>
                      <a:pt x="16" y="5"/>
                      <a:pt x="12" y="4"/>
                    </a:cubicBezTo>
                    <a:cubicBezTo>
                      <a:pt x="9" y="3"/>
                      <a:pt x="5" y="5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6" name="Freeform 669"/>
              <p:cNvSpPr>
                <a:spLocks noEditPoints="1"/>
              </p:cNvSpPr>
              <p:nvPr/>
            </p:nvSpPr>
            <p:spPr bwMode="auto">
              <a:xfrm>
                <a:off x="1705" y="256"/>
                <a:ext cx="41" cy="43"/>
              </a:xfrm>
              <a:custGeom>
                <a:avLst/>
                <a:gdLst>
                  <a:gd name="T0" fmla="*/ 20 w 21"/>
                  <a:gd name="T1" fmla="*/ 13 h 22"/>
                  <a:gd name="T2" fmla="*/ 8 w 21"/>
                  <a:gd name="T3" fmla="*/ 20 h 22"/>
                  <a:gd name="T4" fmla="*/ 1 w 21"/>
                  <a:gd name="T5" fmla="*/ 9 h 22"/>
                  <a:gd name="T6" fmla="*/ 13 w 21"/>
                  <a:gd name="T7" fmla="*/ 2 h 22"/>
                  <a:gd name="T8" fmla="*/ 20 w 21"/>
                  <a:gd name="T9" fmla="*/ 13 h 22"/>
                  <a:gd name="T10" fmla="*/ 4 w 21"/>
                  <a:gd name="T11" fmla="*/ 9 h 22"/>
                  <a:gd name="T12" fmla="*/ 9 w 21"/>
                  <a:gd name="T13" fmla="*/ 17 h 22"/>
                  <a:gd name="T14" fmla="*/ 17 w 21"/>
                  <a:gd name="T15" fmla="*/ 13 h 22"/>
                  <a:gd name="T16" fmla="*/ 12 w 21"/>
                  <a:gd name="T17" fmla="*/ 5 h 22"/>
                  <a:gd name="T18" fmla="*/ 4 w 21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20" y="13"/>
                    </a:moveTo>
                    <a:cubicBezTo>
                      <a:pt x="18" y="19"/>
                      <a:pt x="13" y="22"/>
                      <a:pt x="8" y="20"/>
                    </a:cubicBezTo>
                    <a:cubicBezTo>
                      <a:pt x="3" y="19"/>
                      <a:pt x="0" y="14"/>
                      <a:pt x="1" y="9"/>
                    </a:cubicBezTo>
                    <a:cubicBezTo>
                      <a:pt x="2" y="4"/>
                      <a:pt x="8" y="0"/>
                      <a:pt x="13" y="2"/>
                    </a:cubicBezTo>
                    <a:cubicBezTo>
                      <a:pt x="18" y="3"/>
                      <a:pt x="21" y="8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3" y="13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9"/>
                      <a:pt x="15" y="6"/>
                      <a:pt x="12" y="5"/>
                    </a:cubicBezTo>
                    <a:cubicBezTo>
                      <a:pt x="8" y="4"/>
                      <a:pt x="5" y="6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7" name="Freeform 670"/>
              <p:cNvSpPr>
                <a:spLocks noEditPoints="1"/>
              </p:cNvSpPr>
              <p:nvPr/>
            </p:nvSpPr>
            <p:spPr bwMode="auto">
              <a:xfrm>
                <a:off x="1740" y="272"/>
                <a:ext cx="41" cy="41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4 w 21"/>
                  <a:gd name="T11" fmla="*/ 9 h 21"/>
                  <a:gd name="T12" fmla="*/ 9 w 21"/>
                  <a:gd name="T13" fmla="*/ 17 h 21"/>
                  <a:gd name="T14" fmla="*/ 17 w 21"/>
                  <a:gd name="T15" fmla="*/ 12 h 21"/>
                  <a:gd name="T16" fmla="*/ 12 w 21"/>
                  <a:gd name="T17" fmla="*/ 4 h 21"/>
                  <a:gd name="T18" fmla="*/ 4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8" y="18"/>
                      <a:pt x="13" y="21"/>
                      <a:pt x="8" y="20"/>
                    </a:cubicBezTo>
                    <a:cubicBezTo>
                      <a:pt x="3" y="19"/>
                      <a:pt x="0" y="13"/>
                      <a:pt x="1" y="8"/>
                    </a:cubicBezTo>
                    <a:cubicBezTo>
                      <a:pt x="2" y="3"/>
                      <a:pt x="7" y="0"/>
                      <a:pt x="13" y="1"/>
                    </a:cubicBezTo>
                    <a:cubicBezTo>
                      <a:pt x="18" y="2"/>
                      <a:pt x="21" y="8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3" y="12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2"/>
                    </a:cubicBezTo>
                    <a:cubicBezTo>
                      <a:pt x="17" y="9"/>
                      <a:pt x="15" y="5"/>
                      <a:pt x="12" y="4"/>
                    </a:cubicBezTo>
                    <a:cubicBezTo>
                      <a:pt x="8" y="3"/>
                      <a:pt x="5" y="5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8" name="Freeform 671"/>
              <p:cNvSpPr>
                <a:spLocks noEditPoints="1"/>
              </p:cNvSpPr>
              <p:nvPr/>
            </p:nvSpPr>
            <p:spPr bwMode="auto">
              <a:xfrm>
                <a:off x="1775" y="284"/>
                <a:ext cx="41" cy="40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4 w 21"/>
                  <a:gd name="T11" fmla="*/ 9 h 21"/>
                  <a:gd name="T12" fmla="*/ 9 w 21"/>
                  <a:gd name="T13" fmla="*/ 17 h 21"/>
                  <a:gd name="T14" fmla="*/ 17 w 21"/>
                  <a:gd name="T15" fmla="*/ 12 h 21"/>
                  <a:gd name="T16" fmla="*/ 12 w 21"/>
                  <a:gd name="T17" fmla="*/ 4 h 21"/>
                  <a:gd name="T18" fmla="*/ 4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9" y="18"/>
                      <a:pt x="13" y="21"/>
                      <a:pt x="8" y="20"/>
                    </a:cubicBezTo>
                    <a:cubicBezTo>
                      <a:pt x="3" y="19"/>
                      <a:pt x="0" y="14"/>
                      <a:pt x="1" y="8"/>
                    </a:cubicBezTo>
                    <a:cubicBezTo>
                      <a:pt x="2" y="3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3" y="13"/>
                      <a:pt x="6" y="16"/>
                      <a:pt x="9" y="17"/>
                    </a:cubicBezTo>
                    <a:cubicBezTo>
                      <a:pt x="12" y="18"/>
                      <a:pt x="16" y="16"/>
                      <a:pt x="17" y="12"/>
                    </a:cubicBezTo>
                    <a:cubicBezTo>
                      <a:pt x="18" y="9"/>
                      <a:pt x="16" y="5"/>
                      <a:pt x="12" y="4"/>
                    </a:cubicBezTo>
                    <a:cubicBezTo>
                      <a:pt x="9" y="4"/>
                      <a:pt x="5" y="6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9" name="Freeform 672"/>
              <p:cNvSpPr>
                <a:spLocks noEditPoints="1"/>
              </p:cNvSpPr>
              <p:nvPr/>
            </p:nvSpPr>
            <p:spPr bwMode="auto">
              <a:xfrm>
                <a:off x="1812" y="291"/>
                <a:ext cx="41" cy="41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4 w 21"/>
                  <a:gd name="T11" fmla="*/ 9 h 21"/>
                  <a:gd name="T12" fmla="*/ 9 w 21"/>
                  <a:gd name="T13" fmla="*/ 17 h 21"/>
                  <a:gd name="T14" fmla="*/ 17 w 21"/>
                  <a:gd name="T15" fmla="*/ 12 h 21"/>
                  <a:gd name="T16" fmla="*/ 12 w 21"/>
                  <a:gd name="T17" fmla="*/ 5 h 21"/>
                  <a:gd name="T18" fmla="*/ 4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9" y="18"/>
                      <a:pt x="13" y="21"/>
                      <a:pt x="8" y="20"/>
                    </a:cubicBezTo>
                    <a:cubicBezTo>
                      <a:pt x="3" y="19"/>
                      <a:pt x="0" y="14"/>
                      <a:pt x="1" y="8"/>
                    </a:cubicBezTo>
                    <a:cubicBezTo>
                      <a:pt x="2" y="3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3" y="13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2"/>
                    </a:cubicBezTo>
                    <a:cubicBezTo>
                      <a:pt x="18" y="9"/>
                      <a:pt x="15" y="5"/>
                      <a:pt x="12" y="5"/>
                    </a:cubicBezTo>
                    <a:cubicBezTo>
                      <a:pt x="9" y="4"/>
                      <a:pt x="5" y="6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0" name="Freeform 673"/>
              <p:cNvSpPr>
                <a:spLocks noEditPoints="1"/>
              </p:cNvSpPr>
              <p:nvPr/>
            </p:nvSpPr>
            <p:spPr bwMode="auto">
              <a:xfrm>
                <a:off x="1849" y="293"/>
                <a:ext cx="41" cy="41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5 w 21"/>
                  <a:gd name="T11" fmla="*/ 9 h 21"/>
                  <a:gd name="T12" fmla="*/ 9 w 21"/>
                  <a:gd name="T13" fmla="*/ 17 h 21"/>
                  <a:gd name="T14" fmla="*/ 17 w 21"/>
                  <a:gd name="T15" fmla="*/ 12 h 21"/>
                  <a:gd name="T16" fmla="*/ 12 w 21"/>
                  <a:gd name="T17" fmla="*/ 4 h 21"/>
                  <a:gd name="T18" fmla="*/ 5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9" y="18"/>
                      <a:pt x="14" y="21"/>
                      <a:pt x="8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8" y="2"/>
                      <a:pt x="21" y="7"/>
                      <a:pt x="20" y="13"/>
                    </a:cubicBezTo>
                    <a:close/>
                    <a:moveTo>
                      <a:pt x="5" y="9"/>
                    </a:moveTo>
                    <a:cubicBezTo>
                      <a:pt x="4" y="12"/>
                      <a:pt x="6" y="16"/>
                      <a:pt x="9" y="17"/>
                    </a:cubicBezTo>
                    <a:cubicBezTo>
                      <a:pt x="13" y="17"/>
                      <a:pt x="16" y="15"/>
                      <a:pt x="17" y="12"/>
                    </a:cubicBezTo>
                    <a:cubicBezTo>
                      <a:pt x="18" y="8"/>
                      <a:pt x="16" y="5"/>
                      <a:pt x="12" y="4"/>
                    </a:cubicBezTo>
                    <a:cubicBezTo>
                      <a:pt x="9" y="3"/>
                      <a:pt x="5" y="5"/>
                      <a:pt x="5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1" name="Freeform 674"/>
              <p:cNvSpPr>
                <a:spLocks noEditPoints="1"/>
              </p:cNvSpPr>
              <p:nvPr/>
            </p:nvSpPr>
            <p:spPr bwMode="auto">
              <a:xfrm>
                <a:off x="1886" y="287"/>
                <a:ext cx="43" cy="41"/>
              </a:xfrm>
              <a:custGeom>
                <a:avLst/>
                <a:gdLst>
                  <a:gd name="T0" fmla="*/ 20 w 22"/>
                  <a:gd name="T1" fmla="*/ 13 h 21"/>
                  <a:gd name="T2" fmla="*/ 9 w 22"/>
                  <a:gd name="T3" fmla="*/ 20 h 21"/>
                  <a:gd name="T4" fmla="*/ 1 w 22"/>
                  <a:gd name="T5" fmla="*/ 8 h 21"/>
                  <a:gd name="T6" fmla="*/ 13 w 22"/>
                  <a:gd name="T7" fmla="*/ 1 h 21"/>
                  <a:gd name="T8" fmla="*/ 20 w 22"/>
                  <a:gd name="T9" fmla="*/ 13 h 21"/>
                  <a:gd name="T10" fmla="*/ 5 w 22"/>
                  <a:gd name="T11" fmla="*/ 9 h 21"/>
                  <a:gd name="T12" fmla="*/ 9 w 22"/>
                  <a:gd name="T13" fmla="*/ 17 h 21"/>
                  <a:gd name="T14" fmla="*/ 17 w 22"/>
                  <a:gd name="T15" fmla="*/ 12 h 21"/>
                  <a:gd name="T16" fmla="*/ 12 w 22"/>
                  <a:gd name="T17" fmla="*/ 4 h 21"/>
                  <a:gd name="T18" fmla="*/ 5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20" y="13"/>
                    </a:moveTo>
                    <a:cubicBezTo>
                      <a:pt x="19" y="18"/>
                      <a:pt x="14" y="21"/>
                      <a:pt x="9" y="20"/>
                    </a:cubicBezTo>
                    <a:cubicBezTo>
                      <a:pt x="3" y="19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8" y="2"/>
                      <a:pt x="22" y="8"/>
                      <a:pt x="20" y="13"/>
                    </a:cubicBezTo>
                    <a:close/>
                    <a:moveTo>
                      <a:pt x="5" y="9"/>
                    </a:moveTo>
                    <a:cubicBezTo>
                      <a:pt x="4" y="12"/>
                      <a:pt x="6" y="16"/>
                      <a:pt x="9" y="17"/>
                    </a:cubicBezTo>
                    <a:cubicBezTo>
                      <a:pt x="13" y="18"/>
                      <a:pt x="16" y="16"/>
                      <a:pt x="17" y="12"/>
                    </a:cubicBezTo>
                    <a:cubicBezTo>
                      <a:pt x="18" y="9"/>
                      <a:pt x="16" y="5"/>
                      <a:pt x="12" y="4"/>
                    </a:cubicBezTo>
                    <a:cubicBezTo>
                      <a:pt x="9" y="3"/>
                      <a:pt x="5" y="5"/>
                      <a:pt x="5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2" name="Freeform 675"/>
              <p:cNvSpPr>
                <a:spLocks noEditPoints="1"/>
              </p:cNvSpPr>
              <p:nvPr/>
            </p:nvSpPr>
            <p:spPr bwMode="auto">
              <a:xfrm>
                <a:off x="1921" y="274"/>
                <a:ext cx="42" cy="42"/>
              </a:xfrm>
              <a:custGeom>
                <a:avLst/>
                <a:gdLst>
                  <a:gd name="T0" fmla="*/ 21 w 22"/>
                  <a:gd name="T1" fmla="*/ 13 h 22"/>
                  <a:gd name="T2" fmla="*/ 9 w 22"/>
                  <a:gd name="T3" fmla="*/ 21 h 22"/>
                  <a:gd name="T4" fmla="*/ 2 w 22"/>
                  <a:gd name="T5" fmla="*/ 9 h 22"/>
                  <a:gd name="T6" fmla="*/ 13 w 22"/>
                  <a:gd name="T7" fmla="*/ 2 h 22"/>
                  <a:gd name="T8" fmla="*/ 21 w 22"/>
                  <a:gd name="T9" fmla="*/ 13 h 22"/>
                  <a:gd name="T10" fmla="*/ 5 w 22"/>
                  <a:gd name="T11" fmla="*/ 10 h 22"/>
                  <a:gd name="T12" fmla="*/ 10 w 22"/>
                  <a:gd name="T13" fmla="*/ 17 h 22"/>
                  <a:gd name="T14" fmla="*/ 17 w 22"/>
                  <a:gd name="T15" fmla="*/ 13 h 22"/>
                  <a:gd name="T16" fmla="*/ 13 w 22"/>
                  <a:gd name="T17" fmla="*/ 5 h 22"/>
                  <a:gd name="T18" fmla="*/ 5 w 22"/>
                  <a:gd name="T1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1" y="13"/>
                    </a:moveTo>
                    <a:cubicBezTo>
                      <a:pt x="19" y="19"/>
                      <a:pt x="14" y="22"/>
                      <a:pt x="9" y="21"/>
                    </a:cubicBezTo>
                    <a:cubicBezTo>
                      <a:pt x="4" y="19"/>
                      <a:pt x="0" y="14"/>
                      <a:pt x="2" y="9"/>
                    </a:cubicBezTo>
                    <a:cubicBezTo>
                      <a:pt x="3" y="4"/>
                      <a:pt x="8" y="0"/>
                      <a:pt x="13" y="2"/>
                    </a:cubicBezTo>
                    <a:cubicBezTo>
                      <a:pt x="19" y="3"/>
                      <a:pt x="22" y="8"/>
                      <a:pt x="21" y="13"/>
                    </a:cubicBezTo>
                    <a:close/>
                    <a:moveTo>
                      <a:pt x="5" y="10"/>
                    </a:moveTo>
                    <a:cubicBezTo>
                      <a:pt x="4" y="13"/>
                      <a:pt x="6" y="17"/>
                      <a:pt x="10" y="17"/>
                    </a:cubicBezTo>
                    <a:cubicBezTo>
                      <a:pt x="13" y="18"/>
                      <a:pt x="17" y="16"/>
                      <a:pt x="17" y="13"/>
                    </a:cubicBezTo>
                    <a:cubicBezTo>
                      <a:pt x="18" y="9"/>
                      <a:pt x="16" y="6"/>
                      <a:pt x="13" y="5"/>
                    </a:cubicBezTo>
                    <a:cubicBezTo>
                      <a:pt x="9" y="4"/>
                      <a:pt x="6" y="6"/>
                      <a:pt x="5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3" name="Freeform 676"/>
              <p:cNvSpPr>
                <a:spLocks noEditPoints="1"/>
              </p:cNvSpPr>
              <p:nvPr/>
            </p:nvSpPr>
            <p:spPr bwMode="auto">
              <a:xfrm>
                <a:off x="1954" y="256"/>
                <a:ext cx="40" cy="41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4 w 21"/>
                  <a:gd name="T11" fmla="*/ 9 h 21"/>
                  <a:gd name="T12" fmla="*/ 9 w 21"/>
                  <a:gd name="T13" fmla="*/ 17 h 21"/>
                  <a:gd name="T14" fmla="*/ 17 w 21"/>
                  <a:gd name="T15" fmla="*/ 12 h 21"/>
                  <a:gd name="T16" fmla="*/ 12 w 21"/>
                  <a:gd name="T17" fmla="*/ 4 h 21"/>
                  <a:gd name="T18" fmla="*/ 4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9" y="18"/>
                      <a:pt x="14" y="21"/>
                      <a:pt x="8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8" y="2"/>
                      <a:pt x="21" y="7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4" y="12"/>
                      <a:pt x="6" y="16"/>
                      <a:pt x="9" y="17"/>
                    </a:cubicBezTo>
                    <a:cubicBezTo>
                      <a:pt x="13" y="17"/>
                      <a:pt x="16" y="15"/>
                      <a:pt x="17" y="12"/>
                    </a:cubicBezTo>
                    <a:cubicBezTo>
                      <a:pt x="18" y="8"/>
                      <a:pt x="16" y="5"/>
                      <a:pt x="12" y="4"/>
                    </a:cubicBezTo>
                    <a:cubicBezTo>
                      <a:pt x="9" y="3"/>
                      <a:pt x="5" y="5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4" name="Freeform 677"/>
              <p:cNvSpPr>
                <a:spLocks noEditPoints="1"/>
              </p:cNvSpPr>
              <p:nvPr/>
            </p:nvSpPr>
            <p:spPr bwMode="auto">
              <a:xfrm>
                <a:off x="1981" y="231"/>
                <a:ext cx="43" cy="41"/>
              </a:xfrm>
              <a:custGeom>
                <a:avLst/>
                <a:gdLst>
                  <a:gd name="T0" fmla="*/ 21 w 22"/>
                  <a:gd name="T1" fmla="*/ 13 h 21"/>
                  <a:gd name="T2" fmla="*/ 9 w 22"/>
                  <a:gd name="T3" fmla="*/ 20 h 21"/>
                  <a:gd name="T4" fmla="*/ 2 w 22"/>
                  <a:gd name="T5" fmla="*/ 8 h 21"/>
                  <a:gd name="T6" fmla="*/ 13 w 22"/>
                  <a:gd name="T7" fmla="*/ 1 h 21"/>
                  <a:gd name="T8" fmla="*/ 21 w 22"/>
                  <a:gd name="T9" fmla="*/ 13 h 21"/>
                  <a:gd name="T10" fmla="*/ 5 w 22"/>
                  <a:gd name="T11" fmla="*/ 9 h 21"/>
                  <a:gd name="T12" fmla="*/ 10 w 22"/>
                  <a:gd name="T13" fmla="*/ 17 h 21"/>
                  <a:gd name="T14" fmla="*/ 17 w 22"/>
                  <a:gd name="T15" fmla="*/ 12 h 21"/>
                  <a:gd name="T16" fmla="*/ 13 w 22"/>
                  <a:gd name="T17" fmla="*/ 4 h 21"/>
                  <a:gd name="T18" fmla="*/ 5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21" y="13"/>
                    </a:moveTo>
                    <a:cubicBezTo>
                      <a:pt x="19" y="18"/>
                      <a:pt x="14" y="21"/>
                      <a:pt x="9" y="20"/>
                    </a:cubicBezTo>
                    <a:cubicBezTo>
                      <a:pt x="4" y="19"/>
                      <a:pt x="0" y="13"/>
                      <a:pt x="2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9" y="2"/>
                      <a:pt x="22" y="8"/>
                      <a:pt x="21" y="13"/>
                    </a:cubicBezTo>
                    <a:close/>
                    <a:moveTo>
                      <a:pt x="5" y="9"/>
                    </a:moveTo>
                    <a:cubicBezTo>
                      <a:pt x="4" y="12"/>
                      <a:pt x="6" y="16"/>
                      <a:pt x="10" y="17"/>
                    </a:cubicBezTo>
                    <a:cubicBezTo>
                      <a:pt x="13" y="18"/>
                      <a:pt x="17" y="15"/>
                      <a:pt x="17" y="12"/>
                    </a:cubicBezTo>
                    <a:cubicBezTo>
                      <a:pt x="18" y="9"/>
                      <a:pt x="16" y="5"/>
                      <a:pt x="13" y="4"/>
                    </a:cubicBezTo>
                    <a:cubicBezTo>
                      <a:pt x="9" y="3"/>
                      <a:pt x="6" y="5"/>
                      <a:pt x="5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5" name="Freeform 678"/>
              <p:cNvSpPr>
                <a:spLocks noEditPoints="1"/>
              </p:cNvSpPr>
              <p:nvPr/>
            </p:nvSpPr>
            <p:spPr bwMode="auto">
              <a:xfrm>
                <a:off x="2006" y="202"/>
                <a:ext cx="41" cy="41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4 w 21"/>
                  <a:gd name="T11" fmla="*/ 9 h 21"/>
                  <a:gd name="T12" fmla="*/ 9 w 21"/>
                  <a:gd name="T13" fmla="*/ 17 h 21"/>
                  <a:gd name="T14" fmla="*/ 17 w 21"/>
                  <a:gd name="T15" fmla="*/ 12 h 21"/>
                  <a:gd name="T16" fmla="*/ 12 w 21"/>
                  <a:gd name="T17" fmla="*/ 4 h 21"/>
                  <a:gd name="T18" fmla="*/ 4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9" y="18"/>
                      <a:pt x="13" y="21"/>
                      <a:pt x="8" y="20"/>
                    </a:cubicBezTo>
                    <a:cubicBezTo>
                      <a:pt x="3" y="19"/>
                      <a:pt x="0" y="13"/>
                      <a:pt x="1" y="8"/>
                    </a:cubicBezTo>
                    <a:cubicBezTo>
                      <a:pt x="2" y="3"/>
                      <a:pt x="8" y="0"/>
                      <a:pt x="13" y="1"/>
                    </a:cubicBezTo>
                    <a:cubicBezTo>
                      <a:pt x="18" y="2"/>
                      <a:pt x="21" y="8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3" y="12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2"/>
                    </a:cubicBezTo>
                    <a:cubicBezTo>
                      <a:pt x="18" y="9"/>
                      <a:pt x="15" y="5"/>
                      <a:pt x="12" y="4"/>
                    </a:cubicBezTo>
                    <a:cubicBezTo>
                      <a:pt x="9" y="3"/>
                      <a:pt x="5" y="5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6" name="Freeform 679"/>
              <p:cNvSpPr>
                <a:spLocks noEditPoints="1"/>
              </p:cNvSpPr>
              <p:nvPr/>
            </p:nvSpPr>
            <p:spPr bwMode="auto">
              <a:xfrm>
                <a:off x="2024" y="169"/>
                <a:ext cx="42" cy="41"/>
              </a:xfrm>
              <a:custGeom>
                <a:avLst/>
                <a:gdLst>
                  <a:gd name="T0" fmla="*/ 21 w 22"/>
                  <a:gd name="T1" fmla="*/ 13 h 21"/>
                  <a:gd name="T2" fmla="*/ 9 w 22"/>
                  <a:gd name="T3" fmla="*/ 20 h 21"/>
                  <a:gd name="T4" fmla="*/ 2 w 22"/>
                  <a:gd name="T5" fmla="*/ 8 h 21"/>
                  <a:gd name="T6" fmla="*/ 13 w 22"/>
                  <a:gd name="T7" fmla="*/ 1 h 21"/>
                  <a:gd name="T8" fmla="*/ 21 w 22"/>
                  <a:gd name="T9" fmla="*/ 13 h 21"/>
                  <a:gd name="T10" fmla="*/ 5 w 22"/>
                  <a:gd name="T11" fmla="*/ 9 h 21"/>
                  <a:gd name="T12" fmla="*/ 10 w 22"/>
                  <a:gd name="T13" fmla="*/ 17 h 21"/>
                  <a:gd name="T14" fmla="*/ 17 w 22"/>
                  <a:gd name="T15" fmla="*/ 12 h 21"/>
                  <a:gd name="T16" fmla="*/ 13 w 22"/>
                  <a:gd name="T17" fmla="*/ 5 h 21"/>
                  <a:gd name="T18" fmla="*/ 5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21" y="13"/>
                    </a:moveTo>
                    <a:cubicBezTo>
                      <a:pt x="19" y="18"/>
                      <a:pt x="14" y="21"/>
                      <a:pt x="9" y="20"/>
                    </a:cubicBezTo>
                    <a:cubicBezTo>
                      <a:pt x="4" y="19"/>
                      <a:pt x="0" y="14"/>
                      <a:pt x="2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9" y="3"/>
                      <a:pt x="22" y="8"/>
                      <a:pt x="21" y="13"/>
                    </a:cubicBezTo>
                    <a:close/>
                    <a:moveTo>
                      <a:pt x="5" y="9"/>
                    </a:moveTo>
                    <a:cubicBezTo>
                      <a:pt x="4" y="13"/>
                      <a:pt x="6" y="16"/>
                      <a:pt x="10" y="17"/>
                    </a:cubicBezTo>
                    <a:cubicBezTo>
                      <a:pt x="13" y="18"/>
                      <a:pt x="17" y="16"/>
                      <a:pt x="17" y="12"/>
                    </a:cubicBezTo>
                    <a:cubicBezTo>
                      <a:pt x="18" y="9"/>
                      <a:pt x="16" y="5"/>
                      <a:pt x="13" y="5"/>
                    </a:cubicBezTo>
                    <a:cubicBezTo>
                      <a:pt x="9" y="4"/>
                      <a:pt x="6" y="6"/>
                      <a:pt x="5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7" name="Freeform 680"/>
              <p:cNvSpPr>
                <a:spLocks noEditPoints="1"/>
              </p:cNvSpPr>
              <p:nvPr/>
            </p:nvSpPr>
            <p:spPr bwMode="auto">
              <a:xfrm>
                <a:off x="1412" y="410"/>
                <a:ext cx="41" cy="40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4 w 21"/>
                  <a:gd name="T11" fmla="*/ 9 h 21"/>
                  <a:gd name="T12" fmla="*/ 9 w 21"/>
                  <a:gd name="T13" fmla="*/ 16 h 21"/>
                  <a:gd name="T14" fmla="*/ 17 w 21"/>
                  <a:gd name="T15" fmla="*/ 12 h 21"/>
                  <a:gd name="T16" fmla="*/ 12 w 21"/>
                  <a:gd name="T17" fmla="*/ 4 h 21"/>
                  <a:gd name="T18" fmla="*/ 4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9" y="18"/>
                      <a:pt x="14" y="21"/>
                      <a:pt x="8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8" y="2"/>
                      <a:pt x="21" y="7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4" y="12"/>
                      <a:pt x="6" y="16"/>
                      <a:pt x="9" y="16"/>
                    </a:cubicBezTo>
                    <a:cubicBezTo>
                      <a:pt x="13" y="17"/>
                      <a:pt x="16" y="15"/>
                      <a:pt x="17" y="12"/>
                    </a:cubicBezTo>
                    <a:cubicBezTo>
                      <a:pt x="18" y="8"/>
                      <a:pt x="16" y="5"/>
                      <a:pt x="12" y="4"/>
                    </a:cubicBezTo>
                    <a:cubicBezTo>
                      <a:pt x="9" y="3"/>
                      <a:pt x="5" y="5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8" name="Freeform 681"/>
              <p:cNvSpPr>
                <a:spLocks noEditPoints="1"/>
              </p:cNvSpPr>
              <p:nvPr/>
            </p:nvSpPr>
            <p:spPr bwMode="auto">
              <a:xfrm>
                <a:off x="1436" y="381"/>
                <a:ext cx="42" cy="40"/>
              </a:xfrm>
              <a:custGeom>
                <a:avLst/>
                <a:gdLst>
                  <a:gd name="T0" fmla="*/ 20 w 22"/>
                  <a:gd name="T1" fmla="*/ 13 h 21"/>
                  <a:gd name="T2" fmla="*/ 9 w 22"/>
                  <a:gd name="T3" fmla="*/ 20 h 21"/>
                  <a:gd name="T4" fmla="*/ 2 w 22"/>
                  <a:gd name="T5" fmla="*/ 8 h 21"/>
                  <a:gd name="T6" fmla="*/ 13 w 22"/>
                  <a:gd name="T7" fmla="*/ 1 h 21"/>
                  <a:gd name="T8" fmla="*/ 20 w 22"/>
                  <a:gd name="T9" fmla="*/ 13 h 21"/>
                  <a:gd name="T10" fmla="*/ 5 w 22"/>
                  <a:gd name="T11" fmla="*/ 9 h 21"/>
                  <a:gd name="T12" fmla="*/ 9 w 22"/>
                  <a:gd name="T13" fmla="*/ 17 h 21"/>
                  <a:gd name="T14" fmla="*/ 17 w 22"/>
                  <a:gd name="T15" fmla="*/ 12 h 21"/>
                  <a:gd name="T16" fmla="*/ 13 w 22"/>
                  <a:gd name="T17" fmla="*/ 4 h 21"/>
                  <a:gd name="T18" fmla="*/ 5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20" y="13"/>
                    </a:moveTo>
                    <a:cubicBezTo>
                      <a:pt x="19" y="18"/>
                      <a:pt x="14" y="21"/>
                      <a:pt x="9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8" y="2"/>
                      <a:pt x="22" y="7"/>
                      <a:pt x="20" y="13"/>
                    </a:cubicBezTo>
                    <a:close/>
                    <a:moveTo>
                      <a:pt x="5" y="9"/>
                    </a:moveTo>
                    <a:cubicBezTo>
                      <a:pt x="4" y="12"/>
                      <a:pt x="6" y="16"/>
                      <a:pt x="9" y="17"/>
                    </a:cubicBezTo>
                    <a:cubicBezTo>
                      <a:pt x="13" y="17"/>
                      <a:pt x="16" y="15"/>
                      <a:pt x="17" y="12"/>
                    </a:cubicBezTo>
                    <a:cubicBezTo>
                      <a:pt x="18" y="8"/>
                      <a:pt x="16" y="5"/>
                      <a:pt x="13" y="4"/>
                    </a:cubicBezTo>
                    <a:cubicBezTo>
                      <a:pt x="9" y="3"/>
                      <a:pt x="6" y="5"/>
                      <a:pt x="5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9" name="Freeform 682"/>
              <p:cNvSpPr>
                <a:spLocks noEditPoints="1"/>
              </p:cNvSpPr>
              <p:nvPr/>
            </p:nvSpPr>
            <p:spPr bwMode="auto">
              <a:xfrm>
                <a:off x="1461" y="351"/>
                <a:ext cx="41" cy="41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4 w 21"/>
                  <a:gd name="T11" fmla="*/ 9 h 21"/>
                  <a:gd name="T12" fmla="*/ 9 w 21"/>
                  <a:gd name="T13" fmla="*/ 17 h 21"/>
                  <a:gd name="T14" fmla="*/ 17 w 21"/>
                  <a:gd name="T15" fmla="*/ 12 h 21"/>
                  <a:gd name="T16" fmla="*/ 12 w 21"/>
                  <a:gd name="T17" fmla="*/ 4 h 21"/>
                  <a:gd name="T18" fmla="*/ 4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8" y="18"/>
                      <a:pt x="13" y="21"/>
                      <a:pt x="8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2" y="3"/>
                      <a:pt x="7" y="0"/>
                      <a:pt x="13" y="1"/>
                    </a:cubicBezTo>
                    <a:cubicBezTo>
                      <a:pt x="18" y="2"/>
                      <a:pt x="21" y="7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3" y="12"/>
                      <a:pt x="5" y="16"/>
                      <a:pt x="9" y="17"/>
                    </a:cubicBezTo>
                    <a:cubicBezTo>
                      <a:pt x="12" y="17"/>
                      <a:pt x="16" y="15"/>
                      <a:pt x="17" y="12"/>
                    </a:cubicBezTo>
                    <a:cubicBezTo>
                      <a:pt x="17" y="8"/>
                      <a:pt x="15" y="5"/>
                      <a:pt x="12" y="4"/>
                    </a:cubicBezTo>
                    <a:cubicBezTo>
                      <a:pt x="8" y="3"/>
                      <a:pt x="5" y="5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0" name="Freeform 683"/>
              <p:cNvSpPr>
                <a:spLocks noEditPoints="1"/>
              </p:cNvSpPr>
              <p:nvPr/>
            </p:nvSpPr>
            <p:spPr bwMode="auto">
              <a:xfrm>
                <a:off x="1484" y="322"/>
                <a:ext cx="41" cy="41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4 w 21"/>
                  <a:gd name="T11" fmla="*/ 9 h 21"/>
                  <a:gd name="T12" fmla="*/ 9 w 21"/>
                  <a:gd name="T13" fmla="*/ 17 h 21"/>
                  <a:gd name="T14" fmla="*/ 17 w 21"/>
                  <a:gd name="T15" fmla="*/ 12 h 21"/>
                  <a:gd name="T16" fmla="*/ 12 w 21"/>
                  <a:gd name="T17" fmla="*/ 4 h 21"/>
                  <a:gd name="T18" fmla="*/ 4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9" y="18"/>
                      <a:pt x="13" y="21"/>
                      <a:pt x="8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2" y="3"/>
                      <a:pt x="8" y="0"/>
                      <a:pt x="13" y="1"/>
                    </a:cubicBezTo>
                    <a:cubicBezTo>
                      <a:pt x="18" y="2"/>
                      <a:pt x="21" y="7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3" y="12"/>
                      <a:pt x="6" y="16"/>
                      <a:pt x="9" y="17"/>
                    </a:cubicBezTo>
                    <a:cubicBezTo>
                      <a:pt x="12" y="17"/>
                      <a:pt x="16" y="15"/>
                      <a:pt x="17" y="12"/>
                    </a:cubicBezTo>
                    <a:cubicBezTo>
                      <a:pt x="18" y="8"/>
                      <a:pt x="16" y="5"/>
                      <a:pt x="12" y="4"/>
                    </a:cubicBezTo>
                    <a:cubicBezTo>
                      <a:pt x="9" y="3"/>
                      <a:pt x="5" y="5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1" name="Freeform 684"/>
              <p:cNvSpPr>
                <a:spLocks noEditPoints="1"/>
              </p:cNvSpPr>
              <p:nvPr/>
            </p:nvSpPr>
            <p:spPr bwMode="auto">
              <a:xfrm>
                <a:off x="1511" y="297"/>
                <a:ext cx="43" cy="43"/>
              </a:xfrm>
              <a:custGeom>
                <a:avLst/>
                <a:gdLst>
                  <a:gd name="T0" fmla="*/ 20 w 22"/>
                  <a:gd name="T1" fmla="*/ 13 h 22"/>
                  <a:gd name="T2" fmla="*/ 9 w 22"/>
                  <a:gd name="T3" fmla="*/ 20 h 22"/>
                  <a:gd name="T4" fmla="*/ 2 w 22"/>
                  <a:gd name="T5" fmla="*/ 8 h 22"/>
                  <a:gd name="T6" fmla="*/ 13 w 22"/>
                  <a:gd name="T7" fmla="*/ 1 h 22"/>
                  <a:gd name="T8" fmla="*/ 20 w 22"/>
                  <a:gd name="T9" fmla="*/ 13 h 22"/>
                  <a:gd name="T10" fmla="*/ 5 w 22"/>
                  <a:gd name="T11" fmla="*/ 9 h 22"/>
                  <a:gd name="T12" fmla="*/ 9 w 22"/>
                  <a:gd name="T13" fmla="*/ 17 h 22"/>
                  <a:gd name="T14" fmla="*/ 17 w 22"/>
                  <a:gd name="T15" fmla="*/ 12 h 22"/>
                  <a:gd name="T16" fmla="*/ 13 w 22"/>
                  <a:gd name="T17" fmla="*/ 5 h 22"/>
                  <a:gd name="T18" fmla="*/ 5 w 22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13"/>
                    </a:moveTo>
                    <a:cubicBezTo>
                      <a:pt x="19" y="18"/>
                      <a:pt x="14" y="22"/>
                      <a:pt x="9" y="20"/>
                    </a:cubicBezTo>
                    <a:cubicBezTo>
                      <a:pt x="4" y="19"/>
                      <a:pt x="0" y="14"/>
                      <a:pt x="2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9" y="3"/>
                      <a:pt x="22" y="8"/>
                      <a:pt x="20" y="13"/>
                    </a:cubicBezTo>
                    <a:close/>
                    <a:moveTo>
                      <a:pt x="5" y="9"/>
                    </a:moveTo>
                    <a:cubicBezTo>
                      <a:pt x="4" y="13"/>
                      <a:pt x="6" y="16"/>
                      <a:pt x="9" y="17"/>
                    </a:cubicBezTo>
                    <a:cubicBezTo>
                      <a:pt x="13" y="18"/>
                      <a:pt x="16" y="16"/>
                      <a:pt x="17" y="12"/>
                    </a:cubicBezTo>
                    <a:cubicBezTo>
                      <a:pt x="18" y="9"/>
                      <a:pt x="16" y="5"/>
                      <a:pt x="13" y="5"/>
                    </a:cubicBezTo>
                    <a:cubicBezTo>
                      <a:pt x="9" y="4"/>
                      <a:pt x="6" y="6"/>
                      <a:pt x="5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2" name="Freeform 685"/>
              <p:cNvSpPr>
                <a:spLocks noEditPoints="1"/>
              </p:cNvSpPr>
              <p:nvPr/>
            </p:nvSpPr>
            <p:spPr bwMode="auto">
              <a:xfrm>
                <a:off x="1542" y="276"/>
                <a:ext cx="43" cy="42"/>
              </a:xfrm>
              <a:custGeom>
                <a:avLst/>
                <a:gdLst>
                  <a:gd name="T0" fmla="*/ 20 w 22"/>
                  <a:gd name="T1" fmla="*/ 13 h 22"/>
                  <a:gd name="T2" fmla="*/ 9 w 22"/>
                  <a:gd name="T3" fmla="*/ 20 h 22"/>
                  <a:gd name="T4" fmla="*/ 2 w 22"/>
                  <a:gd name="T5" fmla="*/ 9 h 22"/>
                  <a:gd name="T6" fmla="*/ 13 w 22"/>
                  <a:gd name="T7" fmla="*/ 2 h 22"/>
                  <a:gd name="T8" fmla="*/ 20 w 22"/>
                  <a:gd name="T9" fmla="*/ 13 h 22"/>
                  <a:gd name="T10" fmla="*/ 5 w 22"/>
                  <a:gd name="T11" fmla="*/ 9 h 22"/>
                  <a:gd name="T12" fmla="*/ 9 w 22"/>
                  <a:gd name="T13" fmla="*/ 17 h 22"/>
                  <a:gd name="T14" fmla="*/ 17 w 22"/>
                  <a:gd name="T15" fmla="*/ 12 h 22"/>
                  <a:gd name="T16" fmla="*/ 13 w 22"/>
                  <a:gd name="T17" fmla="*/ 5 h 22"/>
                  <a:gd name="T18" fmla="*/ 5 w 22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13"/>
                    </a:moveTo>
                    <a:cubicBezTo>
                      <a:pt x="19" y="18"/>
                      <a:pt x="14" y="22"/>
                      <a:pt x="9" y="20"/>
                    </a:cubicBezTo>
                    <a:cubicBezTo>
                      <a:pt x="4" y="19"/>
                      <a:pt x="0" y="14"/>
                      <a:pt x="2" y="9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9" y="3"/>
                      <a:pt x="22" y="8"/>
                      <a:pt x="20" y="13"/>
                    </a:cubicBezTo>
                    <a:close/>
                    <a:moveTo>
                      <a:pt x="5" y="9"/>
                    </a:moveTo>
                    <a:cubicBezTo>
                      <a:pt x="4" y="13"/>
                      <a:pt x="6" y="16"/>
                      <a:pt x="9" y="17"/>
                    </a:cubicBezTo>
                    <a:cubicBezTo>
                      <a:pt x="13" y="18"/>
                      <a:pt x="16" y="16"/>
                      <a:pt x="17" y="12"/>
                    </a:cubicBezTo>
                    <a:cubicBezTo>
                      <a:pt x="18" y="9"/>
                      <a:pt x="16" y="6"/>
                      <a:pt x="13" y="5"/>
                    </a:cubicBezTo>
                    <a:cubicBezTo>
                      <a:pt x="9" y="4"/>
                      <a:pt x="6" y="6"/>
                      <a:pt x="5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3" name="Freeform 686"/>
              <p:cNvSpPr>
                <a:spLocks noEditPoints="1"/>
              </p:cNvSpPr>
              <p:nvPr/>
            </p:nvSpPr>
            <p:spPr bwMode="auto">
              <a:xfrm>
                <a:off x="1573" y="254"/>
                <a:ext cx="43" cy="43"/>
              </a:xfrm>
              <a:custGeom>
                <a:avLst/>
                <a:gdLst>
                  <a:gd name="T0" fmla="*/ 20 w 22"/>
                  <a:gd name="T1" fmla="*/ 13 h 22"/>
                  <a:gd name="T2" fmla="*/ 9 w 22"/>
                  <a:gd name="T3" fmla="*/ 20 h 22"/>
                  <a:gd name="T4" fmla="*/ 2 w 22"/>
                  <a:gd name="T5" fmla="*/ 9 h 22"/>
                  <a:gd name="T6" fmla="*/ 13 w 22"/>
                  <a:gd name="T7" fmla="*/ 2 h 22"/>
                  <a:gd name="T8" fmla="*/ 20 w 22"/>
                  <a:gd name="T9" fmla="*/ 13 h 22"/>
                  <a:gd name="T10" fmla="*/ 5 w 22"/>
                  <a:gd name="T11" fmla="*/ 9 h 22"/>
                  <a:gd name="T12" fmla="*/ 9 w 22"/>
                  <a:gd name="T13" fmla="*/ 17 h 22"/>
                  <a:gd name="T14" fmla="*/ 17 w 22"/>
                  <a:gd name="T15" fmla="*/ 13 h 22"/>
                  <a:gd name="T16" fmla="*/ 13 w 22"/>
                  <a:gd name="T17" fmla="*/ 5 h 22"/>
                  <a:gd name="T18" fmla="*/ 5 w 22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13"/>
                    </a:moveTo>
                    <a:cubicBezTo>
                      <a:pt x="19" y="19"/>
                      <a:pt x="14" y="22"/>
                      <a:pt x="9" y="20"/>
                    </a:cubicBezTo>
                    <a:cubicBezTo>
                      <a:pt x="4" y="19"/>
                      <a:pt x="0" y="14"/>
                      <a:pt x="2" y="9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9" y="3"/>
                      <a:pt x="22" y="8"/>
                      <a:pt x="20" y="13"/>
                    </a:cubicBezTo>
                    <a:close/>
                    <a:moveTo>
                      <a:pt x="5" y="9"/>
                    </a:moveTo>
                    <a:cubicBezTo>
                      <a:pt x="4" y="13"/>
                      <a:pt x="6" y="16"/>
                      <a:pt x="9" y="17"/>
                    </a:cubicBezTo>
                    <a:cubicBezTo>
                      <a:pt x="13" y="18"/>
                      <a:pt x="16" y="16"/>
                      <a:pt x="17" y="13"/>
                    </a:cubicBezTo>
                    <a:cubicBezTo>
                      <a:pt x="18" y="9"/>
                      <a:pt x="16" y="6"/>
                      <a:pt x="13" y="5"/>
                    </a:cubicBezTo>
                    <a:cubicBezTo>
                      <a:pt x="9" y="4"/>
                      <a:pt x="6" y="6"/>
                      <a:pt x="5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4" name="Freeform 687"/>
              <p:cNvSpPr>
                <a:spLocks noEditPoints="1"/>
              </p:cNvSpPr>
              <p:nvPr/>
            </p:nvSpPr>
            <p:spPr bwMode="auto">
              <a:xfrm>
                <a:off x="1606" y="235"/>
                <a:ext cx="41" cy="43"/>
              </a:xfrm>
              <a:custGeom>
                <a:avLst/>
                <a:gdLst>
                  <a:gd name="T0" fmla="*/ 20 w 21"/>
                  <a:gd name="T1" fmla="*/ 13 h 22"/>
                  <a:gd name="T2" fmla="*/ 8 w 21"/>
                  <a:gd name="T3" fmla="*/ 20 h 22"/>
                  <a:gd name="T4" fmla="*/ 1 w 21"/>
                  <a:gd name="T5" fmla="*/ 9 h 22"/>
                  <a:gd name="T6" fmla="*/ 13 w 21"/>
                  <a:gd name="T7" fmla="*/ 2 h 22"/>
                  <a:gd name="T8" fmla="*/ 20 w 21"/>
                  <a:gd name="T9" fmla="*/ 13 h 22"/>
                  <a:gd name="T10" fmla="*/ 4 w 21"/>
                  <a:gd name="T11" fmla="*/ 9 h 22"/>
                  <a:gd name="T12" fmla="*/ 9 w 21"/>
                  <a:gd name="T13" fmla="*/ 17 h 22"/>
                  <a:gd name="T14" fmla="*/ 17 w 21"/>
                  <a:gd name="T15" fmla="*/ 13 h 22"/>
                  <a:gd name="T16" fmla="*/ 12 w 21"/>
                  <a:gd name="T17" fmla="*/ 5 h 22"/>
                  <a:gd name="T18" fmla="*/ 4 w 21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20" y="13"/>
                    </a:moveTo>
                    <a:cubicBezTo>
                      <a:pt x="19" y="19"/>
                      <a:pt x="13" y="22"/>
                      <a:pt x="8" y="20"/>
                    </a:cubicBezTo>
                    <a:cubicBezTo>
                      <a:pt x="3" y="19"/>
                      <a:pt x="0" y="14"/>
                      <a:pt x="1" y="9"/>
                    </a:cubicBezTo>
                    <a:cubicBezTo>
                      <a:pt x="2" y="3"/>
                      <a:pt x="8" y="0"/>
                      <a:pt x="13" y="2"/>
                    </a:cubicBezTo>
                    <a:cubicBezTo>
                      <a:pt x="18" y="3"/>
                      <a:pt x="21" y="8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3" y="13"/>
                      <a:pt x="6" y="16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9"/>
                      <a:pt x="16" y="6"/>
                      <a:pt x="12" y="5"/>
                    </a:cubicBezTo>
                    <a:cubicBezTo>
                      <a:pt x="9" y="4"/>
                      <a:pt x="5" y="6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5" name="Freeform 688"/>
              <p:cNvSpPr>
                <a:spLocks noEditPoints="1"/>
              </p:cNvSpPr>
              <p:nvPr/>
            </p:nvSpPr>
            <p:spPr bwMode="auto">
              <a:xfrm>
                <a:off x="1639" y="219"/>
                <a:ext cx="43" cy="41"/>
              </a:xfrm>
              <a:custGeom>
                <a:avLst/>
                <a:gdLst>
                  <a:gd name="T0" fmla="*/ 20 w 22"/>
                  <a:gd name="T1" fmla="*/ 13 h 21"/>
                  <a:gd name="T2" fmla="*/ 8 w 22"/>
                  <a:gd name="T3" fmla="*/ 20 h 21"/>
                  <a:gd name="T4" fmla="*/ 1 w 22"/>
                  <a:gd name="T5" fmla="*/ 8 h 21"/>
                  <a:gd name="T6" fmla="*/ 13 w 22"/>
                  <a:gd name="T7" fmla="*/ 1 h 21"/>
                  <a:gd name="T8" fmla="*/ 20 w 22"/>
                  <a:gd name="T9" fmla="*/ 13 h 21"/>
                  <a:gd name="T10" fmla="*/ 5 w 22"/>
                  <a:gd name="T11" fmla="*/ 9 h 21"/>
                  <a:gd name="T12" fmla="*/ 9 w 22"/>
                  <a:gd name="T13" fmla="*/ 17 h 21"/>
                  <a:gd name="T14" fmla="*/ 17 w 22"/>
                  <a:gd name="T15" fmla="*/ 12 h 21"/>
                  <a:gd name="T16" fmla="*/ 12 w 22"/>
                  <a:gd name="T17" fmla="*/ 4 h 21"/>
                  <a:gd name="T18" fmla="*/ 5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20" y="13"/>
                    </a:moveTo>
                    <a:cubicBezTo>
                      <a:pt x="19" y="18"/>
                      <a:pt x="14" y="21"/>
                      <a:pt x="8" y="20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8" y="2"/>
                      <a:pt x="22" y="7"/>
                      <a:pt x="20" y="13"/>
                    </a:cubicBezTo>
                    <a:close/>
                    <a:moveTo>
                      <a:pt x="5" y="9"/>
                    </a:moveTo>
                    <a:cubicBezTo>
                      <a:pt x="4" y="12"/>
                      <a:pt x="6" y="16"/>
                      <a:pt x="9" y="17"/>
                    </a:cubicBezTo>
                    <a:cubicBezTo>
                      <a:pt x="13" y="17"/>
                      <a:pt x="16" y="15"/>
                      <a:pt x="17" y="12"/>
                    </a:cubicBezTo>
                    <a:cubicBezTo>
                      <a:pt x="18" y="8"/>
                      <a:pt x="16" y="5"/>
                      <a:pt x="12" y="4"/>
                    </a:cubicBezTo>
                    <a:cubicBezTo>
                      <a:pt x="9" y="3"/>
                      <a:pt x="5" y="5"/>
                      <a:pt x="5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6" name="Freeform 689"/>
              <p:cNvSpPr/>
              <p:nvPr/>
            </p:nvSpPr>
            <p:spPr bwMode="auto">
              <a:xfrm>
                <a:off x="1308" y="41"/>
                <a:ext cx="130" cy="380"/>
              </a:xfrm>
              <a:custGeom>
                <a:avLst/>
                <a:gdLst>
                  <a:gd name="T0" fmla="*/ 58 w 67"/>
                  <a:gd name="T1" fmla="*/ 195 h 196"/>
                  <a:gd name="T2" fmla="*/ 57 w 67"/>
                  <a:gd name="T3" fmla="*/ 196 h 196"/>
                  <a:gd name="T4" fmla="*/ 65 w 67"/>
                  <a:gd name="T5" fmla="*/ 0 h 196"/>
                  <a:gd name="T6" fmla="*/ 67 w 67"/>
                  <a:gd name="T7" fmla="*/ 1 h 196"/>
                  <a:gd name="T8" fmla="*/ 58 w 67"/>
                  <a:gd name="T9" fmla="*/ 19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196">
                    <a:moveTo>
                      <a:pt x="58" y="195"/>
                    </a:moveTo>
                    <a:cubicBezTo>
                      <a:pt x="57" y="196"/>
                      <a:pt x="57" y="196"/>
                      <a:pt x="57" y="196"/>
                    </a:cubicBezTo>
                    <a:cubicBezTo>
                      <a:pt x="56" y="195"/>
                      <a:pt x="0" y="102"/>
                      <a:pt x="65" y="0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2" y="102"/>
                      <a:pt x="58" y="194"/>
                      <a:pt x="58" y="19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7" name="Freeform 690"/>
              <p:cNvSpPr>
                <a:spLocks noEditPoints="1"/>
              </p:cNvSpPr>
              <p:nvPr/>
            </p:nvSpPr>
            <p:spPr bwMode="auto">
              <a:xfrm>
                <a:off x="1354" y="41"/>
                <a:ext cx="80" cy="400"/>
              </a:xfrm>
              <a:custGeom>
                <a:avLst/>
                <a:gdLst>
                  <a:gd name="T0" fmla="*/ 11 w 41"/>
                  <a:gd name="T1" fmla="*/ 43 h 206"/>
                  <a:gd name="T2" fmla="*/ 24 w 41"/>
                  <a:gd name="T3" fmla="*/ 36 h 206"/>
                  <a:gd name="T4" fmla="*/ 22 w 41"/>
                  <a:gd name="T5" fmla="*/ 39 h 206"/>
                  <a:gd name="T6" fmla="*/ 18 w 41"/>
                  <a:gd name="T7" fmla="*/ 52 h 206"/>
                  <a:gd name="T8" fmla="*/ 10 w 41"/>
                  <a:gd name="T9" fmla="*/ 109 h 206"/>
                  <a:gd name="T10" fmla="*/ 4 w 41"/>
                  <a:gd name="T11" fmla="*/ 101 h 206"/>
                  <a:gd name="T12" fmla="*/ 11 w 41"/>
                  <a:gd name="T13" fmla="*/ 93 h 206"/>
                  <a:gd name="T14" fmla="*/ 8 w 41"/>
                  <a:gd name="T15" fmla="*/ 112 h 206"/>
                  <a:gd name="T16" fmla="*/ 10 w 41"/>
                  <a:gd name="T17" fmla="*/ 109 h 206"/>
                  <a:gd name="T18" fmla="*/ 9 w 41"/>
                  <a:gd name="T19" fmla="*/ 63 h 206"/>
                  <a:gd name="T20" fmla="*/ 17 w 41"/>
                  <a:gd name="T21" fmla="*/ 55 h 206"/>
                  <a:gd name="T22" fmla="*/ 13 w 41"/>
                  <a:gd name="T23" fmla="*/ 74 h 206"/>
                  <a:gd name="T24" fmla="*/ 11 w 41"/>
                  <a:gd name="T25" fmla="*/ 90 h 206"/>
                  <a:gd name="T26" fmla="*/ 6 w 41"/>
                  <a:gd name="T27" fmla="*/ 82 h 206"/>
                  <a:gd name="T28" fmla="*/ 13 w 41"/>
                  <a:gd name="T29" fmla="*/ 74 h 206"/>
                  <a:gd name="T30" fmla="*/ 10 w 41"/>
                  <a:gd name="T31" fmla="*/ 93 h 206"/>
                  <a:gd name="T32" fmla="*/ 11 w 41"/>
                  <a:gd name="T33" fmla="*/ 90 h 206"/>
                  <a:gd name="T34" fmla="*/ 22 w 41"/>
                  <a:gd name="T35" fmla="*/ 26 h 206"/>
                  <a:gd name="T36" fmla="*/ 30 w 41"/>
                  <a:gd name="T37" fmla="*/ 22 h 206"/>
                  <a:gd name="T38" fmla="*/ 31 w 41"/>
                  <a:gd name="T39" fmla="*/ 19 h 206"/>
                  <a:gd name="T40" fmla="*/ 24 w 41"/>
                  <a:gd name="T41" fmla="*/ 36 h 206"/>
                  <a:gd name="T42" fmla="*/ 33 w 41"/>
                  <a:gd name="T43" fmla="*/ 16 h 206"/>
                  <a:gd name="T44" fmla="*/ 39 w 41"/>
                  <a:gd name="T45" fmla="*/ 4 h 206"/>
                  <a:gd name="T46" fmla="*/ 41 w 41"/>
                  <a:gd name="T47" fmla="*/ 2 h 206"/>
                  <a:gd name="T48" fmla="*/ 28 w 41"/>
                  <a:gd name="T49" fmla="*/ 8 h 206"/>
                  <a:gd name="T50" fmla="*/ 33 w 41"/>
                  <a:gd name="T51" fmla="*/ 16 h 206"/>
                  <a:gd name="T52" fmla="*/ 24 w 41"/>
                  <a:gd name="T53" fmla="*/ 184 h 206"/>
                  <a:gd name="T54" fmla="*/ 23 w 41"/>
                  <a:gd name="T55" fmla="*/ 172 h 206"/>
                  <a:gd name="T56" fmla="*/ 16 w 41"/>
                  <a:gd name="T57" fmla="*/ 176 h 206"/>
                  <a:gd name="T58" fmla="*/ 29 w 41"/>
                  <a:gd name="T59" fmla="*/ 187 h 206"/>
                  <a:gd name="T60" fmla="*/ 12 w 41"/>
                  <a:gd name="T61" fmla="*/ 128 h 206"/>
                  <a:gd name="T62" fmla="*/ 5 w 41"/>
                  <a:gd name="T63" fmla="*/ 120 h 206"/>
                  <a:gd name="T64" fmla="*/ 11 w 41"/>
                  <a:gd name="T65" fmla="*/ 112 h 206"/>
                  <a:gd name="T66" fmla="*/ 9 w 41"/>
                  <a:gd name="T67" fmla="*/ 131 h 206"/>
                  <a:gd name="T68" fmla="*/ 12 w 41"/>
                  <a:gd name="T69" fmla="*/ 128 h 206"/>
                  <a:gd name="T70" fmla="*/ 27 w 41"/>
                  <a:gd name="T71" fmla="*/ 194 h 206"/>
                  <a:gd name="T72" fmla="*/ 29 w 41"/>
                  <a:gd name="T73" fmla="*/ 187 h 206"/>
                  <a:gd name="T74" fmla="*/ 34 w 41"/>
                  <a:gd name="T75" fmla="*/ 206 h 206"/>
                  <a:gd name="T76" fmla="*/ 21 w 41"/>
                  <a:gd name="T77" fmla="*/ 166 h 206"/>
                  <a:gd name="T78" fmla="*/ 12 w 41"/>
                  <a:gd name="T79" fmla="*/ 158 h 206"/>
                  <a:gd name="T80" fmla="*/ 16 w 41"/>
                  <a:gd name="T81" fmla="*/ 151 h 206"/>
                  <a:gd name="T82" fmla="*/ 16 w 41"/>
                  <a:gd name="T83" fmla="*/ 169 h 206"/>
                  <a:gd name="T84" fmla="*/ 21 w 41"/>
                  <a:gd name="T85" fmla="*/ 166 h 206"/>
                  <a:gd name="T86" fmla="*/ 13 w 41"/>
                  <a:gd name="T87" fmla="*/ 147 h 206"/>
                  <a:gd name="T88" fmla="*/ 13 w 41"/>
                  <a:gd name="T89" fmla="*/ 135 h 206"/>
                  <a:gd name="T90" fmla="*/ 5 w 41"/>
                  <a:gd name="T91" fmla="*/ 139 h 206"/>
                  <a:gd name="T92" fmla="*/ 16 w 41"/>
                  <a:gd name="T93" fmla="*/ 15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1" h="206">
                    <a:moveTo>
                      <a:pt x="17" y="55"/>
                    </a:moveTo>
                    <a:cubicBezTo>
                      <a:pt x="13" y="53"/>
                      <a:pt x="10" y="48"/>
                      <a:pt x="11" y="43"/>
                    </a:cubicBezTo>
                    <a:cubicBezTo>
                      <a:pt x="13" y="38"/>
                      <a:pt x="18" y="35"/>
                      <a:pt x="23" y="36"/>
                    </a:cubicBezTo>
                    <a:cubicBezTo>
                      <a:pt x="23" y="36"/>
                      <a:pt x="23" y="36"/>
                      <a:pt x="24" y="36"/>
                    </a:cubicBezTo>
                    <a:cubicBezTo>
                      <a:pt x="23" y="37"/>
                      <a:pt x="23" y="38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19" y="39"/>
                      <a:pt x="15" y="41"/>
                      <a:pt x="15" y="44"/>
                    </a:cubicBezTo>
                    <a:cubicBezTo>
                      <a:pt x="14" y="47"/>
                      <a:pt x="16" y="50"/>
                      <a:pt x="18" y="52"/>
                    </a:cubicBezTo>
                    <a:cubicBezTo>
                      <a:pt x="18" y="53"/>
                      <a:pt x="18" y="54"/>
                      <a:pt x="17" y="55"/>
                    </a:cubicBezTo>
                    <a:close/>
                    <a:moveTo>
                      <a:pt x="10" y="109"/>
                    </a:moveTo>
                    <a:cubicBezTo>
                      <a:pt x="10" y="109"/>
                      <a:pt x="10" y="109"/>
                      <a:pt x="9" y="109"/>
                    </a:cubicBezTo>
                    <a:cubicBezTo>
                      <a:pt x="6" y="108"/>
                      <a:pt x="4" y="104"/>
                      <a:pt x="4" y="101"/>
                    </a:cubicBezTo>
                    <a:cubicBezTo>
                      <a:pt x="5" y="98"/>
                      <a:pt x="8" y="96"/>
                      <a:pt x="11" y="96"/>
                    </a:cubicBezTo>
                    <a:cubicBezTo>
                      <a:pt x="11" y="95"/>
                      <a:pt x="11" y="94"/>
                      <a:pt x="11" y="93"/>
                    </a:cubicBezTo>
                    <a:cubicBezTo>
                      <a:pt x="6" y="93"/>
                      <a:pt x="2" y="96"/>
                      <a:pt x="1" y="100"/>
                    </a:cubicBezTo>
                    <a:cubicBezTo>
                      <a:pt x="0" y="105"/>
                      <a:pt x="3" y="111"/>
                      <a:pt x="8" y="112"/>
                    </a:cubicBezTo>
                    <a:cubicBezTo>
                      <a:pt x="9" y="112"/>
                      <a:pt x="10" y="112"/>
                      <a:pt x="11" y="112"/>
                    </a:cubicBezTo>
                    <a:cubicBezTo>
                      <a:pt x="11" y="111"/>
                      <a:pt x="10" y="110"/>
                      <a:pt x="10" y="109"/>
                    </a:cubicBezTo>
                    <a:close/>
                    <a:moveTo>
                      <a:pt x="14" y="70"/>
                    </a:moveTo>
                    <a:cubicBezTo>
                      <a:pt x="11" y="69"/>
                      <a:pt x="9" y="66"/>
                      <a:pt x="9" y="63"/>
                    </a:cubicBezTo>
                    <a:cubicBezTo>
                      <a:pt x="10" y="60"/>
                      <a:pt x="13" y="58"/>
                      <a:pt x="16" y="58"/>
                    </a:cubicBezTo>
                    <a:cubicBezTo>
                      <a:pt x="17" y="57"/>
                      <a:pt x="17" y="56"/>
                      <a:pt x="17" y="55"/>
                    </a:cubicBezTo>
                    <a:cubicBezTo>
                      <a:pt x="12" y="54"/>
                      <a:pt x="8" y="57"/>
                      <a:pt x="6" y="62"/>
                    </a:cubicBezTo>
                    <a:cubicBezTo>
                      <a:pt x="5" y="67"/>
                      <a:pt x="8" y="72"/>
                      <a:pt x="13" y="74"/>
                    </a:cubicBezTo>
                    <a:cubicBezTo>
                      <a:pt x="13" y="73"/>
                      <a:pt x="13" y="71"/>
                      <a:pt x="14" y="70"/>
                    </a:cubicBezTo>
                    <a:close/>
                    <a:moveTo>
                      <a:pt x="11" y="90"/>
                    </a:moveTo>
                    <a:cubicBezTo>
                      <a:pt x="11" y="90"/>
                      <a:pt x="11" y="90"/>
                      <a:pt x="11" y="90"/>
                    </a:cubicBezTo>
                    <a:cubicBezTo>
                      <a:pt x="7" y="89"/>
                      <a:pt x="5" y="85"/>
                      <a:pt x="6" y="82"/>
                    </a:cubicBezTo>
                    <a:cubicBezTo>
                      <a:pt x="7" y="79"/>
                      <a:pt x="10" y="77"/>
                      <a:pt x="13" y="77"/>
                    </a:cubicBezTo>
                    <a:cubicBezTo>
                      <a:pt x="13" y="76"/>
                      <a:pt x="13" y="75"/>
                      <a:pt x="13" y="74"/>
                    </a:cubicBezTo>
                    <a:cubicBezTo>
                      <a:pt x="8" y="73"/>
                      <a:pt x="4" y="76"/>
                      <a:pt x="3" y="81"/>
                    </a:cubicBezTo>
                    <a:cubicBezTo>
                      <a:pt x="2" y="86"/>
                      <a:pt x="5" y="91"/>
                      <a:pt x="10" y="93"/>
                    </a:cubicBezTo>
                    <a:cubicBezTo>
                      <a:pt x="10" y="93"/>
                      <a:pt x="10" y="93"/>
                      <a:pt x="11" y="93"/>
                    </a:cubicBezTo>
                    <a:cubicBezTo>
                      <a:pt x="11" y="92"/>
                      <a:pt x="11" y="91"/>
                      <a:pt x="11" y="90"/>
                    </a:cubicBezTo>
                    <a:close/>
                    <a:moveTo>
                      <a:pt x="25" y="33"/>
                    </a:moveTo>
                    <a:cubicBezTo>
                      <a:pt x="23" y="32"/>
                      <a:pt x="21" y="29"/>
                      <a:pt x="22" y="26"/>
                    </a:cubicBezTo>
                    <a:cubicBezTo>
                      <a:pt x="23" y="23"/>
                      <a:pt x="26" y="21"/>
                      <a:pt x="30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1" y="21"/>
                      <a:pt x="31" y="20"/>
                      <a:pt x="32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25" y="17"/>
                      <a:pt x="20" y="20"/>
                      <a:pt x="19" y="26"/>
                    </a:cubicBezTo>
                    <a:cubicBezTo>
                      <a:pt x="18" y="30"/>
                      <a:pt x="20" y="34"/>
                      <a:pt x="24" y="36"/>
                    </a:cubicBezTo>
                    <a:cubicBezTo>
                      <a:pt x="24" y="35"/>
                      <a:pt x="25" y="34"/>
                      <a:pt x="25" y="33"/>
                    </a:cubicBezTo>
                    <a:close/>
                    <a:moveTo>
                      <a:pt x="33" y="16"/>
                    </a:moveTo>
                    <a:cubicBezTo>
                      <a:pt x="31" y="14"/>
                      <a:pt x="30" y="12"/>
                      <a:pt x="31" y="9"/>
                    </a:cubicBezTo>
                    <a:cubicBezTo>
                      <a:pt x="32" y="6"/>
                      <a:pt x="35" y="4"/>
                      <a:pt x="39" y="4"/>
                    </a:cubicBezTo>
                    <a:cubicBezTo>
                      <a:pt x="39" y="5"/>
                      <a:pt x="39" y="5"/>
                      <a:pt x="40" y="5"/>
                    </a:cubicBezTo>
                    <a:cubicBezTo>
                      <a:pt x="40" y="4"/>
                      <a:pt x="41" y="3"/>
                      <a:pt x="41" y="2"/>
                    </a:cubicBezTo>
                    <a:cubicBezTo>
                      <a:pt x="41" y="2"/>
                      <a:pt x="40" y="1"/>
                      <a:pt x="39" y="1"/>
                    </a:cubicBezTo>
                    <a:cubicBezTo>
                      <a:pt x="34" y="0"/>
                      <a:pt x="29" y="3"/>
                      <a:pt x="28" y="8"/>
                    </a:cubicBezTo>
                    <a:cubicBezTo>
                      <a:pt x="27" y="12"/>
                      <a:pt x="28" y="17"/>
                      <a:pt x="32" y="19"/>
                    </a:cubicBezTo>
                    <a:cubicBezTo>
                      <a:pt x="32" y="18"/>
                      <a:pt x="33" y="17"/>
                      <a:pt x="33" y="16"/>
                    </a:cubicBezTo>
                    <a:close/>
                    <a:moveTo>
                      <a:pt x="28" y="184"/>
                    </a:moveTo>
                    <a:cubicBezTo>
                      <a:pt x="26" y="184"/>
                      <a:pt x="25" y="185"/>
                      <a:pt x="24" y="184"/>
                    </a:cubicBezTo>
                    <a:cubicBezTo>
                      <a:pt x="20" y="183"/>
                      <a:pt x="18" y="180"/>
                      <a:pt x="19" y="177"/>
                    </a:cubicBezTo>
                    <a:cubicBezTo>
                      <a:pt x="19" y="174"/>
                      <a:pt x="21" y="173"/>
                      <a:pt x="23" y="172"/>
                    </a:cubicBezTo>
                    <a:cubicBezTo>
                      <a:pt x="22" y="171"/>
                      <a:pt x="22" y="170"/>
                      <a:pt x="22" y="169"/>
                    </a:cubicBezTo>
                    <a:cubicBezTo>
                      <a:pt x="19" y="170"/>
                      <a:pt x="17" y="173"/>
                      <a:pt x="16" y="176"/>
                    </a:cubicBezTo>
                    <a:cubicBezTo>
                      <a:pt x="14" y="181"/>
                      <a:pt x="18" y="186"/>
                      <a:pt x="23" y="187"/>
                    </a:cubicBezTo>
                    <a:cubicBezTo>
                      <a:pt x="25" y="188"/>
                      <a:pt x="27" y="188"/>
                      <a:pt x="29" y="187"/>
                    </a:cubicBezTo>
                    <a:cubicBezTo>
                      <a:pt x="29" y="186"/>
                      <a:pt x="28" y="185"/>
                      <a:pt x="28" y="184"/>
                    </a:cubicBezTo>
                    <a:close/>
                    <a:moveTo>
                      <a:pt x="12" y="128"/>
                    </a:moveTo>
                    <a:cubicBezTo>
                      <a:pt x="11" y="128"/>
                      <a:pt x="11" y="128"/>
                      <a:pt x="10" y="128"/>
                    </a:cubicBezTo>
                    <a:cubicBezTo>
                      <a:pt x="7" y="127"/>
                      <a:pt x="5" y="124"/>
                      <a:pt x="5" y="120"/>
                    </a:cubicBezTo>
                    <a:cubicBezTo>
                      <a:pt x="6" y="118"/>
                      <a:pt x="8" y="116"/>
                      <a:pt x="11" y="116"/>
                    </a:cubicBezTo>
                    <a:cubicBezTo>
                      <a:pt x="11" y="114"/>
                      <a:pt x="11" y="113"/>
                      <a:pt x="11" y="112"/>
                    </a:cubicBezTo>
                    <a:cubicBezTo>
                      <a:pt x="7" y="113"/>
                      <a:pt x="3" y="116"/>
                      <a:pt x="2" y="120"/>
                    </a:cubicBezTo>
                    <a:cubicBezTo>
                      <a:pt x="1" y="125"/>
                      <a:pt x="4" y="130"/>
                      <a:pt x="9" y="131"/>
                    </a:cubicBezTo>
                    <a:cubicBezTo>
                      <a:pt x="10" y="132"/>
                      <a:pt x="11" y="132"/>
                      <a:pt x="12" y="131"/>
                    </a:cubicBezTo>
                    <a:cubicBezTo>
                      <a:pt x="12" y="130"/>
                      <a:pt x="12" y="129"/>
                      <a:pt x="12" y="128"/>
                    </a:cubicBezTo>
                    <a:close/>
                    <a:moveTo>
                      <a:pt x="32" y="202"/>
                    </a:moveTo>
                    <a:cubicBezTo>
                      <a:pt x="29" y="201"/>
                      <a:pt x="26" y="197"/>
                      <a:pt x="27" y="194"/>
                    </a:cubicBezTo>
                    <a:cubicBezTo>
                      <a:pt x="28" y="192"/>
                      <a:pt x="29" y="191"/>
                      <a:pt x="31" y="190"/>
                    </a:cubicBezTo>
                    <a:cubicBezTo>
                      <a:pt x="30" y="189"/>
                      <a:pt x="30" y="188"/>
                      <a:pt x="29" y="187"/>
                    </a:cubicBezTo>
                    <a:cubicBezTo>
                      <a:pt x="27" y="188"/>
                      <a:pt x="25" y="190"/>
                      <a:pt x="24" y="193"/>
                    </a:cubicBezTo>
                    <a:cubicBezTo>
                      <a:pt x="22" y="201"/>
                      <a:pt x="28" y="205"/>
                      <a:pt x="34" y="206"/>
                    </a:cubicBezTo>
                    <a:lnTo>
                      <a:pt x="32" y="202"/>
                    </a:lnTo>
                    <a:close/>
                    <a:moveTo>
                      <a:pt x="21" y="166"/>
                    </a:moveTo>
                    <a:cubicBezTo>
                      <a:pt x="19" y="166"/>
                      <a:pt x="18" y="166"/>
                      <a:pt x="17" y="166"/>
                    </a:cubicBezTo>
                    <a:cubicBezTo>
                      <a:pt x="14" y="165"/>
                      <a:pt x="12" y="162"/>
                      <a:pt x="12" y="158"/>
                    </a:cubicBezTo>
                    <a:cubicBezTo>
                      <a:pt x="13" y="156"/>
                      <a:pt x="15" y="154"/>
                      <a:pt x="17" y="154"/>
                    </a:cubicBezTo>
                    <a:cubicBezTo>
                      <a:pt x="17" y="153"/>
                      <a:pt x="16" y="152"/>
                      <a:pt x="16" y="151"/>
                    </a:cubicBezTo>
                    <a:cubicBezTo>
                      <a:pt x="13" y="152"/>
                      <a:pt x="10" y="154"/>
                      <a:pt x="9" y="158"/>
                    </a:cubicBezTo>
                    <a:cubicBezTo>
                      <a:pt x="8" y="163"/>
                      <a:pt x="11" y="168"/>
                      <a:pt x="16" y="169"/>
                    </a:cubicBezTo>
                    <a:cubicBezTo>
                      <a:pt x="18" y="170"/>
                      <a:pt x="20" y="170"/>
                      <a:pt x="22" y="169"/>
                    </a:cubicBezTo>
                    <a:cubicBezTo>
                      <a:pt x="21" y="168"/>
                      <a:pt x="21" y="167"/>
                      <a:pt x="21" y="166"/>
                    </a:cubicBezTo>
                    <a:close/>
                    <a:moveTo>
                      <a:pt x="15" y="147"/>
                    </a:moveTo>
                    <a:cubicBezTo>
                      <a:pt x="14" y="148"/>
                      <a:pt x="14" y="148"/>
                      <a:pt x="13" y="147"/>
                    </a:cubicBezTo>
                    <a:cubicBezTo>
                      <a:pt x="9" y="146"/>
                      <a:pt x="7" y="143"/>
                      <a:pt x="8" y="139"/>
                    </a:cubicBezTo>
                    <a:cubicBezTo>
                      <a:pt x="9" y="137"/>
                      <a:pt x="11" y="135"/>
                      <a:pt x="13" y="135"/>
                    </a:cubicBezTo>
                    <a:cubicBezTo>
                      <a:pt x="13" y="134"/>
                      <a:pt x="12" y="133"/>
                      <a:pt x="12" y="132"/>
                    </a:cubicBezTo>
                    <a:cubicBezTo>
                      <a:pt x="9" y="132"/>
                      <a:pt x="6" y="135"/>
                      <a:pt x="5" y="139"/>
                    </a:cubicBezTo>
                    <a:cubicBezTo>
                      <a:pt x="3" y="144"/>
                      <a:pt x="7" y="149"/>
                      <a:pt x="12" y="150"/>
                    </a:cubicBezTo>
                    <a:cubicBezTo>
                      <a:pt x="13" y="151"/>
                      <a:pt x="15" y="151"/>
                      <a:pt x="16" y="151"/>
                    </a:cubicBezTo>
                    <a:cubicBezTo>
                      <a:pt x="16" y="149"/>
                      <a:pt x="16" y="148"/>
                      <a:pt x="15" y="1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8" name="Freeform 691"/>
              <p:cNvSpPr/>
              <p:nvPr/>
            </p:nvSpPr>
            <p:spPr bwMode="auto">
              <a:xfrm>
                <a:off x="1414" y="76"/>
                <a:ext cx="214" cy="161"/>
              </a:xfrm>
              <a:custGeom>
                <a:avLst/>
                <a:gdLst>
                  <a:gd name="T0" fmla="*/ 110 w 110"/>
                  <a:gd name="T1" fmla="*/ 82 h 83"/>
                  <a:gd name="T2" fmla="*/ 109 w 110"/>
                  <a:gd name="T3" fmla="*/ 83 h 83"/>
                  <a:gd name="T4" fmla="*/ 0 w 110"/>
                  <a:gd name="T5" fmla="*/ 1 h 83"/>
                  <a:gd name="T6" fmla="*/ 1 w 110"/>
                  <a:gd name="T7" fmla="*/ 0 h 83"/>
                  <a:gd name="T8" fmla="*/ 110 w 110"/>
                  <a:gd name="T9" fmla="*/ 82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" h="83">
                    <a:moveTo>
                      <a:pt x="110" y="82"/>
                    </a:moveTo>
                    <a:cubicBezTo>
                      <a:pt x="109" y="83"/>
                      <a:pt x="109" y="83"/>
                      <a:pt x="109" y="83"/>
                    </a:cubicBezTo>
                    <a:cubicBezTo>
                      <a:pt x="40" y="41"/>
                      <a:pt x="1" y="2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41" y="39"/>
                      <a:pt x="110" y="8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9" name="Freeform 692"/>
              <p:cNvSpPr/>
              <p:nvPr/>
            </p:nvSpPr>
            <p:spPr bwMode="auto">
              <a:xfrm>
                <a:off x="1399" y="111"/>
                <a:ext cx="229" cy="128"/>
              </a:xfrm>
              <a:custGeom>
                <a:avLst/>
                <a:gdLst>
                  <a:gd name="T0" fmla="*/ 118 w 118"/>
                  <a:gd name="T1" fmla="*/ 64 h 66"/>
                  <a:gd name="T2" fmla="*/ 117 w 118"/>
                  <a:gd name="T3" fmla="*/ 66 h 66"/>
                  <a:gd name="T4" fmla="*/ 0 w 118"/>
                  <a:gd name="T5" fmla="*/ 1 h 66"/>
                  <a:gd name="T6" fmla="*/ 1 w 118"/>
                  <a:gd name="T7" fmla="*/ 0 h 66"/>
                  <a:gd name="T8" fmla="*/ 118 w 118"/>
                  <a:gd name="T9" fmla="*/ 6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8" h="66">
                    <a:moveTo>
                      <a:pt x="118" y="64"/>
                    </a:moveTo>
                    <a:cubicBezTo>
                      <a:pt x="117" y="66"/>
                      <a:pt x="117" y="66"/>
                      <a:pt x="117" y="66"/>
                    </a:cubicBezTo>
                    <a:cubicBezTo>
                      <a:pt x="43" y="33"/>
                      <a:pt x="1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43" y="31"/>
                      <a:pt x="118" y="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0" name="Freeform 693"/>
              <p:cNvSpPr/>
              <p:nvPr/>
            </p:nvSpPr>
            <p:spPr bwMode="auto">
              <a:xfrm>
                <a:off x="1387" y="146"/>
                <a:ext cx="241" cy="93"/>
              </a:xfrm>
              <a:custGeom>
                <a:avLst/>
                <a:gdLst>
                  <a:gd name="T0" fmla="*/ 124 w 124"/>
                  <a:gd name="T1" fmla="*/ 46 h 48"/>
                  <a:gd name="T2" fmla="*/ 124 w 124"/>
                  <a:gd name="T3" fmla="*/ 48 h 48"/>
                  <a:gd name="T4" fmla="*/ 0 w 124"/>
                  <a:gd name="T5" fmla="*/ 1 h 48"/>
                  <a:gd name="T6" fmla="*/ 1 w 124"/>
                  <a:gd name="T7" fmla="*/ 0 h 48"/>
                  <a:gd name="T8" fmla="*/ 124 w 124"/>
                  <a:gd name="T9" fmla="*/ 4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" h="48">
                    <a:moveTo>
                      <a:pt x="124" y="46"/>
                    </a:moveTo>
                    <a:cubicBezTo>
                      <a:pt x="124" y="48"/>
                      <a:pt x="124" y="48"/>
                      <a:pt x="124" y="48"/>
                    </a:cubicBezTo>
                    <a:cubicBezTo>
                      <a:pt x="45" y="26"/>
                      <a:pt x="0" y="2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46" y="24"/>
                      <a:pt x="124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1" name="Freeform 694"/>
              <p:cNvSpPr/>
              <p:nvPr/>
            </p:nvSpPr>
            <p:spPr bwMode="auto">
              <a:xfrm>
                <a:off x="1379" y="179"/>
                <a:ext cx="249" cy="60"/>
              </a:xfrm>
              <a:custGeom>
                <a:avLst/>
                <a:gdLst>
                  <a:gd name="T0" fmla="*/ 128 w 128"/>
                  <a:gd name="T1" fmla="*/ 31 h 31"/>
                  <a:gd name="T2" fmla="*/ 0 w 128"/>
                  <a:gd name="T3" fmla="*/ 2 h 31"/>
                  <a:gd name="T4" fmla="*/ 1 w 128"/>
                  <a:gd name="T5" fmla="*/ 0 h 31"/>
                  <a:gd name="T6" fmla="*/ 128 w 128"/>
                  <a:gd name="T7" fmla="*/ 29 h 31"/>
                  <a:gd name="T8" fmla="*/ 128 w 128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8" h="31">
                    <a:moveTo>
                      <a:pt x="128" y="31"/>
                    </a:moveTo>
                    <a:cubicBezTo>
                      <a:pt x="47" y="20"/>
                      <a:pt x="1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47" y="18"/>
                      <a:pt x="128" y="29"/>
                    </a:cubicBezTo>
                    <a:lnTo>
                      <a:pt x="128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2" name="Freeform 695"/>
              <p:cNvSpPr/>
              <p:nvPr/>
            </p:nvSpPr>
            <p:spPr bwMode="auto">
              <a:xfrm>
                <a:off x="1374" y="214"/>
                <a:ext cx="254" cy="25"/>
              </a:xfrm>
              <a:custGeom>
                <a:avLst/>
                <a:gdLst>
                  <a:gd name="T0" fmla="*/ 131 w 131"/>
                  <a:gd name="T1" fmla="*/ 13 h 13"/>
                  <a:gd name="T2" fmla="*/ 0 w 131"/>
                  <a:gd name="T3" fmla="*/ 1 h 13"/>
                  <a:gd name="T4" fmla="*/ 1 w 131"/>
                  <a:gd name="T5" fmla="*/ 0 h 13"/>
                  <a:gd name="T6" fmla="*/ 131 w 131"/>
                  <a:gd name="T7" fmla="*/ 11 h 13"/>
                  <a:gd name="T8" fmla="*/ 131 w 131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13">
                    <a:moveTo>
                      <a:pt x="131" y="13"/>
                    </a:moveTo>
                    <a:cubicBezTo>
                      <a:pt x="49" y="13"/>
                      <a:pt x="1" y="2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49" y="11"/>
                      <a:pt x="131" y="11"/>
                    </a:cubicBezTo>
                    <a:lnTo>
                      <a:pt x="131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3" name="Line 696"/>
              <p:cNvSpPr>
                <a:spLocks noChangeShapeType="1"/>
              </p:cNvSpPr>
              <p:nvPr/>
            </p:nvSpPr>
            <p:spPr bwMode="auto">
              <a:xfrm>
                <a:off x="1628" y="237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4" name="Line 697"/>
              <p:cNvSpPr>
                <a:spLocks noChangeShapeType="1"/>
              </p:cNvSpPr>
              <p:nvPr/>
            </p:nvSpPr>
            <p:spPr bwMode="auto">
              <a:xfrm>
                <a:off x="1628" y="237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5" name="Line 698"/>
              <p:cNvSpPr>
                <a:spLocks noChangeShapeType="1"/>
              </p:cNvSpPr>
              <p:nvPr/>
            </p:nvSpPr>
            <p:spPr bwMode="auto">
              <a:xfrm>
                <a:off x="1364" y="251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6" name="Line 699"/>
              <p:cNvSpPr>
                <a:spLocks noChangeShapeType="1"/>
              </p:cNvSpPr>
              <p:nvPr/>
            </p:nvSpPr>
            <p:spPr bwMode="auto">
              <a:xfrm>
                <a:off x="1364" y="251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7" name="Line 700"/>
              <p:cNvSpPr>
                <a:spLocks noChangeShapeType="1"/>
              </p:cNvSpPr>
              <p:nvPr/>
            </p:nvSpPr>
            <p:spPr bwMode="auto">
              <a:xfrm>
                <a:off x="1628" y="237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8" name="Line 701"/>
              <p:cNvSpPr>
                <a:spLocks noChangeShapeType="1"/>
              </p:cNvSpPr>
              <p:nvPr/>
            </p:nvSpPr>
            <p:spPr bwMode="auto">
              <a:xfrm>
                <a:off x="1628" y="237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9" name="Line 702"/>
              <p:cNvSpPr>
                <a:spLocks noChangeShapeType="1"/>
              </p:cNvSpPr>
              <p:nvPr/>
            </p:nvSpPr>
            <p:spPr bwMode="auto">
              <a:xfrm>
                <a:off x="1368" y="287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0" name="Line 703"/>
              <p:cNvSpPr>
                <a:spLocks noChangeShapeType="1"/>
              </p:cNvSpPr>
              <p:nvPr/>
            </p:nvSpPr>
            <p:spPr bwMode="auto">
              <a:xfrm>
                <a:off x="1368" y="287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1" name="Line 704"/>
              <p:cNvSpPr>
                <a:spLocks noChangeShapeType="1"/>
              </p:cNvSpPr>
              <p:nvPr/>
            </p:nvSpPr>
            <p:spPr bwMode="auto">
              <a:xfrm>
                <a:off x="1628" y="237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2" name="Line 705"/>
              <p:cNvSpPr>
                <a:spLocks noChangeShapeType="1"/>
              </p:cNvSpPr>
              <p:nvPr/>
            </p:nvSpPr>
            <p:spPr bwMode="auto">
              <a:xfrm>
                <a:off x="1628" y="237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3" name="Line 706"/>
              <p:cNvSpPr>
                <a:spLocks noChangeShapeType="1"/>
              </p:cNvSpPr>
              <p:nvPr/>
            </p:nvSpPr>
            <p:spPr bwMode="auto">
              <a:xfrm>
                <a:off x="1422" y="328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4" name="Line 707"/>
              <p:cNvSpPr>
                <a:spLocks noChangeShapeType="1"/>
              </p:cNvSpPr>
              <p:nvPr/>
            </p:nvSpPr>
            <p:spPr bwMode="auto">
              <a:xfrm>
                <a:off x="1422" y="328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5" name="Line 708"/>
              <p:cNvSpPr>
                <a:spLocks noChangeShapeType="1"/>
              </p:cNvSpPr>
              <p:nvPr/>
            </p:nvSpPr>
            <p:spPr bwMode="auto">
              <a:xfrm>
                <a:off x="1628" y="237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6" name="Line 709"/>
              <p:cNvSpPr>
                <a:spLocks noChangeShapeType="1"/>
              </p:cNvSpPr>
              <p:nvPr/>
            </p:nvSpPr>
            <p:spPr bwMode="auto">
              <a:xfrm>
                <a:off x="1628" y="237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7" name="Line 710"/>
              <p:cNvSpPr>
                <a:spLocks noChangeShapeType="1"/>
              </p:cNvSpPr>
              <p:nvPr/>
            </p:nvSpPr>
            <p:spPr bwMode="auto">
              <a:xfrm>
                <a:off x="1436" y="361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8" name="Line 711"/>
              <p:cNvSpPr>
                <a:spLocks noChangeShapeType="1"/>
              </p:cNvSpPr>
              <p:nvPr/>
            </p:nvSpPr>
            <p:spPr bwMode="auto">
              <a:xfrm>
                <a:off x="1436" y="361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9" name="Line 712"/>
              <p:cNvSpPr>
                <a:spLocks noChangeShapeType="1"/>
              </p:cNvSpPr>
              <p:nvPr/>
            </p:nvSpPr>
            <p:spPr bwMode="auto">
              <a:xfrm>
                <a:off x="1628" y="237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0" name="Line 713"/>
              <p:cNvSpPr>
                <a:spLocks noChangeShapeType="1"/>
              </p:cNvSpPr>
              <p:nvPr/>
            </p:nvSpPr>
            <p:spPr bwMode="auto">
              <a:xfrm>
                <a:off x="1628" y="237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1" name="Line 714"/>
              <p:cNvSpPr>
                <a:spLocks noChangeShapeType="1"/>
              </p:cNvSpPr>
              <p:nvPr/>
            </p:nvSpPr>
            <p:spPr bwMode="auto">
              <a:xfrm>
                <a:off x="1449" y="398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2" name="Line 715"/>
              <p:cNvSpPr>
                <a:spLocks noChangeShapeType="1"/>
              </p:cNvSpPr>
              <p:nvPr/>
            </p:nvSpPr>
            <p:spPr bwMode="auto">
              <a:xfrm>
                <a:off x="1449" y="398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3" name="Freeform 716"/>
              <p:cNvSpPr/>
              <p:nvPr/>
            </p:nvSpPr>
            <p:spPr bwMode="auto">
              <a:xfrm>
                <a:off x="1409" y="235"/>
                <a:ext cx="219" cy="171"/>
              </a:xfrm>
              <a:custGeom>
                <a:avLst/>
                <a:gdLst>
                  <a:gd name="T0" fmla="*/ 113 w 113"/>
                  <a:gd name="T1" fmla="*/ 2 h 88"/>
                  <a:gd name="T2" fmla="*/ 2 w 113"/>
                  <a:gd name="T3" fmla="*/ 88 h 88"/>
                  <a:gd name="T4" fmla="*/ 0 w 113"/>
                  <a:gd name="T5" fmla="*/ 86 h 88"/>
                  <a:gd name="T6" fmla="*/ 112 w 113"/>
                  <a:gd name="T7" fmla="*/ 0 h 88"/>
                  <a:gd name="T8" fmla="*/ 113 w 113"/>
                  <a:gd name="T9" fmla="*/ 2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3" h="88">
                    <a:moveTo>
                      <a:pt x="113" y="2"/>
                    </a:moveTo>
                    <a:cubicBezTo>
                      <a:pt x="56" y="24"/>
                      <a:pt x="2" y="87"/>
                      <a:pt x="2" y="88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1" y="86"/>
                      <a:pt x="55" y="23"/>
                      <a:pt x="112" y="0"/>
                    </a:cubicBezTo>
                    <a:lnTo>
                      <a:pt x="113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4" name="Freeform 717"/>
              <p:cNvSpPr/>
              <p:nvPr/>
            </p:nvSpPr>
            <p:spPr bwMode="auto">
              <a:xfrm>
                <a:off x="1395" y="235"/>
                <a:ext cx="233" cy="136"/>
              </a:xfrm>
              <a:custGeom>
                <a:avLst/>
                <a:gdLst>
                  <a:gd name="T0" fmla="*/ 120 w 120"/>
                  <a:gd name="T1" fmla="*/ 2 h 70"/>
                  <a:gd name="T2" fmla="*/ 1 w 120"/>
                  <a:gd name="T3" fmla="*/ 70 h 70"/>
                  <a:gd name="T4" fmla="*/ 0 w 120"/>
                  <a:gd name="T5" fmla="*/ 68 h 70"/>
                  <a:gd name="T6" fmla="*/ 120 w 120"/>
                  <a:gd name="T7" fmla="*/ 0 h 70"/>
                  <a:gd name="T8" fmla="*/ 120 w 120"/>
                  <a:gd name="T9" fmla="*/ 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70">
                    <a:moveTo>
                      <a:pt x="120" y="2"/>
                    </a:moveTo>
                    <a:cubicBezTo>
                      <a:pt x="60" y="16"/>
                      <a:pt x="2" y="69"/>
                      <a:pt x="1" y="70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1" y="68"/>
                      <a:pt x="59" y="14"/>
                      <a:pt x="120" y="0"/>
                    </a:cubicBezTo>
                    <a:lnTo>
                      <a:pt x="12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5" name="Freeform 718"/>
              <p:cNvSpPr/>
              <p:nvPr/>
            </p:nvSpPr>
            <p:spPr bwMode="auto">
              <a:xfrm>
                <a:off x="1385" y="235"/>
                <a:ext cx="243" cy="99"/>
              </a:xfrm>
              <a:custGeom>
                <a:avLst/>
                <a:gdLst>
                  <a:gd name="T0" fmla="*/ 125 w 125"/>
                  <a:gd name="T1" fmla="*/ 2 h 51"/>
                  <a:gd name="T2" fmla="*/ 1 w 125"/>
                  <a:gd name="T3" fmla="*/ 51 h 51"/>
                  <a:gd name="T4" fmla="*/ 0 w 125"/>
                  <a:gd name="T5" fmla="*/ 50 h 51"/>
                  <a:gd name="T6" fmla="*/ 125 w 125"/>
                  <a:gd name="T7" fmla="*/ 0 h 51"/>
                  <a:gd name="T8" fmla="*/ 125 w 125"/>
                  <a:gd name="T9" fmla="*/ 2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" h="51">
                    <a:moveTo>
                      <a:pt x="125" y="2"/>
                    </a:moveTo>
                    <a:cubicBezTo>
                      <a:pt x="64" y="8"/>
                      <a:pt x="1" y="51"/>
                      <a:pt x="1" y="51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0" y="49"/>
                      <a:pt x="63" y="6"/>
                      <a:pt x="125" y="0"/>
                    </a:cubicBezTo>
                    <a:lnTo>
                      <a:pt x="125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6" name="Freeform 719"/>
              <p:cNvSpPr/>
              <p:nvPr/>
            </p:nvSpPr>
            <p:spPr bwMode="auto">
              <a:xfrm>
                <a:off x="1378" y="229"/>
                <a:ext cx="250" cy="68"/>
              </a:xfrm>
              <a:custGeom>
                <a:avLst/>
                <a:gdLst>
                  <a:gd name="T0" fmla="*/ 129 w 129"/>
                  <a:gd name="T1" fmla="*/ 5 h 35"/>
                  <a:gd name="T2" fmla="*/ 1 w 129"/>
                  <a:gd name="T3" fmla="*/ 35 h 35"/>
                  <a:gd name="T4" fmla="*/ 0 w 129"/>
                  <a:gd name="T5" fmla="*/ 34 h 35"/>
                  <a:gd name="T6" fmla="*/ 129 w 129"/>
                  <a:gd name="T7" fmla="*/ 3 h 35"/>
                  <a:gd name="T8" fmla="*/ 129 w 129"/>
                  <a:gd name="T9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9" h="35">
                    <a:moveTo>
                      <a:pt x="129" y="5"/>
                    </a:moveTo>
                    <a:cubicBezTo>
                      <a:pt x="67" y="2"/>
                      <a:pt x="1" y="35"/>
                      <a:pt x="1" y="35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1" y="33"/>
                      <a:pt x="67" y="0"/>
                      <a:pt x="129" y="3"/>
                    </a:cubicBezTo>
                    <a:lnTo>
                      <a:pt x="129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7" name="Freeform 720"/>
              <p:cNvSpPr/>
              <p:nvPr/>
            </p:nvSpPr>
            <p:spPr bwMode="auto">
              <a:xfrm>
                <a:off x="1374" y="214"/>
                <a:ext cx="254" cy="46"/>
              </a:xfrm>
              <a:custGeom>
                <a:avLst/>
                <a:gdLst>
                  <a:gd name="T0" fmla="*/ 131 w 131"/>
                  <a:gd name="T1" fmla="*/ 13 h 24"/>
                  <a:gd name="T2" fmla="*/ 1 w 131"/>
                  <a:gd name="T3" fmla="*/ 24 h 24"/>
                  <a:gd name="T4" fmla="*/ 0 w 131"/>
                  <a:gd name="T5" fmla="*/ 22 h 24"/>
                  <a:gd name="T6" fmla="*/ 131 w 131"/>
                  <a:gd name="T7" fmla="*/ 11 h 24"/>
                  <a:gd name="T8" fmla="*/ 131 w 131"/>
                  <a:gd name="T9" fmla="*/ 1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24">
                    <a:moveTo>
                      <a:pt x="131" y="13"/>
                    </a:moveTo>
                    <a:cubicBezTo>
                      <a:pt x="70" y="2"/>
                      <a:pt x="2" y="24"/>
                      <a:pt x="1" y="24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2"/>
                      <a:pt x="70" y="0"/>
                      <a:pt x="131" y="11"/>
                    </a:cubicBezTo>
                    <a:lnTo>
                      <a:pt x="131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8" name="Freeform 721"/>
              <p:cNvSpPr>
                <a:spLocks noEditPoints="1"/>
              </p:cNvSpPr>
              <p:nvPr/>
            </p:nvSpPr>
            <p:spPr bwMode="auto">
              <a:xfrm>
                <a:off x="1603" y="-331"/>
                <a:ext cx="40" cy="40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5 w 21"/>
                  <a:gd name="T11" fmla="*/ 9 h 21"/>
                  <a:gd name="T12" fmla="*/ 9 w 21"/>
                  <a:gd name="T13" fmla="*/ 17 h 21"/>
                  <a:gd name="T14" fmla="*/ 17 w 21"/>
                  <a:gd name="T15" fmla="*/ 12 h 21"/>
                  <a:gd name="T16" fmla="*/ 12 w 21"/>
                  <a:gd name="T17" fmla="*/ 4 h 21"/>
                  <a:gd name="T18" fmla="*/ 5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9" y="18"/>
                      <a:pt x="14" y="21"/>
                      <a:pt x="8" y="20"/>
                    </a:cubicBezTo>
                    <a:cubicBezTo>
                      <a:pt x="3" y="19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3"/>
                    </a:cubicBezTo>
                    <a:close/>
                    <a:moveTo>
                      <a:pt x="5" y="9"/>
                    </a:moveTo>
                    <a:cubicBezTo>
                      <a:pt x="4" y="13"/>
                      <a:pt x="6" y="16"/>
                      <a:pt x="9" y="17"/>
                    </a:cubicBezTo>
                    <a:cubicBezTo>
                      <a:pt x="13" y="18"/>
                      <a:pt x="16" y="16"/>
                      <a:pt x="17" y="12"/>
                    </a:cubicBezTo>
                    <a:cubicBezTo>
                      <a:pt x="18" y="9"/>
                      <a:pt x="16" y="5"/>
                      <a:pt x="12" y="4"/>
                    </a:cubicBezTo>
                    <a:cubicBezTo>
                      <a:pt x="9" y="4"/>
                      <a:pt x="5" y="6"/>
                      <a:pt x="5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9" name="Freeform 722"/>
              <p:cNvSpPr>
                <a:spLocks noEditPoints="1"/>
              </p:cNvSpPr>
              <p:nvPr/>
            </p:nvSpPr>
            <p:spPr bwMode="auto">
              <a:xfrm>
                <a:off x="1610" y="-295"/>
                <a:ext cx="41" cy="41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4 w 21"/>
                  <a:gd name="T11" fmla="*/ 9 h 21"/>
                  <a:gd name="T12" fmla="*/ 9 w 21"/>
                  <a:gd name="T13" fmla="*/ 17 h 21"/>
                  <a:gd name="T14" fmla="*/ 17 w 21"/>
                  <a:gd name="T15" fmla="*/ 12 h 21"/>
                  <a:gd name="T16" fmla="*/ 12 w 21"/>
                  <a:gd name="T17" fmla="*/ 4 h 21"/>
                  <a:gd name="T18" fmla="*/ 4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9" y="18"/>
                      <a:pt x="13" y="21"/>
                      <a:pt x="8" y="20"/>
                    </a:cubicBezTo>
                    <a:cubicBezTo>
                      <a:pt x="3" y="19"/>
                      <a:pt x="0" y="13"/>
                      <a:pt x="1" y="8"/>
                    </a:cubicBezTo>
                    <a:cubicBezTo>
                      <a:pt x="2" y="3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3" y="13"/>
                      <a:pt x="6" y="16"/>
                      <a:pt x="9" y="17"/>
                    </a:cubicBezTo>
                    <a:cubicBezTo>
                      <a:pt x="12" y="18"/>
                      <a:pt x="16" y="16"/>
                      <a:pt x="17" y="12"/>
                    </a:cubicBezTo>
                    <a:cubicBezTo>
                      <a:pt x="18" y="9"/>
                      <a:pt x="16" y="5"/>
                      <a:pt x="12" y="4"/>
                    </a:cubicBezTo>
                    <a:cubicBezTo>
                      <a:pt x="9" y="4"/>
                      <a:pt x="5" y="6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0" name="Freeform 723"/>
              <p:cNvSpPr>
                <a:spLocks noEditPoints="1"/>
              </p:cNvSpPr>
              <p:nvPr/>
            </p:nvSpPr>
            <p:spPr bwMode="auto">
              <a:xfrm>
                <a:off x="1618" y="-258"/>
                <a:ext cx="41" cy="41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4 w 21"/>
                  <a:gd name="T11" fmla="*/ 9 h 21"/>
                  <a:gd name="T12" fmla="*/ 9 w 21"/>
                  <a:gd name="T13" fmla="*/ 17 h 21"/>
                  <a:gd name="T14" fmla="*/ 17 w 21"/>
                  <a:gd name="T15" fmla="*/ 12 h 21"/>
                  <a:gd name="T16" fmla="*/ 12 w 21"/>
                  <a:gd name="T17" fmla="*/ 4 h 21"/>
                  <a:gd name="T18" fmla="*/ 4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8" y="18"/>
                      <a:pt x="13" y="21"/>
                      <a:pt x="8" y="20"/>
                    </a:cubicBezTo>
                    <a:cubicBezTo>
                      <a:pt x="3" y="19"/>
                      <a:pt x="0" y="13"/>
                      <a:pt x="1" y="8"/>
                    </a:cubicBezTo>
                    <a:cubicBezTo>
                      <a:pt x="2" y="3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3" y="12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2"/>
                    </a:cubicBezTo>
                    <a:cubicBezTo>
                      <a:pt x="18" y="9"/>
                      <a:pt x="15" y="5"/>
                      <a:pt x="12" y="4"/>
                    </a:cubicBezTo>
                    <a:cubicBezTo>
                      <a:pt x="9" y="3"/>
                      <a:pt x="5" y="6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1" name="Freeform 724"/>
              <p:cNvSpPr>
                <a:spLocks noEditPoints="1"/>
              </p:cNvSpPr>
              <p:nvPr/>
            </p:nvSpPr>
            <p:spPr bwMode="auto">
              <a:xfrm>
                <a:off x="1626" y="-221"/>
                <a:ext cx="41" cy="41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20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  <a:gd name="T10" fmla="*/ 4 w 21"/>
                  <a:gd name="T11" fmla="*/ 9 h 21"/>
                  <a:gd name="T12" fmla="*/ 9 w 21"/>
                  <a:gd name="T13" fmla="*/ 17 h 21"/>
                  <a:gd name="T14" fmla="*/ 16 w 21"/>
                  <a:gd name="T15" fmla="*/ 12 h 21"/>
                  <a:gd name="T16" fmla="*/ 12 w 21"/>
                  <a:gd name="T17" fmla="*/ 4 h 21"/>
                  <a:gd name="T18" fmla="*/ 4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8" y="18"/>
                      <a:pt x="13" y="21"/>
                      <a:pt x="8" y="20"/>
                    </a:cubicBezTo>
                    <a:cubicBezTo>
                      <a:pt x="3" y="19"/>
                      <a:pt x="0" y="13"/>
                      <a:pt x="1" y="8"/>
                    </a:cubicBezTo>
                    <a:cubicBezTo>
                      <a:pt x="2" y="3"/>
                      <a:pt x="7" y="0"/>
                      <a:pt x="13" y="1"/>
                    </a:cubicBezTo>
                    <a:cubicBezTo>
                      <a:pt x="18" y="2"/>
                      <a:pt x="21" y="8"/>
                      <a:pt x="20" y="13"/>
                    </a:cubicBezTo>
                    <a:close/>
                    <a:moveTo>
                      <a:pt x="4" y="9"/>
                    </a:moveTo>
                    <a:cubicBezTo>
                      <a:pt x="3" y="12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6" y="12"/>
                    </a:cubicBezTo>
                    <a:cubicBezTo>
                      <a:pt x="17" y="9"/>
                      <a:pt x="15" y="5"/>
                      <a:pt x="12" y="4"/>
                    </a:cubicBezTo>
                    <a:cubicBezTo>
                      <a:pt x="8" y="3"/>
                      <a:pt x="5" y="6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2" name="Freeform 725"/>
              <p:cNvSpPr>
                <a:spLocks noEditPoints="1"/>
              </p:cNvSpPr>
              <p:nvPr/>
            </p:nvSpPr>
            <p:spPr bwMode="auto">
              <a:xfrm>
                <a:off x="1638" y="-186"/>
                <a:ext cx="42" cy="41"/>
              </a:xfrm>
              <a:custGeom>
                <a:avLst/>
                <a:gdLst>
                  <a:gd name="T0" fmla="*/ 21 w 22"/>
                  <a:gd name="T1" fmla="*/ 13 h 21"/>
                  <a:gd name="T2" fmla="*/ 9 w 22"/>
                  <a:gd name="T3" fmla="*/ 20 h 21"/>
                  <a:gd name="T4" fmla="*/ 2 w 22"/>
                  <a:gd name="T5" fmla="*/ 8 h 21"/>
                  <a:gd name="T6" fmla="*/ 13 w 22"/>
                  <a:gd name="T7" fmla="*/ 1 h 21"/>
                  <a:gd name="T8" fmla="*/ 21 w 22"/>
                  <a:gd name="T9" fmla="*/ 13 h 21"/>
                  <a:gd name="T10" fmla="*/ 5 w 22"/>
                  <a:gd name="T11" fmla="*/ 9 h 21"/>
                  <a:gd name="T12" fmla="*/ 10 w 22"/>
                  <a:gd name="T13" fmla="*/ 17 h 21"/>
                  <a:gd name="T14" fmla="*/ 17 w 22"/>
                  <a:gd name="T15" fmla="*/ 12 h 21"/>
                  <a:gd name="T16" fmla="*/ 13 w 22"/>
                  <a:gd name="T17" fmla="*/ 4 h 21"/>
                  <a:gd name="T18" fmla="*/ 5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21" y="13"/>
                    </a:moveTo>
                    <a:cubicBezTo>
                      <a:pt x="19" y="18"/>
                      <a:pt x="14" y="21"/>
                      <a:pt x="9" y="20"/>
                    </a:cubicBezTo>
                    <a:cubicBezTo>
                      <a:pt x="4" y="19"/>
                      <a:pt x="0" y="13"/>
                      <a:pt x="2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9" y="2"/>
                      <a:pt x="22" y="8"/>
                      <a:pt x="21" y="13"/>
                    </a:cubicBezTo>
                    <a:close/>
                    <a:moveTo>
                      <a:pt x="5" y="9"/>
                    </a:moveTo>
                    <a:cubicBezTo>
                      <a:pt x="4" y="12"/>
                      <a:pt x="6" y="16"/>
                      <a:pt x="10" y="17"/>
                    </a:cubicBezTo>
                    <a:cubicBezTo>
                      <a:pt x="13" y="18"/>
                      <a:pt x="17" y="15"/>
                      <a:pt x="17" y="12"/>
                    </a:cubicBezTo>
                    <a:cubicBezTo>
                      <a:pt x="18" y="9"/>
                      <a:pt x="16" y="5"/>
                      <a:pt x="13" y="4"/>
                    </a:cubicBezTo>
                    <a:cubicBezTo>
                      <a:pt x="9" y="3"/>
                      <a:pt x="6" y="5"/>
                      <a:pt x="5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3" name="Freeform 726"/>
              <p:cNvSpPr>
                <a:spLocks noEditPoints="1"/>
              </p:cNvSpPr>
              <p:nvPr/>
            </p:nvSpPr>
            <p:spPr bwMode="auto">
              <a:xfrm>
                <a:off x="1655" y="-153"/>
                <a:ext cx="43" cy="41"/>
              </a:xfrm>
              <a:custGeom>
                <a:avLst/>
                <a:gdLst>
                  <a:gd name="T0" fmla="*/ 21 w 22"/>
                  <a:gd name="T1" fmla="*/ 13 h 21"/>
                  <a:gd name="T2" fmla="*/ 9 w 22"/>
                  <a:gd name="T3" fmla="*/ 20 h 21"/>
                  <a:gd name="T4" fmla="*/ 2 w 22"/>
                  <a:gd name="T5" fmla="*/ 8 h 21"/>
                  <a:gd name="T6" fmla="*/ 13 w 22"/>
                  <a:gd name="T7" fmla="*/ 1 h 21"/>
                  <a:gd name="T8" fmla="*/ 21 w 22"/>
                  <a:gd name="T9" fmla="*/ 13 h 21"/>
                  <a:gd name="T10" fmla="*/ 5 w 22"/>
                  <a:gd name="T11" fmla="*/ 9 h 21"/>
                  <a:gd name="T12" fmla="*/ 10 w 22"/>
                  <a:gd name="T13" fmla="*/ 17 h 21"/>
                  <a:gd name="T14" fmla="*/ 17 w 22"/>
                  <a:gd name="T15" fmla="*/ 12 h 21"/>
                  <a:gd name="T16" fmla="*/ 13 w 22"/>
                  <a:gd name="T17" fmla="*/ 4 h 21"/>
                  <a:gd name="T18" fmla="*/ 5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21" y="13"/>
                    </a:moveTo>
                    <a:cubicBezTo>
                      <a:pt x="19" y="18"/>
                      <a:pt x="14" y="21"/>
                      <a:pt x="9" y="20"/>
                    </a:cubicBezTo>
                    <a:cubicBezTo>
                      <a:pt x="4" y="19"/>
                      <a:pt x="0" y="13"/>
                      <a:pt x="2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9" y="2"/>
                      <a:pt x="22" y="8"/>
                      <a:pt x="21" y="13"/>
                    </a:cubicBezTo>
                    <a:close/>
                    <a:moveTo>
                      <a:pt x="5" y="9"/>
                    </a:moveTo>
                    <a:cubicBezTo>
                      <a:pt x="4" y="12"/>
                      <a:pt x="6" y="16"/>
                      <a:pt x="10" y="17"/>
                    </a:cubicBezTo>
                    <a:cubicBezTo>
                      <a:pt x="13" y="18"/>
                      <a:pt x="17" y="16"/>
                      <a:pt x="17" y="12"/>
                    </a:cubicBezTo>
                    <a:cubicBezTo>
                      <a:pt x="18" y="9"/>
                      <a:pt x="16" y="5"/>
                      <a:pt x="13" y="4"/>
                    </a:cubicBezTo>
                    <a:cubicBezTo>
                      <a:pt x="9" y="3"/>
                      <a:pt x="6" y="6"/>
                      <a:pt x="5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4" name="Freeform 727"/>
              <p:cNvSpPr>
                <a:spLocks noEditPoints="1"/>
              </p:cNvSpPr>
              <p:nvPr/>
            </p:nvSpPr>
            <p:spPr bwMode="auto">
              <a:xfrm>
                <a:off x="1672" y="-120"/>
                <a:ext cx="43" cy="41"/>
              </a:xfrm>
              <a:custGeom>
                <a:avLst/>
                <a:gdLst>
                  <a:gd name="T0" fmla="*/ 21 w 22"/>
                  <a:gd name="T1" fmla="*/ 13 h 21"/>
                  <a:gd name="T2" fmla="*/ 9 w 22"/>
                  <a:gd name="T3" fmla="*/ 20 h 21"/>
                  <a:gd name="T4" fmla="*/ 2 w 22"/>
                  <a:gd name="T5" fmla="*/ 8 h 21"/>
                  <a:gd name="T6" fmla="*/ 13 w 22"/>
                  <a:gd name="T7" fmla="*/ 1 h 21"/>
                  <a:gd name="T8" fmla="*/ 21 w 22"/>
                  <a:gd name="T9" fmla="*/ 13 h 21"/>
                  <a:gd name="T10" fmla="*/ 5 w 22"/>
                  <a:gd name="T11" fmla="*/ 9 h 21"/>
                  <a:gd name="T12" fmla="*/ 10 w 22"/>
                  <a:gd name="T13" fmla="*/ 17 h 21"/>
                  <a:gd name="T14" fmla="*/ 17 w 22"/>
                  <a:gd name="T15" fmla="*/ 12 h 21"/>
                  <a:gd name="T16" fmla="*/ 13 w 22"/>
                  <a:gd name="T17" fmla="*/ 4 h 21"/>
                  <a:gd name="T18" fmla="*/ 5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21" y="13"/>
                    </a:moveTo>
                    <a:cubicBezTo>
                      <a:pt x="19" y="18"/>
                      <a:pt x="14" y="21"/>
                      <a:pt x="9" y="20"/>
                    </a:cubicBezTo>
                    <a:cubicBezTo>
                      <a:pt x="4" y="19"/>
                      <a:pt x="0" y="14"/>
                      <a:pt x="2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9" y="3"/>
                      <a:pt x="22" y="8"/>
                      <a:pt x="21" y="13"/>
                    </a:cubicBezTo>
                    <a:close/>
                    <a:moveTo>
                      <a:pt x="5" y="9"/>
                    </a:moveTo>
                    <a:cubicBezTo>
                      <a:pt x="4" y="13"/>
                      <a:pt x="6" y="16"/>
                      <a:pt x="10" y="17"/>
                    </a:cubicBezTo>
                    <a:cubicBezTo>
                      <a:pt x="13" y="18"/>
                      <a:pt x="17" y="16"/>
                      <a:pt x="17" y="12"/>
                    </a:cubicBezTo>
                    <a:cubicBezTo>
                      <a:pt x="18" y="9"/>
                      <a:pt x="16" y="5"/>
                      <a:pt x="13" y="4"/>
                    </a:cubicBezTo>
                    <a:cubicBezTo>
                      <a:pt x="9" y="4"/>
                      <a:pt x="6" y="6"/>
                      <a:pt x="5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5" name="Freeform 728"/>
              <p:cNvSpPr>
                <a:spLocks noEditPoints="1"/>
              </p:cNvSpPr>
              <p:nvPr/>
            </p:nvSpPr>
            <p:spPr bwMode="auto">
              <a:xfrm>
                <a:off x="1692" y="-87"/>
                <a:ext cx="43" cy="41"/>
              </a:xfrm>
              <a:custGeom>
                <a:avLst/>
                <a:gdLst>
                  <a:gd name="T0" fmla="*/ 20 w 22"/>
                  <a:gd name="T1" fmla="*/ 13 h 21"/>
                  <a:gd name="T2" fmla="*/ 9 w 22"/>
                  <a:gd name="T3" fmla="*/ 20 h 21"/>
                  <a:gd name="T4" fmla="*/ 2 w 22"/>
                  <a:gd name="T5" fmla="*/ 8 h 21"/>
                  <a:gd name="T6" fmla="*/ 13 w 22"/>
                  <a:gd name="T7" fmla="*/ 1 h 21"/>
                  <a:gd name="T8" fmla="*/ 20 w 22"/>
                  <a:gd name="T9" fmla="*/ 13 h 21"/>
                  <a:gd name="T10" fmla="*/ 5 w 22"/>
                  <a:gd name="T11" fmla="*/ 9 h 21"/>
                  <a:gd name="T12" fmla="*/ 9 w 22"/>
                  <a:gd name="T13" fmla="*/ 17 h 21"/>
                  <a:gd name="T14" fmla="*/ 17 w 22"/>
                  <a:gd name="T15" fmla="*/ 12 h 21"/>
                  <a:gd name="T16" fmla="*/ 13 w 22"/>
                  <a:gd name="T17" fmla="*/ 4 h 21"/>
                  <a:gd name="T18" fmla="*/ 5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20" y="13"/>
                    </a:moveTo>
                    <a:cubicBezTo>
                      <a:pt x="19" y="18"/>
                      <a:pt x="14" y="21"/>
                      <a:pt x="9" y="20"/>
                    </a:cubicBezTo>
                    <a:cubicBezTo>
                      <a:pt x="4" y="18"/>
                      <a:pt x="0" y="13"/>
                      <a:pt x="2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9" y="2"/>
                      <a:pt x="22" y="7"/>
                      <a:pt x="20" y="13"/>
                    </a:cubicBezTo>
                    <a:close/>
                    <a:moveTo>
                      <a:pt x="5" y="9"/>
                    </a:moveTo>
                    <a:cubicBezTo>
                      <a:pt x="4" y="12"/>
                      <a:pt x="6" y="16"/>
                      <a:pt x="9" y="17"/>
                    </a:cubicBezTo>
                    <a:cubicBezTo>
                      <a:pt x="13" y="17"/>
                      <a:pt x="16" y="15"/>
                      <a:pt x="17" y="12"/>
                    </a:cubicBezTo>
                    <a:cubicBezTo>
                      <a:pt x="18" y="8"/>
                      <a:pt x="16" y="5"/>
                      <a:pt x="13" y="4"/>
                    </a:cubicBezTo>
                    <a:cubicBezTo>
                      <a:pt x="9" y="3"/>
                      <a:pt x="6" y="5"/>
                      <a:pt x="5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6" name="Freeform 729"/>
              <p:cNvSpPr>
                <a:spLocks noEditPoints="1"/>
              </p:cNvSpPr>
              <p:nvPr/>
            </p:nvSpPr>
            <p:spPr bwMode="auto">
              <a:xfrm>
                <a:off x="1715" y="-58"/>
                <a:ext cx="41" cy="43"/>
              </a:xfrm>
              <a:custGeom>
                <a:avLst/>
                <a:gdLst>
                  <a:gd name="T0" fmla="*/ 20 w 21"/>
                  <a:gd name="T1" fmla="*/ 13 h 22"/>
                  <a:gd name="T2" fmla="*/ 8 w 21"/>
                  <a:gd name="T3" fmla="*/ 21 h 22"/>
                  <a:gd name="T4" fmla="*/ 1 w 21"/>
                  <a:gd name="T5" fmla="*/ 9 h 22"/>
                  <a:gd name="T6" fmla="*/ 13 w 21"/>
                  <a:gd name="T7" fmla="*/ 2 h 22"/>
                  <a:gd name="T8" fmla="*/ 20 w 21"/>
                  <a:gd name="T9" fmla="*/ 13 h 22"/>
                  <a:gd name="T10" fmla="*/ 4 w 21"/>
                  <a:gd name="T11" fmla="*/ 10 h 22"/>
                  <a:gd name="T12" fmla="*/ 9 w 21"/>
                  <a:gd name="T13" fmla="*/ 17 h 22"/>
                  <a:gd name="T14" fmla="*/ 16 w 21"/>
                  <a:gd name="T15" fmla="*/ 13 h 22"/>
                  <a:gd name="T16" fmla="*/ 12 w 21"/>
                  <a:gd name="T17" fmla="*/ 5 h 22"/>
                  <a:gd name="T18" fmla="*/ 4 w 21"/>
                  <a:gd name="T1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20" y="13"/>
                    </a:moveTo>
                    <a:cubicBezTo>
                      <a:pt x="18" y="19"/>
                      <a:pt x="13" y="22"/>
                      <a:pt x="8" y="21"/>
                    </a:cubicBezTo>
                    <a:cubicBezTo>
                      <a:pt x="3" y="19"/>
                      <a:pt x="0" y="14"/>
                      <a:pt x="1" y="9"/>
                    </a:cubicBezTo>
                    <a:cubicBezTo>
                      <a:pt x="2" y="4"/>
                      <a:pt x="7" y="0"/>
                      <a:pt x="13" y="2"/>
                    </a:cubicBezTo>
                    <a:cubicBezTo>
                      <a:pt x="18" y="3"/>
                      <a:pt x="21" y="8"/>
                      <a:pt x="20" y="13"/>
                    </a:cubicBezTo>
                    <a:close/>
                    <a:moveTo>
                      <a:pt x="4" y="10"/>
                    </a:moveTo>
                    <a:cubicBezTo>
                      <a:pt x="3" y="13"/>
                      <a:pt x="5" y="17"/>
                      <a:pt x="9" y="17"/>
                    </a:cubicBezTo>
                    <a:cubicBezTo>
                      <a:pt x="12" y="18"/>
                      <a:pt x="16" y="16"/>
                      <a:pt x="16" y="13"/>
                    </a:cubicBezTo>
                    <a:cubicBezTo>
                      <a:pt x="17" y="9"/>
                      <a:pt x="15" y="6"/>
                      <a:pt x="12" y="5"/>
                    </a:cubicBezTo>
                    <a:cubicBezTo>
                      <a:pt x="8" y="4"/>
                      <a:pt x="5" y="6"/>
                      <a:pt x="4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7" name="Freeform 730"/>
              <p:cNvSpPr/>
              <p:nvPr/>
            </p:nvSpPr>
            <p:spPr bwMode="auto">
              <a:xfrm>
                <a:off x="1428" y="-310"/>
                <a:ext cx="180" cy="334"/>
              </a:xfrm>
              <a:custGeom>
                <a:avLst/>
                <a:gdLst>
                  <a:gd name="T0" fmla="*/ 7 w 93"/>
                  <a:gd name="T1" fmla="*/ 171 h 172"/>
                  <a:gd name="T2" fmla="*/ 8 w 93"/>
                  <a:gd name="T3" fmla="*/ 171 h 172"/>
                  <a:gd name="T4" fmla="*/ 9 w 93"/>
                  <a:gd name="T5" fmla="*/ 172 h 172"/>
                  <a:gd name="T6" fmla="*/ 93 w 93"/>
                  <a:gd name="T7" fmla="*/ 1 h 172"/>
                  <a:gd name="T8" fmla="*/ 92 w 93"/>
                  <a:gd name="T9" fmla="*/ 0 h 172"/>
                  <a:gd name="T10" fmla="*/ 7 w 93"/>
                  <a:gd name="T11" fmla="*/ 171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3" h="172">
                    <a:moveTo>
                      <a:pt x="7" y="171"/>
                    </a:moveTo>
                    <a:cubicBezTo>
                      <a:pt x="7" y="171"/>
                      <a:pt x="7" y="171"/>
                      <a:pt x="8" y="171"/>
                    </a:cubicBezTo>
                    <a:cubicBezTo>
                      <a:pt x="8" y="171"/>
                      <a:pt x="9" y="171"/>
                      <a:pt x="9" y="172"/>
                    </a:cubicBezTo>
                    <a:cubicBezTo>
                      <a:pt x="2" y="56"/>
                      <a:pt x="92" y="2"/>
                      <a:pt x="93" y="1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91" y="0"/>
                      <a:pt x="0" y="54"/>
                      <a:pt x="7" y="1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8" name="Freeform 731"/>
              <p:cNvSpPr>
                <a:spLocks noEditPoints="1"/>
              </p:cNvSpPr>
              <p:nvPr/>
            </p:nvSpPr>
            <p:spPr bwMode="auto">
              <a:xfrm>
                <a:off x="1424" y="-330"/>
                <a:ext cx="192" cy="359"/>
              </a:xfrm>
              <a:custGeom>
                <a:avLst/>
                <a:gdLst>
                  <a:gd name="T0" fmla="*/ 6 w 99"/>
                  <a:gd name="T1" fmla="*/ 135 h 185"/>
                  <a:gd name="T2" fmla="*/ 11 w 99"/>
                  <a:gd name="T3" fmla="*/ 143 h 185"/>
                  <a:gd name="T4" fmla="*/ 10 w 99"/>
                  <a:gd name="T5" fmla="*/ 146 h 185"/>
                  <a:gd name="T6" fmla="*/ 14 w 99"/>
                  <a:gd name="T7" fmla="*/ 127 h 185"/>
                  <a:gd name="T8" fmla="*/ 35 w 99"/>
                  <a:gd name="T9" fmla="*/ 73 h 185"/>
                  <a:gd name="T10" fmla="*/ 21 w 99"/>
                  <a:gd name="T11" fmla="*/ 79 h 185"/>
                  <a:gd name="T12" fmla="*/ 27 w 99"/>
                  <a:gd name="T13" fmla="*/ 87 h 185"/>
                  <a:gd name="T14" fmla="*/ 32 w 99"/>
                  <a:gd name="T15" fmla="*/ 76 h 185"/>
                  <a:gd name="T16" fmla="*/ 35 w 99"/>
                  <a:gd name="T17" fmla="*/ 73 h 185"/>
                  <a:gd name="T18" fmla="*/ 8 w 99"/>
                  <a:gd name="T19" fmla="*/ 116 h 185"/>
                  <a:gd name="T20" fmla="*/ 15 w 99"/>
                  <a:gd name="T21" fmla="*/ 124 h 185"/>
                  <a:gd name="T22" fmla="*/ 18 w 99"/>
                  <a:gd name="T23" fmla="*/ 112 h 185"/>
                  <a:gd name="T24" fmla="*/ 26 w 99"/>
                  <a:gd name="T25" fmla="*/ 90 h 185"/>
                  <a:gd name="T26" fmla="*/ 13 w 99"/>
                  <a:gd name="T27" fmla="*/ 97 h 185"/>
                  <a:gd name="T28" fmla="*/ 20 w 99"/>
                  <a:gd name="T29" fmla="*/ 105 h 185"/>
                  <a:gd name="T30" fmla="*/ 24 w 99"/>
                  <a:gd name="T31" fmla="*/ 93 h 185"/>
                  <a:gd name="T32" fmla="*/ 26 w 99"/>
                  <a:gd name="T33" fmla="*/ 90 h 185"/>
                  <a:gd name="T34" fmla="*/ 1 w 99"/>
                  <a:gd name="T35" fmla="*/ 154 h 185"/>
                  <a:gd name="T36" fmla="*/ 10 w 99"/>
                  <a:gd name="T37" fmla="*/ 166 h 185"/>
                  <a:gd name="T38" fmla="*/ 9 w 99"/>
                  <a:gd name="T39" fmla="*/ 162 h 185"/>
                  <a:gd name="T40" fmla="*/ 11 w 99"/>
                  <a:gd name="T41" fmla="*/ 150 h 185"/>
                  <a:gd name="T42" fmla="*/ 10 w 99"/>
                  <a:gd name="T43" fmla="*/ 166 h 185"/>
                  <a:gd name="T44" fmla="*/ 8 w 99"/>
                  <a:gd name="T45" fmla="*/ 185 h 185"/>
                  <a:gd name="T46" fmla="*/ 10 w 99"/>
                  <a:gd name="T47" fmla="*/ 182 h 185"/>
                  <a:gd name="T48" fmla="*/ 4 w 99"/>
                  <a:gd name="T49" fmla="*/ 174 h 185"/>
                  <a:gd name="T50" fmla="*/ 10 w 99"/>
                  <a:gd name="T51" fmla="*/ 166 h 185"/>
                  <a:gd name="T52" fmla="*/ 81 w 99"/>
                  <a:gd name="T53" fmla="*/ 12 h 185"/>
                  <a:gd name="T54" fmla="*/ 71 w 99"/>
                  <a:gd name="T55" fmla="*/ 28 h 185"/>
                  <a:gd name="T56" fmla="*/ 72 w 99"/>
                  <a:gd name="T57" fmla="*/ 20 h 185"/>
                  <a:gd name="T58" fmla="*/ 84 w 99"/>
                  <a:gd name="T59" fmla="*/ 18 h 185"/>
                  <a:gd name="T60" fmla="*/ 45 w 99"/>
                  <a:gd name="T61" fmla="*/ 57 h 185"/>
                  <a:gd name="T62" fmla="*/ 31 w 99"/>
                  <a:gd name="T63" fmla="*/ 63 h 185"/>
                  <a:gd name="T64" fmla="*/ 37 w 99"/>
                  <a:gd name="T65" fmla="*/ 70 h 185"/>
                  <a:gd name="T66" fmla="*/ 42 w 99"/>
                  <a:gd name="T67" fmla="*/ 59 h 185"/>
                  <a:gd name="T68" fmla="*/ 45 w 99"/>
                  <a:gd name="T69" fmla="*/ 57 h 185"/>
                  <a:gd name="T70" fmla="*/ 85 w 99"/>
                  <a:gd name="T71" fmla="*/ 8 h 185"/>
                  <a:gd name="T72" fmla="*/ 89 w 99"/>
                  <a:gd name="T73" fmla="*/ 14 h 185"/>
                  <a:gd name="T74" fmla="*/ 96 w 99"/>
                  <a:gd name="T75" fmla="*/ 4 h 185"/>
                  <a:gd name="T76" fmla="*/ 71 w 99"/>
                  <a:gd name="T77" fmla="*/ 28 h 185"/>
                  <a:gd name="T78" fmla="*/ 55 w 99"/>
                  <a:gd name="T79" fmla="*/ 33 h 185"/>
                  <a:gd name="T80" fmla="*/ 60 w 99"/>
                  <a:gd name="T81" fmla="*/ 39 h 185"/>
                  <a:gd name="T82" fmla="*/ 66 w 99"/>
                  <a:gd name="T83" fmla="*/ 29 h 185"/>
                  <a:gd name="T84" fmla="*/ 71 w 99"/>
                  <a:gd name="T85" fmla="*/ 28 h 185"/>
                  <a:gd name="T86" fmla="*/ 54 w 99"/>
                  <a:gd name="T87" fmla="*/ 40 h 185"/>
                  <a:gd name="T88" fmla="*/ 45 w 99"/>
                  <a:gd name="T89" fmla="*/ 57 h 185"/>
                  <a:gd name="T90" fmla="*/ 45 w 99"/>
                  <a:gd name="T91" fmla="*/ 48 h 185"/>
                  <a:gd name="T92" fmla="*/ 56 w 99"/>
                  <a:gd name="T93" fmla="*/ 44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9" h="185">
                    <a:moveTo>
                      <a:pt x="13" y="130"/>
                    </a:moveTo>
                    <a:cubicBezTo>
                      <a:pt x="10" y="130"/>
                      <a:pt x="7" y="132"/>
                      <a:pt x="6" y="135"/>
                    </a:cubicBezTo>
                    <a:cubicBezTo>
                      <a:pt x="6" y="139"/>
                      <a:pt x="8" y="142"/>
                      <a:pt x="11" y="143"/>
                    </a:cubicBezTo>
                    <a:cubicBezTo>
                      <a:pt x="11" y="143"/>
                      <a:pt x="11" y="143"/>
                      <a:pt x="11" y="143"/>
                    </a:cubicBezTo>
                    <a:cubicBezTo>
                      <a:pt x="11" y="144"/>
                      <a:pt x="11" y="145"/>
                      <a:pt x="11" y="146"/>
                    </a:cubicBezTo>
                    <a:cubicBezTo>
                      <a:pt x="11" y="146"/>
                      <a:pt x="11" y="146"/>
                      <a:pt x="10" y="146"/>
                    </a:cubicBezTo>
                    <a:cubicBezTo>
                      <a:pt x="5" y="145"/>
                      <a:pt x="2" y="140"/>
                      <a:pt x="3" y="134"/>
                    </a:cubicBezTo>
                    <a:cubicBezTo>
                      <a:pt x="4" y="130"/>
                      <a:pt x="9" y="127"/>
                      <a:pt x="14" y="127"/>
                    </a:cubicBezTo>
                    <a:cubicBezTo>
                      <a:pt x="14" y="128"/>
                      <a:pt x="13" y="129"/>
                      <a:pt x="13" y="130"/>
                    </a:cubicBezTo>
                    <a:close/>
                    <a:moveTo>
                      <a:pt x="35" y="73"/>
                    </a:moveTo>
                    <a:cubicBezTo>
                      <a:pt x="34" y="73"/>
                      <a:pt x="34" y="73"/>
                      <a:pt x="33" y="72"/>
                    </a:cubicBezTo>
                    <a:cubicBezTo>
                      <a:pt x="28" y="71"/>
                      <a:pt x="22" y="74"/>
                      <a:pt x="21" y="79"/>
                    </a:cubicBezTo>
                    <a:cubicBezTo>
                      <a:pt x="20" y="84"/>
                      <a:pt x="22" y="88"/>
                      <a:pt x="26" y="90"/>
                    </a:cubicBezTo>
                    <a:cubicBezTo>
                      <a:pt x="26" y="89"/>
                      <a:pt x="27" y="88"/>
                      <a:pt x="27" y="87"/>
                    </a:cubicBezTo>
                    <a:cubicBezTo>
                      <a:pt x="25" y="86"/>
                      <a:pt x="24" y="83"/>
                      <a:pt x="24" y="80"/>
                    </a:cubicBezTo>
                    <a:cubicBezTo>
                      <a:pt x="25" y="77"/>
                      <a:pt x="29" y="75"/>
                      <a:pt x="32" y="76"/>
                    </a:cubicBezTo>
                    <a:cubicBezTo>
                      <a:pt x="32" y="76"/>
                      <a:pt x="33" y="76"/>
                      <a:pt x="33" y="76"/>
                    </a:cubicBezTo>
                    <a:cubicBezTo>
                      <a:pt x="34" y="75"/>
                      <a:pt x="34" y="74"/>
                      <a:pt x="35" y="73"/>
                    </a:cubicBezTo>
                    <a:close/>
                    <a:moveTo>
                      <a:pt x="19" y="108"/>
                    </a:moveTo>
                    <a:cubicBezTo>
                      <a:pt x="14" y="107"/>
                      <a:pt x="9" y="110"/>
                      <a:pt x="8" y="116"/>
                    </a:cubicBezTo>
                    <a:cubicBezTo>
                      <a:pt x="6" y="121"/>
                      <a:pt x="9" y="126"/>
                      <a:pt x="14" y="127"/>
                    </a:cubicBezTo>
                    <a:cubicBezTo>
                      <a:pt x="14" y="126"/>
                      <a:pt x="14" y="125"/>
                      <a:pt x="15" y="124"/>
                    </a:cubicBezTo>
                    <a:cubicBezTo>
                      <a:pt x="12" y="123"/>
                      <a:pt x="10" y="120"/>
                      <a:pt x="11" y="116"/>
                    </a:cubicBezTo>
                    <a:cubicBezTo>
                      <a:pt x="11" y="113"/>
                      <a:pt x="15" y="111"/>
                      <a:pt x="18" y="112"/>
                    </a:cubicBezTo>
                    <a:cubicBezTo>
                      <a:pt x="18" y="111"/>
                      <a:pt x="19" y="109"/>
                      <a:pt x="19" y="108"/>
                    </a:cubicBezTo>
                    <a:close/>
                    <a:moveTo>
                      <a:pt x="26" y="90"/>
                    </a:moveTo>
                    <a:cubicBezTo>
                      <a:pt x="26" y="90"/>
                      <a:pt x="25" y="90"/>
                      <a:pt x="25" y="90"/>
                    </a:cubicBezTo>
                    <a:cubicBezTo>
                      <a:pt x="20" y="89"/>
                      <a:pt x="15" y="92"/>
                      <a:pt x="13" y="97"/>
                    </a:cubicBezTo>
                    <a:cubicBezTo>
                      <a:pt x="12" y="102"/>
                      <a:pt x="15" y="107"/>
                      <a:pt x="19" y="108"/>
                    </a:cubicBezTo>
                    <a:cubicBezTo>
                      <a:pt x="19" y="107"/>
                      <a:pt x="20" y="106"/>
                      <a:pt x="20" y="105"/>
                    </a:cubicBezTo>
                    <a:cubicBezTo>
                      <a:pt x="17" y="104"/>
                      <a:pt x="16" y="101"/>
                      <a:pt x="16" y="98"/>
                    </a:cubicBezTo>
                    <a:cubicBezTo>
                      <a:pt x="17" y="95"/>
                      <a:pt x="21" y="92"/>
                      <a:pt x="24" y="93"/>
                    </a:cubicBezTo>
                    <a:cubicBezTo>
                      <a:pt x="24" y="93"/>
                      <a:pt x="25" y="93"/>
                      <a:pt x="25" y="93"/>
                    </a:cubicBezTo>
                    <a:cubicBezTo>
                      <a:pt x="25" y="92"/>
                      <a:pt x="25" y="91"/>
                      <a:pt x="26" y="90"/>
                    </a:cubicBezTo>
                    <a:close/>
                    <a:moveTo>
                      <a:pt x="11" y="146"/>
                    </a:moveTo>
                    <a:cubicBezTo>
                      <a:pt x="7" y="146"/>
                      <a:pt x="3" y="149"/>
                      <a:pt x="1" y="154"/>
                    </a:cubicBezTo>
                    <a:cubicBezTo>
                      <a:pt x="0" y="159"/>
                      <a:pt x="3" y="164"/>
                      <a:pt x="9" y="165"/>
                    </a:cubicBezTo>
                    <a:cubicBezTo>
                      <a:pt x="9" y="165"/>
                      <a:pt x="9" y="165"/>
                      <a:pt x="10" y="166"/>
                    </a:cubicBezTo>
                    <a:cubicBezTo>
                      <a:pt x="10" y="164"/>
                      <a:pt x="10" y="163"/>
                      <a:pt x="10" y="162"/>
                    </a:cubicBezTo>
                    <a:cubicBezTo>
                      <a:pt x="10" y="162"/>
                      <a:pt x="9" y="162"/>
                      <a:pt x="9" y="162"/>
                    </a:cubicBezTo>
                    <a:cubicBezTo>
                      <a:pt x="6" y="161"/>
                      <a:pt x="4" y="158"/>
                      <a:pt x="5" y="154"/>
                    </a:cubicBezTo>
                    <a:cubicBezTo>
                      <a:pt x="5" y="152"/>
                      <a:pt x="8" y="150"/>
                      <a:pt x="11" y="150"/>
                    </a:cubicBezTo>
                    <a:cubicBezTo>
                      <a:pt x="11" y="149"/>
                      <a:pt x="11" y="147"/>
                      <a:pt x="11" y="146"/>
                    </a:cubicBezTo>
                    <a:close/>
                    <a:moveTo>
                      <a:pt x="10" y="166"/>
                    </a:moveTo>
                    <a:cubicBezTo>
                      <a:pt x="6" y="166"/>
                      <a:pt x="2" y="169"/>
                      <a:pt x="1" y="173"/>
                    </a:cubicBezTo>
                    <a:cubicBezTo>
                      <a:pt x="0" y="178"/>
                      <a:pt x="3" y="183"/>
                      <a:pt x="8" y="185"/>
                    </a:cubicBezTo>
                    <a:cubicBezTo>
                      <a:pt x="9" y="185"/>
                      <a:pt x="10" y="185"/>
                      <a:pt x="10" y="185"/>
                    </a:cubicBezTo>
                    <a:cubicBezTo>
                      <a:pt x="10" y="184"/>
                      <a:pt x="10" y="183"/>
                      <a:pt x="10" y="182"/>
                    </a:cubicBezTo>
                    <a:cubicBezTo>
                      <a:pt x="10" y="182"/>
                      <a:pt x="9" y="182"/>
                      <a:pt x="9" y="182"/>
                    </a:cubicBezTo>
                    <a:cubicBezTo>
                      <a:pt x="6" y="181"/>
                      <a:pt x="3" y="177"/>
                      <a:pt x="4" y="174"/>
                    </a:cubicBezTo>
                    <a:cubicBezTo>
                      <a:pt x="5" y="171"/>
                      <a:pt x="7" y="169"/>
                      <a:pt x="10" y="169"/>
                    </a:cubicBezTo>
                    <a:cubicBezTo>
                      <a:pt x="10" y="168"/>
                      <a:pt x="10" y="167"/>
                      <a:pt x="10" y="166"/>
                    </a:cubicBezTo>
                    <a:close/>
                    <a:moveTo>
                      <a:pt x="86" y="16"/>
                    </a:moveTo>
                    <a:cubicBezTo>
                      <a:pt x="85" y="14"/>
                      <a:pt x="83" y="13"/>
                      <a:pt x="81" y="12"/>
                    </a:cubicBezTo>
                    <a:cubicBezTo>
                      <a:pt x="76" y="11"/>
                      <a:pt x="71" y="14"/>
                      <a:pt x="69" y="20"/>
                    </a:cubicBezTo>
                    <a:cubicBezTo>
                      <a:pt x="68" y="23"/>
                      <a:pt x="69" y="26"/>
                      <a:pt x="71" y="28"/>
                    </a:cubicBezTo>
                    <a:cubicBezTo>
                      <a:pt x="72" y="27"/>
                      <a:pt x="73" y="27"/>
                      <a:pt x="74" y="26"/>
                    </a:cubicBezTo>
                    <a:cubicBezTo>
                      <a:pt x="73" y="24"/>
                      <a:pt x="72" y="22"/>
                      <a:pt x="72" y="20"/>
                    </a:cubicBezTo>
                    <a:cubicBezTo>
                      <a:pt x="73" y="17"/>
                      <a:pt x="77" y="15"/>
                      <a:pt x="80" y="16"/>
                    </a:cubicBezTo>
                    <a:cubicBezTo>
                      <a:pt x="82" y="16"/>
                      <a:pt x="83" y="17"/>
                      <a:pt x="84" y="18"/>
                    </a:cubicBezTo>
                    <a:cubicBezTo>
                      <a:pt x="84" y="17"/>
                      <a:pt x="85" y="17"/>
                      <a:pt x="86" y="16"/>
                    </a:cubicBezTo>
                    <a:close/>
                    <a:moveTo>
                      <a:pt x="45" y="57"/>
                    </a:moveTo>
                    <a:cubicBezTo>
                      <a:pt x="45" y="57"/>
                      <a:pt x="44" y="56"/>
                      <a:pt x="43" y="56"/>
                    </a:cubicBezTo>
                    <a:cubicBezTo>
                      <a:pt x="38" y="55"/>
                      <a:pt x="32" y="58"/>
                      <a:pt x="31" y="63"/>
                    </a:cubicBezTo>
                    <a:cubicBezTo>
                      <a:pt x="30" y="67"/>
                      <a:pt x="32" y="71"/>
                      <a:pt x="35" y="73"/>
                    </a:cubicBezTo>
                    <a:cubicBezTo>
                      <a:pt x="35" y="72"/>
                      <a:pt x="36" y="71"/>
                      <a:pt x="37" y="70"/>
                    </a:cubicBezTo>
                    <a:cubicBezTo>
                      <a:pt x="35" y="69"/>
                      <a:pt x="34" y="66"/>
                      <a:pt x="34" y="64"/>
                    </a:cubicBezTo>
                    <a:cubicBezTo>
                      <a:pt x="35" y="60"/>
                      <a:pt x="39" y="58"/>
                      <a:pt x="42" y="59"/>
                    </a:cubicBezTo>
                    <a:cubicBezTo>
                      <a:pt x="43" y="59"/>
                      <a:pt x="43" y="59"/>
                      <a:pt x="44" y="60"/>
                    </a:cubicBezTo>
                    <a:cubicBezTo>
                      <a:pt x="44" y="59"/>
                      <a:pt x="45" y="58"/>
                      <a:pt x="45" y="57"/>
                    </a:cubicBezTo>
                    <a:close/>
                    <a:moveTo>
                      <a:pt x="99" y="1"/>
                    </a:moveTo>
                    <a:cubicBezTo>
                      <a:pt x="94" y="0"/>
                      <a:pt x="87" y="1"/>
                      <a:pt x="85" y="8"/>
                    </a:cubicBezTo>
                    <a:cubicBezTo>
                      <a:pt x="84" y="11"/>
                      <a:pt x="85" y="14"/>
                      <a:pt x="86" y="16"/>
                    </a:cubicBezTo>
                    <a:cubicBezTo>
                      <a:pt x="87" y="15"/>
                      <a:pt x="88" y="15"/>
                      <a:pt x="89" y="14"/>
                    </a:cubicBezTo>
                    <a:cubicBezTo>
                      <a:pt x="88" y="13"/>
                      <a:pt x="88" y="11"/>
                      <a:pt x="88" y="9"/>
                    </a:cubicBezTo>
                    <a:cubicBezTo>
                      <a:pt x="89" y="5"/>
                      <a:pt x="92" y="3"/>
                      <a:pt x="96" y="4"/>
                    </a:cubicBezTo>
                    <a:lnTo>
                      <a:pt x="99" y="1"/>
                    </a:lnTo>
                    <a:close/>
                    <a:moveTo>
                      <a:pt x="71" y="28"/>
                    </a:moveTo>
                    <a:cubicBezTo>
                      <a:pt x="70" y="27"/>
                      <a:pt x="69" y="26"/>
                      <a:pt x="67" y="26"/>
                    </a:cubicBezTo>
                    <a:cubicBezTo>
                      <a:pt x="62" y="24"/>
                      <a:pt x="56" y="27"/>
                      <a:pt x="55" y="33"/>
                    </a:cubicBezTo>
                    <a:cubicBezTo>
                      <a:pt x="54" y="36"/>
                      <a:pt x="55" y="40"/>
                      <a:pt x="58" y="42"/>
                    </a:cubicBezTo>
                    <a:cubicBezTo>
                      <a:pt x="58" y="41"/>
                      <a:pt x="59" y="40"/>
                      <a:pt x="60" y="39"/>
                    </a:cubicBezTo>
                    <a:cubicBezTo>
                      <a:pt x="58" y="38"/>
                      <a:pt x="58" y="36"/>
                      <a:pt x="58" y="33"/>
                    </a:cubicBezTo>
                    <a:cubicBezTo>
                      <a:pt x="59" y="30"/>
                      <a:pt x="62" y="28"/>
                      <a:pt x="66" y="29"/>
                    </a:cubicBezTo>
                    <a:cubicBezTo>
                      <a:pt x="67" y="29"/>
                      <a:pt x="68" y="30"/>
                      <a:pt x="69" y="30"/>
                    </a:cubicBezTo>
                    <a:cubicBezTo>
                      <a:pt x="70" y="30"/>
                      <a:pt x="70" y="29"/>
                      <a:pt x="71" y="28"/>
                    </a:cubicBezTo>
                    <a:close/>
                    <a:moveTo>
                      <a:pt x="58" y="42"/>
                    </a:moveTo>
                    <a:cubicBezTo>
                      <a:pt x="57" y="41"/>
                      <a:pt x="55" y="40"/>
                      <a:pt x="54" y="40"/>
                    </a:cubicBezTo>
                    <a:cubicBezTo>
                      <a:pt x="49" y="39"/>
                      <a:pt x="43" y="42"/>
                      <a:pt x="42" y="47"/>
                    </a:cubicBezTo>
                    <a:cubicBezTo>
                      <a:pt x="41" y="51"/>
                      <a:pt x="43" y="55"/>
                      <a:pt x="45" y="57"/>
                    </a:cubicBezTo>
                    <a:cubicBezTo>
                      <a:pt x="46" y="56"/>
                      <a:pt x="47" y="55"/>
                      <a:pt x="47" y="54"/>
                    </a:cubicBezTo>
                    <a:cubicBezTo>
                      <a:pt x="46" y="53"/>
                      <a:pt x="45" y="50"/>
                      <a:pt x="45" y="48"/>
                    </a:cubicBezTo>
                    <a:cubicBezTo>
                      <a:pt x="46" y="44"/>
                      <a:pt x="50" y="42"/>
                      <a:pt x="53" y="43"/>
                    </a:cubicBezTo>
                    <a:cubicBezTo>
                      <a:pt x="54" y="43"/>
                      <a:pt x="55" y="44"/>
                      <a:pt x="56" y="44"/>
                    </a:cubicBezTo>
                    <a:cubicBezTo>
                      <a:pt x="56" y="44"/>
                      <a:pt x="57" y="43"/>
                      <a:pt x="58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9" name="Freeform 732"/>
              <p:cNvSpPr/>
              <p:nvPr/>
            </p:nvSpPr>
            <p:spPr bwMode="auto">
              <a:xfrm>
                <a:off x="1442" y="-50"/>
                <a:ext cx="261" cy="44"/>
              </a:xfrm>
              <a:custGeom>
                <a:avLst/>
                <a:gdLst>
                  <a:gd name="T0" fmla="*/ 135 w 135"/>
                  <a:gd name="T1" fmla="*/ 1 h 23"/>
                  <a:gd name="T2" fmla="*/ 1 w 135"/>
                  <a:gd name="T3" fmla="*/ 23 h 23"/>
                  <a:gd name="T4" fmla="*/ 0 w 135"/>
                  <a:gd name="T5" fmla="*/ 21 h 23"/>
                  <a:gd name="T6" fmla="*/ 135 w 135"/>
                  <a:gd name="T7" fmla="*/ 0 h 23"/>
                  <a:gd name="T8" fmla="*/ 135 w 135"/>
                  <a:gd name="T9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" h="23">
                    <a:moveTo>
                      <a:pt x="135" y="1"/>
                    </a:moveTo>
                    <a:cubicBezTo>
                      <a:pt x="54" y="6"/>
                      <a:pt x="1" y="22"/>
                      <a:pt x="1" y="23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54" y="5"/>
                      <a:pt x="135" y="0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0" name="Freeform 733"/>
              <p:cNvSpPr/>
              <p:nvPr/>
            </p:nvSpPr>
            <p:spPr bwMode="auto">
              <a:xfrm>
                <a:off x="1445" y="-64"/>
                <a:ext cx="258" cy="20"/>
              </a:xfrm>
              <a:custGeom>
                <a:avLst/>
                <a:gdLst>
                  <a:gd name="T0" fmla="*/ 133 w 133"/>
                  <a:gd name="T1" fmla="*/ 8 h 10"/>
                  <a:gd name="T2" fmla="*/ 0 w 133"/>
                  <a:gd name="T3" fmla="*/ 10 h 10"/>
                  <a:gd name="T4" fmla="*/ 0 w 133"/>
                  <a:gd name="T5" fmla="*/ 8 h 10"/>
                  <a:gd name="T6" fmla="*/ 133 w 133"/>
                  <a:gd name="T7" fmla="*/ 7 h 10"/>
                  <a:gd name="T8" fmla="*/ 133 w 133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3" h="10">
                    <a:moveTo>
                      <a:pt x="133" y="8"/>
                    </a:moveTo>
                    <a:cubicBezTo>
                      <a:pt x="52" y="2"/>
                      <a:pt x="0" y="10"/>
                      <a:pt x="0" y="1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52" y="0"/>
                      <a:pt x="133" y="7"/>
                    </a:cubicBezTo>
                    <a:lnTo>
                      <a:pt x="133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1" name="Freeform 734"/>
              <p:cNvSpPr/>
              <p:nvPr/>
            </p:nvSpPr>
            <p:spPr bwMode="auto">
              <a:xfrm>
                <a:off x="1451" y="-85"/>
                <a:ext cx="254" cy="37"/>
              </a:xfrm>
              <a:custGeom>
                <a:avLst/>
                <a:gdLst>
                  <a:gd name="T0" fmla="*/ 130 w 131"/>
                  <a:gd name="T1" fmla="*/ 19 h 19"/>
                  <a:gd name="T2" fmla="*/ 0 w 131"/>
                  <a:gd name="T3" fmla="*/ 2 h 19"/>
                  <a:gd name="T4" fmla="*/ 0 w 131"/>
                  <a:gd name="T5" fmla="*/ 0 h 19"/>
                  <a:gd name="T6" fmla="*/ 131 w 131"/>
                  <a:gd name="T7" fmla="*/ 18 h 19"/>
                  <a:gd name="T8" fmla="*/ 130 w 131"/>
                  <a:gd name="T9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19">
                    <a:moveTo>
                      <a:pt x="130" y="19"/>
                    </a:moveTo>
                    <a:cubicBezTo>
                      <a:pt x="51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51" y="0"/>
                      <a:pt x="131" y="18"/>
                    </a:cubicBezTo>
                    <a:lnTo>
                      <a:pt x="130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2" name="Freeform 735"/>
              <p:cNvSpPr/>
              <p:nvPr/>
            </p:nvSpPr>
            <p:spPr bwMode="auto">
              <a:xfrm>
                <a:off x="1461" y="-118"/>
                <a:ext cx="244" cy="70"/>
              </a:xfrm>
              <a:custGeom>
                <a:avLst/>
                <a:gdLst>
                  <a:gd name="T0" fmla="*/ 126 w 126"/>
                  <a:gd name="T1" fmla="*/ 35 h 36"/>
                  <a:gd name="T2" fmla="*/ 125 w 126"/>
                  <a:gd name="T3" fmla="*/ 36 h 36"/>
                  <a:gd name="T4" fmla="*/ 0 w 126"/>
                  <a:gd name="T5" fmla="*/ 2 h 36"/>
                  <a:gd name="T6" fmla="*/ 0 w 126"/>
                  <a:gd name="T7" fmla="*/ 0 h 36"/>
                  <a:gd name="T8" fmla="*/ 126 w 126"/>
                  <a:gd name="T9" fmla="*/ 3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36">
                    <a:moveTo>
                      <a:pt x="126" y="35"/>
                    </a:moveTo>
                    <a:cubicBezTo>
                      <a:pt x="125" y="36"/>
                      <a:pt x="125" y="36"/>
                      <a:pt x="125" y="36"/>
                    </a:cubicBezTo>
                    <a:cubicBezTo>
                      <a:pt x="49" y="8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9" y="6"/>
                      <a:pt x="126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3" name="Freeform 736"/>
              <p:cNvSpPr/>
              <p:nvPr/>
            </p:nvSpPr>
            <p:spPr bwMode="auto">
              <a:xfrm>
                <a:off x="1471" y="-147"/>
                <a:ext cx="232" cy="103"/>
              </a:xfrm>
              <a:custGeom>
                <a:avLst/>
                <a:gdLst>
                  <a:gd name="T0" fmla="*/ 120 w 120"/>
                  <a:gd name="T1" fmla="*/ 51 h 53"/>
                  <a:gd name="T2" fmla="*/ 119 w 120"/>
                  <a:gd name="T3" fmla="*/ 53 h 53"/>
                  <a:gd name="T4" fmla="*/ 0 w 120"/>
                  <a:gd name="T5" fmla="*/ 2 h 53"/>
                  <a:gd name="T6" fmla="*/ 0 w 120"/>
                  <a:gd name="T7" fmla="*/ 0 h 53"/>
                  <a:gd name="T8" fmla="*/ 120 w 120"/>
                  <a:gd name="T9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53">
                    <a:moveTo>
                      <a:pt x="120" y="51"/>
                    </a:moveTo>
                    <a:cubicBezTo>
                      <a:pt x="119" y="53"/>
                      <a:pt x="119" y="53"/>
                      <a:pt x="119" y="53"/>
                    </a:cubicBezTo>
                    <a:cubicBezTo>
                      <a:pt x="48" y="14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8" y="12"/>
                      <a:pt x="120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4" name="Line 737"/>
              <p:cNvSpPr>
                <a:spLocks noChangeShapeType="1"/>
              </p:cNvSpPr>
              <p:nvPr/>
            </p:nvSpPr>
            <p:spPr bwMode="auto">
              <a:xfrm>
                <a:off x="1568" y="-238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5" name="Line 738"/>
              <p:cNvSpPr>
                <a:spLocks noChangeShapeType="1"/>
              </p:cNvSpPr>
              <p:nvPr/>
            </p:nvSpPr>
            <p:spPr bwMode="auto">
              <a:xfrm>
                <a:off x="1568" y="-238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6" name="Line 739"/>
              <p:cNvSpPr>
                <a:spLocks noChangeShapeType="1"/>
              </p:cNvSpPr>
              <p:nvPr/>
            </p:nvSpPr>
            <p:spPr bwMode="auto">
              <a:xfrm>
                <a:off x="1589" y="-271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7" name="Line 740"/>
              <p:cNvSpPr>
                <a:spLocks noChangeShapeType="1"/>
              </p:cNvSpPr>
              <p:nvPr/>
            </p:nvSpPr>
            <p:spPr bwMode="auto">
              <a:xfrm>
                <a:off x="1589" y="-271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8" name="Line 741"/>
              <p:cNvSpPr>
                <a:spLocks noChangeShapeType="1"/>
              </p:cNvSpPr>
              <p:nvPr/>
            </p:nvSpPr>
            <p:spPr bwMode="auto">
              <a:xfrm>
                <a:off x="1628" y="-291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9" name="Line 742"/>
              <p:cNvSpPr>
                <a:spLocks noChangeShapeType="1"/>
              </p:cNvSpPr>
              <p:nvPr/>
            </p:nvSpPr>
            <p:spPr bwMode="auto">
              <a:xfrm>
                <a:off x="1628" y="-291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0" name="Freeform 743"/>
              <p:cNvSpPr/>
              <p:nvPr/>
            </p:nvSpPr>
            <p:spPr bwMode="auto">
              <a:xfrm>
                <a:off x="1589" y="-298"/>
                <a:ext cx="116" cy="250"/>
              </a:xfrm>
              <a:custGeom>
                <a:avLst/>
                <a:gdLst>
                  <a:gd name="T0" fmla="*/ 60 w 60"/>
                  <a:gd name="T1" fmla="*/ 128 h 129"/>
                  <a:gd name="T2" fmla="*/ 59 w 60"/>
                  <a:gd name="T3" fmla="*/ 129 h 129"/>
                  <a:gd name="T4" fmla="*/ 0 w 60"/>
                  <a:gd name="T5" fmla="*/ 0 h 129"/>
                  <a:gd name="T6" fmla="*/ 2 w 60"/>
                  <a:gd name="T7" fmla="*/ 0 h 129"/>
                  <a:gd name="T8" fmla="*/ 60 w 60"/>
                  <a:gd name="T9" fmla="*/ 128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129">
                    <a:moveTo>
                      <a:pt x="60" y="128"/>
                    </a:moveTo>
                    <a:cubicBezTo>
                      <a:pt x="59" y="129"/>
                      <a:pt x="59" y="129"/>
                      <a:pt x="59" y="129"/>
                    </a:cubicBezTo>
                    <a:cubicBezTo>
                      <a:pt x="19" y="82"/>
                      <a:pt x="1" y="1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0" y="81"/>
                      <a:pt x="60" y="1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1" name="Freeform 744"/>
              <p:cNvSpPr/>
              <p:nvPr/>
            </p:nvSpPr>
            <p:spPr bwMode="auto">
              <a:xfrm>
                <a:off x="1562" y="-275"/>
                <a:ext cx="143" cy="227"/>
              </a:xfrm>
              <a:custGeom>
                <a:avLst/>
                <a:gdLst>
                  <a:gd name="T0" fmla="*/ 74 w 74"/>
                  <a:gd name="T1" fmla="*/ 116 h 117"/>
                  <a:gd name="T2" fmla="*/ 73 w 74"/>
                  <a:gd name="T3" fmla="*/ 117 h 117"/>
                  <a:gd name="T4" fmla="*/ 0 w 74"/>
                  <a:gd name="T5" fmla="*/ 0 h 117"/>
                  <a:gd name="T6" fmla="*/ 1 w 74"/>
                  <a:gd name="T7" fmla="*/ 0 h 117"/>
                  <a:gd name="T8" fmla="*/ 74 w 74"/>
                  <a:gd name="T9" fmla="*/ 11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4" h="117">
                    <a:moveTo>
                      <a:pt x="74" y="116"/>
                    </a:moveTo>
                    <a:cubicBezTo>
                      <a:pt x="73" y="117"/>
                      <a:pt x="73" y="117"/>
                      <a:pt x="73" y="117"/>
                    </a:cubicBezTo>
                    <a:cubicBezTo>
                      <a:pt x="27" y="76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8" y="75"/>
                      <a:pt x="74" y="1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2" name="Freeform 745"/>
              <p:cNvSpPr/>
              <p:nvPr/>
            </p:nvSpPr>
            <p:spPr bwMode="auto">
              <a:xfrm>
                <a:off x="1535" y="-248"/>
                <a:ext cx="170" cy="200"/>
              </a:xfrm>
              <a:custGeom>
                <a:avLst/>
                <a:gdLst>
                  <a:gd name="T0" fmla="*/ 88 w 88"/>
                  <a:gd name="T1" fmla="*/ 102 h 103"/>
                  <a:gd name="T2" fmla="*/ 87 w 88"/>
                  <a:gd name="T3" fmla="*/ 103 h 103"/>
                  <a:gd name="T4" fmla="*/ 0 w 88"/>
                  <a:gd name="T5" fmla="*/ 0 h 103"/>
                  <a:gd name="T6" fmla="*/ 1 w 88"/>
                  <a:gd name="T7" fmla="*/ 0 h 103"/>
                  <a:gd name="T8" fmla="*/ 88 w 88"/>
                  <a:gd name="T9" fmla="*/ 10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" h="103">
                    <a:moveTo>
                      <a:pt x="88" y="102"/>
                    </a:moveTo>
                    <a:cubicBezTo>
                      <a:pt x="87" y="103"/>
                      <a:pt x="87" y="103"/>
                      <a:pt x="87" y="103"/>
                    </a:cubicBezTo>
                    <a:cubicBezTo>
                      <a:pt x="35" y="69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7" y="68"/>
                      <a:pt x="88" y="10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3" name="Freeform 746"/>
              <p:cNvSpPr/>
              <p:nvPr/>
            </p:nvSpPr>
            <p:spPr bwMode="auto">
              <a:xfrm>
                <a:off x="1511" y="-219"/>
                <a:ext cx="194" cy="171"/>
              </a:xfrm>
              <a:custGeom>
                <a:avLst/>
                <a:gdLst>
                  <a:gd name="T0" fmla="*/ 100 w 100"/>
                  <a:gd name="T1" fmla="*/ 87 h 88"/>
                  <a:gd name="T2" fmla="*/ 99 w 100"/>
                  <a:gd name="T3" fmla="*/ 88 h 88"/>
                  <a:gd name="T4" fmla="*/ 0 w 100"/>
                  <a:gd name="T5" fmla="*/ 1 h 88"/>
                  <a:gd name="T6" fmla="*/ 1 w 100"/>
                  <a:gd name="T7" fmla="*/ 0 h 88"/>
                  <a:gd name="T8" fmla="*/ 100 w 100"/>
                  <a:gd name="T9" fmla="*/ 87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" h="88">
                    <a:moveTo>
                      <a:pt x="100" y="87"/>
                    </a:moveTo>
                    <a:cubicBezTo>
                      <a:pt x="99" y="88"/>
                      <a:pt x="99" y="88"/>
                      <a:pt x="99" y="88"/>
                    </a:cubicBezTo>
                    <a:cubicBezTo>
                      <a:pt x="43" y="6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44" y="60"/>
                      <a:pt x="100" y="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4" name="Freeform 747"/>
              <p:cNvSpPr/>
              <p:nvPr/>
            </p:nvSpPr>
            <p:spPr bwMode="auto">
              <a:xfrm>
                <a:off x="1490" y="-188"/>
                <a:ext cx="215" cy="140"/>
              </a:xfrm>
              <a:custGeom>
                <a:avLst/>
                <a:gdLst>
                  <a:gd name="T0" fmla="*/ 111 w 111"/>
                  <a:gd name="T1" fmla="*/ 71 h 72"/>
                  <a:gd name="T2" fmla="*/ 110 w 111"/>
                  <a:gd name="T3" fmla="*/ 72 h 72"/>
                  <a:gd name="T4" fmla="*/ 0 w 111"/>
                  <a:gd name="T5" fmla="*/ 1 h 72"/>
                  <a:gd name="T6" fmla="*/ 1 w 111"/>
                  <a:gd name="T7" fmla="*/ 0 h 72"/>
                  <a:gd name="T8" fmla="*/ 111 w 111"/>
                  <a:gd name="T9" fmla="*/ 7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72">
                    <a:moveTo>
                      <a:pt x="111" y="71"/>
                    </a:moveTo>
                    <a:cubicBezTo>
                      <a:pt x="110" y="72"/>
                      <a:pt x="110" y="72"/>
                      <a:pt x="110" y="72"/>
                    </a:cubicBezTo>
                    <a:cubicBezTo>
                      <a:pt x="51" y="54"/>
                      <a:pt x="1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52" y="52"/>
                      <a:pt x="111" y="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5" name="Freeform 748"/>
              <p:cNvSpPr/>
              <p:nvPr/>
            </p:nvSpPr>
            <p:spPr bwMode="auto">
              <a:xfrm>
                <a:off x="1515" y="25"/>
                <a:ext cx="22" cy="68"/>
              </a:xfrm>
              <a:custGeom>
                <a:avLst/>
                <a:gdLst>
                  <a:gd name="T0" fmla="*/ 0 w 11"/>
                  <a:gd name="T1" fmla="*/ 34 h 35"/>
                  <a:gd name="T2" fmla="*/ 1 w 11"/>
                  <a:gd name="T3" fmla="*/ 35 h 35"/>
                  <a:gd name="T4" fmla="*/ 6 w 11"/>
                  <a:gd name="T5" fmla="*/ 17 h 35"/>
                  <a:gd name="T6" fmla="*/ 11 w 11"/>
                  <a:gd name="T7" fmla="*/ 0 h 35"/>
                  <a:gd name="T8" fmla="*/ 9 w 11"/>
                  <a:gd name="T9" fmla="*/ 1 h 35"/>
                  <a:gd name="T10" fmla="*/ 5 w 11"/>
                  <a:gd name="T11" fmla="*/ 16 h 35"/>
                  <a:gd name="T12" fmla="*/ 0 w 11"/>
                  <a:gd name="T13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35">
                    <a:moveTo>
                      <a:pt x="0" y="34"/>
                    </a:moveTo>
                    <a:cubicBezTo>
                      <a:pt x="0" y="34"/>
                      <a:pt x="1" y="35"/>
                      <a:pt x="1" y="35"/>
                    </a:cubicBezTo>
                    <a:cubicBezTo>
                      <a:pt x="3" y="29"/>
                      <a:pt x="4" y="23"/>
                      <a:pt x="6" y="17"/>
                    </a:cubicBezTo>
                    <a:cubicBezTo>
                      <a:pt x="8" y="11"/>
                      <a:pt x="10" y="6"/>
                      <a:pt x="11" y="0"/>
                    </a:cubicBezTo>
                    <a:cubicBezTo>
                      <a:pt x="11" y="1"/>
                      <a:pt x="10" y="1"/>
                      <a:pt x="9" y="1"/>
                    </a:cubicBezTo>
                    <a:cubicBezTo>
                      <a:pt x="8" y="6"/>
                      <a:pt x="6" y="11"/>
                      <a:pt x="5" y="16"/>
                    </a:cubicBezTo>
                    <a:cubicBezTo>
                      <a:pt x="3" y="22"/>
                      <a:pt x="1" y="28"/>
                      <a:pt x="0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6" name="Freeform 749"/>
              <p:cNvSpPr/>
              <p:nvPr/>
            </p:nvSpPr>
            <p:spPr bwMode="auto">
              <a:xfrm>
                <a:off x="1647" y="-6"/>
                <a:ext cx="60" cy="216"/>
              </a:xfrm>
              <a:custGeom>
                <a:avLst/>
                <a:gdLst>
                  <a:gd name="T0" fmla="*/ 13 w 31"/>
                  <a:gd name="T1" fmla="*/ 51 h 111"/>
                  <a:gd name="T2" fmla="*/ 31 w 31"/>
                  <a:gd name="T3" fmla="*/ 0 h 111"/>
                  <a:gd name="T4" fmla="*/ 29 w 31"/>
                  <a:gd name="T5" fmla="*/ 0 h 111"/>
                  <a:gd name="T6" fmla="*/ 11 w 31"/>
                  <a:gd name="T7" fmla="*/ 50 h 111"/>
                  <a:gd name="T8" fmla="*/ 0 w 31"/>
                  <a:gd name="T9" fmla="*/ 110 h 111"/>
                  <a:gd name="T10" fmla="*/ 1 w 31"/>
                  <a:gd name="T11" fmla="*/ 111 h 111"/>
                  <a:gd name="T12" fmla="*/ 13 w 31"/>
                  <a:gd name="T13" fmla="*/ 5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111">
                    <a:moveTo>
                      <a:pt x="13" y="51"/>
                    </a:moveTo>
                    <a:cubicBezTo>
                      <a:pt x="18" y="32"/>
                      <a:pt x="25" y="15"/>
                      <a:pt x="31" y="0"/>
                    </a:cubicBezTo>
                    <a:cubicBezTo>
                      <a:pt x="31" y="0"/>
                      <a:pt x="30" y="0"/>
                      <a:pt x="29" y="0"/>
                    </a:cubicBezTo>
                    <a:cubicBezTo>
                      <a:pt x="23" y="15"/>
                      <a:pt x="17" y="32"/>
                      <a:pt x="11" y="50"/>
                    </a:cubicBezTo>
                    <a:cubicBezTo>
                      <a:pt x="6" y="70"/>
                      <a:pt x="2" y="90"/>
                      <a:pt x="0" y="110"/>
                    </a:cubicBezTo>
                    <a:cubicBezTo>
                      <a:pt x="0" y="110"/>
                      <a:pt x="1" y="110"/>
                      <a:pt x="1" y="111"/>
                    </a:cubicBezTo>
                    <a:cubicBezTo>
                      <a:pt x="3" y="91"/>
                      <a:pt x="7" y="71"/>
                      <a:pt x="13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7" name="Freeform 750"/>
              <p:cNvSpPr/>
              <p:nvPr/>
            </p:nvSpPr>
            <p:spPr bwMode="auto">
              <a:xfrm>
                <a:off x="1601" y="2"/>
                <a:ext cx="50" cy="171"/>
              </a:xfrm>
              <a:custGeom>
                <a:avLst/>
                <a:gdLst>
                  <a:gd name="T0" fmla="*/ 12 w 26"/>
                  <a:gd name="T1" fmla="*/ 41 h 88"/>
                  <a:gd name="T2" fmla="*/ 26 w 26"/>
                  <a:gd name="T3" fmla="*/ 0 h 88"/>
                  <a:gd name="T4" fmla="*/ 24 w 26"/>
                  <a:gd name="T5" fmla="*/ 1 h 88"/>
                  <a:gd name="T6" fmla="*/ 10 w 26"/>
                  <a:gd name="T7" fmla="*/ 40 h 88"/>
                  <a:gd name="T8" fmla="*/ 0 w 26"/>
                  <a:gd name="T9" fmla="*/ 87 h 88"/>
                  <a:gd name="T10" fmla="*/ 2 w 26"/>
                  <a:gd name="T11" fmla="*/ 88 h 88"/>
                  <a:gd name="T12" fmla="*/ 12 w 26"/>
                  <a:gd name="T13" fmla="*/ 4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88">
                    <a:moveTo>
                      <a:pt x="12" y="41"/>
                    </a:moveTo>
                    <a:cubicBezTo>
                      <a:pt x="16" y="26"/>
                      <a:pt x="21" y="13"/>
                      <a:pt x="26" y="0"/>
                    </a:cubicBezTo>
                    <a:cubicBezTo>
                      <a:pt x="26" y="0"/>
                      <a:pt x="25" y="1"/>
                      <a:pt x="24" y="1"/>
                    </a:cubicBezTo>
                    <a:cubicBezTo>
                      <a:pt x="19" y="13"/>
                      <a:pt x="15" y="26"/>
                      <a:pt x="10" y="40"/>
                    </a:cubicBezTo>
                    <a:cubicBezTo>
                      <a:pt x="6" y="56"/>
                      <a:pt x="3" y="71"/>
                      <a:pt x="0" y="87"/>
                    </a:cubicBezTo>
                    <a:cubicBezTo>
                      <a:pt x="1" y="87"/>
                      <a:pt x="1" y="87"/>
                      <a:pt x="2" y="88"/>
                    </a:cubicBezTo>
                    <a:cubicBezTo>
                      <a:pt x="4" y="72"/>
                      <a:pt x="7" y="57"/>
                      <a:pt x="12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8" name="Freeform 751"/>
              <p:cNvSpPr/>
              <p:nvPr/>
            </p:nvSpPr>
            <p:spPr bwMode="auto">
              <a:xfrm>
                <a:off x="1994" y="128"/>
                <a:ext cx="30" cy="105"/>
              </a:xfrm>
              <a:custGeom>
                <a:avLst/>
                <a:gdLst>
                  <a:gd name="T0" fmla="*/ 15 w 15"/>
                  <a:gd name="T1" fmla="*/ 0 h 54"/>
                  <a:gd name="T2" fmla="*/ 0 w 15"/>
                  <a:gd name="T3" fmla="*/ 54 h 54"/>
                  <a:gd name="T4" fmla="*/ 2 w 15"/>
                  <a:gd name="T5" fmla="*/ 51 h 54"/>
                  <a:gd name="T6" fmla="*/ 15 w 15"/>
                  <a:gd name="T7" fmla="*/ 3 h 54"/>
                  <a:gd name="T8" fmla="*/ 15 w 15"/>
                  <a:gd name="T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54">
                    <a:moveTo>
                      <a:pt x="15" y="0"/>
                    </a:moveTo>
                    <a:cubicBezTo>
                      <a:pt x="9" y="17"/>
                      <a:pt x="3" y="35"/>
                      <a:pt x="0" y="54"/>
                    </a:cubicBezTo>
                    <a:cubicBezTo>
                      <a:pt x="1" y="53"/>
                      <a:pt x="1" y="52"/>
                      <a:pt x="2" y="51"/>
                    </a:cubicBezTo>
                    <a:cubicBezTo>
                      <a:pt x="6" y="34"/>
                      <a:pt x="10" y="18"/>
                      <a:pt x="15" y="3"/>
                    </a:cubicBezTo>
                    <a:cubicBezTo>
                      <a:pt x="15" y="2"/>
                      <a:pt x="15" y="1"/>
                      <a:pt x="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9" name="Freeform 752"/>
              <p:cNvSpPr/>
              <p:nvPr/>
            </p:nvSpPr>
            <p:spPr bwMode="auto">
              <a:xfrm>
                <a:off x="1475" y="41"/>
                <a:ext cx="5" cy="12"/>
              </a:xfrm>
              <a:custGeom>
                <a:avLst/>
                <a:gdLst>
                  <a:gd name="T0" fmla="*/ 1 w 3"/>
                  <a:gd name="T1" fmla="*/ 6 h 6"/>
                  <a:gd name="T2" fmla="*/ 2 w 3"/>
                  <a:gd name="T3" fmla="*/ 3 h 6"/>
                  <a:gd name="T4" fmla="*/ 3 w 3"/>
                  <a:gd name="T5" fmla="*/ 0 h 6"/>
                  <a:gd name="T6" fmla="*/ 1 w 3"/>
                  <a:gd name="T7" fmla="*/ 1 h 6"/>
                  <a:gd name="T8" fmla="*/ 1 w 3"/>
                  <a:gd name="T9" fmla="*/ 2 h 6"/>
                  <a:gd name="T10" fmla="*/ 0 w 3"/>
                  <a:gd name="T11" fmla="*/ 5 h 6"/>
                  <a:gd name="T12" fmla="*/ 1 w 3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2" y="5"/>
                      <a:pt x="2" y="4"/>
                      <a:pt x="2" y="3"/>
                    </a:cubicBezTo>
                    <a:cubicBezTo>
                      <a:pt x="2" y="2"/>
                      <a:pt x="3" y="1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5"/>
                      <a:pt x="1" y="5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0" name="Freeform 753"/>
              <p:cNvSpPr/>
              <p:nvPr/>
            </p:nvSpPr>
            <p:spPr bwMode="auto">
              <a:xfrm>
                <a:off x="1558" y="14"/>
                <a:ext cx="37" cy="120"/>
              </a:xfrm>
              <a:custGeom>
                <a:avLst/>
                <a:gdLst>
                  <a:gd name="T0" fmla="*/ 9 w 19"/>
                  <a:gd name="T1" fmla="*/ 29 h 62"/>
                  <a:gd name="T2" fmla="*/ 19 w 19"/>
                  <a:gd name="T3" fmla="*/ 0 h 62"/>
                  <a:gd name="T4" fmla="*/ 17 w 19"/>
                  <a:gd name="T5" fmla="*/ 0 h 62"/>
                  <a:gd name="T6" fmla="*/ 7 w 19"/>
                  <a:gd name="T7" fmla="*/ 28 h 62"/>
                  <a:gd name="T8" fmla="*/ 0 w 19"/>
                  <a:gd name="T9" fmla="*/ 60 h 62"/>
                  <a:gd name="T10" fmla="*/ 1 w 19"/>
                  <a:gd name="T11" fmla="*/ 62 h 62"/>
                  <a:gd name="T12" fmla="*/ 9 w 19"/>
                  <a:gd name="T13" fmla="*/ 2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62">
                    <a:moveTo>
                      <a:pt x="9" y="29"/>
                    </a:moveTo>
                    <a:cubicBezTo>
                      <a:pt x="12" y="19"/>
                      <a:pt x="15" y="9"/>
                      <a:pt x="19" y="0"/>
                    </a:cubicBezTo>
                    <a:cubicBezTo>
                      <a:pt x="18" y="0"/>
                      <a:pt x="17" y="0"/>
                      <a:pt x="17" y="0"/>
                    </a:cubicBezTo>
                    <a:cubicBezTo>
                      <a:pt x="13" y="9"/>
                      <a:pt x="10" y="19"/>
                      <a:pt x="7" y="28"/>
                    </a:cubicBezTo>
                    <a:cubicBezTo>
                      <a:pt x="4" y="39"/>
                      <a:pt x="2" y="50"/>
                      <a:pt x="0" y="60"/>
                    </a:cubicBezTo>
                    <a:cubicBezTo>
                      <a:pt x="0" y="61"/>
                      <a:pt x="1" y="61"/>
                      <a:pt x="1" y="62"/>
                    </a:cubicBezTo>
                    <a:cubicBezTo>
                      <a:pt x="3" y="51"/>
                      <a:pt x="6" y="40"/>
                      <a:pt x="9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1" name="Freeform 754"/>
              <p:cNvSpPr/>
              <p:nvPr/>
            </p:nvSpPr>
            <p:spPr bwMode="auto">
              <a:xfrm>
                <a:off x="1886" y="33"/>
                <a:ext cx="72" cy="260"/>
              </a:xfrm>
              <a:custGeom>
                <a:avLst/>
                <a:gdLst>
                  <a:gd name="T0" fmla="*/ 15 w 37"/>
                  <a:gd name="T1" fmla="*/ 60 h 134"/>
                  <a:gd name="T2" fmla="*/ 37 w 37"/>
                  <a:gd name="T3" fmla="*/ 1 h 134"/>
                  <a:gd name="T4" fmla="*/ 36 w 37"/>
                  <a:gd name="T5" fmla="*/ 0 h 134"/>
                  <a:gd name="T6" fmla="*/ 13 w 37"/>
                  <a:gd name="T7" fmla="*/ 60 h 134"/>
                  <a:gd name="T8" fmla="*/ 0 w 37"/>
                  <a:gd name="T9" fmla="*/ 134 h 134"/>
                  <a:gd name="T10" fmla="*/ 2 w 37"/>
                  <a:gd name="T11" fmla="*/ 134 h 134"/>
                  <a:gd name="T12" fmla="*/ 15 w 37"/>
                  <a:gd name="T13" fmla="*/ 6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134">
                    <a:moveTo>
                      <a:pt x="15" y="60"/>
                    </a:moveTo>
                    <a:cubicBezTo>
                      <a:pt x="21" y="38"/>
                      <a:pt x="29" y="18"/>
                      <a:pt x="37" y="1"/>
                    </a:cubicBezTo>
                    <a:cubicBezTo>
                      <a:pt x="37" y="1"/>
                      <a:pt x="36" y="0"/>
                      <a:pt x="36" y="0"/>
                    </a:cubicBezTo>
                    <a:cubicBezTo>
                      <a:pt x="28" y="17"/>
                      <a:pt x="20" y="38"/>
                      <a:pt x="13" y="60"/>
                    </a:cubicBezTo>
                    <a:cubicBezTo>
                      <a:pt x="6" y="85"/>
                      <a:pt x="2" y="110"/>
                      <a:pt x="0" y="134"/>
                    </a:cubicBezTo>
                    <a:cubicBezTo>
                      <a:pt x="1" y="134"/>
                      <a:pt x="1" y="134"/>
                      <a:pt x="2" y="134"/>
                    </a:cubicBezTo>
                    <a:cubicBezTo>
                      <a:pt x="3" y="110"/>
                      <a:pt x="8" y="85"/>
                      <a:pt x="15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2" name="Freeform 755"/>
              <p:cNvSpPr/>
              <p:nvPr/>
            </p:nvSpPr>
            <p:spPr bwMode="auto">
              <a:xfrm>
                <a:off x="1936" y="70"/>
                <a:ext cx="58" cy="208"/>
              </a:xfrm>
              <a:custGeom>
                <a:avLst/>
                <a:gdLst>
                  <a:gd name="T0" fmla="*/ 14 w 30"/>
                  <a:gd name="T1" fmla="*/ 47 h 107"/>
                  <a:gd name="T2" fmla="*/ 30 w 30"/>
                  <a:gd name="T3" fmla="*/ 2 h 107"/>
                  <a:gd name="T4" fmla="*/ 29 w 30"/>
                  <a:gd name="T5" fmla="*/ 0 h 107"/>
                  <a:gd name="T6" fmla="*/ 12 w 30"/>
                  <a:gd name="T7" fmla="*/ 47 h 107"/>
                  <a:gd name="T8" fmla="*/ 0 w 30"/>
                  <a:gd name="T9" fmla="*/ 107 h 107"/>
                  <a:gd name="T10" fmla="*/ 2 w 30"/>
                  <a:gd name="T11" fmla="*/ 106 h 107"/>
                  <a:gd name="T12" fmla="*/ 14 w 30"/>
                  <a:gd name="T13" fmla="*/ 4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07">
                    <a:moveTo>
                      <a:pt x="14" y="47"/>
                    </a:moveTo>
                    <a:cubicBezTo>
                      <a:pt x="19" y="31"/>
                      <a:pt x="24" y="16"/>
                      <a:pt x="30" y="2"/>
                    </a:cubicBezTo>
                    <a:cubicBezTo>
                      <a:pt x="30" y="1"/>
                      <a:pt x="29" y="1"/>
                      <a:pt x="29" y="0"/>
                    </a:cubicBezTo>
                    <a:cubicBezTo>
                      <a:pt x="23" y="14"/>
                      <a:pt x="17" y="30"/>
                      <a:pt x="12" y="47"/>
                    </a:cubicBezTo>
                    <a:cubicBezTo>
                      <a:pt x="6" y="67"/>
                      <a:pt x="2" y="87"/>
                      <a:pt x="0" y="107"/>
                    </a:cubicBezTo>
                    <a:cubicBezTo>
                      <a:pt x="1" y="107"/>
                      <a:pt x="2" y="106"/>
                      <a:pt x="2" y="106"/>
                    </a:cubicBezTo>
                    <a:cubicBezTo>
                      <a:pt x="4" y="87"/>
                      <a:pt x="8" y="67"/>
                      <a:pt x="14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3" name="Freeform 756"/>
              <p:cNvSpPr/>
              <p:nvPr/>
            </p:nvSpPr>
            <p:spPr bwMode="auto">
              <a:xfrm>
                <a:off x="1837" y="8"/>
                <a:ext cx="80" cy="287"/>
              </a:xfrm>
              <a:custGeom>
                <a:avLst/>
                <a:gdLst>
                  <a:gd name="T0" fmla="*/ 15 w 41"/>
                  <a:gd name="T1" fmla="*/ 67 h 148"/>
                  <a:gd name="T2" fmla="*/ 41 w 41"/>
                  <a:gd name="T3" fmla="*/ 0 h 148"/>
                  <a:gd name="T4" fmla="*/ 39 w 41"/>
                  <a:gd name="T5" fmla="*/ 0 h 148"/>
                  <a:gd name="T6" fmla="*/ 13 w 41"/>
                  <a:gd name="T7" fmla="*/ 67 h 148"/>
                  <a:gd name="T8" fmla="*/ 0 w 41"/>
                  <a:gd name="T9" fmla="*/ 148 h 148"/>
                  <a:gd name="T10" fmla="*/ 2 w 41"/>
                  <a:gd name="T11" fmla="*/ 148 h 148"/>
                  <a:gd name="T12" fmla="*/ 15 w 41"/>
                  <a:gd name="T13" fmla="*/ 67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148">
                    <a:moveTo>
                      <a:pt x="15" y="67"/>
                    </a:moveTo>
                    <a:cubicBezTo>
                      <a:pt x="22" y="42"/>
                      <a:pt x="32" y="19"/>
                      <a:pt x="41" y="0"/>
                    </a:cubicBezTo>
                    <a:cubicBezTo>
                      <a:pt x="40" y="0"/>
                      <a:pt x="40" y="0"/>
                      <a:pt x="39" y="0"/>
                    </a:cubicBezTo>
                    <a:cubicBezTo>
                      <a:pt x="30" y="19"/>
                      <a:pt x="21" y="41"/>
                      <a:pt x="13" y="67"/>
                    </a:cubicBezTo>
                    <a:cubicBezTo>
                      <a:pt x="5" y="95"/>
                      <a:pt x="1" y="122"/>
                      <a:pt x="0" y="148"/>
                    </a:cubicBezTo>
                    <a:cubicBezTo>
                      <a:pt x="1" y="148"/>
                      <a:pt x="1" y="148"/>
                      <a:pt x="2" y="148"/>
                    </a:cubicBezTo>
                    <a:cubicBezTo>
                      <a:pt x="3" y="122"/>
                      <a:pt x="7" y="95"/>
                      <a:pt x="15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4" name="Freeform 757"/>
              <p:cNvSpPr/>
              <p:nvPr/>
            </p:nvSpPr>
            <p:spPr bwMode="auto">
              <a:xfrm>
                <a:off x="1740" y="-11"/>
                <a:ext cx="78" cy="281"/>
              </a:xfrm>
              <a:custGeom>
                <a:avLst/>
                <a:gdLst>
                  <a:gd name="T0" fmla="*/ 15 w 40"/>
                  <a:gd name="T1" fmla="*/ 65 h 145"/>
                  <a:gd name="T2" fmla="*/ 40 w 40"/>
                  <a:gd name="T3" fmla="*/ 0 h 145"/>
                  <a:gd name="T4" fmla="*/ 38 w 40"/>
                  <a:gd name="T5" fmla="*/ 0 h 145"/>
                  <a:gd name="T6" fmla="*/ 13 w 40"/>
                  <a:gd name="T7" fmla="*/ 65 h 145"/>
                  <a:gd name="T8" fmla="*/ 0 w 40"/>
                  <a:gd name="T9" fmla="*/ 144 h 145"/>
                  <a:gd name="T10" fmla="*/ 2 w 40"/>
                  <a:gd name="T11" fmla="*/ 145 h 145"/>
                  <a:gd name="T12" fmla="*/ 15 w 40"/>
                  <a:gd name="T13" fmla="*/ 6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145">
                    <a:moveTo>
                      <a:pt x="15" y="65"/>
                    </a:moveTo>
                    <a:cubicBezTo>
                      <a:pt x="22" y="41"/>
                      <a:pt x="31" y="19"/>
                      <a:pt x="40" y="0"/>
                    </a:cubicBezTo>
                    <a:cubicBezTo>
                      <a:pt x="40" y="0"/>
                      <a:pt x="39" y="0"/>
                      <a:pt x="38" y="0"/>
                    </a:cubicBezTo>
                    <a:cubicBezTo>
                      <a:pt x="29" y="19"/>
                      <a:pt x="20" y="41"/>
                      <a:pt x="13" y="65"/>
                    </a:cubicBezTo>
                    <a:cubicBezTo>
                      <a:pt x="5" y="92"/>
                      <a:pt x="1" y="119"/>
                      <a:pt x="0" y="144"/>
                    </a:cubicBezTo>
                    <a:cubicBezTo>
                      <a:pt x="1" y="145"/>
                      <a:pt x="1" y="145"/>
                      <a:pt x="2" y="145"/>
                    </a:cubicBezTo>
                    <a:cubicBezTo>
                      <a:pt x="3" y="120"/>
                      <a:pt x="7" y="93"/>
                      <a:pt x="15" y="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5" name="Freeform 758"/>
              <p:cNvSpPr/>
              <p:nvPr/>
            </p:nvSpPr>
            <p:spPr bwMode="auto">
              <a:xfrm>
                <a:off x="1789" y="-7"/>
                <a:ext cx="81" cy="294"/>
              </a:xfrm>
              <a:custGeom>
                <a:avLst/>
                <a:gdLst>
                  <a:gd name="T0" fmla="*/ 15 w 42"/>
                  <a:gd name="T1" fmla="*/ 69 h 152"/>
                  <a:gd name="T2" fmla="*/ 42 w 42"/>
                  <a:gd name="T3" fmla="*/ 1 h 152"/>
                  <a:gd name="T4" fmla="*/ 40 w 42"/>
                  <a:gd name="T5" fmla="*/ 0 h 152"/>
                  <a:gd name="T6" fmla="*/ 13 w 42"/>
                  <a:gd name="T7" fmla="*/ 69 h 152"/>
                  <a:gd name="T8" fmla="*/ 0 w 42"/>
                  <a:gd name="T9" fmla="*/ 152 h 152"/>
                  <a:gd name="T10" fmla="*/ 2 w 42"/>
                  <a:gd name="T11" fmla="*/ 152 h 152"/>
                  <a:gd name="T12" fmla="*/ 15 w 42"/>
                  <a:gd name="T13" fmla="*/ 69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152">
                    <a:moveTo>
                      <a:pt x="15" y="69"/>
                    </a:moveTo>
                    <a:cubicBezTo>
                      <a:pt x="23" y="43"/>
                      <a:pt x="32" y="20"/>
                      <a:pt x="42" y="1"/>
                    </a:cubicBezTo>
                    <a:cubicBezTo>
                      <a:pt x="41" y="0"/>
                      <a:pt x="41" y="0"/>
                      <a:pt x="40" y="0"/>
                    </a:cubicBezTo>
                    <a:cubicBezTo>
                      <a:pt x="31" y="20"/>
                      <a:pt x="21" y="43"/>
                      <a:pt x="13" y="69"/>
                    </a:cubicBezTo>
                    <a:cubicBezTo>
                      <a:pt x="5" y="97"/>
                      <a:pt x="1" y="125"/>
                      <a:pt x="0" y="152"/>
                    </a:cubicBezTo>
                    <a:cubicBezTo>
                      <a:pt x="1" y="152"/>
                      <a:pt x="1" y="152"/>
                      <a:pt x="2" y="152"/>
                    </a:cubicBezTo>
                    <a:cubicBezTo>
                      <a:pt x="2" y="125"/>
                      <a:pt x="7" y="98"/>
                      <a:pt x="15" y="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6" name="Freeform 759"/>
              <p:cNvSpPr/>
              <p:nvPr/>
            </p:nvSpPr>
            <p:spPr bwMode="auto">
              <a:xfrm>
                <a:off x="1694" y="-9"/>
                <a:ext cx="70" cy="252"/>
              </a:xfrm>
              <a:custGeom>
                <a:avLst/>
                <a:gdLst>
                  <a:gd name="T0" fmla="*/ 14 w 36"/>
                  <a:gd name="T1" fmla="*/ 59 h 130"/>
                  <a:gd name="T2" fmla="*/ 36 w 36"/>
                  <a:gd name="T3" fmla="*/ 0 h 130"/>
                  <a:gd name="T4" fmla="*/ 34 w 36"/>
                  <a:gd name="T5" fmla="*/ 0 h 130"/>
                  <a:gd name="T6" fmla="*/ 12 w 36"/>
                  <a:gd name="T7" fmla="*/ 58 h 130"/>
                  <a:gd name="T8" fmla="*/ 0 w 36"/>
                  <a:gd name="T9" fmla="*/ 129 h 130"/>
                  <a:gd name="T10" fmla="*/ 1 w 36"/>
                  <a:gd name="T11" fmla="*/ 130 h 130"/>
                  <a:gd name="T12" fmla="*/ 14 w 36"/>
                  <a:gd name="T13" fmla="*/ 59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130">
                    <a:moveTo>
                      <a:pt x="14" y="59"/>
                    </a:moveTo>
                    <a:cubicBezTo>
                      <a:pt x="20" y="37"/>
                      <a:pt x="28" y="17"/>
                      <a:pt x="36" y="0"/>
                    </a:cubicBezTo>
                    <a:cubicBezTo>
                      <a:pt x="36" y="0"/>
                      <a:pt x="35" y="0"/>
                      <a:pt x="34" y="0"/>
                    </a:cubicBezTo>
                    <a:cubicBezTo>
                      <a:pt x="26" y="17"/>
                      <a:pt x="19" y="37"/>
                      <a:pt x="12" y="58"/>
                    </a:cubicBezTo>
                    <a:cubicBezTo>
                      <a:pt x="5" y="82"/>
                      <a:pt x="1" y="106"/>
                      <a:pt x="0" y="129"/>
                    </a:cubicBezTo>
                    <a:cubicBezTo>
                      <a:pt x="0" y="129"/>
                      <a:pt x="1" y="130"/>
                      <a:pt x="1" y="130"/>
                    </a:cubicBezTo>
                    <a:cubicBezTo>
                      <a:pt x="3" y="107"/>
                      <a:pt x="7" y="83"/>
                      <a:pt x="14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7" name="Freeform 760"/>
              <p:cNvSpPr>
                <a:spLocks noEditPoints="1"/>
              </p:cNvSpPr>
              <p:nvPr/>
            </p:nvSpPr>
            <p:spPr bwMode="auto">
              <a:xfrm>
                <a:off x="1882" y="62"/>
                <a:ext cx="31" cy="20"/>
              </a:xfrm>
              <a:custGeom>
                <a:avLst/>
                <a:gdLst>
                  <a:gd name="T0" fmla="*/ 16 w 16"/>
                  <a:gd name="T1" fmla="*/ 7 h 10"/>
                  <a:gd name="T2" fmla="*/ 15 w 16"/>
                  <a:gd name="T3" fmla="*/ 8 h 10"/>
                  <a:gd name="T4" fmla="*/ 7 w 16"/>
                  <a:gd name="T5" fmla="*/ 9 h 10"/>
                  <a:gd name="T6" fmla="*/ 0 w 16"/>
                  <a:gd name="T7" fmla="*/ 3 h 10"/>
                  <a:gd name="T8" fmla="*/ 0 w 16"/>
                  <a:gd name="T9" fmla="*/ 2 h 10"/>
                  <a:gd name="T10" fmla="*/ 0 w 16"/>
                  <a:gd name="T11" fmla="*/ 2 h 10"/>
                  <a:gd name="T12" fmla="*/ 10 w 16"/>
                  <a:gd name="T13" fmla="*/ 1 h 10"/>
                  <a:gd name="T14" fmla="*/ 15 w 16"/>
                  <a:gd name="T15" fmla="*/ 7 h 10"/>
                  <a:gd name="T16" fmla="*/ 16 w 16"/>
                  <a:gd name="T17" fmla="*/ 7 h 10"/>
                  <a:gd name="T18" fmla="*/ 2 w 16"/>
                  <a:gd name="T19" fmla="*/ 3 h 10"/>
                  <a:gd name="T20" fmla="*/ 8 w 16"/>
                  <a:gd name="T21" fmla="*/ 7 h 10"/>
                  <a:gd name="T22" fmla="*/ 13 w 16"/>
                  <a:gd name="T23" fmla="*/ 6 h 10"/>
                  <a:gd name="T24" fmla="*/ 9 w 16"/>
                  <a:gd name="T25" fmla="*/ 2 h 10"/>
                  <a:gd name="T26" fmla="*/ 2 w 16"/>
                  <a:gd name="T2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0">
                    <a:moveTo>
                      <a:pt x="16" y="7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1" y="10"/>
                      <a:pt x="7" y="9"/>
                    </a:cubicBezTo>
                    <a:cubicBezTo>
                      <a:pt x="4" y="8"/>
                      <a:pt x="2" y="6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0"/>
                      <a:pt x="7" y="0"/>
                      <a:pt x="10" y="1"/>
                    </a:cubicBezTo>
                    <a:cubicBezTo>
                      <a:pt x="14" y="2"/>
                      <a:pt x="15" y="6"/>
                      <a:pt x="15" y="7"/>
                    </a:cubicBezTo>
                    <a:lnTo>
                      <a:pt x="16" y="7"/>
                    </a:lnTo>
                    <a:close/>
                    <a:moveTo>
                      <a:pt x="2" y="3"/>
                    </a:moveTo>
                    <a:cubicBezTo>
                      <a:pt x="4" y="5"/>
                      <a:pt x="6" y="7"/>
                      <a:pt x="8" y="7"/>
                    </a:cubicBezTo>
                    <a:cubicBezTo>
                      <a:pt x="10" y="8"/>
                      <a:pt x="12" y="7"/>
                      <a:pt x="13" y="6"/>
                    </a:cubicBezTo>
                    <a:cubicBezTo>
                      <a:pt x="13" y="5"/>
                      <a:pt x="12" y="3"/>
                      <a:pt x="9" y="2"/>
                    </a:cubicBezTo>
                    <a:cubicBezTo>
                      <a:pt x="7" y="1"/>
                      <a:pt x="5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8" name="Freeform 761"/>
              <p:cNvSpPr>
                <a:spLocks noEditPoints="1"/>
              </p:cNvSpPr>
              <p:nvPr/>
            </p:nvSpPr>
            <p:spPr bwMode="auto">
              <a:xfrm>
                <a:off x="1888" y="70"/>
                <a:ext cx="23" cy="25"/>
              </a:xfrm>
              <a:custGeom>
                <a:avLst/>
                <a:gdLst>
                  <a:gd name="T0" fmla="*/ 12 w 12"/>
                  <a:gd name="T1" fmla="*/ 6 h 13"/>
                  <a:gd name="T2" fmla="*/ 1 w 12"/>
                  <a:gd name="T3" fmla="*/ 13 h 13"/>
                  <a:gd name="T4" fmla="*/ 0 w 12"/>
                  <a:gd name="T5" fmla="*/ 13 h 13"/>
                  <a:gd name="T6" fmla="*/ 0 w 12"/>
                  <a:gd name="T7" fmla="*/ 13 h 13"/>
                  <a:gd name="T8" fmla="*/ 1 w 12"/>
                  <a:gd name="T9" fmla="*/ 9 h 13"/>
                  <a:gd name="T10" fmla="*/ 12 w 12"/>
                  <a:gd name="T11" fmla="*/ 2 h 13"/>
                  <a:gd name="T12" fmla="*/ 12 w 12"/>
                  <a:gd name="T13" fmla="*/ 2 h 13"/>
                  <a:gd name="T14" fmla="*/ 12 w 12"/>
                  <a:gd name="T15" fmla="*/ 3 h 13"/>
                  <a:gd name="T16" fmla="*/ 12 w 12"/>
                  <a:gd name="T17" fmla="*/ 6 h 13"/>
                  <a:gd name="T18" fmla="*/ 2 w 12"/>
                  <a:gd name="T19" fmla="*/ 12 h 13"/>
                  <a:gd name="T20" fmla="*/ 10 w 12"/>
                  <a:gd name="T21" fmla="*/ 5 h 13"/>
                  <a:gd name="T22" fmla="*/ 11 w 12"/>
                  <a:gd name="T23" fmla="*/ 4 h 13"/>
                  <a:gd name="T24" fmla="*/ 2 w 12"/>
                  <a:gd name="T25" fmla="*/ 9 h 13"/>
                  <a:gd name="T26" fmla="*/ 2 w 12"/>
                  <a:gd name="T27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3">
                    <a:moveTo>
                      <a:pt x="12" y="6"/>
                    </a:moveTo>
                    <a:cubicBezTo>
                      <a:pt x="11" y="8"/>
                      <a:pt x="9" y="13"/>
                      <a:pt x="1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1"/>
                      <a:pt x="1" y="10"/>
                      <a:pt x="1" y="9"/>
                    </a:cubicBezTo>
                    <a:cubicBezTo>
                      <a:pt x="3" y="0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4"/>
                      <a:pt x="12" y="6"/>
                    </a:cubicBezTo>
                    <a:close/>
                    <a:moveTo>
                      <a:pt x="2" y="12"/>
                    </a:moveTo>
                    <a:cubicBezTo>
                      <a:pt x="8" y="11"/>
                      <a:pt x="10" y="8"/>
                      <a:pt x="10" y="5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9" y="3"/>
                      <a:pt x="4" y="3"/>
                      <a:pt x="2" y="9"/>
                    </a:cubicBezTo>
                    <a:cubicBezTo>
                      <a:pt x="2" y="10"/>
                      <a:pt x="2" y="11"/>
                      <a:pt x="2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9" name="Freeform 762"/>
              <p:cNvSpPr>
                <a:spLocks noEditPoints="1"/>
              </p:cNvSpPr>
              <p:nvPr/>
            </p:nvSpPr>
            <p:spPr bwMode="auto">
              <a:xfrm>
                <a:off x="1903" y="74"/>
                <a:ext cx="22" cy="31"/>
              </a:xfrm>
              <a:custGeom>
                <a:avLst/>
                <a:gdLst>
                  <a:gd name="T0" fmla="*/ 9 w 11"/>
                  <a:gd name="T1" fmla="*/ 11 h 16"/>
                  <a:gd name="T2" fmla="*/ 8 w 11"/>
                  <a:gd name="T3" fmla="*/ 15 h 16"/>
                  <a:gd name="T4" fmla="*/ 7 w 11"/>
                  <a:gd name="T5" fmla="*/ 16 h 16"/>
                  <a:gd name="T6" fmla="*/ 6 w 11"/>
                  <a:gd name="T7" fmla="*/ 15 h 16"/>
                  <a:gd name="T8" fmla="*/ 1 w 11"/>
                  <a:gd name="T9" fmla="*/ 5 h 16"/>
                  <a:gd name="T10" fmla="*/ 3 w 11"/>
                  <a:gd name="T11" fmla="*/ 0 h 16"/>
                  <a:gd name="T12" fmla="*/ 3 w 11"/>
                  <a:gd name="T13" fmla="*/ 0 h 16"/>
                  <a:gd name="T14" fmla="*/ 4 w 11"/>
                  <a:gd name="T15" fmla="*/ 0 h 16"/>
                  <a:gd name="T16" fmla="*/ 9 w 11"/>
                  <a:gd name="T17" fmla="*/ 11 h 16"/>
                  <a:gd name="T18" fmla="*/ 6 w 11"/>
                  <a:gd name="T19" fmla="*/ 13 h 16"/>
                  <a:gd name="T20" fmla="*/ 7 w 11"/>
                  <a:gd name="T21" fmla="*/ 11 h 16"/>
                  <a:gd name="T22" fmla="*/ 4 w 11"/>
                  <a:gd name="T23" fmla="*/ 2 h 16"/>
                  <a:gd name="T24" fmla="*/ 2 w 11"/>
                  <a:gd name="T25" fmla="*/ 5 h 16"/>
                  <a:gd name="T26" fmla="*/ 6 w 11"/>
                  <a:gd name="T27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6">
                    <a:moveTo>
                      <a:pt x="9" y="11"/>
                    </a:moveTo>
                    <a:cubicBezTo>
                      <a:pt x="9" y="13"/>
                      <a:pt x="8" y="14"/>
                      <a:pt x="8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0" y="12"/>
                      <a:pt x="0" y="7"/>
                      <a:pt x="1" y="5"/>
                    </a:cubicBezTo>
                    <a:cubicBezTo>
                      <a:pt x="1" y="2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11" y="4"/>
                      <a:pt x="9" y="11"/>
                    </a:cubicBezTo>
                    <a:close/>
                    <a:moveTo>
                      <a:pt x="6" y="13"/>
                    </a:moveTo>
                    <a:cubicBezTo>
                      <a:pt x="7" y="13"/>
                      <a:pt x="7" y="12"/>
                      <a:pt x="7" y="11"/>
                    </a:cubicBezTo>
                    <a:cubicBezTo>
                      <a:pt x="9" y="6"/>
                      <a:pt x="5" y="3"/>
                      <a:pt x="4" y="2"/>
                    </a:cubicBezTo>
                    <a:cubicBezTo>
                      <a:pt x="3" y="3"/>
                      <a:pt x="3" y="4"/>
                      <a:pt x="2" y="5"/>
                    </a:cubicBezTo>
                    <a:cubicBezTo>
                      <a:pt x="2" y="8"/>
                      <a:pt x="3" y="11"/>
                      <a:pt x="6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0" name="Freeform 763"/>
              <p:cNvSpPr>
                <a:spLocks noEditPoints="1"/>
              </p:cNvSpPr>
              <p:nvPr/>
            </p:nvSpPr>
            <p:spPr bwMode="auto">
              <a:xfrm>
                <a:off x="1909" y="70"/>
                <a:ext cx="29" cy="20"/>
              </a:xfrm>
              <a:custGeom>
                <a:avLst/>
                <a:gdLst>
                  <a:gd name="T0" fmla="*/ 15 w 15"/>
                  <a:gd name="T1" fmla="*/ 7 h 10"/>
                  <a:gd name="T2" fmla="*/ 15 w 15"/>
                  <a:gd name="T3" fmla="*/ 8 h 10"/>
                  <a:gd name="T4" fmla="*/ 5 w 15"/>
                  <a:gd name="T5" fmla="*/ 9 h 10"/>
                  <a:gd name="T6" fmla="*/ 0 w 15"/>
                  <a:gd name="T7" fmla="*/ 3 h 10"/>
                  <a:gd name="T8" fmla="*/ 0 w 15"/>
                  <a:gd name="T9" fmla="*/ 2 h 10"/>
                  <a:gd name="T10" fmla="*/ 0 w 15"/>
                  <a:gd name="T11" fmla="*/ 2 h 10"/>
                  <a:gd name="T12" fmla="*/ 8 w 15"/>
                  <a:gd name="T13" fmla="*/ 1 h 10"/>
                  <a:gd name="T14" fmla="*/ 15 w 15"/>
                  <a:gd name="T15" fmla="*/ 6 h 10"/>
                  <a:gd name="T16" fmla="*/ 15 w 15"/>
                  <a:gd name="T17" fmla="*/ 7 h 10"/>
                  <a:gd name="T18" fmla="*/ 2 w 15"/>
                  <a:gd name="T19" fmla="*/ 3 h 10"/>
                  <a:gd name="T20" fmla="*/ 6 w 15"/>
                  <a:gd name="T21" fmla="*/ 7 h 10"/>
                  <a:gd name="T22" fmla="*/ 13 w 15"/>
                  <a:gd name="T23" fmla="*/ 7 h 10"/>
                  <a:gd name="T24" fmla="*/ 7 w 15"/>
                  <a:gd name="T25" fmla="*/ 2 h 10"/>
                  <a:gd name="T26" fmla="*/ 2 w 15"/>
                  <a:gd name="T2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0">
                    <a:moveTo>
                      <a:pt x="15" y="7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1" y="10"/>
                      <a:pt x="8" y="10"/>
                      <a:pt x="5" y="9"/>
                    </a:cubicBezTo>
                    <a:cubicBezTo>
                      <a:pt x="1" y="7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4" y="0"/>
                      <a:pt x="8" y="1"/>
                    </a:cubicBezTo>
                    <a:cubicBezTo>
                      <a:pt x="11" y="1"/>
                      <a:pt x="13" y="3"/>
                      <a:pt x="15" y="6"/>
                    </a:cubicBezTo>
                    <a:lnTo>
                      <a:pt x="15" y="7"/>
                    </a:lnTo>
                    <a:close/>
                    <a:moveTo>
                      <a:pt x="2" y="3"/>
                    </a:moveTo>
                    <a:cubicBezTo>
                      <a:pt x="2" y="4"/>
                      <a:pt x="3" y="6"/>
                      <a:pt x="6" y="7"/>
                    </a:cubicBezTo>
                    <a:cubicBezTo>
                      <a:pt x="8" y="8"/>
                      <a:pt x="10" y="8"/>
                      <a:pt x="13" y="7"/>
                    </a:cubicBezTo>
                    <a:cubicBezTo>
                      <a:pt x="11" y="4"/>
                      <a:pt x="9" y="3"/>
                      <a:pt x="7" y="2"/>
                    </a:cubicBezTo>
                    <a:cubicBezTo>
                      <a:pt x="5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1" name="Freeform 764"/>
              <p:cNvSpPr>
                <a:spLocks noEditPoints="1"/>
              </p:cNvSpPr>
              <p:nvPr/>
            </p:nvSpPr>
            <p:spPr bwMode="auto">
              <a:xfrm>
                <a:off x="1909" y="55"/>
                <a:ext cx="23" cy="25"/>
              </a:xfrm>
              <a:custGeom>
                <a:avLst/>
                <a:gdLst>
                  <a:gd name="T0" fmla="*/ 11 w 12"/>
                  <a:gd name="T1" fmla="*/ 5 h 13"/>
                  <a:gd name="T2" fmla="*/ 0 w 12"/>
                  <a:gd name="T3" fmla="*/ 12 h 13"/>
                  <a:gd name="T4" fmla="*/ 0 w 12"/>
                  <a:gd name="T5" fmla="*/ 12 h 13"/>
                  <a:gd name="T6" fmla="*/ 0 w 12"/>
                  <a:gd name="T7" fmla="*/ 11 h 13"/>
                  <a:gd name="T8" fmla="*/ 0 w 12"/>
                  <a:gd name="T9" fmla="*/ 8 h 13"/>
                  <a:gd name="T10" fmla="*/ 11 w 12"/>
                  <a:gd name="T11" fmla="*/ 0 h 13"/>
                  <a:gd name="T12" fmla="*/ 12 w 12"/>
                  <a:gd name="T13" fmla="*/ 0 h 13"/>
                  <a:gd name="T14" fmla="*/ 12 w 12"/>
                  <a:gd name="T15" fmla="*/ 1 h 13"/>
                  <a:gd name="T16" fmla="*/ 11 w 12"/>
                  <a:gd name="T17" fmla="*/ 5 h 13"/>
                  <a:gd name="T18" fmla="*/ 1 w 12"/>
                  <a:gd name="T19" fmla="*/ 10 h 13"/>
                  <a:gd name="T20" fmla="*/ 10 w 12"/>
                  <a:gd name="T21" fmla="*/ 4 h 13"/>
                  <a:gd name="T22" fmla="*/ 10 w 12"/>
                  <a:gd name="T23" fmla="*/ 2 h 13"/>
                  <a:gd name="T24" fmla="*/ 2 w 12"/>
                  <a:gd name="T25" fmla="*/ 8 h 13"/>
                  <a:gd name="T26" fmla="*/ 1 w 12"/>
                  <a:gd name="T27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3">
                    <a:moveTo>
                      <a:pt x="11" y="5"/>
                    </a:moveTo>
                    <a:cubicBezTo>
                      <a:pt x="9" y="13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0"/>
                      <a:pt x="0" y="8"/>
                    </a:cubicBezTo>
                    <a:cubicBezTo>
                      <a:pt x="1" y="5"/>
                      <a:pt x="3" y="0"/>
                      <a:pt x="11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4"/>
                      <a:pt x="11" y="5"/>
                    </a:cubicBezTo>
                    <a:close/>
                    <a:moveTo>
                      <a:pt x="1" y="10"/>
                    </a:moveTo>
                    <a:cubicBezTo>
                      <a:pt x="3" y="10"/>
                      <a:pt x="8" y="10"/>
                      <a:pt x="10" y="4"/>
                    </a:cubicBezTo>
                    <a:cubicBezTo>
                      <a:pt x="10" y="4"/>
                      <a:pt x="10" y="3"/>
                      <a:pt x="10" y="2"/>
                    </a:cubicBezTo>
                    <a:cubicBezTo>
                      <a:pt x="4" y="2"/>
                      <a:pt x="2" y="6"/>
                      <a:pt x="2" y="8"/>
                    </a:cubicBezTo>
                    <a:cubicBezTo>
                      <a:pt x="2" y="9"/>
                      <a:pt x="1" y="10"/>
                      <a:pt x="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2" name="Freeform 765"/>
              <p:cNvSpPr>
                <a:spLocks noEditPoints="1"/>
              </p:cNvSpPr>
              <p:nvPr/>
            </p:nvSpPr>
            <p:spPr bwMode="auto">
              <a:xfrm>
                <a:off x="1896" y="47"/>
                <a:ext cx="21" cy="31"/>
              </a:xfrm>
              <a:custGeom>
                <a:avLst/>
                <a:gdLst>
                  <a:gd name="T0" fmla="*/ 10 w 11"/>
                  <a:gd name="T1" fmla="*/ 11 h 16"/>
                  <a:gd name="T2" fmla="*/ 8 w 11"/>
                  <a:gd name="T3" fmla="*/ 15 h 16"/>
                  <a:gd name="T4" fmla="*/ 8 w 11"/>
                  <a:gd name="T5" fmla="*/ 16 h 16"/>
                  <a:gd name="T6" fmla="*/ 7 w 11"/>
                  <a:gd name="T7" fmla="*/ 16 h 16"/>
                  <a:gd name="T8" fmla="*/ 2 w 11"/>
                  <a:gd name="T9" fmla="*/ 4 h 16"/>
                  <a:gd name="T10" fmla="*/ 4 w 11"/>
                  <a:gd name="T11" fmla="*/ 1 h 16"/>
                  <a:gd name="T12" fmla="*/ 4 w 11"/>
                  <a:gd name="T13" fmla="*/ 0 h 16"/>
                  <a:gd name="T14" fmla="*/ 5 w 11"/>
                  <a:gd name="T15" fmla="*/ 0 h 16"/>
                  <a:gd name="T16" fmla="*/ 10 w 11"/>
                  <a:gd name="T17" fmla="*/ 11 h 16"/>
                  <a:gd name="T18" fmla="*/ 7 w 11"/>
                  <a:gd name="T19" fmla="*/ 14 h 16"/>
                  <a:gd name="T20" fmla="*/ 9 w 11"/>
                  <a:gd name="T21" fmla="*/ 11 h 16"/>
                  <a:gd name="T22" fmla="*/ 5 w 11"/>
                  <a:gd name="T23" fmla="*/ 2 h 16"/>
                  <a:gd name="T24" fmla="*/ 4 w 11"/>
                  <a:gd name="T25" fmla="*/ 5 h 16"/>
                  <a:gd name="T26" fmla="*/ 7 w 11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6">
                    <a:moveTo>
                      <a:pt x="10" y="11"/>
                    </a:moveTo>
                    <a:cubicBezTo>
                      <a:pt x="10" y="14"/>
                      <a:pt x="8" y="15"/>
                      <a:pt x="8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0" y="12"/>
                      <a:pt x="2" y="4"/>
                    </a:cubicBezTo>
                    <a:cubicBezTo>
                      <a:pt x="2" y="3"/>
                      <a:pt x="3" y="2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1" y="4"/>
                      <a:pt x="11" y="8"/>
                      <a:pt x="10" y="11"/>
                    </a:cubicBezTo>
                    <a:close/>
                    <a:moveTo>
                      <a:pt x="7" y="14"/>
                    </a:moveTo>
                    <a:cubicBezTo>
                      <a:pt x="8" y="13"/>
                      <a:pt x="8" y="12"/>
                      <a:pt x="9" y="11"/>
                    </a:cubicBezTo>
                    <a:cubicBezTo>
                      <a:pt x="10" y="8"/>
                      <a:pt x="8" y="5"/>
                      <a:pt x="5" y="2"/>
                    </a:cubicBezTo>
                    <a:cubicBezTo>
                      <a:pt x="4" y="3"/>
                      <a:pt x="4" y="4"/>
                      <a:pt x="4" y="5"/>
                    </a:cubicBezTo>
                    <a:cubicBezTo>
                      <a:pt x="2" y="10"/>
                      <a:pt x="6" y="13"/>
                      <a:pt x="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3" name="Freeform 766"/>
              <p:cNvSpPr>
                <a:spLocks noEditPoints="1"/>
              </p:cNvSpPr>
              <p:nvPr/>
            </p:nvSpPr>
            <p:spPr bwMode="auto">
              <a:xfrm>
                <a:off x="1841" y="216"/>
                <a:ext cx="31" cy="19"/>
              </a:xfrm>
              <a:custGeom>
                <a:avLst/>
                <a:gdLst>
                  <a:gd name="T0" fmla="*/ 16 w 16"/>
                  <a:gd name="T1" fmla="*/ 7 h 10"/>
                  <a:gd name="T2" fmla="*/ 15 w 16"/>
                  <a:gd name="T3" fmla="*/ 8 h 10"/>
                  <a:gd name="T4" fmla="*/ 8 w 16"/>
                  <a:gd name="T5" fmla="*/ 9 h 10"/>
                  <a:gd name="T6" fmla="*/ 0 w 16"/>
                  <a:gd name="T7" fmla="*/ 3 h 10"/>
                  <a:gd name="T8" fmla="*/ 0 w 16"/>
                  <a:gd name="T9" fmla="*/ 2 h 10"/>
                  <a:gd name="T10" fmla="*/ 1 w 16"/>
                  <a:gd name="T11" fmla="*/ 2 h 10"/>
                  <a:gd name="T12" fmla="*/ 10 w 16"/>
                  <a:gd name="T13" fmla="*/ 1 h 10"/>
                  <a:gd name="T14" fmla="*/ 16 w 16"/>
                  <a:gd name="T15" fmla="*/ 7 h 10"/>
                  <a:gd name="T16" fmla="*/ 2 w 16"/>
                  <a:gd name="T17" fmla="*/ 3 h 10"/>
                  <a:gd name="T18" fmla="*/ 8 w 16"/>
                  <a:gd name="T19" fmla="*/ 7 h 10"/>
                  <a:gd name="T20" fmla="*/ 14 w 16"/>
                  <a:gd name="T21" fmla="*/ 6 h 10"/>
                  <a:gd name="T22" fmla="*/ 10 w 16"/>
                  <a:gd name="T23" fmla="*/ 2 h 10"/>
                  <a:gd name="T24" fmla="*/ 2 w 16"/>
                  <a:gd name="T2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0">
                    <a:moveTo>
                      <a:pt x="16" y="7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2" y="10"/>
                      <a:pt x="8" y="9"/>
                    </a:cubicBezTo>
                    <a:cubicBezTo>
                      <a:pt x="5" y="8"/>
                      <a:pt x="2" y="6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4" y="0"/>
                      <a:pt x="8" y="0"/>
                      <a:pt x="10" y="1"/>
                    </a:cubicBezTo>
                    <a:cubicBezTo>
                      <a:pt x="14" y="2"/>
                      <a:pt x="16" y="6"/>
                      <a:pt x="16" y="7"/>
                    </a:cubicBezTo>
                    <a:close/>
                    <a:moveTo>
                      <a:pt x="2" y="3"/>
                    </a:moveTo>
                    <a:cubicBezTo>
                      <a:pt x="4" y="5"/>
                      <a:pt x="6" y="7"/>
                      <a:pt x="8" y="7"/>
                    </a:cubicBezTo>
                    <a:cubicBezTo>
                      <a:pt x="10" y="8"/>
                      <a:pt x="13" y="7"/>
                      <a:pt x="14" y="6"/>
                    </a:cubicBezTo>
                    <a:cubicBezTo>
                      <a:pt x="13" y="5"/>
                      <a:pt x="12" y="3"/>
                      <a:pt x="10" y="2"/>
                    </a:cubicBezTo>
                    <a:cubicBezTo>
                      <a:pt x="8" y="2"/>
                      <a:pt x="5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4" name="Freeform 767"/>
              <p:cNvSpPr>
                <a:spLocks noEditPoints="1"/>
              </p:cNvSpPr>
              <p:nvPr/>
            </p:nvSpPr>
            <p:spPr bwMode="auto">
              <a:xfrm>
                <a:off x="1849" y="223"/>
                <a:ext cx="23" cy="26"/>
              </a:xfrm>
              <a:custGeom>
                <a:avLst/>
                <a:gdLst>
                  <a:gd name="T0" fmla="*/ 11 w 12"/>
                  <a:gd name="T1" fmla="*/ 6 h 13"/>
                  <a:gd name="T2" fmla="*/ 0 w 12"/>
                  <a:gd name="T3" fmla="*/ 13 h 13"/>
                  <a:gd name="T4" fmla="*/ 0 w 12"/>
                  <a:gd name="T5" fmla="*/ 13 h 13"/>
                  <a:gd name="T6" fmla="*/ 0 w 12"/>
                  <a:gd name="T7" fmla="*/ 13 h 13"/>
                  <a:gd name="T8" fmla="*/ 0 w 12"/>
                  <a:gd name="T9" fmla="*/ 9 h 13"/>
                  <a:gd name="T10" fmla="*/ 11 w 12"/>
                  <a:gd name="T11" fmla="*/ 2 h 13"/>
                  <a:gd name="T12" fmla="*/ 12 w 12"/>
                  <a:gd name="T13" fmla="*/ 2 h 13"/>
                  <a:gd name="T14" fmla="*/ 12 w 12"/>
                  <a:gd name="T15" fmla="*/ 3 h 13"/>
                  <a:gd name="T16" fmla="*/ 11 w 12"/>
                  <a:gd name="T17" fmla="*/ 6 h 13"/>
                  <a:gd name="T18" fmla="*/ 1 w 12"/>
                  <a:gd name="T19" fmla="*/ 12 h 13"/>
                  <a:gd name="T20" fmla="*/ 10 w 12"/>
                  <a:gd name="T21" fmla="*/ 5 h 13"/>
                  <a:gd name="T22" fmla="*/ 10 w 12"/>
                  <a:gd name="T23" fmla="*/ 4 h 13"/>
                  <a:gd name="T24" fmla="*/ 2 w 12"/>
                  <a:gd name="T25" fmla="*/ 9 h 13"/>
                  <a:gd name="T26" fmla="*/ 1 w 12"/>
                  <a:gd name="T27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3">
                    <a:moveTo>
                      <a:pt x="11" y="6"/>
                    </a:moveTo>
                    <a:cubicBezTo>
                      <a:pt x="11" y="8"/>
                      <a:pt x="8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2" y="0"/>
                      <a:pt x="11" y="2"/>
                      <a:pt x="11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4"/>
                      <a:pt x="11" y="6"/>
                    </a:cubicBezTo>
                    <a:close/>
                    <a:moveTo>
                      <a:pt x="1" y="12"/>
                    </a:moveTo>
                    <a:cubicBezTo>
                      <a:pt x="7" y="11"/>
                      <a:pt x="9" y="8"/>
                      <a:pt x="10" y="5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8" y="3"/>
                      <a:pt x="3" y="3"/>
                      <a:pt x="2" y="9"/>
                    </a:cubicBezTo>
                    <a:cubicBezTo>
                      <a:pt x="2" y="10"/>
                      <a:pt x="1" y="11"/>
                      <a:pt x="1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5" name="Freeform 768"/>
              <p:cNvSpPr>
                <a:spLocks noEditPoints="1"/>
              </p:cNvSpPr>
              <p:nvPr/>
            </p:nvSpPr>
            <p:spPr bwMode="auto">
              <a:xfrm>
                <a:off x="1863" y="227"/>
                <a:ext cx="21" cy="31"/>
              </a:xfrm>
              <a:custGeom>
                <a:avLst/>
                <a:gdLst>
                  <a:gd name="T0" fmla="*/ 9 w 11"/>
                  <a:gd name="T1" fmla="*/ 12 h 16"/>
                  <a:gd name="T2" fmla="*/ 8 w 11"/>
                  <a:gd name="T3" fmla="*/ 15 h 16"/>
                  <a:gd name="T4" fmla="*/ 7 w 11"/>
                  <a:gd name="T5" fmla="*/ 16 h 16"/>
                  <a:gd name="T6" fmla="*/ 7 w 11"/>
                  <a:gd name="T7" fmla="*/ 15 h 16"/>
                  <a:gd name="T8" fmla="*/ 1 w 11"/>
                  <a:gd name="T9" fmla="*/ 5 h 16"/>
                  <a:gd name="T10" fmla="*/ 3 w 11"/>
                  <a:gd name="T11" fmla="*/ 0 h 16"/>
                  <a:gd name="T12" fmla="*/ 4 w 11"/>
                  <a:gd name="T13" fmla="*/ 0 h 16"/>
                  <a:gd name="T14" fmla="*/ 4 w 11"/>
                  <a:gd name="T15" fmla="*/ 0 h 16"/>
                  <a:gd name="T16" fmla="*/ 9 w 11"/>
                  <a:gd name="T17" fmla="*/ 12 h 16"/>
                  <a:gd name="T18" fmla="*/ 7 w 11"/>
                  <a:gd name="T19" fmla="*/ 13 h 16"/>
                  <a:gd name="T20" fmla="*/ 8 w 11"/>
                  <a:gd name="T21" fmla="*/ 11 h 16"/>
                  <a:gd name="T22" fmla="*/ 4 w 11"/>
                  <a:gd name="T23" fmla="*/ 2 h 16"/>
                  <a:gd name="T24" fmla="*/ 3 w 11"/>
                  <a:gd name="T25" fmla="*/ 5 h 16"/>
                  <a:gd name="T26" fmla="*/ 7 w 11"/>
                  <a:gd name="T27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6">
                    <a:moveTo>
                      <a:pt x="9" y="12"/>
                    </a:moveTo>
                    <a:cubicBezTo>
                      <a:pt x="9" y="13"/>
                      <a:pt x="8" y="14"/>
                      <a:pt x="8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1" y="12"/>
                      <a:pt x="0" y="7"/>
                      <a:pt x="1" y="5"/>
                    </a:cubicBezTo>
                    <a:cubicBezTo>
                      <a:pt x="2" y="2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11" y="4"/>
                      <a:pt x="9" y="12"/>
                    </a:cubicBezTo>
                    <a:close/>
                    <a:moveTo>
                      <a:pt x="7" y="13"/>
                    </a:moveTo>
                    <a:cubicBezTo>
                      <a:pt x="7" y="13"/>
                      <a:pt x="7" y="12"/>
                      <a:pt x="8" y="11"/>
                    </a:cubicBezTo>
                    <a:cubicBezTo>
                      <a:pt x="9" y="6"/>
                      <a:pt x="5" y="3"/>
                      <a:pt x="4" y="2"/>
                    </a:cubicBezTo>
                    <a:cubicBezTo>
                      <a:pt x="4" y="3"/>
                      <a:pt x="3" y="4"/>
                      <a:pt x="3" y="5"/>
                    </a:cubicBezTo>
                    <a:cubicBezTo>
                      <a:pt x="2" y="8"/>
                      <a:pt x="3" y="11"/>
                      <a:pt x="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6" name="Freeform 769"/>
              <p:cNvSpPr>
                <a:spLocks noEditPoints="1"/>
              </p:cNvSpPr>
              <p:nvPr/>
            </p:nvSpPr>
            <p:spPr bwMode="auto">
              <a:xfrm>
                <a:off x="1868" y="223"/>
                <a:ext cx="31" cy="20"/>
              </a:xfrm>
              <a:custGeom>
                <a:avLst/>
                <a:gdLst>
                  <a:gd name="T0" fmla="*/ 16 w 16"/>
                  <a:gd name="T1" fmla="*/ 7 h 10"/>
                  <a:gd name="T2" fmla="*/ 15 w 16"/>
                  <a:gd name="T3" fmla="*/ 8 h 10"/>
                  <a:gd name="T4" fmla="*/ 5 w 16"/>
                  <a:gd name="T5" fmla="*/ 9 h 10"/>
                  <a:gd name="T6" fmla="*/ 0 w 16"/>
                  <a:gd name="T7" fmla="*/ 3 h 10"/>
                  <a:gd name="T8" fmla="*/ 0 w 16"/>
                  <a:gd name="T9" fmla="*/ 2 h 10"/>
                  <a:gd name="T10" fmla="*/ 0 w 16"/>
                  <a:gd name="T11" fmla="*/ 2 h 10"/>
                  <a:gd name="T12" fmla="*/ 8 w 16"/>
                  <a:gd name="T13" fmla="*/ 1 h 10"/>
                  <a:gd name="T14" fmla="*/ 15 w 16"/>
                  <a:gd name="T15" fmla="*/ 6 h 10"/>
                  <a:gd name="T16" fmla="*/ 16 w 16"/>
                  <a:gd name="T17" fmla="*/ 7 h 10"/>
                  <a:gd name="T18" fmla="*/ 2 w 16"/>
                  <a:gd name="T19" fmla="*/ 3 h 10"/>
                  <a:gd name="T20" fmla="*/ 6 w 16"/>
                  <a:gd name="T21" fmla="*/ 7 h 10"/>
                  <a:gd name="T22" fmla="*/ 13 w 16"/>
                  <a:gd name="T23" fmla="*/ 7 h 10"/>
                  <a:gd name="T24" fmla="*/ 8 w 16"/>
                  <a:gd name="T25" fmla="*/ 2 h 10"/>
                  <a:gd name="T26" fmla="*/ 2 w 16"/>
                  <a:gd name="T2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0">
                    <a:moveTo>
                      <a:pt x="16" y="7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1" y="10"/>
                      <a:pt x="8" y="10"/>
                      <a:pt x="5" y="9"/>
                    </a:cubicBezTo>
                    <a:cubicBezTo>
                      <a:pt x="1" y="7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4" y="0"/>
                      <a:pt x="8" y="1"/>
                    </a:cubicBezTo>
                    <a:cubicBezTo>
                      <a:pt x="11" y="1"/>
                      <a:pt x="13" y="3"/>
                      <a:pt x="15" y="6"/>
                    </a:cubicBezTo>
                    <a:lnTo>
                      <a:pt x="16" y="7"/>
                    </a:lnTo>
                    <a:close/>
                    <a:moveTo>
                      <a:pt x="2" y="3"/>
                    </a:moveTo>
                    <a:cubicBezTo>
                      <a:pt x="2" y="4"/>
                      <a:pt x="4" y="6"/>
                      <a:pt x="6" y="7"/>
                    </a:cubicBezTo>
                    <a:cubicBezTo>
                      <a:pt x="8" y="8"/>
                      <a:pt x="10" y="8"/>
                      <a:pt x="13" y="7"/>
                    </a:cubicBezTo>
                    <a:cubicBezTo>
                      <a:pt x="12" y="4"/>
                      <a:pt x="10" y="3"/>
                      <a:pt x="8" y="2"/>
                    </a:cubicBezTo>
                    <a:cubicBezTo>
                      <a:pt x="5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7" name="Freeform 770"/>
              <p:cNvSpPr>
                <a:spLocks noEditPoints="1"/>
              </p:cNvSpPr>
              <p:nvPr/>
            </p:nvSpPr>
            <p:spPr bwMode="auto">
              <a:xfrm>
                <a:off x="1868" y="208"/>
                <a:ext cx="24" cy="27"/>
              </a:xfrm>
              <a:custGeom>
                <a:avLst/>
                <a:gdLst>
                  <a:gd name="T0" fmla="*/ 12 w 12"/>
                  <a:gd name="T1" fmla="*/ 5 h 14"/>
                  <a:gd name="T2" fmla="*/ 1 w 12"/>
                  <a:gd name="T3" fmla="*/ 12 h 14"/>
                  <a:gd name="T4" fmla="*/ 0 w 12"/>
                  <a:gd name="T5" fmla="*/ 12 h 14"/>
                  <a:gd name="T6" fmla="*/ 0 w 12"/>
                  <a:gd name="T7" fmla="*/ 11 h 14"/>
                  <a:gd name="T8" fmla="*/ 0 w 12"/>
                  <a:gd name="T9" fmla="*/ 8 h 14"/>
                  <a:gd name="T10" fmla="*/ 11 w 12"/>
                  <a:gd name="T11" fmla="*/ 0 h 14"/>
                  <a:gd name="T12" fmla="*/ 12 w 12"/>
                  <a:gd name="T13" fmla="*/ 0 h 14"/>
                  <a:gd name="T14" fmla="*/ 12 w 12"/>
                  <a:gd name="T15" fmla="*/ 1 h 14"/>
                  <a:gd name="T16" fmla="*/ 12 w 12"/>
                  <a:gd name="T17" fmla="*/ 5 h 14"/>
                  <a:gd name="T18" fmla="*/ 2 w 12"/>
                  <a:gd name="T19" fmla="*/ 10 h 14"/>
                  <a:gd name="T20" fmla="*/ 10 w 12"/>
                  <a:gd name="T21" fmla="*/ 4 h 14"/>
                  <a:gd name="T22" fmla="*/ 10 w 12"/>
                  <a:gd name="T23" fmla="*/ 2 h 14"/>
                  <a:gd name="T24" fmla="*/ 2 w 12"/>
                  <a:gd name="T25" fmla="*/ 8 h 14"/>
                  <a:gd name="T26" fmla="*/ 2 w 12"/>
                  <a:gd name="T2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4">
                    <a:moveTo>
                      <a:pt x="12" y="5"/>
                    </a:moveTo>
                    <a:cubicBezTo>
                      <a:pt x="9" y="14"/>
                      <a:pt x="1" y="12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0"/>
                      <a:pt x="0" y="8"/>
                    </a:cubicBezTo>
                    <a:cubicBezTo>
                      <a:pt x="1" y="5"/>
                      <a:pt x="3" y="0"/>
                      <a:pt x="11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4"/>
                      <a:pt x="12" y="5"/>
                    </a:cubicBezTo>
                    <a:close/>
                    <a:moveTo>
                      <a:pt x="2" y="10"/>
                    </a:moveTo>
                    <a:cubicBezTo>
                      <a:pt x="3" y="10"/>
                      <a:pt x="8" y="10"/>
                      <a:pt x="10" y="4"/>
                    </a:cubicBezTo>
                    <a:cubicBezTo>
                      <a:pt x="10" y="4"/>
                      <a:pt x="10" y="3"/>
                      <a:pt x="10" y="2"/>
                    </a:cubicBezTo>
                    <a:cubicBezTo>
                      <a:pt x="5" y="2"/>
                      <a:pt x="3" y="6"/>
                      <a:pt x="2" y="8"/>
                    </a:cubicBezTo>
                    <a:cubicBezTo>
                      <a:pt x="2" y="9"/>
                      <a:pt x="2" y="10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8" name="Freeform 771"/>
              <p:cNvSpPr>
                <a:spLocks noEditPoints="1"/>
              </p:cNvSpPr>
              <p:nvPr/>
            </p:nvSpPr>
            <p:spPr bwMode="auto">
              <a:xfrm>
                <a:off x="1855" y="200"/>
                <a:ext cx="21" cy="31"/>
              </a:xfrm>
              <a:custGeom>
                <a:avLst/>
                <a:gdLst>
                  <a:gd name="T0" fmla="*/ 11 w 11"/>
                  <a:gd name="T1" fmla="*/ 11 h 16"/>
                  <a:gd name="T2" fmla="*/ 8 w 11"/>
                  <a:gd name="T3" fmla="*/ 15 h 16"/>
                  <a:gd name="T4" fmla="*/ 8 w 11"/>
                  <a:gd name="T5" fmla="*/ 16 h 16"/>
                  <a:gd name="T6" fmla="*/ 7 w 11"/>
                  <a:gd name="T7" fmla="*/ 16 h 16"/>
                  <a:gd name="T8" fmla="*/ 2 w 11"/>
                  <a:gd name="T9" fmla="*/ 4 h 16"/>
                  <a:gd name="T10" fmla="*/ 4 w 11"/>
                  <a:gd name="T11" fmla="*/ 1 h 16"/>
                  <a:gd name="T12" fmla="*/ 4 w 11"/>
                  <a:gd name="T13" fmla="*/ 0 h 16"/>
                  <a:gd name="T14" fmla="*/ 5 w 11"/>
                  <a:gd name="T15" fmla="*/ 0 h 16"/>
                  <a:gd name="T16" fmla="*/ 11 w 11"/>
                  <a:gd name="T17" fmla="*/ 11 h 16"/>
                  <a:gd name="T18" fmla="*/ 8 w 11"/>
                  <a:gd name="T19" fmla="*/ 14 h 16"/>
                  <a:gd name="T20" fmla="*/ 9 w 11"/>
                  <a:gd name="T21" fmla="*/ 11 h 16"/>
                  <a:gd name="T22" fmla="*/ 5 w 11"/>
                  <a:gd name="T23" fmla="*/ 2 h 16"/>
                  <a:gd name="T24" fmla="*/ 4 w 11"/>
                  <a:gd name="T25" fmla="*/ 5 h 16"/>
                  <a:gd name="T26" fmla="*/ 8 w 11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6">
                    <a:moveTo>
                      <a:pt x="11" y="11"/>
                    </a:moveTo>
                    <a:cubicBezTo>
                      <a:pt x="10" y="14"/>
                      <a:pt x="8" y="15"/>
                      <a:pt x="8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0" y="12"/>
                      <a:pt x="2" y="4"/>
                    </a:cubicBezTo>
                    <a:cubicBezTo>
                      <a:pt x="3" y="3"/>
                      <a:pt x="3" y="2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1" y="4"/>
                      <a:pt x="11" y="8"/>
                      <a:pt x="11" y="11"/>
                    </a:cubicBezTo>
                    <a:close/>
                    <a:moveTo>
                      <a:pt x="8" y="14"/>
                    </a:moveTo>
                    <a:cubicBezTo>
                      <a:pt x="8" y="13"/>
                      <a:pt x="9" y="12"/>
                      <a:pt x="9" y="11"/>
                    </a:cubicBezTo>
                    <a:cubicBezTo>
                      <a:pt x="10" y="8"/>
                      <a:pt x="8" y="5"/>
                      <a:pt x="5" y="2"/>
                    </a:cubicBezTo>
                    <a:cubicBezTo>
                      <a:pt x="4" y="3"/>
                      <a:pt x="4" y="4"/>
                      <a:pt x="4" y="5"/>
                    </a:cubicBezTo>
                    <a:cubicBezTo>
                      <a:pt x="3" y="10"/>
                      <a:pt x="6" y="13"/>
                      <a:pt x="8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9" name="Freeform 772"/>
              <p:cNvSpPr>
                <a:spLocks noEditPoints="1"/>
              </p:cNvSpPr>
              <p:nvPr/>
            </p:nvSpPr>
            <p:spPr bwMode="auto">
              <a:xfrm>
                <a:off x="1762" y="119"/>
                <a:ext cx="29" cy="19"/>
              </a:xfrm>
              <a:custGeom>
                <a:avLst/>
                <a:gdLst>
                  <a:gd name="T0" fmla="*/ 15 w 15"/>
                  <a:gd name="T1" fmla="*/ 7 h 10"/>
                  <a:gd name="T2" fmla="*/ 15 w 15"/>
                  <a:gd name="T3" fmla="*/ 8 h 10"/>
                  <a:gd name="T4" fmla="*/ 7 w 15"/>
                  <a:gd name="T5" fmla="*/ 9 h 10"/>
                  <a:gd name="T6" fmla="*/ 0 w 15"/>
                  <a:gd name="T7" fmla="*/ 3 h 10"/>
                  <a:gd name="T8" fmla="*/ 0 w 15"/>
                  <a:gd name="T9" fmla="*/ 2 h 10"/>
                  <a:gd name="T10" fmla="*/ 0 w 15"/>
                  <a:gd name="T11" fmla="*/ 2 h 10"/>
                  <a:gd name="T12" fmla="*/ 10 w 15"/>
                  <a:gd name="T13" fmla="*/ 1 h 10"/>
                  <a:gd name="T14" fmla="*/ 15 w 15"/>
                  <a:gd name="T15" fmla="*/ 7 h 10"/>
                  <a:gd name="T16" fmla="*/ 2 w 15"/>
                  <a:gd name="T17" fmla="*/ 3 h 10"/>
                  <a:gd name="T18" fmla="*/ 8 w 15"/>
                  <a:gd name="T19" fmla="*/ 7 h 10"/>
                  <a:gd name="T20" fmla="*/ 13 w 15"/>
                  <a:gd name="T21" fmla="*/ 7 h 10"/>
                  <a:gd name="T22" fmla="*/ 9 w 15"/>
                  <a:gd name="T23" fmla="*/ 2 h 10"/>
                  <a:gd name="T24" fmla="*/ 2 w 15"/>
                  <a:gd name="T2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0">
                    <a:moveTo>
                      <a:pt x="15" y="7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1" y="10"/>
                      <a:pt x="7" y="9"/>
                    </a:cubicBezTo>
                    <a:cubicBezTo>
                      <a:pt x="4" y="8"/>
                      <a:pt x="2" y="6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0"/>
                      <a:pt x="7" y="0"/>
                      <a:pt x="10" y="1"/>
                    </a:cubicBezTo>
                    <a:cubicBezTo>
                      <a:pt x="14" y="2"/>
                      <a:pt x="15" y="6"/>
                      <a:pt x="15" y="7"/>
                    </a:cubicBezTo>
                    <a:close/>
                    <a:moveTo>
                      <a:pt x="2" y="3"/>
                    </a:moveTo>
                    <a:cubicBezTo>
                      <a:pt x="4" y="5"/>
                      <a:pt x="6" y="7"/>
                      <a:pt x="8" y="7"/>
                    </a:cubicBezTo>
                    <a:cubicBezTo>
                      <a:pt x="10" y="8"/>
                      <a:pt x="12" y="7"/>
                      <a:pt x="13" y="7"/>
                    </a:cubicBezTo>
                    <a:cubicBezTo>
                      <a:pt x="13" y="5"/>
                      <a:pt x="12" y="3"/>
                      <a:pt x="9" y="2"/>
                    </a:cubicBezTo>
                    <a:cubicBezTo>
                      <a:pt x="7" y="2"/>
                      <a:pt x="5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0" name="Freeform 773"/>
              <p:cNvSpPr>
                <a:spLocks noEditPoints="1"/>
              </p:cNvSpPr>
              <p:nvPr/>
            </p:nvSpPr>
            <p:spPr bwMode="auto">
              <a:xfrm>
                <a:off x="1767" y="126"/>
                <a:ext cx="24" cy="28"/>
              </a:xfrm>
              <a:custGeom>
                <a:avLst/>
                <a:gdLst>
                  <a:gd name="T0" fmla="*/ 12 w 12"/>
                  <a:gd name="T1" fmla="*/ 6 h 14"/>
                  <a:gd name="T2" fmla="*/ 1 w 12"/>
                  <a:gd name="T3" fmla="*/ 14 h 14"/>
                  <a:gd name="T4" fmla="*/ 0 w 12"/>
                  <a:gd name="T5" fmla="*/ 14 h 14"/>
                  <a:gd name="T6" fmla="*/ 0 w 12"/>
                  <a:gd name="T7" fmla="*/ 13 h 14"/>
                  <a:gd name="T8" fmla="*/ 1 w 12"/>
                  <a:gd name="T9" fmla="*/ 9 h 14"/>
                  <a:gd name="T10" fmla="*/ 12 w 12"/>
                  <a:gd name="T11" fmla="*/ 2 h 14"/>
                  <a:gd name="T12" fmla="*/ 12 w 12"/>
                  <a:gd name="T13" fmla="*/ 2 h 14"/>
                  <a:gd name="T14" fmla="*/ 12 w 12"/>
                  <a:gd name="T15" fmla="*/ 3 h 14"/>
                  <a:gd name="T16" fmla="*/ 12 w 12"/>
                  <a:gd name="T17" fmla="*/ 6 h 14"/>
                  <a:gd name="T18" fmla="*/ 2 w 12"/>
                  <a:gd name="T19" fmla="*/ 12 h 14"/>
                  <a:gd name="T20" fmla="*/ 10 w 12"/>
                  <a:gd name="T21" fmla="*/ 5 h 14"/>
                  <a:gd name="T22" fmla="*/ 11 w 12"/>
                  <a:gd name="T23" fmla="*/ 4 h 14"/>
                  <a:gd name="T24" fmla="*/ 2 w 12"/>
                  <a:gd name="T25" fmla="*/ 9 h 14"/>
                  <a:gd name="T26" fmla="*/ 2 w 12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4">
                    <a:moveTo>
                      <a:pt x="12" y="6"/>
                    </a:moveTo>
                    <a:cubicBezTo>
                      <a:pt x="11" y="9"/>
                      <a:pt x="9" y="13"/>
                      <a:pt x="1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1"/>
                      <a:pt x="0" y="10"/>
                      <a:pt x="1" y="9"/>
                    </a:cubicBezTo>
                    <a:cubicBezTo>
                      <a:pt x="3" y="0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4"/>
                      <a:pt x="12" y="6"/>
                    </a:cubicBezTo>
                    <a:close/>
                    <a:moveTo>
                      <a:pt x="2" y="12"/>
                    </a:moveTo>
                    <a:cubicBezTo>
                      <a:pt x="8" y="11"/>
                      <a:pt x="10" y="8"/>
                      <a:pt x="10" y="5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9" y="3"/>
                      <a:pt x="4" y="4"/>
                      <a:pt x="2" y="9"/>
                    </a:cubicBezTo>
                    <a:cubicBezTo>
                      <a:pt x="2" y="10"/>
                      <a:pt x="2" y="11"/>
                      <a:pt x="2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1" name="Freeform 774"/>
              <p:cNvSpPr>
                <a:spLocks noEditPoints="1"/>
              </p:cNvSpPr>
              <p:nvPr/>
            </p:nvSpPr>
            <p:spPr bwMode="auto">
              <a:xfrm>
                <a:off x="1783" y="130"/>
                <a:ext cx="21" cy="31"/>
              </a:xfrm>
              <a:custGeom>
                <a:avLst/>
                <a:gdLst>
                  <a:gd name="T0" fmla="*/ 9 w 11"/>
                  <a:gd name="T1" fmla="*/ 12 h 16"/>
                  <a:gd name="T2" fmla="*/ 8 w 11"/>
                  <a:gd name="T3" fmla="*/ 15 h 16"/>
                  <a:gd name="T4" fmla="*/ 7 w 11"/>
                  <a:gd name="T5" fmla="*/ 16 h 16"/>
                  <a:gd name="T6" fmla="*/ 6 w 11"/>
                  <a:gd name="T7" fmla="*/ 15 h 16"/>
                  <a:gd name="T8" fmla="*/ 1 w 11"/>
                  <a:gd name="T9" fmla="*/ 5 h 16"/>
                  <a:gd name="T10" fmla="*/ 3 w 11"/>
                  <a:gd name="T11" fmla="*/ 0 h 16"/>
                  <a:gd name="T12" fmla="*/ 3 w 11"/>
                  <a:gd name="T13" fmla="*/ 0 h 16"/>
                  <a:gd name="T14" fmla="*/ 4 w 11"/>
                  <a:gd name="T15" fmla="*/ 0 h 16"/>
                  <a:gd name="T16" fmla="*/ 9 w 11"/>
                  <a:gd name="T17" fmla="*/ 12 h 16"/>
                  <a:gd name="T18" fmla="*/ 6 w 11"/>
                  <a:gd name="T19" fmla="*/ 14 h 16"/>
                  <a:gd name="T20" fmla="*/ 7 w 11"/>
                  <a:gd name="T21" fmla="*/ 11 h 16"/>
                  <a:gd name="T22" fmla="*/ 4 w 11"/>
                  <a:gd name="T23" fmla="*/ 2 h 16"/>
                  <a:gd name="T24" fmla="*/ 2 w 11"/>
                  <a:gd name="T25" fmla="*/ 5 h 16"/>
                  <a:gd name="T26" fmla="*/ 6 w 11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6">
                    <a:moveTo>
                      <a:pt x="9" y="12"/>
                    </a:moveTo>
                    <a:cubicBezTo>
                      <a:pt x="9" y="13"/>
                      <a:pt x="8" y="14"/>
                      <a:pt x="8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0" y="12"/>
                      <a:pt x="0" y="7"/>
                      <a:pt x="1" y="5"/>
                    </a:cubicBezTo>
                    <a:cubicBezTo>
                      <a:pt x="1" y="2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11" y="4"/>
                      <a:pt x="9" y="12"/>
                    </a:cubicBezTo>
                    <a:close/>
                    <a:moveTo>
                      <a:pt x="6" y="14"/>
                    </a:moveTo>
                    <a:cubicBezTo>
                      <a:pt x="7" y="13"/>
                      <a:pt x="7" y="12"/>
                      <a:pt x="7" y="11"/>
                    </a:cubicBezTo>
                    <a:cubicBezTo>
                      <a:pt x="9" y="6"/>
                      <a:pt x="5" y="3"/>
                      <a:pt x="4" y="2"/>
                    </a:cubicBezTo>
                    <a:cubicBezTo>
                      <a:pt x="3" y="3"/>
                      <a:pt x="3" y="4"/>
                      <a:pt x="2" y="5"/>
                    </a:cubicBezTo>
                    <a:cubicBezTo>
                      <a:pt x="1" y="8"/>
                      <a:pt x="3" y="11"/>
                      <a:pt x="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2" name="Freeform 775"/>
              <p:cNvSpPr>
                <a:spLocks noEditPoints="1"/>
              </p:cNvSpPr>
              <p:nvPr/>
            </p:nvSpPr>
            <p:spPr bwMode="auto">
              <a:xfrm>
                <a:off x="1787" y="126"/>
                <a:ext cx="31" cy="20"/>
              </a:xfrm>
              <a:custGeom>
                <a:avLst/>
                <a:gdLst>
                  <a:gd name="T0" fmla="*/ 16 w 16"/>
                  <a:gd name="T1" fmla="*/ 7 h 10"/>
                  <a:gd name="T2" fmla="*/ 16 w 16"/>
                  <a:gd name="T3" fmla="*/ 8 h 10"/>
                  <a:gd name="T4" fmla="*/ 6 w 16"/>
                  <a:gd name="T5" fmla="*/ 9 h 10"/>
                  <a:gd name="T6" fmla="*/ 1 w 16"/>
                  <a:gd name="T7" fmla="*/ 3 h 10"/>
                  <a:gd name="T8" fmla="*/ 0 w 16"/>
                  <a:gd name="T9" fmla="*/ 3 h 10"/>
                  <a:gd name="T10" fmla="*/ 1 w 16"/>
                  <a:gd name="T11" fmla="*/ 2 h 10"/>
                  <a:gd name="T12" fmla="*/ 9 w 16"/>
                  <a:gd name="T13" fmla="*/ 1 h 10"/>
                  <a:gd name="T14" fmla="*/ 16 w 16"/>
                  <a:gd name="T15" fmla="*/ 7 h 10"/>
                  <a:gd name="T16" fmla="*/ 3 w 16"/>
                  <a:gd name="T17" fmla="*/ 3 h 10"/>
                  <a:gd name="T18" fmla="*/ 7 w 16"/>
                  <a:gd name="T19" fmla="*/ 7 h 10"/>
                  <a:gd name="T20" fmla="*/ 14 w 16"/>
                  <a:gd name="T21" fmla="*/ 7 h 10"/>
                  <a:gd name="T22" fmla="*/ 8 w 16"/>
                  <a:gd name="T23" fmla="*/ 3 h 10"/>
                  <a:gd name="T24" fmla="*/ 3 w 16"/>
                  <a:gd name="T2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0">
                    <a:moveTo>
                      <a:pt x="16" y="7"/>
                    </a:moveTo>
                    <a:cubicBezTo>
                      <a:pt x="16" y="8"/>
                      <a:pt x="16" y="8"/>
                      <a:pt x="16" y="8"/>
                    </a:cubicBezTo>
                    <a:cubicBezTo>
                      <a:pt x="12" y="10"/>
                      <a:pt x="9" y="10"/>
                      <a:pt x="6" y="9"/>
                    </a:cubicBezTo>
                    <a:cubicBezTo>
                      <a:pt x="2" y="7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5" y="0"/>
                      <a:pt x="9" y="1"/>
                    </a:cubicBezTo>
                    <a:cubicBezTo>
                      <a:pt x="12" y="2"/>
                      <a:pt x="14" y="3"/>
                      <a:pt x="16" y="7"/>
                    </a:cubicBezTo>
                    <a:close/>
                    <a:moveTo>
                      <a:pt x="3" y="3"/>
                    </a:moveTo>
                    <a:cubicBezTo>
                      <a:pt x="3" y="4"/>
                      <a:pt x="4" y="6"/>
                      <a:pt x="7" y="7"/>
                    </a:cubicBezTo>
                    <a:cubicBezTo>
                      <a:pt x="9" y="8"/>
                      <a:pt x="11" y="8"/>
                      <a:pt x="14" y="7"/>
                    </a:cubicBezTo>
                    <a:cubicBezTo>
                      <a:pt x="12" y="4"/>
                      <a:pt x="10" y="3"/>
                      <a:pt x="8" y="3"/>
                    </a:cubicBezTo>
                    <a:cubicBezTo>
                      <a:pt x="6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3" name="Freeform 776"/>
              <p:cNvSpPr>
                <a:spLocks noEditPoints="1"/>
              </p:cNvSpPr>
              <p:nvPr/>
            </p:nvSpPr>
            <p:spPr bwMode="auto">
              <a:xfrm>
                <a:off x="1789" y="111"/>
                <a:ext cx="23" cy="27"/>
              </a:xfrm>
              <a:custGeom>
                <a:avLst/>
                <a:gdLst>
                  <a:gd name="T0" fmla="*/ 11 w 12"/>
                  <a:gd name="T1" fmla="*/ 5 h 14"/>
                  <a:gd name="T2" fmla="*/ 0 w 12"/>
                  <a:gd name="T3" fmla="*/ 12 h 14"/>
                  <a:gd name="T4" fmla="*/ 0 w 12"/>
                  <a:gd name="T5" fmla="*/ 12 h 14"/>
                  <a:gd name="T6" fmla="*/ 0 w 12"/>
                  <a:gd name="T7" fmla="*/ 11 h 14"/>
                  <a:gd name="T8" fmla="*/ 0 w 12"/>
                  <a:gd name="T9" fmla="*/ 8 h 14"/>
                  <a:gd name="T10" fmla="*/ 11 w 12"/>
                  <a:gd name="T11" fmla="*/ 0 h 14"/>
                  <a:gd name="T12" fmla="*/ 12 w 12"/>
                  <a:gd name="T13" fmla="*/ 0 h 14"/>
                  <a:gd name="T14" fmla="*/ 12 w 12"/>
                  <a:gd name="T15" fmla="*/ 1 h 14"/>
                  <a:gd name="T16" fmla="*/ 11 w 12"/>
                  <a:gd name="T17" fmla="*/ 5 h 14"/>
                  <a:gd name="T18" fmla="*/ 1 w 12"/>
                  <a:gd name="T19" fmla="*/ 10 h 14"/>
                  <a:gd name="T20" fmla="*/ 10 w 12"/>
                  <a:gd name="T21" fmla="*/ 4 h 14"/>
                  <a:gd name="T22" fmla="*/ 10 w 12"/>
                  <a:gd name="T23" fmla="*/ 2 h 14"/>
                  <a:gd name="T24" fmla="*/ 2 w 12"/>
                  <a:gd name="T25" fmla="*/ 9 h 14"/>
                  <a:gd name="T26" fmla="*/ 1 w 12"/>
                  <a:gd name="T2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4">
                    <a:moveTo>
                      <a:pt x="11" y="5"/>
                    </a:moveTo>
                    <a:cubicBezTo>
                      <a:pt x="9" y="14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0"/>
                      <a:pt x="0" y="8"/>
                    </a:cubicBezTo>
                    <a:cubicBezTo>
                      <a:pt x="1" y="5"/>
                      <a:pt x="3" y="0"/>
                      <a:pt x="11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1" y="4"/>
                      <a:pt x="11" y="5"/>
                    </a:cubicBezTo>
                    <a:close/>
                    <a:moveTo>
                      <a:pt x="1" y="10"/>
                    </a:moveTo>
                    <a:cubicBezTo>
                      <a:pt x="3" y="10"/>
                      <a:pt x="8" y="10"/>
                      <a:pt x="10" y="4"/>
                    </a:cubicBezTo>
                    <a:cubicBezTo>
                      <a:pt x="10" y="4"/>
                      <a:pt x="10" y="3"/>
                      <a:pt x="10" y="2"/>
                    </a:cubicBezTo>
                    <a:cubicBezTo>
                      <a:pt x="4" y="3"/>
                      <a:pt x="2" y="6"/>
                      <a:pt x="2" y="9"/>
                    </a:cubicBezTo>
                    <a:cubicBezTo>
                      <a:pt x="1" y="9"/>
                      <a:pt x="1" y="10"/>
                      <a:pt x="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4" name="Freeform 777"/>
              <p:cNvSpPr>
                <a:spLocks noEditPoints="1"/>
              </p:cNvSpPr>
              <p:nvPr/>
            </p:nvSpPr>
            <p:spPr bwMode="auto">
              <a:xfrm>
                <a:off x="1775" y="103"/>
                <a:ext cx="22" cy="31"/>
              </a:xfrm>
              <a:custGeom>
                <a:avLst/>
                <a:gdLst>
                  <a:gd name="T0" fmla="*/ 10 w 11"/>
                  <a:gd name="T1" fmla="*/ 11 h 16"/>
                  <a:gd name="T2" fmla="*/ 8 w 11"/>
                  <a:gd name="T3" fmla="*/ 15 h 16"/>
                  <a:gd name="T4" fmla="*/ 8 w 11"/>
                  <a:gd name="T5" fmla="*/ 16 h 16"/>
                  <a:gd name="T6" fmla="*/ 7 w 11"/>
                  <a:gd name="T7" fmla="*/ 16 h 16"/>
                  <a:gd name="T8" fmla="*/ 2 w 11"/>
                  <a:gd name="T9" fmla="*/ 4 h 16"/>
                  <a:gd name="T10" fmla="*/ 3 w 11"/>
                  <a:gd name="T11" fmla="*/ 1 h 16"/>
                  <a:gd name="T12" fmla="*/ 4 w 11"/>
                  <a:gd name="T13" fmla="*/ 0 h 16"/>
                  <a:gd name="T14" fmla="*/ 5 w 11"/>
                  <a:gd name="T15" fmla="*/ 0 h 16"/>
                  <a:gd name="T16" fmla="*/ 10 w 11"/>
                  <a:gd name="T17" fmla="*/ 11 h 16"/>
                  <a:gd name="T18" fmla="*/ 7 w 11"/>
                  <a:gd name="T19" fmla="*/ 14 h 16"/>
                  <a:gd name="T20" fmla="*/ 9 w 11"/>
                  <a:gd name="T21" fmla="*/ 11 h 16"/>
                  <a:gd name="T22" fmla="*/ 5 w 11"/>
                  <a:gd name="T23" fmla="*/ 2 h 16"/>
                  <a:gd name="T24" fmla="*/ 4 w 11"/>
                  <a:gd name="T25" fmla="*/ 5 h 16"/>
                  <a:gd name="T26" fmla="*/ 7 w 11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6">
                    <a:moveTo>
                      <a:pt x="10" y="11"/>
                    </a:moveTo>
                    <a:cubicBezTo>
                      <a:pt x="10" y="14"/>
                      <a:pt x="8" y="15"/>
                      <a:pt x="8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0" y="12"/>
                      <a:pt x="2" y="4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1" y="4"/>
                      <a:pt x="11" y="8"/>
                      <a:pt x="10" y="11"/>
                    </a:cubicBezTo>
                    <a:close/>
                    <a:moveTo>
                      <a:pt x="7" y="14"/>
                    </a:moveTo>
                    <a:cubicBezTo>
                      <a:pt x="8" y="13"/>
                      <a:pt x="8" y="12"/>
                      <a:pt x="9" y="11"/>
                    </a:cubicBezTo>
                    <a:cubicBezTo>
                      <a:pt x="9" y="8"/>
                      <a:pt x="8" y="5"/>
                      <a:pt x="5" y="2"/>
                    </a:cubicBezTo>
                    <a:cubicBezTo>
                      <a:pt x="4" y="3"/>
                      <a:pt x="4" y="4"/>
                      <a:pt x="4" y="5"/>
                    </a:cubicBezTo>
                    <a:cubicBezTo>
                      <a:pt x="2" y="10"/>
                      <a:pt x="6" y="13"/>
                      <a:pt x="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5" name="Freeform 778"/>
              <p:cNvSpPr>
                <a:spLocks noEditPoints="1"/>
              </p:cNvSpPr>
              <p:nvPr/>
            </p:nvSpPr>
            <p:spPr bwMode="auto">
              <a:xfrm>
                <a:off x="1686" y="25"/>
                <a:ext cx="29" cy="20"/>
              </a:xfrm>
              <a:custGeom>
                <a:avLst/>
                <a:gdLst>
                  <a:gd name="T0" fmla="*/ 15 w 15"/>
                  <a:gd name="T1" fmla="*/ 7 h 10"/>
                  <a:gd name="T2" fmla="*/ 15 w 15"/>
                  <a:gd name="T3" fmla="*/ 8 h 10"/>
                  <a:gd name="T4" fmla="*/ 7 w 15"/>
                  <a:gd name="T5" fmla="*/ 9 h 10"/>
                  <a:gd name="T6" fmla="*/ 0 w 15"/>
                  <a:gd name="T7" fmla="*/ 3 h 10"/>
                  <a:gd name="T8" fmla="*/ 0 w 15"/>
                  <a:gd name="T9" fmla="*/ 3 h 10"/>
                  <a:gd name="T10" fmla="*/ 0 w 15"/>
                  <a:gd name="T11" fmla="*/ 2 h 10"/>
                  <a:gd name="T12" fmla="*/ 10 w 15"/>
                  <a:gd name="T13" fmla="*/ 1 h 10"/>
                  <a:gd name="T14" fmla="*/ 15 w 15"/>
                  <a:gd name="T15" fmla="*/ 7 h 10"/>
                  <a:gd name="T16" fmla="*/ 2 w 15"/>
                  <a:gd name="T17" fmla="*/ 3 h 10"/>
                  <a:gd name="T18" fmla="*/ 8 w 15"/>
                  <a:gd name="T19" fmla="*/ 7 h 10"/>
                  <a:gd name="T20" fmla="*/ 13 w 15"/>
                  <a:gd name="T21" fmla="*/ 7 h 10"/>
                  <a:gd name="T22" fmla="*/ 9 w 15"/>
                  <a:gd name="T23" fmla="*/ 3 h 10"/>
                  <a:gd name="T24" fmla="*/ 2 w 15"/>
                  <a:gd name="T2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0">
                    <a:moveTo>
                      <a:pt x="15" y="7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1" y="10"/>
                      <a:pt x="7" y="9"/>
                    </a:cubicBezTo>
                    <a:cubicBezTo>
                      <a:pt x="4" y="9"/>
                      <a:pt x="2" y="7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0"/>
                      <a:pt x="7" y="0"/>
                      <a:pt x="10" y="1"/>
                    </a:cubicBezTo>
                    <a:cubicBezTo>
                      <a:pt x="14" y="3"/>
                      <a:pt x="15" y="7"/>
                      <a:pt x="15" y="7"/>
                    </a:cubicBezTo>
                    <a:close/>
                    <a:moveTo>
                      <a:pt x="2" y="3"/>
                    </a:moveTo>
                    <a:cubicBezTo>
                      <a:pt x="4" y="6"/>
                      <a:pt x="5" y="7"/>
                      <a:pt x="8" y="7"/>
                    </a:cubicBezTo>
                    <a:cubicBezTo>
                      <a:pt x="10" y="8"/>
                      <a:pt x="12" y="7"/>
                      <a:pt x="13" y="7"/>
                    </a:cubicBezTo>
                    <a:cubicBezTo>
                      <a:pt x="13" y="6"/>
                      <a:pt x="12" y="4"/>
                      <a:pt x="9" y="3"/>
                    </a:cubicBezTo>
                    <a:cubicBezTo>
                      <a:pt x="7" y="2"/>
                      <a:pt x="5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6" name="Freeform 779"/>
              <p:cNvSpPr>
                <a:spLocks noEditPoints="1"/>
              </p:cNvSpPr>
              <p:nvPr/>
            </p:nvSpPr>
            <p:spPr bwMode="auto">
              <a:xfrm>
                <a:off x="1692" y="33"/>
                <a:ext cx="23" cy="27"/>
              </a:xfrm>
              <a:custGeom>
                <a:avLst/>
                <a:gdLst>
                  <a:gd name="T0" fmla="*/ 12 w 12"/>
                  <a:gd name="T1" fmla="*/ 6 h 14"/>
                  <a:gd name="T2" fmla="*/ 1 w 12"/>
                  <a:gd name="T3" fmla="*/ 14 h 14"/>
                  <a:gd name="T4" fmla="*/ 0 w 12"/>
                  <a:gd name="T5" fmla="*/ 14 h 14"/>
                  <a:gd name="T6" fmla="*/ 0 w 12"/>
                  <a:gd name="T7" fmla="*/ 13 h 14"/>
                  <a:gd name="T8" fmla="*/ 1 w 12"/>
                  <a:gd name="T9" fmla="*/ 9 h 14"/>
                  <a:gd name="T10" fmla="*/ 12 w 12"/>
                  <a:gd name="T11" fmla="*/ 2 h 14"/>
                  <a:gd name="T12" fmla="*/ 12 w 12"/>
                  <a:gd name="T13" fmla="*/ 2 h 14"/>
                  <a:gd name="T14" fmla="*/ 12 w 12"/>
                  <a:gd name="T15" fmla="*/ 3 h 14"/>
                  <a:gd name="T16" fmla="*/ 12 w 12"/>
                  <a:gd name="T17" fmla="*/ 6 h 14"/>
                  <a:gd name="T18" fmla="*/ 2 w 12"/>
                  <a:gd name="T19" fmla="*/ 12 h 14"/>
                  <a:gd name="T20" fmla="*/ 10 w 12"/>
                  <a:gd name="T21" fmla="*/ 6 h 14"/>
                  <a:gd name="T22" fmla="*/ 11 w 12"/>
                  <a:gd name="T23" fmla="*/ 4 h 14"/>
                  <a:gd name="T24" fmla="*/ 2 w 12"/>
                  <a:gd name="T25" fmla="*/ 10 h 14"/>
                  <a:gd name="T26" fmla="*/ 2 w 12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4">
                    <a:moveTo>
                      <a:pt x="12" y="6"/>
                    </a:moveTo>
                    <a:cubicBezTo>
                      <a:pt x="11" y="9"/>
                      <a:pt x="9" y="14"/>
                      <a:pt x="1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0" y="10"/>
                      <a:pt x="1" y="9"/>
                    </a:cubicBezTo>
                    <a:cubicBezTo>
                      <a:pt x="3" y="0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4"/>
                      <a:pt x="12" y="6"/>
                    </a:cubicBezTo>
                    <a:close/>
                    <a:moveTo>
                      <a:pt x="2" y="12"/>
                    </a:moveTo>
                    <a:cubicBezTo>
                      <a:pt x="8" y="12"/>
                      <a:pt x="10" y="8"/>
                      <a:pt x="10" y="6"/>
                    </a:cubicBezTo>
                    <a:cubicBezTo>
                      <a:pt x="10" y="5"/>
                      <a:pt x="11" y="4"/>
                      <a:pt x="11" y="4"/>
                    </a:cubicBezTo>
                    <a:cubicBezTo>
                      <a:pt x="9" y="4"/>
                      <a:pt x="4" y="4"/>
                      <a:pt x="2" y="10"/>
                    </a:cubicBezTo>
                    <a:cubicBezTo>
                      <a:pt x="2" y="10"/>
                      <a:pt x="2" y="11"/>
                      <a:pt x="2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7" name="Freeform 780"/>
              <p:cNvSpPr>
                <a:spLocks noEditPoints="1"/>
              </p:cNvSpPr>
              <p:nvPr/>
            </p:nvSpPr>
            <p:spPr bwMode="auto">
              <a:xfrm>
                <a:off x="1707" y="37"/>
                <a:ext cx="22" cy="31"/>
              </a:xfrm>
              <a:custGeom>
                <a:avLst/>
                <a:gdLst>
                  <a:gd name="T0" fmla="*/ 9 w 11"/>
                  <a:gd name="T1" fmla="*/ 12 h 16"/>
                  <a:gd name="T2" fmla="*/ 7 w 11"/>
                  <a:gd name="T3" fmla="*/ 15 h 16"/>
                  <a:gd name="T4" fmla="*/ 7 w 11"/>
                  <a:gd name="T5" fmla="*/ 16 h 16"/>
                  <a:gd name="T6" fmla="*/ 6 w 11"/>
                  <a:gd name="T7" fmla="*/ 16 h 16"/>
                  <a:gd name="T8" fmla="*/ 1 w 11"/>
                  <a:gd name="T9" fmla="*/ 5 h 16"/>
                  <a:gd name="T10" fmla="*/ 3 w 11"/>
                  <a:gd name="T11" fmla="*/ 1 h 16"/>
                  <a:gd name="T12" fmla="*/ 3 w 11"/>
                  <a:gd name="T13" fmla="*/ 0 h 16"/>
                  <a:gd name="T14" fmla="*/ 4 w 11"/>
                  <a:gd name="T15" fmla="*/ 0 h 16"/>
                  <a:gd name="T16" fmla="*/ 9 w 11"/>
                  <a:gd name="T17" fmla="*/ 12 h 16"/>
                  <a:gd name="T18" fmla="*/ 6 w 11"/>
                  <a:gd name="T19" fmla="*/ 14 h 16"/>
                  <a:gd name="T20" fmla="*/ 7 w 11"/>
                  <a:gd name="T21" fmla="*/ 11 h 16"/>
                  <a:gd name="T22" fmla="*/ 4 w 11"/>
                  <a:gd name="T23" fmla="*/ 2 h 16"/>
                  <a:gd name="T24" fmla="*/ 2 w 11"/>
                  <a:gd name="T25" fmla="*/ 5 h 16"/>
                  <a:gd name="T26" fmla="*/ 6 w 11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6">
                    <a:moveTo>
                      <a:pt x="9" y="12"/>
                    </a:moveTo>
                    <a:cubicBezTo>
                      <a:pt x="9" y="13"/>
                      <a:pt x="8" y="14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0" y="12"/>
                      <a:pt x="0" y="8"/>
                      <a:pt x="1" y="5"/>
                    </a:cubicBezTo>
                    <a:cubicBezTo>
                      <a:pt x="1" y="2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11" y="4"/>
                      <a:pt x="9" y="12"/>
                    </a:cubicBezTo>
                    <a:close/>
                    <a:moveTo>
                      <a:pt x="6" y="14"/>
                    </a:moveTo>
                    <a:cubicBezTo>
                      <a:pt x="7" y="13"/>
                      <a:pt x="7" y="12"/>
                      <a:pt x="7" y="11"/>
                    </a:cubicBezTo>
                    <a:cubicBezTo>
                      <a:pt x="9" y="6"/>
                      <a:pt x="5" y="3"/>
                      <a:pt x="4" y="2"/>
                    </a:cubicBezTo>
                    <a:cubicBezTo>
                      <a:pt x="3" y="3"/>
                      <a:pt x="3" y="4"/>
                      <a:pt x="2" y="5"/>
                    </a:cubicBezTo>
                    <a:cubicBezTo>
                      <a:pt x="1" y="8"/>
                      <a:pt x="3" y="11"/>
                      <a:pt x="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8" name="Freeform 781"/>
              <p:cNvSpPr>
                <a:spLocks noEditPoints="1"/>
              </p:cNvSpPr>
              <p:nvPr/>
            </p:nvSpPr>
            <p:spPr bwMode="auto">
              <a:xfrm>
                <a:off x="1711" y="33"/>
                <a:ext cx="31" cy="20"/>
              </a:xfrm>
              <a:custGeom>
                <a:avLst/>
                <a:gdLst>
                  <a:gd name="T0" fmla="*/ 16 w 16"/>
                  <a:gd name="T1" fmla="*/ 8 h 10"/>
                  <a:gd name="T2" fmla="*/ 15 w 16"/>
                  <a:gd name="T3" fmla="*/ 8 h 10"/>
                  <a:gd name="T4" fmla="*/ 6 w 16"/>
                  <a:gd name="T5" fmla="*/ 9 h 10"/>
                  <a:gd name="T6" fmla="*/ 1 w 16"/>
                  <a:gd name="T7" fmla="*/ 3 h 10"/>
                  <a:gd name="T8" fmla="*/ 0 w 16"/>
                  <a:gd name="T9" fmla="*/ 3 h 10"/>
                  <a:gd name="T10" fmla="*/ 1 w 16"/>
                  <a:gd name="T11" fmla="*/ 2 h 10"/>
                  <a:gd name="T12" fmla="*/ 9 w 16"/>
                  <a:gd name="T13" fmla="*/ 1 h 10"/>
                  <a:gd name="T14" fmla="*/ 16 w 16"/>
                  <a:gd name="T15" fmla="*/ 7 h 10"/>
                  <a:gd name="T16" fmla="*/ 16 w 16"/>
                  <a:gd name="T17" fmla="*/ 8 h 10"/>
                  <a:gd name="T18" fmla="*/ 2 w 16"/>
                  <a:gd name="T19" fmla="*/ 4 h 10"/>
                  <a:gd name="T20" fmla="*/ 6 w 16"/>
                  <a:gd name="T21" fmla="*/ 8 h 10"/>
                  <a:gd name="T22" fmla="*/ 14 w 16"/>
                  <a:gd name="T23" fmla="*/ 7 h 10"/>
                  <a:gd name="T24" fmla="*/ 8 w 16"/>
                  <a:gd name="T25" fmla="*/ 3 h 10"/>
                  <a:gd name="T26" fmla="*/ 2 w 16"/>
                  <a:gd name="T2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0">
                    <a:moveTo>
                      <a:pt x="16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2" y="10"/>
                      <a:pt x="9" y="10"/>
                      <a:pt x="6" y="9"/>
                    </a:cubicBezTo>
                    <a:cubicBezTo>
                      <a:pt x="2" y="8"/>
                      <a:pt x="1" y="4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5" y="0"/>
                      <a:pt x="9" y="1"/>
                    </a:cubicBezTo>
                    <a:cubicBezTo>
                      <a:pt x="11" y="2"/>
                      <a:pt x="14" y="4"/>
                      <a:pt x="16" y="7"/>
                    </a:cubicBezTo>
                    <a:lnTo>
                      <a:pt x="16" y="8"/>
                    </a:lnTo>
                    <a:close/>
                    <a:moveTo>
                      <a:pt x="2" y="4"/>
                    </a:moveTo>
                    <a:cubicBezTo>
                      <a:pt x="3" y="5"/>
                      <a:pt x="4" y="7"/>
                      <a:pt x="6" y="8"/>
                    </a:cubicBezTo>
                    <a:cubicBezTo>
                      <a:pt x="9" y="8"/>
                      <a:pt x="11" y="8"/>
                      <a:pt x="14" y="7"/>
                    </a:cubicBezTo>
                    <a:cubicBezTo>
                      <a:pt x="12" y="5"/>
                      <a:pt x="10" y="3"/>
                      <a:pt x="8" y="3"/>
                    </a:cubicBezTo>
                    <a:cubicBezTo>
                      <a:pt x="6" y="2"/>
                      <a:pt x="4" y="3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9" name="Freeform 782"/>
              <p:cNvSpPr>
                <a:spLocks noEditPoints="1"/>
              </p:cNvSpPr>
              <p:nvPr/>
            </p:nvSpPr>
            <p:spPr bwMode="auto">
              <a:xfrm>
                <a:off x="1713" y="18"/>
                <a:ext cx="23" cy="27"/>
              </a:xfrm>
              <a:custGeom>
                <a:avLst/>
                <a:gdLst>
                  <a:gd name="T0" fmla="*/ 11 w 12"/>
                  <a:gd name="T1" fmla="*/ 5 h 14"/>
                  <a:gd name="T2" fmla="*/ 0 w 12"/>
                  <a:gd name="T3" fmla="*/ 12 h 14"/>
                  <a:gd name="T4" fmla="*/ 0 w 12"/>
                  <a:gd name="T5" fmla="*/ 12 h 14"/>
                  <a:gd name="T6" fmla="*/ 0 w 12"/>
                  <a:gd name="T7" fmla="*/ 11 h 14"/>
                  <a:gd name="T8" fmla="*/ 0 w 12"/>
                  <a:gd name="T9" fmla="*/ 8 h 14"/>
                  <a:gd name="T10" fmla="*/ 11 w 12"/>
                  <a:gd name="T11" fmla="*/ 1 h 14"/>
                  <a:gd name="T12" fmla="*/ 12 w 12"/>
                  <a:gd name="T13" fmla="*/ 0 h 14"/>
                  <a:gd name="T14" fmla="*/ 12 w 12"/>
                  <a:gd name="T15" fmla="*/ 1 h 14"/>
                  <a:gd name="T16" fmla="*/ 11 w 12"/>
                  <a:gd name="T17" fmla="*/ 5 h 14"/>
                  <a:gd name="T18" fmla="*/ 1 w 12"/>
                  <a:gd name="T19" fmla="*/ 10 h 14"/>
                  <a:gd name="T20" fmla="*/ 9 w 12"/>
                  <a:gd name="T21" fmla="*/ 5 h 14"/>
                  <a:gd name="T22" fmla="*/ 10 w 12"/>
                  <a:gd name="T23" fmla="*/ 2 h 14"/>
                  <a:gd name="T24" fmla="*/ 2 w 12"/>
                  <a:gd name="T25" fmla="*/ 9 h 14"/>
                  <a:gd name="T26" fmla="*/ 1 w 12"/>
                  <a:gd name="T2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4">
                    <a:moveTo>
                      <a:pt x="11" y="5"/>
                    </a:moveTo>
                    <a:cubicBezTo>
                      <a:pt x="9" y="14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0"/>
                      <a:pt x="0" y="8"/>
                    </a:cubicBezTo>
                    <a:cubicBezTo>
                      <a:pt x="1" y="5"/>
                      <a:pt x="3" y="1"/>
                      <a:pt x="11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3"/>
                      <a:pt x="11" y="4"/>
                      <a:pt x="11" y="5"/>
                    </a:cubicBezTo>
                    <a:close/>
                    <a:moveTo>
                      <a:pt x="1" y="10"/>
                    </a:moveTo>
                    <a:cubicBezTo>
                      <a:pt x="3" y="11"/>
                      <a:pt x="8" y="10"/>
                      <a:pt x="9" y="5"/>
                    </a:cubicBezTo>
                    <a:cubicBezTo>
                      <a:pt x="10" y="4"/>
                      <a:pt x="10" y="3"/>
                      <a:pt x="10" y="2"/>
                    </a:cubicBezTo>
                    <a:cubicBezTo>
                      <a:pt x="4" y="3"/>
                      <a:pt x="2" y="6"/>
                      <a:pt x="2" y="9"/>
                    </a:cubicBezTo>
                    <a:cubicBezTo>
                      <a:pt x="1" y="9"/>
                      <a:pt x="1" y="10"/>
                      <a:pt x="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0" name="Freeform 783"/>
              <p:cNvSpPr>
                <a:spLocks noEditPoints="1"/>
              </p:cNvSpPr>
              <p:nvPr/>
            </p:nvSpPr>
            <p:spPr bwMode="auto">
              <a:xfrm>
                <a:off x="1700" y="10"/>
                <a:ext cx="21" cy="31"/>
              </a:xfrm>
              <a:custGeom>
                <a:avLst/>
                <a:gdLst>
                  <a:gd name="T0" fmla="*/ 10 w 11"/>
                  <a:gd name="T1" fmla="*/ 11 h 16"/>
                  <a:gd name="T2" fmla="*/ 8 w 11"/>
                  <a:gd name="T3" fmla="*/ 16 h 16"/>
                  <a:gd name="T4" fmla="*/ 8 w 11"/>
                  <a:gd name="T5" fmla="*/ 16 h 16"/>
                  <a:gd name="T6" fmla="*/ 7 w 11"/>
                  <a:gd name="T7" fmla="*/ 16 h 16"/>
                  <a:gd name="T8" fmla="*/ 2 w 11"/>
                  <a:gd name="T9" fmla="*/ 4 h 16"/>
                  <a:gd name="T10" fmla="*/ 3 w 11"/>
                  <a:gd name="T11" fmla="*/ 1 h 16"/>
                  <a:gd name="T12" fmla="*/ 4 w 11"/>
                  <a:gd name="T13" fmla="*/ 0 h 16"/>
                  <a:gd name="T14" fmla="*/ 5 w 11"/>
                  <a:gd name="T15" fmla="*/ 1 h 16"/>
                  <a:gd name="T16" fmla="*/ 10 w 11"/>
                  <a:gd name="T17" fmla="*/ 11 h 16"/>
                  <a:gd name="T18" fmla="*/ 7 w 11"/>
                  <a:gd name="T19" fmla="*/ 14 h 16"/>
                  <a:gd name="T20" fmla="*/ 9 w 11"/>
                  <a:gd name="T21" fmla="*/ 11 h 16"/>
                  <a:gd name="T22" fmla="*/ 4 w 11"/>
                  <a:gd name="T23" fmla="*/ 3 h 16"/>
                  <a:gd name="T24" fmla="*/ 4 w 11"/>
                  <a:gd name="T25" fmla="*/ 5 h 16"/>
                  <a:gd name="T26" fmla="*/ 7 w 11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6">
                    <a:moveTo>
                      <a:pt x="10" y="11"/>
                    </a:moveTo>
                    <a:cubicBezTo>
                      <a:pt x="10" y="14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0" y="12"/>
                      <a:pt x="2" y="4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1" y="4"/>
                      <a:pt x="11" y="9"/>
                      <a:pt x="10" y="11"/>
                    </a:cubicBezTo>
                    <a:close/>
                    <a:moveTo>
                      <a:pt x="7" y="14"/>
                    </a:moveTo>
                    <a:cubicBezTo>
                      <a:pt x="8" y="13"/>
                      <a:pt x="8" y="12"/>
                      <a:pt x="9" y="11"/>
                    </a:cubicBezTo>
                    <a:cubicBezTo>
                      <a:pt x="9" y="8"/>
                      <a:pt x="8" y="5"/>
                      <a:pt x="4" y="3"/>
                    </a:cubicBezTo>
                    <a:cubicBezTo>
                      <a:pt x="4" y="3"/>
                      <a:pt x="4" y="4"/>
                      <a:pt x="4" y="5"/>
                    </a:cubicBezTo>
                    <a:cubicBezTo>
                      <a:pt x="2" y="10"/>
                      <a:pt x="6" y="13"/>
                      <a:pt x="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1" name="Freeform 784"/>
              <p:cNvSpPr>
                <a:spLocks noEditPoints="1"/>
              </p:cNvSpPr>
              <p:nvPr/>
            </p:nvSpPr>
            <p:spPr bwMode="auto">
              <a:xfrm>
                <a:off x="1653" y="150"/>
                <a:ext cx="29" cy="19"/>
              </a:xfrm>
              <a:custGeom>
                <a:avLst/>
                <a:gdLst>
                  <a:gd name="T0" fmla="*/ 15 w 15"/>
                  <a:gd name="T1" fmla="*/ 8 h 10"/>
                  <a:gd name="T2" fmla="*/ 15 w 15"/>
                  <a:gd name="T3" fmla="*/ 8 h 10"/>
                  <a:gd name="T4" fmla="*/ 7 w 15"/>
                  <a:gd name="T5" fmla="*/ 9 h 10"/>
                  <a:gd name="T6" fmla="*/ 0 w 15"/>
                  <a:gd name="T7" fmla="*/ 4 h 10"/>
                  <a:gd name="T8" fmla="*/ 0 w 15"/>
                  <a:gd name="T9" fmla="*/ 3 h 10"/>
                  <a:gd name="T10" fmla="*/ 0 w 15"/>
                  <a:gd name="T11" fmla="*/ 2 h 10"/>
                  <a:gd name="T12" fmla="*/ 10 w 15"/>
                  <a:gd name="T13" fmla="*/ 1 h 10"/>
                  <a:gd name="T14" fmla="*/ 15 w 15"/>
                  <a:gd name="T15" fmla="*/ 7 h 10"/>
                  <a:gd name="T16" fmla="*/ 15 w 15"/>
                  <a:gd name="T17" fmla="*/ 8 h 10"/>
                  <a:gd name="T18" fmla="*/ 2 w 15"/>
                  <a:gd name="T19" fmla="*/ 4 h 10"/>
                  <a:gd name="T20" fmla="*/ 7 w 15"/>
                  <a:gd name="T21" fmla="*/ 8 h 10"/>
                  <a:gd name="T22" fmla="*/ 13 w 15"/>
                  <a:gd name="T23" fmla="*/ 7 h 10"/>
                  <a:gd name="T24" fmla="*/ 9 w 15"/>
                  <a:gd name="T25" fmla="*/ 3 h 10"/>
                  <a:gd name="T26" fmla="*/ 2 w 15"/>
                  <a:gd name="T2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0"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1" y="10"/>
                      <a:pt x="7" y="9"/>
                    </a:cubicBezTo>
                    <a:cubicBezTo>
                      <a:pt x="4" y="9"/>
                      <a:pt x="2" y="7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1"/>
                      <a:pt x="7" y="0"/>
                      <a:pt x="10" y="1"/>
                    </a:cubicBezTo>
                    <a:cubicBezTo>
                      <a:pt x="14" y="3"/>
                      <a:pt x="15" y="7"/>
                      <a:pt x="15" y="7"/>
                    </a:cubicBezTo>
                    <a:lnTo>
                      <a:pt x="15" y="8"/>
                    </a:lnTo>
                    <a:close/>
                    <a:moveTo>
                      <a:pt x="2" y="4"/>
                    </a:moveTo>
                    <a:cubicBezTo>
                      <a:pt x="4" y="6"/>
                      <a:pt x="5" y="7"/>
                      <a:pt x="7" y="8"/>
                    </a:cubicBezTo>
                    <a:cubicBezTo>
                      <a:pt x="10" y="8"/>
                      <a:pt x="12" y="7"/>
                      <a:pt x="13" y="7"/>
                    </a:cubicBezTo>
                    <a:cubicBezTo>
                      <a:pt x="13" y="6"/>
                      <a:pt x="12" y="4"/>
                      <a:pt x="9" y="3"/>
                    </a:cubicBezTo>
                    <a:cubicBezTo>
                      <a:pt x="7" y="2"/>
                      <a:pt x="5" y="2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2" name="Freeform 785"/>
              <p:cNvSpPr>
                <a:spLocks noEditPoints="1"/>
              </p:cNvSpPr>
              <p:nvPr/>
            </p:nvSpPr>
            <p:spPr bwMode="auto">
              <a:xfrm>
                <a:off x="1659" y="159"/>
                <a:ext cx="23" cy="26"/>
              </a:xfrm>
              <a:custGeom>
                <a:avLst/>
                <a:gdLst>
                  <a:gd name="T0" fmla="*/ 12 w 12"/>
                  <a:gd name="T1" fmla="*/ 5 h 13"/>
                  <a:gd name="T2" fmla="*/ 1 w 12"/>
                  <a:gd name="T3" fmla="*/ 13 h 13"/>
                  <a:gd name="T4" fmla="*/ 0 w 12"/>
                  <a:gd name="T5" fmla="*/ 13 h 13"/>
                  <a:gd name="T6" fmla="*/ 0 w 12"/>
                  <a:gd name="T7" fmla="*/ 12 h 13"/>
                  <a:gd name="T8" fmla="*/ 1 w 12"/>
                  <a:gd name="T9" fmla="*/ 8 h 13"/>
                  <a:gd name="T10" fmla="*/ 12 w 12"/>
                  <a:gd name="T11" fmla="*/ 1 h 13"/>
                  <a:gd name="T12" fmla="*/ 12 w 12"/>
                  <a:gd name="T13" fmla="*/ 2 h 13"/>
                  <a:gd name="T14" fmla="*/ 12 w 12"/>
                  <a:gd name="T15" fmla="*/ 2 h 13"/>
                  <a:gd name="T16" fmla="*/ 12 w 12"/>
                  <a:gd name="T17" fmla="*/ 5 h 13"/>
                  <a:gd name="T18" fmla="*/ 2 w 12"/>
                  <a:gd name="T19" fmla="*/ 11 h 13"/>
                  <a:gd name="T20" fmla="*/ 10 w 12"/>
                  <a:gd name="T21" fmla="*/ 5 h 13"/>
                  <a:gd name="T22" fmla="*/ 10 w 12"/>
                  <a:gd name="T23" fmla="*/ 3 h 13"/>
                  <a:gd name="T24" fmla="*/ 2 w 12"/>
                  <a:gd name="T25" fmla="*/ 9 h 13"/>
                  <a:gd name="T26" fmla="*/ 2 w 12"/>
                  <a:gd name="T2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3">
                    <a:moveTo>
                      <a:pt x="12" y="5"/>
                    </a:moveTo>
                    <a:cubicBezTo>
                      <a:pt x="11" y="8"/>
                      <a:pt x="9" y="13"/>
                      <a:pt x="1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0"/>
                      <a:pt x="1" y="8"/>
                    </a:cubicBezTo>
                    <a:cubicBezTo>
                      <a:pt x="3" y="0"/>
                      <a:pt x="11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4"/>
                      <a:pt x="12" y="5"/>
                    </a:cubicBezTo>
                    <a:close/>
                    <a:moveTo>
                      <a:pt x="2" y="11"/>
                    </a:moveTo>
                    <a:cubicBezTo>
                      <a:pt x="8" y="11"/>
                      <a:pt x="10" y="7"/>
                      <a:pt x="10" y="5"/>
                    </a:cubicBezTo>
                    <a:cubicBezTo>
                      <a:pt x="10" y="4"/>
                      <a:pt x="10" y="3"/>
                      <a:pt x="10" y="3"/>
                    </a:cubicBezTo>
                    <a:cubicBezTo>
                      <a:pt x="9" y="3"/>
                      <a:pt x="4" y="3"/>
                      <a:pt x="2" y="9"/>
                    </a:cubicBezTo>
                    <a:cubicBezTo>
                      <a:pt x="2" y="10"/>
                      <a:pt x="2" y="10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3" name="Freeform 786"/>
              <p:cNvSpPr>
                <a:spLocks noEditPoints="1"/>
              </p:cNvSpPr>
              <p:nvPr/>
            </p:nvSpPr>
            <p:spPr bwMode="auto">
              <a:xfrm>
                <a:off x="1674" y="161"/>
                <a:ext cx="22" cy="31"/>
              </a:xfrm>
              <a:custGeom>
                <a:avLst/>
                <a:gdLst>
                  <a:gd name="T0" fmla="*/ 9 w 11"/>
                  <a:gd name="T1" fmla="*/ 12 h 16"/>
                  <a:gd name="T2" fmla="*/ 7 w 11"/>
                  <a:gd name="T3" fmla="*/ 16 h 16"/>
                  <a:gd name="T4" fmla="*/ 7 w 11"/>
                  <a:gd name="T5" fmla="*/ 16 h 16"/>
                  <a:gd name="T6" fmla="*/ 6 w 11"/>
                  <a:gd name="T7" fmla="*/ 16 h 16"/>
                  <a:gd name="T8" fmla="*/ 0 w 11"/>
                  <a:gd name="T9" fmla="*/ 5 h 16"/>
                  <a:gd name="T10" fmla="*/ 3 w 11"/>
                  <a:gd name="T11" fmla="*/ 1 h 16"/>
                  <a:gd name="T12" fmla="*/ 3 w 11"/>
                  <a:gd name="T13" fmla="*/ 0 h 16"/>
                  <a:gd name="T14" fmla="*/ 4 w 11"/>
                  <a:gd name="T15" fmla="*/ 1 h 16"/>
                  <a:gd name="T16" fmla="*/ 9 w 11"/>
                  <a:gd name="T17" fmla="*/ 12 h 16"/>
                  <a:gd name="T18" fmla="*/ 6 w 11"/>
                  <a:gd name="T19" fmla="*/ 14 h 16"/>
                  <a:gd name="T20" fmla="*/ 7 w 11"/>
                  <a:gd name="T21" fmla="*/ 12 h 16"/>
                  <a:gd name="T22" fmla="*/ 4 w 11"/>
                  <a:gd name="T23" fmla="*/ 2 h 16"/>
                  <a:gd name="T24" fmla="*/ 2 w 11"/>
                  <a:gd name="T25" fmla="*/ 5 h 16"/>
                  <a:gd name="T26" fmla="*/ 6 w 11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6">
                    <a:moveTo>
                      <a:pt x="9" y="12"/>
                    </a:moveTo>
                    <a:cubicBezTo>
                      <a:pt x="9" y="13"/>
                      <a:pt x="8" y="14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0" y="12"/>
                      <a:pt x="0" y="8"/>
                      <a:pt x="0" y="5"/>
                    </a:cubicBezTo>
                    <a:cubicBezTo>
                      <a:pt x="1" y="2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11" y="4"/>
                      <a:pt x="9" y="12"/>
                    </a:cubicBezTo>
                    <a:close/>
                    <a:moveTo>
                      <a:pt x="6" y="14"/>
                    </a:moveTo>
                    <a:cubicBezTo>
                      <a:pt x="7" y="13"/>
                      <a:pt x="7" y="12"/>
                      <a:pt x="7" y="12"/>
                    </a:cubicBezTo>
                    <a:cubicBezTo>
                      <a:pt x="8" y="6"/>
                      <a:pt x="5" y="3"/>
                      <a:pt x="4" y="2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1" y="9"/>
                      <a:pt x="3" y="11"/>
                      <a:pt x="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4" name="Freeform 787"/>
              <p:cNvSpPr>
                <a:spLocks noEditPoints="1"/>
              </p:cNvSpPr>
              <p:nvPr/>
            </p:nvSpPr>
            <p:spPr bwMode="auto">
              <a:xfrm>
                <a:off x="1678" y="157"/>
                <a:ext cx="31" cy="22"/>
              </a:xfrm>
              <a:custGeom>
                <a:avLst/>
                <a:gdLst>
                  <a:gd name="T0" fmla="*/ 16 w 16"/>
                  <a:gd name="T1" fmla="*/ 8 h 11"/>
                  <a:gd name="T2" fmla="*/ 15 w 16"/>
                  <a:gd name="T3" fmla="*/ 8 h 11"/>
                  <a:gd name="T4" fmla="*/ 6 w 16"/>
                  <a:gd name="T5" fmla="*/ 9 h 11"/>
                  <a:gd name="T6" fmla="*/ 1 w 16"/>
                  <a:gd name="T7" fmla="*/ 4 h 11"/>
                  <a:gd name="T8" fmla="*/ 0 w 16"/>
                  <a:gd name="T9" fmla="*/ 3 h 11"/>
                  <a:gd name="T10" fmla="*/ 1 w 16"/>
                  <a:gd name="T11" fmla="*/ 3 h 11"/>
                  <a:gd name="T12" fmla="*/ 9 w 16"/>
                  <a:gd name="T13" fmla="*/ 1 h 11"/>
                  <a:gd name="T14" fmla="*/ 16 w 16"/>
                  <a:gd name="T15" fmla="*/ 7 h 11"/>
                  <a:gd name="T16" fmla="*/ 16 w 16"/>
                  <a:gd name="T17" fmla="*/ 8 h 11"/>
                  <a:gd name="T18" fmla="*/ 2 w 16"/>
                  <a:gd name="T19" fmla="*/ 4 h 11"/>
                  <a:gd name="T20" fmla="*/ 6 w 16"/>
                  <a:gd name="T21" fmla="*/ 8 h 11"/>
                  <a:gd name="T22" fmla="*/ 14 w 16"/>
                  <a:gd name="T23" fmla="*/ 7 h 11"/>
                  <a:gd name="T24" fmla="*/ 8 w 16"/>
                  <a:gd name="T25" fmla="*/ 3 h 11"/>
                  <a:gd name="T26" fmla="*/ 2 w 16"/>
                  <a:gd name="T2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1">
                    <a:moveTo>
                      <a:pt x="16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2" y="10"/>
                      <a:pt x="8" y="11"/>
                      <a:pt x="6" y="9"/>
                    </a:cubicBezTo>
                    <a:cubicBezTo>
                      <a:pt x="2" y="8"/>
                      <a:pt x="1" y="4"/>
                      <a:pt x="1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4" y="0"/>
                      <a:pt x="9" y="1"/>
                    </a:cubicBezTo>
                    <a:cubicBezTo>
                      <a:pt x="11" y="2"/>
                      <a:pt x="14" y="4"/>
                      <a:pt x="16" y="7"/>
                    </a:cubicBezTo>
                    <a:lnTo>
                      <a:pt x="16" y="8"/>
                    </a:lnTo>
                    <a:close/>
                    <a:moveTo>
                      <a:pt x="2" y="4"/>
                    </a:moveTo>
                    <a:cubicBezTo>
                      <a:pt x="3" y="5"/>
                      <a:pt x="4" y="7"/>
                      <a:pt x="6" y="8"/>
                    </a:cubicBezTo>
                    <a:cubicBezTo>
                      <a:pt x="8" y="9"/>
                      <a:pt x="11" y="8"/>
                      <a:pt x="14" y="7"/>
                    </a:cubicBezTo>
                    <a:cubicBezTo>
                      <a:pt x="12" y="5"/>
                      <a:pt x="10" y="3"/>
                      <a:pt x="8" y="3"/>
                    </a:cubicBezTo>
                    <a:cubicBezTo>
                      <a:pt x="6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5" name="Freeform 788"/>
              <p:cNvSpPr>
                <a:spLocks noEditPoints="1"/>
              </p:cNvSpPr>
              <p:nvPr/>
            </p:nvSpPr>
            <p:spPr bwMode="auto">
              <a:xfrm>
                <a:off x="1678" y="144"/>
                <a:ext cx="25" cy="25"/>
              </a:xfrm>
              <a:custGeom>
                <a:avLst/>
                <a:gdLst>
                  <a:gd name="T0" fmla="*/ 12 w 13"/>
                  <a:gd name="T1" fmla="*/ 4 h 13"/>
                  <a:gd name="T2" fmla="*/ 1 w 13"/>
                  <a:gd name="T3" fmla="*/ 11 h 13"/>
                  <a:gd name="T4" fmla="*/ 1 w 13"/>
                  <a:gd name="T5" fmla="*/ 11 h 13"/>
                  <a:gd name="T6" fmla="*/ 1 w 13"/>
                  <a:gd name="T7" fmla="*/ 10 h 13"/>
                  <a:gd name="T8" fmla="*/ 1 w 13"/>
                  <a:gd name="T9" fmla="*/ 8 h 13"/>
                  <a:gd name="T10" fmla="*/ 12 w 13"/>
                  <a:gd name="T11" fmla="*/ 0 h 13"/>
                  <a:gd name="T12" fmla="*/ 13 w 13"/>
                  <a:gd name="T13" fmla="*/ 0 h 13"/>
                  <a:gd name="T14" fmla="*/ 13 w 13"/>
                  <a:gd name="T15" fmla="*/ 1 h 13"/>
                  <a:gd name="T16" fmla="*/ 12 w 13"/>
                  <a:gd name="T17" fmla="*/ 4 h 13"/>
                  <a:gd name="T18" fmla="*/ 2 w 13"/>
                  <a:gd name="T19" fmla="*/ 10 h 13"/>
                  <a:gd name="T20" fmla="*/ 10 w 13"/>
                  <a:gd name="T21" fmla="*/ 4 h 13"/>
                  <a:gd name="T22" fmla="*/ 11 w 13"/>
                  <a:gd name="T23" fmla="*/ 1 h 13"/>
                  <a:gd name="T24" fmla="*/ 2 w 13"/>
                  <a:gd name="T25" fmla="*/ 8 h 13"/>
                  <a:gd name="T26" fmla="*/ 2 w 13"/>
                  <a:gd name="T27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3">
                    <a:moveTo>
                      <a:pt x="12" y="4"/>
                    </a:moveTo>
                    <a:cubicBezTo>
                      <a:pt x="10" y="13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0" y="9"/>
                      <a:pt x="1" y="8"/>
                    </a:cubicBezTo>
                    <a:cubicBezTo>
                      <a:pt x="2" y="5"/>
                      <a:pt x="4" y="0"/>
                      <a:pt x="12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2" y="3"/>
                      <a:pt x="12" y="4"/>
                    </a:cubicBezTo>
                    <a:close/>
                    <a:moveTo>
                      <a:pt x="2" y="10"/>
                    </a:moveTo>
                    <a:cubicBezTo>
                      <a:pt x="4" y="10"/>
                      <a:pt x="9" y="10"/>
                      <a:pt x="10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5" y="2"/>
                      <a:pt x="3" y="5"/>
                      <a:pt x="2" y="8"/>
                    </a:cubicBezTo>
                    <a:cubicBezTo>
                      <a:pt x="2" y="9"/>
                      <a:pt x="2" y="9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6" name="Freeform 789"/>
              <p:cNvSpPr>
                <a:spLocks noEditPoints="1"/>
              </p:cNvSpPr>
              <p:nvPr/>
            </p:nvSpPr>
            <p:spPr bwMode="auto">
              <a:xfrm>
                <a:off x="1667" y="134"/>
                <a:ext cx="21" cy="31"/>
              </a:xfrm>
              <a:custGeom>
                <a:avLst/>
                <a:gdLst>
                  <a:gd name="T0" fmla="*/ 10 w 11"/>
                  <a:gd name="T1" fmla="*/ 12 h 16"/>
                  <a:gd name="T2" fmla="*/ 8 w 11"/>
                  <a:gd name="T3" fmla="*/ 16 h 16"/>
                  <a:gd name="T4" fmla="*/ 8 w 11"/>
                  <a:gd name="T5" fmla="*/ 16 h 16"/>
                  <a:gd name="T6" fmla="*/ 7 w 11"/>
                  <a:gd name="T7" fmla="*/ 16 h 16"/>
                  <a:gd name="T8" fmla="*/ 2 w 11"/>
                  <a:gd name="T9" fmla="*/ 5 h 16"/>
                  <a:gd name="T10" fmla="*/ 3 w 11"/>
                  <a:gd name="T11" fmla="*/ 1 h 16"/>
                  <a:gd name="T12" fmla="*/ 4 w 11"/>
                  <a:gd name="T13" fmla="*/ 0 h 16"/>
                  <a:gd name="T14" fmla="*/ 5 w 11"/>
                  <a:gd name="T15" fmla="*/ 1 h 16"/>
                  <a:gd name="T16" fmla="*/ 10 w 11"/>
                  <a:gd name="T17" fmla="*/ 12 h 16"/>
                  <a:gd name="T18" fmla="*/ 7 w 11"/>
                  <a:gd name="T19" fmla="*/ 14 h 16"/>
                  <a:gd name="T20" fmla="*/ 9 w 11"/>
                  <a:gd name="T21" fmla="*/ 11 h 16"/>
                  <a:gd name="T22" fmla="*/ 4 w 11"/>
                  <a:gd name="T23" fmla="*/ 3 h 16"/>
                  <a:gd name="T24" fmla="*/ 4 w 11"/>
                  <a:gd name="T25" fmla="*/ 5 h 16"/>
                  <a:gd name="T26" fmla="*/ 7 w 11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6">
                    <a:moveTo>
                      <a:pt x="10" y="12"/>
                    </a:moveTo>
                    <a:cubicBezTo>
                      <a:pt x="10" y="14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0" y="12"/>
                      <a:pt x="2" y="5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1" y="5"/>
                      <a:pt x="11" y="9"/>
                      <a:pt x="10" y="12"/>
                    </a:cubicBezTo>
                    <a:close/>
                    <a:moveTo>
                      <a:pt x="7" y="14"/>
                    </a:moveTo>
                    <a:cubicBezTo>
                      <a:pt x="8" y="14"/>
                      <a:pt x="8" y="13"/>
                      <a:pt x="9" y="11"/>
                    </a:cubicBezTo>
                    <a:cubicBezTo>
                      <a:pt x="9" y="8"/>
                      <a:pt x="8" y="5"/>
                      <a:pt x="4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2" y="10"/>
                      <a:pt x="6" y="13"/>
                      <a:pt x="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7" name="Freeform 790"/>
              <p:cNvSpPr>
                <a:spLocks noEditPoints="1"/>
              </p:cNvSpPr>
              <p:nvPr/>
            </p:nvSpPr>
            <p:spPr bwMode="auto">
              <a:xfrm>
                <a:off x="1570" y="66"/>
                <a:ext cx="29" cy="20"/>
              </a:xfrm>
              <a:custGeom>
                <a:avLst/>
                <a:gdLst>
                  <a:gd name="T0" fmla="*/ 15 w 15"/>
                  <a:gd name="T1" fmla="*/ 8 h 10"/>
                  <a:gd name="T2" fmla="*/ 15 w 15"/>
                  <a:gd name="T3" fmla="*/ 8 h 10"/>
                  <a:gd name="T4" fmla="*/ 7 w 15"/>
                  <a:gd name="T5" fmla="*/ 9 h 10"/>
                  <a:gd name="T6" fmla="*/ 0 w 15"/>
                  <a:gd name="T7" fmla="*/ 4 h 10"/>
                  <a:gd name="T8" fmla="*/ 0 w 15"/>
                  <a:gd name="T9" fmla="*/ 3 h 10"/>
                  <a:gd name="T10" fmla="*/ 0 w 15"/>
                  <a:gd name="T11" fmla="*/ 2 h 10"/>
                  <a:gd name="T12" fmla="*/ 10 w 15"/>
                  <a:gd name="T13" fmla="*/ 1 h 10"/>
                  <a:gd name="T14" fmla="*/ 15 w 15"/>
                  <a:gd name="T15" fmla="*/ 7 h 10"/>
                  <a:gd name="T16" fmla="*/ 15 w 15"/>
                  <a:gd name="T17" fmla="*/ 8 h 10"/>
                  <a:gd name="T18" fmla="*/ 2 w 15"/>
                  <a:gd name="T19" fmla="*/ 4 h 10"/>
                  <a:gd name="T20" fmla="*/ 8 w 15"/>
                  <a:gd name="T21" fmla="*/ 8 h 10"/>
                  <a:gd name="T22" fmla="*/ 13 w 15"/>
                  <a:gd name="T23" fmla="*/ 7 h 10"/>
                  <a:gd name="T24" fmla="*/ 9 w 15"/>
                  <a:gd name="T25" fmla="*/ 3 h 10"/>
                  <a:gd name="T26" fmla="*/ 2 w 15"/>
                  <a:gd name="T2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0">
                    <a:moveTo>
                      <a:pt x="15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1" y="10"/>
                      <a:pt x="7" y="9"/>
                    </a:cubicBezTo>
                    <a:cubicBezTo>
                      <a:pt x="4" y="9"/>
                      <a:pt x="2" y="7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0"/>
                      <a:pt x="7" y="0"/>
                      <a:pt x="10" y="1"/>
                    </a:cubicBezTo>
                    <a:cubicBezTo>
                      <a:pt x="14" y="3"/>
                      <a:pt x="15" y="7"/>
                      <a:pt x="15" y="7"/>
                    </a:cubicBezTo>
                    <a:lnTo>
                      <a:pt x="15" y="8"/>
                    </a:lnTo>
                    <a:close/>
                    <a:moveTo>
                      <a:pt x="2" y="4"/>
                    </a:moveTo>
                    <a:cubicBezTo>
                      <a:pt x="4" y="6"/>
                      <a:pt x="5" y="7"/>
                      <a:pt x="8" y="8"/>
                    </a:cubicBezTo>
                    <a:cubicBezTo>
                      <a:pt x="10" y="8"/>
                      <a:pt x="12" y="7"/>
                      <a:pt x="13" y="7"/>
                    </a:cubicBezTo>
                    <a:cubicBezTo>
                      <a:pt x="13" y="6"/>
                      <a:pt x="12" y="4"/>
                      <a:pt x="9" y="3"/>
                    </a:cubicBezTo>
                    <a:cubicBezTo>
                      <a:pt x="7" y="2"/>
                      <a:pt x="5" y="2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8" name="Freeform 791"/>
              <p:cNvSpPr>
                <a:spLocks noEditPoints="1"/>
              </p:cNvSpPr>
              <p:nvPr/>
            </p:nvSpPr>
            <p:spPr bwMode="auto">
              <a:xfrm>
                <a:off x="1575" y="76"/>
                <a:ext cx="24" cy="25"/>
              </a:xfrm>
              <a:custGeom>
                <a:avLst/>
                <a:gdLst>
                  <a:gd name="T0" fmla="*/ 12 w 12"/>
                  <a:gd name="T1" fmla="*/ 5 h 13"/>
                  <a:gd name="T2" fmla="*/ 1 w 12"/>
                  <a:gd name="T3" fmla="*/ 13 h 13"/>
                  <a:gd name="T4" fmla="*/ 0 w 12"/>
                  <a:gd name="T5" fmla="*/ 13 h 13"/>
                  <a:gd name="T6" fmla="*/ 0 w 12"/>
                  <a:gd name="T7" fmla="*/ 12 h 13"/>
                  <a:gd name="T8" fmla="*/ 1 w 12"/>
                  <a:gd name="T9" fmla="*/ 8 h 13"/>
                  <a:gd name="T10" fmla="*/ 12 w 12"/>
                  <a:gd name="T11" fmla="*/ 1 h 13"/>
                  <a:gd name="T12" fmla="*/ 12 w 12"/>
                  <a:gd name="T13" fmla="*/ 2 h 13"/>
                  <a:gd name="T14" fmla="*/ 12 w 12"/>
                  <a:gd name="T15" fmla="*/ 2 h 13"/>
                  <a:gd name="T16" fmla="*/ 12 w 12"/>
                  <a:gd name="T17" fmla="*/ 5 h 13"/>
                  <a:gd name="T18" fmla="*/ 2 w 12"/>
                  <a:gd name="T19" fmla="*/ 11 h 13"/>
                  <a:gd name="T20" fmla="*/ 10 w 12"/>
                  <a:gd name="T21" fmla="*/ 5 h 13"/>
                  <a:gd name="T22" fmla="*/ 11 w 12"/>
                  <a:gd name="T23" fmla="*/ 3 h 13"/>
                  <a:gd name="T24" fmla="*/ 2 w 12"/>
                  <a:gd name="T25" fmla="*/ 9 h 13"/>
                  <a:gd name="T26" fmla="*/ 2 w 12"/>
                  <a:gd name="T2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3">
                    <a:moveTo>
                      <a:pt x="12" y="5"/>
                    </a:moveTo>
                    <a:cubicBezTo>
                      <a:pt x="11" y="8"/>
                      <a:pt x="9" y="13"/>
                      <a:pt x="1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0"/>
                      <a:pt x="1" y="8"/>
                    </a:cubicBezTo>
                    <a:cubicBezTo>
                      <a:pt x="3" y="0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3"/>
                      <a:pt x="12" y="5"/>
                    </a:cubicBezTo>
                    <a:close/>
                    <a:moveTo>
                      <a:pt x="2" y="11"/>
                    </a:moveTo>
                    <a:cubicBezTo>
                      <a:pt x="8" y="11"/>
                      <a:pt x="10" y="7"/>
                      <a:pt x="10" y="5"/>
                    </a:cubicBezTo>
                    <a:cubicBezTo>
                      <a:pt x="10" y="4"/>
                      <a:pt x="10" y="3"/>
                      <a:pt x="11" y="3"/>
                    </a:cubicBezTo>
                    <a:cubicBezTo>
                      <a:pt x="9" y="3"/>
                      <a:pt x="4" y="3"/>
                      <a:pt x="2" y="9"/>
                    </a:cubicBezTo>
                    <a:cubicBezTo>
                      <a:pt x="2" y="10"/>
                      <a:pt x="2" y="10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9" name="Freeform 792"/>
              <p:cNvSpPr>
                <a:spLocks noEditPoints="1"/>
              </p:cNvSpPr>
              <p:nvPr/>
            </p:nvSpPr>
            <p:spPr bwMode="auto">
              <a:xfrm>
                <a:off x="1591" y="78"/>
                <a:ext cx="21" cy="31"/>
              </a:xfrm>
              <a:custGeom>
                <a:avLst/>
                <a:gdLst>
                  <a:gd name="T0" fmla="*/ 9 w 11"/>
                  <a:gd name="T1" fmla="*/ 12 h 16"/>
                  <a:gd name="T2" fmla="*/ 7 w 11"/>
                  <a:gd name="T3" fmla="*/ 16 h 16"/>
                  <a:gd name="T4" fmla="*/ 7 w 11"/>
                  <a:gd name="T5" fmla="*/ 16 h 16"/>
                  <a:gd name="T6" fmla="*/ 6 w 11"/>
                  <a:gd name="T7" fmla="*/ 16 h 16"/>
                  <a:gd name="T8" fmla="*/ 1 w 11"/>
                  <a:gd name="T9" fmla="*/ 5 h 16"/>
                  <a:gd name="T10" fmla="*/ 3 w 11"/>
                  <a:gd name="T11" fmla="*/ 1 h 16"/>
                  <a:gd name="T12" fmla="*/ 3 w 11"/>
                  <a:gd name="T13" fmla="*/ 0 h 16"/>
                  <a:gd name="T14" fmla="*/ 4 w 11"/>
                  <a:gd name="T15" fmla="*/ 0 h 16"/>
                  <a:gd name="T16" fmla="*/ 9 w 11"/>
                  <a:gd name="T17" fmla="*/ 12 h 16"/>
                  <a:gd name="T18" fmla="*/ 6 w 11"/>
                  <a:gd name="T19" fmla="*/ 14 h 16"/>
                  <a:gd name="T20" fmla="*/ 7 w 11"/>
                  <a:gd name="T21" fmla="*/ 12 h 16"/>
                  <a:gd name="T22" fmla="*/ 4 w 11"/>
                  <a:gd name="T23" fmla="*/ 2 h 16"/>
                  <a:gd name="T24" fmla="*/ 2 w 11"/>
                  <a:gd name="T25" fmla="*/ 5 h 16"/>
                  <a:gd name="T26" fmla="*/ 6 w 11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6">
                    <a:moveTo>
                      <a:pt x="9" y="12"/>
                    </a:moveTo>
                    <a:cubicBezTo>
                      <a:pt x="9" y="13"/>
                      <a:pt x="8" y="14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0" y="12"/>
                      <a:pt x="0" y="8"/>
                      <a:pt x="1" y="5"/>
                    </a:cubicBezTo>
                    <a:cubicBezTo>
                      <a:pt x="1" y="2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11" y="4"/>
                      <a:pt x="9" y="12"/>
                    </a:cubicBezTo>
                    <a:close/>
                    <a:moveTo>
                      <a:pt x="6" y="14"/>
                    </a:moveTo>
                    <a:cubicBezTo>
                      <a:pt x="7" y="13"/>
                      <a:pt x="7" y="12"/>
                      <a:pt x="7" y="12"/>
                    </a:cubicBezTo>
                    <a:cubicBezTo>
                      <a:pt x="8" y="6"/>
                      <a:pt x="5" y="3"/>
                      <a:pt x="4" y="2"/>
                    </a:cubicBezTo>
                    <a:cubicBezTo>
                      <a:pt x="3" y="3"/>
                      <a:pt x="3" y="4"/>
                      <a:pt x="2" y="5"/>
                    </a:cubicBezTo>
                    <a:cubicBezTo>
                      <a:pt x="1" y="9"/>
                      <a:pt x="3" y="11"/>
                      <a:pt x="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0" name="Freeform 793"/>
              <p:cNvSpPr>
                <a:spLocks noEditPoints="1"/>
              </p:cNvSpPr>
              <p:nvPr/>
            </p:nvSpPr>
            <p:spPr bwMode="auto">
              <a:xfrm>
                <a:off x="1595" y="74"/>
                <a:ext cx="31" cy="19"/>
              </a:xfrm>
              <a:custGeom>
                <a:avLst/>
                <a:gdLst>
                  <a:gd name="T0" fmla="*/ 16 w 16"/>
                  <a:gd name="T1" fmla="*/ 8 h 10"/>
                  <a:gd name="T2" fmla="*/ 15 w 16"/>
                  <a:gd name="T3" fmla="*/ 8 h 10"/>
                  <a:gd name="T4" fmla="*/ 6 w 16"/>
                  <a:gd name="T5" fmla="*/ 9 h 10"/>
                  <a:gd name="T6" fmla="*/ 1 w 16"/>
                  <a:gd name="T7" fmla="*/ 4 h 10"/>
                  <a:gd name="T8" fmla="*/ 0 w 16"/>
                  <a:gd name="T9" fmla="*/ 3 h 10"/>
                  <a:gd name="T10" fmla="*/ 1 w 16"/>
                  <a:gd name="T11" fmla="*/ 3 h 10"/>
                  <a:gd name="T12" fmla="*/ 9 w 16"/>
                  <a:gd name="T13" fmla="*/ 1 h 10"/>
                  <a:gd name="T14" fmla="*/ 16 w 16"/>
                  <a:gd name="T15" fmla="*/ 7 h 10"/>
                  <a:gd name="T16" fmla="*/ 16 w 16"/>
                  <a:gd name="T17" fmla="*/ 8 h 10"/>
                  <a:gd name="T18" fmla="*/ 3 w 16"/>
                  <a:gd name="T19" fmla="*/ 4 h 10"/>
                  <a:gd name="T20" fmla="*/ 6 w 16"/>
                  <a:gd name="T21" fmla="*/ 8 h 10"/>
                  <a:gd name="T22" fmla="*/ 14 w 16"/>
                  <a:gd name="T23" fmla="*/ 7 h 10"/>
                  <a:gd name="T24" fmla="*/ 8 w 16"/>
                  <a:gd name="T25" fmla="*/ 3 h 10"/>
                  <a:gd name="T26" fmla="*/ 3 w 16"/>
                  <a:gd name="T2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0">
                    <a:moveTo>
                      <a:pt x="16" y="8"/>
                    </a:moveTo>
                    <a:cubicBezTo>
                      <a:pt x="15" y="8"/>
                      <a:pt x="15" y="8"/>
                      <a:pt x="15" y="8"/>
                    </a:cubicBezTo>
                    <a:cubicBezTo>
                      <a:pt x="12" y="10"/>
                      <a:pt x="9" y="10"/>
                      <a:pt x="6" y="9"/>
                    </a:cubicBezTo>
                    <a:cubicBezTo>
                      <a:pt x="2" y="8"/>
                      <a:pt x="1" y="4"/>
                      <a:pt x="1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5" y="0"/>
                      <a:pt x="9" y="1"/>
                    </a:cubicBezTo>
                    <a:cubicBezTo>
                      <a:pt x="11" y="2"/>
                      <a:pt x="14" y="4"/>
                      <a:pt x="16" y="7"/>
                    </a:cubicBezTo>
                    <a:lnTo>
                      <a:pt x="16" y="8"/>
                    </a:lnTo>
                    <a:close/>
                    <a:moveTo>
                      <a:pt x="3" y="4"/>
                    </a:moveTo>
                    <a:cubicBezTo>
                      <a:pt x="3" y="5"/>
                      <a:pt x="4" y="7"/>
                      <a:pt x="6" y="8"/>
                    </a:cubicBezTo>
                    <a:cubicBezTo>
                      <a:pt x="9" y="9"/>
                      <a:pt x="11" y="8"/>
                      <a:pt x="14" y="7"/>
                    </a:cubicBezTo>
                    <a:cubicBezTo>
                      <a:pt x="12" y="5"/>
                      <a:pt x="10" y="3"/>
                      <a:pt x="8" y="3"/>
                    </a:cubicBezTo>
                    <a:cubicBezTo>
                      <a:pt x="6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1" name="Freeform 794"/>
              <p:cNvSpPr>
                <a:spLocks noEditPoints="1"/>
              </p:cNvSpPr>
              <p:nvPr/>
            </p:nvSpPr>
            <p:spPr bwMode="auto">
              <a:xfrm>
                <a:off x="1595" y="60"/>
                <a:ext cx="25" cy="26"/>
              </a:xfrm>
              <a:custGeom>
                <a:avLst/>
                <a:gdLst>
                  <a:gd name="T0" fmla="*/ 12 w 13"/>
                  <a:gd name="T1" fmla="*/ 4 h 13"/>
                  <a:gd name="T2" fmla="*/ 1 w 13"/>
                  <a:gd name="T3" fmla="*/ 11 h 13"/>
                  <a:gd name="T4" fmla="*/ 1 w 13"/>
                  <a:gd name="T5" fmla="*/ 11 h 13"/>
                  <a:gd name="T6" fmla="*/ 1 w 13"/>
                  <a:gd name="T7" fmla="*/ 10 h 13"/>
                  <a:gd name="T8" fmla="*/ 1 w 13"/>
                  <a:gd name="T9" fmla="*/ 7 h 13"/>
                  <a:gd name="T10" fmla="*/ 12 w 13"/>
                  <a:gd name="T11" fmla="*/ 0 h 13"/>
                  <a:gd name="T12" fmla="*/ 13 w 13"/>
                  <a:gd name="T13" fmla="*/ 0 h 13"/>
                  <a:gd name="T14" fmla="*/ 13 w 13"/>
                  <a:gd name="T15" fmla="*/ 1 h 13"/>
                  <a:gd name="T16" fmla="*/ 12 w 13"/>
                  <a:gd name="T17" fmla="*/ 4 h 13"/>
                  <a:gd name="T18" fmla="*/ 2 w 13"/>
                  <a:gd name="T19" fmla="*/ 10 h 13"/>
                  <a:gd name="T20" fmla="*/ 11 w 13"/>
                  <a:gd name="T21" fmla="*/ 4 h 13"/>
                  <a:gd name="T22" fmla="*/ 11 w 13"/>
                  <a:gd name="T23" fmla="*/ 1 h 13"/>
                  <a:gd name="T24" fmla="*/ 3 w 13"/>
                  <a:gd name="T25" fmla="*/ 8 h 13"/>
                  <a:gd name="T26" fmla="*/ 2 w 13"/>
                  <a:gd name="T27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3">
                    <a:moveTo>
                      <a:pt x="12" y="4"/>
                    </a:moveTo>
                    <a:cubicBezTo>
                      <a:pt x="10" y="13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0" y="9"/>
                      <a:pt x="1" y="7"/>
                    </a:cubicBezTo>
                    <a:cubicBezTo>
                      <a:pt x="2" y="5"/>
                      <a:pt x="4" y="0"/>
                      <a:pt x="12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2" y="3"/>
                      <a:pt x="12" y="4"/>
                    </a:cubicBezTo>
                    <a:close/>
                    <a:moveTo>
                      <a:pt x="2" y="10"/>
                    </a:moveTo>
                    <a:cubicBezTo>
                      <a:pt x="4" y="10"/>
                      <a:pt x="9" y="10"/>
                      <a:pt x="11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5" y="2"/>
                      <a:pt x="3" y="5"/>
                      <a:pt x="3" y="8"/>
                    </a:cubicBezTo>
                    <a:cubicBezTo>
                      <a:pt x="2" y="9"/>
                      <a:pt x="2" y="9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2" name="Freeform 795"/>
              <p:cNvSpPr>
                <a:spLocks noEditPoints="1"/>
              </p:cNvSpPr>
              <p:nvPr/>
            </p:nvSpPr>
            <p:spPr bwMode="auto">
              <a:xfrm>
                <a:off x="1583" y="51"/>
                <a:ext cx="22" cy="31"/>
              </a:xfrm>
              <a:custGeom>
                <a:avLst/>
                <a:gdLst>
                  <a:gd name="T0" fmla="*/ 10 w 11"/>
                  <a:gd name="T1" fmla="*/ 12 h 16"/>
                  <a:gd name="T2" fmla="*/ 8 w 11"/>
                  <a:gd name="T3" fmla="*/ 16 h 16"/>
                  <a:gd name="T4" fmla="*/ 8 w 11"/>
                  <a:gd name="T5" fmla="*/ 16 h 16"/>
                  <a:gd name="T6" fmla="*/ 7 w 11"/>
                  <a:gd name="T7" fmla="*/ 16 h 16"/>
                  <a:gd name="T8" fmla="*/ 2 w 11"/>
                  <a:gd name="T9" fmla="*/ 5 h 16"/>
                  <a:gd name="T10" fmla="*/ 3 w 11"/>
                  <a:gd name="T11" fmla="*/ 1 h 16"/>
                  <a:gd name="T12" fmla="*/ 4 w 11"/>
                  <a:gd name="T13" fmla="*/ 0 h 16"/>
                  <a:gd name="T14" fmla="*/ 5 w 11"/>
                  <a:gd name="T15" fmla="*/ 1 h 16"/>
                  <a:gd name="T16" fmla="*/ 10 w 11"/>
                  <a:gd name="T17" fmla="*/ 12 h 16"/>
                  <a:gd name="T18" fmla="*/ 7 w 11"/>
                  <a:gd name="T19" fmla="*/ 14 h 16"/>
                  <a:gd name="T20" fmla="*/ 9 w 11"/>
                  <a:gd name="T21" fmla="*/ 11 h 16"/>
                  <a:gd name="T22" fmla="*/ 4 w 11"/>
                  <a:gd name="T23" fmla="*/ 3 h 16"/>
                  <a:gd name="T24" fmla="*/ 4 w 11"/>
                  <a:gd name="T25" fmla="*/ 5 h 16"/>
                  <a:gd name="T26" fmla="*/ 7 w 11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6">
                    <a:moveTo>
                      <a:pt x="10" y="12"/>
                    </a:moveTo>
                    <a:cubicBezTo>
                      <a:pt x="10" y="14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0" y="12"/>
                      <a:pt x="2" y="5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1" y="4"/>
                      <a:pt x="11" y="9"/>
                      <a:pt x="10" y="12"/>
                    </a:cubicBezTo>
                    <a:close/>
                    <a:moveTo>
                      <a:pt x="7" y="14"/>
                    </a:moveTo>
                    <a:cubicBezTo>
                      <a:pt x="8" y="14"/>
                      <a:pt x="8" y="12"/>
                      <a:pt x="9" y="11"/>
                    </a:cubicBezTo>
                    <a:cubicBezTo>
                      <a:pt x="9" y="8"/>
                      <a:pt x="8" y="5"/>
                      <a:pt x="4" y="3"/>
                    </a:cubicBezTo>
                    <a:cubicBezTo>
                      <a:pt x="4" y="3"/>
                      <a:pt x="4" y="4"/>
                      <a:pt x="4" y="5"/>
                    </a:cubicBezTo>
                    <a:cubicBezTo>
                      <a:pt x="2" y="10"/>
                      <a:pt x="6" y="13"/>
                      <a:pt x="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3" name="Freeform 796"/>
              <p:cNvSpPr/>
              <p:nvPr/>
            </p:nvSpPr>
            <p:spPr bwMode="auto">
              <a:xfrm>
                <a:off x="1469" y="45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4" name="Freeform 797"/>
              <p:cNvSpPr>
                <a:spLocks noEditPoints="1"/>
              </p:cNvSpPr>
              <p:nvPr/>
            </p:nvSpPr>
            <p:spPr bwMode="auto">
              <a:xfrm>
                <a:off x="1482" y="-11"/>
                <a:ext cx="544" cy="306"/>
              </a:xfrm>
              <a:custGeom>
                <a:avLst/>
                <a:gdLst>
                  <a:gd name="T0" fmla="*/ 204 w 280"/>
                  <a:gd name="T1" fmla="*/ 5 h 158"/>
                  <a:gd name="T2" fmla="*/ 155 w 280"/>
                  <a:gd name="T3" fmla="*/ 0 h 158"/>
                  <a:gd name="T4" fmla="*/ 111 w 280"/>
                  <a:gd name="T5" fmla="*/ 3 h 158"/>
                  <a:gd name="T6" fmla="*/ 60 w 280"/>
                  <a:gd name="T7" fmla="*/ 12 h 158"/>
                  <a:gd name="T8" fmla="*/ 0 w 280"/>
                  <a:gd name="T9" fmla="*/ 27 h 158"/>
                  <a:gd name="T10" fmla="*/ 36 w 280"/>
                  <a:gd name="T11" fmla="*/ 72 h 158"/>
                  <a:gd name="T12" fmla="*/ 83 w 280"/>
                  <a:gd name="T13" fmla="*/ 112 h 158"/>
                  <a:gd name="T14" fmla="*/ 122 w 280"/>
                  <a:gd name="T15" fmla="*/ 135 h 158"/>
                  <a:gd name="T16" fmla="*/ 167 w 280"/>
                  <a:gd name="T17" fmla="*/ 153 h 158"/>
                  <a:gd name="T18" fmla="*/ 226 w 280"/>
                  <a:gd name="T19" fmla="*/ 155 h 158"/>
                  <a:gd name="T20" fmla="*/ 270 w 280"/>
                  <a:gd name="T21" fmla="*/ 116 h 158"/>
                  <a:gd name="T22" fmla="*/ 266 w 280"/>
                  <a:gd name="T23" fmla="*/ 70 h 158"/>
                  <a:gd name="T24" fmla="*/ 53 w 280"/>
                  <a:gd name="T25" fmla="*/ 39 h 158"/>
                  <a:gd name="T26" fmla="*/ 90 w 280"/>
                  <a:gd name="T27" fmla="*/ 62 h 158"/>
                  <a:gd name="T28" fmla="*/ 152 w 280"/>
                  <a:gd name="T29" fmla="*/ 71 h 158"/>
                  <a:gd name="T30" fmla="*/ 192 w 280"/>
                  <a:gd name="T31" fmla="*/ 81 h 158"/>
                  <a:gd name="T32" fmla="*/ 174 w 280"/>
                  <a:gd name="T33" fmla="*/ 69 h 158"/>
                  <a:gd name="T34" fmla="*/ 147 w 280"/>
                  <a:gd name="T35" fmla="*/ 62 h 158"/>
                  <a:gd name="T36" fmla="*/ 149 w 280"/>
                  <a:gd name="T37" fmla="*/ 84 h 158"/>
                  <a:gd name="T38" fmla="*/ 197 w 280"/>
                  <a:gd name="T39" fmla="*/ 89 h 158"/>
                  <a:gd name="T40" fmla="*/ 214 w 280"/>
                  <a:gd name="T41" fmla="*/ 79 h 158"/>
                  <a:gd name="T42" fmla="*/ 177 w 280"/>
                  <a:gd name="T43" fmla="*/ 56 h 158"/>
                  <a:gd name="T44" fmla="*/ 150 w 280"/>
                  <a:gd name="T45" fmla="*/ 49 h 158"/>
                  <a:gd name="T46" fmla="*/ 107 w 280"/>
                  <a:gd name="T47" fmla="*/ 52 h 158"/>
                  <a:gd name="T48" fmla="*/ 122 w 280"/>
                  <a:gd name="T49" fmla="*/ 77 h 158"/>
                  <a:gd name="T50" fmla="*/ 140 w 280"/>
                  <a:gd name="T51" fmla="*/ 89 h 158"/>
                  <a:gd name="T52" fmla="*/ 182 w 280"/>
                  <a:gd name="T53" fmla="*/ 121 h 158"/>
                  <a:gd name="T54" fmla="*/ 224 w 280"/>
                  <a:gd name="T55" fmla="*/ 96 h 158"/>
                  <a:gd name="T56" fmla="*/ 226 w 280"/>
                  <a:gd name="T57" fmla="*/ 61 h 158"/>
                  <a:gd name="T58" fmla="*/ 194 w 280"/>
                  <a:gd name="T59" fmla="*/ 45 h 158"/>
                  <a:gd name="T60" fmla="*/ 167 w 280"/>
                  <a:gd name="T61" fmla="*/ 39 h 158"/>
                  <a:gd name="T62" fmla="*/ 110 w 280"/>
                  <a:gd name="T63" fmla="*/ 39 h 158"/>
                  <a:gd name="T64" fmla="*/ 80 w 280"/>
                  <a:gd name="T65" fmla="*/ 46 h 158"/>
                  <a:gd name="T66" fmla="*/ 87 w 280"/>
                  <a:gd name="T67" fmla="*/ 76 h 158"/>
                  <a:gd name="T68" fmla="*/ 137 w 280"/>
                  <a:gd name="T69" fmla="*/ 103 h 158"/>
                  <a:gd name="T70" fmla="*/ 156 w 280"/>
                  <a:gd name="T71" fmla="*/ 114 h 158"/>
                  <a:gd name="T72" fmla="*/ 201 w 280"/>
                  <a:gd name="T73" fmla="*/ 133 h 158"/>
                  <a:gd name="T74" fmla="*/ 229 w 280"/>
                  <a:gd name="T75" fmla="*/ 104 h 158"/>
                  <a:gd name="T76" fmla="*/ 244 w 280"/>
                  <a:gd name="T77" fmla="*/ 72 h 158"/>
                  <a:gd name="T78" fmla="*/ 216 w 280"/>
                  <a:gd name="T79" fmla="*/ 44 h 158"/>
                  <a:gd name="T80" fmla="*/ 184 w 280"/>
                  <a:gd name="T81" fmla="*/ 29 h 158"/>
                  <a:gd name="T82" fmla="*/ 135 w 280"/>
                  <a:gd name="T83" fmla="*/ 24 h 158"/>
                  <a:gd name="T84" fmla="*/ 105 w 280"/>
                  <a:gd name="T85" fmla="*/ 30 h 158"/>
                  <a:gd name="T86" fmla="*/ 70 w 280"/>
                  <a:gd name="T87" fmla="*/ 29 h 158"/>
                  <a:gd name="T88" fmla="*/ 58 w 280"/>
                  <a:gd name="T89" fmla="*/ 47 h 158"/>
                  <a:gd name="T90" fmla="*/ 78 w 280"/>
                  <a:gd name="T91" fmla="*/ 81 h 158"/>
                  <a:gd name="T92" fmla="*/ 128 w 280"/>
                  <a:gd name="T93" fmla="*/ 108 h 158"/>
                  <a:gd name="T94" fmla="*/ 152 w 280"/>
                  <a:gd name="T95" fmla="*/ 128 h 158"/>
                  <a:gd name="T96" fmla="*/ 192 w 280"/>
                  <a:gd name="T97" fmla="*/ 138 h 158"/>
                  <a:gd name="T98" fmla="*/ 239 w 280"/>
                  <a:gd name="T99" fmla="*/ 121 h 158"/>
                  <a:gd name="T100" fmla="*/ 251 w 280"/>
                  <a:gd name="T101" fmla="*/ 102 h 158"/>
                  <a:gd name="T102" fmla="*/ 251 w 280"/>
                  <a:gd name="T103" fmla="*/ 46 h 158"/>
                  <a:gd name="T104" fmla="*/ 196 w 280"/>
                  <a:gd name="T105" fmla="*/ 10 h 158"/>
                  <a:gd name="T106" fmla="*/ 125 w 280"/>
                  <a:gd name="T107" fmla="*/ 7 h 158"/>
                  <a:gd name="T108" fmla="*/ 78 w 280"/>
                  <a:gd name="T109" fmla="*/ 24 h 158"/>
                  <a:gd name="T110" fmla="*/ 31 w 280"/>
                  <a:gd name="T111" fmla="*/ 41 h 158"/>
                  <a:gd name="T112" fmla="*/ 41 w 280"/>
                  <a:gd name="T113" fmla="*/ 57 h 158"/>
                  <a:gd name="T114" fmla="*/ 85 w 280"/>
                  <a:gd name="T115" fmla="*/ 111 h 158"/>
                  <a:gd name="T116" fmla="*/ 135 w 280"/>
                  <a:gd name="T117" fmla="*/ 138 h 158"/>
                  <a:gd name="T118" fmla="*/ 198 w 280"/>
                  <a:gd name="T119" fmla="*/ 146 h 158"/>
                  <a:gd name="T120" fmla="*/ 258 w 280"/>
                  <a:gd name="T121" fmla="*/ 133 h 158"/>
                  <a:gd name="T122" fmla="*/ 253 w 280"/>
                  <a:gd name="T123" fmla="*/ 67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80" h="158">
                    <a:moveTo>
                      <a:pt x="252" y="28"/>
                    </a:moveTo>
                    <a:cubicBezTo>
                      <a:pt x="254" y="32"/>
                      <a:pt x="254" y="32"/>
                      <a:pt x="254" y="32"/>
                    </a:cubicBezTo>
                    <a:cubicBezTo>
                      <a:pt x="246" y="37"/>
                      <a:pt x="246" y="37"/>
                      <a:pt x="246" y="37"/>
                    </a:cubicBezTo>
                    <a:cubicBezTo>
                      <a:pt x="241" y="29"/>
                      <a:pt x="241" y="29"/>
                      <a:pt x="241" y="29"/>
                    </a:cubicBezTo>
                    <a:cubicBezTo>
                      <a:pt x="248" y="24"/>
                      <a:pt x="248" y="24"/>
                      <a:pt x="248" y="24"/>
                    </a:cubicBezTo>
                    <a:cubicBezTo>
                      <a:pt x="248" y="24"/>
                      <a:pt x="248" y="24"/>
                      <a:pt x="248" y="24"/>
                    </a:cubicBezTo>
                    <a:cubicBezTo>
                      <a:pt x="241" y="29"/>
                      <a:pt x="241" y="29"/>
                      <a:pt x="241" y="29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40" y="18"/>
                      <a:pt x="240" y="18"/>
                      <a:pt x="240" y="18"/>
                    </a:cubicBezTo>
                    <a:cubicBezTo>
                      <a:pt x="240" y="18"/>
                      <a:pt x="240" y="18"/>
                      <a:pt x="240" y="18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32" y="14"/>
                      <a:pt x="232" y="14"/>
                      <a:pt x="232" y="14"/>
                    </a:cubicBezTo>
                    <a:cubicBezTo>
                      <a:pt x="232" y="14"/>
                      <a:pt x="232" y="14"/>
                      <a:pt x="232" y="14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28" y="25"/>
                      <a:pt x="228" y="25"/>
                      <a:pt x="228" y="25"/>
                    </a:cubicBezTo>
                    <a:cubicBezTo>
                      <a:pt x="223" y="17"/>
                      <a:pt x="223" y="17"/>
                      <a:pt x="223" y="17"/>
                    </a:cubicBezTo>
                    <a:cubicBezTo>
                      <a:pt x="230" y="13"/>
                      <a:pt x="230" y="13"/>
                      <a:pt x="230" y="13"/>
                    </a:cubicBezTo>
                    <a:cubicBezTo>
                      <a:pt x="230" y="13"/>
                      <a:pt x="230" y="13"/>
                      <a:pt x="230" y="13"/>
                    </a:cubicBezTo>
                    <a:cubicBezTo>
                      <a:pt x="223" y="17"/>
                      <a:pt x="223" y="17"/>
                      <a:pt x="223" y="17"/>
                    </a:cubicBezTo>
                    <a:cubicBezTo>
                      <a:pt x="218" y="9"/>
                      <a:pt x="218" y="9"/>
                      <a:pt x="218" y="9"/>
                    </a:cubicBezTo>
                    <a:cubicBezTo>
                      <a:pt x="218" y="8"/>
                      <a:pt x="218" y="8"/>
                      <a:pt x="218" y="8"/>
                    </a:cubicBezTo>
                    <a:cubicBezTo>
                      <a:pt x="218" y="8"/>
                      <a:pt x="218" y="8"/>
                      <a:pt x="218" y="8"/>
                    </a:cubicBezTo>
                    <a:cubicBezTo>
                      <a:pt x="217" y="8"/>
                      <a:pt x="217" y="8"/>
                      <a:pt x="217" y="8"/>
                    </a:cubicBezTo>
                    <a:cubicBezTo>
                      <a:pt x="217" y="8"/>
                      <a:pt x="217" y="8"/>
                      <a:pt x="217" y="8"/>
                    </a:cubicBezTo>
                    <a:cubicBezTo>
                      <a:pt x="217" y="8"/>
                      <a:pt x="217" y="8"/>
                      <a:pt x="217" y="8"/>
                    </a:cubicBezTo>
                    <a:cubicBezTo>
                      <a:pt x="217" y="9"/>
                      <a:pt x="217" y="9"/>
                      <a:pt x="217" y="9"/>
                    </a:cubicBezTo>
                    <a:cubicBezTo>
                      <a:pt x="209" y="13"/>
                      <a:pt x="209" y="13"/>
                      <a:pt x="209" y="13"/>
                    </a:cubicBezTo>
                    <a:cubicBezTo>
                      <a:pt x="204" y="5"/>
                      <a:pt x="204" y="5"/>
                      <a:pt x="204" y="5"/>
                    </a:cubicBezTo>
                    <a:cubicBezTo>
                      <a:pt x="205" y="5"/>
                      <a:pt x="205" y="5"/>
                      <a:pt x="205" y="5"/>
                    </a:cubicBezTo>
                    <a:cubicBezTo>
                      <a:pt x="205" y="5"/>
                      <a:pt x="204" y="5"/>
                      <a:pt x="204" y="5"/>
                    </a:cubicBezTo>
                    <a:cubicBezTo>
                      <a:pt x="204" y="5"/>
                      <a:pt x="204" y="5"/>
                      <a:pt x="204" y="5"/>
                    </a:cubicBezTo>
                    <a:cubicBezTo>
                      <a:pt x="204" y="5"/>
                      <a:pt x="204" y="5"/>
                      <a:pt x="204" y="5"/>
                    </a:cubicBezTo>
                    <a:cubicBezTo>
                      <a:pt x="204" y="5"/>
                      <a:pt x="204" y="5"/>
                      <a:pt x="204" y="5"/>
                    </a:cubicBezTo>
                    <a:cubicBezTo>
                      <a:pt x="204" y="5"/>
                      <a:pt x="204" y="5"/>
                      <a:pt x="204" y="5"/>
                    </a:cubicBezTo>
                    <a:cubicBezTo>
                      <a:pt x="196" y="10"/>
                      <a:pt x="196" y="10"/>
                      <a:pt x="196" y="10"/>
                    </a:cubicBezTo>
                    <a:cubicBezTo>
                      <a:pt x="191" y="2"/>
                      <a:pt x="191" y="2"/>
                      <a:pt x="191" y="2"/>
                    </a:cubicBezTo>
                    <a:cubicBezTo>
                      <a:pt x="191" y="2"/>
                      <a:pt x="191" y="2"/>
                      <a:pt x="191" y="2"/>
                    </a:cubicBezTo>
                    <a:cubicBezTo>
                      <a:pt x="196" y="10"/>
                      <a:pt x="196" y="10"/>
                      <a:pt x="196" y="10"/>
                    </a:cubicBezTo>
                    <a:cubicBezTo>
                      <a:pt x="187" y="15"/>
                      <a:pt x="187" y="15"/>
                      <a:pt x="187" y="15"/>
                    </a:cubicBezTo>
                    <a:cubicBezTo>
                      <a:pt x="182" y="7"/>
                      <a:pt x="182" y="7"/>
                      <a:pt x="182" y="7"/>
                    </a:cubicBezTo>
                    <a:cubicBezTo>
                      <a:pt x="190" y="2"/>
                      <a:pt x="190" y="2"/>
                      <a:pt x="190" y="2"/>
                    </a:cubicBezTo>
                    <a:cubicBezTo>
                      <a:pt x="190" y="2"/>
                      <a:pt x="190" y="2"/>
                      <a:pt x="190" y="2"/>
                    </a:cubicBezTo>
                    <a:cubicBezTo>
                      <a:pt x="182" y="7"/>
                      <a:pt x="182" y="7"/>
                      <a:pt x="182" y="7"/>
                    </a:cubicBezTo>
                    <a:cubicBezTo>
                      <a:pt x="179" y="1"/>
                      <a:pt x="179" y="1"/>
                      <a:pt x="179" y="1"/>
                    </a:cubicBezTo>
                    <a:cubicBezTo>
                      <a:pt x="179" y="1"/>
                      <a:pt x="179" y="1"/>
                      <a:pt x="179" y="1"/>
                    </a:cubicBezTo>
                    <a:cubicBezTo>
                      <a:pt x="182" y="7"/>
                      <a:pt x="182" y="7"/>
                      <a:pt x="182" y="7"/>
                    </a:cubicBezTo>
                    <a:cubicBezTo>
                      <a:pt x="174" y="12"/>
                      <a:pt x="174" y="12"/>
                      <a:pt x="174" y="12"/>
                    </a:cubicBezTo>
                    <a:cubicBezTo>
                      <a:pt x="169" y="4"/>
                      <a:pt x="169" y="4"/>
                      <a:pt x="169" y="4"/>
                    </a:cubicBezTo>
                    <a:cubicBezTo>
                      <a:pt x="174" y="1"/>
                      <a:pt x="174" y="1"/>
                      <a:pt x="174" y="1"/>
                    </a:cubicBezTo>
                    <a:cubicBezTo>
                      <a:pt x="174" y="1"/>
                      <a:pt x="174" y="1"/>
                      <a:pt x="173" y="1"/>
                    </a:cubicBezTo>
                    <a:cubicBezTo>
                      <a:pt x="169" y="3"/>
                      <a:pt x="169" y="3"/>
                      <a:pt x="169" y="3"/>
                    </a:cubicBezTo>
                    <a:cubicBezTo>
                      <a:pt x="167" y="0"/>
                      <a:pt x="167" y="0"/>
                      <a:pt x="167" y="0"/>
                    </a:cubicBezTo>
                    <a:cubicBezTo>
                      <a:pt x="167" y="0"/>
                      <a:pt x="167" y="0"/>
                      <a:pt x="167" y="0"/>
                    </a:cubicBezTo>
                    <a:cubicBezTo>
                      <a:pt x="169" y="3"/>
                      <a:pt x="169" y="3"/>
                      <a:pt x="169" y="3"/>
                    </a:cubicBezTo>
                    <a:cubicBezTo>
                      <a:pt x="160" y="8"/>
                      <a:pt x="160" y="8"/>
                      <a:pt x="160" y="8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56" y="0"/>
                      <a:pt x="156" y="0"/>
                      <a:pt x="156" y="0"/>
                    </a:cubicBezTo>
                    <a:cubicBezTo>
                      <a:pt x="156" y="0"/>
                      <a:pt x="156" y="0"/>
                      <a:pt x="155" y="0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47" y="5"/>
                      <a:pt x="147" y="5"/>
                      <a:pt x="147" y="5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44" y="0"/>
                      <a:pt x="144" y="0"/>
                      <a:pt x="144" y="0"/>
                    </a:cubicBezTo>
                    <a:cubicBezTo>
                      <a:pt x="147" y="5"/>
                      <a:pt x="147" y="5"/>
                      <a:pt x="147" y="5"/>
                    </a:cubicBezTo>
                    <a:cubicBezTo>
                      <a:pt x="139" y="10"/>
                      <a:pt x="139" y="10"/>
                      <a:pt x="139" y="10"/>
                    </a:cubicBezTo>
                    <a:cubicBezTo>
                      <a:pt x="134" y="2"/>
                      <a:pt x="134" y="2"/>
                      <a:pt x="134" y="2"/>
                    </a:cubicBezTo>
                    <a:cubicBezTo>
                      <a:pt x="136" y="1"/>
                      <a:pt x="136" y="1"/>
                      <a:pt x="136" y="1"/>
                    </a:cubicBezTo>
                    <a:cubicBezTo>
                      <a:pt x="135" y="1"/>
                      <a:pt x="135" y="1"/>
                      <a:pt x="135" y="1"/>
                    </a:cubicBezTo>
                    <a:cubicBezTo>
                      <a:pt x="134" y="2"/>
                      <a:pt x="134" y="2"/>
                      <a:pt x="134" y="2"/>
                    </a:cubicBezTo>
                    <a:cubicBezTo>
                      <a:pt x="133" y="1"/>
                      <a:pt x="133" y="1"/>
                      <a:pt x="133" y="1"/>
                    </a:cubicBezTo>
                    <a:cubicBezTo>
                      <a:pt x="133" y="1"/>
                      <a:pt x="133" y="1"/>
                      <a:pt x="133" y="1"/>
                    </a:cubicBezTo>
                    <a:cubicBezTo>
                      <a:pt x="133" y="2"/>
                      <a:pt x="133" y="2"/>
                      <a:pt x="133" y="2"/>
                    </a:cubicBezTo>
                    <a:cubicBezTo>
                      <a:pt x="125" y="7"/>
                      <a:pt x="125" y="7"/>
                      <a:pt x="125" y="7"/>
                    </a:cubicBezTo>
                    <a:cubicBezTo>
                      <a:pt x="122" y="2"/>
                      <a:pt x="122" y="2"/>
                      <a:pt x="122" y="2"/>
                    </a:cubicBezTo>
                    <a:cubicBezTo>
                      <a:pt x="122" y="2"/>
                      <a:pt x="122" y="2"/>
                      <a:pt x="122" y="2"/>
                    </a:cubicBezTo>
                    <a:cubicBezTo>
                      <a:pt x="125" y="7"/>
                      <a:pt x="125" y="7"/>
                      <a:pt x="125" y="7"/>
                    </a:cubicBezTo>
                    <a:cubicBezTo>
                      <a:pt x="117" y="12"/>
                      <a:pt x="117" y="12"/>
                      <a:pt x="117" y="12"/>
                    </a:cubicBezTo>
                    <a:cubicBezTo>
                      <a:pt x="112" y="4"/>
                      <a:pt x="112" y="4"/>
                      <a:pt x="112" y="4"/>
                    </a:cubicBezTo>
                    <a:cubicBezTo>
                      <a:pt x="113" y="3"/>
                      <a:pt x="113" y="3"/>
                      <a:pt x="113" y="3"/>
                    </a:cubicBezTo>
                    <a:cubicBezTo>
                      <a:pt x="113" y="3"/>
                      <a:pt x="113" y="3"/>
                      <a:pt x="113" y="3"/>
                    </a:cubicBezTo>
                    <a:cubicBezTo>
                      <a:pt x="112" y="3"/>
                      <a:pt x="112" y="3"/>
                      <a:pt x="112" y="3"/>
                    </a:cubicBezTo>
                    <a:cubicBezTo>
                      <a:pt x="111" y="3"/>
                      <a:pt x="111" y="3"/>
                      <a:pt x="111" y="3"/>
                    </a:cubicBezTo>
                    <a:cubicBezTo>
                      <a:pt x="111" y="3"/>
                      <a:pt x="111" y="3"/>
                      <a:pt x="111" y="3"/>
                    </a:cubicBezTo>
                    <a:cubicBezTo>
                      <a:pt x="112" y="4"/>
                      <a:pt x="112" y="4"/>
                      <a:pt x="112" y="4"/>
                    </a:cubicBezTo>
                    <a:cubicBezTo>
                      <a:pt x="103" y="8"/>
                      <a:pt x="103" y="8"/>
                      <a:pt x="103" y="8"/>
                    </a:cubicBezTo>
                    <a:cubicBezTo>
                      <a:pt x="101" y="4"/>
                      <a:pt x="101" y="4"/>
                      <a:pt x="101" y="4"/>
                    </a:cubicBezTo>
                    <a:cubicBezTo>
                      <a:pt x="101" y="4"/>
                      <a:pt x="101" y="4"/>
                      <a:pt x="101" y="4"/>
                    </a:cubicBezTo>
                    <a:cubicBezTo>
                      <a:pt x="103" y="9"/>
                      <a:pt x="103" y="9"/>
                      <a:pt x="103" y="9"/>
                    </a:cubicBezTo>
                    <a:cubicBezTo>
                      <a:pt x="95" y="14"/>
                      <a:pt x="95" y="14"/>
                      <a:pt x="95" y="14"/>
                    </a:cubicBezTo>
                    <a:cubicBezTo>
                      <a:pt x="90" y="6"/>
                      <a:pt x="90" y="6"/>
                      <a:pt x="90" y="6"/>
                    </a:cubicBezTo>
                    <a:cubicBezTo>
                      <a:pt x="90" y="6"/>
                      <a:pt x="90" y="6"/>
                      <a:pt x="90" y="6"/>
                    </a:cubicBezTo>
                    <a:cubicBezTo>
                      <a:pt x="95" y="14"/>
                      <a:pt x="95" y="14"/>
                      <a:pt x="95" y="14"/>
                    </a:cubicBezTo>
                    <a:cubicBezTo>
                      <a:pt x="87" y="19"/>
                      <a:pt x="87" y="19"/>
                      <a:pt x="87" y="19"/>
                    </a:cubicBezTo>
                    <a:cubicBezTo>
                      <a:pt x="82" y="10"/>
                      <a:pt x="82" y="10"/>
                      <a:pt x="82" y="10"/>
                    </a:cubicBezTo>
                    <a:cubicBezTo>
                      <a:pt x="88" y="6"/>
                      <a:pt x="88" y="6"/>
                      <a:pt x="88" y="6"/>
                    </a:cubicBezTo>
                    <a:cubicBezTo>
                      <a:pt x="88" y="6"/>
                      <a:pt x="88" y="6"/>
                      <a:pt x="88" y="6"/>
                    </a:cubicBezTo>
                    <a:cubicBezTo>
                      <a:pt x="82" y="10"/>
                      <a:pt x="82" y="10"/>
                      <a:pt x="82" y="10"/>
                    </a:cubicBezTo>
                    <a:cubicBezTo>
                      <a:pt x="80" y="8"/>
                      <a:pt x="80" y="8"/>
                      <a:pt x="80" y="8"/>
                    </a:cubicBezTo>
                    <a:cubicBezTo>
                      <a:pt x="80" y="8"/>
                      <a:pt x="80" y="8"/>
                      <a:pt x="80" y="8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61" y="12"/>
                      <a:pt x="61" y="12"/>
                      <a:pt x="61" y="12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60" y="12"/>
                      <a:pt x="60" y="12"/>
                      <a:pt x="59" y="12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51" y="17"/>
                      <a:pt x="51" y="17"/>
                      <a:pt x="51" y="17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51" y="17"/>
                      <a:pt x="51" y="17"/>
                      <a:pt x="51" y="17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39" y="16"/>
                      <a:pt x="39" y="16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29" y="19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26" y="32"/>
                      <a:pt x="26" y="32"/>
                      <a:pt x="26" y="32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8" y="19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6" y="53"/>
                      <a:pt x="16" y="53"/>
                      <a:pt x="16" y="53"/>
                    </a:cubicBezTo>
                    <a:cubicBezTo>
                      <a:pt x="16" y="53"/>
                      <a:pt x="16" y="53"/>
                      <a:pt x="16" y="53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1" y="58"/>
                      <a:pt x="21" y="58"/>
                      <a:pt x="21" y="58"/>
                    </a:cubicBezTo>
                    <a:cubicBezTo>
                      <a:pt x="21" y="58"/>
                      <a:pt x="21" y="58"/>
                      <a:pt x="21" y="58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33" y="62"/>
                      <a:pt x="33" y="62"/>
                      <a:pt x="33" y="62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33" y="62"/>
                      <a:pt x="33" y="62"/>
                      <a:pt x="33" y="62"/>
                    </a:cubicBezTo>
                    <a:cubicBezTo>
                      <a:pt x="38" y="71"/>
                      <a:pt x="38" y="71"/>
                      <a:pt x="38" y="71"/>
                    </a:cubicBezTo>
                    <a:cubicBezTo>
                      <a:pt x="36" y="72"/>
                      <a:pt x="36" y="72"/>
                      <a:pt x="36" y="72"/>
                    </a:cubicBezTo>
                    <a:cubicBezTo>
                      <a:pt x="36" y="72"/>
                      <a:pt x="36" y="72"/>
                      <a:pt x="36" y="72"/>
                    </a:cubicBezTo>
                    <a:cubicBezTo>
                      <a:pt x="38" y="71"/>
                      <a:pt x="38" y="71"/>
                      <a:pt x="38" y="71"/>
                    </a:cubicBezTo>
                    <a:cubicBezTo>
                      <a:pt x="42" y="78"/>
                      <a:pt x="42" y="78"/>
                      <a:pt x="42" y="78"/>
                    </a:cubicBezTo>
                    <a:cubicBezTo>
                      <a:pt x="43" y="79"/>
                      <a:pt x="43" y="79"/>
                      <a:pt x="43" y="79"/>
                    </a:cubicBezTo>
                    <a:cubicBezTo>
                      <a:pt x="38" y="71"/>
                      <a:pt x="38" y="71"/>
                      <a:pt x="38" y="71"/>
                    </a:cubicBezTo>
                    <a:cubicBezTo>
                      <a:pt x="46" y="66"/>
                      <a:pt x="46" y="66"/>
                      <a:pt x="46" y="66"/>
                    </a:cubicBezTo>
                    <a:cubicBezTo>
                      <a:pt x="51" y="74"/>
                      <a:pt x="51" y="74"/>
                      <a:pt x="51" y="74"/>
                    </a:cubicBezTo>
                    <a:cubicBezTo>
                      <a:pt x="43" y="79"/>
                      <a:pt x="43" y="79"/>
                      <a:pt x="43" y="79"/>
                    </a:cubicBezTo>
                    <a:cubicBezTo>
                      <a:pt x="43" y="79"/>
                      <a:pt x="43" y="79"/>
                      <a:pt x="43" y="79"/>
                    </a:cubicBezTo>
                    <a:cubicBezTo>
                      <a:pt x="51" y="74"/>
                      <a:pt x="51" y="74"/>
                      <a:pt x="51" y="74"/>
                    </a:cubicBezTo>
                    <a:cubicBezTo>
                      <a:pt x="56" y="82"/>
                      <a:pt x="56" y="82"/>
                      <a:pt x="56" y="82"/>
                    </a:cubicBezTo>
                    <a:cubicBezTo>
                      <a:pt x="51" y="86"/>
                      <a:pt x="51" y="86"/>
                      <a:pt x="51" y="86"/>
                    </a:cubicBezTo>
                    <a:cubicBezTo>
                      <a:pt x="51" y="86"/>
                      <a:pt x="51" y="86"/>
                      <a:pt x="51" y="86"/>
                    </a:cubicBezTo>
                    <a:cubicBezTo>
                      <a:pt x="56" y="83"/>
                      <a:pt x="56" y="83"/>
                      <a:pt x="56" y="83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58" y="93"/>
                      <a:pt x="58" y="93"/>
                      <a:pt x="58" y="93"/>
                    </a:cubicBezTo>
                    <a:cubicBezTo>
                      <a:pt x="58" y="93"/>
                      <a:pt x="58" y="93"/>
                      <a:pt x="59" y="93"/>
                    </a:cubicBezTo>
                    <a:cubicBezTo>
                      <a:pt x="61" y="91"/>
                      <a:pt x="61" y="91"/>
                      <a:pt x="61" y="91"/>
                    </a:cubicBezTo>
                    <a:cubicBezTo>
                      <a:pt x="66" y="99"/>
                      <a:pt x="66" y="99"/>
                      <a:pt x="66" y="99"/>
                    </a:cubicBezTo>
                    <a:cubicBezTo>
                      <a:pt x="66" y="99"/>
                      <a:pt x="67" y="99"/>
                      <a:pt x="67" y="100"/>
                    </a:cubicBezTo>
                    <a:cubicBezTo>
                      <a:pt x="67" y="99"/>
                      <a:pt x="67" y="99"/>
                      <a:pt x="67" y="99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80" y="103"/>
                      <a:pt x="80" y="103"/>
                      <a:pt x="80" y="103"/>
                    </a:cubicBezTo>
                    <a:cubicBezTo>
                      <a:pt x="74" y="106"/>
                      <a:pt x="74" y="106"/>
                      <a:pt x="74" y="106"/>
                    </a:cubicBezTo>
                    <a:cubicBezTo>
                      <a:pt x="74" y="106"/>
                      <a:pt x="74" y="106"/>
                      <a:pt x="75" y="106"/>
                    </a:cubicBezTo>
                    <a:cubicBezTo>
                      <a:pt x="80" y="103"/>
                      <a:pt x="80" y="103"/>
                      <a:pt x="80" y="103"/>
                    </a:cubicBezTo>
                    <a:cubicBezTo>
                      <a:pt x="85" y="111"/>
                      <a:pt x="85" y="111"/>
                      <a:pt x="85" y="111"/>
                    </a:cubicBezTo>
                    <a:cubicBezTo>
                      <a:pt x="83" y="112"/>
                      <a:pt x="83" y="112"/>
                      <a:pt x="83" y="112"/>
                    </a:cubicBezTo>
                    <a:cubicBezTo>
                      <a:pt x="83" y="112"/>
                      <a:pt x="83" y="112"/>
                      <a:pt x="83" y="112"/>
                    </a:cubicBezTo>
                    <a:cubicBezTo>
                      <a:pt x="85" y="111"/>
                      <a:pt x="85" y="111"/>
                      <a:pt x="85" y="111"/>
                    </a:cubicBezTo>
                    <a:cubicBezTo>
                      <a:pt x="88" y="116"/>
                      <a:pt x="88" y="116"/>
                      <a:pt x="88" y="116"/>
                    </a:cubicBezTo>
                    <a:cubicBezTo>
                      <a:pt x="88" y="116"/>
                      <a:pt x="88" y="116"/>
                      <a:pt x="88" y="116"/>
                    </a:cubicBezTo>
                    <a:cubicBezTo>
                      <a:pt x="85" y="111"/>
                      <a:pt x="85" y="111"/>
                      <a:pt x="85" y="111"/>
                    </a:cubicBezTo>
                    <a:cubicBezTo>
                      <a:pt x="93" y="106"/>
                      <a:pt x="93" y="106"/>
                      <a:pt x="93" y="106"/>
                    </a:cubicBezTo>
                    <a:cubicBezTo>
                      <a:pt x="98" y="114"/>
                      <a:pt x="98" y="114"/>
                      <a:pt x="98" y="114"/>
                    </a:cubicBezTo>
                    <a:cubicBezTo>
                      <a:pt x="91" y="119"/>
                      <a:pt x="91" y="119"/>
                      <a:pt x="91" y="119"/>
                    </a:cubicBezTo>
                    <a:cubicBezTo>
                      <a:pt x="91" y="119"/>
                      <a:pt x="91" y="119"/>
                      <a:pt x="91" y="119"/>
                    </a:cubicBezTo>
                    <a:cubicBezTo>
                      <a:pt x="98" y="114"/>
                      <a:pt x="98" y="114"/>
                      <a:pt x="98" y="114"/>
                    </a:cubicBezTo>
                    <a:cubicBezTo>
                      <a:pt x="103" y="123"/>
                      <a:pt x="103" y="123"/>
                      <a:pt x="103" y="123"/>
                    </a:cubicBezTo>
                    <a:cubicBezTo>
                      <a:pt x="100" y="125"/>
                      <a:pt x="100" y="125"/>
                      <a:pt x="100" y="125"/>
                    </a:cubicBezTo>
                    <a:cubicBezTo>
                      <a:pt x="100" y="125"/>
                      <a:pt x="100" y="125"/>
                      <a:pt x="100" y="125"/>
                    </a:cubicBezTo>
                    <a:cubicBezTo>
                      <a:pt x="103" y="123"/>
                      <a:pt x="103" y="123"/>
                      <a:pt x="103" y="123"/>
                    </a:cubicBezTo>
                    <a:cubicBezTo>
                      <a:pt x="107" y="130"/>
                      <a:pt x="107" y="130"/>
                      <a:pt x="107" y="130"/>
                    </a:cubicBezTo>
                    <a:cubicBezTo>
                      <a:pt x="108" y="130"/>
                      <a:pt x="108" y="130"/>
                      <a:pt x="108" y="130"/>
                    </a:cubicBezTo>
                    <a:cubicBezTo>
                      <a:pt x="103" y="123"/>
                      <a:pt x="103" y="123"/>
                      <a:pt x="103" y="123"/>
                    </a:cubicBezTo>
                    <a:cubicBezTo>
                      <a:pt x="112" y="118"/>
                      <a:pt x="112" y="118"/>
                      <a:pt x="112" y="118"/>
                    </a:cubicBezTo>
                    <a:cubicBezTo>
                      <a:pt x="117" y="126"/>
                      <a:pt x="117" y="126"/>
                      <a:pt x="117" y="126"/>
                    </a:cubicBezTo>
                    <a:cubicBezTo>
                      <a:pt x="109" y="131"/>
                      <a:pt x="109" y="131"/>
                      <a:pt x="109" y="131"/>
                    </a:cubicBezTo>
                    <a:cubicBezTo>
                      <a:pt x="109" y="131"/>
                      <a:pt x="109" y="131"/>
                      <a:pt x="109" y="131"/>
                    </a:cubicBezTo>
                    <a:cubicBezTo>
                      <a:pt x="117" y="126"/>
                      <a:pt x="117" y="126"/>
                      <a:pt x="117" y="126"/>
                    </a:cubicBezTo>
                    <a:cubicBezTo>
                      <a:pt x="122" y="134"/>
                      <a:pt x="122" y="134"/>
                      <a:pt x="122" y="134"/>
                    </a:cubicBezTo>
                    <a:cubicBezTo>
                      <a:pt x="119" y="136"/>
                      <a:pt x="119" y="136"/>
                      <a:pt x="119" y="136"/>
                    </a:cubicBezTo>
                    <a:cubicBezTo>
                      <a:pt x="119" y="136"/>
                      <a:pt x="119" y="136"/>
                      <a:pt x="119" y="136"/>
                    </a:cubicBezTo>
                    <a:cubicBezTo>
                      <a:pt x="122" y="135"/>
                      <a:pt x="122" y="135"/>
                      <a:pt x="122" y="135"/>
                    </a:cubicBezTo>
                    <a:cubicBezTo>
                      <a:pt x="125" y="140"/>
                      <a:pt x="125" y="140"/>
                      <a:pt x="125" y="140"/>
                    </a:cubicBezTo>
                    <a:cubicBezTo>
                      <a:pt x="125" y="140"/>
                      <a:pt x="125" y="140"/>
                      <a:pt x="125" y="140"/>
                    </a:cubicBezTo>
                    <a:cubicBezTo>
                      <a:pt x="122" y="135"/>
                      <a:pt x="122" y="135"/>
                      <a:pt x="122" y="135"/>
                    </a:cubicBezTo>
                    <a:cubicBezTo>
                      <a:pt x="130" y="130"/>
                      <a:pt x="130" y="130"/>
                      <a:pt x="130" y="130"/>
                    </a:cubicBezTo>
                    <a:cubicBezTo>
                      <a:pt x="135" y="138"/>
                      <a:pt x="135" y="138"/>
                      <a:pt x="135" y="138"/>
                    </a:cubicBezTo>
                    <a:cubicBezTo>
                      <a:pt x="129" y="142"/>
                      <a:pt x="129" y="142"/>
                      <a:pt x="129" y="142"/>
                    </a:cubicBezTo>
                    <a:cubicBezTo>
                      <a:pt x="129" y="142"/>
                      <a:pt x="129" y="142"/>
                      <a:pt x="129" y="142"/>
                    </a:cubicBezTo>
                    <a:cubicBezTo>
                      <a:pt x="135" y="138"/>
                      <a:pt x="135" y="138"/>
                      <a:pt x="135" y="138"/>
                    </a:cubicBezTo>
                    <a:cubicBezTo>
                      <a:pt x="140" y="146"/>
                      <a:pt x="140" y="146"/>
                      <a:pt x="140" y="146"/>
                    </a:cubicBezTo>
                    <a:cubicBezTo>
                      <a:pt x="139" y="147"/>
                      <a:pt x="139" y="147"/>
                      <a:pt x="139" y="147"/>
                    </a:cubicBezTo>
                    <a:cubicBezTo>
                      <a:pt x="139" y="147"/>
                      <a:pt x="140" y="147"/>
                      <a:pt x="140" y="147"/>
                    </a:cubicBezTo>
                    <a:cubicBezTo>
                      <a:pt x="140" y="146"/>
                      <a:pt x="140" y="146"/>
                      <a:pt x="140" y="146"/>
                    </a:cubicBezTo>
                    <a:cubicBezTo>
                      <a:pt x="141" y="147"/>
                      <a:pt x="141" y="147"/>
                      <a:pt x="141" y="147"/>
                    </a:cubicBezTo>
                    <a:cubicBezTo>
                      <a:pt x="141" y="147"/>
                      <a:pt x="141" y="147"/>
                      <a:pt x="141" y="147"/>
                    </a:cubicBezTo>
                    <a:cubicBezTo>
                      <a:pt x="140" y="146"/>
                      <a:pt x="140" y="146"/>
                      <a:pt x="140" y="146"/>
                    </a:cubicBezTo>
                    <a:cubicBezTo>
                      <a:pt x="149" y="141"/>
                      <a:pt x="149" y="141"/>
                      <a:pt x="149" y="141"/>
                    </a:cubicBezTo>
                    <a:cubicBezTo>
                      <a:pt x="154" y="150"/>
                      <a:pt x="154" y="150"/>
                      <a:pt x="154" y="150"/>
                    </a:cubicBezTo>
                    <a:cubicBezTo>
                      <a:pt x="151" y="151"/>
                      <a:pt x="151" y="151"/>
                      <a:pt x="151" y="151"/>
                    </a:cubicBezTo>
                    <a:cubicBezTo>
                      <a:pt x="151" y="151"/>
                      <a:pt x="152" y="151"/>
                      <a:pt x="152" y="151"/>
                    </a:cubicBezTo>
                    <a:cubicBezTo>
                      <a:pt x="154" y="150"/>
                      <a:pt x="154" y="150"/>
                      <a:pt x="154" y="150"/>
                    </a:cubicBezTo>
                    <a:cubicBezTo>
                      <a:pt x="155" y="152"/>
                      <a:pt x="155" y="152"/>
                      <a:pt x="155" y="152"/>
                    </a:cubicBezTo>
                    <a:cubicBezTo>
                      <a:pt x="155" y="152"/>
                      <a:pt x="155" y="152"/>
                      <a:pt x="155" y="152"/>
                    </a:cubicBezTo>
                    <a:cubicBezTo>
                      <a:pt x="154" y="150"/>
                      <a:pt x="154" y="150"/>
                      <a:pt x="154" y="150"/>
                    </a:cubicBezTo>
                    <a:cubicBezTo>
                      <a:pt x="162" y="145"/>
                      <a:pt x="162" y="145"/>
                      <a:pt x="162" y="145"/>
                    </a:cubicBezTo>
                    <a:cubicBezTo>
                      <a:pt x="167" y="153"/>
                      <a:pt x="167" y="153"/>
                      <a:pt x="167" y="153"/>
                    </a:cubicBezTo>
                    <a:cubicBezTo>
                      <a:pt x="166" y="154"/>
                      <a:pt x="166" y="154"/>
                      <a:pt x="166" y="154"/>
                    </a:cubicBezTo>
                    <a:cubicBezTo>
                      <a:pt x="166" y="154"/>
                      <a:pt x="166" y="154"/>
                      <a:pt x="166" y="154"/>
                    </a:cubicBezTo>
                    <a:cubicBezTo>
                      <a:pt x="167" y="153"/>
                      <a:pt x="167" y="153"/>
                      <a:pt x="167" y="153"/>
                    </a:cubicBezTo>
                    <a:cubicBezTo>
                      <a:pt x="168" y="154"/>
                      <a:pt x="168" y="154"/>
                      <a:pt x="168" y="154"/>
                    </a:cubicBezTo>
                    <a:cubicBezTo>
                      <a:pt x="168" y="154"/>
                      <a:pt x="168" y="154"/>
                      <a:pt x="168" y="154"/>
                    </a:cubicBezTo>
                    <a:cubicBezTo>
                      <a:pt x="167" y="153"/>
                      <a:pt x="167" y="153"/>
                      <a:pt x="167" y="153"/>
                    </a:cubicBezTo>
                    <a:cubicBezTo>
                      <a:pt x="176" y="148"/>
                      <a:pt x="176" y="148"/>
                      <a:pt x="176" y="148"/>
                    </a:cubicBezTo>
                    <a:cubicBezTo>
                      <a:pt x="181" y="156"/>
                      <a:pt x="181" y="156"/>
                      <a:pt x="181" y="156"/>
                    </a:cubicBezTo>
                    <a:cubicBezTo>
                      <a:pt x="180" y="156"/>
                      <a:pt x="180" y="156"/>
                      <a:pt x="180" y="156"/>
                    </a:cubicBezTo>
                    <a:cubicBezTo>
                      <a:pt x="181" y="156"/>
                      <a:pt x="181" y="156"/>
                      <a:pt x="181" y="156"/>
                    </a:cubicBezTo>
                    <a:cubicBezTo>
                      <a:pt x="181" y="156"/>
                      <a:pt x="181" y="156"/>
                      <a:pt x="181" y="156"/>
                    </a:cubicBezTo>
                    <a:cubicBezTo>
                      <a:pt x="189" y="151"/>
                      <a:pt x="189" y="151"/>
                      <a:pt x="189" y="151"/>
                    </a:cubicBezTo>
                    <a:cubicBezTo>
                      <a:pt x="193" y="158"/>
                      <a:pt x="193" y="158"/>
                      <a:pt x="193" y="158"/>
                    </a:cubicBezTo>
                    <a:cubicBezTo>
                      <a:pt x="193" y="158"/>
                      <a:pt x="193" y="158"/>
                      <a:pt x="193" y="158"/>
                    </a:cubicBezTo>
                    <a:cubicBezTo>
                      <a:pt x="189" y="151"/>
                      <a:pt x="189" y="151"/>
                      <a:pt x="189" y="151"/>
                    </a:cubicBezTo>
                    <a:cubicBezTo>
                      <a:pt x="197" y="146"/>
                      <a:pt x="197" y="146"/>
                      <a:pt x="197" y="146"/>
                    </a:cubicBezTo>
                    <a:cubicBezTo>
                      <a:pt x="202" y="155"/>
                      <a:pt x="202" y="155"/>
                      <a:pt x="202" y="155"/>
                    </a:cubicBezTo>
                    <a:cubicBezTo>
                      <a:pt x="196" y="158"/>
                      <a:pt x="196" y="158"/>
                      <a:pt x="196" y="158"/>
                    </a:cubicBezTo>
                    <a:cubicBezTo>
                      <a:pt x="197" y="158"/>
                      <a:pt x="197" y="158"/>
                      <a:pt x="197" y="158"/>
                    </a:cubicBezTo>
                    <a:cubicBezTo>
                      <a:pt x="202" y="155"/>
                      <a:pt x="202" y="155"/>
                      <a:pt x="202" y="155"/>
                    </a:cubicBezTo>
                    <a:cubicBezTo>
                      <a:pt x="204" y="158"/>
                      <a:pt x="204" y="158"/>
                      <a:pt x="204" y="158"/>
                    </a:cubicBezTo>
                    <a:cubicBezTo>
                      <a:pt x="205" y="158"/>
                      <a:pt x="205" y="158"/>
                      <a:pt x="205" y="158"/>
                    </a:cubicBezTo>
                    <a:cubicBezTo>
                      <a:pt x="203" y="155"/>
                      <a:pt x="203" y="155"/>
                      <a:pt x="203" y="155"/>
                    </a:cubicBezTo>
                    <a:cubicBezTo>
                      <a:pt x="211" y="150"/>
                      <a:pt x="211" y="150"/>
                      <a:pt x="211" y="150"/>
                    </a:cubicBezTo>
                    <a:cubicBezTo>
                      <a:pt x="215" y="157"/>
                      <a:pt x="215" y="157"/>
                      <a:pt x="215" y="157"/>
                    </a:cubicBezTo>
                    <a:cubicBezTo>
                      <a:pt x="215" y="157"/>
                      <a:pt x="215" y="157"/>
                      <a:pt x="216" y="157"/>
                    </a:cubicBezTo>
                    <a:cubicBezTo>
                      <a:pt x="211" y="150"/>
                      <a:pt x="211" y="150"/>
                      <a:pt x="211" y="150"/>
                    </a:cubicBezTo>
                    <a:cubicBezTo>
                      <a:pt x="219" y="145"/>
                      <a:pt x="219" y="145"/>
                      <a:pt x="219" y="145"/>
                    </a:cubicBezTo>
                    <a:cubicBezTo>
                      <a:pt x="224" y="153"/>
                      <a:pt x="224" y="153"/>
                      <a:pt x="224" y="153"/>
                    </a:cubicBezTo>
                    <a:cubicBezTo>
                      <a:pt x="218" y="157"/>
                      <a:pt x="218" y="157"/>
                      <a:pt x="218" y="157"/>
                    </a:cubicBezTo>
                    <a:cubicBezTo>
                      <a:pt x="218" y="157"/>
                      <a:pt x="218" y="157"/>
                      <a:pt x="218" y="157"/>
                    </a:cubicBezTo>
                    <a:cubicBezTo>
                      <a:pt x="224" y="153"/>
                      <a:pt x="224" y="153"/>
                      <a:pt x="224" y="153"/>
                    </a:cubicBezTo>
                    <a:cubicBezTo>
                      <a:pt x="225" y="155"/>
                      <a:pt x="225" y="155"/>
                      <a:pt x="225" y="155"/>
                    </a:cubicBezTo>
                    <a:cubicBezTo>
                      <a:pt x="225" y="155"/>
                      <a:pt x="225" y="155"/>
                      <a:pt x="226" y="155"/>
                    </a:cubicBezTo>
                    <a:cubicBezTo>
                      <a:pt x="224" y="153"/>
                      <a:pt x="224" y="153"/>
                      <a:pt x="224" y="153"/>
                    </a:cubicBezTo>
                    <a:cubicBezTo>
                      <a:pt x="233" y="148"/>
                      <a:pt x="233" y="148"/>
                      <a:pt x="233" y="148"/>
                    </a:cubicBezTo>
                    <a:cubicBezTo>
                      <a:pt x="235" y="151"/>
                      <a:pt x="235" y="151"/>
                      <a:pt x="235" y="151"/>
                    </a:cubicBezTo>
                    <a:cubicBezTo>
                      <a:pt x="235" y="151"/>
                      <a:pt x="235" y="151"/>
                      <a:pt x="235" y="151"/>
                    </a:cubicBezTo>
                    <a:cubicBezTo>
                      <a:pt x="233" y="148"/>
                      <a:pt x="233" y="148"/>
                      <a:pt x="233" y="148"/>
                    </a:cubicBezTo>
                    <a:cubicBezTo>
                      <a:pt x="241" y="143"/>
                      <a:pt x="241" y="143"/>
                      <a:pt x="241" y="143"/>
                    </a:cubicBezTo>
                    <a:cubicBezTo>
                      <a:pt x="243" y="147"/>
                      <a:pt x="243" y="147"/>
                      <a:pt x="243" y="147"/>
                    </a:cubicBezTo>
                    <a:cubicBezTo>
                      <a:pt x="243" y="146"/>
                      <a:pt x="243" y="146"/>
                      <a:pt x="243" y="146"/>
                    </a:cubicBezTo>
                    <a:cubicBezTo>
                      <a:pt x="241" y="143"/>
                      <a:pt x="241" y="143"/>
                      <a:pt x="241" y="143"/>
                    </a:cubicBezTo>
                    <a:cubicBezTo>
                      <a:pt x="249" y="138"/>
                      <a:pt x="249" y="138"/>
                      <a:pt x="249" y="138"/>
                    </a:cubicBezTo>
                    <a:cubicBezTo>
                      <a:pt x="251" y="140"/>
                      <a:pt x="251" y="140"/>
                      <a:pt x="251" y="140"/>
                    </a:cubicBezTo>
                    <a:cubicBezTo>
                      <a:pt x="251" y="140"/>
                      <a:pt x="251" y="140"/>
                      <a:pt x="251" y="140"/>
                    </a:cubicBezTo>
                    <a:cubicBezTo>
                      <a:pt x="250" y="138"/>
                      <a:pt x="250" y="138"/>
                      <a:pt x="250" y="138"/>
                    </a:cubicBezTo>
                    <a:cubicBezTo>
                      <a:pt x="258" y="133"/>
                      <a:pt x="258" y="133"/>
                      <a:pt x="258" y="133"/>
                    </a:cubicBezTo>
                    <a:cubicBezTo>
                      <a:pt x="258" y="133"/>
                      <a:pt x="258" y="133"/>
                      <a:pt x="258" y="133"/>
                    </a:cubicBezTo>
                    <a:cubicBezTo>
                      <a:pt x="258" y="133"/>
                      <a:pt x="258" y="133"/>
                      <a:pt x="258" y="133"/>
                    </a:cubicBezTo>
                    <a:cubicBezTo>
                      <a:pt x="258" y="133"/>
                      <a:pt x="258" y="133"/>
                      <a:pt x="258" y="133"/>
                    </a:cubicBezTo>
                    <a:cubicBezTo>
                      <a:pt x="259" y="132"/>
                      <a:pt x="259" y="132"/>
                      <a:pt x="259" y="132"/>
                    </a:cubicBezTo>
                    <a:cubicBezTo>
                      <a:pt x="259" y="132"/>
                      <a:pt x="259" y="132"/>
                      <a:pt x="259" y="132"/>
                    </a:cubicBezTo>
                    <a:cubicBezTo>
                      <a:pt x="258" y="133"/>
                      <a:pt x="258" y="133"/>
                      <a:pt x="258" y="133"/>
                    </a:cubicBezTo>
                    <a:cubicBezTo>
                      <a:pt x="253" y="124"/>
                      <a:pt x="253" y="124"/>
                      <a:pt x="253" y="124"/>
                    </a:cubicBezTo>
                    <a:cubicBezTo>
                      <a:pt x="261" y="119"/>
                      <a:pt x="261" y="119"/>
                      <a:pt x="261" y="119"/>
                    </a:cubicBezTo>
                    <a:cubicBezTo>
                      <a:pt x="264" y="125"/>
                      <a:pt x="264" y="125"/>
                      <a:pt x="264" y="125"/>
                    </a:cubicBezTo>
                    <a:cubicBezTo>
                      <a:pt x="264" y="125"/>
                      <a:pt x="265" y="125"/>
                      <a:pt x="265" y="125"/>
                    </a:cubicBezTo>
                    <a:cubicBezTo>
                      <a:pt x="261" y="119"/>
                      <a:pt x="261" y="119"/>
                      <a:pt x="261" y="119"/>
                    </a:cubicBezTo>
                    <a:cubicBezTo>
                      <a:pt x="270" y="114"/>
                      <a:pt x="270" y="114"/>
                      <a:pt x="270" y="114"/>
                    </a:cubicBezTo>
                    <a:cubicBezTo>
                      <a:pt x="270" y="116"/>
                      <a:pt x="270" y="116"/>
                      <a:pt x="270" y="116"/>
                    </a:cubicBezTo>
                    <a:cubicBezTo>
                      <a:pt x="270" y="116"/>
                      <a:pt x="270" y="116"/>
                      <a:pt x="270" y="116"/>
                    </a:cubicBezTo>
                    <a:cubicBezTo>
                      <a:pt x="270" y="114"/>
                      <a:pt x="270" y="114"/>
                      <a:pt x="270" y="114"/>
                    </a:cubicBezTo>
                    <a:cubicBezTo>
                      <a:pt x="272" y="113"/>
                      <a:pt x="272" y="113"/>
                      <a:pt x="272" y="113"/>
                    </a:cubicBezTo>
                    <a:cubicBezTo>
                      <a:pt x="272" y="113"/>
                      <a:pt x="272" y="113"/>
                      <a:pt x="272" y="113"/>
                    </a:cubicBezTo>
                    <a:cubicBezTo>
                      <a:pt x="270" y="114"/>
                      <a:pt x="270" y="114"/>
                      <a:pt x="270" y="114"/>
                    </a:cubicBezTo>
                    <a:cubicBezTo>
                      <a:pt x="265" y="106"/>
                      <a:pt x="265" y="106"/>
                      <a:pt x="265" y="106"/>
                    </a:cubicBezTo>
                    <a:cubicBezTo>
                      <a:pt x="273" y="101"/>
                      <a:pt x="273" y="101"/>
                      <a:pt x="273" y="101"/>
                    </a:cubicBezTo>
                    <a:cubicBezTo>
                      <a:pt x="276" y="106"/>
                      <a:pt x="276" y="106"/>
                      <a:pt x="276" y="106"/>
                    </a:cubicBezTo>
                    <a:cubicBezTo>
                      <a:pt x="276" y="106"/>
                      <a:pt x="276" y="106"/>
                      <a:pt x="276" y="106"/>
                    </a:cubicBezTo>
                    <a:cubicBezTo>
                      <a:pt x="273" y="101"/>
                      <a:pt x="273" y="101"/>
                      <a:pt x="273" y="101"/>
                    </a:cubicBezTo>
                    <a:cubicBezTo>
                      <a:pt x="280" y="96"/>
                      <a:pt x="280" y="96"/>
                      <a:pt x="280" y="96"/>
                    </a:cubicBezTo>
                    <a:cubicBezTo>
                      <a:pt x="280" y="96"/>
                      <a:pt x="280" y="96"/>
                      <a:pt x="280" y="96"/>
                    </a:cubicBezTo>
                    <a:cubicBezTo>
                      <a:pt x="273" y="101"/>
                      <a:pt x="273" y="101"/>
                      <a:pt x="273" y="101"/>
                    </a:cubicBezTo>
                    <a:cubicBezTo>
                      <a:pt x="268" y="92"/>
                      <a:pt x="268" y="92"/>
                      <a:pt x="268" y="92"/>
                    </a:cubicBezTo>
                    <a:cubicBezTo>
                      <a:pt x="276" y="88"/>
                      <a:pt x="276" y="88"/>
                      <a:pt x="276" y="88"/>
                    </a:cubicBezTo>
                    <a:cubicBezTo>
                      <a:pt x="280" y="94"/>
                      <a:pt x="280" y="94"/>
                      <a:pt x="280" y="94"/>
                    </a:cubicBezTo>
                    <a:cubicBezTo>
                      <a:pt x="280" y="94"/>
                      <a:pt x="280" y="94"/>
                      <a:pt x="280" y="94"/>
                    </a:cubicBezTo>
                    <a:cubicBezTo>
                      <a:pt x="276" y="87"/>
                      <a:pt x="276" y="87"/>
                      <a:pt x="276" y="87"/>
                    </a:cubicBezTo>
                    <a:cubicBezTo>
                      <a:pt x="279" y="86"/>
                      <a:pt x="279" y="86"/>
                      <a:pt x="279" y="86"/>
                    </a:cubicBezTo>
                    <a:cubicBezTo>
                      <a:pt x="279" y="86"/>
                      <a:pt x="279" y="86"/>
                      <a:pt x="279" y="86"/>
                    </a:cubicBezTo>
                    <a:cubicBezTo>
                      <a:pt x="276" y="87"/>
                      <a:pt x="276" y="87"/>
                      <a:pt x="276" y="87"/>
                    </a:cubicBezTo>
                    <a:cubicBezTo>
                      <a:pt x="271" y="79"/>
                      <a:pt x="271" y="79"/>
                      <a:pt x="271" y="79"/>
                    </a:cubicBezTo>
                    <a:cubicBezTo>
                      <a:pt x="277" y="76"/>
                      <a:pt x="277" y="76"/>
                      <a:pt x="277" y="76"/>
                    </a:cubicBezTo>
                    <a:cubicBezTo>
                      <a:pt x="277" y="76"/>
                      <a:pt x="277" y="75"/>
                      <a:pt x="277" y="75"/>
                    </a:cubicBezTo>
                    <a:cubicBezTo>
                      <a:pt x="271" y="79"/>
                      <a:pt x="271" y="79"/>
                      <a:pt x="271" y="79"/>
                    </a:cubicBezTo>
                    <a:cubicBezTo>
                      <a:pt x="266" y="71"/>
                      <a:pt x="266" y="71"/>
                      <a:pt x="266" y="71"/>
                    </a:cubicBezTo>
                    <a:cubicBezTo>
                      <a:pt x="274" y="66"/>
                      <a:pt x="274" y="66"/>
                      <a:pt x="274" y="66"/>
                    </a:cubicBezTo>
                    <a:cubicBezTo>
                      <a:pt x="274" y="66"/>
                      <a:pt x="274" y="66"/>
                      <a:pt x="274" y="66"/>
                    </a:cubicBezTo>
                    <a:cubicBezTo>
                      <a:pt x="266" y="70"/>
                      <a:pt x="266" y="70"/>
                      <a:pt x="266" y="70"/>
                    </a:cubicBezTo>
                    <a:cubicBezTo>
                      <a:pt x="261" y="62"/>
                      <a:pt x="261" y="62"/>
                      <a:pt x="261" y="62"/>
                    </a:cubicBezTo>
                    <a:cubicBezTo>
                      <a:pt x="270" y="57"/>
                      <a:pt x="270" y="57"/>
                      <a:pt x="270" y="57"/>
                    </a:cubicBezTo>
                    <a:cubicBezTo>
                      <a:pt x="274" y="64"/>
                      <a:pt x="274" y="64"/>
                      <a:pt x="274" y="64"/>
                    </a:cubicBezTo>
                    <a:cubicBezTo>
                      <a:pt x="274" y="64"/>
                      <a:pt x="273" y="64"/>
                      <a:pt x="273" y="63"/>
                    </a:cubicBezTo>
                    <a:cubicBezTo>
                      <a:pt x="270" y="57"/>
                      <a:pt x="270" y="57"/>
                      <a:pt x="270" y="57"/>
                    </a:cubicBezTo>
                    <a:cubicBezTo>
                      <a:pt x="271" y="57"/>
                      <a:pt x="271" y="57"/>
                      <a:pt x="271" y="57"/>
                    </a:cubicBezTo>
                    <a:cubicBezTo>
                      <a:pt x="271" y="57"/>
                      <a:pt x="271" y="56"/>
                      <a:pt x="271" y="56"/>
                    </a:cubicBezTo>
                    <a:cubicBezTo>
                      <a:pt x="270" y="57"/>
                      <a:pt x="270" y="57"/>
                      <a:pt x="270" y="57"/>
                    </a:cubicBezTo>
                    <a:cubicBezTo>
                      <a:pt x="265" y="49"/>
                      <a:pt x="265" y="49"/>
                      <a:pt x="265" y="49"/>
                    </a:cubicBezTo>
                    <a:cubicBezTo>
                      <a:pt x="266" y="48"/>
                      <a:pt x="266" y="48"/>
                      <a:pt x="266" y="48"/>
                    </a:cubicBezTo>
                    <a:cubicBezTo>
                      <a:pt x="266" y="48"/>
                      <a:pt x="266" y="48"/>
                      <a:pt x="266" y="48"/>
                    </a:cubicBezTo>
                    <a:cubicBezTo>
                      <a:pt x="265" y="49"/>
                      <a:pt x="265" y="49"/>
                      <a:pt x="265" y="49"/>
                    </a:cubicBezTo>
                    <a:cubicBezTo>
                      <a:pt x="260" y="40"/>
                      <a:pt x="260" y="40"/>
                      <a:pt x="260" y="40"/>
                    </a:cubicBezTo>
                    <a:cubicBezTo>
                      <a:pt x="261" y="39"/>
                      <a:pt x="261" y="39"/>
                      <a:pt x="261" y="39"/>
                    </a:cubicBezTo>
                    <a:cubicBezTo>
                      <a:pt x="261" y="39"/>
                      <a:pt x="261" y="39"/>
                      <a:pt x="261" y="39"/>
                    </a:cubicBezTo>
                    <a:cubicBezTo>
                      <a:pt x="259" y="40"/>
                      <a:pt x="259" y="40"/>
                      <a:pt x="259" y="40"/>
                    </a:cubicBezTo>
                    <a:cubicBezTo>
                      <a:pt x="255" y="32"/>
                      <a:pt x="255" y="32"/>
                      <a:pt x="255" y="32"/>
                    </a:cubicBezTo>
                    <a:cubicBezTo>
                      <a:pt x="255" y="32"/>
                      <a:pt x="255" y="32"/>
                      <a:pt x="255" y="32"/>
                    </a:cubicBezTo>
                    <a:cubicBezTo>
                      <a:pt x="255" y="32"/>
                      <a:pt x="255" y="32"/>
                      <a:pt x="255" y="31"/>
                    </a:cubicBezTo>
                    <a:cubicBezTo>
                      <a:pt x="254" y="32"/>
                      <a:pt x="254" y="32"/>
                      <a:pt x="254" y="32"/>
                    </a:cubicBezTo>
                    <a:cubicBezTo>
                      <a:pt x="252" y="29"/>
                      <a:pt x="252" y="29"/>
                      <a:pt x="252" y="29"/>
                    </a:cubicBezTo>
                    <a:cubicBezTo>
                      <a:pt x="252" y="28"/>
                      <a:pt x="252" y="28"/>
                      <a:pt x="252" y="28"/>
                    </a:cubicBezTo>
                    <a:close/>
                    <a:moveTo>
                      <a:pt x="246" y="37"/>
                    </a:moveTo>
                    <a:cubicBezTo>
                      <a:pt x="238" y="42"/>
                      <a:pt x="238" y="42"/>
                      <a:pt x="238" y="42"/>
                    </a:cubicBezTo>
                    <a:cubicBezTo>
                      <a:pt x="233" y="34"/>
                      <a:pt x="233" y="34"/>
                      <a:pt x="233" y="34"/>
                    </a:cubicBezTo>
                    <a:cubicBezTo>
                      <a:pt x="241" y="29"/>
                      <a:pt x="241" y="29"/>
                      <a:pt x="241" y="29"/>
                    </a:cubicBezTo>
                    <a:lnTo>
                      <a:pt x="246" y="37"/>
                    </a:lnTo>
                    <a:close/>
                    <a:moveTo>
                      <a:pt x="53" y="39"/>
                    </a:moveTo>
                    <a:cubicBezTo>
                      <a:pt x="61" y="34"/>
                      <a:pt x="61" y="34"/>
                      <a:pt x="61" y="34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58" y="47"/>
                      <a:pt x="58" y="47"/>
                      <a:pt x="58" y="47"/>
                    </a:cubicBezTo>
                    <a:lnTo>
                      <a:pt x="53" y="39"/>
                    </a:lnTo>
                    <a:close/>
                    <a:moveTo>
                      <a:pt x="58" y="47"/>
                    </a:moveTo>
                    <a:cubicBezTo>
                      <a:pt x="50" y="52"/>
                      <a:pt x="50" y="52"/>
                      <a:pt x="50" y="52"/>
                    </a:cubicBezTo>
                    <a:cubicBezTo>
                      <a:pt x="45" y="44"/>
                      <a:pt x="45" y="44"/>
                      <a:pt x="45" y="44"/>
                    </a:cubicBezTo>
                    <a:cubicBezTo>
                      <a:pt x="53" y="39"/>
                      <a:pt x="53" y="39"/>
                      <a:pt x="53" y="39"/>
                    </a:cubicBezTo>
                    <a:lnTo>
                      <a:pt x="58" y="47"/>
                    </a:lnTo>
                    <a:close/>
                    <a:moveTo>
                      <a:pt x="66" y="42"/>
                    </a:moveTo>
                    <a:cubicBezTo>
                      <a:pt x="71" y="51"/>
                      <a:pt x="71" y="51"/>
                      <a:pt x="71" y="51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58" y="47"/>
                      <a:pt x="58" y="47"/>
                      <a:pt x="58" y="47"/>
                    </a:cubicBezTo>
                    <a:lnTo>
                      <a:pt x="66" y="42"/>
                    </a:lnTo>
                    <a:close/>
                    <a:moveTo>
                      <a:pt x="85" y="54"/>
                    </a:moveTo>
                    <a:cubicBezTo>
                      <a:pt x="90" y="62"/>
                      <a:pt x="90" y="62"/>
                      <a:pt x="90" y="62"/>
                    </a:cubicBezTo>
                    <a:cubicBezTo>
                      <a:pt x="82" y="67"/>
                      <a:pt x="82" y="67"/>
                      <a:pt x="82" y="67"/>
                    </a:cubicBezTo>
                    <a:cubicBezTo>
                      <a:pt x="77" y="59"/>
                      <a:pt x="77" y="59"/>
                      <a:pt x="77" y="59"/>
                    </a:cubicBezTo>
                    <a:lnTo>
                      <a:pt x="85" y="54"/>
                    </a:lnTo>
                    <a:close/>
                    <a:moveTo>
                      <a:pt x="76" y="59"/>
                    </a:moveTo>
                    <a:cubicBezTo>
                      <a:pt x="72" y="51"/>
                      <a:pt x="72" y="51"/>
                      <a:pt x="72" y="51"/>
                    </a:cubicBezTo>
                    <a:cubicBezTo>
                      <a:pt x="80" y="46"/>
                      <a:pt x="80" y="46"/>
                      <a:pt x="80" y="46"/>
                    </a:cubicBezTo>
                    <a:cubicBezTo>
                      <a:pt x="85" y="54"/>
                      <a:pt x="85" y="54"/>
                      <a:pt x="85" y="54"/>
                    </a:cubicBezTo>
                    <a:lnTo>
                      <a:pt x="76" y="59"/>
                    </a:lnTo>
                    <a:close/>
                    <a:moveTo>
                      <a:pt x="85" y="54"/>
                    </a:moveTo>
                    <a:cubicBezTo>
                      <a:pt x="93" y="49"/>
                      <a:pt x="93" y="49"/>
                      <a:pt x="93" y="49"/>
                    </a:cubicBezTo>
                    <a:cubicBezTo>
                      <a:pt x="98" y="57"/>
                      <a:pt x="98" y="57"/>
                      <a:pt x="98" y="57"/>
                    </a:cubicBezTo>
                    <a:cubicBezTo>
                      <a:pt x="90" y="62"/>
                      <a:pt x="90" y="62"/>
                      <a:pt x="90" y="62"/>
                    </a:cubicBezTo>
                    <a:lnTo>
                      <a:pt x="85" y="54"/>
                    </a:lnTo>
                    <a:close/>
                    <a:moveTo>
                      <a:pt x="125" y="64"/>
                    </a:moveTo>
                    <a:cubicBezTo>
                      <a:pt x="117" y="69"/>
                      <a:pt x="117" y="69"/>
                      <a:pt x="117" y="69"/>
                    </a:cubicBezTo>
                    <a:cubicBezTo>
                      <a:pt x="112" y="61"/>
                      <a:pt x="112" y="61"/>
                      <a:pt x="112" y="61"/>
                    </a:cubicBezTo>
                    <a:cubicBezTo>
                      <a:pt x="120" y="56"/>
                      <a:pt x="120" y="56"/>
                      <a:pt x="120" y="56"/>
                    </a:cubicBezTo>
                    <a:lnTo>
                      <a:pt x="125" y="64"/>
                    </a:lnTo>
                    <a:close/>
                    <a:moveTo>
                      <a:pt x="120" y="56"/>
                    </a:moveTo>
                    <a:cubicBezTo>
                      <a:pt x="128" y="51"/>
                      <a:pt x="128" y="51"/>
                      <a:pt x="128" y="51"/>
                    </a:cubicBezTo>
                    <a:cubicBezTo>
                      <a:pt x="133" y="59"/>
                      <a:pt x="133" y="59"/>
                      <a:pt x="133" y="59"/>
                    </a:cubicBezTo>
                    <a:cubicBezTo>
                      <a:pt x="125" y="64"/>
                      <a:pt x="125" y="64"/>
                      <a:pt x="125" y="64"/>
                    </a:cubicBezTo>
                    <a:lnTo>
                      <a:pt x="120" y="56"/>
                    </a:lnTo>
                    <a:close/>
                    <a:moveTo>
                      <a:pt x="125" y="64"/>
                    </a:moveTo>
                    <a:cubicBezTo>
                      <a:pt x="130" y="72"/>
                      <a:pt x="130" y="72"/>
                      <a:pt x="130" y="72"/>
                    </a:cubicBezTo>
                    <a:cubicBezTo>
                      <a:pt x="122" y="77"/>
                      <a:pt x="122" y="77"/>
                      <a:pt x="122" y="77"/>
                    </a:cubicBezTo>
                    <a:cubicBezTo>
                      <a:pt x="117" y="69"/>
                      <a:pt x="117" y="69"/>
                      <a:pt x="117" y="69"/>
                    </a:cubicBezTo>
                    <a:lnTo>
                      <a:pt x="125" y="64"/>
                    </a:lnTo>
                    <a:close/>
                    <a:moveTo>
                      <a:pt x="125" y="64"/>
                    </a:moveTo>
                    <a:cubicBezTo>
                      <a:pt x="134" y="59"/>
                      <a:pt x="134" y="59"/>
                      <a:pt x="134" y="59"/>
                    </a:cubicBezTo>
                    <a:cubicBezTo>
                      <a:pt x="138" y="67"/>
                      <a:pt x="138" y="67"/>
                      <a:pt x="138" y="67"/>
                    </a:cubicBezTo>
                    <a:cubicBezTo>
                      <a:pt x="130" y="72"/>
                      <a:pt x="130" y="72"/>
                      <a:pt x="130" y="72"/>
                    </a:cubicBezTo>
                    <a:lnTo>
                      <a:pt x="125" y="64"/>
                    </a:lnTo>
                    <a:close/>
                    <a:moveTo>
                      <a:pt x="165" y="74"/>
                    </a:moveTo>
                    <a:cubicBezTo>
                      <a:pt x="170" y="82"/>
                      <a:pt x="170" y="82"/>
                      <a:pt x="170" y="82"/>
                    </a:cubicBezTo>
                    <a:cubicBezTo>
                      <a:pt x="162" y="87"/>
                      <a:pt x="162" y="87"/>
                      <a:pt x="162" y="87"/>
                    </a:cubicBezTo>
                    <a:cubicBezTo>
                      <a:pt x="157" y="79"/>
                      <a:pt x="157" y="79"/>
                      <a:pt x="157" y="79"/>
                    </a:cubicBezTo>
                    <a:lnTo>
                      <a:pt x="165" y="74"/>
                    </a:lnTo>
                    <a:close/>
                    <a:moveTo>
                      <a:pt x="157" y="79"/>
                    </a:moveTo>
                    <a:cubicBezTo>
                      <a:pt x="152" y="71"/>
                      <a:pt x="152" y="71"/>
                      <a:pt x="152" y="71"/>
                    </a:cubicBezTo>
                    <a:cubicBezTo>
                      <a:pt x="160" y="66"/>
                      <a:pt x="160" y="66"/>
                      <a:pt x="160" y="66"/>
                    </a:cubicBezTo>
                    <a:cubicBezTo>
                      <a:pt x="165" y="74"/>
                      <a:pt x="165" y="74"/>
                      <a:pt x="165" y="74"/>
                    </a:cubicBezTo>
                    <a:lnTo>
                      <a:pt x="157" y="79"/>
                    </a:lnTo>
                    <a:close/>
                    <a:moveTo>
                      <a:pt x="166" y="74"/>
                    </a:moveTo>
                    <a:cubicBezTo>
                      <a:pt x="174" y="69"/>
                      <a:pt x="174" y="69"/>
                      <a:pt x="174" y="69"/>
                    </a:cubicBezTo>
                    <a:cubicBezTo>
                      <a:pt x="179" y="77"/>
                      <a:pt x="179" y="77"/>
                      <a:pt x="179" y="77"/>
                    </a:cubicBezTo>
                    <a:cubicBezTo>
                      <a:pt x="171" y="82"/>
                      <a:pt x="171" y="82"/>
                      <a:pt x="171" y="82"/>
                    </a:cubicBezTo>
                    <a:lnTo>
                      <a:pt x="166" y="74"/>
                    </a:lnTo>
                    <a:close/>
                    <a:moveTo>
                      <a:pt x="179" y="78"/>
                    </a:moveTo>
                    <a:cubicBezTo>
                      <a:pt x="184" y="86"/>
                      <a:pt x="184" y="86"/>
                      <a:pt x="184" y="86"/>
                    </a:cubicBezTo>
                    <a:cubicBezTo>
                      <a:pt x="176" y="91"/>
                      <a:pt x="176" y="91"/>
                      <a:pt x="176" y="91"/>
                    </a:cubicBezTo>
                    <a:cubicBezTo>
                      <a:pt x="171" y="82"/>
                      <a:pt x="171" y="82"/>
                      <a:pt x="171" y="82"/>
                    </a:cubicBezTo>
                    <a:lnTo>
                      <a:pt x="179" y="78"/>
                    </a:lnTo>
                    <a:close/>
                    <a:moveTo>
                      <a:pt x="179" y="77"/>
                    </a:moveTo>
                    <a:cubicBezTo>
                      <a:pt x="187" y="72"/>
                      <a:pt x="187" y="72"/>
                      <a:pt x="187" y="72"/>
                    </a:cubicBezTo>
                    <a:cubicBezTo>
                      <a:pt x="192" y="81"/>
                      <a:pt x="192" y="81"/>
                      <a:pt x="192" y="81"/>
                    </a:cubicBezTo>
                    <a:cubicBezTo>
                      <a:pt x="184" y="86"/>
                      <a:pt x="184" y="86"/>
                      <a:pt x="184" y="86"/>
                    </a:cubicBezTo>
                    <a:lnTo>
                      <a:pt x="179" y="77"/>
                    </a:lnTo>
                    <a:close/>
                    <a:moveTo>
                      <a:pt x="187" y="72"/>
                    </a:moveTo>
                    <a:cubicBezTo>
                      <a:pt x="196" y="67"/>
                      <a:pt x="196" y="67"/>
                      <a:pt x="196" y="67"/>
                    </a:cubicBezTo>
                    <a:cubicBezTo>
                      <a:pt x="201" y="76"/>
                      <a:pt x="201" y="76"/>
                      <a:pt x="201" y="76"/>
                    </a:cubicBezTo>
                    <a:cubicBezTo>
                      <a:pt x="192" y="81"/>
                      <a:pt x="192" y="81"/>
                      <a:pt x="192" y="81"/>
                    </a:cubicBezTo>
                    <a:lnTo>
                      <a:pt x="187" y="72"/>
                    </a:lnTo>
                    <a:close/>
                    <a:moveTo>
                      <a:pt x="192" y="81"/>
                    </a:moveTo>
                    <a:cubicBezTo>
                      <a:pt x="197" y="89"/>
                      <a:pt x="197" y="89"/>
                      <a:pt x="197" y="89"/>
                    </a:cubicBezTo>
                    <a:cubicBezTo>
                      <a:pt x="189" y="94"/>
                      <a:pt x="189" y="94"/>
                      <a:pt x="189" y="94"/>
                    </a:cubicBezTo>
                    <a:cubicBezTo>
                      <a:pt x="184" y="86"/>
                      <a:pt x="184" y="86"/>
                      <a:pt x="184" y="86"/>
                    </a:cubicBezTo>
                    <a:lnTo>
                      <a:pt x="192" y="81"/>
                    </a:lnTo>
                    <a:close/>
                    <a:moveTo>
                      <a:pt x="192" y="81"/>
                    </a:moveTo>
                    <a:cubicBezTo>
                      <a:pt x="201" y="76"/>
                      <a:pt x="201" y="76"/>
                      <a:pt x="201" y="76"/>
                    </a:cubicBezTo>
                    <a:cubicBezTo>
                      <a:pt x="206" y="84"/>
                      <a:pt x="206" y="84"/>
                      <a:pt x="206" y="84"/>
                    </a:cubicBezTo>
                    <a:cubicBezTo>
                      <a:pt x="197" y="89"/>
                      <a:pt x="197" y="89"/>
                      <a:pt x="197" y="89"/>
                    </a:cubicBezTo>
                    <a:lnTo>
                      <a:pt x="192" y="81"/>
                    </a:lnTo>
                    <a:close/>
                    <a:moveTo>
                      <a:pt x="201" y="76"/>
                    </a:moveTo>
                    <a:cubicBezTo>
                      <a:pt x="209" y="71"/>
                      <a:pt x="209" y="71"/>
                      <a:pt x="209" y="71"/>
                    </a:cubicBezTo>
                    <a:cubicBezTo>
                      <a:pt x="214" y="79"/>
                      <a:pt x="214" y="79"/>
                      <a:pt x="214" y="79"/>
                    </a:cubicBezTo>
                    <a:cubicBezTo>
                      <a:pt x="206" y="84"/>
                      <a:pt x="206" y="84"/>
                      <a:pt x="206" y="84"/>
                    </a:cubicBezTo>
                    <a:lnTo>
                      <a:pt x="201" y="76"/>
                    </a:lnTo>
                    <a:close/>
                    <a:moveTo>
                      <a:pt x="201" y="76"/>
                    </a:moveTo>
                    <a:cubicBezTo>
                      <a:pt x="196" y="67"/>
                      <a:pt x="196" y="67"/>
                      <a:pt x="196" y="67"/>
                    </a:cubicBezTo>
                    <a:cubicBezTo>
                      <a:pt x="204" y="62"/>
                      <a:pt x="204" y="62"/>
                      <a:pt x="204" y="62"/>
                    </a:cubicBezTo>
                    <a:cubicBezTo>
                      <a:pt x="209" y="71"/>
                      <a:pt x="209" y="71"/>
                      <a:pt x="209" y="71"/>
                    </a:cubicBezTo>
                    <a:lnTo>
                      <a:pt x="201" y="76"/>
                    </a:lnTo>
                    <a:close/>
                    <a:moveTo>
                      <a:pt x="196" y="67"/>
                    </a:moveTo>
                    <a:cubicBezTo>
                      <a:pt x="191" y="59"/>
                      <a:pt x="191" y="59"/>
                      <a:pt x="191" y="59"/>
                    </a:cubicBezTo>
                    <a:cubicBezTo>
                      <a:pt x="199" y="54"/>
                      <a:pt x="199" y="54"/>
                      <a:pt x="199" y="54"/>
                    </a:cubicBezTo>
                    <a:cubicBezTo>
                      <a:pt x="204" y="62"/>
                      <a:pt x="204" y="62"/>
                      <a:pt x="204" y="62"/>
                    </a:cubicBezTo>
                    <a:lnTo>
                      <a:pt x="196" y="67"/>
                    </a:lnTo>
                    <a:close/>
                    <a:moveTo>
                      <a:pt x="196" y="67"/>
                    </a:moveTo>
                    <a:cubicBezTo>
                      <a:pt x="187" y="72"/>
                      <a:pt x="187" y="72"/>
                      <a:pt x="187" y="72"/>
                    </a:cubicBezTo>
                    <a:cubicBezTo>
                      <a:pt x="182" y="64"/>
                      <a:pt x="182" y="64"/>
                      <a:pt x="182" y="64"/>
                    </a:cubicBezTo>
                    <a:cubicBezTo>
                      <a:pt x="191" y="59"/>
                      <a:pt x="191" y="59"/>
                      <a:pt x="191" y="59"/>
                    </a:cubicBezTo>
                    <a:lnTo>
                      <a:pt x="196" y="67"/>
                    </a:lnTo>
                    <a:close/>
                    <a:moveTo>
                      <a:pt x="187" y="72"/>
                    </a:moveTo>
                    <a:cubicBezTo>
                      <a:pt x="179" y="77"/>
                      <a:pt x="179" y="77"/>
                      <a:pt x="179" y="77"/>
                    </a:cubicBezTo>
                    <a:cubicBezTo>
                      <a:pt x="174" y="69"/>
                      <a:pt x="174" y="69"/>
                      <a:pt x="174" y="69"/>
                    </a:cubicBezTo>
                    <a:cubicBezTo>
                      <a:pt x="182" y="64"/>
                      <a:pt x="182" y="64"/>
                      <a:pt x="182" y="64"/>
                    </a:cubicBezTo>
                    <a:lnTo>
                      <a:pt x="187" y="72"/>
                    </a:lnTo>
                    <a:close/>
                    <a:moveTo>
                      <a:pt x="174" y="69"/>
                    </a:moveTo>
                    <a:cubicBezTo>
                      <a:pt x="169" y="61"/>
                      <a:pt x="169" y="61"/>
                      <a:pt x="169" y="61"/>
                    </a:cubicBezTo>
                    <a:cubicBezTo>
                      <a:pt x="177" y="56"/>
                      <a:pt x="177" y="56"/>
                      <a:pt x="177" y="56"/>
                    </a:cubicBezTo>
                    <a:cubicBezTo>
                      <a:pt x="182" y="64"/>
                      <a:pt x="182" y="64"/>
                      <a:pt x="182" y="64"/>
                    </a:cubicBezTo>
                    <a:lnTo>
                      <a:pt x="174" y="69"/>
                    </a:lnTo>
                    <a:close/>
                    <a:moveTo>
                      <a:pt x="174" y="69"/>
                    </a:moveTo>
                    <a:cubicBezTo>
                      <a:pt x="165" y="74"/>
                      <a:pt x="165" y="74"/>
                      <a:pt x="165" y="74"/>
                    </a:cubicBezTo>
                    <a:cubicBezTo>
                      <a:pt x="161" y="66"/>
                      <a:pt x="161" y="66"/>
                      <a:pt x="161" y="66"/>
                    </a:cubicBezTo>
                    <a:cubicBezTo>
                      <a:pt x="169" y="61"/>
                      <a:pt x="169" y="61"/>
                      <a:pt x="169" y="61"/>
                    </a:cubicBezTo>
                    <a:lnTo>
                      <a:pt x="174" y="69"/>
                    </a:lnTo>
                    <a:close/>
                    <a:moveTo>
                      <a:pt x="160" y="66"/>
                    </a:moveTo>
                    <a:cubicBezTo>
                      <a:pt x="155" y="57"/>
                      <a:pt x="155" y="57"/>
                      <a:pt x="155" y="57"/>
                    </a:cubicBezTo>
                    <a:cubicBezTo>
                      <a:pt x="164" y="52"/>
                      <a:pt x="164" y="52"/>
                      <a:pt x="164" y="52"/>
                    </a:cubicBezTo>
                    <a:cubicBezTo>
                      <a:pt x="169" y="61"/>
                      <a:pt x="169" y="61"/>
                      <a:pt x="169" y="61"/>
                    </a:cubicBezTo>
                    <a:lnTo>
                      <a:pt x="160" y="66"/>
                    </a:lnTo>
                    <a:close/>
                    <a:moveTo>
                      <a:pt x="160" y="66"/>
                    </a:moveTo>
                    <a:cubicBezTo>
                      <a:pt x="152" y="71"/>
                      <a:pt x="152" y="71"/>
                      <a:pt x="152" y="71"/>
                    </a:cubicBezTo>
                    <a:cubicBezTo>
                      <a:pt x="147" y="62"/>
                      <a:pt x="147" y="62"/>
                      <a:pt x="147" y="62"/>
                    </a:cubicBezTo>
                    <a:cubicBezTo>
                      <a:pt x="155" y="57"/>
                      <a:pt x="155" y="57"/>
                      <a:pt x="155" y="57"/>
                    </a:cubicBezTo>
                    <a:lnTo>
                      <a:pt x="160" y="66"/>
                    </a:lnTo>
                    <a:close/>
                    <a:moveTo>
                      <a:pt x="152" y="71"/>
                    </a:moveTo>
                    <a:cubicBezTo>
                      <a:pt x="144" y="76"/>
                      <a:pt x="144" y="76"/>
                      <a:pt x="144" y="76"/>
                    </a:cubicBezTo>
                    <a:cubicBezTo>
                      <a:pt x="139" y="67"/>
                      <a:pt x="139" y="67"/>
                      <a:pt x="139" y="67"/>
                    </a:cubicBezTo>
                    <a:cubicBezTo>
                      <a:pt x="147" y="62"/>
                      <a:pt x="147" y="62"/>
                      <a:pt x="147" y="62"/>
                    </a:cubicBezTo>
                    <a:lnTo>
                      <a:pt x="152" y="71"/>
                    </a:lnTo>
                    <a:close/>
                    <a:moveTo>
                      <a:pt x="147" y="62"/>
                    </a:moveTo>
                    <a:cubicBezTo>
                      <a:pt x="142" y="54"/>
                      <a:pt x="142" y="54"/>
                      <a:pt x="142" y="54"/>
                    </a:cubicBezTo>
                    <a:cubicBezTo>
                      <a:pt x="150" y="49"/>
                      <a:pt x="150" y="49"/>
                      <a:pt x="150" y="49"/>
                    </a:cubicBezTo>
                    <a:cubicBezTo>
                      <a:pt x="155" y="57"/>
                      <a:pt x="155" y="57"/>
                      <a:pt x="155" y="57"/>
                    </a:cubicBezTo>
                    <a:lnTo>
                      <a:pt x="147" y="62"/>
                    </a:lnTo>
                    <a:close/>
                    <a:moveTo>
                      <a:pt x="147" y="62"/>
                    </a:moveTo>
                    <a:cubicBezTo>
                      <a:pt x="139" y="67"/>
                      <a:pt x="139" y="67"/>
                      <a:pt x="139" y="67"/>
                    </a:cubicBezTo>
                    <a:cubicBezTo>
                      <a:pt x="134" y="59"/>
                      <a:pt x="134" y="59"/>
                      <a:pt x="134" y="59"/>
                    </a:cubicBezTo>
                    <a:cubicBezTo>
                      <a:pt x="142" y="54"/>
                      <a:pt x="142" y="54"/>
                      <a:pt x="142" y="54"/>
                    </a:cubicBezTo>
                    <a:lnTo>
                      <a:pt x="147" y="62"/>
                    </a:lnTo>
                    <a:close/>
                    <a:moveTo>
                      <a:pt x="139" y="67"/>
                    </a:moveTo>
                    <a:cubicBezTo>
                      <a:pt x="144" y="76"/>
                      <a:pt x="144" y="76"/>
                      <a:pt x="144" y="76"/>
                    </a:cubicBezTo>
                    <a:cubicBezTo>
                      <a:pt x="135" y="81"/>
                      <a:pt x="135" y="81"/>
                      <a:pt x="135" y="81"/>
                    </a:cubicBezTo>
                    <a:cubicBezTo>
                      <a:pt x="130" y="72"/>
                      <a:pt x="130" y="72"/>
                      <a:pt x="130" y="72"/>
                    </a:cubicBezTo>
                    <a:lnTo>
                      <a:pt x="139" y="67"/>
                    </a:lnTo>
                    <a:close/>
                    <a:moveTo>
                      <a:pt x="144" y="76"/>
                    </a:moveTo>
                    <a:cubicBezTo>
                      <a:pt x="149" y="84"/>
                      <a:pt x="149" y="84"/>
                      <a:pt x="149" y="84"/>
                    </a:cubicBezTo>
                    <a:cubicBezTo>
                      <a:pt x="140" y="89"/>
                      <a:pt x="140" y="89"/>
                      <a:pt x="140" y="89"/>
                    </a:cubicBezTo>
                    <a:cubicBezTo>
                      <a:pt x="135" y="81"/>
                      <a:pt x="135" y="81"/>
                      <a:pt x="135" y="81"/>
                    </a:cubicBezTo>
                    <a:lnTo>
                      <a:pt x="144" y="76"/>
                    </a:lnTo>
                    <a:close/>
                    <a:moveTo>
                      <a:pt x="144" y="76"/>
                    </a:moveTo>
                    <a:cubicBezTo>
                      <a:pt x="152" y="71"/>
                      <a:pt x="152" y="71"/>
                      <a:pt x="152" y="71"/>
                    </a:cubicBezTo>
                    <a:cubicBezTo>
                      <a:pt x="157" y="79"/>
                      <a:pt x="157" y="79"/>
                      <a:pt x="157" y="79"/>
                    </a:cubicBezTo>
                    <a:cubicBezTo>
                      <a:pt x="149" y="84"/>
                      <a:pt x="149" y="84"/>
                      <a:pt x="149" y="84"/>
                    </a:cubicBezTo>
                    <a:lnTo>
                      <a:pt x="144" y="76"/>
                    </a:lnTo>
                    <a:close/>
                    <a:moveTo>
                      <a:pt x="157" y="79"/>
                    </a:moveTo>
                    <a:cubicBezTo>
                      <a:pt x="162" y="87"/>
                      <a:pt x="162" y="87"/>
                      <a:pt x="162" y="87"/>
                    </a:cubicBezTo>
                    <a:cubicBezTo>
                      <a:pt x="154" y="92"/>
                      <a:pt x="154" y="92"/>
                      <a:pt x="154" y="92"/>
                    </a:cubicBezTo>
                    <a:cubicBezTo>
                      <a:pt x="149" y="84"/>
                      <a:pt x="149" y="84"/>
                      <a:pt x="149" y="84"/>
                    </a:cubicBezTo>
                    <a:lnTo>
                      <a:pt x="157" y="79"/>
                    </a:lnTo>
                    <a:close/>
                    <a:moveTo>
                      <a:pt x="162" y="88"/>
                    </a:moveTo>
                    <a:cubicBezTo>
                      <a:pt x="167" y="96"/>
                      <a:pt x="167" y="96"/>
                      <a:pt x="167" y="96"/>
                    </a:cubicBezTo>
                    <a:cubicBezTo>
                      <a:pt x="159" y="101"/>
                      <a:pt x="159" y="101"/>
                      <a:pt x="159" y="101"/>
                    </a:cubicBezTo>
                    <a:cubicBezTo>
                      <a:pt x="154" y="93"/>
                      <a:pt x="154" y="93"/>
                      <a:pt x="154" y="93"/>
                    </a:cubicBezTo>
                    <a:lnTo>
                      <a:pt x="162" y="88"/>
                    </a:lnTo>
                    <a:close/>
                    <a:moveTo>
                      <a:pt x="162" y="88"/>
                    </a:moveTo>
                    <a:cubicBezTo>
                      <a:pt x="170" y="83"/>
                      <a:pt x="170" y="83"/>
                      <a:pt x="170" y="83"/>
                    </a:cubicBezTo>
                    <a:cubicBezTo>
                      <a:pt x="175" y="91"/>
                      <a:pt x="175" y="91"/>
                      <a:pt x="175" y="91"/>
                    </a:cubicBezTo>
                    <a:cubicBezTo>
                      <a:pt x="167" y="96"/>
                      <a:pt x="167" y="96"/>
                      <a:pt x="167" y="96"/>
                    </a:cubicBezTo>
                    <a:lnTo>
                      <a:pt x="162" y="88"/>
                    </a:lnTo>
                    <a:close/>
                    <a:moveTo>
                      <a:pt x="176" y="91"/>
                    </a:moveTo>
                    <a:cubicBezTo>
                      <a:pt x="180" y="99"/>
                      <a:pt x="180" y="99"/>
                      <a:pt x="180" y="99"/>
                    </a:cubicBezTo>
                    <a:cubicBezTo>
                      <a:pt x="172" y="104"/>
                      <a:pt x="172" y="104"/>
                      <a:pt x="172" y="104"/>
                    </a:cubicBezTo>
                    <a:cubicBezTo>
                      <a:pt x="167" y="96"/>
                      <a:pt x="167" y="96"/>
                      <a:pt x="167" y="96"/>
                    </a:cubicBezTo>
                    <a:lnTo>
                      <a:pt x="176" y="91"/>
                    </a:lnTo>
                    <a:close/>
                    <a:moveTo>
                      <a:pt x="176" y="91"/>
                    </a:moveTo>
                    <a:cubicBezTo>
                      <a:pt x="184" y="86"/>
                      <a:pt x="184" y="86"/>
                      <a:pt x="184" y="86"/>
                    </a:cubicBezTo>
                    <a:cubicBezTo>
                      <a:pt x="189" y="94"/>
                      <a:pt x="189" y="94"/>
                      <a:pt x="189" y="94"/>
                    </a:cubicBezTo>
                    <a:cubicBezTo>
                      <a:pt x="181" y="99"/>
                      <a:pt x="181" y="99"/>
                      <a:pt x="181" y="99"/>
                    </a:cubicBezTo>
                    <a:lnTo>
                      <a:pt x="176" y="91"/>
                    </a:lnTo>
                    <a:close/>
                    <a:moveTo>
                      <a:pt x="189" y="94"/>
                    </a:moveTo>
                    <a:cubicBezTo>
                      <a:pt x="194" y="103"/>
                      <a:pt x="194" y="103"/>
                      <a:pt x="194" y="103"/>
                    </a:cubicBezTo>
                    <a:cubicBezTo>
                      <a:pt x="186" y="107"/>
                      <a:pt x="186" y="107"/>
                      <a:pt x="186" y="107"/>
                    </a:cubicBezTo>
                    <a:cubicBezTo>
                      <a:pt x="181" y="99"/>
                      <a:pt x="181" y="99"/>
                      <a:pt x="181" y="99"/>
                    </a:cubicBezTo>
                    <a:lnTo>
                      <a:pt x="189" y="94"/>
                    </a:lnTo>
                    <a:close/>
                    <a:moveTo>
                      <a:pt x="189" y="94"/>
                    </a:moveTo>
                    <a:cubicBezTo>
                      <a:pt x="197" y="89"/>
                      <a:pt x="197" y="89"/>
                      <a:pt x="197" y="89"/>
                    </a:cubicBezTo>
                    <a:cubicBezTo>
                      <a:pt x="202" y="97"/>
                      <a:pt x="202" y="97"/>
                      <a:pt x="202" y="97"/>
                    </a:cubicBezTo>
                    <a:cubicBezTo>
                      <a:pt x="194" y="102"/>
                      <a:pt x="194" y="102"/>
                      <a:pt x="194" y="102"/>
                    </a:cubicBezTo>
                    <a:lnTo>
                      <a:pt x="189" y="94"/>
                    </a:lnTo>
                    <a:close/>
                    <a:moveTo>
                      <a:pt x="197" y="89"/>
                    </a:moveTo>
                    <a:cubicBezTo>
                      <a:pt x="206" y="84"/>
                      <a:pt x="206" y="84"/>
                      <a:pt x="206" y="84"/>
                    </a:cubicBezTo>
                    <a:cubicBezTo>
                      <a:pt x="211" y="92"/>
                      <a:pt x="211" y="92"/>
                      <a:pt x="211" y="92"/>
                    </a:cubicBezTo>
                    <a:cubicBezTo>
                      <a:pt x="202" y="97"/>
                      <a:pt x="202" y="97"/>
                      <a:pt x="202" y="97"/>
                    </a:cubicBezTo>
                    <a:lnTo>
                      <a:pt x="197" y="89"/>
                    </a:lnTo>
                    <a:close/>
                    <a:moveTo>
                      <a:pt x="211" y="93"/>
                    </a:moveTo>
                    <a:cubicBezTo>
                      <a:pt x="216" y="101"/>
                      <a:pt x="216" y="101"/>
                      <a:pt x="216" y="101"/>
                    </a:cubicBezTo>
                    <a:cubicBezTo>
                      <a:pt x="207" y="106"/>
                      <a:pt x="207" y="106"/>
                      <a:pt x="207" y="106"/>
                    </a:cubicBezTo>
                    <a:cubicBezTo>
                      <a:pt x="203" y="98"/>
                      <a:pt x="203" y="98"/>
                      <a:pt x="203" y="98"/>
                    </a:cubicBezTo>
                    <a:lnTo>
                      <a:pt x="211" y="93"/>
                    </a:lnTo>
                    <a:close/>
                    <a:moveTo>
                      <a:pt x="211" y="93"/>
                    </a:moveTo>
                    <a:cubicBezTo>
                      <a:pt x="219" y="88"/>
                      <a:pt x="219" y="88"/>
                      <a:pt x="219" y="88"/>
                    </a:cubicBezTo>
                    <a:cubicBezTo>
                      <a:pt x="224" y="96"/>
                      <a:pt x="224" y="96"/>
                      <a:pt x="224" y="96"/>
                    </a:cubicBezTo>
                    <a:cubicBezTo>
                      <a:pt x="216" y="101"/>
                      <a:pt x="216" y="101"/>
                      <a:pt x="216" y="101"/>
                    </a:cubicBezTo>
                    <a:lnTo>
                      <a:pt x="211" y="93"/>
                    </a:lnTo>
                    <a:close/>
                    <a:moveTo>
                      <a:pt x="211" y="92"/>
                    </a:moveTo>
                    <a:cubicBezTo>
                      <a:pt x="206" y="84"/>
                      <a:pt x="206" y="84"/>
                      <a:pt x="206" y="84"/>
                    </a:cubicBezTo>
                    <a:cubicBezTo>
                      <a:pt x="214" y="79"/>
                      <a:pt x="214" y="79"/>
                      <a:pt x="214" y="79"/>
                    </a:cubicBezTo>
                    <a:cubicBezTo>
                      <a:pt x="219" y="87"/>
                      <a:pt x="219" y="87"/>
                      <a:pt x="219" y="87"/>
                    </a:cubicBezTo>
                    <a:lnTo>
                      <a:pt x="211" y="92"/>
                    </a:lnTo>
                    <a:close/>
                    <a:moveTo>
                      <a:pt x="214" y="79"/>
                    </a:moveTo>
                    <a:cubicBezTo>
                      <a:pt x="223" y="74"/>
                      <a:pt x="223" y="74"/>
                      <a:pt x="223" y="74"/>
                    </a:cubicBezTo>
                    <a:cubicBezTo>
                      <a:pt x="227" y="82"/>
                      <a:pt x="227" y="82"/>
                      <a:pt x="227" y="82"/>
                    </a:cubicBezTo>
                    <a:cubicBezTo>
                      <a:pt x="219" y="87"/>
                      <a:pt x="219" y="87"/>
                      <a:pt x="219" y="87"/>
                    </a:cubicBezTo>
                    <a:lnTo>
                      <a:pt x="214" y="79"/>
                    </a:lnTo>
                    <a:close/>
                    <a:moveTo>
                      <a:pt x="214" y="79"/>
                    </a:moveTo>
                    <a:cubicBezTo>
                      <a:pt x="209" y="71"/>
                      <a:pt x="209" y="71"/>
                      <a:pt x="209" y="71"/>
                    </a:cubicBezTo>
                    <a:cubicBezTo>
                      <a:pt x="217" y="66"/>
                      <a:pt x="217" y="66"/>
                      <a:pt x="217" y="66"/>
                    </a:cubicBezTo>
                    <a:cubicBezTo>
                      <a:pt x="222" y="74"/>
                      <a:pt x="222" y="74"/>
                      <a:pt x="222" y="74"/>
                    </a:cubicBezTo>
                    <a:lnTo>
                      <a:pt x="214" y="79"/>
                    </a:lnTo>
                    <a:close/>
                    <a:moveTo>
                      <a:pt x="209" y="71"/>
                    </a:moveTo>
                    <a:cubicBezTo>
                      <a:pt x="204" y="62"/>
                      <a:pt x="204" y="62"/>
                      <a:pt x="204" y="62"/>
                    </a:cubicBezTo>
                    <a:cubicBezTo>
                      <a:pt x="212" y="57"/>
                      <a:pt x="212" y="57"/>
                      <a:pt x="212" y="57"/>
                    </a:cubicBezTo>
                    <a:cubicBezTo>
                      <a:pt x="217" y="66"/>
                      <a:pt x="217" y="66"/>
                      <a:pt x="217" y="66"/>
                    </a:cubicBezTo>
                    <a:lnTo>
                      <a:pt x="209" y="71"/>
                    </a:lnTo>
                    <a:close/>
                    <a:moveTo>
                      <a:pt x="204" y="62"/>
                    </a:moveTo>
                    <a:cubicBezTo>
                      <a:pt x="199" y="54"/>
                      <a:pt x="199" y="54"/>
                      <a:pt x="199" y="54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212" y="57"/>
                      <a:pt x="212" y="57"/>
                      <a:pt x="212" y="57"/>
                    </a:cubicBezTo>
                    <a:lnTo>
                      <a:pt x="204" y="62"/>
                    </a:lnTo>
                    <a:close/>
                    <a:moveTo>
                      <a:pt x="199" y="54"/>
                    </a:moveTo>
                    <a:cubicBezTo>
                      <a:pt x="194" y="46"/>
                      <a:pt x="194" y="46"/>
                      <a:pt x="194" y="46"/>
                    </a:cubicBezTo>
                    <a:cubicBezTo>
                      <a:pt x="202" y="41"/>
                      <a:pt x="202" y="41"/>
                      <a:pt x="202" y="41"/>
                    </a:cubicBezTo>
                    <a:cubicBezTo>
                      <a:pt x="207" y="49"/>
                      <a:pt x="207" y="49"/>
                      <a:pt x="207" y="49"/>
                    </a:cubicBezTo>
                    <a:lnTo>
                      <a:pt x="199" y="54"/>
                    </a:lnTo>
                    <a:close/>
                    <a:moveTo>
                      <a:pt x="199" y="54"/>
                    </a:moveTo>
                    <a:cubicBezTo>
                      <a:pt x="191" y="59"/>
                      <a:pt x="191" y="59"/>
                      <a:pt x="191" y="59"/>
                    </a:cubicBezTo>
                    <a:cubicBezTo>
                      <a:pt x="186" y="51"/>
                      <a:pt x="186" y="51"/>
                      <a:pt x="186" y="51"/>
                    </a:cubicBezTo>
                    <a:cubicBezTo>
                      <a:pt x="194" y="46"/>
                      <a:pt x="194" y="46"/>
                      <a:pt x="194" y="46"/>
                    </a:cubicBezTo>
                    <a:lnTo>
                      <a:pt x="199" y="54"/>
                    </a:lnTo>
                    <a:close/>
                    <a:moveTo>
                      <a:pt x="191" y="59"/>
                    </a:moveTo>
                    <a:cubicBezTo>
                      <a:pt x="182" y="64"/>
                      <a:pt x="182" y="64"/>
                      <a:pt x="182" y="64"/>
                    </a:cubicBezTo>
                    <a:cubicBezTo>
                      <a:pt x="177" y="56"/>
                      <a:pt x="177" y="56"/>
                      <a:pt x="177" y="56"/>
                    </a:cubicBezTo>
                    <a:cubicBezTo>
                      <a:pt x="186" y="51"/>
                      <a:pt x="186" y="51"/>
                      <a:pt x="186" y="51"/>
                    </a:cubicBezTo>
                    <a:lnTo>
                      <a:pt x="191" y="59"/>
                    </a:lnTo>
                    <a:close/>
                    <a:moveTo>
                      <a:pt x="177" y="55"/>
                    </a:moveTo>
                    <a:cubicBezTo>
                      <a:pt x="172" y="47"/>
                      <a:pt x="172" y="47"/>
                      <a:pt x="172" y="47"/>
                    </a:cubicBezTo>
                    <a:cubicBezTo>
                      <a:pt x="181" y="42"/>
                      <a:pt x="181" y="42"/>
                      <a:pt x="181" y="42"/>
                    </a:cubicBezTo>
                    <a:cubicBezTo>
                      <a:pt x="185" y="50"/>
                      <a:pt x="185" y="50"/>
                      <a:pt x="185" y="50"/>
                    </a:cubicBezTo>
                    <a:lnTo>
                      <a:pt x="177" y="55"/>
                    </a:lnTo>
                    <a:close/>
                    <a:moveTo>
                      <a:pt x="177" y="56"/>
                    </a:moveTo>
                    <a:cubicBezTo>
                      <a:pt x="169" y="60"/>
                      <a:pt x="169" y="60"/>
                      <a:pt x="169" y="60"/>
                    </a:cubicBezTo>
                    <a:cubicBezTo>
                      <a:pt x="164" y="52"/>
                      <a:pt x="164" y="52"/>
                      <a:pt x="164" y="52"/>
                    </a:cubicBezTo>
                    <a:cubicBezTo>
                      <a:pt x="172" y="47"/>
                      <a:pt x="172" y="47"/>
                      <a:pt x="172" y="47"/>
                    </a:cubicBezTo>
                    <a:lnTo>
                      <a:pt x="177" y="56"/>
                    </a:lnTo>
                    <a:close/>
                    <a:moveTo>
                      <a:pt x="164" y="52"/>
                    </a:moveTo>
                    <a:cubicBezTo>
                      <a:pt x="159" y="44"/>
                      <a:pt x="159" y="44"/>
                      <a:pt x="159" y="44"/>
                    </a:cubicBezTo>
                    <a:cubicBezTo>
                      <a:pt x="167" y="39"/>
                      <a:pt x="167" y="39"/>
                      <a:pt x="167" y="39"/>
                    </a:cubicBezTo>
                    <a:cubicBezTo>
                      <a:pt x="172" y="47"/>
                      <a:pt x="172" y="47"/>
                      <a:pt x="172" y="47"/>
                    </a:cubicBezTo>
                    <a:lnTo>
                      <a:pt x="164" y="52"/>
                    </a:lnTo>
                    <a:close/>
                    <a:moveTo>
                      <a:pt x="164" y="52"/>
                    </a:moveTo>
                    <a:cubicBezTo>
                      <a:pt x="155" y="57"/>
                      <a:pt x="155" y="57"/>
                      <a:pt x="155" y="57"/>
                    </a:cubicBezTo>
                    <a:cubicBezTo>
                      <a:pt x="150" y="49"/>
                      <a:pt x="150" y="49"/>
                      <a:pt x="150" y="49"/>
                    </a:cubicBezTo>
                    <a:cubicBezTo>
                      <a:pt x="159" y="44"/>
                      <a:pt x="159" y="44"/>
                      <a:pt x="159" y="44"/>
                    </a:cubicBezTo>
                    <a:lnTo>
                      <a:pt x="164" y="52"/>
                    </a:lnTo>
                    <a:close/>
                    <a:moveTo>
                      <a:pt x="150" y="49"/>
                    </a:moveTo>
                    <a:cubicBezTo>
                      <a:pt x="145" y="40"/>
                      <a:pt x="145" y="40"/>
                      <a:pt x="145" y="40"/>
                    </a:cubicBezTo>
                    <a:cubicBezTo>
                      <a:pt x="154" y="36"/>
                      <a:pt x="154" y="36"/>
                      <a:pt x="154" y="36"/>
                    </a:cubicBezTo>
                    <a:cubicBezTo>
                      <a:pt x="159" y="44"/>
                      <a:pt x="159" y="44"/>
                      <a:pt x="159" y="44"/>
                    </a:cubicBezTo>
                    <a:lnTo>
                      <a:pt x="150" y="49"/>
                    </a:lnTo>
                    <a:close/>
                    <a:moveTo>
                      <a:pt x="150" y="49"/>
                    </a:moveTo>
                    <a:cubicBezTo>
                      <a:pt x="142" y="54"/>
                      <a:pt x="142" y="54"/>
                      <a:pt x="142" y="54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45" y="41"/>
                      <a:pt x="145" y="41"/>
                      <a:pt x="145" y="41"/>
                    </a:cubicBezTo>
                    <a:lnTo>
                      <a:pt x="150" y="49"/>
                    </a:lnTo>
                    <a:close/>
                    <a:moveTo>
                      <a:pt x="142" y="54"/>
                    </a:moveTo>
                    <a:cubicBezTo>
                      <a:pt x="134" y="59"/>
                      <a:pt x="134" y="59"/>
                      <a:pt x="134" y="59"/>
                    </a:cubicBezTo>
                    <a:cubicBezTo>
                      <a:pt x="129" y="51"/>
                      <a:pt x="129" y="51"/>
                      <a:pt x="129" y="51"/>
                    </a:cubicBezTo>
                    <a:cubicBezTo>
                      <a:pt x="137" y="46"/>
                      <a:pt x="137" y="46"/>
                      <a:pt x="137" y="46"/>
                    </a:cubicBezTo>
                    <a:lnTo>
                      <a:pt x="142" y="54"/>
                    </a:lnTo>
                    <a:close/>
                    <a:moveTo>
                      <a:pt x="129" y="50"/>
                    </a:moveTo>
                    <a:cubicBezTo>
                      <a:pt x="124" y="42"/>
                      <a:pt x="124" y="42"/>
                      <a:pt x="124" y="42"/>
                    </a:cubicBezTo>
                    <a:cubicBezTo>
                      <a:pt x="132" y="37"/>
                      <a:pt x="132" y="37"/>
                      <a:pt x="132" y="37"/>
                    </a:cubicBezTo>
                    <a:cubicBezTo>
                      <a:pt x="137" y="45"/>
                      <a:pt x="137" y="45"/>
                      <a:pt x="137" y="45"/>
                    </a:cubicBezTo>
                    <a:lnTo>
                      <a:pt x="129" y="50"/>
                    </a:lnTo>
                    <a:close/>
                    <a:moveTo>
                      <a:pt x="128" y="51"/>
                    </a:moveTo>
                    <a:cubicBezTo>
                      <a:pt x="120" y="55"/>
                      <a:pt x="120" y="55"/>
                      <a:pt x="120" y="55"/>
                    </a:cubicBezTo>
                    <a:cubicBezTo>
                      <a:pt x="115" y="47"/>
                      <a:pt x="115" y="47"/>
                      <a:pt x="115" y="47"/>
                    </a:cubicBezTo>
                    <a:cubicBezTo>
                      <a:pt x="123" y="42"/>
                      <a:pt x="123" y="42"/>
                      <a:pt x="123" y="42"/>
                    </a:cubicBezTo>
                    <a:lnTo>
                      <a:pt x="128" y="51"/>
                    </a:lnTo>
                    <a:close/>
                    <a:moveTo>
                      <a:pt x="120" y="56"/>
                    </a:moveTo>
                    <a:cubicBezTo>
                      <a:pt x="112" y="61"/>
                      <a:pt x="112" y="61"/>
                      <a:pt x="112" y="61"/>
                    </a:cubicBezTo>
                    <a:cubicBezTo>
                      <a:pt x="107" y="52"/>
                      <a:pt x="107" y="52"/>
                      <a:pt x="107" y="52"/>
                    </a:cubicBezTo>
                    <a:cubicBezTo>
                      <a:pt x="115" y="47"/>
                      <a:pt x="115" y="47"/>
                      <a:pt x="115" y="47"/>
                    </a:cubicBezTo>
                    <a:lnTo>
                      <a:pt x="120" y="56"/>
                    </a:lnTo>
                    <a:close/>
                    <a:moveTo>
                      <a:pt x="112" y="61"/>
                    </a:moveTo>
                    <a:cubicBezTo>
                      <a:pt x="103" y="66"/>
                      <a:pt x="103" y="66"/>
                      <a:pt x="103" y="66"/>
                    </a:cubicBezTo>
                    <a:cubicBezTo>
                      <a:pt x="98" y="57"/>
                      <a:pt x="98" y="57"/>
                      <a:pt x="98" y="57"/>
                    </a:cubicBezTo>
                    <a:cubicBezTo>
                      <a:pt x="107" y="52"/>
                      <a:pt x="107" y="52"/>
                      <a:pt x="107" y="52"/>
                    </a:cubicBezTo>
                    <a:lnTo>
                      <a:pt x="112" y="61"/>
                    </a:lnTo>
                    <a:close/>
                    <a:moveTo>
                      <a:pt x="107" y="52"/>
                    </a:moveTo>
                    <a:cubicBezTo>
                      <a:pt x="102" y="44"/>
                      <a:pt x="102" y="44"/>
                      <a:pt x="102" y="44"/>
                    </a:cubicBezTo>
                    <a:cubicBezTo>
                      <a:pt x="110" y="39"/>
                      <a:pt x="110" y="39"/>
                      <a:pt x="110" y="39"/>
                    </a:cubicBezTo>
                    <a:cubicBezTo>
                      <a:pt x="115" y="47"/>
                      <a:pt x="115" y="47"/>
                      <a:pt x="115" y="47"/>
                    </a:cubicBezTo>
                    <a:lnTo>
                      <a:pt x="107" y="52"/>
                    </a:lnTo>
                    <a:close/>
                    <a:moveTo>
                      <a:pt x="107" y="52"/>
                    </a:moveTo>
                    <a:cubicBezTo>
                      <a:pt x="98" y="57"/>
                      <a:pt x="98" y="57"/>
                      <a:pt x="98" y="57"/>
                    </a:cubicBezTo>
                    <a:cubicBezTo>
                      <a:pt x="93" y="49"/>
                      <a:pt x="93" y="49"/>
                      <a:pt x="93" y="49"/>
                    </a:cubicBezTo>
                    <a:cubicBezTo>
                      <a:pt x="102" y="44"/>
                      <a:pt x="102" y="44"/>
                      <a:pt x="102" y="44"/>
                    </a:cubicBezTo>
                    <a:lnTo>
                      <a:pt x="107" y="52"/>
                    </a:lnTo>
                    <a:close/>
                    <a:moveTo>
                      <a:pt x="98" y="57"/>
                    </a:moveTo>
                    <a:cubicBezTo>
                      <a:pt x="103" y="66"/>
                      <a:pt x="103" y="66"/>
                      <a:pt x="103" y="66"/>
                    </a:cubicBezTo>
                    <a:cubicBezTo>
                      <a:pt x="95" y="71"/>
                      <a:pt x="95" y="71"/>
                      <a:pt x="95" y="71"/>
                    </a:cubicBezTo>
                    <a:cubicBezTo>
                      <a:pt x="90" y="62"/>
                      <a:pt x="90" y="62"/>
                      <a:pt x="90" y="62"/>
                    </a:cubicBezTo>
                    <a:lnTo>
                      <a:pt x="98" y="57"/>
                    </a:lnTo>
                    <a:close/>
                    <a:moveTo>
                      <a:pt x="103" y="66"/>
                    </a:moveTo>
                    <a:cubicBezTo>
                      <a:pt x="108" y="74"/>
                      <a:pt x="108" y="74"/>
                      <a:pt x="108" y="74"/>
                    </a:cubicBezTo>
                    <a:cubicBezTo>
                      <a:pt x="100" y="79"/>
                      <a:pt x="100" y="79"/>
                      <a:pt x="100" y="79"/>
                    </a:cubicBezTo>
                    <a:cubicBezTo>
                      <a:pt x="95" y="71"/>
                      <a:pt x="95" y="71"/>
                      <a:pt x="95" y="71"/>
                    </a:cubicBezTo>
                    <a:lnTo>
                      <a:pt x="103" y="66"/>
                    </a:lnTo>
                    <a:close/>
                    <a:moveTo>
                      <a:pt x="103" y="66"/>
                    </a:moveTo>
                    <a:cubicBezTo>
                      <a:pt x="112" y="61"/>
                      <a:pt x="112" y="61"/>
                      <a:pt x="112" y="61"/>
                    </a:cubicBezTo>
                    <a:cubicBezTo>
                      <a:pt x="117" y="69"/>
                      <a:pt x="117" y="69"/>
                      <a:pt x="117" y="69"/>
                    </a:cubicBezTo>
                    <a:cubicBezTo>
                      <a:pt x="108" y="74"/>
                      <a:pt x="108" y="74"/>
                      <a:pt x="108" y="74"/>
                    </a:cubicBezTo>
                    <a:lnTo>
                      <a:pt x="103" y="66"/>
                    </a:lnTo>
                    <a:close/>
                    <a:moveTo>
                      <a:pt x="117" y="69"/>
                    </a:moveTo>
                    <a:cubicBezTo>
                      <a:pt x="122" y="77"/>
                      <a:pt x="122" y="77"/>
                      <a:pt x="122" y="77"/>
                    </a:cubicBezTo>
                    <a:cubicBezTo>
                      <a:pt x="113" y="82"/>
                      <a:pt x="113" y="82"/>
                      <a:pt x="113" y="82"/>
                    </a:cubicBezTo>
                    <a:cubicBezTo>
                      <a:pt x="108" y="74"/>
                      <a:pt x="108" y="74"/>
                      <a:pt x="108" y="74"/>
                    </a:cubicBezTo>
                    <a:lnTo>
                      <a:pt x="117" y="69"/>
                    </a:lnTo>
                    <a:close/>
                    <a:moveTo>
                      <a:pt x="122" y="78"/>
                    </a:moveTo>
                    <a:cubicBezTo>
                      <a:pt x="127" y="86"/>
                      <a:pt x="127" y="86"/>
                      <a:pt x="127" y="86"/>
                    </a:cubicBezTo>
                    <a:cubicBezTo>
                      <a:pt x="118" y="91"/>
                      <a:pt x="118" y="91"/>
                      <a:pt x="118" y="91"/>
                    </a:cubicBezTo>
                    <a:cubicBezTo>
                      <a:pt x="114" y="82"/>
                      <a:pt x="114" y="82"/>
                      <a:pt x="114" y="82"/>
                    </a:cubicBezTo>
                    <a:lnTo>
                      <a:pt x="122" y="78"/>
                    </a:lnTo>
                    <a:close/>
                    <a:moveTo>
                      <a:pt x="122" y="77"/>
                    </a:moveTo>
                    <a:cubicBezTo>
                      <a:pt x="130" y="73"/>
                      <a:pt x="130" y="73"/>
                      <a:pt x="130" y="73"/>
                    </a:cubicBezTo>
                    <a:cubicBezTo>
                      <a:pt x="135" y="81"/>
                      <a:pt x="135" y="81"/>
                      <a:pt x="135" y="81"/>
                    </a:cubicBezTo>
                    <a:cubicBezTo>
                      <a:pt x="127" y="86"/>
                      <a:pt x="127" y="86"/>
                      <a:pt x="127" y="86"/>
                    </a:cubicBezTo>
                    <a:lnTo>
                      <a:pt x="122" y="77"/>
                    </a:lnTo>
                    <a:close/>
                    <a:moveTo>
                      <a:pt x="135" y="81"/>
                    </a:moveTo>
                    <a:cubicBezTo>
                      <a:pt x="140" y="89"/>
                      <a:pt x="140" y="89"/>
                      <a:pt x="140" y="89"/>
                    </a:cubicBezTo>
                    <a:cubicBezTo>
                      <a:pt x="132" y="94"/>
                      <a:pt x="132" y="94"/>
                      <a:pt x="132" y="94"/>
                    </a:cubicBezTo>
                    <a:cubicBezTo>
                      <a:pt x="127" y="86"/>
                      <a:pt x="127" y="86"/>
                      <a:pt x="127" y="86"/>
                    </a:cubicBezTo>
                    <a:lnTo>
                      <a:pt x="135" y="81"/>
                    </a:lnTo>
                    <a:close/>
                    <a:moveTo>
                      <a:pt x="140" y="89"/>
                    </a:moveTo>
                    <a:cubicBezTo>
                      <a:pt x="145" y="98"/>
                      <a:pt x="145" y="98"/>
                      <a:pt x="145" y="98"/>
                    </a:cubicBezTo>
                    <a:cubicBezTo>
                      <a:pt x="137" y="102"/>
                      <a:pt x="137" y="102"/>
                      <a:pt x="137" y="102"/>
                    </a:cubicBezTo>
                    <a:cubicBezTo>
                      <a:pt x="132" y="94"/>
                      <a:pt x="132" y="94"/>
                      <a:pt x="132" y="94"/>
                    </a:cubicBezTo>
                    <a:lnTo>
                      <a:pt x="140" y="89"/>
                    </a:lnTo>
                    <a:close/>
                    <a:moveTo>
                      <a:pt x="140" y="89"/>
                    </a:moveTo>
                    <a:cubicBezTo>
                      <a:pt x="149" y="84"/>
                      <a:pt x="149" y="84"/>
                      <a:pt x="149" y="84"/>
                    </a:cubicBezTo>
                    <a:cubicBezTo>
                      <a:pt x="154" y="92"/>
                      <a:pt x="154" y="92"/>
                      <a:pt x="154" y="92"/>
                    </a:cubicBezTo>
                    <a:cubicBezTo>
                      <a:pt x="145" y="97"/>
                      <a:pt x="145" y="97"/>
                      <a:pt x="145" y="97"/>
                    </a:cubicBezTo>
                    <a:lnTo>
                      <a:pt x="140" y="89"/>
                    </a:lnTo>
                    <a:close/>
                    <a:moveTo>
                      <a:pt x="154" y="93"/>
                    </a:moveTo>
                    <a:cubicBezTo>
                      <a:pt x="159" y="101"/>
                      <a:pt x="159" y="101"/>
                      <a:pt x="159" y="101"/>
                    </a:cubicBezTo>
                    <a:cubicBezTo>
                      <a:pt x="150" y="106"/>
                      <a:pt x="150" y="106"/>
                      <a:pt x="150" y="106"/>
                    </a:cubicBezTo>
                    <a:cubicBezTo>
                      <a:pt x="145" y="98"/>
                      <a:pt x="145" y="98"/>
                      <a:pt x="145" y="98"/>
                    </a:cubicBezTo>
                    <a:lnTo>
                      <a:pt x="154" y="93"/>
                    </a:lnTo>
                    <a:close/>
                    <a:moveTo>
                      <a:pt x="159" y="101"/>
                    </a:moveTo>
                    <a:cubicBezTo>
                      <a:pt x="164" y="109"/>
                      <a:pt x="164" y="109"/>
                      <a:pt x="164" y="109"/>
                    </a:cubicBezTo>
                    <a:cubicBezTo>
                      <a:pt x="155" y="114"/>
                      <a:pt x="155" y="114"/>
                      <a:pt x="155" y="114"/>
                    </a:cubicBezTo>
                    <a:cubicBezTo>
                      <a:pt x="150" y="106"/>
                      <a:pt x="150" y="106"/>
                      <a:pt x="150" y="106"/>
                    </a:cubicBezTo>
                    <a:lnTo>
                      <a:pt x="159" y="101"/>
                    </a:lnTo>
                    <a:close/>
                    <a:moveTo>
                      <a:pt x="159" y="101"/>
                    </a:moveTo>
                    <a:cubicBezTo>
                      <a:pt x="167" y="96"/>
                      <a:pt x="167" y="96"/>
                      <a:pt x="167" y="96"/>
                    </a:cubicBezTo>
                    <a:cubicBezTo>
                      <a:pt x="172" y="104"/>
                      <a:pt x="172" y="104"/>
                      <a:pt x="172" y="104"/>
                    </a:cubicBezTo>
                    <a:cubicBezTo>
                      <a:pt x="164" y="109"/>
                      <a:pt x="164" y="109"/>
                      <a:pt x="164" y="109"/>
                    </a:cubicBezTo>
                    <a:lnTo>
                      <a:pt x="159" y="101"/>
                    </a:lnTo>
                    <a:close/>
                    <a:moveTo>
                      <a:pt x="172" y="104"/>
                    </a:moveTo>
                    <a:cubicBezTo>
                      <a:pt x="177" y="113"/>
                      <a:pt x="177" y="113"/>
                      <a:pt x="177" y="113"/>
                    </a:cubicBezTo>
                    <a:cubicBezTo>
                      <a:pt x="169" y="118"/>
                      <a:pt x="169" y="118"/>
                      <a:pt x="169" y="118"/>
                    </a:cubicBezTo>
                    <a:cubicBezTo>
                      <a:pt x="164" y="109"/>
                      <a:pt x="164" y="109"/>
                      <a:pt x="164" y="109"/>
                    </a:cubicBezTo>
                    <a:lnTo>
                      <a:pt x="172" y="104"/>
                    </a:lnTo>
                    <a:close/>
                    <a:moveTo>
                      <a:pt x="172" y="104"/>
                    </a:moveTo>
                    <a:cubicBezTo>
                      <a:pt x="181" y="99"/>
                      <a:pt x="181" y="99"/>
                      <a:pt x="181" y="99"/>
                    </a:cubicBezTo>
                    <a:cubicBezTo>
                      <a:pt x="186" y="108"/>
                      <a:pt x="186" y="108"/>
                      <a:pt x="186" y="108"/>
                    </a:cubicBezTo>
                    <a:cubicBezTo>
                      <a:pt x="177" y="113"/>
                      <a:pt x="177" y="113"/>
                      <a:pt x="177" y="113"/>
                    </a:cubicBezTo>
                    <a:lnTo>
                      <a:pt x="172" y="104"/>
                    </a:lnTo>
                    <a:close/>
                    <a:moveTo>
                      <a:pt x="186" y="108"/>
                    </a:moveTo>
                    <a:cubicBezTo>
                      <a:pt x="191" y="116"/>
                      <a:pt x="191" y="116"/>
                      <a:pt x="191" y="116"/>
                    </a:cubicBezTo>
                    <a:cubicBezTo>
                      <a:pt x="182" y="121"/>
                      <a:pt x="182" y="121"/>
                      <a:pt x="182" y="121"/>
                    </a:cubicBezTo>
                    <a:cubicBezTo>
                      <a:pt x="177" y="113"/>
                      <a:pt x="177" y="113"/>
                      <a:pt x="177" y="113"/>
                    </a:cubicBezTo>
                    <a:lnTo>
                      <a:pt x="186" y="108"/>
                    </a:lnTo>
                    <a:close/>
                    <a:moveTo>
                      <a:pt x="186" y="108"/>
                    </a:moveTo>
                    <a:cubicBezTo>
                      <a:pt x="194" y="103"/>
                      <a:pt x="194" y="103"/>
                      <a:pt x="194" y="103"/>
                    </a:cubicBezTo>
                    <a:cubicBezTo>
                      <a:pt x="199" y="111"/>
                      <a:pt x="199" y="111"/>
                      <a:pt x="199" y="111"/>
                    </a:cubicBezTo>
                    <a:cubicBezTo>
                      <a:pt x="191" y="116"/>
                      <a:pt x="191" y="116"/>
                      <a:pt x="191" y="116"/>
                    </a:cubicBezTo>
                    <a:lnTo>
                      <a:pt x="186" y="108"/>
                    </a:lnTo>
                    <a:close/>
                    <a:moveTo>
                      <a:pt x="194" y="103"/>
                    </a:moveTo>
                    <a:cubicBezTo>
                      <a:pt x="202" y="98"/>
                      <a:pt x="202" y="98"/>
                      <a:pt x="202" y="98"/>
                    </a:cubicBezTo>
                    <a:cubicBezTo>
                      <a:pt x="207" y="106"/>
                      <a:pt x="207" y="106"/>
                      <a:pt x="207" y="106"/>
                    </a:cubicBezTo>
                    <a:cubicBezTo>
                      <a:pt x="199" y="111"/>
                      <a:pt x="199" y="111"/>
                      <a:pt x="199" y="111"/>
                    </a:cubicBezTo>
                    <a:lnTo>
                      <a:pt x="194" y="103"/>
                    </a:lnTo>
                    <a:close/>
                    <a:moveTo>
                      <a:pt x="207" y="106"/>
                    </a:moveTo>
                    <a:cubicBezTo>
                      <a:pt x="212" y="114"/>
                      <a:pt x="212" y="114"/>
                      <a:pt x="212" y="114"/>
                    </a:cubicBezTo>
                    <a:cubicBezTo>
                      <a:pt x="204" y="119"/>
                      <a:pt x="204" y="119"/>
                      <a:pt x="204" y="119"/>
                    </a:cubicBezTo>
                    <a:cubicBezTo>
                      <a:pt x="199" y="111"/>
                      <a:pt x="199" y="111"/>
                      <a:pt x="199" y="111"/>
                    </a:cubicBezTo>
                    <a:lnTo>
                      <a:pt x="207" y="106"/>
                    </a:lnTo>
                    <a:close/>
                    <a:moveTo>
                      <a:pt x="208" y="106"/>
                    </a:moveTo>
                    <a:cubicBezTo>
                      <a:pt x="216" y="101"/>
                      <a:pt x="216" y="101"/>
                      <a:pt x="216" y="101"/>
                    </a:cubicBezTo>
                    <a:cubicBezTo>
                      <a:pt x="221" y="109"/>
                      <a:pt x="221" y="109"/>
                      <a:pt x="221" y="109"/>
                    </a:cubicBezTo>
                    <a:cubicBezTo>
                      <a:pt x="213" y="114"/>
                      <a:pt x="213" y="114"/>
                      <a:pt x="213" y="114"/>
                    </a:cubicBezTo>
                    <a:lnTo>
                      <a:pt x="208" y="106"/>
                    </a:lnTo>
                    <a:close/>
                    <a:moveTo>
                      <a:pt x="216" y="101"/>
                    </a:moveTo>
                    <a:cubicBezTo>
                      <a:pt x="224" y="96"/>
                      <a:pt x="224" y="96"/>
                      <a:pt x="224" y="96"/>
                    </a:cubicBezTo>
                    <a:cubicBezTo>
                      <a:pt x="229" y="104"/>
                      <a:pt x="229" y="104"/>
                      <a:pt x="229" y="104"/>
                    </a:cubicBezTo>
                    <a:cubicBezTo>
                      <a:pt x="221" y="109"/>
                      <a:pt x="221" y="109"/>
                      <a:pt x="221" y="109"/>
                    </a:cubicBezTo>
                    <a:lnTo>
                      <a:pt x="216" y="101"/>
                    </a:lnTo>
                    <a:close/>
                    <a:moveTo>
                      <a:pt x="224" y="96"/>
                    </a:moveTo>
                    <a:cubicBezTo>
                      <a:pt x="233" y="91"/>
                      <a:pt x="233" y="91"/>
                      <a:pt x="233" y="91"/>
                    </a:cubicBezTo>
                    <a:cubicBezTo>
                      <a:pt x="238" y="99"/>
                      <a:pt x="238" y="99"/>
                      <a:pt x="238" y="99"/>
                    </a:cubicBezTo>
                    <a:cubicBezTo>
                      <a:pt x="229" y="104"/>
                      <a:pt x="229" y="104"/>
                      <a:pt x="229" y="104"/>
                    </a:cubicBezTo>
                    <a:lnTo>
                      <a:pt x="224" y="96"/>
                    </a:lnTo>
                    <a:close/>
                    <a:moveTo>
                      <a:pt x="224" y="96"/>
                    </a:moveTo>
                    <a:cubicBezTo>
                      <a:pt x="219" y="87"/>
                      <a:pt x="219" y="87"/>
                      <a:pt x="219" y="87"/>
                    </a:cubicBezTo>
                    <a:cubicBezTo>
                      <a:pt x="228" y="83"/>
                      <a:pt x="228" y="83"/>
                      <a:pt x="228" y="83"/>
                    </a:cubicBezTo>
                    <a:cubicBezTo>
                      <a:pt x="233" y="91"/>
                      <a:pt x="233" y="91"/>
                      <a:pt x="233" y="91"/>
                    </a:cubicBezTo>
                    <a:lnTo>
                      <a:pt x="224" y="96"/>
                    </a:lnTo>
                    <a:close/>
                    <a:moveTo>
                      <a:pt x="228" y="82"/>
                    </a:moveTo>
                    <a:cubicBezTo>
                      <a:pt x="236" y="77"/>
                      <a:pt x="236" y="77"/>
                      <a:pt x="236" y="77"/>
                    </a:cubicBezTo>
                    <a:cubicBezTo>
                      <a:pt x="241" y="86"/>
                      <a:pt x="241" y="86"/>
                      <a:pt x="241" y="86"/>
                    </a:cubicBezTo>
                    <a:cubicBezTo>
                      <a:pt x="233" y="91"/>
                      <a:pt x="233" y="91"/>
                      <a:pt x="233" y="91"/>
                    </a:cubicBezTo>
                    <a:lnTo>
                      <a:pt x="228" y="82"/>
                    </a:lnTo>
                    <a:close/>
                    <a:moveTo>
                      <a:pt x="228" y="82"/>
                    </a:moveTo>
                    <a:cubicBezTo>
                      <a:pt x="223" y="74"/>
                      <a:pt x="223" y="74"/>
                      <a:pt x="223" y="74"/>
                    </a:cubicBezTo>
                    <a:cubicBezTo>
                      <a:pt x="231" y="69"/>
                      <a:pt x="231" y="69"/>
                      <a:pt x="231" y="69"/>
                    </a:cubicBezTo>
                    <a:cubicBezTo>
                      <a:pt x="236" y="77"/>
                      <a:pt x="236" y="77"/>
                      <a:pt x="236" y="77"/>
                    </a:cubicBezTo>
                    <a:lnTo>
                      <a:pt x="228" y="82"/>
                    </a:lnTo>
                    <a:close/>
                    <a:moveTo>
                      <a:pt x="223" y="74"/>
                    </a:moveTo>
                    <a:cubicBezTo>
                      <a:pt x="218" y="66"/>
                      <a:pt x="218" y="66"/>
                      <a:pt x="218" y="66"/>
                    </a:cubicBezTo>
                    <a:cubicBezTo>
                      <a:pt x="226" y="61"/>
                      <a:pt x="226" y="61"/>
                      <a:pt x="226" y="61"/>
                    </a:cubicBezTo>
                    <a:cubicBezTo>
                      <a:pt x="231" y="69"/>
                      <a:pt x="231" y="69"/>
                      <a:pt x="231" y="69"/>
                    </a:cubicBezTo>
                    <a:lnTo>
                      <a:pt x="223" y="74"/>
                    </a:lnTo>
                    <a:close/>
                    <a:moveTo>
                      <a:pt x="218" y="65"/>
                    </a:moveTo>
                    <a:cubicBezTo>
                      <a:pt x="213" y="57"/>
                      <a:pt x="213" y="57"/>
                      <a:pt x="213" y="57"/>
                    </a:cubicBezTo>
                    <a:cubicBezTo>
                      <a:pt x="221" y="52"/>
                      <a:pt x="221" y="52"/>
                      <a:pt x="221" y="52"/>
                    </a:cubicBezTo>
                    <a:cubicBezTo>
                      <a:pt x="226" y="61"/>
                      <a:pt x="226" y="61"/>
                      <a:pt x="226" y="61"/>
                    </a:cubicBezTo>
                    <a:lnTo>
                      <a:pt x="218" y="65"/>
                    </a:lnTo>
                    <a:close/>
                    <a:moveTo>
                      <a:pt x="221" y="52"/>
                    </a:moveTo>
                    <a:cubicBezTo>
                      <a:pt x="229" y="47"/>
                      <a:pt x="229" y="47"/>
                      <a:pt x="229" y="47"/>
                    </a:cubicBezTo>
                    <a:cubicBezTo>
                      <a:pt x="234" y="55"/>
                      <a:pt x="234" y="55"/>
                      <a:pt x="234" y="55"/>
                    </a:cubicBezTo>
                    <a:cubicBezTo>
                      <a:pt x="226" y="60"/>
                      <a:pt x="226" y="60"/>
                      <a:pt x="226" y="60"/>
                    </a:cubicBezTo>
                    <a:lnTo>
                      <a:pt x="221" y="52"/>
                    </a:lnTo>
                    <a:close/>
                    <a:moveTo>
                      <a:pt x="221" y="52"/>
                    </a:moveTo>
                    <a:cubicBezTo>
                      <a:pt x="216" y="44"/>
                      <a:pt x="216" y="44"/>
                      <a:pt x="216" y="44"/>
                    </a:cubicBezTo>
                    <a:cubicBezTo>
                      <a:pt x="224" y="39"/>
                      <a:pt x="224" y="39"/>
                      <a:pt x="224" y="39"/>
                    </a:cubicBezTo>
                    <a:cubicBezTo>
                      <a:pt x="229" y="47"/>
                      <a:pt x="229" y="47"/>
                      <a:pt x="229" y="47"/>
                    </a:cubicBezTo>
                    <a:lnTo>
                      <a:pt x="221" y="52"/>
                    </a:lnTo>
                    <a:close/>
                    <a:moveTo>
                      <a:pt x="221" y="52"/>
                    </a:moveTo>
                    <a:cubicBezTo>
                      <a:pt x="212" y="57"/>
                      <a:pt x="212" y="57"/>
                      <a:pt x="212" y="57"/>
                    </a:cubicBezTo>
                    <a:cubicBezTo>
                      <a:pt x="208" y="49"/>
                      <a:pt x="208" y="49"/>
                      <a:pt x="208" y="49"/>
                    </a:cubicBezTo>
                    <a:cubicBezTo>
                      <a:pt x="216" y="44"/>
                      <a:pt x="216" y="44"/>
                      <a:pt x="216" y="44"/>
                    </a:cubicBezTo>
                    <a:lnTo>
                      <a:pt x="221" y="52"/>
                    </a:lnTo>
                    <a:close/>
                    <a:moveTo>
                      <a:pt x="207" y="49"/>
                    </a:moveTo>
                    <a:cubicBezTo>
                      <a:pt x="202" y="40"/>
                      <a:pt x="202" y="40"/>
                      <a:pt x="202" y="40"/>
                    </a:cubicBezTo>
                    <a:cubicBezTo>
                      <a:pt x="211" y="36"/>
                      <a:pt x="211" y="36"/>
                      <a:pt x="211" y="36"/>
                    </a:cubicBezTo>
                    <a:cubicBezTo>
                      <a:pt x="216" y="44"/>
                      <a:pt x="216" y="44"/>
                      <a:pt x="216" y="44"/>
                    </a:cubicBezTo>
                    <a:lnTo>
                      <a:pt x="207" y="49"/>
                    </a:lnTo>
                    <a:close/>
                    <a:moveTo>
                      <a:pt x="202" y="40"/>
                    </a:moveTo>
                    <a:cubicBezTo>
                      <a:pt x="197" y="32"/>
                      <a:pt x="197" y="32"/>
                      <a:pt x="197" y="32"/>
                    </a:cubicBezTo>
                    <a:cubicBezTo>
                      <a:pt x="206" y="27"/>
                      <a:pt x="206" y="27"/>
                      <a:pt x="206" y="27"/>
                    </a:cubicBezTo>
                    <a:cubicBezTo>
                      <a:pt x="211" y="35"/>
                      <a:pt x="211" y="35"/>
                      <a:pt x="211" y="35"/>
                    </a:cubicBezTo>
                    <a:lnTo>
                      <a:pt x="202" y="40"/>
                    </a:lnTo>
                    <a:close/>
                    <a:moveTo>
                      <a:pt x="202" y="40"/>
                    </a:moveTo>
                    <a:cubicBezTo>
                      <a:pt x="194" y="45"/>
                      <a:pt x="194" y="45"/>
                      <a:pt x="194" y="45"/>
                    </a:cubicBezTo>
                    <a:cubicBezTo>
                      <a:pt x="189" y="37"/>
                      <a:pt x="189" y="37"/>
                      <a:pt x="189" y="37"/>
                    </a:cubicBezTo>
                    <a:cubicBezTo>
                      <a:pt x="197" y="32"/>
                      <a:pt x="197" y="32"/>
                      <a:pt x="197" y="32"/>
                    </a:cubicBezTo>
                    <a:lnTo>
                      <a:pt x="202" y="40"/>
                    </a:lnTo>
                    <a:close/>
                    <a:moveTo>
                      <a:pt x="194" y="45"/>
                    </a:moveTo>
                    <a:cubicBezTo>
                      <a:pt x="186" y="50"/>
                      <a:pt x="186" y="50"/>
                      <a:pt x="186" y="50"/>
                    </a:cubicBezTo>
                    <a:cubicBezTo>
                      <a:pt x="181" y="42"/>
                      <a:pt x="181" y="42"/>
                      <a:pt x="181" y="42"/>
                    </a:cubicBezTo>
                    <a:cubicBezTo>
                      <a:pt x="189" y="37"/>
                      <a:pt x="189" y="37"/>
                      <a:pt x="189" y="37"/>
                    </a:cubicBezTo>
                    <a:lnTo>
                      <a:pt x="194" y="45"/>
                    </a:lnTo>
                    <a:close/>
                    <a:moveTo>
                      <a:pt x="181" y="42"/>
                    </a:moveTo>
                    <a:cubicBezTo>
                      <a:pt x="176" y="34"/>
                      <a:pt x="176" y="34"/>
                      <a:pt x="176" y="34"/>
                    </a:cubicBezTo>
                    <a:cubicBezTo>
                      <a:pt x="184" y="29"/>
                      <a:pt x="184" y="29"/>
                      <a:pt x="184" y="29"/>
                    </a:cubicBezTo>
                    <a:cubicBezTo>
                      <a:pt x="189" y="37"/>
                      <a:pt x="189" y="37"/>
                      <a:pt x="189" y="37"/>
                    </a:cubicBezTo>
                    <a:lnTo>
                      <a:pt x="181" y="42"/>
                    </a:lnTo>
                    <a:close/>
                    <a:moveTo>
                      <a:pt x="180" y="42"/>
                    </a:moveTo>
                    <a:cubicBezTo>
                      <a:pt x="172" y="47"/>
                      <a:pt x="172" y="47"/>
                      <a:pt x="172" y="47"/>
                    </a:cubicBezTo>
                    <a:cubicBezTo>
                      <a:pt x="167" y="39"/>
                      <a:pt x="167" y="39"/>
                      <a:pt x="167" y="39"/>
                    </a:cubicBezTo>
                    <a:cubicBezTo>
                      <a:pt x="175" y="34"/>
                      <a:pt x="175" y="34"/>
                      <a:pt x="175" y="34"/>
                    </a:cubicBezTo>
                    <a:lnTo>
                      <a:pt x="180" y="42"/>
                    </a:lnTo>
                    <a:close/>
                    <a:moveTo>
                      <a:pt x="167" y="39"/>
                    </a:moveTo>
                    <a:cubicBezTo>
                      <a:pt x="162" y="30"/>
                      <a:pt x="162" y="30"/>
                      <a:pt x="162" y="30"/>
                    </a:cubicBezTo>
                    <a:cubicBezTo>
                      <a:pt x="170" y="25"/>
                      <a:pt x="170" y="25"/>
                      <a:pt x="170" y="25"/>
                    </a:cubicBezTo>
                    <a:cubicBezTo>
                      <a:pt x="175" y="34"/>
                      <a:pt x="175" y="34"/>
                      <a:pt x="175" y="34"/>
                    </a:cubicBezTo>
                    <a:lnTo>
                      <a:pt x="167" y="39"/>
                    </a:lnTo>
                    <a:close/>
                    <a:moveTo>
                      <a:pt x="167" y="39"/>
                    </a:moveTo>
                    <a:cubicBezTo>
                      <a:pt x="159" y="44"/>
                      <a:pt x="159" y="44"/>
                      <a:pt x="159" y="44"/>
                    </a:cubicBezTo>
                    <a:cubicBezTo>
                      <a:pt x="154" y="35"/>
                      <a:pt x="154" y="35"/>
                      <a:pt x="154" y="35"/>
                    </a:cubicBezTo>
                    <a:cubicBezTo>
                      <a:pt x="162" y="31"/>
                      <a:pt x="162" y="31"/>
                      <a:pt x="162" y="31"/>
                    </a:cubicBezTo>
                    <a:lnTo>
                      <a:pt x="167" y="39"/>
                    </a:lnTo>
                    <a:close/>
                    <a:moveTo>
                      <a:pt x="154" y="35"/>
                    </a:moveTo>
                    <a:cubicBezTo>
                      <a:pt x="149" y="27"/>
                      <a:pt x="149" y="27"/>
                      <a:pt x="149" y="27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62" y="30"/>
                      <a:pt x="162" y="30"/>
                      <a:pt x="162" y="30"/>
                    </a:cubicBezTo>
                    <a:lnTo>
                      <a:pt x="154" y="35"/>
                    </a:lnTo>
                    <a:close/>
                    <a:moveTo>
                      <a:pt x="154" y="35"/>
                    </a:moveTo>
                    <a:cubicBezTo>
                      <a:pt x="145" y="40"/>
                      <a:pt x="145" y="40"/>
                      <a:pt x="145" y="40"/>
                    </a:cubicBezTo>
                    <a:cubicBezTo>
                      <a:pt x="140" y="32"/>
                      <a:pt x="140" y="32"/>
                      <a:pt x="140" y="32"/>
                    </a:cubicBezTo>
                    <a:cubicBezTo>
                      <a:pt x="149" y="27"/>
                      <a:pt x="149" y="27"/>
                      <a:pt x="149" y="27"/>
                    </a:cubicBezTo>
                    <a:lnTo>
                      <a:pt x="154" y="35"/>
                    </a:lnTo>
                    <a:close/>
                    <a:moveTo>
                      <a:pt x="145" y="40"/>
                    </a:moveTo>
                    <a:cubicBezTo>
                      <a:pt x="137" y="45"/>
                      <a:pt x="137" y="45"/>
                      <a:pt x="137" y="45"/>
                    </a:cubicBezTo>
                    <a:cubicBezTo>
                      <a:pt x="132" y="37"/>
                      <a:pt x="132" y="37"/>
                      <a:pt x="132" y="37"/>
                    </a:cubicBezTo>
                    <a:cubicBezTo>
                      <a:pt x="140" y="32"/>
                      <a:pt x="140" y="32"/>
                      <a:pt x="140" y="32"/>
                    </a:cubicBezTo>
                    <a:lnTo>
                      <a:pt x="145" y="40"/>
                    </a:lnTo>
                    <a:close/>
                    <a:moveTo>
                      <a:pt x="132" y="37"/>
                    </a:moveTo>
                    <a:cubicBezTo>
                      <a:pt x="127" y="29"/>
                      <a:pt x="127" y="29"/>
                      <a:pt x="127" y="29"/>
                    </a:cubicBezTo>
                    <a:cubicBezTo>
                      <a:pt x="135" y="24"/>
                      <a:pt x="135" y="24"/>
                      <a:pt x="135" y="24"/>
                    </a:cubicBezTo>
                    <a:cubicBezTo>
                      <a:pt x="140" y="32"/>
                      <a:pt x="140" y="32"/>
                      <a:pt x="140" y="32"/>
                    </a:cubicBezTo>
                    <a:lnTo>
                      <a:pt x="132" y="37"/>
                    </a:lnTo>
                    <a:close/>
                    <a:moveTo>
                      <a:pt x="132" y="37"/>
                    </a:moveTo>
                    <a:cubicBezTo>
                      <a:pt x="123" y="42"/>
                      <a:pt x="123" y="42"/>
                      <a:pt x="123" y="42"/>
                    </a:cubicBezTo>
                    <a:cubicBezTo>
                      <a:pt x="119" y="34"/>
                      <a:pt x="119" y="34"/>
                      <a:pt x="119" y="34"/>
                    </a:cubicBezTo>
                    <a:cubicBezTo>
                      <a:pt x="127" y="29"/>
                      <a:pt x="127" y="29"/>
                      <a:pt x="127" y="29"/>
                    </a:cubicBezTo>
                    <a:lnTo>
                      <a:pt x="132" y="37"/>
                    </a:lnTo>
                    <a:close/>
                    <a:moveTo>
                      <a:pt x="123" y="42"/>
                    </a:moveTo>
                    <a:cubicBezTo>
                      <a:pt x="115" y="47"/>
                      <a:pt x="115" y="47"/>
                      <a:pt x="115" y="47"/>
                    </a:cubicBezTo>
                    <a:cubicBezTo>
                      <a:pt x="110" y="39"/>
                      <a:pt x="110" y="39"/>
                      <a:pt x="110" y="39"/>
                    </a:cubicBezTo>
                    <a:cubicBezTo>
                      <a:pt x="118" y="34"/>
                      <a:pt x="118" y="34"/>
                      <a:pt x="118" y="34"/>
                    </a:cubicBezTo>
                    <a:lnTo>
                      <a:pt x="123" y="42"/>
                    </a:lnTo>
                    <a:close/>
                    <a:moveTo>
                      <a:pt x="110" y="39"/>
                    </a:moveTo>
                    <a:cubicBezTo>
                      <a:pt x="105" y="30"/>
                      <a:pt x="105" y="30"/>
                      <a:pt x="105" y="30"/>
                    </a:cubicBezTo>
                    <a:cubicBezTo>
                      <a:pt x="113" y="26"/>
                      <a:pt x="113" y="26"/>
                      <a:pt x="113" y="26"/>
                    </a:cubicBezTo>
                    <a:cubicBezTo>
                      <a:pt x="118" y="34"/>
                      <a:pt x="118" y="34"/>
                      <a:pt x="118" y="34"/>
                    </a:cubicBezTo>
                    <a:lnTo>
                      <a:pt x="110" y="39"/>
                    </a:lnTo>
                    <a:close/>
                    <a:moveTo>
                      <a:pt x="110" y="39"/>
                    </a:moveTo>
                    <a:cubicBezTo>
                      <a:pt x="102" y="44"/>
                      <a:pt x="102" y="44"/>
                      <a:pt x="102" y="44"/>
                    </a:cubicBezTo>
                    <a:cubicBezTo>
                      <a:pt x="97" y="36"/>
                      <a:pt x="97" y="36"/>
                      <a:pt x="97" y="36"/>
                    </a:cubicBezTo>
                    <a:cubicBezTo>
                      <a:pt x="105" y="31"/>
                      <a:pt x="105" y="31"/>
                      <a:pt x="105" y="31"/>
                    </a:cubicBezTo>
                    <a:lnTo>
                      <a:pt x="110" y="39"/>
                    </a:lnTo>
                    <a:close/>
                    <a:moveTo>
                      <a:pt x="102" y="44"/>
                    </a:moveTo>
                    <a:cubicBezTo>
                      <a:pt x="93" y="49"/>
                      <a:pt x="93" y="49"/>
                      <a:pt x="93" y="49"/>
                    </a:cubicBezTo>
                    <a:cubicBezTo>
                      <a:pt x="88" y="41"/>
                      <a:pt x="88" y="41"/>
                      <a:pt x="88" y="41"/>
                    </a:cubicBezTo>
                    <a:cubicBezTo>
                      <a:pt x="97" y="36"/>
                      <a:pt x="97" y="36"/>
                      <a:pt x="97" y="36"/>
                    </a:cubicBezTo>
                    <a:lnTo>
                      <a:pt x="102" y="44"/>
                    </a:lnTo>
                    <a:close/>
                    <a:moveTo>
                      <a:pt x="93" y="49"/>
                    </a:moveTo>
                    <a:cubicBezTo>
                      <a:pt x="85" y="54"/>
                      <a:pt x="85" y="54"/>
                      <a:pt x="85" y="54"/>
                    </a:cubicBezTo>
                    <a:cubicBezTo>
                      <a:pt x="80" y="46"/>
                      <a:pt x="80" y="46"/>
                      <a:pt x="80" y="46"/>
                    </a:cubicBezTo>
                    <a:cubicBezTo>
                      <a:pt x="88" y="41"/>
                      <a:pt x="88" y="41"/>
                      <a:pt x="88" y="41"/>
                    </a:cubicBezTo>
                    <a:lnTo>
                      <a:pt x="93" y="49"/>
                    </a:lnTo>
                    <a:close/>
                    <a:moveTo>
                      <a:pt x="80" y="45"/>
                    </a:moveTo>
                    <a:cubicBezTo>
                      <a:pt x="75" y="37"/>
                      <a:pt x="75" y="37"/>
                      <a:pt x="75" y="37"/>
                    </a:cubicBezTo>
                    <a:cubicBezTo>
                      <a:pt x="83" y="32"/>
                      <a:pt x="83" y="32"/>
                      <a:pt x="83" y="32"/>
                    </a:cubicBezTo>
                    <a:cubicBezTo>
                      <a:pt x="88" y="40"/>
                      <a:pt x="88" y="40"/>
                      <a:pt x="88" y="40"/>
                    </a:cubicBezTo>
                    <a:lnTo>
                      <a:pt x="80" y="45"/>
                    </a:lnTo>
                    <a:close/>
                    <a:moveTo>
                      <a:pt x="80" y="46"/>
                    </a:moveTo>
                    <a:cubicBezTo>
                      <a:pt x="71" y="50"/>
                      <a:pt x="71" y="50"/>
                      <a:pt x="71" y="50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75" y="37"/>
                      <a:pt x="75" y="37"/>
                      <a:pt x="75" y="37"/>
                    </a:cubicBezTo>
                    <a:lnTo>
                      <a:pt x="80" y="46"/>
                    </a:lnTo>
                    <a:close/>
                    <a:moveTo>
                      <a:pt x="71" y="51"/>
                    </a:moveTo>
                    <a:cubicBezTo>
                      <a:pt x="76" y="59"/>
                      <a:pt x="76" y="59"/>
                      <a:pt x="76" y="59"/>
                    </a:cubicBezTo>
                    <a:cubicBezTo>
                      <a:pt x="68" y="64"/>
                      <a:pt x="68" y="64"/>
                      <a:pt x="68" y="64"/>
                    </a:cubicBezTo>
                    <a:cubicBezTo>
                      <a:pt x="63" y="56"/>
                      <a:pt x="63" y="56"/>
                      <a:pt x="63" y="56"/>
                    </a:cubicBezTo>
                    <a:lnTo>
                      <a:pt x="71" y="51"/>
                    </a:lnTo>
                    <a:close/>
                    <a:moveTo>
                      <a:pt x="76" y="59"/>
                    </a:moveTo>
                    <a:cubicBezTo>
                      <a:pt x="81" y="67"/>
                      <a:pt x="81" y="67"/>
                      <a:pt x="81" y="67"/>
                    </a:cubicBezTo>
                    <a:cubicBezTo>
                      <a:pt x="73" y="72"/>
                      <a:pt x="73" y="72"/>
                      <a:pt x="73" y="72"/>
                    </a:cubicBezTo>
                    <a:cubicBezTo>
                      <a:pt x="68" y="64"/>
                      <a:pt x="68" y="64"/>
                      <a:pt x="68" y="64"/>
                    </a:cubicBezTo>
                    <a:lnTo>
                      <a:pt x="76" y="59"/>
                    </a:lnTo>
                    <a:close/>
                    <a:moveTo>
                      <a:pt x="81" y="67"/>
                    </a:moveTo>
                    <a:cubicBezTo>
                      <a:pt x="86" y="76"/>
                      <a:pt x="86" y="76"/>
                      <a:pt x="86" y="76"/>
                    </a:cubicBezTo>
                    <a:cubicBezTo>
                      <a:pt x="78" y="81"/>
                      <a:pt x="78" y="81"/>
                      <a:pt x="78" y="81"/>
                    </a:cubicBezTo>
                    <a:cubicBezTo>
                      <a:pt x="73" y="72"/>
                      <a:pt x="73" y="72"/>
                      <a:pt x="73" y="72"/>
                    </a:cubicBezTo>
                    <a:lnTo>
                      <a:pt x="81" y="67"/>
                    </a:lnTo>
                    <a:close/>
                    <a:moveTo>
                      <a:pt x="82" y="67"/>
                    </a:moveTo>
                    <a:cubicBezTo>
                      <a:pt x="90" y="62"/>
                      <a:pt x="90" y="62"/>
                      <a:pt x="90" y="62"/>
                    </a:cubicBezTo>
                    <a:cubicBezTo>
                      <a:pt x="95" y="71"/>
                      <a:pt x="95" y="71"/>
                      <a:pt x="95" y="71"/>
                    </a:cubicBezTo>
                    <a:cubicBezTo>
                      <a:pt x="87" y="76"/>
                      <a:pt x="87" y="76"/>
                      <a:pt x="87" y="76"/>
                    </a:cubicBezTo>
                    <a:lnTo>
                      <a:pt x="82" y="67"/>
                    </a:lnTo>
                    <a:close/>
                    <a:moveTo>
                      <a:pt x="95" y="71"/>
                    </a:moveTo>
                    <a:cubicBezTo>
                      <a:pt x="100" y="79"/>
                      <a:pt x="100" y="79"/>
                      <a:pt x="100" y="79"/>
                    </a:cubicBezTo>
                    <a:cubicBezTo>
                      <a:pt x="92" y="84"/>
                      <a:pt x="92" y="84"/>
                      <a:pt x="92" y="84"/>
                    </a:cubicBezTo>
                    <a:cubicBezTo>
                      <a:pt x="87" y="76"/>
                      <a:pt x="87" y="76"/>
                      <a:pt x="87" y="76"/>
                    </a:cubicBezTo>
                    <a:lnTo>
                      <a:pt x="95" y="71"/>
                    </a:lnTo>
                    <a:close/>
                    <a:moveTo>
                      <a:pt x="100" y="79"/>
                    </a:moveTo>
                    <a:cubicBezTo>
                      <a:pt x="105" y="87"/>
                      <a:pt x="105" y="87"/>
                      <a:pt x="105" y="87"/>
                    </a:cubicBezTo>
                    <a:cubicBezTo>
                      <a:pt x="97" y="92"/>
                      <a:pt x="97" y="92"/>
                      <a:pt x="97" y="92"/>
                    </a:cubicBezTo>
                    <a:cubicBezTo>
                      <a:pt x="92" y="84"/>
                      <a:pt x="92" y="84"/>
                      <a:pt x="92" y="84"/>
                    </a:cubicBezTo>
                    <a:lnTo>
                      <a:pt x="100" y="79"/>
                    </a:lnTo>
                    <a:close/>
                    <a:moveTo>
                      <a:pt x="100" y="79"/>
                    </a:moveTo>
                    <a:cubicBezTo>
                      <a:pt x="108" y="74"/>
                      <a:pt x="108" y="74"/>
                      <a:pt x="108" y="74"/>
                    </a:cubicBezTo>
                    <a:cubicBezTo>
                      <a:pt x="113" y="82"/>
                      <a:pt x="113" y="82"/>
                      <a:pt x="113" y="82"/>
                    </a:cubicBezTo>
                    <a:cubicBezTo>
                      <a:pt x="105" y="87"/>
                      <a:pt x="105" y="87"/>
                      <a:pt x="105" y="87"/>
                    </a:cubicBezTo>
                    <a:lnTo>
                      <a:pt x="100" y="79"/>
                    </a:lnTo>
                    <a:close/>
                    <a:moveTo>
                      <a:pt x="113" y="83"/>
                    </a:moveTo>
                    <a:cubicBezTo>
                      <a:pt x="118" y="91"/>
                      <a:pt x="118" y="91"/>
                      <a:pt x="118" y="91"/>
                    </a:cubicBezTo>
                    <a:cubicBezTo>
                      <a:pt x="110" y="96"/>
                      <a:pt x="110" y="96"/>
                      <a:pt x="110" y="96"/>
                    </a:cubicBezTo>
                    <a:cubicBezTo>
                      <a:pt x="105" y="88"/>
                      <a:pt x="105" y="88"/>
                      <a:pt x="105" y="88"/>
                    </a:cubicBezTo>
                    <a:lnTo>
                      <a:pt x="113" y="83"/>
                    </a:lnTo>
                    <a:close/>
                    <a:moveTo>
                      <a:pt x="118" y="91"/>
                    </a:moveTo>
                    <a:cubicBezTo>
                      <a:pt x="123" y="99"/>
                      <a:pt x="123" y="99"/>
                      <a:pt x="123" y="99"/>
                    </a:cubicBezTo>
                    <a:cubicBezTo>
                      <a:pt x="115" y="104"/>
                      <a:pt x="115" y="104"/>
                      <a:pt x="115" y="104"/>
                    </a:cubicBezTo>
                    <a:cubicBezTo>
                      <a:pt x="110" y="96"/>
                      <a:pt x="110" y="96"/>
                      <a:pt x="110" y="96"/>
                    </a:cubicBezTo>
                    <a:lnTo>
                      <a:pt x="118" y="91"/>
                    </a:lnTo>
                    <a:close/>
                    <a:moveTo>
                      <a:pt x="119" y="91"/>
                    </a:moveTo>
                    <a:cubicBezTo>
                      <a:pt x="127" y="86"/>
                      <a:pt x="127" y="86"/>
                      <a:pt x="127" y="86"/>
                    </a:cubicBezTo>
                    <a:cubicBezTo>
                      <a:pt x="132" y="94"/>
                      <a:pt x="132" y="94"/>
                      <a:pt x="132" y="94"/>
                    </a:cubicBezTo>
                    <a:cubicBezTo>
                      <a:pt x="124" y="99"/>
                      <a:pt x="124" y="99"/>
                      <a:pt x="124" y="99"/>
                    </a:cubicBezTo>
                    <a:lnTo>
                      <a:pt x="119" y="91"/>
                    </a:lnTo>
                    <a:close/>
                    <a:moveTo>
                      <a:pt x="132" y="94"/>
                    </a:moveTo>
                    <a:cubicBezTo>
                      <a:pt x="137" y="103"/>
                      <a:pt x="137" y="103"/>
                      <a:pt x="137" y="103"/>
                    </a:cubicBezTo>
                    <a:cubicBezTo>
                      <a:pt x="129" y="108"/>
                      <a:pt x="129" y="108"/>
                      <a:pt x="129" y="108"/>
                    </a:cubicBezTo>
                    <a:cubicBezTo>
                      <a:pt x="124" y="99"/>
                      <a:pt x="124" y="99"/>
                      <a:pt x="124" y="99"/>
                    </a:cubicBezTo>
                    <a:lnTo>
                      <a:pt x="132" y="94"/>
                    </a:lnTo>
                    <a:close/>
                    <a:moveTo>
                      <a:pt x="137" y="103"/>
                    </a:moveTo>
                    <a:cubicBezTo>
                      <a:pt x="142" y="111"/>
                      <a:pt x="142" y="111"/>
                      <a:pt x="142" y="111"/>
                    </a:cubicBezTo>
                    <a:cubicBezTo>
                      <a:pt x="134" y="116"/>
                      <a:pt x="134" y="116"/>
                      <a:pt x="134" y="116"/>
                    </a:cubicBezTo>
                    <a:cubicBezTo>
                      <a:pt x="129" y="108"/>
                      <a:pt x="129" y="108"/>
                      <a:pt x="129" y="108"/>
                    </a:cubicBezTo>
                    <a:lnTo>
                      <a:pt x="137" y="103"/>
                    </a:lnTo>
                    <a:close/>
                    <a:moveTo>
                      <a:pt x="137" y="103"/>
                    </a:moveTo>
                    <a:cubicBezTo>
                      <a:pt x="145" y="98"/>
                      <a:pt x="145" y="98"/>
                      <a:pt x="145" y="98"/>
                    </a:cubicBezTo>
                    <a:cubicBezTo>
                      <a:pt x="150" y="106"/>
                      <a:pt x="150" y="106"/>
                      <a:pt x="150" y="106"/>
                    </a:cubicBezTo>
                    <a:cubicBezTo>
                      <a:pt x="142" y="111"/>
                      <a:pt x="142" y="111"/>
                      <a:pt x="142" y="111"/>
                    </a:cubicBezTo>
                    <a:lnTo>
                      <a:pt x="137" y="103"/>
                    </a:lnTo>
                    <a:close/>
                    <a:moveTo>
                      <a:pt x="150" y="106"/>
                    </a:moveTo>
                    <a:cubicBezTo>
                      <a:pt x="155" y="114"/>
                      <a:pt x="155" y="114"/>
                      <a:pt x="155" y="114"/>
                    </a:cubicBezTo>
                    <a:cubicBezTo>
                      <a:pt x="147" y="119"/>
                      <a:pt x="147" y="119"/>
                      <a:pt x="147" y="119"/>
                    </a:cubicBezTo>
                    <a:cubicBezTo>
                      <a:pt x="142" y="111"/>
                      <a:pt x="142" y="111"/>
                      <a:pt x="142" y="111"/>
                    </a:cubicBezTo>
                    <a:lnTo>
                      <a:pt x="150" y="106"/>
                    </a:lnTo>
                    <a:close/>
                    <a:moveTo>
                      <a:pt x="155" y="114"/>
                    </a:moveTo>
                    <a:cubicBezTo>
                      <a:pt x="160" y="123"/>
                      <a:pt x="160" y="123"/>
                      <a:pt x="160" y="123"/>
                    </a:cubicBezTo>
                    <a:cubicBezTo>
                      <a:pt x="152" y="128"/>
                      <a:pt x="152" y="128"/>
                      <a:pt x="152" y="128"/>
                    </a:cubicBezTo>
                    <a:cubicBezTo>
                      <a:pt x="147" y="119"/>
                      <a:pt x="147" y="119"/>
                      <a:pt x="147" y="119"/>
                    </a:cubicBezTo>
                    <a:lnTo>
                      <a:pt x="155" y="114"/>
                    </a:lnTo>
                    <a:close/>
                    <a:moveTo>
                      <a:pt x="156" y="114"/>
                    </a:moveTo>
                    <a:cubicBezTo>
                      <a:pt x="164" y="109"/>
                      <a:pt x="164" y="109"/>
                      <a:pt x="164" y="109"/>
                    </a:cubicBezTo>
                    <a:cubicBezTo>
                      <a:pt x="169" y="118"/>
                      <a:pt x="169" y="118"/>
                      <a:pt x="169" y="118"/>
                    </a:cubicBezTo>
                    <a:cubicBezTo>
                      <a:pt x="160" y="123"/>
                      <a:pt x="160" y="123"/>
                      <a:pt x="160" y="123"/>
                    </a:cubicBezTo>
                    <a:lnTo>
                      <a:pt x="156" y="114"/>
                    </a:lnTo>
                    <a:close/>
                    <a:moveTo>
                      <a:pt x="169" y="118"/>
                    </a:moveTo>
                    <a:cubicBezTo>
                      <a:pt x="174" y="126"/>
                      <a:pt x="174" y="126"/>
                      <a:pt x="174" y="126"/>
                    </a:cubicBezTo>
                    <a:cubicBezTo>
                      <a:pt x="166" y="131"/>
                      <a:pt x="166" y="131"/>
                      <a:pt x="166" y="131"/>
                    </a:cubicBezTo>
                    <a:cubicBezTo>
                      <a:pt x="161" y="123"/>
                      <a:pt x="161" y="123"/>
                      <a:pt x="161" y="123"/>
                    </a:cubicBezTo>
                    <a:lnTo>
                      <a:pt x="169" y="118"/>
                    </a:lnTo>
                    <a:close/>
                    <a:moveTo>
                      <a:pt x="169" y="118"/>
                    </a:moveTo>
                    <a:cubicBezTo>
                      <a:pt x="177" y="113"/>
                      <a:pt x="177" y="113"/>
                      <a:pt x="177" y="113"/>
                    </a:cubicBezTo>
                    <a:cubicBezTo>
                      <a:pt x="182" y="121"/>
                      <a:pt x="182" y="121"/>
                      <a:pt x="182" y="121"/>
                    </a:cubicBezTo>
                    <a:cubicBezTo>
                      <a:pt x="174" y="126"/>
                      <a:pt x="174" y="126"/>
                      <a:pt x="174" y="126"/>
                    </a:cubicBezTo>
                    <a:lnTo>
                      <a:pt x="169" y="118"/>
                    </a:lnTo>
                    <a:close/>
                    <a:moveTo>
                      <a:pt x="182" y="121"/>
                    </a:moveTo>
                    <a:cubicBezTo>
                      <a:pt x="187" y="129"/>
                      <a:pt x="187" y="129"/>
                      <a:pt x="187" y="129"/>
                    </a:cubicBezTo>
                    <a:cubicBezTo>
                      <a:pt x="179" y="134"/>
                      <a:pt x="179" y="134"/>
                      <a:pt x="179" y="134"/>
                    </a:cubicBezTo>
                    <a:cubicBezTo>
                      <a:pt x="174" y="126"/>
                      <a:pt x="174" y="126"/>
                      <a:pt x="174" y="126"/>
                    </a:cubicBezTo>
                    <a:lnTo>
                      <a:pt x="182" y="121"/>
                    </a:lnTo>
                    <a:close/>
                    <a:moveTo>
                      <a:pt x="182" y="121"/>
                    </a:moveTo>
                    <a:cubicBezTo>
                      <a:pt x="191" y="116"/>
                      <a:pt x="191" y="116"/>
                      <a:pt x="191" y="116"/>
                    </a:cubicBezTo>
                    <a:cubicBezTo>
                      <a:pt x="196" y="124"/>
                      <a:pt x="196" y="124"/>
                      <a:pt x="196" y="124"/>
                    </a:cubicBezTo>
                    <a:cubicBezTo>
                      <a:pt x="187" y="129"/>
                      <a:pt x="187" y="129"/>
                      <a:pt x="187" y="129"/>
                    </a:cubicBezTo>
                    <a:lnTo>
                      <a:pt x="182" y="121"/>
                    </a:lnTo>
                    <a:close/>
                    <a:moveTo>
                      <a:pt x="191" y="116"/>
                    </a:moveTo>
                    <a:cubicBezTo>
                      <a:pt x="199" y="111"/>
                      <a:pt x="199" y="111"/>
                      <a:pt x="199" y="111"/>
                    </a:cubicBezTo>
                    <a:cubicBezTo>
                      <a:pt x="204" y="119"/>
                      <a:pt x="204" y="119"/>
                      <a:pt x="204" y="119"/>
                    </a:cubicBezTo>
                    <a:cubicBezTo>
                      <a:pt x="196" y="124"/>
                      <a:pt x="196" y="124"/>
                      <a:pt x="196" y="124"/>
                    </a:cubicBezTo>
                    <a:lnTo>
                      <a:pt x="191" y="116"/>
                    </a:lnTo>
                    <a:close/>
                    <a:moveTo>
                      <a:pt x="204" y="119"/>
                    </a:moveTo>
                    <a:cubicBezTo>
                      <a:pt x="209" y="128"/>
                      <a:pt x="209" y="128"/>
                      <a:pt x="209" y="128"/>
                    </a:cubicBezTo>
                    <a:cubicBezTo>
                      <a:pt x="201" y="133"/>
                      <a:pt x="201" y="133"/>
                      <a:pt x="201" y="133"/>
                    </a:cubicBezTo>
                    <a:cubicBezTo>
                      <a:pt x="196" y="124"/>
                      <a:pt x="196" y="124"/>
                      <a:pt x="196" y="124"/>
                    </a:cubicBezTo>
                    <a:lnTo>
                      <a:pt x="204" y="119"/>
                    </a:lnTo>
                    <a:close/>
                    <a:moveTo>
                      <a:pt x="204" y="119"/>
                    </a:moveTo>
                    <a:cubicBezTo>
                      <a:pt x="212" y="114"/>
                      <a:pt x="212" y="114"/>
                      <a:pt x="212" y="114"/>
                    </a:cubicBezTo>
                    <a:cubicBezTo>
                      <a:pt x="217" y="123"/>
                      <a:pt x="217" y="123"/>
                      <a:pt x="217" y="123"/>
                    </a:cubicBezTo>
                    <a:cubicBezTo>
                      <a:pt x="209" y="128"/>
                      <a:pt x="209" y="128"/>
                      <a:pt x="209" y="128"/>
                    </a:cubicBezTo>
                    <a:lnTo>
                      <a:pt x="204" y="119"/>
                    </a:lnTo>
                    <a:close/>
                    <a:moveTo>
                      <a:pt x="213" y="114"/>
                    </a:moveTo>
                    <a:cubicBezTo>
                      <a:pt x="221" y="109"/>
                      <a:pt x="221" y="109"/>
                      <a:pt x="221" y="109"/>
                    </a:cubicBezTo>
                    <a:cubicBezTo>
                      <a:pt x="226" y="118"/>
                      <a:pt x="226" y="118"/>
                      <a:pt x="226" y="118"/>
                    </a:cubicBezTo>
                    <a:cubicBezTo>
                      <a:pt x="218" y="123"/>
                      <a:pt x="218" y="123"/>
                      <a:pt x="218" y="123"/>
                    </a:cubicBezTo>
                    <a:lnTo>
                      <a:pt x="213" y="114"/>
                    </a:lnTo>
                    <a:close/>
                    <a:moveTo>
                      <a:pt x="226" y="118"/>
                    </a:moveTo>
                    <a:cubicBezTo>
                      <a:pt x="231" y="126"/>
                      <a:pt x="231" y="126"/>
                      <a:pt x="231" y="126"/>
                    </a:cubicBezTo>
                    <a:cubicBezTo>
                      <a:pt x="223" y="131"/>
                      <a:pt x="223" y="131"/>
                      <a:pt x="223" y="131"/>
                    </a:cubicBezTo>
                    <a:cubicBezTo>
                      <a:pt x="218" y="123"/>
                      <a:pt x="218" y="123"/>
                      <a:pt x="218" y="123"/>
                    </a:cubicBezTo>
                    <a:lnTo>
                      <a:pt x="226" y="118"/>
                    </a:lnTo>
                    <a:close/>
                    <a:moveTo>
                      <a:pt x="226" y="118"/>
                    </a:moveTo>
                    <a:cubicBezTo>
                      <a:pt x="234" y="113"/>
                      <a:pt x="234" y="113"/>
                      <a:pt x="234" y="113"/>
                    </a:cubicBezTo>
                    <a:cubicBezTo>
                      <a:pt x="239" y="121"/>
                      <a:pt x="239" y="121"/>
                      <a:pt x="239" y="121"/>
                    </a:cubicBezTo>
                    <a:cubicBezTo>
                      <a:pt x="231" y="126"/>
                      <a:pt x="231" y="126"/>
                      <a:pt x="231" y="126"/>
                    </a:cubicBezTo>
                    <a:lnTo>
                      <a:pt x="226" y="118"/>
                    </a:lnTo>
                    <a:close/>
                    <a:moveTo>
                      <a:pt x="226" y="118"/>
                    </a:moveTo>
                    <a:cubicBezTo>
                      <a:pt x="221" y="109"/>
                      <a:pt x="221" y="109"/>
                      <a:pt x="221" y="109"/>
                    </a:cubicBezTo>
                    <a:cubicBezTo>
                      <a:pt x="229" y="104"/>
                      <a:pt x="229" y="104"/>
                      <a:pt x="229" y="104"/>
                    </a:cubicBezTo>
                    <a:cubicBezTo>
                      <a:pt x="234" y="113"/>
                      <a:pt x="234" y="113"/>
                      <a:pt x="234" y="113"/>
                    </a:cubicBezTo>
                    <a:lnTo>
                      <a:pt x="226" y="118"/>
                    </a:lnTo>
                    <a:close/>
                    <a:moveTo>
                      <a:pt x="229" y="104"/>
                    </a:moveTo>
                    <a:cubicBezTo>
                      <a:pt x="238" y="99"/>
                      <a:pt x="238" y="99"/>
                      <a:pt x="238" y="99"/>
                    </a:cubicBezTo>
                    <a:cubicBezTo>
                      <a:pt x="243" y="108"/>
                      <a:pt x="243" y="108"/>
                      <a:pt x="243" y="108"/>
                    </a:cubicBezTo>
                    <a:cubicBezTo>
                      <a:pt x="234" y="112"/>
                      <a:pt x="234" y="112"/>
                      <a:pt x="234" y="112"/>
                    </a:cubicBezTo>
                    <a:lnTo>
                      <a:pt x="229" y="104"/>
                    </a:lnTo>
                    <a:close/>
                    <a:moveTo>
                      <a:pt x="238" y="99"/>
                    </a:moveTo>
                    <a:cubicBezTo>
                      <a:pt x="246" y="94"/>
                      <a:pt x="246" y="94"/>
                      <a:pt x="246" y="94"/>
                    </a:cubicBezTo>
                    <a:cubicBezTo>
                      <a:pt x="251" y="102"/>
                      <a:pt x="251" y="102"/>
                      <a:pt x="251" y="102"/>
                    </a:cubicBezTo>
                    <a:cubicBezTo>
                      <a:pt x="243" y="107"/>
                      <a:pt x="243" y="107"/>
                      <a:pt x="243" y="107"/>
                    </a:cubicBezTo>
                    <a:lnTo>
                      <a:pt x="238" y="99"/>
                    </a:lnTo>
                    <a:close/>
                    <a:moveTo>
                      <a:pt x="238" y="99"/>
                    </a:moveTo>
                    <a:cubicBezTo>
                      <a:pt x="233" y="91"/>
                      <a:pt x="233" y="91"/>
                      <a:pt x="233" y="91"/>
                    </a:cubicBezTo>
                    <a:cubicBezTo>
                      <a:pt x="241" y="86"/>
                      <a:pt x="241" y="86"/>
                      <a:pt x="241" y="86"/>
                    </a:cubicBezTo>
                    <a:cubicBezTo>
                      <a:pt x="246" y="94"/>
                      <a:pt x="246" y="94"/>
                      <a:pt x="246" y="94"/>
                    </a:cubicBezTo>
                    <a:lnTo>
                      <a:pt x="238" y="99"/>
                    </a:lnTo>
                    <a:close/>
                    <a:moveTo>
                      <a:pt x="241" y="86"/>
                    </a:moveTo>
                    <a:cubicBezTo>
                      <a:pt x="249" y="81"/>
                      <a:pt x="249" y="81"/>
                      <a:pt x="249" y="81"/>
                    </a:cubicBezTo>
                    <a:cubicBezTo>
                      <a:pt x="254" y="89"/>
                      <a:pt x="254" y="89"/>
                      <a:pt x="254" y="89"/>
                    </a:cubicBezTo>
                    <a:cubicBezTo>
                      <a:pt x="246" y="94"/>
                      <a:pt x="246" y="94"/>
                      <a:pt x="246" y="94"/>
                    </a:cubicBezTo>
                    <a:lnTo>
                      <a:pt x="241" y="86"/>
                    </a:lnTo>
                    <a:close/>
                    <a:moveTo>
                      <a:pt x="241" y="86"/>
                    </a:moveTo>
                    <a:cubicBezTo>
                      <a:pt x="236" y="77"/>
                      <a:pt x="236" y="77"/>
                      <a:pt x="236" y="77"/>
                    </a:cubicBezTo>
                    <a:cubicBezTo>
                      <a:pt x="244" y="72"/>
                      <a:pt x="244" y="72"/>
                      <a:pt x="244" y="72"/>
                    </a:cubicBezTo>
                    <a:cubicBezTo>
                      <a:pt x="249" y="81"/>
                      <a:pt x="249" y="81"/>
                      <a:pt x="249" y="81"/>
                    </a:cubicBezTo>
                    <a:lnTo>
                      <a:pt x="241" y="86"/>
                    </a:lnTo>
                    <a:close/>
                    <a:moveTo>
                      <a:pt x="236" y="77"/>
                    </a:moveTo>
                    <a:cubicBezTo>
                      <a:pt x="231" y="69"/>
                      <a:pt x="231" y="69"/>
                      <a:pt x="231" y="69"/>
                    </a:cubicBezTo>
                    <a:cubicBezTo>
                      <a:pt x="239" y="64"/>
                      <a:pt x="239" y="64"/>
                      <a:pt x="239" y="64"/>
                    </a:cubicBezTo>
                    <a:cubicBezTo>
                      <a:pt x="244" y="72"/>
                      <a:pt x="244" y="72"/>
                      <a:pt x="244" y="72"/>
                    </a:cubicBezTo>
                    <a:lnTo>
                      <a:pt x="236" y="77"/>
                    </a:lnTo>
                    <a:close/>
                    <a:moveTo>
                      <a:pt x="231" y="69"/>
                    </a:moveTo>
                    <a:cubicBezTo>
                      <a:pt x="226" y="61"/>
                      <a:pt x="226" y="61"/>
                      <a:pt x="226" y="61"/>
                    </a:cubicBezTo>
                    <a:cubicBezTo>
                      <a:pt x="234" y="56"/>
                      <a:pt x="234" y="56"/>
                      <a:pt x="234" y="56"/>
                    </a:cubicBezTo>
                    <a:cubicBezTo>
                      <a:pt x="239" y="64"/>
                      <a:pt x="239" y="64"/>
                      <a:pt x="239" y="64"/>
                    </a:cubicBezTo>
                    <a:lnTo>
                      <a:pt x="231" y="69"/>
                    </a:lnTo>
                    <a:close/>
                    <a:moveTo>
                      <a:pt x="234" y="56"/>
                    </a:moveTo>
                    <a:cubicBezTo>
                      <a:pt x="243" y="51"/>
                      <a:pt x="243" y="51"/>
                      <a:pt x="243" y="51"/>
                    </a:cubicBezTo>
                    <a:cubicBezTo>
                      <a:pt x="248" y="59"/>
                      <a:pt x="248" y="59"/>
                      <a:pt x="248" y="59"/>
                    </a:cubicBezTo>
                    <a:cubicBezTo>
                      <a:pt x="239" y="64"/>
                      <a:pt x="239" y="64"/>
                      <a:pt x="239" y="64"/>
                    </a:cubicBezTo>
                    <a:lnTo>
                      <a:pt x="234" y="56"/>
                    </a:lnTo>
                    <a:close/>
                    <a:moveTo>
                      <a:pt x="234" y="55"/>
                    </a:moveTo>
                    <a:cubicBezTo>
                      <a:pt x="229" y="47"/>
                      <a:pt x="229" y="47"/>
                      <a:pt x="229" y="47"/>
                    </a:cubicBezTo>
                    <a:cubicBezTo>
                      <a:pt x="238" y="42"/>
                      <a:pt x="238" y="42"/>
                      <a:pt x="238" y="42"/>
                    </a:cubicBezTo>
                    <a:cubicBezTo>
                      <a:pt x="243" y="50"/>
                      <a:pt x="243" y="50"/>
                      <a:pt x="243" y="50"/>
                    </a:cubicBezTo>
                    <a:lnTo>
                      <a:pt x="234" y="55"/>
                    </a:lnTo>
                    <a:close/>
                    <a:moveTo>
                      <a:pt x="229" y="47"/>
                    </a:moveTo>
                    <a:cubicBezTo>
                      <a:pt x="224" y="39"/>
                      <a:pt x="224" y="39"/>
                      <a:pt x="224" y="39"/>
                    </a:cubicBezTo>
                    <a:cubicBezTo>
                      <a:pt x="233" y="34"/>
                      <a:pt x="233" y="34"/>
                      <a:pt x="233" y="34"/>
                    </a:cubicBezTo>
                    <a:cubicBezTo>
                      <a:pt x="238" y="42"/>
                      <a:pt x="238" y="42"/>
                      <a:pt x="238" y="42"/>
                    </a:cubicBezTo>
                    <a:lnTo>
                      <a:pt x="229" y="47"/>
                    </a:lnTo>
                    <a:close/>
                    <a:moveTo>
                      <a:pt x="224" y="39"/>
                    </a:moveTo>
                    <a:cubicBezTo>
                      <a:pt x="219" y="30"/>
                      <a:pt x="219" y="30"/>
                      <a:pt x="219" y="30"/>
                    </a:cubicBezTo>
                    <a:cubicBezTo>
                      <a:pt x="228" y="25"/>
                      <a:pt x="228" y="25"/>
                      <a:pt x="228" y="25"/>
                    </a:cubicBezTo>
                    <a:cubicBezTo>
                      <a:pt x="232" y="34"/>
                      <a:pt x="232" y="34"/>
                      <a:pt x="232" y="34"/>
                    </a:cubicBezTo>
                    <a:lnTo>
                      <a:pt x="224" y="39"/>
                    </a:lnTo>
                    <a:close/>
                    <a:moveTo>
                      <a:pt x="224" y="39"/>
                    </a:moveTo>
                    <a:cubicBezTo>
                      <a:pt x="216" y="44"/>
                      <a:pt x="216" y="44"/>
                      <a:pt x="216" y="44"/>
                    </a:cubicBezTo>
                    <a:cubicBezTo>
                      <a:pt x="211" y="35"/>
                      <a:pt x="211" y="35"/>
                      <a:pt x="211" y="35"/>
                    </a:cubicBezTo>
                    <a:cubicBezTo>
                      <a:pt x="219" y="30"/>
                      <a:pt x="219" y="30"/>
                      <a:pt x="219" y="30"/>
                    </a:cubicBezTo>
                    <a:lnTo>
                      <a:pt x="224" y="39"/>
                    </a:lnTo>
                    <a:close/>
                    <a:moveTo>
                      <a:pt x="211" y="35"/>
                    </a:moveTo>
                    <a:cubicBezTo>
                      <a:pt x="206" y="27"/>
                      <a:pt x="206" y="27"/>
                      <a:pt x="206" y="27"/>
                    </a:cubicBezTo>
                    <a:cubicBezTo>
                      <a:pt x="214" y="22"/>
                      <a:pt x="214" y="22"/>
                      <a:pt x="214" y="22"/>
                    </a:cubicBezTo>
                    <a:cubicBezTo>
                      <a:pt x="219" y="30"/>
                      <a:pt x="219" y="30"/>
                      <a:pt x="219" y="30"/>
                    </a:cubicBezTo>
                    <a:lnTo>
                      <a:pt x="211" y="35"/>
                    </a:lnTo>
                    <a:close/>
                    <a:moveTo>
                      <a:pt x="206" y="27"/>
                    </a:moveTo>
                    <a:cubicBezTo>
                      <a:pt x="201" y="19"/>
                      <a:pt x="201" y="19"/>
                      <a:pt x="201" y="19"/>
                    </a:cubicBezTo>
                    <a:cubicBezTo>
                      <a:pt x="209" y="14"/>
                      <a:pt x="209" y="14"/>
                      <a:pt x="209" y="14"/>
                    </a:cubicBezTo>
                    <a:cubicBezTo>
                      <a:pt x="214" y="22"/>
                      <a:pt x="214" y="22"/>
                      <a:pt x="214" y="22"/>
                    </a:cubicBezTo>
                    <a:lnTo>
                      <a:pt x="206" y="27"/>
                    </a:lnTo>
                    <a:close/>
                    <a:moveTo>
                      <a:pt x="206" y="27"/>
                    </a:moveTo>
                    <a:cubicBezTo>
                      <a:pt x="197" y="32"/>
                      <a:pt x="197" y="32"/>
                      <a:pt x="197" y="32"/>
                    </a:cubicBezTo>
                    <a:cubicBezTo>
                      <a:pt x="192" y="24"/>
                      <a:pt x="192" y="24"/>
                      <a:pt x="192" y="24"/>
                    </a:cubicBezTo>
                    <a:cubicBezTo>
                      <a:pt x="201" y="19"/>
                      <a:pt x="201" y="19"/>
                      <a:pt x="201" y="19"/>
                    </a:cubicBezTo>
                    <a:lnTo>
                      <a:pt x="206" y="27"/>
                    </a:lnTo>
                    <a:close/>
                    <a:moveTo>
                      <a:pt x="197" y="32"/>
                    </a:moveTo>
                    <a:cubicBezTo>
                      <a:pt x="189" y="37"/>
                      <a:pt x="189" y="37"/>
                      <a:pt x="189" y="37"/>
                    </a:cubicBezTo>
                    <a:cubicBezTo>
                      <a:pt x="184" y="29"/>
                      <a:pt x="184" y="29"/>
                      <a:pt x="184" y="29"/>
                    </a:cubicBezTo>
                    <a:cubicBezTo>
                      <a:pt x="192" y="24"/>
                      <a:pt x="192" y="24"/>
                      <a:pt x="192" y="24"/>
                    </a:cubicBezTo>
                    <a:lnTo>
                      <a:pt x="197" y="32"/>
                    </a:lnTo>
                    <a:close/>
                    <a:moveTo>
                      <a:pt x="184" y="29"/>
                    </a:moveTo>
                    <a:cubicBezTo>
                      <a:pt x="179" y="20"/>
                      <a:pt x="179" y="20"/>
                      <a:pt x="179" y="20"/>
                    </a:cubicBezTo>
                    <a:cubicBezTo>
                      <a:pt x="187" y="15"/>
                      <a:pt x="187" y="15"/>
                      <a:pt x="187" y="15"/>
                    </a:cubicBezTo>
                    <a:cubicBezTo>
                      <a:pt x="192" y="24"/>
                      <a:pt x="192" y="24"/>
                      <a:pt x="192" y="24"/>
                    </a:cubicBezTo>
                    <a:lnTo>
                      <a:pt x="184" y="29"/>
                    </a:lnTo>
                    <a:close/>
                    <a:moveTo>
                      <a:pt x="184" y="29"/>
                    </a:moveTo>
                    <a:cubicBezTo>
                      <a:pt x="176" y="34"/>
                      <a:pt x="176" y="34"/>
                      <a:pt x="176" y="34"/>
                    </a:cubicBezTo>
                    <a:cubicBezTo>
                      <a:pt x="171" y="25"/>
                      <a:pt x="171" y="25"/>
                      <a:pt x="171" y="25"/>
                    </a:cubicBezTo>
                    <a:cubicBezTo>
                      <a:pt x="179" y="20"/>
                      <a:pt x="179" y="20"/>
                      <a:pt x="179" y="20"/>
                    </a:cubicBezTo>
                    <a:lnTo>
                      <a:pt x="184" y="29"/>
                    </a:lnTo>
                    <a:close/>
                    <a:moveTo>
                      <a:pt x="171" y="25"/>
                    </a:moveTo>
                    <a:cubicBezTo>
                      <a:pt x="166" y="17"/>
                      <a:pt x="166" y="17"/>
                      <a:pt x="166" y="17"/>
                    </a:cubicBezTo>
                    <a:cubicBezTo>
                      <a:pt x="174" y="12"/>
                      <a:pt x="174" y="12"/>
                      <a:pt x="174" y="12"/>
                    </a:cubicBezTo>
                    <a:cubicBezTo>
                      <a:pt x="179" y="20"/>
                      <a:pt x="179" y="20"/>
                      <a:pt x="179" y="20"/>
                    </a:cubicBezTo>
                    <a:lnTo>
                      <a:pt x="171" y="25"/>
                    </a:lnTo>
                    <a:close/>
                    <a:moveTo>
                      <a:pt x="170" y="25"/>
                    </a:moveTo>
                    <a:cubicBezTo>
                      <a:pt x="162" y="30"/>
                      <a:pt x="162" y="30"/>
                      <a:pt x="162" y="30"/>
                    </a:cubicBezTo>
                    <a:cubicBezTo>
                      <a:pt x="157" y="22"/>
                      <a:pt x="157" y="22"/>
                      <a:pt x="157" y="22"/>
                    </a:cubicBezTo>
                    <a:cubicBezTo>
                      <a:pt x="165" y="17"/>
                      <a:pt x="165" y="17"/>
                      <a:pt x="165" y="17"/>
                    </a:cubicBezTo>
                    <a:lnTo>
                      <a:pt x="170" y="25"/>
                    </a:lnTo>
                    <a:close/>
                    <a:moveTo>
                      <a:pt x="157" y="22"/>
                    </a:moveTo>
                    <a:cubicBezTo>
                      <a:pt x="152" y="14"/>
                      <a:pt x="152" y="14"/>
                      <a:pt x="152" y="14"/>
                    </a:cubicBezTo>
                    <a:cubicBezTo>
                      <a:pt x="160" y="9"/>
                      <a:pt x="160" y="9"/>
                      <a:pt x="160" y="9"/>
                    </a:cubicBezTo>
                    <a:cubicBezTo>
                      <a:pt x="165" y="17"/>
                      <a:pt x="165" y="17"/>
                      <a:pt x="165" y="17"/>
                    </a:cubicBezTo>
                    <a:lnTo>
                      <a:pt x="157" y="22"/>
                    </a:lnTo>
                    <a:close/>
                    <a:moveTo>
                      <a:pt x="157" y="22"/>
                    </a:moveTo>
                    <a:cubicBezTo>
                      <a:pt x="149" y="27"/>
                      <a:pt x="149" y="27"/>
                      <a:pt x="149" y="27"/>
                    </a:cubicBezTo>
                    <a:cubicBezTo>
                      <a:pt x="144" y="19"/>
                      <a:pt x="144" y="19"/>
                      <a:pt x="144" y="19"/>
                    </a:cubicBezTo>
                    <a:cubicBezTo>
                      <a:pt x="152" y="14"/>
                      <a:pt x="152" y="14"/>
                      <a:pt x="152" y="14"/>
                    </a:cubicBezTo>
                    <a:lnTo>
                      <a:pt x="157" y="22"/>
                    </a:lnTo>
                    <a:close/>
                    <a:moveTo>
                      <a:pt x="149" y="27"/>
                    </a:moveTo>
                    <a:cubicBezTo>
                      <a:pt x="140" y="32"/>
                      <a:pt x="140" y="32"/>
                      <a:pt x="140" y="32"/>
                    </a:cubicBezTo>
                    <a:cubicBezTo>
                      <a:pt x="135" y="24"/>
                      <a:pt x="135" y="24"/>
                      <a:pt x="135" y="24"/>
                    </a:cubicBezTo>
                    <a:cubicBezTo>
                      <a:pt x="144" y="19"/>
                      <a:pt x="144" y="19"/>
                      <a:pt x="144" y="19"/>
                    </a:cubicBezTo>
                    <a:lnTo>
                      <a:pt x="149" y="27"/>
                    </a:lnTo>
                    <a:close/>
                    <a:moveTo>
                      <a:pt x="135" y="24"/>
                    </a:moveTo>
                    <a:cubicBezTo>
                      <a:pt x="130" y="15"/>
                      <a:pt x="130" y="15"/>
                      <a:pt x="130" y="15"/>
                    </a:cubicBezTo>
                    <a:cubicBezTo>
                      <a:pt x="139" y="10"/>
                      <a:pt x="139" y="10"/>
                      <a:pt x="139" y="10"/>
                    </a:cubicBezTo>
                    <a:cubicBezTo>
                      <a:pt x="143" y="19"/>
                      <a:pt x="143" y="19"/>
                      <a:pt x="143" y="19"/>
                    </a:cubicBezTo>
                    <a:lnTo>
                      <a:pt x="135" y="24"/>
                    </a:lnTo>
                    <a:close/>
                    <a:moveTo>
                      <a:pt x="135" y="24"/>
                    </a:moveTo>
                    <a:cubicBezTo>
                      <a:pt x="127" y="29"/>
                      <a:pt x="127" y="29"/>
                      <a:pt x="127" y="29"/>
                    </a:cubicBezTo>
                    <a:cubicBezTo>
                      <a:pt x="122" y="20"/>
                      <a:pt x="122" y="20"/>
                      <a:pt x="122" y="20"/>
                    </a:cubicBezTo>
                    <a:cubicBezTo>
                      <a:pt x="130" y="15"/>
                      <a:pt x="130" y="15"/>
                      <a:pt x="130" y="15"/>
                    </a:cubicBezTo>
                    <a:lnTo>
                      <a:pt x="135" y="24"/>
                    </a:lnTo>
                    <a:close/>
                    <a:moveTo>
                      <a:pt x="127" y="29"/>
                    </a:moveTo>
                    <a:cubicBezTo>
                      <a:pt x="118" y="34"/>
                      <a:pt x="118" y="34"/>
                      <a:pt x="118" y="34"/>
                    </a:cubicBezTo>
                    <a:cubicBezTo>
                      <a:pt x="114" y="25"/>
                      <a:pt x="114" y="25"/>
                      <a:pt x="114" y="25"/>
                    </a:cubicBezTo>
                    <a:cubicBezTo>
                      <a:pt x="122" y="20"/>
                      <a:pt x="122" y="20"/>
                      <a:pt x="122" y="20"/>
                    </a:cubicBezTo>
                    <a:lnTo>
                      <a:pt x="127" y="29"/>
                    </a:lnTo>
                    <a:close/>
                    <a:moveTo>
                      <a:pt x="113" y="25"/>
                    </a:moveTo>
                    <a:cubicBezTo>
                      <a:pt x="108" y="17"/>
                      <a:pt x="108" y="17"/>
                      <a:pt x="108" y="17"/>
                    </a:cubicBezTo>
                    <a:cubicBezTo>
                      <a:pt x="117" y="12"/>
                      <a:pt x="117" y="12"/>
                      <a:pt x="117" y="12"/>
                    </a:cubicBezTo>
                    <a:cubicBezTo>
                      <a:pt x="122" y="20"/>
                      <a:pt x="122" y="20"/>
                      <a:pt x="122" y="20"/>
                    </a:cubicBezTo>
                    <a:lnTo>
                      <a:pt x="113" y="25"/>
                    </a:lnTo>
                    <a:close/>
                    <a:moveTo>
                      <a:pt x="113" y="25"/>
                    </a:moveTo>
                    <a:cubicBezTo>
                      <a:pt x="105" y="30"/>
                      <a:pt x="105" y="30"/>
                      <a:pt x="105" y="30"/>
                    </a:cubicBezTo>
                    <a:cubicBezTo>
                      <a:pt x="100" y="22"/>
                      <a:pt x="100" y="22"/>
                      <a:pt x="100" y="22"/>
                    </a:cubicBezTo>
                    <a:cubicBezTo>
                      <a:pt x="108" y="17"/>
                      <a:pt x="108" y="17"/>
                      <a:pt x="108" y="17"/>
                    </a:cubicBezTo>
                    <a:lnTo>
                      <a:pt x="113" y="25"/>
                    </a:lnTo>
                    <a:close/>
                    <a:moveTo>
                      <a:pt x="105" y="30"/>
                    </a:moveTo>
                    <a:cubicBezTo>
                      <a:pt x="97" y="35"/>
                      <a:pt x="97" y="35"/>
                      <a:pt x="97" y="35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100" y="22"/>
                      <a:pt x="100" y="22"/>
                      <a:pt x="100" y="22"/>
                    </a:cubicBezTo>
                    <a:lnTo>
                      <a:pt x="105" y="30"/>
                    </a:lnTo>
                    <a:close/>
                    <a:moveTo>
                      <a:pt x="96" y="35"/>
                    </a:moveTo>
                    <a:cubicBezTo>
                      <a:pt x="88" y="40"/>
                      <a:pt x="88" y="40"/>
                      <a:pt x="88" y="40"/>
                    </a:cubicBezTo>
                    <a:cubicBezTo>
                      <a:pt x="83" y="32"/>
                      <a:pt x="83" y="32"/>
                      <a:pt x="83" y="32"/>
                    </a:cubicBezTo>
                    <a:cubicBezTo>
                      <a:pt x="92" y="27"/>
                      <a:pt x="92" y="27"/>
                      <a:pt x="92" y="27"/>
                    </a:cubicBezTo>
                    <a:lnTo>
                      <a:pt x="96" y="35"/>
                    </a:lnTo>
                    <a:close/>
                    <a:moveTo>
                      <a:pt x="83" y="32"/>
                    </a:moveTo>
                    <a:cubicBezTo>
                      <a:pt x="78" y="24"/>
                      <a:pt x="78" y="24"/>
                      <a:pt x="78" y="24"/>
                    </a:cubicBezTo>
                    <a:cubicBezTo>
                      <a:pt x="86" y="19"/>
                      <a:pt x="86" y="19"/>
                      <a:pt x="86" y="19"/>
                    </a:cubicBezTo>
                    <a:cubicBezTo>
                      <a:pt x="91" y="27"/>
                      <a:pt x="91" y="27"/>
                      <a:pt x="91" y="27"/>
                    </a:cubicBezTo>
                    <a:lnTo>
                      <a:pt x="83" y="32"/>
                    </a:lnTo>
                    <a:close/>
                    <a:moveTo>
                      <a:pt x="83" y="32"/>
                    </a:moveTo>
                    <a:cubicBezTo>
                      <a:pt x="75" y="37"/>
                      <a:pt x="75" y="37"/>
                      <a:pt x="75" y="37"/>
                    </a:cubicBezTo>
                    <a:cubicBezTo>
                      <a:pt x="70" y="29"/>
                      <a:pt x="70" y="29"/>
                      <a:pt x="70" y="29"/>
                    </a:cubicBezTo>
                    <a:cubicBezTo>
                      <a:pt x="78" y="24"/>
                      <a:pt x="78" y="24"/>
                      <a:pt x="78" y="24"/>
                    </a:cubicBezTo>
                    <a:lnTo>
                      <a:pt x="83" y="32"/>
                    </a:lnTo>
                    <a:close/>
                    <a:moveTo>
                      <a:pt x="75" y="37"/>
                    </a:moveTo>
                    <a:cubicBezTo>
                      <a:pt x="66" y="42"/>
                      <a:pt x="66" y="42"/>
                      <a:pt x="66" y="42"/>
                    </a:cubicBezTo>
                    <a:cubicBezTo>
                      <a:pt x="61" y="34"/>
                      <a:pt x="61" y="34"/>
                      <a:pt x="61" y="34"/>
                    </a:cubicBezTo>
                    <a:cubicBezTo>
                      <a:pt x="70" y="29"/>
                      <a:pt x="70" y="29"/>
                      <a:pt x="70" y="29"/>
                    </a:cubicBezTo>
                    <a:lnTo>
                      <a:pt x="75" y="37"/>
                    </a:lnTo>
                    <a:close/>
                    <a:moveTo>
                      <a:pt x="61" y="34"/>
                    </a:moveTo>
                    <a:cubicBezTo>
                      <a:pt x="56" y="25"/>
                      <a:pt x="56" y="25"/>
                      <a:pt x="56" y="25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70" y="29"/>
                      <a:pt x="70" y="29"/>
                      <a:pt x="70" y="29"/>
                    </a:cubicBezTo>
                    <a:lnTo>
                      <a:pt x="61" y="34"/>
                    </a:lnTo>
                    <a:close/>
                    <a:moveTo>
                      <a:pt x="61" y="34"/>
                    </a:moveTo>
                    <a:cubicBezTo>
                      <a:pt x="53" y="39"/>
                      <a:pt x="53" y="39"/>
                      <a:pt x="53" y="39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56" y="26"/>
                      <a:pt x="56" y="26"/>
                      <a:pt x="56" y="26"/>
                    </a:cubicBezTo>
                    <a:lnTo>
                      <a:pt x="61" y="34"/>
                    </a:lnTo>
                    <a:close/>
                    <a:moveTo>
                      <a:pt x="53" y="39"/>
                    </a:moveTo>
                    <a:cubicBezTo>
                      <a:pt x="45" y="44"/>
                      <a:pt x="45" y="44"/>
                      <a:pt x="45" y="44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8" y="31"/>
                      <a:pt x="48" y="31"/>
                      <a:pt x="48" y="31"/>
                    </a:cubicBezTo>
                    <a:lnTo>
                      <a:pt x="53" y="39"/>
                    </a:lnTo>
                    <a:close/>
                    <a:moveTo>
                      <a:pt x="44" y="44"/>
                    </a:moveTo>
                    <a:cubicBezTo>
                      <a:pt x="36" y="49"/>
                      <a:pt x="36" y="49"/>
                      <a:pt x="36" y="49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9" y="36"/>
                      <a:pt x="39" y="36"/>
                      <a:pt x="39" y="36"/>
                    </a:cubicBezTo>
                    <a:lnTo>
                      <a:pt x="44" y="44"/>
                    </a:lnTo>
                    <a:close/>
                    <a:moveTo>
                      <a:pt x="45" y="44"/>
                    </a:moveTo>
                    <a:cubicBezTo>
                      <a:pt x="49" y="52"/>
                      <a:pt x="49" y="52"/>
                      <a:pt x="49" y="52"/>
                    </a:cubicBezTo>
                    <a:cubicBezTo>
                      <a:pt x="41" y="57"/>
                      <a:pt x="41" y="57"/>
                      <a:pt x="41" y="57"/>
                    </a:cubicBezTo>
                    <a:cubicBezTo>
                      <a:pt x="36" y="49"/>
                      <a:pt x="36" y="49"/>
                      <a:pt x="36" y="49"/>
                    </a:cubicBezTo>
                    <a:lnTo>
                      <a:pt x="45" y="44"/>
                    </a:lnTo>
                    <a:close/>
                    <a:moveTo>
                      <a:pt x="50" y="52"/>
                    </a:moveTo>
                    <a:cubicBezTo>
                      <a:pt x="55" y="61"/>
                      <a:pt x="55" y="61"/>
                      <a:pt x="55" y="61"/>
                    </a:cubicBezTo>
                    <a:cubicBezTo>
                      <a:pt x="46" y="66"/>
                      <a:pt x="46" y="66"/>
                      <a:pt x="46" y="66"/>
                    </a:cubicBezTo>
                    <a:cubicBezTo>
                      <a:pt x="41" y="57"/>
                      <a:pt x="41" y="57"/>
                      <a:pt x="41" y="57"/>
                    </a:cubicBezTo>
                    <a:lnTo>
                      <a:pt x="50" y="52"/>
                    </a:lnTo>
                    <a:close/>
                    <a:moveTo>
                      <a:pt x="50" y="52"/>
                    </a:moveTo>
                    <a:cubicBezTo>
                      <a:pt x="58" y="47"/>
                      <a:pt x="58" y="47"/>
                      <a:pt x="58" y="47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55" y="61"/>
                      <a:pt x="55" y="61"/>
                      <a:pt x="55" y="61"/>
                    </a:cubicBezTo>
                    <a:lnTo>
                      <a:pt x="50" y="52"/>
                    </a:lnTo>
                    <a:close/>
                    <a:moveTo>
                      <a:pt x="63" y="56"/>
                    </a:moveTo>
                    <a:cubicBezTo>
                      <a:pt x="68" y="64"/>
                      <a:pt x="68" y="64"/>
                      <a:pt x="68" y="64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55" y="61"/>
                      <a:pt x="55" y="61"/>
                      <a:pt x="55" y="61"/>
                    </a:cubicBezTo>
                    <a:lnTo>
                      <a:pt x="63" y="56"/>
                    </a:lnTo>
                    <a:close/>
                    <a:moveTo>
                      <a:pt x="68" y="64"/>
                    </a:moveTo>
                    <a:cubicBezTo>
                      <a:pt x="73" y="72"/>
                      <a:pt x="73" y="72"/>
                      <a:pt x="73" y="72"/>
                    </a:cubicBezTo>
                    <a:cubicBezTo>
                      <a:pt x="65" y="77"/>
                      <a:pt x="65" y="77"/>
                      <a:pt x="65" y="77"/>
                    </a:cubicBezTo>
                    <a:cubicBezTo>
                      <a:pt x="60" y="69"/>
                      <a:pt x="60" y="69"/>
                      <a:pt x="60" y="69"/>
                    </a:cubicBezTo>
                    <a:lnTo>
                      <a:pt x="68" y="64"/>
                    </a:lnTo>
                    <a:close/>
                    <a:moveTo>
                      <a:pt x="73" y="73"/>
                    </a:moveTo>
                    <a:cubicBezTo>
                      <a:pt x="78" y="81"/>
                      <a:pt x="78" y="81"/>
                      <a:pt x="78" y="81"/>
                    </a:cubicBezTo>
                    <a:cubicBezTo>
                      <a:pt x="70" y="86"/>
                      <a:pt x="70" y="86"/>
                      <a:pt x="70" y="86"/>
                    </a:cubicBezTo>
                    <a:cubicBezTo>
                      <a:pt x="65" y="77"/>
                      <a:pt x="65" y="77"/>
                      <a:pt x="65" y="77"/>
                    </a:cubicBezTo>
                    <a:lnTo>
                      <a:pt x="73" y="73"/>
                    </a:lnTo>
                    <a:close/>
                    <a:moveTo>
                      <a:pt x="78" y="81"/>
                    </a:moveTo>
                    <a:cubicBezTo>
                      <a:pt x="83" y="89"/>
                      <a:pt x="83" y="89"/>
                      <a:pt x="83" y="89"/>
                    </a:cubicBezTo>
                    <a:cubicBezTo>
                      <a:pt x="75" y="94"/>
                      <a:pt x="75" y="94"/>
                      <a:pt x="75" y="94"/>
                    </a:cubicBezTo>
                    <a:cubicBezTo>
                      <a:pt x="70" y="86"/>
                      <a:pt x="70" y="86"/>
                      <a:pt x="70" y="86"/>
                    </a:cubicBezTo>
                    <a:lnTo>
                      <a:pt x="78" y="81"/>
                    </a:lnTo>
                    <a:close/>
                    <a:moveTo>
                      <a:pt x="78" y="81"/>
                    </a:moveTo>
                    <a:cubicBezTo>
                      <a:pt x="87" y="76"/>
                      <a:pt x="87" y="76"/>
                      <a:pt x="87" y="76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83" y="89"/>
                      <a:pt x="83" y="89"/>
                      <a:pt x="83" y="89"/>
                    </a:cubicBezTo>
                    <a:lnTo>
                      <a:pt x="78" y="81"/>
                    </a:lnTo>
                    <a:close/>
                    <a:moveTo>
                      <a:pt x="92" y="84"/>
                    </a:moveTo>
                    <a:cubicBezTo>
                      <a:pt x="97" y="93"/>
                      <a:pt x="97" y="93"/>
                      <a:pt x="97" y="93"/>
                    </a:cubicBezTo>
                    <a:cubicBezTo>
                      <a:pt x="88" y="97"/>
                      <a:pt x="88" y="97"/>
                      <a:pt x="88" y="97"/>
                    </a:cubicBezTo>
                    <a:cubicBezTo>
                      <a:pt x="83" y="89"/>
                      <a:pt x="83" y="89"/>
                      <a:pt x="83" y="89"/>
                    </a:cubicBezTo>
                    <a:lnTo>
                      <a:pt x="92" y="84"/>
                    </a:lnTo>
                    <a:close/>
                    <a:moveTo>
                      <a:pt x="97" y="93"/>
                    </a:moveTo>
                    <a:cubicBezTo>
                      <a:pt x="102" y="101"/>
                      <a:pt x="102" y="101"/>
                      <a:pt x="102" y="101"/>
                    </a:cubicBezTo>
                    <a:cubicBezTo>
                      <a:pt x="93" y="106"/>
                      <a:pt x="93" y="106"/>
                      <a:pt x="93" y="106"/>
                    </a:cubicBezTo>
                    <a:cubicBezTo>
                      <a:pt x="88" y="98"/>
                      <a:pt x="88" y="98"/>
                      <a:pt x="88" y="98"/>
                    </a:cubicBezTo>
                    <a:lnTo>
                      <a:pt x="97" y="93"/>
                    </a:lnTo>
                    <a:close/>
                    <a:moveTo>
                      <a:pt x="97" y="93"/>
                    </a:moveTo>
                    <a:cubicBezTo>
                      <a:pt x="105" y="88"/>
                      <a:pt x="105" y="88"/>
                      <a:pt x="105" y="88"/>
                    </a:cubicBezTo>
                    <a:cubicBezTo>
                      <a:pt x="110" y="96"/>
                      <a:pt x="110" y="96"/>
                      <a:pt x="110" y="96"/>
                    </a:cubicBezTo>
                    <a:cubicBezTo>
                      <a:pt x="102" y="101"/>
                      <a:pt x="102" y="101"/>
                      <a:pt x="102" y="101"/>
                    </a:cubicBezTo>
                    <a:lnTo>
                      <a:pt x="97" y="93"/>
                    </a:lnTo>
                    <a:close/>
                    <a:moveTo>
                      <a:pt x="110" y="96"/>
                    </a:moveTo>
                    <a:cubicBezTo>
                      <a:pt x="115" y="104"/>
                      <a:pt x="115" y="104"/>
                      <a:pt x="115" y="104"/>
                    </a:cubicBezTo>
                    <a:cubicBezTo>
                      <a:pt x="107" y="109"/>
                      <a:pt x="107" y="109"/>
                      <a:pt x="107" y="109"/>
                    </a:cubicBezTo>
                    <a:cubicBezTo>
                      <a:pt x="102" y="101"/>
                      <a:pt x="102" y="101"/>
                      <a:pt x="102" y="101"/>
                    </a:cubicBezTo>
                    <a:lnTo>
                      <a:pt x="110" y="96"/>
                    </a:lnTo>
                    <a:close/>
                    <a:moveTo>
                      <a:pt x="115" y="104"/>
                    </a:moveTo>
                    <a:cubicBezTo>
                      <a:pt x="120" y="113"/>
                      <a:pt x="120" y="113"/>
                      <a:pt x="120" y="113"/>
                    </a:cubicBezTo>
                    <a:cubicBezTo>
                      <a:pt x="112" y="118"/>
                      <a:pt x="112" y="118"/>
                      <a:pt x="112" y="118"/>
                    </a:cubicBezTo>
                    <a:cubicBezTo>
                      <a:pt x="107" y="109"/>
                      <a:pt x="107" y="109"/>
                      <a:pt x="107" y="109"/>
                    </a:cubicBezTo>
                    <a:lnTo>
                      <a:pt x="115" y="104"/>
                    </a:lnTo>
                    <a:close/>
                    <a:moveTo>
                      <a:pt x="115" y="104"/>
                    </a:moveTo>
                    <a:cubicBezTo>
                      <a:pt x="123" y="99"/>
                      <a:pt x="123" y="99"/>
                      <a:pt x="123" y="99"/>
                    </a:cubicBezTo>
                    <a:cubicBezTo>
                      <a:pt x="128" y="108"/>
                      <a:pt x="128" y="108"/>
                      <a:pt x="128" y="108"/>
                    </a:cubicBezTo>
                    <a:cubicBezTo>
                      <a:pt x="120" y="113"/>
                      <a:pt x="120" y="113"/>
                      <a:pt x="120" y="113"/>
                    </a:cubicBezTo>
                    <a:lnTo>
                      <a:pt x="115" y="104"/>
                    </a:lnTo>
                    <a:close/>
                    <a:moveTo>
                      <a:pt x="129" y="108"/>
                    </a:moveTo>
                    <a:cubicBezTo>
                      <a:pt x="133" y="116"/>
                      <a:pt x="133" y="116"/>
                      <a:pt x="133" y="116"/>
                    </a:cubicBezTo>
                    <a:cubicBezTo>
                      <a:pt x="125" y="121"/>
                      <a:pt x="125" y="121"/>
                      <a:pt x="125" y="121"/>
                    </a:cubicBezTo>
                    <a:cubicBezTo>
                      <a:pt x="120" y="113"/>
                      <a:pt x="120" y="113"/>
                      <a:pt x="120" y="113"/>
                    </a:cubicBezTo>
                    <a:lnTo>
                      <a:pt x="129" y="108"/>
                    </a:lnTo>
                    <a:close/>
                    <a:moveTo>
                      <a:pt x="134" y="116"/>
                    </a:moveTo>
                    <a:cubicBezTo>
                      <a:pt x="139" y="124"/>
                      <a:pt x="139" y="124"/>
                      <a:pt x="139" y="124"/>
                    </a:cubicBezTo>
                    <a:cubicBezTo>
                      <a:pt x="130" y="129"/>
                      <a:pt x="130" y="129"/>
                      <a:pt x="130" y="129"/>
                    </a:cubicBezTo>
                    <a:cubicBezTo>
                      <a:pt x="125" y="121"/>
                      <a:pt x="125" y="121"/>
                      <a:pt x="125" y="121"/>
                    </a:cubicBezTo>
                    <a:lnTo>
                      <a:pt x="134" y="116"/>
                    </a:lnTo>
                    <a:close/>
                    <a:moveTo>
                      <a:pt x="134" y="116"/>
                    </a:moveTo>
                    <a:cubicBezTo>
                      <a:pt x="142" y="111"/>
                      <a:pt x="142" y="111"/>
                      <a:pt x="142" y="111"/>
                    </a:cubicBezTo>
                    <a:cubicBezTo>
                      <a:pt x="147" y="119"/>
                      <a:pt x="147" y="119"/>
                      <a:pt x="147" y="119"/>
                    </a:cubicBezTo>
                    <a:cubicBezTo>
                      <a:pt x="139" y="124"/>
                      <a:pt x="139" y="124"/>
                      <a:pt x="139" y="124"/>
                    </a:cubicBezTo>
                    <a:lnTo>
                      <a:pt x="134" y="116"/>
                    </a:lnTo>
                    <a:close/>
                    <a:moveTo>
                      <a:pt x="147" y="119"/>
                    </a:moveTo>
                    <a:cubicBezTo>
                      <a:pt x="152" y="128"/>
                      <a:pt x="152" y="128"/>
                      <a:pt x="152" y="128"/>
                    </a:cubicBezTo>
                    <a:cubicBezTo>
                      <a:pt x="144" y="133"/>
                      <a:pt x="144" y="133"/>
                      <a:pt x="144" y="133"/>
                    </a:cubicBezTo>
                    <a:cubicBezTo>
                      <a:pt x="139" y="124"/>
                      <a:pt x="139" y="124"/>
                      <a:pt x="139" y="124"/>
                    </a:cubicBezTo>
                    <a:lnTo>
                      <a:pt x="147" y="119"/>
                    </a:lnTo>
                    <a:close/>
                    <a:moveTo>
                      <a:pt x="152" y="128"/>
                    </a:moveTo>
                    <a:cubicBezTo>
                      <a:pt x="157" y="136"/>
                      <a:pt x="157" y="136"/>
                      <a:pt x="157" y="136"/>
                    </a:cubicBezTo>
                    <a:cubicBezTo>
                      <a:pt x="149" y="141"/>
                      <a:pt x="149" y="141"/>
                      <a:pt x="149" y="141"/>
                    </a:cubicBezTo>
                    <a:cubicBezTo>
                      <a:pt x="144" y="133"/>
                      <a:pt x="144" y="133"/>
                      <a:pt x="144" y="133"/>
                    </a:cubicBezTo>
                    <a:lnTo>
                      <a:pt x="152" y="128"/>
                    </a:lnTo>
                    <a:close/>
                    <a:moveTo>
                      <a:pt x="152" y="128"/>
                    </a:moveTo>
                    <a:cubicBezTo>
                      <a:pt x="160" y="123"/>
                      <a:pt x="160" y="123"/>
                      <a:pt x="160" y="123"/>
                    </a:cubicBezTo>
                    <a:cubicBezTo>
                      <a:pt x="165" y="131"/>
                      <a:pt x="165" y="131"/>
                      <a:pt x="165" y="131"/>
                    </a:cubicBezTo>
                    <a:cubicBezTo>
                      <a:pt x="157" y="136"/>
                      <a:pt x="157" y="136"/>
                      <a:pt x="157" y="136"/>
                    </a:cubicBezTo>
                    <a:lnTo>
                      <a:pt x="152" y="128"/>
                    </a:lnTo>
                    <a:close/>
                    <a:moveTo>
                      <a:pt x="165" y="131"/>
                    </a:moveTo>
                    <a:cubicBezTo>
                      <a:pt x="170" y="139"/>
                      <a:pt x="170" y="139"/>
                      <a:pt x="170" y="139"/>
                    </a:cubicBezTo>
                    <a:cubicBezTo>
                      <a:pt x="162" y="144"/>
                      <a:pt x="162" y="144"/>
                      <a:pt x="162" y="144"/>
                    </a:cubicBezTo>
                    <a:cubicBezTo>
                      <a:pt x="157" y="136"/>
                      <a:pt x="157" y="136"/>
                      <a:pt x="157" y="136"/>
                    </a:cubicBezTo>
                    <a:lnTo>
                      <a:pt x="165" y="131"/>
                    </a:lnTo>
                    <a:close/>
                    <a:moveTo>
                      <a:pt x="166" y="131"/>
                    </a:moveTo>
                    <a:cubicBezTo>
                      <a:pt x="174" y="126"/>
                      <a:pt x="174" y="126"/>
                      <a:pt x="174" y="126"/>
                    </a:cubicBezTo>
                    <a:cubicBezTo>
                      <a:pt x="179" y="134"/>
                      <a:pt x="179" y="134"/>
                      <a:pt x="179" y="134"/>
                    </a:cubicBezTo>
                    <a:cubicBezTo>
                      <a:pt x="171" y="139"/>
                      <a:pt x="171" y="139"/>
                      <a:pt x="171" y="139"/>
                    </a:cubicBezTo>
                    <a:lnTo>
                      <a:pt x="166" y="131"/>
                    </a:lnTo>
                    <a:close/>
                    <a:moveTo>
                      <a:pt x="179" y="135"/>
                    </a:moveTo>
                    <a:cubicBezTo>
                      <a:pt x="184" y="143"/>
                      <a:pt x="184" y="143"/>
                      <a:pt x="184" y="143"/>
                    </a:cubicBezTo>
                    <a:cubicBezTo>
                      <a:pt x="176" y="148"/>
                      <a:pt x="176" y="148"/>
                      <a:pt x="176" y="148"/>
                    </a:cubicBezTo>
                    <a:cubicBezTo>
                      <a:pt x="171" y="140"/>
                      <a:pt x="171" y="140"/>
                      <a:pt x="171" y="140"/>
                    </a:cubicBezTo>
                    <a:lnTo>
                      <a:pt x="179" y="135"/>
                    </a:lnTo>
                    <a:close/>
                    <a:moveTo>
                      <a:pt x="179" y="134"/>
                    </a:moveTo>
                    <a:cubicBezTo>
                      <a:pt x="187" y="130"/>
                      <a:pt x="187" y="130"/>
                      <a:pt x="187" y="130"/>
                    </a:cubicBezTo>
                    <a:cubicBezTo>
                      <a:pt x="192" y="138"/>
                      <a:pt x="192" y="138"/>
                      <a:pt x="192" y="138"/>
                    </a:cubicBezTo>
                    <a:cubicBezTo>
                      <a:pt x="184" y="143"/>
                      <a:pt x="184" y="143"/>
                      <a:pt x="184" y="143"/>
                    </a:cubicBezTo>
                    <a:lnTo>
                      <a:pt x="179" y="134"/>
                    </a:lnTo>
                    <a:close/>
                    <a:moveTo>
                      <a:pt x="187" y="129"/>
                    </a:moveTo>
                    <a:cubicBezTo>
                      <a:pt x="196" y="124"/>
                      <a:pt x="196" y="124"/>
                      <a:pt x="196" y="124"/>
                    </a:cubicBezTo>
                    <a:cubicBezTo>
                      <a:pt x="201" y="133"/>
                      <a:pt x="201" y="133"/>
                      <a:pt x="201" y="133"/>
                    </a:cubicBezTo>
                    <a:cubicBezTo>
                      <a:pt x="192" y="138"/>
                      <a:pt x="192" y="138"/>
                      <a:pt x="192" y="138"/>
                    </a:cubicBezTo>
                    <a:lnTo>
                      <a:pt x="187" y="129"/>
                    </a:lnTo>
                    <a:close/>
                    <a:moveTo>
                      <a:pt x="201" y="133"/>
                    </a:moveTo>
                    <a:cubicBezTo>
                      <a:pt x="206" y="141"/>
                      <a:pt x="206" y="141"/>
                      <a:pt x="206" y="141"/>
                    </a:cubicBezTo>
                    <a:cubicBezTo>
                      <a:pt x="197" y="146"/>
                      <a:pt x="197" y="146"/>
                      <a:pt x="197" y="146"/>
                    </a:cubicBezTo>
                    <a:cubicBezTo>
                      <a:pt x="192" y="138"/>
                      <a:pt x="192" y="138"/>
                      <a:pt x="192" y="138"/>
                    </a:cubicBezTo>
                    <a:lnTo>
                      <a:pt x="201" y="133"/>
                    </a:lnTo>
                    <a:close/>
                    <a:moveTo>
                      <a:pt x="201" y="133"/>
                    </a:moveTo>
                    <a:cubicBezTo>
                      <a:pt x="209" y="128"/>
                      <a:pt x="209" y="128"/>
                      <a:pt x="209" y="128"/>
                    </a:cubicBezTo>
                    <a:cubicBezTo>
                      <a:pt x="214" y="136"/>
                      <a:pt x="214" y="136"/>
                      <a:pt x="214" y="136"/>
                    </a:cubicBezTo>
                    <a:cubicBezTo>
                      <a:pt x="206" y="141"/>
                      <a:pt x="206" y="141"/>
                      <a:pt x="206" y="141"/>
                    </a:cubicBezTo>
                    <a:lnTo>
                      <a:pt x="201" y="133"/>
                    </a:lnTo>
                    <a:close/>
                    <a:moveTo>
                      <a:pt x="209" y="128"/>
                    </a:moveTo>
                    <a:cubicBezTo>
                      <a:pt x="217" y="123"/>
                      <a:pt x="217" y="123"/>
                      <a:pt x="217" y="12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14" y="136"/>
                      <a:pt x="214" y="136"/>
                      <a:pt x="214" y="136"/>
                    </a:cubicBezTo>
                    <a:lnTo>
                      <a:pt x="209" y="128"/>
                    </a:lnTo>
                    <a:close/>
                    <a:moveTo>
                      <a:pt x="223" y="131"/>
                    </a:moveTo>
                    <a:cubicBezTo>
                      <a:pt x="227" y="139"/>
                      <a:pt x="227" y="139"/>
                      <a:pt x="227" y="139"/>
                    </a:cubicBezTo>
                    <a:cubicBezTo>
                      <a:pt x="219" y="144"/>
                      <a:pt x="219" y="144"/>
                      <a:pt x="219" y="144"/>
                    </a:cubicBezTo>
                    <a:cubicBezTo>
                      <a:pt x="214" y="136"/>
                      <a:pt x="214" y="136"/>
                      <a:pt x="214" y="136"/>
                    </a:cubicBezTo>
                    <a:lnTo>
                      <a:pt x="223" y="131"/>
                    </a:lnTo>
                    <a:close/>
                    <a:moveTo>
                      <a:pt x="223" y="131"/>
                    </a:moveTo>
                    <a:cubicBezTo>
                      <a:pt x="231" y="126"/>
                      <a:pt x="231" y="126"/>
                      <a:pt x="231" y="126"/>
                    </a:cubicBezTo>
                    <a:cubicBezTo>
                      <a:pt x="236" y="134"/>
                      <a:pt x="236" y="134"/>
                      <a:pt x="236" y="134"/>
                    </a:cubicBezTo>
                    <a:cubicBezTo>
                      <a:pt x="228" y="139"/>
                      <a:pt x="228" y="139"/>
                      <a:pt x="228" y="139"/>
                    </a:cubicBezTo>
                    <a:lnTo>
                      <a:pt x="223" y="131"/>
                    </a:lnTo>
                    <a:close/>
                    <a:moveTo>
                      <a:pt x="231" y="126"/>
                    </a:moveTo>
                    <a:cubicBezTo>
                      <a:pt x="239" y="121"/>
                      <a:pt x="239" y="121"/>
                      <a:pt x="239" y="121"/>
                    </a:cubicBezTo>
                    <a:cubicBezTo>
                      <a:pt x="244" y="129"/>
                      <a:pt x="244" y="129"/>
                      <a:pt x="244" y="129"/>
                    </a:cubicBezTo>
                    <a:cubicBezTo>
                      <a:pt x="236" y="134"/>
                      <a:pt x="236" y="134"/>
                      <a:pt x="236" y="134"/>
                    </a:cubicBezTo>
                    <a:lnTo>
                      <a:pt x="231" y="126"/>
                    </a:lnTo>
                    <a:close/>
                    <a:moveTo>
                      <a:pt x="239" y="121"/>
                    </a:moveTo>
                    <a:cubicBezTo>
                      <a:pt x="248" y="116"/>
                      <a:pt x="248" y="116"/>
                      <a:pt x="248" y="116"/>
                    </a:cubicBezTo>
                    <a:cubicBezTo>
                      <a:pt x="253" y="124"/>
                      <a:pt x="253" y="124"/>
                      <a:pt x="253" y="124"/>
                    </a:cubicBezTo>
                    <a:cubicBezTo>
                      <a:pt x="244" y="129"/>
                      <a:pt x="244" y="129"/>
                      <a:pt x="244" y="129"/>
                    </a:cubicBezTo>
                    <a:lnTo>
                      <a:pt x="239" y="121"/>
                    </a:lnTo>
                    <a:close/>
                    <a:moveTo>
                      <a:pt x="239" y="121"/>
                    </a:moveTo>
                    <a:cubicBezTo>
                      <a:pt x="234" y="113"/>
                      <a:pt x="234" y="113"/>
                      <a:pt x="234" y="113"/>
                    </a:cubicBezTo>
                    <a:cubicBezTo>
                      <a:pt x="243" y="108"/>
                      <a:pt x="243" y="108"/>
                      <a:pt x="243" y="108"/>
                    </a:cubicBezTo>
                    <a:cubicBezTo>
                      <a:pt x="248" y="116"/>
                      <a:pt x="248" y="116"/>
                      <a:pt x="248" y="116"/>
                    </a:cubicBezTo>
                    <a:lnTo>
                      <a:pt x="239" y="121"/>
                    </a:lnTo>
                    <a:close/>
                    <a:moveTo>
                      <a:pt x="243" y="108"/>
                    </a:moveTo>
                    <a:cubicBezTo>
                      <a:pt x="251" y="103"/>
                      <a:pt x="251" y="103"/>
                      <a:pt x="251" y="103"/>
                    </a:cubicBezTo>
                    <a:cubicBezTo>
                      <a:pt x="256" y="111"/>
                      <a:pt x="256" y="111"/>
                      <a:pt x="256" y="111"/>
                    </a:cubicBezTo>
                    <a:cubicBezTo>
                      <a:pt x="248" y="116"/>
                      <a:pt x="248" y="116"/>
                      <a:pt x="248" y="116"/>
                    </a:cubicBezTo>
                    <a:lnTo>
                      <a:pt x="243" y="108"/>
                    </a:lnTo>
                    <a:close/>
                    <a:moveTo>
                      <a:pt x="251" y="103"/>
                    </a:moveTo>
                    <a:cubicBezTo>
                      <a:pt x="259" y="98"/>
                      <a:pt x="259" y="98"/>
                      <a:pt x="259" y="98"/>
                    </a:cubicBezTo>
                    <a:cubicBezTo>
                      <a:pt x="264" y="106"/>
                      <a:pt x="264" y="106"/>
                      <a:pt x="264" y="106"/>
                    </a:cubicBezTo>
                    <a:cubicBezTo>
                      <a:pt x="256" y="111"/>
                      <a:pt x="256" y="111"/>
                      <a:pt x="256" y="111"/>
                    </a:cubicBezTo>
                    <a:lnTo>
                      <a:pt x="251" y="103"/>
                    </a:lnTo>
                    <a:close/>
                    <a:moveTo>
                      <a:pt x="251" y="102"/>
                    </a:moveTo>
                    <a:cubicBezTo>
                      <a:pt x="246" y="94"/>
                      <a:pt x="246" y="94"/>
                      <a:pt x="246" y="94"/>
                    </a:cubicBezTo>
                    <a:cubicBezTo>
                      <a:pt x="254" y="89"/>
                      <a:pt x="254" y="89"/>
                      <a:pt x="254" y="89"/>
                    </a:cubicBezTo>
                    <a:cubicBezTo>
                      <a:pt x="259" y="97"/>
                      <a:pt x="259" y="97"/>
                      <a:pt x="259" y="97"/>
                    </a:cubicBezTo>
                    <a:lnTo>
                      <a:pt x="251" y="102"/>
                    </a:lnTo>
                    <a:close/>
                    <a:moveTo>
                      <a:pt x="255" y="89"/>
                    </a:moveTo>
                    <a:cubicBezTo>
                      <a:pt x="263" y="84"/>
                      <a:pt x="263" y="84"/>
                      <a:pt x="263" y="84"/>
                    </a:cubicBezTo>
                    <a:cubicBezTo>
                      <a:pt x="268" y="92"/>
                      <a:pt x="268" y="92"/>
                      <a:pt x="268" y="92"/>
                    </a:cubicBezTo>
                    <a:cubicBezTo>
                      <a:pt x="260" y="97"/>
                      <a:pt x="260" y="97"/>
                      <a:pt x="260" y="97"/>
                    </a:cubicBezTo>
                    <a:lnTo>
                      <a:pt x="255" y="89"/>
                    </a:lnTo>
                    <a:close/>
                    <a:moveTo>
                      <a:pt x="254" y="89"/>
                    </a:moveTo>
                    <a:cubicBezTo>
                      <a:pt x="250" y="81"/>
                      <a:pt x="250" y="81"/>
                      <a:pt x="250" y="81"/>
                    </a:cubicBezTo>
                    <a:cubicBezTo>
                      <a:pt x="258" y="76"/>
                      <a:pt x="258" y="76"/>
                      <a:pt x="258" y="76"/>
                    </a:cubicBezTo>
                    <a:cubicBezTo>
                      <a:pt x="263" y="84"/>
                      <a:pt x="263" y="84"/>
                      <a:pt x="263" y="84"/>
                    </a:cubicBezTo>
                    <a:lnTo>
                      <a:pt x="254" y="89"/>
                    </a:lnTo>
                    <a:close/>
                    <a:moveTo>
                      <a:pt x="249" y="81"/>
                    </a:moveTo>
                    <a:cubicBezTo>
                      <a:pt x="244" y="72"/>
                      <a:pt x="244" y="72"/>
                      <a:pt x="244" y="72"/>
                    </a:cubicBezTo>
                    <a:cubicBezTo>
                      <a:pt x="253" y="67"/>
                      <a:pt x="253" y="67"/>
                      <a:pt x="253" y="67"/>
                    </a:cubicBezTo>
                    <a:cubicBezTo>
                      <a:pt x="258" y="76"/>
                      <a:pt x="258" y="76"/>
                      <a:pt x="258" y="76"/>
                    </a:cubicBezTo>
                    <a:lnTo>
                      <a:pt x="249" y="81"/>
                    </a:lnTo>
                    <a:close/>
                    <a:moveTo>
                      <a:pt x="244" y="72"/>
                    </a:moveTo>
                    <a:cubicBezTo>
                      <a:pt x="239" y="64"/>
                      <a:pt x="239" y="64"/>
                      <a:pt x="239" y="64"/>
                    </a:cubicBezTo>
                    <a:cubicBezTo>
                      <a:pt x="248" y="59"/>
                      <a:pt x="248" y="59"/>
                      <a:pt x="248" y="59"/>
                    </a:cubicBezTo>
                    <a:cubicBezTo>
                      <a:pt x="253" y="67"/>
                      <a:pt x="253" y="67"/>
                      <a:pt x="253" y="67"/>
                    </a:cubicBezTo>
                    <a:lnTo>
                      <a:pt x="244" y="72"/>
                    </a:lnTo>
                    <a:close/>
                    <a:moveTo>
                      <a:pt x="248" y="59"/>
                    </a:moveTo>
                    <a:cubicBezTo>
                      <a:pt x="256" y="54"/>
                      <a:pt x="256" y="54"/>
                      <a:pt x="256" y="54"/>
                    </a:cubicBezTo>
                    <a:cubicBezTo>
                      <a:pt x="261" y="62"/>
                      <a:pt x="261" y="62"/>
                      <a:pt x="261" y="62"/>
                    </a:cubicBezTo>
                    <a:cubicBezTo>
                      <a:pt x="253" y="67"/>
                      <a:pt x="253" y="67"/>
                      <a:pt x="253" y="67"/>
                    </a:cubicBezTo>
                    <a:lnTo>
                      <a:pt x="248" y="59"/>
                    </a:lnTo>
                    <a:close/>
                    <a:moveTo>
                      <a:pt x="248" y="59"/>
                    </a:moveTo>
                    <a:cubicBezTo>
                      <a:pt x="243" y="51"/>
                      <a:pt x="243" y="51"/>
                      <a:pt x="243" y="51"/>
                    </a:cubicBezTo>
                    <a:cubicBezTo>
                      <a:pt x="251" y="46"/>
                      <a:pt x="251" y="46"/>
                      <a:pt x="251" y="46"/>
                    </a:cubicBezTo>
                    <a:cubicBezTo>
                      <a:pt x="256" y="54"/>
                      <a:pt x="256" y="54"/>
                      <a:pt x="256" y="54"/>
                    </a:cubicBezTo>
                    <a:lnTo>
                      <a:pt x="248" y="59"/>
                    </a:lnTo>
                    <a:close/>
                    <a:moveTo>
                      <a:pt x="243" y="50"/>
                    </a:moveTo>
                    <a:cubicBezTo>
                      <a:pt x="238" y="42"/>
                      <a:pt x="238" y="42"/>
                      <a:pt x="238" y="42"/>
                    </a:cubicBezTo>
                    <a:cubicBezTo>
                      <a:pt x="246" y="37"/>
                      <a:pt x="246" y="37"/>
                      <a:pt x="246" y="37"/>
                    </a:cubicBezTo>
                    <a:cubicBezTo>
                      <a:pt x="251" y="45"/>
                      <a:pt x="251" y="45"/>
                      <a:pt x="251" y="45"/>
                    </a:cubicBezTo>
                    <a:lnTo>
                      <a:pt x="243" y="50"/>
                    </a:lnTo>
                    <a:close/>
                    <a:moveTo>
                      <a:pt x="236" y="20"/>
                    </a:moveTo>
                    <a:cubicBezTo>
                      <a:pt x="241" y="29"/>
                      <a:pt x="241" y="29"/>
                      <a:pt x="241" y="29"/>
                    </a:cubicBezTo>
                    <a:cubicBezTo>
                      <a:pt x="233" y="34"/>
                      <a:pt x="233" y="34"/>
                      <a:pt x="233" y="34"/>
                    </a:cubicBezTo>
                    <a:cubicBezTo>
                      <a:pt x="228" y="25"/>
                      <a:pt x="228" y="25"/>
                      <a:pt x="228" y="25"/>
                    </a:cubicBezTo>
                    <a:lnTo>
                      <a:pt x="236" y="20"/>
                    </a:lnTo>
                    <a:close/>
                    <a:moveTo>
                      <a:pt x="227" y="25"/>
                    </a:moveTo>
                    <a:cubicBezTo>
                      <a:pt x="219" y="30"/>
                      <a:pt x="219" y="30"/>
                      <a:pt x="219" y="30"/>
                    </a:cubicBezTo>
                    <a:cubicBezTo>
                      <a:pt x="214" y="22"/>
                      <a:pt x="214" y="22"/>
                      <a:pt x="214" y="22"/>
                    </a:cubicBezTo>
                    <a:cubicBezTo>
                      <a:pt x="222" y="17"/>
                      <a:pt x="222" y="17"/>
                      <a:pt x="222" y="17"/>
                    </a:cubicBezTo>
                    <a:lnTo>
                      <a:pt x="227" y="25"/>
                    </a:lnTo>
                    <a:close/>
                    <a:moveTo>
                      <a:pt x="217" y="9"/>
                    </a:moveTo>
                    <a:cubicBezTo>
                      <a:pt x="222" y="17"/>
                      <a:pt x="222" y="17"/>
                      <a:pt x="222" y="17"/>
                    </a:cubicBezTo>
                    <a:cubicBezTo>
                      <a:pt x="214" y="22"/>
                      <a:pt x="214" y="22"/>
                      <a:pt x="214" y="22"/>
                    </a:cubicBezTo>
                    <a:cubicBezTo>
                      <a:pt x="209" y="14"/>
                      <a:pt x="209" y="14"/>
                      <a:pt x="209" y="14"/>
                    </a:cubicBezTo>
                    <a:lnTo>
                      <a:pt x="217" y="9"/>
                    </a:lnTo>
                    <a:close/>
                    <a:moveTo>
                      <a:pt x="204" y="5"/>
                    </a:moveTo>
                    <a:cubicBezTo>
                      <a:pt x="209" y="14"/>
                      <a:pt x="209" y="14"/>
                      <a:pt x="209" y="14"/>
                    </a:cubicBezTo>
                    <a:cubicBezTo>
                      <a:pt x="201" y="18"/>
                      <a:pt x="201" y="18"/>
                      <a:pt x="201" y="18"/>
                    </a:cubicBezTo>
                    <a:cubicBezTo>
                      <a:pt x="196" y="10"/>
                      <a:pt x="196" y="10"/>
                      <a:pt x="196" y="10"/>
                    </a:cubicBezTo>
                    <a:lnTo>
                      <a:pt x="204" y="5"/>
                    </a:lnTo>
                    <a:close/>
                    <a:moveTo>
                      <a:pt x="196" y="10"/>
                    </a:moveTo>
                    <a:cubicBezTo>
                      <a:pt x="201" y="19"/>
                      <a:pt x="201" y="19"/>
                      <a:pt x="201" y="19"/>
                    </a:cubicBezTo>
                    <a:cubicBezTo>
                      <a:pt x="192" y="24"/>
                      <a:pt x="192" y="24"/>
                      <a:pt x="192" y="24"/>
                    </a:cubicBezTo>
                    <a:cubicBezTo>
                      <a:pt x="187" y="15"/>
                      <a:pt x="187" y="15"/>
                      <a:pt x="187" y="15"/>
                    </a:cubicBezTo>
                    <a:lnTo>
                      <a:pt x="196" y="10"/>
                    </a:lnTo>
                    <a:close/>
                    <a:moveTo>
                      <a:pt x="182" y="7"/>
                    </a:moveTo>
                    <a:cubicBezTo>
                      <a:pt x="187" y="15"/>
                      <a:pt x="187" y="15"/>
                      <a:pt x="187" y="15"/>
                    </a:cubicBezTo>
                    <a:cubicBezTo>
                      <a:pt x="179" y="20"/>
                      <a:pt x="179" y="20"/>
                      <a:pt x="179" y="20"/>
                    </a:cubicBezTo>
                    <a:cubicBezTo>
                      <a:pt x="174" y="12"/>
                      <a:pt x="174" y="12"/>
                      <a:pt x="174" y="12"/>
                    </a:cubicBezTo>
                    <a:lnTo>
                      <a:pt x="182" y="7"/>
                    </a:lnTo>
                    <a:close/>
                    <a:moveTo>
                      <a:pt x="169" y="4"/>
                    </a:moveTo>
                    <a:cubicBezTo>
                      <a:pt x="174" y="12"/>
                      <a:pt x="174" y="12"/>
                      <a:pt x="174" y="12"/>
                    </a:cubicBezTo>
                    <a:cubicBezTo>
                      <a:pt x="165" y="17"/>
                      <a:pt x="165" y="17"/>
                      <a:pt x="165" y="17"/>
                    </a:cubicBezTo>
                    <a:cubicBezTo>
                      <a:pt x="160" y="9"/>
                      <a:pt x="160" y="9"/>
                      <a:pt x="160" y="9"/>
                    </a:cubicBezTo>
                    <a:lnTo>
                      <a:pt x="169" y="4"/>
                    </a:lnTo>
                    <a:close/>
                    <a:moveTo>
                      <a:pt x="155" y="0"/>
                    </a:moveTo>
                    <a:cubicBezTo>
                      <a:pt x="160" y="9"/>
                      <a:pt x="160" y="9"/>
                      <a:pt x="160" y="9"/>
                    </a:cubicBezTo>
                    <a:cubicBezTo>
                      <a:pt x="152" y="13"/>
                      <a:pt x="152" y="13"/>
                      <a:pt x="152" y="13"/>
                    </a:cubicBezTo>
                    <a:cubicBezTo>
                      <a:pt x="147" y="5"/>
                      <a:pt x="147" y="5"/>
                      <a:pt x="147" y="5"/>
                    </a:cubicBezTo>
                    <a:lnTo>
                      <a:pt x="155" y="0"/>
                    </a:lnTo>
                    <a:close/>
                    <a:moveTo>
                      <a:pt x="147" y="5"/>
                    </a:moveTo>
                    <a:cubicBezTo>
                      <a:pt x="152" y="14"/>
                      <a:pt x="152" y="14"/>
                      <a:pt x="152" y="14"/>
                    </a:cubicBezTo>
                    <a:cubicBezTo>
                      <a:pt x="144" y="19"/>
                      <a:pt x="144" y="19"/>
                      <a:pt x="144" y="19"/>
                    </a:cubicBezTo>
                    <a:cubicBezTo>
                      <a:pt x="139" y="10"/>
                      <a:pt x="139" y="10"/>
                      <a:pt x="139" y="10"/>
                    </a:cubicBezTo>
                    <a:lnTo>
                      <a:pt x="147" y="5"/>
                    </a:lnTo>
                    <a:close/>
                    <a:moveTo>
                      <a:pt x="133" y="2"/>
                    </a:moveTo>
                    <a:cubicBezTo>
                      <a:pt x="138" y="10"/>
                      <a:pt x="138" y="10"/>
                      <a:pt x="138" y="10"/>
                    </a:cubicBezTo>
                    <a:cubicBezTo>
                      <a:pt x="130" y="15"/>
                      <a:pt x="130" y="15"/>
                      <a:pt x="130" y="15"/>
                    </a:cubicBezTo>
                    <a:cubicBezTo>
                      <a:pt x="125" y="7"/>
                      <a:pt x="125" y="7"/>
                      <a:pt x="125" y="7"/>
                    </a:cubicBezTo>
                    <a:lnTo>
                      <a:pt x="133" y="2"/>
                    </a:lnTo>
                    <a:close/>
                    <a:moveTo>
                      <a:pt x="125" y="7"/>
                    </a:moveTo>
                    <a:cubicBezTo>
                      <a:pt x="130" y="15"/>
                      <a:pt x="130" y="15"/>
                      <a:pt x="130" y="15"/>
                    </a:cubicBezTo>
                    <a:cubicBezTo>
                      <a:pt x="122" y="20"/>
                      <a:pt x="122" y="20"/>
                      <a:pt x="122" y="20"/>
                    </a:cubicBezTo>
                    <a:cubicBezTo>
                      <a:pt x="117" y="12"/>
                      <a:pt x="117" y="12"/>
                      <a:pt x="117" y="12"/>
                    </a:cubicBezTo>
                    <a:lnTo>
                      <a:pt x="125" y="7"/>
                    </a:lnTo>
                    <a:close/>
                    <a:moveTo>
                      <a:pt x="112" y="4"/>
                    </a:moveTo>
                    <a:cubicBezTo>
                      <a:pt x="117" y="12"/>
                      <a:pt x="117" y="12"/>
                      <a:pt x="117" y="12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3" y="9"/>
                      <a:pt x="103" y="9"/>
                      <a:pt x="103" y="9"/>
                    </a:cubicBezTo>
                    <a:lnTo>
                      <a:pt x="112" y="4"/>
                    </a:lnTo>
                    <a:close/>
                    <a:moveTo>
                      <a:pt x="103" y="9"/>
                    </a:moveTo>
                    <a:cubicBezTo>
                      <a:pt x="108" y="17"/>
                      <a:pt x="108" y="17"/>
                      <a:pt x="108" y="17"/>
                    </a:cubicBezTo>
                    <a:cubicBezTo>
                      <a:pt x="100" y="22"/>
                      <a:pt x="100" y="22"/>
                      <a:pt x="100" y="22"/>
                    </a:cubicBezTo>
                    <a:cubicBezTo>
                      <a:pt x="95" y="14"/>
                      <a:pt x="95" y="14"/>
                      <a:pt x="95" y="14"/>
                    </a:cubicBezTo>
                    <a:lnTo>
                      <a:pt x="103" y="9"/>
                    </a:lnTo>
                    <a:close/>
                    <a:moveTo>
                      <a:pt x="95" y="14"/>
                    </a:moveTo>
                    <a:cubicBezTo>
                      <a:pt x="100" y="22"/>
                      <a:pt x="100" y="22"/>
                      <a:pt x="100" y="22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87" y="19"/>
                      <a:pt x="87" y="19"/>
                      <a:pt x="87" y="19"/>
                    </a:cubicBezTo>
                    <a:lnTo>
                      <a:pt x="95" y="14"/>
                    </a:lnTo>
                    <a:close/>
                    <a:moveTo>
                      <a:pt x="81" y="10"/>
                    </a:moveTo>
                    <a:cubicBezTo>
                      <a:pt x="86" y="19"/>
                      <a:pt x="86" y="19"/>
                      <a:pt x="86" y="19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3" y="15"/>
                      <a:pt x="73" y="15"/>
                      <a:pt x="73" y="15"/>
                    </a:cubicBezTo>
                    <a:lnTo>
                      <a:pt x="81" y="10"/>
                    </a:lnTo>
                    <a:close/>
                    <a:moveTo>
                      <a:pt x="73" y="15"/>
                    </a:moveTo>
                    <a:cubicBezTo>
                      <a:pt x="78" y="24"/>
                      <a:pt x="78" y="24"/>
                      <a:pt x="78" y="24"/>
                    </a:cubicBezTo>
                    <a:cubicBezTo>
                      <a:pt x="70" y="29"/>
                      <a:pt x="70" y="29"/>
                      <a:pt x="70" y="29"/>
                    </a:cubicBezTo>
                    <a:cubicBezTo>
                      <a:pt x="65" y="20"/>
                      <a:pt x="65" y="20"/>
                      <a:pt x="65" y="20"/>
                    </a:cubicBezTo>
                    <a:lnTo>
                      <a:pt x="73" y="15"/>
                    </a:lnTo>
                    <a:close/>
                    <a:moveTo>
                      <a:pt x="60" y="12"/>
                    </a:moveTo>
                    <a:cubicBezTo>
                      <a:pt x="65" y="20"/>
                      <a:pt x="65" y="20"/>
                      <a:pt x="65" y="20"/>
                    </a:cubicBezTo>
                    <a:cubicBezTo>
                      <a:pt x="56" y="25"/>
                      <a:pt x="56" y="25"/>
                      <a:pt x="56" y="25"/>
                    </a:cubicBezTo>
                    <a:cubicBezTo>
                      <a:pt x="51" y="17"/>
                      <a:pt x="51" y="17"/>
                      <a:pt x="51" y="17"/>
                    </a:cubicBezTo>
                    <a:lnTo>
                      <a:pt x="60" y="12"/>
                    </a:lnTo>
                    <a:close/>
                    <a:moveTo>
                      <a:pt x="51" y="17"/>
                    </a:moveTo>
                    <a:cubicBezTo>
                      <a:pt x="56" y="25"/>
                      <a:pt x="56" y="25"/>
                      <a:pt x="56" y="25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43" y="22"/>
                      <a:pt x="43" y="22"/>
                      <a:pt x="43" y="22"/>
                    </a:cubicBezTo>
                    <a:lnTo>
                      <a:pt x="51" y="17"/>
                    </a:lnTo>
                    <a:close/>
                    <a:moveTo>
                      <a:pt x="43" y="22"/>
                    </a:moveTo>
                    <a:cubicBezTo>
                      <a:pt x="48" y="30"/>
                      <a:pt x="48" y="30"/>
                      <a:pt x="48" y="30"/>
                    </a:cubicBezTo>
                    <a:cubicBezTo>
                      <a:pt x="40" y="35"/>
                      <a:pt x="40" y="35"/>
                      <a:pt x="40" y="35"/>
                    </a:cubicBezTo>
                    <a:cubicBezTo>
                      <a:pt x="35" y="27"/>
                      <a:pt x="35" y="27"/>
                      <a:pt x="35" y="27"/>
                    </a:cubicBezTo>
                    <a:lnTo>
                      <a:pt x="43" y="22"/>
                    </a:lnTo>
                    <a:close/>
                    <a:moveTo>
                      <a:pt x="34" y="27"/>
                    </a:moveTo>
                    <a:cubicBezTo>
                      <a:pt x="39" y="35"/>
                      <a:pt x="39" y="35"/>
                      <a:pt x="39" y="35"/>
                    </a:cubicBezTo>
                    <a:cubicBezTo>
                      <a:pt x="31" y="40"/>
                      <a:pt x="31" y="40"/>
                      <a:pt x="31" y="40"/>
                    </a:cubicBezTo>
                    <a:cubicBezTo>
                      <a:pt x="26" y="32"/>
                      <a:pt x="26" y="32"/>
                      <a:pt x="26" y="32"/>
                    </a:cubicBezTo>
                    <a:lnTo>
                      <a:pt x="34" y="27"/>
                    </a:lnTo>
                    <a:close/>
                    <a:moveTo>
                      <a:pt x="31" y="41"/>
                    </a:moveTo>
                    <a:cubicBezTo>
                      <a:pt x="23" y="45"/>
                      <a:pt x="23" y="45"/>
                      <a:pt x="23" y="45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26" y="32"/>
                      <a:pt x="26" y="32"/>
                      <a:pt x="26" y="32"/>
                    </a:cubicBezTo>
                    <a:lnTo>
                      <a:pt x="31" y="41"/>
                    </a:lnTo>
                    <a:close/>
                    <a:moveTo>
                      <a:pt x="21" y="24"/>
                    </a:moveTo>
                    <a:cubicBezTo>
                      <a:pt x="26" y="32"/>
                      <a:pt x="26" y="32"/>
                      <a:pt x="26" y="32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3" y="29"/>
                      <a:pt x="13" y="29"/>
                      <a:pt x="13" y="29"/>
                    </a:cubicBezTo>
                    <a:lnTo>
                      <a:pt x="21" y="24"/>
                    </a:lnTo>
                    <a:close/>
                    <a:moveTo>
                      <a:pt x="4" y="34"/>
                    </a:moveTo>
                    <a:cubicBezTo>
                      <a:pt x="13" y="29"/>
                      <a:pt x="13" y="29"/>
                      <a:pt x="13" y="29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9" y="42"/>
                      <a:pt x="9" y="42"/>
                      <a:pt x="9" y="42"/>
                    </a:cubicBezTo>
                    <a:lnTo>
                      <a:pt x="4" y="34"/>
                    </a:lnTo>
                    <a:close/>
                    <a:moveTo>
                      <a:pt x="14" y="51"/>
                    </a:moveTo>
                    <a:cubicBezTo>
                      <a:pt x="9" y="42"/>
                      <a:pt x="9" y="42"/>
                      <a:pt x="9" y="42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23" y="46"/>
                      <a:pt x="23" y="46"/>
                      <a:pt x="23" y="46"/>
                    </a:cubicBezTo>
                    <a:lnTo>
                      <a:pt x="14" y="51"/>
                    </a:lnTo>
                    <a:close/>
                    <a:moveTo>
                      <a:pt x="23" y="46"/>
                    </a:moveTo>
                    <a:cubicBezTo>
                      <a:pt x="31" y="41"/>
                      <a:pt x="31" y="41"/>
                      <a:pt x="31" y="41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28" y="54"/>
                      <a:pt x="28" y="54"/>
                      <a:pt x="28" y="54"/>
                    </a:cubicBezTo>
                    <a:lnTo>
                      <a:pt x="23" y="46"/>
                    </a:lnTo>
                    <a:close/>
                    <a:moveTo>
                      <a:pt x="28" y="54"/>
                    </a:moveTo>
                    <a:cubicBezTo>
                      <a:pt x="36" y="49"/>
                      <a:pt x="36" y="49"/>
                      <a:pt x="36" y="49"/>
                    </a:cubicBezTo>
                    <a:cubicBezTo>
                      <a:pt x="41" y="57"/>
                      <a:pt x="41" y="57"/>
                      <a:pt x="41" y="57"/>
                    </a:cubicBezTo>
                    <a:cubicBezTo>
                      <a:pt x="33" y="62"/>
                      <a:pt x="33" y="62"/>
                      <a:pt x="33" y="62"/>
                    </a:cubicBezTo>
                    <a:lnTo>
                      <a:pt x="28" y="54"/>
                    </a:lnTo>
                    <a:close/>
                    <a:moveTo>
                      <a:pt x="38" y="71"/>
                    </a:moveTo>
                    <a:cubicBezTo>
                      <a:pt x="33" y="62"/>
                      <a:pt x="33" y="62"/>
                      <a:pt x="33" y="62"/>
                    </a:cubicBezTo>
                    <a:cubicBezTo>
                      <a:pt x="41" y="57"/>
                      <a:pt x="41" y="57"/>
                      <a:pt x="41" y="57"/>
                    </a:cubicBezTo>
                    <a:cubicBezTo>
                      <a:pt x="46" y="66"/>
                      <a:pt x="46" y="66"/>
                      <a:pt x="46" y="66"/>
                    </a:cubicBezTo>
                    <a:lnTo>
                      <a:pt x="38" y="71"/>
                    </a:lnTo>
                    <a:close/>
                    <a:moveTo>
                      <a:pt x="46" y="66"/>
                    </a:moveTo>
                    <a:cubicBezTo>
                      <a:pt x="55" y="61"/>
                      <a:pt x="55" y="61"/>
                      <a:pt x="55" y="61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51" y="74"/>
                      <a:pt x="51" y="74"/>
                      <a:pt x="51" y="74"/>
                    </a:cubicBezTo>
                    <a:lnTo>
                      <a:pt x="46" y="66"/>
                    </a:lnTo>
                    <a:close/>
                    <a:moveTo>
                      <a:pt x="51" y="74"/>
                    </a:moveTo>
                    <a:cubicBezTo>
                      <a:pt x="60" y="69"/>
                      <a:pt x="60" y="69"/>
                      <a:pt x="60" y="69"/>
                    </a:cubicBezTo>
                    <a:cubicBezTo>
                      <a:pt x="65" y="77"/>
                      <a:pt x="65" y="77"/>
                      <a:pt x="65" y="77"/>
                    </a:cubicBezTo>
                    <a:cubicBezTo>
                      <a:pt x="56" y="82"/>
                      <a:pt x="56" y="82"/>
                      <a:pt x="56" y="82"/>
                    </a:cubicBezTo>
                    <a:lnTo>
                      <a:pt x="51" y="74"/>
                    </a:lnTo>
                    <a:close/>
                    <a:moveTo>
                      <a:pt x="56" y="83"/>
                    </a:moveTo>
                    <a:cubicBezTo>
                      <a:pt x="65" y="78"/>
                      <a:pt x="65" y="78"/>
                      <a:pt x="65" y="78"/>
                    </a:cubicBezTo>
                    <a:cubicBezTo>
                      <a:pt x="70" y="86"/>
                      <a:pt x="70" y="86"/>
                      <a:pt x="70" y="86"/>
                    </a:cubicBezTo>
                    <a:cubicBezTo>
                      <a:pt x="61" y="91"/>
                      <a:pt x="61" y="91"/>
                      <a:pt x="61" y="91"/>
                    </a:cubicBezTo>
                    <a:lnTo>
                      <a:pt x="56" y="83"/>
                    </a:lnTo>
                    <a:close/>
                    <a:moveTo>
                      <a:pt x="66" y="99"/>
                    </a:moveTo>
                    <a:cubicBezTo>
                      <a:pt x="61" y="91"/>
                      <a:pt x="61" y="91"/>
                      <a:pt x="61" y="91"/>
                    </a:cubicBezTo>
                    <a:cubicBezTo>
                      <a:pt x="70" y="86"/>
                      <a:pt x="70" y="86"/>
                      <a:pt x="70" y="86"/>
                    </a:cubicBezTo>
                    <a:cubicBezTo>
                      <a:pt x="75" y="94"/>
                      <a:pt x="75" y="94"/>
                      <a:pt x="75" y="94"/>
                    </a:cubicBezTo>
                    <a:lnTo>
                      <a:pt x="66" y="99"/>
                    </a:lnTo>
                    <a:close/>
                    <a:moveTo>
                      <a:pt x="75" y="94"/>
                    </a:moveTo>
                    <a:cubicBezTo>
                      <a:pt x="83" y="89"/>
                      <a:pt x="83" y="89"/>
                      <a:pt x="83" y="89"/>
                    </a:cubicBezTo>
                    <a:cubicBezTo>
                      <a:pt x="88" y="98"/>
                      <a:pt x="88" y="98"/>
                      <a:pt x="88" y="98"/>
                    </a:cubicBezTo>
                    <a:cubicBezTo>
                      <a:pt x="80" y="103"/>
                      <a:pt x="80" y="103"/>
                      <a:pt x="80" y="103"/>
                    </a:cubicBezTo>
                    <a:lnTo>
                      <a:pt x="75" y="94"/>
                    </a:lnTo>
                    <a:close/>
                    <a:moveTo>
                      <a:pt x="85" y="111"/>
                    </a:moveTo>
                    <a:cubicBezTo>
                      <a:pt x="80" y="103"/>
                      <a:pt x="80" y="103"/>
                      <a:pt x="80" y="103"/>
                    </a:cubicBezTo>
                    <a:cubicBezTo>
                      <a:pt x="88" y="98"/>
                      <a:pt x="88" y="98"/>
                      <a:pt x="88" y="98"/>
                    </a:cubicBezTo>
                    <a:cubicBezTo>
                      <a:pt x="93" y="106"/>
                      <a:pt x="93" y="106"/>
                      <a:pt x="93" y="106"/>
                    </a:cubicBezTo>
                    <a:lnTo>
                      <a:pt x="85" y="111"/>
                    </a:lnTo>
                    <a:close/>
                    <a:moveTo>
                      <a:pt x="93" y="106"/>
                    </a:moveTo>
                    <a:cubicBezTo>
                      <a:pt x="102" y="101"/>
                      <a:pt x="102" y="101"/>
                      <a:pt x="102" y="101"/>
                    </a:cubicBezTo>
                    <a:cubicBezTo>
                      <a:pt x="107" y="109"/>
                      <a:pt x="107" y="109"/>
                      <a:pt x="107" y="109"/>
                    </a:cubicBezTo>
                    <a:cubicBezTo>
                      <a:pt x="98" y="114"/>
                      <a:pt x="98" y="114"/>
                      <a:pt x="98" y="114"/>
                    </a:cubicBezTo>
                    <a:lnTo>
                      <a:pt x="93" y="106"/>
                    </a:lnTo>
                    <a:close/>
                    <a:moveTo>
                      <a:pt x="103" y="123"/>
                    </a:moveTo>
                    <a:cubicBezTo>
                      <a:pt x="98" y="114"/>
                      <a:pt x="98" y="114"/>
                      <a:pt x="98" y="114"/>
                    </a:cubicBezTo>
                    <a:cubicBezTo>
                      <a:pt x="107" y="109"/>
                      <a:pt x="107" y="109"/>
                      <a:pt x="107" y="109"/>
                    </a:cubicBezTo>
                    <a:cubicBezTo>
                      <a:pt x="112" y="118"/>
                      <a:pt x="112" y="118"/>
                      <a:pt x="112" y="118"/>
                    </a:cubicBezTo>
                    <a:lnTo>
                      <a:pt x="103" y="123"/>
                    </a:lnTo>
                    <a:close/>
                    <a:moveTo>
                      <a:pt x="112" y="118"/>
                    </a:moveTo>
                    <a:cubicBezTo>
                      <a:pt x="120" y="113"/>
                      <a:pt x="120" y="113"/>
                      <a:pt x="120" y="113"/>
                    </a:cubicBezTo>
                    <a:cubicBezTo>
                      <a:pt x="125" y="121"/>
                      <a:pt x="125" y="121"/>
                      <a:pt x="125" y="121"/>
                    </a:cubicBezTo>
                    <a:cubicBezTo>
                      <a:pt x="117" y="126"/>
                      <a:pt x="117" y="126"/>
                      <a:pt x="117" y="126"/>
                    </a:cubicBezTo>
                    <a:lnTo>
                      <a:pt x="112" y="118"/>
                    </a:lnTo>
                    <a:close/>
                    <a:moveTo>
                      <a:pt x="122" y="134"/>
                    </a:moveTo>
                    <a:cubicBezTo>
                      <a:pt x="117" y="126"/>
                      <a:pt x="117" y="126"/>
                      <a:pt x="117" y="126"/>
                    </a:cubicBezTo>
                    <a:cubicBezTo>
                      <a:pt x="125" y="121"/>
                      <a:pt x="125" y="121"/>
                      <a:pt x="125" y="121"/>
                    </a:cubicBezTo>
                    <a:cubicBezTo>
                      <a:pt x="130" y="129"/>
                      <a:pt x="130" y="129"/>
                      <a:pt x="130" y="129"/>
                    </a:cubicBezTo>
                    <a:lnTo>
                      <a:pt x="122" y="134"/>
                    </a:lnTo>
                    <a:close/>
                    <a:moveTo>
                      <a:pt x="130" y="129"/>
                    </a:moveTo>
                    <a:cubicBezTo>
                      <a:pt x="139" y="125"/>
                      <a:pt x="139" y="125"/>
                      <a:pt x="139" y="125"/>
                    </a:cubicBezTo>
                    <a:cubicBezTo>
                      <a:pt x="144" y="133"/>
                      <a:pt x="144" y="133"/>
                      <a:pt x="144" y="133"/>
                    </a:cubicBezTo>
                    <a:cubicBezTo>
                      <a:pt x="135" y="138"/>
                      <a:pt x="135" y="138"/>
                      <a:pt x="135" y="138"/>
                    </a:cubicBezTo>
                    <a:lnTo>
                      <a:pt x="130" y="129"/>
                    </a:lnTo>
                    <a:close/>
                    <a:moveTo>
                      <a:pt x="140" y="146"/>
                    </a:moveTo>
                    <a:cubicBezTo>
                      <a:pt x="135" y="138"/>
                      <a:pt x="135" y="138"/>
                      <a:pt x="135" y="138"/>
                    </a:cubicBezTo>
                    <a:cubicBezTo>
                      <a:pt x="144" y="133"/>
                      <a:pt x="144" y="133"/>
                      <a:pt x="144" y="133"/>
                    </a:cubicBezTo>
                    <a:cubicBezTo>
                      <a:pt x="149" y="141"/>
                      <a:pt x="149" y="141"/>
                      <a:pt x="149" y="141"/>
                    </a:cubicBezTo>
                    <a:lnTo>
                      <a:pt x="140" y="146"/>
                    </a:lnTo>
                    <a:close/>
                    <a:moveTo>
                      <a:pt x="154" y="149"/>
                    </a:moveTo>
                    <a:cubicBezTo>
                      <a:pt x="149" y="141"/>
                      <a:pt x="149" y="141"/>
                      <a:pt x="149" y="141"/>
                    </a:cubicBezTo>
                    <a:cubicBezTo>
                      <a:pt x="157" y="136"/>
                      <a:pt x="157" y="136"/>
                      <a:pt x="157" y="136"/>
                    </a:cubicBezTo>
                    <a:cubicBezTo>
                      <a:pt x="162" y="145"/>
                      <a:pt x="162" y="145"/>
                      <a:pt x="162" y="145"/>
                    </a:cubicBezTo>
                    <a:lnTo>
                      <a:pt x="154" y="149"/>
                    </a:lnTo>
                    <a:close/>
                    <a:moveTo>
                      <a:pt x="167" y="153"/>
                    </a:moveTo>
                    <a:cubicBezTo>
                      <a:pt x="162" y="145"/>
                      <a:pt x="162" y="145"/>
                      <a:pt x="162" y="145"/>
                    </a:cubicBezTo>
                    <a:cubicBezTo>
                      <a:pt x="171" y="140"/>
                      <a:pt x="171" y="140"/>
                      <a:pt x="171" y="140"/>
                    </a:cubicBezTo>
                    <a:cubicBezTo>
                      <a:pt x="175" y="148"/>
                      <a:pt x="175" y="148"/>
                      <a:pt x="175" y="148"/>
                    </a:cubicBezTo>
                    <a:lnTo>
                      <a:pt x="167" y="153"/>
                    </a:lnTo>
                    <a:close/>
                    <a:moveTo>
                      <a:pt x="181" y="156"/>
                    </a:moveTo>
                    <a:cubicBezTo>
                      <a:pt x="176" y="148"/>
                      <a:pt x="176" y="148"/>
                      <a:pt x="176" y="148"/>
                    </a:cubicBezTo>
                    <a:cubicBezTo>
                      <a:pt x="184" y="143"/>
                      <a:pt x="184" y="143"/>
                      <a:pt x="184" y="143"/>
                    </a:cubicBezTo>
                    <a:cubicBezTo>
                      <a:pt x="189" y="151"/>
                      <a:pt x="189" y="151"/>
                      <a:pt x="189" y="151"/>
                    </a:cubicBezTo>
                    <a:lnTo>
                      <a:pt x="181" y="156"/>
                    </a:lnTo>
                    <a:close/>
                    <a:moveTo>
                      <a:pt x="189" y="151"/>
                    </a:moveTo>
                    <a:cubicBezTo>
                      <a:pt x="184" y="143"/>
                      <a:pt x="184" y="143"/>
                      <a:pt x="184" y="143"/>
                    </a:cubicBezTo>
                    <a:cubicBezTo>
                      <a:pt x="192" y="138"/>
                      <a:pt x="192" y="138"/>
                      <a:pt x="192" y="138"/>
                    </a:cubicBezTo>
                    <a:cubicBezTo>
                      <a:pt x="197" y="146"/>
                      <a:pt x="197" y="146"/>
                      <a:pt x="197" y="146"/>
                    </a:cubicBezTo>
                    <a:lnTo>
                      <a:pt x="189" y="151"/>
                    </a:lnTo>
                    <a:close/>
                    <a:moveTo>
                      <a:pt x="202" y="154"/>
                    </a:moveTo>
                    <a:cubicBezTo>
                      <a:pt x="198" y="146"/>
                      <a:pt x="198" y="146"/>
                      <a:pt x="198" y="146"/>
                    </a:cubicBezTo>
                    <a:cubicBezTo>
                      <a:pt x="206" y="141"/>
                      <a:pt x="206" y="141"/>
                      <a:pt x="206" y="141"/>
                    </a:cubicBezTo>
                    <a:cubicBezTo>
                      <a:pt x="211" y="150"/>
                      <a:pt x="211" y="150"/>
                      <a:pt x="211" y="150"/>
                    </a:cubicBezTo>
                    <a:lnTo>
                      <a:pt x="202" y="154"/>
                    </a:lnTo>
                    <a:close/>
                    <a:moveTo>
                      <a:pt x="211" y="149"/>
                    </a:moveTo>
                    <a:cubicBezTo>
                      <a:pt x="206" y="141"/>
                      <a:pt x="206" y="141"/>
                      <a:pt x="206" y="141"/>
                    </a:cubicBezTo>
                    <a:cubicBezTo>
                      <a:pt x="214" y="136"/>
                      <a:pt x="214" y="136"/>
                      <a:pt x="214" y="136"/>
                    </a:cubicBezTo>
                    <a:cubicBezTo>
                      <a:pt x="219" y="144"/>
                      <a:pt x="219" y="144"/>
                      <a:pt x="219" y="144"/>
                    </a:cubicBezTo>
                    <a:lnTo>
                      <a:pt x="211" y="149"/>
                    </a:lnTo>
                    <a:close/>
                    <a:moveTo>
                      <a:pt x="224" y="153"/>
                    </a:moveTo>
                    <a:cubicBezTo>
                      <a:pt x="219" y="145"/>
                      <a:pt x="219" y="145"/>
                      <a:pt x="219" y="145"/>
                    </a:cubicBezTo>
                    <a:cubicBezTo>
                      <a:pt x="228" y="140"/>
                      <a:pt x="228" y="140"/>
                      <a:pt x="228" y="140"/>
                    </a:cubicBezTo>
                    <a:cubicBezTo>
                      <a:pt x="233" y="148"/>
                      <a:pt x="233" y="148"/>
                      <a:pt x="233" y="148"/>
                    </a:cubicBezTo>
                    <a:lnTo>
                      <a:pt x="224" y="153"/>
                    </a:lnTo>
                    <a:close/>
                    <a:moveTo>
                      <a:pt x="233" y="148"/>
                    </a:moveTo>
                    <a:cubicBezTo>
                      <a:pt x="228" y="139"/>
                      <a:pt x="228" y="139"/>
                      <a:pt x="228" y="139"/>
                    </a:cubicBezTo>
                    <a:cubicBezTo>
                      <a:pt x="236" y="135"/>
                      <a:pt x="236" y="135"/>
                      <a:pt x="236" y="135"/>
                    </a:cubicBezTo>
                    <a:cubicBezTo>
                      <a:pt x="241" y="143"/>
                      <a:pt x="241" y="143"/>
                      <a:pt x="241" y="143"/>
                    </a:cubicBezTo>
                    <a:lnTo>
                      <a:pt x="233" y="148"/>
                    </a:lnTo>
                    <a:close/>
                    <a:moveTo>
                      <a:pt x="241" y="143"/>
                    </a:moveTo>
                    <a:cubicBezTo>
                      <a:pt x="236" y="134"/>
                      <a:pt x="236" y="134"/>
                      <a:pt x="236" y="134"/>
                    </a:cubicBezTo>
                    <a:cubicBezTo>
                      <a:pt x="244" y="130"/>
                      <a:pt x="244" y="130"/>
                      <a:pt x="244" y="130"/>
                    </a:cubicBezTo>
                    <a:cubicBezTo>
                      <a:pt x="249" y="138"/>
                      <a:pt x="249" y="138"/>
                      <a:pt x="249" y="138"/>
                    </a:cubicBezTo>
                    <a:lnTo>
                      <a:pt x="241" y="143"/>
                    </a:lnTo>
                    <a:close/>
                    <a:moveTo>
                      <a:pt x="258" y="133"/>
                    </a:moveTo>
                    <a:cubicBezTo>
                      <a:pt x="249" y="138"/>
                      <a:pt x="249" y="138"/>
                      <a:pt x="249" y="138"/>
                    </a:cubicBezTo>
                    <a:cubicBezTo>
                      <a:pt x="245" y="129"/>
                      <a:pt x="245" y="129"/>
                      <a:pt x="245" y="129"/>
                    </a:cubicBezTo>
                    <a:cubicBezTo>
                      <a:pt x="253" y="124"/>
                      <a:pt x="253" y="124"/>
                      <a:pt x="253" y="124"/>
                    </a:cubicBezTo>
                    <a:lnTo>
                      <a:pt x="258" y="133"/>
                    </a:lnTo>
                    <a:close/>
                    <a:moveTo>
                      <a:pt x="253" y="124"/>
                    </a:moveTo>
                    <a:cubicBezTo>
                      <a:pt x="248" y="116"/>
                      <a:pt x="248" y="116"/>
                      <a:pt x="248" y="116"/>
                    </a:cubicBezTo>
                    <a:cubicBezTo>
                      <a:pt x="256" y="111"/>
                      <a:pt x="256" y="111"/>
                      <a:pt x="256" y="111"/>
                    </a:cubicBezTo>
                    <a:cubicBezTo>
                      <a:pt x="261" y="119"/>
                      <a:pt x="261" y="119"/>
                      <a:pt x="261" y="119"/>
                    </a:cubicBezTo>
                    <a:lnTo>
                      <a:pt x="253" y="124"/>
                    </a:lnTo>
                    <a:close/>
                    <a:moveTo>
                      <a:pt x="269" y="114"/>
                    </a:moveTo>
                    <a:cubicBezTo>
                      <a:pt x="261" y="119"/>
                      <a:pt x="261" y="119"/>
                      <a:pt x="261" y="119"/>
                    </a:cubicBezTo>
                    <a:cubicBezTo>
                      <a:pt x="256" y="111"/>
                      <a:pt x="256" y="111"/>
                      <a:pt x="256" y="111"/>
                    </a:cubicBezTo>
                    <a:cubicBezTo>
                      <a:pt x="265" y="106"/>
                      <a:pt x="265" y="106"/>
                      <a:pt x="265" y="106"/>
                    </a:cubicBezTo>
                    <a:lnTo>
                      <a:pt x="269" y="114"/>
                    </a:lnTo>
                    <a:close/>
                    <a:moveTo>
                      <a:pt x="273" y="101"/>
                    </a:moveTo>
                    <a:cubicBezTo>
                      <a:pt x="265" y="106"/>
                      <a:pt x="265" y="106"/>
                      <a:pt x="265" y="106"/>
                    </a:cubicBezTo>
                    <a:cubicBezTo>
                      <a:pt x="260" y="98"/>
                      <a:pt x="260" y="98"/>
                      <a:pt x="260" y="98"/>
                    </a:cubicBezTo>
                    <a:cubicBezTo>
                      <a:pt x="268" y="93"/>
                      <a:pt x="268" y="93"/>
                      <a:pt x="268" y="93"/>
                    </a:cubicBezTo>
                    <a:lnTo>
                      <a:pt x="273" y="101"/>
                    </a:lnTo>
                    <a:close/>
                    <a:moveTo>
                      <a:pt x="276" y="87"/>
                    </a:moveTo>
                    <a:cubicBezTo>
                      <a:pt x="268" y="92"/>
                      <a:pt x="268" y="92"/>
                      <a:pt x="268" y="92"/>
                    </a:cubicBezTo>
                    <a:cubicBezTo>
                      <a:pt x="263" y="84"/>
                      <a:pt x="263" y="84"/>
                      <a:pt x="263" y="84"/>
                    </a:cubicBezTo>
                    <a:cubicBezTo>
                      <a:pt x="271" y="79"/>
                      <a:pt x="271" y="79"/>
                      <a:pt x="271" y="79"/>
                    </a:cubicBezTo>
                    <a:lnTo>
                      <a:pt x="276" y="87"/>
                    </a:lnTo>
                    <a:close/>
                    <a:moveTo>
                      <a:pt x="271" y="79"/>
                    </a:moveTo>
                    <a:cubicBezTo>
                      <a:pt x="263" y="84"/>
                      <a:pt x="263" y="84"/>
                      <a:pt x="263" y="84"/>
                    </a:cubicBezTo>
                    <a:cubicBezTo>
                      <a:pt x="258" y="76"/>
                      <a:pt x="258" y="76"/>
                      <a:pt x="258" y="76"/>
                    </a:cubicBezTo>
                    <a:cubicBezTo>
                      <a:pt x="266" y="71"/>
                      <a:pt x="266" y="71"/>
                      <a:pt x="266" y="71"/>
                    </a:cubicBezTo>
                    <a:lnTo>
                      <a:pt x="271" y="79"/>
                    </a:lnTo>
                    <a:close/>
                    <a:moveTo>
                      <a:pt x="266" y="71"/>
                    </a:moveTo>
                    <a:cubicBezTo>
                      <a:pt x="258" y="76"/>
                      <a:pt x="258" y="76"/>
                      <a:pt x="258" y="76"/>
                    </a:cubicBezTo>
                    <a:cubicBezTo>
                      <a:pt x="253" y="67"/>
                      <a:pt x="253" y="67"/>
                      <a:pt x="253" y="67"/>
                    </a:cubicBezTo>
                    <a:cubicBezTo>
                      <a:pt x="261" y="62"/>
                      <a:pt x="261" y="62"/>
                      <a:pt x="261" y="62"/>
                    </a:cubicBezTo>
                    <a:lnTo>
                      <a:pt x="266" y="71"/>
                    </a:lnTo>
                    <a:close/>
                    <a:moveTo>
                      <a:pt x="269" y="57"/>
                    </a:moveTo>
                    <a:cubicBezTo>
                      <a:pt x="261" y="62"/>
                      <a:pt x="261" y="62"/>
                      <a:pt x="261" y="62"/>
                    </a:cubicBezTo>
                    <a:cubicBezTo>
                      <a:pt x="256" y="54"/>
                      <a:pt x="256" y="54"/>
                      <a:pt x="256" y="54"/>
                    </a:cubicBezTo>
                    <a:cubicBezTo>
                      <a:pt x="264" y="49"/>
                      <a:pt x="264" y="49"/>
                      <a:pt x="264" y="49"/>
                    </a:cubicBezTo>
                    <a:lnTo>
                      <a:pt x="269" y="57"/>
                    </a:lnTo>
                    <a:close/>
                    <a:moveTo>
                      <a:pt x="264" y="49"/>
                    </a:moveTo>
                    <a:cubicBezTo>
                      <a:pt x="256" y="54"/>
                      <a:pt x="256" y="54"/>
                      <a:pt x="256" y="54"/>
                    </a:cubicBezTo>
                    <a:cubicBezTo>
                      <a:pt x="251" y="45"/>
                      <a:pt x="251" y="45"/>
                      <a:pt x="251" y="45"/>
                    </a:cubicBezTo>
                    <a:cubicBezTo>
                      <a:pt x="259" y="41"/>
                      <a:pt x="259" y="41"/>
                      <a:pt x="259" y="41"/>
                    </a:cubicBezTo>
                    <a:lnTo>
                      <a:pt x="264" y="49"/>
                    </a:lnTo>
                    <a:close/>
                    <a:moveTo>
                      <a:pt x="259" y="40"/>
                    </a:moveTo>
                    <a:cubicBezTo>
                      <a:pt x="251" y="45"/>
                      <a:pt x="251" y="45"/>
                      <a:pt x="251" y="45"/>
                    </a:cubicBezTo>
                    <a:cubicBezTo>
                      <a:pt x="246" y="37"/>
                      <a:pt x="246" y="37"/>
                      <a:pt x="246" y="37"/>
                    </a:cubicBezTo>
                    <a:cubicBezTo>
                      <a:pt x="254" y="32"/>
                      <a:pt x="254" y="32"/>
                      <a:pt x="254" y="32"/>
                    </a:cubicBezTo>
                    <a:lnTo>
                      <a:pt x="259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5" name="Freeform 798"/>
              <p:cNvSpPr>
                <a:spLocks noEditPoints="1"/>
              </p:cNvSpPr>
              <p:nvPr/>
            </p:nvSpPr>
            <p:spPr bwMode="auto">
              <a:xfrm>
                <a:off x="1973" y="759"/>
                <a:ext cx="39" cy="39"/>
              </a:xfrm>
              <a:custGeom>
                <a:avLst/>
                <a:gdLst>
                  <a:gd name="T0" fmla="*/ 20 w 20"/>
                  <a:gd name="T1" fmla="*/ 9 h 20"/>
                  <a:gd name="T2" fmla="*/ 11 w 20"/>
                  <a:gd name="T3" fmla="*/ 20 h 20"/>
                  <a:gd name="T4" fmla="*/ 0 w 20"/>
                  <a:gd name="T5" fmla="*/ 11 h 20"/>
                  <a:gd name="T6" fmla="*/ 9 w 20"/>
                  <a:gd name="T7" fmla="*/ 0 h 20"/>
                  <a:gd name="T8" fmla="*/ 20 w 20"/>
                  <a:gd name="T9" fmla="*/ 9 h 20"/>
                  <a:gd name="T10" fmla="*/ 4 w 20"/>
                  <a:gd name="T11" fmla="*/ 11 h 20"/>
                  <a:gd name="T12" fmla="*/ 11 w 20"/>
                  <a:gd name="T13" fmla="*/ 16 h 20"/>
                  <a:gd name="T14" fmla="*/ 16 w 20"/>
                  <a:gd name="T15" fmla="*/ 9 h 20"/>
                  <a:gd name="T16" fmla="*/ 9 w 20"/>
                  <a:gd name="T17" fmla="*/ 4 h 20"/>
                  <a:gd name="T18" fmla="*/ 4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20" y="9"/>
                    </a:moveTo>
                    <a:cubicBezTo>
                      <a:pt x="20" y="14"/>
                      <a:pt x="16" y="19"/>
                      <a:pt x="11" y="20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6"/>
                      <a:pt x="4" y="1"/>
                      <a:pt x="9" y="0"/>
                    </a:cubicBezTo>
                    <a:cubicBezTo>
                      <a:pt x="14" y="0"/>
                      <a:pt x="19" y="4"/>
                      <a:pt x="20" y="9"/>
                    </a:cubicBezTo>
                    <a:close/>
                    <a:moveTo>
                      <a:pt x="4" y="11"/>
                    </a:moveTo>
                    <a:cubicBezTo>
                      <a:pt x="4" y="14"/>
                      <a:pt x="7" y="17"/>
                      <a:pt x="11" y="16"/>
                    </a:cubicBezTo>
                    <a:cubicBezTo>
                      <a:pt x="14" y="16"/>
                      <a:pt x="17" y="13"/>
                      <a:pt x="16" y="9"/>
                    </a:cubicBezTo>
                    <a:cubicBezTo>
                      <a:pt x="16" y="6"/>
                      <a:pt x="13" y="3"/>
                      <a:pt x="9" y="4"/>
                    </a:cubicBezTo>
                    <a:cubicBezTo>
                      <a:pt x="6" y="4"/>
                      <a:pt x="3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6" name="Freeform 799"/>
              <p:cNvSpPr>
                <a:spLocks noEditPoints="1"/>
              </p:cNvSpPr>
              <p:nvPr/>
            </p:nvSpPr>
            <p:spPr bwMode="auto">
              <a:xfrm>
                <a:off x="1956" y="724"/>
                <a:ext cx="40" cy="41"/>
              </a:xfrm>
              <a:custGeom>
                <a:avLst/>
                <a:gdLst>
                  <a:gd name="T0" fmla="*/ 20 w 21"/>
                  <a:gd name="T1" fmla="*/ 10 h 21"/>
                  <a:gd name="T2" fmla="*/ 11 w 21"/>
                  <a:gd name="T3" fmla="*/ 20 h 21"/>
                  <a:gd name="T4" fmla="*/ 1 w 21"/>
                  <a:gd name="T5" fmla="*/ 11 h 21"/>
                  <a:gd name="T6" fmla="*/ 10 w 21"/>
                  <a:gd name="T7" fmla="*/ 1 h 21"/>
                  <a:gd name="T8" fmla="*/ 20 w 21"/>
                  <a:gd name="T9" fmla="*/ 10 h 21"/>
                  <a:gd name="T10" fmla="*/ 4 w 21"/>
                  <a:gd name="T11" fmla="*/ 11 h 21"/>
                  <a:gd name="T12" fmla="*/ 11 w 21"/>
                  <a:gd name="T13" fmla="*/ 17 h 21"/>
                  <a:gd name="T14" fmla="*/ 17 w 21"/>
                  <a:gd name="T15" fmla="*/ 10 h 21"/>
                  <a:gd name="T16" fmla="*/ 10 w 21"/>
                  <a:gd name="T17" fmla="*/ 4 h 21"/>
                  <a:gd name="T18" fmla="*/ 4 w 21"/>
                  <a:gd name="T1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0"/>
                    </a:moveTo>
                    <a:cubicBezTo>
                      <a:pt x="21" y="15"/>
                      <a:pt x="17" y="20"/>
                      <a:pt x="11" y="20"/>
                    </a:cubicBezTo>
                    <a:cubicBezTo>
                      <a:pt x="6" y="21"/>
                      <a:pt x="1" y="17"/>
                      <a:pt x="1" y="11"/>
                    </a:cubicBezTo>
                    <a:cubicBezTo>
                      <a:pt x="0" y="6"/>
                      <a:pt x="4" y="1"/>
                      <a:pt x="10" y="1"/>
                    </a:cubicBezTo>
                    <a:cubicBezTo>
                      <a:pt x="15" y="0"/>
                      <a:pt x="20" y="4"/>
                      <a:pt x="20" y="10"/>
                    </a:cubicBezTo>
                    <a:close/>
                    <a:moveTo>
                      <a:pt x="4" y="11"/>
                    </a:moveTo>
                    <a:cubicBezTo>
                      <a:pt x="4" y="15"/>
                      <a:pt x="8" y="17"/>
                      <a:pt x="11" y="17"/>
                    </a:cubicBezTo>
                    <a:cubicBezTo>
                      <a:pt x="15" y="17"/>
                      <a:pt x="17" y="14"/>
                      <a:pt x="17" y="10"/>
                    </a:cubicBezTo>
                    <a:cubicBezTo>
                      <a:pt x="17" y="6"/>
                      <a:pt x="13" y="4"/>
                      <a:pt x="10" y="4"/>
                    </a:cubicBezTo>
                    <a:cubicBezTo>
                      <a:pt x="6" y="4"/>
                      <a:pt x="4" y="8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7" name="Freeform 800"/>
              <p:cNvSpPr>
                <a:spLocks noEditPoints="1"/>
              </p:cNvSpPr>
              <p:nvPr/>
            </p:nvSpPr>
            <p:spPr bwMode="auto">
              <a:xfrm>
                <a:off x="1934" y="695"/>
                <a:ext cx="39" cy="39"/>
              </a:xfrm>
              <a:custGeom>
                <a:avLst/>
                <a:gdLst>
                  <a:gd name="T0" fmla="*/ 20 w 20"/>
                  <a:gd name="T1" fmla="*/ 9 h 20"/>
                  <a:gd name="T2" fmla="*/ 11 w 20"/>
                  <a:gd name="T3" fmla="*/ 20 h 20"/>
                  <a:gd name="T4" fmla="*/ 1 w 20"/>
                  <a:gd name="T5" fmla="*/ 11 h 20"/>
                  <a:gd name="T6" fmla="*/ 10 w 20"/>
                  <a:gd name="T7" fmla="*/ 0 h 20"/>
                  <a:gd name="T8" fmla="*/ 20 w 20"/>
                  <a:gd name="T9" fmla="*/ 9 h 20"/>
                  <a:gd name="T10" fmla="*/ 4 w 20"/>
                  <a:gd name="T11" fmla="*/ 10 h 20"/>
                  <a:gd name="T12" fmla="*/ 11 w 20"/>
                  <a:gd name="T13" fmla="*/ 16 h 20"/>
                  <a:gd name="T14" fmla="*/ 17 w 20"/>
                  <a:gd name="T15" fmla="*/ 9 h 20"/>
                  <a:gd name="T16" fmla="*/ 10 w 20"/>
                  <a:gd name="T17" fmla="*/ 4 h 20"/>
                  <a:gd name="T18" fmla="*/ 4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20" y="9"/>
                    </a:moveTo>
                    <a:cubicBezTo>
                      <a:pt x="20" y="14"/>
                      <a:pt x="17" y="19"/>
                      <a:pt x="11" y="20"/>
                    </a:cubicBezTo>
                    <a:cubicBezTo>
                      <a:pt x="6" y="20"/>
                      <a:pt x="1" y="16"/>
                      <a:pt x="1" y="11"/>
                    </a:cubicBezTo>
                    <a:cubicBezTo>
                      <a:pt x="0" y="5"/>
                      <a:pt x="4" y="1"/>
                      <a:pt x="10" y="0"/>
                    </a:cubicBezTo>
                    <a:cubicBezTo>
                      <a:pt x="15" y="0"/>
                      <a:pt x="20" y="4"/>
                      <a:pt x="20" y="9"/>
                    </a:cubicBezTo>
                    <a:close/>
                    <a:moveTo>
                      <a:pt x="4" y="10"/>
                    </a:moveTo>
                    <a:cubicBezTo>
                      <a:pt x="4" y="14"/>
                      <a:pt x="7" y="17"/>
                      <a:pt x="11" y="16"/>
                    </a:cubicBezTo>
                    <a:cubicBezTo>
                      <a:pt x="14" y="16"/>
                      <a:pt x="17" y="13"/>
                      <a:pt x="17" y="9"/>
                    </a:cubicBezTo>
                    <a:cubicBezTo>
                      <a:pt x="16" y="6"/>
                      <a:pt x="13" y="3"/>
                      <a:pt x="10" y="4"/>
                    </a:cubicBezTo>
                    <a:cubicBezTo>
                      <a:pt x="6" y="4"/>
                      <a:pt x="4" y="7"/>
                      <a:pt x="4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8" name="Freeform 801"/>
              <p:cNvSpPr>
                <a:spLocks noEditPoints="1"/>
              </p:cNvSpPr>
              <p:nvPr/>
            </p:nvSpPr>
            <p:spPr bwMode="auto">
              <a:xfrm>
                <a:off x="1909" y="668"/>
                <a:ext cx="39" cy="38"/>
              </a:xfrm>
              <a:custGeom>
                <a:avLst/>
                <a:gdLst>
                  <a:gd name="T0" fmla="*/ 20 w 20"/>
                  <a:gd name="T1" fmla="*/ 9 h 20"/>
                  <a:gd name="T2" fmla="*/ 11 w 20"/>
                  <a:gd name="T3" fmla="*/ 20 h 20"/>
                  <a:gd name="T4" fmla="*/ 1 w 20"/>
                  <a:gd name="T5" fmla="*/ 11 h 20"/>
                  <a:gd name="T6" fmla="*/ 9 w 20"/>
                  <a:gd name="T7" fmla="*/ 0 h 20"/>
                  <a:gd name="T8" fmla="*/ 20 w 20"/>
                  <a:gd name="T9" fmla="*/ 9 h 20"/>
                  <a:gd name="T10" fmla="*/ 4 w 20"/>
                  <a:gd name="T11" fmla="*/ 11 h 20"/>
                  <a:gd name="T12" fmla="*/ 11 w 20"/>
                  <a:gd name="T13" fmla="*/ 16 h 20"/>
                  <a:gd name="T14" fmla="*/ 17 w 20"/>
                  <a:gd name="T15" fmla="*/ 9 h 20"/>
                  <a:gd name="T16" fmla="*/ 10 w 20"/>
                  <a:gd name="T17" fmla="*/ 4 h 20"/>
                  <a:gd name="T18" fmla="*/ 4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20" y="9"/>
                    </a:moveTo>
                    <a:cubicBezTo>
                      <a:pt x="20" y="14"/>
                      <a:pt x="16" y="19"/>
                      <a:pt x="11" y="20"/>
                    </a:cubicBezTo>
                    <a:cubicBezTo>
                      <a:pt x="6" y="20"/>
                      <a:pt x="1" y="16"/>
                      <a:pt x="1" y="11"/>
                    </a:cubicBezTo>
                    <a:cubicBezTo>
                      <a:pt x="0" y="6"/>
                      <a:pt x="4" y="1"/>
                      <a:pt x="9" y="0"/>
                    </a:cubicBezTo>
                    <a:cubicBezTo>
                      <a:pt x="15" y="0"/>
                      <a:pt x="19" y="4"/>
                      <a:pt x="20" y="9"/>
                    </a:cubicBezTo>
                    <a:close/>
                    <a:moveTo>
                      <a:pt x="4" y="11"/>
                    </a:moveTo>
                    <a:cubicBezTo>
                      <a:pt x="4" y="14"/>
                      <a:pt x="7" y="17"/>
                      <a:pt x="11" y="16"/>
                    </a:cubicBezTo>
                    <a:cubicBezTo>
                      <a:pt x="14" y="16"/>
                      <a:pt x="17" y="13"/>
                      <a:pt x="17" y="9"/>
                    </a:cubicBezTo>
                    <a:cubicBezTo>
                      <a:pt x="16" y="6"/>
                      <a:pt x="13" y="3"/>
                      <a:pt x="10" y="4"/>
                    </a:cubicBezTo>
                    <a:cubicBezTo>
                      <a:pt x="6" y="4"/>
                      <a:pt x="3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9" name="Freeform 802"/>
              <p:cNvSpPr>
                <a:spLocks noEditPoints="1"/>
              </p:cNvSpPr>
              <p:nvPr/>
            </p:nvSpPr>
            <p:spPr bwMode="auto">
              <a:xfrm>
                <a:off x="1878" y="646"/>
                <a:ext cx="39" cy="39"/>
              </a:xfrm>
              <a:custGeom>
                <a:avLst/>
                <a:gdLst>
                  <a:gd name="T0" fmla="*/ 20 w 20"/>
                  <a:gd name="T1" fmla="*/ 9 h 20"/>
                  <a:gd name="T2" fmla="*/ 11 w 20"/>
                  <a:gd name="T3" fmla="*/ 20 h 20"/>
                  <a:gd name="T4" fmla="*/ 0 w 20"/>
                  <a:gd name="T5" fmla="*/ 11 h 20"/>
                  <a:gd name="T6" fmla="*/ 9 w 20"/>
                  <a:gd name="T7" fmla="*/ 1 h 20"/>
                  <a:gd name="T8" fmla="*/ 20 w 20"/>
                  <a:gd name="T9" fmla="*/ 9 h 20"/>
                  <a:gd name="T10" fmla="*/ 4 w 20"/>
                  <a:gd name="T11" fmla="*/ 11 h 20"/>
                  <a:gd name="T12" fmla="*/ 11 w 20"/>
                  <a:gd name="T13" fmla="*/ 17 h 20"/>
                  <a:gd name="T14" fmla="*/ 16 w 20"/>
                  <a:gd name="T15" fmla="*/ 10 h 20"/>
                  <a:gd name="T16" fmla="*/ 9 w 20"/>
                  <a:gd name="T17" fmla="*/ 4 h 20"/>
                  <a:gd name="T18" fmla="*/ 4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20" y="9"/>
                    </a:moveTo>
                    <a:cubicBezTo>
                      <a:pt x="20" y="15"/>
                      <a:pt x="16" y="19"/>
                      <a:pt x="11" y="20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6"/>
                      <a:pt x="4" y="1"/>
                      <a:pt x="9" y="1"/>
                    </a:cubicBezTo>
                    <a:cubicBezTo>
                      <a:pt x="14" y="0"/>
                      <a:pt x="19" y="4"/>
                      <a:pt x="20" y="9"/>
                    </a:cubicBezTo>
                    <a:close/>
                    <a:moveTo>
                      <a:pt x="4" y="11"/>
                    </a:moveTo>
                    <a:cubicBezTo>
                      <a:pt x="4" y="14"/>
                      <a:pt x="7" y="17"/>
                      <a:pt x="11" y="17"/>
                    </a:cubicBezTo>
                    <a:cubicBezTo>
                      <a:pt x="14" y="16"/>
                      <a:pt x="17" y="13"/>
                      <a:pt x="16" y="10"/>
                    </a:cubicBezTo>
                    <a:cubicBezTo>
                      <a:pt x="16" y="6"/>
                      <a:pt x="13" y="4"/>
                      <a:pt x="9" y="4"/>
                    </a:cubicBezTo>
                    <a:cubicBezTo>
                      <a:pt x="6" y="4"/>
                      <a:pt x="3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0" name="Freeform 803"/>
              <p:cNvSpPr>
                <a:spLocks noEditPoints="1"/>
              </p:cNvSpPr>
              <p:nvPr/>
            </p:nvSpPr>
            <p:spPr bwMode="auto">
              <a:xfrm>
                <a:off x="1843" y="635"/>
                <a:ext cx="39" cy="38"/>
              </a:xfrm>
              <a:custGeom>
                <a:avLst/>
                <a:gdLst>
                  <a:gd name="T0" fmla="*/ 19 w 20"/>
                  <a:gd name="T1" fmla="*/ 9 h 20"/>
                  <a:gd name="T2" fmla="*/ 11 w 20"/>
                  <a:gd name="T3" fmla="*/ 19 h 20"/>
                  <a:gd name="T4" fmla="*/ 0 w 20"/>
                  <a:gd name="T5" fmla="*/ 11 h 20"/>
                  <a:gd name="T6" fmla="*/ 9 w 20"/>
                  <a:gd name="T7" fmla="*/ 0 h 20"/>
                  <a:gd name="T8" fmla="*/ 19 w 20"/>
                  <a:gd name="T9" fmla="*/ 9 h 20"/>
                  <a:gd name="T10" fmla="*/ 3 w 20"/>
                  <a:gd name="T11" fmla="*/ 10 h 20"/>
                  <a:gd name="T12" fmla="*/ 10 w 20"/>
                  <a:gd name="T13" fmla="*/ 16 h 20"/>
                  <a:gd name="T14" fmla="*/ 16 w 20"/>
                  <a:gd name="T15" fmla="*/ 9 h 20"/>
                  <a:gd name="T16" fmla="*/ 9 w 20"/>
                  <a:gd name="T17" fmla="*/ 3 h 20"/>
                  <a:gd name="T18" fmla="*/ 3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9" y="9"/>
                    </a:moveTo>
                    <a:cubicBezTo>
                      <a:pt x="20" y="14"/>
                      <a:pt x="16" y="19"/>
                      <a:pt x="11" y="19"/>
                    </a:cubicBezTo>
                    <a:cubicBezTo>
                      <a:pt x="5" y="20"/>
                      <a:pt x="1" y="16"/>
                      <a:pt x="0" y="11"/>
                    </a:cubicBezTo>
                    <a:cubicBezTo>
                      <a:pt x="0" y="5"/>
                      <a:pt x="4" y="1"/>
                      <a:pt x="9" y="0"/>
                    </a:cubicBezTo>
                    <a:cubicBezTo>
                      <a:pt x="14" y="0"/>
                      <a:pt x="19" y="4"/>
                      <a:pt x="19" y="9"/>
                    </a:cubicBezTo>
                    <a:close/>
                    <a:moveTo>
                      <a:pt x="3" y="10"/>
                    </a:moveTo>
                    <a:cubicBezTo>
                      <a:pt x="4" y="14"/>
                      <a:pt x="7" y="17"/>
                      <a:pt x="10" y="16"/>
                    </a:cubicBezTo>
                    <a:cubicBezTo>
                      <a:pt x="14" y="16"/>
                      <a:pt x="17" y="13"/>
                      <a:pt x="16" y="9"/>
                    </a:cubicBezTo>
                    <a:cubicBezTo>
                      <a:pt x="16" y="6"/>
                      <a:pt x="13" y="3"/>
                      <a:pt x="9" y="3"/>
                    </a:cubicBezTo>
                    <a:cubicBezTo>
                      <a:pt x="6" y="4"/>
                      <a:pt x="3" y="7"/>
                      <a:pt x="3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1" name="Freeform 804"/>
              <p:cNvSpPr>
                <a:spLocks noEditPoints="1"/>
              </p:cNvSpPr>
              <p:nvPr/>
            </p:nvSpPr>
            <p:spPr bwMode="auto">
              <a:xfrm>
                <a:off x="1806" y="629"/>
                <a:ext cx="39" cy="39"/>
              </a:xfrm>
              <a:custGeom>
                <a:avLst/>
                <a:gdLst>
                  <a:gd name="T0" fmla="*/ 20 w 20"/>
                  <a:gd name="T1" fmla="*/ 9 h 20"/>
                  <a:gd name="T2" fmla="*/ 11 w 20"/>
                  <a:gd name="T3" fmla="*/ 19 h 20"/>
                  <a:gd name="T4" fmla="*/ 0 w 20"/>
                  <a:gd name="T5" fmla="*/ 11 h 20"/>
                  <a:gd name="T6" fmla="*/ 9 w 20"/>
                  <a:gd name="T7" fmla="*/ 0 h 20"/>
                  <a:gd name="T8" fmla="*/ 20 w 20"/>
                  <a:gd name="T9" fmla="*/ 9 h 20"/>
                  <a:gd name="T10" fmla="*/ 3 w 20"/>
                  <a:gd name="T11" fmla="*/ 10 h 20"/>
                  <a:gd name="T12" fmla="*/ 10 w 20"/>
                  <a:gd name="T13" fmla="*/ 16 h 20"/>
                  <a:gd name="T14" fmla="*/ 16 w 20"/>
                  <a:gd name="T15" fmla="*/ 9 h 20"/>
                  <a:gd name="T16" fmla="*/ 9 w 20"/>
                  <a:gd name="T17" fmla="*/ 3 h 20"/>
                  <a:gd name="T18" fmla="*/ 3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20" y="9"/>
                    </a:moveTo>
                    <a:cubicBezTo>
                      <a:pt x="20" y="14"/>
                      <a:pt x="16" y="19"/>
                      <a:pt x="11" y="19"/>
                    </a:cubicBezTo>
                    <a:cubicBezTo>
                      <a:pt x="5" y="20"/>
                      <a:pt x="1" y="16"/>
                      <a:pt x="0" y="11"/>
                    </a:cubicBezTo>
                    <a:cubicBezTo>
                      <a:pt x="0" y="5"/>
                      <a:pt x="4" y="0"/>
                      <a:pt x="9" y="0"/>
                    </a:cubicBezTo>
                    <a:cubicBezTo>
                      <a:pt x="14" y="0"/>
                      <a:pt x="19" y="4"/>
                      <a:pt x="20" y="9"/>
                    </a:cubicBezTo>
                    <a:close/>
                    <a:moveTo>
                      <a:pt x="3" y="10"/>
                    </a:moveTo>
                    <a:cubicBezTo>
                      <a:pt x="4" y="14"/>
                      <a:pt x="7" y="16"/>
                      <a:pt x="10" y="16"/>
                    </a:cubicBezTo>
                    <a:cubicBezTo>
                      <a:pt x="14" y="16"/>
                      <a:pt x="17" y="13"/>
                      <a:pt x="16" y="9"/>
                    </a:cubicBezTo>
                    <a:cubicBezTo>
                      <a:pt x="16" y="6"/>
                      <a:pt x="13" y="3"/>
                      <a:pt x="9" y="3"/>
                    </a:cubicBezTo>
                    <a:cubicBezTo>
                      <a:pt x="6" y="4"/>
                      <a:pt x="3" y="7"/>
                      <a:pt x="3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2" name="Freeform 805"/>
              <p:cNvSpPr>
                <a:spLocks noEditPoints="1"/>
              </p:cNvSpPr>
              <p:nvPr/>
            </p:nvSpPr>
            <p:spPr bwMode="auto">
              <a:xfrm>
                <a:off x="1767" y="627"/>
                <a:ext cx="41" cy="39"/>
              </a:xfrm>
              <a:custGeom>
                <a:avLst/>
                <a:gdLst>
                  <a:gd name="T0" fmla="*/ 20 w 21"/>
                  <a:gd name="T1" fmla="*/ 9 h 20"/>
                  <a:gd name="T2" fmla="*/ 11 w 21"/>
                  <a:gd name="T3" fmla="*/ 20 h 20"/>
                  <a:gd name="T4" fmla="*/ 1 w 21"/>
                  <a:gd name="T5" fmla="*/ 11 h 20"/>
                  <a:gd name="T6" fmla="*/ 10 w 21"/>
                  <a:gd name="T7" fmla="*/ 1 h 20"/>
                  <a:gd name="T8" fmla="*/ 20 w 21"/>
                  <a:gd name="T9" fmla="*/ 9 h 20"/>
                  <a:gd name="T10" fmla="*/ 4 w 21"/>
                  <a:gd name="T11" fmla="*/ 11 h 20"/>
                  <a:gd name="T12" fmla="*/ 11 w 21"/>
                  <a:gd name="T13" fmla="*/ 17 h 20"/>
                  <a:gd name="T14" fmla="*/ 17 w 21"/>
                  <a:gd name="T15" fmla="*/ 10 h 20"/>
                  <a:gd name="T16" fmla="*/ 10 w 21"/>
                  <a:gd name="T17" fmla="*/ 4 h 20"/>
                  <a:gd name="T18" fmla="*/ 4 w 21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20" y="9"/>
                    </a:moveTo>
                    <a:cubicBezTo>
                      <a:pt x="21" y="15"/>
                      <a:pt x="17" y="19"/>
                      <a:pt x="11" y="20"/>
                    </a:cubicBezTo>
                    <a:cubicBezTo>
                      <a:pt x="6" y="20"/>
                      <a:pt x="1" y="16"/>
                      <a:pt x="1" y="11"/>
                    </a:cubicBezTo>
                    <a:cubicBezTo>
                      <a:pt x="0" y="6"/>
                      <a:pt x="4" y="1"/>
                      <a:pt x="10" y="1"/>
                    </a:cubicBezTo>
                    <a:cubicBezTo>
                      <a:pt x="15" y="0"/>
                      <a:pt x="20" y="4"/>
                      <a:pt x="20" y="9"/>
                    </a:cubicBezTo>
                    <a:close/>
                    <a:moveTo>
                      <a:pt x="4" y="11"/>
                    </a:moveTo>
                    <a:cubicBezTo>
                      <a:pt x="4" y="14"/>
                      <a:pt x="8" y="17"/>
                      <a:pt x="11" y="17"/>
                    </a:cubicBezTo>
                    <a:cubicBezTo>
                      <a:pt x="15" y="16"/>
                      <a:pt x="17" y="13"/>
                      <a:pt x="17" y="10"/>
                    </a:cubicBezTo>
                    <a:cubicBezTo>
                      <a:pt x="17" y="6"/>
                      <a:pt x="14" y="4"/>
                      <a:pt x="10" y="4"/>
                    </a:cubicBezTo>
                    <a:cubicBezTo>
                      <a:pt x="6" y="4"/>
                      <a:pt x="4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3" name="Freeform 806"/>
              <p:cNvSpPr>
                <a:spLocks noEditPoints="1"/>
              </p:cNvSpPr>
              <p:nvPr/>
            </p:nvSpPr>
            <p:spPr bwMode="auto">
              <a:xfrm>
                <a:off x="1731" y="631"/>
                <a:ext cx="38" cy="41"/>
              </a:xfrm>
              <a:custGeom>
                <a:avLst/>
                <a:gdLst>
                  <a:gd name="T0" fmla="*/ 20 w 20"/>
                  <a:gd name="T1" fmla="*/ 10 h 21"/>
                  <a:gd name="T2" fmla="*/ 11 w 20"/>
                  <a:gd name="T3" fmla="*/ 20 h 21"/>
                  <a:gd name="T4" fmla="*/ 1 w 20"/>
                  <a:gd name="T5" fmla="*/ 11 h 21"/>
                  <a:gd name="T6" fmla="*/ 10 w 20"/>
                  <a:gd name="T7" fmla="*/ 1 h 21"/>
                  <a:gd name="T8" fmla="*/ 20 w 20"/>
                  <a:gd name="T9" fmla="*/ 10 h 21"/>
                  <a:gd name="T10" fmla="*/ 4 w 20"/>
                  <a:gd name="T11" fmla="*/ 11 h 21"/>
                  <a:gd name="T12" fmla="*/ 11 w 20"/>
                  <a:gd name="T13" fmla="*/ 17 h 21"/>
                  <a:gd name="T14" fmla="*/ 17 w 20"/>
                  <a:gd name="T15" fmla="*/ 10 h 21"/>
                  <a:gd name="T16" fmla="*/ 10 w 20"/>
                  <a:gd name="T17" fmla="*/ 4 h 21"/>
                  <a:gd name="T18" fmla="*/ 4 w 20"/>
                  <a:gd name="T1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20" y="10"/>
                    </a:moveTo>
                    <a:cubicBezTo>
                      <a:pt x="20" y="15"/>
                      <a:pt x="17" y="20"/>
                      <a:pt x="11" y="20"/>
                    </a:cubicBezTo>
                    <a:cubicBezTo>
                      <a:pt x="6" y="21"/>
                      <a:pt x="1" y="17"/>
                      <a:pt x="1" y="11"/>
                    </a:cubicBezTo>
                    <a:cubicBezTo>
                      <a:pt x="0" y="6"/>
                      <a:pt x="4" y="1"/>
                      <a:pt x="10" y="1"/>
                    </a:cubicBezTo>
                    <a:cubicBezTo>
                      <a:pt x="15" y="0"/>
                      <a:pt x="20" y="4"/>
                      <a:pt x="20" y="10"/>
                    </a:cubicBezTo>
                    <a:close/>
                    <a:moveTo>
                      <a:pt x="4" y="11"/>
                    </a:moveTo>
                    <a:cubicBezTo>
                      <a:pt x="4" y="15"/>
                      <a:pt x="7" y="17"/>
                      <a:pt x="11" y="17"/>
                    </a:cubicBezTo>
                    <a:cubicBezTo>
                      <a:pt x="14" y="17"/>
                      <a:pt x="17" y="13"/>
                      <a:pt x="17" y="10"/>
                    </a:cubicBezTo>
                    <a:cubicBezTo>
                      <a:pt x="16" y="6"/>
                      <a:pt x="13" y="4"/>
                      <a:pt x="10" y="4"/>
                    </a:cubicBezTo>
                    <a:cubicBezTo>
                      <a:pt x="6" y="4"/>
                      <a:pt x="4" y="8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4" name="Freeform 807"/>
              <p:cNvSpPr>
                <a:spLocks noEditPoints="1"/>
              </p:cNvSpPr>
              <p:nvPr/>
            </p:nvSpPr>
            <p:spPr bwMode="auto">
              <a:xfrm>
                <a:off x="1694" y="640"/>
                <a:ext cx="41" cy="39"/>
              </a:xfrm>
              <a:custGeom>
                <a:avLst/>
                <a:gdLst>
                  <a:gd name="T0" fmla="*/ 20 w 21"/>
                  <a:gd name="T1" fmla="*/ 9 h 20"/>
                  <a:gd name="T2" fmla="*/ 11 w 21"/>
                  <a:gd name="T3" fmla="*/ 20 h 20"/>
                  <a:gd name="T4" fmla="*/ 1 w 21"/>
                  <a:gd name="T5" fmla="*/ 11 h 20"/>
                  <a:gd name="T6" fmla="*/ 10 w 21"/>
                  <a:gd name="T7" fmla="*/ 0 h 20"/>
                  <a:gd name="T8" fmla="*/ 20 w 21"/>
                  <a:gd name="T9" fmla="*/ 9 h 20"/>
                  <a:gd name="T10" fmla="*/ 4 w 21"/>
                  <a:gd name="T11" fmla="*/ 11 h 20"/>
                  <a:gd name="T12" fmla="*/ 11 w 21"/>
                  <a:gd name="T13" fmla="*/ 16 h 20"/>
                  <a:gd name="T14" fmla="*/ 17 w 21"/>
                  <a:gd name="T15" fmla="*/ 9 h 20"/>
                  <a:gd name="T16" fmla="*/ 10 w 21"/>
                  <a:gd name="T17" fmla="*/ 4 h 20"/>
                  <a:gd name="T18" fmla="*/ 4 w 21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20" y="9"/>
                    </a:moveTo>
                    <a:cubicBezTo>
                      <a:pt x="21" y="15"/>
                      <a:pt x="17" y="19"/>
                      <a:pt x="11" y="20"/>
                    </a:cubicBezTo>
                    <a:cubicBezTo>
                      <a:pt x="6" y="20"/>
                      <a:pt x="1" y="16"/>
                      <a:pt x="1" y="11"/>
                    </a:cubicBezTo>
                    <a:cubicBezTo>
                      <a:pt x="0" y="6"/>
                      <a:pt x="4" y="1"/>
                      <a:pt x="10" y="0"/>
                    </a:cubicBezTo>
                    <a:cubicBezTo>
                      <a:pt x="15" y="0"/>
                      <a:pt x="20" y="4"/>
                      <a:pt x="20" y="9"/>
                    </a:cubicBezTo>
                    <a:close/>
                    <a:moveTo>
                      <a:pt x="4" y="11"/>
                    </a:moveTo>
                    <a:cubicBezTo>
                      <a:pt x="4" y="14"/>
                      <a:pt x="8" y="17"/>
                      <a:pt x="11" y="16"/>
                    </a:cubicBezTo>
                    <a:cubicBezTo>
                      <a:pt x="15" y="16"/>
                      <a:pt x="17" y="13"/>
                      <a:pt x="17" y="9"/>
                    </a:cubicBezTo>
                    <a:cubicBezTo>
                      <a:pt x="17" y="6"/>
                      <a:pt x="14" y="3"/>
                      <a:pt x="10" y="4"/>
                    </a:cubicBezTo>
                    <a:cubicBezTo>
                      <a:pt x="6" y="4"/>
                      <a:pt x="4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1" name="Group 1009"/>
            <p:cNvGrpSpPr/>
            <p:nvPr/>
          </p:nvGrpSpPr>
          <p:grpSpPr bwMode="auto">
            <a:xfrm>
              <a:off x="1286" y="435"/>
              <a:ext cx="891" cy="1529"/>
              <a:chOff x="1286" y="435"/>
              <a:chExt cx="891" cy="1529"/>
            </a:xfrm>
          </p:grpSpPr>
          <p:sp>
            <p:nvSpPr>
              <p:cNvPr id="2025" name="Freeform 809"/>
              <p:cNvSpPr>
                <a:spLocks noEditPoints="1"/>
              </p:cNvSpPr>
              <p:nvPr/>
            </p:nvSpPr>
            <p:spPr bwMode="auto">
              <a:xfrm>
                <a:off x="1659" y="652"/>
                <a:ext cx="39" cy="39"/>
              </a:xfrm>
              <a:custGeom>
                <a:avLst/>
                <a:gdLst>
                  <a:gd name="T0" fmla="*/ 20 w 20"/>
                  <a:gd name="T1" fmla="*/ 9 h 20"/>
                  <a:gd name="T2" fmla="*/ 11 w 20"/>
                  <a:gd name="T3" fmla="*/ 19 h 20"/>
                  <a:gd name="T4" fmla="*/ 0 w 20"/>
                  <a:gd name="T5" fmla="*/ 11 h 20"/>
                  <a:gd name="T6" fmla="*/ 9 w 20"/>
                  <a:gd name="T7" fmla="*/ 0 h 20"/>
                  <a:gd name="T8" fmla="*/ 20 w 20"/>
                  <a:gd name="T9" fmla="*/ 9 h 20"/>
                  <a:gd name="T10" fmla="*/ 4 w 20"/>
                  <a:gd name="T11" fmla="*/ 10 h 20"/>
                  <a:gd name="T12" fmla="*/ 11 w 20"/>
                  <a:gd name="T13" fmla="*/ 16 h 20"/>
                  <a:gd name="T14" fmla="*/ 17 w 20"/>
                  <a:gd name="T15" fmla="*/ 9 h 20"/>
                  <a:gd name="T16" fmla="*/ 10 w 20"/>
                  <a:gd name="T17" fmla="*/ 3 h 20"/>
                  <a:gd name="T18" fmla="*/ 4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20" y="9"/>
                    </a:moveTo>
                    <a:cubicBezTo>
                      <a:pt x="20" y="14"/>
                      <a:pt x="16" y="19"/>
                      <a:pt x="11" y="19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5"/>
                      <a:pt x="4" y="1"/>
                      <a:pt x="9" y="0"/>
                    </a:cubicBezTo>
                    <a:cubicBezTo>
                      <a:pt x="15" y="0"/>
                      <a:pt x="19" y="4"/>
                      <a:pt x="20" y="9"/>
                    </a:cubicBezTo>
                    <a:close/>
                    <a:moveTo>
                      <a:pt x="4" y="10"/>
                    </a:moveTo>
                    <a:cubicBezTo>
                      <a:pt x="4" y="14"/>
                      <a:pt x="7" y="16"/>
                      <a:pt x="11" y="16"/>
                    </a:cubicBezTo>
                    <a:cubicBezTo>
                      <a:pt x="14" y="16"/>
                      <a:pt x="17" y="13"/>
                      <a:pt x="17" y="9"/>
                    </a:cubicBezTo>
                    <a:cubicBezTo>
                      <a:pt x="16" y="6"/>
                      <a:pt x="13" y="3"/>
                      <a:pt x="10" y="3"/>
                    </a:cubicBezTo>
                    <a:cubicBezTo>
                      <a:pt x="6" y="4"/>
                      <a:pt x="3" y="7"/>
                      <a:pt x="4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6" name="Freeform 810"/>
              <p:cNvSpPr>
                <a:spLocks noEditPoints="1"/>
              </p:cNvSpPr>
              <p:nvPr/>
            </p:nvSpPr>
            <p:spPr bwMode="auto">
              <a:xfrm>
                <a:off x="1624" y="664"/>
                <a:ext cx="39" cy="40"/>
              </a:xfrm>
              <a:custGeom>
                <a:avLst/>
                <a:gdLst>
                  <a:gd name="T0" fmla="*/ 20 w 20"/>
                  <a:gd name="T1" fmla="*/ 10 h 21"/>
                  <a:gd name="T2" fmla="*/ 11 w 20"/>
                  <a:gd name="T3" fmla="*/ 20 h 21"/>
                  <a:gd name="T4" fmla="*/ 0 w 20"/>
                  <a:gd name="T5" fmla="*/ 11 h 21"/>
                  <a:gd name="T6" fmla="*/ 9 w 20"/>
                  <a:gd name="T7" fmla="*/ 1 h 21"/>
                  <a:gd name="T8" fmla="*/ 20 w 20"/>
                  <a:gd name="T9" fmla="*/ 10 h 21"/>
                  <a:gd name="T10" fmla="*/ 4 w 20"/>
                  <a:gd name="T11" fmla="*/ 11 h 21"/>
                  <a:gd name="T12" fmla="*/ 11 w 20"/>
                  <a:gd name="T13" fmla="*/ 17 h 21"/>
                  <a:gd name="T14" fmla="*/ 16 w 20"/>
                  <a:gd name="T15" fmla="*/ 10 h 21"/>
                  <a:gd name="T16" fmla="*/ 9 w 20"/>
                  <a:gd name="T17" fmla="*/ 4 h 21"/>
                  <a:gd name="T18" fmla="*/ 4 w 20"/>
                  <a:gd name="T1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20" y="10"/>
                    </a:moveTo>
                    <a:cubicBezTo>
                      <a:pt x="20" y="15"/>
                      <a:pt x="16" y="20"/>
                      <a:pt x="11" y="20"/>
                    </a:cubicBezTo>
                    <a:cubicBezTo>
                      <a:pt x="5" y="21"/>
                      <a:pt x="1" y="17"/>
                      <a:pt x="0" y="11"/>
                    </a:cubicBezTo>
                    <a:cubicBezTo>
                      <a:pt x="0" y="6"/>
                      <a:pt x="4" y="1"/>
                      <a:pt x="9" y="1"/>
                    </a:cubicBezTo>
                    <a:cubicBezTo>
                      <a:pt x="14" y="0"/>
                      <a:pt x="19" y="4"/>
                      <a:pt x="20" y="10"/>
                    </a:cubicBezTo>
                    <a:close/>
                    <a:moveTo>
                      <a:pt x="4" y="11"/>
                    </a:moveTo>
                    <a:cubicBezTo>
                      <a:pt x="4" y="15"/>
                      <a:pt x="7" y="17"/>
                      <a:pt x="11" y="17"/>
                    </a:cubicBezTo>
                    <a:cubicBezTo>
                      <a:pt x="14" y="17"/>
                      <a:pt x="17" y="13"/>
                      <a:pt x="16" y="10"/>
                    </a:cubicBezTo>
                    <a:cubicBezTo>
                      <a:pt x="16" y="6"/>
                      <a:pt x="13" y="4"/>
                      <a:pt x="9" y="4"/>
                    </a:cubicBezTo>
                    <a:cubicBezTo>
                      <a:pt x="6" y="4"/>
                      <a:pt x="3" y="8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7" name="Freeform 811"/>
              <p:cNvSpPr>
                <a:spLocks noEditPoints="1"/>
              </p:cNvSpPr>
              <p:nvPr/>
            </p:nvSpPr>
            <p:spPr bwMode="auto">
              <a:xfrm>
                <a:off x="1589" y="681"/>
                <a:ext cx="41" cy="39"/>
              </a:xfrm>
              <a:custGeom>
                <a:avLst/>
                <a:gdLst>
                  <a:gd name="T0" fmla="*/ 20 w 21"/>
                  <a:gd name="T1" fmla="*/ 9 h 20"/>
                  <a:gd name="T2" fmla="*/ 11 w 21"/>
                  <a:gd name="T3" fmla="*/ 19 h 20"/>
                  <a:gd name="T4" fmla="*/ 1 w 21"/>
                  <a:gd name="T5" fmla="*/ 10 h 20"/>
                  <a:gd name="T6" fmla="*/ 10 w 21"/>
                  <a:gd name="T7" fmla="*/ 0 h 20"/>
                  <a:gd name="T8" fmla="*/ 20 w 21"/>
                  <a:gd name="T9" fmla="*/ 9 h 20"/>
                  <a:gd name="T10" fmla="*/ 4 w 21"/>
                  <a:gd name="T11" fmla="*/ 10 h 20"/>
                  <a:gd name="T12" fmla="*/ 11 w 21"/>
                  <a:gd name="T13" fmla="*/ 16 h 20"/>
                  <a:gd name="T14" fmla="*/ 17 w 21"/>
                  <a:gd name="T15" fmla="*/ 9 h 20"/>
                  <a:gd name="T16" fmla="*/ 10 w 21"/>
                  <a:gd name="T17" fmla="*/ 3 h 20"/>
                  <a:gd name="T18" fmla="*/ 4 w 21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20" y="9"/>
                    </a:moveTo>
                    <a:cubicBezTo>
                      <a:pt x="21" y="14"/>
                      <a:pt x="17" y="19"/>
                      <a:pt x="11" y="19"/>
                    </a:cubicBezTo>
                    <a:cubicBezTo>
                      <a:pt x="6" y="20"/>
                      <a:pt x="1" y="16"/>
                      <a:pt x="1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20" y="3"/>
                      <a:pt x="20" y="9"/>
                    </a:cubicBezTo>
                    <a:close/>
                    <a:moveTo>
                      <a:pt x="4" y="10"/>
                    </a:moveTo>
                    <a:cubicBezTo>
                      <a:pt x="4" y="14"/>
                      <a:pt x="7" y="16"/>
                      <a:pt x="11" y="16"/>
                    </a:cubicBezTo>
                    <a:cubicBezTo>
                      <a:pt x="15" y="16"/>
                      <a:pt x="17" y="13"/>
                      <a:pt x="17" y="9"/>
                    </a:cubicBezTo>
                    <a:cubicBezTo>
                      <a:pt x="17" y="6"/>
                      <a:pt x="13" y="3"/>
                      <a:pt x="10" y="3"/>
                    </a:cubicBezTo>
                    <a:cubicBezTo>
                      <a:pt x="6" y="4"/>
                      <a:pt x="4" y="7"/>
                      <a:pt x="4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8" name="Freeform 812"/>
              <p:cNvSpPr>
                <a:spLocks noEditPoints="1"/>
              </p:cNvSpPr>
              <p:nvPr/>
            </p:nvSpPr>
            <p:spPr bwMode="auto">
              <a:xfrm>
                <a:off x="1556" y="697"/>
                <a:ext cx="39" cy="39"/>
              </a:xfrm>
              <a:custGeom>
                <a:avLst/>
                <a:gdLst>
                  <a:gd name="T0" fmla="*/ 20 w 20"/>
                  <a:gd name="T1" fmla="*/ 9 h 20"/>
                  <a:gd name="T2" fmla="*/ 11 w 20"/>
                  <a:gd name="T3" fmla="*/ 20 h 20"/>
                  <a:gd name="T4" fmla="*/ 0 w 20"/>
                  <a:gd name="T5" fmla="*/ 11 h 20"/>
                  <a:gd name="T6" fmla="*/ 9 w 20"/>
                  <a:gd name="T7" fmla="*/ 1 h 20"/>
                  <a:gd name="T8" fmla="*/ 20 w 20"/>
                  <a:gd name="T9" fmla="*/ 9 h 20"/>
                  <a:gd name="T10" fmla="*/ 4 w 20"/>
                  <a:gd name="T11" fmla="*/ 11 h 20"/>
                  <a:gd name="T12" fmla="*/ 11 w 20"/>
                  <a:gd name="T13" fmla="*/ 17 h 20"/>
                  <a:gd name="T14" fmla="*/ 17 w 20"/>
                  <a:gd name="T15" fmla="*/ 10 h 20"/>
                  <a:gd name="T16" fmla="*/ 10 w 20"/>
                  <a:gd name="T17" fmla="*/ 4 h 20"/>
                  <a:gd name="T18" fmla="*/ 4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20" y="9"/>
                    </a:moveTo>
                    <a:cubicBezTo>
                      <a:pt x="20" y="15"/>
                      <a:pt x="16" y="19"/>
                      <a:pt x="11" y="20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6"/>
                      <a:pt x="4" y="1"/>
                      <a:pt x="9" y="1"/>
                    </a:cubicBezTo>
                    <a:cubicBezTo>
                      <a:pt x="15" y="0"/>
                      <a:pt x="19" y="4"/>
                      <a:pt x="20" y="9"/>
                    </a:cubicBezTo>
                    <a:close/>
                    <a:moveTo>
                      <a:pt x="4" y="11"/>
                    </a:moveTo>
                    <a:cubicBezTo>
                      <a:pt x="4" y="14"/>
                      <a:pt x="7" y="17"/>
                      <a:pt x="11" y="17"/>
                    </a:cubicBezTo>
                    <a:cubicBezTo>
                      <a:pt x="14" y="16"/>
                      <a:pt x="17" y="13"/>
                      <a:pt x="17" y="10"/>
                    </a:cubicBezTo>
                    <a:cubicBezTo>
                      <a:pt x="16" y="6"/>
                      <a:pt x="13" y="4"/>
                      <a:pt x="10" y="4"/>
                    </a:cubicBezTo>
                    <a:cubicBezTo>
                      <a:pt x="6" y="4"/>
                      <a:pt x="3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9" name="Freeform 813"/>
              <p:cNvSpPr>
                <a:spLocks noEditPoints="1"/>
              </p:cNvSpPr>
              <p:nvPr/>
            </p:nvSpPr>
            <p:spPr bwMode="auto">
              <a:xfrm>
                <a:off x="1523" y="714"/>
                <a:ext cx="39" cy="41"/>
              </a:xfrm>
              <a:custGeom>
                <a:avLst/>
                <a:gdLst>
                  <a:gd name="T0" fmla="*/ 20 w 20"/>
                  <a:gd name="T1" fmla="*/ 10 h 21"/>
                  <a:gd name="T2" fmla="*/ 11 w 20"/>
                  <a:gd name="T3" fmla="*/ 20 h 21"/>
                  <a:gd name="T4" fmla="*/ 0 w 20"/>
                  <a:gd name="T5" fmla="*/ 11 h 21"/>
                  <a:gd name="T6" fmla="*/ 9 w 20"/>
                  <a:gd name="T7" fmla="*/ 1 h 21"/>
                  <a:gd name="T8" fmla="*/ 20 w 20"/>
                  <a:gd name="T9" fmla="*/ 10 h 21"/>
                  <a:gd name="T10" fmla="*/ 4 w 20"/>
                  <a:gd name="T11" fmla="*/ 11 h 21"/>
                  <a:gd name="T12" fmla="*/ 11 w 20"/>
                  <a:gd name="T13" fmla="*/ 17 h 21"/>
                  <a:gd name="T14" fmla="*/ 17 w 20"/>
                  <a:gd name="T15" fmla="*/ 10 h 21"/>
                  <a:gd name="T16" fmla="*/ 10 w 20"/>
                  <a:gd name="T17" fmla="*/ 4 h 21"/>
                  <a:gd name="T18" fmla="*/ 4 w 20"/>
                  <a:gd name="T1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20" y="10"/>
                    </a:moveTo>
                    <a:cubicBezTo>
                      <a:pt x="20" y="15"/>
                      <a:pt x="16" y="20"/>
                      <a:pt x="11" y="20"/>
                    </a:cubicBezTo>
                    <a:cubicBezTo>
                      <a:pt x="6" y="21"/>
                      <a:pt x="1" y="17"/>
                      <a:pt x="0" y="11"/>
                    </a:cubicBezTo>
                    <a:cubicBezTo>
                      <a:pt x="0" y="6"/>
                      <a:pt x="4" y="1"/>
                      <a:pt x="9" y="1"/>
                    </a:cubicBezTo>
                    <a:cubicBezTo>
                      <a:pt x="15" y="0"/>
                      <a:pt x="19" y="4"/>
                      <a:pt x="20" y="10"/>
                    </a:cubicBezTo>
                    <a:close/>
                    <a:moveTo>
                      <a:pt x="4" y="11"/>
                    </a:moveTo>
                    <a:cubicBezTo>
                      <a:pt x="4" y="15"/>
                      <a:pt x="7" y="17"/>
                      <a:pt x="11" y="17"/>
                    </a:cubicBezTo>
                    <a:cubicBezTo>
                      <a:pt x="14" y="17"/>
                      <a:pt x="17" y="14"/>
                      <a:pt x="17" y="10"/>
                    </a:cubicBezTo>
                    <a:cubicBezTo>
                      <a:pt x="16" y="6"/>
                      <a:pt x="13" y="4"/>
                      <a:pt x="10" y="4"/>
                    </a:cubicBezTo>
                    <a:cubicBezTo>
                      <a:pt x="6" y="4"/>
                      <a:pt x="3" y="8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0" name="Freeform 814"/>
              <p:cNvSpPr>
                <a:spLocks noEditPoints="1"/>
              </p:cNvSpPr>
              <p:nvPr/>
            </p:nvSpPr>
            <p:spPr bwMode="auto">
              <a:xfrm>
                <a:off x="1490" y="736"/>
                <a:ext cx="41" cy="38"/>
              </a:xfrm>
              <a:custGeom>
                <a:avLst/>
                <a:gdLst>
                  <a:gd name="T0" fmla="*/ 20 w 21"/>
                  <a:gd name="T1" fmla="*/ 9 h 20"/>
                  <a:gd name="T2" fmla="*/ 11 w 21"/>
                  <a:gd name="T3" fmla="*/ 19 h 20"/>
                  <a:gd name="T4" fmla="*/ 1 w 21"/>
                  <a:gd name="T5" fmla="*/ 11 h 20"/>
                  <a:gd name="T6" fmla="*/ 10 w 21"/>
                  <a:gd name="T7" fmla="*/ 0 h 20"/>
                  <a:gd name="T8" fmla="*/ 20 w 21"/>
                  <a:gd name="T9" fmla="*/ 9 h 20"/>
                  <a:gd name="T10" fmla="*/ 4 w 21"/>
                  <a:gd name="T11" fmla="*/ 10 h 20"/>
                  <a:gd name="T12" fmla="*/ 11 w 21"/>
                  <a:gd name="T13" fmla="*/ 16 h 20"/>
                  <a:gd name="T14" fmla="*/ 17 w 21"/>
                  <a:gd name="T15" fmla="*/ 9 h 20"/>
                  <a:gd name="T16" fmla="*/ 10 w 21"/>
                  <a:gd name="T17" fmla="*/ 3 h 20"/>
                  <a:gd name="T18" fmla="*/ 4 w 21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20" y="9"/>
                    </a:moveTo>
                    <a:cubicBezTo>
                      <a:pt x="21" y="14"/>
                      <a:pt x="17" y="19"/>
                      <a:pt x="11" y="19"/>
                    </a:cubicBezTo>
                    <a:cubicBezTo>
                      <a:pt x="6" y="20"/>
                      <a:pt x="1" y="16"/>
                      <a:pt x="1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20" y="3"/>
                      <a:pt x="20" y="9"/>
                    </a:cubicBezTo>
                    <a:close/>
                    <a:moveTo>
                      <a:pt x="4" y="10"/>
                    </a:moveTo>
                    <a:cubicBezTo>
                      <a:pt x="4" y="14"/>
                      <a:pt x="8" y="16"/>
                      <a:pt x="11" y="16"/>
                    </a:cubicBezTo>
                    <a:cubicBezTo>
                      <a:pt x="15" y="16"/>
                      <a:pt x="17" y="13"/>
                      <a:pt x="17" y="9"/>
                    </a:cubicBezTo>
                    <a:cubicBezTo>
                      <a:pt x="17" y="6"/>
                      <a:pt x="14" y="3"/>
                      <a:pt x="10" y="3"/>
                    </a:cubicBezTo>
                    <a:cubicBezTo>
                      <a:pt x="7" y="4"/>
                      <a:pt x="4" y="7"/>
                      <a:pt x="4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1" name="Freeform 815"/>
              <p:cNvSpPr>
                <a:spLocks noEditPoints="1"/>
              </p:cNvSpPr>
              <p:nvPr/>
            </p:nvSpPr>
            <p:spPr bwMode="auto">
              <a:xfrm>
                <a:off x="1459" y="755"/>
                <a:ext cx="39" cy="39"/>
              </a:xfrm>
              <a:custGeom>
                <a:avLst/>
                <a:gdLst>
                  <a:gd name="T0" fmla="*/ 20 w 20"/>
                  <a:gd name="T1" fmla="*/ 9 h 20"/>
                  <a:gd name="T2" fmla="*/ 11 w 20"/>
                  <a:gd name="T3" fmla="*/ 20 h 20"/>
                  <a:gd name="T4" fmla="*/ 1 w 20"/>
                  <a:gd name="T5" fmla="*/ 11 h 20"/>
                  <a:gd name="T6" fmla="*/ 10 w 20"/>
                  <a:gd name="T7" fmla="*/ 1 h 20"/>
                  <a:gd name="T8" fmla="*/ 20 w 20"/>
                  <a:gd name="T9" fmla="*/ 9 h 20"/>
                  <a:gd name="T10" fmla="*/ 4 w 20"/>
                  <a:gd name="T11" fmla="*/ 11 h 20"/>
                  <a:gd name="T12" fmla="*/ 11 w 20"/>
                  <a:gd name="T13" fmla="*/ 17 h 20"/>
                  <a:gd name="T14" fmla="*/ 17 w 20"/>
                  <a:gd name="T15" fmla="*/ 10 h 20"/>
                  <a:gd name="T16" fmla="*/ 10 w 20"/>
                  <a:gd name="T17" fmla="*/ 4 h 20"/>
                  <a:gd name="T18" fmla="*/ 4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20" y="9"/>
                    </a:moveTo>
                    <a:cubicBezTo>
                      <a:pt x="20" y="15"/>
                      <a:pt x="17" y="19"/>
                      <a:pt x="11" y="20"/>
                    </a:cubicBezTo>
                    <a:cubicBezTo>
                      <a:pt x="6" y="20"/>
                      <a:pt x="1" y="16"/>
                      <a:pt x="1" y="11"/>
                    </a:cubicBezTo>
                    <a:cubicBezTo>
                      <a:pt x="0" y="6"/>
                      <a:pt x="4" y="1"/>
                      <a:pt x="10" y="1"/>
                    </a:cubicBezTo>
                    <a:cubicBezTo>
                      <a:pt x="15" y="0"/>
                      <a:pt x="20" y="4"/>
                      <a:pt x="20" y="9"/>
                    </a:cubicBezTo>
                    <a:close/>
                    <a:moveTo>
                      <a:pt x="4" y="11"/>
                    </a:moveTo>
                    <a:cubicBezTo>
                      <a:pt x="4" y="14"/>
                      <a:pt x="7" y="17"/>
                      <a:pt x="11" y="17"/>
                    </a:cubicBezTo>
                    <a:cubicBezTo>
                      <a:pt x="14" y="16"/>
                      <a:pt x="17" y="13"/>
                      <a:pt x="17" y="10"/>
                    </a:cubicBezTo>
                    <a:cubicBezTo>
                      <a:pt x="16" y="6"/>
                      <a:pt x="13" y="3"/>
                      <a:pt x="10" y="4"/>
                    </a:cubicBezTo>
                    <a:cubicBezTo>
                      <a:pt x="6" y="4"/>
                      <a:pt x="4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2" name="Freeform 816"/>
              <p:cNvSpPr>
                <a:spLocks noEditPoints="1"/>
              </p:cNvSpPr>
              <p:nvPr/>
            </p:nvSpPr>
            <p:spPr bwMode="auto">
              <a:xfrm>
                <a:off x="1428" y="776"/>
                <a:ext cx="39" cy="39"/>
              </a:xfrm>
              <a:custGeom>
                <a:avLst/>
                <a:gdLst>
                  <a:gd name="T0" fmla="*/ 20 w 20"/>
                  <a:gd name="T1" fmla="*/ 9 h 20"/>
                  <a:gd name="T2" fmla="*/ 11 w 20"/>
                  <a:gd name="T3" fmla="*/ 20 h 20"/>
                  <a:gd name="T4" fmla="*/ 1 w 20"/>
                  <a:gd name="T5" fmla="*/ 11 h 20"/>
                  <a:gd name="T6" fmla="*/ 10 w 20"/>
                  <a:gd name="T7" fmla="*/ 0 h 20"/>
                  <a:gd name="T8" fmla="*/ 20 w 20"/>
                  <a:gd name="T9" fmla="*/ 9 h 20"/>
                  <a:gd name="T10" fmla="*/ 4 w 20"/>
                  <a:gd name="T11" fmla="*/ 11 h 20"/>
                  <a:gd name="T12" fmla="*/ 11 w 20"/>
                  <a:gd name="T13" fmla="*/ 17 h 20"/>
                  <a:gd name="T14" fmla="*/ 17 w 20"/>
                  <a:gd name="T15" fmla="*/ 10 h 20"/>
                  <a:gd name="T16" fmla="*/ 10 w 20"/>
                  <a:gd name="T17" fmla="*/ 4 h 20"/>
                  <a:gd name="T18" fmla="*/ 4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20" y="9"/>
                    </a:moveTo>
                    <a:cubicBezTo>
                      <a:pt x="20" y="15"/>
                      <a:pt x="17" y="19"/>
                      <a:pt x="11" y="20"/>
                    </a:cubicBezTo>
                    <a:cubicBezTo>
                      <a:pt x="6" y="20"/>
                      <a:pt x="1" y="16"/>
                      <a:pt x="1" y="11"/>
                    </a:cubicBezTo>
                    <a:cubicBezTo>
                      <a:pt x="0" y="6"/>
                      <a:pt x="4" y="1"/>
                      <a:pt x="10" y="0"/>
                    </a:cubicBezTo>
                    <a:cubicBezTo>
                      <a:pt x="15" y="0"/>
                      <a:pt x="20" y="4"/>
                      <a:pt x="20" y="9"/>
                    </a:cubicBezTo>
                    <a:close/>
                    <a:moveTo>
                      <a:pt x="4" y="11"/>
                    </a:moveTo>
                    <a:cubicBezTo>
                      <a:pt x="4" y="14"/>
                      <a:pt x="7" y="17"/>
                      <a:pt x="11" y="17"/>
                    </a:cubicBezTo>
                    <a:cubicBezTo>
                      <a:pt x="14" y="16"/>
                      <a:pt x="17" y="13"/>
                      <a:pt x="17" y="10"/>
                    </a:cubicBezTo>
                    <a:cubicBezTo>
                      <a:pt x="17" y="6"/>
                      <a:pt x="13" y="3"/>
                      <a:pt x="10" y="4"/>
                    </a:cubicBezTo>
                    <a:cubicBezTo>
                      <a:pt x="6" y="4"/>
                      <a:pt x="4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3" name="Freeform 817"/>
              <p:cNvSpPr>
                <a:spLocks noEditPoints="1"/>
              </p:cNvSpPr>
              <p:nvPr/>
            </p:nvSpPr>
            <p:spPr bwMode="auto">
              <a:xfrm>
                <a:off x="1399" y="798"/>
                <a:ext cx="39" cy="40"/>
              </a:xfrm>
              <a:custGeom>
                <a:avLst/>
                <a:gdLst>
                  <a:gd name="T0" fmla="*/ 19 w 20"/>
                  <a:gd name="T1" fmla="*/ 10 h 21"/>
                  <a:gd name="T2" fmla="*/ 11 w 20"/>
                  <a:gd name="T3" fmla="*/ 20 h 21"/>
                  <a:gd name="T4" fmla="*/ 0 w 20"/>
                  <a:gd name="T5" fmla="*/ 11 h 21"/>
                  <a:gd name="T6" fmla="*/ 9 w 20"/>
                  <a:gd name="T7" fmla="*/ 1 h 21"/>
                  <a:gd name="T8" fmla="*/ 19 w 20"/>
                  <a:gd name="T9" fmla="*/ 10 h 21"/>
                  <a:gd name="T10" fmla="*/ 3 w 20"/>
                  <a:gd name="T11" fmla="*/ 11 h 21"/>
                  <a:gd name="T12" fmla="*/ 10 w 20"/>
                  <a:gd name="T13" fmla="*/ 17 h 21"/>
                  <a:gd name="T14" fmla="*/ 16 w 20"/>
                  <a:gd name="T15" fmla="*/ 10 h 21"/>
                  <a:gd name="T16" fmla="*/ 9 w 20"/>
                  <a:gd name="T17" fmla="*/ 4 h 21"/>
                  <a:gd name="T18" fmla="*/ 3 w 20"/>
                  <a:gd name="T1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19" y="10"/>
                    </a:moveTo>
                    <a:cubicBezTo>
                      <a:pt x="20" y="15"/>
                      <a:pt x="16" y="20"/>
                      <a:pt x="11" y="20"/>
                    </a:cubicBezTo>
                    <a:cubicBezTo>
                      <a:pt x="5" y="21"/>
                      <a:pt x="1" y="17"/>
                      <a:pt x="0" y="11"/>
                    </a:cubicBezTo>
                    <a:cubicBezTo>
                      <a:pt x="0" y="6"/>
                      <a:pt x="4" y="1"/>
                      <a:pt x="9" y="1"/>
                    </a:cubicBezTo>
                    <a:cubicBezTo>
                      <a:pt x="14" y="0"/>
                      <a:pt x="19" y="4"/>
                      <a:pt x="19" y="10"/>
                    </a:cubicBezTo>
                    <a:close/>
                    <a:moveTo>
                      <a:pt x="3" y="11"/>
                    </a:moveTo>
                    <a:cubicBezTo>
                      <a:pt x="4" y="15"/>
                      <a:pt x="7" y="17"/>
                      <a:pt x="10" y="17"/>
                    </a:cubicBezTo>
                    <a:cubicBezTo>
                      <a:pt x="14" y="17"/>
                      <a:pt x="17" y="14"/>
                      <a:pt x="16" y="10"/>
                    </a:cubicBezTo>
                    <a:cubicBezTo>
                      <a:pt x="16" y="6"/>
                      <a:pt x="13" y="4"/>
                      <a:pt x="9" y="4"/>
                    </a:cubicBezTo>
                    <a:cubicBezTo>
                      <a:pt x="6" y="4"/>
                      <a:pt x="3" y="8"/>
                      <a:pt x="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4" name="Freeform 818"/>
              <p:cNvSpPr>
                <a:spLocks noEditPoints="1"/>
              </p:cNvSpPr>
              <p:nvPr/>
            </p:nvSpPr>
            <p:spPr bwMode="auto">
              <a:xfrm>
                <a:off x="1368" y="821"/>
                <a:ext cx="41" cy="41"/>
              </a:xfrm>
              <a:custGeom>
                <a:avLst/>
                <a:gdLst>
                  <a:gd name="T0" fmla="*/ 20 w 21"/>
                  <a:gd name="T1" fmla="*/ 10 h 21"/>
                  <a:gd name="T2" fmla="*/ 11 w 21"/>
                  <a:gd name="T3" fmla="*/ 20 h 21"/>
                  <a:gd name="T4" fmla="*/ 1 w 21"/>
                  <a:gd name="T5" fmla="*/ 11 h 21"/>
                  <a:gd name="T6" fmla="*/ 10 w 21"/>
                  <a:gd name="T7" fmla="*/ 1 h 21"/>
                  <a:gd name="T8" fmla="*/ 20 w 21"/>
                  <a:gd name="T9" fmla="*/ 10 h 21"/>
                  <a:gd name="T10" fmla="*/ 4 w 21"/>
                  <a:gd name="T11" fmla="*/ 11 h 21"/>
                  <a:gd name="T12" fmla="*/ 11 w 21"/>
                  <a:gd name="T13" fmla="*/ 17 h 21"/>
                  <a:gd name="T14" fmla="*/ 17 w 21"/>
                  <a:gd name="T15" fmla="*/ 10 h 21"/>
                  <a:gd name="T16" fmla="*/ 10 w 21"/>
                  <a:gd name="T17" fmla="*/ 4 h 21"/>
                  <a:gd name="T18" fmla="*/ 4 w 21"/>
                  <a:gd name="T1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0"/>
                    </a:moveTo>
                    <a:cubicBezTo>
                      <a:pt x="21" y="15"/>
                      <a:pt x="17" y="20"/>
                      <a:pt x="11" y="20"/>
                    </a:cubicBezTo>
                    <a:cubicBezTo>
                      <a:pt x="6" y="21"/>
                      <a:pt x="1" y="17"/>
                      <a:pt x="1" y="11"/>
                    </a:cubicBezTo>
                    <a:cubicBezTo>
                      <a:pt x="0" y="6"/>
                      <a:pt x="4" y="1"/>
                      <a:pt x="10" y="1"/>
                    </a:cubicBezTo>
                    <a:cubicBezTo>
                      <a:pt x="15" y="0"/>
                      <a:pt x="20" y="4"/>
                      <a:pt x="20" y="10"/>
                    </a:cubicBezTo>
                    <a:close/>
                    <a:moveTo>
                      <a:pt x="4" y="11"/>
                    </a:moveTo>
                    <a:cubicBezTo>
                      <a:pt x="4" y="15"/>
                      <a:pt x="8" y="17"/>
                      <a:pt x="11" y="17"/>
                    </a:cubicBezTo>
                    <a:cubicBezTo>
                      <a:pt x="15" y="17"/>
                      <a:pt x="17" y="13"/>
                      <a:pt x="17" y="10"/>
                    </a:cubicBezTo>
                    <a:cubicBezTo>
                      <a:pt x="17" y="6"/>
                      <a:pt x="13" y="4"/>
                      <a:pt x="10" y="4"/>
                    </a:cubicBezTo>
                    <a:cubicBezTo>
                      <a:pt x="6" y="4"/>
                      <a:pt x="4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5" name="Freeform 819"/>
              <p:cNvSpPr>
                <a:spLocks noEditPoints="1"/>
              </p:cNvSpPr>
              <p:nvPr/>
            </p:nvSpPr>
            <p:spPr bwMode="auto">
              <a:xfrm>
                <a:off x="1391" y="840"/>
                <a:ext cx="39" cy="39"/>
              </a:xfrm>
              <a:custGeom>
                <a:avLst/>
                <a:gdLst>
                  <a:gd name="T0" fmla="*/ 20 w 20"/>
                  <a:gd name="T1" fmla="*/ 9 h 20"/>
                  <a:gd name="T2" fmla="*/ 11 w 20"/>
                  <a:gd name="T3" fmla="*/ 20 h 20"/>
                  <a:gd name="T4" fmla="*/ 1 w 20"/>
                  <a:gd name="T5" fmla="*/ 11 h 20"/>
                  <a:gd name="T6" fmla="*/ 9 w 20"/>
                  <a:gd name="T7" fmla="*/ 0 h 20"/>
                  <a:gd name="T8" fmla="*/ 20 w 20"/>
                  <a:gd name="T9" fmla="*/ 9 h 20"/>
                  <a:gd name="T10" fmla="*/ 4 w 20"/>
                  <a:gd name="T11" fmla="*/ 11 h 20"/>
                  <a:gd name="T12" fmla="*/ 11 w 20"/>
                  <a:gd name="T13" fmla="*/ 16 h 20"/>
                  <a:gd name="T14" fmla="*/ 17 w 20"/>
                  <a:gd name="T15" fmla="*/ 9 h 20"/>
                  <a:gd name="T16" fmla="*/ 10 w 20"/>
                  <a:gd name="T17" fmla="*/ 4 h 20"/>
                  <a:gd name="T18" fmla="*/ 4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20" y="9"/>
                    </a:moveTo>
                    <a:cubicBezTo>
                      <a:pt x="20" y="15"/>
                      <a:pt x="16" y="19"/>
                      <a:pt x="11" y="20"/>
                    </a:cubicBezTo>
                    <a:cubicBezTo>
                      <a:pt x="6" y="20"/>
                      <a:pt x="1" y="16"/>
                      <a:pt x="1" y="11"/>
                    </a:cubicBezTo>
                    <a:cubicBezTo>
                      <a:pt x="0" y="6"/>
                      <a:pt x="4" y="1"/>
                      <a:pt x="9" y="0"/>
                    </a:cubicBezTo>
                    <a:cubicBezTo>
                      <a:pt x="15" y="0"/>
                      <a:pt x="19" y="4"/>
                      <a:pt x="20" y="9"/>
                    </a:cubicBezTo>
                    <a:close/>
                    <a:moveTo>
                      <a:pt x="4" y="11"/>
                    </a:moveTo>
                    <a:cubicBezTo>
                      <a:pt x="4" y="14"/>
                      <a:pt x="7" y="17"/>
                      <a:pt x="11" y="16"/>
                    </a:cubicBezTo>
                    <a:cubicBezTo>
                      <a:pt x="14" y="16"/>
                      <a:pt x="17" y="13"/>
                      <a:pt x="17" y="9"/>
                    </a:cubicBezTo>
                    <a:cubicBezTo>
                      <a:pt x="16" y="6"/>
                      <a:pt x="13" y="3"/>
                      <a:pt x="10" y="4"/>
                    </a:cubicBezTo>
                    <a:cubicBezTo>
                      <a:pt x="6" y="4"/>
                      <a:pt x="3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6" name="Freeform 820"/>
              <p:cNvSpPr>
                <a:spLocks noEditPoints="1"/>
              </p:cNvSpPr>
              <p:nvPr/>
            </p:nvSpPr>
            <p:spPr bwMode="auto">
              <a:xfrm>
                <a:off x="1424" y="858"/>
                <a:ext cx="39" cy="39"/>
              </a:xfrm>
              <a:custGeom>
                <a:avLst/>
                <a:gdLst>
                  <a:gd name="T0" fmla="*/ 20 w 20"/>
                  <a:gd name="T1" fmla="*/ 9 h 20"/>
                  <a:gd name="T2" fmla="*/ 11 w 20"/>
                  <a:gd name="T3" fmla="*/ 20 h 20"/>
                  <a:gd name="T4" fmla="*/ 1 w 20"/>
                  <a:gd name="T5" fmla="*/ 11 h 20"/>
                  <a:gd name="T6" fmla="*/ 9 w 20"/>
                  <a:gd name="T7" fmla="*/ 0 h 20"/>
                  <a:gd name="T8" fmla="*/ 20 w 20"/>
                  <a:gd name="T9" fmla="*/ 9 h 20"/>
                  <a:gd name="T10" fmla="*/ 4 w 20"/>
                  <a:gd name="T11" fmla="*/ 11 h 20"/>
                  <a:gd name="T12" fmla="*/ 11 w 20"/>
                  <a:gd name="T13" fmla="*/ 16 h 20"/>
                  <a:gd name="T14" fmla="*/ 17 w 20"/>
                  <a:gd name="T15" fmla="*/ 9 h 20"/>
                  <a:gd name="T16" fmla="*/ 10 w 20"/>
                  <a:gd name="T17" fmla="*/ 4 h 20"/>
                  <a:gd name="T18" fmla="*/ 4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20" y="9"/>
                    </a:moveTo>
                    <a:cubicBezTo>
                      <a:pt x="20" y="15"/>
                      <a:pt x="16" y="19"/>
                      <a:pt x="11" y="20"/>
                    </a:cubicBezTo>
                    <a:cubicBezTo>
                      <a:pt x="6" y="20"/>
                      <a:pt x="1" y="16"/>
                      <a:pt x="1" y="11"/>
                    </a:cubicBezTo>
                    <a:cubicBezTo>
                      <a:pt x="0" y="6"/>
                      <a:pt x="4" y="1"/>
                      <a:pt x="9" y="0"/>
                    </a:cubicBezTo>
                    <a:cubicBezTo>
                      <a:pt x="15" y="0"/>
                      <a:pt x="19" y="4"/>
                      <a:pt x="20" y="9"/>
                    </a:cubicBezTo>
                    <a:close/>
                    <a:moveTo>
                      <a:pt x="4" y="11"/>
                    </a:moveTo>
                    <a:cubicBezTo>
                      <a:pt x="4" y="14"/>
                      <a:pt x="7" y="17"/>
                      <a:pt x="11" y="16"/>
                    </a:cubicBezTo>
                    <a:cubicBezTo>
                      <a:pt x="14" y="16"/>
                      <a:pt x="17" y="13"/>
                      <a:pt x="17" y="9"/>
                    </a:cubicBezTo>
                    <a:cubicBezTo>
                      <a:pt x="16" y="6"/>
                      <a:pt x="13" y="3"/>
                      <a:pt x="10" y="4"/>
                    </a:cubicBezTo>
                    <a:cubicBezTo>
                      <a:pt x="6" y="4"/>
                      <a:pt x="4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7" name="Freeform 821"/>
              <p:cNvSpPr>
                <a:spLocks noEditPoints="1"/>
              </p:cNvSpPr>
              <p:nvPr/>
            </p:nvSpPr>
            <p:spPr bwMode="auto">
              <a:xfrm>
                <a:off x="1457" y="875"/>
                <a:ext cx="39" cy="39"/>
              </a:xfrm>
              <a:custGeom>
                <a:avLst/>
                <a:gdLst>
                  <a:gd name="T0" fmla="*/ 20 w 20"/>
                  <a:gd name="T1" fmla="*/ 9 h 20"/>
                  <a:gd name="T2" fmla="*/ 11 w 20"/>
                  <a:gd name="T3" fmla="*/ 20 h 20"/>
                  <a:gd name="T4" fmla="*/ 1 w 20"/>
                  <a:gd name="T5" fmla="*/ 11 h 20"/>
                  <a:gd name="T6" fmla="*/ 10 w 20"/>
                  <a:gd name="T7" fmla="*/ 0 h 20"/>
                  <a:gd name="T8" fmla="*/ 20 w 20"/>
                  <a:gd name="T9" fmla="*/ 9 h 20"/>
                  <a:gd name="T10" fmla="*/ 4 w 20"/>
                  <a:gd name="T11" fmla="*/ 11 h 20"/>
                  <a:gd name="T12" fmla="*/ 11 w 20"/>
                  <a:gd name="T13" fmla="*/ 17 h 20"/>
                  <a:gd name="T14" fmla="*/ 17 w 20"/>
                  <a:gd name="T15" fmla="*/ 10 h 20"/>
                  <a:gd name="T16" fmla="*/ 10 w 20"/>
                  <a:gd name="T17" fmla="*/ 4 h 20"/>
                  <a:gd name="T18" fmla="*/ 4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20" y="9"/>
                    </a:moveTo>
                    <a:cubicBezTo>
                      <a:pt x="20" y="15"/>
                      <a:pt x="17" y="19"/>
                      <a:pt x="11" y="20"/>
                    </a:cubicBezTo>
                    <a:cubicBezTo>
                      <a:pt x="6" y="20"/>
                      <a:pt x="1" y="16"/>
                      <a:pt x="1" y="11"/>
                    </a:cubicBezTo>
                    <a:cubicBezTo>
                      <a:pt x="0" y="6"/>
                      <a:pt x="4" y="1"/>
                      <a:pt x="10" y="0"/>
                    </a:cubicBezTo>
                    <a:cubicBezTo>
                      <a:pt x="15" y="0"/>
                      <a:pt x="20" y="4"/>
                      <a:pt x="20" y="9"/>
                    </a:cubicBezTo>
                    <a:close/>
                    <a:moveTo>
                      <a:pt x="4" y="11"/>
                    </a:moveTo>
                    <a:cubicBezTo>
                      <a:pt x="4" y="14"/>
                      <a:pt x="7" y="17"/>
                      <a:pt x="11" y="17"/>
                    </a:cubicBezTo>
                    <a:cubicBezTo>
                      <a:pt x="14" y="16"/>
                      <a:pt x="17" y="13"/>
                      <a:pt x="17" y="10"/>
                    </a:cubicBezTo>
                    <a:cubicBezTo>
                      <a:pt x="16" y="6"/>
                      <a:pt x="13" y="3"/>
                      <a:pt x="10" y="4"/>
                    </a:cubicBezTo>
                    <a:cubicBezTo>
                      <a:pt x="6" y="4"/>
                      <a:pt x="4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8" name="Freeform 822"/>
              <p:cNvSpPr>
                <a:spLocks noEditPoints="1"/>
              </p:cNvSpPr>
              <p:nvPr/>
            </p:nvSpPr>
            <p:spPr bwMode="auto">
              <a:xfrm>
                <a:off x="1492" y="891"/>
                <a:ext cx="39" cy="39"/>
              </a:xfrm>
              <a:custGeom>
                <a:avLst/>
                <a:gdLst>
                  <a:gd name="T0" fmla="*/ 20 w 20"/>
                  <a:gd name="T1" fmla="*/ 9 h 20"/>
                  <a:gd name="T2" fmla="*/ 11 w 20"/>
                  <a:gd name="T3" fmla="*/ 20 h 20"/>
                  <a:gd name="T4" fmla="*/ 0 w 20"/>
                  <a:gd name="T5" fmla="*/ 11 h 20"/>
                  <a:gd name="T6" fmla="*/ 9 w 20"/>
                  <a:gd name="T7" fmla="*/ 1 h 20"/>
                  <a:gd name="T8" fmla="*/ 20 w 20"/>
                  <a:gd name="T9" fmla="*/ 9 h 20"/>
                  <a:gd name="T10" fmla="*/ 4 w 20"/>
                  <a:gd name="T11" fmla="*/ 11 h 20"/>
                  <a:gd name="T12" fmla="*/ 11 w 20"/>
                  <a:gd name="T13" fmla="*/ 17 h 20"/>
                  <a:gd name="T14" fmla="*/ 16 w 20"/>
                  <a:gd name="T15" fmla="*/ 10 h 20"/>
                  <a:gd name="T16" fmla="*/ 9 w 20"/>
                  <a:gd name="T17" fmla="*/ 4 h 20"/>
                  <a:gd name="T18" fmla="*/ 4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20" y="9"/>
                    </a:moveTo>
                    <a:cubicBezTo>
                      <a:pt x="20" y="15"/>
                      <a:pt x="16" y="19"/>
                      <a:pt x="11" y="20"/>
                    </a:cubicBezTo>
                    <a:cubicBezTo>
                      <a:pt x="5" y="20"/>
                      <a:pt x="1" y="16"/>
                      <a:pt x="0" y="11"/>
                    </a:cubicBezTo>
                    <a:cubicBezTo>
                      <a:pt x="0" y="6"/>
                      <a:pt x="4" y="1"/>
                      <a:pt x="9" y="1"/>
                    </a:cubicBezTo>
                    <a:cubicBezTo>
                      <a:pt x="14" y="0"/>
                      <a:pt x="19" y="4"/>
                      <a:pt x="20" y="9"/>
                    </a:cubicBezTo>
                    <a:close/>
                    <a:moveTo>
                      <a:pt x="4" y="11"/>
                    </a:moveTo>
                    <a:cubicBezTo>
                      <a:pt x="4" y="14"/>
                      <a:pt x="7" y="17"/>
                      <a:pt x="11" y="17"/>
                    </a:cubicBezTo>
                    <a:cubicBezTo>
                      <a:pt x="14" y="16"/>
                      <a:pt x="17" y="13"/>
                      <a:pt x="16" y="10"/>
                    </a:cubicBezTo>
                    <a:cubicBezTo>
                      <a:pt x="16" y="6"/>
                      <a:pt x="13" y="3"/>
                      <a:pt x="9" y="4"/>
                    </a:cubicBezTo>
                    <a:cubicBezTo>
                      <a:pt x="6" y="4"/>
                      <a:pt x="3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9" name="Freeform 823"/>
              <p:cNvSpPr>
                <a:spLocks noEditPoints="1"/>
              </p:cNvSpPr>
              <p:nvPr/>
            </p:nvSpPr>
            <p:spPr bwMode="auto">
              <a:xfrm>
                <a:off x="1527" y="906"/>
                <a:ext cx="39" cy="39"/>
              </a:xfrm>
              <a:custGeom>
                <a:avLst/>
                <a:gdLst>
                  <a:gd name="T0" fmla="*/ 19 w 20"/>
                  <a:gd name="T1" fmla="*/ 9 h 20"/>
                  <a:gd name="T2" fmla="*/ 11 w 20"/>
                  <a:gd name="T3" fmla="*/ 19 h 20"/>
                  <a:gd name="T4" fmla="*/ 0 w 20"/>
                  <a:gd name="T5" fmla="*/ 11 h 20"/>
                  <a:gd name="T6" fmla="*/ 9 w 20"/>
                  <a:gd name="T7" fmla="*/ 0 h 20"/>
                  <a:gd name="T8" fmla="*/ 19 w 20"/>
                  <a:gd name="T9" fmla="*/ 9 h 20"/>
                  <a:gd name="T10" fmla="*/ 3 w 20"/>
                  <a:gd name="T11" fmla="*/ 10 h 20"/>
                  <a:gd name="T12" fmla="*/ 10 w 20"/>
                  <a:gd name="T13" fmla="*/ 16 h 20"/>
                  <a:gd name="T14" fmla="*/ 16 w 20"/>
                  <a:gd name="T15" fmla="*/ 9 h 20"/>
                  <a:gd name="T16" fmla="*/ 9 w 20"/>
                  <a:gd name="T17" fmla="*/ 3 h 20"/>
                  <a:gd name="T18" fmla="*/ 3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9" y="9"/>
                    </a:moveTo>
                    <a:cubicBezTo>
                      <a:pt x="20" y="14"/>
                      <a:pt x="16" y="19"/>
                      <a:pt x="11" y="19"/>
                    </a:cubicBezTo>
                    <a:cubicBezTo>
                      <a:pt x="5" y="20"/>
                      <a:pt x="1" y="16"/>
                      <a:pt x="0" y="11"/>
                    </a:cubicBezTo>
                    <a:cubicBezTo>
                      <a:pt x="0" y="5"/>
                      <a:pt x="4" y="1"/>
                      <a:pt x="9" y="0"/>
                    </a:cubicBezTo>
                    <a:cubicBezTo>
                      <a:pt x="14" y="0"/>
                      <a:pt x="19" y="4"/>
                      <a:pt x="19" y="9"/>
                    </a:cubicBezTo>
                    <a:close/>
                    <a:moveTo>
                      <a:pt x="3" y="10"/>
                    </a:moveTo>
                    <a:cubicBezTo>
                      <a:pt x="4" y="14"/>
                      <a:pt x="7" y="17"/>
                      <a:pt x="10" y="16"/>
                    </a:cubicBezTo>
                    <a:cubicBezTo>
                      <a:pt x="14" y="16"/>
                      <a:pt x="16" y="13"/>
                      <a:pt x="16" y="9"/>
                    </a:cubicBezTo>
                    <a:cubicBezTo>
                      <a:pt x="16" y="6"/>
                      <a:pt x="13" y="3"/>
                      <a:pt x="9" y="3"/>
                    </a:cubicBezTo>
                    <a:cubicBezTo>
                      <a:pt x="6" y="4"/>
                      <a:pt x="3" y="7"/>
                      <a:pt x="3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0" name="Freeform 824"/>
              <p:cNvSpPr>
                <a:spLocks noEditPoints="1"/>
              </p:cNvSpPr>
              <p:nvPr/>
            </p:nvSpPr>
            <p:spPr bwMode="auto">
              <a:xfrm>
                <a:off x="1560" y="920"/>
                <a:ext cx="41" cy="41"/>
              </a:xfrm>
              <a:custGeom>
                <a:avLst/>
                <a:gdLst>
                  <a:gd name="T0" fmla="*/ 20 w 21"/>
                  <a:gd name="T1" fmla="*/ 10 h 21"/>
                  <a:gd name="T2" fmla="*/ 11 w 21"/>
                  <a:gd name="T3" fmla="*/ 20 h 21"/>
                  <a:gd name="T4" fmla="*/ 1 w 21"/>
                  <a:gd name="T5" fmla="*/ 11 h 21"/>
                  <a:gd name="T6" fmla="*/ 10 w 21"/>
                  <a:gd name="T7" fmla="*/ 1 h 21"/>
                  <a:gd name="T8" fmla="*/ 20 w 21"/>
                  <a:gd name="T9" fmla="*/ 10 h 21"/>
                  <a:gd name="T10" fmla="*/ 4 w 21"/>
                  <a:gd name="T11" fmla="*/ 11 h 21"/>
                  <a:gd name="T12" fmla="*/ 11 w 21"/>
                  <a:gd name="T13" fmla="*/ 17 h 21"/>
                  <a:gd name="T14" fmla="*/ 17 w 21"/>
                  <a:gd name="T15" fmla="*/ 10 h 21"/>
                  <a:gd name="T16" fmla="*/ 10 w 21"/>
                  <a:gd name="T17" fmla="*/ 4 h 21"/>
                  <a:gd name="T18" fmla="*/ 4 w 21"/>
                  <a:gd name="T1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0"/>
                    </a:moveTo>
                    <a:cubicBezTo>
                      <a:pt x="21" y="15"/>
                      <a:pt x="17" y="20"/>
                      <a:pt x="11" y="20"/>
                    </a:cubicBezTo>
                    <a:cubicBezTo>
                      <a:pt x="6" y="21"/>
                      <a:pt x="1" y="17"/>
                      <a:pt x="1" y="11"/>
                    </a:cubicBezTo>
                    <a:cubicBezTo>
                      <a:pt x="0" y="6"/>
                      <a:pt x="4" y="1"/>
                      <a:pt x="10" y="1"/>
                    </a:cubicBezTo>
                    <a:cubicBezTo>
                      <a:pt x="15" y="0"/>
                      <a:pt x="20" y="4"/>
                      <a:pt x="20" y="10"/>
                    </a:cubicBezTo>
                    <a:close/>
                    <a:moveTo>
                      <a:pt x="4" y="11"/>
                    </a:moveTo>
                    <a:cubicBezTo>
                      <a:pt x="4" y="15"/>
                      <a:pt x="8" y="17"/>
                      <a:pt x="11" y="17"/>
                    </a:cubicBezTo>
                    <a:cubicBezTo>
                      <a:pt x="15" y="17"/>
                      <a:pt x="17" y="13"/>
                      <a:pt x="17" y="10"/>
                    </a:cubicBezTo>
                    <a:cubicBezTo>
                      <a:pt x="17" y="6"/>
                      <a:pt x="13" y="4"/>
                      <a:pt x="10" y="4"/>
                    </a:cubicBezTo>
                    <a:cubicBezTo>
                      <a:pt x="6" y="4"/>
                      <a:pt x="4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1" name="Freeform 825"/>
              <p:cNvSpPr>
                <a:spLocks noEditPoints="1"/>
              </p:cNvSpPr>
              <p:nvPr/>
            </p:nvSpPr>
            <p:spPr bwMode="auto">
              <a:xfrm>
                <a:off x="1597" y="931"/>
                <a:ext cx="39" cy="41"/>
              </a:xfrm>
              <a:custGeom>
                <a:avLst/>
                <a:gdLst>
                  <a:gd name="T0" fmla="*/ 20 w 20"/>
                  <a:gd name="T1" fmla="*/ 10 h 21"/>
                  <a:gd name="T2" fmla="*/ 11 w 20"/>
                  <a:gd name="T3" fmla="*/ 20 h 21"/>
                  <a:gd name="T4" fmla="*/ 0 w 20"/>
                  <a:gd name="T5" fmla="*/ 11 h 21"/>
                  <a:gd name="T6" fmla="*/ 9 w 20"/>
                  <a:gd name="T7" fmla="*/ 1 h 21"/>
                  <a:gd name="T8" fmla="*/ 20 w 20"/>
                  <a:gd name="T9" fmla="*/ 10 h 21"/>
                  <a:gd name="T10" fmla="*/ 4 w 20"/>
                  <a:gd name="T11" fmla="*/ 11 h 21"/>
                  <a:gd name="T12" fmla="*/ 10 w 20"/>
                  <a:gd name="T13" fmla="*/ 17 h 21"/>
                  <a:gd name="T14" fmla="*/ 16 w 20"/>
                  <a:gd name="T15" fmla="*/ 10 h 21"/>
                  <a:gd name="T16" fmla="*/ 9 w 20"/>
                  <a:gd name="T17" fmla="*/ 4 h 21"/>
                  <a:gd name="T18" fmla="*/ 4 w 20"/>
                  <a:gd name="T1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20" y="10"/>
                    </a:moveTo>
                    <a:cubicBezTo>
                      <a:pt x="20" y="15"/>
                      <a:pt x="16" y="20"/>
                      <a:pt x="11" y="20"/>
                    </a:cubicBezTo>
                    <a:cubicBezTo>
                      <a:pt x="5" y="21"/>
                      <a:pt x="1" y="17"/>
                      <a:pt x="0" y="11"/>
                    </a:cubicBezTo>
                    <a:cubicBezTo>
                      <a:pt x="0" y="6"/>
                      <a:pt x="4" y="1"/>
                      <a:pt x="9" y="1"/>
                    </a:cubicBezTo>
                    <a:cubicBezTo>
                      <a:pt x="14" y="0"/>
                      <a:pt x="19" y="4"/>
                      <a:pt x="20" y="10"/>
                    </a:cubicBezTo>
                    <a:close/>
                    <a:moveTo>
                      <a:pt x="4" y="11"/>
                    </a:moveTo>
                    <a:cubicBezTo>
                      <a:pt x="4" y="15"/>
                      <a:pt x="7" y="17"/>
                      <a:pt x="10" y="17"/>
                    </a:cubicBezTo>
                    <a:cubicBezTo>
                      <a:pt x="14" y="17"/>
                      <a:pt x="17" y="13"/>
                      <a:pt x="16" y="10"/>
                    </a:cubicBezTo>
                    <a:cubicBezTo>
                      <a:pt x="16" y="6"/>
                      <a:pt x="13" y="4"/>
                      <a:pt x="9" y="4"/>
                    </a:cubicBezTo>
                    <a:cubicBezTo>
                      <a:pt x="6" y="4"/>
                      <a:pt x="3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2" name="Freeform 826"/>
              <p:cNvSpPr>
                <a:spLocks noEditPoints="1"/>
              </p:cNvSpPr>
              <p:nvPr/>
            </p:nvSpPr>
            <p:spPr bwMode="auto">
              <a:xfrm>
                <a:off x="1632" y="943"/>
                <a:ext cx="38" cy="39"/>
              </a:xfrm>
              <a:custGeom>
                <a:avLst/>
                <a:gdLst>
                  <a:gd name="T0" fmla="*/ 20 w 20"/>
                  <a:gd name="T1" fmla="*/ 10 h 20"/>
                  <a:gd name="T2" fmla="*/ 11 w 20"/>
                  <a:gd name="T3" fmla="*/ 20 h 20"/>
                  <a:gd name="T4" fmla="*/ 1 w 20"/>
                  <a:gd name="T5" fmla="*/ 11 h 20"/>
                  <a:gd name="T6" fmla="*/ 10 w 20"/>
                  <a:gd name="T7" fmla="*/ 1 h 20"/>
                  <a:gd name="T8" fmla="*/ 20 w 20"/>
                  <a:gd name="T9" fmla="*/ 10 h 20"/>
                  <a:gd name="T10" fmla="*/ 4 w 20"/>
                  <a:gd name="T11" fmla="*/ 11 h 20"/>
                  <a:gd name="T12" fmla="*/ 11 w 20"/>
                  <a:gd name="T13" fmla="*/ 17 h 20"/>
                  <a:gd name="T14" fmla="*/ 17 w 20"/>
                  <a:gd name="T15" fmla="*/ 10 h 20"/>
                  <a:gd name="T16" fmla="*/ 10 w 20"/>
                  <a:gd name="T17" fmla="*/ 4 h 20"/>
                  <a:gd name="T18" fmla="*/ 4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20" y="10"/>
                    </a:moveTo>
                    <a:cubicBezTo>
                      <a:pt x="20" y="15"/>
                      <a:pt x="16" y="20"/>
                      <a:pt x="11" y="20"/>
                    </a:cubicBezTo>
                    <a:cubicBezTo>
                      <a:pt x="6" y="20"/>
                      <a:pt x="1" y="17"/>
                      <a:pt x="1" y="11"/>
                    </a:cubicBezTo>
                    <a:cubicBezTo>
                      <a:pt x="0" y="6"/>
                      <a:pt x="4" y="1"/>
                      <a:pt x="10" y="1"/>
                    </a:cubicBezTo>
                    <a:cubicBezTo>
                      <a:pt x="15" y="0"/>
                      <a:pt x="20" y="4"/>
                      <a:pt x="20" y="10"/>
                    </a:cubicBezTo>
                    <a:close/>
                    <a:moveTo>
                      <a:pt x="4" y="11"/>
                    </a:moveTo>
                    <a:cubicBezTo>
                      <a:pt x="4" y="14"/>
                      <a:pt x="7" y="17"/>
                      <a:pt x="11" y="17"/>
                    </a:cubicBezTo>
                    <a:cubicBezTo>
                      <a:pt x="14" y="16"/>
                      <a:pt x="17" y="13"/>
                      <a:pt x="17" y="10"/>
                    </a:cubicBezTo>
                    <a:cubicBezTo>
                      <a:pt x="16" y="6"/>
                      <a:pt x="13" y="4"/>
                      <a:pt x="10" y="4"/>
                    </a:cubicBezTo>
                    <a:cubicBezTo>
                      <a:pt x="6" y="4"/>
                      <a:pt x="4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3" name="Freeform 827"/>
              <p:cNvSpPr>
                <a:spLocks noEditPoints="1"/>
              </p:cNvSpPr>
              <p:nvPr/>
            </p:nvSpPr>
            <p:spPr bwMode="auto">
              <a:xfrm>
                <a:off x="1669" y="951"/>
                <a:ext cx="38" cy="41"/>
              </a:xfrm>
              <a:custGeom>
                <a:avLst/>
                <a:gdLst>
                  <a:gd name="T0" fmla="*/ 20 w 20"/>
                  <a:gd name="T1" fmla="*/ 10 h 21"/>
                  <a:gd name="T2" fmla="*/ 11 w 20"/>
                  <a:gd name="T3" fmla="*/ 20 h 21"/>
                  <a:gd name="T4" fmla="*/ 1 w 20"/>
                  <a:gd name="T5" fmla="*/ 11 h 21"/>
                  <a:gd name="T6" fmla="*/ 9 w 20"/>
                  <a:gd name="T7" fmla="*/ 1 h 21"/>
                  <a:gd name="T8" fmla="*/ 20 w 20"/>
                  <a:gd name="T9" fmla="*/ 10 h 21"/>
                  <a:gd name="T10" fmla="*/ 4 w 20"/>
                  <a:gd name="T11" fmla="*/ 11 h 21"/>
                  <a:gd name="T12" fmla="*/ 11 w 20"/>
                  <a:gd name="T13" fmla="*/ 17 h 21"/>
                  <a:gd name="T14" fmla="*/ 17 w 20"/>
                  <a:gd name="T15" fmla="*/ 10 h 21"/>
                  <a:gd name="T16" fmla="*/ 10 w 20"/>
                  <a:gd name="T17" fmla="*/ 4 h 21"/>
                  <a:gd name="T18" fmla="*/ 4 w 20"/>
                  <a:gd name="T1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20" y="10"/>
                    </a:moveTo>
                    <a:cubicBezTo>
                      <a:pt x="20" y="15"/>
                      <a:pt x="16" y="20"/>
                      <a:pt x="11" y="20"/>
                    </a:cubicBezTo>
                    <a:cubicBezTo>
                      <a:pt x="6" y="21"/>
                      <a:pt x="1" y="17"/>
                      <a:pt x="1" y="11"/>
                    </a:cubicBezTo>
                    <a:cubicBezTo>
                      <a:pt x="0" y="6"/>
                      <a:pt x="4" y="1"/>
                      <a:pt x="9" y="1"/>
                    </a:cubicBezTo>
                    <a:cubicBezTo>
                      <a:pt x="15" y="0"/>
                      <a:pt x="19" y="4"/>
                      <a:pt x="20" y="10"/>
                    </a:cubicBezTo>
                    <a:close/>
                    <a:moveTo>
                      <a:pt x="4" y="11"/>
                    </a:moveTo>
                    <a:cubicBezTo>
                      <a:pt x="4" y="15"/>
                      <a:pt x="7" y="17"/>
                      <a:pt x="11" y="17"/>
                    </a:cubicBezTo>
                    <a:cubicBezTo>
                      <a:pt x="14" y="17"/>
                      <a:pt x="17" y="13"/>
                      <a:pt x="17" y="10"/>
                    </a:cubicBezTo>
                    <a:cubicBezTo>
                      <a:pt x="16" y="6"/>
                      <a:pt x="13" y="4"/>
                      <a:pt x="10" y="4"/>
                    </a:cubicBezTo>
                    <a:cubicBezTo>
                      <a:pt x="6" y="4"/>
                      <a:pt x="4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4" name="Freeform 828"/>
              <p:cNvSpPr>
                <a:spLocks noEditPoints="1"/>
              </p:cNvSpPr>
              <p:nvPr/>
            </p:nvSpPr>
            <p:spPr bwMode="auto">
              <a:xfrm>
                <a:off x="1705" y="959"/>
                <a:ext cx="39" cy="38"/>
              </a:xfrm>
              <a:custGeom>
                <a:avLst/>
                <a:gdLst>
                  <a:gd name="T0" fmla="*/ 20 w 20"/>
                  <a:gd name="T1" fmla="*/ 9 h 20"/>
                  <a:gd name="T2" fmla="*/ 11 w 20"/>
                  <a:gd name="T3" fmla="*/ 20 h 20"/>
                  <a:gd name="T4" fmla="*/ 1 w 20"/>
                  <a:gd name="T5" fmla="*/ 11 h 20"/>
                  <a:gd name="T6" fmla="*/ 9 w 20"/>
                  <a:gd name="T7" fmla="*/ 1 h 20"/>
                  <a:gd name="T8" fmla="*/ 20 w 20"/>
                  <a:gd name="T9" fmla="*/ 9 h 20"/>
                  <a:gd name="T10" fmla="*/ 4 w 20"/>
                  <a:gd name="T11" fmla="*/ 11 h 20"/>
                  <a:gd name="T12" fmla="*/ 11 w 20"/>
                  <a:gd name="T13" fmla="*/ 17 h 20"/>
                  <a:gd name="T14" fmla="*/ 17 w 20"/>
                  <a:gd name="T15" fmla="*/ 10 h 20"/>
                  <a:gd name="T16" fmla="*/ 10 w 20"/>
                  <a:gd name="T17" fmla="*/ 4 h 20"/>
                  <a:gd name="T18" fmla="*/ 4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20" y="9"/>
                    </a:moveTo>
                    <a:cubicBezTo>
                      <a:pt x="20" y="15"/>
                      <a:pt x="16" y="19"/>
                      <a:pt x="11" y="20"/>
                    </a:cubicBezTo>
                    <a:cubicBezTo>
                      <a:pt x="6" y="20"/>
                      <a:pt x="1" y="16"/>
                      <a:pt x="1" y="11"/>
                    </a:cubicBezTo>
                    <a:cubicBezTo>
                      <a:pt x="0" y="6"/>
                      <a:pt x="4" y="1"/>
                      <a:pt x="9" y="1"/>
                    </a:cubicBezTo>
                    <a:cubicBezTo>
                      <a:pt x="15" y="0"/>
                      <a:pt x="19" y="4"/>
                      <a:pt x="20" y="9"/>
                    </a:cubicBezTo>
                    <a:close/>
                    <a:moveTo>
                      <a:pt x="4" y="11"/>
                    </a:moveTo>
                    <a:cubicBezTo>
                      <a:pt x="4" y="14"/>
                      <a:pt x="7" y="17"/>
                      <a:pt x="11" y="17"/>
                    </a:cubicBezTo>
                    <a:cubicBezTo>
                      <a:pt x="14" y="16"/>
                      <a:pt x="17" y="13"/>
                      <a:pt x="17" y="10"/>
                    </a:cubicBezTo>
                    <a:cubicBezTo>
                      <a:pt x="16" y="6"/>
                      <a:pt x="13" y="3"/>
                      <a:pt x="10" y="4"/>
                    </a:cubicBezTo>
                    <a:cubicBezTo>
                      <a:pt x="6" y="4"/>
                      <a:pt x="4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5" name="Freeform 829"/>
              <p:cNvSpPr>
                <a:spLocks noEditPoints="1"/>
              </p:cNvSpPr>
              <p:nvPr/>
            </p:nvSpPr>
            <p:spPr bwMode="auto">
              <a:xfrm>
                <a:off x="1742" y="961"/>
                <a:ext cx="41" cy="40"/>
              </a:xfrm>
              <a:custGeom>
                <a:avLst/>
                <a:gdLst>
                  <a:gd name="T0" fmla="*/ 20 w 21"/>
                  <a:gd name="T1" fmla="*/ 10 h 21"/>
                  <a:gd name="T2" fmla="*/ 11 w 21"/>
                  <a:gd name="T3" fmla="*/ 20 h 21"/>
                  <a:gd name="T4" fmla="*/ 1 w 21"/>
                  <a:gd name="T5" fmla="*/ 11 h 21"/>
                  <a:gd name="T6" fmla="*/ 10 w 21"/>
                  <a:gd name="T7" fmla="*/ 1 h 21"/>
                  <a:gd name="T8" fmla="*/ 20 w 21"/>
                  <a:gd name="T9" fmla="*/ 10 h 21"/>
                  <a:gd name="T10" fmla="*/ 4 w 21"/>
                  <a:gd name="T11" fmla="*/ 11 h 21"/>
                  <a:gd name="T12" fmla="*/ 11 w 21"/>
                  <a:gd name="T13" fmla="*/ 17 h 21"/>
                  <a:gd name="T14" fmla="*/ 17 w 21"/>
                  <a:gd name="T15" fmla="*/ 10 h 21"/>
                  <a:gd name="T16" fmla="*/ 10 w 21"/>
                  <a:gd name="T17" fmla="*/ 4 h 21"/>
                  <a:gd name="T18" fmla="*/ 4 w 21"/>
                  <a:gd name="T1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0"/>
                    </a:moveTo>
                    <a:cubicBezTo>
                      <a:pt x="21" y="15"/>
                      <a:pt x="17" y="20"/>
                      <a:pt x="11" y="20"/>
                    </a:cubicBezTo>
                    <a:cubicBezTo>
                      <a:pt x="6" y="21"/>
                      <a:pt x="1" y="17"/>
                      <a:pt x="1" y="11"/>
                    </a:cubicBezTo>
                    <a:cubicBezTo>
                      <a:pt x="0" y="6"/>
                      <a:pt x="4" y="1"/>
                      <a:pt x="10" y="1"/>
                    </a:cubicBezTo>
                    <a:cubicBezTo>
                      <a:pt x="15" y="0"/>
                      <a:pt x="20" y="4"/>
                      <a:pt x="20" y="10"/>
                    </a:cubicBezTo>
                    <a:close/>
                    <a:moveTo>
                      <a:pt x="4" y="11"/>
                    </a:moveTo>
                    <a:cubicBezTo>
                      <a:pt x="4" y="15"/>
                      <a:pt x="8" y="17"/>
                      <a:pt x="11" y="17"/>
                    </a:cubicBezTo>
                    <a:cubicBezTo>
                      <a:pt x="15" y="17"/>
                      <a:pt x="17" y="13"/>
                      <a:pt x="17" y="10"/>
                    </a:cubicBezTo>
                    <a:cubicBezTo>
                      <a:pt x="17" y="6"/>
                      <a:pt x="14" y="4"/>
                      <a:pt x="10" y="4"/>
                    </a:cubicBezTo>
                    <a:cubicBezTo>
                      <a:pt x="6" y="4"/>
                      <a:pt x="4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6" name="Freeform 830"/>
              <p:cNvSpPr>
                <a:spLocks noEditPoints="1"/>
              </p:cNvSpPr>
              <p:nvPr/>
            </p:nvSpPr>
            <p:spPr bwMode="auto">
              <a:xfrm>
                <a:off x="1781" y="961"/>
                <a:ext cx="39" cy="38"/>
              </a:xfrm>
              <a:custGeom>
                <a:avLst/>
                <a:gdLst>
                  <a:gd name="T0" fmla="*/ 19 w 20"/>
                  <a:gd name="T1" fmla="*/ 9 h 20"/>
                  <a:gd name="T2" fmla="*/ 11 w 20"/>
                  <a:gd name="T3" fmla="*/ 20 h 20"/>
                  <a:gd name="T4" fmla="*/ 0 w 20"/>
                  <a:gd name="T5" fmla="*/ 11 h 20"/>
                  <a:gd name="T6" fmla="*/ 9 w 20"/>
                  <a:gd name="T7" fmla="*/ 1 h 20"/>
                  <a:gd name="T8" fmla="*/ 19 w 20"/>
                  <a:gd name="T9" fmla="*/ 9 h 20"/>
                  <a:gd name="T10" fmla="*/ 3 w 20"/>
                  <a:gd name="T11" fmla="*/ 11 h 20"/>
                  <a:gd name="T12" fmla="*/ 10 w 20"/>
                  <a:gd name="T13" fmla="*/ 17 h 20"/>
                  <a:gd name="T14" fmla="*/ 16 w 20"/>
                  <a:gd name="T15" fmla="*/ 10 h 20"/>
                  <a:gd name="T16" fmla="*/ 9 w 20"/>
                  <a:gd name="T17" fmla="*/ 4 h 20"/>
                  <a:gd name="T18" fmla="*/ 3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9" y="9"/>
                    </a:moveTo>
                    <a:cubicBezTo>
                      <a:pt x="20" y="15"/>
                      <a:pt x="16" y="19"/>
                      <a:pt x="11" y="20"/>
                    </a:cubicBezTo>
                    <a:cubicBezTo>
                      <a:pt x="5" y="20"/>
                      <a:pt x="1" y="16"/>
                      <a:pt x="0" y="11"/>
                    </a:cubicBezTo>
                    <a:cubicBezTo>
                      <a:pt x="0" y="6"/>
                      <a:pt x="4" y="1"/>
                      <a:pt x="9" y="1"/>
                    </a:cubicBezTo>
                    <a:cubicBezTo>
                      <a:pt x="14" y="0"/>
                      <a:pt x="19" y="4"/>
                      <a:pt x="19" y="9"/>
                    </a:cubicBezTo>
                    <a:close/>
                    <a:moveTo>
                      <a:pt x="3" y="11"/>
                    </a:moveTo>
                    <a:cubicBezTo>
                      <a:pt x="4" y="14"/>
                      <a:pt x="7" y="17"/>
                      <a:pt x="10" y="17"/>
                    </a:cubicBezTo>
                    <a:cubicBezTo>
                      <a:pt x="14" y="16"/>
                      <a:pt x="17" y="13"/>
                      <a:pt x="16" y="10"/>
                    </a:cubicBezTo>
                    <a:cubicBezTo>
                      <a:pt x="16" y="6"/>
                      <a:pt x="13" y="4"/>
                      <a:pt x="9" y="4"/>
                    </a:cubicBezTo>
                    <a:cubicBezTo>
                      <a:pt x="6" y="4"/>
                      <a:pt x="3" y="7"/>
                      <a:pt x="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7" name="Freeform 831"/>
              <p:cNvSpPr>
                <a:spLocks noEditPoints="1"/>
              </p:cNvSpPr>
              <p:nvPr/>
            </p:nvSpPr>
            <p:spPr bwMode="auto">
              <a:xfrm>
                <a:off x="1818" y="957"/>
                <a:ext cx="39" cy="38"/>
              </a:xfrm>
              <a:custGeom>
                <a:avLst/>
                <a:gdLst>
                  <a:gd name="T0" fmla="*/ 20 w 20"/>
                  <a:gd name="T1" fmla="*/ 9 h 20"/>
                  <a:gd name="T2" fmla="*/ 11 w 20"/>
                  <a:gd name="T3" fmla="*/ 20 h 20"/>
                  <a:gd name="T4" fmla="*/ 0 w 20"/>
                  <a:gd name="T5" fmla="*/ 11 h 20"/>
                  <a:gd name="T6" fmla="*/ 9 w 20"/>
                  <a:gd name="T7" fmla="*/ 0 h 20"/>
                  <a:gd name="T8" fmla="*/ 20 w 20"/>
                  <a:gd name="T9" fmla="*/ 9 h 20"/>
                  <a:gd name="T10" fmla="*/ 4 w 20"/>
                  <a:gd name="T11" fmla="*/ 11 h 20"/>
                  <a:gd name="T12" fmla="*/ 11 w 20"/>
                  <a:gd name="T13" fmla="*/ 16 h 20"/>
                  <a:gd name="T14" fmla="*/ 16 w 20"/>
                  <a:gd name="T15" fmla="*/ 9 h 20"/>
                  <a:gd name="T16" fmla="*/ 9 w 20"/>
                  <a:gd name="T17" fmla="*/ 4 h 20"/>
                  <a:gd name="T18" fmla="*/ 4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20" y="9"/>
                    </a:moveTo>
                    <a:cubicBezTo>
                      <a:pt x="20" y="15"/>
                      <a:pt x="16" y="19"/>
                      <a:pt x="11" y="20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6"/>
                      <a:pt x="4" y="1"/>
                      <a:pt x="9" y="0"/>
                    </a:cubicBezTo>
                    <a:cubicBezTo>
                      <a:pt x="15" y="0"/>
                      <a:pt x="19" y="4"/>
                      <a:pt x="20" y="9"/>
                    </a:cubicBezTo>
                    <a:close/>
                    <a:moveTo>
                      <a:pt x="4" y="11"/>
                    </a:moveTo>
                    <a:cubicBezTo>
                      <a:pt x="4" y="14"/>
                      <a:pt x="7" y="17"/>
                      <a:pt x="11" y="16"/>
                    </a:cubicBezTo>
                    <a:cubicBezTo>
                      <a:pt x="14" y="16"/>
                      <a:pt x="17" y="13"/>
                      <a:pt x="16" y="9"/>
                    </a:cubicBezTo>
                    <a:cubicBezTo>
                      <a:pt x="16" y="6"/>
                      <a:pt x="13" y="3"/>
                      <a:pt x="9" y="4"/>
                    </a:cubicBezTo>
                    <a:cubicBezTo>
                      <a:pt x="6" y="4"/>
                      <a:pt x="3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8" name="Freeform 832"/>
              <p:cNvSpPr>
                <a:spLocks noEditPoints="1"/>
              </p:cNvSpPr>
              <p:nvPr/>
            </p:nvSpPr>
            <p:spPr bwMode="auto">
              <a:xfrm>
                <a:off x="1853" y="945"/>
                <a:ext cx="41" cy="39"/>
              </a:xfrm>
              <a:custGeom>
                <a:avLst/>
                <a:gdLst>
                  <a:gd name="T0" fmla="*/ 20 w 21"/>
                  <a:gd name="T1" fmla="*/ 9 h 20"/>
                  <a:gd name="T2" fmla="*/ 11 w 21"/>
                  <a:gd name="T3" fmla="*/ 20 h 20"/>
                  <a:gd name="T4" fmla="*/ 1 w 21"/>
                  <a:gd name="T5" fmla="*/ 11 h 20"/>
                  <a:gd name="T6" fmla="*/ 10 w 21"/>
                  <a:gd name="T7" fmla="*/ 1 h 20"/>
                  <a:gd name="T8" fmla="*/ 20 w 21"/>
                  <a:gd name="T9" fmla="*/ 9 h 20"/>
                  <a:gd name="T10" fmla="*/ 4 w 21"/>
                  <a:gd name="T11" fmla="*/ 11 h 20"/>
                  <a:gd name="T12" fmla="*/ 11 w 21"/>
                  <a:gd name="T13" fmla="*/ 17 h 20"/>
                  <a:gd name="T14" fmla="*/ 17 w 21"/>
                  <a:gd name="T15" fmla="*/ 10 h 20"/>
                  <a:gd name="T16" fmla="*/ 10 w 21"/>
                  <a:gd name="T17" fmla="*/ 4 h 20"/>
                  <a:gd name="T18" fmla="*/ 4 w 21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20" y="9"/>
                    </a:moveTo>
                    <a:cubicBezTo>
                      <a:pt x="21" y="15"/>
                      <a:pt x="17" y="19"/>
                      <a:pt x="11" y="20"/>
                    </a:cubicBezTo>
                    <a:cubicBezTo>
                      <a:pt x="6" y="20"/>
                      <a:pt x="1" y="16"/>
                      <a:pt x="1" y="11"/>
                    </a:cubicBezTo>
                    <a:cubicBezTo>
                      <a:pt x="0" y="6"/>
                      <a:pt x="4" y="1"/>
                      <a:pt x="10" y="1"/>
                    </a:cubicBezTo>
                    <a:cubicBezTo>
                      <a:pt x="15" y="0"/>
                      <a:pt x="20" y="4"/>
                      <a:pt x="20" y="9"/>
                    </a:cubicBezTo>
                    <a:close/>
                    <a:moveTo>
                      <a:pt x="4" y="11"/>
                    </a:moveTo>
                    <a:cubicBezTo>
                      <a:pt x="4" y="14"/>
                      <a:pt x="8" y="17"/>
                      <a:pt x="11" y="17"/>
                    </a:cubicBezTo>
                    <a:cubicBezTo>
                      <a:pt x="15" y="16"/>
                      <a:pt x="17" y="13"/>
                      <a:pt x="17" y="10"/>
                    </a:cubicBezTo>
                    <a:cubicBezTo>
                      <a:pt x="17" y="6"/>
                      <a:pt x="13" y="3"/>
                      <a:pt x="10" y="4"/>
                    </a:cubicBezTo>
                    <a:cubicBezTo>
                      <a:pt x="6" y="4"/>
                      <a:pt x="4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9" name="Freeform 833"/>
              <p:cNvSpPr>
                <a:spLocks noEditPoints="1"/>
              </p:cNvSpPr>
              <p:nvPr/>
            </p:nvSpPr>
            <p:spPr bwMode="auto">
              <a:xfrm>
                <a:off x="1888" y="928"/>
                <a:ext cx="39" cy="38"/>
              </a:xfrm>
              <a:custGeom>
                <a:avLst/>
                <a:gdLst>
                  <a:gd name="T0" fmla="*/ 19 w 20"/>
                  <a:gd name="T1" fmla="*/ 10 h 20"/>
                  <a:gd name="T2" fmla="*/ 11 w 20"/>
                  <a:gd name="T3" fmla="*/ 20 h 20"/>
                  <a:gd name="T4" fmla="*/ 0 w 20"/>
                  <a:gd name="T5" fmla="*/ 11 h 20"/>
                  <a:gd name="T6" fmla="*/ 9 w 20"/>
                  <a:gd name="T7" fmla="*/ 1 h 20"/>
                  <a:gd name="T8" fmla="*/ 19 w 20"/>
                  <a:gd name="T9" fmla="*/ 10 h 20"/>
                  <a:gd name="T10" fmla="*/ 3 w 20"/>
                  <a:gd name="T11" fmla="*/ 11 h 20"/>
                  <a:gd name="T12" fmla="*/ 10 w 20"/>
                  <a:gd name="T13" fmla="*/ 17 h 20"/>
                  <a:gd name="T14" fmla="*/ 16 w 20"/>
                  <a:gd name="T15" fmla="*/ 10 h 20"/>
                  <a:gd name="T16" fmla="*/ 9 w 20"/>
                  <a:gd name="T17" fmla="*/ 4 h 20"/>
                  <a:gd name="T18" fmla="*/ 3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9" y="10"/>
                    </a:moveTo>
                    <a:cubicBezTo>
                      <a:pt x="20" y="15"/>
                      <a:pt x="16" y="20"/>
                      <a:pt x="11" y="20"/>
                    </a:cubicBezTo>
                    <a:cubicBezTo>
                      <a:pt x="5" y="20"/>
                      <a:pt x="0" y="17"/>
                      <a:pt x="0" y="11"/>
                    </a:cubicBezTo>
                    <a:cubicBezTo>
                      <a:pt x="0" y="6"/>
                      <a:pt x="4" y="1"/>
                      <a:pt x="9" y="1"/>
                    </a:cubicBezTo>
                    <a:cubicBezTo>
                      <a:pt x="14" y="0"/>
                      <a:pt x="19" y="4"/>
                      <a:pt x="19" y="10"/>
                    </a:cubicBezTo>
                    <a:close/>
                    <a:moveTo>
                      <a:pt x="3" y="11"/>
                    </a:moveTo>
                    <a:cubicBezTo>
                      <a:pt x="4" y="14"/>
                      <a:pt x="7" y="17"/>
                      <a:pt x="10" y="17"/>
                    </a:cubicBezTo>
                    <a:cubicBezTo>
                      <a:pt x="14" y="16"/>
                      <a:pt x="16" y="13"/>
                      <a:pt x="16" y="10"/>
                    </a:cubicBezTo>
                    <a:cubicBezTo>
                      <a:pt x="16" y="6"/>
                      <a:pt x="13" y="4"/>
                      <a:pt x="9" y="4"/>
                    </a:cubicBezTo>
                    <a:cubicBezTo>
                      <a:pt x="6" y="4"/>
                      <a:pt x="3" y="7"/>
                      <a:pt x="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0" name="Freeform 834"/>
              <p:cNvSpPr>
                <a:spLocks noEditPoints="1"/>
              </p:cNvSpPr>
              <p:nvPr/>
            </p:nvSpPr>
            <p:spPr bwMode="auto">
              <a:xfrm>
                <a:off x="1917" y="904"/>
                <a:ext cx="39" cy="41"/>
              </a:xfrm>
              <a:custGeom>
                <a:avLst/>
                <a:gdLst>
                  <a:gd name="T0" fmla="*/ 19 w 20"/>
                  <a:gd name="T1" fmla="*/ 10 h 21"/>
                  <a:gd name="T2" fmla="*/ 11 w 20"/>
                  <a:gd name="T3" fmla="*/ 20 h 21"/>
                  <a:gd name="T4" fmla="*/ 0 w 20"/>
                  <a:gd name="T5" fmla="*/ 11 h 21"/>
                  <a:gd name="T6" fmla="*/ 9 w 20"/>
                  <a:gd name="T7" fmla="*/ 1 h 21"/>
                  <a:gd name="T8" fmla="*/ 19 w 20"/>
                  <a:gd name="T9" fmla="*/ 10 h 21"/>
                  <a:gd name="T10" fmla="*/ 3 w 20"/>
                  <a:gd name="T11" fmla="*/ 11 h 21"/>
                  <a:gd name="T12" fmla="*/ 10 w 20"/>
                  <a:gd name="T13" fmla="*/ 17 h 21"/>
                  <a:gd name="T14" fmla="*/ 16 w 20"/>
                  <a:gd name="T15" fmla="*/ 10 h 21"/>
                  <a:gd name="T16" fmla="*/ 9 w 20"/>
                  <a:gd name="T17" fmla="*/ 4 h 21"/>
                  <a:gd name="T18" fmla="*/ 3 w 20"/>
                  <a:gd name="T1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19" y="10"/>
                    </a:moveTo>
                    <a:cubicBezTo>
                      <a:pt x="20" y="15"/>
                      <a:pt x="16" y="20"/>
                      <a:pt x="11" y="20"/>
                    </a:cubicBezTo>
                    <a:cubicBezTo>
                      <a:pt x="5" y="21"/>
                      <a:pt x="1" y="17"/>
                      <a:pt x="0" y="11"/>
                    </a:cubicBezTo>
                    <a:cubicBezTo>
                      <a:pt x="0" y="6"/>
                      <a:pt x="4" y="1"/>
                      <a:pt x="9" y="1"/>
                    </a:cubicBezTo>
                    <a:cubicBezTo>
                      <a:pt x="14" y="0"/>
                      <a:pt x="19" y="4"/>
                      <a:pt x="19" y="10"/>
                    </a:cubicBezTo>
                    <a:close/>
                    <a:moveTo>
                      <a:pt x="3" y="11"/>
                    </a:moveTo>
                    <a:cubicBezTo>
                      <a:pt x="4" y="15"/>
                      <a:pt x="7" y="17"/>
                      <a:pt x="10" y="17"/>
                    </a:cubicBezTo>
                    <a:cubicBezTo>
                      <a:pt x="14" y="17"/>
                      <a:pt x="17" y="13"/>
                      <a:pt x="16" y="10"/>
                    </a:cubicBezTo>
                    <a:cubicBezTo>
                      <a:pt x="16" y="6"/>
                      <a:pt x="13" y="4"/>
                      <a:pt x="9" y="4"/>
                    </a:cubicBezTo>
                    <a:cubicBezTo>
                      <a:pt x="6" y="4"/>
                      <a:pt x="3" y="7"/>
                      <a:pt x="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1" name="Freeform 835"/>
              <p:cNvSpPr>
                <a:spLocks noEditPoints="1"/>
              </p:cNvSpPr>
              <p:nvPr/>
            </p:nvSpPr>
            <p:spPr bwMode="auto">
              <a:xfrm>
                <a:off x="1940" y="877"/>
                <a:ext cx="39" cy="39"/>
              </a:xfrm>
              <a:custGeom>
                <a:avLst/>
                <a:gdLst>
                  <a:gd name="T0" fmla="*/ 20 w 20"/>
                  <a:gd name="T1" fmla="*/ 9 h 20"/>
                  <a:gd name="T2" fmla="*/ 11 w 20"/>
                  <a:gd name="T3" fmla="*/ 19 h 20"/>
                  <a:gd name="T4" fmla="*/ 1 w 20"/>
                  <a:gd name="T5" fmla="*/ 11 h 20"/>
                  <a:gd name="T6" fmla="*/ 10 w 20"/>
                  <a:gd name="T7" fmla="*/ 0 h 20"/>
                  <a:gd name="T8" fmla="*/ 20 w 20"/>
                  <a:gd name="T9" fmla="*/ 9 h 20"/>
                  <a:gd name="T10" fmla="*/ 4 w 20"/>
                  <a:gd name="T11" fmla="*/ 10 h 20"/>
                  <a:gd name="T12" fmla="*/ 11 w 20"/>
                  <a:gd name="T13" fmla="*/ 16 h 20"/>
                  <a:gd name="T14" fmla="*/ 17 w 20"/>
                  <a:gd name="T15" fmla="*/ 9 h 20"/>
                  <a:gd name="T16" fmla="*/ 10 w 20"/>
                  <a:gd name="T17" fmla="*/ 3 h 20"/>
                  <a:gd name="T18" fmla="*/ 4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20" y="9"/>
                    </a:moveTo>
                    <a:cubicBezTo>
                      <a:pt x="20" y="14"/>
                      <a:pt x="17" y="19"/>
                      <a:pt x="11" y="19"/>
                    </a:cubicBezTo>
                    <a:cubicBezTo>
                      <a:pt x="6" y="20"/>
                      <a:pt x="1" y="16"/>
                      <a:pt x="1" y="11"/>
                    </a:cubicBezTo>
                    <a:cubicBezTo>
                      <a:pt x="0" y="5"/>
                      <a:pt x="4" y="1"/>
                      <a:pt x="10" y="0"/>
                    </a:cubicBezTo>
                    <a:cubicBezTo>
                      <a:pt x="15" y="0"/>
                      <a:pt x="20" y="4"/>
                      <a:pt x="20" y="9"/>
                    </a:cubicBezTo>
                    <a:close/>
                    <a:moveTo>
                      <a:pt x="4" y="10"/>
                    </a:moveTo>
                    <a:cubicBezTo>
                      <a:pt x="4" y="14"/>
                      <a:pt x="7" y="16"/>
                      <a:pt x="11" y="16"/>
                    </a:cubicBezTo>
                    <a:cubicBezTo>
                      <a:pt x="14" y="16"/>
                      <a:pt x="17" y="13"/>
                      <a:pt x="17" y="9"/>
                    </a:cubicBezTo>
                    <a:cubicBezTo>
                      <a:pt x="16" y="6"/>
                      <a:pt x="13" y="3"/>
                      <a:pt x="10" y="3"/>
                    </a:cubicBezTo>
                    <a:cubicBezTo>
                      <a:pt x="6" y="4"/>
                      <a:pt x="4" y="7"/>
                      <a:pt x="4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2" name="Freeform 836"/>
              <p:cNvSpPr>
                <a:spLocks noEditPoints="1"/>
              </p:cNvSpPr>
              <p:nvPr/>
            </p:nvSpPr>
            <p:spPr bwMode="auto">
              <a:xfrm>
                <a:off x="1960" y="844"/>
                <a:ext cx="38" cy="39"/>
              </a:xfrm>
              <a:custGeom>
                <a:avLst/>
                <a:gdLst>
                  <a:gd name="T0" fmla="*/ 19 w 20"/>
                  <a:gd name="T1" fmla="*/ 9 h 20"/>
                  <a:gd name="T2" fmla="*/ 11 w 20"/>
                  <a:gd name="T3" fmla="*/ 19 h 20"/>
                  <a:gd name="T4" fmla="*/ 0 w 20"/>
                  <a:gd name="T5" fmla="*/ 11 h 20"/>
                  <a:gd name="T6" fmla="*/ 9 w 20"/>
                  <a:gd name="T7" fmla="*/ 0 h 20"/>
                  <a:gd name="T8" fmla="*/ 19 w 20"/>
                  <a:gd name="T9" fmla="*/ 9 h 20"/>
                  <a:gd name="T10" fmla="*/ 3 w 20"/>
                  <a:gd name="T11" fmla="*/ 10 h 20"/>
                  <a:gd name="T12" fmla="*/ 10 w 20"/>
                  <a:gd name="T13" fmla="*/ 16 h 20"/>
                  <a:gd name="T14" fmla="*/ 16 w 20"/>
                  <a:gd name="T15" fmla="*/ 9 h 20"/>
                  <a:gd name="T16" fmla="*/ 9 w 20"/>
                  <a:gd name="T17" fmla="*/ 3 h 20"/>
                  <a:gd name="T18" fmla="*/ 3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9" y="9"/>
                    </a:moveTo>
                    <a:cubicBezTo>
                      <a:pt x="20" y="14"/>
                      <a:pt x="16" y="19"/>
                      <a:pt x="11" y="19"/>
                    </a:cubicBezTo>
                    <a:cubicBezTo>
                      <a:pt x="5" y="20"/>
                      <a:pt x="1" y="16"/>
                      <a:pt x="0" y="11"/>
                    </a:cubicBezTo>
                    <a:cubicBezTo>
                      <a:pt x="0" y="5"/>
                      <a:pt x="4" y="1"/>
                      <a:pt x="9" y="0"/>
                    </a:cubicBezTo>
                    <a:cubicBezTo>
                      <a:pt x="14" y="0"/>
                      <a:pt x="19" y="4"/>
                      <a:pt x="19" y="9"/>
                    </a:cubicBezTo>
                    <a:close/>
                    <a:moveTo>
                      <a:pt x="3" y="10"/>
                    </a:moveTo>
                    <a:cubicBezTo>
                      <a:pt x="4" y="14"/>
                      <a:pt x="7" y="17"/>
                      <a:pt x="10" y="16"/>
                    </a:cubicBezTo>
                    <a:cubicBezTo>
                      <a:pt x="14" y="16"/>
                      <a:pt x="17" y="13"/>
                      <a:pt x="16" y="9"/>
                    </a:cubicBezTo>
                    <a:cubicBezTo>
                      <a:pt x="16" y="6"/>
                      <a:pt x="13" y="3"/>
                      <a:pt x="9" y="3"/>
                    </a:cubicBezTo>
                    <a:cubicBezTo>
                      <a:pt x="6" y="4"/>
                      <a:pt x="3" y="7"/>
                      <a:pt x="3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3" name="Freeform 837"/>
              <p:cNvSpPr>
                <a:spLocks noEditPoints="1"/>
              </p:cNvSpPr>
              <p:nvPr/>
            </p:nvSpPr>
            <p:spPr bwMode="auto">
              <a:xfrm>
                <a:off x="1971" y="809"/>
                <a:ext cx="41" cy="39"/>
              </a:xfrm>
              <a:custGeom>
                <a:avLst/>
                <a:gdLst>
                  <a:gd name="T0" fmla="*/ 20 w 21"/>
                  <a:gd name="T1" fmla="*/ 9 h 20"/>
                  <a:gd name="T2" fmla="*/ 11 w 21"/>
                  <a:gd name="T3" fmla="*/ 19 h 20"/>
                  <a:gd name="T4" fmla="*/ 1 w 21"/>
                  <a:gd name="T5" fmla="*/ 11 h 20"/>
                  <a:gd name="T6" fmla="*/ 10 w 21"/>
                  <a:gd name="T7" fmla="*/ 0 h 20"/>
                  <a:gd name="T8" fmla="*/ 20 w 21"/>
                  <a:gd name="T9" fmla="*/ 9 h 20"/>
                  <a:gd name="T10" fmla="*/ 4 w 21"/>
                  <a:gd name="T11" fmla="*/ 10 h 20"/>
                  <a:gd name="T12" fmla="*/ 11 w 21"/>
                  <a:gd name="T13" fmla="*/ 16 h 20"/>
                  <a:gd name="T14" fmla="*/ 17 w 21"/>
                  <a:gd name="T15" fmla="*/ 9 h 20"/>
                  <a:gd name="T16" fmla="*/ 10 w 21"/>
                  <a:gd name="T17" fmla="*/ 3 h 20"/>
                  <a:gd name="T18" fmla="*/ 4 w 21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20" y="9"/>
                    </a:moveTo>
                    <a:cubicBezTo>
                      <a:pt x="21" y="14"/>
                      <a:pt x="17" y="19"/>
                      <a:pt x="11" y="19"/>
                    </a:cubicBezTo>
                    <a:cubicBezTo>
                      <a:pt x="6" y="20"/>
                      <a:pt x="1" y="16"/>
                      <a:pt x="1" y="11"/>
                    </a:cubicBezTo>
                    <a:cubicBezTo>
                      <a:pt x="0" y="5"/>
                      <a:pt x="4" y="1"/>
                      <a:pt x="10" y="0"/>
                    </a:cubicBezTo>
                    <a:cubicBezTo>
                      <a:pt x="15" y="0"/>
                      <a:pt x="20" y="4"/>
                      <a:pt x="20" y="9"/>
                    </a:cubicBezTo>
                    <a:close/>
                    <a:moveTo>
                      <a:pt x="4" y="10"/>
                    </a:moveTo>
                    <a:cubicBezTo>
                      <a:pt x="4" y="14"/>
                      <a:pt x="8" y="16"/>
                      <a:pt x="11" y="16"/>
                    </a:cubicBezTo>
                    <a:cubicBezTo>
                      <a:pt x="15" y="16"/>
                      <a:pt x="17" y="13"/>
                      <a:pt x="17" y="9"/>
                    </a:cubicBezTo>
                    <a:cubicBezTo>
                      <a:pt x="17" y="6"/>
                      <a:pt x="14" y="3"/>
                      <a:pt x="10" y="3"/>
                    </a:cubicBezTo>
                    <a:cubicBezTo>
                      <a:pt x="6" y="4"/>
                      <a:pt x="4" y="7"/>
                      <a:pt x="4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4" name="Freeform 838"/>
              <p:cNvSpPr>
                <a:spLocks noEditPoints="1"/>
              </p:cNvSpPr>
              <p:nvPr/>
            </p:nvSpPr>
            <p:spPr bwMode="auto">
              <a:xfrm>
                <a:off x="1979" y="772"/>
                <a:ext cx="39" cy="39"/>
              </a:xfrm>
              <a:custGeom>
                <a:avLst/>
                <a:gdLst>
                  <a:gd name="T0" fmla="*/ 20 w 20"/>
                  <a:gd name="T1" fmla="*/ 9 h 20"/>
                  <a:gd name="T2" fmla="*/ 11 w 20"/>
                  <a:gd name="T3" fmla="*/ 19 h 20"/>
                  <a:gd name="T4" fmla="*/ 1 w 20"/>
                  <a:gd name="T5" fmla="*/ 11 h 20"/>
                  <a:gd name="T6" fmla="*/ 9 w 20"/>
                  <a:gd name="T7" fmla="*/ 0 h 20"/>
                  <a:gd name="T8" fmla="*/ 20 w 20"/>
                  <a:gd name="T9" fmla="*/ 9 h 20"/>
                  <a:gd name="T10" fmla="*/ 4 w 20"/>
                  <a:gd name="T11" fmla="*/ 10 h 20"/>
                  <a:gd name="T12" fmla="*/ 11 w 20"/>
                  <a:gd name="T13" fmla="*/ 16 h 20"/>
                  <a:gd name="T14" fmla="*/ 17 w 20"/>
                  <a:gd name="T15" fmla="*/ 9 h 20"/>
                  <a:gd name="T16" fmla="*/ 10 w 20"/>
                  <a:gd name="T17" fmla="*/ 3 h 20"/>
                  <a:gd name="T18" fmla="*/ 4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20" y="9"/>
                    </a:moveTo>
                    <a:cubicBezTo>
                      <a:pt x="20" y="14"/>
                      <a:pt x="16" y="19"/>
                      <a:pt x="11" y="19"/>
                    </a:cubicBezTo>
                    <a:cubicBezTo>
                      <a:pt x="6" y="20"/>
                      <a:pt x="1" y="16"/>
                      <a:pt x="1" y="11"/>
                    </a:cubicBezTo>
                    <a:cubicBezTo>
                      <a:pt x="0" y="5"/>
                      <a:pt x="4" y="1"/>
                      <a:pt x="9" y="0"/>
                    </a:cubicBezTo>
                    <a:cubicBezTo>
                      <a:pt x="15" y="0"/>
                      <a:pt x="19" y="4"/>
                      <a:pt x="20" y="9"/>
                    </a:cubicBezTo>
                    <a:close/>
                    <a:moveTo>
                      <a:pt x="4" y="10"/>
                    </a:moveTo>
                    <a:cubicBezTo>
                      <a:pt x="4" y="14"/>
                      <a:pt x="7" y="17"/>
                      <a:pt x="11" y="16"/>
                    </a:cubicBezTo>
                    <a:cubicBezTo>
                      <a:pt x="14" y="16"/>
                      <a:pt x="17" y="13"/>
                      <a:pt x="17" y="9"/>
                    </a:cubicBezTo>
                    <a:cubicBezTo>
                      <a:pt x="16" y="6"/>
                      <a:pt x="13" y="3"/>
                      <a:pt x="10" y="3"/>
                    </a:cubicBezTo>
                    <a:cubicBezTo>
                      <a:pt x="6" y="4"/>
                      <a:pt x="4" y="7"/>
                      <a:pt x="4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5" name="Freeform 839"/>
              <p:cNvSpPr>
                <a:spLocks noEditPoints="1"/>
              </p:cNvSpPr>
              <p:nvPr/>
            </p:nvSpPr>
            <p:spPr bwMode="auto">
              <a:xfrm>
                <a:off x="1478" y="1197"/>
                <a:ext cx="39" cy="39"/>
              </a:xfrm>
              <a:custGeom>
                <a:avLst/>
                <a:gdLst>
                  <a:gd name="T0" fmla="*/ 20 w 20"/>
                  <a:gd name="T1" fmla="*/ 9 h 20"/>
                  <a:gd name="T2" fmla="*/ 11 w 20"/>
                  <a:gd name="T3" fmla="*/ 20 h 20"/>
                  <a:gd name="T4" fmla="*/ 1 w 20"/>
                  <a:gd name="T5" fmla="*/ 11 h 20"/>
                  <a:gd name="T6" fmla="*/ 9 w 20"/>
                  <a:gd name="T7" fmla="*/ 1 h 20"/>
                  <a:gd name="T8" fmla="*/ 20 w 20"/>
                  <a:gd name="T9" fmla="*/ 9 h 20"/>
                  <a:gd name="T10" fmla="*/ 4 w 20"/>
                  <a:gd name="T11" fmla="*/ 11 h 20"/>
                  <a:gd name="T12" fmla="*/ 11 w 20"/>
                  <a:gd name="T13" fmla="*/ 17 h 20"/>
                  <a:gd name="T14" fmla="*/ 17 w 20"/>
                  <a:gd name="T15" fmla="*/ 10 h 20"/>
                  <a:gd name="T16" fmla="*/ 10 w 20"/>
                  <a:gd name="T17" fmla="*/ 4 h 20"/>
                  <a:gd name="T18" fmla="*/ 4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20" y="9"/>
                    </a:moveTo>
                    <a:cubicBezTo>
                      <a:pt x="20" y="15"/>
                      <a:pt x="16" y="19"/>
                      <a:pt x="11" y="20"/>
                    </a:cubicBezTo>
                    <a:cubicBezTo>
                      <a:pt x="6" y="20"/>
                      <a:pt x="1" y="16"/>
                      <a:pt x="1" y="11"/>
                    </a:cubicBezTo>
                    <a:cubicBezTo>
                      <a:pt x="0" y="6"/>
                      <a:pt x="4" y="1"/>
                      <a:pt x="9" y="1"/>
                    </a:cubicBezTo>
                    <a:cubicBezTo>
                      <a:pt x="15" y="0"/>
                      <a:pt x="19" y="4"/>
                      <a:pt x="20" y="9"/>
                    </a:cubicBezTo>
                    <a:close/>
                    <a:moveTo>
                      <a:pt x="4" y="11"/>
                    </a:moveTo>
                    <a:cubicBezTo>
                      <a:pt x="4" y="14"/>
                      <a:pt x="7" y="17"/>
                      <a:pt x="11" y="17"/>
                    </a:cubicBezTo>
                    <a:cubicBezTo>
                      <a:pt x="14" y="16"/>
                      <a:pt x="17" y="13"/>
                      <a:pt x="17" y="10"/>
                    </a:cubicBezTo>
                    <a:cubicBezTo>
                      <a:pt x="16" y="6"/>
                      <a:pt x="13" y="3"/>
                      <a:pt x="10" y="4"/>
                    </a:cubicBezTo>
                    <a:cubicBezTo>
                      <a:pt x="6" y="4"/>
                      <a:pt x="3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6" name="Freeform 840"/>
              <p:cNvSpPr>
                <a:spLocks noEditPoints="1"/>
              </p:cNvSpPr>
              <p:nvPr/>
            </p:nvSpPr>
            <p:spPr bwMode="auto">
              <a:xfrm>
                <a:off x="1492" y="1162"/>
                <a:ext cx="39" cy="39"/>
              </a:xfrm>
              <a:custGeom>
                <a:avLst/>
                <a:gdLst>
                  <a:gd name="T0" fmla="*/ 20 w 20"/>
                  <a:gd name="T1" fmla="*/ 9 h 20"/>
                  <a:gd name="T2" fmla="*/ 11 w 20"/>
                  <a:gd name="T3" fmla="*/ 20 h 20"/>
                  <a:gd name="T4" fmla="*/ 0 w 20"/>
                  <a:gd name="T5" fmla="*/ 11 h 20"/>
                  <a:gd name="T6" fmla="*/ 9 w 20"/>
                  <a:gd name="T7" fmla="*/ 0 h 20"/>
                  <a:gd name="T8" fmla="*/ 20 w 20"/>
                  <a:gd name="T9" fmla="*/ 9 h 20"/>
                  <a:gd name="T10" fmla="*/ 4 w 20"/>
                  <a:gd name="T11" fmla="*/ 11 h 20"/>
                  <a:gd name="T12" fmla="*/ 11 w 20"/>
                  <a:gd name="T13" fmla="*/ 16 h 20"/>
                  <a:gd name="T14" fmla="*/ 16 w 20"/>
                  <a:gd name="T15" fmla="*/ 9 h 20"/>
                  <a:gd name="T16" fmla="*/ 9 w 20"/>
                  <a:gd name="T17" fmla="*/ 4 h 20"/>
                  <a:gd name="T18" fmla="*/ 4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20" y="9"/>
                    </a:moveTo>
                    <a:cubicBezTo>
                      <a:pt x="20" y="14"/>
                      <a:pt x="16" y="19"/>
                      <a:pt x="11" y="20"/>
                    </a:cubicBezTo>
                    <a:cubicBezTo>
                      <a:pt x="5" y="20"/>
                      <a:pt x="1" y="16"/>
                      <a:pt x="0" y="11"/>
                    </a:cubicBezTo>
                    <a:cubicBezTo>
                      <a:pt x="0" y="6"/>
                      <a:pt x="4" y="1"/>
                      <a:pt x="9" y="0"/>
                    </a:cubicBezTo>
                    <a:cubicBezTo>
                      <a:pt x="14" y="0"/>
                      <a:pt x="19" y="4"/>
                      <a:pt x="20" y="9"/>
                    </a:cubicBezTo>
                    <a:close/>
                    <a:moveTo>
                      <a:pt x="4" y="11"/>
                    </a:moveTo>
                    <a:cubicBezTo>
                      <a:pt x="4" y="14"/>
                      <a:pt x="7" y="17"/>
                      <a:pt x="11" y="16"/>
                    </a:cubicBezTo>
                    <a:cubicBezTo>
                      <a:pt x="14" y="16"/>
                      <a:pt x="17" y="13"/>
                      <a:pt x="16" y="9"/>
                    </a:cubicBezTo>
                    <a:cubicBezTo>
                      <a:pt x="16" y="6"/>
                      <a:pt x="13" y="3"/>
                      <a:pt x="9" y="4"/>
                    </a:cubicBezTo>
                    <a:cubicBezTo>
                      <a:pt x="6" y="4"/>
                      <a:pt x="3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7" name="Freeform 841"/>
              <p:cNvSpPr>
                <a:spLocks noEditPoints="1"/>
              </p:cNvSpPr>
              <p:nvPr/>
            </p:nvSpPr>
            <p:spPr bwMode="auto">
              <a:xfrm>
                <a:off x="1506" y="1127"/>
                <a:ext cx="38" cy="39"/>
              </a:xfrm>
              <a:custGeom>
                <a:avLst/>
                <a:gdLst>
                  <a:gd name="T0" fmla="*/ 19 w 20"/>
                  <a:gd name="T1" fmla="*/ 9 h 20"/>
                  <a:gd name="T2" fmla="*/ 11 w 20"/>
                  <a:gd name="T3" fmla="*/ 20 h 20"/>
                  <a:gd name="T4" fmla="*/ 0 w 20"/>
                  <a:gd name="T5" fmla="*/ 11 h 20"/>
                  <a:gd name="T6" fmla="*/ 9 w 20"/>
                  <a:gd name="T7" fmla="*/ 0 h 20"/>
                  <a:gd name="T8" fmla="*/ 19 w 20"/>
                  <a:gd name="T9" fmla="*/ 9 h 20"/>
                  <a:gd name="T10" fmla="*/ 3 w 20"/>
                  <a:gd name="T11" fmla="*/ 10 h 20"/>
                  <a:gd name="T12" fmla="*/ 10 w 20"/>
                  <a:gd name="T13" fmla="*/ 16 h 20"/>
                  <a:gd name="T14" fmla="*/ 16 w 20"/>
                  <a:gd name="T15" fmla="*/ 9 h 20"/>
                  <a:gd name="T16" fmla="*/ 9 w 20"/>
                  <a:gd name="T17" fmla="*/ 3 h 20"/>
                  <a:gd name="T18" fmla="*/ 3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9" y="9"/>
                    </a:moveTo>
                    <a:cubicBezTo>
                      <a:pt x="20" y="14"/>
                      <a:pt x="16" y="19"/>
                      <a:pt x="11" y="20"/>
                    </a:cubicBezTo>
                    <a:cubicBezTo>
                      <a:pt x="5" y="20"/>
                      <a:pt x="0" y="16"/>
                      <a:pt x="0" y="11"/>
                    </a:cubicBezTo>
                    <a:cubicBezTo>
                      <a:pt x="0" y="5"/>
                      <a:pt x="4" y="1"/>
                      <a:pt x="9" y="0"/>
                    </a:cubicBezTo>
                    <a:cubicBezTo>
                      <a:pt x="14" y="0"/>
                      <a:pt x="19" y="4"/>
                      <a:pt x="19" y="9"/>
                    </a:cubicBezTo>
                    <a:close/>
                    <a:moveTo>
                      <a:pt x="3" y="10"/>
                    </a:moveTo>
                    <a:cubicBezTo>
                      <a:pt x="4" y="14"/>
                      <a:pt x="7" y="17"/>
                      <a:pt x="10" y="16"/>
                    </a:cubicBezTo>
                    <a:cubicBezTo>
                      <a:pt x="14" y="16"/>
                      <a:pt x="16" y="13"/>
                      <a:pt x="16" y="9"/>
                    </a:cubicBezTo>
                    <a:cubicBezTo>
                      <a:pt x="16" y="6"/>
                      <a:pt x="13" y="3"/>
                      <a:pt x="9" y="3"/>
                    </a:cubicBezTo>
                    <a:cubicBezTo>
                      <a:pt x="6" y="4"/>
                      <a:pt x="3" y="7"/>
                      <a:pt x="3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8" name="Freeform 842"/>
              <p:cNvSpPr>
                <a:spLocks noEditPoints="1"/>
              </p:cNvSpPr>
              <p:nvPr/>
            </p:nvSpPr>
            <p:spPr bwMode="auto">
              <a:xfrm>
                <a:off x="1517" y="1092"/>
                <a:ext cx="41" cy="39"/>
              </a:xfrm>
              <a:custGeom>
                <a:avLst/>
                <a:gdLst>
                  <a:gd name="T0" fmla="*/ 20 w 21"/>
                  <a:gd name="T1" fmla="*/ 9 h 20"/>
                  <a:gd name="T2" fmla="*/ 11 w 21"/>
                  <a:gd name="T3" fmla="*/ 19 h 20"/>
                  <a:gd name="T4" fmla="*/ 1 w 21"/>
                  <a:gd name="T5" fmla="*/ 11 h 20"/>
                  <a:gd name="T6" fmla="*/ 10 w 21"/>
                  <a:gd name="T7" fmla="*/ 0 h 20"/>
                  <a:gd name="T8" fmla="*/ 20 w 21"/>
                  <a:gd name="T9" fmla="*/ 9 h 20"/>
                  <a:gd name="T10" fmla="*/ 4 w 21"/>
                  <a:gd name="T11" fmla="*/ 10 h 20"/>
                  <a:gd name="T12" fmla="*/ 11 w 21"/>
                  <a:gd name="T13" fmla="*/ 16 h 20"/>
                  <a:gd name="T14" fmla="*/ 17 w 21"/>
                  <a:gd name="T15" fmla="*/ 9 h 20"/>
                  <a:gd name="T16" fmla="*/ 10 w 21"/>
                  <a:gd name="T17" fmla="*/ 3 h 20"/>
                  <a:gd name="T18" fmla="*/ 4 w 21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20" y="9"/>
                    </a:moveTo>
                    <a:cubicBezTo>
                      <a:pt x="21" y="14"/>
                      <a:pt x="17" y="19"/>
                      <a:pt x="11" y="19"/>
                    </a:cubicBezTo>
                    <a:cubicBezTo>
                      <a:pt x="6" y="20"/>
                      <a:pt x="1" y="16"/>
                      <a:pt x="1" y="11"/>
                    </a:cubicBezTo>
                    <a:cubicBezTo>
                      <a:pt x="0" y="5"/>
                      <a:pt x="4" y="1"/>
                      <a:pt x="10" y="0"/>
                    </a:cubicBezTo>
                    <a:cubicBezTo>
                      <a:pt x="15" y="0"/>
                      <a:pt x="20" y="4"/>
                      <a:pt x="20" y="9"/>
                    </a:cubicBezTo>
                    <a:close/>
                    <a:moveTo>
                      <a:pt x="4" y="10"/>
                    </a:moveTo>
                    <a:cubicBezTo>
                      <a:pt x="4" y="14"/>
                      <a:pt x="7" y="16"/>
                      <a:pt x="11" y="16"/>
                    </a:cubicBezTo>
                    <a:cubicBezTo>
                      <a:pt x="15" y="16"/>
                      <a:pt x="17" y="13"/>
                      <a:pt x="17" y="9"/>
                    </a:cubicBezTo>
                    <a:cubicBezTo>
                      <a:pt x="17" y="6"/>
                      <a:pt x="13" y="3"/>
                      <a:pt x="10" y="3"/>
                    </a:cubicBezTo>
                    <a:cubicBezTo>
                      <a:pt x="6" y="4"/>
                      <a:pt x="4" y="7"/>
                      <a:pt x="4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9" name="Freeform 843"/>
              <p:cNvSpPr>
                <a:spLocks noEditPoints="1"/>
              </p:cNvSpPr>
              <p:nvPr/>
            </p:nvSpPr>
            <p:spPr bwMode="auto">
              <a:xfrm>
                <a:off x="1537" y="1060"/>
                <a:ext cx="38" cy="38"/>
              </a:xfrm>
              <a:custGeom>
                <a:avLst/>
                <a:gdLst>
                  <a:gd name="T0" fmla="*/ 20 w 20"/>
                  <a:gd name="T1" fmla="*/ 9 h 20"/>
                  <a:gd name="T2" fmla="*/ 11 w 20"/>
                  <a:gd name="T3" fmla="*/ 20 h 20"/>
                  <a:gd name="T4" fmla="*/ 0 w 20"/>
                  <a:gd name="T5" fmla="*/ 11 h 20"/>
                  <a:gd name="T6" fmla="*/ 9 w 20"/>
                  <a:gd name="T7" fmla="*/ 1 h 20"/>
                  <a:gd name="T8" fmla="*/ 20 w 20"/>
                  <a:gd name="T9" fmla="*/ 9 h 20"/>
                  <a:gd name="T10" fmla="*/ 4 w 20"/>
                  <a:gd name="T11" fmla="*/ 11 h 20"/>
                  <a:gd name="T12" fmla="*/ 11 w 20"/>
                  <a:gd name="T13" fmla="*/ 17 h 20"/>
                  <a:gd name="T14" fmla="*/ 16 w 20"/>
                  <a:gd name="T15" fmla="*/ 10 h 20"/>
                  <a:gd name="T16" fmla="*/ 10 w 20"/>
                  <a:gd name="T17" fmla="*/ 4 h 20"/>
                  <a:gd name="T18" fmla="*/ 4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20" y="9"/>
                    </a:moveTo>
                    <a:cubicBezTo>
                      <a:pt x="20" y="15"/>
                      <a:pt x="16" y="19"/>
                      <a:pt x="11" y="20"/>
                    </a:cubicBezTo>
                    <a:cubicBezTo>
                      <a:pt x="6" y="20"/>
                      <a:pt x="1" y="16"/>
                      <a:pt x="0" y="11"/>
                    </a:cubicBezTo>
                    <a:cubicBezTo>
                      <a:pt x="0" y="6"/>
                      <a:pt x="4" y="1"/>
                      <a:pt x="9" y="1"/>
                    </a:cubicBezTo>
                    <a:cubicBezTo>
                      <a:pt x="15" y="0"/>
                      <a:pt x="19" y="4"/>
                      <a:pt x="20" y="9"/>
                    </a:cubicBezTo>
                    <a:close/>
                    <a:moveTo>
                      <a:pt x="4" y="11"/>
                    </a:moveTo>
                    <a:cubicBezTo>
                      <a:pt x="4" y="14"/>
                      <a:pt x="7" y="17"/>
                      <a:pt x="11" y="17"/>
                    </a:cubicBezTo>
                    <a:cubicBezTo>
                      <a:pt x="14" y="16"/>
                      <a:pt x="17" y="13"/>
                      <a:pt x="16" y="10"/>
                    </a:cubicBezTo>
                    <a:cubicBezTo>
                      <a:pt x="16" y="6"/>
                      <a:pt x="13" y="3"/>
                      <a:pt x="10" y="4"/>
                    </a:cubicBezTo>
                    <a:cubicBezTo>
                      <a:pt x="6" y="4"/>
                      <a:pt x="3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0" name="Freeform 844"/>
              <p:cNvSpPr>
                <a:spLocks noEditPoints="1"/>
              </p:cNvSpPr>
              <p:nvPr/>
            </p:nvSpPr>
            <p:spPr bwMode="auto">
              <a:xfrm>
                <a:off x="1560" y="1030"/>
                <a:ext cx="39" cy="39"/>
              </a:xfrm>
              <a:custGeom>
                <a:avLst/>
                <a:gdLst>
                  <a:gd name="T0" fmla="*/ 19 w 20"/>
                  <a:gd name="T1" fmla="*/ 9 h 20"/>
                  <a:gd name="T2" fmla="*/ 10 w 20"/>
                  <a:gd name="T3" fmla="*/ 19 h 20"/>
                  <a:gd name="T4" fmla="*/ 0 w 20"/>
                  <a:gd name="T5" fmla="*/ 10 h 20"/>
                  <a:gd name="T6" fmla="*/ 9 w 20"/>
                  <a:gd name="T7" fmla="*/ 0 h 20"/>
                  <a:gd name="T8" fmla="*/ 19 w 20"/>
                  <a:gd name="T9" fmla="*/ 9 h 20"/>
                  <a:gd name="T10" fmla="*/ 3 w 20"/>
                  <a:gd name="T11" fmla="*/ 10 h 20"/>
                  <a:gd name="T12" fmla="*/ 10 w 20"/>
                  <a:gd name="T13" fmla="*/ 16 h 20"/>
                  <a:gd name="T14" fmla="*/ 16 w 20"/>
                  <a:gd name="T15" fmla="*/ 9 h 20"/>
                  <a:gd name="T16" fmla="*/ 9 w 20"/>
                  <a:gd name="T17" fmla="*/ 3 h 20"/>
                  <a:gd name="T18" fmla="*/ 3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9" y="9"/>
                    </a:moveTo>
                    <a:cubicBezTo>
                      <a:pt x="20" y="14"/>
                      <a:pt x="16" y="19"/>
                      <a:pt x="10" y="19"/>
                    </a:cubicBezTo>
                    <a:cubicBezTo>
                      <a:pt x="5" y="20"/>
                      <a:pt x="0" y="16"/>
                      <a:pt x="0" y="10"/>
                    </a:cubicBezTo>
                    <a:cubicBezTo>
                      <a:pt x="0" y="5"/>
                      <a:pt x="3" y="0"/>
                      <a:pt x="9" y="0"/>
                    </a:cubicBezTo>
                    <a:cubicBezTo>
                      <a:pt x="14" y="0"/>
                      <a:pt x="19" y="3"/>
                      <a:pt x="19" y="9"/>
                    </a:cubicBezTo>
                    <a:close/>
                    <a:moveTo>
                      <a:pt x="3" y="10"/>
                    </a:moveTo>
                    <a:cubicBezTo>
                      <a:pt x="4" y="14"/>
                      <a:pt x="7" y="16"/>
                      <a:pt x="10" y="16"/>
                    </a:cubicBezTo>
                    <a:cubicBezTo>
                      <a:pt x="14" y="16"/>
                      <a:pt x="16" y="13"/>
                      <a:pt x="16" y="9"/>
                    </a:cubicBezTo>
                    <a:cubicBezTo>
                      <a:pt x="16" y="6"/>
                      <a:pt x="13" y="3"/>
                      <a:pt x="9" y="3"/>
                    </a:cubicBezTo>
                    <a:cubicBezTo>
                      <a:pt x="6" y="4"/>
                      <a:pt x="3" y="7"/>
                      <a:pt x="3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1" name="Freeform 845"/>
              <p:cNvSpPr>
                <a:spLocks noEditPoints="1"/>
              </p:cNvSpPr>
              <p:nvPr/>
            </p:nvSpPr>
            <p:spPr bwMode="auto">
              <a:xfrm>
                <a:off x="1581" y="999"/>
                <a:ext cx="39" cy="39"/>
              </a:xfrm>
              <a:custGeom>
                <a:avLst/>
                <a:gdLst>
                  <a:gd name="T0" fmla="*/ 20 w 20"/>
                  <a:gd name="T1" fmla="*/ 9 h 20"/>
                  <a:gd name="T2" fmla="*/ 11 w 20"/>
                  <a:gd name="T3" fmla="*/ 20 h 20"/>
                  <a:gd name="T4" fmla="*/ 1 w 20"/>
                  <a:gd name="T5" fmla="*/ 11 h 20"/>
                  <a:gd name="T6" fmla="*/ 9 w 20"/>
                  <a:gd name="T7" fmla="*/ 0 h 20"/>
                  <a:gd name="T8" fmla="*/ 20 w 20"/>
                  <a:gd name="T9" fmla="*/ 9 h 20"/>
                  <a:gd name="T10" fmla="*/ 4 w 20"/>
                  <a:gd name="T11" fmla="*/ 11 h 20"/>
                  <a:gd name="T12" fmla="*/ 11 w 20"/>
                  <a:gd name="T13" fmla="*/ 17 h 20"/>
                  <a:gd name="T14" fmla="*/ 17 w 20"/>
                  <a:gd name="T15" fmla="*/ 10 h 20"/>
                  <a:gd name="T16" fmla="*/ 10 w 20"/>
                  <a:gd name="T17" fmla="*/ 4 h 20"/>
                  <a:gd name="T18" fmla="*/ 4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20" y="9"/>
                    </a:moveTo>
                    <a:cubicBezTo>
                      <a:pt x="20" y="15"/>
                      <a:pt x="16" y="19"/>
                      <a:pt x="11" y="20"/>
                    </a:cubicBezTo>
                    <a:cubicBezTo>
                      <a:pt x="6" y="20"/>
                      <a:pt x="1" y="16"/>
                      <a:pt x="1" y="11"/>
                    </a:cubicBezTo>
                    <a:cubicBezTo>
                      <a:pt x="0" y="6"/>
                      <a:pt x="4" y="1"/>
                      <a:pt x="9" y="0"/>
                    </a:cubicBezTo>
                    <a:cubicBezTo>
                      <a:pt x="15" y="0"/>
                      <a:pt x="19" y="4"/>
                      <a:pt x="20" y="9"/>
                    </a:cubicBezTo>
                    <a:close/>
                    <a:moveTo>
                      <a:pt x="4" y="11"/>
                    </a:moveTo>
                    <a:cubicBezTo>
                      <a:pt x="4" y="14"/>
                      <a:pt x="7" y="17"/>
                      <a:pt x="11" y="17"/>
                    </a:cubicBezTo>
                    <a:cubicBezTo>
                      <a:pt x="14" y="16"/>
                      <a:pt x="17" y="13"/>
                      <a:pt x="17" y="10"/>
                    </a:cubicBezTo>
                    <a:cubicBezTo>
                      <a:pt x="16" y="6"/>
                      <a:pt x="13" y="3"/>
                      <a:pt x="10" y="4"/>
                    </a:cubicBezTo>
                    <a:cubicBezTo>
                      <a:pt x="6" y="4"/>
                      <a:pt x="3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2" name="Freeform 846"/>
              <p:cNvSpPr>
                <a:spLocks noEditPoints="1"/>
              </p:cNvSpPr>
              <p:nvPr/>
            </p:nvSpPr>
            <p:spPr bwMode="auto">
              <a:xfrm>
                <a:off x="1605" y="970"/>
                <a:ext cx="40" cy="39"/>
              </a:xfrm>
              <a:custGeom>
                <a:avLst/>
                <a:gdLst>
                  <a:gd name="T0" fmla="*/ 20 w 21"/>
                  <a:gd name="T1" fmla="*/ 9 h 20"/>
                  <a:gd name="T2" fmla="*/ 11 w 21"/>
                  <a:gd name="T3" fmla="*/ 20 h 20"/>
                  <a:gd name="T4" fmla="*/ 1 w 21"/>
                  <a:gd name="T5" fmla="*/ 11 h 20"/>
                  <a:gd name="T6" fmla="*/ 10 w 21"/>
                  <a:gd name="T7" fmla="*/ 1 h 20"/>
                  <a:gd name="T8" fmla="*/ 20 w 21"/>
                  <a:gd name="T9" fmla="*/ 9 h 20"/>
                  <a:gd name="T10" fmla="*/ 4 w 21"/>
                  <a:gd name="T11" fmla="*/ 11 h 20"/>
                  <a:gd name="T12" fmla="*/ 11 w 21"/>
                  <a:gd name="T13" fmla="*/ 17 h 20"/>
                  <a:gd name="T14" fmla="*/ 17 w 21"/>
                  <a:gd name="T15" fmla="*/ 10 h 20"/>
                  <a:gd name="T16" fmla="*/ 10 w 21"/>
                  <a:gd name="T17" fmla="*/ 4 h 20"/>
                  <a:gd name="T18" fmla="*/ 4 w 21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20" y="9"/>
                    </a:moveTo>
                    <a:cubicBezTo>
                      <a:pt x="21" y="15"/>
                      <a:pt x="17" y="19"/>
                      <a:pt x="11" y="20"/>
                    </a:cubicBezTo>
                    <a:cubicBezTo>
                      <a:pt x="6" y="20"/>
                      <a:pt x="1" y="16"/>
                      <a:pt x="1" y="11"/>
                    </a:cubicBezTo>
                    <a:cubicBezTo>
                      <a:pt x="0" y="6"/>
                      <a:pt x="4" y="1"/>
                      <a:pt x="10" y="1"/>
                    </a:cubicBezTo>
                    <a:cubicBezTo>
                      <a:pt x="15" y="0"/>
                      <a:pt x="20" y="4"/>
                      <a:pt x="20" y="9"/>
                    </a:cubicBezTo>
                    <a:close/>
                    <a:moveTo>
                      <a:pt x="4" y="11"/>
                    </a:moveTo>
                    <a:cubicBezTo>
                      <a:pt x="4" y="14"/>
                      <a:pt x="8" y="17"/>
                      <a:pt x="11" y="17"/>
                    </a:cubicBezTo>
                    <a:cubicBezTo>
                      <a:pt x="15" y="16"/>
                      <a:pt x="17" y="13"/>
                      <a:pt x="17" y="10"/>
                    </a:cubicBezTo>
                    <a:cubicBezTo>
                      <a:pt x="17" y="6"/>
                      <a:pt x="14" y="4"/>
                      <a:pt x="10" y="4"/>
                    </a:cubicBezTo>
                    <a:cubicBezTo>
                      <a:pt x="6" y="4"/>
                      <a:pt x="4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3" name="Freeform 847"/>
              <p:cNvSpPr>
                <a:spLocks noEditPoints="1"/>
              </p:cNvSpPr>
              <p:nvPr/>
            </p:nvSpPr>
            <p:spPr bwMode="auto">
              <a:xfrm>
                <a:off x="1632" y="943"/>
                <a:ext cx="38" cy="41"/>
              </a:xfrm>
              <a:custGeom>
                <a:avLst/>
                <a:gdLst>
                  <a:gd name="T0" fmla="*/ 20 w 20"/>
                  <a:gd name="T1" fmla="*/ 10 h 21"/>
                  <a:gd name="T2" fmla="*/ 11 w 20"/>
                  <a:gd name="T3" fmla="*/ 20 h 21"/>
                  <a:gd name="T4" fmla="*/ 0 w 20"/>
                  <a:gd name="T5" fmla="*/ 11 h 21"/>
                  <a:gd name="T6" fmla="*/ 9 w 20"/>
                  <a:gd name="T7" fmla="*/ 1 h 21"/>
                  <a:gd name="T8" fmla="*/ 20 w 20"/>
                  <a:gd name="T9" fmla="*/ 10 h 21"/>
                  <a:gd name="T10" fmla="*/ 4 w 20"/>
                  <a:gd name="T11" fmla="*/ 11 h 21"/>
                  <a:gd name="T12" fmla="*/ 11 w 20"/>
                  <a:gd name="T13" fmla="*/ 17 h 21"/>
                  <a:gd name="T14" fmla="*/ 17 w 20"/>
                  <a:gd name="T15" fmla="*/ 10 h 21"/>
                  <a:gd name="T16" fmla="*/ 10 w 20"/>
                  <a:gd name="T17" fmla="*/ 4 h 21"/>
                  <a:gd name="T18" fmla="*/ 4 w 20"/>
                  <a:gd name="T1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20" y="10"/>
                    </a:moveTo>
                    <a:cubicBezTo>
                      <a:pt x="20" y="15"/>
                      <a:pt x="16" y="20"/>
                      <a:pt x="11" y="20"/>
                    </a:cubicBezTo>
                    <a:cubicBezTo>
                      <a:pt x="6" y="21"/>
                      <a:pt x="1" y="17"/>
                      <a:pt x="0" y="11"/>
                    </a:cubicBezTo>
                    <a:cubicBezTo>
                      <a:pt x="0" y="6"/>
                      <a:pt x="4" y="1"/>
                      <a:pt x="9" y="1"/>
                    </a:cubicBezTo>
                    <a:cubicBezTo>
                      <a:pt x="15" y="0"/>
                      <a:pt x="19" y="4"/>
                      <a:pt x="20" y="10"/>
                    </a:cubicBezTo>
                    <a:close/>
                    <a:moveTo>
                      <a:pt x="4" y="11"/>
                    </a:moveTo>
                    <a:cubicBezTo>
                      <a:pt x="4" y="15"/>
                      <a:pt x="7" y="17"/>
                      <a:pt x="11" y="17"/>
                    </a:cubicBezTo>
                    <a:cubicBezTo>
                      <a:pt x="14" y="17"/>
                      <a:pt x="17" y="13"/>
                      <a:pt x="17" y="10"/>
                    </a:cubicBezTo>
                    <a:cubicBezTo>
                      <a:pt x="16" y="6"/>
                      <a:pt x="13" y="4"/>
                      <a:pt x="10" y="4"/>
                    </a:cubicBezTo>
                    <a:cubicBezTo>
                      <a:pt x="6" y="4"/>
                      <a:pt x="3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4" name="Freeform 848"/>
              <p:cNvSpPr/>
              <p:nvPr/>
            </p:nvSpPr>
            <p:spPr bwMode="auto">
              <a:xfrm>
                <a:off x="1317" y="850"/>
                <a:ext cx="165" cy="365"/>
              </a:xfrm>
              <a:custGeom>
                <a:avLst/>
                <a:gdLst>
                  <a:gd name="T0" fmla="*/ 85 w 85"/>
                  <a:gd name="T1" fmla="*/ 186 h 188"/>
                  <a:gd name="T2" fmla="*/ 84 w 85"/>
                  <a:gd name="T3" fmla="*/ 188 h 188"/>
                  <a:gd name="T4" fmla="*/ 29 w 85"/>
                  <a:gd name="T5" fmla="*/ 0 h 188"/>
                  <a:gd name="T6" fmla="*/ 30 w 85"/>
                  <a:gd name="T7" fmla="*/ 0 h 188"/>
                  <a:gd name="T8" fmla="*/ 85 w 85"/>
                  <a:gd name="T9" fmla="*/ 186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188">
                    <a:moveTo>
                      <a:pt x="85" y="186"/>
                    </a:moveTo>
                    <a:cubicBezTo>
                      <a:pt x="84" y="188"/>
                      <a:pt x="84" y="188"/>
                      <a:pt x="84" y="188"/>
                    </a:cubicBezTo>
                    <a:cubicBezTo>
                      <a:pt x="84" y="187"/>
                      <a:pt x="0" y="117"/>
                      <a:pt x="29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" y="117"/>
                      <a:pt x="85" y="186"/>
                      <a:pt x="85" y="1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5" name="Freeform 849"/>
              <p:cNvSpPr>
                <a:spLocks noEditPoints="1"/>
              </p:cNvSpPr>
              <p:nvPr/>
            </p:nvSpPr>
            <p:spPr bwMode="auto">
              <a:xfrm>
                <a:off x="1345" y="852"/>
                <a:ext cx="145" cy="382"/>
              </a:xfrm>
              <a:custGeom>
                <a:avLst/>
                <a:gdLst>
                  <a:gd name="T0" fmla="*/ 0 w 75"/>
                  <a:gd name="T1" fmla="*/ 49 h 197"/>
                  <a:gd name="T2" fmla="*/ 10 w 75"/>
                  <a:gd name="T3" fmla="*/ 39 h 197"/>
                  <a:gd name="T4" fmla="*/ 10 w 75"/>
                  <a:gd name="T5" fmla="*/ 42 h 197"/>
                  <a:gd name="T6" fmla="*/ 10 w 75"/>
                  <a:gd name="T7" fmla="*/ 55 h 197"/>
                  <a:gd name="T8" fmla="*/ 21 w 75"/>
                  <a:gd name="T9" fmla="*/ 112 h 197"/>
                  <a:gd name="T10" fmla="*/ 13 w 75"/>
                  <a:gd name="T11" fmla="*/ 106 h 197"/>
                  <a:gd name="T12" fmla="*/ 16 w 75"/>
                  <a:gd name="T13" fmla="*/ 96 h 197"/>
                  <a:gd name="T14" fmla="*/ 20 w 75"/>
                  <a:gd name="T15" fmla="*/ 115 h 197"/>
                  <a:gd name="T16" fmla="*/ 21 w 75"/>
                  <a:gd name="T17" fmla="*/ 112 h 197"/>
                  <a:gd name="T18" fmla="*/ 5 w 75"/>
                  <a:gd name="T19" fmla="*/ 68 h 197"/>
                  <a:gd name="T20" fmla="*/ 10 w 75"/>
                  <a:gd name="T21" fmla="*/ 58 h 197"/>
                  <a:gd name="T22" fmla="*/ 12 w 75"/>
                  <a:gd name="T23" fmla="*/ 77 h 197"/>
                  <a:gd name="T24" fmla="*/ 15 w 75"/>
                  <a:gd name="T25" fmla="*/ 93 h 197"/>
                  <a:gd name="T26" fmla="*/ 8 w 75"/>
                  <a:gd name="T27" fmla="*/ 87 h 197"/>
                  <a:gd name="T28" fmla="*/ 12 w 75"/>
                  <a:gd name="T29" fmla="*/ 78 h 197"/>
                  <a:gd name="T30" fmla="*/ 15 w 75"/>
                  <a:gd name="T31" fmla="*/ 97 h 197"/>
                  <a:gd name="T32" fmla="*/ 15 w 75"/>
                  <a:gd name="T33" fmla="*/ 93 h 197"/>
                  <a:gd name="T34" fmla="*/ 5 w 75"/>
                  <a:gd name="T35" fmla="*/ 30 h 197"/>
                  <a:gd name="T36" fmla="*/ 11 w 75"/>
                  <a:gd name="T37" fmla="*/ 23 h 197"/>
                  <a:gd name="T38" fmla="*/ 10 w 75"/>
                  <a:gd name="T39" fmla="*/ 20 h 197"/>
                  <a:gd name="T40" fmla="*/ 10 w 75"/>
                  <a:gd name="T41" fmla="*/ 39 h 197"/>
                  <a:gd name="T42" fmla="*/ 12 w 75"/>
                  <a:gd name="T43" fmla="*/ 16 h 197"/>
                  <a:gd name="T44" fmla="*/ 14 w 75"/>
                  <a:gd name="T45" fmla="*/ 4 h 197"/>
                  <a:gd name="T46" fmla="*/ 15 w 75"/>
                  <a:gd name="T47" fmla="*/ 1 h 197"/>
                  <a:gd name="T48" fmla="*/ 4 w 75"/>
                  <a:gd name="T49" fmla="*/ 11 h 197"/>
                  <a:gd name="T50" fmla="*/ 12 w 75"/>
                  <a:gd name="T51" fmla="*/ 16 h 197"/>
                  <a:gd name="T52" fmla="*/ 58 w 75"/>
                  <a:gd name="T53" fmla="*/ 179 h 197"/>
                  <a:gd name="T54" fmla="*/ 53 w 75"/>
                  <a:gd name="T55" fmla="*/ 168 h 197"/>
                  <a:gd name="T56" fmla="*/ 48 w 75"/>
                  <a:gd name="T57" fmla="*/ 173 h 197"/>
                  <a:gd name="T58" fmla="*/ 64 w 75"/>
                  <a:gd name="T59" fmla="*/ 179 h 197"/>
                  <a:gd name="T60" fmla="*/ 29 w 75"/>
                  <a:gd name="T61" fmla="*/ 129 h 197"/>
                  <a:gd name="T62" fmla="*/ 20 w 75"/>
                  <a:gd name="T63" fmla="*/ 124 h 197"/>
                  <a:gd name="T64" fmla="*/ 22 w 75"/>
                  <a:gd name="T65" fmla="*/ 115 h 197"/>
                  <a:gd name="T66" fmla="*/ 27 w 75"/>
                  <a:gd name="T67" fmla="*/ 133 h 197"/>
                  <a:gd name="T68" fmla="*/ 29 w 75"/>
                  <a:gd name="T69" fmla="*/ 129 h 197"/>
                  <a:gd name="T70" fmla="*/ 65 w 75"/>
                  <a:gd name="T71" fmla="*/ 187 h 197"/>
                  <a:gd name="T72" fmla="*/ 64 w 75"/>
                  <a:gd name="T73" fmla="*/ 179 h 197"/>
                  <a:gd name="T74" fmla="*/ 75 w 75"/>
                  <a:gd name="T75" fmla="*/ 196 h 197"/>
                  <a:gd name="T76" fmla="*/ 49 w 75"/>
                  <a:gd name="T77" fmla="*/ 162 h 197"/>
                  <a:gd name="T78" fmla="*/ 39 w 75"/>
                  <a:gd name="T79" fmla="*/ 158 h 197"/>
                  <a:gd name="T80" fmla="*/ 40 w 75"/>
                  <a:gd name="T81" fmla="*/ 149 h 197"/>
                  <a:gd name="T82" fmla="*/ 46 w 75"/>
                  <a:gd name="T83" fmla="*/ 167 h 197"/>
                  <a:gd name="T84" fmla="*/ 49 w 75"/>
                  <a:gd name="T85" fmla="*/ 162 h 197"/>
                  <a:gd name="T86" fmla="*/ 35 w 75"/>
                  <a:gd name="T87" fmla="*/ 147 h 197"/>
                  <a:gd name="T88" fmla="*/ 32 w 75"/>
                  <a:gd name="T89" fmla="*/ 135 h 197"/>
                  <a:gd name="T90" fmla="*/ 25 w 75"/>
                  <a:gd name="T91" fmla="*/ 142 h 197"/>
                  <a:gd name="T92" fmla="*/ 40 w 75"/>
                  <a:gd name="T93" fmla="*/ 149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5" h="197">
                    <a:moveTo>
                      <a:pt x="10" y="58"/>
                    </a:moveTo>
                    <a:cubicBezTo>
                      <a:pt x="5" y="58"/>
                      <a:pt x="1" y="54"/>
                      <a:pt x="0" y="49"/>
                    </a:cubicBezTo>
                    <a:cubicBezTo>
                      <a:pt x="0" y="44"/>
                      <a:pt x="4" y="39"/>
                      <a:pt x="9" y="39"/>
                    </a:cubicBezTo>
                    <a:cubicBezTo>
                      <a:pt x="9" y="39"/>
                      <a:pt x="10" y="39"/>
                      <a:pt x="10" y="39"/>
                    </a:cubicBezTo>
                    <a:cubicBezTo>
                      <a:pt x="10" y="40"/>
                      <a:pt x="10" y="41"/>
                      <a:pt x="10" y="42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6" y="42"/>
                      <a:pt x="3" y="46"/>
                      <a:pt x="4" y="49"/>
                    </a:cubicBezTo>
                    <a:cubicBezTo>
                      <a:pt x="4" y="52"/>
                      <a:pt x="7" y="55"/>
                      <a:pt x="10" y="55"/>
                    </a:cubicBezTo>
                    <a:cubicBezTo>
                      <a:pt x="10" y="56"/>
                      <a:pt x="10" y="57"/>
                      <a:pt x="10" y="58"/>
                    </a:cubicBezTo>
                    <a:close/>
                    <a:moveTo>
                      <a:pt x="21" y="112"/>
                    </a:moveTo>
                    <a:cubicBezTo>
                      <a:pt x="20" y="112"/>
                      <a:pt x="20" y="112"/>
                      <a:pt x="20" y="112"/>
                    </a:cubicBezTo>
                    <a:cubicBezTo>
                      <a:pt x="16" y="112"/>
                      <a:pt x="13" y="110"/>
                      <a:pt x="13" y="106"/>
                    </a:cubicBezTo>
                    <a:cubicBezTo>
                      <a:pt x="12" y="103"/>
                      <a:pt x="14" y="101"/>
                      <a:pt x="17" y="100"/>
                    </a:cubicBezTo>
                    <a:cubicBezTo>
                      <a:pt x="17" y="99"/>
                      <a:pt x="16" y="98"/>
                      <a:pt x="16" y="96"/>
                    </a:cubicBezTo>
                    <a:cubicBezTo>
                      <a:pt x="12" y="98"/>
                      <a:pt x="9" y="102"/>
                      <a:pt x="9" y="106"/>
                    </a:cubicBezTo>
                    <a:cubicBezTo>
                      <a:pt x="10" y="112"/>
                      <a:pt x="15" y="116"/>
                      <a:pt x="20" y="115"/>
                    </a:cubicBezTo>
                    <a:cubicBezTo>
                      <a:pt x="21" y="115"/>
                      <a:pt x="21" y="115"/>
                      <a:pt x="22" y="115"/>
                    </a:cubicBezTo>
                    <a:cubicBezTo>
                      <a:pt x="22" y="114"/>
                      <a:pt x="21" y="113"/>
                      <a:pt x="21" y="112"/>
                    </a:cubicBezTo>
                    <a:close/>
                    <a:moveTo>
                      <a:pt x="11" y="74"/>
                    </a:moveTo>
                    <a:cubicBezTo>
                      <a:pt x="8" y="74"/>
                      <a:pt x="5" y="72"/>
                      <a:pt x="5" y="68"/>
                    </a:cubicBezTo>
                    <a:cubicBezTo>
                      <a:pt x="5" y="65"/>
                      <a:pt x="7" y="62"/>
                      <a:pt x="10" y="62"/>
                    </a:cubicBezTo>
                    <a:cubicBezTo>
                      <a:pt x="10" y="61"/>
                      <a:pt x="10" y="59"/>
                      <a:pt x="10" y="58"/>
                    </a:cubicBezTo>
                    <a:cubicBezTo>
                      <a:pt x="5" y="59"/>
                      <a:pt x="1" y="64"/>
                      <a:pt x="2" y="69"/>
                    </a:cubicBezTo>
                    <a:cubicBezTo>
                      <a:pt x="2" y="74"/>
                      <a:pt x="7" y="78"/>
                      <a:pt x="12" y="77"/>
                    </a:cubicBezTo>
                    <a:cubicBezTo>
                      <a:pt x="12" y="76"/>
                      <a:pt x="12" y="75"/>
                      <a:pt x="11" y="74"/>
                    </a:cubicBezTo>
                    <a:close/>
                    <a:moveTo>
                      <a:pt x="15" y="93"/>
                    </a:moveTo>
                    <a:cubicBezTo>
                      <a:pt x="15" y="93"/>
                      <a:pt x="15" y="93"/>
                      <a:pt x="15" y="93"/>
                    </a:cubicBezTo>
                    <a:cubicBezTo>
                      <a:pt x="11" y="94"/>
                      <a:pt x="8" y="91"/>
                      <a:pt x="8" y="87"/>
                    </a:cubicBezTo>
                    <a:cubicBezTo>
                      <a:pt x="8" y="84"/>
                      <a:pt x="10" y="82"/>
                      <a:pt x="12" y="81"/>
                    </a:cubicBezTo>
                    <a:cubicBezTo>
                      <a:pt x="12" y="80"/>
                      <a:pt x="12" y="79"/>
                      <a:pt x="12" y="78"/>
                    </a:cubicBezTo>
                    <a:cubicBezTo>
                      <a:pt x="7" y="79"/>
                      <a:pt x="4" y="83"/>
                      <a:pt x="5" y="88"/>
                    </a:cubicBezTo>
                    <a:cubicBezTo>
                      <a:pt x="5" y="93"/>
                      <a:pt x="10" y="97"/>
                      <a:pt x="15" y="97"/>
                    </a:cubicBezTo>
                    <a:cubicBezTo>
                      <a:pt x="15" y="96"/>
                      <a:pt x="16" y="96"/>
                      <a:pt x="16" y="96"/>
                    </a:cubicBezTo>
                    <a:cubicBezTo>
                      <a:pt x="16" y="95"/>
                      <a:pt x="15" y="94"/>
                      <a:pt x="15" y="93"/>
                    </a:cubicBezTo>
                    <a:close/>
                    <a:moveTo>
                      <a:pt x="10" y="36"/>
                    </a:moveTo>
                    <a:cubicBezTo>
                      <a:pt x="7" y="35"/>
                      <a:pt x="5" y="33"/>
                      <a:pt x="5" y="30"/>
                    </a:cubicBezTo>
                    <a:cubicBezTo>
                      <a:pt x="5" y="26"/>
                      <a:pt x="7" y="23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1" y="22"/>
                      <a:pt x="11" y="21"/>
                      <a:pt x="12" y="20"/>
                    </a:cubicBezTo>
                    <a:cubicBezTo>
                      <a:pt x="11" y="20"/>
                      <a:pt x="11" y="20"/>
                      <a:pt x="10" y="20"/>
                    </a:cubicBezTo>
                    <a:cubicBezTo>
                      <a:pt x="5" y="20"/>
                      <a:pt x="1" y="25"/>
                      <a:pt x="2" y="30"/>
                    </a:cubicBezTo>
                    <a:cubicBezTo>
                      <a:pt x="2" y="35"/>
                      <a:pt x="6" y="38"/>
                      <a:pt x="10" y="39"/>
                    </a:cubicBezTo>
                    <a:cubicBezTo>
                      <a:pt x="10" y="38"/>
                      <a:pt x="10" y="37"/>
                      <a:pt x="10" y="36"/>
                    </a:cubicBezTo>
                    <a:close/>
                    <a:moveTo>
                      <a:pt x="12" y="16"/>
                    </a:moveTo>
                    <a:cubicBezTo>
                      <a:pt x="10" y="16"/>
                      <a:pt x="8" y="13"/>
                      <a:pt x="8" y="11"/>
                    </a:cubicBezTo>
                    <a:cubicBezTo>
                      <a:pt x="7" y="7"/>
                      <a:pt x="10" y="4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3"/>
                      <a:pt x="15" y="2"/>
                      <a:pt x="15" y="1"/>
                    </a:cubicBezTo>
                    <a:cubicBezTo>
                      <a:pt x="15" y="0"/>
                      <a:pt x="14" y="0"/>
                      <a:pt x="13" y="0"/>
                    </a:cubicBezTo>
                    <a:cubicBezTo>
                      <a:pt x="8" y="1"/>
                      <a:pt x="4" y="6"/>
                      <a:pt x="4" y="11"/>
                    </a:cubicBezTo>
                    <a:cubicBezTo>
                      <a:pt x="5" y="15"/>
                      <a:pt x="8" y="18"/>
                      <a:pt x="12" y="19"/>
                    </a:cubicBezTo>
                    <a:cubicBezTo>
                      <a:pt x="12" y="18"/>
                      <a:pt x="12" y="17"/>
                      <a:pt x="12" y="16"/>
                    </a:cubicBezTo>
                    <a:close/>
                    <a:moveTo>
                      <a:pt x="62" y="177"/>
                    </a:moveTo>
                    <a:cubicBezTo>
                      <a:pt x="61" y="178"/>
                      <a:pt x="59" y="179"/>
                      <a:pt x="58" y="179"/>
                    </a:cubicBezTo>
                    <a:cubicBezTo>
                      <a:pt x="54" y="179"/>
                      <a:pt x="51" y="176"/>
                      <a:pt x="51" y="173"/>
                    </a:cubicBezTo>
                    <a:cubicBezTo>
                      <a:pt x="51" y="171"/>
                      <a:pt x="52" y="169"/>
                      <a:pt x="53" y="168"/>
                    </a:cubicBezTo>
                    <a:cubicBezTo>
                      <a:pt x="52" y="167"/>
                      <a:pt x="52" y="166"/>
                      <a:pt x="51" y="165"/>
                    </a:cubicBezTo>
                    <a:cubicBezTo>
                      <a:pt x="49" y="167"/>
                      <a:pt x="47" y="170"/>
                      <a:pt x="48" y="173"/>
                    </a:cubicBezTo>
                    <a:cubicBezTo>
                      <a:pt x="48" y="178"/>
                      <a:pt x="53" y="182"/>
                      <a:pt x="58" y="182"/>
                    </a:cubicBezTo>
                    <a:cubicBezTo>
                      <a:pt x="60" y="182"/>
                      <a:pt x="62" y="181"/>
                      <a:pt x="64" y="179"/>
                    </a:cubicBezTo>
                    <a:cubicBezTo>
                      <a:pt x="63" y="179"/>
                      <a:pt x="62" y="178"/>
                      <a:pt x="62" y="177"/>
                    </a:cubicBezTo>
                    <a:close/>
                    <a:moveTo>
                      <a:pt x="29" y="129"/>
                    </a:moveTo>
                    <a:cubicBezTo>
                      <a:pt x="28" y="130"/>
                      <a:pt x="27" y="130"/>
                      <a:pt x="27" y="130"/>
                    </a:cubicBezTo>
                    <a:cubicBezTo>
                      <a:pt x="23" y="130"/>
                      <a:pt x="20" y="128"/>
                      <a:pt x="20" y="124"/>
                    </a:cubicBezTo>
                    <a:cubicBezTo>
                      <a:pt x="20" y="121"/>
                      <a:pt x="21" y="119"/>
                      <a:pt x="23" y="118"/>
                    </a:cubicBezTo>
                    <a:cubicBezTo>
                      <a:pt x="23" y="117"/>
                      <a:pt x="22" y="116"/>
                      <a:pt x="22" y="115"/>
                    </a:cubicBezTo>
                    <a:cubicBezTo>
                      <a:pt x="19" y="117"/>
                      <a:pt x="16" y="120"/>
                      <a:pt x="17" y="124"/>
                    </a:cubicBezTo>
                    <a:cubicBezTo>
                      <a:pt x="17" y="130"/>
                      <a:pt x="22" y="134"/>
                      <a:pt x="27" y="133"/>
                    </a:cubicBezTo>
                    <a:cubicBezTo>
                      <a:pt x="28" y="133"/>
                      <a:pt x="29" y="133"/>
                      <a:pt x="30" y="132"/>
                    </a:cubicBezTo>
                    <a:cubicBezTo>
                      <a:pt x="29" y="131"/>
                      <a:pt x="29" y="130"/>
                      <a:pt x="29" y="129"/>
                    </a:cubicBezTo>
                    <a:close/>
                    <a:moveTo>
                      <a:pt x="72" y="192"/>
                    </a:moveTo>
                    <a:cubicBezTo>
                      <a:pt x="68" y="193"/>
                      <a:pt x="65" y="190"/>
                      <a:pt x="65" y="187"/>
                    </a:cubicBezTo>
                    <a:cubicBezTo>
                      <a:pt x="64" y="185"/>
                      <a:pt x="65" y="183"/>
                      <a:pt x="66" y="182"/>
                    </a:cubicBezTo>
                    <a:cubicBezTo>
                      <a:pt x="65" y="181"/>
                      <a:pt x="65" y="180"/>
                      <a:pt x="64" y="179"/>
                    </a:cubicBezTo>
                    <a:cubicBezTo>
                      <a:pt x="62" y="181"/>
                      <a:pt x="61" y="184"/>
                      <a:pt x="61" y="187"/>
                    </a:cubicBezTo>
                    <a:cubicBezTo>
                      <a:pt x="62" y="195"/>
                      <a:pt x="69" y="197"/>
                      <a:pt x="75" y="196"/>
                    </a:cubicBezTo>
                    <a:lnTo>
                      <a:pt x="72" y="192"/>
                    </a:lnTo>
                    <a:close/>
                    <a:moveTo>
                      <a:pt x="49" y="162"/>
                    </a:moveTo>
                    <a:cubicBezTo>
                      <a:pt x="48" y="163"/>
                      <a:pt x="47" y="164"/>
                      <a:pt x="46" y="164"/>
                    </a:cubicBezTo>
                    <a:cubicBezTo>
                      <a:pt x="42" y="164"/>
                      <a:pt x="39" y="161"/>
                      <a:pt x="39" y="158"/>
                    </a:cubicBezTo>
                    <a:cubicBezTo>
                      <a:pt x="39" y="155"/>
                      <a:pt x="40" y="153"/>
                      <a:pt x="42" y="152"/>
                    </a:cubicBezTo>
                    <a:cubicBezTo>
                      <a:pt x="41" y="151"/>
                      <a:pt x="40" y="150"/>
                      <a:pt x="40" y="149"/>
                    </a:cubicBezTo>
                    <a:cubicBezTo>
                      <a:pt x="37" y="151"/>
                      <a:pt x="35" y="154"/>
                      <a:pt x="36" y="158"/>
                    </a:cubicBezTo>
                    <a:cubicBezTo>
                      <a:pt x="36" y="163"/>
                      <a:pt x="41" y="167"/>
                      <a:pt x="46" y="167"/>
                    </a:cubicBezTo>
                    <a:cubicBezTo>
                      <a:pt x="48" y="167"/>
                      <a:pt x="50" y="166"/>
                      <a:pt x="51" y="165"/>
                    </a:cubicBezTo>
                    <a:cubicBezTo>
                      <a:pt x="50" y="164"/>
                      <a:pt x="50" y="163"/>
                      <a:pt x="49" y="162"/>
                    </a:cubicBezTo>
                    <a:close/>
                    <a:moveTo>
                      <a:pt x="38" y="146"/>
                    </a:moveTo>
                    <a:cubicBezTo>
                      <a:pt x="37" y="147"/>
                      <a:pt x="36" y="147"/>
                      <a:pt x="35" y="147"/>
                    </a:cubicBezTo>
                    <a:cubicBezTo>
                      <a:pt x="32" y="148"/>
                      <a:pt x="29" y="145"/>
                      <a:pt x="28" y="141"/>
                    </a:cubicBezTo>
                    <a:cubicBezTo>
                      <a:pt x="28" y="139"/>
                      <a:pt x="30" y="137"/>
                      <a:pt x="32" y="135"/>
                    </a:cubicBezTo>
                    <a:cubicBezTo>
                      <a:pt x="31" y="134"/>
                      <a:pt x="31" y="133"/>
                      <a:pt x="30" y="132"/>
                    </a:cubicBezTo>
                    <a:cubicBezTo>
                      <a:pt x="27" y="134"/>
                      <a:pt x="25" y="138"/>
                      <a:pt x="25" y="142"/>
                    </a:cubicBezTo>
                    <a:cubicBezTo>
                      <a:pt x="26" y="147"/>
                      <a:pt x="30" y="151"/>
                      <a:pt x="36" y="151"/>
                    </a:cubicBezTo>
                    <a:cubicBezTo>
                      <a:pt x="37" y="150"/>
                      <a:pt x="38" y="150"/>
                      <a:pt x="40" y="149"/>
                    </a:cubicBezTo>
                    <a:cubicBezTo>
                      <a:pt x="39" y="148"/>
                      <a:pt x="39" y="147"/>
                      <a:pt x="38" y="1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6" name="Freeform 850"/>
              <p:cNvSpPr/>
              <p:nvPr/>
            </p:nvSpPr>
            <p:spPr bwMode="auto">
              <a:xfrm>
                <a:off x="1366" y="889"/>
                <a:ext cx="254" cy="83"/>
              </a:xfrm>
              <a:custGeom>
                <a:avLst/>
                <a:gdLst>
                  <a:gd name="T0" fmla="*/ 131 w 131"/>
                  <a:gd name="T1" fmla="*/ 42 h 43"/>
                  <a:gd name="T2" fmla="*/ 130 w 131"/>
                  <a:gd name="T3" fmla="*/ 43 h 43"/>
                  <a:gd name="T4" fmla="*/ 0 w 131"/>
                  <a:gd name="T5" fmla="*/ 1 h 43"/>
                  <a:gd name="T6" fmla="*/ 1 w 131"/>
                  <a:gd name="T7" fmla="*/ 0 h 43"/>
                  <a:gd name="T8" fmla="*/ 131 w 131"/>
                  <a:gd name="T9" fmla="*/ 4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43">
                    <a:moveTo>
                      <a:pt x="131" y="42"/>
                    </a:moveTo>
                    <a:cubicBezTo>
                      <a:pt x="130" y="43"/>
                      <a:pt x="130" y="43"/>
                      <a:pt x="130" y="43"/>
                    </a:cubicBezTo>
                    <a:cubicBezTo>
                      <a:pt x="51" y="26"/>
                      <a:pt x="1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51" y="24"/>
                      <a:pt x="131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7" name="Freeform 851"/>
              <p:cNvSpPr/>
              <p:nvPr/>
            </p:nvSpPr>
            <p:spPr bwMode="auto">
              <a:xfrm>
                <a:off x="1364" y="926"/>
                <a:ext cx="254" cy="46"/>
              </a:xfrm>
              <a:custGeom>
                <a:avLst/>
                <a:gdLst>
                  <a:gd name="T0" fmla="*/ 131 w 131"/>
                  <a:gd name="T1" fmla="*/ 23 h 24"/>
                  <a:gd name="T2" fmla="*/ 131 w 131"/>
                  <a:gd name="T3" fmla="*/ 24 h 24"/>
                  <a:gd name="T4" fmla="*/ 0 w 131"/>
                  <a:gd name="T5" fmla="*/ 2 h 24"/>
                  <a:gd name="T6" fmla="*/ 0 w 131"/>
                  <a:gd name="T7" fmla="*/ 0 h 24"/>
                  <a:gd name="T8" fmla="*/ 131 w 131"/>
                  <a:gd name="T9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24">
                    <a:moveTo>
                      <a:pt x="131" y="23"/>
                    </a:moveTo>
                    <a:cubicBezTo>
                      <a:pt x="131" y="24"/>
                      <a:pt x="131" y="24"/>
                      <a:pt x="131" y="24"/>
                    </a:cubicBezTo>
                    <a:cubicBezTo>
                      <a:pt x="50" y="18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50" y="16"/>
                      <a:pt x="131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8" name="Freeform 852"/>
              <p:cNvSpPr/>
              <p:nvPr/>
            </p:nvSpPr>
            <p:spPr bwMode="auto">
              <a:xfrm>
                <a:off x="1364" y="963"/>
                <a:ext cx="254" cy="19"/>
              </a:xfrm>
              <a:custGeom>
                <a:avLst/>
                <a:gdLst>
                  <a:gd name="T0" fmla="*/ 131 w 131"/>
                  <a:gd name="T1" fmla="*/ 4 h 10"/>
                  <a:gd name="T2" fmla="*/ 131 w 131"/>
                  <a:gd name="T3" fmla="*/ 5 h 10"/>
                  <a:gd name="T4" fmla="*/ 0 w 131"/>
                  <a:gd name="T5" fmla="*/ 2 h 10"/>
                  <a:gd name="T6" fmla="*/ 0 w 131"/>
                  <a:gd name="T7" fmla="*/ 0 h 10"/>
                  <a:gd name="T8" fmla="*/ 131 w 131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10">
                    <a:moveTo>
                      <a:pt x="131" y="4"/>
                    </a:moveTo>
                    <a:cubicBezTo>
                      <a:pt x="131" y="5"/>
                      <a:pt x="131" y="5"/>
                      <a:pt x="131" y="5"/>
                    </a:cubicBezTo>
                    <a:cubicBezTo>
                      <a:pt x="50" y="10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50" y="8"/>
                      <a:pt x="13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9" name="Freeform 853"/>
              <p:cNvSpPr/>
              <p:nvPr/>
            </p:nvSpPr>
            <p:spPr bwMode="auto">
              <a:xfrm>
                <a:off x="1368" y="970"/>
                <a:ext cx="252" cy="35"/>
              </a:xfrm>
              <a:custGeom>
                <a:avLst/>
                <a:gdLst>
                  <a:gd name="T0" fmla="*/ 130 w 130"/>
                  <a:gd name="T1" fmla="*/ 1 h 18"/>
                  <a:gd name="T2" fmla="*/ 0 w 130"/>
                  <a:gd name="T3" fmla="*/ 16 h 18"/>
                  <a:gd name="T4" fmla="*/ 0 w 130"/>
                  <a:gd name="T5" fmla="*/ 14 h 18"/>
                  <a:gd name="T6" fmla="*/ 129 w 130"/>
                  <a:gd name="T7" fmla="*/ 0 h 18"/>
                  <a:gd name="T8" fmla="*/ 130 w 130"/>
                  <a:gd name="T9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18">
                    <a:moveTo>
                      <a:pt x="130" y="1"/>
                    </a:moveTo>
                    <a:cubicBezTo>
                      <a:pt x="50" y="18"/>
                      <a:pt x="0" y="16"/>
                      <a:pt x="0" y="16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49" y="16"/>
                      <a:pt x="129" y="0"/>
                    </a:cubicBezTo>
                    <a:lnTo>
                      <a:pt x="13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0" name="Freeform 854"/>
              <p:cNvSpPr/>
              <p:nvPr/>
            </p:nvSpPr>
            <p:spPr bwMode="auto">
              <a:xfrm>
                <a:off x="1374" y="970"/>
                <a:ext cx="246" cy="64"/>
              </a:xfrm>
              <a:custGeom>
                <a:avLst/>
                <a:gdLst>
                  <a:gd name="T0" fmla="*/ 127 w 127"/>
                  <a:gd name="T1" fmla="*/ 1 h 33"/>
                  <a:gd name="T2" fmla="*/ 0 w 127"/>
                  <a:gd name="T3" fmla="*/ 33 h 33"/>
                  <a:gd name="T4" fmla="*/ 0 w 127"/>
                  <a:gd name="T5" fmla="*/ 31 h 33"/>
                  <a:gd name="T6" fmla="*/ 126 w 127"/>
                  <a:gd name="T7" fmla="*/ 0 h 33"/>
                  <a:gd name="T8" fmla="*/ 127 w 127"/>
                  <a:gd name="T9" fmla="*/ 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33">
                    <a:moveTo>
                      <a:pt x="127" y="1"/>
                    </a:moveTo>
                    <a:cubicBezTo>
                      <a:pt x="50" y="28"/>
                      <a:pt x="0" y="33"/>
                      <a:pt x="0" y="33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49" y="27"/>
                      <a:pt x="126" y="0"/>
                    </a:cubicBezTo>
                    <a:lnTo>
                      <a:pt x="12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1" name="Line 855"/>
              <p:cNvSpPr>
                <a:spLocks noChangeShapeType="1"/>
              </p:cNvSpPr>
              <p:nvPr/>
            </p:nvSpPr>
            <p:spPr bwMode="auto">
              <a:xfrm>
                <a:off x="1618" y="97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2" name="Line 856"/>
              <p:cNvSpPr>
                <a:spLocks noChangeShapeType="1"/>
              </p:cNvSpPr>
              <p:nvPr/>
            </p:nvSpPr>
            <p:spPr bwMode="auto">
              <a:xfrm>
                <a:off x="1618" y="97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3" name="Line 857"/>
              <p:cNvSpPr>
                <a:spLocks noChangeShapeType="1"/>
              </p:cNvSpPr>
              <p:nvPr/>
            </p:nvSpPr>
            <p:spPr bwMode="auto">
              <a:xfrm>
                <a:off x="1374" y="1071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4" name="Line 858"/>
              <p:cNvSpPr>
                <a:spLocks noChangeShapeType="1"/>
              </p:cNvSpPr>
              <p:nvPr/>
            </p:nvSpPr>
            <p:spPr bwMode="auto">
              <a:xfrm>
                <a:off x="1374" y="1071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5" name="Line 859"/>
              <p:cNvSpPr>
                <a:spLocks noChangeShapeType="1"/>
              </p:cNvSpPr>
              <p:nvPr/>
            </p:nvSpPr>
            <p:spPr bwMode="auto">
              <a:xfrm>
                <a:off x="1618" y="97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6" name="Line 860"/>
              <p:cNvSpPr>
                <a:spLocks noChangeShapeType="1"/>
              </p:cNvSpPr>
              <p:nvPr/>
            </p:nvSpPr>
            <p:spPr bwMode="auto">
              <a:xfrm>
                <a:off x="1618" y="97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7" name="Line 861"/>
              <p:cNvSpPr>
                <a:spLocks noChangeShapeType="1"/>
              </p:cNvSpPr>
              <p:nvPr/>
            </p:nvSpPr>
            <p:spPr bwMode="auto">
              <a:xfrm>
                <a:off x="1389" y="110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8" name="Line 862"/>
              <p:cNvSpPr>
                <a:spLocks noChangeShapeType="1"/>
              </p:cNvSpPr>
              <p:nvPr/>
            </p:nvSpPr>
            <p:spPr bwMode="auto">
              <a:xfrm>
                <a:off x="1389" y="110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9" name="Line 863"/>
              <p:cNvSpPr>
                <a:spLocks noChangeShapeType="1"/>
              </p:cNvSpPr>
              <p:nvPr/>
            </p:nvSpPr>
            <p:spPr bwMode="auto">
              <a:xfrm>
                <a:off x="1618" y="97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0" name="Line 864"/>
              <p:cNvSpPr>
                <a:spLocks noChangeShapeType="1"/>
              </p:cNvSpPr>
              <p:nvPr/>
            </p:nvSpPr>
            <p:spPr bwMode="auto">
              <a:xfrm>
                <a:off x="1618" y="97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1" name="Line 865"/>
              <p:cNvSpPr>
                <a:spLocks noChangeShapeType="1"/>
              </p:cNvSpPr>
              <p:nvPr/>
            </p:nvSpPr>
            <p:spPr bwMode="auto">
              <a:xfrm>
                <a:off x="1453" y="112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2" name="Line 866"/>
              <p:cNvSpPr>
                <a:spLocks noChangeShapeType="1"/>
              </p:cNvSpPr>
              <p:nvPr/>
            </p:nvSpPr>
            <p:spPr bwMode="auto">
              <a:xfrm>
                <a:off x="1453" y="112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3" name="Line 867"/>
              <p:cNvSpPr>
                <a:spLocks noChangeShapeType="1"/>
              </p:cNvSpPr>
              <p:nvPr/>
            </p:nvSpPr>
            <p:spPr bwMode="auto">
              <a:xfrm>
                <a:off x="1618" y="97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4" name="Line 868"/>
              <p:cNvSpPr>
                <a:spLocks noChangeShapeType="1"/>
              </p:cNvSpPr>
              <p:nvPr/>
            </p:nvSpPr>
            <p:spPr bwMode="auto">
              <a:xfrm>
                <a:off x="1618" y="97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5" name="Line 869"/>
              <p:cNvSpPr>
                <a:spLocks noChangeShapeType="1"/>
              </p:cNvSpPr>
              <p:nvPr/>
            </p:nvSpPr>
            <p:spPr bwMode="auto">
              <a:xfrm>
                <a:off x="1478" y="1153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6" name="Line 870"/>
              <p:cNvSpPr>
                <a:spLocks noChangeShapeType="1"/>
              </p:cNvSpPr>
              <p:nvPr/>
            </p:nvSpPr>
            <p:spPr bwMode="auto">
              <a:xfrm>
                <a:off x="1478" y="1153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7" name="Line 871"/>
              <p:cNvSpPr>
                <a:spLocks noChangeShapeType="1"/>
              </p:cNvSpPr>
              <p:nvPr/>
            </p:nvSpPr>
            <p:spPr bwMode="auto">
              <a:xfrm>
                <a:off x="1618" y="97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8" name="Line 872"/>
              <p:cNvSpPr>
                <a:spLocks noChangeShapeType="1"/>
              </p:cNvSpPr>
              <p:nvPr/>
            </p:nvSpPr>
            <p:spPr bwMode="auto">
              <a:xfrm>
                <a:off x="1618" y="97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9" name="Line 873"/>
              <p:cNvSpPr>
                <a:spLocks noChangeShapeType="1"/>
              </p:cNvSpPr>
              <p:nvPr/>
            </p:nvSpPr>
            <p:spPr bwMode="auto">
              <a:xfrm>
                <a:off x="1504" y="118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0" name="Line 874"/>
              <p:cNvSpPr>
                <a:spLocks noChangeShapeType="1"/>
              </p:cNvSpPr>
              <p:nvPr/>
            </p:nvSpPr>
            <p:spPr bwMode="auto">
              <a:xfrm>
                <a:off x="1504" y="118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1" name="Freeform 875"/>
              <p:cNvSpPr/>
              <p:nvPr/>
            </p:nvSpPr>
            <p:spPr bwMode="auto">
              <a:xfrm>
                <a:off x="1467" y="970"/>
                <a:ext cx="153" cy="231"/>
              </a:xfrm>
              <a:custGeom>
                <a:avLst/>
                <a:gdLst>
                  <a:gd name="T0" fmla="*/ 79 w 79"/>
                  <a:gd name="T1" fmla="*/ 1 h 119"/>
                  <a:gd name="T2" fmla="*/ 2 w 79"/>
                  <a:gd name="T3" fmla="*/ 119 h 119"/>
                  <a:gd name="T4" fmla="*/ 0 w 79"/>
                  <a:gd name="T5" fmla="*/ 118 h 119"/>
                  <a:gd name="T6" fmla="*/ 78 w 79"/>
                  <a:gd name="T7" fmla="*/ 0 h 119"/>
                  <a:gd name="T8" fmla="*/ 79 w 79"/>
                  <a:gd name="T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" h="119">
                    <a:moveTo>
                      <a:pt x="79" y="1"/>
                    </a:moveTo>
                    <a:cubicBezTo>
                      <a:pt x="32" y="41"/>
                      <a:pt x="2" y="118"/>
                      <a:pt x="2" y="119"/>
                    </a:cubicBezTo>
                    <a:cubicBezTo>
                      <a:pt x="0" y="118"/>
                      <a:pt x="0" y="118"/>
                      <a:pt x="0" y="118"/>
                    </a:cubicBezTo>
                    <a:cubicBezTo>
                      <a:pt x="0" y="117"/>
                      <a:pt x="31" y="40"/>
                      <a:pt x="78" y="0"/>
                    </a:cubicBezTo>
                    <a:lnTo>
                      <a:pt x="7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2" name="Freeform 876"/>
              <p:cNvSpPr/>
              <p:nvPr/>
            </p:nvSpPr>
            <p:spPr bwMode="auto">
              <a:xfrm>
                <a:off x="1442" y="970"/>
                <a:ext cx="178" cy="202"/>
              </a:xfrm>
              <a:custGeom>
                <a:avLst/>
                <a:gdLst>
                  <a:gd name="T0" fmla="*/ 92 w 92"/>
                  <a:gd name="T1" fmla="*/ 1 h 104"/>
                  <a:gd name="T2" fmla="*/ 2 w 92"/>
                  <a:gd name="T3" fmla="*/ 104 h 104"/>
                  <a:gd name="T4" fmla="*/ 0 w 92"/>
                  <a:gd name="T5" fmla="*/ 104 h 104"/>
                  <a:gd name="T6" fmla="*/ 91 w 92"/>
                  <a:gd name="T7" fmla="*/ 0 h 104"/>
                  <a:gd name="T8" fmla="*/ 92 w 92"/>
                  <a:gd name="T9" fmla="*/ 1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104">
                    <a:moveTo>
                      <a:pt x="92" y="1"/>
                    </a:moveTo>
                    <a:cubicBezTo>
                      <a:pt x="40" y="34"/>
                      <a:pt x="2" y="104"/>
                      <a:pt x="2" y="104"/>
                    </a:cubicBezTo>
                    <a:cubicBezTo>
                      <a:pt x="0" y="104"/>
                      <a:pt x="0" y="104"/>
                      <a:pt x="0" y="104"/>
                    </a:cubicBezTo>
                    <a:cubicBezTo>
                      <a:pt x="1" y="103"/>
                      <a:pt x="39" y="33"/>
                      <a:pt x="91" y="0"/>
                    </a:cubicBezTo>
                    <a:lnTo>
                      <a:pt x="9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3" name="Freeform 877"/>
              <p:cNvSpPr/>
              <p:nvPr/>
            </p:nvSpPr>
            <p:spPr bwMode="auto">
              <a:xfrm>
                <a:off x="1420" y="970"/>
                <a:ext cx="200" cy="173"/>
              </a:xfrm>
              <a:custGeom>
                <a:avLst/>
                <a:gdLst>
                  <a:gd name="T0" fmla="*/ 103 w 103"/>
                  <a:gd name="T1" fmla="*/ 1 h 89"/>
                  <a:gd name="T2" fmla="*/ 1 w 103"/>
                  <a:gd name="T3" fmla="*/ 89 h 89"/>
                  <a:gd name="T4" fmla="*/ 0 w 103"/>
                  <a:gd name="T5" fmla="*/ 88 h 89"/>
                  <a:gd name="T6" fmla="*/ 102 w 103"/>
                  <a:gd name="T7" fmla="*/ 0 h 89"/>
                  <a:gd name="T8" fmla="*/ 103 w 103"/>
                  <a:gd name="T9" fmla="*/ 1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" h="89">
                    <a:moveTo>
                      <a:pt x="103" y="1"/>
                    </a:moveTo>
                    <a:cubicBezTo>
                      <a:pt x="47" y="27"/>
                      <a:pt x="2" y="88"/>
                      <a:pt x="1" y="89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7"/>
                      <a:pt x="46" y="26"/>
                      <a:pt x="102" y="0"/>
                    </a:cubicBezTo>
                    <a:lnTo>
                      <a:pt x="10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4" name="Freeform 878"/>
              <p:cNvSpPr/>
              <p:nvPr/>
            </p:nvSpPr>
            <p:spPr bwMode="auto">
              <a:xfrm>
                <a:off x="1401" y="970"/>
                <a:ext cx="219" cy="140"/>
              </a:xfrm>
              <a:custGeom>
                <a:avLst/>
                <a:gdLst>
                  <a:gd name="T0" fmla="*/ 113 w 113"/>
                  <a:gd name="T1" fmla="*/ 1 h 72"/>
                  <a:gd name="T2" fmla="*/ 2 w 113"/>
                  <a:gd name="T3" fmla="*/ 72 h 72"/>
                  <a:gd name="T4" fmla="*/ 0 w 113"/>
                  <a:gd name="T5" fmla="*/ 71 h 72"/>
                  <a:gd name="T6" fmla="*/ 112 w 113"/>
                  <a:gd name="T7" fmla="*/ 0 h 72"/>
                  <a:gd name="T8" fmla="*/ 113 w 113"/>
                  <a:gd name="T9" fmla="*/ 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3" h="72">
                    <a:moveTo>
                      <a:pt x="113" y="1"/>
                    </a:moveTo>
                    <a:cubicBezTo>
                      <a:pt x="54" y="19"/>
                      <a:pt x="2" y="71"/>
                      <a:pt x="2" y="72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1" y="70"/>
                      <a:pt x="53" y="17"/>
                      <a:pt x="112" y="0"/>
                    </a:cubicBez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5" name="Freeform 879"/>
              <p:cNvSpPr/>
              <p:nvPr/>
            </p:nvSpPr>
            <p:spPr bwMode="auto">
              <a:xfrm>
                <a:off x="1387" y="970"/>
                <a:ext cx="233" cy="105"/>
              </a:xfrm>
              <a:custGeom>
                <a:avLst/>
                <a:gdLst>
                  <a:gd name="T0" fmla="*/ 120 w 120"/>
                  <a:gd name="T1" fmla="*/ 1 h 54"/>
                  <a:gd name="T2" fmla="*/ 1 w 120"/>
                  <a:gd name="T3" fmla="*/ 54 h 54"/>
                  <a:gd name="T4" fmla="*/ 0 w 120"/>
                  <a:gd name="T5" fmla="*/ 53 h 54"/>
                  <a:gd name="T6" fmla="*/ 119 w 120"/>
                  <a:gd name="T7" fmla="*/ 0 h 54"/>
                  <a:gd name="T8" fmla="*/ 120 w 120"/>
                  <a:gd name="T9" fmla="*/ 1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54">
                    <a:moveTo>
                      <a:pt x="120" y="1"/>
                    </a:moveTo>
                    <a:cubicBezTo>
                      <a:pt x="59" y="11"/>
                      <a:pt x="1" y="54"/>
                      <a:pt x="1" y="54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0" y="53"/>
                      <a:pt x="58" y="9"/>
                      <a:pt x="119" y="0"/>
                    </a:cubicBezTo>
                    <a:lnTo>
                      <a:pt x="12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6" name="Freeform 880"/>
              <p:cNvSpPr>
                <a:spLocks noEditPoints="1"/>
              </p:cNvSpPr>
              <p:nvPr/>
            </p:nvSpPr>
            <p:spPr bwMode="auto">
              <a:xfrm>
                <a:off x="1418" y="435"/>
                <a:ext cx="39" cy="41"/>
              </a:xfrm>
              <a:custGeom>
                <a:avLst/>
                <a:gdLst>
                  <a:gd name="T0" fmla="*/ 19 w 20"/>
                  <a:gd name="T1" fmla="*/ 10 h 21"/>
                  <a:gd name="T2" fmla="*/ 11 w 20"/>
                  <a:gd name="T3" fmla="*/ 20 h 21"/>
                  <a:gd name="T4" fmla="*/ 0 w 20"/>
                  <a:gd name="T5" fmla="*/ 11 h 21"/>
                  <a:gd name="T6" fmla="*/ 9 w 20"/>
                  <a:gd name="T7" fmla="*/ 1 h 21"/>
                  <a:gd name="T8" fmla="*/ 19 w 20"/>
                  <a:gd name="T9" fmla="*/ 10 h 21"/>
                  <a:gd name="T10" fmla="*/ 3 w 20"/>
                  <a:gd name="T11" fmla="*/ 11 h 21"/>
                  <a:gd name="T12" fmla="*/ 10 w 20"/>
                  <a:gd name="T13" fmla="*/ 17 h 21"/>
                  <a:gd name="T14" fmla="*/ 16 w 20"/>
                  <a:gd name="T15" fmla="*/ 10 h 21"/>
                  <a:gd name="T16" fmla="*/ 9 w 20"/>
                  <a:gd name="T17" fmla="*/ 4 h 21"/>
                  <a:gd name="T18" fmla="*/ 3 w 20"/>
                  <a:gd name="T1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19" y="10"/>
                    </a:moveTo>
                    <a:cubicBezTo>
                      <a:pt x="20" y="15"/>
                      <a:pt x="16" y="20"/>
                      <a:pt x="11" y="20"/>
                    </a:cubicBezTo>
                    <a:cubicBezTo>
                      <a:pt x="5" y="21"/>
                      <a:pt x="1" y="17"/>
                      <a:pt x="0" y="11"/>
                    </a:cubicBezTo>
                    <a:cubicBezTo>
                      <a:pt x="0" y="6"/>
                      <a:pt x="4" y="1"/>
                      <a:pt x="9" y="1"/>
                    </a:cubicBezTo>
                    <a:cubicBezTo>
                      <a:pt x="14" y="0"/>
                      <a:pt x="19" y="4"/>
                      <a:pt x="19" y="10"/>
                    </a:cubicBezTo>
                    <a:close/>
                    <a:moveTo>
                      <a:pt x="3" y="11"/>
                    </a:moveTo>
                    <a:cubicBezTo>
                      <a:pt x="4" y="15"/>
                      <a:pt x="7" y="17"/>
                      <a:pt x="10" y="17"/>
                    </a:cubicBezTo>
                    <a:cubicBezTo>
                      <a:pt x="14" y="17"/>
                      <a:pt x="16" y="13"/>
                      <a:pt x="16" y="10"/>
                    </a:cubicBezTo>
                    <a:cubicBezTo>
                      <a:pt x="16" y="6"/>
                      <a:pt x="13" y="4"/>
                      <a:pt x="9" y="4"/>
                    </a:cubicBezTo>
                    <a:cubicBezTo>
                      <a:pt x="6" y="4"/>
                      <a:pt x="3" y="7"/>
                      <a:pt x="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7" name="Freeform 881"/>
              <p:cNvSpPr>
                <a:spLocks noEditPoints="1"/>
              </p:cNvSpPr>
              <p:nvPr/>
            </p:nvSpPr>
            <p:spPr bwMode="auto">
              <a:xfrm>
                <a:off x="1436" y="468"/>
                <a:ext cx="40" cy="39"/>
              </a:xfrm>
              <a:custGeom>
                <a:avLst/>
                <a:gdLst>
                  <a:gd name="T0" fmla="*/ 20 w 21"/>
                  <a:gd name="T1" fmla="*/ 9 h 20"/>
                  <a:gd name="T2" fmla="*/ 11 w 21"/>
                  <a:gd name="T3" fmla="*/ 20 h 20"/>
                  <a:gd name="T4" fmla="*/ 1 w 21"/>
                  <a:gd name="T5" fmla="*/ 11 h 20"/>
                  <a:gd name="T6" fmla="*/ 10 w 21"/>
                  <a:gd name="T7" fmla="*/ 1 h 20"/>
                  <a:gd name="T8" fmla="*/ 20 w 21"/>
                  <a:gd name="T9" fmla="*/ 9 h 20"/>
                  <a:gd name="T10" fmla="*/ 4 w 21"/>
                  <a:gd name="T11" fmla="*/ 11 h 20"/>
                  <a:gd name="T12" fmla="*/ 11 w 21"/>
                  <a:gd name="T13" fmla="*/ 17 h 20"/>
                  <a:gd name="T14" fmla="*/ 17 w 21"/>
                  <a:gd name="T15" fmla="*/ 10 h 20"/>
                  <a:gd name="T16" fmla="*/ 10 w 21"/>
                  <a:gd name="T17" fmla="*/ 4 h 20"/>
                  <a:gd name="T18" fmla="*/ 4 w 21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20" y="9"/>
                    </a:moveTo>
                    <a:cubicBezTo>
                      <a:pt x="21" y="15"/>
                      <a:pt x="17" y="19"/>
                      <a:pt x="11" y="20"/>
                    </a:cubicBezTo>
                    <a:cubicBezTo>
                      <a:pt x="6" y="20"/>
                      <a:pt x="1" y="16"/>
                      <a:pt x="1" y="11"/>
                    </a:cubicBezTo>
                    <a:cubicBezTo>
                      <a:pt x="0" y="6"/>
                      <a:pt x="4" y="1"/>
                      <a:pt x="10" y="1"/>
                    </a:cubicBezTo>
                    <a:cubicBezTo>
                      <a:pt x="15" y="0"/>
                      <a:pt x="20" y="4"/>
                      <a:pt x="20" y="9"/>
                    </a:cubicBezTo>
                    <a:close/>
                    <a:moveTo>
                      <a:pt x="4" y="11"/>
                    </a:moveTo>
                    <a:cubicBezTo>
                      <a:pt x="4" y="14"/>
                      <a:pt x="8" y="17"/>
                      <a:pt x="11" y="17"/>
                    </a:cubicBezTo>
                    <a:cubicBezTo>
                      <a:pt x="15" y="16"/>
                      <a:pt x="17" y="13"/>
                      <a:pt x="17" y="10"/>
                    </a:cubicBezTo>
                    <a:cubicBezTo>
                      <a:pt x="17" y="6"/>
                      <a:pt x="13" y="3"/>
                      <a:pt x="10" y="4"/>
                    </a:cubicBezTo>
                    <a:cubicBezTo>
                      <a:pt x="6" y="4"/>
                      <a:pt x="4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8" name="Freeform 882"/>
              <p:cNvSpPr>
                <a:spLocks noEditPoints="1"/>
              </p:cNvSpPr>
              <p:nvPr/>
            </p:nvSpPr>
            <p:spPr bwMode="auto">
              <a:xfrm>
                <a:off x="1455" y="501"/>
                <a:ext cx="39" cy="39"/>
              </a:xfrm>
              <a:custGeom>
                <a:avLst/>
                <a:gdLst>
                  <a:gd name="T0" fmla="*/ 20 w 20"/>
                  <a:gd name="T1" fmla="*/ 9 h 20"/>
                  <a:gd name="T2" fmla="*/ 11 w 20"/>
                  <a:gd name="T3" fmla="*/ 20 h 20"/>
                  <a:gd name="T4" fmla="*/ 1 w 20"/>
                  <a:gd name="T5" fmla="*/ 11 h 20"/>
                  <a:gd name="T6" fmla="*/ 9 w 20"/>
                  <a:gd name="T7" fmla="*/ 0 h 20"/>
                  <a:gd name="T8" fmla="*/ 20 w 20"/>
                  <a:gd name="T9" fmla="*/ 9 h 20"/>
                  <a:gd name="T10" fmla="*/ 4 w 20"/>
                  <a:gd name="T11" fmla="*/ 10 h 20"/>
                  <a:gd name="T12" fmla="*/ 11 w 20"/>
                  <a:gd name="T13" fmla="*/ 16 h 20"/>
                  <a:gd name="T14" fmla="*/ 17 w 20"/>
                  <a:gd name="T15" fmla="*/ 9 h 20"/>
                  <a:gd name="T16" fmla="*/ 10 w 20"/>
                  <a:gd name="T17" fmla="*/ 3 h 20"/>
                  <a:gd name="T18" fmla="*/ 4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20" y="9"/>
                    </a:moveTo>
                    <a:cubicBezTo>
                      <a:pt x="20" y="14"/>
                      <a:pt x="16" y="19"/>
                      <a:pt x="11" y="20"/>
                    </a:cubicBezTo>
                    <a:cubicBezTo>
                      <a:pt x="6" y="20"/>
                      <a:pt x="1" y="16"/>
                      <a:pt x="1" y="11"/>
                    </a:cubicBezTo>
                    <a:cubicBezTo>
                      <a:pt x="0" y="5"/>
                      <a:pt x="4" y="1"/>
                      <a:pt x="9" y="0"/>
                    </a:cubicBezTo>
                    <a:cubicBezTo>
                      <a:pt x="15" y="0"/>
                      <a:pt x="19" y="4"/>
                      <a:pt x="20" y="9"/>
                    </a:cubicBezTo>
                    <a:close/>
                    <a:moveTo>
                      <a:pt x="4" y="10"/>
                    </a:moveTo>
                    <a:cubicBezTo>
                      <a:pt x="4" y="14"/>
                      <a:pt x="7" y="17"/>
                      <a:pt x="11" y="16"/>
                    </a:cubicBezTo>
                    <a:cubicBezTo>
                      <a:pt x="14" y="16"/>
                      <a:pt x="17" y="13"/>
                      <a:pt x="17" y="9"/>
                    </a:cubicBezTo>
                    <a:cubicBezTo>
                      <a:pt x="16" y="6"/>
                      <a:pt x="13" y="3"/>
                      <a:pt x="10" y="3"/>
                    </a:cubicBezTo>
                    <a:cubicBezTo>
                      <a:pt x="6" y="4"/>
                      <a:pt x="4" y="7"/>
                      <a:pt x="4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9" name="Freeform 883"/>
              <p:cNvSpPr>
                <a:spLocks noEditPoints="1"/>
              </p:cNvSpPr>
              <p:nvPr/>
            </p:nvSpPr>
            <p:spPr bwMode="auto">
              <a:xfrm>
                <a:off x="1475" y="532"/>
                <a:ext cx="38" cy="41"/>
              </a:xfrm>
              <a:custGeom>
                <a:avLst/>
                <a:gdLst>
                  <a:gd name="T0" fmla="*/ 20 w 20"/>
                  <a:gd name="T1" fmla="*/ 10 h 21"/>
                  <a:gd name="T2" fmla="*/ 11 w 20"/>
                  <a:gd name="T3" fmla="*/ 20 h 21"/>
                  <a:gd name="T4" fmla="*/ 0 w 20"/>
                  <a:gd name="T5" fmla="*/ 11 h 21"/>
                  <a:gd name="T6" fmla="*/ 9 w 20"/>
                  <a:gd name="T7" fmla="*/ 1 h 21"/>
                  <a:gd name="T8" fmla="*/ 20 w 20"/>
                  <a:gd name="T9" fmla="*/ 10 h 21"/>
                  <a:gd name="T10" fmla="*/ 4 w 20"/>
                  <a:gd name="T11" fmla="*/ 11 h 21"/>
                  <a:gd name="T12" fmla="*/ 11 w 20"/>
                  <a:gd name="T13" fmla="*/ 17 h 21"/>
                  <a:gd name="T14" fmla="*/ 16 w 20"/>
                  <a:gd name="T15" fmla="*/ 10 h 21"/>
                  <a:gd name="T16" fmla="*/ 9 w 20"/>
                  <a:gd name="T17" fmla="*/ 4 h 21"/>
                  <a:gd name="T18" fmla="*/ 4 w 20"/>
                  <a:gd name="T1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20" y="10"/>
                    </a:moveTo>
                    <a:cubicBezTo>
                      <a:pt x="20" y="15"/>
                      <a:pt x="16" y="20"/>
                      <a:pt x="11" y="20"/>
                    </a:cubicBezTo>
                    <a:cubicBezTo>
                      <a:pt x="6" y="21"/>
                      <a:pt x="1" y="17"/>
                      <a:pt x="0" y="11"/>
                    </a:cubicBezTo>
                    <a:cubicBezTo>
                      <a:pt x="0" y="6"/>
                      <a:pt x="4" y="1"/>
                      <a:pt x="9" y="1"/>
                    </a:cubicBezTo>
                    <a:cubicBezTo>
                      <a:pt x="15" y="0"/>
                      <a:pt x="19" y="4"/>
                      <a:pt x="20" y="10"/>
                    </a:cubicBezTo>
                    <a:close/>
                    <a:moveTo>
                      <a:pt x="4" y="11"/>
                    </a:moveTo>
                    <a:cubicBezTo>
                      <a:pt x="4" y="15"/>
                      <a:pt x="7" y="17"/>
                      <a:pt x="11" y="17"/>
                    </a:cubicBezTo>
                    <a:cubicBezTo>
                      <a:pt x="14" y="17"/>
                      <a:pt x="17" y="14"/>
                      <a:pt x="16" y="10"/>
                    </a:cubicBezTo>
                    <a:cubicBezTo>
                      <a:pt x="16" y="6"/>
                      <a:pt x="13" y="4"/>
                      <a:pt x="9" y="4"/>
                    </a:cubicBezTo>
                    <a:cubicBezTo>
                      <a:pt x="6" y="4"/>
                      <a:pt x="3" y="8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0" name="Freeform 884"/>
              <p:cNvSpPr>
                <a:spLocks noEditPoints="1"/>
              </p:cNvSpPr>
              <p:nvPr/>
            </p:nvSpPr>
            <p:spPr bwMode="auto">
              <a:xfrm>
                <a:off x="1498" y="561"/>
                <a:ext cx="41" cy="39"/>
              </a:xfrm>
              <a:custGeom>
                <a:avLst/>
                <a:gdLst>
                  <a:gd name="T0" fmla="*/ 20 w 21"/>
                  <a:gd name="T1" fmla="*/ 9 h 20"/>
                  <a:gd name="T2" fmla="*/ 11 w 21"/>
                  <a:gd name="T3" fmla="*/ 20 h 20"/>
                  <a:gd name="T4" fmla="*/ 1 w 21"/>
                  <a:gd name="T5" fmla="*/ 11 h 20"/>
                  <a:gd name="T6" fmla="*/ 10 w 21"/>
                  <a:gd name="T7" fmla="*/ 1 h 20"/>
                  <a:gd name="T8" fmla="*/ 20 w 21"/>
                  <a:gd name="T9" fmla="*/ 9 h 20"/>
                  <a:gd name="T10" fmla="*/ 4 w 21"/>
                  <a:gd name="T11" fmla="*/ 11 h 20"/>
                  <a:gd name="T12" fmla="*/ 11 w 21"/>
                  <a:gd name="T13" fmla="*/ 17 h 20"/>
                  <a:gd name="T14" fmla="*/ 17 w 21"/>
                  <a:gd name="T15" fmla="*/ 10 h 20"/>
                  <a:gd name="T16" fmla="*/ 10 w 21"/>
                  <a:gd name="T17" fmla="*/ 4 h 20"/>
                  <a:gd name="T18" fmla="*/ 4 w 21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20" y="9"/>
                    </a:moveTo>
                    <a:cubicBezTo>
                      <a:pt x="21" y="15"/>
                      <a:pt x="17" y="19"/>
                      <a:pt x="11" y="20"/>
                    </a:cubicBezTo>
                    <a:cubicBezTo>
                      <a:pt x="6" y="20"/>
                      <a:pt x="1" y="16"/>
                      <a:pt x="1" y="11"/>
                    </a:cubicBezTo>
                    <a:cubicBezTo>
                      <a:pt x="0" y="6"/>
                      <a:pt x="4" y="1"/>
                      <a:pt x="10" y="1"/>
                    </a:cubicBezTo>
                    <a:cubicBezTo>
                      <a:pt x="15" y="0"/>
                      <a:pt x="20" y="4"/>
                      <a:pt x="20" y="9"/>
                    </a:cubicBezTo>
                    <a:close/>
                    <a:moveTo>
                      <a:pt x="4" y="11"/>
                    </a:moveTo>
                    <a:cubicBezTo>
                      <a:pt x="4" y="14"/>
                      <a:pt x="7" y="17"/>
                      <a:pt x="11" y="17"/>
                    </a:cubicBezTo>
                    <a:cubicBezTo>
                      <a:pt x="15" y="16"/>
                      <a:pt x="17" y="13"/>
                      <a:pt x="17" y="10"/>
                    </a:cubicBezTo>
                    <a:cubicBezTo>
                      <a:pt x="17" y="6"/>
                      <a:pt x="13" y="3"/>
                      <a:pt x="10" y="4"/>
                    </a:cubicBezTo>
                    <a:cubicBezTo>
                      <a:pt x="6" y="4"/>
                      <a:pt x="4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1" name="Freeform 885"/>
              <p:cNvSpPr>
                <a:spLocks noEditPoints="1"/>
              </p:cNvSpPr>
              <p:nvPr/>
            </p:nvSpPr>
            <p:spPr bwMode="auto">
              <a:xfrm>
                <a:off x="1525" y="586"/>
                <a:ext cx="41" cy="41"/>
              </a:xfrm>
              <a:custGeom>
                <a:avLst/>
                <a:gdLst>
                  <a:gd name="T0" fmla="*/ 20 w 21"/>
                  <a:gd name="T1" fmla="*/ 10 h 21"/>
                  <a:gd name="T2" fmla="*/ 11 w 21"/>
                  <a:gd name="T3" fmla="*/ 20 h 21"/>
                  <a:gd name="T4" fmla="*/ 1 w 21"/>
                  <a:gd name="T5" fmla="*/ 11 h 21"/>
                  <a:gd name="T6" fmla="*/ 10 w 21"/>
                  <a:gd name="T7" fmla="*/ 1 h 21"/>
                  <a:gd name="T8" fmla="*/ 20 w 21"/>
                  <a:gd name="T9" fmla="*/ 10 h 21"/>
                  <a:gd name="T10" fmla="*/ 4 w 21"/>
                  <a:gd name="T11" fmla="*/ 11 h 21"/>
                  <a:gd name="T12" fmla="*/ 11 w 21"/>
                  <a:gd name="T13" fmla="*/ 17 h 21"/>
                  <a:gd name="T14" fmla="*/ 17 w 21"/>
                  <a:gd name="T15" fmla="*/ 10 h 21"/>
                  <a:gd name="T16" fmla="*/ 10 w 21"/>
                  <a:gd name="T17" fmla="*/ 4 h 21"/>
                  <a:gd name="T18" fmla="*/ 4 w 21"/>
                  <a:gd name="T1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20" y="10"/>
                    </a:moveTo>
                    <a:cubicBezTo>
                      <a:pt x="21" y="15"/>
                      <a:pt x="17" y="20"/>
                      <a:pt x="11" y="20"/>
                    </a:cubicBezTo>
                    <a:cubicBezTo>
                      <a:pt x="6" y="21"/>
                      <a:pt x="1" y="17"/>
                      <a:pt x="1" y="11"/>
                    </a:cubicBezTo>
                    <a:cubicBezTo>
                      <a:pt x="0" y="6"/>
                      <a:pt x="4" y="1"/>
                      <a:pt x="10" y="1"/>
                    </a:cubicBezTo>
                    <a:cubicBezTo>
                      <a:pt x="15" y="0"/>
                      <a:pt x="20" y="4"/>
                      <a:pt x="20" y="10"/>
                    </a:cubicBezTo>
                    <a:close/>
                    <a:moveTo>
                      <a:pt x="4" y="11"/>
                    </a:moveTo>
                    <a:cubicBezTo>
                      <a:pt x="4" y="15"/>
                      <a:pt x="8" y="17"/>
                      <a:pt x="11" y="17"/>
                    </a:cubicBezTo>
                    <a:cubicBezTo>
                      <a:pt x="15" y="17"/>
                      <a:pt x="17" y="13"/>
                      <a:pt x="17" y="10"/>
                    </a:cubicBezTo>
                    <a:cubicBezTo>
                      <a:pt x="17" y="6"/>
                      <a:pt x="14" y="4"/>
                      <a:pt x="10" y="4"/>
                    </a:cubicBezTo>
                    <a:cubicBezTo>
                      <a:pt x="6" y="4"/>
                      <a:pt x="4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2" name="Freeform 886"/>
              <p:cNvSpPr>
                <a:spLocks noEditPoints="1"/>
              </p:cNvSpPr>
              <p:nvPr/>
            </p:nvSpPr>
            <p:spPr bwMode="auto">
              <a:xfrm>
                <a:off x="1554" y="613"/>
                <a:ext cx="39" cy="39"/>
              </a:xfrm>
              <a:custGeom>
                <a:avLst/>
                <a:gdLst>
                  <a:gd name="T0" fmla="*/ 19 w 20"/>
                  <a:gd name="T1" fmla="*/ 9 h 20"/>
                  <a:gd name="T2" fmla="*/ 10 w 20"/>
                  <a:gd name="T3" fmla="*/ 19 h 20"/>
                  <a:gd name="T4" fmla="*/ 0 w 20"/>
                  <a:gd name="T5" fmla="*/ 11 h 20"/>
                  <a:gd name="T6" fmla="*/ 9 w 20"/>
                  <a:gd name="T7" fmla="*/ 0 h 20"/>
                  <a:gd name="T8" fmla="*/ 19 w 20"/>
                  <a:gd name="T9" fmla="*/ 9 h 20"/>
                  <a:gd name="T10" fmla="*/ 3 w 20"/>
                  <a:gd name="T11" fmla="*/ 10 h 20"/>
                  <a:gd name="T12" fmla="*/ 10 w 20"/>
                  <a:gd name="T13" fmla="*/ 16 h 20"/>
                  <a:gd name="T14" fmla="*/ 16 w 20"/>
                  <a:gd name="T15" fmla="*/ 9 h 20"/>
                  <a:gd name="T16" fmla="*/ 9 w 20"/>
                  <a:gd name="T17" fmla="*/ 3 h 20"/>
                  <a:gd name="T18" fmla="*/ 3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9" y="9"/>
                    </a:moveTo>
                    <a:cubicBezTo>
                      <a:pt x="20" y="14"/>
                      <a:pt x="16" y="19"/>
                      <a:pt x="10" y="19"/>
                    </a:cubicBezTo>
                    <a:cubicBezTo>
                      <a:pt x="5" y="20"/>
                      <a:pt x="0" y="16"/>
                      <a:pt x="0" y="11"/>
                    </a:cubicBezTo>
                    <a:cubicBezTo>
                      <a:pt x="0" y="5"/>
                      <a:pt x="3" y="1"/>
                      <a:pt x="9" y="0"/>
                    </a:cubicBezTo>
                    <a:cubicBezTo>
                      <a:pt x="14" y="0"/>
                      <a:pt x="19" y="4"/>
                      <a:pt x="19" y="9"/>
                    </a:cubicBezTo>
                    <a:close/>
                    <a:moveTo>
                      <a:pt x="3" y="10"/>
                    </a:moveTo>
                    <a:cubicBezTo>
                      <a:pt x="3" y="14"/>
                      <a:pt x="7" y="16"/>
                      <a:pt x="10" y="16"/>
                    </a:cubicBezTo>
                    <a:cubicBezTo>
                      <a:pt x="14" y="16"/>
                      <a:pt x="16" y="13"/>
                      <a:pt x="16" y="9"/>
                    </a:cubicBezTo>
                    <a:cubicBezTo>
                      <a:pt x="16" y="6"/>
                      <a:pt x="13" y="3"/>
                      <a:pt x="9" y="3"/>
                    </a:cubicBezTo>
                    <a:cubicBezTo>
                      <a:pt x="6" y="4"/>
                      <a:pt x="3" y="7"/>
                      <a:pt x="3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3" name="Freeform 887"/>
              <p:cNvSpPr>
                <a:spLocks noEditPoints="1"/>
              </p:cNvSpPr>
              <p:nvPr/>
            </p:nvSpPr>
            <p:spPr bwMode="auto">
              <a:xfrm>
                <a:off x="1581" y="637"/>
                <a:ext cx="39" cy="38"/>
              </a:xfrm>
              <a:custGeom>
                <a:avLst/>
                <a:gdLst>
                  <a:gd name="T0" fmla="*/ 20 w 20"/>
                  <a:gd name="T1" fmla="*/ 9 h 20"/>
                  <a:gd name="T2" fmla="*/ 11 w 20"/>
                  <a:gd name="T3" fmla="*/ 20 h 20"/>
                  <a:gd name="T4" fmla="*/ 1 w 20"/>
                  <a:gd name="T5" fmla="*/ 11 h 20"/>
                  <a:gd name="T6" fmla="*/ 10 w 20"/>
                  <a:gd name="T7" fmla="*/ 1 h 20"/>
                  <a:gd name="T8" fmla="*/ 20 w 20"/>
                  <a:gd name="T9" fmla="*/ 9 h 20"/>
                  <a:gd name="T10" fmla="*/ 4 w 20"/>
                  <a:gd name="T11" fmla="*/ 11 h 20"/>
                  <a:gd name="T12" fmla="*/ 11 w 20"/>
                  <a:gd name="T13" fmla="*/ 17 h 20"/>
                  <a:gd name="T14" fmla="*/ 17 w 20"/>
                  <a:gd name="T15" fmla="*/ 10 h 20"/>
                  <a:gd name="T16" fmla="*/ 10 w 20"/>
                  <a:gd name="T17" fmla="*/ 4 h 20"/>
                  <a:gd name="T18" fmla="*/ 4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20" y="9"/>
                    </a:moveTo>
                    <a:cubicBezTo>
                      <a:pt x="20" y="15"/>
                      <a:pt x="17" y="19"/>
                      <a:pt x="11" y="20"/>
                    </a:cubicBezTo>
                    <a:cubicBezTo>
                      <a:pt x="6" y="20"/>
                      <a:pt x="1" y="16"/>
                      <a:pt x="1" y="11"/>
                    </a:cubicBezTo>
                    <a:cubicBezTo>
                      <a:pt x="0" y="6"/>
                      <a:pt x="4" y="1"/>
                      <a:pt x="10" y="1"/>
                    </a:cubicBezTo>
                    <a:cubicBezTo>
                      <a:pt x="15" y="0"/>
                      <a:pt x="20" y="4"/>
                      <a:pt x="20" y="9"/>
                    </a:cubicBezTo>
                    <a:close/>
                    <a:moveTo>
                      <a:pt x="4" y="11"/>
                    </a:moveTo>
                    <a:cubicBezTo>
                      <a:pt x="4" y="14"/>
                      <a:pt x="7" y="17"/>
                      <a:pt x="11" y="17"/>
                    </a:cubicBezTo>
                    <a:cubicBezTo>
                      <a:pt x="14" y="16"/>
                      <a:pt x="17" y="13"/>
                      <a:pt x="17" y="10"/>
                    </a:cubicBezTo>
                    <a:cubicBezTo>
                      <a:pt x="16" y="6"/>
                      <a:pt x="13" y="3"/>
                      <a:pt x="10" y="4"/>
                    </a:cubicBezTo>
                    <a:cubicBezTo>
                      <a:pt x="6" y="4"/>
                      <a:pt x="4" y="7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4" name="Freeform 888"/>
              <p:cNvSpPr>
                <a:spLocks noEditPoints="1"/>
              </p:cNvSpPr>
              <p:nvPr/>
            </p:nvSpPr>
            <p:spPr bwMode="auto">
              <a:xfrm>
                <a:off x="1612" y="658"/>
                <a:ext cx="39" cy="41"/>
              </a:xfrm>
              <a:custGeom>
                <a:avLst/>
                <a:gdLst>
                  <a:gd name="T0" fmla="*/ 20 w 20"/>
                  <a:gd name="T1" fmla="*/ 10 h 21"/>
                  <a:gd name="T2" fmla="*/ 11 w 20"/>
                  <a:gd name="T3" fmla="*/ 20 h 21"/>
                  <a:gd name="T4" fmla="*/ 0 w 20"/>
                  <a:gd name="T5" fmla="*/ 11 h 21"/>
                  <a:gd name="T6" fmla="*/ 9 w 20"/>
                  <a:gd name="T7" fmla="*/ 1 h 21"/>
                  <a:gd name="T8" fmla="*/ 20 w 20"/>
                  <a:gd name="T9" fmla="*/ 10 h 21"/>
                  <a:gd name="T10" fmla="*/ 4 w 20"/>
                  <a:gd name="T11" fmla="*/ 11 h 21"/>
                  <a:gd name="T12" fmla="*/ 11 w 20"/>
                  <a:gd name="T13" fmla="*/ 17 h 21"/>
                  <a:gd name="T14" fmla="*/ 17 w 20"/>
                  <a:gd name="T15" fmla="*/ 10 h 21"/>
                  <a:gd name="T16" fmla="*/ 10 w 20"/>
                  <a:gd name="T17" fmla="*/ 4 h 21"/>
                  <a:gd name="T18" fmla="*/ 4 w 20"/>
                  <a:gd name="T1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20" y="10"/>
                    </a:moveTo>
                    <a:cubicBezTo>
                      <a:pt x="20" y="15"/>
                      <a:pt x="16" y="20"/>
                      <a:pt x="11" y="20"/>
                    </a:cubicBezTo>
                    <a:cubicBezTo>
                      <a:pt x="6" y="21"/>
                      <a:pt x="1" y="17"/>
                      <a:pt x="0" y="11"/>
                    </a:cubicBezTo>
                    <a:cubicBezTo>
                      <a:pt x="0" y="6"/>
                      <a:pt x="4" y="1"/>
                      <a:pt x="9" y="1"/>
                    </a:cubicBezTo>
                    <a:cubicBezTo>
                      <a:pt x="15" y="0"/>
                      <a:pt x="19" y="4"/>
                      <a:pt x="20" y="10"/>
                    </a:cubicBezTo>
                    <a:close/>
                    <a:moveTo>
                      <a:pt x="4" y="11"/>
                    </a:moveTo>
                    <a:cubicBezTo>
                      <a:pt x="4" y="15"/>
                      <a:pt x="7" y="17"/>
                      <a:pt x="11" y="17"/>
                    </a:cubicBezTo>
                    <a:cubicBezTo>
                      <a:pt x="14" y="17"/>
                      <a:pt x="17" y="13"/>
                      <a:pt x="17" y="10"/>
                    </a:cubicBezTo>
                    <a:cubicBezTo>
                      <a:pt x="16" y="6"/>
                      <a:pt x="13" y="4"/>
                      <a:pt x="10" y="4"/>
                    </a:cubicBezTo>
                    <a:cubicBezTo>
                      <a:pt x="6" y="4"/>
                      <a:pt x="3" y="8"/>
                      <a:pt x="4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5" name="Freeform 889"/>
              <p:cNvSpPr/>
              <p:nvPr/>
            </p:nvSpPr>
            <p:spPr bwMode="auto">
              <a:xfrm>
                <a:off x="1286" y="460"/>
                <a:ext cx="138" cy="369"/>
              </a:xfrm>
              <a:custGeom>
                <a:avLst/>
                <a:gdLst>
                  <a:gd name="T0" fmla="*/ 45 w 71"/>
                  <a:gd name="T1" fmla="*/ 190 h 190"/>
                  <a:gd name="T2" fmla="*/ 45 w 71"/>
                  <a:gd name="T3" fmla="*/ 190 h 190"/>
                  <a:gd name="T4" fmla="*/ 47 w 71"/>
                  <a:gd name="T5" fmla="*/ 190 h 190"/>
                  <a:gd name="T6" fmla="*/ 71 w 71"/>
                  <a:gd name="T7" fmla="*/ 2 h 190"/>
                  <a:gd name="T8" fmla="*/ 69 w 71"/>
                  <a:gd name="T9" fmla="*/ 0 h 190"/>
                  <a:gd name="T10" fmla="*/ 45 w 71"/>
                  <a:gd name="T11" fmla="*/ 19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1" h="190">
                    <a:moveTo>
                      <a:pt x="45" y="190"/>
                    </a:moveTo>
                    <a:cubicBezTo>
                      <a:pt x="45" y="190"/>
                      <a:pt x="45" y="190"/>
                      <a:pt x="45" y="190"/>
                    </a:cubicBezTo>
                    <a:cubicBezTo>
                      <a:pt x="46" y="190"/>
                      <a:pt x="46" y="190"/>
                      <a:pt x="47" y="190"/>
                    </a:cubicBezTo>
                    <a:cubicBezTo>
                      <a:pt x="2" y="83"/>
                      <a:pt x="70" y="2"/>
                      <a:pt x="71" y="2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9" y="1"/>
                      <a:pt x="0" y="82"/>
                      <a:pt x="45" y="1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6" name="Freeform 890"/>
              <p:cNvSpPr>
                <a:spLocks noEditPoints="1"/>
              </p:cNvSpPr>
              <p:nvPr/>
            </p:nvSpPr>
            <p:spPr bwMode="auto">
              <a:xfrm>
                <a:off x="1327" y="441"/>
                <a:ext cx="99" cy="395"/>
              </a:xfrm>
              <a:custGeom>
                <a:avLst/>
                <a:gdLst>
                  <a:gd name="T0" fmla="*/ 6 w 51"/>
                  <a:gd name="T1" fmla="*/ 158 h 204"/>
                  <a:gd name="T2" fmla="*/ 14 w 51"/>
                  <a:gd name="T3" fmla="*/ 163 h 204"/>
                  <a:gd name="T4" fmla="*/ 14 w 51"/>
                  <a:gd name="T5" fmla="*/ 167 h 204"/>
                  <a:gd name="T6" fmla="*/ 11 w 51"/>
                  <a:gd name="T7" fmla="*/ 148 h 204"/>
                  <a:gd name="T8" fmla="*/ 13 w 51"/>
                  <a:gd name="T9" fmla="*/ 90 h 204"/>
                  <a:gd name="T10" fmla="*/ 2 w 51"/>
                  <a:gd name="T11" fmla="*/ 100 h 204"/>
                  <a:gd name="T12" fmla="*/ 11 w 51"/>
                  <a:gd name="T13" fmla="*/ 105 h 204"/>
                  <a:gd name="T14" fmla="*/ 11 w 51"/>
                  <a:gd name="T15" fmla="*/ 93 h 204"/>
                  <a:gd name="T16" fmla="*/ 13 w 51"/>
                  <a:gd name="T17" fmla="*/ 90 h 204"/>
                  <a:gd name="T18" fmla="*/ 1 w 51"/>
                  <a:gd name="T19" fmla="*/ 139 h 204"/>
                  <a:gd name="T20" fmla="*/ 11 w 51"/>
                  <a:gd name="T21" fmla="*/ 144 h 204"/>
                  <a:gd name="T22" fmla="*/ 10 w 51"/>
                  <a:gd name="T23" fmla="*/ 131 h 204"/>
                  <a:gd name="T24" fmla="*/ 10 w 51"/>
                  <a:gd name="T25" fmla="*/ 109 h 204"/>
                  <a:gd name="T26" fmla="*/ 1 w 51"/>
                  <a:gd name="T27" fmla="*/ 119 h 204"/>
                  <a:gd name="T28" fmla="*/ 10 w 51"/>
                  <a:gd name="T29" fmla="*/ 125 h 204"/>
                  <a:gd name="T30" fmla="*/ 10 w 51"/>
                  <a:gd name="T31" fmla="*/ 112 h 204"/>
                  <a:gd name="T32" fmla="*/ 10 w 51"/>
                  <a:gd name="T33" fmla="*/ 109 h 204"/>
                  <a:gd name="T34" fmla="*/ 8 w 51"/>
                  <a:gd name="T35" fmla="*/ 177 h 204"/>
                  <a:gd name="T36" fmla="*/ 19 w 51"/>
                  <a:gd name="T37" fmla="*/ 185 h 204"/>
                  <a:gd name="T38" fmla="*/ 18 w 51"/>
                  <a:gd name="T39" fmla="*/ 182 h 204"/>
                  <a:gd name="T40" fmla="*/ 15 w 51"/>
                  <a:gd name="T41" fmla="*/ 170 h 204"/>
                  <a:gd name="T42" fmla="*/ 19 w 51"/>
                  <a:gd name="T43" fmla="*/ 185 h 204"/>
                  <a:gd name="T44" fmla="*/ 24 w 51"/>
                  <a:gd name="T45" fmla="*/ 204 h 204"/>
                  <a:gd name="T46" fmla="*/ 25 w 51"/>
                  <a:gd name="T47" fmla="*/ 200 h 204"/>
                  <a:gd name="T48" fmla="*/ 17 w 51"/>
                  <a:gd name="T49" fmla="*/ 195 h 204"/>
                  <a:gd name="T50" fmla="*/ 19 w 51"/>
                  <a:gd name="T51" fmla="*/ 185 h 204"/>
                  <a:gd name="T52" fmla="*/ 37 w 51"/>
                  <a:gd name="T53" fmla="*/ 17 h 204"/>
                  <a:gd name="T54" fmla="*/ 33 w 51"/>
                  <a:gd name="T55" fmla="*/ 35 h 204"/>
                  <a:gd name="T56" fmla="*/ 31 w 51"/>
                  <a:gd name="T57" fmla="*/ 27 h 204"/>
                  <a:gd name="T58" fmla="*/ 41 w 51"/>
                  <a:gd name="T59" fmla="*/ 22 h 204"/>
                  <a:gd name="T60" fmla="*/ 18 w 51"/>
                  <a:gd name="T61" fmla="*/ 71 h 204"/>
                  <a:gd name="T62" fmla="*/ 6 w 51"/>
                  <a:gd name="T63" fmla="*/ 81 h 204"/>
                  <a:gd name="T64" fmla="*/ 14 w 51"/>
                  <a:gd name="T65" fmla="*/ 86 h 204"/>
                  <a:gd name="T66" fmla="*/ 15 w 51"/>
                  <a:gd name="T67" fmla="*/ 74 h 204"/>
                  <a:gd name="T68" fmla="*/ 18 w 51"/>
                  <a:gd name="T69" fmla="*/ 71 h 204"/>
                  <a:gd name="T70" fmla="*/ 39 w 51"/>
                  <a:gd name="T71" fmla="*/ 12 h 204"/>
                  <a:gd name="T72" fmla="*/ 45 w 51"/>
                  <a:gd name="T73" fmla="*/ 16 h 204"/>
                  <a:gd name="T74" fmla="*/ 48 w 51"/>
                  <a:gd name="T75" fmla="*/ 5 h 204"/>
                  <a:gd name="T76" fmla="*/ 33 w 51"/>
                  <a:gd name="T77" fmla="*/ 35 h 204"/>
                  <a:gd name="T78" fmla="*/ 19 w 51"/>
                  <a:gd name="T79" fmla="*/ 45 h 204"/>
                  <a:gd name="T80" fmla="*/ 26 w 51"/>
                  <a:gd name="T81" fmla="*/ 50 h 204"/>
                  <a:gd name="T82" fmla="*/ 28 w 51"/>
                  <a:gd name="T83" fmla="*/ 37 h 204"/>
                  <a:gd name="T84" fmla="*/ 33 w 51"/>
                  <a:gd name="T85" fmla="*/ 35 h 204"/>
                  <a:gd name="T86" fmla="*/ 20 w 51"/>
                  <a:gd name="T87" fmla="*/ 52 h 204"/>
                  <a:gd name="T88" fmla="*/ 18 w 51"/>
                  <a:gd name="T89" fmla="*/ 71 h 204"/>
                  <a:gd name="T90" fmla="*/ 15 w 51"/>
                  <a:gd name="T91" fmla="*/ 62 h 204"/>
                  <a:gd name="T92" fmla="*/ 23 w 51"/>
                  <a:gd name="T93" fmla="*/ 56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1" h="204">
                    <a:moveTo>
                      <a:pt x="11" y="151"/>
                    </a:moveTo>
                    <a:cubicBezTo>
                      <a:pt x="8" y="152"/>
                      <a:pt x="6" y="154"/>
                      <a:pt x="6" y="158"/>
                    </a:cubicBezTo>
                    <a:cubicBezTo>
                      <a:pt x="7" y="161"/>
                      <a:pt x="10" y="164"/>
                      <a:pt x="13" y="163"/>
                    </a:cubicBezTo>
                    <a:cubicBezTo>
                      <a:pt x="13" y="163"/>
                      <a:pt x="14" y="163"/>
                      <a:pt x="14" y="163"/>
                    </a:cubicBezTo>
                    <a:cubicBezTo>
                      <a:pt x="14" y="164"/>
                      <a:pt x="14" y="165"/>
                      <a:pt x="14" y="167"/>
                    </a:cubicBezTo>
                    <a:cubicBezTo>
                      <a:pt x="14" y="167"/>
                      <a:pt x="14" y="167"/>
                      <a:pt x="14" y="167"/>
                    </a:cubicBezTo>
                    <a:cubicBezTo>
                      <a:pt x="8" y="167"/>
                      <a:pt x="4" y="163"/>
                      <a:pt x="3" y="158"/>
                    </a:cubicBezTo>
                    <a:cubicBezTo>
                      <a:pt x="3" y="153"/>
                      <a:pt x="6" y="149"/>
                      <a:pt x="11" y="148"/>
                    </a:cubicBezTo>
                    <a:cubicBezTo>
                      <a:pt x="11" y="149"/>
                      <a:pt x="11" y="150"/>
                      <a:pt x="11" y="151"/>
                    </a:cubicBezTo>
                    <a:close/>
                    <a:moveTo>
                      <a:pt x="13" y="90"/>
                    </a:moveTo>
                    <a:cubicBezTo>
                      <a:pt x="12" y="90"/>
                      <a:pt x="12" y="90"/>
                      <a:pt x="11" y="90"/>
                    </a:cubicBezTo>
                    <a:cubicBezTo>
                      <a:pt x="6" y="90"/>
                      <a:pt x="2" y="95"/>
                      <a:pt x="2" y="100"/>
                    </a:cubicBezTo>
                    <a:cubicBezTo>
                      <a:pt x="3" y="105"/>
                      <a:pt x="6" y="108"/>
                      <a:pt x="10" y="109"/>
                    </a:cubicBezTo>
                    <a:cubicBezTo>
                      <a:pt x="10" y="108"/>
                      <a:pt x="11" y="107"/>
                      <a:pt x="11" y="105"/>
                    </a:cubicBezTo>
                    <a:cubicBezTo>
                      <a:pt x="8" y="105"/>
                      <a:pt x="6" y="103"/>
                      <a:pt x="5" y="100"/>
                    </a:cubicBezTo>
                    <a:cubicBezTo>
                      <a:pt x="5" y="96"/>
                      <a:pt x="8" y="93"/>
                      <a:pt x="11" y="93"/>
                    </a:cubicBezTo>
                    <a:cubicBezTo>
                      <a:pt x="12" y="93"/>
                      <a:pt x="12" y="93"/>
                      <a:pt x="13" y="93"/>
                    </a:cubicBezTo>
                    <a:cubicBezTo>
                      <a:pt x="13" y="92"/>
                      <a:pt x="13" y="91"/>
                      <a:pt x="13" y="90"/>
                    </a:cubicBezTo>
                    <a:close/>
                    <a:moveTo>
                      <a:pt x="10" y="128"/>
                    </a:moveTo>
                    <a:cubicBezTo>
                      <a:pt x="4" y="129"/>
                      <a:pt x="1" y="133"/>
                      <a:pt x="1" y="139"/>
                    </a:cubicBezTo>
                    <a:cubicBezTo>
                      <a:pt x="2" y="144"/>
                      <a:pt x="6" y="147"/>
                      <a:pt x="11" y="147"/>
                    </a:cubicBezTo>
                    <a:cubicBezTo>
                      <a:pt x="11" y="146"/>
                      <a:pt x="11" y="145"/>
                      <a:pt x="11" y="144"/>
                    </a:cubicBezTo>
                    <a:cubicBezTo>
                      <a:pt x="7" y="144"/>
                      <a:pt x="5" y="142"/>
                      <a:pt x="4" y="138"/>
                    </a:cubicBezTo>
                    <a:cubicBezTo>
                      <a:pt x="4" y="135"/>
                      <a:pt x="6" y="132"/>
                      <a:pt x="10" y="131"/>
                    </a:cubicBezTo>
                    <a:cubicBezTo>
                      <a:pt x="10" y="130"/>
                      <a:pt x="10" y="129"/>
                      <a:pt x="10" y="128"/>
                    </a:cubicBezTo>
                    <a:close/>
                    <a:moveTo>
                      <a:pt x="10" y="109"/>
                    </a:moveTo>
                    <a:cubicBezTo>
                      <a:pt x="10" y="109"/>
                      <a:pt x="10" y="109"/>
                      <a:pt x="9" y="109"/>
                    </a:cubicBezTo>
                    <a:cubicBezTo>
                      <a:pt x="4" y="109"/>
                      <a:pt x="0" y="114"/>
                      <a:pt x="1" y="119"/>
                    </a:cubicBezTo>
                    <a:cubicBezTo>
                      <a:pt x="1" y="124"/>
                      <a:pt x="5" y="128"/>
                      <a:pt x="10" y="128"/>
                    </a:cubicBezTo>
                    <a:cubicBezTo>
                      <a:pt x="10" y="127"/>
                      <a:pt x="10" y="126"/>
                      <a:pt x="10" y="125"/>
                    </a:cubicBezTo>
                    <a:cubicBezTo>
                      <a:pt x="7" y="124"/>
                      <a:pt x="4" y="122"/>
                      <a:pt x="4" y="119"/>
                    </a:cubicBezTo>
                    <a:cubicBezTo>
                      <a:pt x="4" y="116"/>
                      <a:pt x="6" y="112"/>
                      <a:pt x="10" y="112"/>
                    </a:cubicBezTo>
                    <a:cubicBezTo>
                      <a:pt x="10" y="112"/>
                      <a:pt x="10" y="112"/>
                      <a:pt x="10" y="112"/>
                    </a:cubicBezTo>
                    <a:cubicBezTo>
                      <a:pt x="10" y="111"/>
                      <a:pt x="10" y="110"/>
                      <a:pt x="10" y="109"/>
                    </a:cubicBezTo>
                    <a:close/>
                    <a:moveTo>
                      <a:pt x="14" y="167"/>
                    </a:moveTo>
                    <a:cubicBezTo>
                      <a:pt x="10" y="168"/>
                      <a:pt x="7" y="172"/>
                      <a:pt x="8" y="177"/>
                    </a:cubicBezTo>
                    <a:cubicBezTo>
                      <a:pt x="8" y="182"/>
                      <a:pt x="13" y="186"/>
                      <a:pt x="18" y="185"/>
                    </a:cubicBezTo>
                    <a:cubicBezTo>
                      <a:pt x="19" y="185"/>
                      <a:pt x="19" y="185"/>
                      <a:pt x="19" y="185"/>
                    </a:cubicBezTo>
                    <a:cubicBezTo>
                      <a:pt x="19" y="184"/>
                      <a:pt x="19" y="183"/>
                      <a:pt x="18" y="182"/>
                    </a:cubicBezTo>
                    <a:cubicBezTo>
                      <a:pt x="18" y="182"/>
                      <a:pt x="18" y="182"/>
                      <a:pt x="18" y="182"/>
                    </a:cubicBezTo>
                    <a:cubicBezTo>
                      <a:pt x="14" y="182"/>
                      <a:pt x="11" y="180"/>
                      <a:pt x="11" y="176"/>
                    </a:cubicBezTo>
                    <a:cubicBezTo>
                      <a:pt x="11" y="173"/>
                      <a:pt x="13" y="171"/>
                      <a:pt x="15" y="170"/>
                    </a:cubicBezTo>
                    <a:cubicBezTo>
                      <a:pt x="15" y="169"/>
                      <a:pt x="15" y="168"/>
                      <a:pt x="14" y="167"/>
                    </a:cubicBezTo>
                    <a:close/>
                    <a:moveTo>
                      <a:pt x="19" y="185"/>
                    </a:moveTo>
                    <a:cubicBezTo>
                      <a:pt x="16" y="187"/>
                      <a:pt x="13" y="191"/>
                      <a:pt x="14" y="195"/>
                    </a:cubicBezTo>
                    <a:cubicBezTo>
                      <a:pt x="14" y="200"/>
                      <a:pt x="19" y="204"/>
                      <a:pt x="24" y="204"/>
                    </a:cubicBezTo>
                    <a:cubicBezTo>
                      <a:pt x="25" y="204"/>
                      <a:pt x="26" y="204"/>
                      <a:pt x="26" y="203"/>
                    </a:cubicBezTo>
                    <a:cubicBezTo>
                      <a:pt x="26" y="202"/>
                      <a:pt x="26" y="201"/>
                      <a:pt x="25" y="200"/>
                    </a:cubicBezTo>
                    <a:cubicBezTo>
                      <a:pt x="25" y="200"/>
                      <a:pt x="24" y="200"/>
                      <a:pt x="24" y="201"/>
                    </a:cubicBezTo>
                    <a:cubicBezTo>
                      <a:pt x="20" y="201"/>
                      <a:pt x="17" y="198"/>
                      <a:pt x="17" y="195"/>
                    </a:cubicBezTo>
                    <a:cubicBezTo>
                      <a:pt x="17" y="192"/>
                      <a:pt x="18" y="190"/>
                      <a:pt x="21" y="188"/>
                    </a:cubicBezTo>
                    <a:cubicBezTo>
                      <a:pt x="20" y="187"/>
                      <a:pt x="20" y="186"/>
                      <a:pt x="19" y="185"/>
                    </a:cubicBezTo>
                    <a:close/>
                    <a:moveTo>
                      <a:pt x="43" y="19"/>
                    </a:moveTo>
                    <a:cubicBezTo>
                      <a:pt x="41" y="18"/>
                      <a:pt x="39" y="17"/>
                      <a:pt x="37" y="17"/>
                    </a:cubicBezTo>
                    <a:cubicBezTo>
                      <a:pt x="32" y="18"/>
                      <a:pt x="28" y="22"/>
                      <a:pt x="28" y="28"/>
                    </a:cubicBezTo>
                    <a:cubicBezTo>
                      <a:pt x="29" y="31"/>
                      <a:pt x="30" y="34"/>
                      <a:pt x="33" y="35"/>
                    </a:cubicBezTo>
                    <a:cubicBezTo>
                      <a:pt x="34" y="34"/>
                      <a:pt x="34" y="33"/>
                      <a:pt x="35" y="32"/>
                    </a:cubicBezTo>
                    <a:cubicBezTo>
                      <a:pt x="33" y="31"/>
                      <a:pt x="32" y="30"/>
                      <a:pt x="31" y="27"/>
                    </a:cubicBezTo>
                    <a:cubicBezTo>
                      <a:pt x="31" y="24"/>
                      <a:pt x="34" y="21"/>
                      <a:pt x="37" y="20"/>
                    </a:cubicBezTo>
                    <a:cubicBezTo>
                      <a:pt x="39" y="20"/>
                      <a:pt x="40" y="21"/>
                      <a:pt x="41" y="22"/>
                    </a:cubicBezTo>
                    <a:cubicBezTo>
                      <a:pt x="42" y="21"/>
                      <a:pt x="43" y="20"/>
                      <a:pt x="43" y="19"/>
                    </a:cubicBezTo>
                    <a:close/>
                    <a:moveTo>
                      <a:pt x="18" y="71"/>
                    </a:moveTo>
                    <a:cubicBezTo>
                      <a:pt x="17" y="71"/>
                      <a:pt x="16" y="71"/>
                      <a:pt x="15" y="71"/>
                    </a:cubicBezTo>
                    <a:cubicBezTo>
                      <a:pt x="10" y="71"/>
                      <a:pt x="6" y="76"/>
                      <a:pt x="6" y="81"/>
                    </a:cubicBezTo>
                    <a:cubicBezTo>
                      <a:pt x="7" y="85"/>
                      <a:pt x="9" y="89"/>
                      <a:pt x="13" y="90"/>
                    </a:cubicBezTo>
                    <a:cubicBezTo>
                      <a:pt x="13" y="89"/>
                      <a:pt x="14" y="87"/>
                      <a:pt x="14" y="86"/>
                    </a:cubicBezTo>
                    <a:cubicBezTo>
                      <a:pt x="11" y="86"/>
                      <a:pt x="10" y="84"/>
                      <a:pt x="9" y="81"/>
                    </a:cubicBezTo>
                    <a:cubicBezTo>
                      <a:pt x="9" y="77"/>
                      <a:pt x="12" y="74"/>
                      <a:pt x="15" y="74"/>
                    </a:cubicBezTo>
                    <a:cubicBezTo>
                      <a:pt x="16" y="74"/>
                      <a:pt x="16" y="74"/>
                      <a:pt x="17" y="74"/>
                    </a:cubicBezTo>
                    <a:cubicBezTo>
                      <a:pt x="17" y="73"/>
                      <a:pt x="18" y="72"/>
                      <a:pt x="18" y="71"/>
                    </a:cubicBezTo>
                    <a:close/>
                    <a:moveTo>
                      <a:pt x="51" y="0"/>
                    </a:moveTo>
                    <a:cubicBezTo>
                      <a:pt x="45" y="1"/>
                      <a:pt x="39" y="4"/>
                      <a:pt x="39" y="12"/>
                    </a:cubicBezTo>
                    <a:cubicBezTo>
                      <a:pt x="40" y="15"/>
                      <a:pt x="41" y="17"/>
                      <a:pt x="43" y="19"/>
                    </a:cubicBezTo>
                    <a:cubicBezTo>
                      <a:pt x="44" y="18"/>
                      <a:pt x="44" y="17"/>
                      <a:pt x="45" y="16"/>
                    </a:cubicBezTo>
                    <a:cubicBezTo>
                      <a:pt x="44" y="15"/>
                      <a:pt x="43" y="13"/>
                      <a:pt x="43" y="12"/>
                    </a:cubicBezTo>
                    <a:cubicBezTo>
                      <a:pt x="42" y="8"/>
                      <a:pt x="45" y="5"/>
                      <a:pt x="48" y="5"/>
                    </a:cubicBezTo>
                    <a:lnTo>
                      <a:pt x="51" y="0"/>
                    </a:lnTo>
                    <a:close/>
                    <a:moveTo>
                      <a:pt x="33" y="35"/>
                    </a:moveTo>
                    <a:cubicBezTo>
                      <a:pt x="31" y="34"/>
                      <a:pt x="30" y="34"/>
                      <a:pt x="28" y="34"/>
                    </a:cubicBezTo>
                    <a:cubicBezTo>
                      <a:pt x="22" y="35"/>
                      <a:pt x="18" y="39"/>
                      <a:pt x="19" y="45"/>
                    </a:cubicBezTo>
                    <a:cubicBezTo>
                      <a:pt x="19" y="48"/>
                      <a:pt x="22" y="51"/>
                      <a:pt x="25" y="53"/>
                    </a:cubicBezTo>
                    <a:cubicBezTo>
                      <a:pt x="25" y="52"/>
                      <a:pt x="25" y="51"/>
                      <a:pt x="26" y="50"/>
                    </a:cubicBezTo>
                    <a:cubicBezTo>
                      <a:pt x="24" y="49"/>
                      <a:pt x="22" y="47"/>
                      <a:pt x="22" y="44"/>
                    </a:cubicBezTo>
                    <a:cubicBezTo>
                      <a:pt x="22" y="41"/>
                      <a:pt x="25" y="38"/>
                      <a:pt x="28" y="37"/>
                    </a:cubicBezTo>
                    <a:cubicBezTo>
                      <a:pt x="29" y="37"/>
                      <a:pt x="30" y="38"/>
                      <a:pt x="31" y="38"/>
                    </a:cubicBezTo>
                    <a:cubicBezTo>
                      <a:pt x="32" y="37"/>
                      <a:pt x="32" y="36"/>
                      <a:pt x="33" y="35"/>
                    </a:cubicBezTo>
                    <a:close/>
                    <a:moveTo>
                      <a:pt x="25" y="53"/>
                    </a:moveTo>
                    <a:cubicBezTo>
                      <a:pt x="23" y="52"/>
                      <a:pt x="22" y="52"/>
                      <a:pt x="20" y="52"/>
                    </a:cubicBezTo>
                    <a:cubicBezTo>
                      <a:pt x="15" y="53"/>
                      <a:pt x="11" y="57"/>
                      <a:pt x="12" y="63"/>
                    </a:cubicBezTo>
                    <a:cubicBezTo>
                      <a:pt x="12" y="66"/>
                      <a:pt x="15" y="70"/>
                      <a:pt x="18" y="71"/>
                    </a:cubicBezTo>
                    <a:cubicBezTo>
                      <a:pt x="18" y="70"/>
                      <a:pt x="19" y="69"/>
                      <a:pt x="19" y="68"/>
                    </a:cubicBezTo>
                    <a:cubicBezTo>
                      <a:pt x="17" y="67"/>
                      <a:pt x="15" y="65"/>
                      <a:pt x="15" y="62"/>
                    </a:cubicBezTo>
                    <a:cubicBezTo>
                      <a:pt x="14" y="59"/>
                      <a:pt x="17" y="56"/>
                      <a:pt x="21" y="55"/>
                    </a:cubicBezTo>
                    <a:cubicBezTo>
                      <a:pt x="22" y="55"/>
                      <a:pt x="23" y="55"/>
                      <a:pt x="23" y="56"/>
                    </a:cubicBezTo>
                    <a:cubicBezTo>
                      <a:pt x="24" y="55"/>
                      <a:pt x="24" y="54"/>
                      <a:pt x="25" y="5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7" name="Freeform 891"/>
              <p:cNvSpPr/>
              <p:nvPr/>
            </p:nvSpPr>
            <p:spPr bwMode="auto">
              <a:xfrm>
                <a:off x="1364" y="675"/>
                <a:ext cx="235" cy="126"/>
              </a:xfrm>
              <a:custGeom>
                <a:avLst/>
                <a:gdLst>
                  <a:gd name="T0" fmla="*/ 121 w 121"/>
                  <a:gd name="T1" fmla="*/ 1 h 65"/>
                  <a:gd name="T2" fmla="*/ 1 w 121"/>
                  <a:gd name="T3" fmla="*/ 65 h 65"/>
                  <a:gd name="T4" fmla="*/ 0 w 121"/>
                  <a:gd name="T5" fmla="*/ 64 h 65"/>
                  <a:gd name="T6" fmla="*/ 121 w 121"/>
                  <a:gd name="T7" fmla="*/ 0 h 65"/>
                  <a:gd name="T8" fmla="*/ 121 w 121"/>
                  <a:gd name="T9" fmla="*/ 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65">
                    <a:moveTo>
                      <a:pt x="121" y="1"/>
                    </a:moveTo>
                    <a:cubicBezTo>
                      <a:pt x="46" y="32"/>
                      <a:pt x="1" y="65"/>
                      <a:pt x="1" y="65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63"/>
                      <a:pt x="45" y="31"/>
                      <a:pt x="121" y="0"/>
                    </a:cubicBezTo>
                    <a:lnTo>
                      <a:pt x="12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8" name="Freeform 892"/>
              <p:cNvSpPr/>
              <p:nvPr/>
            </p:nvSpPr>
            <p:spPr bwMode="auto">
              <a:xfrm>
                <a:off x="1354" y="675"/>
                <a:ext cx="245" cy="90"/>
              </a:xfrm>
              <a:custGeom>
                <a:avLst/>
                <a:gdLst>
                  <a:gd name="T0" fmla="*/ 126 w 126"/>
                  <a:gd name="T1" fmla="*/ 1 h 46"/>
                  <a:gd name="T2" fmla="*/ 1 w 126"/>
                  <a:gd name="T3" fmla="*/ 46 h 46"/>
                  <a:gd name="T4" fmla="*/ 0 w 126"/>
                  <a:gd name="T5" fmla="*/ 45 h 46"/>
                  <a:gd name="T6" fmla="*/ 126 w 126"/>
                  <a:gd name="T7" fmla="*/ 0 h 46"/>
                  <a:gd name="T8" fmla="*/ 126 w 126"/>
                  <a:gd name="T9" fmla="*/ 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46">
                    <a:moveTo>
                      <a:pt x="126" y="1"/>
                    </a:moveTo>
                    <a:cubicBezTo>
                      <a:pt x="47" y="22"/>
                      <a:pt x="1" y="46"/>
                      <a:pt x="1" y="46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47" y="20"/>
                      <a:pt x="126" y="0"/>
                    </a:cubicBezTo>
                    <a:lnTo>
                      <a:pt x="12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9" name="Freeform 893"/>
              <p:cNvSpPr/>
              <p:nvPr/>
            </p:nvSpPr>
            <p:spPr bwMode="auto">
              <a:xfrm>
                <a:off x="1348" y="675"/>
                <a:ext cx="251" cy="53"/>
              </a:xfrm>
              <a:custGeom>
                <a:avLst/>
                <a:gdLst>
                  <a:gd name="T0" fmla="*/ 129 w 129"/>
                  <a:gd name="T1" fmla="*/ 1 h 27"/>
                  <a:gd name="T2" fmla="*/ 0 w 129"/>
                  <a:gd name="T3" fmla="*/ 27 h 27"/>
                  <a:gd name="T4" fmla="*/ 0 w 129"/>
                  <a:gd name="T5" fmla="*/ 26 h 27"/>
                  <a:gd name="T6" fmla="*/ 129 w 129"/>
                  <a:gd name="T7" fmla="*/ 0 h 27"/>
                  <a:gd name="T8" fmla="*/ 129 w 129"/>
                  <a:gd name="T9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9" h="27">
                    <a:moveTo>
                      <a:pt x="129" y="1"/>
                    </a:moveTo>
                    <a:cubicBezTo>
                      <a:pt x="48" y="11"/>
                      <a:pt x="1" y="27"/>
                      <a:pt x="0" y="27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48" y="9"/>
                      <a:pt x="129" y="0"/>
                    </a:cubicBezTo>
                    <a:lnTo>
                      <a:pt x="12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0" name="Freeform 894"/>
              <p:cNvSpPr/>
              <p:nvPr/>
            </p:nvSpPr>
            <p:spPr bwMode="auto">
              <a:xfrm>
                <a:off x="1346" y="672"/>
                <a:ext cx="253" cy="23"/>
              </a:xfrm>
              <a:custGeom>
                <a:avLst/>
                <a:gdLst>
                  <a:gd name="T0" fmla="*/ 130 w 130"/>
                  <a:gd name="T1" fmla="*/ 2 h 12"/>
                  <a:gd name="T2" fmla="*/ 130 w 130"/>
                  <a:gd name="T3" fmla="*/ 3 h 12"/>
                  <a:gd name="T4" fmla="*/ 0 w 130"/>
                  <a:gd name="T5" fmla="*/ 12 h 12"/>
                  <a:gd name="T6" fmla="*/ 0 w 130"/>
                  <a:gd name="T7" fmla="*/ 10 h 12"/>
                  <a:gd name="T8" fmla="*/ 130 w 130"/>
                  <a:gd name="T9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12">
                    <a:moveTo>
                      <a:pt x="130" y="2"/>
                    </a:moveTo>
                    <a:cubicBezTo>
                      <a:pt x="130" y="3"/>
                      <a:pt x="130" y="3"/>
                      <a:pt x="130" y="3"/>
                    </a:cubicBezTo>
                    <a:cubicBezTo>
                      <a:pt x="49" y="1"/>
                      <a:pt x="0" y="11"/>
                      <a:pt x="0" y="1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48" y="0"/>
                      <a:pt x="13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1" name="Freeform 895"/>
              <p:cNvSpPr/>
              <p:nvPr/>
            </p:nvSpPr>
            <p:spPr bwMode="auto">
              <a:xfrm>
                <a:off x="1346" y="652"/>
                <a:ext cx="253" cy="29"/>
              </a:xfrm>
              <a:custGeom>
                <a:avLst/>
                <a:gdLst>
                  <a:gd name="T0" fmla="*/ 130 w 130"/>
                  <a:gd name="T1" fmla="*/ 13 h 15"/>
                  <a:gd name="T2" fmla="*/ 130 w 130"/>
                  <a:gd name="T3" fmla="*/ 15 h 15"/>
                  <a:gd name="T4" fmla="*/ 0 w 130"/>
                  <a:gd name="T5" fmla="*/ 6 h 15"/>
                  <a:gd name="T6" fmla="*/ 0 w 130"/>
                  <a:gd name="T7" fmla="*/ 4 h 15"/>
                  <a:gd name="T8" fmla="*/ 130 w 130"/>
                  <a:gd name="T9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15">
                    <a:moveTo>
                      <a:pt x="130" y="13"/>
                    </a:moveTo>
                    <a:cubicBezTo>
                      <a:pt x="130" y="15"/>
                      <a:pt x="130" y="15"/>
                      <a:pt x="130" y="15"/>
                    </a:cubicBezTo>
                    <a:cubicBezTo>
                      <a:pt x="49" y="2"/>
                      <a:pt x="0" y="5"/>
                      <a:pt x="0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50" y="0"/>
                      <a:pt x="13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2" name="Line 896"/>
              <p:cNvSpPr>
                <a:spLocks noChangeShapeType="1"/>
              </p:cNvSpPr>
              <p:nvPr/>
            </p:nvSpPr>
            <p:spPr bwMode="auto">
              <a:xfrm>
                <a:off x="1409" y="54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3" name="Line 897"/>
              <p:cNvSpPr>
                <a:spLocks noChangeShapeType="1"/>
              </p:cNvSpPr>
              <p:nvPr/>
            </p:nvSpPr>
            <p:spPr bwMode="auto">
              <a:xfrm>
                <a:off x="1409" y="54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4" name="Line 898"/>
              <p:cNvSpPr>
                <a:spLocks noChangeShapeType="1"/>
              </p:cNvSpPr>
              <p:nvPr/>
            </p:nvSpPr>
            <p:spPr bwMode="auto">
              <a:xfrm>
                <a:off x="1416" y="503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5" name="Line 899"/>
              <p:cNvSpPr>
                <a:spLocks noChangeShapeType="1"/>
              </p:cNvSpPr>
              <p:nvPr/>
            </p:nvSpPr>
            <p:spPr bwMode="auto">
              <a:xfrm>
                <a:off x="1416" y="503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6" name="Line 900"/>
              <p:cNvSpPr>
                <a:spLocks noChangeShapeType="1"/>
              </p:cNvSpPr>
              <p:nvPr/>
            </p:nvSpPr>
            <p:spPr bwMode="auto">
              <a:xfrm>
                <a:off x="1447" y="47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7" name="Line 901"/>
              <p:cNvSpPr>
                <a:spLocks noChangeShapeType="1"/>
              </p:cNvSpPr>
              <p:nvPr/>
            </p:nvSpPr>
            <p:spPr bwMode="auto">
              <a:xfrm>
                <a:off x="1447" y="47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8" name="Freeform 902"/>
              <p:cNvSpPr/>
              <p:nvPr/>
            </p:nvSpPr>
            <p:spPr bwMode="auto">
              <a:xfrm>
                <a:off x="1409" y="476"/>
                <a:ext cx="190" cy="201"/>
              </a:xfrm>
              <a:custGeom>
                <a:avLst/>
                <a:gdLst>
                  <a:gd name="T0" fmla="*/ 98 w 98"/>
                  <a:gd name="T1" fmla="*/ 103 h 104"/>
                  <a:gd name="T2" fmla="*/ 98 w 98"/>
                  <a:gd name="T3" fmla="*/ 104 h 104"/>
                  <a:gd name="T4" fmla="*/ 0 w 98"/>
                  <a:gd name="T5" fmla="*/ 1 h 104"/>
                  <a:gd name="T6" fmla="*/ 2 w 98"/>
                  <a:gd name="T7" fmla="*/ 0 h 104"/>
                  <a:gd name="T8" fmla="*/ 98 w 98"/>
                  <a:gd name="T9" fmla="*/ 10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104">
                    <a:moveTo>
                      <a:pt x="98" y="103"/>
                    </a:moveTo>
                    <a:cubicBezTo>
                      <a:pt x="98" y="104"/>
                      <a:pt x="98" y="104"/>
                      <a:pt x="98" y="104"/>
                    </a:cubicBezTo>
                    <a:cubicBezTo>
                      <a:pt x="44" y="73"/>
                      <a:pt x="1" y="2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46" y="71"/>
                      <a:pt x="98" y="10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9" name="Freeform 903"/>
              <p:cNvSpPr/>
              <p:nvPr/>
            </p:nvSpPr>
            <p:spPr bwMode="auto">
              <a:xfrm>
                <a:off x="1389" y="509"/>
                <a:ext cx="210" cy="168"/>
              </a:xfrm>
              <a:custGeom>
                <a:avLst/>
                <a:gdLst>
                  <a:gd name="T0" fmla="*/ 108 w 108"/>
                  <a:gd name="T1" fmla="*/ 86 h 87"/>
                  <a:gd name="T2" fmla="*/ 108 w 108"/>
                  <a:gd name="T3" fmla="*/ 87 h 87"/>
                  <a:gd name="T4" fmla="*/ 0 w 108"/>
                  <a:gd name="T5" fmla="*/ 1 h 87"/>
                  <a:gd name="T6" fmla="*/ 2 w 108"/>
                  <a:gd name="T7" fmla="*/ 0 h 87"/>
                  <a:gd name="T8" fmla="*/ 108 w 108"/>
                  <a:gd name="T9" fmla="*/ 8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8" h="87">
                    <a:moveTo>
                      <a:pt x="108" y="86"/>
                    </a:moveTo>
                    <a:cubicBezTo>
                      <a:pt x="108" y="87"/>
                      <a:pt x="108" y="87"/>
                      <a:pt x="108" y="87"/>
                    </a:cubicBezTo>
                    <a:cubicBezTo>
                      <a:pt x="51" y="63"/>
                      <a:pt x="1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52" y="62"/>
                      <a:pt x="108" y="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0" name="Freeform 904"/>
              <p:cNvSpPr/>
              <p:nvPr/>
            </p:nvSpPr>
            <p:spPr bwMode="auto">
              <a:xfrm>
                <a:off x="1374" y="542"/>
                <a:ext cx="225" cy="135"/>
              </a:xfrm>
              <a:custGeom>
                <a:avLst/>
                <a:gdLst>
                  <a:gd name="T0" fmla="*/ 116 w 116"/>
                  <a:gd name="T1" fmla="*/ 69 h 70"/>
                  <a:gd name="T2" fmla="*/ 116 w 116"/>
                  <a:gd name="T3" fmla="*/ 70 h 70"/>
                  <a:gd name="T4" fmla="*/ 0 w 116"/>
                  <a:gd name="T5" fmla="*/ 1 h 70"/>
                  <a:gd name="T6" fmla="*/ 1 w 116"/>
                  <a:gd name="T7" fmla="*/ 0 h 70"/>
                  <a:gd name="T8" fmla="*/ 116 w 116"/>
                  <a:gd name="T9" fmla="*/ 69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" h="70">
                    <a:moveTo>
                      <a:pt x="116" y="69"/>
                    </a:moveTo>
                    <a:cubicBezTo>
                      <a:pt x="116" y="70"/>
                      <a:pt x="116" y="70"/>
                      <a:pt x="116" y="70"/>
                    </a:cubicBezTo>
                    <a:cubicBezTo>
                      <a:pt x="56" y="55"/>
                      <a:pt x="1" y="2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57" y="53"/>
                      <a:pt x="116" y="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1" name="Freeform 905"/>
              <p:cNvSpPr/>
              <p:nvPr/>
            </p:nvSpPr>
            <p:spPr bwMode="auto">
              <a:xfrm>
                <a:off x="1360" y="576"/>
                <a:ext cx="239" cy="101"/>
              </a:xfrm>
              <a:custGeom>
                <a:avLst/>
                <a:gdLst>
                  <a:gd name="T0" fmla="*/ 123 w 123"/>
                  <a:gd name="T1" fmla="*/ 51 h 52"/>
                  <a:gd name="T2" fmla="*/ 123 w 123"/>
                  <a:gd name="T3" fmla="*/ 52 h 52"/>
                  <a:gd name="T4" fmla="*/ 0 w 123"/>
                  <a:gd name="T5" fmla="*/ 2 h 52"/>
                  <a:gd name="T6" fmla="*/ 1 w 123"/>
                  <a:gd name="T7" fmla="*/ 0 h 52"/>
                  <a:gd name="T8" fmla="*/ 123 w 123"/>
                  <a:gd name="T9" fmla="*/ 5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52">
                    <a:moveTo>
                      <a:pt x="123" y="51"/>
                    </a:moveTo>
                    <a:cubicBezTo>
                      <a:pt x="123" y="52"/>
                      <a:pt x="123" y="52"/>
                      <a:pt x="123" y="52"/>
                    </a:cubicBezTo>
                    <a:cubicBezTo>
                      <a:pt x="61" y="45"/>
                      <a:pt x="1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62" y="43"/>
                      <a:pt x="123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2" name="Freeform 906"/>
              <p:cNvSpPr/>
              <p:nvPr/>
            </p:nvSpPr>
            <p:spPr bwMode="auto">
              <a:xfrm>
                <a:off x="1352" y="613"/>
                <a:ext cx="247" cy="68"/>
              </a:xfrm>
              <a:custGeom>
                <a:avLst/>
                <a:gdLst>
                  <a:gd name="T0" fmla="*/ 127 w 127"/>
                  <a:gd name="T1" fmla="*/ 32 h 35"/>
                  <a:gd name="T2" fmla="*/ 127 w 127"/>
                  <a:gd name="T3" fmla="*/ 33 h 35"/>
                  <a:gd name="T4" fmla="*/ 0 w 127"/>
                  <a:gd name="T5" fmla="*/ 1 h 35"/>
                  <a:gd name="T6" fmla="*/ 1 w 127"/>
                  <a:gd name="T7" fmla="*/ 0 h 35"/>
                  <a:gd name="T8" fmla="*/ 127 w 127"/>
                  <a:gd name="T9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35">
                    <a:moveTo>
                      <a:pt x="127" y="32"/>
                    </a:moveTo>
                    <a:cubicBezTo>
                      <a:pt x="127" y="33"/>
                      <a:pt x="127" y="33"/>
                      <a:pt x="127" y="33"/>
                    </a:cubicBezTo>
                    <a:cubicBezTo>
                      <a:pt x="65" y="35"/>
                      <a:pt x="0" y="2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66" y="33"/>
                      <a:pt x="127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3" name="Freeform 907"/>
              <p:cNvSpPr/>
              <p:nvPr/>
            </p:nvSpPr>
            <p:spPr bwMode="auto">
              <a:xfrm>
                <a:off x="1463" y="801"/>
                <a:ext cx="6" cy="70"/>
              </a:xfrm>
              <a:custGeom>
                <a:avLst/>
                <a:gdLst>
                  <a:gd name="T0" fmla="*/ 1 w 3"/>
                  <a:gd name="T1" fmla="*/ 35 h 36"/>
                  <a:gd name="T2" fmla="*/ 3 w 3"/>
                  <a:gd name="T3" fmla="*/ 36 h 36"/>
                  <a:gd name="T4" fmla="*/ 2 w 3"/>
                  <a:gd name="T5" fmla="*/ 17 h 36"/>
                  <a:gd name="T6" fmla="*/ 1 w 3"/>
                  <a:gd name="T7" fmla="*/ 0 h 36"/>
                  <a:gd name="T8" fmla="*/ 0 w 3"/>
                  <a:gd name="T9" fmla="*/ 1 h 36"/>
                  <a:gd name="T10" fmla="*/ 0 w 3"/>
                  <a:gd name="T11" fmla="*/ 18 h 36"/>
                  <a:gd name="T12" fmla="*/ 1 w 3"/>
                  <a:gd name="T13" fmla="*/ 3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6">
                    <a:moveTo>
                      <a:pt x="1" y="35"/>
                    </a:moveTo>
                    <a:cubicBezTo>
                      <a:pt x="2" y="36"/>
                      <a:pt x="3" y="36"/>
                      <a:pt x="3" y="36"/>
                    </a:cubicBezTo>
                    <a:cubicBezTo>
                      <a:pt x="3" y="30"/>
                      <a:pt x="2" y="24"/>
                      <a:pt x="2" y="17"/>
                    </a:cubicBezTo>
                    <a:cubicBezTo>
                      <a:pt x="1" y="12"/>
                      <a:pt x="1" y="6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7"/>
                      <a:pt x="0" y="12"/>
                      <a:pt x="0" y="18"/>
                    </a:cubicBezTo>
                    <a:cubicBezTo>
                      <a:pt x="0" y="24"/>
                      <a:pt x="1" y="30"/>
                      <a:pt x="1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4" name="Freeform 908"/>
              <p:cNvSpPr/>
              <p:nvPr/>
            </p:nvSpPr>
            <p:spPr bwMode="auto">
              <a:xfrm>
                <a:off x="1610" y="716"/>
                <a:ext cx="22" cy="223"/>
              </a:xfrm>
              <a:custGeom>
                <a:avLst/>
                <a:gdLst>
                  <a:gd name="T0" fmla="*/ 2 w 11"/>
                  <a:gd name="T1" fmla="*/ 54 h 115"/>
                  <a:gd name="T2" fmla="*/ 3 w 11"/>
                  <a:gd name="T3" fmla="*/ 0 h 115"/>
                  <a:gd name="T4" fmla="*/ 1 w 11"/>
                  <a:gd name="T5" fmla="*/ 1 h 115"/>
                  <a:gd name="T6" fmla="*/ 1 w 11"/>
                  <a:gd name="T7" fmla="*/ 54 h 115"/>
                  <a:gd name="T8" fmla="*/ 9 w 11"/>
                  <a:gd name="T9" fmla="*/ 114 h 115"/>
                  <a:gd name="T10" fmla="*/ 11 w 11"/>
                  <a:gd name="T11" fmla="*/ 115 h 115"/>
                  <a:gd name="T12" fmla="*/ 2 w 11"/>
                  <a:gd name="T13" fmla="*/ 5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15">
                    <a:moveTo>
                      <a:pt x="2" y="54"/>
                    </a:moveTo>
                    <a:cubicBezTo>
                      <a:pt x="1" y="35"/>
                      <a:pt x="2" y="17"/>
                      <a:pt x="3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0" y="17"/>
                      <a:pt x="0" y="35"/>
                      <a:pt x="1" y="54"/>
                    </a:cubicBezTo>
                    <a:cubicBezTo>
                      <a:pt x="2" y="75"/>
                      <a:pt x="4" y="95"/>
                      <a:pt x="9" y="114"/>
                    </a:cubicBezTo>
                    <a:cubicBezTo>
                      <a:pt x="10" y="114"/>
                      <a:pt x="10" y="114"/>
                      <a:pt x="11" y="115"/>
                    </a:cubicBezTo>
                    <a:cubicBezTo>
                      <a:pt x="6" y="95"/>
                      <a:pt x="3" y="75"/>
                      <a:pt x="2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5" name="Freeform 909"/>
              <p:cNvSpPr/>
              <p:nvPr/>
            </p:nvSpPr>
            <p:spPr bwMode="auto">
              <a:xfrm>
                <a:off x="1560" y="743"/>
                <a:ext cx="17" cy="175"/>
              </a:xfrm>
              <a:custGeom>
                <a:avLst/>
                <a:gdLst>
                  <a:gd name="T0" fmla="*/ 3 w 9"/>
                  <a:gd name="T1" fmla="*/ 42 h 90"/>
                  <a:gd name="T2" fmla="*/ 3 w 9"/>
                  <a:gd name="T3" fmla="*/ 0 h 90"/>
                  <a:gd name="T4" fmla="*/ 1 w 9"/>
                  <a:gd name="T5" fmla="*/ 1 h 90"/>
                  <a:gd name="T6" fmla="*/ 1 w 9"/>
                  <a:gd name="T7" fmla="*/ 42 h 90"/>
                  <a:gd name="T8" fmla="*/ 7 w 9"/>
                  <a:gd name="T9" fmla="*/ 90 h 90"/>
                  <a:gd name="T10" fmla="*/ 9 w 9"/>
                  <a:gd name="T11" fmla="*/ 90 h 90"/>
                  <a:gd name="T12" fmla="*/ 3 w 9"/>
                  <a:gd name="T13" fmla="*/ 4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90">
                    <a:moveTo>
                      <a:pt x="3" y="42"/>
                    </a:moveTo>
                    <a:cubicBezTo>
                      <a:pt x="2" y="27"/>
                      <a:pt x="2" y="13"/>
                      <a:pt x="3" y="0"/>
                    </a:cubicBezTo>
                    <a:cubicBezTo>
                      <a:pt x="2" y="0"/>
                      <a:pt x="2" y="0"/>
                      <a:pt x="1" y="1"/>
                    </a:cubicBezTo>
                    <a:cubicBezTo>
                      <a:pt x="1" y="14"/>
                      <a:pt x="0" y="28"/>
                      <a:pt x="1" y="42"/>
                    </a:cubicBezTo>
                    <a:cubicBezTo>
                      <a:pt x="2" y="59"/>
                      <a:pt x="4" y="74"/>
                      <a:pt x="7" y="90"/>
                    </a:cubicBezTo>
                    <a:cubicBezTo>
                      <a:pt x="7" y="90"/>
                      <a:pt x="8" y="90"/>
                      <a:pt x="9" y="90"/>
                    </a:cubicBezTo>
                    <a:cubicBezTo>
                      <a:pt x="6" y="75"/>
                      <a:pt x="4" y="59"/>
                      <a:pt x="3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6" name="Freeform 910"/>
              <p:cNvSpPr/>
              <p:nvPr/>
            </p:nvSpPr>
            <p:spPr bwMode="auto">
              <a:xfrm>
                <a:off x="1958" y="741"/>
                <a:ext cx="9" cy="107"/>
              </a:xfrm>
              <a:custGeom>
                <a:avLst/>
                <a:gdLst>
                  <a:gd name="T0" fmla="*/ 0 w 5"/>
                  <a:gd name="T1" fmla="*/ 0 h 55"/>
                  <a:gd name="T2" fmla="*/ 3 w 5"/>
                  <a:gd name="T3" fmla="*/ 55 h 55"/>
                  <a:gd name="T4" fmla="*/ 5 w 5"/>
                  <a:gd name="T5" fmla="*/ 52 h 55"/>
                  <a:gd name="T6" fmla="*/ 2 w 5"/>
                  <a:gd name="T7" fmla="*/ 2 h 55"/>
                  <a:gd name="T8" fmla="*/ 0 w 5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5">
                    <a:moveTo>
                      <a:pt x="0" y="0"/>
                    </a:moveTo>
                    <a:cubicBezTo>
                      <a:pt x="0" y="17"/>
                      <a:pt x="1" y="36"/>
                      <a:pt x="3" y="55"/>
                    </a:cubicBezTo>
                    <a:cubicBezTo>
                      <a:pt x="4" y="54"/>
                      <a:pt x="4" y="53"/>
                      <a:pt x="5" y="52"/>
                    </a:cubicBezTo>
                    <a:cubicBezTo>
                      <a:pt x="3" y="35"/>
                      <a:pt x="2" y="18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7" name="Freeform 911"/>
              <p:cNvSpPr/>
              <p:nvPr/>
            </p:nvSpPr>
            <p:spPr bwMode="auto">
              <a:xfrm>
                <a:off x="1412" y="834"/>
                <a:ext cx="4" cy="12"/>
              </a:xfrm>
              <a:custGeom>
                <a:avLst/>
                <a:gdLst>
                  <a:gd name="T0" fmla="*/ 2 w 2"/>
                  <a:gd name="T1" fmla="*/ 6 h 6"/>
                  <a:gd name="T2" fmla="*/ 2 w 2"/>
                  <a:gd name="T3" fmla="*/ 3 h 6"/>
                  <a:gd name="T4" fmla="*/ 2 w 2"/>
                  <a:gd name="T5" fmla="*/ 0 h 6"/>
                  <a:gd name="T6" fmla="*/ 0 w 2"/>
                  <a:gd name="T7" fmla="*/ 1 h 6"/>
                  <a:gd name="T8" fmla="*/ 0 w 2"/>
                  <a:gd name="T9" fmla="*/ 3 h 6"/>
                  <a:gd name="T10" fmla="*/ 1 w 2"/>
                  <a:gd name="T11" fmla="*/ 5 h 6"/>
                  <a:gd name="T12" fmla="*/ 2 w 2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2" y="5"/>
                      <a:pt x="2" y="4"/>
                      <a:pt x="2" y="3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2" y="6"/>
                      <a:pt x="2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8" name="Freeform 912"/>
              <p:cNvSpPr/>
              <p:nvPr/>
            </p:nvSpPr>
            <p:spPr bwMode="auto">
              <a:xfrm>
                <a:off x="1511" y="770"/>
                <a:ext cx="12" cy="127"/>
              </a:xfrm>
              <a:custGeom>
                <a:avLst/>
                <a:gdLst>
                  <a:gd name="T0" fmla="*/ 2 w 6"/>
                  <a:gd name="T1" fmla="*/ 31 h 65"/>
                  <a:gd name="T2" fmla="*/ 2 w 6"/>
                  <a:gd name="T3" fmla="*/ 0 h 65"/>
                  <a:gd name="T4" fmla="*/ 0 w 6"/>
                  <a:gd name="T5" fmla="*/ 1 h 65"/>
                  <a:gd name="T6" fmla="*/ 1 w 6"/>
                  <a:gd name="T7" fmla="*/ 31 h 65"/>
                  <a:gd name="T8" fmla="*/ 4 w 6"/>
                  <a:gd name="T9" fmla="*/ 64 h 65"/>
                  <a:gd name="T10" fmla="*/ 6 w 6"/>
                  <a:gd name="T11" fmla="*/ 65 h 65"/>
                  <a:gd name="T12" fmla="*/ 2 w 6"/>
                  <a:gd name="T13" fmla="*/ 3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5">
                    <a:moveTo>
                      <a:pt x="2" y="31"/>
                    </a:moveTo>
                    <a:cubicBezTo>
                      <a:pt x="2" y="20"/>
                      <a:pt x="2" y="10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1"/>
                      <a:pt x="0" y="21"/>
                      <a:pt x="1" y="31"/>
                    </a:cubicBezTo>
                    <a:cubicBezTo>
                      <a:pt x="1" y="42"/>
                      <a:pt x="2" y="53"/>
                      <a:pt x="4" y="64"/>
                    </a:cubicBezTo>
                    <a:cubicBezTo>
                      <a:pt x="4" y="64"/>
                      <a:pt x="5" y="64"/>
                      <a:pt x="6" y="65"/>
                    </a:cubicBezTo>
                    <a:cubicBezTo>
                      <a:pt x="4" y="54"/>
                      <a:pt x="3" y="43"/>
                      <a:pt x="2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9" name="Freeform 913"/>
              <p:cNvSpPr/>
              <p:nvPr/>
            </p:nvSpPr>
            <p:spPr bwMode="auto">
              <a:xfrm>
                <a:off x="1857" y="672"/>
                <a:ext cx="29" cy="269"/>
              </a:xfrm>
              <a:custGeom>
                <a:avLst/>
                <a:gdLst>
                  <a:gd name="T0" fmla="*/ 3 w 15"/>
                  <a:gd name="T1" fmla="*/ 64 h 139"/>
                  <a:gd name="T2" fmla="*/ 5 w 15"/>
                  <a:gd name="T3" fmla="*/ 1 h 139"/>
                  <a:gd name="T4" fmla="*/ 3 w 15"/>
                  <a:gd name="T5" fmla="*/ 0 h 139"/>
                  <a:gd name="T6" fmla="*/ 1 w 15"/>
                  <a:gd name="T7" fmla="*/ 64 h 139"/>
                  <a:gd name="T8" fmla="*/ 13 w 15"/>
                  <a:gd name="T9" fmla="*/ 139 h 139"/>
                  <a:gd name="T10" fmla="*/ 15 w 15"/>
                  <a:gd name="T11" fmla="*/ 138 h 139"/>
                  <a:gd name="T12" fmla="*/ 3 w 15"/>
                  <a:gd name="T13" fmla="*/ 64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39">
                    <a:moveTo>
                      <a:pt x="3" y="64"/>
                    </a:moveTo>
                    <a:cubicBezTo>
                      <a:pt x="2" y="41"/>
                      <a:pt x="3" y="20"/>
                      <a:pt x="5" y="1"/>
                    </a:cubicBezTo>
                    <a:cubicBezTo>
                      <a:pt x="4" y="1"/>
                      <a:pt x="4" y="1"/>
                      <a:pt x="3" y="0"/>
                    </a:cubicBezTo>
                    <a:cubicBezTo>
                      <a:pt x="1" y="20"/>
                      <a:pt x="0" y="41"/>
                      <a:pt x="1" y="64"/>
                    </a:cubicBezTo>
                    <a:cubicBezTo>
                      <a:pt x="3" y="91"/>
                      <a:pt x="7" y="115"/>
                      <a:pt x="13" y="139"/>
                    </a:cubicBezTo>
                    <a:cubicBezTo>
                      <a:pt x="14" y="138"/>
                      <a:pt x="14" y="138"/>
                      <a:pt x="15" y="138"/>
                    </a:cubicBezTo>
                    <a:cubicBezTo>
                      <a:pt x="8" y="115"/>
                      <a:pt x="4" y="90"/>
                      <a:pt x="3" y="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0" name="Freeform 914"/>
              <p:cNvSpPr/>
              <p:nvPr/>
            </p:nvSpPr>
            <p:spPr bwMode="auto">
              <a:xfrm>
                <a:off x="1907" y="697"/>
                <a:ext cx="22" cy="213"/>
              </a:xfrm>
              <a:custGeom>
                <a:avLst/>
                <a:gdLst>
                  <a:gd name="T0" fmla="*/ 2 w 11"/>
                  <a:gd name="T1" fmla="*/ 49 h 110"/>
                  <a:gd name="T2" fmla="*/ 3 w 11"/>
                  <a:gd name="T3" fmla="*/ 1 h 110"/>
                  <a:gd name="T4" fmla="*/ 1 w 11"/>
                  <a:gd name="T5" fmla="*/ 0 h 110"/>
                  <a:gd name="T6" fmla="*/ 1 w 11"/>
                  <a:gd name="T7" fmla="*/ 49 h 110"/>
                  <a:gd name="T8" fmla="*/ 9 w 11"/>
                  <a:gd name="T9" fmla="*/ 110 h 110"/>
                  <a:gd name="T10" fmla="*/ 11 w 11"/>
                  <a:gd name="T11" fmla="*/ 108 h 110"/>
                  <a:gd name="T12" fmla="*/ 2 w 11"/>
                  <a:gd name="T13" fmla="*/ 49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10">
                    <a:moveTo>
                      <a:pt x="2" y="49"/>
                    </a:moveTo>
                    <a:cubicBezTo>
                      <a:pt x="2" y="32"/>
                      <a:pt x="2" y="16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15"/>
                      <a:pt x="0" y="31"/>
                      <a:pt x="1" y="49"/>
                    </a:cubicBezTo>
                    <a:cubicBezTo>
                      <a:pt x="2" y="70"/>
                      <a:pt x="5" y="90"/>
                      <a:pt x="9" y="110"/>
                    </a:cubicBezTo>
                    <a:cubicBezTo>
                      <a:pt x="10" y="109"/>
                      <a:pt x="10" y="109"/>
                      <a:pt x="11" y="108"/>
                    </a:cubicBezTo>
                    <a:cubicBezTo>
                      <a:pt x="6" y="89"/>
                      <a:pt x="3" y="69"/>
                      <a:pt x="2" y="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1" name="Freeform 915"/>
              <p:cNvSpPr/>
              <p:nvPr/>
            </p:nvSpPr>
            <p:spPr bwMode="auto">
              <a:xfrm>
                <a:off x="1806" y="662"/>
                <a:ext cx="33" cy="297"/>
              </a:xfrm>
              <a:custGeom>
                <a:avLst/>
                <a:gdLst>
                  <a:gd name="T0" fmla="*/ 3 w 17"/>
                  <a:gd name="T1" fmla="*/ 72 h 153"/>
                  <a:gd name="T2" fmla="*/ 6 w 17"/>
                  <a:gd name="T3" fmla="*/ 0 h 153"/>
                  <a:gd name="T4" fmla="*/ 5 w 17"/>
                  <a:gd name="T5" fmla="*/ 0 h 153"/>
                  <a:gd name="T6" fmla="*/ 2 w 17"/>
                  <a:gd name="T7" fmla="*/ 72 h 153"/>
                  <a:gd name="T8" fmla="*/ 16 w 17"/>
                  <a:gd name="T9" fmla="*/ 153 h 153"/>
                  <a:gd name="T10" fmla="*/ 17 w 17"/>
                  <a:gd name="T11" fmla="*/ 152 h 153"/>
                  <a:gd name="T12" fmla="*/ 3 w 17"/>
                  <a:gd name="T13" fmla="*/ 72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53">
                    <a:moveTo>
                      <a:pt x="3" y="72"/>
                    </a:moveTo>
                    <a:cubicBezTo>
                      <a:pt x="2" y="45"/>
                      <a:pt x="4" y="21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2" y="21"/>
                      <a:pt x="0" y="45"/>
                      <a:pt x="2" y="72"/>
                    </a:cubicBezTo>
                    <a:cubicBezTo>
                      <a:pt x="3" y="101"/>
                      <a:pt x="8" y="128"/>
                      <a:pt x="16" y="153"/>
                    </a:cubicBezTo>
                    <a:cubicBezTo>
                      <a:pt x="16" y="152"/>
                      <a:pt x="17" y="152"/>
                      <a:pt x="17" y="152"/>
                    </a:cubicBezTo>
                    <a:cubicBezTo>
                      <a:pt x="10" y="127"/>
                      <a:pt x="5" y="101"/>
                      <a:pt x="3" y="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2" name="Freeform 916"/>
              <p:cNvSpPr/>
              <p:nvPr/>
            </p:nvSpPr>
            <p:spPr bwMode="auto">
              <a:xfrm>
                <a:off x="1707" y="675"/>
                <a:ext cx="33" cy="289"/>
              </a:xfrm>
              <a:custGeom>
                <a:avLst/>
                <a:gdLst>
                  <a:gd name="T0" fmla="*/ 3 w 17"/>
                  <a:gd name="T1" fmla="*/ 70 h 149"/>
                  <a:gd name="T2" fmla="*/ 6 w 17"/>
                  <a:gd name="T3" fmla="*/ 0 h 149"/>
                  <a:gd name="T4" fmla="*/ 4 w 17"/>
                  <a:gd name="T5" fmla="*/ 1 h 149"/>
                  <a:gd name="T6" fmla="*/ 2 w 17"/>
                  <a:gd name="T7" fmla="*/ 70 h 149"/>
                  <a:gd name="T8" fmla="*/ 15 w 17"/>
                  <a:gd name="T9" fmla="*/ 149 h 149"/>
                  <a:gd name="T10" fmla="*/ 17 w 17"/>
                  <a:gd name="T11" fmla="*/ 149 h 149"/>
                  <a:gd name="T12" fmla="*/ 3 w 17"/>
                  <a:gd name="T13" fmla="*/ 7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49">
                    <a:moveTo>
                      <a:pt x="3" y="70"/>
                    </a:moveTo>
                    <a:cubicBezTo>
                      <a:pt x="2" y="44"/>
                      <a:pt x="4" y="20"/>
                      <a:pt x="6" y="0"/>
                    </a:cubicBezTo>
                    <a:cubicBezTo>
                      <a:pt x="5" y="0"/>
                      <a:pt x="5" y="0"/>
                      <a:pt x="4" y="1"/>
                    </a:cubicBezTo>
                    <a:cubicBezTo>
                      <a:pt x="2" y="21"/>
                      <a:pt x="0" y="45"/>
                      <a:pt x="2" y="70"/>
                    </a:cubicBezTo>
                    <a:cubicBezTo>
                      <a:pt x="3" y="98"/>
                      <a:pt x="8" y="125"/>
                      <a:pt x="15" y="149"/>
                    </a:cubicBezTo>
                    <a:cubicBezTo>
                      <a:pt x="16" y="149"/>
                      <a:pt x="16" y="149"/>
                      <a:pt x="17" y="149"/>
                    </a:cubicBezTo>
                    <a:cubicBezTo>
                      <a:pt x="9" y="125"/>
                      <a:pt x="5" y="98"/>
                      <a:pt x="3" y="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3" name="Freeform 917"/>
              <p:cNvSpPr/>
              <p:nvPr/>
            </p:nvSpPr>
            <p:spPr bwMode="auto">
              <a:xfrm>
                <a:off x="1758" y="662"/>
                <a:ext cx="33" cy="304"/>
              </a:xfrm>
              <a:custGeom>
                <a:avLst/>
                <a:gdLst>
                  <a:gd name="T0" fmla="*/ 3 w 17"/>
                  <a:gd name="T1" fmla="*/ 74 h 157"/>
                  <a:gd name="T2" fmla="*/ 6 w 17"/>
                  <a:gd name="T3" fmla="*/ 0 h 157"/>
                  <a:gd name="T4" fmla="*/ 4 w 17"/>
                  <a:gd name="T5" fmla="*/ 1 h 157"/>
                  <a:gd name="T6" fmla="*/ 1 w 17"/>
                  <a:gd name="T7" fmla="*/ 74 h 157"/>
                  <a:gd name="T8" fmla="*/ 16 w 17"/>
                  <a:gd name="T9" fmla="*/ 157 h 157"/>
                  <a:gd name="T10" fmla="*/ 17 w 17"/>
                  <a:gd name="T11" fmla="*/ 157 h 157"/>
                  <a:gd name="T12" fmla="*/ 3 w 17"/>
                  <a:gd name="T13" fmla="*/ 74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57">
                    <a:moveTo>
                      <a:pt x="3" y="74"/>
                    </a:moveTo>
                    <a:cubicBezTo>
                      <a:pt x="2" y="47"/>
                      <a:pt x="3" y="22"/>
                      <a:pt x="6" y="0"/>
                    </a:cubicBezTo>
                    <a:cubicBezTo>
                      <a:pt x="5" y="0"/>
                      <a:pt x="5" y="1"/>
                      <a:pt x="4" y="1"/>
                    </a:cubicBezTo>
                    <a:cubicBezTo>
                      <a:pt x="2" y="22"/>
                      <a:pt x="0" y="47"/>
                      <a:pt x="1" y="74"/>
                    </a:cubicBezTo>
                    <a:cubicBezTo>
                      <a:pt x="3" y="104"/>
                      <a:pt x="8" y="132"/>
                      <a:pt x="16" y="157"/>
                    </a:cubicBezTo>
                    <a:cubicBezTo>
                      <a:pt x="16" y="157"/>
                      <a:pt x="17" y="157"/>
                      <a:pt x="17" y="157"/>
                    </a:cubicBezTo>
                    <a:cubicBezTo>
                      <a:pt x="9" y="131"/>
                      <a:pt x="4" y="104"/>
                      <a:pt x="3" y="7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4" name="Freeform 918"/>
              <p:cNvSpPr/>
              <p:nvPr/>
            </p:nvSpPr>
            <p:spPr bwMode="auto">
              <a:xfrm>
                <a:off x="1659" y="695"/>
                <a:ext cx="27" cy="260"/>
              </a:xfrm>
              <a:custGeom>
                <a:avLst/>
                <a:gdLst>
                  <a:gd name="T0" fmla="*/ 3 w 14"/>
                  <a:gd name="T1" fmla="*/ 62 h 134"/>
                  <a:gd name="T2" fmla="*/ 5 w 14"/>
                  <a:gd name="T3" fmla="*/ 0 h 134"/>
                  <a:gd name="T4" fmla="*/ 3 w 14"/>
                  <a:gd name="T5" fmla="*/ 0 h 134"/>
                  <a:gd name="T6" fmla="*/ 1 w 14"/>
                  <a:gd name="T7" fmla="*/ 62 h 134"/>
                  <a:gd name="T8" fmla="*/ 12 w 14"/>
                  <a:gd name="T9" fmla="*/ 134 h 134"/>
                  <a:gd name="T10" fmla="*/ 14 w 14"/>
                  <a:gd name="T11" fmla="*/ 134 h 134"/>
                  <a:gd name="T12" fmla="*/ 3 w 14"/>
                  <a:gd name="T13" fmla="*/ 62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34">
                    <a:moveTo>
                      <a:pt x="3" y="62"/>
                    </a:moveTo>
                    <a:cubicBezTo>
                      <a:pt x="2" y="40"/>
                      <a:pt x="3" y="18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1" y="19"/>
                      <a:pt x="0" y="40"/>
                      <a:pt x="1" y="62"/>
                    </a:cubicBezTo>
                    <a:cubicBezTo>
                      <a:pt x="2" y="88"/>
                      <a:pt x="6" y="111"/>
                      <a:pt x="12" y="134"/>
                    </a:cubicBezTo>
                    <a:cubicBezTo>
                      <a:pt x="13" y="134"/>
                      <a:pt x="14" y="134"/>
                      <a:pt x="14" y="134"/>
                    </a:cubicBezTo>
                    <a:cubicBezTo>
                      <a:pt x="8" y="112"/>
                      <a:pt x="4" y="88"/>
                      <a:pt x="3" y="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5" name="Freeform 919"/>
              <p:cNvSpPr>
                <a:spLocks noEditPoints="1"/>
              </p:cNvSpPr>
              <p:nvPr/>
            </p:nvSpPr>
            <p:spPr bwMode="auto">
              <a:xfrm>
                <a:off x="1804" y="718"/>
                <a:ext cx="31" cy="18"/>
              </a:xfrm>
              <a:custGeom>
                <a:avLst/>
                <a:gdLst>
                  <a:gd name="T0" fmla="*/ 16 w 16"/>
                  <a:gd name="T1" fmla="*/ 5 h 9"/>
                  <a:gd name="T2" fmla="*/ 16 w 16"/>
                  <a:gd name="T3" fmla="*/ 5 h 9"/>
                  <a:gd name="T4" fmla="*/ 9 w 16"/>
                  <a:gd name="T5" fmla="*/ 9 h 9"/>
                  <a:gd name="T6" fmla="*/ 0 w 16"/>
                  <a:gd name="T7" fmla="*/ 6 h 9"/>
                  <a:gd name="T8" fmla="*/ 0 w 16"/>
                  <a:gd name="T9" fmla="*/ 5 h 9"/>
                  <a:gd name="T10" fmla="*/ 0 w 16"/>
                  <a:gd name="T11" fmla="*/ 5 h 9"/>
                  <a:gd name="T12" fmla="*/ 9 w 16"/>
                  <a:gd name="T13" fmla="*/ 0 h 9"/>
                  <a:gd name="T14" fmla="*/ 16 w 16"/>
                  <a:gd name="T15" fmla="*/ 4 h 9"/>
                  <a:gd name="T16" fmla="*/ 16 w 16"/>
                  <a:gd name="T17" fmla="*/ 5 h 9"/>
                  <a:gd name="T18" fmla="*/ 2 w 16"/>
                  <a:gd name="T19" fmla="*/ 5 h 9"/>
                  <a:gd name="T20" fmla="*/ 9 w 16"/>
                  <a:gd name="T21" fmla="*/ 7 h 9"/>
                  <a:gd name="T22" fmla="*/ 14 w 16"/>
                  <a:gd name="T23" fmla="*/ 5 h 9"/>
                  <a:gd name="T24" fmla="*/ 9 w 16"/>
                  <a:gd name="T25" fmla="*/ 2 h 9"/>
                  <a:gd name="T26" fmla="*/ 2 w 16"/>
                  <a:gd name="T2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9">
                    <a:moveTo>
                      <a:pt x="16" y="5"/>
                    </a:move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3" y="9"/>
                      <a:pt x="9" y="9"/>
                    </a:cubicBezTo>
                    <a:cubicBezTo>
                      <a:pt x="6" y="9"/>
                      <a:pt x="3" y="8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2"/>
                      <a:pt x="6" y="0"/>
                      <a:pt x="9" y="0"/>
                    </a:cubicBezTo>
                    <a:cubicBezTo>
                      <a:pt x="13" y="1"/>
                      <a:pt x="16" y="4"/>
                      <a:pt x="16" y="4"/>
                    </a:cubicBezTo>
                    <a:lnTo>
                      <a:pt x="16" y="5"/>
                    </a:lnTo>
                    <a:close/>
                    <a:moveTo>
                      <a:pt x="2" y="5"/>
                    </a:moveTo>
                    <a:cubicBezTo>
                      <a:pt x="5" y="7"/>
                      <a:pt x="7" y="7"/>
                      <a:pt x="9" y="7"/>
                    </a:cubicBezTo>
                    <a:cubicBezTo>
                      <a:pt x="11" y="7"/>
                      <a:pt x="13" y="5"/>
                      <a:pt x="14" y="5"/>
                    </a:cubicBezTo>
                    <a:cubicBezTo>
                      <a:pt x="13" y="4"/>
                      <a:pt x="11" y="2"/>
                      <a:pt x="9" y="2"/>
                    </a:cubicBezTo>
                    <a:cubicBezTo>
                      <a:pt x="7" y="2"/>
                      <a:pt x="5" y="3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6" name="Freeform 920"/>
              <p:cNvSpPr>
                <a:spLocks noEditPoints="1"/>
              </p:cNvSpPr>
              <p:nvPr/>
            </p:nvSpPr>
            <p:spPr bwMode="auto">
              <a:xfrm>
                <a:off x="1816" y="726"/>
                <a:ext cx="21" cy="27"/>
              </a:xfrm>
              <a:custGeom>
                <a:avLst/>
                <a:gdLst>
                  <a:gd name="T0" fmla="*/ 11 w 11"/>
                  <a:gd name="T1" fmla="*/ 3 h 14"/>
                  <a:gd name="T2" fmla="*/ 3 w 11"/>
                  <a:gd name="T3" fmla="*/ 14 h 14"/>
                  <a:gd name="T4" fmla="*/ 2 w 11"/>
                  <a:gd name="T5" fmla="*/ 14 h 14"/>
                  <a:gd name="T6" fmla="*/ 2 w 11"/>
                  <a:gd name="T7" fmla="*/ 14 h 14"/>
                  <a:gd name="T8" fmla="*/ 1 w 11"/>
                  <a:gd name="T9" fmla="*/ 10 h 14"/>
                  <a:gd name="T10" fmla="*/ 9 w 11"/>
                  <a:gd name="T11" fmla="*/ 0 h 14"/>
                  <a:gd name="T12" fmla="*/ 10 w 11"/>
                  <a:gd name="T13" fmla="*/ 0 h 14"/>
                  <a:gd name="T14" fmla="*/ 10 w 11"/>
                  <a:gd name="T15" fmla="*/ 0 h 14"/>
                  <a:gd name="T16" fmla="*/ 11 w 11"/>
                  <a:gd name="T17" fmla="*/ 3 h 14"/>
                  <a:gd name="T18" fmla="*/ 3 w 11"/>
                  <a:gd name="T19" fmla="*/ 12 h 14"/>
                  <a:gd name="T20" fmla="*/ 9 w 11"/>
                  <a:gd name="T21" fmla="*/ 3 h 14"/>
                  <a:gd name="T22" fmla="*/ 9 w 11"/>
                  <a:gd name="T23" fmla="*/ 2 h 14"/>
                  <a:gd name="T24" fmla="*/ 3 w 11"/>
                  <a:gd name="T25" fmla="*/ 10 h 14"/>
                  <a:gd name="T26" fmla="*/ 3 w 11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4">
                    <a:moveTo>
                      <a:pt x="11" y="3"/>
                    </a:moveTo>
                    <a:cubicBezTo>
                      <a:pt x="11" y="6"/>
                      <a:pt x="10" y="11"/>
                      <a:pt x="3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"/>
                      <a:pt x="9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1" y="2"/>
                      <a:pt x="11" y="3"/>
                    </a:cubicBezTo>
                    <a:close/>
                    <a:moveTo>
                      <a:pt x="3" y="12"/>
                    </a:moveTo>
                    <a:cubicBezTo>
                      <a:pt x="8" y="10"/>
                      <a:pt x="9" y="6"/>
                      <a:pt x="9" y="3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7" y="2"/>
                      <a:pt x="2" y="4"/>
                      <a:pt x="3" y="10"/>
                    </a:cubicBezTo>
                    <a:cubicBezTo>
                      <a:pt x="3" y="11"/>
                      <a:pt x="3" y="11"/>
                      <a:pt x="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7" name="Freeform 921"/>
              <p:cNvSpPr>
                <a:spLocks noEditPoints="1"/>
              </p:cNvSpPr>
              <p:nvPr/>
            </p:nvSpPr>
            <p:spPr bwMode="auto">
              <a:xfrm>
                <a:off x="1832" y="726"/>
                <a:ext cx="19" cy="27"/>
              </a:xfrm>
              <a:custGeom>
                <a:avLst/>
                <a:gdLst>
                  <a:gd name="T0" fmla="*/ 10 w 10"/>
                  <a:gd name="T1" fmla="*/ 9 h 14"/>
                  <a:gd name="T2" fmla="*/ 10 w 10"/>
                  <a:gd name="T3" fmla="*/ 13 h 14"/>
                  <a:gd name="T4" fmla="*/ 10 w 10"/>
                  <a:gd name="T5" fmla="*/ 14 h 14"/>
                  <a:gd name="T6" fmla="*/ 9 w 10"/>
                  <a:gd name="T7" fmla="*/ 14 h 14"/>
                  <a:gd name="T8" fmla="*/ 0 w 10"/>
                  <a:gd name="T9" fmla="*/ 5 h 14"/>
                  <a:gd name="T10" fmla="*/ 0 w 10"/>
                  <a:gd name="T11" fmla="*/ 0 h 14"/>
                  <a:gd name="T12" fmla="*/ 1 w 10"/>
                  <a:gd name="T13" fmla="*/ 0 h 14"/>
                  <a:gd name="T14" fmla="*/ 1 w 10"/>
                  <a:gd name="T15" fmla="*/ 0 h 14"/>
                  <a:gd name="T16" fmla="*/ 10 w 10"/>
                  <a:gd name="T17" fmla="*/ 9 h 14"/>
                  <a:gd name="T18" fmla="*/ 8 w 10"/>
                  <a:gd name="T19" fmla="*/ 12 h 14"/>
                  <a:gd name="T20" fmla="*/ 8 w 10"/>
                  <a:gd name="T21" fmla="*/ 9 h 14"/>
                  <a:gd name="T22" fmla="*/ 2 w 10"/>
                  <a:gd name="T23" fmla="*/ 2 h 14"/>
                  <a:gd name="T24" fmla="*/ 1 w 10"/>
                  <a:gd name="T25" fmla="*/ 5 h 14"/>
                  <a:gd name="T26" fmla="*/ 8 w 10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4">
                    <a:moveTo>
                      <a:pt x="10" y="9"/>
                    </a:moveTo>
                    <a:cubicBezTo>
                      <a:pt x="10" y="10"/>
                      <a:pt x="10" y="11"/>
                      <a:pt x="10" y="13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2" y="12"/>
                      <a:pt x="0" y="8"/>
                      <a:pt x="0" y="5"/>
                    </a:cubicBezTo>
                    <a:cubicBezTo>
                      <a:pt x="0" y="3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9" y="1"/>
                      <a:pt x="10" y="9"/>
                    </a:cubicBezTo>
                    <a:close/>
                    <a:moveTo>
                      <a:pt x="8" y="12"/>
                    </a:moveTo>
                    <a:cubicBezTo>
                      <a:pt x="8" y="11"/>
                      <a:pt x="8" y="10"/>
                      <a:pt x="8" y="9"/>
                    </a:cubicBezTo>
                    <a:cubicBezTo>
                      <a:pt x="8" y="4"/>
                      <a:pt x="4" y="2"/>
                      <a:pt x="2" y="2"/>
                    </a:cubicBezTo>
                    <a:cubicBezTo>
                      <a:pt x="2" y="2"/>
                      <a:pt x="1" y="4"/>
                      <a:pt x="1" y="5"/>
                    </a:cubicBezTo>
                    <a:cubicBezTo>
                      <a:pt x="2" y="8"/>
                      <a:pt x="4" y="10"/>
                      <a:pt x="8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8" name="Freeform 922"/>
              <p:cNvSpPr>
                <a:spLocks noEditPoints="1"/>
              </p:cNvSpPr>
              <p:nvPr/>
            </p:nvSpPr>
            <p:spPr bwMode="auto">
              <a:xfrm>
                <a:off x="1832" y="718"/>
                <a:ext cx="32" cy="18"/>
              </a:xfrm>
              <a:custGeom>
                <a:avLst/>
                <a:gdLst>
                  <a:gd name="T0" fmla="*/ 17 w 17"/>
                  <a:gd name="T1" fmla="*/ 4 h 9"/>
                  <a:gd name="T2" fmla="*/ 16 w 17"/>
                  <a:gd name="T3" fmla="*/ 5 h 9"/>
                  <a:gd name="T4" fmla="*/ 7 w 17"/>
                  <a:gd name="T5" fmla="*/ 9 h 9"/>
                  <a:gd name="T6" fmla="*/ 1 w 17"/>
                  <a:gd name="T7" fmla="*/ 5 h 9"/>
                  <a:gd name="T8" fmla="*/ 0 w 17"/>
                  <a:gd name="T9" fmla="*/ 5 h 9"/>
                  <a:gd name="T10" fmla="*/ 1 w 17"/>
                  <a:gd name="T11" fmla="*/ 4 h 9"/>
                  <a:gd name="T12" fmla="*/ 7 w 17"/>
                  <a:gd name="T13" fmla="*/ 0 h 9"/>
                  <a:gd name="T14" fmla="*/ 16 w 17"/>
                  <a:gd name="T15" fmla="*/ 3 h 9"/>
                  <a:gd name="T16" fmla="*/ 17 w 17"/>
                  <a:gd name="T17" fmla="*/ 4 h 9"/>
                  <a:gd name="T18" fmla="*/ 2 w 17"/>
                  <a:gd name="T19" fmla="*/ 5 h 9"/>
                  <a:gd name="T20" fmla="*/ 8 w 17"/>
                  <a:gd name="T21" fmla="*/ 7 h 9"/>
                  <a:gd name="T22" fmla="*/ 14 w 17"/>
                  <a:gd name="T23" fmla="*/ 4 h 9"/>
                  <a:gd name="T24" fmla="*/ 8 w 17"/>
                  <a:gd name="T25" fmla="*/ 2 h 9"/>
                  <a:gd name="T26" fmla="*/ 2 w 17"/>
                  <a:gd name="T2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9">
                    <a:moveTo>
                      <a:pt x="17" y="4"/>
                    </a:moveTo>
                    <a:cubicBezTo>
                      <a:pt x="16" y="5"/>
                      <a:pt x="16" y="5"/>
                      <a:pt x="16" y="5"/>
                    </a:cubicBezTo>
                    <a:cubicBezTo>
                      <a:pt x="13" y="8"/>
                      <a:pt x="10" y="9"/>
                      <a:pt x="7" y="9"/>
                    </a:cubicBezTo>
                    <a:cubicBezTo>
                      <a:pt x="3" y="9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3" y="1"/>
                      <a:pt x="7" y="0"/>
                    </a:cubicBezTo>
                    <a:cubicBezTo>
                      <a:pt x="10" y="0"/>
                      <a:pt x="13" y="1"/>
                      <a:pt x="16" y="3"/>
                    </a:cubicBezTo>
                    <a:lnTo>
                      <a:pt x="17" y="4"/>
                    </a:lnTo>
                    <a:close/>
                    <a:moveTo>
                      <a:pt x="2" y="5"/>
                    </a:moveTo>
                    <a:cubicBezTo>
                      <a:pt x="3" y="6"/>
                      <a:pt x="5" y="7"/>
                      <a:pt x="8" y="7"/>
                    </a:cubicBezTo>
                    <a:cubicBezTo>
                      <a:pt x="10" y="7"/>
                      <a:pt x="12" y="6"/>
                      <a:pt x="14" y="4"/>
                    </a:cubicBezTo>
                    <a:cubicBezTo>
                      <a:pt x="12" y="3"/>
                      <a:pt x="10" y="2"/>
                      <a:pt x="8" y="2"/>
                    </a:cubicBezTo>
                    <a:cubicBezTo>
                      <a:pt x="5" y="2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9" name="Freeform 923"/>
              <p:cNvSpPr>
                <a:spLocks noEditPoints="1"/>
              </p:cNvSpPr>
              <p:nvPr/>
            </p:nvSpPr>
            <p:spPr bwMode="auto">
              <a:xfrm>
                <a:off x="1832" y="701"/>
                <a:ext cx="19" cy="29"/>
              </a:xfrm>
              <a:custGeom>
                <a:avLst/>
                <a:gdLst>
                  <a:gd name="T0" fmla="*/ 9 w 10"/>
                  <a:gd name="T1" fmla="*/ 4 h 15"/>
                  <a:gd name="T2" fmla="*/ 1 w 10"/>
                  <a:gd name="T3" fmla="*/ 15 h 15"/>
                  <a:gd name="T4" fmla="*/ 1 w 10"/>
                  <a:gd name="T5" fmla="*/ 15 h 15"/>
                  <a:gd name="T6" fmla="*/ 0 w 10"/>
                  <a:gd name="T7" fmla="*/ 14 h 15"/>
                  <a:gd name="T8" fmla="*/ 0 w 10"/>
                  <a:gd name="T9" fmla="*/ 11 h 15"/>
                  <a:gd name="T10" fmla="*/ 8 w 10"/>
                  <a:gd name="T11" fmla="*/ 0 h 15"/>
                  <a:gd name="T12" fmla="*/ 8 w 10"/>
                  <a:gd name="T13" fmla="*/ 0 h 15"/>
                  <a:gd name="T14" fmla="*/ 9 w 10"/>
                  <a:gd name="T15" fmla="*/ 1 h 15"/>
                  <a:gd name="T16" fmla="*/ 9 w 10"/>
                  <a:gd name="T17" fmla="*/ 4 h 15"/>
                  <a:gd name="T18" fmla="*/ 2 w 10"/>
                  <a:gd name="T19" fmla="*/ 13 h 15"/>
                  <a:gd name="T20" fmla="*/ 8 w 10"/>
                  <a:gd name="T21" fmla="*/ 4 h 15"/>
                  <a:gd name="T22" fmla="*/ 7 w 10"/>
                  <a:gd name="T23" fmla="*/ 2 h 15"/>
                  <a:gd name="T24" fmla="*/ 2 w 10"/>
                  <a:gd name="T25" fmla="*/ 11 h 15"/>
                  <a:gd name="T26" fmla="*/ 2 w 10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5">
                    <a:moveTo>
                      <a:pt x="9" y="4"/>
                    </a:moveTo>
                    <a:cubicBezTo>
                      <a:pt x="10" y="13"/>
                      <a:pt x="1" y="14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3"/>
                      <a:pt x="0" y="11"/>
                    </a:cubicBezTo>
                    <a:cubicBezTo>
                      <a:pt x="0" y="8"/>
                      <a:pt x="0" y="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3"/>
                      <a:pt x="9" y="4"/>
                    </a:cubicBezTo>
                    <a:close/>
                    <a:moveTo>
                      <a:pt x="2" y="13"/>
                    </a:moveTo>
                    <a:cubicBezTo>
                      <a:pt x="4" y="12"/>
                      <a:pt x="8" y="11"/>
                      <a:pt x="8" y="4"/>
                    </a:cubicBezTo>
                    <a:cubicBezTo>
                      <a:pt x="8" y="4"/>
                      <a:pt x="7" y="3"/>
                      <a:pt x="7" y="2"/>
                    </a:cubicBezTo>
                    <a:cubicBezTo>
                      <a:pt x="2" y="4"/>
                      <a:pt x="1" y="8"/>
                      <a:pt x="2" y="11"/>
                    </a:cubicBezTo>
                    <a:cubicBezTo>
                      <a:pt x="2" y="12"/>
                      <a:pt x="2" y="12"/>
                      <a:pt x="2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0" name="Freeform 924"/>
              <p:cNvSpPr>
                <a:spLocks noEditPoints="1"/>
              </p:cNvSpPr>
              <p:nvPr/>
            </p:nvSpPr>
            <p:spPr bwMode="auto">
              <a:xfrm>
                <a:off x="1818" y="703"/>
                <a:ext cx="19" cy="27"/>
              </a:xfrm>
              <a:custGeom>
                <a:avLst/>
                <a:gdLst>
                  <a:gd name="T0" fmla="*/ 10 w 10"/>
                  <a:gd name="T1" fmla="*/ 8 h 14"/>
                  <a:gd name="T2" fmla="*/ 9 w 10"/>
                  <a:gd name="T3" fmla="*/ 13 h 14"/>
                  <a:gd name="T4" fmla="*/ 9 w 10"/>
                  <a:gd name="T5" fmla="*/ 14 h 14"/>
                  <a:gd name="T6" fmla="*/ 8 w 10"/>
                  <a:gd name="T7" fmla="*/ 14 h 14"/>
                  <a:gd name="T8" fmla="*/ 0 w 10"/>
                  <a:gd name="T9" fmla="*/ 4 h 14"/>
                  <a:gd name="T10" fmla="*/ 0 w 10"/>
                  <a:gd name="T11" fmla="*/ 0 h 14"/>
                  <a:gd name="T12" fmla="*/ 0 w 10"/>
                  <a:gd name="T13" fmla="*/ 0 h 14"/>
                  <a:gd name="T14" fmla="*/ 1 w 10"/>
                  <a:gd name="T15" fmla="*/ 0 h 14"/>
                  <a:gd name="T16" fmla="*/ 10 w 10"/>
                  <a:gd name="T17" fmla="*/ 8 h 14"/>
                  <a:gd name="T18" fmla="*/ 8 w 10"/>
                  <a:gd name="T19" fmla="*/ 12 h 14"/>
                  <a:gd name="T20" fmla="*/ 8 w 10"/>
                  <a:gd name="T21" fmla="*/ 8 h 14"/>
                  <a:gd name="T22" fmla="*/ 1 w 10"/>
                  <a:gd name="T23" fmla="*/ 2 h 14"/>
                  <a:gd name="T24" fmla="*/ 1 w 10"/>
                  <a:gd name="T25" fmla="*/ 4 h 14"/>
                  <a:gd name="T26" fmla="*/ 8 w 10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4">
                    <a:moveTo>
                      <a:pt x="10" y="8"/>
                    </a:moveTo>
                    <a:cubicBezTo>
                      <a:pt x="10" y="11"/>
                      <a:pt x="9" y="13"/>
                      <a:pt x="9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3"/>
                      <a:pt x="0" y="12"/>
                      <a:pt x="0" y="4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8" y="1"/>
                      <a:pt x="9" y="5"/>
                      <a:pt x="10" y="8"/>
                    </a:cubicBezTo>
                    <a:close/>
                    <a:moveTo>
                      <a:pt x="8" y="12"/>
                    </a:moveTo>
                    <a:cubicBezTo>
                      <a:pt x="8" y="11"/>
                      <a:pt x="8" y="10"/>
                      <a:pt x="8" y="8"/>
                    </a:cubicBezTo>
                    <a:cubicBezTo>
                      <a:pt x="8" y="5"/>
                      <a:pt x="6" y="3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2" y="9"/>
                      <a:pt x="6" y="11"/>
                      <a:pt x="8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1" name="Freeform 925"/>
              <p:cNvSpPr>
                <a:spLocks noEditPoints="1"/>
              </p:cNvSpPr>
              <p:nvPr/>
            </p:nvSpPr>
            <p:spPr bwMode="auto">
              <a:xfrm>
                <a:off x="1816" y="877"/>
                <a:ext cx="31" cy="18"/>
              </a:xfrm>
              <a:custGeom>
                <a:avLst/>
                <a:gdLst>
                  <a:gd name="T0" fmla="*/ 16 w 16"/>
                  <a:gd name="T1" fmla="*/ 4 h 9"/>
                  <a:gd name="T2" fmla="*/ 16 w 16"/>
                  <a:gd name="T3" fmla="*/ 5 h 9"/>
                  <a:gd name="T4" fmla="*/ 9 w 16"/>
                  <a:gd name="T5" fmla="*/ 8 h 9"/>
                  <a:gd name="T6" fmla="*/ 1 w 16"/>
                  <a:gd name="T7" fmla="*/ 5 h 9"/>
                  <a:gd name="T8" fmla="*/ 0 w 16"/>
                  <a:gd name="T9" fmla="*/ 5 h 9"/>
                  <a:gd name="T10" fmla="*/ 0 w 16"/>
                  <a:gd name="T11" fmla="*/ 4 h 9"/>
                  <a:gd name="T12" fmla="*/ 9 w 16"/>
                  <a:gd name="T13" fmla="*/ 0 h 9"/>
                  <a:gd name="T14" fmla="*/ 16 w 16"/>
                  <a:gd name="T15" fmla="*/ 4 h 9"/>
                  <a:gd name="T16" fmla="*/ 2 w 16"/>
                  <a:gd name="T17" fmla="*/ 5 h 9"/>
                  <a:gd name="T18" fmla="*/ 9 w 16"/>
                  <a:gd name="T19" fmla="*/ 7 h 9"/>
                  <a:gd name="T20" fmla="*/ 14 w 16"/>
                  <a:gd name="T21" fmla="*/ 4 h 9"/>
                  <a:gd name="T22" fmla="*/ 9 w 16"/>
                  <a:gd name="T23" fmla="*/ 2 h 9"/>
                  <a:gd name="T24" fmla="*/ 2 w 16"/>
                  <a:gd name="T2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9">
                    <a:moveTo>
                      <a:pt x="16" y="4"/>
                    </a:move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3" y="8"/>
                      <a:pt x="9" y="8"/>
                    </a:cubicBezTo>
                    <a:cubicBezTo>
                      <a:pt x="6" y="9"/>
                      <a:pt x="3" y="8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1"/>
                      <a:pt x="6" y="0"/>
                      <a:pt x="9" y="0"/>
                    </a:cubicBezTo>
                    <a:cubicBezTo>
                      <a:pt x="13" y="0"/>
                      <a:pt x="16" y="3"/>
                      <a:pt x="16" y="4"/>
                    </a:cubicBezTo>
                    <a:close/>
                    <a:moveTo>
                      <a:pt x="2" y="5"/>
                    </a:moveTo>
                    <a:cubicBezTo>
                      <a:pt x="5" y="6"/>
                      <a:pt x="7" y="7"/>
                      <a:pt x="9" y="7"/>
                    </a:cubicBezTo>
                    <a:cubicBezTo>
                      <a:pt x="12" y="6"/>
                      <a:pt x="13" y="5"/>
                      <a:pt x="14" y="4"/>
                    </a:cubicBezTo>
                    <a:cubicBezTo>
                      <a:pt x="13" y="3"/>
                      <a:pt x="12" y="2"/>
                      <a:pt x="9" y="2"/>
                    </a:cubicBezTo>
                    <a:cubicBezTo>
                      <a:pt x="7" y="1"/>
                      <a:pt x="5" y="2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2" name="Freeform 926"/>
              <p:cNvSpPr>
                <a:spLocks noEditPoints="1"/>
              </p:cNvSpPr>
              <p:nvPr/>
            </p:nvSpPr>
            <p:spPr bwMode="auto">
              <a:xfrm>
                <a:off x="1828" y="883"/>
                <a:ext cx="21" cy="29"/>
              </a:xfrm>
              <a:custGeom>
                <a:avLst/>
                <a:gdLst>
                  <a:gd name="T0" fmla="*/ 11 w 11"/>
                  <a:gd name="T1" fmla="*/ 4 h 15"/>
                  <a:gd name="T2" fmla="*/ 3 w 11"/>
                  <a:gd name="T3" fmla="*/ 15 h 15"/>
                  <a:gd name="T4" fmla="*/ 2 w 11"/>
                  <a:gd name="T5" fmla="*/ 15 h 15"/>
                  <a:gd name="T6" fmla="*/ 2 w 11"/>
                  <a:gd name="T7" fmla="*/ 14 h 15"/>
                  <a:gd name="T8" fmla="*/ 1 w 11"/>
                  <a:gd name="T9" fmla="*/ 10 h 15"/>
                  <a:gd name="T10" fmla="*/ 9 w 11"/>
                  <a:gd name="T11" fmla="*/ 0 h 15"/>
                  <a:gd name="T12" fmla="*/ 10 w 11"/>
                  <a:gd name="T13" fmla="*/ 0 h 15"/>
                  <a:gd name="T14" fmla="*/ 10 w 11"/>
                  <a:gd name="T15" fmla="*/ 1 h 15"/>
                  <a:gd name="T16" fmla="*/ 11 w 11"/>
                  <a:gd name="T17" fmla="*/ 4 h 15"/>
                  <a:gd name="T18" fmla="*/ 3 w 11"/>
                  <a:gd name="T19" fmla="*/ 13 h 15"/>
                  <a:gd name="T20" fmla="*/ 9 w 11"/>
                  <a:gd name="T21" fmla="*/ 4 h 15"/>
                  <a:gd name="T22" fmla="*/ 9 w 11"/>
                  <a:gd name="T23" fmla="*/ 2 h 15"/>
                  <a:gd name="T24" fmla="*/ 3 w 11"/>
                  <a:gd name="T25" fmla="*/ 10 h 15"/>
                  <a:gd name="T26" fmla="*/ 3 w 11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11" y="4"/>
                    </a:moveTo>
                    <a:cubicBezTo>
                      <a:pt x="11" y="7"/>
                      <a:pt x="10" y="12"/>
                      <a:pt x="3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1"/>
                      <a:pt x="9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1" y="2"/>
                      <a:pt x="11" y="4"/>
                    </a:cubicBezTo>
                    <a:close/>
                    <a:moveTo>
                      <a:pt x="3" y="13"/>
                    </a:moveTo>
                    <a:cubicBezTo>
                      <a:pt x="8" y="10"/>
                      <a:pt x="9" y="7"/>
                      <a:pt x="9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7" y="3"/>
                      <a:pt x="2" y="4"/>
                      <a:pt x="3" y="10"/>
                    </a:cubicBezTo>
                    <a:cubicBezTo>
                      <a:pt x="3" y="11"/>
                      <a:pt x="3" y="12"/>
                      <a:pt x="3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3" name="Freeform 927"/>
              <p:cNvSpPr>
                <a:spLocks noEditPoints="1"/>
              </p:cNvSpPr>
              <p:nvPr/>
            </p:nvSpPr>
            <p:spPr bwMode="auto">
              <a:xfrm>
                <a:off x="1843" y="883"/>
                <a:ext cx="20" cy="27"/>
              </a:xfrm>
              <a:custGeom>
                <a:avLst/>
                <a:gdLst>
                  <a:gd name="T0" fmla="*/ 10 w 10"/>
                  <a:gd name="T1" fmla="*/ 9 h 14"/>
                  <a:gd name="T2" fmla="*/ 10 w 10"/>
                  <a:gd name="T3" fmla="*/ 13 h 14"/>
                  <a:gd name="T4" fmla="*/ 10 w 10"/>
                  <a:gd name="T5" fmla="*/ 14 h 14"/>
                  <a:gd name="T6" fmla="*/ 9 w 10"/>
                  <a:gd name="T7" fmla="*/ 14 h 14"/>
                  <a:gd name="T8" fmla="*/ 0 w 10"/>
                  <a:gd name="T9" fmla="*/ 6 h 14"/>
                  <a:gd name="T10" fmla="*/ 1 w 10"/>
                  <a:gd name="T11" fmla="*/ 1 h 14"/>
                  <a:gd name="T12" fmla="*/ 1 w 10"/>
                  <a:gd name="T13" fmla="*/ 0 h 14"/>
                  <a:gd name="T14" fmla="*/ 1 w 10"/>
                  <a:gd name="T15" fmla="*/ 0 h 14"/>
                  <a:gd name="T16" fmla="*/ 10 w 10"/>
                  <a:gd name="T17" fmla="*/ 9 h 14"/>
                  <a:gd name="T18" fmla="*/ 8 w 10"/>
                  <a:gd name="T19" fmla="*/ 12 h 14"/>
                  <a:gd name="T20" fmla="*/ 8 w 10"/>
                  <a:gd name="T21" fmla="*/ 10 h 14"/>
                  <a:gd name="T22" fmla="*/ 2 w 10"/>
                  <a:gd name="T23" fmla="*/ 2 h 14"/>
                  <a:gd name="T24" fmla="*/ 2 w 10"/>
                  <a:gd name="T25" fmla="*/ 5 h 14"/>
                  <a:gd name="T26" fmla="*/ 8 w 10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4">
                    <a:moveTo>
                      <a:pt x="10" y="9"/>
                    </a:moveTo>
                    <a:cubicBezTo>
                      <a:pt x="10" y="11"/>
                      <a:pt x="10" y="12"/>
                      <a:pt x="10" y="13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2" y="12"/>
                      <a:pt x="0" y="9"/>
                      <a:pt x="0" y="6"/>
                    </a:cubicBezTo>
                    <a:cubicBezTo>
                      <a:pt x="0" y="3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9" y="2"/>
                      <a:pt x="10" y="9"/>
                    </a:cubicBezTo>
                    <a:close/>
                    <a:moveTo>
                      <a:pt x="8" y="12"/>
                    </a:moveTo>
                    <a:cubicBezTo>
                      <a:pt x="8" y="11"/>
                      <a:pt x="8" y="10"/>
                      <a:pt x="8" y="10"/>
                    </a:cubicBezTo>
                    <a:cubicBezTo>
                      <a:pt x="8" y="4"/>
                      <a:pt x="4" y="3"/>
                      <a:pt x="2" y="2"/>
                    </a:cubicBezTo>
                    <a:cubicBezTo>
                      <a:pt x="2" y="3"/>
                      <a:pt x="1" y="4"/>
                      <a:pt x="2" y="5"/>
                    </a:cubicBezTo>
                    <a:cubicBezTo>
                      <a:pt x="2" y="9"/>
                      <a:pt x="4" y="11"/>
                      <a:pt x="8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4" name="Freeform 928"/>
              <p:cNvSpPr>
                <a:spLocks noEditPoints="1"/>
              </p:cNvSpPr>
              <p:nvPr/>
            </p:nvSpPr>
            <p:spPr bwMode="auto">
              <a:xfrm>
                <a:off x="1843" y="877"/>
                <a:ext cx="33" cy="18"/>
              </a:xfrm>
              <a:custGeom>
                <a:avLst/>
                <a:gdLst>
                  <a:gd name="T0" fmla="*/ 17 w 17"/>
                  <a:gd name="T1" fmla="*/ 3 h 9"/>
                  <a:gd name="T2" fmla="*/ 16 w 17"/>
                  <a:gd name="T3" fmla="*/ 4 h 9"/>
                  <a:gd name="T4" fmla="*/ 7 w 17"/>
                  <a:gd name="T5" fmla="*/ 8 h 9"/>
                  <a:gd name="T6" fmla="*/ 1 w 17"/>
                  <a:gd name="T7" fmla="*/ 5 h 9"/>
                  <a:gd name="T8" fmla="*/ 0 w 17"/>
                  <a:gd name="T9" fmla="*/ 4 h 9"/>
                  <a:gd name="T10" fmla="*/ 1 w 17"/>
                  <a:gd name="T11" fmla="*/ 4 h 9"/>
                  <a:gd name="T12" fmla="*/ 8 w 17"/>
                  <a:gd name="T13" fmla="*/ 0 h 9"/>
                  <a:gd name="T14" fmla="*/ 16 w 17"/>
                  <a:gd name="T15" fmla="*/ 3 h 9"/>
                  <a:gd name="T16" fmla="*/ 17 w 17"/>
                  <a:gd name="T17" fmla="*/ 3 h 9"/>
                  <a:gd name="T18" fmla="*/ 3 w 17"/>
                  <a:gd name="T19" fmla="*/ 4 h 9"/>
                  <a:gd name="T20" fmla="*/ 8 w 17"/>
                  <a:gd name="T21" fmla="*/ 7 h 9"/>
                  <a:gd name="T22" fmla="*/ 14 w 17"/>
                  <a:gd name="T23" fmla="*/ 4 h 9"/>
                  <a:gd name="T24" fmla="*/ 8 w 17"/>
                  <a:gd name="T25" fmla="*/ 2 h 9"/>
                  <a:gd name="T26" fmla="*/ 3 w 17"/>
                  <a:gd name="T2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9">
                    <a:moveTo>
                      <a:pt x="17" y="3"/>
                    </a:moveTo>
                    <a:cubicBezTo>
                      <a:pt x="16" y="4"/>
                      <a:pt x="16" y="4"/>
                      <a:pt x="16" y="4"/>
                    </a:cubicBezTo>
                    <a:cubicBezTo>
                      <a:pt x="13" y="7"/>
                      <a:pt x="10" y="9"/>
                      <a:pt x="7" y="8"/>
                    </a:cubicBezTo>
                    <a:cubicBezTo>
                      <a:pt x="3" y="8"/>
                      <a:pt x="1" y="5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3" y="0"/>
                      <a:pt x="8" y="0"/>
                    </a:cubicBezTo>
                    <a:cubicBezTo>
                      <a:pt x="10" y="0"/>
                      <a:pt x="13" y="1"/>
                      <a:pt x="16" y="3"/>
                    </a:cubicBezTo>
                    <a:lnTo>
                      <a:pt x="17" y="3"/>
                    </a:lnTo>
                    <a:close/>
                    <a:moveTo>
                      <a:pt x="3" y="4"/>
                    </a:moveTo>
                    <a:cubicBezTo>
                      <a:pt x="3" y="5"/>
                      <a:pt x="5" y="7"/>
                      <a:pt x="8" y="7"/>
                    </a:cubicBezTo>
                    <a:cubicBezTo>
                      <a:pt x="10" y="7"/>
                      <a:pt x="12" y="6"/>
                      <a:pt x="14" y="4"/>
                    </a:cubicBezTo>
                    <a:cubicBezTo>
                      <a:pt x="12" y="2"/>
                      <a:pt x="10" y="1"/>
                      <a:pt x="8" y="2"/>
                    </a:cubicBezTo>
                    <a:cubicBezTo>
                      <a:pt x="5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5" name="Freeform 929"/>
              <p:cNvSpPr>
                <a:spLocks noEditPoints="1"/>
              </p:cNvSpPr>
              <p:nvPr/>
            </p:nvSpPr>
            <p:spPr bwMode="auto">
              <a:xfrm>
                <a:off x="1843" y="858"/>
                <a:ext cx="20" cy="29"/>
              </a:xfrm>
              <a:custGeom>
                <a:avLst/>
                <a:gdLst>
                  <a:gd name="T0" fmla="*/ 10 w 10"/>
                  <a:gd name="T1" fmla="*/ 5 h 15"/>
                  <a:gd name="T2" fmla="*/ 1 w 10"/>
                  <a:gd name="T3" fmla="*/ 15 h 15"/>
                  <a:gd name="T4" fmla="*/ 1 w 10"/>
                  <a:gd name="T5" fmla="*/ 15 h 15"/>
                  <a:gd name="T6" fmla="*/ 1 w 10"/>
                  <a:gd name="T7" fmla="*/ 14 h 15"/>
                  <a:gd name="T8" fmla="*/ 0 w 10"/>
                  <a:gd name="T9" fmla="*/ 12 h 15"/>
                  <a:gd name="T10" fmla="*/ 8 w 10"/>
                  <a:gd name="T11" fmla="*/ 1 h 15"/>
                  <a:gd name="T12" fmla="*/ 9 w 10"/>
                  <a:gd name="T13" fmla="*/ 0 h 15"/>
                  <a:gd name="T14" fmla="*/ 9 w 10"/>
                  <a:gd name="T15" fmla="*/ 1 h 15"/>
                  <a:gd name="T16" fmla="*/ 10 w 10"/>
                  <a:gd name="T17" fmla="*/ 5 h 15"/>
                  <a:gd name="T18" fmla="*/ 2 w 10"/>
                  <a:gd name="T19" fmla="*/ 13 h 15"/>
                  <a:gd name="T20" fmla="*/ 8 w 10"/>
                  <a:gd name="T21" fmla="*/ 5 h 15"/>
                  <a:gd name="T22" fmla="*/ 7 w 10"/>
                  <a:gd name="T23" fmla="*/ 3 h 15"/>
                  <a:gd name="T24" fmla="*/ 2 w 10"/>
                  <a:gd name="T25" fmla="*/ 12 h 15"/>
                  <a:gd name="T26" fmla="*/ 2 w 10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5">
                    <a:moveTo>
                      <a:pt x="10" y="5"/>
                    </a:moveTo>
                    <a:cubicBezTo>
                      <a:pt x="10" y="14"/>
                      <a:pt x="2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0" y="13"/>
                      <a:pt x="0" y="12"/>
                    </a:cubicBezTo>
                    <a:cubicBezTo>
                      <a:pt x="0" y="9"/>
                      <a:pt x="0" y="3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3"/>
                      <a:pt x="9" y="4"/>
                      <a:pt x="10" y="5"/>
                    </a:cubicBezTo>
                    <a:close/>
                    <a:moveTo>
                      <a:pt x="2" y="13"/>
                    </a:moveTo>
                    <a:cubicBezTo>
                      <a:pt x="4" y="13"/>
                      <a:pt x="8" y="11"/>
                      <a:pt x="8" y="5"/>
                    </a:cubicBezTo>
                    <a:cubicBezTo>
                      <a:pt x="8" y="4"/>
                      <a:pt x="8" y="3"/>
                      <a:pt x="7" y="3"/>
                    </a:cubicBezTo>
                    <a:cubicBezTo>
                      <a:pt x="2" y="5"/>
                      <a:pt x="1" y="9"/>
                      <a:pt x="2" y="12"/>
                    </a:cubicBezTo>
                    <a:cubicBezTo>
                      <a:pt x="2" y="12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6" name="Freeform 930"/>
              <p:cNvSpPr>
                <a:spLocks noEditPoints="1"/>
              </p:cNvSpPr>
              <p:nvPr/>
            </p:nvSpPr>
            <p:spPr bwMode="auto">
              <a:xfrm>
                <a:off x="1830" y="860"/>
                <a:ext cx="19" cy="27"/>
              </a:xfrm>
              <a:custGeom>
                <a:avLst/>
                <a:gdLst>
                  <a:gd name="T0" fmla="*/ 10 w 10"/>
                  <a:gd name="T1" fmla="*/ 9 h 14"/>
                  <a:gd name="T2" fmla="*/ 9 w 10"/>
                  <a:gd name="T3" fmla="*/ 13 h 14"/>
                  <a:gd name="T4" fmla="*/ 9 w 10"/>
                  <a:gd name="T5" fmla="*/ 14 h 14"/>
                  <a:gd name="T6" fmla="*/ 8 w 10"/>
                  <a:gd name="T7" fmla="*/ 14 h 14"/>
                  <a:gd name="T8" fmla="*/ 0 w 10"/>
                  <a:gd name="T9" fmla="*/ 5 h 14"/>
                  <a:gd name="T10" fmla="*/ 0 w 10"/>
                  <a:gd name="T11" fmla="*/ 1 h 14"/>
                  <a:gd name="T12" fmla="*/ 0 w 10"/>
                  <a:gd name="T13" fmla="*/ 0 h 14"/>
                  <a:gd name="T14" fmla="*/ 1 w 10"/>
                  <a:gd name="T15" fmla="*/ 0 h 14"/>
                  <a:gd name="T16" fmla="*/ 10 w 10"/>
                  <a:gd name="T17" fmla="*/ 9 h 14"/>
                  <a:gd name="T18" fmla="*/ 8 w 10"/>
                  <a:gd name="T19" fmla="*/ 12 h 14"/>
                  <a:gd name="T20" fmla="*/ 8 w 10"/>
                  <a:gd name="T21" fmla="*/ 9 h 14"/>
                  <a:gd name="T22" fmla="*/ 1 w 10"/>
                  <a:gd name="T23" fmla="*/ 2 h 14"/>
                  <a:gd name="T24" fmla="*/ 1 w 10"/>
                  <a:gd name="T25" fmla="*/ 5 h 14"/>
                  <a:gd name="T26" fmla="*/ 8 w 10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4">
                    <a:moveTo>
                      <a:pt x="10" y="9"/>
                    </a:moveTo>
                    <a:cubicBezTo>
                      <a:pt x="10" y="11"/>
                      <a:pt x="9" y="13"/>
                      <a:pt x="9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0" y="13"/>
                      <a:pt x="0" y="5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8" y="2"/>
                      <a:pt x="10" y="6"/>
                      <a:pt x="10" y="9"/>
                    </a:cubicBezTo>
                    <a:close/>
                    <a:moveTo>
                      <a:pt x="8" y="12"/>
                    </a:moveTo>
                    <a:cubicBezTo>
                      <a:pt x="8" y="11"/>
                      <a:pt x="8" y="10"/>
                      <a:pt x="8" y="9"/>
                    </a:cubicBezTo>
                    <a:cubicBezTo>
                      <a:pt x="8" y="6"/>
                      <a:pt x="6" y="3"/>
                      <a:pt x="1" y="2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2" y="10"/>
                      <a:pt x="6" y="12"/>
                      <a:pt x="8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7" name="Freeform 931"/>
              <p:cNvSpPr>
                <a:spLocks noEditPoints="1"/>
              </p:cNvSpPr>
              <p:nvPr/>
            </p:nvSpPr>
            <p:spPr bwMode="auto">
              <a:xfrm>
                <a:off x="1709" y="811"/>
                <a:ext cx="31" cy="18"/>
              </a:xfrm>
              <a:custGeom>
                <a:avLst/>
                <a:gdLst>
                  <a:gd name="T0" fmla="*/ 16 w 16"/>
                  <a:gd name="T1" fmla="*/ 4 h 9"/>
                  <a:gd name="T2" fmla="*/ 16 w 16"/>
                  <a:gd name="T3" fmla="*/ 5 h 9"/>
                  <a:gd name="T4" fmla="*/ 9 w 16"/>
                  <a:gd name="T5" fmla="*/ 9 h 9"/>
                  <a:gd name="T6" fmla="*/ 0 w 16"/>
                  <a:gd name="T7" fmla="*/ 6 h 9"/>
                  <a:gd name="T8" fmla="*/ 0 w 16"/>
                  <a:gd name="T9" fmla="*/ 5 h 9"/>
                  <a:gd name="T10" fmla="*/ 0 w 16"/>
                  <a:gd name="T11" fmla="*/ 4 h 9"/>
                  <a:gd name="T12" fmla="*/ 9 w 16"/>
                  <a:gd name="T13" fmla="*/ 0 h 9"/>
                  <a:gd name="T14" fmla="*/ 16 w 16"/>
                  <a:gd name="T15" fmla="*/ 4 h 9"/>
                  <a:gd name="T16" fmla="*/ 2 w 16"/>
                  <a:gd name="T17" fmla="*/ 5 h 9"/>
                  <a:gd name="T18" fmla="*/ 9 w 16"/>
                  <a:gd name="T19" fmla="*/ 7 h 9"/>
                  <a:gd name="T20" fmla="*/ 14 w 16"/>
                  <a:gd name="T21" fmla="*/ 4 h 9"/>
                  <a:gd name="T22" fmla="*/ 9 w 16"/>
                  <a:gd name="T23" fmla="*/ 2 h 9"/>
                  <a:gd name="T24" fmla="*/ 2 w 16"/>
                  <a:gd name="T2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9">
                    <a:moveTo>
                      <a:pt x="16" y="4"/>
                    </a:move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3" y="8"/>
                      <a:pt x="9" y="9"/>
                    </a:cubicBezTo>
                    <a:cubicBezTo>
                      <a:pt x="6" y="9"/>
                      <a:pt x="3" y="8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1"/>
                      <a:pt x="6" y="0"/>
                      <a:pt x="9" y="0"/>
                    </a:cubicBezTo>
                    <a:cubicBezTo>
                      <a:pt x="13" y="0"/>
                      <a:pt x="16" y="4"/>
                      <a:pt x="16" y="4"/>
                    </a:cubicBezTo>
                    <a:close/>
                    <a:moveTo>
                      <a:pt x="2" y="5"/>
                    </a:moveTo>
                    <a:cubicBezTo>
                      <a:pt x="4" y="6"/>
                      <a:pt x="7" y="7"/>
                      <a:pt x="9" y="7"/>
                    </a:cubicBezTo>
                    <a:cubicBezTo>
                      <a:pt x="11" y="7"/>
                      <a:pt x="13" y="5"/>
                      <a:pt x="14" y="4"/>
                    </a:cubicBezTo>
                    <a:cubicBezTo>
                      <a:pt x="13" y="4"/>
                      <a:pt x="11" y="2"/>
                      <a:pt x="9" y="2"/>
                    </a:cubicBezTo>
                    <a:cubicBezTo>
                      <a:pt x="7" y="2"/>
                      <a:pt x="4" y="3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8" name="Freeform 932"/>
              <p:cNvSpPr>
                <a:spLocks noEditPoints="1"/>
              </p:cNvSpPr>
              <p:nvPr/>
            </p:nvSpPr>
            <p:spPr bwMode="auto">
              <a:xfrm>
                <a:off x="1721" y="817"/>
                <a:ext cx="21" cy="29"/>
              </a:xfrm>
              <a:custGeom>
                <a:avLst/>
                <a:gdLst>
                  <a:gd name="T0" fmla="*/ 10 w 11"/>
                  <a:gd name="T1" fmla="*/ 4 h 15"/>
                  <a:gd name="T2" fmla="*/ 3 w 11"/>
                  <a:gd name="T3" fmla="*/ 15 h 15"/>
                  <a:gd name="T4" fmla="*/ 2 w 11"/>
                  <a:gd name="T5" fmla="*/ 15 h 15"/>
                  <a:gd name="T6" fmla="*/ 2 w 11"/>
                  <a:gd name="T7" fmla="*/ 14 h 15"/>
                  <a:gd name="T8" fmla="*/ 1 w 11"/>
                  <a:gd name="T9" fmla="*/ 11 h 15"/>
                  <a:gd name="T10" fmla="*/ 9 w 11"/>
                  <a:gd name="T11" fmla="*/ 1 h 15"/>
                  <a:gd name="T12" fmla="*/ 10 w 11"/>
                  <a:gd name="T13" fmla="*/ 0 h 15"/>
                  <a:gd name="T14" fmla="*/ 10 w 11"/>
                  <a:gd name="T15" fmla="*/ 1 h 15"/>
                  <a:gd name="T16" fmla="*/ 10 w 11"/>
                  <a:gd name="T17" fmla="*/ 4 h 15"/>
                  <a:gd name="T18" fmla="*/ 3 w 11"/>
                  <a:gd name="T19" fmla="*/ 13 h 15"/>
                  <a:gd name="T20" fmla="*/ 9 w 11"/>
                  <a:gd name="T21" fmla="*/ 4 h 15"/>
                  <a:gd name="T22" fmla="*/ 8 w 11"/>
                  <a:gd name="T23" fmla="*/ 2 h 15"/>
                  <a:gd name="T24" fmla="*/ 3 w 11"/>
                  <a:gd name="T25" fmla="*/ 11 h 15"/>
                  <a:gd name="T26" fmla="*/ 3 w 11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10" y="4"/>
                    </a:moveTo>
                    <a:cubicBezTo>
                      <a:pt x="11" y="7"/>
                      <a:pt x="10" y="12"/>
                      <a:pt x="3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3"/>
                      <a:pt x="1" y="12"/>
                      <a:pt x="1" y="11"/>
                    </a:cubicBezTo>
                    <a:cubicBezTo>
                      <a:pt x="0" y="2"/>
                      <a:pt x="9" y="1"/>
                      <a:pt x="9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2"/>
                      <a:pt x="10" y="4"/>
                    </a:cubicBezTo>
                    <a:close/>
                    <a:moveTo>
                      <a:pt x="3" y="13"/>
                    </a:moveTo>
                    <a:cubicBezTo>
                      <a:pt x="8" y="11"/>
                      <a:pt x="9" y="7"/>
                      <a:pt x="9" y="4"/>
                    </a:cubicBezTo>
                    <a:cubicBezTo>
                      <a:pt x="9" y="3"/>
                      <a:pt x="9" y="3"/>
                      <a:pt x="8" y="2"/>
                    </a:cubicBezTo>
                    <a:cubicBezTo>
                      <a:pt x="7" y="3"/>
                      <a:pt x="2" y="4"/>
                      <a:pt x="3" y="11"/>
                    </a:cubicBezTo>
                    <a:cubicBezTo>
                      <a:pt x="3" y="11"/>
                      <a:pt x="3" y="12"/>
                      <a:pt x="3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9" name="Freeform 933"/>
              <p:cNvSpPr>
                <a:spLocks noEditPoints="1"/>
              </p:cNvSpPr>
              <p:nvPr/>
            </p:nvSpPr>
            <p:spPr bwMode="auto">
              <a:xfrm>
                <a:off x="1735" y="817"/>
                <a:ext cx="21" cy="27"/>
              </a:xfrm>
              <a:custGeom>
                <a:avLst/>
                <a:gdLst>
                  <a:gd name="T0" fmla="*/ 11 w 11"/>
                  <a:gd name="T1" fmla="*/ 10 h 14"/>
                  <a:gd name="T2" fmla="*/ 11 w 11"/>
                  <a:gd name="T3" fmla="*/ 14 h 14"/>
                  <a:gd name="T4" fmla="*/ 10 w 11"/>
                  <a:gd name="T5" fmla="*/ 14 h 14"/>
                  <a:gd name="T6" fmla="*/ 9 w 11"/>
                  <a:gd name="T7" fmla="*/ 14 h 14"/>
                  <a:gd name="T8" fmla="*/ 1 w 11"/>
                  <a:gd name="T9" fmla="*/ 6 h 14"/>
                  <a:gd name="T10" fmla="*/ 1 w 11"/>
                  <a:gd name="T11" fmla="*/ 1 h 14"/>
                  <a:gd name="T12" fmla="*/ 2 w 11"/>
                  <a:gd name="T13" fmla="*/ 0 h 14"/>
                  <a:gd name="T14" fmla="*/ 2 w 11"/>
                  <a:gd name="T15" fmla="*/ 1 h 14"/>
                  <a:gd name="T16" fmla="*/ 11 w 11"/>
                  <a:gd name="T17" fmla="*/ 10 h 14"/>
                  <a:gd name="T18" fmla="*/ 9 w 11"/>
                  <a:gd name="T19" fmla="*/ 12 h 14"/>
                  <a:gd name="T20" fmla="*/ 9 w 11"/>
                  <a:gd name="T21" fmla="*/ 10 h 14"/>
                  <a:gd name="T22" fmla="*/ 3 w 11"/>
                  <a:gd name="T23" fmla="*/ 2 h 14"/>
                  <a:gd name="T24" fmla="*/ 2 w 11"/>
                  <a:gd name="T25" fmla="*/ 6 h 14"/>
                  <a:gd name="T26" fmla="*/ 9 w 11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4">
                    <a:moveTo>
                      <a:pt x="11" y="10"/>
                    </a:moveTo>
                    <a:cubicBezTo>
                      <a:pt x="11" y="11"/>
                      <a:pt x="11" y="12"/>
                      <a:pt x="11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3" y="13"/>
                      <a:pt x="1" y="9"/>
                      <a:pt x="1" y="6"/>
                    </a:cubicBezTo>
                    <a:cubicBezTo>
                      <a:pt x="0" y="3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0" y="2"/>
                      <a:pt x="11" y="10"/>
                    </a:cubicBezTo>
                    <a:close/>
                    <a:moveTo>
                      <a:pt x="9" y="12"/>
                    </a:moveTo>
                    <a:cubicBezTo>
                      <a:pt x="9" y="11"/>
                      <a:pt x="9" y="11"/>
                      <a:pt x="9" y="10"/>
                    </a:cubicBezTo>
                    <a:cubicBezTo>
                      <a:pt x="9" y="5"/>
                      <a:pt x="4" y="3"/>
                      <a:pt x="3" y="2"/>
                    </a:cubicBezTo>
                    <a:cubicBezTo>
                      <a:pt x="2" y="3"/>
                      <a:pt x="2" y="4"/>
                      <a:pt x="2" y="6"/>
                    </a:cubicBezTo>
                    <a:cubicBezTo>
                      <a:pt x="3" y="9"/>
                      <a:pt x="5" y="11"/>
                      <a:pt x="9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0" name="Freeform 934"/>
              <p:cNvSpPr>
                <a:spLocks noEditPoints="1"/>
              </p:cNvSpPr>
              <p:nvPr/>
            </p:nvSpPr>
            <p:spPr bwMode="auto">
              <a:xfrm>
                <a:off x="1736" y="811"/>
                <a:ext cx="33" cy="18"/>
              </a:xfrm>
              <a:custGeom>
                <a:avLst/>
                <a:gdLst>
                  <a:gd name="T0" fmla="*/ 17 w 17"/>
                  <a:gd name="T1" fmla="*/ 4 h 9"/>
                  <a:gd name="T2" fmla="*/ 16 w 17"/>
                  <a:gd name="T3" fmla="*/ 4 h 9"/>
                  <a:gd name="T4" fmla="*/ 7 w 17"/>
                  <a:gd name="T5" fmla="*/ 9 h 9"/>
                  <a:gd name="T6" fmla="*/ 0 w 17"/>
                  <a:gd name="T7" fmla="*/ 5 h 9"/>
                  <a:gd name="T8" fmla="*/ 0 w 17"/>
                  <a:gd name="T9" fmla="*/ 4 h 9"/>
                  <a:gd name="T10" fmla="*/ 0 w 17"/>
                  <a:gd name="T11" fmla="*/ 4 h 9"/>
                  <a:gd name="T12" fmla="*/ 7 w 17"/>
                  <a:gd name="T13" fmla="*/ 0 h 9"/>
                  <a:gd name="T14" fmla="*/ 16 w 17"/>
                  <a:gd name="T15" fmla="*/ 3 h 9"/>
                  <a:gd name="T16" fmla="*/ 17 w 17"/>
                  <a:gd name="T17" fmla="*/ 4 h 9"/>
                  <a:gd name="T18" fmla="*/ 2 w 17"/>
                  <a:gd name="T19" fmla="*/ 4 h 9"/>
                  <a:gd name="T20" fmla="*/ 7 w 17"/>
                  <a:gd name="T21" fmla="*/ 7 h 9"/>
                  <a:gd name="T22" fmla="*/ 14 w 17"/>
                  <a:gd name="T23" fmla="*/ 4 h 9"/>
                  <a:gd name="T24" fmla="*/ 7 w 17"/>
                  <a:gd name="T25" fmla="*/ 2 h 9"/>
                  <a:gd name="T26" fmla="*/ 2 w 17"/>
                  <a:gd name="T2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9">
                    <a:moveTo>
                      <a:pt x="17" y="4"/>
                    </a:moveTo>
                    <a:cubicBezTo>
                      <a:pt x="16" y="4"/>
                      <a:pt x="16" y="4"/>
                      <a:pt x="16" y="4"/>
                    </a:cubicBezTo>
                    <a:cubicBezTo>
                      <a:pt x="13" y="7"/>
                      <a:pt x="10" y="9"/>
                      <a:pt x="7" y="9"/>
                    </a:cubicBezTo>
                    <a:cubicBezTo>
                      <a:pt x="3" y="8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3" y="1"/>
                      <a:pt x="7" y="0"/>
                    </a:cubicBezTo>
                    <a:cubicBezTo>
                      <a:pt x="10" y="0"/>
                      <a:pt x="13" y="1"/>
                      <a:pt x="16" y="3"/>
                    </a:cubicBezTo>
                    <a:lnTo>
                      <a:pt x="17" y="4"/>
                    </a:lnTo>
                    <a:close/>
                    <a:moveTo>
                      <a:pt x="2" y="4"/>
                    </a:moveTo>
                    <a:cubicBezTo>
                      <a:pt x="3" y="5"/>
                      <a:pt x="5" y="7"/>
                      <a:pt x="7" y="7"/>
                    </a:cubicBezTo>
                    <a:cubicBezTo>
                      <a:pt x="10" y="7"/>
                      <a:pt x="12" y="6"/>
                      <a:pt x="14" y="4"/>
                    </a:cubicBezTo>
                    <a:cubicBezTo>
                      <a:pt x="12" y="2"/>
                      <a:pt x="10" y="2"/>
                      <a:pt x="7" y="2"/>
                    </a:cubicBezTo>
                    <a:cubicBezTo>
                      <a:pt x="5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1" name="Freeform 935"/>
              <p:cNvSpPr>
                <a:spLocks noEditPoints="1"/>
              </p:cNvSpPr>
              <p:nvPr/>
            </p:nvSpPr>
            <p:spPr bwMode="auto">
              <a:xfrm>
                <a:off x="1735" y="794"/>
                <a:ext cx="21" cy="27"/>
              </a:xfrm>
              <a:custGeom>
                <a:avLst/>
                <a:gdLst>
                  <a:gd name="T0" fmla="*/ 10 w 11"/>
                  <a:gd name="T1" fmla="*/ 4 h 14"/>
                  <a:gd name="T2" fmla="*/ 2 w 11"/>
                  <a:gd name="T3" fmla="*/ 14 h 14"/>
                  <a:gd name="T4" fmla="*/ 2 w 11"/>
                  <a:gd name="T5" fmla="*/ 14 h 14"/>
                  <a:gd name="T6" fmla="*/ 1 w 11"/>
                  <a:gd name="T7" fmla="*/ 14 h 14"/>
                  <a:gd name="T8" fmla="*/ 1 w 11"/>
                  <a:gd name="T9" fmla="*/ 11 h 14"/>
                  <a:gd name="T10" fmla="*/ 8 w 11"/>
                  <a:gd name="T11" fmla="*/ 0 h 14"/>
                  <a:gd name="T12" fmla="*/ 9 w 11"/>
                  <a:gd name="T13" fmla="*/ 0 h 14"/>
                  <a:gd name="T14" fmla="*/ 10 w 11"/>
                  <a:gd name="T15" fmla="*/ 1 h 14"/>
                  <a:gd name="T16" fmla="*/ 10 w 11"/>
                  <a:gd name="T17" fmla="*/ 4 h 14"/>
                  <a:gd name="T18" fmla="*/ 3 w 11"/>
                  <a:gd name="T19" fmla="*/ 12 h 14"/>
                  <a:gd name="T20" fmla="*/ 9 w 11"/>
                  <a:gd name="T21" fmla="*/ 4 h 14"/>
                  <a:gd name="T22" fmla="*/ 8 w 11"/>
                  <a:gd name="T23" fmla="*/ 2 h 14"/>
                  <a:gd name="T24" fmla="*/ 2 w 11"/>
                  <a:gd name="T25" fmla="*/ 11 h 14"/>
                  <a:gd name="T26" fmla="*/ 3 w 11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4">
                    <a:moveTo>
                      <a:pt x="10" y="4"/>
                    </a:moveTo>
                    <a:cubicBezTo>
                      <a:pt x="11" y="13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3"/>
                      <a:pt x="1" y="11"/>
                    </a:cubicBezTo>
                    <a:cubicBezTo>
                      <a:pt x="0" y="8"/>
                      <a:pt x="1" y="3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3"/>
                      <a:pt x="10" y="4"/>
                    </a:cubicBezTo>
                    <a:close/>
                    <a:moveTo>
                      <a:pt x="3" y="12"/>
                    </a:moveTo>
                    <a:cubicBezTo>
                      <a:pt x="4" y="12"/>
                      <a:pt x="9" y="10"/>
                      <a:pt x="9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3" y="4"/>
                      <a:pt x="2" y="8"/>
                      <a:pt x="2" y="11"/>
                    </a:cubicBezTo>
                    <a:cubicBezTo>
                      <a:pt x="2" y="11"/>
                      <a:pt x="3" y="12"/>
                      <a:pt x="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2" name="Freeform 936"/>
              <p:cNvSpPr>
                <a:spLocks noEditPoints="1"/>
              </p:cNvSpPr>
              <p:nvPr/>
            </p:nvSpPr>
            <p:spPr bwMode="auto">
              <a:xfrm>
                <a:off x="1721" y="794"/>
                <a:ext cx="21" cy="27"/>
              </a:xfrm>
              <a:custGeom>
                <a:avLst/>
                <a:gdLst>
                  <a:gd name="T0" fmla="*/ 11 w 11"/>
                  <a:gd name="T1" fmla="*/ 9 h 14"/>
                  <a:gd name="T2" fmla="*/ 10 w 11"/>
                  <a:gd name="T3" fmla="*/ 14 h 14"/>
                  <a:gd name="T4" fmla="*/ 10 w 11"/>
                  <a:gd name="T5" fmla="*/ 14 h 14"/>
                  <a:gd name="T6" fmla="*/ 9 w 11"/>
                  <a:gd name="T7" fmla="*/ 14 h 14"/>
                  <a:gd name="T8" fmla="*/ 0 w 11"/>
                  <a:gd name="T9" fmla="*/ 5 h 14"/>
                  <a:gd name="T10" fmla="*/ 1 w 11"/>
                  <a:gd name="T11" fmla="*/ 1 h 14"/>
                  <a:gd name="T12" fmla="*/ 1 w 11"/>
                  <a:gd name="T13" fmla="*/ 0 h 14"/>
                  <a:gd name="T14" fmla="*/ 2 w 11"/>
                  <a:gd name="T15" fmla="*/ 0 h 14"/>
                  <a:gd name="T16" fmla="*/ 11 w 11"/>
                  <a:gd name="T17" fmla="*/ 9 h 14"/>
                  <a:gd name="T18" fmla="*/ 9 w 11"/>
                  <a:gd name="T19" fmla="*/ 12 h 14"/>
                  <a:gd name="T20" fmla="*/ 9 w 11"/>
                  <a:gd name="T21" fmla="*/ 9 h 14"/>
                  <a:gd name="T22" fmla="*/ 2 w 11"/>
                  <a:gd name="T23" fmla="*/ 2 h 14"/>
                  <a:gd name="T24" fmla="*/ 2 w 11"/>
                  <a:gd name="T25" fmla="*/ 5 h 14"/>
                  <a:gd name="T26" fmla="*/ 9 w 11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4">
                    <a:moveTo>
                      <a:pt x="11" y="9"/>
                    </a:moveTo>
                    <a:cubicBezTo>
                      <a:pt x="11" y="12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1" y="13"/>
                      <a:pt x="0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9" y="2"/>
                      <a:pt x="10" y="6"/>
                      <a:pt x="11" y="9"/>
                    </a:cubicBezTo>
                    <a:close/>
                    <a:moveTo>
                      <a:pt x="9" y="12"/>
                    </a:moveTo>
                    <a:cubicBezTo>
                      <a:pt x="9" y="12"/>
                      <a:pt x="9" y="10"/>
                      <a:pt x="9" y="9"/>
                    </a:cubicBezTo>
                    <a:cubicBezTo>
                      <a:pt x="9" y="6"/>
                      <a:pt x="6" y="4"/>
                      <a:pt x="2" y="2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3" y="10"/>
                      <a:pt x="7" y="12"/>
                      <a:pt x="9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3" name="Freeform 937"/>
              <p:cNvSpPr>
                <a:spLocks noEditPoints="1"/>
              </p:cNvSpPr>
              <p:nvPr/>
            </p:nvSpPr>
            <p:spPr bwMode="auto">
              <a:xfrm>
                <a:off x="1606" y="747"/>
                <a:ext cx="33" cy="20"/>
              </a:xfrm>
              <a:custGeom>
                <a:avLst/>
                <a:gdLst>
                  <a:gd name="T0" fmla="*/ 17 w 17"/>
                  <a:gd name="T1" fmla="*/ 5 h 10"/>
                  <a:gd name="T2" fmla="*/ 16 w 17"/>
                  <a:gd name="T3" fmla="*/ 5 h 10"/>
                  <a:gd name="T4" fmla="*/ 9 w 17"/>
                  <a:gd name="T5" fmla="*/ 9 h 10"/>
                  <a:gd name="T6" fmla="*/ 1 w 17"/>
                  <a:gd name="T7" fmla="*/ 6 h 10"/>
                  <a:gd name="T8" fmla="*/ 0 w 17"/>
                  <a:gd name="T9" fmla="*/ 6 h 10"/>
                  <a:gd name="T10" fmla="*/ 1 w 17"/>
                  <a:gd name="T11" fmla="*/ 5 h 10"/>
                  <a:gd name="T12" fmla="*/ 9 w 17"/>
                  <a:gd name="T13" fmla="*/ 1 h 10"/>
                  <a:gd name="T14" fmla="*/ 16 w 17"/>
                  <a:gd name="T15" fmla="*/ 4 h 10"/>
                  <a:gd name="T16" fmla="*/ 17 w 17"/>
                  <a:gd name="T17" fmla="*/ 5 h 10"/>
                  <a:gd name="T18" fmla="*/ 3 w 17"/>
                  <a:gd name="T19" fmla="*/ 5 h 10"/>
                  <a:gd name="T20" fmla="*/ 9 w 17"/>
                  <a:gd name="T21" fmla="*/ 7 h 10"/>
                  <a:gd name="T22" fmla="*/ 14 w 17"/>
                  <a:gd name="T23" fmla="*/ 5 h 10"/>
                  <a:gd name="T24" fmla="*/ 9 w 17"/>
                  <a:gd name="T25" fmla="*/ 2 h 10"/>
                  <a:gd name="T26" fmla="*/ 3 w 17"/>
                  <a:gd name="T2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0">
                    <a:moveTo>
                      <a:pt x="17" y="5"/>
                    </a:move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4" y="9"/>
                      <a:pt x="9" y="9"/>
                    </a:cubicBezTo>
                    <a:cubicBezTo>
                      <a:pt x="7" y="10"/>
                      <a:pt x="4" y="8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4" y="2"/>
                      <a:pt x="6" y="0"/>
                      <a:pt x="9" y="1"/>
                    </a:cubicBezTo>
                    <a:cubicBezTo>
                      <a:pt x="14" y="1"/>
                      <a:pt x="16" y="4"/>
                      <a:pt x="16" y="4"/>
                    </a:cubicBezTo>
                    <a:lnTo>
                      <a:pt x="17" y="5"/>
                    </a:lnTo>
                    <a:close/>
                    <a:moveTo>
                      <a:pt x="3" y="5"/>
                    </a:moveTo>
                    <a:cubicBezTo>
                      <a:pt x="5" y="7"/>
                      <a:pt x="7" y="8"/>
                      <a:pt x="9" y="7"/>
                    </a:cubicBezTo>
                    <a:cubicBezTo>
                      <a:pt x="12" y="7"/>
                      <a:pt x="14" y="6"/>
                      <a:pt x="14" y="5"/>
                    </a:cubicBezTo>
                    <a:cubicBezTo>
                      <a:pt x="14" y="4"/>
                      <a:pt x="12" y="2"/>
                      <a:pt x="9" y="2"/>
                    </a:cubicBezTo>
                    <a:cubicBezTo>
                      <a:pt x="7" y="2"/>
                      <a:pt x="5" y="3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4" name="Freeform 938"/>
              <p:cNvSpPr>
                <a:spLocks noEditPoints="1"/>
              </p:cNvSpPr>
              <p:nvPr/>
            </p:nvSpPr>
            <p:spPr bwMode="auto">
              <a:xfrm>
                <a:off x="1620" y="755"/>
                <a:ext cx="19" cy="29"/>
              </a:xfrm>
              <a:custGeom>
                <a:avLst/>
                <a:gdLst>
                  <a:gd name="T0" fmla="*/ 10 w 10"/>
                  <a:gd name="T1" fmla="*/ 3 h 15"/>
                  <a:gd name="T2" fmla="*/ 2 w 10"/>
                  <a:gd name="T3" fmla="*/ 14 h 15"/>
                  <a:gd name="T4" fmla="*/ 1 w 10"/>
                  <a:gd name="T5" fmla="*/ 15 h 15"/>
                  <a:gd name="T6" fmla="*/ 1 w 10"/>
                  <a:gd name="T7" fmla="*/ 14 h 15"/>
                  <a:gd name="T8" fmla="*/ 0 w 10"/>
                  <a:gd name="T9" fmla="*/ 10 h 15"/>
                  <a:gd name="T10" fmla="*/ 8 w 10"/>
                  <a:gd name="T11" fmla="*/ 0 h 15"/>
                  <a:gd name="T12" fmla="*/ 9 w 10"/>
                  <a:gd name="T13" fmla="*/ 0 h 15"/>
                  <a:gd name="T14" fmla="*/ 9 w 10"/>
                  <a:gd name="T15" fmla="*/ 1 h 15"/>
                  <a:gd name="T16" fmla="*/ 10 w 10"/>
                  <a:gd name="T17" fmla="*/ 3 h 15"/>
                  <a:gd name="T18" fmla="*/ 3 w 10"/>
                  <a:gd name="T19" fmla="*/ 12 h 15"/>
                  <a:gd name="T20" fmla="*/ 8 w 10"/>
                  <a:gd name="T21" fmla="*/ 4 h 15"/>
                  <a:gd name="T22" fmla="*/ 8 w 10"/>
                  <a:gd name="T23" fmla="*/ 2 h 15"/>
                  <a:gd name="T24" fmla="*/ 2 w 10"/>
                  <a:gd name="T25" fmla="*/ 10 h 15"/>
                  <a:gd name="T26" fmla="*/ 3 w 10"/>
                  <a:gd name="T27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5">
                    <a:moveTo>
                      <a:pt x="10" y="3"/>
                    </a:moveTo>
                    <a:cubicBezTo>
                      <a:pt x="10" y="6"/>
                      <a:pt x="10" y="12"/>
                      <a:pt x="2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3"/>
                      <a:pt x="1" y="11"/>
                      <a:pt x="0" y="10"/>
                    </a:cubicBezTo>
                    <a:cubicBezTo>
                      <a:pt x="0" y="1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10" y="2"/>
                      <a:pt x="10" y="3"/>
                    </a:cubicBezTo>
                    <a:close/>
                    <a:moveTo>
                      <a:pt x="3" y="12"/>
                    </a:moveTo>
                    <a:cubicBezTo>
                      <a:pt x="8" y="10"/>
                      <a:pt x="9" y="6"/>
                      <a:pt x="8" y="4"/>
                    </a:cubicBezTo>
                    <a:cubicBezTo>
                      <a:pt x="8" y="3"/>
                      <a:pt x="8" y="2"/>
                      <a:pt x="8" y="2"/>
                    </a:cubicBezTo>
                    <a:cubicBezTo>
                      <a:pt x="6" y="2"/>
                      <a:pt x="2" y="4"/>
                      <a:pt x="2" y="10"/>
                    </a:cubicBezTo>
                    <a:cubicBezTo>
                      <a:pt x="2" y="11"/>
                      <a:pt x="2" y="12"/>
                      <a:pt x="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5" name="Freeform 939"/>
              <p:cNvSpPr>
                <a:spLocks noEditPoints="1"/>
              </p:cNvSpPr>
              <p:nvPr/>
            </p:nvSpPr>
            <p:spPr bwMode="auto">
              <a:xfrm>
                <a:off x="1634" y="755"/>
                <a:ext cx="19" cy="27"/>
              </a:xfrm>
              <a:custGeom>
                <a:avLst/>
                <a:gdLst>
                  <a:gd name="T0" fmla="*/ 10 w 10"/>
                  <a:gd name="T1" fmla="*/ 9 h 14"/>
                  <a:gd name="T2" fmla="*/ 10 w 10"/>
                  <a:gd name="T3" fmla="*/ 13 h 14"/>
                  <a:gd name="T4" fmla="*/ 10 w 10"/>
                  <a:gd name="T5" fmla="*/ 14 h 14"/>
                  <a:gd name="T6" fmla="*/ 9 w 10"/>
                  <a:gd name="T7" fmla="*/ 14 h 14"/>
                  <a:gd name="T8" fmla="*/ 0 w 10"/>
                  <a:gd name="T9" fmla="*/ 5 h 14"/>
                  <a:gd name="T10" fmla="*/ 1 w 10"/>
                  <a:gd name="T11" fmla="*/ 1 h 14"/>
                  <a:gd name="T12" fmla="*/ 1 w 10"/>
                  <a:gd name="T13" fmla="*/ 0 h 14"/>
                  <a:gd name="T14" fmla="*/ 2 w 10"/>
                  <a:gd name="T15" fmla="*/ 0 h 14"/>
                  <a:gd name="T16" fmla="*/ 10 w 10"/>
                  <a:gd name="T17" fmla="*/ 9 h 14"/>
                  <a:gd name="T18" fmla="*/ 8 w 10"/>
                  <a:gd name="T19" fmla="*/ 12 h 14"/>
                  <a:gd name="T20" fmla="*/ 9 w 10"/>
                  <a:gd name="T21" fmla="*/ 9 h 14"/>
                  <a:gd name="T22" fmla="*/ 2 w 10"/>
                  <a:gd name="T23" fmla="*/ 2 h 14"/>
                  <a:gd name="T24" fmla="*/ 2 w 10"/>
                  <a:gd name="T25" fmla="*/ 5 h 14"/>
                  <a:gd name="T26" fmla="*/ 8 w 10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4">
                    <a:moveTo>
                      <a:pt x="10" y="9"/>
                    </a:moveTo>
                    <a:cubicBezTo>
                      <a:pt x="10" y="10"/>
                      <a:pt x="10" y="12"/>
                      <a:pt x="10" y="13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2" y="12"/>
                      <a:pt x="0" y="8"/>
                      <a:pt x="0" y="5"/>
                    </a:cubicBezTo>
                    <a:cubicBezTo>
                      <a:pt x="0" y="3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0" y="1"/>
                      <a:pt x="10" y="9"/>
                    </a:cubicBezTo>
                    <a:close/>
                    <a:moveTo>
                      <a:pt x="8" y="12"/>
                    </a:moveTo>
                    <a:cubicBezTo>
                      <a:pt x="9" y="11"/>
                      <a:pt x="9" y="10"/>
                      <a:pt x="9" y="9"/>
                    </a:cubicBezTo>
                    <a:cubicBezTo>
                      <a:pt x="8" y="4"/>
                      <a:pt x="4" y="2"/>
                      <a:pt x="2" y="2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8"/>
                      <a:pt x="4" y="11"/>
                      <a:pt x="8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6" name="Freeform 940"/>
              <p:cNvSpPr>
                <a:spLocks noEditPoints="1"/>
              </p:cNvSpPr>
              <p:nvPr/>
            </p:nvSpPr>
            <p:spPr bwMode="auto">
              <a:xfrm>
                <a:off x="1634" y="747"/>
                <a:ext cx="33" cy="18"/>
              </a:xfrm>
              <a:custGeom>
                <a:avLst/>
                <a:gdLst>
                  <a:gd name="T0" fmla="*/ 17 w 17"/>
                  <a:gd name="T1" fmla="*/ 4 h 9"/>
                  <a:gd name="T2" fmla="*/ 16 w 17"/>
                  <a:gd name="T3" fmla="*/ 5 h 9"/>
                  <a:gd name="T4" fmla="*/ 8 w 17"/>
                  <a:gd name="T5" fmla="*/ 9 h 9"/>
                  <a:gd name="T6" fmla="*/ 1 w 17"/>
                  <a:gd name="T7" fmla="*/ 5 h 9"/>
                  <a:gd name="T8" fmla="*/ 0 w 17"/>
                  <a:gd name="T9" fmla="*/ 5 h 9"/>
                  <a:gd name="T10" fmla="*/ 1 w 17"/>
                  <a:gd name="T11" fmla="*/ 4 h 9"/>
                  <a:gd name="T12" fmla="*/ 8 w 17"/>
                  <a:gd name="T13" fmla="*/ 1 h 9"/>
                  <a:gd name="T14" fmla="*/ 16 w 17"/>
                  <a:gd name="T15" fmla="*/ 4 h 9"/>
                  <a:gd name="T16" fmla="*/ 17 w 17"/>
                  <a:gd name="T17" fmla="*/ 4 h 9"/>
                  <a:gd name="T18" fmla="*/ 3 w 17"/>
                  <a:gd name="T19" fmla="*/ 5 h 9"/>
                  <a:gd name="T20" fmla="*/ 8 w 17"/>
                  <a:gd name="T21" fmla="*/ 8 h 9"/>
                  <a:gd name="T22" fmla="*/ 15 w 17"/>
                  <a:gd name="T23" fmla="*/ 4 h 9"/>
                  <a:gd name="T24" fmla="*/ 8 w 17"/>
                  <a:gd name="T25" fmla="*/ 2 h 9"/>
                  <a:gd name="T26" fmla="*/ 3 w 17"/>
                  <a:gd name="T2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9">
                    <a:moveTo>
                      <a:pt x="17" y="4"/>
                    </a:moveTo>
                    <a:cubicBezTo>
                      <a:pt x="16" y="5"/>
                      <a:pt x="16" y="5"/>
                      <a:pt x="16" y="5"/>
                    </a:cubicBezTo>
                    <a:cubicBezTo>
                      <a:pt x="14" y="8"/>
                      <a:pt x="11" y="9"/>
                      <a:pt x="8" y="9"/>
                    </a:cubicBezTo>
                    <a:cubicBezTo>
                      <a:pt x="4" y="9"/>
                      <a:pt x="1" y="6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4" y="1"/>
                      <a:pt x="8" y="1"/>
                    </a:cubicBezTo>
                    <a:cubicBezTo>
                      <a:pt x="11" y="0"/>
                      <a:pt x="14" y="1"/>
                      <a:pt x="16" y="4"/>
                    </a:cubicBezTo>
                    <a:lnTo>
                      <a:pt x="17" y="4"/>
                    </a:lnTo>
                    <a:close/>
                    <a:moveTo>
                      <a:pt x="3" y="5"/>
                    </a:moveTo>
                    <a:cubicBezTo>
                      <a:pt x="4" y="6"/>
                      <a:pt x="5" y="7"/>
                      <a:pt x="8" y="8"/>
                    </a:cubicBezTo>
                    <a:cubicBezTo>
                      <a:pt x="10" y="8"/>
                      <a:pt x="12" y="7"/>
                      <a:pt x="15" y="4"/>
                    </a:cubicBezTo>
                    <a:cubicBezTo>
                      <a:pt x="12" y="3"/>
                      <a:pt x="10" y="2"/>
                      <a:pt x="8" y="2"/>
                    </a:cubicBezTo>
                    <a:cubicBezTo>
                      <a:pt x="5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7" name="Freeform 941"/>
              <p:cNvSpPr>
                <a:spLocks noEditPoints="1"/>
              </p:cNvSpPr>
              <p:nvPr/>
            </p:nvSpPr>
            <p:spPr bwMode="auto">
              <a:xfrm>
                <a:off x="1634" y="730"/>
                <a:ext cx="21" cy="29"/>
              </a:xfrm>
              <a:custGeom>
                <a:avLst/>
                <a:gdLst>
                  <a:gd name="T0" fmla="*/ 10 w 11"/>
                  <a:gd name="T1" fmla="*/ 5 h 15"/>
                  <a:gd name="T2" fmla="*/ 2 w 11"/>
                  <a:gd name="T3" fmla="*/ 15 h 15"/>
                  <a:gd name="T4" fmla="*/ 1 w 11"/>
                  <a:gd name="T5" fmla="*/ 15 h 15"/>
                  <a:gd name="T6" fmla="*/ 1 w 11"/>
                  <a:gd name="T7" fmla="*/ 14 h 15"/>
                  <a:gd name="T8" fmla="*/ 0 w 11"/>
                  <a:gd name="T9" fmla="*/ 11 h 15"/>
                  <a:gd name="T10" fmla="*/ 8 w 11"/>
                  <a:gd name="T11" fmla="*/ 1 h 15"/>
                  <a:gd name="T12" fmla="*/ 9 w 11"/>
                  <a:gd name="T13" fmla="*/ 0 h 15"/>
                  <a:gd name="T14" fmla="*/ 9 w 11"/>
                  <a:gd name="T15" fmla="*/ 1 h 15"/>
                  <a:gd name="T16" fmla="*/ 10 w 11"/>
                  <a:gd name="T17" fmla="*/ 5 h 15"/>
                  <a:gd name="T18" fmla="*/ 2 w 11"/>
                  <a:gd name="T19" fmla="*/ 13 h 15"/>
                  <a:gd name="T20" fmla="*/ 8 w 11"/>
                  <a:gd name="T21" fmla="*/ 5 h 15"/>
                  <a:gd name="T22" fmla="*/ 8 w 11"/>
                  <a:gd name="T23" fmla="*/ 2 h 15"/>
                  <a:gd name="T24" fmla="*/ 2 w 11"/>
                  <a:gd name="T25" fmla="*/ 11 h 15"/>
                  <a:gd name="T26" fmla="*/ 2 w 11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10" y="5"/>
                    </a:moveTo>
                    <a:cubicBezTo>
                      <a:pt x="11" y="14"/>
                      <a:pt x="2" y="15"/>
                      <a:pt x="2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0" y="13"/>
                      <a:pt x="0" y="11"/>
                    </a:cubicBezTo>
                    <a:cubicBezTo>
                      <a:pt x="0" y="9"/>
                      <a:pt x="1" y="3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10" y="3"/>
                      <a:pt x="10" y="5"/>
                    </a:cubicBezTo>
                    <a:close/>
                    <a:moveTo>
                      <a:pt x="2" y="13"/>
                    </a:moveTo>
                    <a:cubicBezTo>
                      <a:pt x="4" y="13"/>
                      <a:pt x="9" y="11"/>
                      <a:pt x="8" y="5"/>
                    </a:cubicBezTo>
                    <a:cubicBezTo>
                      <a:pt x="8" y="4"/>
                      <a:pt x="8" y="3"/>
                      <a:pt x="8" y="2"/>
                    </a:cubicBezTo>
                    <a:cubicBezTo>
                      <a:pt x="2" y="5"/>
                      <a:pt x="2" y="8"/>
                      <a:pt x="2" y="11"/>
                    </a:cubicBezTo>
                    <a:cubicBezTo>
                      <a:pt x="2" y="12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8" name="Freeform 942"/>
              <p:cNvSpPr>
                <a:spLocks noEditPoints="1"/>
              </p:cNvSpPr>
              <p:nvPr/>
            </p:nvSpPr>
            <p:spPr bwMode="auto">
              <a:xfrm>
                <a:off x="1620" y="732"/>
                <a:ext cx="19" cy="27"/>
              </a:xfrm>
              <a:custGeom>
                <a:avLst/>
                <a:gdLst>
                  <a:gd name="T0" fmla="*/ 10 w 10"/>
                  <a:gd name="T1" fmla="*/ 8 h 14"/>
                  <a:gd name="T2" fmla="*/ 9 w 10"/>
                  <a:gd name="T3" fmla="*/ 13 h 14"/>
                  <a:gd name="T4" fmla="*/ 9 w 10"/>
                  <a:gd name="T5" fmla="*/ 14 h 14"/>
                  <a:gd name="T6" fmla="*/ 8 w 10"/>
                  <a:gd name="T7" fmla="*/ 14 h 14"/>
                  <a:gd name="T8" fmla="*/ 0 w 10"/>
                  <a:gd name="T9" fmla="*/ 5 h 14"/>
                  <a:gd name="T10" fmla="*/ 0 w 10"/>
                  <a:gd name="T11" fmla="*/ 1 h 14"/>
                  <a:gd name="T12" fmla="*/ 0 w 10"/>
                  <a:gd name="T13" fmla="*/ 0 h 14"/>
                  <a:gd name="T14" fmla="*/ 1 w 10"/>
                  <a:gd name="T15" fmla="*/ 0 h 14"/>
                  <a:gd name="T16" fmla="*/ 10 w 10"/>
                  <a:gd name="T17" fmla="*/ 8 h 14"/>
                  <a:gd name="T18" fmla="*/ 8 w 10"/>
                  <a:gd name="T19" fmla="*/ 12 h 14"/>
                  <a:gd name="T20" fmla="*/ 8 w 10"/>
                  <a:gd name="T21" fmla="*/ 9 h 14"/>
                  <a:gd name="T22" fmla="*/ 2 w 10"/>
                  <a:gd name="T23" fmla="*/ 2 h 14"/>
                  <a:gd name="T24" fmla="*/ 2 w 10"/>
                  <a:gd name="T25" fmla="*/ 4 h 14"/>
                  <a:gd name="T26" fmla="*/ 8 w 10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4">
                    <a:moveTo>
                      <a:pt x="10" y="8"/>
                    </a:moveTo>
                    <a:cubicBezTo>
                      <a:pt x="10" y="11"/>
                      <a:pt x="9" y="13"/>
                      <a:pt x="9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1" y="13"/>
                      <a:pt x="0" y="5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8" y="2"/>
                      <a:pt x="10" y="6"/>
                      <a:pt x="10" y="8"/>
                    </a:cubicBezTo>
                    <a:close/>
                    <a:moveTo>
                      <a:pt x="8" y="12"/>
                    </a:moveTo>
                    <a:cubicBezTo>
                      <a:pt x="8" y="11"/>
                      <a:pt x="8" y="10"/>
                      <a:pt x="8" y="9"/>
                    </a:cubicBezTo>
                    <a:cubicBezTo>
                      <a:pt x="8" y="5"/>
                      <a:pt x="6" y="3"/>
                      <a:pt x="2" y="2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10"/>
                      <a:pt x="6" y="11"/>
                      <a:pt x="8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9" name="Freeform 943"/>
              <p:cNvSpPr>
                <a:spLocks noEditPoints="1"/>
              </p:cNvSpPr>
              <p:nvPr/>
            </p:nvSpPr>
            <p:spPr bwMode="auto">
              <a:xfrm>
                <a:off x="1616" y="877"/>
                <a:ext cx="31" cy="18"/>
              </a:xfrm>
              <a:custGeom>
                <a:avLst/>
                <a:gdLst>
                  <a:gd name="T0" fmla="*/ 16 w 16"/>
                  <a:gd name="T1" fmla="*/ 4 h 9"/>
                  <a:gd name="T2" fmla="*/ 16 w 16"/>
                  <a:gd name="T3" fmla="*/ 5 h 9"/>
                  <a:gd name="T4" fmla="*/ 9 w 16"/>
                  <a:gd name="T5" fmla="*/ 8 h 9"/>
                  <a:gd name="T6" fmla="*/ 1 w 16"/>
                  <a:gd name="T7" fmla="*/ 5 h 9"/>
                  <a:gd name="T8" fmla="*/ 0 w 16"/>
                  <a:gd name="T9" fmla="*/ 5 h 9"/>
                  <a:gd name="T10" fmla="*/ 0 w 16"/>
                  <a:gd name="T11" fmla="*/ 4 h 9"/>
                  <a:gd name="T12" fmla="*/ 9 w 16"/>
                  <a:gd name="T13" fmla="*/ 0 h 9"/>
                  <a:gd name="T14" fmla="*/ 16 w 16"/>
                  <a:gd name="T15" fmla="*/ 4 h 9"/>
                  <a:gd name="T16" fmla="*/ 2 w 16"/>
                  <a:gd name="T17" fmla="*/ 5 h 9"/>
                  <a:gd name="T18" fmla="*/ 9 w 16"/>
                  <a:gd name="T19" fmla="*/ 7 h 9"/>
                  <a:gd name="T20" fmla="*/ 14 w 16"/>
                  <a:gd name="T21" fmla="*/ 4 h 9"/>
                  <a:gd name="T22" fmla="*/ 9 w 16"/>
                  <a:gd name="T23" fmla="*/ 2 h 9"/>
                  <a:gd name="T24" fmla="*/ 2 w 16"/>
                  <a:gd name="T2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9">
                    <a:moveTo>
                      <a:pt x="16" y="4"/>
                    </a:move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3" y="8"/>
                      <a:pt x="9" y="8"/>
                    </a:cubicBezTo>
                    <a:cubicBezTo>
                      <a:pt x="6" y="9"/>
                      <a:pt x="3" y="8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1"/>
                      <a:pt x="6" y="0"/>
                      <a:pt x="9" y="0"/>
                    </a:cubicBezTo>
                    <a:cubicBezTo>
                      <a:pt x="13" y="0"/>
                      <a:pt x="16" y="3"/>
                      <a:pt x="16" y="4"/>
                    </a:cubicBezTo>
                    <a:close/>
                    <a:moveTo>
                      <a:pt x="2" y="5"/>
                    </a:moveTo>
                    <a:cubicBezTo>
                      <a:pt x="5" y="6"/>
                      <a:pt x="7" y="7"/>
                      <a:pt x="9" y="7"/>
                    </a:cubicBezTo>
                    <a:cubicBezTo>
                      <a:pt x="12" y="6"/>
                      <a:pt x="13" y="5"/>
                      <a:pt x="14" y="4"/>
                    </a:cubicBezTo>
                    <a:cubicBezTo>
                      <a:pt x="13" y="3"/>
                      <a:pt x="12" y="2"/>
                      <a:pt x="9" y="2"/>
                    </a:cubicBezTo>
                    <a:cubicBezTo>
                      <a:pt x="7" y="1"/>
                      <a:pt x="5" y="2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0" name="Freeform 944"/>
              <p:cNvSpPr>
                <a:spLocks noEditPoints="1"/>
              </p:cNvSpPr>
              <p:nvPr/>
            </p:nvSpPr>
            <p:spPr bwMode="auto">
              <a:xfrm>
                <a:off x="1628" y="883"/>
                <a:ext cx="21" cy="29"/>
              </a:xfrm>
              <a:custGeom>
                <a:avLst/>
                <a:gdLst>
                  <a:gd name="T0" fmla="*/ 11 w 11"/>
                  <a:gd name="T1" fmla="*/ 4 h 15"/>
                  <a:gd name="T2" fmla="*/ 3 w 11"/>
                  <a:gd name="T3" fmla="*/ 15 h 15"/>
                  <a:gd name="T4" fmla="*/ 2 w 11"/>
                  <a:gd name="T5" fmla="*/ 15 h 15"/>
                  <a:gd name="T6" fmla="*/ 2 w 11"/>
                  <a:gd name="T7" fmla="*/ 14 h 15"/>
                  <a:gd name="T8" fmla="*/ 1 w 11"/>
                  <a:gd name="T9" fmla="*/ 10 h 15"/>
                  <a:gd name="T10" fmla="*/ 9 w 11"/>
                  <a:gd name="T11" fmla="*/ 0 h 15"/>
                  <a:gd name="T12" fmla="*/ 10 w 11"/>
                  <a:gd name="T13" fmla="*/ 0 h 15"/>
                  <a:gd name="T14" fmla="*/ 10 w 11"/>
                  <a:gd name="T15" fmla="*/ 1 h 15"/>
                  <a:gd name="T16" fmla="*/ 11 w 11"/>
                  <a:gd name="T17" fmla="*/ 4 h 15"/>
                  <a:gd name="T18" fmla="*/ 3 w 11"/>
                  <a:gd name="T19" fmla="*/ 13 h 15"/>
                  <a:gd name="T20" fmla="*/ 9 w 11"/>
                  <a:gd name="T21" fmla="*/ 4 h 15"/>
                  <a:gd name="T22" fmla="*/ 9 w 11"/>
                  <a:gd name="T23" fmla="*/ 2 h 15"/>
                  <a:gd name="T24" fmla="*/ 3 w 11"/>
                  <a:gd name="T25" fmla="*/ 10 h 15"/>
                  <a:gd name="T26" fmla="*/ 3 w 11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11" y="4"/>
                    </a:moveTo>
                    <a:cubicBezTo>
                      <a:pt x="11" y="7"/>
                      <a:pt x="10" y="12"/>
                      <a:pt x="3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1" y="12"/>
                      <a:pt x="1" y="10"/>
                    </a:cubicBezTo>
                    <a:cubicBezTo>
                      <a:pt x="0" y="1"/>
                      <a:pt x="9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1" y="2"/>
                      <a:pt x="11" y="4"/>
                    </a:cubicBezTo>
                    <a:close/>
                    <a:moveTo>
                      <a:pt x="3" y="13"/>
                    </a:moveTo>
                    <a:cubicBezTo>
                      <a:pt x="8" y="10"/>
                      <a:pt x="9" y="7"/>
                      <a:pt x="9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7" y="3"/>
                      <a:pt x="2" y="4"/>
                      <a:pt x="3" y="10"/>
                    </a:cubicBezTo>
                    <a:cubicBezTo>
                      <a:pt x="3" y="11"/>
                      <a:pt x="3" y="12"/>
                      <a:pt x="3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1" name="Freeform 945"/>
              <p:cNvSpPr>
                <a:spLocks noEditPoints="1"/>
              </p:cNvSpPr>
              <p:nvPr/>
            </p:nvSpPr>
            <p:spPr bwMode="auto">
              <a:xfrm>
                <a:off x="1643" y="883"/>
                <a:ext cx="20" cy="27"/>
              </a:xfrm>
              <a:custGeom>
                <a:avLst/>
                <a:gdLst>
                  <a:gd name="T0" fmla="*/ 10 w 10"/>
                  <a:gd name="T1" fmla="*/ 9 h 14"/>
                  <a:gd name="T2" fmla="*/ 10 w 10"/>
                  <a:gd name="T3" fmla="*/ 13 h 14"/>
                  <a:gd name="T4" fmla="*/ 10 w 10"/>
                  <a:gd name="T5" fmla="*/ 14 h 14"/>
                  <a:gd name="T6" fmla="*/ 9 w 10"/>
                  <a:gd name="T7" fmla="*/ 14 h 14"/>
                  <a:gd name="T8" fmla="*/ 0 w 10"/>
                  <a:gd name="T9" fmla="*/ 6 h 14"/>
                  <a:gd name="T10" fmla="*/ 1 w 10"/>
                  <a:gd name="T11" fmla="*/ 1 h 14"/>
                  <a:gd name="T12" fmla="*/ 1 w 10"/>
                  <a:gd name="T13" fmla="*/ 0 h 14"/>
                  <a:gd name="T14" fmla="*/ 1 w 10"/>
                  <a:gd name="T15" fmla="*/ 0 h 14"/>
                  <a:gd name="T16" fmla="*/ 10 w 10"/>
                  <a:gd name="T17" fmla="*/ 9 h 14"/>
                  <a:gd name="T18" fmla="*/ 8 w 10"/>
                  <a:gd name="T19" fmla="*/ 12 h 14"/>
                  <a:gd name="T20" fmla="*/ 8 w 10"/>
                  <a:gd name="T21" fmla="*/ 10 h 14"/>
                  <a:gd name="T22" fmla="*/ 2 w 10"/>
                  <a:gd name="T23" fmla="*/ 2 h 14"/>
                  <a:gd name="T24" fmla="*/ 2 w 10"/>
                  <a:gd name="T25" fmla="*/ 5 h 14"/>
                  <a:gd name="T26" fmla="*/ 8 w 10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4">
                    <a:moveTo>
                      <a:pt x="10" y="9"/>
                    </a:moveTo>
                    <a:cubicBezTo>
                      <a:pt x="10" y="11"/>
                      <a:pt x="10" y="12"/>
                      <a:pt x="10" y="13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2" y="12"/>
                      <a:pt x="0" y="9"/>
                      <a:pt x="0" y="6"/>
                    </a:cubicBezTo>
                    <a:cubicBezTo>
                      <a:pt x="0" y="3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9" y="2"/>
                      <a:pt x="10" y="9"/>
                    </a:cubicBezTo>
                    <a:close/>
                    <a:moveTo>
                      <a:pt x="8" y="12"/>
                    </a:moveTo>
                    <a:cubicBezTo>
                      <a:pt x="8" y="11"/>
                      <a:pt x="8" y="10"/>
                      <a:pt x="8" y="10"/>
                    </a:cubicBezTo>
                    <a:cubicBezTo>
                      <a:pt x="8" y="4"/>
                      <a:pt x="4" y="3"/>
                      <a:pt x="2" y="2"/>
                    </a:cubicBezTo>
                    <a:cubicBezTo>
                      <a:pt x="2" y="3"/>
                      <a:pt x="1" y="4"/>
                      <a:pt x="2" y="5"/>
                    </a:cubicBezTo>
                    <a:cubicBezTo>
                      <a:pt x="2" y="9"/>
                      <a:pt x="4" y="11"/>
                      <a:pt x="8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2" name="Freeform 946"/>
              <p:cNvSpPr>
                <a:spLocks noEditPoints="1"/>
              </p:cNvSpPr>
              <p:nvPr/>
            </p:nvSpPr>
            <p:spPr bwMode="auto">
              <a:xfrm>
                <a:off x="1643" y="877"/>
                <a:ext cx="33" cy="18"/>
              </a:xfrm>
              <a:custGeom>
                <a:avLst/>
                <a:gdLst>
                  <a:gd name="T0" fmla="*/ 17 w 17"/>
                  <a:gd name="T1" fmla="*/ 4 h 9"/>
                  <a:gd name="T2" fmla="*/ 16 w 17"/>
                  <a:gd name="T3" fmla="*/ 4 h 9"/>
                  <a:gd name="T4" fmla="*/ 7 w 17"/>
                  <a:gd name="T5" fmla="*/ 8 h 9"/>
                  <a:gd name="T6" fmla="*/ 1 w 17"/>
                  <a:gd name="T7" fmla="*/ 5 h 9"/>
                  <a:gd name="T8" fmla="*/ 0 w 17"/>
                  <a:gd name="T9" fmla="*/ 4 h 9"/>
                  <a:gd name="T10" fmla="*/ 1 w 17"/>
                  <a:gd name="T11" fmla="*/ 4 h 9"/>
                  <a:gd name="T12" fmla="*/ 8 w 17"/>
                  <a:gd name="T13" fmla="*/ 0 h 9"/>
                  <a:gd name="T14" fmla="*/ 16 w 17"/>
                  <a:gd name="T15" fmla="*/ 3 h 9"/>
                  <a:gd name="T16" fmla="*/ 17 w 17"/>
                  <a:gd name="T17" fmla="*/ 4 h 9"/>
                  <a:gd name="T18" fmla="*/ 2 w 17"/>
                  <a:gd name="T19" fmla="*/ 4 h 9"/>
                  <a:gd name="T20" fmla="*/ 8 w 17"/>
                  <a:gd name="T21" fmla="*/ 7 h 9"/>
                  <a:gd name="T22" fmla="*/ 14 w 17"/>
                  <a:gd name="T23" fmla="*/ 4 h 9"/>
                  <a:gd name="T24" fmla="*/ 8 w 17"/>
                  <a:gd name="T25" fmla="*/ 2 h 9"/>
                  <a:gd name="T26" fmla="*/ 2 w 17"/>
                  <a:gd name="T2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9">
                    <a:moveTo>
                      <a:pt x="17" y="4"/>
                    </a:moveTo>
                    <a:cubicBezTo>
                      <a:pt x="16" y="4"/>
                      <a:pt x="16" y="4"/>
                      <a:pt x="16" y="4"/>
                    </a:cubicBezTo>
                    <a:cubicBezTo>
                      <a:pt x="13" y="7"/>
                      <a:pt x="10" y="9"/>
                      <a:pt x="7" y="8"/>
                    </a:cubicBezTo>
                    <a:cubicBezTo>
                      <a:pt x="3" y="8"/>
                      <a:pt x="1" y="5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3" y="0"/>
                      <a:pt x="8" y="0"/>
                    </a:cubicBezTo>
                    <a:cubicBezTo>
                      <a:pt x="10" y="0"/>
                      <a:pt x="13" y="1"/>
                      <a:pt x="16" y="3"/>
                    </a:cubicBezTo>
                    <a:lnTo>
                      <a:pt x="17" y="4"/>
                    </a:lnTo>
                    <a:close/>
                    <a:moveTo>
                      <a:pt x="2" y="4"/>
                    </a:moveTo>
                    <a:cubicBezTo>
                      <a:pt x="3" y="5"/>
                      <a:pt x="5" y="7"/>
                      <a:pt x="8" y="7"/>
                    </a:cubicBezTo>
                    <a:cubicBezTo>
                      <a:pt x="10" y="7"/>
                      <a:pt x="12" y="6"/>
                      <a:pt x="14" y="4"/>
                    </a:cubicBezTo>
                    <a:cubicBezTo>
                      <a:pt x="12" y="2"/>
                      <a:pt x="10" y="1"/>
                      <a:pt x="8" y="2"/>
                    </a:cubicBezTo>
                    <a:cubicBezTo>
                      <a:pt x="5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3" name="Freeform 947"/>
              <p:cNvSpPr>
                <a:spLocks noEditPoints="1"/>
              </p:cNvSpPr>
              <p:nvPr/>
            </p:nvSpPr>
            <p:spPr bwMode="auto">
              <a:xfrm>
                <a:off x="1643" y="858"/>
                <a:ext cx="20" cy="29"/>
              </a:xfrm>
              <a:custGeom>
                <a:avLst/>
                <a:gdLst>
                  <a:gd name="T0" fmla="*/ 9 w 10"/>
                  <a:gd name="T1" fmla="*/ 5 h 15"/>
                  <a:gd name="T2" fmla="*/ 1 w 10"/>
                  <a:gd name="T3" fmla="*/ 15 h 15"/>
                  <a:gd name="T4" fmla="*/ 1 w 10"/>
                  <a:gd name="T5" fmla="*/ 15 h 15"/>
                  <a:gd name="T6" fmla="*/ 1 w 10"/>
                  <a:gd name="T7" fmla="*/ 14 h 15"/>
                  <a:gd name="T8" fmla="*/ 0 w 10"/>
                  <a:gd name="T9" fmla="*/ 12 h 15"/>
                  <a:gd name="T10" fmla="*/ 8 w 10"/>
                  <a:gd name="T11" fmla="*/ 1 h 15"/>
                  <a:gd name="T12" fmla="*/ 9 w 10"/>
                  <a:gd name="T13" fmla="*/ 0 h 15"/>
                  <a:gd name="T14" fmla="*/ 9 w 10"/>
                  <a:gd name="T15" fmla="*/ 1 h 15"/>
                  <a:gd name="T16" fmla="*/ 9 w 10"/>
                  <a:gd name="T17" fmla="*/ 5 h 15"/>
                  <a:gd name="T18" fmla="*/ 2 w 10"/>
                  <a:gd name="T19" fmla="*/ 13 h 15"/>
                  <a:gd name="T20" fmla="*/ 8 w 10"/>
                  <a:gd name="T21" fmla="*/ 5 h 15"/>
                  <a:gd name="T22" fmla="*/ 7 w 10"/>
                  <a:gd name="T23" fmla="*/ 3 h 15"/>
                  <a:gd name="T24" fmla="*/ 2 w 10"/>
                  <a:gd name="T25" fmla="*/ 12 h 15"/>
                  <a:gd name="T26" fmla="*/ 2 w 10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5">
                    <a:moveTo>
                      <a:pt x="9" y="5"/>
                    </a:moveTo>
                    <a:cubicBezTo>
                      <a:pt x="10" y="14"/>
                      <a:pt x="2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0" y="13"/>
                      <a:pt x="0" y="12"/>
                    </a:cubicBezTo>
                    <a:cubicBezTo>
                      <a:pt x="0" y="9"/>
                      <a:pt x="0" y="3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3"/>
                      <a:pt x="9" y="4"/>
                      <a:pt x="9" y="5"/>
                    </a:cubicBezTo>
                    <a:close/>
                    <a:moveTo>
                      <a:pt x="2" y="13"/>
                    </a:moveTo>
                    <a:cubicBezTo>
                      <a:pt x="4" y="13"/>
                      <a:pt x="8" y="11"/>
                      <a:pt x="8" y="5"/>
                    </a:cubicBezTo>
                    <a:cubicBezTo>
                      <a:pt x="8" y="4"/>
                      <a:pt x="8" y="3"/>
                      <a:pt x="7" y="3"/>
                    </a:cubicBezTo>
                    <a:cubicBezTo>
                      <a:pt x="2" y="5"/>
                      <a:pt x="1" y="9"/>
                      <a:pt x="2" y="12"/>
                    </a:cubicBezTo>
                    <a:cubicBezTo>
                      <a:pt x="2" y="12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4" name="Freeform 948"/>
              <p:cNvSpPr>
                <a:spLocks noEditPoints="1"/>
              </p:cNvSpPr>
              <p:nvPr/>
            </p:nvSpPr>
            <p:spPr bwMode="auto">
              <a:xfrm>
                <a:off x="1630" y="860"/>
                <a:ext cx="19" cy="27"/>
              </a:xfrm>
              <a:custGeom>
                <a:avLst/>
                <a:gdLst>
                  <a:gd name="T0" fmla="*/ 10 w 10"/>
                  <a:gd name="T1" fmla="*/ 9 h 14"/>
                  <a:gd name="T2" fmla="*/ 9 w 10"/>
                  <a:gd name="T3" fmla="*/ 13 h 14"/>
                  <a:gd name="T4" fmla="*/ 9 w 10"/>
                  <a:gd name="T5" fmla="*/ 14 h 14"/>
                  <a:gd name="T6" fmla="*/ 8 w 10"/>
                  <a:gd name="T7" fmla="*/ 14 h 14"/>
                  <a:gd name="T8" fmla="*/ 0 w 10"/>
                  <a:gd name="T9" fmla="*/ 5 h 14"/>
                  <a:gd name="T10" fmla="*/ 0 w 10"/>
                  <a:gd name="T11" fmla="*/ 1 h 14"/>
                  <a:gd name="T12" fmla="*/ 0 w 10"/>
                  <a:gd name="T13" fmla="*/ 0 h 14"/>
                  <a:gd name="T14" fmla="*/ 1 w 10"/>
                  <a:gd name="T15" fmla="*/ 0 h 14"/>
                  <a:gd name="T16" fmla="*/ 10 w 10"/>
                  <a:gd name="T17" fmla="*/ 9 h 14"/>
                  <a:gd name="T18" fmla="*/ 8 w 10"/>
                  <a:gd name="T19" fmla="*/ 12 h 14"/>
                  <a:gd name="T20" fmla="*/ 8 w 10"/>
                  <a:gd name="T21" fmla="*/ 9 h 14"/>
                  <a:gd name="T22" fmla="*/ 1 w 10"/>
                  <a:gd name="T23" fmla="*/ 2 h 14"/>
                  <a:gd name="T24" fmla="*/ 1 w 10"/>
                  <a:gd name="T25" fmla="*/ 5 h 14"/>
                  <a:gd name="T26" fmla="*/ 8 w 10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4">
                    <a:moveTo>
                      <a:pt x="10" y="9"/>
                    </a:moveTo>
                    <a:cubicBezTo>
                      <a:pt x="10" y="11"/>
                      <a:pt x="9" y="13"/>
                      <a:pt x="9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0" y="13"/>
                      <a:pt x="0" y="5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8" y="2"/>
                      <a:pt x="10" y="6"/>
                      <a:pt x="10" y="9"/>
                    </a:cubicBezTo>
                    <a:close/>
                    <a:moveTo>
                      <a:pt x="8" y="12"/>
                    </a:moveTo>
                    <a:cubicBezTo>
                      <a:pt x="8" y="11"/>
                      <a:pt x="8" y="10"/>
                      <a:pt x="8" y="9"/>
                    </a:cubicBezTo>
                    <a:cubicBezTo>
                      <a:pt x="8" y="6"/>
                      <a:pt x="6" y="3"/>
                      <a:pt x="1" y="2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2" y="10"/>
                      <a:pt x="6" y="12"/>
                      <a:pt x="8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5" name="Freeform 949"/>
              <p:cNvSpPr>
                <a:spLocks noEditPoints="1"/>
              </p:cNvSpPr>
              <p:nvPr/>
            </p:nvSpPr>
            <p:spPr bwMode="auto">
              <a:xfrm>
                <a:off x="1509" y="825"/>
                <a:ext cx="33" cy="17"/>
              </a:xfrm>
              <a:custGeom>
                <a:avLst/>
                <a:gdLst>
                  <a:gd name="T0" fmla="*/ 17 w 17"/>
                  <a:gd name="T1" fmla="*/ 4 h 9"/>
                  <a:gd name="T2" fmla="*/ 16 w 17"/>
                  <a:gd name="T3" fmla="*/ 5 h 9"/>
                  <a:gd name="T4" fmla="*/ 10 w 17"/>
                  <a:gd name="T5" fmla="*/ 9 h 9"/>
                  <a:gd name="T6" fmla="*/ 1 w 17"/>
                  <a:gd name="T7" fmla="*/ 6 h 9"/>
                  <a:gd name="T8" fmla="*/ 0 w 17"/>
                  <a:gd name="T9" fmla="*/ 5 h 9"/>
                  <a:gd name="T10" fmla="*/ 1 w 17"/>
                  <a:gd name="T11" fmla="*/ 4 h 9"/>
                  <a:gd name="T12" fmla="*/ 10 w 17"/>
                  <a:gd name="T13" fmla="*/ 0 h 9"/>
                  <a:gd name="T14" fmla="*/ 16 w 17"/>
                  <a:gd name="T15" fmla="*/ 4 h 9"/>
                  <a:gd name="T16" fmla="*/ 17 w 17"/>
                  <a:gd name="T17" fmla="*/ 4 h 9"/>
                  <a:gd name="T18" fmla="*/ 3 w 17"/>
                  <a:gd name="T19" fmla="*/ 5 h 9"/>
                  <a:gd name="T20" fmla="*/ 9 w 17"/>
                  <a:gd name="T21" fmla="*/ 7 h 9"/>
                  <a:gd name="T22" fmla="*/ 15 w 17"/>
                  <a:gd name="T23" fmla="*/ 4 h 9"/>
                  <a:gd name="T24" fmla="*/ 9 w 17"/>
                  <a:gd name="T25" fmla="*/ 2 h 9"/>
                  <a:gd name="T26" fmla="*/ 3 w 17"/>
                  <a:gd name="T2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9">
                    <a:moveTo>
                      <a:pt x="17" y="4"/>
                    </a:move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4" y="8"/>
                      <a:pt x="10" y="9"/>
                    </a:cubicBezTo>
                    <a:cubicBezTo>
                      <a:pt x="7" y="9"/>
                      <a:pt x="4" y="8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4" y="1"/>
                      <a:pt x="7" y="0"/>
                      <a:pt x="10" y="0"/>
                    </a:cubicBezTo>
                    <a:cubicBezTo>
                      <a:pt x="14" y="0"/>
                      <a:pt x="16" y="4"/>
                      <a:pt x="16" y="4"/>
                    </a:cubicBezTo>
                    <a:lnTo>
                      <a:pt x="17" y="4"/>
                    </a:lnTo>
                    <a:close/>
                    <a:moveTo>
                      <a:pt x="3" y="5"/>
                    </a:moveTo>
                    <a:cubicBezTo>
                      <a:pt x="5" y="7"/>
                      <a:pt x="7" y="7"/>
                      <a:pt x="9" y="7"/>
                    </a:cubicBezTo>
                    <a:cubicBezTo>
                      <a:pt x="12" y="7"/>
                      <a:pt x="14" y="5"/>
                      <a:pt x="15" y="4"/>
                    </a:cubicBezTo>
                    <a:cubicBezTo>
                      <a:pt x="14" y="4"/>
                      <a:pt x="12" y="2"/>
                      <a:pt x="9" y="2"/>
                    </a:cubicBezTo>
                    <a:cubicBezTo>
                      <a:pt x="7" y="2"/>
                      <a:pt x="5" y="3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6" name="Freeform 950"/>
              <p:cNvSpPr>
                <a:spLocks noEditPoints="1"/>
              </p:cNvSpPr>
              <p:nvPr/>
            </p:nvSpPr>
            <p:spPr bwMode="auto">
              <a:xfrm>
                <a:off x="1523" y="833"/>
                <a:ext cx="19" cy="27"/>
              </a:xfrm>
              <a:custGeom>
                <a:avLst/>
                <a:gdLst>
                  <a:gd name="T0" fmla="*/ 10 w 10"/>
                  <a:gd name="T1" fmla="*/ 3 h 14"/>
                  <a:gd name="T2" fmla="*/ 2 w 10"/>
                  <a:gd name="T3" fmla="*/ 14 h 14"/>
                  <a:gd name="T4" fmla="*/ 2 w 10"/>
                  <a:gd name="T5" fmla="*/ 14 h 14"/>
                  <a:gd name="T6" fmla="*/ 1 w 10"/>
                  <a:gd name="T7" fmla="*/ 13 h 14"/>
                  <a:gd name="T8" fmla="*/ 1 w 10"/>
                  <a:gd name="T9" fmla="*/ 10 h 14"/>
                  <a:gd name="T10" fmla="*/ 9 w 10"/>
                  <a:gd name="T11" fmla="*/ 0 h 14"/>
                  <a:gd name="T12" fmla="*/ 9 w 10"/>
                  <a:gd name="T13" fmla="*/ 0 h 14"/>
                  <a:gd name="T14" fmla="*/ 10 w 10"/>
                  <a:gd name="T15" fmla="*/ 0 h 14"/>
                  <a:gd name="T16" fmla="*/ 10 w 10"/>
                  <a:gd name="T17" fmla="*/ 3 h 14"/>
                  <a:gd name="T18" fmla="*/ 3 w 10"/>
                  <a:gd name="T19" fmla="*/ 12 h 14"/>
                  <a:gd name="T20" fmla="*/ 8 w 10"/>
                  <a:gd name="T21" fmla="*/ 3 h 14"/>
                  <a:gd name="T22" fmla="*/ 8 w 10"/>
                  <a:gd name="T23" fmla="*/ 1 h 14"/>
                  <a:gd name="T24" fmla="*/ 2 w 10"/>
                  <a:gd name="T25" fmla="*/ 10 h 14"/>
                  <a:gd name="T26" fmla="*/ 3 w 10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4">
                    <a:moveTo>
                      <a:pt x="10" y="3"/>
                    </a:moveTo>
                    <a:cubicBezTo>
                      <a:pt x="10" y="6"/>
                      <a:pt x="10" y="11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1"/>
                      <a:pt x="10" y="3"/>
                    </a:cubicBezTo>
                    <a:close/>
                    <a:moveTo>
                      <a:pt x="3" y="12"/>
                    </a:moveTo>
                    <a:cubicBezTo>
                      <a:pt x="8" y="10"/>
                      <a:pt x="9" y="6"/>
                      <a:pt x="8" y="3"/>
                    </a:cubicBezTo>
                    <a:cubicBezTo>
                      <a:pt x="8" y="2"/>
                      <a:pt x="8" y="2"/>
                      <a:pt x="8" y="1"/>
                    </a:cubicBezTo>
                    <a:cubicBezTo>
                      <a:pt x="6" y="2"/>
                      <a:pt x="2" y="4"/>
                      <a:pt x="2" y="10"/>
                    </a:cubicBezTo>
                    <a:cubicBezTo>
                      <a:pt x="2" y="10"/>
                      <a:pt x="2" y="11"/>
                      <a:pt x="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7" name="Freeform 951"/>
              <p:cNvSpPr>
                <a:spLocks noEditPoints="1"/>
              </p:cNvSpPr>
              <p:nvPr/>
            </p:nvSpPr>
            <p:spPr bwMode="auto">
              <a:xfrm>
                <a:off x="1537" y="831"/>
                <a:ext cx="19" cy="29"/>
              </a:xfrm>
              <a:custGeom>
                <a:avLst/>
                <a:gdLst>
                  <a:gd name="T0" fmla="*/ 10 w 10"/>
                  <a:gd name="T1" fmla="*/ 10 h 15"/>
                  <a:gd name="T2" fmla="*/ 10 w 10"/>
                  <a:gd name="T3" fmla="*/ 14 h 15"/>
                  <a:gd name="T4" fmla="*/ 10 w 10"/>
                  <a:gd name="T5" fmla="*/ 15 h 15"/>
                  <a:gd name="T6" fmla="*/ 9 w 10"/>
                  <a:gd name="T7" fmla="*/ 14 h 15"/>
                  <a:gd name="T8" fmla="*/ 0 w 10"/>
                  <a:gd name="T9" fmla="*/ 6 h 15"/>
                  <a:gd name="T10" fmla="*/ 1 w 10"/>
                  <a:gd name="T11" fmla="*/ 1 h 15"/>
                  <a:gd name="T12" fmla="*/ 1 w 10"/>
                  <a:gd name="T13" fmla="*/ 0 h 15"/>
                  <a:gd name="T14" fmla="*/ 2 w 10"/>
                  <a:gd name="T15" fmla="*/ 1 h 15"/>
                  <a:gd name="T16" fmla="*/ 10 w 10"/>
                  <a:gd name="T17" fmla="*/ 10 h 15"/>
                  <a:gd name="T18" fmla="*/ 9 w 10"/>
                  <a:gd name="T19" fmla="*/ 12 h 15"/>
                  <a:gd name="T20" fmla="*/ 9 w 10"/>
                  <a:gd name="T21" fmla="*/ 10 h 15"/>
                  <a:gd name="T22" fmla="*/ 2 w 10"/>
                  <a:gd name="T23" fmla="*/ 2 h 15"/>
                  <a:gd name="T24" fmla="*/ 2 w 10"/>
                  <a:gd name="T25" fmla="*/ 6 h 15"/>
                  <a:gd name="T26" fmla="*/ 9 w 10"/>
                  <a:gd name="T27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5">
                    <a:moveTo>
                      <a:pt x="10" y="10"/>
                    </a:moveTo>
                    <a:cubicBezTo>
                      <a:pt x="10" y="11"/>
                      <a:pt x="10" y="12"/>
                      <a:pt x="10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2" y="13"/>
                      <a:pt x="0" y="9"/>
                      <a:pt x="0" y="6"/>
                    </a:cubicBezTo>
                    <a:cubicBezTo>
                      <a:pt x="0" y="3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0" y="2"/>
                      <a:pt x="10" y="10"/>
                    </a:cubicBezTo>
                    <a:close/>
                    <a:moveTo>
                      <a:pt x="9" y="12"/>
                    </a:moveTo>
                    <a:cubicBezTo>
                      <a:pt x="9" y="12"/>
                      <a:pt x="9" y="11"/>
                      <a:pt x="9" y="10"/>
                    </a:cubicBezTo>
                    <a:cubicBezTo>
                      <a:pt x="8" y="5"/>
                      <a:pt x="4" y="3"/>
                      <a:pt x="2" y="2"/>
                    </a:cubicBezTo>
                    <a:cubicBezTo>
                      <a:pt x="2" y="3"/>
                      <a:pt x="2" y="4"/>
                      <a:pt x="2" y="6"/>
                    </a:cubicBezTo>
                    <a:cubicBezTo>
                      <a:pt x="2" y="9"/>
                      <a:pt x="4" y="11"/>
                      <a:pt x="9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8" name="Freeform 952"/>
              <p:cNvSpPr>
                <a:spLocks noEditPoints="1"/>
              </p:cNvSpPr>
              <p:nvPr/>
            </p:nvSpPr>
            <p:spPr bwMode="auto">
              <a:xfrm>
                <a:off x="1539" y="825"/>
                <a:ext cx="31" cy="17"/>
              </a:xfrm>
              <a:custGeom>
                <a:avLst/>
                <a:gdLst>
                  <a:gd name="T0" fmla="*/ 16 w 16"/>
                  <a:gd name="T1" fmla="*/ 4 h 9"/>
                  <a:gd name="T2" fmla="*/ 16 w 16"/>
                  <a:gd name="T3" fmla="*/ 4 h 9"/>
                  <a:gd name="T4" fmla="*/ 7 w 16"/>
                  <a:gd name="T5" fmla="*/ 9 h 9"/>
                  <a:gd name="T6" fmla="*/ 0 w 16"/>
                  <a:gd name="T7" fmla="*/ 5 h 9"/>
                  <a:gd name="T8" fmla="*/ 0 w 16"/>
                  <a:gd name="T9" fmla="*/ 4 h 9"/>
                  <a:gd name="T10" fmla="*/ 0 w 16"/>
                  <a:gd name="T11" fmla="*/ 4 h 9"/>
                  <a:gd name="T12" fmla="*/ 7 w 16"/>
                  <a:gd name="T13" fmla="*/ 0 h 9"/>
                  <a:gd name="T14" fmla="*/ 15 w 16"/>
                  <a:gd name="T15" fmla="*/ 3 h 9"/>
                  <a:gd name="T16" fmla="*/ 16 w 16"/>
                  <a:gd name="T17" fmla="*/ 4 h 9"/>
                  <a:gd name="T18" fmla="*/ 2 w 16"/>
                  <a:gd name="T19" fmla="*/ 4 h 9"/>
                  <a:gd name="T20" fmla="*/ 7 w 16"/>
                  <a:gd name="T21" fmla="*/ 7 h 9"/>
                  <a:gd name="T22" fmla="*/ 14 w 16"/>
                  <a:gd name="T23" fmla="*/ 4 h 9"/>
                  <a:gd name="T24" fmla="*/ 7 w 16"/>
                  <a:gd name="T25" fmla="*/ 2 h 9"/>
                  <a:gd name="T26" fmla="*/ 2 w 16"/>
                  <a:gd name="T2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9">
                    <a:moveTo>
                      <a:pt x="16" y="4"/>
                    </a:moveTo>
                    <a:cubicBezTo>
                      <a:pt x="16" y="4"/>
                      <a:pt x="16" y="4"/>
                      <a:pt x="16" y="4"/>
                    </a:cubicBezTo>
                    <a:cubicBezTo>
                      <a:pt x="13" y="7"/>
                      <a:pt x="10" y="9"/>
                      <a:pt x="7" y="9"/>
                    </a:cubicBezTo>
                    <a:cubicBezTo>
                      <a:pt x="3" y="8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3" y="1"/>
                      <a:pt x="7" y="0"/>
                    </a:cubicBezTo>
                    <a:cubicBezTo>
                      <a:pt x="10" y="0"/>
                      <a:pt x="13" y="1"/>
                      <a:pt x="15" y="3"/>
                    </a:cubicBezTo>
                    <a:lnTo>
                      <a:pt x="16" y="4"/>
                    </a:lnTo>
                    <a:close/>
                    <a:moveTo>
                      <a:pt x="2" y="4"/>
                    </a:moveTo>
                    <a:cubicBezTo>
                      <a:pt x="3" y="5"/>
                      <a:pt x="5" y="7"/>
                      <a:pt x="7" y="7"/>
                    </a:cubicBezTo>
                    <a:cubicBezTo>
                      <a:pt x="9" y="7"/>
                      <a:pt x="11" y="6"/>
                      <a:pt x="14" y="4"/>
                    </a:cubicBezTo>
                    <a:cubicBezTo>
                      <a:pt x="11" y="2"/>
                      <a:pt x="9" y="2"/>
                      <a:pt x="7" y="2"/>
                    </a:cubicBezTo>
                    <a:cubicBezTo>
                      <a:pt x="5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9" name="Freeform 953"/>
              <p:cNvSpPr>
                <a:spLocks noEditPoints="1"/>
              </p:cNvSpPr>
              <p:nvPr/>
            </p:nvSpPr>
            <p:spPr bwMode="auto">
              <a:xfrm>
                <a:off x="1537" y="807"/>
                <a:ext cx="21" cy="27"/>
              </a:xfrm>
              <a:custGeom>
                <a:avLst/>
                <a:gdLst>
                  <a:gd name="T0" fmla="*/ 10 w 11"/>
                  <a:gd name="T1" fmla="*/ 4 h 14"/>
                  <a:gd name="T2" fmla="*/ 2 w 11"/>
                  <a:gd name="T3" fmla="*/ 14 h 14"/>
                  <a:gd name="T4" fmla="*/ 1 w 11"/>
                  <a:gd name="T5" fmla="*/ 14 h 14"/>
                  <a:gd name="T6" fmla="*/ 1 w 11"/>
                  <a:gd name="T7" fmla="*/ 14 h 14"/>
                  <a:gd name="T8" fmla="*/ 0 w 11"/>
                  <a:gd name="T9" fmla="*/ 11 h 14"/>
                  <a:gd name="T10" fmla="*/ 8 w 11"/>
                  <a:gd name="T11" fmla="*/ 0 h 14"/>
                  <a:gd name="T12" fmla="*/ 9 w 11"/>
                  <a:gd name="T13" fmla="*/ 0 h 14"/>
                  <a:gd name="T14" fmla="*/ 9 w 11"/>
                  <a:gd name="T15" fmla="*/ 1 h 14"/>
                  <a:gd name="T16" fmla="*/ 10 w 11"/>
                  <a:gd name="T17" fmla="*/ 4 h 14"/>
                  <a:gd name="T18" fmla="*/ 2 w 11"/>
                  <a:gd name="T19" fmla="*/ 12 h 14"/>
                  <a:gd name="T20" fmla="*/ 8 w 11"/>
                  <a:gd name="T21" fmla="*/ 4 h 14"/>
                  <a:gd name="T22" fmla="*/ 8 w 11"/>
                  <a:gd name="T23" fmla="*/ 2 h 14"/>
                  <a:gd name="T24" fmla="*/ 2 w 11"/>
                  <a:gd name="T25" fmla="*/ 11 h 14"/>
                  <a:gd name="T26" fmla="*/ 2 w 11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4">
                    <a:moveTo>
                      <a:pt x="10" y="4"/>
                    </a:moveTo>
                    <a:cubicBezTo>
                      <a:pt x="11" y="13"/>
                      <a:pt x="2" y="14"/>
                      <a:pt x="2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0" y="13"/>
                      <a:pt x="0" y="11"/>
                    </a:cubicBezTo>
                    <a:cubicBezTo>
                      <a:pt x="0" y="8"/>
                      <a:pt x="1" y="3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2"/>
                      <a:pt x="10" y="3"/>
                      <a:pt x="10" y="4"/>
                    </a:cubicBezTo>
                    <a:close/>
                    <a:moveTo>
                      <a:pt x="2" y="12"/>
                    </a:moveTo>
                    <a:cubicBezTo>
                      <a:pt x="4" y="12"/>
                      <a:pt x="9" y="10"/>
                      <a:pt x="8" y="4"/>
                    </a:cubicBezTo>
                    <a:cubicBezTo>
                      <a:pt x="8" y="4"/>
                      <a:pt x="8" y="3"/>
                      <a:pt x="8" y="2"/>
                    </a:cubicBezTo>
                    <a:cubicBezTo>
                      <a:pt x="3" y="4"/>
                      <a:pt x="2" y="8"/>
                      <a:pt x="2" y="11"/>
                    </a:cubicBezTo>
                    <a:cubicBezTo>
                      <a:pt x="2" y="11"/>
                      <a:pt x="2" y="12"/>
                      <a:pt x="2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0" name="Freeform 954"/>
              <p:cNvSpPr>
                <a:spLocks noEditPoints="1"/>
              </p:cNvSpPr>
              <p:nvPr/>
            </p:nvSpPr>
            <p:spPr bwMode="auto">
              <a:xfrm>
                <a:off x="1523" y="807"/>
                <a:ext cx="19" cy="27"/>
              </a:xfrm>
              <a:custGeom>
                <a:avLst/>
                <a:gdLst>
                  <a:gd name="T0" fmla="*/ 10 w 10"/>
                  <a:gd name="T1" fmla="*/ 9 h 14"/>
                  <a:gd name="T2" fmla="*/ 10 w 10"/>
                  <a:gd name="T3" fmla="*/ 14 h 14"/>
                  <a:gd name="T4" fmla="*/ 9 w 10"/>
                  <a:gd name="T5" fmla="*/ 14 h 14"/>
                  <a:gd name="T6" fmla="*/ 9 w 10"/>
                  <a:gd name="T7" fmla="*/ 14 h 14"/>
                  <a:gd name="T8" fmla="*/ 0 w 10"/>
                  <a:gd name="T9" fmla="*/ 5 h 14"/>
                  <a:gd name="T10" fmla="*/ 0 w 10"/>
                  <a:gd name="T11" fmla="*/ 1 h 14"/>
                  <a:gd name="T12" fmla="*/ 0 w 10"/>
                  <a:gd name="T13" fmla="*/ 0 h 14"/>
                  <a:gd name="T14" fmla="*/ 1 w 10"/>
                  <a:gd name="T15" fmla="*/ 1 h 14"/>
                  <a:gd name="T16" fmla="*/ 10 w 10"/>
                  <a:gd name="T17" fmla="*/ 9 h 14"/>
                  <a:gd name="T18" fmla="*/ 8 w 10"/>
                  <a:gd name="T19" fmla="*/ 12 h 14"/>
                  <a:gd name="T20" fmla="*/ 9 w 10"/>
                  <a:gd name="T21" fmla="*/ 9 h 14"/>
                  <a:gd name="T22" fmla="*/ 2 w 10"/>
                  <a:gd name="T23" fmla="*/ 2 h 14"/>
                  <a:gd name="T24" fmla="*/ 2 w 10"/>
                  <a:gd name="T25" fmla="*/ 5 h 14"/>
                  <a:gd name="T26" fmla="*/ 8 w 10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4">
                    <a:moveTo>
                      <a:pt x="10" y="9"/>
                    </a:moveTo>
                    <a:cubicBezTo>
                      <a:pt x="10" y="12"/>
                      <a:pt x="10" y="14"/>
                      <a:pt x="10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1" y="13"/>
                      <a:pt x="0" y="5"/>
                    </a:cubicBezTo>
                    <a:cubicBezTo>
                      <a:pt x="0" y="4"/>
                      <a:pt x="0" y="3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8" y="2"/>
                      <a:pt x="10" y="6"/>
                      <a:pt x="10" y="9"/>
                    </a:cubicBezTo>
                    <a:close/>
                    <a:moveTo>
                      <a:pt x="8" y="12"/>
                    </a:moveTo>
                    <a:cubicBezTo>
                      <a:pt x="8" y="12"/>
                      <a:pt x="9" y="10"/>
                      <a:pt x="9" y="9"/>
                    </a:cubicBezTo>
                    <a:cubicBezTo>
                      <a:pt x="8" y="6"/>
                      <a:pt x="6" y="4"/>
                      <a:pt x="2" y="2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10"/>
                      <a:pt x="6" y="12"/>
                      <a:pt x="8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1" name="Oval 955"/>
              <p:cNvSpPr>
                <a:spLocks noChangeArrowheads="1"/>
              </p:cNvSpPr>
              <p:nvPr/>
            </p:nvSpPr>
            <p:spPr bwMode="auto">
              <a:xfrm>
                <a:off x="1407" y="842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2" name="Freeform 956"/>
              <p:cNvSpPr>
                <a:spLocks noEditPoints="1"/>
              </p:cNvSpPr>
              <p:nvPr/>
            </p:nvSpPr>
            <p:spPr bwMode="auto">
              <a:xfrm>
                <a:off x="1418" y="662"/>
                <a:ext cx="559" cy="304"/>
              </a:xfrm>
              <a:custGeom>
                <a:avLst/>
                <a:gdLst>
                  <a:gd name="T0" fmla="*/ 186 w 288"/>
                  <a:gd name="T1" fmla="*/ 2 h 157"/>
                  <a:gd name="T2" fmla="*/ 138 w 288"/>
                  <a:gd name="T3" fmla="*/ 13 h 157"/>
                  <a:gd name="T4" fmla="*/ 97 w 288"/>
                  <a:gd name="T5" fmla="*/ 30 h 157"/>
                  <a:gd name="T6" fmla="*/ 51 w 288"/>
                  <a:gd name="T7" fmla="*/ 55 h 157"/>
                  <a:gd name="T8" fmla="*/ 0 w 288"/>
                  <a:gd name="T9" fmla="*/ 89 h 157"/>
                  <a:gd name="T10" fmla="*/ 48 w 288"/>
                  <a:gd name="T11" fmla="*/ 120 h 157"/>
                  <a:gd name="T12" fmla="*/ 106 w 288"/>
                  <a:gd name="T13" fmla="*/ 142 h 157"/>
                  <a:gd name="T14" fmla="*/ 150 w 288"/>
                  <a:gd name="T15" fmla="*/ 151 h 157"/>
                  <a:gd name="T16" fmla="*/ 199 w 288"/>
                  <a:gd name="T17" fmla="*/ 153 h 157"/>
                  <a:gd name="T18" fmla="*/ 255 w 288"/>
                  <a:gd name="T19" fmla="*/ 136 h 157"/>
                  <a:gd name="T20" fmla="*/ 285 w 288"/>
                  <a:gd name="T21" fmla="*/ 84 h 157"/>
                  <a:gd name="T22" fmla="*/ 266 w 288"/>
                  <a:gd name="T23" fmla="*/ 43 h 157"/>
                  <a:gd name="T24" fmla="*/ 54 w 288"/>
                  <a:gd name="T25" fmla="*/ 83 h 157"/>
                  <a:gd name="T26" fmla="*/ 96 w 288"/>
                  <a:gd name="T27" fmla="*/ 93 h 157"/>
                  <a:gd name="T28" fmla="*/ 158 w 288"/>
                  <a:gd name="T29" fmla="*/ 80 h 157"/>
                  <a:gd name="T30" fmla="*/ 199 w 288"/>
                  <a:gd name="T31" fmla="*/ 77 h 157"/>
                  <a:gd name="T32" fmla="*/ 178 w 288"/>
                  <a:gd name="T33" fmla="*/ 72 h 157"/>
                  <a:gd name="T34" fmla="*/ 150 w 288"/>
                  <a:gd name="T35" fmla="*/ 74 h 157"/>
                  <a:gd name="T36" fmla="*/ 159 w 288"/>
                  <a:gd name="T37" fmla="*/ 94 h 157"/>
                  <a:gd name="T38" fmla="*/ 207 w 288"/>
                  <a:gd name="T39" fmla="*/ 83 h 157"/>
                  <a:gd name="T40" fmla="*/ 219 w 288"/>
                  <a:gd name="T41" fmla="*/ 68 h 157"/>
                  <a:gd name="T42" fmla="*/ 177 w 288"/>
                  <a:gd name="T43" fmla="*/ 58 h 157"/>
                  <a:gd name="T44" fmla="*/ 149 w 288"/>
                  <a:gd name="T45" fmla="*/ 60 h 157"/>
                  <a:gd name="T46" fmla="*/ 109 w 288"/>
                  <a:gd name="T47" fmla="*/ 78 h 157"/>
                  <a:gd name="T48" fmla="*/ 131 w 288"/>
                  <a:gd name="T49" fmla="*/ 97 h 157"/>
                  <a:gd name="T50" fmla="*/ 153 w 288"/>
                  <a:gd name="T51" fmla="*/ 102 h 157"/>
                  <a:gd name="T52" fmla="*/ 203 w 288"/>
                  <a:gd name="T53" fmla="*/ 118 h 157"/>
                  <a:gd name="T54" fmla="*/ 234 w 288"/>
                  <a:gd name="T55" fmla="*/ 81 h 157"/>
                  <a:gd name="T56" fmla="*/ 224 w 288"/>
                  <a:gd name="T57" fmla="*/ 47 h 157"/>
                  <a:gd name="T58" fmla="*/ 189 w 288"/>
                  <a:gd name="T59" fmla="*/ 43 h 157"/>
                  <a:gd name="T60" fmla="*/ 162 w 288"/>
                  <a:gd name="T61" fmla="*/ 45 h 157"/>
                  <a:gd name="T62" fmla="*/ 108 w 288"/>
                  <a:gd name="T63" fmla="*/ 64 h 157"/>
                  <a:gd name="T64" fmla="*/ 81 w 288"/>
                  <a:gd name="T65" fmla="*/ 80 h 157"/>
                  <a:gd name="T66" fmla="*/ 98 w 288"/>
                  <a:gd name="T67" fmla="*/ 107 h 157"/>
                  <a:gd name="T68" fmla="*/ 154 w 288"/>
                  <a:gd name="T69" fmla="*/ 116 h 157"/>
                  <a:gd name="T70" fmla="*/ 175 w 288"/>
                  <a:gd name="T71" fmla="*/ 121 h 157"/>
                  <a:gd name="T72" fmla="*/ 224 w 288"/>
                  <a:gd name="T73" fmla="*/ 123 h 157"/>
                  <a:gd name="T74" fmla="*/ 242 w 288"/>
                  <a:gd name="T75" fmla="*/ 87 h 157"/>
                  <a:gd name="T76" fmla="*/ 246 w 288"/>
                  <a:gd name="T77" fmla="*/ 52 h 157"/>
                  <a:gd name="T78" fmla="*/ 209 w 288"/>
                  <a:gd name="T79" fmla="*/ 34 h 157"/>
                  <a:gd name="T80" fmla="*/ 174 w 288"/>
                  <a:gd name="T81" fmla="*/ 30 h 157"/>
                  <a:gd name="T82" fmla="*/ 127 w 288"/>
                  <a:gd name="T83" fmla="*/ 41 h 157"/>
                  <a:gd name="T84" fmla="*/ 100 w 288"/>
                  <a:gd name="T85" fmla="*/ 58 h 157"/>
                  <a:gd name="T86" fmla="*/ 66 w 288"/>
                  <a:gd name="T87" fmla="*/ 68 h 157"/>
                  <a:gd name="T88" fmla="*/ 61 w 288"/>
                  <a:gd name="T89" fmla="*/ 89 h 157"/>
                  <a:gd name="T90" fmla="*/ 91 w 288"/>
                  <a:gd name="T91" fmla="*/ 114 h 157"/>
                  <a:gd name="T92" fmla="*/ 148 w 288"/>
                  <a:gd name="T93" fmla="*/ 123 h 157"/>
                  <a:gd name="T94" fmla="*/ 177 w 288"/>
                  <a:gd name="T95" fmla="*/ 134 h 157"/>
                  <a:gd name="T96" fmla="*/ 218 w 288"/>
                  <a:gd name="T97" fmla="*/ 131 h 157"/>
                  <a:gd name="T98" fmla="*/ 257 w 288"/>
                  <a:gd name="T99" fmla="*/ 100 h 157"/>
                  <a:gd name="T100" fmla="*/ 262 w 288"/>
                  <a:gd name="T101" fmla="*/ 78 h 157"/>
                  <a:gd name="T102" fmla="*/ 243 w 288"/>
                  <a:gd name="T103" fmla="*/ 24 h 157"/>
                  <a:gd name="T104" fmla="*/ 179 w 288"/>
                  <a:gd name="T105" fmla="*/ 9 h 157"/>
                  <a:gd name="T106" fmla="*/ 112 w 288"/>
                  <a:gd name="T107" fmla="*/ 29 h 157"/>
                  <a:gd name="T108" fmla="*/ 73 w 288"/>
                  <a:gd name="T109" fmla="*/ 60 h 157"/>
                  <a:gd name="T110" fmla="*/ 34 w 288"/>
                  <a:gd name="T111" fmla="*/ 91 h 157"/>
                  <a:gd name="T112" fmla="*/ 49 w 288"/>
                  <a:gd name="T113" fmla="*/ 104 h 157"/>
                  <a:gd name="T114" fmla="*/ 108 w 288"/>
                  <a:gd name="T115" fmla="*/ 140 h 157"/>
                  <a:gd name="T116" fmla="*/ 164 w 288"/>
                  <a:gd name="T117" fmla="*/ 149 h 157"/>
                  <a:gd name="T118" fmla="*/ 226 w 288"/>
                  <a:gd name="T119" fmla="*/ 137 h 157"/>
                  <a:gd name="T120" fmla="*/ 278 w 288"/>
                  <a:gd name="T121" fmla="*/ 105 h 157"/>
                  <a:gd name="T122" fmla="*/ 252 w 288"/>
                  <a:gd name="T123" fmla="*/ 44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88" h="157">
                    <a:moveTo>
                      <a:pt x="238" y="8"/>
                    </a:moveTo>
                    <a:cubicBezTo>
                      <a:pt x="242" y="11"/>
                      <a:pt x="242" y="11"/>
                      <a:pt x="242" y="11"/>
                    </a:cubicBezTo>
                    <a:cubicBezTo>
                      <a:pt x="236" y="18"/>
                      <a:pt x="236" y="18"/>
                      <a:pt x="236" y="18"/>
                    </a:cubicBezTo>
                    <a:cubicBezTo>
                      <a:pt x="228" y="12"/>
                      <a:pt x="228" y="12"/>
                      <a:pt x="228" y="12"/>
                    </a:cubicBezTo>
                    <a:cubicBezTo>
                      <a:pt x="234" y="5"/>
                      <a:pt x="234" y="5"/>
                      <a:pt x="234" y="5"/>
                    </a:cubicBezTo>
                    <a:cubicBezTo>
                      <a:pt x="234" y="5"/>
                      <a:pt x="234" y="5"/>
                      <a:pt x="234" y="5"/>
                    </a:cubicBezTo>
                    <a:cubicBezTo>
                      <a:pt x="228" y="12"/>
                      <a:pt x="228" y="12"/>
                      <a:pt x="228" y="12"/>
                    </a:cubicBezTo>
                    <a:cubicBezTo>
                      <a:pt x="221" y="5"/>
                      <a:pt x="221" y="5"/>
                      <a:pt x="221" y="5"/>
                    </a:cubicBezTo>
                    <a:cubicBezTo>
                      <a:pt x="224" y="2"/>
                      <a:pt x="224" y="2"/>
                      <a:pt x="224" y="2"/>
                    </a:cubicBezTo>
                    <a:cubicBezTo>
                      <a:pt x="224" y="2"/>
                      <a:pt x="224" y="2"/>
                      <a:pt x="224" y="2"/>
                    </a:cubicBezTo>
                    <a:cubicBezTo>
                      <a:pt x="221" y="5"/>
                      <a:pt x="221" y="5"/>
                      <a:pt x="221" y="5"/>
                    </a:cubicBezTo>
                    <a:cubicBezTo>
                      <a:pt x="215" y="1"/>
                      <a:pt x="215" y="1"/>
                      <a:pt x="215" y="1"/>
                    </a:cubicBezTo>
                    <a:cubicBezTo>
                      <a:pt x="215" y="0"/>
                      <a:pt x="215" y="0"/>
                      <a:pt x="215" y="0"/>
                    </a:cubicBezTo>
                    <a:cubicBezTo>
                      <a:pt x="221" y="5"/>
                      <a:pt x="221" y="5"/>
                      <a:pt x="221" y="5"/>
                    </a:cubicBezTo>
                    <a:cubicBezTo>
                      <a:pt x="215" y="13"/>
                      <a:pt x="215" y="13"/>
                      <a:pt x="215" y="13"/>
                    </a:cubicBezTo>
                    <a:cubicBezTo>
                      <a:pt x="207" y="7"/>
                      <a:pt x="207" y="7"/>
                      <a:pt x="207" y="7"/>
                    </a:cubicBezTo>
                    <a:cubicBezTo>
                      <a:pt x="213" y="0"/>
                      <a:pt x="213" y="0"/>
                      <a:pt x="213" y="0"/>
                    </a:cubicBezTo>
                    <a:cubicBezTo>
                      <a:pt x="212" y="0"/>
                      <a:pt x="212" y="0"/>
                      <a:pt x="212" y="0"/>
                    </a:cubicBezTo>
                    <a:cubicBezTo>
                      <a:pt x="207" y="7"/>
                      <a:pt x="207" y="7"/>
                      <a:pt x="207" y="7"/>
                    </a:cubicBezTo>
                    <a:cubicBezTo>
                      <a:pt x="200" y="0"/>
                      <a:pt x="200" y="0"/>
                      <a:pt x="200" y="0"/>
                    </a:cubicBezTo>
                    <a:cubicBezTo>
                      <a:pt x="200" y="0"/>
                      <a:pt x="200" y="0"/>
                      <a:pt x="200" y="0"/>
                    </a:cubicBezTo>
                    <a:cubicBezTo>
                      <a:pt x="200" y="0"/>
                      <a:pt x="200" y="0"/>
                      <a:pt x="200" y="0"/>
                    </a:cubicBezTo>
                    <a:cubicBezTo>
                      <a:pt x="200" y="0"/>
                      <a:pt x="200" y="0"/>
                      <a:pt x="200" y="0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93" y="8"/>
                      <a:pt x="193" y="8"/>
                      <a:pt x="193" y="8"/>
                    </a:cubicBezTo>
                    <a:cubicBezTo>
                      <a:pt x="186" y="2"/>
                      <a:pt x="186" y="2"/>
                      <a:pt x="186" y="2"/>
                    </a:cubicBezTo>
                    <a:cubicBezTo>
                      <a:pt x="186" y="1"/>
                      <a:pt x="186" y="1"/>
                      <a:pt x="186" y="1"/>
                    </a:cubicBezTo>
                    <a:cubicBezTo>
                      <a:pt x="186" y="1"/>
                      <a:pt x="186" y="1"/>
                      <a:pt x="186" y="1"/>
                    </a:cubicBezTo>
                    <a:cubicBezTo>
                      <a:pt x="186" y="1"/>
                      <a:pt x="186" y="1"/>
                      <a:pt x="186" y="1"/>
                    </a:cubicBezTo>
                    <a:cubicBezTo>
                      <a:pt x="185" y="1"/>
                      <a:pt x="185" y="1"/>
                      <a:pt x="185" y="1"/>
                    </a:cubicBezTo>
                    <a:cubicBezTo>
                      <a:pt x="185" y="1"/>
                      <a:pt x="185" y="1"/>
                      <a:pt x="185" y="1"/>
                    </a:cubicBezTo>
                    <a:cubicBezTo>
                      <a:pt x="186" y="2"/>
                      <a:pt x="186" y="2"/>
                      <a:pt x="186" y="2"/>
                    </a:cubicBezTo>
                    <a:cubicBezTo>
                      <a:pt x="179" y="9"/>
                      <a:pt x="179" y="9"/>
                      <a:pt x="179" y="9"/>
                    </a:cubicBezTo>
                    <a:cubicBezTo>
                      <a:pt x="173" y="3"/>
                      <a:pt x="173" y="3"/>
                      <a:pt x="173" y="3"/>
                    </a:cubicBezTo>
                    <a:cubicBezTo>
                      <a:pt x="173" y="3"/>
                      <a:pt x="172" y="3"/>
                      <a:pt x="172" y="3"/>
                    </a:cubicBezTo>
                    <a:cubicBezTo>
                      <a:pt x="179" y="9"/>
                      <a:pt x="179" y="9"/>
                      <a:pt x="179" y="9"/>
                    </a:cubicBezTo>
                    <a:cubicBezTo>
                      <a:pt x="173" y="16"/>
                      <a:pt x="173" y="16"/>
                      <a:pt x="173" y="16"/>
                    </a:cubicBezTo>
                    <a:cubicBezTo>
                      <a:pt x="166" y="10"/>
                      <a:pt x="166" y="10"/>
                      <a:pt x="166" y="10"/>
                    </a:cubicBezTo>
                    <a:cubicBezTo>
                      <a:pt x="172" y="3"/>
                      <a:pt x="172" y="3"/>
                      <a:pt x="172" y="3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66" y="10"/>
                      <a:pt x="166" y="10"/>
                      <a:pt x="166" y="10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0" y="6"/>
                      <a:pt x="160" y="6"/>
                      <a:pt x="160" y="6"/>
                    </a:cubicBezTo>
                    <a:cubicBezTo>
                      <a:pt x="166" y="10"/>
                      <a:pt x="166" y="10"/>
                      <a:pt x="166" y="10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52" y="11"/>
                      <a:pt x="152" y="11"/>
                      <a:pt x="152" y="11"/>
                    </a:cubicBezTo>
                    <a:cubicBezTo>
                      <a:pt x="156" y="7"/>
                      <a:pt x="156" y="7"/>
                      <a:pt x="156" y="7"/>
                    </a:cubicBezTo>
                    <a:cubicBezTo>
                      <a:pt x="156" y="7"/>
                      <a:pt x="155" y="7"/>
                      <a:pt x="155" y="7"/>
                    </a:cubicBezTo>
                    <a:cubicBezTo>
                      <a:pt x="152" y="11"/>
                      <a:pt x="152" y="11"/>
                      <a:pt x="152" y="11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49" y="9"/>
                      <a:pt x="149" y="9"/>
                      <a:pt x="149" y="9"/>
                    </a:cubicBezTo>
                    <a:cubicBezTo>
                      <a:pt x="152" y="11"/>
                      <a:pt x="152" y="11"/>
                      <a:pt x="152" y="11"/>
                    </a:cubicBezTo>
                    <a:cubicBezTo>
                      <a:pt x="146" y="19"/>
                      <a:pt x="146" y="19"/>
                      <a:pt x="146" y="19"/>
                    </a:cubicBezTo>
                    <a:cubicBezTo>
                      <a:pt x="138" y="13"/>
                      <a:pt x="138" y="13"/>
                      <a:pt x="138" y="13"/>
                    </a:cubicBezTo>
                    <a:cubicBezTo>
                      <a:pt x="138" y="12"/>
                      <a:pt x="138" y="12"/>
                      <a:pt x="138" y="12"/>
                    </a:cubicBezTo>
                    <a:cubicBezTo>
                      <a:pt x="138" y="12"/>
                      <a:pt x="138" y="12"/>
                      <a:pt x="138" y="12"/>
                    </a:cubicBezTo>
                    <a:cubicBezTo>
                      <a:pt x="138" y="13"/>
                      <a:pt x="138" y="13"/>
                      <a:pt x="138" y="13"/>
                    </a:cubicBezTo>
                    <a:cubicBezTo>
                      <a:pt x="138" y="13"/>
                      <a:pt x="138" y="13"/>
                      <a:pt x="138" y="13"/>
                    </a:cubicBezTo>
                    <a:cubicBezTo>
                      <a:pt x="138" y="13"/>
                      <a:pt x="138" y="13"/>
                      <a:pt x="138" y="13"/>
                    </a:cubicBezTo>
                    <a:cubicBezTo>
                      <a:pt x="138" y="13"/>
                      <a:pt x="138" y="13"/>
                      <a:pt x="138" y="13"/>
                    </a:cubicBezTo>
                    <a:cubicBezTo>
                      <a:pt x="132" y="20"/>
                      <a:pt x="132" y="20"/>
                      <a:pt x="132" y="20"/>
                    </a:cubicBezTo>
                    <a:cubicBezTo>
                      <a:pt x="127" y="16"/>
                      <a:pt x="127" y="16"/>
                      <a:pt x="127" y="16"/>
                    </a:cubicBezTo>
                    <a:cubicBezTo>
                      <a:pt x="127" y="16"/>
                      <a:pt x="127" y="16"/>
                      <a:pt x="127" y="17"/>
                    </a:cubicBezTo>
                    <a:cubicBezTo>
                      <a:pt x="132" y="20"/>
                      <a:pt x="132" y="20"/>
                      <a:pt x="132" y="20"/>
                    </a:cubicBezTo>
                    <a:cubicBezTo>
                      <a:pt x="125" y="28"/>
                      <a:pt x="125" y="28"/>
                      <a:pt x="125" y="28"/>
                    </a:cubicBezTo>
                    <a:cubicBezTo>
                      <a:pt x="118" y="21"/>
                      <a:pt x="118" y="21"/>
                      <a:pt x="118" y="21"/>
                    </a:cubicBezTo>
                    <a:cubicBezTo>
                      <a:pt x="120" y="20"/>
                      <a:pt x="120" y="20"/>
                      <a:pt x="120" y="20"/>
                    </a:cubicBezTo>
                    <a:cubicBezTo>
                      <a:pt x="120" y="20"/>
                      <a:pt x="119" y="20"/>
                      <a:pt x="119" y="20"/>
                    </a:cubicBezTo>
                    <a:cubicBezTo>
                      <a:pt x="118" y="21"/>
                      <a:pt x="118" y="21"/>
                      <a:pt x="118" y="21"/>
                    </a:cubicBezTo>
                    <a:cubicBezTo>
                      <a:pt x="117" y="21"/>
                      <a:pt x="117" y="21"/>
                      <a:pt x="117" y="21"/>
                    </a:cubicBezTo>
                    <a:cubicBezTo>
                      <a:pt x="117" y="21"/>
                      <a:pt x="117" y="21"/>
                      <a:pt x="117" y="21"/>
                    </a:cubicBezTo>
                    <a:cubicBezTo>
                      <a:pt x="118" y="21"/>
                      <a:pt x="118" y="21"/>
                      <a:pt x="118" y="21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7" y="25"/>
                      <a:pt x="107" y="25"/>
                      <a:pt x="107" y="25"/>
                    </a:cubicBezTo>
                    <a:cubicBezTo>
                      <a:pt x="107" y="25"/>
                      <a:pt x="107" y="25"/>
                      <a:pt x="107" y="25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05" y="36"/>
                      <a:pt x="105" y="36"/>
                      <a:pt x="105" y="36"/>
                    </a:cubicBezTo>
                    <a:cubicBezTo>
                      <a:pt x="98" y="30"/>
                      <a:pt x="98" y="30"/>
                      <a:pt x="98" y="30"/>
                    </a:cubicBezTo>
                    <a:cubicBezTo>
                      <a:pt x="99" y="29"/>
                      <a:pt x="99" y="29"/>
                      <a:pt x="99" y="29"/>
                    </a:cubicBezTo>
                    <a:cubicBezTo>
                      <a:pt x="99" y="29"/>
                      <a:pt x="99" y="29"/>
                      <a:pt x="99" y="29"/>
                    </a:cubicBezTo>
                    <a:cubicBezTo>
                      <a:pt x="98" y="30"/>
                      <a:pt x="98" y="30"/>
                      <a:pt x="98" y="30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8" y="30"/>
                      <a:pt x="98" y="30"/>
                      <a:pt x="98" y="30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88" y="34"/>
                      <a:pt x="88" y="34"/>
                      <a:pt x="88" y="34"/>
                    </a:cubicBezTo>
                    <a:cubicBezTo>
                      <a:pt x="88" y="34"/>
                      <a:pt x="88" y="34"/>
                      <a:pt x="88" y="34"/>
                    </a:cubicBezTo>
                    <a:cubicBezTo>
                      <a:pt x="91" y="38"/>
                      <a:pt x="91" y="38"/>
                      <a:pt x="91" y="38"/>
                    </a:cubicBezTo>
                    <a:cubicBezTo>
                      <a:pt x="85" y="45"/>
                      <a:pt x="85" y="45"/>
                      <a:pt x="85" y="45"/>
                    </a:cubicBezTo>
                    <a:cubicBezTo>
                      <a:pt x="78" y="39"/>
                      <a:pt x="78" y="39"/>
                      <a:pt x="78" y="39"/>
                    </a:cubicBezTo>
                    <a:cubicBezTo>
                      <a:pt x="78" y="39"/>
                      <a:pt x="78" y="39"/>
                      <a:pt x="78" y="39"/>
                    </a:cubicBezTo>
                    <a:cubicBezTo>
                      <a:pt x="85" y="45"/>
                      <a:pt x="85" y="45"/>
                      <a:pt x="85" y="45"/>
                    </a:cubicBezTo>
                    <a:cubicBezTo>
                      <a:pt x="79" y="52"/>
                      <a:pt x="79" y="52"/>
                      <a:pt x="79" y="52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7" y="40"/>
                      <a:pt x="77" y="40"/>
                      <a:pt x="77" y="40"/>
                    </a:cubicBezTo>
                    <a:cubicBezTo>
                      <a:pt x="77" y="40"/>
                      <a:pt x="76" y="40"/>
                      <a:pt x="76" y="40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69" y="44"/>
                      <a:pt x="69" y="44"/>
                      <a:pt x="69" y="44"/>
                    </a:cubicBezTo>
                    <a:cubicBezTo>
                      <a:pt x="69" y="44"/>
                      <a:pt x="69" y="44"/>
                      <a:pt x="69" y="44"/>
                    </a:cubicBezTo>
                    <a:cubicBezTo>
                      <a:pt x="71" y="46"/>
                      <a:pt x="71" y="46"/>
                      <a:pt x="71" y="46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60" y="49"/>
                      <a:pt x="60" y="49"/>
                      <a:pt x="60" y="49"/>
                    </a:cubicBezTo>
                    <a:cubicBezTo>
                      <a:pt x="60" y="50"/>
                      <a:pt x="60" y="50"/>
                      <a:pt x="60" y="50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52" y="55"/>
                      <a:pt x="52" y="55"/>
                      <a:pt x="52" y="55"/>
                    </a:cubicBezTo>
                    <a:cubicBezTo>
                      <a:pt x="52" y="54"/>
                      <a:pt x="52" y="54"/>
                      <a:pt x="52" y="54"/>
                    </a:cubicBezTo>
                    <a:cubicBezTo>
                      <a:pt x="52" y="54"/>
                      <a:pt x="52" y="55"/>
                      <a:pt x="52" y="55"/>
                    </a:cubicBezTo>
                    <a:cubicBezTo>
                      <a:pt x="51" y="55"/>
                      <a:pt x="51" y="55"/>
                      <a:pt x="51" y="55"/>
                    </a:cubicBezTo>
                    <a:cubicBezTo>
                      <a:pt x="51" y="55"/>
                      <a:pt x="51" y="55"/>
                      <a:pt x="51" y="55"/>
                    </a:cubicBezTo>
                    <a:cubicBezTo>
                      <a:pt x="51" y="55"/>
                      <a:pt x="51" y="55"/>
                      <a:pt x="51" y="55"/>
                    </a:cubicBezTo>
                    <a:cubicBezTo>
                      <a:pt x="51" y="55"/>
                      <a:pt x="51" y="55"/>
                      <a:pt x="51" y="55"/>
                    </a:cubicBezTo>
                    <a:cubicBezTo>
                      <a:pt x="45" y="62"/>
                      <a:pt x="45" y="62"/>
                      <a:pt x="45" y="62"/>
                    </a:cubicBezTo>
                    <a:cubicBezTo>
                      <a:pt x="43" y="60"/>
                      <a:pt x="43" y="60"/>
                      <a:pt x="43" y="60"/>
                    </a:cubicBezTo>
                    <a:cubicBezTo>
                      <a:pt x="42" y="60"/>
                      <a:pt x="42" y="60"/>
                      <a:pt x="42" y="60"/>
                    </a:cubicBezTo>
                    <a:cubicBezTo>
                      <a:pt x="45" y="63"/>
                      <a:pt x="45" y="63"/>
                      <a:pt x="45" y="63"/>
                    </a:cubicBezTo>
                    <a:cubicBezTo>
                      <a:pt x="39" y="70"/>
                      <a:pt x="39" y="70"/>
                      <a:pt x="39" y="70"/>
                    </a:cubicBezTo>
                    <a:cubicBezTo>
                      <a:pt x="34" y="66"/>
                      <a:pt x="34" y="66"/>
                      <a:pt x="34" y="66"/>
                    </a:cubicBezTo>
                    <a:cubicBezTo>
                      <a:pt x="34" y="66"/>
                      <a:pt x="34" y="66"/>
                      <a:pt x="34" y="66"/>
                    </a:cubicBezTo>
                    <a:cubicBezTo>
                      <a:pt x="39" y="70"/>
                      <a:pt x="39" y="70"/>
                      <a:pt x="39" y="70"/>
                    </a:cubicBezTo>
                    <a:cubicBezTo>
                      <a:pt x="33" y="77"/>
                      <a:pt x="33" y="77"/>
                      <a:pt x="33" y="77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32" y="78"/>
                      <a:pt x="32" y="78"/>
                      <a:pt x="32" y="78"/>
                    </a:cubicBezTo>
                    <a:cubicBezTo>
                      <a:pt x="26" y="85"/>
                      <a:pt x="26" y="85"/>
                      <a:pt x="26" y="85"/>
                    </a:cubicBezTo>
                    <a:cubicBezTo>
                      <a:pt x="19" y="79"/>
                      <a:pt x="19" y="79"/>
                      <a:pt x="19" y="79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4" y="72"/>
                      <a:pt x="24" y="72"/>
                    </a:cubicBezTo>
                    <a:cubicBezTo>
                      <a:pt x="19" y="79"/>
                      <a:pt x="19" y="79"/>
                      <a:pt x="19" y="79"/>
                    </a:cubicBezTo>
                    <a:cubicBezTo>
                      <a:pt x="17" y="77"/>
                      <a:pt x="17" y="77"/>
                      <a:pt x="17" y="77"/>
                    </a:cubicBezTo>
                    <a:cubicBezTo>
                      <a:pt x="17" y="77"/>
                      <a:pt x="17" y="77"/>
                      <a:pt x="17" y="77"/>
                    </a:cubicBezTo>
                    <a:cubicBezTo>
                      <a:pt x="19" y="79"/>
                      <a:pt x="19" y="79"/>
                      <a:pt x="19" y="79"/>
                    </a:cubicBezTo>
                    <a:cubicBezTo>
                      <a:pt x="12" y="86"/>
                      <a:pt x="12" y="86"/>
                      <a:pt x="12" y="86"/>
                    </a:cubicBezTo>
                    <a:cubicBezTo>
                      <a:pt x="8" y="83"/>
                      <a:pt x="8" y="83"/>
                      <a:pt x="8" y="83"/>
                    </a:cubicBezTo>
                    <a:cubicBezTo>
                      <a:pt x="8" y="83"/>
                      <a:pt x="8" y="83"/>
                      <a:pt x="8" y="83"/>
                    </a:cubicBezTo>
                    <a:cubicBezTo>
                      <a:pt x="12" y="86"/>
                      <a:pt x="12" y="86"/>
                      <a:pt x="12" y="86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3" y="98"/>
                      <a:pt x="3" y="98"/>
                      <a:pt x="3" y="98"/>
                    </a:cubicBezTo>
                    <a:cubicBezTo>
                      <a:pt x="3" y="98"/>
                      <a:pt x="3" y="98"/>
                      <a:pt x="3" y="98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14" y="100"/>
                      <a:pt x="14" y="100"/>
                      <a:pt x="14" y="100"/>
                    </a:cubicBezTo>
                    <a:cubicBezTo>
                      <a:pt x="12" y="102"/>
                      <a:pt x="12" y="102"/>
                      <a:pt x="12" y="102"/>
                    </a:cubicBezTo>
                    <a:cubicBezTo>
                      <a:pt x="12" y="102"/>
                      <a:pt x="12" y="102"/>
                      <a:pt x="12" y="102"/>
                    </a:cubicBezTo>
                    <a:cubicBezTo>
                      <a:pt x="14" y="100"/>
                      <a:pt x="14" y="100"/>
                      <a:pt x="14" y="100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7"/>
                      <a:pt x="21" y="107"/>
                      <a:pt x="21" y="107"/>
                    </a:cubicBezTo>
                    <a:cubicBezTo>
                      <a:pt x="21" y="107"/>
                      <a:pt x="21" y="107"/>
                      <a:pt x="21" y="107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3" y="108"/>
                      <a:pt x="23" y="108"/>
                      <a:pt x="23" y="108"/>
                    </a:cubicBezTo>
                    <a:cubicBezTo>
                      <a:pt x="23" y="108"/>
                      <a:pt x="23" y="108"/>
                      <a:pt x="24" y="108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8" y="99"/>
                      <a:pt x="28" y="99"/>
                      <a:pt x="28" y="99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0" y="111"/>
                      <a:pt x="30" y="111"/>
                      <a:pt x="30" y="111"/>
                    </a:cubicBezTo>
                    <a:cubicBezTo>
                      <a:pt x="30" y="111"/>
                      <a:pt x="30" y="111"/>
                      <a:pt x="30" y="111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42" y="111"/>
                      <a:pt x="42" y="111"/>
                      <a:pt x="42" y="111"/>
                    </a:cubicBezTo>
                    <a:cubicBezTo>
                      <a:pt x="39" y="115"/>
                      <a:pt x="39" y="115"/>
                      <a:pt x="39" y="115"/>
                    </a:cubicBezTo>
                    <a:cubicBezTo>
                      <a:pt x="39" y="115"/>
                      <a:pt x="39" y="116"/>
                      <a:pt x="39" y="116"/>
                    </a:cubicBezTo>
                    <a:cubicBezTo>
                      <a:pt x="42" y="111"/>
                      <a:pt x="42" y="111"/>
                      <a:pt x="42" y="111"/>
                    </a:cubicBezTo>
                    <a:cubicBezTo>
                      <a:pt x="50" y="118"/>
                      <a:pt x="50" y="118"/>
                      <a:pt x="50" y="118"/>
                    </a:cubicBezTo>
                    <a:cubicBezTo>
                      <a:pt x="48" y="120"/>
                      <a:pt x="48" y="120"/>
                      <a:pt x="48" y="120"/>
                    </a:cubicBezTo>
                    <a:cubicBezTo>
                      <a:pt x="48" y="120"/>
                      <a:pt x="48" y="120"/>
                      <a:pt x="48" y="120"/>
                    </a:cubicBezTo>
                    <a:cubicBezTo>
                      <a:pt x="50" y="118"/>
                      <a:pt x="50" y="118"/>
                      <a:pt x="50" y="118"/>
                    </a:cubicBezTo>
                    <a:cubicBezTo>
                      <a:pt x="57" y="123"/>
                      <a:pt x="57" y="123"/>
                      <a:pt x="57" y="123"/>
                    </a:cubicBezTo>
                    <a:cubicBezTo>
                      <a:pt x="57" y="124"/>
                      <a:pt x="57" y="124"/>
                      <a:pt x="57" y="124"/>
                    </a:cubicBezTo>
                    <a:cubicBezTo>
                      <a:pt x="50" y="118"/>
                      <a:pt x="50" y="118"/>
                      <a:pt x="50" y="118"/>
                    </a:cubicBezTo>
                    <a:cubicBezTo>
                      <a:pt x="56" y="110"/>
                      <a:pt x="56" y="110"/>
                      <a:pt x="56" y="110"/>
                    </a:cubicBezTo>
                    <a:cubicBezTo>
                      <a:pt x="64" y="116"/>
                      <a:pt x="64" y="116"/>
                      <a:pt x="64" y="116"/>
                    </a:cubicBezTo>
                    <a:cubicBezTo>
                      <a:pt x="58" y="124"/>
                      <a:pt x="58" y="124"/>
                      <a:pt x="58" y="124"/>
                    </a:cubicBezTo>
                    <a:cubicBezTo>
                      <a:pt x="58" y="124"/>
                      <a:pt x="58" y="124"/>
                      <a:pt x="58" y="124"/>
                    </a:cubicBezTo>
                    <a:cubicBezTo>
                      <a:pt x="64" y="117"/>
                      <a:pt x="64" y="117"/>
                      <a:pt x="64" y="117"/>
                    </a:cubicBezTo>
                    <a:cubicBezTo>
                      <a:pt x="71" y="123"/>
                      <a:pt x="71" y="123"/>
                      <a:pt x="71" y="123"/>
                    </a:cubicBezTo>
                    <a:cubicBezTo>
                      <a:pt x="67" y="128"/>
                      <a:pt x="67" y="128"/>
                      <a:pt x="67" y="128"/>
                    </a:cubicBezTo>
                    <a:cubicBezTo>
                      <a:pt x="67" y="128"/>
                      <a:pt x="67" y="128"/>
                      <a:pt x="67" y="128"/>
                    </a:cubicBezTo>
                    <a:cubicBezTo>
                      <a:pt x="71" y="123"/>
                      <a:pt x="71" y="123"/>
                      <a:pt x="71" y="123"/>
                    </a:cubicBezTo>
                    <a:cubicBezTo>
                      <a:pt x="79" y="129"/>
                      <a:pt x="79" y="129"/>
                      <a:pt x="79" y="129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9" y="129"/>
                      <a:pt x="79" y="129"/>
                      <a:pt x="79" y="129"/>
                    </a:cubicBezTo>
                    <a:cubicBezTo>
                      <a:pt x="86" y="135"/>
                      <a:pt x="86" y="135"/>
                      <a:pt x="86" y="135"/>
                    </a:cubicBezTo>
                    <a:cubicBezTo>
                      <a:pt x="86" y="135"/>
                      <a:pt x="86" y="135"/>
                      <a:pt x="87" y="136"/>
                    </a:cubicBezTo>
                    <a:cubicBezTo>
                      <a:pt x="86" y="135"/>
                      <a:pt x="86" y="135"/>
                      <a:pt x="86" y="135"/>
                    </a:cubicBezTo>
                    <a:cubicBezTo>
                      <a:pt x="93" y="128"/>
                      <a:pt x="93" y="128"/>
                      <a:pt x="93" y="128"/>
                    </a:cubicBezTo>
                    <a:cubicBezTo>
                      <a:pt x="100" y="134"/>
                      <a:pt x="100" y="134"/>
                      <a:pt x="100" y="134"/>
                    </a:cubicBezTo>
                    <a:cubicBezTo>
                      <a:pt x="96" y="139"/>
                      <a:pt x="96" y="139"/>
                      <a:pt x="96" y="139"/>
                    </a:cubicBezTo>
                    <a:cubicBezTo>
                      <a:pt x="96" y="139"/>
                      <a:pt x="96" y="139"/>
                      <a:pt x="96" y="139"/>
                    </a:cubicBezTo>
                    <a:cubicBezTo>
                      <a:pt x="100" y="134"/>
                      <a:pt x="100" y="134"/>
                      <a:pt x="100" y="134"/>
                    </a:cubicBezTo>
                    <a:cubicBezTo>
                      <a:pt x="107" y="140"/>
                      <a:pt x="107" y="140"/>
                      <a:pt x="107" y="140"/>
                    </a:cubicBezTo>
                    <a:cubicBezTo>
                      <a:pt x="106" y="142"/>
                      <a:pt x="106" y="142"/>
                      <a:pt x="106" y="142"/>
                    </a:cubicBezTo>
                    <a:cubicBezTo>
                      <a:pt x="106" y="142"/>
                      <a:pt x="106" y="142"/>
                      <a:pt x="106" y="142"/>
                    </a:cubicBezTo>
                    <a:cubicBezTo>
                      <a:pt x="108" y="141"/>
                      <a:pt x="108" y="141"/>
                      <a:pt x="108" y="141"/>
                    </a:cubicBezTo>
                    <a:cubicBezTo>
                      <a:pt x="112" y="144"/>
                      <a:pt x="112" y="144"/>
                      <a:pt x="112" y="144"/>
                    </a:cubicBezTo>
                    <a:cubicBezTo>
                      <a:pt x="112" y="144"/>
                      <a:pt x="112" y="144"/>
                      <a:pt x="112" y="144"/>
                    </a:cubicBezTo>
                    <a:cubicBezTo>
                      <a:pt x="108" y="140"/>
                      <a:pt x="108" y="140"/>
                      <a:pt x="108" y="140"/>
                    </a:cubicBezTo>
                    <a:cubicBezTo>
                      <a:pt x="114" y="133"/>
                      <a:pt x="114" y="133"/>
                      <a:pt x="114" y="133"/>
                    </a:cubicBezTo>
                    <a:cubicBezTo>
                      <a:pt x="121" y="139"/>
                      <a:pt x="121" y="139"/>
                      <a:pt x="121" y="139"/>
                    </a:cubicBezTo>
                    <a:cubicBezTo>
                      <a:pt x="116" y="146"/>
                      <a:pt x="116" y="146"/>
                      <a:pt x="116" y="146"/>
                    </a:cubicBezTo>
                    <a:cubicBezTo>
                      <a:pt x="116" y="146"/>
                      <a:pt x="116" y="146"/>
                      <a:pt x="116" y="146"/>
                    </a:cubicBezTo>
                    <a:cubicBezTo>
                      <a:pt x="121" y="139"/>
                      <a:pt x="121" y="139"/>
                      <a:pt x="121" y="139"/>
                    </a:cubicBezTo>
                    <a:cubicBezTo>
                      <a:pt x="129" y="146"/>
                      <a:pt x="129" y="146"/>
                      <a:pt x="129" y="146"/>
                    </a:cubicBezTo>
                    <a:cubicBezTo>
                      <a:pt x="126" y="148"/>
                      <a:pt x="126" y="148"/>
                      <a:pt x="126" y="148"/>
                    </a:cubicBezTo>
                    <a:cubicBezTo>
                      <a:pt x="126" y="148"/>
                      <a:pt x="126" y="149"/>
                      <a:pt x="126" y="149"/>
                    </a:cubicBezTo>
                    <a:cubicBezTo>
                      <a:pt x="129" y="146"/>
                      <a:pt x="129" y="146"/>
                      <a:pt x="129" y="146"/>
                    </a:cubicBezTo>
                    <a:cubicBezTo>
                      <a:pt x="135" y="151"/>
                      <a:pt x="135" y="151"/>
                      <a:pt x="135" y="151"/>
                    </a:cubicBezTo>
                    <a:cubicBezTo>
                      <a:pt x="135" y="151"/>
                      <a:pt x="135" y="151"/>
                      <a:pt x="135" y="151"/>
                    </a:cubicBezTo>
                    <a:cubicBezTo>
                      <a:pt x="129" y="145"/>
                      <a:pt x="129" y="145"/>
                      <a:pt x="129" y="145"/>
                    </a:cubicBezTo>
                    <a:cubicBezTo>
                      <a:pt x="135" y="138"/>
                      <a:pt x="135" y="138"/>
                      <a:pt x="135" y="138"/>
                    </a:cubicBezTo>
                    <a:cubicBezTo>
                      <a:pt x="143" y="144"/>
                      <a:pt x="143" y="144"/>
                      <a:pt x="143" y="144"/>
                    </a:cubicBezTo>
                    <a:cubicBezTo>
                      <a:pt x="137" y="151"/>
                      <a:pt x="137" y="151"/>
                      <a:pt x="137" y="151"/>
                    </a:cubicBezTo>
                    <a:cubicBezTo>
                      <a:pt x="137" y="151"/>
                      <a:pt x="137" y="151"/>
                      <a:pt x="137" y="151"/>
                    </a:cubicBezTo>
                    <a:cubicBezTo>
                      <a:pt x="143" y="144"/>
                      <a:pt x="143" y="144"/>
                      <a:pt x="143" y="144"/>
                    </a:cubicBezTo>
                    <a:cubicBezTo>
                      <a:pt x="150" y="151"/>
                      <a:pt x="150" y="151"/>
                      <a:pt x="150" y="151"/>
                    </a:cubicBezTo>
                    <a:cubicBezTo>
                      <a:pt x="148" y="153"/>
                      <a:pt x="148" y="153"/>
                      <a:pt x="148" y="153"/>
                    </a:cubicBezTo>
                    <a:cubicBezTo>
                      <a:pt x="148" y="153"/>
                      <a:pt x="148" y="153"/>
                      <a:pt x="148" y="154"/>
                    </a:cubicBezTo>
                    <a:cubicBezTo>
                      <a:pt x="150" y="151"/>
                      <a:pt x="150" y="151"/>
                      <a:pt x="150" y="151"/>
                    </a:cubicBezTo>
                    <a:cubicBezTo>
                      <a:pt x="155" y="155"/>
                      <a:pt x="155" y="155"/>
                      <a:pt x="155" y="155"/>
                    </a:cubicBezTo>
                    <a:cubicBezTo>
                      <a:pt x="155" y="155"/>
                      <a:pt x="155" y="155"/>
                      <a:pt x="155" y="155"/>
                    </a:cubicBezTo>
                    <a:cubicBezTo>
                      <a:pt x="150" y="151"/>
                      <a:pt x="150" y="151"/>
                      <a:pt x="150" y="151"/>
                    </a:cubicBezTo>
                    <a:cubicBezTo>
                      <a:pt x="156" y="143"/>
                      <a:pt x="156" y="143"/>
                      <a:pt x="156" y="143"/>
                    </a:cubicBezTo>
                    <a:cubicBezTo>
                      <a:pt x="164" y="149"/>
                      <a:pt x="164" y="149"/>
                      <a:pt x="164" y="149"/>
                    </a:cubicBezTo>
                    <a:cubicBezTo>
                      <a:pt x="159" y="155"/>
                      <a:pt x="159" y="155"/>
                      <a:pt x="159" y="155"/>
                    </a:cubicBezTo>
                    <a:cubicBezTo>
                      <a:pt x="159" y="155"/>
                      <a:pt x="159" y="155"/>
                      <a:pt x="159" y="155"/>
                    </a:cubicBezTo>
                    <a:cubicBezTo>
                      <a:pt x="164" y="150"/>
                      <a:pt x="164" y="150"/>
                      <a:pt x="164" y="150"/>
                    </a:cubicBezTo>
                    <a:cubicBezTo>
                      <a:pt x="171" y="156"/>
                      <a:pt x="171" y="156"/>
                      <a:pt x="171" y="156"/>
                    </a:cubicBezTo>
                    <a:cubicBezTo>
                      <a:pt x="171" y="156"/>
                      <a:pt x="171" y="156"/>
                      <a:pt x="171" y="156"/>
                    </a:cubicBezTo>
                    <a:cubicBezTo>
                      <a:pt x="171" y="156"/>
                      <a:pt x="171" y="156"/>
                      <a:pt x="171" y="156"/>
                    </a:cubicBezTo>
                    <a:cubicBezTo>
                      <a:pt x="171" y="156"/>
                      <a:pt x="171" y="156"/>
                      <a:pt x="171" y="156"/>
                    </a:cubicBezTo>
                    <a:cubicBezTo>
                      <a:pt x="172" y="157"/>
                      <a:pt x="172" y="157"/>
                      <a:pt x="172" y="157"/>
                    </a:cubicBezTo>
                    <a:cubicBezTo>
                      <a:pt x="172" y="157"/>
                      <a:pt x="173" y="157"/>
                      <a:pt x="173" y="157"/>
                    </a:cubicBezTo>
                    <a:cubicBezTo>
                      <a:pt x="172" y="156"/>
                      <a:pt x="172" y="156"/>
                      <a:pt x="172" y="156"/>
                    </a:cubicBezTo>
                    <a:cubicBezTo>
                      <a:pt x="178" y="148"/>
                      <a:pt x="178" y="148"/>
                      <a:pt x="178" y="148"/>
                    </a:cubicBezTo>
                    <a:cubicBezTo>
                      <a:pt x="185" y="154"/>
                      <a:pt x="185" y="154"/>
                      <a:pt x="185" y="154"/>
                    </a:cubicBezTo>
                    <a:cubicBezTo>
                      <a:pt x="183" y="156"/>
                      <a:pt x="183" y="156"/>
                      <a:pt x="183" y="156"/>
                    </a:cubicBezTo>
                    <a:cubicBezTo>
                      <a:pt x="183" y="156"/>
                      <a:pt x="184" y="156"/>
                      <a:pt x="184" y="156"/>
                    </a:cubicBezTo>
                    <a:cubicBezTo>
                      <a:pt x="185" y="155"/>
                      <a:pt x="185" y="155"/>
                      <a:pt x="185" y="155"/>
                    </a:cubicBezTo>
                    <a:cubicBezTo>
                      <a:pt x="187" y="156"/>
                      <a:pt x="187" y="156"/>
                      <a:pt x="187" y="156"/>
                    </a:cubicBezTo>
                    <a:cubicBezTo>
                      <a:pt x="187" y="156"/>
                      <a:pt x="187" y="156"/>
                      <a:pt x="187" y="156"/>
                    </a:cubicBezTo>
                    <a:cubicBezTo>
                      <a:pt x="185" y="154"/>
                      <a:pt x="185" y="154"/>
                      <a:pt x="185" y="154"/>
                    </a:cubicBezTo>
                    <a:cubicBezTo>
                      <a:pt x="192" y="147"/>
                      <a:pt x="192" y="147"/>
                      <a:pt x="192" y="147"/>
                    </a:cubicBezTo>
                    <a:cubicBezTo>
                      <a:pt x="199" y="153"/>
                      <a:pt x="199" y="153"/>
                      <a:pt x="199" y="153"/>
                    </a:cubicBezTo>
                    <a:cubicBezTo>
                      <a:pt x="198" y="154"/>
                      <a:pt x="198" y="154"/>
                      <a:pt x="198" y="154"/>
                    </a:cubicBezTo>
                    <a:cubicBezTo>
                      <a:pt x="198" y="154"/>
                      <a:pt x="198" y="154"/>
                      <a:pt x="198" y="154"/>
                    </a:cubicBezTo>
                    <a:cubicBezTo>
                      <a:pt x="199" y="153"/>
                      <a:pt x="199" y="153"/>
                      <a:pt x="199" y="153"/>
                    </a:cubicBezTo>
                    <a:cubicBezTo>
                      <a:pt x="200" y="154"/>
                      <a:pt x="200" y="154"/>
                      <a:pt x="200" y="154"/>
                    </a:cubicBezTo>
                    <a:cubicBezTo>
                      <a:pt x="200" y="154"/>
                      <a:pt x="200" y="154"/>
                      <a:pt x="200" y="154"/>
                    </a:cubicBezTo>
                    <a:cubicBezTo>
                      <a:pt x="199" y="153"/>
                      <a:pt x="199" y="153"/>
                      <a:pt x="199" y="153"/>
                    </a:cubicBezTo>
                    <a:cubicBezTo>
                      <a:pt x="205" y="146"/>
                      <a:pt x="205" y="146"/>
                      <a:pt x="205" y="146"/>
                    </a:cubicBezTo>
                    <a:cubicBezTo>
                      <a:pt x="213" y="152"/>
                      <a:pt x="213" y="152"/>
                      <a:pt x="213" y="152"/>
                    </a:cubicBezTo>
                    <a:cubicBezTo>
                      <a:pt x="213" y="152"/>
                      <a:pt x="213" y="152"/>
                      <a:pt x="213" y="152"/>
                    </a:cubicBezTo>
                    <a:cubicBezTo>
                      <a:pt x="213" y="152"/>
                      <a:pt x="213" y="152"/>
                      <a:pt x="213" y="152"/>
                    </a:cubicBezTo>
                    <a:cubicBezTo>
                      <a:pt x="213" y="152"/>
                      <a:pt x="213" y="152"/>
                      <a:pt x="213" y="152"/>
                    </a:cubicBezTo>
                    <a:cubicBezTo>
                      <a:pt x="219" y="145"/>
                      <a:pt x="219" y="145"/>
                      <a:pt x="219" y="145"/>
                    </a:cubicBezTo>
                    <a:cubicBezTo>
                      <a:pt x="225" y="150"/>
                      <a:pt x="225" y="150"/>
                      <a:pt x="225" y="150"/>
                    </a:cubicBezTo>
                    <a:cubicBezTo>
                      <a:pt x="225" y="150"/>
                      <a:pt x="225" y="149"/>
                      <a:pt x="225" y="149"/>
                    </a:cubicBezTo>
                    <a:cubicBezTo>
                      <a:pt x="219" y="145"/>
                      <a:pt x="219" y="145"/>
                      <a:pt x="219" y="145"/>
                    </a:cubicBezTo>
                    <a:cubicBezTo>
                      <a:pt x="225" y="137"/>
                      <a:pt x="225" y="137"/>
                      <a:pt x="225" y="137"/>
                    </a:cubicBezTo>
                    <a:cubicBezTo>
                      <a:pt x="233" y="143"/>
                      <a:pt x="233" y="143"/>
                      <a:pt x="233" y="143"/>
                    </a:cubicBezTo>
                    <a:cubicBezTo>
                      <a:pt x="228" y="149"/>
                      <a:pt x="228" y="149"/>
                      <a:pt x="228" y="149"/>
                    </a:cubicBezTo>
                    <a:cubicBezTo>
                      <a:pt x="228" y="149"/>
                      <a:pt x="229" y="149"/>
                      <a:pt x="229" y="149"/>
                    </a:cubicBezTo>
                    <a:cubicBezTo>
                      <a:pt x="233" y="143"/>
                      <a:pt x="233" y="143"/>
                      <a:pt x="233" y="143"/>
                    </a:cubicBezTo>
                    <a:cubicBezTo>
                      <a:pt x="236" y="146"/>
                      <a:pt x="236" y="146"/>
                      <a:pt x="236" y="146"/>
                    </a:cubicBezTo>
                    <a:cubicBezTo>
                      <a:pt x="236" y="146"/>
                      <a:pt x="236" y="146"/>
                      <a:pt x="236" y="146"/>
                    </a:cubicBezTo>
                    <a:cubicBezTo>
                      <a:pt x="233" y="143"/>
                      <a:pt x="233" y="143"/>
                      <a:pt x="233" y="143"/>
                    </a:cubicBezTo>
                    <a:cubicBezTo>
                      <a:pt x="239" y="136"/>
                      <a:pt x="239" y="136"/>
                      <a:pt x="239" y="136"/>
                    </a:cubicBezTo>
                    <a:cubicBezTo>
                      <a:pt x="246" y="142"/>
                      <a:pt x="246" y="142"/>
                      <a:pt x="246" y="142"/>
                    </a:cubicBezTo>
                    <a:cubicBezTo>
                      <a:pt x="246" y="142"/>
                      <a:pt x="246" y="142"/>
                      <a:pt x="246" y="142"/>
                    </a:cubicBezTo>
                    <a:cubicBezTo>
                      <a:pt x="239" y="136"/>
                      <a:pt x="239" y="136"/>
                      <a:pt x="239" y="136"/>
                    </a:cubicBezTo>
                    <a:cubicBezTo>
                      <a:pt x="245" y="128"/>
                      <a:pt x="245" y="128"/>
                      <a:pt x="245" y="128"/>
                    </a:cubicBezTo>
                    <a:cubicBezTo>
                      <a:pt x="253" y="135"/>
                      <a:pt x="253" y="135"/>
                      <a:pt x="253" y="135"/>
                    </a:cubicBezTo>
                    <a:cubicBezTo>
                      <a:pt x="248" y="140"/>
                      <a:pt x="248" y="140"/>
                      <a:pt x="248" y="140"/>
                    </a:cubicBezTo>
                    <a:cubicBezTo>
                      <a:pt x="248" y="140"/>
                      <a:pt x="248" y="140"/>
                      <a:pt x="248" y="140"/>
                    </a:cubicBezTo>
                    <a:cubicBezTo>
                      <a:pt x="253" y="135"/>
                      <a:pt x="253" y="135"/>
                      <a:pt x="253" y="135"/>
                    </a:cubicBezTo>
                    <a:cubicBezTo>
                      <a:pt x="255" y="136"/>
                      <a:pt x="255" y="136"/>
                      <a:pt x="255" y="136"/>
                    </a:cubicBezTo>
                    <a:cubicBezTo>
                      <a:pt x="255" y="136"/>
                      <a:pt x="255" y="136"/>
                      <a:pt x="255" y="136"/>
                    </a:cubicBezTo>
                    <a:cubicBezTo>
                      <a:pt x="253" y="135"/>
                      <a:pt x="253" y="135"/>
                      <a:pt x="253" y="135"/>
                    </a:cubicBezTo>
                    <a:cubicBezTo>
                      <a:pt x="259" y="127"/>
                      <a:pt x="259" y="127"/>
                      <a:pt x="259" y="127"/>
                    </a:cubicBezTo>
                    <a:cubicBezTo>
                      <a:pt x="262" y="130"/>
                      <a:pt x="262" y="130"/>
                      <a:pt x="262" y="130"/>
                    </a:cubicBezTo>
                    <a:cubicBezTo>
                      <a:pt x="262" y="130"/>
                      <a:pt x="262" y="130"/>
                      <a:pt x="262" y="130"/>
                    </a:cubicBezTo>
                    <a:cubicBezTo>
                      <a:pt x="259" y="127"/>
                      <a:pt x="259" y="127"/>
                      <a:pt x="259" y="127"/>
                    </a:cubicBezTo>
                    <a:cubicBezTo>
                      <a:pt x="266" y="120"/>
                      <a:pt x="266" y="120"/>
                      <a:pt x="266" y="120"/>
                    </a:cubicBezTo>
                    <a:cubicBezTo>
                      <a:pt x="269" y="122"/>
                      <a:pt x="269" y="122"/>
                      <a:pt x="269" y="122"/>
                    </a:cubicBezTo>
                    <a:cubicBezTo>
                      <a:pt x="269" y="122"/>
                      <a:pt x="269" y="122"/>
                      <a:pt x="269" y="122"/>
                    </a:cubicBezTo>
                    <a:cubicBezTo>
                      <a:pt x="266" y="120"/>
                      <a:pt x="266" y="120"/>
                      <a:pt x="266" y="120"/>
                    </a:cubicBezTo>
                    <a:cubicBezTo>
                      <a:pt x="272" y="112"/>
                      <a:pt x="272" y="112"/>
                      <a:pt x="272" y="112"/>
                    </a:cubicBezTo>
                    <a:cubicBezTo>
                      <a:pt x="274" y="114"/>
                      <a:pt x="274" y="114"/>
                      <a:pt x="274" y="114"/>
                    </a:cubicBezTo>
                    <a:cubicBezTo>
                      <a:pt x="274" y="114"/>
                      <a:pt x="274" y="114"/>
                      <a:pt x="274" y="114"/>
                    </a:cubicBezTo>
                    <a:cubicBezTo>
                      <a:pt x="272" y="112"/>
                      <a:pt x="272" y="112"/>
                      <a:pt x="272" y="112"/>
                    </a:cubicBezTo>
                    <a:cubicBezTo>
                      <a:pt x="278" y="105"/>
                      <a:pt x="278" y="105"/>
                      <a:pt x="278" y="105"/>
                    </a:cubicBezTo>
                    <a:cubicBezTo>
                      <a:pt x="278" y="105"/>
                      <a:pt x="278" y="105"/>
                      <a:pt x="278" y="105"/>
                    </a:cubicBezTo>
                    <a:cubicBezTo>
                      <a:pt x="278" y="105"/>
                      <a:pt x="278" y="105"/>
                      <a:pt x="278" y="105"/>
                    </a:cubicBezTo>
                    <a:cubicBezTo>
                      <a:pt x="278" y="105"/>
                      <a:pt x="278" y="105"/>
                      <a:pt x="278" y="105"/>
                    </a:cubicBezTo>
                    <a:cubicBezTo>
                      <a:pt x="279" y="104"/>
                      <a:pt x="279" y="104"/>
                      <a:pt x="279" y="104"/>
                    </a:cubicBezTo>
                    <a:cubicBezTo>
                      <a:pt x="279" y="104"/>
                      <a:pt x="279" y="104"/>
                      <a:pt x="279" y="103"/>
                    </a:cubicBezTo>
                    <a:cubicBezTo>
                      <a:pt x="278" y="105"/>
                      <a:pt x="278" y="105"/>
                      <a:pt x="278" y="105"/>
                    </a:cubicBezTo>
                    <a:cubicBezTo>
                      <a:pt x="271" y="98"/>
                      <a:pt x="271" y="98"/>
                      <a:pt x="271" y="98"/>
                    </a:cubicBezTo>
                    <a:cubicBezTo>
                      <a:pt x="277" y="91"/>
                      <a:pt x="277" y="91"/>
                      <a:pt x="277" y="91"/>
                    </a:cubicBezTo>
                    <a:cubicBezTo>
                      <a:pt x="282" y="95"/>
                      <a:pt x="282" y="95"/>
                      <a:pt x="282" y="95"/>
                    </a:cubicBezTo>
                    <a:cubicBezTo>
                      <a:pt x="282" y="95"/>
                      <a:pt x="282" y="95"/>
                      <a:pt x="282" y="95"/>
                    </a:cubicBezTo>
                    <a:cubicBezTo>
                      <a:pt x="277" y="91"/>
                      <a:pt x="277" y="91"/>
                      <a:pt x="277" y="91"/>
                    </a:cubicBezTo>
                    <a:cubicBezTo>
                      <a:pt x="283" y="83"/>
                      <a:pt x="283" y="83"/>
                      <a:pt x="283" y="83"/>
                    </a:cubicBezTo>
                    <a:cubicBezTo>
                      <a:pt x="285" y="85"/>
                      <a:pt x="285" y="85"/>
                      <a:pt x="285" y="85"/>
                    </a:cubicBezTo>
                    <a:cubicBezTo>
                      <a:pt x="285" y="84"/>
                      <a:pt x="285" y="84"/>
                      <a:pt x="285" y="84"/>
                    </a:cubicBezTo>
                    <a:cubicBezTo>
                      <a:pt x="283" y="83"/>
                      <a:pt x="283" y="83"/>
                      <a:pt x="283" y="83"/>
                    </a:cubicBezTo>
                    <a:cubicBezTo>
                      <a:pt x="285" y="81"/>
                      <a:pt x="285" y="81"/>
                      <a:pt x="285" y="81"/>
                    </a:cubicBezTo>
                    <a:cubicBezTo>
                      <a:pt x="285" y="81"/>
                      <a:pt x="285" y="81"/>
                      <a:pt x="285" y="81"/>
                    </a:cubicBezTo>
                    <a:cubicBezTo>
                      <a:pt x="283" y="83"/>
                      <a:pt x="283" y="83"/>
                      <a:pt x="283" y="83"/>
                    </a:cubicBezTo>
                    <a:cubicBezTo>
                      <a:pt x="276" y="77"/>
                      <a:pt x="276" y="77"/>
                      <a:pt x="276" y="77"/>
                    </a:cubicBezTo>
                    <a:cubicBezTo>
                      <a:pt x="282" y="70"/>
                      <a:pt x="282" y="70"/>
                      <a:pt x="282" y="70"/>
                    </a:cubicBezTo>
                    <a:cubicBezTo>
                      <a:pt x="286" y="73"/>
                      <a:pt x="286" y="73"/>
                      <a:pt x="286" y="73"/>
                    </a:cubicBezTo>
                    <a:cubicBezTo>
                      <a:pt x="286" y="73"/>
                      <a:pt x="286" y="73"/>
                      <a:pt x="286" y="73"/>
                    </a:cubicBezTo>
                    <a:cubicBezTo>
                      <a:pt x="282" y="70"/>
                      <a:pt x="282" y="70"/>
                      <a:pt x="282" y="70"/>
                    </a:cubicBezTo>
                    <a:cubicBezTo>
                      <a:pt x="288" y="63"/>
                      <a:pt x="288" y="63"/>
                      <a:pt x="288" y="63"/>
                    </a:cubicBezTo>
                    <a:cubicBezTo>
                      <a:pt x="288" y="63"/>
                      <a:pt x="288" y="63"/>
                      <a:pt x="288" y="63"/>
                    </a:cubicBezTo>
                    <a:cubicBezTo>
                      <a:pt x="282" y="69"/>
                      <a:pt x="282" y="69"/>
                      <a:pt x="282" y="69"/>
                    </a:cubicBezTo>
                    <a:cubicBezTo>
                      <a:pt x="275" y="63"/>
                      <a:pt x="275" y="63"/>
                      <a:pt x="275" y="63"/>
                    </a:cubicBezTo>
                    <a:cubicBezTo>
                      <a:pt x="281" y="56"/>
                      <a:pt x="281" y="56"/>
                      <a:pt x="281" y="56"/>
                    </a:cubicBezTo>
                    <a:cubicBezTo>
                      <a:pt x="287" y="61"/>
                      <a:pt x="287" y="61"/>
                      <a:pt x="287" y="61"/>
                    </a:cubicBezTo>
                    <a:cubicBezTo>
                      <a:pt x="287" y="61"/>
                      <a:pt x="287" y="61"/>
                      <a:pt x="287" y="61"/>
                    </a:cubicBezTo>
                    <a:cubicBezTo>
                      <a:pt x="281" y="56"/>
                      <a:pt x="281" y="56"/>
                      <a:pt x="281" y="56"/>
                    </a:cubicBezTo>
                    <a:cubicBezTo>
                      <a:pt x="283" y="53"/>
                      <a:pt x="283" y="53"/>
                      <a:pt x="283" y="53"/>
                    </a:cubicBezTo>
                    <a:cubicBezTo>
                      <a:pt x="283" y="53"/>
                      <a:pt x="283" y="53"/>
                      <a:pt x="283" y="53"/>
                    </a:cubicBezTo>
                    <a:cubicBezTo>
                      <a:pt x="281" y="56"/>
                      <a:pt x="281" y="56"/>
                      <a:pt x="281" y="56"/>
                    </a:cubicBezTo>
                    <a:cubicBezTo>
                      <a:pt x="273" y="49"/>
                      <a:pt x="273" y="49"/>
                      <a:pt x="273" y="49"/>
                    </a:cubicBezTo>
                    <a:cubicBezTo>
                      <a:pt x="278" y="44"/>
                      <a:pt x="278" y="44"/>
                      <a:pt x="278" y="44"/>
                    </a:cubicBezTo>
                    <a:cubicBezTo>
                      <a:pt x="278" y="44"/>
                      <a:pt x="278" y="44"/>
                      <a:pt x="278" y="44"/>
                    </a:cubicBezTo>
                    <a:cubicBezTo>
                      <a:pt x="273" y="49"/>
                      <a:pt x="273" y="49"/>
                      <a:pt x="273" y="49"/>
                    </a:cubicBezTo>
                    <a:cubicBezTo>
                      <a:pt x="266" y="43"/>
                      <a:pt x="266" y="43"/>
                      <a:pt x="266" y="43"/>
                    </a:cubicBezTo>
                    <a:cubicBezTo>
                      <a:pt x="272" y="36"/>
                      <a:pt x="272" y="36"/>
                      <a:pt x="272" y="36"/>
                    </a:cubicBezTo>
                    <a:cubicBezTo>
                      <a:pt x="272" y="36"/>
                      <a:pt x="272" y="36"/>
                      <a:pt x="272" y="36"/>
                    </a:cubicBezTo>
                    <a:cubicBezTo>
                      <a:pt x="266" y="43"/>
                      <a:pt x="266" y="43"/>
                      <a:pt x="266" y="43"/>
                    </a:cubicBezTo>
                    <a:cubicBezTo>
                      <a:pt x="258" y="37"/>
                      <a:pt x="258" y="37"/>
                      <a:pt x="258" y="37"/>
                    </a:cubicBezTo>
                    <a:cubicBezTo>
                      <a:pt x="265" y="30"/>
                      <a:pt x="265" y="30"/>
                      <a:pt x="265" y="30"/>
                    </a:cubicBezTo>
                    <a:cubicBezTo>
                      <a:pt x="271" y="35"/>
                      <a:pt x="271" y="35"/>
                      <a:pt x="271" y="35"/>
                    </a:cubicBezTo>
                    <a:cubicBezTo>
                      <a:pt x="271" y="34"/>
                      <a:pt x="270" y="34"/>
                      <a:pt x="270" y="34"/>
                    </a:cubicBezTo>
                    <a:cubicBezTo>
                      <a:pt x="265" y="29"/>
                      <a:pt x="265" y="29"/>
                      <a:pt x="265" y="29"/>
                    </a:cubicBezTo>
                    <a:cubicBezTo>
                      <a:pt x="266" y="28"/>
                      <a:pt x="266" y="28"/>
                      <a:pt x="266" y="28"/>
                    </a:cubicBezTo>
                    <a:cubicBezTo>
                      <a:pt x="265" y="28"/>
                      <a:pt x="265" y="28"/>
                      <a:pt x="265" y="28"/>
                    </a:cubicBezTo>
                    <a:cubicBezTo>
                      <a:pt x="265" y="29"/>
                      <a:pt x="265" y="29"/>
                      <a:pt x="265" y="29"/>
                    </a:cubicBezTo>
                    <a:cubicBezTo>
                      <a:pt x="257" y="23"/>
                      <a:pt x="257" y="23"/>
                      <a:pt x="257" y="23"/>
                    </a:cubicBezTo>
                    <a:cubicBezTo>
                      <a:pt x="259" y="22"/>
                      <a:pt x="259" y="22"/>
                      <a:pt x="259" y="22"/>
                    </a:cubicBezTo>
                    <a:cubicBezTo>
                      <a:pt x="259" y="21"/>
                      <a:pt x="258" y="21"/>
                      <a:pt x="258" y="21"/>
                    </a:cubicBezTo>
                    <a:cubicBezTo>
                      <a:pt x="257" y="23"/>
                      <a:pt x="257" y="23"/>
                      <a:pt x="257" y="23"/>
                    </a:cubicBezTo>
                    <a:cubicBezTo>
                      <a:pt x="250" y="17"/>
                      <a:pt x="250" y="17"/>
                      <a:pt x="250" y="17"/>
                    </a:cubicBezTo>
                    <a:cubicBezTo>
                      <a:pt x="251" y="15"/>
                      <a:pt x="251" y="15"/>
                      <a:pt x="251" y="15"/>
                    </a:cubicBezTo>
                    <a:cubicBezTo>
                      <a:pt x="251" y="15"/>
                      <a:pt x="251" y="15"/>
                      <a:pt x="251" y="15"/>
                    </a:cubicBezTo>
                    <a:cubicBezTo>
                      <a:pt x="250" y="17"/>
                      <a:pt x="250" y="17"/>
                      <a:pt x="250" y="17"/>
                    </a:cubicBezTo>
                    <a:cubicBezTo>
                      <a:pt x="242" y="11"/>
                      <a:pt x="242" y="11"/>
                      <a:pt x="242" y="11"/>
                    </a:cubicBezTo>
                    <a:cubicBezTo>
                      <a:pt x="243" y="10"/>
                      <a:pt x="243" y="10"/>
                      <a:pt x="243" y="10"/>
                    </a:cubicBezTo>
                    <a:cubicBezTo>
                      <a:pt x="243" y="10"/>
                      <a:pt x="243" y="10"/>
                      <a:pt x="243" y="10"/>
                    </a:cubicBezTo>
                    <a:cubicBezTo>
                      <a:pt x="242" y="10"/>
                      <a:pt x="242" y="10"/>
                      <a:pt x="242" y="10"/>
                    </a:cubicBezTo>
                    <a:cubicBezTo>
                      <a:pt x="239" y="8"/>
                      <a:pt x="239" y="8"/>
                      <a:pt x="239" y="8"/>
                    </a:cubicBezTo>
                    <a:cubicBezTo>
                      <a:pt x="239" y="8"/>
                      <a:pt x="239" y="8"/>
                      <a:pt x="238" y="8"/>
                    </a:cubicBezTo>
                    <a:close/>
                    <a:moveTo>
                      <a:pt x="236" y="18"/>
                    </a:moveTo>
                    <a:cubicBezTo>
                      <a:pt x="230" y="25"/>
                      <a:pt x="230" y="25"/>
                      <a:pt x="230" y="25"/>
                    </a:cubicBezTo>
                    <a:cubicBezTo>
                      <a:pt x="222" y="19"/>
                      <a:pt x="222" y="19"/>
                      <a:pt x="222" y="19"/>
                    </a:cubicBezTo>
                    <a:cubicBezTo>
                      <a:pt x="228" y="12"/>
                      <a:pt x="228" y="12"/>
                      <a:pt x="228" y="12"/>
                    </a:cubicBezTo>
                    <a:lnTo>
                      <a:pt x="236" y="18"/>
                    </a:lnTo>
                    <a:close/>
                    <a:moveTo>
                      <a:pt x="54" y="83"/>
                    </a:moveTo>
                    <a:cubicBezTo>
                      <a:pt x="60" y="75"/>
                      <a:pt x="60" y="75"/>
                      <a:pt x="60" y="75"/>
                    </a:cubicBezTo>
                    <a:cubicBezTo>
                      <a:pt x="68" y="81"/>
                      <a:pt x="68" y="81"/>
                      <a:pt x="68" y="81"/>
                    </a:cubicBezTo>
                    <a:cubicBezTo>
                      <a:pt x="61" y="89"/>
                      <a:pt x="61" y="89"/>
                      <a:pt x="61" y="89"/>
                    </a:cubicBezTo>
                    <a:lnTo>
                      <a:pt x="54" y="83"/>
                    </a:lnTo>
                    <a:close/>
                    <a:moveTo>
                      <a:pt x="61" y="89"/>
                    </a:moveTo>
                    <a:cubicBezTo>
                      <a:pt x="55" y="96"/>
                      <a:pt x="55" y="96"/>
                      <a:pt x="55" y="96"/>
                    </a:cubicBezTo>
                    <a:cubicBezTo>
                      <a:pt x="48" y="90"/>
                      <a:pt x="48" y="90"/>
                      <a:pt x="48" y="90"/>
                    </a:cubicBezTo>
                    <a:cubicBezTo>
                      <a:pt x="54" y="83"/>
                      <a:pt x="54" y="83"/>
                      <a:pt x="54" y="83"/>
                    </a:cubicBezTo>
                    <a:lnTo>
                      <a:pt x="61" y="89"/>
                    </a:lnTo>
                    <a:close/>
                    <a:moveTo>
                      <a:pt x="68" y="81"/>
                    </a:moveTo>
                    <a:cubicBezTo>
                      <a:pt x="75" y="88"/>
                      <a:pt x="75" y="88"/>
                      <a:pt x="75" y="88"/>
                    </a:cubicBezTo>
                    <a:cubicBezTo>
                      <a:pt x="69" y="95"/>
                      <a:pt x="69" y="95"/>
                      <a:pt x="69" y="95"/>
                    </a:cubicBezTo>
                    <a:cubicBezTo>
                      <a:pt x="61" y="89"/>
                      <a:pt x="61" y="89"/>
                      <a:pt x="61" y="89"/>
                    </a:cubicBezTo>
                    <a:lnTo>
                      <a:pt x="68" y="81"/>
                    </a:lnTo>
                    <a:close/>
                    <a:moveTo>
                      <a:pt x="89" y="87"/>
                    </a:moveTo>
                    <a:cubicBezTo>
                      <a:pt x="96" y="93"/>
                      <a:pt x="96" y="93"/>
                      <a:pt x="96" y="93"/>
                    </a:cubicBezTo>
                    <a:cubicBezTo>
                      <a:pt x="90" y="100"/>
                      <a:pt x="90" y="100"/>
                      <a:pt x="90" y="100"/>
                    </a:cubicBezTo>
                    <a:cubicBezTo>
                      <a:pt x="83" y="94"/>
                      <a:pt x="83" y="94"/>
                      <a:pt x="83" y="94"/>
                    </a:cubicBezTo>
                    <a:lnTo>
                      <a:pt x="89" y="87"/>
                    </a:lnTo>
                    <a:close/>
                    <a:moveTo>
                      <a:pt x="83" y="94"/>
                    </a:moveTo>
                    <a:cubicBezTo>
                      <a:pt x="75" y="88"/>
                      <a:pt x="75" y="88"/>
                      <a:pt x="75" y="88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9" y="86"/>
                      <a:pt x="89" y="86"/>
                      <a:pt x="89" y="86"/>
                    </a:cubicBezTo>
                    <a:lnTo>
                      <a:pt x="83" y="94"/>
                    </a:lnTo>
                    <a:close/>
                    <a:moveTo>
                      <a:pt x="89" y="86"/>
                    </a:moveTo>
                    <a:cubicBezTo>
                      <a:pt x="95" y="79"/>
                      <a:pt x="95" y="79"/>
                      <a:pt x="95" y="79"/>
                    </a:cubicBezTo>
                    <a:cubicBezTo>
                      <a:pt x="103" y="85"/>
                      <a:pt x="103" y="85"/>
                      <a:pt x="103" y="85"/>
                    </a:cubicBezTo>
                    <a:cubicBezTo>
                      <a:pt x="96" y="93"/>
                      <a:pt x="96" y="93"/>
                      <a:pt x="96" y="93"/>
                    </a:cubicBezTo>
                    <a:lnTo>
                      <a:pt x="89" y="86"/>
                    </a:lnTo>
                    <a:close/>
                    <a:moveTo>
                      <a:pt x="130" y="83"/>
                    </a:moveTo>
                    <a:cubicBezTo>
                      <a:pt x="124" y="90"/>
                      <a:pt x="124" y="90"/>
                      <a:pt x="124" y="90"/>
                    </a:cubicBezTo>
                    <a:cubicBezTo>
                      <a:pt x="117" y="84"/>
                      <a:pt x="117" y="84"/>
                      <a:pt x="117" y="84"/>
                    </a:cubicBezTo>
                    <a:cubicBezTo>
                      <a:pt x="123" y="77"/>
                      <a:pt x="123" y="77"/>
                      <a:pt x="123" y="77"/>
                    </a:cubicBezTo>
                    <a:lnTo>
                      <a:pt x="130" y="83"/>
                    </a:lnTo>
                    <a:close/>
                    <a:moveTo>
                      <a:pt x="123" y="77"/>
                    </a:moveTo>
                    <a:cubicBezTo>
                      <a:pt x="129" y="69"/>
                      <a:pt x="129" y="69"/>
                      <a:pt x="129" y="69"/>
                    </a:cubicBezTo>
                    <a:cubicBezTo>
                      <a:pt x="136" y="75"/>
                      <a:pt x="136" y="75"/>
                      <a:pt x="136" y="75"/>
                    </a:cubicBezTo>
                    <a:cubicBezTo>
                      <a:pt x="130" y="83"/>
                      <a:pt x="130" y="83"/>
                      <a:pt x="130" y="83"/>
                    </a:cubicBezTo>
                    <a:lnTo>
                      <a:pt x="123" y="77"/>
                    </a:lnTo>
                    <a:close/>
                    <a:moveTo>
                      <a:pt x="130" y="83"/>
                    </a:moveTo>
                    <a:cubicBezTo>
                      <a:pt x="138" y="89"/>
                      <a:pt x="138" y="89"/>
                      <a:pt x="138" y="89"/>
                    </a:cubicBezTo>
                    <a:cubicBezTo>
                      <a:pt x="132" y="97"/>
                      <a:pt x="132" y="97"/>
                      <a:pt x="132" y="97"/>
                    </a:cubicBezTo>
                    <a:cubicBezTo>
                      <a:pt x="124" y="90"/>
                      <a:pt x="124" y="90"/>
                      <a:pt x="124" y="90"/>
                    </a:cubicBezTo>
                    <a:lnTo>
                      <a:pt x="130" y="83"/>
                    </a:lnTo>
                    <a:close/>
                    <a:moveTo>
                      <a:pt x="130" y="83"/>
                    </a:moveTo>
                    <a:cubicBezTo>
                      <a:pt x="137" y="75"/>
                      <a:pt x="137" y="75"/>
                      <a:pt x="137" y="75"/>
                    </a:cubicBezTo>
                    <a:cubicBezTo>
                      <a:pt x="144" y="82"/>
                      <a:pt x="144" y="82"/>
                      <a:pt x="144" y="82"/>
                    </a:cubicBezTo>
                    <a:cubicBezTo>
                      <a:pt x="138" y="89"/>
                      <a:pt x="138" y="89"/>
                      <a:pt x="138" y="89"/>
                    </a:cubicBezTo>
                    <a:lnTo>
                      <a:pt x="130" y="83"/>
                    </a:lnTo>
                    <a:close/>
                    <a:moveTo>
                      <a:pt x="172" y="79"/>
                    </a:moveTo>
                    <a:cubicBezTo>
                      <a:pt x="179" y="86"/>
                      <a:pt x="179" y="86"/>
                      <a:pt x="179" y="86"/>
                    </a:cubicBezTo>
                    <a:cubicBezTo>
                      <a:pt x="173" y="93"/>
                      <a:pt x="173" y="93"/>
                      <a:pt x="173" y="93"/>
                    </a:cubicBezTo>
                    <a:cubicBezTo>
                      <a:pt x="166" y="87"/>
                      <a:pt x="166" y="87"/>
                      <a:pt x="166" y="87"/>
                    </a:cubicBezTo>
                    <a:lnTo>
                      <a:pt x="172" y="79"/>
                    </a:lnTo>
                    <a:close/>
                    <a:moveTo>
                      <a:pt x="165" y="87"/>
                    </a:moveTo>
                    <a:cubicBezTo>
                      <a:pt x="158" y="80"/>
                      <a:pt x="158" y="80"/>
                      <a:pt x="158" y="80"/>
                    </a:cubicBezTo>
                    <a:cubicBezTo>
                      <a:pt x="164" y="73"/>
                      <a:pt x="164" y="73"/>
                      <a:pt x="164" y="73"/>
                    </a:cubicBezTo>
                    <a:cubicBezTo>
                      <a:pt x="172" y="79"/>
                      <a:pt x="172" y="79"/>
                      <a:pt x="172" y="79"/>
                    </a:cubicBezTo>
                    <a:lnTo>
                      <a:pt x="165" y="87"/>
                    </a:lnTo>
                    <a:close/>
                    <a:moveTo>
                      <a:pt x="172" y="79"/>
                    </a:moveTo>
                    <a:cubicBezTo>
                      <a:pt x="178" y="72"/>
                      <a:pt x="178" y="72"/>
                      <a:pt x="178" y="72"/>
                    </a:cubicBezTo>
                    <a:cubicBezTo>
                      <a:pt x="185" y="78"/>
                      <a:pt x="185" y="78"/>
                      <a:pt x="185" y="78"/>
                    </a:cubicBezTo>
                    <a:cubicBezTo>
                      <a:pt x="179" y="85"/>
                      <a:pt x="179" y="85"/>
                      <a:pt x="179" y="85"/>
                    </a:cubicBezTo>
                    <a:lnTo>
                      <a:pt x="172" y="79"/>
                    </a:lnTo>
                    <a:close/>
                    <a:moveTo>
                      <a:pt x="186" y="78"/>
                    </a:moveTo>
                    <a:cubicBezTo>
                      <a:pt x="193" y="84"/>
                      <a:pt x="193" y="84"/>
                      <a:pt x="193" y="84"/>
                    </a:cubicBezTo>
                    <a:cubicBezTo>
                      <a:pt x="187" y="92"/>
                      <a:pt x="187" y="92"/>
                      <a:pt x="187" y="92"/>
                    </a:cubicBezTo>
                    <a:cubicBezTo>
                      <a:pt x="179" y="86"/>
                      <a:pt x="179" y="86"/>
                      <a:pt x="179" y="86"/>
                    </a:cubicBezTo>
                    <a:lnTo>
                      <a:pt x="186" y="78"/>
                    </a:lnTo>
                    <a:close/>
                    <a:moveTo>
                      <a:pt x="186" y="78"/>
                    </a:moveTo>
                    <a:cubicBezTo>
                      <a:pt x="192" y="71"/>
                      <a:pt x="192" y="71"/>
                      <a:pt x="192" y="71"/>
                    </a:cubicBezTo>
                    <a:cubicBezTo>
                      <a:pt x="199" y="77"/>
                      <a:pt x="199" y="77"/>
                      <a:pt x="199" y="77"/>
                    </a:cubicBezTo>
                    <a:cubicBezTo>
                      <a:pt x="193" y="84"/>
                      <a:pt x="193" y="84"/>
                      <a:pt x="193" y="84"/>
                    </a:cubicBezTo>
                    <a:lnTo>
                      <a:pt x="186" y="78"/>
                    </a:lnTo>
                    <a:close/>
                    <a:moveTo>
                      <a:pt x="192" y="71"/>
                    </a:moveTo>
                    <a:cubicBezTo>
                      <a:pt x="198" y="63"/>
                      <a:pt x="198" y="63"/>
                      <a:pt x="198" y="63"/>
                    </a:cubicBezTo>
                    <a:cubicBezTo>
                      <a:pt x="205" y="69"/>
                      <a:pt x="205" y="69"/>
                      <a:pt x="205" y="69"/>
                    </a:cubicBezTo>
                    <a:cubicBezTo>
                      <a:pt x="199" y="77"/>
                      <a:pt x="199" y="77"/>
                      <a:pt x="199" y="77"/>
                    </a:cubicBezTo>
                    <a:lnTo>
                      <a:pt x="192" y="71"/>
                    </a:lnTo>
                    <a:close/>
                    <a:moveTo>
                      <a:pt x="199" y="77"/>
                    </a:moveTo>
                    <a:cubicBezTo>
                      <a:pt x="207" y="83"/>
                      <a:pt x="207" y="83"/>
                      <a:pt x="207" y="83"/>
                    </a:cubicBezTo>
                    <a:cubicBezTo>
                      <a:pt x="200" y="90"/>
                      <a:pt x="200" y="90"/>
                      <a:pt x="200" y="90"/>
                    </a:cubicBezTo>
                    <a:cubicBezTo>
                      <a:pt x="193" y="84"/>
                      <a:pt x="193" y="84"/>
                      <a:pt x="193" y="84"/>
                    </a:cubicBezTo>
                    <a:lnTo>
                      <a:pt x="199" y="77"/>
                    </a:lnTo>
                    <a:close/>
                    <a:moveTo>
                      <a:pt x="199" y="77"/>
                    </a:moveTo>
                    <a:cubicBezTo>
                      <a:pt x="206" y="69"/>
                      <a:pt x="206" y="69"/>
                      <a:pt x="206" y="69"/>
                    </a:cubicBezTo>
                    <a:cubicBezTo>
                      <a:pt x="213" y="76"/>
                      <a:pt x="213" y="76"/>
                      <a:pt x="213" y="76"/>
                    </a:cubicBezTo>
                    <a:cubicBezTo>
                      <a:pt x="207" y="83"/>
                      <a:pt x="207" y="83"/>
                      <a:pt x="207" y="83"/>
                    </a:cubicBezTo>
                    <a:lnTo>
                      <a:pt x="199" y="77"/>
                    </a:lnTo>
                    <a:close/>
                    <a:moveTo>
                      <a:pt x="206" y="69"/>
                    </a:moveTo>
                    <a:cubicBezTo>
                      <a:pt x="212" y="62"/>
                      <a:pt x="212" y="62"/>
                      <a:pt x="212" y="62"/>
                    </a:cubicBezTo>
                    <a:cubicBezTo>
                      <a:pt x="219" y="68"/>
                      <a:pt x="219" y="68"/>
                      <a:pt x="219" y="68"/>
                    </a:cubicBezTo>
                    <a:cubicBezTo>
                      <a:pt x="213" y="75"/>
                      <a:pt x="213" y="75"/>
                      <a:pt x="213" y="75"/>
                    </a:cubicBezTo>
                    <a:lnTo>
                      <a:pt x="206" y="69"/>
                    </a:lnTo>
                    <a:close/>
                    <a:moveTo>
                      <a:pt x="206" y="69"/>
                    </a:moveTo>
                    <a:cubicBezTo>
                      <a:pt x="198" y="63"/>
                      <a:pt x="198" y="63"/>
                      <a:pt x="198" y="63"/>
                    </a:cubicBezTo>
                    <a:cubicBezTo>
                      <a:pt x="204" y="56"/>
                      <a:pt x="204" y="56"/>
                      <a:pt x="204" y="56"/>
                    </a:cubicBezTo>
                    <a:cubicBezTo>
                      <a:pt x="212" y="62"/>
                      <a:pt x="212" y="62"/>
                      <a:pt x="212" y="62"/>
                    </a:cubicBezTo>
                    <a:lnTo>
                      <a:pt x="206" y="69"/>
                    </a:lnTo>
                    <a:close/>
                    <a:moveTo>
                      <a:pt x="198" y="63"/>
                    </a:moveTo>
                    <a:cubicBezTo>
                      <a:pt x="191" y="57"/>
                      <a:pt x="191" y="57"/>
                      <a:pt x="191" y="57"/>
                    </a:cubicBezTo>
                    <a:cubicBezTo>
                      <a:pt x="197" y="49"/>
                      <a:pt x="197" y="49"/>
                      <a:pt x="197" y="49"/>
                    </a:cubicBezTo>
                    <a:cubicBezTo>
                      <a:pt x="204" y="56"/>
                      <a:pt x="204" y="56"/>
                      <a:pt x="204" y="56"/>
                    </a:cubicBezTo>
                    <a:lnTo>
                      <a:pt x="198" y="63"/>
                    </a:lnTo>
                    <a:close/>
                    <a:moveTo>
                      <a:pt x="198" y="63"/>
                    </a:moveTo>
                    <a:cubicBezTo>
                      <a:pt x="192" y="70"/>
                      <a:pt x="192" y="70"/>
                      <a:pt x="192" y="70"/>
                    </a:cubicBezTo>
                    <a:cubicBezTo>
                      <a:pt x="184" y="64"/>
                      <a:pt x="184" y="64"/>
                      <a:pt x="184" y="64"/>
                    </a:cubicBezTo>
                    <a:cubicBezTo>
                      <a:pt x="191" y="57"/>
                      <a:pt x="191" y="57"/>
                      <a:pt x="191" y="57"/>
                    </a:cubicBezTo>
                    <a:lnTo>
                      <a:pt x="198" y="63"/>
                    </a:lnTo>
                    <a:close/>
                    <a:moveTo>
                      <a:pt x="192" y="71"/>
                    </a:moveTo>
                    <a:cubicBezTo>
                      <a:pt x="185" y="78"/>
                      <a:pt x="185" y="78"/>
                      <a:pt x="185" y="78"/>
                    </a:cubicBezTo>
                    <a:cubicBezTo>
                      <a:pt x="178" y="72"/>
                      <a:pt x="178" y="72"/>
                      <a:pt x="178" y="72"/>
                    </a:cubicBezTo>
                    <a:cubicBezTo>
                      <a:pt x="184" y="64"/>
                      <a:pt x="184" y="64"/>
                      <a:pt x="184" y="64"/>
                    </a:cubicBezTo>
                    <a:lnTo>
                      <a:pt x="192" y="71"/>
                    </a:lnTo>
                    <a:close/>
                    <a:moveTo>
                      <a:pt x="178" y="72"/>
                    </a:moveTo>
                    <a:cubicBezTo>
                      <a:pt x="171" y="65"/>
                      <a:pt x="171" y="65"/>
                      <a:pt x="171" y="65"/>
                    </a:cubicBezTo>
                    <a:cubicBezTo>
                      <a:pt x="177" y="58"/>
                      <a:pt x="177" y="58"/>
                      <a:pt x="177" y="58"/>
                    </a:cubicBezTo>
                    <a:cubicBezTo>
                      <a:pt x="184" y="64"/>
                      <a:pt x="184" y="64"/>
                      <a:pt x="184" y="64"/>
                    </a:cubicBezTo>
                    <a:lnTo>
                      <a:pt x="178" y="72"/>
                    </a:lnTo>
                    <a:close/>
                    <a:moveTo>
                      <a:pt x="178" y="72"/>
                    </a:moveTo>
                    <a:cubicBezTo>
                      <a:pt x="172" y="79"/>
                      <a:pt x="172" y="79"/>
                      <a:pt x="172" y="79"/>
                    </a:cubicBezTo>
                    <a:cubicBezTo>
                      <a:pt x="164" y="73"/>
                      <a:pt x="164" y="73"/>
                      <a:pt x="164" y="73"/>
                    </a:cubicBezTo>
                    <a:cubicBezTo>
                      <a:pt x="171" y="66"/>
                      <a:pt x="171" y="66"/>
                      <a:pt x="171" y="66"/>
                    </a:cubicBezTo>
                    <a:lnTo>
                      <a:pt x="178" y="72"/>
                    </a:lnTo>
                    <a:close/>
                    <a:moveTo>
                      <a:pt x="164" y="73"/>
                    </a:moveTo>
                    <a:cubicBezTo>
                      <a:pt x="157" y="67"/>
                      <a:pt x="157" y="67"/>
                      <a:pt x="157" y="67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70" y="65"/>
                      <a:pt x="170" y="65"/>
                      <a:pt x="170" y="65"/>
                    </a:cubicBezTo>
                    <a:lnTo>
                      <a:pt x="164" y="73"/>
                    </a:lnTo>
                    <a:close/>
                    <a:moveTo>
                      <a:pt x="164" y="73"/>
                    </a:moveTo>
                    <a:cubicBezTo>
                      <a:pt x="158" y="80"/>
                      <a:pt x="158" y="80"/>
                      <a:pt x="158" y="80"/>
                    </a:cubicBezTo>
                    <a:cubicBezTo>
                      <a:pt x="151" y="74"/>
                      <a:pt x="151" y="74"/>
                      <a:pt x="151" y="74"/>
                    </a:cubicBezTo>
                    <a:cubicBezTo>
                      <a:pt x="157" y="67"/>
                      <a:pt x="157" y="67"/>
                      <a:pt x="157" y="67"/>
                    </a:cubicBezTo>
                    <a:lnTo>
                      <a:pt x="164" y="73"/>
                    </a:lnTo>
                    <a:close/>
                    <a:moveTo>
                      <a:pt x="158" y="80"/>
                    </a:moveTo>
                    <a:cubicBezTo>
                      <a:pt x="152" y="88"/>
                      <a:pt x="152" y="88"/>
                      <a:pt x="152" y="88"/>
                    </a:cubicBezTo>
                    <a:cubicBezTo>
                      <a:pt x="144" y="82"/>
                      <a:pt x="144" y="82"/>
                      <a:pt x="144" y="82"/>
                    </a:cubicBezTo>
                    <a:cubicBezTo>
                      <a:pt x="150" y="74"/>
                      <a:pt x="150" y="74"/>
                      <a:pt x="150" y="74"/>
                    </a:cubicBezTo>
                    <a:lnTo>
                      <a:pt x="158" y="80"/>
                    </a:lnTo>
                    <a:close/>
                    <a:moveTo>
                      <a:pt x="150" y="74"/>
                    </a:moveTo>
                    <a:cubicBezTo>
                      <a:pt x="143" y="68"/>
                      <a:pt x="143" y="68"/>
                      <a:pt x="143" y="68"/>
                    </a:cubicBezTo>
                    <a:cubicBezTo>
                      <a:pt x="149" y="60"/>
                      <a:pt x="149" y="60"/>
                      <a:pt x="149" y="60"/>
                    </a:cubicBezTo>
                    <a:cubicBezTo>
                      <a:pt x="157" y="67"/>
                      <a:pt x="157" y="67"/>
                      <a:pt x="157" y="67"/>
                    </a:cubicBezTo>
                    <a:lnTo>
                      <a:pt x="150" y="74"/>
                    </a:lnTo>
                    <a:close/>
                    <a:moveTo>
                      <a:pt x="150" y="74"/>
                    </a:moveTo>
                    <a:cubicBezTo>
                      <a:pt x="144" y="82"/>
                      <a:pt x="144" y="82"/>
                      <a:pt x="144" y="82"/>
                    </a:cubicBezTo>
                    <a:cubicBezTo>
                      <a:pt x="137" y="75"/>
                      <a:pt x="137" y="75"/>
                      <a:pt x="137" y="75"/>
                    </a:cubicBezTo>
                    <a:cubicBezTo>
                      <a:pt x="143" y="68"/>
                      <a:pt x="143" y="68"/>
                      <a:pt x="143" y="68"/>
                    </a:cubicBezTo>
                    <a:lnTo>
                      <a:pt x="150" y="74"/>
                    </a:lnTo>
                    <a:close/>
                    <a:moveTo>
                      <a:pt x="144" y="82"/>
                    </a:moveTo>
                    <a:cubicBezTo>
                      <a:pt x="151" y="88"/>
                      <a:pt x="151" y="88"/>
                      <a:pt x="151" y="88"/>
                    </a:cubicBezTo>
                    <a:cubicBezTo>
                      <a:pt x="145" y="95"/>
                      <a:pt x="145" y="95"/>
                      <a:pt x="145" y="95"/>
                    </a:cubicBezTo>
                    <a:cubicBezTo>
                      <a:pt x="138" y="89"/>
                      <a:pt x="138" y="89"/>
                      <a:pt x="138" y="89"/>
                    </a:cubicBezTo>
                    <a:lnTo>
                      <a:pt x="144" y="82"/>
                    </a:lnTo>
                    <a:close/>
                    <a:moveTo>
                      <a:pt x="152" y="88"/>
                    </a:moveTo>
                    <a:cubicBezTo>
                      <a:pt x="159" y="94"/>
                      <a:pt x="159" y="94"/>
                      <a:pt x="159" y="94"/>
                    </a:cubicBezTo>
                    <a:cubicBezTo>
                      <a:pt x="153" y="102"/>
                      <a:pt x="153" y="102"/>
                      <a:pt x="153" y="102"/>
                    </a:cubicBezTo>
                    <a:cubicBezTo>
                      <a:pt x="145" y="95"/>
                      <a:pt x="145" y="95"/>
                      <a:pt x="145" y="95"/>
                    </a:cubicBezTo>
                    <a:lnTo>
                      <a:pt x="152" y="88"/>
                    </a:lnTo>
                    <a:close/>
                    <a:moveTo>
                      <a:pt x="152" y="88"/>
                    </a:moveTo>
                    <a:cubicBezTo>
                      <a:pt x="158" y="81"/>
                      <a:pt x="158" y="81"/>
                      <a:pt x="158" y="81"/>
                    </a:cubicBezTo>
                    <a:cubicBezTo>
                      <a:pt x="165" y="87"/>
                      <a:pt x="165" y="87"/>
                      <a:pt x="165" y="87"/>
                    </a:cubicBezTo>
                    <a:cubicBezTo>
                      <a:pt x="159" y="94"/>
                      <a:pt x="159" y="94"/>
                      <a:pt x="159" y="94"/>
                    </a:cubicBezTo>
                    <a:lnTo>
                      <a:pt x="152" y="88"/>
                    </a:lnTo>
                    <a:close/>
                    <a:moveTo>
                      <a:pt x="165" y="87"/>
                    </a:moveTo>
                    <a:cubicBezTo>
                      <a:pt x="173" y="93"/>
                      <a:pt x="173" y="93"/>
                      <a:pt x="173" y="93"/>
                    </a:cubicBezTo>
                    <a:cubicBezTo>
                      <a:pt x="167" y="100"/>
                      <a:pt x="167" y="100"/>
                      <a:pt x="167" y="100"/>
                    </a:cubicBezTo>
                    <a:cubicBezTo>
                      <a:pt x="159" y="94"/>
                      <a:pt x="159" y="94"/>
                      <a:pt x="159" y="94"/>
                    </a:cubicBezTo>
                    <a:lnTo>
                      <a:pt x="165" y="87"/>
                    </a:lnTo>
                    <a:close/>
                    <a:moveTo>
                      <a:pt x="173" y="93"/>
                    </a:moveTo>
                    <a:cubicBezTo>
                      <a:pt x="180" y="99"/>
                      <a:pt x="180" y="99"/>
                      <a:pt x="180" y="99"/>
                    </a:cubicBezTo>
                    <a:cubicBezTo>
                      <a:pt x="174" y="107"/>
                      <a:pt x="174" y="107"/>
                      <a:pt x="174" y="107"/>
                    </a:cubicBezTo>
                    <a:cubicBezTo>
                      <a:pt x="167" y="100"/>
                      <a:pt x="167" y="100"/>
                      <a:pt x="167" y="100"/>
                    </a:cubicBezTo>
                    <a:lnTo>
                      <a:pt x="173" y="93"/>
                    </a:lnTo>
                    <a:close/>
                    <a:moveTo>
                      <a:pt x="173" y="93"/>
                    </a:moveTo>
                    <a:cubicBezTo>
                      <a:pt x="179" y="86"/>
                      <a:pt x="179" y="86"/>
                      <a:pt x="179" y="86"/>
                    </a:cubicBezTo>
                    <a:cubicBezTo>
                      <a:pt x="187" y="92"/>
                      <a:pt x="187" y="92"/>
                      <a:pt x="187" y="92"/>
                    </a:cubicBezTo>
                    <a:cubicBezTo>
                      <a:pt x="180" y="99"/>
                      <a:pt x="180" y="99"/>
                      <a:pt x="180" y="99"/>
                    </a:cubicBezTo>
                    <a:lnTo>
                      <a:pt x="173" y="93"/>
                    </a:lnTo>
                    <a:close/>
                    <a:moveTo>
                      <a:pt x="187" y="92"/>
                    </a:moveTo>
                    <a:cubicBezTo>
                      <a:pt x="194" y="98"/>
                      <a:pt x="194" y="98"/>
                      <a:pt x="194" y="98"/>
                    </a:cubicBezTo>
                    <a:cubicBezTo>
                      <a:pt x="188" y="105"/>
                      <a:pt x="188" y="105"/>
                      <a:pt x="188" y="105"/>
                    </a:cubicBezTo>
                    <a:cubicBezTo>
                      <a:pt x="181" y="99"/>
                      <a:pt x="181" y="99"/>
                      <a:pt x="181" y="99"/>
                    </a:cubicBezTo>
                    <a:lnTo>
                      <a:pt x="187" y="92"/>
                    </a:lnTo>
                    <a:close/>
                    <a:moveTo>
                      <a:pt x="187" y="92"/>
                    </a:moveTo>
                    <a:cubicBezTo>
                      <a:pt x="193" y="84"/>
                      <a:pt x="193" y="84"/>
                      <a:pt x="193" y="84"/>
                    </a:cubicBezTo>
                    <a:cubicBezTo>
                      <a:pt x="200" y="91"/>
                      <a:pt x="200" y="91"/>
                      <a:pt x="200" y="91"/>
                    </a:cubicBezTo>
                    <a:cubicBezTo>
                      <a:pt x="194" y="98"/>
                      <a:pt x="194" y="98"/>
                      <a:pt x="194" y="98"/>
                    </a:cubicBezTo>
                    <a:lnTo>
                      <a:pt x="187" y="92"/>
                    </a:lnTo>
                    <a:close/>
                    <a:moveTo>
                      <a:pt x="200" y="91"/>
                    </a:moveTo>
                    <a:cubicBezTo>
                      <a:pt x="208" y="97"/>
                      <a:pt x="208" y="97"/>
                      <a:pt x="208" y="97"/>
                    </a:cubicBezTo>
                    <a:cubicBezTo>
                      <a:pt x="202" y="104"/>
                      <a:pt x="202" y="104"/>
                      <a:pt x="202" y="104"/>
                    </a:cubicBezTo>
                    <a:cubicBezTo>
                      <a:pt x="194" y="98"/>
                      <a:pt x="194" y="98"/>
                      <a:pt x="194" y="98"/>
                    </a:cubicBezTo>
                    <a:lnTo>
                      <a:pt x="200" y="91"/>
                    </a:lnTo>
                    <a:close/>
                    <a:moveTo>
                      <a:pt x="201" y="91"/>
                    </a:moveTo>
                    <a:cubicBezTo>
                      <a:pt x="207" y="83"/>
                      <a:pt x="207" y="83"/>
                      <a:pt x="207" y="83"/>
                    </a:cubicBezTo>
                    <a:cubicBezTo>
                      <a:pt x="214" y="89"/>
                      <a:pt x="214" y="89"/>
                      <a:pt x="214" y="89"/>
                    </a:cubicBezTo>
                    <a:cubicBezTo>
                      <a:pt x="208" y="97"/>
                      <a:pt x="208" y="97"/>
                      <a:pt x="208" y="97"/>
                    </a:cubicBezTo>
                    <a:lnTo>
                      <a:pt x="201" y="91"/>
                    </a:lnTo>
                    <a:close/>
                    <a:moveTo>
                      <a:pt x="207" y="83"/>
                    </a:moveTo>
                    <a:cubicBezTo>
                      <a:pt x="213" y="76"/>
                      <a:pt x="213" y="76"/>
                      <a:pt x="213" y="76"/>
                    </a:cubicBezTo>
                    <a:cubicBezTo>
                      <a:pt x="220" y="82"/>
                      <a:pt x="220" y="82"/>
                      <a:pt x="220" y="82"/>
                    </a:cubicBezTo>
                    <a:cubicBezTo>
                      <a:pt x="214" y="89"/>
                      <a:pt x="214" y="89"/>
                      <a:pt x="214" y="89"/>
                    </a:cubicBezTo>
                    <a:lnTo>
                      <a:pt x="207" y="83"/>
                    </a:lnTo>
                    <a:close/>
                    <a:moveTo>
                      <a:pt x="221" y="82"/>
                    </a:moveTo>
                    <a:cubicBezTo>
                      <a:pt x="228" y="88"/>
                      <a:pt x="228" y="88"/>
                      <a:pt x="228" y="88"/>
                    </a:cubicBezTo>
                    <a:cubicBezTo>
                      <a:pt x="222" y="96"/>
                      <a:pt x="222" y="96"/>
                      <a:pt x="222" y="96"/>
                    </a:cubicBezTo>
                    <a:cubicBezTo>
                      <a:pt x="214" y="89"/>
                      <a:pt x="214" y="89"/>
                      <a:pt x="214" y="89"/>
                    </a:cubicBezTo>
                    <a:lnTo>
                      <a:pt x="221" y="82"/>
                    </a:lnTo>
                    <a:close/>
                    <a:moveTo>
                      <a:pt x="221" y="82"/>
                    </a:moveTo>
                    <a:cubicBezTo>
                      <a:pt x="227" y="75"/>
                      <a:pt x="227" y="75"/>
                      <a:pt x="227" y="75"/>
                    </a:cubicBezTo>
                    <a:cubicBezTo>
                      <a:pt x="234" y="81"/>
                      <a:pt x="234" y="81"/>
                      <a:pt x="234" y="81"/>
                    </a:cubicBezTo>
                    <a:cubicBezTo>
                      <a:pt x="228" y="88"/>
                      <a:pt x="228" y="88"/>
                      <a:pt x="228" y="88"/>
                    </a:cubicBezTo>
                    <a:lnTo>
                      <a:pt x="221" y="82"/>
                    </a:lnTo>
                    <a:close/>
                    <a:moveTo>
                      <a:pt x="221" y="82"/>
                    </a:moveTo>
                    <a:cubicBezTo>
                      <a:pt x="213" y="76"/>
                      <a:pt x="213" y="76"/>
                      <a:pt x="213" y="76"/>
                    </a:cubicBezTo>
                    <a:cubicBezTo>
                      <a:pt x="219" y="68"/>
                      <a:pt x="219" y="68"/>
                      <a:pt x="219" y="68"/>
                    </a:cubicBezTo>
                    <a:cubicBezTo>
                      <a:pt x="227" y="74"/>
                      <a:pt x="227" y="74"/>
                      <a:pt x="227" y="74"/>
                    </a:cubicBezTo>
                    <a:lnTo>
                      <a:pt x="221" y="82"/>
                    </a:lnTo>
                    <a:close/>
                    <a:moveTo>
                      <a:pt x="219" y="68"/>
                    </a:moveTo>
                    <a:cubicBezTo>
                      <a:pt x="226" y="61"/>
                      <a:pt x="226" y="61"/>
                      <a:pt x="226" y="61"/>
                    </a:cubicBezTo>
                    <a:cubicBezTo>
                      <a:pt x="233" y="67"/>
                      <a:pt x="233" y="67"/>
                      <a:pt x="233" y="67"/>
                    </a:cubicBezTo>
                    <a:cubicBezTo>
                      <a:pt x="227" y="74"/>
                      <a:pt x="227" y="74"/>
                      <a:pt x="227" y="74"/>
                    </a:cubicBezTo>
                    <a:lnTo>
                      <a:pt x="219" y="68"/>
                    </a:lnTo>
                    <a:close/>
                    <a:moveTo>
                      <a:pt x="219" y="68"/>
                    </a:moveTo>
                    <a:cubicBezTo>
                      <a:pt x="212" y="62"/>
                      <a:pt x="212" y="62"/>
                      <a:pt x="212" y="62"/>
                    </a:cubicBezTo>
                    <a:cubicBezTo>
                      <a:pt x="218" y="54"/>
                      <a:pt x="218" y="54"/>
                      <a:pt x="218" y="54"/>
                    </a:cubicBezTo>
                    <a:cubicBezTo>
                      <a:pt x="226" y="61"/>
                      <a:pt x="226" y="61"/>
                      <a:pt x="226" y="61"/>
                    </a:cubicBezTo>
                    <a:lnTo>
                      <a:pt x="219" y="68"/>
                    </a:lnTo>
                    <a:close/>
                    <a:moveTo>
                      <a:pt x="212" y="62"/>
                    </a:moveTo>
                    <a:cubicBezTo>
                      <a:pt x="204" y="56"/>
                      <a:pt x="204" y="56"/>
                      <a:pt x="204" y="56"/>
                    </a:cubicBezTo>
                    <a:cubicBezTo>
                      <a:pt x="211" y="48"/>
                      <a:pt x="211" y="48"/>
                      <a:pt x="211" y="48"/>
                    </a:cubicBezTo>
                    <a:cubicBezTo>
                      <a:pt x="218" y="54"/>
                      <a:pt x="218" y="54"/>
                      <a:pt x="218" y="54"/>
                    </a:cubicBezTo>
                    <a:lnTo>
                      <a:pt x="212" y="62"/>
                    </a:lnTo>
                    <a:close/>
                    <a:moveTo>
                      <a:pt x="204" y="55"/>
                    </a:moveTo>
                    <a:cubicBezTo>
                      <a:pt x="197" y="49"/>
                      <a:pt x="197" y="49"/>
                      <a:pt x="197" y="49"/>
                    </a:cubicBezTo>
                    <a:cubicBezTo>
                      <a:pt x="203" y="42"/>
                      <a:pt x="203" y="42"/>
                      <a:pt x="203" y="42"/>
                    </a:cubicBezTo>
                    <a:cubicBezTo>
                      <a:pt x="211" y="48"/>
                      <a:pt x="211" y="48"/>
                      <a:pt x="211" y="48"/>
                    </a:cubicBezTo>
                    <a:lnTo>
                      <a:pt x="204" y="55"/>
                    </a:lnTo>
                    <a:close/>
                    <a:moveTo>
                      <a:pt x="197" y="49"/>
                    </a:moveTo>
                    <a:cubicBezTo>
                      <a:pt x="189" y="43"/>
                      <a:pt x="189" y="43"/>
                      <a:pt x="189" y="43"/>
                    </a:cubicBezTo>
                    <a:cubicBezTo>
                      <a:pt x="196" y="36"/>
                      <a:pt x="196" y="36"/>
                      <a:pt x="196" y="36"/>
                    </a:cubicBezTo>
                    <a:cubicBezTo>
                      <a:pt x="203" y="42"/>
                      <a:pt x="203" y="42"/>
                      <a:pt x="203" y="42"/>
                    </a:cubicBezTo>
                    <a:lnTo>
                      <a:pt x="197" y="49"/>
                    </a:lnTo>
                    <a:close/>
                    <a:moveTo>
                      <a:pt x="197" y="49"/>
                    </a:moveTo>
                    <a:cubicBezTo>
                      <a:pt x="191" y="57"/>
                      <a:pt x="191" y="57"/>
                      <a:pt x="191" y="57"/>
                    </a:cubicBezTo>
                    <a:cubicBezTo>
                      <a:pt x="183" y="50"/>
                      <a:pt x="183" y="50"/>
                      <a:pt x="183" y="50"/>
                    </a:cubicBezTo>
                    <a:cubicBezTo>
                      <a:pt x="189" y="43"/>
                      <a:pt x="189" y="43"/>
                      <a:pt x="189" y="43"/>
                    </a:cubicBezTo>
                    <a:lnTo>
                      <a:pt x="197" y="49"/>
                    </a:lnTo>
                    <a:close/>
                    <a:moveTo>
                      <a:pt x="190" y="57"/>
                    </a:moveTo>
                    <a:cubicBezTo>
                      <a:pt x="184" y="64"/>
                      <a:pt x="184" y="64"/>
                      <a:pt x="184" y="64"/>
                    </a:cubicBezTo>
                    <a:cubicBezTo>
                      <a:pt x="177" y="58"/>
                      <a:pt x="177" y="58"/>
                      <a:pt x="177" y="58"/>
                    </a:cubicBezTo>
                    <a:cubicBezTo>
                      <a:pt x="183" y="51"/>
                      <a:pt x="183" y="51"/>
                      <a:pt x="183" y="51"/>
                    </a:cubicBezTo>
                    <a:lnTo>
                      <a:pt x="190" y="57"/>
                    </a:lnTo>
                    <a:close/>
                    <a:moveTo>
                      <a:pt x="177" y="58"/>
                    </a:moveTo>
                    <a:cubicBezTo>
                      <a:pt x="169" y="52"/>
                      <a:pt x="169" y="52"/>
                      <a:pt x="169" y="52"/>
                    </a:cubicBezTo>
                    <a:cubicBezTo>
                      <a:pt x="176" y="44"/>
                      <a:pt x="176" y="44"/>
                      <a:pt x="176" y="44"/>
                    </a:cubicBezTo>
                    <a:cubicBezTo>
                      <a:pt x="183" y="50"/>
                      <a:pt x="183" y="50"/>
                      <a:pt x="183" y="50"/>
                    </a:cubicBezTo>
                    <a:lnTo>
                      <a:pt x="177" y="58"/>
                    </a:lnTo>
                    <a:close/>
                    <a:moveTo>
                      <a:pt x="177" y="58"/>
                    </a:moveTo>
                    <a:cubicBezTo>
                      <a:pt x="170" y="65"/>
                      <a:pt x="170" y="65"/>
                      <a:pt x="170" y="65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9" y="52"/>
                      <a:pt x="169" y="52"/>
                      <a:pt x="169" y="52"/>
                    </a:cubicBezTo>
                    <a:lnTo>
                      <a:pt x="177" y="58"/>
                    </a:lnTo>
                    <a:close/>
                    <a:moveTo>
                      <a:pt x="163" y="59"/>
                    </a:moveTo>
                    <a:cubicBezTo>
                      <a:pt x="156" y="53"/>
                      <a:pt x="156" y="53"/>
                      <a:pt x="156" y="53"/>
                    </a:cubicBezTo>
                    <a:cubicBezTo>
                      <a:pt x="162" y="45"/>
                      <a:pt x="162" y="45"/>
                      <a:pt x="162" y="45"/>
                    </a:cubicBezTo>
                    <a:cubicBezTo>
                      <a:pt x="169" y="52"/>
                      <a:pt x="169" y="52"/>
                      <a:pt x="169" y="52"/>
                    </a:cubicBezTo>
                    <a:lnTo>
                      <a:pt x="163" y="59"/>
                    </a:lnTo>
                    <a:close/>
                    <a:moveTo>
                      <a:pt x="163" y="59"/>
                    </a:moveTo>
                    <a:cubicBezTo>
                      <a:pt x="157" y="67"/>
                      <a:pt x="157" y="67"/>
                      <a:pt x="157" y="67"/>
                    </a:cubicBezTo>
                    <a:cubicBezTo>
                      <a:pt x="149" y="60"/>
                      <a:pt x="149" y="60"/>
                      <a:pt x="149" y="60"/>
                    </a:cubicBezTo>
                    <a:cubicBezTo>
                      <a:pt x="156" y="53"/>
                      <a:pt x="156" y="53"/>
                      <a:pt x="156" y="53"/>
                    </a:cubicBezTo>
                    <a:lnTo>
                      <a:pt x="163" y="59"/>
                    </a:lnTo>
                    <a:close/>
                    <a:moveTo>
                      <a:pt x="149" y="60"/>
                    </a:moveTo>
                    <a:cubicBezTo>
                      <a:pt x="142" y="54"/>
                      <a:pt x="142" y="54"/>
                      <a:pt x="142" y="54"/>
                    </a:cubicBezTo>
                    <a:cubicBezTo>
                      <a:pt x="148" y="47"/>
                      <a:pt x="148" y="47"/>
                      <a:pt x="148" y="47"/>
                    </a:cubicBezTo>
                    <a:cubicBezTo>
                      <a:pt x="155" y="53"/>
                      <a:pt x="155" y="53"/>
                      <a:pt x="155" y="53"/>
                    </a:cubicBezTo>
                    <a:lnTo>
                      <a:pt x="149" y="60"/>
                    </a:lnTo>
                    <a:close/>
                    <a:moveTo>
                      <a:pt x="149" y="60"/>
                    </a:moveTo>
                    <a:cubicBezTo>
                      <a:pt x="143" y="68"/>
                      <a:pt x="143" y="68"/>
                      <a:pt x="143" y="68"/>
                    </a:cubicBezTo>
                    <a:cubicBezTo>
                      <a:pt x="136" y="62"/>
                      <a:pt x="136" y="62"/>
                      <a:pt x="136" y="62"/>
                    </a:cubicBezTo>
                    <a:cubicBezTo>
                      <a:pt x="142" y="54"/>
                      <a:pt x="142" y="54"/>
                      <a:pt x="142" y="54"/>
                    </a:cubicBezTo>
                    <a:lnTo>
                      <a:pt x="149" y="60"/>
                    </a:lnTo>
                    <a:close/>
                    <a:moveTo>
                      <a:pt x="143" y="68"/>
                    </a:moveTo>
                    <a:cubicBezTo>
                      <a:pt x="137" y="75"/>
                      <a:pt x="137" y="75"/>
                      <a:pt x="137" y="75"/>
                    </a:cubicBezTo>
                    <a:cubicBezTo>
                      <a:pt x="129" y="69"/>
                      <a:pt x="129" y="69"/>
                      <a:pt x="129" y="69"/>
                    </a:cubicBezTo>
                    <a:cubicBezTo>
                      <a:pt x="135" y="62"/>
                      <a:pt x="135" y="62"/>
                      <a:pt x="135" y="62"/>
                    </a:cubicBezTo>
                    <a:lnTo>
                      <a:pt x="143" y="68"/>
                    </a:lnTo>
                    <a:close/>
                    <a:moveTo>
                      <a:pt x="129" y="69"/>
                    </a:moveTo>
                    <a:cubicBezTo>
                      <a:pt x="122" y="63"/>
                      <a:pt x="122" y="63"/>
                      <a:pt x="122" y="63"/>
                    </a:cubicBezTo>
                    <a:cubicBezTo>
                      <a:pt x="128" y="55"/>
                      <a:pt x="128" y="55"/>
                      <a:pt x="128" y="55"/>
                    </a:cubicBezTo>
                    <a:cubicBezTo>
                      <a:pt x="135" y="62"/>
                      <a:pt x="135" y="62"/>
                      <a:pt x="135" y="62"/>
                    </a:cubicBezTo>
                    <a:lnTo>
                      <a:pt x="129" y="69"/>
                    </a:lnTo>
                    <a:close/>
                    <a:moveTo>
                      <a:pt x="129" y="69"/>
                    </a:moveTo>
                    <a:cubicBezTo>
                      <a:pt x="123" y="76"/>
                      <a:pt x="123" y="76"/>
                      <a:pt x="123" y="76"/>
                    </a:cubicBezTo>
                    <a:cubicBezTo>
                      <a:pt x="115" y="70"/>
                      <a:pt x="115" y="70"/>
                      <a:pt x="115" y="70"/>
                    </a:cubicBezTo>
                    <a:cubicBezTo>
                      <a:pt x="122" y="63"/>
                      <a:pt x="122" y="63"/>
                      <a:pt x="122" y="63"/>
                    </a:cubicBezTo>
                    <a:lnTo>
                      <a:pt x="129" y="69"/>
                    </a:lnTo>
                    <a:close/>
                    <a:moveTo>
                      <a:pt x="123" y="77"/>
                    </a:moveTo>
                    <a:cubicBezTo>
                      <a:pt x="117" y="84"/>
                      <a:pt x="117" y="84"/>
                      <a:pt x="117" y="84"/>
                    </a:cubicBezTo>
                    <a:cubicBezTo>
                      <a:pt x="109" y="78"/>
                      <a:pt x="109" y="78"/>
                      <a:pt x="109" y="78"/>
                    </a:cubicBezTo>
                    <a:cubicBezTo>
                      <a:pt x="115" y="70"/>
                      <a:pt x="115" y="70"/>
                      <a:pt x="115" y="70"/>
                    </a:cubicBezTo>
                    <a:lnTo>
                      <a:pt x="123" y="77"/>
                    </a:lnTo>
                    <a:close/>
                    <a:moveTo>
                      <a:pt x="116" y="84"/>
                    </a:moveTo>
                    <a:cubicBezTo>
                      <a:pt x="110" y="91"/>
                      <a:pt x="110" y="91"/>
                      <a:pt x="110" y="91"/>
                    </a:cubicBezTo>
                    <a:cubicBezTo>
                      <a:pt x="103" y="85"/>
                      <a:pt x="103" y="85"/>
                      <a:pt x="103" y="85"/>
                    </a:cubicBezTo>
                    <a:cubicBezTo>
                      <a:pt x="109" y="78"/>
                      <a:pt x="109" y="78"/>
                      <a:pt x="109" y="78"/>
                    </a:cubicBezTo>
                    <a:lnTo>
                      <a:pt x="116" y="84"/>
                    </a:lnTo>
                    <a:close/>
                    <a:moveTo>
                      <a:pt x="109" y="78"/>
                    </a:moveTo>
                    <a:cubicBezTo>
                      <a:pt x="102" y="71"/>
                      <a:pt x="102" y="71"/>
                      <a:pt x="102" y="71"/>
                    </a:cubicBezTo>
                    <a:cubicBezTo>
                      <a:pt x="108" y="64"/>
                      <a:pt x="108" y="64"/>
                      <a:pt x="108" y="64"/>
                    </a:cubicBezTo>
                    <a:cubicBezTo>
                      <a:pt x="115" y="70"/>
                      <a:pt x="115" y="70"/>
                      <a:pt x="115" y="70"/>
                    </a:cubicBezTo>
                    <a:lnTo>
                      <a:pt x="109" y="78"/>
                    </a:lnTo>
                    <a:close/>
                    <a:moveTo>
                      <a:pt x="109" y="78"/>
                    </a:moveTo>
                    <a:cubicBezTo>
                      <a:pt x="103" y="85"/>
                      <a:pt x="103" y="85"/>
                      <a:pt x="103" y="85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102" y="72"/>
                      <a:pt x="102" y="72"/>
                      <a:pt x="102" y="72"/>
                    </a:cubicBezTo>
                    <a:lnTo>
                      <a:pt x="109" y="78"/>
                    </a:lnTo>
                    <a:close/>
                    <a:moveTo>
                      <a:pt x="103" y="85"/>
                    </a:moveTo>
                    <a:cubicBezTo>
                      <a:pt x="110" y="92"/>
                      <a:pt x="110" y="92"/>
                      <a:pt x="110" y="92"/>
                    </a:cubicBezTo>
                    <a:cubicBezTo>
                      <a:pt x="104" y="99"/>
                      <a:pt x="104" y="99"/>
                      <a:pt x="104" y="99"/>
                    </a:cubicBezTo>
                    <a:cubicBezTo>
                      <a:pt x="97" y="93"/>
                      <a:pt x="97" y="93"/>
                      <a:pt x="97" y="93"/>
                    </a:cubicBezTo>
                    <a:lnTo>
                      <a:pt x="103" y="85"/>
                    </a:lnTo>
                    <a:close/>
                    <a:moveTo>
                      <a:pt x="110" y="92"/>
                    </a:moveTo>
                    <a:cubicBezTo>
                      <a:pt x="118" y="98"/>
                      <a:pt x="118" y="98"/>
                      <a:pt x="118" y="98"/>
                    </a:cubicBezTo>
                    <a:cubicBezTo>
                      <a:pt x="111" y="105"/>
                      <a:pt x="111" y="105"/>
                      <a:pt x="111" y="105"/>
                    </a:cubicBezTo>
                    <a:cubicBezTo>
                      <a:pt x="104" y="99"/>
                      <a:pt x="104" y="99"/>
                      <a:pt x="104" y="99"/>
                    </a:cubicBezTo>
                    <a:lnTo>
                      <a:pt x="110" y="92"/>
                    </a:lnTo>
                    <a:close/>
                    <a:moveTo>
                      <a:pt x="110" y="92"/>
                    </a:moveTo>
                    <a:cubicBezTo>
                      <a:pt x="117" y="84"/>
                      <a:pt x="117" y="84"/>
                      <a:pt x="117" y="84"/>
                    </a:cubicBezTo>
                    <a:cubicBezTo>
                      <a:pt x="124" y="90"/>
                      <a:pt x="124" y="90"/>
                      <a:pt x="124" y="90"/>
                    </a:cubicBezTo>
                    <a:cubicBezTo>
                      <a:pt x="118" y="98"/>
                      <a:pt x="118" y="98"/>
                      <a:pt x="118" y="98"/>
                    </a:cubicBezTo>
                    <a:lnTo>
                      <a:pt x="110" y="92"/>
                    </a:lnTo>
                    <a:close/>
                    <a:moveTo>
                      <a:pt x="124" y="90"/>
                    </a:moveTo>
                    <a:cubicBezTo>
                      <a:pt x="131" y="97"/>
                      <a:pt x="131" y="97"/>
                      <a:pt x="131" y="97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18" y="98"/>
                      <a:pt x="118" y="98"/>
                      <a:pt x="118" y="98"/>
                    </a:cubicBezTo>
                    <a:lnTo>
                      <a:pt x="124" y="90"/>
                    </a:lnTo>
                    <a:close/>
                    <a:moveTo>
                      <a:pt x="132" y="97"/>
                    </a:moveTo>
                    <a:cubicBezTo>
                      <a:pt x="139" y="103"/>
                      <a:pt x="139" y="103"/>
                      <a:pt x="139" y="103"/>
                    </a:cubicBezTo>
                    <a:cubicBezTo>
                      <a:pt x="133" y="110"/>
                      <a:pt x="133" y="110"/>
                      <a:pt x="133" y="110"/>
                    </a:cubicBezTo>
                    <a:cubicBezTo>
                      <a:pt x="125" y="104"/>
                      <a:pt x="125" y="104"/>
                      <a:pt x="125" y="104"/>
                    </a:cubicBezTo>
                    <a:lnTo>
                      <a:pt x="132" y="97"/>
                    </a:lnTo>
                    <a:close/>
                    <a:moveTo>
                      <a:pt x="132" y="97"/>
                    </a:moveTo>
                    <a:cubicBezTo>
                      <a:pt x="138" y="89"/>
                      <a:pt x="138" y="89"/>
                      <a:pt x="138" y="89"/>
                    </a:cubicBezTo>
                    <a:cubicBezTo>
                      <a:pt x="145" y="95"/>
                      <a:pt x="145" y="95"/>
                      <a:pt x="145" y="95"/>
                    </a:cubicBezTo>
                    <a:cubicBezTo>
                      <a:pt x="139" y="103"/>
                      <a:pt x="139" y="103"/>
                      <a:pt x="139" y="103"/>
                    </a:cubicBezTo>
                    <a:lnTo>
                      <a:pt x="132" y="97"/>
                    </a:lnTo>
                    <a:close/>
                    <a:moveTo>
                      <a:pt x="145" y="96"/>
                    </a:moveTo>
                    <a:cubicBezTo>
                      <a:pt x="153" y="102"/>
                      <a:pt x="153" y="102"/>
                      <a:pt x="153" y="102"/>
                    </a:cubicBezTo>
                    <a:cubicBezTo>
                      <a:pt x="147" y="109"/>
                      <a:pt x="147" y="109"/>
                      <a:pt x="147" y="109"/>
                    </a:cubicBezTo>
                    <a:cubicBezTo>
                      <a:pt x="139" y="103"/>
                      <a:pt x="139" y="103"/>
                      <a:pt x="139" y="103"/>
                    </a:cubicBezTo>
                    <a:lnTo>
                      <a:pt x="145" y="96"/>
                    </a:lnTo>
                    <a:close/>
                    <a:moveTo>
                      <a:pt x="153" y="102"/>
                    </a:moveTo>
                    <a:cubicBezTo>
                      <a:pt x="160" y="108"/>
                      <a:pt x="160" y="108"/>
                      <a:pt x="160" y="108"/>
                    </a:cubicBezTo>
                    <a:cubicBezTo>
                      <a:pt x="154" y="115"/>
                      <a:pt x="154" y="115"/>
                      <a:pt x="154" y="115"/>
                    </a:cubicBezTo>
                    <a:cubicBezTo>
                      <a:pt x="147" y="109"/>
                      <a:pt x="147" y="109"/>
                      <a:pt x="147" y="109"/>
                    </a:cubicBezTo>
                    <a:lnTo>
                      <a:pt x="153" y="102"/>
                    </a:lnTo>
                    <a:close/>
                    <a:moveTo>
                      <a:pt x="153" y="102"/>
                    </a:moveTo>
                    <a:cubicBezTo>
                      <a:pt x="159" y="94"/>
                      <a:pt x="159" y="94"/>
                      <a:pt x="159" y="94"/>
                    </a:cubicBezTo>
                    <a:cubicBezTo>
                      <a:pt x="166" y="101"/>
                      <a:pt x="166" y="101"/>
                      <a:pt x="166" y="101"/>
                    </a:cubicBezTo>
                    <a:cubicBezTo>
                      <a:pt x="160" y="108"/>
                      <a:pt x="160" y="108"/>
                      <a:pt x="160" y="108"/>
                    </a:cubicBezTo>
                    <a:lnTo>
                      <a:pt x="153" y="102"/>
                    </a:lnTo>
                    <a:close/>
                    <a:moveTo>
                      <a:pt x="167" y="101"/>
                    </a:moveTo>
                    <a:cubicBezTo>
                      <a:pt x="174" y="107"/>
                      <a:pt x="174" y="107"/>
                      <a:pt x="174" y="107"/>
                    </a:cubicBezTo>
                    <a:cubicBezTo>
                      <a:pt x="168" y="114"/>
                      <a:pt x="168" y="114"/>
                      <a:pt x="168" y="114"/>
                    </a:cubicBezTo>
                    <a:cubicBezTo>
                      <a:pt x="160" y="108"/>
                      <a:pt x="160" y="108"/>
                      <a:pt x="160" y="108"/>
                    </a:cubicBezTo>
                    <a:lnTo>
                      <a:pt x="167" y="101"/>
                    </a:lnTo>
                    <a:close/>
                    <a:moveTo>
                      <a:pt x="174" y="107"/>
                    </a:moveTo>
                    <a:cubicBezTo>
                      <a:pt x="181" y="113"/>
                      <a:pt x="181" y="113"/>
                      <a:pt x="181" y="113"/>
                    </a:cubicBezTo>
                    <a:cubicBezTo>
                      <a:pt x="175" y="120"/>
                      <a:pt x="175" y="120"/>
                      <a:pt x="175" y="120"/>
                    </a:cubicBezTo>
                    <a:cubicBezTo>
                      <a:pt x="168" y="114"/>
                      <a:pt x="168" y="114"/>
                      <a:pt x="168" y="114"/>
                    </a:cubicBezTo>
                    <a:lnTo>
                      <a:pt x="174" y="107"/>
                    </a:lnTo>
                    <a:close/>
                    <a:moveTo>
                      <a:pt x="174" y="107"/>
                    </a:moveTo>
                    <a:cubicBezTo>
                      <a:pt x="180" y="99"/>
                      <a:pt x="180" y="99"/>
                      <a:pt x="180" y="99"/>
                    </a:cubicBezTo>
                    <a:cubicBezTo>
                      <a:pt x="188" y="106"/>
                      <a:pt x="188" y="106"/>
                      <a:pt x="188" y="106"/>
                    </a:cubicBezTo>
                    <a:cubicBezTo>
                      <a:pt x="182" y="113"/>
                      <a:pt x="182" y="113"/>
                      <a:pt x="182" y="113"/>
                    </a:cubicBezTo>
                    <a:lnTo>
                      <a:pt x="174" y="107"/>
                    </a:lnTo>
                    <a:close/>
                    <a:moveTo>
                      <a:pt x="188" y="106"/>
                    </a:moveTo>
                    <a:cubicBezTo>
                      <a:pt x="195" y="112"/>
                      <a:pt x="195" y="112"/>
                      <a:pt x="195" y="112"/>
                    </a:cubicBezTo>
                    <a:cubicBezTo>
                      <a:pt x="189" y="119"/>
                      <a:pt x="189" y="119"/>
                      <a:pt x="189" y="119"/>
                    </a:cubicBezTo>
                    <a:cubicBezTo>
                      <a:pt x="182" y="113"/>
                      <a:pt x="182" y="113"/>
                      <a:pt x="182" y="113"/>
                    </a:cubicBezTo>
                    <a:lnTo>
                      <a:pt x="188" y="106"/>
                    </a:lnTo>
                    <a:close/>
                    <a:moveTo>
                      <a:pt x="188" y="106"/>
                    </a:moveTo>
                    <a:cubicBezTo>
                      <a:pt x="194" y="98"/>
                      <a:pt x="194" y="98"/>
                      <a:pt x="194" y="98"/>
                    </a:cubicBezTo>
                    <a:cubicBezTo>
                      <a:pt x="202" y="104"/>
                      <a:pt x="202" y="104"/>
                      <a:pt x="202" y="104"/>
                    </a:cubicBezTo>
                    <a:cubicBezTo>
                      <a:pt x="195" y="112"/>
                      <a:pt x="195" y="112"/>
                      <a:pt x="195" y="112"/>
                    </a:cubicBezTo>
                    <a:lnTo>
                      <a:pt x="188" y="106"/>
                    </a:lnTo>
                    <a:close/>
                    <a:moveTo>
                      <a:pt x="202" y="105"/>
                    </a:moveTo>
                    <a:cubicBezTo>
                      <a:pt x="209" y="111"/>
                      <a:pt x="209" y="111"/>
                      <a:pt x="209" y="111"/>
                    </a:cubicBezTo>
                    <a:cubicBezTo>
                      <a:pt x="203" y="118"/>
                      <a:pt x="203" y="118"/>
                      <a:pt x="203" y="118"/>
                    </a:cubicBezTo>
                    <a:cubicBezTo>
                      <a:pt x="196" y="112"/>
                      <a:pt x="196" y="112"/>
                      <a:pt x="196" y="112"/>
                    </a:cubicBezTo>
                    <a:lnTo>
                      <a:pt x="202" y="105"/>
                    </a:lnTo>
                    <a:close/>
                    <a:moveTo>
                      <a:pt x="202" y="104"/>
                    </a:moveTo>
                    <a:cubicBezTo>
                      <a:pt x="208" y="97"/>
                      <a:pt x="208" y="97"/>
                      <a:pt x="208" y="97"/>
                    </a:cubicBezTo>
                    <a:cubicBezTo>
                      <a:pt x="215" y="103"/>
                      <a:pt x="215" y="103"/>
                      <a:pt x="215" y="103"/>
                    </a:cubicBezTo>
                    <a:cubicBezTo>
                      <a:pt x="209" y="111"/>
                      <a:pt x="209" y="111"/>
                      <a:pt x="209" y="111"/>
                    </a:cubicBezTo>
                    <a:lnTo>
                      <a:pt x="202" y="104"/>
                    </a:lnTo>
                    <a:close/>
                    <a:moveTo>
                      <a:pt x="208" y="97"/>
                    </a:moveTo>
                    <a:cubicBezTo>
                      <a:pt x="214" y="90"/>
                      <a:pt x="214" y="90"/>
                      <a:pt x="214" y="90"/>
                    </a:cubicBezTo>
                    <a:cubicBezTo>
                      <a:pt x="222" y="96"/>
                      <a:pt x="222" y="96"/>
                      <a:pt x="222" y="96"/>
                    </a:cubicBezTo>
                    <a:cubicBezTo>
                      <a:pt x="215" y="103"/>
                      <a:pt x="215" y="103"/>
                      <a:pt x="215" y="103"/>
                    </a:cubicBezTo>
                    <a:lnTo>
                      <a:pt x="208" y="97"/>
                    </a:lnTo>
                    <a:close/>
                    <a:moveTo>
                      <a:pt x="222" y="96"/>
                    </a:moveTo>
                    <a:cubicBezTo>
                      <a:pt x="229" y="102"/>
                      <a:pt x="229" y="102"/>
                      <a:pt x="229" y="102"/>
                    </a:cubicBezTo>
                    <a:cubicBezTo>
                      <a:pt x="223" y="109"/>
                      <a:pt x="223" y="109"/>
                      <a:pt x="223" y="109"/>
                    </a:cubicBezTo>
                    <a:cubicBezTo>
                      <a:pt x="216" y="103"/>
                      <a:pt x="216" y="103"/>
                      <a:pt x="216" y="103"/>
                    </a:cubicBezTo>
                    <a:lnTo>
                      <a:pt x="222" y="96"/>
                    </a:lnTo>
                    <a:close/>
                    <a:moveTo>
                      <a:pt x="222" y="96"/>
                    </a:moveTo>
                    <a:cubicBezTo>
                      <a:pt x="228" y="88"/>
                      <a:pt x="228" y="88"/>
                      <a:pt x="228" y="88"/>
                    </a:cubicBezTo>
                    <a:cubicBezTo>
                      <a:pt x="235" y="94"/>
                      <a:pt x="235" y="94"/>
                      <a:pt x="235" y="94"/>
                    </a:cubicBezTo>
                    <a:cubicBezTo>
                      <a:pt x="229" y="102"/>
                      <a:pt x="229" y="102"/>
                      <a:pt x="229" y="102"/>
                    </a:cubicBezTo>
                    <a:lnTo>
                      <a:pt x="222" y="96"/>
                    </a:lnTo>
                    <a:close/>
                    <a:moveTo>
                      <a:pt x="228" y="88"/>
                    </a:moveTo>
                    <a:cubicBezTo>
                      <a:pt x="234" y="81"/>
                      <a:pt x="234" y="81"/>
                      <a:pt x="234" y="81"/>
                    </a:cubicBezTo>
                    <a:cubicBezTo>
                      <a:pt x="242" y="87"/>
                      <a:pt x="242" y="87"/>
                      <a:pt x="242" y="87"/>
                    </a:cubicBezTo>
                    <a:cubicBezTo>
                      <a:pt x="236" y="94"/>
                      <a:pt x="236" y="94"/>
                      <a:pt x="236" y="94"/>
                    </a:cubicBezTo>
                    <a:lnTo>
                      <a:pt x="228" y="88"/>
                    </a:lnTo>
                    <a:close/>
                    <a:moveTo>
                      <a:pt x="234" y="81"/>
                    </a:moveTo>
                    <a:cubicBezTo>
                      <a:pt x="241" y="73"/>
                      <a:pt x="241" y="73"/>
                      <a:pt x="241" y="73"/>
                    </a:cubicBezTo>
                    <a:cubicBezTo>
                      <a:pt x="248" y="79"/>
                      <a:pt x="248" y="79"/>
                      <a:pt x="248" y="79"/>
                    </a:cubicBezTo>
                    <a:cubicBezTo>
                      <a:pt x="242" y="87"/>
                      <a:pt x="242" y="87"/>
                      <a:pt x="242" y="87"/>
                    </a:cubicBezTo>
                    <a:lnTo>
                      <a:pt x="234" y="81"/>
                    </a:lnTo>
                    <a:close/>
                    <a:moveTo>
                      <a:pt x="234" y="81"/>
                    </a:moveTo>
                    <a:cubicBezTo>
                      <a:pt x="227" y="74"/>
                      <a:pt x="227" y="74"/>
                      <a:pt x="227" y="74"/>
                    </a:cubicBezTo>
                    <a:cubicBezTo>
                      <a:pt x="233" y="67"/>
                      <a:pt x="233" y="67"/>
                      <a:pt x="233" y="67"/>
                    </a:cubicBezTo>
                    <a:cubicBezTo>
                      <a:pt x="241" y="73"/>
                      <a:pt x="241" y="73"/>
                      <a:pt x="241" y="73"/>
                    </a:cubicBezTo>
                    <a:lnTo>
                      <a:pt x="234" y="81"/>
                    </a:lnTo>
                    <a:close/>
                    <a:moveTo>
                      <a:pt x="233" y="67"/>
                    </a:moveTo>
                    <a:cubicBezTo>
                      <a:pt x="239" y="60"/>
                      <a:pt x="239" y="60"/>
                      <a:pt x="239" y="60"/>
                    </a:cubicBezTo>
                    <a:cubicBezTo>
                      <a:pt x="247" y="66"/>
                      <a:pt x="247" y="66"/>
                      <a:pt x="247" y="66"/>
                    </a:cubicBezTo>
                    <a:cubicBezTo>
                      <a:pt x="241" y="73"/>
                      <a:pt x="241" y="73"/>
                      <a:pt x="241" y="73"/>
                    </a:cubicBezTo>
                    <a:lnTo>
                      <a:pt x="233" y="67"/>
                    </a:lnTo>
                    <a:close/>
                    <a:moveTo>
                      <a:pt x="233" y="67"/>
                    </a:moveTo>
                    <a:cubicBezTo>
                      <a:pt x="226" y="61"/>
                      <a:pt x="226" y="61"/>
                      <a:pt x="226" y="61"/>
                    </a:cubicBezTo>
                    <a:cubicBezTo>
                      <a:pt x="232" y="53"/>
                      <a:pt x="232" y="53"/>
                      <a:pt x="232" y="53"/>
                    </a:cubicBezTo>
                    <a:cubicBezTo>
                      <a:pt x="239" y="59"/>
                      <a:pt x="239" y="59"/>
                      <a:pt x="239" y="59"/>
                    </a:cubicBezTo>
                    <a:lnTo>
                      <a:pt x="233" y="67"/>
                    </a:lnTo>
                    <a:close/>
                    <a:moveTo>
                      <a:pt x="226" y="60"/>
                    </a:moveTo>
                    <a:cubicBezTo>
                      <a:pt x="218" y="54"/>
                      <a:pt x="218" y="54"/>
                      <a:pt x="218" y="54"/>
                    </a:cubicBezTo>
                    <a:cubicBezTo>
                      <a:pt x="224" y="47"/>
                      <a:pt x="224" y="47"/>
                      <a:pt x="224" y="47"/>
                    </a:cubicBezTo>
                    <a:cubicBezTo>
                      <a:pt x="232" y="53"/>
                      <a:pt x="232" y="53"/>
                      <a:pt x="232" y="53"/>
                    </a:cubicBezTo>
                    <a:lnTo>
                      <a:pt x="226" y="60"/>
                    </a:lnTo>
                    <a:close/>
                    <a:moveTo>
                      <a:pt x="218" y="54"/>
                    </a:moveTo>
                    <a:cubicBezTo>
                      <a:pt x="211" y="48"/>
                      <a:pt x="211" y="48"/>
                      <a:pt x="211" y="48"/>
                    </a:cubicBezTo>
                    <a:cubicBezTo>
                      <a:pt x="217" y="41"/>
                      <a:pt x="217" y="41"/>
                      <a:pt x="217" y="41"/>
                    </a:cubicBezTo>
                    <a:cubicBezTo>
                      <a:pt x="224" y="47"/>
                      <a:pt x="224" y="47"/>
                      <a:pt x="224" y="47"/>
                    </a:cubicBezTo>
                    <a:lnTo>
                      <a:pt x="218" y="54"/>
                    </a:lnTo>
                    <a:close/>
                    <a:moveTo>
                      <a:pt x="217" y="41"/>
                    </a:moveTo>
                    <a:cubicBezTo>
                      <a:pt x="223" y="33"/>
                      <a:pt x="223" y="33"/>
                      <a:pt x="223" y="33"/>
                    </a:cubicBezTo>
                    <a:cubicBezTo>
                      <a:pt x="231" y="39"/>
                      <a:pt x="231" y="39"/>
                      <a:pt x="231" y="39"/>
                    </a:cubicBezTo>
                    <a:cubicBezTo>
                      <a:pt x="224" y="47"/>
                      <a:pt x="224" y="47"/>
                      <a:pt x="224" y="47"/>
                    </a:cubicBezTo>
                    <a:lnTo>
                      <a:pt x="217" y="41"/>
                    </a:lnTo>
                    <a:close/>
                    <a:moveTo>
                      <a:pt x="217" y="40"/>
                    </a:moveTo>
                    <a:cubicBezTo>
                      <a:pt x="210" y="34"/>
                      <a:pt x="210" y="34"/>
                      <a:pt x="210" y="34"/>
                    </a:cubicBezTo>
                    <a:cubicBezTo>
                      <a:pt x="216" y="27"/>
                      <a:pt x="216" y="27"/>
                      <a:pt x="216" y="27"/>
                    </a:cubicBezTo>
                    <a:cubicBezTo>
                      <a:pt x="223" y="33"/>
                      <a:pt x="223" y="33"/>
                      <a:pt x="223" y="33"/>
                    </a:cubicBezTo>
                    <a:lnTo>
                      <a:pt x="217" y="40"/>
                    </a:lnTo>
                    <a:close/>
                    <a:moveTo>
                      <a:pt x="217" y="41"/>
                    </a:moveTo>
                    <a:cubicBezTo>
                      <a:pt x="211" y="48"/>
                      <a:pt x="211" y="48"/>
                      <a:pt x="211" y="48"/>
                    </a:cubicBezTo>
                    <a:cubicBezTo>
                      <a:pt x="203" y="42"/>
                      <a:pt x="203" y="42"/>
                      <a:pt x="203" y="42"/>
                    </a:cubicBezTo>
                    <a:cubicBezTo>
                      <a:pt x="209" y="34"/>
                      <a:pt x="209" y="34"/>
                      <a:pt x="209" y="34"/>
                    </a:cubicBezTo>
                    <a:lnTo>
                      <a:pt x="217" y="41"/>
                    </a:lnTo>
                    <a:close/>
                    <a:moveTo>
                      <a:pt x="203" y="42"/>
                    </a:moveTo>
                    <a:cubicBezTo>
                      <a:pt x="196" y="35"/>
                      <a:pt x="196" y="35"/>
                      <a:pt x="196" y="35"/>
                    </a:cubicBezTo>
                    <a:cubicBezTo>
                      <a:pt x="202" y="28"/>
                      <a:pt x="202" y="28"/>
                      <a:pt x="202" y="28"/>
                    </a:cubicBezTo>
                    <a:cubicBezTo>
                      <a:pt x="209" y="34"/>
                      <a:pt x="209" y="34"/>
                      <a:pt x="209" y="34"/>
                    </a:cubicBezTo>
                    <a:lnTo>
                      <a:pt x="203" y="42"/>
                    </a:lnTo>
                    <a:close/>
                    <a:moveTo>
                      <a:pt x="196" y="35"/>
                    </a:moveTo>
                    <a:cubicBezTo>
                      <a:pt x="188" y="29"/>
                      <a:pt x="188" y="29"/>
                      <a:pt x="188" y="29"/>
                    </a:cubicBezTo>
                    <a:cubicBezTo>
                      <a:pt x="194" y="22"/>
                      <a:pt x="194" y="22"/>
                      <a:pt x="194" y="22"/>
                    </a:cubicBezTo>
                    <a:cubicBezTo>
                      <a:pt x="202" y="28"/>
                      <a:pt x="202" y="28"/>
                      <a:pt x="202" y="28"/>
                    </a:cubicBezTo>
                    <a:lnTo>
                      <a:pt x="196" y="35"/>
                    </a:lnTo>
                    <a:close/>
                    <a:moveTo>
                      <a:pt x="196" y="35"/>
                    </a:moveTo>
                    <a:cubicBezTo>
                      <a:pt x="189" y="43"/>
                      <a:pt x="189" y="43"/>
                      <a:pt x="189" y="43"/>
                    </a:cubicBezTo>
                    <a:cubicBezTo>
                      <a:pt x="182" y="37"/>
                      <a:pt x="182" y="37"/>
                      <a:pt x="182" y="37"/>
                    </a:cubicBezTo>
                    <a:cubicBezTo>
                      <a:pt x="188" y="29"/>
                      <a:pt x="188" y="29"/>
                      <a:pt x="188" y="29"/>
                    </a:cubicBezTo>
                    <a:lnTo>
                      <a:pt x="196" y="35"/>
                    </a:lnTo>
                    <a:close/>
                    <a:moveTo>
                      <a:pt x="189" y="43"/>
                    </a:moveTo>
                    <a:cubicBezTo>
                      <a:pt x="183" y="50"/>
                      <a:pt x="183" y="50"/>
                      <a:pt x="183" y="50"/>
                    </a:cubicBezTo>
                    <a:cubicBezTo>
                      <a:pt x="176" y="44"/>
                      <a:pt x="176" y="44"/>
                      <a:pt x="176" y="44"/>
                    </a:cubicBezTo>
                    <a:cubicBezTo>
                      <a:pt x="182" y="37"/>
                      <a:pt x="182" y="37"/>
                      <a:pt x="182" y="37"/>
                    </a:cubicBezTo>
                    <a:lnTo>
                      <a:pt x="189" y="43"/>
                    </a:lnTo>
                    <a:close/>
                    <a:moveTo>
                      <a:pt x="176" y="44"/>
                    </a:moveTo>
                    <a:cubicBezTo>
                      <a:pt x="168" y="38"/>
                      <a:pt x="168" y="38"/>
                      <a:pt x="168" y="38"/>
                    </a:cubicBezTo>
                    <a:cubicBezTo>
                      <a:pt x="174" y="30"/>
                      <a:pt x="174" y="30"/>
                      <a:pt x="174" y="30"/>
                    </a:cubicBezTo>
                    <a:cubicBezTo>
                      <a:pt x="182" y="37"/>
                      <a:pt x="182" y="37"/>
                      <a:pt x="182" y="37"/>
                    </a:cubicBezTo>
                    <a:lnTo>
                      <a:pt x="176" y="44"/>
                    </a:lnTo>
                    <a:close/>
                    <a:moveTo>
                      <a:pt x="175" y="44"/>
                    </a:moveTo>
                    <a:cubicBezTo>
                      <a:pt x="169" y="52"/>
                      <a:pt x="169" y="52"/>
                      <a:pt x="169" y="52"/>
                    </a:cubicBezTo>
                    <a:cubicBezTo>
                      <a:pt x="162" y="45"/>
                      <a:pt x="162" y="45"/>
                      <a:pt x="162" y="45"/>
                    </a:cubicBezTo>
                    <a:cubicBezTo>
                      <a:pt x="168" y="38"/>
                      <a:pt x="168" y="38"/>
                      <a:pt x="168" y="38"/>
                    </a:cubicBezTo>
                    <a:lnTo>
                      <a:pt x="175" y="44"/>
                    </a:lnTo>
                    <a:close/>
                    <a:moveTo>
                      <a:pt x="162" y="45"/>
                    </a:moveTo>
                    <a:cubicBezTo>
                      <a:pt x="154" y="39"/>
                      <a:pt x="154" y="39"/>
                      <a:pt x="154" y="39"/>
                    </a:cubicBezTo>
                    <a:cubicBezTo>
                      <a:pt x="161" y="32"/>
                      <a:pt x="161" y="32"/>
                      <a:pt x="161" y="32"/>
                    </a:cubicBezTo>
                    <a:cubicBezTo>
                      <a:pt x="168" y="38"/>
                      <a:pt x="168" y="38"/>
                      <a:pt x="168" y="38"/>
                    </a:cubicBezTo>
                    <a:lnTo>
                      <a:pt x="162" y="45"/>
                    </a:lnTo>
                    <a:close/>
                    <a:moveTo>
                      <a:pt x="162" y="45"/>
                    </a:moveTo>
                    <a:cubicBezTo>
                      <a:pt x="155" y="53"/>
                      <a:pt x="155" y="53"/>
                      <a:pt x="155" y="53"/>
                    </a:cubicBezTo>
                    <a:cubicBezTo>
                      <a:pt x="148" y="47"/>
                      <a:pt x="148" y="47"/>
                      <a:pt x="148" y="47"/>
                    </a:cubicBezTo>
                    <a:cubicBezTo>
                      <a:pt x="154" y="39"/>
                      <a:pt x="154" y="39"/>
                      <a:pt x="154" y="39"/>
                    </a:cubicBezTo>
                    <a:lnTo>
                      <a:pt x="162" y="45"/>
                    </a:lnTo>
                    <a:close/>
                    <a:moveTo>
                      <a:pt x="148" y="46"/>
                    </a:moveTo>
                    <a:cubicBezTo>
                      <a:pt x="141" y="40"/>
                      <a:pt x="141" y="40"/>
                      <a:pt x="141" y="40"/>
                    </a:cubicBezTo>
                    <a:cubicBezTo>
                      <a:pt x="147" y="33"/>
                      <a:pt x="147" y="33"/>
                      <a:pt x="147" y="33"/>
                    </a:cubicBezTo>
                    <a:cubicBezTo>
                      <a:pt x="154" y="39"/>
                      <a:pt x="154" y="39"/>
                      <a:pt x="154" y="39"/>
                    </a:cubicBezTo>
                    <a:lnTo>
                      <a:pt x="148" y="46"/>
                    </a:lnTo>
                    <a:close/>
                    <a:moveTo>
                      <a:pt x="148" y="47"/>
                    </a:moveTo>
                    <a:cubicBezTo>
                      <a:pt x="142" y="54"/>
                      <a:pt x="142" y="54"/>
                      <a:pt x="142" y="54"/>
                    </a:cubicBezTo>
                    <a:cubicBezTo>
                      <a:pt x="134" y="48"/>
                      <a:pt x="134" y="48"/>
                      <a:pt x="134" y="48"/>
                    </a:cubicBezTo>
                    <a:cubicBezTo>
                      <a:pt x="141" y="40"/>
                      <a:pt x="141" y="40"/>
                      <a:pt x="141" y="40"/>
                    </a:cubicBezTo>
                    <a:lnTo>
                      <a:pt x="148" y="47"/>
                    </a:lnTo>
                    <a:close/>
                    <a:moveTo>
                      <a:pt x="142" y="54"/>
                    </a:moveTo>
                    <a:cubicBezTo>
                      <a:pt x="135" y="61"/>
                      <a:pt x="135" y="61"/>
                      <a:pt x="135" y="61"/>
                    </a:cubicBezTo>
                    <a:cubicBezTo>
                      <a:pt x="128" y="55"/>
                      <a:pt x="128" y="55"/>
                      <a:pt x="128" y="55"/>
                    </a:cubicBezTo>
                    <a:cubicBezTo>
                      <a:pt x="134" y="48"/>
                      <a:pt x="134" y="48"/>
                      <a:pt x="134" y="48"/>
                    </a:cubicBezTo>
                    <a:lnTo>
                      <a:pt x="142" y="54"/>
                    </a:lnTo>
                    <a:close/>
                    <a:moveTo>
                      <a:pt x="128" y="55"/>
                    </a:moveTo>
                    <a:cubicBezTo>
                      <a:pt x="121" y="49"/>
                      <a:pt x="121" y="49"/>
                      <a:pt x="121" y="49"/>
                    </a:cubicBezTo>
                    <a:cubicBezTo>
                      <a:pt x="127" y="42"/>
                      <a:pt x="127" y="42"/>
                      <a:pt x="127" y="42"/>
                    </a:cubicBezTo>
                    <a:cubicBezTo>
                      <a:pt x="134" y="48"/>
                      <a:pt x="134" y="48"/>
                      <a:pt x="134" y="48"/>
                    </a:cubicBezTo>
                    <a:lnTo>
                      <a:pt x="128" y="55"/>
                    </a:lnTo>
                    <a:close/>
                    <a:moveTo>
                      <a:pt x="128" y="55"/>
                    </a:moveTo>
                    <a:cubicBezTo>
                      <a:pt x="122" y="63"/>
                      <a:pt x="122" y="63"/>
                      <a:pt x="122" y="63"/>
                    </a:cubicBezTo>
                    <a:cubicBezTo>
                      <a:pt x="114" y="56"/>
                      <a:pt x="114" y="56"/>
                      <a:pt x="114" y="56"/>
                    </a:cubicBezTo>
                    <a:cubicBezTo>
                      <a:pt x="120" y="49"/>
                      <a:pt x="120" y="49"/>
                      <a:pt x="120" y="49"/>
                    </a:cubicBezTo>
                    <a:lnTo>
                      <a:pt x="128" y="55"/>
                    </a:lnTo>
                    <a:close/>
                    <a:moveTo>
                      <a:pt x="121" y="63"/>
                    </a:moveTo>
                    <a:cubicBezTo>
                      <a:pt x="115" y="70"/>
                      <a:pt x="115" y="70"/>
                      <a:pt x="115" y="70"/>
                    </a:cubicBezTo>
                    <a:cubicBezTo>
                      <a:pt x="108" y="64"/>
                      <a:pt x="108" y="64"/>
                      <a:pt x="108" y="64"/>
                    </a:cubicBezTo>
                    <a:cubicBezTo>
                      <a:pt x="114" y="57"/>
                      <a:pt x="114" y="57"/>
                      <a:pt x="114" y="57"/>
                    </a:cubicBezTo>
                    <a:lnTo>
                      <a:pt x="121" y="63"/>
                    </a:lnTo>
                    <a:close/>
                    <a:moveTo>
                      <a:pt x="108" y="64"/>
                    </a:moveTo>
                    <a:cubicBezTo>
                      <a:pt x="100" y="58"/>
                      <a:pt x="100" y="58"/>
                      <a:pt x="100" y="58"/>
                    </a:cubicBezTo>
                    <a:cubicBezTo>
                      <a:pt x="107" y="50"/>
                      <a:pt x="107" y="50"/>
                      <a:pt x="107" y="50"/>
                    </a:cubicBezTo>
                    <a:cubicBezTo>
                      <a:pt x="114" y="56"/>
                      <a:pt x="114" y="56"/>
                      <a:pt x="114" y="56"/>
                    </a:cubicBezTo>
                    <a:lnTo>
                      <a:pt x="108" y="64"/>
                    </a:lnTo>
                    <a:close/>
                    <a:moveTo>
                      <a:pt x="108" y="64"/>
                    </a:moveTo>
                    <a:cubicBezTo>
                      <a:pt x="102" y="71"/>
                      <a:pt x="102" y="71"/>
                      <a:pt x="102" y="71"/>
                    </a:cubicBezTo>
                    <a:cubicBezTo>
                      <a:pt x="94" y="65"/>
                      <a:pt x="94" y="65"/>
                      <a:pt x="94" y="65"/>
                    </a:cubicBezTo>
                    <a:cubicBezTo>
                      <a:pt x="100" y="58"/>
                      <a:pt x="100" y="58"/>
                      <a:pt x="100" y="58"/>
                    </a:cubicBezTo>
                    <a:lnTo>
                      <a:pt x="108" y="64"/>
                    </a:lnTo>
                    <a:close/>
                    <a:moveTo>
                      <a:pt x="101" y="71"/>
                    </a:moveTo>
                    <a:cubicBezTo>
                      <a:pt x="95" y="79"/>
                      <a:pt x="95" y="79"/>
                      <a:pt x="95" y="79"/>
                    </a:cubicBezTo>
                    <a:cubicBezTo>
                      <a:pt x="88" y="73"/>
                      <a:pt x="88" y="73"/>
                      <a:pt x="88" y="73"/>
                    </a:cubicBezTo>
                    <a:cubicBezTo>
                      <a:pt x="94" y="65"/>
                      <a:pt x="94" y="65"/>
                      <a:pt x="94" y="65"/>
                    </a:cubicBezTo>
                    <a:lnTo>
                      <a:pt x="101" y="71"/>
                    </a:lnTo>
                    <a:close/>
                    <a:moveTo>
                      <a:pt x="95" y="79"/>
                    </a:moveTo>
                    <a:cubicBezTo>
                      <a:pt x="89" y="86"/>
                      <a:pt x="89" y="86"/>
                      <a:pt x="89" y="86"/>
                    </a:cubicBezTo>
                    <a:cubicBezTo>
                      <a:pt x="82" y="80"/>
                      <a:pt x="82" y="80"/>
                      <a:pt x="82" y="80"/>
                    </a:cubicBezTo>
                    <a:cubicBezTo>
                      <a:pt x="88" y="73"/>
                      <a:pt x="88" y="73"/>
                      <a:pt x="88" y="73"/>
                    </a:cubicBezTo>
                    <a:lnTo>
                      <a:pt x="95" y="79"/>
                    </a:lnTo>
                    <a:close/>
                    <a:moveTo>
                      <a:pt x="81" y="80"/>
                    </a:moveTo>
                    <a:cubicBezTo>
                      <a:pt x="74" y="74"/>
                      <a:pt x="74" y="74"/>
                      <a:pt x="74" y="74"/>
                    </a:cubicBezTo>
                    <a:cubicBezTo>
                      <a:pt x="80" y="66"/>
                      <a:pt x="80" y="66"/>
                      <a:pt x="80" y="66"/>
                    </a:cubicBezTo>
                    <a:cubicBezTo>
                      <a:pt x="88" y="73"/>
                      <a:pt x="88" y="73"/>
                      <a:pt x="88" y="73"/>
                    </a:cubicBezTo>
                    <a:lnTo>
                      <a:pt x="81" y="80"/>
                    </a:lnTo>
                    <a:close/>
                    <a:moveTo>
                      <a:pt x="81" y="80"/>
                    </a:moveTo>
                    <a:cubicBezTo>
                      <a:pt x="75" y="88"/>
                      <a:pt x="75" y="88"/>
                      <a:pt x="75" y="88"/>
                    </a:cubicBezTo>
                    <a:cubicBezTo>
                      <a:pt x="68" y="81"/>
                      <a:pt x="68" y="81"/>
                      <a:pt x="68" y="81"/>
                    </a:cubicBezTo>
                    <a:cubicBezTo>
                      <a:pt x="74" y="74"/>
                      <a:pt x="74" y="74"/>
                      <a:pt x="74" y="74"/>
                    </a:cubicBezTo>
                    <a:lnTo>
                      <a:pt x="81" y="80"/>
                    </a:lnTo>
                    <a:close/>
                    <a:moveTo>
                      <a:pt x="75" y="88"/>
                    </a:moveTo>
                    <a:cubicBezTo>
                      <a:pt x="83" y="94"/>
                      <a:pt x="83" y="94"/>
                      <a:pt x="83" y="94"/>
                    </a:cubicBezTo>
                    <a:cubicBezTo>
                      <a:pt x="76" y="101"/>
                      <a:pt x="76" y="101"/>
                      <a:pt x="76" y="101"/>
                    </a:cubicBezTo>
                    <a:cubicBezTo>
                      <a:pt x="69" y="95"/>
                      <a:pt x="69" y="95"/>
                      <a:pt x="69" y="95"/>
                    </a:cubicBezTo>
                    <a:lnTo>
                      <a:pt x="75" y="88"/>
                    </a:lnTo>
                    <a:close/>
                    <a:moveTo>
                      <a:pt x="83" y="94"/>
                    </a:moveTo>
                    <a:cubicBezTo>
                      <a:pt x="90" y="100"/>
                      <a:pt x="90" y="100"/>
                      <a:pt x="90" y="100"/>
                    </a:cubicBezTo>
                    <a:cubicBezTo>
                      <a:pt x="84" y="108"/>
                      <a:pt x="84" y="108"/>
                      <a:pt x="84" y="108"/>
                    </a:cubicBezTo>
                    <a:cubicBezTo>
                      <a:pt x="76" y="101"/>
                      <a:pt x="76" y="101"/>
                      <a:pt x="76" y="101"/>
                    </a:cubicBezTo>
                    <a:lnTo>
                      <a:pt x="83" y="94"/>
                    </a:lnTo>
                    <a:close/>
                    <a:moveTo>
                      <a:pt x="90" y="100"/>
                    </a:moveTo>
                    <a:cubicBezTo>
                      <a:pt x="98" y="107"/>
                      <a:pt x="98" y="107"/>
                      <a:pt x="98" y="107"/>
                    </a:cubicBezTo>
                    <a:cubicBezTo>
                      <a:pt x="91" y="114"/>
                      <a:pt x="91" y="114"/>
                      <a:pt x="91" y="114"/>
                    </a:cubicBezTo>
                    <a:cubicBezTo>
                      <a:pt x="84" y="108"/>
                      <a:pt x="84" y="108"/>
                      <a:pt x="84" y="108"/>
                    </a:cubicBezTo>
                    <a:lnTo>
                      <a:pt x="90" y="100"/>
                    </a:lnTo>
                    <a:close/>
                    <a:moveTo>
                      <a:pt x="90" y="100"/>
                    </a:moveTo>
                    <a:cubicBezTo>
                      <a:pt x="96" y="93"/>
                      <a:pt x="96" y="93"/>
                      <a:pt x="96" y="93"/>
                    </a:cubicBezTo>
                    <a:cubicBezTo>
                      <a:pt x="104" y="99"/>
                      <a:pt x="104" y="99"/>
                      <a:pt x="104" y="99"/>
                    </a:cubicBezTo>
                    <a:cubicBezTo>
                      <a:pt x="98" y="106"/>
                      <a:pt x="98" y="106"/>
                      <a:pt x="98" y="106"/>
                    </a:cubicBezTo>
                    <a:lnTo>
                      <a:pt x="90" y="100"/>
                    </a:lnTo>
                    <a:close/>
                    <a:moveTo>
                      <a:pt x="104" y="99"/>
                    </a:moveTo>
                    <a:cubicBezTo>
                      <a:pt x="111" y="105"/>
                      <a:pt x="111" y="105"/>
                      <a:pt x="111" y="105"/>
                    </a:cubicBezTo>
                    <a:cubicBezTo>
                      <a:pt x="105" y="113"/>
                      <a:pt x="105" y="113"/>
                      <a:pt x="105" y="113"/>
                    </a:cubicBezTo>
                    <a:cubicBezTo>
                      <a:pt x="98" y="107"/>
                      <a:pt x="98" y="107"/>
                      <a:pt x="98" y="107"/>
                    </a:cubicBezTo>
                    <a:lnTo>
                      <a:pt x="104" y="99"/>
                    </a:lnTo>
                    <a:close/>
                    <a:moveTo>
                      <a:pt x="111" y="105"/>
                    </a:moveTo>
                    <a:cubicBezTo>
                      <a:pt x="119" y="112"/>
                      <a:pt x="119" y="112"/>
                      <a:pt x="119" y="112"/>
                    </a:cubicBezTo>
                    <a:cubicBezTo>
                      <a:pt x="113" y="119"/>
                      <a:pt x="113" y="119"/>
                      <a:pt x="113" y="119"/>
                    </a:cubicBezTo>
                    <a:cubicBezTo>
                      <a:pt x="105" y="113"/>
                      <a:pt x="105" y="113"/>
                      <a:pt x="105" y="113"/>
                    </a:cubicBezTo>
                    <a:lnTo>
                      <a:pt x="111" y="105"/>
                    </a:lnTo>
                    <a:close/>
                    <a:moveTo>
                      <a:pt x="112" y="105"/>
                    </a:moveTo>
                    <a:cubicBezTo>
                      <a:pt x="118" y="98"/>
                      <a:pt x="118" y="98"/>
                      <a:pt x="118" y="98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19" y="112"/>
                      <a:pt x="119" y="112"/>
                      <a:pt x="119" y="112"/>
                    </a:cubicBezTo>
                    <a:lnTo>
                      <a:pt x="112" y="105"/>
                    </a:lnTo>
                    <a:close/>
                    <a:moveTo>
                      <a:pt x="125" y="104"/>
                    </a:moveTo>
                    <a:cubicBezTo>
                      <a:pt x="133" y="110"/>
                      <a:pt x="133" y="110"/>
                      <a:pt x="133" y="110"/>
                    </a:cubicBezTo>
                    <a:cubicBezTo>
                      <a:pt x="126" y="118"/>
                      <a:pt x="126" y="118"/>
                      <a:pt x="126" y="118"/>
                    </a:cubicBezTo>
                    <a:cubicBezTo>
                      <a:pt x="119" y="112"/>
                      <a:pt x="119" y="112"/>
                      <a:pt x="119" y="112"/>
                    </a:cubicBezTo>
                    <a:lnTo>
                      <a:pt x="125" y="104"/>
                    </a:lnTo>
                    <a:close/>
                    <a:moveTo>
                      <a:pt x="133" y="111"/>
                    </a:moveTo>
                    <a:cubicBezTo>
                      <a:pt x="140" y="117"/>
                      <a:pt x="140" y="117"/>
                      <a:pt x="140" y="117"/>
                    </a:cubicBezTo>
                    <a:cubicBezTo>
                      <a:pt x="134" y="124"/>
                      <a:pt x="134" y="124"/>
                      <a:pt x="134" y="124"/>
                    </a:cubicBezTo>
                    <a:cubicBezTo>
                      <a:pt x="127" y="118"/>
                      <a:pt x="127" y="118"/>
                      <a:pt x="127" y="118"/>
                    </a:cubicBezTo>
                    <a:lnTo>
                      <a:pt x="133" y="111"/>
                    </a:lnTo>
                    <a:close/>
                    <a:moveTo>
                      <a:pt x="133" y="110"/>
                    </a:moveTo>
                    <a:cubicBezTo>
                      <a:pt x="139" y="103"/>
                      <a:pt x="139" y="103"/>
                      <a:pt x="139" y="103"/>
                    </a:cubicBezTo>
                    <a:cubicBezTo>
                      <a:pt x="146" y="109"/>
                      <a:pt x="146" y="109"/>
                      <a:pt x="146" y="109"/>
                    </a:cubicBezTo>
                    <a:cubicBezTo>
                      <a:pt x="140" y="117"/>
                      <a:pt x="140" y="117"/>
                      <a:pt x="140" y="117"/>
                    </a:cubicBezTo>
                    <a:lnTo>
                      <a:pt x="133" y="110"/>
                    </a:lnTo>
                    <a:close/>
                    <a:moveTo>
                      <a:pt x="147" y="109"/>
                    </a:moveTo>
                    <a:cubicBezTo>
                      <a:pt x="154" y="116"/>
                      <a:pt x="154" y="116"/>
                      <a:pt x="154" y="116"/>
                    </a:cubicBezTo>
                    <a:cubicBezTo>
                      <a:pt x="148" y="123"/>
                      <a:pt x="148" y="123"/>
                      <a:pt x="148" y="123"/>
                    </a:cubicBezTo>
                    <a:cubicBezTo>
                      <a:pt x="140" y="117"/>
                      <a:pt x="140" y="117"/>
                      <a:pt x="140" y="117"/>
                    </a:cubicBezTo>
                    <a:lnTo>
                      <a:pt x="147" y="109"/>
                    </a:lnTo>
                    <a:close/>
                    <a:moveTo>
                      <a:pt x="154" y="116"/>
                    </a:moveTo>
                    <a:cubicBezTo>
                      <a:pt x="161" y="122"/>
                      <a:pt x="161" y="122"/>
                      <a:pt x="161" y="122"/>
                    </a:cubicBezTo>
                    <a:cubicBezTo>
                      <a:pt x="155" y="129"/>
                      <a:pt x="155" y="129"/>
                      <a:pt x="155" y="129"/>
                    </a:cubicBezTo>
                    <a:cubicBezTo>
                      <a:pt x="148" y="123"/>
                      <a:pt x="148" y="123"/>
                      <a:pt x="148" y="123"/>
                    </a:cubicBezTo>
                    <a:lnTo>
                      <a:pt x="154" y="116"/>
                    </a:lnTo>
                    <a:close/>
                    <a:moveTo>
                      <a:pt x="154" y="115"/>
                    </a:moveTo>
                    <a:cubicBezTo>
                      <a:pt x="160" y="108"/>
                      <a:pt x="160" y="108"/>
                      <a:pt x="160" y="108"/>
                    </a:cubicBezTo>
                    <a:cubicBezTo>
                      <a:pt x="168" y="114"/>
                      <a:pt x="168" y="114"/>
                      <a:pt x="168" y="114"/>
                    </a:cubicBezTo>
                    <a:cubicBezTo>
                      <a:pt x="162" y="122"/>
                      <a:pt x="162" y="122"/>
                      <a:pt x="162" y="122"/>
                    </a:cubicBezTo>
                    <a:lnTo>
                      <a:pt x="154" y="115"/>
                    </a:lnTo>
                    <a:close/>
                    <a:moveTo>
                      <a:pt x="168" y="114"/>
                    </a:moveTo>
                    <a:cubicBezTo>
                      <a:pt x="175" y="121"/>
                      <a:pt x="175" y="121"/>
                      <a:pt x="175" y="121"/>
                    </a:cubicBezTo>
                    <a:cubicBezTo>
                      <a:pt x="169" y="128"/>
                      <a:pt x="169" y="128"/>
                      <a:pt x="169" y="128"/>
                    </a:cubicBezTo>
                    <a:cubicBezTo>
                      <a:pt x="162" y="122"/>
                      <a:pt x="162" y="122"/>
                      <a:pt x="162" y="122"/>
                    </a:cubicBezTo>
                    <a:lnTo>
                      <a:pt x="168" y="114"/>
                    </a:lnTo>
                    <a:close/>
                    <a:moveTo>
                      <a:pt x="175" y="121"/>
                    </a:moveTo>
                    <a:cubicBezTo>
                      <a:pt x="183" y="127"/>
                      <a:pt x="183" y="127"/>
                      <a:pt x="183" y="127"/>
                    </a:cubicBezTo>
                    <a:cubicBezTo>
                      <a:pt x="177" y="134"/>
                      <a:pt x="177" y="134"/>
                      <a:pt x="177" y="134"/>
                    </a:cubicBezTo>
                    <a:cubicBezTo>
                      <a:pt x="169" y="128"/>
                      <a:pt x="169" y="128"/>
                      <a:pt x="169" y="128"/>
                    </a:cubicBezTo>
                    <a:lnTo>
                      <a:pt x="175" y="121"/>
                    </a:lnTo>
                    <a:close/>
                    <a:moveTo>
                      <a:pt x="175" y="121"/>
                    </a:moveTo>
                    <a:cubicBezTo>
                      <a:pt x="182" y="113"/>
                      <a:pt x="182" y="113"/>
                      <a:pt x="182" y="113"/>
                    </a:cubicBezTo>
                    <a:cubicBezTo>
                      <a:pt x="189" y="119"/>
                      <a:pt x="189" y="119"/>
                      <a:pt x="189" y="119"/>
                    </a:cubicBezTo>
                    <a:cubicBezTo>
                      <a:pt x="183" y="127"/>
                      <a:pt x="183" y="127"/>
                      <a:pt x="183" y="127"/>
                    </a:cubicBezTo>
                    <a:lnTo>
                      <a:pt x="175" y="121"/>
                    </a:lnTo>
                    <a:close/>
                    <a:moveTo>
                      <a:pt x="189" y="120"/>
                    </a:moveTo>
                    <a:cubicBezTo>
                      <a:pt x="196" y="126"/>
                      <a:pt x="196" y="126"/>
                      <a:pt x="196" y="126"/>
                    </a:cubicBezTo>
                    <a:cubicBezTo>
                      <a:pt x="190" y="133"/>
                      <a:pt x="190" y="133"/>
                      <a:pt x="190" y="133"/>
                    </a:cubicBezTo>
                    <a:cubicBezTo>
                      <a:pt x="183" y="127"/>
                      <a:pt x="183" y="127"/>
                      <a:pt x="183" y="127"/>
                    </a:cubicBezTo>
                    <a:lnTo>
                      <a:pt x="189" y="120"/>
                    </a:lnTo>
                    <a:close/>
                    <a:moveTo>
                      <a:pt x="189" y="119"/>
                    </a:moveTo>
                    <a:cubicBezTo>
                      <a:pt x="195" y="112"/>
                      <a:pt x="195" y="112"/>
                      <a:pt x="195" y="112"/>
                    </a:cubicBezTo>
                    <a:cubicBezTo>
                      <a:pt x="203" y="118"/>
                      <a:pt x="203" y="118"/>
                      <a:pt x="203" y="118"/>
                    </a:cubicBezTo>
                    <a:cubicBezTo>
                      <a:pt x="197" y="126"/>
                      <a:pt x="197" y="126"/>
                      <a:pt x="197" y="126"/>
                    </a:cubicBezTo>
                    <a:lnTo>
                      <a:pt x="189" y="119"/>
                    </a:lnTo>
                    <a:close/>
                    <a:moveTo>
                      <a:pt x="203" y="118"/>
                    </a:moveTo>
                    <a:cubicBezTo>
                      <a:pt x="210" y="124"/>
                      <a:pt x="210" y="124"/>
                      <a:pt x="210" y="124"/>
                    </a:cubicBezTo>
                    <a:cubicBezTo>
                      <a:pt x="204" y="132"/>
                      <a:pt x="204" y="132"/>
                      <a:pt x="204" y="132"/>
                    </a:cubicBezTo>
                    <a:cubicBezTo>
                      <a:pt x="197" y="126"/>
                      <a:pt x="197" y="126"/>
                      <a:pt x="197" y="126"/>
                    </a:cubicBezTo>
                    <a:lnTo>
                      <a:pt x="203" y="118"/>
                    </a:lnTo>
                    <a:close/>
                    <a:moveTo>
                      <a:pt x="203" y="118"/>
                    </a:moveTo>
                    <a:cubicBezTo>
                      <a:pt x="209" y="111"/>
                      <a:pt x="209" y="111"/>
                      <a:pt x="209" y="111"/>
                    </a:cubicBezTo>
                    <a:cubicBezTo>
                      <a:pt x="217" y="117"/>
                      <a:pt x="217" y="117"/>
                      <a:pt x="217" y="117"/>
                    </a:cubicBezTo>
                    <a:cubicBezTo>
                      <a:pt x="210" y="124"/>
                      <a:pt x="210" y="124"/>
                      <a:pt x="210" y="124"/>
                    </a:cubicBezTo>
                    <a:lnTo>
                      <a:pt x="203" y="118"/>
                    </a:lnTo>
                    <a:close/>
                    <a:moveTo>
                      <a:pt x="209" y="111"/>
                    </a:moveTo>
                    <a:cubicBezTo>
                      <a:pt x="215" y="103"/>
                      <a:pt x="215" y="103"/>
                      <a:pt x="215" y="103"/>
                    </a:cubicBezTo>
                    <a:cubicBezTo>
                      <a:pt x="223" y="109"/>
                      <a:pt x="223" y="109"/>
                      <a:pt x="223" y="109"/>
                    </a:cubicBezTo>
                    <a:cubicBezTo>
                      <a:pt x="217" y="117"/>
                      <a:pt x="217" y="117"/>
                      <a:pt x="217" y="117"/>
                    </a:cubicBezTo>
                    <a:lnTo>
                      <a:pt x="209" y="111"/>
                    </a:lnTo>
                    <a:close/>
                    <a:moveTo>
                      <a:pt x="223" y="110"/>
                    </a:moveTo>
                    <a:cubicBezTo>
                      <a:pt x="230" y="116"/>
                      <a:pt x="230" y="116"/>
                      <a:pt x="230" y="116"/>
                    </a:cubicBezTo>
                    <a:cubicBezTo>
                      <a:pt x="224" y="123"/>
                      <a:pt x="224" y="123"/>
                      <a:pt x="224" y="123"/>
                    </a:cubicBezTo>
                    <a:cubicBezTo>
                      <a:pt x="217" y="117"/>
                      <a:pt x="217" y="117"/>
                      <a:pt x="217" y="117"/>
                    </a:cubicBezTo>
                    <a:lnTo>
                      <a:pt x="223" y="110"/>
                    </a:lnTo>
                    <a:close/>
                    <a:moveTo>
                      <a:pt x="223" y="109"/>
                    </a:moveTo>
                    <a:cubicBezTo>
                      <a:pt x="229" y="102"/>
                      <a:pt x="229" y="102"/>
                      <a:pt x="229" y="102"/>
                    </a:cubicBezTo>
                    <a:cubicBezTo>
                      <a:pt x="237" y="108"/>
                      <a:pt x="237" y="108"/>
                      <a:pt x="237" y="108"/>
                    </a:cubicBezTo>
                    <a:cubicBezTo>
                      <a:pt x="230" y="116"/>
                      <a:pt x="230" y="116"/>
                      <a:pt x="230" y="116"/>
                    </a:cubicBezTo>
                    <a:lnTo>
                      <a:pt x="223" y="109"/>
                    </a:lnTo>
                    <a:close/>
                    <a:moveTo>
                      <a:pt x="229" y="102"/>
                    </a:moveTo>
                    <a:cubicBezTo>
                      <a:pt x="236" y="95"/>
                      <a:pt x="236" y="95"/>
                      <a:pt x="236" y="95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37" y="108"/>
                      <a:pt x="237" y="108"/>
                      <a:pt x="237" y="108"/>
                    </a:cubicBezTo>
                    <a:lnTo>
                      <a:pt x="229" y="102"/>
                    </a:lnTo>
                    <a:close/>
                    <a:moveTo>
                      <a:pt x="243" y="101"/>
                    </a:moveTo>
                    <a:cubicBezTo>
                      <a:pt x="250" y="107"/>
                      <a:pt x="250" y="107"/>
                      <a:pt x="250" y="107"/>
                    </a:cubicBezTo>
                    <a:cubicBezTo>
                      <a:pt x="244" y="114"/>
                      <a:pt x="244" y="114"/>
                      <a:pt x="244" y="114"/>
                    </a:cubicBezTo>
                    <a:cubicBezTo>
                      <a:pt x="237" y="108"/>
                      <a:pt x="237" y="108"/>
                      <a:pt x="237" y="108"/>
                    </a:cubicBezTo>
                    <a:lnTo>
                      <a:pt x="243" y="101"/>
                    </a:lnTo>
                    <a:close/>
                    <a:moveTo>
                      <a:pt x="243" y="101"/>
                    </a:moveTo>
                    <a:cubicBezTo>
                      <a:pt x="249" y="93"/>
                      <a:pt x="249" y="93"/>
                      <a:pt x="249" y="93"/>
                    </a:cubicBezTo>
                    <a:cubicBezTo>
                      <a:pt x="257" y="100"/>
                      <a:pt x="257" y="100"/>
                      <a:pt x="257" y="100"/>
                    </a:cubicBezTo>
                    <a:cubicBezTo>
                      <a:pt x="251" y="107"/>
                      <a:pt x="251" y="107"/>
                      <a:pt x="251" y="107"/>
                    </a:cubicBezTo>
                    <a:lnTo>
                      <a:pt x="243" y="101"/>
                    </a:lnTo>
                    <a:close/>
                    <a:moveTo>
                      <a:pt x="243" y="101"/>
                    </a:moveTo>
                    <a:cubicBezTo>
                      <a:pt x="236" y="94"/>
                      <a:pt x="236" y="94"/>
                      <a:pt x="236" y="94"/>
                    </a:cubicBezTo>
                    <a:cubicBezTo>
                      <a:pt x="242" y="87"/>
                      <a:pt x="242" y="87"/>
                      <a:pt x="242" y="87"/>
                    </a:cubicBezTo>
                    <a:cubicBezTo>
                      <a:pt x="249" y="93"/>
                      <a:pt x="249" y="93"/>
                      <a:pt x="249" y="93"/>
                    </a:cubicBezTo>
                    <a:lnTo>
                      <a:pt x="243" y="101"/>
                    </a:lnTo>
                    <a:close/>
                    <a:moveTo>
                      <a:pt x="242" y="87"/>
                    </a:moveTo>
                    <a:cubicBezTo>
                      <a:pt x="248" y="80"/>
                      <a:pt x="248" y="80"/>
                      <a:pt x="248" y="80"/>
                    </a:cubicBezTo>
                    <a:cubicBezTo>
                      <a:pt x="256" y="86"/>
                      <a:pt x="256" y="86"/>
                      <a:pt x="256" y="86"/>
                    </a:cubicBezTo>
                    <a:cubicBezTo>
                      <a:pt x="249" y="93"/>
                      <a:pt x="249" y="93"/>
                      <a:pt x="249" y="93"/>
                    </a:cubicBezTo>
                    <a:lnTo>
                      <a:pt x="242" y="87"/>
                    </a:lnTo>
                    <a:close/>
                    <a:moveTo>
                      <a:pt x="248" y="79"/>
                    </a:moveTo>
                    <a:cubicBezTo>
                      <a:pt x="254" y="72"/>
                      <a:pt x="254" y="72"/>
                      <a:pt x="254" y="72"/>
                    </a:cubicBezTo>
                    <a:cubicBezTo>
                      <a:pt x="262" y="78"/>
                      <a:pt x="262" y="78"/>
                      <a:pt x="262" y="78"/>
                    </a:cubicBezTo>
                    <a:cubicBezTo>
                      <a:pt x="256" y="86"/>
                      <a:pt x="256" y="86"/>
                      <a:pt x="256" y="86"/>
                    </a:cubicBezTo>
                    <a:lnTo>
                      <a:pt x="248" y="79"/>
                    </a:lnTo>
                    <a:close/>
                    <a:moveTo>
                      <a:pt x="248" y="79"/>
                    </a:moveTo>
                    <a:cubicBezTo>
                      <a:pt x="241" y="73"/>
                      <a:pt x="241" y="73"/>
                      <a:pt x="241" y="73"/>
                    </a:cubicBezTo>
                    <a:cubicBezTo>
                      <a:pt x="247" y="66"/>
                      <a:pt x="247" y="66"/>
                      <a:pt x="247" y="66"/>
                    </a:cubicBezTo>
                    <a:cubicBezTo>
                      <a:pt x="254" y="72"/>
                      <a:pt x="254" y="72"/>
                      <a:pt x="254" y="72"/>
                    </a:cubicBezTo>
                    <a:lnTo>
                      <a:pt x="248" y="79"/>
                    </a:lnTo>
                    <a:close/>
                    <a:moveTo>
                      <a:pt x="247" y="66"/>
                    </a:moveTo>
                    <a:cubicBezTo>
                      <a:pt x="253" y="58"/>
                      <a:pt x="253" y="58"/>
                      <a:pt x="253" y="58"/>
                    </a:cubicBezTo>
                    <a:cubicBezTo>
                      <a:pt x="261" y="64"/>
                      <a:pt x="261" y="64"/>
                      <a:pt x="261" y="64"/>
                    </a:cubicBezTo>
                    <a:cubicBezTo>
                      <a:pt x="254" y="72"/>
                      <a:pt x="254" y="72"/>
                      <a:pt x="254" y="72"/>
                    </a:cubicBezTo>
                    <a:lnTo>
                      <a:pt x="247" y="66"/>
                    </a:lnTo>
                    <a:close/>
                    <a:moveTo>
                      <a:pt x="247" y="66"/>
                    </a:moveTo>
                    <a:cubicBezTo>
                      <a:pt x="240" y="59"/>
                      <a:pt x="240" y="59"/>
                      <a:pt x="240" y="59"/>
                    </a:cubicBezTo>
                    <a:cubicBezTo>
                      <a:pt x="246" y="52"/>
                      <a:pt x="246" y="52"/>
                      <a:pt x="246" y="52"/>
                    </a:cubicBezTo>
                    <a:cubicBezTo>
                      <a:pt x="253" y="58"/>
                      <a:pt x="253" y="58"/>
                      <a:pt x="253" y="58"/>
                    </a:cubicBezTo>
                    <a:lnTo>
                      <a:pt x="247" y="66"/>
                    </a:lnTo>
                    <a:close/>
                    <a:moveTo>
                      <a:pt x="239" y="59"/>
                    </a:moveTo>
                    <a:cubicBezTo>
                      <a:pt x="232" y="53"/>
                      <a:pt x="232" y="53"/>
                      <a:pt x="232" y="53"/>
                    </a:cubicBezTo>
                    <a:cubicBezTo>
                      <a:pt x="238" y="46"/>
                      <a:pt x="238" y="46"/>
                      <a:pt x="238" y="46"/>
                    </a:cubicBezTo>
                    <a:cubicBezTo>
                      <a:pt x="246" y="52"/>
                      <a:pt x="246" y="52"/>
                      <a:pt x="246" y="52"/>
                    </a:cubicBezTo>
                    <a:lnTo>
                      <a:pt x="239" y="59"/>
                    </a:lnTo>
                    <a:close/>
                    <a:moveTo>
                      <a:pt x="232" y="53"/>
                    </a:moveTo>
                    <a:cubicBezTo>
                      <a:pt x="225" y="47"/>
                      <a:pt x="225" y="47"/>
                      <a:pt x="225" y="47"/>
                    </a:cubicBezTo>
                    <a:cubicBezTo>
                      <a:pt x="231" y="39"/>
                      <a:pt x="231" y="39"/>
                      <a:pt x="231" y="39"/>
                    </a:cubicBezTo>
                    <a:cubicBezTo>
                      <a:pt x="238" y="46"/>
                      <a:pt x="238" y="46"/>
                      <a:pt x="238" y="46"/>
                    </a:cubicBezTo>
                    <a:lnTo>
                      <a:pt x="232" y="53"/>
                    </a:lnTo>
                    <a:close/>
                    <a:moveTo>
                      <a:pt x="231" y="39"/>
                    </a:moveTo>
                    <a:cubicBezTo>
                      <a:pt x="237" y="32"/>
                      <a:pt x="237" y="32"/>
                      <a:pt x="237" y="32"/>
                    </a:cubicBezTo>
                    <a:cubicBezTo>
                      <a:pt x="244" y="38"/>
                      <a:pt x="244" y="38"/>
                      <a:pt x="244" y="38"/>
                    </a:cubicBezTo>
                    <a:cubicBezTo>
                      <a:pt x="238" y="45"/>
                      <a:pt x="238" y="45"/>
                      <a:pt x="238" y="45"/>
                    </a:cubicBezTo>
                    <a:lnTo>
                      <a:pt x="231" y="39"/>
                    </a:lnTo>
                    <a:close/>
                    <a:moveTo>
                      <a:pt x="231" y="39"/>
                    </a:moveTo>
                    <a:cubicBezTo>
                      <a:pt x="223" y="33"/>
                      <a:pt x="223" y="33"/>
                      <a:pt x="223" y="33"/>
                    </a:cubicBezTo>
                    <a:cubicBezTo>
                      <a:pt x="230" y="26"/>
                      <a:pt x="230" y="26"/>
                      <a:pt x="230" y="26"/>
                    </a:cubicBezTo>
                    <a:cubicBezTo>
                      <a:pt x="237" y="32"/>
                      <a:pt x="237" y="32"/>
                      <a:pt x="237" y="32"/>
                    </a:cubicBezTo>
                    <a:lnTo>
                      <a:pt x="231" y="39"/>
                    </a:lnTo>
                    <a:close/>
                    <a:moveTo>
                      <a:pt x="223" y="33"/>
                    </a:moveTo>
                    <a:cubicBezTo>
                      <a:pt x="216" y="27"/>
                      <a:pt x="216" y="27"/>
                      <a:pt x="216" y="27"/>
                    </a:cubicBezTo>
                    <a:cubicBezTo>
                      <a:pt x="222" y="19"/>
                      <a:pt x="222" y="19"/>
                      <a:pt x="222" y="19"/>
                    </a:cubicBezTo>
                    <a:cubicBezTo>
                      <a:pt x="229" y="26"/>
                      <a:pt x="229" y="26"/>
                      <a:pt x="229" y="26"/>
                    </a:cubicBezTo>
                    <a:lnTo>
                      <a:pt x="223" y="33"/>
                    </a:lnTo>
                    <a:close/>
                    <a:moveTo>
                      <a:pt x="216" y="27"/>
                    </a:moveTo>
                    <a:cubicBezTo>
                      <a:pt x="208" y="20"/>
                      <a:pt x="208" y="20"/>
                      <a:pt x="208" y="20"/>
                    </a:cubicBezTo>
                    <a:cubicBezTo>
                      <a:pt x="215" y="13"/>
                      <a:pt x="215" y="13"/>
                      <a:pt x="215" y="13"/>
                    </a:cubicBezTo>
                    <a:cubicBezTo>
                      <a:pt x="222" y="19"/>
                      <a:pt x="222" y="19"/>
                      <a:pt x="222" y="19"/>
                    </a:cubicBezTo>
                    <a:lnTo>
                      <a:pt x="216" y="27"/>
                    </a:lnTo>
                    <a:close/>
                    <a:moveTo>
                      <a:pt x="216" y="27"/>
                    </a:moveTo>
                    <a:cubicBezTo>
                      <a:pt x="209" y="34"/>
                      <a:pt x="209" y="34"/>
                      <a:pt x="209" y="34"/>
                    </a:cubicBezTo>
                    <a:cubicBezTo>
                      <a:pt x="202" y="28"/>
                      <a:pt x="202" y="28"/>
                      <a:pt x="202" y="28"/>
                    </a:cubicBezTo>
                    <a:cubicBezTo>
                      <a:pt x="208" y="21"/>
                      <a:pt x="208" y="21"/>
                      <a:pt x="208" y="21"/>
                    </a:cubicBezTo>
                    <a:lnTo>
                      <a:pt x="216" y="27"/>
                    </a:lnTo>
                    <a:close/>
                    <a:moveTo>
                      <a:pt x="202" y="28"/>
                    </a:moveTo>
                    <a:cubicBezTo>
                      <a:pt x="195" y="22"/>
                      <a:pt x="195" y="22"/>
                      <a:pt x="195" y="22"/>
                    </a:cubicBezTo>
                    <a:cubicBezTo>
                      <a:pt x="201" y="14"/>
                      <a:pt x="201" y="14"/>
                      <a:pt x="201" y="14"/>
                    </a:cubicBezTo>
                    <a:cubicBezTo>
                      <a:pt x="208" y="20"/>
                      <a:pt x="208" y="20"/>
                      <a:pt x="208" y="20"/>
                    </a:cubicBezTo>
                    <a:lnTo>
                      <a:pt x="202" y="28"/>
                    </a:lnTo>
                    <a:close/>
                    <a:moveTo>
                      <a:pt x="194" y="22"/>
                    </a:moveTo>
                    <a:cubicBezTo>
                      <a:pt x="187" y="15"/>
                      <a:pt x="187" y="15"/>
                      <a:pt x="187" y="15"/>
                    </a:cubicBezTo>
                    <a:cubicBezTo>
                      <a:pt x="193" y="8"/>
                      <a:pt x="193" y="8"/>
                      <a:pt x="193" y="8"/>
                    </a:cubicBezTo>
                    <a:cubicBezTo>
                      <a:pt x="201" y="14"/>
                      <a:pt x="201" y="14"/>
                      <a:pt x="201" y="14"/>
                    </a:cubicBezTo>
                    <a:lnTo>
                      <a:pt x="194" y="22"/>
                    </a:lnTo>
                    <a:close/>
                    <a:moveTo>
                      <a:pt x="194" y="22"/>
                    </a:moveTo>
                    <a:cubicBezTo>
                      <a:pt x="188" y="29"/>
                      <a:pt x="188" y="29"/>
                      <a:pt x="188" y="29"/>
                    </a:cubicBezTo>
                    <a:cubicBezTo>
                      <a:pt x="181" y="23"/>
                      <a:pt x="181" y="23"/>
                      <a:pt x="181" y="23"/>
                    </a:cubicBezTo>
                    <a:cubicBezTo>
                      <a:pt x="187" y="15"/>
                      <a:pt x="187" y="15"/>
                      <a:pt x="187" y="15"/>
                    </a:cubicBezTo>
                    <a:lnTo>
                      <a:pt x="194" y="22"/>
                    </a:lnTo>
                    <a:close/>
                    <a:moveTo>
                      <a:pt x="188" y="29"/>
                    </a:moveTo>
                    <a:cubicBezTo>
                      <a:pt x="182" y="37"/>
                      <a:pt x="182" y="37"/>
                      <a:pt x="182" y="37"/>
                    </a:cubicBezTo>
                    <a:cubicBezTo>
                      <a:pt x="174" y="30"/>
                      <a:pt x="174" y="30"/>
                      <a:pt x="174" y="30"/>
                    </a:cubicBezTo>
                    <a:cubicBezTo>
                      <a:pt x="181" y="23"/>
                      <a:pt x="181" y="23"/>
                      <a:pt x="181" y="23"/>
                    </a:cubicBezTo>
                    <a:lnTo>
                      <a:pt x="188" y="29"/>
                    </a:lnTo>
                    <a:close/>
                    <a:moveTo>
                      <a:pt x="174" y="30"/>
                    </a:moveTo>
                    <a:cubicBezTo>
                      <a:pt x="167" y="24"/>
                      <a:pt x="167" y="24"/>
                      <a:pt x="167" y="24"/>
                    </a:cubicBezTo>
                    <a:cubicBezTo>
                      <a:pt x="173" y="17"/>
                      <a:pt x="173" y="17"/>
                      <a:pt x="173" y="17"/>
                    </a:cubicBezTo>
                    <a:cubicBezTo>
                      <a:pt x="181" y="23"/>
                      <a:pt x="181" y="23"/>
                      <a:pt x="181" y="23"/>
                    </a:cubicBezTo>
                    <a:lnTo>
                      <a:pt x="174" y="30"/>
                    </a:lnTo>
                    <a:close/>
                    <a:moveTo>
                      <a:pt x="174" y="30"/>
                    </a:moveTo>
                    <a:cubicBezTo>
                      <a:pt x="168" y="38"/>
                      <a:pt x="168" y="38"/>
                      <a:pt x="168" y="38"/>
                    </a:cubicBezTo>
                    <a:cubicBezTo>
                      <a:pt x="161" y="32"/>
                      <a:pt x="161" y="32"/>
                      <a:pt x="161" y="32"/>
                    </a:cubicBezTo>
                    <a:cubicBezTo>
                      <a:pt x="167" y="24"/>
                      <a:pt x="167" y="24"/>
                      <a:pt x="167" y="24"/>
                    </a:cubicBezTo>
                    <a:lnTo>
                      <a:pt x="174" y="30"/>
                    </a:lnTo>
                    <a:close/>
                    <a:moveTo>
                      <a:pt x="161" y="31"/>
                    </a:moveTo>
                    <a:cubicBezTo>
                      <a:pt x="153" y="25"/>
                      <a:pt x="153" y="25"/>
                      <a:pt x="153" y="25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67" y="24"/>
                      <a:pt x="167" y="24"/>
                      <a:pt x="167" y="24"/>
                    </a:cubicBezTo>
                    <a:lnTo>
                      <a:pt x="161" y="31"/>
                    </a:lnTo>
                    <a:close/>
                    <a:moveTo>
                      <a:pt x="160" y="32"/>
                    </a:moveTo>
                    <a:cubicBezTo>
                      <a:pt x="154" y="39"/>
                      <a:pt x="154" y="39"/>
                      <a:pt x="154" y="39"/>
                    </a:cubicBezTo>
                    <a:cubicBezTo>
                      <a:pt x="147" y="33"/>
                      <a:pt x="147" y="33"/>
                      <a:pt x="147" y="33"/>
                    </a:cubicBezTo>
                    <a:cubicBezTo>
                      <a:pt x="153" y="25"/>
                      <a:pt x="153" y="25"/>
                      <a:pt x="153" y="25"/>
                    </a:cubicBezTo>
                    <a:lnTo>
                      <a:pt x="160" y="32"/>
                    </a:lnTo>
                    <a:close/>
                    <a:moveTo>
                      <a:pt x="147" y="33"/>
                    </a:moveTo>
                    <a:cubicBezTo>
                      <a:pt x="139" y="26"/>
                      <a:pt x="139" y="26"/>
                      <a:pt x="139" y="26"/>
                    </a:cubicBezTo>
                    <a:cubicBezTo>
                      <a:pt x="146" y="19"/>
                      <a:pt x="146" y="19"/>
                      <a:pt x="146" y="19"/>
                    </a:cubicBezTo>
                    <a:cubicBezTo>
                      <a:pt x="153" y="25"/>
                      <a:pt x="153" y="25"/>
                      <a:pt x="153" y="25"/>
                    </a:cubicBezTo>
                    <a:lnTo>
                      <a:pt x="147" y="33"/>
                    </a:lnTo>
                    <a:close/>
                    <a:moveTo>
                      <a:pt x="147" y="33"/>
                    </a:moveTo>
                    <a:cubicBezTo>
                      <a:pt x="140" y="40"/>
                      <a:pt x="140" y="40"/>
                      <a:pt x="140" y="40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9" y="27"/>
                      <a:pt x="139" y="27"/>
                      <a:pt x="139" y="27"/>
                    </a:cubicBezTo>
                    <a:lnTo>
                      <a:pt x="147" y="33"/>
                    </a:lnTo>
                    <a:close/>
                    <a:moveTo>
                      <a:pt x="140" y="40"/>
                    </a:moveTo>
                    <a:cubicBezTo>
                      <a:pt x="134" y="48"/>
                      <a:pt x="134" y="48"/>
                      <a:pt x="134" y="48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33" y="34"/>
                      <a:pt x="133" y="34"/>
                      <a:pt x="133" y="34"/>
                    </a:cubicBezTo>
                    <a:lnTo>
                      <a:pt x="140" y="40"/>
                    </a:lnTo>
                    <a:close/>
                    <a:moveTo>
                      <a:pt x="127" y="41"/>
                    </a:moveTo>
                    <a:cubicBezTo>
                      <a:pt x="119" y="35"/>
                      <a:pt x="119" y="35"/>
                      <a:pt x="119" y="35"/>
                    </a:cubicBezTo>
                    <a:cubicBezTo>
                      <a:pt x="126" y="28"/>
                      <a:pt x="126" y="28"/>
                      <a:pt x="126" y="28"/>
                    </a:cubicBezTo>
                    <a:cubicBezTo>
                      <a:pt x="133" y="34"/>
                      <a:pt x="133" y="34"/>
                      <a:pt x="133" y="34"/>
                    </a:cubicBezTo>
                    <a:lnTo>
                      <a:pt x="127" y="41"/>
                    </a:lnTo>
                    <a:close/>
                    <a:moveTo>
                      <a:pt x="127" y="41"/>
                    </a:moveTo>
                    <a:cubicBezTo>
                      <a:pt x="120" y="49"/>
                      <a:pt x="120" y="49"/>
                      <a:pt x="120" y="49"/>
                    </a:cubicBezTo>
                    <a:cubicBezTo>
                      <a:pt x="113" y="43"/>
                      <a:pt x="113" y="43"/>
                      <a:pt x="113" y="43"/>
                    </a:cubicBezTo>
                    <a:cubicBezTo>
                      <a:pt x="119" y="35"/>
                      <a:pt x="119" y="35"/>
                      <a:pt x="119" y="35"/>
                    </a:cubicBezTo>
                    <a:lnTo>
                      <a:pt x="127" y="41"/>
                    </a:lnTo>
                    <a:close/>
                    <a:moveTo>
                      <a:pt x="120" y="49"/>
                    </a:moveTo>
                    <a:cubicBezTo>
                      <a:pt x="114" y="56"/>
                      <a:pt x="114" y="56"/>
                      <a:pt x="114" y="56"/>
                    </a:cubicBezTo>
                    <a:cubicBezTo>
                      <a:pt x="107" y="50"/>
                      <a:pt x="107" y="50"/>
                      <a:pt x="107" y="50"/>
                    </a:cubicBezTo>
                    <a:cubicBezTo>
                      <a:pt x="113" y="43"/>
                      <a:pt x="113" y="43"/>
                      <a:pt x="113" y="43"/>
                    </a:cubicBezTo>
                    <a:lnTo>
                      <a:pt x="120" y="49"/>
                    </a:lnTo>
                    <a:close/>
                    <a:moveTo>
                      <a:pt x="107" y="50"/>
                    </a:moveTo>
                    <a:cubicBezTo>
                      <a:pt x="99" y="44"/>
                      <a:pt x="99" y="44"/>
                      <a:pt x="99" y="44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13" y="43"/>
                      <a:pt x="113" y="43"/>
                      <a:pt x="113" y="43"/>
                    </a:cubicBezTo>
                    <a:lnTo>
                      <a:pt x="107" y="50"/>
                    </a:lnTo>
                    <a:close/>
                    <a:moveTo>
                      <a:pt x="107" y="50"/>
                    </a:moveTo>
                    <a:cubicBezTo>
                      <a:pt x="100" y="58"/>
                      <a:pt x="100" y="58"/>
                      <a:pt x="100" y="58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99" y="44"/>
                      <a:pt x="99" y="44"/>
                      <a:pt x="99" y="44"/>
                    </a:cubicBezTo>
                    <a:lnTo>
                      <a:pt x="107" y="50"/>
                    </a:lnTo>
                    <a:close/>
                    <a:moveTo>
                      <a:pt x="100" y="58"/>
                    </a:moveTo>
                    <a:cubicBezTo>
                      <a:pt x="94" y="65"/>
                      <a:pt x="94" y="65"/>
                      <a:pt x="94" y="65"/>
                    </a:cubicBezTo>
                    <a:cubicBezTo>
                      <a:pt x="87" y="59"/>
                      <a:pt x="87" y="59"/>
                      <a:pt x="87" y="59"/>
                    </a:cubicBezTo>
                    <a:cubicBezTo>
                      <a:pt x="93" y="51"/>
                      <a:pt x="93" y="51"/>
                      <a:pt x="93" y="51"/>
                    </a:cubicBezTo>
                    <a:lnTo>
                      <a:pt x="100" y="58"/>
                    </a:lnTo>
                    <a:close/>
                    <a:moveTo>
                      <a:pt x="94" y="65"/>
                    </a:moveTo>
                    <a:cubicBezTo>
                      <a:pt x="88" y="73"/>
                      <a:pt x="88" y="73"/>
                      <a:pt x="88" y="73"/>
                    </a:cubicBezTo>
                    <a:cubicBezTo>
                      <a:pt x="80" y="66"/>
                      <a:pt x="80" y="66"/>
                      <a:pt x="80" y="66"/>
                    </a:cubicBezTo>
                    <a:cubicBezTo>
                      <a:pt x="87" y="59"/>
                      <a:pt x="87" y="59"/>
                      <a:pt x="87" y="59"/>
                    </a:cubicBezTo>
                    <a:lnTo>
                      <a:pt x="94" y="65"/>
                    </a:lnTo>
                    <a:close/>
                    <a:moveTo>
                      <a:pt x="80" y="66"/>
                    </a:moveTo>
                    <a:cubicBezTo>
                      <a:pt x="73" y="60"/>
                      <a:pt x="73" y="60"/>
                      <a:pt x="73" y="60"/>
                    </a:cubicBezTo>
                    <a:cubicBezTo>
                      <a:pt x="79" y="53"/>
                      <a:pt x="79" y="53"/>
                      <a:pt x="79" y="53"/>
                    </a:cubicBezTo>
                    <a:cubicBezTo>
                      <a:pt x="86" y="59"/>
                      <a:pt x="86" y="59"/>
                      <a:pt x="86" y="59"/>
                    </a:cubicBezTo>
                    <a:lnTo>
                      <a:pt x="80" y="66"/>
                    </a:lnTo>
                    <a:close/>
                    <a:moveTo>
                      <a:pt x="80" y="66"/>
                    </a:moveTo>
                    <a:cubicBezTo>
                      <a:pt x="74" y="74"/>
                      <a:pt x="74" y="74"/>
                      <a:pt x="74" y="74"/>
                    </a:cubicBezTo>
                    <a:cubicBezTo>
                      <a:pt x="67" y="68"/>
                      <a:pt x="67" y="68"/>
                      <a:pt x="67" y="68"/>
                    </a:cubicBezTo>
                    <a:cubicBezTo>
                      <a:pt x="73" y="60"/>
                      <a:pt x="73" y="60"/>
                      <a:pt x="73" y="60"/>
                    </a:cubicBezTo>
                    <a:lnTo>
                      <a:pt x="80" y="66"/>
                    </a:lnTo>
                    <a:close/>
                    <a:moveTo>
                      <a:pt x="74" y="74"/>
                    </a:moveTo>
                    <a:cubicBezTo>
                      <a:pt x="68" y="81"/>
                      <a:pt x="68" y="81"/>
                      <a:pt x="68" y="81"/>
                    </a:cubicBezTo>
                    <a:cubicBezTo>
                      <a:pt x="60" y="75"/>
                      <a:pt x="60" y="75"/>
                      <a:pt x="60" y="75"/>
                    </a:cubicBezTo>
                    <a:cubicBezTo>
                      <a:pt x="66" y="68"/>
                      <a:pt x="66" y="68"/>
                      <a:pt x="66" y="68"/>
                    </a:cubicBezTo>
                    <a:lnTo>
                      <a:pt x="74" y="74"/>
                    </a:lnTo>
                    <a:close/>
                    <a:moveTo>
                      <a:pt x="60" y="75"/>
                    </a:moveTo>
                    <a:cubicBezTo>
                      <a:pt x="53" y="69"/>
                      <a:pt x="53" y="69"/>
                      <a:pt x="53" y="69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66" y="68"/>
                      <a:pt x="66" y="68"/>
                      <a:pt x="66" y="68"/>
                    </a:cubicBezTo>
                    <a:lnTo>
                      <a:pt x="60" y="75"/>
                    </a:lnTo>
                    <a:close/>
                    <a:moveTo>
                      <a:pt x="60" y="75"/>
                    </a:moveTo>
                    <a:cubicBezTo>
                      <a:pt x="54" y="82"/>
                      <a:pt x="54" y="82"/>
                      <a:pt x="54" y="82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53" y="69"/>
                      <a:pt x="53" y="69"/>
                      <a:pt x="53" y="69"/>
                    </a:cubicBezTo>
                    <a:lnTo>
                      <a:pt x="60" y="75"/>
                    </a:lnTo>
                    <a:close/>
                    <a:moveTo>
                      <a:pt x="54" y="83"/>
                    </a:moveTo>
                    <a:cubicBezTo>
                      <a:pt x="48" y="90"/>
                      <a:pt x="48" y="90"/>
                      <a:pt x="48" y="90"/>
                    </a:cubicBezTo>
                    <a:cubicBezTo>
                      <a:pt x="40" y="84"/>
                      <a:pt x="40" y="84"/>
                      <a:pt x="40" y="84"/>
                    </a:cubicBezTo>
                    <a:cubicBezTo>
                      <a:pt x="46" y="76"/>
                      <a:pt x="46" y="76"/>
                      <a:pt x="46" y="76"/>
                    </a:cubicBezTo>
                    <a:lnTo>
                      <a:pt x="54" y="83"/>
                    </a:lnTo>
                    <a:close/>
                    <a:moveTo>
                      <a:pt x="47" y="90"/>
                    </a:moveTo>
                    <a:cubicBezTo>
                      <a:pt x="41" y="97"/>
                      <a:pt x="41" y="97"/>
                      <a:pt x="41" y="97"/>
                    </a:cubicBezTo>
                    <a:cubicBezTo>
                      <a:pt x="34" y="91"/>
                      <a:pt x="34" y="91"/>
                      <a:pt x="34" y="91"/>
                    </a:cubicBezTo>
                    <a:cubicBezTo>
                      <a:pt x="40" y="84"/>
                      <a:pt x="40" y="84"/>
                      <a:pt x="40" y="84"/>
                    </a:cubicBezTo>
                    <a:lnTo>
                      <a:pt x="47" y="90"/>
                    </a:lnTo>
                    <a:close/>
                    <a:moveTo>
                      <a:pt x="48" y="90"/>
                    </a:moveTo>
                    <a:cubicBezTo>
                      <a:pt x="55" y="96"/>
                      <a:pt x="55" y="96"/>
                      <a:pt x="55" y="96"/>
                    </a:cubicBezTo>
                    <a:cubicBezTo>
                      <a:pt x="49" y="104"/>
                      <a:pt x="49" y="104"/>
                      <a:pt x="49" y="104"/>
                    </a:cubicBezTo>
                    <a:cubicBezTo>
                      <a:pt x="41" y="98"/>
                      <a:pt x="41" y="98"/>
                      <a:pt x="41" y="98"/>
                    </a:cubicBezTo>
                    <a:lnTo>
                      <a:pt x="48" y="90"/>
                    </a:lnTo>
                    <a:close/>
                    <a:moveTo>
                      <a:pt x="55" y="96"/>
                    </a:moveTo>
                    <a:cubicBezTo>
                      <a:pt x="62" y="103"/>
                      <a:pt x="62" y="103"/>
                      <a:pt x="62" y="103"/>
                    </a:cubicBezTo>
                    <a:cubicBezTo>
                      <a:pt x="56" y="110"/>
                      <a:pt x="56" y="110"/>
                      <a:pt x="56" y="110"/>
                    </a:cubicBezTo>
                    <a:cubicBezTo>
                      <a:pt x="49" y="104"/>
                      <a:pt x="49" y="104"/>
                      <a:pt x="49" y="104"/>
                    </a:cubicBezTo>
                    <a:lnTo>
                      <a:pt x="55" y="96"/>
                    </a:lnTo>
                    <a:close/>
                    <a:moveTo>
                      <a:pt x="55" y="96"/>
                    </a:moveTo>
                    <a:cubicBezTo>
                      <a:pt x="61" y="89"/>
                      <a:pt x="61" y="89"/>
                      <a:pt x="61" y="89"/>
                    </a:cubicBezTo>
                    <a:cubicBezTo>
                      <a:pt x="69" y="95"/>
                      <a:pt x="69" y="95"/>
                      <a:pt x="69" y="95"/>
                    </a:cubicBezTo>
                    <a:cubicBezTo>
                      <a:pt x="63" y="103"/>
                      <a:pt x="63" y="103"/>
                      <a:pt x="63" y="103"/>
                    </a:cubicBezTo>
                    <a:lnTo>
                      <a:pt x="55" y="96"/>
                    </a:lnTo>
                    <a:close/>
                    <a:moveTo>
                      <a:pt x="69" y="95"/>
                    </a:moveTo>
                    <a:cubicBezTo>
                      <a:pt x="76" y="101"/>
                      <a:pt x="76" y="101"/>
                      <a:pt x="76" y="101"/>
                    </a:cubicBezTo>
                    <a:cubicBezTo>
                      <a:pt x="70" y="109"/>
                      <a:pt x="70" y="109"/>
                      <a:pt x="70" y="109"/>
                    </a:cubicBezTo>
                    <a:cubicBezTo>
                      <a:pt x="63" y="103"/>
                      <a:pt x="63" y="103"/>
                      <a:pt x="63" y="103"/>
                    </a:cubicBezTo>
                    <a:lnTo>
                      <a:pt x="69" y="95"/>
                    </a:lnTo>
                    <a:close/>
                    <a:moveTo>
                      <a:pt x="76" y="102"/>
                    </a:moveTo>
                    <a:cubicBezTo>
                      <a:pt x="84" y="108"/>
                      <a:pt x="84" y="108"/>
                      <a:pt x="84" y="108"/>
                    </a:cubicBezTo>
                    <a:cubicBezTo>
                      <a:pt x="78" y="115"/>
                      <a:pt x="78" y="115"/>
                      <a:pt x="78" y="115"/>
                    </a:cubicBezTo>
                    <a:cubicBezTo>
                      <a:pt x="70" y="109"/>
                      <a:pt x="70" y="109"/>
                      <a:pt x="70" y="109"/>
                    </a:cubicBezTo>
                    <a:lnTo>
                      <a:pt x="76" y="102"/>
                    </a:lnTo>
                    <a:close/>
                    <a:moveTo>
                      <a:pt x="84" y="108"/>
                    </a:moveTo>
                    <a:cubicBezTo>
                      <a:pt x="91" y="114"/>
                      <a:pt x="91" y="114"/>
                      <a:pt x="91" y="114"/>
                    </a:cubicBezTo>
                    <a:cubicBezTo>
                      <a:pt x="85" y="121"/>
                      <a:pt x="85" y="121"/>
                      <a:pt x="85" y="121"/>
                    </a:cubicBezTo>
                    <a:cubicBezTo>
                      <a:pt x="78" y="115"/>
                      <a:pt x="78" y="115"/>
                      <a:pt x="78" y="115"/>
                    </a:cubicBezTo>
                    <a:lnTo>
                      <a:pt x="84" y="108"/>
                    </a:lnTo>
                    <a:close/>
                    <a:moveTo>
                      <a:pt x="91" y="114"/>
                    </a:moveTo>
                    <a:cubicBezTo>
                      <a:pt x="99" y="120"/>
                      <a:pt x="99" y="120"/>
                      <a:pt x="99" y="120"/>
                    </a:cubicBezTo>
                    <a:cubicBezTo>
                      <a:pt x="93" y="128"/>
                      <a:pt x="93" y="128"/>
                      <a:pt x="93" y="128"/>
                    </a:cubicBezTo>
                    <a:cubicBezTo>
                      <a:pt x="85" y="122"/>
                      <a:pt x="85" y="122"/>
                      <a:pt x="85" y="122"/>
                    </a:cubicBezTo>
                    <a:lnTo>
                      <a:pt x="91" y="114"/>
                    </a:lnTo>
                    <a:close/>
                    <a:moveTo>
                      <a:pt x="91" y="114"/>
                    </a:moveTo>
                    <a:cubicBezTo>
                      <a:pt x="98" y="107"/>
                      <a:pt x="98" y="107"/>
                      <a:pt x="98" y="107"/>
                    </a:cubicBezTo>
                    <a:cubicBezTo>
                      <a:pt x="105" y="113"/>
                      <a:pt x="105" y="113"/>
                      <a:pt x="105" y="113"/>
                    </a:cubicBezTo>
                    <a:cubicBezTo>
                      <a:pt x="99" y="120"/>
                      <a:pt x="99" y="120"/>
                      <a:pt x="99" y="120"/>
                    </a:cubicBezTo>
                    <a:lnTo>
                      <a:pt x="91" y="114"/>
                    </a:lnTo>
                    <a:close/>
                    <a:moveTo>
                      <a:pt x="105" y="113"/>
                    </a:moveTo>
                    <a:cubicBezTo>
                      <a:pt x="113" y="119"/>
                      <a:pt x="113" y="119"/>
                      <a:pt x="113" y="119"/>
                    </a:cubicBezTo>
                    <a:cubicBezTo>
                      <a:pt x="106" y="127"/>
                      <a:pt x="106" y="127"/>
                      <a:pt x="106" y="127"/>
                    </a:cubicBezTo>
                    <a:cubicBezTo>
                      <a:pt x="99" y="120"/>
                      <a:pt x="99" y="120"/>
                      <a:pt x="99" y="120"/>
                    </a:cubicBezTo>
                    <a:lnTo>
                      <a:pt x="105" y="113"/>
                    </a:lnTo>
                    <a:close/>
                    <a:moveTo>
                      <a:pt x="113" y="119"/>
                    </a:moveTo>
                    <a:cubicBezTo>
                      <a:pt x="120" y="125"/>
                      <a:pt x="120" y="125"/>
                      <a:pt x="120" y="125"/>
                    </a:cubicBezTo>
                    <a:cubicBezTo>
                      <a:pt x="114" y="133"/>
                      <a:pt x="114" y="133"/>
                      <a:pt x="114" y="133"/>
                    </a:cubicBezTo>
                    <a:cubicBezTo>
                      <a:pt x="106" y="127"/>
                      <a:pt x="106" y="127"/>
                      <a:pt x="106" y="127"/>
                    </a:cubicBezTo>
                    <a:lnTo>
                      <a:pt x="113" y="119"/>
                    </a:lnTo>
                    <a:close/>
                    <a:moveTo>
                      <a:pt x="113" y="119"/>
                    </a:moveTo>
                    <a:cubicBezTo>
                      <a:pt x="119" y="112"/>
                      <a:pt x="119" y="112"/>
                      <a:pt x="119" y="112"/>
                    </a:cubicBezTo>
                    <a:cubicBezTo>
                      <a:pt x="126" y="118"/>
                      <a:pt x="126" y="118"/>
                      <a:pt x="126" y="118"/>
                    </a:cubicBezTo>
                    <a:cubicBezTo>
                      <a:pt x="120" y="125"/>
                      <a:pt x="120" y="125"/>
                      <a:pt x="120" y="125"/>
                    </a:cubicBezTo>
                    <a:lnTo>
                      <a:pt x="113" y="119"/>
                    </a:lnTo>
                    <a:close/>
                    <a:moveTo>
                      <a:pt x="126" y="118"/>
                    </a:moveTo>
                    <a:cubicBezTo>
                      <a:pt x="134" y="124"/>
                      <a:pt x="134" y="124"/>
                      <a:pt x="134" y="124"/>
                    </a:cubicBezTo>
                    <a:cubicBezTo>
                      <a:pt x="128" y="132"/>
                      <a:pt x="128" y="132"/>
                      <a:pt x="128" y="132"/>
                    </a:cubicBezTo>
                    <a:cubicBezTo>
                      <a:pt x="120" y="125"/>
                      <a:pt x="120" y="125"/>
                      <a:pt x="120" y="125"/>
                    </a:cubicBezTo>
                    <a:lnTo>
                      <a:pt x="126" y="118"/>
                    </a:lnTo>
                    <a:close/>
                    <a:moveTo>
                      <a:pt x="134" y="124"/>
                    </a:moveTo>
                    <a:cubicBezTo>
                      <a:pt x="141" y="131"/>
                      <a:pt x="141" y="131"/>
                      <a:pt x="141" y="131"/>
                    </a:cubicBezTo>
                    <a:cubicBezTo>
                      <a:pt x="135" y="138"/>
                      <a:pt x="135" y="138"/>
                      <a:pt x="135" y="138"/>
                    </a:cubicBezTo>
                    <a:cubicBezTo>
                      <a:pt x="128" y="132"/>
                      <a:pt x="128" y="132"/>
                      <a:pt x="128" y="132"/>
                    </a:cubicBezTo>
                    <a:lnTo>
                      <a:pt x="134" y="124"/>
                    </a:lnTo>
                    <a:close/>
                    <a:moveTo>
                      <a:pt x="134" y="124"/>
                    </a:moveTo>
                    <a:cubicBezTo>
                      <a:pt x="140" y="117"/>
                      <a:pt x="140" y="117"/>
                      <a:pt x="140" y="117"/>
                    </a:cubicBezTo>
                    <a:cubicBezTo>
                      <a:pt x="148" y="123"/>
                      <a:pt x="148" y="123"/>
                      <a:pt x="148" y="123"/>
                    </a:cubicBezTo>
                    <a:cubicBezTo>
                      <a:pt x="141" y="130"/>
                      <a:pt x="141" y="130"/>
                      <a:pt x="141" y="130"/>
                    </a:cubicBezTo>
                    <a:lnTo>
                      <a:pt x="134" y="124"/>
                    </a:lnTo>
                    <a:close/>
                    <a:moveTo>
                      <a:pt x="148" y="123"/>
                    </a:moveTo>
                    <a:cubicBezTo>
                      <a:pt x="155" y="129"/>
                      <a:pt x="155" y="129"/>
                      <a:pt x="155" y="129"/>
                    </a:cubicBezTo>
                    <a:cubicBezTo>
                      <a:pt x="149" y="137"/>
                      <a:pt x="149" y="137"/>
                      <a:pt x="149" y="137"/>
                    </a:cubicBezTo>
                    <a:cubicBezTo>
                      <a:pt x="142" y="131"/>
                      <a:pt x="142" y="131"/>
                      <a:pt x="142" y="131"/>
                    </a:cubicBezTo>
                    <a:lnTo>
                      <a:pt x="148" y="123"/>
                    </a:lnTo>
                    <a:close/>
                    <a:moveTo>
                      <a:pt x="155" y="129"/>
                    </a:moveTo>
                    <a:cubicBezTo>
                      <a:pt x="163" y="136"/>
                      <a:pt x="163" y="136"/>
                      <a:pt x="163" y="136"/>
                    </a:cubicBezTo>
                    <a:cubicBezTo>
                      <a:pt x="156" y="143"/>
                      <a:pt x="156" y="143"/>
                      <a:pt x="156" y="143"/>
                    </a:cubicBezTo>
                    <a:cubicBezTo>
                      <a:pt x="149" y="137"/>
                      <a:pt x="149" y="137"/>
                      <a:pt x="149" y="137"/>
                    </a:cubicBezTo>
                    <a:lnTo>
                      <a:pt x="155" y="129"/>
                    </a:lnTo>
                    <a:close/>
                    <a:moveTo>
                      <a:pt x="155" y="129"/>
                    </a:moveTo>
                    <a:cubicBezTo>
                      <a:pt x="162" y="122"/>
                      <a:pt x="162" y="122"/>
                      <a:pt x="162" y="122"/>
                    </a:cubicBezTo>
                    <a:cubicBezTo>
                      <a:pt x="169" y="128"/>
                      <a:pt x="169" y="128"/>
                      <a:pt x="169" y="128"/>
                    </a:cubicBezTo>
                    <a:cubicBezTo>
                      <a:pt x="163" y="135"/>
                      <a:pt x="163" y="135"/>
                      <a:pt x="163" y="135"/>
                    </a:cubicBezTo>
                    <a:lnTo>
                      <a:pt x="155" y="129"/>
                    </a:lnTo>
                    <a:close/>
                    <a:moveTo>
                      <a:pt x="169" y="128"/>
                    </a:moveTo>
                    <a:cubicBezTo>
                      <a:pt x="176" y="134"/>
                      <a:pt x="176" y="134"/>
                      <a:pt x="176" y="134"/>
                    </a:cubicBezTo>
                    <a:cubicBezTo>
                      <a:pt x="170" y="142"/>
                      <a:pt x="170" y="142"/>
                      <a:pt x="170" y="142"/>
                    </a:cubicBezTo>
                    <a:cubicBezTo>
                      <a:pt x="163" y="136"/>
                      <a:pt x="163" y="136"/>
                      <a:pt x="163" y="136"/>
                    </a:cubicBezTo>
                    <a:lnTo>
                      <a:pt x="169" y="128"/>
                    </a:lnTo>
                    <a:close/>
                    <a:moveTo>
                      <a:pt x="177" y="134"/>
                    </a:moveTo>
                    <a:cubicBezTo>
                      <a:pt x="184" y="141"/>
                      <a:pt x="184" y="141"/>
                      <a:pt x="184" y="141"/>
                    </a:cubicBezTo>
                    <a:cubicBezTo>
                      <a:pt x="178" y="148"/>
                      <a:pt x="178" y="148"/>
                      <a:pt x="178" y="148"/>
                    </a:cubicBezTo>
                    <a:cubicBezTo>
                      <a:pt x="170" y="142"/>
                      <a:pt x="170" y="142"/>
                      <a:pt x="170" y="142"/>
                    </a:cubicBezTo>
                    <a:lnTo>
                      <a:pt x="177" y="134"/>
                    </a:lnTo>
                    <a:close/>
                    <a:moveTo>
                      <a:pt x="177" y="134"/>
                    </a:moveTo>
                    <a:cubicBezTo>
                      <a:pt x="183" y="127"/>
                      <a:pt x="183" y="127"/>
                      <a:pt x="183" y="127"/>
                    </a:cubicBezTo>
                    <a:cubicBezTo>
                      <a:pt x="190" y="133"/>
                      <a:pt x="190" y="133"/>
                      <a:pt x="190" y="133"/>
                    </a:cubicBezTo>
                    <a:cubicBezTo>
                      <a:pt x="184" y="141"/>
                      <a:pt x="184" y="141"/>
                      <a:pt x="184" y="141"/>
                    </a:cubicBezTo>
                    <a:lnTo>
                      <a:pt x="177" y="134"/>
                    </a:lnTo>
                    <a:close/>
                    <a:moveTo>
                      <a:pt x="190" y="133"/>
                    </a:moveTo>
                    <a:cubicBezTo>
                      <a:pt x="198" y="139"/>
                      <a:pt x="198" y="139"/>
                      <a:pt x="198" y="139"/>
                    </a:cubicBezTo>
                    <a:cubicBezTo>
                      <a:pt x="192" y="147"/>
                      <a:pt x="192" y="147"/>
                      <a:pt x="192" y="147"/>
                    </a:cubicBezTo>
                    <a:cubicBezTo>
                      <a:pt x="184" y="141"/>
                      <a:pt x="184" y="141"/>
                      <a:pt x="184" y="141"/>
                    </a:cubicBezTo>
                    <a:lnTo>
                      <a:pt x="190" y="133"/>
                    </a:lnTo>
                    <a:close/>
                    <a:moveTo>
                      <a:pt x="190" y="133"/>
                    </a:moveTo>
                    <a:cubicBezTo>
                      <a:pt x="197" y="126"/>
                      <a:pt x="197" y="126"/>
                      <a:pt x="197" y="126"/>
                    </a:cubicBezTo>
                    <a:cubicBezTo>
                      <a:pt x="204" y="132"/>
                      <a:pt x="204" y="132"/>
                      <a:pt x="204" y="132"/>
                    </a:cubicBezTo>
                    <a:cubicBezTo>
                      <a:pt x="198" y="139"/>
                      <a:pt x="198" y="139"/>
                      <a:pt x="198" y="139"/>
                    </a:cubicBezTo>
                    <a:lnTo>
                      <a:pt x="190" y="133"/>
                    </a:lnTo>
                    <a:close/>
                    <a:moveTo>
                      <a:pt x="204" y="132"/>
                    </a:moveTo>
                    <a:cubicBezTo>
                      <a:pt x="211" y="138"/>
                      <a:pt x="211" y="138"/>
                      <a:pt x="211" y="138"/>
                    </a:cubicBezTo>
                    <a:cubicBezTo>
                      <a:pt x="205" y="146"/>
                      <a:pt x="205" y="146"/>
                      <a:pt x="205" y="146"/>
                    </a:cubicBezTo>
                    <a:cubicBezTo>
                      <a:pt x="198" y="139"/>
                      <a:pt x="198" y="139"/>
                      <a:pt x="198" y="139"/>
                    </a:cubicBezTo>
                    <a:lnTo>
                      <a:pt x="204" y="132"/>
                    </a:lnTo>
                    <a:close/>
                    <a:moveTo>
                      <a:pt x="204" y="132"/>
                    </a:moveTo>
                    <a:cubicBezTo>
                      <a:pt x="210" y="125"/>
                      <a:pt x="210" y="125"/>
                      <a:pt x="210" y="125"/>
                    </a:cubicBezTo>
                    <a:cubicBezTo>
                      <a:pt x="218" y="131"/>
                      <a:pt x="218" y="131"/>
                      <a:pt x="218" y="131"/>
                    </a:cubicBezTo>
                    <a:cubicBezTo>
                      <a:pt x="212" y="138"/>
                      <a:pt x="212" y="138"/>
                      <a:pt x="212" y="138"/>
                    </a:cubicBezTo>
                    <a:lnTo>
                      <a:pt x="204" y="132"/>
                    </a:lnTo>
                    <a:close/>
                    <a:moveTo>
                      <a:pt x="211" y="124"/>
                    </a:moveTo>
                    <a:cubicBezTo>
                      <a:pt x="217" y="117"/>
                      <a:pt x="217" y="117"/>
                      <a:pt x="217" y="117"/>
                    </a:cubicBezTo>
                    <a:cubicBezTo>
                      <a:pt x="224" y="123"/>
                      <a:pt x="224" y="123"/>
                      <a:pt x="224" y="123"/>
                    </a:cubicBezTo>
                    <a:cubicBezTo>
                      <a:pt x="218" y="131"/>
                      <a:pt x="218" y="131"/>
                      <a:pt x="218" y="131"/>
                    </a:cubicBezTo>
                    <a:lnTo>
                      <a:pt x="211" y="124"/>
                    </a:lnTo>
                    <a:close/>
                    <a:moveTo>
                      <a:pt x="224" y="123"/>
                    </a:moveTo>
                    <a:cubicBezTo>
                      <a:pt x="232" y="130"/>
                      <a:pt x="232" y="130"/>
                      <a:pt x="232" y="130"/>
                    </a:cubicBezTo>
                    <a:cubicBezTo>
                      <a:pt x="225" y="137"/>
                      <a:pt x="225" y="137"/>
                      <a:pt x="225" y="137"/>
                    </a:cubicBezTo>
                    <a:cubicBezTo>
                      <a:pt x="218" y="131"/>
                      <a:pt x="218" y="131"/>
                      <a:pt x="218" y="131"/>
                    </a:cubicBezTo>
                    <a:lnTo>
                      <a:pt x="224" y="123"/>
                    </a:lnTo>
                    <a:close/>
                    <a:moveTo>
                      <a:pt x="224" y="123"/>
                    </a:moveTo>
                    <a:cubicBezTo>
                      <a:pt x="230" y="116"/>
                      <a:pt x="230" y="116"/>
                      <a:pt x="230" y="116"/>
                    </a:cubicBezTo>
                    <a:cubicBezTo>
                      <a:pt x="238" y="122"/>
                      <a:pt x="238" y="122"/>
                      <a:pt x="238" y="122"/>
                    </a:cubicBezTo>
                    <a:cubicBezTo>
                      <a:pt x="232" y="129"/>
                      <a:pt x="232" y="129"/>
                      <a:pt x="232" y="129"/>
                    </a:cubicBezTo>
                    <a:lnTo>
                      <a:pt x="224" y="123"/>
                    </a:lnTo>
                    <a:close/>
                    <a:moveTo>
                      <a:pt x="231" y="116"/>
                    </a:moveTo>
                    <a:cubicBezTo>
                      <a:pt x="237" y="108"/>
                      <a:pt x="237" y="108"/>
                      <a:pt x="237" y="108"/>
                    </a:cubicBezTo>
                    <a:cubicBezTo>
                      <a:pt x="244" y="115"/>
                      <a:pt x="244" y="115"/>
                      <a:pt x="244" y="115"/>
                    </a:cubicBezTo>
                    <a:cubicBezTo>
                      <a:pt x="238" y="122"/>
                      <a:pt x="238" y="122"/>
                      <a:pt x="238" y="122"/>
                    </a:cubicBezTo>
                    <a:lnTo>
                      <a:pt x="231" y="116"/>
                    </a:lnTo>
                    <a:close/>
                    <a:moveTo>
                      <a:pt x="244" y="115"/>
                    </a:moveTo>
                    <a:cubicBezTo>
                      <a:pt x="252" y="121"/>
                      <a:pt x="252" y="121"/>
                      <a:pt x="252" y="121"/>
                    </a:cubicBezTo>
                    <a:cubicBezTo>
                      <a:pt x="245" y="128"/>
                      <a:pt x="245" y="128"/>
                      <a:pt x="245" y="128"/>
                    </a:cubicBezTo>
                    <a:cubicBezTo>
                      <a:pt x="238" y="122"/>
                      <a:pt x="238" y="122"/>
                      <a:pt x="238" y="122"/>
                    </a:cubicBezTo>
                    <a:lnTo>
                      <a:pt x="244" y="115"/>
                    </a:lnTo>
                    <a:close/>
                    <a:moveTo>
                      <a:pt x="244" y="115"/>
                    </a:moveTo>
                    <a:cubicBezTo>
                      <a:pt x="251" y="107"/>
                      <a:pt x="251" y="107"/>
                      <a:pt x="251" y="107"/>
                    </a:cubicBezTo>
                    <a:cubicBezTo>
                      <a:pt x="258" y="113"/>
                      <a:pt x="258" y="113"/>
                      <a:pt x="258" y="113"/>
                    </a:cubicBezTo>
                    <a:cubicBezTo>
                      <a:pt x="252" y="121"/>
                      <a:pt x="252" y="121"/>
                      <a:pt x="252" y="121"/>
                    </a:cubicBezTo>
                    <a:lnTo>
                      <a:pt x="244" y="115"/>
                    </a:lnTo>
                    <a:close/>
                    <a:moveTo>
                      <a:pt x="251" y="107"/>
                    </a:moveTo>
                    <a:cubicBezTo>
                      <a:pt x="257" y="100"/>
                      <a:pt x="257" y="100"/>
                      <a:pt x="257" y="100"/>
                    </a:cubicBezTo>
                    <a:cubicBezTo>
                      <a:pt x="264" y="106"/>
                      <a:pt x="264" y="106"/>
                      <a:pt x="264" y="106"/>
                    </a:cubicBezTo>
                    <a:cubicBezTo>
                      <a:pt x="258" y="113"/>
                      <a:pt x="258" y="113"/>
                      <a:pt x="258" y="113"/>
                    </a:cubicBezTo>
                    <a:lnTo>
                      <a:pt x="251" y="107"/>
                    </a:lnTo>
                    <a:close/>
                    <a:moveTo>
                      <a:pt x="257" y="100"/>
                    </a:moveTo>
                    <a:cubicBezTo>
                      <a:pt x="263" y="92"/>
                      <a:pt x="263" y="92"/>
                      <a:pt x="263" y="92"/>
                    </a:cubicBezTo>
                    <a:cubicBezTo>
                      <a:pt x="271" y="98"/>
                      <a:pt x="271" y="98"/>
                      <a:pt x="271" y="98"/>
                    </a:cubicBezTo>
                    <a:cubicBezTo>
                      <a:pt x="264" y="106"/>
                      <a:pt x="264" y="106"/>
                      <a:pt x="264" y="106"/>
                    </a:cubicBezTo>
                    <a:lnTo>
                      <a:pt x="257" y="100"/>
                    </a:lnTo>
                    <a:close/>
                    <a:moveTo>
                      <a:pt x="257" y="99"/>
                    </a:moveTo>
                    <a:cubicBezTo>
                      <a:pt x="249" y="93"/>
                      <a:pt x="249" y="93"/>
                      <a:pt x="249" y="93"/>
                    </a:cubicBezTo>
                    <a:cubicBezTo>
                      <a:pt x="256" y="86"/>
                      <a:pt x="256" y="86"/>
                      <a:pt x="256" y="86"/>
                    </a:cubicBezTo>
                    <a:cubicBezTo>
                      <a:pt x="263" y="92"/>
                      <a:pt x="263" y="92"/>
                      <a:pt x="263" y="92"/>
                    </a:cubicBezTo>
                    <a:lnTo>
                      <a:pt x="257" y="99"/>
                    </a:lnTo>
                    <a:close/>
                    <a:moveTo>
                      <a:pt x="256" y="86"/>
                    </a:moveTo>
                    <a:cubicBezTo>
                      <a:pt x="262" y="78"/>
                      <a:pt x="262" y="78"/>
                      <a:pt x="262" y="78"/>
                    </a:cubicBezTo>
                    <a:cubicBezTo>
                      <a:pt x="269" y="85"/>
                      <a:pt x="269" y="85"/>
                      <a:pt x="269" y="85"/>
                    </a:cubicBezTo>
                    <a:cubicBezTo>
                      <a:pt x="263" y="92"/>
                      <a:pt x="263" y="92"/>
                      <a:pt x="263" y="92"/>
                    </a:cubicBezTo>
                    <a:lnTo>
                      <a:pt x="256" y="86"/>
                    </a:lnTo>
                    <a:close/>
                    <a:moveTo>
                      <a:pt x="262" y="78"/>
                    </a:moveTo>
                    <a:cubicBezTo>
                      <a:pt x="268" y="71"/>
                      <a:pt x="268" y="71"/>
                      <a:pt x="268" y="71"/>
                    </a:cubicBezTo>
                    <a:cubicBezTo>
                      <a:pt x="276" y="77"/>
                      <a:pt x="276" y="77"/>
                      <a:pt x="276" y="77"/>
                    </a:cubicBezTo>
                    <a:cubicBezTo>
                      <a:pt x="269" y="84"/>
                      <a:pt x="269" y="84"/>
                      <a:pt x="269" y="84"/>
                    </a:cubicBezTo>
                    <a:lnTo>
                      <a:pt x="262" y="78"/>
                    </a:lnTo>
                    <a:close/>
                    <a:moveTo>
                      <a:pt x="262" y="78"/>
                    </a:moveTo>
                    <a:cubicBezTo>
                      <a:pt x="255" y="72"/>
                      <a:pt x="255" y="72"/>
                      <a:pt x="255" y="72"/>
                    </a:cubicBezTo>
                    <a:cubicBezTo>
                      <a:pt x="261" y="65"/>
                      <a:pt x="261" y="65"/>
                      <a:pt x="261" y="65"/>
                    </a:cubicBezTo>
                    <a:cubicBezTo>
                      <a:pt x="268" y="71"/>
                      <a:pt x="268" y="71"/>
                      <a:pt x="268" y="71"/>
                    </a:cubicBezTo>
                    <a:lnTo>
                      <a:pt x="262" y="78"/>
                    </a:lnTo>
                    <a:close/>
                    <a:moveTo>
                      <a:pt x="261" y="64"/>
                    </a:moveTo>
                    <a:cubicBezTo>
                      <a:pt x="267" y="57"/>
                      <a:pt x="267" y="57"/>
                      <a:pt x="267" y="57"/>
                    </a:cubicBezTo>
                    <a:cubicBezTo>
                      <a:pt x="274" y="63"/>
                      <a:pt x="274" y="63"/>
                      <a:pt x="274" y="63"/>
                    </a:cubicBezTo>
                    <a:cubicBezTo>
                      <a:pt x="268" y="71"/>
                      <a:pt x="268" y="71"/>
                      <a:pt x="268" y="71"/>
                    </a:cubicBezTo>
                    <a:lnTo>
                      <a:pt x="261" y="64"/>
                    </a:lnTo>
                    <a:close/>
                    <a:moveTo>
                      <a:pt x="261" y="64"/>
                    </a:moveTo>
                    <a:cubicBezTo>
                      <a:pt x="253" y="58"/>
                      <a:pt x="253" y="58"/>
                      <a:pt x="253" y="58"/>
                    </a:cubicBezTo>
                    <a:cubicBezTo>
                      <a:pt x="260" y="51"/>
                      <a:pt x="260" y="51"/>
                      <a:pt x="260" y="51"/>
                    </a:cubicBezTo>
                    <a:cubicBezTo>
                      <a:pt x="267" y="57"/>
                      <a:pt x="267" y="57"/>
                      <a:pt x="267" y="57"/>
                    </a:cubicBezTo>
                    <a:lnTo>
                      <a:pt x="261" y="64"/>
                    </a:lnTo>
                    <a:close/>
                    <a:moveTo>
                      <a:pt x="253" y="58"/>
                    </a:moveTo>
                    <a:cubicBezTo>
                      <a:pt x="246" y="52"/>
                      <a:pt x="246" y="52"/>
                      <a:pt x="246" y="52"/>
                    </a:cubicBezTo>
                    <a:cubicBezTo>
                      <a:pt x="252" y="45"/>
                      <a:pt x="252" y="45"/>
                      <a:pt x="252" y="45"/>
                    </a:cubicBezTo>
                    <a:cubicBezTo>
                      <a:pt x="259" y="51"/>
                      <a:pt x="259" y="51"/>
                      <a:pt x="259" y="51"/>
                    </a:cubicBezTo>
                    <a:lnTo>
                      <a:pt x="253" y="58"/>
                    </a:lnTo>
                    <a:close/>
                    <a:moveTo>
                      <a:pt x="246" y="52"/>
                    </a:moveTo>
                    <a:cubicBezTo>
                      <a:pt x="238" y="46"/>
                      <a:pt x="238" y="46"/>
                      <a:pt x="238" y="46"/>
                    </a:cubicBezTo>
                    <a:cubicBezTo>
                      <a:pt x="245" y="38"/>
                      <a:pt x="245" y="38"/>
                      <a:pt x="245" y="38"/>
                    </a:cubicBezTo>
                    <a:cubicBezTo>
                      <a:pt x="252" y="44"/>
                      <a:pt x="252" y="44"/>
                      <a:pt x="252" y="44"/>
                    </a:cubicBezTo>
                    <a:lnTo>
                      <a:pt x="246" y="52"/>
                    </a:lnTo>
                    <a:close/>
                    <a:moveTo>
                      <a:pt x="245" y="38"/>
                    </a:moveTo>
                    <a:cubicBezTo>
                      <a:pt x="251" y="31"/>
                      <a:pt x="251" y="31"/>
                      <a:pt x="251" y="31"/>
                    </a:cubicBezTo>
                    <a:cubicBezTo>
                      <a:pt x="258" y="37"/>
                      <a:pt x="258" y="37"/>
                      <a:pt x="258" y="37"/>
                    </a:cubicBezTo>
                    <a:cubicBezTo>
                      <a:pt x="252" y="44"/>
                      <a:pt x="252" y="44"/>
                      <a:pt x="252" y="44"/>
                    </a:cubicBezTo>
                    <a:lnTo>
                      <a:pt x="245" y="38"/>
                    </a:lnTo>
                    <a:close/>
                    <a:moveTo>
                      <a:pt x="245" y="38"/>
                    </a:moveTo>
                    <a:cubicBezTo>
                      <a:pt x="237" y="32"/>
                      <a:pt x="237" y="32"/>
                      <a:pt x="237" y="32"/>
                    </a:cubicBezTo>
                    <a:cubicBezTo>
                      <a:pt x="243" y="24"/>
                      <a:pt x="243" y="24"/>
                      <a:pt x="243" y="24"/>
                    </a:cubicBezTo>
                    <a:cubicBezTo>
                      <a:pt x="251" y="31"/>
                      <a:pt x="251" y="31"/>
                      <a:pt x="251" y="31"/>
                    </a:cubicBezTo>
                    <a:lnTo>
                      <a:pt x="245" y="38"/>
                    </a:lnTo>
                    <a:close/>
                    <a:moveTo>
                      <a:pt x="237" y="32"/>
                    </a:moveTo>
                    <a:cubicBezTo>
                      <a:pt x="230" y="26"/>
                      <a:pt x="230" y="26"/>
                      <a:pt x="230" y="26"/>
                    </a:cubicBezTo>
                    <a:cubicBezTo>
                      <a:pt x="236" y="18"/>
                      <a:pt x="236" y="18"/>
                      <a:pt x="236" y="18"/>
                    </a:cubicBezTo>
                    <a:cubicBezTo>
                      <a:pt x="243" y="24"/>
                      <a:pt x="243" y="24"/>
                      <a:pt x="243" y="24"/>
                    </a:cubicBezTo>
                    <a:lnTo>
                      <a:pt x="237" y="32"/>
                    </a:lnTo>
                    <a:close/>
                    <a:moveTo>
                      <a:pt x="221" y="6"/>
                    </a:moveTo>
                    <a:cubicBezTo>
                      <a:pt x="228" y="12"/>
                      <a:pt x="228" y="12"/>
                      <a:pt x="228" y="12"/>
                    </a:cubicBezTo>
                    <a:cubicBezTo>
                      <a:pt x="222" y="19"/>
                      <a:pt x="222" y="19"/>
                      <a:pt x="222" y="19"/>
                    </a:cubicBezTo>
                    <a:cubicBezTo>
                      <a:pt x="215" y="13"/>
                      <a:pt x="215" y="13"/>
                      <a:pt x="215" y="13"/>
                    </a:cubicBezTo>
                    <a:lnTo>
                      <a:pt x="221" y="6"/>
                    </a:lnTo>
                    <a:close/>
                    <a:moveTo>
                      <a:pt x="214" y="13"/>
                    </a:moveTo>
                    <a:cubicBezTo>
                      <a:pt x="208" y="20"/>
                      <a:pt x="208" y="20"/>
                      <a:pt x="208" y="20"/>
                    </a:cubicBezTo>
                    <a:cubicBezTo>
                      <a:pt x="201" y="14"/>
                      <a:pt x="201" y="14"/>
                      <a:pt x="201" y="14"/>
                    </a:cubicBezTo>
                    <a:cubicBezTo>
                      <a:pt x="207" y="7"/>
                      <a:pt x="207" y="7"/>
                      <a:pt x="207" y="7"/>
                    </a:cubicBezTo>
                    <a:lnTo>
                      <a:pt x="214" y="13"/>
                    </a:lnTo>
                    <a:close/>
                    <a:moveTo>
                      <a:pt x="200" y="0"/>
                    </a:moveTo>
                    <a:cubicBezTo>
                      <a:pt x="207" y="7"/>
                      <a:pt x="207" y="7"/>
                      <a:pt x="207" y="7"/>
                    </a:cubicBezTo>
                    <a:cubicBezTo>
                      <a:pt x="201" y="14"/>
                      <a:pt x="201" y="14"/>
                      <a:pt x="201" y="14"/>
                    </a:cubicBezTo>
                    <a:cubicBezTo>
                      <a:pt x="193" y="8"/>
                      <a:pt x="193" y="8"/>
                      <a:pt x="193" y="8"/>
                    </a:cubicBezTo>
                    <a:lnTo>
                      <a:pt x="200" y="0"/>
                    </a:lnTo>
                    <a:close/>
                    <a:moveTo>
                      <a:pt x="186" y="2"/>
                    </a:moveTo>
                    <a:cubicBezTo>
                      <a:pt x="193" y="8"/>
                      <a:pt x="193" y="8"/>
                      <a:pt x="193" y="8"/>
                    </a:cubicBezTo>
                    <a:cubicBezTo>
                      <a:pt x="187" y="15"/>
                      <a:pt x="187" y="15"/>
                      <a:pt x="187" y="15"/>
                    </a:cubicBezTo>
                    <a:cubicBezTo>
                      <a:pt x="180" y="9"/>
                      <a:pt x="180" y="9"/>
                      <a:pt x="180" y="9"/>
                    </a:cubicBezTo>
                    <a:lnTo>
                      <a:pt x="186" y="2"/>
                    </a:lnTo>
                    <a:close/>
                    <a:moveTo>
                      <a:pt x="179" y="9"/>
                    </a:moveTo>
                    <a:cubicBezTo>
                      <a:pt x="187" y="15"/>
                      <a:pt x="187" y="15"/>
                      <a:pt x="187" y="15"/>
                    </a:cubicBezTo>
                    <a:cubicBezTo>
                      <a:pt x="181" y="23"/>
                      <a:pt x="181" y="23"/>
                      <a:pt x="181" y="23"/>
                    </a:cubicBezTo>
                    <a:cubicBezTo>
                      <a:pt x="173" y="17"/>
                      <a:pt x="173" y="17"/>
                      <a:pt x="173" y="17"/>
                    </a:cubicBezTo>
                    <a:lnTo>
                      <a:pt x="179" y="9"/>
                    </a:lnTo>
                    <a:close/>
                    <a:moveTo>
                      <a:pt x="166" y="10"/>
                    </a:moveTo>
                    <a:cubicBezTo>
                      <a:pt x="173" y="17"/>
                      <a:pt x="173" y="17"/>
                      <a:pt x="173" y="17"/>
                    </a:cubicBezTo>
                    <a:cubicBezTo>
                      <a:pt x="167" y="24"/>
                      <a:pt x="167" y="24"/>
                      <a:pt x="167" y="24"/>
                    </a:cubicBezTo>
                    <a:cubicBezTo>
                      <a:pt x="159" y="18"/>
                      <a:pt x="159" y="18"/>
                      <a:pt x="159" y="18"/>
                    </a:cubicBezTo>
                    <a:lnTo>
                      <a:pt x="166" y="10"/>
                    </a:lnTo>
                    <a:close/>
                    <a:moveTo>
                      <a:pt x="152" y="12"/>
                    </a:moveTo>
                    <a:cubicBezTo>
                      <a:pt x="159" y="18"/>
                      <a:pt x="159" y="18"/>
                      <a:pt x="159" y="18"/>
                    </a:cubicBezTo>
                    <a:cubicBezTo>
                      <a:pt x="153" y="25"/>
                      <a:pt x="153" y="25"/>
                      <a:pt x="153" y="25"/>
                    </a:cubicBezTo>
                    <a:cubicBezTo>
                      <a:pt x="146" y="19"/>
                      <a:pt x="146" y="19"/>
                      <a:pt x="146" y="19"/>
                    </a:cubicBezTo>
                    <a:lnTo>
                      <a:pt x="152" y="12"/>
                    </a:lnTo>
                    <a:close/>
                    <a:moveTo>
                      <a:pt x="138" y="13"/>
                    </a:moveTo>
                    <a:cubicBezTo>
                      <a:pt x="145" y="19"/>
                      <a:pt x="145" y="19"/>
                      <a:pt x="145" y="19"/>
                    </a:cubicBezTo>
                    <a:cubicBezTo>
                      <a:pt x="139" y="26"/>
                      <a:pt x="139" y="26"/>
                      <a:pt x="139" y="26"/>
                    </a:cubicBezTo>
                    <a:cubicBezTo>
                      <a:pt x="132" y="20"/>
                      <a:pt x="132" y="20"/>
                      <a:pt x="132" y="20"/>
                    </a:cubicBezTo>
                    <a:lnTo>
                      <a:pt x="138" y="13"/>
                    </a:lnTo>
                    <a:close/>
                    <a:moveTo>
                      <a:pt x="132" y="20"/>
                    </a:moveTo>
                    <a:cubicBezTo>
                      <a:pt x="139" y="26"/>
                      <a:pt x="139" y="26"/>
                      <a:pt x="139" y="26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26" y="28"/>
                      <a:pt x="126" y="28"/>
                      <a:pt x="126" y="28"/>
                    </a:cubicBezTo>
                    <a:lnTo>
                      <a:pt x="132" y="20"/>
                    </a:lnTo>
                    <a:close/>
                    <a:moveTo>
                      <a:pt x="118" y="22"/>
                    </a:moveTo>
                    <a:cubicBezTo>
                      <a:pt x="125" y="28"/>
                      <a:pt x="125" y="28"/>
                      <a:pt x="125" y="28"/>
                    </a:cubicBezTo>
                    <a:cubicBezTo>
                      <a:pt x="119" y="35"/>
                      <a:pt x="119" y="35"/>
                      <a:pt x="119" y="35"/>
                    </a:cubicBezTo>
                    <a:cubicBezTo>
                      <a:pt x="112" y="29"/>
                      <a:pt x="112" y="29"/>
                      <a:pt x="112" y="29"/>
                    </a:cubicBezTo>
                    <a:lnTo>
                      <a:pt x="118" y="22"/>
                    </a:lnTo>
                    <a:close/>
                    <a:moveTo>
                      <a:pt x="112" y="29"/>
                    </a:moveTo>
                    <a:cubicBezTo>
                      <a:pt x="119" y="35"/>
                      <a:pt x="119" y="35"/>
                      <a:pt x="119" y="35"/>
                    </a:cubicBezTo>
                    <a:cubicBezTo>
                      <a:pt x="113" y="43"/>
                      <a:pt x="113" y="43"/>
                      <a:pt x="113" y="43"/>
                    </a:cubicBezTo>
                    <a:cubicBezTo>
                      <a:pt x="106" y="36"/>
                      <a:pt x="106" y="36"/>
                      <a:pt x="106" y="36"/>
                    </a:cubicBezTo>
                    <a:lnTo>
                      <a:pt x="112" y="29"/>
                    </a:lnTo>
                    <a:close/>
                    <a:moveTo>
                      <a:pt x="98" y="30"/>
                    </a:moveTo>
                    <a:cubicBezTo>
                      <a:pt x="105" y="36"/>
                      <a:pt x="105" y="36"/>
                      <a:pt x="105" y="36"/>
                    </a:cubicBezTo>
                    <a:cubicBezTo>
                      <a:pt x="99" y="44"/>
                      <a:pt x="99" y="44"/>
                      <a:pt x="99" y="44"/>
                    </a:cubicBezTo>
                    <a:cubicBezTo>
                      <a:pt x="92" y="38"/>
                      <a:pt x="92" y="38"/>
                      <a:pt x="92" y="38"/>
                    </a:cubicBezTo>
                    <a:lnTo>
                      <a:pt x="98" y="30"/>
                    </a:lnTo>
                    <a:close/>
                    <a:moveTo>
                      <a:pt x="92" y="38"/>
                    </a:moveTo>
                    <a:cubicBezTo>
                      <a:pt x="99" y="44"/>
                      <a:pt x="99" y="44"/>
                      <a:pt x="99" y="44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85" y="45"/>
                      <a:pt x="85" y="45"/>
                      <a:pt x="85" y="45"/>
                    </a:cubicBezTo>
                    <a:lnTo>
                      <a:pt x="92" y="38"/>
                    </a:lnTo>
                    <a:close/>
                    <a:moveTo>
                      <a:pt x="85" y="45"/>
                    </a:moveTo>
                    <a:cubicBezTo>
                      <a:pt x="93" y="51"/>
                      <a:pt x="93" y="51"/>
                      <a:pt x="93" y="51"/>
                    </a:cubicBezTo>
                    <a:cubicBezTo>
                      <a:pt x="87" y="59"/>
                      <a:pt x="87" y="59"/>
                      <a:pt x="87" y="59"/>
                    </a:cubicBezTo>
                    <a:cubicBezTo>
                      <a:pt x="79" y="53"/>
                      <a:pt x="79" y="53"/>
                      <a:pt x="79" y="53"/>
                    </a:cubicBezTo>
                    <a:lnTo>
                      <a:pt x="85" y="45"/>
                    </a:lnTo>
                    <a:close/>
                    <a:moveTo>
                      <a:pt x="72" y="46"/>
                    </a:moveTo>
                    <a:cubicBezTo>
                      <a:pt x="79" y="53"/>
                      <a:pt x="79" y="53"/>
                      <a:pt x="79" y="53"/>
                    </a:cubicBezTo>
                    <a:cubicBezTo>
                      <a:pt x="73" y="60"/>
                      <a:pt x="73" y="60"/>
                      <a:pt x="73" y="60"/>
                    </a:cubicBezTo>
                    <a:cubicBezTo>
                      <a:pt x="65" y="54"/>
                      <a:pt x="65" y="54"/>
                      <a:pt x="65" y="54"/>
                    </a:cubicBezTo>
                    <a:lnTo>
                      <a:pt x="72" y="46"/>
                    </a:lnTo>
                    <a:close/>
                    <a:moveTo>
                      <a:pt x="65" y="54"/>
                    </a:moveTo>
                    <a:cubicBezTo>
                      <a:pt x="73" y="60"/>
                      <a:pt x="73" y="60"/>
                      <a:pt x="73" y="60"/>
                    </a:cubicBezTo>
                    <a:cubicBezTo>
                      <a:pt x="66" y="67"/>
                      <a:pt x="66" y="67"/>
                      <a:pt x="66" y="67"/>
                    </a:cubicBezTo>
                    <a:cubicBezTo>
                      <a:pt x="59" y="61"/>
                      <a:pt x="59" y="61"/>
                      <a:pt x="59" y="61"/>
                    </a:cubicBezTo>
                    <a:lnTo>
                      <a:pt x="65" y="54"/>
                    </a:lnTo>
                    <a:close/>
                    <a:moveTo>
                      <a:pt x="51" y="55"/>
                    </a:moveTo>
                    <a:cubicBezTo>
                      <a:pt x="59" y="61"/>
                      <a:pt x="59" y="61"/>
                      <a:pt x="59" y="61"/>
                    </a:cubicBezTo>
                    <a:cubicBezTo>
                      <a:pt x="53" y="69"/>
                      <a:pt x="53" y="69"/>
                      <a:pt x="53" y="69"/>
                    </a:cubicBezTo>
                    <a:cubicBezTo>
                      <a:pt x="45" y="62"/>
                      <a:pt x="45" y="62"/>
                      <a:pt x="45" y="62"/>
                    </a:cubicBezTo>
                    <a:lnTo>
                      <a:pt x="51" y="55"/>
                    </a:lnTo>
                    <a:close/>
                    <a:moveTo>
                      <a:pt x="45" y="63"/>
                    </a:moveTo>
                    <a:cubicBezTo>
                      <a:pt x="53" y="69"/>
                      <a:pt x="53" y="69"/>
                      <a:pt x="53" y="69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39" y="70"/>
                      <a:pt x="39" y="70"/>
                      <a:pt x="39" y="70"/>
                    </a:cubicBezTo>
                    <a:lnTo>
                      <a:pt x="45" y="63"/>
                    </a:lnTo>
                    <a:close/>
                    <a:moveTo>
                      <a:pt x="39" y="70"/>
                    </a:moveTo>
                    <a:cubicBezTo>
                      <a:pt x="46" y="76"/>
                      <a:pt x="46" y="76"/>
                      <a:pt x="46" y="76"/>
                    </a:cubicBezTo>
                    <a:cubicBezTo>
                      <a:pt x="40" y="84"/>
                      <a:pt x="40" y="84"/>
                      <a:pt x="40" y="84"/>
                    </a:cubicBezTo>
                    <a:cubicBezTo>
                      <a:pt x="33" y="77"/>
                      <a:pt x="33" y="77"/>
                      <a:pt x="33" y="77"/>
                    </a:cubicBezTo>
                    <a:lnTo>
                      <a:pt x="39" y="70"/>
                    </a:lnTo>
                    <a:close/>
                    <a:moveTo>
                      <a:pt x="33" y="78"/>
                    </a:moveTo>
                    <a:cubicBezTo>
                      <a:pt x="40" y="84"/>
                      <a:pt x="40" y="84"/>
                      <a:pt x="40" y="84"/>
                    </a:cubicBezTo>
                    <a:cubicBezTo>
                      <a:pt x="34" y="91"/>
                      <a:pt x="34" y="91"/>
                      <a:pt x="34" y="91"/>
                    </a:cubicBezTo>
                    <a:cubicBezTo>
                      <a:pt x="26" y="85"/>
                      <a:pt x="26" y="85"/>
                      <a:pt x="26" y="85"/>
                    </a:cubicBezTo>
                    <a:lnTo>
                      <a:pt x="33" y="78"/>
                    </a:lnTo>
                    <a:close/>
                    <a:moveTo>
                      <a:pt x="34" y="91"/>
                    </a:moveTo>
                    <a:cubicBezTo>
                      <a:pt x="27" y="99"/>
                      <a:pt x="27" y="99"/>
                      <a:pt x="27" y="99"/>
                    </a:cubicBezTo>
                    <a:cubicBezTo>
                      <a:pt x="20" y="92"/>
                      <a:pt x="20" y="92"/>
                      <a:pt x="20" y="92"/>
                    </a:cubicBezTo>
                    <a:cubicBezTo>
                      <a:pt x="26" y="85"/>
                      <a:pt x="26" y="85"/>
                      <a:pt x="26" y="85"/>
                    </a:cubicBezTo>
                    <a:lnTo>
                      <a:pt x="34" y="91"/>
                    </a:lnTo>
                    <a:close/>
                    <a:moveTo>
                      <a:pt x="19" y="79"/>
                    </a:moveTo>
                    <a:cubicBezTo>
                      <a:pt x="26" y="85"/>
                      <a:pt x="26" y="85"/>
                      <a:pt x="26" y="85"/>
                    </a:cubicBezTo>
                    <a:cubicBezTo>
                      <a:pt x="20" y="92"/>
                      <a:pt x="20" y="92"/>
                      <a:pt x="20" y="92"/>
                    </a:cubicBezTo>
                    <a:cubicBezTo>
                      <a:pt x="13" y="86"/>
                      <a:pt x="13" y="86"/>
                      <a:pt x="13" y="86"/>
                    </a:cubicBezTo>
                    <a:lnTo>
                      <a:pt x="19" y="79"/>
                    </a:lnTo>
                    <a:close/>
                    <a:moveTo>
                      <a:pt x="6" y="94"/>
                    </a:moveTo>
                    <a:cubicBezTo>
                      <a:pt x="13" y="86"/>
                      <a:pt x="13" y="86"/>
                      <a:pt x="13" y="86"/>
                    </a:cubicBezTo>
                    <a:cubicBezTo>
                      <a:pt x="20" y="92"/>
                      <a:pt x="20" y="92"/>
                      <a:pt x="20" y="92"/>
                    </a:cubicBezTo>
                    <a:cubicBezTo>
                      <a:pt x="14" y="100"/>
                      <a:pt x="14" y="100"/>
                      <a:pt x="14" y="100"/>
                    </a:cubicBezTo>
                    <a:lnTo>
                      <a:pt x="6" y="94"/>
                    </a:lnTo>
                    <a:close/>
                    <a:moveTo>
                      <a:pt x="21" y="106"/>
                    </a:moveTo>
                    <a:cubicBezTo>
                      <a:pt x="14" y="100"/>
                      <a:pt x="14" y="100"/>
                      <a:pt x="14" y="100"/>
                    </a:cubicBezTo>
                    <a:cubicBezTo>
                      <a:pt x="20" y="93"/>
                      <a:pt x="20" y="93"/>
                      <a:pt x="20" y="93"/>
                    </a:cubicBezTo>
                    <a:cubicBezTo>
                      <a:pt x="27" y="99"/>
                      <a:pt x="27" y="99"/>
                      <a:pt x="27" y="99"/>
                    </a:cubicBezTo>
                    <a:lnTo>
                      <a:pt x="21" y="106"/>
                    </a:lnTo>
                    <a:close/>
                    <a:moveTo>
                      <a:pt x="28" y="99"/>
                    </a:moveTo>
                    <a:cubicBezTo>
                      <a:pt x="34" y="91"/>
                      <a:pt x="34" y="91"/>
                      <a:pt x="34" y="91"/>
                    </a:cubicBezTo>
                    <a:cubicBezTo>
                      <a:pt x="41" y="98"/>
                      <a:pt x="41" y="98"/>
                      <a:pt x="41" y="98"/>
                    </a:cubicBezTo>
                    <a:cubicBezTo>
                      <a:pt x="35" y="105"/>
                      <a:pt x="35" y="105"/>
                      <a:pt x="35" y="105"/>
                    </a:cubicBezTo>
                    <a:lnTo>
                      <a:pt x="28" y="99"/>
                    </a:lnTo>
                    <a:close/>
                    <a:moveTo>
                      <a:pt x="35" y="105"/>
                    </a:moveTo>
                    <a:cubicBezTo>
                      <a:pt x="41" y="98"/>
                      <a:pt x="41" y="98"/>
                      <a:pt x="41" y="98"/>
                    </a:cubicBezTo>
                    <a:cubicBezTo>
                      <a:pt x="49" y="104"/>
                      <a:pt x="49" y="104"/>
                      <a:pt x="49" y="104"/>
                    </a:cubicBezTo>
                    <a:cubicBezTo>
                      <a:pt x="42" y="111"/>
                      <a:pt x="42" y="111"/>
                      <a:pt x="42" y="111"/>
                    </a:cubicBezTo>
                    <a:lnTo>
                      <a:pt x="35" y="105"/>
                    </a:lnTo>
                    <a:close/>
                    <a:moveTo>
                      <a:pt x="50" y="118"/>
                    </a:moveTo>
                    <a:cubicBezTo>
                      <a:pt x="43" y="111"/>
                      <a:pt x="43" y="111"/>
                      <a:pt x="43" y="111"/>
                    </a:cubicBezTo>
                    <a:cubicBezTo>
                      <a:pt x="49" y="104"/>
                      <a:pt x="49" y="104"/>
                      <a:pt x="49" y="104"/>
                    </a:cubicBezTo>
                    <a:cubicBezTo>
                      <a:pt x="56" y="110"/>
                      <a:pt x="56" y="110"/>
                      <a:pt x="56" y="110"/>
                    </a:cubicBezTo>
                    <a:lnTo>
                      <a:pt x="50" y="118"/>
                    </a:lnTo>
                    <a:close/>
                    <a:moveTo>
                      <a:pt x="56" y="110"/>
                    </a:moveTo>
                    <a:cubicBezTo>
                      <a:pt x="63" y="103"/>
                      <a:pt x="63" y="103"/>
                      <a:pt x="63" y="103"/>
                    </a:cubicBezTo>
                    <a:cubicBezTo>
                      <a:pt x="70" y="109"/>
                      <a:pt x="70" y="109"/>
                      <a:pt x="70" y="109"/>
                    </a:cubicBezTo>
                    <a:cubicBezTo>
                      <a:pt x="64" y="116"/>
                      <a:pt x="64" y="116"/>
                      <a:pt x="64" y="116"/>
                    </a:cubicBezTo>
                    <a:lnTo>
                      <a:pt x="56" y="110"/>
                    </a:lnTo>
                    <a:close/>
                    <a:moveTo>
                      <a:pt x="64" y="116"/>
                    </a:moveTo>
                    <a:cubicBezTo>
                      <a:pt x="70" y="109"/>
                      <a:pt x="70" y="109"/>
                      <a:pt x="70" y="109"/>
                    </a:cubicBezTo>
                    <a:cubicBezTo>
                      <a:pt x="77" y="115"/>
                      <a:pt x="77" y="115"/>
                      <a:pt x="77" y="115"/>
                    </a:cubicBezTo>
                    <a:cubicBezTo>
                      <a:pt x="71" y="123"/>
                      <a:pt x="71" y="123"/>
                      <a:pt x="71" y="123"/>
                    </a:cubicBezTo>
                    <a:lnTo>
                      <a:pt x="64" y="116"/>
                    </a:lnTo>
                    <a:close/>
                    <a:moveTo>
                      <a:pt x="71" y="123"/>
                    </a:moveTo>
                    <a:cubicBezTo>
                      <a:pt x="78" y="115"/>
                      <a:pt x="78" y="115"/>
                      <a:pt x="78" y="115"/>
                    </a:cubicBezTo>
                    <a:cubicBezTo>
                      <a:pt x="85" y="122"/>
                      <a:pt x="85" y="122"/>
                      <a:pt x="85" y="122"/>
                    </a:cubicBezTo>
                    <a:cubicBezTo>
                      <a:pt x="79" y="129"/>
                      <a:pt x="79" y="129"/>
                      <a:pt x="79" y="129"/>
                    </a:cubicBezTo>
                    <a:lnTo>
                      <a:pt x="71" y="123"/>
                    </a:lnTo>
                    <a:close/>
                    <a:moveTo>
                      <a:pt x="86" y="135"/>
                    </a:moveTo>
                    <a:cubicBezTo>
                      <a:pt x="79" y="129"/>
                      <a:pt x="79" y="129"/>
                      <a:pt x="79" y="129"/>
                    </a:cubicBezTo>
                    <a:cubicBezTo>
                      <a:pt x="85" y="122"/>
                      <a:pt x="85" y="122"/>
                      <a:pt x="85" y="122"/>
                    </a:cubicBezTo>
                    <a:cubicBezTo>
                      <a:pt x="92" y="128"/>
                      <a:pt x="92" y="128"/>
                      <a:pt x="92" y="128"/>
                    </a:cubicBezTo>
                    <a:lnTo>
                      <a:pt x="86" y="135"/>
                    </a:lnTo>
                    <a:close/>
                    <a:moveTo>
                      <a:pt x="93" y="128"/>
                    </a:moveTo>
                    <a:cubicBezTo>
                      <a:pt x="99" y="120"/>
                      <a:pt x="99" y="120"/>
                      <a:pt x="99" y="120"/>
                    </a:cubicBezTo>
                    <a:cubicBezTo>
                      <a:pt x="106" y="127"/>
                      <a:pt x="106" y="127"/>
                      <a:pt x="106" y="127"/>
                    </a:cubicBezTo>
                    <a:cubicBezTo>
                      <a:pt x="100" y="134"/>
                      <a:pt x="100" y="134"/>
                      <a:pt x="100" y="134"/>
                    </a:cubicBezTo>
                    <a:lnTo>
                      <a:pt x="93" y="128"/>
                    </a:lnTo>
                    <a:close/>
                    <a:moveTo>
                      <a:pt x="108" y="140"/>
                    </a:moveTo>
                    <a:cubicBezTo>
                      <a:pt x="100" y="134"/>
                      <a:pt x="100" y="134"/>
                      <a:pt x="100" y="134"/>
                    </a:cubicBezTo>
                    <a:cubicBezTo>
                      <a:pt x="106" y="127"/>
                      <a:pt x="106" y="127"/>
                      <a:pt x="106" y="127"/>
                    </a:cubicBezTo>
                    <a:cubicBezTo>
                      <a:pt x="114" y="133"/>
                      <a:pt x="114" y="133"/>
                      <a:pt x="114" y="133"/>
                    </a:cubicBezTo>
                    <a:lnTo>
                      <a:pt x="108" y="140"/>
                    </a:lnTo>
                    <a:close/>
                    <a:moveTo>
                      <a:pt x="114" y="133"/>
                    </a:moveTo>
                    <a:cubicBezTo>
                      <a:pt x="120" y="126"/>
                      <a:pt x="120" y="126"/>
                      <a:pt x="120" y="126"/>
                    </a:cubicBezTo>
                    <a:cubicBezTo>
                      <a:pt x="128" y="132"/>
                      <a:pt x="128" y="132"/>
                      <a:pt x="128" y="132"/>
                    </a:cubicBezTo>
                    <a:cubicBezTo>
                      <a:pt x="121" y="139"/>
                      <a:pt x="121" y="139"/>
                      <a:pt x="121" y="139"/>
                    </a:cubicBezTo>
                    <a:lnTo>
                      <a:pt x="114" y="133"/>
                    </a:lnTo>
                    <a:close/>
                    <a:moveTo>
                      <a:pt x="129" y="145"/>
                    </a:moveTo>
                    <a:cubicBezTo>
                      <a:pt x="121" y="139"/>
                      <a:pt x="121" y="139"/>
                      <a:pt x="121" y="139"/>
                    </a:cubicBezTo>
                    <a:cubicBezTo>
                      <a:pt x="128" y="132"/>
                      <a:pt x="128" y="132"/>
                      <a:pt x="128" y="132"/>
                    </a:cubicBezTo>
                    <a:cubicBezTo>
                      <a:pt x="135" y="138"/>
                      <a:pt x="135" y="138"/>
                      <a:pt x="135" y="138"/>
                    </a:cubicBezTo>
                    <a:lnTo>
                      <a:pt x="129" y="145"/>
                    </a:lnTo>
                    <a:close/>
                    <a:moveTo>
                      <a:pt x="135" y="138"/>
                    </a:moveTo>
                    <a:cubicBezTo>
                      <a:pt x="141" y="131"/>
                      <a:pt x="141" y="131"/>
                      <a:pt x="141" y="131"/>
                    </a:cubicBezTo>
                    <a:cubicBezTo>
                      <a:pt x="149" y="137"/>
                      <a:pt x="149" y="137"/>
                      <a:pt x="149" y="137"/>
                    </a:cubicBezTo>
                    <a:cubicBezTo>
                      <a:pt x="143" y="144"/>
                      <a:pt x="143" y="144"/>
                      <a:pt x="143" y="144"/>
                    </a:cubicBezTo>
                    <a:lnTo>
                      <a:pt x="135" y="138"/>
                    </a:lnTo>
                    <a:close/>
                    <a:moveTo>
                      <a:pt x="150" y="150"/>
                    </a:moveTo>
                    <a:cubicBezTo>
                      <a:pt x="143" y="144"/>
                      <a:pt x="143" y="144"/>
                      <a:pt x="143" y="144"/>
                    </a:cubicBezTo>
                    <a:cubicBezTo>
                      <a:pt x="149" y="137"/>
                      <a:pt x="149" y="137"/>
                      <a:pt x="149" y="137"/>
                    </a:cubicBezTo>
                    <a:cubicBezTo>
                      <a:pt x="156" y="143"/>
                      <a:pt x="156" y="143"/>
                      <a:pt x="156" y="143"/>
                    </a:cubicBezTo>
                    <a:lnTo>
                      <a:pt x="150" y="150"/>
                    </a:lnTo>
                    <a:close/>
                    <a:moveTo>
                      <a:pt x="157" y="143"/>
                    </a:moveTo>
                    <a:cubicBezTo>
                      <a:pt x="163" y="136"/>
                      <a:pt x="163" y="136"/>
                      <a:pt x="163" y="136"/>
                    </a:cubicBezTo>
                    <a:cubicBezTo>
                      <a:pt x="170" y="142"/>
                      <a:pt x="170" y="142"/>
                      <a:pt x="170" y="142"/>
                    </a:cubicBezTo>
                    <a:cubicBezTo>
                      <a:pt x="164" y="149"/>
                      <a:pt x="164" y="149"/>
                      <a:pt x="164" y="149"/>
                    </a:cubicBezTo>
                    <a:lnTo>
                      <a:pt x="157" y="143"/>
                    </a:lnTo>
                    <a:close/>
                    <a:moveTo>
                      <a:pt x="171" y="156"/>
                    </a:moveTo>
                    <a:cubicBezTo>
                      <a:pt x="164" y="149"/>
                      <a:pt x="164" y="149"/>
                      <a:pt x="164" y="149"/>
                    </a:cubicBezTo>
                    <a:cubicBezTo>
                      <a:pt x="170" y="142"/>
                      <a:pt x="170" y="142"/>
                      <a:pt x="170" y="142"/>
                    </a:cubicBezTo>
                    <a:cubicBezTo>
                      <a:pt x="178" y="148"/>
                      <a:pt x="178" y="148"/>
                      <a:pt x="178" y="148"/>
                    </a:cubicBezTo>
                    <a:lnTo>
                      <a:pt x="171" y="156"/>
                    </a:lnTo>
                    <a:close/>
                    <a:moveTo>
                      <a:pt x="185" y="154"/>
                    </a:moveTo>
                    <a:cubicBezTo>
                      <a:pt x="178" y="148"/>
                      <a:pt x="178" y="148"/>
                      <a:pt x="178" y="148"/>
                    </a:cubicBezTo>
                    <a:cubicBezTo>
                      <a:pt x="184" y="141"/>
                      <a:pt x="184" y="141"/>
                      <a:pt x="184" y="141"/>
                    </a:cubicBezTo>
                    <a:cubicBezTo>
                      <a:pt x="191" y="147"/>
                      <a:pt x="191" y="147"/>
                      <a:pt x="191" y="147"/>
                    </a:cubicBezTo>
                    <a:lnTo>
                      <a:pt x="185" y="154"/>
                    </a:lnTo>
                    <a:close/>
                    <a:moveTo>
                      <a:pt x="199" y="153"/>
                    </a:moveTo>
                    <a:cubicBezTo>
                      <a:pt x="192" y="147"/>
                      <a:pt x="192" y="147"/>
                      <a:pt x="192" y="147"/>
                    </a:cubicBezTo>
                    <a:cubicBezTo>
                      <a:pt x="198" y="140"/>
                      <a:pt x="198" y="140"/>
                      <a:pt x="198" y="140"/>
                    </a:cubicBezTo>
                    <a:cubicBezTo>
                      <a:pt x="205" y="146"/>
                      <a:pt x="205" y="146"/>
                      <a:pt x="205" y="146"/>
                    </a:cubicBezTo>
                    <a:lnTo>
                      <a:pt x="199" y="153"/>
                    </a:lnTo>
                    <a:close/>
                    <a:moveTo>
                      <a:pt x="213" y="152"/>
                    </a:moveTo>
                    <a:cubicBezTo>
                      <a:pt x="205" y="146"/>
                      <a:pt x="205" y="146"/>
                      <a:pt x="205" y="146"/>
                    </a:cubicBezTo>
                    <a:cubicBezTo>
                      <a:pt x="212" y="138"/>
                      <a:pt x="212" y="138"/>
                      <a:pt x="212" y="138"/>
                    </a:cubicBezTo>
                    <a:cubicBezTo>
                      <a:pt x="219" y="145"/>
                      <a:pt x="219" y="145"/>
                      <a:pt x="219" y="145"/>
                    </a:cubicBezTo>
                    <a:lnTo>
                      <a:pt x="213" y="152"/>
                    </a:lnTo>
                    <a:close/>
                    <a:moveTo>
                      <a:pt x="219" y="144"/>
                    </a:moveTo>
                    <a:cubicBezTo>
                      <a:pt x="212" y="138"/>
                      <a:pt x="212" y="138"/>
                      <a:pt x="212" y="138"/>
                    </a:cubicBezTo>
                    <a:cubicBezTo>
                      <a:pt x="218" y="131"/>
                      <a:pt x="218" y="131"/>
                      <a:pt x="218" y="131"/>
                    </a:cubicBezTo>
                    <a:cubicBezTo>
                      <a:pt x="225" y="137"/>
                      <a:pt x="225" y="137"/>
                      <a:pt x="225" y="137"/>
                    </a:cubicBezTo>
                    <a:lnTo>
                      <a:pt x="219" y="144"/>
                    </a:lnTo>
                    <a:close/>
                    <a:moveTo>
                      <a:pt x="233" y="143"/>
                    </a:moveTo>
                    <a:cubicBezTo>
                      <a:pt x="226" y="137"/>
                      <a:pt x="226" y="137"/>
                      <a:pt x="226" y="137"/>
                    </a:cubicBezTo>
                    <a:cubicBezTo>
                      <a:pt x="232" y="130"/>
                      <a:pt x="232" y="130"/>
                      <a:pt x="232" y="130"/>
                    </a:cubicBezTo>
                    <a:cubicBezTo>
                      <a:pt x="239" y="136"/>
                      <a:pt x="239" y="136"/>
                      <a:pt x="239" y="136"/>
                    </a:cubicBezTo>
                    <a:lnTo>
                      <a:pt x="233" y="143"/>
                    </a:lnTo>
                    <a:close/>
                    <a:moveTo>
                      <a:pt x="239" y="136"/>
                    </a:moveTo>
                    <a:cubicBezTo>
                      <a:pt x="232" y="130"/>
                      <a:pt x="232" y="130"/>
                      <a:pt x="232" y="130"/>
                    </a:cubicBezTo>
                    <a:cubicBezTo>
                      <a:pt x="238" y="122"/>
                      <a:pt x="238" y="122"/>
                      <a:pt x="238" y="122"/>
                    </a:cubicBezTo>
                    <a:cubicBezTo>
                      <a:pt x="245" y="128"/>
                      <a:pt x="245" y="128"/>
                      <a:pt x="245" y="128"/>
                    </a:cubicBezTo>
                    <a:lnTo>
                      <a:pt x="239" y="136"/>
                    </a:lnTo>
                    <a:close/>
                    <a:moveTo>
                      <a:pt x="253" y="135"/>
                    </a:moveTo>
                    <a:cubicBezTo>
                      <a:pt x="246" y="128"/>
                      <a:pt x="246" y="128"/>
                      <a:pt x="246" y="128"/>
                    </a:cubicBezTo>
                    <a:cubicBezTo>
                      <a:pt x="252" y="121"/>
                      <a:pt x="252" y="121"/>
                      <a:pt x="252" y="121"/>
                    </a:cubicBezTo>
                    <a:cubicBezTo>
                      <a:pt x="259" y="127"/>
                      <a:pt x="259" y="127"/>
                      <a:pt x="259" y="127"/>
                    </a:cubicBezTo>
                    <a:lnTo>
                      <a:pt x="253" y="135"/>
                    </a:lnTo>
                    <a:close/>
                    <a:moveTo>
                      <a:pt x="259" y="127"/>
                    </a:moveTo>
                    <a:cubicBezTo>
                      <a:pt x="252" y="121"/>
                      <a:pt x="252" y="121"/>
                      <a:pt x="252" y="121"/>
                    </a:cubicBezTo>
                    <a:cubicBezTo>
                      <a:pt x="258" y="113"/>
                      <a:pt x="258" y="113"/>
                      <a:pt x="258" y="113"/>
                    </a:cubicBezTo>
                    <a:cubicBezTo>
                      <a:pt x="265" y="120"/>
                      <a:pt x="265" y="120"/>
                      <a:pt x="265" y="120"/>
                    </a:cubicBezTo>
                    <a:lnTo>
                      <a:pt x="259" y="127"/>
                    </a:lnTo>
                    <a:close/>
                    <a:moveTo>
                      <a:pt x="266" y="120"/>
                    </a:moveTo>
                    <a:cubicBezTo>
                      <a:pt x="258" y="113"/>
                      <a:pt x="258" y="113"/>
                      <a:pt x="258" y="113"/>
                    </a:cubicBezTo>
                    <a:cubicBezTo>
                      <a:pt x="264" y="106"/>
                      <a:pt x="264" y="106"/>
                      <a:pt x="264" y="106"/>
                    </a:cubicBezTo>
                    <a:cubicBezTo>
                      <a:pt x="272" y="112"/>
                      <a:pt x="272" y="112"/>
                      <a:pt x="272" y="112"/>
                    </a:cubicBezTo>
                    <a:lnTo>
                      <a:pt x="266" y="120"/>
                    </a:lnTo>
                    <a:close/>
                    <a:moveTo>
                      <a:pt x="278" y="105"/>
                    </a:moveTo>
                    <a:cubicBezTo>
                      <a:pt x="272" y="112"/>
                      <a:pt x="272" y="112"/>
                      <a:pt x="272" y="112"/>
                    </a:cubicBezTo>
                    <a:cubicBezTo>
                      <a:pt x="264" y="106"/>
                      <a:pt x="264" y="106"/>
                      <a:pt x="264" y="106"/>
                    </a:cubicBezTo>
                    <a:cubicBezTo>
                      <a:pt x="271" y="98"/>
                      <a:pt x="271" y="98"/>
                      <a:pt x="271" y="98"/>
                    </a:cubicBezTo>
                    <a:lnTo>
                      <a:pt x="278" y="105"/>
                    </a:lnTo>
                    <a:close/>
                    <a:moveTo>
                      <a:pt x="271" y="98"/>
                    </a:moveTo>
                    <a:cubicBezTo>
                      <a:pt x="263" y="92"/>
                      <a:pt x="263" y="92"/>
                      <a:pt x="263" y="92"/>
                    </a:cubicBezTo>
                    <a:cubicBezTo>
                      <a:pt x="269" y="85"/>
                      <a:pt x="269" y="85"/>
                      <a:pt x="269" y="85"/>
                    </a:cubicBezTo>
                    <a:cubicBezTo>
                      <a:pt x="277" y="91"/>
                      <a:pt x="277" y="91"/>
                      <a:pt x="277" y="91"/>
                    </a:cubicBezTo>
                    <a:lnTo>
                      <a:pt x="271" y="98"/>
                    </a:lnTo>
                    <a:close/>
                    <a:moveTo>
                      <a:pt x="283" y="83"/>
                    </a:moveTo>
                    <a:cubicBezTo>
                      <a:pt x="277" y="91"/>
                      <a:pt x="277" y="91"/>
                      <a:pt x="277" y="91"/>
                    </a:cubicBezTo>
                    <a:cubicBezTo>
                      <a:pt x="270" y="85"/>
                      <a:pt x="270" y="85"/>
                      <a:pt x="270" y="85"/>
                    </a:cubicBezTo>
                    <a:cubicBezTo>
                      <a:pt x="276" y="77"/>
                      <a:pt x="276" y="77"/>
                      <a:pt x="276" y="77"/>
                    </a:cubicBezTo>
                    <a:lnTo>
                      <a:pt x="283" y="83"/>
                    </a:lnTo>
                    <a:close/>
                    <a:moveTo>
                      <a:pt x="282" y="70"/>
                    </a:moveTo>
                    <a:cubicBezTo>
                      <a:pt x="276" y="77"/>
                      <a:pt x="276" y="77"/>
                      <a:pt x="276" y="77"/>
                    </a:cubicBezTo>
                    <a:cubicBezTo>
                      <a:pt x="268" y="71"/>
                      <a:pt x="268" y="71"/>
                      <a:pt x="268" y="71"/>
                    </a:cubicBezTo>
                    <a:cubicBezTo>
                      <a:pt x="275" y="63"/>
                      <a:pt x="275" y="63"/>
                      <a:pt x="275" y="63"/>
                    </a:cubicBezTo>
                    <a:lnTo>
                      <a:pt x="282" y="70"/>
                    </a:lnTo>
                    <a:close/>
                    <a:moveTo>
                      <a:pt x="281" y="56"/>
                    </a:moveTo>
                    <a:cubicBezTo>
                      <a:pt x="275" y="63"/>
                      <a:pt x="275" y="63"/>
                      <a:pt x="275" y="63"/>
                    </a:cubicBezTo>
                    <a:cubicBezTo>
                      <a:pt x="267" y="57"/>
                      <a:pt x="267" y="57"/>
                      <a:pt x="267" y="57"/>
                    </a:cubicBezTo>
                    <a:cubicBezTo>
                      <a:pt x="273" y="50"/>
                      <a:pt x="273" y="50"/>
                      <a:pt x="273" y="50"/>
                    </a:cubicBezTo>
                    <a:lnTo>
                      <a:pt x="281" y="56"/>
                    </a:lnTo>
                    <a:close/>
                    <a:moveTo>
                      <a:pt x="273" y="49"/>
                    </a:moveTo>
                    <a:cubicBezTo>
                      <a:pt x="267" y="57"/>
                      <a:pt x="267" y="57"/>
                      <a:pt x="267" y="57"/>
                    </a:cubicBezTo>
                    <a:cubicBezTo>
                      <a:pt x="260" y="51"/>
                      <a:pt x="260" y="51"/>
                      <a:pt x="260" y="51"/>
                    </a:cubicBezTo>
                    <a:cubicBezTo>
                      <a:pt x="266" y="43"/>
                      <a:pt x="266" y="43"/>
                      <a:pt x="266" y="43"/>
                    </a:cubicBezTo>
                    <a:lnTo>
                      <a:pt x="273" y="49"/>
                    </a:lnTo>
                    <a:close/>
                    <a:moveTo>
                      <a:pt x="266" y="43"/>
                    </a:moveTo>
                    <a:cubicBezTo>
                      <a:pt x="260" y="51"/>
                      <a:pt x="260" y="51"/>
                      <a:pt x="260" y="51"/>
                    </a:cubicBezTo>
                    <a:cubicBezTo>
                      <a:pt x="252" y="44"/>
                      <a:pt x="252" y="44"/>
                      <a:pt x="252" y="44"/>
                    </a:cubicBezTo>
                    <a:cubicBezTo>
                      <a:pt x="258" y="37"/>
                      <a:pt x="258" y="37"/>
                      <a:pt x="258" y="37"/>
                    </a:cubicBezTo>
                    <a:lnTo>
                      <a:pt x="266" y="43"/>
                    </a:lnTo>
                    <a:close/>
                    <a:moveTo>
                      <a:pt x="264" y="29"/>
                    </a:moveTo>
                    <a:cubicBezTo>
                      <a:pt x="258" y="37"/>
                      <a:pt x="258" y="37"/>
                      <a:pt x="258" y="37"/>
                    </a:cubicBezTo>
                    <a:cubicBezTo>
                      <a:pt x="251" y="31"/>
                      <a:pt x="251" y="31"/>
                      <a:pt x="251" y="31"/>
                    </a:cubicBezTo>
                    <a:cubicBezTo>
                      <a:pt x="257" y="23"/>
                      <a:pt x="257" y="23"/>
                      <a:pt x="257" y="23"/>
                    </a:cubicBezTo>
                    <a:lnTo>
                      <a:pt x="264" y="29"/>
                    </a:lnTo>
                    <a:close/>
                    <a:moveTo>
                      <a:pt x="257" y="23"/>
                    </a:moveTo>
                    <a:cubicBezTo>
                      <a:pt x="251" y="30"/>
                      <a:pt x="251" y="30"/>
                      <a:pt x="251" y="30"/>
                    </a:cubicBezTo>
                    <a:cubicBezTo>
                      <a:pt x="243" y="24"/>
                      <a:pt x="243" y="24"/>
                      <a:pt x="243" y="24"/>
                    </a:cubicBezTo>
                    <a:cubicBezTo>
                      <a:pt x="250" y="17"/>
                      <a:pt x="250" y="17"/>
                      <a:pt x="250" y="17"/>
                    </a:cubicBezTo>
                    <a:lnTo>
                      <a:pt x="257" y="23"/>
                    </a:lnTo>
                    <a:close/>
                    <a:moveTo>
                      <a:pt x="250" y="17"/>
                    </a:moveTo>
                    <a:cubicBezTo>
                      <a:pt x="243" y="24"/>
                      <a:pt x="243" y="24"/>
                      <a:pt x="243" y="24"/>
                    </a:cubicBezTo>
                    <a:cubicBezTo>
                      <a:pt x="236" y="18"/>
                      <a:pt x="236" y="18"/>
                      <a:pt x="236" y="18"/>
                    </a:cubicBezTo>
                    <a:cubicBezTo>
                      <a:pt x="242" y="11"/>
                      <a:pt x="242" y="11"/>
                      <a:pt x="242" y="11"/>
                    </a:cubicBezTo>
                    <a:lnTo>
                      <a:pt x="250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3" name="Freeform 957"/>
              <p:cNvSpPr>
                <a:spLocks noEditPoints="1"/>
              </p:cNvSpPr>
              <p:nvPr/>
            </p:nvSpPr>
            <p:spPr bwMode="auto">
              <a:xfrm>
                <a:off x="2119" y="1343"/>
                <a:ext cx="42" cy="42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4 h 22"/>
                  <a:gd name="T12" fmla="*/ 14 w 22"/>
                  <a:gd name="T13" fmla="*/ 17 h 22"/>
                  <a:gd name="T14" fmla="*/ 17 w 22"/>
                  <a:gd name="T15" fmla="*/ 9 h 22"/>
                  <a:gd name="T16" fmla="*/ 9 w 22"/>
                  <a:gd name="T17" fmla="*/ 5 h 22"/>
                  <a:gd name="T18" fmla="*/ 5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0" y="22"/>
                      <a:pt x="5" y="20"/>
                      <a:pt x="2" y="15"/>
                    </a:cubicBezTo>
                    <a:cubicBezTo>
                      <a:pt x="0" y="10"/>
                      <a:pt x="3" y="5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5" y="14"/>
                    </a:moveTo>
                    <a:cubicBezTo>
                      <a:pt x="7" y="17"/>
                      <a:pt x="11" y="19"/>
                      <a:pt x="14" y="17"/>
                    </a:cubicBezTo>
                    <a:cubicBezTo>
                      <a:pt x="17" y="16"/>
                      <a:pt x="19" y="12"/>
                      <a:pt x="17" y="9"/>
                    </a:cubicBezTo>
                    <a:cubicBezTo>
                      <a:pt x="16" y="5"/>
                      <a:pt x="12" y="4"/>
                      <a:pt x="9" y="5"/>
                    </a:cubicBezTo>
                    <a:cubicBezTo>
                      <a:pt x="5" y="7"/>
                      <a:pt x="4" y="11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4" name="Freeform 958"/>
              <p:cNvSpPr>
                <a:spLocks noEditPoints="1"/>
              </p:cNvSpPr>
              <p:nvPr/>
            </p:nvSpPr>
            <p:spPr bwMode="auto">
              <a:xfrm>
                <a:off x="2093" y="1318"/>
                <a:ext cx="43" cy="42"/>
              </a:xfrm>
              <a:custGeom>
                <a:avLst/>
                <a:gdLst>
                  <a:gd name="T0" fmla="*/ 19 w 22"/>
                  <a:gd name="T1" fmla="*/ 7 h 22"/>
                  <a:gd name="T2" fmla="*/ 15 w 22"/>
                  <a:gd name="T3" fmla="*/ 19 h 22"/>
                  <a:gd name="T4" fmla="*/ 2 w 22"/>
                  <a:gd name="T5" fmla="*/ 15 h 22"/>
                  <a:gd name="T6" fmla="*/ 7 w 22"/>
                  <a:gd name="T7" fmla="*/ 2 h 22"/>
                  <a:gd name="T8" fmla="*/ 19 w 22"/>
                  <a:gd name="T9" fmla="*/ 7 h 22"/>
                  <a:gd name="T10" fmla="*/ 5 w 22"/>
                  <a:gd name="T11" fmla="*/ 13 h 22"/>
                  <a:gd name="T12" fmla="*/ 13 w 22"/>
                  <a:gd name="T13" fmla="*/ 16 h 22"/>
                  <a:gd name="T14" fmla="*/ 17 w 22"/>
                  <a:gd name="T15" fmla="*/ 8 h 22"/>
                  <a:gd name="T16" fmla="*/ 8 w 22"/>
                  <a:gd name="T17" fmla="*/ 5 h 22"/>
                  <a:gd name="T18" fmla="*/ 5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7"/>
                    </a:moveTo>
                    <a:cubicBezTo>
                      <a:pt x="22" y="12"/>
                      <a:pt x="19" y="17"/>
                      <a:pt x="15" y="19"/>
                    </a:cubicBezTo>
                    <a:cubicBezTo>
                      <a:pt x="10" y="22"/>
                      <a:pt x="4" y="19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7" y="2"/>
                      <a:pt x="19" y="7"/>
                    </a:cubicBezTo>
                    <a:close/>
                    <a:moveTo>
                      <a:pt x="5" y="13"/>
                    </a:moveTo>
                    <a:cubicBezTo>
                      <a:pt x="6" y="16"/>
                      <a:pt x="10" y="18"/>
                      <a:pt x="13" y="16"/>
                    </a:cubicBezTo>
                    <a:cubicBezTo>
                      <a:pt x="17" y="15"/>
                      <a:pt x="18" y="11"/>
                      <a:pt x="17" y="8"/>
                    </a:cubicBezTo>
                    <a:cubicBezTo>
                      <a:pt x="15" y="5"/>
                      <a:pt x="11" y="3"/>
                      <a:pt x="8" y="5"/>
                    </a:cubicBezTo>
                    <a:cubicBezTo>
                      <a:pt x="5" y="6"/>
                      <a:pt x="3" y="10"/>
                      <a:pt x="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5" name="Freeform 959"/>
              <p:cNvSpPr>
                <a:spLocks noEditPoints="1"/>
              </p:cNvSpPr>
              <p:nvPr/>
            </p:nvSpPr>
            <p:spPr bwMode="auto">
              <a:xfrm>
                <a:off x="2062" y="1294"/>
                <a:ext cx="43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3 h 22"/>
                  <a:gd name="T8" fmla="*/ 20 w 22"/>
                  <a:gd name="T9" fmla="*/ 7 h 22"/>
                  <a:gd name="T10" fmla="*/ 5 w 22"/>
                  <a:gd name="T11" fmla="*/ 14 h 22"/>
                  <a:gd name="T12" fmla="*/ 14 w 22"/>
                  <a:gd name="T13" fmla="*/ 17 h 22"/>
                  <a:gd name="T14" fmla="*/ 17 w 22"/>
                  <a:gd name="T15" fmla="*/ 9 h 22"/>
                  <a:gd name="T16" fmla="*/ 8 w 22"/>
                  <a:gd name="T17" fmla="*/ 6 h 22"/>
                  <a:gd name="T18" fmla="*/ 5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0" y="22"/>
                      <a:pt x="4" y="20"/>
                      <a:pt x="2" y="15"/>
                    </a:cubicBezTo>
                    <a:cubicBezTo>
                      <a:pt x="0" y="10"/>
                      <a:pt x="2" y="5"/>
                      <a:pt x="7" y="3"/>
                    </a:cubicBezTo>
                    <a:cubicBezTo>
                      <a:pt x="12" y="0"/>
                      <a:pt x="18" y="3"/>
                      <a:pt x="20" y="7"/>
                    </a:cubicBezTo>
                    <a:close/>
                    <a:moveTo>
                      <a:pt x="5" y="14"/>
                    </a:moveTo>
                    <a:cubicBezTo>
                      <a:pt x="7" y="17"/>
                      <a:pt x="10" y="19"/>
                      <a:pt x="14" y="17"/>
                    </a:cubicBezTo>
                    <a:cubicBezTo>
                      <a:pt x="17" y="16"/>
                      <a:pt x="18" y="12"/>
                      <a:pt x="17" y="9"/>
                    </a:cubicBezTo>
                    <a:cubicBezTo>
                      <a:pt x="15" y="6"/>
                      <a:pt x="12" y="4"/>
                      <a:pt x="8" y="6"/>
                    </a:cubicBezTo>
                    <a:cubicBezTo>
                      <a:pt x="5" y="7"/>
                      <a:pt x="4" y="11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6" name="Freeform 960"/>
              <p:cNvSpPr>
                <a:spLocks noEditPoints="1"/>
              </p:cNvSpPr>
              <p:nvPr/>
            </p:nvSpPr>
            <p:spPr bwMode="auto">
              <a:xfrm>
                <a:off x="2029" y="1279"/>
                <a:ext cx="43" cy="42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19 h 22"/>
                  <a:gd name="T4" fmla="*/ 2 w 22"/>
                  <a:gd name="T5" fmla="*/ 14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3 h 22"/>
                  <a:gd name="T12" fmla="*/ 14 w 22"/>
                  <a:gd name="T13" fmla="*/ 16 h 22"/>
                  <a:gd name="T14" fmla="*/ 17 w 22"/>
                  <a:gd name="T15" fmla="*/ 8 h 22"/>
                  <a:gd name="T16" fmla="*/ 8 w 22"/>
                  <a:gd name="T17" fmla="*/ 5 h 22"/>
                  <a:gd name="T18" fmla="*/ 5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1"/>
                      <a:pt x="20" y="17"/>
                      <a:pt x="15" y="19"/>
                    </a:cubicBezTo>
                    <a:cubicBezTo>
                      <a:pt x="10" y="22"/>
                      <a:pt x="4" y="19"/>
                      <a:pt x="2" y="14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5" y="13"/>
                    </a:moveTo>
                    <a:cubicBezTo>
                      <a:pt x="7" y="16"/>
                      <a:pt x="10" y="18"/>
                      <a:pt x="14" y="16"/>
                    </a:cubicBezTo>
                    <a:cubicBezTo>
                      <a:pt x="17" y="15"/>
                      <a:pt x="18" y="11"/>
                      <a:pt x="17" y="8"/>
                    </a:cubicBezTo>
                    <a:cubicBezTo>
                      <a:pt x="15" y="5"/>
                      <a:pt x="12" y="3"/>
                      <a:pt x="8" y="5"/>
                    </a:cubicBezTo>
                    <a:cubicBezTo>
                      <a:pt x="5" y="6"/>
                      <a:pt x="4" y="10"/>
                      <a:pt x="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7" name="Freeform 961"/>
              <p:cNvSpPr>
                <a:spLocks noEditPoints="1"/>
              </p:cNvSpPr>
              <p:nvPr/>
            </p:nvSpPr>
            <p:spPr bwMode="auto">
              <a:xfrm>
                <a:off x="1993" y="1269"/>
                <a:ext cx="42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19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3 h 22"/>
                  <a:gd name="T12" fmla="*/ 14 w 22"/>
                  <a:gd name="T13" fmla="*/ 17 h 22"/>
                  <a:gd name="T14" fmla="*/ 17 w 22"/>
                  <a:gd name="T15" fmla="*/ 8 h 22"/>
                  <a:gd name="T16" fmla="*/ 9 w 22"/>
                  <a:gd name="T17" fmla="*/ 5 h 22"/>
                  <a:gd name="T18" fmla="*/ 5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7"/>
                      <a:pt x="15" y="19"/>
                    </a:cubicBezTo>
                    <a:cubicBezTo>
                      <a:pt x="10" y="22"/>
                      <a:pt x="5" y="19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5" y="13"/>
                    </a:moveTo>
                    <a:cubicBezTo>
                      <a:pt x="7" y="17"/>
                      <a:pt x="11" y="18"/>
                      <a:pt x="14" y="17"/>
                    </a:cubicBezTo>
                    <a:cubicBezTo>
                      <a:pt x="17" y="15"/>
                      <a:pt x="19" y="11"/>
                      <a:pt x="17" y="8"/>
                    </a:cubicBezTo>
                    <a:cubicBezTo>
                      <a:pt x="16" y="5"/>
                      <a:pt x="12" y="3"/>
                      <a:pt x="9" y="5"/>
                    </a:cubicBezTo>
                    <a:cubicBezTo>
                      <a:pt x="5" y="6"/>
                      <a:pt x="4" y="10"/>
                      <a:pt x="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8" name="Freeform 962"/>
              <p:cNvSpPr>
                <a:spLocks noEditPoints="1"/>
              </p:cNvSpPr>
              <p:nvPr/>
            </p:nvSpPr>
            <p:spPr bwMode="auto">
              <a:xfrm>
                <a:off x="1956" y="1267"/>
                <a:ext cx="42" cy="45"/>
              </a:xfrm>
              <a:custGeom>
                <a:avLst/>
                <a:gdLst>
                  <a:gd name="T0" fmla="*/ 20 w 22"/>
                  <a:gd name="T1" fmla="*/ 8 h 23"/>
                  <a:gd name="T2" fmla="*/ 15 w 22"/>
                  <a:gd name="T3" fmla="*/ 20 h 23"/>
                  <a:gd name="T4" fmla="*/ 2 w 22"/>
                  <a:gd name="T5" fmla="*/ 15 h 23"/>
                  <a:gd name="T6" fmla="*/ 7 w 22"/>
                  <a:gd name="T7" fmla="*/ 3 h 23"/>
                  <a:gd name="T8" fmla="*/ 20 w 22"/>
                  <a:gd name="T9" fmla="*/ 8 h 23"/>
                  <a:gd name="T10" fmla="*/ 5 w 22"/>
                  <a:gd name="T11" fmla="*/ 14 h 23"/>
                  <a:gd name="T12" fmla="*/ 14 w 22"/>
                  <a:gd name="T13" fmla="*/ 17 h 23"/>
                  <a:gd name="T14" fmla="*/ 17 w 22"/>
                  <a:gd name="T15" fmla="*/ 9 h 23"/>
                  <a:gd name="T16" fmla="*/ 8 w 22"/>
                  <a:gd name="T17" fmla="*/ 6 h 23"/>
                  <a:gd name="T18" fmla="*/ 5 w 22"/>
                  <a:gd name="T19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3">
                    <a:moveTo>
                      <a:pt x="20" y="8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0" y="23"/>
                      <a:pt x="4" y="20"/>
                      <a:pt x="2" y="15"/>
                    </a:cubicBezTo>
                    <a:cubicBezTo>
                      <a:pt x="0" y="11"/>
                      <a:pt x="2" y="5"/>
                      <a:pt x="7" y="3"/>
                    </a:cubicBezTo>
                    <a:cubicBezTo>
                      <a:pt x="12" y="0"/>
                      <a:pt x="18" y="3"/>
                      <a:pt x="20" y="8"/>
                    </a:cubicBezTo>
                    <a:close/>
                    <a:moveTo>
                      <a:pt x="5" y="14"/>
                    </a:moveTo>
                    <a:cubicBezTo>
                      <a:pt x="6" y="17"/>
                      <a:pt x="10" y="19"/>
                      <a:pt x="14" y="17"/>
                    </a:cubicBezTo>
                    <a:cubicBezTo>
                      <a:pt x="17" y="16"/>
                      <a:pt x="18" y="12"/>
                      <a:pt x="17" y="9"/>
                    </a:cubicBezTo>
                    <a:cubicBezTo>
                      <a:pt x="15" y="6"/>
                      <a:pt x="12" y="4"/>
                      <a:pt x="8" y="6"/>
                    </a:cubicBezTo>
                    <a:cubicBezTo>
                      <a:pt x="5" y="7"/>
                      <a:pt x="4" y="11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9" name="Freeform 963"/>
              <p:cNvSpPr>
                <a:spLocks noEditPoints="1"/>
              </p:cNvSpPr>
              <p:nvPr/>
            </p:nvSpPr>
            <p:spPr bwMode="auto">
              <a:xfrm>
                <a:off x="1919" y="1275"/>
                <a:ext cx="42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3 h 22"/>
                  <a:gd name="T12" fmla="*/ 14 w 22"/>
                  <a:gd name="T13" fmla="*/ 17 h 22"/>
                  <a:gd name="T14" fmla="*/ 17 w 22"/>
                  <a:gd name="T15" fmla="*/ 8 h 22"/>
                  <a:gd name="T16" fmla="*/ 8 w 22"/>
                  <a:gd name="T17" fmla="*/ 5 h 22"/>
                  <a:gd name="T18" fmla="*/ 5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7"/>
                      <a:pt x="15" y="20"/>
                    </a:cubicBezTo>
                    <a:cubicBezTo>
                      <a:pt x="10" y="22"/>
                      <a:pt x="4" y="19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5" y="13"/>
                    </a:moveTo>
                    <a:cubicBezTo>
                      <a:pt x="7" y="17"/>
                      <a:pt x="10" y="18"/>
                      <a:pt x="14" y="17"/>
                    </a:cubicBezTo>
                    <a:cubicBezTo>
                      <a:pt x="17" y="15"/>
                      <a:pt x="18" y="11"/>
                      <a:pt x="17" y="8"/>
                    </a:cubicBezTo>
                    <a:cubicBezTo>
                      <a:pt x="15" y="5"/>
                      <a:pt x="12" y="3"/>
                      <a:pt x="8" y="5"/>
                    </a:cubicBezTo>
                    <a:cubicBezTo>
                      <a:pt x="5" y="6"/>
                      <a:pt x="4" y="10"/>
                      <a:pt x="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0" name="Freeform 964"/>
              <p:cNvSpPr>
                <a:spLocks noEditPoints="1"/>
              </p:cNvSpPr>
              <p:nvPr/>
            </p:nvSpPr>
            <p:spPr bwMode="auto">
              <a:xfrm>
                <a:off x="1884" y="1286"/>
                <a:ext cx="43" cy="43"/>
              </a:xfrm>
              <a:custGeom>
                <a:avLst/>
                <a:gdLst>
                  <a:gd name="T0" fmla="*/ 19 w 22"/>
                  <a:gd name="T1" fmla="*/ 7 h 22"/>
                  <a:gd name="T2" fmla="*/ 15 w 22"/>
                  <a:gd name="T3" fmla="*/ 19 h 22"/>
                  <a:gd name="T4" fmla="*/ 2 w 22"/>
                  <a:gd name="T5" fmla="*/ 15 h 22"/>
                  <a:gd name="T6" fmla="*/ 7 w 22"/>
                  <a:gd name="T7" fmla="*/ 2 h 22"/>
                  <a:gd name="T8" fmla="*/ 19 w 22"/>
                  <a:gd name="T9" fmla="*/ 7 h 22"/>
                  <a:gd name="T10" fmla="*/ 5 w 22"/>
                  <a:gd name="T11" fmla="*/ 13 h 22"/>
                  <a:gd name="T12" fmla="*/ 13 w 22"/>
                  <a:gd name="T13" fmla="*/ 16 h 22"/>
                  <a:gd name="T14" fmla="*/ 17 w 22"/>
                  <a:gd name="T15" fmla="*/ 8 h 22"/>
                  <a:gd name="T16" fmla="*/ 8 w 22"/>
                  <a:gd name="T17" fmla="*/ 5 h 22"/>
                  <a:gd name="T18" fmla="*/ 5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7"/>
                    </a:moveTo>
                    <a:cubicBezTo>
                      <a:pt x="22" y="12"/>
                      <a:pt x="19" y="17"/>
                      <a:pt x="15" y="19"/>
                    </a:cubicBezTo>
                    <a:cubicBezTo>
                      <a:pt x="10" y="22"/>
                      <a:pt x="4" y="19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7" y="2"/>
                      <a:pt x="19" y="7"/>
                    </a:cubicBezTo>
                    <a:close/>
                    <a:moveTo>
                      <a:pt x="5" y="13"/>
                    </a:moveTo>
                    <a:cubicBezTo>
                      <a:pt x="6" y="16"/>
                      <a:pt x="10" y="18"/>
                      <a:pt x="13" y="16"/>
                    </a:cubicBezTo>
                    <a:cubicBezTo>
                      <a:pt x="17" y="15"/>
                      <a:pt x="18" y="11"/>
                      <a:pt x="17" y="8"/>
                    </a:cubicBezTo>
                    <a:cubicBezTo>
                      <a:pt x="15" y="5"/>
                      <a:pt x="11" y="3"/>
                      <a:pt x="8" y="5"/>
                    </a:cubicBezTo>
                    <a:cubicBezTo>
                      <a:pt x="5" y="6"/>
                      <a:pt x="3" y="10"/>
                      <a:pt x="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1" name="Freeform 965"/>
              <p:cNvSpPr>
                <a:spLocks noEditPoints="1"/>
              </p:cNvSpPr>
              <p:nvPr/>
            </p:nvSpPr>
            <p:spPr bwMode="auto">
              <a:xfrm>
                <a:off x="1849" y="1302"/>
                <a:ext cx="43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4 h 22"/>
                  <a:gd name="T12" fmla="*/ 14 w 22"/>
                  <a:gd name="T13" fmla="*/ 17 h 22"/>
                  <a:gd name="T14" fmla="*/ 17 w 22"/>
                  <a:gd name="T15" fmla="*/ 8 h 22"/>
                  <a:gd name="T16" fmla="*/ 9 w 22"/>
                  <a:gd name="T17" fmla="*/ 5 h 22"/>
                  <a:gd name="T18" fmla="*/ 5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0" y="22"/>
                      <a:pt x="4" y="20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5" y="14"/>
                    </a:moveTo>
                    <a:cubicBezTo>
                      <a:pt x="7" y="17"/>
                      <a:pt x="11" y="18"/>
                      <a:pt x="14" y="17"/>
                    </a:cubicBezTo>
                    <a:cubicBezTo>
                      <a:pt x="17" y="15"/>
                      <a:pt x="18" y="12"/>
                      <a:pt x="17" y="8"/>
                    </a:cubicBezTo>
                    <a:cubicBezTo>
                      <a:pt x="16" y="5"/>
                      <a:pt x="12" y="4"/>
                      <a:pt x="9" y="5"/>
                    </a:cubicBezTo>
                    <a:cubicBezTo>
                      <a:pt x="5" y="6"/>
                      <a:pt x="4" y="10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2" name="Freeform 966"/>
              <p:cNvSpPr>
                <a:spLocks noEditPoints="1"/>
              </p:cNvSpPr>
              <p:nvPr/>
            </p:nvSpPr>
            <p:spPr bwMode="auto">
              <a:xfrm>
                <a:off x="1818" y="1321"/>
                <a:ext cx="43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3 h 22"/>
                  <a:gd name="T8" fmla="*/ 20 w 22"/>
                  <a:gd name="T9" fmla="*/ 7 h 22"/>
                  <a:gd name="T10" fmla="*/ 5 w 22"/>
                  <a:gd name="T11" fmla="*/ 14 h 22"/>
                  <a:gd name="T12" fmla="*/ 13 w 22"/>
                  <a:gd name="T13" fmla="*/ 17 h 22"/>
                  <a:gd name="T14" fmla="*/ 17 w 22"/>
                  <a:gd name="T15" fmla="*/ 9 h 22"/>
                  <a:gd name="T16" fmla="*/ 8 w 22"/>
                  <a:gd name="T17" fmla="*/ 5 h 22"/>
                  <a:gd name="T18" fmla="*/ 5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0" y="22"/>
                      <a:pt x="4" y="20"/>
                      <a:pt x="2" y="15"/>
                    </a:cubicBezTo>
                    <a:cubicBezTo>
                      <a:pt x="0" y="10"/>
                      <a:pt x="2" y="5"/>
                      <a:pt x="7" y="3"/>
                    </a:cubicBezTo>
                    <a:cubicBezTo>
                      <a:pt x="12" y="0"/>
                      <a:pt x="18" y="3"/>
                      <a:pt x="20" y="7"/>
                    </a:cubicBezTo>
                    <a:close/>
                    <a:moveTo>
                      <a:pt x="5" y="14"/>
                    </a:moveTo>
                    <a:cubicBezTo>
                      <a:pt x="6" y="17"/>
                      <a:pt x="10" y="19"/>
                      <a:pt x="13" y="17"/>
                    </a:cubicBezTo>
                    <a:cubicBezTo>
                      <a:pt x="17" y="16"/>
                      <a:pt x="18" y="12"/>
                      <a:pt x="17" y="9"/>
                    </a:cubicBezTo>
                    <a:cubicBezTo>
                      <a:pt x="15" y="5"/>
                      <a:pt x="11" y="4"/>
                      <a:pt x="8" y="5"/>
                    </a:cubicBezTo>
                    <a:cubicBezTo>
                      <a:pt x="5" y="7"/>
                      <a:pt x="4" y="11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3" name="Freeform 967"/>
              <p:cNvSpPr>
                <a:spLocks noEditPoints="1"/>
              </p:cNvSpPr>
              <p:nvPr/>
            </p:nvSpPr>
            <p:spPr bwMode="auto">
              <a:xfrm>
                <a:off x="1787" y="1345"/>
                <a:ext cx="43" cy="42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3 h 22"/>
                  <a:gd name="T12" fmla="*/ 14 w 22"/>
                  <a:gd name="T13" fmla="*/ 17 h 22"/>
                  <a:gd name="T14" fmla="*/ 17 w 22"/>
                  <a:gd name="T15" fmla="*/ 8 h 22"/>
                  <a:gd name="T16" fmla="*/ 9 w 22"/>
                  <a:gd name="T17" fmla="*/ 5 h 22"/>
                  <a:gd name="T18" fmla="*/ 5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7"/>
                      <a:pt x="15" y="20"/>
                    </a:cubicBezTo>
                    <a:cubicBezTo>
                      <a:pt x="10" y="22"/>
                      <a:pt x="5" y="20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5" y="13"/>
                    </a:moveTo>
                    <a:cubicBezTo>
                      <a:pt x="7" y="17"/>
                      <a:pt x="11" y="18"/>
                      <a:pt x="14" y="17"/>
                    </a:cubicBezTo>
                    <a:cubicBezTo>
                      <a:pt x="17" y="15"/>
                      <a:pt x="19" y="11"/>
                      <a:pt x="17" y="8"/>
                    </a:cubicBezTo>
                    <a:cubicBezTo>
                      <a:pt x="16" y="5"/>
                      <a:pt x="12" y="3"/>
                      <a:pt x="9" y="5"/>
                    </a:cubicBezTo>
                    <a:cubicBezTo>
                      <a:pt x="5" y="6"/>
                      <a:pt x="4" y="10"/>
                      <a:pt x="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4" name="Freeform 968"/>
              <p:cNvSpPr>
                <a:spLocks noEditPoints="1"/>
              </p:cNvSpPr>
              <p:nvPr/>
            </p:nvSpPr>
            <p:spPr bwMode="auto">
              <a:xfrm>
                <a:off x="1758" y="1368"/>
                <a:ext cx="42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4 h 22"/>
                  <a:gd name="T12" fmla="*/ 14 w 22"/>
                  <a:gd name="T13" fmla="*/ 17 h 22"/>
                  <a:gd name="T14" fmla="*/ 17 w 22"/>
                  <a:gd name="T15" fmla="*/ 8 h 22"/>
                  <a:gd name="T16" fmla="*/ 9 w 22"/>
                  <a:gd name="T17" fmla="*/ 5 h 22"/>
                  <a:gd name="T18" fmla="*/ 5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0" y="22"/>
                      <a:pt x="5" y="20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5" y="14"/>
                    </a:moveTo>
                    <a:cubicBezTo>
                      <a:pt x="7" y="17"/>
                      <a:pt x="11" y="18"/>
                      <a:pt x="14" y="17"/>
                    </a:cubicBezTo>
                    <a:cubicBezTo>
                      <a:pt x="17" y="15"/>
                      <a:pt x="19" y="12"/>
                      <a:pt x="17" y="8"/>
                    </a:cubicBezTo>
                    <a:cubicBezTo>
                      <a:pt x="16" y="5"/>
                      <a:pt x="12" y="4"/>
                      <a:pt x="9" y="5"/>
                    </a:cubicBezTo>
                    <a:cubicBezTo>
                      <a:pt x="5" y="7"/>
                      <a:pt x="4" y="10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5" name="Freeform 969"/>
              <p:cNvSpPr>
                <a:spLocks noEditPoints="1"/>
              </p:cNvSpPr>
              <p:nvPr/>
            </p:nvSpPr>
            <p:spPr bwMode="auto">
              <a:xfrm>
                <a:off x="1731" y="1393"/>
                <a:ext cx="42" cy="43"/>
              </a:xfrm>
              <a:custGeom>
                <a:avLst/>
                <a:gdLst>
                  <a:gd name="T0" fmla="*/ 20 w 22"/>
                  <a:gd name="T1" fmla="*/ 8 h 22"/>
                  <a:gd name="T2" fmla="*/ 15 w 22"/>
                  <a:gd name="T3" fmla="*/ 20 h 22"/>
                  <a:gd name="T4" fmla="*/ 3 w 22"/>
                  <a:gd name="T5" fmla="*/ 15 h 22"/>
                  <a:gd name="T6" fmla="*/ 7 w 22"/>
                  <a:gd name="T7" fmla="*/ 3 h 22"/>
                  <a:gd name="T8" fmla="*/ 20 w 22"/>
                  <a:gd name="T9" fmla="*/ 8 h 22"/>
                  <a:gd name="T10" fmla="*/ 5 w 22"/>
                  <a:gd name="T11" fmla="*/ 14 h 22"/>
                  <a:gd name="T12" fmla="*/ 14 w 22"/>
                  <a:gd name="T13" fmla="*/ 17 h 22"/>
                  <a:gd name="T14" fmla="*/ 17 w 22"/>
                  <a:gd name="T15" fmla="*/ 9 h 22"/>
                  <a:gd name="T16" fmla="*/ 9 w 22"/>
                  <a:gd name="T17" fmla="*/ 6 h 22"/>
                  <a:gd name="T18" fmla="*/ 5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8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0" y="22"/>
                      <a:pt x="5" y="20"/>
                      <a:pt x="3" y="15"/>
                    </a:cubicBezTo>
                    <a:cubicBezTo>
                      <a:pt x="0" y="11"/>
                      <a:pt x="3" y="5"/>
                      <a:pt x="7" y="3"/>
                    </a:cubicBezTo>
                    <a:cubicBezTo>
                      <a:pt x="12" y="0"/>
                      <a:pt x="18" y="3"/>
                      <a:pt x="20" y="8"/>
                    </a:cubicBezTo>
                    <a:close/>
                    <a:moveTo>
                      <a:pt x="5" y="14"/>
                    </a:moveTo>
                    <a:cubicBezTo>
                      <a:pt x="7" y="17"/>
                      <a:pt x="11" y="19"/>
                      <a:pt x="14" y="17"/>
                    </a:cubicBezTo>
                    <a:cubicBezTo>
                      <a:pt x="17" y="16"/>
                      <a:pt x="19" y="12"/>
                      <a:pt x="17" y="9"/>
                    </a:cubicBezTo>
                    <a:cubicBezTo>
                      <a:pt x="16" y="6"/>
                      <a:pt x="12" y="4"/>
                      <a:pt x="9" y="6"/>
                    </a:cubicBezTo>
                    <a:cubicBezTo>
                      <a:pt x="5" y="7"/>
                      <a:pt x="4" y="11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6" name="Freeform 970"/>
              <p:cNvSpPr>
                <a:spLocks noEditPoints="1"/>
              </p:cNvSpPr>
              <p:nvPr/>
            </p:nvSpPr>
            <p:spPr bwMode="auto">
              <a:xfrm>
                <a:off x="1705" y="1420"/>
                <a:ext cx="43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4 h 22"/>
                  <a:gd name="T12" fmla="*/ 13 w 22"/>
                  <a:gd name="T13" fmla="*/ 17 h 22"/>
                  <a:gd name="T14" fmla="*/ 17 w 22"/>
                  <a:gd name="T15" fmla="*/ 9 h 22"/>
                  <a:gd name="T16" fmla="*/ 8 w 22"/>
                  <a:gd name="T17" fmla="*/ 5 h 22"/>
                  <a:gd name="T18" fmla="*/ 5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0" y="22"/>
                      <a:pt x="4" y="20"/>
                      <a:pt x="2" y="15"/>
                    </a:cubicBezTo>
                    <a:cubicBezTo>
                      <a:pt x="0" y="10"/>
                      <a:pt x="2" y="5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5" y="14"/>
                    </a:moveTo>
                    <a:cubicBezTo>
                      <a:pt x="6" y="17"/>
                      <a:pt x="10" y="19"/>
                      <a:pt x="13" y="17"/>
                    </a:cubicBezTo>
                    <a:cubicBezTo>
                      <a:pt x="17" y="16"/>
                      <a:pt x="18" y="12"/>
                      <a:pt x="17" y="9"/>
                    </a:cubicBezTo>
                    <a:cubicBezTo>
                      <a:pt x="15" y="5"/>
                      <a:pt x="11" y="4"/>
                      <a:pt x="8" y="5"/>
                    </a:cubicBezTo>
                    <a:cubicBezTo>
                      <a:pt x="5" y="7"/>
                      <a:pt x="3" y="11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7" name="Freeform 971"/>
              <p:cNvSpPr>
                <a:spLocks noEditPoints="1"/>
              </p:cNvSpPr>
              <p:nvPr/>
            </p:nvSpPr>
            <p:spPr bwMode="auto">
              <a:xfrm>
                <a:off x="1680" y="1449"/>
                <a:ext cx="43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19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3 h 22"/>
                  <a:gd name="T12" fmla="*/ 13 w 22"/>
                  <a:gd name="T13" fmla="*/ 16 h 22"/>
                  <a:gd name="T14" fmla="*/ 17 w 22"/>
                  <a:gd name="T15" fmla="*/ 8 h 22"/>
                  <a:gd name="T16" fmla="*/ 8 w 22"/>
                  <a:gd name="T17" fmla="*/ 5 h 22"/>
                  <a:gd name="T18" fmla="*/ 5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7"/>
                      <a:pt x="15" y="19"/>
                    </a:cubicBezTo>
                    <a:cubicBezTo>
                      <a:pt x="10" y="22"/>
                      <a:pt x="4" y="19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7" y="2"/>
                      <a:pt x="20" y="7"/>
                    </a:cubicBezTo>
                    <a:close/>
                    <a:moveTo>
                      <a:pt x="5" y="13"/>
                    </a:moveTo>
                    <a:cubicBezTo>
                      <a:pt x="6" y="16"/>
                      <a:pt x="10" y="18"/>
                      <a:pt x="13" y="16"/>
                    </a:cubicBezTo>
                    <a:cubicBezTo>
                      <a:pt x="17" y="15"/>
                      <a:pt x="18" y="11"/>
                      <a:pt x="17" y="8"/>
                    </a:cubicBezTo>
                    <a:cubicBezTo>
                      <a:pt x="15" y="5"/>
                      <a:pt x="11" y="3"/>
                      <a:pt x="8" y="5"/>
                    </a:cubicBezTo>
                    <a:cubicBezTo>
                      <a:pt x="5" y="6"/>
                      <a:pt x="3" y="10"/>
                      <a:pt x="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8" name="Freeform 972"/>
              <p:cNvSpPr>
                <a:spLocks noEditPoints="1"/>
              </p:cNvSpPr>
              <p:nvPr/>
            </p:nvSpPr>
            <p:spPr bwMode="auto">
              <a:xfrm>
                <a:off x="1655" y="1477"/>
                <a:ext cx="43" cy="42"/>
              </a:xfrm>
              <a:custGeom>
                <a:avLst/>
                <a:gdLst>
                  <a:gd name="T0" fmla="*/ 20 w 22"/>
                  <a:gd name="T1" fmla="*/ 8 h 22"/>
                  <a:gd name="T2" fmla="*/ 15 w 22"/>
                  <a:gd name="T3" fmla="*/ 20 h 22"/>
                  <a:gd name="T4" fmla="*/ 3 w 22"/>
                  <a:gd name="T5" fmla="*/ 15 h 22"/>
                  <a:gd name="T6" fmla="*/ 8 w 22"/>
                  <a:gd name="T7" fmla="*/ 3 h 22"/>
                  <a:gd name="T8" fmla="*/ 20 w 22"/>
                  <a:gd name="T9" fmla="*/ 8 h 22"/>
                  <a:gd name="T10" fmla="*/ 6 w 22"/>
                  <a:gd name="T11" fmla="*/ 14 h 22"/>
                  <a:gd name="T12" fmla="*/ 14 w 22"/>
                  <a:gd name="T13" fmla="*/ 17 h 22"/>
                  <a:gd name="T14" fmla="*/ 17 w 22"/>
                  <a:gd name="T15" fmla="*/ 9 h 22"/>
                  <a:gd name="T16" fmla="*/ 9 w 22"/>
                  <a:gd name="T17" fmla="*/ 6 h 22"/>
                  <a:gd name="T18" fmla="*/ 6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8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1" y="22"/>
                      <a:pt x="5" y="20"/>
                      <a:pt x="3" y="15"/>
                    </a:cubicBezTo>
                    <a:cubicBezTo>
                      <a:pt x="0" y="11"/>
                      <a:pt x="3" y="5"/>
                      <a:pt x="8" y="3"/>
                    </a:cubicBezTo>
                    <a:cubicBezTo>
                      <a:pt x="12" y="0"/>
                      <a:pt x="18" y="3"/>
                      <a:pt x="20" y="8"/>
                    </a:cubicBezTo>
                    <a:close/>
                    <a:moveTo>
                      <a:pt x="6" y="14"/>
                    </a:moveTo>
                    <a:cubicBezTo>
                      <a:pt x="7" y="17"/>
                      <a:pt x="11" y="19"/>
                      <a:pt x="14" y="17"/>
                    </a:cubicBezTo>
                    <a:cubicBezTo>
                      <a:pt x="17" y="16"/>
                      <a:pt x="19" y="12"/>
                      <a:pt x="17" y="9"/>
                    </a:cubicBezTo>
                    <a:cubicBezTo>
                      <a:pt x="16" y="6"/>
                      <a:pt x="12" y="4"/>
                      <a:pt x="9" y="6"/>
                    </a:cubicBezTo>
                    <a:cubicBezTo>
                      <a:pt x="6" y="7"/>
                      <a:pt x="4" y="11"/>
                      <a:pt x="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9" name="Freeform 973"/>
              <p:cNvSpPr>
                <a:spLocks noEditPoints="1"/>
              </p:cNvSpPr>
              <p:nvPr/>
            </p:nvSpPr>
            <p:spPr bwMode="auto">
              <a:xfrm>
                <a:off x="1632" y="1508"/>
                <a:ext cx="44" cy="42"/>
              </a:xfrm>
              <a:custGeom>
                <a:avLst/>
                <a:gdLst>
                  <a:gd name="T0" fmla="*/ 20 w 23"/>
                  <a:gd name="T1" fmla="*/ 7 h 22"/>
                  <a:gd name="T2" fmla="*/ 15 w 23"/>
                  <a:gd name="T3" fmla="*/ 20 h 22"/>
                  <a:gd name="T4" fmla="*/ 3 w 23"/>
                  <a:gd name="T5" fmla="*/ 15 h 22"/>
                  <a:gd name="T6" fmla="*/ 8 w 23"/>
                  <a:gd name="T7" fmla="*/ 2 h 22"/>
                  <a:gd name="T8" fmla="*/ 20 w 23"/>
                  <a:gd name="T9" fmla="*/ 7 h 22"/>
                  <a:gd name="T10" fmla="*/ 6 w 23"/>
                  <a:gd name="T11" fmla="*/ 13 h 22"/>
                  <a:gd name="T12" fmla="*/ 14 w 23"/>
                  <a:gd name="T13" fmla="*/ 17 h 22"/>
                  <a:gd name="T14" fmla="*/ 17 w 23"/>
                  <a:gd name="T15" fmla="*/ 8 h 22"/>
                  <a:gd name="T16" fmla="*/ 9 w 23"/>
                  <a:gd name="T17" fmla="*/ 5 h 22"/>
                  <a:gd name="T18" fmla="*/ 6 w 23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2">
                    <a:moveTo>
                      <a:pt x="20" y="7"/>
                    </a:moveTo>
                    <a:cubicBezTo>
                      <a:pt x="23" y="12"/>
                      <a:pt x="20" y="17"/>
                      <a:pt x="15" y="20"/>
                    </a:cubicBezTo>
                    <a:cubicBezTo>
                      <a:pt x="11" y="22"/>
                      <a:pt x="5" y="20"/>
                      <a:pt x="3" y="15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6" y="13"/>
                    </a:moveTo>
                    <a:cubicBezTo>
                      <a:pt x="7" y="17"/>
                      <a:pt x="11" y="18"/>
                      <a:pt x="14" y="17"/>
                    </a:cubicBezTo>
                    <a:cubicBezTo>
                      <a:pt x="17" y="15"/>
                      <a:pt x="19" y="11"/>
                      <a:pt x="17" y="8"/>
                    </a:cubicBezTo>
                    <a:cubicBezTo>
                      <a:pt x="16" y="5"/>
                      <a:pt x="12" y="3"/>
                      <a:pt x="9" y="5"/>
                    </a:cubicBezTo>
                    <a:cubicBezTo>
                      <a:pt x="6" y="6"/>
                      <a:pt x="4" y="10"/>
                      <a:pt x="6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0" name="Freeform 974"/>
              <p:cNvSpPr>
                <a:spLocks noEditPoints="1"/>
              </p:cNvSpPr>
              <p:nvPr/>
            </p:nvSpPr>
            <p:spPr bwMode="auto">
              <a:xfrm>
                <a:off x="1610" y="1537"/>
                <a:ext cx="43" cy="42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4 h 22"/>
                  <a:gd name="T12" fmla="*/ 14 w 22"/>
                  <a:gd name="T13" fmla="*/ 17 h 22"/>
                  <a:gd name="T14" fmla="*/ 17 w 22"/>
                  <a:gd name="T15" fmla="*/ 9 h 22"/>
                  <a:gd name="T16" fmla="*/ 8 w 22"/>
                  <a:gd name="T17" fmla="*/ 5 h 22"/>
                  <a:gd name="T18" fmla="*/ 5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0" y="22"/>
                      <a:pt x="4" y="20"/>
                      <a:pt x="2" y="15"/>
                    </a:cubicBezTo>
                    <a:cubicBezTo>
                      <a:pt x="0" y="10"/>
                      <a:pt x="2" y="5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5" y="14"/>
                    </a:moveTo>
                    <a:cubicBezTo>
                      <a:pt x="7" y="17"/>
                      <a:pt x="10" y="19"/>
                      <a:pt x="14" y="17"/>
                    </a:cubicBezTo>
                    <a:cubicBezTo>
                      <a:pt x="17" y="16"/>
                      <a:pt x="18" y="12"/>
                      <a:pt x="17" y="9"/>
                    </a:cubicBezTo>
                    <a:cubicBezTo>
                      <a:pt x="15" y="5"/>
                      <a:pt x="12" y="4"/>
                      <a:pt x="8" y="5"/>
                    </a:cubicBezTo>
                    <a:cubicBezTo>
                      <a:pt x="5" y="7"/>
                      <a:pt x="4" y="11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1" name="Freeform 975"/>
              <p:cNvSpPr>
                <a:spLocks noEditPoints="1"/>
              </p:cNvSpPr>
              <p:nvPr/>
            </p:nvSpPr>
            <p:spPr bwMode="auto">
              <a:xfrm>
                <a:off x="1589" y="1568"/>
                <a:ext cx="43" cy="42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4 h 22"/>
                  <a:gd name="T12" fmla="*/ 14 w 22"/>
                  <a:gd name="T13" fmla="*/ 17 h 22"/>
                  <a:gd name="T14" fmla="*/ 17 w 22"/>
                  <a:gd name="T15" fmla="*/ 9 h 22"/>
                  <a:gd name="T16" fmla="*/ 8 w 22"/>
                  <a:gd name="T17" fmla="*/ 5 h 22"/>
                  <a:gd name="T18" fmla="*/ 5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0" y="22"/>
                      <a:pt x="4" y="20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5" y="14"/>
                    </a:moveTo>
                    <a:cubicBezTo>
                      <a:pt x="6" y="17"/>
                      <a:pt x="10" y="19"/>
                      <a:pt x="14" y="17"/>
                    </a:cubicBezTo>
                    <a:cubicBezTo>
                      <a:pt x="17" y="16"/>
                      <a:pt x="18" y="12"/>
                      <a:pt x="17" y="9"/>
                    </a:cubicBezTo>
                    <a:cubicBezTo>
                      <a:pt x="15" y="5"/>
                      <a:pt x="12" y="4"/>
                      <a:pt x="8" y="5"/>
                    </a:cubicBezTo>
                    <a:cubicBezTo>
                      <a:pt x="5" y="7"/>
                      <a:pt x="4" y="11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2" name="Freeform 976"/>
              <p:cNvSpPr>
                <a:spLocks noEditPoints="1"/>
              </p:cNvSpPr>
              <p:nvPr/>
            </p:nvSpPr>
            <p:spPr bwMode="auto">
              <a:xfrm>
                <a:off x="1568" y="1599"/>
                <a:ext cx="42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3 w 22"/>
                  <a:gd name="T5" fmla="*/ 15 h 22"/>
                  <a:gd name="T6" fmla="*/ 7 w 22"/>
                  <a:gd name="T7" fmla="*/ 3 h 22"/>
                  <a:gd name="T8" fmla="*/ 20 w 22"/>
                  <a:gd name="T9" fmla="*/ 7 h 22"/>
                  <a:gd name="T10" fmla="*/ 5 w 22"/>
                  <a:gd name="T11" fmla="*/ 14 h 22"/>
                  <a:gd name="T12" fmla="*/ 14 w 22"/>
                  <a:gd name="T13" fmla="*/ 17 h 22"/>
                  <a:gd name="T14" fmla="*/ 17 w 22"/>
                  <a:gd name="T15" fmla="*/ 9 h 22"/>
                  <a:gd name="T16" fmla="*/ 9 w 22"/>
                  <a:gd name="T17" fmla="*/ 5 h 22"/>
                  <a:gd name="T18" fmla="*/ 5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0" y="22"/>
                      <a:pt x="5" y="20"/>
                      <a:pt x="3" y="15"/>
                    </a:cubicBezTo>
                    <a:cubicBezTo>
                      <a:pt x="0" y="10"/>
                      <a:pt x="3" y="5"/>
                      <a:pt x="7" y="3"/>
                    </a:cubicBezTo>
                    <a:cubicBezTo>
                      <a:pt x="12" y="0"/>
                      <a:pt x="18" y="3"/>
                      <a:pt x="20" y="7"/>
                    </a:cubicBezTo>
                    <a:close/>
                    <a:moveTo>
                      <a:pt x="5" y="14"/>
                    </a:moveTo>
                    <a:cubicBezTo>
                      <a:pt x="7" y="17"/>
                      <a:pt x="11" y="19"/>
                      <a:pt x="14" y="17"/>
                    </a:cubicBezTo>
                    <a:cubicBezTo>
                      <a:pt x="17" y="16"/>
                      <a:pt x="19" y="12"/>
                      <a:pt x="17" y="9"/>
                    </a:cubicBezTo>
                    <a:cubicBezTo>
                      <a:pt x="16" y="5"/>
                      <a:pt x="12" y="4"/>
                      <a:pt x="9" y="5"/>
                    </a:cubicBezTo>
                    <a:cubicBezTo>
                      <a:pt x="5" y="7"/>
                      <a:pt x="4" y="11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3" name="Freeform 977"/>
              <p:cNvSpPr>
                <a:spLocks noEditPoints="1"/>
              </p:cNvSpPr>
              <p:nvPr/>
            </p:nvSpPr>
            <p:spPr bwMode="auto">
              <a:xfrm>
                <a:off x="1595" y="1610"/>
                <a:ext cx="44" cy="43"/>
              </a:xfrm>
              <a:custGeom>
                <a:avLst/>
                <a:gdLst>
                  <a:gd name="T0" fmla="*/ 20 w 23"/>
                  <a:gd name="T1" fmla="*/ 7 h 22"/>
                  <a:gd name="T2" fmla="*/ 15 w 23"/>
                  <a:gd name="T3" fmla="*/ 19 h 22"/>
                  <a:gd name="T4" fmla="*/ 3 w 23"/>
                  <a:gd name="T5" fmla="*/ 15 h 22"/>
                  <a:gd name="T6" fmla="*/ 8 w 23"/>
                  <a:gd name="T7" fmla="*/ 2 h 22"/>
                  <a:gd name="T8" fmla="*/ 20 w 23"/>
                  <a:gd name="T9" fmla="*/ 7 h 22"/>
                  <a:gd name="T10" fmla="*/ 6 w 23"/>
                  <a:gd name="T11" fmla="*/ 13 h 22"/>
                  <a:gd name="T12" fmla="*/ 14 w 23"/>
                  <a:gd name="T13" fmla="*/ 17 h 22"/>
                  <a:gd name="T14" fmla="*/ 17 w 23"/>
                  <a:gd name="T15" fmla="*/ 8 h 22"/>
                  <a:gd name="T16" fmla="*/ 9 w 23"/>
                  <a:gd name="T17" fmla="*/ 5 h 22"/>
                  <a:gd name="T18" fmla="*/ 6 w 23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2">
                    <a:moveTo>
                      <a:pt x="20" y="7"/>
                    </a:moveTo>
                    <a:cubicBezTo>
                      <a:pt x="23" y="12"/>
                      <a:pt x="20" y="17"/>
                      <a:pt x="15" y="19"/>
                    </a:cubicBezTo>
                    <a:cubicBezTo>
                      <a:pt x="11" y="22"/>
                      <a:pt x="5" y="19"/>
                      <a:pt x="3" y="15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6" y="13"/>
                    </a:moveTo>
                    <a:cubicBezTo>
                      <a:pt x="7" y="17"/>
                      <a:pt x="11" y="18"/>
                      <a:pt x="14" y="17"/>
                    </a:cubicBezTo>
                    <a:cubicBezTo>
                      <a:pt x="17" y="15"/>
                      <a:pt x="19" y="11"/>
                      <a:pt x="17" y="8"/>
                    </a:cubicBezTo>
                    <a:cubicBezTo>
                      <a:pt x="16" y="5"/>
                      <a:pt x="12" y="3"/>
                      <a:pt x="9" y="5"/>
                    </a:cubicBezTo>
                    <a:cubicBezTo>
                      <a:pt x="6" y="6"/>
                      <a:pt x="4" y="10"/>
                      <a:pt x="6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4" name="Freeform 978"/>
              <p:cNvSpPr>
                <a:spLocks noEditPoints="1"/>
              </p:cNvSpPr>
              <p:nvPr/>
            </p:nvSpPr>
            <p:spPr bwMode="auto">
              <a:xfrm>
                <a:off x="1634" y="1616"/>
                <a:ext cx="42" cy="43"/>
              </a:xfrm>
              <a:custGeom>
                <a:avLst/>
                <a:gdLst>
                  <a:gd name="T0" fmla="*/ 19 w 22"/>
                  <a:gd name="T1" fmla="*/ 7 h 22"/>
                  <a:gd name="T2" fmla="*/ 15 w 22"/>
                  <a:gd name="T3" fmla="*/ 19 h 22"/>
                  <a:gd name="T4" fmla="*/ 2 w 22"/>
                  <a:gd name="T5" fmla="*/ 15 h 22"/>
                  <a:gd name="T6" fmla="*/ 7 w 22"/>
                  <a:gd name="T7" fmla="*/ 2 h 22"/>
                  <a:gd name="T8" fmla="*/ 19 w 22"/>
                  <a:gd name="T9" fmla="*/ 7 h 22"/>
                  <a:gd name="T10" fmla="*/ 5 w 22"/>
                  <a:gd name="T11" fmla="*/ 13 h 22"/>
                  <a:gd name="T12" fmla="*/ 13 w 22"/>
                  <a:gd name="T13" fmla="*/ 17 h 22"/>
                  <a:gd name="T14" fmla="*/ 17 w 22"/>
                  <a:gd name="T15" fmla="*/ 8 h 22"/>
                  <a:gd name="T16" fmla="*/ 8 w 22"/>
                  <a:gd name="T17" fmla="*/ 5 h 22"/>
                  <a:gd name="T18" fmla="*/ 5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7"/>
                    </a:moveTo>
                    <a:cubicBezTo>
                      <a:pt x="22" y="12"/>
                      <a:pt x="19" y="17"/>
                      <a:pt x="15" y="19"/>
                    </a:cubicBezTo>
                    <a:cubicBezTo>
                      <a:pt x="10" y="22"/>
                      <a:pt x="4" y="19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7" y="2"/>
                      <a:pt x="19" y="7"/>
                    </a:cubicBezTo>
                    <a:close/>
                    <a:moveTo>
                      <a:pt x="5" y="13"/>
                    </a:moveTo>
                    <a:cubicBezTo>
                      <a:pt x="6" y="16"/>
                      <a:pt x="10" y="18"/>
                      <a:pt x="13" y="17"/>
                    </a:cubicBezTo>
                    <a:cubicBezTo>
                      <a:pt x="16" y="15"/>
                      <a:pt x="18" y="11"/>
                      <a:pt x="17" y="8"/>
                    </a:cubicBezTo>
                    <a:cubicBezTo>
                      <a:pt x="15" y="5"/>
                      <a:pt x="11" y="3"/>
                      <a:pt x="8" y="5"/>
                    </a:cubicBezTo>
                    <a:cubicBezTo>
                      <a:pt x="5" y="6"/>
                      <a:pt x="3" y="10"/>
                      <a:pt x="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5" name="Freeform 979"/>
              <p:cNvSpPr>
                <a:spLocks noEditPoints="1"/>
              </p:cNvSpPr>
              <p:nvPr/>
            </p:nvSpPr>
            <p:spPr bwMode="auto">
              <a:xfrm>
                <a:off x="1670" y="1622"/>
                <a:ext cx="43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19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3 h 22"/>
                  <a:gd name="T12" fmla="*/ 13 w 22"/>
                  <a:gd name="T13" fmla="*/ 16 h 22"/>
                  <a:gd name="T14" fmla="*/ 17 w 22"/>
                  <a:gd name="T15" fmla="*/ 8 h 22"/>
                  <a:gd name="T16" fmla="*/ 8 w 22"/>
                  <a:gd name="T17" fmla="*/ 5 h 22"/>
                  <a:gd name="T18" fmla="*/ 5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7"/>
                      <a:pt x="15" y="19"/>
                    </a:cubicBezTo>
                    <a:cubicBezTo>
                      <a:pt x="10" y="22"/>
                      <a:pt x="4" y="19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7" y="2"/>
                      <a:pt x="20" y="7"/>
                    </a:cubicBezTo>
                    <a:close/>
                    <a:moveTo>
                      <a:pt x="5" y="13"/>
                    </a:moveTo>
                    <a:cubicBezTo>
                      <a:pt x="6" y="16"/>
                      <a:pt x="10" y="18"/>
                      <a:pt x="13" y="16"/>
                    </a:cubicBezTo>
                    <a:cubicBezTo>
                      <a:pt x="17" y="15"/>
                      <a:pt x="18" y="11"/>
                      <a:pt x="17" y="8"/>
                    </a:cubicBezTo>
                    <a:cubicBezTo>
                      <a:pt x="15" y="5"/>
                      <a:pt x="11" y="3"/>
                      <a:pt x="8" y="5"/>
                    </a:cubicBezTo>
                    <a:cubicBezTo>
                      <a:pt x="5" y="6"/>
                      <a:pt x="3" y="10"/>
                      <a:pt x="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6" name="Freeform 980"/>
              <p:cNvSpPr>
                <a:spLocks noEditPoints="1"/>
              </p:cNvSpPr>
              <p:nvPr/>
            </p:nvSpPr>
            <p:spPr bwMode="auto">
              <a:xfrm>
                <a:off x="1707" y="1626"/>
                <a:ext cx="43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19 h 22"/>
                  <a:gd name="T4" fmla="*/ 2 w 22"/>
                  <a:gd name="T5" fmla="*/ 14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3 h 22"/>
                  <a:gd name="T12" fmla="*/ 14 w 22"/>
                  <a:gd name="T13" fmla="*/ 16 h 22"/>
                  <a:gd name="T14" fmla="*/ 17 w 22"/>
                  <a:gd name="T15" fmla="*/ 8 h 22"/>
                  <a:gd name="T16" fmla="*/ 8 w 22"/>
                  <a:gd name="T17" fmla="*/ 5 h 22"/>
                  <a:gd name="T18" fmla="*/ 5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1"/>
                      <a:pt x="20" y="17"/>
                      <a:pt x="15" y="19"/>
                    </a:cubicBezTo>
                    <a:cubicBezTo>
                      <a:pt x="10" y="22"/>
                      <a:pt x="4" y="19"/>
                      <a:pt x="2" y="14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5" y="13"/>
                    </a:moveTo>
                    <a:cubicBezTo>
                      <a:pt x="7" y="16"/>
                      <a:pt x="10" y="18"/>
                      <a:pt x="14" y="16"/>
                    </a:cubicBezTo>
                    <a:cubicBezTo>
                      <a:pt x="17" y="15"/>
                      <a:pt x="18" y="11"/>
                      <a:pt x="17" y="8"/>
                    </a:cubicBezTo>
                    <a:cubicBezTo>
                      <a:pt x="15" y="5"/>
                      <a:pt x="12" y="3"/>
                      <a:pt x="8" y="5"/>
                    </a:cubicBezTo>
                    <a:cubicBezTo>
                      <a:pt x="5" y="6"/>
                      <a:pt x="4" y="10"/>
                      <a:pt x="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7" name="Freeform 981"/>
              <p:cNvSpPr>
                <a:spLocks noEditPoints="1"/>
              </p:cNvSpPr>
              <p:nvPr/>
            </p:nvSpPr>
            <p:spPr bwMode="auto">
              <a:xfrm>
                <a:off x="1744" y="1628"/>
                <a:ext cx="43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4 h 22"/>
                  <a:gd name="T12" fmla="*/ 14 w 22"/>
                  <a:gd name="T13" fmla="*/ 17 h 22"/>
                  <a:gd name="T14" fmla="*/ 17 w 22"/>
                  <a:gd name="T15" fmla="*/ 8 h 22"/>
                  <a:gd name="T16" fmla="*/ 9 w 22"/>
                  <a:gd name="T17" fmla="*/ 5 h 22"/>
                  <a:gd name="T18" fmla="*/ 5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0" y="22"/>
                      <a:pt x="5" y="20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5" y="14"/>
                    </a:moveTo>
                    <a:cubicBezTo>
                      <a:pt x="7" y="17"/>
                      <a:pt x="11" y="18"/>
                      <a:pt x="14" y="17"/>
                    </a:cubicBezTo>
                    <a:cubicBezTo>
                      <a:pt x="17" y="15"/>
                      <a:pt x="19" y="12"/>
                      <a:pt x="17" y="8"/>
                    </a:cubicBezTo>
                    <a:cubicBezTo>
                      <a:pt x="16" y="5"/>
                      <a:pt x="12" y="4"/>
                      <a:pt x="9" y="5"/>
                    </a:cubicBezTo>
                    <a:cubicBezTo>
                      <a:pt x="5" y="7"/>
                      <a:pt x="4" y="10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8" name="Freeform 982"/>
              <p:cNvSpPr>
                <a:spLocks noEditPoints="1"/>
              </p:cNvSpPr>
              <p:nvPr/>
            </p:nvSpPr>
            <p:spPr bwMode="auto">
              <a:xfrm>
                <a:off x="1783" y="1630"/>
                <a:ext cx="43" cy="43"/>
              </a:xfrm>
              <a:custGeom>
                <a:avLst/>
                <a:gdLst>
                  <a:gd name="T0" fmla="*/ 19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3 h 22"/>
                  <a:gd name="T8" fmla="*/ 19 w 22"/>
                  <a:gd name="T9" fmla="*/ 7 h 22"/>
                  <a:gd name="T10" fmla="*/ 5 w 22"/>
                  <a:gd name="T11" fmla="*/ 14 h 22"/>
                  <a:gd name="T12" fmla="*/ 13 w 22"/>
                  <a:gd name="T13" fmla="*/ 17 h 22"/>
                  <a:gd name="T14" fmla="*/ 16 w 22"/>
                  <a:gd name="T15" fmla="*/ 9 h 22"/>
                  <a:gd name="T16" fmla="*/ 8 w 22"/>
                  <a:gd name="T17" fmla="*/ 5 h 22"/>
                  <a:gd name="T18" fmla="*/ 5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7"/>
                    </a:moveTo>
                    <a:cubicBezTo>
                      <a:pt x="22" y="12"/>
                      <a:pt x="19" y="18"/>
                      <a:pt x="15" y="20"/>
                    </a:cubicBezTo>
                    <a:cubicBezTo>
                      <a:pt x="10" y="22"/>
                      <a:pt x="4" y="20"/>
                      <a:pt x="2" y="15"/>
                    </a:cubicBezTo>
                    <a:cubicBezTo>
                      <a:pt x="0" y="10"/>
                      <a:pt x="2" y="5"/>
                      <a:pt x="7" y="3"/>
                    </a:cubicBezTo>
                    <a:cubicBezTo>
                      <a:pt x="12" y="0"/>
                      <a:pt x="17" y="3"/>
                      <a:pt x="19" y="7"/>
                    </a:cubicBezTo>
                    <a:close/>
                    <a:moveTo>
                      <a:pt x="5" y="14"/>
                    </a:moveTo>
                    <a:cubicBezTo>
                      <a:pt x="6" y="17"/>
                      <a:pt x="10" y="19"/>
                      <a:pt x="13" y="17"/>
                    </a:cubicBezTo>
                    <a:cubicBezTo>
                      <a:pt x="16" y="16"/>
                      <a:pt x="18" y="12"/>
                      <a:pt x="16" y="9"/>
                    </a:cubicBezTo>
                    <a:cubicBezTo>
                      <a:pt x="15" y="5"/>
                      <a:pt x="11" y="4"/>
                      <a:pt x="8" y="5"/>
                    </a:cubicBezTo>
                    <a:cubicBezTo>
                      <a:pt x="5" y="7"/>
                      <a:pt x="3" y="11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9" name="Freeform 983"/>
              <p:cNvSpPr>
                <a:spLocks noEditPoints="1"/>
              </p:cNvSpPr>
              <p:nvPr/>
            </p:nvSpPr>
            <p:spPr bwMode="auto">
              <a:xfrm>
                <a:off x="1820" y="1630"/>
                <a:ext cx="43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4 h 22"/>
                  <a:gd name="T12" fmla="*/ 14 w 22"/>
                  <a:gd name="T13" fmla="*/ 17 h 22"/>
                  <a:gd name="T14" fmla="*/ 17 w 22"/>
                  <a:gd name="T15" fmla="*/ 8 h 22"/>
                  <a:gd name="T16" fmla="*/ 8 w 22"/>
                  <a:gd name="T17" fmla="*/ 5 h 22"/>
                  <a:gd name="T18" fmla="*/ 5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0" y="22"/>
                      <a:pt x="4" y="20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5" y="14"/>
                    </a:moveTo>
                    <a:cubicBezTo>
                      <a:pt x="6" y="17"/>
                      <a:pt x="10" y="18"/>
                      <a:pt x="14" y="17"/>
                    </a:cubicBezTo>
                    <a:cubicBezTo>
                      <a:pt x="17" y="15"/>
                      <a:pt x="18" y="12"/>
                      <a:pt x="17" y="8"/>
                    </a:cubicBezTo>
                    <a:cubicBezTo>
                      <a:pt x="15" y="5"/>
                      <a:pt x="12" y="4"/>
                      <a:pt x="8" y="5"/>
                    </a:cubicBezTo>
                    <a:cubicBezTo>
                      <a:pt x="5" y="7"/>
                      <a:pt x="4" y="10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0" name="Freeform 984"/>
              <p:cNvSpPr>
                <a:spLocks noEditPoints="1"/>
              </p:cNvSpPr>
              <p:nvPr/>
            </p:nvSpPr>
            <p:spPr bwMode="auto">
              <a:xfrm>
                <a:off x="1857" y="1630"/>
                <a:ext cx="42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19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3 h 22"/>
                  <a:gd name="T12" fmla="*/ 14 w 22"/>
                  <a:gd name="T13" fmla="*/ 17 h 22"/>
                  <a:gd name="T14" fmla="*/ 17 w 22"/>
                  <a:gd name="T15" fmla="*/ 8 h 22"/>
                  <a:gd name="T16" fmla="*/ 9 w 22"/>
                  <a:gd name="T17" fmla="*/ 5 h 22"/>
                  <a:gd name="T18" fmla="*/ 5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7"/>
                      <a:pt x="15" y="19"/>
                    </a:cubicBezTo>
                    <a:cubicBezTo>
                      <a:pt x="10" y="22"/>
                      <a:pt x="5" y="19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5" y="13"/>
                    </a:moveTo>
                    <a:cubicBezTo>
                      <a:pt x="7" y="17"/>
                      <a:pt x="11" y="18"/>
                      <a:pt x="14" y="17"/>
                    </a:cubicBezTo>
                    <a:cubicBezTo>
                      <a:pt x="17" y="15"/>
                      <a:pt x="19" y="11"/>
                      <a:pt x="17" y="8"/>
                    </a:cubicBezTo>
                    <a:cubicBezTo>
                      <a:pt x="16" y="5"/>
                      <a:pt x="12" y="3"/>
                      <a:pt x="9" y="5"/>
                    </a:cubicBezTo>
                    <a:cubicBezTo>
                      <a:pt x="5" y="6"/>
                      <a:pt x="4" y="10"/>
                      <a:pt x="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1" name="Freeform 985"/>
              <p:cNvSpPr>
                <a:spLocks noEditPoints="1"/>
              </p:cNvSpPr>
              <p:nvPr/>
            </p:nvSpPr>
            <p:spPr bwMode="auto">
              <a:xfrm>
                <a:off x="1894" y="1624"/>
                <a:ext cx="44" cy="43"/>
              </a:xfrm>
              <a:custGeom>
                <a:avLst/>
                <a:gdLst>
                  <a:gd name="T0" fmla="*/ 20 w 23"/>
                  <a:gd name="T1" fmla="*/ 7 h 22"/>
                  <a:gd name="T2" fmla="*/ 15 w 23"/>
                  <a:gd name="T3" fmla="*/ 20 h 22"/>
                  <a:gd name="T4" fmla="*/ 3 w 23"/>
                  <a:gd name="T5" fmla="*/ 15 h 22"/>
                  <a:gd name="T6" fmla="*/ 8 w 23"/>
                  <a:gd name="T7" fmla="*/ 2 h 22"/>
                  <a:gd name="T8" fmla="*/ 20 w 23"/>
                  <a:gd name="T9" fmla="*/ 7 h 22"/>
                  <a:gd name="T10" fmla="*/ 6 w 23"/>
                  <a:gd name="T11" fmla="*/ 14 h 22"/>
                  <a:gd name="T12" fmla="*/ 14 w 23"/>
                  <a:gd name="T13" fmla="*/ 17 h 22"/>
                  <a:gd name="T14" fmla="*/ 17 w 23"/>
                  <a:gd name="T15" fmla="*/ 9 h 22"/>
                  <a:gd name="T16" fmla="*/ 9 w 23"/>
                  <a:gd name="T17" fmla="*/ 5 h 22"/>
                  <a:gd name="T18" fmla="*/ 6 w 23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2">
                    <a:moveTo>
                      <a:pt x="20" y="7"/>
                    </a:moveTo>
                    <a:cubicBezTo>
                      <a:pt x="23" y="12"/>
                      <a:pt x="20" y="18"/>
                      <a:pt x="15" y="20"/>
                    </a:cubicBezTo>
                    <a:cubicBezTo>
                      <a:pt x="11" y="22"/>
                      <a:pt x="5" y="20"/>
                      <a:pt x="3" y="15"/>
                    </a:cubicBezTo>
                    <a:cubicBezTo>
                      <a:pt x="0" y="10"/>
                      <a:pt x="3" y="5"/>
                      <a:pt x="8" y="2"/>
                    </a:cubicBezTo>
                    <a:cubicBezTo>
                      <a:pt x="12" y="0"/>
                      <a:pt x="18" y="3"/>
                      <a:pt x="20" y="7"/>
                    </a:cubicBezTo>
                    <a:close/>
                    <a:moveTo>
                      <a:pt x="6" y="14"/>
                    </a:moveTo>
                    <a:cubicBezTo>
                      <a:pt x="7" y="17"/>
                      <a:pt x="11" y="19"/>
                      <a:pt x="14" y="17"/>
                    </a:cubicBezTo>
                    <a:cubicBezTo>
                      <a:pt x="17" y="16"/>
                      <a:pt x="19" y="12"/>
                      <a:pt x="17" y="9"/>
                    </a:cubicBezTo>
                    <a:cubicBezTo>
                      <a:pt x="16" y="5"/>
                      <a:pt x="12" y="4"/>
                      <a:pt x="9" y="5"/>
                    </a:cubicBezTo>
                    <a:cubicBezTo>
                      <a:pt x="6" y="7"/>
                      <a:pt x="4" y="11"/>
                      <a:pt x="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2" name="Freeform 986"/>
              <p:cNvSpPr>
                <a:spLocks noEditPoints="1"/>
              </p:cNvSpPr>
              <p:nvPr/>
            </p:nvSpPr>
            <p:spPr bwMode="auto">
              <a:xfrm>
                <a:off x="1932" y="1620"/>
                <a:ext cx="43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3 h 22"/>
                  <a:gd name="T12" fmla="*/ 13 w 22"/>
                  <a:gd name="T13" fmla="*/ 17 h 22"/>
                  <a:gd name="T14" fmla="*/ 17 w 22"/>
                  <a:gd name="T15" fmla="*/ 8 h 22"/>
                  <a:gd name="T16" fmla="*/ 8 w 22"/>
                  <a:gd name="T17" fmla="*/ 5 h 22"/>
                  <a:gd name="T18" fmla="*/ 5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19" y="17"/>
                      <a:pt x="15" y="20"/>
                    </a:cubicBezTo>
                    <a:cubicBezTo>
                      <a:pt x="10" y="22"/>
                      <a:pt x="4" y="20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7" y="2"/>
                      <a:pt x="20" y="7"/>
                    </a:cubicBezTo>
                    <a:close/>
                    <a:moveTo>
                      <a:pt x="5" y="13"/>
                    </a:moveTo>
                    <a:cubicBezTo>
                      <a:pt x="6" y="17"/>
                      <a:pt x="10" y="18"/>
                      <a:pt x="13" y="17"/>
                    </a:cubicBezTo>
                    <a:cubicBezTo>
                      <a:pt x="17" y="15"/>
                      <a:pt x="18" y="11"/>
                      <a:pt x="17" y="8"/>
                    </a:cubicBezTo>
                    <a:cubicBezTo>
                      <a:pt x="15" y="5"/>
                      <a:pt x="11" y="3"/>
                      <a:pt x="8" y="5"/>
                    </a:cubicBezTo>
                    <a:cubicBezTo>
                      <a:pt x="5" y="6"/>
                      <a:pt x="3" y="10"/>
                      <a:pt x="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3" name="Freeform 987"/>
              <p:cNvSpPr>
                <a:spLocks noEditPoints="1"/>
              </p:cNvSpPr>
              <p:nvPr/>
            </p:nvSpPr>
            <p:spPr bwMode="auto">
              <a:xfrm>
                <a:off x="1967" y="1610"/>
                <a:ext cx="43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19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3 h 22"/>
                  <a:gd name="T12" fmla="*/ 14 w 22"/>
                  <a:gd name="T13" fmla="*/ 16 h 22"/>
                  <a:gd name="T14" fmla="*/ 17 w 22"/>
                  <a:gd name="T15" fmla="*/ 8 h 22"/>
                  <a:gd name="T16" fmla="*/ 9 w 22"/>
                  <a:gd name="T17" fmla="*/ 5 h 22"/>
                  <a:gd name="T18" fmla="*/ 5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7"/>
                      <a:pt x="15" y="19"/>
                    </a:cubicBezTo>
                    <a:cubicBezTo>
                      <a:pt x="10" y="22"/>
                      <a:pt x="5" y="19"/>
                      <a:pt x="2" y="15"/>
                    </a:cubicBezTo>
                    <a:cubicBezTo>
                      <a:pt x="0" y="10"/>
                      <a:pt x="3" y="4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5" y="13"/>
                    </a:moveTo>
                    <a:cubicBezTo>
                      <a:pt x="7" y="16"/>
                      <a:pt x="11" y="18"/>
                      <a:pt x="14" y="16"/>
                    </a:cubicBezTo>
                    <a:cubicBezTo>
                      <a:pt x="17" y="15"/>
                      <a:pt x="19" y="11"/>
                      <a:pt x="17" y="8"/>
                    </a:cubicBezTo>
                    <a:cubicBezTo>
                      <a:pt x="16" y="5"/>
                      <a:pt x="12" y="3"/>
                      <a:pt x="9" y="5"/>
                    </a:cubicBezTo>
                    <a:cubicBezTo>
                      <a:pt x="5" y="6"/>
                      <a:pt x="4" y="10"/>
                      <a:pt x="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4" name="Freeform 988"/>
              <p:cNvSpPr>
                <a:spLocks noEditPoints="1"/>
              </p:cNvSpPr>
              <p:nvPr/>
            </p:nvSpPr>
            <p:spPr bwMode="auto">
              <a:xfrm>
                <a:off x="2004" y="1597"/>
                <a:ext cx="43" cy="43"/>
              </a:xfrm>
              <a:custGeom>
                <a:avLst/>
                <a:gdLst>
                  <a:gd name="T0" fmla="*/ 19 w 22"/>
                  <a:gd name="T1" fmla="*/ 7 h 22"/>
                  <a:gd name="T2" fmla="*/ 14 w 22"/>
                  <a:gd name="T3" fmla="*/ 20 h 22"/>
                  <a:gd name="T4" fmla="*/ 2 w 22"/>
                  <a:gd name="T5" fmla="*/ 15 h 22"/>
                  <a:gd name="T6" fmla="*/ 7 w 22"/>
                  <a:gd name="T7" fmla="*/ 2 h 22"/>
                  <a:gd name="T8" fmla="*/ 19 w 22"/>
                  <a:gd name="T9" fmla="*/ 7 h 22"/>
                  <a:gd name="T10" fmla="*/ 5 w 22"/>
                  <a:gd name="T11" fmla="*/ 14 h 22"/>
                  <a:gd name="T12" fmla="*/ 13 w 22"/>
                  <a:gd name="T13" fmla="*/ 17 h 22"/>
                  <a:gd name="T14" fmla="*/ 16 w 22"/>
                  <a:gd name="T15" fmla="*/ 9 h 22"/>
                  <a:gd name="T16" fmla="*/ 8 w 22"/>
                  <a:gd name="T17" fmla="*/ 5 h 22"/>
                  <a:gd name="T18" fmla="*/ 5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7"/>
                    </a:moveTo>
                    <a:cubicBezTo>
                      <a:pt x="22" y="12"/>
                      <a:pt x="19" y="18"/>
                      <a:pt x="14" y="20"/>
                    </a:cubicBezTo>
                    <a:cubicBezTo>
                      <a:pt x="10" y="22"/>
                      <a:pt x="4" y="20"/>
                      <a:pt x="2" y="15"/>
                    </a:cubicBezTo>
                    <a:cubicBezTo>
                      <a:pt x="0" y="10"/>
                      <a:pt x="2" y="5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lose/>
                    <a:moveTo>
                      <a:pt x="5" y="14"/>
                    </a:moveTo>
                    <a:cubicBezTo>
                      <a:pt x="6" y="17"/>
                      <a:pt x="10" y="19"/>
                      <a:pt x="13" y="17"/>
                    </a:cubicBezTo>
                    <a:cubicBezTo>
                      <a:pt x="16" y="16"/>
                      <a:pt x="18" y="12"/>
                      <a:pt x="16" y="9"/>
                    </a:cubicBezTo>
                    <a:cubicBezTo>
                      <a:pt x="15" y="5"/>
                      <a:pt x="11" y="4"/>
                      <a:pt x="8" y="5"/>
                    </a:cubicBezTo>
                    <a:cubicBezTo>
                      <a:pt x="5" y="7"/>
                      <a:pt x="3" y="11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5" name="Freeform 989"/>
              <p:cNvSpPr>
                <a:spLocks noEditPoints="1"/>
              </p:cNvSpPr>
              <p:nvPr/>
            </p:nvSpPr>
            <p:spPr bwMode="auto">
              <a:xfrm>
                <a:off x="2037" y="1581"/>
                <a:ext cx="43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3 h 22"/>
                  <a:gd name="T12" fmla="*/ 14 w 22"/>
                  <a:gd name="T13" fmla="*/ 17 h 22"/>
                  <a:gd name="T14" fmla="*/ 17 w 22"/>
                  <a:gd name="T15" fmla="*/ 8 h 22"/>
                  <a:gd name="T16" fmla="*/ 8 w 22"/>
                  <a:gd name="T17" fmla="*/ 5 h 22"/>
                  <a:gd name="T18" fmla="*/ 5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7"/>
                      <a:pt x="15" y="20"/>
                    </a:cubicBezTo>
                    <a:cubicBezTo>
                      <a:pt x="10" y="22"/>
                      <a:pt x="4" y="20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5" y="13"/>
                    </a:moveTo>
                    <a:cubicBezTo>
                      <a:pt x="7" y="17"/>
                      <a:pt x="10" y="18"/>
                      <a:pt x="14" y="17"/>
                    </a:cubicBezTo>
                    <a:cubicBezTo>
                      <a:pt x="17" y="15"/>
                      <a:pt x="18" y="11"/>
                      <a:pt x="17" y="8"/>
                    </a:cubicBezTo>
                    <a:cubicBezTo>
                      <a:pt x="15" y="5"/>
                      <a:pt x="12" y="3"/>
                      <a:pt x="8" y="5"/>
                    </a:cubicBezTo>
                    <a:cubicBezTo>
                      <a:pt x="5" y="6"/>
                      <a:pt x="4" y="10"/>
                      <a:pt x="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6" name="Freeform 990"/>
              <p:cNvSpPr>
                <a:spLocks noEditPoints="1"/>
              </p:cNvSpPr>
              <p:nvPr/>
            </p:nvSpPr>
            <p:spPr bwMode="auto">
              <a:xfrm>
                <a:off x="2068" y="1558"/>
                <a:ext cx="43" cy="43"/>
              </a:xfrm>
              <a:custGeom>
                <a:avLst/>
                <a:gdLst>
                  <a:gd name="T0" fmla="*/ 19 w 22"/>
                  <a:gd name="T1" fmla="*/ 7 h 22"/>
                  <a:gd name="T2" fmla="*/ 14 w 22"/>
                  <a:gd name="T3" fmla="*/ 20 h 22"/>
                  <a:gd name="T4" fmla="*/ 2 w 22"/>
                  <a:gd name="T5" fmla="*/ 15 h 22"/>
                  <a:gd name="T6" fmla="*/ 7 w 22"/>
                  <a:gd name="T7" fmla="*/ 2 h 22"/>
                  <a:gd name="T8" fmla="*/ 19 w 22"/>
                  <a:gd name="T9" fmla="*/ 7 h 22"/>
                  <a:gd name="T10" fmla="*/ 5 w 22"/>
                  <a:gd name="T11" fmla="*/ 14 h 22"/>
                  <a:gd name="T12" fmla="*/ 13 w 22"/>
                  <a:gd name="T13" fmla="*/ 17 h 22"/>
                  <a:gd name="T14" fmla="*/ 16 w 22"/>
                  <a:gd name="T15" fmla="*/ 9 h 22"/>
                  <a:gd name="T16" fmla="*/ 8 w 22"/>
                  <a:gd name="T17" fmla="*/ 5 h 22"/>
                  <a:gd name="T18" fmla="*/ 5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7"/>
                    </a:moveTo>
                    <a:cubicBezTo>
                      <a:pt x="22" y="12"/>
                      <a:pt x="19" y="18"/>
                      <a:pt x="14" y="20"/>
                    </a:cubicBezTo>
                    <a:cubicBezTo>
                      <a:pt x="10" y="22"/>
                      <a:pt x="4" y="20"/>
                      <a:pt x="2" y="15"/>
                    </a:cubicBezTo>
                    <a:cubicBezTo>
                      <a:pt x="0" y="10"/>
                      <a:pt x="2" y="5"/>
                      <a:pt x="7" y="2"/>
                    </a:cubicBezTo>
                    <a:cubicBezTo>
                      <a:pt x="11" y="0"/>
                      <a:pt x="17" y="2"/>
                      <a:pt x="19" y="7"/>
                    </a:cubicBezTo>
                    <a:close/>
                    <a:moveTo>
                      <a:pt x="5" y="14"/>
                    </a:moveTo>
                    <a:cubicBezTo>
                      <a:pt x="6" y="17"/>
                      <a:pt x="10" y="19"/>
                      <a:pt x="13" y="17"/>
                    </a:cubicBezTo>
                    <a:cubicBezTo>
                      <a:pt x="16" y="16"/>
                      <a:pt x="18" y="12"/>
                      <a:pt x="16" y="9"/>
                    </a:cubicBezTo>
                    <a:cubicBezTo>
                      <a:pt x="15" y="5"/>
                      <a:pt x="11" y="4"/>
                      <a:pt x="8" y="5"/>
                    </a:cubicBezTo>
                    <a:cubicBezTo>
                      <a:pt x="5" y="7"/>
                      <a:pt x="3" y="11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7" name="Freeform 991"/>
              <p:cNvSpPr>
                <a:spLocks noEditPoints="1"/>
              </p:cNvSpPr>
              <p:nvPr/>
            </p:nvSpPr>
            <p:spPr bwMode="auto">
              <a:xfrm>
                <a:off x="2093" y="1531"/>
                <a:ext cx="43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4 h 22"/>
                  <a:gd name="T12" fmla="*/ 13 w 22"/>
                  <a:gd name="T13" fmla="*/ 17 h 22"/>
                  <a:gd name="T14" fmla="*/ 17 w 22"/>
                  <a:gd name="T15" fmla="*/ 9 h 22"/>
                  <a:gd name="T16" fmla="*/ 8 w 22"/>
                  <a:gd name="T17" fmla="*/ 5 h 22"/>
                  <a:gd name="T18" fmla="*/ 5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0" y="22"/>
                      <a:pt x="4" y="20"/>
                      <a:pt x="2" y="15"/>
                    </a:cubicBezTo>
                    <a:cubicBezTo>
                      <a:pt x="0" y="10"/>
                      <a:pt x="2" y="5"/>
                      <a:pt x="7" y="2"/>
                    </a:cubicBezTo>
                    <a:cubicBezTo>
                      <a:pt x="12" y="0"/>
                      <a:pt x="18" y="3"/>
                      <a:pt x="20" y="7"/>
                    </a:cubicBezTo>
                    <a:close/>
                    <a:moveTo>
                      <a:pt x="5" y="14"/>
                    </a:moveTo>
                    <a:cubicBezTo>
                      <a:pt x="6" y="17"/>
                      <a:pt x="10" y="19"/>
                      <a:pt x="13" y="17"/>
                    </a:cubicBezTo>
                    <a:cubicBezTo>
                      <a:pt x="17" y="16"/>
                      <a:pt x="18" y="12"/>
                      <a:pt x="17" y="9"/>
                    </a:cubicBezTo>
                    <a:cubicBezTo>
                      <a:pt x="15" y="5"/>
                      <a:pt x="11" y="4"/>
                      <a:pt x="8" y="5"/>
                    </a:cubicBezTo>
                    <a:cubicBezTo>
                      <a:pt x="5" y="7"/>
                      <a:pt x="4" y="11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8" name="Freeform 992"/>
              <p:cNvSpPr>
                <a:spLocks noEditPoints="1"/>
              </p:cNvSpPr>
              <p:nvPr/>
            </p:nvSpPr>
            <p:spPr bwMode="auto">
              <a:xfrm>
                <a:off x="2113" y="1500"/>
                <a:ext cx="42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4 h 22"/>
                  <a:gd name="T12" fmla="*/ 14 w 22"/>
                  <a:gd name="T13" fmla="*/ 17 h 22"/>
                  <a:gd name="T14" fmla="*/ 17 w 22"/>
                  <a:gd name="T15" fmla="*/ 8 h 22"/>
                  <a:gd name="T16" fmla="*/ 9 w 22"/>
                  <a:gd name="T17" fmla="*/ 5 h 22"/>
                  <a:gd name="T18" fmla="*/ 5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0" y="22"/>
                      <a:pt x="5" y="20"/>
                      <a:pt x="2" y="15"/>
                    </a:cubicBezTo>
                    <a:cubicBezTo>
                      <a:pt x="0" y="10"/>
                      <a:pt x="3" y="4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5" y="14"/>
                    </a:moveTo>
                    <a:cubicBezTo>
                      <a:pt x="7" y="17"/>
                      <a:pt x="11" y="18"/>
                      <a:pt x="14" y="17"/>
                    </a:cubicBezTo>
                    <a:cubicBezTo>
                      <a:pt x="17" y="16"/>
                      <a:pt x="19" y="12"/>
                      <a:pt x="17" y="8"/>
                    </a:cubicBezTo>
                    <a:cubicBezTo>
                      <a:pt x="16" y="5"/>
                      <a:pt x="12" y="4"/>
                      <a:pt x="9" y="5"/>
                    </a:cubicBezTo>
                    <a:cubicBezTo>
                      <a:pt x="5" y="7"/>
                      <a:pt x="4" y="10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9" name="Freeform 993"/>
              <p:cNvSpPr>
                <a:spLocks noEditPoints="1"/>
              </p:cNvSpPr>
              <p:nvPr/>
            </p:nvSpPr>
            <p:spPr bwMode="auto">
              <a:xfrm>
                <a:off x="2126" y="1465"/>
                <a:ext cx="43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3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4 h 22"/>
                  <a:gd name="T12" fmla="*/ 14 w 22"/>
                  <a:gd name="T13" fmla="*/ 17 h 22"/>
                  <a:gd name="T14" fmla="*/ 17 w 22"/>
                  <a:gd name="T15" fmla="*/ 8 h 22"/>
                  <a:gd name="T16" fmla="*/ 9 w 22"/>
                  <a:gd name="T17" fmla="*/ 5 h 22"/>
                  <a:gd name="T18" fmla="*/ 5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0" y="22"/>
                      <a:pt x="5" y="20"/>
                      <a:pt x="3" y="15"/>
                    </a:cubicBezTo>
                    <a:cubicBezTo>
                      <a:pt x="0" y="10"/>
                      <a:pt x="3" y="4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5" y="14"/>
                    </a:moveTo>
                    <a:cubicBezTo>
                      <a:pt x="7" y="17"/>
                      <a:pt x="11" y="18"/>
                      <a:pt x="14" y="17"/>
                    </a:cubicBezTo>
                    <a:cubicBezTo>
                      <a:pt x="17" y="16"/>
                      <a:pt x="19" y="12"/>
                      <a:pt x="17" y="8"/>
                    </a:cubicBezTo>
                    <a:cubicBezTo>
                      <a:pt x="16" y="5"/>
                      <a:pt x="12" y="4"/>
                      <a:pt x="9" y="5"/>
                    </a:cubicBezTo>
                    <a:cubicBezTo>
                      <a:pt x="5" y="7"/>
                      <a:pt x="4" y="10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0" name="Freeform 994"/>
              <p:cNvSpPr>
                <a:spLocks noEditPoints="1"/>
              </p:cNvSpPr>
              <p:nvPr/>
            </p:nvSpPr>
            <p:spPr bwMode="auto">
              <a:xfrm>
                <a:off x="2134" y="1428"/>
                <a:ext cx="43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4 h 22"/>
                  <a:gd name="T12" fmla="*/ 13 w 22"/>
                  <a:gd name="T13" fmla="*/ 17 h 22"/>
                  <a:gd name="T14" fmla="*/ 17 w 22"/>
                  <a:gd name="T15" fmla="*/ 8 h 22"/>
                  <a:gd name="T16" fmla="*/ 8 w 22"/>
                  <a:gd name="T17" fmla="*/ 5 h 22"/>
                  <a:gd name="T18" fmla="*/ 5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0" y="22"/>
                      <a:pt x="4" y="20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7" y="2"/>
                      <a:pt x="20" y="7"/>
                    </a:cubicBezTo>
                    <a:close/>
                    <a:moveTo>
                      <a:pt x="5" y="14"/>
                    </a:moveTo>
                    <a:cubicBezTo>
                      <a:pt x="6" y="17"/>
                      <a:pt x="10" y="18"/>
                      <a:pt x="13" y="17"/>
                    </a:cubicBezTo>
                    <a:cubicBezTo>
                      <a:pt x="17" y="16"/>
                      <a:pt x="18" y="12"/>
                      <a:pt x="17" y="8"/>
                    </a:cubicBezTo>
                    <a:cubicBezTo>
                      <a:pt x="15" y="5"/>
                      <a:pt x="11" y="4"/>
                      <a:pt x="8" y="5"/>
                    </a:cubicBezTo>
                    <a:cubicBezTo>
                      <a:pt x="5" y="7"/>
                      <a:pt x="3" y="10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1" name="Freeform 995"/>
              <p:cNvSpPr>
                <a:spLocks noEditPoints="1"/>
              </p:cNvSpPr>
              <p:nvPr/>
            </p:nvSpPr>
            <p:spPr bwMode="auto">
              <a:xfrm>
                <a:off x="2134" y="1391"/>
                <a:ext cx="43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3 h 22"/>
                  <a:gd name="T12" fmla="*/ 14 w 22"/>
                  <a:gd name="T13" fmla="*/ 17 h 22"/>
                  <a:gd name="T14" fmla="*/ 17 w 22"/>
                  <a:gd name="T15" fmla="*/ 8 h 22"/>
                  <a:gd name="T16" fmla="*/ 9 w 22"/>
                  <a:gd name="T17" fmla="*/ 5 h 22"/>
                  <a:gd name="T18" fmla="*/ 5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7"/>
                      <a:pt x="15" y="20"/>
                    </a:cubicBezTo>
                    <a:cubicBezTo>
                      <a:pt x="10" y="22"/>
                      <a:pt x="5" y="20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5" y="13"/>
                    </a:moveTo>
                    <a:cubicBezTo>
                      <a:pt x="7" y="17"/>
                      <a:pt x="11" y="18"/>
                      <a:pt x="14" y="17"/>
                    </a:cubicBezTo>
                    <a:cubicBezTo>
                      <a:pt x="17" y="15"/>
                      <a:pt x="19" y="11"/>
                      <a:pt x="17" y="8"/>
                    </a:cubicBezTo>
                    <a:cubicBezTo>
                      <a:pt x="16" y="5"/>
                      <a:pt x="12" y="3"/>
                      <a:pt x="9" y="5"/>
                    </a:cubicBezTo>
                    <a:cubicBezTo>
                      <a:pt x="5" y="6"/>
                      <a:pt x="4" y="10"/>
                      <a:pt x="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2" name="Freeform 996"/>
              <p:cNvSpPr>
                <a:spLocks noEditPoints="1"/>
              </p:cNvSpPr>
              <p:nvPr/>
            </p:nvSpPr>
            <p:spPr bwMode="auto">
              <a:xfrm>
                <a:off x="2130" y="1354"/>
                <a:ext cx="43" cy="43"/>
              </a:xfrm>
              <a:custGeom>
                <a:avLst/>
                <a:gdLst>
                  <a:gd name="T0" fmla="*/ 19 w 22"/>
                  <a:gd name="T1" fmla="*/ 7 h 22"/>
                  <a:gd name="T2" fmla="*/ 15 w 22"/>
                  <a:gd name="T3" fmla="*/ 19 h 22"/>
                  <a:gd name="T4" fmla="*/ 2 w 22"/>
                  <a:gd name="T5" fmla="*/ 15 h 22"/>
                  <a:gd name="T6" fmla="*/ 7 w 22"/>
                  <a:gd name="T7" fmla="*/ 2 h 22"/>
                  <a:gd name="T8" fmla="*/ 19 w 22"/>
                  <a:gd name="T9" fmla="*/ 7 h 22"/>
                  <a:gd name="T10" fmla="*/ 5 w 22"/>
                  <a:gd name="T11" fmla="*/ 13 h 22"/>
                  <a:gd name="T12" fmla="*/ 13 w 22"/>
                  <a:gd name="T13" fmla="*/ 17 h 22"/>
                  <a:gd name="T14" fmla="*/ 17 w 22"/>
                  <a:gd name="T15" fmla="*/ 8 h 22"/>
                  <a:gd name="T16" fmla="*/ 8 w 22"/>
                  <a:gd name="T17" fmla="*/ 5 h 22"/>
                  <a:gd name="T18" fmla="*/ 5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7"/>
                    </a:moveTo>
                    <a:cubicBezTo>
                      <a:pt x="22" y="12"/>
                      <a:pt x="19" y="17"/>
                      <a:pt x="15" y="19"/>
                    </a:cubicBezTo>
                    <a:cubicBezTo>
                      <a:pt x="10" y="22"/>
                      <a:pt x="4" y="19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7" y="2"/>
                      <a:pt x="19" y="7"/>
                    </a:cubicBezTo>
                    <a:close/>
                    <a:moveTo>
                      <a:pt x="5" y="13"/>
                    </a:moveTo>
                    <a:cubicBezTo>
                      <a:pt x="6" y="16"/>
                      <a:pt x="10" y="18"/>
                      <a:pt x="13" y="17"/>
                    </a:cubicBezTo>
                    <a:cubicBezTo>
                      <a:pt x="17" y="15"/>
                      <a:pt x="18" y="11"/>
                      <a:pt x="17" y="8"/>
                    </a:cubicBezTo>
                    <a:cubicBezTo>
                      <a:pt x="15" y="5"/>
                      <a:pt x="11" y="3"/>
                      <a:pt x="8" y="5"/>
                    </a:cubicBezTo>
                    <a:cubicBezTo>
                      <a:pt x="5" y="6"/>
                      <a:pt x="3" y="10"/>
                      <a:pt x="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3" name="Freeform 997"/>
              <p:cNvSpPr>
                <a:spLocks noEditPoints="1"/>
              </p:cNvSpPr>
              <p:nvPr/>
            </p:nvSpPr>
            <p:spPr bwMode="auto">
              <a:xfrm>
                <a:off x="1795" y="1919"/>
                <a:ext cx="42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4 h 22"/>
                  <a:gd name="T12" fmla="*/ 14 w 22"/>
                  <a:gd name="T13" fmla="*/ 17 h 22"/>
                  <a:gd name="T14" fmla="*/ 17 w 22"/>
                  <a:gd name="T15" fmla="*/ 8 h 22"/>
                  <a:gd name="T16" fmla="*/ 8 w 22"/>
                  <a:gd name="T17" fmla="*/ 5 h 22"/>
                  <a:gd name="T18" fmla="*/ 5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0" y="22"/>
                      <a:pt x="4" y="20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5" y="14"/>
                    </a:moveTo>
                    <a:cubicBezTo>
                      <a:pt x="7" y="17"/>
                      <a:pt x="10" y="18"/>
                      <a:pt x="14" y="17"/>
                    </a:cubicBezTo>
                    <a:cubicBezTo>
                      <a:pt x="17" y="16"/>
                      <a:pt x="18" y="12"/>
                      <a:pt x="17" y="8"/>
                    </a:cubicBezTo>
                    <a:cubicBezTo>
                      <a:pt x="15" y="5"/>
                      <a:pt x="12" y="4"/>
                      <a:pt x="8" y="5"/>
                    </a:cubicBezTo>
                    <a:cubicBezTo>
                      <a:pt x="5" y="7"/>
                      <a:pt x="4" y="10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4" name="Freeform 998"/>
              <p:cNvSpPr>
                <a:spLocks noEditPoints="1"/>
              </p:cNvSpPr>
              <p:nvPr/>
            </p:nvSpPr>
            <p:spPr bwMode="auto">
              <a:xfrm>
                <a:off x="1795" y="1882"/>
                <a:ext cx="44" cy="43"/>
              </a:xfrm>
              <a:custGeom>
                <a:avLst/>
                <a:gdLst>
                  <a:gd name="T0" fmla="*/ 20 w 23"/>
                  <a:gd name="T1" fmla="*/ 7 h 22"/>
                  <a:gd name="T2" fmla="*/ 15 w 23"/>
                  <a:gd name="T3" fmla="*/ 20 h 22"/>
                  <a:gd name="T4" fmla="*/ 3 w 23"/>
                  <a:gd name="T5" fmla="*/ 15 h 22"/>
                  <a:gd name="T6" fmla="*/ 8 w 23"/>
                  <a:gd name="T7" fmla="*/ 2 h 22"/>
                  <a:gd name="T8" fmla="*/ 20 w 23"/>
                  <a:gd name="T9" fmla="*/ 7 h 22"/>
                  <a:gd name="T10" fmla="*/ 6 w 23"/>
                  <a:gd name="T11" fmla="*/ 13 h 22"/>
                  <a:gd name="T12" fmla="*/ 14 w 23"/>
                  <a:gd name="T13" fmla="*/ 17 h 22"/>
                  <a:gd name="T14" fmla="*/ 17 w 23"/>
                  <a:gd name="T15" fmla="*/ 8 h 22"/>
                  <a:gd name="T16" fmla="*/ 9 w 23"/>
                  <a:gd name="T17" fmla="*/ 5 h 22"/>
                  <a:gd name="T18" fmla="*/ 6 w 23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2">
                    <a:moveTo>
                      <a:pt x="20" y="7"/>
                    </a:moveTo>
                    <a:cubicBezTo>
                      <a:pt x="23" y="12"/>
                      <a:pt x="20" y="17"/>
                      <a:pt x="15" y="20"/>
                    </a:cubicBezTo>
                    <a:cubicBezTo>
                      <a:pt x="11" y="22"/>
                      <a:pt x="5" y="20"/>
                      <a:pt x="3" y="15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6" y="13"/>
                    </a:moveTo>
                    <a:cubicBezTo>
                      <a:pt x="7" y="17"/>
                      <a:pt x="11" y="18"/>
                      <a:pt x="14" y="17"/>
                    </a:cubicBezTo>
                    <a:cubicBezTo>
                      <a:pt x="17" y="15"/>
                      <a:pt x="19" y="11"/>
                      <a:pt x="17" y="8"/>
                    </a:cubicBezTo>
                    <a:cubicBezTo>
                      <a:pt x="16" y="5"/>
                      <a:pt x="12" y="3"/>
                      <a:pt x="9" y="5"/>
                    </a:cubicBezTo>
                    <a:cubicBezTo>
                      <a:pt x="6" y="6"/>
                      <a:pt x="4" y="10"/>
                      <a:pt x="6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5" name="Freeform 999"/>
              <p:cNvSpPr>
                <a:spLocks noEditPoints="1"/>
              </p:cNvSpPr>
              <p:nvPr/>
            </p:nvSpPr>
            <p:spPr bwMode="auto">
              <a:xfrm>
                <a:off x="1797" y="1843"/>
                <a:ext cx="42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3 h 22"/>
                  <a:gd name="T8" fmla="*/ 20 w 22"/>
                  <a:gd name="T9" fmla="*/ 7 h 22"/>
                  <a:gd name="T10" fmla="*/ 5 w 22"/>
                  <a:gd name="T11" fmla="*/ 14 h 22"/>
                  <a:gd name="T12" fmla="*/ 14 w 22"/>
                  <a:gd name="T13" fmla="*/ 17 h 22"/>
                  <a:gd name="T14" fmla="*/ 17 w 22"/>
                  <a:gd name="T15" fmla="*/ 9 h 22"/>
                  <a:gd name="T16" fmla="*/ 8 w 22"/>
                  <a:gd name="T17" fmla="*/ 5 h 22"/>
                  <a:gd name="T18" fmla="*/ 5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0" y="22"/>
                      <a:pt x="4" y="20"/>
                      <a:pt x="2" y="15"/>
                    </a:cubicBezTo>
                    <a:cubicBezTo>
                      <a:pt x="0" y="10"/>
                      <a:pt x="2" y="5"/>
                      <a:pt x="7" y="3"/>
                    </a:cubicBezTo>
                    <a:cubicBezTo>
                      <a:pt x="12" y="0"/>
                      <a:pt x="18" y="3"/>
                      <a:pt x="20" y="7"/>
                    </a:cubicBezTo>
                    <a:close/>
                    <a:moveTo>
                      <a:pt x="5" y="14"/>
                    </a:moveTo>
                    <a:cubicBezTo>
                      <a:pt x="7" y="17"/>
                      <a:pt x="10" y="19"/>
                      <a:pt x="14" y="17"/>
                    </a:cubicBezTo>
                    <a:cubicBezTo>
                      <a:pt x="17" y="16"/>
                      <a:pt x="18" y="12"/>
                      <a:pt x="17" y="9"/>
                    </a:cubicBezTo>
                    <a:cubicBezTo>
                      <a:pt x="15" y="6"/>
                      <a:pt x="12" y="4"/>
                      <a:pt x="8" y="5"/>
                    </a:cubicBezTo>
                    <a:cubicBezTo>
                      <a:pt x="5" y="7"/>
                      <a:pt x="4" y="11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6" name="Freeform 1000"/>
              <p:cNvSpPr>
                <a:spLocks noEditPoints="1"/>
              </p:cNvSpPr>
              <p:nvPr/>
            </p:nvSpPr>
            <p:spPr bwMode="auto">
              <a:xfrm>
                <a:off x="1797" y="1806"/>
                <a:ext cx="42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3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6 w 22"/>
                  <a:gd name="T11" fmla="*/ 14 h 22"/>
                  <a:gd name="T12" fmla="*/ 14 w 22"/>
                  <a:gd name="T13" fmla="*/ 17 h 22"/>
                  <a:gd name="T14" fmla="*/ 17 w 22"/>
                  <a:gd name="T15" fmla="*/ 8 h 22"/>
                  <a:gd name="T16" fmla="*/ 9 w 22"/>
                  <a:gd name="T17" fmla="*/ 5 h 22"/>
                  <a:gd name="T18" fmla="*/ 6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0" y="22"/>
                      <a:pt x="5" y="20"/>
                      <a:pt x="3" y="15"/>
                    </a:cubicBezTo>
                    <a:cubicBezTo>
                      <a:pt x="0" y="10"/>
                      <a:pt x="3" y="4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6" y="14"/>
                    </a:moveTo>
                    <a:cubicBezTo>
                      <a:pt x="7" y="17"/>
                      <a:pt x="11" y="18"/>
                      <a:pt x="14" y="17"/>
                    </a:cubicBezTo>
                    <a:cubicBezTo>
                      <a:pt x="17" y="15"/>
                      <a:pt x="19" y="12"/>
                      <a:pt x="17" y="8"/>
                    </a:cubicBezTo>
                    <a:cubicBezTo>
                      <a:pt x="16" y="5"/>
                      <a:pt x="12" y="4"/>
                      <a:pt x="9" y="5"/>
                    </a:cubicBezTo>
                    <a:cubicBezTo>
                      <a:pt x="6" y="7"/>
                      <a:pt x="4" y="10"/>
                      <a:pt x="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7" name="Freeform 1001"/>
              <p:cNvSpPr>
                <a:spLocks noEditPoints="1"/>
              </p:cNvSpPr>
              <p:nvPr/>
            </p:nvSpPr>
            <p:spPr bwMode="auto">
              <a:xfrm>
                <a:off x="1804" y="1770"/>
                <a:ext cx="43" cy="42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4 h 22"/>
                  <a:gd name="T12" fmla="*/ 14 w 22"/>
                  <a:gd name="T13" fmla="*/ 17 h 22"/>
                  <a:gd name="T14" fmla="*/ 17 w 22"/>
                  <a:gd name="T15" fmla="*/ 9 h 22"/>
                  <a:gd name="T16" fmla="*/ 9 w 22"/>
                  <a:gd name="T17" fmla="*/ 5 h 22"/>
                  <a:gd name="T18" fmla="*/ 5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0" y="22"/>
                      <a:pt x="5" y="20"/>
                      <a:pt x="2" y="15"/>
                    </a:cubicBezTo>
                    <a:cubicBezTo>
                      <a:pt x="0" y="10"/>
                      <a:pt x="2" y="5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5" y="14"/>
                    </a:moveTo>
                    <a:cubicBezTo>
                      <a:pt x="7" y="17"/>
                      <a:pt x="11" y="19"/>
                      <a:pt x="14" y="17"/>
                    </a:cubicBezTo>
                    <a:cubicBezTo>
                      <a:pt x="17" y="16"/>
                      <a:pt x="19" y="12"/>
                      <a:pt x="17" y="9"/>
                    </a:cubicBezTo>
                    <a:cubicBezTo>
                      <a:pt x="16" y="5"/>
                      <a:pt x="12" y="4"/>
                      <a:pt x="9" y="5"/>
                    </a:cubicBezTo>
                    <a:cubicBezTo>
                      <a:pt x="5" y="7"/>
                      <a:pt x="4" y="11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8" name="Freeform 1002"/>
              <p:cNvSpPr>
                <a:spLocks noEditPoints="1"/>
              </p:cNvSpPr>
              <p:nvPr/>
            </p:nvSpPr>
            <p:spPr bwMode="auto">
              <a:xfrm>
                <a:off x="1816" y="1735"/>
                <a:ext cx="43" cy="42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3 h 22"/>
                  <a:gd name="T12" fmla="*/ 14 w 22"/>
                  <a:gd name="T13" fmla="*/ 17 h 22"/>
                  <a:gd name="T14" fmla="*/ 17 w 22"/>
                  <a:gd name="T15" fmla="*/ 8 h 22"/>
                  <a:gd name="T16" fmla="*/ 8 w 22"/>
                  <a:gd name="T17" fmla="*/ 5 h 22"/>
                  <a:gd name="T18" fmla="*/ 5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7"/>
                      <a:pt x="15" y="20"/>
                    </a:cubicBezTo>
                    <a:cubicBezTo>
                      <a:pt x="10" y="22"/>
                      <a:pt x="4" y="20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5" y="13"/>
                    </a:moveTo>
                    <a:cubicBezTo>
                      <a:pt x="7" y="17"/>
                      <a:pt x="10" y="18"/>
                      <a:pt x="14" y="17"/>
                    </a:cubicBezTo>
                    <a:cubicBezTo>
                      <a:pt x="17" y="15"/>
                      <a:pt x="18" y="11"/>
                      <a:pt x="17" y="8"/>
                    </a:cubicBezTo>
                    <a:cubicBezTo>
                      <a:pt x="16" y="5"/>
                      <a:pt x="12" y="3"/>
                      <a:pt x="8" y="5"/>
                    </a:cubicBezTo>
                    <a:cubicBezTo>
                      <a:pt x="5" y="6"/>
                      <a:pt x="4" y="10"/>
                      <a:pt x="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9" name="Freeform 1003"/>
              <p:cNvSpPr>
                <a:spLocks noEditPoints="1"/>
              </p:cNvSpPr>
              <p:nvPr/>
            </p:nvSpPr>
            <p:spPr bwMode="auto">
              <a:xfrm>
                <a:off x="1828" y="1698"/>
                <a:ext cx="42" cy="42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3 h 22"/>
                  <a:gd name="T8" fmla="*/ 20 w 22"/>
                  <a:gd name="T9" fmla="*/ 7 h 22"/>
                  <a:gd name="T10" fmla="*/ 5 w 22"/>
                  <a:gd name="T11" fmla="*/ 14 h 22"/>
                  <a:gd name="T12" fmla="*/ 14 w 22"/>
                  <a:gd name="T13" fmla="*/ 17 h 22"/>
                  <a:gd name="T14" fmla="*/ 17 w 22"/>
                  <a:gd name="T15" fmla="*/ 9 h 22"/>
                  <a:gd name="T16" fmla="*/ 8 w 22"/>
                  <a:gd name="T17" fmla="*/ 5 h 22"/>
                  <a:gd name="T18" fmla="*/ 5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0" y="22"/>
                      <a:pt x="4" y="20"/>
                      <a:pt x="2" y="15"/>
                    </a:cubicBezTo>
                    <a:cubicBezTo>
                      <a:pt x="0" y="10"/>
                      <a:pt x="2" y="5"/>
                      <a:pt x="7" y="3"/>
                    </a:cubicBezTo>
                    <a:cubicBezTo>
                      <a:pt x="12" y="0"/>
                      <a:pt x="18" y="3"/>
                      <a:pt x="20" y="7"/>
                    </a:cubicBezTo>
                    <a:close/>
                    <a:moveTo>
                      <a:pt x="5" y="14"/>
                    </a:moveTo>
                    <a:cubicBezTo>
                      <a:pt x="7" y="17"/>
                      <a:pt x="10" y="19"/>
                      <a:pt x="14" y="17"/>
                    </a:cubicBezTo>
                    <a:cubicBezTo>
                      <a:pt x="17" y="16"/>
                      <a:pt x="18" y="12"/>
                      <a:pt x="17" y="9"/>
                    </a:cubicBezTo>
                    <a:cubicBezTo>
                      <a:pt x="15" y="5"/>
                      <a:pt x="12" y="4"/>
                      <a:pt x="8" y="5"/>
                    </a:cubicBezTo>
                    <a:cubicBezTo>
                      <a:pt x="5" y="7"/>
                      <a:pt x="4" y="11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0" name="Freeform 1004"/>
              <p:cNvSpPr>
                <a:spLocks noEditPoints="1"/>
              </p:cNvSpPr>
              <p:nvPr/>
            </p:nvSpPr>
            <p:spPr bwMode="auto">
              <a:xfrm>
                <a:off x="1841" y="1663"/>
                <a:ext cx="43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4 h 22"/>
                  <a:gd name="T12" fmla="*/ 13 w 22"/>
                  <a:gd name="T13" fmla="*/ 17 h 22"/>
                  <a:gd name="T14" fmla="*/ 17 w 22"/>
                  <a:gd name="T15" fmla="*/ 9 h 22"/>
                  <a:gd name="T16" fmla="*/ 8 w 22"/>
                  <a:gd name="T17" fmla="*/ 5 h 22"/>
                  <a:gd name="T18" fmla="*/ 5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0" y="22"/>
                      <a:pt x="4" y="20"/>
                      <a:pt x="2" y="15"/>
                    </a:cubicBezTo>
                    <a:cubicBezTo>
                      <a:pt x="0" y="10"/>
                      <a:pt x="2" y="5"/>
                      <a:pt x="7" y="2"/>
                    </a:cubicBezTo>
                    <a:cubicBezTo>
                      <a:pt x="12" y="0"/>
                      <a:pt x="17" y="2"/>
                      <a:pt x="20" y="7"/>
                    </a:cubicBezTo>
                    <a:close/>
                    <a:moveTo>
                      <a:pt x="5" y="14"/>
                    </a:moveTo>
                    <a:cubicBezTo>
                      <a:pt x="6" y="17"/>
                      <a:pt x="10" y="19"/>
                      <a:pt x="13" y="17"/>
                    </a:cubicBezTo>
                    <a:cubicBezTo>
                      <a:pt x="17" y="16"/>
                      <a:pt x="18" y="12"/>
                      <a:pt x="17" y="9"/>
                    </a:cubicBezTo>
                    <a:cubicBezTo>
                      <a:pt x="15" y="5"/>
                      <a:pt x="11" y="4"/>
                      <a:pt x="8" y="5"/>
                    </a:cubicBezTo>
                    <a:cubicBezTo>
                      <a:pt x="5" y="7"/>
                      <a:pt x="3" y="11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1" name="Freeform 1005"/>
              <p:cNvSpPr>
                <a:spLocks noEditPoints="1"/>
              </p:cNvSpPr>
              <p:nvPr/>
            </p:nvSpPr>
            <p:spPr bwMode="auto">
              <a:xfrm>
                <a:off x="1857" y="1630"/>
                <a:ext cx="42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3 h 22"/>
                  <a:gd name="T12" fmla="*/ 14 w 22"/>
                  <a:gd name="T13" fmla="*/ 17 h 22"/>
                  <a:gd name="T14" fmla="*/ 17 w 22"/>
                  <a:gd name="T15" fmla="*/ 8 h 22"/>
                  <a:gd name="T16" fmla="*/ 8 w 22"/>
                  <a:gd name="T17" fmla="*/ 5 h 22"/>
                  <a:gd name="T18" fmla="*/ 5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7"/>
                      <a:pt x="15" y="20"/>
                    </a:cubicBezTo>
                    <a:cubicBezTo>
                      <a:pt x="10" y="22"/>
                      <a:pt x="4" y="20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5" y="13"/>
                    </a:moveTo>
                    <a:cubicBezTo>
                      <a:pt x="7" y="17"/>
                      <a:pt x="10" y="18"/>
                      <a:pt x="14" y="17"/>
                    </a:cubicBezTo>
                    <a:cubicBezTo>
                      <a:pt x="17" y="15"/>
                      <a:pt x="18" y="11"/>
                      <a:pt x="17" y="8"/>
                    </a:cubicBezTo>
                    <a:cubicBezTo>
                      <a:pt x="16" y="5"/>
                      <a:pt x="12" y="3"/>
                      <a:pt x="8" y="5"/>
                    </a:cubicBezTo>
                    <a:cubicBezTo>
                      <a:pt x="5" y="6"/>
                      <a:pt x="4" y="10"/>
                      <a:pt x="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2" name="Freeform 1006"/>
              <p:cNvSpPr/>
              <p:nvPr/>
            </p:nvSpPr>
            <p:spPr bwMode="auto">
              <a:xfrm>
                <a:off x="1579" y="1634"/>
                <a:ext cx="221" cy="310"/>
              </a:xfrm>
              <a:custGeom>
                <a:avLst/>
                <a:gdLst>
                  <a:gd name="T0" fmla="*/ 114 w 114"/>
                  <a:gd name="T1" fmla="*/ 158 h 160"/>
                  <a:gd name="T2" fmla="*/ 113 w 114"/>
                  <a:gd name="T3" fmla="*/ 160 h 160"/>
                  <a:gd name="T4" fmla="*/ 0 w 114"/>
                  <a:gd name="T5" fmla="*/ 0 h 160"/>
                  <a:gd name="T6" fmla="*/ 1 w 114"/>
                  <a:gd name="T7" fmla="*/ 0 h 160"/>
                  <a:gd name="T8" fmla="*/ 114 w 114"/>
                  <a:gd name="T9" fmla="*/ 158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4" h="160">
                    <a:moveTo>
                      <a:pt x="114" y="158"/>
                    </a:moveTo>
                    <a:cubicBezTo>
                      <a:pt x="113" y="160"/>
                      <a:pt x="113" y="160"/>
                      <a:pt x="113" y="160"/>
                    </a:cubicBezTo>
                    <a:cubicBezTo>
                      <a:pt x="112" y="159"/>
                      <a:pt x="10" y="12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2" y="119"/>
                      <a:pt x="113" y="158"/>
                      <a:pt x="114" y="1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3" name="Freeform 1007"/>
              <p:cNvSpPr>
                <a:spLocks noEditPoints="1"/>
              </p:cNvSpPr>
              <p:nvPr/>
            </p:nvSpPr>
            <p:spPr bwMode="auto">
              <a:xfrm>
                <a:off x="1562" y="1636"/>
                <a:ext cx="250" cy="328"/>
              </a:xfrm>
              <a:custGeom>
                <a:avLst/>
                <a:gdLst>
                  <a:gd name="T0" fmla="*/ 11 w 129"/>
                  <a:gd name="T1" fmla="*/ 51 h 169"/>
                  <a:gd name="T2" fmla="*/ 17 w 129"/>
                  <a:gd name="T3" fmla="*/ 39 h 169"/>
                  <a:gd name="T4" fmla="*/ 18 w 129"/>
                  <a:gd name="T5" fmla="*/ 42 h 169"/>
                  <a:gd name="T6" fmla="*/ 22 w 129"/>
                  <a:gd name="T7" fmla="*/ 54 h 169"/>
                  <a:gd name="T8" fmla="*/ 51 w 129"/>
                  <a:gd name="T9" fmla="*/ 104 h 169"/>
                  <a:gd name="T10" fmla="*/ 41 w 129"/>
                  <a:gd name="T11" fmla="*/ 101 h 169"/>
                  <a:gd name="T12" fmla="*/ 41 w 129"/>
                  <a:gd name="T13" fmla="*/ 91 h 169"/>
                  <a:gd name="T14" fmla="*/ 51 w 129"/>
                  <a:gd name="T15" fmla="*/ 107 h 169"/>
                  <a:gd name="T16" fmla="*/ 51 w 129"/>
                  <a:gd name="T17" fmla="*/ 104 h 169"/>
                  <a:gd name="T18" fmla="*/ 22 w 129"/>
                  <a:gd name="T19" fmla="*/ 68 h 169"/>
                  <a:gd name="T20" fmla="*/ 23 w 129"/>
                  <a:gd name="T21" fmla="*/ 57 h 169"/>
                  <a:gd name="T22" fmla="*/ 31 w 129"/>
                  <a:gd name="T23" fmla="*/ 74 h 169"/>
                  <a:gd name="T24" fmla="*/ 40 w 129"/>
                  <a:gd name="T25" fmla="*/ 88 h 169"/>
                  <a:gd name="T26" fmla="*/ 31 w 129"/>
                  <a:gd name="T27" fmla="*/ 85 h 169"/>
                  <a:gd name="T28" fmla="*/ 31 w 129"/>
                  <a:gd name="T29" fmla="*/ 74 h 169"/>
                  <a:gd name="T30" fmla="*/ 41 w 129"/>
                  <a:gd name="T31" fmla="*/ 91 h 169"/>
                  <a:gd name="T32" fmla="*/ 40 w 129"/>
                  <a:gd name="T33" fmla="*/ 88 h 169"/>
                  <a:gd name="T34" fmla="*/ 9 w 129"/>
                  <a:gd name="T35" fmla="*/ 32 h 169"/>
                  <a:gd name="T36" fmla="*/ 13 w 129"/>
                  <a:gd name="T37" fmla="*/ 23 h 169"/>
                  <a:gd name="T38" fmla="*/ 11 w 129"/>
                  <a:gd name="T39" fmla="*/ 20 h 169"/>
                  <a:gd name="T40" fmla="*/ 17 w 129"/>
                  <a:gd name="T41" fmla="*/ 38 h 169"/>
                  <a:gd name="T42" fmla="*/ 12 w 129"/>
                  <a:gd name="T43" fmla="*/ 16 h 169"/>
                  <a:gd name="T44" fmla="*/ 9 w 129"/>
                  <a:gd name="T45" fmla="*/ 4 h 169"/>
                  <a:gd name="T46" fmla="*/ 10 w 129"/>
                  <a:gd name="T47" fmla="*/ 0 h 169"/>
                  <a:gd name="T48" fmla="*/ 3 w 129"/>
                  <a:gd name="T49" fmla="*/ 14 h 169"/>
                  <a:gd name="T50" fmla="*/ 12 w 129"/>
                  <a:gd name="T51" fmla="*/ 16 h 169"/>
                  <a:gd name="T52" fmla="*/ 108 w 129"/>
                  <a:gd name="T53" fmla="*/ 155 h 169"/>
                  <a:gd name="T54" fmla="*/ 100 w 129"/>
                  <a:gd name="T55" fmla="*/ 146 h 169"/>
                  <a:gd name="T56" fmla="*/ 96 w 129"/>
                  <a:gd name="T57" fmla="*/ 153 h 169"/>
                  <a:gd name="T58" fmla="*/ 114 w 129"/>
                  <a:gd name="T59" fmla="*/ 154 h 169"/>
                  <a:gd name="T60" fmla="*/ 64 w 129"/>
                  <a:gd name="T61" fmla="*/ 118 h 169"/>
                  <a:gd name="T62" fmla="*/ 54 w 129"/>
                  <a:gd name="T63" fmla="*/ 116 h 169"/>
                  <a:gd name="T64" fmla="*/ 53 w 129"/>
                  <a:gd name="T65" fmla="*/ 106 h 169"/>
                  <a:gd name="T66" fmla="*/ 64 w 129"/>
                  <a:gd name="T67" fmla="*/ 122 h 169"/>
                  <a:gd name="T68" fmla="*/ 64 w 129"/>
                  <a:gd name="T69" fmla="*/ 118 h 169"/>
                  <a:gd name="T70" fmla="*/ 117 w 129"/>
                  <a:gd name="T71" fmla="*/ 160 h 169"/>
                  <a:gd name="T72" fmla="*/ 114 w 129"/>
                  <a:gd name="T73" fmla="*/ 154 h 169"/>
                  <a:gd name="T74" fmla="*/ 129 w 129"/>
                  <a:gd name="T75" fmla="*/ 166 h 169"/>
                  <a:gd name="T76" fmla="*/ 94 w 129"/>
                  <a:gd name="T77" fmla="*/ 142 h 169"/>
                  <a:gd name="T78" fmla="*/ 83 w 129"/>
                  <a:gd name="T79" fmla="*/ 141 h 169"/>
                  <a:gd name="T80" fmla="*/ 81 w 129"/>
                  <a:gd name="T81" fmla="*/ 133 h 169"/>
                  <a:gd name="T82" fmla="*/ 93 w 129"/>
                  <a:gd name="T83" fmla="*/ 148 h 169"/>
                  <a:gd name="T84" fmla="*/ 94 w 129"/>
                  <a:gd name="T85" fmla="*/ 142 h 169"/>
                  <a:gd name="T86" fmla="*/ 76 w 129"/>
                  <a:gd name="T87" fmla="*/ 133 h 169"/>
                  <a:gd name="T88" fmla="*/ 69 w 129"/>
                  <a:gd name="T89" fmla="*/ 123 h 169"/>
                  <a:gd name="T90" fmla="*/ 65 w 129"/>
                  <a:gd name="T91" fmla="*/ 131 h 169"/>
                  <a:gd name="T92" fmla="*/ 81 w 129"/>
                  <a:gd name="T93" fmla="*/ 133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9" h="169">
                    <a:moveTo>
                      <a:pt x="23" y="57"/>
                    </a:moveTo>
                    <a:cubicBezTo>
                      <a:pt x="19" y="58"/>
                      <a:pt x="13" y="56"/>
                      <a:pt x="11" y="51"/>
                    </a:cubicBezTo>
                    <a:cubicBezTo>
                      <a:pt x="9" y="47"/>
                      <a:pt x="11" y="41"/>
                      <a:pt x="16" y="39"/>
                    </a:cubicBezTo>
                    <a:cubicBezTo>
                      <a:pt x="16" y="39"/>
                      <a:pt x="17" y="39"/>
                      <a:pt x="17" y="39"/>
                    </a:cubicBezTo>
                    <a:cubicBezTo>
                      <a:pt x="17" y="40"/>
                      <a:pt x="17" y="41"/>
                      <a:pt x="18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4" y="43"/>
                      <a:pt x="13" y="47"/>
                      <a:pt x="14" y="50"/>
                    </a:cubicBezTo>
                    <a:cubicBezTo>
                      <a:pt x="16" y="53"/>
                      <a:pt x="19" y="54"/>
                      <a:pt x="22" y="54"/>
                    </a:cubicBezTo>
                    <a:cubicBezTo>
                      <a:pt x="22" y="55"/>
                      <a:pt x="23" y="56"/>
                      <a:pt x="23" y="57"/>
                    </a:cubicBezTo>
                    <a:close/>
                    <a:moveTo>
                      <a:pt x="51" y="104"/>
                    </a:moveTo>
                    <a:cubicBezTo>
                      <a:pt x="51" y="104"/>
                      <a:pt x="50" y="104"/>
                      <a:pt x="50" y="104"/>
                    </a:cubicBezTo>
                    <a:cubicBezTo>
                      <a:pt x="47" y="106"/>
                      <a:pt x="43" y="104"/>
                      <a:pt x="41" y="101"/>
                    </a:cubicBezTo>
                    <a:cubicBezTo>
                      <a:pt x="40" y="99"/>
                      <a:pt x="41" y="95"/>
                      <a:pt x="43" y="94"/>
                    </a:cubicBezTo>
                    <a:cubicBezTo>
                      <a:pt x="43" y="93"/>
                      <a:pt x="42" y="92"/>
                      <a:pt x="41" y="91"/>
                    </a:cubicBezTo>
                    <a:cubicBezTo>
                      <a:pt x="38" y="94"/>
                      <a:pt x="37" y="98"/>
                      <a:pt x="39" y="103"/>
                    </a:cubicBezTo>
                    <a:cubicBezTo>
                      <a:pt x="41" y="107"/>
                      <a:pt x="46" y="110"/>
                      <a:pt x="51" y="107"/>
                    </a:cubicBezTo>
                    <a:cubicBezTo>
                      <a:pt x="52" y="107"/>
                      <a:pt x="53" y="107"/>
                      <a:pt x="53" y="106"/>
                    </a:cubicBezTo>
                    <a:cubicBezTo>
                      <a:pt x="52" y="105"/>
                      <a:pt x="52" y="105"/>
                      <a:pt x="51" y="104"/>
                    </a:cubicBezTo>
                    <a:close/>
                    <a:moveTo>
                      <a:pt x="30" y="71"/>
                    </a:moveTo>
                    <a:cubicBezTo>
                      <a:pt x="27" y="73"/>
                      <a:pt x="23" y="71"/>
                      <a:pt x="22" y="68"/>
                    </a:cubicBezTo>
                    <a:cubicBezTo>
                      <a:pt x="20" y="65"/>
                      <a:pt x="22" y="62"/>
                      <a:pt x="24" y="60"/>
                    </a:cubicBezTo>
                    <a:cubicBezTo>
                      <a:pt x="24" y="59"/>
                      <a:pt x="24" y="58"/>
                      <a:pt x="23" y="57"/>
                    </a:cubicBezTo>
                    <a:cubicBezTo>
                      <a:pt x="19" y="59"/>
                      <a:pt x="17" y="65"/>
                      <a:pt x="19" y="69"/>
                    </a:cubicBezTo>
                    <a:cubicBezTo>
                      <a:pt x="21" y="74"/>
                      <a:pt x="27" y="76"/>
                      <a:pt x="31" y="74"/>
                    </a:cubicBezTo>
                    <a:cubicBezTo>
                      <a:pt x="31" y="73"/>
                      <a:pt x="30" y="72"/>
                      <a:pt x="30" y="71"/>
                    </a:cubicBezTo>
                    <a:close/>
                    <a:moveTo>
                      <a:pt x="40" y="88"/>
                    </a:moveTo>
                    <a:cubicBezTo>
                      <a:pt x="39" y="88"/>
                      <a:pt x="39" y="88"/>
                      <a:pt x="39" y="88"/>
                    </a:cubicBezTo>
                    <a:cubicBezTo>
                      <a:pt x="36" y="90"/>
                      <a:pt x="32" y="88"/>
                      <a:pt x="31" y="85"/>
                    </a:cubicBezTo>
                    <a:cubicBezTo>
                      <a:pt x="29" y="82"/>
                      <a:pt x="31" y="79"/>
                      <a:pt x="33" y="77"/>
                    </a:cubicBezTo>
                    <a:cubicBezTo>
                      <a:pt x="32" y="76"/>
                      <a:pt x="32" y="75"/>
                      <a:pt x="31" y="74"/>
                    </a:cubicBezTo>
                    <a:cubicBezTo>
                      <a:pt x="27" y="77"/>
                      <a:pt x="26" y="82"/>
                      <a:pt x="28" y="86"/>
                    </a:cubicBezTo>
                    <a:cubicBezTo>
                      <a:pt x="30" y="91"/>
                      <a:pt x="36" y="93"/>
                      <a:pt x="41" y="91"/>
                    </a:cubicBezTo>
                    <a:cubicBezTo>
                      <a:pt x="41" y="91"/>
                      <a:pt x="41" y="91"/>
                      <a:pt x="41" y="91"/>
                    </a:cubicBezTo>
                    <a:cubicBezTo>
                      <a:pt x="41" y="90"/>
                      <a:pt x="40" y="89"/>
                      <a:pt x="40" y="88"/>
                    </a:cubicBezTo>
                    <a:close/>
                    <a:moveTo>
                      <a:pt x="16" y="35"/>
                    </a:moveTo>
                    <a:cubicBezTo>
                      <a:pt x="13" y="36"/>
                      <a:pt x="10" y="34"/>
                      <a:pt x="9" y="32"/>
                    </a:cubicBezTo>
                    <a:cubicBezTo>
                      <a:pt x="8" y="28"/>
                      <a:pt x="9" y="25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2"/>
                      <a:pt x="13" y="21"/>
                      <a:pt x="12" y="20"/>
                    </a:cubicBezTo>
                    <a:cubicBezTo>
                      <a:pt x="12" y="20"/>
                      <a:pt x="12" y="20"/>
                      <a:pt x="11" y="20"/>
                    </a:cubicBezTo>
                    <a:cubicBezTo>
                      <a:pt x="6" y="22"/>
                      <a:pt x="4" y="28"/>
                      <a:pt x="6" y="33"/>
                    </a:cubicBezTo>
                    <a:cubicBezTo>
                      <a:pt x="8" y="37"/>
                      <a:pt x="13" y="39"/>
                      <a:pt x="17" y="38"/>
                    </a:cubicBezTo>
                    <a:cubicBezTo>
                      <a:pt x="16" y="37"/>
                      <a:pt x="16" y="36"/>
                      <a:pt x="16" y="35"/>
                    </a:cubicBezTo>
                    <a:close/>
                    <a:moveTo>
                      <a:pt x="12" y="16"/>
                    </a:moveTo>
                    <a:cubicBezTo>
                      <a:pt x="9" y="16"/>
                      <a:pt x="7" y="15"/>
                      <a:pt x="6" y="13"/>
                    </a:cubicBezTo>
                    <a:cubicBezTo>
                      <a:pt x="4" y="9"/>
                      <a:pt x="6" y="6"/>
                      <a:pt x="9" y="4"/>
                    </a:cubicBezTo>
                    <a:cubicBezTo>
                      <a:pt x="9" y="4"/>
                      <a:pt x="10" y="4"/>
                      <a:pt x="10" y="4"/>
                    </a:cubicBezTo>
                    <a:cubicBezTo>
                      <a:pt x="10" y="3"/>
                      <a:pt x="10" y="2"/>
                      <a:pt x="10" y="0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3" y="3"/>
                      <a:pt x="0" y="9"/>
                      <a:pt x="3" y="14"/>
                    </a:cubicBezTo>
                    <a:cubicBezTo>
                      <a:pt x="4" y="18"/>
                      <a:pt x="8" y="20"/>
                      <a:pt x="12" y="20"/>
                    </a:cubicBezTo>
                    <a:cubicBezTo>
                      <a:pt x="12" y="19"/>
                      <a:pt x="12" y="17"/>
                      <a:pt x="12" y="16"/>
                    </a:cubicBezTo>
                    <a:close/>
                    <a:moveTo>
                      <a:pt x="111" y="152"/>
                    </a:moveTo>
                    <a:cubicBezTo>
                      <a:pt x="110" y="153"/>
                      <a:pt x="109" y="155"/>
                      <a:pt x="108" y="155"/>
                    </a:cubicBezTo>
                    <a:cubicBezTo>
                      <a:pt x="105" y="157"/>
                      <a:pt x="101" y="155"/>
                      <a:pt x="99" y="152"/>
                    </a:cubicBezTo>
                    <a:cubicBezTo>
                      <a:pt x="98" y="150"/>
                      <a:pt x="99" y="148"/>
                      <a:pt x="100" y="146"/>
                    </a:cubicBezTo>
                    <a:cubicBezTo>
                      <a:pt x="99" y="146"/>
                      <a:pt x="98" y="145"/>
                      <a:pt x="97" y="144"/>
                    </a:cubicBezTo>
                    <a:cubicBezTo>
                      <a:pt x="95" y="147"/>
                      <a:pt x="95" y="150"/>
                      <a:pt x="96" y="153"/>
                    </a:cubicBezTo>
                    <a:cubicBezTo>
                      <a:pt x="98" y="158"/>
                      <a:pt x="104" y="160"/>
                      <a:pt x="109" y="158"/>
                    </a:cubicBezTo>
                    <a:cubicBezTo>
                      <a:pt x="111" y="157"/>
                      <a:pt x="113" y="156"/>
                      <a:pt x="114" y="154"/>
                    </a:cubicBezTo>
                    <a:cubicBezTo>
                      <a:pt x="113" y="153"/>
                      <a:pt x="112" y="153"/>
                      <a:pt x="111" y="152"/>
                    </a:cubicBezTo>
                    <a:close/>
                    <a:moveTo>
                      <a:pt x="64" y="118"/>
                    </a:moveTo>
                    <a:cubicBezTo>
                      <a:pt x="64" y="118"/>
                      <a:pt x="63" y="119"/>
                      <a:pt x="63" y="119"/>
                    </a:cubicBezTo>
                    <a:cubicBezTo>
                      <a:pt x="59" y="121"/>
                      <a:pt x="56" y="119"/>
                      <a:pt x="54" y="116"/>
                    </a:cubicBezTo>
                    <a:cubicBezTo>
                      <a:pt x="53" y="113"/>
                      <a:pt x="54" y="111"/>
                      <a:pt x="55" y="109"/>
                    </a:cubicBezTo>
                    <a:cubicBezTo>
                      <a:pt x="55" y="108"/>
                      <a:pt x="54" y="107"/>
                      <a:pt x="53" y="106"/>
                    </a:cubicBezTo>
                    <a:cubicBezTo>
                      <a:pt x="50" y="109"/>
                      <a:pt x="49" y="113"/>
                      <a:pt x="51" y="117"/>
                    </a:cubicBezTo>
                    <a:cubicBezTo>
                      <a:pt x="53" y="122"/>
                      <a:pt x="59" y="124"/>
                      <a:pt x="64" y="122"/>
                    </a:cubicBezTo>
                    <a:cubicBezTo>
                      <a:pt x="65" y="122"/>
                      <a:pt x="66" y="121"/>
                      <a:pt x="66" y="120"/>
                    </a:cubicBezTo>
                    <a:cubicBezTo>
                      <a:pt x="66" y="120"/>
                      <a:pt x="65" y="119"/>
                      <a:pt x="64" y="118"/>
                    </a:cubicBezTo>
                    <a:close/>
                    <a:moveTo>
                      <a:pt x="125" y="164"/>
                    </a:moveTo>
                    <a:cubicBezTo>
                      <a:pt x="122" y="165"/>
                      <a:pt x="118" y="164"/>
                      <a:pt x="117" y="160"/>
                    </a:cubicBezTo>
                    <a:cubicBezTo>
                      <a:pt x="116" y="159"/>
                      <a:pt x="116" y="157"/>
                      <a:pt x="117" y="155"/>
                    </a:cubicBezTo>
                    <a:cubicBezTo>
                      <a:pt x="116" y="155"/>
                      <a:pt x="115" y="154"/>
                      <a:pt x="114" y="154"/>
                    </a:cubicBezTo>
                    <a:cubicBezTo>
                      <a:pt x="113" y="156"/>
                      <a:pt x="113" y="159"/>
                      <a:pt x="114" y="162"/>
                    </a:cubicBezTo>
                    <a:cubicBezTo>
                      <a:pt x="117" y="169"/>
                      <a:pt x="124" y="169"/>
                      <a:pt x="129" y="166"/>
                    </a:cubicBezTo>
                    <a:lnTo>
                      <a:pt x="125" y="164"/>
                    </a:lnTo>
                    <a:close/>
                    <a:moveTo>
                      <a:pt x="94" y="142"/>
                    </a:moveTo>
                    <a:cubicBezTo>
                      <a:pt x="93" y="143"/>
                      <a:pt x="93" y="144"/>
                      <a:pt x="91" y="145"/>
                    </a:cubicBezTo>
                    <a:cubicBezTo>
                      <a:pt x="88" y="146"/>
                      <a:pt x="84" y="145"/>
                      <a:pt x="83" y="141"/>
                    </a:cubicBezTo>
                    <a:cubicBezTo>
                      <a:pt x="82" y="139"/>
                      <a:pt x="82" y="137"/>
                      <a:pt x="84" y="135"/>
                    </a:cubicBezTo>
                    <a:cubicBezTo>
                      <a:pt x="83" y="135"/>
                      <a:pt x="82" y="134"/>
                      <a:pt x="81" y="133"/>
                    </a:cubicBezTo>
                    <a:cubicBezTo>
                      <a:pt x="79" y="136"/>
                      <a:pt x="79" y="140"/>
                      <a:pt x="80" y="143"/>
                    </a:cubicBezTo>
                    <a:cubicBezTo>
                      <a:pt x="82" y="148"/>
                      <a:pt x="88" y="150"/>
                      <a:pt x="93" y="148"/>
                    </a:cubicBezTo>
                    <a:cubicBezTo>
                      <a:pt x="94" y="147"/>
                      <a:pt x="96" y="146"/>
                      <a:pt x="97" y="144"/>
                    </a:cubicBezTo>
                    <a:cubicBezTo>
                      <a:pt x="96" y="144"/>
                      <a:pt x="95" y="143"/>
                      <a:pt x="94" y="142"/>
                    </a:cubicBezTo>
                    <a:close/>
                    <a:moveTo>
                      <a:pt x="78" y="131"/>
                    </a:moveTo>
                    <a:cubicBezTo>
                      <a:pt x="78" y="132"/>
                      <a:pt x="77" y="132"/>
                      <a:pt x="76" y="133"/>
                    </a:cubicBezTo>
                    <a:cubicBezTo>
                      <a:pt x="73" y="134"/>
                      <a:pt x="69" y="133"/>
                      <a:pt x="68" y="129"/>
                    </a:cubicBezTo>
                    <a:cubicBezTo>
                      <a:pt x="67" y="127"/>
                      <a:pt x="67" y="125"/>
                      <a:pt x="69" y="123"/>
                    </a:cubicBezTo>
                    <a:cubicBezTo>
                      <a:pt x="68" y="122"/>
                      <a:pt x="67" y="121"/>
                      <a:pt x="66" y="120"/>
                    </a:cubicBezTo>
                    <a:cubicBezTo>
                      <a:pt x="64" y="123"/>
                      <a:pt x="63" y="127"/>
                      <a:pt x="65" y="131"/>
                    </a:cubicBezTo>
                    <a:cubicBezTo>
                      <a:pt x="67" y="136"/>
                      <a:pt x="73" y="138"/>
                      <a:pt x="78" y="136"/>
                    </a:cubicBezTo>
                    <a:cubicBezTo>
                      <a:pt x="79" y="135"/>
                      <a:pt x="80" y="134"/>
                      <a:pt x="81" y="133"/>
                    </a:cubicBezTo>
                    <a:cubicBezTo>
                      <a:pt x="80" y="132"/>
                      <a:pt x="79" y="132"/>
                      <a:pt x="78" y="1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4" name="Freeform 1008"/>
              <p:cNvSpPr/>
              <p:nvPr/>
            </p:nvSpPr>
            <p:spPr bwMode="auto">
              <a:xfrm>
                <a:off x="1585" y="1667"/>
                <a:ext cx="266" cy="21"/>
              </a:xfrm>
              <a:custGeom>
                <a:avLst/>
                <a:gdLst>
                  <a:gd name="T0" fmla="*/ 137 w 137"/>
                  <a:gd name="T1" fmla="*/ 0 h 11"/>
                  <a:gd name="T2" fmla="*/ 137 w 137"/>
                  <a:gd name="T3" fmla="*/ 2 h 11"/>
                  <a:gd name="T4" fmla="*/ 0 w 137"/>
                  <a:gd name="T5" fmla="*/ 4 h 11"/>
                  <a:gd name="T6" fmla="*/ 0 w 137"/>
                  <a:gd name="T7" fmla="*/ 3 h 11"/>
                  <a:gd name="T8" fmla="*/ 137 w 137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7" h="11">
                    <a:moveTo>
                      <a:pt x="137" y="0"/>
                    </a:moveTo>
                    <a:cubicBezTo>
                      <a:pt x="137" y="2"/>
                      <a:pt x="137" y="2"/>
                      <a:pt x="137" y="2"/>
                    </a:cubicBezTo>
                    <a:cubicBezTo>
                      <a:pt x="56" y="11"/>
                      <a:pt x="1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56" y="9"/>
                      <a:pt x="1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2" name="Group 1210"/>
            <p:cNvGrpSpPr/>
            <p:nvPr/>
          </p:nvGrpSpPr>
          <p:grpSpPr bwMode="auto">
            <a:xfrm>
              <a:off x="1422" y="1219"/>
              <a:ext cx="1118" cy="1332"/>
              <a:chOff x="1422" y="1219"/>
              <a:chExt cx="1118" cy="1332"/>
            </a:xfrm>
          </p:grpSpPr>
          <p:sp>
            <p:nvSpPr>
              <p:cNvPr id="1825" name="Freeform 1010"/>
              <p:cNvSpPr/>
              <p:nvPr/>
            </p:nvSpPr>
            <p:spPr bwMode="auto">
              <a:xfrm>
                <a:off x="1595" y="1667"/>
                <a:ext cx="256" cy="44"/>
              </a:xfrm>
              <a:custGeom>
                <a:avLst/>
                <a:gdLst>
                  <a:gd name="T0" fmla="*/ 131 w 132"/>
                  <a:gd name="T1" fmla="*/ 0 h 23"/>
                  <a:gd name="T2" fmla="*/ 132 w 132"/>
                  <a:gd name="T3" fmla="*/ 2 h 23"/>
                  <a:gd name="T4" fmla="*/ 0 w 132"/>
                  <a:gd name="T5" fmla="*/ 23 h 23"/>
                  <a:gd name="T6" fmla="*/ 0 w 132"/>
                  <a:gd name="T7" fmla="*/ 22 h 23"/>
                  <a:gd name="T8" fmla="*/ 131 w 132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2" h="23">
                    <a:moveTo>
                      <a:pt x="131" y="0"/>
                    </a:moveTo>
                    <a:cubicBezTo>
                      <a:pt x="132" y="2"/>
                      <a:pt x="132" y="2"/>
                      <a:pt x="132" y="2"/>
                    </a:cubicBezTo>
                    <a:cubicBezTo>
                      <a:pt x="53" y="22"/>
                      <a:pt x="0" y="23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53" y="21"/>
                      <a:pt x="1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6" name="Freeform 1011"/>
              <p:cNvSpPr/>
              <p:nvPr/>
            </p:nvSpPr>
            <p:spPr bwMode="auto">
              <a:xfrm>
                <a:off x="1606" y="1667"/>
                <a:ext cx="245" cy="81"/>
              </a:xfrm>
              <a:custGeom>
                <a:avLst/>
                <a:gdLst>
                  <a:gd name="T0" fmla="*/ 125 w 126"/>
                  <a:gd name="T1" fmla="*/ 0 h 42"/>
                  <a:gd name="T2" fmla="*/ 126 w 126"/>
                  <a:gd name="T3" fmla="*/ 2 h 42"/>
                  <a:gd name="T4" fmla="*/ 0 w 126"/>
                  <a:gd name="T5" fmla="*/ 42 h 42"/>
                  <a:gd name="T6" fmla="*/ 0 w 126"/>
                  <a:gd name="T7" fmla="*/ 40 h 42"/>
                  <a:gd name="T8" fmla="*/ 125 w 126"/>
                  <a:gd name="T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42">
                    <a:moveTo>
                      <a:pt x="125" y="0"/>
                    </a:moveTo>
                    <a:cubicBezTo>
                      <a:pt x="126" y="2"/>
                      <a:pt x="126" y="2"/>
                      <a:pt x="126" y="2"/>
                    </a:cubicBezTo>
                    <a:cubicBezTo>
                      <a:pt x="50" y="33"/>
                      <a:pt x="1" y="41"/>
                      <a:pt x="0" y="42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40"/>
                      <a:pt x="50" y="31"/>
                      <a:pt x="1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7" name="Freeform 1012"/>
              <p:cNvSpPr/>
              <p:nvPr/>
            </p:nvSpPr>
            <p:spPr bwMode="auto">
              <a:xfrm>
                <a:off x="1620" y="1667"/>
                <a:ext cx="231" cy="112"/>
              </a:xfrm>
              <a:custGeom>
                <a:avLst/>
                <a:gdLst>
                  <a:gd name="T0" fmla="*/ 119 w 119"/>
                  <a:gd name="T1" fmla="*/ 2 h 58"/>
                  <a:gd name="T2" fmla="*/ 1 w 119"/>
                  <a:gd name="T3" fmla="*/ 58 h 58"/>
                  <a:gd name="T4" fmla="*/ 0 w 119"/>
                  <a:gd name="T5" fmla="*/ 56 h 58"/>
                  <a:gd name="T6" fmla="*/ 118 w 119"/>
                  <a:gd name="T7" fmla="*/ 0 h 58"/>
                  <a:gd name="T8" fmla="*/ 119 w 119"/>
                  <a:gd name="T9" fmla="*/ 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9" h="58">
                    <a:moveTo>
                      <a:pt x="119" y="2"/>
                    </a:moveTo>
                    <a:cubicBezTo>
                      <a:pt x="49" y="43"/>
                      <a:pt x="1" y="58"/>
                      <a:pt x="1" y="58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1" y="56"/>
                      <a:pt x="48" y="42"/>
                      <a:pt x="118" y="0"/>
                    </a:cubicBezTo>
                    <a:lnTo>
                      <a:pt x="119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8" name="Freeform 1013"/>
              <p:cNvSpPr/>
              <p:nvPr/>
            </p:nvSpPr>
            <p:spPr bwMode="auto">
              <a:xfrm>
                <a:off x="1638" y="1667"/>
                <a:ext cx="213" cy="141"/>
              </a:xfrm>
              <a:custGeom>
                <a:avLst/>
                <a:gdLst>
                  <a:gd name="T0" fmla="*/ 110 w 110"/>
                  <a:gd name="T1" fmla="*/ 2 h 73"/>
                  <a:gd name="T2" fmla="*/ 1 w 110"/>
                  <a:gd name="T3" fmla="*/ 73 h 73"/>
                  <a:gd name="T4" fmla="*/ 0 w 110"/>
                  <a:gd name="T5" fmla="*/ 72 h 73"/>
                  <a:gd name="T6" fmla="*/ 109 w 110"/>
                  <a:gd name="T7" fmla="*/ 0 h 73"/>
                  <a:gd name="T8" fmla="*/ 110 w 110"/>
                  <a:gd name="T9" fmla="*/ 2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" h="73">
                    <a:moveTo>
                      <a:pt x="110" y="2"/>
                    </a:moveTo>
                    <a:cubicBezTo>
                      <a:pt x="46" y="53"/>
                      <a:pt x="1" y="73"/>
                      <a:pt x="1" y="73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0" y="71"/>
                      <a:pt x="45" y="51"/>
                      <a:pt x="109" y="0"/>
                    </a:cubicBezTo>
                    <a:lnTo>
                      <a:pt x="11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9" name="Line 1014"/>
              <p:cNvSpPr>
                <a:spLocks noChangeShapeType="1"/>
              </p:cNvSpPr>
              <p:nvPr/>
            </p:nvSpPr>
            <p:spPr bwMode="auto">
              <a:xfrm>
                <a:off x="1851" y="1669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0" name="Line 1015"/>
              <p:cNvSpPr>
                <a:spLocks noChangeShapeType="1"/>
              </p:cNvSpPr>
              <p:nvPr/>
            </p:nvSpPr>
            <p:spPr bwMode="auto">
              <a:xfrm>
                <a:off x="1851" y="1669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1" name="Line 1016"/>
              <p:cNvSpPr>
                <a:spLocks noChangeShapeType="1"/>
              </p:cNvSpPr>
              <p:nvPr/>
            </p:nvSpPr>
            <p:spPr bwMode="auto">
              <a:xfrm>
                <a:off x="1651" y="1843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2" name="Line 1017"/>
              <p:cNvSpPr>
                <a:spLocks noChangeShapeType="1"/>
              </p:cNvSpPr>
              <p:nvPr/>
            </p:nvSpPr>
            <p:spPr bwMode="auto">
              <a:xfrm>
                <a:off x="1651" y="1843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3" name="Line 1018"/>
              <p:cNvSpPr>
                <a:spLocks noChangeShapeType="1"/>
              </p:cNvSpPr>
              <p:nvPr/>
            </p:nvSpPr>
            <p:spPr bwMode="auto">
              <a:xfrm>
                <a:off x="1851" y="1669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4" name="Line 1019"/>
              <p:cNvSpPr>
                <a:spLocks noChangeShapeType="1"/>
              </p:cNvSpPr>
              <p:nvPr/>
            </p:nvSpPr>
            <p:spPr bwMode="auto">
              <a:xfrm>
                <a:off x="1851" y="1669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5" name="Line 1020"/>
              <p:cNvSpPr>
                <a:spLocks noChangeShapeType="1"/>
              </p:cNvSpPr>
              <p:nvPr/>
            </p:nvSpPr>
            <p:spPr bwMode="auto">
              <a:xfrm>
                <a:off x="1676" y="1868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6" name="Line 1021"/>
              <p:cNvSpPr>
                <a:spLocks noChangeShapeType="1"/>
              </p:cNvSpPr>
              <p:nvPr/>
            </p:nvSpPr>
            <p:spPr bwMode="auto">
              <a:xfrm>
                <a:off x="1676" y="1868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7" name="Line 1022"/>
              <p:cNvSpPr>
                <a:spLocks noChangeShapeType="1"/>
              </p:cNvSpPr>
              <p:nvPr/>
            </p:nvSpPr>
            <p:spPr bwMode="auto">
              <a:xfrm>
                <a:off x="1851" y="1669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8" name="Line 1023"/>
              <p:cNvSpPr>
                <a:spLocks noChangeShapeType="1"/>
              </p:cNvSpPr>
              <p:nvPr/>
            </p:nvSpPr>
            <p:spPr bwMode="auto">
              <a:xfrm>
                <a:off x="1851" y="1669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9" name="Line 1024"/>
              <p:cNvSpPr>
                <a:spLocks noChangeShapeType="1"/>
              </p:cNvSpPr>
              <p:nvPr/>
            </p:nvSpPr>
            <p:spPr bwMode="auto">
              <a:xfrm>
                <a:off x="1744" y="1867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0" name="Line 1025"/>
              <p:cNvSpPr>
                <a:spLocks noChangeShapeType="1"/>
              </p:cNvSpPr>
              <p:nvPr/>
            </p:nvSpPr>
            <p:spPr bwMode="auto">
              <a:xfrm>
                <a:off x="1744" y="1867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1" name="Line 1026"/>
              <p:cNvSpPr>
                <a:spLocks noChangeShapeType="1"/>
              </p:cNvSpPr>
              <p:nvPr/>
            </p:nvSpPr>
            <p:spPr bwMode="auto">
              <a:xfrm>
                <a:off x="1851" y="1669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2" name="Line 1027"/>
              <p:cNvSpPr>
                <a:spLocks noChangeShapeType="1"/>
              </p:cNvSpPr>
              <p:nvPr/>
            </p:nvSpPr>
            <p:spPr bwMode="auto">
              <a:xfrm>
                <a:off x="1851" y="1669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3" name="Line 1028"/>
              <p:cNvSpPr>
                <a:spLocks noChangeShapeType="1"/>
              </p:cNvSpPr>
              <p:nvPr/>
            </p:nvSpPr>
            <p:spPr bwMode="auto">
              <a:xfrm>
                <a:off x="1777" y="188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4" name="Line 1029"/>
              <p:cNvSpPr>
                <a:spLocks noChangeShapeType="1"/>
              </p:cNvSpPr>
              <p:nvPr/>
            </p:nvSpPr>
            <p:spPr bwMode="auto">
              <a:xfrm>
                <a:off x="1777" y="1886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5" name="Line 1030"/>
              <p:cNvSpPr>
                <a:spLocks noChangeShapeType="1"/>
              </p:cNvSpPr>
              <p:nvPr/>
            </p:nvSpPr>
            <p:spPr bwMode="auto">
              <a:xfrm>
                <a:off x="1851" y="1669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6" name="Line 1031"/>
              <p:cNvSpPr>
                <a:spLocks noChangeShapeType="1"/>
              </p:cNvSpPr>
              <p:nvPr/>
            </p:nvSpPr>
            <p:spPr bwMode="auto">
              <a:xfrm>
                <a:off x="1851" y="1669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7" name="Line 1032"/>
              <p:cNvSpPr>
                <a:spLocks noChangeShapeType="1"/>
              </p:cNvSpPr>
              <p:nvPr/>
            </p:nvSpPr>
            <p:spPr bwMode="auto">
              <a:xfrm>
                <a:off x="1810" y="1905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8" name="Line 1033"/>
              <p:cNvSpPr>
                <a:spLocks noChangeShapeType="1"/>
              </p:cNvSpPr>
              <p:nvPr/>
            </p:nvSpPr>
            <p:spPr bwMode="auto">
              <a:xfrm>
                <a:off x="1810" y="1905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9" name="Freeform 1034"/>
              <p:cNvSpPr/>
              <p:nvPr/>
            </p:nvSpPr>
            <p:spPr bwMode="auto">
              <a:xfrm>
                <a:off x="1781" y="1669"/>
                <a:ext cx="70" cy="265"/>
              </a:xfrm>
              <a:custGeom>
                <a:avLst/>
                <a:gdLst>
                  <a:gd name="T0" fmla="*/ 36 w 36"/>
                  <a:gd name="T1" fmla="*/ 1 h 137"/>
                  <a:gd name="T2" fmla="*/ 2 w 36"/>
                  <a:gd name="T3" fmla="*/ 137 h 137"/>
                  <a:gd name="T4" fmla="*/ 0 w 36"/>
                  <a:gd name="T5" fmla="*/ 137 h 137"/>
                  <a:gd name="T6" fmla="*/ 35 w 36"/>
                  <a:gd name="T7" fmla="*/ 0 h 137"/>
                  <a:gd name="T8" fmla="*/ 36 w 36"/>
                  <a:gd name="T9" fmla="*/ 1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137">
                    <a:moveTo>
                      <a:pt x="36" y="1"/>
                    </a:moveTo>
                    <a:cubicBezTo>
                      <a:pt x="5" y="54"/>
                      <a:pt x="2" y="136"/>
                      <a:pt x="2" y="137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36"/>
                      <a:pt x="4" y="53"/>
                      <a:pt x="35" y="0"/>
                    </a:cubicBezTo>
                    <a:lnTo>
                      <a:pt x="3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0" name="Freeform 1035"/>
              <p:cNvSpPr/>
              <p:nvPr/>
            </p:nvSpPr>
            <p:spPr bwMode="auto">
              <a:xfrm>
                <a:off x="1748" y="1669"/>
                <a:ext cx="103" cy="246"/>
              </a:xfrm>
              <a:custGeom>
                <a:avLst/>
                <a:gdLst>
                  <a:gd name="T0" fmla="*/ 53 w 53"/>
                  <a:gd name="T1" fmla="*/ 1 h 127"/>
                  <a:gd name="T2" fmla="*/ 2 w 53"/>
                  <a:gd name="T3" fmla="*/ 127 h 127"/>
                  <a:gd name="T4" fmla="*/ 0 w 53"/>
                  <a:gd name="T5" fmla="*/ 127 h 127"/>
                  <a:gd name="T6" fmla="*/ 52 w 53"/>
                  <a:gd name="T7" fmla="*/ 0 h 127"/>
                  <a:gd name="T8" fmla="*/ 53 w 53"/>
                  <a:gd name="T9" fmla="*/ 1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3" h="127">
                    <a:moveTo>
                      <a:pt x="53" y="1"/>
                    </a:moveTo>
                    <a:cubicBezTo>
                      <a:pt x="15" y="49"/>
                      <a:pt x="2" y="127"/>
                      <a:pt x="2" y="127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0" y="126"/>
                      <a:pt x="14" y="48"/>
                      <a:pt x="52" y="0"/>
                    </a:cubicBezTo>
                    <a:lnTo>
                      <a:pt x="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1" name="Freeform 1036"/>
              <p:cNvSpPr/>
              <p:nvPr/>
            </p:nvSpPr>
            <p:spPr bwMode="auto">
              <a:xfrm>
                <a:off x="1717" y="1667"/>
                <a:ext cx="134" cy="227"/>
              </a:xfrm>
              <a:custGeom>
                <a:avLst/>
                <a:gdLst>
                  <a:gd name="T0" fmla="*/ 69 w 69"/>
                  <a:gd name="T1" fmla="*/ 2 h 117"/>
                  <a:gd name="T2" fmla="*/ 2 w 69"/>
                  <a:gd name="T3" fmla="*/ 117 h 117"/>
                  <a:gd name="T4" fmla="*/ 0 w 69"/>
                  <a:gd name="T5" fmla="*/ 117 h 117"/>
                  <a:gd name="T6" fmla="*/ 68 w 69"/>
                  <a:gd name="T7" fmla="*/ 0 h 117"/>
                  <a:gd name="T8" fmla="*/ 69 w 69"/>
                  <a:gd name="T9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" h="117">
                    <a:moveTo>
                      <a:pt x="69" y="2"/>
                    </a:moveTo>
                    <a:cubicBezTo>
                      <a:pt x="25" y="44"/>
                      <a:pt x="2" y="117"/>
                      <a:pt x="2" y="117"/>
                    </a:cubicBezTo>
                    <a:cubicBezTo>
                      <a:pt x="0" y="117"/>
                      <a:pt x="0" y="117"/>
                      <a:pt x="0" y="117"/>
                    </a:cubicBezTo>
                    <a:cubicBezTo>
                      <a:pt x="0" y="116"/>
                      <a:pt x="23" y="43"/>
                      <a:pt x="68" y="0"/>
                    </a:cubicBezTo>
                    <a:lnTo>
                      <a:pt x="69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2" name="Freeform 1037"/>
              <p:cNvSpPr/>
              <p:nvPr/>
            </p:nvSpPr>
            <p:spPr bwMode="auto">
              <a:xfrm>
                <a:off x="1690" y="1667"/>
                <a:ext cx="161" cy="203"/>
              </a:xfrm>
              <a:custGeom>
                <a:avLst/>
                <a:gdLst>
                  <a:gd name="T0" fmla="*/ 83 w 83"/>
                  <a:gd name="T1" fmla="*/ 2 h 105"/>
                  <a:gd name="T2" fmla="*/ 1 w 83"/>
                  <a:gd name="T3" fmla="*/ 105 h 105"/>
                  <a:gd name="T4" fmla="*/ 0 w 83"/>
                  <a:gd name="T5" fmla="*/ 104 h 105"/>
                  <a:gd name="T6" fmla="*/ 82 w 83"/>
                  <a:gd name="T7" fmla="*/ 0 h 105"/>
                  <a:gd name="T8" fmla="*/ 83 w 83"/>
                  <a:gd name="T9" fmla="*/ 2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105">
                    <a:moveTo>
                      <a:pt x="83" y="2"/>
                    </a:moveTo>
                    <a:cubicBezTo>
                      <a:pt x="33" y="38"/>
                      <a:pt x="1" y="104"/>
                      <a:pt x="1" y="105"/>
                    </a:cubicBezTo>
                    <a:cubicBezTo>
                      <a:pt x="0" y="104"/>
                      <a:pt x="0" y="104"/>
                      <a:pt x="0" y="104"/>
                    </a:cubicBezTo>
                    <a:cubicBezTo>
                      <a:pt x="0" y="103"/>
                      <a:pt x="32" y="36"/>
                      <a:pt x="82" y="0"/>
                    </a:cubicBezTo>
                    <a:lnTo>
                      <a:pt x="83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3" name="Freeform 1038"/>
              <p:cNvSpPr/>
              <p:nvPr/>
            </p:nvSpPr>
            <p:spPr bwMode="auto">
              <a:xfrm>
                <a:off x="1663" y="1667"/>
                <a:ext cx="188" cy="176"/>
              </a:xfrm>
              <a:custGeom>
                <a:avLst/>
                <a:gdLst>
                  <a:gd name="T0" fmla="*/ 97 w 97"/>
                  <a:gd name="T1" fmla="*/ 2 h 91"/>
                  <a:gd name="T2" fmla="*/ 2 w 97"/>
                  <a:gd name="T3" fmla="*/ 91 h 91"/>
                  <a:gd name="T4" fmla="*/ 0 w 97"/>
                  <a:gd name="T5" fmla="*/ 90 h 91"/>
                  <a:gd name="T6" fmla="*/ 96 w 97"/>
                  <a:gd name="T7" fmla="*/ 0 h 91"/>
                  <a:gd name="T8" fmla="*/ 97 w 97"/>
                  <a:gd name="T9" fmla="*/ 2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" h="91">
                    <a:moveTo>
                      <a:pt x="97" y="2"/>
                    </a:moveTo>
                    <a:cubicBezTo>
                      <a:pt x="43" y="30"/>
                      <a:pt x="2" y="90"/>
                      <a:pt x="2" y="91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1" y="89"/>
                      <a:pt x="41" y="29"/>
                      <a:pt x="96" y="0"/>
                    </a:cubicBezTo>
                    <a:lnTo>
                      <a:pt x="97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4" name="Freeform 1039"/>
              <p:cNvSpPr>
                <a:spLocks noEditPoints="1"/>
              </p:cNvSpPr>
              <p:nvPr/>
            </p:nvSpPr>
            <p:spPr bwMode="auto">
              <a:xfrm>
                <a:off x="1488" y="1219"/>
                <a:ext cx="43" cy="42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3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6 w 22"/>
                  <a:gd name="T11" fmla="*/ 14 h 22"/>
                  <a:gd name="T12" fmla="*/ 14 w 22"/>
                  <a:gd name="T13" fmla="*/ 17 h 22"/>
                  <a:gd name="T14" fmla="*/ 17 w 22"/>
                  <a:gd name="T15" fmla="*/ 8 h 22"/>
                  <a:gd name="T16" fmla="*/ 9 w 22"/>
                  <a:gd name="T17" fmla="*/ 5 h 22"/>
                  <a:gd name="T18" fmla="*/ 6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0" y="22"/>
                      <a:pt x="5" y="20"/>
                      <a:pt x="3" y="15"/>
                    </a:cubicBezTo>
                    <a:cubicBezTo>
                      <a:pt x="0" y="10"/>
                      <a:pt x="3" y="4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6" y="14"/>
                    </a:moveTo>
                    <a:cubicBezTo>
                      <a:pt x="7" y="17"/>
                      <a:pt x="11" y="18"/>
                      <a:pt x="14" y="17"/>
                    </a:cubicBezTo>
                    <a:cubicBezTo>
                      <a:pt x="17" y="15"/>
                      <a:pt x="19" y="12"/>
                      <a:pt x="17" y="8"/>
                    </a:cubicBezTo>
                    <a:cubicBezTo>
                      <a:pt x="16" y="5"/>
                      <a:pt x="12" y="4"/>
                      <a:pt x="9" y="5"/>
                    </a:cubicBezTo>
                    <a:cubicBezTo>
                      <a:pt x="6" y="7"/>
                      <a:pt x="4" y="10"/>
                      <a:pt x="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5" name="Freeform 1040"/>
              <p:cNvSpPr>
                <a:spLocks noEditPoints="1"/>
              </p:cNvSpPr>
              <p:nvPr/>
            </p:nvSpPr>
            <p:spPr bwMode="auto">
              <a:xfrm>
                <a:off x="1517" y="1244"/>
                <a:ext cx="43" cy="42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19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3 h 22"/>
                  <a:gd name="T12" fmla="*/ 14 w 22"/>
                  <a:gd name="T13" fmla="*/ 17 h 22"/>
                  <a:gd name="T14" fmla="*/ 17 w 22"/>
                  <a:gd name="T15" fmla="*/ 8 h 22"/>
                  <a:gd name="T16" fmla="*/ 8 w 22"/>
                  <a:gd name="T17" fmla="*/ 5 h 22"/>
                  <a:gd name="T18" fmla="*/ 5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7"/>
                      <a:pt x="15" y="19"/>
                    </a:cubicBezTo>
                    <a:cubicBezTo>
                      <a:pt x="10" y="22"/>
                      <a:pt x="4" y="19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5" y="13"/>
                    </a:moveTo>
                    <a:cubicBezTo>
                      <a:pt x="7" y="17"/>
                      <a:pt x="10" y="18"/>
                      <a:pt x="14" y="17"/>
                    </a:cubicBezTo>
                    <a:cubicBezTo>
                      <a:pt x="17" y="15"/>
                      <a:pt x="18" y="11"/>
                      <a:pt x="17" y="8"/>
                    </a:cubicBezTo>
                    <a:cubicBezTo>
                      <a:pt x="16" y="5"/>
                      <a:pt x="12" y="3"/>
                      <a:pt x="8" y="5"/>
                    </a:cubicBezTo>
                    <a:cubicBezTo>
                      <a:pt x="5" y="6"/>
                      <a:pt x="4" y="10"/>
                      <a:pt x="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6" name="Freeform 1041"/>
              <p:cNvSpPr>
                <a:spLocks noEditPoints="1"/>
              </p:cNvSpPr>
              <p:nvPr/>
            </p:nvSpPr>
            <p:spPr bwMode="auto">
              <a:xfrm>
                <a:off x="1546" y="1267"/>
                <a:ext cx="43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4 h 22"/>
                  <a:gd name="T12" fmla="*/ 13 w 22"/>
                  <a:gd name="T13" fmla="*/ 17 h 22"/>
                  <a:gd name="T14" fmla="*/ 17 w 22"/>
                  <a:gd name="T15" fmla="*/ 9 h 22"/>
                  <a:gd name="T16" fmla="*/ 8 w 22"/>
                  <a:gd name="T17" fmla="*/ 5 h 22"/>
                  <a:gd name="T18" fmla="*/ 5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0" y="22"/>
                      <a:pt x="4" y="20"/>
                      <a:pt x="2" y="15"/>
                    </a:cubicBezTo>
                    <a:cubicBezTo>
                      <a:pt x="0" y="10"/>
                      <a:pt x="2" y="5"/>
                      <a:pt x="7" y="2"/>
                    </a:cubicBezTo>
                    <a:cubicBezTo>
                      <a:pt x="12" y="0"/>
                      <a:pt x="17" y="2"/>
                      <a:pt x="20" y="7"/>
                    </a:cubicBezTo>
                    <a:close/>
                    <a:moveTo>
                      <a:pt x="5" y="14"/>
                    </a:moveTo>
                    <a:cubicBezTo>
                      <a:pt x="6" y="17"/>
                      <a:pt x="10" y="19"/>
                      <a:pt x="13" y="17"/>
                    </a:cubicBezTo>
                    <a:cubicBezTo>
                      <a:pt x="17" y="16"/>
                      <a:pt x="18" y="12"/>
                      <a:pt x="17" y="9"/>
                    </a:cubicBezTo>
                    <a:cubicBezTo>
                      <a:pt x="15" y="5"/>
                      <a:pt x="11" y="4"/>
                      <a:pt x="8" y="5"/>
                    </a:cubicBezTo>
                    <a:cubicBezTo>
                      <a:pt x="5" y="7"/>
                      <a:pt x="3" y="11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7" name="Freeform 1042"/>
              <p:cNvSpPr>
                <a:spLocks noEditPoints="1"/>
              </p:cNvSpPr>
              <p:nvPr/>
            </p:nvSpPr>
            <p:spPr bwMode="auto">
              <a:xfrm>
                <a:off x="1573" y="1292"/>
                <a:ext cx="43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3 w 22"/>
                  <a:gd name="T5" fmla="*/ 15 h 22"/>
                  <a:gd name="T6" fmla="*/ 8 w 22"/>
                  <a:gd name="T7" fmla="*/ 2 h 22"/>
                  <a:gd name="T8" fmla="*/ 20 w 22"/>
                  <a:gd name="T9" fmla="*/ 7 h 22"/>
                  <a:gd name="T10" fmla="*/ 6 w 22"/>
                  <a:gd name="T11" fmla="*/ 13 h 22"/>
                  <a:gd name="T12" fmla="*/ 14 w 22"/>
                  <a:gd name="T13" fmla="*/ 17 h 22"/>
                  <a:gd name="T14" fmla="*/ 17 w 22"/>
                  <a:gd name="T15" fmla="*/ 8 h 22"/>
                  <a:gd name="T16" fmla="*/ 9 w 22"/>
                  <a:gd name="T17" fmla="*/ 5 h 22"/>
                  <a:gd name="T18" fmla="*/ 6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1" y="22"/>
                      <a:pt x="5" y="20"/>
                      <a:pt x="3" y="15"/>
                    </a:cubicBezTo>
                    <a:cubicBezTo>
                      <a:pt x="0" y="10"/>
                      <a:pt x="3" y="4"/>
                      <a:pt x="8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6" y="13"/>
                    </a:moveTo>
                    <a:cubicBezTo>
                      <a:pt x="7" y="17"/>
                      <a:pt x="11" y="18"/>
                      <a:pt x="14" y="17"/>
                    </a:cubicBezTo>
                    <a:cubicBezTo>
                      <a:pt x="17" y="15"/>
                      <a:pt x="19" y="11"/>
                      <a:pt x="17" y="8"/>
                    </a:cubicBezTo>
                    <a:cubicBezTo>
                      <a:pt x="16" y="5"/>
                      <a:pt x="12" y="4"/>
                      <a:pt x="9" y="5"/>
                    </a:cubicBezTo>
                    <a:cubicBezTo>
                      <a:pt x="6" y="6"/>
                      <a:pt x="4" y="10"/>
                      <a:pt x="6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8" name="Freeform 1043"/>
              <p:cNvSpPr>
                <a:spLocks noEditPoints="1"/>
              </p:cNvSpPr>
              <p:nvPr/>
            </p:nvSpPr>
            <p:spPr bwMode="auto">
              <a:xfrm>
                <a:off x="1606" y="1312"/>
                <a:ext cx="43" cy="42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19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3 h 22"/>
                  <a:gd name="T12" fmla="*/ 14 w 22"/>
                  <a:gd name="T13" fmla="*/ 17 h 22"/>
                  <a:gd name="T14" fmla="*/ 17 w 22"/>
                  <a:gd name="T15" fmla="*/ 8 h 22"/>
                  <a:gd name="T16" fmla="*/ 8 w 22"/>
                  <a:gd name="T17" fmla="*/ 5 h 22"/>
                  <a:gd name="T18" fmla="*/ 5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7"/>
                      <a:pt x="15" y="19"/>
                    </a:cubicBezTo>
                    <a:cubicBezTo>
                      <a:pt x="10" y="22"/>
                      <a:pt x="4" y="19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5" y="13"/>
                    </a:moveTo>
                    <a:cubicBezTo>
                      <a:pt x="7" y="17"/>
                      <a:pt x="10" y="18"/>
                      <a:pt x="14" y="17"/>
                    </a:cubicBezTo>
                    <a:cubicBezTo>
                      <a:pt x="17" y="15"/>
                      <a:pt x="18" y="11"/>
                      <a:pt x="17" y="8"/>
                    </a:cubicBezTo>
                    <a:cubicBezTo>
                      <a:pt x="15" y="5"/>
                      <a:pt x="12" y="3"/>
                      <a:pt x="8" y="5"/>
                    </a:cubicBezTo>
                    <a:cubicBezTo>
                      <a:pt x="5" y="6"/>
                      <a:pt x="4" y="10"/>
                      <a:pt x="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9" name="Freeform 1044"/>
              <p:cNvSpPr>
                <a:spLocks noEditPoints="1"/>
              </p:cNvSpPr>
              <p:nvPr/>
            </p:nvSpPr>
            <p:spPr bwMode="auto">
              <a:xfrm>
                <a:off x="1641" y="1327"/>
                <a:ext cx="43" cy="43"/>
              </a:xfrm>
              <a:custGeom>
                <a:avLst/>
                <a:gdLst>
                  <a:gd name="T0" fmla="*/ 19 w 22"/>
                  <a:gd name="T1" fmla="*/ 7 h 22"/>
                  <a:gd name="T2" fmla="*/ 15 w 22"/>
                  <a:gd name="T3" fmla="*/ 19 h 22"/>
                  <a:gd name="T4" fmla="*/ 2 w 22"/>
                  <a:gd name="T5" fmla="*/ 15 h 22"/>
                  <a:gd name="T6" fmla="*/ 7 w 22"/>
                  <a:gd name="T7" fmla="*/ 2 h 22"/>
                  <a:gd name="T8" fmla="*/ 19 w 22"/>
                  <a:gd name="T9" fmla="*/ 7 h 22"/>
                  <a:gd name="T10" fmla="*/ 5 w 22"/>
                  <a:gd name="T11" fmla="*/ 13 h 22"/>
                  <a:gd name="T12" fmla="*/ 13 w 22"/>
                  <a:gd name="T13" fmla="*/ 17 h 22"/>
                  <a:gd name="T14" fmla="*/ 16 w 22"/>
                  <a:gd name="T15" fmla="*/ 8 h 22"/>
                  <a:gd name="T16" fmla="*/ 8 w 22"/>
                  <a:gd name="T17" fmla="*/ 5 h 22"/>
                  <a:gd name="T18" fmla="*/ 5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9" y="7"/>
                    </a:moveTo>
                    <a:cubicBezTo>
                      <a:pt x="22" y="12"/>
                      <a:pt x="19" y="17"/>
                      <a:pt x="15" y="19"/>
                    </a:cubicBezTo>
                    <a:cubicBezTo>
                      <a:pt x="10" y="22"/>
                      <a:pt x="4" y="19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7" y="2"/>
                      <a:pt x="19" y="7"/>
                    </a:cubicBezTo>
                    <a:close/>
                    <a:moveTo>
                      <a:pt x="5" y="13"/>
                    </a:moveTo>
                    <a:cubicBezTo>
                      <a:pt x="6" y="16"/>
                      <a:pt x="10" y="18"/>
                      <a:pt x="13" y="17"/>
                    </a:cubicBezTo>
                    <a:cubicBezTo>
                      <a:pt x="16" y="15"/>
                      <a:pt x="18" y="11"/>
                      <a:pt x="16" y="8"/>
                    </a:cubicBezTo>
                    <a:cubicBezTo>
                      <a:pt x="15" y="5"/>
                      <a:pt x="11" y="3"/>
                      <a:pt x="8" y="5"/>
                    </a:cubicBezTo>
                    <a:cubicBezTo>
                      <a:pt x="5" y="6"/>
                      <a:pt x="3" y="10"/>
                      <a:pt x="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0" name="Freeform 1045"/>
              <p:cNvSpPr>
                <a:spLocks noEditPoints="1"/>
              </p:cNvSpPr>
              <p:nvPr/>
            </p:nvSpPr>
            <p:spPr bwMode="auto">
              <a:xfrm>
                <a:off x="1674" y="1343"/>
                <a:ext cx="43" cy="42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19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3 h 22"/>
                  <a:gd name="T12" fmla="*/ 14 w 22"/>
                  <a:gd name="T13" fmla="*/ 16 h 22"/>
                  <a:gd name="T14" fmla="*/ 17 w 22"/>
                  <a:gd name="T15" fmla="*/ 8 h 22"/>
                  <a:gd name="T16" fmla="*/ 9 w 22"/>
                  <a:gd name="T17" fmla="*/ 5 h 22"/>
                  <a:gd name="T18" fmla="*/ 5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7"/>
                      <a:pt x="15" y="19"/>
                    </a:cubicBezTo>
                    <a:cubicBezTo>
                      <a:pt x="10" y="22"/>
                      <a:pt x="5" y="19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5" y="13"/>
                    </a:moveTo>
                    <a:cubicBezTo>
                      <a:pt x="7" y="16"/>
                      <a:pt x="11" y="18"/>
                      <a:pt x="14" y="16"/>
                    </a:cubicBezTo>
                    <a:cubicBezTo>
                      <a:pt x="17" y="15"/>
                      <a:pt x="19" y="11"/>
                      <a:pt x="17" y="8"/>
                    </a:cubicBezTo>
                    <a:cubicBezTo>
                      <a:pt x="16" y="5"/>
                      <a:pt x="12" y="3"/>
                      <a:pt x="9" y="5"/>
                    </a:cubicBezTo>
                    <a:cubicBezTo>
                      <a:pt x="5" y="6"/>
                      <a:pt x="4" y="10"/>
                      <a:pt x="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1" name="Freeform 1046"/>
              <p:cNvSpPr>
                <a:spLocks noEditPoints="1"/>
              </p:cNvSpPr>
              <p:nvPr/>
            </p:nvSpPr>
            <p:spPr bwMode="auto">
              <a:xfrm>
                <a:off x="1709" y="1356"/>
                <a:ext cx="43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19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3 h 22"/>
                  <a:gd name="T12" fmla="*/ 14 w 22"/>
                  <a:gd name="T13" fmla="*/ 16 h 22"/>
                  <a:gd name="T14" fmla="*/ 17 w 22"/>
                  <a:gd name="T15" fmla="*/ 8 h 22"/>
                  <a:gd name="T16" fmla="*/ 9 w 22"/>
                  <a:gd name="T17" fmla="*/ 5 h 22"/>
                  <a:gd name="T18" fmla="*/ 5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1"/>
                      <a:pt x="20" y="17"/>
                      <a:pt x="15" y="19"/>
                    </a:cubicBezTo>
                    <a:cubicBezTo>
                      <a:pt x="10" y="22"/>
                      <a:pt x="5" y="19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8" y="2"/>
                      <a:pt x="20" y="7"/>
                    </a:cubicBezTo>
                    <a:close/>
                    <a:moveTo>
                      <a:pt x="5" y="13"/>
                    </a:moveTo>
                    <a:cubicBezTo>
                      <a:pt x="7" y="16"/>
                      <a:pt x="11" y="18"/>
                      <a:pt x="14" y="16"/>
                    </a:cubicBezTo>
                    <a:cubicBezTo>
                      <a:pt x="17" y="15"/>
                      <a:pt x="19" y="11"/>
                      <a:pt x="17" y="8"/>
                    </a:cubicBezTo>
                    <a:cubicBezTo>
                      <a:pt x="16" y="5"/>
                      <a:pt x="12" y="3"/>
                      <a:pt x="9" y="5"/>
                    </a:cubicBezTo>
                    <a:cubicBezTo>
                      <a:pt x="5" y="6"/>
                      <a:pt x="4" y="10"/>
                      <a:pt x="5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2" name="Freeform 1047"/>
              <p:cNvSpPr>
                <a:spLocks noEditPoints="1"/>
              </p:cNvSpPr>
              <p:nvPr/>
            </p:nvSpPr>
            <p:spPr bwMode="auto">
              <a:xfrm>
                <a:off x="1746" y="1366"/>
                <a:ext cx="43" cy="43"/>
              </a:xfrm>
              <a:custGeom>
                <a:avLst/>
                <a:gdLst>
                  <a:gd name="T0" fmla="*/ 20 w 22"/>
                  <a:gd name="T1" fmla="*/ 7 h 22"/>
                  <a:gd name="T2" fmla="*/ 15 w 22"/>
                  <a:gd name="T3" fmla="*/ 20 h 22"/>
                  <a:gd name="T4" fmla="*/ 2 w 22"/>
                  <a:gd name="T5" fmla="*/ 15 h 22"/>
                  <a:gd name="T6" fmla="*/ 7 w 22"/>
                  <a:gd name="T7" fmla="*/ 2 h 22"/>
                  <a:gd name="T8" fmla="*/ 20 w 22"/>
                  <a:gd name="T9" fmla="*/ 7 h 22"/>
                  <a:gd name="T10" fmla="*/ 5 w 22"/>
                  <a:gd name="T11" fmla="*/ 14 h 22"/>
                  <a:gd name="T12" fmla="*/ 13 w 22"/>
                  <a:gd name="T13" fmla="*/ 17 h 22"/>
                  <a:gd name="T14" fmla="*/ 17 w 22"/>
                  <a:gd name="T15" fmla="*/ 9 h 22"/>
                  <a:gd name="T16" fmla="*/ 8 w 22"/>
                  <a:gd name="T17" fmla="*/ 5 h 22"/>
                  <a:gd name="T18" fmla="*/ 5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0" y="7"/>
                    </a:moveTo>
                    <a:cubicBezTo>
                      <a:pt x="22" y="12"/>
                      <a:pt x="20" y="18"/>
                      <a:pt x="15" y="20"/>
                    </a:cubicBezTo>
                    <a:cubicBezTo>
                      <a:pt x="10" y="22"/>
                      <a:pt x="4" y="20"/>
                      <a:pt x="2" y="15"/>
                    </a:cubicBezTo>
                    <a:cubicBezTo>
                      <a:pt x="0" y="10"/>
                      <a:pt x="2" y="4"/>
                      <a:pt x="7" y="2"/>
                    </a:cubicBezTo>
                    <a:cubicBezTo>
                      <a:pt x="12" y="0"/>
                      <a:pt x="17" y="2"/>
                      <a:pt x="20" y="7"/>
                    </a:cubicBezTo>
                    <a:close/>
                    <a:moveTo>
                      <a:pt x="5" y="14"/>
                    </a:moveTo>
                    <a:cubicBezTo>
                      <a:pt x="6" y="17"/>
                      <a:pt x="10" y="18"/>
                      <a:pt x="13" y="17"/>
                    </a:cubicBezTo>
                    <a:cubicBezTo>
                      <a:pt x="17" y="16"/>
                      <a:pt x="18" y="12"/>
                      <a:pt x="17" y="9"/>
                    </a:cubicBezTo>
                    <a:cubicBezTo>
                      <a:pt x="15" y="5"/>
                      <a:pt x="11" y="4"/>
                      <a:pt x="8" y="5"/>
                    </a:cubicBezTo>
                    <a:cubicBezTo>
                      <a:pt x="5" y="7"/>
                      <a:pt x="3" y="11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3" name="Freeform 1048"/>
              <p:cNvSpPr/>
              <p:nvPr/>
            </p:nvSpPr>
            <p:spPr bwMode="auto">
              <a:xfrm>
                <a:off x="1422" y="1252"/>
                <a:ext cx="153" cy="362"/>
              </a:xfrm>
              <a:custGeom>
                <a:avLst/>
                <a:gdLst>
                  <a:gd name="T0" fmla="*/ 77 w 79"/>
                  <a:gd name="T1" fmla="*/ 187 h 187"/>
                  <a:gd name="T2" fmla="*/ 78 w 79"/>
                  <a:gd name="T3" fmla="*/ 186 h 187"/>
                  <a:gd name="T4" fmla="*/ 79 w 79"/>
                  <a:gd name="T5" fmla="*/ 186 h 187"/>
                  <a:gd name="T6" fmla="*/ 40 w 79"/>
                  <a:gd name="T7" fmla="*/ 0 h 187"/>
                  <a:gd name="T8" fmla="*/ 38 w 79"/>
                  <a:gd name="T9" fmla="*/ 0 h 187"/>
                  <a:gd name="T10" fmla="*/ 77 w 79"/>
                  <a:gd name="T11" fmla="*/ 187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" h="187">
                    <a:moveTo>
                      <a:pt x="77" y="187"/>
                    </a:moveTo>
                    <a:cubicBezTo>
                      <a:pt x="77" y="187"/>
                      <a:pt x="77" y="186"/>
                      <a:pt x="78" y="186"/>
                    </a:cubicBezTo>
                    <a:cubicBezTo>
                      <a:pt x="78" y="186"/>
                      <a:pt x="78" y="186"/>
                      <a:pt x="79" y="186"/>
                    </a:cubicBezTo>
                    <a:cubicBezTo>
                      <a:pt x="2" y="99"/>
                      <a:pt x="40" y="1"/>
                      <a:pt x="40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1"/>
                      <a:pt x="0" y="99"/>
                      <a:pt x="77" y="1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4" name="Freeform 1049"/>
              <p:cNvSpPr>
                <a:spLocks noEditPoints="1"/>
              </p:cNvSpPr>
              <p:nvPr/>
            </p:nvSpPr>
            <p:spPr bwMode="auto">
              <a:xfrm>
                <a:off x="1459" y="1230"/>
                <a:ext cx="120" cy="394"/>
              </a:xfrm>
              <a:custGeom>
                <a:avLst/>
                <a:gdLst>
                  <a:gd name="T0" fmla="*/ 28 w 62"/>
                  <a:gd name="T1" fmla="*/ 163 h 203"/>
                  <a:gd name="T2" fmla="*/ 36 w 62"/>
                  <a:gd name="T3" fmla="*/ 167 h 203"/>
                  <a:gd name="T4" fmla="*/ 38 w 62"/>
                  <a:gd name="T5" fmla="*/ 170 h 203"/>
                  <a:gd name="T6" fmla="*/ 29 w 62"/>
                  <a:gd name="T7" fmla="*/ 152 h 203"/>
                  <a:gd name="T8" fmla="*/ 12 w 62"/>
                  <a:gd name="T9" fmla="*/ 97 h 203"/>
                  <a:gd name="T10" fmla="*/ 5 w 62"/>
                  <a:gd name="T11" fmla="*/ 110 h 203"/>
                  <a:gd name="T12" fmla="*/ 15 w 62"/>
                  <a:gd name="T13" fmla="*/ 113 h 203"/>
                  <a:gd name="T14" fmla="*/ 11 w 62"/>
                  <a:gd name="T15" fmla="*/ 100 h 203"/>
                  <a:gd name="T16" fmla="*/ 12 w 62"/>
                  <a:gd name="T17" fmla="*/ 97 h 203"/>
                  <a:gd name="T18" fmla="*/ 17 w 62"/>
                  <a:gd name="T19" fmla="*/ 147 h 203"/>
                  <a:gd name="T20" fmla="*/ 27 w 62"/>
                  <a:gd name="T21" fmla="*/ 149 h 203"/>
                  <a:gd name="T22" fmla="*/ 22 w 62"/>
                  <a:gd name="T23" fmla="*/ 138 h 203"/>
                  <a:gd name="T24" fmla="*/ 16 w 62"/>
                  <a:gd name="T25" fmla="*/ 116 h 203"/>
                  <a:gd name="T26" fmla="*/ 10 w 62"/>
                  <a:gd name="T27" fmla="*/ 129 h 203"/>
                  <a:gd name="T28" fmla="*/ 20 w 62"/>
                  <a:gd name="T29" fmla="*/ 131 h 203"/>
                  <a:gd name="T30" fmla="*/ 16 w 62"/>
                  <a:gd name="T31" fmla="*/ 119 h 203"/>
                  <a:gd name="T32" fmla="*/ 16 w 62"/>
                  <a:gd name="T33" fmla="*/ 116 h 203"/>
                  <a:gd name="T34" fmla="*/ 35 w 62"/>
                  <a:gd name="T35" fmla="*/ 181 h 203"/>
                  <a:gd name="T36" fmla="*/ 49 w 62"/>
                  <a:gd name="T37" fmla="*/ 185 h 203"/>
                  <a:gd name="T38" fmla="*/ 47 w 62"/>
                  <a:gd name="T39" fmla="*/ 183 h 203"/>
                  <a:gd name="T40" fmla="*/ 40 w 62"/>
                  <a:gd name="T41" fmla="*/ 172 h 203"/>
                  <a:gd name="T42" fmla="*/ 49 w 62"/>
                  <a:gd name="T43" fmla="*/ 185 h 203"/>
                  <a:gd name="T44" fmla="*/ 60 w 62"/>
                  <a:gd name="T45" fmla="*/ 201 h 203"/>
                  <a:gd name="T46" fmla="*/ 59 w 62"/>
                  <a:gd name="T47" fmla="*/ 198 h 203"/>
                  <a:gd name="T48" fmla="*/ 50 w 62"/>
                  <a:gd name="T49" fmla="*/ 195 h 203"/>
                  <a:gd name="T50" fmla="*/ 49 w 62"/>
                  <a:gd name="T51" fmla="*/ 185 h 203"/>
                  <a:gd name="T52" fmla="*/ 11 w 62"/>
                  <a:gd name="T53" fmla="*/ 21 h 203"/>
                  <a:gd name="T54" fmla="*/ 13 w 62"/>
                  <a:gd name="T55" fmla="*/ 39 h 203"/>
                  <a:gd name="T56" fmla="*/ 9 w 62"/>
                  <a:gd name="T57" fmla="*/ 32 h 203"/>
                  <a:gd name="T58" fmla="*/ 16 w 62"/>
                  <a:gd name="T59" fmla="*/ 23 h 203"/>
                  <a:gd name="T60" fmla="*/ 10 w 62"/>
                  <a:gd name="T61" fmla="*/ 78 h 203"/>
                  <a:gd name="T62" fmla="*/ 3 w 62"/>
                  <a:gd name="T63" fmla="*/ 91 h 203"/>
                  <a:gd name="T64" fmla="*/ 12 w 62"/>
                  <a:gd name="T65" fmla="*/ 94 h 203"/>
                  <a:gd name="T66" fmla="*/ 9 w 62"/>
                  <a:gd name="T67" fmla="*/ 81 h 203"/>
                  <a:gd name="T68" fmla="*/ 10 w 62"/>
                  <a:gd name="T69" fmla="*/ 78 h 203"/>
                  <a:gd name="T70" fmla="*/ 11 w 62"/>
                  <a:gd name="T71" fmla="*/ 15 h 203"/>
                  <a:gd name="T72" fmla="*/ 18 w 62"/>
                  <a:gd name="T73" fmla="*/ 17 h 203"/>
                  <a:gd name="T74" fmla="*/ 18 w 62"/>
                  <a:gd name="T75" fmla="*/ 5 h 203"/>
                  <a:gd name="T76" fmla="*/ 13 w 62"/>
                  <a:gd name="T77" fmla="*/ 39 h 203"/>
                  <a:gd name="T78" fmla="*/ 3 w 62"/>
                  <a:gd name="T79" fmla="*/ 53 h 203"/>
                  <a:gd name="T80" fmla="*/ 11 w 62"/>
                  <a:gd name="T81" fmla="*/ 55 h 203"/>
                  <a:gd name="T82" fmla="*/ 9 w 62"/>
                  <a:gd name="T83" fmla="*/ 43 h 203"/>
                  <a:gd name="T84" fmla="*/ 13 w 62"/>
                  <a:gd name="T85" fmla="*/ 39 h 203"/>
                  <a:gd name="T86" fmla="*/ 7 w 62"/>
                  <a:gd name="T87" fmla="*/ 59 h 203"/>
                  <a:gd name="T88" fmla="*/ 10 w 62"/>
                  <a:gd name="T89" fmla="*/ 78 h 203"/>
                  <a:gd name="T90" fmla="*/ 5 w 62"/>
                  <a:gd name="T91" fmla="*/ 71 h 203"/>
                  <a:gd name="T92" fmla="*/ 11 w 62"/>
                  <a:gd name="T93" fmla="*/ 61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62" h="203">
                    <a:moveTo>
                      <a:pt x="30" y="155"/>
                    </a:moveTo>
                    <a:cubicBezTo>
                      <a:pt x="28" y="157"/>
                      <a:pt x="26" y="160"/>
                      <a:pt x="28" y="163"/>
                    </a:cubicBezTo>
                    <a:cubicBezTo>
                      <a:pt x="29" y="167"/>
                      <a:pt x="33" y="168"/>
                      <a:pt x="36" y="167"/>
                    </a:cubicBezTo>
                    <a:cubicBezTo>
                      <a:pt x="36" y="167"/>
                      <a:pt x="36" y="167"/>
                      <a:pt x="36" y="167"/>
                    </a:cubicBezTo>
                    <a:cubicBezTo>
                      <a:pt x="37" y="167"/>
                      <a:pt x="38" y="168"/>
                      <a:pt x="38" y="169"/>
                    </a:cubicBezTo>
                    <a:cubicBezTo>
                      <a:pt x="38" y="169"/>
                      <a:pt x="38" y="169"/>
                      <a:pt x="38" y="170"/>
                    </a:cubicBezTo>
                    <a:cubicBezTo>
                      <a:pt x="33" y="172"/>
                      <a:pt x="27" y="169"/>
                      <a:pt x="25" y="165"/>
                    </a:cubicBezTo>
                    <a:cubicBezTo>
                      <a:pt x="23" y="160"/>
                      <a:pt x="25" y="155"/>
                      <a:pt x="29" y="152"/>
                    </a:cubicBezTo>
                    <a:cubicBezTo>
                      <a:pt x="29" y="153"/>
                      <a:pt x="30" y="154"/>
                      <a:pt x="30" y="155"/>
                    </a:cubicBezTo>
                    <a:close/>
                    <a:moveTo>
                      <a:pt x="12" y="97"/>
                    </a:moveTo>
                    <a:cubicBezTo>
                      <a:pt x="11" y="97"/>
                      <a:pt x="11" y="97"/>
                      <a:pt x="10" y="98"/>
                    </a:cubicBezTo>
                    <a:cubicBezTo>
                      <a:pt x="5" y="100"/>
                      <a:pt x="3" y="105"/>
                      <a:pt x="5" y="110"/>
                    </a:cubicBezTo>
                    <a:cubicBezTo>
                      <a:pt x="7" y="114"/>
                      <a:pt x="11" y="117"/>
                      <a:pt x="16" y="116"/>
                    </a:cubicBezTo>
                    <a:cubicBezTo>
                      <a:pt x="15" y="115"/>
                      <a:pt x="15" y="114"/>
                      <a:pt x="15" y="113"/>
                    </a:cubicBezTo>
                    <a:cubicBezTo>
                      <a:pt x="12" y="113"/>
                      <a:pt x="9" y="112"/>
                      <a:pt x="8" y="109"/>
                    </a:cubicBezTo>
                    <a:cubicBezTo>
                      <a:pt x="7" y="106"/>
                      <a:pt x="8" y="102"/>
                      <a:pt x="11" y="100"/>
                    </a:cubicBezTo>
                    <a:cubicBezTo>
                      <a:pt x="12" y="100"/>
                      <a:pt x="12" y="100"/>
                      <a:pt x="12" y="100"/>
                    </a:cubicBezTo>
                    <a:cubicBezTo>
                      <a:pt x="12" y="99"/>
                      <a:pt x="12" y="98"/>
                      <a:pt x="12" y="97"/>
                    </a:cubicBezTo>
                    <a:close/>
                    <a:moveTo>
                      <a:pt x="21" y="134"/>
                    </a:moveTo>
                    <a:cubicBezTo>
                      <a:pt x="16" y="137"/>
                      <a:pt x="14" y="142"/>
                      <a:pt x="17" y="147"/>
                    </a:cubicBezTo>
                    <a:cubicBezTo>
                      <a:pt x="19" y="152"/>
                      <a:pt x="24" y="154"/>
                      <a:pt x="29" y="152"/>
                    </a:cubicBezTo>
                    <a:cubicBezTo>
                      <a:pt x="28" y="151"/>
                      <a:pt x="28" y="150"/>
                      <a:pt x="27" y="149"/>
                    </a:cubicBezTo>
                    <a:cubicBezTo>
                      <a:pt x="24" y="150"/>
                      <a:pt x="21" y="149"/>
                      <a:pt x="19" y="146"/>
                    </a:cubicBezTo>
                    <a:cubicBezTo>
                      <a:pt x="18" y="143"/>
                      <a:pt x="19" y="139"/>
                      <a:pt x="22" y="138"/>
                    </a:cubicBezTo>
                    <a:cubicBezTo>
                      <a:pt x="22" y="137"/>
                      <a:pt x="22" y="136"/>
                      <a:pt x="21" y="134"/>
                    </a:cubicBezTo>
                    <a:close/>
                    <a:moveTo>
                      <a:pt x="16" y="116"/>
                    </a:moveTo>
                    <a:cubicBezTo>
                      <a:pt x="15" y="116"/>
                      <a:pt x="15" y="116"/>
                      <a:pt x="15" y="116"/>
                    </a:cubicBezTo>
                    <a:cubicBezTo>
                      <a:pt x="10" y="118"/>
                      <a:pt x="8" y="124"/>
                      <a:pt x="10" y="129"/>
                    </a:cubicBezTo>
                    <a:cubicBezTo>
                      <a:pt x="12" y="133"/>
                      <a:pt x="17" y="136"/>
                      <a:pt x="21" y="134"/>
                    </a:cubicBezTo>
                    <a:cubicBezTo>
                      <a:pt x="21" y="133"/>
                      <a:pt x="20" y="132"/>
                      <a:pt x="20" y="131"/>
                    </a:cubicBezTo>
                    <a:cubicBezTo>
                      <a:pt x="17" y="132"/>
                      <a:pt x="14" y="131"/>
                      <a:pt x="13" y="128"/>
                    </a:cubicBezTo>
                    <a:cubicBezTo>
                      <a:pt x="11" y="124"/>
                      <a:pt x="13" y="121"/>
                      <a:pt x="16" y="119"/>
                    </a:cubicBezTo>
                    <a:cubicBezTo>
                      <a:pt x="16" y="119"/>
                      <a:pt x="16" y="119"/>
                      <a:pt x="16" y="119"/>
                    </a:cubicBezTo>
                    <a:cubicBezTo>
                      <a:pt x="16" y="118"/>
                      <a:pt x="16" y="117"/>
                      <a:pt x="16" y="116"/>
                    </a:cubicBezTo>
                    <a:close/>
                    <a:moveTo>
                      <a:pt x="38" y="169"/>
                    </a:moveTo>
                    <a:cubicBezTo>
                      <a:pt x="35" y="172"/>
                      <a:pt x="33" y="177"/>
                      <a:pt x="35" y="181"/>
                    </a:cubicBezTo>
                    <a:cubicBezTo>
                      <a:pt x="37" y="186"/>
                      <a:pt x="43" y="188"/>
                      <a:pt x="48" y="186"/>
                    </a:cubicBezTo>
                    <a:cubicBezTo>
                      <a:pt x="48" y="186"/>
                      <a:pt x="49" y="185"/>
                      <a:pt x="49" y="185"/>
                    </a:cubicBezTo>
                    <a:cubicBezTo>
                      <a:pt x="48" y="184"/>
                      <a:pt x="48" y="183"/>
                      <a:pt x="47" y="183"/>
                    </a:cubicBezTo>
                    <a:cubicBezTo>
                      <a:pt x="47" y="183"/>
                      <a:pt x="47" y="183"/>
                      <a:pt x="47" y="183"/>
                    </a:cubicBezTo>
                    <a:cubicBezTo>
                      <a:pt x="43" y="184"/>
                      <a:pt x="40" y="183"/>
                      <a:pt x="38" y="180"/>
                    </a:cubicBezTo>
                    <a:cubicBezTo>
                      <a:pt x="37" y="177"/>
                      <a:pt x="38" y="174"/>
                      <a:pt x="40" y="172"/>
                    </a:cubicBezTo>
                    <a:cubicBezTo>
                      <a:pt x="39" y="171"/>
                      <a:pt x="39" y="170"/>
                      <a:pt x="38" y="169"/>
                    </a:cubicBezTo>
                    <a:close/>
                    <a:moveTo>
                      <a:pt x="49" y="185"/>
                    </a:moveTo>
                    <a:cubicBezTo>
                      <a:pt x="46" y="188"/>
                      <a:pt x="45" y="192"/>
                      <a:pt x="47" y="196"/>
                    </a:cubicBezTo>
                    <a:cubicBezTo>
                      <a:pt x="49" y="201"/>
                      <a:pt x="55" y="203"/>
                      <a:pt x="60" y="201"/>
                    </a:cubicBezTo>
                    <a:cubicBezTo>
                      <a:pt x="60" y="201"/>
                      <a:pt x="61" y="200"/>
                      <a:pt x="62" y="200"/>
                    </a:cubicBezTo>
                    <a:cubicBezTo>
                      <a:pt x="61" y="199"/>
                      <a:pt x="60" y="198"/>
                      <a:pt x="59" y="198"/>
                    </a:cubicBezTo>
                    <a:cubicBezTo>
                      <a:pt x="59" y="198"/>
                      <a:pt x="59" y="198"/>
                      <a:pt x="58" y="198"/>
                    </a:cubicBezTo>
                    <a:cubicBezTo>
                      <a:pt x="55" y="200"/>
                      <a:pt x="51" y="198"/>
                      <a:pt x="50" y="195"/>
                    </a:cubicBezTo>
                    <a:cubicBezTo>
                      <a:pt x="49" y="192"/>
                      <a:pt x="49" y="190"/>
                      <a:pt x="51" y="188"/>
                    </a:cubicBezTo>
                    <a:cubicBezTo>
                      <a:pt x="50" y="187"/>
                      <a:pt x="50" y="186"/>
                      <a:pt x="49" y="185"/>
                    </a:cubicBezTo>
                    <a:close/>
                    <a:moveTo>
                      <a:pt x="17" y="20"/>
                    </a:moveTo>
                    <a:cubicBezTo>
                      <a:pt x="15" y="20"/>
                      <a:pt x="13" y="20"/>
                      <a:pt x="11" y="21"/>
                    </a:cubicBezTo>
                    <a:cubicBezTo>
                      <a:pt x="6" y="23"/>
                      <a:pt x="4" y="29"/>
                      <a:pt x="6" y="33"/>
                    </a:cubicBezTo>
                    <a:cubicBezTo>
                      <a:pt x="7" y="36"/>
                      <a:pt x="10" y="38"/>
                      <a:pt x="13" y="39"/>
                    </a:cubicBezTo>
                    <a:cubicBezTo>
                      <a:pt x="13" y="38"/>
                      <a:pt x="13" y="37"/>
                      <a:pt x="14" y="36"/>
                    </a:cubicBezTo>
                    <a:cubicBezTo>
                      <a:pt x="12" y="35"/>
                      <a:pt x="10" y="34"/>
                      <a:pt x="9" y="32"/>
                    </a:cubicBezTo>
                    <a:cubicBezTo>
                      <a:pt x="8" y="29"/>
                      <a:pt x="9" y="25"/>
                      <a:pt x="12" y="24"/>
                    </a:cubicBezTo>
                    <a:cubicBezTo>
                      <a:pt x="14" y="23"/>
                      <a:pt x="15" y="23"/>
                      <a:pt x="16" y="23"/>
                    </a:cubicBezTo>
                    <a:cubicBezTo>
                      <a:pt x="17" y="22"/>
                      <a:pt x="17" y="21"/>
                      <a:pt x="17" y="20"/>
                    </a:cubicBezTo>
                    <a:close/>
                    <a:moveTo>
                      <a:pt x="10" y="78"/>
                    </a:moveTo>
                    <a:cubicBezTo>
                      <a:pt x="9" y="78"/>
                      <a:pt x="8" y="78"/>
                      <a:pt x="8" y="78"/>
                    </a:cubicBezTo>
                    <a:cubicBezTo>
                      <a:pt x="3" y="81"/>
                      <a:pt x="0" y="86"/>
                      <a:pt x="3" y="91"/>
                    </a:cubicBezTo>
                    <a:cubicBezTo>
                      <a:pt x="4" y="95"/>
                      <a:pt x="8" y="97"/>
                      <a:pt x="12" y="97"/>
                    </a:cubicBezTo>
                    <a:cubicBezTo>
                      <a:pt x="12" y="96"/>
                      <a:pt x="12" y="95"/>
                      <a:pt x="12" y="94"/>
                    </a:cubicBezTo>
                    <a:cubicBezTo>
                      <a:pt x="9" y="94"/>
                      <a:pt x="7" y="92"/>
                      <a:pt x="6" y="90"/>
                    </a:cubicBezTo>
                    <a:cubicBezTo>
                      <a:pt x="4" y="87"/>
                      <a:pt x="6" y="83"/>
                      <a:pt x="9" y="81"/>
                    </a:cubicBezTo>
                    <a:cubicBezTo>
                      <a:pt x="9" y="81"/>
                      <a:pt x="10" y="81"/>
                      <a:pt x="11" y="81"/>
                    </a:cubicBezTo>
                    <a:cubicBezTo>
                      <a:pt x="10" y="80"/>
                      <a:pt x="10" y="79"/>
                      <a:pt x="10" y="78"/>
                    </a:cubicBezTo>
                    <a:close/>
                    <a:moveTo>
                      <a:pt x="18" y="0"/>
                    </a:moveTo>
                    <a:cubicBezTo>
                      <a:pt x="13" y="2"/>
                      <a:pt x="8" y="8"/>
                      <a:pt x="11" y="15"/>
                    </a:cubicBezTo>
                    <a:cubicBezTo>
                      <a:pt x="13" y="17"/>
                      <a:pt x="15" y="19"/>
                      <a:pt x="17" y="20"/>
                    </a:cubicBezTo>
                    <a:cubicBezTo>
                      <a:pt x="18" y="19"/>
                      <a:pt x="18" y="18"/>
                      <a:pt x="18" y="17"/>
                    </a:cubicBezTo>
                    <a:cubicBezTo>
                      <a:pt x="17" y="16"/>
                      <a:pt x="15" y="15"/>
                      <a:pt x="14" y="14"/>
                    </a:cubicBezTo>
                    <a:cubicBezTo>
                      <a:pt x="13" y="10"/>
                      <a:pt x="14" y="6"/>
                      <a:pt x="18" y="5"/>
                    </a:cubicBezTo>
                    <a:lnTo>
                      <a:pt x="18" y="0"/>
                    </a:lnTo>
                    <a:close/>
                    <a:moveTo>
                      <a:pt x="13" y="39"/>
                    </a:moveTo>
                    <a:cubicBezTo>
                      <a:pt x="11" y="39"/>
                      <a:pt x="9" y="39"/>
                      <a:pt x="8" y="40"/>
                    </a:cubicBezTo>
                    <a:cubicBezTo>
                      <a:pt x="3" y="42"/>
                      <a:pt x="1" y="48"/>
                      <a:pt x="3" y="53"/>
                    </a:cubicBezTo>
                    <a:cubicBezTo>
                      <a:pt x="4" y="56"/>
                      <a:pt x="7" y="58"/>
                      <a:pt x="11" y="58"/>
                    </a:cubicBezTo>
                    <a:cubicBezTo>
                      <a:pt x="11" y="57"/>
                      <a:pt x="11" y="56"/>
                      <a:pt x="11" y="55"/>
                    </a:cubicBezTo>
                    <a:cubicBezTo>
                      <a:pt x="9" y="55"/>
                      <a:pt x="7" y="53"/>
                      <a:pt x="6" y="51"/>
                    </a:cubicBezTo>
                    <a:cubicBezTo>
                      <a:pt x="4" y="48"/>
                      <a:pt x="6" y="44"/>
                      <a:pt x="9" y="43"/>
                    </a:cubicBezTo>
                    <a:cubicBezTo>
                      <a:pt x="10" y="42"/>
                      <a:pt x="11" y="42"/>
                      <a:pt x="12" y="42"/>
                    </a:cubicBezTo>
                    <a:cubicBezTo>
                      <a:pt x="13" y="41"/>
                      <a:pt x="13" y="40"/>
                      <a:pt x="13" y="39"/>
                    </a:cubicBezTo>
                    <a:close/>
                    <a:moveTo>
                      <a:pt x="11" y="58"/>
                    </a:moveTo>
                    <a:cubicBezTo>
                      <a:pt x="9" y="58"/>
                      <a:pt x="8" y="58"/>
                      <a:pt x="7" y="59"/>
                    </a:cubicBezTo>
                    <a:cubicBezTo>
                      <a:pt x="2" y="61"/>
                      <a:pt x="0" y="67"/>
                      <a:pt x="2" y="72"/>
                    </a:cubicBezTo>
                    <a:cubicBezTo>
                      <a:pt x="3" y="75"/>
                      <a:pt x="7" y="78"/>
                      <a:pt x="10" y="78"/>
                    </a:cubicBezTo>
                    <a:cubicBezTo>
                      <a:pt x="10" y="76"/>
                      <a:pt x="10" y="75"/>
                      <a:pt x="10" y="74"/>
                    </a:cubicBezTo>
                    <a:cubicBezTo>
                      <a:pt x="8" y="74"/>
                      <a:pt x="6" y="73"/>
                      <a:pt x="5" y="71"/>
                    </a:cubicBezTo>
                    <a:cubicBezTo>
                      <a:pt x="3" y="67"/>
                      <a:pt x="5" y="63"/>
                      <a:pt x="8" y="62"/>
                    </a:cubicBezTo>
                    <a:cubicBezTo>
                      <a:pt x="9" y="62"/>
                      <a:pt x="10" y="61"/>
                      <a:pt x="11" y="61"/>
                    </a:cubicBezTo>
                    <a:cubicBezTo>
                      <a:pt x="11" y="60"/>
                      <a:pt x="11" y="59"/>
                      <a:pt x="11" y="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5" name="Freeform 1050"/>
              <p:cNvSpPr/>
              <p:nvPr/>
            </p:nvSpPr>
            <p:spPr bwMode="auto">
              <a:xfrm>
                <a:off x="1552" y="1395"/>
                <a:ext cx="184" cy="196"/>
              </a:xfrm>
              <a:custGeom>
                <a:avLst/>
                <a:gdLst>
                  <a:gd name="T0" fmla="*/ 95 w 95"/>
                  <a:gd name="T1" fmla="*/ 1 h 101"/>
                  <a:gd name="T2" fmla="*/ 2 w 95"/>
                  <a:gd name="T3" fmla="*/ 101 h 101"/>
                  <a:gd name="T4" fmla="*/ 0 w 95"/>
                  <a:gd name="T5" fmla="*/ 100 h 101"/>
                  <a:gd name="T6" fmla="*/ 94 w 95"/>
                  <a:gd name="T7" fmla="*/ 0 h 101"/>
                  <a:gd name="T8" fmla="*/ 95 w 95"/>
                  <a:gd name="T9" fmla="*/ 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101">
                    <a:moveTo>
                      <a:pt x="95" y="1"/>
                    </a:moveTo>
                    <a:cubicBezTo>
                      <a:pt x="34" y="55"/>
                      <a:pt x="2" y="100"/>
                      <a:pt x="2" y="101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1" y="99"/>
                      <a:pt x="33" y="54"/>
                      <a:pt x="94" y="0"/>
                    </a:cubicBezTo>
                    <a:lnTo>
                      <a:pt x="9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6" name="Freeform 1051"/>
              <p:cNvSpPr/>
              <p:nvPr/>
            </p:nvSpPr>
            <p:spPr bwMode="auto">
              <a:xfrm>
                <a:off x="1531" y="1395"/>
                <a:ext cx="205" cy="165"/>
              </a:xfrm>
              <a:custGeom>
                <a:avLst/>
                <a:gdLst>
                  <a:gd name="T0" fmla="*/ 106 w 106"/>
                  <a:gd name="T1" fmla="*/ 1 h 85"/>
                  <a:gd name="T2" fmla="*/ 2 w 106"/>
                  <a:gd name="T3" fmla="*/ 85 h 85"/>
                  <a:gd name="T4" fmla="*/ 0 w 106"/>
                  <a:gd name="T5" fmla="*/ 84 h 85"/>
                  <a:gd name="T6" fmla="*/ 105 w 106"/>
                  <a:gd name="T7" fmla="*/ 0 h 85"/>
                  <a:gd name="T8" fmla="*/ 106 w 106"/>
                  <a:gd name="T9" fmla="*/ 1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85">
                    <a:moveTo>
                      <a:pt x="106" y="1"/>
                    </a:moveTo>
                    <a:cubicBezTo>
                      <a:pt x="38" y="46"/>
                      <a:pt x="2" y="84"/>
                      <a:pt x="2" y="85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1" y="83"/>
                      <a:pt x="37" y="45"/>
                      <a:pt x="105" y="0"/>
                    </a:cubicBez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7" name="Freeform 1052"/>
              <p:cNvSpPr/>
              <p:nvPr/>
            </p:nvSpPr>
            <p:spPr bwMode="auto">
              <a:xfrm>
                <a:off x="1513" y="1395"/>
                <a:ext cx="223" cy="132"/>
              </a:xfrm>
              <a:custGeom>
                <a:avLst/>
                <a:gdLst>
                  <a:gd name="T0" fmla="*/ 115 w 115"/>
                  <a:gd name="T1" fmla="*/ 1 h 68"/>
                  <a:gd name="T2" fmla="*/ 1 w 115"/>
                  <a:gd name="T3" fmla="*/ 68 h 68"/>
                  <a:gd name="T4" fmla="*/ 0 w 115"/>
                  <a:gd name="T5" fmla="*/ 67 h 68"/>
                  <a:gd name="T6" fmla="*/ 114 w 115"/>
                  <a:gd name="T7" fmla="*/ 0 h 68"/>
                  <a:gd name="T8" fmla="*/ 115 w 115"/>
                  <a:gd name="T9" fmla="*/ 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5" h="68">
                    <a:moveTo>
                      <a:pt x="115" y="1"/>
                    </a:moveTo>
                    <a:cubicBezTo>
                      <a:pt x="41" y="37"/>
                      <a:pt x="2" y="68"/>
                      <a:pt x="1" y="68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" y="66"/>
                      <a:pt x="40" y="35"/>
                      <a:pt x="114" y="0"/>
                    </a:cubicBez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8" name="Freeform 1053"/>
              <p:cNvSpPr/>
              <p:nvPr/>
            </p:nvSpPr>
            <p:spPr bwMode="auto">
              <a:xfrm>
                <a:off x="1500" y="1395"/>
                <a:ext cx="235" cy="101"/>
              </a:xfrm>
              <a:custGeom>
                <a:avLst/>
                <a:gdLst>
                  <a:gd name="T0" fmla="*/ 121 w 121"/>
                  <a:gd name="T1" fmla="*/ 0 h 52"/>
                  <a:gd name="T2" fmla="*/ 121 w 121"/>
                  <a:gd name="T3" fmla="*/ 1 h 52"/>
                  <a:gd name="T4" fmla="*/ 1 w 121"/>
                  <a:gd name="T5" fmla="*/ 52 h 52"/>
                  <a:gd name="T6" fmla="*/ 0 w 121"/>
                  <a:gd name="T7" fmla="*/ 50 h 52"/>
                  <a:gd name="T8" fmla="*/ 121 w 121"/>
                  <a:gd name="T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52">
                    <a:moveTo>
                      <a:pt x="121" y="0"/>
                    </a:moveTo>
                    <a:cubicBezTo>
                      <a:pt x="121" y="1"/>
                      <a:pt x="121" y="1"/>
                      <a:pt x="121" y="1"/>
                    </a:cubicBezTo>
                    <a:cubicBezTo>
                      <a:pt x="44" y="26"/>
                      <a:pt x="2" y="51"/>
                      <a:pt x="1" y="52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0"/>
                      <a:pt x="43" y="25"/>
                      <a:pt x="1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9" name="Freeform 1054"/>
              <p:cNvSpPr/>
              <p:nvPr/>
            </p:nvSpPr>
            <p:spPr bwMode="auto">
              <a:xfrm>
                <a:off x="1490" y="1397"/>
                <a:ext cx="246" cy="70"/>
              </a:xfrm>
              <a:custGeom>
                <a:avLst/>
                <a:gdLst>
                  <a:gd name="T0" fmla="*/ 127 w 127"/>
                  <a:gd name="T1" fmla="*/ 0 h 36"/>
                  <a:gd name="T2" fmla="*/ 127 w 127"/>
                  <a:gd name="T3" fmla="*/ 2 h 36"/>
                  <a:gd name="T4" fmla="*/ 1 w 127"/>
                  <a:gd name="T5" fmla="*/ 36 h 36"/>
                  <a:gd name="T6" fmla="*/ 0 w 127"/>
                  <a:gd name="T7" fmla="*/ 34 h 36"/>
                  <a:gd name="T8" fmla="*/ 127 w 127"/>
                  <a:gd name="T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36">
                    <a:moveTo>
                      <a:pt x="127" y="0"/>
                    </a:moveTo>
                    <a:cubicBezTo>
                      <a:pt x="127" y="2"/>
                      <a:pt x="127" y="2"/>
                      <a:pt x="127" y="2"/>
                    </a:cubicBezTo>
                    <a:cubicBezTo>
                      <a:pt x="47" y="16"/>
                      <a:pt x="1" y="35"/>
                      <a:pt x="1" y="36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1" y="34"/>
                      <a:pt x="46" y="14"/>
                      <a:pt x="1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0" name="Line 1055"/>
              <p:cNvSpPr>
                <a:spLocks noChangeShapeType="1"/>
              </p:cNvSpPr>
              <p:nvPr/>
            </p:nvSpPr>
            <p:spPr bwMode="auto">
              <a:xfrm>
                <a:off x="1511" y="1331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1" name="Line 1056"/>
              <p:cNvSpPr>
                <a:spLocks noChangeShapeType="1"/>
              </p:cNvSpPr>
              <p:nvPr/>
            </p:nvSpPr>
            <p:spPr bwMode="auto">
              <a:xfrm>
                <a:off x="1511" y="1331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2" name="Line 1057"/>
              <p:cNvSpPr>
                <a:spLocks noChangeShapeType="1"/>
              </p:cNvSpPr>
              <p:nvPr/>
            </p:nvSpPr>
            <p:spPr bwMode="auto">
              <a:xfrm>
                <a:off x="1506" y="129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3" name="Line 1058"/>
              <p:cNvSpPr>
                <a:spLocks noChangeShapeType="1"/>
              </p:cNvSpPr>
              <p:nvPr/>
            </p:nvSpPr>
            <p:spPr bwMode="auto">
              <a:xfrm>
                <a:off x="1506" y="129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4" name="Line 1059"/>
              <p:cNvSpPr>
                <a:spLocks noChangeShapeType="1"/>
              </p:cNvSpPr>
              <p:nvPr/>
            </p:nvSpPr>
            <p:spPr bwMode="auto">
              <a:xfrm>
                <a:off x="1525" y="125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5" name="Line 1060"/>
              <p:cNvSpPr>
                <a:spLocks noChangeShapeType="1"/>
              </p:cNvSpPr>
              <p:nvPr/>
            </p:nvSpPr>
            <p:spPr bwMode="auto">
              <a:xfrm>
                <a:off x="1525" y="125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6" name="Freeform 1061"/>
              <p:cNvSpPr/>
              <p:nvPr/>
            </p:nvSpPr>
            <p:spPr bwMode="auto">
              <a:xfrm>
                <a:off x="1492" y="1267"/>
                <a:ext cx="243" cy="130"/>
              </a:xfrm>
              <a:custGeom>
                <a:avLst/>
                <a:gdLst>
                  <a:gd name="T0" fmla="*/ 125 w 125"/>
                  <a:gd name="T1" fmla="*/ 66 h 67"/>
                  <a:gd name="T2" fmla="*/ 125 w 125"/>
                  <a:gd name="T3" fmla="*/ 67 h 67"/>
                  <a:gd name="T4" fmla="*/ 0 w 125"/>
                  <a:gd name="T5" fmla="*/ 2 h 67"/>
                  <a:gd name="T6" fmla="*/ 1 w 125"/>
                  <a:gd name="T7" fmla="*/ 0 h 67"/>
                  <a:gd name="T8" fmla="*/ 125 w 125"/>
                  <a:gd name="T9" fmla="*/ 66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" h="67">
                    <a:moveTo>
                      <a:pt x="125" y="66"/>
                    </a:moveTo>
                    <a:cubicBezTo>
                      <a:pt x="125" y="67"/>
                      <a:pt x="125" y="67"/>
                      <a:pt x="125" y="67"/>
                    </a:cubicBezTo>
                    <a:cubicBezTo>
                      <a:pt x="64" y="55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65" y="53"/>
                      <a:pt x="125" y="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7" name="Freeform 1062"/>
              <p:cNvSpPr/>
              <p:nvPr/>
            </p:nvSpPr>
            <p:spPr bwMode="auto">
              <a:xfrm>
                <a:off x="1484" y="1304"/>
                <a:ext cx="251" cy="93"/>
              </a:xfrm>
              <a:custGeom>
                <a:avLst/>
                <a:gdLst>
                  <a:gd name="T0" fmla="*/ 129 w 129"/>
                  <a:gd name="T1" fmla="*/ 47 h 48"/>
                  <a:gd name="T2" fmla="*/ 129 w 129"/>
                  <a:gd name="T3" fmla="*/ 48 h 48"/>
                  <a:gd name="T4" fmla="*/ 0 w 129"/>
                  <a:gd name="T5" fmla="*/ 2 h 48"/>
                  <a:gd name="T6" fmla="*/ 0 w 129"/>
                  <a:gd name="T7" fmla="*/ 0 h 48"/>
                  <a:gd name="T8" fmla="*/ 129 w 129"/>
                  <a:gd name="T9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9" h="48">
                    <a:moveTo>
                      <a:pt x="129" y="47"/>
                    </a:moveTo>
                    <a:cubicBezTo>
                      <a:pt x="129" y="48"/>
                      <a:pt x="129" y="48"/>
                      <a:pt x="129" y="48"/>
                    </a:cubicBezTo>
                    <a:cubicBezTo>
                      <a:pt x="67" y="45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68" y="43"/>
                      <a:pt x="129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8" name="Freeform 1063"/>
              <p:cNvSpPr/>
              <p:nvPr/>
            </p:nvSpPr>
            <p:spPr bwMode="auto">
              <a:xfrm>
                <a:off x="1478" y="1341"/>
                <a:ext cx="257" cy="66"/>
              </a:xfrm>
              <a:custGeom>
                <a:avLst/>
                <a:gdLst>
                  <a:gd name="T0" fmla="*/ 132 w 132"/>
                  <a:gd name="T1" fmla="*/ 28 h 34"/>
                  <a:gd name="T2" fmla="*/ 132 w 132"/>
                  <a:gd name="T3" fmla="*/ 29 h 34"/>
                  <a:gd name="T4" fmla="*/ 0 w 132"/>
                  <a:gd name="T5" fmla="*/ 2 h 34"/>
                  <a:gd name="T6" fmla="*/ 1 w 132"/>
                  <a:gd name="T7" fmla="*/ 0 h 34"/>
                  <a:gd name="T8" fmla="*/ 132 w 132"/>
                  <a:gd name="T9" fmla="*/ 2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2" h="34">
                    <a:moveTo>
                      <a:pt x="132" y="28"/>
                    </a:moveTo>
                    <a:cubicBezTo>
                      <a:pt x="132" y="29"/>
                      <a:pt x="132" y="29"/>
                      <a:pt x="132" y="29"/>
                    </a:cubicBezTo>
                    <a:cubicBezTo>
                      <a:pt x="71" y="34"/>
                      <a:pt x="1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71" y="32"/>
                      <a:pt x="132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9" name="Freeform 1064"/>
              <p:cNvSpPr/>
              <p:nvPr/>
            </p:nvSpPr>
            <p:spPr bwMode="auto">
              <a:xfrm>
                <a:off x="1478" y="1380"/>
                <a:ext cx="257" cy="44"/>
              </a:xfrm>
              <a:custGeom>
                <a:avLst/>
                <a:gdLst>
                  <a:gd name="T0" fmla="*/ 132 w 132"/>
                  <a:gd name="T1" fmla="*/ 8 h 23"/>
                  <a:gd name="T2" fmla="*/ 132 w 132"/>
                  <a:gd name="T3" fmla="*/ 9 h 23"/>
                  <a:gd name="T4" fmla="*/ 0 w 132"/>
                  <a:gd name="T5" fmla="*/ 1 h 23"/>
                  <a:gd name="T6" fmla="*/ 1 w 132"/>
                  <a:gd name="T7" fmla="*/ 0 h 23"/>
                  <a:gd name="T8" fmla="*/ 132 w 132"/>
                  <a:gd name="T9" fmla="*/ 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2" h="23">
                    <a:moveTo>
                      <a:pt x="132" y="8"/>
                    </a:moveTo>
                    <a:cubicBezTo>
                      <a:pt x="132" y="9"/>
                      <a:pt x="132" y="9"/>
                      <a:pt x="132" y="9"/>
                    </a:cubicBezTo>
                    <a:cubicBezTo>
                      <a:pt x="72" y="23"/>
                      <a:pt x="1" y="2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72" y="21"/>
                      <a:pt x="13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0" name="Freeform 1065"/>
              <p:cNvSpPr/>
              <p:nvPr/>
            </p:nvSpPr>
            <p:spPr bwMode="auto">
              <a:xfrm>
                <a:off x="1482" y="1395"/>
                <a:ext cx="254" cy="45"/>
              </a:xfrm>
              <a:custGeom>
                <a:avLst/>
                <a:gdLst>
                  <a:gd name="T0" fmla="*/ 130 w 131"/>
                  <a:gd name="T1" fmla="*/ 0 h 23"/>
                  <a:gd name="T2" fmla="*/ 131 w 131"/>
                  <a:gd name="T3" fmla="*/ 1 h 23"/>
                  <a:gd name="T4" fmla="*/ 0 w 131"/>
                  <a:gd name="T5" fmla="*/ 13 h 23"/>
                  <a:gd name="T6" fmla="*/ 0 w 131"/>
                  <a:gd name="T7" fmla="*/ 11 h 23"/>
                  <a:gd name="T8" fmla="*/ 130 w 131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23">
                    <a:moveTo>
                      <a:pt x="130" y="0"/>
                    </a:moveTo>
                    <a:cubicBezTo>
                      <a:pt x="131" y="1"/>
                      <a:pt x="131" y="1"/>
                      <a:pt x="131" y="1"/>
                    </a:cubicBezTo>
                    <a:cubicBezTo>
                      <a:pt x="73" y="23"/>
                      <a:pt x="1" y="13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72" y="21"/>
                      <a:pt x="1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1" name="Freeform 1066"/>
              <p:cNvSpPr/>
              <p:nvPr/>
            </p:nvSpPr>
            <p:spPr bwMode="auto">
              <a:xfrm>
                <a:off x="1647" y="1558"/>
                <a:ext cx="29" cy="66"/>
              </a:xfrm>
              <a:custGeom>
                <a:avLst/>
                <a:gdLst>
                  <a:gd name="T0" fmla="*/ 13 w 15"/>
                  <a:gd name="T1" fmla="*/ 34 h 34"/>
                  <a:gd name="T2" fmla="*/ 15 w 15"/>
                  <a:gd name="T3" fmla="*/ 34 h 34"/>
                  <a:gd name="T4" fmla="*/ 7 w 15"/>
                  <a:gd name="T5" fmla="*/ 16 h 34"/>
                  <a:gd name="T6" fmla="*/ 1 w 15"/>
                  <a:gd name="T7" fmla="*/ 0 h 34"/>
                  <a:gd name="T8" fmla="*/ 0 w 15"/>
                  <a:gd name="T9" fmla="*/ 2 h 34"/>
                  <a:gd name="T10" fmla="*/ 6 w 15"/>
                  <a:gd name="T11" fmla="*/ 17 h 34"/>
                  <a:gd name="T12" fmla="*/ 13 w 15"/>
                  <a:gd name="T1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34">
                    <a:moveTo>
                      <a:pt x="13" y="34"/>
                    </a:moveTo>
                    <a:cubicBezTo>
                      <a:pt x="14" y="34"/>
                      <a:pt x="14" y="34"/>
                      <a:pt x="15" y="34"/>
                    </a:cubicBezTo>
                    <a:cubicBezTo>
                      <a:pt x="12" y="28"/>
                      <a:pt x="10" y="22"/>
                      <a:pt x="7" y="16"/>
                    </a:cubicBezTo>
                    <a:cubicBezTo>
                      <a:pt x="5" y="11"/>
                      <a:pt x="3" y="6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2" y="7"/>
                      <a:pt x="4" y="12"/>
                      <a:pt x="6" y="17"/>
                    </a:cubicBezTo>
                    <a:cubicBezTo>
                      <a:pt x="8" y="23"/>
                      <a:pt x="10" y="28"/>
                      <a:pt x="13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2" name="Freeform 1067"/>
              <p:cNvSpPr/>
              <p:nvPr/>
            </p:nvSpPr>
            <p:spPr bwMode="auto">
              <a:xfrm>
                <a:off x="1762" y="1428"/>
                <a:ext cx="89" cy="206"/>
              </a:xfrm>
              <a:custGeom>
                <a:avLst/>
                <a:gdLst>
                  <a:gd name="T0" fmla="*/ 18 w 46"/>
                  <a:gd name="T1" fmla="*/ 51 h 106"/>
                  <a:gd name="T2" fmla="*/ 2 w 46"/>
                  <a:gd name="T3" fmla="*/ 0 h 106"/>
                  <a:gd name="T4" fmla="*/ 0 w 46"/>
                  <a:gd name="T5" fmla="*/ 2 h 106"/>
                  <a:gd name="T6" fmla="*/ 17 w 46"/>
                  <a:gd name="T7" fmla="*/ 52 h 106"/>
                  <a:gd name="T8" fmla="*/ 44 w 46"/>
                  <a:gd name="T9" fmla="*/ 106 h 106"/>
                  <a:gd name="T10" fmla="*/ 46 w 46"/>
                  <a:gd name="T11" fmla="*/ 106 h 106"/>
                  <a:gd name="T12" fmla="*/ 18 w 46"/>
                  <a:gd name="T13" fmla="*/ 5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106">
                    <a:moveTo>
                      <a:pt x="18" y="51"/>
                    </a:moveTo>
                    <a:cubicBezTo>
                      <a:pt x="11" y="34"/>
                      <a:pt x="6" y="16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4" y="18"/>
                      <a:pt x="10" y="35"/>
                      <a:pt x="17" y="52"/>
                    </a:cubicBezTo>
                    <a:cubicBezTo>
                      <a:pt x="25" y="72"/>
                      <a:pt x="34" y="90"/>
                      <a:pt x="44" y="106"/>
                    </a:cubicBezTo>
                    <a:cubicBezTo>
                      <a:pt x="45" y="106"/>
                      <a:pt x="45" y="106"/>
                      <a:pt x="46" y="106"/>
                    </a:cubicBezTo>
                    <a:cubicBezTo>
                      <a:pt x="36" y="89"/>
                      <a:pt x="26" y="71"/>
                      <a:pt x="18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3" name="Freeform 1068"/>
              <p:cNvSpPr/>
              <p:nvPr/>
            </p:nvSpPr>
            <p:spPr bwMode="auto">
              <a:xfrm>
                <a:off x="1723" y="1469"/>
                <a:ext cx="70" cy="163"/>
              </a:xfrm>
              <a:custGeom>
                <a:avLst/>
                <a:gdLst>
                  <a:gd name="T0" fmla="*/ 15 w 36"/>
                  <a:gd name="T1" fmla="*/ 41 h 84"/>
                  <a:gd name="T2" fmla="*/ 1 w 36"/>
                  <a:gd name="T3" fmla="*/ 0 h 84"/>
                  <a:gd name="T4" fmla="*/ 0 w 36"/>
                  <a:gd name="T5" fmla="*/ 2 h 84"/>
                  <a:gd name="T6" fmla="*/ 13 w 36"/>
                  <a:gd name="T7" fmla="*/ 42 h 84"/>
                  <a:gd name="T8" fmla="*/ 34 w 36"/>
                  <a:gd name="T9" fmla="*/ 84 h 84"/>
                  <a:gd name="T10" fmla="*/ 36 w 36"/>
                  <a:gd name="T11" fmla="*/ 84 h 84"/>
                  <a:gd name="T12" fmla="*/ 15 w 36"/>
                  <a:gd name="T13" fmla="*/ 41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84">
                    <a:moveTo>
                      <a:pt x="15" y="41"/>
                    </a:moveTo>
                    <a:cubicBezTo>
                      <a:pt x="9" y="27"/>
                      <a:pt x="5" y="13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4" y="15"/>
                      <a:pt x="8" y="28"/>
                      <a:pt x="13" y="42"/>
                    </a:cubicBezTo>
                    <a:cubicBezTo>
                      <a:pt x="20" y="57"/>
                      <a:pt x="26" y="71"/>
                      <a:pt x="34" y="84"/>
                    </a:cubicBezTo>
                    <a:cubicBezTo>
                      <a:pt x="35" y="84"/>
                      <a:pt x="35" y="84"/>
                      <a:pt x="36" y="84"/>
                    </a:cubicBezTo>
                    <a:cubicBezTo>
                      <a:pt x="28" y="71"/>
                      <a:pt x="21" y="57"/>
                      <a:pt x="15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4" name="Freeform 1069"/>
              <p:cNvSpPr/>
              <p:nvPr/>
            </p:nvSpPr>
            <p:spPr bwMode="auto">
              <a:xfrm>
                <a:off x="2095" y="1341"/>
                <a:ext cx="41" cy="99"/>
              </a:xfrm>
              <a:custGeom>
                <a:avLst/>
                <a:gdLst>
                  <a:gd name="T0" fmla="*/ 0 w 21"/>
                  <a:gd name="T1" fmla="*/ 0 h 51"/>
                  <a:gd name="T2" fmla="*/ 21 w 21"/>
                  <a:gd name="T3" fmla="*/ 51 h 51"/>
                  <a:gd name="T4" fmla="*/ 21 w 21"/>
                  <a:gd name="T5" fmla="*/ 48 h 51"/>
                  <a:gd name="T6" fmla="*/ 2 w 21"/>
                  <a:gd name="T7" fmla="*/ 2 h 51"/>
                  <a:gd name="T8" fmla="*/ 0 w 21"/>
                  <a:gd name="T9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51">
                    <a:moveTo>
                      <a:pt x="0" y="0"/>
                    </a:moveTo>
                    <a:cubicBezTo>
                      <a:pt x="6" y="17"/>
                      <a:pt x="13" y="34"/>
                      <a:pt x="21" y="51"/>
                    </a:cubicBezTo>
                    <a:cubicBezTo>
                      <a:pt x="21" y="50"/>
                      <a:pt x="21" y="49"/>
                      <a:pt x="21" y="48"/>
                    </a:cubicBezTo>
                    <a:cubicBezTo>
                      <a:pt x="14" y="32"/>
                      <a:pt x="8" y="17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5" name="Freeform 1070"/>
              <p:cNvSpPr/>
              <p:nvPr/>
            </p:nvSpPr>
            <p:spPr bwMode="auto">
              <a:xfrm>
                <a:off x="1612" y="1605"/>
                <a:ext cx="6" cy="11"/>
              </a:xfrm>
              <a:custGeom>
                <a:avLst/>
                <a:gdLst>
                  <a:gd name="T0" fmla="*/ 3 w 3"/>
                  <a:gd name="T1" fmla="*/ 6 h 6"/>
                  <a:gd name="T2" fmla="*/ 2 w 3"/>
                  <a:gd name="T3" fmla="*/ 3 h 6"/>
                  <a:gd name="T4" fmla="*/ 1 w 3"/>
                  <a:gd name="T5" fmla="*/ 0 h 6"/>
                  <a:gd name="T6" fmla="*/ 0 w 3"/>
                  <a:gd name="T7" fmla="*/ 2 h 6"/>
                  <a:gd name="T8" fmla="*/ 1 w 3"/>
                  <a:gd name="T9" fmla="*/ 4 h 6"/>
                  <a:gd name="T10" fmla="*/ 1 w 3"/>
                  <a:gd name="T11" fmla="*/ 6 h 6"/>
                  <a:gd name="T12" fmla="*/ 3 w 3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3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6"/>
                      <a:pt x="3" y="6"/>
                      <a:pt x="3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6" name="Freeform 1071"/>
              <p:cNvSpPr/>
              <p:nvPr/>
            </p:nvSpPr>
            <p:spPr bwMode="auto">
              <a:xfrm>
                <a:off x="1684" y="1513"/>
                <a:ext cx="51" cy="117"/>
              </a:xfrm>
              <a:custGeom>
                <a:avLst/>
                <a:gdLst>
                  <a:gd name="T0" fmla="*/ 12 w 26"/>
                  <a:gd name="T1" fmla="*/ 29 h 60"/>
                  <a:gd name="T2" fmla="*/ 2 w 26"/>
                  <a:gd name="T3" fmla="*/ 0 h 60"/>
                  <a:gd name="T4" fmla="*/ 0 w 26"/>
                  <a:gd name="T5" fmla="*/ 1 h 60"/>
                  <a:gd name="T6" fmla="*/ 10 w 26"/>
                  <a:gd name="T7" fmla="*/ 29 h 60"/>
                  <a:gd name="T8" fmla="*/ 24 w 26"/>
                  <a:gd name="T9" fmla="*/ 59 h 60"/>
                  <a:gd name="T10" fmla="*/ 26 w 26"/>
                  <a:gd name="T11" fmla="*/ 60 h 60"/>
                  <a:gd name="T12" fmla="*/ 12 w 26"/>
                  <a:gd name="T13" fmla="*/ 2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60">
                    <a:moveTo>
                      <a:pt x="12" y="29"/>
                    </a:moveTo>
                    <a:cubicBezTo>
                      <a:pt x="8" y="19"/>
                      <a:pt x="4" y="9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3" y="11"/>
                      <a:pt x="6" y="20"/>
                      <a:pt x="10" y="29"/>
                    </a:cubicBezTo>
                    <a:cubicBezTo>
                      <a:pt x="14" y="40"/>
                      <a:pt x="19" y="50"/>
                      <a:pt x="24" y="59"/>
                    </a:cubicBezTo>
                    <a:cubicBezTo>
                      <a:pt x="25" y="60"/>
                      <a:pt x="25" y="60"/>
                      <a:pt x="26" y="60"/>
                    </a:cubicBezTo>
                    <a:cubicBezTo>
                      <a:pt x="21" y="50"/>
                      <a:pt x="16" y="40"/>
                      <a:pt x="12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7" name="Freeform 1072"/>
              <p:cNvSpPr/>
              <p:nvPr/>
            </p:nvSpPr>
            <p:spPr bwMode="auto">
              <a:xfrm>
                <a:off x="1983" y="1306"/>
                <a:ext cx="108" cy="248"/>
              </a:xfrm>
              <a:custGeom>
                <a:avLst/>
                <a:gdLst>
                  <a:gd name="T0" fmla="*/ 21 w 56"/>
                  <a:gd name="T1" fmla="*/ 61 h 128"/>
                  <a:gd name="T2" fmla="*/ 2 w 56"/>
                  <a:gd name="T3" fmla="*/ 1 h 128"/>
                  <a:gd name="T4" fmla="*/ 0 w 56"/>
                  <a:gd name="T5" fmla="*/ 0 h 128"/>
                  <a:gd name="T6" fmla="*/ 19 w 56"/>
                  <a:gd name="T7" fmla="*/ 61 h 128"/>
                  <a:gd name="T8" fmla="*/ 55 w 56"/>
                  <a:gd name="T9" fmla="*/ 128 h 128"/>
                  <a:gd name="T10" fmla="*/ 56 w 56"/>
                  <a:gd name="T11" fmla="*/ 126 h 128"/>
                  <a:gd name="T12" fmla="*/ 21 w 56"/>
                  <a:gd name="T13" fmla="*/ 6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" h="128">
                    <a:moveTo>
                      <a:pt x="21" y="61"/>
                    </a:moveTo>
                    <a:cubicBezTo>
                      <a:pt x="12" y="40"/>
                      <a:pt x="6" y="19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5" y="19"/>
                      <a:pt x="11" y="40"/>
                      <a:pt x="19" y="61"/>
                    </a:cubicBezTo>
                    <a:cubicBezTo>
                      <a:pt x="29" y="86"/>
                      <a:pt x="41" y="108"/>
                      <a:pt x="55" y="128"/>
                    </a:cubicBezTo>
                    <a:cubicBezTo>
                      <a:pt x="55" y="127"/>
                      <a:pt x="56" y="127"/>
                      <a:pt x="56" y="126"/>
                    </a:cubicBezTo>
                    <a:cubicBezTo>
                      <a:pt x="42" y="107"/>
                      <a:pt x="31" y="85"/>
                      <a:pt x="21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8" name="Freeform 1073"/>
              <p:cNvSpPr/>
              <p:nvPr/>
            </p:nvSpPr>
            <p:spPr bwMode="auto">
              <a:xfrm>
                <a:off x="2035" y="1314"/>
                <a:ext cx="86" cy="196"/>
              </a:xfrm>
              <a:custGeom>
                <a:avLst/>
                <a:gdLst>
                  <a:gd name="T0" fmla="*/ 17 w 44"/>
                  <a:gd name="T1" fmla="*/ 46 h 101"/>
                  <a:gd name="T2" fmla="*/ 2 w 44"/>
                  <a:gd name="T3" fmla="*/ 0 h 101"/>
                  <a:gd name="T4" fmla="*/ 0 w 44"/>
                  <a:gd name="T5" fmla="*/ 0 h 101"/>
                  <a:gd name="T6" fmla="*/ 16 w 44"/>
                  <a:gd name="T7" fmla="*/ 47 h 101"/>
                  <a:gd name="T8" fmla="*/ 43 w 44"/>
                  <a:gd name="T9" fmla="*/ 101 h 101"/>
                  <a:gd name="T10" fmla="*/ 44 w 44"/>
                  <a:gd name="T11" fmla="*/ 100 h 101"/>
                  <a:gd name="T12" fmla="*/ 17 w 44"/>
                  <a:gd name="T13" fmla="*/ 4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101">
                    <a:moveTo>
                      <a:pt x="17" y="46"/>
                    </a:moveTo>
                    <a:cubicBezTo>
                      <a:pt x="11" y="30"/>
                      <a:pt x="6" y="15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4" y="15"/>
                      <a:pt x="9" y="31"/>
                      <a:pt x="16" y="47"/>
                    </a:cubicBezTo>
                    <a:cubicBezTo>
                      <a:pt x="24" y="67"/>
                      <a:pt x="33" y="85"/>
                      <a:pt x="43" y="101"/>
                    </a:cubicBezTo>
                    <a:cubicBezTo>
                      <a:pt x="44" y="101"/>
                      <a:pt x="44" y="100"/>
                      <a:pt x="44" y="100"/>
                    </a:cubicBezTo>
                    <a:cubicBezTo>
                      <a:pt x="34" y="83"/>
                      <a:pt x="25" y="65"/>
                      <a:pt x="17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9" name="Freeform 1074"/>
              <p:cNvSpPr/>
              <p:nvPr/>
            </p:nvSpPr>
            <p:spPr bwMode="auto">
              <a:xfrm>
                <a:off x="1934" y="1312"/>
                <a:ext cx="121" cy="273"/>
              </a:xfrm>
              <a:custGeom>
                <a:avLst/>
                <a:gdLst>
                  <a:gd name="T0" fmla="*/ 23 w 62"/>
                  <a:gd name="T1" fmla="*/ 68 h 141"/>
                  <a:gd name="T2" fmla="*/ 2 w 62"/>
                  <a:gd name="T3" fmla="*/ 0 h 141"/>
                  <a:gd name="T4" fmla="*/ 0 w 62"/>
                  <a:gd name="T5" fmla="*/ 0 h 141"/>
                  <a:gd name="T6" fmla="*/ 21 w 62"/>
                  <a:gd name="T7" fmla="*/ 69 h 141"/>
                  <a:gd name="T8" fmla="*/ 61 w 62"/>
                  <a:gd name="T9" fmla="*/ 141 h 141"/>
                  <a:gd name="T10" fmla="*/ 62 w 62"/>
                  <a:gd name="T11" fmla="*/ 140 h 141"/>
                  <a:gd name="T12" fmla="*/ 23 w 62"/>
                  <a:gd name="T13" fmla="*/ 68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141">
                    <a:moveTo>
                      <a:pt x="23" y="68"/>
                    </a:moveTo>
                    <a:cubicBezTo>
                      <a:pt x="13" y="44"/>
                      <a:pt x="6" y="2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5" y="21"/>
                      <a:pt x="11" y="45"/>
                      <a:pt x="21" y="69"/>
                    </a:cubicBezTo>
                    <a:cubicBezTo>
                      <a:pt x="32" y="96"/>
                      <a:pt x="45" y="120"/>
                      <a:pt x="61" y="141"/>
                    </a:cubicBezTo>
                    <a:cubicBezTo>
                      <a:pt x="61" y="141"/>
                      <a:pt x="62" y="140"/>
                      <a:pt x="62" y="140"/>
                    </a:cubicBezTo>
                    <a:cubicBezTo>
                      <a:pt x="47" y="119"/>
                      <a:pt x="33" y="95"/>
                      <a:pt x="23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0" name="Freeform 1075"/>
              <p:cNvSpPr/>
              <p:nvPr/>
            </p:nvSpPr>
            <p:spPr bwMode="auto">
              <a:xfrm>
                <a:off x="1845" y="1356"/>
                <a:ext cx="118" cy="268"/>
              </a:xfrm>
              <a:custGeom>
                <a:avLst/>
                <a:gdLst>
                  <a:gd name="T0" fmla="*/ 22 w 61"/>
                  <a:gd name="T1" fmla="*/ 67 h 138"/>
                  <a:gd name="T2" fmla="*/ 2 w 61"/>
                  <a:gd name="T3" fmla="*/ 0 h 138"/>
                  <a:gd name="T4" fmla="*/ 0 w 61"/>
                  <a:gd name="T5" fmla="*/ 1 h 138"/>
                  <a:gd name="T6" fmla="*/ 20 w 61"/>
                  <a:gd name="T7" fmla="*/ 68 h 138"/>
                  <a:gd name="T8" fmla="*/ 59 w 61"/>
                  <a:gd name="T9" fmla="*/ 138 h 138"/>
                  <a:gd name="T10" fmla="*/ 61 w 61"/>
                  <a:gd name="T11" fmla="*/ 138 h 138"/>
                  <a:gd name="T12" fmla="*/ 22 w 61"/>
                  <a:gd name="T13" fmla="*/ 67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1" h="138">
                    <a:moveTo>
                      <a:pt x="22" y="67"/>
                    </a:moveTo>
                    <a:cubicBezTo>
                      <a:pt x="13" y="43"/>
                      <a:pt x="6" y="20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5" y="21"/>
                      <a:pt x="11" y="44"/>
                      <a:pt x="20" y="68"/>
                    </a:cubicBezTo>
                    <a:cubicBezTo>
                      <a:pt x="31" y="94"/>
                      <a:pt x="44" y="117"/>
                      <a:pt x="59" y="138"/>
                    </a:cubicBezTo>
                    <a:cubicBezTo>
                      <a:pt x="60" y="138"/>
                      <a:pt x="60" y="138"/>
                      <a:pt x="61" y="138"/>
                    </a:cubicBezTo>
                    <a:cubicBezTo>
                      <a:pt x="46" y="117"/>
                      <a:pt x="33" y="93"/>
                      <a:pt x="22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1" name="Freeform 1076"/>
              <p:cNvSpPr/>
              <p:nvPr/>
            </p:nvSpPr>
            <p:spPr bwMode="auto">
              <a:xfrm>
                <a:off x="1890" y="1327"/>
                <a:ext cx="122" cy="282"/>
              </a:xfrm>
              <a:custGeom>
                <a:avLst/>
                <a:gdLst>
                  <a:gd name="T0" fmla="*/ 22 w 63"/>
                  <a:gd name="T1" fmla="*/ 71 h 145"/>
                  <a:gd name="T2" fmla="*/ 1 w 63"/>
                  <a:gd name="T3" fmla="*/ 0 h 145"/>
                  <a:gd name="T4" fmla="*/ 0 w 63"/>
                  <a:gd name="T5" fmla="*/ 1 h 145"/>
                  <a:gd name="T6" fmla="*/ 21 w 63"/>
                  <a:gd name="T7" fmla="*/ 72 h 145"/>
                  <a:gd name="T8" fmla="*/ 61 w 63"/>
                  <a:gd name="T9" fmla="*/ 145 h 145"/>
                  <a:gd name="T10" fmla="*/ 63 w 63"/>
                  <a:gd name="T11" fmla="*/ 144 h 145"/>
                  <a:gd name="T12" fmla="*/ 22 w 63"/>
                  <a:gd name="T13" fmla="*/ 71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3" h="145">
                    <a:moveTo>
                      <a:pt x="22" y="71"/>
                    </a:moveTo>
                    <a:cubicBezTo>
                      <a:pt x="12" y="46"/>
                      <a:pt x="6" y="21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4" y="22"/>
                      <a:pt x="11" y="47"/>
                      <a:pt x="21" y="72"/>
                    </a:cubicBezTo>
                    <a:cubicBezTo>
                      <a:pt x="32" y="99"/>
                      <a:pt x="45" y="124"/>
                      <a:pt x="61" y="145"/>
                    </a:cubicBezTo>
                    <a:cubicBezTo>
                      <a:pt x="62" y="145"/>
                      <a:pt x="62" y="145"/>
                      <a:pt x="63" y="144"/>
                    </a:cubicBezTo>
                    <a:cubicBezTo>
                      <a:pt x="47" y="123"/>
                      <a:pt x="33" y="99"/>
                      <a:pt x="22" y="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2" name="Freeform 1077"/>
              <p:cNvSpPr/>
              <p:nvPr/>
            </p:nvSpPr>
            <p:spPr bwMode="auto">
              <a:xfrm>
                <a:off x="1804" y="1391"/>
                <a:ext cx="105" cy="241"/>
              </a:xfrm>
              <a:custGeom>
                <a:avLst/>
                <a:gdLst>
                  <a:gd name="T0" fmla="*/ 20 w 54"/>
                  <a:gd name="T1" fmla="*/ 60 h 124"/>
                  <a:gd name="T2" fmla="*/ 1 w 54"/>
                  <a:gd name="T3" fmla="*/ 0 h 124"/>
                  <a:gd name="T4" fmla="*/ 0 w 54"/>
                  <a:gd name="T5" fmla="*/ 1 h 124"/>
                  <a:gd name="T6" fmla="*/ 18 w 54"/>
                  <a:gd name="T7" fmla="*/ 60 h 124"/>
                  <a:gd name="T8" fmla="*/ 52 w 54"/>
                  <a:gd name="T9" fmla="*/ 124 h 124"/>
                  <a:gd name="T10" fmla="*/ 54 w 54"/>
                  <a:gd name="T11" fmla="*/ 124 h 124"/>
                  <a:gd name="T12" fmla="*/ 20 w 54"/>
                  <a:gd name="T13" fmla="*/ 6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124">
                    <a:moveTo>
                      <a:pt x="20" y="60"/>
                    </a:moveTo>
                    <a:cubicBezTo>
                      <a:pt x="11" y="39"/>
                      <a:pt x="5" y="18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4" y="19"/>
                      <a:pt x="10" y="40"/>
                      <a:pt x="18" y="60"/>
                    </a:cubicBezTo>
                    <a:cubicBezTo>
                      <a:pt x="27" y="84"/>
                      <a:pt x="39" y="105"/>
                      <a:pt x="52" y="124"/>
                    </a:cubicBezTo>
                    <a:cubicBezTo>
                      <a:pt x="52" y="124"/>
                      <a:pt x="53" y="124"/>
                      <a:pt x="54" y="124"/>
                    </a:cubicBezTo>
                    <a:cubicBezTo>
                      <a:pt x="41" y="105"/>
                      <a:pt x="29" y="83"/>
                      <a:pt x="20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3" name="Freeform 1078"/>
              <p:cNvSpPr>
                <a:spLocks noEditPoints="1"/>
              </p:cNvSpPr>
              <p:nvPr/>
            </p:nvSpPr>
            <p:spPr bwMode="auto">
              <a:xfrm>
                <a:off x="1946" y="1362"/>
                <a:ext cx="29" cy="20"/>
              </a:xfrm>
              <a:custGeom>
                <a:avLst/>
                <a:gdLst>
                  <a:gd name="T0" fmla="*/ 15 w 15"/>
                  <a:gd name="T1" fmla="*/ 3 h 10"/>
                  <a:gd name="T2" fmla="*/ 15 w 15"/>
                  <a:gd name="T3" fmla="*/ 3 h 10"/>
                  <a:gd name="T4" fmla="*/ 10 w 15"/>
                  <a:gd name="T5" fmla="*/ 9 h 10"/>
                  <a:gd name="T6" fmla="*/ 1 w 15"/>
                  <a:gd name="T7" fmla="*/ 9 h 10"/>
                  <a:gd name="T8" fmla="*/ 0 w 15"/>
                  <a:gd name="T9" fmla="*/ 9 h 10"/>
                  <a:gd name="T10" fmla="*/ 0 w 15"/>
                  <a:gd name="T11" fmla="*/ 8 h 10"/>
                  <a:gd name="T12" fmla="*/ 7 w 15"/>
                  <a:gd name="T13" fmla="*/ 1 h 10"/>
                  <a:gd name="T14" fmla="*/ 15 w 15"/>
                  <a:gd name="T15" fmla="*/ 2 h 10"/>
                  <a:gd name="T16" fmla="*/ 15 w 15"/>
                  <a:gd name="T17" fmla="*/ 3 h 10"/>
                  <a:gd name="T18" fmla="*/ 2 w 15"/>
                  <a:gd name="T19" fmla="*/ 8 h 10"/>
                  <a:gd name="T20" fmla="*/ 9 w 15"/>
                  <a:gd name="T21" fmla="*/ 8 h 10"/>
                  <a:gd name="T22" fmla="*/ 13 w 15"/>
                  <a:gd name="T23" fmla="*/ 3 h 10"/>
                  <a:gd name="T24" fmla="*/ 8 w 15"/>
                  <a:gd name="T25" fmla="*/ 3 h 10"/>
                  <a:gd name="T26" fmla="*/ 2 w 15"/>
                  <a:gd name="T27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0">
                    <a:moveTo>
                      <a:pt x="15" y="3"/>
                    </a:move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4" y="7"/>
                      <a:pt x="10" y="9"/>
                    </a:cubicBezTo>
                    <a:cubicBezTo>
                      <a:pt x="7" y="10"/>
                      <a:pt x="4" y="10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4"/>
                      <a:pt x="4" y="2"/>
                      <a:pt x="7" y="1"/>
                    </a:cubicBezTo>
                    <a:cubicBezTo>
                      <a:pt x="11" y="0"/>
                      <a:pt x="15" y="2"/>
                      <a:pt x="15" y="2"/>
                    </a:cubicBezTo>
                    <a:lnTo>
                      <a:pt x="15" y="3"/>
                    </a:lnTo>
                    <a:close/>
                    <a:moveTo>
                      <a:pt x="2" y="8"/>
                    </a:moveTo>
                    <a:cubicBezTo>
                      <a:pt x="5" y="8"/>
                      <a:pt x="7" y="8"/>
                      <a:pt x="9" y="8"/>
                    </a:cubicBezTo>
                    <a:cubicBezTo>
                      <a:pt x="12" y="6"/>
                      <a:pt x="13" y="4"/>
                      <a:pt x="13" y="3"/>
                    </a:cubicBezTo>
                    <a:cubicBezTo>
                      <a:pt x="12" y="3"/>
                      <a:pt x="10" y="2"/>
                      <a:pt x="8" y="3"/>
                    </a:cubicBezTo>
                    <a:cubicBezTo>
                      <a:pt x="6" y="3"/>
                      <a:pt x="4" y="5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4" name="Freeform 1079"/>
              <p:cNvSpPr>
                <a:spLocks noEditPoints="1"/>
              </p:cNvSpPr>
              <p:nvPr/>
            </p:nvSpPr>
            <p:spPr bwMode="auto">
              <a:xfrm>
                <a:off x="1958" y="1366"/>
                <a:ext cx="25" cy="31"/>
              </a:xfrm>
              <a:custGeom>
                <a:avLst/>
                <a:gdLst>
                  <a:gd name="T0" fmla="*/ 11 w 13"/>
                  <a:gd name="T1" fmla="*/ 3 h 16"/>
                  <a:gd name="T2" fmla="*/ 7 w 13"/>
                  <a:gd name="T3" fmla="*/ 16 h 16"/>
                  <a:gd name="T4" fmla="*/ 6 w 13"/>
                  <a:gd name="T5" fmla="*/ 16 h 16"/>
                  <a:gd name="T6" fmla="*/ 6 w 13"/>
                  <a:gd name="T7" fmla="*/ 16 h 16"/>
                  <a:gd name="T8" fmla="*/ 4 w 13"/>
                  <a:gd name="T9" fmla="*/ 12 h 16"/>
                  <a:gd name="T10" fmla="*/ 8 w 13"/>
                  <a:gd name="T11" fmla="*/ 0 h 16"/>
                  <a:gd name="T12" fmla="*/ 9 w 13"/>
                  <a:gd name="T13" fmla="*/ 0 h 16"/>
                  <a:gd name="T14" fmla="*/ 9 w 13"/>
                  <a:gd name="T15" fmla="*/ 0 h 16"/>
                  <a:gd name="T16" fmla="*/ 11 w 13"/>
                  <a:gd name="T17" fmla="*/ 3 h 16"/>
                  <a:gd name="T18" fmla="*/ 6 w 13"/>
                  <a:gd name="T19" fmla="*/ 14 h 16"/>
                  <a:gd name="T20" fmla="*/ 9 w 13"/>
                  <a:gd name="T21" fmla="*/ 4 h 16"/>
                  <a:gd name="T22" fmla="*/ 8 w 13"/>
                  <a:gd name="T23" fmla="*/ 2 h 16"/>
                  <a:gd name="T24" fmla="*/ 5 w 13"/>
                  <a:gd name="T25" fmla="*/ 12 h 16"/>
                  <a:gd name="T26" fmla="*/ 6 w 13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6">
                    <a:moveTo>
                      <a:pt x="11" y="3"/>
                    </a:moveTo>
                    <a:cubicBezTo>
                      <a:pt x="12" y="6"/>
                      <a:pt x="13" y="11"/>
                      <a:pt x="7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5"/>
                      <a:pt x="4" y="13"/>
                      <a:pt x="4" y="12"/>
                    </a:cubicBezTo>
                    <a:cubicBezTo>
                      <a:pt x="0" y="4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10" y="1"/>
                      <a:pt x="11" y="3"/>
                    </a:cubicBezTo>
                    <a:close/>
                    <a:moveTo>
                      <a:pt x="6" y="14"/>
                    </a:moveTo>
                    <a:cubicBezTo>
                      <a:pt x="11" y="10"/>
                      <a:pt x="10" y="6"/>
                      <a:pt x="9" y="4"/>
                    </a:cubicBezTo>
                    <a:cubicBezTo>
                      <a:pt x="9" y="3"/>
                      <a:pt x="8" y="2"/>
                      <a:pt x="8" y="2"/>
                    </a:cubicBezTo>
                    <a:cubicBezTo>
                      <a:pt x="7" y="3"/>
                      <a:pt x="3" y="6"/>
                      <a:pt x="5" y="12"/>
                    </a:cubicBezTo>
                    <a:cubicBezTo>
                      <a:pt x="6" y="12"/>
                      <a:pt x="6" y="13"/>
                      <a:pt x="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5" name="Freeform 1080"/>
              <p:cNvSpPr>
                <a:spLocks noEditPoints="1"/>
              </p:cNvSpPr>
              <p:nvPr/>
            </p:nvSpPr>
            <p:spPr bwMode="auto">
              <a:xfrm>
                <a:off x="1971" y="1364"/>
                <a:ext cx="27" cy="23"/>
              </a:xfrm>
              <a:custGeom>
                <a:avLst/>
                <a:gdLst>
                  <a:gd name="T0" fmla="*/ 12 w 14"/>
                  <a:gd name="T1" fmla="*/ 7 h 12"/>
                  <a:gd name="T2" fmla="*/ 13 w 14"/>
                  <a:gd name="T3" fmla="*/ 11 h 12"/>
                  <a:gd name="T4" fmla="*/ 14 w 14"/>
                  <a:gd name="T5" fmla="*/ 12 h 12"/>
                  <a:gd name="T6" fmla="*/ 13 w 14"/>
                  <a:gd name="T7" fmla="*/ 12 h 12"/>
                  <a:gd name="T8" fmla="*/ 1 w 14"/>
                  <a:gd name="T9" fmla="*/ 7 h 12"/>
                  <a:gd name="T10" fmla="*/ 1 w 14"/>
                  <a:gd name="T11" fmla="*/ 2 h 12"/>
                  <a:gd name="T12" fmla="*/ 1 w 14"/>
                  <a:gd name="T13" fmla="*/ 1 h 12"/>
                  <a:gd name="T14" fmla="*/ 1 w 14"/>
                  <a:gd name="T15" fmla="*/ 1 h 12"/>
                  <a:gd name="T16" fmla="*/ 12 w 14"/>
                  <a:gd name="T17" fmla="*/ 7 h 12"/>
                  <a:gd name="T18" fmla="*/ 12 w 14"/>
                  <a:gd name="T19" fmla="*/ 10 h 12"/>
                  <a:gd name="T20" fmla="*/ 11 w 14"/>
                  <a:gd name="T21" fmla="*/ 8 h 12"/>
                  <a:gd name="T22" fmla="*/ 2 w 14"/>
                  <a:gd name="T23" fmla="*/ 3 h 12"/>
                  <a:gd name="T24" fmla="*/ 3 w 14"/>
                  <a:gd name="T25" fmla="*/ 6 h 12"/>
                  <a:gd name="T26" fmla="*/ 12 w 14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2">
                    <a:moveTo>
                      <a:pt x="12" y="7"/>
                    </a:moveTo>
                    <a:cubicBezTo>
                      <a:pt x="13" y="8"/>
                      <a:pt x="13" y="9"/>
                      <a:pt x="13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6" y="12"/>
                      <a:pt x="3" y="9"/>
                      <a:pt x="1" y="7"/>
                    </a:cubicBezTo>
                    <a:cubicBezTo>
                      <a:pt x="0" y="4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9" y="0"/>
                      <a:pt x="12" y="7"/>
                    </a:cubicBezTo>
                    <a:close/>
                    <a:moveTo>
                      <a:pt x="12" y="10"/>
                    </a:moveTo>
                    <a:cubicBezTo>
                      <a:pt x="11" y="9"/>
                      <a:pt x="11" y="8"/>
                      <a:pt x="11" y="8"/>
                    </a:cubicBezTo>
                    <a:cubicBezTo>
                      <a:pt x="9" y="3"/>
                      <a:pt x="4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4" y="9"/>
                      <a:pt x="7" y="10"/>
                      <a:pt x="1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6" name="Freeform 1081"/>
              <p:cNvSpPr>
                <a:spLocks noEditPoints="1"/>
              </p:cNvSpPr>
              <p:nvPr/>
            </p:nvSpPr>
            <p:spPr bwMode="auto">
              <a:xfrm>
                <a:off x="1971" y="1354"/>
                <a:ext cx="31" cy="20"/>
              </a:xfrm>
              <a:custGeom>
                <a:avLst/>
                <a:gdLst>
                  <a:gd name="T0" fmla="*/ 16 w 16"/>
                  <a:gd name="T1" fmla="*/ 1 h 10"/>
                  <a:gd name="T2" fmla="*/ 16 w 16"/>
                  <a:gd name="T3" fmla="*/ 2 h 10"/>
                  <a:gd name="T4" fmla="*/ 9 w 16"/>
                  <a:gd name="T5" fmla="*/ 9 h 10"/>
                  <a:gd name="T6" fmla="*/ 1 w 16"/>
                  <a:gd name="T7" fmla="*/ 8 h 10"/>
                  <a:gd name="T8" fmla="*/ 0 w 16"/>
                  <a:gd name="T9" fmla="*/ 7 h 10"/>
                  <a:gd name="T10" fmla="*/ 1 w 16"/>
                  <a:gd name="T11" fmla="*/ 7 h 10"/>
                  <a:gd name="T12" fmla="*/ 6 w 16"/>
                  <a:gd name="T13" fmla="*/ 1 h 10"/>
                  <a:gd name="T14" fmla="*/ 15 w 16"/>
                  <a:gd name="T15" fmla="*/ 1 h 10"/>
                  <a:gd name="T16" fmla="*/ 16 w 16"/>
                  <a:gd name="T17" fmla="*/ 1 h 10"/>
                  <a:gd name="T18" fmla="*/ 3 w 16"/>
                  <a:gd name="T19" fmla="*/ 7 h 10"/>
                  <a:gd name="T20" fmla="*/ 8 w 16"/>
                  <a:gd name="T21" fmla="*/ 7 h 10"/>
                  <a:gd name="T22" fmla="*/ 14 w 16"/>
                  <a:gd name="T23" fmla="*/ 2 h 10"/>
                  <a:gd name="T24" fmla="*/ 7 w 16"/>
                  <a:gd name="T25" fmla="*/ 2 h 10"/>
                  <a:gd name="T26" fmla="*/ 3 w 16"/>
                  <a:gd name="T2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0">
                    <a:moveTo>
                      <a:pt x="16" y="1"/>
                    </a:moveTo>
                    <a:cubicBezTo>
                      <a:pt x="16" y="2"/>
                      <a:pt x="16" y="2"/>
                      <a:pt x="16" y="2"/>
                    </a:cubicBezTo>
                    <a:cubicBezTo>
                      <a:pt x="14" y="6"/>
                      <a:pt x="12" y="8"/>
                      <a:pt x="9" y="9"/>
                    </a:cubicBezTo>
                    <a:cubicBezTo>
                      <a:pt x="5" y="10"/>
                      <a:pt x="1" y="8"/>
                      <a:pt x="1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3"/>
                      <a:pt x="6" y="1"/>
                    </a:cubicBezTo>
                    <a:cubicBezTo>
                      <a:pt x="9" y="0"/>
                      <a:pt x="12" y="0"/>
                      <a:pt x="15" y="1"/>
                    </a:cubicBezTo>
                    <a:lnTo>
                      <a:pt x="16" y="1"/>
                    </a:lnTo>
                    <a:close/>
                    <a:moveTo>
                      <a:pt x="3" y="7"/>
                    </a:moveTo>
                    <a:cubicBezTo>
                      <a:pt x="4" y="7"/>
                      <a:pt x="6" y="8"/>
                      <a:pt x="8" y="7"/>
                    </a:cubicBezTo>
                    <a:cubicBezTo>
                      <a:pt x="10" y="7"/>
                      <a:pt x="12" y="5"/>
                      <a:pt x="14" y="2"/>
                    </a:cubicBezTo>
                    <a:cubicBezTo>
                      <a:pt x="11" y="2"/>
                      <a:pt x="9" y="2"/>
                      <a:pt x="7" y="2"/>
                    </a:cubicBezTo>
                    <a:cubicBezTo>
                      <a:pt x="4" y="4"/>
                      <a:pt x="3" y="6"/>
                      <a:pt x="3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7" name="Freeform 1082"/>
              <p:cNvSpPr>
                <a:spLocks noEditPoints="1"/>
              </p:cNvSpPr>
              <p:nvPr/>
            </p:nvSpPr>
            <p:spPr bwMode="auto">
              <a:xfrm>
                <a:off x="1965" y="1339"/>
                <a:ext cx="26" cy="31"/>
              </a:xfrm>
              <a:custGeom>
                <a:avLst/>
                <a:gdLst>
                  <a:gd name="T0" fmla="*/ 9 w 13"/>
                  <a:gd name="T1" fmla="*/ 4 h 16"/>
                  <a:gd name="T2" fmla="*/ 5 w 13"/>
                  <a:gd name="T3" fmla="*/ 16 h 16"/>
                  <a:gd name="T4" fmla="*/ 4 w 13"/>
                  <a:gd name="T5" fmla="*/ 16 h 16"/>
                  <a:gd name="T6" fmla="*/ 4 w 13"/>
                  <a:gd name="T7" fmla="*/ 16 h 16"/>
                  <a:gd name="T8" fmla="*/ 2 w 13"/>
                  <a:gd name="T9" fmla="*/ 13 h 16"/>
                  <a:gd name="T10" fmla="*/ 6 w 13"/>
                  <a:gd name="T11" fmla="*/ 0 h 16"/>
                  <a:gd name="T12" fmla="*/ 7 w 13"/>
                  <a:gd name="T13" fmla="*/ 0 h 16"/>
                  <a:gd name="T14" fmla="*/ 7 w 13"/>
                  <a:gd name="T15" fmla="*/ 0 h 16"/>
                  <a:gd name="T16" fmla="*/ 9 w 13"/>
                  <a:gd name="T17" fmla="*/ 4 h 16"/>
                  <a:gd name="T18" fmla="*/ 5 w 13"/>
                  <a:gd name="T19" fmla="*/ 14 h 16"/>
                  <a:gd name="T20" fmla="*/ 8 w 13"/>
                  <a:gd name="T21" fmla="*/ 4 h 16"/>
                  <a:gd name="T22" fmla="*/ 6 w 13"/>
                  <a:gd name="T23" fmla="*/ 2 h 16"/>
                  <a:gd name="T24" fmla="*/ 4 w 13"/>
                  <a:gd name="T25" fmla="*/ 12 h 16"/>
                  <a:gd name="T26" fmla="*/ 5 w 13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6">
                    <a:moveTo>
                      <a:pt x="9" y="4"/>
                    </a:moveTo>
                    <a:cubicBezTo>
                      <a:pt x="13" y="12"/>
                      <a:pt x="5" y="16"/>
                      <a:pt x="5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3" y="15"/>
                      <a:pt x="2" y="13"/>
                    </a:cubicBezTo>
                    <a:cubicBezTo>
                      <a:pt x="1" y="10"/>
                      <a:pt x="0" y="5"/>
                      <a:pt x="6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1"/>
                      <a:pt x="9" y="3"/>
                      <a:pt x="9" y="4"/>
                    </a:cubicBezTo>
                    <a:close/>
                    <a:moveTo>
                      <a:pt x="5" y="14"/>
                    </a:moveTo>
                    <a:cubicBezTo>
                      <a:pt x="6" y="13"/>
                      <a:pt x="10" y="10"/>
                      <a:pt x="8" y="4"/>
                    </a:cubicBezTo>
                    <a:cubicBezTo>
                      <a:pt x="7" y="4"/>
                      <a:pt x="7" y="3"/>
                      <a:pt x="6" y="2"/>
                    </a:cubicBezTo>
                    <a:cubicBezTo>
                      <a:pt x="2" y="6"/>
                      <a:pt x="3" y="10"/>
                      <a:pt x="4" y="12"/>
                    </a:cubicBezTo>
                    <a:cubicBezTo>
                      <a:pt x="4" y="13"/>
                      <a:pt x="4" y="14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8" name="Freeform 1083"/>
              <p:cNvSpPr>
                <a:spLocks noEditPoints="1"/>
              </p:cNvSpPr>
              <p:nvPr/>
            </p:nvSpPr>
            <p:spPr bwMode="auto">
              <a:xfrm>
                <a:off x="1950" y="1349"/>
                <a:ext cx="27" cy="23"/>
              </a:xfrm>
              <a:custGeom>
                <a:avLst/>
                <a:gdLst>
                  <a:gd name="T0" fmla="*/ 12 w 14"/>
                  <a:gd name="T1" fmla="*/ 5 h 12"/>
                  <a:gd name="T2" fmla="*/ 13 w 14"/>
                  <a:gd name="T3" fmla="*/ 10 h 12"/>
                  <a:gd name="T4" fmla="*/ 13 w 14"/>
                  <a:gd name="T5" fmla="*/ 11 h 12"/>
                  <a:gd name="T6" fmla="*/ 13 w 14"/>
                  <a:gd name="T7" fmla="*/ 11 h 12"/>
                  <a:gd name="T8" fmla="*/ 2 w 14"/>
                  <a:gd name="T9" fmla="*/ 5 h 12"/>
                  <a:gd name="T10" fmla="*/ 1 w 14"/>
                  <a:gd name="T11" fmla="*/ 1 h 12"/>
                  <a:gd name="T12" fmla="*/ 0 w 14"/>
                  <a:gd name="T13" fmla="*/ 0 h 12"/>
                  <a:gd name="T14" fmla="*/ 1 w 14"/>
                  <a:gd name="T15" fmla="*/ 0 h 12"/>
                  <a:gd name="T16" fmla="*/ 12 w 14"/>
                  <a:gd name="T17" fmla="*/ 5 h 12"/>
                  <a:gd name="T18" fmla="*/ 12 w 14"/>
                  <a:gd name="T19" fmla="*/ 9 h 12"/>
                  <a:gd name="T20" fmla="*/ 11 w 14"/>
                  <a:gd name="T21" fmla="*/ 6 h 12"/>
                  <a:gd name="T22" fmla="*/ 2 w 14"/>
                  <a:gd name="T23" fmla="*/ 2 h 12"/>
                  <a:gd name="T24" fmla="*/ 3 w 14"/>
                  <a:gd name="T25" fmla="*/ 4 h 12"/>
                  <a:gd name="T26" fmla="*/ 12 w 14"/>
                  <a:gd name="T27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2">
                    <a:moveTo>
                      <a:pt x="12" y="5"/>
                    </a:moveTo>
                    <a:cubicBezTo>
                      <a:pt x="14" y="8"/>
                      <a:pt x="13" y="10"/>
                      <a:pt x="13" y="1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5" y="12"/>
                      <a:pt x="2" y="5"/>
                    </a:cubicBezTo>
                    <a:cubicBezTo>
                      <a:pt x="1" y="4"/>
                      <a:pt x="1" y="3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8" y="0"/>
                      <a:pt x="11" y="3"/>
                      <a:pt x="12" y="5"/>
                    </a:cubicBezTo>
                    <a:close/>
                    <a:moveTo>
                      <a:pt x="12" y="9"/>
                    </a:moveTo>
                    <a:cubicBezTo>
                      <a:pt x="12" y="8"/>
                      <a:pt x="11" y="7"/>
                      <a:pt x="11" y="6"/>
                    </a:cubicBezTo>
                    <a:cubicBezTo>
                      <a:pt x="10" y="3"/>
                      <a:pt x="7" y="2"/>
                      <a:pt x="2" y="2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5" y="9"/>
                      <a:pt x="10" y="9"/>
                      <a:pt x="1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9" name="Freeform 1084"/>
              <p:cNvSpPr>
                <a:spLocks noEditPoints="1"/>
              </p:cNvSpPr>
              <p:nvPr/>
            </p:nvSpPr>
            <p:spPr bwMode="auto">
              <a:xfrm>
                <a:off x="2008" y="1508"/>
                <a:ext cx="31" cy="19"/>
              </a:xfrm>
              <a:custGeom>
                <a:avLst/>
                <a:gdLst>
                  <a:gd name="T0" fmla="*/ 16 w 16"/>
                  <a:gd name="T1" fmla="*/ 3 h 10"/>
                  <a:gd name="T2" fmla="*/ 16 w 16"/>
                  <a:gd name="T3" fmla="*/ 3 h 10"/>
                  <a:gd name="T4" fmla="*/ 10 w 16"/>
                  <a:gd name="T5" fmla="*/ 9 h 10"/>
                  <a:gd name="T6" fmla="*/ 1 w 16"/>
                  <a:gd name="T7" fmla="*/ 9 h 10"/>
                  <a:gd name="T8" fmla="*/ 0 w 16"/>
                  <a:gd name="T9" fmla="*/ 9 h 10"/>
                  <a:gd name="T10" fmla="*/ 1 w 16"/>
                  <a:gd name="T11" fmla="*/ 8 h 10"/>
                  <a:gd name="T12" fmla="*/ 8 w 16"/>
                  <a:gd name="T13" fmla="*/ 1 h 10"/>
                  <a:gd name="T14" fmla="*/ 15 w 16"/>
                  <a:gd name="T15" fmla="*/ 2 h 10"/>
                  <a:gd name="T16" fmla="*/ 16 w 16"/>
                  <a:gd name="T17" fmla="*/ 3 h 10"/>
                  <a:gd name="T18" fmla="*/ 3 w 16"/>
                  <a:gd name="T19" fmla="*/ 8 h 10"/>
                  <a:gd name="T20" fmla="*/ 10 w 16"/>
                  <a:gd name="T21" fmla="*/ 8 h 10"/>
                  <a:gd name="T22" fmla="*/ 14 w 16"/>
                  <a:gd name="T23" fmla="*/ 3 h 10"/>
                  <a:gd name="T24" fmla="*/ 8 w 16"/>
                  <a:gd name="T25" fmla="*/ 3 h 10"/>
                  <a:gd name="T26" fmla="*/ 3 w 16"/>
                  <a:gd name="T27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0">
                    <a:moveTo>
                      <a:pt x="16" y="3"/>
                    </a:move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4" y="7"/>
                      <a:pt x="10" y="9"/>
                    </a:cubicBezTo>
                    <a:cubicBezTo>
                      <a:pt x="8" y="10"/>
                      <a:pt x="5" y="10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4"/>
                      <a:pt x="5" y="2"/>
                      <a:pt x="8" y="1"/>
                    </a:cubicBezTo>
                    <a:cubicBezTo>
                      <a:pt x="12" y="0"/>
                      <a:pt x="15" y="2"/>
                      <a:pt x="15" y="2"/>
                    </a:cubicBezTo>
                    <a:lnTo>
                      <a:pt x="16" y="3"/>
                    </a:lnTo>
                    <a:close/>
                    <a:moveTo>
                      <a:pt x="3" y="8"/>
                    </a:moveTo>
                    <a:cubicBezTo>
                      <a:pt x="5" y="9"/>
                      <a:pt x="8" y="8"/>
                      <a:pt x="10" y="8"/>
                    </a:cubicBezTo>
                    <a:cubicBezTo>
                      <a:pt x="12" y="6"/>
                      <a:pt x="13" y="4"/>
                      <a:pt x="14" y="3"/>
                    </a:cubicBezTo>
                    <a:cubicBezTo>
                      <a:pt x="13" y="3"/>
                      <a:pt x="10" y="2"/>
                      <a:pt x="8" y="3"/>
                    </a:cubicBezTo>
                    <a:cubicBezTo>
                      <a:pt x="6" y="3"/>
                      <a:pt x="4" y="5"/>
                      <a:pt x="3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0" name="Freeform 1085"/>
              <p:cNvSpPr>
                <a:spLocks noEditPoints="1"/>
              </p:cNvSpPr>
              <p:nvPr/>
            </p:nvSpPr>
            <p:spPr bwMode="auto">
              <a:xfrm>
                <a:off x="2020" y="1512"/>
                <a:ext cx="25" cy="31"/>
              </a:xfrm>
              <a:custGeom>
                <a:avLst/>
                <a:gdLst>
                  <a:gd name="T0" fmla="*/ 11 w 13"/>
                  <a:gd name="T1" fmla="*/ 3 h 16"/>
                  <a:gd name="T2" fmla="*/ 7 w 13"/>
                  <a:gd name="T3" fmla="*/ 16 h 16"/>
                  <a:gd name="T4" fmla="*/ 6 w 13"/>
                  <a:gd name="T5" fmla="*/ 16 h 16"/>
                  <a:gd name="T6" fmla="*/ 6 w 13"/>
                  <a:gd name="T7" fmla="*/ 16 h 16"/>
                  <a:gd name="T8" fmla="*/ 4 w 13"/>
                  <a:gd name="T9" fmla="*/ 13 h 16"/>
                  <a:gd name="T10" fmla="*/ 8 w 13"/>
                  <a:gd name="T11" fmla="*/ 0 h 16"/>
                  <a:gd name="T12" fmla="*/ 9 w 13"/>
                  <a:gd name="T13" fmla="*/ 0 h 16"/>
                  <a:gd name="T14" fmla="*/ 9 w 13"/>
                  <a:gd name="T15" fmla="*/ 0 h 16"/>
                  <a:gd name="T16" fmla="*/ 11 w 13"/>
                  <a:gd name="T17" fmla="*/ 3 h 16"/>
                  <a:gd name="T18" fmla="*/ 7 w 13"/>
                  <a:gd name="T19" fmla="*/ 14 h 16"/>
                  <a:gd name="T20" fmla="*/ 9 w 13"/>
                  <a:gd name="T21" fmla="*/ 4 h 16"/>
                  <a:gd name="T22" fmla="*/ 9 w 13"/>
                  <a:gd name="T23" fmla="*/ 2 h 16"/>
                  <a:gd name="T24" fmla="*/ 6 w 13"/>
                  <a:gd name="T25" fmla="*/ 12 h 16"/>
                  <a:gd name="T26" fmla="*/ 7 w 13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6">
                    <a:moveTo>
                      <a:pt x="11" y="3"/>
                    </a:moveTo>
                    <a:cubicBezTo>
                      <a:pt x="12" y="6"/>
                      <a:pt x="13" y="11"/>
                      <a:pt x="7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5"/>
                      <a:pt x="5" y="14"/>
                      <a:pt x="4" y="13"/>
                    </a:cubicBezTo>
                    <a:cubicBezTo>
                      <a:pt x="0" y="4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10" y="1"/>
                      <a:pt x="11" y="3"/>
                    </a:cubicBezTo>
                    <a:close/>
                    <a:moveTo>
                      <a:pt x="7" y="14"/>
                    </a:moveTo>
                    <a:cubicBezTo>
                      <a:pt x="11" y="10"/>
                      <a:pt x="10" y="6"/>
                      <a:pt x="9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7" y="3"/>
                      <a:pt x="3" y="6"/>
                      <a:pt x="6" y="12"/>
                    </a:cubicBezTo>
                    <a:cubicBezTo>
                      <a:pt x="6" y="12"/>
                      <a:pt x="6" y="13"/>
                      <a:pt x="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1" name="Freeform 1086"/>
              <p:cNvSpPr>
                <a:spLocks noEditPoints="1"/>
              </p:cNvSpPr>
              <p:nvPr/>
            </p:nvSpPr>
            <p:spPr bwMode="auto">
              <a:xfrm>
                <a:off x="2035" y="1510"/>
                <a:ext cx="25" cy="25"/>
              </a:xfrm>
              <a:custGeom>
                <a:avLst/>
                <a:gdLst>
                  <a:gd name="T0" fmla="*/ 12 w 13"/>
                  <a:gd name="T1" fmla="*/ 7 h 13"/>
                  <a:gd name="T2" fmla="*/ 13 w 13"/>
                  <a:gd name="T3" fmla="*/ 11 h 13"/>
                  <a:gd name="T4" fmla="*/ 13 w 13"/>
                  <a:gd name="T5" fmla="*/ 12 h 13"/>
                  <a:gd name="T6" fmla="*/ 12 w 13"/>
                  <a:gd name="T7" fmla="*/ 12 h 13"/>
                  <a:gd name="T8" fmla="*/ 1 w 13"/>
                  <a:gd name="T9" fmla="*/ 7 h 13"/>
                  <a:gd name="T10" fmla="*/ 0 w 13"/>
                  <a:gd name="T11" fmla="*/ 2 h 13"/>
                  <a:gd name="T12" fmla="*/ 0 w 13"/>
                  <a:gd name="T13" fmla="*/ 1 h 13"/>
                  <a:gd name="T14" fmla="*/ 1 w 13"/>
                  <a:gd name="T15" fmla="*/ 1 h 13"/>
                  <a:gd name="T16" fmla="*/ 12 w 13"/>
                  <a:gd name="T17" fmla="*/ 7 h 13"/>
                  <a:gd name="T18" fmla="*/ 11 w 13"/>
                  <a:gd name="T19" fmla="*/ 10 h 13"/>
                  <a:gd name="T20" fmla="*/ 10 w 13"/>
                  <a:gd name="T21" fmla="*/ 8 h 13"/>
                  <a:gd name="T22" fmla="*/ 2 w 13"/>
                  <a:gd name="T23" fmla="*/ 3 h 13"/>
                  <a:gd name="T24" fmla="*/ 2 w 13"/>
                  <a:gd name="T25" fmla="*/ 6 h 13"/>
                  <a:gd name="T26" fmla="*/ 11 w 13"/>
                  <a:gd name="T27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3">
                    <a:moveTo>
                      <a:pt x="12" y="7"/>
                    </a:moveTo>
                    <a:cubicBezTo>
                      <a:pt x="12" y="8"/>
                      <a:pt x="12" y="9"/>
                      <a:pt x="13" y="1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5" y="13"/>
                      <a:pt x="2" y="9"/>
                      <a:pt x="1" y="7"/>
                    </a:cubicBezTo>
                    <a:cubicBezTo>
                      <a:pt x="0" y="4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8" y="0"/>
                      <a:pt x="12" y="7"/>
                    </a:cubicBezTo>
                    <a:close/>
                    <a:moveTo>
                      <a:pt x="11" y="10"/>
                    </a:moveTo>
                    <a:cubicBezTo>
                      <a:pt x="11" y="9"/>
                      <a:pt x="10" y="9"/>
                      <a:pt x="10" y="8"/>
                    </a:cubicBezTo>
                    <a:cubicBezTo>
                      <a:pt x="8" y="3"/>
                      <a:pt x="3" y="3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4" y="9"/>
                      <a:pt x="7" y="10"/>
                      <a:pt x="1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2" name="Freeform 1087"/>
              <p:cNvSpPr>
                <a:spLocks noEditPoints="1"/>
              </p:cNvSpPr>
              <p:nvPr/>
            </p:nvSpPr>
            <p:spPr bwMode="auto">
              <a:xfrm>
                <a:off x="2035" y="1500"/>
                <a:ext cx="29" cy="19"/>
              </a:xfrm>
              <a:custGeom>
                <a:avLst/>
                <a:gdLst>
                  <a:gd name="T0" fmla="*/ 15 w 15"/>
                  <a:gd name="T1" fmla="*/ 1 h 10"/>
                  <a:gd name="T2" fmla="*/ 15 w 15"/>
                  <a:gd name="T3" fmla="*/ 2 h 10"/>
                  <a:gd name="T4" fmla="*/ 8 w 15"/>
                  <a:gd name="T5" fmla="*/ 9 h 10"/>
                  <a:gd name="T6" fmla="*/ 0 w 15"/>
                  <a:gd name="T7" fmla="*/ 8 h 10"/>
                  <a:gd name="T8" fmla="*/ 0 w 15"/>
                  <a:gd name="T9" fmla="*/ 7 h 10"/>
                  <a:gd name="T10" fmla="*/ 0 w 15"/>
                  <a:gd name="T11" fmla="*/ 7 h 10"/>
                  <a:gd name="T12" fmla="*/ 5 w 15"/>
                  <a:gd name="T13" fmla="*/ 1 h 10"/>
                  <a:gd name="T14" fmla="*/ 14 w 15"/>
                  <a:gd name="T15" fmla="*/ 1 h 10"/>
                  <a:gd name="T16" fmla="*/ 15 w 15"/>
                  <a:gd name="T17" fmla="*/ 1 h 10"/>
                  <a:gd name="T18" fmla="*/ 2 w 15"/>
                  <a:gd name="T19" fmla="*/ 7 h 10"/>
                  <a:gd name="T20" fmla="*/ 8 w 15"/>
                  <a:gd name="T21" fmla="*/ 7 h 10"/>
                  <a:gd name="T22" fmla="*/ 13 w 15"/>
                  <a:gd name="T23" fmla="*/ 2 h 10"/>
                  <a:gd name="T24" fmla="*/ 6 w 15"/>
                  <a:gd name="T25" fmla="*/ 3 h 10"/>
                  <a:gd name="T26" fmla="*/ 2 w 15"/>
                  <a:gd name="T2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0">
                    <a:moveTo>
                      <a:pt x="15" y="1"/>
                    </a:moveTo>
                    <a:cubicBezTo>
                      <a:pt x="15" y="2"/>
                      <a:pt x="15" y="2"/>
                      <a:pt x="15" y="2"/>
                    </a:cubicBezTo>
                    <a:cubicBezTo>
                      <a:pt x="13" y="6"/>
                      <a:pt x="11" y="8"/>
                      <a:pt x="8" y="9"/>
                    </a:cubicBezTo>
                    <a:cubicBezTo>
                      <a:pt x="4" y="10"/>
                      <a:pt x="0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3"/>
                      <a:pt x="5" y="1"/>
                    </a:cubicBezTo>
                    <a:cubicBezTo>
                      <a:pt x="8" y="0"/>
                      <a:pt x="11" y="0"/>
                      <a:pt x="14" y="1"/>
                    </a:cubicBezTo>
                    <a:lnTo>
                      <a:pt x="15" y="1"/>
                    </a:lnTo>
                    <a:close/>
                    <a:moveTo>
                      <a:pt x="2" y="7"/>
                    </a:moveTo>
                    <a:cubicBezTo>
                      <a:pt x="3" y="7"/>
                      <a:pt x="5" y="8"/>
                      <a:pt x="8" y="7"/>
                    </a:cubicBezTo>
                    <a:cubicBezTo>
                      <a:pt x="10" y="7"/>
                      <a:pt x="11" y="5"/>
                      <a:pt x="13" y="2"/>
                    </a:cubicBezTo>
                    <a:cubicBezTo>
                      <a:pt x="10" y="2"/>
                      <a:pt x="8" y="2"/>
                      <a:pt x="6" y="3"/>
                    </a:cubicBezTo>
                    <a:cubicBezTo>
                      <a:pt x="4" y="4"/>
                      <a:pt x="2" y="6"/>
                      <a:pt x="2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3" name="Freeform 1088"/>
              <p:cNvSpPr>
                <a:spLocks noEditPoints="1"/>
              </p:cNvSpPr>
              <p:nvPr/>
            </p:nvSpPr>
            <p:spPr bwMode="auto">
              <a:xfrm>
                <a:off x="2027" y="1484"/>
                <a:ext cx="26" cy="31"/>
              </a:xfrm>
              <a:custGeom>
                <a:avLst/>
                <a:gdLst>
                  <a:gd name="T0" fmla="*/ 9 w 13"/>
                  <a:gd name="T1" fmla="*/ 4 h 16"/>
                  <a:gd name="T2" fmla="*/ 5 w 13"/>
                  <a:gd name="T3" fmla="*/ 16 h 16"/>
                  <a:gd name="T4" fmla="*/ 5 w 13"/>
                  <a:gd name="T5" fmla="*/ 16 h 16"/>
                  <a:gd name="T6" fmla="*/ 4 w 13"/>
                  <a:gd name="T7" fmla="*/ 16 h 16"/>
                  <a:gd name="T8" fmla="*/ 3 w 13"/>
                  <a:gd name="T9" fmla="*/ 13 h 16"/>
                  <a:gd name="T10" fmla="*/ 6 w 13"/>
                  <a:gd name="T11" fmla="*/ 0 h 16"/>
                  <a:gd name="T12" fmla="*/ 7 w 13"/>
                  <a:gd name="T13" fmla="*/ 0 h 16"/>
                  <a:gd name="T14" fmla="*/ 8 w 13"/>
                  <a:gd name="T15" fmla="*/ 0 h 16"/>
                  <a:gd name="T16" fmla="*/ 9 w 13"/>
                  <a:gd name="T17" fmla="*/ 4 h 16"/>
                  <a:gd name="T18" fmla="*/ 5 w 13"/>
                  <a:gd name="T19" fmla="*/ 14 h 16"/>
                  <a:gd name="T20" fmla="*/ 8 w 13"/>
                  <a:gd name="T21" fmla="*/ 4 h 16"/>
                  <a:gd name="T22" fmla="*/ 7 w 13"/>
                  <a:gd name="T23" fmla="*/ 2 h 16"/>
                  <a:gd name="T24" fmla="*/ 4 w 13"/>
                  <a:gd name="T25" fmla="*/ 12 h 16"/>
                  <a:gd name="T26" fmla="*/ 5 w 13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6">
                    <a:moveTo>
                      <a:pt x="9" y="4"/>
                    </a:moveTo>
                    <a:cubicBezTo>
                      <a:pt x="13" y="12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3" y="15"/>
                      <a:pt x="3" y="13"/>
                    </a:cubicBezTo>
                    <a:cubicBezTo>
                      <a:pt x="1" y="10"/>
                      <a:pt x="0" y="5"/>
                      <a:pt x="6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2"/>
                      <a:pt x="9" y="3"/>
                      <a:pt x="9" y="4"/>
                    </a:cubicBezTo>
                    <a:close/>
                    <a:moveTo>
                      <a:pt x="5" y="14"/>
                    </a:moveTo>
                    <a:cubicBezTo>
                      <a:pt x="7" y="13"/>
                      <a:pt x="10" y="10"/>
                      <a:pt x="8" y="4"/>
                    </a:cubicBezTo>
                    <a:cubicBezTo>
                      <a:pt x="8" y="4"/>
                      <a:pt x="7" y="3"/>
                      <a:pt x="7" y="2"/>
                    </a:cubicBezTo>
                    <a:cubicBezTo>
                      <a:pt x="3" y="6"/>
                      <a:pt x="3" y="10"/>
                      <a:pt x="4" y="12"/>
                    </a:cubicBezTo>
                    <a:cubicBezTo>
                      <a:pt x="4" y="13"/>
                      <a:pt x="5" y="14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4" name="Freeform 1089"/>
              <p:cNvSpPr>
                <a:spLocks noEditPoints="1"/>
              </p:cNvSpPr>
              <p:nvPr/>
            </p:nvSpPr>
            <p:spPr bwMode="auto">
              <a:xfrm>
                <a:off x="2014" y="1494"/>
                <a:ext cx="25" cy="23"/>
              </a:xfrm>
              <a:custGeom>
                <a:avLst/>
                <a:gdLst>
                  <a:gd name="T0" fmla="*/ 12 w 13"/>
                  <a:gd name="T1" fmla="*/ 5 h 12"/>
                  <a:gd name="T2" fmla="*/ 13 w 13"/>
                  <a:gd name="T3" fmla="*/ 10 h 12"/>
                  <a:gd name="T4" fmla="*/ 13 w 13"/>
                  <a:gd name="T5" fmla="*/ 11 h 12"/>
                  <a:gd name="T6" fmla="*/ 12 w 13"/>
                  <a:gd name="T7" fmla="*/ 11 h 12"/>
                  <a:gd name="T8" fmla="*/ 1 w 13"/>
                  <a:gd name="T9" fmla="*/ 5 h 12"/>
                  <a:gd name="T10" fmla="*/ 0 w 13"/>
                  <a:gd name="T11" fmla="*/ 1 h 12"/>
                  <a:gd name="T12" fmla="*/ 0 w 13"/>
                  <a:gd name="T13" fmla="*/ 0 h 12"/>
                  <a:gd name="T14" fmla="*/ 1 w 13"/>
                  <a:gd name="T15" fmla="*/ 0 h 12"/>
                  <a:gd name="T16" fmla="*/ 12 w 13"/>
                  <a:gd name="T17" fmla="*/ 5 h 12"/>
                  <a:gd name="T18" fmla="*/ 11 w 13"/>
                  <a:gd name="T19" fmla="*/ 9 h 12"/>
                  <a:gd name="T20" fmla="*/ 10 w 13"/>
                  <a:gd name="T21" fmla="*/ 6 h 12"/>
                  <a:gd name="T22" fmla="*/ 2 w 13"/>
                  <a:gd name="T23" fmla="*/ 2 h 12"/>
                  <a:gd name="T24" fmla="*/ 2 w 13"/>
                  <a:gd name="T25" fmla="*/ 4 h 12"/>
                  <a:gd name="T26" fmla="*/ 11 w 13"/>
                  <a:gd name="T27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12" y="5"/>
                    </a:moveTo>
                    <a:cubicBezTo>
                      <a:pt x="13" y="8"/>
                      <a:pt x="13" y="10"/>
                      <a:pt x="13" y="1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4" y="12"/>
                      <a:pt x="1" y="5"/>
                    </a:cubicBezTo>
                    <a:cubicBezTo>
                      <a:pt x="0" y="4"/>
                      <a:pt x="0" y="3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8" y="0"/>
                      <a:pt x="11" y="3"/>
                      <a:pt x="12" y="5"/>
                    </a:cubicBezTo>
                    <a:close/>
                    <a:moveTo>
                      <a:pt x="11" y="9"/>
                    </a:moveTo>
                    <a:cubicBezTo>
                      <a:pt x="11" y="9"/>
                      <a:pt x="11" y="7"/>
                      <a:pt x="10" y="6"/>
                    </a:cubicBezTo>
                    <a:cubicBezTo>
                      <a:pt x="9" y="3"/>
                      <a:pt x="6" y="2"/>
                      <a:pt x="2" y="2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5" y="9"/>
                      <a:pt x="9" y="9"/>
                      <a:pt x="1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5" name="Freeform 1090"/>
              <p:cNvSpPr>
                <a:spLocks noEditPoints="1"/>
              </p:cNvSpPr>
              <p:nvPr/>
            </p:nvSpPr>
            <p:spPr bwMode="auto">
              <a:xfrm>
                <a:off x="1886" y="1480"/>
                <a:ext cx="31" cy="20"/>
              </a:xfrm>
              <a:custGeom>
                <a:avLst/>
                <a:gdLst>
                  <a:gd name="T0" fmla="*/ 16 w 16"/>
                  <a:gd name="T1" fmla="*/ 3 h 10"/>
                  <a:gd name="T2" fmla="*/ 15 w 16"/>
                  <a:gd name="T3" fmla="*/ 3 h 10"/>
                  <a:gd name="T4" fmla="*/ 10 w 16"/>
                  <a:gd name="T5" fmla="*/ 9 h 10"/>
                  <a:gd name="T6" fmla="*/ 1 w 16"/>
                  <a:gd name="T7" fmla="*/ 9 h 10"/>
                  <a:gd name="T8" fmla="*/ 0 w 16"/>
                  <a:gd name="T9" fmla="*/ 9 h 10"/>
                  <a:gd name="T10" fmla="*/ 0 w 16"/>
                  <a:gd name="T11" fmla="*/ 8 h 10"/>
                  <a:gd name="T12" fmla="*/ 7 w 16"/>
                  <a:gd name="T13" fmla="*/ 1 h 10"/>
                  <a:gd name="T14" fmla="*/ 15 w 16"/>
                  <a:gd name="T15" fmla="*/ 2 h 10"/>
                  <a:gd name="T16" fmla="*/ 16 w 16"/>
                  <a:gd name="T17" fmla="*/ 3 h 10"/>
                  <a:gd name="T18" fmla="*/ 2 w 16"/>
                  <a:gd name="T19" fmla="*/ 8 h 10"/>
                  <a:gd name="T20" fmla="*/ 9 w 16"/>
                  <a:gd name="T21" fmla="*/ 8 h 10"/>
                  <a:gd name="T22" fmla="*/ 13 w 16"/>
                  <a:gd name="T23" fmla="*/ 3 h 10"/>
                  <a:gd name="T24" fmla="*/ 8 w 16"/>
                  <a:gd name="T25" fmla="*/ 3 h 10"/>
                  <a:gd name="T26" fmla="*/ 2 w 16"/>
                  <a:gd name="T27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0">
                    <a:moveTo>
                      <a:pt x="16" y="3"/>
                    </a:move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4" y="7"/>
                      <a:pt x="10" y="9"/>
                    </a:cubicBezTo>
                    <a:cubicBezTo>
                      <a:pt x="7" y="10"/>
                      <a:pt x="4" y="10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4"/>
                      <a:pt x="4" y="2"/>
                      <a:pt x="7" y="1"/>
                    </a:cubicBezTo>
                    <a:cubicBezTo>
                      <a:pt x="11" y="0"/>
                      <a:pt x="15" y="2"/>
                      <a:pt x="15" y="2"/>
                    </a:cubicBezTo>
                    <a:lnTo>
                      <a:pt x="16" y="3"/>
                    </a:lnTo>
                    <a:close/>
                    <a:moveTo>
                      <a:pt x="2" y="8"/>
                    </a:moveTo>
                    <a:cubicBezTo>
                      <a:pt x="5" y="9"/>
                      <a:pt x="7" y="9"/>
                      <a:pt x="9" y="8"/>
                    </a:cubicBezTo>
                    <a:cubicBezTo>
                      <a:pt x="12" y="7"/>
                      <a:pt x="13" y="5"/>
                      <a:pt x="13" y="3"/>
                    </a:cubicBezTo>
                    <a:cubicBezTo>
                      <a:pt x="12" y="3"/>
                      <a:pt x="10" y="2"/>
                      <a:pt x="8" y="3"/>
                    </a:cubicBezTo>
                    <a:cubicBezTo>
                      <a:pt x="6" y="3"/>
                      <a:pt x="4" y="5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6" name="Freeform 1091"/>
              <p:cNvSpPr>
                <a:spLocks noEditPoints="1"/>
              </p:cNvSpPr>
              <p:nvPr/>
            </p:nvSpPr>
            <p:spPr bwMode="auto">
              <a:xfrm>
                <a:off x="1897" y="1484"/>
                <a:ext cx="26" cy="31"/>
              </a:xfrm>
              <a:custGeom>
                <a:avLst/>
                <a:gdLst>
                  <a:gd name="T0" fmla="*/ 11 w 13"/>
                  <a:gd name="T1" fmla="*/ 3 h 16"/>
                  <a:gd name="T2" fmla="*/ 7 w 13"/>
                  <a:gd name="T3" fmla="*/ 16 h 16"/>
                  <a:gd name="T4" fmla="*/ 6 w 13"/>
                  <a:gd name="T5" fmla="*/ 16 h 16"/>
                  <a:gd name="T6" fmla="*/ 6 w 13"/>
                  <a:gd name="T7" fmla="*/ 16 h 16"/>
                  <a:gd name="T8" fmla="*/ 4 w 13"/>
                  <a:gd name="T9" fmla="*/ 13 h 16"/>
                  <a:gd name="T10" fmla="*/ 8 w 13"/>
                  <a:gd name="T11" fmla="*/ 0 h 16"/>
                  <a:gd name="T12" fmla="*/ 9 w 13"/>
                  <a:gd name="T13" fmla="*/ 0 h 16"/>
                  <a:gd name="T14" fmla="*/ 9 w 13"/>
                  <a:gd name="T15" fmla="*/ 1 h 16"/>
                  <a:gd name="T16" fmla="*/ 11 w 13"/>
                  <a:gd name="T17" fmla="*/ 3 h 16"/>
                  <a:gd name="T18" fmla="*/ 6 w 13"/>
                  <a:gd name="T19" fmla="*/ 14 h 16"/>
                  <a:gd name="T20" fmla="*/ 9 w 13"/>
                  <a:gd name="T21" fmla="*/ 4 h 16"/>
                  <a:gd name="T22" fmla="*/ 8 w 13"/>
                  <a:gd name="T23" fmla="*/ 2 h 16"/>
                  <a:gd name="T24" fmla="*/ 5 w 13"/>
                  <a:gd name="T25" fmla="*/ 12 h 16"/>
                  <a:gd name="T26" fmla="*/ 6 w 13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6">
                    <a:moveTo>
                      <a:pt x="11" y="3"/>
                    </a:moveTo>
                    <a:cubicBezTo>
                      <a:pt x="12" y="6"/>
                      <a:pt x="13" y="11"/>
                      <a:pt x="7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5"/>
                      <a:pt x="4" y="14"/>
                      <a:pt x="4" y="13"/>
                    </a:cubicBezTo>
                    <a:cubicBezTo>
                      <a:pt x="0" y="4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10" y="2"/>
                      <a:pt x="11" y="3"/>
                    </a:cubicBezTo>
                    <a:close/>
                    <a:moveTo>
                      <a:pt x="6" y="14"/>
                    </a:moveTo>
                    <a:cubicBezTo>
                      <a:pt x="11" y="10"/>
                      <a:pt x="10" y="6"/>
                      <a:pt x="9" y="4"/>
                    </a:cubicBezTo>
                    <a:cubicBezTo>
                      <a:pt x="9" y="3"/>
                      <a:pt x="8" y="3"/>
                      <a:pt x="8" y="2"/>
                    </a:cubicBezTo>
                    <a:cubicBezTo>
                      <a:pt x="7" y="3"/>
                      <a:pt x="3" y="6"/>
                      <a:pt x="5" y="12"/>
                    </a:cubicBezTo>
                    <a:cubicBezTo>
                      <a:pt x="6" y="13"/>
                      <a:pt x="6" y="13"/>
                      <a:pt x="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7" name="Freeform 1092"/>
              <p:cNvSpPr>
                <a:spLocks noEditPoints="1"/>
              </p:cNvSpPr>
              <p:nvPr/>
            </p:nvSpPr>
            <p:spPr bwMode="auto">
              <a:xfrm>
                <a:off x="1911" y="1482"/>
                <a:ext cx="27" cy="26"/>
              </a:xfrm>
              <a:custGeom>
                <a:avLst/>
                <a:gdLst>
                  <a:gd name="T0" fmla="*/ 12 w 14"/>
                  <a:gd name="T1" fmla="*/ 7 h 13"/>
                  <a:gd name="T2" fmla="*/ 13 w 14"/>
                  <a:gd name="T3" fmla="*/ 11 h 13"/>
                  <a:gd name="T4" fmla="*/ 14 w 14"/>
                  <a:gd name="T5" fmla="*/ 12 h 13"/>
                  <a:gd name="T6" fmla="*/ 13 w 14"/>
                  <a:gd name="T7" fmla="*/ 12 h 13"/>
                  <a:gd name="T8" fmla="*/ 2 w 14"/>
                  <a:gd name="T9" fmla="*/ 7 h 13"/>
                  <a:gd name="T10" fmla="*/ 1 w 14"/>
                  <a:gd name="T11" fmla="*/ 2 h 13"/>
                  <a:gd name="T12" fmla="*/ 1 w 14"/>
                  <a:gd name="T13" fmla="*/ 1 h 13"/>
                  <a:gd name="T14" fmla="*/ 1 w 14"/>
                  <a:gd name="T15" fmla="*/ 1 h 13"/>
                  <a:gd name="T16" fmla="*/ 12 w 14"/>
                  <a:gd name="T17" fmla="*/ 7 h 13"/>
                  <a:gd name="T18" fmla="*/ 12 w 14"/>
                  <a:gd name="T19" fmla="*/ 10 h 13"/>
                  <a:gd name="T20" fmla="*/ 11 w 14"/>
                  <a:gd name="T21" fmla="*/ 8 h 13"/>
                  <a:gd name="T22" fmla="*/ 2 w 14"/>
                  <a:gd name="T23" fmla="*/ 3 h 13"/>
                  <a:gd name="T24" fmla="*/ 3 w 14"/>
                  <a:gd name="T25" fmla="*/ 6 h 13"/>
                  <a:gd name="T26" fmla="*/ 12 w 14"/>
                  <a:gd name="T27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3">
                    <a:moveTo>
                      <a:pt x="12" y="7"/>
                    </a:moveTo>
                    <a:cubicBezTo>
                      <a:pt x="13" y="8"/>
                      <a:pt x="13" y="10"/>
                      <a:pt x="13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6" y="13"/>
                      <a:pt x="3" y="10"/>
                      <a:pt x="2" y="7"/>
                    </a:cubicBezTo>
                    <a:cubicBezTo>
                      <a:pt x="0" y="4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9" y="0"/>
                      <a:pt x="12" y="7"/>
                    </a:cubicBezTo>
                    <a:close/>
                    <a:moveTo>
                      <a:pt x="12" y="10"/>
                    </a:moveTo>
                    <a:cubicBezTo>
                      <a:pt x="11" y="9"/>
                      <a:pt x="11" y="9"/>
                      <a:pt x="11" y="8"/>
                    </a:cubicBezTo>
                    <a:cubicBezTo>
                      <a:pt x="9" y="3"/>
                      <a:pt x="4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4" y="9"/>
                      <a:pt x="7" y="10"/>
                      <a:pt x="1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8" name="Freeform 1093"/>
              <p:cNvSpPr>
                <a:spLocks noEditPoints="1"/>
              </p:cNvSpPr>
              <p:nvPr/>
            </p:nvSpPr>
            <p:spPr bwMode="auto">
              <a:xfrm>
                <a:off x="1911" y="1473"/>
                <a:ext cx="31" cy="19"/>
              </a:xfrm>
              <a:custGeom>
                <a:avLst/>
                <a:gdLst>
                  <a:gd name="T0" fmla="*/ 16 w 16"/>
                  <a:gd name="T1" fmla="*/ 1 h 10"/>
                  <a:gd name="T2" fmla="*/ 16 w 16"/>
                  <a:gd name="T3" fmla="*/ 2 h 10"/>
                  <a:gd name="T4" fmla="*/ 9 w 16"/>
                  <a:gd name="T5" fmla="*/ 9 h 10"/>
                  <a:gd name="T6" fmla="*/ 1 w 16"/>
                  <a:gd name="T7" fmla="*/ 8 h 10"/>
                  <a:gd name="T8" fmla="*/ 0 w 16"/>
                  <a:gd name="T9" fmla="*/ 7 h 10"/>
                  <a:gd name="T10" fmla="*/ 1 w 16"/>
                  <a:gd name="T11" fmla="*/ 7 h 10"/>
                  <a:gd name="T12" fmla="*/ 6 w 16"/>
                  <a:gd name="T13" fmla="*/ 1 h 10"/>
                  <a:gd name="T14" fmla="*/ 15 w 16"/>
                  <a:gd name="T15" fmla="*/ 1 h 10"/>
                  <a:gd name="T16" fmla="*/ 16 w 16"/>
                  <a:gd name="T17" fmla="*/ 1 h 10"/>
                  <a:gd name="T18" fmla="*/ 3 w 16"/>
                  <a:gd name="T19" fmla="*/ 7 h 10"/>
                  <a:gd name="T20" fmla="*/ 8 w 16"/>
                  <a:gd name="T21" fmla="*/ 8 h 10"/>
                  <a:gd name="T22" fmla="*/ 14 w 16"/>
                  <a:gd name="T23" fmla="*/ 2 h 10"/>
                  <a:gd name="T24" fmla="*/ 7 w 16"/>
                  <a:gd name="T25" fmla="*/ 3 h 10"/>
                  <a:gd name="T26" fmla="*/ 3 w 16"/>
                  <a:gd name="T2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0">
                    <a:moveTo>
                      <a:pt x="16" y="1"/>
                    </a:moveTo>
                    <a:cubicBezTo>
                      <a:pt x="16" y="2"/>
                      <a:pt x="16" y="2"/>
                      <a:pt x="16" y="2"/>
                    </a:cubicBezTo>
                    <a:cubicBezTo>
                      <a:pt x="14" y="6"/>
                      <a:pt x="12" y="8"/>
                      <a:pt x="9" y="9"/>
                    </a:cubicBezTo>
                    <a:cubicBezTo>
                      <a:pt x="5" y="10"/>
                      <a:pt x="1" y="8"/>
                      <a:pt x="1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3"/>
                      <a:pt x="6" y="1"/>
                    </a:cubicBezTo>
                    <a:cubicBezTo>
                      <a:pt x="9" y="0"/>
                      <a:pt x="12" y="0"/>
                      <a:pt x="15" y="1"/>
                    </a:cubicBezTo>
                    <a:lnTo>
                      <a:pt x="16" y="1"/>
                    </a:lnTo>
                    <a:close/>
                    <a:moveTo>
                      <a:pt x="3" y="7"/>
                    </a:moveTo>
                    <a:cubicBezTo>
                      <a:pt x="4" y="7"/>
                      <a:pt x="6" y="8"/>
                      <a:pt x="8" y="8"/>
                    </a:cubicBezTo>
                    <a:cubicBezTo>
                      <a:pt x="10" y="7"/>
                      <a:pt x="12" y="5"/>
                      <a:pt x="14" y="2"/>
                    </a:cubicBezTo>
                    <a:cubicBezTo>
                      <a:pt x="11" y="2"/>
                      <a:pt x="9" y="2"/>
                      <a:pt x="7" y="3"/>
                    </a:cubicBezTo>
                    <a:cubicBezTo>
                      <a:pt x="4" y="4"/>
                      <a:pt x="3" y="6"/>
                      <a:pt x="3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9" name="Freeform 1094"/>
              <p:cNvSpPr>
                <a:spLocks noEditPoints="1"/>
              </p:cNvSpPr>
              <p:nvPr/>
            </p:nvSpPr>
            <p:spPr bwMode="auto">
              <a:xfrm>
                <a:off x="1905" y="1457"/>
                <a:ext cx="25" cy="31"/>
              </a:xfrm>
              <a:custGeom>
                <a:avLst/>
                <a:gdLst>
                  <a:gd name="T0" fmla="*/ 9 w 13"/>
                  <a:gd name="T1" fmla="*/ 4 h 16"/>
                  <a:gd name="T2" fmla="*/ 5 w 13"/>
                  <a:gd name="T3" fmla="*/ 16 h 16"/>
                  <a:gd name="T4" fmla="*/ 4 w 13"/>
                  <a:gd name="T5" fmla="*/ 16 h 16"/>
                  <a:gd name="T6" fmla="*/ 4 w 13"/>
                  <a:gd name="T7" fmla="*/ 16 h 16"/>
                  <a:gd name="T8" fmla="*/ 2 w 13"/>
                  <a:gd name="T9" fmla="*/ 13 h 16"/>
                  <a:gd name="T10" fmla="*/ 6 w 13"/>
                  <a:gd name="T11" fmla="*/ 0 h 16"/>
                  <a:gd name="T12" fmla="*/ 7 w 13"/>
                  <a:gd name="T13" fmla="*/ 0 h 16"/>
                  <a:gd name="T14" fmla="*/ 7 w 13"/>
                  <a:gd name="T15" fmla="*/ 1 h 16"/>
                  <a:gd name="T16" fmla="*/ 9 w 13"/>
                  <a:gd name="T17" fmla="*/ 4 h 16"/>
                  <a:gd name="T18" fmla="*/ 5 w 13"/>
                  <a:gd name="T19" fmla="*/ 14 h 16"/>
                  <a:gd name="T20" fmla="*/ 8 w 13"/>
                  <a:gd name="T21" fmla="*/ 4 h 16"/>
                  <a:gd name="T22" fmla="*/ 6 w 13"/>
                  <a:gd name="T23" fmla="*/ 2 h 16"/>
                  <a:gd name="T24" fmla="*/ 4 w 13"/>
                  <a:gd name="T25" fmla="*/ 13 h 16"/>
                  <a:gd name="T26" fmla="*/ 5 w 13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6">
                    <a:moveTo>
                      <a:pt x="9" y="4"/>
                    </a:moveTo>
                    <a:cubicBezTo>
                      <a:pt x="13" y="12"/>
                      <a:pt x="5" y="16"/>
                      <a:pt x="5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3" y="15"/>
                      <a:pt x="2" y="13"/>
                    </a:cubicBezTo>
                    <a:cubicBezTo>
                      <a:pt x="1" y="11"/>
                      <a:pt x="0" y="5"/>
                      <a:pt x="6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2"/>
                      <a:pt x="9" y="3"/>
                      <a:pt x="9" y="4"/>
                    </a:cubicBezTo>
                    <a:close/>
                    <a:moveTo>
                      <a:pt x="5" y="14"/>
                    </a:moveTo>
                    <a:cubicBezTo>
                      <a:pt x="6" y="13"/>
                      <a:pt x="10" y="10"/>
                      <a:pt x="8" y="4"/>
                    </a:cubicBezTo>
                    <a:cubicBezTo>
                      <a:pt x="7" y="4"/>
                      <a:pt x="7" y="3"/>
                      <a:pt x="6" y="2"/>
                    </a:cubicBezTo>
                    <a:cubicBezTo>
                      <a:pt x="2" y="6"/>
                      <a:pt x="3" y="10"/>
                      <a:pt x="4" y="13"/>
                    </a:cubicBezTo>
                    <a:cubicBezTo>
                      <a:pt x="4" y="13"/>
                      <a:pt x="4" y="14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0" name="Freeform 1095"/>
              <p:cNvSpPr>
                <a:spLocks noEditPoints="1"/>
              </p:cNvSpPr>
              <p:nvPr/>
            </p:nvSpPr>
            <p:spPr bwMode="auto">
              <a:xfrm>
                <a:off x="1890" y="1467"/>
                <a:ext cx="27" cy="23"/>
              </a:xfrm>
              <a:custGeom>
                <a:avLst/>
                <a:gdLst>
                  <a:gd name="T0" fmla="*/ 12 w 14"/>
                  <a:gd name="T1" fmla="*/ 5 h 12"/>
                  <a:gd name="T2" fmla="*/ 13 w 14"/>
                  <a:gd name="T3" fmla="*/ 10 h 12"/>
                  <a:gd name="T4" fmla="*/ 13 w 14"/>
                  <a:gd name="T5" fmla="*/ 11 h 12"/>
                  <a:gd name="T6" fmla="*/ 13 w 14"/>
                  <a:gd name="T7" fmla="*/ 11 h 12"/>
                  <a:gd name="T8" fmla="*/ 2 w 14"/>
                  <a:gd name="T9" fmla="*/ 5 h 12"/>
                  <a:gd name="T10" fmla="*/ 1 w 14"/>
                  <a:gd name="T11" fmla="*/ 1 h 12"/>
                  <a:gd name="T12" fmla="*/ 0 w 14"/>
                  <a:gd name="T13" fmla="*/ 0 h 12"/>
                  <a:gd name="T14" fmla="*/ 1 w 14"/>
                  <a:gd name="T15" fmla="*/ 0 h 12"/>
                  <a:gd name="T16" fmla="*/ 12 w 14"/>
                  <a:gd name="T17" fmla="*/ 5 h 12"/>
                  <a:gd name="T18" fmla="*/ 12 w 14"/>
                  <a:gd name="T19" fmla="*/ 9 h 12"/>
                  <a:gd name="T20" fmla="*/ 11 w 14"/>
                  <a:gd name="T21" fmla="*/ 6 h 12"/>
                  <a:gd name="T22" fmla="*/ 2 w 14"/>
                  <a:gd name="T23" fmla="*/ 2 h 12"/>
                  <a:gd name="T24" fmla="*/ 3 w 14"/>
                  <a:gd name="T25" fmla="*/ 4 h 12"/>
                  <a:gd name="T26" fmla="*/ 12 w 14"/>
                  <a:gd name="T27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2">
                    <a:moveTo>
                      <a:pt x="12" y="5"/>
                    </a:moveTo>
                    <a:cubicBezTo>
                      <a:pt x="14" y="8"/>
                      <a:pt x="13" y="10"/>
                      <a:pt x="13" y="1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5" y="12"/>
                      <a:pt x="2" y="5"/>
                    </a:cubicBezTo>
                    <a:cubicBezTo>
                      <a:pt x="1" y="4"/>
                      <a:pt x="1" y="3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8" y="0"/>
                      <a:pt x="11" y="3"/>
                      <a:pt x="12" y="5"/>
                    </a:cubicBezTo>
                    <a:close/>
                    <a:moveTo>
                      <a:pt x="12" y="9"/>
                    </a:moveTo>
                    <a:cubicBezTo>
                      <a:pt x="12" y="9"/>
                      <a:pt x="11" y="7"/>
                      <a:pt x="11" y="6"/>
                    </a:cubicBezTo>
                    <a:cubicBezTo>
                      <a:pt x="10" y="3"/>
                      <a:pt x="7" y="2"/>
                      <a:pt x="2" y="2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5" y="9"/>
                      <a:pt x="10" y="9"/>
                      <a:pt x="1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1" name="Freeform 1096"/>
              <p:cNvSpPr>
                <a:spLocks noEditPoints="1"/>
              </p:cNvSpPr>
              <p:nvPr/>
            </p:nvSpPr>
            <p:spPr bwMode="auto">
              <a:xfrm>
                <a:off x="1769" y="1453"/>
                <a:ext cx="30" cy="22"/>
              </a:xfrm>
              <a:custGeom>
                <a:avLst/>
                <a:gdLst>
                  <a:gd name="T0" fmla="*/ 15 w 15"/>
                  <a:gd name="T1" fmla="*/ 3 h 11"/>
                  <a:gd name="T2" fmla="*/ 15 w 15"/>
                  <a:gd name="T3" fmla="*/ 4 h 11"/>
                  <a:gd name="T4" fmla="*/ 10 w 15"/>
                  <a:gd name="T5" fmla="*/ 10 h 11"/>
                  <a:gd name="T6" fmla="*/ 1 w 15"/>
                  <a:gd name="T7" fmla="*/ 9 h 11"/>
                  <a:gd name="T8" fmla="*/ 0 w 15"/>
                  <a:gd name="T9" fmla="*/ 9 h 11"/>
                  <a:gd name="T10" fmla="*/ 0 w 15"/>
                  <a:gd name="T11" fmla="*/ 8 h 11"/>
                  <a:gd name="T12" fmla="*/ 7 w 15"/>
                  <a:gd name="T13" fmla="*/ 1 h 11"/>
                  <a:gd name="T14" fmla="*/ 15 w 15"/>
                  <a:gd name="T15" fmla="*/ 3 h 11"/>
                  <a:gd name="T16" fmla="*/ 2 w 15"/>
                  <a:gd name="T17" fmla="*/ 8 h 11"/>
                  <a:gd name="T18" fmla="*/ 9 w 15"/>
                  <a:gd name="T19" fmla="*/ 8 h 11"/>
                  <a:gd name="T20" fmla="*/ 13 w 15"/>
                  <a:gd name="T21" fmla="*/ 4 h 11"/>
                  <a:gd name="T22" fmla="*/ 8 w 15"/>
                  <a:gd name="T23" fmla="*/ 3 h 11"/>
                  <a:gd name="T24" fmla="*/ 2 w 15"/>
                  <a:gd name="T2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1">
                    <a:moveTo>
                      <a:pt x="15" y="3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4" y="8"/>
                      <a:pt x="10" y="10"/>
                    </a:cubicBezTo>
                    <a:cubicBezTo>
                      <a:pt x="7" y="11"/>
                      <a:pt x="4" y="11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5"/>
                      <a:pt x="4" y="2"/>
                      <a:pt x="7" y="1"/>
                    </a:cubicBezTo>
                    <a:cubicBezTo>
                      <a:pt x="11" y="0"/>
                      <a:pt x="15" y="3"/>
                      <a:pt x="15" y="3"/>
                    </a:cubicBezTo>
                    <a:close/>
                    <a:moveTo>
                      <a:pt x="2" y="8"/>
                    </a:moveTo>
                    <a:cubicBezTo>
                      <a:pt x="5" y="9"/>
                      <a:pt x="7" y="9"/>
                      <a:pt x="9" y="8"/>
                    </a:cubicBezTo>
                    <a:cubicBezTo>
                      <a:pt x="11" y="7"/>
                      <a:pt x="13" y="5"/>
                      <a:pt x="13" y="4"/>
                    </a:cubicBezTo>
                    <a:cubicBezTo>
                      <a:pt x="12" y="3"/>
                      <a:pt x="10" y="2"/>
                      <a:pt x="8" y="3"/>
                    </a:cubicBezTo>
                    <a:cubicBezTo>
                      <a:pt x="5" y="4"/>
                      <a:pt x="4" y="5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2" name="Freeform 1097"/>
              <p:cNvSpPr>
                <a:spLocks noEditPoints="1"/>
              </p:cNvSpPr>
              <p:nvPr/>
            </p:nvSpPr>
            <p:spPr bwMode="auto">
              <a:xfrm>
                <a:off x="1781" y="1457"/>
                <a:ext cx="25" cy="33"/>
              </a:xfrm>
              <a:custGeom>
                <a:avLst/>
                <a:gdLst>
                  <a:gd name="T0" fmla="*/ 10 w 13"/>
                  <a:gd name="T1" fmla="*/ 3 h 17"/>
                  <a:gd name="T2" fmla="*/ 7 w 13"/>
                  <a:gd name="T3" fmla="*/ 16 h 17"/>
                  <a:gd name="T4" fmla="*/ 6 w 13"/>
                  <a:gd name="T5" fmla="*/ 17 h 17"/>
                  <a:gd name="T6" fmla="*/ 5 w 13"/>
                  <a:gd name="T7" fmla="*/ 16 h 17"/>
                  <a:gd name="T8" fmla="*/ 4 w 13"/>
                  <a:gd name="T9" fmla="*/ 13 h 17"/>
                  <a:gd name="T10" fmla="*/ 8 w 13"/>
                  <a:gd name="T11" fmla="*/ 1 h 17"/>
                  <a:gd name="T12" fmla="*/ 9 w 13"/>
                  <a:gd name="T13" fmla="*/ 0 h 17"/>
                  <a:gd name="T14" fmla="*/ 9 w 13"/>
                  <a:gd name="T15" fmla="*/ 1 h 17"/>
                  <a:gd name="T16" fmla="*/ 10 w 13"/>
                  <a:gd name="T17" fmla="*/ 3 h 17"/>
                  <a:gd name="T18" fmla="*/ 6 w 13"/>
                  <a:gd name="T19" fmla="*/ 14 h 17"/>
                  <a:gd name="T20" fmla="*/ 9 w 13"/>
                  <a:gd name="T21" fmla="*/ 4 h 17"/>
                  <a:gd name="T22" fmla="*/ 8 w 13"/>
                  <a:gd name="T23" fmla="*/ 3 h 17"/>
                  <a:gd name="T24" fmla="*/ 5 w 13"/>
                  <a:gd name="T25" fmla="*/ 12 h 17"/>
                  <a:gd name="T26" fmla="*/ 6 w 13"/>
                  <a:gd name="T27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7">
                    <a:moveTo>
                      <a:pt x="10" y="3"/>
                    </a:moveTo>
                    <a:cubicBezTo>
                      <a:pt x="12" y="6"/>
                      <a:pt x="13" y="11"/>
                      <a:pt x="7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4" y="14"/>
                      <a:pt x="4" y="13"/>
                    </a:cubicBezTo>
                    <a:cubicBezTo>
                      <a:pt x="0" y="5"/>
                      <a:pt x="8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10" y="2"/>
                      <a:pt x="10" y="3"/>
                    </a:cubicBezTo>
                    <a:close/>
                    <a:moveTo>
                      <a:pt x="6" y="14"/>
                    </a:moveTo>
                    <a:cubicBezTo>
                      <a:pt x="10" y="10"/>
                      <a:pt x="10" y="7"/>
                      <a:pt x="9" y="4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6" y="4"/>
                      <a:pt x="3" y="7"/>
                      <a:pt x="5" y="12"/>
                    </a:cubicBezTo>
                    <a:cubicBezTo>
                      <a:pt x="5" y="13"/>
                      <a:pt x="6" y="14"/>
                      <a:pt x="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3" name="Freeform 1098"/>
              <p:cNvSpPr>
                <a:spLocks noEditPoints="1"/>
              </p:cNvSpPr>
              <p:nvPr/>
            </p:nvSpPr>
            <p:spPr bwMode="auto">
              <a:xfrm>
                <a:off x="1795" y="1455"/>
                <a:ext cx="25" cy="25"/>
              </a:xfrm>
              <a:custGeom>
                <a:avLst/>
                <a:gdLst>
                  <a:gd name="T0" fmla="*/ 12 w 13"/>
                  <a:gd name="T1" fmla="*/ 8 h 13"/>
                  <a:gd name="T2" fmla="*/ 13 w 13"/>
                  <a:gd name="T3" fmla="*/ 11 h 13"/>
                  <a:gd name="T4" fmla="*/ 13 w 13"/>
                  <a:gd name="T5" fmla="*/ 12 h 13"/>
                  <a:gd name="T6" fmla="*/ 12 w 13"/>
                  <a:gd name="T7" fmla="*/ 12 h 13"/>
                  <a:gd name="T8" fmla="*/ 1 w 13"/>
                  <a:gd name="T9" fmla="*/ 7 h 13"/>
                  <a:gd name="T10" fmla="*/ 0 w 13"/>
                  <a:gd name="T11" fmla="*/ 2 h 13"/>
                  <a:gd name="T12" fmla="*/ 0 w 13"/>
                  <a:gd name="T13" fmla="*/ 2 h 13"/>
                  <a:gd name="T14" fmla="*/ 1 w 13"/>
                  <a:gd name="T15" fmla="*/ 2 h 13"/>
                  <a:gd name="T16" fmla="*/ 12 w 13"/>
                  <a:gd name="T17" fmla="*/ 8 h 13"/>
                  <a:gd name="T18" fmla="*/ 11 w 13"/>
                  <a:gd name="T19" fmla="*/ 11 h 13"/>
                  <a:gd name="T20" fmla="*/ 11 w 13"/>
                  <a:gd name="T21" fmla="*/ 8 h 13"/>
                  <a:gd name="T22" fmla="*/ 2 w 13"/>
                  <a:gd name="T23" fmla="*/ 3 h 13"/>
                  <a:gd name="T24" fmla="*/ 3 w 13"/>
                  <a:gd name="T25" fmla="*/ 7 h 13"/>
                  <a:gd name="T26" fmla="*/ 11 w 13"/>
                  <a:gd name="T2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3">
                    <a:moveTo>
                      <a:pt x="12" y="8"/>
                    </a:moveTo>
                    <a:cubicBezTo>
                      <a:pt x="13" y="9"/>
                      <a:pt x="13" y="10"/>
                      <a:pt x="13" y="1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5" y="13"/>
                      <a:pt x="3" y="10"/>
                      <a:pt x="1" y="7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9" y="0"/>
                      <a:pt x="12" y="8"/>
                    </a:cubicBezTo>
                    <a:close/>
                    <a:moveTo>
                      <a:pt x="11" y="11"/>
                    </a:moveTo>
                    <a:cubicBezTo>
                      <a:pt x="11" y="10"/>
                      <a:pt x="11" y="9"/>
                      <a:pt x="11" y="8"/>
                    </a:cubicBezTo>
                    <a:cubicBezTo>
                      <a:pt x="8" y="3"/>
                      <a:pt x="4" y="3"/>
                      <a:pt x="2" y="3"/>
                    </a:cubicBezTo>
                    <a:cubicBezTo>
                      <a:pt x="2" y="4"/>
                      <a:pt x="2" y="5"/>
                      <a:pt x="3" y="7"/>
                    </a:cubicBezTo>
                    <a:cubicBezTo>
                      <a:pt x="4" y="9"/>
                      <a:pt x="7" y="11"/>
                      <a:pt x="11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4" name="Freeform 1099"/>
              <p:cNvSpPr>
                <a:spLocks noEditPoints="1"/>
              </p:cNvSpPr>
              <p:nvPr/>
            </p:nvSpPr>
            <p:spPr bwMode="auto">
              <a:xfrm>
                <a:off x="1795" y="1446"/>
                <a:ext cx="31" cy="21"/>
              </a:xfrm>
              <a:custGeom>
                <a:avLst/>
                <a:gdLst>
                  <a:gd name="T0" fmla="*/ 16 w 16"/>
                  <a:gd name="T1" fmla="*/ 2 h 11"/>
                  <a:gd name="T2" fmla="*/ 15 w 16"/>
                  <a:gd name="T3" fmla="*/ 3 h 11"/>
                  <a:gd name="T4" fmla="*/ 8 w 16"/>
                  <a:gd name="T5" fmla="*/ 10 h 11"/>
                  <a:gd name="T6" fmla="*/ 1 w 16"/>
                  <a:gd name="T7" fmla="*/ 8 h 11"/>
                  <a:gd name="T8" fmla="*/ 0 w 16"/>
                  <a:gd name="T9" fmla="*/ 8 h 11"/>
                  <a:gd name="T10" fmla="*/ 0 w 16"/>
                  <a:gd name="T11" fmla="*/ 7 h 11"/>
                  <a:gd name="T12" fmla="*/ 6 w 16"/>
                  <a:gd name="T13" fmla="*/ 1 h 11"/>
                  <a:gd name="T14" fmla="*/ 15 w 16"/>
                  <a:gd name="T15" fmla="*/ 2 h 11"/>
                  <a:gd name="T16" fmla="*/ 16 w 16"/>
                  <a:gd name="T17" fmla="*/ 2 h 11"/>
                  <a:gd name="T18" fmla="*/ 2 w 16"/>
                  <a:gd name="T19" fmla="*/ 7 h 11"/>
                  <a:gd name="T20" fmla="*/ 8 w 16"/>
                  <a:gd name="T21" fmla="*/ 8 h 11"/>
                  <a:gd name="T22" fmla="*/ 13 w 16"/>
                  <a:gd name="T23" fmla="*/ 3 h 11"/>
                  <a:gd name="T24" fmla="*/ 6 w 16"/>
                  <a:gd name="T25" fmla="*/ 3 h 11"/>
                  <a:gd name="T26" fmla="*/ 2 w 16"/>
                  <a:gd name="T2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1">
                    <a:moveTo>
                      <a:pt x="16" y="2"/>
                    </a:moveTo>
                    <a:cubicBezTo>
                      <a:pt x="15" y="3"/>
                      <a:pt x="15" y="3"/>
                      <a:pt x="15" y="3"/>
                    </a:cubicBezTo>
                    <a:cubicBezTo>
                      <a:pt x="14" y="6"/>
                      <a:pt x="11" y="9"/>
                      <a:pt x="8" y="10"/>
                    </a:cubicBezTo>
                    <a:cubicBezTo>
                      <a:pt x="4" y="11"/>
                      <a:pt x="1" y="8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3"/>
                      <a:pt x="6" y="1"/>
                    </a:cubicBezTo>
                    <a:cubicBezTo>
                      <a:pt x="8" y="0"/>
                      <a:pt x="11" y="0"/>
                      <a:pt x="15" y="2"/>
                    </a:cubicBezTo>
                    <a:lnTo>
                      <a:pt x="16" y="2"/>
                    </a:lnTo>
                    <a:close/>
                    <a:moveTo>
                      <a:pt x="2" y="7"/>
                    </a:moveTo>
                    <a:cubicBezTo>
                      <a:pt x="3" y="8"/>
                      <a:pt x="6" y="9"/>
                      <a:pt x="8" y="8"/>
                    </a:cubicBezTo>
                    <a:cubicBezTo>
                      <a:pt x="10" y="7"/>
                      <a:pt x="12" y="6"/>
                      <a:pt x="13" y="3"/>
                    </a:cubicBezTo>
                    <a:cubicBezTo>
                      <a:pt x="11" y="2"/>
                      <a:pt x="8" y="2"/>
                      <a:pt x="6" y="3"/>
                    </a:cubicBezTo>
                    <a:cubicBezTo>
                      <a:pt x="4" y="4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5" name="Freeform 1100"/>
              <p:cNvSpPr>
                <a:spLocks noEditPoints="1"/>
              </p:cNvSpPr>
              <p:nvPr/>
            </p:nvSpPr>
            <p:spPr bwMode="auto">
              <a:xfrm>
                <a:off x="1789" y="1430"/>
                <a:ext cx="25" cy="33"/>
              </a:xfrm>
              <a:custGeom>
                <a:avLst/>
                <a:gdLst>
                  <a:gd name="T0" fmla="*/ 9 w 13"/>
                  <a:gd name="T1" fmla="*/ 4 h 17"/>
                  <a:gd name="T2" fmla="*/ 5 w 13"/>
                  <a:gd name="T3" fmla="*/ 16 h 17"/>
                  <a:gd name="T4" fmla="*/ 4 w 13"/>
                  <a:gd name="T5" fmla="*/ 17 h 17"/>
                  <a:gd name="T6" fmla="*/ 4 w 13"/>
                  <a:gd name="T7" fmla="*/ 16 h 17"/>
                  <a:gd name="T8" fmla="*/ 2 w 13"/>
                  <a:gd name="T9" fmla="*/ 14 h 17"/>
                  <a:gd name="T10" fmla="*/ 6 w 13"/>
                  <a:gd name="T11" fmla="*/ 1 h 17"/>
                  <a:gd name="T12" fmla="*/ 7 w 13"/>
                  <a:gd name="T13" fmla="*/ 0 h 17"/>
                  <a:gd name="T14" fmla="*/ 7 w 13"/>
                  <a:gd name="T15" fmla="*/ 1 h 17"/>
                  <a:gd name="T16" fmla="*/ 9 w 13"/>
                  <a:gd name="T17" fmla="*/ 4 h 17"/>
                  <a:gd name="T18" fmla="*/ 5 w 13"/>
                  <a:gd name="T19" fmla="*/ 14 h 17"/>
                  <a:gd name="T20" fmla="*/ 7 w 13"/>
                  <a:gd name="T21" fmla="*/ 5 h 17"/>
                  <a:gd name="T22" fmla="*/ 6 w 13"/>
                  <a:gd name="T23" fmla="*/ 3 h 17"/>
                  <a:gd name="T24" fmla="*/ 4 w 13"/>
                  <a:gd name="T25" fmla="*/ 13 h 17"/>
                  <a:gd name="T26" fmla="*/ 5 w 13"/>
                  <a:gd name="T27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7">
                    <a:moveTo>
                      <a:pt x="9" y="4"/>
                    </a:moveTo>
                    <a:cubicBezTo>
                      <a:pt x="13" y="12"/>
                      <a:pt x="5" y="16"/>
                      <a:pt x="5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3" y="15"/>
                      <a:pt x="2" y="14"/>
                    </a:cubicBezTo>
                    <a:cubicBezTo>
                      <a:pt x="1" y="11"/>
                      <a:pt x="0" y="6"/>
                      <a:pt x="6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2"/>
                      <a:pt x="9" y="3"/>
                      <a:pt x="9" y="4"/>
                    </a:cubicBezTo>
                    <a:close/>
                    <a:moveTo>
                      <a:pt x="5" y="14"/>
                    </a:moveTo>
                    <a:cubicBezTo>
                      <a:pt x="6" y="13"/>
                      <a:pt x="10" y="10"/>
                      <a:pt x="7" y="5"/>
                    </a:cubicBezTo>
                    <a:cubicBezTo>
                      <a:pt x="7" y="4"/>
                      <a:pt x="7" y="3"/>
                      <a:pt x="6" y="3"/>
                    </a:cubicBezTo>
                    <a:cubicBezTo>
                      <a:pt x="2" y="7"/>
                      <a:pt x="3" y="10"/>
                      <a:pt x="4" y="13"/>
                    </a:cubicBezTo>
                    <a:cubicBezTo>
                      <a:pt x="4" y="14"/>
                      <a:pt x="4" y="14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6" name="Freeform 1101"/>
              <p:cNvSpPr>
                <a:spLocks noEditPoints="1"/>
              </p:cNvSpPr>
              <p:nvPr/>
            </p:nvSpPr>
            <p:spPr bwMode="auto">
              <a:xfrm>
                <a:off x="1773" y="1440"/>
                <a:ext cx="26" cy="25"/>
              </a:xfrm>
              <a:custGeom>
                <a:avLst/>
                <a:gdLst>
                  <a:gd name="T0" fmla="*/ 12 w 13"/>
                  <a:gd name="T1" fmla="*/ 6 h 13"/>
                  <a:gd name="T2" fmla="*/ 13 w 13"/>
                  <a:gd name="T3" fmla="*/ 11 h 13"/>
                  <a:gd name="T4" fmla="*/ 13 w 13"/>
                  <a:gd name="T5" fmla="*/ 11 h 13"/>
                  <a:gd name="T6" fmla="*/ 12 w 13"/>
                  <a:gd name="T7" fmla="*/ 11 h 13"/>
                  <a:gd name="T8" fmla="*/ 1 w 13"/>
                  <a:gd name="T9" fmla="*/ 5 h 13"/>
                  <a:gd name="T10" fmla="*/ 0 w 13"/>
                  <a:gd name="T11" fmla="*/ 2 h 13"/>
                  <a:gd name="T12" fmla="*/ 0 w 13"/>
                  <a:gd name="T13" fmla="*/ 1 h 13"/>
                  <a:gd name="T14" fmla="*/ 1 w 13"/>
                  <a:gd name="T15" fmla="*/ 1 h 13"/>
                  <a:gd name="T16" fmla="*/ 12 w 13"/>
                  <a:gd name="T17" fmla="*/ 6 h 13"/>
                  <a:gd name="T18" fmla="*/ 11 w 13"/>
                  <a:gd name="T19" fmla="*/ 10 h 13"/>
                  <a:gd name="T20" fmla="*/ 11 w 13"/>
                  <a:gd name="T21" fmla="*/ 7 h 13"/>
                  <a:gd name="T22" fmla="*/ 2 w 13"/>
                  <a:gd name="T23" fmla="*/ 2 h 13"/>
                  <a:gd name="T24" fmla="*/ 3 w 13"/>
                  <a:gd name="T25" fmla="*/ 5 h 13"/>
                  <a:gd name="T26" fmla="*/ 11 w 13"/>
                  <a:gd name="T27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3">
                    <a:moveTo>
                      <a:pt x="12" y="6"/>
                    </a:moveTo>
                    <a:cubicBezTo>
                      <a:pt x="13" y="8"/>
                      <a:pt x="13" y="10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5" y="13"/>
                      <a:pt x="1" y="5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8" y="0"/>
                      <a:pt x="11" y="3"/>
                      <a:pt x="12" y="6"/>
                    </a:cubicBezTo>
                    <a:close/>
                    <a:moveTo>
                      <a:pt x="11" y="10"/>
                    </a:moveTo>
                    <a:cubicBezTo>
                      <a:pt x="11" y="9"/>
                      <a:pt x="11" y="8"/>
                      <a:pt x="11" y="7"/>
                    </a:cubicBezTo>
                    <a:cubicBezTo>
                      <a:pt x="9" y="4"/>
                      <a:pt x="7" y="2"/>
                      <a:pt x="2" y="2"/>
                    </a:cubicBezTo>
                    <a:cubicBezTo>
                      <a:pt x="2" y="3"/>
                      <a:pt x="3" y="4"/>
                      <a:pt x="3" y="5"/>
                    </a:cubicBezTo>
                    <a:cubicBezTo>
                      <a:pt x="5" y="10"/>
                      <a:pt x="10" y="10"/>
                      <a:pt x="1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7" name="Freeform 1102"/>
              <p:cNvSpPr>
                <a:spLocks noEditPoints="1"/>
              </p:cNvSpPr>
              <p:nvPr/>
            </p:nvSpPr>
            <p:spPr bwMode="auto">
              <a:xfrm>
                <a:off x="1820" y="1572"/>
                <a:ext cx="29" cy="21"/>
              </a:xfrm>
              <a:custGeom>
                <a:avLst/>
                <a:gdLst>
                  <a:gd name="T0" fmla="*/ 15 w 15"/>
                  <a:gd name="T1" fmla="*/ 3 h 11"/>
                  <a:gd name="T2" fmla="*/ 15 w 15"/>
                  <a:gd name="T3" fmla="*/ 4 h 11"/>
                  <a:gd name="T4" fmla="*/ 10 w 15"/>
                  <a:gd name="T5" fmla="*/ 10 h 11"/>
                  <a:gd name="T6" fmla="*/ 1 w 15"/>
                  <a:gd name="T7" fmla="*/ 10 h 11"/>
                  <a:gd name="T8" fmla="*/ 0 w 15"/>
                  <a:gd name="T9" fmla="*/ 9 h 11"/>
                  <a:gd name="T10" fmla="*/ 0 w 15"/>
                  <a:gd name="T11" fmla="*/ 8 h 11"/>
                  <a:gd name="T12" fmla="*/ 7 w 15"/>
                  <a:gd name="T13" fmla="*/ 2 h 11"/>
                  <a:gd name="T14" fmla="*/ 15 w 15"/>
                  <a:gd name="T15" fmla="*/ 3 h 11"/>
                  <a:gd name="T16" fmla="*/ 2 w 15"/>
                  <a:gd name="T17" fmla="*/ 8 h 11"/>
                  <a:gd name="T18" fmla="*/ 9 w 15"/>
                  <a:gd name="T19" fmla="*/ 8 h 11"/>
                  <a:gd name="T20" fmla="*/ 13 w 15"/>
                  <a:gd name="T21" fmla="*/ 4 h 11"/>
                  <a:gd name="T22" fmla="*/ 8 w 15"/>
                  <a:gd name="T23" fmla="*/ 3 h 11"/>
                  <a:gd name="T24" fmla="*/ 2 w 15"/>
                  <a:gd name="T2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1">
                    <a:moveTo>
                      <a:pt x="15" y="3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4" y="8"/>
                      <a:pt x="10" y="10"/>
                    </a:cubicBezTo>
                    <a:cubicBezTo>
                      <a:pt x="7" y="11"/>
                      <a:pt x="4" y="11"/>
                      <a:pt x="1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5"/>
                      <a:pt x="4" y="2"/>
                      <a:pt x="7" y="2"/>
                    </a:cubicBezTo>
                    <a:cubicBezTo>
                      <a:pt x="11" y="0"/>
                      <a:pt x="15" y="3"/>
                      <a:pt x="15" y="3"/>
                    </a:cubicBezTo>
                    <a:close/>
                    <a:moveTo>
                      <a:pt x="2" y="8"/>
                    </a:moveTo>
                    <a:cubicBezTo>
                      <a:pt x="5" y="9"/>
                      <a:pt x="7" y="9"/>
                      <a:pt x="9" y="8"/>
                    </a:cubicBezTo>
                    <a:cubicBezTo>
                      <a:pt x="11" y="7"/>
                      <a:pt x="13" y="5"/>
                      <a:pt x="13" y="4"/>
                    </a:cubicBezTo>
                    <a:cubicBezTo>
                      <a:pt x="12" y="3"/>
                      <a:pt x="10" y="3"/>
                      <a:pt x="8" y="3"/>
                    </a:cubicBezTo>
                    <a:cubicBezTo>
                      <a:pt x="5" y="4"/>
                      <a:pt x="4" y="5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8" name="Freeform 1103"/>
              <p:cNvSpPr>
                <a:spLocks noEditPoints="1"/>
              </p:cNvSpPr>
              <p:nvPr/>
            </p:nvSpPr>
            <p:spPr bwMode="auto">
              <a:xfrm>
                <a:off x="1832" y="1577"/>
                <a:ext cx="25" cy="32"/>
              </a:xfrm>
              <a:custGeom>
                <a:avLst/>
                <a:gdLst>
                  <a:gd name="T0" fmla="*/ 10 w 13"/>
                  <a:gd name="T1" fmla="*/ 2 h 16"/>
                  <a:gd name="T2" fmla="*/ 7 w 13"/>
                  <a:gd name="T3" fmla="*/ 15 h 16"/>
                  <a:gd name="T4" fmla="*/ 6 w 13"/>
                  <a:gd name="T5" fmla="*/ 16 h 16"/>
                  <a:gd name="T6" fmla="*/ 5 w 13"/>
                  <a:gd name="T7" fmla="*/ 15 h 16"/>
                  <a:gd name="T8" fmla="*/ 4 w 13"/>
                  <a:gd name="T9" fmla="*/ 12 h 16"/>
                  <a:gd name="T10" fmla="*/ 8 w 13"/>
                  <a:gd name="T11" fmla="*/ 0 h 16"/>
                  <a:gd name="T12" fmla="*/ 9 w 13"/>
                  <a:gd name="T13" fmla="*/ 0 h 16"/>
                  <a:gd name="T14" fmla="*/ 9 w 13"/>
                  <a:gd name="T15" fmla="*/ 0 h 16"/>
                  <a:gd name="T16" fmla="*/ 10 w 13"/>
                  <a:gd name="T17" fmla="*/ 2 h 16"/>
                  <a:gd name="T18" fmla="*/ 6 w 13"/>
                  <a:gd name="T19" fmla="*/ 13 h 16"/>
                  <a:gd name="T20" fmla="*/ 9 w 13"/>
                  <a:gd name="T21" fmla="*/ 3 h 16"/>
                  <a:gd name="T22" fmla="*/ 8 w 13"/>
                  <a:gd name="T23" fmla="*/ 2 h 16"/>
                  <a:gd name="T24" fmla="*/ 5 w 13"/>
                  <a:gd name="T25" fmla="*/ 11 h 16"/>
                  <a:gd name="T26" fmla="*/ 6 w 13"/>
                  <a:gd name="T27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6">
                    <a:moveTo>
                      <a:pt x="10" y="2"/>
                    </a:moveTo>
                    <a:cubicBezTo>
                      <a:pt x="12" y="5"/>
                      <a:pt x="13" y="10"/>
                      <a:pt x="7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4" y="13"/>
                      <a:pt x="4" y="12"/>
                    </a:cubicBezTo>
                    <a:cubicBezTo>
                      <a:pt x="0" y="4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10" y="1"/>
                      <a:pt x="10" y="2"/>
                    </a:cubicBezTo>
                    <a:close/>
                    <a:moveTo>
                      <a:pt x="6" y="13"/>
                    </a:moveTo>
                    <a:cubicBezTo>
                      <a:pt x="11" y="10"/>
                      <a:pt x="10" y="6"/>
                      <a:pt x="9" y="3"/>
                    </a:cubicBezTo>
                    <a:cubicBezTo>
                      <a:pt x="9" y="3"/>
                      <a:pt x="8" y="2"/>
                      <a:pt x="8" y="2"/>
                    </a:cubicBezTo>
                    <a:cubicBezTo>
                      <a:pt x="7" y="3"/>
                      <a:pt x="3" y="6"/>
                      <a:pt x="5" y="11"/>
                    </a:cubicBezTo>
                    <a:cubicBezTo>
                      <a:pt x="6" y="12"/>
                      <a:pt x="6" y="13"/>
                      <a:pt x="6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9" name="Freeform 1104"/>
              <p:cNvSpPr>
                <a:spLocks noEditPoints="1"/>
              </p:cNvSpPr>
              <p:nvPr/>
            </p:nvSpPr>
            <p:spPr bwMode="auto">
              <a:xfrm>
                <a:off x="1845" y="1574"/>
                <a:ext cx="25" cy="25"/>
              </a:xfrm>
              <a:custGeom>
                <a:avLst/>
                <a:gdLst>
                  <a:gd name="T0" fmla="*/ 12 w 13"/>
                  <a:gd name="T1" fmla="*/ 8 h 13"/>
                  <a:gd name="T2" fmla="*/ 13 w 13"/>
                  <a:gd name="T3" fmla="*/ 11 h 13"/>
                  <a:gd name="T4" fmla="*/ 13 w 13"/>
                  <a:gd name="T5" fmla="*/ 12 h 13"/>
                  <a:gd name="T6" fmla="*/ 13 w 13"/>
                  <a:gd name="T7" fmla="*/ 12 h 13"/>
                  <a:gd name="T8" fmla="*/ 1 w 13"/>
                  <a:gd name="T9" fmla="*/ 7 h 13"/>
                  <a:gd name="T10" fmla="*/ 0 w 13"/>
                  <a:gd name="T11" fmla="*/ 3 h 13"/>
                  <a:gd name="T12" fmla="*/ 1 w 13"/>
                  <a:gd name="T13" fmla="*/ 2 h 13"/>
                  <a:gd name="T14" fmla="*/ 1 w 13"/>
                  <a:gd name="T15" fmla="*/ 2 h 13"/>
                  <a:gd name="T16" fmla="*/ 12 w 13"/>
                  <a:gd name="T17" fmla="*/ 8 h 13"/>
                  <a:gd name="T18" fmla="*/ 11 w 13"/>
                  <a:gd name="T19" fmla="*/ 11 h 13"/>
                  <a:gd name="T20" fmla="*/ 11 w 13"/>
                  <a:gd name="T21" fmla="*/ 8 h 13"/>
                  <a:gd name="T22" fmla="*/ 2 w 13"/>
                  <a:gd name="T23" fmla="*/ 3 h 13"/>
                  <a:gd name="T24" fmla="*/ 3 w 13"/>
                  <a:gd name="T25" fmla="*/ 7 h 13"/>
                  <a:gd name="T26" fmla="*/ 11 w 13"/>
                  <a:gd name="T2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3">
                    <a:moveTo>
                      <a:pt x="12" y="8"/>
                    </a:moveTo>
                    <a:cubicBezTo>
                      <a:pt x="13" y="9"/>
                      <a:pt x="13" y="10"/>
                      <a:pt x="13" y="1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6" y="13"/>
                      <a:pt x="3" y="10"/>
                      <a:pt x="1" y="7"/>
                    </a:cubicBezTo>
                    <a:cubicBezTo>
                      <a:pt x="0" y="5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9" y="0"/>
                      <a:pt x="12" y="8"/>
                    </a:cubicBezTo>
                    <a:close/>
                    <a:moveTo>
                      <a:pt x="11" y="11"/>
                    </a:moveTo>
                    <a:cubicBezTo>
                      <a:pt x="11" y="10"/>
                      <a:pt x="11" y="9"/>
                      <a:pt x="11" y="8"/>
                    </a:cubicBezTo>
                    <a:cubicBezTo>
                      <a:pt x="8" y="3"/>
                      <a:pt x="4" y="3"/>
                      <a:pt x="2" y="3"/>
                    </a:cubicBezTo>
                    <a:cubicBezTo>
                      <a:pt x="2" y="4"/>
                      <a:pt x="2" y="5"/>
                      <a:pt x="3" y="7"/>
                    </a:cubicBezTo>
                    <a:cubicBezTo>
                      <a:pt x="4" y="10"/>
                      <a:pt x="7" y="11"/>
                      <a:pt x="11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0" name="Freeform 1105"/>
              <p:cNvSpPr>
                <a:spLocks noEditPoints="1"/>
              </p:cNvSpPr>
              <p:nvPr/>
            </p:nvSpPr>
            <p:spPr bwMode="auto">
              <a:xfrm>
                <a:off x="1845" y="1564"/>
                <a:ext cx="31" cy="21"/>
              </a:xfrm>
              <a:custGeom>
                <a:avLst/>
                <a:gdLst>
                  <a:gd name="T0" fmla="*/ 16 w 16"/>
                  <a:gd name="T1" fmla="*/ 2 h 11"/>
                  <a:gd name="T2" fmla="*/ 15 w 16"/>
                  <a:gd name="T3" fmla="*/ 3 h 11"/>
                  <a:gd name="T4" fmla="*/ 9 w 16"/>
                  <a:gd name="T5" fmla="*/ 10 h 11"/>
                  <a:gd name="T6" fmla="*/ 1 w 16"/>
                  <a:gd name="T7" fmla="*/ 8 h 11"/>
                  <a:gd name="T8" fmla="*/ 0 w 16"/>
                  <a:gd name="T9" fmla="*/ 8 h 11"/>
                  <a:gd name="T10" fmla="*/ 1 w 16"/>
                  <a:gd name="T11" fmla="*/ 7 h 11"/>
                  <a:gd name="T12" fmla="*/ 6 w 16"/>
                  <a:gd name="T13" fmla="*/ 2 h 11"/>
                  <a:gd name="T14" fmla="*/ 15 w 16"/>
                  <a:gd name="T15" fmla="*/ 2 h 11"/>
                  <a:gd name="T16" fmla="*/ 16 w 16"/>
                  <a:gd name="T17" fmla="*/ 2 h 11"/>
                  <a:gd name="T18" fmla="*/ 2 w 16"/>
                  <a:gd name="T19" fmla="*/ 7 h 11"/>
                  <a:gd name="T20" fmla="*/ 8 w 16"/>
                  <a:gd name="T21" fmla="*/ 8 h 11"/>
                  <a:gd name="T22" fmla="*/ 13 w 16"/>
                  <a:gd name="T23" fmla="*/ 3 h 11"/>
                  <a:gd name="T24" fmla="*/ 7 w 16"/>
                  <a:gd name="T25" fmla="*/ 3 h 11"/>
                  <a:gd name="T26" fmla="*/ 2 w 16"/>
                  <a:gd name="T2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1">
                    <a:moveTo>
                      <a:pt x="16" y="2"/>
                    </a:moveTo>
                    <a:cubicBezTo>
                      <a:pt x="15" y="3"/>
                      <a:pt x="15" y="3"/>
                      <a:pt x="15" y="3"/>
                    </a:cubicBezTo>
                    <a:cubicBezTo>
                      <a:pt x="14" y="7"/>
                      <a:pt x="11" y="9"/>
                      <a:pt x="9" y="10"/>
                    </a:cubicBezTo>
                    <a:cubicBezTo>
                      <a:pt x="5" y="11"/>
                      <a:pt x="1" y="8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3"/>
                      <a:pt x="6" y="2"/>
                    </a:cubicBezTo>
                    <a:cubicBezTo>
                      <a:pt x="8" y="0"/>
                      <a:pt x="11" y="0"/>
                      <a:pt x="15" y="2"/>
                    </a:cubicBezTo>
                    <a:lnTo>
                      <a:pt x="16" y="2"/>
                    </a:lnTo>
                    <a:close/>
                    <a:moveTo>
                      <a:pt x="2" y="7"/>
                    </a:moveTo>
                    <a:cubicBezTo>
                      <a:pt x="3" y="8"/>
                      <a:pt x="6" y="9"/>
                      <a:pt x="8" y="8"/>
                    </a:cubicBezTo>
                    <a:cubicBezTo>
                      <a:pt x="10" y="7"/>
                      <a:pt x="12" y="6"/>
                      <a:pt x="13" y="3"/>
                    </a:cubicBezTo>
                    <a:cubicBezTo>
                      <a:pt x="11" y="2"/>
                      <a:pt x="8" y="2"/>
                      <a:pt x="7" y="3"/>
                    </a:cubicBezTo>
                    <a:cubicBezTo>
                      <a:pt x="4" y="4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1" name="Freeform 1106"/>
              <p:cNvSpPr>
                <a:spLocks noEditPoints="1"/>
              </p:cNvSpPr>
              <p:nvPr/>
            </p:nvSpPr>
            <p:spPr bwMode="auto">
              <a:xfrm>
                <a:off x="1839" y="1548"/>
                <a:ext cx="25" cy="33"/>
              </a:xfrm>
              <a:custGeom>
                <a:avLst/>
                <a:gdLst>
                  <a:gd name="T0" fmla="*/ 9 w 13"/>
                  <a:gd name="T1" fmla="*/ 4 h 17"/>
                  <a:gd name="T2" fmla="*/ 5 w 13"/>
                  <a:gd name="T3" fmla="*/ 16 h 17"/>
                  <a:gd name="T4" fmla="*/ 4 w 13"/>
                  <a:gd name="T5" fmla="*/ 17 h 17"/>
                  <a:gd name="T6" fmla="*/ 4 w 13"/>
                  <a:gd name="T7" fmla="*/ 16 h 17"/>
                  <a:gd name="T8" fmla="*/ 2 w 13"/>
                  <a:gd name="T9" fmla="*/ 14 h 17"/>
                  <a:gd name="T10" fmla="*/ 6 w 13"/>
                  <a:gd name="T11" fmla="*/ 1 h 17"/>
                  <a:gd name="T12" fmla="*/ 7 w 13"/>
                  <a:gd name="T13" fmla="*/ 0 h 17"/>
                  <a:gd name="T14" fmla="*/ 7 w 13"/>
                  <a:gd name="T15" fmla="*/ 1 h 17"/>
                  <a:gd name="T16" fmla="*/ 9 w 13"/>
                  <a:gd name="T17" fmla="*/ 4 h 17"/>
                  <a:gd name="T18" fmla="*/ 5 w 13"/>
                  <a:gd name="T19" fmla="*/ 14 h 17"/>
                  <a:gd name="T20" fmla="*/ 7 w 13"/>
                  <a:gd name="T21" fmla="*/ 5 h 17"/>
                  <a:gd name="T22" fmla="*/ 6 w 13"/>
                  <a:gd name="T23" fmla="*/ 3 h 17"/>
                  <a:gd name="T24" fmla="*/ 4 w 13"/>
                  <a:gd name="T25" fmla="*/ 13 h 17"/>
                  <a:gd name="T26" fmla="*/ 5 w 13"/>
                  <a:gd name="T27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7">
                    <a:moveTo>
                      <a:pt x="9" y="4"/>
                    </a:moveTo>
                    <a:cubicBezTo>
                      <a:pt x="13" y="12"/>
                      <a:pt x="5" y="16"/>
                      <a:pt x="5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3" y="15"/>
                      <a:pt x="2" y="14"/>
                    </a:cubicBezTo>
                    <a:cubicBezTo>
                      <a:pt x="1" y="11"/>
                      <a:pt x="0" y="6"/>
                      <a:pt x="6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2"/>
                      <a:pt x="9" y="3"/>
                      <a:pt x="9" y="4"/>
                    </a:cubicBezTo>
                    <a:close/>
                    <a:moveTo>
                      <a:pt x="5" y="14"/>
                    </a:moveTo>
                    <a:cubicBezTo>
                      <a:pt x="6" y="13"/>
                      <a:pt x="10" y="10"/>
                      <a:pt x="7" y="5"/>
                    </a:cubicBezTo>
                    <a:cubicBezTo>
                      <a:pt x="7" y="4"/>
                      <a:pt x="7" y="3"/>
                      <a:pt x="6" y="3"/>
                    </a:cubicBezTo>
                    <a:cubicBezTo>
                      <a:pt x="2" y="7"/>
                      <a:pt x="3" y="10"/>
                      <a:pt x="4" y="13"/>
                    </a:cubicBezTo>
                    <a:cubicBezTo>
                      <a:pt x="4" y="14"/>
                      <a:pt x="4" y="14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2" name="Freeform 1107"/>
              <p:cNvSpPr>
                <a:spLocks noEditPoints="1"/>
              </p:cNvSpPr>
              <p:nvPr/>
            </p:nvSpPr>
            <p:spPr bwMode="auto">
              <a:xfrm>
                <a:off x="1824" y="1558"/>
                <a:ext cx="25" cy="25"/>
              </a:xfrm>
              <a:custGeom>
                <a:avLst/>
                <a:gdLst>
                  <a:gd name="T0" fmla="*/ 12 w 13"/>
                  <a:gd name="T1" fmla="*/ 6 h 13"/>
                  <a:gd name="T2" fmla="*/ 13 w 13"/>
                  <a:gd name="T3" fmla="*/ 11 h 13"/>
                  <a:gd name="T4" fmla="*/ 13 w 13"/>
                  <a:gd name="T5" fmla="*/ 11 h 13"/>
                  <a:gd name="T6" fmla="*/ 13 w 13"/>
                  <a:gd name="T7" fmla="*/ 11 h 13"/>
                  <a:gd name="T8" fmla="*/ 1 w 13"/>
                  <a:gd name="T9" fmla="*/ 6 h 13"/>
                  <a:gd name="T10" fmla="*/ 0 w 13"/>
                  <a:gd name="T11" fmla="*/ 2 h 13"/>
                  <a:gd name="T12" fmla="*/ 0 w 13"/>
                  <a:gd name="T13" fmla="*/ 1 h 13"/>
                  <a:gd name="T14" fmla="*/ 1 w 13"/>
                  <a:gd name="T15" fmla="*/ 1 h 13"/>
                  <a:gd name="T16" fmla="*/ 12 w 13"/>
                  <a:gd name="T17" fmla="*/ 6 h 13"/>
                  <a:gd name="T18" fmla="*/ 11 w 13"/>
                  <a:gd name="T19" fmla="*/ 10 h 13"/>
                  <a:gd name="T20" fmla="*/ 11 w 13"/>
                  <a:gd name="T21" fmla="*/ 7 h 13"/>
                  <a:gd name="T22" fmla="*/ 2 w 13"/>
                  <a:gd name="T23" fmla="*/ 2 h 13"/>
                  <a:gd name="T24" fmla="*/ 3 w 13"/>
                  <a:gd name="T25" fmla="*/ 5 h 13"/>
                  <a:gd name="T26" fmla="*/ 11 w 13"/>
                  <a:gd name="T27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3">
                    <a:moveTo>
                      <a:pt x="12" y="6"/>
                    </a:moveTo>
                    <a:cubicBezTo>
                      <a:pt x="13" y="8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1"/>
                      <a:pt x="5" y="13"/>
                      <a:pt x="1" y="6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8" y="0"/>
                      <a:pt x="11" y="3"/>
                      <a:pt x="12" y="6"/>
                    </a:cubicBezTo>
                    <a:close/>
                    <a:moveTo>
                      <a:pt x="11" y="10"/>
                    </a:moveTo>
                    <a:cubicBezTo>
                      <a:pt x="11" y="9"/>
                      <a:pt x="11" y="8"/>
                      <a:pt x="11" y="7"/>
                    </a:cubicBezTo>
                    <a:cubicBezTo>
                      <a:pt x="9" y="4"/>
                      <a:pt x="7" y="2"/>
                      <a:pt x="2" y="2"/>
                    </a:cubicBezTo>
                    <a:cubicBezTo>
                      <a:pt x="2" y="3"/>
                      <a:pt x="3" y="4"/>
                      <a:pt x="3" y="5"/>
                    </a:cubicBezTo>
                    <a:cubicBezTo>
                      <a:pt x="5" y="10"/>
                      <a:pt x="10" y="10"/>
                      <a:pt x="1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3" name="Freeform 1108"/>
              <p:cNvSpPr>
                <a:spLocks noEditPoints="1"/>
              </p:cNvSpPr>
              <p:nvPr/>
            </p:nvSpPr>
            <p:spPr bwMode="auto">
              <a:xfrm>
                <a:off x="1703" y="1558"/>
                <a:ext cx="30" cy="19"/>
              </a:xfrm>
              <a:custGeom>
                <a:avLst/>
                <a:gdLst>
                  <a:gd name="T0" fmla="*/ 15 w 15"/>
                  <a:gd name="T1" fmla="*/ 3 h 10"/>
                  <a:gd name="T2" fmla="*/ 15 w 15"/>
                  <a:gd name="T3" fmla="*/ 3 h 10"/>
                  <a:gd name="T4" fmla="*/ 10 w 15"/>
                  <a:gd name="T5" fmla="*/ 9 h 10"/>
                  <a:gd name="T6" fmla="*/ 0 w 15"/>
                  <a:gd name="T7" fmla="*/ 9 h 10"/>
                  <a:gd name="T8" fmla="*/ 0 w 15"/>
                  <a:gd name="T9" fmla="*/ 9 h 10"/>
                  <a:gd name="T10" fmla="*/ 0 w 15"/>
                  <a:gd name="T11" fmla="*/ 8 h 10"/>
                  <a:gd name="T12" fmla="*/ 7 w 15"/>
                  <a:gd name="T13" fmla="*/ 1 h 10"/>
                  <a:gd name="T14" fmla="*/ 14 w 15"/>
                  <a:gd name="T15" fmla="*/ 2 h 10"/>
                  <a:gd name="T16" fmla="*/ 15 w 15"/>
                  <a:gd name="T17" fmla="*/ 3 h 10"/>
                  <a:gd name="T18" fmla="*/ 2 w 15"/>
                  <a:gd name="T19" fmla="*/ 8 h 10"/>
                  <a:gd name="T20" fmla="*/ 9 w 15"/>
                  <a:gd name="T21" fmla="*/ 8 h 10"/>
                  <a:gd name="T22" fmla="*/ 13 w 15"/>
                  <a:gd name="T23" fmla="*/ 3 h 10"/>
                  <a:gd name="T24" fmla="*/ 7 w 15"/>
                  <a:gd name="T25" fmla="*/ 3 h 10"/>
                  <a:gd name="T26" fmla="*/ 2 w 15"/>
                  <a:gd name="T27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0">
                    <a:moveTo>
                      <a:pt x="15" y="3"/>
                    </a:move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3" y="7"/>
                      <a:pt x="10" y="9"/>
                    </a:cubicBezTo>
                    <a:cubicBezTo>
                      <a:pt x="7" y="10"/>
                      <a:pt x="4" y="1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4"/>
                      <a:pt x="4" y="2"/>
                      <a:pt x="7" y="1"/>
                    </a:cubicBezTo>
                    <a:cubicBezTo>
                      <a:pt x="11" y="0"/>
                      <a:pt x="14" y="2"/>
                      <a:pt x="14" y="2"/>
                    </a:cubicBezTo>
                    <a:lnTo>
                      <a:pt x="15" y="3"/>
                    </a:lnTo>
                    <a:close/>
                    <a:moveTo>
                      <a:pt x="2" y="8"/>
                    </a:moveTo>
                    <a:cubicBezTo>
                      <a:pt x="5" y="9"/>
                      <a:pt x="7" y="9"/>
                      <a:pt x="9" y="8"/>
                    </a:cubicBezTo>
                    <a:cubicBezTo>
                      <a:pt x="11" y="7"/>
                      <a:pt x="12" y="5"/>
                      <a:pt x="13" y="3"/>
                    </a:cubicBezTo>
                    <a:cubicBezTo>
                      <a:pt x="12" y="3"/>
                      <a:pt x="10" y="2"/>
                      <a:pt x="7" y="3"/>
                    </a:cubicBezTo>
                    <a:cubicBezTo>
                      <a:pt x="5" y="3"/>
                      <a:pt x="3" y="5"/>
                      <a:pt x="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4" name="Freeform 1109"/>
              <p:cNvSpPr>
                <a:spLocks noEditPoints="1"/>
              </p:cNvSpPr>
              <p:nvPr/>
            </p:nvSpPr>
            <p:spPr bwMode="auto">
              <a:xfrm>
                <a:off x="1715" y="1562"/>
                <a:ext cx="23" cy="31"/>
              </a:xfrm>
              <a:custGeom>
                <a:avLst/>
                <a:gdLst>
                  <a:gd name="T0" fmla="*/ 10 w 12"/>
                  <a:gd name="T1" fmla="*/ 3 h 16"/>
                  <a:gd name="T2" fmla="*/ 6 w 12"/>
                  <a:gd name="T3" fmla="*/ 16 h 16"/>
                  <a:gd name="T4" fmla="*/ 6 w 12"/>
                  <a:gd name="T5" fmla="*/ 16 h 16"/>
                  <a:gd name="T6" fmla="*/ 5 w 12"/>
                  <a:gd name="T7" fmla="*/ 16 h 16"/>
                  <a:gd name="T8" fmla="*/ 3 w 12"/>
                  <a:gd name="T9" fmla="*/ 13 h 16"/>
                  <a:gd name="T10" fmla="*/ 8 w 12"/>
                  <a:gd name="T11" fmla="*/ 0 h 16"/>
                  <a:gd name="T12" fmla="*/ 8 w 12"/>
                  <a:gd name="T13" fmla="*/ 0 h 16"/>
                  <a:gd name="T14" fmla="*/ 9 w 12"/>
                  <a:gd name="T15" fmla="*/ 1 h 16"/>
                  <a:gd name="T16" fmla="*/ 10 w 12"/>
                  <a:gd name="T17" fmla="*/ 3 h 16"/>
                  <a:gd name="T18" fmla="*/ 6 w 12"/>
                  <a:gd name="T19" fmla="*/ 14 h 16"/>
                  <a:gd name="T20" fmla="*/ 9 w 12"/>
                  <a:gd name="T21" fmla="*/ 4 h 16"/>
                  <a:gd name="T22" fmla="*/ 8 w 12"/>
                  <a:gd name="T23" fmla="*/ 2 h 16"/>
                  <a:gd name="T24" fmla="*/ 5 w 12"/>
                  <a:gd name="T25" fmla="*/ 12 h 16"/>
                  <a:gd name="T26" fmla="*/ 6 w 12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6">
                    <a:moveTo>
                      <a:pt x="10" y="3"/>
                    </a:moveTo>
                    <a:cubicBezTo>
                      <a:pt x="11" y="6"/>
                      <a:pt x="12" y="11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5"/>
                      <a:pt x="4" y="14"/>
                      <a:pt x="3" y="13"/>
                    </a:cubicBezTo>
                    <a:cubicBezTo>
                      <a:pt x="0" y="4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2"/>
                      <a:pt x="10" y="3"/>
                    </a:cubicBezTo>
                    <a:close/>
                    <a:moveTo>
                      <a:pt x="6" y="14"/>
                    </a:moveTo>
                    <a:cubicBezTo>
                      <a:pt x="10" y="10"/>
                      <a:pt x="10" y="6"/>
                      <a:pt x="9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6" y="3"/>
                      <a:pt x="2" y="6"/>
                      <a:pt x="5" y="12"/>
                    </a:cubicBezTo>
                    <a:cubicBezTo>
                      <a:pt x="5" y="13"/>
                      <a:pt x="6" y="13"/>
                      <a:pt x="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5" name="Freeform 1110"/>
              <p:cNvSpPr>
                <a:spLocks noEditPoints="1"/>
              </p:cNvSpPr>
              <p:nvPr/>
            </p:nvSpPr>
            <p:spPr bwMode="auto">
              <a:xfrm>
                <a:off x="1729" y="1560"/>
                <a:ext cx="25" cy="25"/>
              </a:xfrm>
              <a:custGeom>
                <a:avLst/>
                <a:gdLst>
                  <a:gd name="T0" fmla="*/ 12 w 13"/>
                  <a:gd name="T1" fmla="*/ 7 h 13"/>
                  <a:gd name="T2" fmla="*/ 13 w 13"/>
                  <a:gd name="T3" fmla="*/ 11 h 13"/>
                  <a:gd name="T4" fmla="*/ 13 w 13"/>
                  <a:gd name="T5" fmla="*/ 12 h 13"/>
                  <a:gd name="T6" fmla="*/ 12 w 13"/>
                  <a:gd name="T7" fmla="*/ 12 h 13"/>
                  <a:gd name="T8" fmla="*/ 1 w 13"/>
                  <a:gd name="T9" fmla="*/ 7 h 13"/>
                  <a:gd name="T10" fmla="*/ 0 w 13"/>
                  <a:gd name="T11" fmla="*/ 2 h 13"/>
                  <a:gd name="T12" fmla="*/ 0 w 13"/>
                  <a:gd name="T13" fmla="*/ 1 h 13"/>
                  <a:gd name="T14" fmla="*/ 1 w 13"/>
                  <a:gd name="T15" fmla="*/ 1 h 13"/>
                  <a:gd name="T16" fmla="*/ 12 w 13"/>
                  <a:gd name="T17" fmla="*/ 7 h 13"/>
                  <a:gd name="T18" fmla="*/ 11 w 13"/>
                  <a:gd name="T19" fmla="*/ 10 h 13"/>
                  <a:gd name="T20" fmla="*/ 10 w 13"/>
                  <a:gd name="T21" fmla="*/ 8 h 13"/>
                  <a:gd name="T22" fmla="*/ 2 w 13"/>
                  <a:gd name="T23" fmla="*/ 3 h 13"/>
                  <a:gd name="T24" fmla="*/ 3 w 13"/>
                  <a:gd name="T25" fmla="*/ 6 h 13"/>
                  <a:gd name="T26" fmla="*/ 11 w 13"/>
                  <a:gd name="T27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3">
                    <a:moveTo>
                      <a:pt x="12" y="7"/>
                    </a:moveTo>
                    <a:cubicBezTo>
                      <a:pt x="12" y="8"/>
                      <a:pt x="13" y="10"/>
                      <a:pt x="13" y="1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5" y="13"/>
                      <a:pt x="2" y="10"/>
                      <a:pt x="1" y="7"/>
                    </a:cubicBezTo>
                    <a:cubicBezTo>
                      <a:pt x="0" y="4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9" y="0"/>
                      <a:pt x="12" y="7"/>
                    </a:cubicBezTo>
                    <a:close/>
                    <a:moveTo>
                      <a:pt x="11" y="10"/>
                    </a:moveTo>
                    <a:cubicBezTo>
                      <a:pt x="11" y="9"/>
                      <a:pt x="11" y="9"/>
                      <a:pt x="10" y="8"/>
                    </a:cubicBezTo>
                    <a:cubicBezTo>
                      <a:pt x="8" y="3"/>
                      <a:pt x="4" y="3"/>
                      <a:pt x="2" y="3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4" y="9"/>
                      <a:pt x="7" y="10"/>
                      <a:pt x="1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6" name="Freeform 1111"/>
              <p:cNvSpPr>
                <a:spLocks noEditPoints="1"/>
              </p:cNvSpPr>
              <p:nvPr/>
            </p:nvSpPr>
            <p:spPr bwMode="auto">
              <a:xfrm>
                <a:off x="1729" y="1550"/>
                <a:ext cx="29" cy="20"/>
              </a:xfrm>
              <a:custGeom>
                <a:avLst/>
                <a:gdLst>
                  <a:gd name="T0" fmla="*/ 15 w 15"/>
                  <a:gd name="T1" fmla="*/ 1 h 10"/>
                  <a:gd name="T2" fmla="*/ 15 w 15"/>
                  <a:gd name="T3" fmla="*/ 2 h 10"/>
                  <a:gd name="T4" fmla="*/ 8 w 15"/>
                  <a:gd name="T5" fmla="*/ 9 h 10"/>
                  <a:gd name="T6" fmla="*/ 1 w 15"/>
                  <a:gd name="T7" fmla="*/ 8 h 10"/>
                  <a:gd name="T8" fmla="*/ 0 w 15"/>
                  <a:gd name="T9" fmla="*/ 7 h 10"/>
                  <a:gd name="T10" fmla="*/ 0 w 15"/>
                  <a:gd name="T11" fmla="*/ 7 h 10"/>
                  <a:gd name="T12" fmla="*/ 5 w 15"/>
                  <a:gd name="T13" fmla="*/ 1 h 10"/>
                  <a:gd name="T14" fmla="*/ 15 w 15"/>
                  <a:gd name="T15" fmla="*/ 1 h 10"/>
                  <a:gd name="T16" fmla="*/ 2 w 15"/>
                  <a:gd name="T17" fmla="*/ 7 h 10"/>
                  <a:gd name="T18" fmla="*/ 8 w 15"/>
                  <a:gd name="T19" fmla="*/ 8 h 10"/>
                  <a:gd name="T20" fmla="*/ 13 w 15"/>
                  <a:gd name="T21" fmla="*/ 2 h 10"/>
                  <a:gd name="T22" fmla="*/ 6 w 15"/>
                  <a:gd name="T23" fmla="*/ 3 h 10"/>
                  <a:gd name="T24" fmla="*/ 2 w 15"/>
                  <a:gd name="T2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0">
                    <a:moveTo>
                      <a:pt x="15" y="1"/>
                    </a:moveTo>
                    <a:cubicBezTo>
                      <a:pt x="15" y="2"/>
                      <a:pt x="15" y="2"/>
                      <a:pt x="15" y="2"/>
                    </a:cubicBezTo>
                    <a:cubicBezTo>
                      <a:pt x="13" y="6"/>
                      <a:pt x="11" y="8"/>
                      <a:pt x="8" y="9"/>
                    </a:cubicBezTo>
                    <a:cubicBezTo>
                      <a:pt x="4" y="10"/>
                      <a:pt x="1" y="8"/>
                      <a:pt x="1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2" y="3"/>
                      <a:pt x="5" y="1"/>
                    </a:cubicBezTo>
                    <a:cubicBezTo>
                      <a:pt x="8" y="0"/>
                      <a:pt x="11" y="0"/>
                      <a:pt x="15" y="1"/>
                    </a:cubicBezTo>
                    <a:close/>
                    <a:moveTo>
                      <a:pt x="2" y="7"/>
                    </a:moveTo>
                    <a:cubicBezTo>
                      <a:pt x="3" y="7"/>
                      <a:pt x="5" y="8"/>
                      <a:pt x="8" y="8"/>
                    </a:cubicBezTo>
                    <a:cubicBezTo>
                      <a:pt x="10" y="7"/>
                      <a:pt x="12" y="5"/>
                      <a:pt x="13" y="2"/>
                    </a:cubicBezTo>
                    <a:cubicBezTo>
                      <a:pt x="10" y="2"/>
                      <a:pt x="8" y="2"/>
                      <a:pt x="6" y="3"/>
                    </a:cubicBezTo>
                    <a:cubicBezTo>
                      <a:pt x="4" y="4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7" name="Freeform 1112"/>
              <p:cNvSpPr>
                <a:spLocks noEditPoints="1"/>
              </p:cNvSpPr>
              <p:nvPr/>
            </p:nvSpPr>
            <p:spPr bwMode="auto">
              <a:xfrm>
                <a:off x="1723" y="1535"/>
                <a:ext cx="23" cy="31"/>
              </a:xfrm>
              <a:custGeom>
                <a:avLst/>
                <a:gdLst>
                  <a:gd name="T0" fmla="*/ 9 w 12"/>
                  <a:gd name="T1" fmla="*/ 4 h 16"/>
                  <a:gd name="T2" fmla="*/ 4 w 12"/>
                  <a:gd name="T3" fmla="*/ 16 h 16"/>
                  <a:gd name="T4" fmla="*/ 4 w 12"/>
                  <a:gd name="T5" fmla="*/ 16 h 16"/>
                  <a:gd name="T6" fmla="*/ 3 w 12"/>
                  <a:gd name="T7" fmla="*/ 16 h 16"/>
                  <a:gd name="T8" fmla="*/ 2 w 12"/>
                  <a:gd name="T9" fmla="*/ 13 h 16"/>
                  <a:gd name="T10" fmla="*/ 6 w 12"/>
                  <a:gd name="T11" fmla="*/ 0 h 16"/>
                  <a:gd name="T12" fmla="*/ 6 w 12"/>
                  <a:gd name="T13" fmla="*/ 0 h 16"/>
                  <a:gd name="T14" fmla="*/ 7 w 12"/>
                  <a:gd name="T15" fmla="*/ 1 h 16"/>
                  <a:gd name="T16" fmla="*/ 9 w 12"/>
                  <a:gd name="T17" fmla="*/ 4 h 16"/>
                  <a:gd name="T18" fmla="*/ 4 w 12"/>
                  <a:gd name="T19" fmla="*/ 14 h 16"/>
                  <a:gd name="T20" fmla="*/ 7 w 12"/>
                  <a:gd name="T21" fmla="*/ 4 h 16"/>
                  <a:gd name="T22" fmla="*/ 6 w 12"/>
                  <a:gd name="T23" fmla="*/ 2 h 16"/>
                  <a:gd name="T24" fmla="*/ 3 w 12"/>
                  <a:gd name="T25" fmla="*/ 13 h 16"/>
                  <a:gd name="T26" fmla="*/ 4 w 12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6">
                    <a:moveTo>
                      <a:pt x="9" y="4"/>
                    </a:moveTo>
                    <a:cubicBezTo>
                      <a:pt x="12" y="12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5"/>
                      <a:pt x="2" y="13"/>
                    </a:cubicBezTo>
                    <a:cubicBezTo>
                      <a:pt x="1" y="11"/>
                      <a:pt x="0" y="5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2"/>
                      <a:pt x="8" y="3"/>
                      <a:pt x="9" y="4"/>
                    </a:cubicBezTo>
                    <a:close/>
                    <a:moveTo>
                      <a:pt x="4" y="14"/>
                    </a:moveTo>
                    <a:cubicBezTo>
                      <a:pt x="6" y="13"/>
                      <a:pt x="10" y="10"/>
                      <a:pt x="7" y="4"/>
                    </a:cubicBezTo>
                    <a:cubicBezTo>
                      <a:pt x="7" y="4"/>
                      <a:pt x="6" y="3"/>
                      <a:pt x="6" y="2"/>
                    </a:cubicBezTo>
                    <a:cubicBezTo>
                      <a:pt x="2" y="6"/>
                      <a:pt x="2" y="10"/>
                      <a:pt x="3" y="13"/>
                    </a:cubicBezTo>
                    <a:cubicBezTo>
                      <a:pt x="4" y="13"/>
                      <a:pt x="4" y="14"/>
                      <a:pt x="4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8" name="Freeform 1113"/>
              <p:cNvSpPr>
                <a:spLocks noEditPoints="1"/>
              </p:cNvSpPr>
              <p:nvPr/>
            </p:nvSpPr>
            <p:spPr bwMode="auto">
              <a:xfrm>
                <a:off x="1707" y="1545"/>
                <a:ext cx="26" cy="23"/>
              </a:xfrm>
              <a:custGeom>
                <a:avLst/>
                <a:gdLst>
                  <a:gd name="T0" fmla="*/ 12 w 13"/>
                  <a:gd name="T1" fmla="*/ 5 h 12"/>
                  <a:gd name="T2" fmla="*/ 13 w 13"/>
                  <a:gd name="T3" fmla="*/ 10 h 12"/>
                  <a:gd name="T4" fmla="*/ 13 w 13"/>
                  <a:gd name="T5" fmla="*/ 11 h 12"/>
                  <a:gd name="T6" fmla="*/ 12 w 13"/>
                  <a:gd name="T7" fmla="*/ 11 h 12"/>
                  <a:gd name="T8" fmla="*/ 1 w 13"/>
                  <a:gd name="T9" fmla="*/ 5 h 12"/>
                  <a:gd name="T10" fmla="*/ 0 w 13"/>
                  <a:gd name="T11" fmla="*/ 1 h 12"/>
                  <a:gd name="T12" fmla="*/ 0 w 13"/>
                  <a:gd name="T13" fmla="*/ 0 h 12"/>
                  <a:gd name="T14" fmla="*/ 1 w 13"/>
                  <a:gd name="T15" fmla="*/ 0 h 12"/>
                  <a:gd name="T16" fmla="*/ 12 w 13"/>
                  <a:gd name="T17" fmla="*/ 5 h 12"/>
                  <a:gd name="T18" fmla="*/ 11 w 13"/>
                  <a:gd name="T19" fmla="*/ 9 h 12"/>
                  <a:gd name="T20" fmla="*/ 10 w 13"/>
                  <a:gd name="T21" fmla="*/ 6 h 12"/>
                  <a:gd name="T22" fmla="*/ 2 w 13"/>
                  <a:gd name="T23" fmla="*/ 2 h 12"/>
                  <a:gd name="T24" fmla="*/ 3 w 13"/>
                  <a:gd name="T25" fmla="*/ 4 h 12"/>
                  <a:gd name="T26" fmla="*/ 11 w 13"/>
                  <a:gd name="T27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12" y="5"/>
                    </a:moveTo>
                    <a:cubicBezTo>
                      <a:pt x="13" y="8"/>
                      <a:pt x="13" y="10"/>
                      <a:pt x="13" y="1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4" y="12"/>
                      <a:pt x="1" y="5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8" y="0"/>
                      <a:pt x="11" y="3"/>
                      <a:pt x="12" y="5"/>
                    </a:cubicBezTo>
                    <a:close/>
                    <a:moveTo>
                      <a:pt x="11" y="9"/>
                    </a:moveTo>
                    <a:cubicBezTo>
                      <a:pt x="11" y="9"/>
                      <a:pt x="11" y="7"/>
                      <a:pt x="10" y="6"/>
                    </a:cubicBezTo>
                    <a:cubicBezTo>
                      <a:pt x="9" y="3"/>
                      <a:pt x="6" y="2"/>
                      <a:pt x="2" y="2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5" y="9"/>
                      <a:pt x="9" y="9"/>
                      <a:pt x="1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9" name="Freeform 1114"/>
              <p:cNvSpPr/>
              <p:nvPr/>
            </p:nvSpPr>
            <p:spPr bwMode="auto">
              <a:xfrm>
                <a:off x="1606" y="161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0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0" name="Freeform 1115"/>
              <p:cNvSpPr>
                <a:spLocks noEditPoints="1"/>
              </p:cNvSpPr>
              <p:nvPr/>
            </p:nvSpPr>
            <p:spPr bwMode="auto">
              <a:xfrm>
                <a:off x="1616" y="1304"/>
                <a:ext cx="520" cy="332"/>
              </a:xfrm>
              <a:custGeom>
                <a:avLst/>
                <a:gdLst>
                  <a:gd name="T0" fmla="*/ 147 w 268"/>
                  <a:gd name="T1" fmla="*/ 12 h 171"/>
                  <a:gd name="T2" fmla="*/ 106 w 268"/>
                  <a:gd name="T3" fmla="*/ 38 h 171"/>
                  <a:gd name="T4" fmla="*/ 73 w 268"/>
                  <a:gd name="T5" fmla="*/ 67 h 171"/>
                  <a:gd name="T6" fmla="*/ 37 w 268"/>
                  <a:gd name="T7" fmla="*/ 106 h 171"/>
                  <a:gd name="T8" fmla="*/ 0 w 268"/>
                  <a:gd name="T9" fmla="*/ 155 h 171"/>
                  <a:gd name="T10" fmla="*/ 56 w 268"/>
                  <a:gd name="T11" fmla="*/ 168 h 171"/>
                  <a:gd name="T12" fmla="*/ 118 w 268"/>
                  <a:gd name="T13" fmla="*/ 171 h 171"/>
                  <a:gd name="T14" fmla="*/ 162 w 268"/>
                  <a:gd name="T15" fmla="*/ 164 h 171"/>
                  <a:gd name="T16" fmla="*/ 209 w 268"/>
                  <a:gd name="T17" fmla="*/ 151 h 171"/>
                  <a:gd name="T18" fmla="*/ 256 w 268"/>
                  <a:gd name="T19" fmla="*/ 117 h 171"/>
                  <a:gd name="T20" fmla="*/ 267 w 268"/>
                  <a:gd name="T21" fmla="*/ 58 h 171"/>
                  <a:gd name="T22" fmla="*/ 236 w 268"/>
                  <a:gd name="T23" fmla="*/ 25 h 171"/>
                  <a:gd name="T24" fmla="*/ 49 w 268"/>
                  <a:gd name="T25" fmla="*/ 131 h 171"/>
                  <a:gd name="T26" fmla="*/ 92 w 268"/>
                  <a:gd name="T27" fmla="*/ 127 h 171"/>
                  <a:gd name="T28" fmla="*/ 147 w 268"/>
                  <a:gd name="T29" fmla="*/ 96 h 171"/>
                  <a:gd name="T30" fmla="*/ 184 w 268"/>
                  <a:gd name="T31" fmla="*/ 79 h 171"/>
                  <a:gd name="T32" fmla="*/ 163 w 268"/>
                  <a:gd name="T33" fmla="*/ 81 h 171"/>
                  <a:gd name="T34" fmla="*/ 137 w 268"/>
                  <a:gd name="T35" fmla="*/ 92 h 171"/>
                  <a:gd name="T36" fmla="*/ 152 w 268"/>
                  <a:gd name="T37" fmla="*/ 108 h 171"/>
                  <a:gd name="T38" fmla="*/ 194 w 268"/>
                  <a:gd name="T39" fmla="*/ 82 h 171"/>
                  <a:gd name="T40" fmla="*/ 201 w 268"/>
                  <a:gd name="T41" fmla="*/ 64 h 171"/>
                  <a:gd name="T42" fmla="*/ 157 w 268"/>
                  <a:gd name="T43" fmla="*/ 68 h 171"/>
                  <a:gd name="T44" fmla="*/ 132 w 268"/>
                  <a:gd name="T45" fmla="*/ 79 h 171"/>
                  <a:gd name="T46" fmla="*/ 99 w 268"/>
                  <a:gd name="T47" fmla="*/ 109 h 171"/>
                  <a:gd name="T48" fmla="*/ 127 w 268"/>
                  <a:gd name="T49" fmla="*/ 120 h 171"/>
                  <a:gd name="T50" fmla="*/ 149 w 268"/>
                  <a:gd name="T51" fmla="*/ 117 h 171"/>
                  <a:gd name="T52" fmla="*/ 201 w 268"/>
                  <a:gd name="T53" fmla="*/ 116 h 171"/>
                  <a:gd name="T54" fmla="*/ 219 w 268"/>
                  <a:gd name="T55" fmla="*/ 71 h 171"/>
                  <a:gd name="T56" fmla="*/ 198 w 268"/>
                  <a:gd name="T57" fmla="*/ 42 h 171"/>
                  <a:gd name="T58" fmla="*/ 164 w 268"/>
                  <a:gd name="T59" fmla="*/ 50 h 171"/>
                  <a:gd name="T60" fmla="*/ 139 w 268"/>
                  <a:gd name="T61" fmla="*/ 61 h 171"/>
                  <a:gd name="T62" fmla="*/ 94 w 268"/>
                  <a:gd name="T63" fmla="*/ 96 h 171"/>
                  <a:gd name="T64" fmla="*/ 74 w 268"/>
                  <a:gd name="T65" fmla="*/ 120 h 171"/>
                  <a:gd name="T66" fmla="*/ 98 w 268"/>
                  <a:gd name="T67" fmla="*/ 140 h 171"/>
                  <a:gd name="T68" fmla="*/ 154 w 268"/>
                  <a:gd name="T69" fmla="*/ 130 h 171"/>
                  <a:gd name="T70" fmla="*/ 176 w 268"/>
                  <a:gd name="T71" fmla="*/ 128 h 171"/>
                  <a:gd name="T72" fmla="*/ 223 w 268"/>
                  <a:gd name="T73" fmla="*/ 114 h 171"/>
                  <a:gd name="T74" fmla="*/ 228 w 268"/>
                  <a:gd name="T75" fmla="*/ 74 h 171"/>
                  <a:gd name="T76" fmla="*/ 220 w 268"/>
                  <a:gd name="T77" fmla="*/ 40 h 171"/>
                  <a:gd name="T78" fmla="*/ 180 w 268"/>
                  <a:gd name="T79" fmla="*/ 35 h 171"/>
                  <a:gd name="T80" fmla="*/ 146 w 268"/>
                  <a:gd name="T81" fmla="*/ 43 h 171"/>
                  <a:gd name="T82" fmla="*/ 104 w 268"/>
                  <a:gd name="T83" fmla="*/ 69 h 171"/>
                  <a:gd name="T84" fmla="*/ 84 w 268"/>
                  <a:gd name="T85" fmla="*/ 93 h 171"/>
                  <a:gd name="T86" fmla="*/ 56 w 268"/>
                  <a:gd name="T87" fmla="*/ 113 h 171"/>
                  <a:gd name="T88" fmla="*/ 58 w 268"/>
                  <a:gd name="T89" fmla="*/ 135 h 171"/>
                  <a:gd name="T90" fmla="*/ 95 w 268"/>
                  <a:gd name="T91" fmla="*/ 149 h 171"/>
                  <a:gd name="T92" fmla="*/ 151 w 268"/>
                  <a:gd name="T93" fmla="*/ 139 h 171"/>
                  <a:gd name="T94" fmla="*/ 182 w 268"/>
                  <a:gd name="T95" fmla="*/ 140 h 171"/>
                  <a:gd name="T96" fmla="*/ 219 w 268"/>
                  <a:gd name="T97" fmla="*/ 124 h 171"/>
                  <a:gd name="T98" fmla="*/ 246 w 268"/>
                  <a:gd name="T99" fmla="*/ 82 h 171"/>
                  <a:gd name="T100" fmla="*/ 244 w 268"/>
                  <a:gd name="T101" fmla="*/ 60 h 171"/>
                  <a:gd name="T102" fmla="*/ 209 w 268"/>
                  <a:gd name="T103" fmla="*/ 15 h 171"/>
                  <a:gd name="T104" fmla="*/ 144 w 268"/>
                  <a:gd name="T105" fmla="*/ 21 h 171"/>
                  <a:gd name="T106" fmla="*/ 86 w 268"/>
                  <a:gd name="T107" fmla="*/ 62 h 171"/>
                  <a:gd name="T108" fmla="*/ 59 w 268"/>
                  <a:gd name="T109" fmla="*/ 104 h 171"/>
                  <a:gd name="T110" fmla="*/ 32 w 268"/>
                  <a:gd name="T111" fmla="*/ 146 h 171"/>
                  <a:gd name="T112" fmla="*/ 51 w 268"/>
                  <a:gd name="T113" fmla="*/ 153 h 171"/>
                  <a:gd name="T114" fmla="*/ 118 w 268"/>
                  <a:gd name="T115" fmla="*/ 169 h 171"/>
                  <a:gd name="T116" fmla="*/ 175 w 268"/>
                  <a:gd name="T117" fmla="*/ 159 h 171"/>
                  <a:gd name="T118" fmla="*/ 229 w 268"/>
                  <a:gd name="T119" fmla="*/ 127 h 171"/>
                  <a:gd name="T120" fmla="*/ 268 w 268"/>
                  <a:gd name="T121" fmla="*/ 79 h 171"/>
                  <a:gd name="T122" fmla="*/ 224 w 268"/>
                  <a:gd name="T123" fmla="*/ 3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8" h="171">
                    <a:moveTo>
                      <a:pt x="199" y="0"/>
                    </a:moveTo>
                    <a:cubicBezTo>
                      <a:pt x="203" y="2"/>
                      <a:pt x="203" y="2"/>
                      <a:pt x="203" y="2"/>
                    </a:cubicBezTo>
                    <a:cubicBezTo>
                      <a:pt x="200" y="11"/>
                      <a:pt x="200" y="11"/>
                      <a:pt x="200" y="11"/>
                    </a:cubicBezTo>
                    <a:cubicBezTo>
                      <a:pt x="191" y="8"/>
                      <a:pt x="191" y="8"/>
                      <a:pt x="191" y="8"/>
                    </a:cubicBezTo>
                    <a:cubicBezTo>
                      <a:pt x="194" y="0"/>
                      <a:pt x="194" y="0"/>
                      <a:pt x="194" y="0"/>
                    </a:cubicBezTo>
                    <a:cubicBezTo>
                      <a:pt x="194" y="0"/>
                      <a:pt x="194" y="0"/>
                      <a:pt x="193" y="0"/>
                    </a:cubicBezTo>
                    <a:cubicBezTo>
                      <a:pt x="191" y="8"/>
                      <a:pt x="191" y="8"/>
                      <a:pt x="191" y="8"/>
                    </a:cubicBezTo>
                    <a:cubicBezTo>
                      <a:pt x="182" y="4"/>
                      <a:pt x="182" y="4"/>
                      <a:pt x="182" y="4"/>
                    </a:cubicBezTo>
                    <a:cubicBezTo>
                      <a:pt x="183" y="0"/>
                      <a:pt x="183" y="0"/>
                      <a:pt x="183" y="0"/>
                    </a:cubicBezTo>
                    <a:cubicBezTo>
                      <a:pt x="183" y="0"/>
                      <a:pt x="183" y="0"/>
                      <a:pt x="183" y="0"/>
                    </a:cubicBezTo>
                    <a:cubicBezTo>
                      <a:pt x="181" y="4"/>
                      <a:pt x="181" y="4"/>
                      <a:pt x="181" y="4"/>
                    </a:cubicBezTo>
                    <a:cubicBezTo>
                      <a:pt x="174" y="1"/>
                      <a:pt x="174" y="1"/>
                      <a:pt x="174" y="1"/>
                    </a:cubicBezTo>
                    <a:cubicBezTo>
                      <a:pt x="174" y="1"/>
                      <a:pt x="174" y="1"/>
                      <a:pt x="174" y="1"/>
                    </a:cubicBezTo>
                    <a:cubicBezTo>
                      <a:pt x="181" y="4"/>
                      <a:pt x="181" y="4"/>
                      <a:pt x="181" y="4"/>
                    </a:cubicBezTo>
                    <a:cubicBezTo>
                      <a:pt x="178" y="13"/>
                      <a:pt x="178" y="13"/>
                      <a:pt x="178" y="13"/>
                    </a:cubicBezTo>
                    <a:cubicBezTo>
                      <a:pt x="169" y="10"/>
                      <a:pt x="169" y="10"/>
                      <a:pt x="169" y="10"/>
                    </a:cubicBezTo>
                    <a:cubicBezTo>
                      <a:pt x="172" y="2"/>
                      <a:pt x="172" y="2"/>
                      <a:pt x="172" y="2"/>
                    </a:cubicBezTo>
                    <a:cubicBezTo>
                      <a:pt x="172" y="2"/>
                      <a:pt x="172" y="2"/>
                      <a:pt x="172" y="2"/>
                    </a:cubicBezTo>
                    <a:cubicBezTo>
                      <a:pt x="169" y="10"/>
                      <a:pt x="169" y="10"/>
                      <a:pt x="169" y="10"/>
                    </a:cubicBezTo>
                    <a:cubicBezTo>
                      <a:pt x="160" y="6"/>
                      <a:pt x="160" y="6"/>
                      <a:pt x="160" y="6"/>
                    </a:cubicBezTo>
                    <a:cubicBezTo>
                      <a:pt x="160" y="6"/>
                      <a:pt x="160" y="6"/>
                      <a:pt x="160" y="6"/>
                    </a:cubicBezTo>
                    <a:cubicBezTo>
                      <a:pt x="160" y="6"/>
                      <a:pt x="160" y="6"/>
                      <a:pt x="160" y="6"/>
                    </a:cubicBezTo>
                    <a:cubicBezTo>
                      <a:pt x="160" y="6"/>
                      <a:pt x="160" y="6"/>
                      <a:pt x="160" y="6"/>
                    </a:cubicBezTo>
                    <a:cubicBezTo>
                      <a:pt x="159" y="6"/>
                      <a:pt x="159" y="6"/>
                      <a:pt x="159" y="6"/>
                    </a:cubicBezTo>
                    <a:cubicBezTo>
                      <a:pt x="159" y="6"/>
                      <a:pt x="159" y="6"/>
                      <a:pt x="159" y="6"/>
                    </a:cubicBezTo>
                    <a:cubicBezTo>
                      <a:pt x="160" y="6"/>
                      <a:pt x="160" y="6"/>
                      <a:pt x="160" y="6"/>
                    </a:cubicBezTo>
                    <a:cubicBezTo>
                      <a:pt x="156" y="15"/>
                      <a:pt x="156" y="15"/>
                      <a:pt x="156" y="15"/>
                    </a:cubicBezTo>
                    <a:cubicBezTo>
                      <a:pt x="147" y="12"/>
                      <a:pt x="147" y="12"/>
                      <a:pt x="147" y="12"/>
                    </a:cubicBezTo>
                    <a:cubicBezTo>
                      <a:pt x="147" y="11"/>
                      <a:pt x="147" y="11"/>
                      <a:pt x="147" y="11"/>
                    </a:cubicBezTo>
                    <a:cubicBezTo>
                      <a:pt x="147" y="11"/>
                      <a:pt x="147" y="11"/>
                      <a:pt x="147" y="11"/>
                    </a:cubicBezTo>
                    <a:cubicBezTo>
                      <a:pt x="147" y="12"/>
                      <a:pt x="147" y="12"/>
                      <a:pt x="147" y="12"/>
                    </a:cubicBezTo>
                    <a:cubicBezTo>
                      <a:pt x="147" y="12"/>
                      <a:pt x="147" y="12"/>
                      <a:pt x="147" y="12"/>
                    </a:cubicBezTo>
                    <a:cubicBezTo>
                      <a:pt x="147" y="12"/>
                      <a:pt x="147" y="12"/>
                      <a:pt x="146" y="12"/>
                    </a:cubicBezTo>
                    <a:cubicBezTo>
                      <a:pt x="147" y="12"/>
                      <a:pt x="147" y="12"/>
                      <a:pt x="147" y="12"/>
                    </a:cubicBezTo>
                    <a:cubicBezTo>
                      <a:pt x="143" y="21"/>
                      <a:pt x="143" y="21"/>
                      <a:pt x="143" y="21"/>
                    </a:cubicBezTo>
                    <a:cubicBezTo>
                      <a:pt x="135" y="18"/>
                      <a:pt x="135" y="18"/>
                      <a:pt x="135" y="18"/>
                    </a:cubicBezTo>
                    <a:cubicBezTo>
                      <a:pt x="135" y="18"/>
                      <a:pt x="135" y="18"/>
                      <a:pt x="135" y="18"/>
                    </a:cubicBezTo>
                    <a:cubicBezTo>
                      <a:pt x="143" y="21"/>
                      <a:pt x="143" y="21"/>
                      <a:pt x="143" y="21"/>
                    </a:cubicBezTo>
                    <a:cubicBezTo>
                      <a:pt x="140" y="30"/>
                      <a:pt x="140" y="30"/>
                      <a:pt x="140" y="30"/>
                    </a:cubicBezTo>
                    <a:cubicBezTo>
                      <a:pt x="131" y="27"/>
                      <a:pt x="131" y="27"/>
                      <a:pt x="131" y="27"/>
                    </a:cubicBezTo>
                    <a:cubicBezTo>
                      <a:pt x="134" y="18"/>
                      <a:pt x="134" y="18"/>
                      <a:pt x="134" y="18"/>
                    </a:cubicBezTo>
                    <a:cubicBezTo>
                      <a:pt x="134" y="18"/>
                      <a:pt x="134" y="18"/>
                      <a:pt x="134" y="18"/>
                    </a:cubicBezTo>
                    <a:cubicBezTo>
                      <a:pt x="131" y="27"/>
                      <a:pt x="131" y="27"/>
                      <a:pt x="131" y="27"/>
                    </a:cubicBezTo>
                    <a:cubicBezTo>
                      <a:pt x="125" y="24"/>
                      <a:pt x="125" y="24"/>
                      <a:pt x="125" y="24"/>
                    </a:cubicBezTo>
                    <a:cubicBezTo>
                      <a:pt x="125" y="24"/>
                      <a:pt x="125" y="24"/>
                      <a:pt x="124" y="24"/>
                    </a:cubicBezTo>
                    <a:cubicBezTo>
                      <a:pt x="131" y="27"/>
                      <a:pt x="131" y="27"/>
                      <a:pt x="131" y="27"/>
                    </a:cubicBezTo>
                    <a:cubicBezTo>
                      <a:pt x="127" y="36"/>
                      <a:pt x="127" y="36"/>
                      <a:pt x="127" y="36"/>
                    </a:cubicBezTo>
                    <a:cubicBezTo>
                      <a:pt x="118" y="32"/>
                      <a:pt x="118" y="32"/>
                      <a:pt x="118" y="32"/>
                    </a:cubicBezTo>
                    <a:cubicBezTo>
                      <a:pt x="120" y="27"/>
                      <a:pt x="120" y="27"/>
                      <a:pt x="120" y="27"/>
                    </a:cubicBezTo>
                    <a:cubicBezTo>
                      <a:pt x="120" y="27"/>
                      <a:pt x="120" y="27"/>
                      <a:pt x="120" y="27"/>
                    </a:cubicBezTo>
                    <a:cubicBezTo>
                      <a:pt x="118" y="32"/>
                      <a:pt x="118" y="32"/>
                      <a:pt x="118" y="32"/>
                    </a:cubicBezTo>
                    <a:cubicBezTo>
                      <a:pt x="115" y="31"/>
                      <a:pt x="115" y="31"/>
                      <a:pt x="115" y="31"/>
                    </a:cubicBezTo>
                    <a:cubicBezTo>
                      <a:pt x="115" y="31"/>
                      <a:pt x="115" y="31"/>
                      <a:pt x="115" y="31"/>
                    </a:cubicBezTo>
                    <a:cubicBezTo>
                      <a:pt x="118" y="32"/>
                      <a:pt x="118" y="32"/>
                      <a:pt x="118" y="32"/>
                    </a:cubicBezTo>
                    <a:cubicBezTo>
                      <a:pt x="115" y="41"/>
                      <a:pt x="115" y="41"/>
                      <a:pt x="115" y="41"/>
                    </a:cubicBezTo>
                    <a:cubicBezTo>
                      <a:pt x="106" y="38"/>
                      <a:pt x="106" y="38"/>
                      <a:pt x="106" y="38"/>
                    </a:cubicBezTo>
                    <a:cubicBezTo>
                      <a:pt x="106" y="38"/>
                      <a:pt x="106" y="38"/>
                      <a:pt x="106" y="38"/>
                    </a:cubicBezTo>
                    <a:cubicBezTo>
                      <a:pt x="106" y="38"/>
                      <a:pt x="106" y="38"/>
                      <a:pt x="106" y="38"/>
                    </a:cubicBezTo>
                    <a:cubicBezTo>
                      <a:pt x="106" y="38"/>
                      <a:pt x="106" y="38"/>
                      <a:pt x="106" y="38"/>
                    </a:cubicBezTo>
                    <a:cubicBezTo>
                      <a:pt x="105" y="38"/>
                      <a:pt x="105" y="38"/>
                      <a:pt x="105" y="38"/>
                    </a:cubicBezTo>
                    <a:cubicBezTo>
                      <a:pt x="105" y="38"/>
                      <a:pt x="105" y="38"/>
                      <a:pt x="105" y="38"/>
                    </a:cubicBezTo>
                    <a:cubicBezTo>
                      <a:pt x="105" y="38"/>
                      <a:pt x="105" y="38"/>
                      <a:pt x="105" y="38"/>
                    </a:cubicBezTo>
                    <a:cubicBezTo>
                      <a:pt x="102" y="47"/>
                      <a:pt x="102" y="47"/>
                      <a:pt x="102" y="47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102" y="47"/>
                      <a:pt x="102" y="47"/>
                      <a:pt x="102" y="47"/>
                    </a:cubicBezTo>
                    <a:cubicBezTo>
                      <a:pt x="99" y="56"/>
                      <a:pt x="99" y="56"/>
                      <a:pt x="99" y="56"/>
                    </a:cubicBezTo>
                    <a:cubicBezTo>
                      <a:pt x="90" y="53"/>
                      <a:pt x="90" y="53"/>
                      <a:pt x="90" y="53"/>
                    </a:cubicBezTo>
                    <a:cubicBezTo>
                      <a:pt x="90" y="51"/>
                      <a:pt x="90" y="51"/>
                      <a:pt x="90" y="51"/>
                    </a:cubicBezTo>
                    <a:cubicBezTo>
                      <a:pt x="90" y="51"/>
                      <a:pt x="90" y="51"/>
                      <a:pt x="90" y="51"/>
                    </a:cubicBezTo>
                    <a:cubicBezTo>
                      <a:pt x="89" y="53"/>
                      <a:pt x="89" y="53"/>
                      <a:pt x="89" y="53"/>
                    </a:cubicBezTo>
                    <a:cubicBezTo>
                      <a:pt x="88" y="52"/>
                      <a:pt x="88" y="52"/>
                      <a:pt x="88" y="52"/>
                    </a:cubicBezTo>
                    <a:cubicBezTo>
                      <a:pt x="88" y="52"/>
                      <a:pt x="88" y="52"/>
                      <a:pt x="88" y="52"/>
                    </a:cubicBezTo>
                    <a:cubicBezTo>
                      <a:pt x="89" y="53"/>
                      <a:pt x="89" y="53"/>
                      <a:pt x="89" y="53"/>
                    </a:cubicBezTo>
                    <a:cubicBezTo>
                      <a:pt x="86" y="62"/>
                      <a:pt x="86" y="62"/>
                      <a:pt x="86" y="62"/>
                    </a:cubicBezTo>
                    <a:cubicBezTo>
                      <a:pt x="80" y="60"/>
                      <a:pt x="80" y="60"/>
                      <a:pt x="80" y="60"/>
                    </a:cubicBezTo>
                    <a:cubicBezTo>
                      <a:pt x="80" y="60"/>
                      <a:pt x="80" y="60"/>
                      <a:pt x="80" y="60"/>
                    </a:cubicBezTo>
                    <a:cubicBezTo>
                      <a:pt x="86" y="62"/>
                      <a:pt x="86" y="62"/>
                      <a:pt x="86" y="62"/>
                    </a:cubicBezTo>
                    <a:cubicBezTo>
                      <a:pt x="82" y="71"/>
                      <a:pt x="82" y="71"/>
                      <a:pt x="82" y="71"/>
                    </a:cubicBezTo>
                    <a:cubicBezTo>
                      <a:pt x="73" y="67"/>
                      <a:pt x="73" y="67"/>
                      <a:pt x="73" y="67"/>
                    </a:cubicBezTo>
                    <a:cubicBezTo>
                      <a:pt x="74" y="66"/>
                      <a:pt x="74" y="66"/>
                      <a:pt x="74" y="66"/>
                    </a:cubicBezTo>
                    <a:cubicBezTo>
                      <a:pt x="74" y="66"/>
                      <a:pt x="74" y="66"/>
                      <a:pt x="74" y="66"/>
                    </a:cubicBezTo>
                    <a:cubicBezTo>
                      <a:pt x="73" y="67"/>
                      <a:pt x="73" y="67"/>
                      <a:pt x="73" y="67"/>
                    </a:cubicBezTo>
                    <a:cubicBezTo>
                      <a:pt x="73" y="67"/>
                      <a:pt x="73" y="67"/>
                      <a:pt x="73" y="67"/>
                    </a:cubicBezTo>
                    <a:cubicBezTo>
                      <a:pt x="73" y="67"/>
                      <a:pt x="73" y="67"/>
                      <a:pt x="72" y="67"/>
                    </a:cubicBezTo>
                    <a:cubicBezTo>
                      <a:pt x="73" y="68"/>
                      <a:pt x="73" y="68"/>
                      <a:pt x="73" y="68"/>
                    </a:cubicBezTo>
                    <a:cubicBezTo>
                      <a:pt x="70" y="77"/>
                      <a:pt x="70" y="77"/>
                      <a:pt x="70" y="77"/>
                    </a:cubicBezTo>
                    <a:cubicBezTo>
                      <a:pt x="65" y="75"/>
                      <a:pt x="65" y="75"/>
                      <a:pt x="65" y="75"/>
                    </a:cubicBezTo>
                    <a:cubicBezTo>
                      <a:pt x="65" y="75"/>
                      <a:pt x="65" y="75"/>
                      <a:pt x="65" y="75"/>
                    </a:cubicBezTo>
                    <a:cubicBezTo>
                      <a:pt x="70" y="77"/>
                      <a:pt x="70" y="77"/>
                      <a:pt x="70" y="77"/>
                    </a:cubicBezTo>
                    <a:cubicBezTo>
                      <a:pt x="66" y="86"/>
                      <a:pt x="66" y="86"/>
                      <a:pt x="66" y="86"/>
                    </a:cubicBezTo>
                    <a:cubicBezTo>
                      <a:pt x="58" y="82"/>
                      <a:pt x="58" y="82"/>
                      <a:pt x="58" y="82"/>
                    </a:cubicBezTo>
                    <a:cubicBezTo>
                      <a:pt x="58" y="83"/>
                      <a:pt x="58" y="83"/>
                      <a:pt x="58" y="83"/>
                    </a:cubicBezTo>
                    <a:cubicBezTo>
                      <a:pt x="66" y="86"/>
                      <a:pt x="66" y="86"/>
                      <a:pt x="66" y="86"/>
                    </a:cubicBezTo>
                    <a:cubicBezTo>
                      <a:pt x="63" y="95"/>
                      <a:pt x="63" y="95"/>
                      <a:pt x="63" y="95"/>
                    </a:cubicBezTo>
                    <a:cubicBezTo>
                      <a:pt x="54" y="91"/>
                      <a:pt x="54" y="91"/>
                      <a:pt x="54" y="91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54" y="91"/>
                      <a:pt x="54" y="91"/>
                      <a:pt x="54" y="91"/>
                    </a:cubicBezTo>
                    <a:cubicBezTo>
                      <a:pt x="51" y="90"/>
                      <a:pt x="51" y="90"/>
                      <a:pt x="51" y="90"/>
                    </a:cubicBezTo>
                    <a:cubicBezTo>
                      <a:pt x="51" y="90"/>
                      <a:pt x="51" y="90"/>
                      <a:pt x="51" y="90"/>
                    </a:cubicBezTo>
                    <a:cubicBezTo>
                      <a:pt x="54" y="91"/>
                      <a:pt x="54" y="91"/>
                      <a:pt x="54" y="91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50" y="101"/>
                      <a:pt x="50" y="101"/>
                      <a:pt x="50" y="101"/>
                    </a:cubicBezTo>
                    <a:cubicBezTo>
                      <a:pt x="47" y="110"/>
                      <a:pt x="47" y="110"/>
                      <a:pt x="47" y="110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38" y="105"/>
                      <a:pt x="38" y="105"/>
                      <a:pt x="38" y="105"/>
                    </a:cubicBezTo>
                    <a:cubicBezTo>
                      <a:pt x="38" y="105"/>
                      <a:pt x="38" y="106"/>
                      <a:pt x="38" y="106"/>
                    </a:cubicBezTo>
                    <a:cubicBezTo>
                      <a:pt x="37" y="106"/>
                      <a:pt x="37" y="106"/>
                      <a:pt x="37" y="106"/>
                    </a:cubicBezTo>
                    <a:cubicBezTo>
                      <a:pt x="37" y="106"/>
                      <a:pt x="37" y="106"/>
                      <a:pt x="37" y="106"/>
                    </a:cubicBezTo>
                    <a:cubicBezTo>
                      <a:pt x="37" y="106"/>
                      <a:pt x="37" y="106"/>
                      <a:pt x="37" y="106"/>
                    </a:cubicBezTo>
                    <a:cubicBezTo>
                      <a:pt x="37" y="106"/>
                      <a:pt x="37" y="106"/>
                      <a:pt x="37" y="106"/>
                    </a:cubicBezTo>
                    <a:cubicBezTo>
                      <a:pt x="34" y="115"/>
                      <a:pt x="34" y="115"/>
                      <a:pt x="34" y="115"/>
                    </a:cubicBezTo>
                    <a:cubicBezTo>
                      <a:pt x="31" y="114"/>
                      <a:pt x="31" y="114"/>
                      <a:pt x="31" y="114"/>
                    </a:cubicBezTo>
                    <a:cubicBezTo>
                      <a:pt x="31" y="114"/>
                      <a:pt x="31" y="114"/>
                      <a:pt x="31" y="114"/>
                    </a:cubicBezTo>
                    <a:cubicBezTo>
                      <a:pt x="34" y="115"/>
                      <a:pt x="34" y="115"/>
                      <a:pt x="34" y="115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24" y="122"/>
                      <a:pt x="24" y="122"/>
                      <a:pt x="24" y="122"/>
                    </a:cubicBezTo>
                    <a:cubicBezTo>
                      <a:pt x="24" y="122"/>
                      <a:pt x="24" y="122"/>
                      <a:pt x="24" y="122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27" y="133"/>
                      <a:pt x="27" y="133"/>
                      <a:pt x="27" y="133"/>
                    </a:cubicBezTo>
                    <a:cubicBezTo>
                      <a:pt x="18" y="130"/>
                      <a:pt x="18" y="130"/>
                      <a:pt x="18" y="130"/>
                    </a:cubicBezTo>
                    <a:cubicBezTo>
                      <a:pt x="18" y="130"/>
                      <a:pt x="18" y="130"/>
                      <a:pt x="18" y="130"/>
                    </a:cubicBezTo>
                    <a:cubicBezTo>
                      <a:pt x="27" y="134"/>
                      <a:pt x="27" y="134"/>
                      <a:pt x="27" y="134"/>
                    </a:cubicBezTo>
                    <a:cubicBezTo>
                      <a:pt x="23" y="143"/>
                      <a:pt x="23" y="143"/>
                      <a:pt x="23" y="143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18" y="131"/>
                      <a:pt x="18" y="131"/>
                      <a:pt x="18" y="131"/>
                    </a:cubicBezTo>
                    <a:cubicBezTo>
                      <a:pt x="18" y="131"/>
                      <a:pt x="17" y="131"/>
                      <a:pt x="17" y="131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12" y="138"/>
                      <a:pt x="12" y="138"/>
                      <a:pt x="12" y="138"/>
                    </a:cubicBezTo>
                    <a:cubicBezTo>
                      <a:pt x="12" y="138"/>
                      <a:pt x="12" y="138"/>
                      <a:pt x="12" y="138"/>
                    </a:cubicBezTo>
                    <a:cubicBezTo>
                      <a:pt x="14" y="139"/>
                      <a:pt x="14" y="139"/>
                      <a:pt x="14" y="139"/>
                    </a:cubicBezTo>
                    <a:cubicBezTo>
                      <a:pt x="11" y="148"/>
                      <a:pt x="11" y="148"/>
                      <a:pt x="11" y="148"/>
                    </a:cubicBezTo>
                    <a:cubicBezTo>
                      <a:pt x="6" y="146"/>
                      <a:pt x="6" y="146"/>
                      <a:pt x="6" y="146"/>
                    </a:cubicBezTo>
                    <a:cubicBezTo>
                      <a:pt x="6" y="146"/>
                      <a:pt x="6" y="146"/>
                      <a:pt x="6" y="147"/>
                    </a:cubicBezTo>
                    <a:cubicBezTo>
                      <a:pt x="11" y="148"/>
                      <a:pt x="11" y="148"/>
                      <a:pt x="11" y="148"/>
                    </a:cubicBezTo>
                    <a:cubicBezTo>
                      <a:pt x="7" y="157"/>
                      <a:pt x="7" y="157"/>
                      <a:pt x="7" y="157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7" y="158"/>
                      <a:pt x="7" y="158"/>
                      <a:pt x="7" y="158"/>
                    </a:cubicBezTo>
                    <a:cubicBezTo>
                      <a:pt x="5" y="162"/>
                      <a:pt x="5" y="162"/>
                      <a:pt x="5" y="162"/>
                    </a:cubicBezTo>
                    <a:cubicBezTo>
                      <a:pt x="5" y="162"/>
                      <a:pt x="5" y="162"/>
                      <a:pt x="5" y="162"/>
                    </a:cubicBezTo>
                    <a:cubicBezTo>
                      <a:pt x="7" y="158"/>
                      <a:pt x="7" y="158"/>
                      <a:pt x="7" y="158"/>
                    </a:cubicBezTo>
                    <a:cubicBezTo>
                      <a:pt x="16" y="161"/>
                      <a:pt x="16" y="161"/>
                      <a:pt x="16" y="161"/>
                    </a:cubicBezTo>
                    <a:cubicBezTo>
                      <a:pt x="15" y="164"/>
                      <a:pt x="15" y="164"/>
                      <a:pt x="15" y="164"/>
                    </a:cubicBezTo>
                    <a:cubicBezTo>
                      <a:pt x="15" y="164"/>
                      <a:pt x="15" y="164"/>
                      <a:pt x="15" y="164"/>
                    </a:cubicBezTo>
                    <a:cubicBezTo>
                      <a:pt x="16" y="161"/>
                      <a:pt x="16" y="161"/>
                      <a:pt x="16" y="161"/>
                    </a:cubicBezTo>
                    <a:cubicBezTo>
                      <a:pt x="25" y="165"/>
                      <a:pt x="25" y="165"/>
                      <a:pt x="25" y="165"/>
                    </a:cubicBezTo>
                    <a:cubicBezTo>
                      <a:pt x="25" y="165"/>
                      <a:pt x="25" y="165"/>
                      <a:pt x="25" y="165"/>
                    </a:cubicBezTo>
                    <a:cubicBezTo>
                      <a:pt x="25" y="165"/>
                      <a:pt x="25" y="165"/>
                      <a:pt x="25" y="165"/>
                    </a:cubicBezTo>
                    <a:cubicBezTo>
                      <a:pt x="26" y="165"/>
                      <a:pt x="26" y="165"/>
                      <a:pt x="26" y="165"/>
                    </a:cubicBezTo>
                    <a:cubicBezTo>
                      <a:pt x="28" y="165"/>
                      <a:pt x="28" y="165"/>
                      <a:pt x="28" y="165"/>
                    </a:cubicBezTo>
                    <a:cubicBezTo>
                      <a:pt x="28" y="166"/>
                      <a:pt x="28" y="166"/>
                      <a:pt x="29" y="166"/>
                    </a:cubicBezTo>
                    <a:cubicBezTo>
                      <a:pt x="26" y="164"/>
                      <a:pt x="26" y="164"/>
                      <a:pt x="26" y="164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38" y="159"/>
                      <a:pt x="38" y="159"/>
                      <a:pt x="38" y="159"/>
                    </a:cubicBezTo>
                    <a:cubicBezTo>
                      <a:pt x="35" y="166"/>
                      <a:pt x="35" y="166"/>
                      <a:pt x="35" y="166"/>
                    </a:cubicBezTo>
                    <a:cubicBezTo>
                      <a:pt x="35" y="166"/>
                      <a:pt x="35" y="166"/>
                      <a:pt x="35" y="166"/>
                    </a:cubicBezTo>
                    <a:cubicBezTo>
                      <a:pt x="38" y="159"/>
                      <a:pt x="38" y="159"/>
                      <a:pt x="38" y="159"/>
                    </a:cubicBezTo>
                    <a:cubicBezTo>
                      <a:pt x="47" y="162"/>
                      <a:pt x="47" y="162"/>
                      <a:pt x="47" y="162"/>
                    </a:cubicBezTo>
                    <a:cubicBezTo>
                      <a:pt x="45" y="167"/>
                      <a:pt x="45" y="167"/>
                      <a:pt x="45" y="167"/>
                    </a:cubicBezTo>
                    <a:cubicBezTo>
                      <a:pt x="45" y="167"/>
                      <a:pt x="45" y="167"/>
                      <a:pt x="46" y="167"/>
                    </a:cubicBezTo>
                    <a:cubicBezTo>
                      <a:pt x="47" y="162"/>
                      <a:pt x="47" y="162"/>
                      <a:pt x="47" y="162"/>
                    </a:cubicBezTo>
                    <a:cubicBezTo>
                      <a:pt x="56" y="166"/>
                      <a:pt x="56" y="166"/>
                      <a:pt x="56" y="166"/>
                    </a:cubicBezTo>
                    <a:cubicBezTo>
                      <a:pt x="55" y="168"/>
                      <a:pt x="55" y="168"/>
                      <a:pt x="55" y="168"/>
                    </a:cubicBezTo>
                    <a:cubicBezTo>
                      <a:pt x="56" y="168"/>
                      <a:pt x="56" y="168"/>
                      <a:pt x="56" y="168"/>
                    </a:cubicBezTo>
                    <a:cubicBezTo>
                      <a:pt x="57" y="166"/>
                      <a:pt x="57" y="166"/>
                      <a:pt x="57" y="166"/>
                    </a:cubicBezTo>
                    <a:cubicBezTo>
                      <a:pt x="65" y="169"/>
                      <a:pt x="65" y="169"/>
                      <a:pt x="65" y="169"/>
                    </a:cubicBezTo>
                    <a:cubicBezTo>
                      <a:pt x="65" y="169"/>
                      <a:pt x="65" y="169"/>
                      <a:pt x="65" y="169"/>
                    </a:cubicBezTo>
                    <a:cubicBezTo>
                      <a:pt x="57" y="166"/>
                      <a:pt x="57" y="166"/>
                      <a:pt x="57" y="166"/>
                    </a:cubicBezTo>
                    <a:cubicBezTo>
                      <a:pt x="60" y="157"/>
                      <a:pt x="60" y="157"/>
                      <a:pt x="60" y="157"/>
                    </a:cubicBezTo>
                    <a:cubicBezTo>
                      <a:pt x="69" y="160"/>
                      <a:pt x="69" y="160"/>
                      <a:pt x="69" y="160"/>
                    </a:cubicBezTo>
                    <a:cubicBezTo>
                      <a:pt x="66" y="169"/>
                      <a:pt x="66" y="169"/>
                      <a:pt x="66" y="169"/>
                    </a:cubicBezTo>
                    <a:cubicBezTo>
                      <a:pt x="66" y="169"/>
                      <a:pt x="66" y="169"/>
                      <a:pt x="66" y="169"/>
                    </a:cubicBezTo>
                    <a:cubicBezTo>
                      <a:pt x="69" y="160"/>
                      <a:pt x="69" y="160"/>
                      <a:pt x="69" y="160"/>
                    </a:cubicBezTo>
                    <a:cubicBezTo>
                      <a:pt x="78" y="164"/>
                      <a:pt x="78" y="164"/>
                      <a:pt x="78" y="164"/>
                    </a:cubicBezTo>
                    <a:cubicBezTo>
                      <a:pt x="76" y="170"/>
                      <a:pt x="76" y="170"/>
                      <a:pt x="76" y="170"/>
                    </a:cubicBezTo>
                    <a:cubicBezTo>
                      <a:pt x="76" y="170"/>
                      <a:pt x="76" y="170"/>
                      <a:pt x="76" y="170"/>
                    </a:cubicBezTo>
                    <a:cubicBezTo>
                      <a:pt x="78" y="164"/>
                      <a:pt x="78" y="164"/>
                      <a:pt x="78" y="164"/>
                    </a:cubicBezTo>
                    <a:cubicBezTo>
                      <a:pt x="87" y="167"/>
                      <a:pt x="87" y="167"/>
                      <a:pt x="87" y="167"/>
                    </a:cubicBezTo>
                    <a:cubicBezTo>
                      <a:pt x="86" y="170"/>
                      <a:pt x="86" y="170"/>
                      <a:pt x="86" y="170"/>
                    </a:cubicBezTo>
                    <a:cubicBezTo>
                      <a:pt x="86" y="170"/>
                      <a:pt x="86" y="170"/>
                      <a:pt x="86" y="170"/>
                    </a:cubicBezTo>
                    <a:cubicBezTo>
                      <a:pt x="87" y="167"/>
                      <a:pt x="87" y="167"/>
                      <a:pt x="87" y="167"/>
                    </a:cubicBezTo>
                    <a:cubicBezTo>
                      <a:pt x="96" y="171"/>
                      <a:pt x="96" y="171"/>
                      <a:pt x="96" y="171"/>
                    </a:cubicBezTo>
                    <a:cubicBezTo>
                      <a:pt x="97" y="171"/>
                      <a:pt x="97" y="171"/>
                      <a:pt x="97" y="171"/>
                    </a:cubicBezTo>
                    <a:cubicBezTo>
                      <a:pt x="97" y="171"/>
                      <a:pt x="97" y="171"/>
                      <a:pt x="97" y="171"/>
                    </a:cubicBezTo>
                    <a:cubicBezTo>
                      <a:pt x="100" y="162"/>
                      <a:pt x="100" y="162"/>
                      <a:pt x="100" y="162"/>
                    </a:cubicBezTo>
                    <a:cubicBezTo>
                      <a:pt x="109" y="165"/>
                      <a:pt x="109" y="165"/>
                      <a:pt x="109" y="165"/>
                    </a:cubicBezTo>
                    <a:cubicBezTo>
                      <a:pt x="107" y="171"/>
                      <a:pt x="107" y="171"/>
                      <a:pt x="107" y="171"/>
                    </a:cubicBezTo>
                    <a:cubicBezTo>
                      <a:pt x="107" y="171"/>
                      <a:pt x="107" y="171"/>
                      <a:pt x="107" y="171"/>
                    </a:cubicBezTo>
                    <a:cubicBezTo>
                      <a:pt x="109" y="165"/>
                      <a:pt x="109" y="165"/>
                      <a:pt x="109" y="165"/>
                    </a:cubicBezTo>
                    <a:cubicBezTo>
                      <a:pt x="118" y="169"/>
                      <a:pt x="118" y="169"/>
                      <a:pt x="118" y="169"/>
                    </a:cubicBezTo>
                    <a:cubicBezTo>
                      <a:pt x="117" y="171"/>
                      <a:pt x="117" y="171"/>
                      <a:pt x="117" y="171"/>
                    </a:cubicBezTo>
                    <a:cubicBezTo>
                      <a:pt x="117" y="171"/>
                      <a:pt x="117" y="171"/>
                      <a:pt x="118" y="171"/>
                    </a:cubicBezTo>
                    <a:cubicBezTo>
                      <a:pt x="118" y="169"/>
                      <a:pt x="118" y="169"/>
                      <a:pt x="118" y="169"/>
                    </a:cubicBezTo>
                    <a:cubicBezTo>
                      <a:pt x="124" y="171"/>
                      <a:pt x="124" y="171"/>
                      <a:pt x="124" y="171"/>
                    </a:cubicBezTo>
                    <a:cubicBezTo>
                      <a:pt x="124" y="171"/>
                      <a:pt x="124" y="171"/>
                      <a:pt x="124" y="171"/>
                    </a:cubicBezTo>
                    <a:cubicBezTo>
                      <a:pt x="118" y="169"/>
                      <a:pt x="118" y="169"/>
                      <a:pt x="118" y="169"/>
                    </a:cubicBezTo>
                    <a:cubicBezTo>
                      <a:pt x="122" y="160"/>
                      <a:pt x="122" y="160"/>
                      <a:pt x="122" y="160"/>
                    </a:cubicBezTo>
                    <a:cubicBezTo>
                      <a:pt x="131" y="163"/>
                      <a:pt x="131" y="163"/>
                      <a:pt x="131" y="163"/>
                    </a:cubicBezTo>
                    <a:cubicBezTo>
                      <a:pt x="128" y="171"/>
                      <a:pt x="128" y="171"/>
                      <a:pt x="128" y="171"/>
                    </a:cubicBezTo>
                    <a:cubicBezTo>
                      <a:pt x="128" y="171"/>
                      <a:pt x="128" y="171"/>
                      <a:pt x="128" y="171"/>
                    </a:cubicBezTo>
                    <a:cubicBezTo>
                      <a:pt x="131" y="163"/>
                      <a:pt x="131" y="163"/>
                      <a:pt x="131" y="163"/>
                    </a:cubicBezTo>
                    <a:cubicBezTo>
                      <a:pt x="140" y="167"/>
                      <a:pt x="140" y="167"/>
                      <a:pt x="140" y="167"/>
                    </a:cubicBezTo>
                    <a:cubicBezTo>
                      <a:pt x="139" y="170"/>
                      <a:pt x="139" y="170"/>
                      <a:pt x="139" y="170"/>
                    </a:cubicBezTo>
                    <a:cubicBezTo>
                      <a:pt x="139" y="170"/>
                      <a:pt x="139" y="170"/>
                      <a:pt x="139" y="170"/>
                    </a:cubicBezTo>
                    <a:cubicBezTo>
                      <a:pt x="140" y="167"/>
                      <a:pt x="140" y="167"/>
                      <a:pt x="140" y="167"/>
                    </a:cubicBezTo>
                    <a:cubicBezTo>
                      <a:pt x="148" y="169"/>
                      <a:pt x="148" y="169"/>
                      <a:pt x="148" y="169"/>
                    </a:cubicBezTo>
                    <a:cubicBezTo>
                      <a:pt x="148" y="169"/>
                      <a:pt x="148" y="169"/>
                      <a:pt x="148" y="169"/>
                    </a:cubicBezTo>
                    <a:cubicBezTo>
                      <a:pt x="140" y="166"/>
                      <a:pt x="140" y="166"/>
                      <a:pt x="140" y="166"/>
                    </a:cubicBezTo>
                    <a:cubicBezTo>
                      <a:pt x="144" y="158"/>
                      <a:pt x="144" y="158"/>
                      <a:pt x="144" y="158"/>
                    </a:cubicBezTo>
                    <a:cubicBezTo>
                      <a:pt x="153" y="161"/>
                      <a:pt x="153" y="161"/>
                      <a:pt x="153" y="161"/>
                    </a:cubicBezTo>
                    <a:cubicBezTo>
                      <a:pt x="149" y="169"/>
                      <a:pt x="149" y="169"/>
                      <a:pt x="149" y="169"/>
                    </a:cubicBezTo>
                    <a:cubicBezTo>
                      <a:pt x="150" y="169"/>
                      <a:pt x="150" y="169"/>
                      <a:pt x="150" y="169"/>
                    </a:cubicBezTo>
                    <a:cubicBezTo>
                      <a:pt x="153" y="161"/>
                      <a:pt x="153" y="161"/>
                      <a:pt x="153" y="161"/>
                    </a:cubicBezTo>
                    <a:cubicBezTo>
                      <a:pt x="162" y="164"/>
                      <a:pt x="162" y="164"/>
                      <a:pt x="162" y="164"/>
                    </a:cubicBezTo>
                    <a:cubicBezTo>
                      <a:pt x="160" y="168"/>
                      <a:pt x="160" y="168"/>
                      <a:pt x="160" y="168"/>
                    </a:cubicBezTo>
                    <a:cubicBezTo>
                      <a:pt x="161" y="168"/>
                      <a:pt x="161" y="168"/>
                      <a:pt x="161" y="168"/>
                    </a:cubicBezTo>
                    <a:cubicBezTo>
                      <a:pt x="162" y="165"/>
                      <a:pt x="162" y="165"/>
                      <a:pt x="162" y="165"/>
                    </a:cubicBezTo>
                    <a:cubicBezTo>
                      <a:pt x="168" y="167"/>
                      <a:pt x="168" y="167"/>
                      <a:pt x="168" y="167"/>
                    </a:cubicBezTo>
                    <a:cubicBezTo>
                      <a:pt x="168" y="167"/>
                      <a:pt x="168" y="167"/>
                      <a:pt x="168" y="167"/>
                    </a:cubicBezTo>
                    <a:cubicBezTo>
                      <a:pt x="162" y="164"/>
                      <a:pt x="162" y="164"/>
                      <a:pt x="162" y="164"/>
                    </a:cubicBezTo>
                    <a:cubicBezTo>
                      <a:pt x="165" y="155"/>
                      <a:pt x="165" y="155"/>
                      <a:pt x="165" y="155"/>
                    </a:cubicBezTo>
                    <a:cubicBezTo>
                      <a:pt x="174" y="159"/>
                      <a:pt x="174" y="159"/>
                      <a:pt x="174" y="159"/>
                    </a:cubicBezTo>
                    <a:cubicBezTo>
                      <a:pt x="172" y="166"/>
                      <a:pt x="172" y="166"/>
                      <a:pt x="172" y="166"/>
                    </a:cubicBezTo>
                    <a:cubicBezTo>
                      <a:pt x="172" y="166"/>
                      <a:pt x="172" y="166"/>
                      <a:pt x="172" y="166"/>
                    </a:cubicBezTo>
                    <a:cubicBezTo>
                      <a:pt x="175" y="159"/>
                      <a:pt x="175" y="159"/>
                      <a:pt x="175" y="159"/>
                    </a:cubicBezTo>
                    <a:cubicBezTo>
                      <a:pt x="184" y="162"/>
                      <a:pt x="184" y="162"/>
                      <a:pt x="184" y="162"/>
                    </a:cubicBezTo>
                    <a:cubicBezTo>
                      <a:pt x="183" y="163"/>
                      <a:pt x="183" y="163"/>
                      <a:pt x="183" y="163"/>
                    </a:cubicBezTo>
                    <a:cubicBezTo>
                      <a:pt x="183" y="163"/>
                      <a:pt x="183" y="163"/>
                      <a:pt x="183" y="163"/>
                    </a:cubicBezTo>
                    <a:cubicBezTo>
                      <a:pt x="184" y="162"/>
                      <a:pt x="184" y="162"/>
                      <a:pt x="184" y="162"/>
                    </a:cubicBezTo>
                    <a:cubicBezTo>
                      <a:pt x="185" y="163"/>
                      <a:pt x="185" y="163"/>
                      <a:pt x="185" y="163"/>
                    </a:cubicBezTo>
                    <a:cubicBezTo>
                      <a:pt x="185" y="163"/>
                      <a:pt x="185" y="163"/>
                      <a:pt x="185" y="163"/>
                    </a:cubicBezTo>
                    <a:cubicBezTo>
                      <a:pt x="184" y="162"/>
                      <a:pt x="184" y="162"/>
                      <a:pt x="184" y="162"/>
                    </a:cubicBezTo>
                    <a:cubicBezTo>
                      <a:pt x="187" y="153"/>
                      <a:pt x="187" y="153"/>
                      <a:pt x="187" y="153"/>
                    </a:cubicBezTo>
                    <a:cubicBezTo>
                      <a:pt x="196" y="157"/>
                      <a:pt x="196" y="157"/>
                      <a:pt x="196" y="157"/>
                    </a:cubicBezTo>
                    <a:cubicBezTo>
                      <a:pt x="195" y="159"/>
                      <a:pt x="195" y="159"/>
                      <a:pt x="195" y="159"/>
                    </a:cubicBezTo>
                    <a:cubicBezTo>
                      <a:pt x="195" y="159"/>
                      <a:pt x="195" y="159"/>
                      <a:pt x="196" y="159"/>
                    </a:cubicBezTo>
                    <a:cubicBezTo>
                      <a:pt x="196" y="157"/>
                      <a:pt x="196" y="157"/>
                      <a:pt x="196" y="157"/>
                    </a:cubicBezTo>
                    <a:cubicBezTo>
                      <a:pt x="199" y="158"/>
                      <a:pt x="199" y="158"/>
                      <a:pt x="199" y="158"/>
                    </a:cubicBezTo>
                    <a:cubicBezTo>
                      <a:pt x="199" y="158"/>
                      <a:pt x="199" y="158"/>
                      <a:pt x="199" y="158"/>
                    </a:cubicBezTo>
                    <a:cubicBezTo>
                      <a:pt x="196" y="157"/>
                      <a:pt x="196" y="157"/>
                      <a:pt x="196" y="157"/>
                    </a:cubicBezTo>
                    <a:cubicBezTo>
                      <a:pt x="200" y="148"/>
                      <a:pt x="200" y="148"/>
                      <a:pt x="200" y="148"/>
                    </a:cubicBezTo>
                    <a:cubicBezTo>
                      <a:pt x="209" y="151"/>
                      <a:pt x="209" y="151"/>
                      <a:pt x="209" y="151"/>
                    </a:cubicBezTo>
                    <a:cubicBezTo>
                      <a:pt x="208" y="152"/>
                      <a:pt x="208" y="152"/>
                      <a:pt x="208" y="152"/>
                    </a:cubicBezTo>
                    <a:cubicBezTo>
                      <a:pt x="208" y="152"/>
                      <a:pt x="209" y="152"/>
                      <a:pt x="209" y="152"/>
                    </a:cubicBezTo>
                    <a:cubicBezTo>
                      <a:pt x="209" y="151"/>
                      <a:pt x="209" y="151"/>
                      <a:pt x="209" y="151"/>
                    </a:cubicBezTo>
                    <a:cubicBezTo>
                      <a:pt x="210" y="151"/>
                      <a:pt x="210" y="151"/>
                      <a:pt x="210" y="151"/>
                    </a:cubicBezTo>
                    <a:cubicBezTo>
                      <a:pt x="210" y="151"/>
                      <a:pt x="210" y="151"/>
                      <a:pt x="210" y="151"/>
                    </a:cubicBezTo>
                    <a:cubicBezTo>
                      <a:pt x="209" y="151"/>
                      <a:pt x="209" y="151"/>
                      <a:pt x="209" y="151"/>
                    </a:cubicBezTo>
                    <a:cubicBezTo>
                      <a:pt x="213" y="142"/>
                      <a:pt x="213" y="142"/>
                      <a:pt x="213" y="142"/>
                    </a:cubicBezTo>
                    <a:cubicBezTo>
                      <a:pt x="222" y="145"/>
                      <a:pt x="222" y="145"/>
                      <a:pt x="222" y="145"/>
                    </a:cubicBezTo>
                    <a:cubicBezTo>
                      <a:pt x="221" y="146"/>
                      <a:pt x="221" y="146"/>
                      <a:pt x="221" y="146"/>
                    </a:cubicBezTo>
                    <a:cubicBezTo>
                      <a:pt x="222" y="146"/>
                      <a:pt x="222" y="145"/>
                      <a:pt x="222" y="145"/>
                    </a:cubicBezTo>
                    <a:cubicBezTo>
                      <a:pt x="222" y="145"/>
                      <a:pt x="222" y="145"/>
                      <a:pt x="222" y="145"/>
                    </a:cubicBezTo>
                    <a:cubicBezTo>
                      <a:pt x="225" y="136"/>
                      <a:pt x="225" y="136"/>
                      <a:pt x="225" y="136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32" y="139"/>
                      <a:pt x="232" y="139"/>
                      <a:pt x="232" y="139"/>
                    </a:cubicBezTo>
                    <a:cubicBezTo>
                      <a:pt x="225" y="136"/>
                      <a:pt x="225" y="136"/>
                      <a:pt x="225" y="136"/>
                    </a:cubicBezTo>
                    <a:cubicBezTo>
                      <a:pt x="229" y="127"/>
                      <a:pt x="229" y="127"/>
                      <a:pt x="229" y="127"/>
                    </a:cubicBezTo>
                    <a:cubicBezTo>
                      <a:pt x="238" y="131"/>
                      <a:pt x="238" y="131"/>
                      <a:pt x="238" y="131"/>
                    </a:cubicBezTo>
                    <a:cubicBezTo>
                      <a:pt x="235" y="137"/>
                      <a:pt x="235" y="137"/>
                      <a:pt x="235" y="137"/>
                    </a:cubicBezTo>
                    <a:cubicBezTo>
                      <a:pt x="235" y="137"/>
                      <a:pt x="235" y="137"/>
                      <a:pt x="235" y="137"/>
                    </a:cubicBezTo>
                    <a:cubicBezTo>
                      <a:pt x="238" y="131"/>
                      <a:pt x="238" y="131"/>
                      <a:pt x="238" y="131"/>
                    </a:cubicBezTo>
                    <a:cubicBezTo>
                      <a:pt x="242" y="132"/>
                      <a:pt x="242" y="132"/>
                      <a:pt x="242" y="132"/>
                    </a:cubicBezTo>
                    <a:cubicBezTo>
                      <a:pt x="242" y="132"/>
                      <a:pt x="242" y="132"/>
                      <a:pt x="242" y="132"/>
                    </a:cubicBezTo>
                    <a:cubicBezTo>
                      <a:pt x="238" y="131"/>
                      <a:pt x="238" y="131"/>
                      <a:pt x="238" y="131"/>
                    </a:cubicBezTo>
                    <a:cubicBezTo>
                      <a:pt x="241" y="122"/>
                      <a:pt x="241" y="122"/>
                      <a:pt x="241" y="122"/>
                    </a:cubicBezTo>
                    <a:cubicBezTo>
                      <a:pt x="250" y="125"/>
                      <a:pt x="250" y="125"/>
                      <a:pt x="250" y="125"/>
                    </a:cubicBezTo>
                    <a:cubicBezTo>
                      <a:pt x="250" y="125"/>
                      <a:pt x="250" y="125"/>
                      <a:pt x="250" y="125"/>
                    </a:cubicBezTo>
                    <a:cubicBezTo>
                      <a:pt x="241" y="121"/>
                      <a:pt x="241" y="121"/>
                      <a:pt x="241" y="121"/>
                    </a:cubicBezTo>
                    <a:cubicBezTo>
                      <a:pt x="245" y="112"/>
                      <a:pt x="245" y="112"/>
                      <a:pt x="245" y="112"/>
                    </a:cubicBezTo>
                    <a:cubicBezTo>
                      <a:pt x="254" y="116"/>
                      <a:pt x="254" y="116"/>
                      <a:pt x="254" y="116"/>
                    </a:cubicBezTo>
                    <a:cubicBezTo>
                      <a:pt x="251" y="123"/>
                      <a:pt x="251" y="123"/>
                      <a:pt x="251" y="123"/>
                    </a:cubicBezTo>
                    <a:cubicBezTo>
                      <a:pt x="251" y="123"/>
                      <a:pt x="251" y="123"/>
                      <a:pt x="251" y="123"/>
                    </a:cubicBezTo>
                    <a:cubicBezTo>
                      <a:pt x="254" y="116"/>
                      <a:pt x="254" y="116"/>
                      <a:pt x="254" y="116"/>
                    </a:cubicBezTo>
                    <a:cubicBezTo>
                      <a:pt x="256" y="117"/>
                      <a:pt x="256" y="117"/>
                      <a:pt x="256" y="117"/>
                    </a:cubicBezTo>
                    <a:cubicBezTo>
                      <a:pt x="256" y="117"/>
                      <a:pt x="256" y="117"/>
                      <a:pt x="256" y="117"/>
                    </a:cubicBezTo>
                    <a:cubicBezTo>
                      <a:pt x="254" y="116"/>
                      <a:pt x="254" y="116"/>
                      <a:pt x="254" y="116"/>
                    </a:cubicBezTo>
                    <a:cubicBezTo>
                      <a:pt x="258" y="107"/>
                      <a:pt x="258" y="107"/>
                      <a:pt x="258" y="107"/>
                    </a:cubicBezTo>
                    <a:cubicBezTo>
                      <a:pt x="261" y="108"/>
                      <a:pt x="261" y="108"/>
                      <a:pt x="261" y="108"/>
                    </a:cubicBezTo>
                    <a:cubicBezTo>
                      <a:pt x="261" y="108"/>
                      <a:pt x="261" y="108"/>
                      <a:pt x="261" y="108"/>
                    </a:cubicBezTo>
                    <a:cubicBezTo>
                      <a:pt x="258" y="107"/>
                      <a:pt x="258" y="107"/>
                      <a:pt x="258" y="107"/>
                    </a:cubicBezTo>
                    <a:cubicBezTo>
                      <a:pt x="261" y="98"/>
                      <a:pt x="261" y="98"/>
                      <a:pt x="261" y="98"/>
                    </a:cubicBezTo>
                    <a:cubicBezTo>
                      <a:pt x="265" y="99"/>
                      <a:pt x="265" y="99"/>
                      <a:pt x="265" y="99"/>
                    </a:cubicBezTo>
                    <a:cubicBezTo>
                      <a:pt x="265" y="99"/>
                      <a:pt x="265" y="99"/>
                      <a:pt x="265" y="99"/>
                    </a:cubicBezTo>
                    <a:cubicBezTo>
                      <a:pt x="261" y="98"/>
                      <a:pt x="261" y="98"/>
                      <a:pt x="261" y="98"/>
                    </a:cubicBezTo>
                    <a:cubicBezTo>
                      <a:pt x="265" y="89"/>
                      <a:pt x="265" y="89"/>
                      <a:pt x="265" y="89"/>
                    </a:cubicBezTo>
                    <a:cubicBezTo>
                      <a:pt x="267" y="90"/>
                      <a:pt x="267" y="90"/>
                      <a:pt x="267" y="90"/>
                    </a:cubicBezTo>
                    <a:cubicBezTo>
                      <a:pt x="267" y="90"/>
                      <a:pt x="267" y="89"/>
                      <a:pt x="267" y="89"/>
                    </a:cubicBezTo>
                    <a:cubicBezTo>
                      <a:pt x="265" y="88"/>
                      <a:pt x="265" y="88"/>
                      <a:pt x="265" y="88"/>
                    </a:cubicBezTo>
                    <a:cubicBezTo>
                      <a:pt x="268" y="79"/>
                      <a:pt x="268" y="79"/>
                      <a:pt x="268" y="79"/>
                    </a:cubicBezTo>
                    <a:cubicBezTo>
                      <a:pt x="268" y="80"/>
                      <a:pt x="268" y="80"/>
                      <a:pt x="268" y="80"/>
                    </a:cubicBezTo>
                    <a:cubicBezTo>
                      <a:pt x="268" y="79"/>
                      <a:pt x="268" y="79"/>
                      <a:pt x="268" y="79"/>
                    </a:cubicBezTo>
                    <a:cubicBezTo>
                      <a:pt x="268" y="79"/>
                      <a:pt x="268" y="79"/>
                      <a:pt x="268" y="79"/>
                    </a:cubicBezTo>
                    <a:cubicBezTo>
                      <a:pt x="268" y="78"/>
                      <a:pt x="268" y="78"/>
                      <a:pt x="268" y="78"/>
                    </a:cubicBezTo>
                    <a:cubicBezTo>
                      <a:pt x="268" y="78"/>
                      <a:pt x="268" y="78"/>
                      <a:pt x="268" y="78"/>
                    </a:cubicBezTo>
                    <a:cubicBezTo>
                      <a:pt x="268" y="79"/>
                      <a:pt x="268" y="79"/>
                      <a:pt x="268" y="79"/>
                    </a:cubicBezTo>
                    <a:cubicBezTo>
                      <a:pt x="259" y="76"/>
                      <a:pt x="259" y="76"/>
                      <a:pt x="259" y="76"/>
                    </a:cubicBezTo>
                    <a:cubicBezTo>
                      <a:pt x="262" y="67"/>
                      <a:pt x="262" y="67"/>
                      <a:pt x="262" y="67"/>
                    </a:cubicBezTo>
                    <a:cubicBezTo>
                      <a:pt x="268" y="69"/>
                      <a:pt x="268" y="69"/>
                      <a:pt x="268" y="69"/>
                    </a:cubicBezTo>
                    <a:cubicBezTo>
                      <a:pt x="268" y="69"/>
                      <a:pt x="268" y="69"/>
                      <a:pt x="268" y="69"/>
                    </a:cubicBezTo>
                    <a:cubicBezTo>
                      <a:pt x="262" y="67"/>
                      <a:pt x="262" y="67"/>
                      <a:pt x="262" y="67"/>
                    </a:cubicBezTo>
                    <a:cubicBezTo>
                      <a:pt x="266" y="58"/>
                      <a:pt x="266" y="58"/>
                      <a:pt x="266" y="58"/>
                    </a:cubicBezTo>
                    <a:cubicBezTo>
                      <a:pt x="267" y="58"/>
                      <a:pt x="267" y="58"/>
                      <a:pt x="267" y="58"/>
                    </a:cubicBezTo>
                    <a:cubicBezTo>
                      <a:pt x="267" y="58"/>
                      <a:pt x="267" y="58"/>
                      <a:pt x="267" y="58"/>
                    </a:cubicBezTo>
                    <a:cubicBezTo>
                      <a:pt x="266" y="57"/>
                      <a:pt x="266" y="57"/>
                      <a:pt x="266" y="57"/>
                    </a:cubicBezTo>
                    <a:cubicBezTo>
                      <a:pt x="267" y="55"/>
                      <a:pt x="267" y="55"/>
                      <a:pt x="267" y="55"/>
                    </a:cubicBezTo>
                    <a:cubicBezTo>
                      <a:pt x="267" y="55"/>
                      <a:pt x="267" y="55"/>
                      <a:pt x="267" y="55"/>
                    </a:cubicBezTo>
                    <a:cubicBezTo>
                      <a:pt x="266" y="57"/>
                      <a:pt x="266" y="57"/>
                      <a:pt x="266" y="57"/>
                    </a:cubicBezTo>
                    <a:cubicBezTo>
                      <a:pt x="257" y="54"/>
                      <a:pt x="257" y="54"/>
                      <a:pt x="257" y="54"/>
                    </a:cubicBezTo>
                    <a:cubicBezTo>
                      <a:pt x="260" y="45"/>
                      <a:pt x="260" y="45"/>
                      <a:pt x="260" y="45"/>
                    </a:cubicBezTo>
                    <a:cubicBezTo>
                      <a:pt x="266" y="47"/>
                      <a:pt x="266" y="47"/>
                      <a:pt x="266" y="47"/>
                    </a:cubicBezTo>
                    <a:cubicBezTo>
                      <a:pt x="266" y="47"/>
                      <a:pt x="266" y="47"/>
                      <a:pt x="266" y="47"/>
                    </a:cubicBezTo>
                    <a:cubicBezTo>
                      <a:pt x="260" y="45"/>
                      <a:pt x="260" y="45"/>
                      <a:pt x="260" y="45"/>
                    </a:cubicBezTo>
                    <a:cubicBezTo>
                      <a:pt x="263" y="37"/>
                      <a:pt x="263" y="37"/>
                      <a:pt x="263" y="37"/>
                    </a:cubicBezTo>
                    <a:cubicBezTo>
                      <a:pt x="263" y="37"/>
                      <a:pt x="263" y="37"/>
                      <a:pt x="263" y="37"/>
                    </a:cubicBezTo>
                    <a:cubicBezTo>
                      <a:pt x="260" y="45"/>
                      <a:pt x="260" y="45"/>
                      <a:pt x="260" y="45"/>
                    </a:cubicBezTo>
                    <a:cubicBezTo>
                      <a:pt x="251" y="41"/>
                      <a:pt x="251" y="41"/>
                      <a:pt x="251" y="41"/>
                    </a:cubicBezTo>
                    <a:cubicBezTo>
                      <a:pt x="255" y="32"/>
                      <a:pt x="255" y="32"/>
                      <a:pt x="255" y="32"/>
                    </a:cubicBezTo>
                    <a:cubicBezTo>
                      <a:pt x="262" y="35"/>
                      <a:pt x="262" y="35"/>
                      <a:pt x="262" y="35"/>
                    </a:cubicBezTo>
                    <a:cubicBezTo>
                      <a:pt x="262" y="35"/>
                      <a:pt x="262" y="35"/>
                      <a:pt x="262" y="35"/>
                    </a:cubicBezTo>
                    <a:cubicBezTo>
                      <a:pt x="255" y="32"/>
                      <a:pt x="255" y="32"/>
                      <a:pt x="255" y="32"/>
                    </a:cubicBezTo>
                    <a:cubicBezTo>
                      <a:pt x="256" y="29"/>
                      <a:pt x="256" y="29"/>
                      <a:pt x="256" y="29"/>
                    </a:cubicBezTo>
                    <a:cubicBezTo>
                      <a:pt x="256" y="29"/>
                      <a:pt x="256" y="29"/>
                      <a:pt x="256" y="29"/>
                    </a:cubicBezTo>
                    <a:cubicBezTo>
                      <a:pt x="255" y="32"/>
                      <a:pt x="255" y="32"/>
                      <a:pt x="255" y="32"/>
                    </a:cubicBezTo>
                    <a:cubicBezTo>
                      <a:pt x="246" y="29"/>
                      <a:pt x="246" y="29"/>
                      <a:pt x="246" y="29"/>
                    </a:cubicBezTo>
                    <a:cubicBezTo>
                      <a:pt x="248" y="22"/>
                      <a:pt x="248" y="22"/>
                      <a:pt x="248" y="22"/>
                    </a:cubicBezTo>
                    <a:cubicBezTo>
                      <a:pt x="248" y="22"/>
                      <a:pt x="248" y="22"/>
                      <a:pt x="248" y="22"/>
                    </a:cubicBezTo>
                    <a:cubicBezTo>
                      <a:pt x="245" y="29"/>
                      <a:pt x="245" y="29"/>
                      <a:pt x="245" y="29"/>
                    </a:cubicBezTo>
                    <a:cubicBezTo>
                      <a:pt x="236" y="25"/>
                      <a:pt x="236" y="25"/>
                      <a:pt x="236" y="25"/>
                    </a:cubicBezTo>
                    <a:cubicBezTo>
                      <a:pt x="240" y="17"/>
                      <a:pt x="240" y="17"/>
                      <a:pt x="240" y="17"/>
                    </a:cubicBezTo>
                    <a:cubicBezTo>
                      <a:pt x="240" y="17"/>
                      <a:pt x="240" y="16"/>
                      <a:pt x="240" y="16"/>
                    </a:cubicBezTo>
                    <a:cubicBezTo>
                      <a:pt x="236" y="25"/>
                      <a:pt x="236" y="25"/>
                      <a:pt x="236" y="25"/>
                    </a:cubicBezTo>
                    <a:cubicBezTo>
                      <a:pt x="227" y="22"/>
                      <a:pt x="227" y="22"/>
                      <a:pt x="227" y="22"/>
                    </a:cubicBezTo>
                    <a:cubicBezTo>
                      <a:pt x="231" y="13"/>
                      <a:pt x="231" y="13"/>
                      <a:pt x="231" y="13"/>
                    </a:cubicBezTo>
                    <a:cubicBezTo>
                      <a:pt x="238" y="16"/>
                      <a:pt x="238" y="16"/>
                      <a:pt x="238" y="16"/>
                    </a:cubicBezTo>
                    <a:cubicBezTo>
                      <a:pt x="238" y="15"/>
                      <a:pt x="238" y="15"/>
                      <a:pt x="237" y="15"/>
                    </a:cubicBezTo>
                    <a:cubicBezTo>
                      <a:pt x="231" y="13"/>
                      <a:pt x="231" y="13"/>
                      <a:pt x="231" y="13"/>
                    </a:cubicBezTo>
                    <a:cubicBezTo>
                      <a:pt x="231" y="11"/>
                      <a:pt x="231" y="11"/>
                      <a:pt x="231" y="11"/>
                    </a:cubicBezTo>
                    <a:cubicBezTo>
                      <a:pt x="231" y="11"/>
                      <a:pt x="231" y="11"/>
                      <a:pt x="231" y="11"/>
                    </a:cubicBezTo>
                    <a:cubicBezTo>
                      <a:pt x="231" y="12"/>
                      <a:pt x="231" y="12"/>
                      <a:pt x="231" y="12"/>
                    </a:cubicBezTo>
                    <a:cubicBezTo>
                      <a:pt x="222" y="9"/>
                      <a:pt x="222" y="9"/>
                      <a:pt x="222" y="9"/>
                    </a:cubicBezTo>
                    <a:cubicBezTo>
                      <a:pt x="222" y="7"/>
                      <a:pt x="222" y="7"/>
                      <a:pt x="222" y="7"/>
                    </a:cubicBezTo>
                    <a:cubicBezTo>
                      <a:pt x="222" y="7"/>
                      <a:pt x="222" y="7"/>
                      <a:pt x="222" y="7"/>
                    </a:cubicBezTo>
                    <a:cubicBezTo>
                      <a:pt x="222" y="9"/>
                      <a:pt x="222" y="9"/>
                      <a:pt x="222" y="9"/>
                    </a:cubicBezTo>
                    <a:cubicBezTo>
                      <a:pt x="213" y="6"/>
                      <a:pt x="213" y="6"/>
                      <a:pt x="213" y="6"/>
                    </a:cubicBezTo>
                    <a:cubicBezTo>
                      <a:pt x="213" y="4"/>
                      <a:pt x="213" y="4"/>
                      <a:pt x="213" y="4"/>
                    </a:cubicBezTo>
                    <a:cubicBezTo>
                      <a:pt x="213" y="4"/>
                      <a:pt x="213" y="4"/>
                      <a:pt x="213" y="4"/>
                    </a:cubicBezTo>
                    <a:cubicBezTo>
                      <a:pt x="212" y="5"/>
                      <a:pt x="212" y="5"/>
                      <a:pt x="212" y="5"/>
                    </a:cubicBezTo>
                    <a:cubicBezTo>
                      <a:pt x="203" y="2"/>
                      <a:pt x="203" y="2"/>
                      <a:pt x="203" y="2"/>
                    </a:cubicBezTo>
                    <a:cubicBezTo>
                      <a:pt x="204" y="1"/>
                      <a:pt x="204" y="1"/>
                      <a:pt x="204" y="1"/>
                    </a:cubicBezTo>
                    <a:cubicBezTo>
                      <a:pt x="204" y="1"/>
                      <a:pt x="204" y="1"/>
                      <a:pt x="204" y="1"/>
                    </a:cubicBezTo>
                    <a:cubicBezTo>
                      <a:pt x="203" y="2"/>
                      <a:pt x="203" y="2"/>
                      <a:pt x="203" y="2"/>
                    </a:cubicBezTo>
                    <a:cubicBezTo>
                      <a:pt x="200" y="1"/>
                      <a:pt x="200" y="1"/>
                      <a:pt x="200" y="1"/>
                    </a:cubicBezTo>
                    <a:cubicBezTo>
                      <a:pt x="199" y="0"/>
                      <a:pt x="199" y="0"/>
                      <a:pt x="199" y="0"/>
                    </a:cubicBezTo>
                    <a:close/>
                    <a:moveTo>
                      <a:pt x="200" y="11"/>
                    </a:moveTo>
                    <a:cubicBezTo>
                      <a:pt x="196" y="20"/>
                      <a:pt x="196" y="20"/>
                      <a:pt x="196" y="20"/>
                    </a:cubicBezTo>
                    <a:cubicBezTo>
                      <a:pt x="187" y="17"/>
                      <a:pt x="187" y="17"/>
                      <a:pt x="187" y="17"/>
                    </a:cubicBezTo>
                    <a:cubicBezTo>
                      <a:pt x="191" y="8"/>
                      <a:pt x="191" y="8"/>
                      <a:pt x="191" y="8"/>
                    </a:cubicBezTo>
                    <a:lnTo>
                      <a:pt x="200" y="11"/>
                    </a:lnTo>
                    <a:close/>
                    <a:moveTo>
                      <a:pt x="49" y="131"/>
                    </a:moveTo>
                    <a:cubicBezTo>
                      <a:pt x="52" y="122"/>
                      <a:pt x="52" y="122"/>
                      <a:pt x="52" y="122"/>
                    </a:cubicBezTo>
                    <a:cubicBezTo>
                      <a:pt x="61" y="126"/>
                      <a:pt x="61" y="126"/>
                      <a:pt x="61" y="126"/>
                    </a:cubicBezTo>
                    <a:cubicBezTo>
                      <a:pt x="58" y="135"/>
                      <a:pt x="58" y="135"/>
                      <a:pt x="58" y="135"/>
                    </a:cubicBezTo>
                    <a:lnTo>
                      <a:pt x="49" y="131"/>
                    </a:lnTo>
                    <a:close/>
                    <a:moveTo>
                      <a:pt x="58" y="135"/>
                    </a:moveTo>
                    <a:cubicBezTo>
                      <a:pt x="54" y="144"/>
                      <a:pt x="54" y="144"/>
                      <a:pt x="54" y="144"/>
                    </a:cubicBezTo>
                    <a:cubicBezTo>
                      <a:pt x="45" y="141"/>
                      <a:pt x="45" y="141"/>
                      <a:pt x="45" y="141"/>
                    </a:cubicBezTo>
                    <a:cubicBezTo>
                      <a:pt x="49" y="132"/>
                      <a:pt x="49" y="132"/>
                      <a:pt x="49" y="132"/>
                    </a:cubicBezTo>
                    <a:lnTo>
                      <a:pt x="58" y="135"/>
                    </a:lnTo>
                    <a:close/>
                    <a:moveTo>
                      <a:pt x="61" y="126"/>
                    </a:moveTo>
                    <a:cubicBezTo>
                      <a:pt x="70" y="129"/>
                      <a:pt x="70" y="129"/>
                      <a:pt x="70" y="129"/>
                    </a:cubicBezTo>
                    <a:cubicBezTo>
                      <a:pt x="67" y="138"/>
                      <a:pt x="67" y="138"/>
                      <a:pt x="67" y="138"/>
                    </a:cubicBezTo>
                    <a:cubicBezTo>
                      <a:pt x="58" y="135"/>
                      <a:pt x="58" y="135"/>
                      <a:pt x="58" y="135"/>
                    </a:cubicBezTo>
                    <a:lnTo>
                      <a:pt x="61" y="126"/>
                    </a:lnTo>
                    <a:close/>
                    <a:moveTo>
                      <a:pt x="83" y="124"/>
                    </a:moveTo>
                    <a:cubicBezTo>
                      <a:pt x="92" y="127"/>
                      <a:pt x="92" y="127"/>
                      <a:pt x="92" y="127"/>
                    </a:cubicBezTo>
                    <a:cubicBezTo>
                      <a:pt x="89" y="136"/>
                      <a:pt x="89" y="136"/>
                      <a:pt x="89" y="136"/>
                    </a:cubicBezTo>
                    <a:cubicBezTo>
                      <a:pt x="80" y="133"/>
                      <a:pt x="80" y="133"/>
                      <a:pt x="80" y="133"/>
                    </a:cubicBezTo>
                    <a:lnTo>
                      <a:pt x="83" y="124"/>
                    </a:lnTo>
                    <a:close/>
                    <a:moveTo>
                      <a:pt x="80" y="133"/>
                    </a:moveTo>
                    <a:cubicBezTo>
                      <a:pt x="71" y="129"/>
                      <a:pt x="71" y="129"/>
                      <a:pt x="71" y="129"/>
                    </a:cubicBezTo>
                    <a:cubicBezTo>
                      <a:pt x="74" y="120"/>
                      <a:pt x="74" y="120"/>
                      <a:pt x="74" y="120"/>
                    </a:cubicBezTo>
                    <a:cubicBezTo>
                      <a:pt x="83" y="124"/>
                      <a:pt x="83" y="124"/>
                      <a:pt x="83" y="124"/>
                    </a:cubicBezTo>
                    <a:lnTo>
                      <a:pt x="80" y="133"/>
                    </a:lnTo>
                    <a:close/>
                    <a:moveTo>
                      <a:pt x="83" y="124"/>
                    </a:moveTo>
                    <a:cubicBezTo>
                      <a:pt x="87" y="115"/>
                      <a:pt x="87" y="115"/>
                      <a:pt x="87" y="115"/>
                    </a:cubicBezTo>
                    <a:cubicBezTo>
                      <a:pt x="96" y="118"/>
                      <a:pt x="96" y="118"/>
                      <a:pt x="96" y="118"/>
                    </a:cubicBezTo>
                    <a:cubicBezTo>
                      <a:pt x="92" y="127"/>
                      <a:pt x="92" y="127"/>
                      <a:pt x="92" y="127"/>
                    </a:cubicBezTo>
                    <a:lnTo>
                      <a:pt x="83" y="124"/>
                    </a:lnTo>
                    <a:close/>
                    <a:moveTo>
                      <a:pt x="121" y="107"/>
                    </a:moveTo>
                    <a:cubicBezTo>
                      <a:pt x="118" y="116"/>
                      <a:pt x="118" y="116"/>
                      <a:pt x="118" y="116"/>
                    </a:cubicBezTo>
                    <a:cubicBezTo>
                      <a:pt x="109" y="112"/>
                      <a:pt x="109" y="112"/>
                      <a:pt x="109" y="112"/>
                    </a:cubicBezTo>
                    <a:cubicBezTo>
                      <a:pt x="112" y="103"/>
                      <a:pt x="112" y="103"/>
                      <a:pt x="112" y="103"/>
                    </a:cubicBezTo>
                    <a:lnTo>
                      <a:pt x="121" y="107"/>
                    </a:lnTo>
                    <a:close/>
                    <a:moveTo>
                      <a:pt x="112" y="103"/>
                    </a:moveTo>
                    <a:cubicBezTo>
                      <a:pt x="116" y="94"/>
                      <a:pt x="116" y="94"/>
                      <a:pt x="116" y="94"/>
                    </a:cubicBezTo>
                    <a:cubicBezTo>
                      <a:pt x="125" y="98"/>
                      <a:pt x="125" y="98"/>
                      <a:pt x="125" y="98"/>
                    </a:cubicBezTo>
                    <a:cubicBezTo>
                      <a:pt x="121" y="107"/>
                      <a:pt x="121" y="107"/>
                      <a:pt x="121" y="107"/>
                    </a:cubicBezTo>
                    <a:lnTo>
                      <a:pt x="112" y="103"/>
                    </a:lnTo>
                    <a:close/>
                    <a:moveTo>
                      <a:pt x="121" y="107"/>
                    </a:moveTo>
                    <a:cubicBezTo>
                      <a:pt x="130" y="110"/>
                      <a:pt x="130" y="110"/>
                      <a:pt x="130" y="110"/>
                    </a:cubicBezTo>
                    <a:cubicBezTo>
                      <a:pt x="127" y="119"/>
                      <a:pt x="127" y="119"/>
                      <a:pt x="127" y="119"/>
                    </a:cubicBezTo>
                    <a:cubicBezTo>
                      <a:pt x="118" y="116"/>
                      <a:pt x="118" y="116"/>
                      <a:pt x="118" y="116"/>
                    </a:cubicBezTo>
                    <a:lnTo>
                      <a:pt x="121" y="107"/>
                    </a:lnTo>
                    <a:close/>
                    <a:moveTo>
                      <a:pt x="121" y="107"/>
                    </a:moveTo>
                    <a:cubicBezTo>
                      <a:pt x="125" y="98"/>
                      <a:pt x="125" y="98"/>
                      <a:pt x="125" y="98"/>
                    </a:cubicBezTo>
                    <a:cubicBezTo>
                      <a:pt x="134" y="101"/>
                      <a:pt x="134" y="101"/>
                      <a:pt x="134" y="101"/>
                    </a:cubicBezTo>
                    <a:cubicBezTo>
                      <a:pt x="130" y="110"/>
                      <a:pt x="130" y="110"/>
                      <a:pt x="130" y="110"/>
                    </a:cubicBezTo>
                    <a:lnTo>
                      <a:pt x="121" y="107"/>
                    </a:lnTo>
                    <a:close/>
                    <a:moveTo>
                      <a:pt x="159" y="90"/>
                    </a:moveTo>
                    <a:cubicBezTo>
                      <a:pt x="168" y="93"/>
                      <a:pt x="168" y="93"/>
                      <a:pt x="168" y="93"/>
                    </a:cubicBezTo>
                    <a:cubicBezTo>
                      <a:pt x="165" y="102"/>
                      <a:pt x="165" y="102"/>
                      <a:pt x="165" y="102"/>
                    </a:cubicBezTo>
                    <a:cubicBezTo>
                      <a:pt x="156" y="99"/>
                      <a:pt x="156" y="99"/>
                      <a:pt x="156" y="99"/>
                    </a:cubicBezTo>
                    <a:lnTo>
                      <a:pt x="159" y="90"/>
                    </a:lnTo>
                    <a:close/>
                    <a:moveTo>
                      <a:pt x="155" y="99"/>
                    </a:moveTo>
                    <a:cubicBezTo>
                      <a:pt x="147" y="96"/>
                      <a:pt x="147" y="96"/>
                      <a:pt x="147" y="96"/>
                    </a:cubicBezTo>
                    <a:cubicBezTo>
                      <a:pt x="150" y="87"/>
                      <a:pt x="150" y="87"/>
                      <a:pt x="150" y="87"/>
                    </a:cubicBezTo>
                    <a:cubicBezTo>
                      <a:pt x="159" y="90"/>
                      <a:pt x="159" y="90"/>
                      <a:pt x="159" y="90"/>
                    </a:cubicBezTo>
                    <a:lnTo>
                      <a:pt x="155" y="99"/>
                    </a:lnTo>
                    <a:close/>
                    <a:moveTo>
                      <a:pt x="159" y="90"/>
                    </a:moveTo>
                    <a:cubicBezTo>
                      <a:pt x="163" y="81"/>
                      <a:pt x="163" y="81"/>
                      <a:pt x="163" y="81"/>
                    </a:cubicBezTo>
                    <a:cubicBezTo>
                      <a:pt x="172" y="84"/>
                      <a:pt x="172" y="84"/>
                      <a:pt x="172" y="84"/>
                    </a:cubicBezTo>
                    <a:cubicBezTo>
                      <a:pt x="168" y="93"/>
                      <a:pt x="168" y="93"/>
                      <a:pt x="168" y="93"/>
                    </a:cubicBezTo>
                    <a:lnTo>
                      <a:pt x="159" y="90"/>
                    </a:lnTo>
                    <a:close/>
                    <a:moveTo>
                      <a:pt x="172" y="84"/>
                    </a:moveTo>
                    <a:cubicBezTo>
                      <a:pt x="181" y="88"/>
                      <a:pt x="181" y="88"/>
                      <a:pt x="181" y="88"/>
                    </a:cubicBezTo>
                    <a:cubicBezTo>
                      <a:pt x="177" y="97"/>
                      <a:pt x="177" y="97"/>
                      <a:pt x="177" y="97"/>
                    </a:cubicBezTo>
                    <a:cubicBezTo>
                      <a:pt x="168" y="93"/>
                      <a:pt x="168" y="93"/>
                      <a:pt x="168" y="93"/>
                    </a:cubicBezTo>
                    <a:lnTo>
                      <a:pt x="172" y="84"/>
                    </a:lnTo>
                    <a:close/>
                    <a:moveTo>
                      <a:pt x="172" y="84"/>
                    </a:moveTo>
                    <a:cubicBezTo>
                      <a:pt x="175" y="75"/>
                      <a:pt x="175" y="75"/>
                      <a:pt x="175" y="75"/>
                    </a:cubicBezTo>
                    <a:cubicBezTo>
                      <a:pt x="184" y="79"/>
                      <a:pt x="184" y="79"/>
                      <a:pt x="184" y="79"/>
                    </a:cubicBezTo>
                    <a:cubicBezTo>
                      <a:pt x="181" y="88"/>
                      <a:pt x="181" y="88"/>
                      <a:pt x="181" y="88"/>
                    </a:cubicBezTo>
                    <a:lnTo>
                      <a:pt x="172" y="84"/>
                    </a:lnTo>
                    <a:close/>
                    <a:moveTo>
                      <a:pt x="175" y="75"/>
                    </a:moveTo>
                    <a:cubicBezTo>
                      <a:pt x="179" y="66"/>
                      <a:pt x="179" y="66"/>
                      <a:pt x="179" y="66"/>
                    </a:cubicBezTo>
                    <a:cubicBezTo>
                      <a:pt x="188" y="70"/>
                      <a:pt x="188" y="70"/>
                      <a:pt x="188" y="70"/>
                    </a:cubicBezTo>
                    <a:cubicBezTo>
                      <a:pt x="184" y="79"/>
                      <a:pt x="184" y="79"/>
                      <a:pt x="184" y="79"/>
                    </a:cubicBezTo>
                    <a:lnTo>
                      <a:pt x="175" y="75"/>
                    </a:lnTo>
                    <a:close/>
                    <a:moveTo>
                      <a:pt x="184" y="79"/>
                    </a:moveTo>
                    <a:cubicBezTo>
                      <a:pt x="193" y="82"/>
                      <a:pt x="193" y="82"/>
                      <a:pt x="193" y="82"/>
                    </a:cubicBezTo>
                    <a:cubicBezTo>
                      <a:pt x="190" y="91"/>
                      <a:pt x="190" y="91"/>
                      <a:pt x="190" y="91"/>
                    </a:cubicBezTo>
                    <a:cubicBezTo>
                      <a:pt x="181" y="88"/>
                      <a:pt x="181" y="88"/>
                      <a:pt x="181" y="88"/>
                    </a:cubicBezTo>
                    <a:lnTo>
                      <a:pt x="184" y="79"/>
                    </a:lnTo>
                    <a:close/>
                    <a:moveTo>
                      <a:pt x="184" y="79"/>
                    </a:moveTo>
                    <a:cubicBezTo>
                      <a:pt x="188" y="70"/>
                      <a:pt x="188" y="70"/>
                      <a:pt x="188" y="70"/>
                    </a:cubicBezTo>
                    <a:cubicBezTo>
                      <a:pt x="197" y="73"/>
                      <a:pt x="197" y="73"/>
                      <a:pt x="197" y="73"/>
                    </a:cubicBezTo>
                    <a:cubicBezTo>
                      <a:pt x="193" y="82"/>
                      <a:pt x="193" y="82"/>
                      <a:pt x="193" y="82"/>
                    </a:cubicBezTo>
                    <a:lnTo>
                      <a:pt x="184" y="79"/>
                    </a:lnTo>
                    <a:close/>
                    <a:moveTo>
                      <a:pt x="188" y="69"/>
                    </a:moveTo>
                    <a:cubicBezTo>
                      <a:pt x="191" y="61"/>
                      <a:pt x="191" y="61"/>
                      <a:pt x="191" y="61"/>
                    </a:cubicBezTo>
                    <a:cubicBezTo>
                      <a:pt x="200" y="64"/>
                      <a:pt x="200" y="64"/>
                      <a:pt x="200" y="64"/>
                    </a:cubicBezTo>
                    <a:cubicBezTo>
                      <a:pt x="197" y="73"/>
                      <a:pt x="197" y="73"/>
                      <a:pt x="197" y="73"/>
                    </a:cubicBezTo>
                    <a:lnTo>
                      <a:pt x="188" y="69"/>
                    </a:lnTo>
                    <a:close/>
                    <a:moveTo>
                      <a:pt x="188" y="69"/>
                    </a:moveTo>
                    <a:cubicBezTo>
                      <a:pt x="179" y="66"/>
                      <a:pt x="179" y="66"/>
                      <a:pt x="179" y="66"/>
                    </a:cubicBezTo>
                    <a:cubicBezTo>
                      <a:pt x="182" y="57"/>
                      <a:pt x="182" y="57"/>
                      <a:pt x="182" y="57"/>
                    </a:cubicBezTo>
                    <a:cubicBezTo>
                      <a:pt x="191" y="60"/>
                      <a:pt x="191" y="60"/>
                      <a:pt x="191" y="60"/>
                    </a:cubicBezTo>
                    <a:lnTo>
                      <a:pt x="188" y="69"/>
                    </a:lnTo>
                    <a:close/>
                    <a:moveTo>
                      <a:pt x="179" y="66"/>
                    </a:moveTo>
                    <a:cubicBezTo>
                      <a:pt x="170" y="62"/>
                      <a:pt x="170" y="62"/>
                      <a:pt x="170" y="62"/>
                    </a:cubicBezTo>
                    <a:cubicBezTo>
                      <a:pt x="173" y="53"/>
                      <a:pt x="173" y="53"/>
                      <a:pt x="173" y="53"/>
                    </a:cubicBezTo>
                    <a:cubicBezTo>
                      <a:pt x="182" y="57"/>
                      <a:pt x="182" y="57"/>
                      <a:pt x="182" y="57"/>
                    </a:cubicBezTo>
                    <a:lnTo>
                      <a:pt x="179" y="66"/>
                    </a:lnTo>
                    <a:close/>
                    <a:moveTo>
                      <a:pt x="179" y="66"/>
                    </a:moveTo>
                    <a:cubicBezTo>
                      <a:pt x="175" y="75"/>
                      <a:pt x="175" y="75"/>
                      <a:pt x="175" y="75"/>
                    </a:cubicBezTo>
                    <a:cubicBezTo>
                      <a:pt x="166" y="72"/>
                      <a:pt x="166" y="72"/>
                      <a:pt x="166" y="72"/>
                    </a:cubicBezTo>
                    <a:cubicBezTo>
                      <a:pt x="170" y="63"/>
                      <a:pt x="170" y="63"/>
                      <a:pt x="170" y="63"/>
                    </a:cubicBezTo>
                    <a:lnTo>
                      <a:pt x="179" y="66"/>
                    </a:lnTo>
                    <a:close/>
                    <a:moveTo>
                      <a:pt x="175" y="75"/>
                    </a:moveTo>
                    <a:cubicBezTo>
                      <a:pt x="172" y="84"/>
                      <a:pt x="172" y="84"/>
                      <a:pt x="172" y="84"/>
                    </a:cubicBezTo>
                    <a:cubicBezTo>
                      <a:pt x="163" y="81"/>
                      <a:pt x="163" y="81"/>
                      <a:pt x="163" y="81"/>
                    </a:cubicBezTo>
                    <a:cubicBezTo>
                      <a:pt x="166" y="72"/>
                      <a:pt x="166" y="72"/>
                      <a:pt x="166" y="72"/>
                    </a:cubicBezTo>
                    <a:lnTo>
                      <a:pt x="175" y="75"/>
                    </a:lnTo>
                    <a:close/>
                    <a:moveTo>
                      <a:pt x="163" y="81"/>
                    </a:moveTo>
                    <a:cubicBezTo>
                      <a:pt x="154" y="77"/>
                      <a:pt x="154" y="77"/>
                      <a:pt x="154" y="77"/>
                    </a:cubicBezTo>
                    <a:cubicBezTo>
                      <a:pt x="157" y="68"/>
                      <a:pt x="157" y="68"/>
                      <a:pt x="157" y="68"/>
                    </a:cubicBezTo>
                    <a:cubicBezTo>
                      <a:pt x="166" y="72"/>
                      <a:pt x="166" y="72"/>
                      <a:pt x="166" y="72"/>
                    </a:cubicBezTo>
                    <a:lnTo>
                      <a:pt x="163" y="81"/>
                    </a:lnTo>
                    <a:close/>
                    <a:moveTo>
                      <a:pt x="162" y="81"/>
                    </a:moveTo>
                    <a:cubicBezTo>
                      <a:pt x="159" y="90"/>
                      <a:pt x="159" y="90"/>
                      <a:pt x="159" y="90"/>
                    </a:cubicBezTo>
                    <a:cubicBezTo>
                      <a:pt x="150" y="86"/>
                      <a:pt x="150" y="86"/>
                      <a:pt x="150" y="86"/>
                    </a:cubicBezTo>
                    <a:cubicBezTo>
                      <a:pt x="153" y="77"/>
                      <a:pt x="153" y="77"/>
                      <a:pt x="153" y="77"/>
                    </a:cubicBezTo>
                    <a:lnTo>
                      <a:pt x="162" y="81"/>
                    </a:lnTo>
                    <a:close/>
                    <a:moveTo>
                      <a:pt x="150" y="86"/>
                    </a:moveTo>
                    <a:cubicBezTo>
                      <a:pt x="141" y="83"/>
                      <a:pt x="141" y="83"/>
                      <a:pt x="141" y="83"/>
                    </a:cubicBezTo>
                    <a:cubicBezTo>
                      <a:pt x="144" y="74"/>
                      <a:pt x="144" y="74"/>
                      <a:pt x="144" y="74"/>
                    </a:cubicBezTo>
                    <a:cubicBezTo>
                      <a:pt x="153" y="77"/>
                      <a:pt x="153" y="77"/>
                      <a:pt x="153" y="77"/>
                    </a:cubicBezTo>
                    <a:lnTo>
                      <a:pt x="150" y="86"/>
                    </a:lnTo>
                    <a:close/>
                    <a:moveTo>
                      <a:pt x="150" y="86"/>
                    </a:moveTo>
                    <a:cubicBezTo>
                      <a:pt x="146" y="95"/>
                      <a:pt x="146" y="95"/>
                      <a:pt x="146" y="95"/>
                    </a:cubicBezTo>
                    <a:cubicBezTo>
                      <a:pt x="137" y="92"/>
                      <a:pt x="137" y="92"/>
                      <a:pt x="137" y="92"/>
                    </a:cubicBezTo>
                    <a:cubicBezTo>
                      <a:pt x="141" y="83"/>
                      <a:pt x="141" y="83"/>
                      <a:pt x="141" y="83"/>
                    </a:cubicBezTo>
                    <a:lnTo>
                      <a:pt x="150" y="86"/>
                    </a:lnTo>
                    <a:close/>
                    <a:moveTo>
                      <a:pt x="146" y="96"/>
                    </a:moveTo>
                    <a:cubicBezTo>
                      <a:pt x="143" y="105"/>
                      <a:pt x="143" y="105"/>
                      <a:pt x="143" y="105"/>
                    </a:cubicBezTo>
                    <a:cubicBezTo>
                      <a:pt x="134" y="101"/>
                      <a:pt x="134" y="101"/>
                      <a:pt x="134" y="101"/>
                    </a:cubicBezTo>
                    <a:cubicBezTo>
                      <a:pt x="137" y="92"/>
                      <a:pt x="137" y="92"/>
                      <a:pt x="137" y="92"/>
                    </a:cubicBezTo>
                    <a:lnTo>
                      <a:pt x="146" y="96"/>
                    </a:lnTo>
                    <a:close/>
                    <a:moveTo>
                      <a:pt x="137" y="92"/>
                    </a:moveTo>
                    <a:cubicBezTo>
                      <a:pt x="128" y="88"/>
                      <a:pt x="128" y="88"/>
                      <a:pt x="128" y="88"/>
                    </a:cubicBezTo>
                    <a:cubicBezTo>
                      <a:pt x="132" y="80"/>
                      <a:pt x="132" y="80"/>
                      <a:pt x="132" y="80"/>
                    </a:cubicBezTo>
                    <a:cubicBezTo>
                      <a:pt x="141" y="83"/>
                      <a:pt x="141" y="83"/>
                      <a:pt x="141" y="83"/>
                    </a:cubicBezTo>
                    <a:lnTo>
                      <a:pt x="137" y="92"/>
                    </a:lnTo>
                    <a:close/>
                    <a:moveTo>
                      <a:pt x="137" y="92"/>
                    </a:moveTo>
                    <a:cubicBezTo>
                      <a:pt x="134" y="101"/>
                      <a:pt x="134" y="101"/>
                      <a:pt x="134" y="101"/>
                    </a:cubicBezTo>
                    <a:cubicBezTo>
                      <a:pt x="125" y="98"/>
                      <a:pt x="125" y="98"/>
                      <a:pt x="125" y="98"/>
                    </a:cubicBezTo>
                    <a:cubicBezTo>
                      <a:pt x="128" y="89"/>
                      <a:pt x="128" y="89"/>
                      <a:pt x="128" y="89"/>
                    </a:cubicBezTo>
                    <a:lnTo>
                      <a:pt x="137" y="92"/>
                    </a:lnTo>
                    <a:close/>
                    <a:moveTo>
                      <a:pt x="134" y="101"/>
                    </a:moveTo>
                    <a:cubicBezTo>
                      <a:pt x="143" y="105"/>
                      <a:pt x="143" y="105"/>
                      <a:pt x="143" y="105"/>
                    </a:cubicBezTo>
                    <a:cubicBezTo>
                      <a:pt x="139" y="114"/>
                      <a:pt x="139" y="114"/>
                      <a:pt x="139" y="114"/>
                    </a:cubicBezTo>
                    <a:cubicBezTo>
                      <a:pt x="130" y="110"/>
                      <a:pt x="130" y="110"/>
                      <a:pt x="130" y="110"/>
                    </a:cubicBezTo>
                    <a:lnTo>
                      <a:pt x="134" y="101"/>
                    </a:lnTo>
                    <a:close/>
                    <a:moveTo>
                      <a:pt x="143" y="105"/>
                    </a:moveTo>
                    <a:cubicBezTo>
                      <a:pt x="152" y="108"/>
                      <a:pt x="152" y="108"/>
                      <a:pt x="152" y="108"/>
                    </a:cubicBezTo>
                    <a:cubicBezTo>
                      <a:pt x="148" y="117"/>
                      <a:pt x="148" y="117"/>
                      <a:pt x="148" y="117"/>
                    </a:cubicBezTo>
                    <a:cubicBezTo>
                      <a:pt x="140" y="114"/>
                      <a:pt x="140" y="114"/>
                      <a:pt x="140" y="114"/>
                    </a:cubicBezTo>
                    <a:lnTo>
                      <a:pt x="143" y="105"/>
                    </a:lnTo>
                    <a:close/>
                    <a:moveTo>
                      <a:pt x="143" y="105"/>
                    </a:moveTo>
                    <a:cubicBezTo>
                      <a:pt x="146" y="96"/>
                      <a:pt x="146" y="96"/>
                      <a:pt x="146" y="96"/>
                    </a:cubicBezTo>
                    <a:cubicBezTo>
                      <a:pt x="155" y="99"/>
                      <a:pt x="155" y="99"/>
                      <a:pt x="155" y="99"/>
                    </a:cubicBezTo>
                    <a:cubicBezTo>
                      <a:pt x="152" y="108"/>
                      <a:pt x="152" y="108"/>
                      <a:pt x="152" y="108"/>
                    </a:cubicBezTo>
                    <a:lnTo>
                      <a:pt x="143" y="105"/>
                    </a:lnTo>
                    <a:close/>
                    <a:moveTo>
                      <a:pt x="156" y="99"/>
                    </a:moveTo>
                    <a:cubicBezTo>
                      <a:pt x="165" y="103"/>
                      <a:pt x="165" y="103"/>
                      <a:pt x="165" y="103"/>
                    </a:cubicBezTo>
                    <a:cubicBezTo>
                      <a:pt x="161" y="112"/>
                      <a:pt x="161" y="112"/>
                      <a:pt x="161" y="112"/>
                    </a:cubicBezTo>
                    <a:cubicBezTo>
                      <a:pt x="152" y="108"/>
                      <a:pt x="152" y="108"/>
                      <a:pt x="152" y="108"/>
                    </a:cubicBezTo>
                    <a:lnTo>
                      <a:pt x="156" y="99"/>
                    </a:lnTo>
                    <a:close/>
                    <a:moveTo>
                      <a:pt x="165" y="103"/>
                    </a:moveTo>
                    <a:cubicBezTo>
                      <a:pt x="174" y="106"/>
                      <a:pt x="174" y="106"/>
                      <a:pt x="174" y="106"/>
                    </a:cubicBezTo>
                    <a:cubicBezTo>
                      <a:pt x="170" y="115"/>
                      <a:pt x="170" y="115"/>
                      <a:pt x="170" y="115"/>
                    </a:cubicBezTo>
                    <a:cubicBezTo>
                      <a:pt x="161" y="112"/>
                      <a:pt x="161" y="112"/>
                      <a:pt x="161" y="112"/>
                    </a:cubicBezTo>
                    <a:lnTo>
                      <a:pt x="165" y="103"/>
                    </a:lnTo>
                    <a:close/>
                    <a:moveTo>
                      <a:pt x="165" y="103"/>
                    </a:moveTo>
                    <a:cubicBezTo>
                      <a:pt x="168" y="94"/>
                      <a:pt x="168" y="94"/>
                      <a:pt x="168" y="94"/>
                    </a:cubicBezTo>
                    <a:cubicBezTo>
                      <a:pt x="177" y="97"/>
                      <a:pt x="177" y="97"/>
                      <a:pt x="177" y="97"/>
                    </a:cubicBezTo>
                    <a:cubicBezTo>
                      <a:pt x="174" y="106"/>
                      <a:pt x="174" y="106"/>
                      <a:pt x="174" y="106"/>
                    </a:cubicBezTo>
                    <a:lnTo>
                      <a:pt x="165" y="103"/>
                    </a:lnTo>
                    <a:close/>
                    <a:moveTo>
                      <a:pt x="177" y="97"/>
                    </a:moveTo>
                    <a:cubicBezTo>
                      <a:pt x="186" y="101"/>
                      <a:pt x="186" y="101"/>
                      <a:pt x="186" y="101"/>
                    </a:cubicBezTo>
                    <a:cubicBezTo>
                      <a:pt x="183" y="109"/>
                      <a:pt x="183" y="109"/>
                      <a:pt x="183" y="109"/>
                    </a:cubicBezTo>
                    <a:cubicBezTo>
                      <a:pt x="174" y="106"/>
                      <a:pt x="174" y="106"/>
                      <a:pt x="174" y="106"/>
                    </a:cubicBezTo>
                    <a:lnTo>
                      <a:pt x="177" y="97"/>
                    </a:lnTo>
                    <a:close/>
                    <a:moveTo>
                      <a:pt x="177" y="97"/>
                    </a:moveTo>
                    <a:cubicBezTo>
                      <a:pt x="181" y="88"/>
                      <a:pt x="181" y="88"/>
                      <a:pt x="181" y="88"/>
                    </a:cubicBezTo>
                    <a:cubicBezTo>
                      <a:pt x="190" y="91"/>
                      <a:pt x="190" y="91"/>
                      <a:pt x="190" y="91"/>
                    </a:cubicBezTo>
                    <a:cubicBezTo>
                      <a:pt x="186" y="100"/>
                      <a:pt x="186" y="100"/>
                      <a:pt x="186" y="100"/>
                    </a:cubicBezTo>
                    <a:lnTo>
                      <a:pt x="177" y="97"/>
                    </a:lnTo>
                    <a:close/>
                    <a:moveTo>
                      <a:pt x="190" y="91"/>
                    </a:moveTo>
                    <a:cubicBezTo>
                      <a:pt x="199" y="95"/>
                      <a:pt x="199" y="95"/>
                      <a:pt x="199" y="95"/>
                    </a:cubicBezTo>
                    <a:cubicBezTo>
                      <a:pt x="196" y="104"/>
                      <a:pt x="196" y="104"/>
                      <a:pt x="196" y="104"/>
                    </a:cubicBezTo>
                    <a:cubicBezTo>
                      <a:pt x="187" y="100"/>
                      <a:pt x="187" y="100"/>
                      <a:pt x="187" y="100"/>
                    </a:cubicBezTo>
                    <a:lnTo>
                      <a:pt x="190" y="91"/>
                    </a:lnTo>
                    <a:close/>
                    <a:moveTo>
                      <a:pt x="190" y="91"/>
                    </a:moveTo>
                    <a:cubicBezTo>
                      <a:pt x="194" y="82"/>
                      <a:pt x="194" y="82"/>
                      <a:pt x="194" y="82"/>
                    </a:cubicBezTo>
                    <a:cubicBezTo>
                      <a:pt x="203" y="86"/>
                      <a:pt x="203" y="86"/>
                      <a:pt x="203" y="86"/>
                    </a:cubicBezTo>
                    <a:cubicBezTo>
                      <a:pt x="199" y="95"/>
                      <a:pt x="199" y="95"/>
                      <a:pt x="199" y="95"/>
                    </a:cubicBezTo>
                    <a:lnTo>
                      <a:pt x="190" y="91"/>
                    </a:lnTo>
                    <a:close/>
                    <a:moveTo>
                      <a:pt x="194" y="82"/>
                    </a:moveTo>
                    <a:cubicBezTo>
                      <a:pt x="197" y="73"/>
                      <a:pt x="197" y="73"/>
                      <a:pt x="197" y="73"/>
                    </a:cubicBezTo>
                    <a:cubicBezTo>
                      <a:pt x="206" y="77"/>
                      <a:pt x="206" y="77"/>
                      <a:pt x="206" y="77"/>
                    </a:cubicBezTo>
                    <a:cubicBezTo>
                      <a:pt x="203" y="86"/>
                      <a:pt x="203" y="86"/>
                      <a:pt x="203" y="86"/>
                    </a:cubicBezTo>
                    <a:lnTo>
                      <a:pt x="194" y="82"/>
                    </a:lnTo>
                    <a:close/>
                    <a:moveTo>
                      <a:pt x="206" y="77"/>
                    </a:moveTo>
                    <a:cubicBezTo>
                      <a:pt x="215" y="80"/>
                      <a:pt x="215" y="80"/>
                      <a:pt x="215" y="80"/>
                    </a:cubicBezTo>
                    <a:cubicBezTo>
                      <a:pt x="212" y="89"/>
                      <a:pt x="212" y="89"/>
                      <a:pt x="212" y="89"/>
                    </a:cubicBezTo>
                    <a:cubicBezTo>
                      <a:pt x="203" y="86"/>
                      <a:pt x="203" y="86"/>
                      <a:pt x="203" y="86"/>
                    </a:cubicBezTo>
                    <a:lnTo>
                      <a:pt x="206" y="77"/>
                    </a:lnTo>
                    <a:close/>
                    <a:moveTo>
                      <a:pt x="206" y="76"/>
                    </a:moveTo>
                    <a:cubicBezTo>
                      <a:pt x="210" y="68"/>
                      <a:pt x="210" y="68"/>
                      <a:pt x="210" y="68"/>
                    </a:cubicBezTo>
                    <a:cubicBezTo>
                      <a:pt x="219" y="71"/>
                      <a:pt x="219" y="71"/>
                      <a:pt x="219" y="71"/>
                    </a:cubicBezTo>
                    <a:cubicBezTo>
                      <a:pt x="215" y="80"/>
                      <a:pt x="215" y="80"/>
                      <a:pt x="215" y="80"/>
                    </a:cubicBezTo>
                    <a:lnTo>
                      <a:pt x="206" y="76"/>
                    </a:lnTo>
                    <a:close/>
                    <a:moveTo>
                      <a:pt x="206" y="76"/>
                    </a:moveTo>
                    <a:cubicBezTo>
                      <a:pt x="197" y="73"/>
                      <a:pt x="197" y="73"/>
                      <a:pt x="197" y="73"/>
                    </a:cubicBezTo>
                    <a:cubicBezTo>
                      <a:pt x="201" y="64"/>
                      <a:pt x="201" y="64"/>
                      <a:pt x="201" y="64"/>
                    </a:cubicBezTo>
                    <a:cubicBezTo>
                      <a:pt x="210" y="67"/>
                      <a:pt x="210" y="67"/>
                      <a:pt x="210" y="67"/>
                    </a:cubicBezTo>
                    <a:lnTo>
                      <a:pt x="206" y="76"/>
                    </a:lnTo>
                    <a:close/>
                    <a:moveTo>
                      <a:pt x="201" y="64"/>
                    </a:moveTo>
                    <a:cubicBezTo>
                      <a:pt x="204" y="55"/>
                      <a:pt x="204" y="55"/>
                      <a:pt x="204" y="55"/>
                    </a:cubicBezTo>
                    <a:cubicBezTo>
                      <a:pt x="213" y="58"/>
                      <a:pt x="213" y="58"/>
                      <a:pt x="213" y="58"/>
                    </a:cubicBezTo>
                    <a:cubicBezTo>
                      <a:pt x="210" y="67"/>
                      <a:pt x="210" y="67"/>
                      <a:pt x="210" y="67"/>
                    </a:cubicBezTo>
                    <a:lnTo>
                      <a:pt x="201" y="64"/>
                    </a:lnTo>
                    <a:close/>
                    <a:moveTo>
                      <a:pt x="200" y="64"/>
                    </a:moveTo>
                    <a:cubicBezTo>
                      <a:pt x="191" y="60"/>
                      <a:pt x="191" y="60"/>
                      <a:pt x="191" y="60"/>
                    </a:cubicBezTo>
                    <a:cubicBezTo>
                      <a:pt x="195" y="51"/>
                      <a:pt x="195" y="51"/>
                      <a:pt x="195" y="51"/>
                    </a:cubicBezTo>
                    <a:cubicBezTo>
                      <a:pt x="204" y="55"/>
                      <a:pt x="204" y="55"/>
                      <a:pt x="204" y="55"/>
                    </a:cubicBezTo>
                    <a:lnTo>
                      <a:pt x="200" y="64"/>
                    </a:lnTo>
                    <a:close/>
                    <a:moveTo>
                      <a:pt x="191" y="60"/>
                    </a:moveTo>
                    <a:cubicBezTo>
                      <a:pt x="182" y="57"/>
                      <a:pt x="182" y="57"/>
                      <a:pt x="182" y="57"/>
                    </a:cubicBezTo>
                    <a:cubicBezTo>
                      <a:pt x="186" y="48"/>
                      <a:pt x="186" y="48"/>
                      <a:pt x="186" y="48"/>
                    </a:cubicBezTo>
                    <a:cubicBezTo>
                      <a:pt x="195" y="51"/>
                      <a:pt x="195" y="51"/>
                      <a:pt x="195" y="51"/>
                    </a:cubicBezTo>
                    <a:lnTo>
                      <a:pt x="191" y="60"/>
                    </a:lnTo>
                    <a:close/>
                    <a:moveTo>
                      <a:pt x="182" y="57"/>
                    </a:moveTo>
                    <a:cubicBezTo>
                      <a:pt x="173" y="53"/>
                      <a:pt x="173" y="53"/>
                      <a:pt x="173" y="53"/>
                    </a:cubicBezTo>
                    <a:cubicBezTo>
                      <a:pt x="177" y="44"/>
                      <a:pt x="177" y="44"/>
                      <a:pt x="177" y="44"/>
                    </a:cubicBezTo>
                    <a:cubicBezTo>
                      <a:pt x="186" y="48"/>
                      <a:pt x="186" y="48"/>
                      <a:pt x="186" y="48"/>
                    </a:cubicBezTo>
                    <a:lnTo>
                      <a:pt x="182" y="57"/>
                    </a:lnTo>
                    <a:close/>
                    <a:moveTo>
                      <a:pt x="173" y="53"/>
                    </a:moveTo>
                    <a:cubicBezTo>
                      <a:pt x="164" y="50"/>
                      <a:pt x="164" y="50"/>
                      <a:pt x="164" y="50"/>
                    </a:cubicBezTo>
                    <a:cubicBezTo>
                      <a:pt x="168" y="41"/>
                      <a:pt x="168" y="41"/>
                      <a:pt x="168" y="41"/>
                    </a:cubicBezTo>
                    <a:cubicBezTo>
                      <a:pt x="176" y="44"/>
                      <a:pt x="176" y="44"/>
                      <a:pt x="176" y="44"/>
                    </a:cubicBezTo>
                    <a:lnTo>
                      <a:pt x="173" y="53"/>
                    </a:lnTo>
                    <a:close/>
                    <a:moveTo>
                      <a:pt x="173" y="53"/>
                    </a:moveTo>
                    <a:cubicBezTo>
                      <a:pt x="170" y="62"/>
                      <a:pt x="170" y="62"/>
                      <a:pt x="170" y="62"/>
                    </a:cubicBezTo>
                    <a:cubicBezTo>
                      <a:pt x="161" y="59"/>
                      <a:pt x="161" y="59"/>
                      <a:pt x="161" y="59"/>
                    </a:cubicBezTo>
                    <a:cubicBezTo>
                      <a:pt x="164" y="50"/>
                      <a:pt x="164" y="50"/>
                      <a:pt x="164" y="50"/>
                    </a:cubicBezTo>
                    <a:lnTo>
                      <a:pt x="173" y="53"/>
                    </a:lnTo>
                    <a:close/>
                    <a:moveTo>
                      <a:pt x="169" y="63"/>
                    </a:moveTo>
                    <a:cubicBezTo>
                      <a:pt x="166" y="72"/>
                      <a:pt x="166" y="72"/>
                      <a:pt x="166" y="72"/>
                    </a:cubicBezTo>
                    <a:cubicBezTo>
                      <a:pt x="157" y="68"/>
                      <a:pt x="157" y="68"/>
                      <a:pt x="157" y="68"/>
                    </a:cubicBezTo>
                    <a:cubicBezTo>
                      <a:pt x="160" y="59"/>
                      <a:pt x="160" y="59"/>
                      <a:pt x="160" y="59"/>
                    </a:cubicBezTo>
                    <a:lnTo>
                      <a:pt x="169" y="63"/>
                    </a:lnTo>
                    <a:close/>
                    <a:moveTo>
                      <a:pt x="157" y="68"/>
                    </a:moveTo>
                    <a:cubicBezTo>
                      <a:pt x="148" y="65"/>
                      <a:pt x="148" y="65"/>
                      <a:pt x="148" y="65"/>
                    </a:cubicBezTo>
                    <a:cubicBezTo>
                      <a:pt x="151" y="56"/>
                      <a:pt x="151" y="56"/>
                      <a:pt x="151" y="56"/>
                    </a:cubicBezTo>
                    <a:cubicBezTo>
                      <a:pt x="160" y="59"/>
                      <a:pt x="160" y="59"/>
                      <a:pt x="160" y="59"/>
                    </a:cubicBezTo>
                    <a:lnTo>
                      <a:pt x="157" y="68"/>
                    </a:lnTo>
                    <a:close/>
                    <a:moveTo>
                      <a:pt x="157" y="68"/>
                    </a:moveTo>
                    <a:cubicBezTo>
                      <a:pt x="153" y="77"/>
                      <a:pt x="153" y="77"/>
                      <a:pt x="153" y="77"/>
                    </a:cubicBezTo>
                    <a:cubicBezTo>
                      <a:pt x="144" y="74"/>
                      <a:pt x="144" y="74"/>
                      <a:pt x="144" y="74"/>
                    </a:cubicBezTo>
                    <a:cubicBezTo>
                      <a:pt x="148" y="65"/>
                      <a:pt x="148" y="65"/>
                      <a:pt x="148" y="65"/>
                    </a:cubicBezTo>
                    <a:lnTo>
                      <a:pt x="157" y="68"/>
                    </a:lnTo>
                    <a:close/>
                    <a:moveTo>
                      <a:pt x="144" y="74"/>
                    </a:moveTo>
                    <a:cubicBezTo>
                      <a:pt x="135" y="70"/>
                      <a:pt x="135" y="70"/>
                      <a:pt x="135" y="70"/>
                    </a:cubicBezTo>
                    <a:cubicBezTo>
                      <a:pt x="139" y="61"/>
                      <a:pt x="139" y="61"/>
                      <a:pt x="139" y="61"/>
                    </a:cubicBezTo>
                    <a:cubicBezTo>
                      <a:pt x="148" y="65"/>
                      <a:pt x="148" y="65"/>
                      <a:pt x="148" y="65"/>
                    </a:cubicBezTo>
                    <a:lnTo>
                      <a:pt x="144" y="74"/>
                    </a:lnTo>
                    <a:close/>
                    <a:moveTo>
                      <a:pt x="144" y="74"/>
                    </a:moveTo>
                    <a:cubicBezTo>
                      <a:pt x="141" y="83"/>
                      <a:pt x="141" y="83"/>
                      <a:pt x="141" y="83"/>
                    </a:cubicBezTo>
                    <a:cubicBezTo>
                      <a:pt x="132" y="79"/>
                      <a:pt x="132" y="79"/>
                      <a:pt x="132" y="79"/>
                    </a:cubicBezTo>
                    <a:cubicBezTo>
                      <a:pt x="135" y="70"/>
                      <a:pt x="135" y="70"/>
                      <a:pt x="135" y="70"/>
                    </a:cubicBezTo>
                    <a:lnTo>
                      <a:pt x="144" y="74"/>
                    </a:lnTo>
                    <a:close/>
                    <a:moveTo>
                      <a:pt x="132" y="79"/>
                    </a:moveTo>
                    <a:cubicBezTo>
                      <a:pt x="123" y="76"/>
                      <a:pt x="123" y="76"/>
                      <a:pt x="123" y="76"/>
                    </a:cubicBezTo>
                    <a:cubicBezTo>
                      <a:pt x="126" y="67"/>
                      <a:pt x="126" y="67"/>
                      <a:pt x="126" y="67"/>
                    </a:cubicBezTo>
                    <a:cubicBezTo>
                      <a:pt x="135" y="70"/>
                      <a:pt x="135" y="70"/>
                      <a:pt x="135" y="70"/>
                    </a:cubicBezTo>
                    <a:lnTo>
                      <a:pt x="132" y="79"/>
                    </a:lnTo>
                    <a:close/>
                    <a:moveTo>
                      <a:pt x="132" y="79"/>
                    </a:moveTo>
                    <a:cubicBezTo>
                      <a:pt x="128" y="88"/>
                      <a:pt x="128" y="88"/>
                      <a:pt x="128" y="88"/>
                    </a:cubicBezTo>
                    <a:cubicBezTo>
                      <a:pt x="119" y="85"/>
                      <a:pt x="119" y="85"/>
                      <a:pt x="119" y="85"/>
                    </a:cubicBezTo>
                    <a:cubicBezTo>
                      <a:pt x="123" y="76"/>
                      <a:pt x="123" y="76"/>
                      <a:pt x="123" y="76"/>
                    </a:cubicBezTo>
                    <a:lnTo>
                      <a:pt x="132" y="79"/>
                    </a:lnTo>
                    <a:close/>
                    <a:moveTo>
                      <a:pt x="128" y="89"/>
                    </a:moveTo>
                    <a:cubicBezTo>
                      <a:pt x="125" y="98"/>
                      <a:pt x="125" y="98"/>
                      <a:pt x="125" y="98"/>
                    </a:cubicBezTo>
                    <a:cubicBezTo>
                      <a:pt x="116" y="94"/>
                      <a:pt x="116" y="94"/>
                      <a:pt x="116" y="94"/>
                    </a:cubicBezTo>
                    <a:cubicBezTo>
                      <a:pt x="119" y="85"/>
                      <a:pt x="119" y="85"/>
                      <a:pt x="119" y="85"/>
                    </a:cubicBezTo>
                    <a:lnTo>
                      <a:pt x="128" y="89"/>
                    </a:lnTo>
                    <a:close/>
                    <a:moveTo>
                      <a:pt x="115" y="94"/>
                    </a:moveTo>
                    <a:cubicBezTo>
                      <a:pt x="106" y="91"/>
                      <a:pt x="106" y="91"/>
                      <a:pt x="106" y="91"/>
                    </a:cubicBezTo>
                    <a:cubicBezTo>
                      <a:pt x="110" y="82"/>
                      <a:pt x="110" y="82"/>
                      <a:pt x="110" y="82"/>
                    </a:cubicBezTo>
                    <a:cubicBezTo>
                      <a:pt x="119" y="85"/>
                      <a:pt x="119" y="85"/>
                      <a:pt x="119" y="85"/>
                    </a:cubicBezTo>
                    <a:lnTo>
                      <a:pt x="115" y="94"/>
                    </a:lnTo>
                    <a:close/>
                    <a:moveTo>
                      <a:pt x="115" y="94"/>
                    </a:moveTo>
                    <a:cubicBezTo>
                      <a:pt x="112" y="103"/>
                      <a:pt x="112" y="103"/>
                      <a:pt x="112" y="103"/>
                    </a:cubicBezTo>
                    <a:cubicBezTo>
                      <a:pt x="103" y="100"/>
                      <a:pt x="103" y="100"/>
                      <a:pt x="103" y="100"/>
                    </a:cubicBezTo>
                    <a:cubicBezTo>
                      <a:pt x="106" y="91"/>
                      <a:pt x="106" y="91"/>
                      <a:pt x="106" y="91"/>
                    </a:cubicBezTo>
                    <a:lnTo>
                      <a:pt x="115" y="94"/>
                    </a:lnTo>
                    <a:close/>
                    <a:moveTo>
                      <a:pt x="112" y="103"/>
                    </a:moveTo>
                    <a:cubicBezTo>
                      <a:pt x="108" y="112"/>
                      <a:pt x="108" y="112"/>
                      <a:pt x="108" y="112"/>
                    </a:cubicBezTo>
                    <a:cubicBezTo>
                      <a:pt x="99" y="109"/>
                      <a:pt x="99" y="109"/>
                      <a:pt x="99" y="109"/>
                    </a:cubicBezTo>
                    <a:cubicBezTo>
                      <a:pt x="103" y="100"/>
                      <a:pt x="103" y="100"/>
                      <a:pt x="103" y="100"/>
                    </a:cubicBezTo>
                    <a:lnTo>
                      <a:pt x="112" y="103"/>
                    </a:lnTo>
                    <a:close/>
                    <a:moveTo>
                      <a:pt x="108" y="113"/>
                    </a:moveTo>
                    <a:cubicBezTo>
                      <a:pt x="105" y="121"/>
                      <a:pt x="105" y="121"/>
                      <a:pt x="105" y="121"/>
                    </a:cubicBezTo>
                    <a:cubicBezTo>
                      <a:pt x="96" y="118"/>
                      <a:pt x="96" y="118"/>
                      <a:pt x="96" y="118"/>
                    </a:cubicBezTo>
                    <a:cubicBezTo>
                      <a:pt x="99" y="109"/>
                      <a:pt x="99" y="109"/>
                      <a:pt x="99" y="109"/>
                    </a:cubicBezTo>
                    <a:lnTo>
                      <a:pt x="108" y="113"/>
                    </a:lnTo>
                    <a:close/>
                    <a:moveTo>
                      <a:pt x="99" y="109"/>
                    </a:moveTo>
                    <a:cubicBezTo>
                      <a:pt x="90" y="105"/>
                      <a:pt x="90" y="105"/>
                      <a:pt x="90" y="105"/>
                    </a:cubicBezTo>
                    <a:cubicBezTo>
                      <a:pt x="94" y="96"/>
                      <a:pt x="94" y="96"/>
                      <a:pt x="94" y="96"/>
                    </a:cubicBezTo>
                    <a:cubicBezTo>
                      <a:pt x="103" y="100"/>
                      <a:pt x="103" y="100"/>
                      <a:pt x="103" y="100"/>
                    </a:cubicBezTo>
                    <a:lnTo>
                      <a:pt x="99" y="109"/>
                    </a:lnTo>
                    <a:close/>
                    <a:moveTo>
                      <a:pt x="99" y="109"/>
                    </a:moveTo>
                    <a:cubicBezTo>
                      <a:pt x="96" y="118"/>
                      <a:pt x="96" y="118"/>
                      <a:pt x="96" y="118"/>
                    </a:cubicBezTo>
                    <a:cubicBezTo>
                      <a:pt x="87" y="115"/>
                      <a:pt x="87" y="115"/>
                      <a:pt x="87" y="115"/>
                    </a:cubicBezTo>
                    <a:cubicBezTo>
                      <a:pt x="90" y="106"/>
                      <a:pt x="90" y="106"/>
                      <a:pt x="90" y="106"/>
                    </a:cubicBezTo>
                    <a:lnTo>
                      <a:pt x="99" y="109"/>
                    </a:lnTo>
                    <a:close/>
                    <a:moveTo>
                      <a:pt x="96" y="118"/>
                    </a:moveTo>
                    <a:cubicBezTo>
                      <a:pt x="105" y="122"/>
                      <a:pt x="105" y="122"/>
                      <a:pt x="105" y="122"/>
                    </a:cubicBezTo>
                    <a:cubicBezTo>
                      <a:pt x="101" y="131"/>
                      <a:pt x="101" y="131"/>
                      <a:pt x="101" y="131"/>
                    </a:cubicBezTo>
                    <a:cubicBezTo>
                      <a:pt x="92" y="127"/>
                      <a:pt x="92" y="127"/>
                      <a:pt x="92" y="127"/>
                    </a:cubicBezTo>
                    <a:lnTo>
                      <a:pt x="96" y="118"/>
                    </a:lnTo>
                    <a:close/>
                    <a:moveTo>
                      <a:pt x="105" y="122"/>
                    </a:moveTo>
                    <a:cubicBezTo>
                      <a:pt x="114" y="125"/>
                      <a:pt x="114" y="125"/>
                      <a:pt x="114" y="125"/>
                    </a:cubicBezTo>
                    <a:cubicBezTo>
                      <a:pt x="111" y="134"/>
                      <a:pt x="111" y="134"/>
                      <a:pt x="111" y="134"/>
                    </a:cubicBezTo>
                    <a:cubicBezTo>
                      <a:pt x="102" y="131"/>
                      <a:pt x="102" y="131"/>
                      <a:pt x="102" y="131"/>
                    </a:cubicBezTo>
                    <a:lnTo>
                      <a:pt x="105" y="122"/>
                    </a:lnTo>
                    <a:close/>
                    <a:moveTo>
                      <a:pt x="105" y="122"/>
                    </a:moveTo>
                    <a:cubicBezTo>
                      <a:pt x="109" y="113"/>
                      <a:pt x="109" y="113"/>
                      <a:pt x="109" y="113"/>
                    </a:cubicBezTo>
                    <a:cubicBezTo>
                      <a:pt x="117" y="116"/>
                      <a:pt x="117" y="116"/>
                      <a:pt x="117" y="116"/>
                    </a:cubicBezTo>
                    <a:cubicBezTo>
                      <a:pt x="114" y="125"/>
                      <a:pt x="114" y="125"/>
                      <a:pt x="114" y="125"/>
                    </a:cubicBezTo>
                    <a:lnTo>
                      <a:pt x="105" y="122"/>
                    </a:lnTo>
                    <a:close/>
                    <a:moveTo>
                      <a:pt x="118" y="116"/>
                    </a:moveTo>
                    <a:cubicBezTo>
                      <a:pt x="127" y="120"/>
                      <a:pt x="127" y="120"/>
                      <a:pt x="127" y="120"/>
                    </a:cubicBezTo>
                    <a:cubicBezTo>
                      <a:pt x="123" y="129"/>
                      <a:pt x="123" y="129"/>
                      <a:pt x="123" y="129"/>
                    </a:cubicBezTo>
                    <a:cubicBezTo>
                      <a:pt x="114" y="125"/>
                      <a:pt x="114" y="125"/>
                      <a:pt x="114" y="125"/>
                    </a:cubicBezTo>
                    <a:lnTo>
                      <a:pt x="118" y="116"/>
                    </a:lnTo>
                    <a:close/>
                    <a:moveTo>
                      <a:pt x="127" y="120"/>
                    </a:moveTo>
                    <a:cubicBezTo>
                      <a:pt x="136" y="123"/>
                      <a:pt x="136" y="123"/>
                      <a:pt x="136" y="123"/>
                    </a:cubicBezTo>
                    <a:cubicBezTo>
                      <a:pt x="132" y="132"/>
                      <a:pt x="132" y="132"/>
                      <a:pt x="132" y="132"/>
                    </a:cubicBezTo>
                    <a:cubicBezTo>
                      <a:pt x="123" y="129"/>
                      <a:pt x="123" y="129"/>
                      <a:pt x="123" y="129"/>
                    </a:cubicBezTo>
                    <a:lnTo>
                      <a:pt x="127" y="120"/>
                    </a:lnTo>
                    <a:close/>
                    <a:moveTo>
                      <a:pt x="127" y="119"/>
                    </a:moveTo>
                    <a:cubicBezTo>
                      <a:pt x="130" y="110"/>
                      <a:pt x="130" y="110"/>
                      <a:pt x="130" y="110"/>
                    </a:cubicBezTo>
                    <a:cubicBezTo>
                      <a:pt x="139" y="114"/>
                      <a:pt x="139" y="114"/>
                      <a:pt x="139" y="114"/>
                    </a:cubicBezTo>
                    <a:cubicBezTo>
                      <a:pt x="136" y="123"/>
                      <a:pt x="136" y="123"/>
                      <a:pt x="136" y="123"/>
                    </a:cubicBezTo>
                    <a:lnTo>
                      <a:pt x="127" y="119"/>
                    </a:lnTo>
                    <a:close/>
                    <a:moveTo>
                      <a:pt x="139" y="114"/>
                    </a:moveTo>
                    <a:cubicBezTo>
                      <a:pt x="148" y="117"/>
                      <a:pt x="148" y="117"/>
                      <a:pt x="148" y="117"/>
                    </a:cubicBezTo>
                    <a:cubicBezTo>
                      <a:pt x="145" y="126"/>
                      <a:pt x="145" y="126"/>
                      <a:pt x="145" y="126"/>
                    </a:cubicBezTo>
                    <a:cubicBezTo>
                      <a:pt x="136" y="123"/>
                      <a:pt x="136" y="123"/>
                      <a:pt x="136" y="123"/>
                    </a:cubicBezTo>
                    <a:lnTo>
                      <a:pt x="139" y="114"/>
                    </a:lnTo>
                    <a:close/>
                    <a:moveTo>
                      <a:pt x="149" y="117"/>
                    </a:moveTo>
                    <a:cubicBezTo>
                      <a:pt x="158" y="121"/>
                      <a:pt x="158" y="121"/>
                      <a:pt x="158" y="121"/>
                    </a:cubicBezTo>
                    <a:cubicBezTo>
                      <a:pt x="154" y="130"/>
                      <a:pt x="154" y="130"/>
                      <a:pt x="154" y="130"/>
                    </a:cubicBezTo>
                    <a:cubicBezTo>
                      <a:pt x="145" y="126"/>
                      <a:pt x="145" y="126"/>
                      <a:pt x="145" y="126"/>
                    </a:cubicBezTo>
                    <a:lnTo>
                      <a:pt x="149" y="117"/>
                    </a:lnTo>
                    <a:close/>
                    <a:moveTo>
                      <a:pt x="149" y="117"/>
                    </a:moveTo>
                    <a:cubicBezTo>
                      <a:pt x="152" y="108"/>
                      <a:pt x="152" y="108"/>
                      <a:pt x="152" y="108"/>
                    </a:cubicBezTo>
                    <a:cubicBezTo>
                      <a:pt x="161" y="112"/>
                      <a:pt x="161" y="112"/>
                      <a:pt x="161" y="112"/>
                    </a:cubicBezTo>
                    <a:cubicBezTo>
                      <a:pt x="158" y="121"/>
                      <a:pt x="158" y="121"/>
                      <a:pt x="158" y="121"/>
                    </a:cubicBezTo>
                    <a:lnTo>
                      <a:pt x="149" y="117"/>
                    </a:lnTo>
                    <a:close/>
                    <a:moveTo>
                      <a:pt x="161" y="112"/>
                    </a:moveTo>
                    <a:cubicBezTo>
                      <a:pt x="170" y="115"/>
                      <a:pt x="170" y="115"/>
                      <a:pt x="170" y="115"/>
                    </a:cubicBezTo>
                    <a:cubicBezTo>
                      <a:pt x="167" y="124"/>
                      <a:pt x="167" y="124"/>
                      <a:pt x="167" y="124"/>
                    </a:cubicBezTo>
                    <a:cubicBezTo>
                      <a:pt x="158" y="121"/>
                      <a:pt x="158" y="121"/>
                      <a:pt x="158" y="121"/>
                    </a:cubicBezTo>
                    <a:lnTo>
                      <a:pt x="161" y="112"/>
                    </a:lnTo>
                    <a:close/>
                    <a:moveTo>
                      <a:pt x="170" y="115"/>
                    </a:moveTo>
                    <a:cubicBezTo>
                      <a:pt x="179" y="119"/>
                      <a:pt x="179" y="119"/>
                      <a:pt x="179" y="119"/>
                    </a:cubicBezTo>
                    <a:cubicBezTo>
                      <a:pt x="176" y="128"/>
                      <a:pt x="176" y="128"/>
                      <a:pt x="176" y="128"/>
                    </a:cubicBezTo>
                    <a:cubicBezTo>
                      <a:pt x="167" y="124"/>
                      <a:pt x="167" y="124"/>
                      <a:pt x="167" y="124"/>
                    </a:cubicBezTo>
                    <a:lnTo>
                      <a:pt x="170" y="115"/>
                    </a:lnTo>
                    <a:close/>
                    <a:moveTo>
                      <a:pt x="170" y="115"/>
                    </a:moveTo>
                    <a:cubicBezTo>
                      <a:pt x="174" y="106"/>
                      <a:pt x="174" y="106"/>
                      <a:pt x="174" y="106"/>
                    </a:cubicBezTo>
                    <a:cubicBezTo>
                      <a:pt x="183" y="110"/>
                      <a:pt x="183" y="110"/>
                      <a:pt x="183" y="110"/>
                    </a:cubicBezTo>
                    <a:cubicBezTo>
                      <a:pt x="179" y="119"/>
                      <a:pt x="179" y="119"/>
                      <a:pt x="179" y="119"/>
                    </a:cubicBezTo>
                    <a:lnTo>
                      <a:pt x="170" y="115"/>
                    </a:lnTo>
                    <a:close/>
                    <a:moveTo>
                      <a:pt x="183" y="110"/>
                    </a:moveTo>
                    <a:cubicBezTo>
                      <a:pt x="192" y="113"/>
                      <a:pt x="192" y="113"/>
                      <a:pt x="192" y="113"/>
                    </a:cubicBezTo>
                    <a:cubicBezTo>
                      <a:pt x="189" y="122"/>
                      <a:pt x="189" y="122"/>
                      <a:pt x="189" y="122"/>
                    </a:cubicBezTo>
                    <a:cubicBezTo>
                      <a:pt x="180" y="119"/>
                      <a:pt x="180" y="119"/>
                      <a:pt x="180" y="119"/>
                    </a:cubicBezTo>
                    <a:lnTo>
                      <a:pt x="183" y="110"/>
                    </a:lnTo>
                    <a:close/>
                    <a:moveTo>
                      <a:pt x="183" y="110"/>
                    </a:moveTo>
                    <a:cubicBezTo>
                      <a:pt x="187" y="101"/>
                      <a:pt x="187" y="101"/>
                      <a:pt x="187" y="101"/>
                    </a:cubicBezTo>
                    <a:cubicBezTo>
                      <a:pt x="196" y="104"/>
                      <a:pt x="196" y="104"/>
                      <a:pt x="196" y="104"/>
                    </a:cubicBezTo>
                    <a:cubicBezTo>
                      <a:pt x="192" y="113"/>
                      <a:pt x="192" y="113"/>
                      <a:pt x="192" y="113"/>
                    </a:cubicBezTo>
                    <a:lnTo>
                      <a:pt x="183" y="110"/>
                    </a:lnTo>
                    <a:close/>
                    <a:moveTo>
                      <a:pt x="196" y="104"/>
                    </a:moveTo>
                    <a:cubicBezTo>
                      <a:pt x="205" y="108"/>
                      <a:pt x="205" y="108"/>
                      <a:pt x="205" y="108"/>
                    </a:cubicBezTo>
                    <a:cubicBezTo>
                      <a:pt x="201" y="116"/>
                      <a:pt x="201" y="116"/>
                      <a:pt x="201" y="116"/>
                    </a:cubicBezTo>
                    <a:cubicBezTo>
                      <a:pt x="192" y="113"/>
                      <a:pt x="192" y="113"/>
                      <a:pt x="192" y="113"/>
                    </a:cubicBezTo>
                    <a:lnTo>
                      <a:pt x="196" y="104"/>
                    </a:lnTo>
                    <a:close/>
                    <a:moveTo>
                      <a:pt x="196" y="104"/>
                    </a:moveTo>
                    <a:cubicBezTo>
                      <a:pt x="199" y="95"/>
                      <a:pt x="199" y="95"/>
                      <a:pt x="199" y="95"/>
                    </a:cubicBezTo>
                    <a:cubicBezTo>
                      <a:pt x="208" y="98"/>
                      <a:pt x="208" y="98"/>
                      <a:pt x="208" y="98"/>
                    </a:cubicBezTo>
                    <a:cubicBezTo>
                      <a:pt x="205" y="107"/>
                      <a:pt x="205" y="107"/>
                      <a:pt x="205" y="107"/>
                    </a:cubicBezTo>
                    <a:lnTo>
                      <a:pt x="196" y="104"/>
                    </a:lnTo>
                    <a:close/>
                    <a:moveTo>
                      <a:pt x="199" y="95"/>
                    </a:moveTo>
                    <a:cubicBezTo>
                      <a:pt x="203" y="86"/>
                      <a:pt x="203" y="86"/>
                      <a:pt x="203" y="86"/>
                    </a:cubicBezTo>
                    <a:cubicBezTo>
                      <a:pt x="212" y="89"/>
                      <a:pt x="212" y="89"/>
                      <a:pt x="212" y="89"/>
                    </a:cubicBezTo>
                    <a:cubicBezTo>
                      <a:pt x="208" y="98"/>
                      <a:pt x="208" y="98"/>
                      <a:pt x="208" y="98"/>
                    </a:cubicBezTo>
                    <a:lnTo>
                      <a:pt x="199" y="95"/>
                    </a:lnTo>
                    <a:close/>
                    <a:moveTo>
                      <a:pt x="212" y="89"/>
                    </a:moveTo>
                    <a:cubicBezTo>
                      <a:pt x="221" y="93"/>
                      <a:pt x="221" y="93"/>
                      <a:pt x="221" y="93"/>
                    </a:cubicBezTo>
                    <a:cubicBezTo>
                      <a:pt x="217" y="102"/>
                      <a:pt x="217" y="102"/>
                      <a:pt x="217" y="102"/>
                    </a:cubicBezTo>
                    <a:cubicBezTo>
                      <a:pt x="208" y="98"/>
                      <a:pt x="208" y="98"/>
                      <a:pt x="208" y="98"/>
                    </a:cubicBezTo>
                    <a:lnTo>
                      <a:pt x="212" y="89"/>
                    </a:lnTo>
                    <a:close/>
                    <a:moveTo>
                      <a:pt x="212" y="89"/>
                    </a:moveTo>
                    <a:cubicBezTo>
                      <a:pt x="215" y="80"/>
                      <a:pt x="215" y="80"/>
                      <a:pt x="215" y="80"/>
                    </a:cubicBezTo>
                    <a:cubicBezTo>
                      <a:pt x="224" y="84"/>
                      <a:pt x="224" y="84"/>
                      <a:pt x="224" y="84"/>
                    </a:cubicBezTo>
                    <a:cubicBezTo>
                      <a:pt x="221" y="93"/>
                      <a:pt x="221" y="93"/>
                      <a:pt x="221" y="93"/>
                    </a:cubicBezTo>
                    <a:lnTo>
                      <a:pt x="212" y="89"/>
                    </a:lnTo>
                    <a:close/>
                    <a:moveTo>
                      <a:pt x="215" y="80"/>
                    </a:moveTo>
                    <a:cubicBezTo>
                      <a:pt x="219" y="71"/>
                      <a:pt x="219" y="71"/>
                      <a:pt x="219" y="71"/>
                    </a:cubicBezTo>
                    <a:cubicBezTo>
                      <a:pt x="228" y="74"/>
                      <a:pt x="228" y="74"/>
                      <a:pt x="228" y="74"/>
                    </a:cubicBezTo>
                    <a:cubicBezTo>
                      <a:pt x="224" y="83"/>
                      <a:pt x="224" y="83"/>
                      <a:pt x="224" y="83"/>
                    </a:cubicBezTo>
                    <a:lnTo>
                      <a:pt x="215" y="80"/>
                    </a:lnTo>
                    <a:close/>
                    <a:moveTo>
                      <a:pt x="219" y="71"/>
                    </a:moveTo>
                    <a:cubicBezTo>
                      <a:pt x="222" y="62"/>
                      <a:pt x="222" y="62"/>
                      <a:pt x="222" y="62"/>
                    </a:cubicBezTo>
                    <a:cubicBezTo>
                      <a:pt x="231" y="65"/>
                      <a:pt x="231" y="65"/>
                      <a:pt x="231" y="65"/>
                    </a:cubicBezTo>
                    <a:cubicBezTo>
                      <a:pt x="228" y="74"/>
                      <a:pt x="228" y="74"/>
                      <a:pt x="228" y="74"/>
                    </a:cubicBezTo>
                    <a:lnTo>
                      <a:pt x="219" y="71"/>
                    </a:lnTo>
                    <a:close/>
                    <a:moveTo>
                      <a:pt x="219" y="71"/>
                    </a:moveTo>
                    <a:cubicBezTo>
                      <a:pt x="210" y="67"/>
                      <a:pt x="210" y="67"/>
                      <a:pt x="210" y="67"/>
                    </a:cubicBezTo>
                    <a:cubicBezTo>
                      <a:pt x="213" y="58"/>
                      <a:pt x="213" y="58"/>
                      <a:pt x="213" y="58"/>
                    </a:cubicBezTo>
                    <a:cubicBezTo>
                      <a:pt x="222" y="62"/>
                      <a:pt x="222" y="62"/>
                      <a:pt x="222" y="62"/>
                    </a:cubicBezTo>
                    <a:lnTo>
                      <a:pt x="219" y="71"/>
                    </a:lnTo>
                    <a:close/>
                    <a:moveTo>
                      <a:pt x="213" y="58"/>
                    </a:moveTo>
                    <a:cubicBezTo>
                      <a:pt x="217" y="49"/>
                      <a:pt x="217" y="49"/>
                      <a:pt x="217" y="49"/>
                    </a:cubicBezTo>
                    <a:cubicBezTo>
                      <a:pt x="226" y="53"/>
                      <a:pt x="226" y="53"/>
                      <a:pt x="226" y="53"/>
                    </a:cubicBezTo>
                    <a:cubicBezTo>
                      <a:pt x="222" y="62"/>
                      <a:pt x="222" y="62"/>
                      <a:pt x="222" y="62"/>
                    </a:cubicBezTo>
                    <a:lnTo>
                      <a:pt x="213" y="58"/>
                    </a:lnTo>
                    <a:close/>
                    <a:moveTo>
                      <a:pt x="213" y="58"/>
                    </a:moveTo>
                    <a:cubicBezTo>
                      <a:pt x="204" y="55"/>
                      <a:pt x="204" y="55"/>
                      <a:pt x="204" y="55"/>
                    </a:cubicBezTo>
                    <a:cubicBezTo>
                      <a:pt x="208" y="46"/>
                      <a:pt x="208" y="46"/>
                      <a:pt x="208" y="46"/>
                    </a:cubicBezTo>
                    <a:cubicBezTo>
                      <a:pt x="217" y="49"/>
                      <a:pt x="217" y="49"/>
                      <a:pt x="217" y="49"/>
                    </a:cubicBezTo>
                    <a:lnTo>
                      <a:pt x="213" y="58"/>
                    </a:lnTo>
                    <a:close/>
                    <a:moveTo>
                      <a:pt x="204" y="55"/>
                    </a:moveTo>
                    <a:cubicBezTo>
                      <a:pt x="195" y="51"/>
                      <a:pt x="195" y="51"/>
                      <a:pt x="195" y="51"/>
                    </a:cubicBezTo>
                    <a:cubicBezTo>
                      <a:pt x="198" y="42"/>
                      <a:pt x="198" y="42"/>
                      <a:pt x="198" y="42"/>
                    </a:cubicBezTo>
                    <a:cubicBezTo>
                      <a:pt x="207" y="46"/>
                      <a:pt x="207" y="46"/>
                      <a:pt x="207" y="46"/>
                    </a:cubicBezTo>
                    <a:lnTo>
                      <a:pt x="204" y="55"/>
                    </a:lnTo>
                    <a:close/>
                    <a:moveTo>
                      <a:pt x="195" y="51"/>
                    </a:moveTo>
                    <a:cubicBezTo>
                      <a:pt x="186" y="48"/>
                      <a:pt x="186" y="48"/>
                      <a:pt x="186" y="48"/>
                    </a:cubicBezTo>
                    <a:cubicBezTo>
                      <a:pt x="189" y="39"/>
                      <a:pt x="189" y="39"/>
                      <a:pt x="189" y="39"/>
                    </a:cubicBezTo>
                    <a:cubicBezTo>
                      <a:pt x="198" y="42"/>
                      <a:pt x="198" y="42"/>
                      <a:pt x="198" y="42"/>
                    </a:cubicBezTo>
                    <a:lnTo>
                      <a:pt x="195" y="51"/>
                    </a:lnTo>
                    <a:close/>
                    <a:moveTo>
                      <a:pt x="189" y="39"/>
                    </a:moveTo>
                    <a:cubicBezTo>
                      <a:pt x="193" y="30"/>
                      <a:pt x="193" y="30"/>
                      <a:pt x="193" y="30"/>
                    </a:cubicBezTo>
                    <a:cubicBezTo>
                      <a:pt x="202" y="33"/>
                      <a:pt x="202" y="33"/>
                      <a:pt x="202" y="33"/>
                    </a:cubicBezTo>
                    <a:cubicBezTo>
                      <a:pt x="198" y="42"/>
                      <a:pt x="198" y="42"/>
                      <a:pt x="198" y="42"/>
                    </a:cubicBezTo>
                    <a:lnTo>
                      <a:pt x="189" y="39"/>
                    </a:lnTo>
                    <a:close/>
                    <a:moveTo>
                      <a:pt x="189" y="38"/>
                    </a:moveTo>
                    <a:cubicBezTo>
                      <a:pt x="180" y="35"/>
                      <a:pt x="180" y="35"/>
                      <a:pt x="180" y="35"/>
                    </a:cubicBezTo>
                    <a:cubicBezTo>
                      <a:pt x="184" y="26"/>
                      <a:pt x="184" y="26"/>
                      <a:pt x="184" y="26"/>
                    </a:cubicBezTo>
                    <a:cubicBezTo>
                      <a:pt x="193" y="30"/>
                      <a:pt x="193" y="30"/>
                      <a:pt x="193" y="30"/>
                    </a:cubicBezTo>
                    <a:lnTo>
                      <a:pt x="189" y="38"/>
                    </a:lnTo>
                    <a:close/>
                    <a:moveTo>
                      <a:pt x="189" y="39"/>
                    </a:moveTo>
                    <a:cubicBezTo>
                      <a:pt x="186" y="48"/>
                      <a:pt x="186" y="48"/>
                      <a:pt x="186" y="48"/>
                    </a:cubicBezTo>
                    <a:cubicBezTo>
                      <a:pt x="177" y="44"/>
                      <a:pt x="177" y="44"/>
                      <a:pt x="177" y="44"/>
                    </a:cubicBezTo>
                    <a:cubicBezTo>
                      <a:pt x="180" y="35"/>
                      <a:pt x="180" y="35"/>
                      <a:pt x="180" y="35"/>
                    </a:cubicBezTo>
                    <a:lnTo>
                      <a:pt x="189" y="39"/>
                    </a:lnTo>
                    <a:close/>
                    <a:moveTo>
                      <a:pt x="177" y="44"/>
                    </a:moveTo>
                    <a:cubicBezTo>
                      <a:pt x="168" y="41"/>
                      <a:pt x="168" y="41"/>
                      <a:pt x="168" y="41"/>
                    </a:cubicBezTo>
                    <a:cubicBezTo>
                      <a:pt x="171" y="32"/>
                      <a:pt x="171" y="32"/>
                      <a:pt x="171" y="32"/>
                    </a:cubicBezTo>
                    <a:cubicBezTo>
                      <a:pt x="180" y="35"/>
                      <a:pt x="180" y="35"/>
                      <a:pt x="180" y="35"/>
                    </a:cubicBezTo>
                    <a:lnTo>
                      <a:pt x="177" y="44"/>
                    </a:lnTo>
                    <a:close/>
                    <a:moveTo>
                      <a:pt x="167" y="41"/>
                    </a:moveTo>
                    <a:cubicBezTo>
                      <a:pt x="158" y="37"/>
                      <a:pt x="158" y="37"/>
                      <a:pt x="158" y="37"/>
                    </a:cubicBezTo>
                    <a:cubicBezTo>
                      <a:pt x="162" y="28"/>
                      <a:pt x="162" y="28"/>
                      <a:pt x="162" y="28"/>
                    </a:cubicBezTo>
                    <a:cubicBezTo>
                      <a:pt x="171" y="32"/>
                      <a:pt x="171" y="32"/>
                      <a:pt x="171" y="32"/>
                    </a:cubicBezTo>
                    <a:lnTo>
                      <a:pt x="167" y="41"/>
                    </a:lnTo>
                    <a:close/>
                    <a:moveTo>
                      <a:pt x="167" y="41"/>
                    </a:moveTo>
                    <a:cubicBezTo>
                      <a:pt x="164" y="50"/>
                      <a:pt x="164" y="50"/>
                      <a:pt x="164" y="50"/>
                    </a:cubicBezTo>
                    <a:cubicBezTo>
                      <a:pt x="155" y="46"/>
                      <a:pt x="155" y="46"/>
                      <a:pt x="155" y="46"/>
                    </a:cubicBezTo>
                    <a:cubicBezTo>
                      <a:pt x="158" y="37"/>
                      <a:pt x="158" y="37"/>
                      <a:pt x="158" y="37"/>
                    </a:cubicBezTo>
                    <a:lnTo>
                      <a:pt x="167" y="41"/>
                    </a:lnTo>
                    <a:close/>
                    <a:moveTo>
                      <a:pt x="164" y="50"/>
                    </a:moveTo>
                    <a:cubicBezTo>
                      <a:pt x="160" y="59"/>
                      <a:pt x="160" y="59"/>
                      <a:pt x="160" y="59"/>
                    </a:cubicBezTo>
                    <a:cubicBezTo>
                      <a:pt x="151" y="55"/>
                      <a:pt x="151" y="55"/>
                      <a:pt x="151" y="55"/>
                    </a:cubicBezTo>
                    <a:cubicBezTo>
                      <a:pt x="155" y="46"/>
                      <a:pt x="155" y="46"/>
                      <a:pt x="155" y="46"/>
                    </a:cubicBezTo>
                    <a:lnTo>
                      <a:pt x="164" y="50"/>
                    </a:lnTo>
                    <a:close/>
                    <a:moveTo>
                      <a:pt x="151" y="55"/>
                    </a:moveTo>
                    <a:cubicBezTo>
                      <a:pt x="142" y="52"/>
                      <a:pt x="142" y="52"/>
                      <a:pt x="142" y="52"/>
                    </a:cubicBezTo>
                    <a:cubicBezTo>
                      <a:pt x="146" y="43"/>
                      <a:pt x="146" y="43"/>
                      <a:pt x="146" y="43"/>
                    </a:cubicBezTo>
                    <a:cubicBezTo>
                      <a:pt x="155" y="46"/>
                      <a:pt x="155" y="46"/>
                      <a:pt x="155" y="46"/>
                    </a:cubicBezTo>
                    <a:lnTo>
                      <a:pt x="151" y="55"/>
                    </a:lnTo>
                    <a:close/>
                    <a:moveTo>
                      <a:pt x="151" y="56"/>
                    </a:moveTo>
                    <a:cubicBezTo>
                      <a:pt x="148" y="65"/>
                      <a:pt x="148" y="65"/>
                      <a:pt x="148" y="65"/>
                    </a:cubicBezTo>
                    <a:cubicBezTo>
                      <a:pt x="139" y="61"/>
                      <a:pt x="139" y="61"/>
                      <a:pt x="139" y="61"/>
                    </a:cubicBezTo>
                    <a:cubicBezTo>
                      <a:pt x="142" y="52"/>
                      <a:pt x="142" y="52"/>
                      <a:pt x="142" y="52"/>
                    </a:cubicBezTo>
                    <a:lnTo>
                      <a:pt x="151" y="56"/>
                    </a:lnTo>
                    <a:close/>
                    <a:moveTo>
                      <a:pt x="139" y="61"/>
                    </a:moveTo>
                    <a:cubicBezTo>
                      <a:pt x="130" y="58"/>
                      <a:pt x="130" y="58"/>
                      <a:pt x="130" y="58"/>
                    </a:cubicBezTo>
                    <a:cubicBezTo>
                      <a:pt x="133" y="49"/>
                      <a:pt x="133" y="49"/>
                      <a:pt x="133" y="49"/>
                    </a:cubicBezTo>
                    <a:cubicBezTo>
                      <a:pt x="142" y="52"/>
                      <a:pt x="142" y="52"/>
                      <a:pt x="142" y="52"/>
                    </a:cubicBezTo>
                    <a:lnTo>
                      <a:pt x="139" y="61"/>
                    </a:lnTo>
                    <a:close/>
                    <a:moveTo>
                      <a:pt x="139" y="61"/>
                    </a:moveTo>
                    <a:cubicBezTo>
                      <a:pt x="135" y="70"/>
                      <a:pt x="135" y="70"/>
                      <a:pt x="135" y="70"/>
                    </a:cubicBezTo>
                    <a:cubicBezTo>
                      <a:pt x="126" y="67"/>
                      <a:pt x="126" y="67"/>
                      <a:pt x="126" y="67"/>
                    </a:cubicBezTo>
                    <a:cubicBezTo>
                      <a:pt x="130" y="58"/>
                      <a:pt x="130" y="58"/>
                      <a:pt x="130" y="58"/>
                    </a:cubicBezTo>
                    <a:lnTo>
                      <a:pt x="139" y="61"/>
                    </a:lnTo>
                    <a:close/>
                    <a:moveTo>
                      <a:pt x="126" y="67"/>
                    </a:moveTo>
                    <a:cubicBezTo>
                      <a:pt x="117" y="63"/>
                      <a:pt x="117" y="63"/>
                      <a:pt x="117" y="63"/>
                    </a:cubicBezTo>
                    <a:cubicBezTo>
                      <a:pt x="120" y="54"/>
                      <a:pt x="120" y="54"/>
                      <a:pt x="120" y="54"/>
                    </a:cubicBezTo>
                    <a:cubicBezTo>
                      <a:pt x="129" y="58"/>
                      <a:pt x="129" y="58"/>
                      <a:pt x="129" y="58"/>
                    </a:cubicBezTo>
                    <a:lnTo>
                      <a:pt x="126" y="67"/>
                    </a:lnTo>
                    <a:close/>
                    <a:moveTo>
                      <a:pt x="126" y="67"/>
                    </a:moveTo>
                    <a:cubicBezTo>
                      <a:pt x="122" y="76"/>
                      <a:pt x="122" y="76"/>
                      <a:pt x="122" y="76"/>
                    </a:cubicBezTo>
                    <a:cubicBezTo>
                      <a:pt x="113" y="72"/>
                      <a:pt x="113" y="72"/>
                      <a:pt x="113" y="72"/>
                    </a:cubicBezTo>
                    <a:cubicBezTo>
                      <a:pt x="117" y="63"/>
                      <a:pt x="117" y="63"/>
                      <a:pt x="117" y="63"/>
                    </a:cubicBezTo>
                    <a:lnTo>
                      <a:pt x="126" y="67"/>
                    </a:lnTo>
                    <a:close/>
                    <a:moveTo>
                      <a:pt x="122" y="76"/>
                    </a:moveTo>
                    <a:cubicBezTo>
                      <a:pt x="119" y="85"/>
                      <a:pt x="119" y="85"/>
                      <a:pt x="119" y="85"/>
                    </a:cubicBezTo>
                    <a:cubicBezTo>
                      <a:pt x="110" y="81"/>
                      <a:pt x="110" y="81"/>
                      <a:pt x="110" y="81"/>
                    </a:cubicBezTo>
                    <a:cubicBezTo>
                      <a:pt x="113" y="73"/>
                      <a:pt x="113" y="73"/>
                      <a:pt x="113" y="73"/>
                    </a:cubicBezTo>
                    <a:lnTo>
                      <a:pt x="122" y="76"/>
                    </a:lnTo>
                    <a:close/>
                    <a:moveTo>
                      <a:pt x="110" y="81"/>
                    </a:moveTo>
                    <a:cubicBezTo>
                      <a:pt x="101" y="78"/>
                      <a:pt x="101" y="78"/>
                      <a:pt x="101" y="78"/>
                    </a:cubicBezTo>
                    <a:cubicBezTo>
                      <a:pt x="104" y="69"/>
                      <a:pt x="104" y="69"/>
                      <a:pt x="104" y="69"/>
                    </a:cubicBezTo>
                    <a:cubicBezTo>
                      <a:pt x="113" y="72"/>
                      <a:pt x="113" y="72"/>
                      <a:pt x="113" y="72"/>
                    </a:cubicBezTo>
                    <a:lnTo>
                      <a:pt x="110" y="81"/>
                    </a:lnTo>
                    <a:close/>
                    <a:moveTo>
                      <a:pt x="110" y="82"/>
                    </a:moveTo>
                    <a:cubicBezTo>
                      <a:pt x="106" y="91"/>
                      <a:pt x="106" y="91"/>
                      <a:pt x="106" y="91"/>
                    </a:cubicBezTo>
                    <a:cubicBezTo>
                      <a:pt x="97" y="87"/>
                      <a:pt x="97" y="87"/>
                      <a:pt x="97" y="87"/>
                    </a:cubicBezTo>
                    <a:cubicBezTo>
                      <a:pt x="101" y="78"/>
                      <a:pt x="101" y="78"/>
                      <a:pt x="101" y="78"/>
                    </a:cubicBezTo>
                    <a:lnTo>
                      <a:pt x="110" y="82"/>
                    </a:lnTo>
                    <a:close/>
                    <a:moveTo>
                      <a:pt x="106" y="91"/>
                    </a:moveTo>
                    <a:cubicBezTo>
                      <a:pt x="103" y="100"/>
                      <a:pt x="103" y="100"/>
                      <a:pt x="103" y="100"/>
                    </a:cubicBezTo>
                    <a:cubicBezTo>
                      <a:pt x="94" y="96"/>
                      <a:pt x="94" y="96"/>
                      <a:pt x="94" y="96"/>
                    </a:cubicBezTo>
                    <a:cubicBezTo>
                      <a:pt x="97" y="87"/>
                      <a:pt x="97" y="87"/>
                      <a:pt x="97" y="87"/>
                    </a:cubicBezTo>
                    <a:lnTo>
                      <a:pt x="106" y="91"/>
                    </a:lnTo>
                    <a:close/>
                    <a:moveTo>
                      <a:pt x="94" y="96"/>
                    </a:moveTo>
                    <a:cubicBezTo>
                      <a:pt x="85" y="93"/>
                      <a:pt x="85" y="93"/>
                      <a:pt x="85" y="93"/>
                    </a:cubicBezTo>
                    <a:cubicBezTo>
                      <a:pt x="88" y="84"/>
                      <a:pt x="88" y="84"/>
                      <a:pt x="88" y="84"/>
                    </a:cubicBezTo>
                    <a:cubicBezTo>
                      <a:pt x="97" y="87"/>
                      <a:pt x="97" y="87"/>
                      <a:pt x="97" y="87"/>
                    </a:cubicBezTo>
                    <a:lnTo>
                      <a:pt x="94" y="96"/>
                    </a:lnTo>
                    <a:close/>
                    <a:moveTo>
                      <a:pt x="94" y="96"/>
                    </a:moveTo>
                    <a:cubicBezTo>
                      <a:pt x="90" y="105"/>
                      <a:pt x="90" y="105"/>
                      <a:pt x="90" y="105"/>
                    </a:cubicBezTo>
                    <a:cubicBezTo>
                      <a:pt x="81" y="102"/>
                      <a:pt x="81" y="102"/>
                      <a:pt x="81" y="102"/>
                    </a:cubicBezTo>
                    <a:cubicBezTo>
                      <a:pt x="85" y="93"/>
                      <a:pt x="85" y="93"/>
                      <a:pt x="85" y="93"/>
                    </a:cubicBezTo>
                    <a:lnTo>
                      <a:pt x="94" y="96"/>
                    </a:lnTo>
                    <a:close/>
                    <a:moveTo>
                      <a:pt x="90" y="105"/>
                    </a:moveTo>
                    <a:cubicBezTo>
                      <a:pt x="87" y="114"/>
                      <a:pt x="87" y="114"/>
                      <a:pt x="87" y="114"/>
                    </a:cubicBezTo>
                    <a:cubicBezTo>
                      <a:pt x="78" y="111"/>
                      <a:pt x="78" y="111"/>
                      <a:pt x="78" y="111"/>
                    </a:cubicBezTo>
                    <a:cubicBezTo>
                      <a:pt x="81" y="102"/>
                      <a:pt x="81" y="102"/>
                      <a:pt x="81" y="102"/>
                    </a:cubicBezTo>
                    <a:lnTo>
                      <a:pt x="90" y="105"/>
                    </a:lnTo>
                    <a:close/>
                    <a:moveTo>
                      <a:pt x="87" y="115"/>
                    </a:moveTo>
                    <a:cubicBezTo>
                      <a:pt x="83" y="124"/>
                      <a:pt x="83" y="124"/>
                      <a:pt x="83" y="124"/>
                    </a:cubicBezTo>
                    <a:cubicBezTo>
                      <a:pt x="74" y="120"/>
                      <a:pt x="74" y="120"/>
                      <a:pt x="74" y="120"/>
                    </a:cubicBezTo>
                    <a:cubicBezTo>
                      <a:pt x="78" y="111"/>
                      <a:pt x="78" y="111"/>
                      <a:pt x="78" y="111"/>
                    </a:cubicBezTo>
                    <a:lnTo>
                      <a:pt x="87" y="115"/>
                    </a:lnTo>
                    <a:close/>
                    <a:moveTo>
                      <a:pt x="74" y="120"/>
                    </a:moveTo>
                    <a:cubicBezTo>
                      <a:pt x="65" y="117"/>
                      <a:pt x="65" y="117"/>
                      <a:pt x="65" y="117"/>
                    </a:cubicBezTo>
                    <a:cubicBezTo>
                      <a:pt x="68" y="108"/>
                      <a:pt x="68" y="108"/>
                      <a:pt x="68" y="108"/>
                    </a:cubicBezTo>
                    <a:cubicBezTo>
                      <a:pt x="77" y="111"/>
                      <a:pt x="77" y="111"/>
                      <a:pt x="77" y="111"/>
                    </a:cubicBezTo>
                    <a:lnTo>
                      <a:pt x="74" y="120"/>
                    </a:lnTo>
                    <a:close/>
                    <a:moveTo>
                      <a:pt x="74" y="120"/>
                    </a:moveTo>
                    <a:cubicBezTo>
                      <a:pt x="70" y="129"/>
                      <a:pt x="70" y="129"/>
                      <a:pt x="70" y="129"/>
                    </a:cubicBezTo>
                    <a:cubicBezTo>
                      <a:pt x="62" y="126"/>
                      <a:pt x="62" y="126"/>
                      <a:pt x="62" y="126"/>
                    </a:cubicBezTo>
                    <a:cubicBezTo>
                      <a:pt x="65" y="117"/>
                      <a:pt x="65" y="117"/>
                      <a:pt x="65" y="117"/>
                    </a:cubicBezTo>
                    <a:lnTo>
                      <a:pt x="74" y="120"/>
                    </a:lnTo>
                    <a:close/>
                    <a:moveTo>
                      <a:pt x="71" y="129"/>
                    </a:moveTo>
                    <a:cubicBezTo>
                      <a:pt x="80" y="133"/>
                      <a:pt x="80" y="133"/>
                      <a:pt x="80" y="133"/>
                    </a:cubicBezTo>
                    <a:cubicBezTo>
                      <a:pt x="76" y="142"/>
                      <a:pt x="76" y="142"/>
                      <a:pt x="76" y="142"/>
                    </a:cubicBezTo>
                    <a:cubicBezTo>
                      <a:pt x="67" y="138"/>
                      <a:pt x="67" y="138"/>
                      <a:pt x="67" y="138"/>
                    </a:cubicBezTo>
                    <a:lnTo>
                      <a:pt x="71" y="129"/>
                    </a:lnTo>
                    <a:close/>
                    <a:moveTo>
                      <a:pt x="80" y="133"/>
                    </a:moveTo>
                    <a:cubicBezTo>
                      <a:pt x="89" y="136"/>
                      <a:pt x="89" y="136"/>
                      <a:pt x="89" y="136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76" y="142"/>
                      <a:pt x="76" y="142"/>
                      <a:pt x="76" y="142"/>
                    </a:cubicBezTo>
                    <a:lnTo>
                      <a:pt x="80" y="133"/>
                    </a:lnTo>
                    <a:close/>
                    <a:moveTo>
                      <a:pt x="89" y="136"/>
                    </a:moveTo>
                    <a:cubicBezTo>
                      <a:pt x="98" y="140"/>
                      <a:pt x="98" y="140"/>
                      <a:pt x="98" y="140"/>
                    </a:cubicBezTo>
                    <a:cubicBezTo>
                      <a:pt x="94" y="149"/>
                      <a:pt x="94" y="149"/>
                      <a:pt x="94" y="149"/>
                    </a:cubicBezTo>
                    <a:cubicBezTo>
                      <a:pt x="85" y="145"/>
                      <a:pt x="85" y="145"/>
                      <a:pt x="85" y="145"/>
                    </a:cubicBezTo>
                    <a:lnTo>
                      <a:pt x="89" y="136"/>
                    </a:lnTo>
                    <a:close/>
                    <a:moveTo>
                      <a:pt x="89" y="136"/>
                    </a:moveTo>
                    <a:cubicBezTo>
                      <a:pt x="92" y="127"/>
                      <a:pt x="92" y="127"/>
                      <a:pt x="92" y="127"/>
                    </a:cubicBezTo>
                    <a:cubicBezTo>
                      <a:pt x="101" y="131"/>
                      <a:pt x="101" y="131"/>
                      <a:pt x="101" y="131"/>
                    </a:cubicBezTo>
                    <a:cubicBezTo>
                      <a:pt x="98" y="140"/>
                      <a:pt x="98" y="140"/>
                      <a:pt x="98" y="140"/>
                    </a:cubicBezTo>
                    <a:lnTo>
                      <a:pt x="89" y="136"/>
                    </a:lnTo>
                    <a:close/>
                    <a:moveTo>
                      <a:pt x="102" y="131"/>
                    </a:moveTo>
                    <a:cubicBezTo>
                      <a:pt x="110" y="134"/>
                      <a:pt x="110" y="134"/>
                      <a:pt x="110" y="134"/>
                    </a:cubicBezTo>
                    <a:cubicBezTo>
                      <a:pt x="107" y="143"/>
                      <a:pt x="107" y="143"/>
                      <a:pt x="107" y="143"/>
                    </a:cubicBezTo>
                    <a:cubicBezTo>
                      <a:pt x="98" y="140"/>
                      <a:pt x="98" y="140"/>
                      <a:pt x="98" y="140"/>
                    </a:cubicBezTo>
                    <a:lnTo>
                      <a:pt x="102" y="131"/>
                    </a:lnTo>
                    <a:close/>
                    <a:moveTo>
                      <a:pt x="111" y="134"/>
                    </a:move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16" y="147"/>
                      <a:pt x="116" y="147"/>
                      <a:pt x="116" y="147"/>
                    </a:cubicBezTo>
                    <a:cubicBezTo>
                      <a:pt x="107" y="143"/>
                      <a:pt x="107" y="143"/>
                      <a:pt x="107" y="143"/>
                    </a:cubicBezTo>
                    <a:lnTo>
                      <a:pt x="111" y="134"/>
                    </a:lnTo>
                    <a:close/>
                    <a:moveTo>
                      <a:pt x="111" y="134"/>
                    </a:moveTo>
                    <a:cubicBezTo>
                      <a:pt x="114" y="125"/>
                      <a:pt x="114" y="125"/>
                      <a:pt x="114" y="125"/>
                    </a:cubicBezTo>
                    <a:cubicBezTo>
                      <a:pt x="123" y="129"/>
                      <a:pt x="123" y="129"/>
                      <a:pt x="123" y="129"/>
                    </a:cubicBezTo>
                    <a:cubicBezTo>
                      <a:pt x="120" y="138"/>
                      <a:pt x="120" y="138"/>
                      <a:pt x="120" y="138"/>
                    </a:cubicBezTo>
                    <a:lnTo>
                      <a:pt x="111" y="134"/>
                    </a:lnTo>
                    <a:close/>
                    <a:moveTo>
                      <a:pt x="123" y="129"/>
                    </a:moveTo>
                    <a:cubicBezTo>
                      <a:pt x="132" y="132"/>
                      <a:pt x="132" y="132"/>
                      <a:pt x="132" y="132"/>
                    </a:cubicBezTo>
                    <a:cubicBezTo>
                      <a:pt x="129" y="141"/>
                      <a:pt x="129" y="141"/>
                      <a:pt x="129" y="141"/>
                    </a:cubicBezTo>
                    <a:cubicBezTo>
                      <a:pt x="120" y="138"/>
                      <a:pt x="120" y="138"/>
                      <a:pt x="120" y="138"/>
                    </a:cubicBezTo>
                    <a:lnTo>
                      <a:pt x="123" y="129"/>
                    </a:lnTo>
                    <a:close/>
                    <a:moveTo>
                      <a:pt x="132" y="132"/>
                    </a:moveTo>
                    <a:cubicBezTo>
                      <a:pt x="141" y="136"/>
                      <a:pt x="141" y="136"/>
                      <a:pt x="141" y="136"/>
                    </a:cubicBezTo>
                    <a:cubicBezTo>
                      <a:pt x="138" y="145"/>
                      <a:pt x="138" y="145"/>
                      <a:pt x="138" y="145"/>
                    </a:cubicBezTo>
                    <a:cubicBezTo>
                      <a:pt x="129" y="141"/>
                      <a:pt x="129" y="141"/>
                      <a:pt x="129" y="141"/>
                    </a:cubicBezTo>
                    <a:lnTo>
                      <a:pt x="132" y="132"/>
                    </a:lnTo>
                    <a:close/>
                    <a:moveTo>
                      <a:pt x="132" y="132"/>
                    </a:moveTo>
                    <a:cubicBezTo>
                      <a:pt x="136" y="123"/>
                      <a:pt x="136" y="123"/>
                      <a:pt x="136" y="123"/>
                    </a:cubicBezTo>
                    <a:cubicBezTo>
                      <a:pt x="145" y="127"/>
                      <a:pt x="145" y="127"/>
                      <a:pt x="145" y="127"/>
                    </a:cubicBezTo>
                    <a:cubicBezTo>
                      <a:pt x="141" y="136"/>
                      <a:pt x="141" y="136"/>
                      <a:pt x="141" y="136"/>
                    </a:cubicBezTo>
                    <a:lnTo>
                      <a:pt x="132" y="132"/>
                    </a:lnTo>
                    <a:close/>
                    <a:moveTo>
                      <a:pt x="145" y="127"/>
                    </a:moveTo>
                    <a:cubicBezTo>
                      <a:pt x="154" y="130"/>
                      <a:pt x="154" y="130"/>
                      <a:pt x="154" y="130"/>
                    </a:cubicBezTo>
                    <a:cubicBezTo>
                      <a:pt x="151" y="139"/>
                      <a:pt x="151" y="139"/>
                      <a:pt x="151" y="139"/>
                    </a:cubicBezTo>
                    <a:cubicBezTo>
                      <a:pt x="142" y="136"/>
                      <a:pt x="142" y="136"/>
                      <a:pt x="142" y="136"/>
                    </a:cubicBezTo>
                    <a:lnTo>
                      <a:pt x="145" y="127"/>
                    </a:lnTo>
                    <a:close/>
                    <a:moveTo>
                      <a:pt x="154" y="130"/>
                    </a:moveTo>
                    <a:cubicBezTo>
                      <a:pt x="163" y="134"/>
                      <a:pt x="163" y="134"/>
                      <a:pt x="163" y="134"/>
                    </a:cubicBezTo>
                    <a:cubicBezTo>
                      <a:pt x="160" y="143"/>
                      <a:pt x="160" y="143"/>
                      <a:pt x="160" y="143"/>
                    </a:cubicBezTo>
                    <a:cubicBezTo>
                      <a:pt x="151" y="139"/>
                      <a:pt x="151" y="139"/>
                      <a:pt x="151" y="139"/>
                    </a:cubicBezTo>
                    <a:lnTo>
                      <a:pt x="154" y="130"/>
                    </a:lnTo>
                    <a:close/>
                    <a:moveTo>
                      <a:pt x="154" y="130"/>
                    </a:moveTo>
                    <a:cubicBezTo>
                      <a:pt x="158" y="121"/>
                      <a:pt x="158" y="121"/>
                      <a:pt x="158" y="121"/>
                    </a:cubicBezTo>
                    <a:cubicBezTo>
                      <a:pt x="167" y="124"/>
                      <a:pt x="167" y="124"/>
                      <a:pt x="167" y="124"/>
                    </a:cubicBezTo>
                    <a:cubicBezTo>
                      <a:pt x="163" y="133"/>
                      <a:pt x="163" y="133"/>
                      <a:pt x="163" y="133"/>
                    </a:cubicBezTo>
                    <a:lnTo>
                      <a:pt x="154" y="130"/>
                    </a:lnTo>
                    <a:close/>
                    <a:moveTo>
                      <a:pt x="167" y="124"/>
                    </a:moveTo>
                    <a:cubicBezTo>
                      <a:pt x="176" y="128"/>
                      <a:pt x="176" y="128"/>
                      <a:pt x="176" y="128"/>
                    </a:cubicBezTo>
                    <a:cubicBezTo>
                      <a:pt x="172" y="137"/>
                      <a:pt x="172" y="137"/>
                      <a:pt x="172" y="137"/>
                    </a:cubicBezTo>
                    <a:cubicBezTo>
                      <a:pt x="163" y="133"/>
                      <a:pt x="163" y="133"/>
                      <a:pt x="163" y="133"/>
                    </a:cubicBezTo>
                    <a:lnTo>
                      <a:pt x="167" y="124"/>
                    </a:lnTo>
                    <a:close/>
                    <a:moveTo>
                      <a:pt x="176" y="128"/>
                    </a:moveTo>
                    <a:cubicBezTo>
                      <a:pt x="185" y="131"/>
                      <a:pt x="185" y="131"/>
                      <a:pt x="185" y="131"/>
                    </a:cubicBezTo>
                    <a:cubicBezTo>
                      <a:pt x="182" y="140"/>
                      <a:pt x="182" y="140"/>
                      <a:pt x="182" y="140"/>
                    </a:cubicBezTo>
                    <a:cubicBezTo>
                      <a:pt x="173" y="137"/>
                      <a:pt x="173" y="137"/>
                      <a:pt x="173" y="137"/>
                    </a:cubicBezTo>
                    <a:lnTo>
                      <a:pt x="176" y="128"/>
                    </a:lnTo>
                    <a:close/>
                    <a:moveTo>
                      <a:pt x="176" y="128"/>
                    </a:moveTo>
                    <a:cubicBezTo>
                      <a:pt x="180" y="119"/>
                      <a:pt x="180" y="119"/>
                      <a:pt x="180" y="119"/>
                    </a:cubicBezTo>
                    <a:cubicBezTo>
                      <a:pt x="188" y="122"/>
                      <a:pt x="188" y="122"/>
                      <a:pt x="188" y="122"/>
                    </a:cubicBezTo>
                    <a:cubicBezTo>
                      <a:pt x="185" y="131"/>
                      <a:pt x="185" y="131"/>
                      <a:pt x="185" y="131"/>
                    </a:cubicBezTo>
                    <a:lnTo>
                      <a:pt x="176" y="128"/>
                    </a:lnTo>
                    <a:close/>
                    <a:moveTo>
                      <a:pt x="189" y="122"/>
                    </a:moveTo>
                    <a:cubicBezTo>
                      <a:pt x="198" y="126"/>
                      <a:pt x="198" y="126"/>
                      <a:pt x="198" y="126"/>
                    </a:cubicBezTo>
                    <a:cubicBezTo>
                      <a:pt x="194" y="135"/>
                      <a:pt x="194" y="135"/>
                      <a:pt x="194" y="135"/>
                    </a:cubicBezTo>
                    <a:cubicBezTo>
                      <a:pt x="185" y="131"/>
                      <a:pt x="185" y="131"/>
                      <a:pt x="185" y="131"/>
                    </a:cubicBezTo>
                    <a:lnTo>
                      <a:pt x="189" y="122"/>
                    </a:lnTo>
                    <a:close/>
                    <a:moveTo>
                      <a:pt x="189" y="122"/>
                    </a:moveTo>
                    <a:cubicBezTo>
                      <a:pt x="192" y="113"/>
                      <a:pt x="192" y="113"/>
                      <a:pt x="192" y="113"/>
                    </a:cubicBezTo>
                    <a:cubicBezTo>
                      <a:pt x="201" y="117"/>
                      <a:pt x="201" y="117"/>
                      <a:pt x="201" y="117"/>
                    </a:cubicBezTo>
                    <a:cubicBezTo>
                      <a:pt x="198" y="126"/>
                      <a:pt x="198" y="126"/>
                      <a:pt x="198" y="126"/>
                    </a:cubicBezTo>
                    <a:lnTo>
                      <a:pt x="189" y="122"/>
                    </a:lnTo>
                    <a:close/>
                    <a:moveTo>
                      <a:pt x="201" y="117"/>
                    </a:moveTo>
                    <a:cubicBezTo>
                      <a:pt x="210" y="120"/>
                      <a:pt x="210" y="120"/>
                      <a:pt x="210" y="120"/>
                    </a:cubicBezTo>
                    <a:cubicBezTo>
                      <a:pt x="207" y="129"/>
                      <a:pt x="207" y="129"/>
                      <a:pt x="207" y="129"/>
                    </a:cubicBezTo>
                    <a:cubicBezTo>
                      <a:pt x="198" y="126"/>
                      <a:pt x="198" y="126"/>
                      <a:pt x="198" y="126"/>
                    </a:cubicBezTo>
                    <a:lnTo>
                      <a:pt x="201" y="117"/>
                    </a:lnTo>
                    <a:close/>
                    <a:moveTo>
                      <a:pt x="201" y="117"/>
                    </a:moveTo>
                    <a:cubicBezTo>
                      <a:pt x="205" y="108"/>
                      <a:pt x="205" y="108"/>
                      <a:pt x="205" y="108"/>
                    </a:cubicBezTo>
                    <a:cubicBezTo>
                      <a:pt x="214" y="111"/>
                      <a:pt x="214" y="111"/>
                      <a:pt x="214" y="111"/>
                    </a:cubicBezTo>
                    <a:cubicBezTo>
                      <a:pt x="210" y="120"/>
                      <a:pt x="210" y="120"/>
                      <a:pt x="210" y="120"/>
                    </a:cubicBezTo>
                    <a:lnTo>
                      <a:pt x="201" y="117"/>
                    </a:lnTo>
                    <a:close/>
                    <a:moveTo>
                      <a:pt x="205" y="107"/>
                    </a:moveTo>
                    <a:cubicBezTo>
                      <a:pt x="208" y="98"/>
                      <a:pt x="208" y="98"/>
                      <a:pt x="208" y="98"/>
                    </a:cubicBezTo>
                    <a:cubicBezTo>
                      <a:pt x="217" y="102"/>
                      <a:pt x="217" y="102"/>
                      <a:pt x="217" y="102"/>
                    </a:cubicBezTo>
                    <a:cubicBezTo>
                      <a:pt x="214" y="111"/>
                      <a:pt x="214" y="111"/>
                      <a:pt x="214" y="111"/>
                    </a:cubicBezTo>
                    <a:lnTo>
                      <a:pt x="205" y="107"/>
                    </a:lnTo>
                    <a:close/>
                    <a:moveTo>
                      <a:pt x="217" y="102"/>
                    </a:moveTo>
                    <a:cubicBezTo>
                      <a:pt x="226" y="105"/>
                      <a:pt x="226" y="105"/>
                      <a:pt x="226" y="105"/>
                    </a:cubicBezTo>
                    <a:cubicBezTo>
                      <a:pt x="223" y="114"/>
                      <a:pt x="223" y="114"/>
                      <a:pt x="223" y="114"/>
                    </a:cubicBezTo>
                    <a:cubicBezTo>
                      <a:pt x="214" y="111"/>
                      <a:pt x="214" y="111"/>
                      <a:pt x="214" y="111"/>
                    </a:cubicBezTo>
                    <a:lnTo>
                      <a:pt x="217" y="102"/>
                    </a:lnTo>
                    <a:close/>
                    <a:moveTo>
                      <a:pt x="218" y="102"/>
                    </a:moveTo>
                    <a:cubicBezTo>
                      <a:pt x="221" y="93"/>
                      <a:pt x="221" y="93"/>
                      <a:pt x="221" y="93"/>
                    </a:cubicBezTo>
                    <a:cubicBezTo>
                      <a:pt x="230" y="96"/>
                      <a:pt x="230" y="96"/>
                      <a:pt x="230" y="96"/>
                    </a:cubicBezTo>
                    <a:cubicBezTo>
                      <a:pt x="226" y="105"/>
                      <a:pt x="226" y="105"/>
                      <a:pt x="226" y="105"/>
                    </a:cubicBezTo>
                    <a:lnTo>
                      <a:pt x="218" y="102"/>
                    </a:lnTo>
                    <a:close/>
                    <a:moveTo>
                      <a:pt x="221" y="93"/>
                    </a:moveTo>
                    <a:cubicBezTo>
                      <a:pt x="224" y="84"/>
                      <a:pt x="224" y="84"/>
                      <a:pt x="224" y="84"/>
                    </a:cubicBezTo>
                    <a:cubicBezTo>
                      <a:pt x="233" y="87"/>
                      <a:pt x="233" y="87"/>
                      <a:pt x="233" y="87"/>
                    </a:cubicBezTo>
                    <a:cubicBezTo>
                      <a:pt x="230" y="96"/>
                      <a:pt x="230" y="96"/>
                      <a:pt x="230" y="96"/>
                    </a:cubicBezTo>
                    <a:lnTo>
                      <a:pt x="221" y="93"/>
                    </a:lnTo>
                    <a:close/>
                    <a:moveTo>
                      <a:pt x="234" y="87"/>
                    </a:moveTo>
                    <a:cubicBezTo>
                      <a:pt x="243" y="91"/>
                      <a:pt x="243" y="91"/>
                      <a:pt x="243" y="91"/>
                    </a:cubicBezTo>
                    <a:cubicBezTo>
                      <a:pt x="239" y="100"/>
                      <a:pt x="239" y="100"/>
                      <a:pt x="239" y="100"/>
                    </a:cubicBezTo>
                    <a:cubicBezTo>
                      <a:pt x="230" y="96"/>
                      <a:pt x="230" y="96"/>
                      <a:pt x="230" y="96"/>
                    </a:cubicBezTo>
                    <a:lnTo>
                      <a:pt x="234" y="87"/>
                    </a:lnTo>
                    <a:close/>
                    <a:moveTo>
                      <a:pt x="234" y="87"/>
                    </a:moveTo>
                    <a:cubicBezTo>
                      <a:pt x="237" y="78"/>
                      <a:pt x="237" y="78"/>
                      <a:pt x="237" y="78"/>
                    </a:cubicBezTo>
                    <a:cubicBezTo>
                      <a:pt x="246" y="81"/>
                      <a:pt x="246" y="81"/>
                      <a:pt x="246" y="81"/>
                    </a:cubicBezTo>
                    <a:cubicBezTo>
                      <a:pt x="243" y="90"/>
                      <a:pt x="243" y="90"/>
                      <a:pt x="243" y="90"/>
                    </a:cubicBezTo>
                    <a:lnTo>
                      <a:pt x="234" y="87"/>
                    </a:lnTo>
                    <a:close/>
                    <a:moveTo>
                      <a:pt x="233" y="87"/>
                    </a:moveTo>
                    <a:cubicBezTo>
                      <a:pt x="225" y="84"/>
                      <a:pt x="225" y="84"/>
                      <a:pt x="225" y="84"/>
                    </a:cubicBezTo>
                    <a:cubicBezTo>
                      <a:pt x="228" y="75"/>
                      <a:pt x="228" y="75"/>
                      <a:pt x="228" y="75"/>
                    </a:cubicBezTo>
                    <a:cubicBezTo>
                      <a:pt x="237" y="78"/>
                      <a:pt x="237" y="78"/>
                      <a:pt x="237" y="78"/>
                    </a:cubicBezTo>
                    <a:lnTo>
                      <a:pt x="233" y="87"/>
                    </a:lnTo>
                    <a:close/>
                    <a:moveTo>
                      <a:pt x="228" y="74"/>
                    </a:moveTo>
                    <a:cubicBezTo>
                      <a:pt x="231" y="65"/>
                      <a:pt x="231" y="65"/>
                      <a:pt x="231" y="65"/>
                    </a:cubicBezTo>
                    <a:cubicBezTo>
                      <a:pt x="240" y="69"/>
                      <a:pt x="240" y="69"/>
                      <a:pt x="240" y="69"/>
                    </a:cubicBezTo>
                    <a:cubicBezTo>
                      <a:pt x="237" y="78"/>
                      <a:pt x="237" y="78"/>
                      <a:pt x="237" y="78"/>
                    </a:cubicBezTo>
                    <a:lnTo>
                      <a:pt x="228" y="74"/>
                    </a:lnTo>
                    <a:close/>
                    <a:moveTo>
                      <a:pt x="232" y="65"/>
                    </a:moveTo>
                    <a:cubicBezTo>
                      <a:pt x="235" y="56"/>
                      <a:pt x="235" y="56"/>
                      <a:pt x="235" y="56"/>
                    </a:cubicBezTo>
                    <a:cubicBezTo>
                      <a:pt x="244" y="60"/>
                      <a:pt x="244" y="60"/>
                      <a:pt x="244" y="60"/>
                    </a:cubicBezTo>
                    <a:cubicBezTo>
                      <a:pt x="241" y="69"/>
                      <a:pt x="241" y="69"/>
                      <a:pt x="241" y="69"/>
                    </a:cubicBezTo>
                    <a:lnTo>
                      <a:pt x="232" y="65"/>
                    </a:lnTo>
                    <a:close/>
                    <a:moveTo>
                      <a:pt x="231" y="65"/>
                    </a:moveTo>
                    <a:cubicBezTo>
                      <a:pt x="222" y="62"/>
                      <a:pt x="222" y="62"/>
                      <a:pt x="222" y="62"/>
                    </a:cubicBezTo>
                    <a:cubicBezTo>
                      <a:pt x="226" y="53"/>
                      <a:pt x="226" y="53"/>
                      <a:pt x="226" y="53"/>
                    </a:cubicBezTo>
                    <a:cubicBezTo>
                      <a:pt x="235" y="56"/>
                      <a:pt x="235" y="56"/>
                      <a:pt x="235" y="56"/>
                    </a:cubicBezTo>
                    <a:lnTo>
                      <a:pt x="231" y="65"/>
                    </a:lnTo>
                    <a:close/>
                    <a:moveTo>
                      <a:pt x="226" y="53"/>
                    </a:moveTo>
                    <a:cubicBezTo>
                      <a:pt x="229" y="44"/>
                      <a:pt x="229" y="44"/>
                      <a:pt x="229" y="44"/>
                    </a:cubicBezTo>
                    <a:cubicBezTo>
                      <a:pt x="238" y="47"/>
                      <a:pt x="238" y="47"/>
                      <a:pt x="238" y="47"/>
                    </a:cubicBezTo>
                    <a:cubicBezTo>
                      <a:pt x="235" y="56"/>
                      <a:pt x="235" y="56"/>
                      <a:pt x="235" y="56"/>
                    </a:cubicBezTo>
                    <a:lnTo>
                      <a:pt x="226" y="53"/>
                    </a:lnTo>
                    <a:close/>
                    <a:moveTo>
                      <a:pt x="226" y="53"/>
                    </a:moveTo>
                    <a:cubicBezTo>
                      <a:pt x="217" y="49"/>
                      <a:pt x="217" y="49"/>
                      <a:pt x="217" y="49"/>
                    </a:cubicBezTo>
                    <a:cubicBezTo>
                      <a:pt x="220" y="40"/>
                      <a:pt x="220" y="40"/>
                      <a:pt x="220" y="40"/>
                    </a:cubicBezTo>
                    <a:cubicBezTo>
                      <a:pt x="229" y="44"/>
                      <a:pt x="229" y="44"/>
                      <a:pt x="229" y="44"/>
                    </a:cubicBezTo>
                    <a:lnTo>
                      <a:pt x="226" y="53"/>
                    </a:lnTo>
                    <a:close/>
                    <a:moveTo>
                      <a:pt x="217" y="49"/>
                    </a:moveTo>
                    <a:cubicBezTo>
                      <a:pt x="208" y="46"/>
                      <a:pt x="208" y="46"/>
                      <a:pt x="208" y="46"/>
                    </a:cubicBezTo>
                    <a:cubicBezTo>
                      <a:pt x="211" y="37"/>
                      <a:pt x="211" y="37"/>
                      <a:pt x="211" y="37"/>
                    </a:cubicBezTo>
                    <a:cubicBezTo>
                      <a:pt x="220" y="40"/>
                      <a:pt x="220" y="40"/>
                      <a:pt x="220" y="40"/>
                    </a:cubicBezTo>
                    <a:lnTo>
                      <a:pt x="217" y="49"/>
                    </a:lnTo>
                    <a:close/>
                    <a:moveTo>
                      <a:pt x="207" y="46"/>
                    </a:moveTo>
                    <a:cubicBezTo>
                      <a:pt x="198" y="42"/>
                      <a:pt x="198" y="42"/>
                      <a:pt x="198" y="42"/>
                    </a:cubicBezTo>
                    <a:cubicBezTo>
                      <a:pt x="202" y="33"/>
                      <a:pt x="202" y="33"/>
                      <a:pt x="202" y="33"/>
                    </a:cubicBezTo>
                    <a:cubicBezTo>
                      <a:pt x="211" y="37"/>
                      <a:pt x="211" y="37"/>
                      <a:pt x="211" y="37"/>
                    </a:cubicBezTo>
                    <a:lnTo>
                      <a:pt x="207" y="46"/>
                    </a:lnTo>
                    <a:close/>
                    <a:moveTo>
                      <a:pt x="202" y="33"/>
                    </a:moveTo>
                    <a:cubicBezTo>
                      <a:pt x="205" y="24"/>
                      <a:pt x="205" y="24"/>
                      <a:pt x="205" y="24"/>
                    </a:cubicBezTo>
                    <a:cubicBezTo>
                      <a:pt x="214" y="27"/>
                      <a:pt x="214" y="27"/>
                      <a:pt x="214" y="27"/>
                    </a:cubicBezTo>
                    <a:cubicBezTo>
                      <a:pt x="211" y="36"/>
                      <a:pt x="211" y="36"/>
                      <a:pt x="211" y="36"/>
                    </a:cubicBezTo>
                    <a:lnTo>
                      <a:pt x="202" y="33"/>
                    </a:lnTo>
                    <a:close/>
                    <a:moveTo>
                      <a:pt x="202" y="33"/>
                    </a:moveTo>
                    <a:cubicBezTo>
                      <a:pt x="193" y="29"/>
                      <a:pt x="193" y="29"/>
                      <a:pt x="193" y="29"/>
                    </a:cubicBezTo>
                    <a:cubicBezTo>
                      <a:pt x="196" y="20"/>
                      <a:pt x="196" y="20"/>
                      <a:pt x="196" y="20"/>
                    </a:cubicBezTo>
                    <a:cubicBezTo>
                      <a:pt x="205" y="24"/>
                      <a:pt x="205" y="24"/>
                      <a:pt x="205" y="24"/>
                    </a:cubicBezTo>
                    <a:lnTo>
                      <a:pt x="202" y="33"/>
                    </a:lnTo>
                    <a:close/>
                    <a:moveTo>
                      <a:pt x="193" y="29"/>
                    </a:moveTo>
                    <a:cubicBezTo>
                      <a:pt x="184" y="26"/>
                      <a:pt x="184" y="26"/>
                      <a:pt x="184" y="26"/>
                    </a:cubicBezTo>
                    <a:cubicBezTo>
                      <a:pt x="187" y="17"/>
                      <a:pt x="187" y="17"/>
                      <a:pt x="187" y="17"/>
                    </a:cubicBezTo>
                    <a:cubicBezTo>
                      <a:pt x="196" y="20"/>
                      <a:pt x="196" y="20"/>
                      <a:pt x="196" y="20"/>
                    </a:cubicBezTo>
                    <a:lnTo>
                      <a:pt x="193" y="29"/>
                    </a:lnTo>
                    <a:close/>
                    <a:moveTo>
                      <a:pt x="184" y="26"/>
                    </a:moveTo>
                    <a:cubicBezTo>
                      <a:pt x="175" y="22"/>
                      <a:pt x="175" y="22"/>
                      <a:pt x="175" y="22"/>
                    </a:cubicBezTo>
                    <a:cubicBezTo>
                      <a:pt x="178" y="13"/>
                      <a:pt x="178" y="13"/>
                      <a:pt x="178" y="13"/>
                    </a:cubicBezTo>
                    <a:cubicBezTo>
                      <a:pt x="187" y="17"/>
                      <a:pt x="187" y="17"/>
                      <a:pt x="187" y="17"/>
                    </a:cubicBezTo>
                    <a:lnTo>
                      <a:pt x="184" y="26"/>
                    </a:lnTo>
                    <a:close/>
                    <a:moveTo>
                      <a:pt x="183" y="26"/>
                    </a:moveTo>
                    <a:cubicBezTo>
                      <a:pt x="180" y="35"/>
                      <a:pt x="180" y="35"/>
                      <a:pt x="180" y="35"/>
                    </a:cubicBezTo>
                    <a:cubicBezTo>
                      <a:pt x="171" y="32"/>
                      <a:pt x="171" y="32"/>
                      <a:pt x="171" y="32"/>
                    </a:cubicBezTo>
                    <a:cubicBezTo>
                      <a:pt x="175" y="23"/>
                      <a:pt x="175" y="23"/>
                      <a:pt x="175" y="23"/>
                    </a:cubicBezTo>
                    <a:lnTo>
                      <a:pt x="183" y="26"/>
                    </a:lnTo>
                    <a:close/>
                    <a:moveTo>
                      <a:pt x="171" y="31"/>
                    </a:moveTo>
                    <a:cubicBezTo>
                      <a:pt x="162" y="28"/>
                      <a:pt x="162" y="28"/>
                      <a:pt x="162" y="28"/>
                    </a:cubicBezTo>
                    <a:cubicBezTo>
                      <a:pt x="165" y="19"/>
                      <a:pt x="165" y="19"/>
                      <a:pt x="165" y="19"/>
                    </a:cubicBezTo>
                    <a:cubicBezTo>
                      <a:pt x="174" y="22"/>
                      <a:pt x="174" y="22"/>
                      <a:pt x="174" y="22"/>
                    </a:cubicBezTo>
                    <a:lnTo>
                      <a:pt x="171" y="31"/>
                    </a:lnTo>
                    <a:close/>
                    <a:moveTo>
                      <a:pt x="162" y="28"/>
                    </a:moveTo>
                    <a:cubicBezTo>
                      <a:pt x="153" y="25"/>
                      <a:pt x="153" y="25"/>
                      <a:pt x="153" y="25"/>
                    </a:cubicBezTo>
                    <a:cubicBezTo>
                      <a:pt x="156" y="16"/>
                      <a:pt x="156" y="16"/>
                      <a:pt x="156" y="16"/>
                    </a:cubicBezTo>
                    <a:cubicBezTo>
                      <a:pt x="165" y="19"/>
                      <a:pt x="165" y="19"/>
                      <a:pt x="165" y="19"/>
                    </a:cubicBezTo>
                    <a:lnTo>
                      <a:pt x="162" y="28"/>
                    </a:lnTo>
                    <a:close/>
                    <a:moveTo>
                      <a:pt x="162" y="28"/>
                    </a:moveTo>
                    <a:cubicBezTo>
                      <a:pt x="158" y="37"/>
                      <a:pt x="158" y="37"/>
                      <a:pt x="158" y="37"/>
                    </a:cubicBezTo>
                    <a:cubicBezTo>
                      <a:pt x="149" y="34"/>
                      <a:pt x="149" y="34"/>
                      <a:pt x="149" y="34"/>
                    </a:cubicBezTo>
                    <a:cubicBezTo>
                      <a:pt x="153" y="25"/>
                      <a:pt x="153" y="25"/>
                      <a:pt x="153" y="25"/>
                    </a:cubicBezTo>
                    <a:lnTo>
                      <a:pt x="162" y="28"/>
                    </a:lnTo>
                    <a:close/>
                    <a:moveTo>
                      <a:pt x="158" y="37"/>
                    </a:moveTo>
                    <a:cubicBezTo>
                      <a:pt x="155" y="46"/>
                      <a:pt x="155" y="46"/>
                      <a:pt x="155" y="46"/>
                    </a:cubicBezTo>
                    <a:cubicBezTo>
                      <a:pt x="146" y="43"/>
                      <a:pt x="146" y="43"/>
                      <a:pt x="146" y="43"/>
                    </a:cubicBezTo>
                    <a:cubicBezTo>
                      <a:pt x="149" y="34"/>
                      <a:pt x="149" y="34"/>
                      <a:pt x="149" y="34"/>
                    </a:cubicBezTo>
                    <a:lnTo>
                      <a:pt x="158" y="37"/>
                    </a:lnTo>
                    <a:close/>
                    <a:moveTo>
                      <a:pt x="146" y="43"/>
                    </a:moveTo>
                    <a:cubicBezTo>
                      <a:pt x="137" y="39"/>
                      <a:pt x="137" y="39"/>
                      <a:pt x="137" y="39"/>
                    </a:cubicBezTo>
                    <a:cubicBezTo>
                      <a:pt x="140" y="30"/>
                      <a:pt x="140" y="30"/>
                      <a:pt x="140" y="30"/>
                    </a:cubicBezTo>
                    <a:cubicBezTo>
                      <a:pt x="149" y="34"/>
                      <a:pt x="149" y="34"/>
                      <a:pt x="149" y="34"/>
                    </a:cubicBezTo>
                    <a:lnTo>
                      <a:pt x="146" y="43"/>
                    </a:lnTo>
                    <a:close/>
                    <a:moveTo>
                      <a:pt x="146" y="43"/>
                    </a:moveTo>
                    <a:cubicBezTo>
                      <a:pt x="142" y="52"/>
                      <a:pt x="142" y="52"/>
                      <a:pt x="142" y="52"/>
                    </a:cubicBezTo>
                    <a:cubicBezTo>
                      <a:pt x="133" y="48"/>
                      <a:pt x="133" y="48"/>
                      <a:pt x="133" y="48"/>
                    </a:cubicBezTo>
                    <a:cubicBezTo>
                      <a:pt x="137" y="39"/>
                      <a:pt x="137" y="39"/>
                      <a:pt x="137" y="39"/>
                    </a:cubicBezTo>
                    <a:lnTo>
                      <a:pt x="146" y="43"/>
                    </a:lnTo>
                    <a:close/>
                    <a:moveTo>
                      <a:pt x="133" y="48"/>
                    </a:moveTo>
                    <a:cubicBezTo>
                      <a:pt x="124" y="45"/>
                      <a:pt x="124" y="45"/>
                      <a:pt x="124" y="45"/>
                    </a:cubicBezTo>
                    <a:cubicBezTo>
                      <a:pt x="127" y="36"/>
                      <a:pt x="127" y="36"/>
                      <a:pt x="127" y="36"/>
                    </a:cubicBezTo>
                    <a:cubicBezTo>
                      <a:pt x="136" y="39"/>
                      <a:pt x="136" y="39"/>
                      <a:pt x="136" y="39"/>
                    </a:cubicBezTo>
                    <a:lnTo>
                      <a:pt x="133" y="48"/>
                    </a:lnTo>
                    <a:close/>
                    <a:moveTo>
                      <a:pt x="133" y="49"/>
                    </a:moveTo>
                    <a:cubicBezTo>
                      <a:pt x="129" y="58"/>
                      <a:pt x="129" y="58"/>
                      <a:pt x="129" y="58"/>
                    </a:cubicBezTo>
                    <a:cubicBezTo>
                      <a:pt x="120" y="54"/>
                      <a:pt x="120" y="54"/>
                      <a:pt x="120" y="54"/>
                    </a:cubicBezTo>
                    <a:cubicBezTo>
                      <a:pt x="124" y="45"/>
                      <a:pt x="124" y="45"/>
                      <a:pt x="124" y="45"/>
                    </a:cubicBezTo>
                    <a:lnTo>
                      <a:pt x="133" y="49"/>
                    </a:lnTo>
                    <a:close/>
                    <a:moveTo>
                      <a:pt x="120" y="54"/>
                    </a:moveTo>
                    <a:cubicBezTo>
                      <a:pt x="111" y="51"/>
                      <a:pt x="111" y="51"/>
                      <a:pt x="111" y="51"/>
                    </a:cubicBezTo>
                    <a:cubicBezTo>
                      <a:pt x="115" y="42"/>
                      <a:pt x="115" y="42"/>
                      <a:pt x="115" y="42"/>
                    </a:cubicBezTo>
                    <a:cubicBezTo>
                      <a:pt x="124" y="45"/>
                      <a:pt x="124" y="45"/>
                      <a:pt x="124" y="45"/>
                    </a:cubicBezTo>
                    <a:lnTo>
                      <a:pt x="120" y="54"/>
                    </a:lnTo>
                    <a:close/>
                    <a:moveTo>
                      <a:pt x="120" y="54"/>
                    </a:moveTo>
                    <a:cubicBezTo>
                      <a:pt x="117" y="63"/>
                      <a:pt x="117" y="63"/>
                      <a:pt x="117" y="63"/>
                    </a:cubicBezTo>
                    <a:cubicBezTo>
                      <a:pt x="108" y="60"/>
                      <a:pt x="108" y="60"/>
                      <a:pt x="108" y="60"/>
                    </a:cubicBezTo>
                    <a:cubicBezTo>
                      <a:pt x="111" y="51"/>
                      <a:pt x="111" y="51"/>
                      <a:pt x="111" y="51"/>
                    </a:cubicBezTo>
                    <a:lnTo>
                      <a:pt x="120" y="54"/>
                    </a:lnTo>
                    <a:close/>
                    <a:moveTo>
                      <a:pt x="117" y="63"/>
                    </a:moveTo>
                    <a:cubicBezTo>
                      <a:pt x="113" y="72"/>
                      <a:pt x="113" y="72"/>
                      <a:pt x="113" y="72"/>
                    </a:cubicBezTo>
                    <a:cubicBezTo>
                      <a:pt x="104" y="69"/>
                      <a:pt x="104" y="69"/>
                      <a:pt x="104" y="69"/>
                    </a:cubicBezTo>
                    <a:cubicBezTo>
                      <a:pt x="108" y="60"/>
                      <a:pt x="108" y="60"/>
                      <a:pt x="108" y="60"/>
                    </a:cubicBezTo>
                    <a:lnTo>
                      <a:pt x="117" y="63"/>
                    </a:lnTo>
                    <a:close/>
                    <a:moveTo>
                      <a:pt x="104" y="69"/>
                    </a:moveTo>
                    <a:cubicBezTo>
                      <a:pt x="95" y="65"/>
                      <a:pt x="95" y="65"/>
                      <a:pt x="95" y="65"/>
                    </a:cubicBezTo>
                    <a:cubicBezTo>
                      <a:pt x="99" y="56"/>
                      <a:pt x="99" y="56"/>
                      <a:pt x="99" y="56"/>
                    </a:cubicBezTo>
                    <a:cubicBezTo>
                      <a:pt x="108" y="60"/>
                      <a:pt x="108" y="60"/>
                      <a:pt x="108" y="60"/>
                    </a:cubicBezTo>
                    <a:lnTo>
                      <a:pt x="104" y="69"/>
                    </a:lnTo>
                    <a:close/>
                    <a:moveTo>
                      <a:pt x="104" y="69"/>
                    </a:moveTo>
                    <a:cubicBezTo>
                      <a:pt x="101" y="78"/>
                      <a:pt x="101" y="78"/>
                      <a:pt x="101" y="78"/>
                    </a:cubicBezTo>
                    <a:cubicBezTo>
                      <a:pt x="92" y="74"/>
                      <a:pt x="92" y="74"/>
                      <a:pt x="92" y="74"/>
                    </a:cubicBezTo>
                    <a:cubicBezTo>
                      <a:pt x="95" y="65"/>
                      <a:pt x="95" y="65"/>
                      <a:pt x="95" y="65"/>
                    </a:cubicBezTo>
                    <a:lnTo>
                      <a:pt x="104" y="69"/>
                    </a:lnTo>
                    <a:close/>
                    <a:moveTo>
                      <a:pt x="101" y="78"/>
                    </a:moveTo>
                    <a:cubicBezTo>
                      <a:pt x="97" y="87"/>
                      <a:pt x="97" y="87"/>
                      <a:pt x="97" y="87"/>
                    </a:cubicBezTo>
                    <a:cubicBezTo>
                      <a:pt x="88" y="84"/>
                      <a:pt x="88" y="84"/>
                      <a:pt x="88" y="84"/>
                    </a:cubicBezTo>
                    <a:cubicBezTo>
                      <a:pt x="92" y="75"/>
                      <a:pt x="92" y="75"/>
                      <a:pt x="92" y="75"/>
                    </a:cubicBezTo>
                    <a:lnTo>
                      <a:pt x="101" y="78"/>
                    </a:lnTo>
                    <a:close/>
                    <a:moveTo>
                      <a:pt x="88" y="84"/>
                    </a:moveTo>
                    <a:cubicBezTo>
                      <a:pt x="79" y="80"/>
                      <a:pt x="79" y="80"/>
                      <a:pt x="79" y="80"/>
                    </a:cubicBezTo>
                    <a:cubicBezTo>
                      <a:pt x="82" y="71"/>
                      <a:pt x="82" y="71"/>
                      <a:pt x="82" y="71"/>
                    </a:cubicBezTo>
                    <a:cubicBezTo>
                      <a:pt x="91" y="75"/>
                      <a:pt x="91" y="75"/>
                      <a:pt x="91" y="75"/>
                    </a:cubicBezTo>
                    <a:lnTo>
                      <a:pt x="88" y="84"/>
                    </a:lnTo>
                    <a:close/>
                    <a:moveTo>
                      <a:pt x="88" y="84"/>
                    </a:moveTo>
                    <a:cubicBezTo>
                      <a:pt x="85" y="93"/>
                      <a:pt x="85" y="93"/>
                      <a:pt x="85" y="93"/>
                    </a:cubicBezTo>
                    <a:cubicBezTo>
                      <a:pt x="76" y="89"/>
                      <a:pt x="76" y="89"/>
                      <a:pt x="76" y="89"/>
                    </a:cubicBezTo>
                    <a:cubicBezTo>
                      <a:pt x="79" y="80"/>
                      <a:pt x="79" y="80"/>
                      <a:pt x="79" y="80"/>
                    </a:cubicBezTo>
                    <a:lnTo>
                      <a:pt x="88" y="84"/>
                    </a:lnTo>
                    <a:close/>
                    <a:moveTo>
                      <a:pt x="84" y="93"/>
                    </a:moveTo>
                    <a:cubicBezTo>
                      <a:pt x="81" y="102"/>
                      <a:pt x="81" y="102"/>
                      <a:pt x="81" y="102"/>
                    </a:cubicBezTo>
                    <a:cubicBezTo>
                      <a:pt x="72" y="98"/>
                      <a:pt x="72" y="98"/>
                      <a:pt x="72" y="98"/>
                    </a:cubicBezTo>
                    <a:cubicBezTo>
                      <a:pt x="75" y="89"/>
                      <a:pt x="75" y="89"/>
                      <a:pt x="75" y="89"/>
                    </a:cubicBezTo>
                    <a:lnTo>
                      <a:pt x="84" y="93"/>
                    </a:lnTo>
                    <a:close/>
                    <a:moveTo>
                      <a:pt x="81" y="102"/>
                    </a:moveTo>
                    <a:cubicBezTo>
                      <a:pt x="77" y="111"/>
                      <a:pt x="77" y="111"/>
                      <a:pt x="77" y="111"/>
                    </a:cubicBezTo>
                    <a:cubicBezTo>
                      <a:pt x="69" y="108"/>
                      <a:pt x="69" y="108"/>
                      <a:pt x="69" y="108"/>
                    </a:cubicBezTo>
                    <a:cubicBezTo>
                      <a:pt x="72" y="99"/>
                      <a:pt x="72" y="99"/>
                      <a:pt x="72" y="99"/>
                    </a:cubicBezTo>
                    <a:lnTo>
                      <a:pt x="81" y="102"/>
                    </a:lnTo>
                    <a:close/>
                    <a:moveTo>
                      <a:pt x="68" y="107"/>
                    </a:moveTo>
                    <a:cubicBezTo>
                      <a:pt x="59" y="104"/>
                      <a:pt x="59" y="104"/>
                      <a:pt x="59" y="104"/>
                    </a:cubicBezTo>
                    <a:cubicBezTo>
                      <a:pt x="63" y="95"/>
                      <a:pt x="63" y="95"/>
                      <a:pt x="63" y="95"/>
                    </a:cubicBezTo>
                    <a:cubicBezTo>
                      <a:pt x="72" y="98"/>
                      <a:pt x="72" y="98"/>
                      <a:pt x="72" y="98"/>
                    </a:cubicBezTo>
                    <a:lnTo>
                      <a:pt x="68" y="107"/>
                    </a:lnTo>
                    <a:close/>
                    <a:moveTo>
                      <a:pt x="68" y="108"/>
                    </a:moveTo>
                    <a:cubicBezTo>
                      <a:pt x="65" y="117"/>
                      <a:pt x="65" y="117"/>
                      <a:pt x="65" y="117"/>
                    </a:cubicBezTo>
                    <a:cubicBezTo>
                      <a:pt x="56" y="113"/>
                      <a:pt x="56" y="113"/>
                      <a:pt x="56" y="113"/>
                    </a:cubicBezTo>
                    <a:cubicBezTo>
                      <a:pt x="59" y="104"/>
                      <a:pt x="59" y="104"/>
                      <a:pt x="59" y="104"/>
                    </a:cubicBezTo>
                    <a:lnTo>
                      <a:pt x="68" y="108"/>
                    </a:lnTo>
                    <a:close/>
                    <a:moveTo>
                      <a:pt x="65" y="117"/>
                    </a:moveTo>
                    <a:cubicBezTo>
                      <a:pt x="61" y="126"/>
                      <a:pt x="61" y="126"/>
                      <a:pt x="61" y="126"/>
                    </a:cubicBezTo>
                    <a:cubicBezTo>
                      <a:pt x="52" y="122"/>
                      <a:pt x="52" y="122"/>
                      <a:pt x="52" y="122"/>
                    </a:cubicBezTo>
                    <a:cubicBezTo>
                      <a:pt x="56" y="113"/>
                      <a:pt x="56" y="113"/>
                      <a:pt x="56" y="113"/>
                    </a:cubicBezTo>
                    <a:lnTo>
                      <a:pt x="65" y="117"/>
                    </a:lnTo>
                    <a:close/>
                    <a:moveTo>
                      <a:pt x="52" y="122"/>
                    </a:moveTo>
                    <a:cubicBezTo>
                      <a:pt x="43" y="119"/>
                      <a:pt x="43" y="119"/>
                      <a:pt x="43" y="119"/>
                    </a:cubicBezTo>
                    <a:cubicBezTo>
                      <a:pt x="47" y="110"/>
                      <a:pt x="47" y="110"/>
                      <a:pt x="47" y="110"/>
                    </a:cubicBezTo>
                    <a:cubicBezTo>
                      <a:pt x="56" y="113"/>
                      <a:pt x="56" y="113"/>
                      <a:pt x="56" y="113"/>
                    </a:cubicBezTo>
                    <a:lnTo>
                      <a:pt x="52" y="122"/>
                    </a:lnTo>
                    <a:close/>
                    <a:moveTo>
                      <a:pt x="52" y="122"/>
                    </a:moveTo>
                    <a:cubicBezTo>
                      <a:pt x="49" y="131"/>
                      <a:pt x="49" y="131"/>
                      <a:pt x="49" y="131"/>
                    </a:cubicBezTo>
                    <a:cubicBezTo>
                      <a:pt x="40" y="128"/>
                      <a:pt x="40" y="128"/>
                      <a:pt x="40" y="128"/>
                    </a:cubicBezTo>
                    <a:cubicBezTo>
                      <a:pt x="43" y="119"/>
                      <a:pt x="43" y="119"/>
                      <a:pt x="43" y="119"/>
                    </a:cubicBezTo>
                    <a:lnTo>
                      <a:pt x="52" y="122"/>
                    </a:lnTo>
                    <a:close/>
                    <a:moveTo>
                      <a:pt x="49" y="132"/>
                    </a:moveTo>
                    <a:cubicBezTo>
                      <a:pt x="45" y="141"/>
                      <a:pt x="45" y="141"/>
                      <a:pt x="45" y="141"/>
                    </a:cubicBezTo>
                    <a:cubicBezTo>
                      <a:pt x="36" y="137"/>
                      <a:pt x="36" y="137"/>
                      <a:pt x="36" y="137"/>
                    </a:cubicBezTo>
                    <a:cubicBezTo>
                      <a:pt x="40" y="128"/>
                      <a:pt x="40" y="128"/>
                      <a:pt x="40" y="128"/>
                    </a:cubicBezTo>
                    <a:lnTo>
                      <a:pt x="49" y="132"/>
                    </a:lnTo>
                    <a:close/>
                    <a:moveTo>
                      <a:pt x="45" y="141"/>
                    </a:moveTo>
                    <a:cubicBezTo>
                      <a:pt x="42" y="150"/>
                      <a:pt x="42" y="150"/>
                      <a:pt x="42" y="150"/>
                    </a:cubicBezTo>
                    <a:cubicBezTo>
                      <a:pt x="33" y="146"/>
                      <a:pt x="33" y="146"/>
                      <a:pt x="33" y="146"/>
                    </a:cubicBezTo>
                    <a:cubicBezTo>
                      <a:pt x="36" y="137"/>
                      <a:pt x="36" y="137"/>
                      <a:pt x="36" y="137"/>
                    </a:cubicBezTo>
                    <a:lnTo>
                      <a:pt x="45" y="141"/>
                    </a:lnTo>
                    <a:close/>
                    <a:moveTo>
                      <a:pt x="45" y="141"/>
                    </a:moveTo>
                    <a:cubicBezTo>
                      <a:pt x="54" y="144"/>
                      <a:pt x="54" y="144"/>
                      <a:pt x="54" y="144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42" y="150"/>
                      <a:pt x="42" y="150"/>
                      <a:pt x="42" y="150"/>
                    </a:cubicBezTo>
                    <a:lnTo>
                      <a:pt x="45" y="141"/>
                    </a:lnTo>
                    <a:close/>
                    <a:moveTo>
                      <a:pt x="54" y="144"/>
                    </a:moveTo>
                    <a:cubicBezTo>
                      <a:pt x="63" y="148"/>
                      <a:pt x="63" y="148"/>
                      <a:pt x="63" y="148"/>
                    </a:cubicBezTo>
                    <a:cubicBezTo>
                      <a:pt x="60" y="157"/>
                      <a:pt x="60" y="157"/>
                      <a:pt x="60" y="157"/>
                    </a:cubicBezTo>
                    <a:cubicBezTo>
                      <a:pt x="51" y="153"/>
                      <a:pt x="51" y="153"/>
                      <a:pt x="51" y="153"/>
                    </a:cubicBezTo>
                    <a:lnTo>
                      <a:pt x="54" y="144"/>
                    </a:lnTo>
                    <a:close/>
                    <a:moveTo>
                      <a:pt x="54" y="144"/>
                    </a:moveTo>
                    <a:cubicBezTo>
                      <a:pt x="58" y="135"/>
                      <a:pt x="58" y="135"/>
                      <a:pt x="58" y="135"/>
                    </a:cubicBezTo>
                    <a:cubicBezTo>
                      <a:pt x="67" y="139"/>
                      <a:pt x="67" y="139"/>
                      <a:pt x="67" y="139"/>
                    </a:cubicBezTo>
                    <a:cubicBezTo>
                      <a:pt x="63" y="148"/>
                      <a:pt x="63" y="148"/>
                      <a:pt x="63" y="148"/>
                    </a:cubicBezTo>
                    <a:lnTo>
                      <a:pt x="54" y="144"/>
                    </a:lnTo>
                    <a:close/>
                    <a:moveTo>
                      <a:pt x="67" y="139"/>
                    </a:moveTo>
                    <a:cubicBezTo>
                      <a:pt x="76" y="142"/>
                      <a:pt x="76" y="142"/>
                      <a:pt x="76" y="142"/>
                    </a:cubicBezTo>
                    <a:cubicBezTo>
                      <a:pt x="73" y="151"/>
                      <a:pt x="73" y="151"/>
                      <a:pt x="73" y="151"/>
                    </a:cubicBezTo>
                    <a:cubicBezTo>
                      <a:pt x="64" y="148"/>
                      <a:pt x="64" y="148"/>
                      <a:pt x="64" y="148"/>
                    </a:cubicBezTo>
                    <a:lnTo>
                      <a:pt x="67" y="139"/>
                    </a:lnTo>
                    <a:close/>
                    <a:moveTo>
                      <a:pt x="76" y="142"/>
                    </a:moveTo>
                    <a:cubicBezTo>
                      <a:pt x="85" y="146"/>
                      <a:pt x="85" y="146"/>
                      <a:pt x="85" y="146"/>
                    </a:cubicBezTo>
                    <a:cubicBezTo>
                      <a:pt x="82" y="155"/>
                      <a:pt x="82" y="155"/>
                      <a:pt x="82" y="155"/>
                    </a:cubicBezTo>
                    <a:cubicBezTo>
                      <a:pt x="73" y="151"/>
                      <a:pt x="73" y="151"/>
                      <a:pt x="73" y="151"/>
                    </a:cubicBezTo>
                    <a:lnTo>
                      <a:pt x="76" y="142"/>
                    </a:lnTo>
                    <a:close/>
                    <a:moveTo>
                      <a:pt x="85" y="146"/>
                    </a:moveTo>
                    <a:cubicBezTo>
                      <a:pt x="94" y="149"/>
                      <a:pt x="94" y="149"/>
                      <a:pt x="94" y="149"/>
                    </a:cubicBezTo>
                    <a:cubicBezTo>
                      <a:pt x="91" y="158"/>
                      <a:pt x="91" y="158"/>
                      <a:pt x="91" y="158"/>
                    </a:cubicBezTo>
                    <a:cubicBezTo>
                      <a:pt x="82" y="155"/>
                      <a:pt x="82" y="155"/>
                      <a:pt x="82" y="155"/>
                    </a:cubicBezTo>
                    <a:lnTo>
                      <a:pt x="85" y="146"/>
                    </a:lnTo>
                    <a:close/>
                    <a:moveTo>
                      <a:pt x="94" y="149"/>
                    </a:moveTo>
                    <a:cubicBezTo>
                      <a:pt x="103" y="153"/>
                      <a:pt x="103" y="153"/>
                      <a:pt x="103" y="153"/>
                    </a:cubicBezTo>
                    <a:cubicBezTo>
                      <a:pt x="100" y="162"/>
                      <a:pt x="100" y="162"/>
                      <a:pt x="100" y="162"/>
                    </a:cubicBezTo>
                    <a:cubicBezTo>
                      <a:pt x="91" y="158"/>
                      <a:pt x="91" y="158"/>
                      <a:pt x="91" y="158"/>
                    </a:cubicBezTo>
                    <a:lnTo>
                      <a:pt x="94" y="149"/>
                    </a:lnTo>
                    <a:close/>
                    <a:moveTo>
                      <a:pt x="95" y="149"/>
                    </a:moveTo>
                    <a:cubicBezTo>
                      <a:pt x="98" y="140"/>
                      <a:pt x="98" y="140"/>
                      <a:pt x="98" y="140"/>
                    </a:cubicBezTo>
                    <a:cubicBezTo>
                      <a:pt x="107" y="143"/>
                      <a:pt x="107" y="143"/>
                      <a:pt x="107" y="143"/>
                    </a:cubicBezTo>
                    <a:cubicBezTo>
                      <a:pt x="104" y="152"/>
                      <a:pt x="104" y="152"/>
                      <a:pt x="104" y="152"/>
                    </a:cubicBezTo>
                    <a:lnTo>
                      <a:pt x="95" y="149"/>
                    </a:lnTo>
                    <a:close/>
                    <a:moveTo>
                      <a:pt x="107" y="143"/>
                    </a:moveTo>
                    <a:cubicBezTo>
                      <a:pt x="116" y="147"/>
                      <a:pt x="116" y="147"/>
                      <a:pt x="116" y="147"/>
                    </a:cubicBezTo>
                    <a:cubicBezTo>
                      <a:pt x="113" y="156"/>
                      <a:pt x="113" y="156"/>
                      <a:pt x="113" y="156"/>
                    </a:cubicBezTo>
                    <a:cubicBezTo>
                      <a:pt x="104" y="152"/>
                      <a:pt x="104" y="152"/>
                      <a:pt x="104" y="152"/>
                    </a:cubicBezTo>
                    <a:lnTo>
                      <a:pt x="107" y="143"/>
                    </a:lnTo>
                    <a:close/>
                    <a:moveTo>
                      <a:pt x="116" y="147"/>
                    </a:moveTo>
                    <a:cubicBezTo>
                      <a:pt x="125" y="150"/>
                      <a:pt x="125" y="150"/>
                      <a:pt x="125" y="150"/>
                    </a:cubicBezTo>
                    <a:cubicBezTo>
                      <a:pt x="122" y="159"/>
                      <a:pt x="122" y="159"/>
                      <a:pt x="122" y="159"/>
                    </a:cubicBezTo>
                    <a:cubicBezTo>
                      <a:pt x="113" y="156"/>
                      <a:pt x="113" y="156"/>
                      <a:pt x="113" y="156"/>
                    </a:cubicBezTo>
                    <a:lnTo>
                      <a:pt x="116" y="147"/>
                    </a:lnTo>
                    <a:close/>
                    <a:moveTo>
                      <a:pt x="116" y="147"/>
                    </a:move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29" y="141"/>
                      <a:pt x="129" y="141"/>
                      <a:pt x="129" y="141"/>
                    </a:cubicBezTo>
                    <a:cubicBezTo>
                      <a:pt x="125" y="150"/>
                      <a:pt x="125" y="150"/>
                      <a:pt x="125" y="150"/>
                    </a:cubicBezTo>
                    <a:lnTo>
                      <a:pt x="116" y="147"/>
                    </a:lnTo>
                    <a:close/>
                    <a:moveTo>
                      <a:pt x="129" y="141"/>
                    </a:moveTo>
                    <a:cubicBezTo>
                      <a:pt x="138" y="145"/>
                      <a:pt x="138" y="145"/>
                      <a:pt x="138" y="145"/>
                    </a:cubicBezTo>
                    <a:cubicBezTo>
                      <a:pt x="134" y="154"/>
                      <a:pt x="134" y="154"/>
                      <a:pt x="134" y="154"/>
                    </a:cubicBezTo>
                    <a:cubicBezTo>
                      <a:pt x="125" y="150"/>
                      <a:pt x="125" y="150"/>
                      <a:pt x="125" y="150"/>
                    </a:cubicBezTo>
                    <a:lnTo>
                      <a:pt x="129" y="141"/>
                    </a:lnTo>
                    <a:close/>
                    <a:moveTo>
                      <a:pt x="138" y="145"/>
                    </a:moveTo>
                    <a:cubicBezTo>
                      <a:pt x="147" y="148"/>
                      <a:pt x="147" y="148"/>
                      <a:pt x="147" y="148"/>
                    </a:cubicBezTo>
                    <a:cubicBezTo>
                      <a:pt x="144" y="157"/>
                      <a:pt x="144" y="157"/>
                      <a:pt x="144" y="157"/>
                    </a:cubicBezTo>
                    <a:cubicBezTo>
                      <a:pt x="135" y="154"/>
                      <a:pt x="135" y="154"/>
                      <a:pt x="135" y="154"/>
                    </a:cubicBezTo>
                    <a:lnTo>
                      <a:pt x="138" y="145"/>
                    </a:lnTo>
                    <a:close/>
                    <a:moveTo>
                      <a:pt x="138" y="145"/>
                    </a:moveTo>
                    <a:cubicBezTo>
                      <a:pt x="142" y="136"/>
                      <a:pt x="142" y="136"/>
                      <a:pt x="142" y="136"/>
                    </a:cubicBezTo>
                    <a:cubicBezTo>
                      <a:pt x="151" y="139"/>
                      <a:pt x="151" y="139"/>
                      <a:pt x="151" y="139"/>
                    </a:cubicBezTo>
                    <a:cubicBezTo>
                      <a:pt x="147" y="148"/>
                      <a:pt x="147" y="148"/>
                      <a:pt x="147" y="148"/>
                    </a:cubicBezTo>
                    <a:lnTo>
                      <a:pt x="138" y="145"/>
                    </a:lnTo>
                    <a:close/>
                    <a:moveTo>
                      <a:pt x="151" y="139"/>
                    </a:moveTo>
                    <a:cubicBezTo>
                      <a:pt x="160" y="143"/>
                      <a:pt x="160" y="143"/>
                      <a:pt x="160" y="143"/>
                    </a:cubicBezTo>
                    <a:cubicBezTo>
                      <a:pt x="156" y="152"/>
                      <a:pt x="156" y="152"/>
                      <a:pt x="156" y="152"/>
                    </a:cubicBezTo>
                    <a:cubicBezTo>
                      <a:pt x="147" y="148"/>
                      <a:pt x="147" y="148"/>
                      <a:pt x="147" y="148"/>
                    </a:cubicBezTo>
                    <a:lnTo>
                      <a:pt x="151" y="139"/>
                    </a:lnTo>
                    <a:close/>
                    <a:moveTo>
                      <a:pt x="160" y="143"/>
                    </a:moveTo>
                    <a:cubicBezTo>
                      <a:pt x="169" y="146"/>
                      <a:pt x="169" y="146"/>
                      <a:pt x="169" y="146"/>
                    </a:cubicBezTo>
                    <a:cubicBezTo>
                      <a:pt x="165" y="155"/>
                      <a:pt x="165" y="155"/>
                      <a:pt x="165" y="155"/>
                    </a:cubicBezTo>
                    <a:cubicBezTo>
                      <a:pt x="156" y="152"/>
                      <a:pt x="156" y="152"/>
                      <a:pt x="156" y="152"/>
                    </a:cubicBezTo>
                    <a:lnTo>
                      <a:pt x="160" y="143"/>
                    </a:lnTo>
                    <a:close/>
                    <a:moveTo>
                      <a:pt x="160" y="143"/>
                    </a:moveTo>
                    <a:cubicBezTo>
                      <a:pt x="163" y="134"/>
                      <a:pt x="163" y="134"/>
                      <a:pt x="163" y="134"/>
                    </a:cubicBezTo>
                    <a:cubicBezTo>
                      <a:pt x="172" y="137"/>
                      <a:pt x="172" y="137"/>
                      <a:pt x="172" y="137"/>
                    </a:cubicBezTo>
                    <a:cubicBezTo>
                      <a:pt x="169" y="146"/>
                      <a:pt x="169" y="146"/>
                      <a:pt x="169" y="146"/>
                    </a:cubicBezTo>
                    <a:lnTo>
                      <a:pt x="160" y="143"/>
                    </a:lnTo>
                    <a:close/>
                    <a:moveTo>
                      <a:pt x="173" y="137"/>
                    </a:moveTo>
                    <a:cubicBezTo>
                      <a:pt x="181" y="141"/>
                      <a:pt x="181" y="141"/>
                      <a:pt x="181" y="141"/>
                    </a:cubicBezTo>
                    <a:cubicBezTo>
                      <a:pt x="178" y="150"/>
                      <a:pt x="178" y="150"/>
                      <a:pt x="178" y="150"/>
                    </a:cubicBezTo>
                    <a:cubicBezTo>
                      <a:pt x="169" y="146"/>
                      <a:pt x="169" y="146"/>
                      <a:pt x="169" y="146"/>
                    </a:cubicBezTo>
                    <a:lnTo>
                      <a:pt x="173" y="137"/>
                    </a:lnTo>
                    <a:close/>
                    <a:moveTo>
                      <a:pt x="182" y="141"/>
                    </a:moveTo>
                    <a:cubicBezTo>
                      <a:pt x="191" y="144"/>
                      <a:pt x="191" y="144"/>
                      <a:pt x="191" y="144"/>
                    </a:cubicBezTo>
                    <a:cubicBezTo>
                      <a:pt x="187" y="153"/>
                      <a:pt x="187" y="153"/>
                      <a:pt x="187" y="153"/>
                    </a:cubicBezTo>
                    <a:cubicBezTo>
                      <a:pt x="178" y="150"/>
                      <a:pt x="178" y="150"/>
                      <a:pt x="178" y="150"/>
                    </a:cubicBezTo>
                    <a:lnTo>
                      <a:pt x="182" y="141"/>
                    </a:lnTo>
                    <a:close/>
                    <a:moveTo>
                      <a:pt x="182" y="140"/>
                    </a:moveTo>
                    <a:cubicBezTo>
                      <a:pt x="185" y="131"/>
                      <a:pt x="185" y="131"/>
                      <a:pt x="185" y="131"/>
                    </a:cubicBezTo>
                    <a:cubicBezTo>
                      <a:pt x="194" y="135"/>
                      <a:pt x="194" y="135"/>
                      <a:pt x="194" y="135"/>
                    </a:cubicBezTo>
                    <a:cubicBezTo>
                      <a:pt x="191" y="144"/>
                      <a:pt x="191" y="144"/>
                      <a:pt x="191" y="144"/>
                    </a:cubicBezTo>
                    <a:lnTo>
                      <a:pt x="182" y="140"/>
                    </a:lnTo>
                    <a:close/>
                    <a:moveTo>
                      <a:pt x="194" y="135"/>
                    </a:moveTo>
                    <a:cubicBezTo>
                      <a:pt x="203" y="138"/>
                      <a:pt x="203" y="138"/>
                      <a:pt x="203" y="138"/>
                    </a:cubicBezTo>
                    <a:cubicBezTo>
                      <a:pt x="200" y="147"/>
                      <a:pt x="200" y="147"/>
                      <a:pt x="200" y="147"/>
                    </a:cubicBezTo>
                    <a:cubicBezTo>
                      <a:pt x="191" y="144"/>
                      <a:pt x="191" y="144"/>
                      <a:pt x="191" y="144"/>
                    </a:cubicBezTo>
                    <a:lnTo>
                      <a:pt x="194" y="135"/>
                    </a:lnTo>
                    <a:close/>
                    <a:moveTo>
                      <a:pt x="194" y="135"/>
                    </a:moveTo>
                    <a:cubicBezTo>
                      <a:pt x="198" y="126"/>
                      <a:pt x="198" y="126"/>
                      <a:pt x="198" y="126"/>
                    </a:cubicBezTo>
                    <a:cubicBezTo>
                      <a:pt x="207" y="129"/>
                      <a:pt x="207" y="129"/>
                      <a:pt x="207" y="129"/>
                    </a:cubicBezTo>
                    <a:cubicBezTo>
                      <a:pt x="203" y="138"/>
                      <a:pt x="203" y="138"/>
                      <a:pt x="203" y="138"/>
                    </a:cubicBezTo>
                    <a:lnTo>
                      <a:pt x="194" y="135"/>
                    </a:lnTo>
                    <a:close/>
                    <a:moveTo>
                      <a:pt x="207" y="129"/>
                    </a:moveTo>
                    <a:cubicBezTo>
                      <a:pt x="216" y="133"/>
                      <a:pt x="216" y="133"/>
                      <a:pt x="216" y="133"/>
                    </a:cubicBezTo>
                    <a:cubicBezTo>
                      <a:pt x="212" y="142"/>
                      <a:pt x="212" y="142"/>
                      <a:pt x="212" y="142"/>
                    </a:cubicBezTo>
                    <a:cubicBezTo>
                      <a:pt x="203" y="138"/>
                      <a:pt x="203" y="138"/>
                      <a:pt x="203" y="138"/>
                    </a:cubicBezTo>
                    <a:lnTo>
                      <a:pt x="207" y="129"/>
                    </a:lnTo>
                    <a:close/>
                    <a:moveTo>
                      <a:pt x="207" y="129"/>
                    </a:moveTo>
                    <a:cubicBezTo>
                      <a:pt x="210" y="120"/>
                      <a:pt x="210" y="120"/>
                      <a:pt x="210" y="120"/>
                    </a:cubicBezTo>
                    <a:cubicBezTo>
                      <a:pt x="219" y="124"/>
                      <a:pt x="219" y="124"/>
                      <a:pt x="219" y="124"/>
                    </a:cubicBezTo>
                    <a:cubicBezTo>
                      <a:pt x="216" y="133"/>
                      <a:pt x="216" y="133"/>
                      <a:pt x="216" y="133"/>
                    </a:cubicBezTo>
                    <a:lnTo>
                      <a:pt x="207" y="129"/>
                    </a:lnTo>
                    <a:close/>
                    <a:moveTo>
                      <a:pt x="210" y="120"/>
                    </a:moveTo>
                    <a:cubicBezTo>
                      <a:pt x="214" y="111"/>
                      <a:pt x="214" y="111"/>
                      <a:pt x="214" y="111"/>
                    </a:cubicBezTo>
                    <a:cubicBezTo>
                      <a:pt x="223" y="115"/>
                      <a:pt x="223" y="115"/>
                      <a:pt x="223" y="115"/>
                    </a:cubicBezTo>
                    <a:cubicBezTo>
                      <a:pt x="219" y="124"/>
                      <a:pt x="219" y="124"/>
                      <a:pt x="219" y="124"/>
                    </a:cubicBezTo>
                    <a:lnTo>
                      <a:pt x="210" y="120"/>
                    </a:lnTo>
                    <a:close/>
                    <a:moveTo>
                      <a:pt x="223" y="115"/>
                    </a:moveTo>
                    <a:cubicBezTo>
                      <a:pt x="232" y="118"/>
                      <a:pt x="232" y="118"/>
                      <a:pt x="232" y="118"/>
                    </a:cubicBezTo>
                    <a:cubicBezTo>
                      <a:pt x="229" y="127"/>
                      <a:pt x="229" y="127"/>
                      <a:pt x="229" y="127"/>
                    </a:cubicBezTo>
                    <a:cubicBezTo>
                      <a:pt x="220" y="124"/>
                      <a:pt x="220" y="124"/>
                      <a:pt x="220" y="124"/>
                    </a:cubicBezTo>
                    <a:lnTo>
                      <a:pt x="223" y="115"/>
                    </a:lnTo>
                    <a:close/>
                    <a:moveTo>
                      <a:pt x="223" y="114"/>
                    </a:moveTo>
                    <a:cubicBezTo>
                      <a:pt x="227" y="105"/>
                      <a:pt x="227" y="105"/>
                      <a:pt x="227" y="105"/>
                    </a:cubicBezTo>
                    <a:cubicBezTo>
                      <a:pt x="236" y="109"/>
                      <a:pt x="236" y="109"/>
                      <a:pt x="236" y="109"/>
                    </a:cubicBezTo>
                    <a:cubicBezTo>
                      <a:pt x="232" y="118"/>
                      <a:pt x="232" y="118"/>
                      <a:pt x="232" y="118"/>
                    </a:cubicBezTo>
                    <a:lnTo>
                      <a:pt x="223" y="114"/>
                    </a:lnTo>
                    <a:close/>
                    <a:moveTo>
                      <a:pt x="227" y="105"/>
                    </a:moveTo>
                    <a:cubicBezTo>
                      <a:pt x="230" y="96"/>
                      <a:pt x="230" y="96"/>
                      <a:pt x="230" y="96"/>
                    </a:cubicBezTo>
                    <a:cubicBezTo>
                      <a:pt x="239" y="100"/>
                      <a:pt x="239" y="100"/>
                      <a:pt x="239" y="100"/>
                    </a:cubicBezTo>
                    <a:cubicBezTo>
                      <a:pt x="236" y="109"/>
                      <a:pt x="236" y="109"/>
                      <a:pt x="236" y="109"/>
                    </a:cubicBezTo>
                    <a:lnTo>
                      <a:pt x="227" y="105"/>
                    </a:lnTo>
                    <a:close/>
                    <a:moveTo>
                      <a:pt x="239" y="100"/>
                    </a:moveTo>
                    <a:cubicBezTo>
                      <a:pt x="248" y="103"/>
                      <a:pt x="248" y="103"/>
                      <a:pt x="248" y="103"/>
                    </a:cubicBezTo>
                    <a:cubicBezTo>
                      <a:pt x="245" y="112"/>
                      <a:pt x="245" y="112"/>
                      <a:pt x="245" y="112"/>
                    </a:cubicBezTo>
                    <a:cubicBezTo>
                      <a:pt x="236" y="109"/>
                      <a:pt x="236" y="109"/>
                      <a:pt x="236" y="109"/>
                    </a:cubicBezTo>
                    <a:lnTo>
                      <a:pt x="239" y="100"/>
                    </a:lnTo>
                    <a:close/>
                    <a:moveTo>
                      <a:pt x="239" y="100"/>
                    </a:moveTo>
                    <a:cubicBezTo>
                      <a:pt x="243" y="91"/>
                      <a:pt x="243" y="91"/>
                      <a:pt x="243" y="91"/>
                    </a:cubicBezTo>
                    <a:cubicBezTo>
                      <a:pt x="252" y="94"/>
                      <a:pt x="252" y="94"/>
                      <a:pt x="252" y="94"/>
                    </a:cubicBezTo>
                    <a:cubicBezTo>
                      <a:pt x="248" y="103"/>
                      <a:pt x="248" y="103"/>
                      <a:pt x="248" y="103"/>
                    </a:cubicBezTo>
                    <a:lnTo>
                      <a:pt x="239" y="100"/>
                    </a:lnTo>
                    <a:close/>
                    <a:moveTo>
                      <a:pt x="243" y="91"/>
                    </a:moveTo>
                    <a:cubicBezTo>
                      <a:pt x="246" y="82"/>
                      <a:pt x="246" y="82"/>
                      <a:pt x="246" y="82"/>
                    </a:cubicBezTo>
                    <a:cubicBezTo>
                      <a:pt x="255" y="85"/>
                      <a:pt x="255" y="85"/>
                      <a:pt x="255" y="85"/>
                    </a:cubicBezTo>
                    <a:cubicBezTo>
                      <a:pt x="252" y="94"/>
                      <a:pt x="252" y="94"/>
                      <a:pt x="252" y="94"/>
                    </a:cubicBezTo>
                    <a:lnTo>
                      <a:pt x="243" y="91"/>
                    </a:lnTo>
                    <a:close/>
                    <a:moveTo>
                      <a:pt x="246" y="81"/>
                    </a:moveTo>
                    <a:cubicBezTo>
                      <a:pt x="250" y="72"/>
                      <a:pt x="250" y="72"/>
                      <a:pt x="250" y="72"/>
                    </a:cubicBezTo>
                    <a:cubicBezTo>
                      <a:pt x="259" y="76"/>
                      <a:pt x="259" y="76"/>
                      <a:pt x="259" y="76"/>
                    </a:cubicBezTo>
                    <a:cubicBezTo>
                      <a:pt x="255" y="85"/>
                      <a:pt x="255" y="85"/>
                      <a:pt x="255" y="85"/>
                    </a:cubicBezTo>
                    <a:lnTo>
                      <a:pt x="246" y="81"/>
                    </a:lnTo>
                    <a:close/>
                    <a:moveTo>
                      <a:pt x="246" y="81"/>
                    </a:moveTo>
                    <a:cubicBezTo>
                      <a:pt x="237" y="78"/>
                      <a:pt x="237" y="78"/>
                      <a:pt x="237" y="78"/>
                    </a:cubicBezTo>
                    <a:cubicBezTo>
                      <a:pt x="241" y="69"/>
                      <a:pt x="241" y="69"/>
                      <a:pt x="241" y="69"/>
                    </a:cubicBezTo>
                    <a:cubicBezTo>
                      <a:pt x="250" y="72"/>
                      <a:pt x="250" y="72"/>
                      <a:pt x="250" y="72"/>
                    </a:cubicBezTo>
                    <a:lnTo>
                      <a:pt x="246" y="81"/>
                    </a:lnTo>
                    <a:close/>
                    <a:moveTo>
                      <a:pt x="241" y="69"/>
                    </a:moveTo>
                    <a:cubicBezTo>
                      <a:pt x="244" y="60"/>
                      <a:pt x="244" y="60"/>
                      <a:pt x="244" y="60"/>
                    </a:cubicBezTo>
                    <a:cubicBezTo>
                      <a:pt x="253" y="63"/>
                      <a:pt x="253" y="63"/>
                      <a:pt x="253" y="63"/>
                    </a:cubicBezTo>
                    <a:cubicBezTo>
                      <a:pt x="250" y="72"/>
                      <a:pt x="250" y="72"/>
                      <a:pt x="250" y="72"/>
                    </a:cubicBezTo>
                    <a:lnTo>
                      <a:pt x="241" y="69"/>
                    </a:lnTo>
                    <a:close/>
                    <a:moveTo>
                      <a:pt x="244" y="60"/>
                    </a:moveTo>
                    <a:cubicBezTo>
                      <a:pt x="248" y="51"/>
                      <a:pt x="248" y="51"/>
                      <a:pt x="248" y="51"/>
                    </a:cubicBezTo>
                    <a:cubicBezTo>
                      <a:pt x="257" y="54"/>
                      <a:pt x="257" y="54"/>
                      <a:pt x="257" y="54"/>
                    </a:cubicBezTo>
                    <a:cubicBezTo>
                      <a:pt x="253" y="63"/>
                      <a:pt x="253" y="63"/>
                      <a:pt x="253" y="63"/>
                    </a:cubicBezTo>
                    <a:lnTo>
                      <a:pt x="244" y="60"/>
                    </a:lnTo>
                    <a:close/>
                    <a:moveTo>
                      <a:pt x="244" y="60"/>
                    </a:moveTo>
                    <a:cubicBezTo>
                      <a:pt x="235" y="56"/>
                      <a:pt x="235" y="56"/>
                      <a:pt x="235" y="56"/>
                    </a:cubicBezTo>
                    <a:cubicBezTo>
                      <a:pt x="238" y="47"/>
                      <a:pt x="238" y="47"/>
                      <a:pt x="238" y="47"/>
                    </a:cubicBezTo>
                    <a:cubicBezTo>
                      <a:pt x="247" y="51"/>
                      <a:pt x="247" y="51"/>
                      <a:pt x="247" y="51"/>
                    </a:cubicBezTo>
                    <a:lnTo>
                      <a:pt x="244" y="60"/>
                    </a:lnTo>
                    <a:close/>
                    <a:moveTo>
                      <a:pt x="239" y="47"/>
                    </a:moveTo>
                    <a:cubicBezTo>
                      <a:pt x="242" y="38"/>
                      <a:pt x="242" y="38"/>
                      <a:pt x="242" y="38"/>
                    </a:cubicBezTo>
                    <a:cubicBezTo>
                      <a:pt x="251" y="41"/>
                      <a:pt x="251" y="41"/>
                      <a:pt x="251" y="41"/>
                    </a:cubicBezTo>
                    <a:cubicBezTo>
                      <a:pt x="248" y="50"/>
                      <a:pt x="248" y="50"/>
                      <a:pt x="248" y="50"/>
                    </a:cubicBezTo>
                    <a:lnTo>
                      <a:pt x="239" y="47"/>
                    </a:lnTo>
                    <a:close/>
                    <a:moveTo>
                      <a:pt x="238" y="47"/>
                    </a:moveTo>
                    <a:cubicBezTo>
                      <a:pt x="229" y="43"/>
                      <a:pt x="229" y="43"/>
                      <a:pt x="229" y="43"/>
                    </a:cubicBezTo>
                    <a:cubicBezTo>
                      <a:pt x="233" y="34"/>
                      <a:pt x="233" y="34"/>
                      <a:pt x="233" y="34"/>
                    </a:cubicBezTo>
                    <a:cubicBezTo>
                      <a:pt x="242" y="38"/>
                      <a:pt x="242" y="38"/>
                      <a:pt x="242" y="38"/>
                    </a:cubicBezTo>
                    <a:lnTo>
                      <a:pt x="238" y="47"/>
                    </a:lnTo>
                    <a:close/>
                    <a:moveTo>
                      <a:pt x="229" y="43"/>
                    </a:moveTo>
                    <a:cubicBezTo>
                      <a:pt x="220" y="40"/>
                      <a:pt x="220" y="40"/>
                      <a:pt x="220" y="40"/>
                    </a:cubicBezTo>
                    <a:cubicBezTo>
                      <a:pt x="224" y="31"/>
                      <a:pt x="224" y="31"/>
                      <a:pt x="224" y="31"/>
                    </a:cubicBezTo>
                    <a:cubicBezTo>
                      <a:pt x="233" y="34"/>
                      <a:pt x="233" y="34"/>
                      <a:pt x="233" y="34"/>
                    </a:cubicBezTo>
                    <a:lnTo>
                      <a:pt x="229" y="43"/>
                    </a:lnTo>
                    <a:close/>
                    <a:moveTo>
                      <a:pt x="220" y="40"/>
                    </a:moveTo>
                    <a:cubicBezTo>
                      <a:pt x="211" y="36"/>
                      <a:pt x="211" y="36"/>
                      <a:pt x="211" y="36"/>
                    </a:cubicBezTo>
                    <a:cubicBezTo>
                      <a:pt x="215" y="27"/>
                      <a:pt x="215" y="27"/>
                      <a:pt x="215" y="27"/>
                    </a:cubicBezTo>
                    <a:cubicBezTo>
                      <a:pt x="224" y="31"/>
                      <a:pt x="224" y="31"/>
                      <a:pt x="224" y="31"/>
                    </a:cubicBezTo>
                    <a:lnTo>
                      <a:pt x="220" y="40"/>
                    </a:lnTo>
                    <a:close/>
                    <a:moveTo>
                      <a:pt x="215" y="27"/>
                    </a:moveTo>
                    <a:cubicBezTo>
                      <a:pt x="218" y="18"/>
                      <a:pt x="218" y="18"/>
                      <a:pt x="218" y="18"/>
                    </a:cubicBezTo>
                    <a:cubicBezTo>
                      <a:pt x="227" y="22"/>
                      <a:pt x="227" y="22"/>
                      <a:pt x="227" y="22"/>
                    </a:cubicBezTo>
                    <a:cubicBezTo>
                      <a:pt x="224" y="31"/>
                      <a:pt x="224" y="31"/>
                      <a:pt x="224" y="31"/>
                    </a:cubicBezTo>
                    <a:lnTo>
                      <a:pt x="215" y="27"/>
                    </a:lnTo>
                    <a:close/>
                    <a:moveTo>
                      <a:pt x="214" y="27"/>
                    </a:moveTo>
                    <a:cubicBezTo>
                      <a:pt x="206" y="24"/>
                      <a:pt x="206" y="24"/>
                      <a:pt x="206" y="24"/>
                    </a:cubicBezTo>
                    <a:cubicBezTo>
                      <a:pt x="209" y="15"/>
                      <a:pt x="209" y="15"/>
                      <a:pt x="209" y="15"/>
                    </a:cubicBezTo>
                    <a:cubicBezTo>
                      <a:pt x="218" y="18"/>
                      <a:pt x="218" y="18"/>
                      <a:pt x="218" y="18"/>
                    </a:cubicBezTo>
                    <a:lnTo>
                      <a:pt x="214" y="27"/>
                    </a:lnTo>
                    <a:close/>
                    <a:moveTo>
                      <a:pt x="205" y="24"/>
                    </a:moveTo>
                    <a:cubicBezTo>
                      <a:pt x="196" y="20"/>
                      <a:pt x="196" y="20"/>
                      <a:pt x="196" y="20"/>
                    </a:cubicBezTo>
                    <a:cubicBezTo>
                      <a:pt x="200" y="11"/>
                      <a:pt x="200" y="11"/>
                      <a:pt x="200" y="11"/>
                    </a:cubicBezTo>
                    <a:cubicBezTo>
                      <a:pt x="209" y="15"/>
                      <a:pt x="209" y="15"/>
                      <a:pt x="209" y="15"/>
                    </a:cubicBezTo>
                    <a:lnTo>
                      <a:pt x="205" y="24"/>
                    </a:lnTo>
                    <a:close/>
                    <a:moveTo>
                      <a:pt x="182" y="4"/>
                    </a:moveTo>
                    <a:cubicBezTo>
                      <a:pt x="191" y="8"/>
                      <a:pt x="191" y="8"/>
                      <a:pt x="191" y="8"/>
                    </a:cubicBezTo>
                    <a:cubicBezTo>
                      <a:pt x="187" y="17"/>
                      <a:pt x="187" y="17"/>
                      <a:pt x="187" y="17"/>
                    </a:cubicBezTo>
                    <a:cubicBezTo>
                      <a:pt x="178" y="13"/>
                      <a:pt x="178" y="13"/>
                      <a:pt x="178" y="13"/>
                    </a:cubicBezTo>
                    <a:lnTo>
                      <a:pt x="182" y="4"/>
                    </a:lnTo>
                    <a:close/>
                    <a:moveTo>
                      <a:pt x="178" y="13"/>
                    </a:moveTo>
                    <a:cubicBezTo>
                      <a:pt x="174" y="22"/>
                      <a:pt x="174" y="22"/>
                      <a:pt x="174" y="22"/>
                    </a:cubicBezTo>
                    <a:cubicBezTo>
                      <a:pt x="165" y="19"/>
                      <a:pt x="165" y="19"/>
                      <a:pt x="165" y="19"/>
                    </a:cubicBezTo>
                    <a:cubicBezTo>
                      <a:pt x="169" y="10"/>
                      <a:pt x="169" y="10"/>
                      <a:pt x="169" y="10"/>
                    </a:cubicBezTo>
                    <a:lnTo>
                      <a:pt x="178" y="13"/>
                    </a:lnTo>
                    <a:close/>
                    <a:moveTo>
                      <a:pt x="160" y="6"/>
                    </a:moveTo>
                    <a:cubicBezTo>
                      <a:pt x="169" y="10"/>
                      <a:pt x="169" y="10"/>
                      <a:pt x="169" y="10"/>
                    </a:cubicBezTo>
                    <a:cubicBezTo>
                      <a:pt x="165" y="19"/>
                      <a:pt x="165" y="19"/>
                      <a:pt x="165" y="19"/>
                    </a:cubicBezTo>
                    <a:cubicBezTo>
                      <a:pt x="156" y="15"/>
                      <a:pt x="156" y="15"/>
                      <a:pt x="156" y="15"/>
                    </a:cubicBezTo>
                    <a:lnTo>
                      <a:pt x="160" y="6"/>
                    </a:lnTo>
                    <a:close/>
                    <a:moveTo>
                      <a:pt x="147" y="12"/>
                    </a:moveTo>
                    <a:cubicBezTo>
                      <a:pt x="156" y="15"/>
                      <a:pt x="156" y="15"/>
                      <a:pt x="156" y="15"/>
                    </a:cubicBezTo>
                    <a:cubicBezTo>
                      <a:pt x="153" y="24"/>
                      <a:pt x="153" y="24"/>
                      <a:pt x="153" y="24"/>
                    </a:cubicBezTo>
                    <a:cubicBezTo>
                      <a:pt x="144" y="21"/>
                      <a:pt x="144" y="21"/>
                      <a:pt x="144" y="21"/>
                    </a:cubicBezTo>
                    <a:lnTo>
                      <a:pt x="147" y="12"/>
                    </a:lnTo>
                    <a:close/>
                    <a:moveTo>
                      <a:pt x="144" y="21"/>
                    </a:moveTo>
                    <a:cubicBezTo>
                      <a:pt x="153" y="25"/>
                      <a:pt x="153" y="25"/>
                      <a:pt x="153" y="25"/>
                    </a:cubicBezTo>
                    <a:cubicBezTo>
                      <a:pt x="149" y="34"/>
                      <a:pt x="149" y="34"/>
                      <a:pt x="149" y="34"/>
                    </a:cubicBezTo>
                    <a:cubicBezTo>
                      <a:pt x="140" y="30"/>
                      <a:pt x="140" y="30"/>
                      <a:pt x="140" y="30"/>
                    </a:cubicBezTo>
                    <a:lnTo>
                      <a:pt x="144" y="21"/>
                    </a:lnTo>
                    <a:close/>
                    <a:moveTo>
                      <a:pt x="131" y="27"/>
                    </a:moveTo>
                    <a:cubicBezTo>
                      <a:pt x="140" y="30"/>
                      <a:pt x="140" y="30"/>
                      <a:pt x="140" y="30"/>
                    </a:cubicBezTo>
                    <a:cubicBezTo>
                      <a:pt x="136" y="39"/>
                      <a:pt x="136" y="39"/>
                      <a:pt x="136" y="39"/>
                    </a:cubicBezTo>
                    <a:cubicBezTo>
                      <a:pt x="128" y="36"/>
                      <a:pt x="128" y="36"/>
                      <a:pt x="128" y="36"/>
                    </a:cubicBezTo>
                    <a:lnTo>
                      <a:pt x="131" y="27"/>
                    </a:lnTo>
                    <a:close/>
                    <a:moveTo>
                      <a:pt x="118" y="32"/>
                    </a:moveTo>
                    <a:cubicBezTo>
                      <a:pt x="127" y="36"/>
                      <a:pt x="127" y="36"/>
                      <a:pt x="127" y="36"/>
                    </a:cubicBezTo>
                    <a:cubicBezTo>
                      <a:pt x="124" y="45"/>
                      <a:pt x="124" y="45"/>
                      <a:pt x="124" y="45"/>
                    </a:cubicBezTo>
                    <a:cubicBezTo>
                      <a:pt x="115" y="41"/>
                      <a:pt x="115" y="41"/>
                      <a:pt x="115" y="41"/>
                    </a:cubicBezTo>
                    <a:lnTo>
                      <a:pt x="118" y="32"/>
                    </a:lnTo>
                    <a:close/>
                    <a:moveTo>
                      <a:pt x="106" y="38"/>
                    </a:moveTo>
                    <a:cubicBezTo>
                      <a:pt x="115" y="42"/>
                      <a:pt x="115" y="42"/>
                      <a:pt x="115" y="42"/>
                    </a:cubicBezTo>
                    <a:cubicBezTo>
                      <a:pt x="111" y="50"/>
                      <a:pt x="111" y="50"/>
                      <a:pt x="111" y="50"/>
                    </a:cubicBezTo>
                    <a:cubicBezTo>
                      <a:pt x="102" y="47"/>
                      <a:pt x="102" y="47"/>
                      <a:pt x="102" y="47"/>
                    </a:cubicBezTo>
                    <a:lnTo>
                      <a:pt x="106" y="38"/>
                    </a:lnTo>
                    <a:close/>
                    <a:moveTo>
                      <a:pt x="102" y="47"/>
                    </a:moveTo>
                    <a:cubicBezTo>
                      <a:pt x="111" y="51"/>
                      <a:pt x="111" y="51"/>
                      <a:pt x="111" y="51"/>
                    </a:cubicBezTo>
                    <a:cubicBezTo>
                      <a:pt x="108" y="60"/>
                      <a:pt x="108" y="60"/>
                      <a:pt x="108" y="60"/>
                    </a:cubicBezTo>
                    <a:cubicBezTo>
                      <a:pt x="99" y="56"/>
                      <a:pt x="99" y="56"/>
                      <a:pt x="99" y="56"/>
                    </a:cubicBezTo>
                    <a:lnTo>
                      <a:pt x="102" y="47"/>
                    </a:lnTo>
                    <a:close/>
                    <a:moveTo>
                      <a:pt x="90" y="53"/>
                    </a:moveTo>
                    <a:cubicBezTo>
                      <a:pt x="98" y="56"/>
                      <a:pt x="98" y="56"/>
                      <a:pt x="98" y="56"/>
                    </a:cubicBezTo>
                    <a:cubicBezTo>
                      <a:pt x="95" y="65"/>
                      <a:pt x="95" y="65"/>
                      <a:pt x="95" y="65"/>
                    </a:cubicBezTo>
                    <a:cubicBezTo>
                      <a:pt x="86" y="62"/>
                      <a:pt x="86" y="62"/>
                      <a:pt x="86" y="62"/>
                    </a:cubicBezTo>
                    <a:lnTo>
                      <a:pt x="90" y="53"/>
                    </a:lnTo>
                    <a:close/>
                    <a:moveTo>
                      <a:pt x="86" y="62"/>
                    </a:moveTo>
                    <a:cubicBezTo>
                      <a:pt x="95" y="65"/>
                      <a:pt x="95" y="65"/>
                      <a:pt x="95" y="65"/>
                    </a:cubicBezTo>
                    <a:cubicBezTo>
                      <a:pt x="92" y="74"/>
                      <a:pt x="92" y="74"/>
                      <a:pt x="92" y="74"/>
                    </a:cubicBezTo>
                    <a:cubicBezTo>
                      <a:pt x="83" y="71"/>
                      <a:pt x="83" y="71"/>
                      <a:pt x="83" y="71"/>
                    </a:cubicBezTo>
                    <a:lnTo>
                      <a:pt x="86" y="62"/>
                    </a:lnTo>
                    <a:close/>
                    <a:moveTo>
                      <a:pt x="73" y="68"/>
                    </a:moveTo>
                    <a:cubicBezTo>
                      <a:pt x="82" y="71"/>
                      <a:pt x="82" y="71"/>
                      <a:pt x="82" y="71"/>
                    </a:cubicBezTo>
                    <a:cubicBezTo>
                      <a:pt x="79" y="80"/>
                      <a:pt x="79" y="80"/>
                      <a:pt x="79" y="80"/>
                    </a:cubicBezTo>
                    <a:cubicBezTo>
                      <a:pt x="70" y="77"/>
                      <a:pt x="70" y="77"/>
                      <a:pt x="70" y="77"/>
                    </a:cubicBezTo>
                    <a:lnTo>
                      <a:pt x="73" y="68"/>
                    </a:lnTo>
                    <a:close/>
                    <a:moveTo>
                      <a:pt x="70" y="77"/>
                    </a:moveTo>
                    <a:cubicBezTo>
                      <a:pt x="79" y="80"/>
                      <a:pt x="79" y="80"/>
                      <a:pt x="79" y="80"/>
                    </a:cubicBezTo>
                    <a:cubicBezTo>
                      <a:pt x="75" y="89"/>
                      <a:pt x="75" y="89"/>
                      <a:pt x="75" y="89"/>
                    </a:cubicBezTo>
                    <a:cubicBezTo>
                      <a:pt x="66" y="86"/>
                      <a:pt x="66" y="86"/>
                      <a:pt x="66" y="86"/>
                    </a:cubicBezTo>
                    <a:lnTo>
                      <a:pt x="70" y="77"/>
                    </a:lnTo>
                    <a:close/>
                    <a:moveTo>
                      <a:pt x="66" y="86"/>
                    </a:moveTo>
                    <a:cubicBezTo>
                      <a:pt x="75" y="89"/>
                      <a:pt x="75" y="89"/>
                      <a:pt x="75" y="89"/>
                    </a:cubicBezTo>
                    <a:cubicBezTo>
                      <a:pt x="72" y="98"/>
                      <a:pt x="72" y="98"/>
                      <a:pt x="72" y="98"/>
                    </a:cubicBezTo>
                    <a:cubicBezTo>
                      <a:pt x="63" y="95"/>
                      <a:pt x="63" y="95"/>
                      <a:pt x="63" y="95"/>
                    </a:cubicBezTo>
                    <a:lnTo>
                      <a:pt x="66" y="86"/>
                    </a:lnTo>
                    <a:close/>
                    <a:moveTo>
                      <a:pt x="54" y="92"/>
                    </a:moveTo>
                    <a:cubicBezTo>
                      <a:pt x="63" y="95"/>
                      <a:pt x="63" y="95"/>
                      <a:pt x="63" y="95"/>
                    </a:cubicBezTo>
                    <a:cubicBezTo>
                      <a:pt x="59" y="104"/>
                      <a:pt x="59" y="104"/>
                      <a:pt x="59" y="104"/>
                    </a:cubicBezTo>
                    <a:cubicBezTo>
                      <a:pt x="50" y="100"/>
                      <a:pt x="50" y="100"/>
                      <a:pt x="50" y="100"/>
                    </a:cubicBezTo>
                    <a:lnTo>
                      <a:pt x="54" y="92"/>
                    </a:lnTo>
                    <a:close/>
                    <a:moveTo>
                      <a:pt x="50" y="101"/>
                    </a:moveTo>
                    <a:cubicBezTo>
                      <a:pt x="59" y="104"/>
                      <a:pt x="59" y="104"/>
                      <a:pt x="59" y="104"/>
                    </a:cubicBezTo>
                    <a:cubicBezTo>
                      <a:pt x="56" y="113"/>
                      <a:pt x="56" y="113"/>
                      <a:pt x="56" y="113"/>
                    </a:cubicBezTo>
                    <a:cubicBezTo>
                      <a:pt x="47" y="110"/>
                      <a:pt x="47" y="110"/>
                      <a:pt x="47" y="110"/>
                    </a:cubicBezTo>
                    <a:lnTo>
                      <a:pt x="50" y="101"/>
                    </a:lnTo>
                    <a:close/>
                    <a:moveTo>
                      <a:pt x="38" y="106"/>
                    </a:moveTo>
                    <a:cubicBezTo>
                      <a:pt x="47" y="110"/>
                      <a:pt x="47" y="110"/>
                      <a:pt x="47" y="110"/>
                    </a:cubicBezTo>
                    <a:cubicBezTo>
                      <a:pt x="43" y="119"/>
                      <a:pt x="43" y="119"/>
                      <a:pt x="43" y="119"/>
                    </a:cubicBezTo>
                    <a:cubicBezTo>
                      <a:pt x="34" y="115"/>
                      <a:pt x="34" y="115"/>
                      <a:pt x="34" y="115"/>
                    </a:cubicBezTo>
                    <a:lnTo>
                      <a:pt x="38" y="106"/>
                    </a:lnTo>
                    <a:close/>
                    <a:moveTo>
                      <a:pt x="34" y="115"/>
                    </a:moveTo>
                    <a:cubicBezTo>
                      <a:pt x="43" y="119"/>
                      <a:pt x="43" y="119"/>
                      <a:pt x="43" y="119"/>
                    </a:cubicBezTo>
                    <a:cubicBezTo>
                      <a:pt x="40" y="128"/>
                      <a:pt x="40" y="128"/>
                      <a:pt x="40" y="128"/>
                    </a:cubicBezTo>
                    <a:cubicBezTo>
                      <a:pt x="31" y="124"/>
                      <a:pt x="31" y="124"/>
                      <a:pt x="31" y="124"/>
                    </a:cubicBezTo>
                    <a:lnTo>
                      <a:pt x="34" y="115"/>
                    </a:lnTo>
                    <a:close/>
                    <a:moveTo>
                      <a:pt x="31" y="125"/>
                    </a:moveTo>
                    <a:cubicBezTo>
                      <a:pt x="39" y="128"/>
                      <a:pt x="39" y="128"/>
                      <a:pt x="39" y="128"/>
                    </a:cubicBezTo>
                    <a:cubicBezTo>
                      <a:pt x="36" y="137"/>
                      <a:pt x="36" y="137"/>
                      <a:pt x="36" y="137"/>
                    </a:cubicBezTo>
                    <a:cubicBezTo>
                      <a:pt x="27" y="134"/>
                      <a:pt x="27" y="134"/>
                      <a:pt x="27" y="134"/>
                    </a:cubicBezTo>
                    <a:lnTo>
                      <a:pt x="31" y="125"/>
                    </a:lnTo>
                    <a:close/>
                    <a:moveTo>
                      <a:pt x="27" y="134"/>
                    </a:moveTo>
                    <a:cubicBezTo>
                      <a:pt x="36" y="137"/>
                      <a:pt x="36" y="137"/>
                      <a:pt x="36" y="137"/>
                    </a:cubicBezTo>
                    <a:cubicBezTo>
                      <a:pt x="33" y="146"/>
                      <a:pt x="33" y="146"/>
                      <a:pt x="33" y="146"/>
                    </a:cubicBezTo>
                    <a:cubicBezTo>
                      <a:pt x="24" y="143"/>
                      <a:pt x="24" y="143"/>
                      <a:pt x="24" y="143"/>
                    </a:cubicBezTo>
                    <a:lnTo>
                      <a:pt x="27" y="134"/>
                    </a:lnTo>
                    <a:close/>
                    <a:moveTo>
                      <a:pt x="32" y="146"/>
                    </a:moveTo>
                    <a:cubicBezTo>
                      <a:pt x="29" y="155"/>
                      <a:pt x="29" y="155"/>
                      <a:pt x="29" y="155"/>
                    </a:cubicBezTo>
                    <a:cubicBezTo>
                      <a:pt x="20" y="152"/>
                      <a:pt x="20" y="152"/>
                      <a:pt x="20" y="152"/>
                    </a:cubicBezTo>
                    <a:cubicBezTo>
                      <a:pt x="24" y="143"/>
                      <a:pt x="24" y="143"/>
                      <a:pt x="24" y="143"/>
                    </a:cubicBezTo>
                    <a:lnTo>
                      <a:pt x="32" y="146"/>
                    </a:lnTo>
                    <a:close/>
                    <a:moveTo>
                      <a:pt x="14" y="139"/>
                    </a:moveTo>
                    <a:cubicBezTo>
                      <a:pt x="23" y="143"/>
                      <a:pt x="23" y="143"/>
                      <a:pt x="23" y="143"/>
                    </a:cubicBezTo>
                    <a:cubicBezTo>
                      <a:pt x="20" y="152"/>
                      <a:pt x="20" y="152"/>
                      <a:pt x="20" y="152"/>
                    </a:cubicBezTo>
                    <a:cubicBezTo>
                      <a:pt x="11" y="148"/>
                      <a:pt x="11" y="148"/>
                      <a:pt x="11" y="148"/>
                    </a:cubicBezTo>
                    <a:lnTo>
                      <a:pt x="14" y="139"/>
                    </a:lnTo>
                    <a:close/>
                    <a:moveTo>
                      <a:pt x="7" y="157"/>
                    </a:moveTo>
                    <a:cubicBezTo>
                      <a:pt x="11" y="148"/>
                      <a:pt x="11" y="148"/>
                      <a:pt x="11" y="148"/>
                    </a:cubicBezTo>
                    <a:cubicBezTo>
                      <a:pt x="20" y="152"/>
                      <a:pt x="20" y="152"/>
                      <a:pt x="20" y="152"/>
                    </a:cubicBezTo>
                    <a:cubicBezTo>
                      <a:pt x="16" y="161"/>
                      <a:pt x="16" y="161"/>
                      <a:pt x="16" y="161"/>
                    </a:cubicBezTo>
                    <a:lnTo>
                      <a:pt x="7" y="157"/>
                    </a:lnTo>
                    <a:close/>
                    <a:moveTo>
                      <a:pt x="26" y="164"/>
                    </a:moveTo>
                    <a:cubicBezTo>
                      <a:pt x="17" y="161"/>
                      <a:pt x="17" y="161"/>
                      <a:pt x="17" y="161"/>
                    </a:cubicBezTo>
                    <a:cubicBezTo>
                      <a:pt x="20" y="152"/>
                      <a:pt x="20" y="152"/>
                      <a:pt x="20" y="152"/>
                    </a:cubicBezTo>
                    <a:cubicBezTo>
                      <a:pt x="29" y="155"/>
                      <a:pt x="29" y="155"/>
                      <a:pt x="29" y="155"/>
                    </a:cubicBezTo>
                    <a:lnTo>
                      <a:pt x="26" y="164"/>
                    </a:lnTo>
                    <a:close/>
                    <a:moveTo>
                      <a:pt x="29" y="155"/>
                    </a:moveTo>
                    <a:cubicBezTo>
                      <a:pt x="33" y="146"/>
                      <a:pt x="33" y="146"/>
                      <a:pt x="33" y="146"/>
                    </a:cubicBezTo>
                    <a:cubicBezTo>
                      <a:pt x="42" y="150"/>
                      <a:pt x="42" y="150"/>
                      <a:pt x="42" y="150"/>
                    </a:cubicBezTo>
                    <a:cubicBezTo>
                      <a:pt x="38" y="159"/>
                      <a:pt x="38" y="159"/>
                      <a:pt x="38" y="159"/>
                    </a:cubicBezTo>
                    <a:lnTo>
                      <a:pt x="29" y="155"/>
                    </a:lnTo>
                    <a:close/>
                    <a:moveTo>
                      <a:pt x="38" y="159"/>
                    </a:moveTo>
                    <a:cubicBezTo>
                      <a:pt x="42" y="150"/>
                      <a:pt x="42" y="150"/>
                      <a:pt x="42" y="150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47" y="162"/>
                      <a:pt x="47" y="162"/>
                      <a:pt x="47" y="162"/>
                    </a:cubicBezTo>
                    <a:lnTo>
                      <a:pt x="38" y="159"/>
                    </a:lnTo>
                    <a:close/>
                    <a:moveTo>
                      <a:pt x="56" y="166"/>
                    </a:moveTo>
                    <a:cubicBezTo>
                      <a:pt x="47" y="162"/>
                      <a:pt x="47" y="162"/>
                      <a:pt x="47" y="162"/>
                    </a:cubicBezTo>
                    <a:cubicBezTo>
                      <a:pt x="51" y="153"/>
                      <a:pt x="51" y="153"/>
                      <a:pt x="51" y="153"/>
                    </a:cubicBezTo>
                    <a:cubicBezTo>
                      <a:pt x="60" y="157"/>
                      <a:pt x="60" y="157"/>
                      <a:pt x="60" y="157"/>
                    </a:cubicBezTo>
                    <a:lnTo>
                      <a:pt x="56" y="166"/>
                    </a:lnTo>
                    <a:close/>
                    <a:moveTo>
                      <a:pt x="60" y="157"/>
                    </a:moveTo>
                    <a:cubicBezTo>
                      <a:pt x="64" y="148"/>
                      <a:pt x="64" y="148"/>
                      <a:pt x="64" y="148"/>
                    </a:cubicBezTo>
                    <a:cubicBezTo>
                      <a:pt x="73" y="151"/>
                      <a:pt x="73" y="151"/>
                      <a:pt x="73" y="151"/>
                    </a:cubicBezTo>
                    <a:cubicBezTo>
                      <a:pt x="69" y="160"/>
                      <a:pt x="69" y="160"/>
                      <a:pt x="69" y="160"/>
                    </a:cubicBezTo>
                    <a:lnTo>
                      <a:pt x="60" y="157"/>
                    </a:lnTo>
                    <a:close/>
                    <a:moveTo>
                      <a:pt x="69" y="160"/>
                    </a:moveTo>
                    <a:cubicBezTo>
                      <a:pt x="73" y="151"/>
                      <a:pt x="73" y="151"/>
                      <a:pt x="73" y="151"/>
                    </a:cubicBezTo>
                    <a:cubicBezTo>
                      <a:pt x="82" y="155"/>
                      <a:pt x="82" y="155"/>
                      <a:pt x="82" y="155"/>
                    </a:cubicBezTo>
                    <a:cubicBezTo>
                      <a:pt x="78" y="164"/>
                      <a:pt x="78" y="164"/>
                      <a:pt x="78" y="164"/>
                    </a:cubicBezTo>
                    <a:lnTo>
                      <a:pt x="69" y="160"/>
                    </a:lnTo>
                    <a:close/>
                    <a:moveTo>
                      <a:pt x="78" y="164"/>
                    </a:moveTo>
                    <a:cubicBezTo>
                      <a:pt x="82" y="155"/>
                      <a:pt x="82" y="155"/>
                      <a:pt x="82" y="155"/>
                    </a:cubicBezTo>
                    <a:cubicBezTo>
                      <a:pt x="91" y="158"/>
                      <a:pt x="91" y="158"/>
                      <a:pt x="91" y="158"/>
                    </a:cubicBezTo>
                    <a:cubicBezTo>
                      <a:pt x="87" y="167"/>
                      <a:pt x="87" y="167"/>
                      <a:pt x="87" y="167"/>
                    </a:cubicBezTo>
                    <a:lnTo>
                      <a:pt x="78" y="164"/>
                    </a:lnTo>
                    <a:close/>
                    <a:moveTo>
                      <a:pt x="97" y="171"/>
                    </a:moveTo>
                    <a:cubicBezTo>
                      <a:pt x="88" y="167"/>
                      <a:pt x="88" y="167"/>
                      <a:pt x="88" y="167"/>
                    </a:cubicBezTo>
                    <a:cubicBezTo>
                      <a:pt x="91" y="158"/>
                      <a:pt x="91" y="158"/>
                      <a:pt x="91" y="158"/>
                    </a:cubicBezTo>
                    <a:cubicBezTo>
                      <a:pt x="100" y="162"/>
                      <a:pt x="100" y="162"/>
                      <a:pt x="100" y="162"/>
                    </a:cubicBezTo>
                    <a:lnTo>
                      <a:pt x="97" y="171"/>
                    </a:lnTo>
                    <a:close/>
                    <a:moveTo>
                      <a:pt x="100" y="162"/>
                    </a:moveTo>
                    <a:cubicBezTo>
                      <a:pt x="104" y="153"/>
                      <a:pt x="104" y="153"/>
                      <a:pt x="104" y="153"/>
                    </a:cubicBezTo>
                    <a:cubicBezTo>
                      <a:pt x="113" y="156"/>
                      <a:pt x="113" y="156"/>
                      <a:pt x="113" y="156"/>
                    </a:cubicBezTo>
                    <a:cubicBezTo>
                      <a:pt x="109" y="165"/>
                      <a:pt x="109" y="165"/>
                      <a:pt x="109" y="165"/>
                    </a:cubicBezTo>
                    <a:lnTo>
                      <a:pt x="100" y="162"/>
                    </a:lnTo>
                    <a:close/>
                    <a:moveTo>
                      <a:pt x="118" y="169"/>
                    </a:moveTo>
                    <a:cubicBezTo>
                      <a:pt x="109" y="165"/>
                      <a:pt x="109" y="165"/>
                      <a:pt x="109" y="165"/>
                    </a:cubicBezTo>
                    <a:cubicBezTo>
                      <a:pt x="113" y="156"/>
                      <a:pt x="113" y="156"/>
                      <a:pt x="113" y="156"/>
                    </a:cubicBezTo>
                    <a:cubicBezTo>
                      <a:pt x="122" y="160"/>
                      <a:pt x="122" y="160"/>
                      <a:pt x="122" y="160"/>
                    </a:cubicBezTo>
                    <a:lnTo>
                      <a:pt x="118" y="169"/>
                    </a:lnTo>
                    <a:close/>
                    <a:moveTo>
                      <a:pt x="122" y="159"/>
                    </a:moveTo>
                    <a:cubicBezTo>
                      <a:pt x="125" y="151"/>
                      <a:pt x="125" y="151"/>
                      <a:pt x="125" y="151"/>
                    </a:cubicBezTo>
                    <a:cubicBezTo>
                      <a:pt x="134" y="154"/>
                      <a:pt x="134" y="154"/>
                      <a:pt x="134" y="154"/>
                    </a:cubicBezTo>
                    <a:cubicBezTo>
                      <a:pt x="131" y="163"/>
                      <a:pt x="131" y="163"/>
                      <a:pt x="131" y="163"/>
                    </a:cubicBezTo>
                    <a:lnTo>
                      <a:pt x="122" y="159"/>
                    </a:lnTo>
                    <a:close/>
                    <a:moveTo>
                      <a:pt x="140" y="166"/>
                    </a:moveTo>
                    <a:cubicBezTo>
                      <a:pt x="131" y="163"/>
                      <a:pt x="131" y="163"/>
                      <a:pt x="131" y="163"/>
                    </a:cubicBezTo>
                    <a:cubicBezTo>
                      <a:pt x="135" y="154"/>
                      <a:pt x="135" y="154"/>
                      <a:pt x="135" y="154"/>
                    </a:cubicBezTo>
                    <a:cubicBezTo>
                      <a:pt x="144" y="157"/>
                      <a:pt x="144" y="157"/>
                      <a:pt x="144" y="157"/>
                    </a:cubicBezTo>
                    <a:lnTo>
                      <a:pt x="140" y="166"/>
                    </a:lnTo>
                    <a:close/>
                    <a:moveTo>
                      <a:pt x="144" y="157"/>
                    </a:moveTo>
                    <a:cubicBezTo>
                      <a:pt x="147" y="148"/>
                      <a:pt x="147" y="148"/>
                      <a:pt x="147" y="148"/>
                    </a:cubicBezTo>
                    <a:cubicBezTo>
                      <a:pt x="156" y="152"/>
                      <a:pt x="156" y="152"/>
                      <a:pt x="156" y="152"/>
                    </a:cubicBezTo>
                    <a:cubicBezTo>
                      <a:pt x="153" y="161"/>
                      <a:pt x="153" y="161"/>
                      <a:pt x="153" y="161"/>
                    </a:cubicBezTo>
                    <a:lnTo>
                      <a:pt x="144" y="157"/>
                    </a:lnTo>
                    <a:close/>
                    <a:moveTo>
                      <a:pt x="162" y="164"/>
                    </a:moveTo>
                    <a:cubicBezTo>
                      <a:pt x="153" y="161"/>
                      <a:pt x="153" y="161"/>
                      <a:pt x="153" y="161"/>
                    </a:cubicBezTo>
                    <a:cubicBezTo>
                      <a:pt x="156" y="152"/>
                      <a:pt x="156" y="152"/>
                      <a:pt x="156" y="152"/>
                    </a:cubicBezTo>
                    <a:cubicBezTo>
                      <a:pt x="165" y="155"/>
                      <a:pt x="165" y="155"/>
                      <a:pt x="165" y="155"/>
                    </a:cubicBezTo>
                    <a:lnTo>
                      <a:pt x="162" y="164"/>
                    </a:lnTo>
                    <a:close/>
                    <a:moveTo>
                      <a:pt x="166" y="155"/>
                    </a:moveTo>
                    <a:cubicBezTo>
                      <a:pt x="169" y="146"/>
                      <a:pt x="169" y="146"/>
                      <a:pt x="169" y="146"/>
                    </a:cubicBezTo>
                    <a:cubicBezTo>
                      <a:pt x="178" y="150"/>
                      <a:pt x="178" y="150"/>
                      <a:pt x="178" y="150"/>
                    </a:cubicBezTo>
                    <a:cubicBezTo>
                      <a:pt x="175" y="159"/>
                      <a:pt x="175" y="159"/>
                      <a:pt x="175" y="159"/>
                    </a:cubicBezTo>
                    <a:lnTo>
                      <a:pt x="166" y="155"/>
                    </a:lnTo>
                    <a:close/>
                    <a:moveTo>
                      <a:pt x="184" y="162"/>
                    </a:moveTo>
                    <a:cubicBezTo>
                      <a:pt x="175" y="159"/>
                      <a:pt x="175" y="159"/>
                      <a:pt x="175" y="159"/>
                    </a:cubicBezTo>
                    <a:cubicBezTo>
                      <a:pt x="178" y="150"/>
                      <a:pt x="178" y="150"/>
                      <a:pt x="178" y="150"/>
                    </a:cubicBezTo>
                    <a:cubicBezTo>
                      <a:pt x="187" y="153"/>
                      <a:pt x="187" y="153"/>
                      <a:pt x="187" y="153"/>
                    </a:cubicBezTo>
                    <a:lnTo>
                      <a:pt x="184" y="162"/>
                    </a:lnTo>
                    <a:close/>
                    <a:moveTo>
                      <a:pt x="196" y="157"/>
                    </a:moveTo>
                    <a:cubicBezTo>
                      <a:pt x="187" y="153"/>
                      <a:pt x="187" y="153"/>
                      <a:pt x="187" y="153"/>
                    </a:cubicBezTo>
                    <a:cubicBezTo>
                      <a:pt x="191" y="144"/>
                      <a:pt x="191" y="144"/>
                      <a:pt x="191" y="144"/>
                    </a:cubicBezTo>
                    <a:cubicBezTo>
                      <a:pt x="200" y="148"/>
                      <a:pt x="200" y="148"/>
                      <a:pt x="200" y="148"/>
                    </a:cubicBezTo>
                    <a:lnTo>
                      <a:pt x="196" y="157"/>
                    </a:lnTo>
                    <a:close/>
                    <a:moveTo>
                      <a:pt x="209" y="151"/>
                    </a:moveTo>
                    <a:cubicBezTo>
                      <a:pt x="200" y="147"/>
                      <a:pt x="200" y="147"/>
                      <a:pt x="200" y="147"/>
                    </a:cubicBezTo>
                    <a:cubicBezTo>
                      <a:pt x="203" y="139"/>
                      <a:pt x="203" y="139"/>
                      <a:pt x="203" y="139"/>
                    </a:cubicBezTo>
                    <a:cubicBezTo>
                      <a:pt x="212" y="142"/>
                      <a:pt x="212" y="142"/>
                      <a:pt x="212" y="142"/>
                    </a:cubicBezTo>
                    <a:lnTo>
                      <a:pt x="209" y="151"/>
                    </a:lnTo>
                    <a:close/>
                    <a:moveTo>
                      <a:pt x="222" y="145"/>
                    </a:moveTo>
                    <a:cubicBezTo>
                      <a:pt x="213" y="142"/>
                      <a:pt x="213" y="142"/>
                      <a:pt x="213" y="142"/>
                    </a:cubicBezTo>
                    <a:cubicBezTo>
                      <a:pt x="216" y="133"/>
                      <a:pt x="216" y="133"/>
                      <a:pt x="216" y="133"/>
                    </a:cubicBezTo>
                    <a:cubicBezTo>
                      <a:pt x="225" y="136"/>
                      <a:pt x="225" y="136"/>
                      <a:pt x="225" y="136"/>
                    </a:cubicBezTo>
                    <a:lnTo>
                      <a:pt x="222" y="145"/>
                    </a:lnTo>
                    <a:close/>
                    <a:moveTo>
                      <a:pt x="225" y="136"/>
                    </a:moveTo>
                    <a:cubicBezTo>
                      <a:pt x="216" y="133"/>
                      <a:pt x="216" y="133"/>
                      <a:pt x="216" y="133"/>
                    </a:cubicBezTo>
                    <a:cubicBezTo>
                      <a:pt x="220" y="124"/>
                      <a:pt x="220" y="124"/>
                      <a:pt x="220" y="124"/>
                    </a:cubicBezTo>
                    <a:cubicBezTo>
                      <a:pt x="229" y="127"/>
                      <a:pt x="229" y="127"/>
                      <a:pt x="229" y="127"/>
                    </a:cubicBezTo>
                    <a:lnTo>
                      <a:pt x="225" y="136"/>
                    </a:lnTo>
                    <a:close/>
                    <a:moveTo>
                      <a:pt x="238" y="131"/>
                    </a:moveTo>
                    <a:cubicBezTo>
                      <a:pt x="229" y="127"/>
                      <a:pt x="229" y="127"/>
                      <a:pt x="229" y="127"/>
                    </a:cubicBezTo>
                    <a:cubicBezTo>
                      <a:pt x="232" y="118"/>
                      <a:pt x="232" y="118"/>
                      <a:pt x="232" y="118"/>
                    </a:cubicBezTo>
                    <a:cubicBezTo>
                      <a:pt x="241" y="122"/>
                      <a:pt x="241" y="122"/>
                      <a:pt x="241" y="122"/>
                    </a:cubicBezTo>
                    <a:lnTo>
                      <a:pt x="238" y="131"/>
                    </a:lnTo>
                    <a:close/>
                    <a:moveTo>
                      <a:pt x="241" y="121"/>
                    </a:moveTo>
                    <a:cubicBezTo>
                      <a:pt x="232" y="118"/>
                      <a:pt x="232" y="118"/>
                      <a:pt x="232" y="118"/>
                    </a:cubicBezTo>
                    <a:cubicBezTo>
                      <a:pt x="236" y="109"/>
                      <a:pt x="236" y="109"/>
                      <a:pt x="236" y="109"/>
                    </a:cubicBezTo>
                    <a:cubicBezTo>
                      <a:pt x="245" y="112"/>
                      <a:pt x="245" y="112"/>
                      <a:pt x="245" y="112"/>
                    </a:cubicBezTo>
                    <a:lnTo>
                      <a:pt x="241" y="121"/>
                    </a:lnTo>
                    <a:close/>
                    <a:moveTo>
                      <a:pt x="254" y="116"/>
                    </a:moveTo>
                    <a:cubicBezTo>
                      <a:pt x="245" y="112"/>
                      <a:pt x="245" y="112"/>
                      <a:pt x="245" y="112"/>
                    </a:cubicBezTo>
                    <a:cubicBezTo>
                      <a:pt x="248" y="103"/>
                      <a:pt x="248" y="103"/>
                      <a:pt x="248" y="103"/>
                    </a:cubicBezTo>
                    <a:cubicBezTo>
                      <a:pt x="257" y="107"/>
                      <a:pt x="257" y="107"/>
                      <a:pt x="257" y="107"/>
                    </a:cubicBezTo>
                    <a:lnTo>
                      <a:pt x="254" y="116"/>
                    </a:lnTo>
                    <a:close/>
                    <a:moveTo>
                      <a:pt x="257" y="107"/>
                    </a:moveTo>
                    <a:cubicBezTo>
                      <a:pt x="248" y="103"/>
                      <a:pt x="248" y="103"/>
                      <a:pt x="248" y="103"/>
                    </a:cubicBezTo>
                    <a:cubicBezTo>
                      <a:pt x="252" y="94"/>
                      <a:pt x="252" y="94"/>
                      <a:pt x="252" y="94"/>
                    </a:cubicBezTo>
                    <a:cubicBezTo>
                      <a:pt x="261" y="98"/>
                      <a:pt x="261" y="98"/>
                      <a:pt x="261" y="98"/>
                    </a:cubicBezTo>
                    <a:lnTo>
                      <a:pt x="257" y="107"/>
                    </a:lnTo>
                    <a:close/>
                    <a:moveTo>
                      <a:pt x="261" y="97"/>
                    </a:moveTo>
                    <a:cubicBezTo>
                      <a:pt x="252" y="94"/>
                      <a:pt x="252" y="94"/>
                      <a:pt x="252" y="94"/>
                    </a:cubicBezTo>
                    <a:cubicBezTo>
                      <a:pt x="255" y="85"/>
                      <a:pt x="255" y="85"/>
                      <a:pt x="255" y="85"/>
                    </a:cubicBezTo>
                    <a:cubicBezTo>
                      <a:pt x="264" y="89"/>
                      <a:pt x="264" y="89"/>
                      <a:pt x="264" y="89"/>
                    </a:cubicBezTo>
                    <a:lnTo>
                      <a:pt x="261" y="97"/>
                    </a:lnTo>
                    <a:close/>
                    <a:moveTo>
                      <a:pt x="268" y="79"/>
                    </a:moveTo>
                    <a:cubicBezTo>
                      <a:pt x="264" y="88"/>
                      <a:pt x="264" y="88"/>
                      <a:pt x="264" y="88"/>
                    </a:cubicBezTo>
                    <a:cubicBezTo>
                      <a:pt x="255" y="85"/>
                      <a:pt x="255" y="85"/>
                      <a:pt x="255" y="85"/>
                    </a:cubicBezTo>
                    <a:cubicBezTo>
                      <a:pt x="259" y="76"/>
                      <a:pt x="259" y="76"/>
                      <a:pt x="259" y="76"/>
                    </a:cubicBezTo>
                    <a:lnTo>
                      <a:pt x="268" y="79"/>
                    </a:lnTo>
                    <a:close/>
                    <a:moveTo>
                      <a:pt x="259" y="76"/>
                    </a:moveTo>
                    <a:cubicBezTo>
                      <a:pt x="250" y="72"/>
                      <a:pt x="250" y="72"/>
                      <a:pt x="250" y="72"/>
                    </a:cubicBezTo>
                    <a:cubicBezTo>
                      <a:pt x="253" y="63"/>
                      <a:pt x="253" y="63"/>
                      <a:pt x="253" y="63"/>
                    </a:cubicBezTo>
                    <a:cubicBezTo>
                      <a:pt x="262" y="67"/>
                      <a:pt x="262" y="67"/>
                      <a:pt x="262" y="67"/>
                    </a:cubicBezTo>
                    <a:lnTo>
                      <a:pt x="259" y="76"/>
                    </a:lnTo>
                    <a:close/>
                    <a:moveTo>
                      <a:pt x="266" y="58"/>
                    </a:moveTo>
                    <a:cubicBezTo>
                      <a:pt x="262" y="67"/>
                      <a:pt x="262" y="67"/>
                      <a:pt x="262" y="67"/>
                    </a:cubicBezTo>
                    <a:cubicBezTo>
                      <a:pt x="253" y="63"/>
                      <a:pt x="253" y="63"/>
                      <a:pt x="253" y="63"/>
                    </a:cubicBezTo>
                    <a:cubicBezTo>
                      <a:pt x="257" y="54"/>
                      <a:pt x="257" y="54"/>
                      <a:pt x="257" y="54"/>
                    </a:cubicBezTo>
                    <a:lnTo>
                      <a:pt x="266" y="58"/>
                    </a:lnTo>
                    <a:close/>
                    <a:moveTo>
                      <a:pt x="260" y="45"/>
                    </a:moveTo>
                    <a:cubicBezTo>
                      <a:pt x="257" y="54"/>
                      <a:pt x="257" y="54"/>
                      <a:pt x="257" y="54"/>
                    </a:cubicBezTo>
                    <a:cubicBezTo>
                      <a:pt x="248" y="50"/>
                      <a:pt x="248" y="50"/>
                      <a:pt x="248" y="50"/>
                    </a:cubicBezTo>
                    <a:cubicBezTo>
                      <a:pt x="251" y="41"/>
                      <a:pt x="251" y="41"/>
                      <a:pt x="251" y="41"/>
                    </a:cubicBezTo>
                    <a:lnTo>
                      <a:pt x="260" y="45"/>
                    </a:lnTo>
                    <a:close/>
                    <a:moveTo>
                      <a:pt x="254" y="32"/>
                    </a:moveTo>
                    <a:cubicBezTo>
                      <a:pt x="251" y="41"/>
                      <a:pt x="251" y="41"/>
                      <a:pt x="251" y="41"/>
                    </a:cubicBezTo>
                    <a:cubicBezTo>
                      <a:pt x="242" y="38"/>
                      <a:pt x="242" y="38"/>
                      <a:pt x="242" y="38"/>
                    </a:cubicBezTo>
                    <a:cubicBezTo>
                      <a:pt x="246" y="29"/>
                      <a:pt x="246" y="29"/>
                      <a:pt x="246" y="29"/>
                    </a:cubicBezTo>
                    <a:lnTo>
                      <a:pt x="254" y="32"/>
                    </a:lnTo>
                    <a:close/>
                    <a:moveTo>
                      <a:pt x="245" y="29"/>
                    </a:moveTo>
                    <a:cubicBezTo>
                      <a:pt x="242" y="38"/>
                      <a:pt x="242" y="38"/>
                      <a:pt x="242" y="38"/>
                    </a:cubicBezTo>
                    <a:cubicBezTo>
                      <a:pt x="233" y="34"/>
                      <a:pt x="233" y="34"/>
                      <a:pt x="233" y="34"/>
                    </a:cubicBezTo>
                    <a:cubicBezTo>
                      <a:pt x="236" y="25"/>
                      <a:pt x="236" y="25"/>
                      <a:pt x="236" y="25"/>
                    </a:cubicBezTo>
                    <a:lnTo>
                      <a:pt x="245" y="29"/>
                    </a:lnTo>
                    <a:close/>
                    <a:moveTo>
                      <a:pt x="236" y="25"/>
                    </a:moveTo>
                    <a:cubicBezTo>
                      <a:pt x="233" y="34"/>
                      <a:pt x="233" y="34"/>
                      <a:pt x="233" y="34"/>
                    </a:cubicBezTo>
                    <a:cubicBezTo>
                      <a:pt x="224" y="31"/>
                      <a:pt x="224" y="31"/>
                      <a:pt x="224" y="31"/>
                    </a:cubicBezTo>
                    <a:cubicBezTo>
                      <a:pt x="227" y="22"/>
                      <a:pt x="227" y="22"/>
                      <a:pt x="227" y="22"/>
                    </a:cubicBezTo>
                    <a:lnTo>
                      <a:pt x="236" y="25"/>
                    </a:lnTo>
                    <a:close/>
                    <a:moveTo>
                      <a:pt x="231" y="13"/>
                    </a:moveTo>
                    <a:cubicBezTo>
                      <a:pt x="227" y="22"/>
                      <a:pt x="227" y="22"/>
                      <a:pt x="227" y="22"/>
                    </a:cubicBezTo>
                    <a:cubicBezTo>
                      <a:pt x="218" y="18"/>
                      <a:pt x="218" y="18"/>
                      <a:pt x="218" y="18"/>
                    </a:cubicBezTo>
                    <a:cubicBezTo>
                      <a:pt x="222" y="9"/>
                      <a:pt x="222" y="9"/>
                      <a:pt x="222" y="9"/>
                    </a:cubicBezTo>
                    <a:lnTo>
                      <a:pt x="231" y="13"/>
                    </a:lnTo>
                    <a:close/>
                    <a:moveTo>
                      <a:pt x="221" y="9"/>
                    </a:moveTo>
                    <a:cubicBezTo>
                      <a:pt x="218" y="18"/>
                      <a:pt x="218" y="18"/>
                      <a:pt x="218" y="18"/>
                    </a:cubicBezTo>
                    <a:cubicBezTo>
                      <a:pt x="209" y="15"/>
                      <a:pt x="209" y="15"/>
                      <a:pt x="209" y="15"/>
                    </a:cubicBezTo>
                    <a:cubicBezTo>
                      <a:pt x="212" y="6"/>
                      <a:pt x="212" y="6"/>
                      <a:pt x="212" y="6"/>
                    </a:cubicBezTo>
                    <a:lnTo>
                      <a:pt x="221" y="9"/>
                    </a:lnTo>
                    <a:close/>
                    <a:moveTo>
                      <a:pt x="212" y="6"/>
                    </a:moveTo>
                    <a:cubicBezTo>
                      <a:pt x="209" y="15"/>
                      <a:pt x="209" y="15"/>
                      <a:pt x="209" y="15"/>
                    </a:cubicBezTo>
                    <a:cubicBezTo>
                      <a:pt x="200" y="11"/>
                      <a:pt x="200" y="11"/>
                      <a:pt x="200" y="11"/>
                    </a:cubicBezTo>
                    <a:cubicBezTo>
                      <a:pt x="203" y="2"/>
                      <a:pt x="203" y="2"/>
                      <a:pt x="203" y="2"/>
                    </a:cubicBezTo>
                    <a:lnTo>
                      <a:pt x="212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1" name="Freeform 1116"/>
              <p:cNvSpPr>
                <a:spLocks noEditPoints="1"/>
              </p:cNvSpPr>
              <p:nvPr/>
            </p:nvSpPr>
            <p:spPr bwMode="auto">
              <a:xfrm>
                <a:off x="2450" y="1851"/>
                <a:ext cx="43" cy="41"/>
              </a:xfrm>
              <a:custGeom>
                <a:avLst/>
                <a:gdLst>
                  <a:gd name="T0" fmla="*/ 18 w 22"/>
                  <a:gd name="T1" fmla="*/ 4 h 21"/>
                  <a:gd name="T2" fmla="*/ 18 w 22"/>
                  <a:gd name="T3" fmla="*/ 17 h 21"/>
                  <a:gd name="T4" fmla="*/ 4 w 22"/>
                  <a:gd name="T5" fmla="*/ 17 h 21"/>
                  <a:gd name="T6" fmla="*/ 4 w 22"/>
                  <a:gd name="T7" fmla="*/ 3 h 21"/>
                  <a:gd name="T8" fmla="*/ 18 w 22"/>
                  <a:gd name="T9" fmla="*/ 4 h 21"/>
                  <a:gd name="T10" fmla="*/ 6 w 22"/>
                  <a:gd name="T11" fmla="*/ 15 h 21"/>
                  <a:gd name="T12" fmla="*/ 15 w 22"/>
                  <a:gd name="T13" fmla="*/ 15 h 21"/>
                  <a:gd name="T14" fmla="*/ 16 w 22"/>
                  <a:gd name="T15" fmla="*/ 6 h 21"/>
                  <a:gd name="T16" fmla="*/ 7 w 22"/>
                  <a:gd name="T17" fmla="*/ 6 h 21"/>
                  <a:gd name="T18" fmla="*/ 6 w 22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8" y="4"/>
                    </a:moveTo>
                    <a:cubicBezTo>
                      <a:pt x="22" y="8"/>
                      <a:pt x="21" y="14"/>
                      <a:pt x="18" y="17"/>
                    </a:cubicBezTo>
                    <a:cubicBezTo>
                      <a:pt x="14" y="21"/>
                      <a:pt x="7" y="21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8" y="0"/>
                      <a:pt x="14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9" y="17"/>
                      <a:pt x="13" y="17"/>
                      <a:pt x="15" y="15"/>
                    </a:cubicBezTo>
                    <a:cubicBezTo>
                      <a:pt x="18" y="13"/>
                      <a:pt x="18" y="8"/>
                      <a:pt x="16" y="6"/>
                    </a:cubicBezTo>
                    <a:cubicBezTo>
                      <a:pt x="13" y="3"/>
                      <a:pt x="9" y="3"/>
                      <a:pt x="7" y="6"/>
                    </a:cubicBezTo>
                    <a:cubicBezTo>
                      <a:pt x="4" y="8"/>
                      <a:pt x="4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2" name="Freeform 1117"/>
              <p:cNvSpPr>
                <a:spLocks noEditPoints="1"/>
              </p:cNvSpPr>
              <p:nvPr/>
            </p:nvSpPr>
            <p:spPr bwMode="auto">
              <a:xfrm>
                <a:off x="2417" y="1834"/>
                <a:ext cx="41" cy="40"/>
              </a:xfrm>
              <a:custGeom>
                <a:avLst/>
                <a:gdLst>
                  <a:gd name="T0" fmla="*/ 18 w 21"/>
                  <a:gd name="T1" fmla="*/ 4 h 21"/>
                  <a:gd name="T2" fmla="*/ 17 w 21"/>
                  <a:gd name="T3" fmla="*/ 18 h 21"/>
                  <a:gd name="T4" fmla="*/ 3 w 21"/>
                  <a:gd name="T5" fmla="*/ 17 h 21"/>
                  <a:gd name="T6" fmla="*/ 4 w 21"/>
                  <a:gd name="T7" fmla="*/ 4 h 21"/>
                  <a:gd name="T8" fmla="*/ 18 w 21"/>
                  <a:gd name="T9" fmla="*/ 4 h 21"/>
                  <a:gd name="T10" fmla="*/ 6 w 21"/>
                  <a:gd name="T11" fmla="*/ 15 h 21"/>
                  <a:gd name="T12" fmla="*/ 15 w 21"/>
                  <a:gd name="T13" fmla="*/ 15 h 21"/>
                  <a:gd name="T14" fmla="*/ 15 w 21"/>
                  <a:gd name="T15" fmla="*/ 6 h 21"/>
                  <a:gd name="T16" fmla="*/ 6 w 21"/>
                  <a:gd name="T17" fmla="*/ 6 h 21"/>
                  <a:gd name="T18" fmla="*/ 6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8" y="4"/>
                    </a:moveTo>
                    <a:cubicBezTo>
                      <a:pt x="21" y="8"/>
                      <a:pt x="21" y="14"/>
                      <a:pt x="17" y="18"/>
                    </a:cubicBezTo>
                    <a:cubicBezTo>
                      <a:pt x="13" y="21"/>
                      <a:pt x="7" y="21"/>
                      <a:pt x="3" y="17"/>
                    </a:cubicBezTo>
                    <a:cubicBezTo>
                      <a:pt x="0" y="13"/>
                      <a:pt x="0" y="7"/>
                      <a:pt x="4" y="4"/>
                    </a:cubicBezTo>
                    <a:cubicBezTo>
                      <a:pt x="8" y="0"/>
                      <a:pt x="14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8" y="18"/>
                      <a:pt x="12" y="18"/>
                      <a:pt x="15" y="15"/>
                    </a:cubicBezTo>
                    <a:cubicBezTo>
                      <a:pt x="18" y="13"/>
                      <a:pt x="18" y="9"/>
                      <a:pt x="15" y="6"/>
                    </a:cubicBezTo>
                    <a:cubicBezTo>
                      <a:pt x="13" y="4"/>
                      <a:pt x="9" y="4"/>
                      <a:pt x="6" y="6"/>
                    </a:cubicBezTo>
                    <a:cubicBezTo>
                      <a:pt x="4" y="8"/>
                      <a:pt x="3" y="13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3" name="Freeform 1118"/>
              <p:cNvSpPr>
                <a:spLocks noEditPoints="1"/>
              </p:cNvSpPr>
              <p:nvPr/>
            </p:nvSpPr>
            <p:spPr bwMode="auto">
              <a:xfrm>
                <a:off x="2381" y="1824"/>
                <a:ext cx="42" cy="41"/>
              </a:xfrm>
              <a:custGeom>
                <a:avLst/>
                <a:gdLst>
                  <a:gd name="T0" fmla="*/ 18 w 22"/>
                  <a:gd name="T1" fmla="*/ 4 h 21"/>
                  <a:gd name="T2" fmla="*/ 18 w 22"/>
                  <a:gd name="T3" fmla="*/ 17 h 21"/>
                  <a:gd name="T4" fmla="*/ 4 w 22"/>
                  <a:gd name="T5" fmla="*/ 17 h 21"/>
                  <a:gd name="T6" fmla="*/ 4 w 22"/>
                  <a:gd name="T7" fmla="*/ 3 h 21"/>
                  <a:gd name="T8" fmla="*/ 18 w 22"/>
                  <a:gd name="T9" fmla="*/ 4 h 21"/>
                  <a:gd name="T10" fmla="*/ 6 w 22"/>
                  <a:gd name="T11" fmla="*/ 15 h 21"/>
                  <a:gd name="T12" fmla="*/ 15 w 22"/>
                  <a:gd name="T13" fmla="*/ 15 h 21"/>
                  <a:gd name="T14" fmla="*/ 16 w 22"/>
                  <a:gd name="T15" fmla="*/ 6 h 21"/>
                  <a:gd name="T16" fmla="*/ 7 w 22"/>
                  <a:gd name="T17" fmla="*/ 6 h 21"/>
                  <a:gd name="T18" fmla="*/ 6 w 22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8" y="4"/>
                    </a:moveTo>
                    <a:cubicBezTo>
                      <a:pt x="22" y="8"/>
                      <a:pt x="22" y="14"/>
                      <a:pt x="18" y="17"/>
                    </a:cubicBezTo>
                    <a:cubicBezTo>
                      <a:pt x="14" y="21"/>
                      <a:pt x="8" y="21"/>
                      <a:pt x="4" y="17"/>
                    </a:cubicBezTo>
                    <a:cubicBezTo>
                      <a:pt x="0" y="13"/>
                      <a:pt x="1" y="7"/>
                      <a:pt x="4" y="3"/>
                    </a:cubicBezTo>
                    <a:cubicBezTo>
                      <a:pt x="8" y="0"/>
                      <a:pt x="15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9" y="17"/>
                      <a:pt x="13" y="17"/>
                      <a:pt x="15" y="15"/>
                    </a:cubicBezTo>
                    <a:cubicBezTo>
                      <a:pt x="18" y="13"/>
                      <a:pt x="18" y="8"/>
                      <a:pt x="16" y="6"/>
                    </a:cubicBezTo>
                    <a:cubicBezTo>
                      <a:pt x="13" y="3"/>
                      <a:pt x="9" y="3"/>
                      <a:pt x="7" y="6"/>
                    </a:cubicBezTo>
                    <a:cubicBezTo>
                      <a:pt x="4" y="8"/>
                      <a:pt x="4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4" name="Freeform 1119"/>
              <p:cNvSpPr>
                <a:spLocks noEditPoints="1"/>
              </p:cNvSpPr>
              <p:nvPr/>
            </p:nvSpPr>
            <p:spPr bwMode="auto">
              <a:xfrm>
                <a:off x="2344" y="1818"/>
                <a:ext cx="42" cy="41"/>
              </a:xfrm>
              <a:custGeom>
                <a:avLst/>
                <a:gdLst>
                  <a:gd name="T0" fmla="*/ 18 w 22"/>
                  <a:gd name="T1" fmla="*/ 4 h 21"/>
                  <a:gd name="T2" fmla="*/ 18 w 22"/>
                  <a:gd name="T3" fmla="*/ 18 h 21"/>
                  <a:gd name="T4" fmla="*/ 4 w 22"/>
                  <a:gd name="T5" fmla="*/ 17 h 21"/>
                  <a:gd name="T6" fmla="*/ 4 w 22"/>
                  <a:gd name="T7" fmla="*/ 3 h 21"/>
                  <a:gd name="T8" fmla="*/ 18 w 22"/>
                  <a:gd name="T9" fmla="*/ 4 h 21"/>
                  <a:gd name="T10" fmla="*/ 6 w 22"/>
                  <a:gd name="T11" fmla="*/ 15 h 21"/>
                  <a:gd name="T12" fmla="*/ 15 w 22"/>
                  <a:gd name="T13" fmla="*/ 15 h 21"/>
                  <a:gd name="T14" fmla="*/ 16 w 22"/>
                  <a:gd name="T15" fmla="*/ 6 h 21"/>
                  <a:gd name="T16" fmla="*/ 7 w 22"/>
                  <a:gd name="T17" fmla="*/ 6 h 21"/>
                  <a:gd name="T18" fmla="*/ 6 w 22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8" y="4"/>
                    </a:moveTo>
                    <a:cubicBezTo>
                      <a:pt x="22" y="8"/>
                      <a:pt x="22" y="14"/>
                      <a:pt x="18" y="18"/>
                    </a:cubicBezTo>
                    <a:cubicBezTo>
                      <a:pt x="14" y="21"/>
                      <a:pt x="8" y="21"/>
                      <a:pt x="4" y="17"/>
                    </a:cubicBezTo>
                    <a:cubicBezTo>
                      <a:pt x="0" y="13"/>
                      <a:pt x="1" y="7"/>
                      <a:pt x="4" y="3"/>
                    </a:cubicBezTo>
                    <a:cubicBezTo>
                      <a:pt x="8" y="0"/>
                      <a:pt x="15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9" y="17"/>
                      <a:pt x="13" y="18"/>
                      <a:pt x="15" y="15"/>
                    </a:cubicBezTo>
                    <a:cubicBezTo>
                      <a:pt x="18" y="13"/>
                      <a:pt x="18" y="9"/>
                      <a:pt x="16" y="6"/>
                    </a:cubicBezTo>
                    <a:cubicBezTo>
                      <a:pt x="13" y="3"/>
                      <a:pt x="9" y="3"/>
                      <a:pt x="7" y="6"/>
                    </a:cubicBezTo>
                    <a:cubicBezTo>
                      <a:pt x="4" y="8"/>
                      <a:pt x="4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5" name="Freeform 1120"/>
              <p:cNvSpPr>
                <a:spLocks noEditPoints="1"/>
              </p:cNvSpPr>
              <p:nvPr/>
            </p:nvSpPr>
            <p:spPr bwMode="auto">
              <a:xfrm>
                <a:off x="2307" y="1820"/>
                <a:ext cx="41" cy="43"/>
              </a:xfrm>
              <a:custGeom>
                <a:avLst/>
                <a:gdLst>
                  <a:gd name="T0" fmla="*/ 18 w 21"/>
                  <a:gd name="T1" fmla="*/ 4 h 22"/>
                  <a:gd name="T2" fmla="*/ 17 w 21"/>
                  <a:gd name="T3" fmla="*/ 18 h 22"/>
                  <a:gd name="T4" fmla="*/ 4 w 21"/>
                  <a:gd name="T5" fmla="*/ 18 h 22"/>
                  <a:gd name="T6" fmla="*/ 4 w 21"/>
                  <a:gd name="T7" fmla="*/ 4 h 22"/>
                  <a:gd name="T8" fmla="*/ 18 w 21"/>
                  <a:gd name="T9" fmla="*/ 4 h 22"/>
                  <a:gd name="T10" fmla="*/ 6 w 21"/>
                  <a:gd name="T11" fmla="*/ 15 h 22"/>
                  <a:gd name="T12" fmla="*/ 15 w 21"/>
                  <a:gd name="T13" fmla="*/ 16 h 22"/>
                  <a:gd name="T14" fmla="*/ 15 w 21"/>
                  <a:gd name="T15" fmla="*/ 7 h 22"/>
                  <a:gd name="T16" fmla="*/ 6 w 21"/>
                  <a:gd name="T17" fmla="*/ 6 h 22"/>
                  <a:gd name="T18" fmla="*/ 6 w 21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8" y="4"/>
                    </a:moveTo>
                    <a:cubicBezTo>
                      <a:pt x="21" y="8"/>
                      <a:pt x="21" y="14"/>
                      <a:pt x="17" y="18"/>
                    </a:cubicBezTo>
                    <a:cubicBezTo>
                      <a:pt x="13" y="22"/>
                      <a:pt x="7" y="21"/>
                      <a:pt x="4" y="18"/>
                    </a:cubicBezTo>
                    <a:cubicBezTo>
                      <a:pt x="0" y="14"/>
                      <a:pt x="0" y="7"/>
                      <a:pt x="4" y="4"/>
                    </a:cubicBezTo>
                    <a:cubicBezTo>
                      <a:pt x="8" y="0"/>
                      <a:pt x="14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8" y="18"/>
                      <a:pt x="13" y="18"/>
                      <a:pt x="15" y="16"/>
                    </a:cubicBezTo>
                    <a:cubicBezTo>
                      <a:pt x="18" y="13"/>
                      <a:pt x="18" y="9"/>
                      <a:pt x="15" y="7"/>
                    </a:cubicBezTo>
                    <a:cubicBezTo>
                      <a:pt x="13" y="4"/>
                      <a:pt x="9" y="4"/>
                      <a:pt x="6" y="6"/>
                    </a:cubicBezTo>
                    <a:cubicBezTo>
                      <a:pt x="4" y="9"/>
                      <a:pt x="4" y="13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6" name="Freeform 1121"/>
              <p:cNvSpPr>
                <a:spLocks noEditPoints="1"/>
              </p:cNvSpPr>
              <p:nvPr/>
            </p:nvSpPr>
            <p:spPr bwMode="auto">
              <a:xfrm>
                <a:off x="2272" y="1832"/>
                <a:ext cx="41" cy="42"/>
              </a:xfrm>
              <a:custGeom>
                <a:avLst/>
                <a:gdLst>
                  <a:gd name="T0" fmla="*/ 18 w 21"/>
                  <a:gd name="T1" fmla="*/ 4 h 22"/>
                  <a:gd name="T2" fmla="*/ 17 w 21"/>
                  <a:gd name="T3" fmla="*/ 18 h 22"/>
                  <a:gd name="T4" fmla="*/ 3 w 21"/>
                  <a:gd name="T5" fmla="*/ 18 h 22"/>
                  <a:gd name="T6" fmla="*/ 4 w 21"/>
                  <a:gd name="T7" fmla="*/ 4 h 22"/>
                  <a:gd name="T8" fmla="*/ 18 w 21"/>
                  <a:gd name="T9" fmla="*/ 4 h 22"/>
                  <a:gd name="T10" fmla="*/ 6 w 21"/>
                  <a:gd name="T11" fmla="*/ 15 h 22"/>
                  <a:gd name="T12" fmla="*/ 15 w 21"/>
                  <a:gd name="T13" fmla="*/ 16 h 22"/>
                  <a:gd name="T14" fmla="*/ 15 w 21"/>
                  <a:gd name="T15" fmla="*/ 7 h 22"/>
                  <a:gd name="T16" fmla="*/ 6 w 21"/>
                  <a:gd name="T17" fmla="*/ 6 h 22"/>
                  <a:gd name="T18" fmla="*/ 6 w 21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8" y="4"/>
                    </a:moveTo>
                    <a:cubicBezTo>
                      <a:pt x="21" y="8"/>
                      <a:pt x="21" y="14"/>
                      <a:pt x="17" y="18"/>
                    </a:cubicBezTo>
                    <a:cubicBezTo>
                      <a:pt x="13" y="22"/>
                      <a:pt x="7" y="22"/>
                      <a:pt x="3" y="18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4" y="1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8" y="18"/>
                      <a:pt x="12" y="18"/>
                      <a:pt x="15" y="16"/>
                    </a:cubicBezTo>
                    <a:cubicBezTo>
                      <a:pt x="18" y="13"/>
                      <a:pt x="18" y="9"/>
                      <a:pt x="15" y="7"/>
                    </a:cubicBezTo>
                    <a:cubicBezTo>
                      <a:pt x="13" y="4"/>
                      <a:pt x="9" y="4"/>
                      <a:pt x="6" y="6"/>
                    </a:cubicBezTo>
                    <a:cubicBezTo>
                      <a:pt x="3" y="9"/>
                      <a:pt x="3" y="13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7" name="Freeform 1122"/>
              <p:cNvSpPr>
                <a:spLocks noEditPoints="1"/>
              </p:cNvSpPr>
              <p:nvPr/>
            </p:nvSpPr>
            <p:spPr bwMode="auto">
              <a:xfrm>
                <a:off x="2239" y="1851"/>
                <a:ext cx="41" cy="41"/>
              </a:xfrm>
              <a:custGeom>
                <a:avLst/>
                <a:gdLst>
                  <a:gd name="T0" fmla="*/ 18 w 21"/>
                  <a:gd name="T1" fmla="*/ 4 h 21"/>
                  <a:gd name="T2" fmla="*/ 17 w 21"/>
                  <a:gd name="T3" fmla="*/ 17 h 21"/>
                  <a:gd name="T4" fmla="*/ 4 w 21"/>
                  <a:gd name="T5" fmla="*/ 17 h 21"/>
                  <a:gd name="T6" fmla="*/ 4 w 21"/>
                  <a:gd name="T7" fmla="*/ 3 h 21"/>
                  <a:gd name="T8" fmla="*/ 18 w 21"/>
                  <a:gd name="T9" fmla="*/ 4 h 21"/>
                  <a:gd name="T10" fmla="*/ 6 w 21"/>
                  <a:gd name="T11" fmla="*/ 15 h 21"/>
                  <a:gd name="T12" fmla="*/ 15 w 21"/>
                  <a:gd name="T13" fmla="*/ 15 h 21"/>
                  <a:gd name="T14" fmla="*/ 15 w 21"/>
                  <a:gd name="T15" fmla="*/ 6 h 21"/>
                  <a:gd name="T16" fmla="*/ 6 w 21"/>
                  <a:gd name="T17" fmla="*/ 6 h 21"/>
                  <a:gd name="T18" fmla="*/ 6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8" y="4"/>
                    </a:moveTo>
                    <a:cubicBezTo>
                      <a:pt x="21" y="8"/>
                      <a:pt x="21" y="14"/>
                      <a:pt x="17" y="17"/>
                    </a:cubicBezTo>
                    <a:cubicBezTo>
                      <a:pt x="13" y="21"/>
                      <a:pt x="7" y="21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8" y="0"/>
                      <a:pt x="14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8" y="17"/>
                      <a:pt x="12" y="17"/>
                      <a:pt x="15" y="15"/>
                    </a:cubicBezTo>
                    <a:cubicBezTo>
                      <a:pt x="18" y="13"/>
                      <a:pt x="18" y="8"/>
                      <a:pt x="15" y="6"/>
                    </a:cubicBezTo>
                    <a:cubicBezTo>
                      <a:pt x="13" y="3"/>
                      <a:pt x="9" y="3"/>
                      <a:pt x="6" y="6"/>
                    </a:cubicBezTo>
                    <a:cubicBezTo>
                      <a:pt x="4" y="8"/>
                      <a:pt x="3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8" name="Freeform 1123"/>
              <p:cNvSpPr>
                <a:spLocks noEditPoints="1"/>
              </p:cNvSpPr>
              <p:nvPr/>
            </p:nvSpPr>
            <p:spPr bwMode="auto">
              <a:xfrm>
                <a:off x="2208" y="1872"/>
                <a:ext cx="43" cy="43"/>
              </a:xfrm>
              <a:custGeom>
                <a:avLst/>
                <a:gdLst>
                  <a:gd name="T0" fmla="*/ 18 w 22"/>
                  <a:gd name="T1" fmla="*/ 4 h 22"/>
                  <a:gd name="T2" fmla="*/ 18 w 22"/>
                  <a:gd name="T3" fmla="*/ 18 h 22"/>
                  <a:gd name="T4" fmla="*/ 4 w 22"/>
                  <a:gd name="T5" fmla="*/ 17 h 22"/>
                  <a:gd name="T6" fmla="*/ 5 w 22"/>
                  <a:gd name="T7" fmla="*/ 4 h 22"/>
                  <a:gd name="T8" fmla="*/ 18 w 22"/>
                  <a:gd name="T9" fmla="*/ 4 h 22"/>
                  <a:gd name="T10" fmla="*/ 6 w 22"/>
                  <a:gd name="T11" fmla="*/ 15 h 22"/>
                  <a:gd name="T12" fmla="*/ 16 w 22"/>
                  <a:gd name="T13" fmla="*/ 16 h 22"/>
                  <a:gd name="T14" fmla="*/ 16 w 22"/>
                  <a:gd name="T15" fmla="*/ 6 h 22"/>
                  <a:gd name="T16" fmla="*/ 7 w 22"/>
                  <a:gd name="T17" fmla="*/ 6 h 22"/>
                  <a:gd name="T18" fmla="*/ 6 w 22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8" y="4"/>
                    </a:moveTo>
                    <a:cubicBezTo>
                      <a:pt x="22" y="8"/>
                      <a:pt x="22" y="14"/>
                      <a:pt x="18" y="18"/>
                    </a:cubicBezTo>
                    <a:cubicBezTo>
                      <a:pt x="14" y="22"/>
                      <a:pt x="8" y="21"/>
                      <a:pt x="4" y="17"/>
                    </a:cubicBezTo>
                    <a:cubicBezTo>
                      <a:pt x="0" y="14"/>
                      <a:pt x="1" y="7"/>
                      <a:pt x="5" y="4"/>
                    </a:cubicBezTo>
                    <a:cubicBezTo>
                      <a:pt x="8" y="0"/>
                      <a:pt x="15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9" y="18"/>
                      <a:pt x="13" y="18"/>
                      <a:pt x="16" y="16"/>
                    </a:cubicBezTo>
                    <a:cubicBezTo>
                      <a:pt x="18" y="13"/>
                      <a:pt x="18" y="9"/>
                      <a:pt x="16" y="6"/>
                    </a:cubicBezTo>
                    <a:cubicBezTo>
                      <a:pt x="13" y="4"/>
                      <a:pt x="9" y="4"/>
                      <a:pt x="7" y="6"/>
                    </a:cubicBezTo>
                    <a:cubicBezTo>
                      <a:pt x="4" y="9"/>
                      <a:pt x="4" y="13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9" name="Freeform 1124"/>
              <p:cNvSpPr>
                <a:spLocks noEditPoints="1"/>
              </p:cNvSpPr>
              <p:nvPr/>
            </p:nvSpPr>
            <p:spPr bwMode="auto">
              <a:xfrm>
                <a:off x="2183" y="1900"/>
                <a:ext cx="40" cy="40"/>
              </a:xfrm>
              <a:custGeom>
                <a:avLst/>
                <a:gdLst>
                  <a:gd name="T0" fmla="*/ 17 w 21"/>
                  <a:gd name="T1" fmla="*/ 4 h 21"/>
                  <a:gd name="T2" fmla="*/ 17 w 21"/>
                  <a:gd name="T3" fmla="*/ 17 h 21"/>
                  <a:gd name="T4" fmla="*/ 3 w 21"/>
                  <a:gd name="T5" fmla="*/ 17 h 21"/>
                  <a:gd name="T6" fmla="*/ 4 w 21"/>
                  <a:gd name="T7" fmla="*/ 3 h 21"/>
                  <a:gd name="T8" fmla="*/ 17 w 21"/>
                  <a:gd name="T9" fmla="*/ 4 h 21"/>
                  <a:gd name="T10" fmla="*/ 6 w 21"/>
                  <a:gd name="T11" fmla="*/ 15 h 21"/>
                  <a:gd name="T12" fmla="*/ 15 w 21"/>
                  <a:gd name="T13" fmla="*/ 15 h 21"/>
                  <a:gd name="T14" fmla="*/ 15 w 21"/>
                  <a:gd name="T15" fmla="*/ 6 h 21"/>
                  <a:gd name="T16" fmla="*/ 6 w 21"/>
                  <a:gd name="T17" fmla="*/ 6 h 21"/>
                  <a:gd name="T18" fmla="*/ 6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7" y="4"/>
                    </a:moveTo>
                    <a:cubicBezTo>
                      <a:pt x="21" y="8"/>
                      <a:pt x="21" y="14"/>
                      <a:pt x="17" y="17"/>
                    </a:cubicBezTo>
                    <a:cubicBezTo>
                      <a:pt x="13" y="21"/>
                      <a:pt x="7" y="21"/>
                      <a:pt x="3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8" y="0"/>
                      <a:pt x="14" y="0"/>
                      <a:pt x="17" y="4"/>
                    </a:cubicBezTo>
                    <a:close/>
                    <a:moveTo>
                      <a:pt x="6" y="15"/>
                    </a:moveTo>
                    <a:cubicBezTo>
                      <a:pt x="8" y="17"/>
                      <a:pt x="12" y="18"/>
                      <a:pt x="15" y="15"/>
                    </a:cubicBezTo>
                    <a:cubicBezTo>
                      <a:pt x="17" y="13"/>
                      <a:pt x="18" y="9"/>
                      <a:pt x="15" y="6"/>
                    </a:cubicBezTo>
                    <a:cubicBezTo>
                      <a:pt x="13" y="3"/>
                      <a:pt x="9" y="3"/>
                      <a:pt x="6" y="6"/>
                    </a:cubicBezTo>
                    <a:cubicBezTo>
                      <a:pt x="3" y="8"/>
                      <a:pt x="3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0" name="Freeform 1125"/>
              <p:cNvSpPr>
                <a:spLocks noEditPoints="1"/>
              </p:cNvSpPr>
              <p:nvPr/>
            </p:nvSpPr>
            <p:spPr bwMode="auto">
              <a:xfrm>
                <a:off x="2159" y="1929"/>
                <a:ext cx="41" cy="40"/>
              </a:xfrm>
              <a:custGeom>
                <a:avLst/>
                <a:gdLst>
                  <a:gd name="T0" fmla="*/ 17 w 21"/>
                  <a:gd name="T1" fmla="*/ 4 h 21"/>
                  <a:gd name="T2" fmla="*/ 17 w 21"/>
                  <a:gd name="T3" fmla="*/ 18 h 21"/>
                  <a:gd name="T4" fmla="*/ 3 w 21"/>
                  <a:gd name="T5" fmla="*/ 17 h 21"/>
                  <a:gd name="T6" fmla="*/ 4 w 21"/>
                  <a:gd name="T7" fmla="*/ 3 h 21"/>
                  <a:gd name="T8" fmla="*/ 17 w 21"/>
                  <a:gd name="T9" fmla="*/ 4 h 21"/>
                  <a:gd name="T10" fmla="*/ 6 w 21"/>
                  <a:gd name="T11" fmla="*/ 15 h 21"/>
                  <a:gd name="T12" fmla="*/ 15 w 21"/>
                  <a:gd name="T13" fmla="*/ 15 h 21"/>
                  <a:gd name="T14" fmla="*/ 15 w 21"/>
                  <a:gd name="T15" fmla="*/ 6 h 21"/>
                  <a:gd name="T16" fmla="*/ 6 w 21"/>
                  <a:gd name="T17" fmla="*/ 6 h 21"/>
                  <a:gd name="T18" fmla="*/ 6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7" y="4"/>
                    </a:moveTo>
                    <a:cubicBezTo>
                      <a:pt x="21" y="8"/>
                      <a:pt x="21" y="14"/>
                      <a:pt x="17" y="18"/>
                    </a:cubicBezTo>
                    <a:cubicBezTo>
                      <a:pt x="13" y="21"/>
                      <a:pt x="7" y="21"/>
                      <a:pt x="3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8" y="0"/>
                      <a:pt x="14" y="0"/>
                      <a:pt x="17" y="4"/>
                    </a:cubicBezTo>
                    <a:close/>
                    <a:moveTo>
                      <a:pt x="6" y="15"/>
                    </a:moveTo>
                    <a:cubicBezTo>
                      <a:pt x="8" y="18"/>
                      <a:pt x="12" y="18"/>
                      <a:pt x="15" y="15"/>
                    </a:cubicBezTo>
                    <a:cubicBezTo>
                      <a:pt x="17" y="13"/>
                      <a:pt x="18" y="9"/>
                      <a:pt x="15" y="6"/>
                    </a:cubicBezTo>
                    <a:cubicBezTo>
                      <a:pt x="13" y="4"/>
                      <a:pt x="9" y="3"/>
                      <a:pt x="6" y="6"/>
                    </a:cubicBezTo>
                    <a:cubicBezTo>
                      <a:pt x="3" y="8"/>
                      <a:pt x="3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1" name="Freeform 1126"/>
              <p:cNvSpPr>
                <a:spLocks noEditPoints="1"/>
              </p:cNvSpPr>
              <p:nvPr/>
            </p:nvSpPr>
            <p:spPr bwMode="auto">
              <a:xfrm>
                <a:off x="2138" y="1960"/>
                <a:ext cx="41" cy="40"/>
              </a:xfrm>
              <a:custGeom>
                <a:avLst/>
                <a:gdLst>
                  <a:gd name="T0" fmla="*/ 17 w 21"/>
                  <a:gd name="T1" fmla="*/ 4 h 21"/>
                  <a:gd name="T2" fmla="*/ 17 w 21"/>
                  <a:gd name="T3" fmla="*/ 17 h 21"/>
                  <a:gd name="T4" fmla="*/ 3 w 21"/>
                  <a:gd name="T5" fmla="*/ 17 h 21"/>
                  <a:gd name="T6" fmla="*/ 4 w 21"/>
                  <a:gd name="T7" fmla="*/ 3 h 21"/>
                  <a:gd name="T8" fmla="*/ 17 w 21"/>
                  <a:gd name="T9" fmla="*/ 4 h 21"/>
                  <a:gd name="T10" fmla="*/ 6 w 21"/>
                  <a:gd name="T11" fmla="*/ 15 h 21"/>
                  <a:gd name="T12" fmla="*/ 15 w 21"/>
                  <a:gd name="T13" fmla="*/ 15 h 21"/>
                  <a:gd name="T14" fmla="*/ 15 w 21"/>
                  <a:gd name="T15" fmla="*/ 6 h 21"/>
                  <a:gd name="T16" fmla="*/ 6 w 21"/>
                  <a:gd name="T17" fmla="*/ 6 h 21"/>
                  <a:gd name="T18" fmla="*/ 6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7" y="4"/>
                    </a:moveTo>
                    <a:cubicBezTo>
                      <a:pt x="21" y="8"/>
                      <a:pt x="21" y="14"/>
                      <a:pt x="17" y="17"/>
                    </a:cubicBezTo>
                    <a:cubicBezTo>
                      <a:pt x="13" y="21"/>
                      <a:pt x="7" y="21"/>
                      <a:pt x="3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8" y="0"/>
                      <a:pt x="14" y="0"/>
                      <a:pt x="17" y="4"/>
                    </a:cubicBezTo>
                    <a:close/>
                    <a:moveTo>
                      <a:pt x="6" y="15"/>
                    </a:moveTo>
                    <a:cubicBezTo>
                      <a:pt x="8" y="17"/>
                      <a:pt x="12" y="18"/>
                      <a:pt x="15" y="15"/>
                    </a:cubicBezTo>
                    <a:cubicBezTo>
                      <a:pt x="17" y="13"/>
                      <a:pt x="17" y="9"/>
                      <a:pt x="15" y="6"/>
                    </a:cubicBezTo>
                    <a:cubicBezTo>
                      <a:pt x="13" y="3"/>
                      <a:pt x="9" y="3"/>
                      <a:pt x="6" y="6"/>
                    </a:cubicBezTo>
                    <a:cubicBezTo>
                      <a:pt x="3" y="8"/>
                      <a:pt x="3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2" name="Freeform 1127"/>
              <p:cNvSpPr>
                <a:spLocks noEditPoints="1"/>
              </p:cNvSpPr>
              <p:nvPr/>
            </p:nvSpPr>
            <p:spPr bwMode="auto">
              <a:xfrm>
                <a:off x="2117" y="1991"/>
                <a:ext cx="42" cy="42"/>
              </a:xfrm>
              <a:custGeom>
                <a:avLst/>
                <a:gdLst>
                  <a:gd name="T0" fmla="*/ 18 w 22"/>
                  <a:gd name="T1" fmla="*/ 4 h 22"/>
                  <a:gd name="T2" fmla="*/ 18 w 22"/>
                  <a:gd name="T3" fmla="*/ 18 h 22"/>
                  <a:gd name="T4" fmla="*/ 4 w 22"/>
                  <a:gd name="T5" fmla="*/ 17 h 22"/>
                  <a:gd name="T6" fmla="*/ 5 w 22"/>
                  <a:gd name="T7" fmla="*/ 4 h 22"/>
                  <a:gd name="T8" fmla="*/ 18 w 22"/>
                  <a:gd name="T9" fmla="*/ 4 h 22"/>
                  <a:gd name="T10" fmla="*/ 6 w 22"/>
                  <a:gd name="T11" fmla="*/ 15 h 22"/>
                  <a:gd name="T12" fmla="*/ 16 w 22"/>
                  <a:gd name="T13" fmla="*/ 16 h 22"/>
                  <a:gd name="T14" fmla="*/ 16 w 22"/>
                  <a:gd name="T15" fmla="*/ 6 h 22"/>
                  <a:gd name="T16" fmla="*/ 7 w 22"/>
                  <a:gd name="T17" fmla="*/ 6 h 22"/>
                  <a:gd name="T18" fmla="*/ 6 w 22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8" y="4"/>
                    </a:moveTo>
                    <a:cubicBezTo>
                      <a:pt x="22" y="8"/>
                      <a:pt x="22" y="14"/>
                      <a:pt x="18" y="18"/>
                    </a:cubicBezTo>
                    <a:cubicBezTo>
                      <a:pt x="14" y="22"/>
                      <a:pt x="8" y="21"/>
                      <a:pt x="4" y="17"/>
                    </a:cubicBezTo>
                    <a:cubicBezTo>
                      <a:pt x="0" y="14"/>
                      <a:pt x="1" y="7"/>
                      <a:pt x="5" y="4"/>
                    </a:cubicBezTo>
                    <a:cubicBezTo>
                      <a:pt x="8" y="0"/>
                      <a:pt x="15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9" y="18"/>
                      <a:pt x="13" y="18"/>
                      <a:pt x="16" y="16"/>
                    </a:cubicBezTo>
                    <a:cubicBezTo>
                      <a:pt x="18" y="13"/>
                      <a:pt x="18" y="9"/>
                      <a:pt x="16" y="6"/>
                    </a:cubicBezTo>
                    <a:cubicBezTo>
                      <a:pt x="13" y="4"/>
                      <a:pt x="9" y="4"/>
                      <a:pt x="7" y="6"/>
                    </a:cubicBezTo>
                    <a:cubicBezTo>
                      <a:pt x="4" y="9"/>
                      <a:pt x="4" y="13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3" name="Freeform 1128"/>
              <p:cNvSpPr>
                <a:spLocks noEditPoints="1"/>
              </p:cNvSpPr>
              <p:nvPr/>
            </p:nvSpPr>
            <p:spPr bwMode="auto">
              <a:xfrm>
                <a:off x="2101" y="2024"/>
                <a:ext cx="41" cy="42"/>
              </a:xfrm>
              <a:custGeom>
                <a:avLst/>
                <a:gdLst>
                  <a:gd name="T0" fmla="*/ 17 w 21"/>
                  <a:gd name="T1" fmla="*/ 4 h 22"/>
                  <a:gd name="T2" fmla="*/ 17 w 21"/>
                  <a:gd name="T3" fmla="*/ 18 h 22"/>
                  <a:gd name="T4" fmla="*/ 3 w 21"/>
                  <a:gd name="T5" fmla="*/ 18 h 22"/>
                  <a:gd name="T6" fmla="*/ 4 w 21"/>
                  <a:gd name="T7" fmla="*/ 4 h 22"/>
                  <a:gd name="T8" fmla="*/ 17 w 21"/>
                  <a:gd name="T9" fmla="*/ 4 h 22"/>
                  <a:gd name="T10" fmla="*/ 6 w 21"/>
                  <a:gd name="T11" fmla="*/ 15 h 22"/>
                  <a:gd name="T12" fmla="*/ 15 w 21"/>
                  <a:gd name="T13" fmla="*/ 16 h 22"/>
                  <a:gd name="T14" fmla="*/ 15 w 21"/>
                  <a:gd name="T15" fmla="*/ 7 h 22"/>
                  <a:gd name="T16" fmla="*/ 6 w 21"/>
                  <a:gd name="T17" fmla="*/ 6 h 22"/>
                  <a:gd name="T18" fmla="*/ 6 w 21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7" y="4"/>
                    </a:moveTo>
                    <a:cubicBezTo>
                      <a:pt x="21" y="8"/>
                      <a:pt x="21" y="15"/>
                      <a:pt x="17" y="18"/>
                    </a:cubicBezTo>
                    <a:cubicBezTo>
                      <a:pt x="13" y="22"/>
                      <a:pt x="7" y="22"/>
                      <a:pt x="3" y="18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4" y="1"/>
                      <a:pt x="17" y="4"/>
                    </a:cubicBezTo>
                    <a:close/>
                    <a:moveTo>
                      <a:pt x="6" y="15"/>
                    </a:moveTo>
                    <a:cubicBezTo>
                      <a:pt x="8" y="18"/>
                      <a:pt x="12" y="18"/>
                      <a:pt x="15" y="16"/>
                    </a:cubicBezTo>
                    <a:cubicBezTo>
                      <a:pt x="17" y="13"/>
                      <a:pt x="17" y="9"/>
                      <a:pt x="15" y="7"/>
                    </a:cubicBezTo>
                    <a:cubicBezTo>
                      <a:pt x="13" y="4"/>
                      <a:pt x="9" y="4"/>
                      <a:pt x="6" y="6"/>
                    </a:cubicBezTo>
                    <a:cubicBezTo>
                      <a:pt x="3" y="9"/>
                      <a:pt x="3" y="13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4" name="Freeform 1129"/>
              <p:cNvSpPr>
                <a:spLocks noEditPoints="1"/>
              </p:cNvSpPr>
              <p:nvPr/>
            </p:nvSpPr>
            <p:spPr bwMode="auto">
              <a:xfrm>
                <a:off x="2084" y="2059"/>
                <a:ext cx="42" cy="40"/>
              </a:xfrm>
              <a:custGeom>
                <a:avLst/>
                <a:gdLst>
                  <a:gd name="T0" fmla="*/ 18 w 22"/>
                  <a:gd name="T1" fmla="*/ 4 h 21"/>
                  <a:gd name="T2" fmla="*/ 18 w 22"/>
                  <a:gd name="T3" fmla="*/ 18 h 21"/>
                  <a:gd name="T4" fmla="*/ 4 w 22"/>
                  <a:gd name="T5" fmla="*/ 17 h 21"/>
                  <a:gd name="T6" fmla="*/ 4 w 22"/>
                  <a:gd name="T7" fmla="*/ 4 h 21"/>
                  <a:gd name="T8" fmla="*/ 18 w 22"/>
                  <a:gd name="T9" fmla="*/ 4 h 21"/>
                  <a:gd name="T10" fmla="*/ 6 w 22"/>
                  <a:gd name="T11" fmla="*/ 15 h 21"/>
                  <a:gd name="T12" fmla="*/ 15 w 22"/>
                  <a:gd name="T13" fmla="*/ 15 h 21"/>
                  <a:gd name="T14" fmla="*/ 16 w 22"/>
                  <a:gd name="T15" fmla="*/ 6 h 21"/>
                  <a:gd name="T16" fmla="*/ 7 w 22"/>
                  <a:gd name="T17" fmla="*/ 6 h 21"/>
                  <a:gd name="T18" fmla="*/ 6 w 22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8" y="4"/>
                    </a:moveTo>
                    <a:cubicBezTo>
                      <a:pt x="22" y="8"/>
                      <a:pt x="22" y="14"/>
                      <a:pt x="18" y="18"/>
                    </a:cubicBezTo>
                    <a:cubicBezTo>
                      <a:pt x="14" y="21"/>
                      <a:pt x="8" y="21"/>
                      <a:pt x="4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8" y="0"/>
                      <a:pt x="15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9" y="18"/>
                      <a:pt x="13" y="18"/>
                      <a:pt x="15" y="15"/>
                    </a:cubicBezTo>
                    <a:cubicBezTo>
                      <a:pt x="18" y="13"/>
                      <a:pt x="18" y="9"/>
                      <a:pt x="16" y="6"/>
                    </a:cubicBezTo>
                    <a:cubicBezTo>
                      <a:pt x="13" y="4"/>
                      <a:pt x="9" y="3"/>
                      <a:pt x="7" y="6"/>
                    </a:cubicBezTo>
                    <a:cubicBezTo>
                      <a:pt x="4" y="8"/>
                      <a:pt x="4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5" name="Freeform 1130"/>
              <p:cNvSpPr>
                <a:spLocks noEditPoints="1"/>
              </p:cNvSpPr>
              <p:nvPr/>
            </p:nvSpPr>
            <p:spPr bwMode="auto">
              <a:xfrm>
                <a:off x="2070" y="2094"/>
                <a:ext cx="41" cy="40"/>
              </a:xfrm>
              <a:custGeom>
                <a:avLst/>
                <a:gdLst>
                  <a:gd name="T0" fmla="*/ 17 w 21"/>
                  <a:gd name="T1" fmla="*/ 4 h 21"/>
                  <a:gd name="T2" fmla="*/ 17 w 21"/>
                  <a:gd name="T3" fmla="*/ 17 h 21"/>
                  <a:gd name="T4" fmla="*/ 3 w 21"/>
                  <a:gd name="T5" fmla="*/ 17 h 21"/>
                  <a:gd name="T6" fmla="*/ 4 w 21"/>
                  <a:gd name="T7" fmla="*/ 3 h 21"/>
                  <a:gd name="T8" fmla="*/ 17 w 21"/>
                  <a:gd name="T9" fmla="*/ 4 h 21"/>
                  <a:gd name="T10" fmla="*/ 6 w 21"/>
                  <a:gd name="T11" fmla="*/ 15 h 21"/>
                  <a:gd name="T12" fmla="*/ 15 w 21"/>
                  <a:gd name="T13" fmla="*/ 15 h 21"/>
                  <a:gd name="T14" fmla="*/ 15 w 21"/>
                  <a:gd name="T15" fmla="*/ 6 h 21"/>
                  <a:gd name="T16" fmla="*/ 6 w 21"/>
                  <a:gd name="T17" fmla="*/ 6 h 21"/>
                  <a:gd name="T18" fmla="*/ 6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7" y="4"/>
                    </a:moveTo>
                    <a:cubicBezTo>
                      <a:pt x="21" y="8"/>
                      <a:pt x="21" y="14"/>
                      <a:pt x="17" y="17"/>
                    </a:cubicBezTo>
                    <a:cubicBezTo>
                      <a:pt x="13" y="21"/>
                      <a:pt x="7" y="21"/>
                      <a:pt x="3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8" y="0"/>
                      <a:pt x="14" y="0"/>
                      <a:pt x="17" y="4"/>
                    </a:cubicBezTo>
                    <a:close/>
                    <a:moveTo>
                      <a:pt x="6" y="15"/>
                    </a:moveTo>
                    <a:cubicBezTo>
                      <a:pt x="8" y="17"/>
                      <a:pt x="12" y="17"/>
                      <a:pt x="15" y="15"/>
                    </a:cubicBezTo>
                    <a:cubicBezTo>
                      <a:pt x="17" y="13"/>
                      <a:pt x="18" y="9"/>
                      <a:pt x="15" y="6"/>
                    </a:cubicBezTo>
                    <a:cubicBezTo>
                      <a:pt x="13" y="3"/>
                      <a:pt x="9" y="3"/>
                      <a:pt x="6" y="6"/>
                    </a:cubicBezTo>
                    <a:cubicBezTo>
                      <a:pt x="3" y="8"/>
                      <a:pt x="3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6" name="Freeform 1131"/>
              <p:cNvSpPr>
                <a:spLocks noEditPoints="1"/>
              </p:cNvSpPr>
              <p:nvPr/>
            </p:nvSpPr>
            <p:spPr bwMode="auto">
              <a:xfrm>
                <a:off x="2057" y="2128"/>
                <a:ext cx="40" cy="41"/>
              </a:xfrm>
              <a:custGeom>
                <a:avLst/>
                <a:gdLst>
                  <a:gd name="T0" fmla="*/ 18 w 21"/>
                  <a:gd name="T1" fmla="*/ 4 h 21"/>
                  <a:gd name="T2" fmla="*/ 17 w 21"/>
                  <a:gd name="T3" fmla="*/ 18 h 21"/>
                  <a:gd name="T4" fmla="*/ 3 w 21"/>
                  <a:gd name="T5" fmla="*/ 17 h 21"/>
                  <a:gd name="T6" fmla="*/ 4 w 21"/>
                  <a:gd name="T7" fmla="*/ 3 h 21"/>
                  <a:gd name="T8" fmla="*/ 18 w 21"/>
                  <a:gd name="T9" fmla="*/ 4 h 21"/>
                  <a:gd name="T10" fmla="*/ 6 w 21"/>
                  <a:gd name="T11" fmla="*/ 15 h 21"/>
                  <a:gd name="T12" fmla="*/ 15 w 21"/>
                  <a:gd name="T13" fmla="*/ 15 h 21"/>
                  <a:gd name="T14" fmla="*/ 15 w 21"/>
                  <a:gd name="T15" fmla="*/ 6 h 21"/>
                  <a:gd name="T16" fmla="*/ 6 w 21"/>
                  <a:gd name="T17" fmla="*/ 6 h 21"/>
                  <a:gd name="T18" fmla="*/ 6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8" y="4"/>
                    </a:moveTo>
                    <a:cubicBezTo>
                      <a:pt x="21" y="8"/>
                      <a:pt x="21" y="14"/>
                      <a:pt x="17" y="18"/>
                    </a:cubicBezTo>
                    <a:cubicBezTo>
                      <a:pt x="13" y="21"/>
                      <a:pt x="7" y="21"/>
                      <a:pt x="3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8" y="0"/>
                      <a:pt x="14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8" y="17"/>
                      <a:pt x="12" y="18"/>
                      <a:pt x="15" y="15"/>
                    </a:cubicBezTo>
                    <a:cubicBezTo>
                      <a:pt x="18" y="13"/>
                      <a:pt x="18" y="9"/>
                      <a:pt x="15" y="6"/>
                    </a:cubicBezTo>
                    <a:cubicBezTo>
                      <a:pt x="13" y="3"/>
                      <a:pt x="9" y="3"/>
                      <a:pt x="6" y="6"/>
                    </a:cubicBezTo>
                    <a:cubicBezTo>
                      <a:pt x="4" y="8"/>
                      <a:pt x="3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7" name="Freeform 1132"/>
              <p:cNvSpPr>
                <a:spLocks noEditPoints="1"/>
              </p:cNvSpPr>
              <p:nvPr/>
            </p:nvSpPr>
            <p:spPr bwMode="auto">
              <a:xfrm>
                <a:off x="2045" y="2163"/>
                <a:ext cx="41" cy="41"/>
              </a:xfrm>
              <a:custGeom>
                <a:avLst/>
                <a:gdLst>
                  <a:gd name="T0" fmla="*/ 17 w 21"/>
                  <a:gd name="T1" fmla="*/ 4 h 21"/>
                  <a:gd name="T2" fmla="*/ 17 w 21"/>
                  <a:gd name="T3" fmla="*/ 18 h 21"/>
                  <a:gd name="T4" fmla="*/ 3 w 21"/>
                  <a:gd name="T5" fmla="*/ 17 h 21"/>
                  <a:gd name="T6" fmla="*/ 4 w 21"/>
                  <a:gd name="T7" fmla="*/ 4 h 21"/>
                  <a:gd name="T8" fmla="*/ 17 w 21"/>
                  <a:gd name="T9" fmla="*/ 4 h 21"/>
                  <a:gd name="T10" fmla="*/ 6 w 21"/>
                  <a:gd name="T11" fmla="*/ 15 h 21"/>
                  <a:gd name="T12" fmla="*/ 15 w 21"/>
                  <a:gd name="T13" fmla="*/ 15 h 21"/>
                  <a:gd name="T14" fmla="*/ 15 w 21"/>
                  <a:gd name="T15" fmla="*/ 6 h 21"/>
                  <a:gd name="T16" fmla="*/ 6 w 21"/>
                  <a:gd name="T17" fmla="*/ 6 h 21"/>
                  <a:gd name="T18" fmla="*/ 6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7" y="4"/>
                    </a:moveTo>
                    <a:cubicBezTo>
                      <a:pt x="21" y="8"/>
                      <a:pt x="21" y="14"/>
                      <a:pt x="17" y="18"/>
                    </a:cubicBezTo>
                    <a:cubicBezTo>
                      <a:pt x="13" y="21"/>
                      <a:pt x="7" y="21"/>
                      <a:pt x="3" y="17"/>
                    </a:cubicBezTo>
                    <a:cubicBezTo>
                      <a:pt x="0" y="13"/>
                      <a:pt x="0" y="7"/>
                      <a:pt x="4" y="4"/>
                    </a:cubicBezTo>
                    <a:cubicBezTo>
                      <a:pt x="8" y="0"/>
                      <a:pt x="14" y="0"/>
                      <a:pt x="17" y="4"/>
                    </a:cubicBezTo>
                    <a:close/>
                    <a:moveTo>
                      <a:pt x="6" y="15"/>
                    </a:moveTo>
                    <a:cubicBezTo>
                      <a:pt x="8" y="18"/>
                      <a:pt x="12" y="18"/>
                      <a:pt x="15" y="15"/>
                    </a:cubicBezTo>
                    <a:cubicBezTo>
                      <a:pt x="17" y="13"/>
                      <a:pt x="17" y="9"/>
                      <a:pt x="15" y="6"/>
                    </a:cubicBezTo>
                    <a:cubicBezTo>
                      <a:pt x="13" y="4"/>
                      <a:pt x="8" y="4"/>
                      <a:pt x="6" y="6"/>
                    </a:cubicBezTo>
                    <a:cubicBezTo>
                      <a:pt x="3" y="8"/>
                      <a:pt x="3" y="13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8" name="Freeform 1133"/>
              <p:cNvSpPr>
                <a:spLocks noEditPoints="1"/>
              </p:cNvSpPr>
              <p:nvPr/>
            </p:nvSpPr>
            <p:spPr bwMode="auto">
              <a:xfrm>
                <a:off x="2033" y="2198"/>
                <a:ext cx="41" cy="43"/>
              </a:xfrm>
              <a:custGeom>
                <a:avLst/>
                <a:gdLst>
                  <a:gd name="T0" fmla="*/ 17 w 21"/>
                  <a:gd name="T1" fmla="*/ 5 h 22"/>
                  <a:gd name="T2" fmla="*/ 17 w 21"/>
                  <a:gd name="T3" fmla="*/ 18 h 22"/>
                  <a:gd name="T4" fmla="*/ 3 w 21"/>
                  <a:gd name="T5" fmla="*/ 18 h 22"/>
                  <a:gd name="T6" fmla="*/ 4 w 21"/>
                  <a:gd name="T7" fmla="*/ 4 h 22"/>
                  <a:gd name="T8" fmla="*/ 17 w 21"/>
                  <a:gd name="T9" fmla="*/ 5 h 22"/>
                  <a:gd name="T10" fmla="*/ 6 w 21"/>
                  <a:gd name="T11" fmla="*/ 16 h 22"/>
                  <a:gd name="T12" fmla="*/ 15 w 21"/>
                  <a:gd name="T13" fmla="*/ 16 h 22"/>
                  <a:gd name="T14" fmla="*/ 15 w 21"/>
                  <a:gd name="T15" fmla="*/ 7 h 22"/>
                  <a:gd name="T16" fmla="*/ 6 w 21"/>
                  <a:gd name="T17" fmla="*/ 6 h 22"/>
                  <a:gd name="T18" fmla="*/ 6 w 21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7" y="5"/>
                    </a:moveTo>
                    <a:cubicBezTo>
                      <a:pt x="21" y="9"/>
                      <a:pt x="21" y="15"/>
                      <a:pt x="17" y="18"/>
                    </a:cubicBezTo>
                    <a:cubicBezTo>
                      <a:pt x="13" y="22"/>
                      <a:pt x="7" y="22"/>
                      <a:pt x="3" y="18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4" y="1"/>
                      <a:pt x="17" y="5"/>
                    </a:cubicBezTo>
                    <a:close/>
                    <a:moveTo>
                      <a:pt x="6" y="16"/>
                    </a:moveTo>
                    <a:cubicBezTo>
                      <a:pt x="8" y="18"/>
                      <a:pt x="12" y="18"/>
                      <a:pt x="15" y="16"/>
                    </a:cubicBezTo>
                    <a:cubicBezTo>
                      <a:pt x="17" y="14"/>
                      <a:pt x="18" y="9"/>
                      <a:pt x="15" y="7"/>
                    </a:cubicBezTo>
                    <a:cubicBezTo>
                      <a:pt x="13" y="4"/>
                      <a:pt x="9" y="4"/>
                      <a:pt x="6" y="6"/>
                    </a:cubicBezTo>
                    <a:cubicBezTo>
                      <a:pt x="3" y="9"/>
                      <a:pt x="3" y="13"/>
                      <a:pt x="6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9" name="Freeform 1134"/>
              <p:cNvSpPr>
                <a:spLocks noEditPoints="1"/>
              </p:cNvSpPr>
              <p:nvPr/>
            </p:nvSpPr>
            <p:spPr bwMode="auto">
              <a:xfrm>
                <a:off x="2022" y="2235"/>
                <a:ext cx="42" cy="43"/>
              </a:xfrm>
              <a:custGeom>
                <a:avLst/>
                <a:gdLst>
                  <a:gd name="T0" fmla="*/ 18 w 22"/>
                  <a:gd name="T1" fmla="*/ 4 h 22"/>
                  <a:gd name="T2" fmla="*/ 18 w 22"/>
                  <a:gd name="T3" fmla="*/ 18 h 22"/>
                  <a:gd name="T4" fmla="*/ 4 w 22"/>
                  <a:gd name="T5" fmla="*/ 17 h 22"/>
                  <a:gd name="T6" fmla="*/ 5 w 22"/>
                  <a:gd name="T7" fmla="*/ 4 h 22"/>
                  <a:gd name="T8" fmla="*/ 18 w 22"/>
                  <a:gd name="T9" fmla="*/ 4 h 22"/>
                  <a:gd name="T10" fmla="*/ 6 w 22"/>
                  <a:gd name="T11" fmla="*/ 15 h 22"/>
                  <a:gd name="T12" fmla="*/ 16 w 22"/>
                  <a:gd name="T13" fmla="*/ 16 h 22"/>
                  <a:gd name="T14" fmla="*/ 16 w 22"/>
                  <a:gd name="T15" fmla="*/ 6 h 22"/>
                  <a:gd name="T16" fmla="*/ 7 w 22"/>
                  <a:gd name="T17" fmla="*/ 6 h 22"/>
                  <a:gd name="T18" fmla="*/ 6 w 22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8" y="4"/>
                    </a:moveTo>
                    <a:cubicBezTo>
                      <a:pt x="22" y="8"/>
                      <a:pt x="22" y="14"/>
                      <a:pt x="18" y="18"/>
                    </a:cubicBezTo>
                    <a:cubicBezTo>
                      <a:pt x="14" y="22"/>
                      <a:pt x="8" y="21"/>
                      <a:pt x="4" y="17"/>
                    </a:cubicBezTo>
                    <a:cubicBezTo>
                      <a:pt x="0" y="14"/>
                      <a:pt x="1" y="7"/>
                      <a:pt x="5" y="4"/>
                    </a:cubicBezTo>
                    <a:cubicBezTo>
                      <a:pt x="8" y="0"/>
                      <a:pt x="15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9" y="18"/>
                      <a:pt x="13" y="18"/>
                      <a:pt x="16" y="16"/>
                    </a:cubicBezTo>
                    <a:cubicBezTo>
                      <a:pt x="18" y="13"/>
                      <a:pt x="18" y="9"/>
                      <a:pt x="16" y="6"/>
                    </a:cubicBezTo>
                    <a:cubicBezTo>
                      <a:pt x="13" y="4"/>
                      <a:pt x="9" y="4"/>
                      <a:pt x="7" y="6"/>
                    </a:cubicBezTo>
                    <a:cubicBezTo>
                      <a:pt x="4" y="9"/>
                      <a:pt x="4" y="13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0" name="Freeform 1135"/>
              <p:cNvSpPr>
                <a:spLocks noEditPoints="1"/>
              </p:cNvSpPr>
              <p:nvPr/>
            </p:nvSpPr>
            <p:spPr bwMode="auto">
              <a:xfrm>
                <a:off x="2014" y="2272"/>
                <a:ext cx="41" cy="41"/>
              </a:xfrm>
              <a:custGeom>
                <a:avLst/>
                <a:gdLst>
                  <a:gd name="T0" fmla="*/ 17 w 21"/>
                  <a:gd name="T1" fmla="*/ 4 h 21"/>
                  <a:gd name="T2" fmla="*/ 17 w 21"/>
                  <a:gd name="T3" fmla="*/ 18 h 21"/>
                  <a:gd name="T4" fmla="*/ 3 w 21"/>
                  <a:gd name="T5" fmla="*/ 17 h 21"/>
                  <a:gd name="T6" fmla="*/ 4 w 21"/>
                  <a:gd name="T7" fmla="*/ 4 h 21"/>
                  <a:gd name="T8" fmla="*/ 17 w 21"/>
                  <a:gd name="T9" fmla="*/ 4 h 21"/>
                  <a:gd name="T10" fmla="*/ 6 w 21"/>
                  <a:gd name="T11" fmla="*/ 15 h 21"/>
                  <a:gd name="T12" fmla="*/ 15 w 21"/>
                  <a:gd name="T13" fmla="*/ 15 h 21"/>
                  <a:gd name="T14" fmla="*/ 15 w 21"/>
                  <a:gd name="T15" fmla="*/ 6 h 21"/>
                  <a:gd name="T16" fmla="*/ 6 w 21"/>
                  <a:gd name="T17" fmla="*/ 6 h 21"/>
                  <a:gd name="T18" fmla="*/ 6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7" y="4"/>
                    </a:moveTo>
                    <a:cubicBezTo>
                      <a:pt x="21" y="8"/>
                      <a:pt x="21" y="14"/>
                      <a:pt x="17" y="18"/>
                    </a:cubicBezTo>
                    <a:cubicBezTo>
                      <a:pt x="13" y="21"/>
                      <a:pt x="7" y="21"/>
                      <a:pt x="3" y="17"/>
                    </a:cubicBezTo>
                    <a:cubicBezTo>
                      <a:pt x="0" y="13"/>
                      <a:pt x="0" y="7"/>
                      <a:pt x="4" y="4"/>
                    </a:cubicBezTo>
                    <a:cubicBezTo>
                      <a:pt x="8" y="0"/>
                      <a:pt x="14" y="0"/>
                      <a:pt x="17" y="4"/>
                    </a:cubicBezTo>
                    <a:close/>
                    <a:moveTo>
                      <a:pt x="6" y="15"/>
                    </a:moveTo>
                    <a:cubicBezTo>
                      <a:pt x="8" y="18"/>
                      <a:pt x="12" y="18"/>
                      <a:pt x="15" y="15"/>
                    </a:cubicBezTo>
                    <a:cubicBezTo>
                      <a:pt x="17" y="13"/>
                      <a:pt x="18" y="9"/>
                      <a:pt x="15" y="6"/>
                    </a:cubicBezTo>
                    <a:cubicBezTo>
                      <a:pt x="13" y="4"/>
                      <a:pt x="9" y="3"/>
                      <a:pt x="6" y="6"/>
                    </a:cubicBezTo>
                    <a:cubicBezTo>
                      <a:pt x="3" y="8"/>
                      <a:pt x="3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1" name="Freeform 1136"/>
              <p:cNvSpPr>
                <a:spLocks noEditPoints="1"/>
              </p:cNvSpPr>
              <p:nvPr/>
            </p:nvSpPr>
            <p:spPr bwMode="auto">
              <a:xfrm>
                <a:off x="2043" y="2272"/>
                <a:ext cx="41" cy="43"/>
              </a:xfrm>
              <a:custGeom>
                <a:avLst/>
                <a:gdLst>
                  <a:gd name="T0" fmla="*/ 18 w 21"/>
                  <a:gd name="T1" fmla="*/ 4 h 22"/>
                  <a:gd name="T2" fmla="*/ 17 w 21"/>
                  <a:gd name="T3" fmla="*/ 18 h 22"/>
                  <a:gd name="T4" fmla="*/ 3 w 21"/>
                  <a:gd name="T5" fmla="*/ 18 h 22"/>
                  <a:gd name="T6" fmla="*/ 4 w 21"/>
                  <a:gd name="T7" fmla="*/ 4 h 22"/>
                  <a:gd name="T8" fmla="*/ 18 w 21"/>
                  <a:gd name="T9" fmla="*/ 4 h 22"/>
                  <a:gd name="T10" fmla="*/ 6 w 21"/>
                  <a:gd name="T11" fmla="*/ 15 h 22"/>
                  <a:gd name="T12" fmla="*/ 15 w 21"/>
                  <a:gd name="T13" fmla="*/ 16 h 22"/>
                  <a:gd name="T14" fmla="*/ 15 w 21"/>
                  <a:gd name="T15" fmla="*/ 7 h 22"/>
                  <a:gd name="T16" fmla="*/ 6 w 21"/>
                  <a:gd name="T17" fmla="*/ 6 h 22"/>
                  <a:gd name="T18" fmla="*/ 6 w 21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8" y="4"/>
                    </a:moveTo>
                    <a:cubicBezTo>
                      <a:pt x="21" y="8"/>
                      <a:pt x="21" y="14"/>
                      <a:pt x="17" y="18"/>
                    </a:cubicBezTo>
                    <a:cubicBezTo>
                      <a:pt x="13" y="22"/>
                      <a:pt x="7" y="21"/>
                      <a:pt x="3" y="18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4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8" y="18"/>
                      <a:pt x="12" y="18"/>
                      <a:pt x="15" y="16"/>
                    </a:cubicBezTo>
                    <a:cubicBezTo>
                      <a:pt x="17" y="13"/>
                      <a:pt x="18" y="9"/>
                      <a:pt x="15" y="7"/>
                    </a:cubicBezTo>
                    <a:cubicBezTo>
                      <a:pt x="13" y="4"/>
                      <a:pt x="9" y="4"/>
                      <a:pt x="6" y="6"/>
                    </a:cubicBezTo>
                    <a:cubicBezTo>
                      <a:pt x="3" y="9"/>
                      <a:pt x="3" y="13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2" name="Freeform 1137"/>
              <p:cNvSpPr>
                <a:spLocks noEditPoints="1"/>
              </p:cNvSpPr>
              <p:nvPr/>
            </p:nvSpPr>
            <p:spPr bwMode="auto">
              <a:xfrm>
                <a:off x="2080" y="2266"/>
                <a:ext cx="41" cy="41"/>
              </a:xfrm>
              <a:custGeom>
                <a:avLst/>
                <a:gdLst>
                  <a:gd name="T0" fmla="*/ 18 w 21"/>
                  <a:gd name="T1" fmla="*/ 4 h 21"/>
                  <a:gd name="T2" fmla="*/ 17 w 21"/>
                  <a:gd name="T3" fmla="*/ 18 h 21"/>
                  <a:gd name="T4" fmla="*/ 3 w 21"/>
                  <a:gd name="T5" fmla="*/ 17 h 21"/>
                  <a:gd name="T6" fmla="*/ 4 w 21"/>
                  <a:gd name="T7" fmla="*/ 3 h 21"/>
                  <a:gd name="T8" fmla="*/ 18 w 21"/>
                  <a:gd name="T9" fmla="*/ 4 h 21"/>
                  <a:gd name="T10" fmla="*/ 6 w 21"/>
                  <a:gd name="T11" fmla="*/ 15 h 21"/>
                  <a:gd name="T12" fmla="*/ 15 w 21"/>
                  <a:gd name="T13" fmla="*/ 15 h 21"/>
                  <a:gd name="T14" fmla="*/ 15 w 21"/>
                  <a:gd name="T15" fmla="*/ 6 h 21"/>
                  <a:gd name="T16" fmla="*/ 6 w 21"/>
                  <a:gd name="T17" fmla="*/ 6 h 21"/>
                  <a:gd name="T18" fmla="*/ 6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8" y="4"/>
                    </a:moveTo>
                    <a:cubicBezTo>
                      <a:pt x="21" y="8"/>
                      <a:pt x="21" y="14"/>
                      <a:pt x="17" y="18"/>
                    </a:cubicBezTo>
                    <a:cubicBezTo>
                      <a:pt x="13" y="21"/>
                      <a:pt x="7" y="21"/>
                      <a:pt x="3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8" y="0"/>
                      <a:pt x="14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8" y="18"/>
                      <a:pt x="12" y="18"/>
                      <a:pt x="15" y="15"/>
                    </a:cubicBezTo>
                    <a:cubicBezTo>
                      <a:pt x="18" y="13"/>
                      <a:pt x="18" y="9"/>
                      <a:pt x="15" y="6"/>
                    </a:cubicBezTo>
                    <a:cubicBezTo>
                      <a:pt x="13" y="4"/>
                      <a:pt x="9" y="3"/>
                      <a:pt x="6" y="6"/>
                    </a:cubicBezTo>
                    <a:cubicBezTo>
                      <a:pt x="4" y="8"/>
                      <a:pt x="3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3" name="Freeform 1138"/>
              <p:cNvSpPr>
                <a:spLocks noEditPoints="1"/>
              </p:cNvSpPr>
              <p:nvPr/>
            </p:nvSpPr>
            <p:spPr bwMode="auto">
              <a:xfrm>
                <a:off x="2117" y="2258"/>
                <a:ext cx="40" cy="43"/>
              </a:xfrm>
              <a:custGeom>
                <a:avLst/>
                <a:gdLst>
                  <a:gd name="T0" fmla="*/ 18 w 21"/>
                  <a:gd name="T1" fmla="*/ 5 h 22"/>
                  <a:gd name="T2" fmla="*/ 17 w 21"/>
                  <a:gd name="T3" fmla="*/ 18 h 22"/>
                  <a:gd name="T4" fmla="*/ 4 w 21"/>
                  <a:gd name="T5" fmla="*/ 18 h 22"/>
                  <a:gd name="T6" fmla="*/ 4 w 21"/>
                  <a:gd name="T7" fmla="*/ 4 h 22"/>
                  <a:gd name="T8" fmla="*/ 18 w 21"/>
                  <a:gd name="T9" fmla="*/ 5 h 22"/>
                  <a:gd name="T10" fmla="*/ 6 w 21"/>
                  <a:gd name="T11" fmla="*/ 16 h 22"/>
                  <a:gd name="T12" fmla="*/ 15 w 21"/>
                  <a:gd name="T13" fmla="*/ 16 h 22"/>
                  <a:gd name="T14" fmla="*/ 15 w 21"/>
                  <a:gd name="T15" fmla="*/ 7 h 22"/>
                  <a:gd name="T16" fmla="*/ 6 w 21"/>
                  <a:gd name="T17" fmla="*/ 6 h 22"/>
                  <a:gd name="T18" fmla="*/ 6 w 21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8" y="5"/>
                    </a:moveTo>
                    <a:cubicBezTo>
                      <a:pt x="21" y="8"/>
                      <a:pt x="21" y="15"/>
                      <a:pt x="17" y="18"/>
                    </a:cubicBezTo>
                    <a:cubicBezTo>
                      <a:pt x="13" y="22"/>
                      <a:pt x="7" y="22"/>
                      <a:pt x="4" y="18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4" y="1"/>
                      <a:pt x="18" y="5"/>
                    </a:cubicBezTo>
                    <a:close/>
                    <a:moveTo>
                      <a:pt x="6" y="16"/>
                    </a:moveTo>
                    <a:cubicBezTo>
                      <a:pt x="8" y="18"/>
                      <a:pt x="12" y="18"/>
                      <a:pt x="15" y="16"/>
                    </a:cubicBezTo>
                    <a:cubicBezTo>
                      <a:pt x="18" y="13"/>
                      <a:pt x="18" y="9"/>
                      <a:pt x="15" y="7"/>
                    </a:cubicBezTo>
                    <a:cubicBezTo>
                      <a:pt x="13" y="4"/>
                      <a:pt x="9" y="4"/>
                      <a:pt x="6" y="6"/>
                    </a:cubicBezTo>
                    <a:cubicBezTo>
                      <a:pt x="4" y="9"/>
                      <a:pt x="3" y="13"/>
                      <a:pt x="6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4" name="Freeform 1139"/>
              <p:cNvSpPr>
                <a:spLocks noEditPoints="1"/>
              </p:cNvSpPr>
              <p:nvPr/>
            </p:nvSpPr>
            <p:spPr bwMode="auto">
              <a:xfrm>
                <a:off x="2154" y="2251"/>
                <a:ext cx="40" cy="40"/>
              </a:xfrm>
              <a:custGeom>
                <a:avLst/>
                <a:gdLst>
                  <a:gd name="T0" fmla="*/ 18 w 21"/>
                  <a:gd name="T1" fmla="*/ 4 h 21"/>
                  <a:gd name="T2" fmla="*/ 17 w 21"/>
                  <a:gd name="T3" fmla="*/ 18 h 21"/>
                  <a:gd name="T4" fmla="*/ 3 w 21"/>
                  <a:gd name="T5" fmla="*/ 17 h 21"/>
                  <a:gd name="T6" fmla="*/ 4 w 21"/>
                  <a:gd name="T7" fmla="*/ 4 h 21"/>
                  <a:gd name="T8" fmla="*/ 18 w 21"/>
                  <a:gd name="T9" fmla="*/ 4 h 21"/>
                  <a:gd name="T10" fmla="*/ 6 w 21"/>
                  <a:gd name="T11" fmla="*/ 15 h 21"/>
                  <a:gd name="T12" fmla="*/ 15 w 21"/>
                  <a:gd name="T13" fmla="*/ 15 h 21"/>
                  <a:gd name="T14" fmla="*/ 15 w 21"/>
                  <a:gd name="T15" fmla="*/ 6 h 21"/>
                  <a:gd name="T16" fmla="*/ 6 w 21"/>
                  <a:gd name="T17" fmla="*/ 6 h 21"/>
                  <a:gd name="T18" fmla="*/ 6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8" y="4"/>
                    </a:moveTo>
                    <a:cubicBezTo>
                      <a:pt x="21" y="8"/>
                      <a:pt x="21" y="14"/>
                      <a:pt x="17" y="18"/>
                    </a:cubicBezTo>
                    <a:cubicBezTo>
                      <a:pt x="13" y="21"/>
                      <a:pt x="7" y="21"/>
                      <a:pt x="3" y="17"/>
                    </a:cubicBezTo>
                    <a:cubicBezTo>
                      <a:pt x="0" y="13"/>
                      <a:pt x="0" y="7"/>
                      <a:pt x="4" y="4"/>
                    </a:cubicBezTo>
                    <a:cubicBezTo>
                      <a:pt x="8" y="0"/>
                      <a:pt x="14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8" y="18"/>
                      <a:pt x="12" y="18"/>
                      <a:pt x="15" y="15"/>
                    </a:cubicBezTo>
                    <a:cubicBezTo>
                      <a:pt x="17" y="13"/>
                      <a:pt x="18" y="9"/>
                      <a:pt x="15" y="6"/>
                    </a:cubicBezTo>
                    <a:cubicBezTo>
                      <a:pt x="13" y="4"/>
                      <a:pt x="9" y="4"/>
                      <a:pt x="6" y="6"/>
                    </a:cubicBezTo>
                    <a:cubicBezTo>
                      <a:pt x="3" y="8"/>
                      <a:pt x="3" y="13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5" name="Freeform 1140"/>
              <p:cNvSpPr>
                <a:spLocks noEditPoints="1"/>
              </p:cNvSpPr>
              <p:nvPr/>
            </p:nvSpPr>
            <p:spPr bwMode="auto">
              <a:xfrm>
                <a:off x="2188" y="2241"/>
                <a:ext cx="43" cy="43"/>
              </a:xfrm>
              <a:custGeom>
                <a:avLst/>
                <a:gdLst>
                  <a:gd name="T0" fmla="*/ 18 w 22"/>
                  <a:gd name="T1" fmla="*/ 4 h 22"/>
                  <a:gd name="T2" fmla="*/ 18 w 22"/>
                  <a:gd name="T3" fmla="*/ 18 h 22"/>
                  <a:gd name="T4" fmla="*/ 4 w 22"/>
                  <a:gd name="T5" fmla="*/ 17 h 22"/>
                  <a:gd name="T6" fmla="*/ 5 w 22"/>
                  <a:gd name="T7" fmla="*/ 4 h 22"/>
                  <a:gd name="T8" fmla="*/ 18 w 22"/>
                  <a:gd name="T9" fmla="*/ 4 h 22"/>
                  <a:gd name="T10" fmla="*/ 6 w 22"/>
                  <a:gd name="T11" fmla="*/ 15 h 22"/>
                  <a:gd name="T12" fmla="*/ 16 w 22"/>
                  <a:gd name="T13" fmla="*/ 16 h 22"/>
                  <a:gd name="T14" fmla="*/ 16 w 22"/>
                  <a:gd name="T15" fmla="*/ 6 h 22"/>
                  <a:gd name="T16" fmla="*/ 7 w 22"/>
                  <a:gd name="T17" fmla="*/ 6 h 22"/>
                  <a:gd name="T18" fmla="*/ 6 w 22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8" y="4"/>
                    </a:moveTo>
                    <a:cubicBezTo>
                      <a:pt x="22" y="8"/>
                      <a:pt x="22" y="14"/>
                      <a:pt x="18" y="18"/>
                    </a:cubicBezTo>
                    <a:cubicBezTo>
                      <a:pt x="14" y="22"/>
                      <a:pt x="8" y="21"/>
                      <a:pt x="4" y="17"/>
                    </a:cubicBezTo>
                    <a:cubicBezTo>
                      <a:pt x="0" y="14"/>
                      <a:pt x="1" y="7"/>
                      <a:pt x="5" y="4"/>
                    </a:cubicBezTo>
                    <a:cubicBezTo>
                      <a:pt x="8" y="0"/>
                      <a:pt x="15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9" y="18"/>
                      <a:pt x="13" y="18"/>
                      <a:pt x="16" y="16"/>
                    </a:cubicBezTo>
                    <a:cubicBezTo>
                      <a:pt x="18" y="13"/>
                      <a:pt x="18" y="9"/>
                      <a:pt x="16" y="6"/>
                    </a:cubicBezTo>
                    <a:cubicBezTo>
                      <a:pt x="13" y="4"/>
                      <a:pt x="9" y="4"/>
                      <a:pt x="7" y="6"/>
                    </a:cubicBezTo>
                    <a:cubicBezTo>
                      <a:pt x="4" y="9"/>
                      <a:pt x="4" y="13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6" name="Freeform 1141"/>
              <p:cNvSpPr>
                <a:spLocks noEditPoints="1"/>
              </p:cNvSpPr>
              <p:nvPr/>
            </p:nvSpPr>
            <p:spPr bwMode="auto">
              <a:xfrm>
                <a:off x="2225" y="2231"/>
                <a:ext cx="43" cy="43"/>
              </a:xfrm>
              <a:custGeom>
                <a:avLst/>
                <a:gdLst>
                  <a:gd name="T0" fmla="*/ 18 w 22"/>
                  <a:gd name="T1" fmla="*/ 4 h 22"/>
                  <a:gd name="T2" fmla="*/ 17 w 22"/>
                  <a:gd name="T3" fmla="*/ 18 h 22"/>
                  <a:gd name="T4" fmla="*/ 4 w 22"/>
                  <a:gd name="T5" fmla="*/ 17 h 22"/>
                  <a:gd name="T6" fmla="*/ 4 w 22"/>
                  <a:gd name="T7" fmla="*/ 4 h 22"/>
                  <a:gd name="T8" fmla="*/ 18 w 22"/>
                  <a:gd name="T9" fmla="*/ 4 h 22"/>
                  <a:gd name="T10" fmla="*/ 6 w 22"/>
                  <a:gd name="T11" fmla="*/ 15 h 22"/>
                  <a:gd name="T12" fmla="*/ 15 w 22"/>
                  <a:gd name="T13" fmla="*/ 16 h 22"/>
                  <a:gd name="T14" fmla="*/ 16 w 22"/>
                  <a:gd name="T15" fmla="*/ 6 h 22"/>
                  <a:gd name="T16" fmla="*/ 6 w 22"/>
                  <a:gd name="T17" fmla="*/ 6 h 22"/>
                  <a:gd name="T18" fmla="*/ 6 w 22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8" y="4"/>
                    </a:moveTo>
                    <a:cubicBezTo>
                      <a:pt x="22" y="8"/>
                      <a:pt x="21" y="14"/>
                      <a:pt x="17" y="18"/>
                    </a:cubicBezTo>
                    <a:cubicBezTo>
                      <a:pt x="14" y="22"/>
                      <a:pt x="7" y="21"/>
                      <a:pt x="4" y="17"/>
                    </a:cubicBezTo>
                    <a:cubicBezTo>
                      <a:pt x="0" y="14"/>
                      <a:pt x="0" y="7"/>
                      <a:pt x="4" y="4"/>
                    </a:cubicBezTo>
                    <a:cubicBezTo>
                      <a:pt x="8" y="0"/>
                      <a:pt x="14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9" y="18"/>
                      <a:pt x="13" y="18"/>
                      <a:pt x="15" y="16"/>
                    </a:cubicBezTo>
                    <a:cubicBezTo>
                      <a:pt x="18" y="13"/>
                      <a:pt x="18" y="9"/>
                      <a:pt x="16" y="6"/>
                    </a:cubicBezTo>
                    <a:cubicBezTo>
                      <a:pt x="13" y="4"/>
                      <a:pt x="9" y="4"/>
                      <a:pt x="6" y="6"/>
                    </a:cubicBezTo>
                    <a:cubicBezTo>
                      <a:pt x="4" y="9"/>
                      <a:pt x="4" y="13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7" name="Freeform 1142"/>
              <p:cNvSpPr>
                <a:spLocks noEditPoints="1"/>
              </p:cNvSpPr>
              <p:nvPr/>
            </p:nvSpPr>
            <p:spPr bwMode="auto">
              <a:xfrm>
                <a:off x="2260" y="2218"/>
                <a:ext cx="43" cy="42"/>
              </a:xfrm>
              <a:custGeom>
                <a:avLst/>
                <a:gdLst>
                  <a:gd name="T0" fmla="*/ 18 w 22"/>
                  <a:gd name="T1" fmla="*/ 5 h 22"/>
                  <a:gd name="T2" fmla="*/ 18 w 22"/>
                  <a:gd name="T3" fmla="*/ 18 h 22"/>
                  <a:gd name="T4" fmla="*/ 4 w 22"/>
                  <a:gd name="T5" fmla="*/ 18 h 22"/>
                  <a:gd name="T6" fmla="*/ 4 w 22"/>
                  <a:gd name="T7" fmla="*/ 4 h 22"/>
                  <a:gd name="T8" fmla="*/ 18 w 22"/>
                  <a:gd name="T9" fmla="*/ 5 h 22"/>
                  <a:gd name="T10" fmla="*/ 6 w 22"/>
                  <a:gd name="T11" fmla="*/ 16 h 22"/>
                  <a:gd name="T12" fmla="*/ 15 w 22"/>
                  <a:gd name="T13" fmla="*/ 16 h 22"/>
                  <a:gd name="T14" fmla="*/ 16 w 22"/>
                  <a:gd name="T15" fmla="*/ 7 h 22"/>
                  <a:gd name="T16" fmla="*/ 7 w 22"/>
                  <a:gd name="T17" fmla="*/ 6 h 22"/>
                  <a:gd name="T18" fmla="*/ 6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8" y="5"/>
                    </a:moveTo>
                    <a:cubicBezTo>
                      <a:pt x="22" y="8"/>
                      <a:pt x="22" y="15"/>
                      <a:pt x="18" y="18"/>
                    </a:cubicBezTo>
                    <a:cubicBezTo>
                      <a:pt x="14" y="22"/>
                      <a:pt x="8" y="22"/>
                      <a:pt x="4" y="18"/>
                    </a:cubicBezTo>
                    <a:cubicBezTo>
                      <a:pt x="0" y="14"/>
                      <a:pt x="1" y="8"/>
                      <a:pt x="4" y="4"/>
                    </a:cubicBezTo>
                    <a:cubicBezTo>
                      <a:pt x="8" y="0"/>
                      <a:pt x="14" y="1"/>
                      <a:pt x="18" y="5"/>
                    </a:cubicBezTo>
                    <a:close/>
                    <a:moveTo>
                      <a:pt x="6" y="16"/>
                    </a:moveTo>
                    <a:cubicBezTo>
                      <a:pt x="9" y="18"/>
                      <a:pt x="13" y="18"/>
                      <a:pt x="15" y="16"/>
                    </a:cubicBezTo>
                    <a:cubicBezTo>
                      <a:pt x="18" y="13"/>
                      <a:pt x="18" y="9"/>
                      <a:pt x="16" y="7"/>
                    </a:cubicBezTo>
                    <a:cubicBezTo>
                      <a:pt x="13" y="4"/>
                      <a:pt x="9" y="4"/>
                      <a:pt x="7" y="6"/>
                    </a:cubicBezTo>
                    <a:cubicBezTo>
                      <a:pt x="4" y="9"/>
                      <a:pt x="4" y="13"/>
                      <a:pt x="6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8" name="Freeform 1143"/>
              <p:cNvSpPr>
                <a:spLocks noEditPoints="1"/>
              </p:cNvSpPr>
              <p:nvPr/>
            </p:nvSpPr>
            <p:spPr bwMode="auto">
              <a:xfrm>
                <a:off x="2297" y="2206"/>
                <a:ext cx="41" cy="41"/>
              </a:xfrm>
              <a:custGeom>
                <a:avLst/>
                <a:gdLst>
                  <a:gd name="T0" fmla="*/ 17 w 21"/>
                  <a:gd name="T1" fmla="*/ 4 h 21"/>
                  <a:gd name="T2" fmla="*/ 17 w 21"/>
                  <a:gd name="T3" fmla="*/ 18 h 21"/>
                  <a:gd name="T4" fmla="*/ 3 w 21"/>
                  <a:gd name="T5" fmla="*/ 17 h 21"/>
                  <a:gd name="T6" fmla="*/ 4 w 21"/>
                  <a:gd name="T7" fmla="*/ 3 h 21"/>
                  <a:gd name="T8" fmla="*/ 17 w 21"/>
                  <a:gd name="T9" fmla="*/ 4 h 21"/>
                  <a:gd name="T10" fmla="*/ 6 w 21"/>
                  <a:gd name="T11" fmla="*/ 15 h 21"/>
                  <a:gd name="T12" fmla="*/ 15 w 21"/>
                  <a:gd name="T13" fmla="*/ 15 h 21"/>
                  <a:gd name="T14" fmla="*/ 15 w 21"/>
                  <a:gd name="T15" fmla="*/ 6 h 21"/>
                  <a:gd name="T16" fmla="*/ 6 w 21"/>
                  <a:gd name="T17" fmla="*/ 6 h 21"/>
                  <a:gd name="T18" fmla="*/ 6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7" y="4"/>
                    </a:moveTo>
                    <a:cubicBezTo>
                      <a:pt x="21" y="8"/>
                      <a:pt x="21" y="14"/>
                      <a:pt x="17" y="18"/>
                    </a:cubicBezTo>
                    <a:cubicBezTo>
                      <a:pt x="13" y="21"/>
                      <a:pt x="7" y="21"/>
                      <a:pt x="3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8" y="0"/>
                      <a:pt x="14" y="0"/>
                      <a:pt x="17" y="4"/>
                    </a:cubicBezTo>
                    <a:close/>
                    <a:moveTo>
                      <a:pt x="6" y="15"/>
                    </a:moveTo>
                    <a:cubicBezTo>
                      <a:pt x="8" y="18"/>
                      <a:pt x="12" y="18"/>
                      <a:pt x="15" y="15"/>
                    </a:cubicBezTo>
                    <a:cubicBezTo>
                      <a:pt x="17" y="13"/>
                      <a:pt x="17" y="9"/>
                      <a:pt x="15" y="6"/>
                    </a:cubicBezTo>
                    <a:cubicBezTo>
                      <a:pt x="13" y="4"/>
                      <a:pt x="8" y="3"/>
                      <a:pt x="6" y="6"/>
                    </a:cubicBezTo>
                    <a:cubicBezTo>
                      <a:pt x="3" y="8"/>
                      <a:pt x="3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9" name="Freeform 1144"/>
              <p:cNvSpPr>
                <a:spLocks noEditPoints="1"/>
              </p:cNvSpPr>
              <p:nvPr/>
            </p:nvSpPr>
            <p:spPr bwMode="auto">
              <a:xfrm>
                <a:off x="2330" y="2189"/>
                <a:ext cx="41" cy="42"/>
              </a:xfrm>
              <a:custGeom>
                <a:avLst/>
                <a:gdLst>
                  <a:gd name="T0" fmla="*/ 18 w 21"/>
                  <a:gd name="T1" fmla="*/ 5 h 22"/>
                  <a:gd name="T2" fmla="*/ 17 w 21"/>
                  <a:gd name="T3" fmla="*/ 18 h 22"/>
                  <a:gd name="T4" fmla="*/ 4 w 21"/>
                  <a:gd name="T5" fmla="*/ 18 h 22"/>
                  <a:gd name="T6" fmla="*/ 4 w 21"/>
                  <a:gd name="T7" fmla="*/ 4 h 22"/>
                  <a:gd name="T8" fmla="*/ 18 w 21"/>
                  <a:gd name="T9" fmla="*/ 5 h 22"/>
                  <a:gd name="T10" fmla="*/ 6 w 21"/>
                  <a:gd name="T11" fmla="*/ 16 h 22"/>
                  <a:gd name="T12" fmla="*/ 15 w 21"/>
                  <a:gd name="T13" fmla="*/ 16 h 22"/>
                  <a:gd name="T14" fmla="*/ 15 w 21"/>
                  <a:gd name="T15" fmla="*/ 7 h 22"/>
                  <a:gd name="T16" fmla="*/ 6 w 21"/>
                  <a:gd name="T17" fmla="*/ 6 h 22"/>
                  <a:gd name="T18" fmla="*/ 6 w 21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8" y="5"/>
                    </a:moveTo>
                    <a:cubicBezTo>
                      <a:pt x="21" y="8"/>
                      <a:pt x="21" y="15"/>
                      <a:pt x="17" y="18"/>
                    </a:cubicBezTo>
                    <a:cubicBezTo>
                      <a:pt x="13" y="22"/>
                      <a:pt x="7" y="22"/>
                      <a:pt x="4" y="18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4" y="1"/>
                      <a:pt x="18" y="5"/>
                    </a:cubicBezTo>
                    <a:close/>
                    <a:moveTo>
                      <a:pt x="6" y="16"/>
                    </a:moveTo>
                    <a:cubicBezTo>
                      <a:pt x="8" y="18"/>
                      <a:pt x="12" y="18"/>
                      <a:pt x="15" y="16"/>
                    </a:cubicBezTo>
                    <a:cubicBezTo>
                      <a:pt x="18" y="13"/>
                      <a:pt x="18" y="9"/>
                      <a:pt x="15" y="7"/>
                    </a:cubicBezTo>
                    <a:cubicBezTo>
                      <a:pt x="13" y="4"/>
                      <a:pt x="9" y="4"/>
                      <a:pt x="6" y="6"/>
                    </a:cubicBezTo>
                    <a:cubicBezTo>
                      <a:pt x="4" y="9"/>
                      <a:pt x="3" y="13"/>
                      <a:pt x="6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0" name="Freeform 1145"/>
              <p:cNvSpPr>
                <a:spLocks noEditPoints="1"/>
              </p:cNvSpPr>
              <p:nvPr/>
            </p:nvSpPr>
            <p:spPr bwMode="auto">
              <a:xfrm>
                <a:off x="2363" y="2173"/>
                <a:ext cx="43" cy="41"/>
              </a:xfrm>
              <a:custGeom>
                <a:avLst/>
                <a:gdLst>
                  <a:gd name="T0" fmla="*/ 18 w 22"/>
                  <a:gd name="T1" fmla="*/ 4 h 21"/>
                  <a:gd name="T2" fmla="*/ 17 w 22"/>
                  <a:gd name="T3" fmla="*/ 17 h 21"/>
                  <a:gd name="T4" fmla="*/ 4 w 22"/>
                  <a:gd name="T5" fmla="*/ 17 h 21"/>
                  <a:gd name="T6" fmla="*/ 4 w 22"/>
                  <a:gd name="T7" fmla="*/ 3 h 21"/>
                  <a:gd name="T8" fmla="*/ 18 w 22"/>
                  <a:gd name="T9" fmla="*/ 4 h 21"/>
                  <a:gd name="T10" fmla="*/ 6 w 22"/>
                  <a:gd name="T11" fmla="*/ 15 h 21"/>
                  <a:gd name="T12" fmla="*/ 15 w 22"/>
                  <a:gd name="T13" fmla="*/ 15 h 21"/>
                  <a:gd name="T14" fmla="*/ 16 w 22"/>
                  <a:gd name="T15" fmla="*/ 6 h 21"/>
                  <a:gd name="T16" fmla="*/ 6 w 22"/>
                  <a:gd name="T17" fmla="*/ 6 h 21"/>
                  <a:gd name="T18" fmla="*/ 6 w 22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8" y="4"/>
                    </a:moveTo>
                    <a:cubicBezTo>
                      <a:pt x="22" y="8"/>
                      <a:pt x="21" y="14"/>
                      <a:pt x="17" y="17"/>
                    </a:cubicBezTo>
                    <a:cubicBezTo>
                      <a:pt x="14" y="21"/>
                      <a:pt x="7" y="21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8" y="0"/>
                      <a:pt x="14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9" y="17"/>
                      <a:pt x="13" y="18"/>
                      <a:pt x="15" y="15"/>
                    </a:cubicBezTo>
                    <a:cubicBezTo>
                      <a:pt x="18" y="13"/>
                      <a:pt x="18" y="9"/>
                      <a:pt x="16" y="6"/>
                    </a:cubicBezTo>
                    <a:cubicBezTo>
                      <a:pt x="13" y="3"/>
                      <a:pt x="9" y="3"/>
                      <a:pt x="6" y="6"/>
                    </a:cubicBezTo>
                    <a:cubicBezTo>
                      <a:pt x="4" y="8"/>
                      <a:pt x="4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1" name="Freeform 1146"/>
              <p:cNvSpPr>
                <a:spLocks noEditPoints="1"/>
              </p:cNvSpPr>
              <p:nvPr/>
            </p:nvSpPr>
            <p:spPr bwMode="auto">
              <a:xfrm>
                <a:off x="2394" y="2152"/>
                <a:ext cx="43" cy="40"/>
              </a:xfrm>
              <a:custGeom>
                <a:avLst/>
                <a:gdLst>
                  <a:gd name="T0" fmla="*/ 18 w 22"/>
                  <a:gd name="T1" fmla="*/ 4 h 21"/>
                  <a:gd name="T2" fmla="*/ 17 w 22"/>
                  <a:gd name="T3" fmla="*/ 18 h 21"/>
                  <a:gd name="T4" fmla="*/ 4 w 22"/>
                  <a:gd name="T5" fmla="*/ 17 h 21"/>
                  <a:gd name="T6" fmla="*/ 4 w 22"/>
                  <a:gd name="T7" fmla="*/ 3 h 21"/>
                  <a:gd name="T8" fmla="*/ 18 w 22"/>
                  <a:gd name="T9" fmla="*/ 4 h 21"/>
                  <a:gd name="T10" fmla="*/ 6 w 22"/>
                  <a:gd name="T11" fmla="*/ 15 h 21"/>
                  <a:gd name="T12" fmla="*/ 15 w 22"/>
                  <a:gd name="T13" fmla="*/ 15 h 21"/>
                  <a:gd name="T14" fmla="*/ 16 w 22"/>
                  <a:gd name="T15" fmla="*/ 6 h 21"/>
                  <a:gd name="T16" fmla="*/ 6 w 22"/>
                  <a:gd name="T17" fmla="*/ 6 h 21"/>
                  <a:gd name="T18" fmla="*/ 6 w 22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8" y="4"/>
                    </a:moveTo>
                    <a:cubicBezTo>
                      <a:pt x="22" y="8"/>
                      <a:pt x="21" y="14"/>
                      <a:pt x="17" y="18"/>
                    </a:cubicBezTo>
                    <a:cubicBezTo>
                      <a:pt x="14" y="21"/>
                      <a:pt x="7" y="21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8" y="0"/>
                      <a:pt x="14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9" y="17"/>
                      <a:pt x="13" y="18"/>
                      <a:pt x="15" y="15"/>
                    </a:cubicBezTo>
                    <a:cubicBezTo>
                      <a:pt x="18" y="13"/>
                      <a:pt x="18" y="9"/>
                      <a:pt x="16" y="6"/>
                    </a:cubicBezTo>
                    <a:cubicBezTo>
                      <a:pt x="13" y="3"/>
                      <a:pt x="9" y="3"/>
                      <a:pt x="6" y="6"/>
                    </a:cubicBezTo>
                    <a:cubicBezTo>
                      <a:pt x="4" y="8"/>
                      <a:pt x="4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2" name="Freeform 1147"/>
              <p:cNvSpPr>
                <a:spLocks noEditPoints="1"/>
              </p:cNvSpPr>
              <p:nvPr/>
            </p:nvSpPr>
            <p:spPr bwMode="auto">
              <a:xfrm>
                <a:off x="2423" y="2128"/>
                <a:ext cx="43" cy="41"/>
              </a:xfrm>
              <a:custGeom>
                <a:avLst/>
                <a:gdLst>
                  <a:gd name="T0" fmla="*/ 18 w 22"/>
                  <a:gd name="T1" fmla="*/ 4 h 21"/>
                  <a:gd name="T2" fmla="*/ 18 w 22"/>
                  <a:gd name="T3" fmla="*/ 18 h 21"/>
                  <a:gd name="T4" fmla="*/ 4 w 22"/>
                  <a:gd name="T5" fmla="*/ 17 h 21"/>
                  <a:gd name="T6" fmla="*/ 4 w 22"/>
                  <a:gd name="T7" fmla="*/ 3 h 21"/>
                  <a:gd name="T8" fmla="*/ 18 w 22"/>
                  <a:gd name="T9" fmla="*/ 4 h 21"/>
                  <a:gd name="T10" fmla="*/ 6 w 22"/>
                  <a:gd name="T11" fmla="*/ 15 h 21"/>
                  <a:gd name="T12" fmla="*/ 15 w 22"/>
                  <a:gd name="T13" fmla="*/ 15 h 21"/>
                  <a:gd name="T14" fmla="*/ 16 w 22"/>
                  <a:gd name="T15" fmla="*/ 6 h 21"/>
                  <a:gd name="T16" fmla="*/ 7 w 22"/>
                  <a:gd name="T17" fmla="*/ 6 h 21"/>
                  <a:gd name="T18" fmla="*/ 6 w 22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8" y="4"/>
                    </a:moveTo>
                    <a:cubicBezTo>
                      <a:pt x="22" y="8"/>
                      <a:pt x="21" y="14"/>
                      <a:pt x="18" y="18"/>
                    </a:cubicBezTo>
                    <a:cubicBezTo>
                      <a:pt x="14" y="21"/>
                      <a:pt x="8" y="21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8" y="0"/>
                      <a:pt x="14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9" y="17"/>
                      <a:pt x="13" y="18"/>
                      <a:pt x="15" y="15"/>
                    </a:cubicBezTo>
                    <a:cubicBezTo>
                      <a:pt x="18" y="13"/>
                      <a:pt x="18" y="9"/>
                      <a:pt x="16" y="6"/>
                    </a:cubicBezTo>
                    <a:cubicBezTo>
                      <a:pt x="13" y="3"/>
                      <a:pt x="9" y="3"/>
                      <a:pt x="7" y="6"/>
                    </a:cubicBezTo>
                    <a:cubicBezTo>
                      <a:pt x="4" y="8"/>
                      <a:pt x="4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3" name="Freeform 1148"/>
              <p:cNvSpPr>
                <a:spLocks noEditPoints="1"/>
              </p:cNvSpPr>
              <p:nvPr/>
            </p:nvSpPr>
            <p:spPr bwMode="auto">
              <a:xfrm>
                <a:off x="2450" y="2101"/>
                <a:ext cx="41" cy="43"/>
              </a:xfrm>
              <a:custGeom>
                <a:avLst/>
                <a:gdLst>
                  <a:gd name="T0" fmla="*/ 18 w 21"/>
                  <a:gd name="T1" fmla="*/ 4 h 22"/>
                  <a:gd name="T2" fmla="*/ 17 w 21"/>
                  <a:gd name="T3" fmla="*/ 18 h 22"/>
                  <a:gd name="T4" fmla="*/ 4 w 21"/>
                  <a:gd name="T5" fmla="*/ 17 h 22"/>
                  <a:gd name="T6" fmla="*/ 4 w 21"/>
                  <a:gd name="T7" fmla="*/ 4 h 22"/>
                  <a:gd name="T8" fmla="*/ 18 w 21"/>
                  <a:gd name="T9" fmla="*/ 4 h 22"/>
                  <a:gd name="T10" fmla="*/ 6 w 21"/>
                  <a:gd name="T11" fmla="*/ 15 h 22"/>
                  <a:gd name="T12" fmla="*/ 15 w 21"/>
                  <a:gd name="T13" fmla="*/ 16 h 22"/>
                  <a:gd name="T14" fmla="*/ 15 w 21"/>
                  <a:gd name="T15" fmla="*/ 6 h 22"/>
                  <a:gd name="T16" fmla="*/ 6 w 21"/>
                  <a:gd name="T17" fmla="*/ 6 h 22"/>
                  <a:gd name="T18" fmla="*/ 6 w 21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8" y="4"/>
                    </a:moveTo>
                    <a:cubicBezTo>
                      <a:pt x="21" y="8"/>
                      <a:pt x="21" y="14"/>
                      <a:pt x="17" y="18"/>
                    </a:cubicBezTo>
                    <a:cubicBezTo>
                      <a:pt x="13" y="22"/>
                      <a:pt x="7" y="21"/>
                      <a:pt x="4" y="17"/>
                    </a:cubicBezTo>
                    <a:cubicBezTo>
                      <a:pt x="0" y="14"/>
                      <a:pt x="0" y="7"/>
                      <a:pt x="4" y="4"/>
                    </a:cubicBezTo>
                    <a:cubicBezTo>
                      <a:pt x="8" y="0"/>
                      <a:pt x="14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8" y="18"/>
                      <a:pt x="13" y="18"/>
                      <a:pt x="15" y="16"/>
                    </a:cubicBezTo>
                    <a:cubicBezTo>
                      <a:pt x="18" y="13"/>
                      <a:pt x="18" y="9"/>
                      <a:pt x="15" y="6"/>
                    </a:cubicBezTo>
                    <a:cubicBezTo>
                      <a:pt x="13" y="4"/>
                      <a:pt x="9" y="4"/>
                      <a:pt x="6" y="6"/>
                    </a:cubicBezTo>
                    <a:cubicBezTo>
                      <a:pt x="4" y="9"/>
                      <a:pt x="4" y="13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4" name="Freeform 1149"/>
              <p:cNvSpPr>
                <a:spLocks noEditPoints="1"/>
              </p:cNvSpPr>
              <p:nvPr/>
            </p:nvSpPr>
            <p:spPr bwMode="auto">
              <a:xfrm>
                <a:off x="2472" y="2070"/>
                <a:ext cx="40" cy="43"/>
              </a:xfrm>
              <a:custGeom>
                <a:avLst/>
                <a:gdLst>
                  <a:gd name="T0" fmla="*/ 18 w 21"/>
                  <a:gd name="T1" fmla="*/ 4 h 22"/>
                  <a:gd name="T2" fmla="*/ 17 w 21"/>
                  <a:gd name="T3" fmla="*/ 18 h 22"/>
                  <a:gd name="T4" fmla="*/ 4 w 21"/>
                  <a:gd name="T5" fmla="*/ 18 h 22"/>
                  <a:gd name="T6" fmla="*/ 4 w 21"/>
                  <a:gd name="T7" fmla="*/ 4 h 22"/>
                  <a:gd name="T8" fmla="*/ 18 w 21"/>
                  <a:gd name="T9" fmla="*/ 4 h 22"/>
                  <a:gd name="T10" fmla="*/ 6 w 21"/>
                  <a:gd name="T11" fmla="*/ 15 h 22"/>
                  <a:gd name="T12" fmla="*/ 15 w 21"/>
                  <a:gd name="T13" fmla="*/ 16 h 22"/>
                  <a:gd name="T14" fmla="*/ 15 w 21"/>
                  <a:gd name="T15" fmla="*/ 7 h 22"/>
                  <a:gd name="T16" fmla="*/ 6 w 21"/>
                  <a:gd name="T17" fmla="*/ 6 h 22"/>
                  <a:gd name="T18" fmla="*/ 6 w 21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8" y="4"/>
                    </a:moveTo>
                    <a:cubicBezTo>
                      <a:pt x="21" y="8"/>
                      <a:pt x="21" y="14"/>
                      <a:pt x="17" y="18"/>
                    </a:cubicBezTo>
                    <a:cubicBezTo>
                      <a:pt x="13" y="22"/>
                      <a:pt x="7" y="21"/>
                      <a:pt x="4" y="18"/>
                    </a:cubicBezTo>
                    <a:cubicBezTo>
                      <a:pt x="0" y="14"/>
                      <a:pt x="0" y="7"/>
                      <a:pt x="4" y="4"/>
                    </a:cubicBezTo>
                    <a:cubicBezTo>
                      <a:pt x="8" y="0"/>
                      <a:pt x="14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8" y="18"/>
                      <a:pt x="13" y="18"/>
                      <a:pt x="15" y="16"/>
                    </a:cubicBezTo>
                    <a:cubicBezTo>
                      <a:pt x="18" y="13"/>
                      <a:pt x="18" y="9"/>
                      <a:pt x="15" y="7"/>
                    </a:cubicBezTo>
                    <a:cubicBezTo>
                      <a:pt x="13" y="4"/>
                      <a:pt x="9" y="4"/>
                      <a:pt x="6" y="6"/>
                    </a:cubicBezTo>
                    <a:cubicBezTo>
                      <a:pt x="4" y="9"/>
                      <a:pt x="4" y="13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5" name="Freeform 1150"/>
              <p:cNvSpPr>
                <a:spLocks noEditPoints="1"/>
              </p:cNvSpPr>
              <p:nvPr/>
            </p:nvSpPr>
            <p:spPr bwMode="auto">
              <a:xfrm>
                <a:off x="2487" y="2037"/>
                <a:ext cx="41" cy="41"/>
              </a:xfrm>
              <a:custGeom>
                <a:avLst/>
                <a:gdLst>
                  <a:gd name="T0" fmla="*/ 18 w 21"/>
                  <a:gd name="T1" fmla="*/ 4 h 21"/>
                  <a:gd name="T2" fmla="*/ 17 w 21"/>
                  <a:gd name="T3" fmla="*/ 17 h 21"/>
                  <a:gd name="T4" fmla="*/ 4 w 21"/>
                  <a:gd name="T5" fmla="*/ 17 h 21"/>
                  <a:gd name="T6" fmla="*/ 4 w 21"/>
                  <a:gd name="T7" fmla="*/ 3 h 21"/>
                  <a:gd name="T8" fmla="*/ 18 w 21"/>
                  <a:gd name="T9" fmla="*/ 4 h 21"/>
                  <a:gd name="T10" fmla="*/ 6 w 21"/>
                  <a:gd name="T11" fmla="*/ 15 h 21"/>
                  <a:gd name="T12" fmla="*/ 15 w 21"/>
                  <a:gd name="T13" fmla="*/ 15 h 21"/>
                  <a:gd name="T14" fmla="*/ 15 w 21"/>
                  <a:gd name="T15" fmla="*/ 6 h 21"/>
                  <a:gd name="T16" fmla="*/ 6 w 21"/>
                  <a:gd name="T17" fmla="*/ 6 h 21"/>
                  <a:gd name="T18" fmla="*/ 6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8" y="4"/>
                    </a:moveTo>
                    <a:cubicBezTo>
                      <a:pt x="21" y="8"/>
                      <a:pt x="21" y="14"/>
                      <a:pt x="17" y="17"/>
                    </a:cubicBezTo>
                    <a:cubicBezTo>
                      <a:pt x="13" y="21"/>
                      <a:pt x="7" y="21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8" y="0"/>
                      <a:pt x="14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8" y="17"/>
                      <a:pt x="13" y="18"/>
                      <a:pt x="15" y="15"/>
                    </a:cubicBezTo>
                    <a:cubicBezTo>
                      <a:pt x="18" y="13"/>
                      <a:pt x="18" y="9"/>
                      <a:pt x="15" y="6"/>
                    </a:cubicBezTo>
                    <a:cubicBezTo>
                      <a:pt x="13" y="3"/>
                      <a:pt x="9" y="3"/>
                      <a:pt x="6" y="6"/>
                    </a:cubicBezTo>
                    <a:cubicBezTo>
                      <a:pt x="4" y="8"/>
                      <a:pt x="4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6" name="Freeform 1151"/>
              <p:cNvSpPr>
                <a:spLocks noEditPoints="1"/>
              </p:cNvSpPr>
              <p:nvPr/>
            </p:nvSpPr>
            <p:spPr bwMode="auto">
              <a:xfrm>
                <a:off x="2497" y="2000"/>
                <a:ext cx="41" cy="41"/>
              </a:xfrm>
              <a:custGeom>
                <a:avLst/>
                <a:gdLst>
                  <a:gd name="T0" fmla="*/ 17 w 21"/>
                  <a:gd name="T1" fmla="*/ 4 h 21"/>
                  <a:gd name="T2" fmla="*/ 17 w 21"/>
                  <a:gd name="T3" fmla="*/ 18 h 21"/>
                  <a:gd name="T4" fmla="*/ 3 w 21"/>
                  <a:gd name="T5" fmla="*/ 17 h 21"/>
                  <a:gd name="T6" fmla="*/ 4 w 21"/>
                  <a:gd name="T7" fmla="*/ 4 h 21"/>
                  <a:gd name="T8" fmla="*/ 17 w 21"/>
                  <a:gd name="T9" fmla="*/ 4 h 21"/>
                  <a:gd name="T10" fmla="*/ 6 w 21"/>
                  <a:gd name="T11" fmla="*/ 15 h 21"/>
                  <a:gd name="T12" fmla="*/ 15 w 21"/>
                  <a:gd name="T13" fmla="*/ 15 h 21"/>
                  <a:gd name="T14" fmla="*/ 15 w 21"/>
                  <a:gd name="T15" fmla="*/ 6 h 21"/>
                  <a:gd name="T16" fmla="*/ 6 w 21"/>
                  <a:gd name="T17" fmla="*/ 6 h 21"/>
                  <a:gd name="T18" fmla="*/ 6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7" y="4"/>
                    </a:moveTo>
                    <a:cubicBezTo>
                      <a:pt x="21" y="8"/>
                      <a:pt x="21" y="14"/>
                      <a:pt x="17" y="18"/>
                    </a:cubicBezTo>
                    <a:cubicBezTo>
                      <a:pt x="13" y="21"/>
                      <a:pt x="7" y="21"/>
                      <a:pt x="3" y="17"/>
                    </a:cubicBezTo>
                    <a:cubicBezTo>
                      <a:pt x="0" y="13"/>
                      <a:pt x="0" y="7"/>
                      <a:pt x="4" y="4"/>
                    </a:cubicBezTo>
                    <a:cubicBezTo>
                      <a:pt x="8" y="0"/>
                      <a:pt x="14" y="0"/>
                      <a:pt x="17" y="4"/>
                    </a:cubicBezTo>
                    <a:close/>
                    <a:moveTo>
                      <a:pt x="6" y="15"/>
                    </a:moveTo>
                    <a:cubicBezTo>
                      <a:pt x="8" y="18"/>
                      <a:pt x="12" y="18"/>
                      <a:pt x="15" y="15"/>
                    </a:cubicBezTo>
                    <a:cubicBezTo>
                      <a:pt x="17" y="13"/>
                      <a:pt x="18" y="9"/>
                      <a:pt x="15" y="6"/>
                    </a:cubicBezTo>
                    <a:cubicBezTo>
                      <a:pt x="13" y="4"/>
                      <a:pt x="9" y="3"/>
                      <a:pt x="6" y="6"/>
                    </a:cubicBezTo>
                    <a:cubicBezTo>
                      <a:pt x="3" y="8"/>
                      <a:pt x="3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7" name="Freeform 1152"/>
              <p:cNvSpPr>
                <a:spLocks noEditPoints="1"/>
              </p:cNvSpPr>
              <p:nvPr/>
            </p:nvSpPr>
            <p:spPr bwMode="auto">
              <a:xfrm>
                <a:off x="2497" y="1964"/>
                <a:ext cx="43" cy="40"/>
              </a:xfrm>
              <a:custGeom>
                <a:avLst/>
                <a:gdLst>
                  <a:gd name="T0" fmla="*/ 18 w 22"/>
                  <a:gd name="T1" fmla="*/ 4 h 21"/>
                  <a:gd name="T2" fmla="*/ 18 w 22"/>
                  <a:gd name="T3" fmla="*/ 17 h 21"/>
                  <a:gd name="T4" fmla="*/ 4 w 22"/>
                  <a:gd name="T5" fmla="*/ 17 h 21"/>
                  <a:gd name="T6" fmla="*/ 5 w 22"/>
                  <a:gd name="T7" fmla="*/ 3 h 21"/>
                  <a:gd name="T8" fmla="*/ 18 w 22"/>
                  <a:gd name="T9" fmla="*/ 4 h 21"/>
                  <a:gd name="T10" fmla="*/ 6 w 22"/>
                  <a:gd name="T11" fmla="*/ 15 h 21"/>
                  <a:gd name="T12" fmla="*/ 16 w 22"/>
                  <a:gd name="T13" fmla="*/ 15 h 21"/>
                  <a:gd name="T14" fmla="*/ 16 w 22"/>
                  <a:gd name="T15" fmla="*/ 6 h 21"/>
                  <a:gd name="T16" fmla="*/ 7 w 22"/>
                  <a:gd name="T17" fmla="*/ 6 h 21"/>
                  <a:gd name="T18" fmla="*/ 6 w 22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8" y="4"/>
                    </a:moveTo>
                    <a:cubicBezTo>
                      <a:pt x="22" y="8"/>
                      <a:pt x="22" y="14"/>
                      <a:pt x="18" y="17"/>
                    </a:cubicBezTo>
                    <a:cubicBezTo>
                      <a:pt x="14" y="21"/>
                      <a:pt x="8" y="21"/>
                      <a:pt x="4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8" y="0"/>
                      <a:pt x="15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9" y="17"/>
                      <a:pt x="13" y="17"/>
                      <a:pt x="16" y="15"/>
                    </a:cubicBezTo>
                    <a:cubicBezTo>
                      <a:pt x="18" y="13"/>
                      <a:pt x="18" y="9"/>
                      <a:pt x="16" y="6"/>
                    </a:cubicBezTo>
                    <a:cubicBezTo>
                      <a:pt x="13" y="3"/>
                      <a:pt x="9" y="3"/>
                      <a:pt x="7" y="6"/>
                    </a:cubicBezTo>
                    <a:cubicBezTo>
                      <a:pt x="4" y="8"/>
                      <a:pt x="4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8" name="Freeform 1153"/>
              <p:cNvSpPr>
                <a:spLocks noEditPoints="1"/>
              </p:cNvSpPr>
              <p:nvPr/>
            </p:nvSpPr>
            <p:spPr bwMode="auto">
              <a:xfrm>
                <a:off x="2491" y="1927"/>
                <a:ext cx="43" cy="40"/>
              </a:xfrm>
              <a:custGeom>
                <a:avLst/>
                <a:gdLst>
                  <a:gd name="T0" fmla="*/ 18 w 22"/>
                  <a:gd name="T1" fmla="*/ 4 h 21"/>
                  <a:gd name="T2" fmla="*/ 18 w 22"/>
                  <a:gd name="T3" fmla="*/ 17 h 21"/>
                  <a:gd name="T4" fmla="*/ 4 w 22"/>
                  <a:gd name="T5" fmla="*/ 17 h 21"/>
                  <a:gd name="T6" fmla="*/ 5 w 22"/>
                  <a:gd name="T7" fmla="*/ 3 h 21"/>
                  <a:gd name="T8" fmla="*/ 18 w 22"/>
                  <a:gd name="T9" fmla="*/ 4 h 21"/>
                  <a:gd name="T10" fmla="*/ 6 w 22"/>
                  <a:gd name="T11" fmla="*/ 15 h 21"/>
                  <a:gd name="T12" fmla="*/ 16 w 22"/>
                  <a:gd name="T13" fmla="*/ 15 h 21"/>
                  <a:gd name="T14" fmla="*/ 16 w 22"/>
                  <a:gd name="T15" fmla="*/ 6 h 21"/>
                  <a:gd name="T16" fmla="*/ 7 w 22"/>
                  <a:gd name="T17" fmla="*/ 6 h 21"/>
                  <a:gd name="T18" fmla="*/ 6 w 22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8" y="4"/>
                    </a:moveTo>
                    <a:cubicBezTo>
                      <a:pt x="22" y="8"/>
                      <a:pt x="22" y="14"/>
                      <a:pt x="18" y="17"/>
                    </a:cubicBezTo>
                    <a:cubicBezTo>
                      <a:pt x="14" y="21"/>
                      <a:pt x="8" y="21"/>
                      <a:pt x="4" y="17"/>
                    </a:cubicBezTo>
                    <a:cubicBezTo>
                      <a:pt x="0" y="13"/>
                      <a:pt x="1" y="7"/>
                      <a:pt x="5" y="3"/>
                    </a:cubicBezTo>
                    <a:cubicBezTo>
                      <a:pt x="9" y="0"/>
                      <a:pt x="15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9" y="17"/>
                      <a:pt x="13" y="17"/>
                      <a:pt x="16" y="15"/>
                    </a:cubicBezTo>
                    <a:cubicBezTo>
                      <a:pt x="18" y="13"/>
                      <a:pt x="18" y="8"/>
                      <a:pt x="16" y="6"/>
                    </a:cubicBezTo>
                    <a:cubicBezTo>
                      <a:pt x="13" y="3"/>
                      <a:pt x="9" y="3"/>
                      <a:pt x="7" y="6"/>
                    </a:cubicBezTo>
                    <a:cubicBezTo>
                      <a:pt x="4" y="8"/>
                      <a:pt x="4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9" name="Freeform 1154"/>
              <p:cNvSpPr>
                <a:spLocks noEditPoints="1"/>
              </p:cNvSpPr>
              <p:nvPr/>
            </p:nvSpPr>
            <p:spPr bwMode="auto">
              <a:xfrm>
                <a:off x="2481" y="1890"/>
                <a:ext cx="41" cy="43"/>
              </a:xfrm>
              <a:custGeom>
                <a:avLst/>
                <a:gdLst>
                  <a:gd name="T0" fmla="*/ 17 w 21"/>
                  <a:gd name="T1" fmla="*/ 4 h 22"/>
                  <a:gd name="T2" fmla="*/ 17 w 21"/>
                  <a:gd name="T3" fmla="*/ 18 h 22"/>
                  <a:gd name="T4" fmla="*/ 3 w 21"/>
                  <a:gd name="T5" fmla="*/ 17 h 22"/>
                  <a:gd name="T6" fmla="*/ 4 w 21"/>
                  <a:gd name="T7" fmla="*/ 4 h 22"/>
                  <a:gd name="T8" fmla="*/ 17 w 21"/>
                  <a:gd name="T9" fmla="*/ 4 h 22"/>
                  <a:gd name="T10" fmla="*/ 6 w 21"/>
                  <a:gd name="T11" fmla="*/ 15 h 22"/>
                  <a:gd name="T12" fmla="*/ 15 w 21"/>
                  <a:gd name="T13" fmla="*/ 16 h 22"/>
                  <a:gd name="T14" fmla="*/ 15 w 21"/>
                  <a:gd name="T15" fmla="*/ 6 h 22"/>
                  <a:gd name="T16" fmla="*/ 6 w 21"/>
                  <a:gd name="T17" fmla="*/ 6 h 22"/>
                  <a:gd name="T18" fmla="*/ 6 w 21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7" y="4"/>
                    </a:moveTo>
                    <a:cubicBezTo>
                      <a:pt x="21" y="8"/>
                      <a:pt x="21" y="14"/>
                      <a:pt x="17" y="18"/>
                    </a:cubicBezTo>
                    <a:cubicBezTo>
                      <a:pt x="13" y="22"/>
                      <a:pt x="7" y="21"/>
                      <a:pt x="3" y="17"/>
                    </a:cubicBezTo>
                    <a:cubicBezTo>
                      <a:pt x="0" y="14"/>
                      <a:pt x="0" y="7"/>
                      <a:pt x="4" y="4"/>
                    </a:cubicBezTo>
                    <a:cubicBezTo>
                      <a:pt x="8" y="0"/>
                      <a:pt x="14" y="0"/>
                      <a:pt x="17" y="4"/>
                    </a:cubicBezTo>
                    <a:close/>
                    <a:moveTo>
                      <a:pt x="6" y="15"/>
                    </a:moveTo>
                    <a:cubicBezTo>
                      <a:pt x="8" y="18"/>
                      <a:pt x="12" y="18"/>
                      <a:pt x="15" y="16"/>
                    </a:cubicBezTo>
                    <a:cubicBezTo>
                      <a:pt x="17" y="13"/>
                      <a:pt x="18" y="9"/>
                      <a:pt x="15" y="6"/>
                    </a:cubicBezTo>
                    <a:cubicBezTo>
                      <a:pt x="13" y="4"/>
                      <a:pt x="9" y="4"/>
                      <a:pt x="6" y="6"/>
                    </a:cubicBezTo>
                    <a:cubicBezTo>
                      <a:pt x="3" y="9"/>
                      <a:pt x="3" y="13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0" name="Freeform 1155"/>
              <p:cNvSpPr>
                <a:spLocks noEditPoints="1"/>
              </p:cNvSpPr>
              <p:nvPr/>
            </p:nvSpPr>
            <p:spPr bwMode="auto">
              <a:xfrm>
                <a:off x="2464" y="1857"/>
                <a:ext cx="41" cy="41"/>
              </a:xfrm>
              <a:custGeom>
                <a:avLst/>
                <a:gdLst>
                  <a:gd name="T0" fmla="*/ 18 w 21"/>
                  <a:gd name="T1" fmla="*/ 4 h 21"/>
                  <a:gd name="T2" fmla="*/ 17 w 21"/>
                  <a:gd name="T3" fmla="*/ 18 h 21"/>
                  <a:gd name="T4" fmla="*/ 4 w 21"/>
                  <a:gd name="T5" fmla="*/ 17 h 21"/>
                  <a:gd name="T6" fmla="*/ 4 w 21"/>
                  <a:gd name="T7" fmla="*/ 3 h 21"/>
                  <a:gd name="T8" fmla="*/ 18 w 21"/>
                  <a:gd name="T9" fmla="*/ 4 h 21"/>
                  <a:gd name="T10" fmla="*/ 6 w 21"/>
                  <a:gd name="T11" fmla="*/ 15 h 21"/>
                  <a:gd name="T12" fmla="*/ 15 w 21"/>
                  <a:gd name="T13" fmla="*/ 15 h 21"/>
                  <a:gd name="T14" fmla="*/ 15 w 21"/>
                  <a:gd name="T15" fmla="*/ 6 h 21"/>
                  <a:gd name="T16" fmla="*/ 6 w 21"/>
                  <a:gd name="T17" fmla="*/ 6 h 21"/>
                  <a:gd name="T18" fmla="*/ 6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8" y="4"/>
                    </a:moveTo>
                    <a:cubicBezTo>
                      <a:pt x="21" y="8"/>
                      <a:pt x="21" y="14"/>
                      <a:pt x="17" y="18"/>
                    </a:cubicBezTo>
                    <a:cubicBezTo>
                      <a:pt x="13" y="21"/>
                      <a:pt x="7" y="21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8" y="0"/>
                      <a:pt x="14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8" y="18"/>
                      <a:pt x="12" y="18"/>
                      <a:pt x="15" y="15"/>
                    </a:cubicBezTo>
                    <a:cubicBezTo>
                      <a:pt x="18" y="13"/>
                      <a:pt x="18" y="9"/>
                      <a:pt x="15" y="6"/>
                    </a:cubicBezTo>
                    <a:cubicBezTo>
                      <a:pt x="13" y="4"/>
                      <a:pt x="9" y="3"/>
                      <a:pt x="6" y="6"/>
                    </a:cubicBezTo>
                    <a:cubicBezTo>
                      <a:pt x="4" y="8"/>
                      <a:pt x="4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1" name="Freeform 1156"/>
              <p:cNvSpPr>
                <a:spLocks noEditPoints="1"/>
              </p:cNvSpPr>
              <p:nvPr/>
            </p:nvSpPr>
            <p:spPr bwMode="auto">
              <a:xfrm>
                <a:off x="2332" y="2501"/>
                <a:ext cx="41" cy="41"/>
              </a:xfrm>
              <a:custGeom>
                <a:avLst/>
                <a:gdLst>
                  <a:gd name="T0" fmla="*/ 17 w 21"/>
                  <a:gd name="T1" fmla="*/ 4 h 21"/>
                  <a:gd name="T2" fmla="*/ 17 w 21"/>
                  <a:gd name="T3" fmla="*/ 17 h 21"/>
                  <a:gd name="T4" fmla="*/ 3 w 21"/>
                  <a:gd name="T5" fmla="*/ 17 h 21"/>
                  <a:gd name="T6" fmla="*/ 4 w 21"/>
                  <a:gd name="T7" fmla="*/ 3 h 21"/>
                  <a:gd name="T8" fmla="*/ 17 w 21"/>
                  <a:gd name="T9" fmla="*/ 4 h 21"/>
                  <a:gd name="T10" fmla="*/ 6 w 21"/>
                  <a:gd name="T11" fmla="*/ 15 h 21"/>
                  <a:gd name="T12" fmla="*/ 15 w 21"/>
                  <a:gd name="T13" fmla="*/ 15 h 21"/>
                  <a:gd name="T14" fmla="*/ 15 w 21"/>
                  <a:gd name="T15" fmla="*/ 6 h 21"/>
                  <a:gd name="T16" fmla="*/ 6 w 21"/>
                  <a:gd name="T17" fmla="*/ 6 h 21"/>
                  <a:gd name="T18" fmla="*/ 6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7" y="4"/>
                    </a:moveTo>
                    <a:cubicBezTo>
                      <a:pt x="21" y="8"/>
                      <a:pt x="21" y="14"/>
                      <a:pt x="17" y="17"/>
                    </a:cubicBezTo>
                    <a:cubicBezTo>
                      <a:pt x="13" y="21"/>
                      <a:pt x="7" y="21"/>
                      <a:pt x="3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8" y="0"/>
                      <a:pt x="14" y="0"/>
                      <a:pt x="17" y="4"/>
                    </a:cubicBezTo>
                    <a:close/>
                    <a:moveTo>
                      <a:pt x="6" y="15"/>
                    </a:moveTo>
                    <a:cubicBezTo>
                      <a:pt x="8" y="17"/>
                      <a:pt x="12" y="17"/>
                      <a:pt x="15" y="15"/>
                    </a:cubicBezTo>
                    <a:cubicBezTo>
                      <a:pt x="17" y="13"/>
                      <a:pt x="18" y="9"/>
                      <a:pt x="15" y="6"/>
                    </a:cubicBezTo>
                    <a:cubicBezTo>
                      <a:pt x="13" y="3"/>
                      <a:pt x="9" y="3"/>
                      <a:pt x="6" y="6"/>
                    </a:cubicBezTo>
                    <a:cubicBezTo>
                      <a:pt x="3" y="8"/>
                      <a:pt x="3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2" name="Freeform 1157"/>
              <p:cNvSpPr>
                <a:spLocks noEditPoints="1"/>
              </p:cNvSpPr>
              <p:nvPr/>
            </p:nvSpPr>
            <p:spPr bwMode="auto">
              <a:xfrm>
                <a:off x="2320" y="2464"/>
                <a:ext cx="41" cy="43"/>
              </a:xfrm>
              <a:custGeom>
                <a:avLst/>
                <a:gdLst>
                  <a:gd name="T0" fmla="*/ 18 w 21"/>
                  <a:gd name="T1" fmla="*/ 4 h 22"/>
                  <a:gd name="T2" fmla="*/ 17 w 21"/>
                  <a:gd name="T3" fmla="*/ 18 h 22"/>
                  <a:gd name="T4" fmla="*/ 3 w 21"/>
                  <a:gd name="T5" fmla="*/ 17 h 22"/>
                  <a:gd name="T6" fmla="*/ 4 w 21"/>
                  <a:gd name="T7" fmla="*/ 4 h 22"/>
                  <a:gd name="T8" fmla="*/ 18 w 21"/>
                  <a:gd name="T9" fmla="*/ 4 h 22"/>
                  <a:gd name="T10" fmla="*/ 6 w 21"/>
                  <a:gd name="T11" fmla="*/ 15 h 22"/>
                  <a:gd name="T12" fmla="*/ 15 w 21"/>
                  <a:gd name="T13" fmla="*/ 16 h 22"/>
                  <a:gd name="T14" fmla="*/ 15 w 21"/>
                  <a:gd name="T15" fmla="*/ 7 h 22"/>
                  <a:gd name="T16" fmla="*/ 6 w 21"/>
                  <a:gd name="T17" fmla="*/ 6 h 22"/>
                  <a:gd name="T18" fmla="*/ 6 w 21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8" y="4"/>
                    </a:moveTo>
                    <a:cubicBezTo>
                      <a:pt x="21" y="8"/>
                      <a:pt x="21" y="14"/>
                      <a:pt x="17" y="18"/>
                    </a:cubicBezTo>
                    <a:cubicBezTo>
                      <a:pt x="13" y="22"/>
                      <a:pt x="7" y="21"/>
                      <a:pt x="3" y="17"/>
                    </a:cubicBezTo>
                    <a:cubicBezTo>
                      <a:pt x="0" y="14"/>
                      <a:pt x="0" y="7"/>
                      <a:pt x="4" y="4"/>
                    </a:cubicBezTo>
                    <a:cubicBezTo>
                      <a:pt x="8" y="0"/>
                      <a:pt x="14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8" y="18"/>
                      <a:pt x="12" y="18"/>
                      <a:pt x="15" y="16"/>
                    </a:cubicBezTo>
                    <a:cubicBezTo>
                      <a:pt x="18" y="13"/>
                      <a:pt x="18" y="9"/>
                      <a:pt x="15" y="7"/>
                    </a:cubicBezTo>
                    <a:cubicBezTo>
                      <a:pt x="13" y="4"/>
                      <a:pt x="9" y="4"/>
                      <a:pt x="6" y="6"/>
                    </a:cubicBezTo>
                    <a:cubicBezTo>
                      <a:pt x="4" y="9"/>
                      <a:pt x="3" y="13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3" name="Freeform 1158"/>
              <p:cNvSpPr>
                <a:spLocks noEditPoints="1"/>
              </p:cNvSpPr>
              <p:nvPr/>
            </p:nvSpPr>
            <p:spPr bwMode="auto">
              <a:xfrm>
                <a:off x="2309" y="2429"/>
                <a:ext cx="40" cy="41"/>
              </a:xfrm>
              <a:custGeom>
                <a:avLst/>
                <a:gdLst>
                  <a:gd name="T0" fmla="*/ 18 w 21"/>
                  <a:gd name="T1" fmla="*/ 4 h 21"/>
                  <a:gd name="T2" fmla="*/ 17 w 21"/>
                  <a:gd name="T3" fmla="*/ 18 h 21"/>
                  <a:gd name="T4" fmla="*/ 4 w 21"/>
                  <a:gd name="T5" fmla="*/ 17 h 21"/>
                  <a:gd name="T6" fmla="*/ 4 w 21"/>
                  <a:gd name="T7" fmla="*/ 3 h 21"/>
                  <a:gd name="T8" fmla="*/ 18 w 21"/>
                  <a:gd name="T9" fmla="*/ 4 h 21"/>
                  <a:gd name="T10" fmla="*/ 6 w 21"/>
                  <a:gd name="T11" fmla="*/ 15 h 21"/>
                  <a:gd name="T12" fmla="*/ 15 w 21"/>
                  <a:gd name="T13" fmla="*/ 15 h 21"/>
                  <a:gd name="T14" fmla="*/ 15 w 21"/>
                  <a:gd name="T15" fmla="*/ 6 h 21"/>
                  <a:gd name="T16" fmla="*/ 6 w 21"/>
                  <a:gd name="T17" fmla="*/ 6 h 21"/>
                  <a:gd name="T18" fmla="*/ 6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8" y="4"/>
                    </a:moveTo>
                    <a:cubicBezTo>
                      <a:pt x="21" y="8"/>
                      <a:pt x="21" y="14"/>
                      <a:pt x="17" y="18"/>
                    </a:cubicBezTo>
                    <a:cubicBezTo>
                      <a:pt x="13" y="21"/>
                      <a:pt x="7" y="21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8" y="0"/>
                      <a:pt x="14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8" y="17"/>
                      <a:pt x="12" y="18"/>
                      <a:pt x="15" y="15"/>
                    </a:cubicBezTo>
                    <a:cubicBezTo>
                      <a:pt x="18" y="13"/>
                      <a:pt x="18" y="9"/>
                      <a:pt x="15" y="6"/>
                    </a:cubicBezTo>
                    <a:cubicBezTo>
                      <a:pt x="13" y="3"/>
                      <a:pt x="9" y="3"/>
                      <a:pt x="6" y="6"/>
                    </a:cubicBezTo>
                    <a:cubicBezTo>
                      <a:pt x="4" y="8"/>
                      <a:pt x="4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4" name="Freeform 1159"/>
              <p:cNvSpPr>
                <a:spLocks noEditPoints="1"/>
              </p:cNvSpPr>
              <p:nvPr/>
            </p:nvSpPr>
            <p:spPr bwMode="auto">
              <a:xfrm>
                <a:off x="2297" y="2392"/>
                <a:ext cx="41" cy="43"/>
              </a:xfrm>
              <a:custGeom>
                <a:avLst/>
                <a:gdLst>
                  <a:gd name="T0" fmla="*/ 18 w 21"/>
                  <a:gd name="T1" fmla="*/ 4 h 22"/>
                  <a:gd name="T2" fmla="*/ 17 w 21"/>
                  <a:gd name="T3" fmla="*/ 18 h 22"/>
                  <a:gd name="T4" fmla="*/ 4 w 21"/>
                  <a:gd name="T5" fmla="*/ 18 h 22"/>
                  <a:gd name="T6" fmla="*/ 4 w 21"/>
                  <a:gd name="T7" fmla="*/ 4 h 22"/>
                  <a:gd name="T8" fmla="*/ 18 w 21"/>
                  <a:gd name="T9" fmla="*/ 4 h 22"/>
                  <a:gd name="T10" fmla="*/ 6 w 21"/>
                  <a:gd name="T11" fmla="*/ 15 h 22"/>
                  <a:gd name="T12" fmla="*/ 15 w 21"/>
                  <a:gd name="T13" fmla="*/ 16 h 22"/>
                  <a:gd name="T14" fmla="*/ 15 w 21"/>
                  <a:gd name="T15" fmla="*/ 7 h 22"/>
                  <a:gd name="T16" fmla="*/ 6 w 21"/>
                  <a:gd name="T17" fmla="*/ 6 h 22"/>
                  <a:gd name="T18" fmla="*/ 6 w 21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8" y="4"/>
                    </a:moveTo>
                    <a:cubicBezTo>
                      <a:pt x="21" y="8"/>
                      <a:pt x="21" y="14"/>
                      <a:pt x="17" y="18"/>
                    </a:cubicBezTo>
                    <a:cubicBezTo>
                      <a:pt x="13" y="22"/>
                      <a:pt x="7" y="22"/>
                      <a:pt x="4" y="18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4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8" y="18"/>
                      <a:pt x="13" y="18"/>
                      <a:pt x="15" y="16"/>
                    </a:cubicBezTo>
                    <a:cubicBezTo>
                      <a:pt x="18" y="13"/>
                      <a:pt x="18" y="9"/>
                      <a:pt x="15" y="7"/>
                    </a:cubicBezTo>
                    <a:cubicBezTo>
                      <a:pt x="13" y="4"/>
                      <a:pt x="9" y="4"/>
                      <a:pt x="6" y="6"/>
                    </a:cubicBezTo>
                    <a:cubicBezTo>
                      <a:pt x="4" y="9"/>
                      <a:pt x="4" y="13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5" name="Freeform 1160"/>
              <p:cNvSpPr>
                <a:spLocks noEditPoints="1"/>
              </p:cNvSpPr>
              <p:nvPr/>
            </p:nvSpPr>
            <p:spPr bwMode="auto">
              <a:xfrm>
                <a:off x="2291" y="2355"/>
                <a:ext cx="43" cy="43"/>
              </a:xfrm>
              <a:custGeom>
                <a:avLst/>
                <a:gdLst>
                  <a:gd name="T0" fmla="*/ 18 w 22"/>
                  <a:gd name="T1" fmla="*/ 4 h 22"/>
                  <a:gd name="T2" fmla="*/ 18 w 22"/>
                  <a:gd name="T3" fmla="*/ 18 h 22"/>
                  <a:gd name="T4" fmla="*/ 4 w 22"/>
                  <a:gd name="T5" fmla="*/ 18 h 22"/>
                  <a:gd name="T6" fmla="*/ 5 w 22"/>
                  <a:gd name="T7" fmla="*/ 4 h 22"/>
                  <a:gd name="T8" fmla="*/ 18 w 22"/>
                  <a:gd name="T9" fmla="*/ 4 h 22"/>
                  <a:gd name="T10" fmla="*/ 6 w 22"/>
                  <a:gd name="T11" fmla="*/ 15 h 22"/>
                  <a:gd name="T12" fmla="*/ 16 w 22"/>
                  <a:gd name="T13" fmla="*/ 16 h 22"/>
                  <a:gd name="T14" fmla="*/ 16 w 22"/>
                  <a:gd name="T15" fmla="*/ 7 h 22"/>
                  <a:gd name="T16" fmla="*/ 7 w 22"/>
                  <a:gd name="T17" fmla="*/ 6 h 22"/>
                  <a:gd name="T18" fmla="*/ 6 w 22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8" y="4"/>
                    </a:moveTo>
                    <a:cubicBezTo>
                      <a:pt x="22" y="8"/>
                      <a:pt x="22" y="14"/>
                      <a:pt x="18" y="18"/>
                    </a:cubicBezTo>
                    <a:cubicBezTo>
                      <a:pt x="14" y="22"/>
                      <a:pt x="8" y="22"/>
                      <a:pt x="4" y="18"/>
                    </a:cubicBezTo>
                    <a:cubicBezTo>
                      <a:pt x="0" y="14"/>
                      <a:pt x="1" y="8"/>
                      <a:pt x="5" y="4"/>
                    </a:cubicBezTo>
                    <a:cubicBezTo>
                      <a:pt x="9" y="0"/>
                      <a:pt x="15" y="1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9" y="18"/>
                      <a:pt x="13" y="18"/>
                      <a:pt x="16" y="16"/>
                    </a:cubicBezTo>
                    <a:cubicBezTo>
                      <a:pt x="18" y="13"/>
                      <a:pt x="18" y="9"/>
                      <a:pt x="16" y="7"/>
                    </a:cubicBezTo>
                    <a:cubicBezTo>
                      <a:pt x="13" y="4"/>
                      <a:pt x="9" y="4"/>
                      <a:pt x="7" y="6"/>
                    </a:cubicBezTo>
                    <a:cubicBezTo>
                      <a:pt x="4" y="9"/>
                      <a:pt x="4" y="13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6" name="Freeform 1161"/>
              <p:cNvSpPr>
                <a:spLocks noEditPoints="1"/>
              </p:cNvSpPr>
              <p:nvPr/>
            </p:nvSpPr>
            <p:spPr bwMode="auto">
              <a:xfrm>
                <a:off x="2291" y="2319"/>
                <a:ext cx="41" cy="40"/>
              </a:xfrm>
              <a:custGeom>
                <a:avLst/>
                <a:gdLst>
                  <a:gd name="T0" fmla="*/ 18 w 21"/>
                  <a:gd name="T1" fmla="*/ 4 h 21"/>
                  <a:gd name="T2" fmla="*/ 17 w 21"/>
                  <a:gd name="T3" fmla="*/ 18 h 21"/>
                  <a:gd name="T4" fmla="*/ 4 w 21"/>
                  <a:gd name="T5" fmla="*/ 17 h 21"/>
                  <a:gd name="T6" fmla="*/ 4 w 21"/>
                  <a:gd name="T7" fmla="*/ 4 h 21"/>
                  <a:gd name="T8" fmla="*/ 18 w 21"/>
                  <a:gd name="T9" fmla="*/ 4 h 21"/>
                  <a:gd name="T10" fmla="*/ 6 w 21"/>
                  <a:gd name="T11" fmla="*/ 15 h 21"/>
                  <a:gd name="T12" fmla="*/ 15 w 21"/>
                  <a:gd name="T13" fmla="*/ 15 h 21"/>
                  <a:gd name="T14" fmla="*/ 15 w 21"/>
                  <a:gd name="T15" fmla="*/ 6 h 21"/>
                  <a:gd name="T16" fmla="*/ 6 w 21"/>
                  <a:gd name="T17" fmla="*/ 6 h 21"/>
                  <a:gd name="T18" fmla="*/ 6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8" y="4"/>
                    </a:moveTo>
                    <a:cubicBezTo>
                      <a:pt x="21" y="8"/>
                      <a:pt x="21" y="14"/>
                      <a:pt x="17" y="18"/>
                    </a:cubicBezTo>
                    <a:cubicBezTo>
                      <a:pt x="13" y="21"/>
                      <a:pt x="7" y="21"/>
                      <a:pt x="4" y="17"/>
                    </a:cubicBezTo>
                    <a:cubicBezTo>
                      <a:pt x="0" y="13"/>
                      <a:pt x="0" y="7"/>
                      <a:pt x="4" y="4"/>
                    </a:cubicBezTo>
                    <a:cubicBezTo>
                      <a:pt x="8" y="0"/>
                      <a:pt x="14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8" y="18"/>
                      <a:pt x="13" y="18"/>
                      <a:pt x="15" y="15"/>
                    </a:cubicBezTo>
                    <a:cubicBezTo>
                      <a:pt x="18" y="13"/>
                      <a:pt x="18" y="9"/>
                      <a:pt x="15" y="6"/>
                    </a:cubicBezTo>
                    <a:cubicBezTo>
                      <a:pt x="13" y="4"/>
                      <a:pt x="9" y="4"/>
                      <a:pt x="6" y="6"/>
                    </a:cubicBezTo>
                    <a:cubicBezTo>
                      <a:pt x="4" y="8"/>
                      <a:pt x="4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7" name="Freeform 1162"/>
              <p:cNvSpPr>
                <a:spLocks noEditPoints="1"/>
              </p:cNvSpPr>
              <p:nvPr/>
            </p:nvSpPr>
            <p:spPr bwMode="auto">
              <a:xfrm>
                <a:off x="2291" y="2282"/>
                <a:ext cx="41" cy="40"/>
              </a:xfrm>
              <a:custGeom>
                <a:avLst/>
                <a:gdLst>
                  <a:gd name="T0" fmla="*/ 17 w 21"/>
                  <a:gd name="T1" fmla="*/ 4 h 21"/>
                  <a:gd name="T2" fmla="*/ 17 w 21"/>
                  <a:gd name="T3" fmla="*/ 17 h 21"/>
                  <a:gd name="T4" fmla="*/ 3 w 21"/>
                  <a:gd name="T5" fmla="*/ 17 h 21"/>
                  <a:gd name="T6" fmla="*/ 4 w 21"/>
                  <a:gd name="T7" fmla="*/ 3 h 21"/>
                  <a:gd name="T8" fmla="*/ 17 w 21"/>
                  <a:gd name="T9" fmla="*/ 4 h 21"/>
                  <a:gd name="T10" fmla="*/ 6 w 21"/>
                  <a:gd name="T11" fmla="*/ 15 h 21"/>
                  <a:gd name="T12" fmla="*/ 15 w 21"/>
                  <a:gd name="T13" fmla="*/ 15 h 21"/>
                  <a:gd name="T14" fmla="*/ 15 w 21"/>
                  <a:gd name="T15" fmla="*/ 6 h 21"/>
                  <a:gd name="T16" fmla="*/ 6 w 21"/>
                  <a:gd name="T17" fmla="*/ 6 h 21"/>
                  <a:gd name="T18" fmla="*/ 6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7" y="4"/>
                    </a:moveTo>
                    <a:cubicBezTo>
                      <a:pt x="21" y="8"/>
                      <a:pt x="21" y="14"/>
                      <a:pt x="17" y="17"/>
                    </a:cubicBezTo>
                    <a:cubicBezTo>
                      <a:pt x="13" y="21"/>
                      <a:pt x="7" y="21"/>
                      <a:pt x="3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8" y="0"/>
                      <a:pt x="14" y="0"/>
                      <a:pt x="17" y="4"/>
                    </a:cubicBezTo>
                    <a:close/>
                    <a:moveTo>
                      <a:pt x="6" y="15"/>
                    </a:moveTo>
                    <a:cubicBezTo>
                      <a:pt x="8" y="17"/>
                      <a:pt x="12" y="17"/>
                      <a:pt x="15" y="15"/>
                    </a:cubicBezTo>
                    <a:cubicBezTo>
                      <a:pt x="17" y="13"/>
                      <a:pt x="17" y="9"/>
                      <a:pt x="15" y="6"/>
                    </a:cubicBezTo>
                    <a:cubicBezTo>
                      <a:pt x="13" y="3"/>
                      <a:pt x="9" y="3"/>
                      <a:pt x="6" y="6"/>
                    </a:cubicBezTo>
                    <a:cubicBezTo>
                      <a:pt x="3" y="8"/>
                      <a:pt x="3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8" name="Freeform 1163"/>
              <p:cNvSpPr>
                <a:spLocks noEditPoints="1"/>
              </p:cNvSpPr>
              <p:nvPr/>
            </p:nvSpPr>
            <p:spPr bwMode="auto">
              <a:xfrm>
                <a:off x="2291" y="2243"/>
                <a:ext cx="43" cy="43"/>
              </a:xfrm>
              <a:custGeom>
                <a:avLst/>
                <a:gdLst>
                  <a:gd name="T0" fmla="*/ 18 w 22"/>
                  <a:gd name="T1" fmla="*/ 4 h 22"/>
                  <a:gd name="T2" fmla="*/ 18 w 22"/>
                  <a:gd name="T3" fmla="*/ 18 h 22"/>
                  <a:gd name="T4" fmla="*/ 4 w 22"/>
                  <a:gd name="T5" fmla="*/ 18 h 22"/>
                  <a:gd name="T6" fmla="*/ 4 w 22"/>
                  <a:gd name="T7" fmla="*/ 4 h 22"/>
                  <a:gd name="T8" fmla="*/ 18 w 22"/>
                  <a:gd name="T9" fmla="*/ 4 h 22"/>
                  <a:gd name="T10" fmla="*/ 6 w 22"/>
                  <a:gd name="T11" fmla="*/ 15 h 22"/>
                  <a:gd name="T12" fmla="*/ 15 w 22"/>
                  <a:gd name="T13" fmla="*/ 16 h 22"/>
                  <a:gd name="T14" fmla="*/ 16 w 22"/>
                  <a:gd name="T15" fmla="*/ 7 h 22"/>
                  <a:gd name="T16" fmla="*/ 7 w 22"/>
                  <a:gd name="T17" fmla="*/ 6 h 22"/>
                  <a:gd name="T18" fmla="*/ 6 w 22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8" y="4"/>
                    </a:moveTo>
                    <a:cubicBezTo>
                      <a:pt x="22" y="8"/>
                      <a:pt x="21" y="14"/>
                      <a:pt x="18" y="18"/>
                    </a:cubicBezTo>
                    <a:cubicBezTo>
                      <a:pt x="14" y="22"/>
                      <a:pt x="8" y="22"/>
                      <a:pt x="4" y="18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4" y="1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9" y="18"/>
                      <a:pt x="13" y="18"/>
                      <a:pt x="15" y="16"/>
                    </a:cubicBezTo>
                    <a:cubicBezTo>
                      <a:pt x="18" y="13"/>
                      <a:pt x="18" y="9"/>
                      <a:pt x="16" y="7"/>
                    </a:cubicBezTo>
                    <a:cubicBezTo>
                      <a:pt x="13" y="4"/>
                      <a:pt x="9" y="4"/>
                      <a:pt x="7" y="6"/>
                    </a:cubicBezTo>
                    <a:cubicBezTo>
                      <a:pt x="4" y="9"/>
                      <a:pt x="4" y="13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9" name="Freeform 1164"/>
              <p:cNvSpPr>
                <a:spLocks noEditPoints="1"/>
              </p:cNvSpPr>
              <p:nvPr/>
            </p:nvSpPr>
            <p:spPr bwMode="auto">
              <a:xfrm>
                <a:off x="2295" y="2206"/>
                <a:ext cx="43" cy="41"/>
              </a:xfrm>
              <a:custGeom>
                <a:avLst/>
                <a:gdLst>
                  <a:gd name="T0" fmla="*/ 18 w 22"/>
                  <a:gd name="T1" fmla="*/ 4 h 21"/>
                  <a:gd name="T2" fmla="*/ 18 w 22"/>
                  <a:gd name="T3" fmla="*/ 18 h 21"/>
                  <a:gd name="T4" fmla="*/ 4 w 22"/>
                  <a:gd name="T5" fmla="*/ 17 h 21"/>
                  <a:gd name="T6" fmla="*/ 4 w 22"/>
                  <a:gd name="T7" fmla="*/ 4 h 21"/>
                  <a:gd name="T8" fmla="*/ 18 w 22"/>
                  <a:gd name="T9" fmla="*/ 4 h 21"/>
                  <a:gd name="T10" fmla="*/ 6 w 22"/>
                  <a:gd name="T11" fmla="*/ 15 h 21"/>
                  <a:gd name="T12" fmla="*/ 15 w 22"/>
                  <a:gd name="T13" fmla="*/ 15 h 21"/>
                  <a:gd name="T14" fmla="*/ 16 w 22"/>
                  <a:gd name="T15" fmla="*/ 6 h 21"/>
                  <a:gd name="T16" fmla="*/ 7 w 22"/>
                  <a:gd name="T17" fmla="*/ 6 h 21"/>
                  <a:gd name="T18" fmla="*/ 6 w 22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8" y="4"/>
                    </a:moveTo>
                    <a:cubicBezTo>
                      <a:pt x="22" y="8"/>
                      <a:pt x="22" y="14"/>
                      <a:pt x="18" y="18"/>
                    </a:cubicBezTo>
                    <a:cubicBezTo>
                      <a:pt x="14" y="21"/>
                      <a:pt x="8" y="21"/>
                      <a:pt x="4" y="17"/>
                    </a:cubicBezTo>
                    <a:cubicBezTo>
                      <a:pt x="0" y="13"/>
                      <a:pt x="1" y="7"/>
                      <a:pt x="4" y="4"/>
                    </a:cubicBezTo>
                    <a:cubicBezTo>
                      <a:pt x="8" y="0"/>
                      <a:pt x="14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9" y="18"/>
                      <a:pt x="13" y="18"/>
                      <a:pt x="15" y="15"/>
                    </a:cubicBezTo>
                    <a:cubicBezTo>
                      <a:pt x="18" y="13"/>
                      <a:pt x="18" y="9"/>
                      <a:pt x="16" y="6"/>
                    </a:cubicBezTo>
                    <a:cubicBezTo>
                      <a:pt x="13" y="4"/>
                      <a:pt x="9" y="4"/>
                      <a:pt x="7" y="6"/>
                    </a:cubicBezTo>
                    <a:cubicBezTo>
                      <a:pt x="4" y="8"/>
                      <a:pt x="4" y="13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0" name="Freeform 1165"/>
              <p:cNvSpPr/>
              <p:nvPr/>
            </p:nvSpPr>
            <p:spPr bwMode="auto">
              <a:xfrm>
                <a:off x="2027" y="2307"/>
                <a:ext cx="311" cy="223"/>
              </a:xfrm>
              <a:custGeom>
                <a:avLst/>
                <a:gdLst>
                  <a:gd name="T0" fmla="*/ 160 w 160"/>
                  <a:gd name="T1" fmla="*/ 113 h 115"/>
                  <a:gd name="T2" fmla="*/ 160 w 160"/>
                  <a:gd name="T3" fmla="*/ 115 h 115"/>
                  <a:gd name="T4" fmla="*/ 0 w 160"/>
                  <a:gd name="T5" fmla="*/ 1 h 115"/>
                  <a:gd name="T6" fmla="*/ 2 w 160"/>
                  <a:gd name="T7" fmla="*/ 0 h 115"/>
                  <a:gd name="T8" fmla="*/ 160 w 160"/>
                  <a:gd name="T9" fmla="*/ 11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0" h="115">
                    <a:moveTo>
                      <a:pt x="160" y="113"/>
                    </a:moveTo>
                    <a:cubicBezTo>
                      <a:pt x="160" y="115"/>
                      <a:pt x="160" y="115"/>
                      <a:pt x="160" y="115"/>
                    </a:cubicBezTo>
                    <a:cubicBezTo>
                      <a:pt x="158" y="115"/>
                      <a:pt x="50" y="11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51" y="110"/>
                      <a:pt x="158" y="113"/>
                      <a:pt x="160" y="1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1" name="Freeform 1166"/>
              <p:cNvSpPr>
                <a:spLocks noEditPoints="1"/>
              </p:cNvSpPr>
              <p:nvPr/>
            </p:nvSpPr>
            <p:spPr bwMode="auto">
              <a:xfrm>
                <a:off x="2020" y="2311"/>
                <a:ext cx="335" cy="240"/>
              </a:xfrm>
              <a:custGeom>
                <a:avLst/>
                <a:gdLst>
                  <a:gd name="T0" fmla="*/ 24 w 173"/>
                  <a:gd name="T1" fmla="*/ 47 h 124"/>
                  <a:gd name="T2" fmla="*/ 25 w 173"/>
                  <a:gd name="T3" fmla="*/ 33 h 124"/>
                  <a:gd name="T4" fmla="*/ 27 w 173"/>
                  <a:gd name="T5" fmla="*/ 36 h 124"/>
                  <a:gd name="T6" fmla="*/ 35 w 173"/>
                  <a:gd name="T7" fmla="*/ 46 h 124"/>
                  <a:gd name="T8" fmla="*/ 78 w 173"/>
                  <a:gd name="T9" fmla="*/ 84 h 124"/>
                  <a:gd name="T10" fmla="*/ 68 w 173"/>
                  <a:gd name="T11" fmla="*/ 85 h 124"/>
                  <a:gd name="T12" fmla="*/ 65 w 173"/>
                  <a:gd name="T13" fmla="*/ 75 h 124"/>
                  <a:gd name="T14" fmla="*/ 80 w 173"/>
                  <a:gd name="T15" fmla="*/ 87 h 124"/>
                  <a:gd name="T16" fmla="*/ 78 w 173"/>
                  <a:gd name="T17" fmla="*/ 84 h 124"/>
                  <a:gd name="T18" fmla="*/ 39 w 173"/>
                  <a:gd name="T19" fmla="*/ 60 h 124"/>
                  <a:gd name="T20" fmla="*/ 37 w 173"/>
                  <a:gd name="T21" fmla="*/ 49 h 124"/>
                  <a:gd name="T22" fmla="*/ 50 w 173"/>
                  <a:gd name="T23" fmla="*/ 63 h 124"/>
                  <a:gd name="T24" fmla="*/ 62 w 173"/>
                  <a:gd name="T25" fmla="*/ 73 h 124"/>
                  <a:gd name="T26" fmla="*/ 53 w 173"/>
                  <a:gd name="T27" fmla="*/ 73 h 124"/>
                  <a:gd name="T28" fmla="*/ 50 w 173"/>
                  <a:gd name="T29" fmla="*/ 63 h 124"/>
                  <a:gd name="T30" fmla="*/ 64 w 173"/>
                  <a:gd name="T31" fmla="*/ 76 h 124"/>
                  <a:gd name="T32" fmla="*/ 62 w 173"/>
                  <a:gd name="T33" fmla="*/ 73 h 124"/>
                  <a:gd name="T34" fmla="*/ 15 w 173"/>
                  <a:gd name="T35" fmla="*/ 29 h 124"/>
                  <a:gd name="T36" fmla="*/ 16 w 173"/>
                  <a:gd name="T37" fmla="*/ 20 h 124"/>
                  <a:gd name="T38" fmla="*/ 13 w 173"/>
                  <a:gd name="T39" fmla="*/ 18 h 124"/>
                  <a:gd name="T40" fmla="*/ 25 w 173"/>
                  <a:gd name="T41" fmla="*/ 33 h 124"/>
                  <a:gd name="T42" fmla="*/ 13 w 173"/>
                  <a:gd name="T43" fmla="*/ 14 h 124"/>
                  <a:gd name="T44" fmla="*/ 6 w 173"/>
                  <a:gd name="T45" fmla="*/ 3 h 124"/>
                  <a:gd name="T46" fmla="*/ 6 w 173"/>
                  <a:gd name="T47" fmla="*/ 0 h 124"/>
                  <a:gd name="T48" fmla="*/ 3 w 173"/>
                  <a:gd name="T49" fmla="*/ 15 h 124"/>
                  <a:gd name="T50" fmla="*/ 13 w 173"/>
                  <a:gd name="T51" fmla="*/ 14 h 124"/>
                  <a:gd name="T52" fmla="*/ 149 w 173"/>
                  <a:gd name="T53" fmla="*/ 114 h 124"/>
                  <a:gd name="T54" fmla="*/ 138 w 173"/>
                  <a:gd name="T55" fmla="*/ 108 h 124"/>
                  <a:gd name="T56" fmla="*/ 137 w 173"/>
                  <a:gd name="T57" fmla="*/ 116 h 124"/>
                  <a:gd name="T58" fmla="*/ 154 w 173"/>
                  <a:gd name="T59" fmla="*/ 111 h 124"/>
                  <a:gd name="T60" fmla="*/ 95 w 173"/>
                  <a:gd name="T61" fmla="*/ 93 h 124"/>
                  <a:gd name="T62" fmla="*/ 85 w 173"/>
                  <a:gd name="T63" fmla="*/ 94 h 124"/>
                  <a:gd name="T64" fmla="*/ 81 w 173"/>
                  <a:gd name="T65" fmla="*/ 86 h 124"/>
                  <a:gd name="T66" fmla="*/ 96 w 173"/>
                  <a:gd name="T67" fmla="*/ 97 h 124"/>
                  <a:gd name="T68" fmla="*/ 95 w 173"/>
                  <a:gd name="T69" fmla="*/ 93 h 124"/>
                  <a:gd name="T70" fmla="*/ 159 w 173"/>
                  <a:gd name="T71" fmla="*/ 116 h 124"/>
                  <a:gd name="T72" fmla="*/ 154 w 173"/>
                  <a:gd name="T73" fmla="*/ 111 h 124"/>
                  <a:gd name="T74" fmla="*/ 173 w 173"/>
                  <a:gd name="T75" fmla="*/ 118 h 124"/>
                  <a:gd name="T76" fmla="*/ 132 w 173"/>
                  <a:gd name="T77" fmla="*/ 107 h 124"/>
                  <a:gd name="T78" fmla="*/ 121 w 173"/>
                  <a:gd name="T79" fmla="*/ 109 h 124"/>
                  <a:gd name="T80" fmla="*/ 116 w 173"/>
                  <a:gd name="T81" fmla="*/ 102 h 124"/>
                  <a:gd name="T82" fmla="*/ 132 w 173"/>
                  <a:gd name="T83" fmla="*/ 112 h 124"/>
                  <a:gd name="T84" fmla="*/ 132 w 173"/>
                  <a:gd name="T85" fmla="*/ 107 h 124"/>
                  <a:gd name="T86" fmla="*/ 112 w 173"/>
                  <a:gd name="T87" fmla="*/ 103 h 124"/>
                  <a:gd name="T88" fmla="*/ 101 w 173"/>
                  <a:gd name="T89" fmla="*/ 96 h 124"/>
                  <a:gd name="T90" fmla="*/ 100 w 173"/>
                  <a:gd name="T91" fmla="*/ 105 h 124"/>
                  <a:gd name="T92" fmla="*/ 116 w 173"/>
                  <a:gd name="T93" fmla="*/ 102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3" h="124">
                    <a:moveTo>
                      <a:pt x="37" y="49"/>
                    </a:moveTo>
                    <a:cubicBezTo>
                      <a:pt x="33" y="51"/>
                      <a:pt x="27" y="51"/>
                      <a:pt x="24" y="47"/>
                    </a:cubicBezTo>
                    <a:cubicBezTo>
                      <a:pt x="20" y="44"/>
                      <a:pt x="20" y="37"/>
                      <a:pt x="24" y="34"/>
                    </a:cubicBezTo>
                    <a:cubicBezTo>
                      <a:pt x="24" y="34"/>
                      <a:pt x="25" y="34"/>
                      <a:pt x="25" y="33"/>
                    </a:cubicBezTo>
                    <a:cubicBezTo>
                      <a:pt x="25" y="34"/>
                      <a:pt x="26" y="35"/>
                      <a:pt x="27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4" y="39"/>
                      <a:pt x="24" y="43"/>
                      <a:pt x="26" y="45"/>
                    </a:cubicBezTo>
                    <a:cubicBezTo>
                      <a:pt x="28" y="48"/>
                      <a:pt x="32" y="48"/>
                      <a:pt x="35" y="46"/>
                    </a:cubicBezTo>
                    <a:cubicBezTo>
                      <a:pt x="35" y="47"/>
                      <a:pt x="36" y="48"/>
                      <a:pt x="37" y="49"/>
                    </a:cubicBezTo>
                    <a:close/>
                    <a:moveTo>
                      <a:pt x="78" y="84"/>
                    </a:moveTo>
                    <a:cubicBezTo>
                      <a:pt x="78" y="84"/>
                      <a:pt x="78" y="85"/>
                      <a:pt x="78" y="85"/>
                    </a:cubicBezTo>
                    <a:cubicBezTo>
                      <a:pt x="75" y="87"/>
                      <a:pt x="71" y="87"/>
                      <a:pt x="68" y="85"/>
                    </a:cubicBezTo>
                    <a:cubicBezTo>
                      <a:pt x="66" y="83"/>
                      <a:pt x="66" y="79"/>
                      <a:pt x="68" y="77"/>
                    </a:cubicBezTo>
                    <a:cubicBezTo>
                      <a:pt x="67" y="76"/>
                      <a:pt x="66" y="76"/>
                      <a:pt x="65" y="75"/>
                    </a:cubicBezTo>
                    <a:cubicBezTo>
                      <a:pt x="63" y="79"/>
                      <a:pt x="63" y="84"/>
                      <a:pt x="66" y="87"/>
                    </a:cubicBezTo>
                    <a:cubicBezTo>
                      <a:pt x="70" y="91"/>
                      <a:pt x="76" y="91"/>
                      <a:pt x="80" y="87"/>
                    </a:cubicBezTo>
                    <a:cubicBezTo>
                      <a:pt x="80" y="87"/>
                      <a:pt x="81" y="86"/>
                      <a:pt x="81" y="86"/>
                    </a:cubicBezTo>
                    <a:cubicBezTo>
                      <a:pt x="80" y="85"/>
                      <a:pt x="79" y="85"/>
                      <a:pt x="78" y="84"/>
                    </a:cubicBezTo>
                    <a:close/>
                    <a:moveTo>
                      <a:pt x="48" y="60"/>
                    </a:moveTo>
                    <a:cubicBezTo>
                      <a:pt x="45" y="62"/>
                      <a:pt x="41" y="62"/>
                      <a:pt x="39" y="60"/>
                    </a:cubicBezTo>
                    <a:cubicBezTo>
                      <a:pt x="37" y="57"/>
                      <a:pt x="37" y="54"/>
                      <a:pt x="39" y="51"/>
                    </a:cubicBezTo>
                    <a:cubicBezTo>
                      <a:pt x="38" y="50"/>
                      <a:pt x="37" y="50"/>
                      <a:pt x="37" y="49"/>
                    </a:cubicBezTo>
                    <a:cubicBezTo>
                      <a:pt x="33" y="52"/>
                      <a:pt x="33" y="58"/>
                      <a:pt x="37" y="62"/>
                    </a:cubicBezTo>
                    <a:cubicBezTo>
                      <a:pt x="40" y="66"/>
                      <a:pt x="46" y="66"/>
                      <a:pt x="50" y="63"/>
                    </a:cubicBezTo>
                    <a:cubicBezTo>
                      <a:pt x="49" y="62"/>
                      <a:pt x="49" y="61"/>
                      <a:pt x="48" y="60"/>
                    </a:cubicBezTo>
                    <a:close/>
                    <a:moveTo>
                      <a:pt x="62" y="73"/>
                    </a:moveTo>
                    <a:cubicBezTo>
                      <a:pt x="62" y="73"/>
                      <a:pt x="62" y="73"/>
                      <a:pt x="62" y="73"/>
                    </a:cubicBezTo>
                    <a:cubicBezTo>
                      <a:pt x="60" y="76"/>
                      <a:pt x="56" y="76"/>
                      <a:pt x="53" y="73"/>
                    </a:cubicBezTo>
                    <a:cubicBezTo>
                      <a:pt x="51" y="71"/>
                      <a:pt x="51" y="67"/>
                      <a:pt x="53" y="65"/>
                    </a:cubicBezTo>
                    <a:cubicBezTo>
                      <a:pt x="52" y="64"/>
                      <a:pt x="51" y="63"/>
                      <a:pt x="50" y="63"/>
                    </a:cubicBezTo>
                    <a:cubicBezTo>
                      <a:pt x="47" y="66"/>
                      <a:pt x="47" y="72"/>
                      <a:pt x="51" y="75"/>
                    </a:cubicBezTo>
                    <a:cubicBezTo>
                      <a:pt x="54" y="79"/>
                      <a:pt x="61" y="79"/>
                      <a:pt x="64" y="76"/>
                    </a:cubicBezTo>
                    <a:cubicBezTo>
                      <a:pt x="65" y="75"/>
                      <a:pt x="65" y="75"/>
                      <a:pt x="65" y="75"/>
                    </a:cubicBezTo>
                    <a:cubicBezTo>
                      <a:pt x="64" y="74"/>
                      <a:pt x="63" y="74"/>
                      <a:pt x="62" y="73"/>
                    </a:cubicBezTo>
                    <a:close/>
                    <a:moveTo>
                      <a:pt x="23" y="31"/>
                    </a:moveTo>
                    <a:cubicBezTo>
                      <a:pt x="20" y="32"/>
                      <a:pt x="17" y="31"/>
                      <a:pt x="15" y="29"/>
                    </a:cubicBezTo>
                    <a:cubicBezTo>
                      <a:pt x="13" y="27"/>
                      <a:pt x="13" y="23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19"/>
                      <a:pt x="15" y="18"/>
                      <a:pt x="14" y="17"/>
                    </a:cubicBezTo>
                    <a:cubicBezTo>
                      <a:pt x="14" y="17"/>
                      <a:pt x="14" y="18"/>
                      <a:pt x="13" y="18"/>
                    </a:cubicBezTo>
                    <a:cubicBezTo>
                      <a:pt x="10" y="21"/>
                      <a:pt x="9" y="28"/>
                      <a:pt x="13" y="32"/>
                    </a:cubicBezTo>
                    <a:cubicBezTo>
                      <a:pt x="16" y="35"/>
                      <a:pt x="21" y="35"/>
                      <a:pt x="25" y="33"/>
                    </a:cubicBezTo>
                    <a:cubicBezTo>
                      <a:pt x="24" y="33"/>
                      <a:pt x="23" y="32"/>
                      <a:pt x="23" y="31"/>
                    </a:cubicBezTo>
                    <a:close/>
                    <a:moveTo>
                      <a:pt x="13" y="14"/>
                    </a:moveTo>
                    <a:cubicBezTo>
                      <a:pt x="10" y="15"/>
                      <a:pt x="8" y="15"/>
                      <a:pt x="6" y="13"/>
                    </a:cubicBezTo>
                    <a:cubicBezTo>
                      <a:pt x="3" y="10"/>
                      <a:pt x="3" y="6"/>
                      <a:pt x="6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7" y="2"/>
                      <a:pt x="6" y="1"/>
                      <a:pt x="6" y="0"/>
                    </a:cubicBezTo>
                    <a:cubicBezTo>
                      <a:pt x="5" y="0"/>
                      <a:pt x="4" y="1"/>
                      <a:pt x="4" y="1"/>
                    </a:cubicBezTo>
                    <a:cubicBezTo>
                      <a:pt x="0" y="5"/>
                      <a:pt x="0" y="11"/>
                      <a:pt x="3" y="15"/>
                    </a:cubicBezTo>
                    <a:cubicBezTo>
                      <a:pt x="6" y="18"/>
                      <a:pt x="11" y="19"/>
                      <a:pt x="14" y="17"/>
                    </a:cubicBezTo>
                    <a:cubicBezTo>
                      <a:pt x="14" y="16"/>
                      <a:pt x="13" y="15"/>
                      <a:pt x="13" y="14"/>
                    </a:cubicBezTo>
                    <a:close/>
                    <a:moveTo>
                      <a:pt x="151" y="110"/>
                    </a:moveTo>
                    <a:cubicBezTo>
                      <a:pt x="150" y="112"/>
                      <a:pt x="150" y="113"/>
                      <a:pt x="149" y="114"/>
                    </a:cubicBezTo>
                    <a:cubicBezTo>
                      <a:pt x="146" y="116"/>
                      <a:pt x="142" y="116"/>
                      <a:pt x="140" y="114"/>
                    </a:cubicBezTo>
                    <a:cubicBezTo>
                      <a:pt x="138" y="112"/>
                      <a:pt x="138" y="110"/>
                      <a:pt x="138" y="108"/>
                    </a:cubicBezTo>
                    <a:cubicBezTo>
                      <a:pt x="137" y="108"/>
                      <a:pt x="136" y="108"/>
                      <a:pt x="135" y="107"/>
                    </a:cubicBezTo>
                    <a:cubicBezTo>
                      <a:pt x="134" y="110"/>
                      <a:pt x="135" y="114"/>
                      <a:pt x="137" y="116"/>
                    </a:cubicBezTo>
                    <a:cubicBezTo>
                      <a:pt x="141" y="120"/>
                      <a:pt x="147" y="120"/>
                      <a:pt x="151" y="116"/>
                    </a:cubicBezTo>
                    <a:cubicBezTo>
                      <a:pt x="153" y="115"/>
                      <a:pt x="154" y="113"/>
                      <a:pt x="154" y="111"/>
                    </a:cubicBezTo>
                    <a:cubicBezTo>
                      <a:pt x="153" y="111"/>
                      <a:pt x="152" y="111"/>
                      <a:pt x="151" y="110"/>
                    </a:cubicBezTo>
                    <a:close/>
                    <a:moveTo>
                      <a:pt x="95" y="93"/>
                    </a:moveTo>
                    <a:cubicBezTo>
                      <a:pt x="95" y="94"/>
                      <a:pt x="95" y="94"/>
                      <a:pt x="94" y="95"/>
                    </a:cubicBezTo>
                    <a:cubicBezTo>
                      <a:pt x="92" y="97"/>
                      <a:pt x="88" y="97"/>
                      <a:pt x="85" y="94"/>
                    </a:cubicBezTo>
                    <a:cubicBezTo>
                      <a:pt x="83" y="92"/>
                      <a:pt x="83" y="90"/>
                      <a:pt x="84" y="87"/>
                    </a:cubicBezTo>
                    <a:cubicBezTo>
                      <a:pt x="83" y="87"/>
                      <a:pt x="82" y="86"/>
                      <a:pt x="81" y="86"/>
                    </a:cubicBezTo>
                    <a:cubicBezTo>
                      <a:pt x="80" y="89"/>
                      <a:pt x="80" y="94"/>
                      <a:pt x="83" y="97"/>
                    </a:cubicBezTo>
                    <a:cubicBezTo>
                      <a:pt x="86" y="100"/>
                      <a:pt x="93" y="101"/>
                      <a:pt x="96" y="97"/>
                    </a:cubicBezTo>
                    <a:cubicBezTo>
                      <a:pt x="97" y="96"/>
                      <a:pt x="98" y="96"/>
                      <a:pt x="98" y="95"/>
                    </a:cubicBezTo>
                    <a:cubicBezTo>
                      <a:pt x="97" y="94"/>
                      <a:pt x="96" y="94"/>
                      <a:pt x="95" y="93"/>
                    </a:cubicBezTo>
                    <a:close/>
                    <a:moveTo>
                      <a:pt x="168" y="116"/>
                    </a:moveTo>
                    <a:cubicBezTo>
                      <a:pt x="165" y="119"/>
                      <a:pt x="161" y="119"/>
                      <a:pt x="159" y="116"/>
                    </a:cubicBezTo>
                    <a:cubicBezTo>
                      <a:pt x="158" y="115"/>
                      <a:pt x="157" y="113"/>
                      <a:pt x="157" y="111"/>
                    </a:cubicBezTo>
                    <a:cubicBezTo>
                      <a:pt x="156" y="111"/>
                      <a:pt x="155" y="111"/>
                      <a:pt x="154" y="111"/>
                    </a:cubicBezTo>
                    <a:cubicBezTo>
                      <a:pt x="154" y="114"/>
                      <a:pt x="155" y="116"/>
                      <a:pt x="156" y="118"/>
                    </a:cubicBezTo>
                    <a:cubicBezTo>
                      <a:pt x="162" y="124"/>
                      <a:pt x="169" y="121"/>
                      <a:pt x="173" y="118"/>
                    </a:cubicBezTo>
                    <a:lnTo>
                      <a:pt x="168" y="116"/>
                    </a:lnTo>
                    <a:close/>
                    <a:moveTo>
                      <a:pt x="132" y="107"/>
                    </a:moveTo>
                    <a:cubicBezTo>
                      <a:pt x="131" y="108"/>
                      <a:pt x="131" y="109"/>
                      <a:pt x="130" y="110"/>
                    </a:cubicBezTo>
                    <a:cubicBezTo>
                      <a:pt x="127" y="112"/>
                      <a:pt x="123" y="112"/>
                      <a:pt x="121" y="109"/>
                    </a:cubicBezTo>
                    <a:cubicBezTo>
                      <a:pt x="119" y="108"/>
                      <a:pt x="119" y="105"/>
                      <a:pt x="119" y="103"/>
                    </a:cubicBezTo>
                    <a:cubicBezTo>
                      <a:pt x="118" y="103"/>
                      <a:pt x="117" y="102"/>
                      <a:pt x="116" y="102"/>
                    </a:cubicBezTo>
                    <a:cubicBezTo>
                      <a:pt x="115" y="105"/>
                      <a:pt x="116" y="109"/>
                      <a:pt x="118" y="111"/>
                    </a:cubicBezTo>
                    <a:cubicBezTo>
                      <a:pt x="122" y="115"/>
                      <a:pt x="128" y="116"/>
                      <a:pt x="132" y="112"/>
                    </a:cubicBezTo>
                    <a:cubicBezTo>
                      <a:pt x="133" y="111"/>
                      <a:pt x="134" y="109"/>
                      <a:pt x="135" y="107"/>
                    </a:cubicBezTo>
                    <a:cubicBezTo>
                      <a:pt x="134" y="107"/>
                      <a:pt x="133" y="107"/>
                      <a:pt x="132" y="107"/>
                    </a:cubicBezTo>
                    <a:close/>
                    <a:moveTo>
                      <a:pt x="113" y="101"/>
                    </a:moveTo>
                    <a:cubicBezTo>
                      <a:pt x="113" y="102"/>
                      <a:pt x="112" y="102"/>
                      <a:pt x="112" y="103"/>
                    </a:cubicBezTo>
                    <a:cubicBezTo>
                      <a:pt x="109" y="106"/>
                      <a:pt x="105" y="105"/>
                      <a:pt x="103" y="103"/>
                    </a:cubicBezTo>
                    <a:cubicBezTo>
                      <a:pt x="101" y="101"/>
                      <a:pt x="100" y="98"/>
                      <a:pt x="101" y="96"/>
                    </a:cubicBezTo>
                    <a:cubicBezTo>
                      <a:pt x="100" y="96"/>
                      <a:pt x="99" y="95"/>
                      <a:pt x="98" y="95"/>
                    </a:cubicBezTo>
                    <a:cubicBezTo>
                      <a:pt x="97" y="98"/>
                      <a:pt x="98" y="102"/>
                      <a:pt x="100" y="105"/>
                    </a:cubicBezTo>
                    <a:cubicBezTo>
                      <a:pt x="104" y="109"/>
                      <a:pt x="110" y="109"/>
                      <a:pt x="114" y="105"/>
                    </a:cubicBezTo>
                    <a:cubicBezTo>
                      <a:pt x="115" y="104"/>
                      <a:pt x="116" y="103"/>
                      <a:pt x="116" y="102"/>
                    </a:cubicBezTo>
                    <a:cubicBezTo>
                      <a:pt x="115" y="102"/>
                      <a:pt x="114" y="101"/>
                      <a:pt x="113" y="10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2" name="Freeform 1167"/>
              <p:cNvSpPr/>
              <p:nvPr/>
            </p:nvSpPr>
            <p:spPr bwMode="auto">
              <a:xfrm>
                <a:off x="2047" y="2251"/>
                <a:ext cx="250" cy="95"/>
              </a:xfrm>
              <a:custGeom>
                <a:avLst/>
                <a:gdLst>
                  <a:gd name="T0" fmla="*/ 128 w 129"/>
                  <a:gd name="T1" fmla="*/ 0 h 49"/>
                  <a:gd name="T2" fmla="*/ 129 w 129"/>
                  <a:gd name="T3" fmla="*/ 2 h 49"/>
                  <a:gd name="T4" fmla="*/ 0 w 129"/>
                  <a:gd name="T5" fmla="*/ 49 h 49"/>
                  <a:gd name="T6" fmla="*/ 0 w 129"/>
                  <a:gd name="T7" fmla="*/ 47 h 49"/>
                  <a:gd name="T8" fmla="*/ 128 w 129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9" h="49">
                    <a:moveTo>
                      <a:pt x="128" y="0"/>
                    </a:moveTo>
                    <a:cubicBezTo>
                      <a:pt x="129" y="2"/>
                      <a:pt x="129" y="2"/>
                      <a:pt x="129" y="2"/>
                    </a:cubicBezTo>
                    <a:cubicBezTo>
                      <a:pt x="55" y="37"/>
                      <a:pt x="1" y="49"/>
                      <a:pt x="0" y="49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1" y="47"/>
                      <a:pt x="54" y="35"/>
                      <a:pt x="1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3" name="Freeform 1168"/>
              <p:cNvSpPr/>
              <p:nvPr/>
            </p:nvSpPr>
            <p:spPr bwMode="auto">
              <a:xfrm>
                <a:off x="2066" y="2253"/>
                <a:ext cx="231" cy="124"/>
              </a:xfrm>
              <a:custGeom>
                <a:avLst/>
                <a:gdLst>
                  <a:gd name="T0" fmla="*/ 118 w 119"/>
                  <a:gd name="T1" fmla="*/ 0 h 64"/>
                  <a:gd name="T2" fmla="*/ 119 w 119"/>
                  <a:gd name="T3" fmla="*/ 1 h 64"/>
                  <a:gd name="T4" fmla="*/ 1 w 119"/>
                  <a:gd name="T5" fmla="*/ 64 h 64"/>
                  <a:gd name="T6" fmla="*/ 0 w 119"/>
                  <a:gd name="T7" fmla="*/ 63 h 64"/>
                  <a:gd name="T8" fmla="*/ 118 w 119"/>
                  <a:gd name="T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9" h="64">
                    <a:moveTo>
                      <a:pt x="118" y="0"/>
                    </a:moveTo>
                    <a:cubicBezTo>
                      <a:pt x="119" y="1"/>
                      <a:pt x="119" y="1"/>
                      <a:pt x="119" y="1"/>
                    </a:cubicBezTo>
                    <a:cubicBezTo>
                      <a:pt x="51" y="46"/>
                      <a:pt x="2" y="64"/>
                      <a:pt x="1" y="64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1" y="62"/>
                      <a:pt x="50" y="44"/>
                      <a:pt x="1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4" name="Freeform 1169"/>
              <p:cNvSpPr/>
              <p:nvPr/>
            </p:nvSpPr>
            <p:spPr bwMode="auto">
              <a:xfrm>
                <a:off x="2090" y="2253"/>
                <a:ext cx="207" cy="153"/>
              </a:xfrm>
              <a:custGeom>
                <a:avLst/>
                <a:gdLst>
                  <a:gd name="T0" fmla="*/ 106 w 107"/>
                  <a:gd name="T1" fmla="*/ 0 h 79"/>
                  <a:gd name="T2" fmla="*/ 107 w 107"/>
                  <a:gd name="T3" fmla="*/ 1 h 79"/>
                  <a:gd name="T4" fmla="*/ 1 w 107"/>
                  <a:gd name="T5" fmla="*/ 79 h 79"/>
                  <a:gd name="T6" fmla="*/ 0 w 107"/>
                  <a:gd name="T7" fmla="*/ 78 h 79"/>
                  <a:gd name="T8" fmla="*/ 106 w 107"/>
                  <a:gd name="T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" h="79">
                    <a:moveTo>
                      <a:pt x="106" y="0"/>
                    </a:moveTo>
                    <a:cubicBezTo>
                      <a:pt x="107" y="1"/>
                      <a:pt x="107" y="1"/>
                      <a:pt x="107" y="1"/>
                    </a:cubicBezTo>
                    <a:cubicBezTo>
                      <a:pt x="46" y="55"/>
                      <a:pt x="2" y="79"/>
                      <a:pt x="1" y="79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1" y="78"/>
                      <a:pt x="45" y="53"/>
                      <a:pt x="1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5" name="Freeform 1170"/>
              <p:cNvSpPr/>
              <p:nvPr/>
            </p:nvSpPr>
            <p:spPr bwMode="auto">
              <a:xfrm>
                <a:off x="2115" y="2253"/>
                <a:ext cx="182" cy="178"/>
              </a:xfrm>
              <a:custGeom>
                <a:avLst/>
                <a:gdLst>
                  <a:gd name="T0" fmla="*/ 94 w 94"/>
                  <a:gd name="T1" fmla="*/ 1 h 92"/>
                  <a:gd name="T2" fmla="*/ 1 w 94"/>
                  <a:gd name="T3" fmla="*/ 92 h 92"/>
                  <a:gd name="T4" fmla="*/ 0 w 94"/>
                  <a:gd name="T5" fmla="*/ 91 h 92"/>
                  <a:gd name="T6" fmla="*/ 93 w 94"/>
                  <a:gd name="T7" fmla="*/ 0 h 92"/>
                  <a:gd name="T8" fmla="*/ 94 w 94"/>
                  <a:gd name="T9" fmla="*/ 1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92">
                    <a:moveTo>
                      <a:pt x="94" y="1"/>
                    </a:moveTo>
                    <a:cubicBezTo>
                      <a:pt x="41" y="63"/>
                      <a:pt x="1" y="92"/>
                      <a:pt x="1" y="92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0" y="90"/>
                      <a:pt x="40" y="62"/>
                      <a:pt x="93" y="0"/>
                    </a:cubicBezTo>
                    <a:lnTo>
                      <a:pt x="9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6" name="Freeform 1171"/>
              <p:cNvSpPr/>
              <p:nvPr/>
            </p:nvSpPr>
            <p:spPr bwMode="auto">
              <a:xfrm>
                <a:off x="2140" y="2253"/>
                <a:ext cx="157" cy="201"/>
              </a:xfrm>
              <a:custGeom>
                <a:avLst/>
                <a:gdLst>
                  <a:gd name="T0" fmla="*/ 81 w 81"/>
                  <a:gd name="T1" fmla="*/ 1 h 104"/>
                  <a:gd name="T2" fmla="*/ 1 w 81"/>
                  <a:gd name="T3" fmla="*/ 104 h 104"/>
                  <a:gd name="T4" fmla="*/ 0 w 81"/>
                  <a:gd name="T5" fmla="*/ 103 h 104"/>
                  <a:gd name="T6" fmla="*/ 80 w 81"/>
                  <a:gd name="T7" fmla="*/ 0 h 104"/>
                  <a:gd name="T8" fmla="*/ 81 w 81"/>
                  <a:gd name="T9" fmla="*/ 1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104">
                    <a:moveTo>
                      <a:pt x="81" y="1"/>
                    </a:moveTo>
                    <a:cubicBezTo>
                      <a:pt x="37" y="70"/>
                      <a:pt x="1" y="104"/>
                      <a:pt x="1" y="104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102"/>
                      <a:pt x="36" y="68"/>
                      <a:pt x="80" y="0"/>
                    </a:cubicBezTo>
                    <a:lnTo>
                      <a:pt x="8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7" name="Line 1172"/>
              <p:cNvSpPr>
                <a:spLocks noChangeShapeType="1"/>
              </p:cNvSpPr>
              <p:nvPr/>
            </p:nvSpPr>
            <p:spPr bwMode="auto">
              <a:xfrm>
                <a:off x="2295" y="2253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8" name="Line 1173"/>
              <p:cNvSpPr>
                <a:spLocks noChangeShapeType="1"/>
              </p:cNvSpPr>
              <p:nvPr/>
            </p:nvSpPr>
            <p:spPr bwMode="auto">
              <a:xfrm>
                <a:off x="2295" y="2253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9" name="Line 1174"/>
              <p:cNvSpPr>
                <a:spLocks noChangeShapeType="1"/>
              </p:cNvSpPr>
              <p:nvPr/>
            </p:nvSpPr>
            <p:spPr bwMode="auto">
              <a:xfrm>
                <a:off x="2163" y="248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0" name="Line 1175"/>
              <p:cNvSpPr>
                <a:spLocks noChangeShapeType="1"/>
              </p:cNvSpPr>
              <p:nvPr/>
            </p:nvSpPr>
            <p:spPr bwMode="auto">
              <a:xfrm>
                <a:off x="2163" y="248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1" name="Line 1176"/>
              <p:cNvSpPr>
                <a:spLocks noChangeShapeType="1"/>
              </p:cNvSpPr>
              <p:nvPr/>
            </p:nvSpPr>
            <p:spPr bwMode="auto">
              <a:xfrm>
                <a:off x="2295" y="2253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2" name="Line 1177"/>
              <p:cNvSpPr>
                <a:spLocks noChangeShapeType="1"/>
              </p:cNvSpPr>
              <p:nvPr/>
            </p:nvSpPr>
            <p:spPr bwMode="auto">
              <a:xfrm>
                <a:off x="2295" y="2253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3" name="Line 1178"/>
              <p:cNvSpPr>
                <a:spLocks noChangeShapeType="1"/>
              </p:cNvSpPr>
              <p:nvPr/>
            </p:nvSpPr>
            <p:spPr bwMode="auto">
              <a:xfrm>
                <a:off x="2196" y="2499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4" name="Line 1179"/>
              <p:cNvSpPr>
                <a:spLocks noChangeShapeType="1"/>
              </p:cNvSpPr>
              <p:nvPr/>
            </p:nvSpPr>
            <p:spPr bwMode="auto">
              <a:xfrm>
                <a:off x="2196" y="2499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5" name="Line 1180"/>
              <p:cNvSpPr>
                <a:spLocks noChangeShapeType="1"/>
              </p:cNvSpPr>
              <p:nvPr/>
            </p:nvSpPr>
            <p:spPr bwMode="auto">
              <a:xfrm>
                <a:off x="2295" y="2253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6" name="Line 1181"/>
              <p:cNvSpPr>
                <a:spLocks noChangeShapeType="1"/>
              </p:cNvSpPr>
              <p:nvPr/>
            </p:nvSpPr>
            <p:spPr bwMode="auto">
              <a:xfrm>
                <a:off x="2295" y="2253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7" name="Line 1182"/>
              <p:cNvSpPr>
                <a:spLocks noChangeShapeType="1"/>
              </p:cNvSpPr>
              <p:nvPr/>
            </p:nvSpPr>
            <p:spPr bwMode="auto">
              <a:xfrm>
                <a:off x="2260" y="247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8" name="Line 1183"/>
              <p:cNvSpPr>
                <a:spLocks noChangeShapeType="1"/>
              </p:cNvSpPr>
              <p:nvPr/>
            </p:nvSpPr>
            <p:spPr bwMode="auto">
              <a:xfrm>
                <a:off x="2260" y="2476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9" name="Line 1184"/>
              <p:cNvSpPr>
                <a:spLocks noChangeShapeType="1"/>
              </p:cNvSpPr>
              <p:nvPr/>
            </p:nvSpPr>
            <p:spPr bwMode="auto">
              <a:xfrm>
                <a:off x="2295" y="2253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0" name="Line 1185"/>
              <p:cNvSpPr>
                <a:spLocks noChangeShapeType="1"/>
              </p:cNvSpPr>
              <p:nvPr/>
            </p:nvSpPr>
            <p:spPr bwMode="auto">
              <a:xfrm>
                <a:off x="2295" y="2253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1" name="Line 1186"/>
              <p:cNvSpPr>
                <a:spLocks noChangeShapeType="1"/>
              </p:cNvSpPr>
              <p:nvPr/>
            </p:nvSpPr>
            <p:spPr bwMode="auto">
              <a:xfrm>
                <a:off x="2297" y="248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2" name="Line 1187"/>
              <p:cNvSpPr>
                <a:spLocks noChangeShapeType="1"/>
              </p:cNvSpPr>
              <p:nvPr/>
            </p:nvSpPr>
            <p:spPr bwMode="auto">
              <a:xfrm>
                <a:off x="2297" y="248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3" name="Line 1188"/>
              <p:cNvSpPr>
                <a:spLocks noChangeShapeType="1"/>
              </p:cNvSpPr>
              <p:nvPr/>
            </p:nvSpPr>
            <p:spPr bwMode="auto">
              <a:xfrm>
                <a:off x="2295" y="2253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4" name="Line 1189"/>
              <p:cNvSpPr>
                <a:spLocks noChangeShapeType="1"/>
              </p:cNvSpPr>
              <p:nvPr/>
            </p:nvSpPr>
            <p:spPr bwMode="auto">
              <a:xfrm>
                <a:off x="2295" y="2253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5" name="Line 1190"/>
              <p:cNvSpPr>
                <a:spLocks noChangeShapeType="1"/>
              </p:cNvSpPr>
              <p:nvPr/>
            </p:nvSpPr>
            <p:spPr bwMode="auto">
              <a:xfrm>
                <a:off x="2336" y="2489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6" name="Line 1191"/>
              <p:cNvSpPr>
                <a:spLocks noChangeShapeType="1"/>
              </p:cNvSpPr>
              <p:nvPr/>
            </p:nvSpPr>
            <p:spPr bwMode="auto">
              <a:xfrm>
                <a:off x="2336" y="2489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7" name="Freeform 1192"/>
              <p:cNvSpPr/>
              <p:nvPr/>
            </p:nvSpPr>
            <p:spPr bwMode="auto">
              <a:xfrm>
                <a:off x="2270" y="2253"/>
                <a:ext cx="50" cy="273"/>
              </a:xfrm>
              <a:custGeom>
                <a:avLst/>
                <a:gdLst>
                  <a:gd name="T0" fmla="*/ 14 w 26"/>
                  <a:gd name="T1" fmla="*/ 0 h 141"/>
                  <a:gd name="T2" fmla="*/ 26 w 26"/>
                  <a:gd name="T3" fmla="*/ 141 h 141"/>
                  <a:gd name="T4" fmla="*/ 24 w 26"/>
                  <a:gd name="T5" fmla="*/ 141 h 141"/>
                  <a:gd name="T6" fmla="*/ 13 w 26"/>
                  <a:gd name="T7" fmla="*/ 0 h 141"/>
                  <a:gd name="T8" fmla="*/ 14 w 26"/>
                  <a:gd name="T9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1">
                    <a:moveTo>
                      <a:pt x="14" y="0"/>
                    </a:moveTo>
                    <a:cubicBezTo>
                      <a:pt x="2" y="61"/>
                      <a:pt x="26" y="140"/>
                      <a:pt x="26" y="141"/>
                    </a:cubicBezTo>
                    <a:cubicBezTo>
                      <a:pt x="24" y="141"/>
                      <a:pt x="24" y="141"/>
                      <a:pt x="24" y="141"/>
                    </a:cubicBezTo>
                    <a:cubicBezTo>
                      <a:pt x="24" y="140"/>
                      <a:pt x="0" y="61"/>
                      <a:pt x="13" y="0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8" name="Freeform 1193"/>
              <p:cNvSpPr/>
              <p:nvPr/>
            </p:nvSpPr>
            <p:spPr bwMode="auto">
              <a:xfrm>
                <a:off x="2254" y="2253"/>
                <a:ext cx="43" cy="267"/>
              </a:xfrm>
              <a:custGeom>
                <a:avLst/>
                <a:gdLst>
                  <a:gd name="T0" fmla="*/ 22 w 22"/>
                  <a:gd name="T1" fmla="*/ 1 h 138"/>
                  <a:gd name="T2" fmla="*/ 15 w 22"/>
                  <a:gd name="T3" fmla="*/ 137 h 138"/>
                  <a:gd name="T4" fmla="*/ 13 w 22"/>
                  <a:gd name="T5" fmla="*/ 138 h 138"/>
                  <a:gd name="T6" fmla="*/ 21 w 22"/>
                  <a:gd name="T7" fmla="*/ 0 h 138"/>
                  <a:gd name="T8" fmla="*/ 22 w 22"/>
                  <a:gd name="T9" fmla="*/ 1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38">
                    <a:moveTo>
                      <a:pt x="22" y="1"/>
                    </a:moveTo>
                    <a:cubicBezTo>
                      <a:pt x="2" y="58"/>
                      <a:pt x="15" y="136"/>
                      <a:pt x="15" y="137"/>
                    </a:cubicBezTo>
                    <a:cubicBezTo>
                      <a:pt x="13" y="138"/>
                      <a:pt x="13" y="138"/>
                      <a:pt x="13" y="138"/>
                    </a:cubicBezTo>
                    <a:cubicBezTo>
                      <a:pt x="13" y="137"/>
                      <a:pt x="0" y="58"/>
                      <a:pt x="21" y="0"/>
                    </a:cubicBezTo>
                    <a:lnTo>
                      <a:pt x="2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9" name="Freeform 1194"/>
              <p:cNvSpPr/>
              <p:nvPr/>
            </p:nvSpPr>
            <p:spPr bwMode="auto">
              <a:xfrm>
                <a:off x="2239" y="2253"/>
                <a:ext cx="58" cy="256"/>
              </a:xfrm>
              <a:custGeom>
                <a:avLst/>
                <a:gdLst>
                  <a:gd name="T0" fmla="*/ 30 w 30"/>
                  <a:gd name="T1" fmla="*/ 1 h 132"/>
                  <a:gd name="T2" fmla="*/ 4 w 30"/>
                  <a:gd name="T3" fmla="*/ 132 h 132"/>
                  <a:gd name="T4" fmla="*/ 2 w 30"/>
                  <a:gd name="T5" fmla="*/ 132 h 132"/>
                  <a:gd name="T6" fmla="*/ 29 w 30"/>
                  <a:gd name="T7" fmla="*/ 0 h 132"/>
                  <a:gd name="T8" fmla="*/ 30 w 30"/>
                  <a:gd name="T9" fmla="*/ 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132">
                    <a:moveTo>
                      <a:pt x="30" y="1"/>
                    </a:moveTo>
                    <a:cubicBezTo>
                      <a:pt x="2" y="55"/>
                      <a:pt x="4" y="131"/>
                      <a:pt x="4" y="132"/>
                    </a:cubicBezTo>
                    <a:cubicBezTo>
                      <a:pt x="2" y="132"/>
                      <a:pt x="2" y="132"/>
                      <a:pt x="2" y="132"/>
                    </a:cubicBezTo>
                    <a:cubicBezTo>
                      <a:pt x="2" y="131"/>
                      <a:pt x="0" y="55"/>
                      <a:pt x="29" y="0"/>
                    </a:cubicBez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0" name="Freeform 1195"/>
              <p:cNvSpPr/>
              <p:nvPr/>
            </p:nvSpPr>
            <p:spPr bwMode="auto">
              <a:xfrm>
                <a:off x="2208" y="2253"/>
                <a:ext cx="89" cy="242"/>
              </a:xfrm>
              <a:custGeom>
                <a:avLst/>
                <a:gdLst>
                  <a:gd name="T0" fmla="*/ 46 w 46"/>
                  <a:gd name="T1" fmla="*/ 1 h 125"/>
                  <a:gd name="T2" fmla="*/ 2 w 46"/>
                  <a:gd name="T3" fmla="*/ 125 h 125"/>
                  <a:gd name="T4" fmla="*/ 0 w 46"/>
                  <a:gd name="T5" fmla="*/ 125 h 125"/>
                  <a:gd name="T6" fmla="*/ 45 w 46"/>
                  <a:gd name="T7" fmla="*/ 0 h 125"/>
                  <a:gd name="T8" fmla="*/ 46 w 46"/>
                  <a:gd name="T9" fmla="*/ 1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125">
                    <a:moveTo>
                      <a:pt x="46" y="1"/>
                    </a:moveTo>
                    <a:cubicBezTo>
                      <a:pt x="11" y="51"/>
                      <a:pt x="2" y="124"/>
                      <a:pt x="2" y="125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1" y="124"/>
                      <a:pt x="9" y="50"/>
                      <a:pt x="45" y="0"/>
                    </a:cubicBezTo>
                    <a:lnTo>
                      <a:pt x="4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1" name="Freeform 1196"/>
              <p:cNvSpPr/>
              <p:nvPr/>
            </p:nvSpPr>
            <p:spPr bwMode="auto">
              <a:xfrm>
                <a:off x="2175" y="2253"/>
                <a:ext cx="122" cy="225"/>
              </a:xfrm>
              <a:custGeom>
                <a:avLst/>
                <a:gdLst>
                  <a:gd name="T0" fmla="*/ 63 w 63"/>
                  <a:gd name="T1" fmla="*/ 1 h 116"/>
                  <a:gd name="T2" fmla="*/ 2 w 63"/>
                  <a:gd name="T3" fmla="*/ 116 h 116"/>
                  <a:gd name="T4" fmla="*/ 0 w 63"/>
                  <a:gd name="T5" fmla="*/ 115 h 116"/>
                  <a:gd name="T6" fmla="*/ 62 w 63"/>
                  <a:gd name="T7" fmla="*/ 0 h 116"/>
                  <a:gd name="T8" fmla="*/ 63 w 63"/>
                  <a:gd name="T9" fmla="*/ 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116">
                    <a:moveTo>
                      <a:pt x="63" y="1"/>
                    </a:moveTo>
                    <a:cubicBezTo>
                      <a:pt x="21" y="45"/>
                      <a:pt x="2" y="115"/>
                      <a:pt x="2" y="116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1" y="115"/>
                      <a:pt x="19" y="45"/>
                      <a:pt x="62" y="0"/>
                    </a:cubicBezTo>
                    <a:lnTo>
                      <a:pt x="6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2" name="Freeform 1197"/>
              <p:cNvSpPr>
                <a:spLocks noEditPoints="1"/>
              </p:cNvSpPr>
              <p:nvPr/>
            </p:nvSpPr>
            <p:spPr bwMode="auto">
              <a:xfrm>
                <a:off x="1814" y="1938"/>
                <a:ext cx="43" cy="41"/>
              </a:xfrm>
              <a:custGeom>
                <a:avLst/>
                <a:gdLst>
                  <a:gd name="T0" fmla="*/ 18 w 22"/>
                  <a:gd name="T1" fmla="*/ 4 h 21"/>
                  <a:gd name="T2" fmla="*/ 17 w 22"/>
                  <a:gd name="T3" fmla="*/ 17 h 21"/>
                  <a:gd name="T4" fmla="*/ 4 w 22"/>
                  <a:gd name="T5" fmla="*/ 17 h 21"/>
                  <a:gd name="T6" fmla="*/ 4 w 22"/>
                  <a:gd name="T7" fmla="*/ 3 h 21"/>
                  <a:gd name="T8" fmla="*/ 18 w 22"/>
                  <a:gd name="T9" fmla="*/ 4 h 21"/>
                  <a:gd name="T10" fmla="*/ 6 w 22"/>
                  <a:gd name="T11" fmla="*/ 15 h 21"/>
                  <a:gd name="T12" fmla="*/ 15 w 22"/>
                  <a:gd name="T13" fmla="*/ 15 h 21"/>
                  <a:gd name="T14" fmla="*/ 16 w 22"/>
                  <a:gd name="T15" fmla="*/ 6 h 21"/>
                  <a:gd name="T16" fmla="*/ 6 w 22"/>
                  <a:gd name="T17" fmla="*/ 6 h 21"/>
                  <a:gd name="T18" fmla="*/ 6 w 22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8" y="4"/>
                    </a:moveTo>
                    <a:cubicBezTo>
                      <a:pt x="22" y="8"/>
                      <a:pt x="21" y="14"/>
                      <a:pt x="17" y="17"/>
                    </a:cubicBezTo>
                    <a:cubicBezTo>
                      <a:pt x="13" y="21"/>
                      <a:pt x="7" y="21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8" y="0"/>
                      <a:pt x="14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8" y="17"/>
                      <a:pt x="13" y="17"/>
                      <a:pt x="15" y="15"/>
                    </a:cubicBezTo>
                    <a:cubicBezTo>
                      <a:pt x="18" y="13"/>
                      <a:pt x="18" y="8"/>
                      <a:pt x="16" y="6"/>
                    </a:cubicBezTo>
                    <a:cubicBezTo>
                      <a:pt x="13" y="3"/>
                      <a:pt x="9" y="3"/>
                      <a:pt x="6" y="6"/>
                    </a:cubicBezTo>
                    <a:cubicBezTo>
                      <a:pt x="4" y="8"/>
                      <a:pt x="4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3" name="Freeform 1198"/>
              <p:cNvSpPr>
                <a:spLocks noEditPoints="1"/>
              </p:cNvSpPr>
              <p:nvPr/>
            </p:nvSpPr>
            <p:spPr bwMode="auto">
              <a:xfrm>
                <a:off x="1849" y="1952"/>
                <a:ext cx="41" cy="41"/>
              </a:xfrm>
              <a:custGeom>
                <a:avLst/>
                <a:gdLst>
                  <a:gd name="T0" fmla="*/ 18 w 21"/>
                  <a:gd name="T1" fmla="*/ 4 h 21"/>
                  <a:gd name="T2" fmla="*/ 17 w 21"/>
                  <a:gd name="T3" fmla="*/ 18 h 21"/>
                  <a:gd name="T4" fmla="*/ 4 w 21"/>
                  <a:gd name="T5" fmla="*/ 17 h 21"/>
                  <a:gd name="T6" fmla="*/ 4 w 21"/>
                  <a:gd name="T7" fmla="*/ 3 h 21"/>
                  <a:gd name="T8" fmla="*/ 18 w 21"/>
                  <a:gd name="T9" fmla="*/ 4 h 21"/>
                  <a:gd name="T10" fmla="*/ 6 w 21"/>
                  <a:gd name="T11" fmla="*/ 15 h 21"/>
                  <a:gd name="T12" fmla="*/ 15 w 21"/>
                  <a:gd name="T13" fmla="*/ 15 h 21"/>
                  <a:gd name="T14" fmla="*/ 15 w 21"/>
                  <a:gd name="T15" fmla="*/ 6 h 21"/>
                  <a:gd name="T16" fmla="*/ 6 w 21"/>
                  <a:gd name="T17" fmla="*/ 6 h 21"/>
                  <a:gd name="T18" fmla="*/ 6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8" y="4"/>
                    </a:moveTo>
                    <a:cubicBezTo>
                      <a:pt x="21" y="8"/>
                      <a:pt x="21" y="14"/>
                      <a:pt x="17" y="18"/>
                    </a:cubicBezTo>
                    <a:cubicBezTo>
                      <a:pt x="13" y="21"/>
                      <a:pt x="7" y="21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8" y="0"/>
                      <a:pt x="14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8" y="17"/>
                      <a:pt x="13" y="18"/>
                      <a:pt x="15" y="15"/>
                    </a:cubicBezTo>
                    <a:cubicBezTo>
                      <a:pt x="18" y="13"/>
                      <a:pt x="18" y="9"/>
                      <a:pt x="15" y="6"/>
                    </a:cubicBezTo>
                    <a:cubicBezTo>
                      <a:pt x="13" y="3"/>
                      <a:pt x="9" y="3"/>
                      <a:pt x="6" y="6"/>
                    </a:cubicBezTo>
                    <a:cubicBezTo>
                      <a:pt x="4" y="8"/>
                      <a:pt x="4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4" name="Freeform 1199"/>
              <p:cNvSpPr>
                <a:spLocks noEditPoints="1"/>
              </p:cNvSpPr>
              <p:nvPr/>
            </p:nvSpPr>
            <p:spPr bwMode="auto">
              <a:xfrm>
                <a:off x="1884" y="1965"/>
                <a:ext cx="41" cy="41"/>
              </a:xfrm>
              <a:custGeom>
                <a:avLst/>
                <a:gdLst>
                  <a:gd name="T0" fmla="*/ 18 w 21"/>
                  <a:gd name="T1" fmla="*/ 4 h 21"/>
                  <a:gd name="T2" fmla="*/ 17 w 21"/>
                  <a:gd name="T3" fmla="*/ 18 h 21"/>
                  <a:gd name="T4" fmla="*/ 4 w 21"/>
                  <a:gd name="T5" fmla="*/ 17 h 21"/>
                  <a:gd name="T6" fmla="*/ 4 w 21"/>
                  <a:gd name="T7" fmla="*/ 3 h 21"/>
                  <a:gd name="T8" fmla="*/ 18 w 21"/>
                  <a:gd name="T9" fmla="*/ 4 h 21"/>
                  <a:gd name="T10" fmla="*/ 6 w 21"/>
                  <a:gd name="T11" fmla="*/ 15 h 21"/>
                  <a:gd name="T12" fmla="*/ 15 w 21"/>
                  <a:gd name="T13" fmla="*/ 15 h 21"/>
                  <a:gd name="T14" fmla="*/ 15 w 21"/>
                  <a:gd name="T15" fmla="*/ 6 h 21"/>
                  <a:gd name="T16" fmla="*/ 6 w 21"/>
                  <a:gd name="T17" fmla="*/ 6 h 21"/>
                  <a:gd name="T18" fmla="*/ 6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8" y="4"/>
                    </a:moveTo>
                    <a:cubicBezTo>
                      <a:pt x="21" y="8"/>
                      <a:pt x="21" y="14"/>
                      <a:pt x="17" y="18"/>
                    </a:cubicBezTo>
                    <a:cubicBezTo>
                      <a:pt x="13" y="21"/>
                      <a:pt x="7" y="21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8" y="0"/>
                      <a:pt x="14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8" y="18"/>
                      <a:pt x="13" y="18"/>
                      <a:pt x="15" y="15"/>
                    </a:cubicBezTo>
                    <a:cubicBezTo>
                      <a:pt x="18" y="13"/>
                      <a:pt x="18" y="9"/>
                      <a:pt x="15" y="6"/>
                    </a:cubicBezTo>
                    <a:cubicBezTo>
                      <a:pt x="13" y="4"/>
                      <a:pt x="9" y="3"/>
                      <a:pt x="6" y="6"/>
                    </a:cubicBezTo>
                    <a:cubicBezTo>
                      <a:pt x="4" y="8"/>
                      <a:pt x="4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5" name="Freeform 1200"/>
              <p:cNvSpPr>
                <a:spLocks noEditPoints="1"/>
              </p:cNvSpPr>
              <p:nvPr/>
            </p:nvSpPr>
            <p:spPr bwMode="auto">
              <a:xfrm>
                <a:off x="1919" y="1979"/>
                <a:ext cx="41" cy="41"/>
              </a:xfrm>
              <a:custGeom>
                <a:avLst/>
                <a:gdLst>
                  <a:gd name="T0" fmla="*/ 18 w 21"/>
                  <a:gd name="T1" fmla="*/ 4 h 21"/>
                  <a:gd name="T2" fmla="*/ 17 w 21"/>
                  <a:gd name="T3" fmla="*/ 18 h 21"/>
                  <a:gd name="T4" fmla="*/ 4 w 21"/>
                  <a:gd name="T5" fmla="*/ 17 h 21"/>
                  <a:gd name="T6" fmla="*/ 4 w 21"/>
                  <a:gd name="T7" fmla="*/ 4 h 21"/>
                  <a:gd name="T8" fmla="*/ 18 w 21"/>
                  <a:gd name="T9" fmla="*/ 4 h 21"/>
                  <a:gd name="T10" fmla="*/ 6 w 21"/>
                  <a:gd name="T11" fmla="*/ 15 h 21"/>
                  <a:gd name="T12" fmla="*/ 15 w 21"/>
                  <a:gd name="T13" fmla="*/ 15 h 21"/>
                  <a:gd name="T14" fmla="*/ 15 w 21"/>
                  <a:gd name="T15" fmla="*/ 6 h 21"/>
                  <a:gd name="T16" fmla="*/ 6 w 21"/>
                  <a:gd name="T17" fmla="*/ 6 h 21"/>
                  <a:gd name="T18" fmla="*/ 6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8" y="4"/>
                    </a:moveTo>
                    <a:cubicBezTo>
                      <a:pt x="21" y="8"/>
                      <a:pt x="21" y="14"/>
                      <a:pt x="17" y="18"/>
                    </a:cubicBezTo>
                    <a:cubicBezTo>
                      <a:pt x="13" y="21"/>
                      <a:pt x="7" y="21"/>
                      <a:pt x="4" y="17"/>
                    </a:cubicBezTo>
                    <a:cubicBezTo>
                      <a:pt x="0" y="13"/>
                      <a:pt x="0" y="7"/>
                      <a:pt x="4" y="4"/>
                    </a:cubicBezTo>
                    <a:cubicBezTo>
                      <a:pt x="8" y="0"/>
                      <a:pt x="14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8" y="18"/>
                      <a:pt x="13" y="18"/>
                      <a:pt x="15" y="15"/>
                    </a:cubicBezTo>
                    <a:cubicBezTo>
                      <a:pt x="18" y="13"/>
                      <a:pt x="18" y="9"/>
                      <a:pt x="15" y="6"/>
                    </a:cubicBezTo>
                    <a:cubicBezTo>
                      <a:pt x="13" y="4"/>
                      <a:pt x="9" y="4"/>
                      <a:pt x="6" y="6"/>
                    </a:cubicBezTo>
                    <a:cubicBezTo>
                      <a:pt x="4" y="8"/>
                      <a:pt x="4" y="13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6" name="Freeform 1201"/>
              <p:cNvSpPr>
                <a:spLocks noEditPoints="1"/>
              </p:cNvSpPr>
              <p:nvPr/>
            </p:nvSpPr>
            <p:spPr bwMode="auto">
              <a:xfrm>
                <a:off x="1956" y="1987"/>
                <a:ext cx="40" cy="41"/>
              </a:xfrm>
              <a:custGeom>
                <a:avLst/>
                <a:gdLst>
                  <a:gd name="T0" fmla="*/ 18 w 21"/>
                  <a:gd name="T1" fmla="*/ 4 h 21"/>
                  <a:gd name="T2" fmla="*/ 17 w 21"/>
                  <a:gd name="T3" fmla="*/ 18 h 21"/>
                  <a:gd name="T4" fmla="*/ 3 w 21"/>
                  <a:gd name="T5" fmla="*/ 17 h 21"/>
                  <a:gd name="T6" fmla="*/ 4 w 21"/>
                  <a:gd name="T7" fmla="*/ 4 h 21"/>
                  <a:gd name="T8" fmla="*/ 18 w 21"/>
                  <a:gd name="T9" fmla="*/ 4 h 21"/>
                  <a:gd name="T10" fmla="*/ 6 w 21"/>
                  <a:gd name="T11" fmla="*/ 15 h 21"/>
                  <a:gd name="T12" fmla="*/ 15 w 21"/>
                  <a:gd name="T13" fmla="*/ 15 h 21"/>
                  <a:gd name="T14" fmla="*/ 15 w 21"/>
                  <a:gd name="T15" fmla="*/ 6 h 21"/>
                  <a:gd name="T16" fmla="*/ 6 w 21"/>
                  <a:gd name="T17" fmla="*/ 6 h 21"/>
                  <a:gd name="T18" fmla="*/ 6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8" y="4"/>
                    </a:moveTo>
                    <a:cubicBezTo>
                      <a:pt x="21" y="8"/>
                      <a:pt x="21" y="14"/>
                      <a:pt x="17" y="18"/>
                    </a:cubicBezTo>
                    <a:cubicBezTo>
                      <a:pt x="13" y="21"/>
                      <a:pt x="7" y="21"/>
                      <a:pt x="3" y="17"/>
                    </a:cubicBezTo>
                    <a:cubicBezTo>
                      <a:pt x="0" y="13"/>
                      <a:pt x="0" y="7"/>
                      <a:pt x="4" y="4"/>
                    </a:cubicBezTo>
                    <a:cubicBezTo>
                      <a:pt x="8" y="0"/>
                      <a:pt x="14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8" y="18"/>
                      <a:pt x="12" y="18"/>
                      <a:pt x="15" y="15"/>
                    </a:cubicBezTo>
                    <a:cubicBezTo>
                      <a:pt x="18" y="13"/>
                      <a:pt x="18" y="9"/>
                      <a:pt x="15" y="6"/>
                    </a:cubicBezTo>
                    <a:cubicBezTo>
                      <a:pt x="13" y="4"/>
                      <a:pt x="9" y="3"/>
                      <a:pt x="6" y="6"/>
                    </a:cubicBezTo>
                    <a:cubicBezTo>
                      <a:pt x="4" y="8"/>
                      <a:pt x="3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7" name="Freeform 1202"/>
              <p:cNvSpPr>
                <a:spLocks noEditPoints="1"/>
              </p:cNvSpPr>
              <p:nvPr/>
            </p:nvSpPr>
            <p:spPr bwMode="auto">
              <a:xfrm>
                <a:off x="1993" y="1991"/>
                <a:ext cx="42" cy="40"/>
              </a:xfrm>
              <a:custGeom>
                <a:avLst/>
                <a:gdLst>
                  <a:gd name="T0" fmla="*/ 18 w 22"/>
                  <a:gd name="T1" fmla="*/ 4 h 21"/>
                  <a:gd name="T2" fmla="*/ 17 w 22"/>
                  <a:gd name="T3" fmla="*/ 17 h 21"/>
                  <a:gd name="T4" fmla="*/ 4 w 22"/>
                  <a:gd name="T5" fmla="*/ 17 h 21"/>
                  <a:gd name="T6" fmla="*/ 4 w 22"/>
                  <a:gd name="T7" fmla="*/ 3 h 21"/>
                  <a:gd name="T8" fmla="*/ 18 w 22"/>
                  <a:gd name="T9" fmla="*/ 4 h 21"/>
                  <a:gd name="T10" fmla="*/ 6 w 22"/>
                  <a:gd name="T11" fmla="*/ 15 h 21"/>
                  <a:gd name="T12" fmla="*/ 15 w 22"/>
                  <a:gd name="T13" fmla="*/ 15 h 21"/>
                  <a:gd name="T14" fmla="*/ 16 w 22"/>
                  <a:gd name="T15" fmla="*/ 6 h 21"/>
                  <a:gd name="T16" fmla="*/ 6 w 22"/>
                  <a:gd name="T17" fmla="*/ 6 h 21"/>
                  <a:gd name="T18" fmla="*/ 6 w 22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8" y="4"/>
                    </a:moveTo>
                    <a:cubicBezTo>
                      <a:pt x="22" y="8"/>
                      <a:pt x="21" y="14"/>
                      <a:pt x="17" y="17"/>
                    </a:cubicBezTo>
                    <a:cubicBezTo>
                      <a:pt x="13" y="21"/>
                      <a:pt x="7" y="21"/>
                      <a:pt x="4" y="17"/>
                    </a:cubicBezTo>
                    <a:cubicBezTo>
                      <a:pt x="0" y="13"/>
                      <a:pt x="0" y="7"/>
                      <a:pt x="4" y="3"/>
                    </a:cubicBezTo>
                    <a:cubicBezTo>
                      <a:pt x="8" y="0"/>
                      <a:pt x="14" y="0"/>
                      <a:pt x="18" y="4"/>
                    </a:cubicBezTo>
                    <a:close/>
                    <a:moveTo>
                      <a:pt x="6" y="15"/>
                    </a:moveTo>
                    <a:cubicBezTo>
                      <a:pt x="8" y="17"/>
                      <a:pt x="13" y="18"/>
                      <a:pt x="15" y="15"/>
                    </a:cubicBezTo>
                    <a:cubicBezTo>
                      <a:pt x="18" y="13"/>
                      <a:pt x="18" y="9"/>
                      <a:pt x="16" y="6"/>
                    </a:cubicBezTo>
                    <a:cubicBezTo>
                      <a:pt x="13" y="3"/>
                      <a:pt x="9" y="3"/>
                      <a:pt x="6" y="6"/>
                    </a:cubicBezTo>
                    <a:cubicBezTo>
                      <a:pt x="4" y="8"/>
                      <a:pt x="4" y="12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8" name="Freeform 1203"/>
              <p:cNvSpPr>
                <a:spLocks noEditPoints="1"/>
              </p:cNvSpPr>
              <p:nvPr/>
            </p:nvSpPr>
            <p:spPr bwMode="auto">
              <a:xfrm>
                <a:off x="2029" y="1993"/>
                <a:ext cx="43" cy="42"/>
              </a:xfrm>
              <a:custGeom>
                <a:avLst/>
                <a:gdLst>
                  <a:gd name="T0" fmla="*/ 18 w 22"/>
                  <a:gd name="T1" fmla="*/ 5 h 22"/>
                  <a:gd name="T2" fmla="*/ 18 w 22"/>
                  <a:gd name="T3" fmla="*/ 18 h 22"/>
                  <a:gd name="T4" fmla="*/ 4 w 22"/>
                  <a:gd name="T5" fmla="*/ 18 h 22"/>
                  <a:gd name="T6" fmla="*/ 4 w 22"/>
                  <a:gd name="T7" fmla="*/ 4 h 22"/>
                  <a:gd name="T8" fmla="*/ 18 w 22"/>
                  <a:gd name="T9" fmla="*/ 5 h 22"/>
                  <a:gd name="T10" fmla="*/ 6 w 22"/>
                  <a:gd name="T11" fmla="*/ 16 h 22"/>
                  <a:gd name="T12" fmla="*/ 15 w 22"/>
                  <a:gd name="T13" fmla="*/ 16 h 22"/>
                  <a:gd name="T14" fmla="*/ 16 w 22"/>
                  <a:gd name="T15" fmla="*/ 7 h 22"/>
                  <a:gd name="T16" fmla="*/ 7 w 22"/>
                  <a:gd name="T17" fmla="*/ 6 h 22"/>
                  <a:gd name="T18" fmla="*/ 6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8" y="5"/>
                    </a:moveTo>
                    <a:cubicBezTo>
                      <a:pt x="22" y="8"/>
                      <a:pt x="22" y="15"/>
                      <a:pt x="18" y="18"/>
                    </a:cubicBezTo>
                    <a:cubicBezTo>
                      <a:pt x="14" y="22"/>
                      <a:pt x="8" y="22"/>
                      <a:pt x="4" y="18"/>
                    </a:cubicBezTo>
                    <a:cubicBezTo>
                      <a:pt x="0" y="14"/>
                      <a:pt x="1" y="8"/>
                      <a:pt x="4" y="4"/>
                    </a:cubicBezTo>
                    <a:cubicBezTo>
                      <a:pt x="8" y="0"/>
                      <a:pt x="15" y="1"/>
                      <a:pt x="18" y="5"/>
                    </a:cubicBezTo>
                    <a:close/>
                    <a:moveTo>
                      <a:pt x="6" y="16"/>
                    </a:moveTo>
                    <a:cubicBezTo>
                      <a:pt x="9" y="18"/>
                      <a:pt x="13" y="18"/>
                      <a:pt x="15" y="16"/>
                    </a:cubicBezTo>
                    <a:cubicBezTo>
                      <a:pt x="18" y="13"/>
                      <a:pt x="18" y="9"/>
                      <a:pt x="16" y="7"/>
                    </a:cubicBezTo>
                    <a:cubicBezTo>
                      <a:pt x="13" y="4"/>
                      <a:pt x="9" y="4"/>
                      <a:pt x="7" y="6"/>
                    </a:cubicBezTo>
                    <a:cubicBezTo>
                      <a:pt x="4" y="9"/>
                      <a:pt x="4" y="13"/>
                      <a:pt x="6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9" name="Freeform 1204"/>
              <p:cNvSpPr>
                <a:spLocks noEditPoints="1"/>
              </p:cNvSpPr>
              <p:nvPr/>
            </p:nvSpPr>
            <p:spPr bwMode="auto">
              <a:xfrm>
                <a:off x="2068" y="1995"/>
                <a:ext cx="41" cy="42"/>
              </a:xfrm>
              <a:custGeom>
                <a:avLst/>
                <a:gdLst>
                  <a:gd name="T0" fmla="*/ 17 w 21"/>
                  <a:gd name="T1" fmla="*/ 4 h 22"/>
                  <a:gd name="T2" fmla="*/ 17 w 21"/>
                  <a:gd name="T3" fmla="*/ 18 h 22"/>
                  <a:gd name="T4" fmla="*/ 3 w 21"/>
                  <a:gd name="T5" fmla="*/ 18 h 22"/>
                  <a:gd name="T6" fmla="*/ 4 w 21"/>
                  <a:gd name="T7" fmla="*/ 4 h 22"/>
                  <a:gd name="T8" fmla="*/ 17 w 21"/>
                  <a:gd name="T9" fmla="*/ 4 h 22"/>
                  <a:gd name="T10" fmla="*/ 6 w 21"/>
                  <a:gd name="T11" fmla="*/ 15 h 22"/>
                  <a:gd name="T12" fmla="*/ 15 w 21"/>
                  <a:gd name="T13" fmla="*/ 16 h 22"/>
                  <a:gd name="T14" fmla="*/ 15 w 21"/>
                  <a:gd name="T15" fmla="*/ 7 h 22"/>
                  <a:gd name="T16" fmla="*/ 6 w 21"/>
                  <a:gd name="T17" fmla="*/ 6 h 22"/>
                  <a:gd name="T18" fmla="*/ 6 w 21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7" y="4"/>
                    </a:moveTo>
                    <a:cubicBezTo>
                      <a:pt x="21" y="8"/>
                      <a:pt x="21" y="14"/>
                      <a:pt x="17" y="18"/>
                    </a:cubicBezTo>
                    <a:cubicBezTo>
                      <a:pt x="13" y="22"/>
                      <a:pt x="7" y="21"/>
                      <a:pt x="3" y="18"/>
                    </a:cubicBezTo>
                    <a:cubicBezTo>
                      <a:pt x="0" y="14"/>
                      <a:pt x="0" y="7"/>
                      <a:pt x="4" y="4"/>
                    </a:cubicBezTo>
                    <a:cubicBezTo>
                      <a:pt x="8" y="0"/>
                      <a:pt x="14" y="0"/>
                      <a:pt x="17" y="4"/>
                    </a:cubicBezTo>
                    <a:close/>
                    <a:moveTo>
                      <a:pt x="6" y="15"/>
                    </a:moveTo>
                    <a:cubicBezTo>
                      <a:pt x="8" y="18"/>
                      <a:pt x="12" y="18"/>
                      <a:pt x="15" y="16"/>
                    </a:cubicBezTo>
                    <a:cubicBezTo>
                      <a:pt x="17" y="13"/>
                      <a:pt x="18" y="9"/>
                      <a:pt x="15" y="7"/>
                    </a:cubicBezTo>
                    <a:cubicBezTo>
                      <a:pt x="13" y="4"/>
                      <a:pt x="9" y="4"/>
                      <a:pt x="6" y="6"/>
                    </a:cubicBezTo>
                    <a:cubicBezTo>
                      <a:pt x="3" y="9"/>
                      <a:pt x="3" y="13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0" name="Freeform 1205"/>
              <p:cNvSpPr>
                <a:spLocks noEditPoints="1"/>
              </p:cNvSpPr>
              <p:nvPr/>
            </p:nvSpPr>
            <p:spPr bwMode="auto">
              <a:xfrm>
                <a:off x="2105" y="1993"/>
                <a:ext cx="41" cy="42"/>
              </a:xfrm>
              <a:custGeom>
                <a:avLst/>
                <a:gdLst>
                  <a:gd name="T0" fmla="*/ 18 w 21"/>
                  <a:gd name="T1" fmla="*/ 5 h 22"/>
                  <a:gd name="T2" fmla="*/ 17 w 21"/>
                  <a:gd name="T3" fmla="*/ 18 h 22"/>
                  <a:gd name="T4" fmla="*/ 4 w 21"/>
                  <a:gd name="T5" fmla="*/ 18 h 22"/>
                  <a:gd name="T6" fmla="*/ 4 w 21"/>
                  <a:gd name="T7" fmla="*/ 4 h 22"/>
                  <a:gd name="T8" fmla="*/ 18 w 21"/>
                  <a:gd name="T9" fmla="*/ 5 h 22"/>
                  <a:gd name="T10" fmla="*/ 6 w 21"/>
                  <a:gd name="T11" fmla="*/ 16 h 22"/>
                  <a:gd name="T12" fmla="*/ 15 w 21"/>
                  <a:gd name="T13" fmla="*/ 16 h 22"/>
                  <a:gd name="T14" fmla="*/ 15 w 21"/>
                  <a:gd name="T15" fmla="*/ 7 h 22"/>
                  <a:gd name="T16" fmla="*/ 6 w 21"/>
                  <a:gd name="T17" fmla="*/ 6 h 22"/>
                  <a:gd name="T18" fmla="*/ 6 w 21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8" y="5"/>
                    </a:moveTo>
                    <a:cubicBezTo>
                      <a:pt x="21" y="8"/>
                      <a:pt x="21" y="15"/>
                      <a:pt x="17" y="18"/>
                    </a:cubicBezTo>
                    <a:cubicBezTo>
                      <a:pt x="13" y="22"/>
                      <a:pt x="7" y="22"/>
                      <a:pt x="4" y="18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4" y="1"/>
                      <a:pt x="18" y="5"/>
                    </a:cubicBezTo>
                    <a:close/>
                    <a:moveTo>
                      <a:pt x="6" y="16"/>
                    </a:moveTo>
                    <a:cubicBezTo>
                      <a:pt x="8" y="18"/>
                      <a:pt x="13" y="18"/>
                      <a:pt x="15" y="16"/>
                    </a:cubicBezTo>
                    <a:cubicBezTo>
                      <a:pt x="18" y="13"/>
                      <a:pt x="18" y="9"/>
                      <a:pt x="15" y="7"/>
                    </a:cubicBezTo>
                    <a:cubicBezTo>
                      <a:pt x="13" y="4"/>
                      <a:pt x="9" y="4"/>
                      <a:pt x="6" y="6"/>
                    </a:cubicBezTo>
                    <a:cubicBezTo>
                      <a:pt x="4" y="9"/>
                      <a:pt x="4" y="13"/>
                      <a:pt x="6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1" name="Freeform 1206"/>
              <p:cNvSpPr/>
              <p:nvPr/>
            </p:nvSpPr>
            <p:spPr bwMode="auto">
              <a:xfrm>
                <a:off x="1818" y="1973"/>
                <a:ext cx="200" cy="318"/>
              </a:xfrm>
              <a:custGeom>
                <a:avLst/>
                <a:gdLst>
                  <a:gd name="T0" fmla="*/ 102 w 103"/>
                  <a:gd name="T1" fmla="*/ 164 h 164"/>
                  <a:gd name="T2" fmla="*/ 102 w 103"/>
                  <a:gd name="T3" fmla="*/ 164 h 164"/>
                  <a:gd name="T4" fmla="*/ 103 w 103"/>
                  <a:gd name="T5" fmla="*/ 163 h 164"/>
                  <a:gd name="T6" fmla="*/ 6 w 103"/>
                  <a:gd name="T7" fmla="*/ 0 h 164"/>
                  <a:gd name="T8" fmla="*/ 4 w 103"/>
                  <a:gd name="T9" fmla="*/ 0 h 164"/>
                  <a:gd name="T10" fmla="*/ 102 w 103"/>
                  <a:gd name="T11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3" h="164">
                    <a:moveTo>
                      <a:pt x="102" y="164"/>
                    </a:moveTo>
                    <a:cubicBezTo>
                      <a:pt x="102" y="164"/>
                      <a:pt x="102" y="164"/>
                      <a:pt x="102" y="164"/>
                    </a:cubicBezTo>
                    <a:cubicBezTo>
                      <a:pt x="102" y="163"/>
                      <a:pt x="103" y="163"/>
                      <a:pt x="103" y="163"/>
                    </a:cubicBezTo>
                    <a:cubicBezTo>
                      <a:pt x="2" y="106"/>
                      <a:pt x="6" y="1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0" y="106"/>
                      <a:pt x="102" y="1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2" name="Freeform 1207"/>
              <p:cNvSpPr>
                <a:spLocks noEditPoints="1"/>
              </p:cNvSpPr>
              <p:nvPr/>
            </p:nvSpPr>
            <p:spPr bwMode="auto">
              <a:xfrm>
                <a:off x="1804" y="1954"/>
                <a:ext cx="218" cy="351"/>
              </a:xfrm>
              <a:custGeom>
                <a:avLst/>
                <a:gdLst>
                  <a:gd name="T0" fmla="*/ 69 w 112"/>
                  <a:gd name="T1" fmla="*/ 151 h 181"/>
                  <a:gd name="T2" fmla="*/ 78 w 112"/>
                  <a:gd name="T3" fmla="*/ 152 h 181"/>
                  <a:gd name="T4" fmla="*/ 80 w 112"/>
                  <a:gd name="T5" fmla="*/ 154 h 181"/>
                  <a:gd name="T6" fmla="*/ 66 w 112"/>
                  <a:gd name="T7" fmla="*/ 141 h 181"/>
                  <a:gd name="T8" fmla="*/ 32 w 112"/>
                  <a:gd name="T9" fmla="*/ 94 h 181"/>
                  <a:gd name="T10" fmla="*/ 30 w 112"/>
                  <a:gd name="T11" fmla="*/ 109 h 181"/>
                  <a:gd name="T12" fmla="*/ 40 w 112"/>
                  <a:gd name="T13" fmla="*/ 108 h 181"/>
                  <a:gd name="T14" fmla="*/ 33 w 112"/>
                  <a:gd name="T15" fmla="*/ 97 h 181"/>
                  <a:gd name="T16" fmla="*/ 32 w 112"/>
                  <a:gd name="T17" fmla="*/ 94 h 181"/>
                  <a:gd name="T18" fmla="*/ 53 w 112"/>
                  <a:gd name="T19" fmla="*/ 140 h 181"/>
                  <a:gd name="T20" fmla="*/ 64 w 112"/>
                  <a:gd name="T21" fmla="*/ 138 h 181"/>
                  <a:gd name="T22" fmla="*/ 55 w 112"/>
                  <a:gd name="T23" fmla="*/ 129 h 181"/>
                  <a:gd name="T24" fmla="*/ 42 w 112"/>
                  <a:gd name="T25" fmla="*/ 111 h 181"/>
                  <a:gd name="T26" fmla="*/ 40 w 112"/>
                  <a:gd name="T27" fmla="*/ 125 h 181"/>
                  <a:gd name="T28" fmla="*/ 51 w 112"/>
                  <a:gd name="T29" fmla="*/ 124 h 181"/>
                  <a:gd name="T30" fmla="*/ 43 w 112"/>
                  <a:gd name="T31" fmla="*/ 114 h 181"/>
                  <a:gd name="T32" fmla="*/ 42 w 112"/>
                  <a:gd name="T33" fmla="*/ 111 h 181"/>
                  <a:gd name="T34" fmla="*/ 81 w 112"/>
                  <a:gd name="T35" fmla="*/ 166 h 181"/>
                  <a:gd name="T36" fmla="*/ 96 w 112"/>
                  <a:gd name="T37" fmla="*/ 165 h 181"/>
                  <a:gd name="T38" fmla="*/ 93 w 112"/>
                  <a:gd name="T39" fmla="*/ 164 h 181"/>
                  <a:gd name="T40" fmla="*/ 83 w 112"/>
                  <a:gd name="T41" fmla="*/ 156 h 181"/>
                  <a:gd name="T42" fmla="*/ 96 w 112"/>
                  <a:gd name="T43" fmla="*/ 165 h 181"/>
                  <a:gd name="T44" fmla="*/ 111 w 112"/>
                  <a:gd name="T45" fmla="*/ 177 h 181"/>
                  <a:gd name="T46" fmla="*/ 110 w 112"/>
                  <a:gd name="T47" fmla="*/ 174 h 181"/>
                  <a:gd name="T48" fmla="*/ 100 w 112"/>
                  <a:gd name="T49" fmla="*/ 174 h 181"/>
                  <a:gd name="T50" fmla="*/ 96 w 112"/>
                  <a:gd name="T51" fmla="*/ 165 h 181"/>
                  <a:gd name="T52" fmla="*/ 6 w 112"/>
                  <a:gd name="T53" fmla="*/ 22 h 181"/>
                  <a:gd name="T54" fmla="*/ 14 w 112"/>
                  <a:gd name="T55" fmla="*/ 39 h 181"/>
                  <a:gd name="T56" fmla="*/ 8 w 112"/>
                  <a:gd name="T57" fmla="*/ 34 h 181"/>
                  <a:gd name="T58" fmla="*/ 12 w 112"/>
                  <a:gd name="T59" fmla="*/ 23 h 181"/>
                  <a:gd name="T60" fmla="*/ 24 w 112"/>
                  <a:gd name="T61" fmla="*/ 76 h 181"/>
                  <a:gd name="T62" fmla="*/ 21 w 112"/>
                  <a:gd name="T63" fmla="*/ 91 h 181"/>
                  <a:gd name="T64" fmla="*/ 31 w 112"/>
                  <a:gd name="T65" fmla="*/ 91 h 181"/>
                  <a:gd name="T66" fmla="*/ 24 w 112"/>
                  <a:gd name="T67" fmla="*/ 80 h 181"/>
                  <a:gd name="T68" fmla="*/ 24 w 112"/>
                  <a:gd name="T69" fmla="*/ 76 h 181"/>
                  <a:gd name="T70" fmla="*/ 5 w 112"/>
                  <a:gd name="T71" fmla="*/ 16 h 181"/>
                  <a:gd name="T72" fmla="*/ 12 w 112"/>
                  <a:gd name="T73" fmla="*/ 16 h 181"/>
                  <a:gd name="T74" fmla="*/ 7 w 112"/>
                  <a:gd name="T75" fmla="*/ 5 h 181"/>
                  <a:gd name="T76" fmla="*/ 14 w 112"/>
                  <a:gd name="T77" fmla="*/ 39 h 181"/>
                  <a:gd name="T78" fmla="*/ 9 w 112"/>
                  <a:gd name="T79" fmla="*/ 55 h 181"/>
                  <a:gd name="T80" fmla="*/ 17 w 112"/>
                  <a:gd name="T81" fmla="*/ 54 h 181"/>
                  <a:gd name="T82" fmla="*/ 12 w 112"/>
                  <a:gd name="T83" fmla="*/ 44 h 181"/>
                  <a:gd name="T84" fmla="*/ 14 w 112"/>
                  <a:gd name="T85" fmla="*/ 39 h 181"/>
                  <a:gd name="T86" fmla="*/ 15 w 112"/>
                  <a:gd name="T87" fmla="*/ 60 h 181"/>
                  <a:gd name="T88" fmla="*/ 24 w 112"/>
                  <a:gd name="T89" fmla="*/ 76 h 181"/>
                  <a:gd name="T90" fmla="*/ 17 w 112"/>
                  <a:gd name="T91" fmla="*/ 71 h 181"/>
                  <a:gd name="T92" fmla="*/ 19 w 112"/>
                  <a:gd name="T93" fmla="*/ 61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2" h="181">
                    <a:moveTo>
                      <a:pt x="68" y="143"/>
                    </a:moveTo>
                    <a:cubicBezTo>
                      <a:pt x="66" y="146"/>
                      <a:pt x="66" y="149"/>
                      <a:pt x="69" y="151"/>
                    </a:cubicBezTo>
                    <a:cubicBezTo>
                      <a:pt x="71" y="154"/>
                      <a:pt x="75" y="154"/>
                      <a:pt x="78" y="152"/>
                    </a:cubicBezTo>
                    <a:cubicBezTo>
                      <a:pt x="78" y="152"/>
                      <a:pt x="78" y="152"/>
                      <a:pt x="78" y="152"/>
                    </a:cubicBezTo>
                    <a:cubicBezTo>
                      <a:pt x="79" y="152"/>
                      <a:pt x="79" y="153"/>
                      <a:pt x="80" y="154"/>
                    </a:cubicBezTo>
                    <a:cubicBezTo>
                      <a:pt x="80" y="154"/>
                      <a:pt x="80" y="154"/>
                      <a:pt x="80" y="154"/>
                    </a:cubicBezTo>
                    <a:cubicBezTo>
                      <a:pt x="76" y="158"/>
                      <a:pt x="70" y="158"/>
                      <a:pt x="66" y="154"/>
                    </a:cubicBezTo>
                    <a:cubicBezTo>
                      <a:pt x="63" y="150"/>
                      <a:pt x="63" y="145"/>
                      <a:pt x="66" y="141"/>
                    </a:cubicBezTo>
                    <a:cubicBezTo>
                      <a:pt x="67" y="142"/>
                      <a:pt x="68" y="142"/>
                      <a:pt x="68" y="143"/>
                    </a:cubicBezTo>
                    <a:close/>
                    <a:moveTo>
                      <a:pt x="32" y="94"/>
                    </a:moveTo>
                    <a:cubicBezTo>
                      <a:pt x="31" y="94"/>
                      <a:pt x="31" y="95"/>
                      <a:pt x="30" y="95"/>
                    </a:cubicBezTo>
                    <a:cubicBezTo>
                      <a:pt x="26" y="99"/>
                      <a:pt x="26" y="105"/>
                      <a:pt x="30" y="109"/>
                    </a:cubicBezTo>
                    <a:cubicBezTo>
                      <a:pt x="33" y="112"/>
                      <a:pt x="38" y="113"/>
                      <a:pt x="42" y="111"/>
                    </a:cubicBezTo>
                    <a:cubicBezTo>
                      <a:pt x="41" y="110"/>
                      <a:pt x="40" y="109"/>
                      <a:pt x="40" y="108"/>
                    </a:cubicBezTo>
                    <a:cubicBezTo>
                      <a:pt x="37" y="109"/>
                      <a:pt x="34" y="109"/>
                      <a:pt x="32" y="107"/>
                    </a:cubicBezTo>
                    <a:cubicBezTo>
                      <a:pt x="30" y="104"/>
                      <a:pt x="30" y="100"/>
                      <a:pt x="33" y="97"/>
                    </a:cubicBezTo>
                    <a:cubicBezTo>
                      <a:pt x="33" y="97"/>
                      <a:pt x="33" y="97"/>
                      <a:pt x="34" y="97"/>
                    </a:cubicBezTo>
                    <a:cubicBezTo>
                      <a:pt x="33" y="96"/>
                      <a:pt x="33" y="95"/>
                      <a:pt x="32" y="94"/>
                    </a:cubicBezTo>
                    <a:close/>
                    <a:moveTo>
                      <a:pt x="53" y="126"/>
                    </a:moveTo>
                    <a:cubicBezTo>
                      <a:pt x="49" y="130"/>
                      <a:pt x="49" y="136"/>
                      <a:pt x="53" y="140"/>
                    </a:cubicBezTo>
                    <a:cubicBezTo>
                      <a:pt x="56" y="144"/>
                      <a:pt x="62" y="144"/>
                      <a:pt x="66" y="141"/>
                    </a:cubicBezTo>
                    <a:cubicBezTo>
                      <a:pt x="65" y="140"/>
                      <a:pt x="64" y="139"/>
                      <a:pt x="64" y="138"/>
                    </a:cubicBezTo>
                    <a:cubicBezTo>
                      <a:pt x="61" y="140"/>
                      <a:pt x="57" y="140"/>
                      <a:pt x="55" y="138"/>
                    </a:cubicBezTo>
                    <a:cubicBezTo>
                      <a:pt x="53" y="135"/>
                      <a:pt x="53" y="131"/>
                      <a:pt x="55" y="129"/>
                    </a:cubicBezTo>
                    <a:cubicBezTo>
                      <a:pt x="54" y="128"/>
                      <a:pt x="54" y="127"/>
                      <a:pt x="53" y="126"/>
                    </a:cubicBezTo>
                    <a:close/>
                    <a:moveTo>
                      <a:pt x="42" y="111"/>
                    </a:moveTo>
                    <a:cubicBezTo>
                      <a:pt x="41" y="111"/>
                      <a:pt x="41" y="111"/>
                      <a:pt x="41" y="111"/>
                    </a:cubicBezTo>
                    <a:cubicBezTo>
                      <a:pt x="37" y="115"/>
                      <a:pt x="37" y="121"/>
                      <a:pt x="40" y="125"/>
                    </a:cubicBezTo>
                    <a:cubicBezTo>
                      <a:pt x="44" y="128"/>
                      <a:pt x="49" y="129"/>
                      <a:pt x="53" y="126"/>
                    </a:cubicBezTo>
                    <a:cubicBezTo>
                      <a:pt x="52" y="125"/>
                      <a:pt x="52" y="125"/>
                      <a:pt x="51" y="124"/>
                    </a:cubicBezTo>
                    <a:cubicBezTo>
                      <a:pt x="48" y="125"/>
                      <a:pt x="45" y="125"/>
                      <a:pt x="43" y="123"/>
                    </a:cubicBezTo>
                    <a:cubicBezTo>
                      <a:pt x="40" y="120"/>
                      <a:pt x="41" y="116"/>
                      <a:pt x="43" y="114"/>
                    </a:cubicBezTo>
                    <a:cubicBezTo>
                      <a:pt x="43" y="114"/>
                      <a:pt x="43" y="114"/>
                      <a:pt x="43" y="113"/>
                    </a:cubicBezTo>
                    <a:cubicBezTo>
                      <a:pt x="43" y="113"/>
                      <a:pt x="42" y="112"/>
                      <a:pt x="42" y="111"/>
                    </a:cubicBezTo>
                    <a:close/>
                    <a:moveTo>
                      <a:pt x="80" y="154"/>
                    </a:moveTo>
                    <a:cubicBezTo>
                      <a:pt x="78" y="157"/>
                      <a:pt x="78" y="162"/>
                      <a:pt x="81" y="166"/>
                    </a:cubicBezTo>
                    <a:cubicBezTo>
                      <a:pt x="85" y="170"/>
                      <a:pt x="91" y="170"/>
                      <a:pt x="95" y="166"/>
                    </a:cubicBezTo>
                    <a:cubicBezTo>
                      <a:pt x="95" y="166"/>
                      <a:pt x="96" y="166"/>
                      <a:pt x="96" y="165"/>
                    </a:cubicBezTo>
                    <a:cubicBezTo>
                      <a:pt x="95" y="165"/>
                      <a:pt x="94" y="164"/>
                      <a:pt x="93" y="163"/>
                    </a:cubicBezTo>
                    <a:cubicBezTo>
                      <a:pt x="93" y="164"/>
                      <a:pt x="93" y="164"/>
                      <a:pt x="93" y="164"/>
                    </a:cubicBezTo>
                    <a:cubicBezTo>
                      <a:pt x="90" y="166"/>
                      <a:pt x="86" y="166"/>
                      <a:pt x="84" y="163"/>
                    </a:cubicBezTo>
                    <a:cubicBezTo>
                      <a:pt x="82" y="161"/>
                      <a:pt x="82" y="158"/>
                      <a:pt x="83" y="156"/>
                    </a:cubicBezTo>
                    <a:cubicBezTo>
                      <a:pt x="82" y="155"/>
                      <a:pt x="81" y="154"/>
                      <a:pt x="80" y="154"/>
                    </a:cubicBezTo>
                    <a:close/>
                    <a:moveTo>
                      <a:pt x="96" y="165"/>
                    </a:moveTo>
                    <a:cubicBezTo>
                      <a:pt x="94" y="169"/>
                      <a:pt x="95" y="173"/>
                      <a:pt x="97" y="176"/>
                    </a:cubicBezTo>
                    <a:cubicBezTo>
                      <a:pt x="101" y="180"/>
                      <a:pt x="107" y="181"/>
                      <a:pt x="111" y="177"/>
                    </a:cubicBezTo>
                    <a:cubicBezTo>
                      <a:pt x="112" y="176"/>
                      <a:pt x="112" y="176"/>
                      <a:pt x="112" y="175"/>
                    </a:cubicBezTo>
                    <a:cubicBezTo>
                      <a:pt x="111" y="175"/>
                      <a:pt x="111" y="174"/>
                      <a:pt x="110" y="174"/>
                    </a:cubicBezTo>
                    <a:cubicBezTo>
                      <a:pt x="109" y="174"/>
                      <a:pt x="109" y="174"/>
                      <a:pt x="109" y="175"/>
                    </a:cubicBezTo>
                    <a:cubicBezTo>
                      <a:pt x="106" y="177"/>
                      <a:pt x="102" y="177"/>
                      <a:pt x="100" y="174"/>
                    </a:cubicBezTo>
                    <a:cubicBezTo>
                      <a:pt x="98" y="172"/>
                      <a:pt x="98" y="169"/>
                      <a:pt x="99" y="167"/>
                    </a:cubicBezTo>
                    <a:cubicBezTo>
                      <a:pt x="98" y="167"/>
                      <a:pt x="97" y="166"/>
                      <a:pt x="96" y="165"/>
                    </a:cubicBezTo>
                    <a:close/>
                    <a:moveTo>
                      <a:pt x="12" y="20"/>
                    </a:moveTo>
                    <a:cubicBezTo>
                      <a:pt x="10" y="20"/>
                      <a:pt x="8" y="21"/>
                      <a:pt x="6" y="22"/>
                    </a:cubicBezTo>
                    <a:cubicBezTo>
                      <a:pt x="2" y="26"/>
                      <a:pt x="2" y="32"/>
                      <a:pt x="6" y="36"/>
                    </a:cubicBezTo>
                    <a:cubicBezTo>
                      <a:pt x="8" y="38"/>
                      <a:pt x="11" y="39"/>
                      <a:pt x="14" y="39"/>
                    </a:cubicBezTo>
                    <a:cubicBezTo>
                      <a:pt x="14" y="38"/>
                      <a:pt x="14" y="37"/>
                      <a:pt x="14" y="35"/>
                    </a:cubicBezTo>
                    <a:cubicBezTo>
                      <a:pt x="12" y="36"/>
                      <a:pt x="10" y="35"/>
                      <a:pt x="8" y="34"/>
                    </a:cubicBezTo>
                    <a:cubicBezTo>
                      <a:pt x="6" y="31"/>
                      <a:pt x="6" y="27"/>
                      <a:pt x="8" y="24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12" y="22"/>
                      <a:pt x="12" y="21"/>
                      <a:pt x="12" y="20"/>
                    </a:cubicBezTo>
                    <a:close/>
                    <a:moveTo>
                      <a:pt x="24" y="76"/>
                    </a:moveTo>
                    <a:cubicBezTo>
                      <a:pt x="23" y="77"/>
                      <a:pt x="23" y="77"/>
                      <a:pt x="22" y="78"/>
                    </a:cubicBezTo>
                    <a:cubicBezTo>
                      <a:pt x="18" y="81"/>
                      <a:pt x="18" y="88"/>
                      <a:pt x="21" y="91"/>
                    </a:cubicBezTo>
                    <a:cubicBezTo>
                      <a:pt x="24" y="94"/>
                      <a:pt x="28" y="95"/>
                      <a:pt x="32" y="94"/>
                    </a:cubicBezTo>
                    <a:cubicBezTo>
                      <a:pt x="32" y="93"/>
                      <a:pt x="31" y="92"/>
                      <a:pt x="31" y="91"/>
                    </a:cubicBezTo>
                    <a:cubicBezTo>
                      <a:pt x="28" y="92"/>
                      <a:pt x="26" y="91"/>
                      <a:pt x="24" y="89"/>
                    </a:cubicBezTo>
                    <a:cubicBezTo>
                      <a:pt x="21" y="87"/>
                      <a:pt x="21" y="83"/>
                      <a:pt x="24" y="80"/>
                    </a:cubicBezTo>
                    <a:cubicBezTo>
                      <a:pt x="24" y="80"/>
                      <a:pt x="25" y="80"/>
                      <a:pt x="25" y="79"/>
                    </a:cubicBezTo>
                    <a:cubicBezTo>
                      <a:pt x="25" y="78"/>
                      <a:pt x="25" y="77"/>
                      <a:pt x="24" y="76"/>
                    </a:cubicBezTo>
                    <a:close/>
                    <a:moveTo>
                      <a:pt x="7" y="0"/>
                    </a:moveTo>
                    <a:cubicBezTo>
                      <a:pt x="3" y="4"/>
                      <a:pt x="0" y="11"/>
                      <a:pt x="5" y="16"/>
                    </a:cubicBezTo>
                    <a:cubicBezTo>
                      <a:pt x="7" y="19"/>
                      <a:pt x="9" y="20"/>
                      <a:pt x="12" y="20"/>
                    </a:cubicBezTo>
                    <a:cubicBezTo>
                      <a:pt x="12" y="18"/>
                      <a:pt x="12" y="17"/>
                      <a:pt x="12" y="16"/>
                    </a:cubicBezTo>
                    <a:cubicBezTo>
                      <a:pt x="10" y="16"/>
                      <a:pt x="8" y="16"/>
                      <a:pt x="7" y="14"/>
                    </a:cubicBezTo>
                    <a:cubicBezTo>
                      <a:pt x="5" y="12"/>
                      <a:pt x="5" y="8"/>
                      <a:pt x="7" y="5"/>
                    </a:cubicBezTo>
                    <a:lnTo>
                      <a:pt x="7" y="0"/>
                    </a:lnTo>
                    <a:close/>
                    <a:moveTo>
                      <a:pt x="14" y="39"/>
                    </a:moveTo>
                    <a:cubicBezTo>
                      <a:pt x="12" y="39"/>
                      <a:pt x="11" y="40"/>
                      <a:pt x="9" y="41"/>
                    </a:cubicBezTo>
                    <a:cubicBezTo>
                      <a:pt x="6" y="45"/>
                      <a:pt x="5" y="51"/>
                      <a:pt x="9" y="55"/>
                    </a:cubicBezTo>
                    <a:cubicBezTo>
                      <a:pt x="11" y="58"/>
                      <a:pt x="15" y="58"/>
                      <a:pt x="18" y="58"/>
                    </a:cubicBezTo>
                    <a:cubicBezTo>
                      <a:pt x="18" y="57"/>
                      <a:pt x="18" y="56"/>
                      <a:pt x="17" y="54"/>
                    </a:cubicBezTo>
                    <a:cubicBezTo>
                      <a:pt x="15" y="55"/>
                      <a:pt x="13" y="54"/>
                      <a:pt x="11" y="53"/>
                    </a:cubicBezTo>
                    <a:cubicBezTo>
                      <a:pt x="9" y="50"/>
                      <a:pt x="9" y="46"/>
                      <a:pt x="12" y="44"/>
                    </a:cubicBezTo>
                    <a:cubicBezTo>
                      <a:pt x="13" y="43"/>
                      <a:pt x="14" y="42"/>
                      <a:pt x="15" y="42"/>
                    </a:cubicBezTo>
                    <a:cubicBezTo>
                      <a:pt x="15" y="41"/>
                      <a:pt x="14" y="40"/>
                      <a:pt x="14" y="39"/>
                    </a:cubicBezTo>
                    <a:close/>
                    <a:moveTo>
                      <a:pt x="18" y="58"/>
                    </a:moveTo>
                    <a:cubicBezTo>
                      <a:pt x="17" y="58"/>
                      <a:pt x="16" y="59"/>
                      <a:pt x="15" y="60"/>
                    </a:cubicBezTo>
                    <a:cubicBezTo>
                      <a:pt x="11" y="63"/>
                      <a:pt x="11" y="70"/>
                      <a:pt x="14" y="74"/>
                    </a:cubicBezTo>
                    <a:cubicBezTo>
                      <a:pt x="17" y="76"/>
                      <a:pt x="21" y="77"/>
                      <a:pt x="24" y="76"/>
                    </a:cubicBezTo>
                    <a:cubicBezTo>
                      <a:pt x="24" y="75"/>
                      <a:pt x="23" y="74"/>
                      <a:pt x="23" y="73"/>
                    </a:cubicBezTo>
                    <a:cubicBezTo>
                      <a:pt x="21" y="74"/>
                      <a:pt x="18" y="73"/>
                      <a:pt x="17" y="71"/>
                    </a:cubicBezTo>
                    <a:cubicBezTo>
                      <a:pt x="14" y="69"/>
                      <a:pt x="14" y="65"/>
                      <a:pt x="17" y="62"/>
                    </a:cubicBezTo>
                    <a:cubicBezTo>
                      <a:pt x="18" y="62"/>
                      <a:pt x="18" y="61"/>
                      <a:pt x="19" y="61"/>
                    </a:cubicBezTo>
                    <a:cubicBezTo>
                      <a:pt x="19" y="60"/>
                      <a:pt x="19" y="59"/>
                      <a:pt x="18" y="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3" name="Freeform 1208"/>
              <p:cNvSpPr/>
              <p:nvPr/>
            </p:nvSpPr>
            <p:spPr bwMode="auto">
              <a:xfrm>
                <a:off x="1989" y="2031"/>
                <a:ext cx="110" cy="245"/>
              </a:xfrm>
              <a:custGeom>
                <a:avLst/>
                <a:gdLst>
                  <a:gd name="T0" fmla="*/ 57 w 57"/>
                  <a:gd name="T1" fmla="*/ 1 h 126"/>
                  <a:gd name="T2" fmla="*/ 2 w 57"/>
                  <a:gd name="T3" fmla="*/ 126 h 126"/>
                  <a:gd name="T4" fmla="*/ 0 w 57"/>
                  <a:gd name="T5" fmla="*/ 125 h 126"/>
                  <a:gd name="T6" fmla="*/ 56 w 57"/>
                  <a:gd name="T7" fmla="*/ 0 h 126"/>
                  <a:gd name="T8" fmla="*/ 57 w 57"/>
                  <a:gd name="T9" fmla="*/ 1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126">
                    <a:moveTo>
                      <a:pt x="57" y="1"/>
                    </a:moveTo>
                    <a:cubicBezTo>
                      <a:pt x="17" y="72"/>
                      <a:pt x="2" y="125"/>
                      <a:pt x="2" y="126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25"/>
                      <a:pt x="16" y="72"/>
                      <a:pt x="56" y="0"/>
                    </a:cubicBez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4" name="Freeform 1209"/>
              <p:cNvSpPr/>
              <p:nvPr/>
            </p:nvSpPr>
            <p:spPr bwMode="auto">
              <a:xfrm>
                <a:off x="1958" y="2031"/>
                <a:ext cx="141" cy="222"/>
              </a:xfrm>
              <a:custGeom>
                <a:avLst/>
                <a:gdLst>
                  <a:gd name="T0" fmla="*/ 73 w 73"/>
                  <a:gd name="T1" fmla="*/ 1 h 114"/>
                  <a:gd name="T2" fmla="*/ 2 w 73"/>
                  <a:gd name="T3" fmla="*/ 114 h 114"/>
                  <a:gd name="T4" fmla="*/ 0 w 73"/>
                  <a:gd name="T5" fmla="*/ 113 h 114"/>
                  <a:gd name="T6" fmla="*/ 72 w 73"/>
                  <a:gd name="T7" fmla="*/ 0 h 114"/>
                  <a:gd name="T8" fmla="*/ 73 w 73"/>
                  <a:gd name="T9" fmla="*/ 1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3" h="114">
                    <a:moveTo>
                      <a:pt x="73" y="1"/>
                    </a:moveTo>
                    <a:cubicBezTo>
                      <a:pt x="24" y="66"/>
                      <a:pt x="2" y="114"/>
                      <a:pt x="2" y="114"/>
                    </a:cubicBezTo>
                    <a:cubicBezTo>
                      <a:pt x="0" y="113"/>
                      <a:pt x="0" y="113"/>
                      <a:pt x="0" y="113"/>
                    </a:cubicBezTo>
                    <a:cubicBezTo>
                      <a:pt x="1" y="113"/>
                      <a:pt x="22" y="65"/>
                      <a:pt x="72" y="0"/>
                    </a:cubicBezTo>
                    <a:lnTo>
                      <a:pt x="7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" name="Group 1411"/>
            <p:cNvGrpSpPr/>
            <p:nvPr/>
          </p:nvGrpSpPr>
          <p:grpSpPr bwMode="auto">
            <a:xfrm>
              <a:off x="1828" y="1857"/>
              <a:ext cx="1241" cy="1115"/>
              <a:chOff x="1828" y="1857"/>
              <a:chExt cx="1241" cy="1115"/>
            </a:xfrm>
          </p:grpSpPr>
          <p:sp>
            <p:nvSpPr>
              <p:cNvPr id="1625" name="Freeform 1211"/>
              <p:cNvSpPr/>
              <p:nvPr/>
            </p:nvSpPr>
            <p:spPr bwMode="auto">
              <a:xfrm>
                <a:off x="1930" y="2031"/>
                <a:ext cx="169" cy="196"/>
              </a:xfrm>
              <a:custGeom>
                <a:avLst/>
                <a:gdLst>
                  <a:gd name="T0" fmla="*/ 87 w 87"/>
                  <a:gd name="T1" fmla="*/ 1 h 101"/>
                  <a:gd name="T2" fmla="*/ 2 w 87"/>
                  <a:gd name="T3" fmla="*/ 101 h 101"/>
                  <a:gd name="T4" fmla="*/ 0 w 87"/>
                  <a:gd name="T5" fmla="*/ 100 h 101"/>
                  <a:gd name="T6" fmla="*/ 86 w 87"/>
                  <a:gd name="T7" fmla="*/ 0 h 101"/>
                  <a:gd name="T8" fmla="*/ 87 w 87"/>
                  <a:gd name="T9" fmla="*/ 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101">
                    <a:moveTo>
                      <a:pt x="87" y="1"/>
                    </a:moveTo>
                    <a:cubicBezTo>
                      <a:pt x="29" y="59"/>
                      <a:pt x="2" y="101"/>
                      <a:pt x="2" y="101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1" y="100"/>
                      <a:pt x="28" y="58"/>
                      <a:pt x="86" y="0"/>
                    </a:cubicBezTo>
                    <a:lnTo>
                      <a:pt x="8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6" name="Freeform 1212"/>
              <p:cNvSpPr/>
              <p:nvPr/>
            </p:nvSpPr>
            <p:spPr bwMode="auto">
              <a:xfrm>
                <a:off x="1907" y="2031"/>
                <a:ext cx="192" cy="171"/>
              </a:xfrm>
              <a:custGeom>
                <a:avLst/>
                <a:gdLst>
                  <a:gd name="T0" fmla="*/ 98 w 99"/>
                  <a:gd name="T1" fmla="*/ 0 h 88"/>
                  <a:gd name="T2" fmla="*/ 99 w 99"/>
                  <a:gd name="T3" fmla="*/ 1 h 88"/>
                  <a:gd name="T4" fmla="*/ 2 w 99"/>
                  <a:gd name="T5" fmla="*/ 88 h 88"/>
                  <a:gd name="T6" fmla="*/ 0 w 99"/>
                  <a:gd name="T7" fmla="*/ 87 h 88"/>
                  <a:gd name="T8" fmla="*/ 98 w 99"/>
                  <a:gd name="T9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9" h="88">
                    <a:moveTo>
                      <a:pt x="98" y="0"/>
                    </a:moveTo>
                    <a:cubicBezTo>
                      <a:pt x="99" y="1"/>
                      <a:pt x="99" y="1"/>
                      <a:pt x="99" y="1"/>
                    </a:cubicBezTo>
                    <a:cubicBezTo>
                      <a:pt x="34" y="50"/>
                      <a:pt x="2" y="88"/>
                      <a:pt x="2" y="88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1" y="87"/>
                      <a:pt x="32" y="49"/>
                      <a:pt x="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7" name="Freeform 1213"/>
              <p:cNvSpPr/>
              <p:nvPr/>
            </p:nvSpPr>
            <p:spPr bwMode="auto">
              <a:xfrm>
                <a:off x="1890" y="2033"/>
                <a:ext cx="211" cy="146"/>
              </a:xfrm>
              <a:custGeom>
                <a:avLst/>
                <a:gdLst>
                  <a:gd name="T0" fmla="*/ 108 w 109"/>
                  <a:gd name="T1" fmla="*/ 0 h 75"/>
                  <a:gd name="T2" fmla="*/ 109 w 109"/>
                  <a:gd name="T3" fmla="*/ 2 h 75"/>
                  <a:gd name="T4" fmla="*/ 1 w 109"/>
                  <a:gd name="T5" fmla="*/ 75 h 75"/>
                  <a:gd name="T6" fmla="*/ 0 w 109"/>
                  <a:gd name="T7" fmla="*/ 73 h 75"/>
                  <a:gd name="T8" fmla="*/ 108 w 109"/>
                  <a:gd name="T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9" h="75">
                    <a:moveTo>
                      <a:pt x="108" y="0"/>
                    </a:moveTo>
                    <a:cubicBezTo>
                      <a:pt x="109" y="2"/>
                      <a:pt x="109" y="2"/>
                      <a:pt x="109" y="2"/>
                    </a:cubicBezTo>
                    <a:cubicBezTo>
                      <a:pt x="37" y="41"/>
                      <a:pt x="1" y="74"/>
                      <a:pt x="1" y="75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36" y="39"/>
                      <a:pt x="1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8" name="Line 1214"/>
              <p:cNvSpPr>
                <a:spLocks noChangeShapeType="1"/>
              </p:cNvSpPr>
              <p:nvPr/>
            </p:nvSpPr>
            <p:spPr bwMode="auto">
              <a:xfrm>
                <a:off x="1866" y="2045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9" name="Line 1215"/>
              <p:cNvSpPr>
                <a:spLocks noChangeShapeType="1"/>
              </p:cNvSpPr>
              <p:nvPr/>
            </p:nvSpPr>
            <p:spPr bwMode="auto">
              <a:xfrm>
                <a:off x="1866" y="2045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0" name="Line 1216"/>
              <p:cNvSpPr>
                <a:spLocks noChangeShapeType="1"/>
              </p:cNvSpPr>
              <p:nvPr/>
            </p:nvSpPr>
            <p:spPr bwMode="auto">
              <a:xfrm>
                <a:off x="1849" y="2008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1" name="Line 1217"/>
              <p:cNvSpPr>
                <a:spLocks noChangeShapeType="1"/>
              </p:cNvSpPr>
              <p:nvPr/>
            </p:nvSpPr>
            <p:spPr bwMode="auto">
              <a:xfrm>
                <a:off x="1849" y="2008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2" name="Line 1218"/>
              <p:cNvSpPr>
                <a:spLocks noChangeShapeType="1"/>
              </p:cNvSpPr>
              <p:nvPr/>
            </p:nvSpPr>
            <p:spPr bwMode="auto">
              <a:xfrm>
                <a:off x="1853" y="1965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3" name="Line 1219"/>
              <p:cNvSpPr>
                <a:spLocks noChangeShapeType="1"/>
              </p:cNvSpPr>
              <p:nvPr/>
            </p:nvSpPr>
            <p:spPr bwMode="auto">
              <a:xfrm>
                <a:off x="1853" y="1965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4" name="Freeform 1220"/>
              <p:cNvSpPr/>
              <p:nvPr/>
            </p:nvSpPr>
            <p:spPr bwMode="auto">
              <a:xfrm>
                <a:off x="1828" y="1991"/>
                <a:ext cx="271" cy="60"/>
              </a:xfrm>
              <a:custGeom>
                <a:avLst/>
                <a:gdLst>
                  <a:gd name="T0" fmla="*/ 139 w 140"/>
                  <a:gd name="T1" fmla="*/ 21 h 31"/>
                  <a:gd name="T2" fmla="*/ 140 w 140"/>
                  <a:gd name="T3" fmla="*/ 23 h 31"/>
                  <a:gd name="T4" fmla="*/ 0 w 140"/>
                  <a:gd name="T5" fmla="*/ 1 h 31"/>
                  <a:gd name="T6" fmla="*/ 0 w 140"/>
                  <a:gd name="T7" fmla="*/ 0 h 31"/>
                  <a:gd name="T8" fmla="*/ 139 w 140"/>
                  <a:gd name="T9" fmla="*/ 2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0" h="31">
                    <a:moveTo>
                      <a:pt x="139" y="21"/>
                    </a:moveTo>
                    <a:cubicBezTo>
                      <a:pt x="140" y="23"/>
                      <a:pt x="140" y="23"/>
                      <a:pt x="140" y="23"/>
                    </a:cubicBezTo>
                    <a:cubicBezTo>
                      <a:pt x="78" y="31"/>
                      <a:pt x="0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79" y="29"/>
                      <a:pt x="139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5" name="Freeform 1221"/>
              <p:cNvSpPr/>
              <p:nvPr/>
            </p:nvSpPr>
            <p:spPr bwMode="auto">
              <a:xfrm>
                <a:off x="1832" y="2028"/>
                <a:ext cx="267" cy="38"/>
              </a:xfrm>
              <a:custGeom>
                <a:avLst/>
                <a:gdLst>
                  <a:gd name="T0" fmla="*/ 137 w 138"/>
                  <a:gd name="T1" fmla="*/ 2 h 20"/>
                  <a:gd name="T2" fmla="*/ 138 w 138"/>
                  <a:gd name="T3" fmla="*/ 4 h 20"/>
                  <a:gd name="T4" fmla="*/ 0 w 138"/>
                  <a:gd name="T5" fmla="*/ 2 h 20"/>
                  <a:gd name="T6" fmla="*/ 0 w 138"/>
                  <a:gd name="T7" fmla="*/ 0 h 20"/>
                  <a:gd name="T8" fmla="*/ 137 w 138"/>
                  <a:gd name="T9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8" h="20">
                    <a:moveTo>
                      <a:pt x="137" y="2"/>
                    </a:moveTo>
                    <a:cubicBezTo>
                      <a:pt x="138" y="4"/>
                      <a:pt x="138" y="4"/>
                      <a:pt x="138" y="4"/>
                    </a:cubicBezTo>
                    <a:cubicBezTo>
                      <a:pt x="78" y="20"/>
                      <a:pt x="1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78" y="18"/>
                      <a:pt x="13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6" name="Freeform 1222"/>
              <p:cNvSpPr/>
              <p:nvPr/>
            </p:nvSpPr>
            <p:spPr bwMode="auto">
              <a:xfrm>
                <a:off x="1839" y="2031"/>
                <a:ext cx="260" cy="51"/>
              </a:xfrm>
              <a:custGeom>
                <a:avLst/>
                <a:gdLst>
                  <a:gd name="T0" fmla="*/ 133 w 134"/>
                  <a:gd name="T1" fmla="*/ 0 h 26"/>
                  <a:gd name="T2" fmla="*/ 134 w 134"/>
                  <a:gd name="T3" fmla="*/ 2 h 26"/>
                  <a:gd name="T4" fmla="*/ 0 w 134"/>
                  <a:gd name="T5" fmla="*/ 18 h 26"/>
                  <a:gd name="T6" fmla="*/ 0 w 134"/>
                  <a:gd name="T7" fmla="*/ 17 h 26"/>
                  <a:gd name="T8" fmla="*/ 133 w 134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" h="26">
                    <a:moveTo>
                      <a:pt x="133" y="0"/>
                    </a:moveTo>
                    <a:cubicBezTo>
                      <a:pt x="134" y="2"/>
                      <a:pt x="134" y="2"/>
                      <a:pt x="134" y="2"/>
                    </a:cubicBezTo>
                    <a:cubicBezTo>
                      <a:pt x="77" y="26"/>
                      <a:pt x="1" y="19"/>
                      <a:pt x="0" y="18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7"/>
                      <a:pt x="77" y="24"/>
                      <a:pt x="1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7" name="Freeform 1223"/>
              <p:cNvSpPr/>
              <p:nvPr/>
            </p:nvSpPr>
            <p:spPr bwMode="auto">
              <a:xfrm>
                <a:off x="1851" y="2031"/>
                <a:ext cx="248" cy="72"/>
              </a:xfrm>
              <a:custGeom>
                <a:avLst/>
                <a:gdLst>
                  <a:gd name="T0" fmla="*/ 127 w 128"/>
                  <a:gd name="T1" fmla="*/ 0 h 37"/>
                  <a:gd name="T2" fmla="*/ 128 w 128"/>
                  <a:gd name="T3" fmla="*/ 2 h 37"/>
                  <a:gd name="T4" fmla="*/ 0 w 128"/>
                  <a:gd name="T5" fmla="*/ 37 h 37"/>
                  <a:gd name="T6" fmla="*/ 0 w 128"/>
                  <a:gd name="T7" fmla="*/ 35 h 37"/>
                  <a:gd name="T8" fmla="*/ 127 w 128"/>
                  <a:gd name="T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8" h="37">
                    <a:moveTo>
                      <a:pt x="127" y="0"/>
                    </a:moveTo>
                    <a:cubicBezTo>
                      <a:pt x="128" y="2"/>
                      <a:pt x="128" y="2"/>
                      <a:pt x="128" y="2"/>
                    </a:cubicBezTo>
                    <a:cubicBezTo>
                      <a:pt x="75" y="34"/>
                      <a:pt x="1" y="37"/>
                      <a:pt x="0" y="37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1" y="35"/>
                      <a:pt x="75" y="32"/>
                      <a:pt x="1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8" name="Freeform 1224"/>
              <p:cNvSpPr/>
              <p:nvPr/>
            </p:nvSpPr>
            <p:spPr bwMode="auto">
              <a:xfrm>
                <a:off x="1866" y="2031"/>
                <a:ext cx="233" cy="107"/>
              </a:xfrm>
              <a:custGeom>
                <a:avLst/>
                <a:gdLst>
                  <a:gd name="T0" fmla="*/ 119 w 120"/>
                  <a:gd name="T1" fmla="*/ 0 h 55"/>
                  <a:gd name="T2" fmla="*/ 120 w 120"/>
                  <a:gd name="T3" fmla="*/ 1 h 55"/>
                  <a:gd name="T4" fmla="*/ 0 w 120"/>
                  <a:gd name="T5" fmla="*/ 55 h 55"/>
                  <a:gd name="T6" fmla="*/ 0 w 120"/>
                  <a:gd name="T7" fmla="*/ 53 h 55"/>
                  <a:gd name="T8" fmla="*/ 119 w 120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55">
                    <a:moveTo>
                      <a:pt x="119" y="0"/>
                    </a:moveTo>
                    <a:cubicBezTo>
                      <a:pt x="120" y="1"/>
                      <a:pt x="120" y="1"/>
                      <a:pt x="120" y="1"/>
                    </a:cubicBezTo>
                    <a:cubicBezTo>
                      <a:pt x="72" y="41"/>
                      <a:pt x="1" y="55"/>
                      <a:pt x="0" y="55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1" y="53"/>
                      <a:pt x="72" y="39"/>
                      <a:pt x="1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9" name="Freeform 1225"/>
              <p:cNvSpPr/>
              <p:nvPr/>
            </p:nvSpPr>
            <p:spPr bwMode="auto">
              <a:xfrm>
                <a:off x="2070" y="2214"/>
                <a:ext cx="47" cy="54"/>
              </a:xfrm>
              <a:custGeom>
                <a:avLst/>
                <a:gdLst>
                  <a:gd name="T0" fmla="*/ 22 w 24"/>
                  <a:gd name="T1" fmla="*/ 28 h 28"/>
                  <a:gd name="T2" fmla="*/ 24 w 24"/>
                  <a:gd name="T3" fmla="*/ 27 h 28"/>
                  <a:gd name="T4" fmla="*/ 11 w 24"/>
                  <a:gd name="T5" fmla="*/ 13 h 28"/>
                  <a:gd name="T6" fmla="*/ 0 w 24"/>
                  <a:gd name="T7" fmla="*/ 0 h 28"/>
                  <a:gd name="T8" fmla="*/ 0 w 24"/>
                  <a:gd name="T9" fmla="*/ 2 h 28"/>
                  <a:gd name="T10" fmla="*/ 10 w 24"/>
                  <a:gd name="T11" fmla="*/ 15 h 28"/>
                  <a:gd name="T12" fmla="*/ 22 w 24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8">
                    <a:moveTo>
                      <a:pt x="22" y="28"/>
                    </a:moveTo>
                    <a:cubicBezTo>
                      <a:pt x="23" y="28"/>
                      <a:pt x="23" y="28"/>
                      <a:pt x="24" y="27"/>
                    </a:cubicBezTo>
                    <a:cubicBezTo>
                      <a:pt x="20" y="23"/>
                      <a:pt x="15" y="18"/>
                      <a:pt x="11" y="13"/>
                    </a:cubicBezTo>
                    <a:cubicBezTo>
                      <a:pt x="7" y="9"/>
                      <a:pt x="4" y="5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3" y="6"/>
                      <a:pt x="6" y="10"/>
                      <a:pt x="10" y="15"/>
                    </a:cubicBezTo>
                    <a:cubicBezTo>
                      <a:pt x="14" y="19"/>
                      <a:pt x="18" y="24"/>
                      <a:pt x="22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0" name="Freeform 1226"/>
              <p:cNvSpPr/>
              <p:nvPr/>
            </p:nvSpPr>
            <p:spPr bwMode="auto">
              <a:xfrm>
                <a:off x="2136" y="2053"/>
                <a:ext cx="149" cy="169"/>
              </a:xfrm>
              <a:custGeom>
                <a:avLst/>
                <a:gdLst>
                  <a:gd name="T0" fmla="*/ 33 w 77"/>
                  <a:gd name="T1" fmla="*/ 43 h 87"/>
                  <a:gd name="T2" fmla="*/ 1 w 77"/>
                  <a:gd name="T3" fmla="*/ 0 h 87"/>
                  <a:gd name="T4" fmla="*/ 0 w 77"/>
                  <a:gd name="T5" fmla="*/ 2 h 87"/>
                  <a:gd name="T6" fmla="*/ 32 w 77"/>
                  <a:gd name="T7" fmla="*/ 44 h 87"/>
                  <a:gd name="T8" fmla="*/ 75 w 77"/>
                  <a:gd name="T9" fmla="*/ 87 h 87"/>
                  <a:gd name="T10" fmla="*/ 77 w 77"/>
                  <a:gd name="T11" fmla="*/ 86 h 87"/>
                  <a:gd name="T12" fmla="*/ 33 w 77"/>
                  <a:gd name="T13" fmla="*/ 43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7" h="87">
                    <a:moveTo>
                      <a:pt x="33" y="43"/>
                    </a:moveTo>
                    <a:cubicBezTo>
                      <a:pt x="21" y="29"/>
                      <a:pt x="10" y="14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9" y="16"/>
                      <a:pt x="19" y="30"/>
                      <a:pt x="32" y="44"/>
                    </a:cubicBezTo>
                    <a:cubicBezTo>
                      <a:pt x="45" y="60"/>
                      <a:pt x="60" y="74"/>
                      <a:pt x="75" y="87"/>
                    </a:cubicBezTo>
                    <a:cubicBezTo>
                      <a:pt x="76" y="86"/>
                      <a:pt x="76" y="86"/>
                      <a:pt x="77" y="86"/>
                    </a:cubicBezTo>
                    <a:cubicBezTo>
                      <a:pt x="62" y="74"/>
                      <a:pt x="47" y="60"/>
                      <a:pt x="33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1" name="Freeform 1227"/>
              <p:cNvSpPr/>
              <p:nvPr/>
            </p:nvSpPr>
            <p:spPr bwMode="auto">
              <a:xfrm>
                <a:off x="2111" y="2105"/>
                <a:ext cx="118" cy="134"/>
              </a:xfrm>
              <a:custGeom>
                <a:avLst/>
                <a:gdLst>
                  <a:gd name="T0" fmla="*/ 27 w 61"/>
                  <a:gd name="T1" fmla="*/ 34 h 69"/>
                  <a:gd name="T2" fmla="*/ 1 w 61"/>
                  <a:gd name="T3" fmla="*/ 0 h 69"/>
                  <a:gd name="T4" fmla="*/ 0 w 61"/>
                  <a:gd name="T5" fmla="*/ 2 h 69"/>
                  <a:gd name="T6" fmla="*/ 26 w 61"/>
                  <a:gd name="T7" fmla="*/ 35 h 69"/>
                  <a:gd name="T8" fmla="*/ 60 w 61"/>
                  <a:gd name="T9" fmla="*/ 69 h 69"/>
                  <a:gd name="T10" fmla="*/ 61 w 61"/>
                  <a:gd name="T11" fmla="*/ 68 h 69"/>
                  <a:gd name="T12" fmla="*/ 27 w 61"/>
                  <a:gd name="T13" fmla="*/ 3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1" h="69">
                    <a:moveTo>
                      <a:pt x="27" y="34"/>
                    </a:moveTo>
                    <a:cubicBezTo>
                      <a:pt x="18" y="23"/>
                      <a:pt x="9" y="11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8" y="13"/>
                      <a:pt x="17" y="24"/>
                      <a:pt x="26" y="35"/>
                    </a:cubicBezTo>
                    <a:cubicBezTo>
                      <a:pt x="37" y="48"/>
                      <a:pt x="48" y="59"/>
                      <a:pt x="60" y="69"/>
                    </a:cubicBezTo>
                    <a:cubicBezTo>
                      <a:pt x="60" y="69"/>
                      <a:pt x="61" y="68"/>
                      <a:pt x="61" y="68"/>
                    </a:cubicBezTo>
                    <a:cubicBezTo>
                      <a:pt x="50" y="58"/>
                      <a:pt x="38" y="47"/>
                      <a:pt x="27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2" name="Freeform 1228"/>
              <p:cNvSpPr/>
              <p:nvPr/>
            </p:nvSpPr>
            <p:spPr bwMode="auto">
              <a:xfrm>
                <a:off x="2421" y="1863"/>
                <a:ext cx="72" cy="81"/>
              </a:xfrm>
              <a:custGeom>
                <a:avLst/>
                <a:gdLst>
                  <a:gd name="T0" fmla="*/ 0 w 37"/>
                  <a:gd name="T1" fmla="*/ 0 h 42"/>
                  <a:gd name="T2" fmla="*/ 37 w 37"/>
                  <a:gd name="T3" fmla="*/ 42 h 42"/>
                  <a:gd name="T4" fmla="*/ 36 w 37"/>
                  <a:gd name="T5" fmla="*/ 38 h 42"/>
                  <a:gd name="T6" fmla="*/ 3 w 37"/>
                  <a:gd name="T7" fmla="*/ 1 h 42"/>
                  <a:gd name="T8" fmla="*/ 0 w 37"/>
                  <a:gd name="T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42">
                    <a:moveTo>
                      <a:pt x="0" y="0"/>
                    </a:moveTo>
                    <a:cubicBezTo>
                      <a:pt x="11" y="14"/>
                      <a:pt x="23" y="28"/>
                      <a:pt x="37" y="42"/>
                    </a:cubicBezTo>
                    <a:cubicBezTo>
                      <a:pt x="36" y="41"/>
                      <a:pt x="36" y="39"/>
                      <a:pt x="36" y="38"/>
                    </a:cubicBezTo>
                    <a:cubicBezTo>
                      <a:pt x="23" y="26"/>
                      <a:pt x="12" y="14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3" name="Freeform 1229"/>
              <p:cNvSpPr/>
              <p:nvPr/>
            </p:nvSpPr>
            <p:spPr bwMode="auto">
              <a:xfrm>
                <a:off x="2051" y="2270"/>
                <a:ext cx="9" cy="10"/>
              </a:xfrm>
              <a:custGeom>
                <a:avLst/>
                <a:gdLst>
                  <a:gd name="T0" fmla="*/ 5 w 5"/>
                  <a:gd name="T1" fmla="*/ 5 h 5"/>
                  <a:gd name="T2" fmla="*/ 3 w 5"/>
                  <a:gd name="T3" fmla="*/ 2 h 5"/>
                  <a:gd name="T4" fmla="*/ 1 w 5"/>
                  <a:gd name="T5" fmla="*/ 0 h 5"/>
                  <a:gd name="T6" fmla="*/ 0 w 5"/>
                  <a:gd name="T7" fmla="*/ 2 h 5"/>
                  <a:gd name="T8" fmla="*/ 1 w 5"/>
                  <a:gd name="T9" fmla="*/ 3 h 5"/>
                  <a:gd name="T10" fmla="*/ 3 w 5"/>
                  <a:gd name="T11" fmla="*/ 5 h 5"/>
                  <a:gd name="T12" fmla="*/ 5 w 5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4"/>
                      <a:pt x="3" y="3"/>
                      <a:pt x="3" y="2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3" y="5"/>
                      <a:pt x="4" y="5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4" name="Freeform 1230"/>
              <p:cNvSpPr/>
              <p:nvPr/>
            </p:nvSpPr>
            <p:spPr bwMode="auto">
              <a:xfrm>
                <a:off x="2090" y="2159"/>
                <a:ext cx="83" cy="96"/>
              </a:xfrm>
              <a:custGeom>
                <a:avLst/>
                <a:gdLst>
                  <a:gd name="T0" fmla="*/ 20 w 43"/>
                  <a:gd name="T1" fmla="*/ 24 h 49"/>
                  <a:gd name="T2" fmla="*/ 1 w 43"/>
                  <a:gd name="T3" fmla="*/ 0 h 49"/>
                  <a:gd name="T4" fmla="*/ 0 w 43"/>
                  <a:gd name="T5" fmla="*/ 2 h 49"/>
                  <a:gd name="T6" fmla="*/ 19 w 43"/>
                  <a:gd name="T7" fmla="*/ 25 h 49"/>
                  <a:gd name="T8" fmla="*/ 41 w 43"/>
                  <a:gd name="T9" fmla="*/ 49 h 49"/>
                  <a:gd name="T10" fmla="*/ 43 w 43"/>
                  <a:gd name="T11" fmla="*/ 48 h 49"/>
                  <a:gd name="T12" fmla="*/ 20 w 43"/>
                  <a:gd name="T13" fmla="*/ 2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9">
                    <a:moveTo>
                      <a:pt x="20" y="24"/>
                    </a:moveTo>
                    <a:cubicBezTo>
                      <a:pt x="13" y="16"/>
                      <a:pt x="7" y="8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6" y="9"/>
                      <a:pt x="12" y="17"/>
                      <a:pt x="19" y="25"/>
                    </a:cubicBezTo>
                    <a:cubicBezTo>
                      <a:pt x="26" y="33"/>
                      <a:pt x="34" y="41"/>
                      <a:pt x="41" y="49"/>
                    </a:cubicBezTo>
                    <a:cubicBezTo>
                      <a:pt x="42" y="49"/>
                      <a:pt x="43" y="48"/>
                      <a:pt x="43" y="48"/>
                    </a:cubicBezTo>
                    <a:cubicBezTo>
                      <a:pt x="35" y="41"/>
                      <a:pt x="27" y="33"/>
                      <a:pt x="20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5" name="Freeform 1231"/>
              <p:cNvSpPr/>
              <p:nvPr/>
            </p:nvSpPr>
            <p:spPr bwMode="auto">
              <a:xfrm>
                <a:off x="2305" y="1867"/>
                <a:ext cx="180" cy="199"/>
              </a:xfrm>
              <a:custGeom>
                <a:avLst/>
                <a:gdLst>
                  <a:gd name="T0" fmla="*/ 39 w 93"/>
                  <a:gd name="T1" fmla="*/ 51 h 103"/>
                  <a:gd name="T2" fmla="*/ 1 w 93"/>
                  <a:gd name="T3" fmla="*/ 0 h 103"/>
                  <a:gd name="T4" fmla="*/ 0 w 93"/>
                  <a:gd name="T5" fmla="*/ 0 h 103"/>
                  <a:gd name="T6" fmla="*/ 37 w 93"/>
                  <a:gd name="T7" fmla="*/ 52 h 103"/>
                  <a:gd name="T8" fmla="*/ 93 w 93"/>
                  <a:gd name="T9" fmla="*/ 103 h 103"/>
                  <a:gd name="T10" fmla="*/ 93 w 93"/>
                  <a:gd name="T11" fmla="*/ 101 h 103"/>
                  <a:gd name="T12" fmla="*/ 39 w 93"/>
                  <a:gd name="T13" fmla="*/ 5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3" h="103">
                    <a:moveTo>
                      <a:pt x="39" y="51"/>
                    </a:moveTo>
                    <a:cubicBezTo>
                      <a:pt x="24" y="34"/>
                      <a:pt x="11" y="16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0" y="17"/>
                      <a:pt x="22" y="34"/>
                      <a:pt x="37" y="52"/>
                    </a:cubicBezTo>
                    <a:cubicBezTo>
                      <a:pt x="55" y="72"/>
                      <a:pt x="73" y="89"/>
                      <a:pt x="93" y="103"/>
                    </a:cubicBezTo>
                    <a:cubicBezTo>
                      <a:pt x="93" y="103"/>
                      <a:pt x="93" y="102"/>
                      <a:pt x="93" y="101"/>
                    </a:cubicBezTo>
                    <a:cubicBezTo>
                      <a:pt x="74" y="88"/>
                      <a:pt x="56" y="71"/>
                      <a:pt x="39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6" name="Freeform 1232"/>
              <p:cNvSpPr/>
              <p:nvPr/>
            </p:nvSpPr>
            <p:spPr bwMode="auto">
              <a:xfrm>
                <a:off x="2355" y="1857"/>
                <a:ext cx="144" cy="159"/>
              </a:xfrm>
              <a:custGeom>
                <a:avLst/>
                <a:gdLst>
                  <a:gd name="T0" fmla="*/ 31 w 74"/>
                  <a:gd name="T1" fmla="*/ 38 h 82"/>
                  <a:gd name="T2" fmla="*/ 2 w 74"/>
                  <a:gd name="T3" fmla="*/ 0 h 82"/>
                  <a:gd name="T4" fmla="*/ 0 w 74"/>
                  <a:gd name="T5" fmla="*/ 0 h 82"/>
                  <a:gd name="T6" fmla="*/ 30 w 74"/>
                  <a:gd name="T7" fmla="*/ 39 h 82"/>
                  <a:gd name="T8" fmla="*/ 74 w 74"/>
                  <a:gd name="T9" fmla="*/ 82 h 82"/>
                  <a:gd name="T10" fmla="*/ 74 w 74"/>
                  <a:gd name="T11" fmla="*/ 80 h 82"/>
                  <a:gd name="T12" fmla="*/ 31 w 74"/>
                  <a:gd name="T13" fmla="*/ 3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4" h="82">
                    <a:moveTo>
                      <a:pt x="31" y="38"/>
                    </a:moveTo>
                    <a:cubicBezTo>
                      <a:pt x="20" y="25"/>
                      <a:pt x="11" y="12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9" y="13"/>
                      <a:pt x="19" y="26"/>
                      <a:pt x="30" y="39"/>
                    </a:cubicBezTo>
                    <a:cubicBezTo>
                      <a:pt x="44" y="55"/>
                      <a:pt x="59" y="70"/>
                      <a:pt x="74" y="82"/>
                    </a:cubicBezTo>
                    <a:cubicBezTo>
                      <a:pt x="74" y="81"/>
                      <a:pt x="74" y="81"/>
                      <a:pt x="74" y="80"/>
                    </a:cubicBezTo>
                    <a:cubicBezTo>
                      <a:pt x="59" y="68"/>
                      <a:pt x="45" y="54"/>
                      <a:pt x="31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7" name="Freeform 1233"/>
              <p:cNvSpPr/>
              <p:nvPr/>
            </p:nvSpPr>
            <p:spPr bwMode="auto">
              <a:xfrm>
                <a:off x="2260" y="1886"/>
                <a:ext cx="202" cy="223"/>
              </a:xfrm>
              <a:custGeom>
                <a:avLst/>
                <a:gdLst>
                  <a:gd name="T0" fmla="*/ 43 w 104"/>
                  <a:gd name="T1" fmla="*/ 58 h 115"/>
                  <a:gd name="T2" fmla="*/ 1 w 104"/>
                  <a:gd name="T3" fmla="*/ 0 h 115"/>
                  <a:gd name="T4" fmla="*/ 0 w 104"/>
                  <a:gd name="T5" fmla="*/ 1 h 115"/>
                  <a:gd name="T6" fmla="*/ 42 w 104"/>
                  <a:gd name="T7" fmla="*/ 60 h 115"/>
                  <a:gd name="T8" fmla="*/ 103 w 104"/>
                  <a:gd name="T9" fmla="*/ 115 h 115"/>
                  <a:gd name="T10" fmla="*/ 104 w 104"/>
                  <a:gd name="T11" fmla="*/ 113 h 115"/>
                  <a:gd name="T12" fmla="*/ 43 w 104"/>
                  <a:gd name="T13" fmla="*/ 58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4" h="115">
                    <a:moveTo>
                      <a:pt x="43" y="58"/>
                    </a:moveTo>
                    <a:cubicBezTo>
                      <a:pt x="26" y="39"/>
                      <a:pt x="12" y="18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1" y="19"/>
                      <a:pt x="25" y="40"/>
                      <a:pt x="42" y="60"/>
                    </a:cubicBezTo>
                    <a:cubicBezTo>
                      <a:pt x="61" y="81"/>
                      <a:pt x="81" y="100"/>
                      <a:pt x="103" y="115"/>
                    </a:cubicBezTo>
                    <a:cubicBezTo>
                      <a:pt x="103" y="114"/>
                      <a:pt x="103" y="114"/>
                      <a:pt x="104" y="113"/>
                    </a:cubicBezTo>
                    <a:cubicBezTo>
                      <a:pt x="82" y="99"/>
                      <a:pt x="62" y="80"/>
                      <a:pt x="43" y="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8" name="Freeform 1234"/>
              <p:cNvSpPr/>
              <p:nvPr/>
            </p:nvSpPr>
            <p:spPr bwMode="auto">
              <a:xfrm>
                <a:off x="2190" y="1958"/>
                <a:ext cx="198" cy="217"/>
              </a:xfrm>
              <a:custGeom>
                <a:avLst/>
                <a:gdLst>
                  <a:gd name="T0" fmla="*/ 42 w 102"/>
                  <a:gd name="T1" fmla="*/ 57 h 112"/>
                  <a:gd name="T2" fmla="*/ 1 w 102"/>
                  <a:gd name="T3" fmla="*/ 0 h 112"/>
                  <a:gd name="T4" fmla="*/ 0 w 102"/>
                  <a:gd name="T5" fmla="*/ 2 h 112"/>
                  <a:gd name="T6" fmla="*/ 41 w 102"/>
                  <a:gd name="T7" fmla="*/ 58 h 112"/>
                  <a:gd name="T8" fmla="*/ 100 w 102"/>
                  <a:gd name="T9" fmla="*/ 112 h 112"/>
                  <a:gd name="T10" fmla="*/ 102 w 102"/>
                  <a:gd name="T11" fmla="*/ 111 h 112"/>
                  <a:gd name="T12" fmla="*/ 42 w 102"/>
                  <a:gd name="T13" fmla="*/ 57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2" h="112">
                    <a:moveTo>
                      <a:pt x="42" y="57"/>
                    </a:moveTo>
                    <a:cubicBezTo>
                      <a:pt x="25" y="38"/>
                      <a:pt x="12" y="18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1" y="19"/>
                      <a:pt x="24" y="39"/>
                      <a:pt x="41" y="58"/>
                    </a:cubicBezTo>
                    <a:cubicBezTo>
                      <a:pt x="59" y="80"/>
                      <a:pt x="79" y="98"/>
                      <a:pt x="100" y="112"/>
                    </a:cubicBezTo>
                    <a:cubicBezTo>
                      <a:pt x="101" y="112"/>
                      <a:pt x="101" y="112"/>
                      <a:pt x="102" y="111"/>
                    </a:cubicBezTo>
                    <a:cubicBezTo>
                      <a:pt x="81" y="97"/>
                      <a:pt x="61" y="79"/>
                      <a:pt x="42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9" name="Freeform 1235"/>
              <p:cNvSpPr/>
              <p:nvPr/>
            </p:nvSpPr>
            <p:spPr bwMode="auto">
              <a:xfrm>
                <a:off x="2221" y="1917"/>
                <a:ext cx="208" cy="227"/>
              </a:xfrm>
              <a:custGeom>
                <a:avLst/>
                <a:gdLst>
                  <a:gd name="T0" fmla="*/ 45 w 107"/>
                  <a:gd name="T1" fmla="*/ 60 h 117"/>
                  <a:gd name="T2" fmla="*/ 2 w 107"/>
                  <a:gd name="T3" fmla="*/ 0 h 117"/>
                  <a:gd name="T4" fmla="*/ 0 w 107"/>
                  <a:gd name="T5" fmla="*/ 1 h 117"/>
                  <a:gd name="T6" fmla="*/ 43 w 107"/>
                  <a:gd name="T7" fmla="*/ 61 h 117"/>
                  <a:gd name="T8" fmla="*/ 106 w 107"/>
                  <a:gd name="T9" fmla="*/ 117 h 117"/>
                  <a:gd name="T10" fmla="*/ 107 w 107"/>
                  <a:gd name="T11" fmla="*/ 116 h 117"/>
                  <a:gd name="T12" fmla="*/ 45 w 107"/>
                  <a:gd name="T13" fmla="*/ 6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7" h="117">
                    <a:moveTo>
                      <a:pt x="45" y="60"/>
                    </a:moveTo>
                    <a:cubicBezTo>
                      <a:pt x="27" y="40"/>
                      <a:pt x="13" y="19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1" y="20"/>
                      <a:pt x="26" y="41"/>
                      <a:pt x="43" y="61"/>
                    </a:cubicBezTo>
                    <a:cubicBezTo>
                      <a:pt x="63" y="84"/>
                      <a:pt x="84" y="102"/>
                      <a:pt x="106" y="117"/>
                    </a:cubicBezTo>
                    <a:cubicBezTo>
                      <a:pt x="106" y="117"/>
                      <a:pt x="107" y="117"/>
                      <a:pt x="107" y="116"/>
                    </a:cubicBezTo>
                    <a:cubicBezTo>
                      <a:pt x="85" y="101"/>
                      <a:pt x="64" y="83"/>
                      <a:pt x="45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0" name="Freeform 1236"/>
              <p:cNvSpPr/>
              <p:nvPr/>
            </p:nvSpPr>
            <p:spPr bwMode="auto">
              <a:xfrm>
                <a:off x="2161" y="2004"/>
                <a:ext cx="179" cy="196"/>
              </a:xfrm>
              <a:custGeom>
                <a:avLst/>
                <a:gdLst>
                  <a:gd name="T0" fmla="*/ 38 w 92"/>
                  <a:gd name="T1" fmla="*/ 51 h 101"/>
                  <a:gd name="T2" fmla="*/ 1 w 92"/>
                  <a:gd name="T3" fmla="*/ 0 h 101"/>
                  <a:gd name="T4" fmla="*/ 0 w 92"/>
                  <a:gd name="T5" fmla="*/ 2 h 101"/>
                  <a:gd name="T6" fmla="*/ 37 w 92"/>
                  <a:gd name="T7" fmla="*/ 52 h 101"/>
                  <a:gd name="T8" fmla="*/ 90 w 92"/>
                  <a:gd name="T9" fmla="*/ 101 h 101"/>
                  <a:gd name="T10" fmla="*/ 92 w 92"/>
                  <a:gd name="T11" fmla="*/ 100 h 101"/>
                  <a:gd name="T12" fmla="*/ 38 w 92"/>
                  <a:gd name="T13" fmla="*/ 5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2" h="101">
                    <a:moveTo>
                      <a:pt x="38" y="51"/>
                    </a:moveTo>
                    <a:cubicBezTo>
                      <a:pt x="24" y="34"/>
                      <a:pt x="11" y="16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10" y="18"/>
                      <a:pt x="23" y="35"/>
                      <a:pt x="37" y="52"/>
                    </a:cubicBezTo>
                    <a:cubicBezTo>
                      <a:pt x="54" y="71"/>
                      <a:pt x="71" y="87"/>
                      <a:pt x="90" y="101"/>
                    </a:cubicBezTo>
                    <a:cubicBezTo>
                      <a:pt x="90" y="101"/>
                      <a:pt x="91" y="100"/>
                      <a:pt x="92" y="100"/>
                    </a:cubicBezTo>
                    <a:cubicBezTo>
                      <a:pt x="73" y="86"/>
                      <a:pt x="55" y="70"/>
                      <a:pt x="38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1" name="Freeform 1237"/>
              <p:cNvSpPr>
                <a:spLocks noEditPoints="1"/>
              </p:cNvSpPr>
              <p:nvPr/>
            </p:nvSpPr>
            <p:spPr bwMode="auto">
              <a:xfrm>
                <a:off x="2291" y="1925"/>
                <a:ext cx="26" cy="23"/>
              </a:xfrm>
              <a:custGeom>
                <a:avLst/>
                <a:gdLst>
                  <a:gd name="T0" fmla="*/ 13 w 13"/>
                  <a:gd name="T1" fmla="*/ 1 h 12"/>
                  <a:gd name="T2" fmla="*/ 13 w 13"/>
                  <a:gd name="T3" fmla="*/ 2 h 12"/>
                  <a:gd name="T4" fmla="*/ 10 w 13"/>
                  <a:gd name="T5" fmla="*/ 9 h 12"/>
                  <a:gd name="T6" fmla="*/ 1 w 13"/>
                  <a:gd name="T7" fmla="*/ 12 h 12"/>
                  <a:gd name="T8" fmla="*/ 0 w 13"/>
                  <a:gd name="T9" fmla="*/ 12 h 12"/>
                  <a:gd name="T10" fmla="*/ 1 w 13"/>
                  <a:gd name="T11" fmla="*/ 11 h 12"/>
                  <a:gd name="T12" fmla="*/ 5 w 13"/>
                  <a:gd name="T13" fmla="*/ 2 h 12"/>
                  <a:gd name="T14" fmla="*/ 13 w 13"/>
                  <a:gd name="T15" fmla="*/ 1 h 12"/>
                  <a:gd name="T16" fmla="*/ 2 w 13"/>
                  <a:gd name="T17" fmla="*/ 10 h 12"/>
                  <a:gd name="T18" fmla="*/ 9 w 13"/>
                  <a:gd name="T19" fmla="*/ 8 h 12"/>
                  <a:gd name="T20" fmla="*/ 11 w 13"/>
                  <a:gd name="T21" fmla="*/ 3 h 12"/>
                  <a:gd name="T22" fmla="*/ 6 w 13"/>
                  <a:gd name="T23" fmla="*/ 4 h 12"/>
                  <a:gd name="T24" fmla="*/ 2 w 13"/>
                  <a:gd name="T25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2">
                    <a:moveTo>
                      <a:pt x="13" y="1"/>
                    </a:move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6"/>
                      <a:pt x="10" y="9"/>
                    </a:cubicBezTo>
                    <a:cubicBezTo>
                      <a:pt x="8" y="11"/>
                      <a:pt x="5" y="12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7"/>
                      <a:pt x="2" y="4"/>
                      <a:pt x="5" y="2"/>
                    </a:cubicBezTo>
                    <a:cubicBezTo>
                      <a:pt x="8" y="0"/>
                      <a:pt x="12" y="1"/>
                      <a:pt x="13" y="1"/>
                    </a:cubicBezTo>
                    <a:close/>
                    <a:moveTo>
                      <a:pt x="2" y="10"/>
                    </a:moveTo>
                    <a:cubicBezTo>
                      <a:pt x="5" y="10"/>
                      <a:pt x="7" y="9"/>
                      <a:pt x="9" y="8"/>
                    </a:cubicBezTo>
                    <a:cubicBezTo>
                      <a:pt x="11" y="6"/>
                      <a:pt x="11" y="4"/>
                      <a:pt x="11" y="3"/>
                    </a:cubicBezTo>
                    <a:cubicBezTo>
                      <a:pt x="10" y="2"/>
                      <a:pt x="8" y="2"/>
                      <a:pt x="6" y="4"/>
                    </a:cubicBezTo>
                    <a:cubicBezTo>
                      <a:pt x="4" y="5"/>
                      <a:pt x="3" y="7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2" name="Freeform 1238"/>
              <p:cNvSpPr>
                <a:spLocks noEditPoints="1"/>
              </p:cNvSpPr>
              <p:nvPr/>
            </p:nvSpPr>
            <p:spPr bwMode="auto">
              <a:xfrm>
                <a:off x="2301" y="1927"/>
                <a:ext cx="29" cy="31"/>
              </a:xfrm>
              <a:custGeom>
                <a:avLst/>
                <a:gdLst>
                  <a:gd name="T0" fmla="*/ 10 w 15"/>
                  <a:gd name="T1" fmla="*/ 2 h 16"/>
                  <a:gd name="T2" fmla="*/ 11 w 15"/>
                  <a:gd name="T3" fmla="*/ 15 h 16"/>
                  <a:gd name="T4" fmla="*/ 10 w 15"/>
                  <a:gd name="T5" fmla="*/ 16 h 16"/>
                  <a:gd name="T6" fmla="*/ 9 w 15"/>
                  <a:gd name="T7" fmla="*/ 16 h 16"/>
                  <a:gd name="T8" fmla="*/ 7 w 15"/>
                  <a:gd name="T9" fmla="*/ 13 h 16"/>
                  <a:gd name="T10" fmla="*/ 7 w 15"/>
                  <a:gd name="T11" fmla="*/ 0 h 16"/>
                  <a:gd name="T12" fmla="*/ 7 w 15"/>
                  <a:gd name="T13" fmla="*/ 0 h 16"/>
                  <a:gd name="T14" fmla="*/ 8 w 15"/>
                  <a:gd name="T15" fmla="*/ 0 h 16"/>
                  <a:gd name="T16" fmla="*/ 10 w 15"/>
                  <a:gd name="T17" fmla="*/ 2 h 16"/>
                  <a:gd name="T18" fmla="*/ 10 w 15"/>
                  <a:gd name="T19" fmla="*/ 14 h 16"/>
                  <a:gd name="T20" fmla="*/ 9 w 15"/>
                  <a:gd name="T21" fmla="*/ 3 h 16"/>
                  <a:gd name="T22" fmla="*/ 7 w 15"/>
                  <a:gd name="T23" fmla="*/ 2 h 16"/>
                  <a:gd name="T24" fmla="*/ 8 w 15"/>
                  <a:gd name="T25" fmla="*/ 12 h 16"/>
                  <a:gd name="T26" fmla="*/ 10 w 15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6">
                    <a:moveTo>
                      <a:pt x="10" y="2"/>
                    </a:moveTo>
                    <a:cubicBezTo>
                      <a:pt x="12" y="4"/>
                      <a:pt x="15" y="9"/>
                      <a:pt x="11" y="15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8" y="15"/>
                      <a:pt x="7" y="14"/>
                      <a:pt x="7" y="13"/>
                    </a:cubicBezTo>
                    <a:cubicBezTo>
                      <a:pt x="0" y="7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9" y="1"/>
                      <a:pt x="10" y="2"/>
                    </a:cubicBezTo>
                    <a:close/>
                    <a:moveTo>
                      <a:pt x="10" y="14"/>
                    </a:moveTo>
                    <a:cubicBezTo>
                      <a:pt x="12" y="9"/>
                      <a:pt x="11" y="5"/>
                      <a:pt x="9" y="3"/>
                    </a:cubicBezTo>
                    <a:cubicBezTo>
                      <a:pt x="8" y="3"/>
                      <a:pt x="8" y="2"/>
                      <a:pt x="7" y="2"/>
                    </a:cubicBezTo>
                    <a:cubicBezTo>
                      <a:pt x="6" y="3"/>
                      <a:pt x="4" y="8"/>
                      <a:pt x="8" y="12"/>
                    </a:cubicBezTo>
                    <a:cubicBezTo>
                      <a:pt x="8" y="13"/>
                      <a:pt x="9" y="13"/>
                      <a:pt x="1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3" name="Freeform 1239"/>
              <p:cNvSpPr>
                <a:spLocks noEditPoints="1"/>
              </p:cNvSpPr>
              <p:nvPr/>
            </p:nvSpPr>
            <p:spPr bwMode="auto">
              <a:xfrm>
                <a:off x="2313" y="1919"/>
                <a:ext cx="31" cy="25"/>
              </a:xfrm>
              <a:custGeom>
                <a:avLst/>
                <a:gdLst>
                  <a:gd name="T0" fmla="*/ 13 w 16"/>
                  <a:gd name="T1" fmla="*/ 6 h 13"/>
                  <a:gd name="T2" fmla="*/ 15 w 16"/>
                  <a:gd name="T3" fmla="*/ 9 h 13"/>
                  <a:gd name="T4" fmla="*/ 16 w 16"/>
                  <a:gd name="T5" fmla="*/ 10 h 13"/>
                  <a:gd name="T6" fmla="*/ 15 w 16"/>
                  <a:gd name="T7" fmla="*/ 10 h 13"/>
                  <a:gd name="T8" fmla="*/ 3 w 16"/>
                  <a:gd name="T9" fmla="*/ 9 h 13"/>
                  <a:gd name="T10" fmla="*/ 0 w 16"/>
                  <a:gd name="T11" fmla="*/ 5 h 13"/>
                  <a:gd name="T12" fmla="*/ 0 w 16"/>
                  <a:gd name="T13" fmla="*/ 4 h 13"/>
                  <a:gd name="T14" fmla="*/ 1 w 16"/>
                  <a:gd name="T15" fmla="*/ 4 h 13"/>
                  <a:gd name="T16" fmla="*/ 13 w 16"/>
                  <a:gd name="T17" fmla="*/ 6 h 13"/>
                  <a:gd name="T18" fmla="*/ 13 w 16"/>
                  <a:gd name="T19" fmla="*/ 9 h 13"/>
                  <a:gd name="T20" fmla="*/ 12 w 16"/>
                  <a:gd name="T21" fmla="*/ 7 h 13"/>
                  <a:gd name="T22" fmla="*/ 2 w 16"/>
                  <a:gd name="T23" fmla="*/ 5 h 13"/>
                  <a:gd name="T24" fmla="*/ 4 w 16"/>
                  <a:gd name="T25" fmla="*/ 8 h 13"/>
                  <a:gd name="T26" fmla="*/ 13 w 16"/>
                  <a:gd name="T27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3">
                    <a:moveTo>
                      <a:pt x="13" y="6"/>
                    </a:moveTo>
                    <a:cubicBezTo>
                      <a:pt x="14" y="7"/>
                      <a:pt x="15" y="8"/>
                      <a:pt x="15" y="9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9" y="13"/>
                      <a:pt x="5" y="11"/>
                      <a:pt x="3" y="9"/>
                    </a:cubicBezTo>
                    <a:cubicBezTo>
                      <a:pt x="1" y="7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8" y="0"/>
                      <a:pt x="13" y="6"/>
                    </a:cubicBezTo>
                    <a:close/>
                    <a:moveTo>
                      <a:pt x="13" y="9"/>
                    </a:moveTo>
                    <a:cubicBezTo>
                      <a:pt x="13" y="8"/>
                      <a:pt x="12" y="8"/>
                      <a:pt x="12" y="7"/>
                    </a:cubicBezTo>
                    <a:cubicBezTo>
                      <a:pt x="8" y="3"/>
                      <a:pt x="4" y="5"/>
                      <a:pt x="2" y="5"/>
                    </a:cubicBezTo>
                    <a:cubicBezTo>
                      <a:pt x="3" y="6"/>
                      <a:pt x="3" y="7"/>
                      <a:pt x="4" y="8"/>
                    </a:cubicBezTo>
                    <a:cubicBezTo>
                      <a:pt x="6" y="10"/>
                      <a:pt x="9" y="11"/>
                      <a:pt x="13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4" name="Freeform 1240"/>
              <p:cNvSpPr>
                <a:spLocks noEditPoints="1"/>
              </p:cNvSpPr>
              <p:nvPr/>
            </p:nvSpPr>
            <p:spPr bwMode="auto">
              <a:xfrm>
                <a:off x="2313" y="1909"/>
                <a:ext cx="25" cy="24"/>
              </a:xfrm>
              <a:custGeom>
                <a:avLst/>
                <a:gdLst>
                  <a:gd name="T0" fmla="*/ 13 w 13"/>
                  <a:gd name="T1" fmla="*/ 0 h 12"/>
                  <a:gd name="T2" fmla="*/ 13 w 13"/>
                  <a:gd name="T3" fmla="*/ 1 h 12"/>
                  <a:gd name="T4" fmla="*/ 9 w 13"/>
                  <a:gd name="T5" fmla="*/ 9 h 12"/>
                  <a:gd name="T6" fmla="*/ 1 w 13"/>
                  <a:gd name="T7" fmla="*/ 11 h 12"/>
                  <a:gd name="T8" fmla="*/ 0 w 13"/>
                  <a:gd name="T9" fmla="*/ 10 h 12"/>
                  <a:gd name="T10" fmla="*/ 0 w 13"/>
                  <a:gd name="T11" fmla="*/ 10 h 12"/>
                  <a:gd name="T12" fmla="*/ 4 w 13"/>
                  <a:gd name="T13" fmla="*/ 3 h 12"/>
                  <a:gd name="T14" fmla="*/ 12 w 13"/>
                  <a:gd name="T15" fmla="*/ 0 h 12"/>
                  <a:gd name="T16" fmla="*/ 13 w 13"/>
                  <a:gd name="T17" fmla="*/ 0 h 12"/>
                  <a:gd name="T18" fmla="*/ 2 w 13"/>
                  <a:gd name="T19" fmla="*/ 9 h 12"/>
                  <a:gd name="T20" fmla="*/ 8 w 13"/>
                  <a:gd name="T21" fmla="*/ 8 h 12"/>
                  <a:gd name="T22" fmla="*/ 11 w 13"/>
                  <a:gd name="T23" fmla="*/ 1 h 12"/>
                  <a:gd name="T24" fmla="*/ 5 w 13"/>
                  <a:gd name="T25" fmla="*/ 4 h 12"/>
                  <a:gd name="T26" fmla="*/ 2 w 13"/>
                  <a:gd name="T27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13" y="0"/>
                    </a:moveTo>
                    <a:cubicBezTo>
                      <a:pt x="13" y="1"/>
                      <a:pt x="13" y="1"/>
                      <a:pt x="13" y="1"/>
                    </a:cubicBezTo>
                    <a:cubicBezTo>
                      <a:pt x="13" y="5"/>
                      <a:pt x="11" y="8"/>
                      <a:pt x="9" y="9"/>
                    </a:cubicBezTo>
                    <a:cubicBezTo>
                      <a:pt x="5" y="12"/>
                      <a:pt x="1" y="11"/>
                      <a:pt x="1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6"/>
                      <a:pt x="4" y="3"/>
                    </a:cubicBezTo>
                    <a:cubicBezTo>
                      <a:pt x="6" y="1"/>
                      <a:pt x="9" y="0"/>
                      <a:pt x="12" y="0"/>
                    </a:cubicBezTo>
                    <a:lnTo>
                      <a:pt x="13" y="0"/>
                    </a:lnTo>
                    <a:close/>
                    <a:moveTo>
                      <a:pt x="2" y="9"/>
                    </a:moveTo>
                    <a:cubicBezTo>
                      <a:pt x="3" y="9"/>
                      <a:pt x="6" y="9"/>
                      <a:pt x="8" y="8"/>
                    </a:cubicBezTo>
                    <a:cubicBezTo>
                      <a:pt x="10" y="7"/>
                      <a:pt x="11" y="5"/>
                      <a:pt x="11" y="1"/>
                    </a:cubicBezTo>
                    <a:cubicBezTo>
                      <a:pt x="8" y="2"/>
                      <a:pt x="6" y="2"/>
                      <a:pt x="5" y="4"/>
                    </a:cubicBezTo>
                    <a:cubicBezTo>
                      <a:pt x="3" y="6"/>
                      <a:pt x="2" y="8"/>
                      <a:pt x="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5" name="Freeform 1241"/>
              <p:cNvSpPr>
                <a:spLocks noEditPoints="1"/>
              </p:cNvSpPr>
              <p:nvPr/>
            </p:nvSpPr>
            <p:spPr bwMode="auto">
              <a:xfrm>
                <a:off x="2301" y="1900"/>
                <a:ext cx="27" cy="31"/>
              </a:xfrm>
              <a:custGeom>
                <a:avLst/>
                <a:gdLst>
                  <a:gd name="T0" fmla="*/ 8 w 14"/>
                  <a:gd name="T1" fmla="*/ 2 h 16"/>
                  <a:gd name="T2" fmla="*/ 8 w 14"/>
                  <a:gd name="T3" fmla="*/ 15 h 16"/>
                  <a:gd name="T4" fmla="*/ 7 w 14"/>
                  <a:gd name="T5" fmla="*/ 16 h 16"/>
                  <a:gd name="T6" fmla="*/ 7 w 14"/>
                  <a:gd name="T7" fmla="*/ 16 h 16"/>
                  <a:gd name="T8" fmla="*/ 5 w 14"/>
                  <a:gd name="T9" fmla="*/ 14 h 16"/>
                  <a:gd name="T10" fmla="*/ 4 w 14"/>
                  <a:gd name="T11" fmla="*/ 0 h 16"/>
                  <a:gd name="T12" fmla="*/ 4 w 14"/>
                  <a:gd name="T13" fmla="*/ 0 h 16"/>
                  <a:gd name="T14" fmla="*/ 5 w 14"/>
                  <a:gd name="T15" fmla="*/ 0 h 16"/>
                  <a:gd name="T16" fmla="*/ 8 w 14"/>
                  <a:gd name="T17" fmla="*/ 2 h 16"/>
                  <a:gd name="T18" fmla="*/ 7 w 14"/>
                  <a:gd name="T19" fmla="*/ 14 h 16"/>
                  <a:gd name="T20" fmla="*/ 7 w 14"/>
                  <a:gd name="T21" fmla="*/ 4 h 16"/>
                  <a:gd name="T22" fmla="*/ 5 w 14"/>
                  <a:gd name="T23" fmla="*/ 2 h 16"/>
                  <a:gd name="T24" fmla="*/ 6 w 14"/>
                  <a:gd name="T25" fmla="*/ 13 h 16"/>
                  <a:gd name="T26" fmla="*/ 7 w 14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6">
                    <a:moveTo>
                      <a:pt x="8" y="2"/>
                    </a:moveTo>
                    <a:cubicBezTo>
                      <a:pt x="14" y="9"/>
                      <a:pt x="8" y="15"/>
                      <a:pt x="8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6" y="15"/>
                      <a:pt x="5" y="14"/>
                    </a:cubicBezTo>
                    <a:cubicBezTo>
                      <a:pt x="3" y="12"/>
                      <a:pt x="0" y="7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7" y="2"/>
                      <a:pt x="8" y="2"/>
                    </a:cubicBezTo>
                    <a:close/>
                    <a:moveTo>
                      <a:pt x="7" y="14"/>
                    </a:moveTo>
                    <a:cubicBezTo>
                      <a:pt x="8" y="12"/>
                      <a:pt x="11" y="8"/>
                      <a:pt x="7" y="4"/>
                    </a:cubicBezTo>
                    <a:cubicBezTo>
                      <a:pt x="6" y="3"/>
                      <a:pt x="6" y="3"/>
                      <a:pt x="5" y="2"/>
                    </a:cubicBezTo>
                    <a:cubicBezTo>
                      <a:pt x="2" y="7"/>
                      <a:pt x="4" y="10"/>
                      <a:pt x="6" y="13"/>
                    </a:cubicBezTo>
                    <a:cubicBezTo>
                      <a:pt x="6" y="13"/>
                      <a:pt x="7" y="13"/>
                      <a:pt x="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6" name="Freeform 1242"/>
              <p:cNvSpPr>
                <a:spLocks noEditPoints="1"/>
              </p:cNvSpPr>
              <p:nvPr/>
            </p:nvSpPr>
            <p:spPr bwMode="auto">
              <a:xfrm>
                <a:off x="2287" y="1911"/>
                <a:ext cx="30" cy="25"/>
              </a:xfrm>
              <a:custGeom>
                <a:avLst/>
                <a:gdLst>
                  <a:gd name="T0" fmla="*/ 13 w 15"/>
                  <a:gd name="T1" fmla="*/ 4 h 13"/>
                  <a:gd name="T2" fmla="*/ 15 w 15"/>
                  <a:gd name="T3" fmla="*/ 9 h 13"/>
                  <a:gd name="T4" fmla="*/ 15 w 15"/>
                  <a:gd name="T5" fmla="*/ 9 h 13"/>
                  <a:gd name="T6" fmla="*/ 15 w 15"/>
                  <a:gd name="T7" fmla="*/ 10 h 13"/>
                  <a:gd name="T8" fmla="*/ 2 w 15"/>
                  <a:gd name="T9" fmla="*/ 8 h 13"/>
                  <a:gd name="T10" fmla="*/ 0 w 15"/>
                  <a:gd name="T11" fmla="*/ 4 h 13"/>
                  <a:gd name="T12" fmla="*/ 0 w 15"/>
                  <a:gd name="T13" fmla="*/ 4 h 13"/>
                  <a:gd name="T14" fmla="*/ 1 w 15"/>
                  <a:gd name="T15" fmla="*/ 3 h 13"/>
                  <a:gd name="T16" fmla="*/ 13 w 15"/>
                  <a:gd name="T17" fmla="*/ 4 h 13"/>
                  <a:gd name="T18" fmla="*/ 13 w 15"/>
                  <a:gd name="T19" fmla="*/ 8 h 13"/>
                  <a:gd name="T20" fmla="*/ 11 w 15"/>
                  <a:gd name="T21" fmla="*/ 6 h 13"/>
                  <a:gd name="T22" fmla="*/ 2 w 15"/>
                  <a:gd name="T23" fmla="*/ 4 h 13"/>
                  <a:gd name="T24" fmla="*/ 4 w 15"/>
                  <a:gd name="T25" fmla="*/ 6 h 13"/>
                  <a:gd name="T26" fmla="*/ 13 w 15"/>
                  <a:gd name="T27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3">
                    <a:moveTo>
                      <a:pt x="13" y="4"/>
                    </a:moveTo>
                    <a:cubicBezTo>
                      <a:pt x="15" y="6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8" y="13"/>
                      <a:pt x="2" y="8"/>
                    </a:cubicBezTo>
                    <a:cubicBezTo>
                      <a:pt x="2" y="7"/>
                      <a:pt x="1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7" y="0"/>
                      <a:pt x="11" y="2"/>
                      <a:pt x="13" y="4"/>
                    </a:cubicBezTo>
                    <a:close/>
                    <a:moveTo>
                      <a:pt x="13" y="8"/>
                    </a:moveTo>
                    <a:cubicBezTo>
                      <a:pt x="13" y="8"/>
                      <a:pt x="12" y="7"/>
                      <a:pt x="11" y="6"/>
                    </a:cubicBezTo>
                    <a:cubicBezTo>
                      <a:pt x="9" y="3"/>
                      <a:pt x="6" y="3"/>
                      <a:pt x="2" y="4"/>
                    </a:cubicBezTo>
                    <a:cubicBezTo>
                      <a:pt x="3" y="5"/>
                      <a:pt x="3" y="6"/>
                      <a:pt x="4" y="6"/>
                    </a:cubicBezTo>
                    <a:cubicBezTo>
                      <a:pt x="7" y="10"/>
                      <a:pt x="12" y="9"/>
                      <a:pt x="13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7" name="Freeform 1243"/>
              <p:cNvSpPr>
                <a:spLocks noEditPoints="1"/>
              </p:cNvSpPr>
              <p:nvPr/>
            </p:nvSpPr>
            <p:spPr bwMode="auto">
              <a:xfrm>
                <a:off x="2398" y="2041"/>
                <a:ext cx="25" cy="23"/>
              </a:xfrm>
              <a:custGeom>
                <a:avLst/>
                <a:gdLst>
                  <a:gd name="T0" fmla="*/ 13 w 13"/>
                  <a:gd name="T1" fmla="*/ 2 h 12"/>
                  <a:gd name="T2" fmla="*/ 13 w 13"/>
                  <a:gd name="T3" fmla="*/ 2 h 12"/>
                  <a:gd name="T4" fmla="*/ 10 w 13"/>
                  <a:gd name="T5" fmla="*/ 9 h 12"/>
                  <a:gd name="T6" fmla="*/ 1 w 13"/>
                  <a:gd name="T7" fmla="*/ 12 h 12"/>
                  <a:gd name="T8" fmla="*/ 0 w 13"/>
                  <a:gd name="T9" fmla="*/ 12 h 12"/>
                  <a:gd name="T10" fmla="*/ 1 w 13"/>
                  <a:gd name="T11" fmla="*/ 11 h 12"/>
                  <a:gd name="T12" fmla="*/ 5 w 13"/>
                  <a:gd name="T13" fmla="*/ 3 h 12"/>
                  <a:gd name="T14" fmla="*/ 12 w 13"/>
                  <a:gd name="T15" fmla="*/ 1 h 12"/>
                  <a:gd name="T16" fmla="*/ 13 w 13"/>
                  <a:gd name="T17" fmla="*/ 2 h 12"/>
                  <a:gd name="T18" fmla="*/ 2 w 13"/>
                  <a:gd name="T19" fmla="*/ 11 h 12"/>
                  <a:gd name="T20" fmla="*/ 9 w 13"/>
                  <a:gd name="T21" fmla="*/ 8 h 12"/>
                  <a:gd name="T22" fmla="*/ 11 w 13"/>
                  <a:gd name="T23" fmla="*/ 3 h 12"/>
                  <a:gd name="T24" fmla="*/ 6 w 13"/>
                  <a:gd name="T25" fmla="*/ 4 h 12"/>
                  <a:gd name="T26" fmla="*/ 2 w 13"/>
                  <a:gd name="T27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13" y="2"/>
                    </a:move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7"/>
                      <a:pt x="10" y="9"/>
                    </a:cubicBezTo>
                    <a:cubicBezTo>
                      <a:pt x="8" y="11"/>
                      <a:pt x="5" y="12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7"/>
                      <a:pt x="2" y="4"/>
                      <a:pt x="5" y="3"/>
                    </a:cubicBezTo>
                    <a:cubicBezTo>
                      <a:pt x="8" y="0"/>
                      <a:pt x="12" y="1"/>
                      <a:pt x="12" y="1"/>
                    </a:cubicBezTo>
                    <a:lnTo>
                      <a:pt x="13" y="2"/>
                    </a:lnTo>
                    <a:close/>
                    <a:moveTo>
                      <a:pt x="2" y="11"/>
                    </a:moveTo>
                    <a:cubicBezTo>
                      <a:pt x="5" y="11"/>
                      <a:pt x="7" y="10"/>
                      <a:pt x="9" y="8"/>
                    </a:cubicBezTo>
                    <a:cubicBezTo>
                      <a:pt x="11" y="6"/>
                      <a:pt x="11" y="4"/>
                      <a:pt x="11" y="3"/>
                    </a:cubicBezTo>
                    <a:cubicBezTo>
                      <a:pt x="10" y="3"/>
                      <a:pt x="8" y="3"/>
                      <a:pt x="6" y="4"/>
                    </a:cubicBezTo>
                    <a:cubicBezTo>
                      <a:pt x="4" y="5"/>
                      <a:pt x="3" y="8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8" name="Freeform 1244"/>
              <p:cNvSpPr>
                <a:spLocks noEditPoints="1"/>
              </p:cNvSpPr>
              <p:nvPr/>
            </p:nvSpPr>
            <p:spPr bwMode="auto">
              <a:xfrm>
                <a:off x="2408" y="2043"/>
                <a:ext cx="29" cy="33"/>
              </a:xfrm>
              <a:custGeom>
                <a:avLst/>
                <a:gdLst>
                  <a:gd name="T0" fmla="*/ 10 w 15"/>
                  <a:gd name="T1" fmla="*/ 2 h 17"/>
                  <a:gd name="T2" fmla="*/ 11 w 15"/>
                  <a:gd name="T3" fmla="*/ 16 h 17"/>
                  <a:gd name="T4" fmla="*/ 10 w 15"/>
                  <a:gd name="T5" fmla="*/ 17 h 17"/>
                  <a:gd name="T6" fmla="*/ 9 w 15"/>
                  <a:gd name="T7" fmla="*/ 16 h 17"/>
                  <a:gd name="T8" fmla="*/ 7 w 15"/>
                  <a:gd name="T9" fmla="*/ 14 h 17"/>
                  <a:gd name="T10" fmla="*/ 7 w 15"/>
                  <a:gd name="T11" fmla="*/ 1 h 17"/>
                  <a:gd name="T12" fmla="*/ 7 w 15"/>
                  <a:gd name="T13" fmla="*/ 0 h 17"/>
                  <a:gd name="T14" fmla="*/ 8 w 15"/>
                  <a:gd name="T15" fmla="*/ 1 h 17"/>
                  <a:gd name="T16" fmla="*/ 10 w 15"/>
                  <a:gd name="T17" fmla="*/ 2 h 17"/>
                  <a:gd name="T18" fmla="*/ 10 w 15"/>
                  <a:gd name="T19" fmla="*/ 14 h 17"/>
                  <a:gd name="T20" fmla="*/ 9 w 15"/>
                  <a:gd name="T21" fmla="*/ 4 h 17"/>
                  <a:gd name="T22" fmla="*/ 7 w 15"/>
                  <a:gd name="T23" fmla="*/ 2 h 17"/>
                  <a:gd name="T24" fmla="*/ 8 w 15"/>
                  <a:gd name="T25" fmla="*/ 12 h 17"/>
                  <a:gd name="T26" fmla="*/ 10 w 15"/>
                  <a:gd name="T27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7">
                    <a:moveTo>
                      <a:pt x="10" y="2"/>
                    </a:moveTo>
                    <a:cubicBezTo>
                      <a:pt x="12" y="5"/>
                      <a:pt x="15" y="9"/>
                      <a:pt x="11" y="16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8" y="15"/>
                      <a:pt x="7" y="14"/>
                      <a:pt x="7" y="14"/>
                    </a:cubicBezTo>
                    <a:cubicBezTo>
                      <a:pt x="0" y="7"/>
                      <a:pt x="7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9" y="1"/>
                      <a:pt x="10" y="2"/>
                    </a:cubicBezTo>
                    <a:close/>
                    <a:moveTo>
                      <a:pt x="10" y="14"/>
                    </a:moveTo>
                    <a:cubicBezTo>
                      <a:pt x="12" y="9"/>
                      <a:pt x="11" y="6"/>
                      <a:pt x="9" y="4"/>
                    </a:cubicBezTo>
                    <a:cubicBezTo>
                      <a:pt x="8" y="3"/>
                      <a:pt x="8" y="3"/>
                      <a:pt x="7" y="2"/>
                    </a:cubicBezTo>
                    <a:cubicBezTo>
                      <a:pt x="6" y="4"/>
                      <a:pt x="4" y="8"/>
                      <a:pt x="8" y="12"/>
                    </a:cubicBezTo>
                    <a:cubicBezTo>
                      <a:pt x="8" y="13"/>
                      <a:pt x="9" y="14"/>
                      <a:pt x="1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9" name="Freeform 1245"/>
              <p:cNvSpPr>
                <a:spLocks noEditPoints="1"/>
              </p:cNvSpPr>
              <p:nvPr/>
            </p:nvSpPr>
            <p:spPr bwMode="auto">
              <a:xfrm>
                <a:off x="2419" y="2037"/>
                <a:ext cx="31" cy="25"/>
              </a:xfrm>
              <a:custGeom>
                <a:avLst/>
                <a:gdLst>
                  <a:gd name="T0" fmla="*/ 13 w 16"/>
                  <a:gd name="T1" fmla="*/ 6 h 13"/>
                  <a:gd name="T2" fmla="*/ 15 w 16"/>
                  <a:gd name="T3" fmla="*/ 9 h 13"/>
                  <a:gd name="T4" fmla="*/ 16 w 16"/>
                  <a:gd name="T5" fmla="*/ 9 h 13"/>
                  <a:gd name="T6" fmla="*/ 15 w 16"/>
                  <a:gd name="T7" fmla="*/ 10 h 13"/>
                  <a:gd name="T8" fmla="*/ 3 w 16"/>
                  <a:gd name="T9" fmla="*/ 9 h 13"/>
                  <a:gd name="T10" fmla="*/ 0 w 16"/>
                  <a:gd name="T11" fmla="*/ 4 h 13"/>
                  <a:gd name="T12" fmla="*/ 0 w 16"/>
                  <a:gd name="T13" fmla="*/ 4 h 13"/>
                  <a:gd name="T14" fmla="*/ 1 w 16"/>
                  <a:gd name="T15" fmla="*/ 4 h 13"/>
                  <a:gd name="T16" fmla="*/ 13 w 16"/>
                  <a:gd name="T17" fmla="*/ 6 h 13"/>
                  <a:gd name="T18" fmla="*/ 13 w 16"/>
                  <a:gd name="T19" fmla="*/ 9 h 13"/>
                  <a:gd name="T20" fmla="*/ 12 w 16"/>
                  <a:gd name="T21" fmla="*/ 7 h 13"/>
                  <a:gd name="T22" fmla="*/ 2 w 16"/>
                  <a:gd name="T23" fmla="*/ 5 h 13"/>
                  <a:gd name="T24" fmla="*/ 4 w 16"/>
                  <a:gd name="T25" fmla="*/ 8 h 13"/>
                  <a:gd name="T26" fmla="*/ 13 w 16"/>
                  <a:gd name="T27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3">
                    <a:moveTo>
                      <a:pt x="13" y="6"/>
                    </a:moveTo>
                    <a:cubicBezTo>
                      <a:pt x="14" y="6"/>
                      <a:pt x="15" y="7"/>
                      <a:pt x="15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9" y="13"/>
                      <a:pt x="5" y="11"/>
                      <a:pt x="3" y="9"/>
                    </a:cubicBezTo>
                    <a:cubicBezTo>
                      <a:pt x="1" y="7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8" y="0"/>
                      <a:pt x="13" y="6"/>
                    </a:cubicBezTo>
                    <a:close/>
                    <a:moveTo>
                      <a:pt x="13" y="9"/>
                    </a:moveTo>
                    <a:cubicBezTo>
                      <a:pt x="13" y="8"/>
                      <a:pt x="12" y="7"/>
                      <a:pt x="12" y="7"/>
                    </a:cubicBezTo>
                    <a:cubicBezTo>
                      <a:pt x="8" y="3"/>
                      <a:pt x="4" y="4"/>
                      <a:pt x="2" y="5"/>
                    </a:cubicBezTo>
                    <a:cubicBezTo>
                      <a:pt x="3" y="5"/>
                      <a:pt x="3" y="7"/>
                      <a:pt x="4" y="8"/>
                    </a:cubicBezTo>
                    <a:cubicBezTo>
                      <a:pt x="6" y="10"/>
                      <a:pt x="9" y="10"/>
                      <a:pt x="13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0" name="Freeform 1246"/>
              <p:cNvSpPr>
                <a:spLocks noEditPoints="1"/>
              </p:cNvSpPr>
              <p:nvPr/>
            </p:nvSpPr>
            <p:spPr bwMode="auto">
              <a:xfrm>
                <a:off x="2419" y="2026"/>
                <a:ext cx="26" cy="23"/>
              </a:xfrm>
              <a:custGeom>
                <a:avLst/>
                <a:gdLst>
                  <a:gd name="T0" fmla="*/ 13 w 13"/>
                  <a:gd name="T1" fmla="*/ 0 h 12"/>
                  <a:gd name="T2" fmla="*/ 13 w 13"/>
                  <a:gd name="T3" fmla="*/ 1 h 12"/>
                  <a:gd name="T4" fmla="*/ 9 w 13"/>
                  <a:gd name="T5" fmla="*/ 10 h 12"/>
                  <a:gd name="T6" fmla="*/ 1 w 13"/>
                  <a:gd name="T7" fmla="*/ 11 h 12"/>
                  <a:gd name="T8" fmla="*/ 0 w 13"/>
                  <a:gd name="T9" fmla="*/ 11 h 12"/>
                  <a:gd name="T10" fmla="*/ 0 w 13"/>
                  <a:gd name="T11" fmla="*/ 10 h 12"/>
                  <a:gd name="T12" fmla="*/ 3 w 13"/>
                  <a:gd name="T13" fmla="*/ 3 h 12"/>
                  <a:gd name="T14" fmla="*/ 12 w 13"/>
                  <a:gd name="T15" fmla="*/ 0 h 12"/>
                  <a:gd name="T16" fmla="*/ 13 w 13"/>
                  <a:gd name="T17" fmla="*/ 0 h 12"/>
                  <a:gd name="T18" fmla="*/ 2 w 13"/>
                  <a:gd name="T19" fmla="*/ 10 h 12"/>
                  <a:gd name="T20" fmla="*/ 8 w 13"/>
                  <a:gd name="T21" fmla="*/ 8 h 12"/>
                  <a:gd name="T22" fmla="*/ 11 w 13"/>
                  <a:gd name="T23" fmla="*/ 2 h 12"/>
                  <a:gd name="T24" fmla="*/ 5 w 13"/>
                  <a:gd name="T25" fmla="*/ 4 h 12"/>
                  <a:gd name="T26" fmla="*/ 2 w 13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13" y="0"/>
                    </a:moveTo>
                    <a:cubicBezTo>
                      <a:pt x="13" y="1"/>
                      <a:pt x="13" y="1"/>
                      <a:pt x="13" y="1"/>
                    </a:cubicBezTo>
                    <a:cubicBezTo>
                      <a:pt x="13" y="5"/>
                      <a:pt x="11" y="8"/>
                      <a:pt x="9" y="10"/>
                    </a:cubicBezTo>
                    <a:cubicBezTo>
                      <a:pt x="5" y="12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6"/>
                      <a:pt x="3" y="3"/>
                    </a:cubicBezTo>
                    <a:cubicBezTo>
                      <a:pt x="6" y="1"/>
                      <a:pt x="8" y="0"/>
                      <a:pt x="12" y="0"/>
                    </a:cubicBezTo>
                    <a:lnTo>
                      <a:pt x="13" y="0"/>
                    </a:lnTo>
                    <a:close/>
                    <a:moveTo>
                      <a:pt x="2" y="10"/>
                    </a:moveTo>
                    <a:cubicBezTo>
                      <a:pt x="3" y="10"/>
                      <a:pt x="6" y="10"/>
                      <a:pt x="8" y="8"/>
                    </a:cubicBezTo>
                    <a:cubicBezTo>
                      <a:pt x="10" y="7"/>
                      <a:pt x="11" y="5"/>
                      <a:pt x="11" y="2"/>
                    </a:cubicBezTo>
                    <a:cubicBezTo>
                      <a:pt x="8" y="2"/>
                      <a:pt x="6" y="3"/>
                      <a:pt x="5" y="4"/>
                    </a:cubicBezTo>
                    <a:cubicBezTo>
                      <a:pt x="3" y="6"/>
                      <a:pt x="2" y="8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1" name="Freeform 1247"/>
              <p:cNvSpPr>
                <a:spLocks noEditPoints="1"/>
              </p:cNvSpPr>
              <p:nvPr/>
            </p:nvSpPr>
            <p:spPr bwMode="auto">
              <a:xfrm>
                <a:off x="2408" y="2016"/>
                <a:ext cx="27" cy="31"/>
              </a:xfrm>
              <a:custGeom>
                <a:avLst/>
                <a:gdLst>
                  <a:gd name="T0" fmla="*/ 8 w 14"/>
                  <a:gd name="T1" fmla="*/ 3 h 16"/>
                  <a:gd name="T2" fmla="*/ 8 w 14"/>
                  <a:gd name="T3" fmla="*/ 16 h 16"/>
                  <a:gd name="T4" fmla="*/ 7 w 14"/>
                  <a:gd name="T5" fmla="*/ 16 h 16"/>
                  <a:gd name="T6" fmla="*/ 7 w 14"/>
                  <a:gd name="T7" fmla="*/ 16 h 16"/>
                  <a:gd name="T8" fmla="*/ 5 w 14"/>
                  <a:gd name="T9" fmla="*/ 14 h 16"/>
                  <a:gd name="T10" fmla="*/ 4 w 14"/>
                  <a:gd name="T11" fmla="*/ 1 h 16"/>
                  <a:gd name="T12" fmla="*/ 4 w 14"/>
                  <a:gd name="T13" fmla="*/ 0 h 16"/>
                  <a:gd name="T14" fmla="*/ 5 w 14"/>
                  <a:gd name="T15" fmla="*/ 1 h 16"/>
                  <a:gd name="T16" fmla="*/ 8 w 14"/>
                  <a:gd name="T17" fmla="*/ 3 h 16"/>
                  <a:gd name="T18" fmla="*/ 7 w 14"/>
                  <a:gd name="T19" fmla="*/ 14 h 16"/>
                  <a:gd name="T20" fmla="*/ 7 w 14"/>
                  <a:gd name="T21" fmla="*/ 4 h 16"/>
                  <a:gd name="T22" fmla="*/ 5 w 14"/>
                  <a:gd name="T23" fmla="*/ 3 h 16"/>
                  <a:gd name="T24" fmla="*/ 6 w 14"/>
                  <a:gd name="T25" fmla="*/ 13 h 16"/>
                  <a:gd name="T26" fmla="*/ 7 w 14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6">
                    <a:moveTo>
                      <a:pt x="8" y="3"/>
                    </a:moveTo>
                    <a:cubicBezTo>
                      <a:pt x="14" y="10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6" y="15"/>
                      <a:pt x="5" y="14"/>
                    </a:cubicBezTo>
                    <a:cubicBezTo>
                      <a:pt x="3" y="12"/>
                      <a:pt x="0" y="7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7" y="2"/>
                      <a:pt x="8" y="3"/>
                    </a:cubicBezTo>
                    <a:close/>
                    <a:moveTo>
                      <a:pt x="7" y="14"/>
                    </a:moveTo>
                    <a:cubicBezTo>
                      <a:pt x="8" y="13"/>
                      <a:pt x="11" y="9"/>
                      <a:pt x="7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2" y="8"/>
                      <a:pt x="4" y="11"/>
                      <a:pt x="6" y="13"/>
                    </a:cubicBezTo>
                    <a:cubicBezTo>
                      <a:pt x="6" y="14"/>
                      <a:pt x="7" y="14"/>
                      <a:pt x="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2" name="Freeform 1248"/>
              <p:cNvSpPr>
                <a:spLocks noEditPoints="1"/>
              </p:cNvSpPr>
              <p:nvPr/>
            </p:nvSpPr>
            <p:spPr bwMode="auto">
              <a:xfrm>
                <a:off x="2394" y="2030"/>
                <a:ext cx="29" cy="25"/>
              </a:xfrm>
              <a:custGeom>
                <a:avLst/>
                <a:gdLst>
                  <a:gd name="T0" fmla="*/ 13 w 15"/>
                  <a:gd name="T1" fmla="*/ 4 h 13"/>
                  <a:gd name="T2" fmla="*/ 15 w 15"/>
                  <a:gd name="T3" fmla="*/ 8 h 13"/>
                  <a:gd name="T4" fmla="*/ 15 w 15"/>
                  <a:gd name="T5" fmla="*/ 9 h 13"/>
                  <a:gd name="T6" fmla="*/ 15 w 15"/>
                  <a:gd name="T7" fmla="*/ 9 h 13"/>
                  <a:gd name="T8" fmla="*/ 2 w 15"/>
                  <a:gd name="T9" fmla="*/ 7 h 13"/>
                  <a:gd name="T10" fmla="*/ 0 w 15"/>
                  <a:gd name="T11" fmla="*/ 4 h 13"/>
                  <a:gd name="T12" fmla="*/ 0 w 15"/>
                  <a:gd name="T13" fmla="*/ 3 h 13"/>
                  <a:gd name="T14" fmla="*/ 0 w 15"/>
                  <a:gd name="T15" fmla="*/ 3 h 13"/>
                  <a:gd name="T16" fmla="*/ 13 w 15"/>
                  <a:gd name="T17" fmla="*/ 4 h 13"/>
                  <a:gd name="T18" fmla="*/ 13 w 15"/>
                  <a:gd name="T19" fmla="*/ 8 h 13"/>
                  <a:gd name="T20" fmla="*/ 11 w 15"/>
                  <a:gd name="T21" fmla="*/ 5 h 13"/>
                  <a:gd name="T22" fmla="*/ 2 w 15"/>
                  <a:gd name="T23" fmla="*/ 4 h 13"/>
                  <a:gd name="T24" fmla="*/ 4 w 15"/>
                  <a:gd name="T25" fmla="*/ 6 h 13"/>
                  <a:gd name="T26" fmla="*/ 13 w 15"/>
                  <a:gd name="T27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3">
                    <a:moveTo>
                      <a:pt x="13" y="4"/>
                    </a:moveTo>
                    <a:cubicBezTo>
                      <a:pt x="14" y="6"/>
                      <a:pt x="15" y="8"/>
                      <a:pt x="15" y="8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8" y="13"/>
                      <a:pt x="2" y="7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7" y="0"/>
                      <a:pt x="11" y="2"/>
                      <a:pt x="13" y="4"/>
                    </a:cubicBezTo>
                    <a:close/>
                    <a:moveTo>
                      <a:pt x="13" y="8"/>
                    </a:moveTo>
                    <a:cubicBezTo>
                      <a:pt x="13" y="7"/>
                      <a:pt x="12" y="6"/>
                      <a:pt x="11" y="5"/>
                    </a:cubicBezTo>
                    <a:cubicBezTo>
                      <a:pt x="9" y="3"/>
                      <a:pt x="6" y="2"/>
                      <a:pt x="2" y="4"/>
                    </a:cubicBezTo>
                    <a:cubicBezTo>
                      <a:pt x="3" y="5"/>
                      <a:pt x="3" y="5"/>
                      <a:pt x="4" y="6"/>
                    </a:cubicBezTo>
                    <a:cubicBezTo>
                      <a:pt x="7" y="10"/>
                      <a:pt x="12" y="8"/>
                      <a:pt x="13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3" name="Freeform 1249"/>
              <p:cNvSpPr>
                <a:spLocks noEditPoints="1"/>
              </p:cNvSpPr>
              <p:nvPr/>
            </p:nvSpPr>
            <p:spPr bwMode="auto">
              <a:xfrm>
                <a:off x="2274" y="2057"/>
                <a:ext cx="25" cy="23"/>
              </a:xfrm>
              <a:custGeom>
                <a:avLst/>
                <a:gdLst>
                  <a:gd name="T0" fmla="*/ 13 w 13"/>
                  <a:gd name="T1" fmla="*/ 1 h 12"/>
                  <a:gd name="T2" fmla="*/ 13 w 13"/>
                  <a:gd name="T3" fmla="*/ 2 h 12"/>
                  <a:gd name="T4" fmla="*/ 10 w 13"/>
                  <a:gd name="T5" fmla="*/ 9 h 12"/>
                  <a:gd name="T6" fmla="*/ 1 w 13"/>
                  <a:gd name="T7" fmla="*/ 12 h 12"/>
                  <a:gd name="T8" fmla="*/ 0 w 13"/>
                  <a:gd name="T9" fmla="*/ 12 h 12"/>
                  <a:gd name="T10" fmla="*/ 0 w 13"/>
                  <a:gd name="T11" fmla="*/ 11 h 12"/>
                  <a:gd name="T12" fmla="*/ 4 w 13"/>
                  <a:gd name="T13" fmla="*/ 2 h 12"/>
                  <a:gd name="T14" fmla="*/ 12 w 13"/>
                  <a:gd name="T15" fmla="*/ 1 h 12"/>
                  <a:gd name="T16" fmla="*/ 13 w 13"/>
                  <a:gd name="T17" fmla="*/ 1 h 12"/>
                  <a:gd name="T18" fmla="*/ 2 w 13"/>
                  <a:gd name="T19" fmla="*/ 10 h 12"/>
                  <a:gd name="T20" fmla="*/ 8 w 13"/>
                  <a:gd name="T21" fmla="*/ 8 h 12"/>
                  <a:gd name="T22" fmla="*/ 11 w 13"/>
                  <a:gd name="T23" fmla="*/ 2 h 12"/>
                  <a:gd name="T24" fmla="*/ 5 w 13"/>
                  <a:gd name="T25" fmla="*/ 4 h 12"/>
                  <a:gd name="T26" fmla="*/ 2 w 13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13" y="1"/>
                    </a:move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6"/>
                      <a:pt x="10" y="9"/>
                    </a:cubicBezTo>
                    <a:cubicBezTo>
                      <a:pt x="8" y="11"/>
                      <a:pt x="5" y="12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2" y="4"/>
                      <a:pt x="4" y="2"/>
                    </a:cubicBezTo>
                    <a:cubicBezTo>
                      <a:pt x="8" y="0"/>
                      <a:pt x="12" y="1"/>
                      <a:pt x="12" y="1"/>
                    </a:cubicBezTo>
                    <a:lnTo>
                      <a:pt x="13" y="1"/>
                    </a:lnTo>
                    <a:close/>
                    <a:moveTo>
                      <a:pt x="2" y="10"/>
                    </a:moveTo>
                    <a:cubicBezTo>
                      <a:pt x="5" y="10"/>
                      <a:pt x="7" y="9"/>
                      <a:pt x="8" y="8"/>
                    </a:cubicBezTo>
                    <a:cubicBezTo>
                      <a:pt x="10" y="6"/>
                      <a:pt x="11" y="4"/>
                      <a:pt x="11" y="2"/>
                    </a:cubicBezTo>
                    <a:cubicBezTo>
                      <a:pt x="10" y="2"/>
                      <a:pt x="7" y="2"/>
                      <a:pt x="5" y="4"/>
                    </a:cubicBezTo>
                    <a:cubicBezTo>
                      <a:pt x="4" y="5"/>
                      <a:pt x="2" y="7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4" name="Freeform 1250"/>
              <p:cNvSpPr>
                <a:spLocks noEditPoints="1"/>
              </p:cNvSpPr>
              <p:nvPr/>
            </p:nvSpPr>
            <p:spPr bwMode="auto">
              <a:xfrm>
                <a:off x="2284" y="2059"/>
                <a:ext cx="27" cy="31"/>
              </a:xfrm>
              <a:custGeom>
                <a:avLst/>
                <a:gdLst>
                  <a:gd name="T0" fmla="*/ 10 w 14"/>
                  <a:gd name="T1" fmla="*/ 2 h 16"/>
                  <a:gd name="T2" fmla="*/ 10 w 14"/>
                  <a:gd name="T3" fmla="*/ 15 h 16"/>
                  <a:gd name="T4" fmla="*/ 10 w 14"/>
                  <a:gd name="T5" fmla="*/ 16 h 16"/>
                  <a:gd name="T6" fmla="*/ 9 w 14"/>
                  <a:gd name="T7" fmla="*/ 15 h 16"/>
                  <a:gd name="T8" fmla="*/ 6 w 14"/>
                  <a:gd name="T9" fmla="*/ 13 h 16"/>
                  <a:gd name="T10" fmla="*/ 6 w 14"/>
                  <a:gd name="T11" fmla="*/ 0 h 16"/>
                  <a:gd name="T12" fmla="*/ 7 w 14"/>
                  <a:gd name="T13" fmla="*/ 0 h 16"/>
                  <a:gd name="T14" fmla="*/ 7 w 14"/>
                  <a:gd name="T15" fmla="*/ 0 h 16"/>
                  <a:gd name="T16" fmla="*/ 10 w 14"/>
                  <a:gd name="T17" fmla="*/ 2 h 16"/>
                  <a:gd name="T18" fmla="*/ 9 w 14"/>
                  <a:gd name="T19" fmla="*/ 13 h 16"/>
                  <a:gd name="T20" fmla="*/ 8 w 14"/>
                  <a:gd name="T21" fmla="*/ 3 h 16"/>
                  <a:gd name="T22" fmla="*/ 7 w 14"/>
                  <a:gd name="T23" fmla="*/ 2 h 16"/>
                  <a:gd name="T24" fmla="*/ 7 w 14"/>
                  <a:gd name="T25" fmla="*/ 12 h 16"/>
                  <a:gd name="T26" fmla="*/ 9 w 14"/>
                  <a:gd name="T27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6">
                    <a:moveTo>
                      <a:pt x="10" y="2"/>
                    </a:moveTo>
                    <a:cubicBezTo>
                      <a:pt x="12" y="4"/>
                      <a:pt x="14" y="9"/>
                      <a:pt x="10" y="15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5"/>
                      <a:pt x="7" y="14"/>
                      <a:pt x="6" y="13"/>
                    </a:cubicBezTo>
                    <a:cubicBezTo>
                      <a:pt x="0" y="6"/>
                      <a:pt x="6" y="0"/>
                      <a:pt x="6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8" y="1"/>
                      <a:pt x="10" y="2"/>
                    </a:cubicBezTo>
                    <a:close/>
                    <a:moveTo>
                      <a:pt x="9" y="13"/>
                    </a:moveTo>
                    <a:cubicBezTo>
                      <a:pt x="12" y="8"/>
                      <a:pt x="10" y="5"/>
                      <a:pt x="8" y="3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6" y="3"/>
                      <a:pt x="3" y="7"/>
                      <a:pt x="7" y="12"/>
                    </a:cubicBezTo>
                    <a:cubicBezTo>
                      <a:pt x="8" y="12"/>
                      <a:pt x="9" y="13"/>
                      <a:pt x="9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5" name="Freeform 1251"/>
              <p:cNvSpPr>
                <a:spLocks noEditPoints="1"/>
              </p:cNvSpPr>
              <p:nvPr/>
            </p:nvSpPr>
            <p:spPr bwMode="auto">
              <a:xfrm>
                <a:off x="2295" y="2051"/>
                <a:ext cx="29" cy="25"/>
              </a:xfrm>
              <a:custGeom>
                <a:avLst/>
                <a:gdLst>
                  <a:gd name="T0" fmla="*/ 13 w 15"/>
                  <a:gd name="T1" fmla="*/ 6 h 13"/>
                  <a:gd name="T2" fmla="*/ 15 w 15"/>
                  <a:gd name="T3" fmla="*/ 9 h 13"/>
                  <a:gd name="T4" fmla="*/ 15 w 15"/>
                  <a:gd name="T5" fmla="*/ 10 h 13"/>
                  <a:gd name="T6" fmla="*/ 15 w 15"/>
                  <a:gd name="T7" fmla="*/ 10 h 13"/>
                  <a:gd name="T8" fmla="*/ 2 w 15"/>
                  <a:gd name="T9" fmla="*/ 9 h 13"/>
                  <a:gd name="T10" fmla="*/ 0 w 15"/>
                  <a:gd name="T11" fmla="*/ 5 h 13"/>
                  <a:gd name="T12" fmla="*/ 0 w 15"/>
                  <a:gd name="T13" fmla="*/ 4 h 13"/>
                  <a:gd name="T14" fmla="*/ 0 w 15"/>
                  <a:gd name="T15" fmla="*/ 4 h 13"/>
                  <a:gd name="T16" fmla="*/ 13 w 15"/>
                  <a:gd name="T17" fmla="*/ 6 h 13"/>
                  <a:gd name="T18" fmla="*/ 13 w 15"/>
                  <a:gd name="T19" fmla="*/ 9 h 13"/>
                  <a:gd name="T20" fmla="*/ 12 w 15"/>
                  <a:gd name="T21" fmla="*/ 7 h 13"/>
                  <a:gd name="T22" fmla="*/ 2 w 15"/>
                  <a:gd name="T23" fmla="*/ 5 h 13"/>
                  <a:gd name="T24" fmla="*/ 4 w 15"/>
                  <a:gd name="T25" fmla="*/ 8 h 13"/>
                  <a:gd name="T26" fmla="*/ 13 w 15"/>
                  <a:gd name="T27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3">
                    <a:moveTo>
                      <a:pt x="13" y="6"/>
                    </a:moveTo>
                    <a:cubicBezTo>
                      <a:pt x="14" y="7"/>
                      <a:pt x="14" y="8"/>
                      <a:pt x="15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8" y="13"/>
                      <a:pt x="4" y="11"/>
                      <a:pt x="2" y="9"/>
                    </a:cubicBezTo>
                    <a:cubicBezTo>
                      <a:pt x="1" y="7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7" y="0"/>
                      <a:pt x="13" y="6"/>
                    </a:cubicBezTo>
                    <a:close/>
                    <a:moveTo>
                      <a:pt x="13" y="9"/>
                    </a:moveTo>
                    <a:cubicBezTo>
                      <a:pt x="13" y="8"/>
                      <a:pt x="12" y="8"/>
                      <a:pt x="12" y="7"/>
                    </a:cubicBezTo>
                    <a:cubicBezTo>
                      <a:pt x="8" y="3"/>
                      <a:pt x="4" y="4"/>
                      <a:pt x="2" y="5"/>
                    </a:cubicBezTo>
                    <a:cubicBezTo>
                      <a:pt x="2" y="6"/>
                      <a:pt x="3" y="7"/>
                      <a:pt x="4" y="8"/>
                    </a:cubicBezTo>
                    <a:cubicBezTo>
                      <a:pt x="6" y="10"/>
                      <a:pt x="9" y="11"/>
                      <a:pt x="13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6" name="Freeform 1252"/>
              <p:cNvSpPr>
                <a:spLocks noEditPoints="1"/>
              </p:cNvSpPr>
              <p:nvPr/>
            </p:nvSpPr>
            <p:spPr bwMode="auto">
              <a:xfrm>
                <a:off x="2295" y="2041"/>
                <a:ext cx="25" cy="23"/>
              </a:xfrm>
              <a:custGeom>
                <a:avLst/>
                <a:gdLst>
                  <a:gd name="T0" fmla="*/ 13 w 13"/>
                  <a:gd name="T1" fmla="*/ 0 h 12"/>
                  <a:gd name="T2" fmla="*/ 13 w 13"/>
                  <a:gd name="T3" fmla="*/ 1 h 12"/>
                  <a:gd name="T4" fmla="*/ 8 w 13"/>
                  <a:gd name="T5" fmla="*/ 9 h 12"/>
                  <a:gd name="T6" fmla="*/ 1 w 13"/>
                  <a:gd name="T7" fmla="*/ 11 h 12"/>
                  <a:gd name="T8" fmla="*/ 0 w 13"/>
                  <a:gd name="T9" fmla="*/ 10 h 12"/>
                  <a:gd name="T10" fmla="*/ 0 w 13"/>
                  <a:gd name="T11" fmla="*/ 10 h 12"/>
                  <a:gd name="T12" fmla="*/ 3 w 13"/>
                  <a:gd name="T13" fmla="*/ 3 h 12"/>
                  <a:gd name="T14" fmla="*/ 12 w 13"/>
                  <a:gd name="T15" fmla="*/ 0 h 12"/>
                  <a:gd name="T16" fmla="*/ 13 w 13"/>
                  <a:gd name="T17" fmla="*/ 0 h 12"/>
                  <a:gd name="T18" fmla="*/ 2 w 13"/>
                  <a:gd name="T19" fmla="*/ 9 h 12"/>
                  <a:gd name="T20" fmla="*/ 7 w 13"/>
                  <a:gd name="T21" fmla="*/ 8 h 12"/>
                  <a:gd name="T22" fmla="*/ 11 w 13"/>
                  <a:gd name="T23" fmla="*/ 1 h 12"/>
                  <a:gd name="T24" fmla="*/ 4 w 13"/>
                  <a:gd name="T25" fmla="*/ 4 h 12"/>
                  <a:gd name="T26" fmla="*/ 2 w 13"/>
                  <a:gd name="T27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13" y="0"/>
                    </a:moveTo>
                    <a:cubicBezTo>
                      <a:pt x="13" y="1"/>
                      <a:pt x="13" y="1"/>
                      <a:pt x="13" y="1"/>
                    </a:cubicBezTo>
                    <a:cubicBezTo>
                      <a:pt x="12" y="5"/>
                      <a:pt x="11" y="8"/>
                      <a:pt x="8" y="9"/>
                    </a:cubicBezTo>
                    <a:cubicBezTo>
                      <a:pt x="5" y="12"/>
                      <a:pt x="1" y="11"/>
                      <a:pt x="1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lnTo>
                      <a:pt x="13" y="0"/>
                    </a:lnTo>
                    <a:close/>
                    <a:moveTo>
                      <a:pt x="2" y="9"/>
                    </a:moveTo>
                    <a:cubicBezTo>
                      <a:pt x="3" y="9"/>
                      <a:pt x="5" y="9"/>
                      <a:pt x="7" y="8"/>
                    </a:cubicBezTo>
                    <a:cubicBezTo>
                      <a:pt x="9" y="7"/>
                      <a:pt x="10" y="4"/>
                      <a:pt x="11" y="1"/>
                    </a:cubicBezTo>
                    <a:cubicBezTo>
                      <a:pt x="8" y="1"/>
                      <a:pt x="6" y="2"/>
                      <a:pt x="4" y="4"/>
                    </a:cubicBezTo>
                    <a:cubicBezTo>
                      <a:pt x="2" y="6"/>
                      <a:pt x="2" y="8"/>
                      <a:pt x="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7" name="Freeform 1253"/>
              <p:cNvSpPr>
                <a:spLocks noEditPoints="1"/>
              </p:cNvSpPr>
              <p:nvPr/>
            </p:nvSpPr>
            <p:spPr bwMode="auto">
              <a:xfrm>
                <a:off x="2284" y="2030"/>
                <a:ext cx="27" cy="32"/>
              </a:xfrm>
              <a:custGeom>
                <a:avLst/>
                <a:gdLst>
                  <a:gd name="T0" fmla="*/ 8 w 14"/>
                  <a:gd name="T1" fmla="*/ 3 h 17"/>
                  <a:gd name="T2" fmla="*/ 7 w 14"/>
                  <a:gd name="T3" fmla="*/ 16 h 17"/>
                  <a:gd name="T4" fmla="*/ 7 w 14"/>
                  <a:gd name="T5" fmla="*/ 17 h 17"/>
                  <a:gd name="T6" fmla="*/ 6 w 14"/>
                  <a:gd name="T7" fmla="*/ 16 h 17"/>
                  <a:gd name="T8" fmla="*/ 4 w 14"/>
                  <a:gd name="T9" fmla="*/ 15 h 17"/>
                  <a:gd name="T10" fmla="*/ 4 w 14"/>
                  <a:gd name="T11" fmla="*/ 1 h 17"/>
                  <a:gd name="T12" fmla="*/ 4 w 14"/>
                  <a:gd name="T13" fmla="*/ 0 h 17"/>
                  <a:gd name="T14" fmla="*/ 5 w 14"/>
                  <a:gd name="T15" fmla="*/ 1 h 17"/>
                  <a:gd name="T16" fmla="*/ 8 w 14"/>
                  <a:gd name="T17" fmla="*/ 3 h 17"/>
                  <a:gd name="T18" fmla="*/ 7 w 14"/>
                  <a:gd name="T19" fmla="*/ 15 h 17"/>
                  <a:gd name="T20" fmla="*/ 6 w 14"/>
                  <a:gd name="T21" fmla="*/ 5 h 17"/>
                  <a:gd name="T22" fmla="*/ 5 w 14"/>
                  <a:gd name="T23" fmla="*/ 3 h 17"/>
                  <a:gd name="T24" fmla="*/ 6 w 14"/>
                  <a:gd name="T25" fmla="*/ 13 h 17"/>
                  <a:gd name="T26" fmla="*/ 7 w 14"/>
                  <a:gd name="T27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7">
                    <a:moveTo>
                      <a:pt x="8" y="3"/>
                    </a:moveTo>
                    <a:cubicBezTo>
                      <a:pt x="14" y="10"/>
                      <a:pt x="8" y="16"/>
                      <a:pt x="7" y="16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5" y="16"/>
                      <a:pt x="4" y="15"/>
                    </a:cubicBezTo>
                    <a:cubicBezTo>
                      <a:pt x="2" y="12"/>
                      <a:pt x="0" y="8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2"/>
                      <a:pt x="7" y="3"/>
                      <a:pt x="8" y="3"/>
                    </a:cubicBezTo>
                    <a:close/>
                    <a:moveTo>
                      <a:pt x="7" y="15"/>
                    </a:moveTo>
                    <a:cubicBezTo>
                      <a:pt x="8" y="13"/>
                      <a:pt x="10" y="9"/>
                      <a:pt x="6" y="5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2" y="8"/>
                      <a:pt x="4" y="11"/>
                      <a:pt x="6" y="13"/>
                    </a:cubicBezTo>
                    <a:cubicBezTo>
                      <a:pt x="6" y="14"/>
                      <a:pt x="6" y="14"/>
                      <a:pt x="7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8" name="Freeform 1254"/>
              <p:cNvSpPr>
                <a:spLocks noEditPoints="1"/>
              </p:cNvSpPr>
              <p:nvPr/>
            </p:nvSpPr>
            <p:spPr bwMode="auto">
              <a:xfrm>
                <a:off x="2268" y="2043"/>
                <a:ext cx="31" cy="25"/>
              </a:xfrm>
              <a:custGeom>
                <a:avLst/>
                <a:gdLst>
                  <a:gd name="T0" fmla="*/ 13 w 16"/>
                  <a:gd name="T1" fmla="*/ 4 h 13"/>
                  <a:gd name="T2" fmla="*/ 16 w 16"/>
                  <a:gd name="T3" fmla="*/ 8 h 13"/>
                  <a:gd name="T4" fmla="*/ 16 w 16"/>
                  <a:gd name="T5" fmla="*/ 9 h 13"/>
                  <a:gd name="T6" fmla="*/ 15 w 16"/>
                  <a:gd name="T7" fmla="*/ 9 h 13"/>
                  <a:gd name="T8" fmla="*/ 3 w 16"/>
                  <a:gd name="T9" fmla="*/ 7 h 13"/>
                  <a:gd name="T10" fmla="*/ 1 w 16"/>
                  <a:gd name="T11" fmla="*/ 4 h 13"/>
                  <a:gd name="T12" fmla="*/ 0 w 16"/>
                  <a:gd name="T13" fmla="*/ 4 h 13"/>
                  <a:gd name="T14" fmla="*/ 1 w 16"/>
                  <a:gd name="T15" fmla="*/ 3 h 13"/>
                  <a:gd name="T16" fmla="*/ 13 w 16"/>
                  <a:gd name="T17" fmla="*/ 4 h 13"/>
                  <a:gd name="T18" fmla="*/ 14 w 16"/>
                  <a:gd name="T19" fmla="*/ 8 h 13"/>
                  <a:gd name="T20" fmla="*/ 12 w 16"/>
                  <a:gd name="T21" fmla="*/ 5 h 13"/>
                  <a:gd name="T22" fmla="*/ 3 w 16"/>
                  <a:gd name="T23" fmla="*/ 4 h 13"/>
                  <a:gd name="T24" fmla="*/ 4 w 16"/>
                  <a:gd name="T25" fmla="*/ 6 h 13"/>
                  <a:gd name="T26" fmla="*/ 14 w 16"/>
                  <a:gd name="T27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3">
                    <a:moveTo>
                      <a:pt x="13" y="4"/>
                    </a:moveTo>
                    <a:cubicBezTo>
                      <a:pt x="15" y="6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8" y="13"/>
                      <a:pt x="3" y="7"/>
                    </a:cubicBezTo>
                    <a:cubicBezTo>
                      <a:pt x="2" y="7"/>
                      <a:pt x="1" y="6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8" y="0"/>
                      <a:pt x="11" y="2"/>
                      <a:pt x="13" y="4"/>
                    </a:cubicBezTo>
                    <a:close/>
                    <a:moveTo>
                      <a:pt x="14" y="8"/>
                    </a:moveTo>
                    <a:cubicBezTo>
                      <a:pt x="14" y="8"/>
                      <a:pt x="13" y="6"/>
                      <a:pt x="12" y="5"/>
                    </a:cubicBezTo>
                    <a:cubicBezTo>
                      <a:pt x="10" y="3"/>
                      <a:pt x="7" y="3"/>
                      <a:pt x="3" y="4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8" y="10"/>
                      <a:pt x="12" y="9"/>
                      <a:pt x="14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9" name="Freeform 1255"/>
              <p:cNvSpPr>
                <a:spLocks noEditPoints="1"/>
              </p:cNvSpPr>
              <p:nvPr/>
            </p:nvSpPr>
            <p:spPr bwMode="auto">
              <a:xfrm>
                <a:off x="2155" y="2068"/>
                <a:ext cx="24" cy="26"/>
              </a:xfrm>
              <a:custGeom>
                <a:avLst/>
                <a:gdLst>
                  <a:gd name="T0" fmla="*/ 12 w 12"/>
                  <a:gd name="T1" fmla="*/ 2 h 13"/>
                  <a:gd name="T2" fmla="*/ 12 w 12"/>
                  <a:gd name="T3" fmla="*/ 2 h 13"/>
                  <a:gd name="T4" fmla="*/ 9 w 12"/>
                  <a:gd name="T5" fmla="*/ 10 h 13"/>
                  <a:gd name="T6" fmla="*/ 1 w 12"/>
                  <a:gd name="T7" fmla="*/ 13 h 13"/>
                  <a:gd name="T8" fmla="*/ 0 w 12"/>
                  <a:gd name="T9" fmla="*/ 12 h 13"/>
                  <a:gd name="T10" fmla="*/ 0 w 12"/>
                  <a:gd name="T11" fmla="*/ 12 h 13"/>
                  <a:gd name="T12" fmla="*/ 4 w 12"/>
                  <a:gd name="T13" fmla="*/ 3 h 13"/>
                  <a:gd name="T14" fmla="*/ 12 w 12"/>
                  <a:gd name="T15" fmla="*/ 2 h 13"/>
                  <a:gd name="T16" fmla="*/ 2 w 12"/>
                  <a:gd name="T17" fmla="*/ 11 h 13"/>
                  <a:gd name="T18" fmla="*/ 8 w 12"/>
                  <a:gd name="T19" fmla="*/ 8 h 13"/>
                  <a:gd name="T20" fmla="*/ 11 w 12"/>
                  <a:gd name="T21" fmla="*/ 3 h 13"/>
                  <a:gd name="T22" fmla="*/ 5 w 12"/>
                  <a:gd name="T23" fmla="*/ 4 h 13"/>
                  <a:gd name="T24" fmla="*/ 2 w 12"/>
                  <a:gd name="T25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3">
                    <a:moveTo>
                      <a:pt x="12" y="2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7"/>
                      <a:pt x="9" y="10"/>
                    </a:cubicBezTo>
                    <a:cubicBezTo>
                      <a:pt x="7" y="12"/>
                      <a:pt x="4" y="13"/>
                      <a:pt x="1" y="1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7"/>
                      <a:pt x="2" y="5"/>
                      <a:pt x="4" y="3"/>
                    </a:cubicBezTo>
                    <a:cubicBezTo>
                      <a:pt x="7" y="0"/>
                      <a:pt x="12" y="2"/>
                      <a:pt x="12" y="2"/>
                    </a:cubicBezTo>
                    <a:close/>
                    <a:moveTo>
                      <a:pt x="2" y="11"/>
                    </a:moveTo>
                    <a:cubicBezTo>
                      <a:pt x="4" y="11"/>
                      <a:pt x="7" y="10"/>
                      <a:pt x="8" y="8"/>
                    </a:cubicBezTo>
                    <a:cubicBezTo>
                      <a:pt x="10" y="7"/>
                      <a:pt x="10" y="4"/>
                      <a:pt x="11" y="3"/>
                    </a:cubicBezTo>
                    <a:cubicBezTo>
                      <a:pt x="9" y="3"/>
                      <a:pt x="7" y="3"/>
                      <a:pt x="5" y="4"/>
                    </a:cubicBezTo>
                    <a:cubicBezTo>
                      <a:pt x="3" y="6"/>
                      <a:pt x="2" y="8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0" name="Freeform 1256"/>
              <p:cNvSpPr>
                <a:spLocks noEditPoints="1"/>
              </p:cNvSpPr>
              <p:nvPr/>
            </p:nvSpPr>
            <p:spPr bwMode="auto">
              <a:xfrm>
                <a:off x="2165" y="2070"/>
                <a:ext cx="27" cy="33"/>
              </a:xfrm>
              <a:custGeom>
                <a:avLst/>
                <a:gdLst>
                  <a:gd name="T0" fmla="*/ 9 w 14"/>
                  <a:gd name="T1" fmla="*/ 3 h 17"/>
                  <a:gd name="T2" fmla="*/ 10 w 14"/>
                  <a:gd name="T3" fmla="*/ 16 h 17"/>
                  <a:gd name="T4" fmla="*/ 9 w 14"/>
                  <a:gd name="T5" fmla="*/ 17 h 17"/>
                  <a:gd name="T6" fmla="*/ 9 w 14"/>
                  <a:gd name="T7" fmla="*/ 16 h 17"/>
                  <a:gd name="T8" fmla="*/ 6 w 14"/>
                  <a:gd name="T9" fmla="*/ 14 h 17"/>
                  <a:gd name="T10" fmla="*/ 6 w 14"/>
                  <a:gd name="T11" fmla="*/ 1 h 17"/>
                  <a:gd name="T12" fmla="*/ 6 w 14"/>
                  <a:gd name="T13" fmla="*/ 0 h 17"/>
                  <a:gd name="T14" fmla="*/ 7 w 14"/>
                  <a:gd name="T15" fmla="*/ 1 h 17"/>
                  <a:gd name="T16" fmla="*/ 9 w 14"/>
                  <a:gd name="T17" fmla="*/ 3 h 17"/>
                  <a:gd name="T18" fmla="*/ 9 w 14"/>
                  <a:gd name="T19" fmla="*/ 14 h 17"/>
                  <a:gd name="T20" fmla="*/ 8 w 14"/>
                  <a:gd name="T21" fmla="*/ 4 h 17"/>
                  <a:gd name="T22" fmla="*/ 7 w 14"/>
                  <a:gd name="T23" fmla="*/ 3 h 17"/>
                  <a:gd name="T24" fmla="*/ 7 w 14"/>
                  <a:gd name="T25" fmla="*/ 13 h 17"/>
                  <a:gd name="T26" fmla="*/ 9 w 14"/>
                  <a:gd name="T27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7">
                    <a:moveTo>
                      <a:pt x="9" y="3"/>
                    </a:moveTo>
                    <a:cubicBezTo>
                      <a:pt x="11" y="5"/>
                      <a:pt x="14" y="9"/>
                      <a:pt x="10" y="16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8" y="15"/>
                      <a:pt x="7" y="15"/>
                      <a:pt x="6" y="14"/>
                    </a:cubicBezTo>
                    <a:cubicBezTo>
                      <a:pt x="0" y="7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8" y="1"/>
                      <a:pt x="9" y="3"/>
                    </a:cubicBezTo>
                    <a:close/>
                    <a:moveTo>
                      <a:pt x="9" y="14"/>
                    </a:moveTo>
                    <a:cubicBezTo>
                      <a:pt x="11" y="9"/>
                      <a:pt x="10" y="6"/>
                      <a:pt x="8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4"/>
                      <a:pt x="3" y="8"/>
                      <a:pt x="7" y="13"/>
                    </a:cubicBezTo>
                    <a:cubicBezTo>
                      <a:pt x="8" y="13"/>
                      <a:pt x="8" y="14"/>
                      <a:pt x="9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1" name="Freeform 1257"/>
              <p:cNvSpPr>
                <a:spLocks noEditPoints="1"/>
              </p:cNvSpPr>
              <p:nvPr/>
            </p:nvSpPr>
            <p:spPr bwMode="auto">
              <a:xfrm>
                <a:off x="2177" y="2064"/>
                <a:ext cx="29" cy="26"/>
              </a:xfrm>
              <a:custGeom>
                <a:avLst/>
                <a:gdLst>
                  <a:gd name="T0" fmla="*/ 12 w 15"/>
                  <a:gd name="T1" fmla="*/ 6 h 13"/>
                  <a:gd name="T2" fmla="*/ 15 w 15"/>
                  <a:gd name="T3" fmla="*/ 9 h 13"/>
                  <a:gd name="T4" fmla="*/ 15 w 15"/>
                  <a:gd name="T5" fmla="*/ 10 h 13"/>
                  <a:gd name="T6" fmla="*/ 14 w 15"/>
                  <a:gd name="T7" fmla="*/ 10 h 13"/>
                  <a:gd name="T8" fmla="*/ 2 w 15"/>
                  <a:gd name="T9" fmla="*/ 9 h 13"/>
                  <a:gd name="T10" fmla="*/ 0 w 15"/>
                  <a:gd name="T11" fmla="*/ 5 h 13"/>
                  <a:gd name="T12" fmla="*/ 0 w 15"/>
                  <a:gd name="T13" fmla="*/ 4 h 13"/>
                  <a:gd name="T14" fmla="*/ 0 w 15"/>
                  <a:gd name="T15" fmla="*/ 4 h 13"/>
                  <a:gd name="T16" fmla="*/ 12 w 15"/>
                  <a:gd name="T17" fmla="*/ 6 h 13"/>
                  <a:gd name="T18" fmla="*/ 13 w 15"/>
                  <a:gd name="T19" fmla="*/ 9 h 13"/>
                  <a:gd name="T20" fmla="*/ 11 w 15"/>
                  <a:gd name="T21" fmla="*/ 7 h 13"/>
                  <a:gd name="T22" fmla="*/ 2 w 15"/>
                  <a:gd name="T23" fmla="*/ 5 h 13"/>
                  <a:gd name="T24" fmla="*/ 3 w 15"/>
                  <a:gd name="T25" fmla="*/ 8 h 13"/>
                  <a:gd name="T26" fmla="*/ 13 w 15"/>
                  <a:gd name="T27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3">
                    <a:moveTo>
                      <a:pt x="12" y="6"/>
                    </a:moveTo>
                    <a:cubicBezTo>
                      <a:pt x="13" y="7"/>
                      <a:pt x="14" y="8"/>
                      <a:pt x="15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8" y="13"/>
                      <a:pt x="4" y="11"/>
                      <a:pt x="2" y="9"/>
                    </a:cubicBezTo>
                    <a:cubicBezTo>
                      <a:pt x="0" y="7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7" y="0"/>
                      <a:pt x="12" y="6"/>
                    </a:cubicBezTo>
                    <a:close/>
                    <a:moveTo>
                      <a:pt x="13" y="9"/>
                    </a:moveTo>
                    <a:cubicBezTo>
                      <a:pt x="12" y="8"/>
                      <a:pt x="12" y="7"/>
                      <a:pt x="11" y="7"/>
                    </a:cubicBezTo>
                    <a:cubicBezTo>
                      <a:pt x="8" y="3"/>
                      <a:pt x="3" y="4"/>
                      <a:pt x="2" y="5"/>
                    </a:cubicBezTo>
                    <a:cubicBezTo>
                      <a:pt x="2" y="6"/>
                      <a:pt x="2" y="7"/>
                      <a:pt x="3" y="8"/>
                    </a:cubicBezTo>
                    <a:cubicBezTo>
                      <a:pt x="6" y="10"/>
                      <a:pt x="9" y="10"/>
                      <a:pt x="13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2" name="Freeform 1258"/>
              <p:cNvSpPr>
                <a:spLocks noEditPoints="1"/>
              </p:cNvSpPr>
              <p:nvPr/>
            </p:nvSpPr>
            <p:spPr bwMode="auto">
              <a:xfrm>
                <a:off x="2177" y="2053"/>
                <a:ext cx="23" cy="23"/>
              </a:xfrm>
              <a:custGeom>
                <a:avLst/>
                <a:gdLst>
                  <a:gd name="T0" fmla="*/ 12 w 12"/>
                  <a:gd name="T1" fmla="*/ 0 h 12"/>
                  <a:gd name="T2" fmla="*/ 12 w 12"/>
                  <a:gd name="T3" fmla="*/ 1 h 12"/>
                  <a:gd name="T4" fmla="*/ 8 w 12"/>
                  <a:gd name="T5" fmla="*/ 10 h 12"/>
                  <a:gd name="T6" fmla="*/ 0 w 12"/>
                  <a:gd name="T7" fmla="*/ 11 h 12"/>
                  <a:gd name="T8" fmla="*/ 0 w 12"/>
                  <a:gd name="T9" fmla="*/ 11 h 12"/>
                  <a:gd name="T10" fmla="*/ 0 w 12"/>
                  <a:gd name="T11" fmla="*/ 10 h 12"/>
                  <a:gd name="T12" fmla="*/ 3 w 12"/>
                  <a:gd name="T13" fmla="*/ 3 h 12"/>
                  <a:gd name="T14" fmla="*/ 11 w 12"/>
                  <a:gd name="T15" fmla="*/ 0 h 12"/>
                  <a:gd name="T16" fmla="*/ 12 w 12"/>
                  <a:gd name="T17" fmla="*/ 0 h 12"/>
                  <a:gd name="T18" fmla="*/ 1 w 12"/>
                  <a:gd name="T19" fmla="*/ 10 h 12"/>
                  <a:gd name="T20" fmla="*/ 7 w 12"/>
                  <a:gd name="T21" fmla="*/ 9 h 12"/>
                  <a:gd name="T22" fmla="*/ 10 w 12"/>
                  <a:gd name="T23" fmla="*/ 2 h 12"/>
                  <a:gd name="T24" fmla="*/ 4 w 12"/>
                  <a:gd name="T25" fmla="*/ 4 h 12"/>
                  <a:gd name="T26" fmla="*/ 1 w 12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cubicBezTo>
                      <a:pt x="12" y="1"/>
                      <a:pt x="12" y="1"/>
                      <a:pt x="12" y="1"/>
                    </a:cubicBezTo>
                    <a:cubicBezTo>
                      <a:pt x="12" y="5"/>
                      <a:pt x="10" y="8"/>
                      <a:pt x="8" y="10"/>
                    </a:cubicBezTo>
                    <a:cubicBezTo>
                      <a:pt x="5" y="12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6"/>
                      <a:pt x="3" y="3"/>
                    </a:cubicBezTo>
                    <a:cubicBezTo>
                      <a:pt x="5" y="1"/>
                      <a:pt x="8" y="0"/>
                      <a:pt x="11" y="0"/>
                    </a:cubicBezTo>
                    <a:lnTo>
                      <a:pt x="12" y="0"/>
                    </a:lnTo>
                    <a:close/>
                    <a:moveTo>
                      <a:pt x="1" y="10"/>
                    </a:moveTo>
                    <a:cubicBezTo>
                      <a:pt x="3" y="10"/>
                      <a:pt x="5" y="10"/>
                      <a:pt x="7" y="9"/>
                    </a:cubicBezTo>
                    <a:cubicBezTo>
                      <a:pt x="9" y="7"/>
                      <a:pt x="10" y="5"/>
                      <a:pt x="10" y="2"/>
                    </a:cubicBezTo>
                    <a:cubicBezTo>
                      <a:pt x="8" y="2"/>
                      <a:pt x="6" y="3"/>
                      <a:pt x="4" y="4"/>
                    </a:cubicBezTo>
                    <a:cubicBezTo>
                      <a:pt x="2" y="6"/>
                      <a:pt x="2" y="9"/>
                      <a:pt x="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3" name="Freeform 1259"/>
              <p:cNvSpPr>
                <a:spLocks noEditPoints="1"/>
              </p:cNvSpPr>
              <p:nvPr/>
            </p:nvSpPr>
            <p:spPr bwMode="auto">
              <a:xfrm>
                <a:off x="2163" y="2043"/>
                <a:ext cx="27" cy="33"/>
              </a:xfrm>
              <a:custGeom>
                <a:avLst/>
                <a:gdLst>
                  <a:gd name="T0" fmla="*/ 8 w 14"/>
                  <a:gd name="T1" fmla="*/ 3 h 17"/>
                  <a:gd name="T2" fmla="*/ 8 w 14"/>
                  <a:gd name="T3" fmla="*/ 16 h 17"/>
                  <a:gd name="T4" fmla="*/ 8 w 14"/>
                  <a:gd name="T5" fmla="*/ 17 h 17"/>
                  <a:gd name="T6" fmla="*/ 7 w 14"/>
                  <a:gd name="T7" fmla="*/ 16 h 17"/>
                  <a:gd name="T8" fmla="*/ 5 w 14"/>
                  <a:gd name="T9" fmla="*/ 14 h 17"/>
                  <a:gd name="T10" fmla="*/ 4 w 14"/>
                  <a:gd name="T11" fmla="*/ 1 h 17"/>
                  <a:gd name="T12" fmla="*/ 5 w 14"/>
                  <a:gd name="T13" fmla="*/ 0 h 17"/>
                  <a:gd name="T14" fmla="*/ 5 w 14"/>
                  <a:gd name="T15" fmla="*/ 1 h 17"/>
                  <a:gd name="T16" fmla="*/ 8 w 14"/>
                  <a:gd name="T17" fmla="*/ 3 h 17"/>
                  <a:gd name="T18" fmla="*/ 7 w 14"/>
                  <a:gd name="T19" fmla="*/ 14 h 17"/>
                  <a:gd name="T20" fmla="*/ 7 w 14"/>
                  <a:gd name="T21" fmla="*/ 4 h 17"/>
                  <a:gd name="T22" fmla="*/ 5 w 14"/>
                  <a:gd name="T23" fmla="*/ 3 h 17"/>
                  <a:gd name="T24" fmla="*/ 6 w 14"/>
                  <a:gd name="T25" fmla="*/ 13 h 17"/>
                  <a:gd name="T26" fmla="*/ 7 w 14"/>
                  <a:gd name="T27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7">
                    <a:moveTo>
                      <a:pt x="8" y="3"/>
                    </a:moveTo>
                    <a:cubicBezTo>
                      <a:pt x="14" y="10"/>
                      <a:pt x="8" y="16"/>
                      <a:pt x="8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6" y="16"/>
                      <a:pt x="5" y="14"/>
                    </a:cubicBezTo>
                    <a:cubicBezTo>
                      <a:pt x="3" y="12"/>
                      <a:pt x="0" y="8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1"/>
                      <a:pt x="7" y="2"/>
                      <a:pt x="8" y="3"/>
                    </a:cubicBezTo>
                    <a:close/>
                    <a:moveTo>
                      <a:pt x="7" y="14"/>
                    </a:moveTo>
                    <a:cubicBezTo>
                      <a:pt x="9" y="13"/>
                      <a:pt x="11" y="9"/>
                      <a:pt x="7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3" y="8"/>
                      <a:pt x="4" y="11"/>
                      <a:pt x="6" y="13"/>
                    </a:cubicBezTo>
                    <a:cubicBezTo>
                      <a:pt x="7" y="14"/>
                      <a:pt x="7" y="14"/>
                      <a:pt x="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4" name="Freeform 1260"/>
              <p:cNvSpPr>
                <a:spLocks noEditPoints="1"/>
              </p:cNvSpPr>
              <p:nvPr/>
            </p:nvSpPr>
            <p:spPr bwMode="auto">
              <a:xfrm>
                <a:off x="2150" y="2057"/>
                <a:ext cx="31" cy="25"/>
              </a:xfrm>
              <a:custGeom>
                <a:avLst/>
                <a:gdLst>
                  <a:gd name="T0" fmla="*/ 13 w 16"/>
                  <a:gd name="T1" fmla="*/ 4 h 13"/>
                  <a:gd name="T2" fmla="*/ 15 w 16"/>
                  <a:gd name="T3" fmla="*/ 8 h 13"/>
                  <a:gd name="T4" fmla="*/ 16 w 16"/>
                  <a:gd name="T5" fmla="*/ 9 h 13"/>
                  <a:gd name="T6" fmla="*/ 15 w 16"/>
                  <a:gd name="T7" fmla="*/ 9 h 13"/>
                  <a:gd name="T8" fmla="*/ 3 w 16"/>
                  <a:gd name="T9" fmla="*/ 7 h 13"/>
                  <a:gd name="T10" fmla="*/ 0 w 16"/>
                  <a:gd name="T11" fmla="*/ 4 h 13"/>
                  <a:gd name="T12" fmla="*/ 0 w 16"/>
                  <a:gd name="T13" fmla="*/ 3 h 13"/>
                  <a:gd name="T14" fmla="*/ 1 w 16"/>
                  <a:gd name="T15" fmla="*/ 3 h 13"/>
                  <a:gd name="T16" fmla="*/ 13 w 16"/>
                  <a:gd name="T17" fmla="*/ 4 h 13"/>
                  <a:gd name="T18" fmla="*/ 13 w 16"/>
                  <a:gd name="T19" fmla="*/ 8 h 13"/>
                  <a:gd name="T20" fmla="*/ 12 w 16"/>
                  <a:gd name="T21" fmla="*/ 5 h 13"/>
                  <a:gd name="T22" fmla="*/ 2 w 16"/>
                  <a:gd name="T23" fmla="*/ 4 h 13"/>
                  <a:gd name="T24" fmla="*/ 4 w 16"/>
                  <a:gd name="T25" fmla="*/ 6 h 13"/>
                  <a:gd name="T26" fmla="*/ 13 w 16"/>
                  <a:gd name="T27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3">
                    <a:moveTo>
                      <a:pt x="13" y="4"/>
                    </a:moveTo>
                    <a:cubicBezTo>
                      <a:pt x="15" y="6"/>
                      <a:pt x="15" y="8"/>
                      <a:pt x="15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8" y="13"/>
                      <a:pt x="3" y="7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7" y="0"/>
                      <a:pt x="11" y="2"/>
                      <a:pt x="13" y="4"/>
                    </a:cubicBezTo>
                    <a:close/>
                    <a:moveTo>
                      <a:pt x="13" y="8"/>
                    </a:moveTo>
                    <a:cubicBezTo>
                      <a:pt x="13" y="7"/>
                      <a:pt x="13" y="6"/>
                      <a:pt x="12" y="5"/>
                    </a:cubicBezTo>
                    <a:cubicBezTo>
                      <a:pt x="10" y="3"/>
                      <a:pt x="6" y="2"/>
                      <a:pt x="2" y="4"/>
                    </a:cubicBezTo>
                    <a:cubicBezTo>
                      <a:pt x="3" y="5"/>
                      <a:pt x="3" y="5"/>
                      <a:pt x="4" y="6"/>
                    </a:cubicBezTo>
                    <a:cubicBezTo>
                      <a:pt x="8" y="10"/>
                      <a:pt x="12" y="9"/>
                      <a:pt x="13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5" name="Freeform 1261"/>
              <p:cNvSpPr>
                <a:spLocks noEditPoints="1"/>
              </p:cNvSpPr>
              <p:nvPr/>
            </p:nvSpPr>
            <p:spPr bwMode="auto">
              <a:xfrm>
                <a:off x="2241" y="2165"/>
                <a:ext cx="25" cy="24"/>
              </a:xfrm>
              <a:custGeom>
                <a:avLst/>
                <a:gdLst>
                  <a:gd name="T0" fmla="*/ 13 w 13"/>
                  <a:gd name="T1" fmla="*/ 1 h 12"/>
                  <a:gd name="T2" fmla="*/ 13 w 13"/>
                  <a:gd name="T3" fmla="*/ 2 h 12"/>
                  <a:gd name="T4" fmla="*/ 10 w 13"/>
                  <a:gd name="T5" fmla="*/ 9 h 12"/>
                  <a:gd name="T6" fmla="*/ 1 w 13"/>
                  <a:gd name="T7" fmla="*/ 12 h 12"/>
                  <a:gd name="T8" fmla="*/ 0 w 13"/>
                  <a:gd name="T9" fmla="*/ 12 h 12"/>
                  <a:gd name="T10" fmla="*/ 0 w 13"/>
                  <a:gd name="T11" fmla="*/ 11 h 12"/>
                  <a:gd name="T12" fmla="*/ 5 w 13"/>
                  <a:gd name="T13" fmla="*/ 2 h 12"/>
                  <a:gd name="T14" fmla="*/ 12 w 13"/>
                  <a:gd name="T15" fmla="*/ 1 h 12"/>
                  <a:gd name="T16" fmla="*/ 13 w 13"/>
                  <a:gd name="T17" fmla="*/ 1 h 12"/>
                  <a:gd name="T18" fmla="*/ 2 w 13"/>
                  <a:gd name="T19" fmla="*/ 10 h 12"/>
                  <a:gd name="T20" fmla="*/ 9 w 13"/>
                  <a:gd name="T21" fmla="*/ 8 h 12"/>
                  <a:gd name="T22" fmla="*/ 11 w 13"/>
                  <a:gd name="T23" fmla="*/ 2 h 12"/>
                  <a:gd name="T24" fmla="*/ 6 w 13"/>
                  <a:gd name="T25" fmla="*/ 4 h 12"/>
                  <a:gd name="T26" fmla="*/ 2 w 13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13" y="1"/>
                    </a:move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6"/>
                      <a:pt x="10" y="9"/>
                    </a:cubicBezTo>
                    <a:cubicBezTo>
                      <a:pt x="8" y="11"/>
                      <a:pt x="5" y="12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2" y="4"/>
                      <a:pt x="5" y="2"/>
                    </a:cubicBezTo>
                    <a:cubicBezTo>
                      <a:pt x="8" y="0"/>
                      <a:pt x="12" y="1"/>
                      <a:pt x="12" y="1"/>
                    </a:cubicBezTo>
                    <a:lnTo>
                      <a:pt x="13" y="1"/>
                    </a:lnTo>
                    <a:close/>
                    <a:moveTo>
                      <a:pt x="2" y="10"/>
                    </a:moveTo>
                    <a:cubicBezTo>
                      <a:pt x="5" y="10"/>
                      <a:pt x="7" y="9"/>
                      <a:pt x="9" y="8"/>
                    </a:cubicBezTo>
                    <a:cubicBezTo>
                      <a:pt x="10" y="6"/>
                      <a:pt x="11" y="4"/>
                      <a:pt x="11" y="2"/>
                    </a:cubicBezTo>
                    <a:cubicBezTo>
                      <a:pt x="10" y="2"/>
                      <a:pt x="8" y="2"/>
                      <a:pt x="6" y="4"/>
                    </a:cubicBezTo>
                    <a:cubicBezTo>
                      <a:pt x="4" y="5"/>
                      <a:pt x="3" y="7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6" name="Freeform 1262"/>
              <p:cNvSpPr>
                <a:spLocks noEditPoints="1"/>
              </p:cNvSpPr>
              <p:nvPr/>
            </p:nvSpPr>
            <p:spPr bwMode="auto">
              <a:xfrm>
                <a:off x="2251" y="2167"/>
                <a:ext cx="27" cy="31"/>
              </a:xfrm>
              <a:custGeom>
                <a:avLst/>
                <a:gdLst>
                  <a:gd name="T0" fmla="*/ 10 w 14"/>
                  <a:gd name="T1" fmla="*/ 2 h 16"/>
                  <a:gd name="T2" fmla="*/ 10 w 14"/>
                  <a:gd name="T3" fmla="*/ 15 h 16"/>
                  <a:gd name="T4" fmla="*/ 10 w 14"/>
                  <a:gd name="T5" fmla="*/ 16 h 16"/>
                  <a:gd name="T6" fmla="*/ 9 w 14"/>
                  <a:gd name="T7" fmla="*/ 15 h 16"/>
                  <a:gd name="T8" fmla="*/ 6 w 14"/>
                  <a:gd name="T9" fmla="*/ 13 h 16"/>
                  <a:gd name="T10" fmla="*/ 6 w 14"/>
                  <a:gd name="T11" fmla="*/ 0 h 16"/>
                  <a:gd name="T12" fmla="*/ 7 w 14"/>
                  <a:gd name="T13" fmla="*/ 0 h 16"/>
                  <a:gd name="T14" fmla="*/ 8 w 14"/>
                  <a:gd name="T15" fmla="*/ 0 h 16"/>
                  <a:gd name="T16" fmla="*/ 10 w 14"/>
                  <a:gd name="T17" fmla="*/ 2 h 16"/>
                  <a:gd name="T18" fmla="*/ 9 w 14"/>
                  <a:gd name="T19" fmla="*/ 13 h 16"/>
                  <a:gd name="T20" fmla="*/ 8 w 14"/>
                  <a:gd name="T21" fmla="*/ 3 h 16"/>
                  <a:gd name="T22" fmla="*/ 7 w 14"/>
                  <a:gd name="T23" fmla="*/ 2 h 16"/>
                  <a:gd name="T24" fmla="*/ 8 w 14"/>
                  <a:gd name="T25" fmla="*/ 12 h 16"/>
                  <a:gd name="T26" fmla="*/ 9 w 14"/>
                  <a:gd name="T27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6">
                    <a:moveTo>
                      <a:pt x="10" y="2"/>
                    </a:moveTo>
                    <a:cubicBezTo>
                      <a:pt x="12" y="4"/>
                      <a:pt x="14" y="9"/>
                      <a:pt x="10" y="15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5"/>
                      <a:pt x="7" y="14"/>
                      <a:pt x="6" y="13"/>
                    </a:cubicBezTo>
                    <a:cubicBezTo>
                      <a:pt x="0" y="6"/>
                      <a:pt x="6" y="0"/>
                      <a:pt x="6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9" y="1"/>
                      <a:pt x="10" y="2"/>
                    </a:cubicBezTo>
                    <a:close/>
                    <a:moveTo>
                      <a:pt x="9" y="13"/>
                    </a:moveTo>
                    <a:cubicBezTo>
                      <a:pt x="12" y="9"/>
                      <a:pt x="10" y="5"/>
                      <a:pt x="8" y="3"/>
                    </a:cubicBezTo>
                    <a:cubicBezTo>
                      <a:pt x="8" y="2"/>
                      <a:pt x="8" y="2"/>
                      <a:pt x="7" y="2"/>
                    </a:cubicBezTo>
                    <a:cubicBezTo>
                      <a:pt x="6" y="3"/>
                      <a:pt x="3" y="7"/>
                      <a:pt x="8" y="12"/>
                    </a:cubicBezTo>
                    <a:cubicBezTo>
                      <a:pt x="8" y="12"/>
                      <a:pt x="9" y="13"/>
                      <a:pt x="9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7" name="Freeform 1263"/>
              <p:cNvSpPr>
                <a:spLocks noEditPoints="1"/>
              </p:cNvSpPr>
              <p:nvPr/>
            </p:nvSpPr>
            <p:spPr bwMode="auto">
              <a:xfrm>
                <a:off x="2262" y="2159"/>
                <a:ext cx="31" cy="26"/>
              </a:xfrm>
              <a:custGeom>
                <a:avLst/>
                <a:gdLst>
                  <a:gd name="T0" fmla="*/ 13 w 16"/>
                  <a:gd name="T1" fmla="*/ 6 h 13"/>
                  <a:gd name="T2" fmla="*/ 15 w 16"/>
                  <a:gd name="T3" fmla="*/ 9 h 13"/>
                  <a:gd name="T4" fmla="*/ 16 w 16"/>
                  <a:gd name="T5" fmla="*/ 10 h 13"/>
                  <a:gd name="T6" fmla="*/ 15 w 16"/>
                  <a:gd name="T7" fmla="*/ 10 h 13"/>
                  <a:gd name="T8" fmla="*/ 3 w 16"/>
                  <a:gd name="T9" fmla="*/ 9 h 13"/>
                  <a:gd name="T10" fmla="*/ 0 w 16"/>
                  <a:gd name="T11" fmla="*/ 5 h 13"/>
                  <a:gd name="T12" fmla="*/ 0 w 16"/>
                  <a:gd name="T13" fmla="*/ 4 h 13"/>
                  <a:gd name="T14" fmla="*/ 1 w 16"/>
                  <a:gd name="T15" fmla="*/ 4 h 13"/>
                  <a:gd name="T16" fmla="*/ 13 w 16"/>
                  <a:gd name="T17" fmla="*/ 6 h 13"/>
                  <a:gd name="T18" fmla="*/ 13 w 16"/>
                  <a:gd name="T19" fmla="*/ 9 h 13"/>
                  <a:gd name="T20" fmla="*/ 12 w 16"/>
                  <a:gd name="T21" fmla="*/ 7 h 13"/>
                  <a:gd name="T22" fmla="*/ 2 w 16"/>
                  <a:gd name="T23" fmla="*/ 5 h 13"/>
                  <a:gd name="T24" fmla="*/ 4 w 16"/>
                  <a:gd name="T25" fmla="*/ 8 h 13"/>
                  <a:gd name="T26" fmla="*/ 13 w 16"/>
                  <a:gd name="T27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3">
                    <a:moveTo>
                      <a:pt x="13" y="6"/>
                    </a:moveTo>
                    <a:cubicBezTo>
                      <a:pt x="14" y="7"/>
                      <a:pt x="15" y="8"/>
                      <a:pt x="15" y="9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8" y="13"/>
                      <a:pt x="5" y="11"/>
                      <a:pt x="3" y="9"/>
                    </a:cubicBezTo>
                    <a:cubicBezTo>
                      <a:pt x="1" y="7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8" y="0"/>
                      <a:pt x="13" y="6"/>
                    </a:cubicBezTo>
                    <a:close/>
                    <a:moveTo>
                      <a:pt x="13" y="9"/>
                    </a:moveTo>
                    <a:cubicBezTo>
                      <a:pt x="13" y="8"/>
                      <a:pt x="12" y="8"/>
                      <a:pt x="12" y="7"/>
                    </a:cubicBezTo>
                    <a:cubicBezTo>
                      <a:pt x="8" y="3"/>
                      <a:pt x="4" y="4"/>
                      <a:pt x="2" y="5"/>
                    </a:cubicBezTo>
                    <a:cubicBezTo>
                      <a:pt x="2" y="6"/>
                      <a:pt x="3" y="7"/>
                      <a:pt x="4" y="8"/>
                    </a:cubicBezTo>
                    <a:cubicBezTo>
                      <a:pt x="6" y="10"/>
                      <a:pt x="9" y="11"/>
                      <a:pt x="13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8" name="Freeform 1264"/>
              <p:cNvSpPr>
                <a:spLocks noEditPoints="1"/>
              </p:cNvSpPr>
              <p:nvPr/>
            </p:nvSpPr>
            <p:spPr bwMode="auto">
              <a:xfrm>
                <a:off x="2262" y="2150"/>
                <a:ext cx="25" cy="23"/>
              </a:xfrm>
              <a:custGeom>
                <a:avLst/>
                <a:gdLst>
                  <a:gd name="T0" fmla="*/ 13 w 13"/>
                  <a:gd name="T1" fmla="*/ 0 h 12"/>
                  <a:gd name="T2" fmla="*/ 13 w 13"/>
                  <a:gd name="T3" fmla="*/ 1 h 12"/>
                  <a:gd name="T4" fmla="*/ 9 w 13"/>
                  <a:gd name="T5" fmla="*/ 9 h 12"/>
                  <a:gd name="T6" fmla="*/ 1 w 13"/>
                  <a:gd name="T7" fmla="*/ 11 h 12"/>
                  <a:gd name="T8" fmla="*/ 0 w 13"/>
                  <a:gd name="T9" fmla="*/ 10 h 12"/>
                  <a:gd name="T10" fmla="*/ 0 w 13"/>
                  <a:gd name="T11" fmla="*/ 10 h 12"/>
                  <a:gd name="T12" fmla="*/ 3 w 13"/>
                  <a:gd name="T13" fmla="*/ 3 h 12"/>
                  <a:gd name="T14" fmla="*/ 12 w 13"/>
                  <a:gd name="T15" fmla="*/ 0 h 12"/>
                  <a:gd name="T16" fmla="*/ 13 w 13"/>
                  <a:gd name="T17" fmla="*/ 0 h 12"/>
                  <a:gd name="T18" fmla="*/ 2 w 13"/>
                  <a:gd name="T19" fmla="*/ 9 h 12"/>
                  <a:gd name="T20" fmla="*/ 8 w 13"/>
                  <a:gd name="T21" fmla="*/ 8 h 12"/>
                  <a:gd name="T22" fmla="*/ 11 w 13"/>
                  <a:gd name="T23" fmla="*/ 1 h 12"/>
                  <a:gd name="T24" fmla="*/ 5 w 13"/>
                  <a:gd name="T25" fmla="*/ 4 h 12"/>
                  <a:gd name="T26" fmla="*/ 2 w 13"/>
                  <a:gd name="T27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13" y="0"/>
                    </a:moveTo>
                    <a:cubicBezTo>
                      <a:pt x="13" y="1"/>
                      <a:pt x="13" y="1"/>
                      <a:pt x="13" y="1"/>
                    </a:cubicBezTo>
                    <a:cubicBezTo>
                      <a:pt x="12" y="5"/>
                      <a:pt x="11" y="8"/>
                      <a:pt x="9" y="9"/>
                    </a:cubicBezTo>
                    <a:cubicBezTo>
                      <a:pt x="5" y="12"/>
                      <a:pt x="1" y="11"/>
                      <a:pt x="1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lnTo>
                      <a:pt x="13" y="0"/>
                    </a:lnTo>
                    <a:close/>
                    <a:moveTo>
                      <a:pt x="2" y="9"/>
                    </a:moveTo>
                    <a:cubicBezTo>
                      <a:pt x="3" y="9"/>
                      <a:pt x="6" y="9"/>
                      <a:pt x="8" y="8"/>
                    </a:cubicBezTo>
                    <a:cubicBezTo>
                      <a:pt x="9" y="7"/>
                      <a:pt x="11" y="4"/>
                      <a:pt x="11" y="1"/>
                    </a:cubicBezTo>
                    <a:cubicBezTo>
                      <a:pt x="8" y="1"/>
                      <a:pt x="6" y="2"/>
                      <a:pt x="5" y="4"/>
                    </a:cubicBezTo>
                    <a:cubicBezTo>
                      <a:pt x="3" y="6"/>
                      <a:pt x="2" y="8"/>
                      <a:pt x="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9" name="Freeform 1265"/>
              <p:cNvSpPr>
                <a:spLocks noEditPoints="1"/>
              </p:cNvSpPr>
              <p:nvPr/>
            </p:nvSpPr>
            <p:spPr bwMode="auto">
              <a:xfrm>
                <a:off x="2251" y="2138"/>
                <a:ext cx="27" cy="33"/>
              </a:xfrm>
              <a:custGeom>
                <a:avLst/>
                <a:gdLst>
                  <a:gd name="T0" fmla="*/ 8 w 14"/>
                  <a:gd name="T1" fmla="*/ 3 h 17"/>
                  <a:gd name="T2" fmla="*/ 8 w 14"/>
                  <a:gd name="T3" fmla="*/ 16 h 17"/>
                  <a:gd name="T4" fmla="*/ 7 w 14"/>
                  <a:gd name="T5" fmla="*/ 17 h 17"/>
                  <a:gd name="T6" fmla="*/ 7 w 14"/>
                  <a:gd name="T7" fmla="*/ 16 h 17"/>
                  <a:gd name="T8" fmla="*/ 4 w 14"/>
                  <a:gd name="T9" fmla="*/ 15 h 17"/>
                  <a:gd name="T10" fmla="*/ 4 w 14"/>
                  <a:gd name="T11" fmla="*/ 1 h 17"/>
                  <a:gd name="T12" fmla="*/ 4 w 14"/>
                  <a:gd name="T13" fmla="*/ 0 h 17"/>
                  <a:gd name="T14" fmla="*/ 5 w 14"/>
                  <a:gd name="T15" fmla="*/ 1 h 17"/>
                  <a:gd name="T16" fmla="*/ 8 w 14"/>
                  <a:gd name="T17" fmla="*/ 3 h 17"/>
                  <a:gd name="T18" fmla="*/ 7 w 14"/>
                  <a:gd name="T19" fmla="*/ 15 h 17"/>
                  <a:gd name="T20" fmla="*/ 7 w 14"/>
                  <a:gd name="T21" fmla="*/ 5 h 17"/>
                  <a:gd name="T22" fmla="*/ 5 w 14"/>
                  <a:gd name="T23" fmla="*/ 3 h 17"/>
                  <a:gd name="T24" fmla="*/ 6 w 14"/>
                  <a:gd name="T25" fmla="*/ 13 h 17"/>
                  <a:gd name="T26" fmla="*/ 7 w 14"/>
                  <a:gd name="T27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7">
                    <a:moveTo>
                      <a:pt x="8" y="3"/>
                    </a:moveTo>
                    <a:cubicBezTo>
                      <a:pt x="14" y="10"/>
                      <a:pt x="8" y="16"/>
                      <a:pt x="8" y="16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6" y="16"/>
                      <a:pt x="4" y="15"/>
                    </a:cubicBezTo>
                    <a:cubicBezTo>
                      <a:pt x="2" y="12"/>
                      <a:pt x="0" y="8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2"/>
                      <a:pt x="7" y="3"/>
                      <a:pt x="8" y="3"/>
                    </a:cubicBezTo>
                    <a:close/>
                    <a:moveTo>
                      <a:pt x="7" y="15"/>
                    </a:moveTo>
                    <a:cubicBezTo>
                      <a:pt x="8" y="13"/>
                      <a:pt x="11" y="9"/>
                      <a:pt x="7" y="5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2" y="8"/>
                      <a:pt x="4" y="11"/>
                      <a:pt x="6" y="13"/>
                    </a:cubicBezTo>
                    <a:cubicBezTo>
                      <a:pt x="6" y="14"/>
                      <a:pt x="7" y="14"/>
                      <a:pt x="7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0" name="Freeform 1266"/>
              <p:cNvSpPr>
                <a:spLocks noEditPoints="1"/>
              </p:cNvSpPr>
              <p:nvPr/>
            </p:nvSpPr>
            <p:spPr bwMode="auto">
              <a:xfrm>
                <a:off x="2235" y="2152"/>
                <a:ext cx="31" cy="25"/>
              </a:xfrm>
              <a:custGeom>
                <a:avLst/>
                <a:gdLst>
                  <a:gd name="T0" fmla="*/ 14 w 16"/>
                  <a:gd name="T1" fmla="*/ 4 h 13"/>
                  <a:gd name="T2" fmla="*/ 16 w 16"/>
                  <a:gd name="T3" fmla="*/ 9 h 13"/>
                  <a:gd name="T4" fmla="*/ 16 w 16"/>
                  <a:gd name="T5" fmla="*/ 9 h 13"/>
                  <a:gd name="T6" fmla="*/ 15 w 16"/>
                  <a:gd name="T7" fmla="*/ 9 h 13"/>
                  <a:gd name="T8" fmla="*/ 3 w 16"/>
                  <a:gd name="T9" fmla="*/ 7 h 13"/>
                  <a:gd name="T10" fmla="*/ 1 w 16"/>
                  <a:gd name="T11" fmla="*/ 4 h 13"/>
                  <a:gd name="T12" fmla="*/ 0 w 16"/>
                  <a:gd name="T13" fmla="*/ 4 h 13"/>
                  <a:gd name="T14" fmla="*/ 1 w 16"/>
                  <a:gd name="T15" fmla="*/ 3 h 13"/>
                  <a:gd name="T16" fmla="*/ 14 w 16"/>
                  <a:gd name="T17" fmla="*/ 4 h 13"/>
                  <a:gd name="T18" fmla="*/ 14 w 16"/>
                  <a:gd name="T19" fmla="*/ 8 h 13"/>
                  <a:gd name="T20" fmla="*/ 12 w 16"/>
                  <a:gd name="T21" fmla="*/ 5 h 13"/>
                  <a:gd name="T22" fmla="*/ 3 w 16"/>
                  <a:gd name="T23" fmla="*/ 4 h 13"/>
                  <a:gd name="T24" fmla="*/ 4 w 16"/>
                  <a:gd name="T25" fmla="*/ 6 h 13"/>
                  <a:gd name="T26" fmla="*/ 14 w 16"/>
                  <a:gd name="T27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3">
                    <a:moveTo>
                      <a:pt x="14" y="4"/>
                    </a:moveTo>
                    <a:cubicBezTo>
                      <a:pt x="15" y="6"/>
                      <a:pt x="16" y="8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9" y="13"/>
                      <a:pt x="3" y="7"/>
                    </a:cubicBezTo>
                    <a:cubicBezTo>
                      <a:pt x="2" y="7"/>
                      <a:pt x="2" y="6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8" y="0"/>
                      <a:pt x="12" y="2"/>
                      <a:pt x="14" y="4"/>
                    </a:cubicBezTo>
                    <a:close/>
                    <a:moveTo>
                      <a:pt x="14" y="8"/>
                    </a:moveTo>
                    <a:cubicBezTo>
                      <a:pt x="14" y="8"/>
                      <a:pt x="13" y="6"/>
                      <a:pt x="12" y="5"/>
                    </a:cubicBezTo>
                    <a:cubicBezTo>
                      <a:pt x="10" y="3"/>
                      <a:pt x="7" y="3"/>
                      <a:pt x="3" y="4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8" y="10"/>
                      <a:pt x="12" y="9"/>
                      <a:pt x="14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1" name="Freeform 1267"/>
              <p:cNvSpPr>
                <a:spLocks noEditPoints="1"/>
              </p:cNvSpPr>
              <p:nvPr/>
            </p:nvSpPr>
            <p:spPr bwMode="auto">
              <a:xfrm>
                <a:off x="2126" y="2189"/>
                <a:ext cx="24" cy="23"/>
              </a:xfrm>
              <a:custGeom>
                <a:avLst/>
                <a:gdLst>
                  <a:gd name="T0" fmla="*/ 12 w 12"/>
                  <a:gd name="T1" fmla="*/ 2 h 12"/>
                  <a:gd name="T2" fmla="*/ 12 w 12"/>
                  <a:gd name="T3" fmla="*/ 2 h 12"/>
                  <a:gd name="T4" fmla="*/ 9 w 12"/>
                  <a:gd name="T5" fmla="*/ 9 h 12"/>
                  <a:gd name="T6" fmla="*/ 1 w 12"/>
                  <a:gd name="T7" fmla="*/ 12 h 12"/>
                  <a:gd name="T8" fmla="*/ 0 w 12"/>
                  <a:gd name="T9" fmla="*/ 12 h 12"/>
                  <a:gd name="T10" fmla="*/ 0 w 12"/>
                  <a:gd name="T11" fmla="*/ 11 h 12"/>
                  <a:gd name="T12" fmla="*/ 4 w 12"/>
                  <a:gd name="T13" fmla="*/ 3 h 12"/>
                  <a:gd name="T14" fmla="*/ 12 w 12"/>
                  <a:gd name="T15" fmla="*/ 1 h 12"/>
                  <a:gd name="T16" fmla="*/ 12 w 12"/>
                  <a:gd name="T17" fmla="*/ 2 h 12"/>
                  <a:gd name="T18" fmla="*/ 2 w 12"/>
                  <a:gd name="T19" fmla="*/ 11 h 12"/>
                  <a:gd name="T20" fmla="*/ 8 w 12"/>
                  <a:gd name="T21" fmla="*/ 8 h 12"/>
                  <a:gd name="T22" fmla="*/ 11 w 12"/>
                  <a:gd name="T23" fmla="*/ 3 h 12"/>
                  <a:gd name="T24" fmla="*/ 5 w 12"/>
                  <a:gd name="T25" fmla="*/ 4 h 12"/>
                  <a:gd name="T26" fmla="*/ 2 w 12"/>
                  <a:gd name="T27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2">
                    <a:moveTo>
                      <a:pt x="12" y="2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7"/>
                      <a:pt x="9" y="9"/>
                    </a:cubicBezTo>
                    <a:cubicBezTo>
                      <a:pt x="7" y="11"/>
                      <a:pt x="4" y="12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7"/>
                      <a:pt x="2" y="4"/>
                      <a:pt x="4" y="3"/>
                    </a:cubicBezTo>
                    <a:cubicBezTo>
                      <a:pt x="8" y="0"/>
                      <a:pt x="12" y="1"/>
                      <a:pt x="12" y="1"/>
                    </a:cubicBezTo>
                    <a:lnTo>
                      <a:pt x="12" y="2"/>
                    </a:lnTo>
                    <a:close/>
                    <a:moveTo>
                      <a:pt x="2" y="11"/>
                    </a:moveTo>
                    <a:cubicBezTo>
                      <a:pt x="4" y="11"/>
                      <a:pt x="7" y="10"/>
                      <a:pt x="8" y="8"/>
                    </a:cubicBezTo>
                    <a:cubicBezTo>
                      <a:pt x="10" y="6"/>
                      <a:pt x="11" y="4"/>
                      <a:pt x="11" y="3"/>
                    </a:cubicBezTo>
                    <a:cubicBezTo>
                      <a:pt x="10" y="3"/>
                      <a:pt x="7" y="3"/>
                      <a:pt x="5" y="4"/>
                    </a:cubicBezTo>
                    <a:cubicBezTo>
                      <a:pt x="3" y="5"/>
                      <a:pt x="2" y="8"/>
                      <a:pt x="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2" name="Freeform 1268"/>
              <p:cNvSpPr>
                <a:spLocks noEditPoints="1"/>
              </p:cNvSpPr>
              <p:nvPr/>
            </p:nvSpPr>
            <p:spPr bwMode="auto">
              <a:xfrm>
                <a:off x="2136" y="2191"/>
                <a:ext cx="27" cy="33"/>
              </a:xfrm>
              <a:custGeom>
                <a:avLst/>
                <a:gdLst>
                  <a:gd name="T0" fmla="*/ 9 w 14"/>
                  <a:gd name="T1" fmla="*/ 2 h 17"/>
                  <a:gd name="T2" fmla="*/ 10 w 14"/>
                  <a:gd name="T3" fmla="*/ 16 h 17"/>
                  <a:gd name="T4" fmla="*/ 9 w 14"/>
                  <a:gd name="T5" fmla="*/ 17 h 17"/>
                  <a:gd name="T6" fmla="*/ 9 w 14"/>
                  <a:gd name="T7" fmla="*/ 16 h 17"/>
                  <a:gd name="T8" fmla="*/ 6 w 14"/>
                  <a:gd name="T9" fmla="*/ 14 h 17"/>
                  <a:gd name="T10" fmla="*/ 6 w 14"/>
                  <a:gd name="T11" fmla="*/ 1 h 17"/>
                  <a:gd name="T12" fmla="*/ 6 w 14"/>
                  <a:gd name="T13" fmla="*/ 0 h 17"/>
                  <a:gd name="T14" fmla="*/ 7 w 14"/>
                  <a:gd name="T15" fmla="*/ 1 h 17"/>
                  <a:gd name="T16" fmla="*/ 9 w 14"/>
                  <a:gd name="T17" fmla="*/ 2 h 17"/>
                  <a:gd name="T18" fmla="*/ 9 w 14"/>
                  <a:gd name="T19" fmla="*/ 14 h 17"/>
                  <a:gd name="T20" fmla="*/ 8 w 14"/>
                  <a:gd name="T21" fmla="*/ 4 h 17"/>
                  <a:gd name="T22" fmla="*/ 7 w 14"/>
                  <a:gd name="T23" fmla="*/ 2 h 17"/>
                  <a:gd name="T24" fmla="*/ 7 w 14"/>
                  <a:gd name="T25" fmla="*/ 13 h 17"/>
                  <a:gd name="T26" fmla="*/ 9 w 14"/>
                  <a:gd name="T27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7">
                    <a:moveTo>
                      <a:pt x="9" y="2"/>
                    </a:moveTo>
                    <a:cubicBezTo>
                      <a:pt x="11" y="5"/>
                      <a:pt x="14" y="9"/>
                      <a:pt x="10" y="16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8" y="15"/>
                      <a:pt x="7" y="14"/>
                      <a:pt x="6" y="14"/>
                    </a:cubicBezTo>
                    <a:cubicBezTo>
                      <a:pt x="0" y="7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8" y="1"/>
                      <a:pt x="9" y="2"/>
                    </a:cubicBezTo>
                    <a:close/>
                    <a:moveTo>
                      <a:pt x="9" y="14"/>
                    </a:moveTo>
                    <a:cubicBezTo>
                      <a:pt x="12" y="9"/>
                      <a:pt x="10" y="6"/>
                      <a:pt x="8" y="4"/>
                    </a:cubicBezTo>
                    <a:cubicBezTo>
                      <a:pt x="8" y="3"/>
                      <a:pt x="7" y="3"/>
                      <a:pt x="7" y="2"/>
                    </a:cubicBezTo>
                    <a:cubicBezTo>
                      <a:pt x="6" y="4"/>
                      <a:pt x="3" y="8"/>
                      <a:pt x="7" y="13"/>
                    </a:cubicBezTo>
                    <a:cubicBezTo>
                      <a:pt x="8" y="13"/>
                      <a:pt x="8" y="14"/>
                      <a:pt x="9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3" name="Freeform 1269"/>
              <p:cNvSpPr>
                <a:spLocks noEditPoints="1"/>
              </p:cNvSpPr>
              <p:nvPr/>
            </p:nvSpPr>
            <p:spPr bwMode="auto">
              <a:xfrm>
                <a:off x="2148" y="2185"/>
                <a:ext cx="29" cy="25"/>
              </a:xfrm>
              <a:custGeom>
                <a:avLst/>
                <a:gdLst>
                  <a:gd name="T0" fmla="*/ 13 w 15"/>
                  <a:gd name="T1" fmla="*/ 6 h 13"/>
                  <a:gd name="T2" fmla="*/ 15 w 15"/>
                  <a:gd name="T3" fmla="*/ 9 h 13"/>
                  <a:gd name="T4" fmla="*/ 15 w 15"/>
                  <a:gd name="T5" fmla="*/ 9 h 13"/>
                  <a:gd name="T6" fmla="*/ 14 w 15"/>
                  <a:gd name="T7" fmla="*/ 10 h 13"/>
                  <a:gd name="T8" fmla="*/ 2 w 15"/>
                  <a:gd name="T9" fmla="*/ 9 h 13"/>
                  <a:gd name="T10" fmla="*/ 0 w 15"/>
                  <a:gd name="T11" fmla="*/ 5 h 13"/>
                  <a:gd name="T12" fmla="*/ 0 w 15"/>
                  <a:gd name="T13" fmla="*/ 4 h 13"/>
                  <a:gd name="T14" fmla="*/ 0 w 15"/>
                  <a:gd name="T15" fmla="*/ 4 h 13"/>
                  <a:gd name="T16" fmla="*/ 13 w 15"/>
                  <a:gd name="T17" fmla="*/ 6 h 13"/>
                  <a:gd name="T18" fmla="*/ 13 w 15"/>
                  <a:gd name="T19" fmla="*/ 9 h 13"/>
                  <a:gd name="T20" fmla="*/ 11 w 15"/>
                  <a:gd name="T21" fmla="*/ 7 h 13"/>
                  <a:gd name="T22" fmla="*/ 2 w 15"/>
                  <a:gd name="T23" fmla="*/ 5 h 13"/>
                  <a:gd name="T24" fmla="*/ 3 w 15"/>
                  <a:gd name="T25" fmla="*/ 8 h 13"/>
                  <a:gd name="T26" fmla="*/ 13 w 15"/>
                  <a:gd name="T27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3">
                    <a:moveTo>
                      <a:pt x="13" y="6"/>
                    </a:moveTo>
                    <a:cubicBezTo>
                      <a:pt x="13" y="6"/>
                      <a:pt x="14" y="7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8" y="13"/>
                      <a:pt x="4" y="11"/>
                      <a:pt x="2" y="9"/>
                    </a:cubicBezTo>
                    <a:cubicBezTo>
                      <a:pt x="0" y="7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7" y="0"/>
                      <a:pt x="13" y="6"/>
                    </a:cubicBezTo>
                    <a:close/>
                    <a:moveTo>
                      <a:pt x="13" y="9"/>
                    </a:moveTo>
                    <a:cubicBezTo>
                      <a:pt x="12" y="8"/>
                      <a:pt x="12" y="7"/>
                      <a:pt x="11" y="7"/>
                    </a:cubicBezTo>
                    <a:cubicBezTo>
                      <a:pt x="8" y="3"/>
                      <a:pt x="3" y="4"/>
                      <a:pt x="2" y="5"/>
                    </a:cubicBezTo>
                    <a:cubicBezTo>
                      <a:pt x="2" y="5"/>
                      <a:pt x="2" y="7"/>
                      <a:pt x="3" y="8"/>
                    </a:cubicBezTo>
                    <a:cubicBezTo>
                      <a:pt x="6" y="10"/>
                      <a:pt x="9" y="10"/>
                      <a:pt x="13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4" name="Freeform 1270"/>
              <p:cNvSpPr>
                <a:spLocks noEditPoints="1"/>
              </p:cNvSpPr>
              <p:nvPr/>
            </p:nvSpPr>
            <p:spPr bwMode="auto">
              <a:xfrm>
                <a:off x="2148" y="2173"/>
                <a:ext cx="23" cy="23"/>
              </a:xfrm>
              <a:custGeom>
                <a:avLst/>
                <a:gdLst>
                  <a:gd name="T0" fmla="*/ 12 w 12"/>
                  <a:gd name="T1" fmla="*/ 0 h 12"/>
                  <a:gd name="T2" fmla="*/ 12 w 12"/>
                  <a:gd name="T3" fmla="*/ 1 h 12"/>
                  <a:gd name="T4" fmla="*/ 8 w 12"/>
                  <a:gd name="T5" fmla="*/ 10 h 12"/>
                  <a:gd name="T6" fmla="*/ 0 w 12"/>
                  <a:gd name="T7" fmla="*/ 11 h 12"/>
                  <a:gd name="T8" fmla="*/ 0 w 12"/>
                  <a:gd name="T9" fmla="*/ 11 h 12"/>
                  <a:gd name="T10" fmla="*/ 0 w 12"/>
                  <a:gd name="T11" fmla="*/ 10 h 12"/>
                  <a:gd name="T12" fmla="*/ 3 w 12"/>
                  <a:gd name="T13" fmla="*/ 3 h 12"/>
                  <a:gd name="T14" fmla="*/ 11 w 12"/>
                  <a:gd name="T15" fmla="*/ 0 h 12"/>
                  <a:gd name="T16" fmla="*/ 12 w 12"/>
                  <a:gd name="T17" fmla="*/ 0 h 12"/>
                  <a:gd name="T18" fmla="*/ 2 w 12"/>
                  <a:gd name="T19" fmla="*/ 10 h 12"/>
                  <a:gd name="T20" fmla="*/ 7 w 12"/>
                  <a:gd name="T21" fmla="*/ 8 h 12"/>
                  <a:gd name="T22" fmla="*/ 11 w 12"/>
                  <a:gd name="T23" fmla="*/ 2 h 12"/>
                  <a:gd name="T24" fmla="*/ 4 w 12"/>
                  <a:gd name="T25" fmla="*/ 4 h 12"/>
                  <a:gd name="T26" fmla="*/ 2 w 12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cubicBezTo>
                      <a:pt x="12" y="1"/>
                      <a:pt x="12" y="1"/>
                      <a:pt x="12" y="1"/>
                    </a:cubicBezTo>
                    <a:cubicBezTo>
                      <a:pt x="12" y="5"/>
                      <a:pt x="11" y="8"/>
                      <a:pt x="8" y="10"/>
                    </a:cubicBezTo>
                    <a:cubicBezTo>
                      <a:pt x="5" y="12"/>
                      <a:pt x="1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6"/>
                      <a:pt x="3" y="3"/>
                    </a:cubicBezTo>
                    <a:cubicBezTo>
                      <a:pt x="5" y="1"/>
                      <a:pt x="8" y="0"/>
                      <a:pt x="11" y="0"/>
                    </a:cubicBezTo>
                    <a:lnTo>
                      <a:pt x="12" y="0"/>
                    </a:lnTo>
                    <a:close/>
                    <a:moveTo>
                      <a:pt x="2" y="10"/>
                    </a:moveTo>
                    <a:cubicBezTo>
                      <a:pt x="3" y="10"/>
                      <a:pt x="5" y="10"/>
                      <a:pt x="7" y="8"/>
                    </a:cubicBezTo>
                    <a:cubicBezTo>
                      <a:pt x="9" y="7"/>
                      <a:pt x="10" y="5"/>
                      <a:pt x="11" y="2"/>
                    </a:cubicBezTo>
                    <a:cubicBezTo>
                      <a:pt x="8" y="2"/>
                      <a:pt x="6" y="3"/>
                      <a:pt x="4" y="4"/>
                    </a:cubicBezTo>
                    <a:cubicBezTo>
                      <a:pt x="2" y="6"/>
                      <a:pt x="2" y="8"/>
                      <a:pt x="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5" name="Freeform 1271"/>
              <p:cNvSpPr>
                <a:spLocks noEditPoints="1"/>
              </p:cNvSpPr>
              <p:nvPr/>
            </p:nvSpPr>
            <p:spPr bwMode="auto">
              <a:xfrm>
                <a:off x="2134" y="2163"/>
                <a:ext cx="27" cy="31"/>
              </a:xfrm>
              <a:custGeom>
                <a:avLst/>
                <a:gdLst>
                  <a:gd name="T0" fmla="*/ 8 w 14"/>
                  <a:gd name="T1" fmla="*/ 3 h 16"/>
                  <a:gd name="T2" fmla="*/ 8 w 14"/>
                  <a:gd name="T3" fmla="*/ 16 h 16"/>
                  <a:gd name="T4" fmla="*/ 8 w 14"/>
                  <a:gd name="T5" fmla="*/ 16 h 16"/>
                  <a:gd name="T6" fmla="*/ 7 w 14"/>
                  <a:gd name="T7" fmla="*/ 16 h 16"/>
                  <a:gd name="T8" fmla="*/ 5 w 14"/>
                  <a:gd name="T9" fmla="*/ 14 h 16"/>
                  <a:gd name="T10" fmla="*/ 4 w 14"/>
                  <a:gd name="T11" fmla="*/ 1 h 16"/>
                  <a:gd name="T12" fmla="*/ 5 w 14"/>
                  <a:gd name="T13" fmla="*/ 0 h 16"/>
                  <a:gd name="T14" fmla="*/ 6 w 14"/>
                  <a:gd name="T15" fmla="*/ 1 h 16"/>
                  <a:gd name="T16" fmla="*/ 8 w 14"/>
                  <a:gd name="T17" fmla="*/ 3 h 16"/>
                  <a:gd name="T18" fmla="*/ 7 w 14"/>
                  <a:gd name="T19" fmla="*/ 14 h 16"/>
                  <a:gd name="T20" fmla="*/ 7 w 14"/>
                  <a:gd name="T21" fmla="*/ 4 h 16"/>
                  <a:gd name="T22" fmla="*/ 5 w 14"/>
                  <a:gd name="T23" fmla="*/ 3 h 16"/>
                  <a:gd name="T24" fmla="*/ 6 w 14"/>
                  <a:gd name="T25" fmla="*/ 13 h 16"/>
                  <a:gd name="T26" fmla="*/ 7 w 14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6">
                    <a:moveTo>
                      <a:pt x="8" y="3"/>
                    </a:moveTo>
                    <a:cubicBezTo>
                      <a:pt x="14" y="10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6" y="15"/>
                      <a:pt x="5" y="14"/>
                    </a:cubicBezTo>
                    <a:cubicBezTo>
                      <a:pt x="3" y="12"/>
                      <a:pt x="0" y="7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8" y="2"/>
                      <a:pt x="8" y="3"/>
                    </a:cubicBezTo>
                    <a:close/>
                    <a:moveTo>
                      <a:pt x="7" y="14"/>
                    </a:moveTo>
                    <a:cubicBezTo>
                      <a:pt x="9" y="13"/>
                      <a:pt x="11" y="9"/>
                      <a:pt x="7" y="4"/>
                    </a:cubicBezTo>
                    <a:cubicBezTo>
                      <a:pt x="7" y="4"/>
                      <a:pt x="6" y="3"/>
                      <a:pt x="5" y="3"/>
                    </a:cubicBezTo>
                    <a:cubicBezTo>
                      <a:pt x="3" y="7"/>
                      <a:pt x="4" y="11"/>
                      <a:pt x="6" y="13"/>
                    </a:cubicBezTo>
                    <a:cubicBezTo>
                      <a:pt x="7" y="14"/>
                      <a:pt x="7" y="14"/>
                      <a:pt x="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6" name="Freeform 1272"/>
              <p:cNvSpPr>
                <a:spLocks noEditPoints="1"/>
              </p:cNvSpPr>
              <p:nvPr/>
            </p:nvSpPr>
            <p:spPr bwMode="auto">
              <a:xfrm>
                <a:off x="2121" y="2177"/>
                <a:ext cx="31" cy="25"/>
              </a:xfrm>
              <a:custGeom>
                <a:avLst/>
                <a:gdLst>
                  <a:gd name="T0" fmla="*/ 13 w 16"/>
                  <a:gd name="T1" fmla="*/ 4 h 13"/>
                  <a:gd name="T2" fmla="*/ 15 w 16"/>
                  <a:gd name="T3" fmla="*/ 8 h 13"/>
                  <a:gd name="T4" fmla="*/ 16 w 16"/>
                  <a:gd name="T5" fmla="*/ 9 h 13"/>
                  <a:gd name="T6" fmla="*/ 15 w 16"/>
                  <a:gd name="T7" fmla="*/ 9 h 13"/>
                  <a:gd name="T8" fmla="*/ 3 w 16"/>
                  <a:gd name="T9" fmla="*/ 7 h 13"/>
                  <a:gd name="T10" fmla="*/ 0 w 16"/>
                  <a:gd name="T11" fmla="*/ 4 h 13"/>
                  <a:gd name="T12" fmla="*/ 0 w 16"/>
                  <a:gd name="T13" fmla="*/ 3 h 13"/>
                  <a:gd name="T14" fmla="*/ 1 w 16"/>
                  <a:gd name="T15" fmla="*/ 3 h 13"/>
                  <a:gd name="T16" fmla="*/ 13 w 16"/>
                  <a:gd name="T17" fmla="*/ 4 h 13"/>
                  <a:gd name="T18" fmla="*/ 14 w 16"/>
                  <a:gd name="T19" fmla="*/ 8 h 13"/>
                  <a:gd name="T20" fmla="*/ 12 w 16"/>
                  <a:gd name="T21" fmla="*/ 5 h 13"/>
                  <a:gd name="T22" fmla="*/ 2 w 16"/>
                  <a:gd name="T23" fmla="*/ 4 h 13"/>
                  <a:gd name="T24" fmla="*/ 4 w 16"/>
                  <a:gd name="T25" fmla="*/ 6 h 13"/>
                  <a:gd name="T26" fmla="*/ 14 w 16"/>
                  <a:gd name="T27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3">
                    <a:moveTo>
                      <a:pt x="13" y="4"/>
                    </a:moveTo>
                    <a:cubicBezTo>
                      <a:pt x="15" y="6"/>
                      <a:pt x="15" y="8"/>
                      <a:pt x="15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8" y="13"/>
                      <a:pt x="3" y="7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7" y="0"/>
                      <a:pt x="11" y="2"/>
                      <a:pt x="13" y="4"/>
                    </a:cubicBezTo>
                    <a:close/>
                    <a:moveTo>
                      <a:pt x="14" y="8"/>
                    </a:moveTo>
                    <a:cubicBezTo>
                      <a:pt x="13" y="7"/>
                      <a:pt x="13" y="6"/>
                      <a:pt x="12" y="5"/>
                    </a:cubicBezTo>
                    <a:cubicBezTo>
                      <a:pt x="10" y="3"/>
                      <a:pt x="6" y="2"/>
                      <a:pt x="2" y="4"/>
                    </a:cubicBezTo>
                    <a:cubicBezTo>
                      <a:pt x="3" y="5"/>
                      <a:pt x="3" y="5"/>
                      <a:pt x="4" y="6"/>
                    </a:cubicBezTo>
                    <a:cubicBezTo>
                      <a:pt x="8" y="10"/>
                      <a:pt x="12" y="9"/>
                      <a:pt x="14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7" name="Oval 1273"/>
              <p:cNvSpPr>
                <a:spLocks noChangeArrowheads="1"/>
              </p:cNvSpPr>
              <p:nvPr/>
            </p:nvSpPr>
            <p:spPr bwMode="auto">
              <a:xfrm>
                <a:off x="2049" y="2282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8" name="Freeform 1274"/>
              <p:cNvSpPr>
                <a:spLocks noEditPoints="1"/>
              </p:cNvSpPr>
              <p:nvPr/>
            </p:nvSpPr>
            <p:spPr bwMode="auto">
              <a:xfrm>
                <a:off x="2053" y="1857"/>
                <a:ext cx="452" cy="423"/>
              </a:xfrm>
              <a:custGeom>
                <a:avLst/>
                <a:gdLst>
                  <a:gd name="T0" fmla="*/ 93 w 233"/>
                  <a:gd name="T1" fmla="*/ 29 h 218"/>
                  <a:gd name="T2" fmla="*/ 62 w 233"/>
                  <a:gd name="T3" fmla="*/ 67 h 218"/>
                  <a:gd name="T4" fmla="*/ 41 w 233"/>
                  <a:gd name="T5" fmla="*/ 106 h 218"/>
                  <a:gd name="T6" fmla="*/ 20 w 233"/>
                  <a:gd name="T7" fmla="*/ 154 h 218"/>
                  <a:gd name="T8" fmla="*/ 0 w 233"/>
                  <a:gd name="T9" fmla="*/ 212 h 218"/>
                  <a:gd name="T10" fmla="*/ 58 w 233"/>
                  <a:gd name="T11" fmla="*/ 207 h 218"/>
                  <a:gd name="T12" fmla="*/ 117 w 233"/>
                  <a:gd name="T13" fmla="*/ 189 h 218"/>
                  <a:gd name="T14" fmla="*/ 157 w 233"/>
                  <a:gd name="T15" fmla="*/ 168 h 218"/>
                  <a:gd name="T16" fmla="*/ 197 w 233"/>
                  <a:gd name="T17" fmla="*/ 140 h 218"/>
                  <a:gd name="T18" fmla="*/ 230 w 233"/>
                  <a:gd name="T19" fmla="*/ 93 h 218"/>
                  <a:gd name="T20" fmla="*/ 222 w 233"/>
                  <a:gd name="T21" fmla="*/ 34 h 218"/>
                  <a:gd name="T22" fmla="*/ 182 w 233"/>
                  <a:gd name="T23" fmla="*/ 13 h 218"/>
                  <a:gd name="T24" fmla="*/ 39 w 233"/>
                  <a:gd name="T25" fmla="*/ 174 h 218"/>
                  <a:gd name="T26" fmla="*/ 79 w 233"/>
                  <a:gd name="T27" fmla="*/ 156 h 218"/>
                  <a:gd name="T28" fmla="*/ 120 w 233"/>
                  <a:gd name="T29" fmla="*/ 108 h 218"/>
                  <a:gd name="T30" fmla="*/ 150 w 233"/>
                  <a:gd name="T31" fmla="*/ 80 h 218"/>
                  <a:gd name="T32" fmla="*/ 130 w 233"/>
                  <a:gd name="T33" fmla="*/ 89 h 218"/>
                  <a:gd name="T34" fmla="*/ 110 w 233"/>
                  <a:gd name="T35" fmla="*/ 108 h 218"/>
                  <a:gd name="T36" fmla="*/ 129 w 233"/>
                  <a:gd name="T37" fmla="*/ 118 h 218"/>
                  <a:gd name="T38" fmla="*/ 160 w 233"/>
                  <a:gd name="T39" fmla="*/ 80 h 218"/>
                  <a:gd name="T40" fmla="*/ 161 w 233"/>
                  <a:gd name="T41" fmla="*/ 61 h 218"/>
                  <a:gd name="T42" fmla="*/ 121 w 233"/>
                  <a:gd name="T43" fmla="*/ 79 h 218"/>
                  <a:gd name="T44" fmla="*/ 100 w 233"/>
                  <a:gd name="T45" fmla="*/ 98 h 218"/>
                  <a:gd name="T46" fmla="*/ 80 w 233"/>
                  <a:gd name="T47" fmla="*/ 136 h 218"/>
                  <a:gd name="T48" fmla="*/ 109 w 233"/>
                  <a:gd name="T49" fmla="*/ 137 h 218"/>
                  <a:gd name="T50" fmla="*/ 129 w 233"/>
                  <a:gd name="T51" fmla="*/ 128 h 218"/>
                  <a:gd name="T52" fmla="*/ 178 w 233"/>
                  <a:gd name="T53" fmla="*/ 110 h 218"/>
                  <a:gd name="T54" fmla="*/ 180 w 233"/>
                  <a:gd name="T55" fmla="*/ 61 h 218"/>
                  <a:gd name="T56" fmla="*/ 151 w 233"/>
                  <a:gd name="T57" fmla="*/ 41 h 218"/>
                  <a:gd name="T58" fmla="*/ 121 w 233"/>
                  <a:gd name="T59" fmla="*/ 59 h 218"/>
                  <a:gd name="T60" fmla="*/ 101 w 233"/>
                  <a:gd name="T61" fmla="*/ 78 h 218"/>
                  <a:gd name="T62" fmla="*/ 70 w 233"/>
                  <a:gd name="T63" fmla="*/ 126 h 218"/>
                  <a:gd name="T64" fmla="*/ 59 w 233"/>
                  <a:gd name="T65" fmla="*/ 155 h 218"/>
                  <a:gd name="T66" fmla="*/ 88 w 233"/>
                  <a:gd name="T67" fmla="*/ 166 h 218"/>
                  <a:gd name="T68" fmla="*/ 138 w 233"/>
                  <a:gd name="T69" fmla="*/ 138 h 218"/>
                  <a:gd name="T70" fmla="*/ 158 w 233"/>
                  <a:gd name="T71" fmla="*/ 129 h 218"/>
                  <a:gd name="T72" fmla="*/ 198 w 233"/>
                  <a:gd name="T73" fmla="*/ 101 h 218"/>
                  <a:gd name="T74" fmla="*/ 190 w 233"/>
                  <a:gd name="T75" fmla="*/ 62 h 218"/>
                  <a:gd name="T76" fmla="*/ 171 w 233"/>
                  <a:gd name="T77" fmla="*/ 32 h 218"/>
                  <a:gd name="T78" fmla="*/ 132 w 233"/>
                  <a:gd name="T79" fmla="*/ 40 h 218"/>
                  <a:gd name="T80" fmla="*/ 102 w 233"/>
                  <a:gd name="T81" fmla="*/ 59 h 218"/>
                  <a:gd name="T82" fmla="*/ 71 w 233"/>
                  <a:gd name="T83" fmla="*/ 97 h 218"/>
                  <a:gd name="T84" fmla="*/ 60 w 233"/>
                  <a:gd name="T85" fmla="*/ 126 h 218"/>
                  <a:gd name="T86" fmla="*/ 40 w 233"/>
                  <a:gd name="T87" fmla="*/ 155 h 218"/>
                  <a:gd name="T88" fmla="*/ 49 w 233"/>
                  <a:gd name="T89" fmla="*/ 175 h 218"/>
                  <a:gd name="T90" fmla="*/ 88 w 233"/>
                  <a:gd name="T91" fmla="*/ 176 h 218"/>
                  <a:gd name="T92" fmla="*/ 138 w 233"/>
                  <a:gd name="T93" fmla="*/ 148 h 218"/>
                  <a:gd name="T94" fmla="*/ 168 w 233"/>
                  <a:gd name="T95" fmla="*/ 139 h 218"/>
                  <a:gd name="T96" fmla="*/ 198 w 233"/>
                  <a:gd name="T97" fmla="*/ 111 h 218"/>
                  <a:gd name="T98" fmla="*/ 210 w 233"/>
                  <a:gd name="T99" fmla="*/ 63 h 218"/>
                  <a:gd name="T100" fmla="*/ 200 w 233"/>
                  <a:gd name="T101" fmla="*/ 43 h 218"/>
                  <a:gd name="T102" fmla="*/ 153 w 233"/>
                  <a:gd name="T103" fmla="*/ 12 h 218"/>
                  <a:gd name="T104" fmla="*/ 93 w 233"/>
                  <a:gd name="T105" fmla="*/ 39 h 218"/>
                  <a:gd name="T106" fmla="*/ 52 w 233"/>
                  <a:gd name="T107" fmla="*/ 96 h 218"/>
                  <a:gd name="T108" fmla="*/ 40 w 233"/>
                  <a:gd name="T109" fmla="*/ 145 h 218"/>
                  <a:gd name="T110" fmla="*/ 28 w 233"/>
                  <a:gd name="T111" fmla="*/ 193 h 218"/>
                  <a:gd name="T112" fmla="*/ 48 w 233"/>
                  <a:gd name="T113" fmla="*/ 194 h 218"/>
                  <a:gd name="T114" fmla="*/ 117 w 233"/>
                  <a:gd name="T115" fmla="*/ 187 h 218"/>
                  <a:gd name="T116" fmla="*/ 167 w 233"/>
                  <a:gd name="T117" fmla="*/ 159 h 218"/>
                  <a:gd name="T118" fmla="*/ 208 w 233"/>
                  <a:gd name="T119" fmla="*/ 111 h 218"/>
                  <a:gd name="T120" fmla="*/ 229 w 233"/>
                  <a:gd name="T121" fmla="*/ 54 h 218"/>
                  <a:gd name="T122" fmla="*/ 172 w 233"/>
                  <a:gd name="T123" fmla="*/ 2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33" h="218">
                    <a:moveTo>
                      <a:pt x="138" y="1"/>
                    </a:moveTo>
                    <a:cubicBezTo>
                      <a:pt x="143" y="2"/>
                      <a:pt x="143" y="2"/>
                      <a:pt x="143" y="2"/>
                    </a:cubicBezTo>
                    <a:cubicBezTo>
                      <a:pt x="143" y="11"/>
                      <a:pt x="143" y="11"/>
                      <a:pt x="143" y="11"/>
                    </a:cubicBezTo>
                    <a:cubicBezTo>
                      <a:pt x="133" y="11"/>
                      <a:pt x="133" y="11"/>
                      <a:pt x="133" y="11"/>
                    </a:cubicBezTo>
                    <a:cubicBezTo>
                      <a:pt x="133" y="3"/>
                      <a:pt x="133" y="3"/>
                      <a:pt x="133" y="3"/>
                    </a:cubicBezTo>
                    <a:cubicBezTo>
                      <a:pt x="133" y="3"/>
                      <a:pt x="133" y="3"/>
                      <a:pt x="133" y="3"/>
                    </a:cubicBezTo>
                    <a:cubicBezTo>
                      <a:pt x="133" y="11"/>
                      <a:pt x="133" y="11"/>
                      <a:pt x="133" y="11"/>
                    </a:cubicBezTo>
                    <a:cubicBezTo>
                      <a:pt x="123" y="10"/>
                      <a:pt x="123" y="10"/>
                      <a:pt x="123" y="10"/>
                    </a:cubicBezTo>
                    <a:cubicBezTo>
                      <a:pt x="123" y="6"/>
                      <a:pt x="123" y="6"/>
                      <a:pt x="123" y="6"/>
                    </a:cubicBezTo>
                    <a:cubicBezTo>
                      <a:pt x="123" y="6"/>
                      <a:pt x="123" y="6"/>
                      <a:pt x="123" y="6"/>
                    </a:cubicBezTo>
                    <a:cubicBezTo>
                      <a:pt x="123" y="10"/>
                      <a:pt x="123" y="10"/>
                      <a:pt x="123" y="10"/>
                    </a:cubicBezTo>
                    <a:cubicBezTo>
                      <a:pt x="116" y="10"/>
                      <a:pt x="116" y="10"/>
                      <a:pt x="116" y="10"/>
                    </a:cubicBezTo>
                    <a:cubicBezTo>
                      <a:pt x="115" y="10"/>
                      <a:pt x="115" y="10"/>
                      <a:pt x="115" y="10"/>
                    </a:cubicBezTo>
                    <a:cubicBezTo>
                      <a:pt x="123" y="11"/>
                      <a:pt x="123" y="11"/>
                      <a:pt x="123" y="11"/>
                    </a:cubicBezTo>
                    <a:cubicBezTo>
                      <a:pt x="123" y="20"/>
                      <a:pt x="123" y="20"/>
                      <a:pt x="123" y="20"/>
                    </a:cubicBezTo>
                    <a:cubicBezTo>
                      <a:pt x="113" y="20"/>
                      <a:pt x="113" y="20"/>
                      <a:pt x="113" y="20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3" y="20"/>
                      <a:pt x="113" y="20"/>
                      <a:pt x="113" y="20"/>
                    </a:cubicBezTo>
                    <a:cubicBezTo>
                      <a:pt x="103" y="20"/>
                      <a:pt x="103" y="20"/>
                      <a:pt x="103" y="20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3" y="20"/>
                      <a:pt x="103" y="20"/>
                      <a:pt x="103" y="20"/>
                    </a:cubicBezTo>
                    <a:cubicBezTo>
                      <a:pt x="103" y="20"/>
                      <a:pt x="103" y="20"/>
                      <a:pt x="103" y="20"/>
                    </a:cubicBezTo>
                    <a:cubicBezTo>
                      <a:pt x="103" y="20"/>
                      <a:pt x="103" y="20"/>
                      <a:pt x="103" y="20"/>
                    </a:cubicBezTo>
                    <a:cubicBezTo>
                      <a:pt x="103" y="20"/>
                      <a:pt x="103" y="20"/>
                      <a:pt x="103" y="20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93" y="29"/>
                      <a:pt x="93" y="29"/>
                      <a:pt x="93" y="29"/>
                    </a:cubicBezTo>
                    <a:cubicBezTo>
                      <a:pt x="93" y="28"/>
                      <a:pt x="93" y="28"/>
                      <a:pt x="93" y="28"/>
                    </a:cubicBezTo>
                    <a:cubicBezTo>
                      <a:pt x="93" y="28"/>
                      <a:pt x="93" y="29"/>
                      <a:pt x="93" y="29"/>
                    </a:cubicBezTo>
                    <a:cubicBezTo>
                      <a:pt x="93" y="29"/>
                      <a:pt x="93" y="29"/>
                      <a:pt x="93" y="29"/>
                    </a:cubicBezTo>
                    <a:cubicBezTo>
                      <a:pt x="93" y="29"/>
                      <a:pt x="93" y="29"/>
                      <a:pt x="93" y="29"/>
                    </a:cubicBezTo>
                    <a:cubicBezTo>
                      <a:pt x="93" y="29"/>
                      <a:pt x="93" y="29"/>
                      <a:pt x="92" y="29"/>
                    </a:cubicBezTo>
                    <a:cubicBezTo>
                      <a:pt x="93" y="29"/>
                      <a:pt x="93" y="29"/>
                      <a:pt x="93" y="29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84" y="39"/>
                      <a:pt x="84" y="39"/>
                      <a:pt x="84" y="39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83" y="48"/>
                      <a:pt x="83" y="48"/>
                      <a:pt x="83" y="48"/>
                    </a:cubicBezTo>
                    <a:cubicBezTo>
                      <a:pt x="83" y="39"/>
                      <a:pt x="83" y="39"/>
                      <a:pt x="83" y="39"/>
                    </a:cubicBezTo>
                    <a:cubicBezTo>
                      <a:pt x="83" y="39"/>
                      <a:pt x="83" y="39"/>
                      <a:pt x="83" y="40"/>
                    </a:cubicBezTo>
                    <a:cubicBezTo>
                      <a:pt x="83" y="48"/>
                      <a:pt x="83" y="48"/>
                      <a:pt x="83" y="48"/>
                    </a:cubicBezTo>
                    <a:cubicBezTo>
                      <a:pt x="76" y="48"/>
                      <a:pt x="76" y="48"/>
                      <a:pt x="76" y="48"/>
                    </a:cubicBezTo>
                    <a:cubicBezTo>
                      <a:pt x="76" y="48"/>
                      <a:pt x="76" y="48"/>
                      <a:pt x="76" y="48"/>
                    </a:cubicBezTo>
                    <a:cubicBezTo>
                      <a:pt x="82" y="48"/>
                      <a:pt x="82" y="48"/>
                      <a:pt x="82" y="48"/>
                    </a:cubicBezTo>
                    <a:cubicBezTo>
                      <a:pt x="82" y="58"/>
                      <a:pt x="82" y="58"/>
                      <a:pt x="82" y="58"/>
                    </a:cubicBezTo>
                    <a:cubicBezTo>
                      <a:pt x="73" y="58"/>
                      <a:pt x="73" y="58"/>
                      <a:pt x="73" y="58"/>
                    </a:cubicBezTo>
                    <a:cubicBezTo>
                      <a:pt x="73" y="52"/>
                      <a:pt x="73" y="52"/>
                      <a:pt x="73" y="52"/>
                    </a:cubicBezTo>
                    <a:cubicBezTo>
                      <a:pt x="73" y="52"/>
                      <a:pt x="73" y="52"/>
                      <a:pt x="73" y="52"/>
                    </a:cubicBezTo>
                    <a:cubicBezTo>
                      <a:pt x="72" y="58"/>
                      <a:pt x="72" y="58"/>
                      <a:pt x="72" y="58"/>
                    </a:cubicBezTo>
                    <a:cubicBezTo>
                      <a:pt x="69" y="58"/>
                      <a:pt x="69" y="58"/>
                      <a:pt x="69" y="58"/>
                    </a:cubicBezTo>
                    <a:cubicBezTo>
                      <a:pt x="69" y="58"/>
                      <a:pt x="69" y="58"/>
                      <a:pt x="69" y="58"/>
                    </a:cubicBezTo>
                    <a:cubicBezTo>
                      <a:pt x="72" y="58"/>
                      <a:pt x="72" y="58"/>
                      <a:pt x="72" y="58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2" y="67"/>
                      <a:pt x="62" y="67"/>
                      <a:pt x="62" y="67"/>
                    </a:cubicBezTo>
                    <a:cubicBezTo>
                      <a:pt x="62" y="77"/>
                      <a:pt x="62" y="77"/>
                      <a:pt x="62" y="77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62" y="77"/>
                      <a:pt x="62" y="77"/>
                      <a:pt x="62" y="77"/>
                    </a:cubicBezTo>
                    <a:cubicBezTo>
                      <a:pt x="62" y="87"/>
                      <a:pt x="62" y="87"/>
                      <a:pt x="62" y="87"/>
                    </a:cubicBezTo>
                    <a:cubicBezTo>
                      <a:pt x="52" y="86"/>
                      <a:pt x="52" y="86"/>
                      <a:pt x="52" y="86"/>
                    </a:cubicBezTo>
                    <a:cubicBezTo>
                      <a:pt x="52" y="84"/>
                      <a:pt x="52" y="84"/>
                      <a:pt x="52" y="84"/>
                    </a:cubicBezTo>
                    <a:cubicBezTo>
                      <a:pt x="52" y="84"/>
                      <a:pt x="52" y="84"/>
                      <a:pt x="52" y="84"/>
                    </a:cubicBezTo>
                    <a:cubicBezTo>
                      <a:pt x="52" y="86"/>
                      <a:pt x="52" y="86"/>
                      <a:pt x="52" y="86"/>
                    </a:cubicBezTo>
                    <a:cubicBezTo>
                      <a:pt x="51" y="86"/>
                      <a:pt x="51" y="86"/>
                      <a:pt x="51" y="86"/>
                    </a:cubicBezTo>
                    <a:cubicBezTo>
                      <a:pt x="51" y="86"/>
                      <a:pt x="51" y="86"/>
                      <a:pt x="51" y="86"/>
                    </a:cubicBezTo>
                    <a:cubicBezTo>
                      <a:pt x="52" y="86"/>
                      <a:pt x="52" y="86"/>
                      <a:pt x="52" y="86"/>
                    </a:cubicBezTo>
                    <a:cubicBezTo>
                      <a:pt x="51" y="96"/>
                      <a:pt x="51" y="96"/>
                      <a:pt x="51" y="96"/>
                    </a:cubicBezTo>
                    <a:cubicBezTo>
                      <a:pt x="46" y="96"/>
                      <a:pt x="46" y="96"/>
                      <a:pt x="46" y="96"/>
                    </a:cubicBezTo>
                    <a:cubicBezTo>
                      <a:pt x="46" y="96"/>
                      <a:pt x="46" y="96"/>
                      <a:pt x="45" y="96"/>
                    </a:cubicBezTo>
                    <a:cubicBezTo>
                      <a:pt x="51" y="96"/>
                      <a:pt x="51" y="96"/>
                      <a:pt x="51" y="96"/>
                    </a:cubicBezTo>
                    <a:cubicBezTo>
                      <a:pt x="51" y="106"/>
                      <a:pt x="51" y="106"/>
                      <a:pt x="51" y="106"/>
                    </a:cubicBezTo>
                    <a:cubicBezTo>
                      <a:pt x="42" y="106"/>
                      <a:pt x="42" y="106"/>
                      <a:pt x="42" y="106"/>
                    </a:cubicBezTo>
                    <a:cubicBezTo>
                      <a:pt x="42" y="104"/>
                      <a:pt x="42" y="104"/>
                      <a:pt x="42" y="104"/>
                    </a:cubicBezTo>
                    <a:cubicBezTo>
                      <a:pt x="42" y="104"/>
                      <a:pt x="41" y="104"/>
                      <a:pt x="41" y="104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6" y="115"/>
                      <a:pt x="36" y="115"/>
                      <a:pt x="36" y="115"/>
                    </a:cubicBezTo>
                    <a:cubicBezTo>
                      <a:pt x="36" y="115"/>
                      <a:pt x="36" y="115"/>
                      <a:pt x="36" y="115"/>
                    </a:cubicBezTo>
                    <a:cubicBezTo>
                      <a:pt x="41" y="116"/>
                      <a:pt x="41" y="116"/>
                      <a:pt x="41" y="116"/>
                    </a:cubicBezTo>
                    <a:cubicBezTo>
                      <a:pt x="41" y="125"/>
                      <a:pt x="41" y="125"/>
                      <a:pt x="41" y="125"/>
                    </a:cubicBezTo>
                    <a:cubicBezTo>
                      <a:pt x="32" y="125"/>
                      <a:pt x="32" y="125"/>
                      <a:pt x="32" y="125"/>
                    </a:cubicBezTo>
                    <a:cubicBezTo>
                      <a:pt x="32" y="125"/>
                      <a:pt x="32" y="125"/>
                      <a:pt x="32" y="125"/>
                    </a:cubicBezTo>
                    <a:cubicBezTo>
                      <a:pt x="41" y="125"/>
                      <a:pt x="41" y="125"/>
                      <a:pt x="41" y="125"/>
                    </a:cubicBezTo>
                    <a:cubicBezTo>
                      <a:pt x="40" y="135"/>
                      <a:pt x="40" y="135"/>
                      <a:pt x="40" y="135"/>
                    </a:cubicBezTo>
                    <a:cubicBezTo>
                      <a:pt x="31" y="135"/>
                      <a:pt x="31" y="135"/>
                      <a:pt x="31" y="135"/>
                    </a:cubicBezTo>
                    <a:cubicBezTo>
                      <a:pt x="31" y="127"/>
                      <a:pt x="31" y="127"/>
                      <a:pt x="31" y="127"/>
                    </a:cubicBezTo>
                    <a:cubicBezTo>
                      <a:pt x="31" y="127"/>
                      <a:pt x="31" y="127"/>
                      <a:pt x="31" y="127"/>
                    </a:cubicBezTo>
                    <a:cubicBezTo>
                      <a:pt x="31" y="135"/>
                      <a:pt x="31" y="135"/>
                      <a:pt x="31" y="135"/>
                    </a:cubicBezTo>
                    <a:cubicBezTo>
                      <a:pt x="28" y="134"/>
                      <a:pt x="28" y="134"/>
                      <a:pt x="28" y="134"/>
                    </a:cubicBezTo>
                    <a:cubicBezTo>
                      <a:pt x="28" y="135"/>
                      <a:pt x="28" y="135"/>
                      <a:pt x="28" y="135"/>
                    </a:cubicBezTo>
                    <a:cubicBezTo>
                      <a:pt x="31" y="135"/>
                      <a:pt x="31" y="135"/>
                      <a:pt x="31" y="135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24" y="144"/>
                      <a:pt x="24" y="144"/>
                      <a:pt x="24" y="144"/>
                    </a:cubicBezTo>
                    <a:cubicBezTo>
                      <a:pt x="24" y="144"/>
                      <a:pt x="24" y="144"/>
                      <a:pt x="24" y="144"/>
                    </a:cubicBezTo>
                    <a:cubicBezTo>
                      <a:pt x="30" y="145"/>
                      <a:pt x="30" y="145"/>
                      <a:pt x="30" y="145"/>
                    </a:cubicBezTo>
                    <a:cubicBezTo>
                      <a:pt x="30" y="154"/>
                      <a:pt x="30" y="154"/>
                      <a:pt x="30" y="154"/>
                    </a:cubicBezTo>
                    <a:cubicBezTo>
                      <a:pt x="20" y="154"/>
                      <a:pt x="20" y="154"/>
                      <a:pt x="20" y="154"/>
                    </a:cubicBezTo>
                    <a:cubicBezTo>
                      <a:pt x="20" y="153"/>
                      <a:pt x="20" y="153"/>
                      <a:pt x="20" y="153"/>
                    </a:cubicBezTo>
                    <a:cubicBezTo>
                      <a:pt x="20" y="153"/>
                      <a:pt x="20" y="153"/>
                      <a:pt x="20" y="153"/>
                    </a:cubicBezTo>
                    <a:cubicBezTo>
                      <a:pt x="20" y="154"/>
                      <a:pt x="20" y="154"/>
                      <a:pt x="20" y="154"/>
                    </a:cubicBezTo>
                    <a:cubicBezTo>
                      <a:pt x="20" y="154"/>
                      <a:pt x="20" y="154"/>
                      <a:pt x="20" y="154"/>
                    </a:cubicBezTo>
                    <a:cubicBezTo>
                      <a:pt x="20" y="154"/>
                      <a:pt x="20" y="154"/>
                      <a:pt x="20" y="154"/>
                    </a:cubicBezTo>
                    <a:cubicBezTo>
                      <a:pt x="20" y="154"/>
                      <a:pt x="20" y="154"/>
                      <a:pt x="20" y="154"/>
                    </a:cubicBezTo>
                    <a:cubicBezTo>
                      <a:pt x="20" y="164"/>
                      <a:pt x="20" y="164"/>
                      <a:pt x="20" y="164"/>
                    </a:cubicBezTo>
                    <a:cubicBezTo>
                      <a:pt x="16" y="163"/>
                      <a:pt x="16" y="163"/>
                      <a:pt x="16" y="163"/>
                    </a:cubicBezTo>
                    <a:cubicBezTo>
                      <a:pt x="16" y="164"/>
                      <a:pt x="16" y="164"/>
                      <a:pt x="16" y="164"/>
                    </a:cubicBezTo>
                    <a:cubicBezTo>
                      <a:pt x="20" y="164"/>
                      <a:pt x="20" y="164"/>
                      <a:pt x="20" y="164"/>
                    </a:cubicBezTo>
                    <a:cubicBezTo>
                      <a:pt x="19" y="173"/>
                      <a:pt x="19" y="173"/>
                      <a:pt x="19" y="173"/>
                    </a:cubicBezTo>
                    <a:cubicBezTo>
                      <a:pt x="13" y="173"/>
                      <a:pt x="13" y="173"/>
                      <a:pt x="13" y="173"/>
                    </a:cubicBezTo>
                    <a:cubicBezTo>
                      <a:pt x="13" y="173"/>
                      <a:pt x="13" y="173"/>
                      <a:pt x="13" y="173"/>
                    </a:cubicBezTo>
                    <a:cubicBezTo>
                      <a:pt x="19" y="174"/>
                      <a:pt x="19" y="174"/>
                      <a:pt x="19" y="174"/>
                    </a:cubicBezTo>
                    <a:cubicBezTo>
                      <a:pt x="19" y="183"/>
                      <a:pt x="19" y="183"/>
                      <a:pt x="19" y="183"/>
                    </a:cubicBezTo>
                    <a:cubicBezTo>
                      <a:pt x="10" y="183"/>
                      <a:pt x="10" y="183"/>
                      <a:pt x="10" y="183"/>
                    </a:cubicBezTo>
                    <a:cubicBezTo>
                      <a:pt x="10" y="183"/>
                      <a:pt x="10" y="183"/>
                      <a:pt x="10" y="183"/>
                    </a:cubicBezTo>
                    <a:cubicBezTo>
                      <a:pt x="19" y="183"/>
                      <a:pt x="19" y="183"/>
                      <a:pt x="19" y="183"/>
                    </a:cubicBezTo>
                    <a:cubicBezTo>
                      <a:pt x="19" y="193"/>
                      <a:pt x="19" y="193"/>
                      <a:pt x="19" y="193"/>
                    </a:cubicBezTo>
                    <a:cubicBezTo>
                      <a:pt x="9" y="193"/>
                      <a:pt x="9" y="193"/>
                      <a:pt x="9" y="193"/>
                    </a:cubicBezTo>
                    <a:cubicBezTo>
                      <a:pt x="9" y="183"/>
                      <a:pt x="9" y="183"/>
                      <a:pt x="9" y="183"/>
                    </a:cubicBezTo>
                    <a:cubicBezTo>
                      <a:pt x="9" y="184"/>
                      <a:pt x="9" y="184"/>
                      <a:pt x="9" y="184"/>
                    </a:cubicBezTo>
                    <a:cubicBezTo>
                      <a:pt x="9" y="193"/>
                      <a:pt x="9" y="193"/>
                      <a:pt x="9" y="193"/>
                    </a:cubicBezTo>
                    <a:cubicBezTo>
                      <a:pt x="6" y="192"/>
                      <a:pt x="6" y="192"/>
                      <a:pt x="6" y="192"/>
                    </a:cubicBezTo>
                    <a:cubicBezTo>
                      <a:pt x="6" y="193"/>
                      <a:pt x="6" y="193"/>
                      <a:pt x="6" y="193"/>
                    </a:cubicBezTo>
                    <a:cubicBezTo>
                      <a:pt x="9" y="193"/>
                      <a:pt x="9" y="193"/>
                      <a:pt x="9" y="193"/>
                    </a:cubicBezTo>
                    <a:cubicBezTo>
                      <a:pt x="9" y="202"/>
                      <a:pt x="9" y="202"/>
                      <a:pt x="9" y="202"/>
                    </a:cubicBezTo>
                    <a:cubicBezTo>
                      <a:pt x="3" y="202"/>
                      <a:pt x="3" y="202"/>
                      <a:pt x="3" y="202"/>
                    </a:cubicBezTo>
                    <a:cubicBezTo>
                      <a:pt x="3" y="202"/>
                      <a:pt x="3" y="202"/>
                      <a:pt x="3" y="202"/>
                    </a:cubicBezTo>
                    <a:cubicBezTo>
                      <a:pt x="9" y="203"/>
                      <a:pt x="9" y="203"/>
                      <a:pt x="9" y="203"/>
                    </a:cubicBezTo>
                    <a:cubicBezTo>
                      <a:pt x="8" y="212"/>
                      <a:pt x="8" y="212"/>
                      <a:pt x="8" y="212"/>
                    </a:cubicBezTo>
                    <a:cubicBezTo>
                      <a:pt x="0" y="212"/>
                      <a:pt x="0" y="212"/>
                      <a:pt x="0" y="212"/>
                    </a:cubicBezTo>
                    <a:cubicBezTo>
                      <a:pt x="0" y="212"/>
                      <a:pt x="0" y="212"/>
                      <a:pt x="0" y="212"/>
                    </a:cubicBezTo>
                    <a:cubicBezTo>
                      <a:pt x="8" y="212"/>
                      <a:pt x="8" y="212"/>
                      <a:pt x="8" y="212"/>
                    </a:cubicBezTo>
                    <a:cubicBezTo>
                      <a:pt x="8" y="218"/>
                      <a:pt x="8" y="218"/>
                      <a:pt x="8" y="218"/>
                    </a:cubicBezTo>
                    <a:cubicBezTo>
                      <a:pt x="8" y="218"/>
                      <a:pt x="8" y="217"/>
                      <a:pt x="8" y="217"/>
                    </a:cubicBezTo>
                    <a:cubicBezTo>
                      <a:pt x="8" y="212"/>
                      <a:pt x="8" y="212"/>
                      <a:pt x="8" y="212"/>
                    </a:cubicBezTo>
                    <a:cubicBezTo>
                      <a:pt x="18" y="213"/>
                      <a:pt x="18" y="213"/>
                      <a:pt x="18" y="213"/>
                    </a:cubicBezTo>
                    <a:cubicBezTo>
                      <a:pt x="18" y="216"/>
                      <a:pt x="18" y="216"/>
                      <a:pt x="18" y="216"/>
                    </a:cubicBezTo>
                    <a:cubicBezTo>
                      <a:pt x="18" y="216"/>
                      <a:pt x="18" y="216"/>
                      <a:pt x="18" y="216"/>
                    </a:cubicBezTo>
                    <a:cubicBezTo>
                      <a:pt x="18" y="213"/>
                      <a:pt x="18" y="213"/>
                      <a:pt x="18" y="213"/>
                    </a:cubicBezTo>
                    <a:cubicBezTo>
                      <a:pt x="28" y="213"/>
                      <a:pt x="28" y="213"/>
                      <a:pt x="28" y="213"/>
                    </a:cubicBezTo>
                    <a:cubicBezTo>
                      <a:pt x="28" y="214"/>
                      <a:pt x="28" y="214"/>
                      <a:pt x="28" y="214"/>
                    </a:cubicBezTo>
                    <a:cubicBezTo>
                      <a:pt x="28" y="214"/>
                      <a:pt x="28" y="214"/>
                      <a:pt x="28" y="214"/>
                    </a:cubicBezTo>
                    <a:cubicBezTo>
                      <a:pt x="28" y="213"/>
                      <a:pt x="28" y="213"/>
                      <a:pt x="28" y="213"/>
                    </a:cubicBezTo>
                    <a:cubicBezTo>
                      <a:pt x="30" y="213"/>
                      <a:pt x="30" y="213"/>
                      <a:pt x="30" y="213"/>
                    </a:cubicBezTo>
                    <a:cubicBezTo>
                      <a:pt x="31" y="213"/>
                      <a:pt x="31" y="213"/>
                      <a:pt x="31" y="213"/>
                    </a:cubicBezTo>
                    <a:cubicBezTo>
                      <a:pt x="28" y="213"/>
                      <a:pt x="28" y="213"/>
                      <a:pt x="28" y="213"/>
                    </a:cubicBezTo>
                    <a:cubicBezTo>
                      <a:pt x="28" y="203"/>
                      <a:pt x="28" y="203"/>
                      <a:pt x="28" y="203"/>
                    </a:cubicBezTo>
                    <a:cubicBezTo>
                      <a:pt x="38" y="204"/>
                      <a:pt x="38" y="204"/>
                      <a:pt x="38" y="204"/>
                    </a:cubicBezTo>
                    <a:cubicBezTo>
                      <a:pt x="38" y="211"/>
                      <a:pt x="38" y="211"/>
                      <a:pt x="38" y="211"/>
                    </a:cubicBezTo>
                    <a:cubicBezTo>
                      <a:pt x="38" y="211"/>
                      <a:pt x="38" y="211"/>
                      <a:pt x="38" y="211"/>
                    </a:cubicBezTo>
                    <a:cubicBezTo>
                      <a:pt x="38" y="204"/>
                      <a:pt x="38" y="204"/>
                      <a:pt x="38" y="204"/>
                    </a:cubicBezTo>
                    <a:cubicBezTo>
                      <a:pt x="48" y="204"/>
                      <a:pt x="48" y="204"/>
                      <a:pt x="48" y="204"/>
                    </a:cubicBezTo>
                    <a:cubicBezTo>
                      <a:pt x="47" y="209"/>
                      <a:pt x="47" y="209"/>
                      <a:pt x="47" y="209"/>
                    </a:cubicBezTo>
                    <a:cubicBezTo>
                      <a:pt x="48" y="209"/>
                      <a:pt x="48" y="209"/>
                      <a:pt x="48" y="209"/>
                    </a:cubicBezTo>
                    <a:cubicBezTo>
                      <a:pt x="48" y="204"/>
                      <a:pt x="48" y="204"/>
                      <a:pt x="48" y="204"/>
                    </a:cubicBezTo>
                    <a:cubicBezTo>
                      <a:pt x="57" y="204"/>
                      <a:pt x="57" y="204"/>
                      <a:pt x="57" y="204"/>
                    </a:cubicBezTo>
                    <a:cubicBezTo>
                      <a:pt x="57" y="207"/>
                      <a:pt x="57" y="207"/>
                      <a:pt x="57" y="207"/>
                    </a:cubicBezTo>
                    <a:cubicBezTo>
                      <a:pt x="57" y="207"/>
                      <a:pt x="57" y="207"/>
                      <a:pt x="58" y="207"/>
                    </a:cubicBezTo>
                    <a:cubicBezTo>
                      <a:pt x="58" y="204"/>
                      <a:pt x="58" y="204"/>
                      <a:pt x="58" y="204"/>
                    </a:cubicBezTo>
                    <a:cubicBezTo>
                      <a:pt x="66" y="205"/>
                      <a:pt x="66" y="205"/>
                      <a:pt x="66" y="205"/>
                    </a:cubicBezTo>
                    <a:cubicBezTo>
                      <a:pt x="67" y="204"/>
                      <a:pt x="67" y="204"/>
                      <a:pt x="67" y="204"/>
                    </a:cubicBezTo>
                    <a:cubicBezTo>
                      <a:pt x="58" y="204"/>
                      <a:pt x="58" y="204"/>
                      <a:pt x="58" y="204"/>
                    </a:cubicBezTo>
                    <a:cubicBezTo>
                      <a:pt x="58" y="194"/>
                      <a:pt x="58" y="194"/>
                      <a:pt x="58" y="194"/>
                    </a:cubicBezTo>
                    <a:cubicBezTo>
                      <a:pt x="68" y="195"/>
                      <a:pt x="68" y="195"/>
                      <a:pt x="68" y="195"/>
                    </a:cubicBezTo>
                    <a:cubicBezTo>
                      <a:pt x="67" y="204"/>
                      <a:pt x="67" y="204"/>
                      <a:pt x="67" y="204"/>
                    </a:cubicBezTo>
                    <a:cubicBezTo>
                      <a:pt x="67" y="204"/>
                      <a:pt x="67" y="204"/>
                      <a:pt x="67" y="204"/>
                    </a:cubicBezTo>
                    <a:cubicBezTo>
                      <a:pt x="68" y="195"/>
                      <a:pt x="68" y="195"/>
                      <a:pt x="68" y="195"/>
                    </a:cubicBezTo>
                    <a:cubicBezTo>
                      <a:pt x="77" y="195"/>
                      <a:pt x="77" y="195"/>
                      <a:pt x="77" y="195"/>
                    </a:cubicBezTo>
                    <a:cubicBezTo>
                      <a:pt x="77" y="202"/>
                      <a:pt x="77" y="202"/>
                      <a:pt x="77" y="202"/>
                    </a:cubicBezTo>
                    <a:cubicBezTo>
                      <a:pt x="77" y="202"/>
                      <a:pt x="77" y="202"/>
                      <a:pt x="77" y="202"/>
                    </a:cubicBezTo>
                    <a:cubicBezTo>
                      <a:pt x="78" y="195"/>
                      <a:pt x="78" y="195"/>
                      <a:pt x="78" y="195"/>
                    </a:cubicBezTo>
                    <a:cubicBezTo>
                      <a:pt x="87" y="195"/>
                      <a:pt x="87" y="195"/>
                      <a:pt x="87" y="195"/>
                    </a:cubicBezTo>
                    <a:cubicBezTo>
                      <a:pt x="87" y="199"/>
                      <a:pt x="87" y="199"/>
                      <a:pt x="87" y="199"/>
                    </a:cubicBezTo>
                    <a:cubicBezTo>
                      <a:pt x="87" y="199"/>
                      <a:pt x="87" y="199"/>
                      <a:pt x="87" y="199"/>
                    </a:cubicBezTo>
                    <a:cubicBezTo>
                      <a:pt x="87" y="195"/>
                      <a:pt x="87" y="195"/>
                      <a:pt x="87" y="195"/>
                    </a:cubicBezTo>
                    <a:cubicBezTo>
                      <a:pt x="97" y="196"/>
                      <a:pt x="97" y="196"/>
                      <a:pt x="97" y="196"/>
                    </a:cubicBezTo>
                    <a:cubicBezTo>
                      <a:pt x="97" y="196"/>
                      <a:pt x="97" y="196"/>
                      <a:pt x="97" y="196"/>
                    </a:cubicBezTo>
                    <a:cubicBezTo>
                      <a:pt x="97" y="196"/>
                      <a:pt x="97" y="196"/>
                      <a:pt x="97" y="196"/>
                    </a:cubicBezTo>
                    <a:cubicBezTo>
                      <a:pt x="97" y="186"/>
                      <a:pt x="97" y="186"/>
                      <a:pt x="97" y="186"/>
                    </a:cubicBezTo>
                    <a:cubicBezTo>
                      <a:pt x="107" y="186"/>
                      <a:pt x="107" y="186"/>
                      <a:pt x="107" y="186"/>
                    </a:cubicBezTo>
                    <a:cubicBezTo>
                      <a:pt x="107" y="193"/>
                      <a:pt x="107" y="193"/>
                      <a:pt x="107" y="193"/>
                    </a:cubicBezTo>
                    <a:cubicBezTo>
                      <a:pt x="107" y="193"/>
                      <a:pt x="107" y="193"/>
                      <a:pt x="107" y="193"/>
                    </a:cubicBezTo>
                    <a:cubicBezTo>
                      <a:pt x="107" y="186"/>
                      <a:pt x="107" y="186"/>
                      <a:pt x="107" y="186"/>
                    </a:cubicBezTo>
                    <a:cubicBezTo>
                      <a:pt x="117" y="187"/>
                      <a:pt x="117" y="187"/>
                      <a:pt x="117" y="187"/>
                    </a:cubicBezTo>
                    <a:cubicBezTo>
                      <a:pt x="117" y="189"/>
                      <a:pt x="117" y="189"/>
                      <a:pt x="117" y="189"/>
                    </a:cubicBezTo>
                    <a:cubicBezTo>
                      <a:pt x="117" y="189"/>
                      <a:pt x="117" y="189"/>
                      <a:pt x="117" y="189"/>
                    </a:cubicBezTo>
                    <a:cubicBezTo>
                      <a:pt x="117" y="187"/>
                      <a:pt x="117" y="187"/>
                      <a:pt x="117" y="187"/>
                    </a:cubicBezTo>
                    <a:cubicBezTo>
                      <a:pt x="123" y="187"/>
                      <a:pt x="123" y="187"/>
                      <a:pt x="123" y="187"/>
                    </a:cubicBezTo>
                    <a:cubicBezTo>
                      <a:pt x="123" y="187"/>
                      <a:pt x="123" y="187"/>
                      <a:pt x="123" y="187"/>
                    </a:cubicBezTo>
                    <a:cubicBezTo>
                      <a:pt x="117" y="187"/>
                      <a:pt x="117" y="187"/>
                      <a:pt x="117" y="187"/>
                    </a:cubicBezTo>
                    <a:cubicBezTo>
                      <a:pt x="117" y="177"/>
                      <a:pt x="117" y="177"/>
                      <a:pt x="117" y="177"/>
                    </a:cubicBezTo>
                    <a:cubicBezTo>
                      <a:pt x="127" y="177"/>
                      <a:pt x="127" y="177"/>
                      <a:pt x="127" y="177"/>
                    </a:cubicBezTo>
                    <a:cubicBezTo>
                      <a:pt x="127" y="186"/>
                      <a:pt x="127" y="186"/>
                      <a:pt x="127" y="186"/>
                    </a:cubicBezTo>
                    <a:cubicBezTo>
                      <a:pt x="127" y="185"/>
                      <a:pt x="127" y="185"/>
                      <a:pt x="127" y="185"/>
                    </a:cubicBezTo>
                    <a:cubicBezTo>
                      <a:pt x="127" y="177"/>
                      <a:pt x="127" y="177"/>
                      <a:pt x="127" y="177"/>
                    </a:cubicBezTo>
                    <a:cubicBezTo>
                      <a:pt x="137" y="178"/>
                      <a:pt x="137" y="178"/>
                      <a:pt x="137" y="178"/>
                    </a:cubicBezTo>
                    <a:cubicBezTo>
                      <a:pt x="137" y="181"/>
                      <a:pt x="137" y="181"/>
                      <a:pt x="137" y="181"/>
                    </a:cubicBezTo>
                    <a:cubicBezTo>
                      <a:pt x="137" y="181"/>
                      <a:pt x="137" y="181"/>
                      <a:pt x="137" y="181"/>
                    </a:cubicBezTo>
                    <a:cubicBezTo>
                      <a:pt x="137" y="178"/>
                      <a:pt x="137" y="178"/>
                      <a:pt x="137" y="178"/>
                    </a:cubicBezTo>
                    <a:cubicBezTo>
                      <a:pt x="145" y="178"/>
                      <a:pt x="145" y="178"/>
                      <a:pt x="145" y="178"/>
                    </a:cubicBezTo>
                    <a:cubicBezTo>
                      <a:pt x="145" y="178"/>
                      <a:pt x="145" y="178"/>
                      <a:pt x="145" y="178"/>
                    </a:cubicBezTo>
                    <a:cubicBezTo>
                      <a:pt x="137" y="177"/>
                      <a:pt x="137" y="177"/>
                      <a:pt x="137" y="177"/>
                    </a:cubicBezTo>
                    <a:cubicBezTo>
                      <a:pt x="137" y="168"/>
                      <a:pt x="137" y="168"/>
                      <a:pt x="137" y="168"/>
                    </a:cubicBezTo>
                    <a:cubicBezTo>
                      <a:pt x="147" y="168"/>
                      <a:pt x="147" y="168"/>
                      <a:pt x="147" y="168"/>
                    </a:cubicBezTo>
                    <a:cubicBezTo>
                      <a:pt x="147" y="177"/>
                      <a:pt x="147" y="177"/>
                      <a:pt x="147" y="177"/>
                    </a:cubicBezTo>
                    <a:cubicBezTo>
                      <a:pt x="147" y="177"/>
                      <a:pt x="147" y="177"/>
                      <a:pt x="147" y="177"/>
                    </a:cubicBezTo>
                    <a:cubicBezTo>
                      <a:pt x="147" y="168"/>
                      <a:pt x="147" y="168"/>
                      <a:pt x="147" y="168"/>
                    </a:cubicBezTo>
                    <a:cubicBezTo>
                      <a:pt x="157" y="169"/>
                      <a:pt x="157" y="169"/>
                      <a:pt x="157" y="169"/>
                    </a:cubicBezTo>
                    <a:cubicBezTo>
                      <a:pt x="157" y="172"/>
                      <a:pt x="157" y="172"/>
                      <a:pt x="157" y="172"/>
                    </a:cubicBezTo>
                    <a:cubicBezTo>
                      <a:pt x="157" y="172"/>
                      <a:pt x="157" y="172"/>
                      <a:pt x="157" y="172"/>
                    </a:cubicBezTo>
                    <a:cubicBezTo>
                      <a:pt x="157" y="169"/>
                      <a:pt x="157" y="169"/>
                      <a:pt x="157" y="169"/>
                    </a:cubicBezTo>
                    <a:cubicBezTo>
                      <a:pt x="163" y="169"/>
                      <a:pt x="163" y="169"/>
                      <a:pt x="163" y="169"/>
                    </a:cubicBezTo>
                    <a:cubicBezTo>
                      <a:pt x="163" y="169"/>
                      <a:pt x="163" y="169"/>
                      <a:pt x="163" y="169"/>
                    </a:cubicBezTo>
                    <a:cubicBezTo>
                      <a:pt x="157" y="168"/>
                      <a:pt x="157" y="168"/>
                      <a:pt x="157" y="168"/>
                    </a:cubicBezTo>
                    <a:cubicBezTo>
                      <a:pt x="157" y="159"/>
                      <a:pt x="157" y="159"/>
                      <a:pt x="157" y="159"/>
                    </a:cubicBezTo>
                    <a:cubicBezTo>
                      <a:pt x="167" y="159"/>
                      <a:pt x="167" y="159"/>
                      <a:pt x="167" y="159"/>
                    </a:cubicBezTo>
                    <a:cubicBezTo>
                      <a:pt x="167" y="167"/>
                      <a:pt x="167" y="167"/>
                      <a:pt x="167" y="167"/>
                    </a:cubicBezTo>
                    <a:cubicBezTo>
                      <a:pt x="167" y="167"/>
                      <a:pt x="167" y="167"/>
                      <a:pt x="167" y="167"/>
                    </a:cubicBezTo>
                    <a:cubicBezTo>
                      <a:pt x="167" y="159"/>
                      <a:pt x="167" y="159"/>
                      <a:pt x="167" y="159"/>
                    </a:cubicBezTo>
                    <a:cubicBezTo>
                      <a:pt x="177" y="159"/>
                      <a:pt x="177" y="159"/>
                      <a:pt x="177" y="159"/>
                    </a:cubicBezTo>
                    <a:cubicBezTo>
                      <a:pt x="177" y="160"/>
                      <a:pt x="177" y="160"/>
                      <a:pt x="177" y="160"/>
                    </a:cubicBezTo>
                    <a:cubicBezTo>
                      <a:pt x="177" y="160"/>
                      <a:pt x="177" y="160"/>
                      <a:pt x="177" y="160"/>
                    </a:cubicBezTo>
                    <a:cubicBezTo>
                      <a:pt x="177" y="159"/>
                      <a:pt x="177" y="159"/>
                      <a:pt x="177" y="159"/>
                    </a:cubicBezTo>
                    <a:cubicBezTo>
                      <a:pt x="178" y="159"/>
                      <a:pt x="178" y="159"/>
                      <a:pt x="178" y="159"/>
                    </a:cubicBezTo>
                    <a:cubicBezTo>
                      <a:pt x="178" y="159"/>
                      <a:pt x="178" y="159"/>
                      <a:pt x="178" y="159"/>
                    </a:cubicBezTo>
                    <a:cubicBezTo>
                      <a:pt x="177" y="159"/>
                      <a:pt x="177" y="159"/>
                      <a:pt x="177" y="159"/>
                    </a:cubicBezTo>
                    <a:cubicBezTo>
                      <a:pt x="177" y="150"/>
                      <a:pt x="177" y="150"/>
                      <a:pt x="177" y="150"/>
                    </a:cubicBezTo>
                    <a:cubicBezTo>
                      <a:pt x="187" y="150"/>
                      <a:pt x="187" y="150"/>
                      <a:pt x="187" y="150"/>
                    </a:cubicBezTo>
                    <a:cubicBezTo>
                      <a:pt x="187" y="153"/>
                      <a:pt x="187" y="153"/>
                      <a:pt x="187" y="153"/>
                    </a:cubicBezTo>
                    <a:cubicBezTo>
                      <a:pt x="187" y="153"/>
                      <a:pt x="187" y="152"/>
                      <a:pt x="187" y="152"/>
                    </a:cubicBezTo>
                    <a:cubicBezTo>
                      <a:pt x="187" y="150"/>
                      <a:pt x="187" y="150"/>
                      <a:pt x="187" y="150"/>
                    </a:cubicBezTo>
                    <a:cubicBezTo>
                      <a:pt x="189" y="150"/>
                      <a:pt x="189" y="150"/>
                      <a:pt x="189" y="150"/>
                    </a:cubicBezTo>
                    <a:cubicBezTo>
                      <a:pt x="190" y="150"/>
                      <a:pt x="190" y="150"/>
                      <a:pt x="190" y="150"/>
                    </a:cubicBezTo>
                    <a:cubicBezTo>
                      <a:pt x="187" y="150"/>
                      <a:pt x="187" y="150"/>
                      <a:pt x="187" y="150"/>
                    </a:cubicBezTo>
                    <a:cubicBezTo>
                      <a:pt x="187" y="140"/>
                      <a:pt x="187" y="140"/>
                      <a:pt x="187" y="140"/>
                    </a:cubicBezTo>
                    <a:cubicBezTo>
                      <a:pt x="197" y="141"/>
                      <a:pt x="197" y="141"/>
                      <a:pt x="197" y="141"/>
                    </a:cubicBezTo>
                    <a:cubicBezTo>
                      <a:pt x="197" y="142"/>
                      <a:pt x="197" y="142"/>
                      <a:pt x="197" y="142"/>
                    </a:cubicBezTo>
                    <a:cubicBezTo>
                      <a:pt x="197" y="142"/>
                      <a:pt x="197" y="142"/>
                      <a:pt x="197" y="142"/>
                    </a:cubicBezTo>
                    <a:cubicBezTo>
                      <a:pt x="197" y="141"/>
                      <a:pt x="197" y="141"/>
                      <a:pt x="197" y="141"/>
                    </a:cubicBezTo>
                    <a:cubicBezTo>
                      <a:pt x="198" y="141"/>
                      <a:pt x="198" y="141"/>
                      <a:pt x="198" y="141"/>
                    </a:cubicBezTo>
                    <a:cubicBezTo>
                      <a:pt x="198" y="141"/>
                      <a:pt x="198" y="140"/>
                      <a:pt x="198" y="140"/>
                    </a:cubicBezTo>
                    <a:cubicBezTo>
                      <a:pt x="197" y="140"/>
                      <a:pt x="197" y="140"/>
                      <a:pt x="197" y="140"/>
                    </a:cubicBezTo>
                    <a:cubicBezTo>
                      <a:pt x="197" y="131"/>
                      <a:pt x="197" y="131"/>
                      <a:pt x="197" y="131"/>
                    </a:cubicBezTo>
                    <a:cubicBezTo>
                      <a:pt x="207" y="131"/>
                      <a:pt x="207" y="131"/>
                      <a:pt x="207" y="131"/>
                    </a:cubicBezTo>
                    <a:cubicBezTo>
                      <a:pt x="207" y="131"/>
                      <a:pt x="207" y="131"/>
                      <a:pt x="207" y="131"/>
                    </a:cubicBezTo>
                    <a:cubicBezTo>
                      <a:pt x="207" y="131"/>
                      <a:pt x="207" y="131"/>
                      <a:pt x="207" y="131"/>
                    </a:cubicBezTo>
                    <a:cubicBezTo>
                      <a:pt x="207" y="131"/>
                      <a:pt x="207" y="131"/>
                      <a:pt x="207" y="131"/>
                    </a:cubicBezTo>
                    <a:cubicBezTo>
                      <a:pt x="207" y="121"/>
                      <a:pt x="207" y="121"/>
                      <a:pt x="207" y="121"/>
                    </a:cubicBezTo>
                    <a:cubicBezTo>
                      <a:pt x="215" y="122"/>
                      <a:pt x="215" y="122"/>
                      <a:pt x="215" y="122"/>
                    </a:cubicBezTo>
                    <a:cubicBezTo>
                      <a:pt x="215" y="122"/>
                      <a:pt x="215" y="121"/>
                      <a:pt x="215" y="121"/>
                    </a:cubicBezTo>
                    <a:cubicBezTo>
                      <a:pt x="207" y="121"/>
                      <a:pt x="207" y="121"/>
                      <a:pt x="207" y="121"/>
                    </a:cubicBezTo>
                    <a:cubicBezTo>
                      <a:pt x="208" y="112"/>
                      <a:pt x="208" y="112"/>
                      <a:pt x="208" y="112"/>
                    </a:cubicBezTo>
                    <a:cubicBezTo>
                      <a:pt x="217" y="112"/>
                      <a:pt x="217" y="112"/>
                      <a:pt x="217" y="112"/>
                    </a:cubicBezTo>
                    <a:cubicBezTo>
                      <a:pt x="217" y="119"/>
                      <a:pt x="217" y="119"/>
                      <a:pt x="217" y="119"/>
                    </a:cubicBezTo>
                    <a:cubicBezTo>
                      <a:pt x="217" y="119"/>
                      <a:pt x="217" y="119"/>
                      <a:pt x="217" y="118"/>
                    </a:cubicBezTo>
                    <a:cubicBezTo>
                      <a:pt x="218" y="112"/>
                      <a:pt x="218" y="112"/>
                      <a:pt x="218" y="112"/>
                    </a:cubicBezTo>
                    <a:cubicBezTo>
                      <a:pt x="222" y="112"/>
                      <a:pt x="222" y="112"/>
                      <a:pt x="222" y="112"/>
                    </a:cubicBezTo>
                    <a:cubicBezTo>
                      <a:pt x="222" y="112"/>
                      <a:pt x="222" y="112"/>
                      <a:pt x="222" y="112"/>
                    </a:cubicBezTo>
                    <a:cubicBezTo>
                      <a:pt x="218" y="112"/>
                      <a:pt x="218" y="112"/>
                      <a:pt x="218" y="112"/>
                    </a:cubicBezTo>
                    <a:cubicBezTo>
                      <a:pt x="218" y="102"/>
                      <a:pt x="218" y="102"/>
                      <a:pt x="218" y="102"/>
                    </a:cubicBezTo>
                    <a:cubicBezTo>
                      <a:pt x="227" y="102"/>
                      <a:pt x="227" y="102"/>
                      <a:pt x="227" y="102"/>
                    </a:cubicBezTo>
                    <a:cubicBezTo>
                      <a:pt x="227" y="102"/>
                      <a:pt x="227" y="102"/>
                      <a:pt x="227" y="102"/>
                    </a:cubicBezTo>
                    <a:cubicBezTo>
                      <a:pt x="218" y="102"/>
                      <a:pt x="218" y="102"/>
                      <a:pt x="218" y="102"/>
                    </a:cubicBezTo>
                    <a:cubicBezTo>
                      <a:pt x="218" y="92"/>
                      <a:pt x="218" y="92"/>
                      <a:pt x="218" y="92"/>
                    </a:cubicBezTo>
                    <a:cubicBezTo>
                      <a:pt x="228" y="93"/>
                      <a:pt x="228" y="93"/>
                      <a:pt x="228" y="93"/>
                    </a:cubicBezTo>
                    <a:cubicBezTo>
                      <a:pt x="228" y="100"/>
                      <a:pt x="228" y="100"/>
                      <a:pt x="228" y="100"/>
                    </a:cubicBezTo>
                    <a:cubicBezTo>
                      <a:pt x="228" y="100"/>
                      <a:pt x="228" y="100"/>
                      <a:pt x="228" y="100"/>
                    </a:cubicBezTo>
                    <a:cubicBezTo>
                      <a:pt x="228" y="93"/>
                      <a:pt x="228" y="93"/>
                      <a:pt x="228" y="93"/>
                    </a:cubicBezTo>
                    <a:cubicBezTo>
                      <a:pt x="230" y="93"/>
                      <a:pt x="230" y="93"/>
                      <a:pt x="230" y="93"/>
                    </a:cubicBezTo>
                    <a:cubicBezTo>
                      <a:pt x="230" y="93"/>
                      <a:pt x="230" y="93"/>
                      <a:pt x="230" y="93"/>
                    </a:cubicBezTo>
                    <a:cubicBezTo>
                      <a:pt x="228" y="92"/>
                      <a:pt x="228" y="92"/>
                      <a:pt x="228" y="92"/>
                    </a:cubicBezTo>
                    <a:cubicBezTo>
                      <a:pt x="228" y="83"/>
                      <a:pt x="228" y="83"/>
                      <a:pt x="228" y="83"/>
                    </a:cubicBezTo>
                    <a:cubicBezTo>
                      <a:pt x="232" y="83"/>
                      <a:pt x="232" y="83"/>
                      <a:pt x="232" y="83"/>
                    </a:cubicBezTo>
                    <a:cubicBezTo>
                      <a:pt x="232" y="83"/>
                      <a:pt x="232" y="83"/>
                      <a:pt x="232" y="83"/>
                    </a:cubicBezTo>
                    <a:cubicBezTo>
                      <a:pt x="228" y="83"/>
                      <a:pt x="228" y="83"/>
                      <a:pt x="228" y="83"/>
                    </a:cubicBezTo>
                    <a:cubicBezTo>
                      <a:pt x="229" y="73"/>
                      <a:pt x="229" y="73"/>
                      <a:pt x="229" y="73"/>
                    </a:cubicBezTo>
                    <a:cubicBezTo>
                      <a:pt x="233" y="73"/>
                      <a:pt x="233" y="73"/>
                      <a:pt x="233" y="73"/>
                    </a:cubicBezTo>
                    <a:cubicBezTo>
                      <a:pt x="233" y="73"/>
                      <a:pt x="233" y="73"/>
                      <a:pt x="233" y="73"/>
                    </a:cubicBezTo>
                    <a:cubicBezTo>
                      <a:pt x="229" y="73"/>
                      <a:pt x="229" y="73"/>
                      <a:pt x="229" y="73"/>
                    </a:cubicBezTo>
                    <a:cubicBezTo>
                      <a:pt x="229" y="63"/>
                      <a:pt x="229" y="63"/>
                      <a:pt x="229" y="63"/>
                    </a:cubicBezTo>
                    <a:cubicBezTo>
                      <a:pt x="232" y="63"/>
                      <a:pt x="232" y="63"/>
                      <a:pt x="232" y="63"/>
                    </a:cubicBezTo>
                    <a:cubicBezTo>
                      <a:pt x="232" y="63"/>
                      <a:pt x="232" y="63"/>
                      <a:pt x="232" y="63"/>
                    </a:cubicBezTo>
                    <a:cubicBezTo>
                      <a:pt x="229" y="63"/>
                      <a:pt x="229" y="63"/>
                      <a:pt x="229" y="63"/>
                    </a:cubicBezTo>
                    <a:cubicBezTo>
                      <a:pt x="229" y="54"/>
                      <a:pt x="229" y="54"/>
                      <a:pt x="229" y="54"/>
                    </a:cubicBezTo>
                    <a:cubicBezTo>
                      <a:pt x="230" y="54"/>
                      <a:pt x="230" y="54"/>
                      <a:pt x="230" y="54"/>
                    </a:cubicBezTo>
                    <a:cubicBezTo>
                      <a:pt x="230" y="53"/>
                      <a:pt x="230" y="53"/>
                      <a:pt x="230" y="53"/>
                    </a:cubicBezTo>
                    <a:cubicBezTo>
                      <a:pt x="229" y="53"/>
                      <a:pt x="229" y="53"/>
                      <a:pt x="229" y="53"/>
                    </a:cubicBezTo>
                    <a:cubicBezTo>
                      <a:pt x="229" y="52"/>
                      <a:pt x="229" y="52"/>
                      <a:pt x="229" y="52"/>
                    </a:cubicBezTo>
                    <a:cubicBezTo>
                      <a:pt x="229" y="52"/>
                      <a:pt x="229" y="52"/>
                      <a:pt x="229" y="52"/>
                    </a:cubicBezTo>
                    <a:cubicBezTo>
                      <a:pt x="229" y="53"/>
                      <a:pt x="229" y="53"/>
                      <a:pt x="229" y="53"/>
                    </a:cubicBezTo>
                    <a:cubicBezTo>
                      <a:pt x="220" y="53"/>
                      <a:pt x="220" y="53"/>
                      <a:pt x="220" y="53"/>
                    </a:cubicBezTo>
                    <a:cubicBezTo>
                      <a:pt x="220" y="43"/>
                      <a:pt x="220" y="43"/>
                      <a:pt x="220" y="43"/>
                    </a:cubicBezTo>
                    <a:cubicBezTo>
                      <a:pt x="226" y="44"/>
                      <a:pt x="226" y="44"/>
                      <a:pt x="226" y="44"/>
                    </a:cubicBezTo>
                    <a:cubicBezTo>
                      <a:pt x="226" y="44"/>
                      <a:pt x="226" y="44"/>
                      <a:pt x="226" y="43"/>
                    </a:cubicBezTo>
                    <a:cubicBezTo>
                      <a:pt x="220" y="43"/>
                      <a:pt x="220" y="43"/>
                      <a:pt x="220" y="43"/>
                    </a:cubicBezTo>
                    <a:cubicBezTo>
                      <a:pt x="220" y="34"/>
                      <a:pt x="220" y="34"/>
                      <a:pt x="220" y="34"/>
                    </a:cubicBezTo>
                    <a:cubicBezTo>
                      <a:pt x="222" y="34"/>
                      <a:pt x="222" y="34"/>
                      <a:pt x="222" y="34"/>
                    </a:cubicBezTo>
                    <a:cubicBezTo>
                      <a:pt x="222" y="34"/>
                      <a:pt x="222" y="34"/>
                      <a:pt x="222" y="34"/>
                    </a:cubicBezTo>
                    <a:cubicBezTo>
                      <a:pt x="220" y="33"/>
                      <a:pt x="220" y="33"/>
                      <a:pt x="220" y="33"/>
                    </a:cubicBezTo>
                    <a:cubicBezTo>
                      <a:pt x="220" y="31"/>
                      <a:pt x="220" y="31"/>
                      <a:pt x="220" y="31"/>
                    </a:cubicBezTo>
                    <a:cubicBezTo>
                      <a:pt x="220" y="31"/>
                      <a:pt x="220" y="30"/>
                      <a:pt x="220" y="30"/>
                    </a:cubicBezTo>
                    <a:cubicBezTo>
                      <a:pt x="220" y="33"/>
                      <a:pt x="220" y="33"/>
                      <a:pt x="220" y="33"/>
                    </a:cubicBezTo>
                    <a:cubicBezTo>
                      <a:pt x="211" y="33"/>
                      <a:pt x="211" y="33"/>
                      <a:pt x="211" y="33"/>
                    </a:cubicBezTo>
                    <a:cubicBezTo>
                      <a:pt x="211" y="23"/>
                      <a:pt x="211" y="23"/>
                      <a:pt x="211" y="23"/>
                    </a:cubicBezTo>
                    <a:cubicBezTo>
                      <a:pt x="217" y="24"/>
                      <a:pt x="217" y="24"/>
                      <a:pt x="217" y="24"/>
                    </a:cubicBezTo>
                    <a:cubicBezTo>
                      <a:pt x="217" y="24"/>
                      <a:pt x="217" y="24"/>
                      <a:pt x="217" y="24"/>
                    </a:cubicBezTo>
                    <a:cubicBezTo>
                      <a:pt x="211" y="23"/>
                      <a:pt x="211" y="23"/>
                      <a:pt x="211" y="23"/>
                    </a:cubicBezTo>
                    <a:cubicBezTo>
                      <a:pt x="211" y="15"/>
                      <a:pt x="211" y="15"/>
                      <a:pt x="211" y="15"/>
                    </a:cubicBezTo>
                    <a:cubicBezTo>
                      <a:pt x="211" y="15"/>
                      <a:pt x="211" y="15"/>
                      <a:pt x="211" y="15"/>
                    </a:cubicBezTo>
                    <a:cubicBezTo>
                      <a:pt x="211" y="23"/>
                      <a:pt x="211" y="23"/>
                      <a:pt x="211" y="23"/>
                    </a:cubicBezTo>
                    <a:cubicBezTo>
                      <a:pt x="201" y="23"/>
                      <a:pt x="201" y="23"/>
                      <a:pt x="201" y="23"/>
                    </a:cubicBezTo>
                    <a:cubicBezTo>
                      <a:pt x="201" y="13"/>
                      <a:pt x="201" y="13"/>
                      <a:pt x="201" y="13"/>
                    </a:cubicBezTo>
                    <a:cubicBezTo>
                      <a:pt x="209" y="14"/>
                      <a:pt x="209" y="14"/>
                      <a:pt x="209" y="14"/>
                    </a:cubicBezTo>
                    <a:cubicBezTo>
                      <a:pt x="209" y="14"/>
                      <a:pt x="209" y="14"/>
                      <a:pt x="209" y="13"/>
                    </a:cubicBezTo>
                    <a:cubicBezTo>
                      <a:pt x="201" y="13"/>
                      <a:pt x="201" y="13"/>
                      <a:pt x="201" y="13"/>
                    </a:cubicBezTo>
                    <a:cubicBezTo>
                      <a:pt x="202" y="10"/>
                      <a:pt x="202" y="10"/>
                      <a:pt x="202" y="10"/>
                    </a:cubicBezTo>
                    <a:cubicBezTo>
                      <a:pt x="201" y="10"/>
                      <a:pt x="201" y="10"/>
                      <a:pt x="201" y="10"/>
                    </a:cubicBezTo>
                    <a:cubicBezTo>
                      <a:pt x="201" y="13"/>
                      <a:pt x="201" y="13"/>
                      <a:pt x="201" y="13"/>
                    </a:cubicBezTo>
                    <a:cubicBezTo>
                      <a:pt x="192" y="13"/>
                      <a:pt x="192" y="13"/>
                      <a:pt x="192" y="13"/>
                    </a:cubicBezTo>
                    <a:cubicBezTo>
                      <a:pt x="192" y="6"/>
                      <a:pt x="192" y="6"/>
                      <a:pt x="192" y="6"/>
                    </a:cubicBezTo>
                    <a:cubicBezTo>
                      <a:pt x="192" y="6"/>
                      <a:pt x="192" y="6"/>
                      <a:pt x="192" y="6"/>
                    </a:cubicBezTo>
                    <a:cubicBezTo>
                      <a:pt x="191" y="13"/>
                      <a:pt x="191" y="13"/>
                      <a:pt x="191" y="13"/>
                    </a:cubicBezTo>
                    <a:cubicBezTo>
                      <a:pt x="182" y="13"/>
                      <a:pt x="182" y="13"/>
                      <a:pt x="182" y="13"/>
                    </a:cubicBezTo>
                    <a:cubicBezTo>
                      <a:pt x="182" y="3"/>
                      <a:pt x="182" y="3"/>
                      <a:pt x="182" y="3"/>
                    </a:cubicBezTo>
                    <a:cubicBezTo>
                      <a:pt x="182" y="3"/>
                      <a:pt x="182" y="3"/>
                      <a:pt x="182" y="3"/>
                    </a:cubicBezTo>
                    <a:cubicBezTo>
                      <a:pt x="182" y="13"/>
                      <a:pt x="182" y="13"/>
                      <a:pt x="182" y="13"/>
                    </a:cubicBezTo>
                    <a:cubicBezTo>
                      <a:pt x="172" y="12"/>
                      <a:pt x="172" y="12"/>
                      <a:pt x="172" y="12"/>
                    </a:cubicBezTo>
                    <a:cubicBezTo>
                      <a:pt x="172" y="3"/>
                      <a:pt x="172" y="3"/>
                      <a:pt x="172" y="3"/>
                    </a:cubicBezTo>
                    <a:cubicBezTo>
                      <a:pt x="180" y="3"/>
                      <a:pt x="180" y="3"/>
                      <a:pt x="180" y="3"/>
                    </a:cubicBezTo>
                    <a:cubicBezTo>
                      <a:pt x="180" y="3"/>
                      <a:pt x="180" y="3"/>
                      <a:pt x="180" y="3"/>
                    </a:cubicBezTo>
                    <a:cubicBezTo>
                      <a:pt x="172" y="2"/>
                      <a:pt x="172" y="2"/>
                      <a:pt x="172" y="2"/>
                    </a:cubicBezTo>
                    <a:cubicBezTo>
                      <a:pt x="172" y="1"/>
                      <a:pt x="172" y="1"/>
                      <a:pt x="172" y="1"/>
                    </a:cubicBezTo>
                    <a:cubicBezTo>
                      <a:pt x="172" y="1"/>
                      <a:pt x="172" y="1"/>
                      <a:pt x="172" y="1"/>
                    </a:cubicBezTo>
                    <a:cubicBezTo>
                      <a:pt x="172" y="2"/>
                      <a:pt x="172" y="2"/>
                      <a:pt x="172" y="2"/>
                    </a:cubicBezTo>
                    <a:cubicBezTo>
                      <a:pt x="163" y="2"/>
                      <a:pt x="163" y="2"/>
                      <a:pt x="163" y="2"/>
                    </a:cubicBezTo>
                    <a:cubicBezTo>
                      <a:pt x="163" y="0"/>
                      <a:pt x="163" y="0"/>
                      <a:pt x="163" y="0"/>
                    </a:cubicBezTo>
                    <a:cubicBezTo>
                      <a:pt x="163" y="0"/>
                      <a:pt x="163" y="0"/>
                      <a:pt x="163" y="0"/>
                    </a:cubicBezTo>
                    <a:cubicBezTo>
                      <a:pt x="162" y="2"/>
                      <a:pt x="162" y="2"/>
                      <a:pt x="162" y="2"/>
                    </a:cubicBezTo>
                    <a:cubicBezTo>
                      <a:pt x="153" y="2"/>
                      <a:pt x="153" y="2"/>
                      <a:pt x="153" y="2"/>
                    </a:cubicBezTo>
                    <a:cubicBezTo>
                      <a:pt x="153" y="0"/>
                      <a:pt x="153" y="0"/>
                      <a:pt x="153" y="0"/>
                    </a:cubicBezTo>
                    <a:cubicBezTo>
                      <a:pt x="153" y="0"/>
                      <a:pt x="153" y="0"/>
                      <a:pt x="153" y="0"/>
                    </a:cubicBezTo>
                    <a:cubicBezTo>
                      <a:pt x="153" y="2"/>
                      <a:pt x="153" y="2"/>
                      <a:pt x="153" y="2"/>
                    </a:cubicBezTo>
                    <a:cubicBezTo>
                      <a:pt x="143" y="1"/>
                      <a:pt x="143" y="1"/>
                      <a:pt x="143" y="1"/>
                    </a:cubicBezTo>
                    <a:cubicBezTo>
                      <a:pt x="143" y="1"/>
                      <a:pt x="143" y="1"/>
                      <a:pt x="143" y="1"/>
                    </a:cubicBezTo>
                    <a:cubicBezTo>
                      <a:pt x="143" y="1"/>
                      <a:pt x="143" y="1"/>
                      <a:pt x="143" y="1"/>
                    </a:cubicBezTo>
                    <a:cubicBezTo>
                      <a:pt x="143" y="1"/>
                      <a:pt x="143" y="1"/>
                      <a:pt x="143" y="1"/>
                    </a:cubicBezTo>
                    <a:cubicBezTo>
                      <a:pt x="139" y="1"/>
                      <a:pt x="139" y="1"/>
                      <a:pt x="139" y="1"/>
                    </a:cubicBezTo>
                    <a:cubicBezTo>
                      <a:pt x="139" y="1"/>
                      <a:pt x="139" y="1"/>
                      <a:pt x="138" y="1"/>
                    </a:cubicBezTo>
                    <a:close/>
                    <a:moveTo>
                      <a:pt x="143" y="11"/>
                    </a:moveTo>
                    <a:cubicBezTo>
                      <a:pt x="142" y="21"/>
                      <a:pt x="142" y="21"/>
                      <a:pt x="142" y="21"/>
                    </a:cubicBezTo>
                    <a:cubicBezTo>
                      <a:pt x="133" y="21"/>
                      <a:pt x="133" y="21"/>
                      <a:pt x="133" y="21"/>
                    </a:cubicBezTo>
                    <a:cubicBezTo>
                      <a:pt x="133" y="11"/>
                      <a:pt x="133" y="11"/>
                      <a:pt x="133" y="11"/>
                    </a:cubicBezTo>
                    <a:lnTo>
                      <a:pt x="143" y="11"/>
                    </a:lnTo>
                    <a:close/>
                    <a:moveTo>
                      <a:pt x="39" y="174"/>
                    </a:moveTo>
                    <a:cubicBezTo>
                      <a:pt x="39" y="164"/>
                      <a:pt x="39" y="164"/>
                      <a:pt x="39" y="164"/>
                    </a:cubicBezTo>
                    <a:cubicBezTo>
                      <a:pt x="49" y="165"/>
                      <a:pt x="49" y="165"/>
                      <a:pt x="49" y="165"/>
                    </a:cubicBezTo>
                    <a:cubicBezTo>
                      <a:pt x="49" y="174"/>
                      <a:pt x="49" y="174"/>
                      <a:pt x="49" y="174"/>
                    </a:cubicBezTo>
                    <a:lnTo>
                      <a:pt x="39" y="174"/>
                    </a:lnTo>
                    <a:close/>
                    <a:moveTo>
                      <a:pt x="49" y="175"/>
                    </a:moveTo>
                    <a:cubicBezTo>
                      <a:pt x="48" y="184"/>
                      <a:pt x="48" y="184"/>
                      <a:pt x="48" y="184"/>
                    </a:cubicBezTo>
                    <a:cubicBezTo>
                      <a:pt x="39" y="184"/>
                      <a:pt x="39" y="184"/>
                      <a:pt x="39" y="184"/>
                    </a:cubicBezTo>
                    <a:cubicBezTo>
                      <a:pt x="39" y="174"/>
                      <a:pt x="39" y="174"/>
                      <a:pt x="39" y="174"/>
                    </a:cubicBezTo>
                    <a:lnTo>
                      <a:pt x="49" y="175"/>
                    </a:lnTo>
                    <a:close/>
                    <a:moveTo>
                      <a:pt x="49" y="165"/>
                    </a:moveTo>
                    <a:cubicBezTo>
                      <a:pt x="59" y="165"/>
                      <a:pt x="59" y="165"/>
                      <a:pt x="59" y="165"/>
                    </a:cubicBezTo>
                    <a:cubicBezTo>
                      <a:pt x="59" y="175"/>
                      <a:pt x="59" y="175"/>
                      <a:pt x="59" y="175"/>
                    </a:cubicBezTo>
                    <a:cubicBezTo>
                      <a:pt x="49" y="174"/>
                      <a:pt x="49" y="174"/>
                      <a:pt x="49" y="174"/>
                    </a:cubicBezTo>
                    <a:lnTo>
                      <a:pt x="49" y="165"/>
                    </a:lnTo>
                    <a:close/>
                    <a:moveTo>
                      <a:pt x="69" y="156"/>
                    </a:moveTo>
                    <a:cubicBezTo>
                      <a:pt x="79" y="156"/>
                      <a:pt x="79" y="156"/>
                      <a:pt x="79" y="156"/>
                    </a:cubicBezTo>
                    <a:cubicBezTo>
                      <a:pt x="78" y="166"/>
                      <a:pt x="78" y="166"/>
                      <a:pt x="78" y="166"/>
                    </a:cubicBezTo>
                    <a:cubicBezTo>
                      <a:pt x="69" y="165"/>
                      <a:pt x="69" y="165"/>
                      <a:pt x="69" y="165"/>
                    </a:cubicBezTo>
                    <a:lnTo>
                      <a:pt x="69" y="156"/>
                    </a:lnTo>
                    <a:close/>
                    <a:moveTo>
                      <a:pt x="69" y="165"/>
                    </a:moveTo>
                    <a:cubicBezTo>
                      <a:pt x="59" y="165"/>
                      <a:pt x="59" y="165"/>
                      <a:pt x="59" y="165"/>
                    </a:cubicBezTo>
                    <a:cubicBezTo>
                      <a:pt x="59" y="155"/>
                      <a:pt x="59" y="155"/>
                      <a:pt x="59" y="155"/>
                    </a:cubicBezTo>
                    <a:cubicBezTo>
                      <a:pt x="69" y="156"/>
                      <a:pt x="69" y="156"/>
                      <a:pt x="69" y="156"/>
                    </a:cubicBezTo>
                    <a:lnTo>
                      <a:pt x="69" y="165"/>
                    </a:lnTo>
                    <a:close/>
                    <a:moveTo>
                      <a:pt x="69" y="156"/>
                    </a:moveTo>
                    <a:cubicBezTo>
                      <a:pt x="69" y="146"/>
                      <a:pt x="69" y="146"/>
                      <a:pt x="69" y="146"/>
                    </a:cubicBezTo>
                    <a:cubicBezTo>
                      <a:pt x="79" y="146"/>
                      <a:pt x="79" y="146"/>
                      <a:pt x="79" y="146"/>
                    </a:cubicBezTo>
                    <a:cubicBezTo>
                      <a:pt x="79" y="156"/>
                      <a:pt x="79" y="156"/>
                      <a:pt x="79" y="156"/>
                    </a:cubicBezTo>
                    <a:lnTo>
                      <a:pt x="69" y="156"/>
                    </a:lnTo>
                    <a:close/>
                    <a:moveTo>
                      <a:pt x="99" y="127"/>
                    </a:moveTo>
                    <a:cubicBezTo>
                      <a:pt x="99" y="137"/>
                      <a:pt x="99" y="137"/>
                      <a:pt x="99" y="137"/>
                    </a:cubicBezTo>
                    <a:cubicBezTo>
                      <a:pt x="89" y="137"/>
                      <a:pt x="89" y="137"/>
                      <a:pt x="89" y="137"/>
                    </a:cubicBezTo>
                    <a:cubicBezTo>
                      <a:pt x="90" y="127"/>
                      <a:pt x="90" y="127"/>
                      <a:pt x="90" y="127"/>
                    </a:cubicBezTo>
                    <a:lnTo>
                      <a:pt x="99" y="127"/>
                    </a:lnTo>
                    <a:close/>
                    <a:moveTo>
                      <a:pt x="90" y="127"/>
                    </a:moveTo>
                    <a:cubicBezTo>
                      <a:pt x="90" y="117"/>
                      <a:pt x="90" y="117"/>
                      <a:pt x="90" y="117"/>
                    </a:cubicBezTo>
                    <a:cubicBezTo>
                      <a:pt x="100" y="118"/>
                      <a:pt x="100" y="118"/>
                      <a:pt x="100" y="118"/>
                    </a:cubicBezTo>
                    <a:cubicBezTo>
                      <a:pt x="99" y="127"/>
                      <a:pt x="99" y="127"/>
                      <a:pt x="99" y="127"/>
                    </a:cubicBezTo>
                    <a:lnTo>
                      <a:pt x="90" y="127"/>
                    </a:lnTo>
                    <a:close/>
                    <a:moveTo>
                      <a:pt x="100" y="127"/>
                    </a:moveTo>
                    <a:cubicBezTo>
                      <a:pt x="109" y="128"/>
                      <a:pt x="109" y="128"/>
                      <a:pt x="109" y="128"/>
                    </a:cubicBezTo>
                    <a:cubicBezTo>
                      <a:pt x="109" y="137"/>
                      <a:pt x="109" y="137"/>
                      <a:pt x="109" y="137"/>
                    </a:cubicBezTo>
                    <a:cubicBezTo>
                      <a:pt x="99" y="137"/>
                      <a:pt x="99" y="137"/>
                      <a:pt x="99" y="137"/>
                    </a:cubicBezTo>
                    <a:lnTo>
                      <a:pt x="100" y="127"/>
                    </a:lnTo>
                    <a:close/>
                    <a:moveTo>
                      <a:pt x="100" y="127"/>
                    </a:moveTo>
                    <a:cubicBezTo>
                      <a:pt x="100" y="118"/>
                      <a:pt x="100" y="118"/>
                      <a:pt x="100" y="118"/>
                    </a:cubicBezTo>
                    <a:cubicBezTo>
                      <a:pt x="109" y="118"/>
                      <a:pt x="109" y="118"/>
                      <a:pt x="109" y="118"/>
                    </a:cubicBezTo>
                    <a:cubicBezTo>
                      <a:pt x="109" y="128"/>
                      <a:pt x="109" y="128"/>
                      <a:pt x="109" y="128"/>
                    </a:cubicBezTo>
                    <a:lnTo>
                      <a:pt x="100" y="127"/>
                    </a:lnTo>
                    <a:close/>
                    <a:moveTo>
                      <a:pt x="130" y="99"/>
                    </a:moveTo>
                    <a:cubicBezTo>
                      <a:pt x="139" y="99"/>
                      <a:pt x="139" y="99"/>
                      <a:pt x="139" y="99"/>
                    </a:cubicBezTo>
                    <a:cubicBezTo>
                      <a:pt x="139" y="109"/>
                      <a:pt x="139" y="109"/>
                      <a:pt x="139" y="109"/>
                    </a:cubicBezTo>
                    <a:cubicBezTo>
                      <a:pt x="130" y="109"/>
                      <a:pt x="130" y="109"/>
                      <a:pt x="130" y="109"/>
                    </a:cubicBezTo>
                    <a:lnTo>
                      <a:pt x="130" y="99"/>
                    </a:lnTo>
                    <a:close/>
                    <a:moveTo>
                      <a:pt x="129" y="109"/>
                    </a:moveTo>
                    <a:cubicBezTo>
                      <a:pt x="120" y="108"/>
                      <a:pt x="120" y="108"/>
                      <a:pt x="120" y="108"/>
                    </a:cubicBezTo>
                    <a:cubicBezTo>
                      <a:pt x="120" y="99"/>
                      <a:pt x="120" y="99"/>
                      <a:pt x="120" y="99"/>
                    </a:cubicBezTo>
                    <a:cubicBezTo>
                      <a:pt x="130" y="99"/>
                      <a:pt x="130" y="99"/>
                      <a:pt x="130" y="99"/>
                    </a:cubicBezTo>
                    <a:lnTo>
                      <a:pt x="129" y="109"/>
                    </a:lnTo>
                    <a:close/>
                    <a:moveTo>
                      <a:pt x="130" y="99"/>
                    </a:moveTo>
                    <a:cubicBezTo>
                      <a:pt x="130" y="89"/>
                      <a:pt x="130" y="89"/>
                      <a:pt x="130" y="89"/>
                    </a:cubicBezTo>
                    <a:cubicBezTo>
                      <a:pt x="140" y="90"/>
                      <a:pt x="140" y="90"/>
                      <a:pt x="140" y="90"/>
                    </a:cubicBezTo>
                    <a:cubicBezTo>
                      <a:pt x="139" y="99"/>
                      <a:pt x="139" y="99"/>
                      <a:pt x="139" y="99"/>
                    </a:cubicBezTo>
                    <a:lnTo>
                      <a:pt x="130" y="99"/>
                    </a:lnTo>
                    <a:close/>
                    <a:moveTo>
                      <a:pt x="140" y="90"/>
                    </a:moveTo>
                    <a:cubicBezTo>
                      <a:pt x="150" y="90"/>
                      <a:pt x="150" y="90"/>
                      <a:pt x="150" y="90"/>
                    </a:cubicBezTo>
                    <a:cubicBezTo>
                      <a:pt x="149" y="100"/>
                      <a:pt x="149" y="100"/>
                      <a:pt x="149" y="100"/>
                    </a:cubicBezTo>
                    <a:cubicBezTo>
                      <a:pt x="140" y="99"/>
                      <a:pt x="140" y="99"/>
                      <a:pt x="140" y="99"/>
                    </a:cubicBezTo>
                    <a:lnTo>
                      <a:pt x="140" y="90"/>
                    </a:lnTo>
                    <a:close/>
                    <a:moveTo>
                      <a:pt x="140" y="89"/>
                    </a:moveTo>
                    <a:cubicBezTo>
                      <a:pt x="140" y="80"/>
                      <a:pt x="140" y="80"/>
                      <a:pt x="140" y="80"/>
                    </a:cubicBezTo>
                    <a:cubicBezTo>
                      <a:pt x="150" y="80"/>
                      <a:pt x="150" y="80"/>
                      <a:pt x="150" y="80"/>
                    </a:cubicBezTo>
                    <a:cubicBezTo>
                      <a:pt x="150" y="90"/>
                      <a:pt x="150" y="90"/>
                      <a:pt x="150" y="90"/>
                    </a:cubicBezTo>
                    <a:lnTo>
                      <a:pt x="140" y="89"/>
                    </a:lnTo>
                    <a:close/>
                    <a:moveTo>
                      <a:pt x="140" y="80"/>
                    </a:moveTo>
                    <a:cubicBezTo>
                      <a:pt x="141" y="70"/>
                      <a:pt x="141" y="70"/>
                      <a:pt x="141" y="70"/>
                    </a:cubicBezTo>
                    <a:cubicBezTo>
                      <a:pt x="150" y="70"/>
                      <a:pt x="150" y="70"/>
                      <a:pt x="150" y="70"/>
                    </a:cubicBezTo>
                    <a:cubicBezTo>
                      <a:pt x="150" y="80"/>
                      <a:pt x="150" y="80"/>
                      <a:pt x="150" y="80"/>
                    </a:cubicBezTo>
                    <a:lnTo>
                      <a:pt x="140" y="80"/>
                    </a:lnTo>
                    <a:close/>
                    <a:moveTo>
                      <a:pt x="150" y="80"/>
                    </a:moveTo>
                    <a:cubicBezTo>
                      <a:pt x="160" y="80"/>
                      <a:pt x="160" y="80"/>
                      <a:pt x="160" y="80"/>
                    </a:cubicBezTo>
                    <a:cubicBezTo>
                      <a:pt x="159" y="90"/>
                      <a:pt x="159" y="90"/>
                      <a:pt x="159" y="90"/>
                    </a:cubicBezTo>
                    <a:cubicBezTo>
                      <a:pt x="150" y="90"/>
                      <a:pt x="150" y="90"/>
                      <a:pt x="150" y="90"/>
                    </a:cubicBezTo>
                    <a:lnTo>
                      <a:pt x="150" y="80"/>
                    </a:lnTo>
                    <a:close/>
                    <a:moveTo>
                      <a:pt x="150" y="80"/>
                    </a:moveTo>
                    <a:cubicBezTo>
                      <a:pt x="150" y="70"/>
                      <a:pt x="150" y="70"/>
                      <a:pt x="150" y="70"/>
                    </a:cubicBezTo>
                    <a:cubicBezTo>
                      <a:pt x="160" y="71"/>
                      <a:pt x="160" y="71"/>
                      <a:pt x="160" y="71"/>
                    </a:cubicBezTo>
                    <a:cubicBezTo>
                      <a:pt x="160" y="80"/>
                      <a:pt x="160" y="80"/>
                      <a:pt x="160" y="80"/>
                    </a:cubicBezTo>
                    <a:lnTo>
                      <a:pt x="150" y="80"/>
                    </a:lnTo>
                    <a:close/>
                    <a:moveTo>
                      <a:pt x="150" y="70"/>
                    </a:moveTo>
                    <a:cubicBezTo>
                      <a:pt x="151" y="61"/>
                      <a:pt x="151" y="61"/>
                      <a:pt x="151" y="61"/>
                    </a:cubicBezTo>
                    <a:cubicBezTo>
                      <a:pt x="160" y="61"/>
                      <a:pt x="160" y="61"/>
                      <a:pt x="160" y="61"/>
                    </a:cubicBezTo>
                    <a:cubicBezTo>
                      <a:pt x="160" y="71"/>
                      <a:pt x="160" y="71"/>
                      <a:pt x="160" y="71"/>
                    </a:cubicBezTo>
                    <a:lnTo>
                      <a:pt x="150" y="70"/>
                    </a:lnTo>
                    <a:close/>
                    <a:moveTo>
                      <a:pt x="150" y="70"/>
                    </a:moveTo>
                    <a:cubicBezTo>
                      <a:pt x="141" y="70"/>
                      <a:pt x="141" y="70"/>
                      <a:pt x="141" y="70"/>
                    </a:cubicBezTo>
                    <a:cubicBezTo>
                      <a:pt x="141" y="60"/>
                      <a:pt x="141" y="60"/>
                      <a:pt x="141" y="60"/>
                    </a:cubicBezTo>
                    <a:cubicBezTo>
                      <a:pt x="151" y="61"/>
                      <a:pt x="151" y="61"/>
                      <a:pt x="151" y="61"/>
                    </a:cubicBezTo>
                    <a:lnTo>
                      <a:pt x="150" y="70"/>
                    </a:lnTo>
                    <a:close/>
                    <a:moveTo>
                      <a:pt x="141" y="70"/>
                    </a:moveTo>
                    <a:cubicBezTo>
                      <a:pt x="131" y="69"/>
                      <a:pt x="131" y="69"/>
                      <a:pt x="131" y="69"/>
                    </a:cubicBezTo>
                    <a:cubicBezTo>
                      <a:pt x="131" y="60"/>
                      <a:pt x="131" y="60"/>
                      <a:pt x="131" y="60"/>
                    </a:cubicBezTo>
                    <a:cubicBezTo>
                      <a:pt x="141" y="60"/>
                      <a:pt x="141" y="60"/>
                      <a:pt x="141" y="60"/>
                    </a:cubicBezTo>
                    <a:lnTo>
                      <a:pt x="141" y="70"/>
                    </a:lnTo>
                    <a:close/>
                    <a:moveTo>
                      <a:pt x="141" y="70"/>
                    </a:moveTo>
                    <a:cubicBezTo>
                      <a:pt x="140" y="80"/>
                      <a:pt x="140" y="80"/>
                      <a:pt x="140" y="80"/>
                    </a:cubicBezTo>
                    <a:cubicBezTo>
                      <a:pt x="131" y="79"/>
                      <a:pt x="131" y="79"/>
                      <a:pt x="131" y="79"/>
                    </a:cubicBezTo>
                    <a:cubicBezTo>
                      <a:pt x="131" y="70"/>
                      <a:pt x="131" y="70"/>
                      <a:pt x="131" y="70"/>
                    </a:cubicBezTo>
                    <a:lnTo>
                      <a:pt x="141" y="70"/>
                    </a:lnTo>
                    <a:close/>
                    <a:moveTo>
                      <a:pt x="140" y="80"/>
                    </a:moveTo>
                    <a:cubicBezTo>
                      <a:pt x="140" y="89"/>
                      <a:pt x="140" y="89"/>
                      <a:pt x="140" y="89"/>
                    </a:cubicBezTo>
                    <a:cubicBezTo>
                      <a:pt x="130" y="89"/>
                      <a:pt x="130" y="89"/>
                      <a:pt x="130" y="89"/>
                    </a:cubicBezTo>
                    <a:cubicBezTo>
                      <a:pt x="131" y="79"/>
                      <a:pt x="131" y="79"/>
                      <a:pt x="131" y="79"/>
                    </a:cubicBezTo>
                    <a:lnTo>
                      <a:pt x="140" y="80"/>
                    </a:lnTo>
                    <a:close/>
                    <a:moveTo>
                      <a:pt x="130" y="89"/>
                    </a:moveTo>
                    <a:cubicBezTo>
                      <a:pt x="120" y="89"/>
                      <a:pt x="120" y="89"/>
                      <a:pt x="120" y="89"/>
                    </a:cubicBezTo>
                    <a:cubicBezTo>
                      <a:pt x="121" y="79"/>
                      <a:pt x="121" y="79"/>
                      <a:pt x="121" y="79"/>
                    </a:cubicBezTo>
                    <a:cubicBezTo>
                      <a:pt x="130" y="79"/>
                      <a:pt x="130" y="79"/>
                      <a:pt x="130" y="79"/>
                    </a:cubicBezTo>
                    <a:lnTo>
                      <a:pt x="130" y="89"/>
                    </a:lnTo>
                    <a:close/>
                    <a:moveTo>
                      <a:pt x="130" y="89"/>
                    </a:moveTo>
                    <a:cubicBezTo>
                      <a:pt x="130" y="99"/>
                      <a:pt x="130" y="99"/>
                      <a:pt x="130" y="99"/>
                    </a:cubicBezTo>
                    <a:cubicBezTo>
                      <a:pt x="120" y="99"/>
                      <a:pt x="120" y="99"/>
                      <a:pt x="120" y="99"/>
                    </a:cubicBezTo>
                    <a:cubicBezTo>
                      <a:pt x="120" y="89"/>
                      <a:pt x="120" y="89"/>
                      <a:pt x="120" y="89"/>
                    </a:cubicBezTo>
                    <a:lnTo>
                      <a:pt x="130" y="89"/>
                    </a:lnTo>
                    <a:close/>
                    <a:moveTo>
                      <a:pt x="120" y="99"/>
                    </a:moveTo>
                    <a:cubicBezTo>
                      <a:pt x="110" y="98"/>
                      <a:pt x="110" y="98"/>
                      <a:pt x="110" y="98"/>
                    </a:cubicBezTo>
                    <a:cubicBezTo>
                      <a:pt x="111" y="89"/>
                      <a:pt x="111" y="89"/>
                      <a:pt x="111" y="89"/>
                    </a:cubicBezTo>
                    <a:cubicBezTo>
                      <a:pt x="120" y="89"/>
                      <a:pt x="120" y="89"/>
                      <a:pt x="120" y="89"/>
                    </a:cubicBezTo>
                    <a:lnTo>
                      <a:pt x="120" y="99"/>
                    </a:lnTo>
                    <a:close/>
                    <a:moveTo>
                      <a:pt x="120" y="99"/>
                    </a:moveTo>
                    <a:cubicBezTo>
                      <a:pt x="120" y="108"/>
                      <a:pt x="120" y="108"/>
                      <a:pt x="120" y="108"/>
                    </a:cubicBezTo>
                    <a:cubicBezTo>
                      <a:pt x="110" y="108"/>
                      <a:pt x="110" y="108"/>
                      <a:pt x="110" y="108"/>
                    </a:cubicBezTo>
                    <a:cubicBezTo>
                      <a:pt x="110" y="98"/>
                      <a:pt x="110" y="98"/>
                      <a:pt x="110" y="98"/>
                    </a:cubicBezTo>
                    <a:lnTo>
                      <a:pt x="120" y="99"/>
                    </a:lnTo>
                    <a:close/>
                    <a:moveTo>
                      <a:pt x="120" y="108"/>
                    </a:moveTo>
                    <a:cubicBezTo>
                      <a:pt x="119" y="118"/>
                      <a:pt x="119" y="118"/>
                      <a:pt x="119" y="118"/>
                    </a:cubicBezTo>
                    <a:cubicBezTo>
                      <a:pt x="110" y="118"/>
                      <a:pt x="110" y="118"/>
                      <a:pt x="110" y="118"/>
                    </a:cubicBezTo>
                    <a:cubicBezTo>
                      <a:pt x="110" y="108"/>
                      <a:pt x="110" y="108"/>
                      <a:pt x="110" y="108"/>
                    </a:cubicBezTo>
                    <a:lnTo>
                      <a:pt x="120" y="108"/>
                    </a:lnTo>
                    <a:close/>
                    <a:moveTo>
                      <a:pt x="110" y="108"/>
                    </a:moveTo>
                    <a:cubicBezTo>
                      <a:pt x="100" y="108"/>
                      <a:pt x="100" y="108"/>
                      <a:pt x="100" y="108"/>
                    </a:cubicBezTo>
                    <a:cubicBezTo>
                      <a:pt x="101" y="98"/>
                      <a:pt x="101" y="98"/>
                      <a:pt x="101" y="98"/>
                    </a:cubicBezTo>
                    <a:cubicBezTo>
                      <a:pt x="110" y="98"/>
                      <a:pt x="110" y="98"/>
                      <a:pt x="110" y="98"/>
                    </a:cubicBezTo>
                    <a:lnTo>
                      <a:pt x="110" y="108"/>
                    </a:lnTo>
                    <a:close/>
                    <a:moveTo>
                      <a:pt x="110" y="108"/>
                    </a:moveTo>
                    <a:cubicBezTo>
                      <a:pt x="109" y="118"/>
                      <a:pt x="109" y="118"/>
                      <a:pt x="109" y="118"/>
                    </a:cubicBezTo>
                    <a:cubicBezTo>
                      <a:pt x="100" y="117"/>
                      <a:pt x="100" y="117"/>
                      <a:pt x="100" y="117"/>
                    </a:cubicBezTo>
                    <a:cubicBezTo>
                      <a:pt x="100" y="108"/>
                      <a:pt x="100" y="108"/>
                      <a:pt x="100" y="108"/>
                    </a:cubicBezTo>
                    <a:lnTo>
                      <a:pt x="110" y="108"/>
                    </a:lnTo>
                    <a:close/>
                    <a:moveTo>
                      <a:pt x="110" y="118"/>
                    </a:moveTo>
                    <a:cubicBezTo>
                      <a:pt x="119" y="118"/>
                      <a:pt x="119" y="118"/>
                      <a:pt x="119" y="118"/>
                    </a:cubicBezTo>
                    <a:cubicBezTo>
                      <a:pt x="119" y="128"/>
                      <a:pt x="119" y="128"/>
                      <a:pt x="119" y="128"/>
                    </a:cubicBezTo>
                    <a:cubicBezTo>
                      <a:pt x="109" y="128"/>
                      <a:pt x="109" y="128"/>
                      <a:pt x="109" y="128"/>
                    </a:cubicBezTo>
                    <a:lnTo>
                      <a:pt x="110" y="118"/>
                    </a:lnTo>
                    <a:close/>
                    <a:moveTo>
                      <a:pt x="119" y="118"/>
                    </a:moveTo>
                    <a:cubicBezTo>
                      <a:pt x="129" y="119"/>
                      <a:pt x="129" y="119"/>
                      <a:pt x="129" y="119"/>
                    </a:cubicBezTo>
                    <a:cubicBezTo>
                      <a:pt x="129" y="128"/>
                      <a:pt x="129" y="128"/>
                      <a:pt x="129" y="128"/>
                    </a:cubicBezTo>
                    <a:cubicBezTo>
                      <a:pt x="119" y="128"/>
                      <a:pt x="119" y="128"/>
                      <a:pt x="119" y="128"/>
                    </a:cubicBezTo>
                    <a:lnTo>
                      <a:pt x="119" y="118"/>
                    </a:lnTo>
                    <a:close/>
                    <a:moveTo>
                      <a:pt x="119" y="118"/>
                    </a:moveTo>
                    <a:cubicBezTo>
                      <a:pt x="120" y="108"/>
                      <a:pt x="120" y="108"/>
                      <a:pt x="120" y="108"/>
                    </a:cubicBezTo>
                    <a:cubicBezTo>
                      <a:pt x="129" y="109"/>
                      <a:pt x="129" y="109"/>
                      <a:pt x="129" y="109"/>
                    </a:cubicBezTo>
                    <a:cubicBezTo>
                      <a:pt x="129" y="118"/>
                      <a:pt x="129" y="118"/>
                      <a:pt x="129" y="118"/>
                    </a:cubicBezTo>
                    <a:lnTo>
                      <a:pt x="119" y="118"/>
                    </a:lnTo>
                    <a:close/>
                    <a:moveTo>
                      <a:pt x="130" y="109"/>
                    </a:moveTo>
                    <a:cubicBezTo>
                      <a:pt x="139" y="109"/>
                      <a:pt x="139" y="109"/>
                      <a:pt x="139" y="109"/>
                    </a:cubicBezTo>
                    <a:cubicBezTo>
                      <a:pt x="139" y="119"/>
                      <a:pt x="139" y="119"/>
                      <a:pt x="139" y="119"/>
                    </a:cubicBezTo>
                    <a:cubicBezTo>
                      <a:pt x="129" y="118"/>
                      <a:pt x="129" y="118"/>
                      <a:pt x="129" y="118"/>
                    </a:cubicBezTo>
                    <a:lnTo>
                      <a:pt x="130" y="109"/>
                    </a:lnTo>
                    <a:close/>
                    <a:moveTo>
                      <a:pt x="139" y="109"/>
                    </a:moveTo>
                    <a:cubicBezTo>
                      <a:pt x="149" y="109"/>
                      <a:pt x="149" y="109"/>
                      <a:pt x="149" y="109"/>
                    </a:cubicBezTo>
                    <a:cubicBezTo>
                      <a:pt x="149" y="119"/>
                      <a:pt x="149" y="119"/>
                      <a:pt x="149" y="119"/>
                    </a:cubicBezTo>
                    <a:cubicBezTo>
                      <a:pt x="139" y="119"/>
                      <a:pt x="139" y="119"/>
                      <a:pt x="139" y="119"/>
                    </a:cubicBezTo>
                    <a:lnTo>
                      <a:pt x="139" y="109"/>
                    </a:lnTo>
                    <a:close/>
                    <a:moveTo>
                      <a:pt x="139" y="109"/>
                    </a:moveTo>
                    <a:cubicBezTo>
                      <a:pt x="140" y="99"/>
                      <a:pt x="140" y="99"/>
                      <a:pt x="140" y="99"/>
                    </a:cubicBezTo>
                    <a:cubicBezTo>
                      <a:pt x="149" y="100"/>
                      <a:pt x="149" y="100"/>
                      <a:pt x="149" y="100"/>
                    </a:cubicBezTo>
                    <a:cubicBezTo>
                      <a:pt x="149" y="109"/>
                      <a:pt x="149" y="109"/>
                      <a:pt x="149" y="109"/>
                    </a:cubicBezTo>
                    <a:lnTo>
                      <a:pt x="139" y="109"/>
                    </a:lnTo>
                    <a:close/>
                    <a:moveTo>
                      <a:pt x="149" y="100"/>
                    </a:moveTo>
                    <a:cubicBezTo>
                      <a:pt x="159" y="100"/>
                      <a:pt x="159" y="100"/>
                      <a:pt x="159" y="100"/>
                    </a:cubicBezTo>
                    <a:cubicBezTo>
                      <a:pt x="159" y="110"/>
                      <a:pt x="159" y="110"/>
                      <a:pt x="159" y="110"/>
                    </a:cubicBezTo>
                    <a:cubicBezTo>
                      <a:pt x="149" y="109"/>
                      <a:pt x="149" y="109"/>
                      <a:pt x="149" y="109"/>
                    </a:cubicBezTo>
                    <a:lnTo>
                      <a:pt x="149" y="100"/>
                    </a:lnTo>
                    <a:close/>
                    <a:moveTo>
                      <a:pt x="149" y="100"/>
                    </a:moveTo>
                    <a:cubicBezTo>
                      <a:pt x="150" y="90"/>
                      <a:pt x="150" y="90"/>
                      <a:pt x="150" y="90"/>
                    </a:cubicBezTo>
                    <a:cubicBezTo>
                      <a:pt x="159" y="90"/>
                      <a:pt x="159" y="90"/>
                      <a:pt x="159" y="90"/>
                    </a:cubicBezTo>
                    <a:cubicBezTo>
                      <a:pt x="159" y="100"/>
                      <a:pt x="159" y="100"/>
                      <a:pt x="159" y="100"/>
                    </a:cubicBezTo>
                    <a:lnTo>
                      <a:pt x="149" y="100"/>
                    </a:lnTo>
                    <a:close/>
                    <a:moveTo>
                      <a:pt x="160" y="90"/>
                    </a:moveTo>
                    <a:cubicBezTo>
                      <a:pt x="169" y="91"/>
                      <a:pt x="169" y="91"/>
                      <a:pt x="169" y="91"/>
                    </a:cubicBezTo>
                    <a:cubicBezTo>
                      <a:pt x="169" y="100"/>
                      <a:pt x="169" y="100"/>
                      <a:pt x="169" y="100"/>
                    </a:cubicBezTo>
                    <a:cubicBezTo>
                      <a:pt x="159" y="100"/>
                      <a:pt x="159" y="100"/>
                      <a:pt x="159" y="100"/>
                    </a:cubicBezTo>
                    <a:lnTo>
                      <a:pt x="160" y="90"/>
                    </a:lnTo>
                    <a:close/>
                    <a:moveTo>
                      <a:pt x="160" y="90"/>
                    </a:moveTo>
                    <a:cubicBezTo>
                      <a:pt x="160" y="80"/>
                      <a:pt x="160" y="80"/>
                      <a:pt x="160" y="80"/>
                    </a:cubicBezTo>
                    <a:cubicBezTo>
                      <a:pt x="170" y="81"/>
                      <a:pt x="170" y="81"/>
                      <a:pt x="170" y="81"/>
                    </a:cubicBezTo>
                    <a:cubicBezTo>
                      <a:pt x="169" y="90"/>
                      <a:pt x="169" y="90"/>
                      <a:pt x="169" y="90"/>
                    </a:cubicBezTo>
                    <a:lnTo>
                      <a:pt x="160" y="90"/>
                    </a:lnTo>
                    <a:close/>
                    <a:moveTo>
                      <a:pt x="160" y="80"/>
                    </a:moveTo>
                    <a:cubicBezTo>
                      <a:pt x="160" y="71"/>
                      <a:pt x="160" y="71"/>
                      <a:pt x="160" y="71"/>
                    </a:cubicBezTo>
                    <a:cubicBezTo>
                      <a:pt x="170" y="71"/>
                      <a:pt x="170" y="71"/>
                      <a:pt x="170" y="71"/>
                    </a:cubicBezTo>
                    <a:cubicBezTo>
                      <a:pt x="170" y="81"/>
                      <a:pt x="170" y="81"/>
                      <a:pt x="170" y="81"/>
                    </a:cubicBezTo>
                    <a:lnTo>
                      <a:pt x="160" y="80"/>
                    </a:lnTo>
                    <a:close/>
                    <a:moveTo>
                      <a:pt x="170" y="71"/>
                    </a:moveTo>
                    <a:cubicBezTo>
                      <a:pt x="180" y="71"/>
                      <a:pt x="180" y="71"/>
                      <a:pt x="180" y="71"/>
                    </a:cubicBezTo>
                    <a:cubicBezTo>
                      <a:pt x="179" y="81"/>
                      <a:pt x="179" y="81"/>
                      <a:pt x="179" y="81"/>
                    </a:cubicBezTo>
                    <a:cubicBezTo>
                      <a:pt x="170" y="81"/>
                      <a:pt x="170" y="81"/>
                      <a:pt x="170" y="81"/>
                    </a:cubicBezTo>
                    <a:lnTo>
                      <a:pt x="170" y="71"/>
                    </a:lnTo>
                    <a:close/>
                    <a:moveTo>
                      <a:pt x="170" y="71"/>
                    </a:moveTo>
                    <a:cubicBezTo>
                      <a:pt x="170" y="61"/>
                      <a:pt x="170" y="61"/>
                      <a:pt x="170" y="61"/>
                    </a:cubicBezTo>
                    <a:cubicBezTo>
                      <a:pt x="180" y="62"/>
                      <a:pt x="180" y="62"/>
                      <a:pt x="180" y="62"/>
                    </a:cubicBezTo>
                    <a:cubicBezTo>
                      <a:pt x="180" y="71"/>
                      <a:pt x="180" y="71"/>
                      <a:pt x="180" y="71"/>
                    </a:cubicBezTo>
                    <a:lnTo>
                      <a:pt x="170" y="71"/>
                    </a:lnTo>
                    <a:close/>
                    <a:moveTo>
                      <a:pt x="170" y="71"/>
                    </a:moveTo>
                    <a:cubicBezTo>
                      <a:pt x="160" y="71"/>
                      <a:pt x="160" y="71"/>
                      <a:pt x="160" y="71"/>
                    </a:cubicBezTo>
                    <a:cubicBezTo>
                      <a:pt x="161" y="61"/>
                      <a:pt x="161" y="61"/>
                      <a:pt x="161" y="61"/>
                    </a:cubicBezTo>
                    <a:cubicBezTo>
                      <a:pt x="170" y="61"/>
                      <a:pt x="170" y="61"/>
                      <a:pt x="170" y="61"/>
                    </a:cubicBezTo>
                    <a:lnTo>
                      <a:pt x="170" y="71"/>
                    </a:lnTo>
                    <a:close/>
                    <a:moveTo>
                      <a:pt x="161" y="61"/>
                    </a:moveTo>
                    <a:cubicBezTo>
                      <a:pt x="161" y="51"/>
                      <a:pt x="161" y="51"/>
                      <a:pt x="161" y="51"/>
                    </a:cubicBezTo>
                    <a:cubicBezTo>
                      <a:pt x="171" y="51"/>
                      <a:pt x="171" y="51"/>
                      <a:pt x="171" y="51"/>
                    </a:cubicBezTo>
                    <a:cubicBezTo>
                      <a:pt x="170" y="61"/>
                      <a:pt x="170" y="61"/>
                      <a:pt x="170" y="61"/>
                    </a:cubicBezTo>
                    <a:lnTo>
                      <a:pt x="161" y="61"/>
                    </a:lnTo>
                    <a:close/>
                    <a:moveTo>
                      <a:pt x="160" y="61"/>
                    </a:moveTo>
                    <a:cubicBezTo>
                      <a:pt x="151" y="60"/>
                      <a:pt x="151" y="60"/>
                      <a:pt x="151" y="60"/>
                    </a:cubicBezTo>
                    <a:cubicBezTo>
                      <a:pt x="151" y="51"/>
                      <a:pt x="151" y="51"/>
                      <a:pt x="151" y="51"/>
                    </a:cubicBezTo>
                    <a:cubicBezTo>
                      <a:pt x="161" y="51"/>
                      <a:pt x="161" y="51"/>
                      <a:pt x="161" y="51"/>
                    </a:cubicBezTo>
                    <a:lnTo>
                      <a:pt x="160" y="61"/>
                    </a:lnTo>
                    <a:close/>
                    <a:moveTo>
                      <a:pt x="151" y="60"/>
                    </a:moveTo>
                    <a:cubicBezTo>
                      <a:pt x="141" y="60"/>
                      <a:pt x="141" y="60"/>
                      <a:pt x="141" y="60"/>
                    </a:cubicBezTo>
                    <a:cubicBezTo>
                      <a:pt x="141" y="50"/>
                      <a:pt x="141" y="50"/>
                      <a:pt x="141" y="50"/>
                    </a:cubicBezTo>
                    <a:cubicBezTo>
                      <a:pt x="151" y="51"/>
                      <a:pt x="151" y="51"/>
                      <a:pt x="151" y="51"/>
                    </a:cubicBezTo>
                    <a:lnTo>
                      <a:pt x="151" y="60"/>
                    </a:lnTo>
                    <a:close/>
                    <a:moveTo>
                      <a:pt x="141" y="60"/>
                    </a:moveTo>
                    <a:cubicBezTo>
                      <a:pt x="131" y="60"/>
                      <a:pt x="131" y="60"/>
                      <a:pt x="131" y="60"/>
                    </a:cubicBezTo>
                    <a:cubicBezTo>
                      <a:pt x="132" y="50"/>
                      <a:pt x="132" y="50"/>
                      <a:pt x="132" y="50"/>
                    </a:cubicBezTo>
                    <a:cubicBezTo>
                      <a:pt x="141" y="50"/>
                      <a:pt x="141" y="50"/>
                      <a:pt x="141" y="50"/>
                    </a:cubicBezTo>
                    <a:lnTo>
                      <a:pt x="141" y="60"/>
                    </a:lnTo>
                    <a:close/>
                    <a:moveTo>
                      <a:pt x="131" y="60"/>
                    </a:moveTo>
                    <a:cubicBezTo>
                      <a:pt x="121" y="59"/>
                      <a:pt x="121" y="59"/>
                      <a:pt x="121" y="59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31" y="50"/>
                      <a:pt x="131" y="50"/>
                      <a:pt x="131" y="50"/>
                    </a:cubicBezTo>
                    <a:lnTo>
                      <a:pt x="131" y="60"/>
                    </a:lnTo>
                    <a:close/>
                    <a:moveTo>
                      <a:pt x="131" y="60"/>
                    </a:moveTo>
                    <a:cubicBezTo>
                      <a:pt x="131" y="69"/>
                      <a:pt x="131" y="69"/>
                      <a:pt x="13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0"/>
                      <a:pt x="121" y="60"/>
                      <a:pt x="121" y="60"/>
                    </a:cubicBezTo>
                    <a:lnTo>
                      <a:pt x="131" y="60"/>
                    </a:lnTo>
                    <a:close/>
                    <a:moveTo>
                      <a:pt x="131" y="70"/>
                    </a:moveTo>
                    <a:cubicBezTo>
                      <a:pt x="130" y="79"/>
                      <a:pt x="130" y="79"/>
                      <a:pt x="130" y="79"/>
                    </a:cubicBezTo>
                    <a:cubicBezTo>
                      <a:pt x="121" y="79"/>
                      <a:pt x="121" y="79"/>
                      <a:pt x="121" y="79"/>
                    </a:cubicBezTo>
                    <a:cubicBezTo>
                      <a:pt x="121" y="69"/>
                      <a:pt x="121" y="69"/>
                      <a:pt x="121" y="69"/>
                    </a:cubicBezTo>
                    <a:lnTo>
                      <a:pt x="131" y="70"/>
                    </a:lnTo>
                    <a:close/>
                    <a:moveTo>
                      <a:pt x="121" y="79"/>
                    </a:moveTo>
                    <a:cubicBezTo>
                      <a:pt x="111" y="79"/>
                      <a:pt x="111" y="79"/>
                      <a:pt x="111" y="79"/>
                    </a:cubicBezTo>
                    <a:cubicBezTo>
                      <a:pt x="111" y="69"/>
                      <a:pt x="111" y="69"/>
                      <a:pt x="111" y="69"/>
                    </a:cubicBezTo>
                    <a:cubicBezTo>
                      <a:pt x="121" y="69"/>
                      <a:pt x="121" y="69"/>
                      <a:pt x="121" y="69"/>
                    </a:cubicBezTo>
                    <a:lnTo>
                      <a:pt x="121" y="79"/>
                    </a:lnTo>
                    <a:close/>
                    <a:moveTo>
                      <a:pt x="121" y="79"/>
                    </a:moveTo>
                    <a:cubicBezTo>
                      <a:pt x="120" y="89"/>
                      <a:pt x="120" y="89"/>
                      <a:pt x="120" y="89"/>
                    </a:cubicBezTo>
                    <a:cubicBezTo>
                      <a:pt x="111" y="88"/>
                      <a:pt x="111" y="88"/>
                      <a:pt x="111" y="88"/>
                    </a:cubicBezTo>
                    <a:cubicBezTo>
                      <a:pt x="111" y="79"/>
                      <a:pt x="111" y="79"/>
                      <a:pt x="111" y="79"/>
                    </a:cubicBezTo>
                    <a:lnTo>
                      <a:pt x="121" y="79"/>
                    </a:lnTo>
                    <a:close/>
                    <a:moveTo>
                      <a:pt x="110" y="88"/>
                    </a:moveTo>
                    <a:cubicBezTo>
                      <a:pt x="101" y="88"/>
                      <a:pt x="101" y="88"/>
                      <a:pt x="101" y="88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111" y="79"/>
                      <a:pt x="111" y="79"/>
                      <a:pt x="111" y="79"/>
                    </a:cubicBezTo>
                    <a:lnTo>
                      <a:pt x="110" y="88"/>
                    </a:lnTo>
                    <a:close/>
                    <a:moveTo>
                      <a:pt x="110" y="89"/>
                    </a:moveTo>
                    <a:cubicBezTo>
                      <a:pt x="110" y="98"/>
                      <a:pt x="110" y="98"/>
                      <a:pt x="110" y="98"/>
                    </a:cubicBezTo>
                    <a:cubicBezTo>
                      <a:pt x="101" y="98"/>
                      <a:pt x="101" y="98"/>
                      <a:pt x="101" y="98"/>
                    </a:cubicBezTo>
                    <a:cubicBezTo>
                      <a:pt x="101" y="88"/>
                      <a:pt x="101" y="88"/>
                      <a:pt x="101" y="88"/>
                    </a:cubicBezTo>
                    <a:lnTo>
                      <a:pt x="110" y="89"/>
                    </a:lnTo>
                    <a:close/>
                    <a:moveTo>
                      <a:pt x="100" y="98"/>
                    </a:moveTo>
                    <a:cubicBezTo>
                      <a:pt x="91" y="97"/>
                      <a:pt x="91" y="97"/>
                      <a:pt x="91" y="97"/>
                    </a:cubicBezTo>
                    <a:cubicBezTo>
                      <a:pt x="91" y="88"/>
                      <a:pt x="91" y="88"/>
                      <a:pt x="91" y="88"/>
                    </a:cubicBezTo>
                    <a:cubicBezTo>
                      <a:pt x="101" y="88"/>
                      <a:pt x="101" y="88"/>
                      <a:pt x="101" y="88"/>
                    </a:cubicBezTo>
                    <a:lnTo>
                      <a:pt x="100" y="98"/>
                    </a:lnTo>
                    <a:close/>
                    <a:moveTo>
                      <a:pt x="100" y="98"/>
                    </a:moveTo>
                    <a:cubicBezTo>
                      <a:pt x="100" y="108"/>
                      <a:pt x="100" y="108"/>
                      <a:pt x="100" y="108"/>
                    </a:cubicBezTo>
                    <a:cubicBezTo>
                      <a:pt x="90" y="107"/>
                      <a:pt x="90" y="107"/>
                      <a:pt x="90" y="107"/>
                    </a:cubicBezTo>
                    <a:cubicBezTo>
                      <a:pt x="91" y="98"/>
                      <a:pt x="91" y="98"/>
                      <a:pt x="91" y="98"/>
                    </a:cubicBezTo>
                    <a:lnTo>
                      <a:pt x="100" y="98"/>
                    </a:lnTo>
                    <a:close/>
                    <a:moveTo>
                      <a:pt x="100" y="108"/>
                    </a:moveTo>
                    <a:cubicBezTo>
                      <a:pt x="100" y="117"/>
                      <a:pt x="100" y="117"/>
                      <a:pt x="100" y="117"/>
                    </a:cubicBezTo>
                    <a:cubicBezTo>
                      <a:pt x="90" y="117"/>
                      <a:pt x="90" y="117"/>
                      <a:pt x="90" y="117"/>
                    </a:cubicBezTo>
                    <a:cubicBezTo>
                      <a:pt x="90" y="107"/>
                      <a:pt x="90" y="107"/>
                      <a:pt x="90" y="107"/>
                    </a:cubicBezTo>
                    <a:lnTo>
                      <a:pt x="100" y="108"/>
                    </a:lnTo>
                    <a:close/>
                    <a:moveTo>
                      <a:pt x="90" y="117"/>
                    </a:moveTo>
                    <a:cubicBezTo>
                      <a:pt x="80" y="117"/>
                      <a:pt x="80" y="117"/>
                      <a:pt x="80" y="117"/>
                    </a:cubicBezTo>
                    <a:cubicBezTo>
                      <a:pt x="81" y="107"/>
                      <a:pt x="81" y="107"/>
                      <a:pt x="81" y="107"/>
                    </a:cubicBezTo>
                    <a:cubicBezTo>
                      <a:pt x="90" y="107"/>
                      <a:pt x="90" y="107"/>
                      <a:pt x="90" y="107"/>
                    </a:cubicBezTo>
                    <a:lnTo>
                      <a:pt x="90" y="117"/>
                    </a:lnTo>
                    <a:close/>
                    <a:moveTo>
                      <a:pt x="90" y="117"/>
                    </a:moveTo>
                    <a:cubicBezTo>
                      <a:pt x="90" y="127"/>
                      <a:pt x="90" y="127"/>
                      <a:pt x="90" y="127"/>
                    </a:cubicBezTo>
                    <a:cubicBezTo>
                      <a:pt x="80" y="126"/>
                      <a:pt x="80" y="126"/>
                      <a:pt x="80" y="126"/>
                    </a:cubicBezTo>
                    <a:cubicBezTo>
                      <a:pt x="80" y="117"/>
                      <a:pt x="80" y="117"/>
                      <a:pt x="80" y="117"/>
                    </a:cubicBezTo>
                    <a:lnTo>
                      <a:pt x="90" y="117"/>
                    </a:lnTo>
                    <a:close/>
                    <a:moveTo>
                      <a:pt x="90" y="127"/>
                    </a:moveTo>
                    <a:cubicBezTo>
                      <a:pt x="89" y="137"/>
                      <a:pt x="89" y="137"/>
                      <a:pt x="89" y="137"/>
                    </a:cubicBezTo>
                    <a:cubicBezTo>
                      <a:pt x="80" y="136"/>
                      <a:pt x="80" y="136"/>
                      <a:pt x="80" y="136"/>
                    </a:cubicBezTo>
                    <a:cubicBezTo>
                      <a:pt x="80" y="127"/>
                      <a:pt x="80" y="127"/>
                      <a:pt x="80" y="127"/>
                    </a:cubicBezTo>
                    <a:lnTo>
                      <a:pt x="90" y="127"/>
                    </a:lnTo>
                    <a:close/>
                    <a:moveTo>
                      <a:pt x="89" y="137"/>
                    </a:moveTo>
                    <a:cubicBezTo>
                      <a:pt x="89" y="146"/>
                      <a:pt x="89" y="146"/>
                      <a:pt x="89" y="146"/>
                    </a:cubicBezTo>
                    <a:cubicBezTo>
                      <a:pt x="79" y="146"/>
                      <a:pt x="79" y="146"/>
                      <a:pt x="79" y="146"/>
                    </a:cubicBezTo>
                    <a:cubicBezTo>
                      <a:pt x="80" y="136"/>
                      <a:pt x="80" y="136"/>
                      <a:pt x="80" y="136"/>
                    </a:cubicBezTo>
                    <a:lnTo>
                      <a:pt x="89" y="137"/>
                    </a:lnTo>
                    <a:close/>
                    <a:moveTo>
                      <a:pt x="79" y="136"/>
                    </a:moveTo>
                    <a:cubicBezTo>
                      <a:pt x="70" y="136"/>
                      <a:pt x="70" y="136"/>
                      <a:pt x="70" y="136"/>
                    </a:cubicBezTo>
                    <a:cubicBezTo>
                      <a:pt x="70" y="126"/>
                      <a:pt x="70" y="126"/>
                      <a:pt x="70" y="126"/>
                    </a:cubicBezTo>
                    <a:cubicBezTo>
                      <a:pt x="80" y="127"/>
                      <a:pt x="80" y="127"/>
                      <a:pt x="80" y="127"/>
                    </a:cubicBezTo>
                    <a:lnTo>
                      <a:pt x="79" y="136"/>
                    </a:lnTo>
                    <a:close/>
                    <a:moveTo>
                      <a:pt x="79" y="136"/>
                    </a:moveTo>
                    <a:cubicBezTo>
                      <a:pt x="79" y="146"/>
                      <a:pt x="79" y="146"/>
                      <a:pt x="79" y="146"/>
                    </a:cubicBezTo>
                    <a:cubicBezTo>
                      <a:pt x="69" y="146"/>
                      <a:pt x="69" y="146"/>
                      <a:pt x="69" y="146"/>
                    </a:cubicBezTo>
                    <a:cubicBezTo>
                      <a:pt x="70" y="136"/>
                      <a:pt x="70" y="136"/>
                      <a:pt x="70" y="136"/>
                    </a:cubicBezTo>
                    <a:lnTo>
                      <a:pt x="79" y="136"/>
                    </a:lnTo>
                    <a:close/>
                    <a:moveTo>
                      <a:pt x="79" y="146"/>
                    </a:moveTo>
                    <a:cubicBezTo>
                      <a:pt x="89" y="147"/>
                      <a:pt x="89" y="147"/>
                      <a:pt x="89" y="147"/>
                    </a:cubicBezTo>
                    <a:cubicBezTo>
                      <a:pt x="89" y="156"/>
                      <a:pt x="89" y="156"/>
                      <a:pt x="89" y="156"/>
                    </a:cubicBezTo>
                    <a:cubicBezTo>
                      <a:pt x="79" y="156"/>
                      <a:pt x="79" y="156"/>
                      <a:pt x="79" y="156"/>
                    </a:cubicBezTo>
                    <a:lnTo>
                      <a:pt x="79" y="146"/>
                    </a:lnTo>
                    <a:close/>
                    <a:moveTo>
                      <a:pt x="89" y="147"/>
                    </a:moveTo>
                    <a:cubicBezTo>
                      <a:pt x="99" y="147"/>
                      <a:pt x="99" y="147"/>
                      <a:pt x="99" y="147"/>
                    </a:cubicBezTo>
                    <a:cubicBezTo>
                      <a:pt x="98" y="157"/>
                      <a:pt x="98" y="157"/>
                      <a:pt x="98" y="157"/>
                    </a:cubicBezTo>
                    <a:cubicBezTo>
                      <a:pt x="89" y="156"/>
                      <a:pt x="89" y="156"/>
                      <a:pt x="89" y="156"/>
                    </a:cubicBezTo>
                    <a:lnTo>
                      <a:pt x="89" y="147"/>
                    </a:lnTo>
                    <a:close/>
                    <a:moveTo>
                      <a:pt x="89" y="146"/>
                    </a:moveTo>
                    <a:cubicBezTo>
                      <a:pt x="89" y="137"/>
                      <a:pt x="89" y="137"/>
                      <a:pt x="89" y="137"/>
                    </a:cubicBezTo>
                    <a:cubicBezTo>
                      <a:pt x="99" y="137"/>
                      <a:pt x="99" y="137"/>
                      <a:pt x="99" y="137"/>
                    </a:cubicBezTo>
                    <a:cubicBezTo>
                      <a:pt x="99" y="147"/>
                      <a:pt x="99" y="147"/>
                      <a:pt x="99" y="147"/>
                    </a:cubicBezTo>
                    <a:lnTo>
                      <a:pt x="89" y="146"/>
                    </a:lnTo>
                    <a:close/>
                    <a:moveTo>
                      <a:pt x="99" y="137"/>
                    </a:moveTo>
                    <a:cubicBezTo>
                      <a:pt x="109" y="137"/>
                      <a:pt x="109" y="137"/>
                      <a:pt x="109" y="137"/>
                    </a:cubicBezTo>
                    <a:cubicBezTo>
                      <a:pt x="108" y="147"/>
                      <a:pt x="108" y="147"/>
                      <a:pt x="108" y="147"/>
                    </a:cubicBezTo>
                    <a:cubicBezTo>
                      <a:pt x="99" y="147"/>
                      <a:pt x="99" y="147"/>
                      <a:pt x="99" y="147"/>
                    </a:cubicBezTo>
                    <a:lnTo>
                      <a:pt x="99" y="137"/>
                    </a:lnTo>
                    <a:close/>
                    <a:moveTo>
                      <a:pt x="109" y="137"/>
                    </a:moveTo>
                    <a:cubicBezTo>
                      <a:pt x="119" y="138"/>
                      <a:pt x="119" y="138"/>
                      <a:pt x="119" y="138"/>
                    </a:cubicBezTo>
                    <a:cubicBezTo>
                      <a:pt x="118" y="147"/>
                      <a:pt x="118" y="147"/>
                      <a:pt x="118" y="147"/>
                    </a:cubicBezTo>
                    <a:cubicBezTo>
                      <a:pt x="109" y="147"/>
                      <a:pt x="109" y="147"/>
                      <a:pt x="109" y="147"/>
                    </a:cubicBezTo>
                    <a:lnTo>
                      <a:pt x="109" y="137"/>
                    </a:lnTo>
                    <a:close/>
                    <a:moveTo>
                      <a:pt x="109" y="137"/>
                    </a:moveTo>
                    <a:cubicBezTo>
                      <a:pt x="109" y="128"/>
                      <a:pt x="109" y="128"/>
                      <a:pt x="109" y="128"/>
                    </a:cubicBezTo>
                    <a:cubicBezTo>
                      <a:pt x="119" y="128"/>
                      <a:pt x="119" y="128"/>
                      <a:pt x="119" y="128"/>
                    </a:cubicBezTo>
                    <a:cubicBezTo>
                      <a:pt x="119" y="138"/>
                      <a:pt x="119" y="138"/>
                      <a:pt x="119" y="138"/>
                    </a:cubicBezTo>
                    <a:lnTo>
                      <a:pt x="109" y="137"/>
                    </a:lnTo>
                    <a:close/>
                    <a:moveTo>
                      <a:pt x="119" y="128"/>
                    </a:moveTo>
                    <a:cubicBezTo>
                      <a:pt x="129" y="128"/>
                      <a:pt x="129" y="128"/>
                      <a:pt x="129" y="128"/>
                    </a:cubicBezTo>
                    <a:cubicBezTo>
                      <a:pt x="128" y="138"/>
                      <a:pt x="128" y="138"/>
                      <a:pt x="128" y="138"/>
                    </a:cubicBezTo>
                    <a:cubicBezTo>
                      <a:pt x="119" y="138"/>
                      <a:pt x="119" y="138"/>
                      <a:pt x="119" y="138"/>
                    </a:cubicBezTo>
                    <a:lnTo>
                      <a:pt x="119" y="128"/>
                    </a:lnTo>
                    <a:close/>
                    <a:moveTo>
                      <a:pt x="129" y="128"/>
                    </a:moveTo>
                    <a:cubicBezTo>
                      <a:pt x="138" y="129"/>
                      <a:pt x="138" y="129"/>
                      <a:pt x="138" y="129"/>
                    </a:cubicBezTo>
                    <a:cubicBezTo>
                      <a:pt x="138" y="138"/>
                      <a:pt x="138" y="138"/>
                      <a:pt x="138" y="138"/>
                    </a:cubicBezTo>
                    <a:cubicBezTo>
                      <a:pt x="129" y="138"/>
                      <a:pt x="129" y="138"/>
                      <a:pt x="129" y="138"/>
                    </a:cubicBezTo>
                    <a:lnTo>
                      <a:pt x="129" y="128"/>
                    </a:lnTo>
                    <a:close/>
                    <a:moveTo>
                      <a:pt x="129" y="128"/>
                    </a:moveTo>
                    <a:cubicBezTo>
                      <a:pt x="129" y="119"/>
                      <a:pt x="129" y="119"/>
                      <a:pt x="129" y="119"/>
                    </a:cubicBezTo>
                    <a:cubicBezTo>
                      <a:pt x="139" y="119"/>
                      <a:pt x="139" y="119"/>
                      <a:pt x="139" y="119"/>
                    </a:cubicBezTo>
                    <a:cubicBezTo>
                      <a:pt x="138" y="129"/>
                      <a:pt x="138" y="129"/>
                      <a:pt x="138" y="129"/>
                    </a:cubicBezTo>
                    <a:lnTo>
                      <a:pt x="129" y="128"/>
                    </a:lnTo>
                    <a:close/>
                    <a:moveTo>
                      <a:pt x="139" y="119"/>
                    </a:moveTo>
                    <a:cubicBezTo>
                      <a:pt x="149" y="119"/>
                      <a:pt x="149" y="119"/>
                      <a:pt x="149" y="119"/>
                    </a:cubicBezTo>
                    <a:cubicBezTo>
                      <a:pt x="148" y="129"/>
                      <a:pt x="148" y="129"/>
                      <a:pt x="148" y="129"/>
                    </a:cubicBezTo>
                    <a:cubicBezTo>
                      <a:pt x="139" y="129"/>
                      <a:pt x="139" y="129"/>
                      <a:pt x="139" y="129"/>
                    </a:cubicBezTo>
                    <a:lnTo>
                      <a:pt x="139" y="119"/>
                    </a:lnTo>
                    <a:close/>
                    <a:moveTo>
                      <a:pt x="149" y="119"/>
                    </a:moveTo>
                    <a:cubicBezTo>
                      <a:pt x="158" y="120"/>
                      <a:pt x="158" y="120"/>
                      <a:pt x="158" y="120"/>
                    </a:cubicBezTo>
                    <a:cubicBezTo>
                      <a:pt x="158" y="129"/>
                      <a:pt x="158" y="129"/>
                      <a:pt x="158" y="129"/>
                    </a:cubicBezTo>
                    <a:cubicBezTo>
                      <a:pt x="148" y="129"/>
                      <a:pt x="148" y="129"/>
                      <a:pt x="148" y="129"/>
                    </a:cubicBezTo>
                    <a:lnTo>
                      <a:pt x="149" y="119"/>
                    </a:lnTo>
                    <a:close/>
                    <a:moveTo>
                      <a:pt x="149" y="119"/>
                    </a:moveTo>
                    <a:cubicBezTo>
                      <a:pt x="149" y="109"/>
                      <a:pt x="149" y="109"/>
                      <a:pt x="149" y="109"/>
                    </a:cubicBezTo>
                    <a:cubicBezTo>
                      <a:pt x="159" y="110"/>
                      <a:pt x="159" y="110"/>
                      <a:pt x="159" y="110"/>
                    </a:cubicBezTo>
                    <a:cubicBezTo>
                      <a:pt x="158" y="119"/>
                      <a:pt x="158" y="119"/>
                      <a:pt x="158" y="119"/>
                    </a:cubicBezTo>
                    <a:lnTo>
                      <a:pt x="149" y="119"/>
                    </a:lnTo>
                    <a:close/>
                    <a:moveTo>
                      <a:pt x="159" y="110"/>
                    </a:moveTo>
                    <a:cubicBezTo>
                      <a:pt x="168" y="110"/>
                      <a:pt x="168" y="110"/>
                      <a:pt x="168" y="110"/>
                    </a:cubicBezTo>
                    <a:cubicBezTo>
                      <a:pt x="168" y="120"/>
                      <a:pt x="168" y="120"/>
                      <a:pt x="168" y="120"/>
                    </a:cubicBezTo>
                    <a:cubicBezTo>
                      <a:pt x="159" y="119"/>
                      <a:pt x="159" y="119"/>
                      <a:pt x="159" y="119"/>
                    </a:cubicBezTo>
                    <a:lnTo>
                      <a:pt x="159" y="110"/>
                    </a:lnTo>
                    <a:close/>
                    <a:moveTo>
                      <a:pt x="159" y="110"/>
                    </a:moveTo>
                    <a:cubicBezTo>
                      <a:pt x="159" y="100"/>
                      <a:pt x="159" y="100"/>
                      <a:pt x="159" y="100"/>
                    </a:cubicBezTo>
                    <a:cubicBezTo>
                      <a:pt x="169" y="100"/>
                      <a:pt x="169" y="100"/>
                      <a:pt x="169" y="100"/>
                    </a:cubicBezTo>
                    <a:cubicBezTo>
                      <a:pt x="168" y="110"/>
                      <a:pt x="168" y="110"/>
                      <a:pt x="168" y="110"/>
                    </a:cubicBezTo>
                    <a:lnTo>
                      <a:pt x="159" y="110"/>
                    </a:lnTo>
                    <a:close/>
                    <a:moveTo>
                      <a:pt x="169" y="100"/>
                    </a:moveTo>
                    <a:cubicBezTo>
                      <a:pt x="179" y="101"/>
                      <a:pt x="179" y="101"/>
                      <a:pt x="179" y="101"/>
                    </a:cubicBezTo>
                    <a:cubicBezTo>
                      <a:pt x="178" y="110"/>
                      <a:pt x="178" y="110"/>
                      <a:pt x="178" y="110"/>
                    </a:cubicBezTo>
                    <a:cubicBezTo>
                      <a:pt x="169" y="110"/>
                      <a:pt x="169" y="110"/>
                      <a:pt x="169" y="110"/>
                    </a:cubicBezTo>
                    <a:lnTo>
                      <a:pt x="169" y="100"/>
                    </a:lnTo>
                    <a:close/>
                    <a:moveTo>
                      <a:pt x="169" y="100"/>
                    </a:moveTo>
                    <a:cubicBezTo>
                      <a:pt x="169" y="91"/>
                      <a:pt x="169" y="91"/>
                      <a:pt x="169" y="91"/>
                    </a:cubicBezTo>
                    <a:cubicBezTo>
                      <a:pt x="179" y="91"/>
                      <a:pt x="179" y="91"/>
                      <a:pt x="179" y="91"/>
                    </a:cubicBezTo>
                    <a:cubicBezTo>
                      <a:pt x="179" y="101"/>
                      <a:pt x="179" y="101"/>
                      <a:pt x="179" y="101"/>
                    </a:cubicBezTo>
                    <a:lnTo>
                      <a:pt x="169" y="100"/>
                    </a:lnTo>
                    <a:close/>
                    <a:moveTo>
                      <a:pt x="169" y="90"/>
                    </a:moveTo>
                    <a:cubicBezTo>
                      <a:pt x="170" y="81"/>
                      <a:pt x="170" y="81"/>
                      <a:pt x="170" y="81"/>
                    </a:cubicBezTo>
                    <a:cubicBezTo>
                      <a:pt x="179" y="81"/>
                      <a:pt x="179" y="81"/>
                      <a:pt x="179" y="81"/>
                    </a:cubicBezTo>
                    <a:cubicBezTo>
                      <a:pt x="179" y="91"/>
                      <a:pt x="179" y="91"/>
                      <a:pt x="179" y="91"/>
                    </a:cubicBezTo>
                    <a:lnTo>
                      <a:pt x="169" y="90"/>
                    </a:lnTo>
                    <a:close/>
                    <a:moveTo>
                      <a:pt x="179" y="81"/>
                    </a:moveTo>
                    <a:cubicBezTo>
                      <a:pt x="189" y="81"/>
                      <a:pt x="189" y="81"/>
                      <a:pt x="189" y="81"/>
                    </a:cubicBezTo>
                    <a:cubicBezTo>
                      <a:pt x="189" y="91"/>
                      <a:pt x="189" y="91"/>
                      <a:pt x="189" y="91"/>
                    </a:cubicBezTo>
                    <a:cubicBezTo>
                      <a:pt x="179" y="91"/>
                      <a:pt x="179" y="91"/>
                      <a:pt x="179" y="91"/>
                    </a:cubicBezTo>
                    <a:lnTo>
                      <a:pt x="179" y="81"/>
                    </a:lnTo>
                    <a:close/>
                    <a:moveTo>
                      <a:pt x="179" y="81"/>
                    </a:moveTo>
                    <a:cubicBezTo>
                      <a:pt x="180" y="71"/>
                      <a:pt x="180" y="71"/>
                      <a:pt x="180" y="71"/>
                    </a:cubicBezTo>
                    <a:cubicBezTo>
                      <a:pt x="189" y="72"/>
                      <a:pt x="189" y="72"/>
                      <a:pt x="189" y="72"/>
                    </a:cubicBezTo>
                    <a:cubicBezTo>
                      <a:pt x="189" y="81"/>
                      <a:pt x="189" y="81"/>
                      <a:pt x="189" y="81"/>
                    </a:cubicBezTo>
                    <a:lnTo>
                      <a:pt x="179" y="81"/>
                    </a:lnTo>
                    <a:close/>
                    <a:moveTo>
                      <a:pt x="180" y="71"/>
                    </a:moveTo>
                    <a:cubicBezTo>
                      <a:pt x="180" y="62"/>
                      <a:pt x="180" y="62"/>
                      <a:pt x="180" y="62"/>
                    </a:cubicBezTo>
                    <a:cubicBezTo>
                      <a:pt x="190" y="62"/>
                      <a:pt x="190" y="62"/>
                      <a:pt x="190" y="62"/>
                    </a:cubicBezTo>
                    <a:cubicBezTo>
                      <a:pt x="189" y="72"/>
                      <a:pt x="189" y="72"/>
                      <a:pt x="189" y="72"/>
                    </a:cubicBezTo>
                    <a:lnTo>
                      <a:pt x="180" y="71"/>
                    </a:lnTo>
                    <a:close/>
                    <a:moveTo>
                      <a:pt x="180" y="61"/>
                    </a:moveTo>
                    <a:cubicBezTo>
                      <a:pt x="180" y="52"/>
                      <a:pt x="180" y="52"/>
                      <a:pt x="180" y="52"/>
                    </a:cubicBezTo>
                    <a:cubicBezTo>
                      <a:pt x="190" y="52"/>
                      <a:pt x="190" y="52"/>
                      <a:pt x="190" y="52"/>
                    </a:cubicBezTo>
                    <a:cubicBezTo>
                      <a:pt x="190" y="62"/>
                      <a:pt x="190" y="62"/>
                      <a:pt x="190" y="62"/>
                    </a:cubicBezTo>
                    <a:lnTo>
                      <a:pt x="180" y="61"/>
                    </a:lnTo>
                    <a:close/>
                    <a:moveTo>
                      <a:pt x="180" y="61"/>
                    </a:moveTo>
                    <a:cubicBezTo>
                      <a:pt x="170" y="61"/>
                      <a:pt x="170" y="61"/>
                      <a:pt x="170" y="61"/>
                    </a:cubicBezTo>
                    <a:cubicBezTo>
                      <a:pt x="171" y="51"/>
                      <a:pt x="171" y="51"/>
                      <a:pt x="171" y="51"/>
                    </a:cubicBezTo>
                    <a:cubicBezTo>
                      <a:pt x="180" y="52"/>
                      <a:pt x="180" y="52"/>
                      <a:pt x="180" y="52"/>
                    </a:cubicBezTo>
                    <a:lnTo>
                      <a:pt x="180" y="61"/>
                    </a:lnTo>
                    <a:close/>
                    <a:moveTo>
                      <a:pt x="171" y="51"/>
                    </a:moveTo>
                    <a:cubicBezTo>
                      <a:pt x="171" y="42"/>
                      <a:pt x="171" y="42"/>
                      <a:pt x="171" y="42"/>
                    </a:cubicBezTo>
                    <a:cubicBezTo>
                      <a:pt x="181" y="42"/>
                      <a:pt x="181" y="42"/>
                      <a:pt x="181" y="42"/>
                    </a:cubicBezTo>
                    <a:cubicBezTo>
                      <a:pt x="180" y="52"/>
                      <a:pt x="180" y="52"/>
                      <a:pt x="180" y="52"/>
                    </a:cubicBezTo>
                    <a:lnTo>
                      <a:pt x="171" y="51"/>
                    </a:lnTo>
                    <a:close/>
                    <a:moveTo>
                      <a:pt x="171" y="51"/>
                    </a:moveTo>
                    <a:cubicBezTo>
                      <a:pt x="161" y="51"/>
                      <a:pt x="161" y="51"/>
                      <a:pt x="161" y="51"/>
                    </a:cubicBezTo>
                    <a:cubicBezTo>
                      <a:pt x="161" y="41"/>
                      <a:pt x="161" y="41"/>
                      <a:pt x="161" y="41"/>
                    </a:cubicBezTo>
                    <a:cubicBezTo>
                      <a:pt x="171" y="42"/>
                      <a:pt x="171" y="42"/>
                      <a:pt x="171" y="42"/>
                    </a:cubicBezTo>
                    <a:lnTo>
                      <a:pt x="171" y="51"/>
                    </a:lnTo>
                    <a:close/>
                    <a:moveTo>
                      <a:pt x="161" y="51"/>
                    </a:moveTo>
                    <a:cubicBezTo>
                      <a:pt x="151" y="51"/>
                      <a:pt x="151" y="51"/>
                      <a:pt x="151" y="51"/>
                    </a:cubicBezTo>
                    <a:cubicBezTo>
                      <a:pt x="152" y="41"/>
                      <a:pt x="152" y="41"/>
                      <a:pt x="152" y="41"/>
                    </a:cubicBezTo>
                    <a:cubicBezTo>
                      <a:pt x="161" y="41"/>
                      <a:pt x="161" y="41"/>
                      <a:pt x="161" y="41"/>
                    </a:cubicBezTo>
                    <a:lnTo>
                      <a:pt x="161" y="51"/>
                    </a:lnTo>
                    <a:close/>
                    <a:moveTo>
                      <a:pt x="151" y="51"/>
                    </a:moveTo>
                    <a:cubicBezTo>
                      <a:pt x="141" y="50"/>
                      <a:pt x="141" y="50"/>
                      <a:pt x="141" y="50"/>
                    </a:cubicBezTo>
                    <a:cubicBezTo>
                      <a:pt x="142" y="41"/>
                      <a:pt x="142" y="41"/>
                      <a:pt x="142" y="41"/>
                    </a:cubicBezTo>
                    <a:cubicBezTo>
                      <a:pt x="151" y="41"/>
                      <a:pt x="151" y="41"/>
                      <a:pt x="151" y="41"/>
                    </a:cubicBezTo>
                    <a:lnTo>
                      <a:pt x="151" y="51"/>
                    </a:lnTo>
                    <a:close/>
                    <a:moveTo>
                      <a:pt x="142" y="40"/>
                    </a:moveTo>
                    <a:cubicBezTo>
                      <a:pt x="142" y="31"/>
                      <a:pt x="142" y="31"/>
                      <a:pt x="142" y="31"/>
                    </a:cubicBezTo>
                    <a:cubicBezTo>
                      <a:pt x="152" y="31"/>
                      <a:pt x="152" y="31"/>
                      <a:pt x="152" y="31"/>
                    </a:cubicBezTo>
                    <a:cubicBezTo>
                      <a:pt x="151" y="41"/>
                      <a:pt x="151" y="41"/>
                      <a:pt x="151" y="41"/>
                    </a:cubicBezTo>
                    <a:lnTo>
                      <a:pt x="142" y="40"/>
                    </a:lnTo>
                    <a:close/>
                    <a:moveTo>
                      <a:pt x="142" y="40"/>
                    </a:moveTo>
                    <a:cubicBezTo>
                      <a:pt x="132" y="40"/>
                      <a:pt x="132" y="40"/>
                      <a:pt x="132" y="40"/>
                    </a:cubicBezTo>
                    <a:cubicBezTo>
                      <a:pt x="132" y="31"/>
                      <a:pt x="132" y="31"/>
                      <a:pt x="132" y="31"/>
                    </a:cubicBezTo>
                    <a:cubicBezTo>
                      <a:pt x="142" y="31"/>
                      <a:pt x="142" y="31"/>
                      <a:pt x="142" y="31"/>
                    </a:cubicBezTo>
                    <a:lnTo>
                      <a:pt x="142" y="40"/>
                    </a:lnTo>
                    <a:close/>
                    <a:moveTo>
                      <a:pt x="142" y="41"/>
                    </a:moveTo>
                    <a:cubicBezTo>
                      <a:pt x="141" y="50"/>
                      <a:pt x="141" y="50"/>
                      <a:pt x="141" y="50"/>
                    </a:cubicBezTo>
                    <a:cubicBezTo>
                      <a:pt x="132" y="50"/>
                      <a:pt x="132" y="50"/>
                      <a:pt x="132" y="50"/>
                    </a:cubicBezTo>
                    <a:cubicBezTo>
                      <a:pt x="132" y="40"/>
                      <a:pt x="132" y="40"/>
                      <a:pt x="132" y="40"/>
                    </a:cubicBezTo>
                    <a:lnTo>
                      <a:pt x="142" y="41"/>
                    </a:lnTo>
                    <a:close/>
                    <a:moveTo>
                      <a:pt x="131" y="50"/>
                    </a:move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40"/>
                      <a:pt x="122" y="40"/>
                      <a:pt x="122" y="40"/>
                    </a:cubicBezTo>
                    <a:cubicBezTo>
                      <a:pt x="132" y="40"/>
                      <a:pt x="132" y="40"/>
                      <a:pt x="132" y="40"/>
                    </a:cubicBezTo>
                    <a:lnTo>
                      <a:pt x="131" y="50"/>
                    </a:lnTo>
                    <a:close/>
                    <a:moveTo>
                      <a:pt x="122" y="50"/>
                    </a:moveTo>
                    <a:cubicBezTo>
                      <a:pt x="112" y="49"/>
                      <a:pt x="112" y="49"/>
                      <a:pt x="112" y="49"/>
                    </a:cubicBezTo>
                    <a:cubicBezTo>
                      <a:pt x="112" y="40"/>
                      <a:pt x="112" y="40"/>
                      <a:pt x="112" y="40"/>
                    </a:cubicBezTo>
                    <a:cubicBezTo>
                      <a:pt x="122" y="40"/>
                      <a:pt x="122" y="40"/>
                      <a:pt x="122" y="40"/>
                    </a:cubicBezTo>
                    <a:lnTo>
                      <a:pt x="122" y="50"/>
                    </a:lnTo>
                    <a:close/>
                    <a:moveTo>
                      <a:pt x="122" y="50"/>
                    </a:moveTo>
                    <a:cubicBezTo>
                      <a:pt x="121" y="59"/>
                      <a:pt x="121" y="59"/>
                      <a:pt x="121" y="59"/>
                    </a:cubicBezTo>
                    <a:cubicBezTo>
                      <a:pt x="112" y="59"/>
                      <a:pt x="112" y="59"/>
                      <a:pt x="112" y="59"/>
                    </a:cubicBezTo>
                    <a:cubicBezTo>
                      <a:pt x="112" y="49"/>
                      <a:pt x="112" y="49"/>
                      <a:pt x="112" y="49"/>
                    </a:cubicBezTo>
                    <a:lnTo>
                      <a:pt x="122" y="50"/>
                    </a:lnTo>
                    <a:close/>
                    <a:moveTo>
                      <a:pt x="121" y="60"/>
                    </a:moveTo>
                    <a:cubicBezTo>
                      <a:pt x="121" y="69"/>
                      <a:pt x="121" y="69"/>
                      <a:pt x="121" y="69"/>
                    </a:cubicBezTo>
                    <a:cubicBezTo>
                      <a:pt x="111" y="69"/>
                      <a:pt x="111" y="69"/>
                      <a:pt x="111" y="69"/>
                    </a:cubicBezTo>
                    <a:cubicBezTo>
                      <a:pt x="112" y="59"/>
                      <a:pt x="112" y="59"/>
                      <a:pt x="112" y="59"/>
                    </a:cubicBezTo>
                    <a:lnTo>
                      <a:pt x="121" y="60"/>
                    </a:lnTo>
                    <a:close/>
                    <a:moveTo>
                      <a:pt x="111" y="69"/>
                    </a:moveTo>
                    <a:cubicBezTo>
                      <a:pt x="102" y="68"/>
                      <a:pt x="102" y="68"/>
                      <a:pt x="102" y="68"/>
                    </a:cubicBezTo>
                    <a:cubicBezTo>
                      <a:pt x="102" y="59"/>
                      <a:pt x="102" y="59"/>
                      <a:pt x="102" y="59"/>
                    </a:cubicBezTo>
                    <a:cubicBezTo>
                      <a:pt x="112" y="59"/>
                      <a:pt x="112" y="59"/>
                      <a:pt x="112" y="59"/>
                    </a:cubicBezTo>
                    <a:lnTo>
                      <a:pt x="111" y="69"/>
                    </a:lnTo>
                    <a:close/>
                    <a:moveTo>
                      <a:pt x="111" y="69"/>
                    </a:moveTo>
                    <a:cubicBezTo>
                      <a:pt x="111" y="79"/>
                      <a:pt x="111" y="79"/>
                      <a:pt x="111" y="79"/>
                    </a:cubicBezTo>
                    <a:cubicBezTo>
                      <a:pt x="101" y="78"/>
                      <a:pt x="101" y="78"/>
                      <a:pt x="101" y="78"/>
                    </a:cubicBezTo>
                    <a:cubicBezTo>
                      <a:pt x="102" y="69"/>
                      <a:pt x="102" y="69"/>
                      <a:pt x="102" y="69"/>
                    </a:cubicBezTo>
                    <a:lnTo>
                      <a:pt x="111" y="69"/>
                    </a:lnTo>
                    <a:close/>
                    <a:moveTo>
                      <a:pt x="101" y="78"/>
                    </a:moveTo>
                    <a:cubicBezTo>
                      <a:pt x="91" y="78"/>
                      <a:pt x="91" y="78"/>
                      <a:pt x="91" y="78"/>
                    </a:cubicBezTo>
                    <a:cubicBezTo>
                      <a:pt x="92" y="68"/>
                      <a:pt x="92" y="68"/>
                      <a:pt x="92" y="68"/>
                    </a:cubicBezTo>
                    <a:cubicBezTo>
                      <a:pt x="101" y="69"/>
                      <a:pt x="101" y="69"/>
                      <a:pt x="101" y="69"/>
                    </a:cubicBezTo>
                    <a:lnTo>
                      <a:pt x="101" y="78"/>
                    </a:lnTo>
                    <a:close/>
                    <a:moveTo>
                      <a:pt x="101" y="78"/>
                    </a:moveTo>
                    <a:cubicBezTo>
                      <a:pt x="101" y="88"/>
                      <a:pt x="101" y="88"/>
                      <a:pt x="101" y="88"/>
                    </a:cubicBezTo>
                    <a:cubicBezTo>
                      <a:pt x="91" y="88"/>
                      <a:pt x="91" y="88"/>
                      <a:pt x="91" y="88"/>
                    </a:cubicBezTo>
                    <a:cubicBezTo>
                      <a:pt x="91" y="78"/>
                      <a:pt x="91" y="78"/>
                      <a:pt x="91" y="78"/>
                    </a:cubicBezTo>
                    <a:lnTo>
                      <a:pt x="101" y="78"/>
                    </a:lnTo>
                    <a:close/>
                    <a:moveTo>
                      <a:pt x="91" y="88"/>
                    </a:moveTo>
                    <a:cubicBezTo>
                      <a:pt x="81" y="87"/>
                      <a:pt x="81" y="87"/>
                      <a:pt x="81" y="87"/>
                    </a:cubicBezTo>
                    <a:cubicBezTo>
                      <a:pt x="82" y="78"/>
                      <a:pt x="82" y="78"/>
                      <a:pt x="82" y="78"/>
                    </a:cubicBezTo>
                    <a:cubicBezTo>
                      <a:pt x="91" y="78"/>
                      <a:pt x="91" y="78"/>
                      <a:pt x="91" y="78"/>
                    </a:cubicBezTo>
                    <a:lnTo>
                      <a:pt x="91" y="88"/>
                    </a:lnTo>
                    <a:close/>
                    <a:moveTo>
                      <a:pt x="91" y="88"/>
                    </a:moveTo>
                    <a:cubicBezTo>
                      <a:pt x="91" y="97"/>
                      <a:pt x="91" y="97"/>
                      <a:pt x="91" y="97"/>
                    </a:cubicBezTo>
                    <a:cubicBezTo>
                      <a:pt x="81" y="97"/>
                      <a:pt x="81" y="97"/>
                      <a:pt x="81" y="97"/>
                    </a:cubicBezTo>
                    <a:cubicBezTo>
                      <a:pt x="81" y="88"/>
                      <a:pt x="81" y="88"/>
                      <a:pt x="81" y="88"/>
                    </a:cubicBezTo>
                    <a:lnTo>
                      <a:pt x="91" y="88"/>
                    </a:lnTo>
                    <a:close/>
                    <a:moveTo>
                      <a:pt x="91" y="98"/>
                    </a:moveTo>
                    <a:cubicBezTo>
                      <a:pt x="90" y="107"/>
                      <a:pt x="90" y="107"/>
                      <a:pt x="90" y="107"/>
                    </a:cubicBezTo>
                    <a:cubicBezTo>
                      <a:pt x="81" y="107"/>
                      <a:pt x="81" y="107"/>
                      <a:pt x="81" y="107"/>
                    </a:cubicBezTo>
                    <a:cubicBezTo>
                      <a:pt x="81" y="97"/>
                      <a:pt x="81" y="97"/>
                      <a:pt x="81" y="97"/>
                    </a:cubicBezTo>
                    <a:lnTo>
                      <a:pt x="91" y="98"/>
                    </a:lnTo>
                    <a:close/>
                    <a:moveTo>
                      <a:pt x="80" y="107"/>
                    </a:moveTo>
                    <a:cubicBezTo>
                      <a:pt x="71" y="107"/>
                      <a:pt x="71" y="107"/>
                      <a:pt x="71" y="107"/>
                    </a:cubicBezTo>
                    <a:cubicBezTo>
                      <a:pt x="71" y="97"/>
                      <a:pt x="71" y="97"/>
                      <a:pt x="71" y="97"/>
                    </a:cubicBezTo>
                    <a:cubicBezTo>
                      <a:pt x="81" y="97"/>
                      <a:pt x="81" y="97"/>
                      <a:pt x="81" y="97"/>
                    </a:cubicBezTo>
                    <a:lnTo>
                      <a:pt x="80" y="107"/>
                    </a:lnTo>
                    <a:close/>
                    <a:moveTo>
                      <a:pt x="80" y="107"/>
                    </a:moveTo>
                    <a:cubicBezTo>
                      <a:pt x="80" y="117"/>
                      <a:pt x="80" y="117"/>
                      <a:pt x="80" y="117"/>
                    </a:cubicBezTo>
                    <a:cubicBezTo>
                      <a:pt x="70" y="116"/>
                      <a:pt x="70" y="116"/>
                      <a:pt x="70" y="116"/>
                    </a:cubicBezTo>
                    <a:cubicBezTo>
                      <a:pt x="71" y="107"/>
                      <a:pt x="71" y="107"/>
                      <a:pt x="71" y="107"/>
                    </a:cubicBezTo>
                    <a:lnTo>
                      <a:pt x="80" y="107"/>
                    </a:lnTo>
                    <a:close/>
                    <a:moveTo>
                      <a:pt x="80" y="117"/>
                    </a:moveTo>
                    <a:cubicBezTo>
                      <a:pt x="80" y="126"/>
                      <a:pt x="80" y="126"/>
                      <a:pt x="80" y="126"/>
                    </a:cubicBezTo>
                    <a:cubicBezTo>
                      <a:pt x="70" y="126"/>
                      <a:pt x="70" y="126"/>
                      <a:pt x="70" y="126"/>
                    </a:cubicBezTo>
                    <a:cubicBezTo>
                      <a:pt x="70" y="117"/>
                      <a:pt x="70" y="117"/>
                      <a:pt x="70" y="117"/>
                    </a:cubicBezTo>
                    <a:lnTo>
                      <a:pt x="80" y="117"/>
                    </a:lnTo>
                    <a:close/>
                    <a:moveTo>
                      <a:pt x="70" y="126"/>
                    </a:moveTo>
                    <a:cubicBezTo>
                      <a:pt x="60" y="126"/>
                      <a:pt x="60" y="126"/>
                      <a:pt x="60" y="126"/>
                    </a:cubicBezTo>
                    <a:cubicBezTo>
                      <a:pt x="61" y="116"/>
                      <a:pt x="61" y="116"/>
                      <a:pt x="61" y="116"/>
                    </a:cubicBezTo>
                    <a:cubicBezTo>
                      <a:pt x="70" y="117"/>
                      <a:pt x="70" y="117"/>
                      <a:pt x="70" y="117"/>
                    </a:cubicBezTo>
                    <a:lnTo>
                      <a:pt x="70" y="126"/>
                    </a:lnTo>
                    <a:close/>
                    <a:moveTo>
                      <a:pt x="70" y="126"/>
                    </a:moveTo>
                    <a:cubicBezTo>
                      <a:pt x="70" y="136"/>
                      <a:pt x="70" y="136"/>
                      <a:pt x="70" y="136"/>
                    </a:cubicBezTo>
                    <a:cubicBezTo>
                      <a:pt x="60" y="136"/>
                      <a:pt x="60" y="136"/>
                      <a:pt x="60" y="136"/>
                    </a:cubicBezTo>
                    <a:cubicBezTo>
                      <a:pt x="60" y="126"/>
                      <a:pt x="60" y="126"/>
                      <a:pt x="60" y="126"/>
                    </a:cubicBezTo>
                    <a:lnTo>
                      <a:pt x="70" y="126"/>
                    </a:lnTo>
                    <a:close/>
                    <a:moveTo>
                      <a:pt x="70" y="136"/>
                    </a:moveTo>
                    <a:cubicBezTo>
                      <a:pt x="69" y="146"/>
                      <a:pt x="69" y="146"/>
                      <a:pt x="69" y="146"/>
                    </a:cubicBezTo>
                    <a:cubicBezTo>
                      <a:pt x="60" y="145"/>
                      <a:pt x="60" y="145"/>
                      <a:pt x="60" y="145"/>
                    </a:cubicBezTo>
                    <a:cubicBezTo>
                      <a:pt x="60" y="136"/>
                      <a:pt x="60" y="136"/>
                      <a:pt x="60" y="136"/>
                    </a:cubicBezTo>
                    <a:lnTo>
                      <a:pt x="70" y="136"/>
                    </a:lnTo>
                    <a:close/>
                    <a:moveTo>
                      <a:pt x="69" y="146"/>
                    </a:moveTo>
                    <a:cubicBezTo>
                      <a:pt x="69" y="156"/>
                      <a:pt x="69" y="156"/>
                      <a:pt x="69" y="156"/>
                    </a:cubicBezTo>
                    <a:cubicBezTo>
                      <a:pt x="59" y="155"/>
                      <a:pt x="59" y="155"/>
                      <a:pt x="59" y="155"/>
                    </a:cubicBezTo>
                    <a:cubicBezTo>
                      <a:pt x="60" y="146"/>
                      <a:pt x="60" y="146"/>
                      <a:pt x="60" y="146"/>
                    </a:cubicBezTo>
                    <a:lnTo>
                      <a:pt x="69" y="146"/>
                    </a:lnTo>
                    <a:close/>
                    <a:moveTo>
                      <a:pt x="59" y="155"/>
                    </a:moveTo>
                    <a:cubicBezTo>
                      <a:pt x="50" y="155"/>
                      <a:pt x="50" y="155"/>
                      <a:pt x="50" y="155"/>
                    </a:cubicBezTo>
                    <a:cubicBezTo>
                      <a:pt x="50" y="145"/>
                      <a:pt x="50" y="145"/>
                      <a:pt x="50" y="145"/>
                    </a:cubicBezTo>
                    <a:cubicBezTo>
                      <a:pt x="60" y="146"/>
                      <a:pt x="60" y="146"/>
                      <a:pt x="60" y="146"/>
                    </a:cubicBezTo>
                    <a:lnTo>
                      <a:pt x="59" y="155"/>
                    </a:lnTo>
                    <a:close/>
                    <a:moveTo>
                      <a:pt x="59" y="155"/>
                    </a:moveTo>
                    <a:cubicBezTo>
                      <a:pt x="59" y="165"/>
                      <a:pt x="59" y="165"/>
                      <a:pt x="59" y="165"/>
                    </a:cubicBezTo>
                    <a:cubicBezTo>
                      <a:pt x="49" y="165"/>
                      <a:pt x="49" y="165"/>
                      <a:pt x="49" y="165"/>
                    </a:cubicBezTo>
                    <a:cubicBezTo>
                      <a:pt x="50" y="155"/>
                      <a:pt x="50" y="155"/>
                      <a:pt x="50" y="155"/>
                    </a:cubicBezTo>
                    <a:lnTo>
                      <a:pt x="59" y="155"/>
                    </a:lnTo>
                    <a:close/>
                    <a:moveTo>
                      <a:pt x="59" y="165"/>
                    </a:moveTo>
                    <a:cubicBezTo>
                      <a:pt x="69" y="165"/>
                      <a:pt x="69" y="165"/>
                      <a:pt x="69" y="165"/>
                    </a:cubicBezTo>
                    <a:cubicBezTo>
                      <a:pt x="68" y="175"/>
                      <a:pt x="68" y="175"/>
                      <a:pt x="68" y="175"/>
                    </a:cubicBezTo>
                    <a:cubicBezTo>
                      <a:pt x="59" y="175"/>
                      <a:pt x="59" y="175"/>
                      <a:pt x="59" y="175"/>
                    </a:cubicBezTo>
                    <a:lnTo>
                      <a:pt x="59" y="165"/>
                    </a:lnTo>
                    <a:close/>
                    <a:moveTo>
                      <a:pt x="69" y="165"/>
                    </a:moveTo>
                    <a:cubicBezTo>
                      <a:pt x="78" y="166"/>
                      <a:pt x="78" y="166"/>
                      <a:pt x="78" y="166"/>
                    </a:cubicBezTo>
                    <a:cubicBezTo>
                      <a:pt x="78" y="175"/>
                      <a:pt x="78" y="175"/>
                      <a:pt x="78" y="175"/>
                    </a:cubicBezTo>
                    <a:cubicBezTo>
                      <a:pt x="68" y="175"/>
                      <a:pt x="68" y="175"/>
                      <a:pt x="68" y="175"/>
                    </a:cubicBezTo>
                    <a:lnTo>
                      <a:pt x="69" y="165"/>
                    </a:lnTo>
                    <a:close/>
                    <a:moveTo>
                      <a:pt x="79" y="166"/>
                    </a:moveTo>
                    <a:cubicBezTo>
                      <a:pt x="88" y="166"/>
                      <a:pt x="88" y="166"/>
                      <a:pt x="88" y="166"/>
                    </a:cubicBezTo>
                    <a:cubicBezTo>
                      <a:pt x="88" y="176"/>
                      <a:pt x="88" y="176"/>
                      <a:pt x="88" y="176"/>
                    </a:cubicBezTo>
                    <a:cubicBezTo>
                      <a:pt x="78" y="175"/>
                      <a:pt x="78" y="175"/>
                      <a:pt x="78" y="175"/>
                    </a:cubicBezTo>
                    <a:lnTo>
                      <a:pt x="79" y="166"/>
                    </a:lnTo>
                    <a:close/>
                    <a:moveTo>
                      <a:pt x="79" y="166"/>
                    </a:moveTo>
                    <a:cubicBezTo>
                      <a:pt x="79" y="156"/>
                      <a:pt x="79" y="156"/>
                      <a:pt x="79" y="156"/>
                    </a:cubicBezTo>
                    <a:cubicBezTo>
                      <a:pt x="89" y="156"/>
                      <a:pt x="89" y="156"/>
                      <a:pt x="89" y="156"/>
                    </a:cubicBezTo>
                    <a:cubicBezTo>
                      <a:pt x="88" y="166"/>
                      <a:pt x="88" y="166"/>
                      <a:pt x="88" y="166"/>
                    </a:cubicBezTo>
                    <a:lnTo>
                      <a:pt x="79" y="166"/>
                    </a:lnTo>
                    <a:close/>
                    <a:moveTo>
                      <a:pt x="89" y="156"/>
                    </a:moveTo>
                    <a:cubicBezTo>
                      <a:pt x="98" y="157"/>
                      <a:pt x="98" y="157"/>
                      <a:pt x="98" y="157"/>
                    </a:cubicBezTo>
                    <a:cubicBezTo>
                      <a:pt x="98" y="166"/>
                      <a:pt x="98" y="166"/>
                      <a:pt x="98" y="166"/>
                    </a:cubicBezTo>
                    <a:cubicBezTo>
                      <a:pt x="88" y="166"/>
                      <a:pt x="88" y="166"/>
                      <a:pt x="88" y="166"/>
                    </a:cubicBezTo>
                    <a:lnTo>
                      <a:pt x="89" y="156"/>
                    </a:lnTo>
                    <a:close/>
                    <a:moveTo>
                      <a:pt x="98" y="157"/>
                    </a:moveTo>
                    <a:cubicBezTo>
                      <a:pt x="108" y="157"/>
                      <a:pt x="108" y="157"/>
                      <a:pt x="108" y="157"/>
                    </a:cubicBezTo>
                    <a:cubicBezTo>
                      <a:pt x="108" y="167"/>
                      <a:pt x="108" y="167"/>
                      <a:pt x="108" y="167"/>
                    </a:cubicBezTo>
                    <a:cubicBezTo>
                      <a:pt x="98" y="166"/>
                      <a:pt x="98" y="166"/>
                      <a:pt x="98" y="166"/>
                    </a:cubicBezTo>
                    <a:lnTo>
                      <a:pt x="98" y="157"/>
                    </a:lnTo>
                    <a:close/>
                    <a:moveTo>
                      <a:pt x="98" y="157"/>
                    </a:moveTo>
                    <a:cubicBezTo>
                      <a:pt x="99" y="147"/>
                      <a:pt x="99" y="147"/>
                      <a:pt x="99" y="147"/>
                    </a:cubicBezTo>
                    <a:cubicBezTo>
                      <a:pt x="108" y="147"/>
                      <a:pt x="108" y="147"/>
                      <a:pt x="108" y="147"/>
                    </a:cubicBezTo>
                    <a:cubicBezTo>
                      <a:pt x="108" y="157"/>
                      <a:pt x="108" y="157"/>
                      <a:pt x="108" y="157"/>
                    </a:cubicBezTo>
                    <a:lnTo>
                      <a:pt x="98" y="157"/>
                    </a:lnTo>
                    <a:close/>
                    <a:moveTo>
                      <a:pt x="109" y="147"/>
                    </a:moveTo>
                    <a:cubicBezTo>
                      <a:pt x="118" y="148"/>
                      <a:pt x="118" y="148"/>
                      <a:pt x="118" y="148"/>
                    </a:cubicBezTo>
                    <a:cubicBezTo>
                      <a:pt x="118" y="157"/>
                      <a:pt x="118" y="157"/>
                      <a:pt x="118" y="157"/>
                    </a:cubicBezTo>
                    <a:cubicBezTo>
                      <a:pt x="108" y="157"/>
                      <a:pt x="108" y="157"/>
                      <a:pt x="108" y="157"/>
                    </a:cubicBezTo>
                    <a:lnTo>
                      <a:pt x="109" y="147"/>
                    </a:lnTo>
                    <a:close/>
                    <a:moveTo>
                      <a:pt x="118" y="148"/>
                    </a:moveTo>
                    <a:cubicBezTo>
                      <a:pt x="128" y="148"/>
                      <a:pt x="128" y="148"/>
                      <a:pt x="128" y="148"/>
                    </a:cubicBezTo>
                    <a:cubicBezTo>
                      <a:pt x="128" y="158"/>
                      <a:pt x="128" y="158"/>
                      <a:pt x="128" y="158"/>
                    </a:cubicBezTo>
                    <a:cubicBezTo>
                      <a:pt x="118" y="157"/>
                      <a:pt x="118" y="157"/>
                      <a:pt x="118" y="157"/>
                    </a:cubicBezTo>
                    <a:lnTo>
                      <a:pt x="118" y="148"/>
                    </a:lnTo>
                    <a:close/>
                    <a:moveTo>
                      <a:pt x="118" y="147"/>
                    </a:moveTo>
                    <a:cubicBezTo>
                      <a:pt x="119" y="138"/>
                      <a:pt x="119" y="138"/>
                      <a:pt x="119" y="138"/>
                    </a:cubicBezTo>
                    <a:cubicBezTo>
                      <a:pt x="128" y="138"/>
                      <a:pt x="128" y="138"/>
                      <a:pt x="128" y="138"/>
                    </a:cubicBezTo>
                    <a:cubicBezTo>
                      <a:pt x="128" y="148"/>
                      <a:pt x="128" y="148"/>
                      <a:pt x="128" y="148"/>
                    </a:cubicBezTo>
                    <a:lnTo>
                      <a:pt x="118" y="147"/>
                    </a:lnTo>
                    <a:close/>
                    <a:moveTo>
                      <a:pt x="129" y="138"/>
                    </a:moveTo>
                    <a:cubicBezTo>
                      <a:pt x="138" y="138"/>
                      <a:pt x="138" y="138"/>
                      <a:pt x="138" y="138"/>
                    </a:cubicBezTo>
                    <a:cubicBezTo>
                      <a:pt x="138" y="148"/>
                      <a:pt x="138" y="148"/>
                      <a:pt x="138" y="148"/>
                    </a:cubicBezTo>
                    <a:cubicBezTo>
                      <a:pt x="128" y="148"/>
                      <a:pt x="128" y="148"/>
                      <a:pt x="128" y="148"/>
                    </a:cubicBezTo>
                    <a:lnTo>
                      <a:pt x="129" y="138"/>
                    </a:lnTo>
                    <a:close/>
                    <a:moveTo>
                      <a:pt x="138" y="138"/>
                    </a:moveTo>
                    <a:cubicBezTo>
                      <a:pt x="148" y="139"/>
                      <a:pt x="148" y="139"/>
                      <a:pt x="148" y="139"/>
                    </a:cubicBezTo>
                    <a:cubicBezTo>
                      <a:pt x="148" y="148"/>
                      <a:pt x="148" y="148"/>
                      <a:pt x="148" y="148"/>
                    </a:cubicBezTo>
                    <a:cubicBezTo>
                      <a:pt x="138" y="148"/>
                      <a:pt x="138" y="148"/>
                      <a:pt x="138" y="148"/>
                    </a:cubicBezTo>
                    <a:lnTo>
                      <a:pt x="138" y="138"/>
                    </a:lnTo>
                    <a:close/>
                    <a:moveTo>
                      <a:pt x="138" y="138"/>
                    </a:moveTo>
                    <a:cubicBezTo>
                      <a:pt x="139" y="129"/>
                      <a:pt x="139" y="129"/>
                      <a:pt x="139" y="129"/>
                    </a:cubicBezTo>
                    <a:cubicBezTo>
                      <a:pt x="148" y="129"/>
                      <a:pt x="148" y="129"/>
                      <a:pt x="148" y="129"/>
                    </a:cubicBezTo>
                    <a:cubicBezTo>
                      <a:pt x="148" y="139"/>
                      <a:pt x="148" y="139"/>
                      <a:pt x="148" y="139"/>
                    </a:cubicBezTo>
                    <a:lnTo>
                      <a:pt x="138" y="138"/>
                    </a:lnTo>
                    <a:close/>
                    <a:moveTo>
                      <a:pt x="148" y="129"/>
                    </a:moveTo>
                    <a:cubicBezTo>
                      <a:pt x="158" y="129"/>
                      <a:pt x="158" y="129"/>
                      <a:pt x="158" y="129"/>
                    </a:cubicBezTo>
                    <a:cubicBezTo>
                      <a:pt x="158" y="139"/>
                      <a:pt x="158" y="139"/>
                      <a:pt x="158" y="139"/>
                    </a:cubicBezTo>
                    <a:cubicBezTo>
                      <a:pt x="148" y="139"/>
                      <a:pt x="148" y="139"/>
                      <a:pt x="148" y="139"/>
                    </a:cubicBezTo>
                    <a:lnTo>
                      <a:pt x="148" y="129"/>
                    </a:lnTo>
                    <a:close/>
                    <a:moveTo>
                      <a:pt x="158" y="129"/>
                    </a:moveTo>
                    <a:cubicBezTo>
                      <a:pt x="168" y="130"/>
                      <a:pt x="168" y="130"/>
                      <a:pt x="168" y="130"/>
                    </a:cubicBezTo>
                    <a:cubicBezTo>
                      <a:pt x="167" y="139"/>
                      <a:pt x="167" y="139"/>
                      <a:pt x="167" y="139"/>
                    </a:cubicBezTo>
                    <a:cubicBezTo>
                      <a:pt x="158" y="139"/>
                      <a:pt x="158" y="139"/>
                      <a:pt x="158" y="139"/>
                    </a:cubicBezTo>
                    <a:lnTo>
                      <a:pt x="158" y="129"/>
                    </a:lnTo>
                    <a:close/>
                    <a:moveTo>
                      <a:pt x="158" y="129"/>
                    </a:moveTo>
                    <a:cubicBezTo>
                      <a:pt x="159" y="120"/>
                      <a:pt x="159" y="120"/>
                      <a:pt x="159" y="120"/>
                    </a:cubicBezTo>
                    <a:cubicBezTo>
                      <a:pt x="168" y="120"/>
                      <a:pt x="168" y="120"/>
                      <a:pt x="168" y="120"/>
                    </a:cubicBezTo>
                    <a:cubicBezTo>
                      <a:pt x="168" y="130"/>
                      <a:pt x="168" y="130"/>
                      <a:pt x="168" y="130"/>
                    </a:cubicBezTo>
                    <a:lnTo>
                      <a:pt x="158" y="129"/>
                    </a:lnTo>
                    <a:close/>
                    <a:moveTo>
                      <a:pt x="168" y="120"/>
                    </a:moveTo>
                    <a:cubicBezTo>
                      <a:pt x="178" y="120"/>
                      <a:pt x="178" y="120"/>
                      <a:pt x="178" y="120"/>
                    </a:cubicBezTo>
                    <a:cubicBezTo>
                      <a:pt x="178" y="130"/>
                      <a:pt x="178" y="130"/>
                      <a:pt x="178" y="130"/>
                    </a:cubicBezTo>
                    <a:cubicBezTo>
                      <a:pt x="168" y="130"/>
                      <a:pt x="168" y="130"/>
                      <a:pt x="168" y="130"/>
                    </a:cubicBezTo>
                    <a:lnTo>
                      <a:pt x="168" y="120"/>
                    </a:lnTo>
                    <a:close/>
                    <a:moveTo>
                      <a:pt x="168" y="120"/>
                    </a:moveTo>
                    <a:cubicBezTo>
                      <a:pt x="169" y="110"/>
                      <a:pt x="169" y="110"/>
                      <a:pt x="169" y="110"/>
                    </a:cubicBezTo>
                    <a:cubicBezTo>
                      <a:pt x="178" y="111"/>
                      <a:pt x="178" y="111"/>
                      <a:pt x="178" y="111"/>
                    </a:cubicBezTo>
                    <a:cubicBezTo>
                      <a:pt x="178" y="120"/>
                      <a:pt x="178" y="120"/>
                      <a:pt x="178" y="120"/>
                    </a:cubicBezTo>
                    <a:lnTo>
                      <a:pt x="168" y="120"/>
                    </a:lnTo>
                    <a:close/>
                    <a:moveTo>
                      <a:pt x="178" y="111"/>
                    </a:moveTo>
                    <a:cubicBezTo>
                      <a:pt x="188" y="111"/>
                      <a:pt x="188" y="111"/>
                      <a:pt x="188" y="111"/>
                    </a:cubicBezTo>
                    <a:cubicBezTo>
                      <a:pt x="188" y="120"/>
                      <a:pt x="188" y="120"/>
                      <a:pt x="188" y="120"/>
                    </a:cubicBezTo>
                    <a:cubicBezTo>
                      <a:pt x="178" y="120"/>
                      <a:pt x="178" y="120"/>
                      <a:pt x="178" y="120"/>
                    </a:cubicBezTo>
                    <a:lnTo>
                      <a:pt x="178" y="111"/>
                    </a:lnTo>
                    <a:close/>
                    <a:moveTo>
                      <a:pt x="178" y="110"/>
                    </a:moveTo>
                    <a:cubicBezTo>
                      <a:pt x="179" y="101"/>
                      <a:pt x="179" y="101"/>
                      <a:pt x="179" y="101"/>
                    </a:cubicBezTo>
                    <a:cubicBezTo>
                      <a:pt x="188" y="101"/>
                      <a:pt x="188" y="101"/>
                      <a:pt x="188" y="101"/>
                    </a:cubicBezTo>
                    <a:cubicBezTo>
                      <a:pt x="188" y="111"/>
                      <a:pt x="188" y="111"/>
                      <a:pt x="188" y="111"/>
                    </a:cubicBezTo>
                    <a:lnTo>
                      <a:pt x="178" y="110"/>
                    </a:lnTo>
                    <a:close/>
                    <a:moveTo>
                      <a:pt x="179" y="101"/>
                    </a:moveTo>
                    <a:cubicBezTo>
                      <a:pt x="179" y="91"/>
                      <a:pt x="179" y="91"/>
                      <a:pt x="179" y="91"/>
                    </a:cubicBezTo>
                    <a:cubicBezTo>
                      <a:pt x="189" y="91"/>
                      <a:pt x="189" y="91"/>
                      <a:pt x="189" y="91"/>
                    </a:cubicBezTo>
                    <a:cubicBezTo>
                      <a:pt x="188" y="101"/>
                      <a:pt x="188" y="101"/>
                      <a:pt x="188" y="101"/>
                    </a:cubicBezTo>
                    <a:lnTo>
                      <a:pt x="179" y="101"/>
                    </a:lnTo>
                    <a:close/>
                    <a:moveTo>
                      <a:pt x="189" y="91"/>
                    </a:moveTo>
                    <a:cubicBezTo>
                      <a:pt x="199" y="92"/>
                      <a:pt x="199" y="92"/>
                      <a:pt x="199" y="92"/>
                    </a:cubicBezTo>
                    <a:cubicBezTo>
                      <a:pt x="198" y="101"/>
                      <a:pt x="198" y="101"/>
                      <a:pt x="198" y="101"/>
                    </a:cubicBezTo>
                    <a:cubicBezTo>
                      <a:pt x="189" y="101"/>
                      <a:pt x="189" y="101"/>
                      <a:pt x="189" y="101"/>
                    </a:cubicBezTo>
                    <a:lnTo>
                      <a:pt x="189" y="91"/>
                    </a:lnTo>
                    <a:close/>
                    <a:moveTo>
                      <a:pt x="189" y="91"/>
                    </a:moveTo>
                    <a:cubicBezTo>
                      <a:pt x="189" y="82"/>
                      <a:pt x="189" y="82"/>
                      <a:pt x="189" y="82"/>
                    </a:cubicBezTo>
                    <a:cubicBezTo>
                      <a:pt x="199" y="82"/>
                      <a:pt x="199" y="82"/>
                      <a:pt x="199" y="82"/>
                    </a:cubicBezTo>
                    <a:cubicBezTo>
                      <a:pt x="199" y="91"/>
                      <a:pt x="199" y="91"/>
                      <a:pt x="199" y="91"/>
                    </a:cubicBezTo>
                    <a:lnTo>
                      <a:pt x="189" y="91"/>
                    </a:lnTo>
                    <a:close/>
                    <a:moveTo>
                      <a:pt x="189" y="81"/>
                    </a:moveTo>
                    <a:cubicBezTo>
                      <a:pt x="190" y="72"/>
                      <a:pt x="190" y="72"/>
                      <a:pt x="190" y="72"/>
                    </a:cubicBezTo>
                    <a:cubicBezTo>
                      <a:pt x="199" y="72"/>
                      <a:pt x="199" y="72"/>
                      <a:pt x="199" y="72"/>
                    </a:cubicBezTo>
                    <a:cubicBezTo>
                      <a:pt x="199" y="82"/>
                      <a:pt x="199" y="82"/>
                      <a:pt x="199" y="82"/>
                    </a:cubicBezTo>
                    <a:lnTo>
                      <a:pt x="189" y="81"/>
                    </a:lnTo>
                    <a:close/>
                    <a:moveTo>
                      <a:pt x="199" y="72"/>
                    </a:moveTo>
                    <a:cubicBezTo>
                      <a:pt x="209" y="72"/>
                      <a:pt x="209" y="72"/>
                      <a:pt x="209" y="72"/>
                    </a:cubicBezTo>
                    <a:cubicBezTo>
                      <a:pt x="209" y="82"/>
                      <a:pt x="209" y="82"/>
                      <a:pt x="209" y="82"/>
                    </a:cubicBezTo>
                    <a:cubicBezTo>
                      <a:pt x="199" y="82"/>
                      <a:pt x="199" y="82"/>
                      <a:pt x="199" y="82"/>
                    </a:cubicBezTo>
                    <a:lnTo>
                      <a:pt x="199" y="72"/>
                    </a:lnTo>
                    <a:close/>
                    <a:moveTo>
                      <a:pt x="199" y="72"/>
                    </a:moveTo>
                    <a:cubicBezTo>
                      <a:pt x="200" y="62"/>
                      <a:pt x="200" y="62"/>
                      <a:pt x="200" y="62"/>
                    </a:cubicBezTo>
                    <a:cubicBezTo>
                      <a:pt x="209" y="63"/>
                      <a:pt x="209" y="63"/>
                      <a:pt x="209" y="63"/>
                    </a:cubicBezTo>
                    <a:cubicBezTo>
                      <a:pt x="209" y="72"/>
                      <a:pt x="209" y="72"/>
                      <a:pt x="209" y="72"/>
                    </a:cubicBezTo>
                    <a:lnTo>
                      <a:pt x="199" y="72"/>
                    </a:lnTo>
                    <a:close/>
                    <a:moveTo>
                      <a:pt x="199" y="72"/>
                    </a:moveTo>
                    <a:cubicBezTo>
                      <a:pt x="190" y="72"/>
                      <a:pt x="190" y="72"/>
                      <a:pt x="190" y="72"/>
                    </a:cubicBezTo>
                    <a:cubicBezTo>
                      <a:pt x="190" y="62"/>
                      <a:pt x="190" y="62"/>
                      <a:pt x="190" y="62"/>
                    </a:cubicBezTo>
                    <a:cubicBezTo>
                      <a:pt x="200" y="62"/>
                      <a:pt x="200" y="62"/>
                      <a:pt x="200" y="62"/>
                    </a:cubicBezTo>
                    <a:lnTo>
                      <a:pt x="199" y="72"/>
                    </a:lnTo>
                    <a:close/>
                    <a:moveTo>
                      <a:pt x="190" y="62"/>
                    </a:moveTo>
                    <a:cubicBezTo>
                      <a:pt x="190" y="52"/>
                      <a:pt x="190" y="52"/>
                      <a:pt x="190" y="52"/>
                    </a:cubicBezTo>
                    <a:cubicBezTo>
                      <a:pt x="200" y="52"/>
                      <a:pt x="200" y="52"/>
                      <a:pt x="200" y="52"/>
                    </a:cubicBezTo>
                    <a:cubicBezTo>
                      <a:pt x="200" y="62"/>
                      <a:pt x="200" y="62"/>
                      <a:pt x="200" y="62"/>
                    </a:cubicBezTo>
                    <a:lnTo>
                      <a:pt x="190" y="62"/>
                    </a:lnTo>
                    <a:close/>
                    <a:moveTo>
                      <a:pt x="190" y="52"/>
                    </a:moveTo>
                    <a:cubicBezTo>
                      <a:pt x="191" y="42"/>
                      <a:pt x="191" y="42"/>
                      <a:pt x="191" y="42"/>
                    </a:cubicBezTo>
                    <a:cubicBezTo>
                      <a:pt x="200" y="43"/>
                      <a:pt x="200" y="43"/>
                      <a:pt x="200" y="43"/>
                    </a:cubicBezTo>
                    <a:cubicBezTo>
                      <a:pt x="200" y="52"/>
                      <a:pt x="200" y="52"/>
                      <a:pt x="200" y="52"/>
                    </a:cubicBezTo>
                    <a:lnTo>
                      <a:pt x="190" y="52"/>
                    </a:lnTo>
                    <a:close/>
                    <a:moveTo>
                      <a:pt x="190" y="52"/>
                    </a:moveTo>
                    <a:cubicBezTo>
                      <a:pt x="181" y="52"/>
                      <a:pt x="181" y="52"/>
                      <a:pt x="181" y="52"/>
                    </a:cubicBezTo>
                    <a:cubicBezTo>
                      <a:pt x="181" y="42"/>
                      <a:pt x="181" y="42"/>
                      <a:pt x="181" y="42"/>
                    </a:cubicBezTo>
                    <a:cubicBezTo>
                      <a:pt x="190" y="42"/>
                      <a:pt x="190" y="42"/>
                      <a:pt x="190" y="42"/>
                    </a:cubicBezTo>
                    <a:lnTo>
                      <a:pt x="190" y="52"/>
                    </a:lnTo>
                    <a:close/>
                    <a:moveTo>
                      <a:pt x="181" y="42"/>
                    </a:moveTo>
                    <a:cubicBezTo>
                      <a:pt x="181" y="32"/>
                      <a:pt x="181" y="32"/>
                      <a:pt x="181" y="32"/>
                    </a:cubicBezTo>
                    <a:cubicBezTo>
                      <a:pt x="191" y="33"/>
                      <a:pt x="191" y="33"/>
                      <a:pt x="191" y="33"/>
                    </a:cubicBezTo>
                    <a:cubicBezTo>
                      <a:pt x="190" y="42"/>
                      <a:pt x="190" y="42"/>
                      <a:pt x="190" y="42"/>
                    </a:cubicBezTo>
                    <a:lnTo>
                      <a:pt x="181" y="42"/>
                    </a:lnTo>
                    <a:close/>
                    <a:moveTo>
                      <a:pt x="181" y="42"/>
                    </a:moveTo>
                    <a:cubicBezTo>
                      <a:pt x="171" y="42"/>
                      <a:pt x="171" y="42"/>
                      <a:pt x="171" y="42"/>
                    </a:cubicBezTo>
                    <a:cubicBezTo>
                      <a:pt x="171" y="32"/>
                      <a:pt x="171" y="32"/>
                      <a:pt x="171" y="32"/>
                    </a:cubicBezTo>
                    <a:cubicBezTo>
                      <a:pt x="181" y="32"/>
                      <a:pt x="181" y="32"/>
                      <a:pt x="181" y="32"/>
                    </a:cubicBezTo>
                    <a:lnTo>
                      <a:pt x="181" y="42"/>
                    </a:lnTo>
                    <a:close/>
                    <a:moveTo>
                      <a:pt x="171" y="42"/>
                    </a:moveTo>
                    <a:cubicBezTo>
                      <a:pt x="161" y="41"/>
                      <a:pt x="161" y="41"/>
                      <a:pt x="161" y="41"/>
                    </a:cubicBezTo>
                    <a:cubicBezTo>
                      <a:pt x="162" y="32"/>
                      <a:pt x="162" y="32"/>
                      <a:pt x="162" y="32"/>
                    </a:cubicBezTo>
                    <a:cubicBezTo>
                      <a:pt x="171" y="32"/>
                      <a:pt x="171" y="32"/>
                      <a:pt x="171" y="32"/>
                    </a:cubicBezTo>
                    <a:lnTo>
                      <a:pt x="171" y="42"/>
                    </a:lnTo>
                    <a:close/>
                    <a:moveTo>
                      <a:pt x="161" y="41"/>
                    </a:moveTo>
                    <a:cubicBezTo>
                      <a:pt x="152" y="41"/>
                      <a:pt x="152" y="41"/>
                      <a:pt x="152" y="41"/>
                    </a:cubicBezTo>
                    <a:cubicBezTo>
                      <a:pt x="152" y="31"/>
                      <a:pt x="152" y="31"/>
                      <a:pt x="152" y="31"/>
                    </a:cubicBezTo>
                    <a:cubicBezTo>
                      <a:pt x="161" y="32"/>
                      <a:pt x="161" y="32"/>
                      <a:pt x="161" y="32"/>
                    </a:cubicBezTo>
                    <a:lnTo>
                      <a:pt x="161" y="41"/>
                    </a:lnTo>
                    <a:close/>
                    <a:moveTo>
                      <a:pt x="152" y="31"/>
                    </a:moveTo>
                    <a:cubicBezTo>
                      <a:pt x="152" y="21"/>
                      <a:pt x="152" y="21"/>
                      <a:pt x="152" y="21"/>
                    </a:cubicBezTo>
                    <a:cubicBezTo>
                      <a:pt x="162" y="22"/>
                      <a:pt x="162" y="22"/>
                      <a:pt x="162" y="22"/>
                    </a:cubicBezTo>
                    <a:cubicBezTo>
                      <a:pt x="161" y="31"/>
                      <a:pt x="161" y="31"/>
                      <a:pt x="161" y="31"/>
                    </a:cubicBezTo>
                    <a:lnTo>
                      <a:pt x="152" y="31"/>
                    </a:lnTo>
                    <a:close/>
                    <a:moveTo>
                      <a:pt x="152" y="31"/>
                    </a:moveTo>
                    <a:cubicBezTo>
                      <a:pt x="142" y="31"/>
                      <a:pt x="142" y="31"/>
                      <a:pt x="142" y="31"/>
                    </a:cubicBezTo>
                    <a:cubicBezTo>
                      <a:pt x="142" y="21"/>
                      <a:pt x="142" y="21"/>
                      <a:pt x="142" y="21"/>
                    </a:cubicBezTo>
                    <a:cubicBezTo>
                      <a:pt x="152" y="21"/>
                      <a:pt x="152" y="21"/>
                      <a:pt x="152" y="21"/>
                    </a:cubicBezTo>
                    <a:lnTo>
                      <a:pt x="152" y="31"/>
                    </a:lnTo>
                    <a:close/>
                    <a:moveTo>
                      <a:pt x="142" y="31"/>
                    </a:moveTo>
                    <a:cubicBezTo>
                      <a:pt x="132" y="30"/>
                      <a:pt x="132" y="30"/>
                      <a:pt x="132" y="30"/>
                    </a:cubicBezTo>
                    <a:cubicBezTo>
                      <a:pt x="133" y="21"/>
                      <a:pt x="133" y="21"/>
                      <a:pt x="133" y="21"/>
                    </a:cubicBezTo>
                    <a:cubicBezTo>
                      <a:pt x="142" y="21"/>
                      <a:pt x="142" y="21"/>
                      <a:pt x="142" y="21"/>
                    </a:cubicBezTo>
                    <a:lnTo>
                      <a:pt x="142" y="31"/>
                    </a:lnTo>
                    <a:close/>
                    <a:moveTo>
                      <a:pt x="132" y="30"/>
                    </a:moveTo>
                    <a:cubicBezTo>
                      <a:pt x="122" y="30"/>
                      <a:pt x="122" y="30"/>
                      <a:pt x="122" y="30"/>
                    </a:cubicBezTo>
                    <a:cubicBezTo>
                      <a:pt x="123" y="20"/>
                      <a:pt x="123" y="20"/>
                      <a:pt x="123" y="20"/>
                    </a:cubicBezTo>
                    <a:cubicBezTo>
                      <a:pt x="132" y="21"/>
                      <a:pt x="132" y="21"/>
                      <a:pt x="132" y="21"/>
                    </a:cubicBezTo>
                    <a:lnTo>
                      <a:pt x="132" y="30"/>
                    </a:lnTo>
                    <a:close/>
                    <a:moveTo>
                      <a:pt x="132" y="31"/>
                    </a:moveTo>
                    <a:cubicBezTo>
                      <a:pt x="132" y="40"/>
                      <a:pt x="132" y="40"/>
                      <a:pt x="132" y="40"/>
                    </a:cubicBezTo>
                    <a:cubicBezTo>
                      <a:pt x="122" y="40"/>
                      <a:pt x="122" y="40"/>
                      <a:pt x="122" y="40"/>
                    </a:cubicBezTo>
                    <a:cubicBezTo>
                      <a:pt x="122" y="30"/>
                      <a:pt x="122" y="30"/>
                      <a:pt x="122" y="30"/>
                    </a:cubicBezTo>
                    <a:lnTo>
                      <a:pt x="132" y="31"/>
                    </a:lnTo>
                    <a:close/>
                    <a:moveTo>
                      <a:pt x="122" y="40"/>
                    </a:moveTo>
                    <a:cubicBezTo>
                      <a:pt x="112" y="39"/>
                      <a:pt x="112" y="39"/>
                      <a:pt x="112" y="39"/>
                    </a:cubicBezTo>
                    <a:cubicBezTo>
                      <a:pt x="113" y="30"/>
                      <a:pt x="113" y="30"/>
                      <a:pt x="113" y="30"/>
                    </a:cubicBezTo>
                    <a:cubicBezTo>
                      <a:pt x="122" y="30"/>
                      <a:pt x="122" y="30"/>
                      <a:pt x="122" y="30"/>
                    </a:cubicBezTo>
                    <a:lnTo>
                      <a:pt x="122" y="40"/>
                    </a:lnTo>
                    <a:close/>
                    <a:moveTo>
                      <a:pt x="112" y="39"/>
                    </a:moveTo>
                    <a:cubicBezTo>
                      <a:pt x="103" y="39"/>
                      <a:pt x="103" y="39"/>
                      <a:pt x="103" y="39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13" y="30"/>
                      <a:pt x="113" y="30"/>
                      <a:pt x="113" y="30"/>
                    </a:cubicBezTo>
                    <a:lnTo>
                      <a:pt x="112" y="39"/>
                    </a:lnTo>
                    <a:close/>
                    <a:moveTo>
                      <a:pt x="112" y="40"/>
                    </a:moveTo>
                    <a:cubicBezTo>
                      <a:pt x="112" y="49"/>
                      <a:pt x="112" y="49"/>
                      <a:pt x="112" y="49"/>
                    </a:cubicBezTo>
                    <a:cubicBezTo>
                      <a:pt x="102" y="49"/>
                      <a:pt x="102" y="49"/>
                      <a:pt x="102" y="49"/>
                    </a:cubicBezTo>
                    <a:cubicBezTo>
                      <a:pt x="103" y="39"/>
                      <a:pt x="103" y="39"/>
                      <a:pt x="103" y="39"/>
                    </a:cubicBezTo>
                    <a:lnTo>
                      <a:pt x="112" y="40"/>
                    </a:lnTo>
                    <a:close/>
                    <a:moveTo>
                      <a:pt x="112" y="49"/>
                    </a:moveTo>
                    <a:cubicBezTo>
                      <a:pt x="112" y="59"/>
                      <a:pt x="112" y="59"/>
                      <a:pt x="112" y="59"/>
                    </a:cubicBezTo>
                    <a:cubicBezTo>
                      <a:pt x="102" y="59"/>
                      <a:pt x="102" y="59"/>
                      <a:pt x="102" y="59"/>
                    </a:cubicBezTo>
                    <a:cubicBezTo>
                      <a:pt x="102" y="49"/>
                      <a:pt x="102" y="49"/>
                      <a:pt x="102" y="49"/>
                    </a:cubicBezTo>
                    <a:lnTo>
                      <a:pt x="112" y="49"/>
                    </a:lnTo>
                    <a:close/>
                    <a:moveTo>
                      <a:pt x="102" y="59"/>
                    </a:moveTo>
                    <a:cubicBezTo>
                      <a:pt x="92" y="58"/>
                      <a:pt x="92" y="58"/>
                      <a:pt x="92" y="58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102" y="49"/>
                      <a:pt x="102" y="49"/>
                      <a:pt x="102" y="49"/>
                    </a:cubicBezTo>
                    <a:lnTo>
                      <a:pt x="102" y="59"/>
                    </a:lnTo>
                    <a:close/>
                    <a:moveTo>
                      <a:pt x="102" y="59"/>
                    </a:moveTo>
                    <a:cubicBezTo>
                      <a:pt x="101" y="68"/>
                      <a:pt x="101" y="68"/>
                      <a:pt x="101" y="68"/>
                    </a:cubicBezTo>
                    <a:cubicBezTo>
                      <a:pt x="92" y="68"/>
                      <a:pt x="92" y="68"/>
                      <a:pt x="92" y="68"/>
                    </a:cubicBezTo>
                    <a:cubicBezTo>
                      <a:pt x="92" y="59"/>
                      <a:pt x="92" y="59"/>
                      <a:pt x="92" y="59"/>
                    </a:cubicBezTo>
                    <a:lnTo>
                      <a:pt x="102" y="59"/>
                    </a:lnTo>
                    <a:close/>
                    <a:moveTo>
                      <a:pt x="92" y="68"/>
                    </a:moveTo>
                    <a:cubicBezTo>
                      <a:pt x="82" y="68"/>
                      <a:pt x="82" y="68"/>
                      <a:pt x="82" y="68"/>
                    </a:cubicBezTo>
                    <a:cubicBezTo>
                      <a:pt x="82" y="58"/>
                      <a:pt x="82" y="58"/>
                      <a:pt x="82" y="58"/>
                    </a:cubicBezTo>
                    <a:cubicBezTo>
                      <a:pt x="92" y="59"/>
                      <a:pt x="92" y="59"/>
                      <a:pt x="92" y="59"/>
                    </a:cubicBezTo>
                    <a:lnTo>
                      <a:pt x="92" y="68"/>
                    </a:lnTo>
                    <a:close/>
                    <a:moveTo>
                      <a:pt x="92" y="68"/>
                    </a:moveTo>
                    <a:cubicBezTo>
                      <a:pt x="91" y="78"/>
                      <a:pt x="91" y="78"/>
                      <a:pt x="91" y="78"/>
                    </a:cubicBezTo>
                    <a:cubicBezTo>
                      <a:pt x="82" y="78"/>
                      <a:pt x="82" y="78"/>
                      <a:pt x="82" y="78"/>
                    </a:cubicBezTo>
                    <a:cubicBezTo>
                      <a:pt x="82" y="68"/>
                      <a:pt x="82" y="68"/>
                      <a:pt x="82" y="68"/>
                    </a:cubicBezTo>
                    <a:lnTo>
                      <a:pt x="92" y="68"/>
                    </a:lnTo>
                    <a:close/>
                    <a:moveTo>
                      <a:pt x="81" y="78"/>
                    </a:moveTo>
                    <a:cubicBezTo>
                      <a:pt x="72" y="77"/>
                      <a:pt x="72" y="77"/>
                      <a:pt x="72" y="77"/>
                    </a:cubicBezTo>
                    <a:cubicBezTo>
                      <a:pt x="72" y="68"/>
                      <a:pt x="72" y="68"/>
                      <a:pt x="72" y="68"/>
                    </a:cubicBezTo>
                    <a:cubicBezTo>
                      <a:pt x="82" y="68"/>
                      <a:pt x="82" y="68"/>
                      <a:pt x="82" y="68"/>
                    </a:cubicBezTo>
                    <a:lnTo>
                      <a:pt x="81" y="78"/>
                    </a:lnTo>
                    <a:close/>
                    <a:moveTo>
                      <a:pt x="81" y="78"/>
                    </a:moveTo>
                    <a:cubicBezTo>
                      <a:pt x="81" y="87"/>
                      <a:pt x="81" y="87"/>
                      <a:pt x="81" y="87"/>
                    </a:cubicBezTo>
                    <a:cubicBezTo>
                      <a:pt x="72" y="87"/>
                      <a:pt x="72" y="87"/>
                      <a:pt x="72" y="87"/>
                    </a:cubicBezTo>
                    <a:cubicBezTo>
                      <a:pt x="72" y="77"/>
                      <a:pt x="72" y="77"/>
                      <a:pt x="72" y="77"/>
                    </a:cubicBezTo>
                    <a:lnTo>
                      <a:pt x="81" y="78"/>
                    </a:lnTo>
                    <a:close/>
                    <a:moveTo>
                      <a:pt x="81" y="88"/>
                    </a:moveTo>
                    <a:cubicBezTo>
                      <a:pt x="81" y="97"/>
                      <a:pt x="81" y="97"/>
                      <a:pt x="81" y="97"/>
                    </a:cubicBezTo>
                    <a:cubicBezTo>
                      <a:pt x="71" y="97"/>
                      <a:pt x="71" y="97"/>
                      <a:pt x="71" y="97"/>
                    </a:cubicBezTo>
                    <a:cubicBezTo>
                      <a:pt x="72" y="87"/>
                      <a:pt x="72" y="87"/>
                      <a:pt x="72" y="87"/>
                    </a:cubicBezTo>
                    <a:lnTo>
                      <a:pt x="81" y="88"/>
                    </a:lnTo>
                    <a:close/>
                    <a:moveTo>
                      <a:pt x="71" y="97"/>
                    </a:moveTo>
                    <a:cubicBezTo>
                      <a:pt x="61" y="96"/>
                      <a:pt x="61" y="96"/>
                      <a:pt x="61" y="96"/>
                    </a:cubicBezTo>
                    <a:cubicBezTo>
                      <a:pt x="62" y="87"/>
                      <a:pt x="62" y="87"/>
                      <a:pt x="62" y="87"/>
                    </a:cubicBezTo>
                    <a:cubicBezTo>
                      <a:pt x="71" y="87"/>
                      <a:pt x="71" y="87"/>
                      <a:pt x="71" y="87"/>
                    </a:cubicBezTo>
                    <a:lnTo>
                      <a:pt x="71" y="97"/>
                    </a:lnTo>
                    <a:close/>
                    <a:moveTo>
                      <a:pt x="71" y="97"/>
                    </a:moveTo>
                    <a:cubicBezTo>
                      <a:pt x="71" y="107"/>
                      <a:pt x="71" y="107"/>
                      <a:pt x="71" y="107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1" y="97"/>
                      <a:pt x="61" y="97"/>
                      <a:pt x="61" y="97"/>
                    </a:cubicBezTo>
                    <a:lnTo>
                      <a:pt x="71" y="97"/>
                    </a:lnTo>
                    <a:close/>
                    <a:moveTo>
                      <a:pt x="71" y="107"/>
                    </a:moveTo>
                    <a:cubicBezTo>
                      <a:pt x="70" y="116"/>
                      <a:pt x="70" y="116"/>
                      <a:pt x="70" y="116"/>
                    </a:cubicBezTo>
                    <a:cubicBezTo>
                      <a:pt x="61" y="116"/>
                      <a:pt x="61" y="116"/>
                      <a:pt x="61" y="116"/>
                    </a:cubicBezTo>
                    <a:cubicBezTo>
                      <a:pt x="61" y="106"/>
                      <a:pt x="61" y="106"/>
                      <a:pt x="61" y="106"/>
                    </a:cubicBezTo>
                    <a:lnTo>
                      <a:pt x="71" y="107"/>
                    </a:lnTo>
                    <a:close/>
                    <a:moveTo>
                      <a:pt x="61" y="116"/>
                    </a:moveTo>
                    <a:cubicBezTo>
                      <a:pt x="51" y="116"/>
                      <a:pt x="51" y="116"/>
                      <a:pt x="51" y="116"/>
                    </a:cubicBezTo>
                    <a:cubicBezTo>
                      <a:pt x="51" y="106"/>
                      <a:pt x="51" y="106"/>
                      <a:pt x="51" y="106"/>
                    </a:cubicBezTo>
                    <a:cubicBezTo>
                      <a:pt x="61" y="106"/>
                      <a:pt x="61" y="106"/>
                      <a:pt x="61" y="106"/>
                    </a:cubicBezTo>
                    <a:lnTo>
                      <a:pt x="61" y="116"/>
                    </a:lnTo>
                    <a:close/>
                    <a:moveTo>
                      <a:pt x="61" y="116"/>
                    </a:moveTo>
                    <a:cubicBezTo>
                      <a:pt x="60" y="126"/>
                      <a:pt x="60" y="126"/>
                      <a:pt x="60" y="126"/>
                    </a:cubicBezTo>
                    <a:cubicBezTo>
                      <a:pt x="51" y="125"/>
                      <a:pt x="51" y="125"/>
                      <a:pt x="51" y="125"/>
                    </a:cubicBezTo>
                    <a:cubicBezTo>
                      <a:pt x="51" y="116"/>
                      <a:pt x="51" y="116"/>
                      <a:pt x="51" y="116"/>
                    </a:cubicBezTo>
                    <a:lnTo>
                      <a:pt x="61" y="116"/>
                    </a:lnTo>
                    <a:close/>
                    <a:moveTo>
                      <a:pt x="60" y="126"/>
                    </a:moveTo>
                    <a:cubicBezTo>
                      <a:pt x="60" y="136"/>
                      <a:pt x="60" y="136"/>
                      <a:pt x="60" y="136"/>
                    </a:cubicBezTo>
                    <a:cubicBezTo>
                      <a:pt x="50" y="135"/>
                      <a:pt x="50" y="135"/>
                      <a:pt x="50" y="135"/>
                    </a:cubicBezTo>
                    <a:cubicBezTo>
                      <a:pt x="51" y="126"/>
                      <a:pt x="51" y="126"/>
                      <a:pt x="51" y="126"/>
                    </a:cubicBezTo>
                    <a:lnTo>
                      <a:pt x="60" y="126"/>
                    </a:lnTo>
                    <a:close/>
                    <a:moveTo>
                      <a:pt x="60" y="136"/>
                    </a:moveTo>
                    <a:cubicBezTo>
                      <a:pt x="60" y="145"/>
                      <a:pt x="60" y="145"/>
                      <a:pt x="60" y="145"/>
                    </a:cubicBezTo>
                    <a:cubicBezTo>
                      <a:pt x="50" y="145"/>
                      <a:pt x="50" y="145"/>
                      <a:pt x="50" y="145"/>
                    </a:cubicBezTo>
                    <a:cubicBezTo>
                      <a:pt x="50" y="135"/>
                      <a:pt x="50" y="135"/>
                      <a:pt x="50" y="135"/>
                    </a:cubicBezTo>
                    <a:lnTo>
                      <a:pt x="60" y="136"/>
                    </a:lnTo>
                    <a:close/>
                    <a:moveTo>
                      <a:pt x="50" y="145"/>
                    </a:moveTo>
                    <a:cubicBezTo>
                      <a:pt x="40" y="145"/>
                      <a:pt x="40" y="145"/>
                      <a:pt x="40" y="145"/>
                    </a:cubicBezTo>
                    <a:cubicBezTo>
                      <a:pt x="40" y="135"/>
                      <a:pt x="40" y="135"/>
                      <a:pt x="40" y="135"/>
                    </a:cubicBezTo>
                    <a:cubicBezTo>
                      <a:pt x="50" y="135"/>
                      <a:pt x="50" y="135"/>
                      <a:pt x="50" y="135"/>
                    </a:cubicBezTo>
                    <a:lnTo>
                      <a:pt x="50" y="145"/>
                    </a:lnTo>
                    <a:close/>
                    <a:moveTo>
                      <a:pt x="50" y="145"/>
                    </a:moveTo>
                    <a:cubicBezTo>
                      <a:pt x="49" y="155"/>
                      <a:pt x="49" y="155"/>
                      <a:pt x="49" y="155"/>
                    </a:cubicBezTo>
                    <a:cubicBezTo>
                      <a:pt x="40" y="154"/>
                      <a:pt x="40" y="154"/>
                      <a:pt x="40" y="154"/>
                    </a:cubicBezTo>
                    <a:cubicBezTo>
                      <a:pt x="40" y="145"/>
                      <a:pt x="40" y="145"/>
                      <a:pt x="40" y="145"/>
                    </a:cubicBezTo>
                    <a:lnTo>
                      <a:pt x="50" y="145"/>
                    </a:lnTo>
                    <a:close/>
                    <a:moveTo>
                      <a:pt x="49" y="155"/>
                    </a:moveTo>
                    <a:cubicBezTo>
                      <a:pt x="49" y="165"/>
                      <a:pt x="49" y="165"/>
                      <a:pt x="49" y="165"/>
                    </a:cubicBezTo>
                    <a:cubicBezTo>
                      <a:pt x="39" y="164"/>
                      <a:pt x="39" y="164"/>
                      <a:pt x="39" y="164"/>
                    </a:cubicBezTo>
                    <a:cubicBezTo>
                      <a:pt x="40" y="155"/>
                      <a:pt x="40" y="155"/>
                      <a:pt x="40" y="155"/>
                    </a:cubicBezTo>
                    <a:lnTo>
                      <a:pt x="49" y="155"/>
                    </a:lnTo>
                    <a:close/>
                    <a:moveTo>
                      <a:pt x="39" y="164"/>
                    </a:moveTo>
                    <a:cubicBezTo>
                      <a:pt x="30" y="164"/>
                      <a:pt x="30" y="164"/>
                      <a:pt x="30" y="164"/>
                    </a:cubicBezTo>
                    <a:cubicBezTo>
                      <a:pt x="30" y="154"/>
                      <a:pt x="30" y="154"/>
                      <a:pt x="30" y="154"/>
                    </a:cubicBezTo>
                    <a:cubicBezTo>
                      <a:pt x="40" y="155"/>
                      <a:pt x="40" y="155"/>
                      <a:pt x="40" y="155"/>
                    </a:cubicBezTo>
                    <a:lnTo>
                      <a:pt x="39" y="164"/>
                    </a:lnTo>
                    <a:close/>
                    <a:moveTo>
                      <a:pt x="39" y="164"/>
                    </a:moveTo>
                    <a:cubicBezTo>
                      <a:pt x="39" y="174"/>
                      <a:pt x="39" y="174"/>
                      <a:pt x="39" y="174"/>
                    </a:cubicBezTo>
                    <a:cubicBezTo>
                      <a:pt x="29" y="174"/>
                      <a:pt x="29" y="174"/>
                      <a:pt x="29" y="174"/>
                    </a:cubicBezTo>
                    <a:cubicBezTo>
                      <a:pt x="30" y="164"/>
                      <a:pt x="30" y="164"/>
                      <a:pt x="30" y="164"/>
                    </a:cubicBezTo>
                    <a:lnTo>
                      <a:pt x="39" y="164"/>
                    </a:lnTo>
                    <a:close/>
                    <a:moveTo>
                      <a:pt x="39" y="174"/>
                    </a:moveTo>
                    <a:cubicBezTo>
                      <a:pt x="39" y="184"/>
                      <a:pt x="39" y="184"/>
                      <a:pt x="39" y="184"/>
                    </a:cubicBezTo>
                    <a:cubicBezTo>
                      <a:pt x="29" y="183"/>
                      <a:pt x="29" y="183"/>
                      <a:pt x="29" y="183"/>
                    </a:cubicBezTo>
                    <a:cubicBezTo>
                      <a:pt x="29" y="174"/>
                      <a:pt x="29" y="174"/>
                      <a:pt x="29" y="174"/>
                    </a:cubicBezTo>
                    <a:lnTo>
                      <a:pt x="39" y="174"/>
                    </a:lnTo>
                    <a:close/>
                    <a:moveTo>
                      <a:pt x="39" y="184"/>
                    </a:moveTo>
                    <a:cubicBezTo>
                      <a:pt x="38" y="194"/>
                      <a:pt x="38" y="194"/>
                      <a:pt x="38" y="194"/>
                    </a:cubicBezTo>
                    <a:cubicBezTo>
                      <a:pt x="29" y="193"/>
                      <a:pt x="29" y="193"/>
                      <a:pt x="29" y="193"/>
                    </a:cubicBezTo>
                    <a:cubicBezTo>
                      <a:pt x="29" y="184"/>
                      <a:pt x="29" y="184"/>
                      <a:pt x="29" y="184"/>
                    </a:cubicBezTo>
                    <a:lnTo>
                      <a:pt x="39" y="184"/>
                    </a:lnTo>
                    <a:close/>
                    <a:moveTo>
                      <a:pt x="39" y="184"/>
                    </a:moveTo>
                    <a:cubicBezTo>
                      <a:pt x="48" y="184"/>
                      <a:pt x="48" y="184"/>
                      <a:pt x="48" y="184"/>
                    </a:cubicBezTo>
                    <a:cubicBezTo>
                      <a:pt x="48" y="194"/>
                      <a:pt x="48" y="194"/>
                      <a:pt x="48" y="194"/>
                    </a:cubicBezTo>
                    <a:cubicBezTo>
                      <a:pt x="38" y="194"/>
                      <a:pt x="38" y="194"/>
                      <a:pt x="38" y="194"/>
                    </a:cubicBezTo>
                    <a:lnTo>
                      <a:pt x="39" y="184"/>
                    </a:lnTo>
                    <a:close/>
                    <a:moveTo>
                      <a:pt x="49" y="184"/>
                    </a:moveTo>
                    <a:cubicBezTo>
                      <a:pt x="58" y="185"/>
                      <a:pt x="58" y="185"/>
                      <a:pt x="58" y="185"/>
                    </a:cubicBezTo>
                    <a:cubicBezTo>
                      <a:pt x="58" y="194"/>
                      <a:pt x="58" y="194"/>
                      <a:pt x="58" y="194"/>
                    </a:cubicBezTo>
                    <a:cubicBezTo>
                      <a:pt x="48" y="194"/>
                      <a:pt x="48" y="194"/>
                      <a:pt x="48" y="194"/>
                    </a:cubicBezTo>
                    <a:lnTo>
                      <a:pt x="49" y="184"/>
                    </a:lnTo>
                    <a:close/>
                    <a:moveTo>
                      <a:pt x="49" y="184"/>
                    </a:moveTo>
                    <a:cubicBezTo>
                      <a:pt x="49" y="175"/>
                      <a:pt x="49" y="175"/>
                      <a:pt x="49" y="175"/>
                    </a:cubicBezTo>
                    <a:cubicBezTo>
                      <a:pt x="58" y="175"/>
                      <a:pt x="58" y="175"/>
                      <a:pt x="58" y="175"/>
                    </a:cubicBezTo>
                    <a:cubicBezTo>
                      <a:pt x="58" y="185"/>
                      <a:pt x="58" y="185"/>
                      <a:pt x="58" y="185"/>
                    </a:cubicBezTo>
                    <a:lnTo>
                      <a:pt x="49" y="184"/>
                    </a:lnTo>
                    <a:close/>
                    <a:moveTo>
                      <a:pt x="59" y="175"/>
                    </a:moveTo>
                    <a:cubicBezTo>
                      <a:pt x="68" y="175"/>
                      <a:pt x="68" y="175"/>
                      <a:pt x="68" y="175"/>
                    </a:cubicBezTo>
                    <a:cubicBezTo>
                      <a:pt x="68" y="185"/>
                      <a:pt x="68" y="185"/>
                      <a:pt x="68" y="185"/>
                    </a:cubicBezTo>
                    <a:cubicBezTo>
                      <a:pt x="58" y="185"/>
                      <a:pt x="58" y="185"/>
                      <a:pt x="58" y="185"/>
                    </a:cubicBezTo>
                    <a:lnTo>
                      <a:pt x="59" y="175"/>
                    </a:lnTo>
                    <a:close/>
                    <a:moveTo>
                      <a:pt x="68" y="175"/>
                    </a:moveTo>
                    <a:cubicBezTo>
                      <a:pt x="78" y="176"/>
                      <a:pt x="78" y="176"/>
                      <a:pt x="78" y="176"/>
                    </a:cubicBezTo>
                    <a:cubicBezTo>
                      <a:pt x="78" y="185"/>
                      <a:pt x="78" y="185"/>
                      <a:pt x="78" y="185"/>
                    </a:cubicBezTo>
                    <a:cubicBezTo>
                      <a:pt x="68" y="185"/>
                      <a:pt x="68" y="185"/>
                      <a:pt x="68" y="185"/>
                    </a:cubicBezTo>
                    <a:lnTo>
                      <a:pt x="68" y="175"/>
                    </a:lnTo>
                    <a:close/>
                    <a:moveTo>
                      <a:pt x="78" y="176"/>
                    </a:moveTo>
                    <a:cubicBezTo>
                      <a:pt x="88" y="176"/>
                      <a:pt x="88" y="176"/>
                      <a:pt x="88" y="176"/>
                    </a:cubicBezTo>
                    <a:cubicBezTo>
                      <a:pt x="88" y="186"/>
                      <a:pt x="88" y="186"/>
                      <a:pt x="88" y="186"/>
                    </a:cubicBezTo>
                    <a:cubicBezTo>
                      <a:pt x="78" y="185"/>
                      <a:pt x="78" y="185"/>
                      <a:pt x="78" y="185"/>
                    </a:cubicBezTo>
                    <a:lnTo>
                      <a:pt x="78" y="176"/>
                    </a:lnTo>
                    <a:close/>
                    <a:moveTo>
                      <a:pt x="88" y="176"/>
                    </a:moveTo>
                    <a:cubicBezTo>
                      <a:pt x="98" y="176"/>
                      <a:pt x="98" y="176"/>
                      <a:pt x="98" y="176"/>
                    </a:cubicBezTo>
                    <a:cubicBezTo>
                      <a:pt x="97" y="186"/>
                      <a:pt x="97" y="186"/>
                      <a:pt x="97" y="186"/>
                    </a:cubicBezTo>
                    <a:cubicBezTo>
                      <a:pt x="88" y="186"/>
                      <a:pt x="88" y="186"/>
                      <a:pt x="88" y="186"/>
                    </a:cubicBezTo>
                    <a:lnTo>
                      <a:pt x="88" y="176"/>
                    </a:lnTo>
                    <a:close/>
                    <a:moveTo>
                      <a:pt x="88" y="176"/>
                    </a:moveTo>
                    <a:cubicBezTo>
                      <a:pt x="88" y="166"/>
                      <a:pt x="88" y="166"/>
                      <a:pt x="88" y="166"/>
                    </a:cubicBezTo>
                    <a:cubicBezTo>
                      <a:pt x="98" y="166"/>
                      <a:pt x="98" y="166"/>
                      <a:pt x="98" y="166"/>
                    </a:cubicBezTo>
                    <a:cubicBezTo>
                      <a:pt x="98" y="176"/>
                      <a:pt x="98" y="176"/>
                      <a:pt x="98" y="176"/>
                    </a:cubicBezTo>
                    <a:lnTo>
                      <a:pt x="88" y="176"/>
                    </a:lnTo>
                    <a:close/>
                    <a:moveTo>
                      <a:pt x="98" y="166"/>
                    </a:moveTo>
                    <a:cubicBezTo>
                      <a:pt x="108" y="167"/>
                      <a:pt x="108" y="167"/>
                      <a:pt x="108" y="167"/>
                    </a:cubicBezTo>
                    <a:cubicBezTo>
                      <a:pt x="107" y="176"/>
                      <a:pt x="107" y="176"/>
                      <a:pt x="107" y="176"/>
                    </a:cubicBezTo>
                    <a:cubicBezTo>
                      <a:pt x="98" y="176"/>
                      <a:pt x="98" y="176"/>
                      <a:pt x="98" y="176"/>
                    </a:cubicBezTo>
                    <a:lnTo>
                      <a:pt x="98" y="166"/>
                    </a:lnTo>
                    <a:close/>
                    <a:moveTo>
                      <a:pt x="108" y="167"/>
                    </a:moveTo>
                    <a:cubicBezTo>
                      <a:pt x="118" y="167"/>
                      <a:pt x="118" y="167"/>
                      <a:pt x="118" y="167"/>
                    </a:cubicBezTo>
                    <a:cubicBezTo>
                      <a:pt x="117" y="177"/>
                      <a:pt x="117" y="177"/>
                      <a:pt x="117" y="177"/>
                    </a:cubicBezTo>
                    <a:cubicBezTo>
                      <a:pt x="108" y="176"/>
                      <a:pt x="108" y="176"/>
                      <a:pt x="108" y="176"/>
                    </a:cubicBezTo>
                    <a:lnTo>
                      <a:pt x="108" y="167"/>
                    </a:lnTo>
                    <a:close/>
                    <a:moveTo>
                      <a:pt x="108" y="167"/>
                    </a:moveTo>
                    <a:cubicBezTo>
                      <a:pt x="108" y="157"/>
                      <a:pt x="108" y="157"/>
                      <a:pt x="108" y="157"/>
                    </a:cubicBezTo>
                    <a:cubicBezTo>
                      <a:pt x="118" y="157"/>
                      <a:pt x="118" y="157"/>
                      <a:pt x="118" y="157"/>
                    </a:cubicBezTo>
                    <a:cubicBezTo>
                      <a:pt x="118" y="167"/>
                      <a:pt x="118" y="167"/>
                      <a:pt x="118" y="167"/>
                    </a:cubicBezTo>
                    <a:lnTo>
                      <a:pt x="108" y="167"/>
                    </a:lnTo>
                    <a:close/>
                    <a:moveTo>
                      <a:pt x="118" y="157"/>
                    </a:moveTo>
                    <a:cubicBezTo>
                      <a:pt x="128" y="158"/>
                      <a:pt x="128" y="158"/>
                      <a:pt x="128" y="158"/>
                    </a:cubicBezTo>
                    <a:cubicBezTo>
                      <a:pt x="127" y="167"/>
                      <a:pt x="127" y="167"/>
                      <a:pt x="127" y="167"/>
                    </a:cubicBezTo>
                    <a:cubicBezTo>
                      <a:pt x="118" y="167"/>
                      <a:pt x="118" y="167"/>
                      <a:pt x="118" y="167"/>
                    </a:cubicBezTo>
                    <a:lnTo>
                      <a:pt x="118" y="157"/>
                    </a:lnTo>
                    <a:close/>
                    <a:moveTo>
                      <a:pt x="128" y="158"/>
                    </a:moveTo>
                    <a:cubicBezTo>
                      <a:pt x="137" y="158"/>
                      <a:pt x="137" y="158"/>
                      <a:pt x="137" y="158"/>
                    </a:cubicBezTo>
                    <a:cubicBezTo>
                      <a:pt x="137" y="168"/>
                      <a:pt x="137" y="168"/>
                      <a:pt x="137" y="168"/>
                    </a:cubicBezTo>
                    <a:cubicBezTo>
                      <a:pt x="127" y="167"/>
                      <a:pt x="127" y="167"/>
                      <a:pt x="127" y="167"/>
                    </a:cubicBezTo>
                    <a:lnTo>
                      <a:pt x="128" y="158"/>
                    </a:lnTo>
                    <a:close/>
                    <a:moveTo>
                      <a:pt x="128" y="158"/>
                    </a:moveTo>
                    <a:cubicBezTo>
                      <a:pt x="128" y="148"/>
                      <a:pt x="128" y="148"/>
                      <a:pt x="128" y="148"/>
                    </a:cubicBezTo>
                    <a:cubicBezTo>
                      <a:pt x="138" y="148"/>
                      <a:pt x="138" y="148"/>
                      <a:pt x="138" y="148"/>
                    </a:cubicBezTo>
                    <a:cubicBezTo>
                      <a:pt x="137" y="158"/>
                      <a:pt x="137" y="158"/>
                      <a:pt x="137" y="158"/>
                    </a:cubicBezTo>
                    <a:lnTo>
                      <a:pt x="128" y="158"/>
                    </a:lnTo>
                    <a:close/>
                    <a:moveTo>
                      <a:pt x="138" y="148"/>
                    </a:moveTo>
                    <a:cubicBezTo>
                      <a:pt x="148" y="149"/>
                      <a:pt x="148" y="149"/>
                      <a:pt x="148" y="149"/>
                    </a:cubicBezTo>
                    <a:cubicBezTo>
                      <a:pt x="147" y="158"/>
                      <a:pt x="147" y="158"/>
                      <a:pt x="147" y="158"/>
                    </a:cubicBezTo>
                    <a:cubicBezTo>
                      <a:pt x="138" y="158"/>
                      <a:pt x="138" y="158"/>
                      <a:pt x="138" y="158"/>
                    </a:cubicBezTo>
                    <a:lnTo>
                      <a:pt x="138" y="148"/>
                    </a:lnTo>
                    <a:close/>
                    <a:moveTo>
                      <a:pt x="148" y="149"/>
                    </a:moveTo>
                    <a:cubicBezTo>
                      <a:pt x="157" y="149"/>
                      <a:pt x="157" y="149"/>
                      <a:pt x="157" y="149"/>
                    </a:cubicBezTo>
                    <a:cubicBezTo>
                      <a:pt x="157" y="159"/>
                      <a:pt x="157" y="159"/>
                      <a:pt x="157" y="159"/>
                    </a:cubicBezTo>
                    <a:cubicBezTo>
                      <a:pt x="147" y="158"/>
                      <a:pt x="147" y="158"/>
                      <a:pt x="147" y="158"/>
                    </a:cubicBezTo>
                    <a:lnTo>
                      <a:pt x="148" y="149"/>
                    </a:lnTo>
                    <a:close/>
                    <a:moveTo>
                      <a:pt x="148" y="148"/>
                    </a:moveTo>
                    <a:cubicBezTo>
                      <a:pt x="148" y="139"/>
                      <a:pt x="148" y="139"/>
                      <a:pt x="148" y="139"/>
                    </a:cubicBezTo>
                    <a:cubicBezTo>
                      <a:pt x="158" y="139"/>
                      <a:pt x="158" y="139"/>
                      <a:pt x="158" y="139"/>
                    </a:cubicBezTo>
                    <a:cubicBezTo>
                      <a:pt x="157" y="149"/>
                      <a:pt x="157" y="149"/>
                      <a:pt x="157" y="149"/>
                    </a:cubicBezTo>
                    <a:lnTo>
                      <a:pt x="148" y="148"/>
                    </a:lnTo>
                    <a:close/>
                    <a:moveTo>
                      <a:pt x="158" y="139"/>
                    </a:moveTo>
                    <a:cubicBezTo>
                      <a:pt x="167" y="140"/>
                      <a:pt x="167" y="140"/>
                      <a:pt x="167" y="140"/>
                    </a:cubicBezTo>
                    <a:cubicBezTo>
                      <a:pt x="167" y="149"/>
                      <a:pt x="167" y="149"/>
                      <a:pt x="167" y="149"/>
                    </a:cubicBezTo>
                    <a:cubicBezTo>
                      <a:pt x="158" y="149"/>
                      <a:pt x="158" y="149"/>
                      <a:pt x="158" y="149"/>
                    </a:cubicBezTo>
                    <a:lnTo>
                      <a:pt x="158" y="139"/>
                    </a:lnTo>
                    <a:close/>
                    <a:moveTo>
                      <a:pt x="168" y="140"/>
                    </a:moveTo>
                    <a:cubicBezTo>
                      <a:pt x="177" y="140"/>
                      <a:pt x="177" y="140"/>
                      <a:pt x="177" y="140"/>
                    </a:cubicBezTo>
                    <a:cubicBezTo>
                      <a:pt x="177" y="149"/>
                      <a:pt x="177" y="149"/>
                      <a:pt x="177" y="149"/>
                    </a:cubicBezTo>
                    <a:cubicBezTo>
                      <a:pt x="167" y="149"/>
                      <a:pt x="167" y="149"/>
                      <a:pt x="167" y="149"/>
                    </a:cubicBezTo>
                    <a:lnTo>
                      <a:pt x="168" y="140"/>
                    </a:lnTo>
                    <a:close/>
                    <a:moveTo>
                      <a:pt x="168" y="139"/>
                    </a:moveTo>
                    <a:cubicBezTo>
                      <a:pt x="168" y="130"/>
                      <a:pt x="168" y="130"/>
                      <a:pt x="168" y="130"/>
                    </a:cubicBezTo>
                    <a:cubicBezTo>
                      <a:pt x="178" y="130"/>
                      <a:pt x="178" y="130"/>
                      <a:pt x="178" y="130"/>
                    </a:cubicBezTo>
                    <a:cubicBezTo>
                      <a:pt x="177" y="140"/>
                      <a:pt x="177" y="140"/>
                      <a:pt x="177" y="140"/>
                    </a:cubicBezTo>
                    <a:lnTo>
                      <a:pt x="168" y="139"/>
                    </a:lnTo>
                    <a:close/>
                    <a:moveTo>
                      <a:pt x="178" y="130"/>
                    </a:moveTo>
                    <a:cubicBezTo>
                      <a:pt x="187" y="130"/>
                      <a:pt x="187" y="130"/>
                      <a:pt x="187" y="130"/>
                    </a:cubicBezTo>
                    <a:cubicBezTo>
                      <a:pt x="187" y="140"/>
                      <a:pt x="187" y="140"/>
                      <a:pt x="187" y="140"/>
                    </a:cubicBezTo>
                    <a:cubicBezTo>
                      <a:pt x="177" y="140"/>
                      <a:pt x="177" y="140"/>
                      <a:pt x="177" y="140"/>
                    </a:cubicBezTo>
                    <a:lnTo>
                      <a:pt x="178" y="130"/>
                    </a:lnTo>
                    <a:close/>
                    <a:moveTo>
                      <a:pt x="178" y="130"/>
                    </a:moveTo>
                    <a:cubicBezTo>
                      <a:pt x="178" y="120"/>
                      <a:pt x="178" y="120"/>
                      <a:pt x="178" y="120"/>
                    </a:cubicBezTo>
                    <a:cubicBezTo>
                      <a:pt x="188" y="121"/>
                      <a:pt x="188" y="121"/>
                      <a:pt x="188" y="121"/>
                    </a:cubicBezTo>
                    <a:cubicBezTo>
                      <a:pt x="187" y="130"/>
                      <a:pt x="187" y="130"/>
                      <a:pt x="187" y="130"/>
                    </a:cubicBezTo>
                    <a:lnTo>
                      <a:pt x="178" y="130"/>
                    </a:lnTo>
                    <a:close/>
                    <a:moveTo>
                      <a:pt x="188" y="121"/>
                    </a:moveTo>
                    <a:cubicBezTo>
                      <a:pt x="198" y="121"/>
                      <a:pt x="198" y="121"/>
                      <a:pt x="198" y="121"/>
                    </a:cubicBezTo>
                    <a:cubicBezTo>
                      <a:pt x="197" y="131"/>
                      <a:pt x="197" y="131"/>
                      <a:pt x="197" y="131"/>
                    </a:cubicBezTo>
                    <a:cubicBezTo>
                      <a:pt x="188" y="130"/>
                      <a:pt x="188" y="130"/>
                      <a:pt x="188" y="130"/>
                    </a:cubicBezTo>
                    <a:lnTo>
                      <a:pt x="188" y="121"/>
                    </a:lnTo>
                    <a:close/>
                    <a:moveTo>
                      <a:pt x="188" y="120"/>
                    </a:moveTo>
                    <a:cubicBezTo>
                      <a:pt x="188" y="111"/>
                      <a:pt x="188" y="111"/>
                      <a:pt x="188" y="111"/>
                    </a:cubicBezTo>
                    <a:cubicBezTo>
                      <a:pt x="198" y="111"/>
                      <a:pt x="198" y="111"/>
                      <a:pt x="198" y="111"/>
                    </a:cubicBezTo>
                    <a:cubicBezTo>
                      <a:pt x="198" y="121"/>
                      <a:pt x="198" y="121"/>
                      <a:pt x="198" y="121"/>
                    </a:cubicBezTo>
                    <a:lnTo>
                      <a:pt x="188" y="120"/>
                    </a:lnTo>
                    <a:close/>
                    <a:moveTo>
                      <a:pt x="188" y="111"/>
                    </a:moveTo>
                    <a:cubicBezTo>
                      <a:pt x="189" y="101"/>
                      <a:pt x="189" y="101"/>
                      <a:pt x="189" y="101"/>
                    </a:cubicBezTo>
                    <a:cubicBezTo>
                      <a:pt x="198" y="101"/>
                      <a:pt x="198" y="101"/>
                      <a:pt x="198" y="101"/>
                    </a:cubicBezTo>
                    <a:cubicBezTo>
                      <a:pt x="198" y="111"/>
                      <a:pt x="198" y="111"/>
                      <a:pt x="198" y="111"/>
                    </a:cubicBezTo>
                    <a:lnTo>
                      <a:pt x="188" y="111"/>
                    </a:lnTo>
                    <a:close/>
                    <a:moveTo>
                      <a:pt x="198" y="101"/>
                    </a:moveTo>
                    <a:cubicBezTo>
                      <a:pt x="208" y="102"/>
                      <a:pt x="208" y="102"/>
                      <a:pt x="208" y="102"/>
                    </a:cubicBezTo>
                    <a:cubicBezTo>
                      <a:pt x="208" y="111"/>
                      <a:pt x="208" y="111"/>
                      <a:pt x="208" y="111"/>
                    </a:cubicBezTo>
                    <a:cubicBezTo>
                      <a:pt x="198" y="111"/>
                      <a:pt x="198" y="111"/>
                      <a:pt x="198" y="111"/>
                    </a:cubicBezTo>
                    <a:lnTo>
                      <a:pt x="198" y="101"/>
                    </a:lnTo>
                    <a:close/>
                    <a:moveTo>
                      <a:pt x="198" y="101"/>
                    </a:moveTo>
                    <a:cubicBezTo>
                      <a:pt x="199" y="92"/>
                      <a:pt x="199" y="92"/>
                      <a:pt x="199" y="92"/>
                    </a:cubicBezTo>
                    <a:cubicBezTo>
                      <a:pt x="208" y="92"/>
                      <a:pt x="208" y="92"/>
                      <a:pt x="208" y="92"/>
                    </a:cubicBezTo>
                    <a:cubicBezTo>
                      <a:pt x="208" y="102"/>
                      <a:pt x="208" y="102"/>
                      <a:pt x="208" y="102"/>
                    </a:cubicBezTo>
                    <a:lnTo>
                      <a:pt x="198" y="101"/>
                    </a:lnTo>
                    <a:close/>
                    <a:moveTo>
                      <a:pt x="199" y="91"/>
                    </a:moveTo>
                    <a:cubicBezTo>
                      <a:pt x="199" y="82"/>
                      <a:pt x="199" y="82"/>
                      <a:pt x="199" y="82"/>
                    </a:cubicBezTo>
                    <a:cubicBezTo>
                      <a:pt x="209" y="82"/>
                      <a:pt x="209" y="82"/>
                      <a:pt x="209" y="82"/>
                    </a:cubicBezTo>
                    <a:cubicBezTo>
                      <a:pt x="208" y="92"/>
                      <a:pt x="208" y="92"/>
                      <a:pt x="208" y="92"/>
                    </a:cubicBezTo>
                    <a:lnTo>
                      <a:pt x="199" y="91"/>
                    </a:lnTo>
                    <a:close/>
                    <a:moveTo>
                      <a:pt x="209" y="82"/>
                    </a:moveTo>
                    <a:cubicBezTo>
                      <a:pt x="218" y="83"/>
                      <a:pt x="218" y="83"/>
                      <a:pt x="218" y="83"/>
                    </a:cubicBezTo>
                    <a:cubicBezTo>
                      <a:pt x="218" y="92"/>
                      <a:pt x="218" y="92"/>
                      <a:pt x="218" y="92"/>
                    </a:cubicBezTo>
                    <a:cubicBezTo>
                      <a:pt x="208" y="92"/>
                      <a:pt x="208" y="92"/>
                      <a:pt x="208" y="92"/>
                    </a:cubicBezTo>
                    <a:lnTo>
                      <a:pt x="209" y="82"/>
                    </a:lnTo>
                    <a:close/>
                    <a:moveTo>
                      <a:pt x="209" y="82"/>
                    </a:moveTo>
                    <a:cubicBezTo>
                      <a:pt x="209" y="72"/>
                      <a:pt x="209" y="72"/>
                      <a:pt x="209" y="72"/>
                    </a:cubicBezTo>
                    <a:cubicBezTo>
                      <a:pt x="219" y="73"/>
                      <a:pt x="219" y="73"/>
                      <a:pt x="219" y="73"/>
                    </a:cubicBezTo>
                    <a:cubicBezTo>
                      <a:pt x="218" y="82"/>
                      <a:pt x="218" y="82"/>
                      <a:pt x="218" y="82"/>
                    </a:cubicBezTo>
                    <a:lnTo>
                      <a:pt x="209" y="82"/>
                    </a:lnTo>
                    <a:close/>
                    <a:moveTo>
                      <a:pt x="209" y="72"/>
                    </a:moveTo>
                    <a:cubicBezTo>
                      <a:pt x="210" y="63"/>
                      <a:pt x="210" y="63"/>
                      <a:pt x="210" y="63"/>
                    </a:cubicBezTo>
                    <a:cubicBezTo>
                      <a:pt x="219" y="63"/>
                      <a:pt x="219" y="63"/>
                      <a:pt x="219" y="63"/>
                    </a:cubicBezTo>
                    <a:cubicBezTo>
                      <a:pt x="219" y="73"/>
                      <a:pt x="219" y="73"/>
                      <a:pt x="219" y="73"/>
                    </a:cubicBezTo>
                    <a:lnTo>
                      <a:pt x="209" y="72"/>
                    </a:lnTo>
                    <a:close/>
                    <a:moveTo>
                      <a:pt x="210" y="62"/>
                    </a:moveTo>
                    <a:cubicBezTo>
                      <a:pt x="210" y="53"/>
                      <a:pt x="210" y="53"/>
                      <a:pt x="210" y="53"/>
                    </a:cubicBezTo>
                    <a:cubicBezTo>
                      <a:pt x="219" y="53"/>
                      <a:pt x="219" y="53"/>
                      <a:pt x="219" y="53"/>
                    </a:cubicBezTo>
                    <a:cubicBezTo>
                      <a:pt x="219" y="63"/>
                      <a:pt x="219" y="63"/>
                      <a:pt x="219" y="63"/>
                    </a:cubicBezTo>
                    <a:lnTo>
                      <a:pt x="210" y="62"/>
                    </a:lnTo>
                    <a:close/>
                    <a:moveTo>
                      <a:pt x="209" y="62"/>
                    </a:moveTo>
                    <a:cubicBezTo>
                      <a:pt x="200" y="62"/>
                      <a:pt x="200" y="62"/>
                      <a:pt x="200" y="62"/>
                    </a:cubicBezTo>
                    <a:cubicBezTo>
                      <a:pt x="200" y="52"/>
                      <a:pt x="200" y="52"/>
                      <a:pt x="200" y="52"/>
                    </a:cubicBezTo>
                    <a:cubicBezTo>
                      <a:pt x="210" y="53"/>
                      <a:pt x="210" y="53"/>
                      <a:pt x="210" y="53"/>
                    </a:cubicBezTo>
                    <a:lnTo>
                      <a:pt x="209" y="62"/>
                    </a:lnTo>
                    <a:close/>
                    <a:moveTo>
                      <a:pt x="200" y="52"/>
                    </a:moveTo>
                    <a:cubicBezTo>
                      <a:pt x="200" y="43"/>
                      <a:pt x="200" y="43"/>
                      <a:pt x="200" y="43"/>
                    </a:cubicBezTo>
                    <a:cubicBezTo>
                      <a:pt x="210" y="43"/>
                      <a:pt x="210" y="43"/>
                      <a:pt x="210" y="43"/>
                    </a:cubicBezTo>
                    <a:cubicBezTo>
                      <a:pt x="210" y="53"/>
                      <a:pt x="210" y="53"/>
                      <a:pt x="210" y="53"/>
                    </a:cubicBezTo>
                    <a:lnTo>
                      <a:pt x="200" y="52"/>
                    </a:lnTo>
                    <a:close/>
                    <a:moveTo>
                      <a:pt x="200" y="43"/>
                    </a:moveTo>
                    <a:cubicBezTo>
                      <a:pt x="201" y="33"/>
                      <a:pt x="201" y="33"/>
                      <a:pt x="201" y="33"/>
                    </a:cubicBezTo>
                    <a:cubicBezTo>
                      <a:pt x="210" y="33"/>
                      <a:pt x="210" y="33"/>
                      <a:pt x="210" y="33"/>
                    </a:cubicBezTo>
                    <a:cubicBezTo>
                      <a:pt x="210" y="43"/>
                      <a:pt x="210" y="43"/>
                      <a:pt x="210" y="43"/>
                    </a:cubicBezTo>
                    <a:lnTo>
                      <a:pt x="200" y="43"/>
                    </a:lnTo>
                    <a:close/>
                    <a:moveTo>
                      <a:pt x="200" y="43"/>
                    </a:moveTo>
                    <a:cubicBezTo>
                      <a:pt x="191" y="42"/>
                      <a:pt x="191" y="42"/>
                      <a:pt x="191" y="42"/>
                    </a:cubicBezTo>
                    <a:cubicBezTo>
                      <a:pt x="191" y="33"/>
                      <a:pt x="191" y="33"/>
                      <a:pt x="191" y="33"/>
                    </a:cubicBezTo>
                    <a:cubicBezTo>
                      <a:pt x="201" y="33"/>
                      <a:pt x="201" y="33"/>
                      <a:pt x="201" y="33"/>
                    </a:cubicBezTo>
                    <a:lnTo>
                      <a:pt x="200" y="43"/>
                    </a:lnTo>
                    <a:close/>
                    <a:moveTo>
                      <a:pt x="191" y="32"/>
                    </a:moveTo>
                    <a:cubicBezTo>
                      <a:pt x="191" y="23"/>
                      <a:pt x="191" y="23"/>
                      <a:pt x="191" y="23"/>
                    </a:cubicBezTo>
                    <a:cubicBezTo>
                      <a:pt x="201" y="23"/>
                      <a:pt x="201" y="23"/>
                      <a:pt x="201" y="23"/>
                    </a:cubicBezTo>
                    <a:cubicBezTo>
                      <a:pt x="201" y="33"/>
                      <a:pt x="201" y="33"/>
                      <a:pt x="201" y="33"/>
                    </a:cubicBezTo>
                    <a:lnTo>
                      <a:pt x="191" y="32"/>
                    </a:lnTo>
                    <a:close/>
                    <a:moveTo>
                      <a:pt x="191" y="32"/>
                    </a:moveTo>
                    <a:cubicBezTo>
                      <a:pt x="181" y="32"/>
                      <a:pt x="181" y="32"/>
                      <a:pt x="181" y="32"/>
                    </a:cubicBezTo>
                    <a:cubicBezTo>
                      <a:pt x="182" y="22"/>
                      <a:pt x="182" y="22"/>
                      <a:pt x="182" y="22"/>
                    </a:cubicBezTo>
                    <a:cubicBezTo>
                      <a:pt x="191" y="23"/>
                      <a:pt x="191" y="23"/>
                      <a:pt x="191" y="23"/>
                    </a:cubicBezTo>
                    <a:lnTo>
                      <a:pt x="191" y="32"/>
                    </a:lnTo>
                    <a:close/>
                    <a:moveTo>
                      <a:pt x="181" y="32"/>
                    </a:moveTo>
                    <a:cubicBezTo>
                      <a:pt x="171" y="32"/>
                      <a:pt x="171" y="32"/>
                      <a:pt x="171" y="32"/>
                    </a:cubicBezTo>
                    <a:cubicBezTo>
                      <a:pt x="172" y="22"/>
                      <a:pt x="172" y="22"/>
                      <a:pt x="172" y="22"/>
                    </a:cubicBezTo>
                    <a:cubicBezTo>
                      <a:pt x="181" y="22"/>
                      <a:pt x="181" y="22"/>
                      <a:pt x="181" y="22"/>
                    </a:cubicBezTo>
                    <a:lnTo>
                      <a:pt x="181" y="32"/>
                    </a:lnTo>
                    <a:close/>
                    <a:moveTo>
                      <a:pt x="171" y="32"/>
                    </a:moveTo>
                    <a:cubicBezTo>
                      <a:pt x="162" y="31"/>
                      <a:pt x="162" y="31"/>
                      <a:pt x="162" y="31"/>
                    </a:cubicBezTo>
                    <a:cubicBezTo>
                      <a:pt x="162" y="22"/>
                      <a:pt x="162" y="22"/>
                      <a:pt x="162" y="22"/>
                    </a:cubicBezTo>
                    <a:cubicBezTo>
                      <a:pt x="172" y="22"/>
                      <a:pt x="172" y="22"/>
                      <a:pt x="172" y="22"/>
                    </a:cubicBezTo>
                    <a:lnTo>
                      <a:pt x="171" y="32"/>
                    </a:lnTo>
                    <a:close/>
                    <a:moveTo>
                      <a:pt x="162" y="22"/>
                    </a:moveTo>
                    <a:cubicBezTo>
                      <a:pt x="162" y="12"/>
                      <a:pt x="162" y="12"/>
                      <a:pt x="162" y="12"/>
                    </a:cubicBezTo>
                    <a:cubicBezTo>
                      <a:pt x="172" y="12"/>
                      <a:pt x="172" y="12"/>
                      <a:pt x="172" y="12"/>
                    </a:cubicBezTo>
                    <a:cubicBezTo>
                      <a:pt x="172" y="22"/>
                      <a:pt x="172" y="22"/>
                      <a:pt x="172" y="22"/>
                    </a:cubicBezTo>
                    <a:lnTo>
                      <a:pt x="162" y="22"/>
                    </a:lnTo>
                    <a:close/>
                    <a:moveTo>
                      <a:pt x="162" y="22"/>
                    </a:moveTo>
                    <a:cubicBezTo>
                      <a:pt x="152" y="21"/>
                      <a:pt x="152" y="21"/>
                      <a:pt x="152" y="21"/>
                    </a:cubicBezTo>
                    <a:cubicBezTo>
                      <a:pt x="153" y="12"/>
                      <a:pt x="153" y="12"/>
                      <a:pt x="153" y="12"/>
                    </a:cubicBezTo>
                    <a:cubicBezTo>
                      <a:pt x="162" y="12"/>
                      <a:pt x="162" y="12"/>
                      <a:pt x="162" y="12"/>
                    </a:cubicBezTo>
                    <a:lnTo>
                      <a:pt x="162" y="22"/>
                    </a:lnTo>
                    <a:close/>
                    <a:moveTo>
                      <a:pt x="152" y="21"/>
                    </a:moveTo>
                    <a:cubicBezTo>
                      <a:pt x="142" y="21"/>
                      <a:pt x="142" y="21"/>
                      <a:pt x="142" y="21"/>
                    </a:cubicBezTo>
                    <a:cubicBezTo>
                      <a:pt x="143" y="11"/>
                      <a:pt x="143" y="11"/>
                      <a:pt x="143" y="11"/>
                    </a:cubicBezTo>
                    <a:cubicBezTo>
                      <a:pt x="152" y="12"/>
                      <a:pt x="152" y="12"/>
                      <a:pt x="152" y="12"/>
                    </a:cubicBezTo>
                    <a:lnTo>
                      <a:pt x="152" y="21"/>
                    </a:lnTo>
                    <a:close/>
                    <a:moveTo>
                      <a:pt x="123" y="11"/>
                    </a:moveTo>
                    <a:cubicBezTo>
                      <a:pt x="133" y="11"/>
                      <a:pt x="133" y="11"/>
                      <a:pt x="133" y="11"/>
                    </a:cubicBezTo>
                    <a:cubicBezTo>
                      <a:pt x="132" y="21"/>
                      <a:pt x="132" y="21"/>
                      <a:pt x="132" y="21"/>
                    </a:cubicBezTo>
                    <a:cubicBezTo>
                      <a:pt x="123" y="20"/>
                      <a:pt x="123" y="20"/>
                      <a:pt x="123" y="20"/>
                    </a:cubicBezTo>
                    <a:lnTo>
                      <a:pt x="123" y="11"/>
                    </a:lnTo>
                    <a:close/>
                    <a:moveTo>
                      <a:pt x="123" y="20"/>
                    </a:moveTo>
                    <a:cubicBezTo>
                      <a:pt x="122" y="30"/>
                      <a:pt x="122" y="30"/>
                      <a:pt x="122" y="30"/>
                    </a:cubicBezTo>
                    <a:cubicBezTo>
                      <a:pt x="113" y="30"/>
                      <a:pt x="113" y="30"/>
                      <a:pt x="113" y="30"/>
                    </a:cubicBezTo>
                    <a:cubicBezTo>
                      <a:pt x="113" y="20"/>
                      <a:pt x="113" y="20"/>
                      <a:pt x="113" y="20"/>
                    </a:cubicBezTo>
                    <a:lnTo>
                      <a:pt x="123" y="20"/>
                    </a:lnTo>
                    <a:close/>
                    <a:moveTo>
                      <a:pt x="103" y="20"/>
                    </a:moveTo>
                    <a:cubicBezTo>
                      <a:pt x="113" y="20"/>
                      <a:pt x="113" y="20"/>
                      <a:pt x="113" y="20"/>
                    </a:cubicBezTo>
                    <a:cubicBezTo>
                      <a:pt x="113" y="30"/>
                      <a:pt x="113" y="30"/>
                      <a:pt x="113" y="30"/>
                    </a:cubicBezTo>
                    <a:cubicBezTo>
                      <a:pt x="103" y="29"/>
                      <a:pt x="103" y="29"/>
                      <a:pt x="103" y="29"/>
                    </a:cubicBezTo>
                    <a:lnTo>
                      <a:pt x="103" y="20"/>
                    </a:lnTo>
                    <a:close/>
                    <a:moveTo>
                      <a:pt x="93" y="29"/>
                    </a:moveTo>
                    <a:cubicBezTo>
                      <a:pt x="103" y="30"/>
                      <a:pt x="103" y="30"/>
                      <a:pt x="103" y="30"/>
                    </a:cubicBezTo>
                    <a:cubicBezTo>
                      <a:pt x="102" y="39"/>
                      <a:pt x="102" y="39"/>
                      <a:pt x="102" y="39"/>
                    </a:cubicBezTo>
                    <a:cubicBezTo>
                      <a:pt x="93" y="39"/>
                      <a:pt x="93" y="39"/>
                      <a:pt x="93" y="39"/>
                    </a:cubicBezTo>
                    <a:lnTo>
                      <a:pt x="93" y="29"/>
                    </a:lnTo>
                    <a:close/>
                    <a:moveTo>
                      <a:pt x="93" y="39"/>
                    </a:moveTo>
                    <a:cubicBezTo>
                      <a:pt x="102" y="39"/>
                      <a:pt x="102" y="39"/>
                      <a:pt x="102" y="39"/>
                    </a:cubicBezTo>
                    <a:cubicBezTo>
                      <a:pt x="102" y="49"/>
                      <a:pt x="102" y="49"/>
                      <a:pt x="102" y="49"/>
                    </a:cubicBezTo>
                    <a:cubicBezTo>
                      <a:pt x="92" y="49"/>
                      <a:pt x="92" y="49"/>
                      <a:pt x="92" y="49"/>
                    </a:cubicBezTo>
                    <a:lnTo>
                      <a:pt x="93" y="39"/>
                    </a:lnTo>
                    <a:close/>
                    <a:moveTo>
                      <a:pt x="83" y="48"/>
                    </a:moveTo>
                    <a:cubicBezTo>
                      <a:pt x="92" y="49"/>
                      <a:pt x="92" y="49"/>
                      <a:pt x="92" y="49"/>
                    </a:cubicBezTo>
                    <a:cubicBezTo>
                      <a:pt x="92" y="58"/>
                      <a:pt x="92" y="58"/>
                      <a:pt x="92" y="58"/>
                    </a:cubicBezTo>
                    <a:cubicBezTo>
                      <a:pt x="82" y="58"/>
                      <a:pt x="82" y="58"/>
                      <a:pt x="82" y="58"/>
                    </a:cubicBezTo>
                    <a:lnTo>
                      <a:pt x="83" y="48"/>
                    </a:lnTo>
                    <a:close/>
                    <a:moveTo>
                      <a:pt x="73" y="58"/>
                    </a:moveTo>
                    <a:cubicBezTo>
                      <a:pt x="82" y="58"/>
                      <a:pt x="82" y="58"/>
                      <a:pt x="82" y="58"/>
                    </a:cubicBezTo>
                    <a:cubicBezTo>
                      <a:pt x="82" y="68"/>
                      <a:pt x="82" y="68"/>
                      <a:pt x="82" y="68"/>
                    </a:cubicBezTo>
                    <a:cubicBezTo>
                      <a:pt x="72" y="67"/>
                      <a:pt x="72" y="67"/>
                      <a:pt x="72" y="67"/>
                    </a:cubicBezTo>
                    <a:lnTo>
                      <a:pt x="73" y="58"/>
                    </a:lnTo>
                    <a:close/>
                    <a:moveTo>
                      <a:pt x="62" y="67"/>
                    </a:moveTo>
                    <a:cubicBezTo>
                      <a:pt x="72" y="68"/>
                      <a:pt x="72" y="68"/>
                      <a:pt x="72" y="68"/>
                    </a:cubicBezTo>
                    <a:cubicBezTo>
                      <a:pt x="72" y="77"/>
                      <a:pt x="72" y="77"/>
                      <a:pt x="72" y="77"/>
                    </a:cubicBezTo>
                    <a:cubicBezTo>
                      <a:pt x="62" y="77"/>
                      <a:pt x="62" y="77"/>
                      <a:pt x="62" y="77"/>
                    </a:cubicBezTo>
                    <a:lnTo>
                      <a:pt x="62" y="67"/>
                    </a:lnTo>
                    <a:close/>
                    <a:moveTo>
                      <a:pt x="62" y="77"/>
                    </a:moveTo>
                    <a:cubicBezTo>
                      <a:pt x="72" y="77"/>
                      <a:pt x="72" y="77"/>
                      <a:pt x="72" y="77"/>
                    </a:cubicBezTo>
                    <a:cubicBezTo>
                      <a:pt x="71" y="87"/>
                      <a:pt x="71" y="87"/>
                      <a:pt x="71" y="87"/>
                    </a:cubicBezTo>
                    <a:cubicBezTo>
                      <a:pt x="62" y="87"/>
                      <a:pt x="62" y="87"/>
                      <a:pt x="62" y="87"/>
                    </a:cubicBezTo>
                    <a:lnTo>
                      <a:pt x="62" y="77"/>
                    </a:lnTo>
                    <a:close/>
                    <a:moveTo>
                      <a:pt x="52" y="87"/>
                    </a:moveTo>
                    <a:cubicBezTo>
                      <a:pt x="62" y="87"/>
                      <a:pt x="62" y="87"/>
                      <a:pt x="62" y="87"/>
                    </a:cubicBezTo>
                    <a:cubicBezTo>
                      <a:pt x="61" y="96"/>
                      <a:pt x="61" y="96"/>
                      <a:pt x="61" y="96"/>
                    </a:cubicBezTo>
                    <a:cubicBezTo>
                      <a:pt x="52" y="96"/>
                      <a:pt x="52" y="96"/>
                      <a:pt x="52" y="96"/>
                    </a:cubicBezTo>
                    <a:lnTo>
                      <a:pt x="52" y="87"/>
                    </a:lnTo>
                    <a:close/>
                    <a:moveTo>
                      <a:pt x="52" y="96"/>
                    </a:moveTo>
                    <a:cubicBezTo>
                      <a:pt x="61" y="97"/>
                      <a:pt x="61" y="97"/>
                      <a:pt x="61" y="97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51" y="106"/>
                      <a:pt x="51" y="106"/>
                      <a:pt x="51" y="106"/>
                    </a:cubicBezTo>
                    <a:lnTo>
                      <a:pt x="52" y="96"/>
                    </a:lnTo>
                    <a:close/>
                    <a:moveTo>
                      <a:pt x="41" y="106"/>
                    </a:moveTo>
                    <a:cubicBezTo>
                      <a:pt x="51" y="106"/>
                      <a:pt x="51" y="106"/>
                      <a:pt x="51" y="106"/>
                    </a:cubicBezTo>
                    <a:cubicBezTo>
                      <a:pt x="51" y="116"/>
                      <a:pt x="51" y="116"/>
                      <a:pt x="51" y="116"/>
                    </a:cubicBezTo>
                    <a:cubicBezTo>
                      <a:pt x="41" y="115"/>
                      <a:pt x="41" y="115"/>
                      <a:pt x="41" y="115"/>
                    </a:cubicBezTo>
                    <a:lnTo>
                      <a:pt x="41" y="106"/>
                    </a:lnTo>
                    <a:close/>
                    <a:moveTo>
                      <a:pt x="41" y="116"/>
                    </a:moveTo>
                    <a:cubicBezTo>
                      <a:pt x="51" y="116"/>
                      <a:pt x="51" y="116"/>
                      <a:pt x="51" y="116"/>
                    </a:cubicBezTo>
                    <a:cubicBezTo>
                      <a:pt x="50" y="125"/>
                      <a:pt x="50" y="125"/>
                      <a:pt x="50" y="125"/>
                    </a:cubicBezTo>
                    <a:cubicBezTo>
                      <a:pt x="41" y="125"/>
                      <a:pt x="41" y="125"/>
                      <a:pt x="41" y="125"/>
                    </a:cubicBezTo>
                    <a:lnTo>
                      <a:pt x="41" y="116"/>
                    </a:lnTo>
                    <a:close/>
                    <a:moveTo>
                      <a:pt x="41" y="125"/>
                    </a:moveTo>
                    <a:cubicBezTo>
                      <a:pt x="50" y="126"/>
                      <a:pt x="50" y="126"/>
                      <a:pt x="50" y="126"/>
                    </a:cubicBezTo>
                    <a:cubicBezTo>
                      <a:pt x="50" y="135"/>
                      <a:pt x="50" y="135"/>
                      <a:pt x="50" y="135"/>
                    </a:cubicBezTo>
                    <a:cubicBezTo>
                      <a:pt x="40" y="135"/>
                      <a:pt x="40" y="135"/>
                      <a:pt x="40" y="135"/>
                    </a:cubicBezTo>
                    <a:lnTo>
                      <a:pt x="41" y="125"/>
                    </a:lnTo>
                    <a:close/>
                    <a:moveTo>
                      <a:pt x="31" y="135"/>
                    </a:moveTo>
                    <a:cubicBezTo>
                      <a:pt x="40" y="135"/>
                      <a:pt x="40" y="135"/>
                      <a:pt x="40" y="135"/>
                    </a:cubicBezTo>
                    <a:cubicBezTo>
                      <a:pt x="40" y="145"/>
                      <a:pt x="40" y="145"/>
                      <a:pt x="40" y="145"/>
                    </a:cubicBezTo>
                    <a:cubicBezTo>
                      <a:pt x="30" y="144"/>
                      <a:pt x="30" y="144"/>
                      <a:pt x="30" y="144"/>
                    </a:cubicBezTo>
                    <a:lnTo>
                      <a:pt x="31" y="135"/>
                    </a:lnTo>
                    <a:close/>
                    <a:moveTo>
                      <a:pt x="30" y="145"/>
                    </a:moveTo>
                    <a:cubicBezTo>
                      <a:pt x="40" y="145"/>
                      <a:pt x="40" y="145"/>
                      <a:pt x="40" y="145"/>
                    </a:cubicBezTo>
                    <a:cubicBezTo>
                      <a:pt x="40" y="154"/>
                      <a:pt x="40" y="154"/>
                      <a:pt x="40" y="154"/>
                    </a:cubicBezTo>
                    <a:cubicBezTo>
                      <a:pt x="30" y="154"/>
                      <a:pt x="30" y="154"/>
                      <a:pt x="30" y="154"/>
                    </a:cubicBezTo>
                    <a:lnTo>
                      <a:pt x="30" y="145"/>
                    </a:lnTo>
                    <a:close/>
                    <a:moveTo>
                      <a:pt x="20" y="154"/>
                    </a:moveTo>
                    <a:cubicBezTo>
                      <a:pt x="30" y="154"/>
                      <a:pt x="30" y="154"/>
                      <a:pt x="30" y="154"/>
                    </a:cubicBezTo>
                    <a:cubicBezTo>
                      <a:pt x="29" y="164"/>
                      <a:pt x="29" y="164"/>
                      <a:pt x="29" y="164"/>
                    </a:cubicBezTo>
                    <a:cubicBezTo>
                      <a:pt x="20" y="164"/>
                      <a:pt x="20" y="164"/>
                      <a:pt x="20" y="164"/>
                    </a:cubicBezTo>
                    <a:lnTo>
                      <a:pt x="20" y="154"/>
                    </a:lnTo>
                    <a:close/>
                    <a:moveTo>
                      <a:pt x="20" y="164"/>
                    </a:moveTo>
                    <a:cubicBezTo>
                      <a:pt x="29" y="164"/>
                      <a:pt x="29" y="164"/>
                      <a:pt x="29" y="164"/>
                    </a:cubicBezTo>
                    <a:cubicBezTo>
                      <a:pt x="29" y="174"/>
                      <a:pt x="29" y="174"/>
                      <a:pt x="29" y="174"/>
                    </a:cubicBezTo>
                    <a:cubicBezTo>
                      <a:pt x="20" y="173"/>
                      <a:pt x="20" y="173"/>
                      <a:pt x="20" y="173"/>
                    </a:cubicBezTo>
                    <a:lnTo>
                      <a:pt x="20" y="164"/>
                    </a:lnTo>
                    <a:close/>
                    <a:moveTo>
                      <a:pt x="20" y="174"/>
                    </a:moveTo>
                    <a:cubicBezTo>
                      <a:pt x="29" y="174"/>
                      <a:pt x="29" y="174"/>
                      <a:pt x="29" y="174"/>
                    </a:cubicBezTo>
                    <a:cubicBezTo>
                      <a:pt x="29" y="183"/>
                      <a:pt x="29" y="183"/>
                      <a:pt x="29" y="183"/>
                    </a:cubicBezTo>
                    <a:cubicBezTo>
                      <a:pt x="19" y="183"/>
                      <a:pt x="19" y="183"/>
                      <a:pt x="19" y="183"/>
                    </a:cubicBezTo>
                    <a:lnTo>
                      <a:pt x="20" y="174"/>
                    </a:lnTo>
                    <a:close/>
                    <a:moveTo>
                      <a:pt x="19" y="183"/>
                    </a:moveTo>
                    <a:cubicBezTo>
                      <a:pt x="29" y="184"/>
                      <a:pt x="29" y="184"/>
                      <a:pt x="29" y="184"/>
                    </a:cubicBezTo>
                    <a:cubicBezTo>
                      <a:pt x="28" y="193"/>
                      <a:pt x="28" y="193"/>
                      <a:pt x="28" y="193"/>
                    </a:cubicBezTo>
                    <a:cubicBezTo>
                      <a:pt x="19" y="193"/>
                      <a:pt x="19" y="193"/>
                      <a:pt x="19" y="193"/>
                    </a:cubicBezTo>
                    <a:lnTo>
                      <a:pt x="19" y="183"/>
                    </a:lnTo>
                    <a:close/>
                    <a:moveTo>
                      <a:pt x="28" y="193"/>
                    </a:moveTo>
                    <a:cubicBezTo>
                      <a:pt x="28" y="203"/>
                      <a:pt x="28" y="203"/>
                      <a:pt x="28" y="203"/>
                    </a:cubicBezTo>
                    <a:cubicBezTo>
                      <a:pt x="19" y="203"/>
                      <a:pt x="19" y="203"/>
                      <a:pt x="19" y="203"/>
                    </a:cubicBezTo>
                    <a:cubicBezTo>
                      <a:pt x="19" y="193"/>
                      <a:pt x="19" y="193"/>
                      <a:pt x="19" y="193"/>
                    </a:cubicBezTo>
                    <a:lnTo>
                      <a:pt x="28" y="193"/>
                    </a:lnTo>
                    <a:close/>
                    <a:moveTo>
                      <a:pt x="9" y="193"/>
                    </a:moveTo>
                    <a:cubicBezTo>
                      <a:pt x="19" y="193"/>
                      <a:pt x="19" y="193"/>
                      <a:pt x="19" y="193"/>
                    </a:cubicBezTo>
                    <a:cubicBezTo>
                      <a:pt x="18" y="203"/>
                      <a:pt x="18" y="203"/>
                      <a:pt x="18" y="203"/>
                    </a:cubicBezTo>
                    <a:cubicBezTo>
                      <a:pt x="9" y="202"/>
                      <a:pt x="9" y="202"/>
                      <a:pt x="9" y="202"/>
                    </a:cubicBezTo>
                    <a:lnTo>
                      <a:pt x="9" y="193"/>
                    </a:lnTo>
                    <a:close/>
                    <a:moveTo>
                      <a:pt x="8" y="212"/>
                    </a:moveTo>
                    <a:cubicBezTo>
                      <a:pt x="9" y="203"/>
                      <a:pt x="9" y="203"/>
                      <a:pt x="9" y="203"/>
                    </a:cubicBezTo>
                    <a:cubicBezTo>
                      <a:pt x="18" y="203"/>
                      <a:pt x="18" y="203"/>
                      <a:pt x="18" y="203"/>
                    </a:cubicBezTo>
                    <a:cubicBezTo>
                      <a:pt x="18" y="212"/>
                      <a:pt x="18" y="212"/>
                      <a:pt x="18" y="212"/>
                    </a:cubicBezTo>
                    <a:lnTo>
                      <a:pt x="8" y="212"/>
                    </a:lnTo>
                    <a:close/>
                    <a:moveTo>
                      <a:pt x="28" y="213"/>
                    </a:moveTo>
                    <a:cubicBezTo>
                      <a:pt x="18" y="212"/>
                      <a:pt x="18" y="212"/>
                      <a:pt x="18" y="212"/>
                    </a:cubicBezTo>
                    <a:cubicBezTo>
                      <a:pt x="19" y="203"/>
                      <a:pt x="19" y="203"/>
                      <a:pt x="19" y="203"/>
                    </a:cubicBezTo>
                    <a:cubicBezTo>
                      <a:pt x="28" y="203"/>
                      <a:pt x="28" y="203"/>
                      <a:pt x="28" y="203"/>
                    </a:cubicBezTo>
                    <a:lnTo>
                      <a:pt x="28" y="213"/>
                    </a:lnTo>
                    <a:close/>
                    <a:moveTo>
                      <a:pt x="28" y="203"/>
                    </a:moveTo>
                    <a:cubicBezTo>
                      <a:pt x="29" y="193"/>
                      <a:pt x="29" y="193"/>
                      <a:pt x="29" y="193"/>
                    </a:cubicBezTo>
                    <a:cubicBezTo>
                      <a:pt x="38" y="194"/>
                      <a:pt x="38" y="194"/>
                      <a:pt x="38" y="194"/>
                    </a:cubicBezTo>
                    <a:cubicBezTo>
                      <a:pt x="38" y="203"/>
                      <a:pt x="38" y="203"/>
                      <a:pt x="38" y="203"/>
                    </a:cubicBezTo>
                    <a:lnTo>
                      <a:pt x="28" y="203"/>
                    </a:lnTo>
                    <a:close/>
                    <a:moveTo>
                      <a:pt x="38" y="203"/>
                    </a:moveTo>
                    <a:cubicBezTo>
                      <a:pt x="38" y="194"/>
                      <a:pt x="38" y="194"/>
                      <a:pt x="38" y="194"/>
                    </a:cubicBezTo>
                    <a:cubicBezTo>
                      <a:pt x="48" y="194"/>
                      <a:pt x="48" y="194"/>
                      <a:pt x="48" y="194"/>
                    </a:cubicBezTo>
                    <a:cubicBezTo>
                      <a:pt x="48" y="204"/>
                      <a:pt x="48" y="204"/>
                      <a:pt x="48" y="204"/>
                    </a:cubicBezTo>
                    <a:lnTo>
                      <a:pt x="38" y="203"/>
                    </a:lnTo>
                    <a:close/>
                    <a:moveTo>
                      <a:pt x="57" y="204"/>
                    </a:moveTo>
                    <a:cubicBezTo>
                      <a:pt x="48" y="204"/>
                      <a:pt x="48" y="204"/>
                      <a:pt x="48" y="204"/>
                    </a:cubicBezTo>
                    <a:cubicBezTo>
                      <a:pt x="48" y="194"/>
                      <a:pt x="48" y="194"/>
                      <a:pt x="48" y="194"/>
                    </a:cubicBezTo>
                    <a:cubicBezTo>
                      <a:pt x="58" y="194"/>
                      <a:pt x="58" y="194"/>
                      <a:pt x="58" y="194"/>
                    </a:cubicBezTo>
                    <a:lnTo>
                      <a:pt x="57" y="204"/>
                    </a:lnTo>
                    <a:close/>
                    <a:moveTo>
                      <a:pt x="58" y="194"/>
                    </a:moveTo>
                    <a:cubicBezTo>
                      <a:pt x="58" y="185"/>
                      <a:pt x="58" y="185"/>
                      <a:pt x="58" y="185"/>
                    </a:cubicBezTo>
                    <a:cubicBezTo>
                      <a:pt x="68" y="185"/>
                      <a:pt x="68" y="185"/>
                      <a:pt x="68" y="185"/>
                    </a:cubicBezTo>
                    <a:cubicBezTo>
                      <a:pt x="68" y="195"/>
                      <a:pt x="68" y="195"/>
                      <a:pt x="68" y="195"/>
                    </a:cubicBezTo>
                    <a:lnTo>
                      <a:pt x="58" y="194"/>
                    </a:lnTo>
                    <a:close/>
                    <a:moveTo>
                      <a:pt x="68" y="195"/>
                    </a:moveTo>
                    <a:cubicBezTo>
                      <a:pt x="68" y="185"/>
                      <a:pt x="68" y="185"/>
                      <a:pt x="68" y="185"/>
                    </a:cubicBezTo>
                    <a:cubicBezTo>
                      <a:pt x="78" y="185"/>
                      <a:pt x="78" y="185"/>
                      <a:pt x="78" y="185"/>
                    </a:cubicBezTo>
                    <a:cubicBezTo>
                      <a:pt x="77" y="195"/>
                      <a:pt x="77" y="195"/>
                      <a:pt x="77" y="195"/>
                    </a:cubicBezTo>
                    <a:lnTo>
                      <a:pt x="68" y="195"/>
                    </a:lnTo>
                    <a:close/>
                    <a:moveTo>
                      <a:pt x="78" y="195"/>
                    </a:moveTo>
                    <a:cubicBezTo>
                      <a:pt x="78" y="185"/>
                      <a:pt x="78" y="185"/>
                      <a:pt x="78" y="185"/>
                    </a:cubicBezTo>
                    <a:cubicBezTo>
                      <a:pt x="87" y="186"/>
                      <a:pt x="87" y="186"/>
                      <a:pt x="87" y="186"/>
                    </a:cubicBezTo>
                    <a:cubicBezTo>
                      <a:pt x="87" y="195"/>
                      <a:pt x="87" y="195"/>
                      <a:pt x="87" y="195"/>
                    </a:cubicBezTo>
                    <a:lnTo>
                      <a:pt x="78" y="195"/>
                    </a:lnTo>
                    <a:close/>
                    <a:moveTo>
                      <a:pt x="97" y="196"/>
                    </a:moveTo>
                    <a:cubicBezTo>
                      <a:pt x="87" y="195"/>
                      <a:pt x="87" y="195"/>
                      <a:pt x="87" y="195"/>
                    </a:cubicBezTo>
                    <a:cubicBezTo>
                      <a:pt x="88" y="186"/>
                      <a:pt x="88" y="186"/>
                      <a:pt x="88" y="186"/>
                    </a:cubicBezTo>
                    <a:cubicBezTo>
                      <a:pt x="97" y="186"/>
                      <a:pt x="97" y="186"/>
                      <a:pt x="97" y="186"/>
                    </a:cubicBezTo>
                    <a:lnTo>
                      <a:pt x="97" y="196"/>
                    </a:lnTo>
                    <a:close/>
                    <a:moveTo>
                      <a:pt x="97" y="186"/>
                    </a:moveTo>
                    <a:cubicBezTo>
                      <a:pt x="98" y="176"/>
                      <a:pt x="98" y="176"/>
                      <a:pt x="98" y="176"/>
                    </a:cubicBezTo>
                    <a:cubicBezTo>
                      <a:pt x="107" y="177"/>
                      <a:pt x="107" y="177"/>
                      <a:pt x="107" y="177"/>
                    </a:cubicBezTo>
                    <a:cubicBezTo>
                      <a:pt x="107" y="186"/>
                      <a:pt x="107" y="186"/>
                      <a:pt x="107" y="186"/>
                    </a:cubicBezTo>
                    <a:lnTo>
                      <a:pt x="97" y="186"/>
                    </a:lnTo>
                    <a:close/>
                    <a:moveTo>
                      <a:pt x="117" y="187"/>
                    </a:moveTo>
                    <a:cubicBezTo>
                      <a:pt x="107" y="186"/>
                      <a:pt x="107" y="186"/>
                      <a:pt x="107" y="186"/>
                    </a:cubicBezTo>
                    <a:cubicBezTo>
                      <a:pt x="108" y="177"/>
                      <a:pt x="108" y="177"/>
                      <a:pt x="108" y="177"/>
                    </a:cubicBezTo>
                    <a:cubicBezTo>
                      <a:pt x="117" y="177"/>
                      <a:pt x="117" y="177"/>
                      <a:pt x="117" y="177"/>
                    </a:cubicBezTo>
                    <a:lnTo>
                      <a:pt x="117" y="187"/>
                    </a:lnTo>
                    <a:close/>
                    <a:moveTo>
                      <a:pt x="117" y="177"/>
                    </a:moveTo>
                    <a:cubicBezTo>
                      <a:pt x="118" y="167"/>
                      <a:pt x="118" y="167"/>
                      <a:pt x="118" y="167"/>
                    </a:cubicBezTo>
                    <a:cubicBezTo>
                      <a:pt x="127" y="167"/>
                      <a:pt x="127" y="167"/>
                      <a:pt x="127" y="167"/>
                    </a:cubicBezTo>
                    <a:cubicBezTo>
                      <a:pt x="127" y="177"/>
                      <a:pt x="127" y="177"/>
                      <a:pt x="127" y="177"/>
                    </a:cubicBezTo>
                    <a:lnTo>
                      <a:pt x="117" y="177"/>
                    </a:lnTo>
                    <a:close/>
                    <a:moveTo>
                      <a:pt x="137" y="177"/>
                    </a:moveTo>
                    <a:cubicBezTo>
                      <a:pt x="127" y="177"/>
                      <a:pt x="127" y="177"/>
                      <a:pt x="127" y="177"/>
                    </a:cubicBezTo>
                    <a:cubicBezTo>
                      <a:pt x="127" y="167"/>
                      <a:pt x="127" y="167"/>
                      <a:pt x="127" y="167"/>
                    </a:cubicBezTo>
                    <a:cubicBezTo>
                      <a:pt x="137" y="168"/>
                      <a:pt x="137" y="168"/>
                      <a:pt x="137" y="168"/>
                    </a:cubicBezTo>
                    <a:lnTo>
                      <a:pt x="137" y="177"/>
                    </a:lnTo>
                    <a:close/>
                    <a:moveTo>
                      <a:pt x="137" y="168"/>
                    </a:moveTo>
                    <a:cubicBezTo>
                      <a:pt x="138" y="158"/>
                      <a:pt x="138" y="158"/>
                      <a:pt x="138" y="158"/>
                    </a:cubicBezTo>
                    <a:cubicBezTo>
                      <a:pt x="147" y="158"/>
                      <a:pt x="147" y="158"/>
                      <a:pt x="147" y="158"/>
                    </a:cubicBezTo>
                    <a:cubicBezTo>
                      <a:pt x="147" y="168"/>
                      <a:pt x="147" y="168"/>
                      <a:pt x="147" y="168"/>
                    </a:cubicBezTo>
                    <a:lnTo>
                      <a:pt x="137" y="168"/>
                    </a:lnTo>
                    <a:close/>
                    <a:moveTo>
                      <a:pt x="157" y="168"/>
                    </a:moveTo>
                    <a:cubicBezTo>
                      <a:pt x="147" y="168"/>
                      <a:pt x="147" y="168"/>
                      <a:pt x="147" y="168"/>
                    </a:cubicBezTo>
                    <a:cubicBezTo>
                      <a:pt x="147" y="158"/>
                      <a:pt x="147" y="158"/>
                      <a:pt x="147" y="158"/>
                    </a:cubicBezTo>
                    <a:cubicBezTo>
                      <a:pt x="157" y="159"/>
                      <a:pt x="157" y="159"/>
                      <a:pt x="157" y="159"/>
                    </a:cubicBezTo>
                    <a:lnTo>
                      <a:pt x="157" y="168"/>
                    </a:lnTo>
                    <a:close/>
                    <a:moveTo>
                      <a:pt x="157" y="159"/>
                    </a:moveTo>
                    <a:cubicBezTo>
                      <a:pt x="158" y="149"/>
                      <a:pt x="158" y="149"/>
                      <a:pt x="158" y="149"/>
                    </a:cubicBezTo>
                    <a:cubicBezTo>
                      <a:pt x="167" y="149"/>
                      <a:pt x="167" y="149"/>
                      <a:pt x="167" y="149"/>
                    </a:cubicBezTo>
                    <a:cubicBezTo>
                      <a:pt x="167" y="159"/>
                      <a:pt x="167" y="159"/>
                      <a:pt x="167" y="159"/>
                    </a:cubicBezTo>
                    <a:lnTo>
                      <a:pt x="157" y="159"/>
                    </a:lnTo>
                    <a:close/>
                    <a:moveTo>
                      <a:pt x="177" y="159"/>
                    </a:moveTo>
                    <a:cubicBezTo>
                      <a:pt x="167" y="159"/>
                      <a:pt x="167" y="159"/>
                      <a:pt x="167" y="159"/>
                    </a:cubicBezTo>
                    <a:cubicBezTo>
                      <a:pt x="167" y="149"/>
                      <a:pt x="167" y="149"/>
                      <a:pt x="167" y="149"/>
                    </a:cubicBezTo>
                    <a:cubicBezTo>
                      <a:pt x="177" y="150"/>
                      <a:pt x="177" y="150"/>
                      <a:pt x="177" y="150"/>
                    </a:cubicBezTo>
                    <a:lnTo>
                      <a:pt x="177" y="159"/>
                    </a:lnTo>
                    <a:close/>
                    <a:moveTo>
                      <a:pt x="187" y="150"/>
                    </a:moveTo>
                    <a:cubicBezTo>
                      <a:pt x="177" y="149"/>
                      <a:pt x="177" y="149"/>
                      <a:pt x="177" y="149"/>
                    </a:cubicBezTo>
                    <a:cubicBezTo>
                      <a:pt x="177" y="140"/>
                      <a:pt x="177" y="140"/>
                      <a:pt x="177" y="140"/>
                    </a:cubicBezTo>
                    <a:cubicBezTo>
                      <a:pt x="187" y="140"/>
                      <a:pt x="187" y="140"/>
                      <a:pt x="187" y="140"/>
                    </a:cubicBezTo>
                    <a:lnTo>
                      <a:pt x="187" y="150"/>
                    </a:lnTo>
                    <a:close/>
                    <a:moveTo>
                      <a:pt x="197" y="140"/>
                    </a:moveTo>
                    <a:cubicBezTo>
                      <a:pt x="187" y="140"/>
                      <a:pt x="187" y="140"/>
                      <a:pt x="187" y="140"/>
                    </a:cubicBezTo>
                    <a:cubicBezTo>
                      <a:pt x="188" y="130"/>
                      <a:pt x="188" y="130"/>
                      <a:pt x="188" y="130"/>
                    </a:cubicBezTo>
                    <a:cubicBezTo>
                      <a:pt x="197" y="131"/>
                      <a:pt x="197" y="131"/>
                      <a:pt x="197" y="131"/>
                    </a:cubicBezTo>
                    <a:lnTo>
                      <a:pt x="197" y="140"/>
                    </a:lnTo>
                    <a:close/>
                    <a:moveTo>
                      <a:pt x="207" y="131"/>
                    </a:moveTo>
                    <a:cubicBezTo>
                      <a:pt x="197" y="131"/>
                      <a:pt x="197" y="131"/>
                      <a:pt x="197" y="131"/>
                    </a:cubicBezTo>
                    <a:cubicBezTo>
                      <a:pt x="198" y="121"/>
                      <a:pt x="198" y="121"/>
                      <a:pt x="198" y="121"/>
                    </a:cubicBezTo>
                    <a:cubicBezTo>
                      <a:pt x="207" y="121"/>
                      <a:pt x="207" y="121"/>
                      <a:pt x="207" y="121"/>
                    </a:cubicBezTo>
                    <a:lnTo>
                      <a:pt x="207" y="131"/>
                    </a:lnTo>
                    <a:close/>
                    <a:moveTo>
                      <a:pt x="207" y="121"/>
                    </a:moveTo>
                    <a:cubicBezTo>
                      <a:pt x="198" y="121"/>
                      <a:pt x="198" y="121"/>
                      <a:pt x="198" y="121"/>
                    </a:cubicBezTo>
                    <a:cubicBezTo>
                      <a:pt x="198" y="111"/>
                      <a:pt x="198" y="111"/>
                      <a:pt x="198" y="111"/>
                    </a:cubicBezTo>
                    <a:cubicBezTo>
                      <a:pt x="208" y="112"/>
                      <a:pt x="208" y="112"/>
                      <a:pt x="208" y="112"/>
                    </a:cubicBezTo>
                    <a:lnTo>
                      <a:pt x="207" y="121"/>
                    </a:lnTo>
                    <a:close/>
                    <a:moveTo>
                      <a:pt x="217" y="112"/>
                    </a:moveTo>
                    <a:cubicBezTo>
                      <a:pt x="208" y="111"/>
                      <a:pt x="208" y="111"/>
                      <a:pt x="208" y="111"/>
                    </a:cubicBezTo>
                    <a:cubicBezTo>
                      <a:pt x="208" y="102"/>
                      <a:pt x="208" y="102"/>
                      <a:pt x="208" y="102"/>
                    </a:cubicBezTo>
                    <a:cubicBezTo>
                      <a:pt x="218" y="102"/>
                      <a:pt x="218" y="102"/>
                      <a:pt x="218" y="102"/>
                    </a:cubicBezTo>
                    <a:lnTo>
                      <a:pt x="217" y="112"/>
                    </a:lnTo>
                    <a:close/>
                    <a:moveTo>
                      <a:pt x="218" y="102"/>
                    </a:moveTo>
                    <a:cubicBezTo>
                      <a:pt x="208" y="102"/>
                      <a:pt x="208" y="102"/>
                      <a:pt x="208" y="102"/>
                    </a:cubicBezTo>
                    <a:cubicBezTo>
                      <a:pt x="208" y="92"/>
                      <a:pt x="208" y="92"/>
                      <a:pt x="208" y="92"/>
                    </a:cubicBezTo>
                    <a:cubicBezTo>
                      <a:pt x="218" y="92"/>
                      <a:pt x="218" y="92"/>
                      <a:pt x="218" y="92"/>
                    </a:cubicBezTo>
                    <a:lnTo>
                      <a:pt x="218" y="102"/>
                    </a:lnTo>
                    <a:close/>
                    <a:moveTo>
                      <a:pt x="228" y="92"/>
                    </a:moveTo>
                    <a:cubicBezTo>
                      <a:pt x="218" y="92"/>
                      <a:pt x="218" y="92"/>
                      <a:pt x="218" y="92"/>
                    </a:cubicBezTo>
                    <a:cubicBezTo>
                      <a:pt x="219" y="83"/>
                      <a:pt x="219" y="83"/>
                      <a:pt x="219" y="83"/>
                    </a:cubicBezTo>
                    <a:cubicBezTo>
                      <a:pt x="228" y="83"/>
                      <a:pt x="228" y="83"/>
                      <a:pt x="228" y="83"/>
                    </a:cubicBezTo>
                    <a:lnTo>
                      <a:pt x="228" y="92"/>
                    </a:lnTo>
                    <a:close/>
                    <a:moveTo>
                      <a:pt x="228" y="83"/>
                    </a:moveTo>
                    <a:cubicBezTo>
                      <a:pt x="219" y="82"/>
                      <a:pt x="219" y="82"/>
                      <a:pt x="219" y="82"/>
                    </a:cubicBezTo>
                    <a:cubicBezTo>
                      <a:pt x="219" y="73"/>
                      <a:pt x="219" y="73"/>
                      <a:pt x="219" y="73"/>
                    </a:cubicBezTo>
                    <a:cubicBezTo>
                      <a:pt x="229" y="73"/>
                      <a:pt x="229" y="73"/>
                      <a:pt x="229" y="73"/>
                    </a:cubicBezTo>
                    <a:lnTo>
                      <a:pt x="228" y="83"/>
                    </a:lnTo>
                    <a:close/>
                    <a:moveTo>
                      <a:pt x="229" y="73"/>
                    </a:moveTo>
                    <a:cubicBezTo>
                      <a:pt x="219" y="73"/>
                      <a:pt x="219" y="73"/>
                      <a:pt x="219" y="73"/>
                    </a:cubicBezTo>
                    <a:cubicBezTo>
                      <a:pt x="219" y="63"/>
                      <a:pt x="219" y="63"/>
                      <a:pt x="219" y="63"/>
                    </a:cubicBezTo>
                    <a:cubicBezTo>
                      <a:pt x="229" y="63"/>
                      <a:pt x="229" y="63"/>
                      <a:pt x="229" y="63"/>
                    </a:cubicBezTo>
                    <a:lnTo>
                      <a:pt x="229" y="73"/>
                    </a:lnTo>
                    <a:close/>
                    <a:moveTo>
                      <a:pt x="229" y="54"/>
                    </a:moveTo>
                    <a:cubicBezTo>
                      <a:pt x="229" y="63"/>
                      <a:pt x="229" y="63"/>
                      <a:pt x="229" y="63"/>
                    </a:cubicBezTo>
                    <a:cubicBezTo>
                      <a:pt x="219" y="63"/>
                      <a:pt x="219" y="63"/>
                      <a:pt x="219" y="63"/>
                    </a:cubicBezTo>
                    <a:cubicBezTo>
                      <a:pt x="220" y="53"/>
                      <a:pt x="220" y="53"/>
                      <a:pt x="220" y="53"/>
                    </a:cubicBezTo>
                    <a:lnTo>
                      <a:pt x="229" y="54"/>
                    </a:lnTo>
                    <a:close/>
                    <a:moveTo>
                      <a:pt x="219" y="53"/>
                    </a:moveTo>
                    <a:cubicBezTo>
                      <a:pt x="210" y="53"/>
                      <a:pt x="210" y="53"/>
                      <a:pt x="210" y="53"/>
                    </a:cubicBezTo>
                    <a:cubicBezTo>
                      <a:pt x="210" y="43"/>
                      <a:pt x="210" y="43"/>
                      <a:pt x="210" y="43"/>
                    </a:cubicBezTo>
                    <a:cubicBezTo>
                      <a:pt x="220" y="43"/>
                      <a:pt x="220" y="43"/>
                      <a:pt x="220" y="43"/>
                    </a:cubicBezTo>
                    <a:lnTo>
                      <a:pt x="219" y="53"/>
                    </a:lnTo>
                    <a:close/>
                    <a:moveTo>
                      <a:pt x="220" y="34"/>
                    </a:moveTo>
                    <a:cubicBezTo>
                      <a:pt x="220" y="43"/>
                      <a:pt x="220" y="43"/>
                      <a:pt x="220" y="43"/>
                    </a:cubicBezTo>
                    <a:cubicBezTo>
                      <a:pt x="210" y="43"/>
                      <a:pt x="210" y="43"/>
                      <a:pt x="210" y="43"/>
                    </a:cubicBezTo>
                    <a:cubicBezTo>
                      <a:pt x="211" y="33"/>
                      <a:pt x="211" y="33"/>
                      <a:pt x="211" y="33"/>
                    </a:cubicBezTo>
                    <a:lnTo>
                      <a:pt x="220" y="34"/>
                    </a:lnTo>
                    <a:close/>
                    <a:moveTo>
                      <a:pt x="211" y="23"/>
                    </a:moveTo>
                    <a:cubicBezTo>
                      <a:pt x="210" y="33"/>
                      <a:pt x="210" y="33"/>
                      <a:pt x="210" y="33"/>
                    </a:cubicBezTo>
                    <a:cubicBezTo>
                      <a:pt x="201" y="33"/>
                      <a:pt x="201" y="33"/>
                      <a:pt x="201" y="33"/>
                    </a:cubicBezTo>
                    <a:cubicBezTo>
                      <a:pt x="201" y="23"/>
                      <a:pt x="201" y="23"/>
                      <a:pt x="201" y="23"/>
                    </a:cubicBezTo>
                    <a:lnTo>
                      <a:pt x="211" y="23"/>
                    </a:lnTo>
                    <a:close/>
                    <a:moveTo>
                      <a:pt x="201" y="13"/>
                    </a:moveTo>
                    <a:cubicBezTo>
                      <a:pt x="201" y="23"/>
                      <a:pt x="201" y="23"/>
                      <a:pt x="201" y="23"/>
                    </a:cubicBezTo>
                    <a:cubicBezTo>
                      <a:pt x="191" y="23"/>
                      <a:pt x="191" y="23"/>
                      <a:pt x="191" y="23"/>
                    </a:cubicBezTo>
                    <a:cubicBezTo>
                      <a:pt x="192" y="13"/>
                      <a:pt x="192" y="13"/>
                      <a:pt x="192" y="13"/>
                    </a:cubicBezTo>
                    <a:lnTo>
                      <a:pt x="201" y="13"/>
                    </a:lnTo>
                    <a:close/>
                    <a:moveTo>
                      <a:pt x="191" y="13"/>
                    </a:moveTo>
                    <a:cubicBezTo>
                      <a:pt x="191" y="23"/>
                      <a:pt x="191" y="23"/>
                      <a:pt x="191" y="23"/>
                    </a:cubicBezTo>
                    <a:cubicBezTo>
                      <a:pt x="182" y="22"/>
                      <a:pt x="182" y="22"/>
                      <a:pt x="182" y="22"/>
                    </a:cubicBezTo>
                    <a:cubicBezTo>
                      <a:pt x="182" y="13"/>
                      <a:pt x="182" y="13"/>
                      <a:pt x="182" y="13"/>
                    </a:cubicBezTo>
                    <a:lnTo>
                      <a:pt x="191" y="13"/>
                    </a:lnTo>
                    <a:close/>
                    <a:moveTo>
                      <a:pt x="182" y="13"/>
                    </a:moveTo>
                    <a:cubicBezTo>
                      <a:pt x="181" y="22"/>
                      <a:pt x="181" y="22"/>
                      <a:pt x="181" y="22"/>
                    </a:cubicBezTo>
                    <a:cubicBezTo>
                      <a:pt x="172" y="22"/>
                      <a:pt x="172" y="22"/>
                      <a:pt x="172" y="22"/>
                    </a:cubicBezTo>
                    <a:cubicBezTo>
                      <a:pt x="172" y="12"/>
                      <a:pt x="172" y="12"/>
                      <a:pt x="172" y="12"/>
                    </a:cubicBezTo>
                    <a:lnTo>
                      <a:pt x="182" y="13"/>
                    </a:lnTo>
                    <a:close/>
                    <a:moveTo>
                      <a:pt x="172" y="3"/>
                    </a:moveTo>
                    <a:cubicBezTo>
                      <a:pt x="172" y="12"/>
                      <a:pt x="172" y="12"/>
                      <a:pt x="172" y="12"/>
                    </a:cubicBezTo>
                    <a:cubicBezTo>
                      <a:pt x="162" y="12"/>
                      <a:pt x="162" y="12"/>
                      <a:pt x="162" y="12"/>
                    </a:cubicBezTo>
                    <a:cubicBezTo>
                      <a:pt x="163" y="2"/>
                      <a:pt x="163" y="2"/>
                      <a:pt x="163" y="2"/>
                    </a:cubicBezTo>
                    <a:lnTo>
                      <a:pt x="172" y="3"/>
                    </a:lnTo>
                    <a:close/>
                    <a:moveTo>
                      <a:pt x="162" y="2"/>
                    </a:moveTo>
                    <a:cubicBezTo>
                      <a:pt x="162" y="12"/>
                      <a:pt x="162" y="12"/>
                      <a:pt x="162" y="12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3" y="2"/>
                      <a:pt x="153" y="2"/>
                      <a:pt x="153" y="2"/>
                    </a:cubicBezTo>
                    <a:lnTo>
                      <a:pt x="162" y="2"/>
                    </a:lnTo>
                    <a:close/>
                    <a:moveTo>
                      <a:pt x="153" y="2"/>
                    </a:moveTo>
                    <a:cubicBezTo>
                      <a:pt x="152" y="11"/>
                      <a:pt x="152" y="11"/>
                      <a:pt x="152" y="11"/>
                    </a:cubicBezTo>
                    <a:cubicBezTo>
                      <a:pt x="143" y="11"/>
                      <a:pt x="143" y="11"/>
                      <a:pt x="143" y="11"/>
                    </a:cubicBezTo>
                    <a:cubicBezTo>
                      <a:pt x="143" y="2"/>
                      <a:pt x="143" y="2"/>
                      <a:pt x="143" y="2"/>
                    </a:cubicBezTo>
                    <a:lnTo>
                      <a:pt x="153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9" name="Freeform 1275"/>
              <p:cNvSpPr>
                <a:spLocks noEditPoints="1"/>
              </p:cNvSpPr>
              <p:nvPr/>
            </p:nvSpPr>
            <p:spPr bwMode="auto">
              <a:xfrm>
                <a:off x="2928" y="2220"/>
                <a:ext cx="42" cy="44"/>
              </a:xfrm>
              <a:custGeom>
                <a:avLst/>
                <a:gdLst>
                  <a:gd name="T0" fmla="*/ 16 w 22"/>
                  <a:gd name="T1" fmla="*/ 3 h 23"/>
                  <a:gd name="T2" fmla="*/ 20 w 22"/>
                  <a:gd name="T3" fmla="*/ 16 h 23"/>
                  <a:gd name="T4" fmla="*/ 7 w 22"/>
                  <a:gd name="T5" fmla="*/ 20 h 23"/>
                  <a:gd name="T6" fmla="*/ 3 w 22"/>
                  <a:gd name="T7" fmla="*/ 7 h 23"/>
                  <a:gd name="T8" fmla="*/ 16 w 22"/>
                  <a:gd name="T9" fmla="*/ 3 h 23"/>
                  <a:gd name="T10" fmla="*/ 8 w 22"/>
                  <a:gd name="T11" fmla="*/ 17 h 23"/>
                  <a:gd name="T12" fmla="*/ 17 w 22"/>
                  <a:gd name="T13" fmla="*/ 15 h 23"/>
                  <a:gd name="T14" fmla="*/ 14 w 22"/>
                  <a:gd name="T15" fmla="*/ 6 h 23"/>
                  <a:gd name="T16" fmla="*/ 5 w 22"/>
                  <a:gd name="T17" fmla="*/ 8 h 23"/>
                  <a:gd name="T18" fmla="*/ 8 w 22"/>
                  <a:gd name="T19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3">
                    <a:moveTo>
                      <a:pt x="16" y="3"/>
                    </a:moveTo>
                    <a:cubicBezTo>
                      <a:pt x="20" y="5"/>
                      <a:pt x="22" y="11"/>
                      <a:pt x="20" y="16"/>
                    </a:cubicBezTo>
                    <a:cubicBezTo>
                      <a:pt x="17" y="21"/>
                      <a:pt x="11" y="23"/>
                      <a:pt x="7" y="20"/>
                    </a:cubicBezTo>
                    <a:cubicBezTo>
                      <a:pt x="2" y="18"/>
                      <a:pt x="0" y="12"/>
                      <a:pt x="3" y="7"/>
                    </a:cubicBezTo>
                    <a:cubicBezTo>
                      <a:pt x="5" y="2"/>
                      <a:pt x="11" y="0"/>
                      <a:pt x="16" y="3"/>
                    </a:cubicBezTo>
                    <a:close/>
                    <a:moveTo>
                      <a:pt x="8" y="17"/>
                    </a:moveTo>
                    <a:cubicBezTo>
                      <a:pt x="11" y="19"/>
                      <a:pt x="15" y="18"/>
                      <a:pt x="17" y="15"/>
                    </a:cubicBezTo>
                    <a:cubicBezTo>
                      <a:pt x="19" y="11"/>
                      <a:pt x="17" y="7"/>
                      <a:pt x="14" y="6"/>
                    </a:cubicBezTo>
                    <a:cubicBezTo>
                      <a:pt x="11" y="4"/>
                      <a:pt x="7" y="5"/>
                      <a:pt x="5" y="8"/>
                    </a:cubicBezTo>
                    <a:cubicBezTo>
                      <a:pt x="4" y="12"/>
                      <a:pt x="5" y="16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0" name="Freeform 1276"/>
              <p:cNvSpPr>
                <a:spLocks noEditPoints="1"/>
              </p:cNvSpPr>
              <p:nvPr/>
            </p:nvSpPr>
            <p:spPr bwMode="auto">
              <a:xfrm>
                <a:off x="2891" y="2216"/>
                <a:ext cx="42" cy="42"/>
              </a:xfrm>
              <a:custGeom>
                <a:avLst/>
                <a:gdLst>
                  <a:gd name="T0" fmla="*/ 15 w 22"/>
                  <a:gd name="T1" fmla="*/ 3 h 22"/>
                  <a:gd name="T2" fmla="*/ 19 w 22"/>
                  <a:gd name="T3" fmla="*/ 16 h 22"/>
                  <a:gd name="T4" fmla="*/ 6 w 22"/>
                  <a:gd name="T5" fmla="*/ 20 h 22"/>
                  <a:gd name="T6" fmla="*/ 2 w 22"/>
                  <a:gd name="T7" fmla="*/ 7 h 22"/>
                  <a:gd name="T8" fmla="*/ 15 w 22"/>
                  <a:gd name="T9" fmla="*/ 3 h 22"/>
                  <a:gd name="T10" fmla="*/ 8 w 22"/>
                  <a:gd name="T11" fmla="*/ 17 h 22"/>
                  <a:gd name="T12" fmla="*/ 17 w 22"/>
                  <a:gd name="T13" fmla="*/ 14 h 22"/>
                  <a:gd name="T14" fmla="*/ 14 w 22"/>
                  <a:gd name="T15" fmla="*/ 5 h 22"/>
                  <a:gd name="T16" fmla="*/ 5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5" y="3"/>
                    </a:moveTo>
                    <a:cubicBezTo>
                      <a:pt x="20" y="5"/>
                      <a:pt x="22" y="11"/>
                      <a:pt x="19" y="16"/>
                    </a:cubicBezTo>
                    <a:cubicBezTo>
                      <a:pt x="17" y="20"/>
                      <a:pt x="11" y="22"/>
                      <a:pt x="6" y="20"/>
                    </a:cubicBezTo>
                    <a:cubicBezTo>
                      <a:pt x="2" y="17"/>
                      <a:pt x="0" y="11"/>
                      <a:pt x="2" y="7"/>
                    </a:cubicBezTo>
                    <a:cubicBezTo>
                      <a:pt x="5" y="2"/>
                      <a:pt x="11" y="0"/>
                      <a:pt x="15" y="3"/>
                    </a:cubicBezTo>
                    <a:close/>
                    <a:moveTo>
                      <a:pt x="8" y="17"/>
                    </a:moveTo>
                    <a:cubicBezTo>
                      <a:pt x="11" y="18"/>
                      <a:pt x="15" y="17"/>
                      <a:pt x="17" y="14"/>
                    </a:cubicBezTo>
                    <a:cubicBezTo>
                      <a:pt x="18" y="11"/>
                      <a:pt x="17" y="7"/>
                      <a:pt x="14" y="5"/>
                    </a:cubicBezTo>
                    <a:cubicBezTo>
                      <a:pt x="11" y="4"/>
                      <a:pt x="7" y="5"/>
                      <a:pt x="5" y="8"/>
                    </a:cubicBezTo>
                    <a:cubicBezTo>
                      <a:pt x="4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1" name="Freeform 1277"/>
              <p:cNvSpPr>
                <a:spLocks noEditPoints="1"/>
              </p:cNvSpPr>
              <p:nvPr/>
            </p:nvSpPr>
            <p:spPr bwMode="auto">
              <a:xfrm>
                <a:off x="2854" y="2218"/>
                <a:ext cx="43" cy="42"/>
              </a:xfrm>
              <a:custGeom>
                <a:avLst/>
                <a:gdLst>
                  <a:gd name="T0" fmla="*/ 15 w 22"/>
                  <a:gd name="T1" fmla="*/ 2 h 22"/>
                  <a:gd name="T2" fmla="*/ 19 w 22"/>
                  <a:gd name="T3" fmla="*/ 15 h 22"/>
                  <a:gd name="T4" fmla="*/ 6 w 22"/>
                  <a:gd name="T5" fmla="*/ 19 h 22"/>
                  <a:gd name="T6" fmla="*/ 2 w 22"/>
                  <a:gd name="T7" fmla="*/ 6 h 22"/>
                  <a:gd name="T8" fmla="*/ 15 w 22"/>
                  <a:gd name="T9" fmla="*/ 2 h 22"/>
                  <a:gd name="T10" fmla="*/ 8 w 22"/>
                  <a:gd name="T11" fmla="*/ 17 h 22"/>
                  <a:gd name="T12" fmla="*/ 16 w 22"/>
                  <a:gd name="T13" fmla="*/ 14 h 22"/>
                  <a:gd name="T14" fmla="*/ 14 w 22"/>
                  <a:gd name="T15" fmla="*/ 5 h 22"/>
                  <a:gd name="T16" fmla="*/ 5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5" y="2"/>
                    </a:moveTo>
                    <a:cubicBezTo>
                      <a:pt x="20" y="5"/>
                      <a:pt x="22" y="11"/>
                      <a:pt x="19" y="15"/>
                    </a:cubicBezTo>
                    <a:cubicBezTo>
                      <a:pt x="17" y="20"/>
                      <a:pt x="11" y="22"/>
                      <a:pt x="6" y="19"/>
                    </a:cubicBezTo>
                    <a:cubicBezTo>
                      <a:pt x="1" y="17"/>
                      <a:pt x="0" y="11"/>
                      <a:pt x="2" y="6"/>
                    </a:cubicBezTo>
                    <a:cubicBezTo>
                      <a:pt x="5" y="2"/>
                      <a:pt x="11" y="0"/>
                      <a:pt x="15" y="2"/>
                    </a:cubicBezTo>
                    <a:close/>
                    <a:moveTo>
                      <a:pt x="8" y="17"/>
                    </a:moveTo>
                    <a:cubicBezTo>
                      <a:pt x="11" y="18"/>
                      <a:pt x="15" y="17"/>
                      <a:pt x="16" y="14"/>
                    </a:cubicBezTo>
                    <a:cubicBezTo>
                      <a:pt x="18" y="11"/>
                      <a:pt x="17" y="7"/>
                      <a:pt x="14" y="5"/>
                    </a:cubicBezTo>
                    <a:cubicBezTo>
                      <a:pt x="11" y="4"/>
                      <a:pt x="7" y="5"/>
                      <a:pt x="5" y="8"/>
                    </a:cubicBezTo>
                    <a:cubicBezTo>
                      <a:pt x="3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2" name="Freeform 1278"/>
              <p:cNvSpPr>
                <a:spLocks noEditPoints="1"/>
              </p:cNvSpPr>
              <p:nvPr/>
            </p:nvSpPr>
            <p:spPr bwMode="auto">
              <a:xfrm>
                <a:off x="2817" y="2224"/>
                <a:ext cx="43" cy="42"/>
              </a:xfrm>
              <a:custGeom>
                <a:avLst/>
                <a:gdLst>
                  <a:gd name="T0" fmla="*/ 15 w 22"/>
                  <a:gd name="T1" fmla="*/ 3 h 22"/>
                  <a:gd name="T2" fmla="*/ 19 w 22"/>
                  <a:gd name="T3" fmla="*/ 16 h 22"/>
                  <a:gd name="T4" fmla="*/ 6 w 22"/>
                  <a:gd name="T5" fmla="*/ 20 h 22"/>
                  <a:gd name="T6" fmla="*/ 2 w 22"/>
                  <a:gd name="T7" fmla="*/ 7 h 22"/>
                  <a:gd name="T8" fmla="*/ 15 w 22"/>
                  <a:gd name="T9" fmla="*/ 3 h 22"/>
                  <a:gd name="T10" fmla="*/ 8 w 22"/>
                  <a:gd name="T11" fmla="*/ 17 h 22"/>
                  <a:gd name="T12" fmla="*/ 17 w 22"/>
                  <a:gd name="T13" fmla="*/ 14 h 22"/>
                  <a:gd name="T14" fmla="*/ 14 w 22"/>
                  <a:gd name="T15" fmla="*/ 6 h 22"/>
                  <a:gd name="T16" fmla="*/ 5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5" y="3"/>
                    </a:moveTo>
                    <a:cubicBezTo>
                      <a:pt x="20" y="5"/>
                      <a:pt x="22" y="11"/>
                      <a:pt x="19" y="16"/>
                    </a:cubicBezTo>
                    <a:cubicBezTo>
                      <a:pt x="17" y="21"/>
                      <a:pt x="11" y="22"/>
                      <a:pt x="6" y="20"/>
                    </a:cubicBezTo>
                    <a:cubicBezTo>
                      <a:pt x="2" y="17"/>
                      <a:pt x="0" y="12"/>
                      <a:pt x="2" y="7"/>
                    </a:cubicBezTo>
                    <a:cubicBezTo>
                      <a:pt x="5" y="2"/>
                      <a:pt x="11" y="0"/>
                      <a:pt x="15" y="3"/>
                    </a:cubicBezTo>
                    <a:close/>
                    <a:moveTo>
                      <a:pt x="8" y="17"/>
                    </a:moveTo>
                    <a:cubicBezTo>
                      <a:pt x="11" y="19"/>
                      <a:pt x="15" y="18"/>
                      <a:pt x="17" y="14"/>
                    </a:cubicBezTo>
                    <a:cubicBezTo>
                      <a:pt x="18" y="11"/>
                      <a:pt x="17" y="7"/>
                      <a:pt x="14" y="6"/>
                    </a:cubicBezTo>
                    <a:cubicBezTo>
                      <a:pt x="11" y="4"/>
                      <a:pt x="7" y="5"/>
                      <a:pt x="5" y="8"/>
                    </a:cubicBezTo>
                    <a:cubicBezTo>
                      <a:pt x="3" y="12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3" name="Freeform 1279"/>
              <p:cNvSpPr>
                <a:spLocks noEditPoints="1"/>
              </p:cNvSpPr>
              <p:nvPr/>
            </p:nvSpPr>
            <p:spPr bwMode="auto">
              <a:xfrm>
                <a:off x="2782" y="2239"/>
                <a:ext cx="43" cy="43"/>
              </a:xfrm>
              <a:custGeom>
                <a:avLst/>
                <a:gdLst>
                  <a:gd name="T0" fmla="*/ 16 w 22"/>
                  <a:gd name="T1" fmla="*/ 3 h 22"/>
                  <a:gd name="T2" fmla="*/ 20 w 22"/>
                  <a:gd name="T3" fmla="*/ 16 h 22"/>
                  <a:gd name="T4" fmla="*/ 7 w 22"/>
                  <a:gd name="T5" fmla="*/ 20 h 22"/>
                  <a:gd name="T6" fmla="*/ 3 w 22"/>
                  <a:gd name="T7" fmla="*/ 7 h 22"/>
                  <a:gd name="T8" fmla="*/ 16 w 22"/>
                  <a:gd name="T9" fmla="*/ 3 h 22"/>
                  <a:gd name="T10" fmla="*/ 8 w 22"/>
                  <a:gd name="T11" fmla="*/ 17 h 22"/>
                  <a:gd name="T12" fmla="*/ 17 w 22"/>
                  <a:gd name="T13" fmla="*/ 14 h 22"/>
                  <a:gd name="T14" fmla="*/ 14 w 22"/>
                  <a:gd name="T15" fmla="*/ 5 h 22"/>
                  <a:gd name="T16" fmla="*/ 5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6" y="3"/>
                    </a:moveTo>
                    <a:cubicBezTo>
                      <a:pt x="20" y="5"/>
                      <a:pt x="22" y="11"/>
                      <a:pt x="20" y="16"/>
                    </a:cubicBezTo>
                    <a:cubicBezTo>
                      <a:pt x="17" y="20"/>
                      <a:pt x="11" y="22"/>
                      <a:pt x="7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1" y="0"/>
                      <a:pt x="16" y="3"/>
                    </a:cubicBezTo>
                    <a:close/>
                    <a:moveTo>
                      <a:pt x="8" y="17"/>
                    </a:moveTo>
                    <a:cubicBezTo>
                      <a:pt x="11" y="18"/>
                      <a:pt x="15" y="17"/>
                      <a:pt x="17" y="14"/>
                    </a:cubicBezTo>
                    <a:cubicBezTo>
                      <a:pt x="18" y="11"/>
                      <a:pt x="17" y="7"/>
                      <a:pt x="14" y="5"/>
                    </a:cubicBezTo>
                    <a:cubicBezTo>
                      <a:pt x="11" y="4"/>
                      <a:pt x="7" y="5"/>
                      <a:pt x="5" y="8"/>
                    </a:cubicBezTo>
                    <a:cubicBezTo>
                      <a:pt x="4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4" name="Freeform 1280"/>
              <p:cNvSpPr>
                <a:spLocks noEditPoints="1"/>
              </p:cNvSpPr>
              <p:nvPr/>
            </p:nvSpPr>
            <p:spPr bwMode="auto">
              <a:xfrm>
                <a:off x="2753" y="2262"/>
                <a:ext cx="43" cy="43"/>
              </a:xfrm>
              <a:custGeom>
                <a:avLst/>
                <a:gdLst>
                  <a:gd name="T0" fmla="*/ 15 w 22"/>
                  <a:gd name="T1" fmla="*/ 2 h 22"/>
                  <a:gd name="T2" fmla="*/ 19 w 22"/>
                  <a:gd name="T3" fmla="*/ 15 h 22"/>
                  <a:gd name="T4" fmla="*/ 6 w 22"/>
                  <a:gd name="T5" fmla="*/ 19 h 22"/>
                  <a:gd name="T6" fmla="*/ 2 w 22"/>
                  <a:gd name="T7" fmla="*/ 6 h 22"/>
                  <a:gd name="T8" fmla="*/ 15 w 22"/>
                  <a:gd name="T9" fmla="*/ 2 h 22"/>
                  <a:gd name="T10" fmla="*/ 8 w 22"/>
                  <a:gd name="T11" fmla="*/ 17 h 22"/>
                  <a:gd name="T12" fmla="*/ 16 w 22"/>
                  <a:gd name="T13" fmla="*/ 14 h 22"/>
                  <a:gd name="T14" fmla="*/ 14 w 22"/>
                  <a:gd name="T15" fmla="*/ 5 h 22"/>
                  <a:gd name="T16" fmla="*/ 5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5" y="2"/>
                    </a:moveTo>
                    <a:cubicBezTo>
                      <a:pt x="20" y="5"/>
                      <a:pt x="22" y="11"/>
                      <a:pt x="19" y="15"/>
                    </a:cubicBezTo>
                    <a:cubicBezTo>
                      <a:pt x="17" y="20"/>
                      <a:pt x="11" y="22"/>
                      <a:pt x="6" y="19"/>
                    </a:cubicBezTo>
                    <a:cubicBezTo>
                      <a:pt x="2" y="17"/>
                      <a:pt x="0" y="11"/>
                      <a:pt x="2" y="6"/>
                    </a:cubicBezTo>
                    <a:cubicBezTo>
                      <a:pt x="5" y="2"/>
                      <a:pt x="11" y="0"/>
                      <a:pt x="15" y="2"/>
                    </a:cubicBezTo>
                    <a:close/>
                    <a:moveTo>
                      <a:pt x="8" y="17"/>
                    </a:moveTo>
                    <a:cubicBezTo>
                      <a:pt x="11" y="18"/>
                      <a:pt x="15" y="17"/>
                      <a:pt x="16" y="14"/>
                    </a:cubicBezTo>
                    <a:cubicBezTo>
                      <a:pt x="18" y="11"/>
                      <a:pt x="17" y="7"/>
                      <a:pt x="14" y="5"/>
                    </a:cubicBezTo>
                    <a:cubicBezTo>
                      <a:pt x="11" y="3"/>
                      <a:pt x="7" y="5"/>
                      <a:pt x="5" y="8"/>
                    </a:cubicBezTo>
                    <a:cubicBezTo>
                      <a:pt x="3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5" name="Freeform 1281"/>
              <p:cNvSpPr>
                <a:spLocks noEditPoints="1"/>
              </p:cNvSpPr>
              <p:nvPr/>
            </p:nvSpPr>
            <p:spPr bwMode="auto">
              <a:xfrm>
                <a:off x="2728" y="2289"/>
                <a:ext cx="42" cy="43"/>
              </a:xfrm>
              <a:custGeom>
                <a:avLst/>
                <a:gdLst>
                  <a:gd name="T0" fmla="*/ 15 w 22"/>
                  <a:gd name="T1" fmla="*/ 2 h 22"/>
                  <a:gd name="T2" fmla="*/ 19 w 22"/>
                  <a:gd name="T3" fmla="*/ 16 h 22"/>
                  <a:gd name="T4" fmla="*/ 6 w 22"/>
                  <a:gd name="T5" fmla="*/ 20 h 22"/>
                  <a:gd name="T6" fmla="*/ 2 w 22"/>
                  <a:gd name="T7" fmla="*/ 6 h 22"/>
                  <a:gd name="T8" fmla="*/ 15 w 22"/>
                  <a:gd name="T9" fmla="*/ 2 h 22"/>
                  <a:gd name="T10" fmla="*/ 8 w 22"/>
                  <a:gd name="T11" fmla="*/ 17 h 22"/>
                  <a:gd name="T12" fmla="*/ 17 w 22"/>
                  <a:gd name="T13" fmla="*/ 14 h 22"/>
                  <a:gd name="T14" fmla="*/ 14 w 22"/>
                  <a:gd name="T15" fmla="*/ 5 h 22"/>
                  <a:gd name="T16" fmla="*/ 5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5" y="2"/>
                    </a:moveTo>
                    <a:cubicBezTo>
                      <a:pt x="20" y="5"/>
                      <a:pt x="22" y="11"/>
                      <a:pt x="19" y="16"/>
                    </a:cubicBezTo>
                    <a:cubicBezTo>
                      <a:pt x="17" y="20"/>
                      <a:pt x="11" y="22"/>
                      <a:pt x="6" y="20"/>
                    </a:cubicBezTo>
                    <a:cubicBezTo>
                      <a:pt x="2" y="17"/>
                      <a:pt x="0" y="11"/>
                      <a:pt x="2" y="6"/>
                    </a:cubicBezTo>
                    <a:cubicBezTo>
                      <a:pt x="5" y="2"/>
                      <a:pt x="11" y="0"/>
                      <a:pt x="15" y="2"/>
                    </a:cubicBezTo>
                    <a:close/>
                    <a:moveTo>
                      <a:pt x="8" y="17"/>
                    </a:moveTo>
                    <a:cubicBezTo>
                      <a:pt x="11" y="18"/>
                      <a:pt x="15" y="17"/>
                      <a:pt x="17" y="14"/>
                    </a:cubicBezTo>
                    <a:cubicBezTo>
                      <a:pt x="18" y="11"/>
                      <a:pt x="17" y="7"/>
                      <a:pt x="14" y="5"/>
                    </a:cubicBezTo>
                    <a:cubicBezTo>
                      <a:pt x="11" y="4"/>
                      <a:pt x="7" y="5"/>
                      <a:pt x="5" y="8"/>
                    </a:cubicBezTo>
                    <a:cubicBezTo>
                      <a:pt x="3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6" name="Freeform 1282"/>
              <p:cNvSpPr>
                <a:spLocks noEditPoints="1"/>
              </p:cNvSpPr>
              <p:nvPr/>
            </p:nvSpPr>
            <p:spPr bwMode="auto">
              <a:xfrm>
                <a:off x="2706" y="2321"/>
                <a:ext cx="43" cy="42"/>
              </a:xfrm>
              <a:custGeom>
                <a:avLst/>
                <a:gdLst>
                  <a:gd name="T0" fmla="*/ 16 w 22"/>
                  <a:gd name="T1" fmla="*/ 2 h 22"/>
                  <a:gd name="T2" fmla="*/ 20 w 22"/>
                  <a:gd name="T3" fmla="*/ 16 h 22"/>
                  <a:gd name="T4" fmla="*/ 6 w 22"/>
                  <a:gd name="T5" fmla="*/ 20 h 22"/>
                  <a:gd name="T6" fmla="*/ 2 w 22"/>
                  <a:gd name="T7" fmla="*/ 6 h 22"/>
                  <a:gd name="T8" fmla="*/ 16 w 22"/>
                  <a:gd name="T9" fmla="*/ 2 h 22"/>
                  <a:gd name="T10" fmla="*/ 8 w 22"/>
                  <a:gd name="T11" fmla="*/ 17 h 22"/>
                  <a:gd name="T12" fmla="*/ 17 w 22"/>
                  <a:gd name="T13" fmla="*/ 14 h 22"/>
                  <a:gd name="T14" fmla="*/ 14 w 22"/>
                  <a:gd name="T15" fmla="*/ 5 h 22"/>
                  <a:gd name="T16" fmla="*/ 5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6" y="2"/>
                    </a:moveTo>
                    <a:cubicBezTo>
                      <a:pt x="20" y="5"/>
                      <a:pt x="22" y="11"/>
                      <a:pt x="20" y="16"/>
                    </a:cubicBezTo>
                    <a:cubicBezTo>
                      <a:pt x="17" y="20"/>
                      <a:pt x="11" y="22"/>
                      <a:pt x="6" y="20"/>
                    </a:cubicBezTo>
                    <a:cubicBezTo>
                      <a:pt x="2" y="17"/>
                      <a:pt x="0" y="11"/>
                      <a:pt x="2" y="6"/>
                    </a:cubicBezTo>
                    <a:cubicBezTo>
                      <a:pt x="5" y="2"/>
                      <a:pt x="11" y="0"/>
                      <a:pt x="16" y="2"/>
                    </a:cubicBezTo>
                    <a:close/>
                    <a:moveTo>
                      <a:pt x="8" y="17"/>
                    </a:moveTo>
                    <a:cubicBezTo>
                      <a:pt x="11" y="18"/>
                      <a:pt x="15" y="17"/>
                      <a:pt x="17" y="14"/>
                    </a:cubicBezTo>
                    <a:cubicBezTo>
                      <a:pt x="18" y="11"/>
                      <a:pt x="17" y="7"/>
                      <a:pt x="14" y="5"/>
                    </a:cubicBezTo>
                    <a:cubicBezTo>
                      <a:pt x="11" y="4"/>
                      <a:pt x="7" y="5"/>
                      <a:pt x="5" y="8"/>
                    </a:cubicBezTo>
                    <a:cubicBezTo>
                      <a:pt x="4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7" name="Freeform 1283"/>
              <p:cNvSpPr>
                <a:spLocks noEditPoints="1"/>
              </p:cNvSpPr>
              <p:nvPr/>
            </p:nvSpPr>
            <p:spPr bwMode="auto">
              <a:xfrm>
                <a:off x="2689" y="2354"/>
                <a:ext cx="43" cy="42"/>
              </a:xfrm>
              <a:custGeom>
                <a:avLst/>
                <a:gdLst>
                  <a:gd name="T0" fmla="*/ 16 w 22"/>
                  <a:gd name="T1" fmla="*/ 3 h 22"/>
                  <a:gd name="T2" fmla="*/ 20 w 22"/>
                  <a:gd name="T3" fmla="*/ 16 h 22"/>
                  <a:gd name="T4" fmla="*/ 7 w 22"/>
                  <a:gd name="T5" fmla="*/ 20 h 22"/>
                  <a:gd name="T6" fmla="*/ 3 w 22"/>
                  <a:gd name="T7" fmla="*/ 7 h 22"/>
                  <a:gd name="T8" fmla="*/ 16 w 22"/>
                  <a:gd name="T9" fmla="*/ 3 h 22"/>
                  <a:gd name="T10" fmla="*/ 8 w 22"/>
                  <a:gd name="T11" fmla="*/ 17 h 22"/>
                  <a:gd name="T12" fmla="*/ 17 w 22"/>
                  <a:gd name="T13" fmla="*/ 14 h 22"/>
                  <a:gd name="T14" fmla="*/ 14 w 22"/>
                  <a:gd name="T15" fmla="*/ 6 h 22"/>
                  <a:gd name="T16" fmla="*/ 6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6" y="3"/>
                    </a:moveTo>
                    <a:cubicBezTo>
                      <a:pt x="21" y="5"/>
                      <a:pt x="22" y="11"/>
                      <a:pt x="20" y="16"/>
                    </a:cubicBezTo>
                    <a:cubicBezTo>
                      <a:pt x="17" y="21"/>
                      <a:pt x="12" y="22"/>
                      <a:pt x="7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1" y="0"/>
                      <a:pt x="16" y="3"/>
                    </a:cubicBezTo>
                    <a:close/>
                    <a:moveTo>
                      <a:pt x="8" y="17"/>
                    </a:moveTo>
                    <a:cubicBezTo>
                      <a:pt x="11" y="19"/>
                      <a:pt x="15" y="17"/>
                      <a:pt x="17" y="14"/>
                    </a:cubicBezTo>
                    <a:cubicBezTo>
                      <a:pt x="19" y="11"/>
                      <a:pt x="18" y="7"/>
                      <a:pt x="14" y="6"/>
                    </a:cubicBezTo>
                    <a:cubicBezTo>
                      <a:pt x="11" y="4"/>
                      <a:pt x="7" y="5"/>
                      <a:pt x="6" y="8"/>
                    </a:cubicBezTo>
                    <a:cubicBezTo>
                      <a:pt x="4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8" name="Freeform 1284"/>
              <p:cNvSpPr>
                <a:spLocks noEditPoints="1"/>
              </p:cNvSpPr>
              <p:nvPr/>
            </p:nvSpPr>
            <p:spPr bwMode="auto">
              <a:xfrm>
                <a:off x="2677" y="2390"/>
                <a:ext cx="43" cy="43"/>
              </a:xfrm>
              <a:custGeom>
                <a:avLst/>
                <a:gdLst>
                  <a:gd name="T0" fmla="*/ 15 w 22"/>
                  <a:gd name="T1" fmla="*/ 2 h 22"/>
                  <a:gd name="T2" fmla="*/ 19 w 22"/>
                  <a:gd name="T3" fmla="*/ 15 h 22"/>
                  <a:gd name="T4" fmla="*/ 6 w 22"/>
                  <a:gd name="T5" fmla="*/ 19 h 22"/>
                  <a:gd name="T6" fmla="*/ 2 w 22"/>
                  <a:gd name="T7" fmla="*/ 6 h 22"/>
                  <a:gd name="T8" fmla="*/ 15 w 22"/>
                  <a:gd name="T9" fmla="*/ 2 h 22"/>
                  <a:gd name="T10" fmla="*/ 8 w 22"/>
                  <a:gd name="T11" fmla="*/ 16 h 22"/>
                  <a:gd name="T12" fmla="*/ 17 w 22"/>
                  <a:gd name="T13" fmla="*/ 14 h 22"/>
                  <a:gd name="T14" fmla="*/ 14 w 22"/>
                  <a:gd name="T15" fmla="*/ 5 h 22"/>
                  <a:gd name="T16" fmla="*/ 5 w 22"/>
                  <a:gd name="T17" fmla="*/ 8 h 22"/>
                  <a:gd name="T18" fmla="*/ 8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5" y="2"/>
                    </a:moveTo>
                    <a:cubicBezTo>
                      <a:pt x="20" y="5"/>
                      <a:pt x="22" y="10"/>
                      <a:pt x="19" y="15"/>
                    </a:cubicBezTo>
                    <a:cubicBezTo>
                      <a:pt x="17" y="20"/>
                      <a:pt x="11" y="22"/>
                      <a:pt x="6" y="19"/>
                    </a:cubicBezTo>
                    <a:cubicBezTo>
                      <a:pt x="2" y="17"/>
                      <a:pt x="0" y="11"/>
                      <a:pt x="2" y="6"/>
                    </a:cubicBezTo>
                    <a:cubicBezTo>
                      <a:pt x="5" y="1"/>
                      <a:pt x="11" y="0"/>
                      <a:pt x="15" y="2"/>
                    </a:cubicBezTo>
                    <a:close/>
                    <a:moveTo>
                      <a:pt x="8" y="16"/>
                    </a:moveTo>
                    <a:cubicBezTo>
                      <a:pt x="11" y="18"/>
                      <a:pt x="15" y="17"/>
                      <a:pt x="17" y="14"/>
                    </a:cubicBezTo>
                    <a:cubicBezTo>
                      <a:pt x="18" y="10"/>
                      <a:pt x="17" y="7"/>
                      <a:pt x="14" y="5"/>
                    </a:cubicBezTo>
                    <a:cubicBezTo>
                      <a:pt x="11" y="3"/>
                      <a:pt x="7" y="4"/>
                      <a:pt x="5" y="8"/>
                    </a:cubicBezTo>
                    <a:cubicBezTo>
                      <a:pt x="4" y="11"/>
                      <a:pt x="5" y="15"/>
                      <a:pt x="8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9" name="Freeform 1285"/>
              <p:cNvSpPr>
                <a:spLocks noEditPoints="1"/>
              </p:cNvSpPr>
              <p:nvPr/>
            </p:nvSpPr>
            <p:spPr bwMode="auto">
              <a:xfrm>
                <a:off x="2668" y="2425"/>
                <a:ext cx="42" cy="43"/>
              </a:xfrm>
              <a:custGeom>
                <a:avLst/>
                <a:gdLst>
                  <a:gd name="T0" fmla="*/ 15 w 22"/>
                  <a:gd name="T1" fmla="*/ 3 h 22"/>
                  <a:gd name="T2" fmla="*/ 19 w 22"/>
                  <a:gd name="T3" fmla="*/ 16 h 22"/>
                  <a:gd name="T4" fmla="*/ 6 w 22"/>
                  <a:gd name="T5" fmla="*/ 20 h 22"/>
                  <a:gd name="T6" fmla="*/ 2 w 22"/>
                  <a:gd name="T7" fmla="*/ 7 h 22"/>
                  <a:gd name="T8" fmla="*/ 15 w 22"/>
                  <a:gd name="T9" fmla="*/ 3 h 22"/>
                  <a:gd name="T10" fmla="*/ 8 w 22"/>
                  <a:gd name="T11" fmla="*/ 17 h 22"/>
                  <a:gd name="T12" fmla="*/ 16 w 22"/>
                  <a:gd name="T13" fmla="*/ 14 h 22"/>
                  <a:gd name="T14" fmla="*/ 14 w 22"/>
                  <a:gd name="T15" fmla="*/ 5 h 22"/>
                  <a:gd name="T16" fmla="*/ 5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5" y="3"/>
                    </a:moveTo>
                    <a:cubicBezTo>
                      <a:pt x="20" y="5"/>
                      <a:pt x="22" y="11"/>
                      <a:pt x="19" y="16"/>
                    </a:cubicBezTo>
                    <a:cubicBezTo>
                      <a:pt x="17" y="20"/>
                      <a:pt x="11" y="22"/>
                      <a:pt x="6" y="20"/>
                    </a:cubicBezTo>
                    <a:cubicBezTo>
                      <a:pt x="1" y="17"/>
                      <a:pt x="0" y="11"/>
                      <a:pt x="2" y="7"/>
                    </a:cubicBezTo>
                    <a:cubicBezTo>
                      <a:pt x="5" y="2"/>
                      <a:pt x="10" y="0"/>
                      <a:pt x="15" y="3"/>
                    </a:cubicBezTo>
                    <a:close/>
                    <a:moveTo>
                      <a:pt x="8" y="17"/>
                    </a:moveTo>
                    <a:cubicBezTo>
                      <a:pt x="11" y="19"/>
                      <a:pt x="15" y="17"/>
                      <a:pt x="16" y="14"/>
                    </a:cubicBezTo>
                    <a:cubicBezTo>
                      <a:pt x="18" y="11"/>
                      <a:pt x="17" y="7"/>
                      <a:pt x="14" y="5"/>
                    </a:cubicBezTo>
                    <a:cubicBezTo>
                      <a:pt x="11" y="4"/>
                      <a:pt x="7" y="5"/>
                      <a:pt x="5" y="8"/>
                    </a:cubicBezTo>
                    <a:cubicBezTo>
                      <a:pt x="3" y="11"/>
                      <a:pt x="4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0" name="Freeform 1286"/>
              <p:cNvSpPr>
                <a:spLocks noEditPoints="1"/>
              </p:cNvSpPr>
              <p:nvPr/>
            </p:nvSpPr>
            <p:spPr bwMode="auto">
              <a:xfrm>
                <a:off x="2658" y="2462"/>
                <a:ext cx="43" cy="43"/>
              </a:xfrm>
              <a:custGeom>
                <a:avLst/>
                <a:gdLst>
                  <a:gd name="T0" fmla="*/ 16 w 22"/>
                  <a:gd name="T1" fmla="*/ 2 h 22"/>
                  <a:gd name="T2" fmla="*/ 20 w 22"/>
                  <a:gd name="T3" fmla="*/ 16 h 22"/>
                  <a:gd name="T4" fmla="*/ 7 w 22"/>
                  <a:gd name="T5" fmla="*/ 20 h 22"/>
                  <a:gd name="T6" fmla="*/ 3 w 22"/>
                  <a:gd name="T7" fmla="*/ 6 h 22"/>
                  <a:gd name="T8" fmla="*/ 16 w 22"/>
                  <a:gd name="T9" fmla="*/ 2 h 22"/>
                  <a:gd name="T10" fmla="*/ 8 w 22"/>
                  <a:gd name="T11" fmla="*/ 17 h 22"/>
                  <a:gd name="T12" fmla="*/ 17 w 22"/>
                  <a:gd name="T13" fmla="*/ 14 h 22"/>
                  <a:gd name="T14" fmla="*/ 14 w 22"/>
                  <a:gd name="T15" fmla="*/ 5 h 22"/>
                  <a:gd name="T16" fmla="*/ 6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6" y="2"/>
                    </a:moveTo>
                    <a:cubicBezTo>
                      <a:pt x="21" y="5"/>
                      <a:pt x="22" y="11"/>
                      <a:pt x="20" y="16"/>
                    </a:cubicBezTo>
                    <a:cubicBezTo>
                      <a:pt x="17" y="20"/>
                      <a:pt x="12" y="22"/>
                      <a:pt x="7" y="20"/>
                    </a:cubicBezTo>
                    <a:cubicBezTo>
                      <a:pt x="2" y="17"/>
                      <a:pt x="0" y="11"/>
                      <a:pt x="3" y="6"/>
                    </a:cubicBezTo>
                    <a:cubicBezTo>
                      <a:pt x="5" y="2"/>
                      <a:pt x="11" y="0"/>
                      <a:pt x="16" y="2"/>
                    </a:cubicBezTo>
                    <a:close/>
                    <a:moveTo>
                      <a:pt x="8" y="17"/>
                    </a:moveTo>
                    <a:cubicBezTo>
                      <a:pt x="12" y="18"/>
                      <a:pt x="15" y="17"/>
                      <a:pt x="17" y="14"/>
                    </a:cubicBezTo>
                    <a:cubicBezTo>
                      <a:pt x="19" y="11"/>
                      <a:pt x="18" y="7"/>
                      <a:pt x="14" y="5"/>
                    </a:cubicBezTo>
                    <a:cubicBezTo>
                      <a:pt x="11" y="4"/>
                      <a:pt x="7" y="5"/>
                      <a:pt x="6" y="8"/>
                    </a:cubicBezTo>
                    <a:cubicBezTo>
                      <a:pt x="4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1" name="Freeform 1287"/>
              <p:cNvSpPr>
                <a:spLocks noEditPoints="1"/>
              </p:cNvSpPr>
              <p:nvPr/>
            </p:nvSpPr>
            <p:spPr bwMode="auto">
              <a:xfrm>
                <a:off x="2654" y="2499"/>
                <a:ext cx="43" cy="43"/>
              </a:xfrm>
              <a:custGeom>
                <a:avLst/>
                <a:gdLst>
                  <a:gd name="T0" fmla="*/ 15 w 22"/>
                  <a:gd name="T1" fmla="*/ 3 h 22"/>
                  <a:gd name="T2" fmla="*/ 19 w 22"/>
                  <a:gd name="T3" fmla="*/ 16 h 22"/>
                  <a:gd name="T4" fmla="*/ 6 w 22"/>
                  <a:gd name="T5" fmla="*/ 20 h 22"/>
                  <a:gd name="T6" fmla="*/ 2 w 22"/>
                  <a:gd name="T7" fmla="*/ 7 h 22"/>
                  <a:gd name="T8" fmla="*/ 15 w 22"/>
                  <a:gd name="T9" fmla="*/ 3 h 22"/>
                  <a:gd name="T10" fmla="*/ 8 w 22"/>
                  <a:gd name="T11" fmla="*/ 17 h 22"/>
                  <a:gd name="T12" fmla="*/ 16 w 22"/>
                  <a:gd name="T13" fmla="*/ 14 h 22"/>
                  <a:gd name="T14" fmla="*/ 14 w 22"/>
                  <a:gd name="T15" fmla="*/ 5 h 22"/>
                  <a:gd name="T16" fmla="*/ 5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5" y="3"/>
                    </a:moveTo>
                    <a:cubicBezTo>
                      <a:pt x="20" y="5"/>
                      <a:pt x="22" y="11"/>
                      <a:pt x="19" y="16"/>
                    </a:cubicBezTo>
                    <a:cubicBezTo>
                      <a:pt x="17" y="20"/>
                      <a:pt x="11" y="22"/>
                      <a:pt x="6" y="20"/>
                    </a:cubicBezTo>
                    <a:cubicBezTo>
                      <a:pt x="1" y="17"/>
                      <a:pt x="0" y="11"/>
                      <a:pt x="2" y="7"/>
                    </a:cubicBezTo>
                    <a:cubicBezTo>
                      <a:pt x="5" y="2"/>
                      <a:pt x="11" y="0"/>
                      <a:pt x="15" y="3"/>
                    </a:cubicBezTo>
                    <a:close/>
                    <a:moveTo>
                      <a:pt x="8" y="17"/>
                    </a:moveTo>
                    <a:cubicBezTo>
                      <a:pt x="11" y="19"/>
                      <a:pt x="15" y="17"/>
                      <a:pt x="16" y="14"/>
                    </a:cubicBezTo>
                    <a:cubicBezTo>
                      <a:pt x="18" y="11"/>
                      <a:pt x="17" y="7"/>
                      <a:pt x="14" y="5"/>
                    </a:cubicBezTo>
                    <a:cubicBezTo>
                      <a:pt x="11" y="4"/>
                      <a:pt x="7" y="5"/>
                      <a:pt x="5" y="8"/>
                    </a:cubicBezTo>
                    <a:cubicBezTo>
                      <a:pt x="3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2" name="Freeform 1288"/>
              <p:cNvSpPr>
                <a:spLocks noEditPoints="1"/>
              </p:cNvSpPr>
              <p:nvPr/>
            </p:nvSpPr>
            <p:spPr bwMode="auto">
              <a:xfrm>
                <a:off x="2650" y="2536"/>
                <a:ext cx="43" cy="43"/>
              </a:xfrm>
              <a:custGeom>
                <a:avLst/>
                <a:gdLst>
                  <a:gd name="T0" fmla="*/ 15 w 22"/>
                  <a:gd name="T1" fmla="*/ 3 h 22"/>
                  <a:gd name="T2" fmla="*/ 19 w 22"/>
                  <a:gd name="T3" fmla="*/ 16 h 22"/>
                  <a:gd name="T4" fmla="*/ 6 w 22"/>
                  <a:gd name="T5" fmla="*/ 20 h 22"/>
                  <a:gd name="T6" fmla="*/ 2 w 22"/>
                  <a:gd name="T7" fmla="*/ 7 h 22"/>
                  <a:gd name="T8" fmla="*/ 15 w 22"/>
                  <a:gd name="T9" fmla="*/ 3 h 22"/>
                  <a:gd name="T10" fmla="*/ 8 w 22"/>
                  <a:gd name="T11" fmla="*/ 17 h 22"/>
                  <a:gd name="T12" fmla="*/ 16 w 22"/>
                  <a:gd name="T13" fmla="*/ 14 h 22"/>
                  <a:gd name="T14" fmla="*/ 14 w 22"/>
                  <a:gd name="T15" fmla="*/ 6 h 22"/>
                  <a:gd name="T16" fmla="*/ 5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5" y="3"/>
                    </a:moveTo>
                    <a:cubicBezTo>
                      <a:pt x="20" y="5"/>
                      <a:pt x="22" y="11"/>
                      <a:pt x="19" y="16"/>
                    </a:cubicBezTo>
                    <a:cubicBezTo>
                      <a:pt x="17" y="21"/>
                      <a:pt x="11" y="22"/>
                      <a:pt x="6" y="20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5" y="2"/>
                      <a:pt x="10" y="0"/>
                      <a:pt x="15" y="3"/>
                    </a:cubicBezTo>
                    <a:close/>
                    <a:moveTo>
                      <a:pt x="8" y="17"/>
                    </a:moveTo>
                    <a:cubicBezTo>
                      <a:pt x="11" y="19"/>
                      <a:pt x="15" y="18"/>
                      <a:pt x="16" y="14"/>
                    </a:cubicBezTo>
                    <a:cubicBezTo>
                      <a:pt x="18" y="11"/>
                      <a:pt x="17" y="7"/>
                      <a:pt x="14" y="6"/>
                    </a:cubicBezTo>
                    <a:cubicBezTo>
                      <a:pt x="10" y="4"/>
                      <a:pt x="7" y="5"/>
                      <a:pt x="5" y="8"/>
                    </a:cubicBezTo>
                    <a:cubicBezTo>
                      <a:pt x="3" y="12"/>
                      <a:pt x="4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3" name="Freeform 1289"/>
              <p:cNvSpPr>
                <a:spLocks noEditPoints="1"/>
              </p:cNvSpPr>
              <p:nvPr/>
            </p:nvSpPr>
            <p:spPr bwMode="auto">
              <a:xfrm>
                <a:off x="2646" y="2575"/>
                <a:ext cx="43" cy="42"/>
              </a:xfrm>
              <a:custGeom>
                <a:avLst/>
                <a:gdLst>
                  <a:gd name="T0" fmla="*/ 16 w 22"/>
                  <a:gd name="T1" fmla="*/ 2 h 22"/>
                  <a:gd name="T2" fmla="*/ 20 w 22"/>
                  <a:gd name="T3" fmla="*/ 15 h 22"/>
                  <a:gd name="T4" fmla="*/ 7 w 22"/>
                  <a:gd name="T5" fmla="*/ 19 h 22"/>
                  <a:gd name="T6" fmla="*/ 3 w 22"/>
                  <a:gd name="T7" fmla="*/ 6 h 22"/>
                  <a:gd name="T8" fmla="*/ 16 w 22"/>
                  <a:gd name="T9" fmla="*/ 2 h 22"/>
                  <a:gd name="T10" fmla="*/ 8 w 22"/>
                  <a:gd name="T11" fmla="*/ 16 h 22"/>
                  <a:gd name="T12" fmla="*/ 17 w 22"/>
                  <a:gd name="T13" fmla="*/ 14 h 22"/>
                  <a:gd name="T14" fmla="*/ 14 w 22"/>
                  <a:gd name="T15" fmla="*/ 5 h 22"/>
                  <a:gd name="T16" fmla="*/ 5 w 22"/>
                  <a:gd name="T17" fmla="*/ 8 h 22"/>
                  <a:gd name="T18" fmla="*/ 8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6" y="2"/>
                    </a:moveTo>
                    <a:cubicBezTo>
                      <a:pt x="20" y="5"/>
                      <a:pt x="22" y="11"/>
                      <a:pt x="20" y="15"/>
                    </a:cubicBezTo>
                    <a:cubicBezTo>
                      <a:pt x="17" y="20"/>
                      <a:pt x="11" y="22"/>
                      <a:pt x="7" y="19"/>
                    </a:cubicBezTo>
                    <a:cubicBezTo>
                      <a:pt x="2" y="17"/>
                      <a:pt x="0" y="11"/>
                      <a:pt x="3" y="6"/>
                    </a:cubicBezTo>
                    <a:cubicBezTo>
                      <a:pt x="5" y="1"/>
                      <a:pt x="11" y="0"/>
                      <a:pt x="16" y="2"/>
                    </a:cubicBezTo>
                    <a:close/>
                    <a:moveTo>
                      <a:pt x="8" y="16"/>
                    </a:moveTo>
                    <a:cubicBezTo>
                      <a:pt x="11" y="18"/>
                      <a:pt x="15" y="17"/>
                      <a:pt x="17" y="14"/>
                    </a:cubicBezTo>
                    <a:cubicBezTo>
                      <a:pt x="18" y="11"/>
                      <a:pt x="17" y="7"/>
                      <a:pt x="14" y="5"/>
                    </a:cubicBezTo>
                    <a:cubicBezTo>
                      <a:pt x="11" y="3"/>
                      <a:pt x="7" y="5"/>
                      <a:pt x="5" y="8"/>
                    </a:cubicBezTo>
                    <a:cubicBezTo>
                      <a:pt x="4" y="11"/>
                      <a:pt x="5" y="15"/>
                      <a:pt x="8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4" name="Freeform 1290"/>
              <p:cNvSpPr>
                <a:spLocks noEditPoints="1"/>
              </p:cNvSpPr>
              <p:nvPr/>
            </p:nvSpPr>
            <p:spPr bwMode="auto">
              <a:xfrm>
                <a:off x="2644" y="2612"/>
                <a:ext cx="45" cy="42"/>
              </a:xfrm>
              <a:custGeom>
                <a:avLst/>
                <a:gdLst>
                  <a:gd name="T0" fmla="*/ 16 w 23"/>
                  <a:gd name="T1" fmla="*/ 3 h 22"/>
                  <a:gd name="T2" fmla="*/ 20 w 23"/>
                  <a:gd name="T3" fmla="*/ 16 h 22"/>
                  <a:gd name="T4" fmla="*/ 7 w 23"/>
                  <a:gd name="T5" fmla="*/ 20 h 22"/>
                  <a:gd name="T6" fmla="*/ 3 w 23"/>
                  <a:gd name="T7" fmla="*/ 7 h 22"/>
                  <a:gd name="T8" fmla="*/ 16 w 23"/>
                  <a:gd name="T9" fmla="*/ 3 h 22"/>
                  <a:gd name="T10" fmla="*/ 9 w 23"/>
                  <a:gd name="T11" fmla="*/ 17 h 22"/>
                  <a:gd name="T12" fmla="*/ 17 w 23"/>
                  <a:gd name="T13" fmla="*/ 14 h 22"/>
                  <a:gd name="T14" fmla="*/ 15 w 23"/>
                  <a:gd name="T15" fmla="*/ 5 h 22"/>
                  <a:gd name="T16" fmla="*/ 6 w 23"/>
                  <a:gd name="T17" fmla="*/ 8 h 22"/>
                  <a:gd name="T18" fmla="*/ 9 w 23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2">
                    <a:moveTo>
                      <a:pt x="16" y="3"/>
                    </a:moveTo>
                    <a:cubicBezTo>
                      <a:pt x="21" y="5"/>
                      <a:pt x="23" y="11"/>
                      <a:pt x="20" y="16"/>
                    </a:cubicBezTo>
                    <a:cubicBezTo>
                      <a:pt x="18" y="20"/>
                      <a:pt x="12" y="22"/>
                      <a:pt x="7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1" y="0"/>
                      <a:pt x="16" y="3"/>
                    </a:cubicBezTo>
                    <a:close/>
                    <a:moveTo>
                      <a:pt x="9" y="17"/>
                    </a:moveTo>
                    <a:cubicBezTo>
                      <a:pt x="12" y="18"/>
                      <a:pt x="16" y="17"/>
                      <a:pt x="17" y="14"/>
                    </a:cubicBezTo>
                    <a:cubicBezTo>
                      <a:pt x="19" y="11"/>
                      <a:pt x="18" y="7"/>
                      <a:pt x="15" y="5"/>
                    </a:cubicBezTo>
                    <a:cubicBezTo>
                      <a:pt x="11" y="4"/>
                      <a:pt x="8" y="5"/>
                      <a:pt x="6" y="8"/>
                    </a:cubicBezTo>
                    <a:cubicBezTo>
                      <a:pt x="4" y="11"/>
                      <a:pt x="5" y="15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5" name="Freeform 1291"/>
              <p:cNvSpPr>
                <a:spLocks noEditPoints="1"/>
              </p:cNvSpPr>
              <p:nvPr/>
            </p:nvSpPr>
            <p:spPr bwMode="auto">
              <a:xfrm>
                <a:off x="2644" y="2648"/>
                <a:ext cx="45" cy="43"/>
              </a:xfrm>
              <a:custGeom>
                <a:avLst/>
                <a:gdLst>
                  <a:gd name="T0" fmla="*/ 16 w 23"/>
                  <a:gd name="T1" fmla="*/ 3 h 22"/>
                  <a:gd name="T2" fmla="*/ 20 w 23"/>
                  <a:gd name="T3" fmla="*/ 16 h 22"/>
                  <a:gd name="T4" fmla="*/ 7 w 23"/>
                  <a:gd name="T5" fmla="*/ 20 h 22"/>
                  <a:gd name="T6" fmla="*/ 3 w 23"/>
                  <a:gd name="T7" fmla="*/ 7 h 22"/>
                  <a:gd name="T8" fmla="*/ 16 w 23"/>
                  <a:gd name="T9" fmla="*/ 3 h 22"/>
                  <a:gd name="T10" fmla="*/ 8 w 23"/>
                  <a:gd name="T11" fmla="*/ 17 h 22"/>
                  <a:gd name="T12" fmla="*/ 17 w 23"/>
                  <a:gd name="T13" fmla="*/ 14 h 22"/>
                  <a:gd name="T14" fmla="*/ 15 w 23"/>
                  <a:gd name="T15" fmla="*/ 6 h 22"/>
                  <a:gd name="T16" fmla="*/ 6 w 23"/>
                  <a:gd name="T17" fmla="*/ 8 h 22"/>
                  <a:gd name="T18" fmla="*/ 8 w 23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2">
                    <a:moveTo>
                      <a:pt x="16" y="3"/>
                    </a:moveTo>
                    <a:cubicBezTo>
                      <a:pt x="21" y="5"/>
                      <a:pt x="23" y="11"/>
                      <a:pt x="20" y="16"/>
                    </a:cubicBezTo>
                    <a:cubicBezTo>
                      <a:pt x="18" y="21"/>
                      <a:pt x="12" y="22"/>
                      <a:pt x="7" y="20"/>
                    </a:cubicBezTo>
                    <a:cubicBezTo>
                      <a:pt x="2" y="17"/>
                      <a:pt x="0" y="12"/>
                      <a:pt x="3" y="7"/>
                    </a:cubicBezTo>
                    <a:cubicBezTo>
                      <a:pt x="5" y="2"/>
                      <a:pt x="11" y="0"/>
                      <a:pt x="16" y="3"/>
                    </a:cubicBezTo>
                    <a:close/>
                    <a:moveTo>
                      <a:pt x="8" y="17"/>
                    </a:moveTo>
                    <a:cubicBezTo>
                      <a:pt x="12" y="19"/>
                      <a:pt x="16" y="18"/>
                      <a:pt x="17" y="14"/>
                    </a:cubicBezTo>
                    <a:cubicBezTo>
                      <a:pt x="19" y="11"/>
                      <a:pt x="18" y="7"/>
                      <a:pt x="15" y="6"/>
                    </a:cubicBezTo>
                    <a:cubicBezTo>
                      <a:pt x="11" y="4"/>
                      <a:pt x="7" y="5"/>
                      <a:pt x="6" y="8"/>
                    </a:cubicBezTo>
                    <a:cubicBezTo>
                      <a:pt x="4" y="12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6" name="Freeform 1292"/>
              <p:cNvSpPr>
                <a:spLocks noEditPoints="1"/>
              </p:cNvSpPr>
              <p:nvPr/>
            </p:nvSpPr>
            <p:spPr bwMode="auto">
              <a:xfrm>
                <a:off x="2646" y="2687"/>
                <a:ext cx="43" cy="43"/>
              </a:xfrm>
              <a:custGeom>
                <a:avLst/>
                <a:gdLst>
                  <a:gd name="T0" fmla="*/ 16 w 22"/>
                  <a:gd name="T1" fmla="*/ 2 h 22"/>
                  <a:gd name="T2" fmla="*/ 20 w 22"/>
                  <a:gd name="T3" fmla="*/ 15 h 22"/>
                  <a:gd name="T4" fmla="*/ 6 w 22"/>
                  <a:gd name="T5" fmla="*/ 19 h 22"/>
                  <a:gd name="T6" fmla="*/ 2 w 22"/>
                  <a:gd name="T7" fmla="*/ 6 h 22"/>
                  <a:gd name="T8" fmla="*/ 16 w 22"/>
                  <a:gd name="T9" fmla="*/ 2 h 22"/>
                  <a:gd name="T10" fmla="*/ 8 w 22"/>
                  <a:gd name="T11" fmla="*/ 16 h 22"/>
                  <a:gd name="T12" fmla="*/ 17 w 22"/>
                  <a:gd name="T13" fmla="*/ 14 h 22"/>
                  <a:gd name="T14" fmla="*/ 14 w 22"/>
                  <a:gd name="T15" fmla="*/ 5 h 22"/>
                  <a:gd name="T16" fmla="*/ 5 w 22"/>
                  <a:gd name="T17" fmla="*/ 8 h 22"/>
                  <a:gd name="T18" fmla="*/ 8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6" y="2"/>
                    </a:moveTo>
                    <a:cubicBezTo>
                      <a:pt x="20" y="5"/>
                      <a:pt x="22" y="11"/>
                      <a:pt x="20" y="15"/>
                    </a:cubicBezTo>
                    <a:cubicBezTo>
                      <a:pt x="17" y="20"/>
                      <a:pt x="11" y="22"/>
                      <a:pt x="6" y="19"/>
                    </a:cubicBezTo>
                    <a:cubicBezTo>
                      <a:pt x="2" y="17"/>
                      <a:pt x="0" y="11"/>
                      <a:pt x="2" y="6"/>
                    </a:cubicBezTo>
                    <a:cubicBezTo>
                      <a:pt x="5" y="2"/>
                      <a:pt x="11" y="0"/>
                      <a:pt x="16" y="2"/>
                    </a:cubicBezTo>
                    <a:close/>
                    <a:moveTo>
                      <a:pt x="8" y="16"/>
                    </a:moveTo>
                    <a:cubicBezTo>
                      <a:pt x="11" y="18"/>
                      <a:pt x="15" y="17"/>
                      <a:pt x="17" y="14"/>
                    </a:cubicBezTo>
                    <a:cubicBezTo>
                      <a:pt x="18" y="11"/>
                      <a:pt x="17" y="7"/>
                      <a:pt x="14" y="5"/>
                    </a:cubicBezTo>
                    <a:cubicBezTo>
                      <a:pt x="11" y="3"/>
                      <a:pt x="7" y="5"/>
                      <a:pt x="5" y="8"/>
                    </a:cubicBezTo>
                    <a:cubicBezTo>
                      <a:pt x="4" y="11"/>
                      <a:pt x="5" y="15"/>
                      <a:pt x="8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7" name="Freeform 1293"/>
              <p:cNvSpPr>
                <a:spLocks noEditPoints="1"/>
              </p:cNvSpPr>
              <p:nvPr/>
            </p:nvSpPr>
            <p:spPr bwMode="auto">
              <a:xfrm>
                <a:off x="2648" y="2724"/>
                <a:ext cx="43" cy="43"/>
              </a:xfrm>
              <a:custGeom>
                <a:avLst/>
                <a:gdLst>
                  <a:gd name="T0" fmla="*/ 16 w 22"/>
                  <a:gd name="T1" fmla="*/ 3 h 22"/>
                  <a:gd name="T2" fmla="*/ 20 w 22"/>
                  <a:gd name="T3" fmla="*/ 16 h 22"/>
                  <a:gd name="T4" fmla="*/ 7 w 22"/>
                  <a:gd name="T5" fmla="*/ 20 h 22"/>
                  <a:gd name="T6" fmla="*/ 3 w 22"/>
                  <a:gd name="T7" fmla="*/ 7 h 22"/>
                  <a:gd name="T8" fmla="*/ 16 w 22"/>
                  <a:gd name="T9" fmla="*/ 3 h 22"/>
                  <a:gd name="T10" fmla="*/ 8 w 22"/>
                  <a:gd name="T11" fmla="*/ 17 h 22"/>
                  <a:gd name="T12" fmla="*/ 17 w 22"/>
                  <a:gd name="T13" fmla="*/ 14 h 22"/>
                  <a:gd name="T14" fmla="*/ 14 w 22"/>
                  <a:gd name="T15" fmla="*/ 5 h 22"/>
                  <a:gd name="T16" fmla="*/ 5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6" y="3"/>
                    </a:moveTo>
                    <a:cubicBezTo>
                      <a:pt x="20" y="5"/>
                      <a:pt x="22" y="11"/>
                      <a:pt x="20" y="16"/>
                    </a:cubicBezTo>
                    <a:cubicBezTo>
                      <a:pt x="17" y="20"/>
                      <a:pt x="11" y="22"/>
                      <a:pt x="7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1" y="0"/>
                      <a:pt x="16" y="3"/>
                    </a:cubicBezTo>
                    <a:close/>
                    <a:moveTo>
                      <a:pt x="8" y="17"/>
                    </a:moveTo>
                    <a:cubicBezTo>
                      <a:pt x="11" y="18"/>
                      <a:pt x="15" y="17"/>
                      <a:pt x="17" y="14"/>
                    </a:cubicBezTo>
                    <a:cubicBezTo>
                      <a:pt x="18" y="11"/>
                      <a:pt x="17" y="7"/>
                      <a:pt x="14" y="5"/>
                    </a:cubicBezTo>
                    <a:cubicBezTo>
                      <a:pt x="11" y="4"/>
                      <a:pt x="7" y="5"/>
                      <a:pt x="5" y="8"/>
                    </a:cubicBezTo>
                    <a:cubicBezTo>
                      <a:pt x="4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8" name="Freeform 1294"/>
              <p:cNvSpPr>
                <a:spLocks noEditPoints="1"/>
              </p:cNvSpPr>
              <p:nvPr/>
            </p:nvSpPr>
            <p:spPr bwMode="auto">
              <a:xfrm>
                <a:off x="2652" y="2761"/>
                <a:ext cx="43" cy="43"/>
              </a:xfrm>
              <a:custGeom>
                <a:avLst/>
                <a:gdLst>
                  <a:gd name="T0" fmla="*/ 15 w 22"/>
                  <a:gd name="T1" fmla="*/ 3 h 22"/>
                  <a:gd name="T2" fmla="*/ 19 w 22"/>
                  <a:gd name="T3" fmla="*/ 16 h 22"/>
                  <a:gd name="T4" fmla="*/ 6 w 22"/>
                  <a:gd name="T5" fmla="*/ 20 h 22"/>
                  <a:gd name="T6" fmla="*/ 2 w 22"/>
                  <a:gd name="T7" fmla="*/ 7 h 22"/>
                  <a:gd name="T8" fmla="*/ 15 w 22"/>
                  <a:gd name="T9" fmla="*/ 3 h 22"/>
                  <a:gd name="T10" fmla="*/ 8 w 22"/>
                  <a:gd name="T11" fmla="*/ 17 h 22"/>
                  <a:gd name="T12" fmla="*/ 16 w 22"/>
                  <a:gd name="T13" fmla="*/ 14 h 22"/>
                  <a:gd name="T14" fmla="*/ 14 w 22"/>
                  <a:gd name="T15" fmla="*/ 6 h 22"/>
                  <a:gd name="T16" fmla="*/ 5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5" y="3"/>
                    </a:moveTo>
                    <a:cubicBezTo>
                      <a:pt x="20" y="5"/>
                      <a:pt x="22" y="11"/>
                      <a:pt x="19" y="16"/>
                    </a:cubicBezTo>
                    <a:cubicBezTo>
                      <a:pt x="17" y="21"/>
                      <a:pt x="11" y="22"/>
                      <a:pt x="6" y="20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5" y="2"/>
                      <a:pt x="11" y="0"/>
                      <a:pt x="15" y="3"/>
                    </a:cubicBezTo>
                    <a:close/>
                    <a:moveTo>
                      <a:pt x="8" y="17"/>
                    </a:moveTo>
                    <a:cubicBezTo>
                      <a:pt x="11" y="19"/>
                      <a:pt x="15" y="18"/>
                      <a:pt x="16" y="14"/>
                    </a:cubicBezTo>
                    <a:cubicBezTo>
                      <a:pt x="18" y="11"/>
                      <a:pt x="17" y="7"/>
                      <a:pt x="14" y="6"/>
                    </a:cubicBezTo>
                    <a:cubicBezTo>
                      <a:pt x="11" y="4"/>
                      <a:pt x="7" y="5"/>
                      <a:pt x="5" y="8"/>
                    </a:cubicBezTo>
                    <a:cubicBezTo>
                      <a:pt x="3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9" name="Freeform 1295"/>
              <p:cNvSpPr>
                <a:spLocks noEditPoints="1"/>
              </p:cNvSpPr>
              <p:nvPr/>
            </p:nvSpPr>
            <p:spPr bwMode="auto">
              <a:xfrm>
                <a:off x="2679" y="2753"/>
                <a:ext cx="43" cy="43"/>
              </a:xfrm>
              <a:custGeom>
                <a:avLst/>
                <a:gdLst>
                  <a:gd name="T0" fmla="*/ 16 w 22"/>
                  <a:gd name="T1" fmla="*/ 2 h 22"/>
                  <a:gd name="T2" fmla="*/ 20 w 22"/>
                  <a:gd name="T3" fmla="*/ 15 h 22"/>
                  <a:gd name="T4" fmla="*/ 7 w 22"/>
                  <a:gd name="T5" fmla="*/ 19 h 22"/>
                  <a:gd name="T6" fmla="*/ 3 w 22"/>
                  <a:gd name="T7" fmla="*/ 6 h 22"/>
                  <a:gd name="T8" fmla="*/ 16 w 22"/>
                  <a:gd name="T9" fmla="*/ 2 h 22"/>
                  <a:gd name="T10" fmla="*/ 8 w 22"/>
                  <a:gd name="T11" fmla="*/ 17 h 22"/>
                  <a:gd name="T12" fmla="*/ 17 w 22"/>
                  <a:gd name="T13" fmla="*/ 14 h 22"/>
                  <a:gd name="T14" fmla="*/ 14 w 22"/>
                  <a:gd name="T15" fmla="*/ 5 h 22"/>
                  <a:gd name="T16" fmla="*/ 5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6" y="2"/>
                    </a:moveTo>
                    <a:cubicBezTo>
                      <a:pt x="20" y="5"/>
                      <a:pt x="22" y="11"/>
                      <a:pt x="20" y="15"/>
                    </a:cubicBezTo>
                    <a:cubicBezTo>
                      <a:pt x="17" y="20"/>
                      <a:pt x="11" y="22"/>
                      <a:pt x="7" y="19"/>
                    </a:cubicBezTo>
                    <a:cubicBezTo>
                      <a:pt x="2" y="17"/>
                      <a:pt x="0" y="11"/>
                      <a:pt x="3" y="6"/>
                    </a:cubicBezTo>
                    <a:cubicBezTo>
                      <a:pt x="5" y="2"/>
                      <a:pt x="11" y="0"/>
                      <a:pt x="16" y="2"/>
                    </a:cubicBezTo>
                    <a:close/>
                    <a:moveTo>
                      <a:pt x="8" y="17"/>
                    </a:moveTo>
                    <a:cubicBezTo>
                      <a:pt x="11" y="18"/>
                      <a:pt x="15" y="17"/>
                      <a:pt x="17" y="14"/>
                    </a:cubicBezTo>
                    <a:cubicBezTo>
                      <a:pt x="18" y="11"/>
                      <a:pt x="17" y="7"/>
                      <a:pt x="14" y="5"/>
                    </a:cubicBezTo>
                    <a:cubicBezTo>
                      <a:pt x="11" y="3"/>
                      <a:pt x="7" y="5"/>
                      <a:pt x="5" y="8"/>
                    </a:cubicBezTo>
                    <a:cubicBezTo>
                      <a:pt x="4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0" name="Freeform 1296"/>
              <p:cNvSpPr>
                <a:spLocks noEditPoints="1"/>
              </p:cNvSpPr>
              <p:nvPr/>
            </p:nvSpPr>
            <p:spPr bwMode="auto">
              <a:xfrm>
                <a:off x="2712" y="2734"/>
                <a:ext cx="43" cy="42"/>
              </a:xfrm>
              <a:custGeom>
                <a:avLst/>
                <a:gdLst>
                  <a:gd name="T0" fmla="*/ 16 w 22"/>
                  <a:gd name="T1" fmla="*/ 3 h 22"/>
                  <a:gd name="T2" fmla="*/ 20 w 22"/>
                  <a:gd name="T3" fmla="*/ 16 h 22"/>
                  <a:gd name="T4" fmla="*/ 6 w 22"/>
                  <a:gd name="T5" fmla="*/ 20 h 22"/>
                  <a:gd name="T6" fmla="*/ 2 w 22"/>
                  <a:gd name="T7" fmla="*/ 7 h 22"/>
                  <a:gd name="T8" fmla="*/ 16 w 22"/>
                  <a:gd name="T9" fmla="*/ 3 h 22"/>
                  <a:gd name="T10" fmla="*/ 8 w 22"/>
                  <a:gd name="T11" fmla="*/ 17 h 22"/>
                  <a:gd name="T12" fmla="*/ 17 w 22"/>
                  <a:gd name="T13" fmla="*/ 14 h 22"/>
                  <a:gd name="T14" fmla="*/ 14 w 22"/>
                  <a:gd name="T15" fmla="*/ 6 h 22"/>
                  <a:gd name="T16" fmla="*/ 5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6" y="3"/>
                    </a:moveTo>
                    <a:cubicBezTo>
                      <a:pt x="20" y="5"/>
                      <a:pt x="22" y="11"/>
                      <a:pt x="20" y="16"/>
                    </a:cubicBezTo>
                    <a:cubicBezTo>
                      <a:pt x="17" y="21"/>
                      <a:pt x="11" y="22"/>
                      <a:pt x="6" y="20"/>
                    </a:cubicBezTo>
                    <a:cubicBezTo>
                      <a:pt x="2" y="17"/>
                      <a:pt x="0" y="12"/>
                      <a:pt x="2" y="7"/>
                    </a:cubicBezTo>
                    <a:cubicBezTo>
                      <a:pt x="5" y="2"/>
                      <a:pt x="11" y="0"/>
                      <a:pt x="16" y="3"/>
                    </a:cubicBezTo>
                    <a:close/>
                    <a:moveTo>
                      <a:pt x="8" y="17"/>
                    </a:moveTo>
                    <a:cubicBezTo>
                      <a:pt x="11" y="19"/>
                      <a:pt x="15" y="18"/>
                      <a:pt x="17" y="14"/>
                    </a:cubicBezTo>
                    <a:cubicBezTo>
                      <a:pt x="18" y="11"/>
                      <a:pt x="17" y="7"/>
                      <a:pt x="14" y="6"/>
                    </a:cubicBezTo>
                    <a:cubicBezTo>
                      <a:pt x="11" y="4"/>
                      <a:pt x="7" y="5"/>
                      <a:pt x="5" y="8"/>
                    </a:cubicBezTo>
                    <a:cubicBezTo>
                      <a:pt x="4" y="12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1" name="Freeform 1297"/>
              <p:cNvSpPr>
                <a:spLocks noEditPoints="1"/>
              </p:cNvSpPr>
              <p:nvPr/>
            </p:nvSpPr>
            <p:spPr bwMode="auto">
              <a:xfrm>
                <a:off x="2745" y="2716"/>
                <a:ext cx="43" cy="43"/>
              </a:xfrm>
              <a:custGeom>
                <a:avLst/>
                <a:gdLst>
                  <a:gd name="T0" fmla="*/ 15 w 22"/>
                  <a:gd name="T1" fmla="*/ 2 h 22"/>
                  <a:gd name="T2" fmla="*/ 19 w 22"/>
                  <a:gd name="T3" fmla="*/ 16 h 22"/>
                  <a:gd name="T4" fmla="*/ 6 w 22"/>
                  <a:gd name="T5" fmla="*/ 20 h 22"/>
                  <a:gd name="T6" fmla="*/ 2 w 22"/>
                  <a:gd name="T7" fmla="*/ 6 h 22"/>
                  <a:gd name="T8" fmla="*/ 15 w 22"/>
                  <a:gd name="T9" fmla="*/ 2 h 22"/>
                  <a:gd name="T10" fmla="*/ 8 w 22"/>
                  <a:gd name="T11" fmla="*/ 17 h 22"/>
                  <a:gd name="T12" fmla="*/ 17 w 22"/>
                  <a:gd name="T13" fmla="*/ 14 h 22"/>
                  <a:gd name="T14" fmla="*/ 14 w 22"/>
                  <a:gd name="T15" fmla="*/ 5 h 22"/>
                  <a:gd name="T16" fmla="*/ 5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5" y="2"/>
                    </a:moveTo>
                    <a:cubicBezTo>
                      <a:pt x="20" y="5"/>
                      <a:pt x="22" y="11"/>
                      <a:pt x="19" y="16"/>
                    </a:cubicBezTo>
                    <a:cubicBezTo>
                      <a:pt x="17" y="20"/>
                      <a:pt x="11" y="22"/>
                      <a:pt x="6" y="20"/>
                    </a:cubicBezTo>
                    <a:cubicBezTo>
                      <a:pt x="2" y="17"/>
                      <a:pt x="0" y="11"/>
                      <a:pt x="2" y="6"/>
                    </a:cubicBezTo>
                    <a:cubicBezTo>
                      <a:pt x="5" y="2"/>
                      <a:pt x="11" y="0"/>
                      <a:pt x="15" y="2"/>
                    </a:cubicBezTo>
                    <a:close/>
                    <a:moveTo>
                      <a:pt x="8" y="17"/>
                    </a:moveTo>
                    <a:cubicBezTo>
                      <a:pt x="11" y="18"/>
                      <a:pt x="15" y="17"/>
                      <a:pt x="17" y="14"/>
                    </a:cubicBezTo>
                    <a:cubicBezTo>
                      <a:pt x="18" y="11"/>
                      <a:pt x="17" y="7"/>
                      <a:pt x="14" y="5"/>
                    </a:cubicBezTo>
                    <a:cubicBezTo>
                      <a:pt x="11" y="4"/>
                      <a:pt x="7" y="5"/>
                      <a:pt x="5" y="8"/>
                    </a:cubicBezTo>
                    <a:cubicBezTo>
                      <a:pt x="4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2" name="Freeform 1298"/>
              <p:cNvSpPr>
                <a:spLocks noEditPoints="1"/>
              </p:cNvSpPr>
              <p:nvPr/>
            </p:nvSpPr>
            <p:spPr bwMode="auto">
              <a:xfrm>
                <a:off x="2776" y="2697"/>
                <a:ext cx="43" cy="43"/>
              </a:xfrm>
              <a:custGeom>
                <a:avLst/>
                <a:gdLst>
                  <a:gd name="T0" fmla="*/ 16 w 22"/>
                  <a:gd name="T1" fmla="*/ 2 h 22"/>
                  <a:gd name="T2" fmla="*/ 20 w 22"/>
                  <a:gd name="T3" fmla="*/ 15 h 22"/>
                  <a:gd name="T4" fmla="*/ 7 w 22"/>
                  <a:gd name="T5" fmla="*/ 19 h 22"/>
                  <a:gd name="T6" fmla="*/ 3 w 22"/>
                  <a:gd name="T7" fmla="*/ 6 h 22"/>
                  <a:gd name="T8" fmla="*/ 16 w 22"/>
                  <a:gd name="T9" fmla="*/ 2 h 22"/>
                  <a:gd name="T10" fmla="*/ 8 w 22"/>
                  <a:gd name="T11" fmla="*/ 16 h 22"/>
                  <a:gd name="T12" fmla="*/ 17 w 22"/>
                  <a:gd name="T13" fmla="*/ 14 h 22"/>
                  <a:gd name="T14" fmla="*/ 14 w 22"/>
                  <a:gd name="T15" fmla="*/ 5 h 22"/>
                  <a:gd name="T16" fmla="*/ 6 w 22"/>
                  <a:gd name="T17" fmla="*/ 8 h 22"/>
                  <a:gd name="T18" fmla="*/ 8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6" y="2"/>
                    </a:moveTo>
                    <a:cubicBezTo>
                      <a:pt x="21" y="5"/>
                      <a:pt x="22" y="10"/>
                      <a:pt x="20" y="15"/>
                    </a:cubicBezTo>
                    <a:cubicBezTo>
                      <a:pt x="17" y="20"/>
                      <a:pt x="11" y="22"/>
                      <a:pt x="7" y="19"/>
                    </a:cubicBezTo>
                    <a:cubicBezTo>
                      <a:pt x="2" y="17"/>
                      <a:pt x="0" y="11"/>
                      <a:pt x="3" y="6"/>
                    </a:cubicBezTo>
                    <a:cubicBezTo>
                      <a:pt x="5" y="1"/>
                      <a:pt x="11" y="0"/>
                      <a:pt x="16" y="2"/>
                    </a:cubicBezTo>
                    <a:close/>
                    <a:moveTo>
                      <a:pt x="8" y="16"/>
                    </a:moveTo>
                    <a:cubicBezTo>
                      <a:pt x="11" y="18"/>
                      <a:pt x="15" y="17"/>
                      <a:pt x="17" y="14"/>
                    </a:cubicBezTo>
                    <a:cubicBezTo>
                      <a:pt x="19" y="11"/>
                      <a:pt x="17" y="7"/>
                      <a:pt x="14" y="5"/>
                    </a:cubicBezTo>
                    <a:cubicBezTo>
                      <a:pt x="11" y="3"/>
                      <a:pt x="7" y="4"/>
                      <a:pt x="6" y="8"/>
                    </a:cubicBezTo>
                    <a:cubicBezTo>
                      <a:pt x="4" y="11"/>
                      <a:pt x="5" y="15"/>
                      <a:pt x="8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3" name="Freeform 1299"/>
              <p:cNvSpPr>
                <a:spLocks noEditPoints="1"/>
              </p:cNvSpPr>
              <p:nvPr/>
            </p:nvSpPr>
            <p:spPr bwMode="auto">
              <a:xfrm>
                <a:off x="2807" y="2676"/>
                <a:ext cx="43" cy="42"/>
              </a:xfrm>
              <a:custGeom>
                <a:avLst/>
                <a:gdLst>
                  <a:gd name="T0" fmla="*/ 16 w 22"/>
                  <a:gd name="T1" fmla="*/ 2 h 22"/>
                  <a:gd name="T2" fmla="*/ 20 w 22"/>
                  <a:gd name="T3" fmla="*/ 15 h 22"/>
                  <a:gd name="T4" fmla="*/ 7 w 22"/>
                  <a:gd name="T5" fmla="*/ 19 h 22"/>
                  <a:gd name="T6" fmla="*/ 3 w 22"/>
                  <a:gd name="T7" fmla="*/ 6 h 22"/>
                  <a:gd name="T8" fmla="*/ 16 w 22"/>
                  <a:gd name="T9" fmla="*/ 2 h 22"/>
                  <a:gd name="T10" fmla="*/ 8 w 22"/>
                  <a:gd name="T11" fmla="*/ 17 h 22"/>
                  <a:gd name="T12" fmla="*/ 17 w 22"/>
                  <a:gd name="T13" fmla="*/ 14 h 22"/>
                  <a:gd name="T14" fmla="*/ 14 w 22"/>
                  <a:gd name="T15" fmla="*/ 5 h 22"/>
                  <a:gd name="T16" fmla="*/ 6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6" y="2"/>
                    </a:moveTo>
                    <a:cubicBezTo>
                      <a:pt x="21" y="5"/>
                      <a:pt x="22" y="11"/>
                      <a:pt x="20" y="15"/>
                    </a:cubicBezTo>
                    <a:cubicBezTo>
                      <a:pt x="17" y="20"/>
                      <a:pt x="12" y="22"/>
                      <a:pt x="7" y="19"/>
                    </a:cubicBezTo>
                    <a:cubicBezTo>
                      <a:pt x="2" y="17"/>
                      <a:pt x="0" y="11"/>
                      <a:pt x="3" y="6"/>
                    </a:cubicBezTo>
                    <a:cubicBezTo>
                      <a:pt x="5" y="2"/>
                      <a:pt x="11" y="0"/>
                      <a:pt x="16" y="2"/>
                    </a:cubicBezTo>
                    <a:close/>
                    <a:moveTo>
                      <a:pt x="8" y="17"/>
                    </a:moveTo>
                    <a:cubicBezTo>
                      <a:pt x="11" y="18"/>
                      <a:pt x="15" y="17"/>
                      <a:pt x="17" y="14"/>
                    </a:cubicBezTo>
                    <a:cubicBezTo>
                      <a:pt x="19" y="11"/>
                      <a:pt x="18" y="7"/>
                      <a:pt x="14" y="5"/>
                    </a:cubicBezTo>
                    <a:cubicBezTo>
                      <a:pt x="11" y="4"/>
                      <a:pt x="7" y="5"/>
                      <a:pt x="6" y="8"/>
                    </a:cubicBezTo>
                    <a:cubicBezTo>
                      <a:pt x="4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4" name="Freeform 1300"/>
              <p:cNvSpPr>
                <a:spLocks noEditPoints="1"/>
              </p:cNvSpPr>
              <p:nvPr/>
            </p:nvSpPr>
            <p:spPr bwMode="auto">
              <a:xfrm>
                <a:off x="2838" y="2654"/>
                <a:ext cx="43" cy="43"/>
              </a:xfrm>
              <a:custGeom>
                <a:avLst/>
                <a:gdLst>
                  <a:gd name="T0" fmla="*/ 16 w 22"/>
                  <a:gd name="T1" fmla="*/ 3 h 22"/>
                  <a:gd name="T2" fmla="*/ 20 w 22"/>
                  <a:gd name="T3" fmla="*/ 16 h 22"/>
                  <a:gd name="T4" fmla="*/ 7 w 22"/>
                  <a:gd name="T5" fmla="*/ 20 h 22"/>
                  <a:gd name="T6" fmla="*/ 3 w 22"/>
                  <a:gd name="T7" fmla="*/ 7 h 22"/>
                  <a:gd name="T8" fmla="*/ 16 w 22"/>
                  <a:gd name="T9" fmla="*/ 3 h 22"/>
                  <a:gd name="T10" fmla="*/ 8 w 22"/>
                  <a:gd name="T11" fmla="*/ 17 h 22"/>
                  <a:gd name="T12" fmla="*/ 17 w 22"/>
                  <a:gd name="T13" fmla="*/ 14 h 22"/>
                  <a:gd name="T14" fmla="*/ 14 w 22"/>
                  <a:gd name="T15" fmla="*/ 5 h 22"/>
                  <a:gd name="T16" fmla="*/ 6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6" y="3"/>
                    </a:moveTo>
                    <a:cubicBezTo>
                      <a:pt x="21" y="5"/>
                      <a:pt x="22" y="11"/>
                      <a:pt x="20" y="16"/>
                    </a:cubicBezTo>
                    <a:cubicBezTo>
                      <a:pt x="17" y="20"/>
                      <a:pt x="12" y="22"/>
                      <a:pt x="7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1" y="0"/>
                      <a:pt x="16" y="3"/>
                    </a:cubicBezTo>
                    <a:close/>
                    <a:moveTo>
                      <a:pt x="8" y="17"/>
                    </a:moveTo>
                    <a:cubicBezTo>
                      <a:pt x="12" y="18"/>
                      <a:pt x="15" y="17"/>
                      <a:pt x="17" y="14"/>
                    </a:cubicBezTo>
                    <a:cubicBezTo>
                      <a:pt x="19" y="11"/>
                      <a:pt x="18" y="7"/>
                      <a:pt x="14" y="5"/>
                    </a:cubicBezTo>
                    <a:cubicBezTo>
                      <a:pt x="11" y="4"/>
                      <a:pt x="7" y="5"/>
                      <a:pt x="6" y="8"/>
                    </a:cubicBezTo>
                    <a:cubicBezTo>
                      <a:pt x="4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5" name="Freeform 1301"/>
              <p:cNvSpPr>
                <a:spLocks noEditPoints="1"/>
              </p:cNvSpPr>
              <p:nvPr/>
            </p:nvSpPr>
            <p:spPr bwMode="auto">
              <a:xfrm>
                <a:off x="2867" y="2631"/>
                <a:ext cx="45" cy="43"/>
              </a:xfrm>
              <a:custGeom>
                <a:avLst/>
                <a:gdLst>
                  <a:gd name="T0" fmla="*/ 16 w 23"/>
                  <a:gd name="T1" fmla="*/ 2 h 22"/>
                  <a:gd name="T2" fmla="*/ 20 w 23"/>
                  <a:gd name="T3" fmla="*/ 15 h 22"/>
                  <a:gd name="T4" fmla="*/ 7 w 23"/>
                  <a:gd name="T5" fmla="*/ 19 h 22"/>
                  <a:gd name="T6" fmla="*/ 3 w 23"/>
                  <a:gd name="T7" fmla="*/ 6 h 22"/>
                  <a:gd name="T8" fmla="*/ 16 w 23"/>
                  <a:gd name="T9" fmla="*/ 2 h 22"/>
                  <a:gd name="T10" fmla="*/ 8 w 23"/>
                  <a:gd name="T11" fmla="*/ 17 h 22"/>
                  <a:gd name="T12" fmla="*/ 17 w 23"/>
                  <a:gd name="T13" fmla="*/ 14 h 22"/>
                  <a:gd name="T14" fmla="*/ 14 w 23"/>
                  <a:gd name="T15" fmla="*/ 5 h 22"/>
                  <a:gd name="T16" fmla="*/ 6 w 23"/>
                  <a:gd name="T17" fmla="*/ 8 h 22"/>
                  <a:gd name="T18" fmla="*/ 8 w 23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2">
                    <a:moveTo>
                      <a:pt x="16" y="2"/>
                    </a:moveTo>
                    <a:cubicBezTo>
                      <a:pt x="21" y="5"/>
                      <a:pt x="23" y="11"/>
                      <a:pt x="20" y="15"/>
                    </a:cubicBezTo>
                    <a:cubicBezTo>
                      <a:pt x="18" y="20"/>
                      <a:pt x="12" y="22"/>
                      <a:pt x="7" y="19"/>
                    </a:cubicBezTo>
                    <a:cubicBezTo>
                      <a:pt x="2" y="17"/>
                      <a:pt x="0" y="11"/>
                      <a:pt x="3" y="6"/>
                    </a:cubicBezTo>
                    <a:cubicBezTo>
                      <a:pt x="5" y="2"/>
                      <a:pt x="11" y="0"/>
                      <a:pt x="16" y="2"/>
                    </a:cubicBezTo>
                    <a:close/>
                    <a:moveTo>
                      <a:pt x="8" y="17"/>
                    </a:moveTo>
                    <a:cubicBezTo>
                      <a:pt x="12" y="18"/>
                      <a:pt x="15" y="17"/>
                      <a:pt x="17" y="14"/>
                    </a:cubicBezTo>
                    <a:cubicBezTo>
                      <a:pt x="19" y="11"/>
                      <a:pt x="18" y="7"/>
                      <a:pt x="14" y="5"/>
                    </a:cubicBezTo>
                    <a:cubicBezTo>
                      <a:pt x="11" y="4"/>
                      <a:pt x="7" y="5"/>
                      <a:pt x="6" y="8"/>
                    </a:cubicBezTo>
                    <a:cubicBezTo>
                      <a:pt x="4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6" name="Freeform 1302"/>
              <p:cNvSpPr>
                <a:spLocks noEditPoints="1"/>
              </p:cNvSpPr>
              <p:nvPr/>
            </p:nvSpPr>
            <p:spPr bwMode="auto">
              <a:xfrm>
                <a:off x="2897" y="2608"/>
                <a:ext cx="44" cy="42"/>
              </a:xfrm>
              <a:custGeom>
                <a:avLst/>
                <a:gdLst>
                  <a:gd name="T0" fmla="*/ 16 w 23"/>
                  <a:gd name="T1" fmla="*/ 2 h 22"/>
                  <a:gd name="T2" fmla="*/ 20 w 23"/>
                  <a:gd name="T3" fmla="*/ 15 h 22"/>
                  <a:gd name="T4" fmla="*/ 7 w 23"/>
                  <a:gd name="T5" fmla="*/ 19 h 22"/>
                  <a:gd name="T6" fmla="*/ 3 w 23"/>
                  <a:gd name="T7" fmla="*/ 6 h 22"/>
                  <a:gd name="T8" fmla="*/ 16 w 23"/>
                  <a:gd name="T9" fmla="*/ 2 h 22"/>
                  <a:gd name="T10" fmla="*/ 8 w 23"/>
                  <a:gd name="T11" fmla="*/ 16 h 22"/>
                  <a:gd name="T12" fmla="*/ 17 w 23"/>
                  <a:gd name="T13" fmla="*/ 14 h 22"/>
                  <a:gd name="T14" fmla="*/ 15 w 23"/>
                  <a:gd name="T15" fmla="*/ 5 h 22"/>
                  <a:gd name="T16" fmla="*/ 6 w 23"/>
                  <a:gd name="T17" fmla="*/ 8 h 22"/>
                  <a:gd name="T18" fmla="*/ 8 w 23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2">
                    <a:moveTo>
                      <a:pt x="16" y="2"/>
                    </a:moveTo>
                    <a:cubicBezTo>
                      <a:pt x="21" y="5"/>
                      <a:pt x="23" y="11"/>
                      <a:pt x="20" y="15"/>
                    </a:cubicBezTo>
                    <a:cubicBezTo>
                      <a:pt x="18" y="20"/>
                      <a:pt x="12" y="22"/>
                      <a:pt x="7" y="19"/>
                    </a:cubicBezTo>
                    <a:cubicBezTo>
                      <a:pt x="2" y="17"/>
                      <a:pt x="0" y="11"/>
                      <a:pt x="3" y="6"/>
                    </a:cubicBezTo>
                    <a:cubicBezTo>
                      <a:pt x="5" y="1"/>
                      <a:pt x="11" y="0"/>
                      <a:pt x="16" y="2"/>
                    </a:cubicBezTo>
                    <a:close/>
                    <a:moveTo>
                      <a:pt x="8" y="16"/>
                    </a:moveTo>
                    <a:cubicBezTo>
                      <a:pt x="12" y="18"/>
                      <a:pt x="16" y="17"/>
                      <a:pt x="17" y="14"/>
                    </a:cubicBezTo>
                    <a:cubicBezTo>
                      <a:pt x="19" y="11"/>
                      <a:pt x="18" y="7"/>
                      <a:pt x="15" y="5"/>
                    </a:cubicBezTo>
                    <a:cubicBezTo>
                      <a:pt x="11" y="3"/>
                      <a:pt x="7" y="5"/>
                      <a:pt x="6" y="8"/>
                    </a:cubicBezTo>
                    <a:cubicBezTo>
                      <a:pt x="4" y="11"/>
                      <a:pt x="5" y="15"/>
                      <a:pt x="8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7" name="Freeform 1303"/>
              <p:cNvSpPr>
                <a:spLocks noEditPoints="1"/>
              </p:cNvSpPr>
              <p:nvPr/>
            </p:nvSpPr>
            <p:spPr bwMode="auto">
              <a:xfrm>
                <a:off x="2924" y="2580"/>
                <a:ext cx="42" cy="43"/>
              </a:xfrm>
              <a:custGeom>
                <a:avLst/>
                <a:gdLst>
                  <a:gd name="T0" fmla="*/ 16 w 22"/>
                  <a:gd name="T1" fmla="*/ 3 h 22"/>
                  <a:gd name="T2" fmla="*/ 20 w 22"/>
                  <a:gd name="T3" fmla="*/ 16 h 22"/>
                  <a:gd name="T4" fmla="*/ 7 w 22"/>
                  <a:gd name="T5" fmla="*/ 20 h 22"/>
                  <a:gd name="T6" fmla="*/ 3 w 22"/>
                  <a:gd name="T7" fmla="*/ 7 h 22"/>
                  <a:gd name="T8" fmla="*/ 16 w 22"/>
                  <a:gd name="T9" fmla="*/ 3 h 22"/>
                  <a:gd name="T10" fmla="*/ 8 w 22"/>
                  <a:gd name="T11" fmla="*/ 17 h 22"/>
                  <a:gd name="T12" fmla="*/ 17 w 22"/>
                  <a:gd name="T13" fmla="*/ 14 h 22"/>
                  <a:gd name="T14" fmla="*/ 14 w 22"/>
                  <a:gd name="T15" fmla="*/ 5 h 22"/>
                  <a:gd name="T16" fmla="*/ 5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6" y="3"/>
                    </a:moveTo>
                    <a:cubicBezTo>
                      <a:pt x="20" y="5"/>
                      <a:pt x="22" y="11"/>
                      <a:pt x="20" y="16"/>
                    </a:cubicBezTo>
                    <a:cubicBezTo>
                      <a:pt x="17" y="20"/>
                      <a:pt x="11" y="22"/>
                      <a:pt x="7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1" y="0"/>
                      <a:pt x="16" y="3"/>
                    </a:cubicBezTo>
                    <a:close/>
                    <a:moveTo>
                      <a:pt x="8" y="17"/>
                    </a:moveTo>
                    <a:cubicBezTo>
                      <a:pt x="11" y="18"/>
                      <a:pt x="15" y="17"/>
                      <a:pt x="17" y="14"/>
                    </a:cubicBezTo>
                    <a:cubicBezTo>
                      <a:pt x="19" y="11"/>
                      <a:pt x="17" y="7"/>
                      <a:pt x="14" y="5"/>
                    </a:cubicBezTo>
                    <a:cubicBezTo>
                      <a:pt x="11" y="4"/>
                      <a:pt x="7" y="5"/>
                      <a:pt x="5" y="8"/>
                    </a:cubicBezTo>
                    <a:cubicBezTo>
                      <a:pt x="4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8" name="Freeform 1304"/>
              <p:cNvSpPr>
                <a:spLocks noEditPoints="1"/>
              </p:cNvSpPr>
              <p:nvPr/>
            </p:nvSpPr>
            <p:spPr bwMode="auto">
              <a:xfrm>
                <a:off x="2951" y="2553"/>
                <a:ext cx="43" cy="43"/>
              </a:xfrm>
              <a:custGeom>
                <a:avLst/>
                <a:gdLst>
                  <a:gd name="T0" fmla="*/ 15 w 22"/>
                  <a:gd name="T1" fmla="*/ 3 h 22"/>
                  <a:gd name="T2" fmla="*/ 19 w 22"/>
                  <a:gd name="T3" fmla="*/ 16 h 22"/>
                  <a:gd name="T4" fmla="*/ 6 w 22"/>
                  <a:gd name="T5" fmla="*/ 20 h 22"/>
                  <a:gd name="T6" fmla="*/ 2 w 22"/>
                  <a:gd name="T7" fmla="*/ 7 h 22"/>
                  <a:gd name="T8" fmla="*/ 15 w 22"/>
                  <a:gd name="T9" fmla="*/ 3 h 22"/>
                  <a:gd name="T10" fmla="*/ 8 w 22"/>
                  <a:gd name="T11" fmla="*/ 17 h 22"/>
                  <a:gd name="T12" fmla="*/ 16 w 22"/>
                  <a:gd name="T13" fmla="*/ 14 h 22"/>
                  <a:gd name="T14" fmla="*/ 14 w 22"/>
                  <a:gd name="T15" fmla="*/ 6 h 22"/>
                  <a:gd name="T16" fmla="*/ 5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5" y="3"/>
                    </a:moveTo>
                    <a:cubicBezTo>
                      <a:pt x="20" y="5"/>
                      <a:pt x="22" y="11"/>
                      <a:pt x="19" y="16"/>
                    </a:cubicBezTo>
                    <a:cubicBezTo>
                      <a:pt x="17" y="20"/>
                      <a:pt x="11" y="22"/>
                      <a:pt x="6" y="20"/>
                    </a:cubicBezTo>
                    <a:cubicBezTo>
                      <a:pt x="1" y="17"/>
                      <a:pt x="0" y="11"/>
                      <a:pt x="2" y="7"/>
                    </a:cubicBezTo>
                    <a:cubicBezTo>
                      <a:pt x="5" y="2"/>
                      <a:pt x="11" y="0"/>
                      <a:pt x="15" y="3"/>
                    </a:cubicBezTo>
                    <a:close/>
                    <a:moveTo>
                      <a:pt x="8" y="17"/>
                    </a:moveTo>
                    <a:cubicBezTo>
                      <a:pt x="11" y="19"/>
                      <a:pt x="15" y="17"/>
                      <a:pt x="16" y="14"/>
                    </a:cubicBezTo>
                    <a:cubicBezTo>
                      <a:pt x="18" y="11"/>
                      <a:pt x="17" y="7"/>
                      <a:pt x="14" y="6"/>
                    </a:cubicBezTo>
                    <a:cubicBezTo>
                      <a:pt x="11" y="4"/>
                      <a:pt x="7" y="5"/>
                      <a:pt x="5" y="8"/>
                    </a:cubicBezTo>
                    <a:cubicBezTo>
                      <a:pt x="3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9" name="Freeform 1305"/>
              <p:cNvSpPr>
                <a:spLocks noEditPoints="1"/>
              </p:cNvSpPr>
              <p:nvPr/>
            </p:nvSpPr>
            <p:spPr bwMode="auto">
              <a:xfrm>
                <a:off x="2972" y="2524"/>
                <a:ext cx="43" cy="43"/>
              </a:xfrm>
              <a:custGeom>
                <a:avLst/>
                <a:gdLst>
                  <a:gd name="T0" fmla="*/ 16 w 22"/>
                  <a:gd name="T1" fmla="*/ 2 h 22"/>
                  <a:gd name="T2" fmla="*/ 20 w 22"/>
                  <a:gd name="T3" fmla="*/ 15 h 22"/>
                  <a:gd name="T4" fmla="*/ 7 w 22"/>
                  <a:gd name="T5" fmla="*/ 19 h 22"/>
                  <a:gd name="T6" fmla="*/ 3 w 22"/>
                  <a:gd name="T7" fmla="*/ 6 h 22"/>
                  <a:gd name="T8" fmla="*/ 16 w 22"/>
                  <a:gd name="T9" fmla="*/ 2 h 22"/>
                  <a:gd name="T10" fmla="*/ 8 w 22"/>
                  <a:gd name="T11" fmla="*/ 16 h 22"/>
                  <a:gd name="T12" fmla="*/ 17 w 22"/>
                  <a:gd name="T13" fmla="*/ 14 h 22"/>
                  <a:gd name="T14" fmla="*/ 14 w 22"/>
                  <a:gd name="T15" fmla="*/ 5 h 22"/>
                  <a:gd name="T16" fmla="*/ 6 w 22"/>
                  <a:gd name="T17" fmla="*/ 8 h 22"/>
                  <a:gd name="T18" fmla="*/ 8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6" y="2"/>
                    </a:moveTo>
                    <a:cubicBezTo>
                      <a:pt x="20" y="5"/>
                      <a:pt x="22" y="11"/>
                      <a:pt x="20" y="15"/>
                    </a:cubicBezTo>
                    <a:cubicBezTo>
                      <a:pt x="17" y="20"/>
                      <a:pt x="11" y="22"/>
                      <a:pt x="7" y="19"/>
                    </a:cubicBezTo>
                    <a:cubicBezTo>
                      <a:pt x="2" y="17"/>
                      <a:pt x="0" y="11"/>
                      <a:pt x="3" y="6"/>
                    </a:cubicBezTo>
                    <a:cubicBezTo>
                      <a:pt x="5" y="1"/>
                      <a:pt x="11" y="0"/>
                      <a:pt x="16" y="2"/>
                    </a:cubicBezTo>
                    <a:close/>
                    <a:moveTo>
                      <a:pt x="8" y="16"/>
                    </a:moveTo>
                    <a:cubicBezTo>
                      <a:pt x="11" y="18"/>
                      <a:pt x="15" y="17"/>
                      <a:pt x="17" y="14"/>
                    </a:cubicBezTo>
                    <a:cubicBezTo>
                      <a:pt x="19" y="11"/>
                      <a:pt x="17" y="7"/>
                      <a:pt x="14" y="5"/>
                    </a:cubicBezTo>
                    <a:cubicBezTo>
                      <a:pt x="11" y="3"/>
                      <a:pt x="7" y="5"/>
                      <a:pt x="6" y="8"/>
                    </a:cubicBezTo>
                    <a:cubicBezTo>
                      <a:pt x="4" y="11"/>
                      <a:pt x="5" y="15"/>
                      <a:pt x="8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0" name="Freeform 1306"/>
              <p:cNvSpPr>
                <a:spLocks noEditPoints="1"/>
              </p:cNvSpPr>
              <p:nvPr/>
            </p:nvSpPr>
            <p:spPr bwMode="auto">
              <a:xfrm>
                <a:off x="2994" y="2491"/>
                <a:ext cx="42" cy="43"/>
              </a:xfrm>
              <a:custGeom>
                <a:avLst/>
                <a:gdLst>
                  <a:gd name="T0" fmla="*/ 15 w 22"/>
                  <a:gd name="T1" fmla="*/ 3 h 22"/>
                  <a:gd name="T2" fmla="*/ 19 w 22"/>
                  <a:gd name="T3" fmla="*/ 16 h 22"/>
                  <a:gd name="T4" fmla="*/ 6 w 22"/>
                  <a:gd name="T5" fmla="*/ 20 h 22"/>
                  <a:gd name="T6" fmla="*/ 2 w 22"/>
                  <a:gd name="T7" fmla="*/ 7 h 22"/>
                  <a:gd name="T8" fmla="*/ 15 w 22"/>
                  <a:gd name="T9" fmla="*/ 3 h 22"/>
                  <a:gd name="T10" fmla="*/ 8 w 22"/>
                  <a:gd name="T11" fmla="*/ 17 h 22"/>
                  <a:gd name="T12" fmla="*/ 16 w 22"/>
                  <a:gd name="T13" fmla="*/ 14 h 22"/>
                  <a:gd name="T14" fmla="*/ 14 w 22"/>
                  <a:gd name="T15" fmla="*/ 6 h 22"/>
                  <a:gd name="T16" fmla="*/ 5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5" y="3"/>
                    </a:moveTo>
                    <a:cubicBezTo>
                      <a:pt x="20" y="5"/>
                      <a:pt x="22" y="11"/>
                      <a:pt x="19" y="16"/>
                    </a:cubicBezTo>
                    <a:cubicBezTo>
                      <a:pt x="17" y="21"/>
                      <a:pt x="11" y="22"/>
                      <a:pt x="6" y="20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5" y="2"/>
                      <a:pt x="10" y="0"/>
                      <a:pt x="15" y="3"/>
                    </a:cubicBezTo>
                    <a:close/>
                    <a:moveTo>
                      <a:pt x="8" y="17"/>
                    </a:moveTo>
                    <a:cubicBezTo>
                      <a:pt x="11" y="19"/>
                      <a:pt x="15" y="18"/>
                      <a:pt x="16" y="14"/>
                    </a:cubicBezTo>
                    <a:cubicBezTo>
                      <a:pt x="18" y="11"/>
                      <a:pt x="17" y="7"/>
                      <a:pt x="14" y="6"/>
                    </a:cubicBezTo>
                    <a:cubicBezTo>
                      <a:pt x="11" y="4"/>
                      <a:pt x="7" y="5"/>
                      <a:pt x="5" y="8"/>
                    </a:cubicBezTo>
                    <a:cubicBezTo>
                      <a:pt x="3" y="12"/>
                      <a:pt x="4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1" name="Freeform 1307"/>
              <p:cNvSpPr>
                <a:spLocks noEditPoints="1"/>
              </p:cNvSpPr>
              <p:nvPr/>
            </p:nvSpPr>
            <p:spPr bwMode="auto">
              <a:xfrm>
                <a:off x="3009" y="2458"/>
                <a:ext cx="43" cy="43"/>
              </a:xfrm>
              <a:custGeom>
                <a:avLst/>
                <a:gdLst>
                  <a:gd name="T0" fmla="*/ 16 w 22"/>
                  <a:gd name="T1" fmla="*/ 3 h 22"/>
                  <a:gd name="T2" fmla="*/ 20 w 22"/>
                  <a:gd name="T3" fmla="*/ 16 h 22"/>
                  <a:gd name="T4" fmla="*/ 7 w 22"/>
                  <a:gd name="T5" fmla="*/ 20 h 22"/>
                  <a:gd name="T6" fmla="*/ 3 w 22"/>
                  <a:gd name="T7" fmla="*/ 7 h 22"/>
                  <a:gd name="T8" fmla="*/ 16 w 22"/>
                  <a:gd name="T9" fmla="*/ 3 h 22"/>
                  <a:gd name="T10" fmla="*/ 8 w 22"/>
                  <a:gd name="T11" fmla="*/ 17 h 22"/>
                  <a:gd name="T12" fmla="*/ 17 w 22"/>
                  <a:gd name="T13" fmla="*/ 14 h 22"/>
                  <a:gd name="T14" fmla="*/ 14 w 22"/>
                  <a:gd name="T15" fmla="*/ 5 h 22"/>
                  <a:gd name="T16" fmla="*/ 6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6" y="3"/>
                    </a:moveTo>
                    <a:cubicBezTo>
                      <a:pt x="20" y="5"/>
                      <a:pt x="22" y="11"/>
                      <a:pt x="20" y="16"/>
                    </a:cubicBezTo>
                    <a:cubicBezTo>
                      <a:pt x="17" y="20"/>
                      <a:pt x="11" y="22"/>
                      <a:pt x="7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1" y="0"/>
                      <a:pt x="16" y="3"/>
                    </a:cubicBezTo>
                    <a:close/>
                    <a:moveTo>
                      <a:pt x="8" y="17"/>
                    </a:moveTo>
                    <a:cubicBezTo>
                      <a:pt x="11" y="18"/>
                      <a:pt x="15" y="17"/>
                      <a:pt x="17" y="14"/>
                    </a:cubicBezTo>
                    <a:cubicBezTo>
                      <a:pt x="19" y="11"/>
                      <a:pt x="17" y="7"/>
                      <a:pt x="14" y="5"/>
                    </a:cubicBezTo>
                    <a:cubicBezTo>
                      <a:pt x="11" y="4"/>
                      <a:pt x="7" y="5"/>
                      <a:pt x="6" y="8"/>
                    </a:cubicBezTo>
                    <a:cubicBezTo>
                      <a:pt x="4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2" name="Freeform 1308"/>
              <p:cNvSpPr>
                <a:spLocks noEditPoints="1"/>
              </p:cNvSpPr>
              <p:nvPr/>
            </p:nvSpPr>
            <p:spPr bwMode="auto">
              <a:xfrm>
                <a:off x="3019" y="2421"/>
                <a:ext cx="42" cy="43"/>
              </a:xfrm>
              <a:custGeom>
                <a:avLst/>
                <a:gdLst>
                  <a:gd name="T0" fmla="*/ 16 w 22"/>
                  <a:gd name="T1" fmla="*/ 3 h 22"/>
                  <a:gd name="T2" fmla="*/ 20 w 22"/>
                  <a:gd name="T3" fmla="*/ 16 h 22"/>
                  <a:gd name="T4" fmla="*/ 7 w 22"/>
                  <a:gd name="T5" fmla="*/ 20 h 22"/>
                  <a:gd name="T6" fmla="*/ 3 w 22"/>
                  <a:gd name="T7" fmla="*/ 7 h 22"/>
                  <a:gd name="T8" fmla="*/ 16 w 22"/>
                  <a:gd name="T9" fmla="*/ 3 h 22"/>
                  <a:gd name="T10" fmla="*/ 8 w 22"/>
                  <a:gd name="T11" fmla="*/ 17 h 22"/>
                  <a:gd name="T12" fmla="*/ 17 w 22"/>
                  <a:gd name="T13" fmla="*/ 14 h 22"/>
                  <a:gd name="T14" fmla="*/ 14 w 22"/>
                  <a:gd name="T15" fmla="*/ 6 h 22"/>
                  <a:gd name="T16" fmla="*/ 6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6" y="3"/>
                    </a:moveTo>
                    <a:cubicBezTo>
                      <a:pt x="21" y="5"/>
                      <a:pt x="22" y="11"/>
                      <a:pt x="20" y="16"/>
                    </a:cubicBezTo>
                    <a:cubicBezTo>
                      <a:pt x="17" y="21"/>
                      <a:pt x="12" y="22"/>
                      <a:pt x="7" y="20"/>
                    </a:cubicBezTo>
                    <a:cubicBezTo>
                      <a:pt x="2" y="17"/>
                      <a:pt x="0" y="12"/>
                      <a:pt x="3" y="7"/>
                    </a:cubicBezTo>
                    <a:cubicBezTo>
                      <a:pt x="5" y="2"/>
                      <a:pt x="11" y="0"/>
                      <a:pt x="16" y="3"/>
                    </a:cubicBezTo>
                    <a:close/>
                    <a:moveTo>
                      <a:pt x="8" y="17"/>
                    </a:moveTo>
                    <a:cubicBezTo>
                      <a:pt x="11" y="19"/>
                      <a:pt x="15" y="18"/>
                      <a:pt x="17" y="14"/>
                    </a:cubicBezTo>
                    <a:cubicBezTo>
                      <a:pt x="19" y="11"/>
                      <a:pt x="18" y="7"/>
                      <a:pt x="14" y="6"/>
                    </a:cubicBezTo>
                    <a:cubicBezTo>
                      <a:pt x="11" y="4"/>
                      <a:pt x="7" y="5"/>
                      <a:pt x="6" y="8"/>
                    </a:cubicBezTo>
                    <a:cubicBezTo>
                      <a:pt x="4" y="12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3" name="Freeform 1309"/>
              <p:cNvSpPr>
                <a:spLocks noEditPoints="1"/>
              </p:cNvSpPr>
              <p:nvPr/>
            </p:nvSpPr>
            <p:spPr bwMode="auto">
              <a:xfrm>
                <a:off x="3023" y="2385"/>
                <a:ext cx="42" cy="42"/>
              </a:xfrm>
              <a:custGeom>
                <a:avLst/>
                <a:gdLst>
                  <a:gd name="T0" fmla="*/ 16 w 22"/>
                  <a:gd name="T1" fmla="*/ 3 h 22"/>
                  <a:gd name="T2" fmla="*/ 20 w 22"/>
                  <a:gd name="T3" fmla="*/ 16 h 22"/>
                  <a:gd name="T4" fmla="*/ 7 w 22"/>
                  <a:gd name="T5" fmla="*/ 20 h 22"/>
                  <a:gd name="T6" fmla="*/ 3 w 22"/>
                  <a:gd name="T7" fmla="*/ 7 h 22"/>
                  <a:gd name="T8" fmla="*/ 16 w 22"/>
                  <a:gd name="T9" fmla="*/ 3 h 22"/>
                  <a:gd name="T10" fmla="*/ 8 w 22"/>
                  <a:gd name="T11" fmla="*/ 17 h 22"/>
                  <a:gd name="T12" fmla="*/ 17 w 22"/>
                  <a:gd name="T13" fmla="*/ 14 h 22"/>
                  <a:gd name="T14" fmla="*/ 14 w 22"/>
                  <a:gd name="T15" fmla="*/ 6 h 22"/>
                  <a:gd name="T16" fmla="*/ 6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6" y="3"/>
                    </a:moveTo>
                    <a:cubicBezTo>
                      <a:pt x="21" y="5"/>
                      <a:pt x="22" y="11"/>
                      <a:pt x="20" y="16"/>
                    </a:cubicBezTo>
                    <a:cubicBezTo>
                      <a:pt x="17" y="20"/>
                      <a:pt x="11" y="22"/>
                      <a:pt x="7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1" y="0"/>
                      <a:pt x="16" y="3"/>
                    </a:cubicBezTo>
                    <a:close/>
                    <a:moveTo>
                      <a:pt x="8" y="17"/>
                    </a:moveTo>
                    <a:cubicBezTo>
                      <a:pt x="11" y="19"/>
                      <a:pt x="15" y="17"/>
                      <a:pt x="17" y="14"/>
                    </a:cubicBezTo>
                    <a:cubicBezTo>
                      <a:pt x="19" y="11"/>
                      <a:pt x="17" y="7"/>
                      <a:pt x="14" y="6"/>
                    </a:cubicBezTo>
                    <a:cubicBezTo>
                      <a:pt x="11" y="4"/>
                      <a:pt x="7" y="5"/>
                      <a:pt x="6" y="8"/>
                    </a:cubicBezTo>
                    <a:cubicBezTo>
                      <a:pt x="4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4" name="Freeform 1310"/>
              <p:cNvSpPr>
                <a:spLocks noEditPoints="1"/>
              </p:cNvSpPr>
              <p:nvPr/>
            </p:nvSpPr>
            <p:spPr bwMode="auto">
              <a:xfrm>
                <a:off x="3019" y="2348"/>
                <a:ext cx="44" cy="42"/>
              </a:xfrm>
              <a:custGeom>
                <a:avLst/>
                <a:gdLst>
                  <a:gd name="T0" fmla="*/ 16 w 23"/>
                  <a:gd name="T1" fmla="*/ 2 h 22"/>
                  <a:gd name="T2" fmla="*/ 20 w 23"/>
                  <a:gd name="T3" fmla="*/ 16 h 22"/>
                  <a:gd name="T4" fmla="*/ 7 w 23"/>
                  <a:gd name="T5" fmla="*/ 20 h 22"/>
                  <a:gd name="T6" fmla="*/ 3 w 23"/>
                  <a:gd name="T7" fmla="*/ 6 h 22"/>
                  <a:gd name="T8" fmla="*/ 16 w 23"/>
                  <a:gd name="T9" fmla="*/ 2 h 22"/>
                  <a:gd name="T10" fmla="*/ 9 w 23"/>
                  <a:gd name="T11" fmla="*/ 17 h 22"/>
                  <a:gd name="T12" fmla="*/ 17 w 23"/>
                  <a:gd name="T13" fmla="*/ 14 h 22"/>
                  <a:gd name="T14" fmla="*/ 15 w 23"/>
                  <a:gd name="T15" fmla="*/ 5 h 22"/>
                  <a:gd name="T16" fmla="*/ 6 w 23"/>
                  <a:gd name="T17" fmla="*/ 8 h 22"/>
                  <a:gd name="T18" fmla="*/ 9 w 23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2">
                    <a:moveTo>
                      <a:pt x="16" y="2"/>
                    </a:moveTo>
                    <a:cubicBezTo>
                      <a:pt x="21" y="5"/>
                      <a:pt x="23" y="11"/>
                      <a:pt x="20" y="16"/>
                    </a:cubicBezTo>
                    <a:cubicBezTo>
                      <a:pt x="18" y="20"/>
                      <a:pt x="12" y="22"/>
                      <a:pt x="7" y="20"/>
                    </a:cubicBezTo>
                    <a:cubicBezTo>
                      <a:pt x="2" y="17"/>
                      <a:pt x="0" y="11"/>
                      <a:pt x="3" y="6"/>
                    </a:cubicBezTo>
                    <a:cubicBezTo>
                      <a:pt x="6" y="2"/>
                      <a:pt x="11" y="0"/>
                      <a:pt x="16" y="2"/>
                    </a:cubicBezTo>
                    <a:close/>
                    <a:moveTo>
                      <a:pt x="9" y="17"/>
                    </a:moveTo>
                    <a:cubicBezTo>
                      <a:pt x="12" y="18"/>
                      <a:pt x="16" y="17"/>
                      <a:pt x="17" y="14"/>
                    </a:cubicBezTo>
                    <a:cubicBezTo>
                      <a:pt x="19" y="11"/>
                      <a:pt x="18" y="7"/>
                      <a:pt x="15" y="5"/>
                    </a:cubicBezTo>
                    <a:cubicBezTo>
                      <a:pt x="11" y="4"/>
                      <a:pt x="8" y="5"/>
                      <a:pt x="6" y="8"/>
                    </a:cubicBezTo>
                    <a:cubicBezTo>
                      <a:pt x="4" y="11"/>
                      <a:pt x="5" y="15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5" name="Freeform 1311"/>
              <p:cNvSpPr>
                <a:spLocks noEditPoints="1"/>
              </p:cNvSpPr>
              <p:nvPr/>
            </p:nvSpPr>
            <p:spPr bwMode="auto">
              <a:xfrm>
                <a:off x="3009" y="2311"/>
                <a:ext cx="43" cy="44"/>
              </a:xfrm>
              <a:custGeom>
                <a:avLst/>
                <a:gdLst>
                  <a:gd name="T0" fmla="*/ 16 w 22"/>
                  <a:gd name="T1" fmla="*/ 3 h 23"/>
                  <a:gd name="T2" fmla="*/ 20 w 22"/>
                  <a:gd name="T3" fmla="*/ 16 h 23"/>
                  <a:gd name="T4" fmla="*/ 6 w 22"/>
                  <a:gd name="T5" fmla="*/ 20 h 23"/>
                  <a:gd name="T6" fmla="*/ 2 w 22"/>
                  <a:gd name="T7" fmla="*/ 7 h 23"/>
                  <a:gd name="T8" fmla="*/ 16 w 22"/>
                  <a:gd name="T9" fmla="*/ 3 h 23"/>
                  <a:gd name="T10" fmla="*/ 8 w 22"/>
                  <a:gd name="T11" fmla="*/ 17 h 23"/>
                  <a:gd name="T12" fmla="*/ 17 w 22"/>
                  <a:gd name="T13" fmla="*/ 15 h 23"/>
                  <a:gd name="T14" fmla="*/ 14 w 22"/>
                  <a:gd name="T15" fmla="*/ 6 h 23"/>
                  <a:gd name="T16" fmla="*/ 5 w 22"/>
                  <a:gd name="T17" fmla="*/ 8 h 23"/>
                  <a:gd name="T18" fmla="*/ 8 w 22"/>
                  <a:gd name="T19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3">
                    <a:moveTo>
                      <a:pt x="16" y="3"/>
                    </a:moveTo>
                    <a:cubicBezTo>
                      <a:pt x="20" y="5"/>
                      <a:pt x="22" y="11"/>
                      <a:pt x="20" y="16"/>
                    </a:cubicBezTo>
                    <a:cubicBezTo>
                      <a:pt x="17" y="21"/>
                      <a:pt x="11" y="23"/>
                      <a:pt x="6" y="20"/>
                    </a:cubicBezTo>
                    <a:cubicBezTo>
                      <a:pt x="2" y="18"/>
                      <a:pt x="0" y="12"/>
                      <a:pt x="2" y="7"/>
                    </a:cubicBezTo>
                    <a:cubicBezTo>
                      <a:pt x="5" y="2"/>
                      <a:pt x="11" y="0"/>
                      <a:pt x="16" y="3"/>
                    </a:cubicBezTo>
                    <a:close/>
                    <a:moveTo>
                      <a:pt x="8" y="17"/>
                    </a:moveTo>
                    <a:cubicBezTo>
                      <a:pt x="11" y="19"/>
                      <a:pt x="15" y="18"/>
                      <a:pt x="17" y="15"/>
                    </a:cubicBezTo>
                    <a:cubicBezTo>
                      <a:pt x="18" y="11"/>
                      <a:pt x="17" y="7"/>
                      <a:pt x="14" y="6"/>
                    </a:cubicBezTo>
                    <a:cubicBezTo>
                      <a:pt x="11" y="4"/>
                      <a:pt x="7" y="5"/>
                      <a:pt x="5" y="8"/>
                    </a:cubicBezTo>
                    <a:cubicBezTo>
                      <a:pt x="4" y="12"/>
                      <a:pt x="5" y="16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6" name="Freeform 1312"/>
              <p:cNvSpPr>
                <a:spLocks noEditPoints="1"/>
              </p:cNvSpPr>
              <p:nvPr/>
            </p:nvSpPr>
            <p:spPr bwMode="auto">
              <a:xfrm>
                <a:off x="2992" y="2278"/>
                <a:ext cx="42" cy="43"/>
              </a:xfrm>
              <a:custGeom>
                <a:avLst/>
                <a:gdLst>
                  <a:gd name="T0" fmla="*/ 16 w 22"/>
                  <a:gd name="T1" fmla="*/ 3 h 22"/>
                  <a:gd name="T2" fmla="*/ 20 w 22"/>
                  <a:gd name="T3" fmla="*/ 16 h 22"/>
                  <a:gd name="T4" fmla="*/ 6 w 22"/>
                  <a:gd name="T5" fmla="*/ 20 h 22"/>
                  <a:gd name="T6" fmla="*/ 2 w 22"/>
                  <a:gd name="T7" fmla="*/ 7 h 22"/>
                  <a:gd name="T8" fmla="*/ 16 w 22"/>
                  <a:gd name="T9" fmla="*/ 3 h 22"/>
                  <a:gd name="T10" fmla="*/ 8 w 22"/>
                  <a:gd name="T11" fmla="*/ 17 h 22"/>
                  <a:gd name="T12" fmla="*/ 17 w 22"/>
                  <a:gd name="T13" fmla="*/ 14 h 22"/>
                  <a:gd name="T14" fmla="*/ 14 w 22"/>
                  <a:gd name="T15" fmla="*/ 6 h 22"/>
                  <a:gd name="T16" fmla="*/ 5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6" y="3"/>
                    </a:moveTo>
                    <a:cubicBezTo>
                      <a:pt x="20" y="5"/>
                      <a:pt x="22" y="11"/>
                      <a:pt x="20" y="16"/>
                    </a:cubicBezTo>
                    <a:cubicBezTo>
                      <a:pt x="17" y="21"/>
                      <a:pt x="11" y="22"/>
                      <a:pt x="6" y="20"/>
                    </a:cubicBezTo>
                    <a:cubicBezTo>
                      <a:pt x="2" y="17"/>
                      <a:pt x="0" y="12"/>
                      <a:pt x="2" y="7"/>
                    </a:cubicBezTo>
                    <a:cubicBezTo>
                      <a:pt x="5" y="2"/>
                      <a:pt x="11" y="0"/>
                      <a:pt x="16" y="3"/>
                    </a:cubicBezTo>
                    <a:close/>
                    <a:moveTo>
                      <a:pt x="8" y="17"/>
                    </a:moveTo>
                    <a:cubicBezTo>
                      <a:pt x="11" y="19"/>
                      <a:pt x="15" y="18"/>
                      <a:pt x="17" y="14"/>
                    </a:cubicBezTo>
                    <a:cubicBezTo>
                      <a:pt x="18" y="11"/>
                      <a:pt x="17" y="7"/>
                      <a:pt x="14" y="6"/>
                    </a:cubicBezTo>
                    <a:cubicBezTo>
                      <a:pt x="11" y="4"/>
                      <a:pt x="7" y="5"/>
                      <a:pt x="5" y="8"/>
                    </a:cubicBezTo>
                    <a:cubicBezTo>
                      <a:pt x="4" y="12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7" name="Freeform 1313"/>
              <p:cNvSpPr>
                <a:spLocks noEditPoints="1"/>
              </p:cNvSpPr>
              <p:nvPr/>
            </p:nvSpPr>
            <p:spPr bwMode="auto">
              <a:xfrm>
                <a:off x="2968" y="2249"/>
                <a:ext cx="45" cy="42"/>
              </a:xfrm>
              <a:custGeom>
                <a:avLst/>
                <a:gdLst>
                  <a:gd name="T0" fmla="*/ 16 w 23"/>
                  <a:gd name="T1" fmla="*/ 2 h 22"/>
                  <a:gd name="T2" fmla="*/ 20 w 23"/>
                  <a:gd name="T3" fmla="*/ 15 h 22"/>
                  <a:gd name="T4" fmla="*/ 7 w 23"/>
                  <a:gd name="T5" fmla="*/ 19 h 22"/>
                  <a:gd name="T6" fmla="*/ 3 w 23"/>
                  <a:gd name="T7" fmla="*/ 6 h 22"/>
                  <a:gd name="T8" fmla="*/ 16 w 23"/>
                  <a:gd name="T9" fmla="*/ 2 h 22"/>
                  <a:gd name="T10" fmla="*/ 8 w 23"/>
                  <a:gd name="T11" fmla="*/ 17 h 22"/>
                  <a:gd name="T12" fmla="*/ 17 w 23"/>
                  <a:gd name="T13" fmla="*/ 14 h 22"/>
                  <a:gd name="T14" fmla="*/ 15 w 23"/>
                  <a:gd name="T15" fmla="*/ 5 h 22"/>
                  <a:gd name="T16" fmla="*/ 6 w 23"/>
                  <a:gd name="T17" fmla="*/ 8 h 22"/>
                  <a:gd name="T18" fmla="*/ 8 w 23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2">
                    <a:moveTo>
                      <a:pt x="16" y="2"/>
                    </a:moveTo>
                    <a:cubicBezTo>
                      <a:pt x="21" y="5"/>
                      <a:pt x="23" y="11"/>
                      <a:pt x="20" y="15"/>
                    </a:cubicBezTo>
                    <a:cubicBezTo>
                      <a:pt x="18" y="20"/>
                      <a:pt x="12" y="22"/>
                      <a:pt x="7" y="19"/>
                    </a:cubicBezTo>
                    <a:cubicBezTo>
                      <a:pt x="2" y="17"/>
                      <a:pt x="0" y="11"/>
                      <a:pt x="3" y="6"/>
                    </a:cubicBezTo>
                    <a:cubicBezTo>
                      <a:pt x="5" y="2"/>
                      <a:pt x="11" y="0"/>
                      <a:pt x="16" y="2"/>
                    </a:cubicBezTo>
                    <a:close/>
                    <a:moveTo>
                      <a:pt x="8" y="17"/>
                    </a:moveTo>
                    <a:cubicBezTo>
                      <a:pt x="12" y="18"/>
                      <a:pt x="16" y="17"/>
                      <a:pt x="17" y="14"/>
                    </a:cubicBezTo>
                    <a:cubicBezTo>
                      <a:pt x="19" y="11"/>
                      <a:pt x="18" y="7"/>
                      <a:pt x="15" y="5"/>
                    </a:cubicBezTo>
                    <a:cubicBezTo>
                      <a:pt x="11" y="4"/>
                      <a:pt x="7" y="5"/>
                      <a:pt x="6" y="8"/>
                    </a:cubicBezTo>
                    <a:cubicBezTo>
                      <a:pt x="4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8" name="Freeform 1314"/>
              <p:cNvSpPr>
                <a:spLocks noEditPoints="1"/>
              </p:cNvSpPr>
              <p:nvPr/>
            </p:nvSpPr>
            <p:spPr bwMode="auto">
              <a:xfrm>
                <a:off x="2943" y="2222"/>
                <a:ext cx="43" cy="42"/>
              </a:xfrm>
              <a:custGeom>
                <a:avLst/>
                <a:gdLst>
                  <a:gd name="T0" fmla="*/ 15 w 22"/>
                  <a:gd name="T1" fmla="*/ 3 h 22"/>
                  <a:gd name="T2" fmla="*/ 19 w 22"/>
                  <a:gd name="T3" fmla="*/ 16 h 22"/>
                  <a:gd name="T4" fmla="*/ 6 w 22"/>
                  <a:gd name="T5" fmla="*/ 20 h 22"/>
                  <a:gd name="T6" fmla="*/ 2 w 22"/>
                  <a:gd name="T7" fmla="*/ 7 h 22"/>
                  <a:gd name="T8" fmla="*/ 15 w 22"/>
                  <a:gd name="T9" fmla="*/ 3 h 22"/>
                  <a:gd name="T10" fmla="*/ 8 w 22"/>
                  <a:gd name="T11" fmla="*/ 17 h 22"/>
                  <a:gd name="T12" fmla="*/ 16 w 22"/>
                  <a:gd name="T13" fmla="*/ 14 h 22"/>
                  <a:gd name="T14" fmla="*/ 14 w 22"/>
                  <a:gd name="T15" fmla="*/ 6 h 22"/>
                  <a:gd name="T16" fmla="*/ 5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5" y="3"/>
                    </a:moveTo>
                    <a:cubicBezTo>
                      <a:pt x="20" y="5"/>
                      <a:pt x="22" y="11"/>
                      <a:pt x="19" y="16"/>
                    </a:cubicBezTo>
                    <a:cubicBezTo>
                      <a:pt x="17" y="21"/>
                      <a:pt x="11" y="22"/>
                      <a:pt x="6" y="20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5" y="2"/>
                      <a:pt x="10" y="0"/>
                      <a:pt x="15" y="3"/>
                    </a:cubicBezTo>
                    <a:close/>
                    <a:moveTo>
                      <a:pt x="8" y="17"/>
                    </a:moveTo>
                    <a:cubicBezTo>
                      <a:pt x="11" y="19"/>
                      <a:pt x="15" y="18"/>
                      <a:pt x="16" y="14"/>
                    </a:cubicBezTo>
                    <a:cubicBezTo>
                      <a:pt x="18" y="11"/>
                      <a:pt x="17" y="7"/>
                      <a:pt x="14" y="6"/>
                    </a:cubicBezTo>
                    <a:cubicBezTo>
                      <a:pt x="11" y="4"/>
                      <a:pt x="7" y="5"/>
                      <a:pt x="5" y="8"/>
                    </a:cubicBezTo>
                    <a:cubicBezTo>
                      <a:pt x="3" y="12"/>
                      <a:pt x="4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9" name="Freeform 1315"/>
              <p:cNvSpPr>
                <a:spLocks noEditPoints="1"/>
              </p:cNvSpPr>
              <p:nvPr/>
            </p:nvSpPr>
            <p:spPr bwMode="auto">
              <a:xfrm>
                <a:off x="3027" y="2873"/>
                <a:ext cx="42" cy="43"/>
              </a:xfrm>
              <a:custGeom>
                <a:avLst/>
                <a:gdLst>
                  <a:gd name="T0" fmla="*/ 16 w 22"/>
                  <a:gd name="T1" fmla="*/ 3 h 22"/>
                  <a:gd name="T2" fmla="*/ 20 w 22"/>
                  <a:gd name="T3" fmla="*/ 16 h 22"/>
                  <a:gd name="T4" fmla="*/ 7 w 22"/>
                  <a:gd name="T5" fmla="*/ 20 h 22"/>
                  <a:gd name="T6" fmla="*/ 3 w 22"/>
                  <a:gd name="T7" fmla="*/ 7 h 22"/>
                  <a:gd name="T8" fmla="*/ 16 w 22"/>
                  <a:gd name="T9" fmla="*/ 3 h 22"/>
                  <a:gd name="T10" fmla="*/ 8 w 22"/>
                  <a:gd name="T11" fmla="*/ 17 h 22"/>
                  <a:gd name="T12" fmla="*/ 17 w 22"/>
                  <a:gd name="T13" fmla="*/ 14 h 22"/>
                  <a:gd name="T14" fmla="*/ 14 w 22"/>
                  <a:gd name="T15" fmla="*/ 6 h 22"/>
                  <a:gd name="T16" fmla="*/ 5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6" y="3"/>
                    </a:moveTo>
                    <a:cubicBezTo>
                      <a:pt x="20" y="5"/>
                      <a:pt x="22" y="11"/>
                      <a:pt x="20" y="16"/>
                    </a:cubicBezTo>
                    <a:cubicBezTo>
                      <a:pt x="17" y="21"/>
                      <a:pt x="11" y="22"/>
                      <a:pt x="7" y="20"/>
                    </a:cubicBezTo>
                    <a:cubicBezTo>
                      <a:pt x="2" y="17"/>
                      <a:pt x="0" y="12"/>
                      <a:pt x="3" y="7"/>
                    </a:cubicBezTo>
                    <a:cubicBezTo>
                      <a:pt x="5" y="2"/>
                      <a:pt x="11" y="0"/>
                      <a:pt x="16" y="3"/>
                    </a:cubicBezTo>
                    <a:close/>
                    <a:moveTo>
                      <a:pt x="8" y="17"/>
                    </a:moveTo>
                    <a:cubicBezTo>
                      <a:pt x="11" y="19"/>
                      <a:pt x="15" y="18"/>
                      <a:pt x="17" y="14"/>
                    </a:cubicBezTo>
                    <a:cubicBezTo>
                      <a:pt x="18" y="11"/>
                      <a:pt x="17" y="7"/>
                      <a:pt x="14" y="6"/>
                    </a:cubicBezTo>
                    <a:cubicBezTo>
                      <a:pt x="11" y="4"/>
                      <a:pt x="7" y="5"/>
                      <a:pt x="5" y="8"/>
                    </a:cubicBezTo>
                    <a:cubicBezTo>
                      <a:pt x="4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0" name="Freeform 1316"/>
              <p:cNvSpPr>
                <a:spLocks noEditPoints="1"/>
              </p:cNvSpPr>
              <p:nvPr/>
            </p:nvSpPr>
            <p:spPr bwMode="auto">
              <a:xfrm>
                <a:off x="3003" y="2844"/>
                <a:ext cx="45" cy="43"/>
              </a:xfrm>
              <a:custGeom>
                <a:avLst/>
                <a:gdLst>
                  <a:gd name="T0" fmla="*/ 16 w 23"/>
                  <a:gd name="T1" fmla="*/ 2 h 22"/>
                  <a:gd name="T2" fmla="*/ 20 w 23"/>
                  <a:gd name="T3" fmla="*/ 15 h 22"/>
                  <a:gd name="T4" fmla="*/ 7 w 23"/>
                  <a:gd name="T5" fmla="*/ 19 h 22"/>
                  <a:gd name="T6" fmla="*/ 3 w 23"/>
                  <a:gd name="T7" fmla="*/ 6 h 22"/>
                  <a:gd name="T8" fmla="*/ 16 w 23"/>
                  <a:gd name="T9" fmla="*/ 2 h 22"/>
                  <a:gd name="T10" fmla="*/ 9 w 23"/>
                  <a:gd name="T11" fmla="*/ 17 h 22"/>
                  <a:gd name="T12" fmla="*/ 17 w 23"/>
                  <a:gd name="T13" fmla="*/ 14 h 22"/>
                  <a:gd name="T14" fmla="*/ 15 w 23"/>
                  <a:gd name="T15" fmla="*/ 5 h 22"/>
                  <a:gd name="T16" fmla="*/ 6 w 23"/>
                  <a:gd name="T17" fmla="*/ 8 h 22"/>
                  <a:gd name="T18" fmla="*/ 9 w 23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2">
                    <a:moveTo>
                      <a:pt x="16" y="2"/>
                    </a:moveTo>
                    <a:cubicBezTo>
                      <a:pt x="21" y="5"/>
                      <a:pt x="23" y="11"/>
                      <a:pt x="20" y="15"/>
                    </a:cubicBezTo>
                    <a:cubicBezTo>
                      <a:pt x="18" y="20"/>
                      <a:pt x="12" y="22"/>
                      <a:pt x="7" y="19"/>
                    </a:cubicBezTo>
                    <a:cubicBezTo>
                      <a:pt x="2" y="17"/>
                      <a:pt x="0" y="11"/>
                      <a:pt x="3" y="6"/>
                    </a:cubicBezTo>
                    <a:cubicBezTo>
                      <a:pt x="5" y="2"/>
                      <a:pt x="11" y="0"/>
                      <a:pt x="16" y="2"/>
                    </a:cubicBezTo>
                    <a:close/>
                    <a:moveTo>
                      <a:pt x="9" y="17"/>
                    </a:moveTo>
                    <a:cubicBezTo>
                      <a:pt x="12" y="18"/>
                      <a:pt x="16" y="17"/>
                      <a:pt x="17" y="14"/>
                    </a:cubicBezTo>
                    <a:cubicBezTo>
                      <a:pt x="19" y="11"/>
                      <a:pt x="18" y="7"/>
                      <a:pt x="15" y="5"/>
                    </a:cubicBezTo>
                    <a:cubicBezTo>
                      <a:pt x="11" y="3"/>
                      <a:pt x="8" y="5"/>
                      <a:pt x="6" y="8"/>
                    </a:cubicBezTo>
                    <a:cubicBezTo>
                      <a:pt x="4" y="11"/>
                      <a:pt x="5" y="15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1" name="Freeform 1317"/>
              <p:cNvSpPr>
                <a:spLocks noEditPoints="1"/>
              </p:cNvSpPr>
              <p:nvPr/>
            </p:nvSpPr>
            <p:spPr bwMode="auto">
              <a:xfrm>
                <a:off x="2982" y="2813"/>
                <a:ext cx="43" cy="43"/>
              </a:xfrm>
              <a:custGeom>
                <a:avLst/>
                <a:gdLst>
                  <a:gd name="T0" fmla="*/ 16 w 22"/>
                  <a:gd name="T1" fmla="*/ 3 h 22"/>
                  <a:gd name="T2" fmla="*/ 20 w 22"/>
                  <a:gd name="T3" fmla="*/ 16 h 22"/>
                  <a:gd name="T4" fmla="*/ 6 w 22"/>
                  <a:gd name="T5" fmla="*/ 20 h 22"/>
                  <a:gd name="T6" fmla="*/ 2 w 22"/>
                  <a:gd name="T7" fmla="*/ 7 h 22"/>
                  <a:gd name="T8" fmla="*/ 16 w 22"/>
                  <a:gd name="T9" fmla="*/ 3 h 22"/>
                  <a:gd name="T10" fmla="*/ 8 w 22"/>
                  <a:gd name="T11" fmla="*/ 17 h 22"/>
                  <a:gd name="T12" fmla="*/ 17 w 22"/>
                  <a:gd name="T13" fmla="*/ 14 h 22"/>
                  <a:gd name="T14" fmla="*/ 14 w 22"/>
                  <a:gd name="T15" fmla="*/ 6 h 22"/>
                  <a:gd name="T16" fmla="*/ 5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6" y="3"/>
                    </a:moveTo>
                    <a:cubicBezTo>
                      <a:pt x="20" y="5"/>
                      <a:pt x="22" y="11"/>
                      <a:pt x="20" y="16"/>
                    </a:cubicBezTo>
                    <a:cubicBezTo>
                      <a:pt x="17" y="21"/>
                      <a:pt x="11" y="22"/>
                      <a:pt x="6" y="20"/>
                    </a:cubicBezTo>
                    <a:cubicBezTo>
                      <a:pt x="2" y="17"/>
                      <a:pt x="0" y="11"/>
                      <a:pt x="2" y="7"/>
                    </a:cubicBezTo>
                    <a:cubicBezTo>
                      <a:pt x="5" y="2"/>
                      <a:pt x="11" y="0"/>
                      <a:pt x="16" y="3"/>
                    </a:cubicBezTo>
                    <a:close/>
                    <a:moveTo>
                      <a:pt x="8" y="17"/>
                    </a:moveTo>
                    <a:cubicBezTo>
                      <a:pt x="11" y="19"/>
                      <a:pt x="15" y="17"/>
                      <a:pt x="17" y="14"/>
                    </a:cubicBezTo>
                    <a:cubicBezTo>
                      <a:pt x="18" y="11"/>
                      <a:pt x="17" y="7"/>
                      <a:pt x="14" y="6"/>
                    </a:cubicBezTo>
                    <a:cubicBezTo>
                      <a:pt x="11" y="4"/>
                      <a:pt x="7" y="5"/>
                      <a:pt x="5" y="8"/>
                    </a:cubicBezTo>
                    <a:cubicBezTo>
                      <a:pt x="4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2" name="Freeform 1318"/>
              <p:cNvSpPr>
                <a:spLocks noEditPoints="1"/>
              </p:cNvSpPr>
              <p:nvPr/>
            </p:nvSpPr>
            <p:spPr bwMode="auto">
              <a:xfrm>
                <a:off x="2959" y="2784"/>
                <a:ext cx="42" cy="43"/>
              </a:xfrm>
              <a:custGeom>
                <a:avLst/>
                <a:gdLst>
                  <a:gd name="T0" fmla="*/ 16 w 22"/>
                  <a:gd name="T1" fmla="*/ 2 h 22"/>
                  <a:gd name="T2" fmla="*/ 20 w 22"/>
                  <a:gd name="T3" fmla="*/ 15 h 22"/>
                  <a:gd name="T4" fmla="*/ 7 w 22"/>
                  <a:gd name="T5" fmla="*/ 19 h 22"/>
                  <a:gd name="T6" fmla="*/ 3 w 22"/>
                  <a:gd name="T7" fmla="*/ 6 h 22"/>
                  <a:gd name="T8" fmla="*/ 16 w 22"/>
                  <a:gd name="T9" fmla="*/ 2 h 22"/>
                  <a:gd name="T10" fmla="*/ 8 w 22"/>
                  <a:gd name="T11" fmla="*/ 16 h 22"/>
                  <a:gd name="T12" fmla="*/ 17 w 22"/>
                  <a:gd name="T13" fmla="*/ 14 h 22"/>
                  <a:gd name="T14" fmla="*/ 14 w 22"/>
                  <a:gd name="T15" fmla="*/ 5 h 22"/>
                  <a:gd name="T16" fmla="*/ 6 w 22"/>
                  <a:gd name="T17" fmla="*/ 8 h 22"/>
                  <a:gd name="T18" fmla="*/ 8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6" y="2"/>
                    </a:moveTo>
                    <a:cubicBezTo>
                      <a:pt x="21" y="5"/>
                      <a:pt x="22" y="11"/>
                      <a:pt x="20" y="15"/>
                    </a:cubicBezTo>
                    <a:cubicBezTo>
                      <a:pt x="17" y="20"/>
                      <a:pt x="12" y="22"/>
                      <a:pt x="7" y="19"/>
                    </a:cubicBezTo>
                    <a:cubicBezTo>
                      <a:pt x="2" y="17"/>
                      <a:pt x="0" y="11"/>
                      <a:pt x="3" y="6"/>
                    </a:cubicBezTo>
                    <a:cubicBezTo>
                      <a:pt x="5" y="1"/>
                      <a:pt x="11" y="0"/>
                      <a:pt x="16" y="2"/>
                    </a:cubicBezTo>
                    <a:close/>
                    <a:moveTo>
                      <a:pt x="8" y="16"/>
                    </a:moveTo>
                    <a:cubicBezTo>
                      <a:pt x="12" y="18"/>
                      <a:pt x="15" y="17"/>
                      <a:pt x="17" y="14"/>
                    </a:cubicBezTo>
                    <a:cubicBezTo>
                      <a:pt x="19" y="11"/>
                      <a:pt x="18" y="7"/>
                      <a:pt x="14" y="5"/>
                    </a:cubicBezTo>
                    <a:cubicBezTo>
                      <a:pt x="11" y="3"/>
                      <a:pt x="7" y="5"/>
                      <a:pt x="6" y="8"/>
                    </a:cubicBezTo>
                    <a:cubicBezTo>
                      <a:pt x="4" y="11"/>
                      <a:pt x="5" y="15"/>
                      <a:pt x="8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3" name="Freeform 1319"/>
              <p:cNvSpPr>
                <a:spLocks noEditPoints="1"/>
              </p:cNvSpPr>
              <p:nvPr/>
            </p:nvSpPr>
            <p:spPr bwMode="auto">
              <a:xfrm>
                <a:off x="2943" y="2751"/>
                <a:ext cx="43" cy="43"/>
              </a:xfrm>
              <a:custGeom>
                <a:avLst/>
                <a:gdLst>
                  <a:gd name="T0" fmla="*/ 15 w 22"/>
                  <a:gd name="T1" fmla="*/ 2 h 22"/>
                  <a:gd name="T2" fmla="*/ 19 w 22"/>
                  <a:gd name="T3" fmla="*/ 15 h 22"/>
                  <a:gd name="T4" fmla="*/ 6 w 22"/>
                  <a:gd name="T5" fmla="*/ 19 h 22"/>
                  <a:gd name="T6" fmla="*/ 2 w 22"/>
                  <a:gd name="T7" fmla="*/ 6 h 22"/>
                  <a:gd name="T8" fmla="*/ 15 w 22"/>
                  <a:gd name="T9" fmla="*/ 2 h 22"/>
                  <a:gd name="T10" fmla="*/ 8 w 22"/>
                  <a:gd name="T11" fmla="*/ 16 h 22"/>
                  <a:gd name="T12" fmla="*/ 17 w 22"/>
                  <a:gd name="T13" fmla="*/ 14 h 22"/>
                  <a:gd name="T14" fmla="*/ 14 w 22"/>
                  <a:gd name="T15" fmla="*/ 5 h 22"/>
                  <a:gd name="T16" fmla="*/ 5 w 22"/>
                  <a:gd name="T17" fmla="*/ 8 h 22"/>
                  <a:gd name="T18" fmla="*/ 8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5" y="2"/>
                    </a:moveTo>
                    <a:cubicBezTo>
                      <a:pt x="20" y="5"/>
                      <a:pt x="22" y="10"/>
                      <a:pt x="19" y="15"/>
                    </a:cubicBezTo>
                    <a:cubicBezTo>
                      <a:pt x="17" y="20"/>
                      <a:pt x="11" y="22"/>
                      <a:pt x="6" y="19"/>
                    </a:cubicBezTo>
                    <a:cubicBezTo>
                      <a:pt x="2" y="17"/>
                      <a:pt x="0" y="11"/>
                      <a:pt x="2" y="6"/>
                    </a:cubicBezTo>
                    <a:cubicBezTo>
                      <a:pt x="5" y="1"/>
                      <a:pt x="11" y="0"/>
                      <a:pt x="15" y="2"/>
                    </a:cubicBezTo>
                    <a:close/>
                    <a:moveTo>
                      <a:pt x="8" y="16"/>
                    </a:moveTo>
                    <a:cubicBezTo>
                      <a:pt x="11" y="18"/>
                      <a:pt x="15" y="17"/>
                      <a:pt x="17" y="14"/>
                    </a:cubicBezTo>
                    <a:cubicBezTo>
                      <a:pt x="18" y="11"/>
                      <a:pt x="17" y="7"/>
                      <a:pt x="14" y="5"/>
                    </a:cubicBezTo>
                    <a:cubicBezTo>
                      <a:pt x="11" y="3"/>
                      <a:pt x="7" y="4"/>
                      <a:pt x="5" y="8"/>
                    </a:cubicBezTo>
                    <a:cubicBezTo>
                      <a:pt x="3" y="11"/>
                      <a:pt x="5" y="15"/>
                      <a:pt x="8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4" name="Freeform 1320"/>
              <p:cNvSpPr>
                <a:spLocks noEditPoints="1"/>
              </p:cNvSpPr>
              <p:nvPr/>
            </p:nvSpPr>
            <p:spPr bwMode="auto">
              <a:xfrm>
                <a:off x="2930" y="2714"/>
                <a:ext cx="42" cy="45"/>
              </a:xfrm>
              <a:custGeom>
                <a:avLst/>
                <a:gdLst>
                  <a:gd name="T0" fmla="*/ 16 w 22"/>
                  <a:gd name="T1" fmla="*/ 3 h 23"/>
                  <a:gd name="T2" fmla="*/ 20 w 22"/>
                  <a:gd name="T3" fmla="*/ 16 h 23"/>
                  <a:gd name="T4" fmla="*/ 7 w 22"/>
                  <a:gd name="T5" fmla="*/ 20 h 23"/>
                  <a:gd name="T6" fmla="*/ 3 w 22"/>
                  <a:gd name="T7" fmla="*/ 7 h 23"/>
                  <a:gd name="T8" fmla="*/ 16 w 22"/>
                  <a:gd name="T9" fmla="*/ 3 h 23"/>
                  <a:gd name="T10" fmla="*/ 8 w 22"/>
                  <a:gd name="T11" fmla="*/ 17 h 23"/>
                  <a:gd name="T12" fmla="*/ 17 w 22"/>
                  <a:gd name="T13" fmla="*/ 14 h 23"/>
                  <a:gd name="T14" fmla="*/ 14 w 22"/>
                  <a:gd name="T15" fmla="*/ 6 h 23"/>
                  <a:gd name="T16" fmla="*/ 5 w 22"/>
                  <a:gd name="T17" fmla="*/ 8 h 23"/>
                  <a:gd name="T18" fmla="*/ 8 w 22"/>
                  <a:gd name="T19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3">
                    <a:moveTo>
                      <a:pt x="16" y="3"/>
                    </a:moveTo>
                    <a:cubicBezTo>
                      <a:pt x="20" y="5"/>
                      <a:pt x="22" y="11"/>
                      <a:pt x="20" y="16"/>
                    </a:cubicBezTo>
                    <a:cubicBezTo>
                      <a:pt x="17" y="21"/>
                      <a:pt x="11" y="23"/>
                      <a:pt x="7" y="20"/>
                    </a:cubicBezTo>
                    <a:cubicBezTo>
                      <a:pt x="2" y="18"/>
                      <a:pt x="0" y="12"/>
                      <a:pt x="3" y="7"/>
                    </a:cubicBezTo>
                    <a:cubicBezTo>
                      <a:pt x="5" y="2"/>
                      <a:pt x="11" y="0"/>
                      <a:pt x="16" y="3"/>
                    </a:cubicBezTo>
                    <a:close/>
                    <a:moveTo>
                      <a:pt x="8" y="17"/>
                    </a:moveTo>
                    <a:cubicBezTo>
                      <a:pt x="11" y="19"/>
                      <a:pt x="15" y="18"/>
                      <a:pt x="17" y="14"/>
                    </a:cubicBezTo>
                    <a:cubicBezTo>
                      <a:pt x="18" y="11"/>
                      <a:pt x="17" y="7"/>
                      <a:pt x="14" y="6"/>
                    </a:cubicBezTo>
                    <a:cubicBezTo>
                      <a:pt x="11" y="4"/>
                      <a:pt x="7" y="5"/>
                      <a:pt x="5" y="8"/>
                    </a:cubicBezTo>
                    <a:cubicBezTo>
                      <a:pt x="4" y="12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5" name="Freeform 1321"/>
              <p:cNvSpPr>
                <a:spLocks noEditPoints="1"/>
              </p:cNvSpPr>
              <p:nvPr/>
            </p:nvSpPr>
            <p:spPr bwMode="auto">
              <a:xfrm>
                <a:off x="2916" y="2679"/>
                <a:ext cx="43" cy="43"/>
              </a:xfrm>
              <a:custGeom>
                <a:avLst/>
                <a:gdLst>
                  <a:gd name="T0" fmla="*/ 16 w 22"/>
                  <a:gd name="T1" fmla="*/ 3 h 22"/>
                  <a:gd name="T2" fmla="*/ 20 w 22"/>
                  <a:gd name="T3" fmla="*/ 16 h 22"/>
                  <a:gd name="T4" fmla="*/ 7 w 22"/>
                  <a:gd name="T5" fmla="*/ 20 h 22"/>
                  <a:gd name="T6" fmla="*/ 3 w 22"/>
                  <a:gd name="T7" fmla="*/ 7 h 22"/>
                  <a:gd name="T8" fmla="*/ 16 w 22"/>
                  <a:gd name="T9" fmla="*/ 3 h 22"/>
                  <a:gd name="T10" fmla="*/ 8 w 22"/>
                  <a:gd name="T11" fmla="*/ 17 h 22"/>
                  <a:gd name="T12" fmla="*/ 17 w 22"/>
                  <a:gd name="T13" fmla="*/ 14 h 22"/>
                  <a:gd name="T14" fmla="*/ 14 w 22"/>
                  <a:gd name="T15" fmla="*/ 6 h 22"/>
                  <a:gd name="T16" fmla="*/ 6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6" y="3"/>
                    </a:moveTo>
                    <a:cubicBezTo>
                      <a:pt x="21" y="5"/>
                      <a:pt x="22" y="11"/>
                      <a:pt x="20" y="16"/>
                    </a:cubicBezTo>
                    <a:cubicBezTo>
                      <a:pt x="17" y="21"/>
                      <a:pt x="12" y="22"/>
                      <a:pt x="7" y="20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1" y="0"/>
                      <a:pt x="16" y="3"/>
                    </a:cubicBezTo>
                    <a:close/>
                    <a:moveTo>
                      <a:pt x="8" y="17"/>
                    </a:moveTo>
                    <a:cubicBezTo>
                      <a:pt x="11" y="19"/>
                      <a:pt x="15" y="17"/>
                      <a:pt x="17" y="14"/>
                    </a:cubicBezTo>
                    <a:cubicBezTo>
                      <a:pt x="19" y="11"/>
                      <a:pt x="18" y="7"/>
                      <a:pt x="14" y="6"/>
                    </a:cubicBezTo>
                    <a:cubicBezTo>
                      <a:pt x="11" y="4"/>
                      <a:pt x="7" y="5"/>
                      <a:pt x="6" y="8"/>
                    </a:cubicBezTo>
                    <a:cubicBezTo>
                      <a:pt x="4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6" name="Freeform 1322"/>
              <p:cNvSpPr>
                <a:spLocks noEditPoints="1"/>
              </p:cNvSpPr>
              <p:nvPr/>
            </p:nvSpPr>
            <p:spPr bwMode="auto">
              <a:xfrm>
                <a:off x="2906" y="2645"/>
                <a:ext cx="43" cy="42"/>
              </a:xfrm>
              <a:custGeom>
                <a:avLst/>
                <a:gdLst>
                  <a:gd name="T0" fmla="*/ 15 w 22"/>
                  <a:gd name="T1" fmla="*/ 2 h 22"/>
                  <a:gd name="T2" fmla="*/ 19 w 22"/>
                  <a:gd name="T3" fmla="*/ 15 h 22"/>
                  <a:gd name="T4" fmla="*/ 6 w 22"/>
                  <a:gd name="T5" fmla="*/ 19 h 22"/>
                  <a:gd name="T6" fmla="*/ 2 w 22"/>
                  <a:gd name="T7" fmla="*/ 6 h 22"/>
                  <a:gd name="T8" fmla="*/ 15 w 22"/>
                  <a:gd name="T9" fmla="*/ 2 h 22"/>
                  <a:gd name="T10" fmla="*/ 8 w 22"/>
                  <a:gd name="T11" fmla="*/ 17 h 22"/>
                  <a:gd name="T12" fmla="*/ 16 w 22"/>
                  <a:gd name="T13" fmla="*/ 14 h 22"/>
                  <a:gd name="T14" fmla="*/ 14 w 22"/>
                  <a:gd name="T15" fmla="*/ 5 h 22"/>
                  <a:gd name="T16" fmla="*/ 5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5" y="2"/>
                    </a:moveTo>
                    <a:cubicBezTo>
                      <a:pt x="20" y="5"/>
                      <a:pt x="22" y="11"/>
                      <a:pt x="19" y="15"/>
                    </a:cubicBezTo>
                    <a:cubicBezTo>
                      <a:pt x="17" y="20"/>
                      <a:pt x="11" y="22"/>
                      <a:pt x="6" y="19"/>
                    </a:cubicBezTo>
                    <a:cubicBezTo>
                      <a:pt x="1" y="17"/>
                      <a:pt x="0" y="11"/>
                      <a:pt x="2" y="6"/>
                    </a:cubicBezTo>
                    <a:cubicBezTo>
                      <a:pt x="5" y="2"/>
                      <a:pt x="11" y="0"/>
                      <a:pt x="15" y="2"/>
                    </a:cubicBezTo>
                    <a:close/>
                    <a:moveTo>
                      <a:pt x="8" y="17"/>
                    </a:moveTo>
                    <a:cubicBezTo>
                      <a:pt x="11" y="18"/>
                      <a:pt x="15" y="17"/>
                      <a:pt x="16" y="14"/>
                    </a:cubicBezTo>
                    <a:cubicBezTo>
                      <a:pt x="18" y="11"/>
                      <a:pt x="17" y="7"/>
                      <a:pt x="14" y="5"/>
                    </a:cubicBezTo>
                    <a:cubicBezTo>
                      <a:pt x="11" y="3"/>
                      <a:pt x="7" y="5"/>
                      <a:pt x="5" y="8"/>
                    </a:cubicBezTo>
                    <a:cubicBezTo>
                      <a:pt x="3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7" name="Freeform 1323"/>
              <p:cNvSpPr>
                <a:spLocks noEditPoints="1"/>
              </p:cNvSpPr>
              <p:nvPr/>
            </p:nvSpPr>
            <p:spPr bwMode="auto">
              <a:xfrm>
                <a:off x="2897" y="2608"/>
                <a:ext cx="42" cy="42"/>
              </a:xfrm>
              <a:custGeom>
                <a:avLst/>
                <a:gdLst>
                  <a:gd name="T0" fmla="*/ 16 w 22"/>
                  <a:gd name="T1" fmla="*/ 2 h 22"/>
                  <a:gd name="T2" fmla="*/ 20 w 22"/>
                  <a:gd name="T3" fmla="*/ 16 h 22"/>
                  <a:gd name="T4" fmla="*/ 7 w 22"/>
                  <a:gd name="T5" fmla="*/ 20 h 22"/>
                  <a:gd name="T6" fmla="*/ 3 w 22"/>
                  <a:gd name="T7" fmla="*/ 6 h 22"/>
                  <a:gd name="T8" fmla="*/ 16 w 22"/>
                  <a:gd name="T9" fmla="*/ 2 h 22"/>
                  <a:gd name="T10" fmla="*/ 8 w 22"/>
                  <a:gd name="T11" fmla="*/ 17 h 22"/>
                  <a:gd name="T12" fmla="*/ 17 w 22"/>
                  <a:gd name="T13" fmla="*/ 14 h 22"/>
                  <a:gd name="T14" fmla="*/ 14 w 22"/>
                  <a:gd name="T15" fmla="*/ 5 h 22"/>
                  <a:gd name="T16" fmla="*/ 6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6" y="2"/>
                    </a:moveTo>
                    <a:cubicBezTo>
                      <a:pt x="21" y="5"/>
                      <a:pt x="22" y="11"/>
                      <a:pt x="20" y="16"/>
                    </a:cubicBezTo>
                    <a:cubicBezTo>
                      <a:pt x="17" y="20"/>
                      <a:pt x="12" y="22"/>
                      <a:pt x="7" y="20"/>
                    </a:cubicBezTo>
                    <a:cubicBezTo>
                      <a:pt x="2" y="17"/>
                      <a:pt x="0" y="11"/>
                      <a:pt x="3" y="6"/>
                    </a:cubicBezTo>
                    <a:cubicBezTo>
                      <a:pt x="5" y="2"/>
                      <a:pt x="11" y="0"/>
                      <a:pt x="16" y="2"/>
                    </a:cubicBezTo>
                    <a:close/>
                    <a:moveTo>
                      <a:pt x="8" y="17"/>
                    </a:moveTo>
                    <a:cubicBezTo>
                      <a:pt x="12" y="18"/>
                      <a:pt x="15" y="17"/>
                      <a:pt x="17" y="14"/>
                    </a:cubicBezTo>
                    <a:cubicBezTo>
                      <a:pt x="19" y="11"/>
                      <a:pt x="18" y="7"/>
                      <a:pt x="14" y="5"/>
                    </a:cubicBezTo>
                    <a:cubicBezTo>
                      <a:pt x="11" y="4"/>
                      <a:pt x="7" y="5"/>
                      <a:pt x="6" y="8"/>
                    </a:cubicBezTo>
                    <a:cubicBezTo>
                      <a:pt x="4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8" name="Freeform 1324"/>
              <p:cNvSpPr/>
              <p:nvPr/>
            </p:nvSpPr>
            <p:spPr bwMode="auto">
              <a:xfrm>
                <a:off x="2672" y="2798"/>
                <a:ext cx="364" cy="174"/>
              </a:xfrm>
              <a:custGeom>
                <a:avLst/>
                <a:gdLst>
                  <a:gd name="T0" fmla="*/ 188 w 188"/>
                  <a:gd name="T1" fmla="*/ 55 h 90"/>
                  <a:gd name="T2" fmla="*/ 188 w 188"/>
                  <a:gd name="T3" fmla="*/ 57 h 90"/>
                  <a:gd name="T4" fmla="*/ 0 w 188"/>
                  <a:gd name="T5" fmla="*/ 1 h 90"/>
                  <a:gd name="T6" fmla="*/ 2 w 188"/>
                  <a:gd name="T7" fmla="*/ 0 h 90"/>
                  <a:gd name="T8" fmla="*/ 188 w 188"/>
                  <a:gd name="T9" fmla="*/ 55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8" h="90">
                    <a:moveTo>
                      <a:pt x="188" y="55"/>
                    </a:moveTo>
                    <a:cubicBezTo>
                      <a:pt x="188" y="57"/>
                      <a:pt x="188" y="57"/>
                      <a:pt x="188" y="57"/>
                    </a:cubicBezTo>
                    <a:cubicBezTo>
                      <a:pt x="187" y="57"/>
                      <a:pt x="83" y="90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84" y="88"/>
                      <a:pt x="186" y="56"/>
                      <a:pt x="188" y="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9" name="Freeform 1325"/>
              <p:cNvSpPr>
                <a:spLocks noEditPoints="1"/>
              </p:cNvSpPr>
              <p:nvPr/>
            </p:nvSpPr>
            <p:spPr bwMode="auto">
              <a:xfrm>
                <a:off x="2668" y="2802"/>
                <a:ext cx="388" cy="137"/>
              </a:xfrm>
              <a:custGeom>
                <a:avLst/>
                <a:gdLst>
                  <a:gd name="T0" fmla="*/ 37 w 200"/>
                  <a:gd name="T1" fmla="*/ 39 h 71"/>
                  <a:gd name="T2" fmla="*/ 33 w 200"/>
                  <a:gd name="T3" fmla="*/ 25 h 71"/>
                  <a:gd name="T4" fmla="*/ 36 w 200"/>
                  <a:gd name="T5" fmla="*/ 27 h 71"/>
                  <a:gd name="T6" fmla="*/ 46 w 200"/>
                  <a:gd name="T7" fmla="*/ 34 h 71"/>
                  <a:gd name="T8" fmla="*/ 100 w 200"/>
                  <a:gd name="T9" fmla="*/ 56 h 71"/>
                  <a:gd name="T10" fmla="*/ 91 w 200"/>
                  <a:gd name="T11" fmla="*/ 59 h 71"/>
                  <a:gd name="T12" fmla="*/ 85 w 200"/>
                  <a:gd name="T13" fmla="*/ 51 h 71"/>
                  <a:gd name="T14" fmla="*/ 103 w 200"/>
                  <a:gd name="T15" fmla="*/ 58 h 71"/>
                  <a:gd name="T16" fmla="*/ 100 w 200"/>
                  <a:gd name="T17" fmla="*/ 56 h 71"/>
                  <a:gd name="T18" fmla="*/ 55 w 200"/>
                  <a:gd name="T19" fmla="*/ 45 h 71"/>
                  <a:gd name="T20" fmla="*/ 49 w 200"/>
                  <a:gd name="T21" fmla="*/ 36 h 71"/>
                  <a:gd name="T22" fmla="*/ 67 w 200"/>
                  <a:gd name="T23" fmla="*/ 45 h 71"/>
                  <a:gd name="T24" fmla="*/ 82 w 200"/>
                  <a:gd name="T25" fmla="*/ 50 h 71"/>
                  <a:gd name="T26" fmla="*/ 73 w 200"/>
                  <a:gd name="T27" fmla="*/ 53 h 71"/>
                  <a:gd name="T28" fmla="*/ 67 w 200"/>
                  <a:gd name="T29" fmla="*/ 45 h 71"/>
                  <a:gd name="T30" fmla="*/ 84 w 200"/>
                  <a:gd name="T31" fmla="*/ 52 h 71"/>
                  <a:gd name="T32" fmla="*/ 82 w 200"/>
                  <a:gd name="T33" fmla="*/ 50 h 71"/>
                  <a:gd name="T34" fmla="*/ 23 w 200"/>
                  <a:gd name="T35" fmla="*/ 24 h 71"/>
                  <a:gd name="T36" fmla="*/ 20 w 200"/>
                  <a:gd name="T37" fmla="*/ 15 h 71"/>
                  <a:gd name="T38" fmla="*/ 17 w 200"/>
                  <a:gd name="T39" fmla="*/ 14 h 71"/>
                  <a:gd name="T40" fmla="*/ 33 w 200"/>
                  <a:gd name="T41" fmla="*/ 25 h 71"/>
                  <a:gd name="T42" fmla="*/ 15 w 200"/>
                  <a:gd name="T43" fmla="*/ 11 h 71"/>
                  <a:gd name="T44" fmla="*/ 6 w 200"/>
                  <a:gd name="T45" fmla="*/ 3 h 71"/>
                  <a:gd name="T46" fmla="*/ 4 w 200"/>
                  <a:gd name="T47" fmla="*/ 0 h 71"/>
                  <a:gd name="T48" fmla="*/ 7 w 200"/>
                  <a:gd name="T49" fmla="*/ 15 h 71"/>
                  <a:gd name="T50" fmla="*/ 15 w 200"/>
                  <a:gd name="T51" fmla="*/ 11 h 71"/>
                  <a:gd name="T52" fmla="*/ 177 w 200"/>
                  <a:gd name="T53" fmla="*/ 61 h 71"/>
                  <a:gd name="T54" fmla="*/ 165 w 200"/>
                  <a:gd name="T55" fmla="*/ 59 h 71"/>
                  <a:gd name="T56" fmla="*/ 166 w 200"/>
                  <a:gd name="T57" fmla="*/ 67 h 71"/>
                  <a:gd name="T58" fmla="*/ 180 w 200"/>
                  <a:gd name="T59" fmla="*/ 56 h 71"/>
                  <a:gd name="T60" fmla="*/ 119 w 200"/>
                  <a:gd name="T61" fmla="*/ 59 h 71"/>
                  <a:gd name="T62" fmla="*/ 110 w 200"/>
                  <a:gd name="T63" fmla="*/ 63 h 71"/>
                  <a:gd name="T64" fmla="*/ 103 w 200"/>
                  <a:gd name="T65" fmla="*/ 56 h 71"/>
                  <a:gd name="T66" fmla="*/ 122 w 200"/>
                  <a:gd name="T67" fmla="*/ 62 h 71"/>
                  <a:gd name="T68" fmla="*/ 119 w 200"/>
                  <a:gd name="T69" fmla="*/ 59 h 71"/>
                  <a:gd name="T70" fmla="*/ 187 w 200"/>
                  <a:gd name="T71" fmla="*/ 60 h 71"/>
                  <a:gd name="T72" fmla="*/ 180 w 200"/>
                  <a:gd name="T73" fmla="*/ 56 h 71"/>
                  <a:gd name="T74" fmla="*/ 200 w 200"/>
                  <a:gd name="T75" fmla="*/ 57 h 71"/>
                  <a:gd name="T76" fmla="*/ 158 w 200"/>
                  <a:gd name="T77" fmla="*/ 60 h 71"/>
                  <a:gd name="T78" fmla="*/ 149 w 200"/>
                  <a:gd name="T79" fmla="*/ 66 h 71"/>
                  <a:gd name="T80" fmla="*/ 142 w 200"/>
                  <a:gd name="T81" fmla="*/ 60 h 71"/>
                  <a:gd name="T82" fmla="*/ 160 w 200"/>
                  <a:gd name="T83" fmla="*/ 65 h 71"/>
                  <a:gd name="T84" fmla="*/ 158 w 200"/>
                  <a:gd name="T85" fmla="*/ 60 h 71"/>
                  <a:gd name="T86" fmla="*/ 138 w 200"/>
                  <a:gd name="T87" fmla="*/ 63 h 71"/>
                  <a:gd name="T88" fmla="*/ 126 w 200"/>
                  <a:gd name="T89" fmla="*/ 60 h 71"/>
                  <a:gd name="T90" fmla="*/ 128 w 200"/>
                  <a:gd name="T91" fmla="*/ 68 h 71"/>
                  <a:gd name="T92" fmla="*/ 142 w 200"/>
                  <a:gd name="T93" fmla="*/ 6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0" h="71">
                    <a:moveTo>
                      <a:pt x="49" y="36"/>
                    </a:moveTo>
                    <a:cubicBezTo>
                      <a:pt x="46" y="40"/>
                      <a:pt x="41" y="41"/>
                      <a:pt x="37" y="39"/>
                    </a:cubicBezTo>
                    <a:cubicBezTo>
                      <a:pt x="32" y="36"/>
                      <a:pt x="30" y="30"/>
                      <a:pt x="33" y="26"/>
                    </a:cubicBezTo>
                    <a:cubicBezTo>
                      <a:pt x="33" y="26"/>
                      <a:pt x="33" y="25"/>
                      <a:pt x="33" y="25"/>
                    </a:cubicBezTo>
                    <a:cubicBezTo>
                      <a:pt x="34" y="26"/>
                      <a:pt x="35" y="27"/>
                      <a:pt x="36" y="27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4" y="30"/>
                      <a:pt x="35" y="34"/>
                      <a:pt x="38" y="36"/>
                    </a:cubicBezTo>
                    <a:cubicBezTo>
                      <a:pt x="41" y="37"/>
                      <a:pt x="45" y="37"/>
                      <a:pt x="46" y="34"/>
                    </a:cubicBezTo>
                    <a:cubicBezTo>
                      <a:pt x="47" y="35"/>
                      <a:pt x="48" y="35"/>
                      <a:pt x="49" y="36"/>
                    </a:cubicBezTo>
                    <a:close/>
                    <a:moveTo>
                      <a:pt x="100" y="56"/>
                    </a:moveTo>
                    <a:cubicBezTo>
                      <a:pt x="100" y="56"/>
                      <a:pt x="100" y="56"/>
                      <a:pt x="100" y="57"/>
                    </a:cubicBezTo>
                    <a:cubicBezTo>
                      <a:pt x="98" y="60"/>
                      <a:pt x="94" y="61"/>
                      <a:pt x="91" y="59"/>
                    </a:cubicBezTo>
                    <a:cubicBezTo>
                      <a:pt x="88" y="58"/>
                      <a:pt x="87" y="55"/>
                      <a:pt x="88" y="52"/>
                    </a:cubicBezTo>
                    <a:cubicBezTo>
                      <a:pt x="87" y="52"/>
                      <a:pt x="86" y="52"/>
                      <a:pt x="85" y="51"/>
                    </a:cubicBezTo>
                    <a:cubicBezTo>
                      <a:pt x="84" y="56"/>
                      <a:pt x="86" y="60"/>
                      <a:pt x="90" y="62"/>
                    </a:cubicBezTo>
                    <a:cubicBezTo>
                      <a:pt x="94" y="65"/>
                      <a:pt x="100" y="63"/>
                      <a:pt x="103" y="58"/>
                    </a:cubicBezTo>
                    <a:cubicBezTo>
                      <a:pt x="103" y="58"/>
                      <a:pt x="103" y="57"/>
                      <a:pt x="103" y="56"/>
                    </a:cubicBezTo>
                    <a:cubicBezTo>
                      <a:pt x="102" y="56"/>
                      <a:pt x="101" y="56"/>
                      <a:pt x="100" y="56"/>
                    </a:cubicBezTo>
                    <a:close/>
                    <a:moveTo>
                      <a:pt x="64" y="43"/>
                    </a:moveTo>
                    <a:cubicBezTo>
                      <a:pt x="62" y="46"/>
                      <a:pt x="58" y="47"/>
                      <a:pt x="55" y="45"/>
                    </a:cubicBezTo>
                    <a:cubicBezTo>
                      <a:pt x="52" y="44"/>
                      <a:pt x="51" y="40"/>
                      <a:pt x="52" y="37"/>
                    </a:cubicBezTo>
                    <a:cubicBezTo>
                      <a:pt x="51" y="37"/>
                      <a:pt x="50" y="36"/>
                      <a:pt x="49" y="36"/>
                    </a:cubicBezTo>
                    <a:cubicBezTo>
                      <a:pt x="47" y="40"/>
                      <a:pt x="49" y="46"/>
                      <a:pt x="54" y="48"/>
                    </a:cubicBezTo>
                    <a:cubicBezTo>
                      <a:pt x="58" y="51"/>
                      <a:pt x="64" y="49"/>
                      <a:pt x="67" y="45"/>
                    </a:cubicBezTo>
                    <a:cubicBezTo>
                      <a:pt x="66" y="44"/>
                      <a:pt x="65" y="44"/>
                      <a:pt x="64" y="43"/>
                    </a:cubicBezTo>
                    <a:close/>
                    <a:moveTo>
                      <a:pt x="82" y="50"/>
                    </a:moveTo>
                    <a:cubicBezTo>
                      <a:pt x="81" y="50"/>
                      <a:pt x="81" y="51"/>
                      <a:pt x="81" y="51"/>
                    </a:cubicBezTo>
                    <a:cubicBezTo>
                      <a:pt x="80" y="54"/>
                      <a:pt x="76" y="55"/>
                      <a:pt x="73" y="53"/>
                    </a:cubicBezTo>
                    <a:cubicBezTo>
                      <a:pt x="70" y="52"/>
                      <a:pt x="69" y="49"/>
                      <a:pt x="70" y="46"/>
                    </a:cubicBezTo>
                    <a:cubicBezTo>
                      <a:pt x="69" y="45"/>
                      <a:pt x="68" y="45"/>
                      <a:pt x="67" y="45"/>
                    </a:cubicBezTo>
                    <a:cubicBezTo>
                      <a:pt x="65" y="49"/>
                      <a:pt x="67" y="54"/>
                      <a:pt x="71" y="56"/>
                    </a:cubicBezTo>
                    <a:cubicBezTo>
                      <a:pt x="76" y="59"/>
                      <a:pt x="82" y="57"/>
                      <a:pt x="84" y="52"/>
                    </a:cubicBezTo>
                    <a:cubicBezTo>
                      <a:pt x="84" y="52"/>
                      <a:pt x="85" y="52"/>
                      <a:pt x="85" y="51"/>
                    </a:cubicBezTo>
                    <a:cubicBezTo>
                      <a:pt x="84" y="51"/>
                      <a:pt x="83" y="51"/>
                      <a:pt x="82" y="50"/>
                    </a:cubicBezTo>
                    <a:close/>
                    <a:moveTo>
                      <a:pt x="30" y="23"/>
                    </a:moveTo>
                    <a:cubicBezTo>
                      <a:pt x="28" y="25"/>
                      <a:pt x="25" y="26"/>
                      <a:pt x="23" y="24"/>
                    </a:cubicBezTo>
                    <a:cubicBezTo>
                      <a:pt x="20" y="23"/>
                      <a:pt x="19" y="19"/>
                      <a:pt x="20" y="16"/>
                    </a:cubicBezTo>
                    <a:cubicBezTo>
                      <a:pt x="20" y="16"/>
                      <a:pt x="20" y="15"/>
                      <a:pt x="20" y="15"/>
                    </a:cubicBezTo>
                    <a:cubicBezTo>
                      <a:pt x="20" y="15"/>
                      <a:pt x="19" y="14"/>
                      <a:pt x="18" y="13"/>
                    </a:cubicBezTo>
                    <a:cubicBezTo>
                      <a:pt x="18" y="14"/>
                      <a:pt x="18" y="14"/>
                      <a:pt x="17" y="14"/>
                    </a:cubicBezTo>
                    <a:cubicBezTo>
                      <a:pt x="15" y="19"/>
                      <a:pt x="17" y="25"/>
                      <a:pt x="21" y="27"/>
                    </a:cubicBezTo>
                    <a:cubicBezTo>
                      <a:pt x="25" y="29"/>
                      <a:pt x="30" y="28"/>
                      <a:pt x="33" y="25"/>
                    </a:cubicBezTo>
                    <a:cubicBezTo>
                      <a:pt x="32" y="25"/>
                      <a:pt x="31" y="24"/>
                      <a:pt x="30" y="23"/>
                    </a:cubicBezTo>
                    <a:close/>
                    <a:moveTo>
                      <a:pt x="15" y="11"/>
                    </a:moveTo>
                    <a:cubicBezTo>
                      <a:pt x="13" y="13"/>
                      <a:pt x="11" y="13"/>
                      <a:pt x="8" y="12"/>
                    </a:cubicBezTo>
                    <a:cubicBezTo>
                      <a:pt x="5" y="10"/>
                      <a:pt x="4" y="6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1"/>
                      <a:pt x="5" y="1"/>
                      <a:pt x="4" y="0"/>
                    </a:cubicBezTo>
                    <a:cubicBezTo>
                      <a:pt x="4" y="0"/>
                      <a:pt x="3" y="1"/>
                      <a:pt x="3" y="1"/>
                    </a:cubicBezTo>
                    <a:cubicBezTo>
                      <a:pt x="0" y="6"/>
                      <a:pt x="2" y="12"/>
                      <a:pt x="7" y="15"/>
                    </a:cubicBezTo>
                    <a:cubicBezTo>
                      <a:pt x="10" y="17"/>
                      <a:pt x="15" y="16"/>
                      <a:pt x="18" y="13"/>
                    </a:cubicBezTo>
                    <a:cubicBezTo>
                      <a:pt x="17" y="12"/>
                      <a:pt x="16" y="12"/>
                      <a:pt x="15" y="11"/>
                    </a:cubicBezTo>
                    <a:close/>
                    <a:moveTo>
                      <a:pt x="177" y="57"/>
                    </a:moveTo>
                    <a:cubicBezTo>
                      <a:pt x="177" y="58"/>
                      <a:pt x="177" y="60"/>
                      <a:pt x="177" y="61"/>
                    </a:cubicBezTo>
                    <a:cubicBezTo>
                      <a:pt x="175" y="64"/>
                      <a:pt x="171" y="65"/>
                      <a:pt x="168" y="64"/>
                    </a:cubicBezTo>
                    <a:cubicBezTo>
                      <a:pt x="166" y="63"/>
                      <a:pt x="165" y="61"/>
                      <a:pt x="165" y="59"/>
                    </a:cubicBezTo>
                    <a:cubicBezTo>
                      <a:pt x="164" y="59"/>
                      <a:pt x="162" y="59"/>
                      <a:pt x="161" y="59"/>
                    </a:cubicBezTo>
                    <a:cubicBezTo>
                      <a:pt x="162" y="62"/>
                      <a:pt x="163" y="65"/>
                      <a:pt x="166" y="67"/>
                    </a:cubicBezTo>
                    <a:cubicBezTo>
                      <a:pt x="171" y="69"/>
                      <a:pt x="177" y="67"/>
                      <a:pt x="179" y="63"/>
                    </a:cubicBezTo>
                    <a:cubicBezTo>
                      <a:pt x="180" y="61"/>
                      <a:pt x="181" y="58"/>
                      <a:pt x="180" y="56"/>
                    </a:cubicBezTo>
                    <a:cubicBezTo>
                      <a:pt x="179" y="57"/>
                      <a:pt x="178" y="57"/>
                      <a:pt x="177" y="57"/>
                    </a:cubicBezTo>
                    <a:close/>
                    <a:moveTo>
                      <a:pt x="119" y="59"/>
                    </a:moveTo>
                    <a:cubicBezTo>
                      <a:pt x="119" y="59"/>
                      <a:pt x="119" y="60"/>
                      <a:pt x="119" y="61"/>
                    </a:cubicBezTo>
                    <a:cubicBezTo>
                      <a:pt x="117" y="64"/>
                      <a:pt x="113" y="65"/>
                      <a:pt x="110" y="63"/>
                    </a:cubicBezTo>
                    <a:cubicBezTo>
                      <a:pt x="108" y="62"/>
                      <a:pt x="106" y="59"/>
                      <a:pt x="107" y="57"/>
                    </a:cubicBezTo>
                    <a:cubicBezTo>
                      <a:pt x="106" y="57"/>
                      <a:pt x="105" y="57"/>
                      <a:pt x="103" y="56"/>
                    </a:cubicBezTo>
                    <a:cubicBezTo>
                      <a:pt x="103" y="60"/>
                      <a:pt x="105" y="64"/>
                      <a:pt x="109" y="66"/>
                    </a:cubicBezTo>
                    <a:cubicBezTo>
                      <a:pt x="113" y="69"/>
                      <a:pt x="119" y="67"/>
                      <a:pt x="122" y="62"/>
                    </a:cubicBezTo>
                    <a:cubicBezTo>
                      <a:pt x="122" y="61"/>
                      <a:pt x="122" y="60"/>
                      <a:pt x="123" y="59"/>
                    </a:cubicBezTo>
                    <a:cubicBezTo>
                      <a:pt x="121" y="59"/>
                      <a:pt x="120" y="59"/>
                      <a:pt x="119" y="59"/>
                    </a:cubicBezTo>
                    <a:close/>
                    <a:moveTo>
                      <a:pt x="195" y="57"/>
                    </a:moveTo>
                    <a:cubicBezTo>
                      <a:pt x="194" y="60"/>
                      <a:pt x="190" y="61"/>
                      <a:pt x="187" y="60"/>
                    </a:cubicBezTo>
                    <a:cubicBezTo>
                      <a:pt x="185" y="59"/>
                      <a:pt x="184" y="57"/>
                      <a:pt x="184" y="56"/>
                    </a:cubicBezTo>
                    <a:cubicBezTo>
                      <a:pt x="183" y="56"/>
                      <a:pt x="182" y="56"/>
                      <a:pt x="180" y="56"/>
                    </a:cubicBezTo>
                    <a:cubicBezTo>
                      <a:pt x="181" y="59"/>
                      <a:pt x="183" y="61"/>
                      <a:pt x="185" y="63"/>
                    </a:cubicBezTo>
                    <a:cubicBezTo>
                      <a:pt x="192" y="66"/>
                      <a:pt x="198" y="61"/>
                      <a:pt x="200" y="57"/>
                    </a:cubicBezTo>
                    <a:lnTo>
                      <a:pt x="195" y="57"/>
                    </a:lnTo>
                    <a:close/>
                    <a:moveTo>
                      <a:pt x="158" y="60"/>
                    </a:moveTo>
                    <a:cubicBezTo>
                      <a:pt x="158" y="61"/>
                      <a:pt x="158" y="62"/>
                      <a:pt x="157" y="63"/>
                    </a:cubicBezTo>
                    <a:cubicBezTo>
                      <a:pt x="156" y="66"/>
                      <a:pt x="152" y="67"/>
                      <a:pt x="149" y="66"/>
                    </a:cubicBezTo>
                    <a:cubicBezTo>
                      <a:pt x="146" y="65"/>
                      <a:pt x="145" y="62"/>
                      <a:pt x="145" y="60"/>
                    </a:cubicBezTo>
                    <a:cubicBezTo>
                      <a:pt x="144" y="60"/>
                      <a:pt x="143" y="60"/>
                      <a:pt x="142" y="60"/>
                    </a:cubicBezTo>
                    <a:cubicBezTo>
                      <a:pt x="142" y="64"/>
                      <a:pt x="144" y="67"/>
                      <a:pt x="147" y="69"/>
                    </a:cubicBezTo>
                    <a:cubicBezTo>
                      <a:pt x="152" y="71"/>
                      <a:pt x="158" y="69"/>
                      <a:pt x="160" y="65"/>
                    </a:cubicBezTo>
                    <a:cubicBezTo>
                      <a:pt x="161" y="63"/>
                      <a:pt x="161" y="61"/>
                      <a:pt x="161" y="59"/>
                    </a:cubicBezTo>
                    <a:cubicBezTo>
                      <a:pt x="160" y="59"/>
                      <a:pt x="159" y="60"/>
                      <a:pt x="158" y="60"/>
                    </a:cubicBezTo>
                    <a:close/>
                    <a:moveTo>
                      <a:pt x="139" y="60"/>
                    </a:moveTo>
                    <a:cubicBezTo>
                      <a:pt x="139" y="61"/>
                      <a:pt x="138" y="62"/>
                      <a:pt x="138" y="63"/>
                    </a:cubicBezTo>
                    <a:cubicBezTo>
                      <a:pt x="136" y="66"/>
                      <a:pt x="132" y="67"/>
                      <a:pt x="129" y="65"/>
                    </a:cubicBezTo>
                    <a:cubicBezTo>
                      <a:pt x="127" y="64"/>
                      <a:pt x="126" y="62"/>
                      <a:pt x="126" y="60"/>
                    </a:cubicBezTo>
                    <a:cubicBezTo>
                      <a:pt x="125" y="59"/>
                      <a:pt x="124" y="59"/>
                      <a:pt x="123" y="59"/>
                    </a:cubicBezTo>
                    <a:cubicBezTo>
                      <a:pt x="122" y="63"/>
                      <a:pt x="124" y="67"/>
                      <a:pt x="128" y="68"/>
                    </a:cubicBezTo>
                    <a:cubicBezTo>
                      <a:pt x="132" y="71"/>
                      <a:pt x="138" y="69"/>
                      <a:pt x="141" y="64"/>
                    </a:cubicBezTo>
                    <a:cubicBezTo>
                      <a:pt x="141" y="63"/>
                      <a:pt x="142" y="62"/>
                      <a:pt x="142" y="60"/>
                    </a:cubicBezTo>
                    <a:cubicBezTo>
                      <a:pt x="141" y="60"/>
                      <a:pt x="140" y="60"/>
                      <a:pt x="139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0" name="Freeform 1326"/>
              <p:cNvSpPr/>
              <p:nvPr/>
            </p:nvSpPr>
            <p:spPr bwMode="auto">
              <a:xfrm>
                <a:off x="2701" y="2660"/>
                <a:ext cx="207" cy="169"/>
              </a:xfrm>
              <a:custGeom>
                <a:avLst/>
                <a:gdLst>
                  <a:gd name="T0" fmla="*/ 106 w 107"/>
                  <a:gd name="T1" fmla="*/ 0 h 87"/>
                  <a:gd name="T2" fmla="*/ 107 w 107"/>
                  <a:gd name="T3" fmla="*/ 1 h 87"/>
                  <a:gd name="T4" fmla="*/ 1 w 107"/>
                  <a:gd name="T5" fmla="*/ 87 h 87"/>
                  <a:gd name="T6" fmla="*/ 0 w 107"/>
                  <a:gd name="T7" fmla="*/ 85 h 87"/>
                  <a:gd name="T8" fmla="*/ 106 w 107"/>
                  <a:gd name="T9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" h="87">
                    <a:moveTo>
                      <a:pt x="106" y="0"/>
                    </a:moveTo>
                    <a:cubicBezTo>
                      <a:pt x="107" y="1"/>
                      <a:pt x="107" y="1"/>
                      <a:pt x="107" y="1"/>
                    </a:cubicBezTo>
                    <a:cubicBezTo>
                      <a:pt x="49" y="58"/>
                      <a:pt x="2" y="87"/>
                      <a:pt x="1" y="87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1" y="85"/>
                      <a:pt x="48" y="57"/>
                      <a:pt x="1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1" name="Freeform 1327"/>
              <p:cNvSpPr/>
              <p:nvPr/>
            </p:nvSpPr>
            <p:spPr bwMode="auto">
              <a:xfrm>
                <a:off x="2732" y="2660"/>
                <a:ext cx="176" cy="192"/>
              </a:xfrm>
              <a:custGeom>
                <a:avLst/>
                <a:gdLst>
                  <a:gd name="T0" fmla="*/ 90 w 91"/>
                  <a:gd name="T1" fmla="*/ 0 h 99"/>
                  <a:gd name="T2" fmla="*/ 91 w 91"/>
                  <a:gd name="T3" fmla="*/ 1 h 99"/>
                  <a:gd name="T4" fmla="*/ 1 w 91"/>
                  <a:gd name="T5" fmla="*/ 99 h 99"/>
                  <a:gd name="T6" fmla="*/ 0 w 91"/>
                  <a:gd name="T7" fmla="*/ 98 h 99"/>
                  <a:gd name="T8" fmla="*/ 90 w 91"/>
                  <a:gd name="T9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99">
                    <a:moveTo>
                      <a:pt x="90" y="0"/>
                    </a:moveTo>
                    <a:cubicBezTo>
                      <a:pt x="91" y="1"/>
                      <a:pt x="91" y="1"/>
                      <a:pt x="91" y="1"/>
                    </a:cubicBezTo>
                    <a:cubicBezTo>
                      <a:pt x="42" y="65"/>
                      <a:pt x="1" y="99"/>
                      <a:pt x="1" y="99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0" y="97"/>
                      <a:pt x="40" y="64"/>
                      <a:pt x="9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2" name="Freeform 1328"/>
              <p:cNvSpPr/>
              <p:nvPr/>
            </p:nvSpPr>
            <p:spPr bwMode="auto">
              <a:xfrm>
                <a:off x="2763" y="2660"/>
                <a:ext cx="147" cy="211"/>
              </a:xfrm>
              <a:custGeom>
                <a:avLst/>
                <a:gdLst>
                  <a:gd name="T0" fmla="*/ 74 w 76"/>
                  <a:gd name="T1" fmla="*/ 0 h 109"/>
                  <a:gd name="T2" fmla="*/ 76 w 76"/>
                  <a:gd name="T3" fmla="*/ 1 h 109"/>
                  <a:gd name="T4" fmla="*/ 1 w 76"/>
                  <a:gd name="T5" fmla="*/ 109 h 109"/>
                  <a:gd name="T6" fmla="*/ 0 w 76"/>
                  <a:gd name="T7" fmla="*/ 108 h 109"/>
                  <a:gd name="T8" fmla="*/ 74 w 76"/>
                  <a:gd name="T9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109">
                    <a:moveTo>
                      <a:pt x="74" y="0"/>
                    </a:moveTo>
                    <a:cubicBezTo>
                      <a:pt x="76" y="1"/>
                      <a:pt x="76" y="1"/>
                      <a:pt x="76" y="1"/>
                    </a:cubicBezTo>
                    <a:cubicBezTo>
                      <a:pt x="35" y="72"/>
                      <a:pt x="1" y="109"/>
                      <a:pt x="1" y="109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0" y="108"/>
                      <a:pt x="34" y="71"/>
                      <a:pt x="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3" name="Freeform 1329"/>
              <p:cNvSpPr/>
              <p:nvPr/>
            </p:nvSpPr>
            <p:spPr bwMode="auto">
              <a:xfrm>
                <a:off x="2794" y="2660"/>
                <a:ext cx="116" cy="227"/>
              </a:xfrm>
              <a:custGeom>
                <a:avLst/>
                <a:gdLst>
                  <a:gd name="T0" fmla="*/ 60 w 60"/>
                  <a:gd name="T1" fmla="*/ 1 h 117"/>
                  <a:gd name="T2" fmla="*/ 1 w 60"/>
                  <a:gd name="T3" fmla="*/ 117 h 117"/>
                  <a:gd name="T4" fmla="*/ 0 w 60"/>
                  <a:gd name="T5" fmla="*/ 116 h 117"/>
                  <a:gd name="T6" fmla="*/ 58 w 60"/>
                  <a:gd name="T7" fmla="*/ 0 h 117"/>
                  <a:gd name="T8" fmla="*/ 60 w 60"/>
                  <a:gd name="T9" fmla="*/ 1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117">
                    <a:moveTo>
                      <a:pt x="60" y="1"/>
                    </a:moveTo>
                    <a:cubicBezTo>
                      <a:pt x="29" y="76"/>
                      <a:pt x="1" y="117"/>
                      <a:pt x="1" y="117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0" y="116"/>
                      <a:pt x="28" y="76"/>
                      <a:pt x="58" y="0"/>
                    </a:cubicBezTo>
                    <a:lnTo>
                      <a:pt x="6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4" name="Freeform 1330"/>
              <p:cNvSpPr/>
              <p:nvPr/>
            </p:nvSpPr>
            <p:spPr bwMode="auto">
              <a:xfrm>
                <a:off x="2825" y="2660"/>
                <a:ext cx="85" cy="241"/>
              </a:xfrm>
              <a:custGeom>
                <a:avLst/>
                <a:gdLst>
                  <a:gd name="T0" fmla="*/ 44 w 44"/>
                  <a:gd name="T1" fmla="*/ 0 h 124"/>
                  <a:gd name="T2" fmla="*/ 1 w 44"/>
                  <a:gd name="T3" fmla="*/ 124 h 124"/>
                  <a:gd name="T4" fmla="*/ 0 w 44"/>
                  <a:gd name="T5" fmla="*/ 123 h 124"/>
                  <a:gd name="T6" fmla="*/ 42 w 44"/>
                  <a:gd name="T7" fmla="*/ 0 h 124"/>
                  <a:gd name="T8" fmla="*/ 44 w 44"/>
                  <a:gd name="T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124">
                    <a:moveTo>
                      <a:pt x="44" y="0"/>
                    </a:moveTo>
                    <a:cubicBezTo>
                      <a:pt x="24" y="80"/>
                      <a:pt x="1" y="124"/>
                      <a:pt x="1" y="124"/>
                    </a:cubicBezTo>
                    <a:cubicBezTo>
                      <a:pt x="0" y="123"/>
                      <a:pt x="0" y="123"/>
                      <a:pt x="0" y="123"/>
                    </a:cubicBezTo>
                    <a:cubicBezTo>
                      <a:pt x="0" y="123"/>
                      <a:pt x="23" y="79"/>
                      <a:pt x="42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5" name="Line 1331"/>
              <p:cNvSpPr>
                <a:spLocks noChangeShapeType="1"/>
              </p:cNvSpPr>
              <p:nvPr/>
            </p:nvSpPr>
            <p:spPr bwMode="auto">
              <a:xfrm>
                <a:off x="2908" y="266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6" name="Line 1332"/>
              <p:cNvSpPr>
                <a:spLocks noChangeShapeType="1"/>
              </p:cNvSpPr>
              <p:nvPr/>
            </p:nvSpPr>
            <p:spPr bwMode="auto">
              <a:xfrm>
                <a:off x="2908" y="266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7" name="Line 1333"/>
              <p:cNvSpPr>
                <a:spLocks noChangeShapeType="1"/>
              </p:cNvSpPr>
              <p:nvPr/>
            </p:nvSpPr>
            <p:spPr bwMode="auto">
              <a:xfrm>
                <a:off x="2858" y="292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8" name="Line 1334"/>
              <p:cNvSpPr>
                <a:spLocks noChangeShapeType="1"/>
              </p:cNvSpPr>
              <p:nvPr/>
            </p:nvSpPr>
            <p:spPr bwMode="auto">
              <a:xfrm>
                <a:off x="2858" y="292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9" name="Line 1335"/>
              <p:cNvSpPr>
                <a:spLocks noChangeShapeType="1"/>
              </p:cNvSpPr>
              <p:nvPr/>
            </p:nvSpPr>
            <p:spPr bwMode="auto">
              <a:xfrm>
                <a:off x="2908" y="266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0" name="Line 1336"/>
              <p:cNvSpPr>
                <a:spLocks noChangeShapeType="1"/>
              </p:cNvSpPr>
              <p:nvPr/>
            </p:nvSpPr>
            <p:spPr bwMode="auto">
              <a:xfrm>
                <a:off x="2908" y="266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1" name="Line 1337"/>
              <p:cNvSpPr>
                <a:spLocks noChangeShapeType="1"/>
              </p:cNvSpPr>
              <p:nvPr/>
            </p:nvSpPr>
            <p:spPr bwMode="auto">
              <a:xfrm>
                <a:off x="2895" y="292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2" name="Line 1338"/>
              <p:cNvSpPr>
                <a:spLocks noChangeShapeType="1"/>
              </p:cNvSpPr>
              <p:nvPr/>
            </p:nvSpPr>
            <p:spPr bwMode="auto">
              <a:xfrm>
                <a:off x="2895" y="292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3" name="Line 1339"/>
              <p:cNvSpPr>
                <a:spLocks noChangeShapeType="1"/>
              </p:cNvSpPr>
              <p:nvPr/>
            </p:nvSpPr>
            <p:spPr bwMode="auto">
              <a:xfrm>
                <a:off x="2908" y="266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4" name="Line 1340"/>
              <p:cNvSpPr>
                <a:spLocks noChangeShapeType="1"/>
              </p:cNvSpPr>
              <p:nvPr/>
            </p:nvSpPr>
            <p:spPr bwMode="auto">
              <a:xfrm>
                <a:off x="2908" y="266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5" name="Line 1341"/>
              <p:cNvSpPr>
                <a:spLocks noChangeShapeType="1"/>
              </p:cNvSpPr>
              <p:nvPr/>
            </p:nvSpPr>
            <p:spPr bwMode="auto">
              <a:xfrm>
                <a:off x="2947" y="2883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6" name="Line 1342"/>
              <p:cNvSpPr>
                <a:spLocks noChangeShapeType="1"/>
              </p:cNvSpPr>
              <p:nvPr/>
            </p:nvSpPr>
            <p:spPr bwMode="auto">
              <a:xfrm>
                <a:off x="2947" y="2883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7" name="Line 1343"/>
              <p:cNvSpPr>
                <a:spLocks noChangeShapeType="1"/>
              </p:cNvSpPr>
              <p:nvPr/>
            </p:nvSpPr>
            <p:spPr bwMode="auto">
              <a:xfrm>
                <a:off x="2908" y="266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8" name="Line 1344"/>
              <p:cNvSpPr>
                <a:spLocks noChangeShapeType="1"/>
              </p:cNvSpPr>
              <p:nvPr/>
            </p:nvSpPr>
            <p:spPr bwMode="auto">
              <a:xfrm>
                <a:off x="2908" y="266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9" name="Line 1345"/>
              <p:cNvSpPr>
                <a:spLocks noChangeShapeType="1"/>
              </p:cNvSpPr>
              <p:nvPr/>
            </p:nvSpPr>
            <p:spPr bwMode="auto">
              <a:xfrm>
                <a:off x="2982" y="2877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0" name="Line 1346"/>
              <p:cNvSpPr>
                <a:spLocks noChangeShapeType="1"/>
              </p:cNvSpPr>
              <p:nvPr/>
            </p:nvSpPr>
            <p:spPr bwMode="auto">
              <a:xfrm>
                <a:off x="2982" y="2877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1" name="Line 1347"/>
              <p:cNvSpPr>
                <a:spLocks noChangeShapeType="1"/>
              </p:cNvSpPr>
              <p:nvPr/>
            </p:nvSpPr>
            <p:spPr bwMode="auto">
              <a:xfrm>
                <a:off x="2908" y="266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2" name="Line 1348"/>
              <p:cNvSpPr>
                <a:spLocks noChangeShapeType="1"/>
              </p:cNvSpPr>
              <p:nvPr/>
            </p:nvSpPr>
            <p:spPr bwMode="auto">
              <a:xfrm>
                <a:off x="2908" y="266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3" name="Line 1349"/>
              <p:cNvSpPr>
                <a:spLocks noChangeShapeType="1"/>
              </p:cNvSpPr>
              <p:nvPr/>
            </p:nvSpPr>
            <p:spPr bwMode="auto">
              <a:xfrm>
                <a:off x="3023" y="2871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4" name="Line 1350"/>
              <p:cNvSpPr>
                <a:spLocks noChangeShapeType="1"/>
              </p:cNvSpPr>
              <p:nvPr/>
            </p:nvSpPr>
            <p:spPr bwMode="auto">
              <a:xfrm>
                <a:off x="3023" y="2871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5" name="Freeform 1351"/>
              <p:cNvSpPr/>
              <p:nvPr/>
            </p:nvSpPr>
            <p:spPr bwMode="auto">
              <a:xfrm>
                <a:off x="2906" y="2660"/>
                <a:ext cx="113" cy="252"/>
              </a:xfrm>
              <a:custGeom>
                <a:avLst/>
                <a:gdLst>
                  <a:gd name="T0" fmla="*/ 2 w 58"/>
                  <a:gd name="T1" fmla="*/ 0 h 130"/>
                  <a:gd name="T2" fmla="*/ 58 w 58"/>
                  <a:gd name="T3" fmla="*/ 129 h 130"/>
                  <a:gd name="T4" fmla="*/ 57 w 58"/>
                  <a:gd name="T5" fmla="*/ 130 h 130"/>
                  <a:gd name="T6" fmla="*/ 0 w 58"/>
                  <a:gd name="T7" fmla="*/ 0 h 130"/>
                  <a:gd name="T8" fmla="*/ 2 w 58"/>
                  <a:gd name="T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130">
                    <a:moveTo>
                      <a:pt x="2" y="0"/>
                    </a:moveTo>
                    <a:cubicBezTo>
                      <a:pt x="10" y="61"/>
                      <a:pt x="58" y="128"/>
                      <a:pt x="58" y="129"/>
                    </a:cubicBezTo>
                    <a:cubicBezTo>
                      <a:pt x="57" y="130"/>
                      <a:pt x="57" y="130"/>
                      <a:pt x="57" y="130"/>
                    </a:cubicBezTo>
                    <a:cubicBezTo>
                      <a:pt x="56" y="129"/>
                      <a:pt x="8" y="6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6" name="Freeform 1352"/>
              <p:cNvSpPr/>
              <p:nvPr/>
            </p:nvSpPr>
            <p:spPr bwMode="auto">
              <a:xfrm>
                <a:off x="2904" y="2660"/>
                <a:ext cx="78" cy="258"/>
              </a:xfrm>
              <a:custGeom>
                <a:avLst/>
                <a:gdLst>
                  <a:gd name="T0" fmla="*/ 3 w 40"/>
                  <a:gd name="T1" fmla="*/ 0 h 133"/>
                  <a:gd name="T2" fmla="*/ 40 w 40"/>
                  <a:gd name="T3" fmla="*/ 132 h 133"/>
                  <a:gd name="T4" fmla="*/ 39 w 40"/>
                  <a:gd name="T5" fmla="*/ 133 h 133"/>
                  <a:gd name="T6" fmla="*/ 1 w 40"/>
                  <a:gd name="T7" fmla="*/ 0 h 133"/>
                  <a:gd name="T8" fmla="*/ 3 w 40"/>
                  <a:gd name="T9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33">
                    <a:moveTo>
                      <a:pt x="3" y="0"/>
                    </a:moveTo>
                    <a:cubicBezTo>
                      <a:pt x="2" y="62"/>
                      <a:pt x="40" y="131"/>
                      <a:pt x="40" y="132"/>
                    </a:cubicBezTo>
                    <a:cubicBezTo>
                      <a:pt x="39" y="133"/>
                      <a:pt x="39" y="133"/>
                      <a:pt x="39" y="133"/>
                    </a:cubicBezTo>
                    <a:cubicBezTo>
                      <a:pt x="38" y="132"/>
                      <a:pt x="0" y="62"/>
                      <a:pt x="1" y="0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7" name="Freeform 1353"/>
              <p:cNvSpPr/>
              <p:nvPr/>
            </p:nvSpPr>
            <p:spPr bwMode="auto">
              <a:xfrm>
                <a:off x="2889" y="2660"/>
                <a:ext cx="56" cy="260"/>
              </a:xfrm>
              <a:custGeom>
                <a:avLst/>
                <a:gdLst>
                  <a:gd name="T0" fmla="*/ 11 w 29"/>
                  <a:gd name="T1" fmla="*/ 0 h 134"/>
                  <a:gd name="T2" fmla="*/ 29 w 29"/>
                  <a:gd name="T3" fmla="*/ 133 h 134"/>
                  <a:gd name="T4" fmla="*/ 27 w 29"/>
                  <a:gd name="T5" fmla="*/ 134 h 134"/>
                  <a:gd name="T6" fmla="*/ 9 w 29"/>
                  <a:gd name="T7" fmla="*/ 0 h 134"/>
                  <a:gd name="T8" fmla="*/ 11 w 29"/>
                  <a:gd name="T9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134">
                    <a:moveTo>
                      <a:pt x="11" y="0"/>
                    </a:moveTo>
                    <a:cubicBezTo>
                      <a:pt x="2" y="61"/>
                      <a:pt x="28" y="132"/>
                      <a:pt x="29" y="133"/>
                    </a:cubicBezTo>
                    <a:cubicBezTo>
                      <a:pt x="27" y="134"/>
                      <a:pt x="27" y="134"/>
                      <a:pt x="27" y="134"/>
                    </a:cubicBezTo>
                    <a:cubicBezTo>
                      <a:pt x="27" y="133"/>
                      <a:pt x="0" y="61"/>
                      <a:pt x="9" y="0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8" name="Freeform 1354"/>
              <p:cNvSpPr/>
              <p:nvPr/>
            </p:nvSpPr>
            <p:spPr bwMode="auto">
              <a:xfrm>
                <a:off x="2871" y="2660"/>
                <a:ext cx="39" cy="256"/>
              </a:xfrm>
              <a:custGeom>
                <a:avLst/>
                <a:gdLst>
                  <a:gd name="T0" fmla="*/ 20 w 20"/>
                  <a:gd name="T1" fmla="*/ 0 h 132"/>
                  <a:gd name="T2" fmla="*/ 18 w 20"/>
                  <a:gd name="T3" fmla="*/ 132 h 132"/>
                  <a:gd name="T4" fmla="*/ 17 w 20"/>
                  <a:gd name="T5" fmla="*/ 132 h 132"/>
                  <a:gd name="T6" fmla="*/ 18 w 20"/>
                  <a:gd name="T7" fmla="*/ 0 h 132"/>
                  <a:gd name="T8" fmla="*/ 20 w 20"/>
                  <a:gd name="T9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32">
                    <a:moveTo>
                      <a:pt x="20" y="0"/>
                    </a:moveTo>
                    <a:cubicBezTo>
                      <a:pt x="2" y="59"/>
                      <a:pt x="18" y="131"/>
                      <a:pt x="18" y="132"/>
                    </a:cubicBezTo>
                    <a:cubicBezTo>
                      <a:pt x="17" y="132"/>
                      <a:pt x="17" y="132"/>
                      <a:pt x="17" y="132"/>
                    </a:cubicBezTo>
                    <a:cubicBezTo>
                      <a:pt x="17" y="132"/>
                      <a:pt x="0" y="59"/>
                      <a:pt x="18" y="0"/>
                    </a:cubicBez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9" name="Freeform 1355"/>
              <p:cNvSpPr/>
              <p:nvPr/>
            </p:nvSpPr>
            <p:spPr bwMode="auto">
              <a:xfrm>
                <a:off x="2856" y="2660"/>
                <a:ext cx="54" cy="250"/>
              </a:xfrm>
              <a:custGeom>
                <a:avLst/>
                <a:gdLst>
                  <a:gd name="T0" fmla="*/ 28 w 28"/>
                  <a:gd name="T1" fmla="*/ 1 h 129"/>
                  <a:gd name="T2" fmla="*/ 7 w 28"/>
                  <a:gd name="T3" fmla="*/ 129 h 129"/>
                  <a:gd name="T4" fmla="*/ 6 w 28"/>
                  <a:gd name="T5" fmla="*/ 129 h 129"/>
                  <a:gd name="T6" fmla="*/ 26 w 28"/>
                  <a:gd name="T7" fmla="*/ 0 h 129"/>
                  <a:gd name="T8" fmla="*/ 28 w 28"/>
                  <a:gd name="T9" fmla="*/ 1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129">
                    <a:moveTo>
                      <a:pt x="28" y="1"/>
                    </a:moveTo>
                    <a:cubicBezTo>
                      <a:pt x="2" y="56"/>
                      <a:pt x="7" y="129"/>
                      <a:pt x="7" y="129"/>
                    </a:cubicBezTo>
                    <a:cubicBezTo>
                      <a:pt x="6" y="129"/>
                      <a:pt x="6" y="129"/>
                      <a:pt x="6" y="129"/>
                    </a:cubicBezTo>
                    <a:cubicBezTo>
                      <a:pt x="6" y="129"/>
                      <a:pt x="0" y="56"/>
                      <a:pt x="26" y="0"/>
                    </a:cubicBez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0" name="Freeform 1356"/>
              <p:cNvSpPr>
                <a:spLocks noEditPoints="1"/>
              </p:cNvSpPr>
              <p:nvPr/>
            </p:nvSpPr>
            <p:spPr bwMode="auto">
              <a:xfrm>
                <a:off x="2355" y="2511"/>
                <a:ext cx="43" cy="42"/>
              </a:xfrm>
              <a:custGeom>
                <a:avLst/>
                <a:gdLst>
                  <a:gd name="T0" fmla="*/ 15 w 22"/>
                  <a:gd name="T1" fmla="*/ 2 h 22"/>
                  <a:gd name="T2" fmla="*/ 19 w 22"/>
                  <a:gd name="T3" fmla="*/ 15 h 22"/>
                  <a:gd name="T4" fmla="*/ 6 w 22"/>
                  <a:gd name="T5" fmla="*/ 19 h 22"/>
                  <a:gd name="T6" fmla="*/ 2 w 22"/>
                  <a:gd name="T7" fmla="*/ 6 h 22"/>
                  <a:gd name="T8" fmla="*/ 15 w 22"/>
                  <a:gd name="T9" fmla="*/ 2 h 22"/>
                  <a:gd name="T10" fmla="*/ 8 w 22"/>
                  <a:gd name="T11" fmla="*/ 17 h 22"/>
                  <a:gd name="T12" fmla="*/ 16 w 22"/>
                  <a:gd name="T13" fmla="*/ 14 h 22"/>
                  <a:gd name="T14" fmla="*/ 14 w 22"/>
                  <a:gd name="T15" fmla="*/ 5 h 22"/>
                  <a:gd name="T16" fmla="*/ 5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5" y="2"/>
                    </a:moveTo>
                    <a:cubicBezTo>
                      <a:pt x="20" y="5"/>
                      <a:pt x="22" y="11"/>
                      <a:pt x="19" y="15"/>
                    </a:cubicBezTo>
                    <a:cubicBezTo>
                      <a:pt x="17" y="20"/>
                      <a:pt x="11" y="22"/>
                      <a:pt x="6" y="19"/>
                    </a:cubicBezTo>
                    <a:cubicBezTo>
                      <a:pt x="1" y="17"/>
                      <a:pt x="0" y="11"/>
                      <a:pt x="2" y="6"/>
                    </a:cubicBezTo>
                    <a:cubicBezTo>
                      <a:pt x="5" y="2"/>
                      <a:pt x="10" y="0"/>
                      <a:pt x="15" y="2"/>
                    </a:cubicBezTo>
                    <a:close/>
                    <a:moveTo>
                      <a:pt x="8" y="17"/>
                    </a:moveTo>
                    <a:cubicBezTo>
                      <a:pt x="11" y="18"/>
                      <a:pt x="15" y="17"/>
                      <a:pt x="16" y="14"/>
                    </a:cubicBezTo>
                    <a:cubicBezTo>
                      <a:pt x="18" y="11"/>
                      <a:pt x="17" y="7"/>
                      <a:pt x="14" y="5"/>
                    </a:cubicBezTo>
                    <a:cubicBezTo>
                      <a:pt x="10" y="4"/>
                      <a:pt x="7" y="5"/>
                      <a:pt x="5" y="8"/>
                    </a:cubicBezTo>
                    <a:cubicBezTo>
                      <a:pt x="3" y="11"/>
                      <a:pt x="4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1" name="Freeform 1357"/>
              <p:cNvSpPr>
                <a:spLocks noEditPoints="1"/>
              </p:cNvSpPr>
              <p:nvPr/>
            </p:nvSpPr>
            <p:spPr bwMode="auto">
              <a:xfrm>
                <a:off x="2392" y="2513"/>
                <a:ext cx="43" cy="42"/>
              </a:xfrm>
              <a:custGeom>
                <a:avLst/>
                <a:gdLst>
                  <a:gd name="T0" fmla="*/ 15 w 22"/>
                  <a:gd name="T1" fmla="*/ 2 h 22"/>
                  <a:gd name="T2" fmla="*/ 19 w 22"/>
                  <a:gd name="T3" fmla="*/ 15 h 22"/>
                  <a:gd name="T4" fmla="*/ 6 w 22"/>
                  <a:gd name="T5" fmla="*/ 19 h 22"/>
                  <a:gd name="T6" fmla="*/ 2 w 22"/>
                  <a:gd name="T7" fmla="*/ 6 h 22"/>
                  <a:gd name="T8" fmla="*/ 15 w 22"/>
                  <a:gd name="T9" fmla="*/ 2 h 22"/>
                  <a:gd name="T10" fmla="*/ 8 w 22"/>
                  <a:gd name="T11" fmla="*/ 16 h 22"/>
                  <a:gd name="T12" fmla="*/ 17 w 22"/>
                  <a:gd name="T13" fmla="*/ 14 h 22"/>
                  <a:gd name="T14" fmla="*/ 14 w 22"/>
                  <a:gd name="T15" fmla="*/ 5 h 22"/>
                  <a:gd name="T16" fmla="*/ 5 w 22"/>
                  <a:gd name="T17" fmla="*/ 8 h 22"/>
                  <a:gd name="T18" fmla="*/ 8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5" y="2"/>
                    </a:moveTo>
                    <a:cubicBezTo>
                      <a:pt x="20" y="5"/>
                      <a:pt x="22" y="11"/>
                      <a:pt x="19" y="15"/>
                    </a:cubicBezTo>
                    <a:cubicBezTo>
                      <a:pt x="17" y="20"/>
                      <a:pt x="11" y="22"/>
                      <a:pt x="6" y="19"/>
                    </a:cubicBezTo>
                    <a:cubicBezTo>
                      <a:pt x="2" y="17"/>
                      <a:pt x="0" y="11"/>
                      <a:pt x="2" y="6"/>
                    </a:cubicBezTo>
                    <a:cubicBezTo>
                      <a:pt x="5" y="2"/>
                      <a:pt x="11" y="0"/>
                      <a:pt x="15" y="2"/>
                    </a:cubicBezTo>
                    <a:close/>
                    <a:moveTo>
                      <a:pt x="8" y="16"/>
                    </a:moveTo>
                    <a:cubicBezTo>
                      <a:pt x="11" y="18"/>
                      <a:pt x="15" y="17"/>
                      <a:pt x="17" y="14"/>
                    </a:cubicBezTo>
                    <a:cubicBezTo>
                      <a:pt x="18" y="11"/>
                      <a:pt x="17" y="7"/>
                      <a:pt x="14" y="5"/>
                    </a:cubicBezTo>
                    <a:cubicBezTo>
                      <a:pt x="11" y="3"/>
                      <a:pt x="7" y="5"/>
                      <a:pt x="5" y="8"/>
                    </a:cubicBezTo>
                    <a:cubicBezTo>
                      <a:pt x="4" y="11"/>
                      <a:pt x="5" y="15"/>
                      <a:pt x="8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2" name="Freeform 1358"/>
              <p:cNvSpPr>
                <a:spLocks noEditPoints="1"/>
              </p:cNvSpPr>
              <p:nvPr/>
            </p:nvSpPr>
            <p:spPr bwMode="auto">
              <a:xfrm>
                <a:off x="2429" y="2515"/>
                <a:ext cx="43" cy="42"/>
              </a:xfrm>
              <a:custGeom>
                <a:avLst/>
                <a:gdLst>
                  <a:gd name="T0" fmla="*/ 16 w 22"/>
                  <a:gd name="T1" fmla="*/ 2 h 22"/>
                  <a:gd name="T2" fmla="*/ 20 w 22"/>
                  <a:gd name="T3" fmla="*/ 15 h 22"/>
                  <a:gd name="T4" fmla="*/ 7 w 22"/>
                  <a:gd name="T5" fmla="*/ 19 h 22"/>
                  <a:gd name="T6" fmla="*/ 3 w 22"/>
                  <a:gd name="T7" fmla="*/ 6 h 22"/>
                  <a:gd name="T8" fmla="*/ 16 w 22"/>
                  <a:gd name="T9" fmla="*/ 2 h 22"/>
                  <a:gd name="T10" fmla="*/ 8 w 22"/>
                  <a:gd name="T11" fmla="*/ 16 h 22"/>
                  <a:gd name="T12" fmla="*/ 17 w 22"/>
                  <a:gd name="T13" fmla="*/ 14 h 22"/>
                  <a:gd name="T14" fmla="*/ 14 w 22"/>
                  <a:gd name="T15" fmla="*/ 5 h 22"/>
                  <a:gd name="T16" fmla="*/ 6 w 22"/>
                  <a:gd name="T17" fmla="*/ 8 h 22"/>
                  <a:gd name="T18" fmla="*/ 8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6" y="2"/>
                    </a:moveTo>
                    <a:cubicBezTo>
                      <a:pt x="21" y="5"/>
                      <a:pt x="22" y="10"/>
                      <a:pt x="20" y="15"/>
                    </a:cubicBezTo>
                    <a:cubicBezTo>
                      <a:pt x="17" y="20"/>
                      <a:pt x="11" y="22"/>
                      <a:pt x="7" y="19"/>
                    </a:cubicBezTo>
                    <a:cubicBezTo>
                      <a:pt x="2" y="17"/>
                      <a:pt x="0" y="11"/>
                      <a:pt x="3" y="6"/>
                    </a:cubicBezTo>
                    <a:cubicBezTo>
                      <a:pt x="5" y="1"/>
                      <a:pt x="11" y="0"/>
                      <a:pt x="16" y="2"/>
                    </a:cubicBezTo>
                    <a:close/>
                    <a:moveTo>
                      <a:pt x="8" y="16"/>
                    </a:moveTo>
                    <a:cubicBezTo>
                      <a:pt x="11" y="18"/>
                      <a:pt x="15" y="17"/>
                      <a:pt x="17" y="14"/>
                    </a:cubicBezTo>
                    <a:cubicBezTo>
                      <a:pt x="19" y="11"/>
                      <a:pt x="17" y="7"/>
                      <a:pt x="14" y="5"/>
                    </a:cubicBezTo>
                    <a:cubicBezTo>
                      <a:pt x="11" y="3"/>
                      <a:pt x="7" y="4"/>
                      <a:pt x="6" y="8"/>
                    </a:cubicBezTo>
                    <a:cubicBezTo>
                      <a:pt x="4" y="11"/>
                      <a:pt x="5" y="15"/>
                      <a:pt x="8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3" name="Freeform 1359"/>
              <p:cNvSpPr>
                <a:spLocks noEditPoints="1"/>
              </p:cNvSpPr>
              <p:nvPr/>
            </p:nvSpPr>
            <p:spPr bwMode="auto">
              <a:xfrm>
                <a:off x="2468" y="2516"/>
                <a:ext cx="43" cy="43"/>
              </a:xfrm>
              <a:custGeom>
                <a:avLst/>
                <a:gdLst>
                  <a:gd name="T0" fmla="*/ 15 w 22"/>
                  <a:gd name="T1" fmla="*/ 2 h 22"/>
                  <a:gd name="T2" fmla="*/ 19 w 22"/>
                  <a:gd name="T3" fmla="*/ 15 h 22"/>
                  <a:gd name="T4" fmla="*/ 6 w 22"/>
                  <a:gd name="T5" fmla="*/ 19 h 22"/>
                  <a:gd name="T6" fmla="*/ 2 w 22"/>
                  <a:gd name="T7" fmla="*/ 6 h 22"/>
                  <a:gd name="T8" fmla="*/ 15 w 22"/>
                  <a:gd name="T9" fmla="*/ 2 h 22"/>
                  <a:gd name="T10" fmla="*/ 8 w 22"/>
                  <a:gd name="T11" fmla="*/ 16 h 22"/>
                  <a:gd name="T12" fmla="*/ 16 w 22"/>
                  <a:gd name="T13" fmla="*/ 14 h 22"/>
                  <a:gd name="T14" fmla="*/ 14 w 22"/>
                  <a:gd name="T15" fmla="*/ 5 h 22"/>
                  <a:gd name="T16" fmla="*/ 5 w 22"/>
                  <a:gd name="T17" fmla="*/ 8 h 22"/>
                  <a:gd name="T18" fmla="*/ 8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5" y="2"/>
                    </a:moveTo>
                    <a:cubicBezTo>
                      <a:pt x="20" y="5"/>
                      <a:pt x="22" y="10"/>
                      <a:pt x="19" y="15"/>
                    </a:cubicBezTo>
                    <a:cubicBezTo>
                      <a:pt x="17" y="20"/>
                      <a:pt x="11" y="22"/>
                      <a:pt x="6" y="19"/>
                    </a:cubicBezTo>
                    <a:cubicBezTo>
                      <a:pt x="1" y="17"/>
                      <a:pt x="0" y="11"/>
                      <a:pt x="2" y="6"/>
                    </a:cubicBezTo>
                    <a:cubicBezTo>
                      <a:pt x="5" y="1"/>
                      <a:pt x="10" y="0"/>
                      <a:pt x="15" y="2"/>
                    </a:cubicBezTo>
                    <a:close/>
                    <a:moveTo>
                      <a:pt x="8" y="16"/>
                    </a:moveTo>
                    <a:cubicBezTo>
                      <a:pt x="11" y="18"/>
                      <a:pt x="15" y="17"/>
                      <a:pt x="16" y="14"/>
                    </a:cubicBezTo>
                    <a:cubicBezTo>
                      <a:pt x="18" y="10"/>
                      <a:pt x="17" y="7"/>
                      <a:pt x="14" y="5"/>
                    </a:cubicBezTo>
                    <a:cubicBezTo>
                      <a:pt x="10" y="3"/>
                      <a:pt x="7" y="4"/>
                      <a:pt x="5" y="8"/>
                    </a:cubicBezTo>
                    <a:cubicBezTo>
                      <a:pt x="3" y="11"/>
                      <a:pt x="4" y="15"/>
                      <a:pt x="8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4" name="Freeform 1360"/>
              <p:cNvSpPr>
                <a:spLocks noEditPoints="1"/>
              </p:cNvSpPr>
              <p:nvPr/>
            </p:nvSpPr>
            <p:spPr bwMode="auto">
              <a:xfrm>
                <a:off x="2505" y="2511"/>
                <a:ext cx="42" cy="42"/>
              </a:xfrm>
              <a:custGeom>
                <a:avLst/>
                <a:gdLst>
                  <a:gd name="T0" fmla="*/ 15 w 22"/>
                  <a:gd name="T1" fmla="*/ 3 h 22"/>
                  <a:gd name="T2" fmla="*/ 19 w 22"/>
                  <a:gd name="T3" fmla="*/ 16 h 22"/>
                  <a:gd name="T4" fmla="*/ 6 w 22"/>
                  <a:gd name="T5" fmla="*/ 20 h 22"/>
                  <a:gd name="T6" fmla="*/ 2 w 22"/>
                  <a:gd name="T7" fmla="*/ 7 h 22"/>
                  <a:gd name="T8" fmla="*/ 15 w 22"/>
                  <a:gd name="T9" fmla="*/ 3 h 22"/>
                  <a:gd name="T10" fmla="*/ 8 w 22"/>
                  <a:gd name="T11" fmla="*/ 17 h 22"/>
                  <a:gd name="T12" fmla="*/ 16 w 22"/>
                  <a:gd name="T13" fmla="*/ 14 h 22"/>
                  <a:gd name="T14" fmla="*/ 14 w 22"/>
                  <a:gd name="T15" fmla="*/ 5 h 22"/>
                  <a:gd name="T16" fmla="*/ 5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5" y="3"/>
                    </a:moveTo>
                    <a:cubicBezTo>
                      <a:pt x="20" y="5"/>
                      <a:pt x="22" y="11"/>
                      <a:pt x="19" y="16"/>
                    </a:cubicBezTo>
                    <a:cubicBezTo>
                      <a:pt x="17" y="20"/>
                      <a:pt x="11" y="22"/>
                      <a:pt x="6" y="20"/>
                    </a:cubicBezTo>
                    <a:cubicBezTo>
                      <a:pt x="1" y="17"/>
                      <a:pt x="0" y="11"/>
                      <a:pt x="2" y="7"/>
                    </a:cubicBezTo>
                    <a:cubicBezTo>
                      <a:pt x="5" y="2"/>
                      <a:pt x="10" y="0"/>
                      <a:pt x="15" y="3"/>
                    </a:cubicBezTo>
                    <a:close/>
                    <a:moveTo>
                      <a:pt x="8" y="17"/>
                    </a:moveTo>
                    <a:cubicBezTo>
                      <a:pt x="11" y="18"/>
                      <a:pt x="15" y="17"/>
                      <a:pt x="16" y="14"/>
                    </a:cubicBezTo>
                    <a:cubicBezTo>
                      <a:pt x="18" y="11"/>
                      <a:pt x="17" y="7"/>
                      <a:pt x="14" y="5"/>
                    </a:cubicBezTo>
                    <a:cubicBezTo>
                      <a:pt x="10" y="4"/>
                      <a:pt x="7" y="5"/>
                      <a:pt x="5" y="8"/>
                    </a:cubicBezTo>
                    <a:cubicBezTo>
                      <a:pt x="3" y="11"/>
                      <a:pt x="4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5" name="Freeform 1361"/>
              <p:cNvSpPr>
                <a:spLocks noEditPoints="1"/>
              </p:cNvSpPr>
              <p:nvPr/>
            </p:nvSpPr>
            <p:spPr bwMode="auto">
              <a:xfrm>
                <a:off x="2540" y="2501"/>
                <a:ext cx="42" cy="45"/>
              </a:xfrm>
              <a:custGeom>
                <a:avLst/>
                <a:gdLst>
                  <a:gd name="T0" fmla="*/ 16 w 22"/>
                  <a:gd name="T1" fmla="*/ 3 h 23"/>
                  <a:gd name="T2" fmla="*/ 20 w 22"/>
                  <a:gd name="T3" fmla="*/ 16 h 23"/>
                  <a:gd name="T4" fmla="*/ 7 w 22"/>
                  <a:gd name="T5" fmla="*/ 20 h 23"/>
                  <a:gd name="T6" fmla="*/ 3 w 22"/>
                  <a:gd name="T7" fmla="*/ 7 h 23"/>
                  <a:gd name="T8" fmla="*/ 16 w 22"/>
                  <a:gd name="T9" fmla="*/ 3 h 23"/>
                  <a:gd name="T10" fmla="*/ 8 w 22"/>
                  <a:gd name="T11" fmla="*/ 17 h 23"/>
                  <a:gd name="T12" fmla="*/ 17 w 22"/>
                  <a:gd name="T13" fmla="*/ 15 h 23"/>
                  <a:gd name="T14" fmla="*/ 14 w 22"/>
                  <a:gd name="T15" fmla="*/ 6 h 23"/>
                  <a:gd name="T16" fmla="*/ 6 w 22"/>
                  <a:gd name="T17" fmla="*/ 9 h 23"/>
                  <a:gd name="T18" fmla="*/ 8 w 22"/>
                  <a:gd name="T19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3">
                    <a:moveTo>
                      <a:pt x="16" y="3"/>
                    </a:moveTo>
                    <a:cubicBezTo>
                      <a:pt x="21" y="6"/>
                      <a:pt x="22" y="11"/>
                      <a:pt x="20" y="16"/>
                    </a:cubicBezTo>
                    <a:cubicBezTo>
                      <a:pt x="17" y="21"/>
                      <a:pt x="12" y="23"/>
                      <a:pt x="7" y="20"/>
                    </a:cubicBezTo>
                    <a:cubicBezTo>
                      <a:pt x="2" y="18"/>
                      <a:pt x="0" y="12"/>
                      <a:pt x="3" y="7"/>
                    </a:cubicBezTo>
                    <a:cubicBezTo>
                      <a:pt x="5" y="2"/>
                      <a:pt x="11" y="0"/>
                      <a:pt x="16" y="3"/>
                    </a:cubicBezTo>
                    <a:close/>
                    <a:moveTo>
                      <a:pt x="8" y="17"/>
                    </a:moveTo>
                    <a:cubicBezTo>
                      <a:pt x="12" y="19"/>
                      <a:pt x="15" y="18"/>
                      <a:pt x="17" y="15"/>
                    </a:cubicBezTo>
                    <a:cubicBezTo>
                      <a:pt x="19" y="11"/>
                      <a:pt x="18" y="8"/>
                      <a:pt x="14" y="6"/>
                    </a:cubicBezTo>
                    <a:cubicBezTo>
                      <a:pt x="11" y="4"/>
                      <a:pt x="7" y="5"/>
                      <a:pt x="6" y="9"/>
                    </a:cubicBezTo>
                    <a:cubicBezTo>
                      <a:pt x="4" y="12"/>
                      <a:pt x="5" y="16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6" name="Freeform 1362"/>
              <p:cNvSpPr>
                <a:spLocks noEditPoints="1"/>
              </p:cNvSpPr>
              <p:nvPr/>
            </p:nvSpPr>
            <p:spPr bwMode="auto">
              <a:xfrm>
                <a:off x="2576" y="2493"/>
                <a:ext cx="43" cy="43"/>
              </a:xfrm>
              <a:custGeom>
                <a:avLst/>
                <a:gdLst>
                  <a:gd name="T0" fmla="*/ 16 w 22"/>
                  <a:gd name="T1" fmla="*/ 2 h 22"/>
                  <a:gd name="T2" fmla="*/ 20 w 22"/>
                  <a:gd name="T3" fmla="*/ 15 h 22"/>
                  <a:gd name="T4" fmla="*/ 7 w 22"/>
                  <a:gd name="T5" fmla="*/ 19 h 22"/>
                  <a:gd name="T6" fmla="*/ 3 w 22"/>
                  <a:gd name="T7" fmla="*/ 6 h 22"/>
                  <a:gd name="T8" fmla="*/ 16 w 22"/>
                  <a:gd name="T9" fmla="*/ 2 h 22"/>
                  <a:gd name="T10" fmla="*/ 8 w 22"/>
                  <a:gd name="T11" fmla="*/ 17 h 22"/>
                  <a:gd name="T12" fmla="*/ 17 w 22"/>
                  <a:gd name="T13" fmla="*/ 14 h 22"/>
                  <a:gd name="T14" fmla="*/ 14 w 22"/>
                  <a:gd name="T15" fmla="*/ 5 h 22"/>
                  <a:gd name="T16" fmla="*/ 6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6" y="2"/>
                    </a:moveTo>
                    <a:cubicBezTo>
                      <a:pt x="20" y="5"/>
                      <a:pt x="22" y="11"/>
                      <a:pt x="20" y="15"/>
                    </a:cubicBezTo>
                    <a:cubicBezTo>
                      <a:pt x="17" y="20"/>
                      <a:pt x="11" y="22"/>
                      <a:pt x="7" y="19"/>
                    </a:cubicBezTo>
                    <a:cubicBezTo>
                      <a:pt x="2" y="17"/>
                      <a:pt x="0" y="11"/>
                      <a:pt x="3" y="6"/>
                    </a:cubicBezTo>
                    <a:cubicBezTo>
                      <a:pt x="5" y="2"/>
                      <a:pt x="11" y="0"/>
                      <a:pt x="16" y="2"/>
                    </a:cubicBezTo>
                    <a:close/>
                    <a:moveTo>
                      <a:pt x="8" y="17"/>
                    </a:moveTo>
                    <a:cubicBezTo>
                      <a:pt x="11" y="18"/>
                      <a:pt x="15" y="17"/>
                      <a:pt x="17" y="14"/>
                    </a:cubicBezTo>
                    <a:cubicBezTo>
                      <a:pt x="19" y="11"/>
                      <a:pt x="17" y="7"/>
                      <a:pt x="14" y="5"/>
                    </a:cubicBezTo>
                    <a:cubicBezTo>
                      <a:pt x="11" y="4"/>
                      <a:pt x="7" y="5"/>
                      <a:pt x="6" y="8"/>
                    </a:cubicBezTo>
                    <a:cubicBezTo>
                      <a:pt x="4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7" name="Freeform 1363"/>
              <p:cNvSpPr>
                <a:spLocks noEditPoints="1"/>
              </p:cNvSpPr>
              <p:nvPr/>
            </p:nvSpPr>
            <p:spPr bwMode="auto">
              <a:xfrm>
                <a:off x="2613" y="2482"/>
                <a:ext cx="43" cy="42"/>
              </a:xfrm>
              <a:custGeom>
                <a:avLst/>
                <a:gdLst>
                  <a:gd name="T0" fmla="*/ 15 w 22"/>
                  <a:gd name="T1" fmla="*/ 3 h 22"/>
                  <a:gd name="T2" fmla="*/ 19 w 22"/>
                  <a:gd name="T3" fmla="*/ 16 h 22"/>
                  <a:gd name="T4" fmla="*/ 6 w 22"/>
                  <a:gd name="T5" fmla="*/ 20 h 22"/>
                  <a:gd name="T6" fmla="*/ 2 w 22"/>
                  <a:gd name="T7" fmla="*/ 7 h 22"/>
                  <a:gd name="T8" fmla="*/ 15 w 22"/>
                  <a:gd name="T9" fmla="*/ 3 h 22"/>
                  <a:gd name="T10" fmla="*/ 8 w 22"/>
                  <a:gd name="T11" fmla="*/ 17 h 22"/>
                  <a:gd name="T12" fmla="*/ 16 w 22"/>
                  <a:gd name="T13" fmla="*/ 14 h 22"/>
                  <a:gd name="T14" fmla="*/ 14 w 22"/>
                  <a:gd name="T15" fmla="*/ 6 h 22"/>
                  <a:gd name="T16" fmla="*/ 5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5" y="3"/>
                    </a:moveTo>
                    <a:cubicBezTo>
                      <a:pt x="20" y="5"/>
                      <a:pt x="22" y="11"/>
                      <a:pt x="19" y="16"/>
                    </a:cubicBezTo>
                    <a:cubicBezTo>
                      <a:pt x="17" y="21"/>
                      <a:pt x="11" y="22"/>
                      <a:pt x="6" y="20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5" y="2"/>
                      <a:pt x="11" y="0"/>
                      <a:pt x="15" y="3"/>
                    </a:cubicBezTo>
                    <a:close/>
                    <a:moveTo>
                      <a:pt x="8" y="17"/>
                    </a:moveTo>
                    <a:cubicBezTo>
                      <a:pt x="11" y="19"/>
                      <a:pt x="15" y="18"/>
                      <a:pt x="16" y="14"/>
                    </a:cubicBezTo>
                    <a:cubicBezTo>
                      <a:pt x="18" y="11"/>
                      <a:pt x="17" y="7"/>
                      <a:pt x="14" y="6"/>
                    </a:cubicBezTo>
                    <a:cubicBezTo>
                      <a:pt x="11" y="4"/>
                      <a:pt x="7" y="5"/>
                      <a:pt x="5" y="8"/>
                    </a:cubicBezTo>
                    <a:cubicBezTo>
                      <a:pt x="3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8" name="Freeform 1364"/>
              <p:cNvSpPr>
                <a:spLocks noEditPoints="1"/>
              </p:cNvSpPr>
              <p:nvPr/>
            </p:nvSpPr>
            <p:spPr bwMode="auto">
              <a:xfrm>
                <a:off x="2648" y="2468"/>
                <a:ext cx="43" cy="43"/>
              </a:xfrm>
              <a:custGeom>
                <a:avLst/>
                <a:gdLst>
                  <a:gd name="T0" fmla="*/ 15 w 22"/>
                  <a:gd name="T1" fmla="*/ 3 h 22"/>
                  <a:gd name="T2" fmla="*/ 19 w 22"/>
                  <a:gd name="T3" fmla="*/ 16 h 22"/>
                  <a:gd name="T4" fmla="*/ 6 w 22"/>
                  <a:gd name="T5" fmla="*/ 20 h 22"/>
                  <a:gd name="T6" fmla="*/ 2 w 22"/>
                  <a:gd name="T7" fmla="*/ 7 h 22"/>
                  <a:gd name="T8" fmla="*/ 15 w 22"/>
                  <a:gd name="T9" fmla="*/ 3 h 22"/>
                  <a:gd name="T10" fmla="*/ 8 w 22"/>
                  <a:gd name="T11" fmla="*/ 17 h 22"/>
                  <a:gd name="T12" fmla="*/ 16 w 22"/>
                  <a:gd name="T13" fmla="*/ 14 h 22"/>
                  <a:gd name="T14" fmla="*/ 14 w 22"/>
                  <a:gd name="T15" fmla="*/ 6 h 22"/>
                  <a:gd name="T16" fmla="*/ 5 w 22"/>
                  <a:gd name="T17" fmla="*/ 8 h 22"/>
                  <a:gd name="T18" fmla="*/ 8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5" y="3"/>
                    </a:moveTo>
                    <a:cubicBezTo>
                      <a:pt x="20" y="5"/>
                      <a:pt x="22" y="11"/>
                      <a:pt x="19" y="16"/>
                    </a:cubicBezTo>
                    <a:cubicBezTo>
                      <a:pt x="17" y="21"/>
                      <a:pt x="11" y="22"/>
                      <a:pt x="6" y="20"/>
                    </a:cubicBezTo>
                    <a:cubicBezTo>
                      <a:pt x="1" y="17"/>
                      <a:pt x="0" y="12"/>
                      <a:pt x="2" y="7"/>
                    </a:cubicBezTo>
                    <a:cubicBezTo>
                      <a:pt x="5" y="2"/>
                      <a:pt x="11" y="0"/>
                      <a:pt x="15" y="3"/>
                    </a:cubicBezTo>
                    <a:close/>
                    <a:moveTo>
                      <a:pt x="8" y="17"/>
                    </a:moveTo>
                    <a:cubicBezTo>
                      <a:pt x="11" y="19"/>
                      <a:pt x="15" y="18"/>
                      <a:pt x="16" y="14"/>
                    </a:cubicBezTo>
                    <a:cubicBezTo>
                      <a:pt x="18" y="11"/>
                      <a:pt x="17" y="7"/>
                      <a:pt x="14" y="6"/>
                    </a:cubicBezTo>
                    <a:cubicBezTo>
                      <a:pt x="11" y="4"/>
                      <a:pt x="7" y="5"/>
                      <a:pt x="5" y="8"/>
                    </a:cubicBezTo>
                    <a:cubicBezTo>
                      <a:pt x="3" y="11"/>
                      <a:pt x="5" y="15"/>
                      <a:pt x="8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9" name="Freeform 1365"/>
              <p:cNvSpPr/>
              <p:nvPr/>
            </p:nvSpPr>
            <p:spPr bwMode="auto">
              <a:xfrm>
                <a:off x="2373" y="2548"/>
                <a:ext cx="283" cy="240"/>
              </a:xfrm>
              <a:custGeom>
                <a:avLst/>
                <a:gdLst>
                  <a:gd name="T0" fmla="*/ 145 w 146"/>
                  <a:gd name="T1" fmla="*/ 124 h 124"/>
                  <a:gd name="T2" fmla="*/ 145 w 146"/>
                  <a:gd name="T3" fmla="*/ 124 h 124"/>
                  <a:gd name="T4" fmla="*/ 146 w 146"/>
                  <a:gd name="T5" fmla="*/ 123 h 124"/>
                  <a:gd name="T6" fmla="*/ 1 w 146"/>
                  <a:gd name="T7" fmla="*/ 0 h 124"/>
                  <a:gd name="T8" fmla="*/ 0 w 146"/>
                  <a:gd name="T9" fmla="*/ 1 h 124"/>
                  <a:gd name="T10" fmla="*/ 145 w 146"/>
                  <a:gd name="T11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6" h="124">
                    <a:moveTo>
                      <a:pt x="145" y="124"/>
                    </a:moveTo>
                    <a:cubicBezTo>
                      <a:pt x="145" y="124"/>
                      <a:pt x="145" y="124"/>
                      <a:pt x="145" y="124"/>
                    </a:cubicBezTo>
                    <a:cubicBezTo>
                      <a:pt x="146" y="123"/>
                      <a:pt x="146" y="123"/>
                      <a:pt x="146" y="123"/>
                    </a:cubicBezTo>
                    <a:cubicBezTo>
                      <a:pt x="32" y="102"/>
                      <a:pt x="1" y="1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30" y="103"/>
                      <a:pt x="145" y="1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0" name="Freeform 1366"/>
              <p:cNvSpPr>
                <a:spLocks noEditPoints="1"/>
              </p:cNvSpPr>
              <p:nvPr/>
            </p:nvSpPr>
            <p:spPr bwMode="auto">
              <a:xfrm>
                <a:off x="2351" y="2534"/>
                <a:ext cx="311" cy="270"/>
              </a:xfrm>
              <a:custGeom>
                <a:avLst/>
                <a:gdLst>
                  <a:gd name="T0" fmla="*/ 111 w 160"/>
                  <a:gd name="T1" fmla="*/ 123 h 139"/>
                  <a:gd name="T2" fmla="*/ 120 w 160"/>
                  <a:gd name="T3" fmla="*/ 120 h 139"/>
                  <a:gd name="T4" fmla="*/ 123 w 160"/>
                  <a:gd name="T5" fmla="*/ 122 h 139"/>
                  <a:gd name="T6" fmla="*/ 105 w 160"/>
                  <a:gd name="T7" fmla="*/ 114 h 139"/>
                  <a:gd name="T8" fmla="*/ 58 w 160"/>
                  <a:gd name="T9" fmla="*/ 80 h 139"/>
                  <a:gd name="T10" fmla="*/ 61 w 160"/>
                  <a:gd name="T11" fmla="*/ 95 h 139"/>
                  <a:gd name="T12" fmla="*/ 70 w 160"/>
                  <a:gd name="T13" fmla="*/ 91 h 139"/>
                  <a:gd name="T14" fmla="*/ 59 w 160"/>
                  <a:gd name="T15" fmla="*/ 83 h 139"/>
                  <a:gd name="T16" fmla="*/ 58 w 160"/>
                  <a:gd name="T17" fmla="*/ 80 h 139"/>
                  <a:gd name="T18" fmla="*/ 92 w 160"/>
                  <a:gd name="T19" fmla="*/ 117 h 139"/>
                  <a:gd name="T20" fmla="*/ 102 w 160"/>
                  <a:gd name="T21" fmla="*/ 112 h 139"/>
                  <a:gd name="T22" fmla="*/ 91 w 160"/>
                  <a:gd name="T23" fmla="*/ 106 h 139"/>
                  <a:gd name="T24" fmla="*/ 72 w 160"/>
                  <a:gd name="T25" fmla="*/ 93 h 139"/>
                  <a:gd name="T26" fmla="*/ 76 w 160"/>
                  <a:gd name="T27" fmla="*/ 107 h 139"/>
                  <a:gd name="T28" fmla="*/ 85 w 160"/>
                  <a:gd name="T29" fmla="*/ 102 h 139"/>
                  <a:gd name="T30" fmla="*/ 75 w 160"/>
                  <a:gd name="T31" fmla="*/ 95 h 139"/>
                  <a:gd name="T32" fmla="*/ 72 w 160"/>
                  <a:gd name="T33" fmla="*/ 93 h 139"/>
                  <a:gd name="T34" fmla="*/ 128 w 160"/>
                  <a:gd name="T35" fmla="*/ 132 h 139"/>
                  <a:gd name="T36" fmla="*/ 141 w 160"/>
                  <a:gd name="T37" fmla="*/ 127 h 139"/>
                  <a:gd name="T38" fmla="*/ 138 w 160"/>
                  <a:gd name="T39" fmla="*/ 126 h 139"/>
                  <a:gd name="T40" fmla="*/ 126 w 160"/>
                  <a:gd name="T41" fmla="*/ 122 h 139"/>
                  <a:gd name="T42" fmla="*/ 141 w 160"/>
                  <a:gd name="T43" fmla="*/ 127 h 139"/>
                  <a:gd name="T44" fmla="*/ 160 w 160"/>
                  <a:gd name="T45" fmla="*/ 133 h 139"/>
                  <a:gd name="T46" fmla="*/ 157 w 160"/>
                  <a:gd name="T47" fmla="*/ 130 h 139"/>
                  <a:gd name="T48" fmla="*/ 148 w 160"/>
                  <a:gd name="T49" fmla="*/ 134 h 139"/>
                  <a:gd name="T50" fmla="*/ 141 w 160"/>
                  <a:gd name="T51" fmla="*/ 127 h 139"/>
                  <a:gd name="T52" fmla="*/ 10 w 160"/>
                  <a:gd name="T53" fmla="*/ 21 h 139"/>
                  <a:gd name="T54" fmla="*/ 23 w 160"/>
                  <a:gd name="T55" fmla="*/ 34 h 139"/>
                  <a:gd name="T56" fmla="*/ 16 w 160"/>
                  <a:gd name="T57" fmla="*/ 31 h 139"/>
                  <a:gd name="T58" fmla="*/ 16 w 160"/>
                  <a:gd name="T59" fmla="*/ 20 h 139"/>
                  <a:gd name="T60" fmla="*/ 45 w 160"/>
                  <a:gd name="T61" fmla="*/ 66 h 139"/>
                  <a:gd name="T62" fmla="*/ 47 w 160"/>
                  <a:gd name="T63" fmla="*/ 81 h 139"/>
                  <a:gd name="T64" fmla="*/ 55 w 160"/>
                  <a:gd name="T65" fmla="*/ 78 h 139"/>
                  <a:gd name="T66" fmla="*/ 46 w 160"/>
                  <a:gd name="T67" fmla="*/ 70 h 139"/>
                  <a:gd name="T68" fmla="*/ 45 w 160"/>
                  <a:gd name="T69" fmla="*/ 66 h 139"/>
                  <a:gd name="T70" fmla="*/ 7 w 160"/>
                  <a:gd name="T71" fmla="*/ 16 h 139"/>
                  <a:gd name="T72" fmla="*/ 13 w 160"/>
                  <a:gd name="T73" fmla="*/ 13 h 139"/>
                  <a:gd name="T74" fmla="*/ 6 w 160"/>
                  <a:gd name="T75" fmla="*/ 4 h 139"/>
                  <a:gd name="T76" fmla="*/ 23 w 160"/>
                  <a:gd name="T77" fmla="*/ 34 h 139"/>
                  <a:gd name="T78" fmla="*/ 23 w 160"/>
                  <a:gd name="T79" fmla="*/ 51 h 139"/>
                  <a:gd name="T80" fmla="*/ 31 w 160"/>
                  <a:gd name="T81" fmla="*/ 48 h 139"/>
                  <a:gd name="T82" fmla="*/ 22 w 160"/>
                  <a:gd name="T83" fmla="*/ 39 h 139"/>
                  <a:gd name="T84" fmla="*/ 23 w 160"/>
                  <a:gd name="T85" fmla="*/ 34 h 139"/>
                  <a:gd name="T86" fmla="*/ 30 w 160"/>
                  <a:gd name="T87" fmla="*/ 54 h 139"/>
                  <a:gd name="T88" fmla="*/ 45 w 160"/>
                  <a:gd name="T89" fmla="*/ 66 h 139"/>
                  <a:gd name="T90" fmla="*/ 36 w 160"/>
                  <a:gd name="T91" fmla="*/ 64 h 139"/>
                  <a:gd name="T92" fmla="*/ 35 w 160"/>
                  <a:gd name="T93" fmla="*/ 53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0" h="139">
                    <a:moveTo>
                      <a:pt x="108" y="115"/>
                    </a:moveTo>
                    <a:cubicBezTo>
                      <a:pt x="107" y="118"/>
                      <a:pt x="108" y="121"/>
                      <a:pt x="111" y="123"/>
                    </a:cubicBezTo>
                    <a:cubicBezTo>
                      <a:pt x="114" y="124"/>
                      <a:pt x="118" y="123"/>
                      <a:pt x="120" y="120"/>
                    </a:cubicBezTo>
                    <a:cubicBezTo>
                      <a:pt x="120" y="120"/>
                      <a:pt x="120" y="120"/>
                      <a:pt x="120" y="120"/>
                    </a:cubicBezTo>
                    <a:cubicBezTo>
                      <a:pt x="121" y="120"/>
                      <a:pt x="122" y="121"/>
                      <a:pt x="123" y="121"/>
                    </a:cubicBezTo>
                    <a:cubicBezTo>
                      <a:pt x="123" y="121"/>
                      <a:pt x="123" y="121"/>
                      <a:pt x="123" y="122"/>
                    </a:cubicBezTo>
                    <a:cubicBezTo>
                      <a:pt x="120" y="126"/>
                      <a:pt x="114" y="128"/>
                      <a:pt x="110" y="126"/>
                    </a:cubicBezTo>
                    <a:cubicBezTo>
                      <a:pt x="105" y="123"/>
                      <a:pt x="103" y="118"/>
                      <a:pt x="105" y="114"/>
                    </a:cubicBezTo>
                    <a:cubicBezTo>
                      <a:pt x="106" y="114"/>
                      <a:pt x="107" y="114"/>
                      <a:pt x="108" y="115"/>
                    </a:cubicBezTo>
                    <a:close/>
                    <a:moveTo>
                      <a:pt x="58" y="80"/>
                    </a:moveTo>
                    <a:cubicBezTo>
                      <a:pt x="57" y="81"/>
                      <a:pt x="57" y="81"/>
                      <a:pt x="57" y="82"/>
                    </a:cubicBezTo>
                    <a:cubicBezTo>
                      <a:pt x="54" y="87"/>
                      <a:pt x="56" y="92"/>
                      <a:pt x="61" y="95"/>
                    </a:cubicBezTo>
                    <a:cubicBezTo>
                      <a:pt x="65" y="97"/>
                      <a:pt x="69" y="96"/>
                      <a:pt x="72" y="93"/>
                    </a:cubicBezTo>
                    <a:cubicBezTo>
                      <a:pt x="71" y="92"/>
                      <a:pt x="71" y="91"/>
                      <a:pt x="70" y="91"/>
                    </a:cubicBezTo>
                    <a:cubicBezTo>
                      <a:pt x="68" y="93"/>
                      <a:pt x="65" y="94"/>
                      <a:pt x="62" y="92"/>
                    </a:cubicBezTo>
                    <a:cubicBezTo>
                      <a:pt x="59" y="90"/>
                      <a:pt x="58" y="87"/>
                      <a:pt x="59" y="83"/>
                    </a:cubicBezTo>
                    <a:cubicBezTo>
                      <a:pt x="60" y="83"/>
                      <a:pt x="60" y="83"/>
                      <a:pt x="60" y="82"/>
                    </a:cubicBezTo>
                    <a:cubicBezTo>
                      <a:pt x="59" y="82"/>
                      <a:pt x="59" y="81"/>
                      <a:pt x="58" y="80"/>
                    </a:cubicBezTo>
                    <a:close/>
                    <a:moveTo>
                      <a:pt x="88" y="104"/>
                    </a:moveTo>
                    <a:cubicBezTo>
                      <a:pt x="86" y="109"/>
                      <a:pt x="88" y="114"/>
                      <a:pt x="92" y="117"/>
                    </a:cubicBezTo>
                    <a:cubicBezTo>
                      <a:pt x="97" y="119"/>
                      <a:pt x="102" y="118"/>
                      <a:pt x="105" y="113"/>
                    </a:cubicBezTo>
                    <a:cubicBezTo>
                      <a:pt x="104" y="113"/>
                      <a:pt x="103" y="112"/>
                      <a:pt x="102" y="112"/>
                    </a:cubicBezTo>
                    <a:cubicBezTo>
                      <a:pt x="100" y="115"/>
                      <a:pt x="97" y="116"/>
                      <a:pt x="94" y="114"/>
                    </a:cubicBezTo>
                    <a:cubicBezTo>
                      <a:pt x="91" y="112"/>
                      <a:pt x="90" y="109"/>
                      <a:pt x="91" y="106"/>
                    </a:cubicBezTo>
                    <a:cubicBezTo>
                      <a:pt x="90" y="105"/>
                      <a:pt x="89" y="105"/>
                      <a:pt x="88" y="104"/>
                    </a:cubicBezTo>
                    <a:close/>
                    <a:moveTo>
                      <a:pt x="72" y="93"/>
                    </a:moveTo>
                    <a:cubicBezTo>
                      <a:pt x="72" y="93"/>
                      <a:pt x="72" y="93"/>
                      <a:pt x="72" y="94"/>
                    </a:cubicBezTo>
                    <a:cubicBezTo>
                      <a:pt x="69" y="98"/>
                      <a:pt x="71" y="104"/>
                      <a:pt x="76" y="107"/>
                    </a:cubicBezTo>
                    <a:cubicBezTo>
                      <a:pt x="80" y="109"/>
                      <a:pt x="85" y="108"/>
                      <a:pt x="88" y="104"/>
                    </a:cubicBezTo>
                    <a:cubicBezTo>
                      <a:pt x="87" y="103"/>
                      <a:pt x="86" y="103"/>
                      <a:pt x="85" y="102"/>
                    </a:cubicBezTo>
                    <a:cubicBezTo>
                      <a:pt x="83" y="105"/>
                      <a:pt x="80" y="105"/>
                      <a:pt x="77" y="104"/>
                    </a:cubicBezTo>
                    <a:cubicBezTo>
                      <a:pt x="74" y="102"/>
                      <a:pt x="73" y="98"/>
                      <a:pt x="75" y="95"/>
                    </a:cubicBezTo>
                    <a:cubicBezTo>
                      <a:pt x="75" y="95"/>
                      <a:pt x="75" y="95"/>
                      <a:pt x="75" y="95"/>
                    </a:cubicBezTo>
                    <a:cubicBezTo>
                      <a:pt x="74" y="94"/>
                      <a:pt x="73" y="94"/>
                      <a:pt x="72" y="93"/>
                    </a:cubicBezTo>
                    <a:close/>
                    <a:moveTo>
                      <a:pt x="123" y="121"/>
                    </a:moveTo>
                    <a:cubicBezTo>
                      <a:pt x="122" y="125"/>
                      <a:pt x="124" y="130"/>
                      <a:pt x="128" y="132"/>
                    </a:cubicBezTo>
                    <a:cubicBezTo>
                      <a:pt x="132" y="134"/>
                      <a:pt x="138" y="133"/>
                      <a:pt x="141" y="128"/>
                    </a:cubicBezTo>
                    <a:cubicBezTo>
                      <a:pt x="141" y="128"/>
                      <a:pt x="141" y="127"/>
                      <a:pt x="141" y="127"/>
                    </a:cubicBezTo>
                    <a:cubicBezTo>
                      <a:pt x="140" y="127"/>
                      <a:pt x="139" y="126"/>
                      <a:pt x="138" y="126"/>
                    </a:cubicBezTo>
                    <a:cubicBezTo>
                      <a:pt x="138" y="126"/>
                      <a:pt x="138" y="126"/>
                      <a:pt x="138" y="126"/>
                    </a:cubicBezTo>
                    <a:cubicBezTo>
                      <a:pt x="136" y="130"/>
                      <a:pt x="132" y="131"/>
                      <a:pt x="129" y="129"/>
                    </a:cubicBezTo>
                    <a:cubicBezTo>
                      <a:pt x="127" y="128"/>
                      <a:pt x="126" y="125"/>
                      <a:pt x="126" y="122"/>
                    </a:cubicBezTo>
                    <a:cubicBezTo>
                      <a:pt x="125" y="122"/>
                      <a:pt x="124" y="122"/>
                      <a:pt x="123" y="121"/>
                    </a:cubicBezTo>
                    <a:close/>
                    <a:moveTo>
                      <a:pt x="141" y="127"/>
                    </a:moveTo>
                    <a:cubicBezTo>
                      <a:pt x="141" y="131"/>
                      <a:pt x="143" y="135"/>
                      <a:pt x="146" y="137"/>
                    </a:cubicBezTo>
                    <a:cubicBezTo>
                      <a:pt x="151" y="139"/>
                      <a:pt x="157" y="138"/>
                      <a:pt x="160" y="133"/>
                    </a:cubicBezTo>
                    <a:cubicBezTo>
                      <a:pt x="160" y="132"/>
                      <a:pt x="160" y="132"/>
                      <a:pt x="160" y="131"/>
                    </a:cubicBezTo>
                    <a:cubicBezTo>
                      <a:pt x="159" y="131"/>
                      <a:pt x="158" y="131"/>
                      <a:pt x="157" y="130"/>
                    </a:cubicBezTo>
                    <a:cubicBezTo>
                      <a:pt x="157" y="131"/>
                      <a:pt x="157" y="131"/>
                      <a:pt x="157" y="131"/>
                    </a:cubicBezTo>
                    <a:cubicBezTo>
                      <a:pt x="155" y="135"/>
                      <a:pt x="151" y="136"/>
                      <a:pt x="148" y="134"/>
                    </a:cubicBezTo>
                    <a:cubicBezTo>
                      <a:pt x="146" y="133"/>
                      <a:pt x="144" y="130"/>
                      <a:pt x="145" y="128"/>
                    </a:cubicBezTo>
                    <a:cubicBezTo>
                      <a:pt x="144" y="127"/>
                      <a:pt x="142" y="127"/>
                      <a:pt x="141" y="127"/>
                    </a:cubicBezTo>
                    <a:close/>
                    <a:moveTo>
                      <a:pt x="15" y="16"/>
                    </a:moveTo>
                    <a:cubicBezTo>
                      <a:pt x="13" y="17"/>
                      <a:pt x="11" y="19"/>
                      <a:pt x="10" y="21"/>
                    </a:cubicBezTo>
                    <a:cubicBezTo>
                      <a:pt x="8" y="25"/>
                      <a:pt x="9" y="31"/>
                      <a:pt x="14" y="34"/>
                    </a:cubicBezTo>
                    <a:cubicBezTo>
                      <a:pt x="17" y="35"/>
                      <a:pt x="20" y="35"/>
                      <a:pt x="23" y="34"/>
                    </a:cubicBezTo>
                    <a:cubicBezTo>
                      <a:pt x="22" y="33"/>
                      <a:pt x="22" y="32"/>
                      <a:pt x="21" y="31"/>
                    </a:cubicBezTo>
                    <a:cubicBezTo>
                      <a:pt x="20" y="32"/>
                      <a:pt x="17" y="32"/>
                      <a:pt x="16" y="31"/>
                    </a:cubicBezTo>
                    <a:cubicBezTo>
                      <a:pt x="12" y="29"/>
                      <a:pt x="11" y="25"/>
                      <a:pt x="13" y="22"/>
                    </a:cubicBezTo>
                    <a:cubicBezTo>
                      <a:pt x="14" y="21"/>
                      <a:pt x="15" y="20"/>
                      <a:pt x="16" y="20"/>
                    </a:cubicBezTo>
                    <a:cubicBezTo>
                      <a:pt x="15" y="18"/>
                      <a:pt x="15" y="17"/>
                      <a:pt x="15" y="16"/>
                    </a:cubicBezTo>
                    <a:close/>
                    <a:moveTo>
                      <a:pt x="45" y="66"/>
                    </a:moveTo>
                    <a:cubicBezTo>
                      <a:pt x="44" y="67"/>
                      <a:pt x="43" y="67"/>
                      <a:pt x="43" y="68"/>
                    </a:cubicBezTo>
                    <a:cubicBezTo>
                      <a:pt x="40" y="73"/>
                      <a:pt x="42" y="79"/>
                      <a:pt x="47" y="81"/>
                    </a:cubicBezTo>
                    <a:cubicBezTo>
                      <a:pt x="51" y="83"/>
                      <a:pt x="55" y="83"/>
                      <a:pt x="58" y="80"/>
                    </a:cubicBezTo>
                    <a:cubicBezTo>
                      <a:pt x="57" y="79"/>
                      <a:pt x="56" y="79"/>
                      <a:pt x="55" y="78"/>
                    </a:cubicBezTo>
                    <a:cubicBezTo>
                      <a:pt x="53" y="79"/>
                      <a:pt x="51" y="80"/>
                      <a:pt x="48" y="79"/>
                    </a:cubicBezTo>
                    <a:cubicBezTo>
                      <a:pt x="45" y="77"/>
                      <a:pt x="44" y="73"/>
                      <a:pt x="46" y="70"/>
                    </a:cubicBezTo>
                    <a:cubicBezTo>
                      <a:pt x="46" y="69"/>
                      <a:pt x="46" y="69"/>
                      <a:pt x="47" y="68"/>
                    </a:cubicBezTo>
                    <a:cubicBezTo>
                      <a:pt x="46" y="68"/>
                      <a:pt x="45" y="67"/>
                      <a:pt x="45" y="66"/>
                    </a:cubicBezTo>
                    <a:close/>
                    <a:moveTo>
                      <a:pt x="3" y="0"/>
                    </a:moveTo>
                    <a:cubicBezTo>
                      <a:pt x="1" y="5"/>
                      <a:pt x="0" y="12"/>
                      <a:pt x="7" y="16"/>
                    </a:cubicBezTo>
                    <a:cubicBezTo>
                      <a:pt x="9" y="17"/>
                      <a:pt x="12" y="17"/>
                      <a:pt x="15" y="16"/>
                    </a:cubicBezTo>
                    <a:cubicBezTo>
                      <a:pt x="14" y="15"/>
                      <a:pt x="14" y="14"/>
                      <a:pt x="13" y="13"/>
                    </a:cubicBezTo>
                    <a:cubicBezTo>
                      <a:pt x="12" y="14"/>
                      <a:pt x="10" y="14"/>
                      <a:pt x="8" y="13"/>
                    </a:cubicBezTo>
                    <a:cubicBezTo>
                      <a:pt x="5" y="11"/>
                      <a:pt x="4" y="7"/>
                      <a:pt x="6" y="4"/>
                    </a:cubicBezTo>
                    <a:lnTo>
                      <a:pt x="3" y="0"/>
                    </a:lnTo>
                    <a:close/>
                    <a:moveTo>
                      <a:pt x="23" y="34"/>
                    </a:moveTo>
                    <a:cubicBezTo>
                      <a:pt x="21" y="35"/>
                      <a:pt x="20" y="36"/>
                      <a:pt x="19" y="38"/>
                    </a:cubicBezTo>
                    <a:cubicBezTo>
                      <a:pt x="17" y="42"/>
                      <a:pt x="19" y="48"/>
                      <a:pt x="23" y="51"/>
                    </a:cubicBezTo>
                    <a:cubicBezTo>
                      <a:pt x="26" y="53"/>
                      <a:pt x="30" y="52"/>
                      <a:pt x="33" y="50"/>
                    </a:cubicBezTo>
                    <a:cubicBezTo>
                      <a:pt x="32" y="49"/>
                      <a:pt x="32" y="49"/>
                      <a:pt x="31" y="48"/>
                    </a:cubicBezTo>
                    <a:cubicBezTo>
                      <a:pt x="29" y="49"/>
                      <a:pt x="27" y="49"/>
                      <a:pt x="25" y="48"/>
                    </a:cubicBezTo>
                    <a:cubicBezTo>
                      <a:pt x="22" y="46"/>
                      <a:pt x="20" y="42"/>
                      <a:pt x="22" y="39"/>
                    </a:cubicBezTo>
                    <a:cubicBezTo>
                      <a:pt x="23" y="38"/>
                      <a:pt x="24" y="37"/>
                      <a:pt x="25" y="37"/>
                    </a:cubicBezTo>
                    <a:cubicBezTo>
                      <a:pt x="24" y="36"/>
                      <a:pt x="23" y="35"/>
                      <a:pt x="23" y="34"/>
                    </a:cubicBezTo>
                    <a:close/>
                    <a:moveTo>
                      <a:pt x="33" y="50"/>
                    </a:moveTo>
                    <a:cubicBezTo>
                      <a:pt x="32" y="51"/>
                      <a:pt x="31" y="52"/>
                      <a:pt x="30" y="54"/>
                    </a:cubicBezTo>
                    <a:cubicBezTo>
                      <a:pt x="28" y="58"/>
                      <a:pt x="30" y="64"/>
                      <a:pt x="34" y="67"/>
                    </a:cubicBezTo>
                    <a:cubicBezTo>
                      <a:pt x="38" y="69"/>
                      <a:pt x="42" y="68"/>
                      <a:pt x="45" y="66"/>
                    </a:cubicBezTo>
                    <a:cubicBezTo>
                      <a:pt x="44" y="65"/>
                      <a:pt x="43" y="64"/>
                      <a:pt x="43" y="63"/>
                    </a:cubicBezTo>
                    <a:cubicBezTo>
                      <a:pt x="41" y="65"/>
                      <a:pt x="38" y="65"/>
                      <a:pt x="36" y="64"/>
                    </a:cubicBezTo>
                    <a:cubicBezTo>
                      <a:pt x="33" y="62"/>
                      <a:pt x="31" y="58"/>
                      <a:pt x="33" y="55"/>
                    </a:cubicBezTo>
                    <a:cubicBezTo>
                      <a:pt x="34" y="54"/>
                      <a:pt x="34" y="54"/>
                      <a:pt x="35" y="53"/>
                    </a:cubicBezTo>
                    <a:cubicBezTo>
                      <a:pt x="34" y="52"/>
                      <a:pt x="34" y="51"/>
                      <a:pt x="33" y="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1" name="Freeform 1367"/>
              <p:cNvSpPr/>
              <p:nvPr/>
            </p:nvSpPr>
            <p:spPr bwMode="auto">
              <a:xfrm>
                <a:off x="2619" y="2516"/>
                <a:ext cx="31" cy="264"/>
              </a:xfrm>
              <a:custGeom>
                <a:avLst/>
                <a:gdLst>
                  <a:gd name="T0" fmla="*/ 16 w 16"/>
                  <a:gd name="T1" fmla="*/ 0 h 136"/>
                  <a:gd name="T2" fmla="*/ 4 w 16"/>
                  <a:gd name="T3" fmla="*/ 136 h 136"/>
                  <a:gd name="T4" fmla="*/ 3 w 16"/>
                  <a:gd name="T5" fmla="*/ 136 h 136"/>
                  <a:gd name="T6" fmla="*/ 15 w 16"/>
                  <a:gd name="T7" fmla="*/ 0 h 136"/>
                  <a:gd name="T8" fmla="*/ 16 w 16"/>
                  <a:gd name="T9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36">
                    <a:moveTo>
                      <a:pt x="16" y="0"/>
                    </a:moveTo>
                    <a:cubicBezTo>
                      <a:pt x="2" y="80"/>
                      <a:pt x="4" y="135"/>
                      <a:pt x="4" y="136"/>
                    </a:cubicBezTo>
                    <a:cubicBezTo>
                      <a:pt x="3" y="136"/>
                      <a:pt x="3" y="136"/>
                      <a:pt x="3" y="136"/>
                    </a:cubicBezTo>
                    <a:cubicBezTo>
                      <a:pt x="3" y="135"/>
                      <a:pt x="0" y="80"/>
                      <a:pt x="15" y="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2" name="Freeform 1368"/>
              <p:cNvSpPr/>
              <p:nvPr/>
            </p:nvSpPr>
            <p:spPr bwMode="auto">
              <a:xfrm>
                <a:off x="2588" y="2516"/>
                <a:ext cx="62" cy="253"/>
              </a:xfrm>
              <a:custGeom>
                <a:avLst/>
                <a:gdLst>
                  <a:gd name="T0" fmla="*/ 32 w 32"/>
                  <a:gd name="T1" fmla="*/ 0 h 130"/>
                  <a:gd name="T2" fmla="*/ 2 w 32"/>
                  <a:gd name="T3" fmla="*/ 130 h 130"/>
                  <a:gd name="T4" fmla="*/ 0 w 32"/>
                  <a:gd name="T5" fmla="*/ 130 h 130"/>
                  <a:gd name="T6" fmla="*/ 31 w 32"/>
                  <a:gd name="T7" fmla="*/ 0 h 130"/>
                  <a:gd name="T8" fmla="*/ 32 w 32"/>
                  <a:gd name="T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130">
                    <a:moveTo>
                      <a:pt x="32" y="0"/>
                    </a:moveTo>
                    <a:cubicBezTo>
                      <a:pt x="7" y="78"/>
                      <a:pt x="2" y="130"/>
                      <a:pt x="2" y="130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0" y="130"/>
                      <a:pt x="5" y="77"/>
                      <a:pt x="31" y="0"/>
                    </a:cubicBez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3" name="Freeform 1369"/>
              <p:cNvSpPr/>
              <p:nvPr/>
            </p:nvSpPr>
            <p:spPr bwMode="auto">
              <a:xfrm>
                <a:off x="2553" y="2516"/>
                <a:ext cx="97" cy="239"/>
              </a:xfrm>
              <a:custGeom>
                <a:avLst/>
                <a:gdLst>
                  <a:gd name="T0" fmla="*/ 50 w 50"/>
                  <a:gd name="T1" fmla="*/ 0 h 123"/>
                  <a:gd name="T2" fmla="*/ 2 w 50"/>
                  <a:gd name="T3" fmla="*/ 123 h 123"/>
                  <a:gd name="T4" fmla="*/ 0 w 50"/>
                  <a:gd name="T5" fmla="*/ 122 h 123"/>
                  <a:gd name="T6" fmla="*/ 49 w 50"/>
                  <a:gd name="T7" fmla="*/ 0 h 123"/>
                  <a:gd name="T8" fmla="*/ 50 w 50"/>
                  <a:gd name="T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123">
                    <a:moveTo>
                      <a:pt x="50" y="0"/>
                    </a:moveTo>
                    <a:cubicBezTo>
                      <a:pt x="14" y="73"/>
                      <a:pt x="2" y="122"/>
                      <a:pt x="2" y="123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0" y="122"/>
                      <a:pt x="12" y="73"/>
                      <a:pt x="49" y="0"/>
                    </a:cubicBez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4" name="Freeform 1370"/>
              <p:cNvSpPr/>
              <p:nvPr/>
            </p:nvSpPr>
            <p:spPr bwMode="auto">
              <a:xfrm>
                <a:off x="2524" y="2516"/>
                <a:ext cx="126" cy="222"/>
              </a:xfrm>
              <a:custGeom>
                <a:avLst/>
                <a:gdLst>
                  <a:gd name="T0" fmla="*/ 64 w 65"/>
                  <a:gd name="T1" fmla="*/ 0 h 114"/>
                  <a:gd name="T2" fmla="*/ 65 w 65"/>
                  <a:gd name="T3" fmla="*/ 1 h 114"/>
                  <a:gd name="T4" fmla="*/ 1 w 65"/>
                  <a:gd name="T5" fmla="*/ 114 h 114"/>
                  <a:gd name="T6" fmla="*/ 0 w 65"/>
                  <a:gd name="T7" fmla="*/ 113 h 114"/>
                  <a:gd name="T8" fmla="*/ 64 w 65"/>
                  <a:gd name="T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114">
                    <a:moveTo>
                      <a:pt x="64" y="0"/>
                    </a:moveTo>
                    <a:cubicBezTo>
                      <a:pt x="65" y="1"/>
                      <a:pt x="65" y="1"/>
                      <a:pt x="65" y="1"/>
                    </a:cubicBezTo>
                    <a:cubicBezTo>
                      <a:pt x="19" y="68"/>
                      <a:pt x="1" y="114"/>
                      <a:pt x="1" y="114"/>
                    </a:cubicBezTo>
                    <a:cubicBezTo>
                      <a:pt x="0" y="113"/>
                      <a:pt x="0" y="113"/>
                      <a:pt x="0" y="113"/>
                    </a:cubicBezTo>
                    <a:cubicBezTo>
                      <a:pt x="0" y="113"/>
                      <a:pt x="18" y="67"/>
                      <a:pt x="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5" name="Freeform 1371"/>
              <p:cNvSpPr/>
              <p:nvPr/>
            </p:nvSpPr>
            <p:spPr bwMode="auto">
              <a:xfrm>
                <a:off x="2497" y="2516"/>
                <a:ext cx="155" cy="206"/>
              </a:xfrm>
              <a:custGeom>
                <a:avLst/>
                <a:gdLst>
                  <a:gd name="T0" fmla="*/ 79 w 80"/>
                  <a:gd name="T1" fmla="*/ 0 h 106"/>
                  <a:gd name="T2" fmla="*/ 80 w 80"/>
                  <a:gd name="T3" fmla="*/ 2 h 106"/>
                  <a:gd name="T4" fmla="*/ 2 w 80"/>
                  <a:gd name="T5" fmla="*/ 106 h 106"/>
                  <a:gd name="T6" fmla="*/ 0 w 80"/>
                  <a:gd name="T7" fmla="*/ 105 h 106"/>
                  <a:gd name="T8" fmla="*/ 79 w 80"/>
                  <a:gd name="T9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106">
                    <a:moveTo>
                      <a:pt x="79" y="0"/>
                    </a:moveTo>
                    <a:cubicBezTo>
                      <a:pt x="80" y="2"/>
                      <a:pt x="80" y="2"/>
                      <a:pt x="80" y="2"/>
                    </a:cubicBezTo>
                    <a:cubicBezTo>
                      <a:pt x="26" y="62"/>
                      <a:pt x="2" y="105"/>
                      <a:pt x="2" y="106"/>
                    </a:cubicBezTo>
                    <a:cubicBezTo>
                      <a:pt x="0" y="105"/>
                      <a:pt x="0" y="105"/>
                      <a:pt x="0" y="105"/>
                    </a:cubicBezTo>
                    <a:cubicBezTo>
                      <a:pt x="1" y="104"/>
                      <a:pt x="24" y="61"/>
                      <a:pt x="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6" name="Line 1372"/>
              <p:cNvSpPr>
                <a:spLocks noChangeShapeType="1"/>
              </p:cNvSpPr>
              <p:nvPr/>
            </p:nvSpPr>
            <p:spPr bwMode="auto">
              <a:xfrm>
                <a:off x="2433" y="260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7" name="Line 1373"/>
              <p:cNvSpPr>
                <a:spLocks noChangeShapeType="1"/>
              </p:cNvSpPr>
              <p:nvPr/>
            </p:nvSpPr>
            <p:spPr bwMode="auto">
              <a:xfrm>
                <a:off x="2433" y="260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8" name="Line 1374"/>
              <p:cNvSpPr>
                <a:spLocks noChangeShapeType="1"/>
              </p:cNvSpPr>
              <p:nvPr/>
            </p:nvSpPr>
            <p:spPr bwMode="auto">
              <a:xfrm>
                <a:off x="2406" y="2575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9" name="Line 1375"/>
              <p:cNvSpPr>
                <a:spLocks noChangeShapeType="1"/>
              </p:cNvSpPr>
              <p:nvPr/>
            </p:nvSpPr>
            <p:spPr bwMode="auto">
              <a:xfrm>
                <a:off x="2406" y="2575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0" name="Line 1376"/>
              <p:cNvSpPr>
                <a:spLocks noChangeShapeType="1"/>
              </p:cNvSpPr>
              <p:nvPr/>
            </p:nvSpPr>
            <p:spPr bwMode="auto">
              <a:xfrm>
                <a:off x="2396" y="253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1" name="Line 1377"/>
              <p:cNvSpPr>
                <a:spLocks noChangeShapeType="1"/>
              </p:cNvSpPr>
              <p:nvPr/>
            </p:nvSpPr>
            <p:spPr bwMode="auto">
              <a:xfrm>
                <a:off x="2396" y="253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2" name="Freeform 1378"/>
              <p:cNvSpPr/>
              <p:nvPr/>
            </p:nvSpPr>
            <p:spPr bwMode="auto">
              <a:xfrm>
                <a:off x="2381" y="2515"/>
                <a:ext cx="269" cy="56"/>
              </a:xfrm>
              <a:custGeom>
                <a:avLst/>
                <a:gdLst>
                  <a:gd name="T0" fmla="*/ 138 w 139"/>
                  <a:gd name="T1" fmla="*/ 0 h 29"/>
                  <a:gd name="T2" fmla="*/ 139 w 139"/>
                  <a:gd name="T3" fmla="*/ 2 h 29"/>
                  <a:gd name="T4" fmla="*/ 0 w 139"/>
                  <a:gd name="T5" fmla="*/ 27 h 29"/>
                  <a:gd name="T6" fmla="*/ 0 w 139"/>
                  <a:gd name="T7" fmla="*/ 26 h 29"/>
                  <a:gd name="T8" fmla="*/ 138 w 139"/>
                  <a:gd name="T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9" h="29">
                    <a:moveTo>
                      <a:pt x="138" y="0"/>
                    </a:moveTo>
                    <a:cubicBezTo>
                      <a:pt x="139" y="2"/>
                      <a:pt x="139" y="2"/>
                      <a:pt x="139" y="2"/>
                    </a:cubicBezTo>
                    <a:cubicBezTo>
                      <a:pt x="83" y="29"/>
                      <a:pt x="0" y="27"/>
                      <a:pt x="0" y="27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83" y="28"/>
                      <a:pt x="1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3" name="Freeform 1379"/>
              <p:cNvSpPr/>
              <p:nvPr/>
            </p:nvSpPr>
            <p:spPr bwMode="auto">
              <a:xfrm>
                <a:off x="2396" y="2515"/>
                <a:ext cx="254" cy="87"/>
              </a:xfrm>
              <a:custGeom>
                <a:avLst/>
                <a:gdLst>
                  <a:gd name="T0" fmla="*/ 130 w 131"/>
                  <a:gd name="T1" fmla="*/ 0 h 45"/>
                  <a:gd name="T2" fmla="*/ 131 w 131"/>
                  <a:gd name="T3" fmla="*/ 2 h 45"/>
                  <a:gd name="T4" fmla="*/ 0 w 131"/>
                  <a:gd name="T5" fmla="*/ 45 h 45"/>
                  <a:gd name="T6" fmla="*/ 0 w 131"/>
                  <a:gd name="T7" fmla="*/ 43 h 45"/>
                  <a:gd name="T8" fmla="*/ 130 w 131"/>
                  <a:gd name="T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45">
                    <a:moveTo>
                      <a:pt x="130" y="0"/>
                    </a:moveTo>
                    <a:cubicBezTo>
                      <a:pt x="131" y="2"/>
                      <a:pt x="131" y="2"/>
                      <a:pt x="131" y="2"/>
                    </a:cubicBezTo>
                    <a:cubicBezTo>
                      <a:pt x="80" y="37"/>
                      <a:pt x="1" y="45"/>
                      <a:pt x="0" y="45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" y="43"/>
                      <a:pt x="79" y="35"/>
                      <a:pt x="1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4" name="Freeform 1380"/>
              <p:cNvSpPr/>
              <p:nvPr/>
            </p:nvSpPr>
            <p:spPr bwMode="auto">
              <a:xfrm>
                <a:off x="2415" y="2515"/>
                <a:ext cx="235" cy="118"/>
              </a:xfrm>
              <a:custGeom>
                <a:avLst/>
                <a:gdLst>
                  <a:gd name="T0" fmla="*/ 120 w 121"/>
                  <a:gd name="T1" fmla="*/ 0 h 61"/>
                  <a:gd name="T2" fmla="*/ 121 w 121"/>
                  <a:gd name="T3" fmla="*/ 2 h 61"/>
                  <a:gd name="T4" fmla="*/ 0 w 121"/>
                  <a:gd name="T5" fmla="*/ 61 h 61"/>
                  <a:gd name="T6" fmla="*/ 0 w 121"/>
                  <a:gd name="T7" fmla="*/ 60 h 61"/>
                  <a:gd name="T8" fmla="*/ 120 w 121"/>
                  <a:gd name="T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61">
                    <a:moveTo>
                      <a:pt x="120" y="0"/>
                    </a:moveTo>
                    <a:cubicBezTo>
                      <a:pt x="121" y="2"/>
                      <a:pt x="121" y="2"/>
                      <a:pt x="121" y="2"/>
                    </a:cubicBezTo>
                    <a:cubicBezTo>
                      <a:pt x="75" y="43"/>
                      <a:pt x="1" y="61"/>
                      <a:pt x="0" y="61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1" y="59"/>
                      <a:pt x="75" y="42"/>
                      <a:pt x="1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5" name="Freeform 1381"/>
              <p:cNvSpPr/>
              <p:nvPr/>
            </p:nvSpPr>
            <p:spPr bwMode="auto">
              <a:xfrm>
                <a:off x="2437" y="2516"/>
                <a:ext cx="213" cy="148"/>
              </a:xfrm>
              <a:custGeom>
                <a:avLst/>
                <a:gdLst>
                  <a:gd name="T0" fmla="*/ 109 w 110"/>
                  <a:gd name="T1" fmla="*/ 0 h 76"/>
                  <a:gd name="T2" fmla="*/ 110 w 110"/>
                  <a:gd name="T3" fmla="*/ 1 h 76"/>
                  <a:gd name="T4" fmla="*/ 1 w 110"/>
                  <a:gd name="T5" fmla="*/ 76 h 76"/>
                  <a:gd name="T6" fmla="*/ 0 w 110"/>
                  <a:gd name="T7" fmla="*/ 74 h 76"/>
                  <a:gd name="T8" fmla="*/ 109 w 110"/>
                  <a:gd name="T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" h="76">
                    <a:moveTo>
                      <a:pt x="109" y="0"/>
                    </a:moveTo>
                    <a:cubicBezTo>
                      <a:pt x="110" y="1"/>
                      <a:pt x="110" y="1"/>
                      <a:pt x="110" y="1"/>
                    </a:cubicBezTo>
                    <a:cubicBezTo>
                      <a:pt x="71" y="48"/>
                      <a:pt x="2" y="75"/>
                      <a:pt x="1" y="76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" y="74"/>
                      <a:pt x="70" y="47"/>
                      <a:pt x="1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6" name="Freeform 1382"/>
              <p:cNvSpPr/>
              <p:nvPr/>
            </p:nvSpPr>
            <p:spPr bwMode="auto">
              <a:xfrm>
                <a:off x="2462" y="2516"/>
                <a:ext cx="188" cy="175"/>
              </a:xfrm>
              <a:custGeom>
                <a:avLst/>
                <a:gdLst>
                  <a:gd name="T0" fmla="*/ 96 w 97"/>
                  <a:gd name="T1" fmla="*/ 0 h 90"/>
                  <a:gd name="T2" fmla="*/ 97 w 97"/>
                  <a:gd name="T3" fmla="*/ 1 h 90"/>
                  <a:gd name="T4" fmla="*/ 1 w 97"/>
                  <a:gd name="T5" fmla="*/ 90 h 90"/>
                  <a:gd name="T6" fmla="*/ 0 w 97"/>
                  <a:gd name="T7" fmla="*/ 88 h 90"/>
                  <a:gd name="T8" fmla="*/ 96 w 97"/>
                  <a:gd name="T9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" h="90">
                    <a:moveTo>
                      <a:pt x="96" y="0"/>
                    </a:moveTo>
                    <a:cubicBezTo>
                      <a:pt x="97" y="1"/>
                      <a:pt x="97" y="1"/>
                      <a:pt x="97" y="1"/>
                    </a:cubicBezTo>
                    <a:cubicBezTo>
                      <a:pt x="65" y="53"/>
                      <a:pt x="2" y="90"/>
                      <a:pt x="1" y="90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1" y="88"/>
                      <a:pt x="64" y="52"/>
                      <a:pt x="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7" name="Freeform 1383"/>
              <p:cNvSpPr/>
              <p:nvPr/>
            </p:nvSpPr>
            <p:spPr bwMode="auto">
              <a:xfrm>
                <a:off x="2681" y="2697"/>
                <a:ext cx="62" cy="37"/>
              </a:xfrm>
              <a:custGeom>
                <a:avLst/>
                <a:gdLst>
                  <a:gd name="T0" fmla="*/ 30 w 32"/>
                  <a:gd name="T1" fmla="*/ 19 h 19"/>
                  <a:gd name="T2" fmla="*/ 32 w 32"/>
                  <a:gd name="T3" fmla="*/ 18 h 19"/>
                  <a:gd name="T4" fmla="*/ 15 w 32"/>
                  <a:gd name="T5" fmla="*/ 9 h 19"/>
                  <a:gd name="T6" fmla="*/ 0 w 32"/>
                  <a:gd name="T7" fmla="*/ 0 h 19"/>
                  <a:gd name="T8" fmla="*/ 0 w 32"/>
                  <a:gd name="T9" fmla="*/ 2 h 19"/>
                  <a:gd name="T10" fmla="*/ 14 w 32"/>
                  <a:gd name="T11" fmla="*/ 11 h 19"/>
                  <a:gd name="T12" fmla="*/ 30 w 32"/>
                  <a:gd name="T1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19">
                    <a:moveTo>
                      <a:pt x="30" y="19"/>
                    </a:moveTo>
                    <a:cubicBezTo>
                      <a:pt x="31" y="19"/>
                      <a:pt x="31" y="18"/>
                      <a:pt x="32" y="18"/>
                    </a:cubicBezTo>
                    <a:cubicBezTo>
                      <a:pt x="26" y="15"/>
                      <a:pt x="21" y="12"/>
                      <a:pt x="15" y="9"/>
                    </a:cubicBezTo>
                    <a:cubicBezTo>
                      <a:pt x="10" y="6"/>
                      <a:pt x="5" y="3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5" y="5"/>
                      <a:pt x="10" y="8"/>
                      <a:pt x="14" y="11"/>
                    </a:cubicBezTo>
                    <a:cubicBezTo>
                      <a:pt x="20" y="14"/>
                      <a:pt x="25" y="16"/>
                      <a:pt x="30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8" name="Freeform 1384"/>
              <p:cNvSpPr/>
              <p:nvPr/>
            </p:nvSpPr>
            <p:spPr bwMode="auto">
              <a:xfrm>
                <a:off x="2693" y="2524"/>
                <a:ext cx="194" cy="111"/>
              </a:xfrm>
              <a:custGeom>
                <a:avLst/>
                <a:gdLst>
                  <a:gd name="T0" fmla="*/ 44 w 100"/>
                  <a:gd name="T1" fmla="*/ 30 h 57"/>
                  <a:gd name="T2" fmla="*/ 0 w 100"/>
                  <a:gd name="T3" fmla="*/ 0 h 57"/>
                  <a:gd name="T4" fmla="*/ 0 w 100"/>
                  <a:gd name="T5" fmla="*/ 2 h 57"/>
                  <a:gd name="T6" fmla="*/ 44 w 100"/>
                  <a:gd name="T7" fmla="*/ 31 h 57"/>
                  <a:gd name="T8" fmla="*/ 98 w 100"/>
                  <a:gd name="T9" fmla="*/ 57 h 57"/>
                  <a:gd name="T10" fmla="*/ 100 w 100"/>
                  <a:gd name="T11" fmla="*/ 56 h 57"/>
                  <a:gd name="T12" fmla="*/ 44 w 100"/>
                  <a:gd name="T13" fmla="*/ 3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0" h="57">
                    <a:moveTo>
                      <a:pt x="44" y="30"/>
                    </a:moveTo>
                    <a:cubicBezTo>
                      <a:pt x="28" y="20"/>
                      <a:pt x="13" y="1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13" y="12"/>
                      <a:pt x="27" y="22"/>
                      <a:pt x="44" y="31"/>
                    </a:cubicBezTo>
                    <a:cubicBezTo>
                      <a:pt x="62" y="42"/>
                      <a:pt x="80" y="50"/>
                      <a:pt x="98" y="57"/>
                    </a:cubicBezTo>
                    <a:cubicBezTo>
                      <a:pt x="99" y="56"/>
                      <a:pt x="99" y="56"/>
                      <a:pt x="100" y="56"/>
                    </a:cubicBezTo>
                    <a:cubicBezTo>
                      <a:pt x="82" y="49"/>
                      <a:pt x="63" y="40"/>
                      <a:pt x="44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9" name="Freeform 1385"/>
              <p:cNvSpPr/>
              <p:nvPr/>
            </p:nvSpPr>
            <p:spPr bwMode="auto">
              <a:xfrm>
                <a:off x="2687" y="2580"/>
                <a:ext cx="153" cy="90"/>
              </a:xfrm>
              <a:custGeom>
                <a:avLst/>
                <a:gdLst>
                  <a:gd name="T0" fmla="*/ 36 w 79"/>
                  <a:gd name="T1" fmla="*/ 23 h 46"/>
                  <a:gd name="T2" fmla="*/ 0 w 79"/>
                  <a:gd name="T3" fmla="*/ 0 h 46"/>
                  <a:gd name="T4" fmla="*/ 0 w 79"/>
                  <a:gd name="T5" fmla="*/ 2 h 46"/>
                  <a:gd name="T6" fmla="*/ 35 w 79"/>
                  <a:gd name="T7" fmla="*/ 25 h 46"/>
                  <a:gd name="T8" fmla="*/ 77 w 79"/>
                  <a:gd name="T9" fmla="*/ 46 h 46"/>
                  <a:gd name="T10" fmla="*/ 79 w 79"/>
                  <a:gd name="T11" fmla="*/ 45 h 46"/>
                  <a:gd name="T12" fmla="*/ 36 w 79"/>
                  <a:gd name="T13" fmla="*/ 2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9" h="46">
                    <a:moveTo>
                      <a:pt x="36" y="23"/>
                    </a:moveTo>
                    <a:cubicBezTo>
                      <a:pt x="23" y="16"/>
                      <a:pt x="11" y="8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0" y="10"/>
                      <a:pt x="22" y="18"/>
                      <a:pt x="35" y="25"/>
                    </a:cubicBezTo>
                    <a:cubicBezTo>
                      <a:pt x="49" y="33"/>
                      <a:pt x="63" y="40"/>
                      <a:pt x="77" y="46"/>
                    </a:cubicBezTo>
                    <a:cubicBezTo>
                      <a:pt x="78" y="45"/>
                      <a:pt x="78" y="45"/>
                      <a:pt x="79" y="45"/>
                    </a:cubicBezTo>
                    <a:cubicBezTo>
                      <a:pt x="65" y="39"/>
                      <a:pt x="50" y="32"/>
                      <a:pt x="36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0" name="Freeform 1386"/>
              <p:cNvSpPr/>
              <p:nvPr/>
            </p:nvSpPr>
            <p:spPr bwMode="auto">
              <a:xfrm>
                <a:off x="2899" y="2251"/>
                <a:ext cx="95" cy="52"/>
              </a:xfrm>
              <a:custGeom>
                <a:avLst/>
                <a:gdLst>
                  <a:gd name="T0" fmla="*/ 0 w 49"/>
                  <a:gd name="T1" fmla="*/ 0 h 27"/>
                  <a:gd name="T2" fmla="*/ 49 w 49"/>
                  <a:gd name="T3" fmla="*/ 27 h 27"/>
                  <a:gd name="T4" fmla="*/ 46 w 49"/>
                  <a:gd name="T5" fmla="*/ 24 h 27"/>
                  <a:gd name="T6" fmla="*/ 3 w 49"/>
                  <a:gd name="T7" fmla="*/ 0 h 27"/>
                  <a:gd name="T8" fmla="*/ 0 w 49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27">
                    <a:moveTo>
                      <a:pt x="0" y="0"/>
                    </a:moveTo>
                    <a:cubicBezTo>
                      <a:pt x="15" y="10"/>
                      <a:pt x="31" y="19"/>
                      <a:pt x="49" y="27"/>
                    </a:cubicBezTo>
                    <a:cubicBezTo>
                      <a:pt x="48" y="26"/>
                      <a:pt x="47" y="25"/>
                      <a:pt x="46" y="24"/>
                    </a:cubicBezTo>
                    <a:cubicBezTo>
                      <a:pt x="31" y="17"/>
                      <a:pt x="16" y="9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1" name="Freeform 1387"/>
              <p:cNvSpPr/>
              <p:nvPr/>
            </p:nvSpPr>
            <p:spPr bwMode="auto">
              <a:xfrm>
                <a:off x="2683" y="2755"/>
                <a:ext cx="10" cy="8"/>
              </a:xfrm>
              <a:custGeom>
                <a:avLst/>
                <a:gdLst>
                  <a:gd name="T0" fmla="*/ 5 w 5"/>
                  <a:gd name="T1" fmla="*/ 3 h 4"/>
                  <a:gd name="T2" fmla="*/ 2 w 5"/>
                  <a:gd name="T3" fmla="*/ 2 h 4"/>
                  <a:gd name="T4" fmla="*/ 0 w 5"/>
                  <a:gd name="T5" fmla="*/ 0 h 4"/>
                  <a:gd name="T6" fmla="*/ 0 w 5"/>
                  <a:gd name="T7" fmla="*/ 2 h 4"/>
                  <a:gd name="T8" fmla="*/ 2 w 5"/>
                  <a:gd name="T9" fmla="*/ 3 h 4"/>
                  <a:gd name="T10" fmla="*/ 3 w 5"/>
                  <a:gd name="T11" fmla="*/ 4 h 4"/>
                  <a:gd name="T12" fmla="*/ 5 w 5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cubicBezTo>
                      <a:pt x="4" y="3"/>
                      <a:pt x="3" y="2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2" name="Freeform 1388"/>
              <p:cNvSpPr/>
              <p:nvPr/>
            </p:nvSpPr>
            <p:spPr bwMode="auto">
              <a:xfrm>
                <a:off x="2683" y="2639"/>
                <a:ext cx="109" cy="64"/>
              </a:xfrm>
              <a:custGeom>
                <a:avLst/>
                <a:gdLst>
                  <a:gd name="T0" fmla="*/ 26 w 56"/>
                  <a:gd name="T1" fmla="*/ 16 h 33"/>
                  <a:gd name="T2" fmla="*/ 0 w 56"/>
                  <a:gd name="T3" fmla="*/ 0 h 33"/>
                  <a:gd name="T4" fmla="*/ 0 w 56"/>
                  <a:gd name="T5" fmla="*/ 2 h 33"/>
                  <a:gd name="T6" fmla="*/ 25 w 56"/>
                  <a:gd name="T7" fmla="*/ 18 h 33"/>
                  <a:gd name="T8" fmla="*/ 54 w 56"/>
                  <a:gd name="T9" fmla="*/ 33 h 33"/>
                  <a:gd name="T10" fmla="*/ 56 w 56"/>
                  <a:gd name="T11" fmla="*/ 32 h 33"/>
                  <a:gd name="T12" fmla="*/ 26 w 56"/>
                  <a:gd name="T13" fmla="*/ 1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" h="33">
                    <a:moveTo>
                      <a:pt x="26" y="16"/>
                    </a:moveTo>
                    <a:cubicBezTo>
                      <a:pt x="17" y="11"/>
                      <a:pt x="8" y="5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8" y="7"/>
                      <a:pt x="16" y="13"/>
                      <a:pt x="25" y="18"/>
                    </a:cubicBezTo>
                    <a:cubicBezTo>
                      <a:pt x="35" y="23"/>
                      <a:pt x="45" y="28"/>
                      <a:pt x="54" y="33"/>
                    </a:cubicBezTo>
                    <a:cubicBezTo>
                      <a:pt x="55" y="33"/>
                      <a:pt x="56" y="32"/>
                      <a:pt x="56" y="32"/>
                    </a:cubicBezTo>
                    <a:cubicBezTo>
                      <a:pt x="46" y="27"/>
                      <a:pt x="36" y="22"/>
                      <a:pt x="26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3" name="Freeform 1389"/>
              <p:cNvSpPr/>
              <p:nvPr/>
            </p:nvSpPr>
            <p:spPr bwMode="auto">
              <a:xfrm>
                <a:off x="2790" y="2291"/>
                <a:ext cx="235" cy="132"/>
              </a:xfrm>
              <a:custGeom>
                <a:avLst/>
                <a:gdLst>
                  <a:gd name="T0" fmla="*/ 53 w 121"/>
                  <a:gd name="T1" fmla="*/ 36 h 68"/>
                  <a:gd name="T2" fmla="*/ 1 w 121"/>
                  <a:gd name="T3" fmla="*/ 0 h 68"/>
                  <a:gd name="T4" fmla="*/ 0 w 121"/>
                  <a:gd name="T5" fmla="*/ 1 h 68"/>
                  <a:gd name="T6" fmla="*/ 52 w 121"/>
                  <a:gd name="T7" fmla="*/ 37 h 68"/>
                  <a:gd name="T8" fmla="*/ 121 w 121"/>
                  <a:gd name="T9" fmla="*/ 68 h 68"/>
                  <a:gd name="T10" fmla="*/ 121 w 121"/>
                  <a:gd name="T11" fmla="*/ 66 h 68"/>
                  <a:gd name="T12" fmla="*/ 53 w 121"/>
                  <a:gd name="T13" fmla="*/ 3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1" h="68">
                    <a:moveTo>
                      <a:pt x="53" y="36"/>
                    </a:moveTo>
                    <a:cubicBezTo>
                      <a:pt x="34" y="24"/>
                      <a:pt x="16" y="12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5" y="13"/>
                      <a:pt x="33" y="26"/>
                      <a:pt x="52" y="37"/>
                    </a:cubicBezTo>
                    <a:cubicBezTo>
                      <a:pt x="75" y="50"/>
                      <a:pt x="98" y="61"/>
                      <a:pt x="121" y="68"/>
                    </a:cubicBezTo>
                    <a:cubicBezTo>
                      <a:pt x="121" y="67"/>
                      <a:pt x="121" y="66"/>
                      <a:pt x="121" y="66"/>
                    </a:cubicBezTo>
                    <a:cubicBezTo>
                      <a:pt x="99" y="59"/>
                      <a:pt x="76" y="49"/>
                      <a:pt x="53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4" name="Freeform 1390"/>
              <p:cNvSpPr/>
              <p:nvPr/>
            </p:nvSpPr>
            <p:spPr bwMode="auto">
              <a:xfrm>
                <a:off x="2834" y="2264"/>
                <a:ext cx="189" cy="105"/>
              </a:xfrm>
              <a:custGeom>
                <a:avLst/>
                <a:gdLst>
                  <a:gd name="T0" fmla="*/ 42 w 97"/>
                  <a:gd name="T1" fmla="*/ 27 h 54"/>
                  <a:gd name="T2" fmla="*/ 2 w 97"/>
                  <a:gd name="T3" fmla="*/ 0 h 54"/>
                  <a:gd name="T4" fmla="*/ 0 w 97"/>
                  <a:gd name="T5" fmla="*/ 1 h 54"/>
                  <a:gd name="T6" fmla="*/ 41 w 97"/>
                  <a:gd name="T7" fmla="*/ 28 h 54"/>
                  <a:gd name="T8" fmla="*/ 97 w 97"/>
                  <a:gd name="T9" fmla="*/ 54 h 54"/>
                  <a:gd name="T10" fmla="*/ 96 w 97"/>
                  <a:gd name="T11" fmla="*/ 52 h 54"/>
                  <a:gd name="T12" fmla="*/ 42 w 97"/>
                  <a:gd name="T13" fmla="*/ 2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7" h="54">
                    <a:moveTo>
                      <a:pt x="42" y="27"/>
                    </a:moveTo>
                    <a:cubicBezTo>
                      <a:pt x="27" y="18"/>
                      <a:pt x="14" y="9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13" y="10"/>
                      <a:pt x="26" y="20"/>
                      <a:pt x="41" y="28"/>
                    </a:cubicBezTo>
                    <a:cubicBezTo>
                      <a:pt x="60" y="39"/>
                      <a:pt x="78" y="48"/>
                      <a:pt x="97" y="54"/>
                    </a:cubicBezTo>
                    <a:cubicBezTo>
                      <a:pt x="97" y="54"/>
                      <a:pt x="97" y="53"/>
                      <a:pt x="96" y="52"/>
                    </a:cubicBezTo>
                    <a:cubicBezTo>
                      <a:pt x="78" y="46"/>
                      <a:pt x="60" y="37"/>
                      <a:pt x="42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5" name="Freeform 1391"/>
              <p:cNvSpPr/>
              <p:nvPr/>
            </p:nvSpPr>
            <p:spPr bwMode="auto">
              <a:xfrm>
                <a:off x="2755" y="2324"/>
                <a:ext cx="262" cy="146"/>
              </a:xfrm>
              <a:custGeom>
                <a:avLst/>
                <a:gdLst>
                  <a:gd name="T0" fmla="*/ 60 w 135"/>
                  <a:gd name="T1" fmla="*/ 41 h 75"/>
                  <a:gd name="T2" fmla="*/ 1 w 135"/>
                  <a:gd name="T3" fmla="*/ 0 h 75"/>
                  <a:gd name="T4" fmla="*/ 0 w 135"/>
                  <a:gd name="T5" fmla="*/ 1 h 75"/>
                  <a:gd name="T6" fmla="*/ 59 w 135"/>
                  <a:gd name="T7" fmla="*/ 43 h 75"/>
                  <a:gd name="T8" fmla="*/ 134 w 135"/>
                  <a:gd name="T9" fmla="*/ 75 h 75"/>
                  <a:gd name="T10" fmla="*/ 135 w 135"/>
                  <a:gd name="T11" fmla="*/ 74 h 75"/>
                  <a:gd name="T12" fmla="*/ 60 w 135"/>
                  <a:gd name="T13" fmla="*/ 4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75">
                    <a:moveTo>
                      <a:pt x="60" y="41"/>
                    </a:moveTo>
                    <a:cubicBezTo>
                      <a:pt x="37" y="28"/>
                      <a:pt x="17" y="14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6" y="15"/>
                      <a:pt x="36" y="30"/>
                      <a:pt x="59" y="43"/>
                    </a:cubicBezTo>
                    <a:cubicBezTo>
                      <a:pt x="84" y="58"/>
                      <a:pt x="109" y="68"/>
                      <a:pt x="134" y="75"/>
                    </a:cubicBezTo>
                    <a:cubicBezTo>
                      <a:pt x="134" y="75"/>
                      <a:pt x="134" y="74"/>
                      <a:pt x="135" y="74"/>
                    </a:cubicBezTo>
                    <a:cubicBezTo>
                      <a:pt x="110" y="67"/>
                      <a:pt x="85" y="56"/>
                      <a:pt x="60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6" name="Freeform 1392"/>
              <p:cNvSpPr/>
              <p:nvPr/>
            </p:nvSpPr>
            <p:spPr bwMode="auto">
              <a:xfrm>
                <a:off x="2712" y="2416"/>
                <a:ext cx="256" cy="141"/>
              </a:xfrm>
              <a:custGeom>
                <a:avLst/>
                <a:gdLst>
                  <a:gd name="T0" fmla="*/ 58 w 132"/>
                  <a:gd name="T1" fmla="*/ 40 h 73"/>
                  <a:gd name="T2" fmla="*/ 1 w 132"/>
                  <a:gd name="T3" fmla="*/ 0 h 73"/>
                  <a:gd name="T4" fmla="*/ 0 w 132"/>
                  <a:gd name="T5" fmla="*/ 2 h 73"/>
                  <a:gd name="T6" fmla="*/ 57 w 132"/>
                  <a:gd name="T7" fmla="*/ 42 h 73"/>
                  <a:gd name="T8" fmla="*/ 131 w 132"/>
                  <a:gd name="T9" fmla="*/ 73 h 73"/>
                  <a:gd name="T10" fmla="*/ 132 w 132"/>
                  <a:gd name="T11" fmla="*/ 72 h 73"/>
                  <a:gd name="T12" fmla="*/ 58 w 132"/>
                  <a:gd name="T13" fmla="*/ 4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2" h="73">
                    <a:moveTo>
                      <a:pt x="58" y="40"/>
                    </a:moveTo>
                    <a:cubicBezTo>
                      <a:pt x="36" y="27"/>
                      <a:pt x="17" y="13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16" y="15"/>
                      <a:pt x="35" y="29"/>
                      <a:pt x="57" y="42"/>
                    </a:cubicBezTo>
                    <a:cubicBezTo>
                      <a:pt x="82" y="56"/>
                      <a:pt x="106" y="66"/>
                      <a:pt x="131" y="73"/>
                    </a:cubicBezTo>
                    <a:cubicBezTo>
                      <a:pt x="131" y="73"/>
                      <a:pt x="132" y="72"/>
                      <a:pt x="132" y="72"/>
                    </a:cubicBezTo>
                    <a:cubicBezTo>
                      <a:pt x="108" y="65"/>
                      <a:pt x="83" y="54"/>
                      <a:pt x="58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7" name="Freeform 1393"/>
              <p:cNvSpPr/>
              <p:nvPr/>
            </p:nvSpPr>
            <p:spPr bwMode="auto">
              <a:xfrm>
                <a:off x="2730" y="2365"/>
                <a:ext cx="267" cy="151"/>
              </a:xfrm>
              <a:custGeom>
                <a:avLst/>
                <a:gdLst>
                  <a:gd name="T0" fmla="*/ 61 w 138"/>
                  <a:gd name="T1" fmla="*/ 43 h 78"/>
                  <a:gd name="T2" fmla="*/ 1 w 138"/>
                  <a:gd name="T3" fmla="*/ 0 h 78"/>
                  <a:gd name="T4" fmla="*/ 0 w 138"/>
                  <a:gd name="T5" fmla="*/ 2 h 78"/>
                  <a:gd name="T6" fmla="*/ 60 w 138"/>
                  <a:gd name="T7" fmla="*/ 45 h 78"/>
                  <a:gd name="T8" fmla="*/ 137 w 138"/>
                  <a:gd name="T9" fmla="*/ 78 h 78"/>
                  <a:gd name="T10" fmla="*/ 138 w 138"/>
                  <a:gd name="T11" fmla="*/ 76 h 78"/>
                  <a:gd name="T12" fmla="*/ 61 w 138"/>
                  <a:gd name="T13" fmla="*/ 43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78">
                    <a:moveTo>
                      <a:pt x="61" y="43"/>
                    </a:moveTo>
                    <a:cubicBezTo>
                      <a:pt x="37" y="30"/>
                      <a:pt x="17" y="14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6" y="16"/>
                      <a:pt x="37" y="31"/>
                      <a:pt x="60" y="45"/>
                    </a:cubicBezTo>
                    <a:cubicBezTo>
                      <a:pt x="86" y="60"/>
                      <a:pt x="111" y="71"/>
                      <a:pt x="137" y="78"/>
                    </a:cubicBezTo>
                    <a:cubicBezTo>
                      <a:pt x="137" y="77"/>
                      <a:pt x="138" y="76"/>
                      <a:pt x="138" y="76"/>
                    </a:cubicBezTo>
                    <a:cubicBezTo>
                      <a:pt x="112" y="69"/>
                      <a:pt x="86" y="58"/>
                      <a:pt x="61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8" name="Freeform 1394"/>
              <p:cNvSpPr/>
              <p:nvPr/>
            </p:nvSpPr>
            <p:spPr bwMode="auto">
              <a:xfrm>
                <a:off x="2701" y="2468"/>
                <a:ext cx="230" cy="130"/>
              </a:xfrm>
              <a:custGeom>
                <a:avLst/>
                <a:gdLst>
                  <a:gd name="T0" fmla="*/ 52 w 119"/>
                  <a:gd name="T1" fmla="*/ 36 h 67"/>
                  <a:gd name="T2" fmla="*/ 1 w 119"/>
                  <a:gd name="T3" fmla="*/ 0 h 67"/>
                  <a:gd name="T4" fmla="*/ 0 w 119"/>
                  <a:gd name="T5" fmla="*/ 2 h 67"/>
                  <a:gd name="T6" fmla="*/ 51 w 119"/>
                  <a:gd name="T7" fmla="*/ 37 h 67"/>
                  <a:gd name="T8" fmla="*/ 117 w 119"/>
                  <a:gd name="T9" fmla="*/ 67 h 67"/>
                  <a:gd name="T10" fmla="*/ 119 w 119"/>
                  <a:gd name="T11" fmla="*/ 65 h 67"/>
                  <a:gd name="T12" fmla="*/ 52 w 119"/>
                  <a:gd name="T13" fmla="*/ 36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9" h="67">
                    <a:moveTo>
                      <a:pt x="52" y="36"/>
                    </a:moveTo>
                    <a:cubicBezTo>
                      <a:pt x="33" y="25"/>
                      <a:pt x="15" y="12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5" y="14"/>
                      <a:pt x="32" y="26"/>
                      <a:pt x="51" y="37"/>
                    </a:cubicBezTo>
                    <a:cubicBezTo>
                      <a:pt x="73" y="50"/>
                      <a:pt x="95" y="60"/>
                      <a:pt x="117" y="67"/>
                    </a:cubicBezTo>
                    <a:cubicBezTo>
                      <a:pt x="118" y="66"/>
                      <a:pt x="118" y="66"/>
                      <a:pt x="119" y="65"/>
                    </a:cubicBezTo>
                    <a:cubicBezTo>
                      <a:pt x="96" y="59"/>
                      <a:pt x="74" y="49"/>
                      <a:pt x="52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9" name="Freeform 1395"/>
              <p:cNvSpPr>
                <a:spLocks noEditPoints="1"/>
              </p:cNvSpPr>
              <p:nvPr/>
            </p:nvSpPr>
            <p:spPr bwMode="auto">
              <a:xfrm>
                <a:off x="2802" y="2346"/>
                <a:ext cx="23" cy="27"/>
              </a:xfrm>
              <a:custGeom>
                <a:avLst/>
                <a:gdLst>
                  <a:gd name="T0" fmla="*/ 10 w 12"/>
                  <a:gd name="T1" fmla="*/ 0 h 14"/>
                  <a:gd name="T2" fmla="*/ 10 w 12"/>
                  <a:gd name="T3" fmla="*/ 0 h 14"/>
                  <a:gd name="T4" fmla="*/ 10 w 12"/>
                  <a:gd name="T5" fmla="*/ 8 h 14"/>
                  <a:gd name="T6" fmla="*/ 3 w 12"/>
                  <a:gd name="T7" fmla="*/ 14 h 14"/>
                  <a:gd name="T8" fmla="*/ 2 w 12"/>
                  <a:gd name="T9" fmla="*/ 14 h 14"/>
                  <a:gd name="T10" fmla="*/ 1 w 12"/>
                  <a:gd name="T11" fmla="*/ 13 h 14"/>
                  <a:gd name="T12" fmla="*/ 3 w 12"/>
                  <a:gd name="T13" fmla="*/ 3 h 14"/>
                  <a:gd name="T14" fmla="*/ 10 w 12"/>
                  <a:gd name="T15" fmla="*/ 0 h 14"/>
                  <a:gd name="T16" fmla="*/ 3 w 12"/>
                  <a:gd name="T17" fmla="*/ 12 h 14"/>
                  <a:gd name="T18" fmla="*/ 8 w 12"/>
                  <a:gd name="T19" fmla="*/ 7 h 14"/>
                  <a:gd name="T20" fmla="*/ 9 w 12"/>
                  <a:gd name="T21" fmla="*/ 2 h 14"/>
                  <a:gd name="T22" fmla="*/ 4 w 12"/>
                  <a:gd name="T23" fmla="*/ 5 h 14"/>
                  <a:gd name="T24" fmla="*/ 3 w 12"/>
                  <a:gd name="T2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4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2" y="4"/>
                      <a:pt x="10" y="8"/>
                    </a:cubicBezTo>
                    <a:cubicBezTo>
                      <a:pt x="8" y="11"/>
                      <a:pt x="6" y="13"/>
                      <a:pt x="3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9"/>
                      <a:pt x="1" y="6"/>
                      <a:pt x="3" y="3"/>
                    </a:cubicBezTo>
                    <a:cubicBezTo>
                      <a:pt x="5" y="0"/>
                      <a:pt x="9" y="0"/>
                      <a:pt x="10" y="0"/>
                    </a:cubicBezTo>
                    <a:close/>
                    <a:moveTo>
                      <a:pt x="3" y="12"/>
                    </a:moveTo>
                    <a:cubicBezTo>
                      <a:pt x="5" y="11"/>
                      <a:pt x="7" y="9"/>
                      <a:pt x="8" y="7"/>
                    </a:cubicBezTo>
                    <a:cubicBezTo>
                      <a:pt x="9" y="5"/>
                      <a:pt x="9" y="3"/>
                      <a:pt x="9" y="2"/>
                    </a:cubicBezTo>
                    <a:cubicBezTo>
                      <a:pt x="8" y="2"/>
                      <a:pt x="5" y="3"/>
                      <a:pt x="4" y="5"/>
                    </a:cubicBezTo>
                    <a:cubicBezTo>
                      <a:pt x="3" y="6"/>
                      <a:pt x="2" y="9"/>
                      <a:pt x="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0" name="Freeform 1396"/>
              <p:cNvSpPr>
                <a:spLocks noEditPoints="1"/>
              </p:cNvSpPr>
              <p:nvPr/>
            </p:nvSpPr>
            <p:spPr bwMode="auto">
              <a:xfrm>
                <a:off x="2811" y="2346"/>
                <a:ext cx="27" cy="27"/>
              </a:xfrm>
              <a:custGeom>
                <a:avLst/>
                <a:gdLst>
                  <a:gd name="T0" fmla="*/ 7 w 14"/>
                  <a:gd name="T1" fmla="*/ 1 h 14"/>
                  <a:gd name="T2" fmla="*/ 12 w 14"/>
                  <a:gd name="T3" fmla="*/ 13 h 14"/>
                  <a:gd name="T4" fmla="*/ 12 w 14"/>
                  <a:gd name="T5" fmla="*/ 14 h 14"/>
                  <a:gd name="T6" fmla="*/ 11 w 14"/>
                  <a:gd name="T7" fmla="*/ 14 h 14"/>
                  <a:gd name="T8" fmla="*/ 8 w 14"/>
                  <a:gd name="T9" fmla="*/ 13 h 14"/>
                  <a:gd name="T10" fmla="*/ 4 w 14"/>
                  <a:gd name="T11" fmla="*/ 0 h 14"/>
                  <a:gd name="T12" fmla="*/ 4 w 14"/>
                  <a:gd name="T13" fmla="*/ 0 h 14"/>
                  <a:gd name="T14" fmla="*/ 5 w 14"/>
                  <a:gd name="T15" fmla="*/ 0 h 14"/>
                  <a:gd name="T16" fmla="*/ 7 w 14"/>
                  <a:gd name="T17" fmla="*/ 1 h 14"/>
                  <a:gd name="T18" fmla="*/ 11 w 14"/>
                  <a:gd name="T19" fmla="*/ 12 h 14"/>
                  <a:gd name="T20" fmla="*/ 7 w 14"/>
                  <a:gd name="T21" fmla="*/ 2 h 14"/>
                  <a:gd name="T22" fmla="*/ 5 w 14"/>
                  <a:gd name="T23" fmla="*/ 2 h 14"/>
                  <a:gd name="T24" fmla="*/ 9 w 14"/>
                  <a:gd name="T25" fmla="*/ 11 h 14"/>
                  <a:gd name="T26" fmla="*/ 11 w 14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4">
                    <a:moveTo>
                      <a:pt x="7" y="1"/>
                    </a:moveTo>
                    <a:cubicBezTo>
                      <a:pt x="10" y="2"/>
                      <a:pt x="14" y="6"/>
                      <a:pt x="12" y="13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3"/>
                      <a:pt x="8" y="13"/>
                    </a:cubicBezTo>
                    <a:cubicBezTo>
                      <a:pt x="0" y="8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6" y="0"/>
                      <a:pt x="7" y="1"/>
                    </a:cubicBezTo>
                    <a:close/>
                    <a:moveTo>
                      <a:pt x="11" y="12"/>
                    </a:moveTo>
                    <a:cubicBezTo>
                      <a:pt x="12" y="6"/>
                      <a:pt x="9" y="4"/>
                      <a:pt x="7" y="2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3"/>
                      <a:pt x="3" y="8"/>
                      <a:pt x="9" y="11"/>
                    </a:cubicBezTo>
                    <a:cubicBezTo>
                      <a:pt x="9" y="11"/>
                      <a:pt x="10" y="12"/>
                      <a:pt x="11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1" name="Freeform 1397"/>
              <p:cNvSpPr>
                <a:spLocks noEditPoints="1"/>
              </p:cNvSpPr>
              <p:nvPr/>
            </p:nvSpPr>
            <p:spPr bwMode="auto">
              <a:xfrm>
                <a:off x="2817" y="2334"/>
                <a:ext cx="33" cy="23"/>
              </a:xfrm>
              <a:custGeom>
                <a:avLst/>
                <a:gdLst>
                  <a:gd name="T0" fmla="*/ 13 w 17"/>
                  <a:gd name="T1" fmla="*/ 4 h 12"/>
                  <a:gd name="T2" fmla="*/ 16 w 17"/>
                  <a:gd name="T3" fmla="*/ 6 h 12"/>
                  <a:gd name="T4" fmla="*/ 17 w 17"/>
                  <a:gd name="T5" fmla="*/ 7 h 12"/>
                  <a:gd name="T6" fmla="*/ 16 w 17"/>
                  <a:gd name="T7" fmla="*/ 7 h 12"/>
                  <a:gd name="T8" fmla="*/ 4 w 17"/>
                  <a:gd name="T9" fmla="*/ 10 h 12"/>
                  <a:gd name="T10" fmla="*/ 1 w 17"/>
                  <a:gd name="T11" fmla="*/ 7 h 12"/>
                  <a:gd name="T12" fmla="*/ 0 w 17"/>
                  <a:gd name="T13" fmla="*/ 7 h 12"/>
                  <a:gd name="T14" fmla="*/ 1 w 17"/>
                  <a:gd name="T15" fmla="*/ 6 h 12"/>
                  <a:gd name="T16" fmla="*/ 13 w 17"/>
                  <a:gd name="T17" fmla="*/ 4 h 12"/>
                  <a:gd name="T18" fmla="*/ 15 w 17"/>
                  <a:gd name="T19" fmla="*/ 7 h 12"/>
                  <a:gd name="T20" fmla="*/ 12 w 17"/>
                  <a:gd name="T21" fmla="*/ 5 h 12"/>
                  <a:gd name="T22" fmla="*/ 3 w 17"/>
                  <a:gd name="T23" fmla="*/ 7 h 12"/>
                  <a:gd name="T24" fmla="*/ 5 w 17"/>
                  <a:gd name="T25" fmla="*/ 9 h 12"/>
                  <a:gd name="T26" fmla="*/ 15 w 17"/>
                  <a:gd name="T2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2">
                    <a:moveTo>
                      <a:pt x="13" y="4"/>
                    </a:moveTo>
                    <a:cubicBezTo>
                      <a:pt x="14" y="5"/>
                      <a:pt x="15" y="5"/>
                      <a:pt x="16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1" y="12"/>
                      <a:pt x="7" y="12"/>
                      <a:pt x="4" y="10"/>
                    </a:cubicBezTo>
                    <a:cubicBezTo>
                      <a:pt x="2" y="9"/>
                      <a:pt x="1" y="7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6" y="0"/>
                      <a:pt x="13" y="4"/>
                    </a:cubicBezTo>
                    <a:close/>
                    <a:moveTo>
                      <a:pt x="15" y="7"/>
                    </a:moveTo>
                    <a:cubicBezTo>
                      <a:pt x="14" y="6"/>
                      <a:pt x="13" y="6"/>
                      <a:pt x="12" y="5"/>
                    </a:cubicBezTo>
                    <a:cubicBezTo>
                      <a:pt x="8" y="3"/>
                      <a:pt x="4" y="6"/>
                      <a:pt x="3" y="7"/>
                    </a:cubicBezTo>
                    <a:cubicBezTo>
                      <a:pt x="3" y="7"/>
                      <a:pt x="4" y="8"/>
                      <a:pt x="5" y="9"/>
                    </a:cubicBezTo>
                    <a:cubicBezTo>
                      <a:pt x="8" y="10"/>
                      <a:pt x="11" y="10"/>
                      <a:pt x="15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2" name="Freeform 1398"/>
              <p:cNvSpPr>
                <a:spLocks noEditPoints="1"/>
              </p:cNvSpPr>
              <p:nvPr/>
            </p:nvSpPr>
            <p:spPr bwMode="auto">
              <a:xfrm>
                <a:off x="2815" y="2321"/>
                <a:ext cx="23" cy="29"/>
              </a:xfrm>
              <a:custGeom>
                <a:avLst/>
                <a:gdLst>
                  <a:gd name="T0" fmla="*/ 10 w 12"/>
                  <a:gd name="T1" fmla="*/ 0 h 15"/>
                  <a:gd name="T2" fmla="*/ 11 w 12"/>
                  <a:gd name="T3" fmla="*/ 1 h 15"/>
                  <a:gd name="T4" fmla="*/ 10 w 12"/>
                  <a:gd name="T5" fmla="*/ 11 h 15"/>
                  <a:gd name="T6" fmla="*/ 3 w 12"/>
                  <a:gd name="T7" fmla="*/ 15 h 15"/>
                  <a:gd name="T8" fmla="*/ 2 w 12"/>
                  <a:gd name="T9" fmla="*/ 15 h 15"/>
                  <a:gd name="T10" fmla="*/ 2 w 12"/>
                  <a:gd name="T11" fmla="*/ 14 h 15"/>
                  <a:gd name="T12" fmla="*/ 2 w 12"/>
                  <a:gd name="T13" fmla="*/ 6 h 15"/>
                  <a:gd name="T14" fmla="*/ 10 w 12"/>
                  <a:gd name="T15" fmla="*/ 1 h 15"/>
                  <a:gd name="T16" fmla="*/ 10 w 12"/>
                  <a:gd name="T17" fmla="*/ 0 h 15"/>
                  <a:gd name="T18" fmla="*/ 3 w 12"/>
                  <a:gd name="T19" fmla="*/ 13 h 15"/>
                  <a:gd name="T20" fmla="*/ 8 w 12"/>
                  <a:gd name="T21" fmla="*/ 10 h 15"/>
                  <a:gd name="T22" fmla="*/ 9 w 12"/>
                  <a:gd name="T23" fmla="*/ 3 h 15"/>
                  <a:gd name="T24" fmla="*/ 4 w 12"/>
                  <a:gd name="T25" fmla="*/ 7 h 15"/>
                  <a:gd name="T26" fmla="*/ 3 w 12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5">
                    <a:moveTo>
                      <a:pt x="10" y="0"/>
                    </a:moveTo>
                    <a:cubicBezTo>
                      <a:pt x="11" y="1"/>
                      <a:pt x="11" y="1"/>
                      <a:pt x="11" y="1"/>
                    </a:cubicBezTo>
                    <a:cubicBezTo>
                      <a:pt x="12" y="5"/>
                      <a:pt x="11" y="8"/>
                      <a:pt x="10" y="11"/>
                    </a:cubicBezTo>
                    <a:cubicBezTo>
                      <a:pt x="7" y="14"/>
                      <a:pt x="3" y="15"/>
                      <a:pt x="3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0" y="10"/>
                      <a:pt x="2" y="6"/>
                    </a:cubicBezTo>
                    <a:cubicBezTo>
                      <a:pt x="4" y="4"/>
                      <a:pt x="6" y="2"/>
                      <a:pt x="10" y="1"/>
                    </a:cubicBezTo>
                    <a:lnTo>
                      <a:pt x="10" y="0"/>
                    </a:lnTo>
                    <a:close/>
                    <a:moveTo>
                      <a:pt x="3" y="13"/>
                    </a:moveTo>
                    <a:cubicBezTo>
                      <a:pt x="4" y="13"/>
                      <a:pt x="7" y="12"/>
                      <a:pt x="8" y="10"/>
                    </a:cubicBezTo>
                    <a:cubicBezTo>
                      <a:pt x="9" y="8"/>
                      <a:pt x="10" y="6"/>
                      <a:pt x="9" y="3"/>
                    </a:cubicBezTo>
                    <a:cubicBezTo>
                      <a:pt x="7" y="4"/>
                      <a:pt x="5" y="5"/>
                      <a:pt x="4" y="7"/>
                    </a:cubicBezTo>
                    <a:cubicBezTo>
                      <a:pt x="3" y="9"/>
                      <a:pt x="3" y="12"/>
                      <a:pt x="3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3" name="Freeform 1399"/>
              <p:cNvSpPr>
                <a:spLocks noEditPoints="1"/>
              </p:cNvSpPr>
              <p:nvPr/>
            </p:nvSpPr>
            <p:spPr bwMode="auto">
              <a:xfrm>
                <a:off x="2802" y="2321"/>
                <a:ext cx="27" cy="29"/>
              </a:xfrm>
              <a:custGeom>
                <a:avLst/>
                <a:gdLst>
                  <a:gd name="T0" fmla="*/ 6 w 14"/>
                  <a:gd name="T1" fmla="*/ 2 h 15"/>
                  <a:gd name="T2" fmla="*/ 10 w 14"/>
                  <a:gd name="T3" fmla="*/ 14 h 15"/>
                  <a:gd name="T4" fmla="*/ 10 w 14"/>
                  <a:gd name="T5" fmla="*/ 15 h 15"/>
                  <a:gd name="T6" fmla="*/ 9 w 14"/>
                  <a:gd name="T7" fmla="*/ 15 h 15"/>
                  <a:gd name="T8" fmla="*/ 7 w 14"/>
                  <a:gd name="T9" fmla="*/ 13 h 15"/>
                  <a:gd name="T10" fmla="*/ 2 w 14"/>
                  <a:gd name="T11" fmla="*/ 1 h 15"/>
                  <a:gd name="T12" fmla="*/ 2 w 14"/>
                  <a:gd name="T13" fmla="*/ 0 h 15"/>
                  <a:gd name="T14" fmla="*/ 3 w 14"/>
                  <a:gd name="T15" fmla="*/ 0 h 15"/>
                  <a:gd name="T16" fmla="*/ 6 w 14"/>
                  <a:gd name="T17" fmla="*/ 2 h 15"/>
                  <a:gd name="T18" fmla="*/ 9 w 14"/>
                  <a:gd name="T19" fmla="*/ 13 h 15"/>
                  <a:gd name="T20" fmla="*/ 5 w 14"/>
                  <a:gd name="T21" fmla="*/ 3 h 15"/>
                  <a:gd name="T22" fmla="*/ 3 w 14"/>
                  <a:gd name="T23" fmla="*/ 2 h 15"/>
                  <a:gd name="T24" fmla="*/ 8 w 14"/>
                  <a:gd name="T25" fmla="*/ 12 h 15"/>
                  <a:gd name="T26" fmla="*/ 9 w 14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5">
                    <a:moveTo>
                      <a:pt x="6" y="2"/>
                    </a:moveTo>
                    <a:cubicBezTo>
                      <a:pt x="14" y="6"/>
                      <a:pt x="10" y="14"/>
                      <a:pt x="10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8" y="14"/>
                      <a:pt x="7" y="13"/>
                    </a:cubicBezTo>
                    <a:cubicBezTo>
                      <a:pt x="4" y="12"/>
                      <a:pt x="0" y="9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5" y="1"/>
                      <a:pt x="6" y="2"/>
                    </a:cubicBezTo>
                    <a:close/>
                    <a:moveTo>
                      <a:pt x="9" y="13"/>
                    </a:moveTo>
                    <a:cubicBezTo>
                      <a:pt x="10" y="11"/>
                      <a:pt x="11" y="6"/>
                      <a:pt x="5" y="3"/>
                    </a:cubicBezTo>
                    <a:cubicBezTo>
                      <a:pt x="5" y="3"/>
                      <a:pt x="4" y="3"/>
                      <a:pt x="3" y="2"/>
                    </a:cubicBezTo>
                    <a:cubicBezTo>
                      <a:pt x="2" y="8"/>
                      <a:pt x="5" y="11"/>
                      <a:pt x="8" y="12"/>
                    </a:cubicBezTo>
                    <a:cubicBezTo>
                      <a:pt x="8" y="12"/>
                      <a:pt x="9" y="13"/>
                      <a:pt x="9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4" name="Freeform 1400"/>
              <p:cNvSpPr>
                <a:spLocks noEditPoints="1"/>
              </p:cNvSpPr>
              <p:nvPr/>
            </p:nvSpPr>
            <p:spPr bwMode="auto">
              <a:xfrm>
                <a:off x="2790" y="2336"/>
                <a:ext cx="33" cy="23"/>
              </a:xfrm>
              <a:custGeom>
                <a:avLst/>
                <a:gdLst>
                  <a:gd name="T0" fmla="*/ 13 w 17"/>
                  <a:gd name="T1" fmla="*/ 2 h 12"/>
                  <a:gd name="T2" fmla="*/ 16 w 17"/>
                  <a:gd name="T3" fmla="*/ 5 h 12"/>
                  <a:gd name="T4" fmla="*/ 17 w 17"/>
                  <a:gd name="T5" fmla="*/ 6 h 12"/>
                  <a:gd name="T6" fmla="*/ 16 w 17"/>
                  <a:gd name="T7" fmla="*/ 6 h 12"/>
                  <a:gd name="T8" fmla="*/ 4 w 17"/>
                  <a:gd name="T9" fmla="*/ 8 h 12"/>
                  <a:gd name="T10" fmla="*/ 1 w 17"/>
                  <a:gd name="T11" fmla="*/ 6 h 12"/>
                  <a:gd name="T12" fmla="*/ 0 w 17"/>
                  <a:gd name="T13" fmla="*/ 6 h 12"/>
                  <a:gd name="T14" fmla="*/ 1 w 17"/>
                  <a:gd name="T15" fmla="*/ 5 h 12"/>
                  <a:gd name="T16" fmla="*/ 13 w 17"/>
                  <a:gd name="T17" fmla="*/ 2 h 12"/>
                  <a:gd name="T18" fmla="*/ 14 w 17"/>
                  <a:gd name="T19" fmla="*/ 6 h 12"/>
                  <a:gd name="T20" fmla="*/ 12 w 17"/>
                  <a:gd name="T21" fmla="*/ 4 h 12"/>
                  <a:gd name="T22" fmla="*/ 3 w 17"/>
                  <a:gd name="T23" fmla="*/ 5 h 12"/>
                  <a:gd name="T24" fmla="*/ 5 w 17"/>
                  <a:gd name="T25" fmla="*/ 7 h 12"/>
                  <a:gd name="T26" fmla="*/ 14 w 17"/>
                  <a:gd name="T2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2">
                    <a:moveTo>
                      <a:pt x="13" y="2"/>
                    </a:moveTo>
                    <a:cubicBezTo>
                      <a:pt x="15" y="3"/>
                      <a:pt x="16" y="5"/>
                      <a:pt x="16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1" y="12"/>
                      <a:pt x="4" y="8"/>
                    </a:cubicBezTo>
                    <a:cubicBezTo>
                      <a:pt x="3" y="8"/>
                      <a:pt x="2" y="7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6" y="0"/>
                      <a:pt x="10" y="1"/>
                      <a:pt x="13" y="2"/>
                    </a:cubicBezTo>
                    <a:close/>
                    <a:moveTo>
                      <a:pt x="14" y="6"/>
                    </a:moveTo>
                    <a:cubicBezTo>
                      <a:pt x="14" y="5"/>
                      <a:pt x="13" y="4"/>
                      <a:pt x="12" y="4"/>
                    </a:cubicBezTo>
                    <a:cubicBezTo>
                      <a:pt x="9" y="2"/>
                      <a:pt x="6" y="3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9" y="9"/>
                      <a:pt x="13" y="7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5" name="Freeform 1401"/>
              <p:cNvSpPr>
                <a:spLocks noEditPoints="1"/>
              </p:cNvSpPr>
              <p:nvPr/>
            </p:nvSpPr>
            <p:spPr bwMode="auto">
              <a:xfrm>
                <a:off x="2941" y="2421"/>
                <a:ext cx="22" cy="28"/>
              </a:xfrm>
              <a:custGeom>
                <a:avLst/>
                <a:gdLst>
                  <a:gd name="T0" fmla="*/ 10 w 11"/>
                  <a:gd name="T1" fmla="*/ 0 h 14"/>
                  <a:gd name="T2" fmla="*/ 10 w 11"/>
                  <a:gd name="T3" fmla="*/ 1 h 14"/>
                  <a:gd name="T4" fmla="*/ 9 w 11"/>
                  <a:gd name="T5" fmla="*/ 8 h 14"/>
                  <a:gd name="T6" fmla="*/ 2 w 11"/>
                  <a:gd name="T7" fmla="*/ 14 h 14"/>
                  <a:gd name="T8" fmla="*/ 1 w 11"/>
                  <a:gd name="T9" fmla="*/ 14 h 14"/>
                  <a:gd name="T10" fmla="*/ 1 w 11"/>
                  <a:gd name="T11" fmla="*/ 13 h 14"/>
                  <a:gd name="T12" fmla="*/ 2 w 11"/>
                  <a:gd name="T13" fmla="*/ 4 h 14"/>
                  <a:gd name="T14" fmla="*/ 9 w 11"/>
                  <a:gd name="T15" fmla="*/ 0 h 14"/>
                  <a:gd name="T16" fmla="*/ 10 w 11"/>
                  <a:gd name="T17" fmla="*/ 0 h 14"/>
                  <a:gd name="T18" fmla="*/ 3 w 11"/>
                  <a:gd name="T19" fmla="*/ 12 h 14"/>
                  <a:gd name="T20" fmla="*/ 8 w 11"/>
                  <a:gd name="T21" fmla="*/ 8 h 14"/>
                  <a:gd name="T22" fmla="*/ 9 w 11"/>
                  <a:gd name="T23" fmla="*/ 2 h 14"/>
                  <a:gd name="T24" fmla="*/ 4 w 11"/>
                  <a:gd name="T25" fmla="*/ 5 h 14"/>
                  <a:gd name="T26" fmla="*/ 3 w 11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4">
                    <a:moveTo>
                      <a:pt x="10" y="0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1" y="5"/>
                      <a:pt x="9" y="8"/>
                    </a:cubicBezTo>
                    <a:cubicBezTo>
                      <a:pt x="8" y="11"/>
                      <a:pt x="6" y="13"/>
                      <a:pt x="2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9"/>
                      <a:pt x="1" y="6"/>
                      <a:pt x="2" y="4"/>
                    </a:cubicBezTo>
                    <a:cubicBezTo>
                      <a:pt x="5" y="0"/>
                      <a:pt x="9" y="0"/>
                      <a:pt x="9" y="0"/>
                    </a:cubicBezTo>
                    <a:lnTo>
                      <a:pt x="10" y="0"/>
                    </a:lnTo>
                    <a:close/>
                    <a:moveTo>
                      <a:pt x="3" y="12"/>
                    </a:moveTo>
                    <a:cubicBezTo>
                      <a:pt x="5" y="11"/>
                      <a:pt x="7" y="10"/>
                      <a:pt x="8" y="8"/>
                    </a:cubicBezTo>
                    <a:cubicBezTo>
                      <a:pt x="9" y="5"/>
                      <a:pt x="9" y="3"/>
                      <a:pt x="9" y="2"/>
                    </a:cubicBezTo>
                    <a:cubicBezTo>
                      <a:pt x="7" y="2"/>
                      <a:pt x="5" y="3"/>
                      <a:pt x="4" y="5"/>
                    </a:cubicBezTo>
                    <a:cubicBezTo>
                      <a:pt x="2" y="7"/>
                      <a:pt x="2" y="9"/>
                      <a:pt x="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6" name="Freeform 1402"/>
              <p:cNvSpPr>
                <a:spLocks noEditPoints="1"/>
              </p:cNvSpPr>
              <p:nvPr/>
            </p:nvSpPr>
            <p:spPr bwMode="auto">
              <a:xfrm>
                <a:off x="2951" y="2421"/>
                <a:ext cx="27" cy="28"/>
              </a:xfrm>
              <a:custGeom>
                <a:avLst/>
                <a:gdLst>
                  <a:gd name="T0" fmla="*/ 7 w 14"/>
                  <a:gd name="T1" fmla="*/ 1 h 14"/>
                  <a:gd name="T2" fmla="*/ 12 w 14"/>
                  <a:gd name="T3" fmla="*/ 14 h 14"/>
                  <a:gd name="T4" fmla="*/ 12 w 14"/>
                  <a:gd name="T5" fmla="*/ 14 h 14"/>
                  <a:gd name="T6" fmla="*/ 11 w 14"/>
                  <a:gd name="T7" fmla="*/ 14 h 14"/>
                  <a:gd name="T8" fmla="*/ 8 w 14"/>
                  <a:gd name="T9" fmla="*/ 13 h 14"/>
                  <a:gd name="T10" fmla="*/ 3 w 14"/>
                  <a:gd name="T11" fmla="*/ 1 h 14"/>
                  <a:gd name="T12" fmla="*/ 4 w 14"/>
                  <a:gd name="T13" fmla="*/ 0 h 14"/>
                  <a:gd name="T14" fmla="*/ 4 w 14"/>
                  <a:gd name="T15" fmla="*/ 0 h 14"/>
                  <a:gd name="T16" fmla="*/ 7 w 14"/>
                  <a:gd name="T17" fmla="*/ 1 h 14"/>
                  <a:gd name="T18" fmla="*/ 11 w 14"/>
                  <a:gd name="T19" fmla="*/ 12 h 14"/>
                  <a:gd name="T20" fmla="*/ 6 w 14"/>
                  <a:gd name="T21" fmla="*/ 3 h 14"/>
                  <a:gd name="T22" fmla="*/ 5 w 14"/>
                  <a:gd name="T23" fmla="*/ 2 h 14"/>
                  <a:gd name="T24" fmla="*/ 8 w 14"/>
                  <a:gd name="T25" fmla="*/ 11 h 14"/>
                  <a:gd name="T26" fmla="*/ 11 w 14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4">
                    <a:moveTo>
                      <a:pt x="7" y="1"/>
                    </a:moveTo>
                    <a:cubicBezTo>
                      <a:pt x="10" y="2"/>
                      <a:pt x="14" y="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3"/>
                      <a:pt x="8" y="13"/>
                    </a:cubicBezTo>
                    <a:cubicBezTo>
                      <a:pt x="0" y="9"/>
                      <a:pt x="3" y="1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6" y="0"/>
                      <a:pt x="7" y="1"/>
                    </a:cubicBezTo>
                    <a:close/>
                    <a:moveTo>
                      <a:pt x="11" y="12"/>
                    </a:moveTo>
                    <a:cubicBezTo>
                      <a:pt x="11" y="7"/>
                      <a:pt x="9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4"/>
                      <a:pt x="3" y="8"/>
                      <a:pt x="8" y="11"/>
                    </a:cubicBezTo>
                    <a:cubicBezTo>
                      <a:pt x="9" y="12"/>
                      <a:pt x="10" y="12"/>
                      <a:pt x="11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7" name="Freeform 1403"/>
              <p:cNvSpPr>
                <a:spLocks noEditPoints="1"/>
              </p:cNvSpPr>
              <p:nvPr/>
            </p:nvSpPr>
            <p:spPr bwMode="auto">
              <a:xfrm>
                <a:off x="2957" y="2410"/>
                <a:ext cx="33" cy="25"/>
              </a:xfrm>
              <a:custGeom>
                <a:avLst/>
                <a:gdLst>
                  <a:gd name="T0" fmla="*/ 13 w 17"/>
                  <a:gd name="T1" fmla="*/ 4 h 13"/>
                  <a:gd name="T2" fmla="*/ 16 w 17"/>
                  <a:gd name="T3" fmla="*/ 6 h 13"/>
                  <a:gd name="T4" fmla="*/ 17 w 17"/>
                  <a:gd name="T5" fmla="*/ 7 h 13"/>
                  <a:gd name="T6" fmla="*/ 16 w 17"/>
                  <a:gd name="T7" fmla="*/ 8 h 13"/>
                  <a:gd name="T8" fmla="*/ 4 w 17"/>
                  <a:gd name="T9" fmla="*/ 11 h 13"/>
                  <a:gd name="T10" fmla="*/ 1 w 17"/>
                  <a:gd name="T11" fmla="*/ 7 h 13"/>
                  <a:gd name="T12" fmla="*/ 0 w 17"/>
                  <a:gd name="T13" fmla="*/ 7 h 13"/>
                  <a:gd name="T14" fmla="*/ 1 w 17"/>
                  <a:gd name="T15" fmla="*/ 6 h 13"/>
                  <a:gd name="T16" fmla="*/ 13 w 17"/>
                  <a:gd name="T17" fmla="*/ 4 h 13"/>
                  <a:gd name="T18" fmla="*/ 14 w 17"/>
                  <a:gd name="T19" fmla="*/ 7 h 13"/>
                  <a:gd name="T20" fmla="*/ 12 w 17"/>
                  <a:gd name="T21" fmla="*/ 6 h 13"/>
                  <a:gd name="T22" fmla="*/ 2 w 17"/>
                  <a:gd name="T23" fmla="*/ 7 h 13"/>
                  <a:gd name="T24" fmla="*/ 5 w 17"/>
                  <a:gd name="T25" fmla="*/ 9 h 13"/>
                  <a:gd name="T26" fmla="*/ 14 w 17"/>
                  <a:gd name="T2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3">
                    <a:moveTo>
                      <a:pt x="13" y="4"/>
                    </a:moveTo>
                    <a:cubicBezTo>
                      <a:pt x="14" y="5"/>
                      <a:pt x="15" y="6"/>
                      <a:pt x="16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1" y="13"/>
                      <a:pt x="7" y="12"/>
                      <a:pt x="4" y="11"/>
                    </a:cubicBezTo>
                    <a:cubicBezTo>
                      <a:pt x="2" y="9"/>
                      <a:pt x="1" y="8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6" y="0"/>
                      <a:pt x="13" y="4"/>
                    </a:cubicBezTo>
                    <a:close/>
                    <a:moveTo>
                      <a:pt x="14" y="7"/>
                    </a:moveTo>
                    <a:cubicBezTo>
                      <a:pt x="13" y="7"/>
                      <a:pt x="13" y="6"/>
                      <a:pt x="12" y="6"/>
                    </a:cubicBezTo>
                    <a:cubicBezTo>
                      <a:pt x="7" y="3"/>
                      <a:pt x="4" y="6"/>
                      <a:pt x="2" y="7"/>
                    </a:cubicBezTo>
                    <a:cubicBezTo>
                      <a:pt x="3" y="8"/>
                      <a:pt x="4" y="8"/>
                      <a:pt x="5" y="9"/>
                    </a:cubicBezTo>
                    <a:cubicBezTo>
                      <a:pt x="8" y="11"/>
                      <a:pt x="11" y="10"/>
                      <a:pt x="14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8" name="Freeform 1404"/>
              <p:cNvSpPr>
                <a:spLocks noEditPoints="1"/>
              </p:cNvSpPr>
              <p:nvPr/>
            </p:nvSpPr>
            <p:spPr bwMode="auto">
              <a:xfrm>
                <a:off x="2955" y="2398"/>
                <a:ext cx="21" cy="27"/>
              </a:xfrm>
              <a:custGeom>
                <a:avLst/>
                <a:gdLst>
                  <a:gd name="T0" fmla="*/ 10 w 11"/>
                  <a:gd name="T1" fmla="*/ 0 h 14"/>
                  <a:gd name="T2" fmla="*/ 10 w 11"/>
                  <a:gd name="T3" fmla="*/ 1 h 14"/>
                  <a:gd name="T4" fmla="*/ 9 w 11"/>
                  <a:gd name="T5" fmla="*/ 10 h 14"/>
                  <a:gd name="T6" fmla="*/ 2 w 11"/>
                  <a:gd name="T7" fmla="*/ 14 h 14"/>
                  <a:gd name="T8" fmla="*/ 2 w 11"/>
                  <a:gd name="T9" fmla="*/ 14 h 14"/>
                  <a:gd name="T10" fmla="*/ 1 w 11"/>
                  <a:gd name="T11" fmla="*/ 13 h 14"/>
                  <a:gd name="T12" fmla="*/ 2 w 11"/>
                  <a:gd name="T13" fmla="*/ 5 h 14"/>
                  <a:gd name="T14" fmla="*/ 9 w 11"/>
                  <a:gd name="T15" fmla="*/ 0 h 14"/>
                  <a:gd name="T16" fmla="*/ 10 w 11"/>
                  <a:gd name="T17" fmla="*/ 0 h 14"/>
                  <a:gd name="T18" fmla="*/ 3 w 11"/>
                  <a:gd name="T19" fmla="*/ 12 h 14"/>
                  <a:gd name="T20" fmla="*/ 8 w 11"/>
                  <a:gd name="T21" fmla="*/ 9 h 14"/>
                  <a:gd name="T22" fmla="*/ 9 w 11"/>
                  <a:gd name="T23" fmla="*/ 2 h 14"/>
                  <a:gd name="T24" fmla="*/ 4 w 11"/>
                  <a:gd name="T25" fmla="*/ 6 h 14"/>
                  <a:gd name="T26" fmla="*/ 3 w 11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4">
                    <a:moveTo>
                      <a:pt x="10" y="0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1" y="5"/>
                      <a:pt x="11" y="8"/>
                      <a:pt x="9" y="10"/>
                    </a:cubicBezTo>
                    <a:cubicBezTo>
                      <a:pt x="7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0" y="9"/>
                      <a:pt x="2" y="5"/>
                    </a:cubicBezTo>
                    <a:cubicBezTo>
                      <a:pt x="3" y="3"/>
                      <a:pt x="6" y="1"/>
                      <a:pt x="9" y="0"/>
                    </a:cubicBezTo>
                    <a:lnTo>
                      <a:pt x="10" y="0"/>
                    </a:lnTo>
                    <a:close/>
                    <a:moveTo>
                      <a:pt x="3" y="12"/>
                    </a:moveTo>
                    <a:cubicBezTo>
                      <a:pt x="4" y="12"/>
                      <a:pt x="6" y="11"/>
                      <a:pt x="8" y="9"/>
                    </a:cubicBezTo>
                    <a:cubicBezTo>
                      <a:pt x="9" y="7"/>
                      <a:pt x="9" y="5"/>
                      <a:pt x="9" y="2"/>
                    </a:cubicBezTo>
                    <a:cubicBezTo>
                      <a:pt x="6" y="3"/>
                      <a:pt x="4" y="4"/>
                      <a:pt x="4" y="6"/>
                    </a:cubicBezTo>
                    <a:cubicBezTo>
                      <a:pt x="2" y="8"/>
                      <a:pt x="3" y="11"/>
                      <a:pt x="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9" name="Freeform 1405"/>
              <p:cNvSpPr>
                <a:spLocks noEditPoints="1"/>
              </p:cNvSpPr>
              <p:nvPr/>
            </p:nvSpPr>
            <p:spPr bwMode="auto">
              <a:xfrm>
                <a:off x="2941" y="2396"/>
                <a:ext cx="27" cy="29"/>
              </a:xfrm>
              <a:custGeom>
                <a:avLst/>
                <a:gdLst>
                  <a:gd name="T0" fmla="*/ 6 w 14"/>
                  <a:gd name="T1" fmla="*/ 2 h 15"/>
                  <a:gd name="T2" fmla="*/ 10 w 14"/>
                  <a:gd name="T3" fmla="*/ 14 h 15"/>
                  <a:gd name="T4" fmla="*/ 10 w 14"/>
                  <a:gd name="T5" fmla="*/ 15 h 15"/>
                  <a:gd name="T6" fmla="*/ 9 w 14"/>
                  <a:gd name="T7" fmla="*/ 15 h 15"/>
                  <a:gd name="T8" fmla="*/ 6 w 14"/>
                  <a:gd name="T9" fmla="*/ 14 h 15"/>
                  <a:gd name="T10" fmla="*/ 1 w 14"/>
                  <a:gd name="T11" fmla="*/ 1 h 15"/>
                  <a:gd name="T12" fmla="*/ 2 w 14"/>
                  <a:gd name="T13" fmla="*/ 0 h 15"/>
                  <a:gd name="T14" fmla="*/ 2 w 14"/>
                  <a:gd name="T15" fmla="*/ 1 h 15"/>
                  <a:gd name="T16" fmla="*/ 6 w 14"/>
                  <a:gd name="T17" fmla="*/ 2 h 15"/>
                  <a:gd name="T18" fmla="*/ 9 w 14"/>
                  <a:gd name="T19" fmla="*/ 13 h 15"/>
                  <a:gd name="T20" fmla="*/ 5 w 14"/>
                  <a:gd name="T21" fmla="*/ 4 h 15"/>
                  <a:gd name="T22" fmla="*/ 3 w 14"/>
                  <a:gd name="T23" fmla="*/ 3 h 15"/>
                  <a:gd name="T24" fmla="*/ 7 w 14"/>
                  <a:gd name="T25" fmla="*/ 12 h 15"/>
                  <a:gd name="T26" fmla="*/ 9 w 14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5">
                    <a:moveTo>
                      <a:pt x="6" y="2"/>
                    </a:moveTo>
                    <a:cubicBezTo>
                      <a:pt x="14" y="6"/>
                      <a:pt x="10" y="14"/>
                      <a:pt x="10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8" y="15"/>
                      <a:pt x="6" y="14"/>
                    </a:cubicBezTo>
                    <a:cubicBezTo>
                      <a:pt x="4" y="12"/>
                      <a:pt x="0" y="9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1"/>
                      <a:pt x="5" y="2"/>
                      <a:pt x="6" y="2"/>
                    </a:cubicBezTo>
                    <a:close/>
                    <a:moveTo>
                      <a:pt x="9" y="13"/>
                    </a:moveTo>
                    <a:cubicBezTo>
                      <a:pt x="9" y="11"/>
                      <a:pt x="10" y="6"/>
                      <a:pt x="5" y="4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2" y="8"/>
                      <a:pt x="5" y="11"/>
                      <a:pt x="7" y="12"/>
                    </a:cubicBezTo>
                    <a:cubicBezTo>
                      <a:pt x="8" y="13"/>
                      <a:pt x="8" y="13"/>
                      <a:pt x="9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0" name="Freeform 1406"/>
              <p:cNvSpPr>
                <a:spLocks noEditPoints="1"/>
              </p:cNvSpPr>
              <p:nvPr/>
            </p:nvSpPr>
            <p:spPr bwMode="auto">
              <a:xfrm>
                <a:off x="2930" y="2412"/>
                <a:ext cx="31" cy="23"/>
              </a:xfrm>
              <a:custGeom>
                <a:avLst/>
                <a:gdLst>
                  <a:gd name="T0" fmla="*/ 12 w 16"/>
                  <a:gd name="T1" fmla="*/ 2 h 12"/>
                  <a:gd name="T2" fmla="*/ 16 w 16"/>
                  <a:gd name="T3" fmla="*/ 5 h 12"/>
                  <a:gd name="T4" fmla="*/ 16 w 16"/>
                  <a:gd name="T5" fmla="*/ 6 h 12"/>
                  <a:gd name="T6" fmla="*/ 16 w 16"/>
                  <a:gd name="T7" fmla="*/ 7 h 12"/>
                  <a:gd name="T8" fmla="*/ 4 w 16"/>
                  <a:gd name="T9" fmla="*/ 9 h 12"/>
                  <a:gd name="T10" fmla="*/ 0 w 16"/>
                  <a:gd name="T11" fmla="*/ 6 h 12"/>
                  <a:gd name="T12" fmla="*/ 0 w 16"/>
                  <a:gd name="T13" fmla="*/ 6 h 12"/>
                  <a:gd name="T14" fmla="*/ 0 w 16"/>
                  <a:gd name="T15" fmla="*/ 5 h 12"/>
                  <a:gd name="T16" fmla="*/ 12 w 16"/>
                  <a:gd name="T17" fmla="*/ 2 h 12"/>
                  <a:gd name="T18" fmla="*/ 14 w 16"/>
                  <a:gd name="T19" fmla="*/ 6 h 12"/>
                  <a:gd name="T20" fmla="*/ 12 w 16"/>
                  <a:gd name="T21" fmla="*/ 4 h 12"/>
                  <a:gd name="T22" fmla="*/ 2 w 16"/>
                  <a:gd name="T23" fmla="*/ 6 h 12"/>
                  <a:gd name="T24" fmla="*/ 4 w 16"/>
                  <a:gd name="T25" fmla="*/ 7 h 12"/>
                  <a:gd name="T26" fmla="*/ 14 w 16"/>
                  <a:gd name="T2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2">
                    <a:moveTo>
                      <a:pt x="12" y="2"/>
                    </a:moveTo>
                    <a:cubicBezTo>
                      <a:pt x="15" y="3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1" y="12"/>
                      <a:pt x="4" y="9"/>
                    </a:cubicBezTo>
                    <a:cubicBezTo>
                      <a:pt x="2" y="8"/>
                      <a:pt x="1" y="7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6" y="0"/>
                      <a:pt x="10" y="1"/>
                      <a:pt x="12" y="2"/>
                    </a:cubicBezTo>
                    <a:close/>
                    <a:moveTo>
                      <a:pt x="14" y="6"/>
                    </a:moveTo>
                    <a:cubicBezTo>
                      <a:pt x="14" y="5"/>
                      <a:pt x="13" y="4"/>
                      <a:pt x="12" y="4"/>
                    </a:cubicBezTo>
                    <a:cubicBezTo>
                      <a:pt x="9" y="2"/>
                      <a:pt x="6" y="3"/>
                      <a:pt x="2" y="6"/>
                    </a:cubicBezTo>
                    <a:cubicBezTo>
                      <a:pt x="3" y="6"/>
                      <a:pt x="4" y="7"/>
                      <a:pt x="4" y="7"/>
                    </a:cubicBezTo>
                    <a:cubicBezTo>
                      <a:pt x="9" y="10"/>
                      <a:pt x="13" y="7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1" name="Freeform 1407"/>
              <p:cNvSpPr>
                <a:spLocks noEditPoints="1"/>
              </p:cNvSpPr>
              <p:nvPr/>
            </p:nvSpPr>
            <p:spPr bwMode="auto">
              <a:xfrm>
                <a:off x="2829" y="2476"/>
                <a:ext cx="21" cy="27"/>
              </a:xfrm>
              <a:custGeom>
                <a:avLst/>
                <a:gdLst>
                  <a:gd name="T0" fmla="*/ 9 w 11"/>
                  <a:gd name="T1" fmla="*/ 0 h 14"/>
                  <a:gd name="T2" fmla="*/ 10 w 11"/>
                  <a:gd name="T3" fmla="*/ 1 h 14"/>
                  <a:gd name="T4" fmla="*/ 9 w 11"/>
                  <a:gd name="T5" fmla="*/ 8 h 14"/>
                  <a:gd name="T6" fmla="*/ 2 w 11"/>
                  <a:gd name="T7" fmla="*/ 14 h 14"/>
                  <a:gd name="T8" fmla="*/ 1 w 11"/>
                  <a:gd name="T9" fmla="*/ 14 h 14"/>
                  <a:gd name="T10" fmla="*/ 1 w 11"/>
                  <a:gd name="T11" fmla="*/ 13 h 14"/>
                  <a:gd name="T12" fmla="*/ 2 w 11"/>
                  <a:gd name="T13" fmla="*/ 4 h 14"/>
                  <a:gd name="T14" fmla="*/ 9 w 11"/>
                  <a:gd name="T15" fmla="*/ 0 h 14"/>
                  <a:gd name="T16" fmla="*/ 2 w 11"/>
                  <a:gd name="T17" fmla="*/ 12 h 14"/>
                  <a:gd name="T18" fmla="*/ 7 w 11"/>
                  <a:gd name="T19" fmla="*/ 8 h 14"/>
                  <a:gd name="T20" fmla="*/ 8 w 11"/>
                  <a:gd name="T21" fmla="*/ 2 h 14"/>
                  <a:gd name="T22" fmla="*/ 3 w 11"/>
                  <a:gd name="T23" fmla="*/ 5 h 14"/>
                  <a:gd name="T24" fmla="*/ 2 w 11"/>
                  <a:gd name="T2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4">
                    <a:moveTo>
                      <a:pt x="9" y="0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1" y="5"/>
                      <a:pt x="9" y="8"/>
                    </a:cubicBezTo>
                    <a:cubicBezTo>
                      <a:pt x="8" y="11"/>
                      <a:pt x="5" y="13"/>
                      <a:pt x="2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9"/>
                      <a:pt x="0" y="6"/>
                      <a:pt x="2" y="4"/>
                    </a:cubicBezTo>
                    <a:cubicBezTo>
                      <a:pt x="4" y="0"/>
                      <a:pt x="9" y="0"/>
                      <a:pt x="9" y="0"/>
                    </a:cubicBezTo>
                    <a:close/>
                    <a:moveTo>
                      <a:pt x="2" y="12"/>
                    </a:moveTo>
                    <a:cubicBezTo>
                      <a:pt x="5" y="11"/>
                      <a:pt x="6" y="10"/>
                      <a:pt x="7" y="8"/>
                    </a:cubicBezTo>
                    <a:cubicBezTo>
                      <a:pt x="9" y="5"/>
                      <a:pt x="8" y="3"/>
                      <a:pt x="8" y="2"/>
                    </a:cubicBezTo>
                    <a:cubicBezTo>
                      <a:pt x="7" y="2"/>
                      <a:pt x="5" y="3"/>
                      <a:pt x="3" y="5"/>
                    </a:cubicBezTo>
                    <a:cubicBezTo>
                      <a:pt x="2" y="7"/>
                      <a:pt x="2" y="9"/>
                      <a:pt x="2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2" name="Freeform 1408"/>
              <p:cNvSpPr>
                <a:spLocks noEditPoints="1"/>
              </p:cNvSpPr>
              <p:nvPr/>
            </p:nvSpPr>
            <p:spPr bwMode="auto">
              <a:xfrm>
                <a:off x="2836" y="2476"/>
                <a:ext cx="28" cy="27"/>
              </a:xfrm>
              <a:custGeom>
                <a:avLst/>
                <a:gdLst>
                  <a:gd name="T0" fmla="*/ 8 w 14"/>
                  <a:gd name="T1" fmla="*/ 1 h 14"/>
                  <a:gd name="T2" fmla="*/ 13 w 14"/>
                  <a:gd name="T3" fmla="*/ 14 h 14"/>
                  <a:gd name="T4" fmla="*/ 12 w 14"/>
                  <a:gd name="T5" fmla="*/ 14 h 14"/>
                  <a:gd name="T6" fmla="*/ 11 w 14"/>
                  <a:gd name="T7" fmla="*/ 14 h 14"/>
                  <a:gd name="T8" fmla="*/ 8 w 14"/>
                  <a:gd name="T9" fmla="*/ 13 h 14"/>
                  <a:gd name="T10" fmla="*/ 4 w 14"/>
                  <a:gd name="T11" fmla="*/ 1 h 14"/>
                  <a:gd name="T12" fmla="*/ 4 w 14"/>
                  <a:gd name="T13" fmla="*/ 0 h 14"/>
                  <a:gd name="T14" fmla="*/ 5 w 14"/>
                  <a:gd name="T15" fmla="*/ 0 h 14"/>
                  <a:gd name="T16" fmla="*/ 8 w 14"/>
                  <a:gd name="T17" fmla="*/ 1 h 14"/>
                  <a:gd name="T18" fmla="*/ 11 w 14"/>
                  <a:gd name="T19" fmla="*/ 12 h 14"/>
                  <a:gd name="T20" fmla="*/ 7 w 14"/>
                  <a:gd name="T21" fmla="*/ 3 h 14"/>
                  <a:gd name="T22" fmla="*/ 5 w 14"/>
                  <a:gd name="T23" fmla="*/ 2 h 14"/>
                  <a:gd name="T24" fmla="*/ 9 w 14"/>
                  <a:gd name="T25" fmla="*/ 11 h 14"/>
                  <a:gd name="T26" fmla="*/ 11 w 14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4">
                    <a:moveTo>
                      <a:pt x="8" y="1"/>
                    </a:moveTo>
                    <a:cubicBezTo>
                      <a:pt x="10" y="2"/>
                      <a:pt x="14" y="6"/>
                      <a:pt x="13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3"/>
                      <a:pt x="8" y="13"/>
                    </a:cubicBezTo>
                    <a:cubicBezTo>
                      <a:pt x="0" y="9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6" y="0"/>
                      <a:pt x="8" y="1"/>
                    </a:cubicBezTo>
                    <a:close/>
                    <a:moveTo>
                      <a:pt x="11" y="12"/>
                    </a:moveTo>
                    <a:cubicBezTo>
                      <a:pt x="12" y="7"/>
                      <a:pt x="9" y="4"/>
                      <a:pt x="7" y="3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5" y="4"/>
                      <a:pt x="4" y="8"/>
                      <a:pt x="9" y="11"/>
                    </a:cubicBezTo>
                    <a:cubicBezTo>
                      <a:pt x="10" y="12"/>
                      <a:pt x="10" y="12"/>
                      <a:pt x="11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3" name="Freeform 1409"/>
              <p:cNvSpPr>
                <a:spLocks noEditPoints="1"/>
              </p:cNvSpPr>
              <p:nvPr/>
            </p:nvSpPr>
            <p:spPr bwMode="auto">
              <a:xfrm>
                <a:off x="2844" y="2464"/>
                <a:ext cx="31" cy="25"/>
              </a:xfrm>
              <a:custGeom>
                <a:avLst/>
                <a:gdLst>
                  <a:gd name="T0" fmla="*/ 12 w 16"/>
                  <a:gd name="T1" fmla="*/ 4 h 13"/>
                  <a:gd name="T2" fmla="*/ 16 w 16"/>
                  <a:gd name="T3" fmla="*/ 6 h 13"/>
                  <a:gd name="T4" fmla="*/ 16 w 16"/>
                  <a:gd name="T5" fmla="*/ 7 h 13"/>
                  <a:gd name="T6" fmla="*/ 16 w 16"/>
                  <a:gd name="T7" fmla="*/ 8 h 13"/>
                  <a:gd name="T8" fmla="*/ 4 w 16"/>
                  <a:gd name="T9" fmla="*/ 11 h 13"/>
                  <a:gd name="T10" fmla="*/ 0 w 16"/>
                  <a:gd name="T11" fmla="*/ 7 h 13"/>
                  <a:gd name="T12" fmla="*/ 0 w 16"/>
                  <a:gd name="T13" fmla="*/ 7 h 13"/>
                  <a:gd name="T14" fmla="*/ 0 w 16"/>
                  <a:gd name="T15" fmla="*/ 6 h 13"/>
                  <a:gd name="T16" fmla="*/ 12 w 16"/>
                  <a:gd name="T17" fmla="*/ 4 h 13"/>
                  <a:gd name="T18" fmla="*/ 14 w 16"/>
                  <a:gd name="T19" fmla="*/ 7 h 13"/>
                  <a:gd name="T20" fmla="*/ 12 w 16"/>
                  <a:gd name="T21" fmla="*/ 6 h 13"/>
                  <a:gd name="T22" fmla="*/ 2 w 16"/>
                  <a:gd name="T23" fmla="*/ 7 h 13"/>
                  <a:gd name="T24" fmla="*/ 4 w 16"/>
                  <a:gd name="T25" fmla="*/ 9 h 13"/>
                  <a:gd name="T26" fmla="*/ 14 w 16"/>
                  <a:gd name="T2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3">
                    <a:moveTo>
                      <a:pt x="12" y="4"/>
                    </a:moveTo>
                    <a:cubicBezTo>
                      <a:pt x="14" y="5"/>
                      <a:pt x="15" y="6"/>
                      <a:pt x="16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0" y="13"/>
                      <a:pt x="6" y="12"/>
                      <a:pt x="4" y="11"/>
                    </a:cubicBezTo>
                    <a:cubicBezTo>
                      <a:pt x="1" y="9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5" y="0"/>
                      <a:pt x="12" y="4"/>
                    </a:cubicBezTo>
                    <a:close/>
                    <a:moveTo>
                      <a:pt x="14" y="7"/>
                    </a:moveTo>
                    <a:cubicBezTo>
                      <a:pt x="13" y="7"/>
                      <a:pt x="12" y="6"/>
                      <a:pt x="12" y="6"/>
                    </a:cubicBezTo>
                    <a:cubicBezTo>
                      <a:pt x="7" y="3"/>
                      <a:pt x="3" y="6"/>
                      <a:pt x="2" y="7"/>
                    </a:cubicBezTo>
                    <a:cubicBezTo>
                      <a:pt x="2" y="8"/>
                      <a:pt x="3" y="8"/>
                      <a:pt x="4" y="9"/>
                    </a:cubicBezTo>
                    <a:cubicBezTo>
                      <a:pt x="7" y="11"/>
                      <a:pt x="10" y="10"/>
                      <a:pt x="14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4" name="Freeform 1410"/>
              <p:cNvSpPr>
                <a:spLocks noEditPoints="1"/>
              </p:cNvSpPr>
              <p:nvPr/>
            </p:nvSpPr>
            <p:spPr bwMode="auto">
              <a:xfrm>
                <a:off x="2842" y="2452"/>
                <a:ext cx="22" cy="28"/>
              </a:xfrm>
              <a:custGeom>
                <a:avLst/>
                <a:gdLst>
                  <a:gd name="T0" fmla="*/ 10 w 11"/>
                  <a:gd name="T1" fmla="*/ 0 h 14"/>
                  <a:gd name="T2" fmla="*/ 10 w 11"/>
                  <a:gd name="T3" fmla="*/ 0 h 14"/>
                  <a:gd name="T4" fmla="*/ 9 w 11"/>
                  <a:gd name="T5" fmla="*/ 10 h 14"/>
                  <a:gd name="T6" fmla="*/ 2 w 11"/>
                  <a:gd name="T7" fmla="*/ 14 h 14"/>
                  <a:gd name="T8" fmla="*/ 1 w 11"/>
                  <a:gd name="T9" fmla="*/ 14 h 14"/>
                  <a:gd name="T10" fmla="*/ 1 w 11"/>
                  <a:gd name="T11" fmla="*/ 13 h 14"/>
                  <a:gd name="T12" fmla="*/ 2 w 11"/>
                  <a:gd name="T13" fmla="*/ 5 h 14"/>
                  <a:gd name="T14" fmla="*/ 9 w 11"/>
                  <a:gd name="T15" fmla="*/ 0 h 14"/>
                  <a:gd name="T16" fmla="*/ 10 w 11"/>
                  <a:gd name="T17" fmla="*/ 0 h 14"/>
                  <a:gd name="T18" fmla="*/ 2 w 11"/>
                  <a:gd name="T19" fmla="*/ 12 h 14"/>
                  <a:gd name="T20" fmla="*/ 7 w 11"/>
                  <a:gd name="T21" fmla="*/ 9 h 14"/>
                  <a:gd name="T22" fmla="*/ 8 w 11"/>
                  <a:gd name="T23" fmla="*/ 2 h 14"/>
                  <a:gd name="T24" fmla="*/ 3 w 11"/>
                  <a:gd name="T25" fmla="*/ 6 h 14"/>
                  <a:gd name="T26" fmla="*/ 2 w 11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4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1" y="5"/>
                      <a:pt x="10" y="8"/>
                      <a:pt x="9" y="10"/>
                    </a:cubicBezTo>
                    <a:cubicBezTo>
                      <a:pt x="6" y="13"/>
                      <a:pt x="2" y="14"/>
                      <a:pt x="2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0" y="9"/>
                      <a:pt x="2" y="5"/>
                    </a:cubicBezTo>
                    <a:cubicBezTo>
                      <a:pt x="3" y="3"/>
                      <a:pt x="5" y="1"/>
                      <a:pt x="9" y="0"/>
                    </a:cubicBezTo>
                    <a:lnTo>
                      <a:pt x="10" y="0"/>
                    </a:lnTo>
                    <a:close/>
                    <a:moveTo>
                      <a:pt x="2" y="12"/>
                    </a:moveTo>
                    <a:cubicBezTo>
                      <a:pt x="4" y="12"/>
                      <a:pt x="6" y="11"/>
                      <a:pt x="7" y="9"/>
                    </a:cubicBezTo>
                    <a:cubicBezTo>
                      <a:pt x="9" y="7"/>
                      <a:pt x="9" y="5"/>
                      <a:pt x="8" y="2"/>
                    </a:cubicBezTo>
                    <a:cubicBezTo>
                      <a:pt x="6" y="3"/>
                      <a:pt x="4" y="4"/>
                      <a:pt x="3" y="6"/>
                    </a:cubicBezTo>
                    <a:cubicBezTo>
                      <a:pt x="2" y="8"/>
                      <a:pt x="2" y="11"/>
                      <a:pt x="2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4" name="Group 1612"/>
            <p:cNvGrpSpPr/>
            <p:nvPr/>
          </p:nvGrpSpPr>
          <p:grpSpPr bwMode="auto">
            <a:xfrm>
              <a:off x="2681" y="2255"/>
              <a:ext cx="1581" cy="909"/>
              <a:chOff x="2681" y="2255"/>
              <a:chExt cx="1581" cy="909"/>
            </a:xfrm>
          </p:grpSpPr>
          <p:sp>
            <p:nvSpPr>
              <p:cNvPr id="1425" name="Freeform 1412"/>
              <p:cNvSpPr>
                <a:spLocks noEditPoints="1"/>
              </p:cNvSpPr>
              <p:nvPr/>
            </p:nvSpPr>
            <p:spPr bwMode="auto">
              <a:xfrm>
                <a:off x="2827" y="2451"/>
                <a:ext cx="27" cy="29"/>
              </a:xfrm>
              <a:custGeom>
                <a:avLst/>
                <a:gdLst>
                  <a:gd name="T0" fmla="*/ 6 w 14"/>
                  <a:gd name="T1" fmla="*/ 2 h 15"/>
                  <a:gd name="T2" fmla="*/ 11 w 14"/>
                  <a:gd name="T3" fmla="*/ 14 h 15"/>
                  <a:gd name="T4" fmla="*/ 10 w 14"/>
                  <a:gd name="T5" fmla="*/ 15 h 15"/>
                  <a:gd name="T6" fmla="*/ 10 w 14"/>
                  <a:gd name="T7" fmla="*/ 15 h 15"/>
                  <a:gd name="T8" fmla="*/ 7 w 14"/>
                  <a:gd name="T9" fmla="*/ 14 h 15"/>
                  <a:gd name="T10" fmla="*/ 2 w 14"/>
                  <a:gd name="T11" fmla="*/ 1 h 15"/>
                  <a:gd name="T12" fmla="*/ 2 w 14"/>
                  <a:gd name="T13" fmla="*/ 0 h 15"/>
                  <a:gd name="T14" fmla="*/ 3 w 14"/>
                  <a:gd name="T15" fmla="*/ 1 h 15"/>
                  <a:gd name="T16" fmla="*/ 6 w 14"/>
                  <a:gd name="T17" fmla="*/ 2 h 15"/>
                  <a:gd name="T18" fmla="*/ 9 w 14"/>
                  <a:gd name="T19" fmla="*/ 13 h 15"/>
                  <a:gd name="T20" fmla="*/ 6 w 14"/>
                  <a:gd name="T21" fmla="*/ 4 h 15"/>
                  <a:gd name="T22" fmla="*/ 3 w 14"/>
                  <a:gd name="T23" fmla="*/ 3 h 15"/>
                  <a:gd name="T24" fmla="*/ 8 w 14"/>
                  <a:gd name="T25" fmla="*/ 12 h 15"/>
                  <a:gd name="T26" fmla="*/ 9 w 14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5">
                    <a:moveTo>
                      <a:pt x="6" y="2"/>
                    </a:moveTo>
                    <a:cubicBezTo>
                      <a:pt x="14" y="6"/>
                      <a:pt x="11" y="14"/>
                      <a:pt x="11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8" y="15"/>
                      <a:pt x="7" y="14"/>
                    </a:cubicBezTo>
                    <a:cubicBezTo>
                      <a:pt x="4" y="12"/>
                      <a:pt x="0" y="9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5" y="1"/>
                      <a:pt x="6" y="2"/>
                    </a:cubicBezTo>
                    <a:close/>
                    <a:moveTo>
                      <a:pt x="9" y="13"/>
                    </a:moveTo>
                    <a:cubicBezTo>
                      <a:pt x="10" y="11"/>
                      <a:pt x="11" y="6"/>
                      <a:pt x="6" y="4"/>
                    </a:cubicBezTo>
                    <a:cubicBezTo>
                      <a:pt x="5" y="3"/>
                      <a:pt x="4" y="3"/>
                      <a:pt x="3" y="3"/>
                    </a:cubicBezTo>
                    <a:cubicBezTo>
                      <a:pt x="3" y="8"/>
                      <a:pt x="5" y="11"/>
                      <a:pt x="8" y="12"/>
                    </a:cubicBezTo>
                    <a:cubicBezTo>
                      <a:pt x="8" y="13"/>
                      <a:pt x="9" y="13"/>
                      <a:pt x="9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6" name="Freeform 1413"/>
              <p:cNvSpPr>
                <a:spLocks noEditPoints="1"/>
              </p:cNvSpPr>
              <p:nvPr/>
            </p:nvSpPr>
            <p:spPr bwMode="auto">
              <a:xfrm>
                <a:off x="2815" y="2466"/>
                <a:ext cx="33" cy="23"/>
              </a:xfrm>
              <a:custGeom>
                <a:avLst/>
                <a:gdLst>
                  <a:gd name="T0" fmla="*/ 13 w 17"/>
                  <a:gd name="T1" fmla="*/ 2 h 12"/>
                  <a:gd name="T2" fmla="*/ 16 w 17"/>
                  <a:gd name="T3" fmla="*/ 5 h 12"/>
                  <a:gd name="T4" fmla="*/ 17 w 17"/>
                  <a:gd name="T5" fmla="*/ 6 h 12"/>
                  <a:gd name="T6" fmla="*/ 16 w 17"/>
                  <a:gd name="T7" fmla="*/ 6 h 12"/>
                  <a:gd name="T8" fmla="*/ 4 w 17"/>
                  <a:gd name="T9" fmla="*/ 9 h 12"/>
                  <a:gd name="T10" fmla="*/ 1 w 17"/>
                  <a:gd name="T11" fmla="*/ 6 h 12"/>
                  <a:gd name="T12" fmla="*/ 0 w 17"/>
                  <a:gd name="T13" fmla="*/ 6 h 12"/>
                  <a:gd name="T14" fmla="*/ 1 w 17"/>
                  <a:gd name="T15" fmla="*/ 5 h 12"/>
                  <a:gd name="T16" fmla="*/ 13 w 17"/>
                  <a:gd name="T17" fmla="*/ 2 h 12"/>
                  <a:gd name="T18" fmla="*/ 15 w 17"/>
                  <a:gd name="T19" fmla="*/ 6 h 12"/>
                  <a:gd name="T20" fmla="*/ 12 w 17"/>
                  <a:gd name="T21" fmla="*/ 4 h 12"/>
                  <a:gd name="T22" fmla="*/ 3 w 17"/>
                  <a:gd name="T23" fmla="*/ 6 h 12"/>
                  <a:gd name="T24" fmla="*/ 5 w 17"/>
                  <a:gd name="T25" fmla="*/ 7 h 12"/>
                  <a:gd name="T26" fmla="*/ 15 w 17"/>
                  <a:gd name="T2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2">
                    <a:moveTo>
                      <a:pt x="13" y="2"/>
                    </a:moveTo>
                    <a:cubicBezTo>
                      <a:pt x="15" y="3"/>
                      <a:pt x="16" y="5"/>
                      <a:pt x="16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7"/>
                      <a:pt x="11" y="12"/>
                      <a:pt x="4" y="9"/>
                    </a:cubicBezTo>
                    <a:cubicBezTo>
                      <a:pt x="3" y="8"/>
                      <a:pt x="2" y="7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6" y="0"/>
                      <a:pt x="10" y="1"/>
                      <a:pt x="13" y="2"/>
                    </a:cubicBezTo>
                    <a:close/>
                    <a:moveTo>
                      <a:pt x="15" y="6"/>
                    </a:moveTo>
                    <a:cubicBezTo>
                      <a:pt x="14" y="5"/>
                      <a:pt x="13" y="4"/>
                      <a:pt x="12" y="4"/>
                    </a:cubicBezTo>
                    <a:cubicBezTo>
                      <a:pt x="9" y="2"/>
                      <a:pt x="6" y="3"/>
                      <a:pt x="3" y="6"/>
                    </a:cubicBezTo>
                    <a:cubicBezTo>
                      <a:pt x="4" y="6"/>
                      <a:pt x="4" y="7"/>
                      <a:pt x="5" y="7"/>
                    </a:cubicBezTo>
                    <a:cubicBezTo>
                      <a:pt x="10" y="10"/>
                      <a:pt x="13" y="7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7" name="Freeform 1414"/>
              <p:cNvSpPr>
                <a:spLocks noEditPoints="1"/>
              </p:cNvSpPr>
              <p:nvPr/>
            </p:nvSpPr>
            <p:spPr bwMode="auto">
              <a:xfrm>
                <a:off x="2720" y="2526"/>
                <a:ext cx="21" cy="29"/>
              </a:xfrm>
              <a:custGeom>
                <a:avLst/>
                <a:gdLst>
                  <a:gd name="T0" fmla="*/ 10 w 11"/>
                  <a:gd name="T1" fmla="*/ 0 h 15"/>
                  <a:gd name="T2" fmla="*/ 10 w 11"/>
                  <a:gd name="T3" fmla="*/ 1 h 15"/>
                  <a:gd name="T4" fmla="*/ 9 w 11"/>
                  <a:gd name="T5" fmla="*/ 9 h 15"/>
                  <a:gd name="T6" fmla="*/ 2 w 11"/>
                  <a:gd name="T7" fmla="*/ 14 h 15"/>
                  <a:gd name="T8" fmla="*/ 1 w 11"/>
                  <a:gd name="T9" fmla="*/ 15 h 15"/>
                  <a:gd name="T10" fmla="*/ 1 w 11"/>
                  <a:gd name="T11" fmla="*/ 14 h 15"/>
                  <a:gd name="T12" fmla="*/ 2 w 11"/>
                  <a:gd name="T13" fmla="*/ 4 h 15"/>
                  <a:gd name="T14" fmla="*/ 9 w 11"/>
                  <a:gd name="T15" fmla="*/ 0 h 15"/>
                  <a:gd name="T16" fmla="*/ 10 w 11"/>
                  <a:gd name="T17" fmla="*/ 0 h 15"/>
                  <a:gd name="T18" fmla="*/ 2 w 11"/>
                  <a:gd name="T19" fmla="*/ 12 h 15"/>
                  <a:gd name="T20" fmla="*/ 8 w 11"/>
                  <a:gd name="T21" fmla="*/ 8 h 15"/>
                  <a:gd name="T22" fmla="*/ 8 w 11"/>
                  <a:gd name="T23" fmla="*/ 2 h 15"/>
                  <a:gd name="T24" fmla="*/ 3 w 11"/>
                  <a:gd name="T25" fmla="*/ 5 h 15"/>
                  <a:gd name="T26" fmla="*/ 2 w 11"/>
                  <a:gd name="T27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10" y="0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1" y="5"/>
                      <a:pt x="9" y="9"/>
                    </a:cubicBezTo>
                    <a:cubicBezTo>
                      <a:pt x="8" y="11"/>
                      <a:pt x="5" y="13"/>
                      <a:pt x="2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0"/>
                      <a:pt x="0" y="6"/>
                      <a:pt x="2" y="4"/>
                    </a:cubicBezTo>
                    <a:cubicBezTo>
                      <a:pt x="4" y="1"/>
                      <a:pt x="9" y="0"/>
                      <a:pt x="9" y="0"/>
                    </a:cubicBezTo>
                    <a:lnTo>
                      <a:pt x="10" y="0"/>
                    </a:lnTo>
                    <a:close/>
                    <a:moveTo>
                      <a:pt x="2" y="12"/>
                    </a:moveTo>
                    <a:cubicBezTo>
                      <a:pt x="5" y="11"/>
                      <a:pt x="7" y="10"/>
                      <a:pt x="8" y="8"/>
                    </a:cubicBezTo>
                    <a:cubicBezTo>
                      <a:pt x="9" y="6"/>
                      <a:pt x="9" y="3"/>
                      <a:pt x="8" y="2"/>
                    </a:cubicBezTo>
                    <a:cubicBezTo>
                      <a:pt x="7" y="2"/>
                      <a:pt x="5" y="3"/>
                      <a:pt x="3" y="5"/>
                    </a:cubicBezTo>
                    <a:cubicBezTo>
                      <a:pt x="2" y="7"/>
                      <a:pt x="2" y="9"/>
                      <a:pt x="2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8" name="Freeform 1415"/>
              <p:cNvSpPr>
                <a:spLocks noEditPoints="1"/>
              </p:cNvSpPr>
              <p:nvPr/>
            </p:nvSpPr>
            <p:spPr bwMode="auto">
              <a:xfrm>
                <a:off x="2728" y="2526"/>
                <a:ext cx="27" cy="29"/>
              </a:xfrm>
              <a:custGeom>
                <a:avLst/>
                <a:gdLst>
                  <a:gd name="T0" fmla="*/ 8 w 14"/>
                  <a:gd name="T1" fmla="*/ 1 h 15"/>
                  <a:gd name="T2" fmla="*/ 13 w 14"/>
                  <a:gd name="T3" fmla="*/ 14 h 15"/>
                  <a:gd name="T4" fmla="*/ 13 w 14"/>
                  <a:gd name="T5" fmla="*/ 15 h 15"/>
                  <a:gd name="T6" fmla="*/ 12 w 14"/>
                  <a:gd name="T7" fmla="*/ 15 h 15"/>
                  <a:gd name="T8" fmla="*/ 8 w 14"/>
                  <a:gd name="T9" fmla="*/ 13 h 15"/>
                  <a:gd name="T10" fmla="*/ 4 w 14"/>
                  <a:gd name="T11" fmla="*/ 1 h 15"/>
                  <a:gd name="T12" fmla="*/ 4 w 14"/>
                  <a:gd name="T13" fmla="*/ 0 h 15"/>
                  <a:gd name="T14" fmla="*/ 5 w 14"/>
                  <a:gd name="T15" fmla="*/ 0 h 15"/>
                  <a:gd name="T16" fmla="*/ 8 w 14"/>
                  <a:gd name="T17" fmla="*/ 1 h 15"/>
                  <a:gd name="T18" fmla="*/ 11 w 14"/>
                  <a:gd name="T19" fmla="*/ 13 h 15"/>
                  <a:gd name="T20" fmla="*/ 7 w 14"/>
                  <a:gd name="T21" fmla="*/ 3 h 15"/>
                  <a:gd name="T22" fmla="*/ 5 w 14"/>
                  <a:gd name="T23" fmla="*/ 2 h 15"/>
                  <a:gd name="T24" fmla="*/ 9 w 14"/>
                  <a:gd name="T25" fmla="*/ 12 h 15"/>
                  <a:gd name="T26" fmla="*/ 11 w 14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5">
                    <a:moveTo>
                      <a:pt x="8" y="1"/>
                    </a:moveTo>
                    <a:cubicBezTo>
                      <a:pt x="10" y="3"/>
                      <a:pt x="14" y="6"/>
                      <a:pt x="13" y="14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0" y="14"/>
                      <a:pt x="9" y="14"/>
                      <a:pt x="8" y="13"/>
                    </a:cubicBezTo>
                    <a:cubicBezTo>
                      <a:pt x="0" y="9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6" y="1"/>
                      <a:pt x="8" y="1"/>
                    </a:cubicBezTo>
                    <a:close/>
                    <a:moveTo>
                      <a:pt x="11" y="13"/>
                    </a:moveTo>
                    <a:cubicBezTo>
                      <a:pt x="12" y="7"/>
                      <a:pt x="9" y="4"/>
                      <a:pt x="7" y="3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5" y="4"/>
                      <a:pt x="4" y="9"/>
                      <a:pt x="9" y="12"/>
                    </a:cubicBezTo>
                    <a:cubicBezTo>
                      <a:pt x="10" y="12"/>
                      <a:pt x="10" y="12"/>
                      <a:pt x="11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9" name="Freeform 1416"/>
              <p:cNvSpPr>
                <a:spLocks noEditPoints="1"/>
              </p:cNvSpPr>
              <p:nvPr/>
            </p:nvSpPr>
            <p:spPr bwMode="auto">
              <a:xfrm>
                <a:off x="2736" y="2516"/>
                <a:ext cx="31" cy="24"/>
              </a:xfrm>
              <a:custGeom>
                <a:avLst/>
                <a:gdLst>
                  <a:gd name="T0" fmla="*/ 13 w 16"/>
                  <a:gd name="T1" fmla="*/ 4 h 12"/>
                  <a:gd name="T2" fmla="*/ 16 w 16"/>
                  <a:gd name="T3" fmla="*/ 6 h 12"/>
                  <a:gd name="T4" fmla="*/ 16 w 16"/>
                  <a:gd name="T5" fmla="*/ 6 h 12"/>
                  <a:gd name="T6" fmla="*/ 16 w 16"/>
                  <a:gd name="T7" fmla="*/ 7 h 12"/>
                  <a:gd name="T8" fmla="*/ 4 w 16"/>
                  <a:gd name="T9" fmla="*/ 10 h 12"/>
                  <a:gd name="T10" fmla="*/ 0 w 16"/>
                  <a:gd name="T11" fmla="*/ 7 h 12"/>
                  <a:gd name="T12" fmla="*/ 0 w 16"/>
                  <a:gd name="T13" fmla="*/ 6 h 12"/>
                  <a:gd name="T14" fmla="*/ 0 w 16"/>
                  <a:gd name="T15" fmla="*/ 6 h 12"/>
                  <a:gd name="T16" fmla="*/ 13 w 16"/>
                  <a:gd name="T17" fmla="*/ 4 h 12"/>
                  <a:gd name="T18" fmla="*/ 14 w 16"/>
                  <a:gd name="T19" fmla="*/ 6 h 12"/>
                  <a:gd name="T20" fmla="*/ 12 w 16"/>
                  <a:gd name="T21" fmla="*/ 5 h 12"/>
                  <a:gd name="T22" fmla="*/ 2 w 16"/>
                  <a:gd name="T23" fmla="*/ 6 h 12"/>
                  <a:gd name="T24" fmla="*/ 5 w 16"/>
                  <a:gd name="T25" fmla="*/ 8 h 12"/>
                  <a:gd name="T26" fmla="*/ 14 w 16"/>
                  <a:gd name="T2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2">
                    <a:moveTo>
                      <a:pt x="13" y="4"/>
                    </a:moveTo>
                    <a:cubicBezTo>
                      <a:pt x="14" y="4"/>
                      <a:pt x="15" y="5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1" y="12"/>
                      <a:pt x="6" y="11"/>
                      <a:pt x="4" y="10"/>
                    </a:cubicBezTo>
                    <a:cubicBezTo>
                      <a:pt x="2" y="9"/>
                      <a:pt x="0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6" y="0"/>
                      <a:pt x="13" y="4"/>
                    </a:cubicBezTo>
                    <a:close/>
                    <a:moveTo>
                      <a:pt x="14" y="6"/>
                    </a:moveTo>
                    <a:cubicBezTo>
                      <a:pt x="13" y="6"/>
                      <a:pt x="13" y="5"/>
                      <a:pt x="12" y="5"/>
                    </a:cubicBezTo>
                    <a:cubicBezTo>
                      <a:pt x="7" y="3"/>
                      <a:pt x="3" y="5"/>
                      <a:pt x="2" y="6"/>
                    </a:cubicBezTo>
                    <a:cubicBezTo>
                      <a:pt x="3" y="7"/>
                      <a:pt x="3" y="8"/>
                      <a:pt x="5" y="8"/>
                    </a:cubicBezTo>
                    <a:cubicBezTo>
                      <a:pt x="8" y="10"/>
                      <a:pt x="11" y="9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0" name="Freeform 1417"/>
              <p:cNvSpPr>
                <a:spLocks noEditPoints="1"/>
              </p:cNvSpPr>
              <p:nvPr/>
            </p:nvSpPr>
            <p:spPr bwMode="auto">
              <a:xfrm>
                <a:off x="2734" y="2503"/>
                <a:ext cx="21" cy="27"/>
              </a:xfrm>
              <a:custGeom>
                <a:avLst/>
                <a:gdLst>
                  <a:gd name="T0" fmla="*/ 10 w 11"/>
                  <a:gd name="T1" fmla="*/ 0 h 14"/>
                  <a:gd name="T2" fmla="*/ 10 w 11"/>
                  <a:gd name="T3" fmla="*/ 1 h 14"/>
                  <a:gd name="T4" fmla="*/ 9 w 11"/>
                  <a:gd name="T5" fmla="*/ 10 h 14"/>
                  <a:gd name="T6" fmla="*/ 2 w 11"/>
                  <a:gd name="T7" fmla="*/ 14 h 14"/>
                  <a:gd name="T8" fmla="*/ 1 w 11"/>
                  <a:gd name="T9" fmla="*/ 14 h 14"/>
                  <a:gd name="T10" fmla="*/ 1 w 11"/>
                  <a:gd name="T11" fmla="*/ 14 h 14"/>
                  <a:gd name="T12" fmla="*/ 2 w 11"/>
                  <a:gd name="T13" fmla="*/ 6 h 14"/>
                  <a:gd name="T14" fmla="*/ 9 w 11"/>
                  <a:gd name="T15" fmla="*/ 0 h 14"/>
                  <a:gd name="T16" fmla="*/ 10 w 11"/>
                  <a:gd name="T17" fmla="*/ 0 h 14"/>
                  <a:gd name="T18" fmla="*/ 3 w 11"/>
                  <a:gd name="T19" fmla="*/ 12 h 14"/>
                  <a:gd name="T20" fmla="*/ 8 w 11"/>
                  <a:gd name="T21" fmla="*/ 9 h 14"/>
                  <a:gd name="T22" fmla="*/ 9 w 11"/>
                  <a:gd name="T23" fmla="*/ 2 h 14"/>
                  <a:gd name="T24" fmla="*/ 3 w 11"/>
                  <a:gd name="T25" fmla="*/ 7 h 14"/>
                  <a:gd name="T26" fmla="*/ 3 w 11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4">
                    <a:moveTo>
                      <a:pt x="10" y="0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1" y="5"/>
                      <a:pt x="11" y="8"/>
                      <a:pt x="9" y="10"/>
                    </a:cubicBezTo>
                    <a:cubicBezTo>
                      <a:pt x="6" y="14"/>
                      <a:pt x="2" y="14"/>
                      <a:pt x="2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3"/>
                      <a:pt x="0" y="10"/>
                      <a:pt x="2" y="6"/>
                    </a:cubicBezTo>
                    <a:cubicBezTo>
                      <a:pt x="3" y="3"/>
                      <a:pt x="5" y="1"/>
                      <a:pt x="9" y="0"/>
                    </a:cubicBezTo>
                    <a:lnTo>
                      <a:pt x="10" y="0"/>
                    </a:lnTo>
                    <a:close/>
                    <a:moveTo>
                      <a:pt x="3" y="12"/>
                    </a:moveTo>
                    <a:cubicBezTo>
                      <a:pt x="4" y="12"/>
                      <a:pt x="6" y="11"/>
                      <a:pt x="8" y="9"/>
                    </a:cubicBezTo>
                    <a:cubicBezTo>
                      <a:pt x="9" y="8"/>
                      <a:pt x="9" y="5"/>
                      <a:pt x="9" y="2"/>
                    </a:cubicBezTo>
                    <a:cubicBezTo>
                      <a:pt x="6" y="3"/>
                      <a:pt x="4" y="5"/>
                      <a:pt x="3" y="7"/>
                    </a:cubicBezTo>
                    <a:cubicBezTo>
                      <a:pt x="2" y="9"/>
                      <a:pt x="2" y="11"/>
                      <a:pt x="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1" name="Freeform 1418"/>
              <p:cNvSpPr>
                <a:spLocks noEditPoints="1"/>
              </p:cNvSpPr>
              <p:nvPr/>
            </p:nvSpPr>
            <p:spPr bwMode="auto">
              <a:xfrm>
                <a:off x="2718" y="2503"/>
                <a:ext cx="29" cy="27"/>
              </a:xfrm>
              <a:custGeom>
                <a:avLst/>
                <a:gdLst>
                  <a:gd name="T0" fmla="*/ 7 w 15"/>
                  <a:gd name="T1" fmla="*/ 1 h 14"/>
                  <a:gd name="T2" fmla="*/ 11 w 15"/>
                  <a:gd name="T3" fmla="*/ 14 h 14"/>
                  <a:gd name="T4" fmla="*/ 10 w 15"/>
                  <a:gd name="T5" fmla="*/ 14 h 14"/>
                  <a:gd name="T6" fmla="*/ 10 w 15"/>
                  <a:gd name="T7" fmla="*/ 14 h 14"/>
                  <a:gd name="T8" fmla="*/ 7 w 15"/>
                  <a:gd name="T9" fmla="*/ 13 h 14"/>
                  <a:gd name="T10" fmla="*/ 2 w 15"/>
                  <a:gd name="T11" fmla="*/ 1 h 14"/>
                  <a:gd name="T12" fmla="*/ 2 w 15"/>
                  <a:gd name="T13" fmla="*/ 0 h 14"/>
                  <a:gd name="T14" fmla="*/ 3 w 15"/>
                  <a:gd name="T15" fmla="*/ 0 h 14"/>
                  <a:gd name="T16" fmla="*/ 7 w 15"/>
                  <a:gd name="T17" fmla="*/ 1 h 14"/>
                  <a:gd name="T18" fmla="*/ 9 w 15"/>
                  <a:gd name="T19" fmla="*/ 12 h 14"/>
                  <a:gd name="T20" fmla="*/ 6 w 15"/>
                  <a:gd name="T21" fmla="*/ 3 h 14"/>
                  <a:gd name="T22" fmla="*/ 4 w 15"/>
                  <a:gd name="T23" fmla="*/ 2 h 14"/>
                  <a:gd name="T24" fmla="*/ 8 w 15"/>
                  <a:gd name="T25" fmla="*/ 12 h 14"/>
                  <a:gd name="T26" fmla="*/ 9 w 15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4">
                    <a:moveTo>
                      <a:pt x="7" y="1"/>
                    </a:moveTo>
                    <a:cubicBezTo>
                      <a:pt x="15" y="6"/>
                      <a:pt x="11" y="14"/>
                      <a:pt x="11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9" y="14"/>
                      <a:pt x="7" y="13"/>
                    </a:cubicBezTo>
                    <a:cubicBezTo>
                      <a:pt x="5" y="12"/>
                      <a:pt x="0" y="8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6" y="1"/>
                      <a:pt x="7" y="1"/>
                    </a:cubicBezTo>
                    <a:close/>
                    <a:moveTo>
                      <a:pt x="9" y="12"/>
                    </a:moveTo>
                    <a:cubicBezTo>
                      <a:pt x="10" y="10"/>
                      <a:pt x="11" y="6"/>
                      <a:pt x="6" y="3"/>
                    </a:cubicBezTo>
                    <a:cubicBezTo>
                      <a:pt x="5" y="3"/>
                      <a:pt x="4" y="2"/>
                      <a:pt x="4" y="2"/>
                    </a:cubicBezTo>
                    <a:cubicBezTo>
                      <a:pt x="3" y="8"/>
                      <a:pt x="5" y="10"/>
                      <a:pt x="8" y="12"/>
                    </a:cubicBezTo>
                    <a:cubicBezTo>
                      <a:pt x="9" y="12"/>
                      <a:pt x="9" y="12"/>
                      <a:pt x="9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2" name="Freeform 1419"/>
              <p:cNvSpPr>
                <a:spLocks noEditPoints="1"/>
              </p:cNvSpPr>
              <p:nvPr/>
            </p:nvSpPr>
            <p:spPr bwMode="auto">
              <a:xfrm>
                <a:off x="2706" y="2518"/>
                <a:ext cx="33" cy="24"/>
              </a:xfrm>
              <a:custGeom>
                <a:avLst/>
                <a:gdLst>
                  <a:gd name="T0" fmla="*/ 13 w 17"/>
                  <a:gd name="T1" fmla="*/ 2 h 12"/>
                  <a:gd name="T2" fmla="*/ 17 w 17"/>
                  <a:gd name="T3" fmla="*/ 5 h 12"/>
                  <a:gd name="T4" fmla="*/ 17 w 17"/>
                  <a:gd name="T5" fmla="*/ 5 h 12"/>
                  <a:gd name="T6" fmla="*/ 17 w 17"/>
                  <a:gd name="T7" fmla="*/ 6 h 12"/>
                  <a:gd name="T8" fmla="*/ 4 w 17"/>
                  <a:gd name="T9" fmla="*/ 8 h 12"/>
                  <a:gd name="T10" fmla="*/ 1 w 17"/>
                  <a:gd name="T11" fmla="*/ 6 h 12"/>
                  <a:gd name="T12" fmla="*/ 0 w 17"/>
                  <a:gd name="T13" fmla="*/ 5 h 12"/>
                  <a:gd name="T14" fmla="*/ 1 w 17"/>
                  <a:gd name="T15" fmla="*/ 4 h 12"/>
                  <a:gd name="T16" fmla="*/ 13 w 17"/>
                  <a:gd name="T17" fmla="*/ 2 h 12"/>
                  <a:gd name="T18" fmla="*/ 15 w 17"/>
                  <a:gd name="T19" fmla="*/ 5 h 12"/>
                  <a:gd name="T20" fmla="*/ 12 w 17"/>
                  <a:gd name="T21" fmla="*/ 3 h 12"/>
                  <a:gd name="T22" fmla="*/ 3 w 17"/>
                  <a:gd name="T23" fmla="*/ 5 h 12"/>
                  <a:gd name="T24" fmla="*/ 5 w 17"/>
                  <a:gd name="T25" fmla="*/ 6 h 12"/>
                  <a:gd name="T26" fmla="*/ 15 w 17"/>
                  <a:gd name="T2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2">
                    <a:moveTo>
                      <a:pt x="13" y="2"/>
                    </a:moveTo>
                    <a:cubicBezTo>
                      <a:pt x="15" y="3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1" y="12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6" y="0"/>
                      <a:pt x="10" y="0"/>
                      <a:pt x="13" y="2"/>
                    </a:cubicBezTo>
                    <a:close/>
                    <a:moveTo>
                      <a:pt x="15" y="5"/>
                    </a:moveTo>
                    <a:cubicBezTo>
                      <a:pt x="14" y="5"/>
                      <a:pt x="13" y="4"/>
                      <a:pt x="12" y="3"/>
                    </a:cubicBezTo>
                    <a:cubicBezTo>
                      <a:pt x="9" y="2"/>
                      <a:pt x="6" y="2"/>
                      <a:pt x="3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10" y="9"/>
                      <a:pt x="14" y="6"/>
                      <a:pt x="1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3" name="Freeform 1420"/>
              <p:cNvSpPr>
                <a:spLocks noEditPoints="1"/>
              </p:cNvSpPr>
              <p:nvPr/>
            </p:nvSpPr>
            <p:spPr bwMode="auto">
              <a:xfrm>
                <a:off x="2833" y="2588"/>
                <a:ext cx="21" cy="29"/>
              </a:xfrm>
              <a:custGeom>
                <a:avLst/>
                <a:gdLst>
                  <a:gd name="T0" fmla="*/ 10 w 11"/>
                  <a:gd name="T1" fmla="*/ 0 h 15"/>
                  <a:gd name="T2" fmla="*/ 10 w 11"/>
                  <a:gd name="T3" fmla="*/ 1 h 15"/>
                  <a:gd name="T4" fmla="*/ 9 w 11"/>
                  <a:gd name="T5" fmla="*/ 9 h 15"/>
                  <a:gd name="T6" fmla="*/ 2 w 11"/>
                  <a:gd name="T7" fmla="*/ 14 h 15"/>
                  <a:gd name="T8" fmla="*/ 1 w 11"/>
                  <a:gd name="T9" fmla="*/ 15 h 15"/>
                  <a:gd name="T10" fmla="*/ 1 w 11"/>
                  <a:gd name="T11" fmla="*/ 14 h 15"/>
                  <a:gd name="T12" fmla="*/ 2 w 11"/>
                  <a:gd name="T13" fmla="*/ 4 h 15"/>
                  <a:gd name="T14" fmla="*/ 9 w 11"/>
                  <a:gd name="T15" fmla="*/ 0 h 15"/>
                  <a:gd name="T16" fmla="*/ 10 w 11"/>
                  <a:gd name="T17" fmla="*/ 0 h 15"/>
                  <a:gd name="T18" fmla="*/ 2 w 11"/>
                  <a:gd name="T19" fmla="*/ 12 h 15"/>
                  <a:gd name="T20" fmla="*/ 8 w 11"/>
                  <a:gd name="T21" fmla="*/ 8 h 15"/>
                  <a:gd name="T22" fmla="*/ 8 w 11"/>
                  <a:gd name="T23" fmla="*/ 2 h 15"/>
                  <a:gd name="T24" fmla="*/ 4 w 11"/>
                  <a:gd name="T25" fmla="*/ 5 h 15"/>
                  <a:gd name="T26" fmla="*/ 2 w 11"/>
                  <a:gd name="T27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10" y="0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1" y="5"/>
                      <a:pt x="9" y="9"/>
                    </a:cubicBezTo>
                    <a:cubicBezTo>
                      <a:pt x="8" y="11"/>
                      <a:pt x="6" y="13"/>
                      <a:pt x="2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0"/>
                      <a:pt x="0" y="7"/>
                      <a:pt x="2" y="4"/>
                    </a:cubicBezTo>
                    <a:cubicBezTo>
                      <a:pt x="5" y="1"/>
                      <a:pt x="9" y="1"/>
                      <a:pt x="9" y="0"/>
                    </a:cubicBezTo>
                    <a:lnTo>
                      <a:pt x="10" y="0"/>
                    </a:lnTo>
                    <a:close/>
                    <a:moveTo>
                      <a:pt x="2" y="12"/>
                    </a:moveTo>
                    <a:cubicBezTo>
                      <a:pt x="5" y="11"/>
                      <a:pt x="7" y="10"/>
                      <a:pt x="8" y="8"/>
                    </a:cubicBezTo>
                    <a:cubicBezTo>
                      <a:pt x="9" y="6"/>
                      <a:pt x="9" y="3"/>
                      <a:pt x="8" y="2"/>
                    </a:cubicBezTo>
                    <a:cubicBezTo>
                      <a:pt x="7" y="3"/>
                      <a:pt x="5" y="3"/>
                      <a:pt x="4" y="5"/>
                    </a:cubicBezTo>
                    <a:cubicBezTo>
                      <a:pt x="2" y="7"/>
                      <a:pt x="2" y="9"/>
                      <a:pt x="2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4" name="Freeform 1421"/>
              <p:cNvSpPr>
                <a:spLocks noEditPoints="1"/>
              </p:cNvSpPr>
              <p:nvPr/>
            </p:nvSpPr>
            <p:spPr bwMode="auto">
              <a:xfrm>
                <a:off x="2840" y="2588"/>
                <a:ext cx="29" cy="29"/>
              </a:xfrm>
              <a:custGeom>
                <a:avLst/>
                <a:gdLst>
                  <a:gd name="T0" fmla="*/ 8 w 15"/>
                  <a:gd name="T1" fmla="*/ 2 h 15"/>
                  <a:gd name="T2" fmla="*/ 13 w 15"/>
                  <a:gd name="T3" fmla="*/ 14 h 15"/>
                  <a:gd name="T4" fmla="*/ 13 w 15"/>
                  <a:gd name="T5" fmla="*/ 15 h 15"/>
                  <a:gd name="T6" fmla="*/ 12 w 15"/>
                  <a:gd name="T7" fmla="*/ 15 h 15"/>
                  <a:gd name="T8" fmla="*/ 9 w 15"/>
                  <a:gd name="T9" fmla="*/ 13 h 15"/>
                  <a:gd name="T10" fmla="*/ 4 w 15"/>
                  <a:gd name="T11" fmla="*/ 1 h 15"/>
                  <a:gd name="T12" fmla="*/ 5 w 15"/>
                  <a:gd name="T13" fmla="*/ 0 h 15"/>
                  <a:gd name="T14" fmla="*/ 5 w 15"/>
                  <a:gd name="T15" fmla="*/ 1 h 15"/>
                  <a:gd name="T16" fmla="*/ 8 w 15"/>
                  <a:gd name="T17" fmla="*/ 2 h 15"/>
                  <a:gd name="T18" fmla="*/ 11 w 15"/>
                  <a:gd name="T19" fmla="*/ 13 h 15"/>
                  <a:gd name="T20" fmla="*/ 7 w 15"/>
                  <a:gd name="T21" fmla="*/ 3 h 15"/>
                  <a:gd name="T22" fmla="*/ 6 w 15"/>
                  <a:gd name="T23" fmla="*/ 2 h 15"/>
                  <a:gd name="T24" fmla="*/ 9 w 15"/>
                  <a:gd name="T25" fmla="*/ 12 h 15"/>
                  <a:gd name="T26" fmla="*/ 11 w 15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5">
                    <a:moveTo>
                      <a:pt x="8" y="2"/>
                    </a:moveTo>
                    <a:cubicBezTo>
                      <a:pt x="11" y="3"/>
                      <a:pt x="15" y="6"/>
                      <a:pt x="13" y="14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4"/>
                      <a:pt x="9" y="14"/>
                      <a:pt x="9" y="13"/>
                    </a:cubicBezTo>
                    <a:cubicBezTo>
                      <a:pt x="0" y="9"/>
                      <a:pt x="4" y="1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7" y="1"/>
                      <a:pt x="8" y="2"/>
                    </a:cubicBezTo>
                    <a:close/>
                    <a:moveTo>
                      <a:pt x="11" y="13"/>
                    </a:moveTo>
                    <a:cubicBezTo>
                      <a:pt x="12" y="7"/>
                      <a:pt x="10" y="4"/>
                      <a:pt x="7" y="3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5" y="4"/>
                      <a:pt x="4" y="9"/>
                      <a:pt x="9" y="12"/>
                    </a:cubicBezTo>
                    <a:cubicBezTo>
                      <a:pt x="10" y="12"/>
                      <a:pt x="11" y="12"/>
                      <a:pt x="11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5" name="Freeform 1422"/>
              <p:cNvSpPr>
                <a:spLocks noEditPoints="1"/>
              </p:cNvSpPr>
              <p:nvPr/>
            </p:nvSpPr>
            <p:spPr bwMode="auto">
              <a:xfrm>
                <a:off x="2848" y="2579"/>
                <a:ext cx="33" cy="23"/>
              </a:xfrm>
              <a:custGeom>
                <a:avLst/>
                <a:gdLst>
                  <a:gd name="T0" fmla="*/ 13 w 17"/>
                  <a:gd name="T1" fmla="*/ 4 h 12"/>
                  <a:gd name="T2" fmla="*/ 16 w 17"/>
                  <a:gd name="T3" fmla="*/ 6 h 12"/>
                  <a:gd name="T4" fmla="*/ 17 w 17"/>
                  <a:gd name="T5" fmla="*/ 7 h 12"/>
                  <a:gd name="T6" fmla="*/ 16 w 17"/>
                  <a:gd name="T7" fmla="*/ 7 h 12"/>
                  <a:gd name="T8" fmla="*/ 4 w 17"/>
                  <a:gd name="T9" fmla="*/ 10 h 12"/>
                  <a:gd name="T10" fmla="*/ 0 w 17"/>
                  <a:gd name="T11" fmla="*/ 7 h 12"/>
                  <a:gd name="T12" fmla="*/ 0 w 17"/>
                  <a:gd name="T13" fmla="*/ 6 h 12"/>
                  <a:gd name="T14" fmla="*/ 0 w 17"/>
                  <a:gd name="T15" fmla="*/ 6 h 12"/>
                  <a:gd name="T16" fmla="*/ 13 w 17"/>
                  <a:gd name="T17" fmla="*/ 4 h 12"/>
                  <a:gd name="T18" fmla="*/ 14 w 17"/>
                  <a:gd name="T19" fmla="*/ 7 h 12"/>
                  <a:gd name="T20" fmla="*/ 12 w 17"/>
                  <a:gd name="T21" fmla="*/ 5 h 12"/>
                  <a:gd name="T22" fmla="*/ 2 w 17"/>
                  <a:gd name="T23" fmla="*/ 6 h 12"/>
                  <a:gd name="T24" fmla="*/ 5 w 17"/>
                  <a:gd name="T25" fmla="*/ 9 h 12"/>
                  <a:gd name="T26" fmla="*/ 14 w 17"/>
                  <a:gd name="T2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2">
                    <a:moveTo>
                      <a:pt x="13" y="4"/>
                    </a:moveTo>
                    <a:cubicBezTo>
                      <a:pt x="14" y="4"/>
                      <a:pt x="15" y="5"/>
                      <a:pt x="16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1" y="12"/>
                      <a:pt x="7" y="11"/>
                      <a:pt x="4" y="10"/>
                    </a:cubicBezTo>
                    <a:cubicBezTo>
                      <a:pt x="2" y="9"/>
                      <a:pt x="0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6" y="0"/>
                      <a:pt x="13" y="4"/>
                    </a:cubicBezTo>
                    <a:close/>
                    <a:moveTo>
                      <a:pt x="14" y="7"/>
                    </a:moveTo>
                    <a:cubicBezTo>
                      <a:pt x="13" y="6"/>
                      <a:pt x="13" y="6"/>
                      <a:pt x="12" y="5"/>
                    </a:cubicBezTo>
                    <a:cubicBezTo>
                      <a:pt x="7" y="3"/>
                      <a:pt x="4" y="5"/>
                      <a:pt x="2" y="6"/>
                    </a:cubicBezTo>
                    <a:cubicBezTo>
                      <a:pt x="3" y="7"/>
                      <a:pt x="4" y="8"/>
                      <a:pt x="5" y="9"/>
                    </a:cubicBezTo>
                    <a:cubicBezTo>
                      <a:pt x="8" y="10"/>
                      <a:pt x="11" y="9"/>
                      <a:pt x="14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6" name="Freeform 1423"/>
              <p:cNvSpPr>
                <a:spLocks noEditPoints="1"/>
              </p:cNvSpPr>
              <p:nvPr/>
            </p:nvSpPr>
            <p:spPr bwMode="auto">
              <a:xfrm>
                <a:off x="2846" y="2565"/>
                <a:ext cx="21" cy="27"/>
              </a:xfrm>
              <a:custGeom>
                <a:avLst/>
                <a:gdLst>
                  <a:gd name="T0" fmla="*/ 10 w 11"/>
                  <a:gd name="T1" fmla="*/ 0 h 14"/>
                  <a:gd name="T2" fmla="*/ 10 w 11"/>
                  <a:gd name="T3" fmla="*/ 1 h 14"/>
                  <a:gd name="T4" fmla="*/ 9 w 11"/>
                  <a:gd name="T5" fmla="*/ 11 h 14"/>
                  <a:gd name="T6" fmla="*/ 2 w 11"/>
                  <a:gd name="T7" fmla="*/ 14 h 14"/>
                  <a:gd name="T8" fmla="*/ 2 w 11"/>
                  <a:gd name="T9" fmla="*/ 14 h 14"/>
                  <a:gd name="T10" fmla="*/ 1 w 11"/>
                  <a:gd name="T11" fmla="*/ 14 h 14"/>
                  <a:gd name="T12" fmla="*/ 2 w 11"/>
                  <a:gd name="T13" fmla="*/ 6 h 14"/>
                  <a:gd name="T14" fmla="*/ 9 w 11"/>
                  <a:gd name="T15" fmla="*/ 0 h 14"/>
                  <a:gd name="T16" fmla="*/ 10 w 11"/>
                  <a:gd name="T17" fmla="*/ 0 h 14"/>
                  <a:gd name="T18" fmla="*/ 3 w 11"/>
                  <a:gd name="T19" fmla="*/ 12 h 14"/>
                  <a:gd name="T20" fmla="*/ 8 w 11"/>
                  <a:gd name="T21" fmla="*/ 10 h 14"/>
                  <a:gd name="T22" fmla="*/ 9 w 11"/>
                  <a:gd name="T23" fmla="*/ 2 h 14"/>
                  <a:gd name="T24" fmla="*/ 3 w 11"/>
                  <a:gd name="T25" fmla="*/ 7 h 14"/>
                  <a:gd name="T26" fmla="*/ 3 w 11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4">
                    <a:moveTo>
                      <a:pt x="10" y="0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1" y="5"/>
                      <a:pt x="11" y="8"/>
                      <a:pt x="9" y="11"/>
                    </a:cubicBezTo>
                    <a:cubicBezTo>
                      <a:pt x="7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3"/>
                      <a:pt x="0" y="10"/>
                      <a:pt x="2" y="6"/>
                    </a:cubicBezTo>
                    <a:cubicBezTo>
                      <a:pt x="3" y="3"/>
                      <a:pt x="6" y="1"/>
                      <a:pt x="9" y="0"/>
                    </a:cubicBezTo>
                    <a:lnTo>
                      <a:pt x="10" y="0"/>
                    </a:lnTo>
                    <a:close/>
                    <a:moveTo>
                      <a:pt x="3" y="12"/>
                    </a:moveTo>
                    <a:cubicBezTo>
                      <a:pt x="4" y="12"/>
                      <a:pt x="6" y="11"/>
                      <a:pt x="8" y="10"/>
                    </a:cubicBezTo>
                    <a:cubicBezTo>
                      <a:pt x="9" y="8"/>
                      <a:pt x="9" y="5"/>
                      <a:pt x="9" y="2"/>
                    </a:cubicBezTo>
                    <a:cubicBezTo>
                      <a:pt x="6" y="3"/>
                      <a:pt x="4" y="5"/>
                      <a:pt x="3" y="7"/>
                    </a:cubicBezTo>
                    <a:cubicBezTo>
                      <a:pt x="2" y="9"/>
                      <a:pt x="3" y="11"/>
                      <a:pt x="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7" name="Freeform 1424"/>
              <p:cNvSpPr>
                <a:spLocks noEditPoints="1"/>
              </p:cNvSpPr>
              <p:nvPr/>
            </p:nvSpPr>
            <p:spPr bwMode="auto">
              <a:xfrm>
                <a:off x="2833" y="2565"/>
                <a:ext cx="27" cy="27"/>
              </a:xfrm>
              <a:custGeom>
                <a:avLst/>
                <a:gdLst>
                  <a:gd name="T0" fmla="*/ 6 w 14"/>
                  <a:gd name="T1" fmla="*/ 1 h 14"/>
                  <a:gd name="T2" fmla="*/ 10 w 14"/>
                  <a:gd name="T3" fmla="*/ 14 h 14"/>
                  <a:gd name="T4" fmla="*/ 10 w 14"/>
                  <a:gd name="T5" fmla="*/ 14 h 14"/>
                  <a:gd name="T6" fmla="*/ 9 w 14"/>
                  <a:gd name="T7" fmla="*/ 14 h 14"/>
                  <a:gd name="T8" fmla="*/ 6 w 14"/>
                  <a:gd name="T9" fmla="*/ 13 h 14"/>
                  <a:gd name="T10" fmla="*/ 1 w 14"/>
                  <a:gd name="T11" fmla="*/ 1 h 14"/>
                  <a:gd name="T12" fmla="*/ 2 w 14"/>
                  <a:gd name="T13" fmla="*/ 0 h 14"/>
                  <a:gd name="T14" fmla="*/ 2 w 14"/>
                  <a:gd name="T15" fmla="*/ 0 h 14"/>
                  <a:gd name="T16" fmla="*/ 6 w 14"/>
                  <a:gd name="T17" fmla="*/ 1 h 14"/>
                  <a:gd name="T18" fmla="*/ 9 w 14"/>
                  <a:gd name="T19" fmla="*/ 12 h 14"/>
                  <a:gd name="T20" fmla="*/ 5 w 14"/>
                  <a:gd name="T21" fmla="*/ 3 h 14"/>
                  <a:gd name="T22" fmla="*/ 3 w 14"/>
                  <a:gd name="T23" fmla="*/ 2 h 14"/>
                  <a:gd name="T24" fmla="*/ 7 w 14"/>
                  <a:gd name="T25" fmla="*/ 12 h 14"/>
                  <a:gd name="T26" fmla="*/ 9 w 14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4">
                    <a:moveTo>
                      <a:pt x="6" y="1"/>
                    </a:moveTo>
                    <a:cubicBezTo>
                      <a:pt x="14" y="6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8" y="14"/>
                      <a:pt x="6" y="13"/>
                    </a:cubicBezTo>
                    <a:cubicBezTo>
                      <a:pt x="4" y="12"/>
                      <a:pt x="0" y="8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0"/>
                      <a:pt x="5" y="1"/>
                      <a:pt x="6" y="1"/>
                    </a:cubicBezTo>
                    <a:close/>
                    <a:moveTo>
                      <a:pt x="9" y="12"/>
                    </a:moveTo>
                    <a:cubicBezTo>
                      <a:pt x="9" y="11"/>
                      <a:pt x="10" y="6"/>
                      <a:pt x="5" y="3"/>
                    </a:cubicBezTo>
                    <a:cubicBezTo>
                      <a:pt x="4" y="3"/>
                      <a:pt x="4" y="2"/>
                      <a:pt x="3" y="2"/>
                    </a:cubicBezTo>
                    <a:cubicBezTo>
                      <a:pt x="2" y="8"/>
                      <a:pt x="5" y="10"/>
                      <a:pt x="7" y="12"/>
                    </a:cubicBezTo>
                    <a:cubicBezTo>
                      <a:pt x="8" y="12"/>
                      <a:pt x="8" y="12"/>
                      <a:pt x="9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8" name="Freeform 1425"/>
              <p:cNvSpPr>
                <a:spLocks noEditPoints="1"/>
              </p:cNvSpPr>
              <p:nvPr/>
            </p:nvSpPr>
            <p:spPr bwMode="auto">
              <a:xfrm>
                <a:off x="2821" y="2580"/>
                <a:ext cx="31" cy="24"/>
              </a:xfrm>
              <a:custGeom>
                <a:avLst/>
                <a:gdLst>
                  <a:gd name="T0" fmla="*/ 12 w 16"/>
                  <a:gd name="T1" fmla="*/ 2 h 12"/>
                  <a:gd name="T2" fmla="*/ 16 w 16"/>
                  <a:gd name="T3" fmla="*/ 5 h 12"/>
                  <a:gd name="T4" fmla="*/ 16 w 16"/>
                  <a:gd name="T5" fmla="*/ 5 h 12"/>
                  <a:gd name="T6" fmla="*/ 16 w 16"/>
                  <a:gd name="T7" fmla="*/ 6 h 12"/>
                  <a:gd name="T8" fmla="*/ 3 w 16"/>
                  <a:gd name="T9" fmla="*/ 8 h 12"/>
                  <a:gd name="T10" fmla="*/ 0 w 16"/>
                  <a:gd name="T11" fmla="*/ 6 h 12"/>
                  <a:gd name="T12" fmla="*/ 0 w 16"/>
                  <a:gd name="T13" fmla="*/ 5 h 12"/>
                  <a:gd name="T14" fmla="*/ 0 w 16"/>
                  <a:gd name="T15" fmla="*/ 5 h 12"/>
                  <a:gd name="T16" fmla="*/ 12 w 16"/>
                  <a:gd name="T17" fmla="*/ 2 h 12"/>
                  <a:gd name="T18" fmla="*/ 14 w 16"/>
                  <a:gd name="T19" fmla="*/ 5 h 12"/>
                  <a:gd name="T20" fmla="*/ 11 w 16"/>
                  <a:gd name="T21" fmla="*/ 3 h 12"/>
                  <a:gd name="T22" fmla="*/ 2 w 16"/>
                  <a:gd name="T23" fmla="*/ 5 h 12"/>
                  <a:gd name="T24" fmla="*/ 4 w 16"/>
                  <a:gd name="T25" fmla="*/ 7 h 12"/>
                  <a:gd name="T26" fmla="*/ 14 w 16"/>
                  <a:gd name="T2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2">
                    <a:moveTo>
                      <a:pt x="12" y="2"/>
                    </a:moveTo>
                    <a:cubicBezTo>
                      <a:pt x="15" y="3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0" y="12"/>
                      <a:pt x="3" y="8"/>
                    </a:cubicBezTo>
                    <a:cubicBezTo>
                      <a:pt x="2" y="8"/>
                      <a:pt x="1" y="7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5" y="0"/>
                      <a:pt x="10" y="0"/>
                      <a:pt x="12" y="2"/>
                    </a:cubicBezTo>
                    <a:close/>
                    <a:moveTo>
                      <a:pt x="14" y="5"/>
                    </a:moveTo>
                    <a:cubicBezTo>
                      <a:pt x="13" y="5"/>
                      <a:pt x="13" y="4"/>
                      <a:pt x="11" y="3"/>
                    </a:cubicBezTo>
                    <a:cubicBezTo>
                      <a:pt x="9" y="2"/>
                      <a:pt x="5" y="2"/>
                      <a:pt x="2" y="5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9" y="9"/>
                      <a:pt x="13" y="6"/>
                      <a:pt x="1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9" name="Freeform 1426"/>
              <p:cNvSpPr>
                <a:spLocks noEditPoints="1"/>
              </p:cNvSpPr>
              <p:nvPr/>
            </p:nvSpPr>
            <p:spPr bwMode="auto">
              <a:xfrm>
                <a:off x="2732" y="2650"/>
                <a:ext cx="21" cy="27"/>
              </a:xfrm>
              <a:custGeom>
                <a:avLst/>
                <a:gdLst>
                  <a:gd name="T0" fmla="*/ 10 w 11"/>
                  <a:gd name="T1" fmla="*/ 0 h 14"/>
                  <a:gd name="T2" fmla="*/ 10 w 11"/>
                  <a:gd name="T3" fmla="*/ 0 h 14"/>
                  <a:gd name="T4" fmla="*/ 9 w 11"/>
                  <a:gd name="T5" fmla="*/ 8 h 14"/>
                  <a:gd name="T6" fmla="*/ 2 w 11"/>
                  <a:gd name="T7" fmla="*/ 14 h 14"/>
                  <a:gd name="T8" fmla="*/ 1 w 11"/>
                  <a:gd name="T9" fmla="*/ 14 h 14"/>
                  <a:gd name="T10" fmla="*/ 1 w 11"/>
                  <a:gd name="T11" fmla="*/ 13 h 14"/>
                  <a:gd name="T12" fmla="*/ 2 w 11"/>
                  <a:gd name="T13" fmla="*/ 3 h 14"/>
                  <a:gd name="T14" fmla="*/ 9 w 11"/>
                  <a:gd name="T15" fmla="*/ 0 h 14"/>
                  <a:gd name="T16" fmla="*/ 10 w 11"/>
                  <a:gd name="T17" fmla="*/ 0 h 14"/>
                  <a:gd name="T18" fmla="*/ 2 w 11"/>
                  <a:gd name="T19" fmla="*/ 12 h 14"/>
                  <a:gd name="T20" fmla="*/ 8 w 11"/>
                  <a:gd name="T21" fmla="*/ 7 h 14"/>
                  <a:gd name="T22" fmla="*/ 8 w 11"/>
                  <a:gd name="T23" fmla="*/ 2 h 14"/>
                  <a:gd name="T24" fmla="*/ 3 w 11"/>
                  <a:gd name="T25" fmla="*/ 4 h 14"/>
                  <a:gd name="T26" fmla="*/ 2 w 11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4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1" y="4"/>
                      <a:pt x="9" y="8"/>
                    </a:cubicBezTo>
                    <a:cubicBezTo>
                      <a:pt x="8" y="11"/>
                      <a:pt x="5" y="13"/>
                      <a:pt x="2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9"/>
                      <a:pt x="0" y="6"/>
                      <a:pt x="2" y="3"/>
                    </a:cubicBezTo>
                    <a:cubicBezTo>
                      <a:pt x="4" y="0"/>
                      <a:pt x="9" y="0"/>
                      <a:pt x="9" y="0"/>
                    </a:cubicBezTo>
                    <a:lnTo>
                      <a:pt x="10" y="0"/>
                    </a:lnTo>
                    <a:close/>
                    <a:moveTo>
                      <a:pt x="2" y="12"/>
                    </a:moveTo>
                    <a:cubicBezTo>
                      <a:pt x="5" y="11"/>
                      <a:pt x="7" y="9"/>
                      <a:pt x="8" y="7"/>
                    </a:cubicBezTo>
                    <a:cubicBezTo>
                      <a:pt x="9" y="5"/>
                      <a:pt x="9" y="3"/>
                      <a:pt x="8" y="2"/>
                    </a:cubicBezTo>
                    <a:cubicBezTo>
                      <a:pt x="7" y="2"/>
                      <a:pt x="5" y="2"/>
                      <a:pt x="3" y="4"/>
                    </a:cubicBezTo>
                    <a:cubicBezTo>
                      <a:pt x="2" y="6"/>
                      <a:pt x="2" y="9"/>
                      <a:pt x="2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0" name="Freeform 1427"/>
              <p:cNvSpPr>
                <a:spLocks noEditPoints="1"/>
              </p:cNvSpPr>
              <p:nvPr/>
            </p:nvSpPr>
            <p:spPr bwMode="auto">
              <a:xfrm>
                <a:off x="2739" y="2650"/>
                <a:ext cx="28" cy="27"/>
              </a:xfrm>
              <a:custGeom>
                <a:avLst/>
                <a:gdLst>
                  <a:gd name="T0" fmla="*/ 8 w 14"/>
                  <a:gd name="T1" fmla="*/ 1 h 14"/>
                  <a:gd name="T2" fmla="*/ 13 w 14"/>
                  <a:gd name="T3" fmla="*/ 13 h 14"/>
                  <a:gd name="T4" fmla="*/ 13 w 14"/>
                  <a:gd name="T5" fmla="*/ 14 h 14"/>
                  <a:gd name="T6" fmla="*/ 12 w 14"/>
                  <a:gd name="T7" fmla="*/ 14 h 14"/>
                  <a:gd name="T8" fmla="*/ 8 w 14"/>
                  <a:gd name="T9" fmla="*/ 13 h 14"/>
                  <a:gd name="T10" fmla="*/ 4 w 14"/>
                  <a:gd name="T11" fmla="*/ 0 h 14"/>
                  <a:gd name="T12" fmla="*/ 4 w 14"/>
                  <a:gd name="T13" fmla="*/ 0 h 14"/>
                  <a:gd name="T14" fmla="*/ 5 w 14"/>
                  <a:gd name="T15" fmla="*/ 0 h 14"/>
                  <a:gd name="T16" fmla="*/ 8 w 14"/>
                  <a:gd name="T17" fmla="*/ 1 h 14"/>
                  <a:gd name="T18" fmla="*/ 11 w 14"/>
                  <a:gd name="T19" fmla="*/ 12 h 14"/>
                  <a:gd name="T20" fmla="*/ 7 w 14"/>
                  <a:gd name="T21" fmla="*/ 2 h 14"/>
                  <a:gd name="T22" fmla="*/ 5 w 14"/>
                  <a:gd name="T23" fmla="*/ 2 h 14"/>
                  <a:gd name="T24" fmla="*/ 9 w 14"/>
                  <a:gd name="T25" fmla="*/ 11 h 14"/>
                  <a:gd name="T26" fmla="*/ 11 w 14"/>
                  <a:gd name="T2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4">
                    <a:moveTo>
                      <a:pt x="8" y="1"/>
                    </a:moveTo>
                    <a:cubicBezTo>
                      <a:pt x="10" y="2"/>
                      <a:pt x="14" y="6"/>
                      <a:pt x="13" y="13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4"/>
                      <a:pt x="9" y="13"/>
                      <a:pt x="8" y="13"/>
                    </a:cubicBezTo>
                    <a:cubicBezTo>
                      <a:pt x="0" y="8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6" y="0"/>
                      <a:pt x="8" y="1"/>
                    </a:cubicBezTo>
                    <a:close/>
                    <a:moveTo>
                      <a:pt x="11" y="12"/>
                    </a:moveTo>
                    <a:cubicBezTo>
                      <a:pt x="12" y="6"/>
                      <a:pt x="9" y="4"/>
                      <a:pt x="7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5" y="3"/>
                      <a:pt x="4" y="8"/>
                      <a:pt x="9" y="11"/>
                    </a:cubicBezTo>
                    <a:cubicBezTo>
                      <a:pt x="10" y="11"/>
                      <a:pt x="10" y="12"/>
                      <a:pt x="11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1" name="Freeform 1428"/>
              <p:cNvSpPr>
                <a:spLocks noEditPoints="1"/>
              </p:cNvSpPr>
              <p:nvPr/>
            </p:nvSpPr>
            <p:spPr bwMode="auto">
              <a:xfrm>
                <a:off x="2747" y="2639"/>
                <a:ext cx="31" cy="23"/>
              </a:xfrm>
              <a:custGeom>
                <a:avLst/>
                <a:gdLst>
                  <a:gd name="T0" fmla="*/ 13 w 16"/>
                  <a:gd name="T1" fmla="*/ 4 h 12"/>
                  <a:gd name="T2" fmla="*/ 16 w 16"/>
                  <a:gd name="T3" fmla="*/ 6 h 12"/>
                  <a:gd name="T4" fmla="*/ 16 w 16"/>
                  <a:gd name="T5" fmla="*/ 7 h 12"/>
                  <a:gd name="T6" fmla="*/ 16 w 16"/>
                  <a:gd name="T7" fmla="*/ 7 h 12"/>
                  <a:gd name="T8" fmla="*/ 4 w 16"/>
                  <a:gd name="T9" fmla="*/ 10 h 12"/>
                  <a:gd name="T10" fmla="*/ 0 w 16"/>
                  <a:gd name="T11" fmla="*/ 7 h 12"/>
                  <a:gd name="T12" fmla="*/ 0 w 16"/>
                  <a:gd name="T13" fmla="*/ 7 h 12"/>
                  <a:gd name="T14" fmla="*/ 0 w 16"/>
                  <a:gd name="T15" fmla="*/ 6 h 12"/>
                  <a:gd name="T16" fmla="*/ 13 w 16"/>
                  <a:gd name="T17" fmla="*/ 4 h 12"/>
                  <a:gd name="T18" fmla="*/ 14 w 16"/>
                  <a:gd name="T19" fmla="*/ 7 h 12"/>
                  <a:gd name="T20" fmla="*/ 12 w 16"/>
                  <a:gd name="T21" fmla="*/ 5 h 12"/>
                  <a:gd name="T22" fmla="*/ 2 w 16"/>
                  <a:gd name="T23" fmla="*/ 7 h 12"/>
                  <a:gd name="T24" fmla="*/ 5 w 16"/>
                  <a:gd name="T25" fmla="*/ 9 h 12"/>
                  <a:gd name="T26" fmla="*/ 14 w 16"/>
                  <a:gd name="T2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2">
                    <a:moveTo>
                      <a:pt x="13" y="4"/>
                    </a:moveTo>
                    <a:cubicBezTo>
                      <a:pt x="14" y="4"/>
                      <a:pt x="15" y="5"/>
                      <a:pt x="16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1" y="12"/>
                      <a:pt x="6" y="12"/>
                      <a:pt x="4" y="10"/>
                    </a:cubicBezTo>
                    <a:cubicBezTo>
                      <a:pt x="2" y="9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6" y="0"/>
                      <a:pt x="13" y="4"/>
                    </a:cubicBezTo>
                    <a:close/>
                    <a:moveTo>
                      <a:pt x="14" y="7"/>
                    </a:moveTo>
                    <a:cubicBezTo>
                      <a:pt x="13" y="6"/>
                      <a:pt x="13" y="6"/>
                      <a:pt x="12" y="5"/>
                    </a:cubicBezTo>
                    <a:cubicBezTo>
                      <a:pt x="7" y="3"/>
                      <a:pt x="3" y="6"/>
                      <a:pt x="2" y="7"/>
                    </a:cubicBezTo>
                    <a:cubicBezTo>
                      <a:pt x="3" y="7"/>
                      <a:pt x="3" y="8"/>
                      <a:pt x="5" y="9"/>
                    </a:cubicBezTo>
                    <a:cubicBezTo>
                      <a:pt x="8" y="10"/>
                      <a:pt x="11" y="10"/>
                      <a:pt x="14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2" name="Freeform 1429"/>
              <p:cNvSpPr>
                <a:spLocks noEditPoints="1"/>
              </p:cNvSpPr>
              <p:nvPr/>
            </p:nvSpPr>
            <p:spPr bwMode="auto">
              <a:xfrm>
                <a:off x="2745" y="2625"/>
                <a:ext cx="22" cy="27"/>
              </a:xfrm>
              <a:custGeom>
                <a:avLst/>
                <a:gdLst>
                  <a:gd name="T0" fmla="*/ 10 w 11"/>
                  <a:gd name="T1" fmla="*/ 0 h 14"/>
                  <a:gd name="T2" fmla="*/ 10 w 11"/>
                  <a:gd name="T3" fmla="*/ 1 h 14"/>
                  <a:gd name="T4" fmla="*/ 9 w 11"/>
                  <a:gd name="T5" fmla="*/ 11 h 14"/>
                  <a:gd name="T6" fmla="*/ 2 w 11"/>
                  <a:gd name="T7" fmla="*/ 14 h 14"/>
                  <a:gd name="T8" fmla="*/ 1 w 11"/>
                  <a:gd name="T9" fmla="*/ 14 h 14"/>
                  <a:gd name="T10" fmla="*/ 1 w 11"/>
                  <a:gd name="T11" fmla="*/ 14 h 14"/>
                  <a:gd name="T12" fmla="*/ 2 w 11"/>
                  <a:gd name="T13" fmla="*/ 6 h 14"/>
                  <a:gd name="T14" fmla="*/ 9 w 11"/>
                  <a:gd name="T15" fmla="*/ 1 h 14"/>
                  <a:gd name="T16" fmla="*/ 10 w 11"/>
                  <a:gd name="T17" fmla="*/ 0 h 14"/>
                  <a:gd name="T18" fmla="*/ 3 w 11"/>
                  <a:gd name="T19" fmla="*/ 13 h 14"/>
                  <a:gd name="T20" fmla="*/ 8 w 11"/>
                  <a:gd name="T21" fmla="*/ 10 h 14"/>
                  <a:gd name="T22" fmla="*/ 9 w 11"/>
                  <a:gd name="T23" fmla="*/ 2 h 14"/>
                  <a:gd name="T24" fmla="*/ 3 w 11"/>
                  <a:gd name="T25" fmla="*/ 7 h 14"/>
                  <a:gd name="T26" fmla="*/ 3 w 11"/>
                  <a:gd name="T27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4">
                    <a:moveTo>
                      <a:pt x="10" y="0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1" y="5"/>
                      <a:pt x="11" y="8"/>
                      <a:pt x="9" y="11"/>
                    </a:cubicBezTo>
                    <a:cubicBezTo>
                      <a:pt x="6" y="14"/>
                      <a:pt x="2" y="14"/>
                      <a:pt x="2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0" y="10"/>
                      <a:pt x="2" y="6"/>
                    </a:cubicBezTo>
                    <a:cubicBezTo>
                      <a:pt x="3" y="4"/>
                      <a:pt x="5" y="2"/>
                      <a:pt x="9" y="1"/>
                    </a:cubicBezTo>
                    <a:lnTo>
                      <a:pt x="10" y="0"/>
                    </a:lnTo>
                    <a:close/>
                    <a:moveTo>
                      <a:pt x="3" y="13"/>
                    </a:moveTo>
                    <a:cubicBezTo>
                      <a:pt x="4" y="12"/>
                      <a:pt x="6" y="12"/>
                      <a:pt x="8" y="10"/>
                    </a:cubicBezTo>
                    <a:cubicBezTo>
                      <a:pt x="9" y="8"/>
                      <a:pt x="9" y="6"/>
                      <a:pt x="9" y="2"/>
                    </a:cubicBezTo>
                    <a:cubicBezTo>
                      <a:pt x="6" y="3"/>
                      <a:pt x="4" y="5"/>
                      <a:pt x="3" y="7"/>
                    </a:cubicBezTo>
                    <a:cubicBezTo>
                      <a:pt x="2" y="9"/>
                      <a:pt x="2" y="11"/>
                      <a:pt x="3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3" name="Freeform 1430"/>
              <p:cNvSpPr>
                <a:spLocks noEditPoints="1"/>
              </p:cNvSpPr>
              <p:nvPr/>
            </p:nvSpPr>
            <p:spPr bwMode="auto">
              <a:xfrm>
                <a:off x="2730" y="2625"/>
                <a:ext cx="29" cy="29"/>
              </a:xfrm>
              <a:custGeom>
                <a:avLst/>
                <a:gdLst>
                  <a:gd name="T0" fmla="*/ 7 w 15"/>
                  <a:gd name="T1" fmla="*/ 2 h 15"/>
                  <a:gd name="T2" fmla="*/ 11 w 15"/>
                  <a:gd name="T3" fmla="*/ 14 h 15"/>
                  <a:gd name="T4" fmla="*/ 10 w 15"/>
                  <a:gd name="T5" fmla="*/ 15 h 15"/>
                  <a:gd name="T6" fmla="*/ 10 w 15"/>
                  <a:gd name="T7" fmla="*/ 14 h 15"/>
                  <a:gd name="T8" fmla="*/ 7 w 15"/>
                  <a:gd name="T9" fmla="*/ 13 h 15"/>
                  <a:gd name="T10" fmla="*/ 2 w 15"/>
                  <a:gd name="T11" fmla="*/ 1 h 15"/>
                  <a:gd name="T12" fmla="*/ 2 w 15"/>
                  <a:gd name="T13" fmla="*/ 0 h 15"/>
                  <a:gd name="T14" fmla="*/ 3 w 15"/>
                  <a:gd name="T15" fmla="*/ 0 h 15"/>
                  <a:gd name="T16" fmla="*/ 7 w 15"/>
                  <a:gd name="T17" fmla="*/ 2 h 15"/>
                  <a:gd name="T18" fmla="*/ 9 w 15"/>
                  <a:gd name="T19" fmla="*/ 13 h 15"/>
                  <a:gd name="T20" fmla="*/ 6 w 15"/>
                  <a:gd name="T21" fmla="*/ 3 h 15"/>
                  <a:gd name="T22" fmla="*/ 4 w 15"/>
                  <a:gd name="T23" fmla="*/ 2 h 15"/>
                  <a:gd name="T24" fmla="*/ 8 w 15"/>
                  <a:gd name="T25" fmla="*/ 12 h 15"/>
                  <a:gd name="T26" fmla="*/ 9 w 15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5">
                    <a:moveTo>
                      <a:pt x="7" y="2"/>
                    </a:moveTo>
                    <a:cubicBezTo>
                      <a:pt x="15" y="6"/>
                      <a:pt x="11" y="14"/>
                      <a:pt x="11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9" y="14"/>
                      <a:pt x="7" y="13"/>
                    </a:cubicBezTo>
                    <a:cubicBezTo>
                      <a:pt x="5" y="12"/>
                      <a:pt x="0" y="9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6" y="1"/>
                      <a:pt x="7" y="2"/>
                    </a:cubicBezTo>
                    <a:close/>
                    <a:moveTo>
                      <a:pt x="9" y="13"/>
                    </a:moveTo>
                    <a:cubicBezTo>
                      <a:pt x="10" y="11"/>
                      <a:pt x="11" y="6"/>
                      <a:pt x="6" y="3"/>
                    </a:cubicBezTo>
                    <a:cubicBezTo>
                      <a:pt x="5" y="3"/>
                      <a:pt x="4" y="3"/>
                      <a:pt x="4" y="2"/>
                    </a:cubicBezTo>
                    <a:cubicBezTo>
                      <a:pt x="3" y="8"/>
                      <a:pt x="5" y="11"/>
                      <a:pt x="8" y="12"/>
                    </a:cubicBezTo>
                    <a:cubicBezTo>
                      <a:pt x="9" y="12"/>
                      <a:pt x="9" y="12"/>
                      <a:pt x="9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4" name="Freeform 1431"/>
              <p:cNvSpPr>
                <a:spLocks noEditPoints="1"/>
              </p:cNvSpPr>
              <p:nvPr/>
            </p:nvSpPr>
            <p:spPr bwMode="auto">
              <a:xfrm>
                <a:off x="2718" y="2641"/>
                <a:ext cx="33" cy="23"/>
              </a:xfrm>
              <a:custGeom>
                <a:avLst/>
                <a:gdLst>
                  <a:gd name="T0" fmla="*/ 13 w 17"/>
                  <a:gd name="T1" fmla="*/ 2 h 12"/>
                  <a:gd name="T2" fmla="*/ 17 w 17"/>
                  <a:gd name="T3" fmla="*/ 5 h 12"/>
                  <a:gd name="T4" fmla="*/ 17 w 17"/>
                  <a:gd name="T5" fmla="*/ 6 h 12"/>
                  <a:gd name="T6" fmla="*/ 17 w 17"/>
                  <a:gd name="T7" fmla="*/ 6 h 12"/>
                  <a:gd name="T8" fmla="*/ 4 w 17"/>
                  <a:gd name="T9" fmla="*/ 8 h 12"/>
                  <a:gd name="T10" fmla="*/ 1 w 17"/>
                  <a:gd name="T11" fmla="*/ 6 h 12"/>
                  <a:gd name="T12" fmla="*/ 0 w 17"/>
                  <a:gd name="T13" fmla="*/ 5 h 12"/>
                  <a:gd name="T14" fmla="*/ 1 w 17"/>
                  <a:gd name="T15" fmla="*/ 5 h 12"/>
                  <a:gd name="T16" fmla="*/ 13 w 17"/>
                  <a:gd name="T17" fmla="*/ 2 h 12"/>
                  <a:gd name="T18" fmla="*/ 15 w 17"/>
                  <a:gd name="T19" fmla="*/ 6 h 12"/>
                  <a:gd name="T20" fmla="*/ 12 w 17"/>
                  <a:gd name="T21" fmla="*/ 3 h 12"/>
                  <a:gd name="T22" fmla="*/ 3 w 17"/>
                  <a:gd name="T23" fmla="*/ 5 h 12"/>
                  <a:gd name="T24" fmla="*/ 5 w 17"/>
                  <a:gd name="T25" fmla="*/ 7 h 12"/>
                  <a:gd name="T26" fmla="*/ 15 w 17"/>
                  <a:gd name="T2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2">
                    <a:moveTo>
                      <a:pt x="13" y="2"/>
                    </a:moveTo>
                    <a:cubicBezTo>
                      <a:pt x="15" y="3"/>
                      <a:pt x="17" y="5"/>
                      <a:pt x="17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1" y="12"/>
                      <a:pt x="4" y="8"/>
                    </a:cubicBezTo>
                    <a:cubicBezTo>
                      <a:pt x="3" y="8"/>
                      <a:pt x="2" y="7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6" y="0"/>
                      <a:pt x="10" y="1"/>
                      <a:pt x="13" y="2"/>
                    </a:cubicBezTo>
                    <a:close/>
                    <a:moveTo>
                      <a:pt x="15" y="6"/>
                    </a:moveTo>
                    <a:cubicBezTo>
                      <a:pt x="14" y="5"/>
                      <a:pt x="13" y="4"/>
                      <a:pt x="12" y="3"/>
                    </a:cubicBezTo>
                    <a:cubicBezTo>
                      <a:pt x="9" y="2"/>
                      <a:pt x="6" y="3"/>
                      <a:pt x="3" y="5"/>
                    </a:cubicBezTo>
                    <a:cubicBezTo>
                      <a:pt x="4" y="6"/>
                      <a:pt x="4" y="6"/>
                      <a:pt x="5" y="7"/>
                    </a:cubicBezTo>
                    <a:cubicBezTo>
                      <a:pt x="10" y="9"/>
                      <a:pt x="14" y="7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5" name="Freeform 1432"/>
              <p:cNvSpPr/>
              <p:nvPr/>
            </p:nvSpPr>
            <p:spPr bwMode="auto">
              <a:xfrm>
                <a:off x="2683" y="276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6" name="Freeform 1433"/>
              <p:cNvSpPr>
                <a:spLocks noEditPoints="1"/>
              </p:cNvSpPr>
              <p:nvPr/>
            </p:nvSpPr>
            <p:spPr bwMode="auto">
              <a:xfrm>
                <a:off x="2681" y="2255"/>
                <a:ext cx="349" cy="504"/>
              </a:xfrm>
              <a:custGeom>
                <a:avLst/>
                <a:gdLst>
                  <a:gd name="T0" fmla="*/ 29 w 180"/>
                  <a:gd name="T1" fmla="*/ 54 h 260"/>
                  <a:gd name="T2" fmla="*/ 13 w 180"/>
                  <a:gd name="T3" fmla="*/ 100 h 260"/>
                  <a:gd name="T4" fmla="*/ 4 w 180"/>
                  <a:gd name="T5" fmla="*/ 143 h 260"/>
                  <a:gd name="T6" fmla="*/ 1 w 180"/>
                  <a:gd name="T7" fmla="*/ 196 h 260"/>
                  <a:gd name="T8" fmla="*/ 1 w 180"/>
                  <a:gd name="T9" fmla="*/ 257 h 260"/>
                  <a:gd name="T10" fmla="*/ 53 w 180"/>
                  <a:gd name="T11" fmla="*/ 234 h 260"/>
                  <a:gd name="T12" fmla="*/ 104 w 180"/>
                  <a:gd name="T13" fmla="*/ 198 h 260"/>
                  <a:gd name="T14" fmla="*/ 135 w 180"/>
                  <a:gd name="T15" fmla="*/ 165 h 260"/>
                  <a:gd name="T16" fmla="*/ 164 w 180"/>
                  <a:gd name="T17" fmla="*/ 125 h 260"/>
                  <a:gd name="T18" fmla="*/ 180 w 180"/>
                  <a:gd name="T19" fmla="*/ 69 h 260"/>
                  <a:gd name="T20" fmla="*/ 152 w 180"/>
                  <a:gd name="T21" fmla="*/ 16 h 260"/>
                  <a:gd name="T22" fmla="*/ 108 w 180"/>
                  <a:gd name="T23" fmla="*/ 10 h 260"/>
                  <a:gd name="T24" fmla="*/ 25 w 180"/>
                  <a:gd name="T25" fmla="*/ 209 h 260"/>
                  <a:gd name="T26" fmla="*/ 57 w 180"/>
                  <a:gd name="T27" fmla="*/ 179 h 260"/>
                  <a:gd name="T28" fmla="*/ 80 w 180"/>
                  <a:gd name="T29" fmla="*/ 120 h 260"/>
                  <a:gd name="T30" fmla="*/ 100 w 180"/>
                  <a:gd name="T31" fmla="*/ 84 h 260"/>
                  <a:gd name="T32" fmla="*/ 84 w 180"/>
                  <a:gd name="T33" fmla="*/ 99 h 260"/>
                  <a:gd name="T34" fmla="*/ 71 w 180"/>
                  <a:gd name="T35" fmla="*/ 123 h 260"/>
                  <a:gd name="T36" fmla="*/ 92 w 180"/>
                  <a:gd name="T37" fmla="*/ 127 h 260"/>
                  <a:gd name="T38" fmla="*/ 109 w 180"/>
                  <a:gd name="T39" fmla="*/ 81 h 260"/>
                  <a:gd name="T40" fmla="*/ 103 w 180"/>
                  <a:gd name="T41" fmla="*/ 62 h 260"/>
                  <a:gd name="T42" fmla="*/ 72 w 180"/>
                  <a:gd name="T43" fmla="*/ 92 h 260"/>
                  <a:gd name="T44" fmla="*/ 58 w 180"/>
                  <a:gd name="T45" fmla="*/ 117 h 260"/>
                  <a:gd name="T46" fmla="*/ 51 w 180"/>
                  <a:gd name="T47" fmla="*/ 160 h 260"/>
                  <a:gd name="T48" fmla="*/ 79 w 180"/>
                  <a:gd name="T49" fmla="*/ 151 h 260"/>
                  <a:gd name="T50" fmla="*/ 95 w 180"/>
                  <a:gd name="T51" fmla="*/ 136 h 260"/>
                  <a:gd name="T52" fmla="*/ 136 w 180"/>
                  <a:gd name="T53" fmla="*/ 103 h 260"/>
                  <a:gd name="T54" fmla="*/ 122 w 180"/>
                  <a:gd name="T55" fmla="*/ 56 h 260"/>
                  <a:gd name="T56" fmla="*/ 88 w 180"/>
                  <a:gd name="T57" fmla="*/ 46 h 260"/>
                  <a:gd name="T58" fmla="*/ 66 w 180"/>
                  <a:gd name="T59" fmla="*/ 74 h 260"/>
                  <a:gd name="T60" fmla="*/ 53 w 180"/>
                  <a:gd name="T61" fmla="*/ 98 h 260"/>
                  <a:gd name="T62" fmla="*/ 39 w 180"/>
                  <a:gd name="T63" fmla="*/ 153 h 260"/>
                  <a:gd name="T64" fmla="*/ 38 w 180"/>
                  <a:gd name="T65" fmla="*/ 184 h 260"/>
                  <a:gd name="T66" fmla="*/ 69 w 180"/>
                  <a:gd name="T67" fmla="*/ 185 h 260"/>
                  <a:gd name="T68" fmla="*/ 107 w 180"/>
                  <a:gd name="T69" fmla="*/ 143 h 260"/>
                  <a:gd name="T70" fmla="*/ 123 w 180"/>
                  <a:gd name="T71" fmla="*/ 128 h 260"/>
                  <a:gd name="T72" fmla="*/ 152 w 180"/>
                  <a:gd name="T73" fmla="*/ 88 h 260"/>
                  <a:gd name="T74" fmla="*/ 131 w 180"/>
                  <a:gd name="T75" fmla="*/ 53 h 260"/>
                  <a:gd name="T76" fmla="*/ 104 w 180"/>
                  <a:gd name="T77" fmla="*/ 31 h 260"/>
                  <a:gd name="T78" fmla="*/ 69 w 180"/>
                  <a:gd name="T79" fmla="*/ 52 h 260"/>
                  <a:gd name="T80" fmla="*/ 47 w 180"/>
                  <a:gd name="T81" fmla="*/ 79 h 260"/>
                  <a:gd name="T82" fmla="*/ 30 w 180"/>
                  <a:gd name="T83" fmla="*/ 125 h 260"/>
                  <a:gd name="T84" fmla="*/ 30 w 180"/>
                  <a:gd name="T85" fmla="*/ 156 h 260"/>
                  <a:gd name="T86" fmla="*/ 19 w 180"/>
                  <a:gd name="T87" fmla="*/ 190 h 260"/>
                  <a:gd name="T88" fmla="*/ 35 w 180"/>
                  <a:gd name="T89" fmla="*/ 206 h 260"/>
                  <a:gd name="T90" fmla="*/ 72 w 180"/>
                  <a:gd name="T91" fmla="*/ 194 h 260"/>
                  <a:gd name="T92" fmla="*/ 110 w 180"/>
                  <a:gd name="T93" fmla="*/ 152 h 260"/>
                  <a:gd name="T94" fmla="*/ 136 w 180"/>
                  <a:gd name="T95" fmla="*/ 134 h 260"/>
                  <a:gd name="T96" fmla="*/ 155 w 180"/>
                  <a:gd name="T97" fmla="*/ 97 h 260"/>
                  <a:gd name="T98" fmla="*/ 150 w 180"/>
                  <a:gd name="T99" fmla="*/ 48 h 260"/>
                  <a:gd name="T100" fmla="*/ 135 w 180"/>
                  <a:gd name="T101" fmla="*/ 32 h 260"/>
                  <a:gd name="T102" fmla="*/ 80 w 180"/>
                  <a:gd name="T103" fmla="*/ 18 h 260"/>
                  <a:gd name="T104" fmla="*/ 32 w 180"/>
                  <a:gd name="T105" fmla="*/ 64 h 260"/>
                  <a:gd name="T106" fmla="*/ 12 w 180"/>
                  <a:gd name="T107" fmla="*/ 131 h 260"/>
                  <a:gd name="T108" fmla="*/ 17 w 180"/>
                  <a:gd name="T109" fmla="*/ 181 h 260"/>
                  <a:gd name="T110" fmla="*/ 22 w 180"/>
                  <a:gd name="T111" fmla="*/ 231 h 260"/>
                  <a:gd name="T112" fmla="*/ 40 w 180"/>
                  <a:gd name="T113" fmla="*/ 225 h 260"/>
                  <a:gd name="T114" fmla="*/ 103 w 180"/>
                  <a:gd name="T115" fmla="*/ 195 h 260"/>
                  <a:gd name="T116" fmla="*/ 141 w 180"/>
                  <a:gd name="T117" fmla="*/ 153 h 260"/>
                  <a:gd name="T118" fmla="*/ 164 w 180"/>
                  <a:gd name="T119" fmla="*/ 95 h 260"/>
                  <a:gd name="T120" fmla="*/ 166 w 180"/>
                  <a:gd name="T121" fmla="*/ 33 h 260"/>
                  <a:gd name="T122" fmla="*/ 101 w 180"/>
                  <a:gd name="T123" fmla="*/ 22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0" h="260">
                    <a:moveTo>
                      <a:pt x="63" y="13"/>
                    </a:moveTo>
                    <a:cubicBezTo>
                      <a:pt x="67" y="12"/>
                      <a:pt x="67" y="12"/>
                      <a:pt x="67" y="12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52" y="27"/>
                      <a:pt x="52" y="27"/>
                      <a:pt x="52" y="27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1" y="27"/>
                      <a:pt x="51" y="27"/>
                      <a:pt x="51" y="27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51" y="27"/>
                      <a:pt x="51" y="27"/>
                      <a:pt x="51" y="27"/>
                    </a:cubicBezTo>
                    <a:cubicBezTo>
                      <a:pt x="54" y="36"/>
                      <a:pt x="54" y="36"/>
                      <a:pt x="54" y="36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2" y="31"/>
                      <a:pt x="42" y="31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36" y="42"/>
                      <a:pt x="36" y="42"/>
                      <a:pt x="35" y="42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32" y="63"/>
                      <a:pt x="32" y="63"/>
                      <a:pt x="32" y="63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32" y="64"/>
                      <a:pt x="32" y="64"/>
                      <a:pt x="32" y="64"/>
                    </a:cubicBezTo>
                    <a:cubicBezTo>
                      <a:pt x="35" y="73"/>
                      <a:pt x="35" y="73"/>
                      <a:pt x="35" y="73"/>
                    </a:cubicBezTo>
                    <a:cubicBezTo>
                      <a:pt x="26" y="76"/>
                      <a:pt x="26" y="76"/>
                      <a:pt x="26" y="76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25" y="76"/>
                      <a:pt x="25" y="76"/>
                      <a:pt x="25" y="76"/>
                    </a:cubicBezTo>
                    <a:cubicBezTo>
                      <a:pt x="19" y="78"/>
                      <a:pt x="19" y="78"/>
                      <a:pt x="19" y="78"/>
                    </a:cubicBezTo>
                    <a:cubicBezTo>
                      <a:pt x="19" y="78"/>
                      <a:pt x="19" y="78"/>
                      <a:pt x="19" y="78"/>
                    </a:cubicBezTo>
                    <a:cubicBezTo>
                      <a:pt x="25" y="76"/>
                      <a:pt x="25" y="76"/>
                      <a:pt x="25" y="76"/>
                    </a:cubicBezTo>
                    <a:cubicBezTo>
                      <a:pt x="28" y="85"/>
                      <a:pt x="28" y="85"/>
                      <a:pt x="28" y="85"/>
                    </a:cubicBezTo>
                    <a:cubicBezTo>
                      <a:pt x="19" y="88"/>
                      <a:pt x="19" y="88"/>
                      <a:pt x="19" y="88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17" y="83"/>
                      <a:pt x="17" y="83"/>
                      <a:pt x="17" y="83"/>
                    </a:cubicBezTo>
                    <a:cubicBezTo>
                      <a:pt x="19" y="88"/>
                      <a:pt x="19" y="88"/>
                      <a:pt x="19" y="88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9" y="88"/>
                      <a:pt x="19" y="88"/>
                      <a:pt x="19" y="88"/>
                    </a:cubicBezTo>
                    <a:cubicBezTo>
                      <a:pt x="22" y="97"/>
                      <a:pt x="22" y="97"/>
                      <a:pt x="22" y="97"/>
                    </a:cubicBezTo>
                    <a:cubicBezTo>
                      <a:pt x="13" y="100"/>
                      <a:pt x="13" y="100"/>
                      <a:pt x="13" y="100"/>
                    </a:cubicBezTo>
                    <a:cubicBezTo>
                      <a:pt x="12" y="100"/>
                      <a:pt x="12" y="100"/>
                      <a:pt x="12" y="100"/>
                    </a:cubicBezTo>
                    <a:cubicBezTo>
                      <a:pt x="12" y="100"/>
                      <a:pt x="12" y="100"/>
                      <a:pt x="12" y="100"/>
                    </a:cubicBezTo>
                    <a:cubicBezTo>
                      <a:pt x="12" y="100"/>
                      <a:pt x="12" y="100"/>
                      <a:pt x="12" y="100"/>
                    </a:cubicBezTo>
                    <a:cubicBezTo>
                      <a:pt x="12" y="100"/>
                      <a:pt x="12" y="100"/>
                      <a:pt x="12" y="100"/>
                    </a:cubicBezTo>
                    <a:cubicBezTo>
                      <a:pt x="12" y="100"/>
                      <a:pt x="12" y="100"/>
                      <a:pt x="12" y="100"/>
                    </a:cubicBezTo>
                    <a:cubicBezTo>
                      <a:pt x="12" y="100"/>
                      <a:pt x="12" y="100"/>
                      <a:pt x="12" y="100"/>
                    </a:cubicBezTo>
                    <a:cubicBezTo>
                      <a:pt x="15" y="109"/>
                      <a:pt x="15" y="109"/>
                      <a:pt x="15" y="109"/>
                    </a:cubicBezTo>
                    <a:cubicBezTo>
                      <a:pt x="10" y="111"/>
                      <a:pt x="10" y="111"/>
                      <a:pt x="10" y="111"/>
                    </a:cubicBezTo>
                    <a:cubicBezTo>
                      <a:pt x="10" y="111"/>
                      <a:pt x="10" y="111"/>
                      <a:pt x="10" y="111"/>
                    </a:cubicBezTo>
                    <a:cubicBezTo>
                      <a:pt x="15" y="110"/>
                      <a:pt x="15" y="110"/>
                      <a:pt x="15" y="110"/>
                    </a:cubicBezTo>
                    <a:cubicBezTo>
                      <a:pt x="18" y="119"/>
                      <a:pt x="18" y="119"/>
                      <a:pt x="18" y="119"/>
                    </a:cubicBezTo>
                    <a:cubicBezTo>
                      <a:pt x="9" y="122"/>
                      <a:pt x="9" y="122"/>
                      <a:pt x="9" y="122"/>
                    </a:cubicBezTo>
                    <a:cubicBezTo>
                      <a:pt x="8" y="119"/>
                      <a:pt x="8" y="119"/>
                      <a:pt x="8" y="119"/>
                    </a:cubicBezTo>
                    <a:cubicBezTo>
                      <a:pt x="8" y="120"/>
                      <a:pt x="8" y="120"/>
                      <a:pt x="8" y="120"/>
                    </a:cubicBezTo>
                    <a:cubicBezTo>
                      <a:pt x="9" y="122"/>
                      <a:pt x="9" y="122"/>
                      <a:pt x="9" y="122"/>
                    </a:cubicBezTo>
                    <a:cubicBezTo>
                      <a:pt x="8" y="122"/>
                      <a:pt x="8" y="122"/>
                      <a:pt x="8" y="122"/>
                    </a:cubicBezTo>
                    <a:cubicBezTo>
                      <a:pt x="8" y="122"/>
                      <a:pt x="8" y="122"/>
                      <a:pt x="8" y="122"/>
                    </a:cubicBezTo>
                    <a:cubicBezTo>
                      <a:pt x="9" y="122"/>
                      <a:pt x="9" y="122"/>
                      <a:pt x="9" y="122"/>
                    </a:cubicBezTo>
                    <a:cubicBezTo>
                      <a:pt x="12" y="131"/>
                      <a:pt x="12" y="131"/>
                      <a:pt x="12" y="131"/>
                    </a:cubicBezTo>
                    <a:cubicBezTo>
                      <a:pt x="6" y="133"/>
                      <a:pt x="6" y="133"/>
                      <a:pt x="6" y="133"/>
                    </a:cubicBezTo>
                    <a:cubicBezTo>
                      <a:pt x="6" y="133"/>
                      <a:pt x="6" y="133"/>
                      <a:pt x="6" y="133"/>
                    </a:cubicBezTo>
                    <a:cubicBezTo>
                      <a:pt x="12" y="131"/>
                      <a:pt x="12" y="131"/>
                      <a:pt x="12" y="131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5" y="143"/>
                      <a:pt x="5" y="143"/>
                      <a:pt x="5" y="143"/>
                    </a:cubicBezTo>
                    <a:cubicBezTo>
                      <a:pt x="5" y="141"/>
                      <a:pt x="5" y="141"/>
                      <a:pt x="5" y="141"/>
                    </a:cubicBezTo>
                    <a:cubicBezTo>
                      <a:pt x="5" y="142"/>
                      <a:pt x="5" y="142"/>
                      <a:pt x="5" y="142"/>
                    </a:cubicBezTo>
                    <a:cubicBezTo>
                      <a:pt x="5" y="143"/>
                      <a:pt x="5" y="143"/>
                      <a:pt x="5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4" y="144"/>
                      <a:pt x="4" y="144"/>
                      <a:pt x="4" y="144"/>
                    </a:cubicBezTo>
                    <a:cubicBezTo>
                      <a:pt x="5" y="143"/>
                      <a:pt x="5" y="143"/>
                      <a:pt x="5" y="143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3" y="154"/>
                      <a:pt x="3" y="154"/>
                      <a:pt x="3" y="154"/>
                    </a:cubicBezTo>
                    <a:cubicBezTo>
                      <a:pt x="3" y="154"/>
                      <a:pt x="3" y="154"/>
                      <a:pt x="3" y="154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11" y="162"/>
                      <a:pt x="11" y="162"/>
                      <a:pt x="11" y="162"/>
                    </a:cubicBezTo>
                    <a:cubicBezTo>
                      <a:pt x="2" y="165"/>
                      <a:pt x="2" y="165"/>
                      <a:pt x="2" y="165"/>
                    </a:cubicBezTo>
                    <a:cubicBezTo>
                      <a:pt x="2" y="165"/>
                      <a:pt x="2" y="165"/>
                      <a:pt x="2" y="165"/>
                    </a:cubicBezTo>
                    <a:cubicBezTo>
                      <a:pt x="11" y="162"/>
                      <a:pt x="11" y="162"/>
                      <a:pt x="11" y="162"/>
                    </a:cubicBezTo>
                    <a:cubicBezTo>
                      <a:pt x="14" y="171"/>
                      <a:pt x="14" y="171"/>
                      <a:pt x="14" y="171"/>
                    </a:cubicBezTo>
                    <a:cubicBezTo>
                      <a:pt x="4" y="174"/>
                      <a:pt x="4" y="174"/>
                      <a:pt x="4" y="174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4" y="174"/>
                      <a:pt x="4" y="174"/>
                      <a:pt x="4" y="174"/>
                    </a:cubicBezTo>
                    <a:cubicBezTo>
                      <a:pt x="2" y="175"/>
                      <a:pt x="2" y="175"/>
                      <a:pt x="2" y="175"/>
                    </a:cubicBezTo>
                    <a:cubicBezTo>
                      <a:pt x="2" y="175"/>
                      <a:pt x="1" y="175"/>
                      <a:pt x="1" y="175"/>
                    </a:cubicBezTo>
                    <a:cubicBezTo>
                      <a:pt x="4" y="174"/>
                      <a:pt x="4" y="174"/>
                      <a:pt x="4" y="174"/>
                    </a:cubicBezTo>
                    <a:cubicBezTo>
                      <a:pt x="7" y="184"/>
                      <a:pt x="7" y="184"/>
                      <a:pt x="7" y="184"/>
                    </a:cubicBezTo>
                    <a:cubicBezTo>
                      <a:pt x="1" y="185"/>
                      <a:pt x="1" y="185"/>
                      <a:pt x="1" y="185"/>
                    </a:cubicBezTo>
                    <a:cubicBezTo>
                      <a:pt x="1" y="186"/>
                      <a:pt x="1" y="186"/>
                      <a:pt x="1" y="186"/>
                    </a:cubicBezTo>
                    <a:cubicBezTo>
                      <a:pt x="7" y="184"/>
                      <a:pt x="7" y="184"/>
                      <a:pt x="7" y="184"/>
                    </a:cubicBezTo>
                    <a:cubicBezTo>
                      <a:pt x="10" y="193"/>
                      <a:pt x="10" y="193"/>
                      <a:pt x="10" y="193"/>
                    </a:cubicBezTo>
                    <a:cubicBezTo>
                      <a:pt x="1" y="196"/>
                      <a:pt x="1" y="196"/>
                      <a:pt x="1" y="196"/>
                    </a:cubicBezTo>
                    <a:cubicBezTo>
                      <a:pt x="1" y="195"/>
                      <a:pt x="1" y="195"/>
                      <a:pt x="1" y="195"/>
                    </a:cubicBezTo>
                    <a:cubicBezTo>
                      <a:pt x="1" y="195"/>
                      <a:pt x="1" y="195"/>
                      <a:pt x="1" y="195"/>
                    </a:cubicBezTo>
                    <a:cubicBezTo>
                      <a:pt x="1" y="196"/>
                      <a:pt x="1" y="196"/>
                      <a:pt x="1" y="196"/>
                    </a:cubicBezTo>
                    <a:cubicBezTo>
                      <a:pt x="1" y="196"/>
                      <a:pt x="1" y="196"/>
                      <a:pt x="1" y="196"/>
                    </a:cubicBezTo>
                    <a:cubicBezTo>
                      <a:pt x="1" y="196"/>
                      <a:pt x="1" y="196"/>
                      <a:pt x="1" y="196"/>
                    </a:cubicBezTo>
                    <a:cubicBezTo>
                      <a:pt x="1" y="196"/>
                      <a:pt x="1" y="196"/>
                      <a:pt x="1" y="196"/>
                    </a:cubicBezTo>
                    <a:cubicBezTo>
                      <a:pt x="4" y="205"/>
                      <a:pt x="4" y="205"/>
                      <a:pt x="4" y="205"/>
                    </a:cubicBezTo>
                    <a:cubicBezTo>
                      <a:pt x="0" y="206"/>
                      <a:pt x="0" y="206"/>
                      <a:pt x="0" y="206"/>
                    </a:cubicBezTo>
                    <a:cubicBezTo>
                      <a:pt x="0" y="206"/>
                      <a:pt x="0" y="206"/>
                      <a:pt x="0" y="206"/>
                    </a:cubicBezTo>
                    <a:cubicBezTo>
                      <a:pt x="4" y="205"/>
                      <a:pt x="4" y="205"/>
                      <a:pt x="4" y="205"/>
                    </a:cubicBezTo>
                    <a:cubicBezTo>
                      <a:pt x="6" y="215"/>
                      <a:pt x="6" y="215"/>
                      <a:pt x="6" y="215"/>
                    </a:cubicBezTo>
                    <a:cubicBezTo>
                      <a:pt x="0" y="216"/>
                      <a:pt x="0" y="216"/>
                      <a:pt x="0" y="216"/>
                    </a:cubicBezTo>
                    <a:cubicBezTo>
                      <a:pt x="0" y="216"/>
                      <a:pt x="0" y="217"/>
                      <a:pt x="0" y="217"/>
                    </a:cubicBezTo>
                    <a:cubicBezTo>
                      <a:pt x="6" y="215"/>
                      <a:pt x="6" y="215"/>
                      <a:pt x="6" y="215"/>
                    </a:cubicBezTo>
                    <a:cubicBezTo>
                      <a:pt x="9" y="224"/>
                      <a:pt x="9" y="224"/>
                      <a:pt x="9" y="224"/>
                    </a:cubicBezTo>
                    <a:cubicBezTo>
                      <a:pt x="0" y="227"/>
                      <a:pt x="0" y="227"/>
                      <a:pt x="0" y="227"/>
                    </a:cubicBezTo>
                    <a:cubicBezTo>
                      <a:pt x="0" y="227"/>
                      <a:pt x="0" y="227"/>
                      <a:pt x="0" y="227"/>
                    </a:cubicBezTo>
                    <a:cubicBezTo>
                      <a:pt x="9" y="224"/>
                      <a:pt x="9" y="224"/>
                      <a:pt x="9" y="224"/>
                    </a:cubicBezTo>
                    <a:cubicBezTo>
                      <a:pt x="12" y="233"/>
                      <a:pt x="12" y="233"/>
                      <a:pt x="12" y="233"/>
                    </a:cubicBezTo>
                    <a:cubicBezTo>
                      <a:pt x="3" y="236"/>
                      <a:pt x="3" y="236"/>
                      <a:pt x="3" y="236"/>
                    </a:cubicBezTo>
                    <a:cubicBezTo>
                      <a:pt x="0" y="227"/>
                      <a:pt x="0" y="227"/>
                      <a:pt x="0" y="227"/>
                    </a:cubicBezTo>
                    <a:cubicBezTo>
                      <a:pt x="0" y="227"/>
                      <a:pt x="0" y="228"/>
                      <a:pt x="0" y="228"/>
                    </a:cubicBezTo>
                    <a:cubicBezTo>
                      <a:pt x="3" y="236"/>
                      <a:pt x="3" y="236"/>
                      <a:pt x="3" y="236"/>
                    </a:cubicBezTo>
                    <a:cubicBezTo>
                      <a:pt x="0" y="237"/>
                      <a:pt x="0" y="237"/>
                      <a:pt x="0" y="237"/>
                    </a:cubicBezTo>
                    <a:cubicBezTo>
                      <a:pt x="0" y="237"/>
                      <a:pt x="0" y="237"/>
                      <a:pt x="0" y="237"/>
                    </a:cubicBezTo>
                    <a:cubicBezTo>
                      <a:pt x="3" y="236"/>
                      <a:pt x="3" y="236"/>
                      <a:pt x="3" y="236"/>
                    </a:cubicBezTo>
                    <a:cubicBezTo>
                      <a:pt x="6" y="245"/>
                      <a:pt x="6" y="245"/>
                      <a:pt x="6" y="245"/>
                    </a:cubicBezTo>
                    <a:cubicBezTo>
                      <a:pt x="1" y="247"/>
                      <a:pt x="1" y="247"/>
                      <a:pt x="1" y="247"/>
                    </a:cubicBezTo>
                    <a:cubicBezTo>
                      <a:pt x="1" y="247"/>
                      <a:pt x="1" y="247"/>
                      <a:pt x="1" y="247"/>
                    </a:cubicBezTo>
                    <a:cubicBezTo>
                      <a:pt x="6" y="246"/>
                      <a:pt x="6" y="246"/>
                      <a:pt x="6" y="246"/>
                    </a:cubicBezTo>
                    <a:cubicBezTo>
                      <a:pt x="8" y="255"/>
                      <a:pt x="8" y="255"/>
                      <a:pt x="8" y="255"/>
                    </a:cubicBezTo>
                    <a:cubicBezTo>
                      <a:pt x="1" y="257"/>
                      <a:pt x="1" y="257"/>
                      <a:pt x="1" y="257"/>
                    </a:cubicBezTo>
                    <a:cubicBezTo>
                      <a:pt x="1" y="257"/>
                      <a:pt x="1" y="257"/>
                      <a:pt x="1" y="257"/>
                    </a:cubicBezTo>
                    <a:cubicBezTo>
                      <a:pt x="9" y="255"/>
                      <a:pt x="9" y="255"/>
                      <a:pt x="9" y="255"/>
                    </a:cubicBezTo>
                    <a:cubicBezTo>
                      <a:pt x="10" y="260"/>
                      <a:pt x="10" y="260"/>
                      <a:pt x="10" y="260"/>
                    </a:cubicBezTo>
                    <a:cubicBezTo>
                      <a:pt x="10" y="260"/>
                      <a:pt x="10" y="260"/>
                      <a:pt x="10" y="260"/>
                    </a:cubicBezTo>
                    <a:cubicBezTo>
                      <a:pt x="9" y="255"/>
                      <a:pt x="9" y="255"/>
                      <a:pt x="9" y="255"/>
                    </a:cubicBezTo>
                    <a:cubicBezTo>
                      <a:pt x="18" y="252"/>
                      <a:pt x="18" y="252"/>
                      <a:pt x="18" y="252"/>
                    </a:cubicBezTo>
                    <a:cubicBezTo>
                      <a:pt x="19" y="255"/>
                      <a:pt x="19" y="255"/>
                      <a:pt x="19" y="255"/>
                    </a:cubicBezTo>
                    <a:cubicBezTo>
                      <a:pt x="19" y="255"/>
                      <a:pt x="19" y="255"/>
                      <a:pt x="19" y="255"/>
                    </a:cubicBezTo>
                    <a:cubicBezTo>
                      <a:pt x="18" y="252"/>
                      <a:pt x="18" y="252"/>
                      <a:pt x="18" y="252"/>
                    </a:cubicBezTo>
                    <a:cubicBezTo>
                      <a:pt x="27" y="249"/>
                      <a:pt x="27" y="249"/>
                      <a:pt x="27" y="249"/>
                    </a:cubicBezTo>
                    <a:cubicBezTo>
                      <a:pt x="27" y="250"/>
                      <a:pt x="27" y="250"/>
                      <a:pt x="27" y="250"/>
                    </a:cubicBezTo>
                    <a:cubicBezTo>
                      <a:pt x="28" y="250"/>
                      <a:pt x="28" y="250"/>
                      <a:pt x="28" y="250"/>
                    </a:cubicBezTo>
                    <a:cubicBezTo>
                      <a:pt x="27" y="249"/>
                      <a:pt x="27" y="249"/>
                      <a:pt x="27" y="249"/>
                    </a:cubicBezTo>
                    <a:cubicBezTo>
                      <a:pt x="30" y="249"/>
                      <a:pt x="30" y="249"/>
                      <a:pt x="30" y="249"/>
                    </a:cubicBezTo>
                    <a:cubicBezTo>
                      <a:pt x="30" y="248"/>
                      <a:pt x="30" y="248"/>
                      <a:pt x="30" y="248"/>
                    </a:cubicBezTo>
                    <a:cubicBezTo>
                      <a:pt x="27" y="249"/>
                      <a:pt x="27" y="249"/>
                      <a:pt x="27" y="249"/>
                    </a:cubicBezTo>
                    <a:cubicBezTo>
                      <a:pt x="25" y="240"/>
                      <a:pt x="25" y="240"/>
                      <a:pt x="25" y="240"/>
                    </a:cubicBezTo>
                    <a:cubicBezTo>
                      <a:pt x="34" y="237"/>
                      <a:pt x="34" y="237"/>
                      <a:pt x="34" y="237"/>
                    </a:cubicBezTo>
                    <a:cubicBezTo>
                      <a:pt x="36" y="245"/>
                      <a:pt x="36" y="245"/>
                      <a:pt x="36" y="245"/>
                    </a:cubicBezTo>
                    <a:cubicBezTo>
                      <a:pt x="36" y="245"/>
                      <a:pt x="36" y="245"/>
                      <a:pt x="36" y="245"/>
                    </a:cubicBezTo>
                    <a:cubicBezTo>
                      <a:pt x="34" y="237"/>
                      <a:pt x="34" y="237"/>
                      <a:pt x="34" y="237"/>
                    </a:cubicBezTo>
                    <a:cubicBezTo>
                      <a:pt x="43" y="234"/>
                      <a:pt x="43" y="234"/>
                      <a:pt x="43" y="234"/>
                    </a:cubicBezTo>
                    <a:cubicBezTo>
                      <a:pt x="45" y="239"/>
                      <a:pt x="45" y="239"/>
                      <a:pt x="45" y="239"/>
                    </a:cubicBezTo>
                    <a:cubicBezTo>
                      <a:pt x="45" y="239"/>
                      <a:pt x="45" y="239"/>
                      <a:pt x="45" y="239"/>
                    </a:cubicBezTo>
                    <a:cubicBezTo>
                      <a:pt x="43" y="234"/>
                      <a:pt x="43" y="234"/>
                      <a:pt x="43" y="234"/>
                    </a:cubicBezTo>
                    <a:cubicBezTo>
                      <a:pt x="52" y="231"/>
                      <a:pt x="52" y="231"/>
                      <a:pt x="52" y="231"/>
                    </a:cubicBezTo>
                    <a:cubicBezTo>
                      <a:pt x="53" y="234"/>
                      <a:pt x="53" y="234"/>
                      <a:pt x="53" y="234"/>
                    </a:cubicBezTo>
                    <a:cubicBezTo>
                      <a:pt x="53" y="234"/>
                      <a:pt x="53" y="234"/>
                      <a:pt x="53" y="234"/>
                    </a:cubicBezTo>
                    <a:cubicBezTo>
                      <a:pt x="53" y="231"/>
                      <a:pt x="53" y="231"/>
                      <a:pt x="53" y="231"/>
                    </a:cubicBezTo>
                    <a:cubicBezTo>
                      <a:pt x="61" y="229"/>
                      <a:pt x="61" y="229"/>
                      <a:pt x="61" y="229"/>
                    </a:cubicBezTo>
                    <a:cubicBezTo>
                      <a:pt x="61" y="229"/>
                      <a:pt x="61" y="228"/>
                      <a:pt x="62" y="228"/>
                    </a:cubicBezTo>
                    <a:cubicBezTo>
                      <a:pt x="53" y="231"/>
                      <a:pt x="53" y="231"/>
                      <a:pt x="53" y="231"/>
                    </a:cubicBezTo>
                    <a:cubicBezTo>
                      <a:pt x="50" y="222"/>
                      <a:pt x="50" y="222"/>
                      <a:pt x="50" y="222"/>
                    </a:cubicBezTo>
                    <a:cubicBezTo>
                      <a:pt x="59" y="219"/>
                      <a:pt x="59" y="219"/>
                      <a:pt x="59" y="219"/>
                    </a:cubicBezTo>
                    <a:cubicBezTo>
                      <a:pt x="62" y="228"/>
                      <a:pt x="62" y="228"/>
                      <a:pt x="62" y="228"/>
                    </a:cubicBezTo>
                    <a:cubicBezTo>
                      <a:pt x="62" y="228"/>
                      <a:pt x="62" y="228"/>
                      <a:pt x="62" y="228"/>
                    </a:cubicBezTo>
                    <a:cubicBezTo>
                      <a:pt x="59" y="219"/>
                      <a:pt x="59" y="219"/>
                      <a:pt x="59" y="219"/>
                    </a:cubicBezTo>
                    <a:cubicBezTo>
                      <a:pt x="68" y="216"/>
                      <a:pt x="68" y="216"/>
                      <a:pt x="68" y="216"/>
                    </a:cubicBezTo>
                    <a:cubicBezTo>
                      <a:pt x="70" y="222"/>
                      <a:pt x="70" y="222"/>
                      <a:pt x="70" y="222"/>
                    </a:cubicBezTo>
                    <a:cubicBezTo>
                      <a:pt x="70" y="222"/>
                      <a:pt x="70" y="222"/>
                      <a:pt x="70" y="222"/>
                    </a:cubicBezTo>
                    <a:cubicBezTo>
                      <a:pt x="69" y="216"/>
                      <a:pt x="69" y="216"/>
                      <a:pt x="69" y="216"/>
                    </a:cubicBezTo>
                    <a:cubicBezTo>
                      <a:pt x="78" y="213"/>
                      <a:pt x="78" y="213"/>
                      <a:pt x="78" y="213"/>
                    </a:cubicBezTo>
                    <a:cubicBezTo>
                      <a:pt x="79" y="217"/>
                      <a:pt x="79" y="217"/>
                      <a:pt x="79" y="217"/>
                    </a:cubicBezTo>
                    <a:cubicBezTo>
                      <a:pt x="79" y="217"/>
                      <a:pt x="79" y="216"/>
                      <a:pt x="79" y="216"/>
                    </a:cubicBezTo>
                    <a:cubicBezTo>
                      <a:pt x="78" y="213"/>
                      <a:pt x="78" y="213"/>
                      <a:pt x="78" y="213"/>
                    </a:cubicBezTo>
                    <a:cubicBezTo>
                      <a:pt x="87" y="210"/>
                      <a:pt x="87" y="210"/>
                      <a:pt x="87" y="210"/>
                    </a:cubicBezTo>
                    <a:cubicBezTo>
                      <a:pt x="87" y="210"/>
                      <a:pt x="87" y="210"/>
                      <a:pt x="87" y="210"/>
                    </a:cubicBezTo>
                    <a:cubicBezTo>
                      <a:pt x="87" y="210"/>
                      <a:pt x="87" y="210"/>
                      <a:pt x="87" y="210"/>
                    </a:cubicBezTo>
                    <a:cubicBezTo>
                      <a:pt x="84" y="201"/>
                      <a:pt x="84" y="201"/>
                      <a:pt x="84" y="201"/>
                    </a:cubicBezTo>
                    <a:cubicBezTo>
                      <a:pt x="94" y="198"/>
                      <a:pt x="94" y="198"/>
                      <a:pt x="94" y="198"/>
                    </a:cubicBezTo>
                    <a:cubicBezTo>
                      <a:pt x="95" y="204"/>
                      <a:pt x="95" y="204"/>
                      <a:pt x="95" y="204"/>
                    </a:cubicBezTo>
                    <a:cubicBezTo>
                      <a:pt x="95" y="204"/>
                      <a:pt x="95" y="204"/>
                      <a:pt x="96" y="204"/>
                    </a:cubicBezTo>
                    <a:cubicBezTo>
                      <a:pt x="94" y="198"/>
                      <a:pt x="94" y="198"/>
                      <a:pt x="94" y="198"/>
                    </a:cubicBezTo>
                    <a:cubicBezTo>
                      <a:pt x="103" y="195"/>
                      <a:pt x="103" y="195"/>
                      <a:pt x="103" y="195"/>
                    </a:cubicBezTo>
                    <a:cubicBezTo>
                      <a:pt x="104" y="198"/>
                      <a:pt x="104" y="198"/>
                      <a:pt x="104" y="198"/>
                    </a:cubicBezTo>
                    <a:cubicBezTo>
                      <a:pt x="104" y="198"/>
                      <a:pt x="104" y="198"/>
                      <a:pt x="104" y="198"/>
                    </a:cubicBezTo>
                    <a:cubicBezTo>
                      <a:pt x="103" y="195"/>
                      <a:pt x="103" y="195"/>
                      <a:pt x="103" y="195"/>
                    </a:cubicBezTo>
                    <a:cubicBezTo>
                      <a:pt x="109" y="194"/>
                      <a:pt x="109" y="194"/>
                      <a:pt x="109" y="194"/>
                    </a:cubicBezTo>
                    <a:cubicBezTo>
                      <a:pt x="109" y="194"/>
                      <a:pt x="109" y="193"/>
                      <a:pt x="109" y="193"/>
                    </a:cubicBezTo>
                    <a:cubicBezTo>
                      <a:pt x="103" y="195"/>
                      <a:pt x="103" y="195"/>
                      <a:pt x="103" y="195"/>
                    </a:cubicBezTo>
                    <a:cubicBezTo>
                      <a:pt x="100" y="186"/>
                      <a:pt x="100" y="186"/>
                      <a:pt x="100" y="186"/>
                    </a:cubicBezTo>
                    <a:cubicBezTo>
                      <a:pt x="109" y="183"/>
                      <a:pt x="109" y="183"/>
                      <a:pt x="109" y="183"/>
                    </a:cubicBezTo>
                    <a:cubicBezTo>
                      <a:pt x="112" y="191"/>
                      <a:pt x="112" y="191"/>
                      <a:pt x="112" y="191"/>
                    </a:cubicBezTo>
                    <a:cubicBezTo>
                      <a:pt x="112" y="191"/>
                      <a:pt x="112" y="191"/>
                      <a:pt x="112" y="191"/>
                    </a:cubicBezTo>
                    <a:cubicBezTo>
                      <a:pt x="110" y="183"/>
                      <a:pt x="110" y="183"/>
                      <a:pt x="110" y="183"/>
                    </a:cubicBezTo>
                    <a:cubicBezTo>
                      <a:pt x="119" y="180"/>
                      <a:pt x="119" y="180"/>
                      <a:pt x="119" y="180"/>
                    </a:cubicBezTo>
                    <a:cubicBezTo>
                      <a:pt x="120" y="184"/>
                      <a:pt x="120" y="184"/>
                      <a:pt x="120" y="184"/>
                    </a:cubicBezTo>
                    <a:cubicBezTo>
                      <a:pt x="120" y="184"/>
                      <a:pt x="120" y="184"/>
                      <a:pt x="120" y="184"/>
                    </a:cubicBezTo>
                    <a:cubicBezTo>
                      <a:pt x="119" y="180"/>
                      <a:pt x="119" y="180"/>
                      <a:pt x="119" y="180"/>
                    </a:cubicBezTo>
                    <a:cubicBezTo>
                      <a:pt x="127" y="178"/>
                      <a:pt x="127" y="178"/>
                      <a:pt x="127" y="178"/>
                    </a:cubicBezTo>
                    <a:cubicBezTo>
                      <a:pt x="127" y="178"/>
                      <a:pt x="127" y="178"/>
                      <a:pt x="127" y="178"/>
                    </a:cubicBezTo>
                    <a:cubicBezTo>
                      <a:pt x="119" y="180"/>
                      <a:pt x="119" y="180"/>
                      <a:pt x="119" y="180"/>
                    </a:cubicBezTo>
                    <a:cubicBezTo>
                      <a:pt x="116" y="171"/>
                      <a:pt x="116" y="171"/>
                      <a:pt x="116" y="171"/>
                    </a:cubicBezTo>
                    <a:cubicBezTo>
                      <a:pt x="125" y="168"/>
                      <a:pt x="125" y="168"/>
                      <a:pt x="125" y="168"/>
                    </a:cubicBezTo>
                    <a:cubicBezTo>
                      <a:pt x="128" y="177"/>
                      <a:pt x="128" y="177"/>
                      <a:pt x="128" y="177"/>
                    </a:cubicBezTo>
                    <a:cubicBezTo>
                      <a:pt x="128" y="177"/>
                      <a:pt x="128" y="177"/>
                      <a:pt x="128" y="177"/>
                    </a:cubicBezTo>
                    <a:cubicBezTo>
                      <a:pt x="125" y="168"/>
                      <a:pt x="125" y="168"/>
                      <a:pt x="125" y="168"/>
                    </a:cubicBezTo>
                    <a:cubicBezTo>
                      <a:pt x="135" y="165"/>
                      <a:pt x="135" y="165"/>
                      <a:pt x="135" y="165"/>
                    </a:cubicBezTo>
                    <a:cubicBezTo>
                      <a:pt x="136" y="169"/>
                      <a:pt x="136" y="169"/>
                      <a:pt x="136" y="169"/>
                    </a:cubicBezTo>
                    <a:cubicBezTo>
                      <a:pt x="136" y="169"/>
                      <a:pt x="136" y="169"/>
                      <a:pt x="136" y="169"/>
                    </a:cubicBezTo>
                    <a:cubicBezTo>
                      <a:pt x="135" y="165"/>
                      <a:pt x="135" y="165"/>
                      <a:pt x="135" y="165"/>
                    </a:cubicBezTo>
                    <a:cubicBezTo>
                      <a:pt x="141" y="163"/>
                      <a:pt x="141" y="163"/>
                      <a:pt x="141" y="163"/>
                    </a:cubicBezTo>
                    <a:cubicBezTo>
                      <a:pt x="141" y="163"/>
                      <a:pt x="141" y="163"/>
                      <a:pt x="141" y="163"/>
                    </a:cubicBezTo>
                    <a:cubicBezTo>
                      <a:pt x="135" y="165"/>
                      <a:pt x="135" y="165"/>
                      <a:pt x="135" y="165"/>
                    </a:cubicBezTo>
                    <a:cubicBezTo>
                      <a:pt x="132" y="156"/>
                      <a:pt x="132" y="156"/>
                      <a:pt x="132" y="156"/>
                    </a:cubicBezTo>
                    <a:cubicBezTo>
                      <a:pt x="141" y="153"/>
                      <a:pt x="141" y="153"/>
                      <a:pt x="141" y="153"/>
                    </a:cubicBezTo>
                    <a:cubicBezTo>
                      <a:pt x="143" y="160"/>
                      <a:pt x="143" y="160"/>
                      <a:pt x="143" y="160"/>
                    </a:cubicBezTo>
                    <a:cubicBezTo>
                      <a:pt x="143" y="160"/>
                      <a:pt x="143" y="160"/>
                      <a:pt x="144" y="160"/>
                    </a:cubicBezTo>
                    <a:cubicBezTo>
                      <a:pt x="141" y="153"/>
                      <a:pt x="141" y="153"/>
                      <a:pt x="141" y="153"/>
                    </a:cubicBezTo>
                    <a:cubicBezTo>
                      <a:pt x="151" y="150"/>
                      <a:pt x="151" y="150"/>
                      <a:pt x="151" y="150"/>
                    </a:cubicBezTo>
                    <a:cubicBezTo>
                      <a:pt x="151" y="151"/>
                      <a:pt x="151" y="151"/>
                      <a:pt x="151" y="151"/>
                    </a:cubicBezTo>
                    <a:cubicBezTo>
                      <a:pt x="151" y="151"/>
                      <a:pt x="151" y="151"/>
                      <a:pt x="151" y="151"/>
                    </a:cubicBezTo>
                    <a:cubicBezTo>
                      <a:pt x="151" y="150"/>
                      <a:pt x="151" y="150"/>
                      <a:pt x="151" y="150"/>
                    </a:cubicBezTo>
                    <a:cubicBezTo>
                      <a:pt x="152" y="150"/>
                      <a:pt x="152" y="150"/>
                      <a:pt x="152" y="150"/>
                    </a:cubicBezTo>
                    <a:cubicBezTo>
                      <a:pt x="152" y="150"/>
                      <a:pt x="152" y="150"/>
                      <a:pt x="152" y="150"/>
                    </a:cubicBezTo>
                    <a:cubicBezTo>
                      <a:pt x="151" y="150"/>
                      <a:pt x="151" y="150"/>
                      <a:pt x="151" y="150"/>
                    </a:cubicBezTo>
                    <a:cubicBezTo>
                      <a:pt x="148" y="141"/>
                      <a:pt x="148" y="141"/>
                      <a:pt x="148" y="141"/>
                    </a:cubicBezTo>
                    <a:cubicBezTo>
                      <a:pt x="157" y="138"/>
                      <a:pt x="157" y="138"/>
                      <a:pt x="157" y="138"/>
                    </a:cubicBezTo>
                    <a:cubicBezTo>
                      <a:pt x="158" y="140"/>
                      <a:pt x="158" y="140"/>
                      <a:pt x="158" y="140"/>
                    </a:cubicBezTo>
                    <a:cubicBezTo>
                      <a:pt x="158" y="140"/>
                      <a:pt x="158" y="140"/>
                      <a:pt x="158" y="140"/>
                    </a:cubicBezTo>
                    <a:cubicBezTo>
                      <a:pt x="157" y="138"/>
                      <a:pt x="157" y="138"/>
                      <a:pt x="157" y="138"/>
                    </a:cubicBezTo>
                    <a:cubicBezTo>
                      <a:pt x="160" y="137"/>
                      <a:pt x="160" y="137"/>
                      <a:pt x="160" y="137"/>
                    </a:cubicBezTo>
                    <a:cubicBezTo>
                      <a:pt x="160" y="137"/>
                      <a:pt x="160" y="137"/>
                      <a:pt x="160" y="137"/>
                    </a:cubicBezTo>
                    <a:cubicBezTo>
                      <a:pt x="157" y="138"/>
                      <a:pt x="157" y="138"/>
                      <a:pt x="157" y="138"/>
                    </a:cubicBezTo>
                    <a:cubicBezTo>
                      <a:pt x="154" y="129"/>
                      <a:pt x="154" y="129"/>
                      <a:pt x="154" y="129"/>
                    </a:cubicBezTo>
                    <a:cubicBezTo>
                      <a:pt x="164" y="126"/>
                      <a:pt x="164" y="126"/>
                      <a:pt x="164" y="126"/>
                    </a:cubicBezTo>
                    <a:cubicBezTo>
                      <a:pt x="164" y="127"/>
                      <a:pt x="164" y="127"/>
                      <a:pt x="164" y="127"/>
                    </a:cubicBezTo>
                    <a:cubicBezTo>
                      <a:pt x="164" y="127"/>
                      <a:pt x="164" y="127"/>
                      <a:pt x="164" y="127"/>
                    </a:cubicBezTo>
                    <a:cubicBezTo>
                      <a:pt x="164" y="126"/>
                      <a:pt x="164" y="126"/>
                      <a:pt x="164" y="126"/>
                    </a:cubicBezTo>
                    <a:cubicBezTo>
                      <a:pt x="165" y="125"/>
                      <a:pt x="165" y="125"/>
                      <a:pt x="165" y="125"/>
                    </a:cubicBezTo>
                    <a:cubicBezTo>
                      <a:pt x="165" y="125"/>
                      <a:pt x="165" y="125"/>
                      <a:pt x="165" y="125"/>
                    </a:cubicBezTo>
                    <a:cubicBezTo>
                      <a:pt x="164" y="125"/>
                      <a:pt x="164" y="125"/>
                      <a:pt x="164" y="125"/>
                    </a:cubicBezTo>
                    <a:cubicBezTo>
                      <a:pt x="161" y="116"/>
                      <a:pt x="161" y="116"/>
                      <a:pt x="161" y="116"/>
                    </a:cubicBezTo>
                    <a:cubicBezTo>
                      <a:pt x="170" y="113"/>
                      <a:pt x="170" y="113"/>
                      <a:pt x="170" y="113"/>
                    </a:cubicBezTo>
                    <a:cubicBezTo>
                      <a:pt x="170" y="114"/>
                      <a:pt x="170" y="114"/>
                      <a:pt x="170" y="114"/>
                    </a:cubicBezTo>
                    <a:cubicBezTo>
                      <a:pt x="170" y="113"/>
                      <a:pt x="170" y="113"/>
                      <a:pt x="170" y="113"/>
                    </a:cubicBezTo>
                    <a:cubicBezTo>
                      <a:pt x="170" y="113"/>
                      <a:pt x="170" y="113"/>
                      <a:pt x="170" y="113"/>
                    </a:cubicBezTo>
                    <a:cubicBezTo>
                      <a:pt x="167" y="104"/>
                      <a:pt x="167" y="104"/>
                      <a:pt x="167" y="104"/>
                    </a:cubicBezTo>
                    <a:cubicBezTo>
                      <a:pt x="175" y="102"/>
                      <a:pt x="175" y="102"/>
                      <a:pt x="175" y="102"/>
                    </a:cubicBezTo>
                    <a:cubicBezTo>
                      <a:pt x="175" y="102"/>
                      <a:pt x="175" y="102"/>
                      <a:pt x="175" y="102"/>
                    </a:cubicBezTo>
                    <a:cubicBezTo>
                      <a:pt x="167" y="104"/>
                      <a:pt x="167" y="104"/>
                      <a:pt x="167" y="104"/>
                    </a:cubicBezTo>
                    <a:cubicBezTo>
                      <a:pt x="164" y="95"/>
                      <a:pt x="164" y="95"/>
                      <a:pt x="164" y="95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6" y="98"/>
                      <a:pt x="176" y="98"/>
                      <a:pt x="176" y="98"/>
                    </a:cubicBezTo>
                    <a:cubicBezTo>
                      <a:pt x="176" y="98"/>
                      <a:pt x="176" y="98"/>
                      <a:pt x="176" y="98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8" y="91"/>
                      <a:pt x="178" y="91"/>
                      <a:pt x="178" y="91"/>
                    </a:cubicBezTo>
                    <a:cubicBezTo>
                      <a:pt x="178" y="91"/>
                      <a:pt x="178" y="91"/>
                      <a:pt x="178" y="90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1" y="82"/>
                      <a:pt x="171" y="82"/>
                      <a:pt x="171" y="82"/>
                    </a:cubicBezTo>
                    <a:cubicBezTo>
                      <a:pt x="179" y="80"/>
                      <a:pt x="179" y="80"/>
                      <a:pt x="179" y="80"/>
                    </a:cubicBezTo>
                    <a:cubicBezTo>
                      <a:pt x="179" y="80"/>
                      <a:pt x="179" y="80"/>
                      <a:pt x="179" y="80"/>
                    </a:cubicBezTo>
                    <a:cubicBezTo>
                      <a:pt x="171" y="82"/>
                      <a:pt x="171" y="82"/>
                      <a:pt x="171" y="82"/>
                    </a:cubicBezTo>
                    <a:cubicBezTo>
                      <a:pt x="168" y="73"/>
                      <a:pt x="168" y="73"/>
                      <a:pt x="168" y="73"/>
                    </a:cubicBezTo>
                    <a:cubicBezTo>
                      <a:pt x="177" y="70"/>
                      <a:pt x="177" y="70"/>
                      <a:pt x="177" y="70"/>
                    </a:cubicBezTo>
                    <a:cubicBezTo>
                      <a:pt x="179" y="78"/>
                      <a:pt x="179" y="78"/>
                      <a:pt x="179" y="78"/>
                    </a:cubicBezTo>
                    <a:cubicBezTo>
                      <a:pt x="179" y="77"/>
                      <a:pt x="180" y="77"/>
                      <a:pt x="180" y="77"/>
                    </a:cubicBezTo>
                    <a:cubicBezTo>
                      <a:pt x="177" y="70"/>
                      <a:pt x="177" y="70"/>
                      <a:pt x="177" y="70"/>
                    </a:cubicBezTo>
                    <a:cubicBezTo>
                      <a:pt x="180" y="70"/>
                      <a:pt x="180" y="70"/>
                      <a:pt x="180" y="70"/>
                    </a:cubicBezTo>
                    <a:cubicBezTo>
                      <a:pt x="180" y="70"/>
                      <a:pt x="180" y="70"/>
                      <a:pt x="180" y="69"/>
                    </a:cubicBezTo>
                    <a:cubicBezTo>
                      <a:pt x="177" y="70"/>
                      <a:pt x="177" y="70"/>
                      <a:pt x="177" y="70"/>
                    </a:cubicBezTo>
                    <a:cubicBezTo>
                      <a:pt x="175" y="61"/>
                      <a:pt x="175" y="61"/>
                      <a:pt x="175" y="61"/>
                    </a:cubicBezTo>
                    <a:cubicBezTo>
                      <a:pt x="178" y="60"/>
                      <a:pt x="178" y="60"/>
                      <a:pt x="178" y="60"/>
                    </a:cubicBezTo>
                    <a:cubicBezTo>
                      <a:pt x="178" y="60"/>
                      <a:pt x="178" y="60"/>
                      <a:pt x="178" y="60"/>
                    </a:cubicBezTo>
                    <a:cubicBezTo>
                      <a:pt x="175" y="61"/>
                      <a:pt x="175" y="61"/>
                      <a:pt x="175" y="61"/>
                    </a:cubicBezTo>
                    <a:cubicBezTo>
                      <a:pt x="172" y="52"/>
                      <a:pt x="172" y="52"/>
                      <a:pt x="172" y="52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6" y="50"/>
                      <a:pt x="176" y="50"/>
                      <a:pt x="176" y="50"/>
                    </a:cubicBezTo>
                    <a:cubicBezTo>
                      <a:pt x="172" y="51"/>
                      <a:pt x="172" y="51"/>
                      <a:pt x="172" y="51"/>
                    </a:cubicBezTo>
                    <a:cubicBezTo>
                      <a:pt x="169" y="42"/>
                      <a:pt x="169" y="42"/>
                      <a:pt x="169" y="42"/>
                    </a:cubicBezTo>
                    <a:cubicBezTo>
                      <a:pt x="172" y="41"/>
                      <a:pt x="172" y="41"/>
                      <a:pt x="172" y="41"/>
                    </a:cubicBezTo>
                    <a:cubicBezTo>
                      <a:pt x="172" y="41"/>
                      <a:pt x="172" y="41"/>
                      <a:pt x="172" y="41"/>
                    </a:cubicBezTo>
                    <a:cubicBezTo>
                      <a:pt x="169" y="42"/>
                      <a:pt x="169" y="42"/>
                      <a:pt x="169" y="42"/>
                    </a:cubicBezTo>
                    <a:cubicBezTo>
                      <a:pt x="166" y="33"/>
                      <a:pt x="166" y="33"/>
                      <a:pt x="166" y="33"/>
                    </a:cubicBezTo>
                    <a:cubicBezTo>
                      <a:pt x="166" y="33"/>
                      <a:pt x="166" y="33"/>
                      <a:pt x="166" y="33"/>
                    </a:cubicBezTo>
                    <a:cubicBezTo>
                      <a:pt x="166" y="33"/>
                      <a:pt x="166" y="33"/>
                      <a:pt x="166" y="33"/>
                    </a:cubicBezTo>
                    <a:cubicBezTo>
                      <a:pt x="166" y="33"/>
                      <a:pt x="166" y="33"/>
                      <a:pt x="166" y="33"/>
                    </a:cubicBezTo>
                    <a:cubicBezTo>
                      <a:pt x="166" y="32"/>
                      <a:pt x="166" y="32"/>
                      <a:pt x="166" y="32"/>
                    </a:cubicBezTo>
                    <a:cubicBezTo>
                      <a:pt x="166" y="32"/>
                      <a:pt x="165" y="31"/>
                      <a:pt x="165" y="31"/>
                    </a:cubicBezTo>
                    <a:cubicBezTo>
                      <a:pt x="166" y="33"/>
                      <a:pt x="166" y="33"/>
                      <a:pt x="166" y="33"/>
                    </a:cubicBezTo>
                    <a:cubicBezTo>
                      <a:pt x="157" y="36"/>
                      <a:pt x="157" y="36"/>
                      <a:pt x="157" y="36"/>
                    </a:cubicBezTo>
                    <a:cubicBezTo>
                      <a:pt x="154" y="26"/>
                      <a:pt x="154" y="26"/>
                      <a:pt x="154" y="26"/>
                    </a:cubicBezTo>
                    <a:cubicBezTo>
                      <a:pt x="160" y="24"/>
                      <a:pt x="160" y="24"/>
                      <a:pt x="160" y="24"/>
                    </a:cubicBezTo>
                    <a:cubicBezTo>
                      <a:pt x="160" y="24"/>
                      <a:pt x="160" y="24"/>
                      <a:pt x="160" y="24"/>
                    </a:cubicBezTo>
                    <a:cubicBezTo>
                      <a:pt x="154" y="26"/>
                      <a:pt x="154" y="26"/>
                      <a:pt x="154" y="26"/>
                    </a:cubicBezTo>
                    <a:cubicBezTo>
                      <a:pt x="151" y="17"/>
                      <a:pt x="151" y="17"/>
                      <a:pt x="151" y="17"/>
                    </a:cubicBezTo>
                    <a:cubicBezTo>
                      <a:pt x="153" y="16"/>
                      <a:pt x="153" y="16"/>
                      <a:pt x="153" y="16"/>
                    </a:cubicBezTo>
                    <a:cubicBezTo>
                      <a:pt x="152" y="16"/>
                      <a:pt x="152" y="16"/>
                      <a:pt x="152" y="16"/>
                    </a:cubicBezTo>
                    <a:cubicBezTo>
                      <a:pt x="151" y="17"/>
                      <a:pt x="151" y="17"/>
                      <a:pt x="151" y="17"/>
                    </a:cubicBezTo>
                    <a:cubicBezTo>
                      <a:pt x="150" y="14"/>
                      <a:pt x="150" y="14"/>
                      <a:pt x="150" y="14"/>
                    </a:cubicBezTo>
                    <a:cubicBezTo>
                      <a:pt x="150" y="14"/>
                      <a:pt x="150" y="14"/>
                      <a:pt x="150" y="14"/>
                    </a:cubicBezTo>
                    <a:cubicBezTo>
                      <a:pt x="151" y="17"/>
                      <a:pt x="151" y="17"/>
                      <a:pt x="151" y="17"/>
                    </a:cubicBezTo>
                    <a:cubicBezTo>
                      <a:pt x="142" y="20"/>
                      <a:pt x="142" y="20"/>
                      <a:pt x="142" y="20"/>
                    </a:cubicBezTo>
                    <a:cubicBezTo>
                      <a:pt x="139" y="10"/>
                      <a:pt x="139" y="10"/>
                      <a:pt x="139" y="10"/>
                    </a:cubicBezTo>
                    <a:cubicBezTo>
                      <a:pt x="144" y="9"/>
                      <a:pt x="144" y="9"/>
                      <a:pt x="144" y="9"/>
                    </a:cubicBezTo>
                    <a:cubicBezTo>
                      <a:pt x="144" y="9"/>
                      <a:pt x="144" y="9"/>
                      <a:pt x="144" y="9"/>
                    </a:cubicBezTo>
                    <a:cubicBezTo>
                      <a:pt x="139" y="10"/>
                      <a:pt x="139" y="10"/>
                      <a:pt x="139" y="10"/>
                    </a:cubicBezTo>
                    <a:cubicBezTo>
                      <a:pt x="136" y="2"/>
                      <a:pt x="136" y="2"/>
                      <a:pt x="136" y="2"/>
                    </a:cubicBezTo>
                    <a:cubicBezTo>
                      <a:pt x="136" y="2"/>
                      <a:pt x="136" y="2"/>
                      <a:pt x="136" y="2"/>
                    </a:cubicBezTo>
                    <a:cubicBezTo>
                      <a:pt x="138" y="10"/>
                      <a:pt x="138" y="10"/>
                      <a:pt x="138" y="10"/>
                    </a:cubicBezTo>
                    <a:cubicBezTo>
                      <a:pt x="129" y="13"/>
                      <a:pt x="129" y="13"/>
                      <a:pt x="129" y="13"/>
                    </a:cubicBezTo>
                    <a:cubicBezTo>
                      <a:pt x="126" y="4"/>
                      <a:pt x="126" y="4"/>
                      <a:pt x="126" y="4"/>
                    </a:cubicBezTo>
                    <a:cubicBezTo>
                      <a:pt x="134" y="2"/>
                      <a:pt x="134" y="2"/>
                      <a:pt x="134" y="2"/>
                    </a:cubicBezTo>
                    <a:cubicBezTo>
                      <a:pt x="134" y="2"/>
                      <a:pt x="134" y="2"/>
                      <a:pt x="134" y="2"/>
                    </a:cubicBezTo>
                    <a:cubicBezTo>
                      <a:pt x="126" y="4"/>
                      <a:pt x="126" y="4"/>
                      <a:pt x="126" y="4"/>
                    </a:cubicBezTo>
                    <a:cubicBezTo>
                      <a:pt x="125" y="1"/>
                      <a:pt x="125" y="1"/>
                      <a:pt x="125" y="1"/>
                    </a:cubicBezTo>
                    <a:cubicBezTo>
                      <a:pt x="125" y="1"/>
                      <a:pt x="125" y="1"/>
                      <a:pt x="125" y="1"/>
                    </a:cubicBezTo>
                    <a:cubicBezTo>
                      <a:pt x="126" y="4"/>
                      <a:pt x="126" y="4"/>
                      <a:pt x="126" y="4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108" y="10"/>
                      <a:pt x="108" y="10"/>
                      <a:pt x="108" y="10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108" y="10"/>
                      <a:pt x="108" y="10"/>
                      <a:pt x="108" y="10"/>
                    </a:cubicBezTo>
                    <a:cubicBezTo>
                      <a:pt x="98" y="12"/>
                      <a:pt x="98" y="12"/>
                      <a:pt x="98" y="12"/>
                    </a:cubicBezTo>
                    <a:cubicBezTo>
                      <a:pt x="96" y="3"/>
                      <a:pt x="96" y="3"/>
                      <a:pt x="96" y="3"/>
                    </a:cubicBezTo>
                    <a:cubicBezTo>
                      <a:pt x="103" y="1"/>
                      <a:pt x="103" y="1"/>
                      <a:pt x="103" y="1"/>
                    </a:cubicBezTo>
                    <a:cubicBezTo>
                      <a:pt x="103" y="1"/>
                      <a:pt x="103" y="1"/>
                      <a:pt x="102" y="1"/>
                    </a:cubicBezTo>
                    <a:cubicBezTo>
                      <a:pt x="95" y="3"/>
                      <a:pt x="95" y="3"/>
                      <a:pt x="95" y="3"/>
                    </a:cubicBez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2"/>
                      <a:pt x="95" y="2"/>
                    </a:cubicBezTo>
                    <a:cubicBezTo>
                      <a:pt x="95" y="3"/>
                      <a:pt x="95" y="3"/>
                      <a:pt x="95" y="3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6" y="4"/>
                      <a:pt x="86" y="4"/>
                      <a:pt x="86" y="4"/>
                    </a:cubicBezTo>
                    <a:cubicBezTo>
                      <a:pt x="85" y="4"/>
                      <a:pt x="85" y="4"/>
                      <a:pt x="85" y="4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77" y="9"/>
                      <a:pt x="77" y="9"/>
                      <a:pt x="77" y="9"/>
                    </a:cubicBezTo>
                    <a:cubicBezTo>
                      <a:pt x="76" y="7"/>
                      <a:pt x="76" y="7"/>
                      <a:pt x="76" y="7"/>
                    </a:cubicBezTo>
                    <a:cubicBezTo>
                      <a:pt x="76" y="7"/>
                      <a:pt x="76" y="7"/>
                      <a:pt x="76" y="7"/>
                    </a:cubicBezTo>
                    <a:cubicBezTo>
                      <a:pt x="77" y="9"/>
                      <a:pt x="77" y="9"/>
                      <a:pt x="77" y="9"/>
                    </a:cubicBezTo>
                    <a:cubicBezTo>
                      <a:pt x="67" y="12"/>
                      <a:pt x="67" y="12"/>
                      <a:pt x="67" y="12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7" y="12"/>
                      <a:pt x="67" y="12"/>
                      <a:pt x="67" y="12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63" y="13"/>
                      <a:pt x="63" y="13"/>
                      <a:pt x="63" y="13"/>
                    </a:cubicBezTo>
                    <a:close/>
                    <a:moveTo>
                      <a:pt x="70" y="21"/>
                    </a:moveTo>
                    <a:cubicBezTo>
                      <a:pt x="73" y="30"/>
                      <a:pt x="73" y="30"/>
                      <a:pt x="73" y="30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61" y="24"/>
                      <a:pt x="61" y="24"/>
                      <a:pt x="61" y="24"/>
                    </a:cubicBezTo>
                    <a:lnTo>
                      <a:pt x="70" y="21"/>
                    </a:lnTo>
                    <a:close/>
                    <a:moveTo>
                      <a:pt x="25" y="209"/>
                    </a:moveTo>
                    <a:cubicBezTo>
                      <a:pt x="22" y="200"/>
                      <a:pt x="22" y="200"/>
                      <a:pt x="22" y="200"/>
                    </a:cubicBezTo>
                    <a:cubicBezTo>
                      <a:pt x="32" y="197"/>
                      <a:pt x="32" y="197"/>
                      <a:pt x="32" y="197"/>
                    </a:cubicBezTo>
                    <a:cubicBezTo>
                      <a:pt x="34" y="206"/>
                      <a:pt x="34" y="206"/>
                      <a:pt x="34" y="206"/>
                    </a:cubicBezTo>
                    <a:lnTo>
                      <a:pt x="25" y="209"/>
                    </a:lnTo>
                    <a:close/>
                    <a:moveTo>
                      <a:pt x="35" y="206"/>
                    </a:moveTo>
                    <a:cubicBezTo>
                      <a:pt x="37" y="215"/>
                      <a:pt x="37" y="215"/>
                      <a:pt x="37" y="215"/>
                    </a:cubicBezTo>
                    <a:cubicBezTo>
                      <a:pt x="28" y="218"/>
                      <a:pt x="28" y="218"/>
                      <a:pt x="28" y="218"/>
                    </a:cubicBezTo>
                    <a:cubicBezTo>
                      <a:pt x="25" y="209"/>
                      <a:pt x="25" y="209"/>
                      <a:pt x="25" y="209"/>
                    </a:cubicBezTo>
                    <a:lnTo>
                      <a:pt x="35" y="206"/>
                    </a:lnTo>
                    <a:close/>
                    <a:moveTo>
                      <a:pt x="32" y="197"/>
                    </a:moveTo>
                    <a:cubicBezTo>
                      <a:pt x="41" y="194"/>
                      <a:pt x="41" y="194"/>
                      <a:pt x="41" y="194"/>
                    </a:cubicBezTo>
                    <a:cubicBezTo>
                      <a:pt x="44" y="203"/>
                      <a:pt x="44" y="203"/>
                      <a:pt x="44" y="203"/>
                    </a:cubicBezTo>
                    <a:cubicBezTo>
                      <a:pt x="35" y="206"/>
                      <a:pt x="35" y="206"/>
                      <a:pt x="35" y="206"/>
                    </a:cubicBezTo>
                    <a:lnTo>
                      <a:pt x="32" y="197"/>
                    </a:lnTo>
                    <a:close/>
                    <a:moveTo>
                      <a:pt x="48" y="182"/>
                    </a:moveTo>
                    <a:cubicBezTo>
                      <a:pt x="57" y="179"/>
                      <a:pt x="57" y="179"/>
                      <a:pt x="57" y="179"/>
                    </a:cubicBezTo>
                    <a:cubicBezTo>
                      <a:pt x="60" y="188"/>
                      <a:pt x="60" y="188"/>
                      <a:pt x="60" y="188"/>
                    </a:cubicBezTo>
                    <a:cubicBezTo>
                      <a:pt x="51" y="191"/>
                      <a:pt x="51" y="191"/>
                      <a:pt x="51" y="191"/>
                    </a:cubicBezTo>
                    <a:lnTo>
                      <a:pt x="48" y="182"/>
                    </a:lnTo>
                    <a:close/>
                    <a:moveTo>
                      <a:pt x="50" y="191"/>
                    </a:moveTo>
                    <a:cubicBezTo>
                      <a:pt x="41" y="194"/>
                      <a:pt x="41" y="194"/>
                      <a:pt x="41" y="194"/>
                    </a:cubicBezTo>
                    <a:cubicBezTo>
                      <a:pt x="38" y="184"/>
                      <a:pt x="38" y="184"/>
                      <a:pt x="38" y="184"/>
                    </a:cubicBezTo>
                    <a:cubicBezTo>
                      <a:pt x="48" y="182"/>
                      <a:pt x="48" y="182"/>
                      <a:pt x="48" y="182"/>
                    </a:cubicBezTo>
                    <a:lnTo>
                      <a:pt x="50" y="191"/>
                    </a:lnTo>
                    <a:close/>
                    <a:moveTo>
                      <a:pt x="48" y="181"/>
                    </a:moveTo>
                    <a:cubicBezTo>
                      <a:pt x="45" y="172"/>
                      <a:pt x="45" y="172"/>
                      <a:pt x="45" y="172"/>
                    </a:cubicBezTo>
                    <a:cubicBezTo>
                      <a:pt x="54" y="169"/>
                      <a:pt x="54" y="169"/>
                      <a:pt x="54" y="169"/>
                    </a:cubicBezTo>
                    <a:cubicBezTo>
                      <a:pt x="57" y="179"/>
                      <a:pt x="57" y="179"/>
                      <a:pt x="57" y="179"/>
                    </a:cubicBezTo>
                    <a:lnTo>
                      <a:pt x="48" y="181"/>
                    </a:lnTo>
                    <a:close/>
                    <a:moveTo>
                      <a:pt x="67" y="145"/>
                    </a:moveTo>
                    <a:cubicBezTo>
                      <a:pt x="70" y="154"/>
                      <a:pt x="70" y="154"/>
                      <a:pt x="70" y="154"/>
                    </a:cubicBezTo>
                    <a:cubicBezTo>
                      <a:pt x="61" y="157"/>
                      <a:pt x="61" y="157"/>
                      <a:pt x="61" y="157"/>
                    </a:cubicBezTo>
                    <a:cubicBezTo>
                      <a:pt x="58" y="148"/>
                      <a:pt x="58" y="148"/>
                      <a:pt x="58" y="148"/>
                    </a:cubicBezTo>
                    <a:lnTo>
                      <a:pt x="67" y="145"/>
                    </a:lnTo>
                    <a:close/>
                    <a:moveTo>
                      <a:pt x="58" y="148"/>
                    </a:moveTo>
                    <a:cubicBezTo>
                      <a:pt x="55" y="138"/>
                      <a:pt x="55" y="138"/>
                      <a:pt x="55" y="138"/>
                    </a:cubicBezTo>
                    <a:cubicBezTo>
                      <a:pt x="64" y="136"/>
                      <a:pt x="64" y="136"/>
                      <a:pt x="64" y="136"/>
                    </a:cubicBezTo>
                    <a:cubicBezTo>
                      <a:pt x="67" y="145"/>
                      <a:pt x="67" y="145"/>
                      <a:pt x="67" y="145"/>
                    </a:cubicBezTo>
                    <a:lnTo>
                      <a:pt x="58" y="148"/>
                    </a:lnTo>
                    <a:close/>
                    <a:moveTo>
                      <a:pt x="67" y="145"/>
                    </a:moveTo>
                    <a:cubicBezTo>
                      <a:pt x="76" y="142"/>
                      <a:pt x="76" y="142"/>
                      <a:pt x="76" y="142"/>
                    </a:cubicBezTo>
                    <a:cubicBezTo>
                      <a:pt x="79" y="151"/>
                      <a:pt x="79" y="151"/>
                      <a:pt x="79" y="151"/>
                    </a:cubicBezTo>
                    <a:cubicBezTo>
                      <a:pt x="70" y="154"/>
                      <a:pt x="70" y="154"/>
                      <a:pt x="70" y="154"/>
                    </a:cubicBezTo>
                    <a:lnTo>
                      <a:pt x="67" y="145"/>
                    </a:lnTo>
                    <a:close/>
                    <a:moveTo>
                      <a:pt x="67" y="145"/>
                    </a:moveTo>
                    <a:cubicBezTo>
                      <a:pt x="64" y="136"/>
                      <a:pt x="64" y="136"/>
                      <a:pt x="64" y="136"/>
                    </a:cubicBezTo>
                    <a:cubicBezTo>
                      <a:pt x="74" y="133"/>
                      <a:pt x="74" y="133"/>
                      <a:pt x="74" y="133"/>
                    </a:cubicBezTo>
                    <a:cubicBezTo>
                      <a:pt x="76" y="142"/>
                      <a:pt x="76" y="142"/>
                      <a:pt x="76" y="142"/>
                    </a:cubicBezTo>
                    <a:lnTo>
                      <a:pt x="67" y="145"/>
                    </a:lnTo>
                    <a:close/>
                    <a:moveTo>
                      <a:pt x="87" y="108"/>
                    </a:moveTo>
                    <a:cubicBezTo>
                      <a:pt x="96" y="105"/>
                      <a:pt x="96" y="105"/>
                      <a:pt x="96" y="105"/>
                    </a:cubicBezTo>
                    <a:cubicBezTo>
                      <a:pt x="99" y="115"/>
                      <a:pt x="99" y="115"/>
                      <a:pt x="99" y="115"/>
                    </a:cubicBezTo>
                    <a:cubicBezTo>
                      <a:pt x="90" y="117"/>
                      <a:pt x="90" y="117"/>
                      <a:pt x="90" y="117"/>
                    </a:cubicBezTo>
                    <a:lnTo>
                      <a:pt x="87" y="108"/>
                    </a:lnTo>
                    <a:close/>
                    <a:moveTo>
                      <a:pt x="89" y="117"/>
                    </a:moveTo>
                    <a:cubicBezTo>
                      <a:pt x="80" y="120"/>
                      <a:pt x="80" y="120"/>
                      <a:pt x="80" y="120"/>
                    </a:cubicBezTo>
                    <a:cubicBezTo>
                      <a:pt x="77" y="111"/>
                      <a:pt x="77" y="111"/>
                      <a:pt x="77" y="111"/>
                    </a:cubicBezTo>
                    <a:cubicBezTo>
                      <a:pt x="87" y="108"/>
                      <a:pt x="87" y="108"/>
                      <a:pt x="87" y="108"/>
                    </a:cubicBezTo>
                    <a:lnTo>
                      <a:pt x="89" y="117"/>
                    </a:lnTo>
                    <a:close/>
                    <a:moveTo>
                      <a:pt x="87" y="108"/>
                    </a:moveTo>
                    <a:cubicBezTo>
                      <a:pt x="84" y="99"/>
                      <a:pt x="84" y="99"/>
                      <a:pt x="84" y="99"/>
                    </a:cubicBezTo>
                    <a:cubicBezTo>
                      <a:pt x="93" y="96"/>
                      <a:pt x="93" y="96"/>
                      <a:pt x="93" y="96"/>
                    </a:cubicBezTo>
                    <a:cubicBezTo>
                      <a:pt x="96" y="105"/>
                      <a:pt x="96" y="105"/>
                      <a:pt x="96" y="105"/>
                    </a:cubicBezTo>
                    <a:lnTo>
                      <a:pt x="87" y="108"/>
                    </a:lnTo>
                    <a:close/>
                    <a:moveTo>
                      <a:pt x="93" y="96"/>
                    </a:moveTo>
                    <a:cubicBezTo>
                      <a:pt x="102" y="93"/>
                      <a:pt x="102" y="93"/>
                      <a:pt x="102" y="93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96" y="105"/>
                      <a:pt x="96" y="105"/>
                      <a:pt x="96" y="105"/>
                    </a:cubicBezTo>
                    <a:lnTo>
                      <a:pt x="93" y="96"/>
                    </a:lnTo>
                    <a:close/>
                    <a:moveTo>
                      <a:pt x="93" y="96"/>
                    </a:moveTo>
                    <a:cubicBezTo>
                      <a:pt x="90" y="87"/>
                      <a:pt x="90" y="87"/>
                      <a:pt x="90" y="87"/>
                    </a:cubicBezTo>
                    <a:cubicBezTo>
                      <a:pt x="100" y="84"/>
                      <a:pt x="100" y="84"/>
                      <a:pt x="100" y="84"/>
                    </a:cubicBezTo>
                    <a:cubicBezTo>
                      <a:pt x="102" y="93"/>
                      <a:pt x="102" y="93"/>
                      <a:pt x="102" y="93"/>
                    </a:cubicBezTo>
                    <a:lnTo>
                      <a:pt x="93" y="96"/>
                    </a:lnTo>
                    <a:close/>
                    <a:moveTo>
                      <a:pt x="90" y="86"/>
                    </a:moveTo>
                    <a:cubicBezTo>
                      <a:pt x="87" y="77"/>
                      <a:pt x="87" y="77"/>
                      <a:pt x="87" y="77"/>
                    </a:cubicBezTo>
                    <a:cubicBezTo>
                      <a:pt x="97" y="74"/>
                      <a:pt x="97" y="74"/>
                      <a:pt x="97" y="74"/>
                    </a:cubicBezTo>
                    <a:cubicBezTo>
                      <a:pt x="99" y="84"/>
                      <a:pt x="99" y="84"/>
                      <a:pt x="99" y="84"/>
                    </a:cubicBezTo>
                    <a:lnTo>
                      <a:pt x="90" y="86"/>
                    </a:lnTo>
                    <a:close/>
                    <a:moveTo>
                      <a:pt x="100" y="84"/>
                    </a:moveTo>
                    <a:cubicBezTo>
                      <a:pt x="109" y="81"/>
                      <a:pt x="109" y="81"/>
                      <a:pt x="109" y="81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103" y="93"/>
                      <a:pt x="103" y="93"/>
                      <a:pt x="103" y="93"/>
                    </a:cubicBezTo>
                    <a:lnTo>
                      <a:pt x="100" y="84"/>
                    </a:lnTo>
                    <a:close/>
                    <a:moveTo>
                      <a:pt x="100" y="84"/>
                    </a:moveTo>
                    <a:cubicBezTo>
                      <a:pt x="97" y="74"/>
                      <a:pt x="97" y="74"/>
                      <a:pt x="97" y="74"/>
                    </a:cubicBezTo>
                    <a:cubicBezTo>
                      <a:pt x="106" y="72"/>
                      <a:pt x="106" y="72"/>
                      <a:pt x="106" y="72"/>
                    </a:cubicBezTo>
                    <a:cubicBezTo>
                      <a:pt x="109" y="81"/>
                      <a:pt x="109" y="81"/>
                      <a:pt x="109" y="81"/>
                    </a:cubicBezTo>
                    <a:lnTo>
                      <a:pt x="100" y="84"/>
                    </a:lnTo>
                    <a:close/>
                    <a:moveTo>
                      <a:pt x="97" y="74"/>
                    </a:moveTo>
                    <a:cubicBezTo>
                      <a:pt x="94" y="65"/>
                      <a:pt x="94" y="65"/>
                      <a:pt x="94" y="65"/>
                    </a:cubicBezTo>
                    <a:cubicBezTo>
                      <a:pt x="103" y="62"/>
                      <a:pt x="103" y="62"/>
                      <a:pt x="103" y="62"/>
                    </a:cubicBezTo>
                    <a:cubicBezTo>
                      <a:pt x="106" y="71"/>
                      <a:pt x="106" y="71"/>
                      <a:pt x="106" y="71"/>
                    </a:cubicBezTo>
                    <a:lnTo>
                      <a:pt x="97" y="74"/>
                    </a:lnTo>
                    <a:close/>
                    <a:moveTo>
                      <a:pt x="97" y="74"/>
                    </a:moveTo>
                    <a:cubicBezTo>
                      <a:pt x="87" y="77"/>
                      <a:pt x="87" y="77"/>
                      <a:pt x="87" y="77"/>
                    </a:cubicBezTo>
                    <a:cubicBezTo>
                      <a:pt x="85" y="68"/>
                      <a:pt x="85" y="68"/>
                      <a:pt x="85" y="68"/>
                    </a:cubicBezTo>
                    <a:cubicBezTo>
                      <a:pt x="94" y="65"/>
                      <a:pt x="94" y="65"/>
                      <a:pt x="94" y="65"/>
                    </a:cubicBezTo>
                    <a:lnTo>
                      <a:pt x="97" y="74"/>
                    </a:lnTo>
                    <a:close/>
                    <a:moveTo>
                      <a:pt x="87" y="77"/>
                    </a:moveTo>
                    <a:cubicBezTo>
                      <a:pt x="78" y="80"/>
                      <a:pt x="78" y="80"/>
                      <a:pt x="78" y="80"/>
                    </a:cubicBezTo>
                    <a:cubicBezTo>
                      <a:pt x="75" y="71"/>
                      <a:pt x="75" y="71"/>
                      <a:pt x="75" y="71"/>
                    </a:cubicBezTo>
                    <a:cubicBezTo>
                      <a:pt x="84" y="68"/>
                      <a:pt x="84" y="68"/>
                      <a:pt x="84" y="68"/>
                    </a:cubicBezTo>
                    <a:lnTo>
                      <a:pt x="87" y="77"/>
                    </a:lnTo>
                    <a:close/>
                    <a:moveTo>
                      <a:pt x="87" y="77"/>
                    </a:moveTo>
                    <a:cubicBezTo>
                      <a:pt x="90" y="87"/>
                      <a:pt x="90" y="87"/>
                      <a:pt x="90" y="87"/>
                    </a:cubicBezTo>
                    <a:cubicBezTo>
                      <a:pt x="81" y="89"/>
                      <a:pt x="81" y="89"/>
                      <a:pt x="81" y="89"/>
                    </a:cubicBezTo>
                    <a:cubicBezTo>
                      <a:pt x="78" y="80"/>
                      <a:pt x="78" y="80"/>
                      <a:pt x="78" y="80"/>
                    </a:cubicBezTo>
                    <a:lnTo>
                      <a:pt x="87" y="77"/>
                    </a:lnTo>
                    <a:close/>
                    <a:moveTo>
                      <a:pt x="90" y="87"/>
                    </a:moveTo>
                    <a:cubicBezTo>
                      <a:pt x="93" y="96"/>
                      <a:pt x="93" y="96"/>
                      <a:pt x="93" y="96"/>
                    </a:cubicBezTo>
                    <a:cubicBezTo>
                      <a:pt x="84" y="99"/>
                      <a:pt x="84" y="99"/>
                      <a:pt x="84" y="99"/>
                    </a:cubicBezTo>
                    <a:cubicBezTo>
                      <a:pt x="81" y="90"/>
                      <a:pt x="81" y="90"/>
                      <a:pt x="81" y="90"/>
                    </a:cubicBezTo>
                    <a:lnTo>
                      <a:pt x="90" y="87"/>
                    </a:lnTo>
                    <a:close/>
                    <a:moveTo>
                      <a:pt x="84" y="99"/>
                    </a:moveTo>
                    <a:cubicBezTo>
                      <a:pt x="74" y="102"/>
                      <a:pt x="74" y="102"/>
                      <a:pt x="74" y="102"/>
                    </a:cubicBezTo>
                    <a:cubicBezTo>
                      <a:pt x="72" y="92"/>
                      <a:pt x="72" y="92"/>
                      <a:pt x="72" y="92"/>
                    </a:cubicBezTo>
                    <a:cubicBezTo>
                      <a:pt x="81" y="90"/>
                      <a:pt x="81" y="90"/>
                      <a:pt x="81" y="90"/>
                    </a:cubicBezTo>
                    <a:lnTo>
                      <a:pt x="84" y="99"/>
                    </a:lnTo>
                    <a:close/>
                    <a:moveTo>
                      <a:pt x="84" y="99"/>
                    </a:moveTo>
                    <a:cubicBezTo>
                      <a:pt x="86" y="108"/>
                      <a:pt x="86" y="108"/>
                      <a:pt x="86" y="108"/>
                    </a:cubicBezTo>
                    <a:cubicBezTo>
                      <a:pt x="77" y="111"/>
                      <a:pt x="77" y="111"/>
                      <a:pt x="77" y="111"/>
                    </a:cubicBezTo>
                    <a:cubicBezTo>
                      <a:pt x="74" y="102"/>
                      <a:pt x="74" y="102"/>
                      <a:pt x="74" y="102"/>
                    </a:cubicBezTo>
                    <a:lnTo>
                      <a:pt x="84" y="99"/>
                    </a:lnTo>
                    <a:close/>
                    <a:moveTo>
                      <a:pt x="77" y="111"/>
                    </a:moveTo>
                    <a:cubicBezTo>
                      <a:pt x="68" y="114"/>
                      <a:pt x="68" y="114"/>
                      <a:pt x="68" y="114"/>
                    </a:cubicBezTo>
                    <a:cubicBezTo>
                      <a:pt x="65" y="105"/>
                      <a:pt x="65" y="105"/>
                      <a:pt x="65" y="105"/>
                    </a:cubicBezTo>
                    <a:cubicBezTo>
                      <a:pt x="74" y="102"/>
                      <a:pt x="74" y="102"/>
                      <a:pt x="74" y="102"/>
                    </a:cubicBezTo>
                    <a:lnTo>
                      <a:pt x="77" y="111"/>
                    </a:lnTo>
                    <a:close/>
                    <a:moveTo>
                      <a:pt x="77" y="111"/>
                    </a:moveTo>
                    <a:cubicBezTo>
                      <a:pt x="80" y="120"/>
                      <a:pt x="80" y="120"/>
                      <a:pt x="80" y="120"/>
                    </a:cubicBezTo>
                    <a:cubicBezTo>
                      <a:pt x="71" y="123"/>
                      <a:pt x="71" y="123"/>
                      <a:pt x="71" y="123"/>
                    </a:cubicBezTo>
                    <a:cubicBezTo>
                      <a:pt x="68" y="114"/>
                      <a:pt x="68" y="114"/>
                      <a:pt x="68" y="114"/>
                    </a:cubicBezTo>
                    <a:lnTo>
                      <a:pt x="77" y="111"/>
                    </a:lnTo>
                    <a:close/>
                    <a:moveTo>
                      <a:pt x="80" y="121"/>
                    </a:moveTo>
                    <a:cubicBezTo>
                      <a:pt x="83" y="130"/>
                      <a:pt x="83" y="130"/>
                      <a:pt x="83" y="130"/>
                    </a:cubicBezTo>
                    <a:cubicBezTo>
                      <a:pt x="74" y="133"/>
                      <a:pt x="74" y="133"/>
                      <a:pt x="74" y="133"/>
                    </a:cubicBezTo>
                    <a:cubicBezTo>
                      <a:pt x="71" y="123"/>
                      <a:pt x="71" y="123"/>
                      <a:pt x="71" y="123"/>
                    </a:cubicBezTo>
                    <a:lnTo>
                      <a:pt x="80" y="121"/>
                    </a:lnTo>
                    <a:close/>
                    <a:moveTo>
                      <a:pt x="71" y="123"/>
                    </a:moveTo>
                    <a:cubicBezTo>
                      <a:pt x="61" y="126"/>
                      <a:pt x="61" y="126"/>
                      <a:pt x="61" y="126"/>
                    </a:cubicBezTo>
                    <a:cubicBezTo>
                      <a:pt x="59" y="117"/>
                      <a:pt x="59" y="117"/>
                      <a:pt x="59" y="117"/>
                    </a:cubicBezTo>
                    <a:cubicBezTo>
                      <a:pt x="68" y="114"/>
                      <a:pt x="68" y="114"/>
                      <a:pt x="68" y="114"/>
                    </a:cubicBezTo>
                    <a:lnTo>
                      <a:pt x="71" y="123"/>
                    </a:lnTo>
                    <a:close/>
                    <a:moveTo>
                      <a:pt x="71" y="123"/>
                    </a:moveTo>
                    <a:cubicBezTo>
                      <a:pt x="73" y="133"/>
                      <a:pt x="73" y="133"/>
                      <a:pt x="73" y="133"/>
                    </a:cubicBezTo>
                    <a:cubicBezTo>
                      <a:pt x="64" y="135"/>
                      <a:pt x="64" y="135"/>
                      <a:pt x="64" y="135"/>
                    </a:cubicBezTo>
                    <a:cubicBezTo>
                      <a:pt x="61" y="126"/>
                      <a:pt x="61" y="126"/>
                      <a:pt x="61" y="126"/>
                    </a:cubicBezTo>
                    <a:lnTo>
                      <a:pt x="71" y="123"/>
                    </a:lnTo>
                    <a:close/>
                    <a:moveTo>
                      <a:pt x="74" y="133"/>
                    </a:moveTo>
                    <a:cubicBezTo>
                      <a:pt x="83" y="130"/>
                      <a:pt x="83" y="130"/>
                      <a:pt x="83" y="130"/>
                    </a:cubicBezTo>
                    <a:cubicBezTo>
                      <a:pt x="86" y="139"/>
                      <a:pt x="86" y="139"/>
                      <a:pt x="86" y="139"/>
                    </a:cubicBezTo>
                    <a:cubicBezTo>
                      <a:pt x="77" y="142"/>
                      <a:pt x="77" y="142"/>
                      <a:pt x="77" y="142"/>
                    </a:cubicBezTo>
                    <a:lnTo>
                      <a:pt x="74" y="133"/>
                    </a:lnTo>
                    <a:close/>
                    <a:moveTo>
                      <a:pt x="83" y="130"/>
                    </a:moveTo>
                    <a:cubicBezTo>
                      <a:pt x="92" y="127"/>
                      <a:pt x="92" y="127"/>
                      <a:pt x="92" y="127"/>
                    </a:cubicBezTo>
                    <a:cubicBezTo>
                      <a:pt x="95" y="136"/>
                      <a:pt x="95" y="136"/>
                      <a:pt x="95" y="136"/>
                    </a:cubicBezTo>
                    <a:cubicBezTo>
                      <a:pt x="86" y="139"/>
                      <a:pt x="86" y="139"/>
                      <a:pt x="86" y="139"/>
                    </a:cubicBezTo>
                    <a:lnTo>
                      <a:pt x="83" y="130"/>
                    </a:lnTo>
                    <a:close/>
                    <a:moveTo>
                      <a:pt x="83" y="130"/>
                    </a:moveTo>
                    <a:cubicBezTo>
                      <a:pt x="80" y="120"/>
                      <a:pt x="80" y="120"/>
                      <a:pt x="80" y="120"/>
                    </a:cubicBezTo>
                    <a:cubicBezTo>
                      <a:pt x="89" y="118"/>
                      <a:pt x="89" y="118"/>
                      <a:pt x="89" y="118"/>
                    </a:cubicBezTo>
                    <a:cubicBezTo>
                      <a:pt x="92" y="127"/>
                      <a:pt x="92" y="127"/>
                      <a:pt x="92" y="127"/>
                    </a:cubicBezTo>
                    <a:lnTo>
                      <a:pt x="83" y="130"/>
                    </a:lnTo>
                    <a:close/>
                    <a:moveTo>
                      <a:pt x="90" y="118"/>
                    </a:moveTo>
                    <a:cubicBezTo>
                      <a:pt x="99" y="115"/>
                      <a:pt x="99" y="115"/>
                      <a:pt x="99" y="115"/>
                    </a:cubicBezTo>
                    <a:cubicBezTo>
                      <a:pt x="102" y="124"/>
                      <a:pt x="102" y="124"/>
                      <a:pt x="102" y="124"/>
                    </a:cubicBezTo>
                    <a:cubicBezTo>
                      <a:pt x="92" y="127"/>
                      <a:pt x="92" y="127"/>
                      <a:pt x="92" y="127"/>
                    </a:cubicBezTo>
                    <a:lnTo>
                      <a:pt x="90" y="118"/>
                    </a:lnTo>
                    <a:close/>
                    <a:moveTo>
                      <a:pt x="99" y="115"/>
                    </a:moveTo>
                    <a:cubicBezTo>
                      <a:pt x="108" y="112"/>
                      <a:pt x="108" y="112"/>
                      <a:pt x="108" y="112"/>
                    </a:cubicBezTo>
                    <a:cubicBezTo>
                      <a:pt x="111" y="121"/>
                      <a:pt x="111" y="121"/>
                      <a:pt x="111" y="121"/>
                    </a:cubicBezTo>
                    <a:cubicBezTo>
                      <a:pt x="102" y="124"/>
                      <a:pt x="102" y="124"/>
                      <a:pt x="102" y="124"/>
                    </a:cubicBezTo>
                    <a:lnTo>
                      <a:pt x="99" y="115"/>
                    </a:lnTo>
                    <a:close/>
                    <a:moveTo>
                      <a:pt x="99" y="115"/>
                    </a:moveTo>
                    <a:cubicBezTo>
                      <a:pt x="96" y="105"/>
                      <a:pt x="96" y="105"/>
                      <a:pt x="96" y="105"/>
                    </a:cubicBezTo>
                    <a:cubicBezTo>
                      <a:pt x="105" y="103"/>
                      <a:pt x="105" y="103"/>
                      <a:pt x="105" y="103"/>
                    </a:cubicBezTo>
                    <a:cubicBezTo>
                      <a:pt x="108" y="112"/>
                      <a:pt x="108" y="112"/>
                      <a:pt x="108" y="112"/>
                    </a:cubicBezTo>
                    <a:lnTo>
                      <a:pt x="99" y="115"/>
                    </a:lnTo>
                    <a:close/>
                    <a:moveTo>
                      <a:pt x="105" y="103"/>
                    </a:moveTo>
                    <a:cubicBezTo>
                      <a:pt x="115" y="100"/>
                      <a:pt x="115" y="100"/>
                      <a:pt x="115" y="100"/>
                    </a:cubicBezTo>
                    <a:cubicBezTo>
                      <a:pt x="117" y="109"/>
                      <a:pt x="117" y="109"/>
                      <a:pt x="117" y="109"/>
                    </a:cubicBezTo>
                    <a:cubicBezTo>
                      <a:pt x="108" y="112"/>
                      <a:pt x="108" y="112"/>
                      <a:pt x="108" y="112"/>
                    </a:cubicBezTo>
                    <a:lnTo>
                      <a:pt x="105" y="103"/>
                    </a:lnTo>
                    <a:close/>
                    <a:moveTo>
                      <a:pt x="105" y="102"/>
                    </a:moveTo>
                    <a:cubicBezTo>
                      <a:pt x="103" y="93"/>
                      <a:pt x="103" y="93"/>
                      <a:pt x="103" y="93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115" y="100"/>
                      <a:pt x="115" y="100"/>
                      <a:pt x="115" y="100"/>
                    </a:cubicBezTo>
                    <a:lnTo>
                      <a:pt x="105" y="102"/>
                    </a:lnTo>
                    <a:close/>
                    <a:moveTo>
                      <a:pt x="112" y="90"/>
                    </a:moveTo>
                    <a:cubicBezTo>
                      <a:pt x="121" y="87"/>
                      <a:pt x="121" y="87"/>
                      <a:pt x="121" y="87"/>
                    </a:cubicBezTo>
                    <a:cubicBezTo>
                      <a:pt x="124" y="97"/>
                      <a:pt x="124" y="97"/>
                      <a:pt x="124" y="97"/>
                    </a:cubicBezTo>
                    <a:cubicBezTo>
                      <a:pt x="115" y="99"/>
                      <a:pt x="115" y="99"/>
                      <a:pt x="115" y="99"/>
                    </a:cubicBezTo>
                    <a:lnTo>
                      <a:pt x="112" y="90"/>
                    </a:lnTo>
                    <a:close/>
                    <a:moveTo>
                      <a:pt x="112" y="90"/>
                    </a:moveTo>
                    <a:cubicBezTo>
                      <a:pt x="109" y="81"/>
                      <a:pt x="109" y="81"/>
                      <a:pt x="109" y="81"/>
                    </a:cubicBezTo>
                    <a:cubicBezTo>
                      <a:pt x="118" y="78"/>
                      <a:pt x="118" y="78"/>
                      <a:pt x="118" y="78"/>
                    </a:cubicBezTo>
                    <a:cubicBezTo>
                      <a:pt x="121" y="87"/>
                      <a:pt x="121" y="87"/>
                      <a:pt x="121" y="87"/>
                    </a:cubicBezTo>
                    <a:lnTo>
                      <a:pt x="112" y="90"/>
                    </a:lnTo>
                    <a:close/>
                    <a:moveTo>
                      <a:pt x="109" y="81"/>
                    </a:moveTo>
                    <a:cubicBezTo>
                      <a:pt x="106" y="72"/>
                      <a:pt x="106" y="72"/>
                      <a:pt x="106" y="72"/>
                    </a:cubicBezTo>
                    <a:cubicBezTo>
                      <a:pt x="115" y="69"/>
                      <a:pt x="115" y="69"/>
                      <a:pt x="115" y="69"/>
                    </a:cubicBezTo>
                    <a:cubicBezTo>
                      <a:pt x="118" y="78"/>
                      <a:pt x="118" y="78"/>
                      <a:pt x="118" y="78"/>
                    </a:cubicBezTo>
                    <a:lnTo>
                      <a:pt x="109" y="81"/>
                    </a:lnTo>
                    <a:close/>
                    <a:moveTo>
                      <a:pt x="116" y="69"/>
                    </a:moveTo>
                    <a:cubicBezTo>
                      <a:pt x="125" y="66"/>
                      <a:pt x="125" y="66"/>
                      <a:pt x="125" y="66"/>
                    </a:cubicBezTo>
                    <a:cubicBezTo>
                      <a:pt x="128" y="75"/>
                      <a:pt x="128" y="75"/>
                      <a:pt x="128" y="75"/>
                    </a:cubicBezTo>
                    <a:cubicBezTo>
                      <a:pt x="118" y="78"/>
                      <a:pt x="118" y="78"/>
                      <a:pt x="118" y="78"/>
                    </a:cubicBezTo>
                    <a:lnTo>
                      <a:pt x="116" y="69"/>
                    </a:lnTo>
                    <a:close/>
                    <a:moveTo>
                      <a:pt x="116" y="69"/>
                    </a:moveTo>
                    <a:cubicBezTo>
                      <a:pt x="113" y="59"/>
                      <a:pt x="113" y="59"/>
                      <a:pt x="113" y="59"/>
                    </a:cubicBezTo>
                    <a:cubicBezTo>
                      <a:pt x="122" y="57"/>
                      <a:pt x="122" y="57"/>
                      <a:pt x="122" y="57"/>
                    </a:cubicBezTo>
                    <a:cubicBezTo>
                      <a:pt x="125" y="66"/>
                      <a:pt x="125" y="66"/>
                      <a:pt x="125" y="66"/>
                    </a:cubicBezTo>
                    <a:lnTo>
                      <a:pt x="116" y="69"/>
                    </a:lnTo>
                    <a:close/>
                    <a:moveTo>
                      <a:pt x="115" y="69"/>
                    </a:moveTo>
                    <a:cubicBezTo>
                      <a:pt x="106" y="71"/>
                      <a:pt x="106" y="71"/>
                      <a:pt x="106" y="71"/>
                    </a:cubicBezTo>
                    <a:cubicBezTo>
                      <a:pt x="103" y="62"/>
                      <a:pt x="103" y="62"/>
                      <a:pt x="103" y="62"/>
                    </a:cubicBezTo>
                    <a:cubicBezTo>
                      <a:pt x="113" y="59"/>
                      <a:pt x="113" y="59"/>
                      <a:pt x="113" y="59"/>
                    </a:cubicBezTo>
                    <a:lnTo>
                      <a:pt x="115" y="69"/>
                    </a:lnTo>
                    <a:close/>
                    <a:moveTo>
                      <a:pt x="103" y="62"/>
                    </a:moveTo>
                    <a:cubicBezTo>
                      <a:pt x="100" y="53"/>
                      <a:pt x="100" y="53"/>
                      <a:pt x="100" y="53"/>
                    </a:cubicBezTo>
                    <a:cubicBezTo>
                      <a:pt x="110" y="50"/>
                      <a:pt x="110" y="50"/>
                      <a:pt x="110" y="50"/>
                    </a:cubicBezTo>
                    <a:cubicBezTo>
                      <a:pt x="112" y="59"/>
                      <a:pt x="112" y="59"/>
                      <a:pt x="112" y="59"/>
                    </a:cubicBezTo>
                    <a:lnTo>
                      <a:pt x="103" y="62"/>
                    </a:lnTo>
                    <a:close/>
                    <a:moveTo>
                      <a:pt x="103" y="62"/>
                    </a:moveTo>
                    <a:cubicBezTo>
                      <a:pt x="94" y="65"/>
                      <a:pt x="94" y="65"/>
                      <a:pt x="94" y="65"/>
                    </a:cubicBezTo>
                    <a:cubicBezTo>
                      <a:pt x="91" y="56"/>
                      <a:pt x="91" y="56"/>
                      <a:pt x="91" y="56"/>
                    </a:cubicBezTo>
                    <a:cubicBezTo>
                      <a:pt x="100" y="53"/>
                      <a:pt x="100" y="53"/>
                      <a:pt x="100" y="53"/>
                    </a:cubicBezTo>
                    <a:lnTo>
                      <a:pt x="103" y="62"/>
                    </a:lnTo>
                    <a:close/>
                    <a:moveTo>
                      <a:pt x="94" y="65"/>
                    </a:moveTo>
                    <a:cubicBezTo>
                      <a:pt x="85" y="68"/>
                      <a:pt x="85" y="68"/>
                      <a:pt x="85" y="68"/>
                    </a:cubicBezTo>
                    <a:cubicBezTo>
                      <a:pt x="82" y="59"/>
                      <a:pt x="82" y="59"/>
                      <a:pt x="82" y="59"/>
                    </a:cubicBezTo>
                    <a:cubicBezTo>
                      <a:pt x="91" y="56"/>
                      <a:pt x="91" y="56"/>
                      <a:pt x="91" y="56"/>
                    </a:cubicBezTo>
                    <a:lnTo>
                      <a:pt x="94" y="65"/>
                    </a:lnTo>
                    <a:close/>
                    <a:moveTo>
                      <a:pt x="84" y="68"/>
                    </a:moveTo>
                    <a:cubicBezTo>
                      <a:pt x="75" y="71"/>
                      <a:pt x="75" y="71"/>
                      <a:pt x="75" y="71"/>
                    </a:cubicBezTo>
                    <a:cubicBezTo>
                      <a:pt x="72" y="61"/>
                      <a:pt x="72" y="61"/>
                      <a:pt x="72" y="61"/>
                    </a:cubicBezTo>
                    <a:cubicBezTo>
                      <a:pt x="82" y="59"/>
                      <a:pt x="82" y="59"/>
                      <a:pt x="82" y="59"/>
                    </a:cubicBezTo>
                    <a:lnTo>
                      <a:pt x="84" y="68"/>
                    </a:lnTo>
                    <a:close/>
                    <a:moveTo>
                      <a:pt x="75" y="71"/>
                    </a:moveTo>
                    <a:cubicBezTo>
                      <a:pt x="66" y="73"/>
                      <a:pt x="66" y="73"/>
                      <a:pt x="66" y="73"/>
                    </a:cubicBezTo>
                    <a:cubicBezTo>
                      <a:pt x="63" y="64"/>
                      <a:pt x="63" y="64"/>
                      <a:pt x="63" y="64"/>
                    </a:cubicBezTo>
                    <a:cubicBezTo>
                      <a:pt x="72" y="61"/>
                      <a:pt x="72" y="61"/>
                      <a:pt x="72" y="61"/>
                    </a:cubicBezTo>
                    <a:lnTo>
                      <a:pt x="75" y="71"/>
                    </a:lnTo>
                    <a:close/>
                    <a:moveTo>
                      <a:pt x="75" y="71"/>
                    </a:moveTo>
                    <a:cubicBezTo>
                      <a:pt x="78" y="80"/>
                      <a:pt x="78" y="80"/>
                      <a:pt x="78" y="80"/>
                    </a:cubicBezTo>
                    <a:cubicBezTo>
                      <a:pt x="69" y="83"/>
                      <a:pt x="69" y="83"/>
                      <a:pt x="69" y="83"/>
                    </a:cubicBezTo>
                    <a:cubicBezTo>
                      <a:pt x="66" y="74"/>
                      <a:pt x="66" y="74"/>
                      <a:pt x="66" y="74"/>
                    </a:cubicBezTo>
                    <a:lnTo>
                      <a:pt x="75" y="71"/>
                    </a:lnTo>
                    <a:close/>
                    <a:moveTo>
                      <a:pt x="78" y="80"/>
                    </a:moveTo>
                    <a:cubicBezTo>
                      <a:pt x="81" y="89"/>
                      <a:pt x="81" y="89"/>
                      <a:pt x="81" y="89"/>
                    </a:cubicBezTo>
                    <a:cubicBezTo>
                      <a:pt x="72" y="92"/>
                      <a:pt x="72" y="92"/>
                      <a:pt x="72" y="92"/>
                    </a:cubicBezTo>
                    <a:cubicBezTo>
                      <a:pt x="69" y="83"/>
                      <a:pt x="69" y="83"/>
                      <a:pt x="69" y="83"/>
                    </a:cubicBezTo>
                    <a:lnTo>
                      <a:pt x="78" y="80"/>
                    </a:lnTo>
                    <a:close/>
                    <a:moveTo>
                      <a:pt x="71" y="92"/>
                    </a:moveTo>
                    <a:cubicBezTo>
                      <a:pt x="62" y="95"/>
                      <a:pt x="62" y="95"/>
                      <a:pt x="62" y="95"/>
                    </a:cubicBezTo>
                    <a:cubicBezTo>
                      <a:pt x="59" y="86"/>
                      <a:pt x="59" y="86"/>
                      <a:pt x="59" y="86"/>
                    </a:cubicBezTo>
                    <a:cubicBezTo>
                      <a:pt x="69" y="83"/>
                      <a:pt x="69" y="83"/>
                      <a:pt x="69" y="83"/>
                    </a:cubicBezTo>
                    <a:lnTo>
                      <a:pt x="71" y="92"/>
                    </a:lnTo>
                    <a:close/>
                    <a:moveTo>
                      <a:pt x="71" y="92"/>
                    </a:moveTo>
                    <a:cubicBezTo>
                      <a:pt x="74" y="102"/>
                      <a:pt x="74" y="102"/>
                      <a:pt x="74" y="102"/>
                    </a:cubicBezTo>
                    <a:cubicBezTo>
                      <a:pt x="65" y="104"/>
                      <a:pt x="65" y="104"/>
                      <a:pt x="65" y="104"/>
                    </a:cubicBezTo>
                    <a:cubicBezTo>
                      <a:pt x="62" y="95"/>
                      <a:pt x="62" y="95"/>
                      <a:pt x="62" y="95"/>
                    </a:cubicBezTo>
                    <a:lnTo>
                      <a:pt x="71" y="92"/>
                    </a:lnTo>
                    <a:close/>
                    <a:moveTo>
                      <a:pt x="65" y="104"/>
                    </a:moveTo>
                    <a:cubicBezTo>
                      <a:pt x="56" y="107"/>
                      <a:pt x="56" y="107"/>
                      <a:pt x="56" y="107"/>
                    </a:cubicBezTo>
                    <a:cubicBezTo>
                      <a:pt x="53" y="98"/>
                      <a:pt x="53" y="98"/>
                      <a:pt x="53" y="98"/>
                    </a:cubicBezTo>
                    <a:cubicBezTo>
                      <a:pt x="62" y="95"/>
                      <a:pt x="62" y="95"/>
                      <a:pt x="62" y="95"/>
                    </a:cubicBezTo>
                    <a:lnTo>
                      <a:pt x="65" y="104"/>
                    </a:lnTo>
                    <a:close/>
                    <a:moveTo>
                      <a:pt x="65" y="105"/>
                    </a:moveTo>
                    <a:cubicBezTo>
                      <a:pt x="68" y="114"/>
                      <a:pt x="68" y="114"/>
                      <a:pt x="68" y="114"/>
                    </a:cubicBezTo>
                    <a:cubicBezTo>
                      <a:pt x="59" y="117"/>
                      <a:pt x="59" y="117"/>
                      <a:pt x="59" y="117"/>
                    </a:cubicBezTo>
                    <a:cubicBezTo>
                      <a:pt x="56" y="107"/>
                      <a:pt x="56" y="107"/>
                      <a:pt x="56" y="107"/>
                    </a:cubicBezTo>
                    <a:lnTo>
                      <a:pt x="65" y="105"/>
                    </a:lnTo>
                    <a:close/>
                    <a:moveTo>
                      <a:pt x="58" y="117"/>
                    </a:moveTo>
                    <a:cubicBezTo>
                      <a:pt x="49" y="120"/>
                      <a:pt x="49" y="120"/>
                      <a:pt x="49" y="120"/>
                    </a:cubicBezTo>
                    <a:cubicBezTo>
                      <a:pt x="46" y="110"/>
                      <a:pt x="46" y="110"/>
                      <a:pt x="46" y="110"/>
                    </a:cubicBezTo>
                    <a:cubicBezTo>
                      <a:pt x="56" y="108"/>
                      <a:pt x="56" y="108"/>
                      <a:pt x="56" y="108"/>
                    </a:cubicBezTo>
                    <a:lnTo>
                      <a:pt x="58" y="117"/>
                    </a:lnTo>
                    <a:close/>
                    <a:moveTo>
                      <a:pt x="58" y="117"/>
                    </a:moveTo>
                    <a:cubicBezTo>
                      <a:pt x="61" y="126"/>
                      <a:pt x="61" y="126"/>
                      <a:pt x="61" y="126"/>
                    </a:cubicBezTo>
                    <a:cubicBezTo>
                      <a:pt x="52" y="129"/>
                      <a:pt x="52" y="129"/>
                      <a:pt x="52" y="129"/>
                    </a:cubicBezTo>
                    <a:cubicBezTo>
                      <a:pt x="49" y="120"/>
                      <a:pt x="49" y="120"/>
                      <a:pt x="49" y="120"/>
                    </a:cubicBezTo>
                    <a:lnTo>
                      <a:pt x="58" y="117"/>
                    </a:lnTo>
                    <a:close/>
                    <a:moveTo>
                      <a:pt x="61" y="126"/>
                    </a:moveTo>
                    <a:cubicBezTo>
                      <a:pt x="64" y="135"/>
                      <a:pt x="64" y="135"/>
                      <a:pt x="64" y="135"/>
                    </a:cubicBezTo>
                    <a:cubicBezTo>
                      <a:pt x="55" y="138"/>
                      <a:pt x="55" y="138"/>
                      <a:pt x="55" y="138"/>
                    </a:cubicBezTo>
                    <a:cubicBezTo>
                      <a:pt x="52" y="129"/>
                      <a:pt x="52" y="129"/>
                      <a:pt x="52" y="129"/>
                    </a:cubicBezTo>
                    <a:lnTo>
                      <a:pt x="61" y="126"/>
                    </a:lnTo>
                    <a:close/>
                    <a:moveTo>
                      <a:pt x="55" y="138"/>
                    </a:moveTo>
                    <a:cubicBezTo>
                      <a:pt x="46" y="141"/>
                      <a:pt x="46" y="141"/>
                      <a:pt x="46" y="141"/>
                    </a:cubicBezTo>
                    <a:cubicBezTo>
                      <a:pt x="43" y="132"/>
                      <a:pt x="43" y="132"/>
                      <a:pt x="43" y="132"/>
                    </a:cubicBezTo>
                    <a:cubicBezTo>
                      <a:pt x="52" y="129"/>
                      <a:pt x="52" y="129"/>
                      <a:pt x="52" y="129"/>
                    </a:cubicBezTo>
                    <a:lnTo>
                      <a:pt x="55" y="138"/>
                    </a:lnTo>
                    <a:close/>
                    <a:moveTo>
                      <a:pt x="55" y="138"/>
                    </a:moveTo>
                    <a:cubicBezTo>
                      <a:pt x="58" y="148"/>
                      <a:pt x="58" y="148"/>
                      <a:pt x="58" y="148"/>
                    </a:cubicBezTo>
                    <a:cubicBezTo>
                      <a:pt x="48" y="150"/>
                      <a:pt x="48" y="150"/>
                      <a:pt x="48" y="150"/>
                    </a:cubicBezTo>
                    <a:cubicBezTo>
                      <a:pt x="46" y="141"/>
                      <a:pt x="46" y="141"/>
                      <a:pt x="46" y="141"/>
                    </a:cubicBezTo>
                    <a:lnTo>
                      <a:pt x="55" y="138"/>
                    </a:lnTo>
                    <a:close/>
                    <a:moveTo>
                      <a:pt x="58" y="148"/>
                    </a:moveTo>
                    <a:cubicBezTo>
                      <a:pt x="60" y="157"/>
                      <a:pt x="60" y="157"/>
                      <a:pt x="60" y="157"/>
                    </a:cubicBezTo>
                    <a:cubicBezTo>
                      <a:pt x="51" y="160"/>
                      <a:pt x="51" y="160"/>
                      <a:pt x="51" y="160"/>
                    </a:cubicBezTo>
                    <a:cubicBezTo>
                      <a:pt x="48" y="151"/>
                      <a:pt x="48" y="151"/>
                      <a:pt x="48" y="151"/>
                    </a:cubicBezTo>
                    <a:lnTo>
                      <a:pt x="58" y="148"/>
                    </a:lnTo>
                    <a:close/>
                    <a:moveTo>
                      <a:pt x="61" y="157"/>
                    </a:moveTo>
                    <a:cubicBezTo>
                      <a:pt x="63" y="166"/>
                      <a:pt x="63" y="166"/>
                      <a:pt x="63" y="166"/>
                    </a:cubicBezTo>
                    <a:cubicBezTo>
                      <a:pt x="54" y="169"/>
                      <a:pt x="54" y="169"/>
                      <a:pt x="54" y="169"/>
                    </a:cubicBezTo>
                    <a:cubicBezTo>
                      <a:pt x="51" y="160"/>
                      <a:pt x="51" y="160"/>
                      <a:pt x="51" y="160"/>
                    </a:cubicBezTo>
                    <a:lnTo>
                      <a:pt x="61" y="157"/>
                    </a:lnTo>
                    <a:close/>
                    <a:moveTo>
                      <a:pt x="51" y="160"/>
                    </a:moveTo>
                    <a:cubicBezTo>
                      <a:pt x="42" y="163"/>
                      <a:pt x="42" y="163"/>
                      <a:pt x="42" y="163"/>
                    </a:cubicBezTo>
                    <a:cubicBezTo>
                      <a:pt x="39" y="154"/>
                      <a:pt x="39" y="154"/>
                      <a:pt x="39" y="154"/>
                    </a:cubicBezTo>
                    <a:cubicBezTo>
                      <a:pt x="48" y="151"/>
                      <a:pt x="48" y="151"/>
                      <a:pt x="48" y="151"/>
                    </a:cubicBezTo>
                    <a:lnTo>
                      <a:pt x="51" y="160"/>
                    </a:lnTo>
                    <a:close/>
                    <a:moveTo>
                      <a:pt x="51" y="160"/>
                    </a:moveTo>
                    <a:cubicBezTo>
                      <a:pt x="54" y="169"/>
                      <a:pt x="54" y="169"/>
                      <a:pt x="54" y="169"/>
                    </a:cubicBezTo>
                    <a:cubicBezTo>
                      <a:pt x="45" y="172"/>
                      <a:pt x="45" y="172"/>
                      <a:pt x="45" y="172"/>
                    </a:cubicBezTo>
                    <a:cubicBezTo>
                      <a:pt x="42" y="163"/>
                      <a:pt x="42" y="163"/>
                      <a:pt x="42" y="163"/>
                    </a:cubicBezTo>
                    <a:lnTo>
                      <a:pt x="51" y="160"/>
                    </a:lnTo>
                    <a:close/>
                    <a:moveTo>
                      <a:pt x="54" y="169"/>
                    </a:moveTo>
                    <a:cubicBezTo>
                      <a:pt x="63" y="167"/>
                      <a:pt x="63" y="167"/>
                      <a:pt x="63" y="167"/>
                    </a:cubicBezTo>
                    <a:cubicBezTo>
                      <a:pt x="66" y="176"/>
                      <a:pt x="66" y="176"/>
                      <a:pt x="66" y="176"/>
                    </a:cubicBezTo>
                    <a:cubicBezTo>
                      <a:pt x="57" y="179"/>
                      <a:pt x="57" y="179"/>
                      <a:pt x="57" y="179"/>
                    </a:cubicBezTo>
                    <a:lnTo>
                      <a:pt x="54" y="169"/>
                    </a:lnTo>
                    <a:close/>
                    <a:moveTo>
                      <a:pt x="64" y="166"/>
                    </a:moveTo>
                    <a:cubicBezTo>
                      <a:pt x="73" y="164"/>
                      <a:pt x="73" y="164"/>
                      <a:pt x="73" y="164"/>
                    </a:cubicBezTo>
                    <a:cubicBezTo>
                      <a:pt x="76" y="173"/>
                      <a:pt x="76" y="173"/>
                      <a:pt x="76" y="173"/>
                    </a:cubicBezTo>
                    <a:cubicBezTo>
                      <a:pt x="66" y="176"/>
                      <a:pt x="66" y="176"/>
                      <a:pt x="66" y="176"/>
                    </a:cubicBezTo>
                    <a:lnTo>
                      <a:pt x="64" y="166"/>
                    </a:lnTo>
                    <a:close/>
                    <a:moveTo>
                      <a:pt x="64" y="166"/>
                    </a:moveTo>
                    <a:cubicBezTo>
                      <a:pt x="61" y="157"/>
                      <a:pt x="61" y="157"/>
                      <a:pt x="61" y="157"/>
                    </a:cubicBezTo>
                    <a:cubicBezTo>
                      <a:pt x="70" y="154"/>
                      <a:pt x="70" y="154"/>
                      <a:pt x="70" y="154"/>
                    </a:cubicBezTo>
                    <a:cubicBezTo>
                      <a:pt x="73" y="164"/>
                      <a:pt x="73" y="164"/>
                      <a:pt x="73" y="164"/>
                    </a:cubicBezTo>
                    <a:lnTo>
                      <a:pt x="64" y="166"/>
                    </a:lnTo>
                    <a:close/>
                    <a:moveTo>
                      <a:pt x="70" y="154"/>
                    </a:moveTo>
                    <a:cubicBezTo>
                      <a:pt x="79" y="151"/>
                      <a:pt x="79" y="151"/>
                      <a:pt x="79" y="151"/>
                    </a:cubicBezTo>
                    <a:cubicBezTo>
                      <a:pt x="82" y="161"/>
                      <a:pt x="82" y="161"/>
                      <a:pt x="82" y="161"/>
                    </a:cubicBezTo>
                    <a:cubicBezTo>
                      <a:pt x="73" y="163"/>
                      <a:pt x="73" y="163"/>
                      <a:pt x="73" y="163"/>
                    </a:cubicBezTo>
                    <a:lnTo>
                      <a:pt x="70" y="154"/>
                    </a:lnTo>
                    <a:close/>
                    <a:moveTo>
                      <a:pt x="79" y="151"/>
                    </a:moveTo>
                    <a:cubicBezTo>
                      <a:pt x="89" y="149"/>
                      <a:pt x="89" y="149"/>
                      <a:pt x="89" y="149"/>
                    </a:cubicBezTo>
                    <a:cubicBezTo>
                      <a:pt x="91" y="158"/>
                      <a:pt x="91" y="158"/>
                      <a:pt x="91" y="158"/>
                    </a:cubicBezTo>
                    <a:cubicBezTo>
                      <a:pt x="82" y="161"/>
                      <a:pt x="82" y="161"/>
                      <a:pt x="82" y="161"/>
                    </a:cubicBezTo>
                    <a:lnTo>
                      <a:pt x="79" y="151"/>
                    </a:lnTo>
                    <a:close/>
                    <a:moveTo>
                      <a:pt x="79" y="151"/>
                    </a:moveTo>
                    <a:cubicBezTo>
                      <a:pt x="77" y="142"/>
                      <a:pt x="77" y="142"/>
                      <a:pt x="77" y="142"/>
                    </a:cubicBezTo>
                    <a:cubicBezTo>
                      <a:pt x="86" y="139"/>
                      <a:pt x="86" y="139"/>
                      <a:pt x="86" y="139"/>
                    </a:cubicBezTo>
                    <a:cubicBezTo>
                      <a:pt x="89" y="148"/>
                      <a:pt x="89" y="148"/>
                      <a:pt x="89" y="148"/>
                    </a:cubicBezTo>
                    <a:lnTo>
                      <a:pt x="79" y="151"/>
                    </a:lnTo>
                    <a:close/>
                    <a:moveTo>
                      <a:pt x="86" y="139"/>
                    </a:moveTo>
                    <a:cubicBezTo>
                      <a:pt x="95" y="136"/>
                      <a:pt x="95" y="136"/>
                      <a:pt x="95" y="136"/>
                    </a:cubicBezTo>
                    <a:cubicBezTo>
                      <a:pt x="98" y="146"/>
                      <a:pt x="98" y="146"/>
                      <a:pt x="98" y="146"/>
                    </a:cubicBezTo>
                    <a:cubicBezTo>
                      <a:pt x="89" y="148"/>
                      <a:pt x="89" y="148"/>
                      <a:pt x="89" y="148"/>
                    </a:cubicBezTo>
                    <a:lnTo>
                      <a:pt x="86" y="139"/>
                    </a:lnTo>
                    <a:close/>
                    <a:moveTo>
                      <a:pt x="95" y="136"/>
                    </a:moveTo>
                    <a:cubicBezTo>
                      <a:pt x="104" y="134"/>
                      <a:pt x="104" y="134"/>
                      <a:pt x="104" y="134"/>
                    </a:cubicBezTo>
                    <a:cubicBezTo>
                      <a:pt x="107" y="143"/>
                      <a:pt x="107" y="143"/>
                      <a:pt x="107" y="143"/>
                    </a:cubicBezTo>
                    <a:cubicBezTo>
                      <a:pt x="98" y="146"/>
                      <a:pt x="98" y="146"/>
                      <a:pt x="98" y="146"/>
                    </a:cubicBezTo>
                    <a:lnTo>
                      <a:pt x="95" y="136"/>
                    </a:lnTo>
                    <a:close/>
                    <a:moveTo>
                      <a:pt x="95" y="136"/>
                    </a:moveTo>
                    <a:cubicBezTo>
                      <a:pt x="92" y="127"/>
                      <a:pt x="92" y="127"/>
                      <a:pt x="92" y="127"/>
                    </a:cubicBezTo>
                    <a:cubicBezTo>
                      <a:pt x="102" y="124"/>
                      <a:pt x="102" y="124"/>
                      <a:pt x="102" y="124"/>
                    </a:cubicBezTo>
                    <a:cubicBezTo>
                      <a:pt x="104" y="133"/>
                      <a:pt x="104" y="133"/>
                      <a:pt x="104" y="133"/>
                    </a:cubicBezTo>
                    <a:lnTo>
                      <a:pt x="95" y="136"/>
                    </a:lnTo>
                    <a:close/>
                    <a:moveTo>
                      <a:pt x="102" y="124"/>
                    </a:moveTo>
                    <a:cubicBezTo>
                      <a:pt x="111" y="121"/>
                      <a:pt x="111" y="121"/>
                      <a:pt x="111" y="121"/>
                    </a:cubicBezTo>
                    <a:cubicBezTo>
                      <a:pt x="114" y="130"/>
                      <a:pt x="114" y="130"/>
                      <a:pt x="114" y="130"/>
                    </a:cubicBezTo>
                    <a:cubicBezTo>
                      <a:pt x="105" y="133"/>
                      <a:pt x="105" y="133"/>
                      <a:pt x="105" y="133"/>
                    </a:cubicBezTo>
                    <a:lnTo>
                      <a:pt x="102" y="124"/>
                    </a:lnTo>
                    <a:close/>
                    <a:moveTo>
                      <a:pt x="111" y="121"/>
                    </a:moveTo>
                    <a:cubicBezTo>
                      <a:pt x="120" y="118"/>
                      <a:pt x="120" y="118"/>
                      <a:pt x="120" y="118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14" y="130"/>
                      <a:pt x="114" y="130"/>
                      <a:pt x="114" y="130"/>
                    </a:cubicBezTo>
                    <a:lnTo>
                      <a:pt x="111" y="121"/>
                    </a:lnTo>
                    <a:close/>
                    <a:moveTo>
                      <a:pt x="111" y="121"/>
                    </a:moveTo>
                    <a:cubicBezTo>
                      <a:pt x="108" y="112"/>
                      <a:pt x="108" y="112"/>
                      <a:pt x="108" y="112"/>
                    </a:cubicBezTo>
                    <a:cubicBezTo>
                      <a:pt x="117" y="109"/>
                      <a:pt x="117" y="109"/>
                      <a:pt x="117" y="109"/>
                    </a:cubicBezTo>
                    <a:cubicBezTo>
                      <a:pt x="120" y="118"/>
                      <a:pt x="120" y="118"/>
                      <a:pt x="120" y="118"/>
                    </a:cubicBezTo>
                    <a:lnTo>
                      <a:pt x="111" y="121"/>
                    </a:lnTo>
                    <a:close/>
                    <a:moveTo>
                      <a:pt x="118" y="109"/>
                    </a:moveTo>
                    <a:cubicBezTo>
                      <a:pt x="127" y="106"/>
                      <a:pt x="127" y="106"/>
                      <a:pt x="127" y="106"/>
                    </a:cubicBezTo>
                    <a:cubicBezTo>
                      <a:pt x="130" y="115"/>
                      <a:pt x="130" y="115"/>
                      <a:pt x="130" y="115"/>
                    </a:cubicBezTo>
                    <a:cubicBezTo>
                      <a:pt x="120" y="118"/>
                      <a:pt x="120" y="118"/>
                      <a:pt x="120" y="118"/>
                    </a:cubicBezTo>
                    <a:lnTo>
                      <a:pt x="118" y="109"/>
                    </a:lnTo>
                    <a:close/>
                    <a:moveTo>
                      <a:pt x="118" y="109"/>
                    </a:moveTo>
                    <a:cubicBezTo>
                      <a:pt x="115" y="100"/>
                      <a:pt x="115" y="100"/>
                      <a:pt x="115" y="100"/>
                    </a:cubicBezTo>
                    <a:cubicBezTo>
                      <a:pt x="124" y="97"/>
                      <a:pt x="124" y="97"/>
                      <a:pt x="124" y="97"/>
                    </a:cubicBezTo>
                    <a:cubicBezTo>
                      <a:pt x="127" y="106"/>
                      <a:pt x="127" y="106"/>
                      <a:pt x="127" y="106"/>
                    </a:cubicBezTo>
                    <a:lnTo>
                      <a:pt x="118" y="109"/>
                    </a:lnTo>
                    <a:close/>
                    <a:moveTo>
                      <a:pt x="124" y="97"/>
                    </a:moveTo>
                    <a:cubicBezTo>
                      <a:pt x="133" y="94"/>
                      <a:pt x="133" y="94"/>
                      <a:pt x="133" y="94"/>
                    </a:cubicBezTo>
                    <a:cubicBezTo>
                      <a:pt x="136" y="103"/>
                      <a:pt x="136" y="103"/>
                      <a:pt x="136" y="103"/>
                    </a:cubicBezTo>
                    <a:cubicBezTo>
                      <a:pt x="127" y="106"/>
                      <a:pt x="127" y="106"/>
                      <a:pt x="127" y="106"/>
                    </a:cubicBezTo>
                    <a:lnTo>
                      <a:pt x="124" y="97"/>
                    </a:lnTo>
                    <a:close/>
                    <a:moveTo>
                      <a:pt x="124" y="97"/>
                    </a:moveTo>
                    <a:cubicBezTo>
                      <a:pt x="121" y="87"/>
                      <a:pt x="121" y="87"/>
                      <a:pt x="121" y="87"/>
                    </a:cubicBezTo>
                    <a:cubicBezTo>
                      <a:pt x="130" y="85"/>
                      <a:pt x="130" y="85"/>
                      <a:pt x="130" y="85"/>
                    </a:cubicBezTo>
                    <a:cubicBezTo>
                      <a:pt x="133" y="94"/>
                      <a:pt x="133" y="94"/>
                      <a:pt x="133" y="94"/>
                    </a:cubicBezTo>
                    <a:lnTo>
                      <a:pt x="124" y="97"/>
                    </a:lnTo>
                    <a:close/>
                    <a:moveTo>
                      <a:pt x="121" y="87"/>
                    </a:moveTo>
                    <a:cubicBezTo>
                      <a:pt x="118" y="78"/>
                      <a:pt x="118" y="78"/>
                      <a:pt x="118" y="78"/>
                    </a:cubicBezTo>
                    <a:cubicBezTo>
                      <a:pt x="128" y="75"/>
                      <a:pt x="128" y="75"/>
                      <a:pt x="128" y="75"/>
                    </a:cubicBezTo>
                    <a:cubicBezTo>
                      <a:pt x="130" y="84"/>
                      <a:pt x="130" y="84"/>
                      <a:pt x="130" y="84"/>
                    </a:cubicBezTo>
                    <a:lnTo>
                      <a:pt x="121" y="87"/>
                    </a:lnTo>
                    <a:close/>
                    <a:moveTo>
                      <a:pt x="128" y="75"/>
                    </a:moveTo>
                    <a:cubicBezTo>
                      <a:pt x="137" y="72"/>
                      <a:pt x="137" y="72"/>
                      <a:pt x="137" y="72"/>
                    </a:cubicBezTo>
                    <a:cubicBezTo>
                      <a:pt x="140" y="82"/>
                      <a:pt x="140" y="82"/>
                      <a:pt x="140" y="82"/>
                    </a:cubicBezTo>
                    <a:cubicBezTo>
                      <a:pt x="131" y="84"/>
                      <a:pt x="131" y="84"/>
                      <a:pt x="131" y="84"/>
                    </a:cubicBezTo>
                    <a:lnTo>
                      <a:pt x="128" y="75"/>
                    </a:lnTo>
                    <a:close/>
                    <a:moveTo>
                      <a:pt x="128" y="75"/>
                    </a:moveTo>
                    <a:cubicBezTo>
                      <a:pt x="125" y="66"/>
                      <a:pt x="125" y="66"/>
                      <a:pt x="125" y="66"/>
                    </a:cubicBezTo>
                    <a:cubicBezTo>
                      <a:pt x="134" y="63"/>
                      <a:pt x="134" y="63"/>
                      <a:pt x="134" y="63"/>
                    </a:cubicBezTo>
                    <a:cubicBezTo>
                      <a:pt x="137" y="72"/>
                      <a:pt x="137" y="72"/>
                      <a:pt x="137" y="72"/>
                    </a:cubicBezTo>
                    <a:lnTo>
                      <a:pt x="128" y="75"/>
                    </a:lnTo>
                    <a:close/>
                    <a:moveTo>
                      <a:pt x="125" y="66"/>
                    </a:moveTo>
                    <a:cubicBezTo>
                      <a:pt x="122" y="56"/>
                      <a:pt x="122" y="56"/>
                      <a:pt x="122" y="56"/>
                    </a:cubicBezTo>
                    <a:cubicBezTo>
                      <a:pt x="131" y="54"/>
                      <a:pt x="131" y="54"/>
                      <a:pt x="131" y="54"/>
                    </a:cubicBezTo>
                    <a:cubicBezTo>
                      <a:pt x="134" y="63"/>
                      <a:pt x="134" y="63"/>
                      <a:pt x="134" y="63"/>
                    </a:cubicBezTo>
                    <a:lnTo>
                      <a:pt x="125" y="66"/>
                    </a:lnTo>
                    <a:close/>
                    <a:moveTo>
                      <a:pt x="122" y="56"/>
                    </a:moveTo>
                    <a:cubicBezTo>
                      <a:pt x="119" y="47"/>
                      <a:pt x="119" y="47"/>
                      <a:pt x="119" y="47"/>
                    </a:cubicBezTo>
                    <a:cubicBezTo>
                      <a:pt x="128" y="44"/>
                      <a:pt x="128" y="44"/>
                      <a:pt x="128" y="44"/>
                    </a:cubicBezTo>
                    <a:cubicBezTo>
                      <a:pt x="131" y="54"/>
                      <a:pt x="131" y="54"/>
                      <a:pt x="131" y="54"/>
                    </a:cubicBezTo>
                    <a:lnTo>
                      <a:pt x="122" y="56"/>
                    </a:lnTo>
                    <a:close/>
                    <a:moveTo>
                      <a:pt x="122" y="56"/>
                    </a:moveTo>
                    <a:cubicBezTo>
                      <a:pt x="113" y="59"/>
                      <a:pt x="113" y="59"/>
                      <a:pt x="113" y="59"/>
                    </a:cubicBezTo>
                    <a:cubicBezTo>
                      <a:pt x="110" y="50"/>
                      <a:pt x="110" y="50"/>
                      <a:pt x="110" y="50"/>
                    </a:cubicBezTo>
                    <a:cubicBezTo>
                      <a:pt x="119" y="47"/>
                      <a:pt x="119" y="47"/>
                      <a:pt x="119" y="47"/>
                    </a:cubicBezTo>
                    <a:lnTo>
                      <a:pt x="122" y="56"/>
                    </a:lnTo>
                    <a:close/>
                    <a:moveTo>
                      <a:pt x="110" y="50"/>
                    </a:moveTo>
                    <a:cubicBezTo>
                      <a:pt x="107" y="41"/>
                      <a:pt x="107" y="41"/>
                      <a:pt x="107" y="41"/>
                    </a:cubicBezTo>
                    <a:cubicBezTo>
                      <a:pt x="116" y="38"/>
                      <a:pt x="116" y="38"/>
                      <a:pt x="116" y="38"/>
                    </a:cubicBezTo>
                    <a:cubicBezTo>
                      <a:pt x="119" y="47"/>
                      <a:pt x="119" y="47"/>
                      <a:pt x="119" y="47"/>
                    </a:cubicBezTo>
                    <a:lnTo>
                      <a:pt x="110" y="50"/>
                    </a:lnTo>
                    <a:close/>
                    <a:moveTo>
                      <a:pt x="110" y="50"/>
                    </a:moveTo>
                    <a:cubicBezTo>
                      <a:pt x="100" y="53"/>
                      <a:pt x="100" y="53"/>
                      <a:pt x="100" y="53"/>
                    </a:cubicBezTo>
                    <a:cubicBezTo>
                      <a:pt x="98" y="43"/>
                      <a:pt x="98" y="43"/>
                      <a:pt x="98" y="43"/>
                    </a:cubicBezTo>
                    <a:cubicBezTo>
                      <a:pt x="107" y="41"/>
                      <a:pt x="107" y="41"/>
                      <a:pt x="107" y="41"/>
                    </a:cubicBezTo>
                    <a:lnTo>
                      <a:pt x="110" y="50"/>
                    </a:lnTo>
                    <a:close/>
                    <a:moveTo>
                      <a:pt x="100" y="53"/>
                    </a:moveTo>
                    <a:cubicBezTo>
                      <a:pt x="91" y="56"/>
                      <a:pt x="91" y="56"/>
                      <a:pt x="91" y="56"/>
                    </a:cubicBezTo>
                    <a:cubicBezTo>
                      <a:pt x="88" y="46"/>
                      <a:pt x="88" y="46"/>
                      <a:pt x="88" y="46"/>
                    </a:cubicBezTo>
                    <a:cubicBezTo>
                      <a:pt x="97" y="44"/>
                      <a:pt x="97" y="44"/>
                      <a:pt x="97" y="44"/>
                    </a:cubicBezTo>
                    <a:lnTo>
                      <a:pt x="100" y="53"/>
                    </a:lnTo>
                    <a:close/>
                    <a:moveTo>
                      <a:pt x="91" y="56"/>
                    </a:moveTo>
                    <a:cubicBezTo>
                      <a:pt x="82" y="58"/>
                      <a:pt x="82" y="58"/>
                      <a:pt x="82" y="58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88" y="46"/>
                      <a:pt x="88" y="46"/>
                      <a:pt x="88" y="46"/>
                    </a:cubicBezTo>
                    <a:lnTo>
                      <a:pt x="91" y="56"/>
                    </a:lnTo>
                    <a:close/>
                    <a:moveTo>
                      <a:pt x="79" y="49"/>
                    </a:moveTo>
                    <a:cubicBezTo>
                      <a:pt x="76" y="40"/>
                      <a:pt x="76" y="40"/>
                      <a:pt x="76" y="40"/>
                    </a:cubicBezTo>
                    <a:cubicBezTo>
                      <a:pt x="85" y="37"/>
                      <a:pt x="85" y="37"/>
                      <a:pt x="85" y="37"/>
                    </a:cubicBezTo>
                    <a:cubicBezTo>
                      <a:pt x="88" y="46"/>
                      <a:pt x="88" y="46"/>
                      <a:pt x="88" y="46"/>
                    </a:cubicBezTo>
                    <a:lnTo>
                      <a:pt x="79" y="49"/>
                    </a:lnTo>
                    <a:close/>
                    <a:moveTo>
                      <a:pt x="79" y="49"/>
                    </a:moveTo>
                    <a:cubicBezTo>
                      <a:pt x="69" y="52"/>
                      <a:pt x="69" y="52"/>
                      <a:pt x="69" y="52"/>
                    </a:cubicBezTo>
                    <a:cubicBezTo>
                      <a:pt x="67" y="43"/>
                      <a:pt x="67" y="43"/>
                      <a:pt x="67" y="43"/>
                    </a:cubicBezTo>
                    <a:cubicBezTo>
                      <a:pt x="76" y="40"/>
                      <a:pt x="76" y="40"/>
                      <a:pt x="76" y="40"/>
                    </a:cubicBezTo>
                    <a:lnTo>
                      <a:pt x="79" y="49"/>
                    </a:lnTo>
                    <a:close/>
                    <a:moveTo>
                      <a:pt x="79" y="49"/>
                    </a:moveTo>
                    <a:cubicBezTo>
                      <a:pt x="82" y="58"/>
                      <a:pt x="82" y="58"/>
                      <a:pt x="82" y="58"/>
                    </a:cubicBezTo>
                    <a:cubicBezTo>
                      <a:pt x="72" y="61"/>
                      <a:pt x="72" y="61"/>
                      <a:pt x="72" y="61"/>
                    </a:cubicBezTo>
                    <a:cubicBezTo>
                      <a:pt x="70" y="52"/>
                      <a:pt x="70" y="52"/>
                      <a:pt x="70" y="52"/>
                    </a:cubicBezTo>
                    <a:lnTo>
                      <a:pt x="79" y="49"/>
                    </a:lnTo>
                    <a:close/>
                    <a:moveTo>
                      <a:pt x="72" y="61"/>
                    </a:moveTo>
                    <a:cubicBezTo>
                      <a:pt x="63" y="64"/>
                      <a:pt x="63" y="64"/>
                      <a:pt x="63" y="64"/>
                    </a:cubicBezTo>
                    <a:cubicBezTo>
                      <a:pt x="60" y="55"/>
                      <a:pt x="60" y="55"/>
                      <a:pt x="60" y="55"/>
                    </a:cubicBezTo>
                    <a:cubicBezTo>
                      <a:pt x="69" y="52"/>
                      <a:pt x="69" y="52"/>
                      <a:pt x="69" y="52"/>
                    </a:cubicBezTo>
                    <a:lnTo>
                      <a:pt x="72" y="61"/>
                    </a:lnTo>
                    <a:close/>
                    <a:moveTo>
                      <a:pt x="63" y="64"/>
                    </a:moveTo>
                    <a:cubicBezTo>
                      <a:pt x="54" y="67"/>
                      <a:pt x="54" y="67"/>
                      <a:pt x="54" y="67"/>
                    </a:cubicBezTo>
                    <a:cubicBezTo>
                      <a:pt x="51" y="58"/>
                      <a:pt x="51" y="58"/>
                      <a:pt x="51" y="58"/>
                    </a:cubicBezTo>
                    <a:cubicBezTo>
                      <a:pt x="60" y="55"/>
                      <a:pt x="60" y="55"/>
                      <a:pt x="60" y="55"/>
                    </a:cubicBezTo>
                    <a:lnTo>
                      <a:pt x="63" y="64"/>
                    </a:lnTo>
                    <a:close/>
                    <a:moveTo>
                      <a:pt x="63" y="64"/>
                    </a:moveTo>
                    <a:cubicBezTo>
                      <a:pt x="66" y="74"/>
                      <a:pt x="66" y="74"/>
                      <a:pt x="66" y="74"/>
                    </a:cubicBezTo>
                    <a:cubicBezTo>
                      <a:pt x="56" y="76"/>
                      <a:pt x="56" y="76"/>
                      <a:pt x="56" y="76"/>
                    </a:cubicBezTo>
                    <a:cubicBezTo>
                      <a:pt x="54" y="67"/>
                      <a:pt x="54" y="67"/>
                      <a:pt x="54" y="67"/>
                    </a:cubicBezTo>
                    <a:lnTo>
                      <a:pt x="63" y="64"/>
                    </a:lnTo>
                    <a:close/>
                    <a:moveTo>
                      <a:pt x="66" y="74"/>
                    </a:moveTo>
                    <a:cubicBezTo>
                      <a:pt x="69" y="83"/>
                      <a:pt x="69" y="83"/>
                      <a:pt x="69" y="83"/>
                    </a:cubicBezTo>
                    <a:cubicBezTo>
                      <a:pt x="59" y="86"/>
                      <a:pt x="59" y="86"/>
                      <a:pt x="59" y="86"/>
                    </a:cubicBezTo>
                    <a:cubicBezTo>
                      <a:pt x="57" y="77"/>
                      <a:pt x="57" y="77"/>
                      <a:pt x="57" y="77"/>
                    </a:cubicBezTo>
                    <a:lnTo>
                      <a:pt x="66" y="74"/>
                    </a:lnTo>
                    <a:close/>
                    <a:moveTo>
                      <a:pt x="59" y="86"/>
                    </a:moveTo>
                    <a:cubicBezTo>
                      <a:pt x="50" y="89"/>
                      <a:pt x="50" y="89"/>
                      <a:pt x="50" y="89"/>
                    </a:cubicBezTo>
                    <a:cubicBezTo>
                      <a:pt x="47" y="79"/>
                      <a:pt x="47" y="79"/>
                      <a:pt x="47" y="79"/>
                    </a:cubicBezTo>
                    <a:cubicBezTo>
                      <a:pt x="56" y="77"/>
                      <a:pt x="56" y="77"/>
                      <a:pt x="56" y="77"/>
                    </a:cubicBezTo>
                    <a:lnTo>
                      <a:pt x="59" y="86"/>
                    </a:lnTo>
                    <a:close/>
                    <a:moveTo>
                      <a:pt x="59" y="86"/>
                    </a:moveTo>
                    <a:cubicBezTo>
                      <a:pt x="62" y="95"/>
                      <a:pt x="62" y="95"/>
                      <a:pt x="62" y="95"/>
                    </a:cubicBezTo>
                    <a:cubicBezTo>
                      <a:pt x="53" y="98"/>
                      <a:pt x="53" y="98"/>
                      <a:pt x="53" y="98"/>
                    </a:cubicBezTo>
                    <a:cubicBezTo>
                      <a:pt x="50" y="89"/>
                      <a:pt x="50" y="89"/>
                      <a:pt x="50" y="89"/>
                    </a:cubicBezTo>
                    <a:lnTo>
                      <a:pt x="59" y="86"/>
                    </a:lnTo>
                    <a:close/>
                    <a:moveTo>
                      <a:pt x="53" y="98"/>
                    </a:moveTo>
                    <a:cubicBezTo>
                      <a:pt x="43" y="101"/>
                      <a:pt x="43" y="101"/>
                      <a:pt x="43" y="101"/>
                    </a:cubicBezTo>
                    <a:cubicBezTo>
                      <a:pt x="41" y="92"/>
                      <a:pt x="41" y="92"/>
                      <a:pt x="41" y="92"/>
                    </a:cubicBezTo>
                    <a:cubicBezTo>
                      <a:pt x="50" y="89"/>
                      <a:pt x="50" y="89"/>
                      <a:pt x="50" y="89"/>
                    </a:cubicBezTo>
                    <a:lnTo>
                      <a:pt x="53" y="98"/>
                    </a:lnTo>
                    <a:close/>
                    <a:moveTo>
                      <a:pt x="53" y="98"/>
                    </a:moveTo>
                    <a:cubicBezTo>
                      <a:pt x="56" y="107"/>
                      <a:pt x="56" y="107"/>
                      <a:pt x="56" y="107"/>
                    </a:cubicBezTo>
                    <a:cubicBezTo>
                      <a:pt x="46" y="110"/>
                      <a:pt x="46" y="110"/>
                      <a:pt x="46" y="110"/>
                    </a:cubicBezTo>
                    <a:cubicBezTo>
                      <a:pt x="44" y="101"/>
                      <a:pt x="44" y="101"/>
                      <a:pt x="44" y="101"/>
                    </a:cubicBezTo>
                    <a:lnTo>
                      <a:pt x="53" y="98"/>
                    </a:lnTo>
                    <a:close/>
                    <a:moveTo>
                      <a:pt x="46" y="110"/>
                    </a:moveTo>
                    <a:cubicBezTo>
                      <a:pt x="37" y="113"/>
                      <a:pt x="37" y="113"/>
                      <a:pt x="37" y="113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43" y="101"/>
                      <a:pt x="43" y="101"/>
                      <a:pt x="43" y="101"/>
                    </a:cubicBezTo>
                    <a:lnTo>
                      <a:pt x="46" y="110"/>
                    </a:lnTo>
                    <a:close/>
                    <a:moveTo>
                      <a:pt x="46" y="110"/>
                    </a:moveTo>
                    <a:cubicBezTo>
                      <a:pt x="49" y="120"/>
                      <a:pt x="49" y="120"/>
                      <a:pt x="49" y="120"/>
                    </a:cubicBezTo>
                    <a:cubicBezTo>
                      <a:pt x="40" y="122"/>
                      <a:pt x="40" y="122"/>
                      <a:pt x="40" y="122"/>
                    </a:cubicBezTo>
                    <a:cubicBezTo>
                      <a:pt x="37" y="113"/>
                      <a:pt x="37" y="113"/>
                      <a:pt x="37" y="113"/>
                    </a:cubicBezTo>
                    <a:lnTo>
                      <a:pt x="46" y="110"/>
                    </a:lnTo>
                    <a:close/>
                    <a:moveTo>
                      <a:pt x="49" y="120"/>
                    </a:moveTo>
                    <a:cubicBezTo>
                      <a:pt x="52" y="129"/>
                      <a:pt x="52" y="129"/>
                      <a:pt x="52" y="129"/>
                    </a:cubicBezTo>
                    <a:cubicBezTo>
                      <a:pt x="43" y="132"/>
                      <a:pt x="43" y="132"/>
                      <a:pt x="43" y="132"/>
                    </a:cubicBezTo>
                    <a:cubicBezTo>
                      <a:pt x="40" y="123"/>
                      <a:pt x="40" y="123"/>
                      <a:pt x="40" y="123"/>
                    </a:cubicBezTo>
                    <a:lnTo>
                      <a:pt x="49" y="120"/>
                    </a:lnTo>
                    <a:close/>
                    <a:moveTo>
                      <a:pt x="43" y="132"/>
                    </a:moveTo>
                    <a:cubicBezTo>
                      <a:pt x="33" y="135"/>
                      <a:pt x="33" y="135"/>
                      <a:pt x="33" y="135"/>
                    </a:cubicBezTo>
                    <a:cubicBezTo>
                      <a:pt x="31" y="125"/>
                      <a:pt x="31" y="125"/>
                      <a:pt x="31" y="125"/>
                    </a:cubicBezTo>
                    <a:cubicBezTo>
                      <a:pt x="40" y="123"/>
                      <a:pt x="40" y="123"/>
                      <a:pt x="40" y="123"/>
                    </a:cubicBezTo>
                    <a:lnTo>
                      <a:pt x="43" y="132"/>
                    </a:lnTo>
                    <a:close/>
                    <a:moveTo>
                      <a:pt x="43" y="132"/>
                    </a:moveTo>
                    <a:cubicBezTo>
                      <a:pt x="45" y="141"/>
                      <a:pt x="45" y="141"/>
                      <a:pt x="45" y="141"/>
                    </a:cubicBezTo>
                    <a:cubicBezTo>
                      <a:pt x="36" y="144"/>
                      <a:pt x="36" y="144"/>
                      <a:pt x="36" y="144"/>
                    </a:cubicBezTo>
                    <a:cubicBezTo>
                      <a:pt x="33" y="135"/>
                      <a:pt x="33" y="135"/>
                      <a:pt x="33" y="135"/>
                    </a:cubicBezTo>
                    <a:lnTo>
                      <a:pt x="43" y="132"/>
                    </a:lnTo>
                    <a:close/>
                    <a:moveTo>
                      <a:pt x="45" y="141"/>
                    </a:moveTo>
                    <a:cubicBezTo>
                      <a:pt x="48" y="151"/>
                      <a:pt x="48" y="151"/>
                      <a:pt x="48" y="151"/>
                    </a:cubicBezTo>
                    <a:cubicBezTo>
                      <a:pt x="39" y="153"/>
                      <a:pt x="39" y="153"/>
                      <a:pt x="39" y="153"/>
                    </a:cubicBezTo>
                    <a:cubicBezTo>
                      <a:pt x="36" y="144"/>
                      <a:pt x="36" y="144"/>
                      <a:pt x="36" y="144"/>
                    </a:cubicBezTo>
                    <a:lnTo>
                      <a:pt x="45" y="141"/>
                    </a:lnTo>
                    <a:close/>
                    <a:moveTo>
                      <a:pt x="39" y="153"/>
                    </a:moveTo>
                    <a:cubicBezTo>
                      <a:pt x="30" y="156"/>
                      <a:pt x="30" y="156"/>
                      <a:pt x="30" y="156"/>
                    </a:cubicBezTo>
                    <a:cubicBezTo>
                      <a:pt x="27" y="147"/>
                      <a:pt x="27" y="147"/>
                      <a:pt x="27" y="147"/>
                    </a:cubicBezTo>
                    <a:cubicBezTo>
                      <a:pt x="36" y="144"/>
                      <a:pt x="36" y="144"/>
                      <a:pt x="36" y="144"/>
                    </a:cubicBezTo>
                    <a:lnTo>
                      <a:pt x="39" y="153"/>
                    </a:lnTo>
                    <a:close/>
                    <a:moveTo>
                      <a:pt x="39" y="154"/>
                    </a:moveTo>
                    <a:cubicBezTo>
                      <a:pt x="42" y="163"/>
                      <a:pt x="42" y="163"/>
                      <a:pt x="42" y="163"/>
                    </a:cubicBezTo>
                    <a:cubicBezTo>
                      <a:pt x="33" y="166"/>
                      <a:pt x="33" y="166"/>
                      <a:pt x="33" y="166"/>
                    </a:cubicBezTo>
                    <a:cubicBezTo>
                      <a:pt x="30" y="156"/>
                      <a:pt x="30" y="156"/>
                      <a:pt x="30" y="156"/>
                    </a:cubicBezTo>
                    <a:lnTo>
                      <a:pt x="39" y="154"/>
                    </a:lnTo>
                    <a:close/>
                    <a:moveTo>
                      <a:pt x="42" y="163"/>
                    </a:moveTo>
                    <a:cubicBezTo>
                      <a:pt x="45" y="172"/>
                      <a:pt x="45" y="172"/>
                      <a:pt x="45" y="172"/>
                    </a:cubicBezTo>
                    <a:cubicBezTo>
                      <a:pt x="35" y="175"/>
                      <a:pt x="35" y="175"/>
                      <a:pt x="35" y="175"/>
                    </a:cubicBezTo>
                    <a:cubicBezTo>
                      <a:pt x="33" y="166"/>
                      <a:pt x="33" y="166"/>
                      <a:pt x="33" y="166"/>
                    </a:cubicBezTo>
                    <a:lnTo>
                      <a:pt x="42" y="163"/>
                    </a:lnTo>
                    <a:close/>
                    <a:moveTo>
                      <a:pt x="45" y="172"/>
                    </a:moveTo>
                    <a:cubicBezTo>
                      <a:pt x="47" y="181"/>
                      <a:pt x="47" y="181"/>
                      <a:pt x="47" y="181"/>
                    </a:cubicBezTo>
                    <a:cubicBezTo>
                      <a:pt x="38" y="184"/>
                      <a:pt x="38" y="184"/>
                      <a:pt x="38" y="184"/>
                    </a:cubicBezTo>
                    <a:cubicBezTo>
                      <a:pt x="35" y="175"/>
                      <a:pt x="35" y="175"/>
                      <a:pt x="35" y="175"/>
                    </a:cubicBezTo>
                    <a:lnTo>
                      <a:pt x="45" y="172"/>
                    </a:lnTo>
                    <a:close/>
                    <a:moveTo>
                      <a:pt x="38" y="184"/>
                    </a:moveTo>
                    <a:cubicBezTo>
                      <a:pt x="29" y="187"/>
                      <a:pt x="29" y="187"/>
                      <a:pt x="29" y="187"/>
                    </a:cubicBezTo>
                    <a:cubicBezTo>
                      <a:pt x="26" y="178"/>
                      <a:pt x="26" y="178"/>
                      <a:pt x="26" y="178"/>
                    </a:cubicBezTo>
                    <a:cubicBezTo>
                      <a:pt x="35" y="175"/>
                      <a:pt x="35" y="175"/>
                      <a:pt x="35" y="175"/>
                    </a:cubicBezTo>
                    <a:lnTo>
                      <a:pt x="38" y="184"/>
                    </a:lnTo>
                    <a:close/>
                    <a:moveTo>
                      <a:pt x="38" y="184"/>
                    </a:moveTo>
                    <a:cubicBezTo>
                      <a:pt x="41" y="194"/>
                      <a:pt x="41" y="194"/>
                      <a:pt x="41" y="194"/>
                    </a:cubicBezTo>
                    <a:cubicBezTo>
                      <a:pt x="32" y="197"/>
                      <a:pt x="32" y="197"/>
                      <a:pt x="32" y="197"/>
                    </a:cubicBezTo>
                    <a:cubicBezTo>
                      <a:pt x="29" y="187"/>
                      <a:pt x="29" y="187"/>
                      <a:pt x="29" y="187"/>
                    </a:cubicBezTo>
                    <a:lnTo>
                      <a:pt x="38" y="184"/>
                    </a:lnTo>
                    <a:close/>
                    <a:moveTo>
                      <a:pt x="41" y="194"/>
                    </a:moveTo>
                    <a:cubicBezTo>
                      <a:pt x="50" y="191"/>
                      <a:pt x="50" y="191"/>
                      <a:pt x="50" y="191"/>
                    </a:cubicBezTo>
                    <a:cubicBezTo>
                      <a:pt x="53" y="200"/>
                      <a:pt x="53" y="200"/>
                      <a:pt x="53" y="200"/>
                    </a:cubicBezTo>
                    <a:cubicBezTo>
                      <a:pt x="44" y="203"/>
                      <a:pt x="44" y="203"/>
                      <a:pt x="44" y="203"/>
                    </a:cubicBezTo>
                    <a:lnTo>
                      <a:pt x="41" y="194"/>
                    </a:lnTo>
                    <a:close/>
                    <a:moveTo>
                      <a:pt x="51" y="191"/>
                    </a:moveTo>
                    <a:cubicBezTo>
                      <a:pt x="60" y="188"/>
                      <a:pt x="60" y="188"/>
                      <a:pt x="60" y="188"/>
                    </a:cubicBezTo>
                    <a:cubicBezTo>
                      <a:pt x="63" y="197"/>
                      <a:pt x="63" y="197"/>
                      <a:pt x="63" y="197"/>
                    </a:cubicBezTo>
                    <a:cubicBezTo>
                      <a:pt x="53" y="200"/>
                      <a:pt x="53" y="200"/>
                      <a:pt x="53" y="200"/>
                    </a:cubicBezTo>
                    <a:lnTo>
                      <a:pt x="51" y="191"/>
                    </a:lnTo>
                    <a:close/>
                    <a:moveTo>
                      <a:pt x="60" y="188"/>
                    </a:moveTo>
                    <a:cubicBezTo>
                      <a:pt x="69" y="185"/>
                      <a:pt x="69" y="185"/>
                      <a:pt x="69" y="185"/>
                    </a:cubicBezTo>
                    <a:cubicBezTo>
                      <a:pt x="72" y="194"/>
                      <a:pt x="72" y="194"/>
                      <a:pt x="72" y="194"/>
                    </a:cubicBezTo>
                    <a:cubicBezTo>
                      <a:pt x="63" y="197"/>
                      <a:pt x="63" y="197"/>
                      <a:pt x="63" y="197"/>
                    </a:cubicBezTo>
                    <a:lnTo>
                      <a:pt x="60" y="188"/>
                    </a:lnTo>
                    <a:close/>
                    <a:moveTo>
                      <a:pt x="60" y="188"/>
                    </a:moveTo>
                    <a:cubicBezTo>
                      <a:pt x="57" y="179"/>
                      <a:pt x="57" y="179"/>
                      <a:pt x="57" y="179"/>
                    </a:cubicBezTo>
                    <a:cubicBezTo>
                      <a:pt x="66" y="176"/>
                      <a:pt x="66" y="176"/>
                      <a:pt x="66" y="176"/>
                    </a:cubicBezTo>
                    <a:cubicBezTo>
                      <a:pt x="69" y="185"/>
                      <a:pt x="69" y="185"/>
                      <a:pt x="69" y="185"/>
                    </a:cubicBezTo>
                    <a:lnTo>
                      <a:pt x="60" y="188"/>
                    </a:lnTo>
                    <a:close/>
                    <a:moveTo>
                      <a:pt x="66" y="176"/>
                    </a:moveTo>
                    <a:cubicBezTo>
                      <a:pt x="76" y="173"/>
                      <a:pt x="76" y="173"/>
                      <a:pt x="76" y="173"/>
                    </a:cubicBezTo>
                    <a:cubicBezTo>
                      <a:pt x="78" y="182"/>
                      <a:pt x="78" y="182"/>
                      <a:pt x="78" y="182"/>
                    </a:cubicBezTo>
                    <a:cubicBezTo>
                      <a:pt x="69" y="185"/>
                      <a:pt x="69" y="185"/>
                      <a:pt x="69" y="185"/>
                    </a:cubicBezTo>
                    <a:lnTo>
                      <a:pt x="66" y="176"/>
                    </a:lnTo>
                    <a:close/>
                    <a:moveTo>
                      <a:pt x="76" y="173"/>
                    </a:moveTo>
                    <a:cubicBezTo>
                      <a:pt x="85" y="170"/>
                      <a:pt x="85" y="170"/>
                      <a:pt x="85" y="170"/>
                    </a:cubicBezTo>
                    <a:cubicBezTo>
                      <a:pt x="88" y="179"/>
                      <a:pt x="88" y="179"/>
                      <a:pt x="88" y="179"/>
                    </a:cubicBezTo>
                    <a:cubicBezTo>
                      <a:pt x="79" y="182"/>
                      <a:pt x="79" y="182"/>
                      <a:pt x="79" y="182"/>
                    </a:cubicBezTo>
                    <a:lnTo>
                      <a:pt x="76" y="173"/>
                    </a:lnTo>
                    <a:close/>
                    <a:moveTo>
                      <a:pt x="76" y="173"/>
                    </a:moveTo>
                    <a:cubicBezTo>
                      <a:pt x="73" y="164"/>
                      <a:pt x="73" y="164"/>
                      <a:pt x="73" y="164"/>
                    </a:cubicBezTo>
                    <a:cubicBezTo>
                      <a:pt x="82" y="161"/>
                      <a:pt x="82" y="161"/>
                      <a:pt x="82" y="161"/>
                    </a:cubicBezTo>
                    <a:cubicBezTo>
                      <a:pt x="85" y="170"/>
                      <a:pt x="85" y="170"/>
                      <a:pt x="85" y="170"/>
                    </a:cubicBezTo>
                    <a:lnTo>
                      <a:pt x="76" y="173"/>
                    </a:lnTo>
                    <a:close/>
                    <a:moveTo>
                      <a:pt x="82" y="161"/>
                    </a:moveTo>
                    <a:cubicBezTo>
                      <a:pt x="91" y="158"/>
                      <a:pt x="91" y="158"/>
                      <a:pt x="91" y="158"/>
                    </a:cubicBezTo>
                    <a:cubicBezTo>
                      <a:pt x="94" y="167"/>
                      <a:pt x="94" y="167"/>
                      <a:pt x="94" y="167"/>
                    </a:cubicBezTo>
                    <a:cubicBezTo>
                      <a:pt x="85" y="170"/>
                      <a:pt x="85" y="170"/>
                      <a:pt x="85" y="170"/>
                    </a:cubicBezTo>
                    <a:lnTo>
                      <a:pt x="82" y="161"/>
                    </a:lnTo>
                    <a:close/>
                    <a:moveTo>
                      <a:pt x="92" y="158"/>
                    </a:moveTo>
                    <a:cubicBezTo>
                      <a:pt x="101" y="155"/>
                      <a:pt x="101" y="155"/>
                      <a:pt x="101" y="155"/>
                    </a:cubicBezTo>
                    <a:cubicBezTo>
                      <a:pt x="104" y="164"/>
                      <a:pt x="104" y="164"/>
                      <a:pt x="104" y="164"/>
                    </a:cubicBezTo>
                    <a:cubicBezTo>
                      <a:pt x="94" y="167"/>
                      <a:pt x="94" y="167"/>
                      <a:pt x="94" y="167"/>
                    </a:cubicBezTo>
                    <a:lnTo>
                      <a:pt x="92" y="158"/>
                    </a:lnTo>
                    <a:close/>
                    <a:moveTo>
                      <a:pt x="92" y="158"/>
                    </a:moveTo>
                    <a:cubicBezTo>
                      <a:pt x="89" y="149"/>
                      <a:pt x="89" y="149"/>
                      <a:pt x="89" y="149"/>
                    </a:cubicBezTo>
                    <a:cubicBezTo>
                      <a:pt x="98" y="146"/>
                      <a:pt x="98" y="146"/>
                      <a:pt x="98" y="146"/>
                    </a:cubicBezTo>
                    <a:cubicBezTo>
                      <a:pt x="101" y="155"/>
                      <a:pt x="101" y="155"/>
                      <a:pt x="101" y="155"/>
                    </a:cubicBezTo>
                    <a:lnTo>
                      <a:pt x="92" y="158"/>
                    </a:lnTo>
                    <a:close/>
                    <a:moveTo>
                      <a:pt x="98" y="146"/>
                    </a:moveTo>
                    <a:cubicBezTo>
                      <a:pt x="107" y="143"/>
                      <a:pt x="107" y="143"/>
                      <a:pt x="107" y="143"/>
                    </a:cubicBezTo>
                    <a:cubicBezTo>
                      <a:pt x="110" y="152"/>
                      <a:pt x="110" y="152"/>
                      <a:pt x="110" y="152"/>
                    </a:cubicBezTo>
                    <a:cubicBezTo>
                      <a:pt x="101" y="155"/>
                      <a:pt x="101" y="155"/>
                      <a:pt x="101" y="155"/>
                    </a:cubicBezTo>
                    <a:lnTo>
                      <a:pt x="98" y="146"/>
                    </a:lnTo>
                    <a:close/>
                    <a:moveTo>
                      <a:pt x="108" y="143"/>
                    </a:moveTo>
                    <a:cubicBezTo>
                      <a:pt x="117" y="140"/>
                      <a:pt x="117" y="140"/>
                      <a:pt x="117" y="140"/>
                    </a:cubicBezTo>
                    <a:cubicBezTo>
                      <a:pt x="120" y="149"/>
                      <a:pt x="120" y="149"/>
                      <a:pt x="120" y="149"/>
                    </a:cubicBezTo>
                    <a:cubicBezTo>
                      <a:pt x="110" y="152"/>
                      <a:pt x="110" y="152"/>
                      <a:pt x="110" y="152"/>
                    </a:cubicBezTo>
                    <a:lnTo>
                      <a:pt x="108" y="143"/>
                    </a:lnTo>
                    <a:close/>
                    <a:moveTo>
                      <a:pt x="107" y="143"/>
                    </a:moveTo>
                    <a:cubicBezTo>
                      <a:pt x="105" y="133"/>
                      <a:pt x="105" y="133"/>
                      <a:pt x="105" y="133"/>
                    </a:cubicBezTo>
                    <a:cubicBezTo>
                      <a:pt x="114" y="131"/>
                      <a:pt x="114" y="131"/>
                      <a:pt x="114" y="131"/>
                    </a:cubicBezTo>
                    <a:cubicBezTo>
                      <a:pt x="117" y="140"/>
                      <a:pt x="117" y="140"/>
                      <a:pt x="117" y="140"/>
                    </a:cubicBezTo>
                    <a:lnTo>
                      <a:pt x="107" y="143"/>
                    </a:lnTo>
                    <a:close/>
                    <a:moveTo>
                      <a:pt x="114" y="131"/>
                    </a:move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26" y="137"/>
                      <a:pt x="126" y="137"/>
                      <a:pt x="126" y="137"/>
                    </a:cubicBezTo>
                    <a:cubicBezTo>
                      <a:pt x="117" y="140"/>
                      <a:pt x="117" y="140"/>
                      <a:pt x="117" y="140"/>
                    </a:cubicBezTo>
                    <a:lnTo>
                      <a:pt x="114" y="131"/>
                    </a:lnTo>
                    <a:close/>
                    <a:moveTo>
                      <a:pt x="123" y="128"/>
                    </a:moveTo>
                    <a:cubicBezTo>
                      <a:pt x="133" y="125"/>
                      <a:pt x="133" y="125"/>
                      <a:pt x="133" y="125"/>
                    </a:cubicBezTo>
                    <a:cubicBezTo>
                      <a:pt x="135" y="134"/>
                      <a:pt x="135" y="134"/>
                      <a:pt x="135" y="134"/>
                    </a:cubicBezTo>
                    <a:cubicBezTo>
                      <a:pt x="126" y="137"/>
                      <a:pt x="126" y="137"/>
                      <a:pt x="126" y="137"/>
                    </a:cubicBezTo>
                    <a:lnTo>
                      <a:pt x="123" y="128"/>
                    </a:lnTo>
                    <a:close/>
                    <a:moveTo>
                      <a:pt x="123" y="128"/>
                    </a:moveTo>
                    <a:cubicBezTo>
                      <a:pt x="121" y="118"/>
                      <a:pt x="121" y="118"/>
                      <a:pt x="121" y="118"/>
                    </a:cubicBezTo>
                    <a:cubicBezTo>
                      <a:pt x="130" y="116"/>
                      <a:pt x="130" y="116"/>
                      <a:pt x="130" y="116"/>
                    </a:cubicBezTo>
                    <a:cubicBezTo>
                      <a:pt x="133" y="125"/>
                      <a:pt x="133" y="125"/>
                      <a:pt x="133" y="125"/>
                    </a:cubicBezTo>
                    <a:lnTo>
                      <a:pt x="123" y="128"/>
                    </a:lnTo>
                    <a:close/>
                    <a:moveTo>
                      <a:pt x="130" y="116"/>
                    </a:moveTo>
                    <a:cubicBezTo>
                      <a:pt x="139" y="113"/>
                      <a:pt x="139" y="113"/>
                      <a:pt x="139" y="113"/>
                    </a:cubicBezTo>
                    <a:cubicBezTo>
                      <a:pt x="142" y="122"/>
                      <a:pt x="142" y="122"/>
                      <a:pt x="142" y="122"/>
                    </a:cubicBezTo>
                    <a:cubicBezTo>
                      <a:pt x="133" y="125"/>
                      <a:pt x="133" y="125"/>
                      <a:pt x="133" y="125"/>
                    </a:cubicBezTo>
                    <a:lnTo>
                      <a:pt x="130" y="116"/>
                    </a:lnTo>
                    <a:close/>
                    <a:moveTo>
                      <a:pt x="130" y="115"/>
                    </a:moveTo>
                    <a:cubicBezTo>
                      <a:pt x="127" y="106"/>
                      <a:pt x="127" y="106"/>
                      <a:pt x="127" y="106"/>
                    </a:cubicBezTo>
                    <a:cubicBezTo>
                      <a:pt x="136" y="103"/>
                      <a:pt x="136" y="103"/>
                      <a:pt x="136" y="103"/>
                    </a:cubicBezTo>
                    <a:cubicBezTo>
                      <a:pt x="139" y="113"/>
                      <a:pt x="139" y="113"/>
                      <a:pt x="139" y="113"/>
                    </a:cubicBezTo>
                    <a:lnTo>
                      <a:pt x="130" y="115"/>
                    </a:lnTo>
                    <a:close/>
                    <a:moveTo>
                      <a:pt x="136" y="103"/>
                    </a:moveTo>
                    <a:cubicBezTo>
                      <a:pt x="146" y="100"/>
                      <a:pt x="146" y="100"/>
                      <a:pt x="146" y="100"/>
                    </a:cubicBezTo>
                    <a:cubicBezTo>
                      <a:pt x="148" y="110"/>
                      <a:pt x="148" y="110"/>
                      <a:pt x="148" y="110"/>
                    </a:cubicBezTo>
                    <a:cubicBezTo>
                      <a:pt x="139" y="112"/>
                      <a:pt x="139" y="112"/>
                      <a:pt x="139" y="112"/>
                    </a:cubicBezTo>
                    <a:lnTo>
                      <a:pt x="136" y="103"/>
                    </a:lnTo>
                    <a:close/>
                    <a:moveTo>
                      <a:pt x="136" y="103"/>
                    </a:moveTo>
                    <a:cubicBezTo>
                      <a:pt x="134" y="94"/>
                      <a:pt x="134" y="94"/>
                      <a:pt x="134" y="94"/>
                    </a:cubicBezTo>
                    <a:cubicBezTo>
                      <a:pt x="143" y="91"/>
                      <a:pt x="143" y="91"/>
                      <a:pt x="143" y="91"/>
                    </a:cubicBezTo>
                    <a:cubicBezTo>
                      <a:pt x="146" y="100"/>
                      <a:pt x="146" y="100"/>
                      <a:pt x="146" y="100"/>
                    </a:cubicBezTo>
                    <a:lnTo>
                      <a:pt x="136" y="103"/>
                    </a:lnTo>
                    <a:close/>
                    <a:moveTo>
                      <a:pt x="133" y="94"/>
                    </a:moveTo>
                    <a:cubicBezTo>
                      <a:pt x="131" y="85"/>
                      <a:pt x="131" y="85"/>
                      <a:pt x="131" y="85"/>
                    </a:cubicBezTo>
                    <a:cubicBezTo>
                      <a:pt x="140" y="82"/>
                      <a:pt x="140" y="82"/>
                      <a:pt x="140" y="82"/>
                    </a:cubicBezTo>
                    <a:cubicBezTo>
                      <a:pt x="143" y="91"/>
                      <a:pt x="143" y="91"/>
                      <a:pt x="143" y="91"/>
                    </a:cubicBezTo>
                    <a:lnTo>
                      <a:pt x="133" y="94"/>
                    </a:lnTo>
                    <a:close/>
                    <a:moveTo>
                      <a:pt x="140" y="82"/>
                    </a:moveTo>
                    <a:cubicBezTo>
                      <a:pt x="149" y="79"/>
                      <a:pt x="149" y="79"/>
                      <a:pt x="149" y="79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43" y="91"/>
                      <a:pt x="143" y="91"/>
                      <a:pt x="143" y="91"/>
                    </a:cubicBezTo>
                    <a:lnTo>
                      <a:pt x="140" y="82"/>
                    </a:lnTo>
                    <a:close/>
                    <a:moveTo>
                      <a:pt x="140" y="82"/>
                    </a:moveTo>
                    <a:cubicBezTo>
                      <a:pt x="137" y="72"/>
                      <a:pt x="137" y="72"/>
                      <a:pt x="137" y="72"/>
                    </a:cubicBezTo>
                    <a:cubicBezTo>
                      <a:pt x="146" y="70"/>
                      <a:pt x="146" y="70"/>
                      <a:pt x="146" y="70"/>
                    </a:cubicBezTo>
                    <a:cubicBezTo>
                      <a:pt x="149" y="79"/>
                      <a:pt x="149" y="79"/>
                      <a:pt x="149" y="79"/>
                    </a:cubicBezTo>
                    <a:lnTo>
                      <a:pt x="140" y="82"/>
                    </a:lnTo>
                    <a:close/>
                    <a:moveTo>
                      <a:pt x="137" y="72"/>
                    </a:moveTo>
                    <a:cubicBezTo>
                      <a:pt x="134" y="63"/>
                      <a:pt x="134" y="63"/>
                      <a:pt x="134" y="63"/>
                    </a:cubicBezTo>
                    <a:cubicBezTo>
                      <a:pt x="143" y="60"/>
                      <a:pt x="143" y="60"/>
                      <a:pt x="143" y="60"/>
                    </a:cubicBezTo>
                    <a:cubicBezTo>
                      <a:pt x="146" y="69"/>
                      <a:pt x="146" y="69"/>
                      <a:pt x="146" y="69"/>
                    </a:cubicBezTo>
                    <a:lnTo>
                      <a:pt x="137" y="72"/>
                    </a:lnTo>
                    <a:close/>
                    <a:moveTo>
                      <a:pt x="144" y="60"/>
                    </a:moveTo>
                    <a:cubicBezTo>
                      <a:pt x="153" y="57"/>
                      <a:pt x="153" y="57"/>
                      <a:pt x="153" y="57"/>
                    </a:cubicBezTo>
                    <a:cubicBezTo>
                      <a:pt x="156" y="67"/>
                      <a:pt x="156" y="67"/>
                      <a:pt x="156" y="67"/>
                    </a:cubicBezTo>
                    <a:cubicBezTo>
                      <a:pt x="146" y="69"/>
                      <a:pt x="146" y="69"/>
                      <a:pt x="146" y="69"/>
                    </a:cubicBezTo>
                    <a:lnTo>
                      <a:pt x="144" y="60"/>
                    </a:lnTo>
                    <a:close/>
                    <a:moveTo>
                      <a:pt x="144" y="60"/>
                    </a:moveTo>
                    <a:cubicBezTo>
                      <a:pt x="141" y="51"/>
                      <a:pt x="141" y="51"/>
                      <a:pt x="141" y="51"/>
                    </a:cubicBezTo>
                    <a:cubicBezTo>
                      <a:pt x="150" y="48"/>
                      <a:pt x="150" y="48"/>
                      <a:pt x="150" y="48"/>
                    </a:cubicBezTo>
                    <a:cubicBezTo>
                      <a:pt x="153" y="57"/>
                      <a:pt x="153" y="57"/>
                      <a:pt x="153" y="57"/>
                    </a:cubicBezTo>
                    <a:lnTo>
                      <a:pt x="144" y="60"/>
                    </a:lnTo>
                    <a:close/>
                    <a:moveTo>
                      <a:pt x="143" y="60"/>
                    </a:moveTo>
                    <a:cubicBezTo>
                      <a:pt x="134" y="63"/>
                      <a:pt x="134" y="63"/>
                      <a:pt x="134" y="63"/>
                    </a:cubicBezTo>
                    <a:cubicBezTo>
                      <a:pt x="131" y="54"/>
                      <a:pt x="131" y="54"/>
                      <a:pt x="131" y="54"/>
                    </a:cubicBezTo>
                    <a:cubicBezTo>
                      <a:pt x="141" y="51"/>
                      <a:pt x="141" y="51"/>
                      <a:pt x="141" y="51"/>
                    </a:cubicBezTo>
                    <a:lnTo>
                      <a:pt x="143" y="60"/>
                    </a:lnTo>
                    <a:close/>
                    <a:moveTo>
                      <a:pt x="131" y="53"/>
                    </a:moveTo>
                    <a:cubicBezTo>
                      <a:pt x="129" y="44"/>
                      <a:pt x="129" y="44"/>
                      <a:pt x="129" y="44"/>
                    </a:cubicBezTo>
                    <a:cubicBezTo>
                      <a:pt x="138" y="41"/>
                      <a:pt x="138" y="41"/>
                      <a:pt x="138" y="41"/>
                    </a:cubicBezTo>
                    <a:cubicBezTo>
                      <a:pt x="141" y="51"/>
                      <a:pt x="141" y="51"/>
                      <a:pt x="141" y="51"/>
                    </a:cubicBezTo>
                    <a:lnTo>
                      <a:pt x="131" y="53"/>
                    </a:lnTo>
                    <a:close/>
                    <a:moveTo>
                      <a:pt x="129" y="44"/>
                    </a:moveTo>
                    <a:cubicBezTo>
                      <a:pt x="126" y="35"/>
                      <a:pt x="126" y="35"/>
                      <a:pt x="126" y="35"/>
                    </a:cubicBezTo>
                    <a:cubicBezTo>
                      <a:pt x="135" y="32"/>
                      <a:pt x="135" y="32"/>
                      <a:pt x="135" y="32"/>
                    </a:cubicBezTo>
                    <a:cubicBezTo>
                      <a:pt x="138" y="41"/>
                      <a:pt x="138" y="41"/>
                      <a:pt x="138" y="41"/>
                    </a:cubicBezTo>
                    <a:lnTo>
                      <a:pt x="129" y="44"/>
                    </a:lnTo>
                    <a:close/>
                    <a:moveTo>
                      <a:pt x="128" y="44"/>
                    </a:moveTo>
                    <a:cubicBezTo>
                      <a:pt x="119" y="47"/>
                      <a:pt x="119" y="47"/>
                      <a:pt x="119" y="47"/>
                    </a:cubicBezTo>
                    <a:cubicBezTo>
                      <a:pt x="116" y="38"/>
                      <a:pt x="116" y="38"/>
                      <a:pt x="116" y="38"/>
                    </a:cubicBezTo>
                    <a:cubicBezTo>
                      <a:pt x="126" y="35"/>
                      <a:pt x="126" y="35"/>
                      <a:pt x="126" y="35"/>
                    </a:cubicBezTo>
                    <a:lnTo>
                      <a:pt x="128" y="44"/>
                    </a:lnTo>
                    <a:close/>
                    <a:moveTo>
                      <a:pt x="116" y="38"/>
                    </a:moveTo>
                    <a:cubicBezTo>
                      <a:pt x="113" y="28"/>
                      <a:pt x="113" y="28"/>
                      <a:pt x="113" y="28"/>
                    </a:cubicBezTo>
                    <a:cubicBezTo>
                      <a:pt x="123" y="26"/>
                      <a:pt x="123" y="26"/>
                      <a:pt x="123" y="26"/>
                    </a:cubicBezTo>
                    <a:cubicBezTo>
                      <a:pt x="125" y="35"/>
                      <a:pt x="125" y="35"/>
                      <a:pt x="125" y="35"/>
                    </a:cubicBezTo>
                    <a:lnTo>
                      <a:pt x="116" y="38"/>
                    </a:lnTo>
                    <a:close/>
                    <a:moveTo>
                      <a:pt x="116" y="38"/>
                    </a:moveTo>
                    <a:cubicBezTo>
                      <a:pt x="107" y="40"/>
                      <a:pt x="107" y="40"/>
                      <a:pt x="107" y="40"/>
                    </a:cubicBezTo>
                    <a:cubicBezTo>
                      <a:pt x="104" y="31"/>
                      <a:pt x="104" y="31"/>
                      <a:pt x="104" y="31"/>
                    </a:cubicBezTo>
                    <a:cubicBezTo>
                      <a:pt x="113" y="28"/>
                      <a:pt x="113" y="28"/>
                      <a:pt x="113" y="28"/>
                    </a:cubicBezTo>
                    <a:lnTo>
                      <a:pt x="116" y="38"/>
                    </a:lnTo>
                    <a:close/>
                    <a:moveTo>
                      <a:pt x="107" y="41"/>
                    </a:moveTo>
                    <a:cubicBezTo>
                      <a:pt x="98" y="43"/>
                      <a:pt x="98" y="43"/>
                      <a:pt x="98" y="43"/>
                    </a:cubicBezTo>
                    <a:cubicBezTo>
                      <a:pt x="95" y="34"/>
                      <a:pt x="95" y="34"/>
                      <a:pt x="95" y="34"/>
                    </a:cubicBezTo>
                    <a:cubicBezTo>
                      <a:pt x="104" y="31"/>
                      <a:pt x="104" y="31"/>
                      <a:pt x="104" y="31"/>
                    </a:cubicBezTo>
                    <a:lnTo>
                      <a:pt x="107" y="41"/>
                    </a:lnTo>
                    <a:close/>
                    <a:moveTo>
                      <a:pt x="97" y="43"/>
                    </a:moveTo>
                    <a:cubicBezTo>
                      <a:pt x="88" y="46"/>
                      <a:pt x="88" y="46"/>
                      <a:pt x="88" y="46"/>
                    </a:cubicBezTo>
                    <a:cubicBezTo>
                      <a:pt x="85" y="37"/>
                      <a:pt x="85" y="37"/>
                      <a:pt x="85" y="37"/>
                    </a:cubicBezTo>
                    <a:cubicBezTo>
                      <a:pt x="95" y="34"/>
                      <a:pt x="95" y="34"/>
                      <a:pt x="95" y="34"/>
                    </a:cubicBezTo>
                    <a:lnTo>
                      <a:pt x="97" y="43"/>
                    </a:lnTo>
                    <a:close/>
                    <a:moveTo>
                      <a:pt x="85" y="37"/>
                    </a:moveTo>
                    <a:cubicBezTo>
                      <a:pt x="83" y="28"/>
                      <a:pt x="83" y="28"/>
                      <a:pt x="83" y="28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5" y="34"/>
                      <a:pt x="95" y="34"/>
                      <a:pt x="95" y="34"/>
                    </a:cubicBezTo>
                    <a:lnTo>
                      <a:pt x="85" y="37"/>
                    </a:lnTo>
                    <a:close/>
                    <a:moveTo>
                      <a:pt x="85" y="37"/>
                    </a:moveTo>
                    <a:cubicBezTo>
                      <a:pt x="76" y="40"/>
                      <a:pt x="76" y="40"/>
                      <a:pt x="76" y="40"/>
                    </a:cubicBezTo>
                    <a:cubicBezTo>
                      <a:pt x="73" y="30"/>
                      <a:pt x="73" y="30"/>
                      <a:pt x="73" y="30"/>
                    </a:cubicBezTo>
                    <a:cubicBezTo>
                      <a:pt x="82" y="28"/>
                      <a:pt x="82" y="28"/>
                      <a:pt x="82" y="28"/>
                    </a:cubicBezTo>
                    <a:lnTo>
                      <a:pt x="85" y="37"/>
                    </a:lnTo>
                    <a:close/>
                    <a:moveTo>
                      <a:pt x="76" y="40"/>
                    </a:moveTo>
                    <a:cubicBezTo>
                      <a:pt x="67" y="43"/>
                      <a:pt x="67" y="43"/>
                      <a:pt x="67" y="43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73" y="31"/>
                      <a:pt x="73" y="31"/>
                      <a:pt x="73" y="31"/>
                    </a:cubicBezTo>
                    <a:lnTo>
                      <a:pt x="76" y="40"/>
                    </a:lnTo>
                    <a:close/>
                    <a:moveTo>
                      <a:pt x="66" y="43"/>
                    </a:moveTo>
                    <a:cubicBezTo>
                      <a:pt x="57" y="45"/>
                      <a:pt x="57" y="45"/>
                      <a:pt x="57" y="45"/>
                    </a:cubicBezTo>
                    <a:cubicBezTo>
                      <a:pt x="54" y="36"/>
                      <a:pt x="54" y="36"/>
                      <a:pt x="54" y="36"/>
                    </a:cubicBezTo>
                    <a:cubicBezTo>
                      <a:pt x="64" y="33"/>
                      <a:pt x="64" y="33"/>
                      <a:pt x="64" y="33"/>
                    </a:cubicBezTo>
                    <a:lnTo>
                      <a:pt x="66" y="43"/>
                    </a:lnTo>
                    <a:close/>
                    <a:moveTo>
                      <a:pt x="66" y="43"/>
                    </a:moveTo>
                    <a:cubicBezTo>
                      <a:pt x="69" y="52"/>
                      <a:pt x="69" y="52"/>
                      <a:pt x="69" y="52"/>
                    </a:cubicBezTo>
                    <a:cubicBezTo>
                      <a:pt x="60" y="55"/>
                      <a:pt x="60" y="55"/>
                      <a:pt x="60" y="55"/>
                    </a:cubicBezTo>
                    <a:cubicBezTo>
                      <a:pt x="57" y="46"/>
                      <a:pt x="57" y="46"/>
                      <a:pt x="57" y="46"/>
                    </a:cubicBezTo>
                    <a:lnTo>
                      <a:pt x="66" y="43"/>
                    </a:lnTo>
                    <a:close/>
                    <a:moveTo>
                      <a:pt x="60" y="55"/>
                    </a:moveTo>
                    <a:cubicBezTo>
                      <a:pt x="51" y="58"/>
                      <a:pt x="51" y="58"/>
                      <a:pt x="51" y="58"/>
                    </a:cubicBezTo>
                    <a:cubicBezTo>
                      <a:pt x="48" y="48"/>
                      <a:pt x="48" y="48"/>
                      <a:pt x="48" y="48"/>
                    </a:cubicBezTo>
                    <a:cubicBezTo>
                      <a:pt x="57" y="46"/>
                      <a:pt x="57" y="46"/>
                      <a:pt x="57" y="46"/>
                    </a:cubicBezTo>
                    <a:lnTo>
                      <a:pt x="60" y="55"/>
                    </a:lnTo>
                    <a:close/>
                    <a:moveTo>
                      <a:pt x="51" y="58"/>
                    </a:moveTo>
                    <a:cubicBezTo>
                      <a:pt x="41" y="60"/>
                      <a:pt x="41" y="60"/>
                      <a:pt x="41" y="60"/>
                    </a:cubicBezTo>
                    <a:cubicBezTo>
                      <a:pt x="39" y="51"/>
                      <a:pt x="39" y="51"/>
                      <a:pt x="39" y="51"/>
                    </a:cubicBezTo>
                    <a:cubicBezTo>
                      <a:pt x="48" y="48"/>
                      <a:pt x="48" y="48"/>
                      <a:pt x="48" y="48"/>
                    </a:cubicBezTo>
                    <a:lnTo>
                      <a:pt x="51" y="58"/>
                    </a:lnTo>
                    <a:close/>
                    <a:moveTo>
                      <a:pt x="51" y="58"/>
                    </a:moveTo>
                    <a:cubicBezTo>
                      <a:pt x="53" y="67"/>
                      <a:pt x="53" y="67"/>
                      <a:pt x="53" y="67"/>
                    </a:cubicBezTo>
                    <a:cubicBezTo>
                      <a:pt x="44" y="70"/>
                      <a:pt x="44" y="70"/>
                      <a:pt x="44" y="70"/>
                    </a:cubicBezTo>
                    <a:cubicBezTo>
                      <a:pt x="41" y="61"/>
                      <a:pt x="41" y="61"/>
                      <a:pt x="41" y="61"/>
                    </a:cubicBezTo>
                    <a:lnTo>
                      <a:pt x="51" y="58"/>
                    </a:lnTo>
                    <a:close/>
                    <a:moveTo>
                      <a:pt x="53" y="67"/>
                    </a:moveTo>
                    <a:cubicBezTo>
                      <a:pt x="56" y="76"/>
                      <a:pt x="56" y="76"/>
                      <a:pt x="56" y="76"/>
                    </a:cubicBezTo>
                    <a:cubicBezTo>
                      <a:pt x="47" y="79"/>
                      <a:pt x="47" y="79"/>
                      <a:pt x="47" y="79"/>
                    </a:cubicBezTo>
                    <a:cubicBezTo>
                      <a:pt x="44" y="70"/>
                      <a:pt x="44" y="70"/>
                      <a:pt x="44" y="70"/>
                    </a:cubicBezTo>
                    <a:lnTo>
                      <a:pt x="53" y="67"/>
                    </a:lnTo>
                    <a:close/>
                    <a:moveTo>
                      <a:pt x="47" y="79"/>
                    </a:moveTo>
                    <a:cubicBezTo>
                      <a:pt x="38" y="82"/>
                      <a:pt x="38" y="82"/>
                      <a:pt x="38" y="82"/>
                    </a:cubicBezTo>
                    <a:cubicBezTo>
                      <a:pt x="35" y="73"/>
                      <a:pt x="35" y="73"/>
                      <a:pt x="35" y="73"/>
                    </a:cubicBezTo>
                    <a:cubicBezTo>
                      <a:pt x="44" y="70"/>
                      <a:pt x="44" y="70"/>
                      <a:pt x="44" y="70"/>
                    </a:cubicBezTo>
                    <a:lnTo>
                      <a:pt x="47" y="79"/>
                    </a:lnTo>
                    <a:close/>
                    <a:moveTo>
                      <a:pt x="47" y="79"/>
                    </a:moveTo>
                    <a:cubicBezTo>
                      <a:pt x="50" y="89"/>
                      <a:pt x="50" y="89"/>
                      <a:pt x="50" y="89"/>
                    </a:cubicBezTo>
                    <a:cubicBezTo>
                      <a:pt x="41" y="91"/>
                      <a:pt x="41" y="91"/>
                      <a:pt x="41" y="91"/>
                    </a:cubicBezTo>
                    <a:cubicBezTo>
                      <a:pt x="38" y="82"/>
                      <a:pt x="38" y="82"/>
                      <a:pt x="38" y="82"/>
                    </a:cubicBezTo>
                    <a:lnTo>
                      <a:pt x="47" y="79"/>
                    </a:lnTo>
                    <a:close/>
                    <a:moveTo>
                      <a:pt x="40" y="91"/>
                    </a:moveTo>
                    <a:cubicBezTo>
                      <a:pt x="31" y="94"/>
                      <a:pt x="31" y="94"/>
                      <a:pt x="31" y="94"/>
                    </a:cubicBezTo>
                    <a:cubicBezTo>
                      <a:pt x="28" y="85"/>
                      <a:pt x="28" y="85"/>
                      <a:pt x="28" y="85"/>
                    </a:cubicBezTo>
                    <a:cubicBezTo>
                      <a:pt x="38" y="82"/>
                      <a:pt x="38" y="82"/>
                      <a:pt x="38" y="82"/>
                    </a:cubicBezTo>
                    <a:lnTo>
                      <a:pt x="40" y="91"/>
                    </a:lnTo>
                    <a:close/>
                    <a:moveTo>
                      <a:pt x="41" y="92"/>
                    </a:moveTo>
                    <a:cubicBezTo>
                      <a:pt x="43" y="101"/>
                      <a:pt x="43" y="101"/>
                      <a:pt x="43" y="101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1" y="94"/>
                      <a:pt x="31" y="94"/>
                      <a:pt x="31" y="94"/>
                    </a:cubicBezTo>
                    <a:lnTo>
                      <a:pt x="41" y="92"/>
                    </a:lnTo>
                    <a:close/>
                    <a:moveTo>
                      <a:pt x="34" y="104"/>
                    </a:moveTo>
                    <a:cubicBezTo>
                      <a:pt x="25" y="107"/>
                      <a:pt x="25" y="107"/>
                      <a:pt x="25" y="107"/>
                    </a:cubicBezTo>
                    <a:cubicBezTo>
                      <a:pt x="22" y="97"/>
                      <a:pt x="22" y="97"/>
                      <a:pt x="22" y="97"/>
                    </a:cubicBezTo>
                    <a:cubicBezTo>
                      <a:pt x="31" y="95"/>
                      <a:pt x="31" y="95"/>
                      <a:pt x="31" y="95"/>
                    </a:cubicBezTo>
                    <a:lnTo>
                      <a:pt x="34" y="104"/>
                    </a:lnTo>
                    <a:close/>
                    <a:moveTo>
                      <a:pt x="34" y="104"/>
                    </a:moveTo>
                    <a:cubicBezTo>
                      <a:pt x="37" y="113"/>
                      <a:pt x="37" y="113"/>
                      <a:pt x="37" y="113"/>
                    </a:cubicBezTo>
                    <a:cubicBezTo>
                      <a:pt x="28" y="116"/>
                      <a:pt x="28" y="116"/>
                      <a:pt x="28" y="116"/>
                    </a:cubicBezTo>
                    <a:cubicBezTo>
                      <a:pt x="25" y="107"/>
                      <a:pt x="25" y="107"/>
                      <a:pt x="25" y="107"/>
                    </a:cubicBezTo>
                    <a:lnTo>
                      <a:pt x="34" y="104"/>
                    </a:lnTo>
                    <a:close/>
                    <a:moveTo>
                      <a:pt x="37" y="113"/>
                    </a:moveTo>
                    <a:cubicBezTo>
                      <a:pt x="40" y="122"/>
                      <a:pt x="40" y="122"/>
                      <a:pt x="40" y="122"/>
                    </a:cubicBezTo>
                    <a:cubicBezTo>
                      <a:pt x="30" y="125"/>
                      <a:pt x="30" y="125"/>
                      <a:pt x="30" y="125"/>
                    </a:cubicBezTo>
                    <a:cubicBezTo>
                      <a:pt x="28" y="116"/>
                      <a:pt x="28" y="116"/>
                      <a:pt x="28" y="116"/>
                    </a:cubicBezTo>
                    <a:lnTo>
                      <a:pt x="37" y="113"/>
                    </a:lnTo>
                    <a:close/>
                    <a:moveTo>
                      <a:pt x="30" y="125"/>
                    </a:moveTo>
                    <a:cubicBezTo>
                      <a:pt x="21" y="128"/>
                      <a:pt x="21" y="128"/>
                      <a:pt x="21" y="128"/>
                    </a:cubicBezTo>
                    <a:cubicBezTo>
                      <a:pt x="18" y="119"/>
                      <a:pt x="18" y="119"/>
                      <a:pt x="18" y="119"/>
                    </a:cubicBezTo>
                    <a:cubicBezTo>
                      <a:pt x="28" y="116"/>
                      <a:pt x="28" y="116"/>
                      <a:pt x="28" y="116"/>
                    </a:cubicBezTo>
                    <a:lnTo>
                      <a:pt x="30" y="125"/>
                    </a:lnTo>
                    <a:close/>
                    <a:moveTo>
                      <a:pt x="30" y="125"/>
                    </a:moveTo>
                    <a:cubicBezTo>
                      <a:pt x="33" y="135"/>
                      <a:pt x="33" y="135"/>
                      <a:pt x="33" y="135"/>
                    </a:cubicBezTo>
                    <a:cubicBezTo>
                      <a:pt x="24" y="137"/>
                      <a:pt x="24" y="137"/>
                      <a:pt x="24" y="137"/>
                    </a:cubicBezTo>
                    <a:cubicBezTo>
                      <a:pt x="21" y="128"/>
                      <a:pt x="21" y="128"/>
                      <a:pt x="21" y="128"/>
                    </a:cubicBezTo>
                    <a:lnTo>
                      <a:pt x="30" y="125"/>
                    </a:lnTo>
                    <a:close/>
                    <a:moveTo>
                      <a:pt x="33" y="135"/>
                    </a:moveTo>
                    <a:cubicBezTo>
                      <a:pt x="36" y="144"/>
                      <a:pt x="36" y="144"/>
                      <a:pt x="36" y="144"/>
                    </a:cubicBezTo>
                    <a:cubicBezTo>
                      <a:pt x="27" y="147"/>
                      <a:pt x="27" y="147"/>
                      <a:pt x="27" y="147"/>
                    </a:cubicBezTo>
                    <a:cubicBezTo>
                      <a:pt x="24" y="138"/>
                      <a:pt x="24" y="138"/>
                      <a:pt x="24" y="138"/>
                    </a:cubicBezTo>
                    <a:lnTo>
                      <a:pt x="33" y="135"/>
                    </a:lnTo>
                    <a:close/>
                    <a:moveTo>
                      <a:pt x="27" y="147"/>
                    </a:moveTo>
                    <a:cubicBezTo>
                      <a:pt x="17" y="150"/>
                      <a:pt x="17" y="150"/>
                      <a:pt x="17" y="150"/>
                    </a:cubicBezTo>
                    <a:cubicBezTo>
                      <a:pt x="15" y="141"/>
                      <a:pt x="15" y="141"/>
                      <a:pt x="15" y="141"/>
                    </a:cubicBezTo>
                    <a:cubicBezTo>
                      <a:pt x="24" y="138"/>
                      <a:pt x="24" y="138"/>
                      <a:pt x="24" y="138"/>
                    </a:cubicBezTo>
                    <a:lnTo>
                      <a:pt x="27" y="147"/>
                    </a:lnTo>
                    <a:close/>
                    <a:moveTo>
                      <a:pt x="27" y="147"/>
                    </a:moveTo>
                    <a:cubicBezTo>
                      <a:pt x="30" y="156"/>
                      <a:pt x="30" y="156"/>
                      <a:pt x="30" y="156"/>
                    </a:cubicBezTo>
                    <a:cubicBezTo>
                      <a:pt x="20" y="159"/>
                      <a:pt x="20" y="159"/>
                      <a:pt x="20" y="159"/>
                    </a:cubicBezTo>
                    <a:cubicBezTo>
                      <a:pt x="18" y="150"/>
                      <a:pt x="18" y="150"/>
                      <a:pt x="18" y="150"/>
                    </a:cubicBezTo>
                    <a:lnTo>
                      <a:pt x="27" y="147"/>
                    </a:lnTo>
                    <a:close/>
                    <a:moveTo>
                      <a:pt x="30" y="156"/>
                    </a:moveTo>
                    <a:cubicBezTo>
                      <a:pt x="32" y="166"/>
                      <a:pt x="32" y="166"/>
                      <a:pt x="32" y="166"/>
                    </a:cubicBezTo>
                    <a:cubicBezTo>
                      <a:pt x="23" y="168"/>
                      <a:pt x="23" y="168"/>
                      <a:pt x="23" y="168"/>
                    </a:cubicBezTo>
                    <a:cubicBezTo>
                      <a:pt x="20" y="159"/>
                      <a:pt x="20" y="159"/>
                      <a:pt x="20" y="159"/>
                    </a:cubicBezTo>
                    <a:lnTo>
                      <a:pt x="30" y="156"/>
                    </a:lnTo>
                    <a:close/>
                    <a:moveTo>
                      <a:pt x="32" y="166"/>
                    </a:moveTo>
                    <a:cubicBezTo>
                      <a:pt x="35" y="175"/>
                      <a:pt x="35" y="175"/>
                      <a:pt x="35" y="175"/>
                    </a:cubicBezTo>
                    <a:cubicBezTo>
                      <a:pt x="26" y="178"/>
                      <a:pt x="26" y="178"/>
                      <a:pt x="26" y="178"/>
                    </a:cubicBezTo>
                    <a:cubicBezTo>
                      <a:pt x="23" y="169"/>
                      <a:pt x="23" y="169"/>
                      <a:pt x="23" y="169"/>
                    </a:cubicBezTo>
                    <a:lnTo>
                      <a:pt x="32" y="166"/>
                    </a:lnTo>
                    <a:close/>
                    <a:moveTo>
                      <a:pt x="26" y="178"/>
                    </a:moveTo>
                    <a:cubicBezTo>
                      <a:pt x="17" y="181"/>
                      <a:pt x="17" y="181"/>
                      <a:pt x="17" y="181"/>
                    </a:cubicBezTo>
                    <a:cubicBezTo>
                      <a:pt x="14" y="171"/>
                      <a:pt x="14" y="171"/>
                      <a:pt x="14" y="171"/>
                    </a:cubicBezTo>
                    <a:cubicBezTo>
                      <a:pt x="23" y="169"/>
                      <a:pt x="23" y="169"/>
                      <a:pt x="23" y="169"/>
                    </a:cubicBezTo>
                    <a:lnTo>
                      <a:pt x="26" y="178"/>
                    </a:lnTo>
                    <a:close/>
                    <a:moveTo>
                      <a:pt x="26" y="178"/>
                    </a:moveTo>
                    <a:cubicBezTo>
                      <a:pt x="29" y="187"/>
                      <a:pt x="29" y="187"/>
                      <a:pt x="29" y="187"/>
                    </a:cubicBezTo>
                    <a:cubicBezTo>
                      <a:pt x="20" y="190"/>
                      <a:pt x="20" y="190"/>
                      <a:pt x="20" y="190"/>
                    </a:cubicBezTo>
                    <a:cubicBezTo>
                      <a:pt x="17" y="181"/>
                      <a:pt x="17" y="181"/>
                      <a:pt x="17" y="181"/>
                    </a:cubicBezTo>
                    <a:lnTo>
                      <a:pt x="26" y="178"/>
                    </a:lnTo>
                    <a:close/>
                    <a:moveTo>
                      <a:pt x="29" y="187"/>
                    </a:moveTo>
                    <a:cubicBezTo>
                      <a:pt x="32" y="197"/>
                      <a:pt x="32" y="197"/>
                      <a:pt x="32" y="197"/>
                    </a:cubicBezTo>
                    <a:cubicBezTo>
                      <a:pt x="22" y="199"/>
                      <a:pt x="22" y="199"/>
                      <a:pt x="22" y="199"/>
                    </a:cubicBezTo>
                    <a:cubicBezTo>
                      <a:pt x="20" y="190"/>
                      <a:pt x="20" y="190"/>
                      <a:pt x="20" y="190"/>
                    </a:cubicBezTo>
                    <a:lnTo>
                      <a:pt x="29" y="187"/>
                    </a:lnTo>
                    <a:close/>
                    <a:moveTo>
                      <a:pt x="22" y="199"/>
                    </a:moveTo>
                    <a:cubicBezTo>
                      <a:pt x="13" y="202"/>
                      <a:pt x="13" y="202"/>
                      <a:pt x="13" y="202"/>
                    </a:cubicBezTo>
                    <a:cubicBezTo>
                      <a:pt x="10" y="193"/>
                      <a:pt x="10" y="193"/>
                      <a:pt x="10" y="193"/>
                    </a:cubicBezTo>
                    <a:cubicBezTo>
                      <a:pt x="19" y="190"/>
                      <a:pt x="19" y="190"/>
                      <a:pt x="19" y="190"/>
                    </a:cubicBezTo>
                    <a:lnTo>
                      <a:pt x="22" y="199"/>
                    </a:lnTo>
                    <a:close/>
                    <a:moveTo>
                      <a:pt x="22" y="200"/>
                    </a:moveTo>
                    <a:cubicBezTo>
                      <a:pt x="25" y="209"/>
                      <a:pt x="25" y="209"/>
                      <a:pt x="25" y="209"/>
                    </a:cubicBezTo>
                    <a:cubicBezTo>
                      <a:pt x="16" y="212"/>
                      <a:pt x="16" y="212"/>
                      <a:pt x="16" y="212"/>
                    </a:cubicBezTo>
                    <a:cubicBezTo>
                      <a:pt x="13" y="202"/>
                      <a:pt x="13" y="202"/>
                      <a:pt x="13" y="202"/>
                    </a:cubicBezTo>
                    <a:lnTo>
                      <a:pt x="22" y="200"/>
                    </a:lnTo>
                    <a:close/>
                    <a:moveTo>
                      <a:pt x="25" y="209"/>
                    </a:moveTo>
                    <a:cubicBezTo>
                      <a:pt x="28" y="218"/>
                      <a:pt x="28" y="218"/>
                      <a:pt x="28" y="218"/>
                    </a:cubicBezTo>
                    <a:cubicBezTo>
                      <a:pt x="19" y="221"/>
                      <a:pt x="19" y="221"/>
                      <a:pt x="19" y="221"/>
                    </a:cubicBezTo>
                    <a:cubicBezTo>
                      <a:pt x="16" y="212"/>
                      <a:pt x="16" y="212"/>
                      <a:pt x="16" y="212"/>
                    </a:cubicBezTo>
                    <a:lnTo>
                      <a:pt x="25" y="209"/>
                    </a:lnTo>
                    <a:close/>
                    <a:moveTo>
                      <a:pt x="28" y="218"/>
                    </a:moveTo>
                    <a:cubicBezTo>
                      <a:pt x="31" y="228"/>
                      <a:pt x="31" y="228"/>
                      <a:pt x="31" y="228"/>
                    </a:cubicBezTo>
                    <a:cubicBezTo>
                      <a:pt x="22" y="230"/>
                      <a:pt x="22" y="230"/>
                      <a:pt x="22" y="230"/>
                    </a:cubicBezTo>
                    <a:cubicBezTo>
                      <a:pt x="19" y="221"/>
                      <a:pt x="19" y="221"/>
                      <a:pt x="19" y="221"/>
                    </a:cubicBezTo>
                    <a:lnTo>
                      <a:pt x="28" y="218"/>
                    </a:lnTo>
                    <a:close/>
                    <a:moveTo>
                      <a:pt x="28" y="218"/>
                    </a:moveTo>
                    <a:cubicBezTo>
                      <a:pt x="37" y="215"/>
                      <a:pt x="37" y="215"/>
                      <a:pt x="37" y="215"/>
                    </a:cubicBezTo>
                    <a:cubicBezTo>
                      <a:pt x="40" y="225"/>
                      <a:pt x="40" y="225"/>
                      <a:pt x="40" y="225"/>
                    </a:cubicBezTo>
                    <a:cubicBezTo>
                      <a:pt x="31" y="227"/>
                      <a:pt x="31" y="227"/>
                      <a:pt x="31" y="227"/>
                    </a:cubicBezTo>
                    <a:lnTo>
                      <a:pt x="28" y="218"/>
                    </a:lnTo>
                    <a:close/>
                    <a:moveTo>
                      <a:pt x="38" y="215"/>
                    </a:moveTo>
                    <a:cubicBezTo>
                      <a:pt x="47" y="213"/>
                      <a:pt x="47" y="213"/>
                      <a:pt x="47" y="213"/>
                    </a:cubicBezTo>
                    <a:cubicBezTo>
                      <a:pt x="50" y="222"/>
                      <a:pt x="50" y="222"/>
                      <a:pt x="50" y="222"/>
                    </a:cubicBezTo>
                    <a:cubicBezTo>
                      <a:pt x="40" y="225"/>
                      <a:pt x="40" y="225"/>
                      <a:pt x="40" y="225"/>
                    </a:cubicBezTo>
                    <a:lnTo>
                      <a:pt x="38" y="215"/>
                    </a:lnTo>
                    <a:close/>
                    <a:moveTo>
                      <a:pt x="38" y="215"/>
                    </a:moveTo>
                    <a:cubicBezTo>
                      <a:pt x="35" y="206"/>
                      <a:pt x="35" y="206"/>
                      <a:pt x="35" y="206"/>
                    </a:cubicBezTo>
                    <a:cubicBezTo>
                      <a:pt x="44" y="203"/>
                      <a:pt x="44" y="203"/>
                      <a:pt x="44" y="203"/>
                    </a:cubicBezTo>
                    <a:cubicBezTo>
                      <a:pt x="47" y="212"/>
                      <a:pt x="47" y="212"/>
                      <a:pt x="47" y="212"/>
                    </a:cubicBezTo>
                    <a:lnTo>
                      <a:pt x="38" y="215"/>
                    </a:lnTo>
                    <a:close/>
                    <a:moveTo>
                      <a:pt x="44" y="203"/>
                    </a:moveTo>
                    <a:cubicBezTo>
                      <a:pt x="53" y="200"/>
                      <a:pt x="53" y="200"/>
                      <a:pt x="53" y="200"/>
                    </a:cubicBezTo>
                    <a:cubicBezTo>
                      <a:pt x="56" y="210"/>
                      <a:pt x="56" y="210"/>
                      <a:pt x="56" y="210"/>
                    </a:cubicBezTo>
                    <a:cubicBezTo>
                      <a:pt x="47" y="212"/>
                      <a:pt x="47" y="212"/>
                      <a:pt x="47" y="212"/>
                    </a:cubicBezTo>
                    <a:lnTo>
                      <a:pt x="44" y="203"/>
                    </a:lnTo>
                    <a:close/>
                    <a:moveTo>
                      <a:pt x="53" y="200"/>
                    </a:moveTo>
                    <a:cubicBezTo>
                      <a:pt x="63" y="197"/>
                      <a:pt x="63" y="197"/>
                      <a:pt x="63" y="197"/>
                    </a:cubicBezTo>
                    <a:cubicBezTo>
                      <a:pt x="65" y="207"/>
                      <a:pt x="65" y="207"/>
                      <a:pt x="65" y="207"/>
                    </a:cubicBezTo>
                    <a:cubicBezTo>
                      <a:pt x="56" y="210"/>
                      <a:pt x="56" y="210"/>
                      <a:pt x="56" y="210"/>
                    </a:cubicBezTo>
                    <a:lnTo>
                      <a:pt x="53" y="200"/>
                    </a:lnTo>
                    <a:close/>
                    <a:moveTo>
                      <a:pt x="63" y="197"/>
                    </a:moveTo>
                    <a:cubicBezTo>
                      <a:pt x="72" y="195"/>
                      <a:pt x="72" y="195"/>
                      <a:pt x="72" y="195"/>
                    </a:cubicBezTo>
                    <a:cubicBezTo>
                      <a:pt x="75" y="204"/>
                      <a:pt x="75" y="204"/>
                      <a:pt x="75" y="204"/>
                    </a:cubicBezTo>
                    <a:cubicBezTo>
                      <a:pt x="66" y="207"/>
                      <a:pt x="66" y="207"/>
                      <a:pt x="66" y="207"/>
                    </a:cubicBezTo>
                    <a:lnTo>
                      <a:pt x="63" y="197"/>
                    </a:lnTo>
                    <a:close/>
                    <a:moveTo>
                      <a:pt x="72" y="195"/>
                    </a:moveTo>
                    <a:cubicBezTo>
                      <a:pt x="81" y="192"/>
                      <a:pt x="81" y="192"/>
                      <a:pt x="81" y="192"/>
                    </a:cubicBezTo>
                    <a:cubicBezTo>
                      <a:pt x="84" y="201"/>
                      <a:pt x="84" y="201"/>
                      <a:pt x="84" y="201"/>
                    </a:cubicBezTo>
                    <a:cubicBezTo>
                      <a:pt x="75" y="204"/>
                      <a:pt x="75" y="204"/>
                      <a:pt x="75" y="204"/>
                    </a:cubicBezTo>
                    <a:lnTo>
                      <a:pt x="72" y="195"/>
                    </a:lnTo>
                    <a:close/>
                    <a:moveTo>
                      <a:pt x="72" y="194"/>
                    </a:moveTo>
                    <a:cubicBezTo>
                      <a:pt x="69" y="185"/>
                      <a:pt x="69" y="185"/>
                      <a:pt x="69" y="185"/>
                    </a:cubicBezTo>
                    <a:cubicBezTo>
                      <a:pt x="78" y="182"/>
                      <a:pt x="78" y="182"/>
                      <a:pt x="78" y="182"/>
                    </a:cubicBezTo>
                    <a:cubicBezTo>
                      <a:pt x="81" y="192"/>
                      <a:pt x="81" y="192"/>
                      <a:pt x="81" y="192"/>
                    </a:cubicBezTo>
                    <a:lnTo>
                      <a:pt x="72" y="194"/>
                    </a:lnTo>
                    <a:close/>
                    <a:moveTo>
                      <a:pt x="79" y="182"/>
                    </a:moveTo>
                    <a:cubicBezTo>
                      <a:pt x="88" y="180"/>
                      <a:pt x="88" y="180"/>
                      <a:pt x="88" y="180"/>
                    </a:cubicBezTo>
                    <a:cubicBezTo>
                      <a:pt x="91" y="189"/>
                      <a:pt x="91" y="189"/>
                      <a:pt x="91" y="189"/>
                    </a:cubicBezTo>
                    <a:cubicBezTo>
                      <a:pt x="81" y="192"/>
                      <a:pt x="81" y="192"/>
                      <a:pt x="81" y="192"/>
                    </a:cubicBezTo>
                    <a:lnTo>
                      <a:pt x="79" y="182"/>
                    </a:lnTo>
                    <a:close/>
                    <a:moveTo>
                      <a:pt x="88" y="179"/>
                    </a:moveTo>
                    <a:cubicBezTo>
                      <a:pt x="97" y="177"/>
                      <a:pt x="97" y="177"/>
                      <a:pt x="97" y="177"/>
                    </a:cubicBezTo>
                    <a:cubicBezTo>
                      <a:pt x="100" y="186"/>
                      <a:pt x="100" y="186"/>
                      <a:pt x="100" y="186"/>
                    </a:cubicBezTo>
                    <a:cubicBezTo>
                      <a:pt x="91" y="189"/>
                      <a:pt x="91" y="189"/>
                      <a:pt x="91" y="189"/>
                    </a:cubicBezTo>
                    <a:lnTo>
                      <a:pt x="88" y="179"/>
                    </a:lnTo>
                    <a:close/>
                    <a:moveTo>
                      <a:pt x="88" y="179"/>
                    </a:moveTo>
                    <a:cubicBezTo>
                      <a:pt x="85" y="170"/>
                      <a:pt x="85" y="170"/>
                      <a:pt x="85" y="170"/>
                    </a:cubicBezTo>
                    <a:cubicBezTo>
                      <a:pt x="94" y="167"/>
                      <a:pt x="94" y="167"/>
                      <a:pt x="94" y="167"/>
                    </a:cubicBezTo>
                    <a:cubicBezTo>
                      <a:pt x="97" y="177"/>
                      <a:pt x="97" y="177"/>
                      <a:pt x="97" y="177"/>
                    </a:cubicBezTo>
                    <a:lnTo>
                      <a:pt x="88" y="179"/>
                    </a:lnTo>
                    <a:close/>
                    <a:moveTo>
                      <a:pt x="95" y="167"/>
                    </a:moveTo>
                    <a:cubicBezTo>
                      <a:pt x="104" y="164"/>
                      <a:pt x="104" y="164"/>
                      <a:pt x="104" y="164"/>
                    </a:cubicBezTo>
                    <a:cubicBezTo>
                      <a:pt x="107" y="174"/>
                      <a:pt x="107" y="174"/>
                      <a:pt x="107" y="174"/>
                    </a:cubicBezTo>
                    <a:cubicBezTo>
                      <a:pt x="97" y="176"/>
                      <a:pt x="97" y="176"/>
                      <a:pt x="97" y="176"/>
                    </a:cubicBezTo>
                    <a:lnTo>
                      <a:pt x="95" y="167"/>
                    </a:lnTo>
                    <a:close/>
                    <a:moveTo>
                      <a:pt x="104" y="164"/>
                    </a:moveTo>
                    <a:cubicBezTo>
                      <a:pt x="113" y="162"/>
                      <a:pt x="113" y="162"/>
                      <a:pt x="113" y="162"/>
                    </a:cubicBezTo>
                    <a:cubicBezTo>
                      <a:pt x="116" y="171"/>
                      <a:pt x="116" y="171"/>
                      <a:pt x="116" y="171"/>
                    </a:cubicBezTo>
                    <a:cubicBezTo>
                      <a:pt x="107" y="174"/>
                      <a:pt x="107" y="174"/>
                      <a:pt x="107" y="174"/>
                    </a:cubicBezTo>
                    <a:lnTo>
                      <a:pt x="104" y="164"/>
                    </a:lnTo>
                    <a:close/>
                    <a:moveTo>
                      <a:pt x="104" y="164"/>
                    </a:moveTo>
                    <a:cubicBezTo>
                      <a:pt x="101" y="155"/>
                      <a:pt x="101" y="155"/>
                      <a:pt x="101" y="155"/>
                    </a:cubicBezTo>
                    <a:cubicBezTo>
                      <a:pt x="110" y="152"/>
                      <a:pt x="110" y="152"/>
                      <a:pt x="110" y="152"/>
                    </a:cubicBezTo>
                    <a:cubicBezTo>
                      <a:pt x="113" y="161"/>
                      <a:pt x="113" y="161"/>
                      <a:pt x="113" y="161"/>
                    </a:cubicBezTo>
                    <a:lnTo>
                      <a:pt x="104" y="164"/>
                    </a:lnTo>
                    <a:close/>
                    <a:moveTo>
                      <a:pt x="110" y="152"/>
                    </a:moveTo>
                    <a:cubicBezTo>
                      <a:pt x="120" y="149"/>
                      <a:pt x="120" y="149"/>
                      <a:pt x="120" y="149"/>
                    </a:cubicBezTo>
                    <a:cubicBezTo>
                      <a:pt x="122" y="159"/>
                      <a:pt x="122" y="159"/>
                      <a:pt x="122" y="159"/>
                    </a:cubicBezTo>
                    <a:cubicBezTo>
                      <a:pt x="113" y="161"/>
                      <a:pt x="113" y="161"/>
                      <a:pt x="113" y="161"/>
                    </a:cubicBezTo>
                    <a:lnTo>
                      <a:pt x="110" y="152"/>
                    </a:lnTo>
                    <a:close/>
                    <a:moveTo>
                      <a:pt x="120" y="149"/>
                    </a:moveTo>
                    <a:cubicBezTo>
                      <a:pt x="129" y="147"/>
                      <a:pt x="129" y="147"/>
                      <a:pt x="129" y="147"/>
                    </a:cubicBezTo>
                    <a:cubicBezTo>
                      <a:pt x="132" y="156"/>
                      <a:pt x="132" y="156"/>
                      <a:pt x="132" y="156"/>
                    </a:cubicBezTo>
                    <a:cubicBezTo>
                      <a:pt x="123" y="159"/>
                      <a:pt x="123" y="159"/>
                      <a:pt x="123" y="159"/>
                    </a:cubicBezTo>
                    <a:lnTo>
                      <a:pt x="120" y="149"/>
                    </a:lnTo>
                    <a:close/>
                    <a:moveTo>
                      <a:pt x="120" y="149"/>
                    </a:moveTo>
                    <a:cubicBezTo>
                      <a:pt x="117" y="140"/>
                      <a:pt x="117" y="140"/>
                      <a:pt x="117" y="140"/>
                    </a:cubicBezTo>
                    <a:cubicBezTo>
                      <a:pt x="126" y="137"/>
                      <a:pt x="126" y="137"/>
                      <a:pt x="126" y="137"/>
                    </a:cubicBezTo>
                    <a:cubicBezTo>
                      <a:pt x="129" y="146"/>
                      <a:pt x="129" y="146"/>
                      <a:pt x="129" y="146"/>
                    </a:cubicBezTo>
                    <a:lnTo>
                      <a:pt x="120" y="149"/>
                    </a:lnTo>
                    <a:close/>
                    <a:moveTo>
                      <a:pt x="126" y="137"/>
                    </a:moveTo>
                    <a:cubicBezTo>
                      <a:pt x="135" y="134"/>
                      <a:pt x="135" y="134"/>
                      <a:pt x="135" y="134"/>
                    </a:cubicBezTo>
                    <a:cubicBezTo>
                      <a:pt x="138" y="143"/>
                      <a:pt x="138" y="143"/>
                      <a:pt x="138" y="143"/>
                    </a:cubicBezTo>
                    <a:cubicBezTo>
                      <a:pt x="129" y="146"/>
                      <a:pt x="129" y="146"/>
                      <a:pt x="129" y="146"/>
                    </a:cubicBezTo>
                    <a:lnTo>
                      <a:pt x="126" y="137"/>
                    </a:lnTo>
                    <a:close/>
                    <a:moveTo>
                      <a:pt x="136" y="134"/>
                    </a:moveTo>
                    <a:cubicBezTo>
                      <a:pt x="145" y="131"/>
                      <a:pt x="145" y="131"/>
                      <a:pt x="145" y="131"/>
                    </a:cubicBezTo>
                    <a:cubicBezTo>
                      <a:pt x="148" y="141"/>
                      <a:pt x="148" y="141"/>
                      <a:pt x="148" y="141"/>
                    </a:cubicBezTo>
                    <a:cubicBezTo>
                      <a:pt x="138" y="143"/>
                      <a:pt x="138" y="143"/>
                      <a:pt x="138" y="143"/>
                    </a:cubicBezTo>
                    <a:lnTo>
                      <a:pt x="136" y="134"/>
                    </a:lnTo>
                    <a:close/>
                    <a:moveTo>
                      <a:pt x="136" y="134"/>
                    </a:moveTo>
                    <a:cubicBezTo>
                      <a:pt x="133" y="125"/>
                      <a:pt x="133" y="125"/>
                      <a:pt x="133" y="125"/>
                    </a:cubicBezTo>
                    <a:cubicBezTo>
                      <a:pt x="142" y="122"/>
                      <a:pt x="142" y="122"/>
                      <a:pt x="142" y="122"/>
                    </a:cubicBezTo>
                    <a:cubicBezTo>
                      <a:pt x="145" y="131"/>
                      <a:pt x="145" y="131"/>
                      <a:pt x="145" y="131"/>
                    </a:cubicBezTo>
                    <a:lnTo>
                      <a:pt x="136" y="134"/>
                    </a:lnTo>
                    <a:close/>
                    <a:moveTo>
                      <a:pt x="142" y="122"/>
                    </a:moveTo>
                    <a:cubicBezTo>
                      <a:pt x="151" y="119"/>
                      <a:pt x="151" y="119"/>
                      <a:pt x="151" y="119"/>
                    </a:cubicBezTo>
                    <a:cubicBezTo>
                      <a:pt x="154" y="128"/>
                      <a:pt x="154" y="128"/>
                      <a:pt x="154" y="128"/>
                    </a:cubicBezTo>
                    <a:cubicBezTo>
                      <a:pt x="145" y="131"/>
                      <a:pt x="145" y="131"/>
                      <a:pt x="145" y="131"/>
                    </a:cubicBezTo>
                    <a:lnTo>
                      <a:pt x="142" y="122"/>
                    </a:lnTo>
                    <a:close/>
                    <a:moveTo>
                      <a:pt x="142" y="122"/>
                    </a:moveTo>
                    <a:cubicBezTo>
                      <a:pt x="139" y="113"/>
                      <a:pt x="139" y="113"/>
                      <a:pt x="139" y="113"/>
                    </a:cubicBezTo>
                    <a:cubicBezTo>
                      <a:pt x="148" y="110"/>
                      <a:pt x="148" y="110"/>
                      <a:pt x="148" y="110"/>
                    </a:cubicBezTo>
                    <a:cubicBezTo>
                      <a:pt x="151" y="119"/>
                      <a:pt x="151" y="119"/>
                      <a:pt x="151" y="119"/>
                    </a:cubicBezTo>
                    <a:lnTo>
                      <a:pt x="142" y="122"/>
                    </a:lnTo>
                    <a:close/>
                    <a:moveTo>
                      <a:pt x="149" y="110"/>
                    </a:moveTo>
                    <a:cubicBezTo>
                      <a:pt x="158" y="107"/>
                      <a:pt x="158" y="107"/>
                      <a:pt x="158" y="107"/>
                    </a:cubicBezTo>
                    <a:cubicBezTo>
                      <a:pt x="161" y="116"/>
                      <a:pt x="161" y="116"/>
                      <a:pt x="161" y="116"/>
                    </a:cubicBezTo>
                    <a:cubicBezTo>
                      <a:pt x="151" y="119"/>
                      <a:pt x="151" y="119"/>
                      <a:pt x="151" y="119"/>
                    </a:cubicBezTo>
                    <a:lnTo>
                      <a:pt x="149" y="110"/>
                    </a:lnTo>
                    <a:close/>
                    <a:moveTo>
                      <a:pt x="149" y="110"/>
                    </a:moveTo>
                    <a:cubicBezTo>
                      <a:pt x="146" y="100"/>
                      <a:pt x="146" y="100"/>
                      <a:pt x="146" y="100"/>
                    </a:cubicBezTo>
                    <a:cubicBezTo>
                      <a:pt x="155" y="98"/>
                      <a:pt x="155" y="98"/>
                      <a:pt x="155" y="98"/>
                    </a:cubicBezTo>
                    <a:cubicBezTo>
                      <a:pt x="158" y="107"/>
                      <a:pt x="158" y="107"/>
                      <a:pt x="158" y="107"/>
                    </a:cubicBezTo>
                    <a:lnTo>
                      <a:pt x="149" y="110"/>
                    </a:lnTo>
                    <a:close/>
                    <a:moveTo>
                      <a:pt x="146" y="100"/>
                    </a:moveTo>
                    <a:cubicBezTo>
                      <a:pt x="143" y="91"/>
                      <a:pt x="143" y="91"/>
                      <a:pt x="143" y="91"/>
                    </a:cubicBezTo>
                    <a:cubicBezTo>
                      <a:pt x="152" y="88"/>
                      <a:pt x="152" y="88"/>
                      <a:pt x="152" y="88"/>
                    </a:cubicBezTo>
                    <a:cubicBezTo>
                      <a:pt x="155" y="97"/>
                      <a:pt x="155" y="97"/>
                      <a:pt x="155" y="97"/>
                    </a:cubicBezTo>
                    <a:lnTo>
                      <a:pt x="146" y="100"/>
                    </a:lnTo>
                    <a:close/>
                    <a:moveTo>
                      <a:pt x="152" y="88"/>
                    </a:moveTo>
                    <a:cubicBezTo>
                      <a:pt x="161" y="85"/>
                      <a:pt x="161" y="85"/>
                      <a:pt x="161" y="85"/>
                    </a:cubicBezTo>
                    <a:cubicBezTo>
                      <a:pt x="164" y="95"/>
                      <a:pt x="164" y="95"/>
                      <a:pt x="164" y="95"/>
                    </a:cubicBezTo>
                    <a:cubicBezTo>
                      <a:pt x="155" y="97"/>
                      <a:pt x="155" y="97"/>
                      <a:pt x="155" y="97"/>
                    </a:cubicBezTo>
                    <a:lnTo>
                      <a:pt x="152" y="88"/>
                    </a:lnTo>
                    <a:close/>
                    <a:moveTo>
                      <a:pt x="152" y="88"/>
                    </a:moveTo>
                    <a:cubicBezTo>
                      <a:pt x="149" y="79"/>
                      <a:pt x="149" y="79"/>
                      <a:pt x="149" y="79"/>
                    </a:cubicBezTo>
                    <a:cubicBezTo>
                      <a:pt x="159" y="76"/>
                      <a:pt x="159" y="76"/>
                      <a:pt x="159" y="76"/>
                    </a:cubicBezTo>
                    <a:cubicBezTo>
                      <a:pt x="161" y="85"/>
                      <a:pt x="161" y="85"/>
                      <a:pt x="161" y="85"/>
                    </a:cubicBezTo>
                    <a:lnTo>
                      <a:pt x="152" y="88"/>
                    </a:lnTo>
                    <a:close/>
                    <a:moveTo>
                      <a:pt x="149" y="79"/>
                    </a:moveTo>
                    <a:cubicBezTo>
                      <a:pt x="147" y="69"/>
                      <a:pt x="147" y="69"/>
                      <a:pt x="147" y="69"/>
                    </a:cubicBezTo>
                    <a:cubicBezTo>
                      <a:pt x="156" y="67"/>
                      <a:pt x="156" y="67"/>
                      <a:pt x="156" y="67"/>
                    </a:cubicBezTo>
                    <a:cubicBezTo>
                      <a:pt x="159" y="76"/>
                      <a:pt x="159" y="76"/>
                      <a:pt x="159" y="76"/>
                    </a:cubicBezTo>
                    <a:lnTo>
                      <a:pt x="149" y="79"/>
                    </a:lnTo>
                    <a:close/>
                    <a:moveTo>
                      <a:pt x="156" y="67"/>
                    </a:moveTo>
                    <a:cubicBezTo>
                      <a:pt x="165" y="64"/>
                      <a:pt x="165" y="64"/>
                      <a:pt x="165" y="64"/>
                    </a:cubicBezTo>
                    <a:cubicBezTo>
                      <a:pt x="168" y="73"/>
                      <a:pt x="168" y="73"/>
                      <a:pt x="168" y="73"/>
                    </a:cubicBezTo>
                    <a:cubicBezTo>
                      <a:pt x="159" y="76"/>
                      <a:pt x="159" y="76"/>
                      <a:pt x="159" y="76"/>
                    </a:cubicBezTo>
                    <a:lnTo>
                      <a:pt x="156" y="67"/>
                    </a:lnTo>
                    <a:close/>
                    <a:moveTo>
                      <a:pt x="156" y="66"/>
                    </a:moveTo>
                    <a:cubicBezTo>
                      <a:pt x="153" y="57"/>
                      <a:pt x="153" y="57"/>
                      <a:pt x="153" y="57"/>
                    </a:cubicBezTo>
                    <a:cubicBezTo>
                      <a:pt x="162" y="54"/>
                      <a:pt x="162" y="54"/>
                      <a:pt x="162" y="54"/>
                    </a:cubicBezTo>
                    <a:cubicBezTo>
                      <a:pt x="165" y="64"/>
                      <a:pt x="165" y="64"/>
                      <a:pt x="165" y="64"/>
                    </a:cubicBezTo>
                    <a:lnTo>
                      <a:pt x="156" y="66"/>
                    </a:lnTo>
                    <a:close/>
                    <a:moveTo>
                      <a:pt x="153" y="57"/>
                    </a:moveTo>
                    <a:cubicBezTo>
                      <a:pt x="150" y="48"/>
                      <a:pt x="150" y="48"/>
                      <a:pt x="150" y="48"/>
                    </a:cubicBezTo>
                    <a:cubicBezTo>
                      <a:pt x="159" y="45"/>
                      <a:pt x="159" y="45"/>
                      <a:pt x="159" y="45"/>
                    </a:cubicBezTo>
                    <a:cubicBezTo>
                      <a:pt x="162" y="54"/>
                      <a:pt x="162" y="54"/>
                      <a:pt x="162" y="54"/>
                    </a:cubicBezTo>
                    <a:lnTo>
                      <a:pt x="153" y="57"/>
                    </a:lnTo>
                    <a:close/>
                    <a:moveTo>
                      <a:pt x="150" y="48"/>
                    </a:moveTo>
                    <a:cubicBezTo>
                      <a:pt x="147" y="39"/>
                      <a:pt x="147" y="39"/>
                      <a:pt x="147" y="39"/>
                    </a:cubicBezTo>
                    <a:cubicBezTo>
                      <a:pt x="156" y="36"/>
                      <a:pt x="156" y="36"/>
                      <a:pt x="156" y="36"/>
                    </a:cubicBezTo>
                    <a:cubicBezTo>
                      <a:pt x="159" y="45"/>
                      <a:pt x="159" y="45"/>
                      <a:pt x="159" y="45"/>
                    </a:cubicBezTo>
                    <a:lnTo>
                      <a:pt x="150" y="48"/>
                    </a:lnTo>
                    <a:close/>
                    <a:moveTo>
                      <a:pt x="150" y="48"/>
                    </a:moveTo>
                    <a:cubicBezTo>
                      <a:pt x="141" y="51"/>
                      <a:pt x="141" y="51"/>
                      <a:pt x="141" y="51"/>
                    </a:cubicBezTo>
                    <a:cubicBezTo>
                      <a:pt x="138" y="41"/>
                      <a:pt x="138" y="41"/>
                      <a:pt x="138" y="41"/>
                    </a:cubicBezTo>
                    <a:cubicBezTo>
                      <a:pt x="147" y="39"/>
                      <a:pt x="147" y="39"/>
                      <a:pt x="147" y="39"/>
                    </a:cubicBezTo>
                    <a:lnTo>
                      <a:pt x="150" y="48"/>
                    </a:lnTo>
                    <a:close/>
                    <a:moveTo>
                      <a:pt x="138" y="41"/>
                    </a:moveTo>
                    <a:cubicBezTo>
                      <a:pt x="135" y="32"/>
                      <a:pt x="135" y="32"/>
                      <a:pt x="135" y="32"/>
                    </a:cubicBezTo>
                    <a:cubicBezTo>
                      <a:pt x="144" y="29"/>
                      <a:pt x="144" y="29"/>
                      <a:pt x="144" y="29"/>
                    </a:cubicBezTo>
                    <a:cubicBezTo>
                      <a:pt x="147" y="38"/>
                      <a:pt x="147" y="38"/>
                      <a:pt x="147" y="38"/>
                    </a:cubicBezTo>
                    <a:lnTo>
                      <a:pt x="138" y="41"/>
                    </a:lnTo>
                    <a:close/>
                    <a:moveTo>
                      <a:pt x="135" y="32"/>
                    </a:moveTo>
                    <a:cubicBezTo>
                      <a:pt x="132" y="23"/>
                      <a:pt x="132" y="23"/>
                      <a:pt x="132" y="23"/>
                    </a:cubicBezTo>
                    <a:cubicBezTo>
                      <a:pt x="141" y="20"/>
                      <a:pt x="141" y="20"/>
                      <a:pt x="141" y="20"/>
                    </a:cubicBezTo>
                    <a:cubicBezTo>
                      <a:pt x="144" y="29"/>
                      <a:pt x="144" y="29"/>
                      <a:pt x="144" y="29"/>
                    </a:cubicBezTo>
                    <a:lnTo>
                      <a:pt x="135" y="32"/>
                    </a:lnTo>
                    <a:close/>
                    <a:moveTo>
                      <a:pt x="135" y="32"/>
                    </a:moveTo>
                    <a:cubicBezTo>
                      <a:pt x="126" y="35"/>
                      <a:pt x="126" y="35"/>
                      <a:pt x="126" y="35"/>
                    </a:cubicBezTo>
                    <a:cubicBezTo>
                      <a:pt x="123" y="26"/>
                      <a:pt x="123" y="26"/>
                      <a:pt x="123" y="26"/>
                    </a:cubicBezTo>
                    <a:cubicBezTo>
                      <a:pt x="132" y="23"/>
                      <a:pt x="132" y="23"/>
                      <a:pt x="132" y="23"/>
                    </a:cubicBezTo>
                    <a:lnTo>
                      <a:pt x="135" y="32"/>
                    </a:lnTo>
                    <a:close/>
                    <a:moveTo>
                      <a:pt x="123" y="25"/>
                    </a:moveTo>
                    <a:cubicBezTo>
                      <a:pt x="120" y="16"/>
                      <a:pt x="120" y="16"/>
                      <a:pt x="120" y="16"/>
                    </a:cubicBezTo>
                    <a:cubicBezTo>
                      <a:pt x="129" y="13"/>
                      <a:pt x="129" y="13"/>
                      <a:pt x="129" y="13"/>
                    </a:cubicBezTo>
                    <a:cubicBezTo>
                      <a:pt x="132" y="23"/>
                      <a:pt x="132" y="23"/>
                      <a:pt x="132" y="23"/>
                    </a:cubicBezTo>
                    <a:lnTo>
                      <a:pt x="123" y="25"/>
                    </a:lnTo>
                    <a:close/>
                    <a:moveTo>
                      <a:pt x="123" y="25"/>
                    </a:moveTo>
                    <a:cubicBezTo>
                      <a:pt x="113" y="28"/>
                      <a:pt x="113" y="28"/>
                      <a:pt x="113" y="28"/>
                    </a:cubicBezTo>
                    <a:cubicBezTo>
                      <a:pt x="111" y="19"/>
                      <a:pt x="111" y="19"/>
                      <a:pt x="111" y="19"/>
                    </a:cubicBezTo>
                    <a:cubicBezTo>
                      <a:pt x="120" y="16"/>
                      <a:pt x="120" y="16"/>
                      <a:pt x="120" y="16"/>
                    </a:cubicBezTo>
                    <a:lnTo>
                      <a:pt x="123" y="25"/>
                    </a:lnTo>
                    <a:close/>
                    <a:moveTo>
                      <a:pt x="113" y="28"/>
                    </a:moveTo>
                    <a:cubicBezTo>
                      <a:pt x="104" y="31"/>
                      <a:pt x="104" y="31"/>
                      <a:pt x="104" y="31"/>
                    </a:cubicBezTo>
                    <a:cubicBezTo>
                      <a:pt x="101" y="22"/>
                      <a:pt x="101" y="22"/>
                      <a:pt x="101" y="22"/>
                    </a:cubicBezTo>
                    <a:cubicBezTo>
                      <a:pt x="110" y="19"/>
                      <a:pt x="110" y="19"/>
                      <a:pt x="110" y="19"/>
                    </a:cubicBezTo>
                    <a:lnTo>
                      <a:pt x="113" y="28"/>
                    </a:lnTo>
                    <a:close/>
                    <a:moveTo>
                      <a:pt x="104" y="31"/>
                    </a:moveTo>
                    <a:cubicBezTo>
                      <a:pt x="95" y="34"/>
                      <a:pt x="95" y="34"/>
                      <a:pt x="95" y="34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101" y="22"/>
                      <a:pt x="101" y="22"/>
                      <a:pt x="101" y="22"/>
                    </a:cubicBezTo>
                    <a:lnTo>
                      <a:pt x="104" y="31"/>
                    </a:lnTo>
                    <a:close/>
                    <a:moveTo>
                      <a:pt x="92" y="25"/>
                    </a:moveTo>
                    <a:cubicBezTo>
                      <a:pt x="89" y="15"/>
                      <a:pt x="89" y="15"/>
                      <a:pt x="89" y="15"/>
                    </a:cubicBezTo>
                    <a:cubicBezTo>
                      <a:pt x="98" y="13"/>
                      <a:pt x="98" y="13"/>
                      <a:pt x="98" y="13"/>
                    </a:cubicBezTo>
                    <a:cubicBezTo>
                      <a:pt x="101" y="22"/>
                      <a:pt x="101" y="22"/>
                      <a:pt x="101" y="22"/>
                    </a:cubicBezTo>
                    <a:lnTo>
                      <a:pt x="92" y="25"/>
                    </a:lnTo>
                    <a:close/>
                    <a:moveTo>
                      <a:pt x="92" y="25"/>
                    </a:moveTo>
                    <a:cubicBezTo>
                      <a:pt x="82" y="27"/>
                      <a:pt x="82" y="27"/>
                      <a:pt x="82" y="27"/>
                    </a:cubicBezTo>
                    <a:cubicBezTo>
                      <a:pt x="80" y="18"/>
                      <a:pt x="80" y="18"/>
                      <a:pt x="80" y="18"/>
                    </a:cubicBezTo>
                    <a:cubicBezTo>
                      <a:pt x="89" y="15"/>
                      <a:pt x="89" y="15"/>
                      <a:pt x="89" y="15"/>
                    </a:cubicBezTo>
                    <a:lnTo>
                      <a:pt x="92" y="25"/>
                    </a:lnTo>
                    <a:close/>
                    <a:moveTo>
                      <a:pt x="82" y="28"/>
                    </a:moveTo>
                    <a:cubicBezTo>
                      <a:pt x="73" y="30"/>
                      <a:pt x="73" y="30"/>
                      <a:pt x="73" y="30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9" y="18"/>
                      <a:pt x="79" y="18"/>
                      <a:pt x="79" y="18"/>
                    </a:cubicBezTo>
                    <a:lnTo>
                      <a:pt x="82" y="28"/>
                    </a:lnTo>
                    <a:close/>
                    <a:moveTo>
                      <a:pt x="52" y="27"/>
                    </a:moveTo>
                    <a:cubicBezTo>
                      <a:pt x="61" y="24"/>
                      <a:pt x="61" y="24"/>
                      <a:pt x="61" y="24"/>
                    </a:cubicBezTo>
                    <a:cubicBezTo>
                      <a:pt x="64" y="33"/>
                      <a:pt x="64" y="33"/>
                      <a:pt x="64" y="33"/>
                    </a:cubicBezTo>
                    <a:cubicBezTo>
                      <a:pt x="54" y="36"/>
                      <a:pt x="54" y="36"/>
                      <a:pt x="54" y="36"/>
                    </a:cubicBezTo>
                    <a:lnTo>
                      <a:pt x="52" y="27"/>
                    </a:lnTo>
                    <a:close/>
                    <a:moveTo>
                      <a:pt x="54" y="36"/>
                    </a:moveTo>
                    <a:cubicBezTo>
                      <a:pt x="57" y="45"/>
                      <a:pt x="57" y="45"/>
                      <a:pt x="57" y="45"/>
                    </a:cubicBezTo>
                    <a:cubicBezTo>
                      <a:pt x="48" y="48"/>
                      <a:pt x="48" y="48"/>
                      <a:pt x="48" y="48"/>
                    </a:cubicBezTo>
                    <a:cubicBezTo>
                      <a:pt x="45" y="39"/>
                      <a:pt x="45" y="39"/>
                      <a:pt x="45" y="39"/>
                    </a:cubicBezTo>
                    <a:lnTo>
                      <a:pt x="54" y="36"/>
                    </a:lnTo>
                    <a:close/>
                    <a:moveTo>
                      <a:pt x="36" y="42"/>
                    </a:moveTo>
                    <a:cubicBezTo>
                      <a:pt x="45" y="39"/>
                      <a:pt x="45" y="39"/>
                      <a:pt x="45" y="39"/>
                    </a:cubicBezTo>
                    <a:cubicBezTo>
                      <a:pt x="48" y="48"/>
                      <a:pt x="48" y="48"/>
                      <a:pt x="48" y="48"/>
                    </a:cubicBezTo>
                    <a:cubicBezTo>
                      <a:pt x="39" y="51"/>
                      <a:pt x="39" y="51"/>
                      <a:pt x="39" y="51"/>
                    </a:cubicBezTo>
                    <a:lnTo>
                      <a:pt x="36" y="42"/>
                    </a:lnTo>
                    <a:close/>
                    <a:moveTo>
                      <a:pt x="29" y="54"/>
                    </a:moveTo>
                    <a:cubicBezTo>
                      <a:pt x="38" y="51"/>
                      <a:pt x="38" y="51"/>
                      <a:pt x="38" y="51"/>
                    </a:cubicBezTo>
                    <a:cubicBezTo>
                      <a:pt x="41" y="61"/>
                      <a:pt x="41" y="61"/>
                      <a:pt x="41" y="61"/>
                    </a:cubicBezTo>
                    <a:cubicBezTo>
                      <a:pt x="32" y="63"/>
                      <a:pt x="32" y="63"/>
                      <a:pt x="32" y="63"/>
                    </a:cubicBezTo>
                    <a:lnTo>
                      <a:pt x="29" y="54"/>
                    </a:lnTo>
                    <a:close/>
                    <a:moveTo>
                      <a:pt x="32" y="64"/>
                    </a:moveTo>
                    <a:cubicBezTo>
                      <a:pt x="41" y="61"/>
                      <a:pt x="41" y="61"/>
                      <a:pt x="41" y="61"/>
                    </a:cubicBezTo>
                    <a:cubicBezTo>
                      <a:pt x="44" y="70"/>
                      <a:pt x="44" y="70"/>
                      <a:pt x="44" y="70"/>
                    </a:cubicBezTo>
                    <a:cubicBezTo>
                      <a:pt x="35" y="73"/>
                      <a:pt x="35" y="73"/>
                      <a:pt x="35" y="73"/>
                    </a:cubicBezTo>
                    <a:lnTo>
                      <a:pt x="32" y="64"/>
                    </a:lnTo>
                    <a:close/>
                    <a:moveTo>
                      <a:pt x="26" y="76"/>
                    </a:moveTo>
                    <a:cubicBezTo>
                      <a:pt x="35" y="73"/>
                      <a:pt x="35" y="73"/>
                      <a:pt x="35" y="73"/>
                    </a:cubicBezTo>
                    <a:cubicBezTo>
                      <a:pt x="38" y="82"/>
                      <a:pt x="38" y="82"/>
                      <a:pt x="38" y="82"/>
                    </a:cubicBezTo>
                    <a:cubicBezTo>
                      <a:pt x="28" y="85"/>
                      <a:pt x="28" y="85"/>
                      <a:pt x="28" y="85"/>
                    </a:cubicBezTo>
                    <a:lnTo>
                      <a:pt x="26" y="76"/>
                    </a:lnTo>
                    <a:close/>
                    <a:moveTo>
                      <a:pt x="19" y="88"/>
                    </a:moveTo>
                    <a:cubicBezTo>
                      <a:pt x="28" y="85"/>
                      <a:pt x="28" y="85"/>
                      <a:pt x="28" y="85"/>
                    </a:cubicBezTo>
                    <a:cubicBezTo>
                      <a:pt x="31" y="94"/>
                      <a:pt x="31" y="94"/>
                      <a:pt x="31" y="94"/>
                    </a:cubicBezTo>
                    <a:cubicBezTo>
                      <a:pt x="22" y="97"/>
                      <a:pt x="22" y="97"/>
                      <a:pt x="22" y="97"/>
                    </a:cubicBezTo>
                    <a:lnTo>
                      <a:pt x="19" y="88"/>
                    </a:lnTo>
                    <a:close/>
                    <a:moveTo>
                      <a:pt x="13" y="100"/>
                    </a:moveTo>
                    <a:cubicBezTo>
                      <a:pt x="22" y="97"/>
                      <a:pt x="22" y="97"/>
                      <a:pt x="22" y="97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15" y="109"/>
                      <a:pt x="15" y="109"/>
                      <a:pt x="15" y="109"/>
                    </a:cubicBezTo>
                    <a:lnTo>
                      <a:pt x="13" y="100"/>
                    </a:lnTo>
                    <a:close/>
                    <a:moveTo>
                      <a:pt x="15" y="110"/>
                    </a:moveTo>
                    <a:cubicBezTo>
                      <a:pt x="25" y="107"/>
                      <a:pt x="25" y="107"/>
                      <a:pt x="25" y="107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18" y="119"/>
                      <a:pt x="18" y="119"/>
                      <a:pt x="18" y="119"/>
                    </a:cubicBezTo>
                    <a:lnTo>
                      <a:pt x="15" y="110"/>
                    </a:lnTo>
                    <a:close/>
                    <a:moveTo>
                      <a:pt x="9" y="122"/>
                    </a:moveTo>
                    <a:cubicBezTo>
                      <a:pt x="18" y="119"/>
                      <a:pt x="18" y="119"/>
                      <a:pt x="18" y="119"/>
                    </a:cubicBezTo>
                    <a:cubicBezTo>
                      <a:pt x="21" y="128"/>
                      <a:pt x="21" y="128"/>
                      <a:pt x="21" y="128"/>
                    </a:cubicBezTo>
                    <a:cubicBezTo>
                      <a:pt x="12" y="131"/>
                      <a:pt x="12" y="131"/>
                      <a:pt x="12" y="131"/>
                    </a:cubicBezTo>
                    <a:lnTo>
                      <a:pt x="9" y="122"/>
                    </a:lnTo>
                    <a:close/>
                    <a:moveTo>
                      <a:pt x="12" y="131"/>
                    </a:moveTo>
                    <a:cubicBezTo>
                      <a:pt x="21" y="128"/>
                      <a:pt x="21" y="128"/>
                      <a:pt x="21" y="128"/>
                    </a:cubicBezTo>
                    <a:cubicBezTo>
                      <a:pt x="24" y="138"/>
                      <a:pt x="24" y="138"/>
                      <a:pt x="24" y="138"/>
                    </a:cubicBezTo>
                    <a:cubicBezTo>
                      <a:pt x="15" y="140"/>
                      <a:pt x="15" y="140"/>
                      <a:pt x="15" y="140"/>
                    </a:cubicBezTo>
                    <a:lnTo>
                      <a:pt x="12" y="131"/>
                    </a:lnTo>
                    <a:close/>
                    <a:moveTo>
                      <a:pt x="5" y="143"/>
                    </a:moveTo>
                    <a:cubicBezTo>
                      <a:pt x="14" y="141"/>
                      <a:pt x="14" y="141"/>
                      <a:pt x="14" y="141"/>
                    </a:cubicBezTo>
                    <a:cubicBezTo>
                      <a:pt x="17" y="150"/>
                      <a:pt x="17" y="150"/>
                      <a:pt x="17" y="150"/>
                    </a:cubicBezTo>
                    <a:cubicBezTo>
                      <a:pt x="8" y="153"/>
                      <a:pt x="8" y="153"/>
                      <a:pt x="8" y="153"/>
                    </a:cubicBezTo>
                    <a:lnTo>
                      <a:pt x="5" y="143"/>
                    </a:lnTo>
                    <a:close/>
                    <a:moveTo>
                      <a:pt x="8" y="153"/>
                    </a:moveTo>
                    <a:cubicBezTo>
                      <a:pt x="17" y="150"/>
                      <a:pt x="17" y="150"/>
                      <a:pt x="17" y="150"/>
                    </a:cubicBezTo>
                    <a:cubicBezTo>
                      <a:pt x="20" y="159"/>
                      <a:pt x="20" y="159"/>
                      <a:pt x="20" y="159"/>
                    </a:cubicBezTo>
                    <a:cubicBezTo>
                      <a:pt x="11" y="162"/>
                      <a:pt x="11" y="162"/>
                      <a:pt x="11" y="162"/>
                    </a:cubicBezTo>
                    <a:lnTo>
                      <a:pt x="8" y="153"/>
                    </a:lnTo>
                    <a:close/>
                    <a:moveTo>
                      <a:pt x="11" y="162"/>
                    </a:moveTo>
                    <a:cubicBezTo>
                      <a:pt x="20" y="159"/>
                      <a:pt x="20" y="159"/>
                      <a:pt x="20" y="159"/>
                    </a:cubicBezTo>
                    <a:cubicBezTo>
                      <a:pt x="23" y="168"/>
                      <a:pt x="23" y="168"/>
                      <a:pt x="23" y="168"/>
                    </a:cubicBezTo>
                    <a:cubicBezTo>
                      <a:pt x="14" y="171"/>
                      <a:pt x="14" y="171"/>
                      <a:pt x="14" y="171"/>
                    </a:cubicBezTo>
                    <a:lnTo>
                      <a:pt x="11" y="162"/>
                    </a:lnTo>
                    <a:close/>
                    <a:moveTo>
                      <a:pt x="5" y="174"/>
                    </a:moveTo>
                    <a:cubicBezTo>
                      <a:pt x="14" y="171"/>
                      <a:pt x="14" y="171"/>
                      <a:pt x="14" y="171"/>
                    </a:cubicBezTo>
                    <a:cubicBezTo>
                      <a:pt x="17" y="181"/>
                      <a:pt x="17" y="181"/>
                      <a:pt x="17" y="181"/>
                    </a:cubicBezTo>
                    <a:cubicBezTo>
                      <a:pt x="7" y="184"/>
                      <a:pt x="7" y="184"/>
                      <a:pt x="7" y="184"/>
                    </a:cubicBezTo>
                    <a:lnTo>
                      <a:pt x="5" y="174"/>
                    </a:lnTo>
                    <a:close/>
                    <a:moveTo>
                      <a:pt x="7" y="184"/>
                    </a:moveTo>
                    <a:cubicBezTo>
                      <a:pt x="17" y="181"/>
                      <a:pt x="17" y="181"/>
                      <a:pt x="17" y="181"/>
                    </a:cubicBezTo>
                    <a:cubicBezTo>
                      <a:pt x="19" y="190"/>
                      <a:pt x="19" y="190"/>
                      <a:pt x="19" y="190"/>
                    </a:cubicBezTo>
                    <a:cubicBezTo>
                      <a:pt x="10" y="193"/>
                      <a:pt x="10" y="193"/>
                      <a:pt x="10" y="193"/>
                    </a:cubicBezTo>
                    <a:lnTo>
                      <a:pt x="7" y="184"/>
                    </a:lnTo>
                    <a:close/>
                    <a:moveTo>
                      <a:pt x="1" y="196"/>
                    </a:moveTo>
                    <a:cubicBezTo>
                      <a:pt x="10" y="193"/>
                      <a:pt x="10" y="193"/>
                      <a:pt x="10" y="193"/>
                    </a:cubicBezTo>
                    <a:cubicBezTo>
                      <a:pt x="13" y="202"/>
                      <a:pt x="13" y="202"/>
                      <a:pt x="13" y="202"/>
                    </a:cubicBezTo>
                    <a:cubicBezTo>
                      <a:pt x="4" y="205"/>
                      <a:pt x="4" y="205"/>
                      <a:pt x="4" y="205"/>
                    </a:cubicBezTo>
                    <a:lnTo>
                      <a:pt x="1" y="196"/>
                    </a:lnTo>
                    <a:close/>
                    <a:moveTo>
                      <a:pt x="4" y="205"/>
                    </a:moveTo>
                    <a:cubicBezTo>
                      <a:pt x="13" y="202"/>
                      <a:pt x="13" y="202"/>
                      <a:pt x="13" y="202"/>
                    </a:cubicBezTo>
                    <a:cubicBezTo>
                      <a:pt x="16" y="212"/>
                      <a:pt x="16" y="212"/>
                      <a:pt x="16" y="212"/>
                    </a:cubicBezTo>
                    <a:cubicBezTo>
                      <a:pt x="7" y="214"/>
                      <a:pt x="7" y="214"/>
                      <a:pt x="7" y="214"/>
                    </a:cubicBezTo>
                    <a:lnTo>
                      <a:pt x="4" y="205"/>
                    </a:lnTo>
                    <a:close/>
                    <a:moveTo>
                      <a:pt x="7" y="215"/>
                    </a:moveTo>
                    <a:cubicBezTo>
                      <a:pt x="16" y="212"/>
                      <a:pt x="16" y="212"/>
                      <a:pt x="16" y="212"/>
                    </a:cubicBezTo>
                    <a:cubicBezTo>
                      <a:pt x="19" y="221"/>
                      <a:pt x="19" y="221"/>
                      <a:pt x="19" y="221"/>
                    </a:cubicBezTo>
                    <a:cubicBezTo>
                      <a:pt x="9" y="224"/>
                      <a:pt x="9" y="224"/>
                      <a:pt x="9" y="224"/>
                    </a:cubicBezTo>
                    <a:lnTo>
                      <a:pt x="7" y="215"/>
                    </a:lnTo>
                    <a:close/>
                    <a:moveTo>
                      <a:pt x="9" y="224"/>
                    </a:moveTo>
                    <a:cubicBezTo>
                      <a:pt x="19" y="221"/>
                      <a:pt x="19" y="221"/>
                      <a:pt x="19" y="221"/>
                    </a:cubicBezTo>
                    <a:cubicBezTo>
                      <a:pt x="21" y="230"/>
                      <a:pt x="21" y="230"/>
                      <a:pt x="21" y="230"/>
                    </a:cubicBezTo>
                    <a:cubicBezTo>
                      <a:pt x="12" y="233"/>
                      <a:pt x="12" y="233"/>
                      <a:pt x="12" y="233"/>
                    </a:cubicBezTo>
                    <a:lnTo>
                      <a:pt x="9" y="224"/>
                    </a:lnTo>
                    <a:close/>
                    <a:moveTo>
                      <a:pt x="22" y="231"/>
                    </a:moveTo>
                    <a:cubicBezTo>
                      <a:pt x="24" y="240"/>
                      <a:pt x="24" y="240"/>
                      <a:pt x="24" y="240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2" y="233"/>
                      <a:pt x="12" y="233"/>
                      <a:pt x="12" y="233"/>
                    </a:cubicBezTo>
                    <a:lnTo>
                      <a:pt x="22" y="231"/>
                    </a:lnTo>
                    <a:close/>
                    <a:moveTo>
                      <a:pt x="3" y="236"/>
                    </a:moveTo>
                    <a:cubicBezTo>
                      <a:pt x="12" y="233"/>
                      <a:pt x="12" y="233"/>
                      <a:pt x="12" y="233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6" y="245"/>
                      <a:pt x="6" y="245"/>
                      <a:pt x="6" y="245"/>
                    </a:cubicBezTo>
                    <a:lnTo>
                      <a:pt x="3" y="236"/>
                    </a:lnTo>
                    <a:close/>
                    <a:moveTo>
                      <a:pt x="9" y="255"/>
                    </a:moveTo>
                    <a:cubicBezTo>
                      <a:pt x="6" y="246"/>
                      <a:pt x="6" y="246"/>
                      <a:pt x="6" y="246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18" y="252"/>
                      <a:pt x="18" y="252"/>
                      <a:pt x="18" y="252"/>
                    </a:cubicBezTo>
                    <a:lnTo>
                      <a:pt x="9" y="255"/>
                    </a:lnTo>
                    <a:close/>
                    <a:moveTo>
                      <a:pt x="27" y="249"/>
                    </a:moveTo>
                    <a:cubicBezTo>
                      <a:pt x="18" y="252"/>
                      <a:pt x="18" y="252"/>
                      <a:pt x="18" y="252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24" y="240"/>
                      <a:pt x="24" y="240"/>
                      <a:pt x="24" y="240"/>
                    </a:cubicBezTo>
                    <a:lnTo>
                      <a:pt x="27" y="249"/>
                    </a:lnTo>
                    <a:close/>
                    <a:moveTo>
                      <a:pt x="25" y="240"/>
                    </a:moveTo>
                    <a:cubicBezTo>
                      <a:pt x="22" y="230"/>
                      <a:pt x="22" y="230"/>
                      <a:pt x="22" y="230"/>
                    </a:cubicBezTo>
                    <a:cubicBezTo>
                      <a:pt x="31" y="228"/>
                      <a:pt x="31" y="228"/>
                      <a:pt x="31" y="228"/>
                    </a:cubicBezTo>
                    <a:cubicBezTo>
                      <a:pt x="34" y="237"/>
                      <a:pt x="34" y="237"/>
                      <a:pt x="34" y="237"/>
                    </a:cubicBezTo>
                    <a:lnTo>
                      <a:pt x="25" y="240"/>
                    </a:lnTo>
                    <a:close/>
                    <a:moveTo>
                      <a:pt x="34" y="237"/>
                    </a:moveTo>
                    <a:cubicBezTo>
                      <a:pt x="31" y="228"/>
                      <a:pt x="31" y="228"/>
                      <a:pt x="31" y="228"/>
                    </a:cubicBezTo>
                    <a:cubicBezTo>
                      <a:pt x="40" y="225"/>
                      <a:pt x="40" y="225"/>
                      <a:pt x="40" y="225"/>
                    </a:cubicBezTo>
                    <a:cubicBezTo>
                      <a:pt x="43" y="234"/>
                      <a:pt x="43" y="234"/>
                      <a:pt x="43" y="234"/>
                    </a:cubicBezTo>
                    <a:lnTo>
                      <a:pt x="34" y="237"/>
                    </a:lnTo>
                    <a:close/>
                    <a:moveTo>
                      <a:pt x="52" y="231"/>
                    </a:moveTo>
                    <a:cubicBezTo>
                      <a:pt x="43" y="234"/>
                      <a:pt x="43" y="234"/>
                      <a:pt x="43" y="234"/>
                    </a:cubicBezTo>
                    <a:cubicBezTo>
                      <a:pt x="40" y="225"/>
                      <a:pt x="40" y="225"/>
                      <a:pt x="40" y="225"/>
                    </a:cubicBezTo>
                    <a:cubicBezTo>
                      <a:pt x="50" y="222"/>
                      <a:pt x="50" y="222"/>
                      <a:pt x="50" y="222"/>
                    </a:cubicBezTo>
                    <a:lnTo>
                      <a:pt x="52" y="231"/>
                    </a:lnTo>
                    <a:close/>
                    <a:moveTo>
                      <a:pt x="50" y="222"/>
                    </a:moveTo>
                    <a:cubicBezTo>
                      <a:pt x="47" y="213"/>
                      <a:pt x="47" y="213"/>
                      <a:pt x="47" y="213"/>
                    </a:cubicBezTo>
                    <a:cubicBezTo>
                      <a:pt x="56" y="210"/>
                      <a:pt x="56" y="210"/>
                      <a:pt x="56" y="210"/>
                    </a:cubicBezTo>
                    <a:cubicBezTo>
                      <a:pt x="59" y="219"/>
                      <a:pt x="59" y="219"/>
                      <a:pt x="59" y="219"/>
                    </a:cubicBezTo>
                    <a:lnTo>
                      <a:pt x="50" y="222"/>
                    </a:lnTo>
                    <a:close/>
                    <a:moveTo>
                      <a:pt x="59" y="219"/>
                    </a:moveTo>
                    <a:cubicBezTo>
                      <a:pt x="56" y="210"/>
                      <a:pt x="56" y="210"/>
                      <a:pt x="56" y="210"/>
                    </a:cubicBezTo>
                    <a:cubicBezTo>
                      <a:pt x="65" y="207"/>
                      <a:pt x="65" y="207"/>
                      <a:pt x="65" y="207"/>
                    </a:cubicBezTo>
                    <a:cubicBezTo>
                      <a:pt x="68" y="216"/>
                      <a:pt x="68" y="216"/>
                      <a:pt x="68" y="216"/>
                    </a:cubicBezTo>
                    <a:lnTo>
                      <a:pt x="59" y="219"/>
                    </a:lnTo>
                    <a:close/>
                    <a:moveTo>
                      <a:pt x="68" y="216"/>
                    </a:moveTo>
                    <a:cubicBezTo>
                      <a:pt x="66" y="207"/>
                      <a:pt x="66" y="207"/>
                      <a:pt x="66" y="207"/>
                    </a:cubicBezTo>
                    <a:cubicBezTo>
                      <a:pt x="75" y="204"/>
                      <a:pt x="75" y="204"/>
                      <a:pt x="75" y="204"/>
                    </a:cubicBezTo>
                    <a:cubicBezTo>
                      <a:pt x="78" y="213"/>
                      <a:pt x="78" y="213"/>
                      <a:pt x="78" y="213"/>
                    </a:cubicBezTo>
                    <a:lnTo>
                      <a:pt x="68" y="216"/>
                    </a:lnTo>
                    <a:close/>
                    <a:moveTo>
                      <a:pt x="87" y="210"/>
                    </a:moveTo>
                    <a:cubicBezTo>
                      <a:pt x="78" y="213"/>
                      <a:pt x="78" y="213"/>
                      <a:pt x="78" y="213"/>
                    </a:cubicBezTo>
                    <a:cubicBezTo>
                      <a:pt x="75" y="204"/>
                      <a:pt x="75" y="204"/>
                      <a:pt x="75" y="204"/>
                    </a:cubicBezTo>
                    <a:cubicBezTo>
                      <a:pt x="84" y="201"/>
                      <a:pt x="84" y="201"/>
                      <a:pt x="84" y="201"/>
                    </a:cubicBezTo>
                    <a:lnTo>
                      <a:pt x="87" y="210"/>
                    </a:lnTo>
                    <a:close/>
                    <a:moveTo>
                      <a:pt x="84" y="201"/>
                    </a:moveTo>
                    <a:cubicBezTo>
                      <a:pt x="82" y="192"/>
                      <a:pt x="82" y="192"/>
                      <a:pt x="82" y="192"/>
                    </a:cubicBezTo>
                    <a:cubicBezTo>
                      <a:pt x="91" y="189"/>
                      <a:pt x="91" y="189"/>
                      <a:pt x="91" y="189"/>
                    </a:cubicBezTo>
                    <a:cubicBezTo>
                      <a:pt x="94" y="198"/>
                      <a:pt x="94" y="198"/>
                      <a:pt x="94" y="198"/>
                    </a:cubicBezTo>
                    <a:lnTo>
                      <a:pt x="84" y="201"/>
                    </a:lnTo>
                    <a:close/>
                    <a:moveTo>
                      <a:pt x="103" y="195"/>
                    </a:moveTo>
                    <a:cubicBezTo>
                      <a:pt x="94" y="198"/>
                      <a:pt x="94" y="198"/>
                      <a:pt x="94" y="198"/>
                    </a:cubicBezTo>
                    <a:cubicBezTo>
                      <a:pt x="91" y="189"/>
                      <a:pt x="91" y="189"/>
                      <a:pt x="91" y="189"/>
                    </a:cubicBezTo>
                    <a:cubicBezTo>
                      <a:pt x="100" y="186"/>
                      <a:pt x="100" y="186"/>
                      <a:pt x="100" y="186"/>
                    </a:cubicBezTo>
                    <a:lnTo>
                      <a:pt x="103" y="195"/>
                    </a:lnTo>
                    <a:close/>
                    <a:moveTo>
                      <a:pt x="100" y="186"/>
                    </a:moveTo>
                    <a:cubicBezTo>
                      <a:pt x="97" y="177"/>
                      <a:pt x="97" y="177"/>
                      <a:pt x="97" y="177"/>
                    </a:cubicBezTo>
                    <a:cubicBezTo>
                      <a:pt x="107" y="174"/>
                      <a:pt x="107" y="174"/>
                      <a:pt x="107" y="174"/>
                    </a:cubicBezTo>
                    <a:cubicBezTo>
                      <a:pt x="109" y="183"/>
                      <a:pt x="109" y="183"/>
                      <a:pt x="109" y="183"/>
                    </a:cubicBezTo>
                    <a:lnTo>
                      <a:pt x="100" y="186"/>
                    </a:lnTo>
                    <a:close/>
                    <a:moveTo>
                      <a:pt x="119" y="180"/>
                    </a:moveTo>
                    <a:cubicBezTo>
                      <a:pt x="110" y="183"/>
                      <a:pt x="110" y="183"/>
                      <a:pt x="110" y="183"/>
                    </a:cubicBezTo>
                    <a:cubicBezTo>
                      <a:pt x="107" y="174"/>
                      <a:pt x="107" y="174"/>
                      <a:pt x="107" y="174"/>
                    </a:cubicBezTo>
                    <a:cubicBezTo>
                      <a:pt x="116" y="171"/>
                      <a:pt x="116" y="171"/>
                      <a:pt x="116" y="171"/>
                    </a:cubicBezTo>
                    <a:lnTo>
                      <a:pt x="119" y="180"/>
                    </a:lnTo>
                    <a:close/>
                    <a:moveTo>
                      <a:pt x="116" y="171"/>
                    </a:moveTo>
                    <a:cubicBezTo>
                      <a:pt x="113" y="162"/>
                      <a:pt x="113" y="162"/>
                      <a:pt x="113" y="162"/>
                    </a:cubicBezTo>
                    <a:cubicBezTo>
                      <a:pt x="122" y="159"/>
                      <a:pt x="122" y="159"/>
                      <a:pt x="122" y="159"/>
                    </a:cubicBezTo>
                    <a:cubicBezTo>
                      <a:pt x="125" y="168"/>
                      <a:pt x="125" y="168"/>
                      <a:pt x="125" y="168"/>
                    </a:cubicBezTo>
                    <a:lnTo>
                      <a:pt x="116" y="171"/>
                    </a:lnTo>
                    <a:close/>
                    <a:moveTo>
                      <a:pt x="135" y="165"/>
                    </a:moveTo>
                    <a:cubicBezTo>
                      <a:pt x="125" y="168"/>
                      <a:pt x="125" y="168"/>
                      <a:pt x="125" y="168"/>
                    </a:cubicBezTo>
                    <a:cubicBezTo>
                      <a:pt x="123" y="159"/>
                      <a:pt x="123" y="159"/>
                      <a:pt x="123" y="159"/>
                    </a:cubicBezTo>
                    <a:cubicBezTo>
                      <a:pt x="132" y="156"/>
                      <a:pt x="132" y="156"/>
                      <a:pt x="132" y="156"/>
                    </a:cubicBezTo>
                    <a:lnTo>
                      <a:pt x="135" y="165"/>
                    </a:lnTo>
                    <a:close/>
                    <a:moveTo>
                      <a:pt x="132" y="156"/>
                    </a:moveTo>
                    <a:cubicBezTo>
                      <a:pt x="129" y="146"/>
                      <a:pt x="129" y="146"/>
                      <a:pt x="129" y="146"/>
                    </a:cubicBezTo>
                    <a:cubicBezTo>
                      <a:pt x="138" y="144"/>
                      <a:pt x="138" y="144"/>
                      <a:pt x="138" y="144"/>
                    </a:cubicBezTo>
                    <a:cubicBezTo>
                      <a:pt x="141" y="153"/>
                      <a:pt x="141" y="153"/>
                      <a:pt x="141" y="153"/>
                    </a:cubicBezTo>
                    <a:lnTo>
                      <a:pt x="132" y="156"/>
                    </a:lnTo>
                    <a:close/>
                    <a:moveTo>
                      <a:pt x="150" y="150"/>
                    </a:moveTo>
                    <a:cubicBezTo>
                      <a:pt x="141" y="153"/>
                      <a:pt x="141" y="153"/>
                      <a:pt x="141" y="153"/>
                    </a:cubicBezTo>
                    <a:cubicBezTo>
                      <a:pt x="138" y="144"/>
                      <a:pt x="138" y="144"/>
                      <a:pt x="138" y="144"/>
                    </a:cubicBezTo>
                    <a:cubicBezTo>
                      <a:pt x="148" y="141"/>
                      <a:pt x="148" y="141"/>
                      <a:pt x="148" y="141"/>
                    </a:cubicBezTo>
                    <a:lnTo>
                      <a:pt x="150" y="150"/>
                    </a:lnTo>
                    <a:close/>
                    <a:moveTo>
                      <a:pt x="157" y="138"/>
                    </a:moveTo>
                    <a:cubicBezTo>
                      <a:pt x="148" y="141"/>
                      <a:pt x="148" y="141"/>
                      <a:pt x="148" y="141"/>
                    </a:cubicBezTo>
                    <a:cubicBezTo>
                      <a:pt x="145" y="131"/>
                      <a:pt x="145" y="131"/>
                      <a:pt x="145" y="131"/>
                    </a:cubicBezTo>
                    <a:cubicBezTo>
                      <a:pt x="154" y="129"/>
                      <a:pt x="154" y="129"/>
                      <a:pt x="154" y="129"/>
                    </a:cubicBezTo>
                    <a:lnTo>
                      <a:pt x="157" y="138"/>
                    </a:lnTo>
                    <a:close/>
                    <a:moveTo>
                      <a:pt x="163" y="126"/>
                    </a:moveTo>
                    <a:cubicBezTo>
                      <a:pt x="154" y="128"/>
                      <a:pt x="154" y="128"/>
                      <a:pt x="154" y="128"/>
                    </a:cubicBezTo>
                    <a:cubicBezTo>
                      <a:pt x="151" y="119"/>
                      <a:pt x="151" y="119"/>
                      <a:pt x="151" y="119"/>
                    </a:cubicBezTo>
                    <a:cubicBezTo>
                      <a:pt x="161" y="116"/>
                      <a:pt x="161" y="116"/>
                      <a:pt x="161" y="116"/>
                    </a:cubicBezTo>
                    <a:lnTo>
                      <a:pt x="163" y="126"/>
                    </a:lnTo>
                    <a:close/>
                    <a:moveTo>
                      <a:pt x="170" y="113"/>
                    </a:moveTo>
                    <a:cubicBezTo>
                      <a:pt x="161" y="116"/>
                      <a:pt x="161" y="116"/>
                      <a:pt x="161" y="116"/>
                    </a:cubicBezTo>
                    <a:cubicBezTo>
                      <a:pt x="158" y="107"/>
                      <a:pt x="158" y="107"/>
                      <a:pt x="158" y="107"/>
                    </a:cubicBezTo>
                    <a:cubicBezTo>
                      <a:pt x="167" y="104"/>
                      <a:pt x="167" y="104"/>
                      <a:pt x="167" y="104"/>
                    </a:cubicBezTo>
                    <a:lnTo>
                      <a:pt x="170" y="113"/>
                    </a:lnTo>
                    <a:close/>
                    <a:moveTo>
                      <a:pt x="167" y="104"/>
                    </a:moveTo>
                    <a:cubicBezTo>
                      <a:pt x="158" y="107"/>
                      <a:pt x="158" y="107"/>
                      <a:pt x="158" y="107"/>
                    </a:cubicBezTo>
                    <a:cubicBezTo>
                      <a:pt x="155" y="98"/>
                      <a:pt x="155" y="98"/>
                      <a:pt x="155" y="98"/>
                    </a:cubicBezTo>
                    <a:cubicBezTo>
                      <a:pt x="164" y="95"/>
                      <a:pt x="164" y="95"/>
                      <a:pt x="164" y="95"/>
                    </a:cubicBezTo>
                    <a:lnTo>
                      <a:pt x="167" y="104"/>
                    </a:lnTo>
                    <a:close/>
                    <a:moveTo>
                      <a:pt x="174" y="92"/>
                    </a:moveTo>
                    <a:cubicBezTo>
                      <a:pt x="164" y="95"/>
                      <a:pt x="164" y="95"/>
                      <a:pt x="164" y="95"/>
                    </a:cubicBezTo>
                    <a:cubicBezTo>
                      <a:pt x="162" y="85"/>
                      <a:pt x="162" y="85"/>
                      <a:pt x="162" y="85"/>
                    </a:cubicBezTo>
                    <a:cubicBezTo>
                      <a:pt x="171" y="83"/>
                      <a:pt x="171" y="83"/>
                      <a:pt x="171" y="83"/>
                    </a:cubicBezTo>
                    <a:lnTo>
                      <a:pt x="174" y="92"/>
                    </a:lnTo>
                    <a:close/>
                    <a:moveTo>
                      <a:pt x="171" y="82"/>
                    </a:moveTo>
                    <a:cubicBezTo>
                      <a:pt x="162" y="85"/>
                      <a:pt x="162" y="85"/>
                      <a:pt x="162" y="85"/>
                    </a:cubicBezTo>
                    <a:cubicBezTo>
                      <a:pt x="159" y="76"/>
                      <a:pt x="159" y="76"/>
                      <a:pt x="159" y="76"/>
                    </a:cubicBezTo>
                    <a:cubicBezTo>
                      <a:pt x="168" y="73"/>
                      <a:pt x="168" y="73"/>
                      <a:pt x="168" y="73"/>
                    </a:cubicBezTo>
                    <a:lnTo>
                      <a:pt x="171" y="82"/>
                    </a:lnTo>
                    <a:close/>
                    <a:moveTo>
                      <a:pt x="177" y="70"/>
                    </a:moveTo>
                    <a:cubicBezTo>
                      <a:pt x="168" y="73"/>
                      <a:pt x="168" y="73"/>
                      <a:pt x="168" y="73"/>
                    </a:cubicBezTo>
                    <a:cubicBezTo>
                      <a:pt x="165" y="64"/>
                      <a:pt x="165" y="64"/>
                      <a:pt x="165" y="64"/>
                    </a:cubicBezTo>
                    <a:cubicBezTo>
                      <a:pt x="174" y="61"/>
                      <a:pt x="174" y="61"/>
                      <a:pt x="174" y="61"/>
                    </a:cubicBezTo>
                    <a:lnTo>
                      <a:pt x="177" y="70"/>
                    </a:lnTo>
                    <a:close/>
                    <a:moveTo>
                      <a:pt x="174" y="61"/>
                    </a:moveTo>
                    <a:cubicBezTo>
                      <a:pt x="165" y="64"/>
                      <a:pt x="165" y="64"/>
                      <a:pt x="165" y="64"/>
                    </a:cubicBezTo>
                    <a:cubicBezTo>
                      <a:pt x="162" y="54"/>
                      <a:pt x="162" y="54"/>
                      <a:pt x="162" y="54"/>
                    </a:cubicBezTo>
                    <a:cubicBezTo>
                      <a:pt x="172" y="52"/>
                      <a:pt x="172" y="52"/>
                      <a:pt x="172" y="52"/>
                    </a:cubicBezTo>
                    <a:lnTo>
                      <a:pt x="174" y="61"/>
                    </a:lnTo>
                    <a:close/>
                    <a:moveTo>
                      <a:pt x="172" y="51"/>
                    </a:moveTo>
                    <a:cubicBezTo>
                      <a:pt x="162" y="54"/>
                      <a:pt x="162" y="54"/>
                      <a:pt x="162" y="54"/>
                    </a:cubicBezTo>
                    <a:cubicBezTo>
                      <a:pt x="159" y="45"/>
                      <a:pt x="159" y="45"/>
                      <a:pt x="159" y="45"/>
                    </a:cubicBezTo>
                    <a:cubicBezTo>
                      <a:pt x="169" y="42"/>
                      <a:pt x="169" y="42"/>
                      <a:pt x="169" y="42"/>
                    </a:cubicBezTo>
                    <a:lnTo>
                      <a:pt x="172" y="51"/>
                    </a:lnTo>
                    <a:close/>
                    <a:moveTo>
                      <a:pt x="166" y="33"/>
                    </a:moveTo>
                    <a:cubicBezTo>
                      <a:pt x="169" y="42"/>
                      <a:pt x="169" y="42"/>
                      <a:pt x="169" y="42"/>
                    </a:cubicBezTo>
                    <a:cubicBezTo>
                      <a:pt x="159" y="45"/>
                      <a:pt x="159" y="45"/>
                      <a:pt x="159" y="45"/>
                    </a:cubicBezTo>
                    <a:cubicBezTo>
                      <a:pt x="157" y="36"/>
                      <a:pt x="157" y="36"/>
                      <a:pt x="157" y="36"/>
                    </a:cubicBezTo>
                    <a:lnTo>
                      <a:pt x="166" y="33"/>
                    </a:lnTo>
                    <a:close/>
                    <a:moveTo>
                      <a:pt x="156" y="36"/>
                    </a:moveTo>
                    <a:cubicBezTo>
                      <a:pt x="147" y="38"/>
                      <a:pt x="147" y="38"/>
                      <a:pt x="147" y="38"/>
                    </a:cubicBezTo>
                    <a:cubicBezTo>
                      <a:pt x="144" y="29"/>
                      <a:pt x="144" y="29"/>
                      <a:pt x="144" y="29"/>
                    </a:cubicBezTo>
                    <a:cubicBezTo>
                      <a:pt x="154" y="26"/>
                      <a:pt x="154" y="26"/>
                      <a:pt x="154" y="26"/>
                    </a:cubicBezTo>
                    <a:lnTo>
                      <a:pt x="156" y="36"/>
                    </a:lnTo>
                    <a:close/>
                    <a:moveTo>
                      <a:pt x="151" y="17"/>
                    </a:moveTo>
                    <a:cubicBezTo>
                      <a:pt x="154" y="26"/>
                      <a:pt x="154" y="26"/>
                      <a:pt x="154" y="26"/>
                    </a:cubicBezTo>
                    <a:cubicBezTo>
                      <a:pt x="144" y="29"/>
                      <a:pt x="144" y="29"/>
                      <a:pt x="144" y="29"/>
                    </a:cubicBezTo>
                    <a:cubicBezTo>
                      <a:pt x="142" y="20"/>
                      <a:pt x="142" y="20"/>
                      <a:pt x="142" y="20"/>
                    </a:cubicBezTo>
                    <a:lnTo>
                      <a:pt x="151" y="17"/>
                    </a:lnTo>
                    <a:close/>
                    <a:moveTo>
                      <a:pt x="139" y="11"/>
                    </a:moveTo>
                    <a:cubicBezTo>
                      <a:pt x="141" y="20"/>
                      <a:pt x="141" y="20"/>
                      <a:pt x="141" y="20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129" y="13"/>
                      <a:pt x="129" y="13"/>
                      <a:pt x="129" y="13"/>
                    </a:cubicBezTo>
                    <a:lnTo>
                      <a:pt x="139" y="11"/>
                    </a:lnTo>
                    <a:close/>
                    <a:moveTo>
                      <a:pt x="126" y="4"/>
                    </a:moveTo>
                    <a:cubicBezTo>
                      <a:pt x="129" y="13"/>
                      <a:pt x="129" y="13"/>
                      <a:pt x="129" y="13"/>
                    </a:cubicBezTo>
                    <a:cubicBezTo>
                      <a:pt x="120" y="16"/>
                      <a:pt x="120" y="16"/>
                      <a:pt x="120" y="16"/>
                    </a:cubicBezTo>
                    <a:cubicBezTo>
                      <a:pt x="117" y="7"/>
                      <a:pt x="117" y="7"/>
                      <a:pt x="117" y="7"/>
                    </a:cubicBezTo>
                    <a:lnTo>
                      <a:pt x="126" y="4"/>
                    </a:lnTo>
                    <a:close/>
                    <a:moveTo>
                      <a:pt x="117" y="7"/>
                    </a:moveTo>
                    <a:cubicBezTo>
                      <a:pt x="120" y="16"/>
                      <a:pt x="120" y="16"/>
                      <a:pt x="120" y="16"/>
                    </a:cubicBezTo>
                    <a:cubicBezTo>
                      <a:pt x="111" y="19"/>
                      <a:pt x="111" y="19"/>
                      <a:pt x="111" y="19"/>
                    </a:cubicBezTo>
                    <a:cubicBezTo>
                      <a:pt x="108" y="10"/>
                      <a:pt x="108" y="10"/>
                      <a:pt x="108" y="10"/>
                    </a:cubicBezTo>
                    <a:lnTo>
                      <a:pt x="117" y="7"/>
                    </a:lnTo>
                    <a:close/>
                    <a:moveTo>
                      <a:pt x="108" y="10"/>
                    </a:moveTo>
                    <a:cubicBezTo>
                      <a:pt x="110" y="19"/>
                      <a:pt x="110" y="19"/>
                      <a:pt x="110" y="19"/>
                    </a:cubicBezTo>
                    <a:cubicBezTo>
                      <a:pt x="101" y="22"/>
                      <a:pt x="101" y="22"/>
                      <a:pt x="101" y="22"/>
                    </a:cubicBezTo>
                    <a:cubicBezTo>
                      <a:pt x="98" y="13"/>
                      <a:pt x="98" y="13"/>
                      <a:pt x="98" y="13"/>
                    </a:cubicBezTo>
                    <a:lnTo>
                      <a:pt x="108" y="10"/>
                    </a:lnTo>
                    <a:close/>
                    <a:moveTo>
                      <a:pt x="95" y="3"/>
                    </a:moveTo>
                    <a:cubicBezTo>
                      <a:pt x="98" y="12"/>
                      <a:pt x="98" y="12"/>
                      <a:pt x="98" y="12"/>
                    </a:cubicBezTo>
                    <a:cubicBezTo>
                      <a:pt x="89" y="15"/>
                      <a:pt x="89" y="15"/>
                      <a:pt x="89" y="15"/>
                    </a:cubicBezTo>
                    <a:cubicBezTo>
                      <a:pt x="86" y="6"/>
                      <a:pt x="86" y="6"/>
                      <a:pt x="86" y="6"/>
                    </a:cubicBezTo>
                    <a:lnTo>
                      <a:pt x="95" y="3"/>
                    </a:lnTo>
                    <a:close/>
                    <a:moveTo>
                      <a:pt x="86" y="6"/>
                    </a:moveTo>
                    <a:cubicBezTo>
                      <a:pt x="89" y="15"/>
                      <a:pt x="89" y="15"/>
                      <a:pt x="89" y="15"/>
                    </a:cubicBezTo>
                    <a:cubicBezTo>
                      <a:pt x="80" y="18"/>
                      <a:pt x="80" y="18"/>
                      <a:pt x="80" y="18"/>
                    </a:cubicBezTo>
                    <a:cubicBezTo>
                      <a:pt x="77" y="9"/>
                      <a:pt x="77" y="9"/>
                      <a:pt x="77" y="9"/>
                    </a:cubicBezTo>
                    <a:lnTo>
                      <a:pt x="86" y="6"/>
                    </a:lnTo>
                    <a:close/>
                    <a:moveTo>
                      <a:pt x="77" y="9"/>
                    </a:moveTo>
                    <a:cubicBezTo>
                      <a:pt x="79" y="18"/>
                      <a:pt x="79" y="18"/>
                      <a:pt x="79" y="18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67" y="12"/>
                      <a:pt x="67" y="12"/>
                      <a:pt x="67" y="12"/>
                    </a:cubicBezTo>
                    <a:lnTo>
                      <a:pt x="77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7" name="Freeform 1434"/>
              <p:cNvSpPr>
                <a:spLocks noEditPoints="1"/>
              </p:cNvSpPr>
              <p:nvPr/>
            </p:nvSpPr>
            <p:spPr bwMode="auto">
              <a:xfrm>
                <a:off x="3502" y="2418"/>
                <a:ext cx="41" cy="40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6 h 21"/>
                  <a:gd name="T12" fmla="*/ 17 w 21"/>
                  <a:gd name="T13" fmla="*/ 11 h 21"/>
                  <a:gd name="T14" fmla="*/ 11 w 21"/>
                  <a:gd name="T15" fmla="*/ 4 h 21"/>
                  <a:gd name="T16" fmla="*/ 4 w 21"/>
                  <a:gd name="T17" fmla="*/ 9 h 21"/>
                  <a:gd name="T18" fmla="*/ 9 w 21"/>
                  <a:gd name="T19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1"/>
                      <a:pt x="21" y="6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3" y="19"/>
                      <a:pt x="0" y="14"/>
                      <a:pt x="1" y="9"/>
                    </a:cubicBezTo>
                    <a:cubicBezTo>
                      <a:pt x="2" y="3"/>
                      <a:pt x="6" y="0"/>
                      <a:pt x="12" y="1"/>
                    </a:cubicBezTo>
                    <a:close/>
                    <a:moveTo>
                      <a:pt x="9" y="16"/>
                    </a:moveTo>
                    <a:cubicBezTo>
                      <a:pt x="13" y="17"/>
                      <a:pt x="16" y="15"/>
                      <a:pt x="17" y="11"/>
                    </a:cubicBezTo>
                    <a:cubicBezTo>
                      <a:pt x="17" y="8"/>
                      <a:pt x="15" y="4"/>
                      <a:pt x="11" y="4"/>
                    </a:cubicBezTo>
                    <a:cubicBezTo>
                      <a:pt x="8" y="3"/>
                      <a:pt x="4" y="6"/>
                      <a:pt x="4" y="9"/>
                    </a:cubicBezTo>
                    <a:cubicBezTo>
                      <a:pt x="3" y="13"/>
                      <a:pt x="6" y="16"/>
                      <a:pt x="9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8" name="Freeform 1435"/>
              <p:cNvSpPr>
                <a:spLocks noEditPoints="1"/>
              </p:cNvSpPr>
              <p:nvPr/>
            </p:nvSpPr>
            <p:spPr bwMode="auto">
              <a:xfrm>
                <a:off x="3465" y="2425"/>
                <a:ext cx="41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6 h 21"/>
                  <a:gd name="T12" fmla="*/ 17 w 21"/>
                  <a:gd name="T13" fmla="*/ 11 h 21"/>
                  <a:gd name="T14" fmla="*/ 11 w 21"/>
                  <a:gd name="T15" fmla="*/ 4 h 21"/>
                  <a:gd name="T16" fmla="*/ 4 w 21"/>
                  <a:gd name="T17" fmla="*/ 9 h 21"/>
                  <a:gd name="T18" fmla="*/ 9 w 21"/>
                  <a:gd name="T19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1"/>
                      <a:pt x="21" y="6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3"/>
                      <a:pt x="7" y="0"/>
                      <a:pt x="12" y="1"/>
                    </a:cubicBezTo>
                    <a:close/>
                    <a:moveTo>
                      <a:pt x="9" y="16"/>
                    </a:moveTo>
                    <a:cubicBezTo>
                      <a:pt x="13" y="17"/>
                      <a:pt x="16" y="15"/>
                      <a:pt x="17" y="11"/>
                    </a:cubicBezTo>
                    <a:cubicBezTo>
                      <a:pt x="17" y="8"/>
                      <a:pt x="15" y="4"/>
                      <a:pt x="11" y="4"/>
                    </a:cubicBezTo>
                    <a:cubicBezTo>
                      <a:pt x="8" y="3"/>
                      <a:pt x="5" y="6"/>
                      <a:pt x="4" y="9"/>
                    </a:cubicBezTo>
                    <a:cubicBezTo>
                      <a:pt x="3" y="13"/>
                      <a:pt x="6" y="16"/>
                      <a:pt x="9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9" name="Freeform 1436"/>
              <p:cNvSpPr>
                <a:spLocks noEditPoints="1"/>
              </p:cNvSpPr>
              <p:nvPr/>
            </p:nvSpPr>
            <p:spPr bwMode="auto">
              <a:xfrm>
                <a:off x="3430" y="2439"/>
                <a:ext cx="41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7 h 21"/>
                  <a:gd name="T12" fmla="*/ 17 w 21"/>
                  <a:gd name="T13" fmla="*/ 11 h 21"/>
                  <a:gd name="T14" fmla="*/ 11 w 21"/>
                  <a:gd name="T15" fmla="*/ 4 h 21"/>
                  <a:gd name="T16" fmla="*/ 4 w 21"/>
                  <a:gd name="T17" fmla="*/ 9 h 21"/>
                  <a:gd name="T18" fmla="*/ 9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1"/>
                      <a:pt x="21" y="6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3"/>
                      <a:pt x="7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7"/>
                      <a:pt x="16" y="15"/>
                      <a:pt x="17" y="11"/>
                    </a:cubicBezTo>
                    <a:cubicBezTo>
                      <a:pt x="17" y="8"/>
                      <a:pt x="15" y="4"/>
                      <a:pt x="11" y="4"/>
                    </a:cubicBezTo>
                    <a:cubicBezTo>
                      <a:pt x="8" y="3"/>
                      <a:pt x="5" y="6"/>
                      <a:pt x="4" y="9"/>
                    </a:cubicBezTo>
                    <a:cubicBezTo>
                      <a:pt x="3" y="13"/>
                      <a:pt x="6" y="16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0" name="Freeform 1437"/>
              <p:cNvSpPr>
                <a:spLocks noEditPoints="1"/>
              </p:cNvSpPr>
              <p:nvPr/>
            </p:nvSpPr>
            <p:spPr bwMode="auto">
              <a:xfrm>
                <a:off x="3397" y="2456"/>
                <a:ext cx="41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10 w 21"/>
                  <a:gd name="T11" fmla="*/ 17 h 21"/>
                  <a:gd name="T12" fmla="*/ 17 w 21"/>
                  <a:gd name="T13" fmla="*/ 12 h 21"/>
                  <a:gd name="T14" fmla="*/ 12 w 21"/>
                  <a:gd name="T15" fmla="*/ 4 h 21"/>
                  <a:gd name="T16" fmla="*/ 4 w 21"/>
                  <a:gd name="T17" fmla="*/ 10 h 21"/>
                  <a:gd name="T18" fmla="*/ 10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7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4"/>
                      <a:pt x="7" y="0"/>
                      <a:pt x="12" y="1"/>
                    </a:cubicBezTo>
                    <a:close/>
                    <a:moveTo>
                      <a:pt x="10" y="17"/>
                    </a:moveTo>
                    <a:cubicBezTo>
                      <a:pt x="13" y="18"/>
                      <a:pt x="16" y="15"/>
                      <a:pt x="17" y="12"/>
                    </a:cubicBezTo>
                    <a:cubicBezTo>
                      <a:pt x="18" y="8"/>
                      <a:pt x="15" y="5"/>
                      <a:pt x="12" y="4"/>
                    </a:cubicBezTo>
                    <a:cubicBezTo>
                      <a:pt x="8" y="4"/>
                      <a:pt x="5" y="6"/>
                      <a:pt x="4" y="10"/>
                    </a:cubicBezTo>
                    <a:cubicBezTo>
                      <a:pt x="4" y="13"/>
                      <a:pt x="6" y="16"/>
                      <a:pt x="1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1" name="Freeform 1438"/>
              <p:cNvSpPr>
                <a:spLocks noEditPoints="1"/>
              </p:cNvSpPr>
              <p:nvPr/>
            </p:nvSpPr>
            <p:spPr bwMode="auto">
              <a:xfrm>
                <a:off x="3370" y="2482"/>
                <a:ext cx="41" cy="40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7 h 21"/>
                  <a:gd name="T12" fmla="*/ 17 w 21"/>
                  <a:gd name="T13" fmla="*/ 12 h 21"/>
                  <a:gd name="T14" fmla="*/ 11 w 21"/>
                  <a:gd name="T15" fmla="*/ 4 h 21"/>
                  <a:gd name="T16" fmla="*/ 4 w 21"/>
                  <a:gd name="T17" fmla="*/ 10 h 21"/>
                  <a:gd name="T18" fmla="*/ 9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7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4"/>
                      <a:pt x="7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8"/>
                      <a:pt x="16" y="15"/>
                      <a:pt x="17" y="12"/>
                    </a:cubicBezTo>
                    <a:cubicBezTo>
                      <a:pt x="17" y="8"/>
                      <a:pt x="15" y="5"/>
                      <a:pt x="11" y="4"/>
                    </a:cubicBezTo>
                    <a:cubicBezTo>
                      <a:pt x="8" y="4"/>
                      <a:pt x="5" y="6"/>
                      <a:pt x="4" y="10"/>
                    </a:cubicBezTo>
                    <a:cubicBezTo>
                      <a:pt x="3" y="13"/>
                      <a:pt x="6" y="16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2" name="Freeform 1439"/>
              <p:cNvSpPr>
                <a:spLocks noEditPoints="1"/>
              </p:cNvSpPr>
              <p:nvPr/>
            </p:nvSpPr>
            <p:spPr bwMode="auto">
              <a:xfrm>
                <a:off x="3349" y="2513"/>
                <a:ext cx="40" cy="40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10 w 21"/>
                  <a:gd name="T11" fmla="*/ 17 h 21"/>
                  <a:gd name="T12" fmla="*/ 17 w 21"/>
                  <a:gd name="T13" fmla="*/ 12 h 21"/>
                  <a:gd name="T14" fmla="*/ 12 w 21"/>
                  <a:gd name="T15" fmla="*/ 4 h 21"/>
                  <a:gd name="T16" fmla="*/ 4 w 21"/>
                  <a:gd name="T17" fmla="*/ 10 h 21"/>
                  <a:gd name="T18" fmla="*/ 10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8" y="2"/>
                      <a:pt x="21" y="7"/>
                      <a:pt x="20" y="12"/>
                    </a:cubicBezTo>
                    <a:cubicBezTo>
                      <a:pt x="19" y="18"/>
                      <a:pt x="15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4"/>
                      <a:pt x="7" y="0"/>
                      <a:pt x="12" y="1"/>
                    </a:cubicBezTo>
                    <a:close/>
                    <a:moveTo>
                      <a:pt x="10" y="17"/>
                    </a:moveTo>
                    <a:cubicBezTo>
                      <a:pt x="13" y="18"/>
                      <a:pt x="17" y="15"/>
                      <a:pt x="17" y="12"/>
                    </a:cubicBezTo>
                    <a:cubicBezTo>
                      <a:pt x="18" y="8"/>
                      <a:pt x="15" y="5"/>
                      <a:pt x="12" y="4"/>
                    </a:cubicBezTo>
                    <a:cubicBezTo>
                      <a:pt x="8" y="4"/>
                      <a:pt x="5" y="6"/>
                      <a:pt x="4" y="10"/>
                    </a:cubicBezTo>
                    <a:cubicBezTo>
                      <a:pt x="4" y="13"/>
                      <a:pt x="6" y="17"/>
                      <a:pt x="1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3" name="Freeform 1440"/>
              <p:cNvSpPr>
                <a:spLocks noEditPoints="1"/>
              </p:cNvSpPr>
              <p:nvPr/>
            </p:nvSpPr>
            <p:spPr bwMode="auto">
              <a:xfrm>
                <a:off x="3335" y="2548"/>
                <a:ext cx="39" cy="40"/>
              </a:xfrm>
              <a:custGeom>
                <a:avLst/>
                <a:gdLst>
                  <a:gd name="T0" fmla="*/ 12 w 20"/>
                  <a:gd name="T1" fmla="*/ 1 h 21"/>
                  <a:gd name="T2" fmla="*/ 20 w 20"/>
                  <a:gd name="T3" fmla="*/ 12 h 21"/>
                  <a:gd name="T4" fmla="*/ 9 w 20"/>
                  <a:gd name="T5" fmla="*/ 20 h 21"/>
                  <a:gd name="T6" fmla="*/ 1 w 20"/>
                  <a:gd name="T7" fmla="*/ 9 h 21"/>
                  <a:gd name="T8" fmla="*/ 12 w 20"/>
                  <a:gd name="T9" fmla="*/ 1 h 21"/>
                  <a:gd name="T10" fmla="*/ 9 w 20"/>
                  <a:gd name="T11" fmla="*/ 17 h 21"/>
                  <a:gd name="T12" fmla="*/ 16 w 20"/>
                  <a:gd name="T13" fmla="*/ 11 h 21"/>
                  <a:gd name="T14" fmla="*/ 11 w 20"/>
                  <a:gd name="T15" fmla="*/ 4 h 21"/>
                  <a:gd name="T16" fmla="*/ 4 w 20"/>
                  <a:gd name="T17" fmla="*/ 9 h 21"/>
                  <a:gd name="T18" fmla="*/ 9 w 20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12" y="1"/>
                    </a:moveTo>
                    <a:cubicBezTo>
                      <a:pt x="17" y="2"/>
                      <a:pt x="20" y="7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3" y="19"/>
                      <a:pt x="0" y="14"/>
                      <a:pt x="1" y="9"/>
                    </a:cubicBezTo>
                    <a:cubicBezTo>
                      <a:pt x="1" y="4"/>
                      <a:pt x="6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7"/>
                      <a:pt x="16" y="15"/>
                      <a:pt x="16" y="11"/>
                    </a:cubicBezTo>
                    <a:cubicBezTo>
                      <a:pt x="17" y="8"/>
                      <a:pt x="15" y="5"/>
                      <a:pt x="11" y="4"/>
                    </a:cubicBezTo>
                    <a:cubicBezTo>
                      <a:pt x="8" y="3"/>
                      <a:pt x="4" y="6"/>
                      <a:pt x="4" y="9"/>
                    </a:cubicBezTo>
                    <a:cubicBezTo>
                      <a:pt x="3" y="13"/>
                      <a:pt x="6" y="16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4" name="Freeform 1441"/>
              <p:cNvSpPr>
                <a:spLocks noEditPoints="1"/>
              </p:cNvSpPr>
              <p:nvPr/>
            </p:nvSpPr>
            <p:spPr bwMode="auto">
              <a:xfrm>
                <a:off x="3325" y="2584"/>
                <a:ext cx="39" cy="39"/>
              </a:xfrm>
              <a:custGeom>
                <a:avLst/>
                <a:gdLst>
                  <a:gd name="T0" fmla="*/ 12 w 20"/>
                  <a:gd name="T1" fmla="*/ 0 h 20"/>
                  <a:gd name="T2" fmla="*/ 20 w 20"/>
                  <a:gd name="T3" fmla="*/ 11 h 20"/>
                  <a:gd name="T4" fmla="*/ 9 w 20"/>
                  <a:gd name="T5" fmla="*/ 20 h 20"/>
                  <a:gd name="T6" fmla="*/ 1 w 20"/>
                  <a:gd name="T7" fmla="*/ 8 h 20"/>
                  <a:gd name="T8" fmla="*/ 12 w 20"/>
                  <a:gd name="T9" fmla="*/ 0 h 20"/>
                  <a:gd name="T10" fmla="*/ 9 w 20"/>
                  <a:gd name="T11" fmla="*/ 16 h 20"/>
                  <a:gd name="T12" fmla="*/ 16 w 20"/>
                  <a:gd name="T13" fmla="*/ 11 h 20"/>
                  <a:gd name="T14" fmla="*/ 11 w 20"/>
                  <a:gd name="T15" fmla="*/ 4 h 20"/>
                  <a:gd name="T16" fmla="*/ 4 w 20"/>
                  <a:gd name="T17" fmla="*/ 9 h 20"/>
                  <a:gd name="T18" fmla="*/ 9 w 20"/>
                  <a:gd name="T1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2" y="0"/>
                    </a:moveTo>
                    <a:cubicBezTo>
                      <a:pt x="17" y="1"/>
                      <a:pt x="20" y="6"/>
                      <a:pt x="20" y="11"/>
                    </a:cubicBezTo>
                    <a:cubicBezTo>
                      <a:pt x="19" y="17"/>
                      <a:pt x="14" y="20"/>
                      <a:pt x="9" y="20"/>
                    </a:cubicBezTo>
                    <a:cubicBezTo>
                      <a:pt x="3" y="19"/>
                      <a:pt x="0" y="14"/>
                      <a:pt x="1" y="8"/>
                    </a:cubicBezTo>
                    <a:cubicBezTo>
                      <a:pt x="1" y="3"/>
                      <a:pt x="6" y="0"/>
                      <a:pt x="12" y="0"/>
                    </a:cubicBezTo>
                    <a:close/>
                    <a:moveTo>
                      <a:pt x="9" y="16"/>
                    </a:moveTo>
                    <a:cubicBezTo>
                      <a:pt x="13" y="17"/>
                      <a:pt x="16" y="15"/>
                      <a:pt x="16" y="11"/>
                    </a:cubicBezTo>
                    <a:cubicBezTo>
                      <a:pt x="17" y="7"/>
                      <a:pt x="15" y="4"/>
                      <a:pt x="11" y="4"/>
                    </a:cubicBezTo>
                    <a:cubicBezTo>
                      <a:pt x="8" y="3"/>
                      <a:pt x="4" y="5"/>
                      <a:pt x="4" y="9"/>
                    </a:cubicBezTo>
                    <a:cubicBezTo>
                      <a:pt x="3" y="12"/>
                      <a:pt x="6" y="16"/>
                      <a:pt x="9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5" name="Freeform 1442"/>
              <p:cNvSpPr>
                <a:spLocks noEditPoints="1"/>
              </p:cNvSpPr>
              <p:nvPr/>
            </p:nvSpPr>
            <p:spPr bwMode="auto">
              <a:xfrm>
                <a:off x="3320" y="2621"/>
                <a:ext cx="40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10 w 21"/>
                  <a:gd name="T11" fmla="*/ 17 h 21"/>
                  <a:gd name="T12" fmla="*/ 17 w 21"/>
                  <a:gd name="T13" fmla="*/ 11 h 21"/>
                  <a:gd name="T14" fmla="*/ 12 w 21"/>
                  <a:gd name="T15" fmla="*/ 4 h 21"/>
                  <a:gd name="T16" fmla="*/ 4 w 21"/>
                  <a:gd name="T17" fmla="*/ 9 h 21"/>
                  <a:gd name="T18" fmla="*/ 10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1"/>
                      <a:pt x="21" y="6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3"/>
                      <a:pt x="7" y="0"/>
                      <a:pt x="12" y="1"/>
                    </a:cubicBezTo>
                    <a:close/>
                    <a:moveTo>
                      <a:pt x="10" y="17"/>
                    </a:moveTo>
                    <a:cubicBezTo>
                      <a:pt x="13" y="17"/>
                      <a:pt x="16" y="15"/>
                      <a:pt x="17" y="11"/>
                    </a:cubicBezTo>
                    <a:cubicBezTo>
                      <a:pt x="17" y="8"/>
                      <a:pt x="15" y="4"/>
                      <a:pt x="12" y="4"/>
                    </a:cubicBezTo>
                    <a:cubicBezTo>
                      <a:pt x="8" y="3"/>
                      <a:pt x="5" y="6"/>
                      <a:pt x="4" y="9"/>
                    </a:cubicBezTo>
                    <a:cubicBezTo>
                      <a:pt x="4" y="13"/>
                      <a:pt x="6" y="16"/>
                      <a:pt x="1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6" name="Freeform 1443"/>
              <p:cNvSpPr>
                <a:spLocks noEditPoints="1"/>
              </p:cNvSpPr>
              <p:nvPr/>
            </p:nvSpPr>
            <p:spPr bwMode="auto">
              <a:xfrm>
                <a:off x="3320" y="2658"/>
                <a:ext cx="40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7 h 21"/>
                  <a:gd name="T12" fmla="*/ 17 w 21"/>
                  <a:gd name="T13" fmla="*/ 12 h 21"/>
                  <a:gd name="T14" fmla="*/ 11 w 21"/>
                  <a:gd name="T15" fmla="*/ 4 h 21"/>
                  <a:gd name="T16" fmla="*/ 4 w 21"/>
                  <a:gd name="T17" fmla="*/ 10 h 21"/>
                  <a:gd name="T18" fmla="*/ 9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7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4"/>
                      <a:pt x="7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7"/>
                      <a:pt x="16" y="15"/>
                      <a:pt x="17" y="12"/>
                    </a:cubicBezTo>
                    <a:cubicBezTo>
                      <a:pt x="17" y="8"/>
                      <a:pt x="15" y="5"/>
                      <a:pt x="11" y="4"/>
                    </a:cubicBezTo>
                    <a:cubicBezTo>
                      <a:pt x="8" y="4"/>
                      <a:pt x="5" y="6"/>
                      <a:pt x="4" y="10"/>
                    </a:cubicBezTo>
                    <a:cubicBezTo>
                      <a:pt x="3" y="13"/>
                      <a:pt x="6" y="16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7" name="Freeform 1444"/>
              <p:cNvSpPr>
                <a:spLocks noEditPoints="1"/>
              </p:cNvSpPr>
              <p:nvPr/>
            </p:nvSpPr>
            <p:spPr bwMode="auto">
              <a:xfrm>
                <a:off x="3321" y="2695"/>
                <a:ext cx="41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7 h 21"/>
                  <a:gd name="T12" fmla="*/ 17 w 21"/>
                  <a:gd name="T13" fmla="*/ 12 h 21"/>
                  <a:gd name="T14" fmla="*/ 11 w 21"/>
                  <a:gd name="T15" fmla="*/ 4 h 21"/>
                  <a:gd name="T16" fmla="*/ 4 w 21"/>
                  <a:gd name="T17" fmla="*/ 10 h 21"/>
                  <a:gd name="T18" fmla="*/ 9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7"/>
                      <a:pt x="20" y="12"/>
                    </a:cubicBezTo>
                    <a:cubicBezTo>
                      <a:pt x="19" y="18"/>
                      <a:pt x="14" y="21"/>
                      <a:pt x="9" y="20"/>
                    </a:cubicBezTo>
                    <a:cubicBezTo>
                      <a:pt x="4" y="20"/>
                      <a:pt x="0" y="15"/>
                      <a:pt x="1" y="9"/>
                    </a:cubicBezTo>
                    <a:cubicBezTo>
                      <a:pt x="2" y="4"/>
                      <a:pt x="7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8"/>
                      <a:pt x="16" y="15"/>
                      <a:pt x="17" y="12"/>
                    </a:cubicBezTo>
                    <a:cubicBezTo>
                      <a:pt x="17" y="8"/>
                      <a:pt x="15" y="5"/>
                      <a:pt x="11" y="4"/>
                    </a:cubicBezTo>
                    <a:cubicBezTo>
                      <a:pt x="8" y="4"/>
                      <a:pt x="5" y="6"/>
                      <a:pt x="4" y="10"/>
                    </a:cubicBezTo>
                    <a:cubicBezTo>
                      <a:pt x="4" y="13"/>
                      <a:pt x="6" y="17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8" name="Freeform 1445"/>
              <p:cNvSpPr>
                <a:spLocks noEditPoints="1"/>
              </p:cNvSpPr>
              <p:nvPr/>
            </p:nvSpPr>
            <p:spPr bwMode="auto">
              <a:xfrm>
                <a:off x="3325" y="2734"/>
                <a:ext cx="41" cy="39"/>
              </a:xfrm>
              <a:custGeom>
                <a:avLst/>
                <a:gdLst>
                  <a:gd name="T0" fmla="*/ 12 w 21"/>
                  <a:gd name="T1" fmla="*/ 0 h 20"/>
                  <a:gd name="T2" fmla="*/ 20 w 21"/>
                  <a:gd name="T3" fmla="*/ 12 h 20"/>
                  <a:gd name="T4" fmla="*/ 9 w 21"/>
                  <a:gd name="T5" fmla="*/ 20 h 20"/>
                  <a:gd name="T6" fmla="*/ 1 w 21"/>
                  <a:gd name="T7" fmla="*/ 9 h 20"/>
                  <a:gd name="T8" fmla="*/ 12 w 21"/>
                  <a:gd name="T9" fmla="*/ 0 h 20"/>
                  <a:gd name="T10" fmla="*/ 10 w 21"/>
                  <a:gd name="T11" fmla="*/ 16 h 20"/>
                  <a:gd name="T12" fmla="*/ 17 w 21"/>
                  <a:gd name="T13" fmla="*/ 11 h 20"/>
                  <a:gd name="T14" fmla="*/ 12 w 21"/>
                  <a:gd name="T15" fmla="*/ 4 h 20"/>
                  <a:gd name="T16" fmla="*/ 4 w 21"/>
                  <a:gd name="T17" fmla="*/ 9 h 20"/>
                  <a:gd name="T18" fmla="*/ 10 w 21"/>
                  <a:gd name="T1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12" y="0"/>
                    </a:moveTo>
                    <a:cubicBezTo>
                      <a:pt x="17" y="1"/>
                      <a:pt x="21" y="6"/>
                      <a:pt x="20" y="12"/>
                    </a:cubicBezTo>
                    <a:cubicBezTo>
                      <a:pt x="19" y="17"/>
                      <a:pt x="14" y="20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3"/>
                      <a:pt x="7" y="0"/>
                      <a:pt x="12" y="0"/>
                    </a:cubicBezTo>
                    <a:close/>
                    <a:moveTo>
                      <a:pt x="10" y="16"/>
                    </a:moveTo>
                    <a:cubicBezTo>
                      <a:pt x="13" y="17"/>
                      <a:pt x="16" y="15"/>
                      <a:pt x="17" y="11"/>
                    </a:cubicBezTo>
                    <a:cubicBezTo>
                      <a:pt x="18" y="8"/>
                      <a:pt x="15" y="4"/>
                      <a:pt x="12" y="4"/>
                    </a:cubicBezTo>
                    <a:cubicBezTo>
                      <a:pt x="8" y="3"/>
                      <a:pt x="5" y="6"/>
                      <a:pt x="4" y="9"/>
                    </a:cubicBezTo>
                    <a:cubicBezTo>
                      <a:pt x="4" y="13"/>
                      <a:pt x="6" y="16"/>
                      <a:pt x="1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9" name="Freeform 1446"/>
              <p:cNvSpPr>
                <a:spLocks noEditPoints="1"/>
              </p:cNvSpPr>
              <p:nvPr/>
            </p:nvSpPr>
            <p:spPr bwMode="auto">
              <a:xfrm>
                <a:off x="3333" y="2771"/>
                <a:ext cx="41" cy="38"/>
              </a:xfrm>
              <a:custGeom>
                <a:avLst/>
                <a:gdLst>
                  <a:gd name="T0" fmla="*/ 12 w 21"/>
                  <a:gd name="T1" fmla="*/ 0 h 20"/>
                  <a:gd name="T2" fmla="*/ 20 w 21"/>
                  <a:gd name="T3" fmla="*/ 12 h 20"/>
                  <a:gd name="T4" fmla="*/ 9 w 21"/>
                  <a:gd name="T5" fmla="*/ 20 h 20"/>
                  <a:gd name="T6" fmla="*/ 1 w 21"/>
                  <a:gd name="T7" fmla="*/ 9 h 20"/>
                  <a:gd name="T8" fmla="*/ 12 w 21"/>
                  <a:gd name="T9" fmla="*/ 0 h 20"/>
                  <a:gd name="T10" fmla="*/ 9 w 21"/>
                  <a:gd name="T11" fmla="*/ 16 h 20"/>
                  <a:gd name="T12" fmla="*/ 17 w 21"/>
                  <a:gd name="T13" fmla="*/ 11 h 20"/>
                  <a:gd name="T14" fmla="*/ 11 w 21"/>
                  <a:gd name="T15" fmla="*/ 4 h 20"/>
                  <a:gd name="T16" fmla="*/ 4 w 21"/>
                  <a:gd name="T17" fmla="*/ 9 h 20"/>
                  <a:gd name="T18" fmla="*/ 9 w 21"/>
                  <a:gd name="T1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12" y="0"/>
                    </a:moveTo>
                    <a:cubicBezTo>
                      <a:pt x="17" y="1"/>
                      <a:pt x="21" y="6"/>
                      <a:pt x="20" y="12"/>
                    </a:cubicBezTo>
                    <a:cubicBezTo>
                      <a:pt x="19" y="17"/>
                      <a:pt x="14" y="20"/>
                      <a:pt x="9" y="20"/>
                    </a:cubicBezTo>
                    <a:cubicBezTo>
                      <a:pt x="3" y="19"/>
                      <a:pt x="0" y="14"/>
                      <a:pt x="1" y="9"/>
                    </a:cubicBezTo>
                    <a:cubicBezTo>
                      <a:pt x="2" y="3"/>
                      <a:pt x="7" y="0"/>
                      <a:pt x="12" y="0"/>
                    </a:cubicBezTo>
                    <a:close/>
                    <a:moveTo>
                      <a:pt x="9" y="16"/>
                    </a:moveTo>
                    <a:cubicBezTo>
                      <a:pt x="13" y="17"/>
                      <a:pt x="16" y="15"/>
                      <a:pt x="17" y="11"/>
                    </a:cubicBezTo>
                    <a:cubicBezTo>
                      <a:pt x="17" y="8"/>
                      <a:pt x="15" y="4"/>
                      <a:pt x="11" y="4"/>
                    </a:cubicBezTo>
                    <a:cubicBezTo>
                      <a:pt x="8" y="3"/>
                      <a:pt x="4" y="6"/>
                      <a:pt x="4" y="9"/>
                    </a:cubicBezTo>
                    <a:cubicBezTo>
                      <a:pt x="3" y="13"/>
                      <a:pt x="6" y="16"/>
                      <a:pt x="9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0" name="Freeform 1447"/>
              <p:cNvSpPr>
                <a:spLocks noEditPoints="1"/>
              </p:cNvSpPr>
              <p:nvPr/>
            </p:nvSpPr>
            <p:spPr bwMode="auto">
              <a:xfrm>
                <a:off x="3341" y="2807"/>
                <a:ext cx="41" cy="39"/>
              </a:xfrm>
              <a:custGeom>
                <a:avLst/>
                <a:gdLst>
                  <a:gd name="T0" fmla="*/ 12 w 21"/>
                  <a:gd name="T1" fmla="*/ 0 h 20"/>
                  <a:gd name="T2" fmla="*/ 20 w 21"/>
                  <a:gd name="T3" fmla="*/ 11 h 20"/>
                  <a:gd name="T4" fmla="*/ 9 w 21"/>
                  <a:gd name="T5" fmla="*/ 19 h 20"/>
                  <a:gd name="T6" fmla="*/ 1 w 21"/>
                  <a:gd name="T7" fmla="*/ 8 h 20"/>
                  <a:gd name="T8" fmla="*/ 12 w 21"/>
                  <a:gd name="T9" fmla="*/ 0 h 20"/>
                  <a:gd name="T10" fmla="*/ 10 w 21"/>
                  <a:gd name="T11" fmla="*/ 16 h 20"/>
                  <a:gd name="T12" fmla="*/ 17 w 21"/>
                  <a:gd name="T13" fmla="*/ 11 h 20"/>
                  <a:gd name="T14" fmla="*/ 12 w 21"/>
                  <a:gd name="T15" fmla="*/ 4 h 20"/>
                  <a:gd name="T16" fmla="*/ 4 w 21"/>
                  <a:gd name="T17" fmla="*/ 9 h 20"/>
                  <a:gd name="T18" fmla="*/ 10 w 21"/>
                  <a:gd name="T1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12" y="0"/>
                    </a:moveTo>
                    <a:cubicBezTo>
                      <a:pt x="17" y="1"/>
                      <a:pt x="21" y="6"/>
                      <a:pt x="20" y="11"/>
                    </a:cubicBezTo>
                    <a:cubicBezTo>
                      <a:pt x="19" y="17"/>
                      <a:pt x="14" y="20"/>
                      <a:pt x="9" y="19"/>
                    </a:cubicBezTo>
                    <a:cubicBezTo>
                      <a:pt x="4" y="19"/>
                      <a:pt x="0" y="14"/>
                      <a:pt x="1" y="8"/>
                    </a:cubicBezTo>
                    <a:cubicBezTo>
                      <a:pt x="2" y="3"/>
                      <a:pt x="7" y="0"/>
                      <a:pt x="12" y="0"/>
                    </a:cubicBezTo>
                    <a:close/>
                    <a:moveTo>
                      <a:pt x="10" y="16"/>
                    </a:moveTo>
                    <a:cubicBezTo>
                      <a:pt x="13" y="17"/>
                      <a:pt x="16" y="14"/>
                      <a:pt x="17" y="11"/>
                    </a:cubicBezTo>
                    <a:cubicBezTo>
                      <a:pt x="17" y="7"/>
                      <a:pt x="15" y="4"/>
                      <a:pt x="12" y="4"/>
                    </a:cubicBezTo>
                    <a:cubicBezTo>
                      <a:pt x="8" y="3"/>
                      <a:pt x="5" y="5"/>
                      <a:pt x="4" y="9"/>
                    </a:cubicBezTo>
                    <a:cubicBezTo>
                      <a:pt x="4" y="12"/>
                      <a:pt x="6" y="16"/>
                      <a:pt x="1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1" name="Freeform 1448"/>
              <p:cNvSpPr>
                <a:spLocks noEditPoints="1"/>
              </p:cNvSpPr>
              <p:nvPr/>
            </p:nvSpPr>
            <p:spPr bwMode="auto">
              <a:xfrm>
                <a:off x="3351" y="2842"/>
                <a:ext cx="40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7 h 21"/>
                  <a:gd name="T12" fmla="*/ 17 w 21"/>
                  <a:gd name="T13" fmla="*/ 12 h 21"/>
                  <a:gd name="T14" fmla="*/ 11 w 21"/>
                  <a:gd name="T15" fmla="*/ 4 h 21"/>
                  <a:gd name="T16" fmla="*/ 4 w 21"/>
                  <a:gd name="T17" fmla="*/ 10 h 21"/>
                  <a:gd name="T18" fmla="*/ 9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7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4"/>
                      <a:pt x="7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8"/>
                      <a:pt x="16" y="15"/>
                      <a:pt x="17" y="12"/>
                    </a:cubicBezTo>
                    <a:cubicBezTo>
                      <a:pt x="17" y="8"/>
                      <a:pt x="15" y="5"/>
                      <a:pt x="11" y="4"/>
                    </a:cubicBezTo>
                    <a:cubicBezTo>
                      <a:pt x="8" y="4"/>
                      <a:pt x="5" y="6"/>
                      <a:pt x="4" y="10"/>
                    </a:cubicBezTo>
                    <a:cubicBezTo>
                      <a:pt x="3" y="13"/>
                      <a:pt x="6" y="16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2" name="Freeform 1449"/>
              <p:cNvSpPr>
                <a:spLocks noEditPoints="1"/>
              </p:cNvSpPr>
              <p:nvPr/>
            </p:nvSpPr>
            <p:spPr bwMode="auto">
              <a:xfrm>
                <a:off x="3362" y="2879"/>
                <a:ext cx="41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7 h 21"/>
                  <a:gd name="T12" fmla="*/ 17 w 21"/>
                  <a:gd name="T13" fmla="*/ 11 h 21"/>
                  <a:gd name="T14" fmla="*/ 11 w 21"/>
                  <a:gd name="T15" fmla="*/ 4 h 21"/>
                  <a:gd name="T16" fmla="*/ 4 w 21"/>
                  <a:gd name="T17" fmla="*/ 9 h 21"/>
                  <a:gd name="T18" fmla="*/ 9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1"/>
                      <a:pt x="21" y="6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3" y="19"/>
                      <a:pt x="0" y="14"/>
                      <a:pt x="1" y="9"/>
                    </a:cubicBezTo>
                    <a:cubicBezTo>
                      <a:pt x="1" y="3"/>
                      <a:pt x="6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7"/>
                      <a:pt x="16" y="15"/>
                      <a:pt x="17" y="11"/>
                    </a:cubicBezTo>
                    <a:cubicBezTo>
                      <a:pt x="17" y="8"/>
                      <a:pt x="15" y="4"/>
                      <a:pt x="11" y="4"/>
                    </a:cubicBezTo>
                    <a:cubicBezTo>
                      <a:pt x="8" y="3"/>
                      <a:pt x="4" y="6"/>
                      <a:pt x="4" y="9"/>
                    </a:cubicBezTo>
                    <a:cubicBezTo>
                      <a:pt x="3" y="13"/>
                      <a:pt x="6" y="16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3" name="Freeform 1450"/>
              <p:cNvSpPr>
                <a:spLocks noEditPoints="1"/>
              </p:cNvSpPr>
              <p:nvPr/>
            </p:nvSpPr>
            <p:spPr bwMode="auto">
              <a:xfrm>
                <a:off x="3374" y="2914"/>
                <a:ext cx="41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7 h 21"/>
                  <a:gd name="T12" fmla="*/ 17 w 21"/>
                  <a:gd name="T13" fmla="*/ 11 h 21"/>
                  <a:gd name="T14" fmla="*/ 11 w 21"/>
                  <a:gd name="T15" fmla="*/ 4 h 21"/>
                  <a:gd name="T16" fmla="*/ 4 w 21"/>
                  <a:gd name="T17" fmla="*/ 9 h 21"/>
                  <a:gd name="T18" fmla="*/ 9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7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4"/>
                      <a:pt x="7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7"/>
                      <a:pt x="16" y="15"/>
                      <a:pt x="17" y="11"/>
                    </a:cubicBezTo>
                    <a:cubicBezTo>
                      <a:pt x="17" y="8"/>
                      <a:pt x="15" y="5"/>
                      <a:pt x="11" y="4"/>
                    </a:cubicBezTo>
                    <a:cubicBezTo>
                      <a:pt x="8" y="4"/>
                      <a:pt x="5" y="6"/>
                      <a:pt x="4" y="9"/>
                    </a:cubicBezTo>
                    <a:cubicBezTo>
                      <a:pt x="4" y="13"/>
                      <a:pt x="6" y="16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4" name="Freeform 1451"/>
              <p:cNvSpPr>
                <a:spLocks noEditPoints="1"/>
              </p:cNvSpPr>
              <p:nvPr/>
            </p:nvSpPr>
            <p:spPr bwMode="auto">
              <a:xfrm>
                <a:off x="3387" y="2949"/>
                <a:ext cx="41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7 h 21"/>
                  <a:gd name="T12" fmla="*/ 17 w 21"/>
                  <a:gd name="T13" fmla="*/ 12 h 21"/>
                  <a:gd name="T14" fmla="*/ 11 w 21"/>
                  <a:gd name="T15" fmla="*/ 4 h 21"/>
                  <a:gd name="T16" fmla="*/ 4 w 21"/>
                  <a:gd name="T17" fmla="*/ 10 h 21"/>
                  <a:gd name="T18" fmla="*/ 9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7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3" y="19"/>
                      <a:pt x="0" y="14"/>
                      <a:pt x="1" y="9"/>
                    </a:cubicBezTo>
                    <a:cubicBezTo>
                      <a:pt x="2" y="4"/>
                      <a:pt x="6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7"/>
                      <a:pt x="16" y="15"/>
                      <a:pt x="17" y="12"/>
                    </a:cubicBezTo>
                    <a:cubicBezTo>
                      <a:pt x="17" y="8"/>
                      <a:pt x="15" y="5"/>
                      <a:pt x="11" y="4"/>
                    </a:cubicBezTo>
                    <a:cubicBezTo>
                      <a:pt x="8" y="4"/>
                      <a:pt x="4" y="6"/>
                      <a:pt x="4" y="10"/>
                    </a:cubicBezTo>
                    <a:cubicBezTo>
                      <a:pt x="3" y="13"/>
                      <a:pt x="6" y="16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5" name="Freeform 1452"/>
              <p:cNvSpPr>
                <a:spLocks noEditPoints="1"/>
              </p:cNvSpPr>
              <p:nvPr/>
            </p:nvSpPr>
            <p:spPr bwMode="auto">
              <a:xfrm>
                <a:off x="3401" y="2984"/>
                <a:ext cx="41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10 w 21"/>
                  <a:gd name="T11" fmla="*/ 17 h 21"/>
                  <a:gd name="T12" fmla="*/ 17 w 21"/>
                  <a:gd name="T13" fmla="*/ 12 h 21"/>
                  <a:gd name="T14" fmla="*/ 12 w 21"/>
                  <a:gd name="T15" fmla="*/ 4 h 21"/>
                  <a:gd name="T16" fmla="*/ 4 w 21"/>
                  <a:gd name="T17" fmla="*/ 10 h 21"/>
                  <a:gd name="T18" fmla="*/ 10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7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4"/>
                      <a:pt x="7" y="0"/>
                      <a:pt x="12" y="1"/>
                    </a:cubicBezTo>
                    <a:close/>
                    <a:moveTo>
                      <a:pt x="10" y="17"/>
                    </a:moveTo>
                    <a:cubicBezTo>
                      <a:pt x="13" y="17"/>
                      <a:pt x="16" y="15"/>
                      <a:pt x="17" y="12"/>
                    </a:cubicBezTo>
                    <a:cubicBezTo>
                      <a:pt x="17" y="8"/>
                      <a:pt x="15" y="5"/>
                      <a:pt x="12" y="4"/>
                    </a:cubicBezTo>
                    <a:cubicBezTo>
                      <a:pt x="8" y="4"/>
                      <a:pt x="5" y="6"/>
                      <a:pt x="4" y="10"/>
                    </a:cubicBezTo>
                    <a:cubicBezTo>
                      <a:pt x="4" y="13"/>
                      <a:pt x="6" y="16"/>
                      <a:pt x="1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6" name="Freeform 1453"/>
              <p:cNvSpPr>
                <a:spLocks noEditPoints="1"/>
              </p:cNvSpPr>
              <p:nvPr/>
            </p:nvSpPr>
            <p:spPr bwMode="auto">
              <a:xfrm>
                <a:off x="3417" y="3019"/>
                <a:ext cx="40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7 h 21"/>
                  <a:gd name="T12" fmla="*/ 17 w 21"/>
                  <a:gd name="T13" fmla="*/ 11 h 21"/>
                  <a:gd name="T14" fmla="*/ 11 w 21"/>
                  <a:gd name="T15" fmla="*/ 4 h 21"/>
                  <a:gd name="T16" fmla="*/ 4 w 21"/>
                  <a:gd name="T17" fmla="*/ 9 h 21"/>
                  <a:gd name="T18" fmla="*/ 9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1"/>
                      <a:pt x="21" y="6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3"/>
                      <a:pt x="7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7"/>
                      <a:pt x="16" y="15"/>
                      <a:pt x="17" y="11"/>
                    </a:cubicBezTo>
                    <a:cubicBezTo>
                      <a:pt x="17" y="8"/>
                      <a:pt x="15" y="4"/>
                      <a:pt x="11" y="4"/>
                    </a:cubicBezTo>
                    <a:cubicBezTo>
                      <a:pt x="8" y="3"/>
                      <a:pt x="5" y="6"/>
                      <a:pt x="4" y="9"/>
                    </a:cubicBezTo>
                    <a:cubicBezTo>
                      <a:pt x="3" y="13"/>
                      <a:pt x="6" y="16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7" name="Freeform 1454"/>
              <p:cNvSpPr>
                <a:spLocks noEditPoints="1"/>
              </p:cNvSpPr>
              <p:nvPr/>
            </p:nvSpPr>
            <p:spPr bwMode="auto">
              <a:xfrm>
                <a:off x="3440" y="3001"/>
                <a:ext cx="41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7 h 21"/>
                  <a:gd name="T12" fmla="*/ 17 w 21"/>
                  <a:gd name="T13" fmla="*/ 11 h 21"/>
                  <a:gd name="T14" fmla="*/ 12 w 21"/>
                  <a:gd name="T15" fmla="*/ 4 h 21"/>
                  <a:gd name="T16" fmla="*/ 4 w 21"/>
                  <a:gd name="T17" fmla="*/ 9 h 21"/>
                  <a:gd name="T18" fmla="*/ 9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1"/>
                      <a:pt x="21" y="6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3"/>
                      <a:pt x="7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7"/>
                      <a:pt x="16" y="15"/>
                      <a:pt x="17" y="11"/>
                    </a:cubicBezTo>
                    <a:cubicBezTo>
                      <a:pt x="17" y="8"/>
                      <a:pt x="15" y="4"/>
                      <a:pt x="12" y="4"/>
                    </a:cubicBezTo>
                    <a:cubicBezTo>
                      <a:pt x="8" y="3"/>
                      <a:pt x="5" y="6"/>
                      <a:pt x="4" y="9"/>
                    </a:cubicBezTo>
                    <a:cubicBezTo>
                      <a:pt x="4" y="13"/>
                      <a:pt x="6" y="16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8" name="Freeform 1455"/>
              <p:cNvSpPr>
                <a:spLocks noEditPoints="1"/>
              </p:cNvSpPr>
              <p:nvPr/>
            </p:nvSpPr>
            <p:spPr bwMode="auto">
              <a:xfrm>
                <a:off x="3465" y="2972"/>
                <a:ext cx="41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7 h 21"/>
                  <a:gd name="T12" fmla="*/ 17 w 21"/>
                  <a:gd name="T13" fmla="*/ 12 h 21"/>
                  <a:gd name="T14" fmla="*/ 11 w 21"/>
                  <a:gd name="T15" fmla="*/ 4 h 21"/>
                  <a:gd name="T16" fmla="*/ 4 w 21"/>
                  <a:gd name="T17" fmla="*/ 10 h 21"/>
                  <a:gd name="T18" fmla="*/ 9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7"/>
                      <a:pt x="20" y="12"/>
                    </a:cubicBezTo>
                    <a:cubicBezTo>
                      <a:pt x="19" y="18"/>
                      <a:pt x="14" y="21"/>
                      <a:pt x="9" y="20"/>
                    </a:cubicBezTo>
                    <a:cubicBezTo>
                      <a:pt x="4" y="20"/>
                      <a:pt x="0" y="15"/>
                      <a:pt x="1" y="9"/>
                    </a:cubicBezTo>
                    <a:cubicBezTo>
                      <a:pt x="2" y="4"/>
                      <a:pt x="7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8"/>
                      <a:pt x="16" y="15"/>
                      <a:pt x="17" y="12"/>
                    </a:cubicBezTo>
                    <a:cubicBezTo>
                      <a:pt x="17" y="8"/>
                      <a:pt x="15" y="5"/>
                      <a:pt x="11" y="4"/>
                    </a:cubicBezTo>
                    <a:cubicBezTo>
                      <a:pt x="8" y="4"/>
                      <a:pt x="5" y="6"/>
                      <a:pt x="4" y="10"/>
                    </a:cubicBezTo>
                    <a:cubicBezTo>
                      <a:pt x="3" y="13"/>
                      <a:pt x="6" y="17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9" name="Freeform 1456"/>
              <p:cNvSpPr>
                <a:spLocks noEditPoints="1"/>
              </p:cNvSpPr>
              <p:nvPr/>
            </p:nvSpPr>
            <p:spPr bwMode="auto">
              <a:xfrm>
                <a:off x="3490" y="2945"/>
                <a:ext cx="41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7 h 21"/>
                  <a:gd name="T12" fmla="*/ 17 w 21"/>
                  <a:gd name="T13" fmla="*/ 11 h 21"/>
                  <a:gd name="T14" fmla="*/ 11 w 21"/>
                  <a:gd name="T15" fmla="*/ 4 h 21"/>
                  <a:gd name="T16" fmla="*/ 4 w 21"/>
                  <a:gd name="T17" fmla="*/ 9 h 21"/>
                  <a:gd name="T18" fmla="*/ 9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7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4"/>
                      <a:pt x="7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7"/>
                      <a:pt x="16" y="15"/>
                      <a:pt x="17" y="11"/>
                    </a:cubicBezTo>
                    <a:cubicBezTo>
                      <a:pt x="17" y="8"/>
                      <a:pt x="15" y="5"/>
                      <a:pt x="11" y="4"/>
                    </a:cubicBezTo>
                    <a:cubicBezTo>
                      <a:pt x="8" y="3"/>
                      <a:pt x="5" y="6"/>
                      <a:pt x="4" y="9"/>
                    </a:cubicBezTo>
                    <a:cubicBezTo>
                      <a:pt x="3" y="13"/>
                      <a:pt x="6" y="16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0" name="Freeform 1457"/>
              <p:cNvSpPr>
                <a:spLocks noEditPoints="1"/>
              </p:cNvSpPr>
              <p:nvPr/>
            </p:nvSpPr>
            <p:spPr bwMode="auto">
              <a:xfrm>
                <a:off x="3514" y="2916"/>
                <a:ext cx="40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7 h 21"/>
                  <a:gd name="T12" fmla="*/ 17 w 21"/>
                  <a:gd name="T13" fmla="*/ 11 h 21"/>
                  <a:gd name="T14" fmla="*/ 11 w 21"/>
                  <a:gd name="T15" fmla="*/ 4 h 21"/>
                  <a:gd name="T16" fmla="*/ 4 w 21"/>
                  <a:gd name="T17" fmla="*/ 9 h 21"/>
                  <a:gd name="T18" fmla="*/ 9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7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3"/>
                      <a:pt x="7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7"/>
                      <a:pt x="16" y="15"/>
                      <a:pt x="17" y="11"/>
                    </a:cubicBezTo>
                    <a:cubicBezTo>
                      <a:pt x="17" y="8"/>
                      <a:pt x="15" y="4"/>
                      <a:pt x="11" y="4"/>
                    </a:cubicBezTo>
                    <a:cubicBezTo>
                      <a:pt x="8" y="3"/>
                      <a:pt x="5" y="6"/>
                      <a:pt x="4" y="9"/>
                    </a:cubicBezTo>
                    <a:cubicBezTo>
                      <a:pt x="3" y="13"/>
                      <a:pt x="6" y="16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1" name="Freeform 1458"/>
              <p:cNvSpPr>
                <a:spLocks noEditPoints="1"/>
              </p:cNvSpPr>
              <p:nvPr/>
            </p:nvSpPr>
            <p:spPr bwMode="auto">
              <a:xfrm>
                <a:off x="3537" y="2885"/>
                <a:ext cx="41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7 h 21"/>
                  <a:gd name="T12" fmla="*/ 17 w 21"/>
                  <a:gd name="T13" fmla="*/ 12 h 21"/>
                  <a:gd name="T14" fmla="*/ 11 w 21"/>
                  <a:gd name="T15" fmla="*/ 5 h 21"/>
                  <a:gd name="T16" fmla="*/ 4 w 21"/>
                  <a:gd name="T17" fmla="*/ 10 h 21"/>
                  <a:gd name="T18" fmla="*/ 9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7"/>
                      <a:pt x="20" y="12"/>
                    </a:cubicBezTo>
                    <a:cubicBezTo>
                      <a:pt x="19" y="18"/>
                      <a:pt x="14" y="21"/>
                      <a:pt x="9" y="20"/>
                    </a:cubicBezTo>
                    <a:cubicBezTo>
                      <a:pt x="3" y="20"/>
                      <a:pt x="0" y="15"/>
                      <a:pt x="1" y="9"/>
                    </a:cubicBezTo>
                    <a:cubicBezTo>
                      <a:pt x="1" y="4"/>
                      <a:pt x="6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8"/>
                      <a:pt x="16" y="15"/>
                      <a:pt x="17" y="12"/>
                    </a:cubicBezTo>
                    <a:cubicBezTo>
                      <a:pt x="17" y="8"/>
                      <a:pt x="15" y="5"/>
                      <a:pt x="11" y="5"/>
                    </a:cubicBezTo>
                    <a:cubicBezTo>
                      <a:pt x="8" y="4"/>
                      <a:pt x="4" y="6"/>
                      <a:pt x="4" y="10"/>
                    </a:cubicBezTo>
                    <a:cubicBezTo>
                      <a:pt x="3" y="13"/>
                      <a:pt x="6" y="17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2" name="Freeform 1459"/>
              <p:cNvSpPr>
                <a:spLocks noEditPoints="1"/>
              </p:cNvSpPr>
              <p:nvPr/>
            </p:nvSpPr>
            <p:spPr bwMode="auto">
              <a:xfrm>
                <a:off x="3558" y="2856"/>
                <a:ext cx="41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10 w 21"/>
                  <a:gd name="T11" fmla="*/ 17 h 21"/>
                  <a:gd name="T12" fmla="*/ 17 w 21"/>
                  <a:gd name="T13" fmla="*/ 11 h 21"/>
                  <a:gd name="T14" fmla="*/ 12 w 21"/>
                  <a:gd name="T15" fmla="*/ 4 h 21"/>
                  <a:gd name="T16" fmla="*/ 4 w 21"/>
                  <a:gd name="T17" fmla="*/ 9 h 21"/>
                  <a:gd name="T18" fmla="*/ 10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8" y="2"/>
                      <a:pt x="21" y="7"/>
                      <a:pt x="20" y="12"/>
                    </a:cubicBezTo>
                    <a:cubicBezTo>
                      <a:pt x="20" y="17"/>
                      <a:pt x="15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4"/>
                      <a:pt x="7" y="0"/>
                      <a:pt x="12" y="1"/>
                    </a:cubicBezTo>
                    <a:close/>
                    <a:moveTo>
                      <a:pt x="10" y="17"/>
                    </a:moveTo>
                    <a:cubicBezTo>
                      <a:pt x="13" y="17"/>
                      <a:pt x="17" y="15"/>
                      <a:pt x="17" y="11"/>
                    </a:cubicBezTo>
                    <a:cubicBezTo>
                      <a:pt x="18" y="8"/>
                      <a:pt x="15" y="5"/>
                      <a:pt x="12" y="4"/>
                    </a:cubicBezTo>
                    <a:cubicBezTo>
                      <a:pt x="8" y="4"/>
                      <a:pt x="5" y="6"/>
                      <a:pt x="4" y="9"/>
                    </a:cubicBezTo>
                    <a:cubicBezTo>
                      <a:pt x="4" y="13"/>
                      <a:pt x="6" y="16"/>
                      <a:pt x="1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3" name="Freeform 1460"/>
              <p:cNvSpPr>
                <a:spLocks noEditPoints="1"/>
              </p:cNvSpPr>
              <p:nvPr/>
            </p:nvSpPr>
            <p:spPr bwMode="auto">
              <a:xfrm>
                <a:off x="3579" y="2825"/>
                <a:ext cx="39" cy="39"/>
              </a:xfrm>
              <a:custGeom>
                <a:avLst/>
                <a:gdLst>
                  <a:gd name="T0" fmla="*/ 12 w 20"/>
                  <a:gd name="T1" fmla="*/ 0 h 20"/>
                  <a:gd name="T2" fmla="*/ 20 w 20"/>
                  <a:gd name="T3" fmla="*/ 12 h 20"/>
                  <a:gd name="T4" fmla="*/ 9 w 20"/>
                  <a:gd name="T5" fmla="*/ 20 h 20"/>
                  <a:gd name="T6" fmla="*/ 1 w 20"/>
                  <a:gd name="T7" fmla="*/ 9 h 20"/>
                  <a:gd name="T8" fmla="*/ 12 w 20"/>
                  <a:gd name="T9" fmla="*/ 0 h 20"/>
                  <a:gd name="T10" fmla="*/ 9 w 20"/>
                  <a:gd name="T11" fmla="*/ 16 h 20"/>
                  <a:gd name="T12" fmla="*/ 16 w 20"/>
                  <a:gd name="T13" fmla="*/ 11 h 20"/>
                  <a:gd name="T14" fmla="*/ 11 w 20"/>
                  <a:gd name="T15" fmla="*/ 4 h 20"/>
                  <a:gd name="T16" fmla="*/ 4 w 20"/>
                  <a:gd name="T17" fmla="*/ 9 h 20"/>
                  <a:gd name="T18" fmla="*/ 9 w 20"/>
                  <a:gd name="T1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2" y="0"/>
                    </a:moveTo>
                    <a:cubicBezTo>
                      <a:pt x="17" y="1"/>
                      <a:pt x="20" y="6"/>
                      <a:pt x="20" y="12"/>
                    </a:cubicBezTo>
                    <a:cubicBezTo>
                      <a:pt x="19" y="17"/>
                      <a:pt x="14" y="20"/>
                      <a:pt x="9" y="20"/>
                    </a:cubicBezTo>
                    <a:cubicBezTo>
                      <a:pt x="3" y="19"/>
                      <a:pt x="0" y="14"/>
                      <a:pt x="1" y="9"/>
                    </a:cubicBezTo>
                    <a:cubicBezTo>
                      <a:pt x="1" y="3"/>
                      <a:pt x="6" y="0"/>
                      <a:pt x="12" y="0"/>
                    </a:cubicBezTo>
                    <a:close/>
                    <a:moveTo>
                      <a:pt x="9" y="16"/>
                    </a:moveTo>
                    <a:cubicBezTo>
                      <a:pt x="13" y="17"/>
                      <a:pt x="16" y="15"/>
                      <a:pt x="16" y="11"/>
                    </a:cubicBezTo>
                    <a:cubicBezTo>
                      <a:pt x="17" y="8"/>
                      <a:pt x="15" y="4"/>
                      <a:pt x="11" y="4"/>
                    </a:cubicBezTo>
                    <a:cubicBezTo>
                      <a:pt x="8" y="3"/>
                      <a:pt x="4" y="6"/>
                      <a:pt x="4" y="9"/>
                    </a:cubicBezTo>
                    <a:cubicBezTo>
                      <a:pt x="3" y="13"/>
                      <a:pt x="6" y="16"/>
                      <a:pt x="9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4" name="Freeform 1461"/>
              <p:cNvSpPr>
                <a:spLocks noEditPoints="1"/>
              </p:cNvSpPr>
              <p:nvPr/>
            </p:nvSpPr>
            <p:spPr bwMode="auto">
              <a:xfrm>
                <a:off x="3599" y="2792"/>
                <a:ext cx="41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7 h 21"/>
                  <a:gd name="T12" fmla="*/ 17 w 21"/>
                  <a:gd name="T13" fmla="*/ 12 h 21"/>
                  <a:gd name="T14" fmla="*/ 11 w 21"/>
                  <a:gd name="T15" fmla="*/ 4 h 21"/>
                  <a:gd name="T16" fmla="*/ 4 w 21"/>
                  <a:gd name="T17" fmla="*/ 10 h 21"/>
                  <a:gd name="T18" fmla="*/ 9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7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4"/>
                      <a:pt x="7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8"/>
                      <a:pt x="16" y="15"/>
                      <a:pt x="17" y="12"/>
                    </a:cubicBezTo>
                    <a:cubicBezTo>
                      <a:pt x="17" y="8"/>
                      <a:pt x="15" y="5"/>
                      <a:pt x="11" y="4"/>
                    </a:cubicBezTo>
                    <a:cubicBezTo>
                      <a:pt x="8" y="4"/>
                      <a:pt x="4" y="6"/>
                      <a:pt x="4" y="10"/>
                    </a:cubicBezTo>
                    <a:cubicBezTo>
                      <a:pt x="3" y="13"/>
                      <a:pt x="6" y="16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5" name="Freeform 1462"/>
              <p:cNvSpPr>
                <a:spLocks noEditPoints="1"/>
              </p:cNvSpPr>
              <p:nvPr/>
            </p:nvSpPr>
            <p:spPr bwMode="auto">
              <a:xfrm>
                <a:off x="3614" y="2759"/>
                <a:ext cx="41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10 w 21"/>
                  <a:gd name="T11" fmla="*/ 17 h 21"/>
                  <a:gd name="T12" fmla="*/ 17 w 21"/>
                  <a:gd name="T13" fmla="*/ 11 h 21"/>
                  <a:gd name="T14" fmla="*/ 12 w 21"/>
                  <a:gd name="T15" fmla="*/ 4 h 21"/>
                  <a:gd name="T16" fmla="*/ 4 w 21"/>
                  <a:gd name="T17" fmla="*/ 9 h 21"/>
                  <a:gd name="T18" fmla="*/ 10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8" y="2"/>
                      <a:pt x="21" y="6"/>
                      <a:pt x="20" y="12"/>
                    </a:cubicBezTo>
                    <a:cubicBezTo>
                      <a:pt x="20" y="17"/>
                      <a:pt x="15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3"/>
                      <a:pt x="7" y="0"/>
                      <a:pt x="12" y="1"/>
                    </a:cubicBezTo>
                    <a:close/>
                    <a:moveTo>
                      <a:pt x="10" y="17"/>
                    </a:moveTo>
                    <a:cubicBezTo>
                      <a:pt x="13" y="17"/>
                      <a:pt x="17" y="15"/>
                      <a:pt x="17" y="11"/>
                    </a:cubicBezTo>
                    <a:cubicBezTo>
                      <a:pt x="18" y="8"/>
                      <a:pt x="15" y="4"/>
                      <a:pt x="12" y="4"/>
                    </a:cubicBezTo>
                    <a:cubicBezTo>
                      <a:pt x="8" y="3"/>
                      <a:pt x="5" y="6"/>
                      <a:pt x="4" y="9"/>
                    </a:cubicBezTo>
                    <a:cubicBezTo>
                      <a:pt x="4" y="13"/>
                      <a:pt x="6" y="16"/>
                      <a:pt x="1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6" name="Freeform 1463"/>
              <p:cNvSpPr>
                <a:spLocks noEditPoints="1"/>
              </p:cNvSpPr>
              <p:nvPr/>
            </p:nvSpPr>
            <p:spPr bwMode="auto">
              <a:xfrm>
                <a:off x="3632" y="2724"/>
                <a:ext cx="39" cy="41"/>
              </a:xfrm>
              <a:custGeom>
                <a:avLst/>
                <a:gdLst>
                  <a:gd name="T0" fmla="*/ 12 w 20"/>
                  <a:gd name="T1" fmla="*/ 1 h 21"/>
                  <a:gd name="T2" fmla="*/ 20 w 20"/>
                  <a:gd name="T3" fmla="*/ 12 h 21"/>
                  <a:gd name="T4" fmla="*/ 9 w 20"/>
                  <a:gd name="T5" fmla="*/ 20 h 21"/>
                  <a:gd name="T6" fmla="*/ 1 w 20"/>
                  <a:gd name="T7" fmla="*/ 9 h 21"/>
                  <a:gd name="T8" fmla="*/ 12 w 20"/>
                  <a:gd name="T9" fmla="*/ 1 h 21"/>
                  <a:gd name="T10" fmla="*/ 9 w 20"/>
                  <a:gd name="T11" fmla="*/ 17 h 21"/>
                  <a:gd name="T12" fmla="*/ 16 w 20"/>
                  <a:gd name="T13" fmla="*/ 12 h 21"/>
                  <a:gd name="T14" fmla="*/ 11 w 20"/>
                  <a:gd name="T15" fmla="*/ 4 h 21"/>
                  <a:gd name="T16" fmla="*/ 4 w 20"/>
                  <a:gd name="T17" fmla="*/ 10 h 21"/>
                  <a:gd name="T18" fmla="*/ 9 w 20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12" y="1"/>
                    </a:moveTo>
                    <a:cubicBezTo>
                      <a:pt x="17" y="2"/>
                      <a:pt x="20" y="7"/>
                      <a:pt x="20" y="12"/>
                    </a:cubicBezTo>
                    <a:cubicBezTo>
                      <a:pt x="19" y="18"/>
                      <a:pt x="14" y="21"/>
                      <a:pt x="9" y="20"/>
                    </a:cubicBezTo>
                    <a:cubicBezTo>
                      <a:pt x="3" y="19"/>
                      <a:pt x="0" y="14"/>
                      <a:pt x="1" y="9"/>
                    </a:cubicBezTo>
                    <a:cubicBezTo>
                      <a:pt x="1" y="4"/>
                      <a:pt x="6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8"/>
                      <a:pt x="16" y="15"/>
                      <a:pt x="16" y="12"/>
                    </a:cubicBezTo>
                    <a:cubicBezTo>
                      <a:pt x="17" y="8"/>
                      <a:pt x="15" y="5"/>
                      <a:pt x="11" y="4"/>
                    </a:cubicBezTo>
                    <a:cubicBezTo>
                      <a:pt x="8" y="4"/>
                      <a:pt x="4" y="6"/>
                      <a:pt x="4" y="10"/>
                    </a:cubicBezTo>
                    <a:cubicBezTo>
                      <a:pt x="3" y="13"/>
                      <a:pt x="6" y="17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7" name="Freeform 1464"/>
              <p:cNvSpPr>
                <a:spLocks noEditPoints="1"/>
              </p:cNvSpPr>
              <p:nvPr/>
            </p:nvSpPr>
            <p:spPr bwMode="auto">
              <a:xfrm>
                <a:off x="3643" y="2689"/>
                <a:ext cx="39" cy="41"/>
              </a:xfrm>
              <a:custGeom>
                <a:avLst/>
                <a:gdLst>
                  <a:gd name="T0" fmla="*/ 11 w 20"/>
                  <a:gd name="T1" fmla="*/ 1 h 21"/>
                  <a:gd name="T2" fmla="*/ 19 w 20"/>
                  <a:gd name="T3" fmla="*/ 12 h 21"/>
                  <a:gd name="T4" fmla="*/ 8 w 20"/>
                  <a:gd name="T5" fmla="*/ 20 h 21"/>
                  <a:gd name="T6" fmla="*/ 0 w 20"/>
                  <a:gd name="T7" fmla="*/ 9 h 21"/>
                  <a:gd name="T8" fmla="*/ 11 w 20"/>
                  <a:gd name="T9" fmla="*/ 1 h 21"/>
                  <a:gd name="T10" fmla="*/ 9 w 20"/>
                  <a:gd name="T11" fmla="*/ 17 h 21"/>
                  <a:gd name="T12" fmla="*/ 16 w 20"/>
                  <a:gd name="T13" fmla="*/ 11 h 21"/>
                  <a:gd name="T14" fmla="*/ 11 w 20"/>
                  <a:gd name="T15" fmla="*/ 4 h 21"/>
                  <a:gd name="T16" fmla="*/ 4 w 20"/>
                  <a:gd name="T17" fmla="*/ 9 h 21"/>
                  <a:gd name="T18" fmla="*/ 9 w 20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11" y="1"/>
                    </a:moveTo>
                    <a:cubicBezTo>
                      <a:pt x="17" y="2"/>
                      <a:pt x="20" y="7"/>
                      <a:pt x="19" y="12"/>
                    </a:cubicBezTo>
                    <a:cubicBezTo>
                      <a:pt x="19" y="17"/>
                      <a:pt x="14" y="21"/>
                      <a:pt x="8" y="20"/>
                    </a:cubicBezTo>
                    <a:cubicBezTo>
                      <a:pt x="3" y="19"/>
                      <a:pt x="0" y="14"/>
                      <a:pt x="0" y="9"/>
                    </a:cubicBezTo>
                    <a:cubicBezTo>
                      <a:pt x="1" y="4"/>
                      <a:pt x="6" y="0"/>
                      <a:pt x="11" y="1"/>
                    </a:cubicBezTo>
                    <a:close/>
                    <a:moveTo>
                      <a:pt x="9" y="17"/>
                    </a:moveTo>
                    <a:cubicBezTo>
                      <a:pt x="12" y="17"/>
                      <a:pt x="16" y="15"/>
                      <a:pt x="16" y="11"/>
                    </a:cubicBezTo>
                    <a:cubicBezTo>
                      <a:pt x="17" y="8"/>
                      <a:pt x="14" y="4"/>
                      <a:pt x="11" y="4"/>
                    </a:cubicBezTo>
                    <a:cubicBezTo>
                      <a:pt x="7" y="3"/>
                      <a:pt x="4" y="6"/>
                      <a:pt x="4" y="9"/>
                    </a:cubicBezTo>
                    <a:cubicBezTo>
                      <a:pt x="3" y="13"/>
                      <a:pt x="5" y="16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8" name="Freeform 1465"/>
              <p:cNvSpPr>
                <a:spLocks noEditPoints="1"/>
              </p:cNvSpPr>
              <p:nvPr/>
            </p:nvSpPr>
            <p:spPr bwMode="auto">
              <a:xfrm>
                <a:off x="3651" y="2652"/>
                <a:ext cx="41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7 h 21"/>
                  <a:gd name="T12" fmla="*/ 17 w 21"/>
                  <a:gd name="T13" fmla="*/ 12 h 21"/>
                  <a:gd name="T14" fmla="*/ 11 w 21"/>
                  <a:gd name="T15" fmla="*/ 4 h 21"/>
                  <a:gd name="T16" fmla="*/ 4 w 21"/>
                  <a:gd name="T17" fmla="*/ 10 h 21"/>
                  <a:gd name="T18" fmla="*/ 9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7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4"/>
                      <a:pt x="7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7"/>
                      <a:pt x="16" y="15"/>
                      <a:pt x="17" y="12"/>
                    </a:cubicBezTo>
                    <a:cubicBezTo>
                      <a:pt x="17" y="8"/>
                      <a:pt x="15" y="5"/>
                      <a:pt x="11" y="4"/>
                    </a:cubicBezTo>
                    <a:cubicBezTo>
                      <a:pt x="8" y="4"/>
                      <a:pt x="5" y="6"/>
                      <a:pt x="4" y="10"/>
                    </a:cubicBezTo>
                    <a:cubicBezTo>
                      <a:pt x="4" y="13"/>
                      <a:pt x="6" y="16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9" name="Freeform 1466"/>
              <p:cNvSpPr>
                <a:spLocks noEditPoints="1"/>
              </p:cNvSpPr>
              <p:nvPr/>
            </p:nvSpPr>
            <p:spPr bwMode="auto">
              <a:xfrm>
                <a:off x="3657" y="2615"/>
                <a:ext cx="39" cy="41"/>
              </a:xfrm>
              <a:custGeom>
                <a:avLst/>
                <a:gdLst>
                  <a:gd name="T0" fmla="*/ 11 w 20"/>
                  <a:gd name="T1" fmla="*/ 1 h 21"/>
                  <a:gd name="T2" fmla="*/ 19 w 20"/>
                  <a:gd name="T3" fmla="*/ 12 h 21"/>
                  <a:gd name="T4" fmla="*/ 8 w 20"/>
                  <a:gd name="T5" fmla="*/ 20 h 21"/>
                  <a:gd name="T6" fmla="*/ 0 w 20"/>
                  <a:gd name="T7" fmla="*/ 9 h 21"/>
                  <a:gd name="T8" fmla="*/ 11 w 20"/>
                  <a:gd name="T9" fmla="*/ 1 h 21"/>
                  <a:gd name="T10" fmla="*/ 9 w 20"/>
                  <a:gd name="T11" fmla="*/ 17 h 21"/>
                  <a:gd name="T12" fmla="*/ 16 w 20"/>
                  <a:gd name="T13" fmla="*/ 11 h 21"/>
                  <a:gd name="T14" fmla="*/ 11 w 20"/>
                  <a:gd name="T15" fmla="*/ 4 h 21"/>
                  <a:gd name="T16" fmla="*/ 4 w 20"/>
                  <a:gd name="T17" fmla="*/ 9 h 21"/>
                  <a:gd name="T18" fmla="*/ 9 w 20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11" y="1"/>
                    </a:moveTo>
                    <a:cubicBezTo>
                      <a:pt x="17" y="2"/>
                      <a:pt x="20" y="7"/>
                      <a:pt x="19" y="12"/>
                    </a:cubicBezTo>
                    <a:cubicBezTo>
                      <a:pt x="19" y="17"/>
                      <a:pt x="14" y="21"/>
                      <a:pt x="8" y="20"/>
                    </a:cubicBezTo>
                    <a:cubicBezTo>
                      <a:pt x="3" y="19"/>
                      <a:pt x="0" y="14"/>
                      <a:pt x="0" y="9"/>
                    </a:cubicBezTo>
                    <a:cubicBezTo>
                      <a:pt x="1" y="4"/>
                      <a:pt x="6" y="0"/>
                      <a:pt x="11" y="1"/>
                    </a:cubicBezTo>
                    <a:close/>
                    <a:moveTo>
                      <a:pt x="9" y="17"/>
                    </a:moveTo>
                    <a:cubicBezTo>
                      <a:pt x="12" y="17"/>
                      <a:pt x="16" y="15"/>
                      <a:pt x="16" y="11"/>
                    </a:cubicBezTo>
                    <a:cubicBezTo>
                      <a:pt x="17" y="8"/>
                      <a:pt x="14" y="5"/>
                      <a:pt x="11" y="4"/>
                    </a:cubicBezTo>
                    <a:cubicBezTo>
                      <a:pt x="7" y="3"/>
                      <a:pt x="4" y="6"/>
                      <a:pt x="4" y="9"/>
                    </a:cubicBezTo>
                    <a:cubicBezTo>
                      <a:pt x="3" y="13"/>
                      <a:pt x="5" y="16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0" name="Freeform 1467"/>
              <p:cNvSpPr>
                <a:spLocks noEditPoints="1"/>
              </p:cNvSpPr>
              <p:nvPr/>
            </p:nvSpPr>
            <p:spPr bwMode="auto">
              <a:xfrm>
                <a:off x="3653" y="2579"/>
                <a:ext cx="41" cy="38"/>
              </a:xfrm>
              <a:custGeom>
                <a:avLst/>
                <a:gdLst>
                  <a:gd name="T0" fmla="*/ 12 w 21"/>
                  <a:gd name="T1" fmla="*/ 0 h 20"/>
                  <a:gd name="T2" fmla="*/ 20 w 21"/>
                  <a:gd name="T3" fmla="*/ 12 h 20"/>
                  <a:gd name="T4" fmla="*/ 9 w 21"/>
                  <a:gd name="T5" fmla="*/ 20 h 20"/>
                  <a:gd name="T6" fmla="*/ 1 w 21"/>
                  <a:gd name="T7" fmla="*/ 9 h 20"/>
                  <a:gd name="T8" fmla="*/ 12 w 21"/>
                  <a:gd name="T9" fmla="*/ 0 h 20"/>
                  <a:gd name="T10" fmla="*/ 10 w 21"/>
                  <a:gd name="T11" fmla="*/ 16 h 20"/>
                  <a:gd name="T12" fmla="*/ 17 w 21"/>
                  <a:gd name="T13" fmla="*/ 11 h 20"/>
                  <a:gd name="T14" fmla="*/ 12 w 21"/>
                  <a:gd name="T15" fmla="*/ 4 h 20"/>
                  <a:gd name="T16" fmla="*/ 4 w 21"/>
                  <a:gd name="T17" fmla="*/ 9 h 20"/>
                  <a:gd name="T18" fmla="*/ 10 w 21"/>
                  <a:gd name="T1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12" y="0"/>
                    </a:moveTo>
                    <a:cubicBezTo>
                      <a:pt x="18" y="1"/>
                      <a:pt x="21" y="6"/>
                      <a:pt x="20" y="12"/>
                    </a:cubicBezTo>
                    <a:cubicBezTo>
                      <a:pt x="19" y="17"/>
                      <a:pt x="15" y="20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3"/>
                      <a:pt x="7" y="0"/>
                      <a:pt x="12" y="0"/>
                    </a:cubicBezTo>
                    <a:close/>
                    <a:moveTo>
                      <a:pt x="10" y="16"/>
                    </a:moveTo>
                    <a:cubicBezTo>
                      <a:pt x="13" y="17"/>
                      <a:pt x="17" y="15"/>
                      <a:pt x="17" y="11"/>
                    </a:cubicBezTo>
                    <a:cubicBezTo>
                      <a:pt x="18" y="8"/>
                      <a:pt x="15" y="4"/>
                      <a:pt x="12" y="4"/>
                    </a:cubicBezTo>
                    <a:cubicBezTo>
                      <a:pt x="8" y="3"/>
                      <a:pt x="5" y="6"/>
                      <a:pt x="4" y="9"/>
                    </a:cubicBezTo>
                    <a:cubicBezTo>
                      <a:pt x="4" y="13"/>
                      <a:pt x="6" y="16"/>
                      <a:pt x="1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1" name="Freeform 1468"/>
              <p:cNvSpPr>
                <a:spLocks noEditPoints="1"/>
              </p:cNvSpPr>
              <p:nvPr/>
            </p:nvSpPr>
            <p:spPr bwMode="auto">
              <a:xfrm>
                <a:off x="3645" y="2542"/>
                <a:ext cx="41" cy="40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7 h 21"/>
                  <a:gd name="T12" fmla="*/ 17 w 21"/>
                  <a:gd name="T13" fmla="*/ 11 h 21"/>
                  <a:gd name="T14" fmla="*/ 11 w 21"/>
                  <a:gd name="T15" fmla="*/ 4 h 21"/>
                  <a:gd name="T16" fmla="*/ 4 w 21"/>
                  <a:gd name="T17" fmla="*/ 9 h 21"/>
                  <a:gd name="T18" fmla="*/ 9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6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3"/>
                      <a:pt x="7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7"/>
                      <a:pt x="16" y="15"/>
                      <a:pt x="17" y="11"/>
                    </a:cubicBezTo>
                    <a:cubicBezTo>
                      <a:pt x="17" y="8"/>
                      <a:pt x="15" y="4"/>
                      <a:pt x="11" y="4"/>
                    </a:cubicBezTo>
                    <a:cubicBezTo>
                      <a:pt x="8" y="3"/>
                      <a:pt x="5" y="6"/>
                      <a:pt x="4" y="9"/>
                    </a:cubicBezTo>
                    <a:cubicBezTo>
                      <a:pt x="3" y="13"/>
                      <a:pt x="6" y="16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2" name="Freeform 1469"/>
              <p:cNvSpPr>
                <a:spLocks noEditPoints="1"/>
              </p:cNvSpPr>
              <p:nvPr/>
            </p:nvSpPr>
            <p:spPr bwMode="auto">
              <a:xfrm>
                <a:off x="3630" y="2507"/>
                <a:ext cx="41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7 h 21"/>
                  <a:gd name="T12" fmla="*/ 17 w 21"/>
                  <a:gd name="T13" fmla="*/ 12 h 21"/>
                  <a:gd name="T14" fmla="*/ 11 w 21"/>
                  <a:gd name="T15" fmla="*/ 4 h 21"/>
                  <a:gd name="T16" fmla="*/ 4 w 21"/>
                  <a:gd name="T17" fmla="*/ 10 h 21"/>
                  <a:gd name="T18" fmla="*/ 9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7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4"/>
                      <a:pt x="7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8"/>
                      <a:pt x="16" y="15"/>
                      <a:pt x="17" y="12"/>
                    </a:cubicBezTo>
                    <a:cubicBezTo>
                      <a:pt x="17" y="8"/>
                      <a:pt x="15" y="5"/>
                      <a:pt x="11" y="4"/>
                    </a:cubicBezTo>
                    <a:cubicBezTo>
                      <a:pt x="8" y="4"/>
                      <a:pt x="5" y="6"/>
                      <a:pt x="4" y="10"/>
                    </a:cubicBezTo>
                    <a:cubicBezTo>
                      <a:pt x="3" y="13"/>
                      <a:pt x="6" y="16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3" name="Freeform 1470"/>
              <p:cNvSpPr>
                <a:spLocks noEditPoints="1"/>
              </p:cNvSpPr>
              <p:nvPr/>
            </p:nvSpPr>
            <p:spPr bwMode="auto">
              <a:xfrm>
                <a:off x="3609" y="2478"/>
                <a:ext cx="40" cy="38"/>
              </a:xfrm>
              <a:custGeom>
                <a:avLst/>
                <a:gdLst>
                  <a:gd name="T0" fmla="*/ 12 w 21"/>
                  <a:gd name="T1" fmla="*/ 0 h 20"/>
                  <a:gd name="T2" fmla="*/ 20 w 21"/>
                  <a:gd name="T3" fmla="*/ 11 h 20"/>
                  <a:gd name="T4" fmla="*/ 9 w 21"/>
                  <a:gd name="T5" fmla="*/ 19 h 20"/>
                  <a:gd name="T6" fmla="*/ 1 w 21"/>
                  <a:gd name="T7" fmla="*/ 8 h 20"/>
                  <a:gd name="T8" fmla="*/ 12 w 21"/>
                  <a:gd name="T9" fmla="*/ 0 h 20"/>
                  <a:gd name="T10" fmla="*/ 9 w 21"/>
                  <a:gd name="T11" fmla="*/ 16 h 20"/>
                  <a:gd name="T12" fmla="*/ 17 w 21"/>
                  <a:gd name="T13" fmla="*/ 11 h 20"/>
                  <a:gd name="T14" fmla="*/ 11 w 21"/>
                  <a:gd name="T15" fmla="*/ 4 h 20"/>
                  <a:gd name="T16" fmla="*/ 4 w 21"/>
                  <a:gd name="T17" fmla="*/ 9 h 20"/>
                  <a:gd name="T18" fmla="*/ 9 w 21"/>
                  <a:gd name="T1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12" y="0"/>
                    </a:moveTo>
                    <a:cubicBezTo>
                      <a:pt x="17" y="1"/>
                      <a:pt x="21" y="6"/>
                      <a:pt x="20" y="11"/>
                    </a:cubicBezTo>
                    <a:cubicBezTo>
                      <a:pt x="19" y="17"/>
                      <a:pt x="14" y="20"/>
                      <a:pt x="9" y="19"/>
                    </a:cubicBezTo>
                    <a:cubicBezTo>
                      <a:pt x="3" y="19"/>
                      <a:pt x="0" y="14"/>
                      <a:pt x="1" y="8"/>
                    </a:cubicBezTo>
                    <a:cubicBezTo>
                      <a:pt x="1" y="3"/>
                      <a:pt x="6" y="0"/>
                      <a:pt x="12" y="0"/>
                    </a:cubicBezTo>
                    <a:close/>
                    <a:moveTo>
                      <a:pt x="9" y="16"/>
                    </a:moveTo>
                    <a:cubicBezTo>
                      <a:pt x="13" y="17"/>
                      <a:pt x="16" y="14"/>
                      <a:pt x="17" y="11"/>
                    </a:cubicBezTo>
                    <a:cubicBezTo>
                      <a:pt x="17" y="7"/>
                      <a:pt x="15" y="4"/>
                      <a:pt x="11" y="4"/>
                    </a:cubicBezTo>
                    <a:cubicBezTo>
                      <a:pt x="8" y="3"/>
                      <a:pt x="4" y="5"/>
                      <a:pt x="4" y="9"/>
                    </a:cubicBezTo>
                    <a:cubicBezTo>
                      <a:pt x="3" y="12"/>
                      <a:pt x="6" y="16"/>
                      <a:pt x="9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4" name="Freeform 1471"/>
              <p:cNvSpPr>
                <a:spLocks noEditPoints="1"/>
              </p:cNvSpPr>
              <p:nvPr/>
            </p:nvSpPr>
            <p:spPr bwMode="auto">
              <a:xfrm>
                <a:off x="3581" y="2451"/>
                <a:ext cx="39" cy="40"/>
              </a:xfrm>
              <a:custGeom>
                <a:avLst/>
                <a:gdLst>
                  <a:gd name="T0" fmla="*/ 12 w 20"/>
                  <a:gd name="T1" fmla="*/ 1 h 21"/>
                  <a:gd name="T2" fmla="*/ 20 w 20"/>
                  <a:gd name="T3" fmla="*/ 12 h 21"/>
                  <a:gd name="T4" fmla="*/ 9 w 20"/>
                  <a:gd name="T5" fmla="*/ 20 h 21"/>
                  <a:gd name="T6" fmla="*/ 0 w 20"/>
                  <a:gd name="T7" fmla="*/ 9 h 21"/>
                  <a:gd name="T8" fmla="*/ 12 w 20"/>
                  <a:gd name="T9" fmla="*/ 1 h 21"/>
                  <a:gd name="T10" fmla="*/ 9 w 20"/>
                  <a:gd name="T11" fmla="*/ 17 h 21"/>
                  <a:gd name="T12" fmla="*/ 16 w 20"/>
                  <a:gd name="T13" fmla="*/ 12 h 21"/>
                  <a:gd name="T14" fmla="*/ 11 w 20"/>
                  <a:gd name="T15" fmla="*/ 4 h 21"/>
                  <a:gd name="T16" fmla="*/ 4 w 20"/>
                  <a:gd name="T17" fmla="*/ 10 h 21"/>
                  <a:gd name="T18" fmla="*/ 9 w 20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12" y="1"/>
                    </a:moveTo>
                    <a:cubicBezTo>
                      <a:pt x="17" y="2"/>
                      <a:pt x="20" y="7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3" y="19"/>
                      <a:pt x="0" y="14"/>
                      <a:pt x="0" y="9"/>
                    </a:cubicBezTo>
                    <a:cubicBezTo>
                      <a:pt x="1" y="4"/>
                      <a:pt x="6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8"/>
                      <a:pt x="16" y="15"/>
                      <a:pt x="16" y="12"/>
                    </a:cubicBezTo>
                    <a:cubicBezTo>
                      <a:pt x="17" y="8"/>
                      <a:pt x="15" y="5"/>
                      <a:pt x="11" y="4"/>
                    </a:cubicBezTo>
                    <a:cubicBezTo>
                      <a:pt x="8" y="4"/>
                      <a:pt x="4" y="6"/>
                      <a:pt x="4" y="10"/>
                    </a:cubicBezTo>
                    <a:cubicBezTo>
                      <a:pt x="3" y="13"/>
                      <a:pt x="6" y="17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5" name="Freeform 1472"/>
              <p:cNvSpPr>
                <a:spLocks noEditPoints="1"/>
              </p:cNvSpPr>
              <p:nvPr/>
            </p:nvSpPr>
            <p:spPr bwMode="auto">
              <a:xfrm>
                <a:off x="3550" y="2429"/>
                <a:ext cx="41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7 h 21"/>
                  <a:gd name="T12" fmla="*/ 16 w 21"/>
                  <a:gd name="T13" fmla="*/ 12 h 21"/>
                  <a:gd name="T14" fmla="*/ 11 w 21"/>
                  <a:gd name="T15" fmla="*/ 4 h 21"/>
                  <a:gd name="T16" fmla="*/ 4 w 21"/>
                  <a:gd name="T17" fmla="*/ 10 h 21"/>
                  <a:gd name="T18" fmla="*/ 9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7"/>
                      <a:pt x="20" y="12"/>
                    </a:cubicBezTo>
                    <a:cubicBezTo>
                      <a:pt x="19" y="18"/>
                      <a:pt x="14" y="21"/>
                      <a:pt x="9" y="20"/>
                    </a:cubicBezTo>
                    <a:cubicBezTo>
                      <a:pt x="3" y="19"/>
                      <a:pt x="0" y="15"/>
                      <a:pt x="1" y="9"/>
                    </a:cubicBezTo>
                    <a:cubicBezTo>
                      <a:pt x="1" y="4"/>
                      <a:pt x="6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8"/>
                      <a:pt x="16" y="15"/>
                      <a:pt x="16" y="12"/>
                    </a:cubicBezTo>
                    <a:cubicBezTo>
                      <a:pt x="17" y="8"/>
                      <a:pt x="15" y="5"/>
                      <a:pt x="11" y="4"/>
                    </a:cubicBezTo>
                    <a:cubicBezTo>
                      <a:pt x="8" y="4"/>
                      <a:pt x="4" y="6"/>
                      <a:pt x="4" y="10"/>
                    </a:cubicBezTo>
                    <a:cubicBezTo>
                      <a:pt x="3" y="13"/>
                      <a:pt x="6" y="17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6" name="Freeform 1473"/>
              <p:cNvSpPr>
                <a:spLocks noEditPoints="1"/>
              </p:cNvSpPr>
              <p:nvPr/>
            </p:nvSpPr>
            <p:spPr bwMode="auto">
              <a:xfrm>
                <a:off x="3515" y="2414"/>
                <a:ext cx="41" cy="40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10 w 21"/>
                  <a:gd name="T11" fmla="*/ 17 h 21"/>
                  <a:gd name="T12" fmla="*/ 17 w 21"/>
                  <a:gd name="T13" fmla="*/ 12 h 21"/>
                  <a:gd name="T14" fmla="*/ 12 w 21"/>
                  <a:gd name="T15" fmla="*/ 4 h 21"/>
                  <a:gd name="T16" fmla="*/ 4 w 21"/>
                  <a:gd name="T17" fmla="*/ 10 h 21"/>
                  <a:gd name="T18" fmla="*/ 10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7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4"/>
                      <a:pt x="7" y="0"/>
                      <a:pt x="12" y="1"/>
                    </a:cubicBezTo>
                    <a:close/>
                    <a:moveTo>
                      <a:pt x="10" y="17"/>
                    </a:moveTo>
                    <a:cubicBezTo>
                      <a:pt x="13" y="17"/>
                      <a:pt x="16" y="15"/>
                      <a:pt x="17" y="12"/>
                    </a:cubicBezTo>
                    <a:cubicBezTo>
                      <a:pt x="18" y="8"/>
                      <a:pt x="15" y="5"/>
                      <a:pt x="12" y="4"/>
                    </a:cubicBezTo>
                    <a:cubicBezTo>
                      <a:pt x="8" y="4"/>
                      <a:pt x="5" y="6"/>
                      <a:pt x="4" y="10"/>
                    </a:cubicBezTo>
                    <a:cubicBezTo>
                      <a:pt x="4" y="13"/>
                      <a:pt x="6" y="16"/>
                      <a:pt x="1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7" name="Freeform 1474"/>
              <p:cNvSpPr>
                <a:spLocks noEditPoints="1"/>
              </p:cNvSpPr>
              <p:nvPr/>
            </p:nvSpPr>
            <p:spPr bwMode="auto">
              <a:xfrm>
                <a:off x="3808" y="3003"/>
                <a:ext cx="39" cy="39"/>
              </a:xfrm>
              <a:custGeom>
                <a:avLst/>
                <a:gdLst>
                  <a:gd name="T0" fmla="*/ 12 w 20"/>
                  <a:gd name="T1" fmla="*/ 0 h 20"/>
                  <a:gd name="T2" fmla="*/ 20 w 20"/>
                  <a:gd name="T3" fmla="*/ 12 h 20"/>
                  <a:gd name="T4" fmla="*/ 9 w 20"/>
                  <a:gd name="T5" fmla="*/ 20 h 20"/>
                  <a:gd name="T6" fmla="*/ 1 w 20"/>
                  <a:gd name="T7" fmla="*/ 9 h 20"/>
                  <a:gd name="T8" fmla="*/ 12 w 20"/>
                  <a:gd name="T9" fmla="*/ 0 h 20"/>
                  <a:gd name="T10" fmla="*/ 9 w 20"/>
                  <a:gd name="T11" fmla="*/ 16 h 20"/>
                  <a:gd name="T12" fmla="*/ 16 w 20"/>
                  <a:gd name="T13" fmla="*/ 11 h 20"/>
                  <a:gd name="T14" fmla="*/ 11 w 20"/>
                  <a:gd name="T15" fmla="*/ 4 h 20"/>
                  <a:gd name="T16" fmla="*/ 4 w 20"/>
                  <a:gd name="T17" fmla="*/ 9 h 20"/>
                  <a:gd name="T18" fmla="*/ 9 w 20"/>
                  <a:gd name="T1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2" y="0"/>
                    </a:moveTo>
                    <a:cubicBezTo>
                      <a:pt x="17" y="1"/>
                      <a:pt x="20" y="6"/>
                      <a:pt x="20" y="12"/>
                    </a:cubicBezTo>
                    <a:cubicBezTo>
                      <a:pt x="19" y="17"/>
                      <a:pt x="14" y="20"/>
                      <a:pt x="9" y="20"/>
                    </a:cubicBezTo>
                    <a:cubicBezTo>
                      <a:pt x="3" y="19"/>
                      <a:pt x="0" y="14"/>
                      <a:pt x="1" y="9"/>
                    </a:cubicBezTo>
                    <a:cubicBezTo>
                      <a:pt x="1" y="3"/>
                      <a:pt x="6" y="0"/>
                      <a:pt x="12" y="0"/>
                    </a:cubicBezTo>
                    <a:close/>
                    <a:moveTo>
                      <a:pt x="9" y="16"/>
                    </a:moveTo>
                    <a:cubicBezTo>
                      <a:pt x="13" y="17"/>
                      <a:pt x="16" y="15"/>
                      <a:pt x="16" y="11"/>
                    </a:cubicBezTo>
                    <a:cubicBezTo>
                      <a:pt x="17" y="8"/>
                      <a:pt x="15" y="4"/>
                      <a:pt x="11" y="4"/>
                    </a:cubicBezTo>
                    <a:cubicBezTo>
                      <a:pt x="8" y="3"/>
                      <a:pt x="4" y="6"/>
                      <a:pt x="4" y="9"/>
                    </a:cubicBezTo>
                    <a:cubicBezTo>
                      <a:pt x="3" y="13"/>
                      <a:pt x="6" y="16"/>
                      <a:pt x="9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8" name="Freeform 1475"/>
              <p:cNvSpPr>
                <a:spLocks noEditPoints="1"/>
              </p:cNvSpPr>
              <p:nvPr/>
            </p:nvSpPr>
            <p:spPr bwMode="auto">
              <a:xfrm>
                <a:off x="3777" y="2982"/>
                <a:ext cx="39" cy="41"/>
              </a:xfrm>
              <a:custGeom>
                <a:avLst/>
                <a:gdLst>
                  <a:gd name="T0" fmla="*/ 12 w 20"/>
                  <a:gd name="T1" fmla="*/ 1 h 21"/>
                  <a:gd name="T2" fmla="*/ 20 w 20"/>
                  <a:gd name="T3" fmla="*/ 12 h 21"/>
                  <a:gd name="T4" fmla="*/ 9 w 20"/>
                  <a:gd name="T5" fmla="*/ 20 h 21"/>
                  <a:gd name="T6" fmla="*/ 1 w 20"/>
                  <a:gd name="T7" fmla="*/ 9 h 21"/>
                  <a:gd name="T8" fmla="*/ 12 w 20"/>
                  <a:gd name="T9" fmla="*/ 1 h 21"/>
                  <a:gd name="T10" fmla="*/ 9 w 20"/>
                  <a:gd name="T11" fmla="*/ 16 h 21"/>
                  <a:gd name="T12" fmla="*/ 16 w 20"/>
                  <a:gd name="T13" fmla="*/ 11 h 21"/>
                  <a:gd name="T14" fmla="*/ 11 w 20"/>
                  <a:gd name="T15" fmla="*/ 4 h 21"/>
                  <a:gd name="T16" fmla="*/ 4 w 20"/>
                  <a:gd name="T17" fmla="*/ 9 h 21"/>
                  <a:gd name="T18" fmla="*/ 9 w 20"/>
                  <a:gd name="T19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12" y="1"/>
                    </a:moveTo>
                    <a:cubicBezTo>
                      <a:pt x="17" y="1"/>
                      <a:pt x="20" y="6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3" y="19"/>
                      <a:pt x="0" y="14"/>
                      <a:pt x="1" y="9"/>
                    </a:cubicBezTo>
                    <a:cubicBezTo>
                      <a:pt x="1" y="3"/>
                      <a:pt x="6" y="0"/>
                      <a:pt x="12" y="1"/>
                    </a:cubicBezTo>
                    <a:close/>
                    <a:moveTo>
                      <a:pt x="9" y="16"/>
                    </a:moveTo>
                    <a:cubicBezTo>
                      <a:pt x="13" y="17"/>
                      <a:pt x="16" y="15"/>
                      <a:pt x="16" y="11"/>
                    </a:cubicBezTo>
                    <a:cubicBezTo>
                      <a:pt x="17" y="8"/>
                      <a:pt x="15" y="4"/>
                      <a:pt x="11" y="4"/>
                    </a:cubicBezTo>
                    <a:cubicBezTo>
                      <a:pt x="8" y="3"/>
                      <a:pt x="4" y="6"/>
                      <a:pt x="4" y="9"/>
                    </a:cubicBezTo>
                    <a:cubicBezTo>
                      <a:pt x="3" y="13"/>
                      <a:pt x="6" y="16"/>
                      <a:pt x="9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9" name="Freeform 1476"/>
              <p:cNvSpPr>
                <a:spLocks noEditPoints="1"/>
              </p:cNvSpPr>
              <p:nvPr/>
            </p:nvSpPr>
            <p:spPr bwMode="auto">
              <a:xfrm>
                <a:off x="3746" y="2961"/>
                <a:ext cx="41" cy="40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7 h 21"/>
                  <a:gd name="T12" fmla="*/ 16 w 21"/>
                  <a:gd name="T13" fmla="*/ 11 h 21"/>
                  <a:gd name="T14" fmla="*/ 11 w 21"/>
                  <a:gd name="T15" fmla="*/ 4 h 21"/>
                  <a:gd name="T16" fmla="*/ 4 w 21"/>
                  <a:gd name="T17" fmla="*/ 9 h 21"/>
                  <a:gd name="T18" fmla="*/ 9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1"/>
                      <a:pt x="21" y="6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3" y="19"/>
                      <a:pt x="0" y="14"/>
                      <a:pt x="1" y="9"/>
                    </a:cubicBezTo>
                    <a:cubicBezTo>
                      <a:pt x="1" y="3"/>
                      <a:pt x="6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7"/>
                      <a:pt x="16" y="15"/>
                      <a:pt x="16" y="11"/>
                    </a:cubicBezTo>
                    <a:cubicBezTo>
                      <a:pt x="17" y="8"/>
                      <a:pt x="15" y="4"/>
                      <a:pt x="11" y="4"/>
                    </a:cubicBezTo>
                    <a:cubicBezTo>
                      <a:pt x="8" y="3"/>
                      <a:pt x="4" y="6"/>
                      <a:pt x="4" y="9"/>
                    </a:cubicBezTo>
                    <a:cubicBezTo>
                      <a:pt x="3" y="13"/>
                      <a:pt x="6" y="16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0" name="Freeform 1477"/>
              <p:cNvSpPr>
                <a:spLocks noEditPoints="1"/>
              </p:cNvSpPr>
              <p:nvPr/>
            </p:nvSpPr>
            <p:spPr bwMode="auto">
              <a:xfrm>
                <a:off x="3715" y="2939"/>
                <a:ext cx="41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7 h 21"/>
                  <a:gd name="T12" fmla="*/ 17 w 21"/>
                  <a:gd name="T13" fmla="*/ 11 h 21"/>
                  <a:gd name="T14" fmla="*/ 11 w 21"/>
                  <a:gd name="T15" fmla="*/ 4 h 21"/>
                  <a:gd name="T16" fmla="*/ 4 w 21"/>
                  <a:gd name="T17" fmla="*/ 9 h 21"/>
                  <a:gd name="T18" fmla="*/ 9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7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3" y="19"/>
                      <a:pt x="0" y="14"/>
                      <a:pt x="1" y="9"/>
                    </a:cubicBezTo>
                    <a:cubicBezTo>
                      <a:pt x="1" y="3"/>
                      <a:pt x="6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7"/>
                      <a:pt x="16" y="15"/>
                      <a:pt x="17" y="11"/>
                    </a:cubicBezTo>
                    <a:cubicBezTo>
                      <a:pt x="17" y="8"/>
                      <a:pt x="15" y="4"/>
                      <a:pt x="11" y="4"/>
                    </a:cubicBezTo>
                    <a:cubicBezTo>
                      <a:pt x="8" y="3"/>
                      <a:pt x="4" y="6"/>
                      <a:pt x="4" y="9"/>
                    </a:cubicBezTo>
                    <a:cubicBezTo>
                      <a:pt x="3" y="13"/>
                      <a:pt x="6" y="16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1" name="Freeform 1478"/>
              <p:cNvSpPr>
                <a:spLocks noEditPoints="1"/>
              </p:cNvSpPr>
              <p:nvPr/>
            </p:nvSpPr>
            <p:spPr bwMode="auto">
              <a:xfrm>
                <a:off x="3688" y="2912"/>
                <a:ext cx="41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7 h 21"/>
                  <a:gd name="T12" fmla="*/ 17 w 21"/>
                  <a:gd name="T13" fmla="*/ 12 h 21"/>
                  <a:gd name="T14" fmla="*/ 11 w 21"/>
                  <a:gd name="T15" fmla="*/ 5 h 21"/>
                  <a:gd name="T16" fmla="*/ 4 w 21"/>
                  <a:gd name="T17" fmla="*/ 10 h 21"/>
                  <a:gd name="T18" fmla="*/ 9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7"/>
                      <a:pt x="20" y="12"/>
                    </a:cubicBezTo>
                    <a:cubicBezTo>
                      <a:pt x="19" y="18"/>
                      <a:pt x="14" y="21"/>
                      <a:pt x="9" y="20"/>
                    </a:cubicBezTo>
                    <a:cubicBezTo>
                      <a:pt x="4" y="20"/>
                      <a:pt x="0" y="15"/>
                      <a:pt x="1" y="9"/>
                    </a:cubicBezTo>
                    <a:cubicBezTo>
                      <a:pt x="2" y="4"/>
                      <a:pt x="7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8"/>
                      <a:pt x="16" y="15"/>
                      <a:pt x="17" y="12"/>
                    </a:cubicBezTo>
                    <a:cubicBezTo>
                      <a:pt x="17" y="8"/>
                      <a:pt x="15" y="5"/>
                      <a:pt x="11" y="5"/>
                    </a:cubicBezTo>
                    <a:cubicBezTo>
                      <a:pt x="8" y="4"/>
                      <a:pt x="5" y="6"/>
                      <a:pt x="4" y="10"/>
                    </a:cubicBezTo>
                    <a:cubicBezTo>
                      <a:pt x="3" y="13"/>
                      <a:pt x="6" y="17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2" name="Freeform 1479"/>
              <p:cNvSpPr>
                <a:spLocks noEditPoints="1"/>
              </p:cNvSpPr>
              <p:nvPr/>
            </p:nvSpPr>
            <p:spPr bwMode="auto">
              <a:xfrm>
                <a:off x="3665" y="2885"/>
                <a:ext cx="41" cy="39"/>
              </a:xfrm>
              <a:custGeom>
                <a:avLst/>
                <a:gdLst>
                  <a:gd name="T0" fmla="*/ 12 w 21"/>
                  <a:gd name="T1" fmla="*/ 0 h 20"/>
                  <a:gd name="T2" fmla="*/ 20 w 21"/>
                  <a:gd name="T3" fmla="*/ 11 h 20"/>
                  <a:gd name="T4" fmla="*/ 9 w 21"/>
                  <a:gd name="T5" fmla="*/ 19 h 20"/>
                  <a:gd name="T6" fmla="*/ 1 w 21"/>
                  <a:gd name="T7" fmla="*/ 8 h 20"/>
                  <a:gd name="T8" fmla="*/ 12 w 21"/>
                  <a:gd name="T9" fmla="*/ 0 h 20"/>
                  <a:gd name="T10" fmla="*/ 9 w 21"/>
                  <a:gd name="T11" fmla="*/ 16 h 20"/>
                  <a:gd name="T12" fmla="*/ 17 w 21"/>
                  <a:gd name="T13" fmla="*/ 11 h 20"/>
                  <a:gd name="T14" fmla="*/ 11 w 21"/>
                  <a:gd name="T15" fmla="*/ 4 h 20"/>
                  <a:gd name="T16" fmla="*/ 4 w 21"/>
                  <a:gd name="T17" fmla="*/ 9 h 20"/>
                  <a:gd name="T18" fmla="*/ 9 w 21"/>
                  <a:gd name="T1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12" y="0"/>
                    </a:moveTo>
                    <a:cubicBezTo>
                      <a:pt x="17" y="1"/>
                      <a:pt x="21" y="6"/>
                      <a:pt x="20" y="11"/>
                    </a:cubicBezTo>
                    <a:cubicBezTo>
                      <a:pt x="19" y="17"/>
                      <a:pt x="14" y="20"/>
                      <a:pt x="9" y="19"/>
                    </a:cubicBezTo>
                    <a:cubicBezTo>
                      <a:pt x="3" y="19"/>
                      <a:pt x="0" y="14"/>
                      <a:pt x="1" y="8"/>
                    </a:cubicBezTo>
                    <a:cubicBezTo>
                      <a:pt x="1" y="3"/>
                      <a:pt x="6" y="0"/>
                      <a:pt x="12" y="0"/>
                    </a:cubicBezTo>
                    <a:close/>
                    <a:moveTo>
                      <a:pt x="9" y="16"/>
                    </a:moveTo>
                    <a:cubicBezTo>
                      <a:pt x="13" y="17"/>
                      <a:pt x="16" y="14"/>
                      <a:pt x="17" y="11"/>
                    </a:cubicBezTo>
                    <a:cubicBezTo>
                      <a:pt x="17" y="7"/>
                      <a:pt x="15" y="4"/>
                      <a:pt x="11" y="4"/>
                    </a:cubicBezTo>
                    <a:cubicBezTo>
                      <a:pt x="8" y="3"/>
                      <a:pt x="4" y="5"/>
                      <a:pt x="4" y="9"/>
                    </a:cubicBezTo>
                    <a:cubicBezTo>
                      <a:pt x="3" y="12"/>
                      <a:pt x="6" y="16"/>
                      <a:pt x="9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3" name="Freeform 1480"/>
              <p:cNvSpPr>
                <a:spLocks noEditPoints="1"/>
              </p:cNvSpPr>
              <p:nvPr/>
            </p:nvSpPr>
            <p:spPr bwMode="auto">
              <a:xfrm>
                <a:off x="3642" y="2856"/>
                <a:ext cx="38" cy="39"/>
              </a:xfrm>
              <a:custGeom>
                <a:avLst/>
                <a:gdLst>
                  <a:gd name="T0" fmla="*/ 11 w 20"/>
                  <a:gd name="T1" fmla="*/ 0 h 20"/>
                  <a:gd name="T2" fmla="*/ 19 w 20"/>
                  <a:gd name="T3" fmla="*/ 11 h 20"/>
                  <a:gd name="T4" fmla="*/ 8 w 20"/>
                  <a:gd name="T5" fmla="*/ 19 h 20"/>
                  <a:gd name="T6" fmla="*/ 0 w 20"/>
                  <a:gd name="T7" fmla="*/ 8 h 20"/>
                  <a:gd name="T8" fmla="*/ 11 w 20"/>
                  <a:gd name="T9" fmla="*/ 0 h 20"/>
                  <a:gd name="T10" fmla="*/ 9 w 20"/>
                  <a:gd name="T11" fmla="*/ 16 h 20"/>
                  <a:gd name="T12" fmla="*/ 16 w 20"/>
                  <a:gd name="T13" fmla="*/ 11 h 20"/>
                  <a:gd name="T14" fmla="*/ 11 w 20"/>
                  <a:gd name="T15" fmla="*/ 4 h 20"/>
                  <a:gd name="T16" fmla="*/ 4 w 20"/>
                  <a:gd name="T17" fmla="*/ 9 h 20"/>
                  <a:gd name="T18" fmla="*/ 9 w 20"/>
                  <a:gd name="T1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1" y="0"/>
                    </a:moveTo>
                    <a:cubicBezTo>
                      <a:pt x="17" y="1"/>
                      <a:pt x="20" y="6"/>
                      <a:pt x="19" y="11"/>
                    </a:cubicBezTo>
                    <a:cubicBezTo>
                      <a:pt x="19" y="17"/>
                      <a:pt x="14" y="20"/>
                      <a:pt x="8" y="19"/>
                    </a:cubicBezTo>
                    <a:cubicBezTo>
                      <a:pt x="3" y="19"/>
                      <a:pt x="0" y="14"/>
                      <a:pt x="0" y="8"/>
                    </a:cubicBezTo>
                    <a:cubicBezTo>
                      <a:pt x="1" y="3"/>
                      <a:pt x="6" y="0"/>
                      <a:pt x="11" y="0"/>
                    </a:cubicBezTo>
                    <a:close/>
                    <a:moveTo>
                      <a:pt x="9" y="16"/>
                    </a:moveTo>
                    <a:cubicBezTo>
                      <a:pt x="12" y="17"/>
                      <a:pt x="16" y="14"/>
                      <a:pt x="16" y="11"/>
                    </a:cubicBezTo>
                    <a:cubicBezTo>
                      <a:pt x="17" y="7"/>
                      <a:pt x="14" y="4"/>
                      <a:pt x="11" y="4"/>
                    </a:cubicBezTo>
                    <a:cubicBezTo>
                      <a:pt x="7" y="3"/>
                      <a:pt x="4" y="5"/>
                      <a:pt x="4" y="9"/>
                    </a:cubicBezTo>
                    <a:cubicBezTo>
                      <a:pt x="3" y="12"/>
                      <a:pt x="5" y="16"/>
                      <a:pt x="9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4" name="Freeform 1481"/>
              <p:cNvSpPr>
                <a:spLocks noEditPoints="1"/>
              </p:cNvSpPr>
              <p:nvPr/>
            </p:nvSpPr>
            <p:spPr bwMode="auto">
              <a:xfrm>
                <a:off x="3618" y="2825"/>
                <a:ext cx="41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7 h 21"/>
                  <a:gd name="T12" fmla="*/ 17 w 21"/>
                  <a:gd name="T13" fmla="*/ 11 h 21"/>
                  <a:gd name="T14" fmla="*/ 12 w 21"/>
                  <a:gd name="T15" fmla="*/ 4 h 21"/>
                  <a:gd name="T16" fmla="*/ 4 w 21"/>
                  <a:gd name="T17" fmla="*/ 9 h 21"/>
                  <a:gd name="T18" fmla="*/ 9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7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4"/>
                      <a:pt x="7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7"/>
                      <a:pt x="16" y="15"/>
                      <a:pt x="17" y="11"/>
                    </a:cubicBezTo>
                    <a:cubicBezTo>
                      <a:pt x="17" y="8"/>
                      <a:pt x="15" y="5"/>
                      <a:pt x="12" y="4"/>
                    </a:cubicBezTo>
                    <a:cubicBezTo>
                      <a:pt x="8" y="3"/>
                      <a:pt x="5" y="6"/>
                      <a:pt x="4" y="9"/>
                    </a:cubicBezTo>
                    <a:cubicBezTo>
                      <a:pt x="4" y="13"/>
                      <a:pt x="6" y="16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5" name="Freeform 1482"/>
              <p:cNvSpPr>
                <a:spLocks noEditPoints="1"/>
              </p:cNvSpPr>
              <p:nvPr/>
            </p:nvSpPr>
            <p:spPr bwMode="auto">
              <a:xfrm>
                <a:off x="3599" y="2792"/>
                <a:ext cx="41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7 h 21"/>
                  <a:gd name="T12" fmla="*/ 17 w 21"/>
                  <a:gd name="T13" fmla="*/ 12 h 21"/>
                  <a:gd name="T14" fmla="*/ 11 w 21"/>
                  <a:gd name="T15" fmla="*/ 4 h 21"/>
                  <a:gd name="T16" fmla="*/ 4 w 21"/>
                  <a:gd name="T17" fmla="*/ 10 h 21"/>
                  <a:gd name="T18" fmla="*/ 9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7"/>
                      <a:pt x="20" y="12"/>
                    </a:cubicBezTo>
                    <a:cubicBezTo>
                      <a:pt x="19" y="18"/>
                      <a:pt x="14" y="21"/>
                      <a:pt x="9" y="20"/>
                    </a:cubicBezTo>
                    <a:cubicBezTo>
                      <a:pt x="4" y="20"/>
                      <a:pt x="0" y="15"/>
                      <a:pt x="1" y="9"/>
                    </a:cubicBezTo>
                    <a:cubicBezTo>
                      <a:pt x="2" y="4"/>
                      <a:pt x="7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8"/>
                      <a:pt x="16" y="15"/>
                      <a:pt x="17" y="12"/>
                    </a:cubicBezTo>
                    <a:cubicBezTo>
                      <a:pt x="17" y="8"/>
                      <a:pt x="15" y="5"/>
                      <a:pt x="11" y="4"/>
                    </a:cubicBezTo>
                    <a:cubicBezTo>
                      <a:pt x="8" y="4"/>
                      <a:pt x="5" y="6"/>
                      <a:pt x="4" y="10"/>
                    </a:cubicBezTo>
                    <a:cubicBezTo>
                      <a:pt x="3" y="13"/>
                      <a:pt x="6" y="17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6" name="Freeform 1483"/>
              <p:cNvSpPr/>
              <p:nvPr/>
            </p:nvSpPr>
            <p:spPr bwMode="auto">
              <a:xfrm>
                <a:off x="3442" y="3036"/>
                <a:ext cx="378" cy="128"/>
              </a:xfrm>
              <a:custGeom>
                <a:avLst/>
                <a:gdLst>
                  <a:gd name="T0" fmla="*/ 194 w 195"/>
                  <a:gd name="T1" fmla="*/ 0 h 66"/>
                  <a:gd name="T2" fmla="*/ 195 w 195"/>
                  <a:gd name="T3" fmla="*/ 1 h 66"/>
                  <a:gd name="T4" fmla="*/ 0 w 195"/>
                  <a:gd name="T5" fmla="*/ 10 h 66"/>
                  <a:gd name="T6" fmla="*/ 1 w 195"/>
                  <a:gd name="T7" fmla="*/ 8 h 66"/>
                  <a:gd name="T8" fmla="*/ 194 w 195"/>
                  <a:gd name="T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5" h="66">
                    <a:moveTo>
                      <a:pt x="194" y="0"/>
                    </a:moveTo>
                    <a:cubicBezTo>
                      <a:pt x="195" y="1"/>
                      <a:pt x="195" y="1"/>
                      <a:pt x="195" y="1"/>
                    </a:cubicBezTo>
                    <a:cubicBezTo>
                      <a:pt x="195" y="2"/>
                      <a:pt x="107" y="66"/>
                      <a:pt x="0" y="10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07" y="64"/>
                      <a:pt x="194" y="1"/>
                      <a:pt x="1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7" name="Freeform 1484"/>
              <p:cNvSpPr>
                <a:spLocks noEditPoints="1"/>
              </p:cNvSpPr>
              <p:nvPr/>
            </p:nvSpPr>
            <p:spPr bwMode="auto">
              <a:xfrm>
                <a:off x="3442" y="3036"/>
                <a:ext cx="399" cy="82"/>
              </a:xfrm>
              <a:custGeom>
                <a:avLst/>
                <a:gdLst>
                  <a:gd name="T0" fmla="*/ 45 w 206"/>
                  <a:gd name="T1" fmla="*/ 36 h 42"/>
                  <a:gd name="T2" fmla="*/ 37 w 206"/>
                  <a:gd name="T3" fmla="*/ 24 h 42"/>
                  <a:gd name="T4" fmla="*/ 40 w 206"/>
                  <a:gd name="T5" fmla="*/ 25 h 42"/>
                  <a:gd name="T6" fmla="*/ 53 w 206"/>
                  <a:gd name="T7" fmla="*/ 28 h 42"/>
                  <a:gd name="T8" fmla="*/ 111 w 206"/>
                  <a:gd name="T9" fmla="*/ 31 h 42"/>
                  <a:gd name="T10" fmla="*/ 103 w 206"/>
                  <a:gd name="T11" fmla="*/ 38 h 42"/>
                  <a:gd name="T12" fmla="*/ 95 w 206"/>
                  <a:gd name="T13" fmla="*/ 32 h 42"/>
                  <a:gd name="T14" fmla="*/ 114 w 206"/>
                  <a:gd name="T15" fmla="*/ 33 h 42"/>
                  <a:gd name="T16" fmla="*/ 111 w 206"/>
                  <a:gd name="T17" fmla="*/ 31 h 42"/>
                  <a:gd name="T18" fmla="*/ 65 w 206"/>
                  <a:gd name="T19" fmla="*/ 36 h 42"/>
                  <a:gd name="T20" fmla="*/ 56 w 206"/>
                  <a:gd name="T21" fmla="*/ 29 h 42"/>
                  <a:gd name="T22" fmla="*/ 75 w 206"/>
                  <a:gd name="T23" fmla="*/ 32 h 42"/>
                  <a:gd name="T24" fmla="*/ 91 w 206"/>
                  <a:gd name="T25" fmla="*/ 32 h 42"/>
                  <a:gd name="T26" fmla="*/ 84 w 206"/>
                  <a:gd name="T27" fmla="*/ 38 h 42"/>
                  <a:gd name="T28" fmla="*/ 75 w 206"/>
                  <a:gd name="T29" fmla="*/ 32 h 42"/>
                  <a:gd name="T30" fmla="*/ 95 w 206"/>
                  <a:gd name="T31" fmla="*/ 33 h 42"/>
                  <a:gd name="T32" fmla="*/ 91 w 206"/>
                  <a:gd name="T33" fmla="*/ 32 h 42"/>
                  <a:gd name="T34" fmla="*/ 27 w 206"/>
                  <a:gd name="T35" fmla="*/ 27 h 42"/>
                  <a:gd name="T36" fmla="*/ 22 w 206"/>
                  <a:gd name="T37" fmla="*/ 19 h 42"/>
                  <a:gd name="T38" fmla="*/ 19 w 206"/>
                  <a:gd name="T39" fmla="*/ 19 h 42"/>
                  <a:gd name="T40" fmla="*/ 37 w 206"/>
                  <a:gd name="T41" fmla="*/ 24 h 42"/>
                  <a:gd name="T42" fmla="*/ 16 w 206"/>
                  <a:gd name="T43" fmla="*/ 16 h 42"/>
                  <a:gd name="T44" fmla="*/ 4 w 206"/>
                  <a:gd name="T45" fmla="*/ 12 h 42"/>
                  <a:gd name="T46" fmla="*/ 2 w 206"/>
                  <a:gd name="T47" fmla="*/ 10 h 42"/>
                  <a:gd name="T48" fmla="*/ 9 w 206"/>
                  <a:gd name="T49" fmla="*/ 23 h 42"/>
                  <a:gd name="T50" fmla="*/ 16 w 206"/>
                  <a:gd name="T51" fmla="*/ 16 h 42"/>
                  <a:gd name="T52" fmla="*/ 185 w 206"/>
                  <a:gd name="T53" fmla="*/ 11 h 42"/>
                  <a:gd name="T54" fmla="*/ 173 w 206"/>
                  <a:gd name="T55" fmla="*/ 13 h 42"/>
                  <a:gd name="T56" fmla="*/ 177 w 206"/>
                  <a:gd name="T57" fmla="*/ 20 h 42"/>
                  <a:gd name="T58" fmla="*/ 187 w 206"/>
                  <a:gd name="T59" fmla="*/ 6 h 42"/>
                  <a:gd name="T60" fmla="*/ 130 w 206"/>
                  <a:gd name="T61" fmla="*/ 28 h 42"/>
                  <a:gd name="T62" fmla="*/ 123 w 206"/>
                  <a:gd name="T63" fmla="*/ 35 h 42"/>
                  <a:gd name="T64" fmla="*/ 114 w 206"/>
                  <a:gd name="T65" fmla="*/ 31 h 42"/>
                  <a:gd name="T66" fmla="*/ 133 w 206"/>
                  <a:gd name="T67" fmla="*/ 30 h 42"/>
                  <a:gd name="T68" fmla="*/ 130 w 206"/>
                  <a:gd name="T69" fmla="*/ 28 h 42"/>
                  <a:gd name="T70" fmla="*/ 194 w 206"/>
                  <a:gd name="T71" fmla="*/ 7 h 42"/>
                  <a:gd name="T72" fmla="*/ 187 w 206"/>
                  <a:gd name="T73" fmla="*/ 6 h 42"/>
                  <a:gd name="T74" fmla="*/ 206 w 206"/>
                  <a:gd name="T75" fmla="*/ 0 h 42"/>
                  <a:gd name="T76" fmla="*/ 167 w 206"/>
                  <a:gd name="T77" fmla="*/ 16 h 42"/>
                  <a:gd name="T78" fmla="*/ 160 w 206"/>
                  <a:gd name="T79" fmla="*/ 25 h 42"/>
                  <a:gd name="T80" fmla="*/ 152 w 206"/>
                  <a:gd name="T81" fmla="*/ 22 h 42"/>
                  <a:gd name="T82" fmla="*/ 170 w 206"/>
                  <a:gd name="T83" fmla="*/ 20 h 42"/>
                  <a:gd name="T84" fmla="*/ 167 w 206"/>
                  <a:gd name="T85" fmla="*/ 16 h 42"/>
                  <a:gd name="T86" fmla="*/ 149 w 206"/>
                  <a:gd name="T87" fmla="*/ 26 h 42"/>
                  <a:gd name="T88" fmla="*/ 136 w 206"/>
                  <a:gd name="T89" fmla="*/ 27 h 42"/>
                  <a:gd name="T90" fmla="*/ 141 w 206"/>
                  <a:gd name="T91" fmla="*/ 34 h 42"/>
                  <a:gd name="T92" fmla="*/ 152 w 206"/>
                  <a:gd name="T9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6" h="42">
                    <a:moveTo>
                      <a:pt x="56" y="29"/>
                    </a:moveTo>
                    <a:cubicBezTo>
                      <a:pt x="55" y="34"/>
                      <a:pt x="50" y="37"/>
                      <a:pt x="45" y="36"/>
                    </a:cubicBezTo>
                    <a:cubicBezTo>
                      <a:pt x="40" y="35"/>
                      <a:pt x="36" y="30"/>
                      <a:pt x="37" y="25"/>
                    </a:cubicBezTo>
                    <a:cubicBezTo>
                      <a:pt x="37" y="25"/>
                      <a:pt x="37" y="24"/>
                      <a:pt x="37" y="24"/>
                    </a:cubicBezTo>
                    <a:cubicBezTo>
                      <a:pt x="38" y="25"/>
                      <a:pt x="39" y="25"/>
                      <a:pt x="41" y="25"/>
                    </a:cubicBezTo>
                    <a:cubicBezTo>
                      <a:pt x="41" y="25"/>
                      <a:pt x="40" y="25"/>
                      <a:pt x="40" y="25"/>
                    </a:cubicBezTo>
                    <a:cubicBezTo>
                      <a:pt x="40" y="29"/>
                      <a:pt x="42" y="32"/>
                      <a:pt x="46" y="33"/>
                    </a:cubicBezTo>
                    <a:cubicBezTo>
                      <a:pt x="49" y="33"/>
                      <a:pt x="52" y="31"/>
                      <a:pt x="53" y="28"/>
                    </a:cubicBezTo>
                    <a:cubicBezTo>
                      <a:pt x="54" y="28"/>
                      <a:pt x="55" y="29"/>
                      <a:pt x="56" y="29"/>
                    </a:cubicBezTo>
                    <a:close/>
                    <a:moveTo>
                      <a:pt x="111" y="31"/>
                    </a:moveTo>
                    <a:cubicBezTo>
                      <a:pt x="111" y="32"/>
                      <a:pt x="111" y="32"/>
                      <a:pt x="111" y="32"/>
                    </a:cubicBezTo>
                    <a:cubicBezTo>
                      <a:pt x="110" y="36"/>
                      <a:pt x="107" y="38"/>
                      <a:pt x="103" y="38"/>
                    </a:cubicBezTo>
                    <a:cubicBezTo>
                      <a:pt x="100" y="37"/>
                      <a:pt x="98" y="35"/>
                      <a:pt x="98" y="32"/>
                    </a:cubicBezTo>
                    <a:cubicBezTo>
                      <a:pt x="97" y="32"/>
                      <a:pt x="96" y="32"/>
                      <a:pt x="95" y="32"/>
                    </a:cubicBezTo>
                    <a:cubicBezTo>
                      <a:pt x="95" y="37"/>
                      <a:pt x="98" y="40"/>
                      <a:pt x="103" y="41"/>
                    </a:cubicBezTo>
                    <a:cubicBezTo>
                      <a:pt x="108" y="42"/>
                      <a:pt x="113" y="38"/>
                      <a:pt x="114" y="33"/>
                    </a:cubicBezTo>
                    <a:cubicBezTo>
                      <a:pt x="114" y="32"/>
                      <a:pt x="114" y="31"/>
                      <a:pt x="114" y="31"/>
                    </a:cubicBezTo>
                    <a:cubicBezTo>
                      <a:pt x="113" y="31"/>
                      <a:pt x="112" y="31"/>
                      <a:pt x="111" y="31"/>
                    </a:cubicBezTo>
                    <a:close/>
                    <a:moveTo>
                      <a:pt x="72" y="31"/>
                    </a:moveTo>
                    <a:cubicBezTo>
                      <a:pt x="71" y="34"/>
                      <a:pt x="68" y="37"/>
                      <a:pt x="65" y="36"/>
                    </a:cubicBezTo>
                    <a:cubicBezTo>
                      <a:pt x="62" y="36"/>
                      <a:pt x="59" y="33"/>
                      <a:pt x="60" y="30"/>
                    </a:cubicBezTo>
                    <a:cubicBezTo>
                      <a:pt x="58" y="29"/>
                      <a:pt x="57" y="29"/>
                      <a:pt x="56" y="29"/>
                    </a:cubicBezTo>
                    <a:cubicBezTo>
                      <a:pt x="56" y="34"/>
                      <a:pt x="59" y="39"/>
                      <a:pt x="64" y="39"/>
                    </a:cubicBezTo>
                    <a:cubicBezTo>
                      <a:pt x="70" y="40"/>
                      <a:pt x="74" y="37"/>
                      <a:pt x="75" y="32"/>
                    </a:cubicBezTo>
                    <a:cubicBezTo>
                      <a:pt x="74" y="32"/>
                      <a:pt x="73" y="31"/>
                      <a:pt x="72" y="31"/>
                    </a:cubicBezTo>
                    <a:close/>
                    <a:moveTo>
                      <a:pt x="91" y="32"/>
                    </a:moveTo>
                    <a:cubicBezTo>
                      <a:pt x="91" y="32"/>
                      <a:pt x="91" y="32"/>
                      <a:pt x="91" y="33"/>
                    </a:cubicBezTo>
                    <a:cubicBezTo>
                      <a:pt x="91" y="36"/>
                      <a:pt x="88" y="39"/>
                      <a:pt x="84" y="38"/>
                    </a:cubicBezTo>
                    <a:cubicBezTo>
                      <a:pt x="81" y="37"/>
                      <a:pt x="79" y="35"/>
                      <a:pt x="79" y="32"/>
                    </a:cubicBezTo>
                    <a:cubicBezTo>
                      <a:pt x="78" y="32"/>
                      <a:pt x="77" y="32"/>
                      <a:pt x="75" y="32"/>
                    </a:cubicBezTo>
                    <a:cubicBezTo>
                      <a:pt x="75" y="36"/>
                      <a:pt x="79" y="40"/>
                      <a:pt x="84" y="41"/>
                    </a:cubicBezTo>
                    <a:cubicBezTo>
                      <a:pt x="89" y="42"/>
                      <a:pt x="94" y="38"/>
                      <a:pt x="95" y="33"/>
                    </a:cubicBezTo>
                    <a:cubicBezTo>
                      <a:pt x="95" y="33"/>
                      <a:pt x="95" y="32"/>
                      <a:pt x="95" y="32"/>
                    </a:cubicBezTo>
                    <a:cubicBezTo>
                      <a:pt x="94" y="32"/>
                      <a:pt x="93" y="32"/>
                      <a:pt x="91" y="32"/>
                    </a:cubicBezTo>
                    <a:close/>
                    <a:moveTo>
                      <a:pt x="34" y="23"/>
                    </a:moveTo>
                    <a:cubicBezTo>
                      <a:pt x="33" y="26"/>
                      <a:pt x="30" y="27"/>
                      <a:pt x="27" y="27"/>
                    </a:cubicBezTo>
                    <a:cubicBezTo>
                      <a:pt x="24" y="26"/>
                      <a:pt x="22" y="23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1" y="19"/>
                      <a:pt x="20" y="18"/>
                      <a:pt x="19" y="18"/>
                    </a:cubicBezTo>
                    <a:cubicBezTo>
                      <a:pt x="19" y="18"/>
                      <a:pt x="19" y="19"/>
                      <a:pt x="19" y="19"/>
                    </a:cubicBezTo>
                    <a:cubicBezTo>
                      <a:pt x="18" y="24"/>
                      <a:pt x="22" y="29"/>
                      <a:pt x="27" y="30"/>
                    </a:cubicBezTo>
                    <a:cubicBezTo>
                      <a:pt x="31" y="31"/>
                      <a:pt x="36" y="28"/>
                      <a:pt x="37" y="24"/>
                    </a:cubicBezTo>
                    <a:cubicBezTo>
                      <a:pt x="36" y="24"/>
                      <a:pt x="35" y="24"/>
                      <a:pt x="34" y="23"/>
                    </a:cubicBezTo>
                    <a:close/>
                    <a:moveTo>
                      <a:pt x="16" y="16"/>
                    </a:moveTo>
                    <a:cubicBezTo>
                      <a:pt x="15" y="19"/>
                      <a:pt x="12" y="20"/>
                      <a:pt x="10" y="20"/>
                    </a:cubicBezTo>
                    <a:cubicBezTo>
                      <a:pt x="6" y="19"/>
                      <a:pt x="4" y="16"/>
                      <a:pt x="4" y="12"/>
                    </a:cubicBezTo>
                    <a:cubicBezTo>
                      <a:pt x="4" y="12"/>
                      <a:pt x="4" y="11"/>
                      <a:pt x="5" y="11"/>
                    </a:cubicBezTo>
                    <a:cubicBezTo>
                      <a:pt x="4" y="11"/>
                      <a:pt x="3" y="10"/>
                      <a:pt x="2" y="10"/>
                    </a:cubicBezTo>
                    <a:cubicBezTo>
                      <a:pt x="1" y="10"/>
                      <a:pt x="1" y="11"/>
                      <a:pt x="1" y="12"/>
                    </a:cubicBezTo>
                    <a:cubicBezTo>
                      <a:pt x="0" y="17"/>
                      <a:pt x="4" y="22"/>
                      <a:pt x="9" y="23"/>
                    </a:cubicBezTo>
                    <a:cubicBezTo>
                      <a:pt x="13" y="23"/>
                      <a:pt x="17" y="21"/>
                      <a:pt x="19" y="18"/>
                    </a:cubicBezTo>
                    <a:cubicBezTo>
                      <a:pt x="18" y="17"/>
                      <a:pt x="17" y="17"/>
                      <a:pt x="16" y="16"/>
                    </a:cubicBezTo>
                    <a:close/>
                    <a:moveTo>
                      <a:pt x="184" y="7"/>
                    </a:moveTo>
                    <a:cubicBezTo>
                      <a:pt x="185" y="9"/>
                      <a:pt x="185" y="10"/>
                      <a:pt x="185" y="11"/>
                    </a:cubicBezTo>
                    <a:cubicBezTo>
                      <a:pt x="184" y="15"/>
                      <a:pt x="181" y="17"/>
                      <a:pt x="177" y="17"/>
                    </a:cubicBezTo>
                    <a:cubicBezTo>
                      <a:pt x="175" y="16"/>
                      <a:pt x="174" y="15"/>
                      <a:pt x="173" y="13"/>
                    </a:cubicBezTo>
                    <a:cubicBezTo>
                      <a:pt x="172" y="14"/>
                      <a:pt x="171" y="14"/>
                      <a:pt x="170" y="15"/>
                    </a:cubicBezTo>
                    <a:cubicBezTo>
                      <a:pt x="171" y="17"/>
                      <a:pt x="174" y="20"/>
                      <a:pt x="177" y="20"/>
                    </a:cubicBezTo>
                    <a:cubicBezTo>
                      <a:pt x="182" y="21"/>
                      <a:pt x="187" y="17"/>
                      <a:pt x="188" y="12"/>
                    </a:cubicBezTo>
                    <a:cubicBezTo>
                      <a:pt x="188" y="10"/>
                      <a:pt x="188" y="8"/>
                      <a:pt x="187" y="6"/>
                    </a:cubicBezTo>
                    <a:cubicBezTo>
                      <a:pt x="186" y="6"/>
                      <a:pt x="185" y="7"/>
                      <a:pt x="184" y="7"/>
                    </a:cubicBezTo>
                    <a:close/>
                    <a:moveTo>
                      <a:pt x="130" y="28"/>
                    </a:moveTo>
                    <a:cubicBezTo>
                      <a:pt x="130" y="29"/>
                      <a:pt x="130" y="29"/>
                      <a:pt x="130" y="30"/>
                    </a:cubicBezTo>
                    <a:cubicBezTo>
                      <a:pt x="129" y="33"/>
                      <a:pt x="126" y="36"/>
                      <a:pt x="123" y="35"/>
                    </a:cubicBezTo>
                    <a:cubicBezTo>
                      <a:pt x="120" y="35"/>
                      <a:pt x="118" y="33"/>
                      <a:pt x="117" y="30"/>
                    </a:cubicBezTo>
                    <a:cubicBezTo>
                      <a:pt x="116" y="30"/>
                      <a:pt x="115" y="31"/>
                      <a:pt x="114" y="31"/>
                    </a:cubicBezTo>
                    <a:cubicBezTo>
                      <a:pt x="115" y="35"/>
                      <a:pt x="118" y="38"/>
                      <a:pt x="122" y="38"/>
                    </a:cubicBezTo>
                    <a:cubicBezTo>
                      <a:pt x="127" y="39"/>
                      <a:pt x="132" y="36"/>
                      <a:pt x="133" y="30"/>
                    </a:cubicBezTo>
                    <a:cubicBezTo>
                      <a:pt x="133" y="29"/>
                      <a:pt x="133" y="28"/>
                      <a:pt x="133" y="27"/>
                    </a:cubicBezTo>
                    <a:cubicBezTo>
                      <a:pt x="132" y="28"/>
                      <a:pt x="131" y="28"/>
                      <a:pt x="130" y="28"/>
                    </a:cubicBezTo>
                    <a:close/>
                    <a:moveTo>
                      <a:pt x="201" y="2"/>
                    </a:moveTo>
                    <a:cubicBezTo>
                      <a:pt x="201" y="5"/>
                      <a:pt x="197" y="7"/>
                      <a:pt x="194" y="7"/>
                    </a:cubicBezTo>
                    <a:cubicBezTo>
                      <a:pt x="192" y="7"/>
                      <a:pt x="191" y="6"/>
                      <a:pt x="190" y="4"/>
                    </a:cubicBezTo>
                    <a:cubicBezTo>
                      <a:pt x="189" y="5"/>
                      <a:pt x="188" y="5"/>
                      <a:pt x="187" y="6"/>
                    </a:cubicBezTo>
                    <a:cubicBezTo>
                      <a:pt x="188" y="8"/>
                      <a:pt x="191" y="10"/>
                      <a:pt x="193" y="10"/>
                    </a:cubicBezTo>
                    <a:cubicBezTo>
                      <a:pt x="201" y="11"/>
                      <a:pt x="205" y="5"/>
                      <a:pt x="206" y="0"/>
                    </a:cubicBezTo>
                    <a:lnTo>
                      <a:pt x="201" y="2"/>
                    </a:lnTo>
                    <a:close/>
                    <a:moveTo>
                      <a:pt x="167" y="16"/>
                    </a:moveTo>
                    <a:cubicBezTo>
                      <a:pt x="167" y="17"/>
                      <a:pt x="167" y="18"/>
                      <a:pt x="167" y="20"/>
                    </a:cubicBezTo>
                    <a:cubicBezTo>
                      <a:pt x="167" y="23"/>
                      <a:pt x="163" y="25"/>
                      <a:pt x="160" y="25"/>
                    </a:cubicBezTo>
                    <a:cubicBezTo>
                      <a:pt x="157" y="25"/>
                      <a:pt x="156" y="23"/>
                      <a:pt x="155" y="21"/>
                    </a:cubicBezTo>
                    <a:cubicBezTo>
                      <a:pt x="154" y="21"/>
                      <a:pt x="153" y="22"/>
                      <a:pt x="152" y="22"/>
                    </a:cubicBezTo>
                    <a:cubicBezTo>
                      <a:pt x="153" y="25"/>
                      <a:pt x="156" y="28"/>
                      <a:pt x="159" y="28"/>
                    </a:cubicBezTo>
                    <a:cubicBezTo>
                      <a:pt x="165" y="29"/>
                      <a:pt x="170" y="25"/>
                      <a:pt x="170" y="20"/>
                    </a:cubicBezTo>
                    <a:cubicBezTo>
                      <a:pt x="171" y="18"/>
                      <a:pt x="170" y="16"/>
                      <a:pt x="170" y="15"/>
                    </a:cubicBezTo>
                    <a:cubicBezTo>
                      <a:pt x="169" y="15"/>
                      <a:pt x="168" y="16"/>
                      <a:pt x="167" y="16"/>
                    </a:cubicBezTo>
                    <a:close/>
                    <a:moveTo>
                      <a:pt x="149" y="23"/>
                    </a:moveTo>
                    <a:cubicBezTo>
                      <a:pt x="149" y="24"/>
                      <a:pt x="149" y="25"/>
                      <a:pt x="149" y="26"/>
                    </a:cubicBezTo>
                    <a:cubicBezTo>
                      <a:pt x="148" y="29"/>
                      <a:pt x="145" y="32"/>
                      <a:pt x="141" y="31"/>
                    </a:cubicBezTo>
                    <a:cubicBezTo>
                      <a:pt x="139" y="31"/>
                      <a:pt x="137" y="29"/>
                      <a:pt x="136" y="27"/>
                    </a:cubicBezTo>
                    <a:cubicBezTo>
                      <a:pt x="135" y="27"/>
                      <a:pt x="134" y="27"/>
                      <a:pt x="133" y="27"/>
                    </a:cubicBezTo>
                    <a:cubicBezTo>
                      <a:pt x="134" y="31"/>
                      <a:pt x="137" y="34"/>
                      <a:pt x="141" y="34"/>
                    </a:cubicBezTo>
                    <a:cubicBezTo>
                      <a:pt x="146" y="35"/>
                      <a:pt x="151" y="31"/>
                      <a:pt x="152" y="26"/>
                    </a:cubicBezTo>
                    <a:cubicBezTo>
                      <a:pt x="152" y="25"/>
                      <a:pt x="152" y="23"/>
                      <a:pt x="152" y="22"/>
                    </a:cubicBezTo>
                    <a:cubicBezTo>
                      <a:pt x="151" y="22"/>
                      <a:pt x="150" y="23"/>
                      <a:pt x="149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8" name="Freeform 1485"/>
              <p:cNvSpPr/>
              <p:nvPr/>
            </p:nvSpPr>
            <p:spPr bwMode="auto">
              <a:xfrm>
                <a:off x="3477" y="2846"/>
                <a:ext cx="143" cy="225"/>
              </a:xfrm>
              <a:custGeom>
                <a:avLst/>
                <a:gdLst>
                  <a:gd name="T0" fmla="*/ 72 w 74"/>
                  <a:gd name="T1" fmla="*/ 0 h 116"/>
                  <a:gd name="T2" fmla="*/ 74 w 74"/>
                  <a:gd name="T3" fmla="*/ 0 h 116"/>
                  <a:gd name="T4" fmla="*/ 2 w 74"/>
                  <a:gd name="T5" fmla="*/ 116 h 116"/>
                  <a:gd name="T6" fmla="*/ 0 w 74"/>
                  <a:gd name="T7" fmla="*/ 115 h 116"/>
                  <a:gd name="T8" fmla="*/ 72 w 74"/>
                  <a:gd name="T9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4" h="116">
                    <a:moveTo>
                      <a:pt x="72" y="0"/>
                    </a:moveTo>
                    <a:cubicBezTo>
                      <a:pt x="74" y="0"/>
                      <a:pt x="74" y="0"/>
                      <a:pt x="74" y="0"/>
                    </a:cubicBezTo>
                    <a:cubicBezTo>
                      <a:pt x="37" y="73"/>
                      <a:pt x="2" y="116"/>
                      <a:pt x="2" y="116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1" y="115"/>
                      <a:pt x="36" y="72"/>
                      <a:pt x="7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9" name="Freeform 1486"/>
              <p:cNvSpPr/>
              <p:nvPr/>
            </p:nvSpPr>
            <p:spPr bwMode="auto">
              <a:xfrm>
                <a:off x="3514" y="2846"/>
                <a:ext cx="106" cy="239"/>
              </a:xfrm>
              <a:custGeom>
                <a:avLst/>
                <a:gdLst>
                  <a:gd name="T0" fmla="*/ 53 w 55"/>
                  <a:gd name="T1" fmla="*/ 0 h 123"/>
                  <a:gd name="T2" fmla="*/ 55 w 55"/>
                  <a:gd name="T3" fmla="*/ 0 h 123"/>
                  <a:gd name="T4" fmla="*/ 1 w 55"/>
                  <a:gd name="T5" fmla="*/ 123 h 123"/>
                  <a:gd name="T6" fmla="*/ 0 w 55"/>
                  <a:gd name="T7" fmla="*/ 122 h 123"/>
                  <a:gd name="T8" fmla="*/ 53 w 55"/>
                  <a:gd name="T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123">
                    <a:moveTo>
                      <a:pt x="53" y="0"/>
                    </a:moveTo>
                    <a:cubicBezTo>
                      <a:pt x="55" y="0"/>
                      <a:pt x="55" y="0"/>
                      <a:pt x="55" y="0"/>
                    </a:cubicBezTo>
                    <a:cubicBezTo>
                      <a:pt x="29" y="78"/>
                      <a:pt x="1" y="122"/>
                      <a:pt x="1" y="123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0" y="121"/>
                      <a:pt x="27" y="77"/>
                      <a:pt x="5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0" name="Freeform 1487"/>
              <p:cNvSpPr/>
              <p:nvPr/>
            </p:nvSpPr>
            <p:spPr bwMode="auto">
              <a:xfrm>
                <a:off x="3548" y="2846"/>
                <a:ext cx="72" cy="247"/>
              </a:xfrm>
              <a:custGeom>
                <a:avLst/>
                <a:gdLst>
                  <a:gd name="T0" fmla="*/ 35 w 37"/>
                  <a:gd name="T1" fmla="*/ 0 h 127"/>
                  <a:gd name="T2" fmla="*/ 37 w 37"/>
                  <a:gd name="T3" fmla="*/ 0 h 127"/>
                  <a:gd name="T4" fmla="*/ 2 w 37"/>
                  <a:gd name="T5" fmla="*/ 127 h 127"/>
                  <a:gd name="T6" fmla="*/ 0 w 37"/>
                  <a:gd name="T7" fmla="*/ 127 h 127"/>
                  <a:gd name="T8" fmla="*/ 35 w 37"/>
                  <a:gd name="T9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127">
                    <a:moveTo>
                      <a:pt x="35" y="0"/>
                    </a:moveTo>
                    <a:cubicBezTo>
                      <a:pt x="37" y="0"/>
                      <a:pt x="37" y="0"/>
                      <a:pt x="37" y="0"/>
                    </a:cubicBezTo>
                    <a:cubicBezTo>
                      <a:pt x="22" y="80"/>
                      <a:pt x="2" y="127"/>
                      <a:pt x="2" y="127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1" y="126"/>
                      <a:pt x="20" y="80"/>
                      <a:pt x="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1" name="Freeform 1488"/>
              <p:cNvSpPr/>
              <p:nvPr/>
            </p:nvSpPr>
            <p:spPr bwMode="auto">
              <a:xfrm>
                <a:off x="3583" y="2846"/>
                <a:ext cx="37" cy="252"/>
              </a:xfrm>
              <a:custGeom>
                <a:avLst/>
                <a:gdLst>
                  <a:gd name="T0" fmla="*/ 19 w 19"/>
                  <a:gd name="T1" fmla="*/ 0 h 130"/>
                  <a:gd name="T2" fmla="*/ 2 w 19"/>
                  <a:gd name="T3" fmla="*/ 130 h 130"/>
                  <a:gd name="T4" fmla="*/ 0 w 19"/>
                  <a:gd name="T5" fmla="*/ 129 h 130"/>
                  <a:gd name="T6" fmla="*/ 17 w 19"/>
                  <a:gd name="T7" fmla="*/ 0 h 130"/>
                  <a:gd name="T8" fmla="*/ 19 w 19"/>
                  <a:gd name="T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30">
                    <a:moveTo>
                      <a:pt x="19" y="0"/>
                    </a:moveTo>
                    <a:cubicBezTo>
                      <a:pt x="15" y="82"/>
                      <a:pt x="2" y="129"/>
                      <a:pt x="2" y="130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0" y="129"/>
                      <a:pt x="14" y="81"/>
                      <a:pt x="17" y="0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2" name="Freeform 1489"/>
              <p:cNvSpPr/>
              <p:nvPr/>
            </p:nvSpPr>
            <p:spPr bwMode="auto">
              <a:xfrm>
                <a:off x="3616" y="2846"/>
                <a:ext cx="20" cy="254"/>
              </a:xfrm>
              <a:custGeom>
                <a:avLst/>
                <a:gdLst>
                  <a:gd name="T0" fmla="*/ 2 w 10"/>
                  <a:gd name="T1" fmla="*/ 0 h 131"/>
                  <a:gd name="T2" fmla="*/ 2 w 10"/>
                  <a:gd name="T3" fmla="*/ 131 h 131"/>
                  <a:gd name="T4" fmla="*/ 1 w 10"/>
                  <a:gd name="T5" fmla="*/ 130 h 131"/>
                  <a:gd name="T6" fmla="*/ 0 w 10"/>
                  <a:gd name="T7" fmla="*/ 0 h 131"/>
                  <a:gd name="T8" fmla="*/ 2 w 10"/>
                  <a:gd name="T9" fmla="*/ 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1">
                    <a:moveTo>
                      <a:pt x="2" y="0"/>
                    </a:moveTo>
                    <a:cubicBezTo>
                      <a:pt x="10" y="81"/>
                      <a:pt x="2" y="130"/>
                      <a:pt x="2" y="131"/>
                    </a:cubicBezTo>
                    <a:cubicBezTo>
                      <a:pt x="1" y="130"/>
                      <a:pt x="1" y="130"/>
                      <a:pt x="1" y="130"/>
                    </a:cubicBezTo>
                    <a:cubicBezTo>
                      <a:pt x="1" y="130"/>
                      <a:pt x="8" y="81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3" name="Line 1490"/>
              <p:cNvSpPr>
                <a:spLocks noChangeShapeType="1"/>
              </p:cNvSpPr>
              <p:nvPr/>
            </p:nvSpPr>
            <p:spPr bwMode="auto">
              <a:xfrm>
                <a:off x="3618" y="284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4" name="Line 1491"/>
              <p:cNvSpPr>
                <a:spLocks noChangeShapeType="1"/>
              </p:cNvSpPr>
              <p:nvPr/>
            </p:nvSpPr>
            <p:spPr bwMode="auto">
              <a:xfrm>
                <a:off x="3618" y="2846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5" name="Line 1492"/>
              <p:cNvSpPr>
                <a:spLocks noChangeShapeType="1"/>
              </p:cNvSpPr>
              <p:nvPr/>
            </p:nvSpPr>
            <p:spPr bwMode="auto">
              <a:xfrm>
                <a:off x="3655" y="3108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6" name="Line 1493"/>
              <p:cNvSpPr>
                <a:spLocks noChangeShapeType="1"/>
              </p:cNvSpPr>
              <p:nvPr/>
            </p:nvSpPr>
            <p:spPr bwMode="auto">
              <a:xfrm>
                <a:off x="3655" y="3108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7" name="Line 1494"/>
              <p:cNvSpPr>
                <a:spLocks noChangeShapeType="1"/>
              </p:cNvSpPr>
              <p:nvPr/>
            </p:nvSpPr>
            <p:spPr bwMode="auto">
              <a:xfrm>
                <a:off x="3618" y="284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8" name="Line 1495"/>
              <p:cNvSpPr>
                <a:spLocks noChangeShapeType="1"/>
              </p:cNvSpPr>
              <p:nvPr/>
            </p:nvSpPr>
            <p:spPr bwMode="auto">
              <a:xfrm>
                <a:off x="3618" y="2846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9" name="Line 1496"/>
              <p:cNvSpPr>
                <a:spLocks noChangeShapeType="1"/>
              </p:cNvSpPr>
              <p:nvPr/>
            </p:nvSpPr>
            <p:spPr bwMode="auto">
              <a:xfrm>
                <a:off x="3692" y="310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0" name="Line 1497"/>
              <p:cNvSpPr>
                <a:spLocks noChangeShapeType="1"/>
              </p:cNvSpPr>
              <p:nvPr/>
            </p:nvSpPr>
            <p:spPr bwMode="auto">
              <a:xfrm>
                <a:off x="3692" y="310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1" name="Line 1498"/>
              <p:cNvSpPr>
                <a:spLocks noChangeShapeType="1"/>
              </p:cNvSpPr>
              <p:nvPr/>
            </p:nvSpPr>
            <p:spPr bwMode="auto">
              <a:xfrm>
                <a:off x="3618" y="284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2" name="Line 1499"/>
              <p:cNvSpPr>
                <a:spLocks noChangeShapeType="1"/>
              </p:cNvSpPr>
              <p:nvPr/>
            </p:nvSpPr>
            <p:spPr bwMode="auto">
              <a:xfrm>
                <a:off x="3618" y="2846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3" name="Line 1500"/>
              <p:cNvSpPr>
                <a:spLocks noChangeShapeType="1"/>
              </p:cNvSpPr>
              <p:nvPr/>
            </p:nvSpPr>
            <p:spPr bwMode="auto">
              <a:xfrm>
                <a:off x="3727" y="304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4" name="Line 1501"/>
              <p:cNvSpPr>
                <a:spLocks noChangeShapeType="1"/>
              </p:cNvSpPr>
              <p:nvPr/>
            </p:nvSpPr>
            <p:spPr bwMode="auto">
              <a:xfrm>
                <a:off x="3727" y="304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5" name="Line 1502"/>
              <p:cNvSpPr>
                <a:spLocks noChangeShapeType="1"/>
              </p:cNvSpPr>
              <p:nvPr/>
            </p:nvSpPr>
            <p:spPr bwMode="auto">
              <a:xfrm>
                <a:off x="3618" y="284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6" name="Line 1503"/>
              <p:cNvSpPr>
                <a:spLocks noChangeShapeType="1"/>
              </p:cNvSpPr>
              <p:nvPr/>
            </p:nvSpPr>
            <p:spPr bwMode="auto">
              <a:xfrm>
                <a:off x="3618" y="2846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7" name="Line 1504"/>
              <p:cNvSpPr>
                <a:spLocks noChangeShapeType="1"/>
              </p:cNvSpPr>
              <p:nvPr/>
            </p:nvSpPr>
            <p:spPr bwMode="auto">
              <a:xfrm>
                <a:off x="3760" y="3027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8" name="Line 1505"/>
              <p:cNvSpPr>
                <a:spLocks noChangeShapeType="1"/>
              </p:cNvSpPr>
              <p:nvPr/>
            </p:nvSpPr>
            <p:spPr bwMode="auto">
              <a:xfrm>
                <a:off x="3760" y="3027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9" name="Line 1506"/>
              <p:cNvSpPr>
                <a:spLocks noChangeShapeType="1"/>
              </p:cNvSpPr>
              <p:nvPr/>
            </p:nvSpPr>
            <p:spPr bwMode="auto">
              <a:xfrm>
                <a:off x="3618" y="284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0" name="Line 1507"/>
              <p:cNvSpPr>
                <a:spLocks noChangeShapeType="1"/>
              </p:cNvSpPr>
              <p:nvPr/>
            </p:nvSpPr>
            <p:spPr bwMode="auto">
              <a:xfrm>
                <a:off x="3618" y="2846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1" name="Line 1508"/>
              <p:cNvSpPr>
                <a:spLocks noChangeShapeType="1"/>
              </p:cNvSpPr>
              <p:nvPr/>
            </p:nvSpPr>
            <p:spPr bwMode="auto">
              <a:xfrm>
                <a:off x="3795" y="3009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2" name="Line 1509"/>
              <p:cNvSpPr>
                <a:spLocks noChangeShapeType="1"/>
              </p:cNvSpPr>
              <p:nvPr/>
            </p:nvSpPr>
            <p:spPr bwMode="auto">
              <a:xfrm>
                <a:off x="3795" y="3009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3" name="Freeform 1510"/>
              <p:cNvSpPr/>
              <p:nvPr/>
            </p:nvSpPr>
            <p:spPr bwMode="auto">
              <a:xfrm>
                <a:off x="3616" y="2846"/>
                <a:ext cx="189" cy="202"/>
              </a:xfrm>
              <a:custGeom>
                <a:avLst/>
                <a:gdLst>
                  <a:gd name="T0" fmla="*/ 2 w 97"/>
                  <a:gd name="T1" fmla="*/ 0 h 104"/>
                  <a:gd name="T2" fmla="*/ 97 w 97"/>
                  <a:gd name="T3" fmla="*/ 103 h 104"/>
                  <a:gd name="T4" fmla="*/ 96 w 97"/>
                  <a:gd name="T5" fmla="*/ 104 h 104"/>
                  <a:gd name="T6" fmla="*/ 0 w 97"/>
                  <a:gd name="T7" fmla="*/ 0 h 104"/>
                  <a:gd name="T8" fmla="*/ 2 w 97"/>
                  <a:gd name="T9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" h="104">
                    <a:moveTo>
                      <a:pt x="2" y="0"/>
                    </a:moveTo>
                    <a:cubicBezTo>
                      <a:pt x="30" y="55"/>
                      <a:pt x="97" y="103"/>
                      <a:pt x="97" y="103"/>
                    </a:cubicBezTo>
                    <a:cubicBezTo>
                      <a:pt x="96" y="104"/>
                      <a:pt x="96" y="104"/>
                      <a:pt x="96" y="104"/>
                    </a:cubicBezTo>
                    <a:cubicBezTo>
                      <a:pt x="96" y="104"/>
                      <a:pt x="28" y="56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4" name="Freeform 1511"/>
              <p:cNvSpPr/>
              <p:nvPr/>
            </p:nvSpPr>
            <p:spPr bwMode="auto">
              <a:xfrm>
                <a:off x="3616" y="2846"/>
                <a:ext cx="156" cy="219"/>
              </a:xfrm>
              <a:custGeom>
                <a:avLst/>
                <a:gdLst>
                  <a:gd name="T0" fmla="*/ 2 w 80"/>
                  <a:gd name="T1" fmla="*/ 0 h 113"/>
                  <a:gd name="T2" fmla="*/ 80 w 80"/>
                  <a:gd name="T3" fmla="*/ 112 h 113"/>
                  <a:gd name="T4" fmla="*/ 79 w 80"/>
                  <a:gd name="T5" fmla="*/ 113 h 113"/>
                  <a:gd name="T6" fmla="*/ 0 w 80"/>
                  <a:gd name="T7" fmla="*/ 0 h 113"/>
                  <a:gd name="T8" fmla="*/ 2 w 80"/>
                  <a:gd name="T9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113">
                    <a:moveTo>
                      <a:pt x="2" y="0"/>
                    </a:moveTo>
                    <a:cubicBezTo>
                      <a:pt x="22" y="58"/>
                      <a:pt x="80" y="112"/>
                      <a:pt x="80" y="112"/>
                    </a:cubicBezTo>
                    <a:cubicBezTo>
                      <a:pt x="79" y="113"/>
                      <a:pt x="79" y="113"/>
                      <a:pt x="79" y="113"/>
                    </a:cubicBezTo>
                    <a:cubicBezTo>
                      <a:pt x="79" y="113"/>
                      <a:pt x="20" y="59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5" name="Freeform 1512"/>
              <p:cNvSpPr/>
              <p:nvPr/>
            </p:nvSpPr>
            <p:spPr bwMode="auto">
              <a:xfrm>
                <a:off x="3616" y="2846"/>
                <a:ext cx="121" cy="233"/>
              </a:xfrm>
              <a:custGeom>
                <a:avLst/>
                <a:gdLst>
                  <a:gd name="T0" fmla="*/ 2 w 62"/>
                  <a:gd name="T1" fmla="*/ 0 h 120"/>
                  <a:gd name="T2" fmla="*/ 62 w 62"/>
                  <a:gd name="T3" fmla="*/ 119 h 120"/>
                  <a:gd name="T4" fmla="*/ 61 w 62"/>
                  <a:gd name="T5" fmla="*/ 120 h 120"/>
                  <a:gd name="T6" fmla="*/ 0 w 62"/>
                  <a:gd name="T7" fmla="*/ 0 h 120"/>
                  <a:gd name="T8" fmla="*/ 2 w 62"/>
                  <a:gd name="T9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120">
                    <a:moveTo>
                      <a:pt x="2" y="0"/>
                    </a:moveTo>
                    <a:cubicBezTo>
                      <a:pt x="13" y="60"/>
                      <a:pt x="62" y="119"/>
                      <a:pt x="62" y="119"/>
                    </a:cubicBezTo>
                    <a:cubicBezTo>
                      <a:pt x="61" y="120"/>
                      <a:pt x="61" y="120"/>
                      <a:pt x="61" y="120"/>
                    </a:cubicBezTo>
                    <a:cubicBezTo>
                      <a:pt x="61" y="120"/>
                      <a:pt x="12" y="61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6" name="Freeform 1513"/>
              <p:cNvSpPr/>
              <p:nvPr/>
            </p:nvSpPr>
            <p:spPr bwMode="auto">
              <a:xfrm>
                <a:off x="3616" y="2846"/>
                <a:ext cx="86" cy="245"/>
              </a:xfrm>
              <a:custGeom>
                <a:avLst/>
                <a:gdLst>
                  <a:gd name="T0" fmla="*/ 2 w 44"/>
                  <a:gd name="T1" fmla="*/ 0 h 126"/>
                  <a:gd name="T2" fmla="*/ 44 w 44"/>
                  <a:gd name="T3" fmla="*/ 125 h 126"/>
                  <a:gd name="T4" fmla="*/ 42 w 44"/>
                  <a:gd name="T5" fmla="*/ 126 h 126"/>
                  <a:gd name="T6" fmla="*/ 0 w 44"/>
                  <a:gd name="T7" fmla="*/ 0 h 126"/>
                  <a:gd name="T8" fmla="*/ 2 w 44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126">
                    <a:moveTo>
                      <a:pt x="2" y="0"/>
                    </a:moveTo>
                    <a:cubicBezTo>
                      <a:pt x="5" y="61"/>
                      <a:pt x="43" y="124"/>
                      <a:pt x="44" y="125"/>
                    </a:cubicBezTo>
                    <a:cubicBezTo>
                      <a:pt x="42" y="126"/>
                      <a:pt x="42" y="126"/>
                      <a:pt x="42" y="126"/>
                    </a:cubicBezTo>
                    <a:cubicBezTo>
                      <a:pt x="42" y="125"/>
                      <a:pt x="3" y="6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7" name="Freeform 1514"/>
              <p:cNvSpPr/>
              <p:nvPr/>
            </p:nvSpPr>
            <p:spPr bwMode="auto">
              <a:xfrm>
                <a:off x="3607" y="2846"/>
                <a:ext cx="58" cy="251"/>
              </a:xfrm>
              <a:custGeom>
                <a:avLst/>
                <a:gdLst>
                  <a:gd name="T0" fmla="*/ 7 w 30"/>
                  <a:gd name="T1" fmla="*/ 0 h 129"/>
                  <a:gd name="T2" fmla="*/ 30 w 30"/>
                  <a:gd name="T3" fmla="*/ 128 h 129"/>
                  <a:gd name="T4" fmla="*/ 28 w 30"/>
                  <a:gd name="T5" fmla="*/ 129 h 129"/>
                  <a:gd name="T6" fmla="*/ 5 w 30"/>
                  <a:gd name="T7" fmla="*/ 0 h 129"/>
                  <a:gd name="T8" fmla="*/ 7 w 30"/>
                  <a:gd name="T9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129">
                    <a:moveTo>
                      <a:pt x="7" y="0"/>
                    </a:moveTo>
                    <a:cubicBezTo>
                      <a:pt x="1" y="61"/>
                      <a:pt x="30" y="128"/>
                      <a:pt x="30" y="128"/>
                    </a:cubicBezTo>
                    <a:cubicBezTo>
                      <a:pt x="28" y="129"/>
                      <a:pt x="28" y="129"/>
                      <a:pt x="28" y="129"/>
                    </a:cubicBezTo>
                    <a:cubicBezTo>
                      <a:pt x="28" y="128"/>
                      <a:pt x="0" y="62"/>
                      <a:pt x="5" y="0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8" name="Freeform 1515"/>
              <p:cNvSpPr>
                <a:spLocks noEditPoints="1"/>
              </p:cNvSpPr>
              <p:nvPr/>
            </p:nvSpPr>
            <p:spPr bwMode="auto">
              <a:xfrm>
                <a:off x="3054" y="2877"/>
                <a:ext cx="40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7 h 21"/>
                  <a:gd name="T12" fmla="*/ 17 w 21"/>
                  <a:gd name="T13" fmla="*/ 12 h 21"/>
                  <a:gd name="T14" fmla="*/ 11 w 21"/>
                  <a:gd name="T15" fmla="*/ 4 h 21"/>
                  <a:gd name="T16" fmla="*/ 4 w 21"/>
                  <a:gd name="T17" fmla="*/ 10 h 21"/>
                  <a:gd name="T18" fmla="*/ 9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7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4"/>
                      <a:pt x="7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8"/>
                      <a:pt x="16" y="15"/>
                      <a:pt x="17" y="12"/>
                    </a:cubicBezTo>
                    <a:cubicBezTo>
                      <a:pt x="17" y="8"/>
                      <a:pt x="15" y="5"/>
                      <a:pt x="11" y="4"/>
                    </a:cubicBezTo>
                    <a:cubicBezTo>
                      <a:pt x="8" y="4"/>
                      <a:pt x="5" y="6"/>
                      <a:pt x="4" y="10"/>
                    </a:cubicBezTo>
                    <a:cubicBezTo>
                      <a:pt x="3" y="13"/>
                      <a:pt x="6" y="16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9" name="Freeform 1516"/>
              <p:cNvSpPr>
                <a:spLocks noEditPoints="1"/>
              </p:cNvSpPr>
              <p:nvPr/>
            </p:nvSpPr>
            <p:spPr bwMode="auto">
              <a:xfrm>
                <a:off x="3091" y="2868"/>
                <a:ext cx="38" cy="40"/>
              </a:xfrm>
              <a:custGeom>
                <a:avLst/>
                <a:gdLst>
                  <a:gd name="T0" fmla="*/ 12 w 20"/>
                  <a:gd name="T1" fmla="*/ 1 h 21"/>
                  <a:gd name="T2" fmla="*/ 20 w 20"/>
                  <a:gd name="T3" fmla="*/ 12 h 21"/>
                  <a:gd name="T4" fmla="*/ 8 w 20"/>
                  <a:gd name="T5" fmla="*/ 20 h 21"/>
                  <a:gd name="T6" fmla="*/ 0 w 20"/>
                  <a:gd name="T7" fmla="*/ 9 h 21"/>
                  <a:gd name="T8" fmla="*/ 12 w 20"/>
                  <a:gd name="T9" fmla="*/ 1 h 21"/>
                  <a:gd name="T10" fmla="*/ 9 w 20"/>
                  <a:gd name="T11" fmla="*/ 17 h 21"/>
                  <a:gd name="T12" fmla="*/ 16 w 20"/>
                  <a:gd name="T13" fmla="*/ 11 h 21"/>
                  <a:gd name="T14" fmla="*/ 11 w 20"/>
                  <a:gd name="T15" fmla="*/ 4 h 21"/>
                  <a:gd name="T16" fmla="*/ 4 w 20"/>
                  <a:gd name="T17" fmla="*/ 9 h 21"/>
                  <a:gd name="T18" fmla="*/ 9 w 20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12" y="1"/>
                    </a:moveTo>
                    <a:cubicBezTo>
                      <a:pt x="17" y="1"/>
                      <a:pt x="20" y="6"/>
                      <a:pt x="20" y="12"/>
                    </a:cubicBezTo>
                    <a:cubicBezTo>
                      <a:pt x="19" y="17"/>
                      <a:pt x="14" y="21"/>
                      <a:pt x="8" y="20"/>
                    </a:cubicBezTo>
                    <a:cubicBezTo>
                      <a:pt x="3" y="19"/>
                      <a:pt x="0" y="14"/>
                      <a:pt x="0" y="9"/>
                    </a:cubicBezTo>
                    <a:cubicBezTo>
                      <a:pt x="1" y="3"/>
                      <a:pt x="6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2" y="17"/>
                      <a:pt x="16" y="15"/>
                      <a:pt x="16" y="11"/>
                    </a:cubicBezTo>
                    <a:cubicBezTo>
                      <a:pt x="17" y="8"/>
                      <a:pt x="15" y="4"/>
                      <a:pt x="11" y="4"/>
                    </a:cubicBezTo>
                    <a:cubicBezTo>
                      <a:pt x="7" y="3"/>
                      <a:pt x="4" y="6"/>
                      <a:pt x="4" y="9"/>
                    </a:cubicBezTo>
                    <a:cubicBezTo>
                      <a:pt x="3" y="13"/>
                      <a:pt x="5" y="16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0" name="Freeform 1517"/>
              <p:cNvSpPr>
                <a:spLocks noEditPoints="1"/>
              </p:cNvSpPr>
              <p:nvPr/>
            </p:nvSpPr>
            <p:spPr bwMode="auto">
              <a:xfrm>
                <a:off x="3126" y="2856"/>
                <a:ext cx="40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10 w 21"/>
                  <a:gd name="T11" fmla="*/ 17 h 21"/>
                  <a:gd name="T12" fmla="*/ 17 w 21"/>
                  <a:gd name="T13" fmla="*/ 12 h 21"/>
                  <a:gd name="T14" fmla="*/ 12 w 21"/>
                  <a:gd name="T15" fmla="*/ 4 h 21"/>
                  <a:gd name="T16" fmla="*/ 4 w 21"/>
                  <a:gd name="T17" fmla="*/ 10 h 21"/>
                  <a:gd name="T18" fmla="*/ 10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7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4"/>
                      <a:pt x="7" y="0"/>
                      <a:pt x="12" y="1"/>
                    </a:cubicBezTo>
                    <a:close/>
                    <a:moveTo>
                      <a:pt x="10" y="17"/>
                    </a:moveTo>
                    <a:cubicBezTo>
                      <a:pt x="13" y="18"/>
                      <a:pt x="16" y="15"/>
                      <a:pt x="17" y="12"/>
                    </a:cubicBezTo>
                    <a:cubicBezTo>
                      <a:pt x="17" y="8"/>
                      <a:pt x="15" y="5"/>
                      <a:pt x="12" y="4"/>
                    </a:cubicBezTo>
                    <a:cubicBezTo>
                      <a:pt x="8" y="4"/>
                      <a:pt x="5" y="6"/>
                      <a:pt x="4" y="10"/>
                    </a:cubicBezTo>
                    <a:cubicBezTo>
                      <a:pt x="4" y="13"/>
                      <a:pt x="6" y="17"/>
                      <a:pt x="1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1" name="Freeform 1518"/>
              <p:cNvSpPr>
                <a:spLocks noEditPoints="1"/>
              </p:cNvSpPr>
              <p:nvPr/>
            </p:nvSpPr>
            <p:spPr bwMode="auto">
              <a:xfrm>
                <a:off x="3162" y="2846"/>
                <a:ext cx="41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7 h 21"/>
                  <a:gd name="T12" fmla="*/ 17 w 21"/>
                  <a:gd name="T13" fmla="*/ 11 h 21"/>
                  <a:gd name="T14" fmla="*/ 11 w 21"/>
                  <a:gd name="T15" fmla="*/ 4 h 21"/>
                  <a:gd name="T16" fmla="*/ 4 w 21"/>
                  <a:gd name="T17" fmla="*/ 9 h 21"/>
                  <a:gd name="T18" fmla="*/ 9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6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3" y="19"/>
                      <a:pt x="0" y="14"/>
                      <a:pt x="1" y="9"/>
                    </a:cubicBezTo>
                    <a:cubicBezTo>
                      <a:pt x="1" y="3"/>
                      <a:pt x="6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7"/>
                      <a:pt x="16" y="15"/>
                      <a:pt x="17" y="11"/>
                    </a:cubicBezTo>
                    <a:cubicBezTo>
                      <a:pt x="17" y="8"/>
                      <a:pt x="15" y="4"/>
                      <a:pt x="11" y="4"/>
                    </a:cubicBezTo>
                    <a:cubicBezTo>
                      <a:pt x="8" y="3"/>
                      <a:pt x="4" y="6"/>
                      <a:pt x="4" y="9"/>
                    </a:cubicBezTo>
                    <a:cubicBezTo>
                      <a:pt x="3" y="13"/>
                      <a:pt x="6" y="16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2" name="Freeform 1519"/>
              <p:cNvSpPr>
                <a:spLocks noEditPoints="1"/>
              </p:cNvSpPr>
              <p:nvPr/>
            </p:nvSpPr>
            <p:spPr bwMode="auto">
              <a:xfrm>
                <a:off x="3195" y="2829"/>
                <a:ext cx="41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9 w 21"/>
                  <a:gd name="T11" fmla="*/ 17 h 21"/>
                  <a:gd name="T12" fmla="*/ 17 w 21"/>
                  <a:gd name="T13" fmla="*/ 12 h 21"/>
                  <a:gd name="T14" fmla="*/ 11 w 21"/>
                  <a:gd name="T15" fmla="*/ 4 h 21"/>
                  <a:gd name="T16" fmla="*/ 4 w 21"/>
                  <a:gd name="T17" fmla="*/ 10 h 21"/>
                  <a:gd name="T18" fmla="*/ 9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7"/>
                      <a:pt x="20" y="12"/>
                    </a:cubicBezTo>
                    <a:cubicBezTo>
                      <a:pt x="19" y="18"/>
                      <a:pt x="14" y="21"/>
                      <a:pt x="9" y="20"/>
                    </a:cubicBezTo>
                    <a:cubicBezTo>
                      <a:pt x="4" y="19"/>
                      <a:pt x="0" y="15"/>
                      <a:pt x="1" y="9"/>
                    </a:cubicBezTo>
                    <a:cubicBezTo>
                      <a:pt x="2" y="4"/>
                      <a:pt x="7" y="0"/>
                      <a:pt x="12" y="1"/>
                    </a:cubicBezTo>
                    <a:close/>
                    <a:moveTo>
                      <a:pt x="9" y="17"/>
                    </a:moveTo>
                    <a:cubicBezTo>
                      <a:pt x="13" y="18"/>
                      <a:pt x="16" y="15"/>
                      <a:pt x="17" y="12"/>
                    </a:cubicBezTo>
                    <a:cubicBezTo>
                      <a:pt x="17" y="8"/>
                      <a:pt x="15" y="5"/>
                      <a:pt x="11" y="4"/>
                    </a:cubicBezTo>
                    <a:cubicBezTo>
                      <a:pt x="8" y="4"/>
                      <a:pt x="4" y="6"/>
                      <a:pt x="4" y="10"/>
                    </a:cubicBezTo>
                    <a:cubicBezTo>
                      <a:pt x="3" y="13"/>
                      <a:pt x="6" y="17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3" name="Freeform 1520"/>
              <p:cNvSpPr>
                <a:spLocks noEditPoints="1"/>
              </p:cNvSpPr>
              <p:nvPr/>
            </p:nvSpPr>
            <p:spPr bwMode="auto">
              <a:xfrm>
                <a:off x="3226" y="2809"/>
                <a:ext cx="41" cy="41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10 w 21"/>
                  <a:gd name="T11" fmla="*/ 17 h 21"/>
                  <a:gd name="T12" fmla="*/ 17 w 21"/>
                  <a:gd name="T13" fmla="*/ 11 h 21"/>
                  <a:gd name="T14" fmla="*/ 12 w 21"/>
                  <a:gd name="T15" fmla="*/ 4 h 21"/>
                  <a:gd name="T16" fmla="*/ 4 w 21"/>
                  <a:gd name="T17" fmla="*/ 9 h 21"/>
                  <a:gd name="T18" fmla="*/ 10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7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4"/>
                      <a:pt x="7" y="0"/>
                      <a:pt x="12" y="1"/>
                    </a:cubicBezTo>
                    <a:close/>
                    <a:moveTo>
                      <a:pt x="10" y="17"/>
                    </a:moveTo>
                    <a:cubicBezTo>
                      <a:pt x="13" y="17"/>
                      <a:pt x="16" y="15"/>
                      <a:pt x="17" y="11"/>
                    </a:cubicBezTo>
                    <a:cubicBezTo>
                      <a:pt x="18" y="8"/>
                      <a:pt x="15" y="4"/>
                      <a:pt x="12" y="4"/>
                    </a:cubicBezTo>
                    <a:cubicBezTo>
                      <a:pt x="8" y="3"/>
                      <a:pt x="5" y="6"/>
                      <a:pt x="4" y="9"/>
                    </a:cubicBezTo>
                    <a:cubicBezTo>
                      <a:pt x="4" y="13"/>
                      <a:pt x="6" y="16"/>
                      <a:pt x="1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4" name="Freeform 1521"/>
              <p:cNvSpPr>
                <a:spLocks noEditPoints="1"/>
              </p:cNvSpPr>
              <p:nvPr/>
            </p:nvSpPr>
            <p:spPr bwMode="auto">
              <a:xfrm>
                <a:off x="3259" y="2788"/>
                <a:ext cx="39" cy="41"/>
              </a:xfrm>
              <a:custGeom>
                <a:avLst/>
                <a:gdLst>
                  <a:gd name="T0" fmla="*/ 11 w 20"/>
                  <a:gd name="T1" fmla="*/ 1 h 21"/>
                  <a:gd name="T2" fmla="*/ 19 w 20"/>
                  <a:gd name="T3" fmla="*/ 12 h 21"/>
                  <a:gd name="T4" fmla="*/ 8 w 20"/>
                  <a:gd name="T5" fmla="*/ 20 h 21"/>
                  <a:gd name="T6" fmla="*/ 0 w 20"/>
                  <a:gd name="T7" fmla="*/ 9 h 21"/>
                  <a:gd name="T8" fmla="*/ 11 w 20"/>
                  <a:gd name="T9" fmla="*/ 1 h 21"/>
                  <a:gd name="T10" fmla="*/ 9 w 20"/>
                  <a:gd name="T11" fmla="*/ 17 h 21"/>
                  <a:gd name="T12" fmla="*/ 16 w 20"/>
                  <a:gd name="T13" fmla="*/ 12 h 21"/>
                  <a:gd name="T14" fmla="*/ 11 w 20"/>
                  <a:gd name="T15" fmla="*/ 4 h 21"/>
                  <a:gd name="T16" fmla="*/ 4 w 20"/>
                  <a:gd name="T17" fmla="*/ 10 h 21"/>
                  <a:gd name="T18" fmla="*/ 9 w 20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11" y="1"/>
                    </a:moveTo>
                    <a:cubicBezTo>
                      <a:pt x="17" y="2"/>
                      <a:pt x="20" y="7"/>
                      <a:pt x="19" y="12"/>
                    </a:cubicBezTo>
                    <a:cubicBezTo>
                      <a:pt x="19" y="18"/>
                      <a:pt x="14" y="21"/>
                      <a:pt x="8" y="20"/>
                    </a:cubicBezTo>
                    <a:cubicBezTo>
                      <a:pt x="3" y="20"/>
                      <a:pt x="0" y="15"/>
                      <a:pt x="0" y="9"/>
                    </a:cubicBezTo>
                    <a:cubicBezTo>
                      <a:pt x="1" y="4"/>
                      <a:pt x="6" y="0"/>
                      <a:pt x="11" y="1"/>
                    </a:cubicBezTo>
                    <a:close/>
                    <a:moveTo>
                      <a:pt x="9" y="17"/>
                    </a:moveTo>
                    <a:cubicBezTo>
                      <a:pt x="12" y="18"/>
                      <a:pt x="16" y="15"/>
                      <a:pt x="16" y="12"/>
                    </a:cubicBezTo>
                    <a:cubicBezTo>
                      <a:pt x="17" y="8"/>
                      <a:pt x="14" y="5"/>
                      <a:pt x="11" y="4"/>
                    </a:cubicBezTo>
                    <a:cubicBezTo>
                      <a:pt x="7" y="4"/>
                      <a:pt x="4" y="6"/>
                      <a:pt x="4" y="10"/>
                    </a:cubicBezTo>
                    <a:cubicBezTo>
                      <a:pt x="3" y="13"/>
                      <a:pt x="5" y="17"/>
                      <a:pt x="9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5" name="Freeform 1522"/>
              <p:cNvSpPr>
                <a:spLocks noEditPoints="1"/>
              </p:cNvSpPr>
              <p:nvPr/>
            </p:nvSpPr>
            <p:spPr bwMode="auto">
              <a:xfrm>
                <a:off x="3288" y="2767"/>
                <a:ext cx="41" cy="40"/>
              </a:xfrm>
              <a:custGeom>
                <a:avLst/>
                <a:gdLst>
                  <a:gd name="T0" fmla="*/ 12 w 21"/>
                  <a:gd name="T1" fmla="*/ 1 h 21"/>
                  <a:gd name="T2" fmla="*/ 20 w 21"/>
                  <a:gd name="T3" fmla="*/ 12 h 21"/>
                  <a:gd name="T4" fmla="*/ 9 w 21"/>
                  <a:gd name="T5" fmla="*/ 20 h 21"/>
                  <a:gd name="T6" fmla="*/ 1 w 21"/>
                  <a:gd name="T7" fmla="*/ 9 h 21"/>
                  <a:gd name="T8" fmla="*/ 12 w 21"/>
                  <a:gd name="T9" fmla="*/ 1 h 21"/>
                  <a:gd name="T10" fmla="*/ 10 w 21"/>
                  <a:gd name="T11" fmla="*/ 17 h 21"/>
                  <a:gd name="T12" fmla="*/ 17 w 21"/>
                  <a:gd name="T13" fmla="*/ 12 h 21"/>
                  <a:gd name="T14" fmla="*/ 12 w 21"/>
                  <a:gd name="T15" fmla="*/ 4 h 21"/>
                  <a:gd name="T16" fmla="*/ 4 w 21"/>
                  <a:gd name="T17" fmla="*/ 10 h 21"/>
                  <a:gd name="T18" fmla="*/ 10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2" y="1"/>
                    </a:moveTo>
                    <a:cubicBezTo>
                      <a:pt x="17" y="2"/>
                      <a:pt x="21" y="7"/>
                      <a:pt x="20" y="12"/>
                    </a:cubicBezTo>
                    <a:cubicBezTo>
                      <a:pt x="19" y="17"/>
                      <a:pt x="14" y="21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4"/>
                      <a:pt x="7" y="0"/>
                      <a:pt x="12" y="1"/>
                    </a:cubicBezTo>
                    <a:close/>
                    <a:moveTo>
                      <a:pt x="10" y="17"/>
                    </a:moveTo>
                    <a:cubicBezTo>
                      <a:pt x="13" y="17"/>
                      <a:pt x="16" y="15"/>
                      <a:pt x="17" y="12"/>
                    </a:cubicBezTo>
                    <a:cubicBezTo>
                      <a:pt x="17" y="8"/>
                      <a:pt x="15" y="5"/>
                      <a:pt x="12" y="4"/>
                    </a:cubicBezTo>
                    <a:cubicBezTo>
                      <a:pt x="8" y="4"/>
                      <a:pt x="5" y="6"/>
                      <a:pt x="4" y="10"/>
                    </a:cubicBezTo>
                    <a:cubicBezTo>
                      <a:pt x="4" y="13"/>
                      <a:pt x="6" y="16"/>
                      <a:pt x="1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6" name="Freeform 1523"/>
              <p:cNvSpPr>
                <a:spLocks noEditPoints="1"/>
              </p:cNvSpPr>
              <p:nvPr/>
            </p:nvSpPr>
            <p:spPr bwMode="auto">
              <a:xfrm>
                <a:off x="3318" y="2743"/>
                <a:ext cx="40" cy="39"/>
              </a:xfrm>
              <a:custGeom>
                <a:avLst/>
                <a:gdLst>
                  <a:gd name="T0" fmla="*/ 12 w 21"/>
                  <a:gd name="T1" fmla="*/ 0 h 20"/>
                  <a:gd name="T2" fmla="*/ 20 w 21"/>
                  <a:gd name="T3" fmla="*/ 12 h 20"/>
                  <a:gd name="T4" fmla="*/ 9 w 21"/>
                  <a:gd name="T5" fmla="*/ 20 h 20"/>
                  <a:gd name="T6" fmla="*/ 1 w 21"/>
                  <a:gd name="T7" fmla="*/ 9 h 20"/>
                  <a:gd name="T8" fmla="*/ 12 w 21"/>
                  <a:gd name="T9" fmla="*/ 0 h 20"/>
                  <a:gd name="T10" fmla="*/ 9 w 21"/>
                  <a:gd name="T11" fmla="*/ 16 h 20"/>
                  <a:gd name="T12" fmla="*/ 17 w 21"/>
                  <a:gd name="T13" fmla="*/ 11 h 20"/>
                  <a:gd name="T14" fmla="*/ 11 w 21"/>
                  <a:gd name="T15" fmla="*/ 4 h 20"/>
                  <a:gd name="T16" fmla="*/ 4 w 21"/>
                  <a:gd name="T17" fmla="*/ 9 h 20"/>
                  <a:gd name="T18" fmla="*/ 9 w 21"/>
                  <a:gd name="T1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12" y="0"/>
                    </a:moveTo>
                    <a:cubicBezTo>
                      <a:pt x="17" y="1"/>
                      <a:pt x="21" y="6"/>
                      <a:pt x="20" y="12"/>
                    </a:cubicBezTo>
                    <a:cubicBezTo>
                      <a:pt x="19" y="17"/>
                      <a:pt x="14" y="20"/>
                      <a:pt x="9" y="20"/>
                    </a:cubicBezTo>
                    <a:cubicBezTo>
                      <a:pt x="4" y="19"/>
                      <a:pt x="0" y="14"/>
                      <a:pt x="1" y="9"/>
                    </a:cubicBezTo>
                    <a:cubicBezTo>
                      <a:pt x="2" y="3"/>
                      <a:pt x="7" y="0"/>
                      <a:pt x="12" y="0"/>
                    </a:cubicBezTo>
                    <a:close/>
                    <a:moveTo>
                      <a:pt x="9" y="16"/>
                    </a:moveTo>
                    <a:cubicBezTo>
                      <a:pt x="13" y="17"/>
                      <a:pt x="16" y="15"/>
                      <a:pt x="17" y="11"/>
                    </a:cubicBezTo>
                    <a:cubicBezTo>
                      <a:pt x="17" y="8"/>
                      <a:pt x="15" y="4"/>
                      <a:pt x="11" y="4"/>
                    </a:cubicBezTo>
                    <a:cubicBezTo>
                      <a:pt x="8" y="3"/>
                      <a:pt x="4" y="5"/>
                      <a:pt x="4" y="9"/>
                    </a:cubicBezTo>
                    <a:cubicBezTo>
                      <a:pt x="3" y="13"/>
                      <a:pt x="6" y="16"/>
                      <a:pt x="9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7" name="Freeform 1524"/>
              <p:cNvSpPr/>
              <p:nvPr/>
            </p:nvSpPr>
            <p:spPr bwMode="auto">
              <a:xfrm>
                <a:off x="3075" y="2912"/>
                <a:ext cx="347" cy="171"/>
              </a:xfrm>
              <a:custGeom>
                <a:avLst/>
                <a:gdLst>
                  <a:gd name="T0" fmla="*/ 178 w 179"/>
                  <a:gd name="T1" fmla="*/ 71 h 88"/>
                  <a:gd name="T2" fmla="*/ 178 w 179"/>
                  <a:gd name="T3" fmla="*/ 70 h 88"/>
                  <a:gd name="T4" fmla="*/ 179 w 179"/>
                  <a:gd name="T5" fmla="*/ 69 h 88"/>
                  <a:gd name="T6" fmla="*/ 2 w 179"/>
                  <a:gd name="T7" fmla="*/ 0 h 88"/>
                  <a:gd name="T8" fmla="*/ 0 w 179"/>
                  <a:gd name="T9" fmla="*/ 1 h 88"/>
                  <a:gd name="T10" fmla="*/ 178 w 179"/>
                  <a:gd name="T11" fmla="*/ 7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9" h="88">
                    <a:moveTo>
                      <a:pt x="178" y="71"/>
                    </a:moveTo>
                    <a:cubicBezTo>
                      <a:pt x="178" y="71"/>
                      <a:pt x="178" y="71"/>
                      <a:pt x="178" y="70"/>
                    </a:cubicBezTo>
                    <a:cubicBezTo>
                      <a:pt x="178" y="70"/>
                      <a:pt x="179" y="70"/>
                      <a:pt x="179" y="69"/>
                    </a:cubicBezTo>
                    <a:cubicBezTo>
                      <a:pt x="64" y="86"/>
                      <a:pt x="2" y="1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63" y="88"/>
                      <a:pt x="178" y="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8" name="Freeform 1525"/>
              <p:cNvSpPr>
                <a:spLocks noEditPoints="1"/>
              </p:cNvSpPr>
              <p:nvPr/>
            </p:nvSpPr>
            <p:spPr bwMode="auto">
              <a:xfrm>
                <a:off x="3056" y="2906"/>
                <a:ext cx="372" cy="165"/>
              </a:xfrm>
              <a:custGeom>
                <a:avLst/>
                <a:gdLst>
                  <a:gd name="T0" fmla="*/ 143 w 192"/>
                  <a:gd name="T1" fmla="*/ 81 h 85"/>
                  <a:gd name="T2" fmla="*/ 150 w 192"/>
                  <a:gd name="T3" fmla="*/ 75 h 85"/>
                  <a:gd name="T4" fmla="*/ 153 w 192"/>
                  <a:gd name="T5" fmla="*/ 76 h 85"/>
                  <a:gd name="T6" fmla="*/ 134 w 192"/>
                  <a:gd name="T7" fmla="*/ 74 h 85"/>
                  <a:gd name="T8" fmla="*/ 79 w 192"/>
                  <a:gd name="T9" fmla="*/ 58 h 85"/>
                  <a:gd name="T10" fmla="*/ 86 w 192"/>
                  <a:gd name="T11" fmla="*/ 71 h 85"/>
                  <a:gd name="T12" fmla="*/ 93 w 192"/>
                  <a:gd name="T13" fmla="*/ 64 h 85"/>
                  <a:gd name="T14" fmla="*/ 81 w 192"/>
                  <a:gd name="T15" fmla="*/ 60 h 85"/>
                  <a:gd name="T16" fmla="*/ 79 w 192"/>
                  <a:gd name="T17" fmla="*/ 58 h 85"/>
                  <a:gd name="T18" fmla="*/ 123 w 192"/>
                  <a:gd name="T19" fmla="*/ 81 h 85"/>
                  <a:gd name="T20" fmla="*/ 131 w 192"/>
                  <a:gd name="T21" fmla="*/ 73 h 85"/>
                  <a:gd name="T22" fmla="*/ 118 w 192"/>
                  <a:gd name="T23" fmla="*/ 71 h 85"/>
                  <a:gd name="T24" fmla="*/ 97 w 192"/>
                  <a:gd name="T25" fmla="*/ 65 h 85"/>
                  <a:gd name="T26" fmla="*/ 104 w 192"/>
                  <a:gd name="T27" fmla="*/ 77 h 85"/>
                  <a:gd name="T28" fmla="*/ 112 w 192"/>
                  <a:gd name="T29" fmla="*/ 70 h 85"/>
                  <a:gd name="T30" fmla="*/ 100 w 192"/>
                  <a:gd name="T31" fmla="*/ 66 h 85"/>
                  <a:gd name="T32" fmla="*/ 97 w 192"/>
                  <a:gd name="T33" fmla="*/ 65 h 85"/>
                  <a:gd name="T34" fmla="*/ 162 w 192"/>
                  <a:gd name="T35" fmla="*/ 84 h 85"/>
                  <a:gd name="T36" fmla="*/ 173 w 192"/>
                  <a:gd name="T37" fmla="*/ 75 h 85"/>
                  <a:gd name="T38" fmla="*/ 170 w 192"/>
                  <a:gd name="T39" fmla="*/ 75 h 85"/>
                  <a:gd name="T40" fmla="*/ 157 w 192"/>
                  <a:gd name="T41" fmla="*/ 75 h 85"/>
                  <a:gd name="T42" fmla="*/ 173 w 192"/>
                  <a:gd name="T43" fmla="*/ 75 h 85"/>
                  <a:gd name="T44" fmla="*/ 192 w 192"/>
                  <a:gd name="T45" fmla="*/ 74 h 85"/>
                  <a:gd name="T46" fmla="*/ 189 w 192"/>
                  <a:gd name="T47" fmla="*/ 73 h 85"/>
                  <a:gd name="T48" fmla="*/ 181 w 192"/>
                  <a:gd name="T49" fmla="*/ 79 h 85"/>
                  <a:gd name="T50" fmla="*/ 173 w 192"/>
                  <a:gd name="T51" fmla="*/ 75 h 85"/>
                  <a:gd name="T52" fmla="*/ 14 w 192"/>
                  <a:gd name="T53" fmla="*/ 17 h 85"/>
                  <a:gd name="T54" fmla="*/ 31 w 192"/>
                  <a:gd name="T55" fmla="*/ 25 h 85"/>
                  <a:gd name="T56" fmla="*/ 23 w 192"/>
                  <a:gd name="T57" fmla="*/ 25 h 85"/>
                  <a:gd name="T58" fmla="*/ 19 w 192"/>
                  <a:gd name="T59" fmla="*/ 14 h 85"/>
                  <a:gd name="T60" fmla="*/ 62 w 192"/>
                  <a:gd name="T61" fmla="*/ 49 h 85"/>
                  <a:gd name="T62" fmla="*/ 69 w 192"/>
                  <a:gd name="T63" fmla="*/ 62 h 85"/>
                  <a:gd name="T64" fmla="*/ 76 w 192"/>
                  <a:gd name="T65" fmla="*/ 56 h 85"/>
                  <a:gd name="T66" fmla="*/ 64 w 192"/>
                  <a:gd name="T67" fmla="*/ 52 h 85"/>
                  <a:gd name="T68" fmla="*/ 62 w 192"/>
                  <a:gd name="T69" fmla="*/ 49 h 85"/>
                  <a:gd name="T70" fmla="*/ 9 w 192"/>
                  <a:gd name="T71" fmla="*/ 14 h 85"/>
                  <a:gd name="T72" fmla="*/ 15 w 192"/>
                  <a:gd name="T73" fmla="*/ 9 h 85"/>
                  <a:gd name="T74" fmla="*/ 5 w 192"/>
                  <a:gd name="T75" fmla="*/ 3 h 85"/>
                  <a:gd name="T76" fmla="*/ 31 w 192"/>
                  <a:gd name="T77" fmla="*/ 25 h 85"/>
                  <a:gd name="T78" fmla="*/ 36 w 192"/>
                  <a:gd name="T79" fmla="*/ 41 h 85"/>
                  <a:gd name="T80" fmla="*/ 43 w 192"/>
                  <a:gd name="T81" fmla="*/ 36 h 85"/>
                  <a:gd name="T82" fmla="*/ 32 w 192"/>
                  <a:gd name="T83" fmla="*/ 31 h 85"/>
                  <a:gd name="T84" fmla="*/ 31 w 192"/>
                  <a:gd name="T85" fmla="*/ 25 h 85"/>
                  <a:gd name="T86" fmla="*/ 44 w 192"/>
                  <a:gd name="T87" fmla="*/ 42 h 85"/>
                  <a:gd name="T88" fmla="*/ 62 w 192"/>
                  <a:gd name="T89" fmla="*/ 49 h 85"/>
                  <a:gd name="T90" fmla="*/ 53 w 192"/>
                  <a:gd name="T91" fmla="*/ 50 h 85"/>
                  <a:gd name="T92" fmla="*/ 48 w 192"/>
                  <a:gd name="T93" fmla="*/ 4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2" h="85">
                    <a:moveTo>
                      <a:pt x="138" y="74"/>
                    </a:moveTo>
                    <a:cubicBezTo>
                      <a:pt x="138" y="77"/>
                      <a:pt x="140" y="80"/>
                      <a:pt x="143" y="81"/>
                    </a:cubicBezTo>
                    <a:cubicBezTo>
                      <a:pt x="146" y="81"/>
                      <a:pt x="150" y="79"/>
                      <a:pt x="150" y="75"/>
                    </a:cubicBezTo>
                    <a:cubicBezTo>
                      <a:pt x="150" y="75"/>
                      <a:pt x="150" y="75"/>
                      <a:pt x="150" y="75"/>
                    </a:cubicBezTo>
                    <a:cubicBezTo>
                      <a:pt x="151" y="75"/>
                      <a:pt x="152" y="75"/>
                      <a:pt x="153" y="75"/>
                    </a:cubicBezTo>
                    <a:cubicBezTo>
                      <a:pt x="153" y="75"/>
                      <a:pt x="153" y="76"/>
                      <a:pt x="153" y="76"/>
                    </a:cubicBezTo>
                    <a:cubicBezTo>
                      <a:pt x="153" y="81"/>
                      <a:pt x="148" y="85"/>
                      <a:pt x="142" y="84"/>
                    </a:cubicBezTo>
                    <a:cubicBezTo>
                      <a:pt x="137" y="83"/>
                      <a:pt x="134" y="79"/>
                      <a:pt x="134" y="74"/>
                    </a:cubicBezTo>
                    <a:cubicBezTo>
                      <a:pt x="135" y="74"/>
                      <a:pt x="136" y="74"/>
                      <a:pt x="138" y="74"/>
                    </a:cubicBezTo>
                    <a:close/>
                    <a:moveTo>
                      <a:pt x="79" y="58"/>
                    </a:moveTo>
                    <a:cubicBezTo>
                      <a:pt x="78" y="58"/>
                      <a:pt x="78" y="59"/>
                      <a:pt x="78" y="60"/>
                    </a:cubicBezTo>
                    <a:cubicBezTo>
                      <a:pt x="77" y="65"/>
                      <a:pt x="81" y="70"/>
                      <a:pt x="86" y="71"/>
                    </a:cubicBezTo>
                    <a:cubicBezTo>
                      <a:pt x="91" y="72"/>
                      <a:pt x="95" y="69"/>
                      <a:pt x="96" y="65"/>
                    </a:cubicBezTo>
                    <a:cubicBezTo>
                      <a:pt x="95" y="65"/>
                      <a:pt x="94" y="64"/>
                      <a:pt x="93" y="64"/>
                    </a:cubicBezTo>
                    <a:cubicBezTo>
                      <a:pt x="92" y="66"/>
                      <a:pt x="89" y="68"/>
                      <a:pt x="87" y="68"/>
                    </a:cubicBezTo>
                    <a:cubicBezTo>
                      <a:pt x="83" y="67"/>
                      <a:pt x="81" y="64"/>
                      <a:pt x="81" y="60"/>
                    </a:cubicBezTo>
                    <a:cubicBezTo>
                      <a:pt x="81" y="60"/>
                      <a:pt x="81" y="60"/>
                      <a:pt x="82" y="59"/>
                    </a:cubicBezTo>
                    <a:cubicBezTo>
                      <a:pt x="81" y="59"/>
                      <a:pt x="80" y="58"/>
                      <a:pt x="79" y="58"/>
                    </a:cubicBezTo>
                    <a:close/>
                    <a:moveTo>
                      <a:pt x="115" y="70"/>
                    </a:moveTo>
                    <a:cubicBezTo>
                      <a:pt x="114" y="76"/>
                      <a:pt x="118" y="80"/>
                      <a:pt x="123" y="81"/>
                    </a:cubicBezTo>
                    <a:cubicBezTo>
                      <a:pt x="128" y="82"/>
                      <a:pt x="133" y="79"/>
                      <a:pt x="134" y="74"/>
                    </a:cubicBezTo>
                    <a:cubicBezTo>
                      <a:pt x="133" y="74"/>
                      <a:pt x="132" y="74"/>
                      <a:pt x="131" y="73"/>
                    </a:cubicBezTo>
                    <a:cubicBezTo>
                      <a:pt x="130" y="77"/>
                      <a:pt x="127" y="79"/>
                      <a:pt x="124" y="78"/>
                    </a:cubicBezTo>
                    <a:cubicBezTo>
                      <a:pt x="120" y="78"/>
                      <a:pt x="118" y="75"/>
                      <a:pt x="118" y="71"/>
                    </a:cubicBezTo>
                    <a:cubicBezTo>
                      <a:pt x="117" y="71"/>
                      <a:pt x="116" y="71"/>
                      <a:pt x="115" y="70"/>
                    </a:cubicBezTo>
                    <a:close/>
                    <a:moveTo>
                      <a:pt x="97" y="65"/>
                    </a:moveTo>
                    <a:cubicBezTo>
                      <a:pt x="97" y="65"/>
                      <a:pt x="96" y="66"/>
                      <a:pt x="96" y="66"/>
                    </a:cubicBezTo>
                    <a:cubicBezTo>
                      <a:pt x="96" y="71"/>
                      <a:pt x="99" y="76"/>
                      <a:pt x="104" y="77"/>
                    </a:cubicBezTo>
                    <a:cubicBezTo>
                      <a:pt x="109" y="78"/>
                      <a:pt x="114" y="75"/>
                      <a:pt x="115" y="70"/>
                    </a:cubicBezTo>
                    <a:cubicBezTo>
                      <a:pt x="114" y="70"/>
                      <a:pt x="113" y="70"/>
                      <a:pt x="112" y="70"/>
                    </a:cubicBezTo>
                    <a:cubicBezTo>
                      <a:pt x="111" y="72"/>
                      <a:pt x="108" y="74"/>
                      <a:pt x="105" y="74"/>
                    </a:cubicBezTo>
                    <a:cubicBezTo>
                      <a:pt x="101" y="73"/>
                      <a:pt x="99" y="70"/>
                      <a:pt x="100" y="66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99" y="66"/>
                      <a:pt x="98" y="65"/>
                      <a:pt x="97" y="65"/>
                    </a:cubicBezTo>
                    <a:close/>
                    <a:moveTo>
                      <a:pt x="154" y="75"/>
                    </a:moveTo>
                    <a:cubicBezTo>
                      <a:pt x="154" y="80"/>
                      <a:pt x="157" y="83"/>
                      <a:pt x="162" y="84"/>
                    </a:cubicBezTo>
                    <a:cubicBezTo>
                      <a:pt x="167" y="85"/>
                      <a:pt x="172" y="81"/>
                      <a:pt x="173" y="76"/>
                    </a:cubicBezTo>
                    <a:cubicBezTo>
                      <a:pt x="173" y="76"/>
                      <a:pt x="173" y="75"/>
                      <a:pt x="173" y="75"/>
                    </a:cubicBezTo>
                    <a:cubicBezTo>
                      <a:pt x="172" y="75"/>
                      <a:pt x="171" y="75"/>
                      <a:pt x="170" y="75"/>
                    </a:cubicBezTo>
                    <a:cubicBezTo>
                      <a:pt x="170" y="75"/>
                      <a:pt x="170" y="75"/>
                      <a:pt x="170" y="75"/>
                    </a:cubicBezTo>
                    <a:cubicBezTo>
                      <a:pt x="169" y="79"/>
                      <a:pt x="166" y="81"/>
                      <a:pt x="162" y="81"/>
                    </a:cubicBezTo>
                    <a:cubicBezTo>
                      <a:pt x="159" y="80"/>
                      <a:pt x="157" y="78"/>
                      <a:pt x="157" y="75"/>
                    </a:cubicBezTo>
                    <a:cubicBezTo>
                      <a:pt x="156" y="75"/>
                      <a:pt x="155" y="75"/>
                      <a:pt x="154" y="75"/>
                    </a:cubicBezTo>
                    <a:close/>
                    <a:moveTo>
                      <a:pt x="173" y="75"/>
                    </a:moveTo>
                    <a:cubicBezTo>
                      <a:pt x="174" y="79"/>
                      <a:pt x="177" y="82"/>
                      <a:pt x="181" y="83"/>
                    </a:cubicBezTo>
                    <a:cubicBezTo>
                      <a:pt x="186" y="83"/>
                      <a:pt x="191" y="80"/>
                      <a:pt x="192" y="74"/>
                    </a:cubicBezTo>
                    <a:cubicBezTo>
                      <a:pt x="192" y="74"/>
                      <a:pt x="192" y="73"/>
                      <a:pt x="192" y="72"/>
                    </a:cubicBezTo>
                    <a:cubicBezTo>
                      <a:pt x="191" y="73"/>
                      <a:pt x="190" y="73"/>
                      <a:pt x="189" y="73"/>
                    </a:cubicBezTo>
                    <a:cubicBezTo>
                      <a:pt x="189" y="73"/>
                      <a:pt x="189" y="74"/>
                      <a:pt x="189" y="74"/>
                    </a:cubicBezTo>
                    <a:cubicBezTo>
                      <a:pt x="188" y="78"/>
                      <a:pt x="185" y="80"/>
                      <a:pt x="181" y="79"/>
                    </a:cubicBezTo>
                    <a:cubicBezTo>
                      <a:pt x="179" y="79"/>
                      <a:pt x="177" y="77"/>
                      <a:pt x="176" y="74"/>
                    </a:cubicBezTo>
                    <a:cubicBezTo>
                      <a:pt x="175" y="75"/>
                      <a:pt x="174" y="75"/>
                      <a:pt x="173" y="75"/>
                    </a:cubicBezTo>
                    <a:close/>
                    <a:moveTo>
                      <a:pt x="17" y="12"/>
                    </a:moveTo>
                    <a:cubicBezTo>
                      <a:pt x="16" y="13"/>
                      <a:pt x="14" y="15"/>
                      <a:pt x="14" y="17"/>
                    </a:cubicBezTo>
                    <a:cubicBezTo>
                      <a:pt x="13" y="22"/>
                      <a:pt x="17" y="27"/>
                      <a:pt x="22" y="28"/>
                    </a:cubicBezTo>
                    <a:cubicBezTo>
                      <a:pt x="25" y="29"/>
                      <a:pt x="28" y="27"/>
                      <a:pt x="31" y="25"/>
                    </a:cubicBezTo>
                    <a:cubicBezTo>
                      <a:pt x="30" y="25"/>
                      <a:pt x="29" y="24"/>
                      <a:pt x="28" y="23"/>
                    </a:cubicBezTo>
                    <a:cubicBezTo>
                      <a:pt x="27" y="24"/>
                      <a:pt x="25" y="25"/>
                      <a:pt x="23" y="25"/>
                    </a:cubicBezTo>
                    <a:cubicBezTo>
                      <a:pt x="19" y="24"/>
                      <a:pt x="17" y="21"/>
                      <a:pt x="17" y="18"/>
                    </a:cubicBezTo>
                    <a:cubicBezTo>
                      <a:pt x="18" y="16"/>
                      <a:pt x="18" y="15"/>
                      <a:pt x="19" y="14"/>
                    </a:cubicBezTo>
                    <a:cubicBezTo>
                      <a:pt x="19" y="13"/>
                      <a:pt x="18" y="12"/>
                      <a:pt x="17" y="12"/>
                    </a:cubicBezTo>
                    <a:close/>
                    <a:moveTo>
                      <a:pt x="62" y="49"/>
                    </a:moveTo>
                    <a:cubicBezTo>
                      <a:pt x="61" y="49"/>
                      <a:pt x="61" y="50"/>
                      <a:pt x="61" y="51"/>
                    </a:cubicBezTo>
                    <a:cubicBezTo>
                      <a:pt x="60" y="57"/>
                      <a:pt x="63" y="62"/>
                      <a:pt x="69" y="62"/>
                    </a:cubicBezTo>
                    <a:cubicBezTo>
                      <a:pt x="73" y="63"/>
                      <a:pt x="77" y="61"/>
                      <a:pt x="79" y="58"/>
                    </a:cubicBezTo>
                    <a:cubicBezTo>
                      <a:pt x="78" y="57"/>
                      <a:pt x="77" y="57"/>
                      <a:pt x="76" y="56"/>
                    </a:cubicBezTo>
                    <a:cubicBezTo>
                      <a:pt x="74" y="58"/>
                      <a:pt x="72" y="60"/>
                      <a:pt x="69" y="59"/>
                    </a:cubicBezTo>
                    <a:cubicBezTo>
                      <a:pt x="66" y="59"/>
                      <a:pt x="63" y="55"/>
                      <a:pt x="64" y="52"/>
                    </a:cubicBezTo>
                    <a:cubicBezTo>
                      <a:pt x="64" y="51"/>
                      <a:pt x="64" y="51"/>
                      <a:pt x="64" y="50"/>
                    </a:cubicBezTo>
                    <a:cubicBezTo>
                      <a:pt x="63" y="50"/>
                      <a:pt x="63" y="49"/>
                      <a:pt x="62" y="49"/>
                    </a:cubicBezTo>
                    <a:close/>
                    <a:moveTo>
                      <a:pt x="1" y="0"/>
                    </a:moveTo>
                    <a:cubicBezTo>
                      <a:pt x="0" y="5"/>
                      <a:pt x="2" y="12"/>
                      <a:pt x="9" y="14"/>
                    </a:cubicBezTo>
                    <a:cubicBezTo>
                      <a:pt x="12" y="14"/>
                      <a:pt x="15" y="13"/>
                      <a:pt x="17" y="11"/>
                    </a:cubicBezTo>
                    <a:cubicBezTo>
                      <a:pt x="16" y="11"/>
                      <a:pt x="16" y="10"/>
                      <a:pt x="15" y="9"/>
                    </a:cubicBezTo>
                    <a:cubicBezTo>
                      <a:pt x="14" y="10"/>
                      <a:pt x="12" y="11"/>
                      <a:pt x="10" y="10"/>
                    </a:cubicBezTo>
                    <a:cubicBezTo>
                      <a:pt x="6" y="10"/>
                      <a:pt x="4" y="6"/>
                      <a:pt x="5" y="3"/>
                    </a:cubicBezTo>
                    <a:lnTo>
                      <a:pt x="1" y="0"/>
                    </a:lnTo>
                    <a:close/>
                    <a:moveTo>
                      <a:pt x="31" y="25"/>
                    </a:moveTo>
                    <a:cubicBezTo>
                      <a:pt x="29" y="27"/>
                      <a:pt x="29" y="28"/>
                      <a:pt x="28" y="30"/>
                    </a:cubicBezTo>
                    <a:cubicBezTo>
                      <a:pt x="28" y="35"/>
                      <a:pt x="31" y="40"/>
                      <a:pt x="36" y="41"/>
                    </a:cubicBezTo>
                    <a:cubicBezTo>
                      <a:pt x="40" y="42"/>
                      <a:pt x="43" y="40"/>
                      <a:pt x="45" y="38"/>
                    </a:cubicBezTo>
                    <a:cubicBezTo>
                      <a:pt x="45" y="37"/>
                      <a:pt x="44" y="36"/>
                      <a:pt x="43" y="36"/>
                    </a:cubicBezTo>
                    <a:cubicBezTo>
                      <a:pt x="41" y="37"/>
                      <a:pt x="39" y="38"/>
                      <a:pt x="37" y="38"/>
                    </a:cubicBezTo>
                    <a:cubicBezTo>
                      <a:pt x="33" y="37"/>
                      <a:pt x="31" y="34"/>
                      <a:pt x="32" y="31"/>
                    </a:cubicBezTo>
                    <a:cubicBezTo>
                      <a:pt x="32" y="29"/>
                      <a:pt x="32" y="28"/>
                      <a:pt x="33" y="28"/>
                    </a:cubicBezTo>
                    <a:cubicBezTo>
                      <a:pt x="32" y="27"/>
                      <a:pt x="31" y="26"/>
                      <a:pt x="31" y="25"/>
                    </a:cubicBezTo>
                    <a:close/>
                    <a:moveTo>
                      <a:pt x="46" y="38"/>
                    </a:moveTo>
                    <a:cubicBezTo>
                      <a:pt x="45" y="39"/>
                      <a:pt x="44" y="40"/>
                      <a:pt x="44" y="42"/>
                    </a:cubicBezTo>
                    <a:cubicBezTo>
                      <a:pt x="43" y="47"/>
                      <a:pt x="47" y="52"/>
                      <a:pt x="52" y="53"/>
                    </a:cubicBezTo>
                    <a:cubicBezTo>
                      <a:pt x="56" y="53"/>
                      <a:pt x="59" y="52"/>
                      <a:pt x="62" y="49"/>
                    </a:cubicBezTo>
                    <a:cubicBezTo>
                      <a:pt x="61" y="48"/>
                      <a:pt x="60" y="47"/>
                      <a:pt x="59" y="47"/>
                    </a:cubicBezTo>
                    <a:cubicBezTo>
                      <a:pt x="57" y="49"/>
                      <a:pt x="55" y="50"/>
                      <a:pt x="53" y="50"/>
                    </a:cubicBezTo>
                    <a:cubicBezTo>
                      <a:pt x="49" y="49"/>
                      <a:pt x="47" y="46"/>
                      <a:pt x="47" y="42"/>
                    </a:cubicBezTo>
                    <a:cubicBezTo>
                      <a:pt x="47" y="41"/>
                      <a:pt x="48" y="40"/>
                      <a:pt x="48" y="40"/>
                    </a:cubicBezTo>
                    <a:cubicBezTo>
                      <a:pt x="47" y="39"/>
                      <a:pt x="46" y="38"/>
                      <a:pt x="46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9" name="Freeform 1526"/>
              <p:cNvSpPr/>
              <p:nvPr/>
            </p:nvSpPr>
            <p:spPr bwMode="auto">
              <a:xfrm>
                <a:off x="3325" y="2794"/>
                <a:ext cx="68" cy="258"/>
              </a:xfrm>
              <a:custGeom>
                <a:avLst/>
                <a:gdLst>
                  <a:gd name="T0" fmla="*/ 2 w 35"/>
                  <a:gd name="T1" fmla="*/ 0 h 133"/>
                  <a:gd name="T2" fmla="*/ 35 w 35"/>
                  <a:gd name="T3" fmla="*/ 132 h 133"/>
                  <a:gd name="T4" fmla="*/ 33 w 35"/>
                  <a:gd name="T5" fmla="*/ 133 h 133"/>
                  <a:gd name="T6" fmla="*/ 0 w 35"/>
                  <a:gd name="T7" fmla="*/ 1 h 133"/>
                  <a:gd name="T8" fmla="*/ 2 w 35"/>
                  <a:gd name="T9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33">
                    <a:moveTo>
                      <a:pt x="2" y="0"/>
                    </a:moveTo>
                    <a:cubicBezTo>
                      <a:pt x="14" y="81"/>
                      <a:pt x="35" y="132"/>
                      <a:pt x="35" y="132"/>
                    </a:cubicBezTo>
                    <a:cubicBezTo>
                      <a:pt x="33" y="133"/>
                      <a:pt x="33" y="133"/>
                      <a:pt x="33" y="133"/>
                    </a:cubicBezTo>
                    <a:cubicBezTo>
                      <a:pt x="33" y="133"/>
                      <a:pt x="12" y="8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0" name="Freeform 1527"/>
              <p:cNvSpPr/>
              <p:nvPr/>
            </p:nvSpPr>
            <p:spPr bwMode="auto">
              <a:xfrm>
                <a:off x="3325" y="2794"/>
                <a:ext cx="29" cy="258"/>
              </a:xfrm>
              <a:custGeom>
                <a:avLst/>
                <a:gdLst>
                  <a:gd name="T0" fmla="*/ 2 w 15"/>
                  <a:gd name="T1" fmla="*/ 0 h 133"/>
                  <a:gd name="T2" fmla="*/ 15 w 15"/>
                  <a:gd name="T3" fmla="*/ 133 h 133"/>
                  <a:gd name="T4" fmla="*/ 14 w 15"/>
                  <a:gd name="T5" fmla="*/ 133 h 133"/>
                  <a:gd name="T6" fmla="*/ 0 w 15"/>
                  <a:gd name="T7" fmla="*/ 0 h 133"/>
                  <a:gd name="T8" fmla="*/ 2 w 15"/>
                  <a:gd name="T9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33">
                    <a:moveTo>
                      <a:pt x="2" y="0"/>
                    </a:moveTo>
                    <a:cubicBezTo>
                      <a:pt x="3" y="82"/>
                      <a:pt x="15" y="133"/>
                      <a:pt x="15" y="133"/>
                    </a:cubicBezTo>
                    <a:cubicBezTo>
                      <a:pt x="14" y="133"/>
                      <a:pt x="14" y="133"/>
                      <a:pt x="14" y="133"/>
                    </a:cubicBezTo>
                    <a:cubicBezTo>
                      <a:pt x="14" y="133"/>
                      <a:pt x="1" y="8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1" name="Freeform 1528"/>
              <p:cNvSpPr/>
              <p:nvPr/>
            </p:nvSpPr>
            <p:spPr bwMode="auto">
              <a:xfrm>
                <a:off x="3306" y="2794"/>
                <a:ext cx="23" cy="256"/>
              </a:xfrm>
              <a:custGeom>
                <a:avLst/>
                <a:gdLst>
                  <a:gd name="T0" fmla="*/ 12 w 12"/>
                  <a:gd name="T1" fmla="*/ 0 h 132"/>
                  <a:gd name="T2" fmla="*/ 6 w 12"/>
                  <a:gd name="T3" fmla="*/ 132 h 132"/>
                  <a:gd name="T4" fmla="*/ 4 w 12"/>
                  <a:gd name="T5" fmla="*/ 132 h 132"/>
                  <a:gd name="T6" fmla="*/ 10 w 12"/>
                  <a:gd name="T7" fmla="*/ 0 h 132"/>
                  <a:gd name="T8" fmla="*/ 12 w 12"/>
                  <a:gd name="T9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2">
                    <a:moveTo>
                      <a:pt x="12" y="0"/>
                    </a:moveTo>
                    <a:cubicBezTo>
                      <a:pt x="1" y="81"/>
                      <a:pt x="6" y="131"/>
                      <a:pt x="6" y="132"/>
                    </a:cubicBezTo>
                    <a:cubicBezTo>
                      <a:pt x="4" y="132"/>
                      <a:pt x="4" y="132"/>
                      <a:pt x="4" y="132"/>
                    </a:cubicBezTo>
                    <a:cubicBezTo>
                      <a:pt x="4" y="131"/>
                      <a:pt x="0" y="81"/>
                      <a:pt x="10" y="0"/>
                    </a:cubicBez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2" name="Freeform 1529"/>
              <p:cNvSpPr/>
              <p:nvPr/>
            </p:nvSpPr>
            <p:spPr bwMode="auto">
              <a:xfrm>
                <a:off x="3281" y="2794"/>
                <a:ext cx="48" cy="250"/>
              </a:xfrm>
              <a:custGeom>
                <a:avLst/>
                <a:gdLst>
                  <a:gd name="T0" fmla="*/ 23 w 25"/>
                  <a:gd name="T1" fmla="*/ 0 h 129"/>
                  <a:gd name="T2" fmla="*/ 25 w 25"/>
                  <a:gd name="T3" fmla="*/ 1 h 129"/>
                  <a:gd name="T4" fmla="*/ 2 w 25"/>
                  <a:gd name="T5" fmla="*/ 129 h 129"/>
                  <a:gd name="T6" fmla="*/ 0 w 25"/>
                  <a:gd name="T7" fmla="*/ 129 h 129"/>
                  <a:gd name="T8" fmla="*/ 23 w 25"/>
                  <a:gd name="T9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29">
                    <a:moveTo>
                      <a:pt x="23" y="0"/>
                    </a:moveTo>
                    <a:cubicBezTo>
                      <a:pt x="25" y="1"/>
                      <a:pt x="25" y="1"/>
                      <a:pt x="25" y="1"/>
                    </a:cubicBezTo>
                    <a:cubicBezTo>
                      <a:pt x="3" y="79"/>
                      <a:pt x="2" y="128"/>
                      <a:pt x="2" y="12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0" y="128"/>
                      <a:pt x="2" y="79"/>
                      <a:pt x="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3" name="Freeform 1530"/>
              <p:cNvSpPr/>
              <p:nvPr/>
            </p:nvSpPr>
            <p:spPr bwMode="auto">
              <a:xfrm>
                <a:off x="3250" y="2794"/>
                <a:ext cx="81" cy="242"/>
              </a:xfrm>
              <a:custGeom>
                <a:avLst/>
                <a:gdLst>
                  <a:gd name="T0" fmla="*/ 41 w 42"/>
                  <a:gd name="T1" fmla="*/ 0 h 125"/>
                  <a:gd name="T2" fmla="*/ 42 w 42"/>
                  <a:gd name="T3" fmla="*/ 1 h 125"/>
                  <a:gd name="T4" fmla="*/ 2 w 42"/>
                  <a:gd name="T5" fmla="*/ 125 h 125"/>
                  <a:gd name="T6" fmla="*/ 0 w 42"/>
                  <a:gd name="T7" fmla="*/ 125 h 125"/>
                  <a:gd name="T8" fmla="*/ 41 w 42"/>
                  <a:gd name="T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125">
                    <a:moveTo>
                      <a:pt x="41" y="0"/>
                    </a:moveTo>
                    <a:cubicBezTo>
                      <a:pt x="42" y="1"/>
                      <a:pt x="42" y="1"/>
                      <a:pt x="42" y="1"/>
                    </a:cubicBezTo>
                    <a:cubicBezTo>
                      <a:pt x="10" y="76"/>
                      <a:pt x="2" y="124"/>
                      <a:pt x="2" y="125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0" y="124"/>
                      <a:pt x="8" y="75"/>
                      <a:pt x="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4" name="Line 1531"/>
              <p:cNvSpPr>
                <a:spLocks noChangeShapeType="1"/>
              </p:cNvSpPr>
              <p:nvPr/>
            </p:nvSpPr>
            <p:spPr bwMode="auto">
              <a:xfrm>
                <a:off x="3151" y="2947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5" name="Line 1532"/>
              <p:cNvSpPr>
                <a:spLocks noChangeShapeType="1"/>
              </p:cNvSpPr>
              <p:nvPr/>
            </p:nvSpPr>
            <p:spPr bwMode="auto">
              <a:xfrm>
                <a:off x="3151" y="2947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6" name="Line 1533"/>
              <p:cNvSpPr>
                <a:spLocks noChangeShapeType="1"/>
              </p:cNvSpPr>
              <p:nvPr/>
            </p:nvSpPr>
            <p:spPr bwMode="auto">
              <a:xfrm>
                <a:off x="3116" y="293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7" name="Line 1534"/>
              <p:cNvSpPr>
                <a:spLocks noChangeShapeType="1"/>
              </p:cNvSpPr>
              <p:nvPr/>
            </p:nvSpPr>
            <p:spPr bwMode="auto">
              <a:xfrm>
                <a:off x="3116" y="293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8" name="Line 1535"/>
              <p:cNvSpPr>
                <a:spLocks noChangeShapeType="1"/>
              </p:cNvSpPr>
              <p:nvPr/>
            </p:nvSpPr>
            <p:spPr bwMode="auto">
              <a:xfrm>
                <a:off x="3093" y="2893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9" name="Line 1536"/>
              <p:cNvSpPr>
                <a:spLocks noChangeShapeType="1"/>
              </p:cNvSpPr>
              <p:nvPr/>
            </p:nvSpPr>
            <p:spPr bwMode="auto">
              <a:xfrm>
                <a:off x="3093" y="2893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0" name="Freeform 1537"/>
              <p:cNvSpPr/>
              <p:nvPr/>
            </p:nvSpPr>
            <p:spPr bwMode="auto">
              <a:xfrm>
                <a:off x="3089" y="2794"/>
                <a:ext cx="240" cy="136"/>
              </a:xfrm>
              <a:custGeom>
                <a:avLst/>
                <a:gdLst>
                  <a:gd name="T0" fmla="*/ 122 w 124"/>
                  <a:gd name="T1" fmla="*/ 0 h 70"/>
                  <a:gd name="T2" fmla="*/ 124 w 124"/>
                  <a:gd name="T3" fmla="*/ 1 h 70"/>
                  <a:gd name="T4" fmla="*/ 0 w 124"/>
                  <a:gd name="T5" fmla="*/ 70 h 70"/>
                  <a:gd name="T6" fmla="*/ 0 w 124"/>
                  <a:gd name="T7" fmla="*/ 69 h 70"/>
                  <a:gd name="T8" fmla="*/ 122 w 124"/>
                  <a:gd name="T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" h="70">
                    <a:moveTo>
                      <a:pt x="122" y="0"/>
                    </a:moveTo>
                    <a:cubicBezTo>
                      <a:pt x="124" y="1"/>
                      <a:pt x="124" y="1"/>
                      <a:pt x="124" y="1"/>
                    </a:cubicBezTo>
                    <a:cubicBezTo>
                      <a:pt x="80" y="45"/>
                      <a:pt x="1" y="70"/>
                      <a:pt x="0" y="70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1" y="68"/>
                      <a:pt x="79" y="43"/>
                      <a:pt x="1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1" name="Freeform 1538"/>
              <p:cNvSpPr/>
              <p:nvPr/>
            </p:nvSpPr>
            <p:spPr bwMode="auto">
              <a:xfrm>
                <a:off x="3114" y="2794"/>
                <a:ext cx="215" cy="163"/>
              </a:xfrm>
              <a:custGeom>
                <a:avLst/>
                <a:gdLst>
                  <a:gd name="T0" fmla="*/ 109 w 111"/>
                  <a:gd name="T1" fmla="*/ 0 h 84"/>
                  <a:gd name="T2" fmla="*/ 111 w 111"/>
                  <a:gd name="T3" fmla="*/ 1 h 84"/>
                  <a:gd name="T4" fmla="*/ 1 w 111"/>
                  <a:gd name="T5" fmla="*/ 84 h 84"/>
                  <a:gd name="T6" fmla="*/ 0 w 111"/>
                  <a:gd name="T7" fmla="*/ 83 h 84"/>
                  <a:gd name="T8" fmla="*/ 109 w 111"/>
                  <a:gd name="T9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84">
                    <a:moveTo>
                      <a:pt x="109" y="0"/>
                    </a:moveTo>
                    <a:cubicBezTo>
                      <a:pt x="111" y="1"/>
                      <a:pt x="111" y="1"/>
                      <a:pt x="111" y="1"/>
                    </a:cubicBezTo>
                    <a:cubicBezTo>
                      <a:pt x="74" y="51"/>
                      <a:pt x="2" y="84"/>
                      <a:pt x="1" y="84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1" y="82"/>
                      <a:pt x="73" y="49"/>
                      <a:pt x="1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2" name="Freeform 1539"/>
              <p:cNvSpPr/>
              <p:nvPr/>
            </p:nvSpPr>
            <p:spPr bwMode="auto">
              <a:xfrm>
                <a:off x="3143" y="2794"/>
                <a:ext cx="186" cy="186"/>
              </a:xfrm>
              <a:custGeom>
                <a:avLst/>
                <a:gdLst>
                  <a:gd name="T0" fmla="*/ 94 w 96"/>
                  <a:gd name="T1" fmla="*/ 0 h 96"/>
                  <a:gd name="T2" fmla="*/ 96 w 96"/>
                  <a:gd name="T3" fmla="*/ 1 h 96"/>
                  <a:gd name="T4" fmla="*/ 1 w 96"/>
                  <a:gd name="T5" fmla="*/ 96 h 96"/>
                  <a:gd name="T6" fmla="*/ 0 w 96"/>
                  <a:gd name="T7" fmla="*/ 95 h 96"/>
                  <a:gd name="T8" fmla="*/ 94 w 96"/>
                  <a:gd name="T9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96">
                    <a:moveTo>
                      <a:pt x="94" y="0"/>
                    </a:moveTo>
                    <a:cubicBezTo>
                      <a:pt x="96" y="1"/>
                      <a:pt x="96" y="1"/>
                      <a:pt x="96" y="1"/>
                    </a:cubicBezTo>
                    <a:cubicBezTo>
                      <a:pt x="66" y="55"/>
                      <a:pt x="2" y="96"/>
                      <a:pt x="1" y="96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1" y="95"/>
                      <a:pt x="65" y="54"/>
                      <a:pt x="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3" name="Freeform 1540"/>
              <p:cNvSpPr/>
              <p:nvPr/>
            </p:nvSpPr>
            <p:spPr bwMode="auto">
              <a:xfrm>
                <a:off x="3174" y="2794"/>
                <a:ext cx="155" cy="207"/>
              </a:xfrm>
              <a:custGeom>
                <a:avLst/>
                <a:gdLst>
                  <a:gd name="T0" fmla="*/ 78 w 80"/>
                  <a:gd name="T1" fmla="*/ 0 h 107"/>
                  <a:gd name="T2" fmla="*/ 80 w 80"/>
                  <a:gd name="T3" fmla="*/ 1 h 107"/>
                  <a:gd name="T4" fmla="*/ 1 w 80"/>
                  <a:gd name="T5" fmla="*/ 107 h 107"/>
                  <a:gd name="T6" fmla="*/ 0 w 80"/>
                  <a:gd name="T7" fmla="*/ 106 h 107"/>
                  <a:gd name="T8" fmla="*/ 78 w 80"/>
                  <a:gd name="T9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107">
                    <a:moveTo>
                      <a:pt x="78" y="0"/>
                    </a:moveTo>
                    <a:cubicBezTo>
                      <a:pt x="80" y="1"/>
                      <a:pt x="80" y="1"/>
                      <a:pt x="80" y="1"/>
                    </a:cubicBezTo>
                    <a:cubicBezTo>
                      <a:pt x="58" y="59"/>
                      <a:pt x="2" y="107"/>
                      <a:pt x="1" y="107"/>
                    </a:cubicBezTo>
                    <a:cubicBezTo>
                      <a:pt x="0" y="106"/>
                      <a:pt x="0" y="106"/>
                      <a:pt x="0" y="106"/>
                    </a:cubicBezTo>
                    <a:cubicBezTo>
                      <a:pt x="1" y="105"/>
                      <a:pt x="57" y="58"/>
                      <a:pt x="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4" name="Freeform 1541"/>
              <p:cNvSpPr/>
              <p:nvPr/>
            </p:nvSpPr>
            <p:spPr bwMode="auto">
              <a:xfrm>
                <a:off x="3207" y="2794"/>
                <a:ext cx="122" cy="225"/>
              </a:xfrm>
              <a:custGeom>
                <a:avLst/>
                <a:gdLst>
                  <a:gd name="T0" fmla="*/ 61 w 63"/>
                  <a:gd name="T1" fmla="*/ 0 h 116"/>
                  <a:gd name="T2" fmla="*/ 63 w 63"/>
                  <a:gd name="T3" fmla="*/ 1 h 116"/>
                  <a:gd name="T4" fmla="*/ 1 w 63"/>
                  <a:gd name="T5" fmla="*/ 116 h 116"/>
                  <a:gd name="T6" fmla="*/ 0 w 63"/>
                  <a:gd name="T7" fmla="*/ 115 h 116"/>
                  <a:gd name="T8" fmla="*/ 61 w 63"/>
                  <a:gd name="T9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116">
                    <a:moveTo>
                      <a:pt x="61" y="0"/>
                    </a:moveTo>
                    <a:cubicBezTo>
                      <a:pt x="63" y="1"/>
                      <a:pt x="63" y="1"/>
                      <a:pt x="63" y="1"/>
                    </a:cubicBezTo>
                    <a:cubicBezTo>
                      <a:pt x="49" y="61"/>
                      <a:pt x="2" y="116"/>
                      <a:pt x="1" y="116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15"/>
                      <a:pt x="48" y="60"/>
                      <a:pt x="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5" name="Freeform 1542"/>
              <p:cNvSpPr/>
              <p:nvPr/>
            </p:nvSpPr>
            <p:spPr bwMode="auto">
              <a:xfrm>
                <a:off x="3417" y="2955"/>
                <a:ext cx="69" cy="15"/>
              </a:xfrm>
              <a:custGeom>
                <a:avLst/>
                <a:gdLst>
                  <a:gd name="T0" fmla="*/ 35 w 36"/>
                  <a:gd name="T1" fmla="*/ 8 h 8"/>
                  <a:gd name="T2" fmla="*/ 36 w 36"/>
                  <a:gd name="T3" fmla="*/ 7 h 8"/>
                  <a:gd name="T4" fmla="*/ 17 w 36"/>
                  <a:gd name="T5" fmla="*/ 3 h 8"/>
                  <a:gd name="T6" fmla="*/ 0 w 36"/>
                  <a:gd name="T7" fmla="*/ 0 h 8"/>
                  <a:gd name="T8" fmla="*/ 1 w 36"/>
                  <a:gd name="T9" fmla="*/ 2 h 8"/>
                  <a:gd name="T10" fmla="*/ 17 w 36"/>
                  <a:gd name="T11" fmla="*/ 5 h 8"/>
                  <a:gd name="T12" fmla="*/ 35 w 36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8">
                    <a:moveTo>
                      <a:pt x="35" y="8"/>
                    </a:moveTo>
                    <a:cubicBezTo>
                      <a:pt x="35" y="8"/>
                      <a:pt x="35" y="7"/>
                      <a:pt x="36" y="7"/>
                    </a:cubicBezTo>
                    <a:cubicBezTo>
                      <a:pt x="30" y="6"/>
                      <a:pt x="23" y="5"/>
                      <a:pt x="17" y="3"/>
                    </a:cubicBezTo>
                    <a:cubicBezTo>
                      <a:pt x="12" y="2"/>
                      <a:pt x="6" y="1"/>
                      <a:pt x="0" y="0"/>
                    </a:cubicBezTo>
                    <a:cubicBezTo>
                      <a:pt x="1" y="0"/>
                      <a:pt x="1" y="1"/>
                      <a:pt x="1" y="2"/>
                    </a:cubicBezTo>
                    <a:cubicBezTo>
                      <a:pt x="6" y="3"/>
                      <a:pt x="12" y="4"/>
                      <a:pt x="17" y="5"/>
                    </a:cubicBezTo>
                    <a:cubicBezTo>
                      <a:pt x="23" y="6"/>
                      <a:pt x="29" y="7"/>
                      <a:pt x="35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6" name="Freeform 1543"/>
              <p:cNvSpPr/>
              <p:nvPr/>
            </p:nvSpPr>
            <p:spPr bwMode="auto">
              <a:xfrm>
                <a:off x="3372" y="2786"/>
                <a:ext cx="217" cy="43"/>
              </a:xfrm>
              <a:custGeom>
                <a:avLst/>
                <a:gdLst>
                  <a:gd name="T0" fmla="*/ 51 w 112"/>
                  <a:gd name="T1" fmla="*/ 14 h 22"/>
                  <a:gd name="T2" fmla="*/ 0 w 112"/>
                  <a:gd name="T3" fmla="*/ 0 h 22"/>
                  <a:gd name="T4" fmla="*/ 0 w 112"/>
                  <a:gd name="T5" fmla="*/ 2 h 22"/>
                  <a:gd name="T6" fmla="*/ 51 w 112"/>
                  <a:gd name="T7" fmla="*/ 16 h 22"/>
                  <a:gd name="T8" fmla="*/ 111 w 112"/>
                  <a:gd name="T9" fmla="*/ 22 h 22"/>
                  <a:gd name="T10" fmla="*/ 112 w 112"/>
                  <a:gd name="T11" fmla="*/ 21 h 22"/>
                  <a:gd name="T12" fmla="*/ 51 w 112"/>
                  <a:gd name="T13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2" h="22">
                    <a:moveTo>
                      <a:pt x="51" y="14"/>
                    </a:moveTo>
                    <a:cubicBezTo>
                      <a:pt x="33" y="11"/>
                      <a:pt x="15" y="6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5" y="8"/>
                      <a:pt x="33" y="12"/>
                      <a:pt x="51" y="16"/>
                    </a:cubicBezTo>
                    <a:cubicBezTo>
                      <a:pt x="72" y="20"/>
                      <a:pt x="92" y="22"/>
                      <a:pt x="111" y="22"/>
                    </a:cubicBezTo>
                    <a:cubicBezTo>
                      <a:pt x="112" y="22"/>
                      <a:pt x="112" y="21"/>
                      <a:pt x="112" y="21"/>
                    </a:cubicBezTo>
                    <a:cubicBezTo>
                      <a:pt x="93" y="21"/>
                      <a:pt x="72" y="18"/>
                      <a:pt x="51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7" name="Freeform 1544"/>
              <p:cNvSpPr/>
              <p:nvPr/>
            </p:nvSpPr>
            <p:spPr bwMode="auto">
              <a:xfrm>
                <a:off x="3384" y="2842"/>
                <a:ext cx="174" cy="35"/>
              </a:xfrm>
              <a:custGeom>
                <a:avLst/>
                <a:gdLst>
                  <a:gd name="T0" fmla="*/ 42 w 90"/>
                  <a:gd name="T1" fmla="*/ 11 h 18"/>
                  <a:gd name="T2" fmla="*/ 0 w 90"/>
                  <a:gd name="T3" fmla="*/ 0 h 18"/>
                  <a:gd name="T4" fmla="*/ 1 w 90"/>
                  <a:gd name="T5" fmla="*/ 2 h 18"/>
                  <a:gd name="T6" fmla="*/ 41 w 90"/>
                  <a:gd name="T7" fmla="*/ 12 h 18"/>
                  <a:gd name="T8" fmla="*/ 88 w 90"/>
                  <a:gd name="T9" fmla="*/ 18 h 18"/>
                  <a:gd name="T10" fmla="*/ 90 w 90"/>
                  <a:gd name="T11" fmla="*/ 17 h 18"/>
                  <a:gd name="T12" fmla="*/ 42 w 90"/>
                  <a:gd name="T13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0" h="18">
                    <a:moveTo>
                      <a:pt x="42" y="11"/>
                    </a:moveTo>
                    <a:cubicBezTo>
                      <a:pt x="27" y="8"/>
                      <a:pt x="13" y="4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3" y="6"/>
                      <a:pt x="27" y="10"/>
                      <a:pt x="41" y="12"/>
                    </a:cubicBezTo>
                    <a:cubicBezTo>
                      <a:pt x="57" y="16"/>
                      <a:pt x="73" y="17"/>
                      <a:pt x="88" y="18"/>
                    </a:cubicBezTo>
                    <a:cubicBezTo>
                      <a:pt x="89" y="18"/>
                      <a:pt x="89" y="17"/>
                      <a:pt x="90" y="17"/>
                    </a:cubicBezTo>
                    <a:cubicBezTo>
                      <a:pt x="74" y="16"/>
                      <a:pt x="58" y="14"/>
                      <a:pt x="4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8" name="Freeform 1545"/>
              <p:cNvSpPr/>
              <p:nvPr/>
            </p:nvSpPr>
            <p:spPr bwMode="auto">
              <a:xfrm>
                <a:off x="3477" y="2460"/>
                <a:ext cx="106" cy="22"/>
              </a:xfrm>
              <a:custGeom>
                <a:avLst/>
                <a:gdLst>
                  <a:gd name="T0" fmla="*/ 0 w 55"/>
                  <a:gd name="T1" fmla="*/ 1 h 11"/>
                  <a:gd name="T2" fmla="*/ 55 w 55"/>
                  <a:gd name="T3" fmla="*/ 11 h 11"/>
                  <a:gd name="T4" fmla="*/ 52 w 55"/>
                  <a:gd name="T5" fmla="*/ 9 h 11"/>
                  <a:gd name="T6" fmla="*/ 3 w 55"/>
                  <a:gd name="T7" fmla="*/ 0 h 11"/>
                  <a:gd name="T8" fmla="*/ 0 w 55"/>
                  <a:gd name="T9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11">
                    <a:moveTo>
                      <a:pt x="0" y="1"/>
                    </a:moveTo>
                    <a:cubicBezTo>
                      <a:pt x="17" y="5"/>
                      <a:pt x="36" y="9"/>
                      <a:pt x="55" y="11"/>
                    </a:cubicBezTo>
                    <a:cubicBezTo>
                      <a:pt x="54" y="10"/>
                      <a:pt x="53" y="10"/>
                      <a:pt x="52" y="9"/>
                    </a:cubicBezTo>
                    <a:cubicBezTo>
                      <a:pt x="35" y="7"/>
                      <a:pt x="18" y="4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9" name="Freeform 1546"/>
              <p:cNvSpPr/>
              <p:nvPr/>
            </p:nvSpPr>
            <p:spPr bwMode="auto">
              <a:xfrm>
                <a:off x="3438" y="3009"/>
                <a:ext cx="11" cy="6"/>
              </a:xfrm>
              <a:custGeom>
                <a:avLst/>
                <a:gdLst>
                  <a:gd name="T0" fmla="*/ 6 w 6"/>
                  <a:gd name="T1" fmla="*/ 1 h 3"/>
                  <a:gd name="T2" fmla="*/ 3 w 6"/>
                  <a:gd name="T3" fmla="*/ 1 h 3"/>
                  <a:gd name="T4" fmla="*/ 0 w 6"/>
                  <a:gd name="T5" fmla="*/ 0 h 3"/>
                  <a:gd name="T6" fmla="*/ 0 w 6"/>
                  <a:gd name="T7" fmla="*/ 2 h 3"/>
                  <a:gd name="T8" fmla="*/ 2 w 6"/>
                  <a:gd name="T9" fmla="*/ 2 h 3"/>
                  <a:gd name="T10" fmla="*/ 4 w 6"/>
                  <a:gd name="T11" fmla="*/ 3 h 3"/>
                  <a:gd name="T12" fmla="*/ 6 w 6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6" y="1"/>
                    </a:moveTo>
                    <a:cubicBezTo>
                      <a:pt x="5" y="1"/>
                      <a:pt x="4" y="1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2"/>
                      <a:pt x="5" y="2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0" name="Freeform 1547"/>
              <p:cNvSpPr/>
              <p:nvPr/>
            </p:nvSpPr>
            <p:spPr bwMode="auto">
              <a:xfrm>
                <a:off x="3399" y="2899"/>
                <a:ext cx="124" cy="27"/>
              </a:xfrm>
              <a:custGeom>
                <a:avLst/>
                <a:gdLst>
                  <a:gd name="T0" fmla="*/ 30 w 64"/>
                  <a:gd name="T1" fmla="*/ 7 h 14"/>
                  <a:gd name="T2" fmla="*/ 0 w 64"/>
                  <a:gd name="T3" fmla="*/ 0 h 14"/>
                  <a:gd name="T4" fmla="*/ 1 w 64"/>
                  <a:gd name="T5" fmla="*/ 2 h 14"/>
                  <a:gd name="T6" fmla="*/ 30 w 64"/>
                  <a:gd name="T7" fmla="*/ 9 h 14"/>
                  <a:gd name="T8" fmla="*/ 62 w 64"/>
                  <a:gd name="T9" fmla="*/ 14 h 14"/>
                  <a:gd name="T10" fmla="*/ 64 w 64"/>
                  <a:gd name="T11" fmla="*/ 12 h 14"/>
                  <a:gd name="T12" fmla="*/ 30 w 64"/>
                  <a:gd name="T13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14">
                    <a:moveTo>
                      <a:pt x="30" y="7"/>
                    </a:moveTo>
                    <a:cubicBezTo>
                      <a:pt x="20" y="5"/>
                      <a:pt x="10" y="3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0" y="4"/>
                      <a:pt x="20" y="7"/>
                      <a:pt x="30" y="9"/>
                    </a:cubicBezTo>
                    <a:cubicBezTo>
                      <a:pt x="41" y="11"/>
                      <a:pt x="52" y="12"/>
                      <a:pt x="62" y="14"/>
                    </a:cubicBezTo>
                    <a:cubicBezTo>
                      <a:pt x="63" y="13"/>
                      <a:pt x="63" y="12"/>
                      <a:pt x="64" y="12"/>
                    </a:cubicBezTo>
                    <a:cubicBezTo>
                      <a:pt x="53" y="11"/>
                      <a:pt x="41" y="9"/>
                      <a:pt x="3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1" name="Freeform 1548"/>
              <p:cNvSpPr/>
              <p:nvPr/>
            </p:nvSpPr>
            <p:spPr bwMode="auto">
              <a:xfrm>
                <a:off x="3387" y="2534"/>
                <a:ext cx="266" cy="50"/>
              </a:xfrm>
              <a:custGeom>
                <a:avLst/>
                <a:gdLst>
                  <a:gd name="T0" fmla="*/ 62 w 137"/>
                  <a:gd name="T1" fmla="*/ 17 h 26"/>
                  <a:gd name="T2" fmla="*/ 1 w 137"/>
                  <a:gd name="T3" fmla="*/ 0 h 26"/>
                  <a:gd name="T4" fmla="*/ 0 w 137"/>
                  <a:gd name="T5" fmla="*/ 2 h 26"/>
                  <a:gd name="T6" fmla="*/ 62 w 137"/>
                  <a:gd name="T7" fmla="*/ 19 h 26"/>
                  <a:gd name="T8" fmla="*/ 137 w 137"/>
                  <a:gd name="T9" fmla="*/ 25 h 26"/>
                  <a:gd name="T10" fmla="*/ 136 w 137"/>
                  <a:gd name="T11" fmla="*/ 24 h 26"/>
                  <a:gd name="T12" fmla="*/ 62 w 137"/>
                  <a:gd name="T13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7" h="26">
                    <a:moveTo>
                      <a:pt x="62" y="17"/>
                    </a:moveTo>
                    <a:cubicBezTo>
                      <a:pt x="40" y="13"/>
                      <a:pt x="19" y="7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8" y="8"/>
                      <a:pt x="39" y="15"/>
                      <a:pt x="62" y="19"/>
                    </a:cubicBezTo>
                    <a:cubicBezTo>
                      <a:pt x="88" y="24"/>
                      <a:pt x="113" y="26"/>
                      <a:pt x="137" y="25"/>
                    </a:cubicBezTo>
                    <a:cubicBezTo>
                      <a:pt x="136" y="25"/>
                      <a:pt x="136" y="24"/>
                      <a:pt x="136" y="24"/>
                    </a:cubicBezTo>
                    <a:cubicBezTo>
                      <a:pt x="112" y="25"/>
                      <a:pt x="88" y="22"/>
                      <a:pt x="6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2" name="Freeform 1549"/>
              <p:cNvSpPr/>
              <p:nvPr/>
            </p:nvSpPr>
            <p:spPr bwMode="auto">
              <a:xfrm>
                <a:off x="3422" y="2495"/>
                <a:ext cx="210" cy="39"/>
              </a:xfrm>
              <a:custGeom>
                <a:avLst/>
                <a:gdLst>
                  <a:gd name="T0" fmla="*/ 48 w 108"/>
                  <a:gd name="T1" fmla="*/ 12 h 20"/>
                  <a:gd name="T2" fmla="*/ 1 w 108"/>
                  <a:gd name="T3" fmla="*/ 0 h 20"/>
                  <a:gd name="T4" fmla="*/ 0 w 108"/>
                  <a:gd name="T5" fmla="*/ 1 h 20"/>
                  <a:gd name="T6" fmla="*/ 47 w 108"/>
                  <a:gd name="T7" fmla="*/ 14 h 20"/>
                  <a:gd name="T8" fmla="*/ 108 w 108"/>
                  <a:gd name="T9" fmla="*/ 20 h 20"/>
                  <a:gd name="T10" fmla="*/ 107 w 108"/>
                  <a:gd name="T11" fmla="*/ 18 h 20"/>
                  <a:gd name="T12" fmla="*/ 48 w 108"/>
                  <a:gd name="T13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20">
                    <a:moveTo>
                      <a:pt x="48" y="12"/>
                    </a:moveTo>
                    <a:cubicBezTo>
                      <a:pt x="31" y="9"/>
                      <a:pt x="15" y="4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4" y="6"/>
                      <a:pt x="30" y="10"/>
                      <a:pt x="47" y="14"/>
                    </a:cubicBezTo>
                    <a:cubicBezTo>
                      <a:pt x="68" y="18"/>
                      <a:pt x="89" y="20"/>
                      <a:pt x="108" y="20"/>
                    </a:cubicBezTo>
                    <a:cubicBezTo>
                      <a:pt x="108" y="20"/>
                      <a:pt x="108" y="19"/>
                      <a:pt x="107" y="18"/>
                    </a:cubicBezTo>
                    <a:cubicBezTo>
                      <a:pt x="88" y="18"/>
                      <a:pt x="68" y="16"/>
                      <a:pt x="48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3" name="Freeform 1550"/>
              <p:cNvSpPr/>
              <p:nvPr/>
            </p:nvSpPr>
            <p:spPr bwMode="auto">
              <a:xfrm>
                <a:off x="3366" y="2579"/>
                <a:ext cx="293" cy="56"/>
              </a:xfrm>
              <a:custGeom>
                <a:avLst/>
                <a:gdLst>
                  <a:gd name="T0" fmla="*/ 69 w 151"/>
                  <a:gd name="T1" fmla="*/ 20 h 29"/>
                  <a:gd name="T2" fmla="*/ 0 w 151"/>
                  <a:gd name="T3" fmla="*/ 0 h 29"/>
                  <a:gd name="T4" fmla="*/ 0 w 151"/>
                  <a:gd name="T5" fmla="*/ 1 h 29"/>
                  <a:gd name="T6" fmla="*/ 69 w 151"/>
                  <a:gd name="T7" fmla="*/ 21 h 29"/>
                  <a:gd name="T8" fmla="*/ 151 w 151"/>
                  <a:gd name="T9" fmla="*/ 27 h 29"/>
                  <a:gd name="T10" fmla="*/ 151 w 151"/>
                  <a:gd name="T11" fmla="*/ 26 h 29"/>
                  <a:gd name="T12" fmla="*/ 69 w 151"/>
                  <a:gd name="T13" fmla="*/ 2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1" h="29">
                    <a:moveTo>
                      <a:pt x="69" y="20"/>
                    </a:moveTo>
                    <a:cubicBezTo>
                      <a:pt x="43" y="15"/>
                      <a:pt x="20" y="7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9" y="9"/>
                      <a:pt x="43" y="16"/>
                      <a:pt x="69" y="21"/>
                    </a:cubicBezTo>
                    <a:cubicBezTo>
                      <a:pt x="97" y="27"/>
                      <a:pt x="125" y="29"/>
                      <a:pt x="151" y="27"/>
                    </a:cubicBezTo>
                    <a:cubicBezTo>
                      <a:pt x="151" y="27"/>
                      <a:pt x="151" y="26"/>
                      <a:pt x="151" y="26"/>
                    </a:cubicBezTo>
                    <a:cubicBezTo>
                      <a:pt x="125" y="27"/>
                      <a:pt x="98" y="25"/>
                      <a:pt x="69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4" name="Freeform 1551"/>
              <p:cNvSpPr/>
              <p:nvPr/>
            </p:nvSpPr>
            <p:spPr bwMode="auto">
              <a:xfrm>
                <a:off x="3356" y="2677"/>
                <a:ext cx="286" cy="57"/>
              </a:xfrm>
              <a:custGeom>
                <a:avLst/>
                <a:gdLst>
                  <a:gd name="T0" fmla="*/ 67 w 147"/>
                  <a:gd name="T1" fmla="*/ 20 h 29"/>
                  <a:gd name="T2" fmla="*/ 0 w 147"/>
                  <a:gd name="T3" fmla="*/ 0 h 29"/>
                  <a:gd name="T4" fmla="*/ 0 w 147"/>
                  <a:gd name="T5" fmla="*/ 2 h 29"/>
                  <a:gd name="T6" fmla="*/ 66 w 147"/>
                  <a:gd name="T7" fmla="*/ 21 h 29"/>
                  <a:gd name="T8" fmla="*/ 147 w 147"/>
                  <a:gd name="T9" fmla="*/ 27 h 29"/>
                  <a:gd name="T10" fmla="*/ 147 w 147"/>
                  <a:gd name="T11" fmla="*/ 26 h 29"/>
                  <a:gd name="T12" fmla="*/ 67 w 147"/>
                  <a:gd name="T13" fmla="*/ 2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7" h="29">
                    <a:moveTo>
                      <a:pt x="67" y="20"/>
                    </a:moveTo>
                    <a:cubicBezTo>
                      <a:pt x="42" y="15"/>
                      <a:pt x="19" y="7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9" y="9"/>
                      <a:pt x="42" y="16"/>
                      <a:pt x="66" y="21"/>
                    </a:cubicBezTo>
                    <a:cubicBezTo>
                      <a:pt x="94" y="27"/>
                      <a:pt x="121" y="29"/>
                      <a:pt x="147" y="27"/>
                    </a:cubicBezTo>
                    <a:cubicBezTo>
                      <a:pt x="147" y="27"/>
                      <a:pt x="147" y="26"/>
                      <a:pt x="147" y="26"/>
                    </a:cubicBezTo>
                    <a:cubicBezTo>
                      <a:pt x="122" y="27"/>
                      <a:pt x="95" y="25"/>
                      <a:pt x="67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5" name="Freeform 1552"/>
              <p:cNvSpPr/>
              <p:nvPr/>
            </p:nvSpPr>
            <p:spPr bwMode="auto">
              <a:xfrm>
                <a:off x="3356" y="2625"/>
                <a:ext cx="299" cy="58"/>
              </a:xfrm>
              <a:custGeom>
                <a:avLst/>
                <a:gdLst>
                  <a:gd name="T0" fmla="*/ 70 w 154"/>
                  <a:gd name="T1" fmla="*/ 21 h 30"/>
                  <a:gd name="T2" fmla="*/ 0 w 154"/>
                  <a:gd name="T3" fmla="*/ 0 h 30"/>
                  <a:gd name="T4" fmla="*/ 0 w 154"/>
                  <a:gd name="T5" fmla="*/ 2 h 30"/>
                  <a:gd name="T6" fmla="*/ 70 w 154"/>
                  <a:gd name="T7" fmla="*/ 23 h 30"/>
                  <a:gd name="T8" fmla="*/ 154 w 154"/>
                  <a:gd name="T9" fmla="*/ 29 h 30"/>
                  <a:gd name="T10" fmla="*/ 154 w 154"/>
                  <a:gd name="T11" fmla="*/ 27 h 30"/>
                  <a:gd name="T12" fmla="*/ 70 w 154"/>
                  <a:gd name="T13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4" h="30">
                    <a:moveTo>
                      <a:pt x="70" y="21"/>
                    </a:moveTo>
                    <a:cubicBezTo>
                      <a:pt x="44" y="16"/>
                      <a:pt x="20" y="8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20" y="10"/>
                      <a:pt x="44" y="18"/>
                      <a:pt x="70" y="23"/>
                    </a:cubicBezTo>
                    <a:cubicBezTo>
                      <a:pt x="99" y="29"/>
                      <a:pt x="127" y="30"/>
                      <a:pt x="154" y="29"/>
                    </a:cubicBezTo>
                    <a:cubicBezTo>
                      <a:pt x="154" y="28"/>
                      <a:pt x="154" y="27"/>
                      <a:pt x="154" y="27"/>
                    </a:cubicBezTo>
                    <a:cubicBezTo>
                      <a:pt x="128" y="29"/>
                      <a:pt x="100" y="27"/>
                      <a:pt x="70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6" name="Freeform 1553"/>
              <p:cNvSpPr/>
              <p:nvPr/>
            </p:nvSpPr>
            <p:spPr bwMode="auto">
              <a:xfrm>
                <a:off x="3362" y="2732"/>
                <a:ext cx="256" cy="50"/>
              </a:xfrm>
              <a:custGeom>
                <a:avLst/>
                <a:gdLst>
                  <a:gd name="T0" fmla="*/ 60 w 132"/>
                  <a:gd name="T1" fmla="*/ 17 h 26"/>
                  <a:gd name="T2" fmla="*/ 0 w 132"/>
                  <a:gd name="T3" fmla="*/ 0 h 26"/>
                  <a:gd name="T4" fmla="*/ 0 w 132"/>
                  <a:gd name="T5" fmla="*/ 2 h 26"/>
                  <a:gd name="T6" fmla="*/ 60 w 132"/>
                  <a:gd name="T7" fmla="*/ 19 h 26"/>
                  <a:gd name="T8" fmla="*/ 131 w 132"/>
                  <a:gd name="T9" fmla="*/ 25 h 26"/>
                  <a:gd name="T10" fmla="*/ 132 w 132"/>
                  <a:gd name="T11" fmla="*/ 23 h 26"/>
                  <a:gd name="T12" fmla="*/ 60 w 132"/>
                  <a:gd name="T13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2" h="26">
                    <a:moveTo>
                      <a:pt x="60" y="17"/>
                    </a:moveTo>
                    <a:cubicBezTo>
                      <a:pt x="38" y="13"/>
                      <a:pt x="17" y="6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8" y="8"/>
                      <a:pt x="38" y="14"/>
                      <a:pt x="60" y="19"/>
                    </a:cubicBezTo>
                    <a:cubicBezTo>
                      <a:pt x="85" y="23"/>
                      <a:pt x="108" y="26"/>
                      <a:pt x="131" y="25"/>
                    </a:cubicBezTo>
                    <a:cubicBezTo>
                      <a:pt x="132" y="24"/>
                      <a:pt x="132" y="24"/>
                      <a:pt x="132" y="23"/>
                    </a:cubicBezTo>
                    <a:cubicBezTo>
                      <a:pt x="109" y="24"/>
                      <a:pt x="85" y="22"/>
                      <a:pt x="6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7" name="Freeform 1554"/>
              <p:cNvSpPr>
                <a:spLocks noEditPoints="1"/>
              </p:cNvSpPr>
              <p:nvPr/>
            </p:nvSpPr>
            <p:spPr bwMode="auto">
              <a:xfrm>
                <a:off x="3420" y="2577"/>
                <a:ext cx="20" cy="31"/>
              </a:xfrm>
              <a:custGeom>
                <a:avLst/>
                <a:gdLst>
                  <a:gd name="T0" fmla="*/ 7 w 10"/>
                  <a:gd name="T1" fmla="*/ 0 h 16"/>
                  <a:gd name="T2" fmla="*/ 8 w 10"/>
                  <a:gd name="T3" fmla="*/ 1 h 16"/>
                  <a:gd name="T4" fmla="*/ 10 w 10"/>
                  <a:gd name="T5" fmla="*/ 8 h 16"/>
                  <a:gd name="T6" fmla="*/ 5 w 10"/>
                  <a:gd name="T7" fmla="*/ 16 h 16"/>
                  <a:gd name="T8" fmla="*/ 4 w 10"/>
                  <a:gd name="T9" fmla="*/ 16 h 16"/>
                  <a:gd name="T10" fmla="*/ 3 w 10"/>
                  <a:gd name="T11" fmla="*/ 15 h 16"/>
                  <a:gd name="T12" fmla="*/ 1 w 10"/>
                  <a:gd name="T13" fmla="*/ 6 h 16"/>
                  <a:gd name="T14" fmla="*/ 7 w 10"/>
                  <a:gd name="T15" fmla="*/ 0 h 16"/>
                  <a:gd name="T16" fmla="*/ 4 w 10"/>
                  <a:gd name="T17" fmla="*/ 14 h 16"/>
                  <a:gd name="T18" fmla="*/ 8 w 10"/>
                  <a:gd name="T19" fmla="*/ 8 h 16"/>
                  <a:gd name="T20" fmla="*/ 7 w 10"/>
                  <a:gd name="T21" fmla="*/ 2 h 16"/>
                  <a:gd name="T22" fmla="*/ 3 w 10"/>
                  <a:gd name="T23" fmla="*/ 6 h 16"/>
                  <a:gd name="T24" fmla="*/ 4 w 10"/>
                  <a:gd name="T25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6">
                    <a:moveTo>
                      <a:pt x="7" y="0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10" y="4"/>
                      <a:pt x="10" y="8"/>
                    </a:cubicBezTo>
                    <a:cubicBezTo>
                      <a:pt x="9" y="11"/>
                      <a:pt x="7" y="13"/>
                      <a:pt x="5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" y="12"/>
                      <a:pt x="0" y="9"/>
                      <a:pt x="1" y="6"/>
                    </a:cubicBezTo>
                    <a:cubicBezTo>
                      <a:pt x="3" y="2"/>
                      <a:pt x="6" y="0"/>
                      <a:pt x="7" y="0"/>
                    </a:cubicBezTo>
                    <a:close/>
                    <a:moveTo>
                      <a:pt x="4" y="14"/>
                    </a:moveTo>
                    <a:cubicBezTo>
                      <a:pt x="6" y="12"/>
                      <a:pt x="8" y="10"/>
                      <a:pt x="8" y="8"/>
                    </a:cubicBezTo>
                    <a:cubicBezTo>
                      <a:pt x="8" y="5"/>
                      <a:pt x="7" y="3"/>
                      <a:pt x="7" y="2"/>
                    </a:cubicBezTo>
                    <a:cubicBezTo>
                      <a:pt x="6" y="3"/>
                      <a:pt x="4" y="4"/>
                      <a:pt x="3" y="6"/>
                    </a:cubicBezTo>
                    <a:cubicBezTo>
                      <a:pt x="2" y="9"/>
                      <a:pt x="3" y="11"/>
                      <a:pt x="4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8" name="Freeform 1555"/>
              <p:cNvSpPr>
                <a:spLocks noEditPoints="1"/>
              </p:cNvSpPr>
              <p:nvPr/>
            </p:nvSpPr>
            <p:spPr bwMode="auto">
              <a:xfrm>
                <a:off x="3430" y="2577"/>
                <a:ext cx="27" cy="21"/>
              </a:xfrm>
              <a:custGeom>
                <a:avLst/>
                <a:gdLst>
                  <a:gd name="T0" fmla="*/ 5 w 14"/>
                  <a:gd name="T1" fmla="*/ 0 h 11"/>
                  <a:gd name="T2" fmla="*/ 13 w 14"/>
                  <a:gd name="T3" fmla="*/ 10 h 11"/>
                  <a:gd name="T4" fmla="*/ 14 w 14"/>
                  <a:gd name="T5" fmla="*/ 11 h 11"/>
                  <a:gd name="T6" fmla="*/ 13 w 14"/>
                  <a:gd name="T7" fmla="*/ 11 h 11"/>
                  <a:gd name="T8" fmla="*/ 9 w 14"/>
                  <a:gd name="T9" fmla="*/ 11 h 11"/>
                  <a:gd name="T10" fmla="*/ 1 w 14"/>
                  <a:gd name="T11" fmla="*/ 1 h 11"/>
                  <a:gd name="T12" fmla="*/ 1 w 14"/>
                  <a:gd name="T13" fmla="*/ 0 h 11"/>
                  <a:gd name="T14" fmla="*/ 2 w 14"/>
                  <a:gd name="T15" fmla="*/ 0 h 11"/>
                  <a:gd name="T16" fmla="*/ 5 w 14"/>
                  <a:gd name="T17" fmla="*/ 0 h 11"/>
                  <a:gd name="T18" fmla="*/ 12 w 14"/>
                  <a:gd name="T19" fmla="*/ 10 h 11"/>
                  <a:gd name="T20" fmla="*/ 4 w 14"/>
                  <a:gd name="T21" fmla="*/ 2 h 11"/>
                  <a:gd name="T22" fmla="*/ 3 w 14"/>
                  <a:gd name="T23" fmla="*/ 2 h 11"/>
                  <a:gd name="T24" fmla="*/ 9 w 14"/>
                  <a:gd name="T25" fmla="*/ 10 h 11"/>
                  <a:gd name="T26" fmla="*/ 12 w 14"/>
                  <a:gd name="T27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1">
                    <a:moveTo>
                      <a:pt x="5" y="0"/>
                    </a:moveTo>
                    <a:cubicBezTo>
                      <a:pt x="8" y="1"/>
                      <a:pt x="13" y="3"/>
                      <a:pt x="13" y="10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1" y="11"/>
                      <a:pt x="10" y="11"/>
                      <a:pt x="9" y="11"/>
                    </a:cubicBezTo>
                    <a:cubicBezTo>
                      <a:pt x="0" y="10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5" y="0"/>
                    </a:cubicBezTo>
                    <a:close/>
                    <a:moveTo>
                      <a:pt x="12" y="10"/>
                    </a:moveTo>
                    <a:cubicBezTo>
                      <a:pt x="11" y="4"/>
                      <a:pt x="7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4"/>
                      <a:pt x="3" y="9"/>
                      <a:pt x="9" y="10"/>
                    </a:cubicBezTo>
                    <a:cubicBezTo>
                      <a:pt x="10" y="10"/>
                      <a:pt x="11" y="10"/>
                      <a:pt x="1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9" name="Freeform 1556"/>
              <p:cNvSpPr>
                <a:spLocks noEditPoints="1"/>
              </p:cNvSpPr>
              <p:nvPr/>
            </p:nvSpPr>
            <p:spPr bwMode="auto">
              <a:xfrm>
                <a:off x="3432" y="2563"/>
                <a:ext cx="31" cy="21"/>
              </a:xfrm>
              <a:custGeom>
                <a:avLst/>
                <a:gdLst>
                  <a:gd name="T0" fmla="*/ 11 w 16"/>
                  <a:gd name="T1" fmla="*/ 2 h 11"/>
                  <a:gd name="T2" fmla="*/ 15 w 16"/>
                  <a:gd name="T3" fmla="*/ 3 h 11"/>
                  <a:gd name="T4" fmla="*/ 16 w 16"/>
                  <a:gd name="T5" fmla="*/ 3 h 11"/>
                  <a:gd name="T6" fmla="*/ 15 w 16"/>
                  <a:gd name="T7" fmla="*/ 4 h 11"/>
                  <a:gd name="T8" fmla="*/ 5 w 16"/>
                  <a:gd name="T9" fmla="*/ 11 h 11"/>
                  <a:gd name="T10" fmla="*/ 0 w 16"/>
                  <a:gd name="T11" fmla="*/ 9 h 11"/>
                  <a:gd name="T12" fmla="*/ 0 w 16"/>
                  <a:gd name="T13" fmla="*/ 8 h 11"/>
                  <a:gd name="T14" fmla="*/ 0 w 16"/>
                  <a:gd name="T15" fmla="*/ 8 h 11"/>
                  <a:gd name="T16" fmla="*/ 11 w 16"/>
                  <a:gd name="T17" fmla="*/ 2 h 11"/>
                  <a:gd name="T18" fmla="*/ 13 w 16"/>
                  <a:gd name="T19" fmla="*/ 4 h 11"/>
                  <a:gd name="T20" fmla="*/ 11 w 16"/>
                  <a:gd name="T21" fmla="*/ 3 h 11"/>
                  <a:gd name="T22" fmla="*/ 2 w 16"/>
                  <a:gd name="T23" fmla="*/ 8 h 11"/>
                  <a:gd name="T24" fmla="*/ 5 w 16"/>
                  <a:gd name="T25" fmla="*/ 9 h 11"/>
                  <a:gd name="T26" fmla="*/ 13 w 16"/>
                  <a:gd name="T2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1">
                    <a:moveTo>
                      <a:pt x="11" y="2"/>
                    </a:moveTo>
                    <a:cubicBezTo>
                      <a:pt x="12" y="2"/>
                      <a:pt x="14" y="2"/>
                      <a:pt x="15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2" y="10"/>
                      <a:pt x="8" y="11"/>
                      <a:pt x="5" y="11"/>
                    </a:cubicBezTo>
                    <a:cubicBezTo>
                      <a:pt x="2" y="10"/>
                      <a:pt x="0" y="9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3" y="0"/>
                      <a:pt x="11" y="2"/>
                    </a:cubicBezTo>
                    <a:close/>
                    <a:moveTo>
                      <a:pt x="13" y="4"/>
                    </a:moveTo>
                    <a:cubicBezTo>
                      <a:pt x="12" y="4"/>
                      <a:pt x="12" y="3"/>
                      <a:pt x="11" y="3"/>
                    </a:cubicBezTo>
                    <a:cubicBezTo>
                      <a:pt x="6" y="3"/>
                      <a:pt x="3" y="6"/>
                      <a:pt x="2" y="8"/>
                    </a:cubicBezTo>
                    <a:cubicBezTo>
                      <a:pt x="3" y="8"/>
                      <a:pt x="4" y="9"/>
                      <a:pt x="5" y="9"/>
                    </a:cubicBezTo>
                    <a:cubicBezTo>
                      <a:pt x="8" y="9"/>
                      <a:pt x="11" y="8"/>
                      <a:pt x="1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0" name="Freeform 1557"/>
              <p:cNvSpPr>
                <a:spLocks noEditPoints="1"/>
              </p:cNvSpPr>
              <p:nvPr/>
            </p:nvSpPr>
            <p:spPr bwMode="auto">
              <a:xfrm>
                <a:off x="3428" y="2549"/>
                <a:ext cx="18" cy="31"/>
              </a:xfrm>
              <a:custGeom>
                <a:avLst/>
                <a:gdLst>
                  <a:gd name="T0" fmla="*/ 6 w 9"/>
                  <a:gd name="T1" fmla="*/ 0 h 16"/>
                  <a:gd name="T2" fmla="*/ 7 w 9"/>
                  <a:gd name="T3" fmla="*/ 1 h 16"/>
                  <a:gd name="T4" fmla="*/ 9 w 9"/>
                  <a:gd name="T5" fmla="*/ 10 h 16"/>
                  <a:gd name="T6" fmla="*/ 3 w 9"/>
                  <a:gd name="T7" fmla="*/ 16 h 16"/>
                  <a:gd name="T8" fmla="*/ 3 w 9"/>
                  <a:gd name="T9" fmla="*/ 16 h 16"/>
                  <a:gd name="T10" fmla="*/ 2 w 9"/>
                  <a:gd name="T11" fmla="*/ 16 h 16"/>
                  <a:gd name="T12" fmla="*/ 0 w 9"/>
                  <a:gd name="T13" fmla="*/ 8 h 16"/>
                  <a:gd name="T14" fmla="*/ 5 w 9"/>
                  <a:gd name="T15" fmla="*/ 0 h 16"/>
                  <a:gd name="T16" fmla="*/ 6 w 9"/>
                  <a:gd name="T17" fmla="*/ 0 h 16"/>
                  <a:gd name="T18" fmla="*/ 3 w 9"/>
                  <a:gd name="T19" fmla="*/ 14 h 16"/>
                  <a:gd name="T20" fmla="*/ 7 w 9"/>
                  <a:gd name="T21" fmla="*/ 10 h 16"/>
                  <a:gd name="T22" fmla="*/ 6 w 9"/>
                  <a:gd name="T23" fmla="*/ 2 h 16"/>
                  <a:gd name="T24" fmla="*/ 2 w 9"/>
                  <a:gd name="T25" fmla="*/ 8 h 16"/>
                  <a:gd name="T26" fmla="*/ 3 w 9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6">
                    <a:moveTo>
                      <a:pt x="6" y="0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9" y="4"/>
                      <a:pt x="9" y="7"/>
                      <a:pt x="9" y="10"/>
                    </a:cubicBezTo>
                    <a:cubicBezTo>
                      <a:pt x="7" y="14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0" y="12"/>
                      <a:pt x="0" y="8"/>
                    </a:cubicBezTo>
                    <a:cubicBezTo>
                      <a:pt x="1" y="5"/>
                      <a:pt x="2" y="3"/>
                      <a:pt x="5" y="0"/>
                    </a:cubicBezTo>
                    <a:lnTo>
                      <a:pt x="6" y="0"/>
                    </a:lnTo>
                    <a:close/>
                    <a:moveTo>
                      <a:pt x="3" y="14"/>
                    </a:moveTo>
                    <a:cubicBezTo>
                      <a:pt x="4" y="13"/>
                      <a:pt x="6" y="12"/>
                      <a:pt x="7" y="10"/>
                    </a:cubicBezTo>
                    <a:cubicBezTo>
                      <a:pt x="8" y="8"/>
                      <a:pt x="7" y="5"/>
                      <a:pt x="6" y="2"/>
                    </a:cubicBezTo>
                    <a:cubicBezTo>
                      <a:pt x="3" y="4"/>
                      <a:pt x="2" y="6"/>
                      <a:pt x="2" y="8"/>
                    </a:cubicBezTo>
                    <a:cubicBezTo>
                      <a:pt x="2" y="11"/>
                      <a:pt x="3" y="13"/>
                      <a:pt x="3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1" name="Freeform 1558"/>
              <p:cNvSpPr>
                <a:spLocks noEditPoints="1"/>
              </p:cNvSpPr>
              <p:nvPr/>
            </p:nvSpPr>
            <p:spPr bwMode="auto">
              <a:xfrm>
                <a:off x="3411" y="2559"/>
                <a:ext cx="27" cy="21"/>
              </a:xfrm>
              <a:custGeom>
                <a:avLst/>
                <a:gdLst>
                  <a:gd name="T0" fmla="*/ 5 w 14"/>
                  <a:gd name="T1" fmla="*/ 0 h 11"/>
                  <a:gd name="T2" fmla="*/ 13 w 14"/>
                  <a:gd name="T3" fmla="*/ 10 h 11"/>
                  <a:gd name="T4" fmla="*/ 13 w 14"/>
                  <a:gd name="T5" fmla="*/ 11 h 11"/>
                  <a:gd name="T6" fmla="*/ 12 w 14"/>
                  <a:gd name="T7" fmla="*/ 11 h 11"/>
                  <a:gd name="T8" fmla="*/ 9 w 14"/>
                  <a:gd name="T9" fmla="*/ 11 h 11"/>
                  <a:gd name="T10" fmla="*/ 0 w 14"/>
                  <a:gd name="T11" fmla="*/ 1 h 11"/>
                  <a:gd name="T12" fmla="*/ 0 w 14"/>
                  <a:gd name="T13" fmla="*/ 0 h 11"/>
                  <a:gd name="T14" fmla="*/ 1 w 14"/>
                  <a:gd name="T15" fmla="*/ 0 h 11"/>
                  <a:gd name="T16" fmla="*/ 5 w 14"/>
                  <a:gd name="T17" fmla="*/ 0 h 11"/>
                  <a:gd name="T18" fmla="*/ 11 w 14"/>
                  <a:gd name="T19" fmla="*/ 9 h 11"/>
                  <a:gd name="T20" fmla="*/ 5 w 14"/>
                  <a:gd name="T21" fmla="*/ 2 h 11"/>
                  <a:gd name="T22" fmla="*/ 2 w 14"/>
                  <a:gd name="T23" fmla="*/ 1 h 11"/>
                  <a:gd name="T24" fmla="*/ 9 w 14"/>
                  <a:gd name="T25" fmla="*/ 9 h 11"/>
                  <a:gd name="T26" fmla="*/ 11 w 14"/>
                  <a:gd name="T2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1">
                    <a:moveTo>
                      <a:pt x="5" y="0"/>
                    </a:moveTo>
                    <a:cubicBezTo>
                      <a:pt x="14" y="1"/>
                      <a:pt x="13" y="10"/>
                      <a:pt x="13" y="1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1" y="11"/>
                      <a:pt x="9" y="11"/>
                    </a:cubicBezTo>
                    <a:cubicBezTo>
                      <a:pt x="6" y="10"/>
                      <a:pt x="1" y="8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  <a:moveTo>
                      <a:pt x="11" y="9"/>
                    </a:moveTo>
                    <a:cubicBezTo>
                      <a:pt x="11" y="7"/>
                      <a:pt x="11" y="3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7"/>
                      <a:pt x="7" y="9"/>
                      <a:pt x="9" y="9"/>
                    </a:cubicBezTo>
                    <a:cubicBezTo>
                      <a:pt x="10" y="9"/>
                      <a:pt x="11" y="9"/>
                      <a:pt x="1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2" name="Freeform 1559"/>
              <p:cNvSpPr>
                <a:spLocks noEditPoints="1"/>
              </p:cNvSpPr>
              <p:nvPr/>
            </p:nvSpPr>
            <p:spPr bwMode="auto">
              <a:xfrm>
                <a:off x="3405" y="2573"/>
                <a:ext cx="31" cy="21"/>
              </a:xfrm>
              <a:custGeom>
                <a:avLst/>
                <a:gdLst>
                  <a:gd name="T0" fmla="*/ 11 w 16"/>
                  <a:gd name="T1" fmla="*/ 1 h 11"/>
                  <a:gd name="T2" fmla="*/ 15 w 16"/>
                  <a:gd name="T3" fmla="*/ 2 h 11"/>
                  <a:gd name="T4" fmla="*/ 16 w 16"/>
                  <a:gd name="T5" fmla="*/ 3 h 11"/>
                  <a:gd name="T6" fmla="*/ 16 w 16"/>
                  <a:gd name="T7" fmla="*/ 3 h 11"/>
                  <a:gd name="T8" fmla="*/ 5 w 16"/>
                  <a:gd name="T9" fmla="*/ 9 h 11"/>
                  <a:gd name="T10" fmla="*/ 1 w 16"/>
                  <a:gd name="T11" fmla="*/ 8 h 11"/>
                  <a:gd name="T12" fmla="*/ 0 w 16"/>
                  <a:gd name="T13" fmla="*/ 8 h 11"/>
                  <a:gd name="T14" fmla="*/ 1 w 16"/>
                  <a:gd name="T15" fmla="*/ 7 h 11"/>
                  <a:gd name="T16" fmla="*/ 11 w 16"/>
                  <a:gd name="T17" fmla="*/ 1 h 11"/>
                  <a:gd name="T18" fmla="*/ 14 w 16"/>
                  <a:gd name="T19" fmla="*/ 3 h 11"/>
                  <a:gd name="T20" fmla="*/ 11 w 16"/>
                  <a:gd name="T21" fmla="*/ 2 h 11"/>
                  <a:gd name="T22" fmla="*/ 3 w 16"/>
                  <a:gd name="T23" fmla="*/ 7 h 11"/>
                  <a:gd name="T24" fmla="*/ 5 w 16"/>
                  <a:gd name="T25" fmla="*/ 8 h 11"/>
                  <a:gd name="T26" fmla="*/ 14 w 16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1">
                    <a:moveTo>
                      <a:pt x="11" y="1"/>
                    </a:moveTo>
                    <a:cubicBezTo>
                      <a:pt x="14" y="1"/>
                      <a:pt x="15" y="2"/>
                      <a:pt x="15" y="2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3" y="11"/>
                      <a:pt x="5" y="9"/>
                    </a:cubicBezTo>
                    <a:cubicBezTo>
                      <a:pt x="4" y="9"/>
                      <a:pt x="2" y="9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4" y="1"/>
                      <a:pt x="8" y="0"/>
                      <a:pt x="11" y="1"/>
                    </a:cubicBezTo>
                    <a:close/>
                    <a:moveTo>
                      <a:pt x="14" y="3"/>
                    </a:moveTo>
                    <a:cubicBezTo>
                      <a:pt x="13" y="3"/>
                      <a:pt x="12" y="2"/>
                      <a:pt x="11" y="2"/>
                    </a:cubicBezTo>
                    <a:cubicBezTo>
                      <a:pt x="7" y="2"/>
                      <a:pt x="5" y="3"/>
                      <a:pt x="3" y="7"/>
                    </a:cubicBezTo>
                    <a:cubicBezTo>
                      <a:pt x="3" y="7"/>
                      <a:pt x="4" y="8"/>
                      <a:pt x="5" y="8"/>
                    </a:cubicBezTo>
                    <a:cubicBezTo>
                      <a:pt x="10" y="9"/>
                      <a:pt x="13" y="5"/>
                      <a:pt x="1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3" name="Freeform 1560"/>
              <p:cNvSpPr>
                <a:spLocks noEditPoints="1"/>
              </p:cNvSpPr>
              <p:nvPr/>
            </p:nvSpPr>
            <p:spPr bwMode="auto">
              <a:xfrm>
                <a:off x="3578" y="2604"/>
                <a:ext cx="19" cy="31"/>
              </a:xfrm>
              <a:custGeom>
                <a:avLst/>
                <a:gdLst>
                  <a:gd name="T0" fmla="*/ 7 w 10"/>
                  <a:gd name="T1" fmla="*/ 0 h 16"/>
                  <a:gd name="T2" fmla="*/ 7 w 10"/>
                  <a:gd name="T3" fmla="*/ 0 h 16"/>
                  <a:gd name="T4" fmla="*/ 9 w 10"/>
                  <a:gd name="T5" fmla="*/ 8 h 16"/>
                  <a:gd name="T6" fmla="*/ 4 w 10"/>
                  <a:gd name="T7" fmla="*/ 15 h 16"/>
                  <a:gd name="T8" fmla="*/ 3 w 10"/>
                  <a:gd name="T9" fmla="*/ 16 h 16"/>
                  <a:gd name="T10" fmla="*/ 3 w 10"/>
                  <a:gd name="T11" fmla="*/ 15 h 16"/>
                  <a:gd name="T12" fmla="*/ 1 w 10"/>
                  <a:gd name="T13" fmla="*/ 6 h 16"/>
                  <a:gd name="T14" fmla="*/ 6 w 10"/>
                  <a:gd name="T15" fmla="*/ 0 h 16"/>
                  <a:gd name="T16" fmla="*/ 7 w 10"/>
                  <a:gd name="T17" fmla="*/ 0 h 16"/>
                  <a:gd name="T18" fmla="*/ 4 w 10"/>
                  <a:gd name="T19" fmla="*/ 14 h 16"/>
                  <a:gd name="T20" fmla="*/ 7 w 10"/>
                  <a:gd name="T21" fmla="*/ 8 h 16"/>
                  <a:gd name="T22" fmla="*/ 6 w 10"/>
                  <a:gd name="T23" fmla="*/ 2 h 16"/>
                  <a:gd name="T24" fmla="*/ 2 w 10"/>
                  <a:gd name="T25" fmla="*/ 6 h 16"/>
                  <a:gd name="T26" fmla="*/ 4 w 10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6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10" y="4"/>
                      <a:pt x="9" y="8"/>
                    </a:cubicBezTo>
                    <a:cubicBezTo>
                      <a:pt x="9" y="11"/>
                      <a:pt x="7" y="13"/>
                      <a:pt x="4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" y="12"/>
                      <a:pt x="0" y="9"/>
                      <a:pt x="1" y="6"/>
                    </a:cubicBezTo>
                    <a:cubicBezTo>
                      <a:pt x="2" y="2"/>
                      <a:pt x="6" y="0"/>
                      <a:pt x="6" y="0"/>
                    </a:cubicBezTo>
                    <a:lnTo>
                      <a:pt x="7" y="0"/>
                    </a:lnTo>
                    <a:close/>
                    <a:moveTo>
                      <a:pt x="4" y="14"/>
                    </a:moveTo>
                    <a:cubicBezTo>
                      <a:pt x="6" y="12"/>
                      <a:pt x="7" y="10"/>
                      <a:pt x="7" y="8"/>
                    </a:cubicBezTo>
                    <a:cubicBezTo>
                      <a:pt x="8" y="5"/>
                      <a:pt x="7" y="3"/>
                      <a:pt x="6" y="2"/>
                    </a:cubicBezTo>
                    <a:cubicBezTo>
                      <a:pt x="5" y="3"/>
                      <a:pt x="3" y="4"/>
                      <a:pt x="2" y="6"/>
                    </a:cubicBezTo>
                    <a:cubicBezTo>
                      <a:pt x="2" y="8"/>
                      <a:pt x="2" y="11"/>
                      <a:pt x="4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4" name="Freeform 1561"/>
              <p:cNvSpPr>
                <a:spLocks noEditPoints="1"/>
              </p:cNvSpPr>
              <p:nvPr/>
            </p:nvSpPr>
            <p:spPr bwMode="auto">
              <a:xfrm>
                <a:off x="3587" y="2604"/>
                <a:ext cx="25" cy="21"/>
              </a:xfrm>
              <a:custGeom>
                <a:avLst/>
                <a:gdLst>
                  <a:gd name="T0" fmla="*/ 4 w 13"/>
                  <a:gd name="T1" fmla="*/ 0 h 11"/>
                  <a:gd name="T2" fmla="*/ 13 w 13"/>
                  <a:gd name="T3" fmla="*/ 10 h 11"/>
                  <a:gd name="T4" fmla="*/ 13 w 13"/>
                  <a:gd name="T5" fmla="*/ 11 h 11"/>
                  <a:gd name="T6" fmla="*/ 12 w 13"/>
                  <a:gd name="T7" fmla="*/ 11 h 11"/>
                  <a:gd name="T8" fmla="*/ 9 w 13"/>
                  <a:gd name="T9" fmla="*/ 11 h 11"/>
                  <a:gd name="T10" fmla="*/ 1 w 13"/>
                  <a:gd name="T11" fmla="*/ 1 h 11"/>
                  <a:gd name="T12" fmla="*/ 1 w 13"/>
                  <a:gd name="T13" fmla="*/ 0 h 11"/>
                  <a:gd name="T14" fmla="*/ 1 w 13"/>
                  <a:gd name="T15" fmla="*/ 0 h 11"/>
                  <a:gd name="T16" fmla="*/ 4 w 13"/>
                  <a:gd name="T17" fmla="*/ 0 h 11"/>
                  <a:gd name="T18" fmla="*/ 11 w 13"/>
                  <a:gd name="T19" fmla="*/ 9 h 11"/>
                  <a:gd name="T20" fmla="*/ 4 w 13"/>
                  <a:gd name="T21" fmla="*/ 2 h 11"/>
                  <a:gd name="T22" fmla="*/ 2 w 13"/>
                  <a:gd name="T23" fmla="*/ 2 h 11"/>
                  <a:gd name="T24" fmla="*/ 9 w 13"/>
                  <a:gd name="T25" fmla="*/ 9 h 11"/>
                  <a:gd name="T26" fmla="*/ 11 w 13"/>
                  <a:gd name="T2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cubicBezTo>
                      <a:pt x="7" y="1"/>
                      <a:pt x="12" y="2"/>
                      <a:pt x="13" y="1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1" y="11"/>
                      <a:pt x="10" y="11"/>
                      <a:pt x="9" y="11"/>
                    </a:cubicBezTo>
                    <a:cubicBezTo>
                      <a:pt x="0" y="10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3" y="0"/>
                      <a:pt x="4" y="0"/>
                    </a:cubicBezTo>
                    <a:close/>
                    <a:moveTo>
                      <a:pt x="11" y="9"/>
                    </a:moveTo>
                    <a:cubicBezTo>
                      <a:pt x="10" y="4"/>
                      <a:pt x="7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3"/>
                      <a:pt x="3" y="8"/>
                      <a:pt x="9" y="9"/>
                    </a:cubicBezTo>
                    <a:cubicBezTo>
                      <a:pt x="10" y="9"/>
                      <a:pt x="10" y="9"/>
                      <a:pt x="1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5" name="Freeform 1562"/>
              <p:cNvSpPr>
                <a:spLocks noEditPoints="1"/>
              </p:cNvSpPr>
              <p:nvPr/>
            </p:nvSpPr>
            <p:spPr bwMode="auto">
              <a:xfrm>
                <a:off x="3587" y="2590"/>
                <a:ext cx="31" cy="22"/>
              </a:xfrm>
              <a:custGeom>
                <a:avLst/>
                <a:gdLst>
                  <a:gd name="T0" fmla="*/ 12 w 16"/>
                  <a:gd name="T1" fmla="*/ 1 h 11"/>
                  <a:gd name="T2" fmla="*/ 15 w 16"/>
                  <a:gd name="T3" fmla="*/ 3 h 11"/>
                  <a:gd name="T4" fmla="*/ 16 w 16"/>
                  <a:gd name="T5" fmla="*/ 3 h 11"/>
                  <a:gd name="T6" fmla="*/ 16 w 16"/>
                  <a:gd name="T7" fmla="*/ 4 h 11"/>
                  <a:gd name="T8" fmla="*/ 5 w 16"/>
                  <a:gd name="T9" fmla="*/ 10 h 11"/>
                  <a:gd name="T10" fmla="*/ 1 w 16"/>
                  <a:gd name="T11" fmla="*/ 9 h 11"/>
                  <a:gd name="T12" fmla="*/ 0 w 16"/>
                  <a:gd name="T13" fmla="*/ 8 h 11"/>
                  <a:gd name="T14" fmla="*/ 1 w 16"/>
                  <a:gd name="T15" fmla="*/ 8 h 11"/>
                  <a:gd name="T16" fmla="*/ 12 w 16"/>
                  <a:gd name="T17" fmla="*/ 1 h 11"/>
                  <a:gd name="T18" fmla="*/ 14 w 16"/>
                  <a:gd name="T19" fmla="*/ 4 h 11"/>
                  <a:gd name="T20" fmla="*/ 11 w 16"/>
                  <a:gd name="T21" fmla="*/ 3 h 11"/>
                  <a:gd name="T22" fmla="*/ 3 w 16"/>
                  <a:gd name="T23" fmla="*/ 8 h 11"/>
                  <a:gd name="T24" fmla="*/ 6 w 16"/>
                  <a:gd name="T25" fmla="*/ 9 h 11"/>
                  <a:gd name="T26" fmla="*/ 14 w 16"/>
                  <a:gd name="T2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1">
                    <a:moveTo>
                      <a:pt x="12" y="1"/>
                    </a:moveTo>
                    <a:cubicBezTo>
                      <a:pt x="13" y="2"/>
                      <a:pt x="14" y="2"/>
                      <a:pt x="15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3" y="10"/>
                      <a:pt x="8" y="11"/>
                      <a:pt x="5" y="10"/>
                    </a:cubicBezTo>
                    <a:cubicBezTo>
                      <a:pt x="3" y="10"/>
                      <a:pt x="1" y="9"/>
                      <a:pt x="1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4" y="0"/>
                      <a:pt x="12" y="1"/>
                    </a:cubicBezTo>
                    <a:close/>
                    <a:moveTo>
                      <a:pt x="14" y="4"/>
                    </a:moveTo>
                    <a:cubicBezTo>
                      <a:pt x="13" y="4"/>
                      <a:pt x="12" y="3"/>
                      <a:pt x="11" y="3"/>
                    </a:cubicBezTo>
                    <a:cubicBezTo>
                      <a:pt x="6" y="2"/>
                      <a:pt x="3" y="6"/>
                      <a:pt x="3" y="8"/>
                    </a:cubicBezTo>
                    <a:cubicBezTo>
                      <a:pt x="3" y="8"/>
                      <a:pt x="4" y="8"/>
                      <a:pt x="6" y="9"/>
                    </a:cubicBezTo>
                    <a:cubicBezTo>
                      <a:pt x="9" y="9"/>
                      <a:pt x="12" y="8"/>
                      <a:pt x="1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6" name="Freeform 1563"/>
              <p:cNvSpPr>
                <a:spLocks noEditPoints="1"/>
              </p:cNvSpPr>
              <p:nvPr/>
            </p:nvSpPr>
            <p:spPr bwMode="auto">
              <a:xfrm>
                <a:off x="3583" y="2577"/>
                <a:ext cx="20" cy="31"/>
              </a:xfrm>
              <a:custGeom>
                <a:avLst/>
                <a:gdLst>
                  <a:gd name="T0" fmla="*/ 7 w 10"/>
                  <a:gd name="T1" fmla="*/ 0 h 16"/>
                  <a:gd name="T2" fmla="*/ 7 w 10"/>
                  <a:gd name="T3" fmla="*/ 0 h 16"/>
                  <a:gd name="T4" fmla="*/ 9 w 10"/>
                  <a:gd name="T5" fmla="*/ 10 h 16"/>
                  <a:gd name="T6" fmla="*/ 4 w 10"/>
                  <a:gd name="T7" fmla="*/ 16 h 16"/>
                  <a:gd name="T8" fmla="*/ 3 w 10"/>
                  <a:gd name="T9" fmla="*/ 16 h 16"/>
                  <a:gd name="T10" fmla="*/ 3 w 10"/>
                  <a:gd name="T11" fmla="*/ 15 h 16"/>
                  <a:gd name="T12" fmla="*/ 1 w 10"/>
                  <a:gd name="T13" fmla="*/ 8 h 16"/>
                  <a:gd name="T14" fmla="*/ 6 w 10"/>
                  <a:gd name="T15" fmla="*/ 0 h 16"/>
                  <a:gd name="T16" fmla="*/ 7 w 10"/>
                  <a:gd name="T17" fmla="*/ 0 h 16"/>
                  <a:gd name="T18" fmla="*/ 4 w 10"/>
                  <a:gd name="T19" fmla="*/ 14 h 16"/>
                  <a:gd name="T20" fmla="*/ 7 w 10"/>
                  <a:gd name="T21" fmla="*/ 9 h 16"/>
                  <a:gd name="T22" fmla="*/ 6 w 10"/>
                  <a:gd name="T23" fmla="*/ 2 h 16"/>
                  <a:gd name="T24" fmla="*/ 2 w 10"/>
                  <a:gd name="T25" fmla="*/ 8 h 16"/>
                  <a:gd name="T26" fmla="*/ 4 w 10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6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9" y="4"/>
                      <a:pt x="10" y="7"/>
                      <a:pt x="9" y="10"/>
                    </a:cubicBezTo>
                    <a:cubicBezTo>
                      <a:pt x="8" y="14"/>
                      <a:pt x="4" y="16"/>
                      <a:pt x="4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0" y="12"/>
                      <a:pt x="1" y="8"/>
                    </a:cubicBezTo>
                    <a:cubicBezTo>
                      <a:pt x="1" y="5"/>
                      <a:pt x="3" y="2"/>
                      <a:pt x="6" y="0"/>
                    </a:cubicBezTo>
                    <a:lnTo>
                      <a:pt x="7" y="0"/>
                    </a:lnTo>
                    <a:close/>
                    <a:moveTo>
                      <a:pt x="4" y="14"/>
                    </a:moveTo>
                    <a:cubicBezTo>
                      <a:pt x="5" y="13"/>
                      <a:pt x="7" y="12"/>
                      <a:pt x="7" y="9"/>
                    </a:cubicBezTo>
                    <a:cubicBezTo>
                      <a:pt x="8" y="7"/>
                      <a:pt x="8" y="5"/>
                      <a:pt x="6" y="2"/>
                    </a:cubicBezTo>
                    <a:cubicBezTo>
                      <a:pt x="4" y="4"/>
                      <a:pt x="3" y="6"/>
                      <a:pt x="2" y="8"/>
                    </a:cubicBezTo>
                    <a:cubicBezTo>
                      <a:pt x="2" y="11"/>
                      <a:pt x="3" y="13"/>
                      <a:pt x="4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7" name="Freeform 1564"/>
              <p:cNvSpPr>
                <a:spLocks noEditPoints="1"/>
              </p:cNvSpPr>
              <p:nvPr/>
            </p:nvSpPr>
            <p:spPr bwMode="auto">
              <a:xfrm>
                <a:off x="3568" y="2584"/>
                <a:ext cx="25" cy="24"/>
              </a:xfrm>
              <a:custGeom>
                <a:avLst/>
                <a:gdLst>
                  <a:gd name="T0" fmla="*/ 4 w 13"/>
                  <a:gd name="T1" fmla="*/ 1 h 12"/>
                  <a:gd name="T2" fmla="*/ 12 w 13"/>
                  <a:gd name="T3" fmla="*/ 11 h 12"/>
                  <a:gd name="T4" fmla="*/ 12 w 13"/>
                  <a:gd name="T5" fmla="*/ 12 h 12"/>
                  <a:gd name="T6" fmla="*/ 12 w 13"/>
                  <a:gd name="T7" fmla="*/ 12 h 12"/>
                  <a:gd name="T8" fmla="*/ 9 w 13"/>
                  <a:gd name="T9" fmla="*/ 12 h 12"/>
                  <a:gd name="T10" fmla="*/ 0 w 13"/>
                  <a:gd name="T11" fmla="*/ 1 h 12"/>
                  <a:gd name="T12" fmla="*/ 0 w 13"/>
                  <a:gd name="T13" fmla="*/ 1 h 12"/>
                  <a:gd name="T14" fmla="*/ 1 w 13"/>
                  <a:gd name="T15" fmla="*/ 0 h 12"/>
                  <a:gd name="T16" fmla="*/ 4 w 13"/>
                  <a:gd name="T17" fmla="*/ 1 h 12"/>
                  <a:gd name="T18" fmla="*/ 11 w 13"/>
                  <a:gd name="T19" fmla="*/ 10 h 12"/>
                  <a:gd name="T20" fmla="*/ 4 w 13"/>
                  <a:gd name="T21" fmla="*/ 2 h 12"/>
                  <a:gd name="T22" fmla="*/ 2 w 13"/>
                  <a:gd name="T23" fmla="*/ 2 h 12"/>
                  <a:gd name="T24" fmla="*/ 9 w 13"/>
                  <a:gd name="T25" fmla="*/ 10 h 12"/>
                  <a:gd name="T26" fmla="*/ 11 w 13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4" y="1"/>
                    </a:moveTo>
                    <a:cubicBezTo>
                      <a:pt x="13" y="2"/>
                      <a:pt x="12" y="11"/>
                      <a:pt x="12" y="11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0" y="12"/>
                      <a:pt x="9" y="12"/>
                    </a:cubicBezTo>
                    <a:cubicBezTo>
                      <a:pt x="6" y="11"/>
                      <a:pt x="1" y="9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  <a:moveTo>
                      <a:pt x="11" y="10"/>
                    </a:moveTo>
                    <a:cubicBezTo>
                      <a:pt x="11" y="8"/>
                      <a:pt x="10" y="3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3" y="8"/>
                      <a:pt x="6" y="9"/>
                      <a:pt x="9" y="10"/>
                    </a:cubicBezTo>
                    <a:cubicBezTo>
                      <a:pt x="10" y="10"/>
                      <a:pt x="10" y="10"/>
                      <a:pt x="1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8" name="Freeform 1565"/>
              <p:cNvSpPr>
                <a:spLocks noEditPoints="1"/>
              </p:cNvSpPr>
              <p:nvPr/>
            </p:nvSpPr>
            <p:spPr bwMode="auto">
              <a:xfrm>
                <a:off x="3562" y="2600"/>
                <a:ext cx="31" cy="19"/>
              </a:xfrm>
              <a:custGeom>
                <a:avLst/>
                <a:gdLst>
                  <a:gd name="T0" fmla="*/ 11 w 16"/>
                  <a:gd name="T1" fmla="*/ 0 h 10"/>
                  <a:gd name="T2" fmla="*/ 15 w 16"/>
                  <a:gd name="T3" fmla="*/ 2 h 10"/>
                  <a:gd name="T4" fmla="*/ 16 w 16"/>
                  <a:gd name="T5" fmla="*/ 3 h 10"/>
                  <a:gd name="T6" fmla="*/ 15 w 16"/>
                  <a:gd name="T7" fmla="*/ 3 h 10"/>
                  <a:gd name="T8" fmla="*/ 4 w 16"/>
                  <a:gd name="T9" fmla="*/ 9 h 10"/>
                  <a:gd name="T10" fmla="*/ 1 w 16"/>
                  <a:gd name="T11" fmla="*/ 8 h 10"/>
                  <a:gd name="T12" fmla="*/ 0 w 16"/>
                  <a:gd name="T13" fmla="*/ 8 h 10"/>
                  <a:gd name="T14" fmla="*/ 0 w 16"/>
                  <a:gd name="T15" fmla="*/ 7 h 10"/>
                  <a:gd name="T16" fmla="*/ 11 w 16"/>
                  <a:gd name="T17" fmla="*/ 0 h 10"/>
                  <a:gd name="T18" fmla="*/ 13 w 16"/>
                  <a:gd name="T19" fmla="*/ 3 h 10"/>
                  <a:gd name="T20" fmla="*/ 10 w 16"/>
                  <a:gd name="T21" fmla="*/ 2 h 10"/>
                  <a:gd name="T22" fmla="*/ 2 w 16"/>
                  <a:gd name="T23" fmla="*/ 7 h 10"/>
                  <a:gd name="T24" fmla="*/ 5 w 16"/>
                  <a:gd name="T25" fmla="*/ 8 h 10"/>
                  <a:gd name="T26" fmla="*/ 13 w 16"/>
                  <a:gd name="T2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0">
                    <a:moveTo>
                      <a:pt x="11" y="0"/>
                    </a:moveTo>
                    <a:cubicBezTo>
                      <a:pt x="13" y="1"/>
                      <a:pt x="15" y="2"/>
                      <a:pt x="15" y="2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2" y="10"/>
                      <a:pt x="4" y="9"/>
                    </a:cubicBezTo>
                    <a:cubicBezTo>
                      <a:pt x="3" y="9"/>
                      <a:pt x="2" y="9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1"/>
                      <a:pt x="8" y="0"/>
                      <a:pt x="11" y="0"/>
                    </a:cubicBezTo>
                    <a:close/>
                    <a:moveTo>
                      <a:pt x="13" y="3"/>
                    </a:moveTo>
                    <a:cubicBezTo>
                      <a:pt x="13" y="3"/>
                      <a:pt x="12" y="2"/>
                      <a:pt x="10" y="2"/>
                    </a:cubicBezTo>
                    <a:cubicBezTo>
                      <a:pt x="7" y="1"/>
                      <a:pt x="4" y="3"/>
                      <a:pt x="2" y="7"/>
                    </a:cubicBezTo>
                    <a:cubicBezTo>
                      <a:pt x="3" y="7"/>
                      <a:pt x="4" y="7"/>
                      <a:pt x="5" y="8"/>
                    </a:cubicBezTo>
                    <a:cubicBezTo>
                      <a:pt x="10" y="8"/>
                      <a:pt x="12" y="5"/>
                      <a:pt x="1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9" name="Freeform 1566"/>
              <p:cNvSpPr>
                <a:spLocks noEditPoints="1"/>
              </p:cNvSpPr>
              <p:nvPr/>
            </p:nvSpPr>
            <p:spPr bwMode="auto">
              <a:xfrm>
                <a:off x="3488" y="2691"/>
                <a:ext cx="20" cy="31"/>
              </a:xfrm>
              <a:custGeom>
                <a:avLst/>
                <a:gdLst>
                  <a:gd name="T0" fmla="*/ 7 w 10"/>
                  <a:gd name="T1" fmla="*/ 0 h 16"/>
                  <a:gd name="T2" fmla="*/ 7 w 10"/>
                  <a:gd name="T3" fmla="*/ 1 h 16"/>
                  <a:gd name="T4" fmla="*/ 9 w 10"/>
                  <a:gd name="T5" fmla="*/ 8 h 16"/>
                  <a:gd name="T6" fmla="*/ 4 w 10"/>
                  <a:gd name="T7" fmla="*/ 16 h 16"/>
                  <a:gd name="T8" fmla="*/ 3 w 10"/>
                  <a:gd name="T9" fmla="*/ 16 h 16"/>
                  <a:gd name="T10" fmla="*/ 3 w 10"/>
                  <a:gd name="T11" fmla="*/ 16 h 16"/>
                  <a:gd name="T12" fmla="*/ 1 w 10"/>
                  <a:gd name="T13" fmla="*/ 6 h 16"/>
                  <a:gd name="T14" fmla="*/ 6 w 10"/>
                  <a:gd name="T15" fmla="*/ 1 h 16"/>
                  <a:gd name="T16" fmla="*/ 7 w 10"/>
                  <a:gd name="T17" fmla="*/ 0 h 16"/>
                  <a:gd name="T18" fmla="*/ 4 w 10"/>
                  <a:gd name="T19" fmla="*/ 14 h 16"/>
                  <a:gd name="T20" fmla="*/ 7 w 10"/>
                  <a:gd name="T21" fmla="*/ 8 h 16"/>
                  <a:gd name="T22" fmla="*/ 6 w 10"/>
                  <a:gd name="T23" fmla="*/ 2 h 16"/>
                  <a:gd name="T24" fmla="*/ 2 w 10"/>
                  <a:gd name="T25" fmla="*/ 7 h 16"/>
                  <a:gd name="T26" fmla="*/ 4 w 10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6">
                    <a:moveTo>
                      <a:pt x="7" y="0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10" y="4"/>
                      <a:pt x="9" y="8"/>
                    </a:cubicBezTo>
                    <a:cubicBezTo>
                      <a:pt x="9" y="11"/>
                      <a:pt x="7" y="14"/>
                      <a:pt x="4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0" y="12"/>
                      <a:pt x="0" y="9"/>
                      <a:pt x="1" y="6"/>
                    </a:cubicBezTo>
                    <a:cubicBezTo>
                      <a:pt x="2" y="2"/>
                      <a:pt x="6" y="1"/>
                      <a:pt x="6" y="1"/>
                    </a:cubicBezTo>
                    <a:lnTo>
                      <a:pt x="7" y="0"/>
                    </a:lnTo>
                    <a:close/>
                    <a:moveTo>
                      <a:pt x="4" y="14"/>
                    </a:moveTo>
                    <a:cubicBezTo>
                      <a:pt x="6" y="12"/>
                      <a:pt x="7" y="10"/>
                      <a:pt x="7" y="8"/>
                    </a:cubicBezTo>
                    <a:cubicBezTo>
                      <a:pt x="8" y="6"/>
                      <a:pt x="7" y="3"/>
                      <a:pt x="6" y="2"/>
                    </a:cubicBezTo>
                    <a:cubicBezTo>
                      <a:pt x="5" y="3"/>
                      <a:pt x="3" y="4"/>
                      <a:pt x="2" y="7"/>
                    </a:cubicBezTo>
                    <a:cubicBezTo>
                      <a:pt x="2" y="9"/>
                      <a:pt x="2" y="11"/>
                      <a:pt x="4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0" name="Freeform 1567"/>
              <p:cNvSpPr>
                <a:spLocks noEditPoints="1"/>
              </p:cNvSpPr>
              <p:nvPr/>
            </p:nvSpPr>
            <p:spPr bwMode="auto">
              <a:xfrm>
                <a:off x="3496" y="2691"/>
                <a:ext cx="27" cy="23"/>
              </a:xfrm>
              <a:custGeom>
                <a:avLst/>
                <a:gdLst>
                  <a:gd name="T0" fmla="*/ 5 w 14"/>
                  <a:gd name="T1" fmla="*/ 1 h 12"/>
                  <a:gd name="T2" fmla="*/ 14 w 14"/>
                  <a:gd name="T3" fmla="*/ 11 h 12"/>
                  <a:gd name="T4" fmla="*/ 14 w 14"/>
                  <a:gd name="T5" fmla="*/ 12 h 12"/>
                  <a:gd name="T6" fmla="*/ 13 w 14"/>
                  <a:gd name="T7" fmla="*/ 12 h 12"/>
                  <a:gd name="T8" fmla="*/ 9 w 14"/>
                  <a:gd name="T9" fmla="*/ 11 h 12"/>
                  <a:gd name="T10" fmla="*/ 1 w 14"/>
                  <a:gd name="T11" fmla="*/ 1 h 12"/>
                  <a:gd name="T12" fmla="*/ 2 w 14"/>
                  <a:gd name="T13" fmla="*/ 1 h 12"/>
                  <a:gd name="T14" fmla="*/ 2 w 14"/>
                  <a:gd name="T15" fmla="*/ 0 h 12"/>
                  <a:gd name="T16" fmla="*/ 5 w 14"/>
                  <a:gd name="T17" fmla="*/ 1 h 12"/>
                  <a:gd name="T18" fmla="*/ 12 w 14"/>
                  <a:gd name="T19" fmla="*/ 10 h 12"/>
                  <a:gd name="T20" fmla="*/ 5 w 14"/>
                  <a:gd name="T21" fmla="*/ 2 h 12"/>
                  <a:gd name="T22" fmla="*/ 3 w 14"/>
                  <a:gd name="T23" fmla="*/ 2 h 12"/>
                  <a:gd name="T24" fmla="*/ 10 w 14"/>
                  <a:gd name="T25" fmla="*/ 10 h 12"/>
                  <a:gd name="T26" fmla="*/ 12 w 14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2">
                    <a:moveTo>
                      <a:pt x="5" y="1"/>
                    </a:moveTo>
                    <a:cubicBezTo>
                      <a:pt x="8" y="1"/>
                      <a:pt x="13" y="3"/>
                      <a:pt x="14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2" y="12"/>
                      <a:pt x="11" y="12"/>
                      <a:pt x="9" y="11"/>
                    </a:cubicBezTo>
                    <a:cubicBezTo>
                      <a:pt x="0" y="10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5" y="1"/>
                    </a:cubicBezTo>
                    <a:close/>
                    <a:moveTo>
                      <a:pt x="12" y="10"/>
                    </a:moveTo>
                    <a:cubicBezTo>
                      <a:pt x="11" y="4"/>
                      <a:pt x="8" y="3"/>
                      <a:pt x="5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4"/>
                      <a:pt x="4" y="9"/>
                      <a:pt x="10" y="10"/>
                    </a:cubicBezTo>
                    <a:cubicBezTo>
                      <a:pt x="10" y="10"/>
                      <a:pt x="11" y="10"/>
                      <a:pt x="1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1" name="Freeform 1568"/>
              <p:cNvSpPr>
                <a:spLocks noEditPoints="1"/>
              </p:cNvSpPr>
              <p:nvPr/>
            </p:nvSpPr>
            <p:spPr bwMode="auto">
              <a:xfrm>
                <a:off x="3498" y="2679"/>
                <a:ext cx="31" cy="20"/>
              </a:xfrm>
              <a:custGeom>
                <a:avLst/>
                <a:gdLst>
                  <a:gd name="T0" fmla="*/ 11 w 16"/>
                  <a:gd name="T1" fmla="*/ 1 h 10"/>
                  <a:gd name="T2" fmla="*/ 15 w 16"/>
                  <a:gd name="T3" fmla="*/ 2 h 10"/>
                  <a:gd name="T4" fmla="*/ 16 w 16"/>
                  <a:gd name="T5" fmla="*/ 2 h 10"/>
                  <a:gd name="T6" fmla="*/ 16 w 16"/>
                  <a:gd name="T7" fmla="*/ 3 h 10"/>
                  <a:gd name="T8" fmla="*/ 5 w 16"/>
                  <a:gd name="T9" fmla="*/ 10 h 10"/>
                  <a:gd name="T10" fmla="*/ 1 w 16"/>
                  <a:gd name="T11" fmla="*/ 8 h 10"/>
                  <a:gd name="T12" fmla="*/ 0 w 16"/>
                  <a:gd name="T13" fmla="*/ 8 h 10"/>
                  <a:gd name="T14" fmla="*/ 1 w 16"/>
                  <a:gd name="T15" fmla="*/ 7 h 10"/>
                  <a:gd name="T16" fmla="*/ 11 w 16"/>
                  <a:gd name="T17" fmla="*/ 1 h 10"/>
                  <a:gd name="T18" fmla="*/ 14 w 16"/>
                  <a:gd name="T19" fmla="*/ 3 h 10"/>
                  <a:gd name="T20" fmla="*/ 11 w 16"/>
                  <a:gd name="T21" fmla="*/ 3 h 10"/>
                  <a:gd name="T22" fmla="*/ 2 w 16"/>
                  <a:gd name="T23" fmla="*/ 7 h 10"/>
                  <a:gd name="T24" fmla="*/ 6 w 16"/>
                  <a:gd name="T25" fmla="*/ 8 h 10"/>
                  <a:gd name="T26" fmla="*/ 14 w 16"/>
                  <a:gd name="T2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0">
                    <a:moveTo>
                      <a:pt x="11" y="1"/>
                    </a:moveTo>
                    <a:cubicBezTo>
                      <a:pt x="13" y="1"/>
                      <a:pt x="14" y="2"/>
                      <a:pt x="15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2" y="10"/>
                      <a:pt x="8" y="10"/>
                      <a:pt x="5" y="10"/>
                    </a:cubicBezTo>
                    <a:cubicBezTo>
                      <a:pt x="3" y="9"/>
                      <a:pt x="1" y="8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4" y="0"/>
                      <a:pt x="11" y="1"/>
                    </a:cubicBezTo>
                    <a:close/>
                    <a:moveTo>
                      <a:pt x="14" y="3"/>
                    </a:moveTo>
                    <a:cubicBezTo>
                      <a:pt x="13" y="3"/>
                      <a:pt x="12" y="3"/>
                      <a:pt x="11" y="3"/>
                    </a:cubicBezTo>
                    <a:cubicBezTo>
                      <a:pt x="6" y="2"/>
                      <a:pt x="3" y="5"/>
                      <a:pt x="2" y="7"/>
                    </a:cubicBezTo>
                    <a:cubicBezTo>
                      <a:pt x="3" y="7"/>
                      <a:pt x="4" y="8"/>
                      <a:pt x="6" y="8"/>
                    </a:cubicBezTo>
                    <a:cubicBezTo>
                      <a:pt x="9" y="9"/>
                      <a:pt x="11" y="7"/>
                      <a:pt x="1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2" name="Freeform 1569"/>
              <p:cNvSpPr>
                <a:spLocks noEditPoints="1"/>
              </p:cNvSpPr>
              <p:nvPr/>
            </p:nvSpPr>
            <p:spPr bwMode="auto">
              <a:xfrm>
                <a:off x="3494" y="2664"/>
                <a:ext cx="20" cy="31"/>
              </a:xfrm>
              <a:custGeom>
                <a:avLst/>
                <a:gdLst>
                  <a:gd name="T0" fmla="*/ 6 w 10"/>
                  <a:gd name="T1" fmla="*/ 0 h 16"/>
                  <a:gd name="T2" fmla="*/ 7 w 10"/>
                  <a:gd name="T3" fmla="*/ 1 h 16"/>
                  <a:gd name="T4" fmla="*/ 9 w 10"/>
                  <a:gd name="T5" fmla="*/ 10 h 16"/>
                  <a:gd name="T6" fmla="*/ 4 w 10"/>
                  <a:gd name="T7" fmla="*/ 16 h 16"/>
                  <a:gd name="T8" fmla="*/ 3 w 10"/>
                  <a:gd name="T9" fmla="*/ 16 h 16"/>
                  <a:gd name="T10" fmla="*/ 3 w 10"/>
                  <a:gd name="T11" fmla="*/ 16 h 16"/>
                  <a:gd name="T12" fmla="*/ 1 w 10"/>
                  <a:gd name="T13" fmla="*/ 8 h 16"/>
                  <a:gd name="T14" fmla="*/ 6 w 10"/>
                  <a:gd name="T15" fmla="*/ 1 h 16"/>
                  <a:gd name="T16" fmla="*/ 6 w 10"/>
                  <a:gd name="T17" fmla="*/ 0 h 16"/>
                  <a:gd name="T18" fmla="*/ 4 w 10"/>
                  <a:gd name="T19" fmla="*/ 14 h 16"/>
                  <a:gd name="T20" fmla="*/ 7 w 10"/>
                  <a:gd name="T21" fmla="*/ 10 h 16"/>
                  <a:gd name="T22" fmla="*/ 6 w 10"/>
                  <a:gd name="T23" fmla="*/ 3 h 16"/>
                  <a:gd name="T24" fmla="*/ 2 w 10"/>
                  <a:gd name="T25" fmla="*/ 8 h 16"/>
                  <a:gd name="T26" fmla="*/ 4 w 10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6">
                    <a:moveTo>
                      <a:pt x="6" y="0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9" y="4"/>
                      <a:pt x="10" y="8"/>
                      <a:pt x="9" y="10"/>
                    </a:cubicBezTo>
                    <a:cubicBezTo>
                      <a:pt x="8" y="14"/>
                      <a:pt x="4" y="16"/>
                      <a:pt x="4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0" y="12"/>
                      <a:pt x="1" y="8"/>
                    </a:cubicBezTo>
                    <a:cubicBezTo>
                      <a:pt x="1" y="5"/>
                      <a:pt x="3" y="3"/>
                      <a:pt x="6" y="1"/>
                    </a:cubicBezTo>
                    <a:lnTo>
                      <a:pt x="6" y="0"/>
                    </a:lnTo>
                    <a:close/>
                    <a:moveTo>
                      <a:pt x="4" y="14"/>
                    </a:moveTo>
                    <a:cubicBezTo>
                      <a:pt x="5" y="14"/>
                      <a:pt x="7" y="12"/>
                      <a:pt x="7" y="10"/>
                    </a:cubicBezTo>
                    <a:cubicBezTo>
                      <a:pt x="8" y="8"/>
                      <a:pt x="8" y="5"/>
                      <a:pt x="6" y="3"/>
                    </a:cubicBezTo>
                    <a:cubicBezTo>
                      <a:pt x="4" y="4"/>
                      <a:pt x="3" y="6"/>
                      <a:pt x="2" y="8"/>
                    </a:cubicBezTo>
                    <a:cubicBezTo>
                      <a:pt x="2" y="11"/>
                      <a:pt x="3" y="13"/>
                      <a:pt x="4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3" name="Freeform 1570"/>
              <p:cNvSpPr>
                <a:spLocks noEditPoints="1"/>
              </p:cNvSpPr>
              <p:nvPr/>
            </p:nvSpPr>
            <p:spPr bwMode="auto">
              <a:xfrm>
                <a:off x="3479" y="2674"/>
                <a:ext cx="25" cy="21"/>
              </a:xfrm>
              <a:custGeom>
                <a:avLst/>
                <a:gdLst>
                  <a:gd name="T0" fmla="*/ 4 w 13"/>
                  <a:gd name="T1" fmla="*/ 0 h 11"/>
                  <a:gd name="T2" fmla="*/ 12 w 13"/>
                  <a:gd name="T3" fmla="*/ 10 h 11"/>
                  <a:gd name="T4" fmla="*/ 12 w 13"/>
                  <a:gd name="T5" fmla="*/ 11 h 11"/>
                  <a:gd name="T6" fmla="*/ 11 w 13"/>
                  <a:gd name="T7" fmla="*/ 11 h 11"/>
                  <a:gd name="T8" fmla="*/ 9 w 13"/>
                  <a:gd name="T9" fmla="*/ 11 h 11"/>
                  <a:gd name="T10" fmla="*/ 0 w 13"/>
                  <a:gd name="T11" fmla="*/ 1 h 11"/>
                  <a:gd name="T12" fmla="*/ 0 w 13"/>
                  <a:gd name="T13" fmla="*/ 0 h 11"/>
                  <a:gd name="T14" fmla="*/ 1 w 13"/>
                  <a:gd name="T15" fmla="*/ 0 h 11"/>
                  <a:gd name="T16" fmla="*/ 4 w 13"/>
                  <a:gd name="T17" fmla="*/ 0 h 11"/>
                  <a:gd name="T18" fmla="*/ 11 w 13"/>
                  <a:gd name="T19" fmla="*/ 9 h 11"/>
                  <a:gd name="T20" fmla="*/ 4 w 13"/>
                  <a:gd name="T21" fmla="*/ 2 h 11"/>
                  <a:gd name="T22" fmla="*/ 2 w 13"/>
                  <a:gd name="T23" fmla="*/ 2 h 11"/>
                  <a:gd name="T24" fmla="*/ 9 w 13"/>
                  <a:gd name="T25" fmla="*/ 9 h 11"/>
                  <a:gd name="T26" fmla="*/ 11 w 13"/>
                  <a:gd name="T2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cubicBezTo>
                      <a:pt x="13" y="2"/>
                      <a:pt x="12" y="10"/>
                      <a:pt x="12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0" y="11"/>
                      <a:pt x="9" y="11"/>
                    </a:cubicBezTo>
                    <a:cubicBezTo>
                      <a:pt x="6" y="11"/>
                      <a:pt x="1" y="9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  <a:moveTo>
                      <a:pt x="11" y="9"/>
                    </a:moveTo>
                    <a:cubicBezTo>
                      <a:pt x="11" y="8"/>
                      <a:pt x="10" y="3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3" y="7"/>
                      <a:pt x="6" y="9"/>
                      <a:pt x="9" y="9"/>
                    </a:cubicBezTo>
                    <a:cubicBezTo>
                      <a:pt x="9" y="9"/>
                      <a:pt x="10" y="10"/>
                      <a:pt x="1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4" name="Freeform 1571"/>
              <p:cNvSpPr>
                <a:spLocks noEditPoints="1"/>
              </p:cNvSpPr>
              <p:nvPr/>
            </p:nvSpPr>
            <p:spPr bwMode="auto">
              <a:xfrm>
                <a:off x="3473" y="2687"/>
                <a:ext cx="29" cy="22"/>
              </a:xfrm>
              <a:custGeom>
                <a:avLst/>
                <a:gdLst>
                  <a:gd name="T0" fmla="*/ 10 w 15"/>
                  <a:gd name="T1" fmla="*/ 1 h 11"/>
                  <a:gd name="T2" fmla="*/ 15 w 15"/>
                  <a:gd name="T3" fmla="*/ 3 h 11"/>
                  <a:gd name="T4" fmla="*/ 15 w 15"/>
                  <a:gd name="T5" fmla="*/ 3 h 11"/>
                  <a:gd name="T6" fmla="*/ 15 w 15"/>
                  <a:gd name="T7" fmla="*/ 4 h 11"/>
                  <a:gd name="T8" fmla="*/ 4 w 15"/>
                  <a:gd name="T9" fmla="*/ 10 h 11"/>
                  <a:gd name="T10" fmla="*/ 0 w 15"/>
                  <a:gd name="T11" fmla="*/ 9 h 11"/>
                  <a:gd name="T12" fmla="*/ 0 w 15"/>
                  <a:gd name="T13" fmla="*/ 8 h 11"/>
                  <a:gd name="T14" fmla="*/ 0 w 15"/>
                  <a:gd name="T15" fmla="*/ 7 h 11"/>
                  <a:gd name="T16" fmla="*/ 10 w 15"/>
                  <a:gd name="T17" fmla="*/ 1 h 11"/>
                  <a:gd name="T18" fmla="*/ 13 w 15"/>
                  <a:gd name="T19" fmla="*/ 4 h 11"/>
                  <a:gd name="T20" fmla="*/ 10 w 15"/>
                  <a:gd name="T21" fmla="*/ 2 h 11"/>
                  <a:gd name="T22" fmla="*/ 2 w 15"/>
                  <a:gd name="T23" fmla="*/ 7 h 11"/>
                  <a:gd name="T24" fmla="*/ 4 w 15"/>
                  <a:gd name="T25" fmla="*/ 8 h 11"/>
                  <a:gd name="T26" fmla="*/ 13 w 15"/>
                  <a:gd name="T2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1">
                    <a:moveTo>
                      <a:pt x="10" y="1"/>
                    </a:moveTo>
                    <a:cubicBezTo>
                      <a:pt x="13" y="1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2" y="11"/>
                      <a:pt x="4" y="10"/>
                    </a:cubicBezTo>
                    <a:cubicBezTo>
                      <a:pt x="3" y="9"/>
                      <a:pt x="2" y="9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1"/>
                      <a:pt x="7" y="0"/>
                      <a:pt x="10" y="1"/>
                    </a:cubicBezTo>
                    <a:close/>
                    <a:moveTo>
                      <a:pt x="13" y="4"/>
                    </a:moveTo>
                    <a:cubicBezTo>
                      <a:pt x="13" y="3"/>
                      <a:pt x="11" y="3"/>
                      <a:pt x="10" y="2"/>
                    </a:cubicBezTo>
                    <a:cubicBezTo>
                      <a:pt x="7" y="2"/>
                      <a:pt x="4" y="4"/>
                      <a:pt x="2" y="7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10" y="9"/>
                      <a:pt x="12" y="5"/>
                      <a:pt x="1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5" name="Freeform 1572"/>
              <p:cNvSpPr>
                <a:spLocks noEditPoints="1"/>
              </p:cNvSpPr>
              <p:nvPr/>
            </p:nvSpPr>
            <p:spPr bwMode="auto">
              <a:xfrm>
                <a:off x="3403" y="2774"/>
                <a:ext cx="17" cy="33"/>
              </a:xfrm>
              <a:custGeom>
                <a:avLst/>
                <a:gdLst>
                  <a:gd name="T0" fmla="*/ 6 w 9"/>
                  <a:gd name="T1" fmla="*/ 0 h 17"/>
                  <a:gd name="T2" fmla="*/ 7 w 9"/>
                  <a:gd name="T3" fmla="*/ 1 h 17"/>
                  <a:gd name="T4" fmla="*/ 9 w 9"/>
                  <a:gd name="T5" fmla="*/ 8 h 17"/>
                  <a:gd name="T6" fmla="*/ 4 w 9"/>
                  <a:gd name="T7" fmla="*/ 16 h 17"/>
                  <a:gd name="T8" fmla="*/ 3 w 9"/>
                  <a:gd name="T9" fmla="*/ 17 h 17"/>
                  <a:gd name="T10" fmla="*/ 3 w 9"/>
                  <a:gd name="T11" fmla="*/ 16 h 17"/>
                  <a:gd name="T12" fmla="*/ 0 w 9"/>
                  <a:gd name="T13" fmla="*/ 6 h 17"/>
                  <a:gd name="T14" fmla="*/ 6 w 9"/>
                  <a:gd name="T15" fmla="*/ 1 h 17"/>
                  <a:gd name="T16" fmla="*/ 6 w 9"/>
                  <a:gd name="T17" fmla="*/ 0 h 17"/>
                  <a:gd name="T18" fmla="*/ 3 w 9"/>
                  <a:gd name="T19" fmla="*/ 14 h 17"/>
                  <a:gd name="T20" fmla="*/ 7 w 9"/>
                  <a:gd name="T21" fmla="*/ 8 h 17"/>
                  <a:gd name="T22" fmla="*/ 6 w 9"/>
                  <a:gd name="T23" fmla="*/ 3 h 17"/>
                  <a:gd name="T24" fmla="*/ 2 w 9"/>
                  <a:gd name="T25" fmla="*/ 7 h 17"/>
                  <a:gd name="T26" fmla="*/ 3 w 9"/>
                  <a:gd name="T27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7">
                    <a:moveTo>
                      <a:pt x="6" y="0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9" y="4"/>
                      <a:pt x="9" y="8"/>
                    </a:cubicBezTo>
                    <a:cubicBezTo>
                      <a:pt x="8" y="11"/>
                      <a:pt x="7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0" y="12"/>
                      <a:pt x="0" y="9"/>
                      <a:pt x="0" y="6"/>
                    </a:cubicBezTo>
                    <a:cubicBezTo>
                      <a:pt x="2" y="2"/>
                      <a:pt x="6" y="1"/>
                      <a:pt x="6" y="1"/>
                    </a:cubicBezTo>
                    <a:lnTo>
                      <a:pt x="6" y="0"/>
                    </a:lnTo>
                    <a:close/>
                    <a:moveTo>
                      <a:pt x="3" y="14"/>
                    </a:moveTo>
                    <a:cubicBezTo>
                      <a:pt x="6" y="12"/>
                      <a:pt x="7" y="10"/>
                      <a:pt x="7" y="8"/>
                    </a:cubicBezTo>
                    <a:cubicBezTo>
                      <a:pt x="7" y="6"/>
                      <a:pt x="6" y="3"/>
                      <a:pt x="6" y="3"/>
                    </a:cubicBezTo>
                    <a:cubicBezTo>
                      <a:pt x="5" y="3"/>
                      <a:pt x="3" y="4"/>
                      <a:pt x="2" y="7"/>
                    </a:cubicBezTo>
                    <a:cubicBezTo>
                      <a:pt x="1" y="9"/>
                      <a:pt x="2" y="11"/>
                      <a:pt x="3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6" name="Freeform 1573"/>
              <p:cNvSpPr>
                <a:spLocks noEditPoints="1"/>
              </p:cNvSpPr>
              <p:nvPr/>
            </p:nvSpPr>
            <p:spPr bwMode="auto">
              <a:xfrm>
                <a:off x="3411" y="2774"/>
                <a:ext cx="27" cy="24"/>
              </a:xfrm>
              <a:custGeom>
                <a:avLst/>
                <a:gdLst>
                  <a:gd name="T0" fmla="*/ 5 w 14"/>
                  <a:gd name="T1" fmla="*/ 1 h 12"/>
                  <a:gd name="T2" fmla="*/ 14 w 14"/>
                  <a:gd name="T3" fmla="*/ 11 h 12"/>
                  <a:gd name="T4" fmla="*/ 14 w 14"/>
                  <a:gd name="T5" fmla="*/ 12 h 12"/>
                  <a:gd name="T6" fmla="*/ 13 w 14"/>
                  <a:gd name="T7" fmla="*/ 12 h 12"/>
                  <a:gd name="T8" fmla="*/ 9 w 14"/>
                  <a:gd name="T9" fmla="*/ 12 h 12"/>
                  <a:gd name="T10" fmla="*/ 1 w 14"/>
                  <a:gd name="T11" fmla="*/ 1 h 12"/>
                  <a:gd name="T12" fmla="*/ 1 w 14"/>
                  <a:gd name="T13" fmla="*/ 1 h 12"/>
                  <a:gd name="T14" fmla="*/ 2 w 14"/>
                  <a:gd name="T15" fmla="*/ 1 h 12"/>
                  <a:gd name="T16" fmla="*/ 5 w 14"/>
                  <a:gd name="T17" fmla="*/ 1 h 12"/>
                  <a:gd name="T18" fmla="*/ 12 w 14"/>
                  <a:gd name="T19" fmla="*/ 10 h 12"/>
                  <a:gd name="T20" fmla="*/ 5 w 14"/>
                  <a:gd name="T21" fmla="*/ 2 h 12"/>
                  <a:gd name="T22" fmla="*/ 3 w 14"/>
                  <a:gd name="T23" fmla="*/ 2 h 12"/>
                  <a:gd name="T24" fmla="*/ 9 w 14"/>
                  <a:gd name="T25" fmla="*/ 10 h 12"/>
                  <a:gd name="T26" fmla="*/ 12 w 14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2">
                    <a:moveTo>
                      <a:pt x="5" y="1"/>
                    </a:moveTo>
                    <a:cubicBezTo>
                      <a:pt x="8" y="1"/>
                      <a:pt x="13" y="3"/>
                      <a:pt x="14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2" y="12"/>
                      <a:pt x="10" y="12"/>
                      <a:pt x="9" y="12"/>
                    </a:cubicBezTo>
                    <a:cubicBezTo>
                      <a:pt x="0" y="1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0"/>
                      <a:pt x="5" y="1"/>
                    </a:cubicBezTo>
                    <a:close/>
                    <a:moveTo>
                      <a:pt x="12" y="10"/>
                    </a:moveTo>
                    <a:cubicBezTo>
                      <a:pt x="11" y="4"/>
                      <a:pt x="7" y="3"/>
                      <a:pt x="5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4"/>
                      <a:pt x="3" y="9"/>
                      <a:pt x="9" y="10"/>
                    </a:cubicBezTo>
                    <a:cubicBezTo>
                      <a:pt x="10" y="10"/>
                      <a:pt x="11" y="10"/>
                      <a:pt x="1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7" name="Freeform 1574"/>
              <p:cNvSpPr>
                <a:spLocks noEditPoints="1"/>
              </p:cNvSpPr>
              <p:nvPr/>
            </p:nvSpPr>
            <p:spPr bwMode="auto">
              <a:xfrm>
                <a:off x="3413" y="2763"/>
                <a:ext cx="31" cy="19"/>
              </a:xfrm>
              <a:custGeom>
                <a:avLst/>
                <a:gdLst>
                  <a:gd name="T0" fmla="*/ 11 w 16"/>
                  <a:gd name="T1" fmla="*/ 1 h 10"/>
                  <a:gd name="T2" fmla="*/ 15 w 16"/>
                  <a:gd name="T3" fmla="*/ 2 h 10"/>
                  <a:gd name="T4" fmla="*/ 16 w 16"/>
                  <a:gd name="T5" fmla="*/ 3 h 10"/>
                  <a:gd name="T6" fmla="*/ 15 w 16"/>
                  <a:gd name="T7" fmla="*/ 3 h 10"/>
                  <a:gd name="T8" fmla="*/ 5 w 16"/>
                  <a:gd name="T9" fmla="*/ 10 h 10"/>
                  <a:gd name="T10" fmla="*/ 1 w 16"/>
                  <a:gd name="T11" fmla="*/ 8 h 10"/>
                  <a:gd name="T12" fmla="*/ 0 w 16"/>
                  <a:gd name="T13" fmla="*/ 8 h 10"/>
                  <a:gd name="T14" fmla="*/ 0 w 16"/>
                  <a:gd name="T15" fmla="*/ 7 h 10"/>
                  <a:gd name="T16" fmla="*/ 11 w 16"/>
                  <a:gd name="T17" fmla="*/ 1 h 10"/>
                  <a:gd name="T18" fmla="*/ 13 w 16"/>
                  <a:gd name="T19" fmla="*/ 3 h 10"/>
                  <a:gd name="T20" fmla="*/ 11 w 16"/>
                  <a:gd name="T21" fmla="*/ 3 h 10"/>
                  <a:gd name="T22" fmla="*/ 2 w 16"/>
                  <a:gd name="T23" fmla="*/ 7 h 10"/>
                  <a:gd name="T24" fmla="*/ 5 w 16"/>
                  <a:gd name="T25" fmla="*/ 8 h 10"/>
                  <a:gd name="T26" fmla="*/ 13 w 16"/>
                  <a:gd name="T2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0">
                    <a:moveTo>
                      <a:pt x="11" y="1"/>
                    </a:moveTo>
                    <a:cubicBezTo>
                      <a:pt x="12" y="1"/>
                      <a:pt x="14" y="2"/>
                      <a:pt x="15" y="2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2" y="10"/>
                      <a:pt x="8" y="10"/>
                      <a:pt x="5" y="10"/>
                    </a:cubicBezTo>
                    <a:cubicBezTo>
                      <a:pt x="3" y="10"/>
                      <a:pt x="1" y="8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3" y="0"/>
                      <a:pt x="11" y="1"/>
                    </a:cubicBezTo>
                    <a:close/>
                    <a:moveTo>
                      <a:pt x="13" y="3"/>
                    </a:moveTo>
                    <a:cubicBezTo>
                      <a:pt x="13" y="3"/>
                      <a:pt x="12" y="3"/>
                      <a:pt x="11" y="3"/>
                    </a:cubicBezTo>
                    <a:cubicBezTo>
                      <a:pt x="6" y="2"/>
                      <a:pt x="3" y="6"/>
                      <a:pt x="2" y="7"/>
                    </a:cubicBezTo>
                    <a:cubicBezTo>
                      <a:pt x="3" y="7"/>
                      <a:pt x="4" y="8"/>
                      <a:pt x="5" y="8"/>
                    </a:cubicBezTo>
                    <a:cubicBezTo>
                      <a:pt x="9" y="9"/>
                      <a:pt x="11" y="7"/>
                      <a:pt x="1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8" name="Freeform 1575"/>
              <p:cNvSpPr>
                <a:spLocks noEditPoints="1"/>
              </p:cNvSpPr>
              <p:nvPr/>
            </p:nvSpPr>
            <p:spPr bwMode="auto">
              <a:xfrm>
                <a:off x="3409" y="2747"/>
                <a:ext cx="19" cy="31"/>
              </a:xfrm>
              <a:custGeom>
                <a:avLst/>
                <a:gdLst>
                  <a:gd name="T0" fmla="*/ 6 w 10"/>
                  <a:gd name="T1" fmla="*/ 0 h 16"/>
                  <a:gd name="T2" fmla="*/ 7 w 10"/>
                  <a:gd name="T3" fmla="*/ 1 h 16"/>
                  <a:gd name="T4" fmla="*/ 9 w 10"/>
                  <a:gd name="T5" fmla="*/ 10 h 16"/>
                  <a:gd name="T6" fmla="*/ 3 w 10"/>
                  <a:gd name="T7" fmla="*/ 16 h 16"/>
                  <a:gd name="T8" fmla="*/ 3 w 10"/>
                  <a:gd name="T9" fmla="*/ 16 h 16"/>
                  <a:gd name="T10" fmla="*/ 2 w 10"/>
                  <a:gd name="T11" fmla="*/ 16 h 16"/>
                  <a:gd name="T12" fmla="*/ 0 w 10"/>
                  <a:gd name="T13" fmla="*/ 8 h 16"/>
                  <a:gd name="T14" fmla="*/ 6 w 10"/>
                  <a:gd name="T15" fmla="*/ 1 h 16"/>
                  <a:gd name="T16" fmla="*/ 6 w 10"/>
                  <a:gd name="T17" fmla="*/ 0 h 16"/>
                  <a:gd name="T18" fmla="*/ 3 w 10"/>
                  <a:gd name="T19" fmla="*/ 14 h 16"/>
                  <a:gd name="T20" fmla="*/ 7 w 10"/>
                  <a:gd name="T21" fmla="*/ 10 h 16"/>
                  <a:gd name="T22" fmla="*/ 6 w 10"/>
                  <a:gd name="T23" fmla="*/ 3 h 16"/>
                  <a:gd name="T24" fmla="*/ 2 w 10"/>
                  <a:gd name="T25" fmla="*/ 9 h 16"/>
                  <a:gd name="T26" fmla="*/ 3 w 10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6">
                    <a:moveTo>
                      <a:pt x="6" y="0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9" y="4"/>
                      <a:pt x="10" y="8"/>
                      <a:pt x="9" y="10"/>
                    </a:cubicBezTo>
                    <a:cubicBezTo>
                      <a:pt x="8" y="14"/>
                      <a:pt x="4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0" y="13"/>
                      <a:pt x="0" y="8"/>
                    </a:cubicBezTo>
                    <a:cubicBezTo>
                      <a:pt x="1" y="6"/>
                      <a:pt x="3" y="3"/>
                      <a:pt x="6" y="1"/>
                    </a:cubicBezTo>
                    <a:lnTo>
                      <a:pt x="6" y="0"/>
                    </a:lnTo>
                    <a:close/>
                    <a:moveTo>
                      <a:pt x="3" y="14"/>
                    </a:moveTo>
                    <a:cubicBezTo>
                      <a:pt x="4" y="14"/>
                      <a:pt x="6" y="12"/>
                      <a:pt x="7" y="10"/>
                    </a:cubicBezTo>
                    <a:cubicBezTo>
                      <a:pt x="8" y="8"/>
                      <a:pt x="7" y="5"/>
                      <a:pt x="6" y="3"/>
                    </a:cubicBezTo>
                    <a:cubicBezTo>
                      <a:pt x="4" y="4"/>
                      <a:pt x="2" y="6"/>
                      <a:pt x="2" y="9"/>
                    </a:cubicBezTo>
                    <a:cubicBezTo>
                      <a:pt x="2" y="11"/>
                      <a:pt x="3" y="13"/>
                      <a:pt x="3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9" name="Freeform 1576"/>
              <p:cNvSpPr>
                <a:spLocks noEditPoints="1"/>
              </p:cNvSpPr>
              <p:nvPr/>
            </p:nvSpPr>
            <p:spPr bwMode="auto">
              <a:xfrm>
                <a:off x="3393" y="2757"/>
                <a:ext cx="25" cy="21"/>
              </a:xfrm>
              <a:custGeom>
                <a:avLst/>
                <a:gdLst>
                  <a:gd name="T0" fmla="*/ 4 w 13"/>
                  <a:gd name="T1" fmla="*/ 0 h 11"/>
                  <a:gd name="T2" fmla="*/ 12 w 13"/>
                  <a:gd name="T3" fmla="*/ 10 h 11"/>
                  <a:gd name="T4" fmla="*/ 12 w 13"/>
                  <a:gd name="T5" fmla="*/ 11 h 11"/>
                  <a:gd name="T6" fmla="*/ 11 w 13"/>
                  <a:gd name="T7" fmla="*/ 11 h 11"/>
                  <a:gd name="T8" fmla="*/ 8 w 13"/>
                  <a:gd name="T9" fmla="*/ 11 h 11"/>
                  <a:gd name="T10" fmla="*/ 0 w 13"/>
                  <a:gd name="T11" fmla="*/ 1 h 11"/>
                  <a:gd name="T12" fmla="*/ 0 w 13"/>
                  <a:gd name="T13" fmla="*/ 0 h 11"/>
                  <a:gd name="T14" fmla="*/ 0 w 13"/>
                  <a:gd name="T15" fmla="*/ 0 h 11"/>
                  <a:gd name="T16" fmla="*/ 4 w 13"/>
                  <a:gd name="T17" fmla="*/ 0 h 11"/>
                  <a:gd name="T18" fmla="*/ 10 w 13"/>
                  <a:gd name="T19" fmla="*/ 10 h 11"/>
                  <a:gd name="T20" fmla="*/ 4 w 13"/>
                  <a:gd name="T21" fmla="*/ 2 h 11"/>
                  <a:gd name="T22" fmla="*/ 1 w 13"/>
                  <a:gd name="T23" fmla="*/ 2 h 11"/>
                  <a:gd name="T24" fmla="*/ 9 w 13"/>
                  <a:gd name="T25" fmla="*/ 9 h 11"/>
                  <a:gd name="T26" fmla="*/ 10 w 13"/>
                  <a:gd name="T27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cubicBezTo>
                      <a:pt x="13" y="2"/>
                      <a:pt x="12" y="10"/>
                      <a:pt x="12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0" y="11"/>
                      <a:pt x="8" y="11"/>
                    </a:cubicBezTo>
                    <a:cubicBezTo>
                      <a:pt x="5" y="11"/>
                      <a:pt x="1" y="9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  <a:moveTo>
                      <a:pt x="10" y="10"/>
                    </a:moveTo>
                    <a:cubicBezTo>
                      <a:pt x="10" y="8"/>
                      <a:pt x="10" y="3"/>
                      <a:pt x="4" y="2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2" y="7"/>
                      <a:pt x="6" y="9"/>
                      <a:pt x="9" y="9"/>
                    </a:cubicBezTo>
                    <a:cubicBezTo>
                      <a:pt x="9" y="10"/>
                      <a:pt x="10" y="10"/>
                      <a:pt x="1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0" name="Freeform 1577"/>
              <p:cNvSpPr>
                <a:spLocks noEditPoints="1"/>
              </p:cNvSpPr>
              <p:nvPr/>
            </p:nvSpPr>
            <p:spPr bwMode="auto">
              <a:xfrm>
                <a:off x="3385" y="2771"/>
                <a:ext cx="32" cy="21"/>
              </a:xfrm>
              <a:custGeom>
                <a:avLst/>
                <a:gdLst>
                  <a:gd name="T0" fmla="*/ 11 w 16"/>
                  <a:gd name="T1" fmla="*/ 1 h 11"/>
                  <a:gd name="T2" fmla="*/ 16 w 16"/>
                  <a:gd name="T3" fmla="*/ 3 h 11"/>
                  <a:gd name="T4" fmla="*/ 16 w 16"/>
                  <a:gd name="T5" fmla="*/ 3 h 11"/>
                  <a:gd name="T6" fmla="*/ 16 w 16"/>
                  <a:gd name="T7" fmla="*/ 4 h 11"/>
                  <a:gd name="T8" fmla="*/ 5 w 16"/>
                  <a:gd name="T9" fmla="*/ 10 h 11"/>
                  <a:gd name="T10" fmla="*/ 1 w 16"/>
                  <a:gd name="T11" fmla="*/ 9 h 11"/>
                  <a:gd name="T12" fmla="*/ 0 w 16"/>
                  <a:gd name="T13" fmla="*/ 8 h 11"/>
                  <a:gd name="T14" fmla="*/ 1 w 16"/>
                  <a:gd name="T15" fmla="*/ 7 h 11"/>
                  <a:gd name="T16" fmla="*/ 11 w 16"/>
                  <a:gd name="T17" fmla="*/ 1 h 11"/>
                  <a:gd name="T18" fmla="*/ 14 w 16"/>
                  <a:gd name="T19" fmla="*/ 4 h 11"/>
                  <a:gd name="T20" fmla="*/ 11 w 16"/>
                  <a:gd name="T21" fmla="*/ 3 h 11"/>
                  <a:gd name="T22" fmla="*/ 3 w 16"/>
                  <a:gd name="T23" fmla="*/ 7 h 11"/>
                  <a:gd name="T24" fmla="*/ 5 w 16"/>
                  <a:gd name="T25" fmla="*/ 8 h 11"/>
                  <a:gd name="T26" fmla="*/ 14 w 16"/>
                  <a:gd name="T2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1">
                    <a:moveTo>
                      <a:pt x="11" y="1"/>
                    </a:moveTo>
                    <a:cubicBezTo>
                      <a:pt x="14" y="1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3" y="11"/>
                      <a:pt x="5" y="10"/>
                    </a:cubicBezTo>
                    <a:cubicBezTo>
                      <a:pt x="4" y="10"/>
                      <a:pt x="3" y="9"/>
                      <a:pt x="1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4" y="1"/>
                      <a:pt x="8" y="0"/>
                      <a:pt x="11" y="1"/>
                    </a:cubicBezTo>
                    <a:close/>
                    <a:moveTo>
                      <a:pt x="14" y="4"/>
                    </a:moveTo>
                    <a:cubicBezTo>
                      <a:pt x="13" y="3"/>
                      <a:pt x="12" y="3"/>
                      <a:pt x="11" y="3"/>
                    </a:cubicBezTo>
                    <a:cubicBezTo>
                      <a:pt x="8" y="2"/>
                      <a:pt x="5" y="4"/>
                      <a:pt x="3" y="7"/>
                    </a:cubicBezTo>
                    <a:cubicBezTo>
                      <a:pt x="4" y="8"/>
                      <a:pt x="4" y="8"/>
                      <a:pt x="5" y="8"/>
                    </a:cubicBezTo>
                    <a:cubicBezTo>
                      <a:pt x="11" y="9"/>
                      <a:pt x="13" y="5"/>
                      <a:pt x="1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1" name="Freeform 1578"/>
              <p:cNvSpPr>
                <a:spLocks noEditPoints="1"/>
              </p:cNvSpPr>
              <p:nvPr/>
            </p:nvSpPr>
            <p:spPr bwMode="auto">
              <a:xfrm>
                <a:off x="3529" y="2798"/>
                <a:ext cx="19" cy="31"/>
              </a:xfrm>
              <a:custGeom>
                <a:avLst/>
                <a:gdLst>
                  <a:gd name="T0" fmla="*/ 7 w 10"/>
                  <a:gd name="T1" fmla="*/ 0 h 16"/>
                  <a:gd name="T2" fmla="*/ 7 w 10"/>
                  <a:gd name="T3" fmla="*/ 0 h 16"/>
                  <a:gd name="T4" fmla="*/ 9 w 10"/>
                  <a:gd name="T5" fmla="*/ 8 h 16"/>
                  <a:gd name="T6" fmla="*/ 4 w 10"/>
                  <a:gd name="T7" fmla="*/ 15 h 16"/>
                  <a:gd name="T8" fmla="*/ 3 w 10"/>
                  <a:gd name="T9" fmla="*/ 16 h 16"/>
                  <a:gd name="T10" fmla="*/ 3 w 10"/>
                  <a:gd name="T11" fmla="*/ 15 h 16"/>
                  <a:gd name="T12" fmla="*/ 1 w 10"/>
                  <a:gd name="T13" fmla="*/ 6 h 16"/>
                  <a:gd name="T14" fmla="*/ 6 w 10"/>
                  <a:gd name="T15" fmla="*/ 0 h 16"/>
                  <a:gd name="T16" fmla="*/ 7 w 10"/>
                  <a:gd name="T17" fmla="*/ 0 h 16"/>
                  <a:gd name="T18" fmla="*/ 4 w 10"/>
                  <a:gd name="T19" fmla="*/ 13 h 16"/>
                  <a:gd name="T20" fmla="*/ 8 w 10"/>
                  <a:gd name="T21" fmla="*/ 8 h 16"/>
                  <a:gd name="T22" fmla="*/ 6 w 10"/>
                  <a:gd name="T23" fmla="*/ 2 h 16"/>
                  <a:gd name="T24" fmla="*/ 3 w 10"/>
                  <a:gd name="T25" fmla="*/ 6 h 16"/>
                  <a:gd name="T26" fmla="*/ 4 w 10"/>
                  <a:gd name="T27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6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10" y="4"/>
                      <a:pt x="9" y="8"/>
                    </a:cubicBezTo>
                    <a:cubicBezTo>
                      <a:pt x="9" y="11"/>
                      <a:pt x="7" y="13"/>
                      <a:pt x="4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" y="12"/>
                      <a:pt x="0" y="9"/>
                      <a:pt x="1" y="6"/>
                    </a:cubicBezTo>
                    <a:cubicBezTo>
                      <a:pt x="2" y="2"/>
                      <a:pt x="6" y="0"/>
                      <a:pt x="6" y="0"/>
                    </a:cubicBezTo>
                    <a:lnTo>
                      <a:pt x="7" y="0"/>
                    </a:lnTo>
                    <a:close/>
                    <a:moveTo>
                      <a:pt x="4" y="13"/>
                    </a:moveTo>
                    <a:cubicBezTo>
                      <a:pt x="6" y="12"/>
                      <a:pt x="7" y="10"/>
                      <a:pt x="8" y="8"/>
                    </a:cubicBezTo>
                    <a:cubicBezTo>
                      <a:pt x="8" y="5"/>
                      <a:pt x="7" y="3"/>
                      <a:pt x="6" y="2"/>
                    </a:cubicBezTo>
                    <a:cubicBezTo>
                      <a:pt x="5" y="2"/>
                      <a:pt x="3" y="4"/>
                      <a:pt x="3" y="6"/>
                    </a:cubicBezTo>
                    <a:cubicBezTo>
                      <a:pt x="2" y="8"/>
                      <a:pt x="2" y="11"/>
                      <a:pt x="4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2" name="Freeform 1579"/>
              <p:cNvSpPr>
                <a:spLocks noEditPoints="1"/>
              </p:cNvSpPr>
              <p:nvPr/>
            </p:nvSpPr>
            <p:spPr bwMode="auto">
              <a:xfrm>
                <a:off x="3539" y="2798"/>
                <a:ext cx="25" cy="21"/>
              </a:xfrm>
              <a:custGeom>
                <a:avLst/>
                <a:gdLst>
                  <a:gd name="T0" fmla="*/ 4 w 13"/>
                  <a:gd name="T1" fmla="*/ 0 h 11"/>
                  <a:gd name="T2" fmla="*/ 13 w 13"/>
                  <a:gd name="T3" fmla="*/ 10 h 11"/>
                  <a:gd name="T4" fmla="*/ 13 w 13"/>
                  <a:gd name="T5" fmla="*/ 11 h 11"/>
                  <a:gd name="T6" fmla="*/ 12 w 13"/>
                  <a:gd name="T7" fmla="*/ 11 h 11"/>
                  <a:gd name="T8" fmla="*/ 9 w 13"/>
                  <a:gd name="T9" fmla="*/ 11 h 11"/>
                  <a:gd name="T10" fmla="*/ 1 w 13"/>
                  <a:gd name="T11" fmla="*/ 1 h 11"/>
                  <a:gd name="T12" fmla="*/ 1 w 13"/>
                  <a:gd name="T13" fmla="*/ 0 h 11"/>
                  <a:gd name="T14" fmla="*/ 1 w 13"/>
                  <a:gd name="T15" fmla="*/ 0 h 11"/>
                  <a:gd name="T16" fmla="*/ 4 w 13"/>
                  <a:gd name="T17" fmla="*/ 0 h 11"/>
                  <a:gd name="T18" fmla="*/ 11 w 13"/>
                  <a:gd name="T19" fmla="*/ 9 h 11"/>
                  <a:gd name="T20" fmla="*/ 4 w 13"/>
                  <a:gd name="T21" fmla="*/ 2 h 11"/>
                  <a:gd name="T22" fmla="*/ 2 w 13"/>
                  <a:gd name="T23" fmla="*/ 2 h 11"/>
                  <a:gd name="T24" fmla="*/ 9 w 13"/>
                  <a:gd name="T25" fmla="*/ 9 h 11"/>
                  <a:gd name="T26" fmla="*/ 11 w 13"/>
                  <a:gd name="T2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cubicBezTo>
                      <a:pt x="7" y="0"/>
                      <a:pt x="12" y="2"/>
                      <a:pt x="13" y="1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1" y="11"/>
                      <a:pt x="10" y="11"/>
                      <a:pt x="9" y="11"/>
                    </a:cubicBezTo>
                    <a:cubicBezTo>
                      <a:pt x="0" y="10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3" y="0"/>
                      <a:pt x="4" y="0"/>
                    </a:cubicBezTo>
                    <a:close/>
                    <a:moveTo>
                      <a:pt x="11" y="9"/>
                    </a:moveTo>
                    <a:cubicBezTo>
                      <a:pt x="10" y="4"/>
                      <a:pt x="7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3"/>
                      <a:pt x="3" y="8"/>
                      <a:pt x="9" y="9"/>
                    </a:cubicBezTo>
                    <a:cubicBezTo>
                      <a:pt x="10" y="9"/>
                      <a:pt x="10" y="9"/>
                      <a:pt x="1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3" name="Freeform 1580"/>
              <p:cNvSpPr>
                <a:spLocks noEditPoints="1"/>
              </p:cNvSpPr>
              <p:nvPr/>
            </p:nvSpPr>
            <p:spPr bwMode="auto">
              <a:xfrm>
                <a:off x="3541" y="2784"/>
                <a:ext cx="29" cy="22"/>
              </a:xfrm>
              <a:custGeom>
                <a:avLst/>
                <a:gdLst>
                  <a:gd name="T0" fmla="*/ 11 w 15"/>
                  <a:gd name="T1" fmla="*/ 1 h 11"/>
                  <a:gd name="T2" fmla="*/ 14 w 15"/>
                  <a:gd name="T3" fmla="*/ 3 h 11"/>
                  <a:gd name="T4" fmla="*/ 15 w 15"/>
                  <a:gd name="T5" fmla="*/ 3 h 11"/>
                  <a:gd name="T6" fmla="*/ 15 w 15"/>
                  <a:gd name="T7" fmla="*/ 4 h 11"/>
                  <a:gd name="T8" fmla="*/ 4 w 15"/>
                  <a:gd name="T9" fmla="*/ 10 h 11"/>
                  <a:gd name="T10" fmla="*/ 0 w 15"/>
                  <a:gd name="T11" fmla="*/ 8 h 11"/>
                  <a:gd name="T12" fmla="*/ 0 w 15"/>
                  <a:gd name="T13" fmla="*/ 8 h 11"/>
                  <a:gd name="T14" fmla="*/ 0 w 15"/>
                  <a:gd name="T15" fmla="*/ 7 h 11"/>
                  <a:gd name="T16" fmla="*/ 11 w 15"/>
                  <a:gd name="T17" fmla="*/ 1 h 11"/>
                  <a:gd name="T18" fmla="*/ 13 w 15"/>
                  <a:gd name="T19" fmla="*/ 4 h 11"/>
                  <a:gd name="T20" fmla="*/ 10 w 15"/>
                  <a:gd name="T21" fmla="*/ 3 h 11"/>
                  <a:gd name="T22" fmla="*/ 2 w 15"/>
                  <a:gd name="T23" fmla="*/ 7 h 11"/>
                  <a:gd name="T24" fmla="*/ 5 w 15"/>
                  <a:gd name="T25" fmla="*/ 9 h 11"/>
                  <a:gd name="T26" fmla="*/ 13 w 15"/>
                  <a:gd name="T2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1">
                    <a:moveTo>
                      <a:pt x="11" y="1"/>
                    </a:moveTo>
                    <a:cubicBezTo>
                      <a:pt x="12" y="2"/>
                      <a:pt x="13" y="2"/>
                      <a:pt x="14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2" y="10"/>
                      <a:pt x="7" y="11"/>
                      <a:pt x="4" y="10"/>
                    </a:cubicBezTo>
                    <a:cubicBezTo>
                      <a:pt x="2" y="10"/>
                      <a:pt x="0" y="9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3" y="0"/>
                      <a:pt x="11" y="1"/>
                    </a:cubicBezTo>
                    <a:close/>
                    <a:moveTo>
                      <a:pt x="13" y="4"/>
                    </a:moveTo>
                    <a:cubicBezTo>
                      <a:pt x="12" y="3"/>
                      <a:pt x="11" y="3"/>
                      <a:pt x="10" y="3"/>
                    </a:cubicBezTo>
                    <a:cubicBezTo>
                      <a:pt x="5" y="2"/>
                      <a:pt x="3" y="6"/>
                      <a:pt x="2" y="7"/>
                    </a:cubicBezTo>
                    <a:cubicBezTo>
                      <a:pt x="2" y="8"/>
                      <a:pt x="3" y="8"/>
                      <a:pt x="5" y="9"/>
                    </a:cubicBezTo>
                    <a:cubicBezTo>
                      <a:pt x="8" y="9"/>
                      <a:pt x="11" y="7"/>
                      <a:pt x="1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4" name="Freeform 1581"/>
              <p:cNvSpPr>
                <a:spLocks noEditPoints="1"/>
              </p:cNvSpPr>
              <p:nvPr/>
            </p:nvSpPr>
            <p:spPr bwMode="auto">
              <a:xfrm>
                <a:off x="3535" y="2771"/>
                <a:ext cx="19" cy="31"/>
              </a:xfrm>
              <a:custGeom>
                <a:avLst/>
                <a:gdLst>
                  <a:gd name="T0" fmla="*/ 7 w 10"/>
                  <a:gd name="T1" fmla="*/ 0 h 16"/>
                  <a:gd name="T2" fmla="*/ 7 w 10"/>
                  <a:gd name="T3" fmla="*/ 0 h 16"/>
                  <a:gd name="T4" fmla="*/ 9 w 10"/>
                  <a:gd name="T5" fmla="*/ 10 h 16"/>
                  <a:gd name="T6" fmla="*/ 4 w 10"/>
                  <a:gd name="T7" fmla="*/ 16 h 16"/>
                  <a:gd name="T8" fmla="*/ 3 w 10"/>
                  <a:gd name="T9" fmla="*/ 16 h 16"/>
                  <a:gd name="T10" fmla="*/ 3 w 10"/>
                  <a:gd name="T11" fmla="*/ 15 h 16"/>
                  <a:gd name="T12" fmla="*/ 1 w 10"/>
                  <a:gd name="T13" fmla="*/ 8 h 16"/>
                  <a:gd name="T14" fmla="*/ 6 w 10"/>
                  <a:gd name="T15" fmla="*/ 0 h 16"/>
                  <a:gd name="T16" fmla="*/ 7 w 10"/>
                  <a:gd name="T17" fmla="*/ 0 h 16"/>
                  <a:gd name="T18" fmla="*/ 4 w 10"/>
                  <a:gd name="T19" fmla="*/ 14 h 16"/>
                  <a:gd name="T20" fmla="*/ 8 w 10"/>
                  <a:gd name="T21" fmla="*/ 9 h 16"/>
                  <a:gd name="T22" fmla="*/ 6 w 10"/>
                  <a:gd name="T23" fmla="*/ 2 h 16"/>
                  <a:gd name="T24" fmla="*/ 3 w 10"/>
                  <a:gd name="T25" fmla="*/ 8 h 16"/>
                  <a:gd name="T26" fmla="*/ 4 w 10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6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9" y="4"/>
                      <a:pt x="10" y="7"/>
                      <a:pt x="9" y="10"/>
                    </a:cubicBezTo>
                    <a:cubicBezTo>
                      <a:pt x="8" y="14"/>
                      <a:pt x="4" y="16"/>
                      <a:pt x="4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0" y="12"/>
                      <a:pt x="1" y="8"/>
                    </a:cubicBezTo>
                    <a:cubicBezTo>
                      <a:pt x="1" y="5"/>
                      <a:pt x="3" y="2"/>
                      <a:pt x="6" y="0"/>
                    </a:cubicBezTo>
                    <a:lnTo>
                      <a:pt x="7" y="0"/>
                    </a:lnTo>
                    <a:close/>
                    <a:moveTo>
                      <a:pt x="4" y="14"/>
                    </a:moveTo>
                    <a:cubicBezTo>
                      <a:pt x="5" y="13"/>
                      <a:pt x="7" y="12"/>
                      <a:pt x="8" y="9"/>
                    </a:cubicBezTo>
                    <a:cubicBezTo>
                      <a:pt x="8" y="7"/>
                      <a:pt x="8" y="5"/>
                      <a:pt x="6" y="2"/>
                    </a:cubicBezTo>
                    <a:cubicBezTo>
                      <a:pt x="4" y="4"/>
                      <a:pt x="3" y="6"/>
                      <a:pt x="3" y="8"/>
                    </a:cubicBezTo>
                    <a:cubicBezTo>
                      <a:pt x="2" y="10"/>
                      <a:pt x="3" y="13"/>
                      <a:pt x="4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5" name="Freeform 1582"/>
              <p:cNvSpPr>
                <a:spLocks noEditPoints="1"/>
              </p:cNvSpPr>
              <p:nvPr/>
            </p:nvSpPr>
            <p:spPr bwMode="auto">
              <a:xfrm>
                <a:off x="3519" y="2778"/>
                <a:ext cx="26" cy="24"/>
              </a:xfrm>
              <a:custGeom>
                <a:avLst/>
                <a:gdLst>
                  <a:gd name="T0" fmla="*/ 4 w 13"/>
                  <a:gd name="T1" fmla="*/ 1 h 12"/>
                  <a:gd name="T2" fmla="*/ 12 w 13"/>
                  <a:gd name="T3" fmla="*/ 11 h 12"/>
                  <a:gd name="T4" fmla="*/ 12 w 13"/>
                  <a:gd name="T5" fmla="*/ 12 h 12"/>
                  <a:gd name="T6" fmla="*/ 12 w 13"/>
                  <a:gd name="T7" fmla="*/ 12 h 12"/>
                  <a:gd name="T8" fmla="*/ 9 w 13"/>
                  <a:gd name="T9" fmla="*/ 12 h 12"/>
                  <a:gd name="T10" fmla="*/ 0 w 13"/>
                  <a:gd name="T11" fmla="*/ 1 h 12"/>
                  <a:gd name="T12" fmla="*/ 0 w 13"/>
                  <a:gd name="T13" fmla="*/ 1 h 12"/>
                  <a:gd name="T14" fmla="*/ 1 w 13"/>
                  <a:gd name="T15" fmla="*/ 0 h 12"/>
                  <a:gd name="T16" fmla="*/ 4 w 13"/>
                  <a:gd name="T17" fmla="*/ 1 h 12"/>
                  <a:gd name="T18" fmla="*/ 11 w 13"/>
                  <a:gd name="T19" fmla="*/ 10 h 12"/>
                  <a:gd name="T20" fmla="*/ 4 w 13"/>
                  <a:gd name="T21" fmla="*/ 2 h 12"/>
                  <a:gd name="T22" fmla="*/ 2 w 13"/>
                  <a:gd name="T23" fmla="*/ 2 h 12"/>
                  <a:gd name="T24" fmla="*/ 9 w 13"/>
                  <a:gd name="T25" fmla="*/ 10 h 12"/>
                  <a:gd name="T26" fmla="*/ 11 w 13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4" y="1"/>
                    </a:moveTo>
                    <a:cubicBezTo>
                      <a:pt x="13" y="2"/>
                      <a:pt x="12" y="11"/>
                      <a:pt x="12" y="11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0" y="12"/>
                      <a:pt x="9" y="12"/>
                    </a:cubicBezTo>
                    <a:cubicBezTo>
                      <a:pt x="6" y="11"/>
                      <a:pt x="1" y="9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  <a:moveTo>
                      <a:pt x="11" y="10"/>
                    </a:moveTo>
                    <a:cubicBezTo>
                      <a:pt x="11" y="8"/>
                      <a:pt x="10" y="3"/>
                      <a:pt x="4" y="2"/>
                    </a:cubicBezTo>
                    <a:cubicBezTo>
                      <a:pt x="4" y="2"/>
                      <a:pt x="3" y="2"/>
                      <a:pt x="2" y="2"/>
                    </a:cubicBezTo>
                    <a:cubicBezTo>
                      <a:pt x="3" y="8"/>
                      <a:pt x="6" y="9"/>
                      <a:pt x="9" y="10"/>
                    </a:cubicBezTo>
                    <a:cubicBezTo>
                      <a:pt x="10" y="10"/>
                      <a:pt x="10" y="10"/>
                      <a:pt x="1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6" name="Freeform 1583"/>
              <p:cNvSpPr>
                <a:spLocks noEditPoints="1"/>
              </p:cNvSpPr>
              <p:nvPr/>
            </p:nvSpPr>
            <p:spPr bwMode="auto">
              <a:xfrm>
                <a:off x="3514" y="2794"/>
                <a:ext cx="31" cy="19"/>
              </a:xfrm>
              <a:custGeom>
                <a:avLst/>
                <a:gdLst>
                  <a:gd name="T0" fmla="*/ 11 w 16"/>
                  <a:gd name="T1" fmla="*/ 0 h 10"/>
                  <a:gd name="T2" fmla="*/ 15 w 16"/>
                  <a:gd name="T3" fmla="*/ 2 h 10"/>
                  <a:gd name="T4" fmla="*/ 16 w 16"/>
                  <a:gd name="T5" fmla="*/ 3 h 10"/>
                  <a:gd name="T6" fmla="*/ 15 w 16"/>
                  <a:gd name="T7" fmla="*/ 3 h 10"/>
                  <a:gd name="T8" fmla="*/ 4 w 16"/>
                  <a:gd name="T9" fmla="*/ 9 h 10"/>
                  <a:gd name="T10" fmla="*/ 1 w 16"/>
                  <a:gd name="T11" fmla="*/ 8 h 10"/>
                  <a:gd name="T12" fmla="*/ 0 w 16"/>
                  <a:gd name="T13" fmla="*/ 8 h 10"/>
                  <a:gd name="T14" fmla="*/ 0 w 16"/>
                  <a:gd name="T15" fmla="*/ 7 h 10"/>
                  <a:gd name="T16" fmla="*/ 11 w 16"/>
                  <a:gd name="T17" fmla="*/ 0 h 10"/>
                  <a:gd name="T18" fmla="*/ 13 w 16"/>
                  <a:gd name="T19" fmla="*/ 3 h 10"/>
                  <a:gd name="T20" fmla="*/ 10 w 16"/>
                  <a:gd name="T21" fmla="*/ 2 h 10"/>
                  <a:gd name="T22" fmla="*/ 2 w 16"/>
                  <a:gd name="T23" fmla="*/ 7 h 10"/>
                  <a:gd name="T24" fmla="*/ 5 w 16"/>
                  <a:gd name="T25" fmla="*/ 7 h 10"/>
                  <a:gd name="T26" fmla="*/ 13 w 16"/>
                  <a:gd name="T2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0">
                    <a:moveTo>
                      <a:pt x="11" y="0"/>
                    </a:moveTo>
                    <a:cubicBezTo>
                      <a:pt x="13" y="1"/>
                      <a:pt x="15" y="2"/>
                      <a:pt x="15" y="2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2" y="10"/>
                      <a:pt x="4" y="9"/>
                    </a:cubicBezTo>
                    <a:cubicBezTo>
                      <a:pt x="3" y="9"/>
                      <a:pt x="2" y="9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4" y="1"/>
                      <a:pt x="8" y="0"/>
                      <a:pt x="11" y="0"/>
                    </a:cubicBezTo>
                    <a:close/>
                    <a:moveTo>
                      <a:pt x="13" y="3"/>
                    </a:moveTo>
                    <a:cubicBezTo>
                      <a:pt x="13" y="3"/>
                      <a:pt x="12" y="2"/>
                      <a:pt x="10" y="2"/>
                    </a:cubicBezTo>
                    <a:cubicBezTo>
                      <a:pt x="7" y="1"/>
                      <a:pt x="4" y="3"/>
                      <a:pt x="2" y="7"/>
                    </a:cubicBezTo>
                    <a:cubicBezTo>
                      <a:pt x="3" y="7"/>
                      <a:pt x="4" y="7"/>
                      <a:pt x="5" y="7"/>
                    </a:cubicBezTo>
                    <a:cubicBezTo>
                      <a:pt x="10" y="8"/>
                      <a:pt x="13" y="5"/>
                      <a:pt x="1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7" name="Freeform 1584"/>
              <p:cNvSpPr>
                <a:spLocks noEditPoints="1"/>
              </p:cNvSpPr>
              <p:nvPr/>
            </p:nvSpPr>
            <p:spPr bwMode="auto">
              <a:xfrm>
                <a:off x="3453" y="2887"/>
                <a:ext cx="20" cy="31"/>
              </a:xfrm>
              <a:custGeom>
                <a:avLst/>
                <a:gdLst>
                  <a:gd name="T0" fmla="*/ 7 w 10"/>
                  <a:gd name="T1" fmla="*/ 0 h 16"/>
                  <a:gd name="T2" fmla="*/ 7 w 10"/>
                  <a:gd name="T3" fmla="*/ 1 h 16"/>
                  <a:gd name="T4" fmla="*/ 9 w 10"/>
                  <a:gd name="T5" fmla="*/ 8 h 16"/>
                  <a:gd name="T6" fmla="*/ 4 w 10"/>
                  <a:gd name="T7" fmla="*/ 16 h 16"/>
                  <a:gd name="T8" fmla="*/ 3 w 10"/>
                  <a:gd name="T9" fmla="*/ 16 h 16"/>
                  <a:gd name="T10" fmla="*/ 3 w 10"/>
                  <a:gd name="T11" fmla="*/ 16 h 16"/>
                  <a:gd name="T12" fmla="*/ 1 w 10"/>
                  <a:gd name="T13" fmla="*/ 6 h 16"/>
                  <a:gd name="T14" fmla="*/ 6 w 10"/>
                  <a:gd name="T15" fmla="*/ 1 h 16"/>
                  <a:gd name="T16" fmla="*/ 7 w 10"/>
                  <a:gd name="T17" fmla="*/ 0 h 16"/>
                  <a:gd name="T18" fmla="*/ 4 w 10"/>
                  <a:gd name="T19" fmla="*/ 14 h 16"/>
                  <a:gd name="T20" fmla="*/ 7 w 10"/>
                  <a:gd name="T21" fmla="*/ 8 h 16"/>
                  <a:gd name="T22" fmla="*/ 6 w 10"/>
                  <a:gd name="T23" fmla="*/ 2 h 16"/>
                  <a:gd name="T24" fmla="*/ 2 w 10"/>
                  <a:gd name="T25" fmla="*/ 7 h 16"/>
                  <a:gd name="T26" fmla="*/ 4 w 10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6">
                    <a:moveTo>
                      <a:pt x="7" y="0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10" y="4"/>
                      <a:pt x="9" y="8"/>
                    </a:cubicBezTo>
                    <a:cubicBezTo>
                      <a:pt x="9" y="11"/>
                      <a:pt x="7" y="14"/>
                      <a:pt x="4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1" y="12"/>
                      <a:pt x="0" y="9"/>
                      <a:pt x="1" y="6"/>
                    </a:cubicBezTo>
                    <a:cubicBezTo>
                      <a:pt x="2" y="2"/>
                      <a:pt x="6" y="1"/>
                      <a:pt x="6" y="1"/>
                    </a:cubicBezTo>
                    <a:lnTo>
                      <a:pt x="7" y="0"/>
                    </a:lnTo>
                    <a:close/>
                    <a:moveTo>
                      <a:pt x="4" y="14"/>
                    </a:moveTo>
                    <a:cubicBezTo>
                      <a:pt x="6" y="12"/>
                      <a:pt x="7" y="10"/>
                      <a:pt x="7" y="8"/>
                    </a:cubicBezTo>
                    <a:cubicBezTo>
                      <a:pt x="8" y="6"/>
                      <a:pt x="7" y="3"/>
                      <a:pt x="6" y="2"/>
                    </a:cubicBezTo>
                    <a:cubicBezTo>
                      <a:pt x="5" y="3"/>
                      <a:pt x="3" y="4"/>
                      <a:pt x="2" y="7"/>
                    </a:cubicBezTo>
                    <a:cubicBezTo>
                      <a:pt x="2" y="9"/>
                      <a:pt x="2" y="11"/>
                      <a:pt x="4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8" name="Freeform 1585"/>
              <p:cNvSpPr>
                <a:spLocks noEditPoints="1"/>
              </p:cNvSpPr>
              <p:nvPr/>
            </p:nvSpPr>
            <p:spPr bwMode="auto">
              <a:xfrm>
                <a:off x="3461" y="2887"/>
                <a:ext cx="27" cy="23"/>
              </a:xfrm>
              <a:custGeom>
                <a:avLst/>
                <a:gdLst>
                  <a:gd name="T0" fmla="*/ 5 w 14"/>
                  <a:gd name="T1" fmla="*/ 1 h 12"/>
                  <a:gd name="T2" fmla="*/ 14 w 14"/>
                  <a:gd name="T3" fmla="*/ 11 h 12"/>
                  <a:gd name="T4" fmla="*/ 14 w 14"/>
                  <a:gd name="T5" fmla="*/ 12 h 12"/>
                  <a:gd name="T6" fmla="*/ 13 w 14"/>
                  <a:gd name="T7" fmla="*/ 12 h 12"/>
                  <a:gd name="T8" fmla="*/ 9 w 14"/>
                  <a:gd name="T9" fmla="*/ 11 h 12"/>
                  <a:gd name="T10" fmla="*/ 2 w 14"/>
                  <a:gd name="T11" fmla="*/ 1 h 12"/>
                  <a:gd name="T12" fmla="*/ 2 w 14"/>
                  <a:gd name="T13" fmla="*/ 1 h 12"/>
                  <a:gd name="T14" fmla="*/ 2 w 14"/>
                  <a:gd name="T15" fmla="*/ 0 h 12"/>
                  <a:gd name="T16" fmla="*/ 5 w 14"/>
                  <a:gd name="T17" fmla="*/ 1 h 12"/>
                  <a:gd name="T18" fmla="*/ 12 w 14"/>
                  <a:gd name="T19" fmla="*/ 10 h 12"/>
                  <a:gd name="T20" fmla="*/ 5 w 14"/>
                  <a:gd name="T21" fmla="*/ 2 h 12"/>
                  <a:gd name="T22" fmla="*/ 3 w 14"/>
                  <a:gd name="T23" fmla="*/ 2 h 12"/>
                  <a:gd name="T24" fmla="*/ 10 w 14"/>
                  <a:gd name="T25" fmla="*/ 10 h 12"/>
                  <a:gd name="T26" fmla="*/ 12 w 14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2">
                    <a:moveTo>
                      <a:pt x="5" y="1"/>
                    </a:moveTo>
                    <a:cubicBezTo>
                      <a:pt x="8" y="1"/>
                      <a:pt x="13" y="3"/>
                      <a:pt x="14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2" y="12"/>
                      <a:pt x="11" y="12"/>
                      <a:pt x="9" y="11"/>
                    </a:cubicBezTo>
                    <a:cubicBezTo>
                      <a:pt x="0" y="1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4" y="0"/>
                      <a:pt x="5" y="1"/>
                    </a:cubicBezTo>
                    <a:close/>
                    <a:moveTo>
                      <a:pt x="12" y="10"/>
                    </a:moveTo>
                    <a:cubicBezTo>
                      <a:pt x="11" y="4"/>
                      <a:pt x="8" y="3"/>
                      <a:pt x="5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4"/>
                      <a:pt x="4" y="9"/>
                      <a:pt x="10" y="10"/>
                    </a:cubicBezTo>
                    <a:cubicBezTo>
                      <a:pt x="10" y="10"/>
                      <a:pt x="11" y="10"/>
                      <a:pt x="12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9" name="Freeform 1586"/>
              <p:cNvSpPr>
                <a:spLocks noEditPoints="1"/>
              </p:cNvSpPr>
              <p:nvPr/>
            </p:nvSpPr>
            <p:spPr bwMode="auto">
              <a:xfrm>
                <a:off x="3463" y="2875"/>
                <a:ext cx="31" cy="20"/>
              </a:xfrm>
              <a:custGeom>
                <a:avLst/>
                <a:gdLst>
                  <a:gd name="T0" fmla="*/ 12 w 16"/>
                  <a:gd name="T1" fmla="*/ 1 h 10"/>
                  <a:gd name="T2" fmla="*/ 15 w 16"/>
                  <a:gd name="T3" fmla="*/ 2 h 10"/>
                  <a:gd name="T4" fmla="*/ 16 w 16"/>
                  <a:gd name="T5" fmla="*/ 2 h 10"/>
                  <a:gd name="T6" fmla="*/ 16 w 16"/>
                  <a:gd name="T7" fmla="*/ 3 h 10"/>
                  <a:gd name="T8" fmla="*/ 5 w 16"/>
                  <a:gd name="T9" fmla="*/ 10 h 10"/>
                  <a:gd name="T10" fmla="*/ 1 w 16"/>
                  <a:gd name="T11" fmla="*/ 8 h 10"/>
                  <a:gd name="T12" fmla="*/ 0 w 16"/>
                  <a:gd name="T13" fmla="*/ 8 h 10"/>
                  <a:gd name="T14" fmla="*/ 1 w 16"/>
                  <a:gd name="T15" fmla="*/ 7 h 10"/>
                  <a:gd name="T16" fmla="*/ 12 w 16"/>
                  <a:gd name="T17" fmla="*/ 1 h 10"/>
                  <a:gd name="T18" fmla="*/ 14 w 16"/>
                  <a:gd name="T19" fmla="*/ 3 h 10"/>
                  <a:gd name="T20" fmla="*/ 11 w 16"/>
                  <a:gd name="T21" fmla="*/ 3 h 10"/>
                  <a:gd name="T22" fmla="*/ 3 w 16"/>
                  <a:gd name="T23" fmla="*/ 7 h 10"/>
                  <a:gd name="T24" fmla="*/ 6 w 16"/>
                  <a:gd name="T25" fmla="*/ 8 h 10"/>
                  <a:gd name="T26" fmla="*/ 14 w 16"/>
                  <a:gd name="T2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0">
                    <a:moveTo>
                      <a:pt x="12" y="1"/>
                    </a:moveTo>
                    <a:cubicBezTo>
                      <a:pt x="13" y="1"/>
                      <a:pt x="14" y="2"/>
                      <a:pt x="15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2" y="10"/>
                      <a:pt x="8" y="10"/>
                      <a:pt x="5" y="10"/>
                    </a:cubicBezTo>
                    <a:cubicBezTo>
                      <a:pt x="3" y="9"/>
                      <a:pt x="1" y="8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4" y="0"/>
                      <a:pt x="12" y="1"/>
                    </a:cubicBezTo>
                    <a:close/>
                    <a:moveTo>
                      <a:pt x="14" y="3"/>
                    </a:moveTo>
                    <a:cubicBezTo>
                      <a:pt x="13" y="3"/>
                      <a:pt x="12" y="3"/>
                      <a:pt x="11" y="3"/>
                    </a:cubicBezTo>
                    <a:cubicBezTo>
                      <a:pt x="6" y="2"/>
                      <a:pt x="3" y="6"/>
                      <a:pt x="3" y="7"/>
                    </a:cubicBezTo>
                    <a:cubicBezTo>
                      <a:pt x="3" y="7"/>
                      <a:pt x="4" y="8"/>
                      <a:pt x="6" y="8"/>
                    </a:cubicBezTo>
                    <a:cubicBezTo>
                      <a:pt x="9" y="9"/>
                      <a:pt x="12" y="7"/>
                      <a:pt x="1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0" name="Freeform 1587"/>
              <p:cNvSpPr>
                <a:spLocks noEditPoints="1"/>
              </p:cNvSpPr>
              <p:nvPr/>
            </p:nvSpPr>
            <p:spPr bwMode="auto">
              <a:xfrm>
                <a:off x="3459" y="2860"/>
                <a:ext cx="20" cy="31"/>
              </a:xfrm>
              <a:custGeom>
                <a:avLst/>
                <a:gdLst>
                  <a:gd name="T0" fmla="*/ 7 w 10"/>
                  <a:gd name="T1" fmla="*/ 0 h 16"/>
                  <a:gd name="T2" fmla="*/ 7 w 10"/>
                  <a:gd name="T3" fmla="*/ 1 h 16"/>
                  <a:gd name="T4" fmla="*/ 9 w 10"/>
                  <a:gd name="T5" fmla="*/ 10 h 16"/>
                  <a:gd name="T6" fmla="*/ 4 w 10"/>
                  <a:gd name="T7" fmla="*/ 16 h 16"/>
                  <a:gd name="T8" fmla="*/ 3 w 10"/>
                  <a:gd name="T9" fmla="*/ 16 h 16"/>
                  <a:gd name="T10" fmla="*/ 3 w 10"/>
                  <a:gd name="T11" fmla="*/ 16 h 16"/>
                  <a:gd name="T12" fmla="*/ 1 w 10"/>
                  <a:gd name="T13" fmla="*/ 8 h 16"/>
                  <a:gd name="T14" fmla="*/ 6 w 10"/>
                  <a:gd name="T15" fmla="*/ 1 h 16"/>
                  <a:gd name="T16" fmla="*/ 7 w 10"/>
                  <a:gd name="T17" fmla="*/ 0 h 16"/>
                  <a:gd name="T18" fmla="*/ 4 w 10"/>
                  <a:gd name="T19" fmla="*/ 14 h 16"/>
                  <a:gd name="T20" fmla="*/ 7 w 10"/>
                  <a:gd name="T21" fmla="*/ 10 h 16"/>
                  <a:gd name="T22" fmla="*/ 6 w 10"/>
                  <a:gd name="T23" fmla="*/ 3 h 16"/>
                  <a:gd name="T24" fmla="*/ 2 w 10"/>
                  <a:gd name="T25" fmla="*/ 9 h 16"/>
                  <a:gd name="T26" fmla="*/ 4 w 10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6">
                    <a:moveTo>
                      <a:pt x="7" y="0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9" y="4"/>
                      <a:pt x="10" y="8"/>
                      <a:pt x="9" y="10"/>
                    </a:cubicBezTo>
                    <a:cubicBezTo>
                      <a:pt x="8" y="14"/>
                      <a:pt x="4" y="16"/>
                      <a:pt x="4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0" y="12"/>
                      <a:pt x="1" y="8"/>
                    </a:cubicBezTo>
                    <a:cubicBezTo>
                      <a:pt x="1" y="5"/>
                      <a:pt x="3" y="3"/>
                      <a:pt x="6" y="1"/>
                    </a:cubicBezTo>
                    <a:lnTo>
                      <a:pt x="7" y="0"/>
                    </a:lnTo>
                    <a:close/>
                    <a:moveTo>
                      <a:pt x="4" y="14"/>
                    </a:moveTo>
                    <a:cubicBezTo>
                      <a:pt x="5" y="14"/>
                      <a:pt x="7" y="12"/>
                      <a:pt x="7" y="10"/>
                    </a:cubicBezTo>
                    <a:cubicBezTo>
                      <a:pt x="8" y="8"/>
                      <a:pt x="8" y="5"/>
                      <a:pt x="6" y="3"/>
                    </a:cubicBezTo>
                    <a:cubicBezTo>
                      <a:pt x="4" y="4"/>
                      <a:pt x="3" y="6"/>
                      <a:pt x="2" y="9"/>
                    </a:cubicBezTo>
                    <a:cubicBezTo>
                      <a:pt x="2" y="11"/>
                      <a:pt x="3" y="13"/>
                      <a:pt x="4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1" name="Freeform 1588"/>
              <p:cNvSpPr>
                <a:spLocks noEditPoints="1"/>
              </p:cNvSpPr>
              <p:nvPr/>
            </p:nvSpPr>
            <p:spPr bwMode="auto">
              <a:xfrm>
                <a:off x="3444" y="2870"/>
                <a:ext cx="25" cy="21"/>
              </a:xfrm>
              <a:custGeom>
                <a:avLst/>
                <a:gdLst>
                  <a:gd name="T0" fmla="*/ 4 w 13"/>
                  <a:gd name="T1" fmla="*/ 0 h 11"/>
                  <a:gd name="T2" fmla="*/ 12 w 13"/>
                  <a:gd name="T3" fmla="*/ 10 h 11"/>
                  <a:gd name="T4" fmla="*/ 12 w 13"/>
                  <a:gd name="T5" fmla="*/ 11 h 11"/>
                  <a:gd name="T6" fmla="*/ 12 w 13"/>
                  <a:gd name="T7" fmla="*/ 11 h 11"/>
                  <a:gd name="T8" fmla="*/ 9 w 13"/>
                  <a:gd name="T9" fmla="*/ 11 h 11"/>
                  <a:gd name="T10" fmla="*/ 0 w 13"/>
                  <a:gd name="T11" fmla="*/ 1 h 11"/>
                  <a:gd name="T12" fmla="*/ 0 w 13"/>
                  <a:gd name="T13" fmla="*/ 0 h 11"/>
                  <a:gd name="T14" fmla="*/ 1 w 13"/>
                  <a:gd name="T15" fmla="*/ 0 h 11"/>
                  <a:gd name="T16" fmla="*/ 4 w 13"/>
                  <a:gd name="T17" fmla="*/ 0 h 11"/>
                  <a:gd name="T18" fmla="*/ 11 w 13"/>
                  <a:gd name="T19" fmla="*/ 10 h 11"/>
                  <a:gd name="T20" fmla="*/ 4 w 13"/>
                  <a:gd name="T21" fmla="*/ 2 h 11"/>
                  <a:gd name="T22" fmla="*/ 2 w 13"/>
                  <a:gd name="T23" fmla="*/ 2 h 11"/>
                  <a:gd name="T24" fmla="*/ 9 w 13"/>
                  <a:gd name="T25" fmla="*/ 9 h 11"/>
                  <a:gd name="T26" fmla="*/ 11 w 13"/>
                  <a:gd name="T27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cubicBezTo>
                      <a:pt x="13" y="2"/>
                      <a:pt x="12" y="10"/>
                      <a:pt x="12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1" y="11"/>
                      <a:pt x="10" y="11"/>
                      <a:pt x="9" y="11"/>
                    </a:cubicBezTo>
                    <a:cubicBezTo>
                      <a:pt x="6" y="11"/>
                      <a:pt x="1" y="9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  <a:moveTo>
                      <a:pt x="11" y="10"/>
                    </a:moveTo>
                    <a:cubicBezTo>
                      <a:pt x="11" y="8"/>
                      <a:pt x="10" y="3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3" y="7"/>
                      <a:pt x="6" y="9"/>
                      <a:pt x="9" y="9"/>
                    </a:cubicBezTo>
                    <a:cubicBezTo>
                      <a:pt x="10" y="9"/>
                      <a:pt x="10" y="10"/>
                      <a:pt x="1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2" name="Freeform 1589"/>
              <p:cNvSpPr>
                <a:spLocks noEditPoints="1"/>
              </p:cNvSpPr>
              <p:nvPr/>
            </p:nvSpPr>
            <p:spPr bwMode="auto">
              <a:xfrm>
                <a:off x="3438" y="2883"/>
                <a:ext cx="29" cy="21"/>
              </a:xfrm>
              <a:custGeom>
                <a:avLst/>
                <a:gdLst>
                  <a:gd name="T0" fmla="*/ 10 w 15"/>
                  <a:gd name="T1" fmla="*/ 1 h 11"/>
                  <a:gd name="T2" fmla="*/ 15 w 15"/>
                  <a:gd name="T3" fmla="*/ 3 h 11"/>
                  <a:gd name="T4" fmla="*/ 15 w 15"/>
                  <a:gd name="T5" fmla="*/ 3 h 11"/>
                  <a:gd name="T6" fmla="*/ 15 w 15"/>
                  <a:gd name="T7" fmla="*/ 4 h 11"/>
                  <a:gd name="T8" fmla="*/ 4 w 15"/>
                  <a:gd name="T9" fmla="*/ 10 h 11"/>
                  <a:gd name="T10" fmla="*/ 1 w 15"/>
                  <a:gd name="T11" fmla="*/ 9 h 11"/>
                  <a:gd name="T12" fmla="*/ 0 w 15"/>
                  <a:gd name="T13" fmla="*/ 8 h 11"/>
                  <a:gd name="T14" fmla="*/ 0 w 15"/>
                  <a:gd name="T15" fmla="*/ 7 h 11"/>
                  <a:gd name="T16" fmla="*/ 10 w 15"/>
                  <a:gd name="T17" fmla="*/ 1 h 11"/>
                  <a:gd name="T18" fmla="*/ 13 w 15"/>
                  <a:gd name="T19" fmla="*/ 4 h 11"/>
                  <a:gd name="T20" fmla="*/ 10 w 15"/>
                  <a:gd name="T21" fmla="*/ 2 h 11"/>
                  <a:gd name="T22" fmla="*/ 2 w 15"/>
                  <a:gd name="T23" fmla="*/ 7 h 11"/>
                  <a:gd name="T24" fmla="*/ 5 w 15"/>
                  <a:gd name="T25" fmla="*/ 8 h 11"/>
                  <a:gd name="T26" fmla="*/ 13 w 15"/>
                  <a:gd name="T2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1">
                    <a:moveTo>
                      <a:pt x="10" y="1"/>
                    </a:moveTo>
                    <a:cubicBezTo>
                      <a:pt x="13" y="1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2" y="11"/>
                      <a:pt x="4" y="10"/>
                    </a:cubicBezTo>
                    <a:cubicBezTo>
                      <a:pt x="3" y="9"/>
                      <a:pt x="2" y="9"/>
                      <a:pt x="1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1"/>
                      <a:pt x="8" y="0"/>
                      <a:pt x="10" y="1"/>
                    </a:cubicBezTo>
                    <a:close/>
                    <a:moveTo>
                      <a:pt x="13" y="4"/>
                    </a:moveTo>
                    <a:cubicBezTo>
                      <a:pt x="13" y="3"/>
                      <a:pt x="12" y="3"/>
                      <a:pt x="10" y="2"/>
                    </a:cubicBezTo>
                    <a:cubicBezTo>
                      <a:pt x="7" y="2"/>
                      <a:pt x="4" y="4"/>
                      <a:pt x="2" y="7"/>
                    </a:cubicBezTo>
                    <a:cubicBezTo>
                      <a:pt x="3" y="8"/>
                      <a:pt x="4" y="8"/>
                      <a:pt x="5" y="8"/>
                    </a:cubicBezTo>
                    <a:cubicBezTo>
                      <a:pt x="10" y="9"/>
                      <a:pt x="12" y="5"/>
                      <a:pt x="1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3" name="Oval 1590"/>
              <p:cNvSpPr>
                <a:spLocks noChangeArrowheads="1"/>
              </p:cNvSpPr>
              <p:nvPr/>
            </p:nvSpPr>
            <p:spPr bwMode="auto">
              <a:xfrm>
                <a:off x="3442" y="3021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4" name="Freeform 1591"/>
              <p:cNvSpPr>
                <a:spLocks noEditPoints="1"/>
              </p:cNvSpPr>
              <p:nvPr/>
            </p:nvSpPr>
            <p:spPr bwMode="auto">
              <a:xfrm>
                <a:off x="3356" y="2454"/>
                <a:ext cx="301" cy="553"/>
              </a:xfrm>
              <a:custGeom>
                <a:avLst/>
                <a:gdLst>
                  <a:gd name="T0" fmla="*/ 2 w 155"/>
                  <a:gd name="T1" fmla="*/ 84 h 285"/>
                  <a:gd name="T2" fmla="*/ 1 w 155"/>
                  <a:gd name="T3" fmla="*/ 133 h 285"/>
                  <a:gd name="T4" fmla="*/ 8 w 155"/>
                  <a:gd name="T5" fmla="*/ 176 h 285"/>
                  <a:gd name="T6" fmla="*/ 21 w 155"/>
                  <a:gd name="T7" fmla="*/ 227 h 285"/>
                  <a:gd name="T8" fmla="*/ 41 w 155"/>
                  <a:gd name="T9" fmla="*/ 285 h 285"/>
                  <a:gd name="T10" fmla="*/ 83 w 155"/>
                  <a:gd name="T11" fmla="*/ 246 h 285"/>
                  <a:gd name="T12" fmla="*/ 119 w 155"/>
                  <a:gd name="T13" fmla="*/ 195 h 285"/>
                  <a:gd name="T14" fmla="*/ 138 w 155"/>
                  <a:gd name="T15" fmla="*/ 154 h 285"/>
                  <a:gd name="T16" fmla="*/ 152 w 155"/>
                  <a:gd name="T17" fmla="*/ 108 h 285"/>
                  <a:gd name="T18" fmla="*/ 149 w 155"/>
                  <a:gd name="T19" fmla="*/ 49 h 285"/>
                  <a:gd name="T20" fmla="*/ 106 w 155"/>
                  <a:gd name="T21" fmla="*/ 8 h 285"/>
                  <a:gd name="T22" fmla="*/ 62 w 155"/>
                  <a:gd name="T23" fmla="*/ 16 h 285"/>
                  <a:gd name="T24" fmla="*/ 49 w 155"/>
                  <a:gd name="T25" fmla="*/ 231 h 285"/>
                  <a:gd name="T26" fmla="*/ 69 w 155"/>
                  <a:gd name="T27" fmla="*/ 193 h 285"/>
                  <a:gd name="T28" fmla="*/ 72 w 155"/>
                  <a:gd name="T29" fmla="*/ 130 h 285"/>
                  <a:gd name="T30" fmla="*/ 78 w 155"/>
                  <a:gd name="T31" fmla="*/ 89 h 285"/>
                  <a:gd name="T32" fmla="*/ 68 w 155"/>
                  <a:gd name="T33" fmla="*/ 108 h 285"/>
                  <a:gd name="T34" fmla="*/ 64 w 155"/>
                  <a:gd name="T35" fmla="*/ 136 h 285"/>
                  <a:gd name="T36" fmla="*/ 85 w 155"/>
                  <a:gd name="T37" fmla="*/ 132 h 285"/>
                  <a:gd name="T38" fmla="*/ 86 w 155"/>
                  <a:gd name="T39" fmla="*/ 83 h 285"/>
                  <a:gd name="T40" fmla="*/ 75 w 155"/>
                  <a:gd name="T41" fmla="*/ 67 h 285"/>
                  <a:gd name="T42" fmla="*/ 54 w 155"/>
                  <a:gd name="T43" fmla="*/ 106 h 285"/>
                  <a:gd name="T44" fmla="*/ 50 w 155"/>
                  <a:gd name="T45" fmla="*/ 134 h 285"/>
                  <a:gd name="T46" fmla="*/ 57 w 155"/>
                  <a:gd name="T47" fmla="*/ 177 h 285"/>
                  <a:gd name="T48" fmla="*/ 81 w 155"/>
                  <a:gd name="T49" fmla="*/ 160 h 285"/>
                  <a:gd name="T50" fmla="*/ 91 w 155"/>
                  <a:gd name="T51" fmla="*/ 140 h 285"/>
                  <a:gd name="T52" fmla="*/ 119 w 155"/>
                  <a:gd name="T53" fmla="*/ 95 h 285"/>
                  <a:gd name="T54" fmla="*/ 90 w 155"/>
                  <a:gd name="T55" fmla="*/ 56 h 285"/>
                  <a:gd name="T56" fmla="*/ 55 w 155"/>
                  <a:gd name="T57" fmla="*/ 57 h 285"/>
                  <a:gd name="T58" fmla="*/ 43 w 155"/>
                  <a:gd name="T59" fmla="*/ 90 h 285"/>
                  <a:gd name="T60" fmla="*/ 39 w 155"/>
                  <a:gd name="T61" fmla="*/ 118 h 285"/>
                  <a:gd name="T62" fmla="*/ 44 w 155"/>
                  <a:gd name="T63" fmla="*/ 175 h 285"/>
                  <a:gd name="T64" fmla="*/ 53 w 155"/>
                  <a:gd name="T65" fmla="*/ 204 h 285"/>
                  <a:gd name="T66" fmla="*/ 82 w 155"/>
                  <a:gd name="T67" fmla="*/ 195 h 285"/>
                  <a:gd name="T68" fmla="*/ 105 w 155"/>
                  <a:gd name="T69" fmla="*/ 142 h 285"/>
                  <a:gd name="T70" fmla="*/ 115 w 155"/>
                  <a:gd name="T71" fmla="*/ 123 h 285"/>
                  <a:gd name="T72" fmla="*/ 129 w 155"/>
                  <a:gd name="T73" fmla="*/ 76 h 285"/>
                  <a:gd name="T74" fmla="*/ 98 w 155"/>
                  <a:gd name="T75" fmla="*/ 50 h 285"/>
                  <a:gd name="T76" fmla="*/ 65 w 155"/>
                  <a:gd name="T77" fmla="*/ 38 h 285"/>
                  <a:gd name="T78" fmla="*/ 39 w 155"/>
                  <a:gd name="T79" fmla="*/ 69 h 285"/>
                  <a:gd name="T80" fmla="*/ 27 w 155"/>
                  <a:gd name="T81" fmla="*/ 102 h 285"/>
                  <a:gd name="T82" fmla="*/ 26 w 155"/>
                  <a:gd name="T83" fmla="*/ 151 h 285"/>
                  <a:gd name="T84" fmla="*/ 36 w 155"/>
                  <a:gd name="T85" fmla="*/ 181 h 285"/>
                  <a:gd name="T86" fmla="*/ 37 w 155"/>
                  <a:gd name="T87" fmla="*/ 216 h 285"/>
                  <a:gd name="T88" fmla="*/ 57 w 155"/>
                  <a:gd name="T89" fmla="*/ 226 h 285"/>
                  <a:gd name="T90" fmla="*/ 88 w 155"/>
                  <a:gd name="T91" fmla="*/ 203 h 285"/>
                  <a:gd name="T92" fmla="*/ 111 w 155"/>
                  <a:gd name="T93" fmla="*/ 150 h 285"/>
                  <a:gd name="T94" fmla="*/ 129 w 155"/>
                  <a:gd name="T95" fmla="*/ 125 h 285"/>
                  <a:gd name="T96" fmla="*/ 135 w 155"/>
                  <a:gd name="T97" fmla="*/ 84 h 285"/>
                  <a:gd name="T98" fmla="*/ 114 w 155"/>
                  <a:gd name="T99" fmla="*/ 39 h 285"/>
                  <a:gd name="T100" fmla="*/ 95 w 155"/>
                  <a:gd name="T101" fmla="*/ 29 h 285"/>
                  <a:gd name="T102" fmla="*/ 38 w 155"/>
                  <a:gd name="T103" fmla="*/ 34 h 285"/>
                  <a:gd name="T104" fmla="*/ 8 w 155"/>
                  <a:gd name="T105" fmla="*/ 92 h 285"/>
                  <a:gd name="T106" fmla="*/ 11 w 155"/>
                  <a:gd name="T107" fmla="*/ 162 h 285"/>
                  <a:gd name="T108" fmla="*/ 31 w 155"/>
                  <a:gd name="T109" fmla="*/ 208 h 285"/>
                  <a:gd name="T110" fmla="*/ 52 w 155"/>
                  <a:gd name="T111" fmla="*/ 253 h 285"/>
                  <a:gd name="T112" fmla="*/ 68 w 155"/>
                  <a:gd name="T113" fmla="*/ 242 h 285"/>
                  <a:gd name="T114" fmla="*/ 118 w 155"/>
                  <a:gd name="T115" fmla="*/ 193 h 285"/>
                  <a:gd name="T116" fmla="*/ 140 w 155"/>
                  <a:gd name="T117" fmla="*/ 141 h 285"/>
                  <a:gd name="T118" fmla="*/ 143 w 155"/>
                  <a:gd name="T119" fmla="*/ 78 h 285"/>
                  <a:gd name="T120" fmla="*/ 124 w 155"/>
                  <a:gd name="T121" fmla="*/ 19 h 285"/>
                  <a:gd name="T122" fmla="*/ 60 w 155"/>
                  <a:gd name="T123" fmla="*/ 3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5" h="285">
                    <a:moveTo>
                      <a:pt x="20" y="34"/>
                    </a:moveTo>
                    <a:cubicBezTo>
                      <a:pt x="24" y="32"/>
                      <a:pt x="24" y="32"/>
                      <a:pt x="24" y="32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8" y="55"/>
                      <a:pt x="8" y="55"/>
                      <a:pt x="8" y="56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12" y="64"/>
                      <a:pt x="12" y="64"/>
                      <a:pt x="12" y="64"/>
                    </a:cubicBezTo>
                    <a:cubicBezTo>
                      <a:pt x="7" y="58"/>
                      <a:pt x="7" y="58"/>
                      <a:pt x="7" y="58"/>
                    </a:cubicBezTo>
                    <a:cubicBezTo>
                      <a:pt x="7" y="58"/>
                      <a:pt x="7" y="58"/>
                      <a:pt x="7" y="58"/>
                    </a:cubicBezTo>
                    <a:cubicBezTo>
                      <a:pt x="12" y="64"/>
                      <a:pt x="12" y="64"/>
                      <a:pt x="12" y="64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4" y="70"/>
                      <a:pt x="4" y="71"/>
                      <a:pt x="4" y="71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2" y="84"/>
                      <a:pt x="2" y="84"/>
                      <a:pt x="2" y="84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2" y="83"/>
                      <a:pt x="2" y="84"/>
                      <a:pt x="2" y="84"/>
                    </a:cubicBezTo>
                    <a:cubicBezTo>
                      <a:pt x="2" y="84"/>
                      <a:pt x="2" y="84"/>
                      <a:pt x="2" y="84"/>
                    </a:cubicBezTo>
                    <a:cubicBezTo>
                      <a:pt x="1" y="84"/>
                      <a:pt x="1" y="84"/>
                      <a:pt x="1" y="84"/>
                    </a:cubicBezTo>
                    <a:cubicBezTo>
                      <a:pt x="1" y="84"/>
                      <a:pt x="1" y="84"/>
                      <a:pt x="1" y="84"/>
                    </a:cubicBezTo>
                    <a:cubicBezTo>
                      <a:pt x="2" y="84"/>
                      <a:pt x="2" y="84"/>
                      <a:pt x="2" y="84"/>
                    </a:cubicBezTo>
                    <a:cubicBezTo>
                      <a:pt x="8" y="92"/>
                      <a:pt x="8" y="92"/>
                      <a:pt x="8" y="92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8" y="92"/>
                      <a:pt x="8" y="92"/>
                      <a:pt x="8" y="92"/>
                    </a:cubicBezTo>
                    <a:cubicBezTo>
                      <a:pt x="13" y="100"/>
                      <a:pt x="13" y="100"/>
                      <a:pt x="13" y="100"/>
                    </a:cubicBezTo>
                    <a:cubicBezTo>
                      <a:pt x="5" y="105"/>
                      <a:pt x="5" y="105"/>
                      <a:pt x="5" y="105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5" y="106"/>
                      <a:pt x="5" y="106"/>
                      <a:pt x="5" y="106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109"/>
                      <a:pt x="0" y="110"/>
                      <a:pt x="0" y="110"/>
                    </a:cubicBezTo>
                    <a:cubicBezTo>
                      <a:pt x="5" y="106"/>
                      <a:pt x="5" y="106"/>
                      <a:pt x="5" y="106"/>
                    </a:cubicBezTo>
                    <a:cubicBezTo>
                      <a:pt x="11" y="113"/>
                      <a:pt x="11" y="113"/>
                      <a:pt x="11" y="113"/>
                    </a:cubicBezTo>
                    <a:cubicBezTo>
                      <a:pt x="3" y="119"/>
                      <a:pt x="3" y="119"/>
                      <a:pt x="3" y="119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3" y="119"/>
                      <a:pt x="3" y="119"/>
                      <a:pt x="3" y="119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21"/>
                      <a:pt x="0" y="121"/>
                      <a:pt x="0" y="122"/>
                    </a:cubicBezTo>
                    <a:cubicBezTo>
                      <a:pt x="3" y="119"/>
                      <a:pt x="3" y="119"/>
                      <a:pt x="3" y="119"/>
                    </a:cubicBezTo>
                    <a:cubicBezTo>
                      <a:pt x="9" y="127"/>
                      <a:pt x="9" y="127"/>
                      <a:pt x="9" y="127"/>
                    </a:cubicBezTo>
                    <a:cubicBezTo>
                      <a:pt x="1" y="133"/>
                      <a:pt x="1" y="133"/>
                      <a:pt x="1" y="133"/>
                    </a:cubicBezTo>
                    <a:cubicBezTo>
                      <a:pt x="1" y="132"/>
                      <a:pt x="1" y="132"/>
                      <a:pt x="1" y="132"/>
                    </a:cubicBezTo>
                    <a:cubicBezTo>
                      <a:pt x="1" y="133"/>
                      <a:pt x="1" y="133"/>
                      <a:pt x="1" y="133"/>
                    </a:cubicBezTo>
                    <a:cubicBezTo>
                      <a:pt x="1" y="133"/>
                      <a:pt x="1" y="133"/>
                      <a:pt x="1" y="133"/>
                    </a:cubicBezTo>
                    <a:cubicBezTo>
                      <a:pt x="1" y="133"/>
                      <a:pt x="1" y="133"/>
                      <a:pt x="1" y="133"/>
                    </a:cubicBezTo>
                    <a:cubicBezTo>
                      <a:pt x="1" y="133"/>
                      <a:pt x="1" y="133"/>
                      <a:pt x="1" y="133"/>
                    </a:cubicBezTo>
                    <a:cubicBezTo>
                      <a:pt x="1" y="133"/>
                      <a:pt x="1" y="133"/>
                      <a:pt x="1" y="133"/>
                    </a:cubicBezTo>
                    <a:cubicBezTo>
                      <a:pt x="7" y="141"/>
                      <a:pt x="7" y="141"/>
                      <a:pt x="7" y="141"/>
                    </a:cubicBezTo>
                    <a:cubicBezTo>
                      <a:pt x="2" y="144"/>
                      <a:pt x="2" y="144"/>
                      <a:pt x="2" y="144"/>
                    </a:cubicBezTo>
                    <a:cubicBezTo>
                      <a:pt x="2" y="144"/>
                      <a:pt x="2" y="144"/>
                      <a:pt x="2" y="144"/>
                    </a:cubicBezTo>
                    <a:cubicBezTo>
                      <a:pt x="7" y="141"/>
                      <a:pt x="7" y="141"/>
                      <a:pt x="7" y="141"/>
                    </a:cubicBezTo>
                    <a:cubicBezTo>
                      <a:pt x="13" y="149"/>
                      <a:pt x="13" y="149"/>
                      <a:pt x="13" y="149"/>
                    </a:cubicBezTo>
                    <a:cubicBezTo>
                      <a:pt x="5" y="154"/>
                      <a:pt x="5" y="154"/>
                      <a:pt x="5" y="154"/>
                    </a:cubicBezTo>
                    <a:cubicBezTo>
                      <a:pt x="3" y="152"/>
                      <a:pt x="3" y="152"/>
                      <a:pt x="3" y="152"/>
                    </a:cubicBezTo>
                    <a:cubicBezTo>
                      <a:pt x="3" y="153"/>
                      <a:pt x="3" y="153"/>
                      <a:pt x="3" y="153"/>
                    </a:cubicBezTo>
                    <a:cubicBezTo>
                      <a:pt x="5" y="154"/>
                      <a:pt x="5" y="154"/>
                      <a:pt x="5" y="154"/>
                    </a:cubicBezTo>
                    <a:cubicBezTo>
                      <a:pt x="4" y="155"/>
                      <a:pt x="4" y="155"/>
                      <a:pt x="4" y="155"/>
                    </a:cubicBezTo>
                    <a:cubicBezTo>
                      <a:pt x="4" y="155"/>
                      <a:pt x="4" y="155"/>
                      <a:pt x="4" y="155"/>
                    </a:cubicBezTo>
                    <a:cubicBezTo>
                      <a:pt x="5" y="155"/>
                      <a:pt x="5" y="155"/>
                      <a:pt x="5" y="155"/>
                    </a:cubicBezTo>
                    <a:cubicBezTo>
                      <a:pt x="10" y="162"/>
                      <a:pt x="10" y="162"/>
                      <a:pt x="10" y="162"/>
                    </a:cubicBezTo>
                    <a:cubicBezTo>
                      <a:pt x="6" y="166"/>
                      <a:pt x="6" y="166"/>
                      <a:pt x="6" y="166"/>
                    </a:cubicBezTo>
                    <a:cubicBezTo>
                      <a:pt x="6" y="166"/>
                      <a:pt x="6" y="166"/>
                      <a:pt x="6" y="166"/>
                    </a:cubicBezTo>
                    <a:cubicBezTo>
                      <a:pt x="10" y="163"/>
                      <a:pt x="10" y="163"/>
                      <a:pt x="10" y="163"/>
                    </a:cubicBezTo>
                    <a:cubicBezTo>
                      <a:pt x="16" y="170"/>
                      <a:pt x="16" y="170"/>
                      <a:pt x="16" y="170"/>
                    </a:cubicBezTo>
                    <a:cubicBezTo>
                      <a:pt x="8" y="176"/>
                      <a:pt x="8" y="176"/>
                      <a:pt x="8" y="176"/>
                    </a:cubicBezTo>
                    <a:cubicBezTo>
                      <a:pt x="7" y="174"/>
                      <a:pt x="7" y="174"/>
                      <a:pt x="7" y="174"/>
                    </a:cubicBezTo>
                    <a:cubicBezTo>
                      <a:pt x="7" y="175"/>
                      <a:pt x="7" y="175"/>
                      <a:pt x="7" y="175"/>
                    </a:cubicBezTo>
                    <a:cubicBezTo>
                      <a:pt x="8" y="176"/>
                      <a:pt x="8" y="176"/>
                      <a:pt x="8" y="176"/>
                    </a:cubicBezTo>
                    <a:cubicBezTo>
                      <a:pt x="8" y="176"/>
                      <a:pt x="8" y="176"/>
                      <a:pt x="8" y="176"/>
                    </a:cubicBezTo>
                    <a:cubicBezTo>
                      <a:pt x="8" y="176"/>
                      <a:pt x="8" y="177"/>
                      <a:pt x="8" y="177"/>
                    </a:cubicBezTo>
                    <a:cubicBezTo>
                      <a:pt x="8" y="176"/>
                      <a:pt x="8" y="176"/>
                      <a:pt x="8" y="176"/>
                    </a:cubicBezTo>
                    <a:cubicBezTo>
                      <a:pt x="14" y="184"/>
                      <a:pt x="14" y="184"/>
                      <a:pt x="14" y="184"/>
                    </a:cubicBezTo>
                    <a:cubicBezTo>
                      <a:pt x="10" y="187"/>
                      <a:pt x="10" y="187"/>
                      <a:pt x="10" y="187"/>
                    </a:cubicBezTo>
                    <a:cubicBezTo>
                      <a:pt x="10" y="187"/>
                      <a:pt x="10" y="187"/>
                      <a:pt x="10" y="187"/>
                    </a:cubicBezTo>
                    <a:cubicBezTo>
                      <a:pt x="14" y="184"/>
                      <a:pt x="14" y="184"/>
                      <a:pt x="14" y="184"/>
                    </a:cubicBezTo>
                    <a:cubicBezTo>
                      <a:pt x="20" y="192"/>
                      <a:pt x="20" y="192"/>
                      <a:pt x="20" y="192"/>
                    </a:cubicBezTo>
                    <a:cubicBezTo>
                      <a:pt x="13" y="197"/>
                      <a:pt x="13" y="197"/>
                      <a:pt x="13" y="197"/>
                    </a:cubicBezTo>
                    <a:cubicBezTo>
                      <a:pt x="13" y="197"/>
                      <a:pt x="13" y="197"/>
                      <a:pt x="13" y="197"/>
                    </a:cubicBezTo>
                    <a:cubicBezTo>
                      <a:pt x="20" y="192"/>
                      <a:pt x="20" y="192"/>
                      <a:pt x="20" y="192"/>
                    </a:cubicBezTo>
                    <a:cubicBezTo>
                      <a:pt x="25" y="200"/>
                      <a:pt x="25" y="200"/>
                      <a:pt x="25" y="200"/>
                    </a:cubicBezTo>
                    <a:cubicBezTo>
                      <a:pt x="18" y="205"/>
                      <a:pt x="18" y="205"/>
                      <a:pt x="18" y="205"/>
                    </a:cubicBezTo>
                    <a:cubicBezTo>
                      <a:pt x="13" y="199"/>
                      <a:pt x="13" y="199"/>
                      <a:pt x="13" y="199"/>
                    </a:cubicBezTo>
                    <a:cubicBezTo>
                      <a:pt x="13" y="199"/>
                      <a:pt x="13" y="199"/>
                      <a:pt x="13" y="199"/>
                    </a:cubicBezTo>
                    <a:cubicBezTo>
                      <a:pt x="18" y="206"/>
                      <a:pt x="18" y="206"/>
                      <a:pt x="18" y="206"/>
                    </a:cubicBezTo>
                    <a:cubicBezTo>
                      <a:pt x="15" y="207"/>
                      <a:pt x="15" y="207"/>
                      <a:pt x="15" y="207"/>
                    </a:cubicBezTo>
                    <a:cubicBezTo>
                      <a:pt x="15" y="207"/>
                      <a:pt x="15" y="207"/>
                      <a:pt x="15" y="207"/>
                    </a:cubicBezTo>
                    <a:cubicBezTo>
                      <a:pt x="18" y="206"/>
                      <a:pt x="18" y="206"/>
                      <a:pt x="18" y="206"/>
                    </a:cubicBezTo>
                    <a:cubicBezTo>
                      <a:pt x="23" y="213"/>
                      <a:pt x="23" y="213"/>
                      <a:pt x="23" y="213"/>
                    </a:cubicBezTo>
                    <a:cubicBezTo>
                      <a:pt x="18" y="217"/>
                      <a:pt x="18" y="217"/>
                      <a:pt x="18" y="217"/>
                    </a:cubicBezTo>
                    <a:cubicBezTo>
                      <a:pt x="18" y="217"/>
                      <a:pt x="18" y="217"/>
                      <a:pt x="18" y="217"/>
                    </a:cubicBezTo>
                    <a:cubicBezTo>
                      <a:pt x="23" y="214"/>
                      <a:pt x="23" y="214"/>
                      <a:pt x="23" y="214"/>
                    </a:cubicBezTo>
                    <a:cubicBezTo>
                      <a:pt x="29" y="221"/>
                      <a:pt x="29" y="221"/>
                      <a:pt x="29" y="221"/>
                    </a:cubicBezTo>
                    <a:cubicBezTo>
                      <a:pt x="21" y="227"/>
                      <a:pt x="21" y="227"/>
                      <a:pt x="21" y="227"/>
                    </a:cubicBezTo>
                    <a:cubicBezTo>
                      <a:pt x="21" y="226"/>
                      <a:pt x="21" y="226"/>
                      <a:pt x="21" y="226"/>
                    </a:cubicBezTo>
                    <a:cubicBezTo>
                      <a:pt x="21" y="226"/>
                      <a:pt x="21" y="227"/>
                      <a:pt x="21" y="227"/>
                    </a:cubicBezTo>
                    <a:cubicBezTo>
                      <a:pt x="21" y="227"/>
                      <a:pt x="21" y="227"/>
                      <a:pt x="21" y="227"/>
                    </a:cubicBezTo>
                    <a:cubicBezTo>
                      <a:pt x="21" y="227"/>
                      <a:pt x="21" y="227"/>
                      <a:pt x="21" y="227"/>
                    </a:cubicBezTo>
                    <a:cubicBezTo>
                      <a:pt x="21" y="227"/>
                      <a:pt x="21" y="227"/>
                      <a:pt x="21" y="227"/>
                    </a:cubicBezTo>
                    <a:cubicBezTo>
                      <a:pt x="21" y="227"/>
                      <a:pt x="21" y="227"/>
                      <a:pt x="21" y="227"/>
                    </a:cubicBezTo>
                    <a:cubicBezTo>
                      <a:pt x="27" y="235"/>
                      <a:pt x="27" y="235"/>
                      <a:pt x="27" y="235"/>
                    </a:cubicBezTo>
                    <a:cubicBezTo>
                      <a:pt x="24" y="237"/>
                      <a:pt x="24" y="237"/>
                      <a:pt x="24" y="237"/>
                    </a:cubicBezTo>
                    <a:cubicBezTo>
                      <a:pt x="24" y="237"/>
                      <a:pt x="24" y="237"/>
                      <a:pt x="24" y="237"/>
                    </a:cubicBezTo>
                    <a:cubicBezTo>
                      <a:pt x="27" y="235"/>
                      <a:pt x="27" y="235"/>
                      <a:pt x="27" y="235"/>
                    </a:cubicBezTo>
                    <a:cubicBezTo>
                      <a:pt x="33" y="243"/>
                      <a:pt x="33" y="243"/>
                      <a:pt x="33" y="243"/>
                    </a:cubicBezTo>
                    <a:cubicBezTo>
                      <a:pt x="27" y="247"/>
                      <a:pt x="27" y="247"/>
                      <a:pt x="27" y="247"/>
                    </a:cubicBezTo>
                    <a:cubicBezTo>
                      <a:pt x="27" y="247"/>
                      <a:pt x="27" y="247"/>
                      <a:pt x="27" y="247"/>
                    </a:cubicBezTo>
                    <a:cubicBezTo>
                      <a:pt x="33" y="243"/>
                      <a:pt x="33" y="243"/>
                      <a:pt x="33" y="243"/>
                    </a:cubicBezTo>
                    <a:cubicBezTo>
                      <a:pt x="38" y="251"/>
                      <a:pt x="38" y="251"/>
                      <a:pt x="38" y="251"/>
                    </a:cubicBezTo>
                    <a:cubicBezTo>
                      <a:pt x="31" y="256"/>
                      <a:pt x="31" y="256"/>
                      <a:pt x="31" y="256"/>
                    </a:cubicBezTo>
                    <a:cubicBezTo>
                      <a:pt x="31" y="257"/>
                      <a:pt x="31" y="257"/>
                      <a:pt x="31" y="257"/>
                    </a:cubicBezTo>
                    <a:cubicBezTo>
                      <a:pt x="38" y="251"/>
                      <a:pt x="38" y="251"/>
                      <a:pt x="38" y="251"/>
                    </a:cubicBezTo>
                    <a:cubicBezTo>
                      <a:pt x="44" y="259"/>
                      <a:pt x="44" y="259"/>
                      <a:pt x="44" y="259"/>
                    </a:cubicBezTo>
                    <a:cubicBezTo>
                      <a:pt x="36" y="264"/>
                      <a:pt x="36" y="264"/>
                      <a:pt x="36" y="264"/>
                    </a:cubicBezTo>
                    <a:cubicBezTo>
                      <a:pt x="31" y="257"/>
                      <a:pt x="31" y="257"/>
                      <a:pt x="31" y="257"/>
                    </a:cubicBezTo>
                    <a:cubicBezTo>
                      <a:pt x="31" y="257"/>
                      <a:pt x="31" y="257"/>
                      <a:pt x="31" y="258"/>
                    </a:cubicBezTo>
                    <a:cubicBezTo>
                      <a:pt x="36" y="265"/>
                      <a:pt x="36" y="265"/>
                      <a:pt x="36" y="265"/>
                    </a:cubicBezTo>
                    <a:cubicBezTo>
                      <a:pt x="34" y="266"/>
                      <a:pt x="34" y="266"/>
                      <a:pt x="34" y="266"/>
                    </a:cubicBezTo>
                    <a:cubicBezTo>
                      <a:pt x="34" y="266"/>
                      <a:pt x="34" y="266"/>
                      <a:pt x="34" y="266"/>
                    </a:cubicBezTo>
                    <a:cubicBezTo>
                      <a:pt x="36" y="265"/>
                      <a:pt x="36" y="265"/>
                      <a:pt x="36" y="265"/>
                    </a:cubicBezTo>
                    <a:cubicBezTo>
                      <a:pt x="42" y="272"/>
                      <a:pt x="42" y="272"/>
                      <a:pt x="42" y="272"/>
                    </a:cubicBezTo>
                    <a:cubicBezTo>
                      <a:pt x="38" y="276"/>
                      <a:pt x="38" y="276"/>
                      <a:pt x="38" y="276"/>
                    </a:cubicBezTo>
                    <a:cubicBezTo>
                      <a:pt x="38" y="276"/>
                      <a:pt x="38" y="276"/>
                      <a:pt x="38" y="276"/>
                    </a:cubicBezTo>
                    <a:cubicBezTo>
                      <a:pt x="42" y="273"/>
                      <a:pt x="42" y="273"/>
                      <a:pt x="42" y="273"/>
                    </a:cubicBezTo>
                    <a:cubicBezTo>
                      <a:pt x="48" y="280"/>
                      <a:pt x="48" y="280"/>
                      <a:pt x="48" y="280"/>
                    </a:cubicBezTo>
                    <a:cubicBezTo>
                      <a:pt x="41" y="285"/>
                      <a:pt x="41" y="285"/>
                      <a:pt x="41" y="285"/>
                    </a:cubicBezTo>
                    <a:cubicBezTo>
                      <a:pt x="41" y="285"/>
                      <a:pt x="41" y="285"/>
                      <a:pt x="41" y="285"/>
                    </a:cubicBezTo>
                    <a:cubicBezTo>
                      <a:pt x="48" y="281"/>
                      <a:pt x="48" y="281"/>
                      <a:pt x="48" y="281"/>
                    </a:cubicBezTo>
                    <a:cubicBezTo>
                      <a:pt x="51" y="285"/>
                      <a:pt x="51" y="285"/>
                      <a:pt x="51" y="285"/>
                    </a:cubicBezTo>
                    <a:cubicBezTo>
                      <a:pt x="51" y="285"/>
                      <a:pt x="51" y="285"/>
                      <a:pt x="51" y="285"/>
                    </a:cubicBezTo>
                    <a:cubicBezTo>
                      <a:pt x="48" y="280"/>
                      <a:pt x="48" y="280"/>
                      <a:pt x="48" y="280"/>
                    </a:cubicBezTo>
                    <a:cubicBezTo>
                      <a:pt x="56" y="275"/>
                      <a:pt x="56" y="275"/>
                      <a:pt x="56" y="275"/>
                    </a:cubicBezTo>
                    <a:cubicBezTo>
                      <a:pt x="57" y="277"/>
                      <a:pt x="57" y="277"/>
                      <a:pt x="57" y="277"/>
                    </a:cubicBezTo>
                    <a:cubicBezTo>
                      <a:pt x="58" y="277"/>
                      <a:pt x="58" y="277"/>
                      <a:pt x="58" y="277"/>
                    </a:cubicBezTo>
                    <a:cubicBezTo>
                      <a:pt x="56" y="275"/>
                      <a:pt x="56" y="275"/>
                      <a:pt x="56" y="275"/>
                    </a:cubicBezTo>
                    <a:cubicBezTo>
                      <a:pt x="64" y="269"/>
                      <a:pt x="64" y="269"/>
                      <a:pt x="64" y="269"/>
                    </a:cubicBezTo>
                    <a:cubicBezTo>
                      <a:pt x="64" y="270"/>
                      <a:pt x="64" y="270"/>
                      <a:pt x="64" y="270"/>
                    </a:cubicBezTo>
                    <a:cubicBezTo>
                      <a:pt x="64" y="270"/>
                      <a:pt x="64" y="269"/>
                      <a:pt x="64" y="269"/>
                    </a:cubicBezTo>
                    <a:cubicBezTo>
                      <a:pt x="64" y="269"/>
                      <a:pt x="64" y="269"/>
                      <a:pt x="64" y="269"/>
                    </a:cubicBezTo>
                    <a:cubicBezTo>
                      <a:pt x="66" y="268"/>
                      <a:pt x="66" y="268"/>
                      <a:pt x="66" y="268"/>
                    </a:cubicBezTo>
                    <a:cubicBezTo>
                      <a:pt x="66" y="267"/>
                      <a:pt x="66" y="267"/>
                      <a:pt x="66" y="267"/>
                    </a:cubicBezTo>
                    <a:cubicBezTo>
                      <a:pt x="64" y="269"/>
                      <a:pt x="64" y="269"/>
                      <a:pt x="64" y="269"/>
                    </a:cubicBezTo>
                    <a:cubicBezTo>
                      <a:pt x="58" y="261"/>
                      <a:pt x="58" y="261"/>
                      <a:pt x="58" y="261"/>
                    </a:cubicBezTo>
                    <a:cubicBezTo>
                      <a:pt x="66" y="255"/>
                      <a:pt x="66" y="255"/>
                      <a:pt x="66" y="255"/>
                    </a:cubicBezTo>
                    <a:cubicBezTo>
                      <a:pt x="71" y="262"/>
                      <a:pt x="71" y="262"/>
                      <a:pt x="71" y="262"/>
                    </a:cubicBezTo>
                    <a:cubicBezTo>
                      <a:pt x="71" y="262"/>
                      <a:pt x="71" y="262"/>
                      <a:pt x="71" y="262"/>
                    </a:cubicBezTo>
                    <a:cubicBezTo>
                      <a:pt x="66" y="255"/>
                      <a:pt x="66" y="255"/>
                      <a:pt x="66" y="255"/>
                    </a:cubicBezTo>
                    <a:cubicBezTo>
                      <a:pt x="74" y="250"/>
                      <a:pt x="74" y="250"/>
                      <a:pt x="74" y="250"/>
                    </a:cubicBezTo>
                    <a:cubicBezTo>
                      <a:pt x="77" y="254"/>
                      <a:pt x="77" y="254"/>
                      <a:pt x="77" y="254"/>
                    </a:cubicBezTo>
                    <a:cubicBezTo>
                      <a:pt x="77" y="254"/>
                      <a:pt x="77" y="254"/>
                      <a:pt x="77" y="254"/>
                    </a:cubicBezTo>
                    <a:cubicBezTo>
                      <a:pt x="74" y="250"/>
                      <a:pt x="74" y="250"/>
                      <a:pt x="74" y="250"/>
                    </a:cubicBezTo>
                    <a:cubicBezTo>
                      <a:pt x="82" y="244"/>
                      <a:pt x="82" y="244"/>
                      <a:pt x="82" y="244"/>
                    </a:cubicBezTo>
                    <a:cubicBezTo>
                      <a:pt x="83" y="246"/>
                      <a:pt x="83" y="246"/>
                      <a:pt x="83" y="246"/>
                    </a:cubicBezTo>
                    <a:cubicBezTo>
                      <a:pt x="83" y="246"/>
                      <a:pt x="83" y="246"/>
                      <a:pt x="83" y="246"/>
                    </a:cubicBezTo>
                    <a:cubicBezTo>
                      <a:pt x="82" y="244"/>
                      <a:pt x="82" y="244"/>
                      <a:pt x="82" y="244"/>
                    </a:cubicBezTo>
                    <a:cubicBezTo>
                      <a:pt x="89" y="239"/>
                      <a:pt x="89" y="239"/>
                      <a:pt x="89" y="239"/>
                    </a:cubicBezTo>
                    <a:cubicBezTo>
                      <a:pt x="89" y="238"/>
                      <a:pt x="89" y="238"/>
                      <a:pt x="89" y="238"/>
                    </a:cubicBezTo>
                    <a:cubicBezTo>
                      <a:pt x="82" y="244"/>
                      <a:pt x="82" y="244"/>
                      <a:pt x="82" y="244"/>
                    </a:cubicBezTo>
                    <a:cubicBezTo>
                      <a:pt x="76" y="236"/>
                      <a:pt x="76" y="236"/>
                      <a:pt x="76" y="236"/>
                    </a:cubicBezTo>
                    <a:cubicBezTo>
                      <a:pt x="84" y="230"/>
                      <a:pt x="84" y="230"/>
                      <a:pt x="84" y="230"/>
                    </a:cubicBezTo>
                    <a:cubicBezTo>
                      <a:pt x="89" y="238"/>
                      <a:pt x="89" y="238"/>
                      <a:pt x="89" y="238"/>
                    </a:cubicBezTo>
                    <a:cubicBezTo>
                      <a:pt x="89" y="238"/>
                      <a:pt x="90" y="238"/>
                      <a:pt x="90" y="238"/>
                    </a:cubicBezTo>
                    <a:cubicBezTo>
                      <a:pt x="84" y="230"/>
                      <a:pt x="84" y="230"/>
                      <a:pt x="84" y="230"/>
                    </a:cubicBezTo>
                    <a:cubicBezTo>
                      <a:pt x="92" y="224"/>
                      <a:pt x="92" y="224"/>
                      <a:pt x="92" y="224"/>
                    </a:cubicBezTo>
                    <a:cubicBezTo>
                      <a:pt x="96" y="230"/>
                      <a:pt x="96" y="230"/>
                      <a:pt x="96" y="230"/>
                    </a:cubicBezTo>
                    <a:cubicBezTo>
                      <a:pt x="96" y="230"/>
                      <a:pt x="96" y="230"/>
                      <a:pt x="96" y="230"/>
                    </a:cubicBezTo>
                    <a:cubicBezTo>
                      <a:pt x="92" y="224"/>
                      <a:pt x="92" y="224"/>
                      <a:pt x="92" y="224"/>
                    </a:cubicBezTo>
                    <a:cubicBezTo>
                      <a:pt x="100" y="219"/>
                      <a:pt x="100" y="219"/>
                      <a:pt x="100" y="219"/>
                    </a:cubicBezTo>
                    <a:cubicBezTo>
                      <a:pt x="102" y="221"/>
                      <a:pt x="102" y="221"/>
                      <a:pt x="102" y="221"/>
                    </a:cubicBezTo>
                    <a:cubicBezTo>
                      <a:pt x="102" y="221"/>
                      <a:pt x="102" y="221"/>
                      <a:pt x="102" y="221"/>
                    </a:cubicBezTo>
                    <a:cubicBezTo>
                      <a:pt x="100" y="219"/>
                      <a:pt x="100" y="219"/>
                      <a:pt x="100" y="219"/>
                    </a:cubicBezTo>
                    <a:cubicBezTo>
                      <a:pt x="108" y="213"/>
                      <a:pt x="108" y="213"/>
                      <a:pt x="108" y="213"/>
                    </a:cubicBezTo>
                    <a:cubicBezTo>
                      <a:pt x="108" y="213"/>
                      <a:pt x="108" y="213"/>
                      <a:pt x="108" y="213"/>
                    </a:cubicBezTo>
                    <a:cubicBezTo>
                      <a:pt x="108" y="213"/>
                      <a:pt x="108" y="213"/>
                      <a:pt x="108" y="213"/>
                    </a:cubicBezTo>
                    <a:cubicBezTo>
                      <a:pt x="102" y="205"/>
                      <a:pt x="102" y="205"/>
                      <a:pt x="102" y="205"/>
                    </a:cubicBezTo>
                    <a:cubicBezTo>
                      <a:pt x="110" y="199"/>
                      <a:pt x="110" y="199"/>
                      <a:pt x="110" y="199"/>
                    </a:cubicBezTo>
                    <a:cubicBezTo>
                      <a:pt x="113" y="204"/>
                      <a:pt x="113" y="204"/>
                      <a:pt x="113" y="204"/>
                    </a:cubicBezTo>
                    <a:cubicBezTo>
                      <a:pt x="113" y="204"/>
                      <a:pt x="114" y="204"/>
                      <a:pt x="114" y="204"/>
                    </a:cubicBezTo>
                    <a:cubicBezTo>
                      <a:pt x="110" y="199"/>
                      <a:pt x="110" y="199"/>
                      <a:pt x="110" y="199"/>
                    </a:cubicBezTo>
                    <a:cubicBezTo>
                      <a:pt x="118" y="194"/>
                      <a:pt x="118" y="194"/>
                      <a:pt x="118" y="194"/>
                    </a:cubicBezTo>
                    <a:cubicBezTo>
                      <a:pt x="119" y="196"/>
                      <a:pt x="119" y="196"/>
                      <a:pt x="119" y="196"/>
                    </a:cubicBezTo>
                    <a:cubicBezTo>
                      <a:pt x="119" y="195"/>
                      <a:pt x="119" y="195"/>
                      <a:pt x="119" y="195"/>
                    </a:cubicBezTo>
                    <a:cubicBezTo>
                      <a:pt x="118" y="193"/>
                      <a:pt x="118" y="193"/>
                      <a:pt x="118" y="193"/>
                    </a:cubicBezTo>
                    <a:cubicBezTo>
                      <a:pt x="123" y="190"/>
                      <a:pt x="123" y="190"/>
                      <a:pt x="123" y="190"/>
                    </a:cubicBezTo>
                    <a:cubicBezTo>
                      <a:pt x="123" y="190"/>
                      <a:pt x="123" y="190"/>
                      <a:pt x="123" y="190"/>
                    </a:cubicBezTo>
                    <a:cubicBezTo>
                      <a:pt x="118" y="193"/>
                      <a:pt x="118" y="193"/>
                      <a:pt x="118" y="193"/>
                    </a:cubicBezTo>
                    <a:cubicBezTo>
                      <a:pt x="112" y="185"/>
                      <a:pt x="112" y="185"/>
                      <a:pt x="112" y="185"/>
                    </a:cubicBezTo>
                    <a:cubicBezTo>
                      <a:pt x="120" y="180"/>
                      <a:pt x="120" y="180"/>
                      <a:pt x="120" y="180"/>
                    </a:cubicBezTo>
                    <a:cubicBezTo>
                      <a:pt x="125" y="186"/>
                      <a:pt x="125" y="186"/>
                      <a:pt x="125" y="186"/>
                    </a:cubicBezTo>
                    <a:cubicBezTo>
                      <a:pt x="125" y="186"/>
                      <a:pt x="125" y="186"/>
                      <a:pt x="125" y="186"/>
                    </a:cubicBezTo>
                    <a:cubicBezTo>
                      <a:pt x="120" y="180"/>
                      <a:pt x="120" y="180"/>
                      <a:pt x="120" y="180"/>
                    </a:cubicBezTo>
                    <a:cubicBezTo>
                      <a:pt x="128" y="174"/>
                      <a:pt x="128" y="174"/>
                      <a:pt x="128" y="174"/>
                    </a:cubicBezTo>
                    <a:cubicBezTo>
                      <a:pt x="130" y="177"/>
                      <a:pt x="130" y="177"/>
                      <a:pt x="130" y="177"/>
                    </a:cubicBezTo>
                    <a:cubicBezTo>
                      <a:pt x="130" y="177"/>
                      <a:pt x="130" y="177"/>
                      <a:pt x="130" y="177"/>
                    </a:cubicBezTo>
                    <a:cubicBezTo>
                      <a:pt x="128" y="174"/>
                      <a:pt x="128" y="174"/>
                      <a:pt x="128" y="174"/>
                    </a:cubicBezTo>
                    <a:cubicBezTo>
                      <a:pt x="134" y="169"/>
                      <a:pt x="134" y="169"/>
                      <a:pt x="134" y="169"/>
                    </a:cubicBezTo>
                    <a:cubicBezTo>
                      <a:pt x="134" y="169"/>
                      <a:pt x="134" y="169"/>
                      <a:pt x="134" y="169"/>
                    </a:cubicBezTo>
                    <a:cubicBezTo>
                      <a:pt x="128" y="174"/>
                      <a:pt x="128" y="174"/>
                      <a:pt x="128" y="174"/>
                    </a:cubicBezTo>
                    <a:cubicBezTo>
                      <a:pt x="122" y="166"/>
                      <a:pt x="122" y="166"/>
                      <a:pt x="122" y="166"/>
                    </a:cubicBezTo>
                    <a:cubicBezTo>
                      <a:pt x="130" y="160"/>
                      <a:pt x="130" y="160"/>
                      <a:pt x="130" y="160"/>
                    </a:cubicBezTo>
                    <a:cubicBezTo>
                      <a:pt x="135" y="168"/>
                      <a:pt x="135" y="168"/>
                      <a:pt x="135" y="168"/>
                    </a:cubicBezTo>
                    <a:cubicBezTo>
                      <a:pt x="135" y="168"/>
                      <a:pt x="135" y="168"/>
                      <a:pt x="135" y="167"/>
                    </a:cubicBezTo>
                    <a:cubicBezTo>
                      <a:pt x="130" y="160"/>
                      <a:pt x="130" y="160"/>
                      <a:pt x="130" y="160"/>
                    </a:cubicBezTo>
                    <a:cubicBezTo>
                      <a:pt x="138" y="155"/>
                      <a:pt x="138" y="155"/>
                      <a:pt x="138" y="155"/>
                    </a:cubicBezTo>
                    <a:cubicBezTo>
                      <a:pt x="140" y="158"/>
                      <a:pt x="140" y="158"/>
                      <a:pt x="140" y="158"/>
                    </a:cubicBezTo>
                    <a:cubicBezTo>
                      <a:pt x="140" y="158"/>
                      <a:pt x="140" y="158"/>
                      <a:pt x="140" y="157"/>
                    </a:cubicBezTo>
                    <a:cubicBezTo>
                      <a:pt x="138" y="155"/>
                      <a:pt x="138" y="155"/>
                      <a:pt x="138" y="155"/>
                    </a:cubicBezTo>
                    <a:cubicBezTo>
                      <a:pt x="143" y="151"/>
                      <a:pt x="143" y="151"/>
                      <a:pt x="143" y="151"/>
                    </a:cubicBezTo>
                    <a:cubicBezTo>
                      <a:pt x="143" y="151"/>
                      <a:pt x="143" y="151"/>
                      <a:pt x="143" y="151"/>
                    </a:cubicBezTo>
                    <a:cubicBezTo>
                      <a:pt x="138" y="154"/>
                      <a:pt x="138" y="154"/>
                      <a:pt x="138" y="154"/>
                    </a:cubicBezTo>
                    <a:cubicBezTo>
                      <a:pt x="132" y="147"/>
                      <a:pt x="132" y="147"/>
                      <a:pt x="132" y="147"/>
                    </a:cubicBezTo>
                    <a:cubicBezTo>
                      <a:pt x="140" y="141"/>
                      <a:pt x="140" y="141"/>
                      <a:pt x="140" y="141"/>
                    </a:cubicBezTo>
                    <a:cubicBezTo>
                      <a:pt x="145" y="147"/>
                      <a:pt x="145" y="147"/>
                      <a:pt x="145" y="147"/>
                    </a:cubicBezTo>
                    <a:cubicBezTo>
                      <a:pt x="145" y="147"/>
                      <a:pt x="145" y="147"/>
                      <a:pt x="145" y="147"/>
                    </a:cubicBezTo>
                    <a:cubicBezTo>
                      <a:pt x="140" y="141"/>
                      <a:pt x="140" y="141"/>
                      <a:pt x="140" y="141"/>
                    </a:cubicBezTo>
                    <a:cubicBezTo>
                      <a:pt x="148" y="135"/>
                      <a:pt x="148" y="135"/>
                      <a:pt x="148" y="135"/>
                    </a:cubicBezTo>
                    <a:cubicBezTo>
                      <a:pt x="149" y="136"/>
                      <a:pt x="149" y="136"/>
                      <a:pt x="149" y="136"/>
                    </a:cubicBezTo>
                    <a:cubicBezTo>
                      <a:pt x="149" y="136"/>
                      <a:pt x="149" y="136"/>
                      <a:pt x="149" y="136"/>
                    </a:cubicBezTo>
                    <a:cubicBezTo>
                      <a:pt x="148" y="135"/>
                      <a:pt x="148" y="135"/>
                      <a:pt x="148" y="135"/>
                    </a:cubicBezTo>
                    <a:cubicBezTo>
                      <a:pt x="149" y="134"/>
                      <a:pt x="149" y="134"/>
                      <a:pt x="149" y="134"/>
                    </a:cubicBezTo>
                    <a:cubicBezTo>
                      <a:pt x="149" y="134"/>
                      <a:pt x="149" y="134"/>
                      <a:pt x="149" y="134"/>
                    </a:cubicBezTo>
                    <a:cubicBezTo>
                      <a:pt x="148" y="135"/>
                      <a:pt x="148" y="135"/>
                      <a:pt x="148" y="135"/>
                    </a:cubicBezTo>
                    <a:cubicBezTo>
                      <a:pt x="142" y="127"/>
                      <a:pt x="142" y="127"/>
                      <a:pt x="142" y="127"/>
                    </a:cubicBezTo>
                    <a:cubicBezTo>
                      <a:pt x="150" y="122"/>
                      <a:pt x="150" y="122"/>
                      <a:pt x="150" y="122"/>
                    </a:cubicBezTo>
                    <a:cubicBezTo>
                      <a:pt x="152" y="124"/>
                      <a:pt x="152" y="124"/>
                      <a:pt x="152" y="124"/>
                    </a:cubicBezTo>
                    <a:cubicBezTo>
                      <a:pt x="152" y="124"/>
                      <a:pt x="152" y="124"/>
                      <a:pt x="152" y="123"/>
                    </a:cubicBezTo>
                    <a:cubicBezTo>
                      <a:pt x="150" y="121"/>
                      <a:pt x="150" y="121"/>
                      <a:pt x="150" y="121"/>
                    </a:cubicBezTo>
                    <a:cubicBezTo>
                      <a:pt x="152" y="120"/>
                      <a:pt x="152" y="120"/>
                      <a:pt x="152" y="120"/>
                    </a:cubicBezTo>
                    <a:cubicBezTo>
                      <a:pt x="152" y="120"/>
                      <a:pt x="152" y="120"/>
                      <a:pt x="152" y="120"/>
                    </a:cubicBezTo>
                    <a:cubicBezTo>
                      <a:pt x="150" y="121"/>
                      <a:pt x="150" y="121"/>
                      <a:pt x="150" y="121"/>
                    </a:cubicBezTo>
                    <a:cubicBezTo>
                      <a:pt x="145" y="114"/>
                      <a:pt x="145" y="114"/>
                      <a:pt x="145" y="114"/>
                    </a:cubicBezTo>
                    <a:cubicBezTo>
                      <a:pt x="152" y="108"/>
                      <a:pt x="152" y="108"/>
                      <a:pt x="152" y="108"/>
                    </a:cubicBezTo>
                    <a:cubicBezTo>
                      <a:pt x="153" y="109"/>
                      <a:pt x="153" y="109"/>
                      <a:pt x="153" y="109"/>
                    </a:cubicBezTo>
                    <a:cubicBezTo>
                      <a:pt x="153" y="109"/>
                      <a:pt x="153" y="109"/>
                      <a:pt x="153" y="109"/>
                    </a:cubicBezTo>
                    <a:cubicBezTo>
                      <a:pt x="152" y="108"/>
                      <a:pt x="152" y="108"/>
                      <a:pt x="152" y="108"/>
                    </a:cubicBezTo>
                    <a:cubicBezTo>
                      <a:pt x="153" y="107"/>
                      <a:pt x="153" y="107"/>
                      <a:pt x="153" y="107"/>
                    </a:cubicBezTo>
                    <a:cubicBezTo>
                      <a:pt x="153" y="107"/>
                      <a:pt x="153" y="107"/>
                      <a:pt x="153" y="107"/>
                    </a:cubicBezTo>
                    <a:cubicBezTo>
                      <a:pt x="152" y="108"/>
                      <a:pt x="152" y="108"/>
                      <a:pt x="152" y="108"/>
                    </a:cubicBezTo>
                    <a:cubicBezTo>
                      <a:pt x="147" y="100"/>
                      <a:pt x="147" y="100"/>
                      <a:pt x="147" y="100"/>
                    </a:cubicBezTo>
                    <a:cubicBezTo>
                      <a:pt x="154" y="94"/>
                      <a:pt x="154" y="94"/>
                      <a:pt x="154" y="94"/>
                    </a:cubicBezTo>
                    <a:cubicBezTo>
                      <a:pt x="155" y="94"/>
                      <a:pt x="155" y="94"/>
                      <a:pt x="155" y="94"/>
                    </a:cubicBezTo>
                    <a:cubicBezTo>
                      <a:pt x="155" y="94"/>
                      <a:pt x="155" y="94"/>
                      <a:pt x="155" y="94"/>
                    </a:cubicBezTo>
                    <a:cubicBezTo>
                      <a:pt x="154" y="94"/>
                      <a:pt x="154" y="94"/>
                      <a:pt x="154" y="94"/>
                    </a:cubicBezTo>
                    <a:cubicBezTo>
                      <a:pt x="149" y="86"/>
                      <a:pt x="149" y="86"/>
                      <a:pt x="149" y="86"/>
                    </a:cubicBezTo>
                    <a:cubicBezTo>
                      <a:pt x="155" y="82"/>
                      <a:pt x="155" y="82"/>
                      <a:pt x="155" y="82"/>
                    </a:cubicBezTo>
                    <a:cubicBezTo>
                      <a:pt x="155" y="82"/>
                      <a:pt x="155" y="82"/>
                      <a:pt x="155" y="82"/>
                    </a:cubicBezTo>
                    <a:cubicBezTo>
                      <a:pt x="149" y="86"/>
                      <a:pt x="149" y="86"/>
                      <a:pt x="149" y="86"/>
                    </a:cubicBezTo>
                    <a:cubicBezTo>
                      <a:pt x="143" y="78"/>
                      <a:pt x="143" y="78"/>
                      <a:pt x="143" y="78"/>
                    </a:cubicBezTo>
                    <a:cubicBezTo>
                      <a:pt x="151" y="73"/>
                      <a:pt x="151" y="73"/>
                      <a:pt x="151" y="73"/>
                    </a:cubicBezTo>
                    <a:cubicBezTo>
                      <a:pt x="155" y="78"/>
                      <a:pt x="155" y="78"/>
                      <a:pt x="155" y="78"/>
                    </a:cubicBezTo>
                    <a:cubicBezTo>
                      <a:pt x="155" y="78"/>
                      <a:pt x="155" y="78"/>
                      <a:pt x="155" y="78"/>
                    </a:cubicBezTo>
                    <a:cubicBezTo>
                      <a:pt x="151" y="73"/>
                      <a:pt x="151" y="73"/>
                      <a:pt x="151" y="73"/>
                    </a:cubicBezTo>
                    <a:cubicBezTo>
                      <a:pt x="154" y="70"/>
                      <a:pt x="154" y="70"/>
                      <a:pt x="154" y="70"/>
                    </a:cubicBezTo>
                    <a:cubicBezTo>
                      <a:pt x="154" y="70"/>
                      <a:pt x="154" y="70"/>
                      <a:pt x="154" y="70"/>
                    </a:cubicBezTo>
                    <a:cubicBezTo>
                      <a:pt x="151" y="72"/>
                      <a:pt x="151" y="72"/>
                      <a:pt x="151" y="72"/>
                    </a:cubicBezTo>
                    <a:cubicBezTo>
                      <a:pt x="145" y="65"/>
                      <a:pt x="145" y="65"/>
                      <a:pt x="145" y="65"/>
                    </a:cubicBezTo>
                    <a:cubicBezTo>
                      <a:pt x="152" y="59"/>
                      <a:pt x="152" y="59"/>
                      <a:pt x="152" y="59"/>
                    </a:cubicBezTo>
                    <a:cubicBezTo>
                      <a:pt x="152" y="59"/>
                      <a:pt x="152" y="59"/>
                      <a:pt x="152" y="59"/>
                    </a:cubicBezTo>
                    <a:cubicBezTo>
                      <a:pt x="145" y="64"/>
                      <a:pt x="145" y="64"/>
                      <a:pt x="145" y="64"/>
                    </a:cubicBezTo>
                    <a:cubicBezTo>
                      <a:pt x="139" y="57"/>
                      <a:pt x="139" y="57"/>
                      <a:pt x="139" y="57"/>
                    </a:cubicBezTo>
                    <a:cubicBezTo>
                      <a:pt x="147" y="51"/>
                      <a:pt x="147" y="51"/>
                      <a:pt x="147" y="51"/>
                    </a:cubicBezTo>
                    <a:cubicBezTo>
                      <a:pt x="152" y="57"/>
                      <a:pt x="152" y="57"/>
                      <a:pt x="152" y="57"/>
                    </a:cubicBezTo>
                    <a:cubicBezTo>
                      <a:pt x="152" y="57"/>
                      <a:pt x="152" y="57"/>
                      <a:pt x="152" y="57"/>
                    </a:cubicBezTo>
                    <a:cubicBezTo>
                      <a:pt x="147" y="51"/>
                      <a:pt x="147" y="51"/>
                      <a:pt x="147" y="51"/>
                    </a:cubicBezTo>
                    <a:cubicBezTo>
                      <a:pt x="149" y="50"/>
                      <a:pt x="149" y="50"/>
                      <a:pt x="149" y="50"/>
                    </a:cubicBezTo>
                    <a:cubicBezTo>
                      <a:pt x="149" y="50"/>
                      <a:pt x="149" y="50"/>
                      <a:pt x="149" y="49"/>
                    </a:cubicBezTo>
                    <a:cubicBezTo>
                      <a:pt x="147" y="51"/>
                      <a:pt x="147" y="51"/>
                      <a:pt x="147" y="51"/>
                    </a:cubicBezTo>
                    <a:cubicBezTo>
                      <a:pt x="142" y="43"/>
                      <a:pt x="142" y="43"/>
                      <a:pt x="142" y="43"/>
                    </a:cubicBezTo>
                    <a:cubicBezTo>
                      <a:pt x="145" y="41"/>
                      <a:pt x="145" y="41"/>
                      <a:pt x="145" y="41"/>
                    </a:cubicBezTo>
                    <a:cubicBezTo>
                      <a:pt x="145" y="41"/>
                      <a:pt x="145" y="41"/>
                      <a:pt x="145" y="41"/>
                    </a:cubicBezTo>
                    <a:cubicBezTo>
                      <a:pt x="142" y="43"/>
                      <a:pt x="142" y="43"/>
                      <a:pt x="142" y="43"/>
                    </a:cubicBezTo>
                    <a:cubicBezTo>
                      <a:pt x="136" y="35"/>
                      <a:pt x="136" y="35"/>
                      <a:pt x="136" y="35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39" y="33"/>
                      <a:pt x="139" y="33"/>
                      <a:pt x="139" y="32"/>
                    </a:cubicBezTo>
                    <a:cubicBezTo>
                      <a:pt x="136" y="35"/>
                      <a:pt x="136" y="35"/>
                      <a:pt x="136" y="35"/>
                    </a:cubicBezTo>
                    <a:cubicBezTo>
                      <a:pt x="130" y="27"/>
                      <a:pt x="130" y="27"/>
                      <a:pt x="130" y="27"/>
                    </a:cubicBezTo>
                    <a:cubicBezTo>
                      <a:pt x="132" y="25"/>
                      <a:pt x="132" y="25"/>
                      <a:pt x="132" y="25"/>
                    </a:cubicBezTo>
                    <a:cubicBezTo>
                      <a:pt x="132" y="25"/>
                      <a:pt x="132" y="25"/>
                      <a:pt x="132" y="25"/>
                    </a:cubicBezTo>
                    <a:cubicBezTo>
                      <a:pt x="130" y="27"/>
                      <a:pt x="130" y="27"/>
                      <a:pt x="130" y="27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5" y="19"/>
                      <a:pt x="125" y="19"/>
                      <a:pt x="125" y="19"/>
                    </a:cubicBezTo>
                    <a:cubicBezTo>
                      <a:pt x="125" y="19"/>
                      <a:pt x="125" y="19"/>
                      <a:pt x="125" y="19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4" y="18"/>
                      <a:pt x="124" y="18"/>
                      <a:pt x="124" y="18"/>
                    </a:cubicBezTo>
                    <a:cubicBezTo>
                      <a:pt x="124" y="18"/>
                      <a:pt x="123" y="18"/>
                      <a:pt x="123" y="18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16" y="25"/>
                      <a:pt x="116" y="25"/>
                      <a:pt x="116" y="25"/>
                    </a:cubicBezTo>
                    <a:cubicBezTo>
                      <a:pt x="111" y="17"/>
                      <a:pt x="111" y="17"/>
                      <a:pt x="111" y="17"/>
                    </a:cubicBezTo>
                    <a:cubicBezTo>
                      <a:pt x="116" y="13"/>
                      <a:pt x="116" y="13"/>
                      <a:pt x="116" y="13"/>
                    </a:cubicBezTo>
                    <a:cubicBezTo>
                      <a:pt x="116" y="13"/>
                      <a:pt x="116" y="13"/>
                      <a:pt x="116" y="13"/>
                    </a:cubicBezTo>
                    <a:cubicBezTo>
                      <a:pt x="111" y="17"/>
                      <a:pt x="111" y="17"/>
                      <a:pt x="111" y="17"/>
                    </a:cubicBezTo>
                    <a:cubicBezTo>
                      <a:pt x="105" y="9"/>
                      <a:pt x="105" y="9"/>
                      <a:pt x="105" y="9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5" y="9"/>
                      <a:pt x="105" y="9"/>
                      <a:pt x="105" y="9"/>
                    </a:cubicBezTo>
                    <a:cubicBezTo>
                      <a:pt x="103" y="7"/>
                      <a:pt x="103" y="7"/>
                      <a:pt x="103" y="7"/>
                    </a:cubicBezTo>
                    <a:cubicBezTo>
                      <a:pt x="103" y="7"/>
                      <a:pt x="103" y="7"/>
                      <a:pt x="103" y="7"/>
                    </a:cubicBezTo>
                    <a:cubicBezTo>
                      <a:pt x="105" y="9"/>
                      <a:pt x="105" y="9"/>
                      <a:pt x="105" y="9"/>
                    </a:cubicBezTo>
                    <a:cubicBezTo>
                      <a:pt x="97" y="15"/>
                      <a:pt x="97" y="15"/>
                      <a:pt x="97" y="15"/>
                    </a:cubicBezTo>
                    <a:cubicBezTo>
                      <a:pt x="91" y="7"/>
                      <a:pt x="91" y="7"/>
                      <a:pt x="91" y="7"/>
                    </a:cubicBezTo>
                    <a:cubicBezTo>
                      <a:pt x="96" y="4"/>
                      <a:pt x="96" y="4"/>
                      <a:pt x="96" y="4"/>
                    </a:cubicBezTo>
                    <a:cubicBezTo>
                      <a:pt x="96" y="4"/>
                      <a:pt x="96" y="4"/>
                      <a:pt x="96" y="4"/>
                    </a:cubicBezTo>
                    <a:cubicBezTo>
                      <a:pt x="91" y="7"/>
                      <a:pt x="91" y="7"/>
                      <a:pt x="91" y="7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91" y="7"/>
                      <a:pt x="91" y="7"/>
                      <a:pt x="91" y="7"/>
                    </a:cubicBezTo>
                    <a:cubicBezTo>
                      <a:pt x="83" y="13"/>
                      <a:pt x="83" y="13"/>
                      <a:pt x="83" y="13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6" y="2"/>
                      <a:pt x="76" y="2"/>
                      <a:pt x="76" y="2"/>
                    </a:cubicBezTo>
                    <a:cubicBezTo>
                      <a:pt x="76" y="2"/>
                      <a:pt x="75" y="2"/>
                      <a:pt x="75" y="2"/>
                    </a:cubicBezTo>
                    <a:cubicBezTo>
                      <a:pt x="77" y="5"/>
                      <a:pt x="77" y="5"/>
                      <a:pt x="77" y="5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9" y="11"/>
                      <a:pt x="69" y="11"/>
                      <a:pt x="69" y="11"/>
                    </a:cubicBezTo>
                    <a:cubicBezTo>
                      <a:pt x="62" y="16"/>
                      <a:pt x="62" y="16"/>
                      <a:pt x="62" y="16"/>
                    </a:cubicBezTo>
                    <a:cubicBezTo>
                      <a:pt x="56" y="9"/>
                      <a:pt x="56" y="9"/>
                      <a:pt x="56" y="9"/>
                    </a:cubicBezTo>
                    <a:cubicBezTo>
                      <a:pt x="56" y="9"/>
                      <a:pt x="56" y="9"/>
                      <a:pt x="56" y="9"/>
                    </a:cubicBezTo>
                    <a:cubicBezTo>
                      <a:pt x="62" y="16"/>
                      <a:pt x="62" y="16"/>
                      <a:pt x="62" y="16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1" y="34"/>
                      <a:pt x="20" y="34"/>
                    </a:cubicBezTo>
                    <a:close/>
                    <a:moveTo>
                      <a:pt x="30" y="39"/>
                    </a:moveTo>
                    <a:cubicBezTo>
                      <a:pt x="36" y="47"/>
                      <a:pt x="36" y="47"/>
                      <a:pt x="36" y="47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2" y="45"/>
                      <a:pt x="22" y="45"/>
                      <a:pt x="22" y="45"/>
                    </a:cubicBezTo>
                    <a:lnTo>
                      <a:pt x="30" y="39"/>
                    </a:lnTo>
                    <a:close/>
                    <a:moveTo>
                      <a:pt x="49" y="231"/>
                    </a:moveTo>
                    <a:cubicBezTo>
                      <a:pt x="43" y="224"/>
                      <a:pt x="43" y="224"/>
                      <a:pt x="43" y="224"/>
                    </a:cubicBezTo>
                    <a:cubicBezTo>
                      <a:pt x="51" y="218"/>
                      <a:pt x="51" y="218"/>
                      <a:pt x="51" y="218"/>
                    </a:cubicBezTo>
                    <a:cubicBezTo>
                      <a:pt x="56" y="226"/>
                      <a:pt x="56" y="226"/>
                      <a:pt x="56" y="226"/>
                    </a:cubicBezTo>
                    <a:lnTo>
                      <a:pt x="49" y="231"/>
                    </a:lnTo>
                    <a:close/>
                    <a:moveTo>
                      <a:pt x="56" y="226"/>
                    </a:moveTo>
                    <a:cubicBezTo>
                      <a:pt x="62" y="234"/>
                      <a:pt x="62" y="234"/>
                      <a:pt x="62" y="234"/>
                    </a:cubicBezTo>
                    <a:cubicBezTo>
                      <a:pt x="54" y="239"/>
                      <a:pt x="54" y="239"/>
                      <a:pt x="54" y="239"/>
                    </a:cubicBezTo>
                    <a:cubicBezTo>
                      <a:pt x="49" y="232"/>
                      <a:pt x="49" y="232"/>
                      <a:pt x="49" y="232"/>
                    </a:cubicBezTo>
                    <a:lnTo>
                      <a:pt x="56" y="226"/>
                    </a:lnTo>
                    <a:close/>
                    <a:moveTo>
                      <a:pt x="51" y="218"/>
                    </a:moveTo>
                    <a:cubicBezTo>
                      <a:pt x="59" y="212"/>
                      <a:pt x="59" y="212"/>
                      <a:pt x="59" y="212"/>
                    </a:cubicBezTo>
                    <a:cubicBezTo>
                      <a:pt x="64" y="220"/>
                      <a:pt x="64" y="220"/>
                      <a:pt x="64" y="220"/>
                    </a:cubicBezTo>
                    <a:cubicBezTo>
                      <a:pt x="57" y="226"/>
                      <a:pt x="57" y="226"/>
                      <a:pt x="57" y="226"/>
                    </a:cubicBezTo>
                    <a:lnTo>
                      <a:pt x="51" y="218"/>
                    </a:lnTo>
                    <a:close/>
                    <a:moveTo>
                      <a:pt x="61" y="198"/>
                    </a:moveTo>
                    <a:cubicBezTo>
                      <a:pt x="69" y="193"/>
                      <a:pt x="69" y="193"/>
                      <a:pt x="69" y="193"/>
                    </a:cubicBezTo>
                    <a:cubicBezTo>
                      <a:pt x="74" y="201"/>
                      <a:pt x="74" y="201"/>
                      <a:pt x="74" y="201"/>
                    </a:cubicBezTo>
                    <a:cubicBezTo>
                      <a:pt x="67" y="206"/>
                      <a:pt x="67" y="206"/>
                      <a:pt x="67" y="206"/>
                    </a:cubicBezTo>
                    <a:lnTo>
                      <a:pt x="61" y="198"/>
                    </a:lnTo>
                    <a:close/>
                    <a:moveTo>
                      <a:pt x="66" y="206"/>
                    </a:moveTo>
                    <a:cubicBezTo>
                      <a:pt x="59" y="212"/>
                      <a:pt x="59" y="212"/>
                      <a:pt x="59" y="212"/>
                    </a:cubicBezTo>
                    <a:cubicBezTo>
                      <a:pt x="53" y="204"/>
                      <a:pt x="53" y="204"/>
                      <a:pt x="53" y="204"/>
                    </a:cubicBezTo>
                    <a:cubicBezTo>
                      <a:pt x="61" y="199"/>
                      <a:pt x="61" y="199"/>
                      <a:pt x="61" y="199"/>
                    </a:cubicBezTo>
                    <a:lnTo>
                      <a:pt x="66" y="206"/>
                    </a:lnTo>
                    <a:close/>
                    <a:moveTo>
                      <a:pt x="61" y="198"/>
                    </a:moveTo>
                    <a:cubicBezTo>
                      <a:pt x="55" y="190"/>
                      <a:pt x="55" y="190"/>
                      <a:pt x="55" y="190"/>
                    </a:cubicBezTo>
                    <a:cubicBezTo>
                      <a:pt x="63" y="185"/>
                      <a:pt x="63" y="185"/>
                      <a:pt x="63" y="185"/>
                    </a:cubicBezTo>
                    <a:cubicBezTo>
                      <a:pt x="69" y="193"/>
                      <a:pt x="69" y="193"/>
                      <a:pt x="69" y="193"/>
                    </a:cubicBezTo>
                    <a:lnTo>
                      <a:pt x="61" y="198"/>
                    </a:lnTo>
                    <a:close/>
                    <a:moveTo>
                      <a:pt x="67" y="157"/>
                    </a:moveTo>
                    <a:cubicBezTo>
                      <a:pt x="73" y="165"/>
                      <a:pt x="73" y="165"/>
                      <a:pt x="73" y="165"/>
                    </a:cubicBezTo>
                    <a:cubicBezTo>
                      <a:pt x="65" y="171"/>
                      <a:pt x="65" y="171"/>
                      <a:pt x="65" y="171"/>
                    </a:cubicBezTo>
                    <a:cubicBezTo>
                      <a:pt x="60" y="163"/>
                      <a:pt x="60" y="163"/>
                      <a:pt x="60" y="163"/>
                    </a:cubicBezTo>
                    <a:lnTo>
                      <a:pt x="67" y="157"/>
                    </a:lnTo>
                    <a:close/>
                    <a:moveTo>
                      <a:pt x="59" y="163"/>
                    </a:moveTo>
                    <a:cubicBezTo>
                      <a:pt x="54" y="155"/>
                      <a:pt x="54" y="155"/>
                      <a:pt x="54" y="155"/>
                    </a:cubicBezTo>
                    <a:cubicBezTo>
                      <a:pt x="62" y="150"/>
                      <a:pt x="62" y="150"/>
                      <a:pt x="62" y="150"/>
                    </a:cubicBezTo>
                    <a:cubicBezTo>
                      <a:pt x="67" y="157"/>
                      <a:pt x="67" y="157"/>
                      <a:pt x="67" y="157"/>
                    </a:cubicBezTo>
                    <a:lnTo>
                      <a:pt x="59" y="163"/>
                    </a:lnTo>
                    <a:close/>
                    <a:moveTo>
                      <a:pt x="67" y="157"/>
                    </a:moveTo>
                    <a:cubicBezTo>
                      <a:pt x="75" y="152"/>
                      <a:pt x="75" y="152"/>
                      <a:pt x="75" y="152"/>
                    </a:cubicBezTo>
                    <a:cubicBezTo>
                      <a:pt x="81" y="160"/>
                      <a:pt x="81" y="160"/>
                      <a:pt x="81" y="160"/>
                    </a:cubicBezTo>
                    <a:cubicBezTo>
                      <a:pt x="73" y="165"/>
                      <a:pt x="73" y="165"/>
                      <a:pt x="73" y="165"/>
                    </a:cubicBezTo>
                    <a:lnTo>
                      <a:pt x="67" y="157"/>
                    </a:lnTo>
                    <a:close/>
                    <a:moveTo>
                      <a:pt x="67" y="157"/>
                    </a:moveTo>
                    <a:cubicBezTo>
                      <a:pt x="62" y="149"/>
                      <a:pt x="62" y="149"/>
                      <a:pt x="62" y="149"/>
                    </a:cubicBezTo>
                    <a:cubicBezTo>
                      <a:pt x="69" y="144"/>
                      <a:pt x="69" y="144"/>
                      <a:pt x="69" y="144"/>
                    </a:cubicBezTo>
                    <a:cubicBezTo>
                      <a:pt x="75" y="152"/>
                      <a:pt x="75" y="152"/>
                      <a:pt x="75" y="152"/>
                    </a:cubicBezTo>
                    <a:lnTo>
                      <a:pt x="67" y="157"/>
                    </a:lnTo>
                    <a:close/>
                    <a:moveTo>
                      <a:pt x="74" y="116"/>
                    </a:moveTo>
                    <a:cubicBezTo>
                      <a:pt x="82" y="111"/>
                      <a:pt x="82" y="111"/>
                      <a:pt x="82" y="111"/>
                    </a:cubicBezTo>
                    <a:cubicBezTo>
                      <a:pt x="87" y="119"/>
                      <a:pt x="87" y="119"/>
                      <a:pt x="87" y="119"/>
                    </a:cubicBezTo>
                    <a:cubicBezTo>
                      <a:pt x="80" y="124"/>
                      <a:pt x="80" y="124"/>
                      <a:pt x="80" y="124"/>
                    </a:cubicBezTo>
                    <a:lnTo>
                      <a:pt x="74" y="116"/>
                    </a:lnTo>
                    <a:close/>
                    <a:moveTo>
                      <a:pt x="79" y="124"/>
                    </a:moveTo>
                    <a:cubicBezTo>
                      <a:pt x="72" y="130"/>
                      <a:pt x="72" y="130"/>
                      <a:pt x="72" y="130"/>
                    </a:cubicBezTo>
                    <a:cubicBezTo>
                      <a:pt x="66" y="122"/>
                      <a:pt x="66" y="122"/>
                      <a:pt x="66" y="122"/>
                    </a:cubicBezTo>
                    <a:cubicBezTo>
                      <a:pt x="74" y="116"/>
                      <a:pt x="74" y="116"/>
                      <a:pt x="74" y="116"/>
                    </a:cubicBezTo>
                    <a:lnTo>
                      <a:pt x="79" y="124"/>
                    </a:lnTo>
                    <a:close/>
                    <a:moveTo>
                      <a:pt x="74" y="116"/>
                    </a:moveTo>
                    <a:cubicBezTo>
                      <a:pt x="68" y="108"/>
                      <a:pt x="68" y="108"/>
                      <a:pt x="68" y="108"/>
                    </a:cubicBezTo>
                    <a:cubicBezTo>
                      <a:pt x="76" y="103"/>
                      <a:pt x="76" y="103"/>
                      <a:pt x="76" y="103"/>
                    </a:cubicBezTo>
                    <a:cubicBezTo>
                      <a:pt x="82" y="111"/>
                      <a:pt x="82" y="111"/>
                      <a:pt x="82" y="111"/>
                    </a:cubicBezTo>
                    <a:lnTo>
                      <a:pt x="74" y="116"/>
                    </a:lnTo>
                    <a:close/>
                    <a:moveTo>
                      <a:pt x="76" y="103"/>
                    </a:moveTo>
                    <a:cubicBezTo>
                      <a:pt x="84" y="97"/>
                      <a:pt x="84" y="97"/>
                      <a:pt x="84" y="97"/>
                    </a:cubicBezTo>
                    <a:cubicBezTo>
                      <a:pt x="90" y="105"/>
                      <a:pt x="90" y="105"/>
                      <a:pt x="90" y="105"/>
                    </a:cubicBezTo>
                    <a:cubicBezTo>
                      <a:pt x="82" y="110"/>
                      <a:pt x="82" y="110"/>
                      <a:pt x="82" y="110"/>
                    </a:cubicBezTo>
                    <a:lnTo>
                      <a:pt x="76" y="103"/>
                    </a:lnTo>
                    <a:close/>
                    <a:moveTo>
                      <a:pt x="76" y="103"/>
                    </a:moveTo>
                    <a:cubicBezTo>
                      <a:pt x="70" y="95"/>
                      <a:pt x="70" y="95"/>
                      <a:pt x="70" y="95"/>
                    </a:cubicBezTo>
                    <a:cubicBezTo>
                      <a:pt x="78" y="89"/>
                      <a:pt x="78" y="89"/>
                      <a:pt x="78" y="89"/>
                    </a:cubicBezTo>
                    <a:cubicBezTo>
                      <a:pt x="84" y="97"/>
                      <a:pt x="84" y="97"/>
                      <a:pt x="84" y="97"/>
                    </a:cubicBezTo>
                    <a:lnTo>
                      <a:pt x="76" y="103"/>
                    </a:lnTo>
                    <a:close/>
                    <a:moveTo>
                      <a:pt x="70" y="95"/>
                    </a:moveTo>
                    <a:cubicBezTo>
                      <a:pt x="65" y="87"/>
                      <a:pt x="65" y="87"/>
                      <a:pt x="65" y="87"/>
                    </a:cubicBezTo>
                    <a:cubicBezTo>
                      <a:pt x="72" y="81"/>
                      <a:pt x="72" y="81"/>
                      <a:pt x="72" y="81"/>
                    </a:cubicBezTo>
                    <a:cubicBezTo>
                      <a:pt x="78" y="89"/>
                      <a:pt x="78" y="89"/>
                      <a:pt x="78" y="89"/>
                    </a:cubicBezTo>
                    <a:lnTo>
                      <a:pt x="70" y="95"/>
                    </a:lnTo>
                    <a:close/>
                    <a:moveTo>
                      <a:pt x="78" y="89"/>
                    </a:moveTo>
                    <a:cubicBezTo>
                      <a:pt x="86" y="83"/>
                      <a:pt x="86" y="83"/>
                      <a:pt x="86" y="83"/>
                    </a:cubicBezTo>
                    <a:cubicBezTo>
                      <a:pt x="92" y="91"/>
                      <a:pt x="92" y="91"/>
                      <a:pt x="92" y="91"/>
                    </a:cubicBezTo>
                    <a:cubicBezTo>
                      <a:pt x="84" y="97"/>
                      <a:pt x="84" y="97"/>
                      <a:pt x="84" y="97"/>
                    </a:cubicBezTo>
                    <a:lnTo>
                      <a:pt x="78" y="89"/>
                    </a:lnTo>
                    <a:close/>
                    <a:moveTo>
                      <a:pt x="78" y="89"/>
                    </a:moveTo>
                    <a:cubicBezTo>
                      <a:pt x="73" y="81"/>
                      <a:pt x="73" y="81"/>
                      <a:pt x="73" y="81"/>
                    </a:cubicBezTo>
                    <a:cubicBezTo>
                      <a:pt x="80" y="75"/>
                      <a:pt x="80" y="75"/>
                      <a:pt x="80" y="75"/>
                    </a:cubicBezTo>
                    <a:cubicBezTo>
                      <a:pt x="86" y="83"/>
                      <a:pt x="86" y="83"/>
                      <a:pt x="86" y="83"/>
                    </a:cubicBezTo>
                    <a:lnTo>
                      <a:pt x="78" y="89"/>
                    </a:lnTo>
                    <a:close/>
                    <a:moveTo>
                      <a:pt x="72" y="81"/>
                    </a:moveTo>
                    <a:cubicBezTo>
                      <a:pt x="67" y="73"/>
                      <a:pt x="67" y="73"/>
                      <a:pt x="67" y="73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80" y="75"/>
                      <a:pt x="80" y="75"/>
                      <a:pt x="80" y="75"/>
                    </a:cubicBezTo>
                    <a:lnTo>
                      <a:pt x="72" y="81"/>
                    </a:lnTo>
                    <a:close/>
                    <a:moveTo>
                      <a:pt x="72" y="81"/>
                    </a:moveTo>
                    <a:cubicBezTo>
                      <a:pt x="65" y="87"/>
                      <a:pt x="65" y="87"/>
                      <a:pt x="65" y="87"/>
                    </a:cubicBezTo>
                    <a:cubicBezTo>
                      <a:pt x="59" y="79"/>
                      <a:pt x="59" y="79"/>
                      <a:pt x="59" y="79"/>
                    </a:cubicBezTo>
                    <a:cubicBezTo>
                      <a:pt x="67" y="73"/>
                      <a:pt x="67" y="73"/>
                      <a:pt x="67" y="73"/>
                    </a:cubicBezTo>
                    <a:lnTo>
                      <a:pt x="72" y="81"/>
                    </a:lnTo>
                    <a:close/>
                    <a:moveTo>
                      <a:pt x="64" y="87"/>
                    </a:moveTo>
                    <a:cubicBezTo>
                      <a:pt x="57" y="92"/>
                      <a:pt x="57" y="92"/>
                      <a:pt x="57" y="92"/>
                    </a:cubicBezTo>
                    <a:cubicBezTo>
                      <a:pt x="51" y="85"/>
                      <a:pt x="51" y="85"/>
                      <a:pt x="51" y="85"/>
                    </a:cubicBezTo>
                    <a:cubicBezTo>
                      <a:pt x="59" y="79"/>
                      <a:pt x="59" y="79"/>
                      <a:pt x="59" y="79"/>
                    </a:cubicBezTo>
                    <a:lnTo>
                      <a:pt x="64" y="87"/>
                    </a:lnTo>
                    <a:close/>
                    <a:moveTo>
                      <a:pt x="64" y="87"/>
                    </a:moveTo>
                    <a:cubicBezTo>
                      <a:pt x="70" y="95"/>
                      <a:pt x="70" y="95"/>
                      <a:pt x="70" y="95"/>
                    </a:cubicBezTo>
                    <a:cubicBezTo>
                      <a:pt x="62" y="100"/>
                      <a:pt x="62" y="100"/>
                      <a:pt x="62" y="100"/>
                    </a:cubicBezTo>
                    <a:cubicBezTo>
                      <a:pt x="57" y="93"/>
                      <a:pt x="57" y="93"/>
                      <a:pt x="57" y="93"/>
                    </a:cubicBezTo>
                    <a:lnTo>
                      <a:pt x="64" y="87"/>
                    </a:lnTo>
                    <a:close/>
                    <a:moveTo>
                      <a:pt x="70" y="95"/>
                    </a:moveTo>
                    <a:cubicBezTo>
                      <a:pt x="76" y="103"/>
                      <a:pt x="76" y="103"/>
                      <a:pt x="76" y="103"/>
                    </a:cubicBezTo>
                    <a:cubicBezTo>
                      <a:pt x="68" y="108"/>
                      <a:pt x="68" y="108"/>
                      <a:pt x="68" y="108"/>
                    </a:cubicBezTo>
                    <a:cubicBezTo>
                      <a:pt x="62" y="101"/>
                      <a:pt x="62" y="101"/>
                      <a:pt x="62" y="101"/>
                    </a:cubicBezTo>
                    <a:lnTo>
                      <a:pt x="70" y="95"/>
                    </a:lnTo>
                    <a:close/>
                    <a:moveTo>
                      <a:pt x="68" y="108"/>
                    </a:moveTo>
                    <a:cubicBezTo>
                      <a:pt x="60" y="114"/>
                      <a:pt x="60" y="114"/>
                      <a:pt x="60" y="114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62" y="101"/>
                      <a:pt x="62" y="101"/>
                      <a:pt x="62" y="101"/>
                    </a:cubicBezTo>
                    <a:lnTo>
                      <a:pt x="68" y="108"/>
                    </a:lnTo>
                    <a:close/>
                    <a:moveTo>
                      <a:pt x="68" y="109"/>
                    </a:moveTo>
                    <a:cubicBezTo>
                      <a:pt x="74" y="116"/>
                      <a:pt x="74" y="116"/>
                      <a:pt x="74" y="116"/>
                    </a:cubicBezTo>
                    <a:cubicBezTo>
                      <a:pt x="66" y="122"/>
                      <a:pt x="66" y="122"/>
                      <a:pt x="66" y="122"/>
                    </a:cubicBezTo>
                    <a:cubicBezTo>
                      <a:pt x="60" y="114"/>
                      <a:pt x="60" y="114"/>
                      <a:pt x="60" y="114"/>
                    </a:cubicBezTo>
                    <a:lnTo>
                      <a:pt x="68" y="109"/>
                    </a:lnTo>
                    <a:close/>
                    <a:moveTo>
                      <a:pt x="66" y="122"/>
                    </a:moveTo>
                    <a:cubicBezTo>
                      <a:pt x="58" y="128"/>
                      <a:pt x="58" y="128"/>
                      <a:pt x="58" y="128"/>
                    </a:cubicBezTo>
                    <a:cubicBezTo>
                      <a:pt x="52" y="120"/>
                      <a:pt x="52" y="120"/>
                      <a:pt x="52" y="120"/>
                    </a:cubicBezTo>
                    <a:cubicBezTo>
                      <a:pt x="60" y="114"/>
                      <a:pt x="60" y="114"/>
                      <a:pt x="60" y="114"/>
                    </a:cubicBezTo>
                    <a:lnTo>
                      <a:pt x="66" y="122"/>
                    </a:lnTo>
                    <a:close/>
                    <a:moveTo>
                      <a:pt x="66" y="122"/>
                    </a:moveTo>
                    <a:cubicBezTo>
                      <a:pt x="72" y="130"/>
                      <a:pt x="72" y="130"/>
                      <a:pt x="72" y="130"/>
                    </a:cubicBezTo>
                    <a:cubicBezTo>
                      <a:pt x="64" y="136"/>
                      <a:pt x="64" y="136"/>
                      <a:pt x="64" y="136"/>
                    </a:cubicBezTo>
                    <a:cubicBezTo>
                      <a:pt x="58" y="128"/>
                      <a:pt x="58" y="128"/>
                      <a:pt x="58" y="128"/>
                    </a:cubicBezTo>
                    <a:lnTo>
                      <a:pt x="66" y="122"/>
                    </a:lnTo>
                    <a:close/>
                    <a:moveTo>
                      <a:pt x="72" y="130"/>
                    </a:moveTo>
                    <a:cubicBezTo>
                      <a:pt x="77" y="138"/>
                      <a:pt x="77" y="138"/>
                      <a:pt x="77" y="138"/>
                    </a:cubicBezTo>
                    <a:cubicBezTo>
                      <a:pt x="70" y="144"/>
                      <a:pt x="70" y="144"/>
                      <a:pt x="70" y="144"/>
                    </a:cubicBezTo>
                    <a:cubicBezTo>
                      <a:pt x="64" y="136"/>
                      <a:pt x="64" y="136"/>
                      <a:pt x="64" y="136"/>
                    </a:cubicBezTo>
                    <a:lnTo>
                      <a:pt x="72" y="130"/>
                    </a:lnTo>
                    <a:close/>
                    <a:moveTo>
                      <a:pt x="64" y="136"/>
                    </a:moveTo>
                    <a:cubicBezTo>
                      <a:pt x="56" y="141"/>
                      <a:pt x="56" y="141"/>
                      <a:pt x="56" y="141"/>
                    </a:cubicBezTo>
                    <a:cubicBezTo>
                      <a:pt x="50" y="134"/>
                      <a:pt x="50" y="134"/>
                      <a:pt x="50" y="134"/>
                    </a:cubicBezTo>
                    <a:cubicBezTo>
                      <a:pt x="58" y="128"/>
                      <a:pt x="58" y="128"/>
                      <a:pt x="58" y="128"/>
                    </a:cubicBezTo>
                    <a:lnTo>
                      <a:pt x="64" y="136"/>
                    </a:lnTo>
                    <a:close/>
                    <a:moveTo>
                      <a:pt x="64" y="136"/>
                    </a:moveTo>
                    <a:cubicBezTo>
                      <a:pt x="69" y="144"/>
                      <a:pt x="69" y="144"/>
                      <a:pt x="69" y="144"/>
                    </a:cubicBezTo>
                    <a:cubicBezTo>
                      <a:pt x="62" y="149"/>
                      <a:pt x="62" y="149"/>
                      <a:pt x="62" y="149"/>
                    </a:cubicBezTo>
                    <a:cubicBezTo>
                      <a:pt x="56" y="142"/>
                      <a:pt x="56" y="142"/>
                      <a:pt x="56" y="142"/>
                    </a:cubicBezTo>
                    <a:lnTo>
                      <a:pt x="64" y="136"/>
                    </a:lnTo>
                    <a:close/>
                    <a:moveTo>
                      <a:pt x="70" y="144"/>
                    </a:moveTo>
                    <a:cubicBezTo>
                      <a:pt x="77" y="138"/>
                      <a:pt x="77" y="138"/>
                      <a:pt x="77" y="138"/>
                    </a:cubicBezTo>
                    <a:cubicBezTo>
                      <a:pt x="83" y="146"/>
                      <a:pt x="83" y="146"/>
                      <a:pt x="83" y="146"/>
                    </a:cubicBezTo>
                    <a:cubicBezTo>
                      <a:pt x="75" y="152"/>
                      <a:pt x="75" y="152"/>
                      <a:pt x="75" y="152"/>
                    </a:cubicBezTo>
                    <a:lnTo>
                      <a:pt x="70" y="144"/>
                    </a:lnTo>
                    <a:close/>
                    <a:moveTo>
                      <a:pt x="78" y="138"/>
                    </a:moveTo>
                    <a:cubicBezTo>
                      <a:pt x="85" y="132"/>
                      <a:pt x="85" y="132"/>
                      <a:pt x="85" y="132"/>
                    </a:cubicBezTo>
                    <a:cubicBezTo>
                      <a:pt x="91" y="140"/>
                      <a:pt x="91" y="140"/>
                      <a:pt x="91" y="140"/>
                    </a:cubicBezTo>
                    <a:cubicBezTo>
                      <a:pt x="83" y="146"/>
                      <a:pt x="83" y="146"/>
                      <a:pt x="83" y="146"/>
                    </a:cubicBezTo>
                    <a:lnTo>
                      <a:pt x="78" y="138"/>
                    </a:lnTo>
                    <a:close/>
                    <a:moveTo>
                      <a:pt x="77" y="138"/>
                    </a:moveTo>
                    <a:cubicBezTo>
                      <a:pt x="72" y="130"/>
                      <a:pt x="72" y="130"/>
                      <a:pt x="72" y="130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85" y="132"/>
                      <a:pt x="85" y="132"/>
                      <a:pt x="85" y="132"/>
                    </a:cubicBezTo>
                    <a:lnTo>
                      <a:pt x="77" y="138"/>
                    </a:lnTo>
                    <a:close/>
                    <a:moveTo>
                      <a:pt x="80" y="124"/>
                    </a:moveTo>
                    <a:cubicBezTo>
                      <a:pt x="88" y="119"/>
                      <a:pt x="88" y="119"/>
                      <a:pt x="88" y="119"/>
                    </a:cubicBezTo>
                    <a:cubicBezTo>
                      <a:pt x="93" y="126"/>
                      <a:pt x="93" y="126"/>
                      <a:pt x="93" y="126"/>
                    </a:cubicBezTo>
                    <a:cubicBezTo>
                      <a:pt x="85" y="132"/>
                      <a:pt x="85" y="132"/>
                      <a:pt x="85" y="132"/>
                    </a:cubicBezTo>
                    <a:lnTo>
                      <a:pt x="80" y="124"/>
                    </a:lnTo>
                    <a:close/>
                    <a:moveTo>
                      <a:pt x="88" y="119"/>
                    </a:moveTo>
                    <a:cubicBezTo>
                      <a:pt x="95" y="113"/>
                      <a:pt x="95" y="113"/>
                      <a:pt x="95" y="113"/>
                    </a:cubicBezTo>
                    <a:cubicBezTo>
                      <a:pt x="101" y="121"/>
                      <a:pt x="101" y="121"/>
                      <a:pt x="101" y="121"/>
                    </a:cubicBezTo>
                    <a:cubicBezTo>
                      <a:pt x="93" y="126"/>
                      <a:pt x="93" y="126"/>
                      <a:pt x="93" y="126"/>
                    </a:cubicBezTo>
                    <a:lnTo>
                      <a:pt x="88" y="119"/>
                    </a:lnTo>
                    <a:close/>
                    <a:moveTo>
                      <a:pt x="88" y="118"/>
                    </a:moveTo>
                    <a:cubicBezTo>
                      <a:pt x="82" y="111"/>
                      <a:pt x="82" y="111"/>
                      <a:pt x="82" y="111"/>
                    </a:cubicBezTo>
                    <a:cubicBezTo>
                      <a:pt x="90" y="105"/>
                      <a:pt x="90" y="105"/>
                      <a:pt x="90" y="105"/>
                    </a:cubicBezTo>
                    <a:cubicBezTo>
                      <a:pt x="95" y="113"/>
                      <a:pt x="95" y="113"/>
                      <a:pt x="95" y="113"/>
                    </a:cubicBezTo>
                    <a:lnTo>
                      <a:pt x="88" y="118"/>
                    </a:lnTo>
                    <a:close/>
                    <a:moveTo>
                      <a:pt x="90" y="105"/>
                    </a:moveTo>
                    <a:cubicBezTo>
                      <a:pt x="98" y="99"/>
                      <a:pt x="98" y="99"/>
                      <a:pt x="98" y="99"/>
                    </a:cubicBezTo>
                    <a:cubicBezTo>
                      <a:pt x="103" y="107"/>
                      <a:pt x="103" y="107"/>
                      <a:pt x="103" y="107"/>
                    </a:cubicBezTo>
                    <a:cubicBezTo>
                      <a:pt x="95" y="113"/>
                      <a:pt x="95" y="113"/>
                      <a:pt x="95" y="113"/>
                    </a:cubicBezTo>
                    <a:lnTo>
                      <a:pt x="90" y="105"/>
                    </a:lnTo>
                    <a:close/>
                    <a:moveTo>
                      <a:pt x="90" y="105"/>
                    </a:moveTo>
                    <a:cubicBezTo>
                      <a:pt x="84" y="97"/>
                      <a:pt x="84" y="97"/>
                      <a:pt x="84" y="97"/>
                    </a:cubicBezTo>
                    <a:cubicBezTo>
                      <a:pt x="92" y="91"/>
                      <a:pt x="92" y="91"/>
                      <a:pt x="92" y="91"/>
                    </a:cubicBezTo>
                    <a:cubicBezTo>
                      <a:pt x="97" y="99"/>
                      <a:pt x="97" y="99"/>
                      <a:pt x="97" y="99"/>
                    </a:cubicBezTo>
                    <a:lnTo>
                      <a:pt x="90" y="105"/>
                    </a:lnTo>
                    <a:close/>
                    <a:moveTo>
                      <a:pt x="92" y="91"/>
                    </a:moveTo>
                    <a:cubicBezTo>
                      <a:pt x="100" y="86"/>
                      <a:pt x="100" y="86"/>
                      <a:pt x="100" y="86"/>
                    </a:cubicBezTo>
                    <a:cubicBezTo>
                      <a:pt x="105" y="93"/>
                      <a:pt x="105" y="93"/>
                      <a:pt x="105" y="93"/>
                    </a:cubicBezTo>
                    <a:cubicBezTo>
                      <a:pt x="98" y="99"/>
                      <a:pt x="98" y="99"/>
                      <a:pt x="98" y="99"/>
                    </a:cubicBezTo>
                    <a:lnTo>
                      <a:pt x="92" y="91"/>
                    </a:lnTo>
                    <a:close/>
                    <a:moveTo>
                      <a:pt x="92" y="91"/>
                    </a:moveTo>
                    <a:cubicBezTo>
                      <a:pt x="86" y="83"/>
                      <a:pt x="86" y="83"/>
                      <a:pt x="86" y="83"/>
                    </a:cubicBezTo>
                    <a:cubicBezTo>
                      <a:pt x="94" y="78"/>
                      <a:pt x="94" y="78"/>
                      <a:pt x="94" y="78"/>
                    </a:cubicBezTo>
                    <a:cubicBezTo>
                      <a:pt x="100" y="85"/>
                      <a:pt x="100" y="85"/>
                      <a:pt x="100" y="85"/>
                    </a:cubicBezTo>
                    <a:lnTo>
                      <a:pt x="92" y="91"/>
                    </a:lnTo>
                    <a:close/>
                    <a:moveTo>
                      <a:pt x="86" y="83"/>
                    </a:moveTo>
                    <a:cubicBezTo>
                      <a:pt x="80" y="75"/>
                      <a:pt x="80" y="75"/>
                      <a:pt x="80" y="75"/>
                    </a:cubicBezTo>
                    <a:cubicBezTo>
                      <a:pt x="88" y="70"/>
                      <a:pt x="88" y="70"/>
                      <a:pt x="88" y="70"/>
                    </a:cubicBezTo>
                    <a:cubicBezTo>
                      <a:pt x="94" y="77"/>
                      <a:pt x="94" y="77"/>
                      <a:pt x="94" y="77"/>
                    </a:cubicBezTo>
                    <a:lnTo>
                      <a:pt x="86" y="83"/>
                    </a:lnTo>
                    <a:close/>
                    <a:moveTo>
                      <a:pt x="88" y="70"/>
                    </a:moveTo>
                    <a:cubicBezTo>
                      <a:pt x="96" y="64"/>
                      <a:pt x="96" y="64"/>
                      <a:pt x="96" y="64"/>
                    </a:cubicBezTo>
                    <a:cubicBezTo>
                      <a:pt x="102" y="72"/>
                      <a:pt x="102" y="72"/>
                      <a:pt x="102" y="72"/>
                    </a:cubicBezTo>
                    <a:cubicBezTo>
                      <a:pt x="94" y="77"/>
                      <a:pt x="94" y="77"/>
                      <a:pt x="94" y="77"/>
                    </a:cubicBezTo>
                    <a:lnTo>
                      <a:pt x="88" y="70"/>
                    </a:lnTo>
                    <a:close/>
                    <a:moveTo>
                      <a:pt x="88" y="69"/>
                    </a:moveTo>
                    <a:cubicBezTo>
                      <a:pt x="83" y="62"/>
                      <a:pt x="83" y="62"/>
                      <a:pt x="83" y="62"/>
                    </a:cubicBezTo>
                    <a:cubicBezTo>
                      <a:pt x="90" y="56"/>
                      <a:pt x="90" y="56"/>
                      <a:pt x="90" y="56"/>
                    </a:cubicBezTo>
                    <a:cubicBezTo>
                      <a:pt x="96" y="64"/>
                      <a:pt x="96" y="64"/>
                      <a:pt x="96" y="64"/>
                    </a:cubicBezTo>
                    <a:lnTo>
                      <a:pt x="88" y="69"/>
                    </a:lnTo>
                    <a:close/>
                    <a:moveTo>
                      <a:pt x="88" y="70"/>
                    </a:moveTo>
                    <a:cubicBezTo>
                      <a:pt x="80" y="75"/>
                      <a:pt x="80" y="75"/>
                      <a:pt x="80" y="75"/>
                    </a:cubicBezTo>
                    <a:cubicBezTo>
                      <a:pt x="75" y="67"/>
                      <a:pt x="75" y="67"/>
                      <a:pt x="75" y="67"/>
                    </a:cubicBezTo>
                    <a:cubicBezTo>
                      <a:pt x="82" y="62"/>
                      <a:pt x="82" y="62"/>
                      <a:pt x="82" y="62"/>
                    </a:cubicBezTo>
                    <a:lnTo>
                      <a:pt x="88" y="70"/>
                    </a:lnTo>
                    <a:close/>
                    <a:moveTo>
                      <a:pt x="75" y="67"/>
                    </a:moveTo>
                    <a:cubicBezTo>
                      <a:pt x="69" y="60"/>
                      <a:pt x="69" y="60"/>
                      <a:pt x="69" y="60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82" y="62"/>
                      <a:pt x="82" y="62"/>
                      <a:pt x="82" y="62"/>
                    </a:cubicBezTo>
                    <a:lnTo>
                      <a:pt x="75" y="67"/>
                    </a:lnTo>
                    <a:close/>
                    <a:moveTo>
                      <a:pt x="74" y="67"/>
                    </a:moveTo>
                    <a:cubicBezTo>
                      <a:pt x="67" y="73"/>
                      <a:pt x="67" y="73"/>
                      <a:pt x="67" y="73"/>
                    </a:cubicBezTo>
                    <a:cubicBezTo>
                      <a:pt x="61" y="65"/>
                      <a:pt x="61" y="65"/>
                      <a:pt x="61" y="65"/>
                    </a:cubicBezTo>
                    <a:cubicBezTo>
                      <a:pt x="69" y="60"/>
                      <a:pt x="69" y="60"/>
                      <a:pt x="69" y="60"/>
                    </a:cubicBezTo>
                    <a:lnTo>
                      <a:pt x="74" y="67"/>
                    </a:lnTo>
                    <a:close/>
                    <a:moveTo>
                      <a:pt x="67" y="73"/>
                    </a:moveTo>
                    <a:cubicBezTo>
                      <a:pt x="59" y="79"/>
                      <a:pt x="59" y="79"/>
                      <a:pt x="59" y="79"/>
                    </a:cubicBezTo>
                    <a:cubicBezTo>
                      <a:pt x="53" y="71"/>
                      <a:pt x="53" y="71"/>
                      <a:pt x="53" y="71"/>
                    </a:cubicBezTo>
                    <a:cubicBezTo>
                      <a:pt x="61" y="65"/>
                      <a:pt x="61" y="65"/>
                      <a:pt x="61" y="65"/>
                    </a:cubicBezTo>
                    <a:lnTo>
                      <a:pt x="67" y="73"/>
                    </a:lnTo>
                    <a:close/>
                    <a:moveTo>
                      <a:pt x="59" y="79"/>
                    </a:moveTo>
                    <a:cubicBezTo>
                      <a:pt x="51" y="85"/>
                      <a:pt x="51" y="85"/>
                      <a:pt x="51" y="85"/>
                    </a:cubicBezTo>
                    <a:cubicBezTo>
                      <a:pt x="45" y="77"/>
                      <a:pt x="45" y="77"/>
                      <a:pt x="45" y="77"/>
                    </a:cubicBezTo>
                    <a:cubicBezTo>
                      <a:pt x="53" y="71"/>
                      <a:pt x="53" y="71"/>
                      <a:pt x="53" y="71"/>
                    </a:cubicBezTo>
                    <a:lnTo>
                      <a:pt x="59" y="79"/>
                    </a:lnTo>
                    <a:close/>
                    <a:moveTo>
                      <a:pt x="51" y="85"/>
                    </a:moveTo>
                    <a:cubicBezTo>
                      <a:pt x="43" y="90"/>
                      <a:pt x="43" y="90"/>
                      <a:pt x="43" y="90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45" y="77"/>
                      <a:pt x="45" y="77"/>
                      <a:pt x="45" y="77"/>
                    </a:cubicBezTo>
                    <a:lnTo>
                      <a:pt x="51" y="85"/>
                    </a:lnTo>
                    <a:close/>
                    <a:moveTo>
                      <a:pt x="51" y="85"/>
                    </a:moveTo>
                    <a:cubicBezTo>
                      <a:pt x="56" y="93"/>
                      <a:pt x="56" y="93"/>
                      <a:pt x="56" y="93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43" y="90"/>
                      <a:pt x="43" y="90"/>
                      <a:pt x="43" y="90"/>
                    </a:cubicBezTo>
                    <a:lnTo>
                      <a:pt x="51" y="85"/>
                    </a:lnTo>
                    <a:close/>
                    <a:moveTo>
                      <a:pt x="57" y="93"/>
                    </a:moveTo>
                    <a:cubicBezTo>
                      <a:pt x="62" y="101"/>
                      <a:pt x="62" y="101"/>
                      <a:pt x="62" y="101"/>
                    </a:cubicBezTo>
                    <a:cubicBezTo>
                      <a:pt x="54" y="106"/>
                      <a:pt x="54" y="106"/>
                      <a:pt x="54" y="106"/>
                    </a:cubicBezTo>
                    <a:cubicBezTo>
                      <a:pt x="49" y="98"/>
                      <a:pt x="49" y="98"/>
                      <a:pt x="49" y="98"/>
                    </a:cubicBezTo>
                    <a:lnTo>
                      <a:pt x="57" y="93"/>
                    </a:lnTo>
                    <a:close/>
                    <a:moveTo>
                      <a:pt x="54" y="106"/>
                    </a:moveTo>
                    <a:cubicBezTo>
                      <a:pt x="47" y="112"/>
                      <a:pt x="47" y="112"/>
                      <a:pt x="47" y="112"/>
                    </a:cubicBezTo>
                    <a:cubicBezTo>
                      <a:pt x="41" y="104"/>
                      <a:pt x="41" y="104"/>
                      <a:pt x="41" y="104"/>
                    </a:cubicBezTo>
                    <a:cubicBezTo>
                      <a:pt x="49" y="98"/>
                      <a:pt x="49" y="98"/>
                      <a:pt x="49" y="98"/>
                    </a:cubicBezTo>
                    <a:lnTo>
                      <a:pt x="54" y="106"/>
                    </a:lnTo>
                    <a:close/>
                    <a:moveTo>
                      <a:pt x="54" y="106"/>
                    </a:moveTo>
                    <a:cubicBezTo>
                      <a:pt x="60" y="114"/>
                      <a:pt x="60" y="114"/>
                      <a:pt x="60" y="114"/>
                    </a:cubicBezTo>
                    <a:cubicBezTo>
                      <a:pt x="52" y="120"/>
                      <a:pt x="52" y="120"/>
                      <a:pt x="52" y="120"/>
                    </a:cubicBezTo>
                    <a:cubicBezTo>
                      <a:pt x="47" y="112"/>
                      <a:pt x="47" y="112"/>
                      <a:pt x="47" y="112"/>
                    </a:cubicBezTo>
                    <a:lnTo>
                      <a:pt x="54" y="106"/>
                    </a:lnTo>
                    <a:close/>
                    <a:moveTo>
                      <a:pt x="52" y="120"/>
                    </a:moveTo>
                    <a:cubicBezTo>
                      <a:pt x="44" y="126"/>
                      <a:pt x="44" y="126"/>
                      <a:pt x="44" y="126"/>
                    </a:cubicBezTo>
                    <a:cubicBezTo>
                      <a:pt x="39" y="118"/>
                      <a:pt x="39" y="118"/>
                      <a:pt x="39" y="118"/>
                    </a:cubicBezTo>
                    <a:cubicBezTo>
                      <a:pt x="46" y="112"/>
                      <a:pt x="46" y="112"/>
                      <a:pt x="46" y="112"/>
                    </a:cubicBezTo>
                    <a:lnTo>
                      <a:pt x="52" y="120"/>
                    </a:lnTo>
                    <a:close/>
                    <a:moveTo>
                      <a:pt x="52" y="120"/>
                    </a:moveTo>
                    <a:cubicBezTo>
                      <a:pt x="58" y="128"/>
                      <a:pt x="58" y="128"/>
                      <a:pt x="58" y="128"/>
                    </a:cubicBezTo>
                    <a:cubicBezTo>
                      <a:pt x="50" y="133"/>
                      <a:pt x="50" y="133"/>
                      <a:pt x="50" y="133"/>
                    </a:cubicBezTo>
                    <a:cubicBezTo>
                      <a:pt x="44" y="126"/>
                      <a:pt x="44" y="126"/>
                      <a:pt x="44" y="126"/>
                    </a:cubicBezTo>
                    <a:lnTo>
                      <a:pt x="52" y="120"/>
                    </a:lnTo>
                    <a:close/>
                    <a:moveTo>
                      <a:pt x="50" y="134"/>
                    </a:moveTo>
                    <a:cubicBezTo>
                      <a:pt x="42" y="139"/>
                      <a:pt x="42" y="139"/>
                      <a:pt x="42" y="139"/>
                    </a:cubicBezTo>
                    <a:cubicBezTo>
                      <a:pt x="37" y="131"/>
                      <a:pt x="37" y="131"/>
                      <a:pt x="37" y="131"/>
                    </a:cubicBezTo>
                    <a:cubicBezTo>
                      <a:pt x="44" y="126"/>
                      <a:pt x="44" y="126"/>
                      <a:pt x="44" y="126"/>
                    </a:cubicBezTo>
                    <a:lnTo>
                      <a:pt x="50" y="134"/>
                    </a:lnTo>
                    <a:close/>
                    <a:moveTo>
                      <a:pt x="50" y="134"/>
                    </a:moveTo>
                    <a:cubicBezTo>
                      <a:pt x="56" y="142"/>
                      <a:pt x="56" y="142"/>
                      <a:pt x="56" y="142"/>
                    </a:cubicBezTo>
                    <a:cubicBezTo>
                      <a:pt x="48" y="147"/>
                      <a:pt x="48" y="147"/>
                      <a:pt x="48" y="147"/>
                    </a:cubicBezTo>
                    <a:cubicBezTo>
                      <a:pt x="42" y="139"/>
                      <a:pt x="42" y="139"/>
                      <a:pt x="42" y="139"/>
                    </a:cubicBezTo>
                    <a:lnTo>
                      <a:pt x="50" y="134"/>
                    </a:lnTo>
                    <a:close/>
                    <a:moveTo>
                      <a:pt x="56" y="142"/>
                    </a:moveTo>
                    <a:cubicBezTo>
                      <a:pt x="61" y="149"/>
                      <a:pt x="61" y="149"/>
                      <a:pt x="61" y="149"/>
                    </a:cubicBezTo>
                    <a:cubicBezTo>
                      <a:pt x="54" y="155"/>
                      <a:pt x="54" y="155"/>
                      <a:pt x="54" y="155"/>
                    </a:cubicBezTo>
                    <a:cubicBezTo>
                      <a:pt x="48" y="147"/>
                      <a:pt x="48" y="147"/>
                      <a:pt x="48" y="147"/>
                    </a:cubicBezTo>
                    <a:lnTo>
                      <a:pt x="56" y="142"/>
                    </a:lnTo>
                    <a:close/>
                    <a:moveTo>
                      <a:pt x="54" y="155"/>
                    </a:moveTo>
                    <a:cubicBezTo>
                      <a:pt x="46" y="161"/>
                      <a:pt x="46" y="161"/>
                      <a:pt x="46" y="161"/>
                    </a:cubicBezTo>
                    <a:cubicBezTo>
                      <a:pt x="40" y="153"/>
                      <a:pt x="40" y="153"/>
                      <a:pt x="40" y="153"/>
                    </a:cubicBezTo>
                    <a:cubicBezTo>
                      <a:pt x="48" y="147"/>
                      <a:pt x="48" y="147"/>
                      <a:pt x="48" y="147"/>
                    </a:cubicBezTo>
                    <a:lnTo>
                      <a:pt x="54" y="155"/>
                    </a:lnTo>
                    <a:close/>
                    <a:moveTo>
                      <a:pt x="54" y="155"/>
                    </a:moveTo>
                    <a:cubicBezTo>
                      <a:pt x="59" y="163"/>
                      <a:pt x="59" y="163"/>
                      <a:pt x="59" y="163"/>
                    </a:cubicBezTo>
                    <a:cubicBezTo>
                      <a:pt x="52" y="169"/>
                      <a:pt x="52" y="169"/>
                      <a:pt x="52" y="169"/>
                    </a:cubicBezTo>
                    <a:cubicBezTo>
                      <a:pt x="46" y="161"/>
                      <a:pt x="46" y="161"/>
                      <a:pt x="46" y="161"/>
                    </a:cubicBezTo>
                    <a:lnTo>
                      <a:pt x="54" y="155"/>
                    </a:lnTo>
                    <a:close/>
                    <a:moveTo>
                      <a:pt x="59" y="163"/>
                    </a:moveTo>
                    <a:cubicBezTo>
                      <a:pt x="65" y="171"/>
                      <a:pt x="65" y="171"/>
                      <a:pt x="65" y="171"/>
                    </a:cubicBezTo>
                    <a:cubicBezTo>
                      <a:pt x="57" y="177"/>
                      <a:pt x="57" y="177"/>
                      <a:pt x="57" y="177"/>
                    </a:cubicBezTo>
                    <a:cubicBezTo>
                      <a:pt x="52" y="169"/>
                      <a:pt x="52" y="169"/>
                      <a:pt x="52" y="169"/>
                    </a:cubicBezTo>
                    <a:lnTo>
                      <a:pt x="59" y="163"/>
                    </a:lnTo>
                    <a:close/>
                    <a:moveTo>
                      <a:pt x="65" y="171"/>
                    </a:moveTo>
                    <a:cubicBezTo>
                      <a:pt x="71" y="179"/>
                      <a:pt x="71" y="179"/>
                      <a:pt x="71" y="179"/>
                    </a:cubicBezTo>
                    <a:cubicBezTo>
                      <a:pt x="63" y="185"/>
                      <a:pt x="63" y="185"/>
                      <a:pt x="63" y="185"/>
                    </a:cubicBezTo>
                    <a:cubicBezTo>
                      <a:pt x="57" y="177"/>
                      <a:pt x="57" y="177"/>
                      <a:pt x="57" y="177"/>
                    </a:cubicBezTo>
                    <a:lnTo>
                      <a:pt x="65" y="171"/>
                    </a:lnTo>
                    <a:close/>
                    <a:moveTo>
                      <a:pt x="57" y="177"/>
                    </a:moveTo>
                    <a:cubicBezTo>
                      <a:pt x="49" y="182"/>
                      <a:pt x="49" y="182"/>
                      <a:pt x="49" y="182"/>
                    </a:cubicBezTo>
                    <a:cubicBezTo>
                      <a:pt x="44" y="175"/>
                      <a:pt x="44" y="175"/>
                      <a:pt x="44" y="175"/>
                    </a:cubicBezTo>
                    <a:cubicBezTo>
                      <a:pt x="51" y="169"/>
                      <a:pt x="51" y="169"/>
                      <a:pt x="51" y="169"/>
                    </a:cubicBezTo>
                    <a:lnTo>
                      <a:pt x="57" y="177"/>
                    </a:lnTo>
                    <a:close/>
                    <a:moveTo>
                      <a:pt x="57" y="177"/>
                    </a:moveTo>
                    <a:cubicBezTo>
                      <a:pt x="63" y="185"/>
                      <a:pt x="63" y="185"/>
                      <a:pt x="63" y="185"/>
                    </a:cubicBezTo>
                    <a:cubicBezTo>
                      <a:pt x="55" y="190"/>
                      <a:pt x="55" y="190"/>
                      <a:pt x="55" y="190"/>
                    </a:cubicBezTo>
                    <a:cubicBezTo>
                      <a:pt x="49" y="183"/>
                      <a:pt x="49" y="183"/>
                      <a:pt x="49" y="183"/>
                    </a:cubicBezTo>
                    <a:lnTo>
                      <a:pt x="57" y="177"/>
                    </a:lnTo>
                    <a:close/>
                    <a:moveTo>
                      <a:pt x="63" y="185"/>
                    </a:moveTo>
                    <a:cubicBezTo>
                      <a:pt x="71" y="179"/>
                      <a:pt x="71" y="179"/>
                      <a:pt x="71" y="179"/>
                    </a:cubicBezTo>
                    <a:cubicBezTo>
                      <a:pt x="77" y="187"/>
                      <a:pt x="77" y="187"/>
                      <a:pt x="77" y="187"/>
                    </a:cubicBezTo>
                    <a:cubicBezTo>
                      <a:pt x="69" y="193"/>
                      <a:pt x="69" y="193"/>
                      <a:pt x="69" y="193"/>
                    </a:cubicBezTo>
                    <a:lnTo>
                      <a:pt x="63" y="185"/>
                    </a:lnTo>
                    <a:close/>
                    <a:moveTo>
                      <a:pt x="71" y="179"/>
                    </a:moveTo>
                    <a:cubicBezTo>
                      <a:pt x="79" y="173"/>
                      <a:pt x="79" y="173"/>
                      <a:pt x="79" y="173"/>
                    </a:cubicBezTo>
                    <a:cubicBezTo>
                      <a:pt x="84" y="181"/>
                      <a:pt x="84" y="181"/>
                      <a:pt x="84" y="181"/>
                    </a:cubicBezTo>
                    <a:cubicBezTo>
                      <a:pt x="77" y="187"/>
                      <a:pt x="77" y="187"/>
                      <a:pt x="77" y="187"/>
                    </a:cubicBezTo>
                    <a:lnTo>
                      <a:pt x="71" y="179"/>
                    </a:lnTo>
                    <a:close/>
                    <a:moveTo>
                      <a:pt x="71" y="179"/>
                    </a:moveTo>
                    <a:cubicBezTo>
                      <a:pt x="65" y="171"/>
                      <a:pt x="65" y="171"/>
                      <a:pt x="65" y="171"/>
                    </a:cubicBezTo>
                    <a:cubicBezTo>
                      <a:pt x="73" y="165"/>
                      <a:pt x="73" y="165"/>
                      <a:pt x="73" y="165"/>
                    </a:cubicBezTo>
                    <a:cubicBezTo>
                      <a:pt x="79" y="173"/>
                      <a:pt x="79" y="173"/>
                      <a:pt x="79" y="173"/>
                    </a:cubicBezTo>
                    <a:lnTo>
                      <a:pt x="71" y="179"/>
                    </a:lnTo>
                    <a:close/>
                    <a:moveTo>
                      <a:pt x="73" y="165"/>
                    </a:moveTo>
                    <a:cubicBezTo>
                      <a:pt x="81" y="160"/>
                      <a:pt x="81" y="160"/>
                      <a:pt x="81" y="160"/>
                    </a:cubicBezTo>
                    <a:cubicBezTo>
                      <a:pt x="87" y="167"/>
                      <a:pt x="87" y="167"/>
                      <a:pt x="87" y="167"/>
                    </a:cubicBezTo>
                    <a:cubicBezTo>
                      <a:pt x="79" y="173"/>
                      <a:pt x="79" y="173"/>
                      <a:pt x="79" y="173"/>
                    </a:cubicBezTo>
                    <a:lnTo>
                      <a:pt x="73" y="165"/>
                    </a:lnTo>
                    <a:close/>
                    <a:moveTo>
                      <a:pt x="81" y="160"/>
                    </a:moveTo>
                    <a:cubicBezTo>
                      <a:pt x="89" y="154"/>
                      <a:pt x="89" y="154"/>
                      <a:pt x="89" y="154"/>
                    </a:cubicBezTo>
                    <a:cubicBezTo>
                      <a:pt x="95" y="162"/>
                      <a:pt x="95" y="162"/>
                      <a:pt x="95" y="162"/>
                    </a:cubicBezTo>
                    <a:cubicBezTo>
                      <a:pt x="87" y="167"/>
                      <a:pt x="87" y="167"/>
                      <a:pt x="87" y="167"/>
                    </a:cubicBezTo>
                    <a:lnTo>
                      <a:pt x="81" y="160"/>
                    </a:lnTo>
                    <a:close/>
                    <a:moveTo>
                      <a:pt x="81" y="159"/>
                    </a:moveTo>
                    <a:cubicBezTo>
                      <a:pt x="75" y="152"/>
                      <a:pt x="75" y="152"/>
                      <a:pt x="75" y="152"/>
                    </a:cubicBezTo>
                    <a:cubicBezTo>
                      <a:pt x="83" y="146"/>
                      <a:pt x="83" y="146"/>
                      <a:pt x="83" y="146"/>
                    </a:cubicBezTo>
                    <a:cubicBezTo>
                      <a:pt x="89" y="154"/>
                      <a:pt x="89" y="154"/>
                      <a:pt x="89" y="154"/>
                    </a:cubicBezTo>
                    <a:lnTo>
                      <a:pt x="81" y="159"/>
                    </a:lnTo>
                    <a:close/>
                    <a:moveTo>
                      <a:pt x="83" y="146"/>
                    </a:moveTo>
                    <a:cubicBezTo>
                      <a:pt x="91" y="140"/>
                      <a:pt x="91" y="140"/>
                      <a:pt x="91" y="140"/>
                    </a:cubicBezTo>
                    <a:cubicBezTo>
                      <a:pt x="97" y="148"/>
                      <a:pt x="97" y="148"/>
                      <a:pt x="97" y="148"/>
                    </a:cubicBezTo>
                    <a:cubicBezTo>
                      <a:pt x="89" y="154"/>
                      <a:pt x="89" y="154"/>
                      <a:pt x="89" y="154"/>
                    </a:cubicBezTo>
                    <a:lnTo>
                      <a:pt x="83" y="146"/>
                    </a:lnTo>
                    <a:close/>
                    <a:moveTo>
                      <a:pt x="91" y="140"/>
                    </a:moveTo>
                    <a:cubicBezTo>
                      <a:pt x="99" y="134"/>
                      <a:pt x="99" y="134"/>
                      <a:pt x="99" y="134"/>
                    </a:cubicBezTo>
                    <a:cubicBezTo>
                      <a:pt x="105" y="142"/>
                      <a:pt x="105" y="142"/>
                      <a:pt x="105" y="142"/>
                    </a:cubicBezTo>
                    <a:cubicBezTo>
                      <a:pt x="97" y="148"/>
                      <a:pt x="97" y="148"/>
                      <a:pt x="97" y="148"/>
                    </a:cubicBezTo>
                    <a:lnTo>
                      <a:pt x="91" y="140"/>
                    </a:lnTo>
                    <a:close/>
                    <a:moveTo>
                      <a:pt x="91" y="140"/>
                    </a:moveTo>
                    <a:cubicBezTo>
                      <a:pt x="85" y="132"/>
                      <a:pt x="85" y="132"/>
                      <a:pt x="85" y="132"/>
                    </a:cubicBezTo>
                    <a:cubicBezTo>
                      <a:pt x="93" y="127"/>
                      <a:pt x="93" y="127"/>
                      <a:pt x="93" y="127"/>
                    </a:cubicBezTo>
                    <a:cubicBezTo>
                      <a:pt x="99" y="134"/>
                      <a:pt x="99" y="134"/>
                      <a:pt x="99" y="134"/>
                    </a:cubicBezTo>
                    <a:lnTo>
                      <a:pt x="91" y="140"/>
                    </a:lnTo>
                    <a:close/>
                    <a:moveTo>
                      <a:pt x="93" y="126"/>
                    </a:moveTo>
                    <a:cubicBezTo>
                      <a:pt x="101" y="121"/>
                      <a:pt x="101" y="121"/>
                      <a:pt x="101" y="121"/>
                    </a:cubicBezTo>
                    <a:cubicBezTo>
                      <a:pt x="107" y="129"/>
                      <a:pt x="107" y="129"/>
                      <a:pt x="107" y="129"/>
                    </a:cubicBezTo>
                    <a:cubicBezTo>
                      <a:pt x="99" y="134"/>
                      <a:pt x="99" y="134"/>
                      <a:pt x="99" y="134"/>
                    </a:cubicBezTo>
                    <a:lnTo>
                      <a:pt x="93" y="126"/>
                    </a:lnTo>
                    <a:close/>
                    <a:moveTo>
                      <a:pt x="101" y="121"/>
                    </a:moveTo>
                    <a:cubicBezTo>
                      <a:pt x="109" y="115"/>
                      <a:pt x="109" y="115"/>
                      <a:pt x="109" y="115"/>
                    </a:cubicBezTo>
                    <a:cubicBezTo>
                      <a:pt x="115" y="123"/>
                      <a:pt x="115" y="123"/>
                      <a:pt x="115" y="123"/>
                    </a:cubicBezTo>
                    <a:cubicBezTo>
                      <a:pt x="107" y="128"/>
                      <a:pt x="107" y="128"/>
                      <a:pt x="107" y="128"/>
                    </a:cubicBezTo>
                    <a:lnTo>
                      <a:pt x="101" y="121"/>
                    </a:lnTo>
                    <a:close/>
                    <a:moveTo>
                      <a:pt x="101" y="121"/>
                    </a:moveTo>
                    <a:cubicBezTo>
                      <a:pt x="96" y="113"/>
                      <a:pt x="96" y="113"/>
                      <a:pt x="96" y="113"/>
                    </a:cubicBezTo>
                    <a:cubicBezTo>
                      <a:pt x="103" y="107"/>
                      <a:pt x="103" y="107"/>
                      <a:pt x="103" y="107"/>
                    </a:cubicBezTo>
                    <a:cubicBezTo>
                      <a:pt x="109" y="115"/>
                      <a:pt x="109" y="115"/>
                      <a:pt x="109" y="115"/>
                    </a:cubicBezTo>
                    <a:lnTo>
                      <a:pt x="101" y="121"/>
                    </a:lnTo>
                    <a:close/>
                    <a:moveTo>
                      <a:pt x="103" y="107"/>
                    </a:moveTo>
                    <a:cubicBezTo>
                      <a:pt x="111" y="101"/>
                      <a:pt x="111" y="101"/>
                      <a:pt x="111" y="101"/>
                    </a:cubicBezTo>
                    <a:cubicBezTo>
                      <a:pt x="117" y="109"/>
                      <a:pt x="117" y="109"/>
                      <a:pt x="117" y="109"/>
                    </a:cubicBezTo>
                    <a:cubicBezTo>
                      <a:pt x="109" y="115"/>
                      <a:pt x="109" y="115"/>
                      <a:pt x="109" y="115"/>
                    </a:cubicBezTo>
                    <a:lnTo>
                      <a:pt x="103" y="107"/>
                    </a:lnTo>
                    <a:close/>
                    <a:moveTo>
                      <a:pt x="103" y="107"/>
                    </a:moveTo>
                    <a:cubicBezTo>
                      <a:pt x="98" y="99"/>
                      <a:pt x="98" y="99"/>
                      <a:pt x="98" y="99"/>
                    </a:cubicBezTo>
                    <a:cubicBezTo>
                      <a:pt x="106" y="93"/>
                      <a:pt x="106" y="93"/>
                      <a:pt x="106" y="93"/>
                    </a:cubicBezTo>
                    <a:cubicBezTo>
                      <a:pt x="111" y="101"/>
                      <a:pt x="111" y="101"/>
                      <a:pt x="111" y="101"/>
                    </a:cubicBezTo>
                    <a:lnTo>
                      <a:pt x="103" y="107"/>
                    </a:lnTo>
                    <a:close/>
                    <a:moveTo>
                      <a:pt x="106" y="93"/>
                    </a:moveTo>
                    <a:cubicBezTo>
                      <a:pt x="113" y="88"/>
                      <a:pt x="113" y="88"/>
                      <a:pt x="113" y="88"/>
                    </a:cubicBezTo>
                    <a:cubicBezTo>
                      <a:pt x="119" y="95"/>
                      <a:pt x="119" y="95"/>
                      <a:pt x="119" y="95"/>
                    </a:cubicBezTo>
                    <a:cubicBezTo>
                      <a:pt x="111" y="101"/>
                      <a:pt x="111" y="101"/>
                      <a:pt x="111" y="101"/>
                    </a:cubicBezTo>
                    <a:lnTo>
                      <a:pt x="106" y="93"/>
                    </a:lnTo>
                    <a:close/>
                    <a:moveTo>
                      <a:pt x="106" y="93"/>
                    </a:moveTo>
                    <a:cubicBezTo>
                      <a:pt x="100" y="85"/>
                      <a:pt x="100" y="85"/>
                      <a:pt x="100" y="85"/>
                    </a:cubicBezTo>
                    <a:cubicBezTo>
                      <a:pt x="108" y="80"/>
                      <a:pt x="108" y="80"/>
                      <a:pt x="108" y="80"/>
                    </a:cubicBezTo>
                    <a:cubicBezTo>
                      <a:pt x="113" y="88"/>
                      <a:pt x="113" y="88"/>
                      <a:pt x="113" y="88"/>
                    </a:cubicBezTo>
                    <a:lnTo>
                      <a:pt x="106" y="93"/>
                    </a:lnTo>
                    <a:close/>
                    <a:moveTo>
                      <a:pt x="100" y="85"/>
                    </a:moveTo>
                    <a:cubicBezTo>
                      <a:pt x="94" y="78"/>
                      <a:pt x="94" y="78"/>
                      <a:pt x="94" y="78"/>
                    </a:cubicBezTo>
                    <a:cubicBezTo>
                      <a:pt x="102" y="72"/>
                      <a:pt x="102" y="72"/>
                      <a:pt x="102" y="72"/>
                    </a:cubicBezTo>
                    <a:cubicBezTo>
                      <a:pt x="108" y="80"/>
                      <a:pt x="108" y="80"/>
                      <a:pt x="108" y="80"/>
                    </a:cubicBezTo>
                    <a:lnTo>
                      <a:pt x="100" y="85"/>
                    </a:lnTo>
                    <a:close/>
                    <a:moveTo>
                      <a:pt x="102" y="72"/>
                    </a:moveTo>
                    <a:cubicBezTo>
                      <a:pt x="110" y="66"/>
                      <a:pt x="110" y="66"/>
                      <a:pt x="110" y="66"/>
                    </a:cubicBezTo>
                    <a:cubicBezTo>
                      <a:pt x="115" y="74"/>
                      <a:pt x="115" y="74"/>
                      <a:pt x="115" y="74"/>
                    </a:cubicBezTo>
                    <a:cubicBezTo>
                      <a:pt x="108" y="80"/>
                      <a:pt x="108" y="80"/>
                      <a:pt x="108" y="80"/>
                    </a:cubicBezTo>
                    <a:lnTo>
                      <a:pt x="102" y="72"/>
                    </a:lnTo>
                    <a:close/>
                    <a:moveTo>
                      <a:pt x="102" y="72"/>
                    </a:moveTo>
                    <a:cubicBezTo>
                      <a:pt x="96" y="64"/>
                      <a:pt x="96" y="64"/>
                      <a:pt x="96" y="64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10" y="66"/>
                      <a:pt x="110" y="66"/>
                      <a:pt x="110" y="66"/>
                    </a:cubicBezTo>
                    <a:lnTo>
                      <a:pt x="102" y="72"/>
                    </a:lnTo>
                    <a:close/>
                    <a:moveTo>
                      <a:pt x="96" y="64"/>
                    </a:moveTo>
                    <a:cubicBezTo>
                      <a:pt x="91" y="56"/>
                      <a:pt x="91" y="56"/>
                      <a:pt x="91" y="56"/>
                    </a:cubicBezTo>
                    <a:cubicBezTo>
                      <a:pt x="98" y="50"/>
                      <a:pt x="98" y="50"/>
                      <a:pt x="98" y="50"/>
                    </a:cubicBezTo>
                    <a:cubicBezTo>
                      <a:pt x="104" y="58"/>
                      <a:pt x="104" y="58"/>
                      <a:pt x="104" y="58"/>
                    </a:cubicBezTo>
                    <a:lnTo>
                      <a:pt x="96" y="64"/>
                    </a:lnTo>
                    <a:close/>
                    <a:moveTo>
                      <a:pt x="90" y="56"/>
                    </a:moveTo>
                    <a:cubicBezTo>
                      <a:pt x="85" y="48"/>
                      <a:pt x="85" y="48"/>
                      <a:pt x="85" y="48"/>
                    </a:cubicBezTo>
                    <a:cubicBezTo>
                      <a:pt x="93" y="42"/>
                      <a:pt x="93" y="42"/>
                      <a:pt x="93" y="42"/>
                    </a:cubicBezTo>
                    <a:cubicBezTo>
                      <a:pt x="98" y="50"/>
                      <a:pt x="98" y="50"/>
                      <a:pt x="98" y="50"/>
                    </a:cubicBezTo>
                    <a:lnTo>
                      <a:pt x="90" y="56"/>
                    </a:lnTo>
                    <a:close/>
                    <a:moveTo>
                      <a:pt x="90" y="56"/>
                    </a:moveTo>
                    <a:cubicBezTo>
                      <a:pt x="83" y="62"/>
                      <a:pt x="83" y="62"/>
                      <a:pt x="83" y="62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85" y="48"/>
                      <a:pt x="85" y="48"/>
                      <a:pt x="85" y="48"/>
                    </a:cubicBezTo>
                    <a:lnTo>
                      <a:pt x="90" y="56"/>
                    </a:lnTo>
                    <a:close/>
                    <a:moveTo>
                      <a:pt x="77" y="54"/>
                    </a:moveTo>
                    <a:cubicBezTo>
                      <a:pt x="71" y="46"/>
                      <a:pt x="71" y="46"/>
                      <a:pt x="71" y="46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85" y="48"/>
                      <a:pt x="85" y="48"/>
                      <a:pt x="85" y="48"/>
                    </a:cubicBezTo>
                    <a:lnTo>
                      <a:pt x="77" y="54"/>
                    </a:lnTo>
                    <a:close/>
                    <a:moveTo>
                      <a:pt x="77" y="54"/>
                    </a:moveTo>
                    <a:cubicBezTo>
                      <a:pt x="69" y="59"/>
                      <a:pt x="69" y="59"/>
                      <a:pt x="69" y="59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71" y="46"/>
                      <a:pt x="71" y="46"/>
                      <a:pt x="71" y="46"/>
                    </a:cubicBezTo>
                    <a:lnTo>
                      <a:pt x="77" y="54"/>
                    </a:lnTo>
                    <a:close/>
                    <a:moveTo>
                      <a:pt x="69" y="59"/>
                    </a:moveTo>
                    <a:cubicBezTo>
                      <a:pt x="61" y="65"/>
                      <a:pt x="61" y="65"/>
                      <a:pt x="61" y="65"/>
                    </a:cubicBezTo>
                    <a:cubicBezTo>
                      <a:pt x="55" y="57"/>
                      <a:pt x="55" y="57"/>
                      <a:pt x="55" y="57"/>
                    </a:cubicBezTo>
                    <a:cubicBezTo>
                      <a:pt x="63" y="52"/>
                      <a:pt x="63" y="52"/>
                      <a:pt x="63" y="52"/>
                    </a:cubicBezTo>
                    <a:lnTo>
                      <a:pt x="69" y="59"/>
                    </a:lnTo>
                    <a:close/>
                    <a:moveTo>
                      <a:pt x="61" y="65"/>
                    </a:moveTo>
                    <a:cubicBezTo>
                      <a:pt x="53" y="71"/>
                      <a:pt x="53" y="71"/>
                      <a:pt x="53" y="71"/>
                    </a:cubicBezTo>
                    <a:cubicBezTo>
                      <a:pt x="47" y="63"/>
                      <a:pt x="47" y="63"/>
                      <a:pt x="47" y="63"/>
                    </a:cubicBezTo>
                    <a:cubicBezTo>
                      <a:pt x="55" y="57"/>
                      <a:pt x="55" y="57"/>
                      <a:pt x="55" y="57"/>
                    </a:cubicBezTo>
                    <a:lnTo>
                      <a:pt x="61" y="65"/>
                    </a:lnTo>
                    <a:close/>
                    <a:moveTo>
                      <a:pt x="47" y="63"/>
                    </a:moveTo>
                    <a:cubicBezTo>
                      <a:pt x="42" y="55"/>
                      <a:pt x="42" y="55"/>
                      <a:pt x="42" y="55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55" y="57"/>
                      <a:pt x="55" y="57"/>
                      <a:pt x="55" y="57"/>
                    </a:cubicBezTo>
                    <a:lnTo>
                      <a:pt x="47" y="63"/>
                    </a:lnTo>
                    <a:close/>
                    <a:moveTo>
                      <a:pt x="47" y="63"/>
                    </a:moveTo>
                    <a:cubicBezTo>
                      <a:pt x="39" y="69"/>
                      <a:pt x="39" y="69"/>
                      <a:pt x="39" y="69"/>
                    </a:cubicBezTo>
                    <a:cubicBezTo>
                      <a:pt x="34" y="61"/>
                      <a:pt x="34" y="61"/>
                      <a:pt x="34" y="61"/>
                    </a:cubicBezTo>
                    <a:cubicBezTo>
                      <a:pt x="41" y="55"/>
                      <a:pt x="41" y="55"/>
                      <a:pt x="41" y="55"/>
                    </a:cubicBezTo>
                    <a:lnTo>
                      <a:pt x="47" y="63"/>
                    </a:lnTo>
                    <a:close/>
                    <a:moveTo>
                      <a:pt x="47" y="63"/>
                    </a:moveTo>
                    <a:cubicBezTo>
                      <a:pt x="53" y="71"/>
                      <a:pt x="53" y="71"/>
                      <a:pt x="53" y="71"/>
                    </a:cubicBezTo>
                    <a:cubicBezTo>
                      <a:pt x="45" y="77"/>
                      <a:pt x="45" y="77"/>
                      <a:pt x="45" y="77"/>
                    </a:cubicBezTo>
                    <a:cubicBezTo>
                      <a:pt x="39" y="69"/>
                      <a:pt x="39" y="69"/>
                      <a:pt x="39" y="69"/>
                    </a:cubicBezTo>
                    <a:lnTo>
                      <a:pt x="47" y="63"/>
                    </a:lnTo>
                    <a:close/>
                    <a:moveTo>
                      <a:pt x="45" y="77"/>
                    </a:moveTo>
                    <a:cubicBezTo>
                      <a:pt x="37" y="82"/>
                      <a:pt x="37" y="82"/>
                      <a:pt x="37" y="82"/>
                    </a:cubicBezTo>
                    <a:cubicBezTo>
                      <a:pt x="32" y="75"/>
                      <a:pt x="32" y="75"/>
                      <a:pt x="32" y="75"/>
                    </a:cubicBezTo>
                    <a:cubicBezTo>
                      <a:pt x="39" y="69"/>
                      <a:pt x="39" y="69"/>
                      <a:pt x="39" y="69"/>
                    </a:cubicBezTo>
                    <a:lnTo>
                      <a:pt x="45" y="77"/>
                    </a:lnTo>
                    <a:close/>
                    <a:moveTo>
                      <a:pt x="37" y="82"/>
                    </a:moveTo>
                    <a:cubicBezTo>
                      <a:pt x="29" y="88"/>
                      <a:pt x="29" y="88"/>
                      <a:pt x="29" y="88"/>
                    </a:cubicBezTo>
                    <a:cubicBezTo>
                      <a:pt x="24" y="80"/>
                      <a:pt x="24" y="80"/>
                      <a:pt x="24" y="80"/>
                    </a:cubicBezTo>
                    <a:cubicBezTo>
                      <a:pt x="31" y="75"/>
                      <a:pt x="31" y="75"/>
                      <a:pt x="31" y="75"/>
                    </a:cubicBezTo>
                    <a:lnTo>
                      <a:pt x="37" y="82"/>
                    </a:lnTo>
                    <a:close/>
                    <a:moveTo>
                      <a:pt x="37" y="83"/>
                    </a:moveTo>
                    <a:cubicBezTo>
                      <a:pt x="43" y="90"/>
                      <a:pt x="43" y="90"/>
                      <a:pt x="43" y="90"/>
                    </a:cubicBezTo>
                    <a:cubicBezTo>
                      <a:pt x="35" y="96"/>
                      <a:pt x="35" y="96"/>
                      <a:pt x="35" y="96"/>
                    </a:cubicBezTo>
                    <a:cubicBezTo>
                      <a:pt x="29" y="88"/>
                      <a:pt x="29" y="88"/>
                      <a:pt x="29" y="88"/>
                    </a:cubicBezTo>
                    <a:lnTo>
                      <a:pt x="37" y="83"/>
                    </a:lnTo>
                    <a:close/>
                    <a:moveTo>
                      <a:pt x="43" y="91"/>
                    </a:moveTo>
                    <a:cubicBezTo>
                      <a:pt x="49" y="98"/>
                      <a:pt x="49" y="98"/>
                      <a:pt x="49" y="98"/>
                    </a:cubicBezTo>
                    <a:cubicBezTo>
                      <a:pt x="41" y="104"/>
                      <a:pt x="41" y="104"/>
                      <a:pt x="41" y="104"/>
                    </a:cubicBezTo>
                    <a:cubicBezTo>
                      <a:pt x="35" y="96"/>
                      <a:pt x="35" y="96"/>
                      <a:pt x="35" y="96"/>
                    </a:cubicBezTo>
                    <a:lnTo>
                      <a:pt x="43" y="91"/>
                    </a:lnTo>
                    <a:close/>
                    <a:moveTo>
                      <a:pt x="41" y="104"/>
                    </a:moveTo>
                    <a:cubicBezTo>
                      <a:pt x="33" y="110"/>
                      <a:pt x="33" y="110"/>
                      <a:pt x="33" y="110"/>
                    </a:cubicBezTo>
                    <a:cubicBezTo>
                      <a:pt x="27" y="102"/>
                      <a:pt x="27" y="102"/>
                      <a:pt x="27" y="102"/>
                    </a:cubicBezTo>
                    <a:cubicBezTo>
                      <a:pt x="35" y="96"/>
                      <a:pt x="35" y="96"/>
                      <a:pt x="35" y="96"/>
                    </a:cubicBezTo>
                    <a:lnTo>
                      <a:pt x="41" y="104"/>
                    </a:lnTo>
                    <a:close/>
                    <a:moveTo>
                      <a:pt x="41" y="104"/>
                    </a:moveTo>
                    <a:cubicBezTo>
                      <a:pt x="46" y="112"/>
                      <a:pt x="46" y="112"/>
                      <a:pt x="46" y="112"/>
                    </a:cubicBezTo>
                    <a:cubicBezTo>
                      <a:pt x="39" y="118"/>
                      <a:pt x="39" y="118"/>
                      <a:pt x="39" y="118"/>
                    </a:cubicBezTo>
                    <a:cubicBezTo>
                      <a:pt x="33" y="110"/>
                      <a:pt x="33" y="110"/>
                      <a:pt x="33" y="110"/>
                    </a:cubicBezTo>
                    <a:lnTo>
                      <a:pt x="41" y="104"/>
                    </a:lnTo>
                    <a:close/>
                    <a:moveTo>
                      <a:pt x="38" y="118"/>
                    </a:moveTo>
                    <a:cubicBezTo>
                      <a:pt x="31" y="123"/>
                      <a:pt x="31" y="123"/>
                      <a:pt x="31" y="123"/>
                    </a:cubicBezTo>
                    <a:cubicBezTo>
                      <a:pt x="25" y="116"/>
                      <a:pt x="25" y="116"/>
                      <a:pt x="25" y="116"/>
                    </a:cubicBezTo>
                    <a:cubicBezTo>
                      <a:pt x="33" y="110"/>
                      <a:pt x="33" y="110"/>
                      <a:pt x="33" y="110"/>
                    </a:cubicBezTo>
                    <a:lnTo>
                      <a:pt x="38" y="118"/>
                    </a:lnTo>
                    <a:close/>
                    <a:moveTo>
                      <a:pt x="39" y="118"/>
                    </a:moveTo>
                    <a:cubicBezTo>
                      <a:pt x="44" y="126"/>
                      <a:pt x="44" y="126"/>
                      <a:pt x="44" y="126"/>
                    </a:cubicBezTo>
                    <a:cubicBezTo>
                      <a:pt x="36" y="131"/>
                      <a:pt x="36" y="131"/>
                      <a:pt x="36" y="131"/>
                    </a:cubicBezTo>
                    <a:cubicBezTo>
                      <a:pt x="31" y="124"/>
                      <a:pt x="31" y="124"/>
                      <a:pt x="31" y="124"/>
                    </a:cubicBezTo>
                    <a:lnTo>
                      <a:pt x="39" y="118"/>
                    </a:lnTo>
                    <a:close/>
                    <a:moveTo>
                      <a:pt x="36" y="131"/>
                    </a:moveTo>
                    <a:cubicBezTo>
                      <a:pt x="29" y="137"/>
                      <a:pt x="29" y="137"/>
                      <a:pt x="29" y="137"/>
                    </a:cubicBezTo>
                    <a:cubicBezTo>
                      <a:pt x="23" y="129"/>
                      <a:pt x="23" y="129"/>
                      <a:pt x="23" y="129"/>
                    </a:cubicBezTo>
                    <a:cubicBezTo>
                      <a:pt x="31" y="124"/>
                      <a:pt x="31" y="124"/>
                      <a:pt x="31" y="124"/>
                    </a:cubicBezTo>
                    <a:lnTo>
                      <a:pt x="36" y="131"/>
                    </a:lnTo>
                    <a:close/>
                    <a:moveTo>
                      <a:pt x="36" y="132"/>
                    </a:moveTo>
                    <a:cubicBezTo>
                      <a:pt x="42" y="139"/>
                      <a:pt x="42" y="139"/>
                      <a:pt x="42" y="139"/>
                    </a:cubicBezTo>
                    <a:cubicBezTo>
                      <a:pt x="34" y="145"/>
                      <a:pt x="34" y="145"/>
                      <a:pt x="34" y="145"/>
                    </a:cubicBezTo>
                    <a:cubicBezTo>
                      <a:pt x="29" y="137"/>
                      <a:pt x="29" y="137"/>
                      <a:pt x="29" y="137"/>
                    </a:cubicBezTo>
                    <a:lnTo>
                      <a:pt x="36" y="132"/>
                    </a:lnTo>
                    <a:close/>
                    <a:moveTo>
                      <a:pt x="42" y="139"/>
                    </a:moveTo>
                    <a:cubicBezTo>
                      <a:pt x="48" y="147"/>
                      <a:pt x="48" y="147"/>
                      <a:pt x="48" y="147"/>
                    </a:cubicBezTo>
                    <a:cubicBezTo>
                      <a:pt x="40" y="153"/>
                      <a:pt x="40" y="153"/>
                      <a:pt x="40" y="153"/>
                    </a:cubicBezTo>
                    <a:cubicBezTo>
                      <a:pt x="34" y="145"/>
                      <a:pt x="34" y="145"/>
                      <a:pt x="34" y="145"/>
                    </a:cubicBezTo>
                    <a:lnTo>
                      <a:pt x="42" y="139"/>
                    </a:lnTo>
                    <a:close/>
                    <a:moveTo>
                      <a:pt x="40" y="153"/>
                    </a:moveTo>
                    <a:cubicBezTo>
                      <a:pt x="32" y="159"/>
                      <a:pt x="32" y="159"/>
                      <a:pt x="32" y="159"/>
                    </a:cubicBezTo>
                    <a:cubicBezTo>
                      <a:pt x="26" y="151"/>
                      <a:pt x="26" y="151"/>
                      <a:pt x="26" y="151"/>
                    </a:cubicBezTo>
                    <a:cubicBezTo>
                      <a:pt x="34" y="145"/>
                      <a:pt x="34" y="145"/>
                      <a:pt x="34" y="145"/>
                    </a:cubicBezTo>
                    <a:lnTo>
                      <a:pt x="40" y="153"/>
                    </a:lnTo>
                    <a:close/>
                    <a:moveTo>
                      <a:pt x="40" y="153"/>
                    </a:moveTo>
                    <a:cubicBezTo>
                      <a:pt x="46" y="161"/>
                      <a:pt x="46" y="161"/>
                      <a:pt x="46" y="161"/>
                    </a:cubicBezTo>
                    <a:cubicBezTo>
                      <a:pt x="38" y="167"/>
                      <a:pt x="38" y="167"/>
                      <a:pt x="38" y="167"/>
                    </a:cubicBezTo>
                    <a:cubicBezTo>
                      <a:pt x="32" y="159"/>
                      <a:pt x="32" y="159"/>
                      <a:pt x="32" y="159"/>
                    </a:cubicBezTo>
                    <a:lnTo>
                      <a:pt x="40" y="153"/>
                    </a:lnTo>
                    <a:close/>
                    <a:moveTo>
                      <a:pt x="46" y="161"/>
                    </a:moveTo>
                    <a:cubicBezTo>
                      <a:pt x="51" y="169"/>
                      <a:pt x="51" y="169"/>
                      <a:pt x="51" y="169"/>
                    </a:cubicBezTo>
                    <a:cubicBezTo>
                      <a:pt x="44" y="175"/>
                      <a:pt x="44" y="175"/>
                      <a:pt x="44" y="175"/>
                    </a:cubicBezTo>
                    <a:cubicBezTo>
                      <a:pt x="38" y="167"/>
                      <a:pt x="38" y="167"/>
                      <a:pt x="38" y="167"/>
                    </a:cubicBezTo>
                    <a:lnTo>
                      <a:pt x="46" y="161"/>
                    </a:lnTo>
                    <a:close/>
                    <a:moveTo>
                      <a:pt x="43" y="175"/>
                    </a:moveTo>
                    <a:cubicBezTo>
                      <a:pt x="36" y="180"/>
                      <a:pt x="36" y="180"/>
                      <a:pt x="36" y="180"/>
                    </a:cubicBezTo>
                    <a:cubicBezTo>
                      <a:pt x="30" y="172"/>
                      <a:pt x="30" y="172"/>
                      <a:pt x="30" y="172"/>
                    </a:cubicBezTo>
                    <a:cubicBezTo>
                      <a:pt x="38" y="167"/>
                      <a:pt x="38" y="167"/>
                      <a:pt x="38" y="167"/>
                    </a:cubicBezTo>
                    <a:lnTo>
                      <a:pt x="43" y="175"/>
                    </a:lnTo>
                    <a:close/>
                    <a:moveTo>
                      <a:pt x="44" y="175"/>
                    </a:moveTo>
                    <a:cubicBezTo>
                      <a:pt x="49" y="183"/>
                      <a:pt x="49" y="183"/>
                      <a:pt x="49" y="183"/>
                    </a:cubicBezTo>
                    <a:cubicBezTo>
                      <a:pt x="41" y="188"/>
                      <a:pt x="41" y="188"/>
                      <a:pt x="41" y="188"/>
                    </a:cubicBezTo>
                    <a:cubicBezTo>
                      <a:pt x="36" y="180"/>
                      <a:pt x="36" y="180"/>
                      <a:pt x="36" y="180"/>
                    </a:cubicBezTo>
                    <a:lnTo>
                      <a:pt x="44" y="175"/>
                    </a:lnTo>
                    <a:close/>
                    <a:moveTo>
                      <a:pt x="49" y="183"/>
                    </a:moveTo>
                    <a:cubicBezTo>
                      <a:pt x="55" y="190"/>
                      <a:pt x="55" y="190"/>
                      <a:pt x="55" y="190"/>
                    </a:cubicBezTo>
                    <a:cubicBezTo>
                      <a:pt x="47" y="196"/>
                      <a:pt x="47" y="196"/>
                      <a:pt x="47" y="196"/>
                    </a:cubicBezTo>
                    <a:cubicBezTo>
                      <a:pt x="42" y="188"/>
                      <a:pt x="42" y="188"/>
                      <a:pt x="42" y="188"/>
                    </a:cubicBezTo>
                    <a:lnTo>
                      <a:pt x="49" y="183"/>
                    </a:lnTo>
                    <a:close/>
                    <a:moveTo>
                      <a:pt x="55" y="191"/>
                    </a:moveTo>
                    <a:cubicBezTo>
                      <a:pt x="61" y="198"/>
                      <a:pt x="61" y="198"/>
                      <a:pt x="61" y="198"/>
                    </a:cubicBezTo>
                    <a:cubicBezTo>
                      <a:pt x="53" y="204"/>
                      <a:pt x="53" y="204"/>
                      <a:pt x="53" y="204"/>
                    </a:cubicBezTo>
                    <a:cubicBezTo>
                      <a:pt x="47" y="196"/>
                      <a:pt x="47" y="196"/>
                      <a:pt x="47" y="196"/>
                    </a:cubicBezTo>
                    <a:lnTo>
                      <a:pt x="55" y="191"/>
                    </a:lnTo>
                    <a:close/>
                    <a:moveTo>
                      <a:pt x="53" y="204"/>
                    </a:moveTo>
                    <a:cubicBezTo>
                      <a:pt x="45" y="210"/>
                      <a:pt x="45" y="210"/>
                      <a:pt x="45" y="210"/>
                    </a:cubicBezTo>
                    <a:cubicBezTo>
                      <a:pt x="39" y="202"/>
                      <a:pt x="39" y="202"/>
                      <a:pt x="39" y="202"/>
                    </a:cubicBezTo>
                    <a:cubicBezTo>
                      <a:pt x="47" y="196"/>
                      <a:pt x="47" y="196"/>
                      <a:pt x="47" y="196"/>
                    </a:cubicBezTo>
                    <a:lnTo>
                      <a:pt x="53" y="204"/>
                    </a:lnTo>
                    <a:close/>
                    <a:moveTo>
                      <a:pt x="53" y="204"/>
                    </a:moveTo>
                    <a:cubicBezTo>
                      <a:pt x="59" y="212"/>
                      <a:pt x="59" y="212"/>
                      <a:pt x="59" y="212"/>
                    </a:cubicBezTo>
                    <a:cubicBezTo>
                      <a:pt x="51" y="218"/>
                      <a:pt x="51" y="218"/>
                      <a:pt x="51" y="218"/>
                    </a:cubicBezTo>
                    <a:cubicBezTo>
                      <a:pt x="45" y="210"/>
                      <a:pt x="45" y="210"/>
                      <a:pt x="45" y="210"/>
                    </a:cubicBezTo>
                    <a:lnTo>
                      <a:pt x="53" y="204"/>
                    </a:lnTo>
                    <a:close/>
                    <a:moveTo>
                      <a:pt x="59" y="212"/>
                    </a:moveTo>
                    <a:cubicBezTo>
                      <a:pt x="67" y="206"/>
                      <a:pt x="67" y="206"/>
                      <a:pt x="67" y="206"/>
                    </a:cubicBezTo>
                    <a:cubicBezTo>
                      <a:pt x="72" y="214"/>
                      <a:pt x="72" y="214"/>
                      <a:pt x="72" y="214"/>
                    </a:cubicBezTo>
                    <a:cubicBezTo>
                      <a:pt x="64" y="220"/>
                      <a:pt x="64" y="220"/>
                      <a:pt x="64" y="220"/>
                    </a:cubicBezTo>
                    <a:lnTo>
                      <a:pt x="59" y="212"/>
                    </a:lnTo>
                    <a:close/>
                    <a:moveTo>
                      <a:pt x="67" y="206"/>
                    </a:moveTo>
                    <a:cubicBezTo>
                      <a:pt x="75" y="201"/>
                      <a:pt x="75" y="201"/>
                      <a:pt x="75" y="201"/>
                    </a:cubicBezTo>
                    <a:cubicBezTo>
                      <a:pt x="80" y="208"/>
                      <a:pt x="80" y="208"/>
                      <a:pt x="80" y="208"/>
                    </a:cubicBezTo>
                    <a:cubicBezTo>
                      <a:pt x="72" y="214"/>
                      <a:pt x="72" y="214"/>
                      <a:pt x="72" y="214"/>
                    </a:cubicBezTo>
                    <a:lnTo>
                      <a:pt x="67" y="206"/>
                    </a:lnTo>
                    <a:close/>
                    <a:moveTo>
                      <a:pt x="75" y="201"/>
                    </a:moveTo>
                    <a:cubicBezTo>
                      <a:pt x="82" y="195"/>
                      <a:pt x="82" y="195"/>
                      <a:pt x="82" y="195"/>
                    </a:cubicBezTo>
                    <a:cubicBezTo>
                      <a:pt x="88" y="203"/>
                      <a:pt x="88" y="203"/>
                      <a:pt x="88" y="203"/>
                    </a:cubicBezTo>
                    <a:cubicBezTo>
                      <a:pt x="80" y="208"/>
                      <a:pt x="80" y="208"/>
                      <a:pt x="80" y="208"/>
                    </a:cubicBezTo>
                    <a:lnTo>
                      <a:pt x="75" y="201"/>
                    </a:lnTo>
                    <a:close/>
                    <a:moveTo>
                      <a:pt x="75" y="200"/>
                    </a:moveTo>
                    <a:cubicBezTo>
                      <a:pt x="69" y="193"/>
                      <a:pt x="69" y="193"/>
                      <a:pt x="69" y="193"/>
                    </a:cubicBezTo>
                    <a:cubicBezTo>
                      <a:pt x="77" y="187"/>
                      <a:pt x="77" y="187"/>
                      <a:pt x="77" y="187"/>
                    </a:cubicBezTo>
                    <a:cubicBezTo>
                      <a:pt x="82" y="195"/>
                      <a:pt x="82" y="195"/>
                      <a:pt x="82" y="195"/>
                    </a:cubicBezTo>
                    <a:lnTo>
                      <a:pt x="75" y="200"/>
                    </a:lnTo>
                    <a:close/>
                    <a:moveTo>
                      <a:pt x="77" y="187"/>
                    </a:moveTo>
                    <a:cubicBezTo>
                      <a:pt x="85" y="181"/>
                      <a:pt x="85" y="181"/>
                      <a:pt x="85" y="181"/>
                    </a:cubicBezTo>
                    <a:cubicBezTo>
                      <a:pt x="90" y="189"/>
                      <a:pt x="90" y="189"/>
                      <a:pt x="90" y="189"/>
                    </a:cubicBezTo>
                    <a:cubicBezTo>
                      <a:pt x="82" y="195"/>
                      <a:pt x="82" y="195"/>
                      <a:pt x="82" y="195"/>
                    </a:cubicBezTo>
                    <a:lnTo>
                      <a:pt x="77" y="187"/>
                    </a:lnTo>
                    <a:close/>
                    <a:moveTo>
                      <a:pt x="85" y="181"/>
                    </a:moveTo>
                    <a:cubicBezTo>
                      <a:pt x="93" y="176"/>
                      <a:pt x="93" y="176"/>
                      <a:pt x="93" y="176"/>
                    </a:cubicBezTo>
                    <a:cubicBezTo>
                      <a:pt x="98" y="183"/>
                      <a:pt x="98" y="183"/>
                      <a:pt x="98" y="183"/>
                    </a:cubicBezTo>
                    <a:cubicBezTo>
                      <a:pt x="90" y="189"/>
                      <a:pt x="90" y="189"/>
                      <a:pt x="90" y="189"/>
                    </a:cubicBezTo>
                    <a:lnTo>
                      <a:pt x="85" y="181"/>
                    </a:lnTo>
                    <a:close/>
                    <a:moveTo>
                      <a:pt x="85" y="181"/>
                    </a:moveTo>
                    <a:cubicBezTo>
                      <a:pt x="79" y="173"/>
                      <a:pt x="79" y="173"/>
                      <a:pt x="79" y="173"/>
                    </a:cubicBezTo>
                    <a:cubicBezTo>
                      <a:pt x="87" y="168"/>
                      <a:pt x="87" y="168"/>
                      <a:pt x="87" y="168"/>
                    </a:cubicBezTo>
                    <a:cubicBezTo>
                      <a:pt x="92" y="175"/>
                      <a:pt x="92" y="175"/>
                      <a:pt x="92" y="175"/>
                    </a:cubicBezTo>
                    <a:lnTo>
                      <a:pt x="85" y="181"/>
                    </a:lnTo>
                    <a:close/>
                    <a:moveTo>
                      <a:pt x="87" y="167"/>
                    </a:moveTo>
                    <a:cubicBezTo>
                      <a:pt x="95" y="162"/>
                      <a:pt x="95" y="162"/>
                      <a:pt x="95" y="162"/>
                    </a:cubicBezTo>
                    <a:cubicBezTo>
                      <a:pt x="100" y="170"/>
                      <a:pt x="100" y="170"/>
                      <a:pt x="100" y="170"/>
                    </a:cubicBezTo>
                    <a:cubicBezTo>
                      <a:pt x="93" y="175"/>
                      <a:pt x="93" y="175"/>
                      <a:pt x="93" y="175"/>
                    </a:cubicBezTo>
                    <a:lnTo>
                      <a:pt x="87" y="167"/>
                    </a:lnTo>
                    <a:close/>
                    <a:moveTo>
                      <a:pt x="95" y="162"/>
                    </a:moveTo>
                    <a:cubicBezTo>
                      <a:pt x="103" y="156"/>
                      <a:pt x="103" y="156"/>
                      <a:pt x="103" y="156"/>
                    </a:cubicBezTo>
                    <a:cubicBezTo>
                      <a:pt x="108" y="164"/>
                      <a:pt x="108" y="164"/>
                      <a:pt x="108" y="164"/>
                    </a:cubicBezTo>
                    <a:cubicBezTo>
                      <a:pt x="100" y="170"/>
                      <a:pt x="100" y="170"/>
                      <a:pt x="100" y="170"/>
                    </a:cubicBezTo>
                    <a:lnTo>
                      <a:pt x="95" y="162"/>
                    </a:lnTo>
                    <a:close/>
                    <a:moveTo>
                      <a:pt x="95" y="162"/>
                    </a:moveTo>
                    <a:cubicBezTo>
                      <a:pt x="89" y="154"/>
                      <a:pt x="89" y="154"/>
                      <a:pt x="89" y="154"/>
                    </a:cubicBezTo>
                    <a:cubicBezTo>
                      <a:pt x="97" y="148"/>
                      <a:pt x="97" y="148"/>
                      <a:pt x="97" y="148"/>
                    </a:cubicBezTo>
                    <a:cubicBezTo>
                      <a:pt x="102" y="156"/>
                      <a:pt x="102" y="156"/>
                      <a:pt x="102" y="156"/>
                    </a:cubicBezTo>
                    <a:lnTo>
                      <a:pt x="95" y="162"/>
                    </a:lnTo>
                    <a:close/>
                    <a:moveTo>
                      <a:pt x="97" y="148"/>
                    </a:moveTo>
                    <a:cubicBezTo>
                      <a:pt x="105" y="142"/>
                      <a:pt x="105" y="142"/>
                      <a:pt x="105" y="142"/>
                    </a:cubicBezTo>
                    <a:cubicBezTo>
                      <a:pt x="110" y="150"/>
                      <a:pt x="110" y="150"/>
                      <a:pt x="110" y="150"/>
                    </a:cubicBezTo>
                    <a:cubicBezTo>
                      <a:pt x="103" y="156"/>
                      <a:pt x="103" y="156"/>
                      <a:pt x="103" y="156"/>
                    </a:cubicBezTo>
                    <a:lnTo>
                      <a:pt x="97" y="148"/>
                    </a:lnTo>
                    <a:close/>
                    <a:moveTo>
                      <a:pt x="105" y="142"/>
                    </a:moveTo>
                    <a:cubicBezTo>
                      <a:pt x="113" y="137"/>
                      <a:pt x="113" y="137"/>
                      <a:pt x="113" y="137"/>
                    </a:cubicBezTo>
                    <a:cubicBezTo>
                      <a:pt x="118" y="144"/>
                      <a:pt x="118" y="144"/>
                      <a:pt x="118" y="144"/>
                    </a:cubicBezTo>
                    <a:cubicBezTo>
                      <a:pt x="111" y="150"/>
                      <a:pt x="111" y="150"/>
                      <a:pt x="111" y="150"/>
                    </a:cubicBezTo>
                    <a:lnTo>
                      <a:pt x="105" y="142"/>
                    </a:lnTo>
                    <a:close/>
                    <a:moveTo>
                      <a:pt x="105" y="142"/>
                    </a:moveTo>
                    <a:cubicBezTo>
                      <a:pt x="99" y="134"/>
                      <a:pt x="99" y="134"/>
                      <a:pt x="99" y="134"/>
                    </a:cubicBezTo>
                    <a:cubicBezTo>
                      <a:pt x="107" y="129"/>
                      <a:pt x="107" y="129"/>
                      <a:pt x="107" y="129"/>
                    </a:cubicBezTo>
                    <a:cubicBezTo>
                      <a:pt x="113" y="137"/>
                      <a:pt x="113" y="137"/>
                      <a:pt x="113" y="137"/>
                    </a:cubicBezTo>
                    <a:lnTo>
                      <a:pt x="105" y="142"/>
                    </a:lnTo>
                    <a:close/>
                    <a:moveTo>
                      <a:pt x="107" y="129"/>
                    </a:moveTo>
                    <a:cubicBezTo>
                      <a:pt x="115" y="123"/>
                      <a:pt x="115" y="123"/>
                      <a:pt x="115" y="123"/>
                    </a:cubicBezTo>
                    <a:cubicBezTo>
                      <a:pt x="120" y="131"/>
                      <a:pt x="120" y="131"/>
                      <a:pt x="120" y="131"/>
                    </a:cubicBezTo>
                    <a:cubicBezTo>
                      <a:pt x="113" y="136"/>
                      <a:pt x="113" y="136"/>
                      <a:pt x="113" y="136"/>
                    </a:cubicBezTo>
                    <a:lnTo>
                      <a:pt x="107" y="129"/>
                    </a:lnTo>
                    <a:close/>
                    <a:moveTo>
                      <a:pt x="115" y="123"/>
                    </a:moveTo>
                    <a:cubicBezTo>
                      <a:pt x="123" y="117"/>
                      <a:pt x="123" y="117"/>
                      <a:pt x="123" y="117"/>
                    </a:cubicBezTo>
                    <a:cubicBezTo>
                      <a:pt x="128" y="125"/>
                      <a:pt x="128" y="125"/>
                      <a:pt x="128" y="125"/>
                    </a:cubicBezTo>
                    <a:cubicBezTo>
                      <a:pt x="121" y="131"/>
                      <a:pt x="121" y="131"/>
                      <a:pt x="121" y="131"/>
                    </a:cubicBezTo>
                    <a:lnTo>
                      <a:pt x="115" y="123"/>
                    </a:lnTo>
                    <a:close/>
                    <a:moveTo>
                      <a:pt x="115" y="123"/>
                    </a:moveTo>
                    <a:cubicBezTo>
                      <a:pt x="109" y="115"/>
                      <a:pt x="109" y="115"/>
                      <a:pt x="109" y="115"/>
                    </a:cubicBezTo>
                    <a:cubicBezTo>
                      <a:pt x="117" y="109"/>
                      <a:pt x="117" y="109"/>
                      <a:pt x="117" y="109"/>
                    </a:cubicBezTo>
                    <a:cubicBezTo>
                      <a:pt x="123" y="117"/>
                      <a:pt x="123" y="117"/>
                      <a:pt x="123" y="117"/>
                    </a:cubicBezTo>
                    <a:lnTo>
                      <a:pt x="115" y="123"/>
                    </a:lnTo>
                    <a:close/>
                    <a:moveTo>
                      <a:pt x="117" y="109"/>
                    </a:move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31" y="111"/>
                      <a:pt x="131" y="111"/>
                      <a:pt x="131" y="111"/>
                    </a:cubicBezTo>
                    <a:cubicBezTo>
                      <a:pt x="123" y="117"/>
                      <a:pt x="123" y="117"/>
                      <a:pt x="123" y="117"/>
                    </a:cubicBezTo>
                    <a:lnTo>
                      <a:pt x="117" y="109"/>
                    </a:lnTo>
                    <a:close/>
                    <a:moveTo>
                      <a:pt x="117" y="109"/>
                    </a:moveTo>
                    <a:cubicBezTo>
                      <a:pt x="111" y="101"/>
                      <a:pt x="111" y="101"/>
                      <a:pt x="111" y="101"/>
                    </a:cubicBezTo>
                    <a:cubicBezTo>
                      <a:pt x="119" y="96"/>
                      <a:pt x="119" y="96"/>
                      <a:pt x="119" y="96"/>
                    </a:cubicBezTo>
                    <a:cubicBezTo>
                      <a:pt x="125" y="103"/>
                      <a:pt x="125" y="103"/>
                      <a:pt x="125" y="103"/>
                    </a:cubicBezTo>
                    <a:lnTo>
                      <a:pt x="117" y="109"/>
                    </a:lnTo>
                    <a:close/>
                    <a:moveTo>
                      <a:pt x="119" y="96"/>
                    </a:moveTo>
                    <a:cubicBezTo>
                      <a:pt x="127" y="90"/>
                      <a:pt x="127" y="90"/>
                      <a:pt x="127" y="90"/>
                    </a:cubicBezTo>
                    <a:cubicBezTo>
                      <a:pt x="133" y="98"/>
                      <a:pt x="133" y="98"/>
                      <a:pt x="133" y="98"/>
                    </a:cubicBezTo>
                    <a:cubicBezTo>
                      <a:pt x="125" y="103"/>
                      <a:pt x="125" y="103"/>
                      <a:pt x="125" y="103"/>
                    </a:cubicBezTo>
                    <a:lnTo>
                      <a:pt x="119" y="96"/>
                    </a:lnTo>
                    <a:close/>
                    <a:moveTo>
                      <a:pt x="119" y="95"/>
                    </a:moveTo>
                    <a:cubicBezTo>
                      <a:pt x="114" y="88"/>
                      <a:pt x="114" y="88"/>
                      <a:pt x="114" y="88"/>
                    </a:cubicBezTo>
                    <a:cubicBezTo>
                      <a:pt x="121" y="82"/>
                      <a:pt x="121" y="82"/>
                      <a:pt x="121" y="82"/>
                    </a:cubicBezTo>
                    <a:cubicBezTo>
                      <a:pt x="127" y="90"/>
                      <a:pt x="127" y="90"/>
                      <a:pt x="127" y="90"/>
                    </a:cubicBezTo>
                    <a:lnTo>
                      <a:pt x="119" y="95"/>
                    </a:lnTo>
                    <a:close/>
                    <a:moveTo>
                      <a:pt x="113" y="87"/>
                    </a:moveTo>
                    <a:cubicBezTo>
                      <a:pt x="108" y="80"/>
                      <a:pt x="108" y="80"/>
                      <a:pt x="108" y="80"/>
                    </a:cubicBezTo>
                    <a:cubicBezTo>
                      <a:pt x="116" y="74"/>
                      <a:pt x="116" y="74"/>
                      <a:pt x="116" y="74"/>
                    </a:cubicBezTo>
                    <a:cubicBezTo>
                      <a:pt x="121" y="82"/>
                      <a:pt x="121" y="82"/>
                      <a:pt x="121" y="82"/>
                    </a:cubicBezTo>
                    <a:lnTo>
                      <a:pt x="113" y="87"/>
                    </a:lnTo>
                    <a:close/>
                    <a:moveTo>
                      <a:pt x="116" y="74"/>
                    </a:moveTo>
                    <a:cubicBezTo>
                      <a:pt x="124" y="68"/>
                      <a:pt x="124" y="68"/>
                      <a:pt x="124" y="68"/>
                    </a:cubicBezTo>
                    <a:cubicBezTo>
                      <a:pt x="129" y="76"/>
                      <a:pt x="129" y="76"/>
                      <a:pt x="129" y="76"/>
                    </a:cubicBezTo>
                    <a:cubicBezTo>
                      <a:pt x="121" y="82"/>
                      <a:pt x="121" y="82"/>
                      <a:pt x="121" y="82"/>
                    </a:cubicBezTo>
                    <a:lnTo>
                      <a:pt x="116" y="74"/>
                    </a:lnTo>
                    <a:close/>
                    <a:moveTo>
                      <a:pt x="116" y="74"/>
                    </a:moveTo>
                    <a:cubicBezTo>
                      <a:pt x="110" y="66"/>
                      <a:pt x="110" y="66"/>
                      <a:pt x="110" y="66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23" y="68"/>
                      <a:pt x="123" y="68"/>
                      <a:pt x="123" y="68"/>
                    </a:cubicBezTo>
                    <a:lnTo>
                      <a:pt x="116" y="74"/>
                    </a:lnTo>
                    <a:close/>
                    <a:moveTo>
                      <a:pt x="110" y="66"/>
                    </a:moveTo>
                    <a:cubicBezTo>
                      <a:pt x="104" y="58"/>
                      <a:pt x="104" y="58"/>
                      <a:pt x="104" y="58"/>
                    </a:cubicBezTo>
                    <a:cubicBezTo>
                      <a:pt x="112" y="52"/>
                      <a:pt x="112" y="52"/>
                      <a:pt x="112" y="52"/>
                    </a:cubicBezTo>
                    <a:cubicBezTo>
                      <a:pt x="118" y="60"/>
                      <a:pt x="118" y="60"/>
                      <a:pt x="118" y="60"/>
                    </a:cubicBezTo>
                    <a:lnTo>
                      <a:pt x="110" y="66"/>
                    </a:lnTo>
                    <a:close/>
                    <a:moveTo>
                      <a:pt x="112" y="52"/>
                    </a:moveTo>
                    <a:cubicBezTo>
                      <a:pt x="120" y="47"/>
                      <a:pt x="120" y="47"/>
                      <a:pt x="120" y="47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18" y="60"/>
                      <a:pt x="118" y="60"/>
                      <a:pt x="118" y="60"/>
                    </a:cubicBezTo>
                    <a:lnTo>
                      <a:pt x="112" y="52"/>
                    </a:lnTo>
                    <a:close/>
                    <a:moveTo>
                      <a:pt x="112" y="52"/>
                    </a:moveTo>
                    <a:cubicBezTo>
                      <a:pt x="106" y="44"/>
                      <a:pt x="106" y="44"/>
                      <a:pt x="106" y="44"/>
                    </a:cubicBezTo>
                    <a:cubicBezTo>
                      <a:pt x="114" y="39"/>
                      <a:pt x="114" y="39"/>
                      <a:pt x="114" y="39"/>
                    </a:cubicBezTo>
                    <a:cubicBezTo>
                      <a:pt x="120" y="47"/>
                      <a:pt x="120" y="47"/>
                      <a:pt x="120" y="47"/>
                    </a:cubicBezTo>
                    <a:lnTo>
                      <a:pt x="112" y="52"/>
                    </a:lnTo>
                    <a:close/>
                    <a:moveTo>
                      <a:pt x="112" y="52"/>
                    </a:moveTo>
                    <a:cubicBezTo>
                      <a:pt x="104" y="58"/>
                      <a:pt x="104" y="58"/>
                      <a:pt x="104" y="58"/>
                    </a:cubicBezTo>
                    <a:cubicBezTo>
                      <a:pt x="98" y="50"/>
                      <a:pt x="98" y="50"/>
                      <a:pt x="98" y="50"/>
                    </a:cubicBezTo>
                    <a:cubicBezTo>
                      <a:pt x="106" y="45"/>
                      <a:pt x="106" y="45"/>
                      <a:pt x="106" y="45"/>
                    </a:cubicBezTo>
                    <a:lnTo>
                      <a:pt x="112" y="52"/>
                    </a:lnTo>
                    <a:close/>
                    <a:moveTo>
                      <a:pt x="98" y="50"/>
                    </a:moveTo>
                    <a:cubicBezTo>
                      <a:pt x="93" y="42"/>
                      <a:pt x="93" y="42"/>
                      <a:pt x="93" y="42"/>
                    </a:cubicBezTo>
                    <a:cubicBezTo>
                      <a:pt x="100" y="37"/>
                      <a:pt x="100" y="37"/>
                      <a:pt x="100" y="37"/>
                    </a:cubicBezTo>
                    <a:cubicBezTo>
                      <a:pt x="106" y="44"/>
                      <a:pt x="106" y="44"/>
                      <a:pt x="106" y="44"/>
                    </a:cubicBezTo>
                    <a:lnTo>
                      <a:pt x="98" y="50"/>
                    </a:lnTo>
                    <a:close/>
                    <a:moveTo>
                      <a:pt x="93" y="42"/>
                    </a:moveTo>
                    <a:cubicBezTo>
                      <a:pt x="87" y="34"/>
                      <a:pt x="87" y="34"/>
                      <a:pt x="87" y="34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100" y="36"/>
                      <a:pt x="100" y="36"/>
                      <a:pt x="100" y="36"/>
                    </a:cubicBezTo>
                    <a:lnTo>
                      <a:pt x="93" y="42"/>
                    </a:lnTo>
                    <a:close/>
                    <a:moveTo>
                      <a:pt x="92" y="42"/>
                    </a:moveTo>
                    <a:cubicBezTo>
                      <a:pt x="85" y="48"/>
                      <a:pt x="85" y="48"/>
                      <a:pt x="85" y="48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87" y="34"/>
                      <a:pt x="87" y="34"/>
                      <a:pt x="87" y="34"/>
                    </a:cubicBezTo>
                    <a:lnTo>
                      <a:pt x="92" y="42"/>
                    </a:lnTo>
                    <a:close/>
                    <a:moveTo>
                      <a:pt x="79" y="40"/>
                    </a:moveTo>
                    <a:cubicBezTo>
                      <a:pt x="73" y="32"/>
                      <a:pt x="73" y="32"/>
                      <a:pt x="73" y="32"/>
                    </a:cubicBezTo>
                    <a:cubicBezTo>
                      <a:pt x="81" y="27"/>
                      <a:pt x="81" y="27"/>
                      <a:pt x="81" y="27"/>
                    </a:cubicBezTo>
                    <a:cubicBezTo>
                      <a:pt x="87" y="34"/>
                      <a:pt x="87" y="34"/>
                      <a:pt x="87" y="34"/>
                    </a:cubicBezTo>
                    <a:lnTo>
                      <a:pt x="79" y="40"/>
                    </a:lnTo>
                    <a:close/>
                    <a:moveTo>
                      <a:pt x="79" y="40"/>
                    </a:moveTo>
                    <a:cubicBezTo>
                      <a:pt x="71" y="46"/>
                      <a:pt x="71" y="46"/>
                      <a:pt x="71" y="46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73" y="32"/>
                      <a:pt x="73" y="32"/>
                      <a:pt x="73" y="32"/>
                    </a:cubicBezTo>
                    <a:lnTo>
                      <a:pt x="79" y="40"/>
                    </a:lnTo>
                    <a:close/>
                    <a:moveTo>
                      <a:pt x="71" y="46"/>
                    </a:moveTo>
                    <a:cubicBezTo>
                      <a:pt x="63" y="51"/>
                      <a:pt x="63" y="51"/>
                      <a:pt x="63" y="51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65" y="38"/>
                      <a:pt x="65" y="38"/>
                      <a:pt x="65" y="38"/>
                    </a:cubicBezTo>
                    <a:lnTo>
                      <a:pt x="71" y="46"/>
                    </a:lnTo>
                    <a:close/>
                    <a:moveTo>
                      <a:pt x="63" y="52"/>
                    </a:moveTo>
                    <a:cubicBezTo>
                      <a:pt x="55" y="57"/>
                      <a:pt x="55" y="57"/>
                      <a:pt x="55" y="57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7" y="44"/>
                      <a:pt x="57" y="44"/>
                      <a:pt x="57" y="44"/>
                    </a:cubicBezTo>
                    <a:lnTo>
                      <a:pt x="63" y="52"/>
                    </a:lnTo>
                    <a:close/>
                    <a:moveTo>
                      <a:pt x="49" y="49"/>
                    </a:moveTo>
                    <a:cubicBezTo>
                      <a:pt x="44" y="42"/>
                      <a:pt x="44" y="42"/>
                      <a:pt x="44" y="42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7" y="44"/>
                      <a:pt x="57" y="44"/>
                      <a:pt x="57" y="44"/>
                    </a:cubicBezTo>
                    <a:lnTo>
                      <a:pt x="49" y="49"/>
                    </a:lnTo>
                    <a:close/>
                    <a:moveTo>
                      <a:pt x="49" y="49"/>
                    </a:moveTo>
                    <a:cubicBezTo>
                      <a:pt x="42" y="55"/>
                      <a:pt x="42" y="55"/>
                      <a:pt x="42" y="55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44" y="42"/>
                      <a:pt x="44" y="42"/>
                      <a:pt x="44" y="42"/>
                    </a:cubicBezTo>
                    <a:lnTo>
                      <a:pt x="49" y="49"/>
                    </a:lnTo>
                    <a:close/>
                    <a:moveTo>
                      <a:pt x="41" y="55"/>
                    </a:moveTo>
                    <a:cubicBezTo>
                      <a:pt x="34" y="61"/>
                      <a:pt x="34" y="61"/>
                      <a:pt x="34" y="61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36" y="47"/>
                      <a:pt x="36" y="47"/>
                      <a:pt x="36" y="47"/>
                    </a:cubicBezTo>
                    <a:lnTo>
                      <a:pt x="41" y="55"/>
                    </a:lnTo>
                    <a:close/>
                    <a:moveTo>
                      <a:pt x="33" y="61"/>
                    </a:moveTo>
                    <a:cubicBezTo>
                      <a:pt x="26" y="67"/>
                      <a:pt x="26" y="67"/>
                      <a:pt x="26" y="67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28" y="53"/>
                      <a:pt x="28" y="53"/>
                      <a:pt x="28" y="53"/>
                    </a:cubicBezTo>
                    <a:lnTo>
                      <a:pt x="33" y="61"/>
                    </a:lnTo>
                    <a:close/>
                    <a:moveTo>
                      <a:pt x="34" y="61"/>
                    </a:moveTo>
                    <a:cubicBezTo>
                      <a:pt x="39" y="69"/>
                      <a:pt x="39" y="69"/>
                      <a:pt x="39" y="69"/>
                    </a:cubicBezTo>
                    <a:cubicBezTo>
                      <a:pt x="31" y="74"/>
                      <a:pt x="31" y="74"/>
                      <a:pt x="31" y="74"/>
                    </a:cubicBezTo>
                    <a:cubicBezTo>
                      <a:pt x="26" y="67"/>
                      <a:pt x="26" y="67"/>
                      <a:pt x="26" y="67"/>
                    </a:cubicBezTo>
                    <a:lnTo>
                      <a:pt x="34" y="61"/>
                    </a:lnTo>
                    <a:close/>
                    <a:moveTo>
                      <a:pt x="31" y="75"/>
                    </a:moveTo>
                    <a:cubicBezTo>
                      <a:pt x="23" y="80"/>
                      <a:pt x="23" y="80"/>
                      <a:pt x="23" y="80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26" y="67"/>
                      <a:pt x="26" y="67"/>
                      <a:pt x="26" y="67"/>
                    </a:cubicBezTo>
                    <a:lnTo>
                      <a:pt x="31" y="75"/>
                    </a:lnTo>
                    <a:close/>
                    <a:moveTo>
                      <a:pt x="23" y="80"/>
                    </a:moveTo>
                    <a:cubicBezTo>
                      <a:pt x="16" y="86"/>
                      <a:pt x="16" y="86"/>
                      <a:pt x="16" y="86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8" y="73"/>
                      <a:pt x="18" y="73"/>
                      <a:pt x="18" y="73"/>
                    </a:cubicBezTo>
                    <a:lnTo>
                      <a:pt x="23" y="80"/>
                    </a:lnTo>
                    <a:close/>
                    <a:moveTo>
                      <a:pt x="23" y="80"/>
                    </a:moveTo>
                    <a:cubicBezTo>
                      <a:pt x="29" y="88"/>
                      <a:pt x="29" y="88"/>
                      <a:pt x="29" y="88"/>
                    </a:cubicBezTo>
                    <a:cubicBezTo>
                      <a:pt x="21" y="94"/>
                      <a:pt x="21" y="94"/>
                      <a:pt x="21" y="94"/>
                    </a:cubicBezTo>
                    <a:cubicBezTo>
                      <a:pt x="16" y="86"/>
                      <a:pt x="16" y="86"/>
                      <a:pt x="16" y="86"/>
                    </a:cubicBezTo>
                    <a:lnTo>
                      <a:pt x="23" y="80"/>
                    </a:lnTo>
                    <a:close/>
                    <a:moveTo>
                      <a:pt x="29" y="88"/>
                    </a:moveTo>
                    <a:cubicBezTo>
                      <a:pt x="35" y="96"/>
                      <a:pt x="35" y="96"/>
                      <a:pt x="35" y="96"/>
                    </a:cubicBezTo>
                    <a:cubicBezTo>
                      <a:pt x="27" y="102"/>
                      <a:pt x="27" y="102"/>
                      <a:pt x="27" y="102"/>
                    </a:cubicBezTo>
                    <a:cubicBezTo>
                      <a:pt x="21" y="94"/>
                      <a:pt x="21" y="94"/>
                      <a:pt x="21" y="94"/>
                    </a:cubicBezTo>
                    <a:lnTo>
                      <a:pt x="29" y="88"/>
                    </a:lnTo>
                    <a:close/>
                    <a:moveTo>
                      <a:pt x="27" y="102"/>
                    </a:moveTo>
                    <a:cubicBezTo>
                      <a:pt x="19" y="108"/>
                      <a:pt x="19" y="108"/>
                      <a:pt x="19" y="108"/>
                    </a:cubicBezTo>
                    <a:cubicBezTo>
                      <a:pt x="14" y="100"/>
                      <a:pt x="14" y="100"/>
                      <a:pt x="14" y="100"/>
                    </a:cubicBezTo>
                    <a:cubicBezTo>
                      <a:pt x="21" y="94"/>
                      <a:pt x="21" y="94"/>
                      <a:pt x="21" y="94"/>
                    </a:cubicBezTo>
                    <a:lnTo>
                      <a:pt x="27" y="102"/>
                    </a:lnTo>
                    <a:close/>
                    <a:moveTo>
                      <a:pt x="27" y="102"/>
                    </a:moveTo>
                    <a:cubicBezTo>
                      <a:pt x="33" y="110"/>
                      <a:pt x="33" y="110"/>
                      <a:pt x="33" y="110"/>
                    </a:cubicBezTo>
                    <a:cubicBezTo>
                      <a:pt x="25" y="115"/>
                      <a:pt x="25" y="115"/>
                      <a:pt x="25" y="115"/>
                    </a:cubicBezTo>
                    <a:cubicBezTo>
                      <a:pt x="19" y="108"/>
                      <a:pt x="19" y="108"/>
                      <a:pt x="19" y="108"/>
                    </a:cubicBezTo>
                    <a:lnTo>
                      <a:pt x="27" y="102"/>
                    </a:lnTo>
                    <a:close/>
                    <a:moveTo>
                      <a:pt x="25" y="116"/>
                    </a:moveTo>
                    <a:cubicBezTo>
                      <a:pt x="17" y="121"/>
                      <a:pt x="17" y="121"/>
                      <a:pt x="17" y="121"/>
                    </a:cubicBezTo>
                    <a:cubicBezTo>
                      <a:pt x="11" y="113"/>
                      <a:pt x="11" y="113"/>
                      <a:pt x="11" y="113"/>
                    </a:cubicBezTo>
                    <a:cubicBezTo>
                      <a:pt x="19" y="108"/>
                      <a:pt x="19" y="108"/>
                      <a:pt x="19" y="108"/>
                    </a:cubicBezTo>
                    <a:lnTo>
                      <a:pt x="25" y="116"/>
                    </a:lnTo>
                    <a:close/>
                    <a:moveTo>
                      <a:pt x="25" y="116"/>
                    </a:moveTo>
                    <a:cubicBezTo>
                      <a:pt x="31" y="124"/>
                      <a:pt x="31" y="124"/>
                      <a:pt x="31" y="124"/>
                    </a:cubicBezTo>
                    <a:cubicBezTo>
                      <a:pt x="23" y="129"/>
                      <a:pt x="23" y="129"/>
                      <a:pt x="23" y="129"/>
                    </a:cubicBezTo>
                    <a:cubicBezTo>
                      <a:pt x="17" y="121"/>
                      <a:pt x="17" y="121"/>
                      <a:pt x="17" y="121"/>
                    </a:cubicBezTo>
                    <a:lnTo>
                      <a:pt x="25" y="116"/>
                    </a:lnTo>
                    <a:close/>
                    <a:moveTo>
                      <a:pt x="23" y="129"/>
                    </a:moveTo>
                    <a:cubicBezTo>
                      <a:pt x="15" y="135"/>
                      <a:pt x="15" y="135"/>
                      <a:pt x="15" y="135"/>
                    </a:cubicBezTo>
                    <a:cubicBezTo>
                      <a:pt x="9" y="127"/>
                      <a:pt x="9" y="127"/>
                      <a:pt x="9" y="127"/>
                    </a:cubicBezTo>
                    <a:cubicBezTo>
                      <a:pt x="17" y="121"/>
                      <a:pt x="17" y="121"/>
                      <a:pt x="17" y="121"/>
                    </a:cubicBezTo>
                    <a:lnTo>
                      <a:pt x="23" y="129"/>
                    </a:lnTo>
                    <a:close/>
                    <a:moveTo>
                      <a:pt x="23" y="129"/>
                    </a:moveTo>
                    <a:cubicBezTo>
                      <a:pt x="28" y="137"/>
                      <a:pt x="28" y="137"/>
                      <a:pt x="28" y="137"/>
                    </a:cubicBezTo>
                    <a:cubicBezTo>
                      <a:pt x="21" y="143"/>
                      <a:pt x="21" y="143"/>
                      <a:pt x="21" y="143"/>
                    </a:cubicBezTo>
                    <a:cubicBezTo>
                      <a:pt x="15" y="135"/>
                      <a:pt x="15" y="135"/>
                      <a:pt x="15" y="135"/>
                    </a:cubicBezTo>
                    <a:lnTo>
                      <a:pt x="23" y="129"/>
                    </a:lnTo>
                    <a:close/>
                    <a:moveTo>
                      <a:pt x="28" y="137"/>
                    </a:moveTo>
                    <a:cubicBezTo>
                      <a:pt x="34" y="145"/>
                      <a:pt x="34" y="145"/>
                      <a:pt x="34" y="145"/>
                    </a:cubicBezTo>
                    <a:cubicBezTo>
                      <a:pt x="26" y="151"/>
                      <a:pt x="26" y="151"/>
                      <a:pt x="26" y="151"/>
                    </a:cubicBezTo>
                    <a:cubicBezTo>
                      <a:pt x="21" y="143"/>
                      <a:pt x="21" y="143"/>
                      <a:pt x="21" y="143"/>
                    </a:cubicBezTo>
                    <a:lnTo>
                      <a:pt x="28" y="137"/>
                    </a:lnTo>
                    <a:close/>
                    <a:moveTo>
                      <a:pt x="26" y="151"/>
                    </a:moveTo>
                    <a:cubicBezTo>
                      <a:pt x="18" y="157"/>
                      <a:pt x="18" y="157"/>
                      <a:pt x="18" y="157"/>
                    </a:cubicBezTo>
                    <a:cubicBezTo>
                      <a:pt x="13" y="149"/>
                      <a:pt x="13" y="149"/>
                      <a:pt x="13" y="149"/>
                    </a:cubicBezTo>
                    <a:cubicBezTo>
                      <a:pt x="21" y="143"/>
                      <a:pt x="21" y="143"/>
                      <a:pt x="21" y="143"/>
                    </a:cubicBezTo>
                    <a:lnTo>
                      <a:pt x="26" y="151"/>
                    </a:lnTo>
                    <a:close/>
                    <a:moveTo>
                      <a:pt x="26" y="151"/>
                    </a:moveTo>
                    <a:cubicBezTo>
                      <a:pt x="32" y="159"/>
                      <a:pt x="32" y="159"/>
                      <a:pt x="32" y="159"/>
                    </a:cubicBezTo>
                    <a:cubicBezTo>
                      <a:pt x="24" y="164"/>
                      <a:pt x="24" y="164"/>
                      <a:pt x="24" y="164"/>
                    </a:cubicBezTo>
                    <a:cubicBezTo>
                      <a:pt x="19" y="157"/>
                      <a:pt x="19" y="157"/>
                      <a:pt x="19" y="157"/>
                    </a:cubicBezTo>
                    <a:lnTo>
                      <a:pt x="26" y="151"/>
                    </a:lnTo>
                    <a:close/>
                    <a:moveTo>
                      <a:pt x="32" y="159"/>
                    </a:moveTo>
                    <a:cubicBezTo>
                      <a:pt x="38" y="167"/>
                      <a:pt x="38" y="167"/>
                      <a:pt x="38" y="167"/>
                    </a:cubicBezTo>
                    <a:cubicBezTo>
                      <a:pt x="30" y="172"/>
                      <a:pt x="30" y="172"/>
                      <a:pt x="30" y="172"/>
                    </a:cubicBezTo>
                    <a:cubicBezTo>
                      <a:pt x="24" y="165"/>
                      <a:pt x="24" y="165"/>
                      <a:pt x="24" y="165"/>
                    </a:cubicBezTo>
                    <a:lnTo>
                      <a:pt x="32" y="159"/>
                    </a:lnTo>
                    <a:close/>
                    <a:moveTo>
                      <a:pt x="30" y="172"/>
                    </a:moveTo>
                    <a:cubicBezTo>
                      <a:pt x="22" y="178"/>
                      <a:pt x="22" y="178"/>
                      <a:pt x="22" y="178"/>
                    </a:cubicBezTo>
                    <a:cubicBezTo>
                      <a:pt x="16" y="170"/>
                      <a:pt x="16" y="170"/>
                      <a:pt x="16" y="170"/>
                    </a:cubicBezTo>
                    <a:cubicBezTo>
                      <a:pt x="24" y="165"/>
                      <a:pt x="24" y="165"/>
                      <a:pt x="24" y="165"/>
                    </a:cubicBezTo>
                    <a:lnTo>
                      <a:pt x="30" y="172"/>
                    </a:lnTo>
                    <a:close/>
                    <a:moveTo>
                      <a:pt x="30" y="173"/>
                    </a:moveTo>
                    <a:cubicBezTo>
                      <a:pt x="36" y="180"/>
                      <a:pt x="36" y="180"/>
                      <a:pt x="36" y="180"/>
                    </a:cubicBezTo>
                    <a:cubicBezTo>
                      <a:pt x="28" y="186"/>
                      <a:pt x="28" y="186"/>
                      <a:pt x="28" y="186"/>
                    </a:cubicBezTo>
                    <a:cubicBezTo>
                      <a:pt x="22" y="178"/>
                      <a:pt x="22" y="178"/>
                      <a:pt x="22" y="178"/>
                    </a:cubicBezTo>
                    <a:lnTo>
                      <a:pt x="30" y="173"/>
                    </a:lnTo>
                    <a:close/>
                    <a:moveTo>
                      <a:pt x="36" y="181"/>
                    </a:moveTo>
                    <a:cubicBezTo>
                      <a:pt x="41" y="188"/>
                      <a:pt x="41" y="188"/>
                      <a:pt x="41" y="188"/>
                    </a:cubicBezTo>
                    <a:cubicBezTo>
                      <a:pt x="34" y="194"/>
                      <a:pt x="34" y="194"/>
                      <a:pt x="34" y="194"/>
                    </a:cubicBezTo>
                    <a:cubicBezTo>
                      <a:pt x="28" y="186"/>
                      <a:pt x="28" y="186"/>
                      <a:pt x="28" y="186"/>
                    </a:cubicBezTo>
                    <a:lnTo>
                      <a:pt x="36" y="181"/>
                    </a:lnTo>
                    <a:close/>
                    <a:moveTo>
                      <a:pt x="41" y="188"/>
                    </a:moveTo>
                    <a:cubicBezTo>
                      <a:pt x="47" y="196"/>
                      <a:pt x="47" y="196"/>
                      <a:pt x="47" y="196"/>
                    </a:cubicBezTo>
                    <a:cubicBezTo>
                      <a:pt x="39" y="202"/>
                      <a:pt x="39" y="202"/>
                      <a:pt x="39" y="202"/>
                    </a:cubicBezTo>
                    <a:cubicBezTo>
                      <a:pt x="34" y="194"/>
                      <a:pt x="34" y="194"/>
                      <a:pt x="34" y="194"/>
                    </a:cubicBezTo>
                    <a:lnTo>
                      <a:pt x="41" y="188"/>
                    </a:lnTo>
                    <a:close/>
                    <a:moveTo>
                      <a:pt x="39" y="202"/>
                    </a:moveTo>
                    <a:cubicBezTo>
                      <a:pt x="31" y="208"/>
                      <a:pt x="31" y="208"/>
                      <a:pt x="31" y="208"/>
                    </a:cubicBezTo>
                    <a:cubicBezTo>
                      <a:pt x="26" y="200"/>
                      <a:pt x="26" y="200"/>
                      <a:pt x="26" y="200"/>
                    </a:cubicBezTo>
                    <a:cubicBezTo>
                      <a:pt x="33" y="194"/>
                      <a:pt x="33" y="194"/>
                      <a:pt x="33" y="194"/>
                    </a:cubicBezTo>
                    <a:lnTo>
                      <a:pt x="39" y="202"/>
                    </a:lnTo>
                    <a:close/>
                    <a:moveTo>
                      <a:pt x="39" y="202"/>
                    </a:moveTo>
                    <a:cubicBezTo>
                      <a:pt x="45" y="210"/>
                      <a:pt x="45" y="210"/>
                      <a:pt x="45" y="210"/>
                    </a:cubicBezTo>
                    <a:cubicBezTo>
                      <a:pt x="37" y="216"/>
                      <a:pt x="37" y="216"/>
                      <a:pt x="37" y="216"/>
                    </a:cubicBezTo>
                    <a:cubicBezTo>
                      <a:pt x="31" y="208"/>
                      <a:pt x="31" y="208"/>
                      <a:pt x="31" y="208"/>
                    </a:cubicBezTo>
                    <a:lnTo>
                      <a:pt x="39" y="202"/>
                    </a:lnTo>
                    <a:close/>
                    <a:moveTo>
                      <a:pt x="45" y="210"/>
                    </a:moveTo>
                    <a:cubicBezTo>
                      <a:pt x="51" y="218"/>
                      <a:pt x="51" y="218"/>
                      <a:pt x="51" y="218"/>
                    </a:cubicBezTo>
                    <a:cubicBezTo>
                      <a:pt x="43" y="223"/>
                      <a:pt x="43" y="223"/>
                      <a:pt x="43" y="223"/>
                    </a:cubicBezTo>
                    <a:cubicBezTo>
                      <a:pt x="37" y="216"/>
                      <a:pt x="37" y="216"/>
                      <a:pt x="37" y="216"/>
                    </a:cubicBezTo>
                    <a:lnTo>
                      <a:pt x="45" y="210"/>
                    </a:lnTo>
                    <a:close/>
                    <a:moveTo>
                      <a:pt x="43" y="224"/>
                    </a:moveTo>
                    <a:cubicBezTo>
                      <a:pt x="35" y="229"/>
                      <a:pt x="35" y="229"/>
                      <a:pt x="35" y="229"/>
                    </a:cubicBezTo>
                    <a:cubicBezTo>
                      <a:pt x="29" y="221"/>
                      <a:pt x="29" y="221"/>
                      <a:pt x="29" y="221"/>
                    </a:cubicBezTo>
                    <a:cubicBezTo>
                      <a:pt x="37" y="216"/>
                      <a:pt x="37" y="216"/>
                      <a:pt x="37" y="216"/>
                    </a:cubicBezTo>
                    <a:lnTo>
                      <a:pt x="43" y="224"/>
                    </a:lnTo>
                    <a:close/>
                    <a:moveTo>
                      <a:pt x="43" y="224"/>
                    </a:moveTo>
                    <a:cubicBezTo>
                      <a:pt x="48" y="231"/>
                      <a:pt x="48" y="231"/>
                      <a:pt x="48" y="231"/>
                    </a:cubicBezTo>
                    <a:cubicBezTo>
                      <a:pt x="41" y="237"/>
                      <a:pt x="41" y="237"/>
                      <a:pt x="41" y="237"/>
                    </a:cubicBezTo>
                    <a:cubicBezTo>
                      <a:pt x="35" y="229"/>
                      <a:pt x="35" y="229"/>
                      <a:pt x="35" y="229"/>
                    </a:cubicBezTo>
                    <a:lnTo>
                      <a:pt x="43" y="224"/>
                    </a:lnTo>
                    <a:close/>
                    <a:moveTo>
                      <a:pt x="49" y="232"/>
                    </a:moveTo>
                    <a:cubicBezTo>
                      <a:pt x="54" y="239"/>
                      <a:pt x="54" y="239"/>
                      <a:pt x="54" y="239"/>
                    </a:cubicBezTo>
                    <a:cubicBezTo>
                      <a:pt x="46" y="245"/>
                      <a:pt x="46" y="245"/>
                      <a:pt x="46" y="245"/>
                    </a:cubicBezTo>
                    <a:cubicBezTo>
                      <a:pt x="41" y="237"/>
                      <a:pt x="41" y="237"/>
                      <a:pt x="41" y="237"/>
                    </a:cubicBezTo>
                    <a:lnTo>
                      <a:pt x="49" y="232"/>
                    </a:lnTo>
                    <a:close/>
                    <a:moveTo>
                      <a:pt x="54" y="240"/>
                    </a:moveTo>
                    <a:cubicBezTo>
                      <a:pt x="60" y="247"/>
                      <a:pt x="60" y="247"/>
                      <a:pt x="60" y="247"/>
                    </a:cubicBezTo>
                    <a:cubicBezTo>
                      <a:pt x="52" y="253"/>
                      <a:pt x="52" y="253"/>
                      <a:pt x="52" y="253"/>
                    </a:cubicBezTo>
                    <a:cubicBezTo>
                      <a:pt x="47" y="245"/>
                      <a:pt x="47" y="245"/>
                      <a:pt x="47" y="245"/>
                    </a:cubicBezTo>
                    <a:lnTo>
                      <a:pt x="54" y="240"/>
                    </a:lnTo>
                    <a:close/>
                    <a:moveTo>
                      <a:pt x="54" y="239"/>
                    </a:moveTo>
                    <a:cubicBezTo>
                      <a:pt x="62" y="234"/>
                      <a:pt x="62" y="234"/>
                      <a:pt x="62" y="234"/>
                    </a:cubicBezTo>
                    <a:cubicBezTo>
                      <a:pt x="68" y="242"/>
                      <a:pt x="68" y="242"/>
                      <a:pt x="68" y="242"/>
                    </a:cubicBezTo>
                    <a:cubicBezTo>
                      <a:pt x="60" y="247"/>
                      <a:pt x="60" y="247"/>
                      <a:pt x="60" y="247"/>
                    </a:cubicBezTo>
                    <a:lnTo>
                      <a:pt x="54" y="239"/>
                    </a:lnTo>
                    <a:close/>
                    <a:moveTo>
                      <a:pt x="62" y="234"/>
                    </a:moveTo>
                    <a:cubicBezTo>
                      <a:pt x="70" y="228"/>
                      <a:pt x="70" y="228"/>
                      <a:pt x="70" y="228"/>
                    </a:cubicBezTo>
                    <a:cubicBezTo>
                      <a:pt x="76" y="236"/>
                      <a:pt x="76" y="236"/>
                      <a:pt x="76" y="236"/>
                    </a:cubicBezTo>
                    <a:cubicBezTo>
                      <a:pt x="68" y="241"/>
                      <a:pt x="68" y="241"/>
                      <a:pt x="68" y="241"/>
                    </a:cubicBezTo>
                    <a:lnTo>
                      <a:pt x="62" y="234"/>
                    </a:lnTo>
                    <a:close/>
                    <a:moveTo>
                      <a:pt x="62" y="234"/>
                    </a:moveTo>
                    <a:cubicBezTo>
                      <a:pt x="57" y="226"/>
                      <a:pt x="57" y="226"/>
                      <a:pt x="57" y="226"/>
                    </a:cubicBezTo>
                    <a:cubicBezTo>
                      <a:pt x="64" y="220"/>
                      <a:pt x="64" y="220"/>
                      <a:pt x="64" y="220"/>
                    </a:cubicBezTo>
                    <a:cubicBezTo>
                      <a:pt x="70" y="228"/>
                      <a:pt x="70" y="228"/>
                      <a:pt x="70" y="228"/>
                    </a:cubicBezTo>
                    <a:lnTo>
                      <a:pt x="62" y="234"/>
                    </a:lnTo>
                    <a:close/>
                    <a:moveTo>
                      <a:pt x="65" y="220"/>
                    </a:moveTo>
                    <a:cubicBezTo>
                      <a:pt x="72" y="214"/>
                      <a:pt x="72" y="214"/>
                      <a:pt x="72" y="214"/>
                    </a:cubicBezTo>
                    <a:cubicBezTo>
                      <a:pt x="78" y="222"/>
                      <a:pt x="78" y="222"/>
                      <a:pt x="78" y="222"/>
                    </a:cubicBezTo>
                    <a:cubicBezTo>
                      <a:pt x="70" y="228"/>
                      <a:pt x="70" y="228"/>
                      <a:pt x="70" y="228"/>
                    </a:cubicBezTo>
                    <a:lnTo>
                      <a:pt x="65" y="220"/>
                    </a:lnTo>
                    <a:close/>
                    <a:moveTo>
                      <a:pt x="72" y="214"/>
                    </a:moveTo>
                    <a:cubicBezTo>
                      <a:pt x="80" y="209"/>
                      <a:pt x="80" y="209"/>
                      <a:pt x="80" y="209"/>
                    </a:cubicBezTo>
                    <a:cubicBezTo>
                      <a:pt x="86" y="216"/>
                      <a:pt x="86" y="216"/>
                      <a:pt x="86" y="216"/>
                    </a:cubicBezTo>
                    <a:cubicBezTo>
                      <a:pt x="78" y="222"/>
                      <a:pt x="78" y="222"/>
                      <a:pt x="78" y="222"/>
                    </a:cubicBezTo>
                    <a:lnTo>
                      <a:pt x="72" y="214"/>
                    </a:lnTo>
                    <a:close/>
                    <a:moveTo>
                      <a:pt x="80" y="208"/>
                    </a:moveTo>
                    <a:cubicBezTo>
                      <a:pt x="88" y="203"/>
                      <a:pt x="88" y="203"/>
                      <a:pt x="88" y="203"/>
                    </a:cubicBezTo>
                    <a:cubicBezTo>
                      <a:pt x="94" y="211"/>
                      <a:pt x="94" y="211"/>
                      <a:pt x="94" y="211"/>
                    </a:cubicBezTo>
                    <a:cubicBezTo>
                      <a:pt x="86" y="216"/>
                      <a:pt x="86" y="216"/>
                      <a:pt x="86" y="216"/>
                    </a:cubicBezTo>
                    <a:lnTo>
                      <a:pt x="80" y="208"/>
                    </a:lnTo>
                    <a:close/>
                    <a:moveTo>
                      <a:pt x="88" y="203"/>
                    </a:moveTo>
                    <a:cubicBezTo>
                      <a:pt x="96" y="197"/>
                      <a:pt x="96" y="197"/>
                      <a:pt x="96" y="197"/>
                    </a:cubicBezTo>
                    <a:cubicBezTo>
                      <a:pt x="102" y="205"/>
                      <a:pt x="102" y="205"/>
                      <a:pt x="102" y="205"/>
                    </a:cubicBezTo>
                    <a:cubicBezTo>
                      <a:pt x="94" y="211"/>
                      <a:pt x="94" y="211"/>
                      <a:pt x="94" y="211"/>
                    </a:cubicBezTo>
                    <a:lnTo>
                      <a:pt x="88" y="203"/>
                    </a:lnTo>
                    <a:close/>
                    <a:moveTo>
                      <a:pt x="88" y="203"/>
                    </a:moveTo>
                    <a:cubicBezTo>
                      <a:pt x="83" y="195"/>
                      <a:pt x="83" y="195"/>
                      <a:pt x="83" y="195"/>
                    </a:cubicBezTo>
                    <a:cubicBezTo>
                      <a:pt x="90" y="189"/>
                      <a:pt x="90" y="189"/>
                      <a:pt x="90" y="189"/>
                    </a:cubicBezTo>
                    <a:cubicBezTo>
                      <a:pt x="96" y="197"/>
                      <a:pt x="96" y="197"/>
                      <a:pt x="96" y="197"/>
                    </a:cubicBezTo>
                    <a:lnTo>
                      <a:pt x="88" y="203"/>
                    </a:lnTo>
                    <a:close/>
                    <a:moveTo>
                      <a:pt x="90" y="189"/>
                    </a:moveTo>
                    <a:cubicBezTo>
                      <a:pt x="98" y="183"/>
                      <a:pt x="98" y="183"/>
                      <a:pt x="98" y="183"/>
                    </a:cubicBezTo>
                    <a:cubicBezTo>
                      <a:pt x="104" y="191"/>
                      <a:pt x="104" y="191"/>
                      <a:pt x="104" y="191"/>
                    </a:cubicBezTo>
                    <a:cubicBezTo>
                      <a:pt x="96" y="197"/>
                      <a:pt x="96" y="197"/>
                      <a:pt x="96" y="197"/>
                    </a:cubicBezTo>
                    <a:lnTo>
                      <a:pt x="90" y="189"/>
                    </a:lnTo>
                    <a:close/>
                    <a:moveTo>
                      <a:pt x="98" y="183"/>
                    </a:moveTo>
                    <a:cubicBezTo>
                      <a:pt x="106" y="178"/>
                      <a:pt x="106" y="178"/>
                      <a:pt x="106" y="178"/>
                    </a:cubicBezTo>
                    <a:cubicBezTo>
                      <a:pt x="112" y="185"/>
                      <a:pt x="112" y="185"/>
                      <a:pt x="112" y="185"/>
                    </a:cubicBezTo>
                    <a:cubicBezTo>
                      <a:pt x="104" y="191"/>
                      <a:pt x="104" y="191"/>
                      <a:pt x="104" y="191"/>
                    </a:cubicBezTo>
                    <a:lnTo>
                      <a:pt x="98" y="183"/>
                    </a:lnTo>
                    <a:close/>
                    <a:moveTo>
                      <a:pt x="98" y="183"/>
                    </a:moveTo>
                    <a:cubicBezTo>
                      <a:pt x="93" y="175"/>
                      <a:pt x="93" y="175"/>
                      <a:pt x="93" y="175"/>
                    </a:cubicBezTo>
                    <a:cubicBezTo>
                      <a:pt x="100" y="170"/>
                      <a:pt x="100" y="170"/>
                      <a:pt x="100" y="170"/>
                    </a:cubicBezTo>
                    <a:cubicBezTo>
                      <a:pt x="106" y="178"/>
                      <a:pt x="106" y="178"/>
                      <a:pt x="106" y="178"/>
                    </a:cubicBezTo>
                    <a:lnTo>
                      <a:pt x="98" y="183"/>
                    </a:lnTo>
                    <a:close/>
                    <a:moveTo>
                      <a:pt x="101" y="170"/>
                    </a:moveTo>
                    <a:cubicBezTo>
                      <a:pt x="108" y="164"/>
                      <a:pt x="108" y="164"/>
                      <a:pt x="108" y="164"/>
                    </a:cubicBezTo>
                    <a:cubicBezTo>
                      <a:pt x="114" y="172"/>
                      <a:pt x="114" y="172"/>
                      <a:pt x="114" y="172"/>
                    </a:cubicBezTo>
                    <a:cubicBezTo>
                      <a:pt x="106" y="177"/>
                      <a:pt x="106" y="177"/>
                      <a:pt x="106" y="177"/>
                    </a:cubicBezTo>
                    <a:lnTo>
                      <a:pt x="101" y="170"/>
                    </a:lnTo>
                    <a:close/>
                    <a:moveTo>
                      <a:pt x="108" y="164"/>
                    </a:moveTo>
                    <a:cubicBezTo>
                      <a:pt x="116" y="158"/>
                      <a:pt x="116" y="158"/>
                      <a:pt x="116" y="158"/>
                    </a:cubicBezTo>
                    <a:cubicBezTo>
                      <a:pt x="122" y="166"/>
                      <a:pt x="122" y="166"/>
                      <a:pt x="122" y="166"/>
                    </a:cubicBezTo>
                    <a:cubicBezTo>
                      <a:pt x="114" y="172"/>
                      <a:pt x="114" y="172"/>
                      <a:pt x="114" y="172"/>
                    </a:cubicBezTo>
                    <a:lnTo>
                      <a:pt x="108" y="164"/>
                    </a:lnTo>
                    <a:close/>
                    <a:moveTo>
                      <a:pt x="108" y="164"/>
                    </a:moveTo>
                    <a:cubicBezTo>
                      <a:pt x="103" y="156"/>
                      <a:pt x="103" y="156"/>
                      <a:pt x="103" y="156"/>
                    </a:cubicBezTo>
                    <a:cubicBezTo>
                      <a:pt x="111" y="150"/>
                      <a:pt x="111" y="150"/>
                      <a:pt x="111" y="150"/>
                    </a:cubicBezTo>
                    <a:cubicBezTo>
                      <a:pt x="116" y="158"/>
                      <a:pt x="116" y="158"/>
                      <a:pt x="116" y="158"/>
                    </a:cubicBezTo>
                    <a:lnTo>
                      <a:pt x="108" y="164"/>
                    </a:lnTo>
                    <a:close/>
                    <a:moveTo>
                      <a:pt x="111" y="150"/>
                    </a:moveTo>
                    <a:cubicBezTo>
                      <a:pt x="118" y="145"/>
                      <a:pt x="118" y="145"/>
                      <a:pt x="118" y="145"/>
                    </a:cubicBezTo>
                    <a:cubicBezTo>
                      <a:pt x="124" y="152"/>
                      <a:pt x="124" y="152"/>
                      <a:pt x="124" y="152"/>
                    </a:cubicBezTo>
                    <a:cubicBezTo>
                      <a:pt x="116" y="158"/>
                      <a:pt x="116" y="158"/>
                      <a:pt x="116" y="158"/>
                    </a:cubicBezTo>
                    <a:lnTo>
                      <a:pt x="111" y="150"/>
                    </a:lnTo>
                    <a:close/>
                    <a:moveTo>
                      <a:pt x="119" y="144"/>
                    </a:moveTo>
                    <a:cubicBezTo>
                      <a:pt x="126" y="139"/>
                      <a:pt x="126" y="139"/>
                      <a:pt x="126" y="139"/>
                    </a:cubicBezTo>
                    <a:cubicBezTo>
                      <a:pt x="132" y="147"/>
                      <a:pt x="132" y="147"/>
                      <a:pt x="132" y="147"/>
                    </a:cubicBezTo>
                    <a:cubicBezTo>
                      <a:pt x="124" y="152"/>
                      <a:pt x="124" y="152"/>
                      <a:pt x="124" y="152"/>
                    </a:cubicBezTo>
                    <a:lnTo>
                      <a:pt x="119" y="144"/>
                    </a:lnTo>
                    <a:close/>
                    <a:moveTo>
                      <a:pt x="118" y="144"/>
                    </a:moveTo>
                    <a:cubicBezTo>
                      <a:pt x="113" y="137"/>
                      <a:pt x="113" y="137"/>
                      <a:pt x="113" y="137"/>
                    </a:cubicBezTo>
                    <a:cubicBezTo>
                      <a:pt x="121" y="131"/>
                      <a:pt x="121" y="131"/>
                      <a:pt x="121" y="131"/>
                    </a:cubicBezTo>
                    <a:cubicBezTo>
                      <a:pt x="126" y="139"/>
                      <a:pt x="126" y="139"/>
                      <a:pt x="126" y="139"/>
                    </a:cubicBezTo>
                    <a:lnTo>
                      <a:pt x="118" y="144"/>
                    </a:lnTo>
                    <a:close/>
                    <a:moveTo>
                      <a:pt x="121" y="131"/>
                    </a:moveTo>
                    <a:cubicBezTo>
                      <a:pt x="129" y="125"/>
                      <a:pt x="129" y="125"/>
                      <a:pt x="129" y="125"/>
                    </a:cubicBezTo>
                    <a:cubicBezTo>
                      <a:pt x="134" y="133"/>
                      <a:pt x="134" y="133"/>
                      <a:pt x="134" y="133"/>
                    </a:cubicBezTo>
                    <a:cubicBezTo>
                      <a:pt x="126" y="139"/>
                      <a:pt x="126" y="139"/>
                      <a:pt x="126" y="139"/>
                    </a:cubicBezTo>
                    <a:lnTo>
                      <a:pt x="121" y="131"/>
                    </a:lnTo>
                    <a:close/>
                    <a:moveTo>
                      <a:pt x="129" y="125"/>
                    </a:moveTo>
                    <a:cubicBezTo>
                      <a:pt x="136" y="119"/>
                      <a:pt x="136" y="119"/>
                      <a:pt x="136" y="119"/>
                    </a:cubicBezTo>
                    <a:cubicBezTo>
                      <a:pt x="142" y="127"/>
                      <a:pt x="142" y="127"/>
                      <a:pt x="142" y="127"/>
                    </a:cubicBezTo>
                    <a:cubicBezTo>
                      <a:pt x="134" y="133"/>
                      <a:pt x="134" y="133"/>
                      <a:pt x="134" y="133"/>
                    </a:cubicBezTo>
                    <a:lnTo>
                      <a:pt x="129" y="125"/>
                    </a:lnTo>
                    <a:close/>
                    <a:moveTo>
                      <a:pt x="129" y="125"/>
                    </a:moveTo>
                    <a:cubicBezTo>
                      <a:pt x="123" y="117"/>
                      <a:pt x="123" y="117"/>
                      <a:pt x="123" y="117"/>
                    </a:cubicBezTo>
                    <a:cubicBezTo>
                      <a:pt x="131" y="111"/>
                      <a:pt x="131" y="111"/>
                      <a:pt x="131" y="111"/>
                    </a:cubicBezTo>
                    <a:cubicBezTo>
                      <a:pt x="136" y="119"/>
                      <a:pt x="136" y="119"/>
                      <a:pt x="136" y="119"/>
                    </a:cubicBezTo>
                    <a:lnTo>
                      <a:pt x="129" y="125"/>
                    </a:lnTo>
                    <a:close/>
                    <a:moveTo>
                      <a:pt x="131" y="111"/>
                    </a:moveTo>
                    <a:cubicBezTo>
                      <a:pt x="139" y="106"/>
                      <a:pt x="139" y="106"/>
                      <a:pt x="139" y="106"/>
                    </a:cubicBezTo>
                    <a:cubicBezTo>
                      <a:pt x="144" y="113"/>
                      <a:pt x="144" y="113"/>
                      <a:pt x="144" y="113"/>
                    </a:cubicBezTo>
                    <a:cubicBezTo>
                      <a:pt x="136" y="119"/>
                      <a:pt x="136" y="119"/>
                      <a:pt x="136" y="119"/>
                    </a:cubicBezTo>
                    <a:lnTo>
                      <a:pt x="131" y="111"/>
                    </a:lnTo>
                    <a:close/>
                    <a:moveTo>
                      <a:pt x="131" y="111"/>
                    </a:moveTo>
                    <a:cubicBezTo>
                      <a:pt x="125" y="103"/>
                      <a:pt x="125" y="103"/>
                      <a:pt x="125" y="103"/>
                    </a:cubicBezTo>
                    <a:cubicBezTo>
                      <a:pt x="133" y="98"/>
                      <a:pt x="133" y="98"/>
                      <a:pt x="133" y="98"/>
                    </a:cubicBezTo>
                    <a:cubicBezTo>
                      <a:pt x="139" y="106"/>
                      <a:pt x="139" y="106"/>
                      <a:pt x="139" y="106"/>
                    </a:cubicBezTo>
                    <a:lnTo>
                      <a:pt x="131" y="111"/>
                    </a:lnTo>
                    <a:close/>
                    <a:moveTo>
                      <a:pt x="133" y="98"/>
                    </a:moveTo>
                    <a:cubicBezTo>
                      <a:pt x="141" y="92"/>
                      <a:pt x="141" y="92"/>
                      <a:pt x="141" y="92"/>
                    </a:cubicBezTo>
                    <a:cubicBezTo>
                      <a:pt x="146" y="100"/>
                      <a:pt x="146" y="100"/>
                      <a:pt x="146" y="100"/>
                    </a:cubicBezTo>
                    <a:cubicBezTo>
                      <a:pt x="139" y="105"/>
                      <a:pt x="139" y="105"/>
                      <a:pt x="139" y="105"/>
                    </a:cubicBezTo>
                    <a:lnTo>
                      <a:pt x="133" y="98"/>
                    </a:lnTo>
                    <a:close/>
                    <a:moveTo>
                      <a:pt x="133" y="98"/>
                    </a:moveTo>
                    <a:cubicBezTo>
                      <a:pt x="127" y="90"/>
                      <a:pt x="127" y="90"/>
                      <a:pt x="127" y="90"/>
                    </a:cubicBezTo>
                    <a:cubicBezTo>
                      <a:pt x="135" y="84"/>
                      <a:pt x="135" y="84"/>
                      <a:pt x="135" y="84"/>
                    </a:cubicBezTo>
                    <a:cubicBezTo>
                      <a:pt x="141" y="92"/>
                      <a:pt x="141" y="92"/>
                      <a:pt x="141" y="92"/>
                    </a:cubicBezTo>
                    <a:lnTo>
                      <a:pt x="133" y="98"/>
                    </a:lnTo>
                    <a:close/>
                    <a:moveTo>
                      <a:pt x="127" y="90"/>
                    </a:moveTo>
                    <a:cubicBezTo>
                      <a:pt x="121" y="82"/>
                      <a:pt x="121" y="82"/>
                      <a:pt x="121" y="82"/>
                    </a:cubicBezTo>
                    <a:cubicBezTo>
                      <a:pt x="129" y="76"/>
                      <a:pt x="129" y="76"/>
                      <a:pt x="129" y="76"/>
                    </a:cubicBezTo>
                    <a:cubicBezTo>
                      <a:pt x="135" y="84"/>
                      <a:pt x="135" y="84"/>
                      <a:pt x="135" y="84"/>
                    </a:cubicBezTo>
                    <a:lnTo>
                      <a:pt x="127" y="90"/>
                    </a:lnTo>
                    <a:close/>
                    <a:moveTo>
                      <a:pt x="129" y="76"/>
                    </a:moveTo>
                    <a:cubicBezTo>
                      <a:pt x="137" y="70"/>
                      <a:pt x="137" y="70"/>
                      <a:pt x="137" y="70"/>
                    </a:cubicBezTo>
                    <a:cubicBezTo>
                      <a:pt x="143" y="78"/>
                      <a:pt x="143" y="78"/>
                      <a:pt x="143" y="78"/>
                    </a:cubicBezTo>
                    <a:cubicBezTo>
                      <a:pt x="135" y="84"/>
                      <a:pt x="135" y="84"/>
                      <a:pt x="135" y="84"/>
                    </a:cubicBezTo>
                    <a:lnTo>
                      <a:pt x="129" y="76"/>
                    </a:lnTo>
                    <a:close/>
                    <a:moveTo>
                      <a:pt x="129" y="76"/>
                    </a:moveTo>
                    <a:cubicBezTo>
                      <a:pt x="124" y="68"/>
                      <a:pt x="124" y="68"/>
                      <a:pt x="124" y="68"/>
                    </a:cubicBezTo>
                    <a:cubicBezTo>
                      <a:pt x="131" y="63"/>
                      <a:pt x="131" y="63"/>
                      <a:pt x="131" y="63"/>
                    </a:cubicBezTo>
                    <a:cubicBezTo>
                      <a:pt x="137" y="70"/>
                      <a:pt x="137" y="70"/>
                      <a:pt x="137" y="70"/>
                    </a:cubicBezTo>
                    <a:lnTo>
                      <a:pt x="129" y="76"/>
                    </a:lnTo>
                    <a:close/>
                    <a:moveTo>
                      <a:pt x="124" y="68"/>
                    </a:moveTo>
                    <a:cubicBezTo>
                      <a:pt x="118" y="60"/>
                      <a:pt x="118" y="60"/>
                      <a:pt x="118" y="60"/>
                    </a:cubicBezTo>
                    <a:cubicBezTo>
                      <a:pt x="126" y="55"/>
                      <a:pt x="126" y="55"/>
                      <a:pt x="126" y="55"/>
                    </a:cubicBezTo>
                    <a:cubicBezTo>
                      <a:pt x="131" y="62"/>
                      <a:pt x="131" y="62"/>
                      <a:pt x="131" y="62"/>
                    </a:cubicBezTo>
                    <a:lnTo>
                      <a:pt x="124" y="68"/>
                    </a:lnTo>
                    <a:close/>
                    <a:moveTo>
                      <a:pt x="126" y="55"/>
                    </a:moveTo>
                    <a:cubicBezTo>
                      <a:pt x="134" y="49"/>
                      <a:pt x="134" y="49"/>
                      <a:pt x="134" y="49"/>
                    </a:cubicBezTo>
                    <a:cubicBezTo>
                      <a:pt x="139" y="57"/>
                      <a:pt x="139" y="57"/>
                      <a:pt x="139" y="57"/>
                    </a:cubicBezTo>
                    <a:cubicBezTo>
                      <a:pt x="131" y="62"/>
                      <a:pt x="131" y="62"/>
                      <a:pt x="131" y="62"/>
                    </a:cubicBezTo>
                    <a:lnTo>
                      <a:pt x="126" y="55"/>
                    </a:lnTo>
                    <a:close/>
                    <a:moveTo>
                      <a:pt x="126" y="54"/>
                    </a:moveTo>
                    <a:cubicBezTo>
                      <a:pt x="120" y="47"/>
                      <a:pt x="120" y="47"/>
                      <a:pt x="120" y="47"/>
                    </a:cubicBezTo>
                    <a:cubicBezTo>
                      <a:pt x="128" y="41"/>
                      <a:pt x="128" y="41"/>
                      <a:pt x="128" y="41"/>
                    </a:cubicBezTo>
                    <a:cubicBezTo>
                      <a:pt x="133" y="49"/>
                      <a:pt x="133" y="49"/>
                      <a:pt x="133" y="49"/>
                    </a:cubicBezTo>
                    <a:lnTo>
                      <a:pt x="126" y="54"/>
                    </a:lnTo>
                    <a:close/>
                    <a:moveTo>
                      <a:pt x="120" y="46"/>
                    </a:moveTo>
                    <a:cubicBezTo>
                      <a:pt x="114" y="39"/>
                      <a:pt x="114" y="39"/>
                      <a:pt x="114" y="39"/>
                    </a:cubicBezTo>
                    <a:cubicBezTo>
                      <a:pt x="122" y="33"/>
                      <a:pt x="122" y="33"/>
                      <a:pt x="122" y="33"/>
                    </a:cubicBezTo>
                    <a:cubicBezTo>
                      <a:pt x="128" y="41"/>
                      <a:pt x="128" y="41"/>
                      <a:pt x="128" y="41"/>
                    </a:cubicBezTo>
                    <a:lnTo>
                      <a:pt x="120" y="46"/>
                    </a:lnTo>
                    <a:close/>
                    <a:moveTo>
                      <a:pt x="114" y="39"/>
                    </a:moveTo>
                    <a:cubicBezTo>
                      <a:pt x="109" y="31"/>
                      <a:pt x="109" y="31"/>
                      <a:pt x="109" y="31"/>
                    </a:cubicBezTo>
                    <a:cubicBezTo>
                      <a:pt x="116" y="25"/>
                      <a:pt x="116" y="25"/>
                      <a:pt x="116" y="25"/>
                    </a:cubicBezTo>
                    <a:cubicBezTo>
                      <a:pt x="122" y="33"/>
                      <a:pt x="122" y="33"/>
                      <a:pt x="122" y="33"/>
                    </a:cubicBezTo>
                    <a:lnTo>
                      <a:pt x="114" y="39"/>
                    </a:lnTo>
                    <a:close/>
                    <a:moveTo>
                      <a:pt x="114" y="39"/>
                    </a:moveTo>
                    <a:cubicBezTo>
                      <a:pt x="106" y="44"/>
                      <a:pt x="106" y="44"/>
                      <a:pt x="106" y="44"/>
                    </a:cubicBezTo>
                    <a:cubicBezTo>
                      <a:pt x="101" y="36"/>
                      <a:pt x="101" y="36"/>
                      <a:pt x="101" y="36"/>
                    </a:cubicBezTo>
                    <a:cubicBezTo>
                      <a:pt x="108" y="31"/>
                      <a:pt x="108" y="31"/>
                      <a:pt x="108" y="31"/>
                    </a:cubicBezTo>
                    <a:lnTo>
                      <a:pt x="114" y="39"/>
                    </a:lnTo>
                    <a:close/>
                    <a:moveTo>
                      <a:pt x="101" y="36"/>
                    </a:moveTo>
                    <a:cubicBezTo>
                      <a:pt x="95" y="29"/>
                      <a:pt x="95" y="29"/>
                      <a:pt x="95" y="29"/>
                    </a:cubicBezTo>
                    <a:cubicBezTo>
                      <a:pt x="103" y="23"/>
                      <a:pt x="103" y="23"/>
                      <a:pt x="103" y="23"/>
                    </a:cubicBezTo>
                    <a:cubicBezTo>
                      <a:pt x="108" y="31"/>
                      <a:pt x="108" y="31"/>
                      <a:pt x="108" y="31"/>
                    </a:cubicBezTo>
                    <a:lnTo>
                      <a:pt x="101" y="36"/>
                    </a:lnTo>
                    <a:close/>
                    <a:moveTo>
                      <a:pt x="95" y="28"/>
                    </a:moveTo>
                    <a:cubicBezTo>
                      <a:pt x="89" y="21"/>
                      <a:pt x="89" y="21"/>
                      <a:pt x="89" y="21"/>
                    </a:cubicBezTo>
                    <a:cubicBezTo>
                      <a:pt x="97" y="15"/>
                      <a:pt x="97" y="15"/>
                      <a:pt x="97" y="15"/>
                    </a:cubicBezTo>
                    <a:cubicBezTo>
                      <a:pt x="103" y="23"/>
                      <a:pt x="103" y="23"/>
                      <a:pt x="103" y="23"/>
                    </a:cubicBezTo>
                    <a:lnTo>
                      <a:pt x="95" y="28"/>
                    </a:lnTo>
                    <a:close/>
                    <a:moveTo>
                      <a:pt x="95" y="29"/>
                    </a:moveTo>
                    <a:cubicBezTo>
                      <a:pt x="87" y="34"/>
                      <a:pt x="87" y="34"/>
                      <a:pt x="87" y="34"/>
                    </a:cubicBezTo>
                    <a:cubicBezTo>
                      <a:pt x="81" y="26"/>
                      <a:pt x="81" y="26"/>
                      <a:pt x="81" y="26"/>
                    </a:cubicBezTo>
                    <a:cubicBezTo>
                      <a:pt x="89" y="21"/>
                      <a:pt x="89" y="21"/>
                      <a:pt x="89" y="21"/>
                    </a:cubicBezTo>
                    <a:lnTo>
                      <a:pt x="95" y="29"/>
                    </a:lnTo>
                    <a:close/>
                    <a:moveTo>
                      <a:pt x="81" y="26"/>
                    </a:moveTo>
                    <a:cubicBezTo>
                      <a:pt x="75" y="18"/>
                      <a:pt x="75" y="18"/>
                      <a:pt x="75" y="18"/>
                    </a:cubicBezTo>
                    <a:cubicBezTo>
                      <a:pt x="83" y="13"/>
                      <a:pt x="83" y="13"/>
                      <a:pt x="83" y="13"/>
                    </a:cubicBezTo>
                    <a:cubicBezTo>
                      <a:pt x="89" y="21"/>
                      <a:pt x="89" y="21"/>
                      <a:pt x="89" y="21"/>
                    </a:cubicBezTo>
                    <a:lnTo>
                      <a:pt x="81" y="26"/>
                    </a:lnTo>
                    <a:close/>
                    <a:moveTo>
                      <a:pt x="81" y="26"/>
                    </a:moveTo>
                    <a:cubicBezTo>
                      <a:pt x="73" y="32"/>
                      <a:pt x="73" y="32"/>
                      <a:pt x="73" y="32"/>
                    </a:cubicBezTo>
                    <a:cubicBezTo>
                      <a:pt x="68" y="24"/>
                      <a:pt x="68" y="24"/>
                      <a:pt x="68" y="24"/>
                    </a:cubicBezTo>
                    <a:cubicBezTo>
                      <a:pt x="75" y="19"/>
                      <a:pt x="75" y="19"/>
                      <a:pt x="75" y="19"/>
                    </a:cubicBezTo>
                    <a:lnTo>
                      <a:pt x="81" y="26"/>
                    </a:lnTo>
                    <a:close/>
                    <a:moveTo>
                      <a:pt x="73" y="32"/>
                    </a:moveTo>
                    <a:cubicBezTo>
                      <a:pt x="65" y="38"/>
                      <a:pt x="65" y="38"/>
                      <a:pt x="65" y="38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7" y="24"/>
                      <a:pt x="67" y="24"/>
                      <a:pt x="67" y="24"/>
                    </a:cubicBezTo>
                    <a:lnTo>
                      <a:pt x="73" y="32"/>
                    </a:lnTo>
                    <a:close/>
                    <a:moveTo>
                      <a:pt x="65" y="38"/>
                    </a:moveTo>
                    <a:cubicBezTo>
                      <a:pt x="57" y="44"/>
                      <a:pt x="57" y="44"/>
                      <a:pt x="57" y="44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9" y="30"/>
                      <a:pt x="59" y="30"/>
                      <a:pt x="59" y="30"/>
                    </a:cubicBezTo>
                    <a:lnTo>
                      <a:pt x="65" y="38"/>
                    </a:lnTo>
                    <a:close/>
                    <a:moveTo>
                      <a:pt x="52" y="36"/>
                    </a:moveTo>
                    <a:cubicBezTo>
                      <a:pt x="46" y="28"/>
                      <a:pt x="46" y="28"/>
                      <a:pt x="46" y="28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9" y="30"/>
                      <a:pt x="59" y="30"/>
                      <a:pt x="59" y="30"/>
                    </a:cubicBezTo>
                    <a:lnTo>
                      <a:pt x="52" y="36"/>
                    </a:lnTo>
                    <a:close/>
                    <a:moveTo>
                      <a:pt x="51" y="36"/>
                    </a:moveTo>
                    <a:cubicBezTo>
                      <a:pt x="44" y="41"/>
                      <a:pt x="44" y="41"/>
                      <a:pt x="44" y="41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46" y="28"/>
                      <a:pt x="46" y="28"/>
                      <a:pt x="46" y="28"/>
                    </a:cubicBezTo>
                    <a:lnTo>
                      <a:pt x="51" y="36"/>
                    </a:lnTo>
                    <a:close/>
                    <a:moveTo>
                      <a:pt x="44" y="41"/>
                    </a:moveTo>
                    <a:cubicBezTo>
                      <a:pt x="36" y="47"/>
                      <a:pt x="36" y="47"/>
                      <a:pt x="36" y="47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8" y="34"/>
                      <a:pt x="38" y="34"/>
                      <a:pt x="38" y="34"/>
                    </a:cubicBezTo>
                    <a:lnTo>
                      <a:pt x="44" y="41"/>
                    </a:lnTo>
                    <a:close/>
                    <a:moveTo>
                      <a:pt x="14" y="51"/>
                    </a:moveTo>
                    <a:cubicBezTo>
                      <a:pt x="22" y="45"/>
                      <a:pt x="22" y="45"/>
                      <a:pt x="22" y="45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0" y="59"/>
                      <a:pt x="20" y="59"/>
                      <a:pt x="20" y="59"/>
                    </a:cubicBezTo>
                    <a:lnTo>
                      <a:pt x="14" y="51"/>
                    </a:lnTo>
                    <a:close/>
                    <a:moveTo>
                      <a:pt x="20" y="59"/>
                    </a:moveTo>
                    <a:cubicBezTo>
                      <a:pt x="26" y="67"/>
                      <a:pt x="26" y="67"/>
                      <a:pt x="26" y="67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2" y="65"/>
                      <a:pt x="12" y="65"/>
                      <a:pt x="12" y="65"/>
                    </a:cubicBezTo>
                    <a:lnTo>
                      <a:pt x="20" y="59"/>
                    </a:lnTo>
                    <a:close/>
                    <a:moveTo>
                      <a:pt x="4" y="70"/>
                    </a:moveTo>
                    <a:cubicBezTo>
                      <a:pt x="12" y="65"/>
                      <a:pt x="12" y="65"/>
                      <a:pt x="12" y="65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0" y="78"/>
                      <a:pt x="10" y="78"/>
                      <a:pt x="10" y="78"/>
                    </a:cubicBezTo>
                    <a:lnTo>
                      <a:pt x="4" y="70"/>
                    </a:lnTo>
                    <a:close/>
                    <a:moveTo>
                      <a:pt x="2" y="84"/>
                    </a:moveTo>
                    <a:cubicBezTo>
                      <a:pt x="10" y="78"/>
                      <a:pt x="10" y="78"/>
                      <a:pt x="10" y="78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8" y="92"/>
                      <a:pt x="8" y="92"/>
                      <a:pt x="8" y="92"/>
                    </a:cubicBezTo>
                    <a:lnTo>
                      <a:pt x="2" y="84"/>
                    </a:lnTo>
                    <a:close/>
                    <a:moveTo>
                      <a:pt x="8" y="92"/>
                    </a:moveTo>
                    <a:cubicBezTo>
                      <a:pt x="16" y="86"/>
                      <a:pt x="16" y="86"/>
                      <a:pt x="16" y="86"/>
                    </a:cubicBezTo>
                    <a:cubicBezTo>
                      <a:pt x="21" y="94"/>
                      <a:pt x="21" y="94"/>
                      <a:pt x="21" y="94"/>
                    </a:cubicBezTo>
                    <a:cubicBezTo>
                      <a:pt x="13" y="100"/>
                      <a:pt x="13" y="100"/>
                      <a:pt x="13" y="100"/>
                    </a:cubicBezTo>
                    <a:lnTo>
                      <a:pt x="8" y="92"/>
                    </a:lnTo>
                    <a:close/>
                    <a:moveTo>
                      <a:pt x="6" y="106"/>
                    </a:moveTo>
                    <a:cubicBezTo>
                      <a:pt x="13" y="100"/>
                      <a:pt x="13" y="100"/>
                      <a:pt x="13" y="100"/>
                    </a:cubicBezTo>
                    <a:cubicBezTo>
                      <a:pt x="19" y="108"/>
                      <a:pt x="19" y="108"/>
                      <a:pt x="19" y="108"/>
                    </a:cubicBezTo>
                    <a:cubicBezTo>
                      <a:pt x="11" y="113"/>
                      <a:pt x="11" y="113"/>
                      <a:pt x="11" y="113"/>
                    </a:cubicBezTo>
                    <a:lnTo>
                      <a:pt x="6" y="106"/>
                    </a:lnTo>
                    <a:close/>
                    <a:moveTo>
                      <a:pt x="3" y="119"/>
                    </a:moveTo>
                    <a:cubicBezTo>
                      <a:pt x="11" y="114"/>
                      <a:pt x="11" y="114"/>
                      <a:pt x="11" y="114"/>
                    </a:cubicBezTo>
                    <a:cubicBezTo>
                      <a:pt x="17" y="121"/>
                      <a:pt x="17" y="121"/>
                      <a:pt x="17" y="121"/>
                    </a:cubicBezTo>
                    <a:cubicBezTo>
                      <a:pt x="9" y="127"/>
                      <a:pt x="9" y="127"/>
                      <a:pt x="9" y="127"/>
                    </a:cubicBezTo>
                    <a:lnTo>
                      <a:pt x="3" y="119"/>
                    </a:lnTo>
                    <a:close/>
                    <a:moveTo>
                      <a:pt x="1" y="133"/>
                    </a:moveTo>
                    <a:cubicBezTo>
                      <a:pt x="9" y="127"/>
                      <a:pt x="9" y="127"/>
                      <a:pt x="9" y="127"/>
                    </a:cubicBezTo>
                    <a:cubicBezTo>
                      <a:pt x="15" y="135"/>
                      <a:pt x="15" y="135"/>
                      <a:pt x="15" y="135"/>
                    </a:cubicBezTo>
                    <a:cubicBezTo>
                      <a:pt x="7" y="141"/>
                      <a:pt x="7" y="141"/>
                      <a:pt x="7" y="141"/>
                    </a:cubicBezTo>
                    <a:lnTo>
                      <a:pt x="1" y="133"/>
                    </a:lnTo>
                    <a:close/>
                    <a:moveTo>
                      <a:pt x="7" y="141"/>
                    </a:moveTo>
                    <a:cubicBezTo>
                      <a:pt x="15" y="135"/>
                      <a:pt x="15" y="135"/>
                      <a:pt x="15" y="135"/>
                    </a:cubicBezTo>
                    <a:cubicBezTo>
                      <a:pt x="20" y="143"/>
                      <a:pt x="20" y="143"/>
                      <a:pt x="20" y="143"/>
                    </a:cubicBezTo>
                    <a:cubicBezTo>
                      <a:pt x="13" y="149"/>
                      <a:pt x="13" y="149"/>
                      <a:pt x="13" y="149"/>
                    </a:cubicBezTo>
                    <a:lnTo>
                      <a:pt x="7" y="141"/>
                    </a:lnTo>
                    <a:close/>
                    <a:moveTo>
                      <a:pt x="5" y="154"/>
                    </a:moveTo>
                    <a:cubicBezTo>
                      <a:pt x="13" y="149"/>
                      <a:pt x="13" y="149"/>
                      <a:pt x="13" y="149"/>
                    </a:cubicBezTo>
                    <a:cubicBezTo>
                      <a:pt x="18" y="157"/>
                      <a:pt x="18" y="157"/>
                      <a:pt x="18" y="157"/>
                    </a:cubicBezTo>
                    <a:cubicBezTo>
                      <a:pt x="11" y="162"/>
                      <a:pt x="11" y="162"/>
                      <a:pt x="11" y="162"/>
                    </a:cubicBezTo>
                    <a:lnTo>
                      <a:pt x="5" y="154"/>
                    </a:lnTo>
                    <a:close/>
                    <a:moveTo>
                      <a:pt x="11" y="162"/>
                    </a:moveTo>
                    <a:cubicBezTo>
                      <a:pt x="18" y="157"/>
                      <a:pt x="18" y="157"/>
                      <a:pt x="18" y="157"/>
                    </a:cubicBezTo>
                    <a:cubicBezTo>
                      <a:pt x="24" y="165"/>
                      <a:pt x="24" y="165"/>
                      <a:pt x="24" y="165"/>
                    </a:cubicBezTo>
                    <a:cubicBezTo>
                      <a:pt x="16" y="170"/>
                      <a:pt x="16" y="170"/>
                      <a:pt x="16" y="170"/>
                    </a:cubicBezTo>
                    <a:lnTo>
                      <a:pt x="11" y="162"/>
                    </a:lnTo>
                    <a:close/>
                    <a:moveTo>
                      <a:pt x="8" y="176"/>
                    </a:moveTo>
                    <a:cubicBezTo>
                      <a:pt x="16" y="170"/>
                      <a:pt x="16" y="170"/>
                      <a:pt x="16" y="170"/>
                    </a:cubicBezTo>
                    <a:cubicBezTo>
                      <a:pt x="22" y="178"/>
                      <a:pt x="22" y="178"/>
                      <a:pt x="22" y="178"/>
                    </a:cubicBezTo>
                    <a:cubicBezTo>
                      <a:pt x="14" y="184"/>
                      <a:pt x="14" y="184"/>
                      <a:pt x="14" y="184"/>
                    </a:cubicBezTo>
                    <a:lnTo>
                      <a:pt x="8" y="176"/>
                    </a:lnTo>
                    <a:close/>
                    <a:moveTo>
                      <a:pt x="14" y="184"/>
                    </a:moveTo>
                    <a:cubicBezTo>
                      <a:pt x="22" y="178"/>
                      <a:pt x="22" y="178"/>
                      <a:pt x="22" y="178"/>
                    </a:cubicBezTo>
                    <a:cubicBezTo>
                      <a:pt x="28" y="186"/>
                      <a:pt x="28" y="186"/>
                      <a:pt x="28" y="186"/>
                    </a:cubicBezTo>
                    <a:cubicBezTo>
                      <a:pt x="20" y="192"/>
                      <a:pt x="20" y="192"/>
                      <a:pt x="20" y="192"/>
                    </a:cubicBezTo>
                    <a:lnTo>
                      <a:pt x="14" y="184"/>
                    </a:lnTo>
                    <a:close/>
                    <a:moveTo>
                      <a:pt x="20" y="192"/>
                    </a:moveTo>
                    <a:cubicBezTo>
                      <a:pt x="28" y="186"/>
                      <a:pt x="28" y="186"/>
                      <a:pt x="28" y="186"/>
                    </a:cubicBezTo>
                    <a:cubicBezTo>
                      <a:pt x="33" y="194"/>
                      <a:pt x="33" y="194"/>
                      <a:pt x="33" y="194"/>
                    </a:cubicBezTo>
                    <a:cubicBezTo>
                      <a:pt x="26" y="200"/>
                      <a:pt x="26" y="200"/>
                      <a:pt x="26" y="200"/>
                    </a:cubicBezTo>
                    <a:lnTo>
                      <a:pt x="20" y="192"/>
                    </a:lnTo>
                    <a:close/>
                    <a:moveTo>
                      <a:pt x="18" y="206"/>
                    </a:moveTo>
                    <a:cubicBezTo>
                      <a:pt x="26" y="200"/>
                      <a:pt x="26" y="200"/>
                      <a:pt x="26" y="200"/>
                    </a:cubicBezTo>
                    <a:cubicBezTo>
                      <a:pt x="31" y="208"/>
                      <a:pt x="31" y="208"/>
                      <a:pt x="31" y="208"/>
                    </a:cubicBezTo>
                    <a:cubicBezTo>
                      <a:pt x="23" y="213"/>
                      <a:pt x="23" y="213"/>
                      <a:pt x="23" y="213"/>
                    </a:cubicBezTo>
                    <a:lnTo>
                      <a:pt x="18" y="206"/>
                    </a:lnTo>
                    <a:close/>
                    <a:moveTo>
                      <a:pt x="24" y="214"/>
                    </a:moveTo>
                    <a:cubicBezTo>
                      <a:pt x="31" y="208"/>
                      <a:pt x="31" y="208"/>
                      <a:pt x="31" y="208"/>
                    </a:cubicBezTo>
                    <a:cubicBezTo>
                      <a:pt x="37" y="216"/>
                      <a:pt x="37" y="216"/>
                      <a:pt x="37" y="216"/>
                    </a:cubicBezTo>
                    <a:cubicBezTo>
                      <a:pt x="29" y="221"/>
                      <a:pt x="29" y="221"/>
                      <a:pt x="29" y="221"/>
                    </a:cubicBezTo>
                    <a:lnTo>
                      <a:pt x="24" y="214"/>
                    </a:lnTo>
                    <a:close/>
                    <a:moveTo>
                      <a:pt x="21" y="227"/>
                    </a:moveTo>
                    <a:cubicBezTo>
                      <a:pt x="29" y="222"/>
                      <a:pt x="29" y="222"/>
                      <a:pt x="29" y="222"/>
                    </a:cubicBezTo>
                    <a:cubicBezTo>
                      <a:pt x="35" y="229"/>
                      <a:pt x="35" y="229"/>
                      <a:pt x="35" y="229"/>
                    </a:cubicBezTo>
                    <a:cubicBezTo>
                      <a:pt x="27" y="235"/>
                      <a:pt x="27" y="235"/>
                      <a:pt x="27" y="235"/>
                    </a:cubicBezTo>
                    <a:lnTo>
                      <a:pt x="21" y="227"/>
                    </a:lnTo>
                    <a:close/>
                    <a:moveTo>
                      <a:pt x="27" y="235"/>
                    </a:moveTo>
                    <a:cubicBezTo>
                      <a:pt x="35" y="229"/>
                      <a:pt x="35" y="229"/>
                      <a:pt x="35" y="229"/>
                    </a:cubicBezTo>
                    <a:cubicBezTo>
                      <a:pt x="41" y="237"/>
                      <a:pt x="41" y="237"/>
                      <a:pt x="41" y="237"/>
                    </a:cubicBezTo>
                    <a:cubicBezTo>
                      <a:pt x="33" y="243"/>
                      <a:pt x="33" y="243"/>
                      <a:pt x="33" y="243"/>
                    </a:cubicBezTo>
                    <a:lnTo>
                      <a:pt x="27" y="235"/>
                    </a:lnTo>
                    <a:close/>
                    <a:moveTo>
                      <a:pt x="33" y="243"/>
                    </a:moveTo>
                    <a:cubicBezTo>
                      <a:pt x="41" y="237"/>
                      <a:pt x="41" y="237"/>
                      <a:pt x="41" y="237"/>
                    </a:cubicBezTo>
                    <a:cubicBezTo>
                      <a:pt x="46" y="245"/>
                      <a:pt x="46" y="245"/>
                      <a:pt x="46" y="245"/>
                    </a:cubicBezTo>
                    <a:cubicBezTo>
                      <a:pt x="39" y="251"/>
                      <a:pt x="39" y="251"/>
                      <a:pt x="39" y="251"/>
                    </a:cubicBezTo>
                    <a:lnTo>
                      <a:pt x="33" y="243"/>
                    </a:lnTo>
                    <a:close/>
                    <a:moveTo>
                      <a:pt x="39" y="251"/>
                    </a:moveTo>
                    <a:cubicBezTo>
                      <a:pt x="46" y="245"/>
                      <a:pt x="46" y="245"/>
                      <a:pt x="46" y="245"/>
                    </a:cubicBezTo>
                    <a:cubicBezTo>
                      <a:pt x="52" y="253"/>
                      <a:pt x="52" y="253"/>
                      <a:pt x="52" y="253"/>
                    </a:cubicBezTo>
                    <a:cubicBezTo>
                      <a:pt x="44" y="259"/>
                      <a:pt x="44" y="259"/>
                      <a:pt x="44" y="259"/>
                    </a:cubicBezTo>
                    <a:lnTo>
                      <a:pt x="39" y="251"/>
                    </a:lnTo>
                    <a:close/>
                    <a:moveTo>
                      <a:pt x="52" y="253"/>
                    </a:moveTo>
                    <a:cubicBezTo>
                      <a:pt x="58" y="261"/>
                      <a:pt x="58" y="261"/>
                      <a:pt x="58" y="261"/>
                    </a:cubicBezTo>
                    <a:cubicBezTo>
                      <a:pt x="50" y="267"/>
                      <a:pt x="50" y="267"/>
                      <a:pt x="50" y="267"/>
                    </a:cubicBezTo>
                    <a:cubicBezTo>
                      <a:pt x="44" y="259"/>
                      <a:pt x="44" y="259"/>
                      <a:pt x="44" y="259"/>
                    </a:cubicBezTo>
                    <a:lnTo>
                      <a:pt x="52" y="253"/>
                    </a:lnTo>
                    <a:close/>
                    <a:moveTo>
                      <a:pt x="36" y="265"/>
                    </a:moveTo>
                    <a:cubicBezTo>
                      <a:pt x="44" y="259"/>
                      <a:pt x="44" y="259"/>
                      <a:pt x="44" y="259"/>
                    </a:cubicBezTo>
                    <a:cubicBezTo>
                      <a:pt x="50" y="267"/>
                      <a:pt x="50" y="267"/>
                      <a:pt x="50" y="267"/>
                    </a:cubicBezTo>
                    <a:cubicBezTo>
                      <a:pt x="42" y="272"/>
                      <a:pt x="42" y="272"/>
                      <a:pt x="42" y="272"/>
                    </a:cubicBezTo>
                    <a:lnTo>
                      <a:pt x="36" y="265"/>
                    </a:lnTo>
                    <a:close/>
                    <a:moveTo>
                      <a:pt x="48" y="280"/>
                    </a:moveTo>
                    <a:cubicBezTo>
                      <a:pt x="42" y="273"/>
                      <a:pt x="42" y="273"/>
                      <a:pt x="42" y="273"/>
                    </a:cubicBezTo>
                    <a:cubicBezTo>
                      <a:pt x="50" y="267"/>
                      <a:pt x="50" y="267"/>
                      <a:pt x="50" y="267"/>
                    </a:cubicBezTo>
                    <a:cubicBezTo>
                      <a:pt x="56" y="275"/>
                      <a:pt x="56" y="275"/>
                      <a:pt x="56" y="275"/>
                    </a:cubicBezTo>
                    <a:lnTo>
                      <a:pt x="48" y="280"/>
                    </a:lnTo>
                    <a:close/>
                    <a:moveTo>
                      <a:pt x="64" y="269"/>
                    </a:moveTo>
                    <a:cubicBezTo>
                      <a:pt x="56" y="275"/>
                      <a:pt x="56" y="275"/>
                      <a:pt x="56" y="275"/>
                    </a:cubicBezTo>
                    <a:cubicBezTo>
                      <a:pt x="50" y="267"/>
                      <a:pt x="50" y="267"/>
                      <a:pt x="50" y="267"/>
                    </a:cubicBezTo>
                    <a:cubicBezTo>
                      <a:pt x="58" y="261"/>
                      <a:pt x="58" y="261"/>
                      <a:pt x="58" y="261"/>
                    </a:cubicBezTo>
                    <a:lnTo>
                      <a:pt x="64" y="269"/>
                    </a:lnTo>
                    <a:close/>
                    <a:moveTo>
                      <a:pt x="58" y="261"/>
                    </a:moveTo>
                    <a:cubicBezTo>
                      <a:pt x="52" y="253"/>
                      <a:pt x="52" y="253"/>
                      <a:pt x="52" y="253"/>
                    </a:cubicBezTo>
                    <a:cubicBezTo>
                      <a:pt x="60" y="247"/>
                      <a:pt x="60" y="247"/>
                      <a:pt x="60" y="247"/>
                    </a:cubicBezTo>
                    <a:cubicBezTo>
                      <a:pt x="66" y="255"/>
                      <a:pt x="66" y="255"/>
                      <a:pt x="66" y="255"/>
                    </a:cubicBezTo>
                    <a:lnTo>
                      <a:pt x="58" y="261"/>
                    </a:lnTo>
                    <a:close/>
                    <a:moveTo>
                      <a:pt x="66" y="255"/>
                    </a:moveTo>
                    <a:cubicBezTo>
                      <a:pt x="60" y="247"/>
                      <a:pt x="60" y="247"/>
                      <a:pt x="60" y="247"/>
                    </a:cubicBezTo>
                    <a:cubicBezTo>
                      <a:pt x="68" y="242"/>
                      <a:pt x="68" y="242"/>
                      <a:pt x="68" y="242"/>
                    </a:cubicBezTo>
                    <a:cubicBezTo>
                      <a:pt x="74" y="249"/>
                      <a:pt x="74" y="249"/>
                      <a:pt x="74" y="249"/>
                    </a:cubicBezTo>
                    <a:lnTo>
                      <a:pt x="66" y="255"/>
                    </a:lnTo>
                    <a:close/>
                    <a:moveTo>
                      <a:pt x="82" y="244"/>
                    </a:moveTo>
                    <a:cubicBezTo>
                      <a:pt x="74" y="249"/>
                      <a:pt x="74" y="249"/>
                      <a:pt x="74" y="249"/>
                    </a:cubicBezTo>
                    <a:cubicBezTo>
                      <a:pt x="68" y="242"/>
                      <a:pt x="68" y="242"/>
                      <a:pt x="68" y="242"/>
                    </a:cubicBezTo>
                    <a:cubicBezTo>
                      <a:pt x="76" y="236"/>
                      <a:pt x="76" y="236"/>
                      <a:pt x="76" y="236"/>
                    </a:cubicBezTo>
                    <a:lnTo>
                      <a:pt x="82" y="244"/>
                    </a:lnTo>
                    <a:close/>
                    <a:moveTo>
                      <a:pt x="76" y="236"/>
                    </a:moveTo>
                    <a:cubicBezTo>
                      <a:pt x="70" y="228"/>
                      <a:pt x="70" y="228"/>
                      <a:pt x="70" y="228"/>
                    </a:cubicBezTo>
                    <a:cubicBezTo>
                      <a:pt x="78" y="222"/>
                      <a:pt x="78" y="222"/>
                      <a:pt x="78" y="222"/>
                    </a:cubicBezTo>
                    <a:cubicBezTo>
                      <a:pt x="84" y="230"/>
                      <a:pt x="84" y="230"/>
                      <a:pt x="84" y="230"/>
                    </a:cubicBezTo>
                    <a:lnTo>
                      <a:pt x="76" y="236"/>
                    </a:lnTo>
                    <a:close/>
                    <a:moveTo>
                      <a:pt x="84" y="230"/>
                    </a:moveTo>
                    <a:cubicBezTo>
                      <a:pt x="78" y="222"/>
                      <a:pt x="78" y="222"/>
                      <a:pt x="78" y="222"/>
                    </a:cubicBezTo>
                    <a:cubicBezTo>
                      <a:pt x="86" y="217"/>
                      <a:pt x="86" y="217"/>
                      <a:pt x="86" y="217"/>
                    </a:cubicBezTo>
                    <a:cubicBezTo>
                      <a:pt x="92" y="224"/>
                      <a:pt x="92" y="224"/>
                      <a:pt x="92" y="224"/>
                    </a:cubicBezTo>
                    <a:lnTo>
                      <a:pt x="84" y="230"/>
                    </a:lnTo>
                    <a:close/>
                    <a:moveTo>
                      <a:pt x="92" y="224"/>
                    </a:moveTo>
                    <a:cubicBezTo>
                      <a:pt x="86" y="216"/>
                      <a:pt x="86" y="216"/>
                      <a:pt x="86" y="216"/>
                    </a:cubicBezTo>
                    <a:cubicBezTo>
                      <a:pt x="94" y="211"/>
                      <a:pt x="94" y="211"/>
                      <a:pt x="94" y="211"/>
                    </a:cubicBezTo>
                    <a:cubicBezTo>
                      <a:pt x="100" y="219"/>
                      <a:pt x="100" y="219"/>
                      <a:pt x="100" y="219"/>
                    </a:cubicBezTo>
                    <a:lnTo>
                      <a:pt x="92" y="224"/>
                    </a:lnTo>
                    <a:close/>
                    <a:moveTo>
                      <a:pt x="107" y="213"/>
                    </a:moveTo>
                    <a:cubicBezTo>
                      <a:pt x="100" y="218"/>
                      <a:pt x="100" y="218"/>
                      <a:pt x="100" y="218"/>
                    </a:cubicBezTo>
                    <a:cubicBezTo>
                      <a:pt x="94" y="211"/>
                      <a:pt x="94" y="211"/>
                      <a:pt x="94" y="211"/>
                    </a:cubicBezTo>
                    <a:cubicBezTo>
                      <a:pt x="102" y="205"/>
                      <a:pt x="102" y="205"/>
                      <a:pt x="102" y="205"/>
                    </a:cubicBezTo>
                    <a:lnTo>
                      <a:pt x="107" y="213"/>
                    </a:lnTo>
                    <a:close/>
                    <a:moveTo>
                      <a:pt x="102" y="205"/>
                    </a:moveTo>
                    <a:cubicBezTo>
                      <a:pt x="96" y="197"/>
                      <a:pt x="96" y="197"/>
                      <a:pt x="96" y="197"/>
                    </a:cubicBezTo>
                    <a:cubicBezTo>
                      <a:pt x="104" y="191"/>
                      <a:pt x="104" y="191"/>
                      <a:pt x="104" y="191"/>
                    </a:cubicBezTo>
                    <a:cubicBezTo>
                      <a:pt x="110" y="199"/>
                      <a:pt x="110" y="199"/>
                      <a:pt x="110" y="199"/>
                    </a:cubicBezTo>
                    <a:lnTo>
                      <a:pt x="102" y="205"/>
                    </a:lnTo>
                    <a:close/>
                    <a:moveTo>
                      <a:pt x="118" y="193"/>
                    </a:moveTo>
                    <a:cubicBezTo>
                      <a:pt x="110" y="199"/>
                      <a:pt x="110" y="199"/>
                      <a:pt x="110" y="199"/>
                    </a:cubicBezTo>
                    <a:cubicBezTo>
                      <a:pt x="104" y="191"/>
                      <a:pt x="104" y="191"/>
                      <a:pt x="104" y="191"/>
                    </a:cubicBezTo>
                    <a:cubicBezTo>
                      <a:pt x="112" y="186"/>
                      <a:pt x="112" y="186"/>
                      <a:pt x="112" y="186"/>
                    </a:cubicBezTo>
                    <a:lnTo>
                      <a:pt x="118" y="193"/>
                    </a:lnTo>
                    <a:close/>
                    <a:moveTo>
                      <a:pt x="112" y="185"/>
                    </a:moveTo>
                    <a:cubicBezTo>
                      <a:pt x="106" y="178"/>
                      <a:pt x="106" y="178"/>
                      <a:pt x="106" y="178"/>
                    </a:cubicBezTo>
                    <a:cubicBezTo>
                      <a:pt x="114" y="172"/>
                      <a:pt x="114" y="172"/>
                      <a:pt x="114" y="172"/>
                    </a:cubicBezTo>
                    <a:cubicBezTo>
                      <a:pt x="120" y="180"/>
                      <a:pt x="120" y="180"/>
                      <a:pt x="120" y="180"/>
                    </a:cubicBezTo>
                    <a:lnTo>
                      <a:pt x="112" y="185"/>
                    </a:lnTo>
                    <a:close/>
                    <a:moveTo>
                      <a:pt x="128" y="174"/>
                    </a:moveTo>
                    <a:cubicBezTo>
                      <a:pt x="120" y="180"/>
                      <a:pt x="120" y="180"/>
                      <a:pt x="120" y="180"/>
                    </a:cubicBezTo>
                    <a:cubicBezTo>
                      <a:pt x="114" y="172"/>
                      <a:pt x="114" y="172"/>
                      <a:pt x="114" y="172"/>
                    </a:cubicBezTo>
                    <a:cubicBezTo>
                      <a:pt x="122" y="166"/>
                      <a:pt x="122" y="166"/>
                      <a:pt x="122" y="166"/>
                    </a:cubicBezTo>
                    <a:lnTo>
                      <a:pt x="128" y="174"/>
                    </a:lnTo>
                    <a:close/>
                    <a:moveTo>
                      <a:pt x="122" y="166"/>
                    </a:moveTo>
                    <a:cubicBezTo>
                      <a:pt x="116" y="158"/>
                      <a:pt x="116" y="158"/>
                      <a:pt x="116" y="158"/>
                    </a:cubicBezTo>
                    <a:cubicBezTo>
                      <a:pt x="124" y="152"/>
                      <a:pt x="124" y="152"/>
                      <a:pt x="124" y="152"/>
                    </a:cubicBezTo>
                    <a:cubicBezTo>
                      <a:pt x="130" y="160"/>
                      <a:pt x="130" y="160"/>
                      <a:pt x="130" y="160"/>
                    </a:cubicBezTo>
                    <a:lnTo>
                      <a:pt x="122" y="166"/>
                    </a:lnTo>
                    <a:close/>
                    <a:moveTo>
                      <a:pt x="138" y="155"/>
                    </a:moveTo>
                    <a:cubicBezTo>
                      <a:pt x="130" y="160"/>
                      <a:pt x="130" y="160"/>
                      <a:pt x="130" y="160"/>
                    </a:cubicBezTo>
                    <a:cubicBezTo>
                      <a:pt x="124" y="152"/>
                      <a:pt x="124" y="152"/>
                      <a:pt x="124" y="152"/>
                    </a:cubicBezTo>
                    <a:cubicBezTo>
                      <a:pt x="132" y="147"/>
                      <a:pt x="132" y="147"/>
                      <a:pt x="132" y="147"/>
                    </a:cubicBezTo>
                    <a:lnTo>
                      <a:pt x="138" y="155"/>
                    </a:lnTo>
                    <a:close/>
                    <a:moveTo>
                      <a:pt x="132" y="146"/>
                    </a:moveTo>
                    <a:cubicBezTo>
                      <a:pt x="126" y="139"/>
                      <a:pt x="126" y="139"/>
                      <a:pt x="126" y="139"/>
                    </a:cubicBezTo>
                    <a:cubicBezTo>
                      <a:pt x="134" y="133"/>
                      <a:pt x="134" y="133"/>
                      <a:pt x="134" y="133"/>
                    </a:cubicBezTo>
                    <a:cubicBezTo>
                      <a:pt x="140" y="141"/>
                      <a:pt x="140" y="141"/>
                      <a:pt x="140" y="141"/>
                    </a:cubicBezTo>
                    <a:lnTo>
                      <a:pt x="132" y="146"/>
                    </a:lnTo>
                    <a:close/>
                    <a:moveTo>
                      <a:pt x="148" y="135"/>
                    </a:moveTo>
                    <a:cubicBezTo>
                      <a:pt x="140" y="141"/>
                      <a:pt x="140" y="141"/>
                      <a:pt x="140" y="141"/>
                    </a:cubicBezTo>
                    <a:cubicBezTo>
                      <a:pt x="134" y="133"/>
                      <a:pt x="134" y="133"/>
                      <a:pt x="134" y="133"/>
                    </a:cubicBezTo>
                    <a:cubicBezTo>
                      <a:pt x="142" y="127"/>
                      <a:pt x="142" y="127"/>
                      <a:pt x="142" y="127"/>
                    </a:cubicBezTo>
                    <a:lnTo>
                      <a:pt x="148" y="135"/>
                    </a:lnTo>
                    <a:close/>
                    <a:moveTo>
                      <a:pt x="150" y="121"/>
                    </a:moveTo>
                    <a:cubicBezTo>
                      <a:pt x="142" y="127"/>
                      <a:pt x="142" y="127"/>
                      <a:pt x="142" y="127"/>
                    </a:cubicBezTo>
                    <a:cubicBezTo>
                      <a:pt x="137" y="119"/>
                      <a:pt x="137" y="119"/>
                      <a:pt x="137" y="119"/>
                    </a:cubicBezTo>
                    <a:cubicBezTo>
                      <a:pt x="144" y="114"/>
                      <a:pt x="144" y="114"/>
                      <a:pt x="144" y="114"/>
                    </a:cubicBezTo>
                    <a:lnTo>
                      <a:pt x="150" y="121"/>
                    </a:lnTo>
                    <a:close/>
                    <a:moveTo>
                      <a:pt x="152" y="108"/>
                    </a:moveTo>
                    <a:cubicBezTo>
                      <a:pt x="144" y="113"/>
                      <a:pt x="144" y="113"/>
                      <a:pt x="144" y="113"/>
                    </a:cubicBezTo>
                    <a:cubicBezTo>
                      <a:pt x="139" y="106"/>
                      <a:pt x="139" y="106"/>
                      <a:pt x="139" y="106"/>
                    </a:cubicBezTo>
                    <a:cubicBezTo>
                      <a:pt x="147" y="100"/>
                      <a:pt x="147" y="100"/>
                      <a:pt x="147" y="100"/>
                    </a:cubicBezTo>
                    <a:lnTo>
                      <a:pt x="152" y="108"/>
                    </a:lnTo>
                    <a:close/>
                    <a:moveTo>
                      <a:pt x="154" y="94"/>
                    </a:moveTo>
                    <a:cubicBezTo>
                      <a:pt x="147" y="100"/>
                      <a:pt x="147" y="100"/>
                      <a:pt x="147" y="100"/>
                    </a:cubicBezTo>
                    <a:cubicBezTo>
                      <a:pt x="141" y="92"/>
                      <a:pt x="141" y="92"/>
                      <a:pt x="141" y="92"/>
                    </a:cubicBezTo>
                    <a:cubicBezTo>
                      <a:pt x="149" y="86"/>
                      <a:pt x="149" y="86"/>
                      <a:pt x="149" y="86"/>
                    </a:cubicBezTo>
                    <a:lnTo>
                      <a:pt x="154" y="94"/>
                    </a:lnTo>
                    <a:close/>
                    <a:moveTo>
                      <a:pt x="149" y="86"/>
                    </a:moveTo>
                    <a:cubicBezTo>
                      <a:pt x="141" y="92"/>
                      <a:pt x="141" y="92"/>
                      <a:pt x="141" y="92"/>
                    </a:cubicBezTo>
                    <a:cubicBezTo>
                      <a:pt x="135" y="84"/>
                      <a:pt x="135" y="84"/>
                      <a:pt x="135" y="84"/>
                    </a:cubicBezTo>
                    <a:cubicBezTo>
                      <a:pt x="143" y="78"/>
                      <a:pt x="143" y="78"/>
                      <a:pt x="143" y="78"/>
                    </a:cubicBezTo>
                    <a:lnTo>
                      <a:pt x="149" y="86"/>
                    </a:lnTo>
                    <a:close/>
                    <a:moveTo>
                      <a:pt x="151" y="72"/>
                    </a:moveTo>
                    <a:cubicBezTo>
                      <a:pt x="143" y="78"/>
                      <a:pt x="143" y="78"/>
                      <a:pt x="143" y="78"/>
                    </a:cubicBezTo>
                    <a:cubicBezTo>
                      <a:pt x="137" y="70"/>
                      <a:pt x="137" y="70"/>
                      <a:pt x="137" y="70"/>
                    </a:cubicBezTo>
                    <a:cubicBezTo>
                      <a:pt x="145" y="65"/>
                      <a:pt x="145" y="65"/>
                      <a:pt x="145" y="65"/>
                    </a:cubicBezTo>
                    <a:lnTo>
                      <a:pt x="151" y="72"/>
                    </a:lnTo>
                    <a:close/>
                    <a:moveTo>
                      <a:pt x="145" y="65"/>
                    </a:moveTo>
                    <a:cubicBezTo>
                      <a:pt x="137" y="70"/>
                      <a:pt x="137" y="70"/>
                      <a:pt x="137" y="70"/>
                    </a:cubicBezTo>
                    <a:cubicBezTo>
                      <a:pt x="132" y="62"/>
                      <a:pt x="132" y="62"/>
                      <a:pt x="132" y="62"/>
                    </a:cubicBezTo>
                    <a:cubicBezTo>
                      <a:pt x="139" y="57"/>
                      <a:pt x="139" y="57"/>
                      <a:pt x="139" y="57"/>
                    </a:cubicBezTo>
                    <a:lnTo>
                      <a:pt x="145" y="65"/>
                    </a:lnTo>
                    <a:close/>
                    <a:moveTo>
                      <a:pt x="147" y="51"/>
                    </a:moveTo>
                    <a:cubicBezTo>
                      <a:pt x="139" y="57"/>
                      <a:pt x="139" y="57"/>
                      <a:pt x="139" y="57"/>
                    </a:cubicBezTo>
                    <a:cubicBezTo>
                      <a:pt x="134" y="49"/>
                      <a:pt x="134" y="49"/>
                      <a:pt x="134" y="49"/>
                    </a:cubicBezTo>
                    <a:cubicBezTo>
                      <a:pt x="142" y="43"/>
                      <a:pt x="142" y="43"/>
                      <a:pt x="142" y="43"/>
                    </a:cubicBezTo>
                    <a:lnTo>
                      <a:pt x="147" y="51"/>
                    </a:lnTo>
                    <a:close/>
                    <a:moveTo>
                      <a:pt x="141" y="43"/>
                    </a:moveTo>
                    <a:cubicBezTo>
                      <a:pt x="134" y="49"/>
                      <a:pt x="134" y="49"/>
                      <a:pt x="134" y="49"/>
                    </a:cubicBezTo>
                    <a:cubicBezTo>
                      <a:pt x="128" y="41"/>
                      <a:pt x="128" y="41"/>
                      <a:pt x="128" y="41"/>
                    </a:cubicBezTo>
                    <a:cubicBezTo>
                      <a:pt x="136" y="35"/>
                      <a:pt x="136" y="35"/>
                      <a:pt x="136" y="35"/>
                    </a:cubicBezTo>
                    <a:lnTo>
                      <a:pt x="141" y="43"/>
                    </a:lnTo>
                    <a:close/>
                    <a:moveTo>
                      <a:pt x="136" y="35"/>
                    </a:moveTo>
                    <a:cubicBezTo>
                      <a:pt x="128" y="41"/>
                      <a:pt x="128" y="41"/>
                      <a:pt x="128" y="41"/>
                    </a:cubicBezTo>
                    <a:cubicBezTo>
                      <a:pt x="122" y="33"/>
                      <a:pt x="122" y="33"/>
                      <a:pt x="122" y="33"/>
                    </a:cubicBezTo>
                    <a:cubicBezTo>
                      <a:pt x="130" y="27"/>
                      <a:pt x="130" y="27"/>
                      <a:pt x="130" y="27"/>
                    </a:cubicBezTo>
                    <a:lnTo>
                      <a:pt x="136" y="35"/>
                    </a:lnTo>
                    <a:close/>
                    <a:moveTo>
                      <a:pt x="124" y="19"/>
                    </a:moveTo>
                    <a:cubicBezTo>
                      <a:pt x="130" y="27"/>
                      <a:pt x="130" y="27"/>
                      <a:pt x="130" y="27"/>
                    </a:cubicBezTo>
                    <a:cubicBezTo>
                      <a:pt x="122" y="33"/>
                      <a:pt x="122" y="33"/>
                      <a:pt x="122" y="33"/>
                    </a:cubicBezTo>
                    <a:cubicBezTo>
                      <a:pt x="116" y="25"/>
                      <a:pt x="116" y="25"/>
                      <a:pt x="116" y="25"/>
                    </a:cubicBezTo>
                    <a:lnTo>
                      <a:pt x="124" y="19"/>
                    </a:lnTo>
                    <a:close/>
                    <a:moveTo>
                      <a:pt x="116" y="25"/>
                    </a:moveTo>
                    <a:cubicBezTo>
                      <a:pt x="108" y="31"/>
                      <a:pt x="108" y="31"/>
                      <a:pt x="108" y="31"/>
                    </a:cubicBezTo>
                    <a:cubicBezTo>
                      <a:pt x="103" y="23"/>
                      <a:pt x="103" y="23"/>
                      <a:pt x="103" y="23"/>
                    </a:cubicBezTo>
                    <a:cubicBezTo>
                      <a:pt x="111" y="17"/>
                      <a:pt x="111" y="17"/>
                      <a:pt x="111" y="17"/>
                    </a:cubicBezTo>
                    <a:lnTo>
                      <a:pt x="116" y="25"/>
                    </a:lnTo>
                    <a:close/>
                    <a:moveTo>
                      <a:pt x="105" y="9"/>
                    </a:moveTo>
                    <a:cubicBezTo>
                      <a:pt x="110" y="17"/>
                      <a:pt x="110" y="17"/>
                      <a:pt x="110" y="17"/>
                    </a:cubicBezTo>
                    <a:cubicBezTo>
                      <a:pt x="103" y="23"/>
                      <a:pt x="103" y="23"/>
                      <a:pt x="103" y="23"/>
                    </a:cubicBezTo>
                    <a:cubicBezTo>
                      <a:pt x="97" y="15"/>
                      <a:pt x="97" y="15"/>
                      <a:pt x="97" y="15"/>
                    </a:cubicBezTo>
                    <a:lnTo>
                      <a:pt x="105" y="9"/>
                    </a:lnTo>
                    <a:close/>
                    <a:moveTo>
                      <a:pt x="91" y="7"/>
                    </a:moveTo>
                    <a:cubicBezTo>
                      <a:pt x="97" y="15"/>
                      <a:pt x="97" y="15"/>
                      <a:pt x="97" y="15"/>
                    </a:cubicBezTo>
                    <a:cubicBezTo>
                      <a:pt x="89" y="21"/>
                      <a:pt x="89" y="21"/>
                      <a:pt x="89" y="21"/>
                    </a:cubicBezTo>
                    <a:cubicBezTo>
                      <a:pt x="83" y="13"/>
                      <a:pt x="83" y="13"/>
                      <a:pt x="83" y="13"/>
                    </a:cubicBezTo>
                    <a:lnTo>
                      <a:pt x="91" y="7"/>
                    </a:lnTo>
                    <a:close/>
                    <a:moveTo>
                      <a:pt x="77" y="5"/>
                    </a:moveTo>
                    <a:cubicBezTo>
                      <a:pt x="83" y="13"/>
                      <a:pt x="83" y="13"/>
                      <a:pt x="83" y="13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0" y="11"/>
                      <a:pt x="70" y="11"/>
                      <a:pt x="70" y="11"/>
                    </a:cubicBezTo>
                    <a:lnTo>
                      <a:pt x="77" y="5"/>
                    </a:lnTo>
                    <a:close/>
                    <a:moveTo>
                      <a:pt x="70" y="11"/>
                    </a:moveTo>
                    <a:cubicBezTo>
                      <a:pt x="75" y="18"/>
                      <a:pt x="75" y="18"/>
                      <a:pt x="75" y="18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2" y="16"/>
                      <a:pt x="62" y="16"/>
                      <a:pt x="62" y="16"/>
                    </a:cubicBezTo>
                    <a:lnTo>
                      <a:pt x="70" y="11"/>
                    </a:lnTo>
                    <a:close/>
                    <a:moveTo>
                      <a:pt x="62" y="16"/>
                    </a:moveTo>
                    <a:cubicBezTo>
                      <a:pt x="67" y="24"/>
                      <a:pt x="67" y="24"/>
                      <a:pt x="67" y="24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54" y="22"/>
                      <a:pt x="54" y="22"/>
                      <a:pt x="54" y="22"/>
                    </a:cubicBezTo>
                    <a:lnTo>
                      <a:pt x="62" y="16"/>
                    </a:lnTo>
                    <a:close/>
                    <a:moveTo>
                      <a:pt x="48" y="14"/>
                    </a:moveTo>
                    <a:cubicBezTo>
                      <a:pt x="54" y="22"/>
                      <a:pt x="54" y="22"/>
                      <a:pt x="54" y="22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0" y="20"/>
                      <a:pt x="40" y="20"/>
                      <a:pt x="40" y="20"/>
                    </a:cubicBezTo>
                    <a:lnTo>
                      <a:pt x="48" y="14"/>
                    </a:lnTo>
                    <a:close/>
                    <a:moveTo>
                      <a:pt x="40" y="20"/>
                    </a:moveTo>
                    <a:cubicBezTo>
                      <a:pt x="46" y="28"/>
                      <a:pt x="46" y="28"/>
                      <a:pt x="46" y="28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2" y="26"/>
                      <a:pt x="32" y="26"/>
                      <a:pt x="32" y="26"/>
                    </a:cubicBezTo>
                    <a:lnTo>
                      <a:pt x="40" y="20"/>
                    </a:lnTo>
                    <a:close/>
                    <a:moveTo>
                      <a:pt x="32" y="26"/>
                    </a:moveTo>
                    <a:cubicBezTo>
                      <a:pt x="38" y="34"/>
                      <a:pt x="38" y="34"/>
                      <a:pt x="38" y="34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24" y="31"/>
                      <a:pt x="24" y="31"/>
                      <a:pt x="24" y="31"/>
                    </a:cubicBezTo>
                    <a:lnTo>
                      <a:pt x="32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5" name="Freeform 1592"/>
              <p:cNvSpPr>
                <a:spLocks noEditPoints="1"/>
              </p:cNvSpPr>
              <p:nvPr/>
            </p:nvSpPr>
            <p:spPr bwMode="auto">
              <a:xfrm>
                <a:off x="4107" y="2416"/>
                <a:ext cx="39" cy="40"/>
              </a:xfrm>
              <a:custGeom>
                <a:avLst/>
                <a:gdLst>
                  <a:gd name="T0" fmla="*/ 8 w 20"/>
                  <a:gd name="T1" fmla="*/ 1 h 21"/>
                  <a:gd name="T2" fmla="*/ 20 w 20"/>
                  <a:gd name="T3" fmla="*/ 8 h 21"/>
                  <a:gd name="T4" fmla="*/ 12 w 20"/>
                  <a:gd name="T5" fmla="*/ 20 h 21"/>
                  <a:gd name="T6" fmla="*/ 1 w 20"/>
                  <a:gd name="T7" fmla="*/ 12 h 21"/>
                  <a:gd name="T8" fmla="*/ 8 w 20"/>
                  <a:gd name="T9" fmla="*/ 1 h 21"/>
                  <a:gd name="T10" fmla="*/ 11 w 20"/>
                  <a:gd name="T11" fmla="*/ 17 h 21"/>
                  <a:gd name="T12" fmla="*/ 16 w 20"/>
                  <a:gd name="T13" fmla="*/ 9 h 21"/>
                  <a:gd name="T14" fmla="*/ 9 w 20"/>
                  <a:gd name="T15" fmla="*/ 4 h 21"/>
                  <a:gd name="T16" fmla="*/ 4 w 20"/>
                  <a:gd name="T17" fmla="*/ 11 h 21"/>
                  <a:gd name="T18" fmla="*/ 11 w 20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8" y="1"/>
                    </a:moveTo>
                    <a:cubicBezTo>
                      <a:pt x="14" y="0"/>
                      <a:pt x="19" y="3"/>
                      <a:pt x="20" y="8"/>
                    </a:cubicBezTo>
                    <a:cubicBezTo>
                      <a:pt x="20" y="14"/>
                      <a:pt x="17" y="19"/>
                      <a:pt x="12" y="20"/>
                    </a:cubicBezTo>
                    <a:cubicBezTo>
                      <a:pt x="6" y="21"/>
                      <a:pt x="1" y="17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lose/>
                    <a:moveTo>
                      <a:pt x="11" y="17"/>
                    </a:moveTo>
                    <a:cubicBezTo>
                      <a:pt x="15" y="16"/>
                      <a:pt x="17" y="13"/>
                      <a:pt x="16" y="9"/>
                    </a:cubicBezTo>
                    <a:cubicBezTo>
                      <a:pt x="16" y="6"/>
                      <a:pt x="12" y="3"/>
                      <a:pt x="9" y="4"/>
                    </a:cubicBezTo>
                    <a:cubicBezTo>
                      <a:pt x="5" y="4"/>
                      <a:pt x="3" y="8"/>
                      <a:pt x="4" y="11"/>
                    </a:cubicBezTo>
                    <a:cubicBezTo>
                      <a:pt x="4" y="15"/>
                      <a:pt x="8" y="17"/>
                      <a:pt x="11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6" name="Freeform 1593"/>
              <p:cNvSpPr>
                <a:spLocks noEditPoints="1"/>
              </p:cNvSpPr>
              <p:nvPr/>
            </p:nvSpPr>
            <p:spPr bwMode="auto">
              <a:xfrm>
                <a:off x="4074" y="2435"/>
                <a:ext cx="41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8 h 21"/>
                  <a:gd name="T4" fmla="*/ 12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6 h 21"/>
                  <a:gd name="T12" fmla="*/ 17 w 21"/>
                  <a:gd name="T13" fmla="*/ 9 h 21"/>
                  <a:gd name="T14" fmla="*/ 9 w 21"/>
                  <a:gd name="T15" fmla="*/ 4 h 21"/>
                  <a:gd name="T16" fmla="*/ 4 w 21"/>
                  <a:gd name="T17" fmla="*/ 11 h 21"/>
                  <a:gd name="T18" fmla="*/ 12 w 21"/>
                  <a:gd name="T19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3"/>
                      <a:pt x="20" y="8"/>
                    </a:cubicBezTo>
                    <a:cubicBezTo>
                      <a:pt x="21" y="14"/>
                      <a:pt x="17" y="19"/>
                      <a:pt x="12" y="20"/>
                    </a:cubicBezTo>
                    <a:cubicBezTo>
                      <a:pt x="7" y="21"/>
                      <a:pt x="2" y="17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6"/>
                    </a:moveTo>
                    <a:cubicBezTo>
                      <a:pt x="15" y="16"/>
                      <a:pt x="17" y="13"/>
                      <a:pt x="17" y="9"/>
                    </a:cubicBezTo>
                    <a:cubicBezTo>
                      <a:pt x="16" y="6"/>
                      <a:pt x="13" y="3"/>
                      <a:pt x="9" y="4"/>
                    </a:cubicBezTo>
                    <a:cubicBezTo>
                      <a:pt x="6" y="4"/>
                      <a:pt x="3" y="8"/>
                      <a:pt x="4" y="11"/>
                    </a:cubicBezTo>
                    <a:cubicBezTo>
                      <a:pt x="5" y="15"/>
                      <a:pt x="8" y="17"/>
                      <a:pt x="12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7" name="Freeform 1594"/>
              <p:cNvSpPr>
                <a:spLocks noEditPoints="1"/>
              </p:cNvSpPr>
              <p:nvPr/>
            </p:nvSpPr>
            <p:spPr bwMode="auto">
              <a:xfrm>
                <a:off x="4045" y="2458"/>
                <a:ext cx="41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9 h 21"/>
                  <a:gd name="T14" fmla="*/ 10 w 21"/>
                  <a:gd name="T15" fmla="*/ 4 h 21"/>
                  <a:gd name="T16" fmla="*/ 4 w 21"/>
                  <a:gd name="T17" fmla="*/ 12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4"/>
                      <a:pt x="20" y="9"/>
                    </a:cubicBezTo>
                    <a:cubicBezTo>
                      <a:pt x="21" y="14"/>
                      <a:pt x="18" y="19"/>
                      <a:pt x="12" y="20"/>
                    </a:cubicBezTo>
                    <a:cubicBezTo>
                      <a:pt x="7" y="21"/>
                      <a:pt x="2" y="18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5" y="16"/>
                      <a:pt x="18" y="13"/>
                      <a:pt x="17" y="9"/>
                    </a:cubicBezTo>
                    <a:cubicBezTo>
                      <a:pt x="17" y="6"/>
                      <a:pt x="13" y="4"/>
                      <a:pt x="10" y="4"/>
                    </a:cubicBezTo>
                    <a:cubicBezTo>
                      <a:pt x="6" y="5"/>
                      <a:pt x="4" y="8"/>
                      <a:pt x="4" y="12"/>
                    </a:cubicBezTo>
                    <a:cubicBezTo>
                      <a:pt x="5" y="15"/>
                      <a:pt x="8" y="18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8" name="Freeform 1595"/>
              <p:cNvSpPr>
                <a:spLocks noEditPoints="1"/>
              </p:cNvSpPr>
              <p:nvPr/>
            </p:nvSpPr>
            <p:spPr bwMode="auto">
              <a:xfrm>
                <a:off x="4022" y="2487"/>
                <a:ext cx="41" cy="39"/>
              </a:xfrm>
              <a:custGeom>
                <a:avLst/>
                <a:gdLst>
                  <a:gd name="T0" fmla="*/ 8 w 21"/>
                  <a:gd name="T1" fmla="*/ 0 h 20"/>
                  <a:gd name="T2" fmla="*/ 20 w 21"/>
                  <a:gd name="T3" fmla="*/ 8 h 20"/>
                  <a:gd name="T4" fmla="*/ 12 w 21"/>
                  <a:gd name="T5" fmla="*/ 20 h 20"/>
                  <a:gd name="T6" fmla="*/ 1 w 21"/>
                  <a:gd name="T7" fmla="*/ 12 h 20"/>
                  <a:gd name="T8" fmla="*/ 8 w 21"/>
                  <a:gd name="T9" fmla="*/ 0 h 20"/>
                  <a:gd name="T10" fmla="*/ 11 w 21"/>
                  <a:gd name="T11" fmla="*/ 16 h 20"/>
                  <a:gd name="T12" fmla="*/ 16 w 21"/>
                  <a:gd name="T13" fmla="*/ 9 h 20"/>
                  <a:gd name="T14" fmla="*/ 9 w 21"/>
                  <a:gd name="T15" fmla="*/ 4 h 20"/>
                  <a:gd name="T16" fmla="*/ 4 w 21"/>
                  <a:gd name="T17" fmla="*/ 11 h 20"/>
                  <a:gd name="T18" fmla="*/ 11 w 21"/>
                  <a:gd name="T1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8" y="0"/>
                    </a:moveTo>
                    <a:cubicBezTo>
                      <a:pt x="14" y="0"/>
                      <a:pt x="19" y="3"/>
                      <a:pt x="20" y="8"/>
                    </a:cubicBezTo>
                    <a:cubicBezTo>
                      <a:pt x="21" y="14"/>
                      <a:pt x="17" y="19"/>
                      <a:pt x="12" y="20"/>
                    </a:cubicBezTo>
                    <a:cubicBezTo>
                      <a:pt x="6" y="20"/>
                      <a:pt x="1" y="17"/>
                      <a:pt x="1" y="12"/>
                    </a:cubicBezTo>
                    <a:cubicBezTo>
                      <a:pt x="0" y="6"/>
                      <a:pt x="3" y="1"/>
                      <a:pt x="8" y="0"/>
                    </a:cubicBezTo>
                    <a:close/>
                    <a:moveTo>
                      <a:pt x="11" y="16"/>
                    </a:moveTo>
                    <a:cubicBezTo>
                      <a:pt x="15" y="16"/>
                      <a:pt x="17" y="12"/>
                      <a:pt x="16" y="9"/>
                    </a:cubicBezTo>
                    <a:cubicBezTo>
                      <a:pt x="16" y="5"/>
                      <a:pt x="12" y="3"/>
                      <a:pt x="9" y="4"/>
                    </a:cubicBezTo>
                    <a:cubicBezTo>
                      <a:pt x="5" y="4"/>
                      <a:pt x="3" y="8"/>
                      <a:pt x="4" y="11"/>
                    </a:cubicBezTo>
                    <a:cubicBezTo>
                      <a:pt x="4" y="15"/>
                      <a:pt x="8" y="17"/>
                      <a:pt x="1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9" name="Freeform 1596"/>
              <p:cNvSpPr>
                <a:spLocks noEditPoints="1"/>
              </p:cNvSpPr>
              <p:nvPr/>
            </p:nvSpPr>
            <p:spPr bwMode="auto">
              <a:xfrm>
                <a:off x="4002" y="2520"/>
                <a:ext cx="41" cy="39"/>
              </a:xfrm>
              <a:custGeom>
                <a:avLst/>
                <a:gdLst>
                  <a:gd name="T0" fmla="*/ 9 w 21"/>
                  <a:gd name="T1" fmla="*/ 0 h 20"/>
                  <a:gd name="T2" fmla="*/ 20 w 21"/>
                  <a:gd name="T3" fmla="*/ 8 h 20"/>
                  <a:gd name="T4" fmla="*/ 12 w 21"/>
                  <a:gd name="T5" fmla="*/ 20 h 20"/>
                  <a:gd name="T6" fmla="*/ 1 w 21"/>
                  <a:gd name="T7" fmla="*/ 12 h 20"/>
                  <a:gd name="T8" fmla="*/ 9 w 21"/>
                  <a:gd name="T9" fmla="*/ 0 h 20"/>
                  <a:gd name="T10" fmla="*/ 12 w 21"/>
                  <a:gd name="T11" fmla="*/ 16 h 20"/>
                  <a:gd name="T12" fmla="*/ 17 w 21"/>
                  <a:gd name="T13" fmla="*/ 9 h 20"/>
                  <a:gd name="T14" fmla="*/ 10 w 21"/>
                  <a:gd name="T15" fmla="*/ 4 h 20"/>
                  <a:gd name="T16" fmla="*/ 4 w 21"/>
                  <a:gd name="T17" fmla="*/ 11 h 20"/>
                  <a:gd name="T18" fmla="*/ 12 w 21"/>
                  <a:gd name="T1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9" y="0"/>
                    </a:moveTo>
                    <a:cubicBezTo>
                      <a:pt x="14" y="0"/>
                      <a:pt x="19" y="3"/>
                      <a:pt x="20" y="8"/>
                    </a:cubicBezTo>
                    <a:cubicBezTo>
                      <a:pt x="21" y="14"/>
                      <a:pt x="18" y="19"/>
                      <a:pt x="12" y="20"/>
                    </a:cubicBezTo>
                    <a:cubicBezTo>
                      <a:pt x="7" y="20"/>
                      <a:pt x="2" y="17"/>
                      <a:pt x="1" y="12"/>
                    </a:cubicBezTo>
                    <a:cubicBezTo>
                      <a:pt x="0" y="6"/>
                      <a:pt x="4" y="1"/>
                      <a:pt x="9" y="0"/>
                    </a:cubicBezTo>
                    <a:close/>
                    <a:moveTo>
                      <a:pt x="12" y="16"/>
                    </a:moveTo>
                    <a:cubicBezTo>
                      <a:pt x="15" y="16"/>
                      <a:pt x="18" y="12"/>
                      <a:pt x="17" y="9"/>
                    </a:cubicBezTo>
                    <a:cubicBezTo>
                      <a:pt x="17" y="5"/>
                      <a:pt x="13" y="3"/>
                      <a:pt x="10" y="4"/>
                    </a:cubicBezTo>
                    <a:cubicBezTo>
                      <a:pt x="6" y="4"/>
                      <a:pt x="4" y="8"/>
                      <a:pt x="4" y="11"/>
                    </a:cubicBezTo>
                    <a:cubicBezTo>
                      <a:pt x="5" y="15"/>
                      <a:pt x="8" y="17"/>
                      <a:pt x="12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0" name="Freeform 1597"/>
              <p:cNvSpPr>
                <a:spLocks noEditPoints="1"/>
              </p:cNvSpPr>
              <p:nvPr/>
            </p:nvSpPr>
            <p:spPr bwMode="auto">
              <a:xfrm>
                <a:off x="3995" y="2555"/>
                <a:ext cx="38" cy="41"/>
              </a:xfrm>
              <a:custGeom>
                <a:avLst/>
                <a:gdLst>
                  <a:gd name="T0" fmla="*/ 8 w 20"/>
                  <a:gd name="T1" fmla="*/ 1 h 21"/>
                  <a:gd name="T2" fmla="*/ 20 w 20"/>
                  <a:gd name="T3" fmla="*/ 9 h 21"/>
                  <a:gd name="T4" fmla="*/ 12 w 20"/>
                  <a:gd name="T5" fmla="*/ 20 h 21"/>
                  <a:gd name="T6" fmla="*/ 0 w 20"/>
                  <a:gd name="T7" fmla="*/ 12 h 21"/>
                  <a:gd name="T8" fmla="*/ 8 w 20"/>
                  <a:gd name="T9" fmla="*/ 1 h 21"/>
                  <a:gd name="T10" fmla="*/ 11 w 20"/>
                  <a:gd name="T11" fmla="*/ 17 h 21"/>
                  <a:gd name="T12" fmla="*/ 16 w 20"/>
                  <a:gd name="T13" fmla="*/ 10 h 21"/>
                  <a:gd name="T14" fmla="*/ 9 w 20"/>
                  <a:gd name="T15" fmla="*/ 4 h 21"/>
                  <a:gd name="T16" fmla="*/ 4 w 20"/>
                  <a:gd name="T17" fmla="*/ 12 h 21"/>
                  <a:gd name="T18" fmla="*/ 11 w 20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8" y="1"/>
                    </a:moveTo>
                    <a:cubicBezTo>
                      <a:pt x="14" y="0"/>
                      <a:pt x="19" y="4"/>
                      <a:pt x="20" y="9"/>
                    </a:cubicBezTo>
                    <a:cubicBezTo>
                      <a:pt x="20" y="14"/>
                      <a:pt x="17" y="19"/>
                      <a:pt x="12" y="20"/>
                    </a:cubicBezTo>
                    <a:cubicBezTo>
                      <a:pt x="6" y="21"/>
                      <a:pt x="1" y="18"/>
                      <a:pt x="0" y="12"/>
                    </a:cubicBezTo>
                    <a:cubicBezTo>
                      <a:pt x="0" y="7"/>
                      <a:pt x="3" y="2"/>
                      <a:pt x="8" y="1"/>
                    </a:cubicBezTo>
                    <a:close/>
                    <a:moveTo>
                      <a:pt x="11" y="17"/>
                    </a:moveTo>
                    <a:cubicBezTo>
                      <a:pt x="15" y="16"/>
                      <a:pt x="17" y="13"/>
                      <a:pt x="16" y="10"/>
                    </a:cubicBezTo>
                    <a:cubicBezTo>
                      <a:pt x="16" y="6"/>
                      <a:pt x="12" y="4"/>
                      <a:pt x="9" y="4"/>
                    </a:cubicBezTo>
                    <a:cubicBezTo>
                      <a:pt x="5" y="5"/>
                      <a:pt x="3" y="8"/>
                      <a:pt x="4" y="12"/>
                    </a:cubicBezTo>
                    <a:cubicBezTo>
                      <a:pt x="4" y="15"/>
                      <a:pt x="8" y="18"/>
                      <a:pt x="11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1" name="Freeform 1598"/>
              <p:cNvSpPr>
                <a:spLocks noEditPoints="1"/>
              </p:cNvSpPr>
              <p:nvPr/>
            </p:nvSpPr>
            <p:spPr bwMode="auto">
              <a:xfrm>
                <a:off x="3991" y="2592"/>
                <a:ext cx="40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10 h 21"/>
                  <a:gd name="T14" fmla="*/ 9 w 21"/>
                  <a:gd name="T15" fmla="*/ 4 h 21"/>
                  <a:gd name="T16" fmla="*/ 4 w 21"/>
                  <a:gd name="T17" fmla="*/ 12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4"/>
                      <a:pt x="20" y="9"/>
                    </a:cubicBezTo>
                    <a:cubicBezTo>
                      <a:pt x="21" y="14"/>
                      <a:pt x="17" y="19"/>
                      <a:pt x="12" y="20"/>
                    </a:cubicBezTo>
                    <a:cubicBezTo>
                      <a:pt x="7" y="21"/>
                      <a:pt x="2" y="18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5" y="17"/>
                      <a:pt x="17" y="13"/>
                      <a:pt x="17" y="10"/>
                    </a:cubicBezTo>
                    <a:cubicBezTo>
                      <a:pt x="16" y="6"/>
                      <a:pt x="13" y="4"/>
                      <a:pt x="9" y="4"/>
                    </a:cubicBezTo>
                    <a:cubicBezTo>
                      <a:pt x="6" y="5"/>
                      <a:pt x="4" y="8"/>
                      <a:pt x="4" y="12"/>
                    </a:cubicBezTo>
                    <a:cubicBezTo>
                      <a:pt x="5" y="15"/>
                      <a:pt x="8" y="18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2" name="Freeform 1599"/>
              <p:cNvSpPr>
                <a:spLocks noEditPoints="1"/>
              </p:cNvSpPr>
              <p:nvPr/>
            </p:nvSpPr>
            <p:spPr bwMode="auto">
              <a:xfrm>
                <a:off x="3993" y="2631"/>
                <a:ext cx="40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8 h 21"/>
                  <a:gd name="T4" fmla="*/ 12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6 h 21"/>
                  <a:gd name="T12" fmla="*/ 17 w 21"/>
                  <a:gd name="T13" fmla="*/ 9 h 21"/>
                  <a:gd name="T14" fmla="*/ 10 w 21"/>
                  <a:gd name="T15" fmla="*/ 4 h 21"/>
                  <a:gd name="T16" fmla="*/ 4 w 21"/>
                  <a:gd name="T17" fmla="*/ 11 h 21"/>
                  <a:gd name="T18" fmla="*/ 12 w 21"/>
                  <a:gd name="T19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3"/>
                      <a:pt x="20" y="8"/>
                    </a:cubicBezTo>
                    <a:cubicBezTo>
                      <a:pt x="21" y="14"/>
                      <a:pt x="18" y="19"/>
                      <a:pt x="12" y="20"/>
                    </a:cubicBezTo>
                    <a:cubicBezTo>
                      <a:pt x="7" y="21"/>
                      <a:pt x="2" y="17"/>
                      <a:pt x="1" y="12"/>
                    </a:cubicBezTo>
                    <a:cubicBezTo>
                      <a:pt x="0" y="6"/>
                      <a:pt x="4" y="1"/>
                      <a:pt x="9" y="1"/>
                    </a:cubicBezTo>
                    <a:close/>
                    <a:moveTo>
                      <a:pt x="12" y="16"/>
                    </a:moveTo>
                    <a:cubicBezTo>
                      <a:pt x="15" y="16"/>
                      <a:pt x="18" y="12"/>
                      <a:pt x="17" y="9"/>
                    </a:cubicBezTo>
                    <a:cubicBezTo>
                      <a:pt x="17" y="5"/>
                      <a:pt x="13" y="3"/>
                      <a:pt x="10" y="4"/>
                    </a:cubicBezTo>
                    <a:cubicBezTo>
                      <a:pt x="6" y="4"/>
                      <a:pt x="4" y="8"/>
                      <a:pt x="4" y="11"/>
                    </a:cubicBezTo>
                    <a:cubicBezTo>
                      <a:pt x="5" y="15"/>
                      <a:pt x="8" y="17"/>
                      <a:pt x="12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3" name="Freeform 1600"/>
              <p:cNvSpPr>
                <a:spLocks noEditPoints="1"/>
              </p:cNvSpPr>
              <p:nvPr/>
            </p:nvSpPr>
            <p:spPr bwMode="auto">
              <a:xfrm>
                <a:off x="4000" y="2668"/>
                <a:ext cx="41" cy="39"/>
              </a:xfrm>
              <a:custGeom>
                <a:avLst/>
                <a:gdLst>
                  <a:gd name="T0" fmla="*/ 9 w 21"/>
                  <a:gd name="T1" fmla="*/ 0 h 20"/>
                  <a:gd name="T2" fmla="*/ 20 w 21"/>
                  <a:gd name="T3" fmla="*/ 8 h 20"/>
                  <a:gd name="T4" fmla="*/ 12 w 21"/>
                  <a:gd name="T5" fmla="*/ 20 h 20"/>
                  <a:gd name="T6" fmla="*/ 1 w 21"/>
                  <a:gd name="T7" fmla="*/ 12 h 20"/>
                  <a:gd name="T8" fmla="*/ 9 w 21"/>
                  <a:gd name="T9" fmla="*/ 0 h 20"/>
                  <a:gd name="T10" fmla="*/ 12 w 21"/>
                  <a:gd name="T11" fmla="*/ 16 h 20"/>
                  <a:gd name="T12" fmla="*/ 17 w 21"/>
                  <a:gd name="T13" fmla="*/ 9 h 20"/>
                  <a:gd name="T14" fmla="*/ 10 w 21"/>
                  <a:gd name="T15" fmla="*/ 4 h 20"/>
                  <a:gd name="T16" fmla="*/ 4 w 21"/>
                  <a:gd name="T17" fmla="*/ 11 h 20"/>
                  <a:gd name="T18" fmla="*/ 12 w 21"/>
                  <a:gd name="T1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9" y="0"/>
                    </a:moveTo>
                    <a:cubicBezTo>
                      <a:pt x="14" y="0"/>
                      <a:pt x="19" y="3"/>
                      <a:pt x="20" y="8"/>
                    </a:cubicBezTo>
                    <a:cubicBezTo>
                      <a:pt x="21" y="14"/>
                      <a:pt x="18" y="19"/>
                      <a:pt x="12" y="20"/>
                    </a:cubicBezTo>
                    <a:cubicBezTo>
                      <a:pt x="7" y="20"/>
                      <a:pt x="2" y="17"/>
                      <a:pt x="1" y="12"/>
                    </a:cubicBezTo>
                    <a:cubicBezTo>
                      <a:pt x="0" y="6"/>
                      <a:pt x="4" y="1"/>
                      <a:pt x="9" y="0"/>
                    </a:cubicBezTo>
                    <a:close/>
                    <a:moveTo>
                      <a:pt x="12" y="16"/>
                    </a:moveTo>
                    <a:cubicBezTo>
                      <a:pt x="15" y="16"/>
                      <a:pt x="18" y="12"/>
                      <a:pt x="17" y="9"/>
                    </a:cubicBezTo>
                    <a:cubicBezTo>
                      <a:pt x="16" y="5"/>
                      <a:pt x="13" y="3"/>
                      <a:pt x="10" y="4"/>
                    </a:cubicBezTo>
                    <a:cubicBezTo>
                      <a:pt x="6" y="4"/>
                      <a:pt x="4" y="8"/>
                      <a:pt x="4" y="11"/>
                    </a:cubicBezTo>
                    <a:cubicBezTo>
                      <a:pt x="5" y="15"/>
                      <a:pt x="8" y="17"/>
                      <a:pt x="12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4" name="Freeform 1601"/>
              <p:cNvSpPr>
                <a:spLocks noEditPoints="1"/>
              </p:cNvSpPr>
              <p:nvPr/>
            </p:nvSpPr>
            <p:spPr bwMode="auto">
              <a:xfrm>
                <a:off x="4012" y="2703"/>
                <a:ext cx="41" cy="40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9 h 21"/>
                  <a:gd name="T14" fmla="*/ 10 w 21"/>
                  <a:gd name="T15" fmla="*/ 4 h 21"/>
                  <a:gd name="T16" fmla="*/ 4 w 21"/>
                  <a:gd name="T17" fmla="*/ 11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3"/>
                      <a:pt x="20" y="9"/>
                    </a:cubicBezTo>
                    <a:cubicBezTo>
                      <a:pt x="21" y="14"/>
                      <a:pt x="18" y="19"/>
                      <a:pt x="12" y="20"/>
                    </a:cubicBezTo>
                    <a:cubicBezTo>
                      <a:pt x="7" y="21"/>
                      <a:pt x="2" y="17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5" y="16"/>
                      <a:pt x="18" y="13"/>
                      <a:pt x="17" y="9"/>
                    </a:cubicBezTo>
                    <a:cubicBezTo>
                      <a:pt x="17" y="6"/>
                      <a:pt x="13" y="3"/>
                      <a:pt x="10" y="4"/>
                    </a:cubicBezTo>
                    <a:cubicBezTo>
                      <a:pt x="6" y="5"/>
                      <a:pt x="4" y="8"/>
                      <a:pt x="4" y="11"/>
                    </a:cubicBezTo>
                    <a:cubicBezTo>
                      <a:pt x="5" y="15"/>
                      <a:pt x="8" y="17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5" name="Freeform 1602"/>
              <p:cNvSpPr>
                <a:spLocks noEditPoints="1"/>
              </p:cNvSpPr>
              <p:nvPr/>
            </p:nvSpPr>
            <p:spPr bwMode="auto">
              <a:xfrm>
                <a:off x="4028" y="2738"/>
                <a:ext cx="40" cy="40"/>
              </a:xfrm>
              <a:custGeom>
                <a:avLst/>
                <a:gdLst>
                  <a:gd name="T0" fmla="*/ 8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2 h 21"/>
                  <a:gd name="T8" fmla="*/ 8 w 21"/>
                  <a:gd name="T9" fmla="*/ 1 h 21"/>
                  <a:gd name="T10" fmla="*/ 11 w 21"/>
                  <a:gd name="T11" fmla="*/ 17 h 21"/>
                  <a:gd name="T12" fmla="*/ 16 w 21"/>
                  <a:gd name="T13" fmla="*/ 9 h 21"/>
                  <a:gd name="T14" fmla="*/ 9 w 21"/>
                  <a:gd name="T15" fmla="*/ 4 h 21"/>
                  <a:gd name="T16" fmla="*/ 4 w 21"/>
                  <a:gd name="T17" fmla="*/ 11 h 21"/>
                  <a:gd name="T18" fmla="*/ 11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8" y="1"/>
                    </a:moveTo>
                    <a:cubicBezTo>
                      <a:pt x="14" y="0"/>
                      <a:pt x="19" y="3"/>
                      <a:pt x="20" y="9"/>
                    </a:cubicBezTo>
                    <a:cubicBezTo>
                      <a:pt x="21" y="14"/>
                      <a:pt x="17" y="19"/>
                      <a:pt x="12" y="20"/>
                    </a:cubicBezTo>
                    <a:cubicBezTo>
                      <a:pt x="7" y="21"/>
                      <a:pt x="1" y="17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lose/>
                    <a:moveTo>
                      <a:pt x="11" y="17"/>
                    </a:moveTo>
                    <a:cubicBezTo>
                      <a:pt x="15" y="16"/>
                      <a:pt x="17" y="13"/>
                      <a:pt x="16" y="9"/>
                    </a:cubicBezTo>
                    <a:cubicBezTo>
                      <a:pt x="16" y="6"/>
                      <a:pt x="12" y="3"/>
                      <a:pt x="9" y="4"/>
                    </a:cubicBezTo>
                    <a:cubicBezTo>
                      <a:pt x="5" y="5"/>
                      <a:pt x="3" y="8"/>
                      <a:pt x="4" y="11"/>
                    </a:cubicBezTo>
                    <a:cubicBezTo>
                      <a:pt x="4" y="15"/>
                      <a:pt x="8" y="17"/>
                      <a:pt x="11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6" name="Freeform 1603"/>
              <p:cNvSpPr>
                <a:spLocks noEditPoints="1"/>
              </p:cNvSpPr>
              <p:nvPr/>
            </p:nvSpPr>
            <p:spPr bwMode="auto">
              <a:xfrm>
                <a:off x="4043" y="2771"/>
                <a:ext cx="41" cy="40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10 h 21"/>
                  <a:gd name="T14" fmla="*/ 9 w 21"/>
                  <a:gd name="T15" fmla="*/ 4 h 21"/>
                  <a:gd name="T16" fmla="*/ 4 w 21"/>
                  <a:gd name="T17" fmla="*/ 12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4"/>
                      <a:pt x="20" y="9"/>
                    </a:cubicBezTo>
                    <a:cubicBezTo>
                      <a:pt x="21" y="14"/>
                      <a:pt x="17" y="19"/>
                      <a:pt x="12" y="20"/>
                    </a:cubicBezTo>
                    <a:cubicBezTo>
                      <a:pt x="7" y="21"/>
                      <a:pt x="2" y="18"/>
                      <a:pt x="1" y="12"/>
                    </a:cubicBezTo>
                    <a:cubicBezTo>
                      <a:pt x="0" y="7"/>
                      <a:pt x="3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5" y="16"/>
                      <a:pt x="17" y="13"/>
                      <a:pt x="17" y="10"/>
                    </a:cubicBezTo>
                    <a:cubicBezTo>
                      <a:pt x="16" y="6"/>
                      <a:pt x="13" y="4"/>
                      <a:pt x="9" y="4"/>
                    </a:cubicBezTo>
                    <a:cubicBezTo>
                      <a:pt x="6" y="5"/>
                      <a:pt x="3" y="8"/>
                      <a:pt x="4" y="12"/>
                    </a:cubicBezTo>
                    <a:cubicBezTo>
                      <a:pt x="5" y="15"/>
                      <a:pt x="8" y="18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7" name="Freeform 1604"/>
              <p:cNvSpPr>
                <a:spLocks noEditPoints="1"/>
              </p:cNvSpPr>
              <p:nvPr/>
            </p:nvSpPr>
            <p:spPr bwMode="auto">
              <a:xfrm>
                <a:off x="4063" y="2804"/>
                <a:ext cx="38" cy="40"/>
              </a:xfrm>
              <a:custGeom>
                <a:avLst/>
                <a:gdLst>
                  <a:gd name="T0" fmla="*/ 8 w 20"/>
                  <a:gd name="T1" fmla="*/ 1 h 21"/>
                  <a:gd name="T2" fmla="*/ 20 w 20"/>
                  <a:gd name="T3" fmla="*/ 9 h 21"/>
                  <a:gd name="T4" fmla="*/ 12 w 20"/>
                  <a:gd name="T5" fmla="*/ 20 h 21"/>
                  <a:gd name="T6" fmla="*/ 1 w 20"/>
                  <a:gd name="T7" fmla="*/ 12 h 21"/>
                  <a:gd name="T8" fmla="*/ 8 w 20"/>
                  <a:gd name="T9" fmla="*/ 1 h 21"/>
                  <a:gd name="T10" fmla="*/ 11 w 20"/>
                  <a:gd name="T11" fmla="*/ 17 h 21"/>
                  <a:gd name="T12" fmla="*/ 16 w 20"/>
                  <a:gd name="T13" fmla="*/ 9 h 21"/>
                  <a:gd name="T14" fmla="*/ 9 w 20"/>
                  <a:gd name="T15" fmla="*/ 4 h 21"/>
                  <a:gd name="T16" fmla="*/ 4 w 20"/>
                  <a:gd name="T17" fmla="*/ 12 h 21"/>
                  <a:gd name="T18" fmla="*/ 11 w 20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8" y="1"/>
                    </a:moveTo>
                    <a:cubicBezTo>
                      <a:pt x="14" y="0"/>
                      <a:pt x="19" y="4"/>
                      <a:pt x="20" y="9"/>
                    </a:cubicBezTo>
                    <a:cubicBezTo>
                      <a:pt x="20" y="14"/>
                      <a:pt x="17" y="19"/>
                      <a:pt x="12" y="20"/>
                    </a:cubicBezTo>
                    <a:cubicBezTo>
                      <a:pt x="6" y="21"/>
                      <a:pt x="1" y="17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lose/>
                    <a:moveTo>
                      <a:pt x="11" y="17"/>
                    </a:moveTo>
                    <a:cubicBezTo>
                      <a:pt x="15" y="16"/>
                      <a:pt x="17" y="13"/>
                      <a:pt x="16" y="9"/>
                    </a:cubicBezTo>
                    <a:cubicBezTo>
                      <a:pt x="16" y="6"/>
                      <a:pt x="12" y="4"/>
                      <a:pt x="9" y="4"/>
                    </a:cubicBezTo>
                    <a:cubicBezTo>
                      <a:pt x="5" y="5"/>
                      <a:pt x="3" y="8"/>
                      <a:pt x="4" y="12"/>
                    </a:cubicBezTo>
                    <a:cubicBezTo>
                      <a:pt x="4" y="15"/>
                      <a:pt x="8" y="17"/>
                      <a:pt x="11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8" name="Freeform 1605"/>
              <p:cNvSpPr>
                <a:spLocks noEditPoints="1"/>
              </p:cNvSpPr>
              <p:nvPr/>
            </p:nvSpPr>
            <p:spPr bwMode="auto">
              <a:xfrm>
                <a:off x="4082" y="2837"/>
                <a:ext cx="41" cy="38"/>
              </a:xfrm>
              <a:custGeom>
                <a:avLst/>
                <a:gdLst>
                  <a:gd name="T0" fmla="*/ 9 w 21"/>
                  <a:gd name="T1" fmla="*/ 0 h 20"/>
                  <a:gd name="T2" fmla="*/ 20 w 21"/>
                  <a:gd name="T3" fmla="*/ 8 h 20"/>
                  <a:gd name="T4" fmla="*/ 12 w 21"/>
                  <a:gd name="T5" fmla="*/ 20 h 20"/>
                  <a:gd name="T6" fmla="*/ 1 w 21"/>
                  <a:gd name="T7" fmla="*/ 12 h 20"/>
                  <a:gd name="T8" fmla="*/ 9 w 21"/>
                  <a:gd name="T9" fmla="*/ 0 h 20"/>
                  <a:gd name="T10" fmla="*/ 11 w 21"/>
                  <a:gd name="T11" fmla="*/ 16 h 20"/>
                  <a:gd name="T12" fmla="*/ 17 w 21"/>
                  <a:gd name="T13" fmla="*/ 9 h 20"/>
                  <a:gd name="T14" fmla="*/ 9 w 21"/>
                  <a:gd name="T15" fmla="*/ 4 h 20"/>
                  <a:gd name="T16" fmla="*/ 4 w 21"/>
                  <a:gd name="T17" fmla="*/ 11 h 20"/>
                  <a:gd name="T18" fmla="*/ 11 w 21"/>
                  <a:gd name="T1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9" y="0"/>
                    </a:moveTo>
                    <a:cubicBezTo>
                      <a:pt x="14" y="0"/>
                      <a:pt x="19" y="3"/>
                      <a:pt x="20" y="8"/>
                    </a:cubicBezTo>
                    <a:cubicBezTo>
                      <a:pt x="21" y="14"/>
                      <a:pt x="17" y="19"/>
                      <a:pt x="12" y="20"/>
                    </a:cubicBezTo>
                    <a:cubicBezTo>
                      <a:pt x="7" y="20"/>
                      <a:pt x="2" y="17"/>
                      <a:pt x="1" y="12"/>
                    </a:cubicBezTo>
                    <a:cubicBezTo>
                      <a:pt x="0" y="6"/>
                      <a:pt x="3" y="1"/>
                      <a:pt x="9" y="0"/>
                    </a:cubicBezTo>
                    <a:close/>
                    <a:moveTo>
                      <a:pt x="11" y="16"/>
                    </a:moveTo>
                    <a:cubicBezTo>
                      <a:pt x="15" y="16"/>
                      <a:pt x="17" y="12"/>
                      <a:pt x="17" y="9"/>
                    </a:cubicBezTo>
                    <a:cubicBezTo>
                      <a:pt x="16" y="5"/>
                      <a:pt x="13" y="3"/>
                      <a:pt x="9" y="4"/>
                    </a:cubicBezTo>
                    <a:cubicBezTo>
                      <a:pt x="6" y="4"/>
                      <a:pt x="3" y="8"/>
                      <a:pt x="4" y="11"/>
                    </a:cubicBezTo>
                    <a:cubicBezTo>
                      <a:pt x="4" y="15"/>
                      <a:pt x="8" y="17"/>
                      <a:pt x="1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9" name="Freeform 1606"/>
              <p:cNvSpPr>
                <a:spLocks noEditPoints="1"/>
              </p:cNvSpPr>
              <p:nvPr/>
            </p:nvSpPr>
            <p:spPr bwMode="auto">
              <a:xfrm>
                <a:off x="4101" y="2868"/>
                <a:ext cx="41" cy="40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8 h 21"/>
                  <a:gd name="T4" fmla="*/ 13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6 h 21"/>
                  <a:gd name="T12" fmla="*/ 17 w 21"/>
                  <a:gd name="T13" fmla="*/ 9 h 21"/>
                  <a:gd name="T14" fmla="*/ 10 w 21"/>
                  <a:gd name="T15" fmla="*/ 4 h 21"/>
                  <a:gd name="T16" fmla="*/ 5 w 21"/>
                  <a:gd name="T17" fmla="*/ 11 h 21"/>
                  <a:gd name="T18" fmla="*/ 12 w 21"/>
                  <a:gd name="T19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20" y="3"/>
                      <a:pt x="20" y="8"/>
                    </a:cubicBezTo>
                    <a:cubicBezTo>
                      <a:pt x="21" y="14"/>
                      <a:pt x="18" y="19"/>
                      <a:pt x="13" y="20"/>
                    </a:cubicBezTo>
                    <a:cubicBezTo>
                      <a:pt x="7" y="21"/>
                      <a:pt x="2" y="17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6"/>
                    </a:moveTo>
                    <a:cubicBezTo>
                      <a:pt x="16" y="16"/>
                      <a:pt x="18" y="12"/>
                      <a:pt x="17" y="9"/>
                    </a:cubicBezTo>
                    <a:cubicBezTo>
                      <a:pt x="17" y="5"/>
                      <a:pt x="13" y="3"/>
                      <a:pt x="10" y="4"/>
                    </a:cubicBezTo>
                    <a:cubicBezTo>
                      <a:pt x="6" y="4"/>
                      <a:pt x="4" y="8"/>
                      <a:pt x="5" y="11"/>
                    </a:cubicBezTo>
                    <a:cubicBezTo>
                      <a:pt x="5" y="15"/>
                      <a:pt x="9" y="17"/>
                      <a:pt x="12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0" name="Freeform 1607"/>
              <p:cNvSpPr>
                <a:spLocks noEditPoints="1"/>
              </p:cNvSpPr>
              <p:nvPr/>
            </p:nvSpPr>
            <p:spPr bwMode="auto">
              <a:xfrm>
                <a:off x="4125" y="2897"/>
                <a:ext cx="40" cy="40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10 h 21"/>
                  <a:gd name="T14" fmla="*/ 9 w 21"/>
                  <a:gd name="T15" fmla="*/ 4 h 21"/>
                  <a:gd name="T16" fmla="*/ 4 w 21"/>
                  <a:gd name="T17" fmla="*/ 12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4"/>
                      <a:pt x="20" y="9"/>
                    </a:cubicBezTo>
                    <a:cubicBezTo>
                      <a:pt x="21" y="14"/>
                      <a:pt x="17" y="19"/>
                      <a:pt x="12" y="20"/>
                    </a:cubicBezTo>
                    <a:cubicBezTo>
                      <a:pt x="7" y="21"/>
                      <a:pt x="2" y="18"/>
                      <a:pt x="1" y="12"/>
                    </a:cubicBezTo>
                    <a:cubicBezTo>
                      <a:pt x="0" y="7"/>
                      <a:pt x="3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5" y="16"/>
                      <a:pt x="17" y="13"/>
                      <a:pt x="17" y="10"/>
                    </a:cubicBezTo>
                    <a:cubicBezTo>
                      <a:pt x="16" y="6"/>
                      <a:pt x="13" y="4"/>
                      <a:pt x="9" y="4"/>
                    </a:cubicBezTo>
                    <a:cubicBezTo>
                      <a:pt x="6" y="5"/>
                      <a:pt x="3" y="8"/>
                      <a:pt x="4" y="12"/>
                    </a:cubicBezTo>
                    <a:cubicBezTo>
                      <a:pt x="5" y="15"/>
                      <a:pt x="8" y="18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1" name="Freeform 1608"/>
              <p:cNvSpPr>
                <a:spLocks noEditPoints="1"/>
              </p:cNvSpPr>
              <p:nvPr/>
            </p:nvSpPr>
            <p:spPr bwMode="auto">
              <a:xfrm>
                <a:off x="4148" y="2928"/>
                <a:ext cx="41" cy="39"/>
              </a:xfrm>
              <a:custGeom>
                <a:avLst/>
                <a:gdLst>
                  <a:gd name="T0" fmla="*/ 9 w 21"/>
                  <a:gd name="T1" fmla="*/ 0 h 20"/>
                  <a:gd name="T2" fmla="*/ 20 w 21"/>
                  <a:gd name="T3" fmla="*/ 8 h 20"/>
                  <a:gd name="T4" fmla="*/ 12 w 21"/>
                  <a:gd name="T5" fmla="*/ 20 h 20"/>
                  <a:gd name="T6" fmla="*/ 1 w 21"/>
                  <a:gd name="T7" fmla="*/ 12 h 20"/>
                  <a:gd name="T8" fmla="*/ 9 w 21"/>
                  <a:gd name="T9" fmla="*/ 0 h 20"/>
                  <a:gd name="T10" fmla="*/ 11 w 21"/>
                  <a:gd name="T11" fmla="*/ 16 h 20"/>
                  <a:gd name="T12" fmla="*/ 17 w 21"/>
                  <a:gd name="T13" fmla="*/ 9 h 20"/>
                  <a:gd name="T14" fmla="*/ 9 w 21"/>
                  <a:gd name="T15" fmla="*/ 4 h 20"/>
                  <a:gd name="T16" fmla="*/ 4 w 21"/>
                  <a:gd name="T17" fmla="*/ 11 h 20"/>
                  <a:gd name="T18" fmla="*/ 11 w 21"/>
                  <a:gd name="T1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9" y="0"/>
                    </a:moveTo>
                    <a:cubicBezTo>
                      <a:pt x="14" y="0"/>
                      <a:pt x="19" y="3"/>
                      <a:pt x="20" y="8"/>
                    </a:cubicBezTo>
                    <a:cubicBezTo>
                      <a:pt x="21" y="14"/>
                      <a:pt x="17" y="19"/>
                      <a:pt x="12" y="20"/>
                    </a:cubicBezTo>
                    <a:cubicBezTo>
                      <a:pt x="7" y="20"/>
                      <a:pt x="2" y="17"/>
                      <a:pt x="1" y="12"/>
                    </a:cubicBezTo>
                    <a:cubicBezTo>
                      <a:pt x="0" y="6"/>
                      <a:pt x="3" y="1"/>
                      <a:pt x="9" y="0"/>
                    </a:cubicBezTo>
                    <a:close/>
                    <a:moveTo>
                      <a:pt x="11" y="16"/>
                    </a:moveTo>
                    <a:cubicBezTo>
                      <a:pt x="15" y="16"/>
                      <a:pt x="17" y="12"/>
                      <a:pt x="17" y="9"/>
                    </a:cubicBezTo>
                    <a:cubicBezTo>
                      <a:pt x="16" y="5"/>
                      <a:pt x="13" y="3"/>
                      <a:pt x="9" y="4"/>
                    </a:cubicBezTo>
                    <a:cubicBezTo>
                      <a:pt x="6" y="4"/>
                      <a:pt x="3" y="8"/>
                      <a:pt x="4" y="11"/>
                    </a:cubicBezTo>
                    <a:cubicBezTo>
                      <a:pt x="5" y="15"/>
                      <a:pt x="8" y="17"/>
                      <a:pt x="1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2" name="Freeform 1609"/>
              <p:cNvSpPr>
                <a:spLocks noEditPoints="1"/>
              </p:cNvSpPr>
              <p:nvPr/>
            </p:nvSpPr>
            <p:spPr bwMode="auto">
              <a:xfrm>
                <a:off x="4171" y="2955"/>
                <a:ext cx="41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3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10 h 21"/>
                  <a:gd name="T14" fmla="*/ 9 w 21"/>
                  <a:gd name="T15" fmla="*/ 5 h 21"/>
                  <a:gd name="T16" fmla="*/ 4 w 21"/>
                  <a:gd name="T17" fmla="*/ 12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4"/>
                      <a:pt x="20" y="9"/>
                    </a:cubicBezTo>
                    <a:cubicBezTo>
                      <a:pt x="21" y="14"/>
                      <a:pt x="18" y="20"/>
                      <a:pt x="12" y="20"/>
                    </a:cubicBezTo>
                    <a:cubicBezTo>
                      <a:pt x="7" y="21"/>
                      <a:pt x="2" y="18"/>
                      <a:pt x="1" y="13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5" y="17"/>
                      <a:pt x="18" y="13"/>
                      <a:pt x="17" y="10"/>
                    </a:cubicBezTo>
                    <a:cubicBezTo>
                      <a:pt x="16" y="6"/>
                      <a:pt x="13" y="4"/>
                      <a:pt x="9" y="5"/>
                    </a:cubicBezTo>
                    <a:cubicBezTo>
                      <a:pt x="6" y="5"/>
                      <a:pt x="4" y="9"/>
                      <a:pt x="4" y="12"/>
                    </a:cubicBezTo>
                    <a:cubicBezTo>
                      <a:pt x="5" y="16"/>
                      <a:pt x="8" y="18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3" name="Freeform 1610"/>
              <p:cNvSpPr>
                <a:spLocks noEditPoints="1"/>
              </p:cNvSpPr>
              <p:nvPr/>
            </p:nvSpPr>
            <p:spPr bwMode="auto">
              <a:xfrm>
                <a:off x="4196" y="2984"/>
                <a:ext cx="41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1 w 21"/>
                  <a:gd name="T11" fmla="*/ 17 h 21"/>
                  <a:gd name="T12" fmla="*/ 17 w 21"/>
                  <a:gd name="T13" fmla="*/ 9 h 21"/>
                  <a:gd name="T14" fmla="*/ 9 w 21"/>
                  <a:gd name="T15" fmla="*/ 4 h 21"/>
                  <a:gd name="T16" fmla="*/ 4 w 21"/>
                  <a:gd name="T17" fmla="*/ 12 h 21"/>
                  <a:gd name="T18" fmla="*/ 11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4"/>
                      <a:pt x="20" y="9"/>
                    </a:cubicBezTo>
                    <a:cubicBezTo>
                      <a:pt x="21" y="14"/>
                      <a:pt x="17" y="19"/>
                      <a:pt x="12" y="20"/>
                    </a:cubicBezTo>
                    <a:cubicBezTo>
                      <a:pt x="7" y="21"/>
                      <a:pt x="2" y="17"/>
                      <a:pt x="1" y="12"/>
                    </a:cubicBezTo>
                    <a:cubicBezTo>
                      <a:pt x="0" y="7"/>
                      <a:pt x="3" y="2"/>
                      <a:pt x="9" y="1"/>
                    </a:cubicBezTo>
                    <a:close/>
                    <a:moveTo>
                      <a:pt x="11" y="17"/>
                    </a:moveTo>
                    <a:cubicBezTo>
                      <a:pt x="15" y="16"/>
                      <a:pt x="17" y="13"/>
                      <a:pt x="17" y="9"/>
                    </a:cubicBezTo>
                    <a:cubicBezTo>
                      <a:pt x="16" y="6"/>
                      <a:pt x="13" y="3"/>
                      <a:pt x="9" y="4"/>
                    </a:cubicBezTo>
                    <a:cubicBezTo>
                      <a:pt x="6" y="5"/>
                      <a:pt x="3" y="8"/>
                      <a:pt x="4" y="12"/>
                    </a:cubicBezTo>
                    <a:cubicBezTo>
                      <a:pt x="5" y="15"/>
                      <a:pt x="8" y="17"/>
                      <a:pt x="11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4" name="Freeform 1611"/>
              <p:cNvSpPr>
                <a:spLocks noEditPoints="1"/>
              </p:cNvSpPr>
              <p:nvPr/>
            </p:nvSpPr>
            <p:spPr bwMode="auto">
              <a:xfrm>
                <a:off x="4222" y="3011"/>
                <a:ext cx="40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10 h 21"/>
                  <a:gd name="T14" fmla="*/ 9 w 21"/>
                  <a:gd name="T15" fmla="*/ 4 h 21"/>
                  <a:gd name="T16" fmla="*/ 4 w 21"/>
                  <a:gd name="T17" fmla="*/ 12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4"/>
                      <a:pt x="20" y="9"/>
                    </a:cubicBezTo>
                    <a:cubicBezTo>
                      <a:pt x="21" y="14"/>
                      <a:pt x="17" y="19"/>
                      <a:pt x="12" y="20"/>
                    </a:cubicBezTo>
                    <a:cubicBezTo>
                      <a:pt x="7" y="21"/>
                      <a:pt x="2" y="18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5" y="16"/>
                      <a:pt x="17" y="13"/>
                      <a:pt x="17" y="10"/>
                    </a:cubicBezTo>
                    <a:cubicBezTo>
                      <a:pt x="16" y="6"/>
                      <a:pt x="13" y="4"/>
                      <a:pt x="9" y="4"/>
                    </a:cubicBezTo>
                    <a:cubicBezTo>
                      <a:pt x="6" y="5"/>
                      <a:pt x="4" y="8"/>
                      <a:pt x="4" y="12"/>
                    </a:cubicBezTo>
                    <a:cubicBezTo>
                      <a:pt x="5" y="15"/>
                      <a:pt x="8" y="18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5" name="Group 1813"/>
            <p:cNvGrpSpPr/>
            <p:nvPr/>
          </p:nvGrpSpPr>
          <p:grpSpPr bwMode="auto">
            <a:xfrm>
              <a:off x="3834" y="2194"/>
              <a:ext cx="1491" cy="957"/>
              <a:chOff x="3834" y="2194"/>
              <a:chExt cx="1491" cy="957"/>
            </a:xfrm>
          </p:grpSpPr>
          <p:sp>
            <p:nvSpPr>
              <p:cNvPr id="1225" name="Freeform 1613"/>
              <p:cNvSpPr>
                <a:spLocks noEditPoints="1"/>
              </p:cNvSpPr>
              <p:nvPr/>
            </p:nvSpPr>
            <p:spPr bwMode="auto">
              <a:xfrm>
                <a:off x="4239" y="2988"/>
                <a:ext cx="39" cy="41"/>
              </a:xfrm>
              <a:custGeom>
                <a:avLst/>
                <a:gdLst>
                  <a:gd name="T0" fmla="*/ 8 w 20"/>
                  <a:gd name="T1" fmla="*/ 1 h 21"/>
                  <a:gd name="T2" fmla="*/ 20 w 20"/>
                  <a:gd name="T3" fmla="*/ 9 h 21"/>
                  <a:gd name="T4" fmla="*/ 12 w 20"/>
                  <a:gd name="T5" fmla="*/ 20 h 21"/>
                  <a:gd name="T6" fmla="*/ 1 w 20"/>
                  <a:gd name="T7" fmla="*/ 12 h 21"/>
                  <a:gd name="T8" fmla="*/ 8 w 20"/>
                  <a:gd name="T9" fmla="*/ 1 h 21"/>
                  <a:gd name="T10" fmla="*/ 11 w 20"/>
                  <a:gd name="T11" fmla="*/ 17 h 21"/>
                  <a:gd name="T12" fmla="*/ 16 w 20"/>
                  <a:gd name="T13" fmla="*/ 9 h 21"/>
                  <a:gd name="T14" fmla="*/ 9 w 20"/>
                  <a:gd name="T15" fmla="*/ 4 h 21"/>
                  <a:gd name="T16" fmla="*/ 4 w 20"/>
                  <a:gd name="T17" fmla="*/ 11 h 21"/>
                  <a:gd name="T18" fmla="*/ 11 w 20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8" y="1"/>
                    </a:moveTo>
                    <a:cubicBezTo>
                      <a:pt x="14" y="0"/>
                      <a:pt x="19" y="3"/>
                      <a:pt x="20" y="9"/>
                    </a:cubicBezTo>
                    <a:cubicBezTo>
                      <a:pt x="20" y="14"/>
                      <a:pt x="17" y="19"/>
                      <a:pt x="12" y="20"/>
                    </a:cubicBezTo>
                    <a:cubicBezTo>
                      <a:pt x="6" y="21"/>
                      <a:pt x="1" y="17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lose/>
                    <a:moveTo>
                      <a:pt x="11" y="17"/>
                    </a:moveTo>
                    <a:cubicBezTo>
                      <a:pt x="15" y="16"/>
                      <a:pt x="17" y="13"/>
                      <a:pt x="16" y="9"/>
                    </a:cubicBezTo>
                    <a:cubicBezTo>
                      <a:pt x="16" y="6"/>
                      <a:pt x="12" y="3"/>
                      <a:pt x="9" y="4"/>
                    </a:cubicBezTo>
                    <a:cubicBezTo>
                      <a:pt x="5" y="4"/>
                      <a:pt x="3" y="8"/>
                      <a:pt x="4" y="11"/>
                    </a:cubicBezTo>
                    <a:cubicBezTo>
                      <a:pt x="4" y="15"/>
                      <a:pt x="8" y="17"/>
                      <a:pt x="11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6" name="Freeform 1614"/>
              <p:cNvSpPr>
                <a:spLocks noEditPoints="1"/>
              </p:cNvSpPr>
              <p:nvPr/>
            </p:nvSpPr>
            <p:spPr bwMode="auto">
              <a:xfrm>
                <a:off x="4253" y="2953"/>
                <a:ext cx="40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9 h 21"/>
                  <a:gd name="T14" fmla="*/ 9 w 21"/>
                  <a:gd name="T15" fmla="*/ 4 h 21"/>
                  <a:gd name="T16" fmla="*/ 4 w 21"/>
                  <a:gd name="T17" fmla="*/ 11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3"/>
                      <a:pt x="20" y="9"/>
                    </a:cubicBezTo>
                    <a:cubicBezTo>
                      <a:pt x="21" y="14"/>
                      <a:pt x="17" y="19"/>
                      <a:pt x="12" y="20"/>
                    </a:cubicBezTo>
                    <a:cubicBezTo>
                      <a:pt x="7" y="21"/>
                      <a:pt x="2" y="17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5" y="16"/>
                      <a:pt x="18" y="13"/>
                      <a:pt x="17" y="9"/>
                    </a:cubicBezTo>
                    <a:cubicBezTo>
                      <a:pt x="16" y="6"/>
                      <a:pt x="13" y="3"/>
                      <a:pt x="9" y="4"/>
                    </a:cubicBezTo>
                    <a:cubicBezTo>
                      <a:pt x="6" y="5"/>
                      <a:pt x="4" y="8"/>
                      <a:pt x="4" y="11"/>
                    </a:cubicBezTo>
                    <a:cubicBezTo>
                      <a:pt x="5" y="15"/>
                      <a:pt x="8" y="17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7" name="Freeform 1615"/>
              <p:cNvSpPr>
                <a:spLocks noEditPoints="1"/>
              </p:cNvSpPr>
              <p:nvPr/>
            </p:nvSpPr>
            <p:spPr bwMode="auto">
              <a:xfrm>
                <a:off x="4268" y="2918"/>
                <a:ext cx="41" cy="41"/>
              </a:xfrm>
              <a:custGeom>
                <a:avLst/>
                <a:gdLst>
                  <a:gd name="T0" fmla="*/ 8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2 h 21"/>
                  <a:gd name="T8" fmla="*/ 8 w 21"/>
                  <a:gd name="T9" fmla="*/ 1 h 21"/>
                  <a:gd name="T10" fmla="*/ 11 w 21"/>
                  <a:gd name="T11" fmla="*/ 17 h 21"/>
                  <a:gd name="T12" fmla="*/ 16 w 21"/>
                  <a:gd name="T13" fmla="*/ 9 h 21"/>
                  <a:gd name="T14" fmla="*/ 9 w 21"/>
                  <a:gd name="T15" fmla="*/ 4 h 21"/>
                  <a:gd name="T16" fmla="*/ 4 w 21"/>
                  <a:gd name="T17" fmla="*/ 12 h 21"/>
                  <a:gd name="T18" fmla="*/ 11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8" y="1"/>
                    </a:moveTo>
                    <a:cubicBezTo>
                      <a:pt x="14" y="0"/>
                      <a:pt x="19" y="4"/>
                      <a:pt x="20" y="9"/>
                    </a:cubicBezTo>
                    <a:cubicBezTo>
                      <a:pt x="21" y="14"/>
                      <a:pt x="17" y="19"/>
                      <a:pt x="12" y="20"/>
                    </a:cubicBezTo>
                    <a:cubicBezTo>
                      <a:pt x="6" y="21"/>
                      <a:pt x="1" y="17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lose/>
                    <a:moveTo>
                      <a:pt x="11" y="17"/>
                    </a:moveTo>
                    <a:cubicBezTo>
                      <a:pt x="15" y="16"/>
                      <a:pt x="17" y="13"/>
                      <a:pt x="16" y="9"/>
                    </a:cubicBezTo>
                    <a:cubicBezTo>
                      <a:pt x="16" y="6"/>
                      <a:pt x="12" y="4"/>
                      <a:pt x="9" y="4"/>
                    </a:cubicBezTo>
                    <a:cubicBezTo>
                      <a:pt x="5" y="5"/>
                      <a:pt x="3" y="8"/>
                      <a:pt x="4" y="12"/>
                    </a:cubicBezTo>
                    <a:cubicBezTo>
                      <a:pt x="4" y="15"/>
                      <a:pt x="8" y="18"/>
                      <a:pt x="11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8" name="Freeform 1616"/>
              <p:cNvSpPr>
                <a:spLocks noEditPoints="1"/>
              </p:cNvSpPr>
              <p:nvPr/>
            </p:nvSpPr>
            <p:spPr bwMode="auto">
              <a:xfrm>
                <a:off x="4280" y="2883"/>
                <a:ext cx="41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9 h 21"/>
                  <a:gd name="T14" fmla="*/ 9 w 21"/>
                  <a:gd name="T15" fmla="*/ 4 h 21"/>
                  <a:gd name="T16" fmla="*/ 4 w 21"/>
                  <a:gd name="T17" fmla="*/ 11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3"/>
                      <a:pt x="20" y="9"/>
                    </a:cubicBezTo>
                    <a:cubicBezTo>
                      <a:pt x="21" y="14"/>
                      <a:pt x="18" y="19"/>
                      <a:pt x="12" y="20"/>
                    </a:cubicBezTo>
                    <a:cubicBezTo>
                      <a:pt x="7" y="21"/>
                      <a:pt x="2" y="17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5" y="16"/>
                      <a:pt x="18" y="13"/>
                      <a:pt x="17" y="9"/>
                    </a:cubicBezTo>
                    <a:cubicBezTo>
                      <a:pt x="16" y="6"/>
                      <a:pt x="13" y="3"/>
                      <a:pt x="9" y="4"/>
                    </a:cubicBezTo>
                    <a:cubicBezTo>
                      <a:pt x="6" y="5"/>
                      <a:pt x="4" y="8"/>
                      <a:pt x="4" y="11"/>
                    </a:cubicBezTo>
                    <a:cubicBezTo>
                      <a:pt x="5" y="15"/>
                      <a:pt x="8" y="17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9" name="Freeform 1617"/>
              <p:cNvSpPr>
                <a:spLocks noEditPoints="1"/>
              </p:cNvSpPr>
              <p:nvPr/>
            </p:nvSpPr>
            <p:spPr bwMode="auto">
              <a:xfrm>
                <a:off x="4291" y="2846"/>
                <a:ext cx="41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3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10 h 21"/>
                  <a:gd name="T14" fmla="*/ 10 w 21"/>
                  <a:gd name="T15" fmla="*/ 5 h 21"/>
                  <a:gd name="T16" fmla="*/ 4 w 21"/>
                  <a:gd name="T17" fmla="*/ 12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4"/>
                      <a:pt x="20" y="9"/>
                    </a:cubicBezTo>
                    <a:cubicBezTo>
                      <a:pt x="21" y="15"/>
                      <a:pt x="18" y="20"/>
                      <a:pt x="12" y="20"/>
                    </a:cubicBezTo>
                    <a:cubicBezTo>
                      <a:pt x="7" y="21"/>
                      <a:pt x="2" y="18"/>
                      <a:pt x="1" y="13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5" y="17"/>
                      <a:pt x="18" y="13"/>
                      <a:pt x="17" y="10"/>
                    </a:cubicBezTo>
                    <a:cubicBezTo>
                      <a:pt x="16" y="6"/>
                      <a:pt x="13" y="4"/>
                      <a:pt x="10" y="5"/>
                    </a:cubicBezTo>
                    <a:cubicBezTo>
                      <a:pt x="6" y="5"/>
                      <a:pt x="4" y="9"/>
                      <a:pt x="4" y="12"/>
                    </a:cubicBezTo>
                    <a:cubicBezTo>
                      <a:pt x="5" y="16"/>
                      <a:pt x="8" y="18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0" name="Freeform 1618"/>
              <p:cNvSpPr>
                <a:spLocks noEditPoints="1"/>
              </p:cNvSpPr>
              <p:nvPr/>
            </p:nvSpPr>
            <p:spPr bwMode="auto">
              <a:xfrm>
                <a:off x="4303" y="2811"/>
                <a:ext cx="41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9 h 21"/>
                  <a:gd name="T14" fmla="*/ 10 w 21"/>
                  <a:gd name="T15" fmla="*/ 4 h 21"/>
                  <a:gd name="T16" fmla="*/ 4 w 21"/>
                  <a:gd name="T17" fmla="*/ 12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4"/>
                      <a:pt x="20" y="9"/>
                    </a:cubicBezTo>
                    <a:cubicBezTo>
                      <a:pt x="21" y="14"/>
                      <a:pt x="18" y="19"/>
                      <a:pt x="12" y="20"/>
                    </a:cubicBezTo>
                    <a:cubicBezTo>
                      <a:pt x="7" y="21"/>
                      <a:pt x="2" y="17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5" y="16"/>
                      <a:pt x="18" y="13"/>
                      <a:pt x="17" y="9"/>
                    </a:cubicBezTo>
                    <a:cubicBezTo>
                      <a:pt x="16" y="6"/>
                      <a:pt x="13" y="4"/>
                      <a:pt x="10" y="4"/>
                    </a:cubicBezTo>
                    <a:cubicBezTo>
                      <a:pt x="6" y="5"/>
                      <a:pt x="4" y="8"/>
                      <a:pt x="4" y="12"/>
                    </a:cubicBezTo>
                    <a:cubicBezTo>
                      <a:pt x="5" y="15"/>
                      <a:pt x="8" y="18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1" name="Freeform 1619"/>
              <p:cNvSpPr>
                <a:spLocks noEditPoints="1"/>
              </p:cNvSpPr>
              <p:nvPr/>
            </p:nvSpPr>
            <p:spPr bwMode="auto">
              <a:xfrm>
                <a:off x="4313" y="2774"/>
                <a:ext cx="39" cy="41"/>
              </a:xfrm>
              <a:custGeom>
                <a:avLst/>
                <a:gdLst>
                  <a:gd name="T0" fmla="*/ 8 w 20"/>
                  <a:gd name="T1" fmla="*/ 1 h 21"/>
                  <a:gd name="T2" fmla="*/ 20 w 20"/>
                  <a:gd name="T3" fmla="*/ 9 h 21"/>
                  <a:gd name="T4" fmla="*/ 12 w 20"/>
                  <a:gd name="T5" fmla="*/ 20 h 21"/>
                  <a:gd name="T6" fmla="*/ 0 w 20"/>
                  <a:gd name="T7" fmla="*/ 12 h 21"/>
                  <a:gd name="T8" fmla="*/ 8 w 20"/>
                  <a:gd name="T9" fmla="*/ 1 h 21"/>
                  <a:gd name="T10" fmla="*/ 11 w 20"/>
                  <a:gd name="T11" fmla="*/ 17 h 21"/>
                  <a:gd name="T12" fmla="*/ 16 w 20"/>
                  <a:gd name="T13" fmla="*/ 10 h 21"/>
                  <a:gd name="T14" fmla="*/ 9 w 20"/>
                  <a:gd name="T15" fmla="*/ 4 h 21"/>
                  <a:gd name="T16" fmla="*/ 4 w 20"/>
                  <a:gd name="T17" fmla="*/ 12 h 21"/>
                  <a:gd name="T18" fmla="*/ 11 w 20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8" y="1"/>
                    </a:moveTo>
                    <a:cubicBezTo>
                      <a:pt x="14" y="0"/>
                      <a:pt x="19" y="4"/>
                      <a:pt x="20" y="9"/>
                    </a:cubicBezTo>
                    <a:cubicBezTo>
                      <a:pt x="20" y="14"/>
                      <a:pt x="17" y="19"/>
                      <a:pt x="12" y="20"/>
                    </a:cubicBezTo>
                    <a:cubicBezTo>
                      <a:pt x="6" y="21"/>
                      <a:pt x="1" y="18"/>
                      <a:pt x="0" y="12"/>
                    </a:cubicBezTo>
                    <a:cubicBezTo>
                      <a:pt x="0" y="7"/>
                      <a:pt x="3" y="2"/>
                      <a:pt x="8" y="1"/>
                    </a:cubicBezTo>
                    <a:close/>
                    <a:moveTo>
                      <a:pt x="11" y="17"/>
                    </a:moveTo>
                    <a:cubicBezTo>
                      <a:pt x="15" y="16"/>
                      <a:pt x="17" y="13"/>
                      <a:pt x="16" y="10"/>
                    </a:cubicBezTo>
                    <a:cubicBezTo>
                      <a:pt x="16" y="6"/>
                      <a:pt x="12" y="4"/>
                      <a:pt x="9" y="4"/>
                    </a:cubicBezTo>
                    <a:cubicBezTo>
                      <a:pt x="5" y="5"/>
                      <a:pt x="3" y="8"/>
                      <a:pt x="4" y="12"/>
                    </a:cubicBezTo>
                    <a:cubicBezTo>
                      <a:pt x="4" y="15"/>
                      <a:pt x="8" y="18"/>
                      <a:pt x="11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2" name="Freeform 1620"/>
              <p:cNvSpPr>
                <a:spLocks noEditPoints="1"/>
              </p:cNvSpPr>
              <p:nvPr/>
            </p:nvSpPr>
            <p:spPr bwMode="auto">
              <a:xfrm>
                <a:off x="4321" y="2738"/>
                <a:ext cx="40" cy="40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3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10 h 21"/>
                  <a:gd name="T14" fmla="*/ 9 w 21"/>
                  <a:gd name="T15" fmla="*/ 4 h 21"/>
                  <a:gd name="T16" fmla="*/ 4 w 21"/>
                  <a:gd name="T17" fmla="*/ 12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4"/>
                      <a:pt x="20" y="9"/>
                    </a:cubicBezTo>
                    <a:cubicBezTo>
                      <a:pt x="21" y="14"/>
                      <a:pt x="17" y="19"/>
                      <a:pt x="12" y="20"/>
                    </a:cubicBezTo>
                    <a:cubicBezTo>
                      <a:pt x="7" y="21"/>
                      <a:pt x="2" y="18"/>
                      <a:pt x="1" y="13"/>
                    </a:cubicBezTo>
                    <a:cubicBezTo>
                      <a:pt x="0" y="7"/>
                      <a:pt x="3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5" y="17"/>
                      <a:pt x="17" y="13"/>
                      <a:pt x="17" y="10"/>
                    </a:cubicBezTo>
                    <a:cubicBezTo>
                      <a:pt x="16" y="6"/>
                      <a:pt x="13" y="4"/>
                      <a:pt x="9" y="4"/>
                    </a:cubicBezTo>
                    <a:cubicBezTo>
                      <a:pt x="6" y="5"/>
                      <a:pt x="3" y="8"/>
                      <a:pt x="4" y="12"/>
                    </a:cubicBezTo>
                    <a:cubicBezTo>
                      <a:pt x="5" y="15"/>
                      <a:pt x="8" y="18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3" name="Freeform 1621"/>
              <p:cNvSpPr>
                <a:spLocks noEditPoints="1"/>
              </p:cNvSpPr>
              <p:nvPr/>
            </p:nvSpPr>
            <p:spPr bwMode="auto">
              <a:xfrm>
                <a:off x="4324" y="2701"/>
                <a:ext cx="41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10 h 21"/>
                  <a:gd name="T14" fmla="*/ 10 w 21"/>
                  <a:gd name="T15" fmla="*/ 4 h 21"/>
                  <a:gd name="T16" fmla="*/ 4 w 21"/>
                  <a:gd name="T17" fmla="*/ 12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4"/>
                      <a:pt x="20" y="9"/>
                    </a:cubicBezTo>
                    <a:cubicBezTo>
                      <a:pt x="21" y="14"/>
                      <a:pt x="18" y="19"/>
                      <a:pt x="12" y="20"/>
                    </a:cubicBezTo>
                    <a:cubicBezTo>
                      <a:pt x="7" y="21"/>
                      <a:pt x="2" y="18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5" y="16"/>
                      <a:pt x="18" y="13"/>
                      <a:pt x="17" y="10"/>
                    </a:cubicBezTo>
                    <a:cubicBezTo>
                      <a:pt x="16" y="6"/>
                      <a:pt x="13" y="4"/>
                      <a:pt x="10" y="4"/>
                    </a:cubicBezTo>
                    <a:cubicBezTo>
                      <a:pt x="6" y="5"/>
                      <a:pt x="4" y="8"/>
                      <a:pt x="4" y="12"/>
                    </a:cubicBezTo>
                    <a:cubicBezTo>
                      <a:pt x="5" y="15"/>
                      <a:pt x="8" y="18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4" name="Freeform 1622"/>
              <p:cNvSpPr>
                <a:spLocks noEditPoints="1"/>
              </p:cNvSpPr>
              <p:nvPr/>
            </p:nvSpPr>
            <p:spPr bwMode="auto">
              <a:xfrm>
                <a:off x="4328" y="2664"/>
                <a:ext cx="41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3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9 h 21"/>
                  <a:gd name="T14" fmla="*/ 10 w 21"/>
                  <a:gd name="T15" fmla="*/ 4 h 21"/>
                  <a:gd name="T16" fmla="*/ 4 w 21"/>
                  <a:gd name="T17" fmla="*/ 12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3"/>
                      <a:pt x="20" y="9"/>
                    </a:cubicBezTo>
                    <a:cubicBezTo>
                      <a:pt x="21" y="14"/>
                      <a:pt x="18" y="19"/>
                      <a:pt x="13" y="20"/>
                    </a:cubicBezTo>
                    <a:cubicBezTo>
                      <a:pt x="7" y="21"/>
                      <a:pt x="2" y="17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5" y="16"/>
                      <a:pt x="18" y="13"/>
                      <a:pt x="17" y="9"/>
                    </a:cubicBezTo>
                    <a:cubicBezTo>
                      <a:pt x="17" y="6"/>
                      <a:pt x="13" y="3"/>
                      <a:pt x="10" y="4"/>
                    </a:cubicBezTo>
                    <a:cubicBezTo>
                      <a:pt x="6" y="5"/>
                      <a:pt x="4" y="8"/>
                      <a:pt x="4" y="12"/>
                    </a:cubicBezTo>
                    <a:cubicBezTo>
                      <a:pt x="5" y="15"/>
                      <a:pt x="8" y="17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5" name="Freeform 1623"/>
              <p:cNvSpPr>
                <a:spLocks noEditPoints="1"/>
              </p:cNvSpPr>
              <p:nvPr/>
            </p:nvSpPr>
            <p:spPr bwMode="auto">
              <a:xfrm>
                <a:off x="4328" y="2627"/>
                <a:ext cx="41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8 h 21"/>
                  <a:gd name="T4" fmla="*/ 12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6 h 21"/>
                  <a:gd name="T12" fmla="*/ 17 w 21"/>
                  <a:gd name="T13" fmla="*/ 9 h 21"/>
                  <a:gd name="T14" fmla="*/ 9 w 21"/>
                  <a:gd name="T15" fmla="*/ 4 h 21"/>
                  <a:gd name="T16" fmla="*/ 4 w 21"/>
                  <a:gd name="T17" fmla="*/ 11 h 21"/>
                  <a:gd name="T18" fmla="*/ 12 w 21"/>
                  <a:gd name="T19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3"/>
                      <a:pt x="20" y="8"/>
                    </a:cubicBezTo>
                    <a:cubicBezTo>
                      <a:pt x="21" y="14"/>
                      <a:pt x="17" y="19"/>
                      <a:pt x="12" y="20"/>
                    </a:cubicBezTo>
                    <a:cubicBezTo>
                      <a:pt x="7" y="21"/>
                      <a:pt x="2" y="17"/>
                      <a:pt x="1" y="12"/>
                    </a:cubicBezTo>
                    <a:cubicBezTo>
                      <a:pt x="0" y="6"/>
                      <a:pt x="3" y="1"/>
                      <a:pt x="9" y="1"/>
                    </a:cubicBezTo>
                    <a:close/>
                    <a:moveTo>
                      <a:pt x="12" y="16"/>
                    </a:moveTo>
                    <a:cubicBezTo>
                      <a:pt x="15" y="16"/>
                      <a:pt x="17" y="12"/>
                      <a:pt x="17" y="9"/>
                    </a:cubicBezTo>
                    <a:cubicBezTo>
                      <a:pt x="16" y="5"/>
                      <a:pt x="13" y="3"/>
                      <a:pt x="9" y="4"/>
                    </a:cubicBezTo>
                    <a:cubicBezTo>
                      <a:pt x="6" y="4"/>
                      <a:pt x="3" y="8"/>
                      <a:pt x="4" y="11"/>
                    </a:cubicBezTo>
                    <a:cubicBezTo>
                      <a:pt x="5" y="15"/>
                      <a:pt x="8" y="17"/>
                      <a:pt x="12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6" name="Freeform 1624"/>
              <p:cNvSpPr>
                <a:spLocks noEditPoints="1"/>
              </p:cNvSpPr>
              <p:nvPr/>
            </p:nvSpPr>
            <p:spPr bwMode="auto">
              <a:xfrm>
                <a:off x="4324" y="2588"/>
                <a:ext cx="41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3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10 h 21"/>
                  <a:gd name="T14" fmla="*/ 9 w 21"/>
                  <a:gd name="T15" fmla="*/ 5 h 21"/>
                  <a:gd name="T16" fmla="*/ 4 w 21"/>
                  <a:gd name="T17" fmla="*/ 12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4"/>
                      <a:pt x="20" y="9"/>
                    </a:cubicBezTo>
                    <a:cubicBezTo>
                      <a:pt x="21" y="14"/>
                      <a:pt x="18" y="19"/>
                      <a:pt x="12" y="20"/>
                    </a:cubicBezTo>
                    <a:cubicBezTo>
                      <a:pt x="7" y="21"/>
                      <a:pt x="2" y="18"/>
                      <a:pt x="1" y="13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5" y="17"/>
                      <a:pt x="18" y="13"/>
                      <a:pt x="17" y="10"/>
                    </a:cubicBezTo>
                    <a:cubicBezTo>
                      <a:pt x="16" y="6"/>
                      <a:pt x="13" y="4"/>
                      <a:pt x="9" y="5"/>
                    </a:cubicBezTo>
                    <a:cubicBezTo>
                      <a:pt x="6" y="5"/>
                      <a:pt x="4" y="8"/>
                      <a:pt x="4" y="12"/>
                    </a:cubicBezTo>
                    <a:cubicBezTo>
                      <a:pt x="5" y="15"/>
                      <a:pt x="8" y="18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7" name="Freeform 1625"/>
              <p:cNvSpPr>
                <a:spLocks noEditPoints="1"/>
              </p:cNvSpPr>
              <p:nvPr/>
            </p:nvSpPr>
            <p:spPr bwMode="auto">
              <a:xfrm>
                <a:off x="4317" y="2551"/>
                <a:ext cx="40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3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10 h 21"/>
                  <a:gd name="T14" fmla="*/ 10 w 21"/>
                  <a:gd name="T15" fmla="*/ 5 h 21"/>
                  <a:gd name="T16" fmla="*/ 4 w 21"/>
                  <a:gd name="T17" fmla="*/ 12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4"/>
                      <a:pt x="20" y="9"/>
                    </a:cubicBezTo>
                    <a:cubicBezTo>
                      <a:pt x="21" y="14"/>
                      <a:pt x="18" y="20"/>
                      <a:pt x="12" y="20"/>
                    </a:cubicBezTo>
                    <a:cubicBezTo>
                      <a:pt x="7" y="21"/>
                      <a:pt x="2" y="18"/>
                      <a:pt x="1" y="13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5" y="17"/>
                      <a:pt x="18" y="13"/>
                      <a:pt x="17" y="10"/>
                    </a:cubicBezTo>
                    <a:cubicBezTo>
                      <a:pt x="16" y="6"/>
                      <a:pt x="13" y="4"/>
                      <a:pt x="10" y="5"/>
                    </a:cubicBezTo>
                    <a:cubicBezTo>
                      <a:pt x="6" y="5"/>
                      <a:pt x="4" y="9"/>
                      <a:pt x="4" y="12"/>
                    </a:cubicBezTo>
                    <a:cubicBezTo>
                      <a:pt x="5" y="16"/>
                      <a:pt x="8" y="18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8" name="Freeform 1626"/>
              <p:cNvSpPr>
                <a:spLocks noEditPoints="1"/>
              </p:cNvSpPr>
              <p:nvPr/>
            </p:nvSpPr>
            <p:spPr bwMode="auto">
              <a:xfrm>
                <a:off x="4303" y="2518"/>
                <a:ext cx="41" cy="39"/>
              </a:xfrm>
              <a:custGeom>
                <a:avLst/>
                <a:gdLst>
                  <a:gd name="T0" fmla="*/ 9 w 21"/>
                  <a:gd name="T1" fmla="*/ 0 h 20"/>
                  <a:gd name="T2" fmla="*/ 20 w 21"/>
                  <a:gd name="T3" fmla="*/ 8 h 20"/>
                  <a:gd name="T4" fmla="*/ 12 w 21"/>
                  <a:gd name="T5" fmla="*/ 20 h 20"/>
                  <a:gd name="T6" fmla="*/ 1 w 21"/>
                  <a:gd name="T7" fmla="*/ 12 h 20"/>
                  <a:gd name="T8" fmla="*/ 9 w 21"/>
                  <a:gd name="T9" fmla="*/ 0 h 20"/>
                  <a:gd name="T10" fmla="*/ 11 w 21"/>
                  <a:gd name="T11" fmla="*/ 16 h 20"/>
                  <a:gd name="T12" fmla="*/ 17 w 21"/>
                  <a:gd name="T13" fmla="*/ 9 h 20"/>
                  <a:gd name="T14" fmla="*/ 9 w 21"/>
                  <a:gd name="T15" fmla="*/ 4 h 20"/>
                  <a:gd name="T16" fmla="*/ 4 w 21"/>
                  <a:gd name="T17" fmla="*/ 11 h 20"/>
                  <a:gd name="T18" fmla="*/ 11 w 21"/>
                  <a:gd name="T1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9" y="0"/>
                    </a:moveTo>
                    <a:cubicBezTo>
                      <a:pt x="14" y="0"/>
                      <a:pt x="19" y="3"/>
                      <a:pt x="20" y="8"/>
                    </a:cubicBezTo>
                    <a:cubicBezTo>
                      <a:pt x="21" y="14"/>
                      <a:pt x="17" y="19"/>
                      <a:pt x="12" y="20"/>
                    </a:cubicBezTo>
                    <a:cubicBezTo>
                      <a:pt x="7" y="20"/>
                      <a:pt x="2" y="17"/>
                      <a:pt x="1" y="12"/>
                    </a:cubicBezTo>
                    <a:cubicBezTo>
                      <a:pt x="0" y="6"/>
                      <a:pt x="3" y="1"/>
                      <a:pt x="9" y="0"/>
                    </a:cubicBezTo>
                    <a:close/>
                    <a:moveTo>
                      <a:pt x="11" y="16"/>
                    </a:moveTo>
                    <a:cubicBezTo>
                      <a:pt x="15" y="16"/>
                      <a:pt x="17" y="12"/>
                      <a:pt x="17" y="9"/>
                    </a:cubicBezTo>
                    <a:cubicBezTo>
                      <a:pt x="16" y="5"/>
                      <a:pt x="13" y="3"/>
                      <a:pt x="9" y="4"/>
                    </a:cubicBezTo>
                    <a:cubicBezTo>
                      <a:pt x="6" y="4"/>
                      <a:pt x="3" y="8"/>
                      <a:pt x="4" y="11"/>
                    </a:cubicBezTo>
                    <a:cubicBezTo>
                      <a:pt x="5" y="15"/>
                      <a:pt x="8" y="17"/>
                      <a:pt x="1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9" name="Freeform 1627"/>
              <p:cNvSpPr>
                <a:spLocks noEditPoints="1"/>
              </p:cNvSpPr>
              <p:nvPr/>
            </p:nvSpPr>
            <p:spPr bwMode="auto">
              <a:xfrm>
                <a:off x="4282" y="2485"/>
                <a:ext cx="40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3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10 h 21"/>
                  <a:gd name="T14" fmla="*/ 10 w 21"/>
                  <a:gd name="T15" fmla="*/ 4 h 21"/>
                  <a:gd name="T16" fmla="*/ 5 w 21"/>
                  <a:gd name="T17" fmla="*/ 12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5" y="0"/>
                      <a:pt x="20" y="4"/>
                      <a:pt x="20" y="9"/>
                    </a:cubicBezTo>
                    <a:cubicBezTo>
                      <a:pt x="21" y="14"/>
                      <a:pt x="18" y="19"/>
                      <a:pt x="13" y="20"/>
                    </a:cubicBezTo>
                    <a:cubicBezTo>
                      <a:pt x="7" y="21"/>
                      <a:pt x="2" y="18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6" y="16"/>
                      <a:pt x="18" y="13"/>
                      <a:pt x="17" y="10"/>
                    </a:cubicBezTo>
                    <a:cubicBezTo>
                      <a:pt x="17" y="6"/>
                      <a:pt x="13" y="4"/>
                      <a:pt x="10" y="4"/>
                    </a:cubicBezTo>
                    <a:cubicBezTo>
                      <a:pt x="6" y="5"/>
                      <a:pt x="4" y="8"/>
                      <a:pt x="5" y="12"/>
                    </a:cubicBezTo>
                    <a:cubicBezTo>
                      <a:pt x="5" y="15"/>
                      <a:pt x="9" y="18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0" name="Freeform 1628"/>
              <p:cNvSpPr>
                <a:spLocks noEditPoints="1"/>
              </p:cNvSpPr>
              <p:nvPr/>
            </p:nvSpPr>
            <p:spPr bwMode="auto">
              <a:xfrm>
                <a:off x="4257" y="2458"/>
                <a:ext cx="40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10 h 21"/>
                  <a:gd name="T14" fmla="*/ 10 w 21"/>
                  <a:gd name="T15" fmla="*/ 4 h 21"/>
                  <a:gd name="T16" fmla="*/ 4 w 21"/>
                  <a:gd name="T17" fmla="*/ 12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4"/>
                      <a:pt x="20" y="9"/>
                    </a:cubicBezTo>
                    <a:cubicBezTo>
                      <a:pt x="21" y="14"/>
                      <a:pt x="18" y="19"/>
                      <a:pt x="12" y="20"/>
                    </a:cubicBezTo>
                    <a:cubicBezTo>
                      <a:pt x="7" y="21"/>
                      <a:pt x="2" y="18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5" y="16"/>
                      <a:pt x="18" y="13"/>
                      <a:pt x="17" y="10"/>
                    </a:cubicBezTo>
                    <a:cubicBezTo>
                      <a:pt x="16" y="6"/>
                      <a:pt x="13" y="4"/>
                      <a:pt x="10" y="4"/>
                    </a:cubicBezTo>
                    <a:cubicBezTo>
                      <a:pt x="6" y="5"/>
                      <a:pt x="4" y="8"/>
                      <a:pt x="4" y="12"/>
                    </a:cubicBezTo>
                    <a:cubicBezTo>
                      <a:pt x="5" y="15"/>
                      <a:pt x="8" y="18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1" name="Freeform 1629"/>
              <p:cNvSpPr>
                <a:spLocks noEditPoints="1"/>
              </p:cNvSpPr>
              <p:nvPr/>
            </p:nvSpPr>
            <p:spPr bwMode="auto">
              <a:xfrm>
                <a:off x="4227" y="2437"/>
                <a:ext cx="39" cy="41"/>
              </a:xfrm>
              <a:custGeom>
                <a:avLst/>
                <a:gdLst>
                  <a:gd name="T0" fmla="*/ 8 w 20"/>
                  <a:gd name="T1" fmla="*/ 1 h 21"/>
                  <a:gd name="T2" fmla="*/ 19 w 20"/>
                  <a:gd name="T3" fmla="*/ 9 h 21"/>
                  <a:gd name="T4" fmla="*/ 12 w 20"/>
                  <a:gd name="T5" fmla="*/ 20 h 21"/>
                  <a:gd name="T6" fmla="*/ 0 w 20"/>
                  <a:gd name="T7" fmla="*/ 12 h 21"/>
                  <a:gd name="T8" fmla="*/ 8 w 20"/>
                  <a:gd name="T9" fmla="*/ 1 h 21"/>
                  <a:gd name="T10" fmla="*/ 11 w 20"/>
                  <a:gd name="T11" fmla="*/ 17 h 21"/>
                  <a:gd name="T12" fmla="*/ 16 w 20"/>
                  <a:gd name="T13" fmla="*/ 9 h 21"/>
                  <a:gd name="T14" fmla="*/ 9 w 20"/>
                  <a:gd name="T15" fmla="*/ 4 h 21"/>
                  <a:gd name="T16" fmla="*/ 4 w 20"/>
                  <a:gd name="T17" fmla="*/ 12 h 21"/>
                  <a:gd name="T18" fmla="*/ 11 w 20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8" y="1"/>
                    </a:moveTo>
                    <a:cubicBezTo>
                      <a:pt x="14" y="0"/>
                      <a:pt x="19" y="4"/>
                      <a:pt x="19" y="9"/>
                    </a:cubicBezTo>
                    <a:cubicBezTo>
                      <a:pt x="20" y="14"/>
                      <a:pt x="17" y="19"/>
                      <a:pt x="12" y="20"/>
                    </a:cubicBezTo>
                    <a:cubicBezTo>
                      <a:pt x="6" y="21"/>
                      <a:pt x="1" y="17"/>
                      <a:pt x="0" y="12"/>
                    </a:cubicBezTo>
                    <a:cubicBezTo>
                      <a:pt x="0" y="7"/>
                      <a:pt x="3" y="2"/>
                      <a:pt x="8" y="1"/>
                    </a:cubicBezTo>
                    <a:close/>
                    <a:moveTo>
                      <a:pt x="11" y="17"/>
                    </a:moveTo>
                    <a:cubicBezTo>
                      <a:pt x="15" y="16"/>
                      <a:pt x="17" y="13"/>
                      <a:pt x="16" y="9"/>
                    </a:cubicBezTo>
                    <a:cubicBezTo>
                      <a:pt x="16" y="6"/>
                      <a:pt x="12" y="3"/>
                      <a:pt x="9" y="4"/>
                    </a:cubicBezTo>
                    <a:cubicBezTo>
                      <a:pt x="5" y="5"/>
                      <a:pt x="3" y="8"/>
                      <a:pt x="4" y="12"/>
                    </a:cubicBezTo>
                    <a:cubicBezTo>
                      <a:pt x="4" y="15"/>
                      <a:pt x="8" y="17"/>
                      <a:pt x="11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2" name="Freeform 1630"/>
              <p:cNvSpPr>
                <a:spLocks noEditPoints="1"/>
              </p:cNvSpPr>
              <p:nvPr/>
            </p:nvSpPr>
            <p:spPr bwMode="auto">
              <a:xfrm>
                <a:off x="4193" y="2421"/>
                <a:ext cx="40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1 w 21"/>
                  <a:gd name="T11" fmla="*/ 17 h 21"/>
                  <a:gd name="T12" fmla="*/ 17 w 21"/>
                  <a:gd name="T13" fmla="*/ 9 h 21"/>
                  <a:gd name="T14" fmla="*/ 9 w 21"/>
                  <a:gd name="T15" fmla="*/ 4 h 21"/>
                  <a:gd name="T16" fmla="*/ 4 w 21"/>
                  <a:gd name="T17" fmla="*/ 12 h 21"/>
                  <a:gd name="T18" fmla="*/ 11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4"/>
                      <a:pt x="20" y="9"/>
                    </a:cubicBezTo>
                    <a:cubicBezTo>
                      <a:pt x="21" y="14"/>
                      <a:pt x="17" y="19"/>
                      <a:pt x="12" y="20"/>
                    </a:cubicBezTo>
                    <a:cubicBezTo>
                      <a:pt x="7" y="21"/>
                      <a:pt x="2" y="17"/>
                      <a:pt x="1" y="12"/>
                    </a:cubicBezTo>
                    <a:cubicBezTo>
                      <a:pt x="0" y="7"/>
                      <a:pt x="3" y="2"/>
                      <a:pt x="9" y="1"/>
                    </a:cubicBezTo>
                    <a:close/>
                    <a:moveTo>
                      <a:pt x="11" y="17"/>
                    </a:moveTo>
                    <a:cubicBezTo>
                      <a:pt x="15" y="16"/>
                      <a:pt x="17" y="13"/>
                      <a:pt x="17" y="9"/>
                    </a:cubicBezTo>
                    <a:cubicBezTo>
                      <a:pt x="16" y="6"/>
                      <a:pt x="13" y="4"/>
                      <a:pt x="9" y="4"/>
                    </a:cubicBezTo>
                    <a:cubicBezTo>
                      <a:pt x="6" y="5"/>
                      <a:pt x="3" y="8"/>
                      <a:pt x="4" y="12"/>
                    </a:cubicBezTo>
                    <a:cubicBezTo>
                      <a:pt x="5" y="15"/>
                      <a:pt x="8" y="18"/>
                      <a:pt x="11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3" name="Freeform 1631"/>
              <p:cNvSpPr>
                <a:spLocks noEditPoints="1"/>
              </p:cNvSpPr>
              <p:nvPr/>
            </p:nvSpPr>
            <p:spPr bwMode="auto">
              <a:xfrm>
                <a:off x="4156" y="2412"/>
                <a:ext cx="40" cy="40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9 h 21"/>
                  <a:gd name="T14" fmla="*/ 10 w 21"/>
                  <a:gd name="T15" fmla="*/ 4 h 21"/>
                  <a:gd name="T16" fmla="*/ 4 w 21"/>
                  <a:gd name="T17" fmla="*/ 12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3"/>
                      <a:pt x="20" y="9"/>
                    </a:cubicBezTo>
                    <a:cubicBezTo>
                      <a:pt x="21" y="14"/>
                      <a:pt x="18" y="19"/>
                      <a:pt x="12" y="20"/>
                    </a:cubicBezTo>
                    <a:cubicBezTo>
                      <a:pt x="7" y="21"/>
                      <a:pt x="2" y="17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5" y="16"/>
                      <a:pt x="18" y="13"/>
                      <a:pt x="17" y="9"/>
                    </a:cubicBezTo>
                    <a:cubicBezTo>
                      <a:pt x="16" y="6"/>
                      <a:pt x="13" y="3"/>
                      <a:pt x="10" y="4"/>
                    </a:cubicBezTo>
                    <a:cubicBezTo>
                      <a:pt x="6" y="5"/>
                      <a:pt x="4" y="8"/>
                      <a:pt x="4" y="12"/>
                    </a:cubicBezTo>
                    <a:cubicBezTo>
                      <a:pt x="5" y="15"/>
                      <a:pt x="8" y="17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4" name="Freeform 1632"/>
              <p:cNvSpPr>
                <a:spLocks noEditPoints="1"/>
              </p:cNvSpPr>
              <p:nvPr/>
            </p:nvSpPr>
            <p:spPr bwMode="auto">
              <a:xfrm>
                <a:off x="4119" y="2408"/>
                <a:ext cx="41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9 h 21"/>
                  <a:gd name="T14" fmla="*/ 9 w 21"/>
                  <a:gd name="T15" fmla="*/ 4 h 21"/>
                  <a:gd name="T16" fmla="*/ 4 w 21"/>
                  <a:gd name="T17" fmla="*/ 11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3"/>
                      <a:pt x="20" y="9"/>
                    </a:cubicBezTo>
                    <a:cubicBezTo>
                      <a:pt x="21" y="14"/>
                      <a:pt x="17" y="19"/>
                      <a:pt x="12" y="20"/>
                    </a:cubicBezTo>
                    <a:cubicBezTo>
                      <a:pt x="7" y="21"/>
                      <a:pt x="2" y="17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5" y="16"/>
                      <a:pt x="17" y="13"/>
                      <a:pt x="17" y="9"/>
                    </a:cubicBezTo>
                    <a:cubicBezTo>
                      <a:pt x="16" y="6"/>
                      <a:pt x="13" y="3"/>
                      <a:pt x="9" y="4"/>
                    </a:cubicBezTo>
                    <a:cubicBezTo>
                      <a:pt x="6" y="5"/>
                      <a:pt x="4" y="8"/>
                      <a:pt x="4" y="11"/>
                    </a:cubicBezTo>
                    <a:cubicBezTo>
                      <a:pt x="5" y="15"/>
                      <a:pt x="8" y="17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5" name="Freeform 1633"/>
              <p:cNvSpPr>
                <a:spLocks noEditPoints="1"/>
              </p:cNvSpPr>
              <p:nvPr/>
            </p:nvSpPr>
            <p:spPr bwMode="auto">
              <a:xfrm>
                <a:off x="4586" y="2870"/>
                <a:ext cx="41" cy="40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9 h 21"/>
                  <a:gd name="T14" fmla="*/ 9 w 21"/>
                  <a:gd name="T15" fmla="*/ 4 h 21"/>
                  <a:gd name="T16" fmla="*/ 4 w 21"/>
                  <a:gd name="T17" fmla="*/ 11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3"/>
                      <a:pt x="20" y="9"/>
                    </a:cubicBezTo>
                    <a:cubicBezTo>
                      <a:pt x="21" y="14"/>
                      <a:pt x="17" y="19"/>
                      <a:pt x="12" y="20"/>
                    </a:cubicBezTo>
                    <a:cubicBezTo>
                      <a:pt x="7" y="21"/>
                      <a:pt x="2" y="17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5" y="16"/>
                      <a:pt x="18" y="13"/>
                      <a:pt x="17" y="9"/>
                    </a:cubicBezTo>
                    <a:cubicBezTo>
                      <a:pt x="16" y="6"/>
                      <a:pt x="13" y="3"/>
                      <a:pt x="9" y="4"/>
                    </a:cubicBezTo>
                    <a:cubicBezTo>
                      <a:pt x="6" y="5"/>
                      <a:pt x="4" y="8"/>
                      <a:pt x="4" y="11"/>
                    </a:cubicBezTo>
                    <a:cubicBezTo>
                      <a:pt x="5" y="15"/>
                      <a:pt x="8" y="17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6" name="Freeform 1634"/>
              <p:cNvSpPr>
                <a:spLocks noEditPoints="1"/>
              </p:cNvSpPr>
              <p:nvPr/>
            </p:nvSpPr>
            <p:spPr bwMode="auto">
              <a:xfrm>
                <a:off x="4549" y="2860"/>
                <a:ext cx="41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8 h 21"/>
                  <a:gd name="T4" fmla="*/ 13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9 h 21"/>
                  <a:gd name="T14" fmla="*/ 10 w 21"/>
                  <a:gd name="T15" fmla="*/ 4 h 21"/>
                  <a:gd name="T16" fmla="*/ 5 w 21"/>
                  <a:gd name="T17" fmla="*/ 11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3"/>
                      <a:pt x="20" y="8"/>
                    </a:cubicBezTo>
                    <a:cubicBezTo>
                      <a:pt x="21" y="14"/>
                      <a:pt x="18" y="19"/>
                      <a:pt x="13" y="20"/>
                    </a:cubicBezTo>
                    <a:cubicBezTo>
                      <a:pt x="7" y="21"/>
                      <a:pt x="2" y="17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6" y="16"/>
                      <a:pt x="18" y="13"/>
                      <a:pt x="17" y="9"/>
                    </a:cubicBezTo>
                    <a:cubicBezTo>
                      <a:pt x="17" y="6"/>
                      <a:pt x="13" y="3"/>
                      <a:pt x="10" y="4"/>
                    </a:cubicBezTo>
                    <a:cubicBezTo>
                      <a:pt x="6" y="4"/>
                      <a:pt x="4" y="8"/>
                      <a:pt x="5" y="11"/>
                    </a:cubicBezTo>
                    <a:cubicBezTo>
                      <a:pt x="5" y="15"/>
                      <a:pt x="9" y="17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7" name="Freeform 1635"/>
              <p:cNvSpPr>
                <a:spLocks noEditPoints="1"/>
              </p:cNvSpPr>
              <p:nvPr/>
            </p:nvSpPr>
            <p:spPr bwMode="auto">
              <a:xfrm>
                <a:off x="4515" y="2850"/>
                <a:ext cx="40" cy="39"/>
              </a:xfrm>
              <a:custGeom>
                <a:avLst/>
                <a:gdLst>
                  <a:gd name="T0" fmla="*/ 9 w 21"/>
                  <a:gd name="T1" fmla="*/ 0 h 20"/>
                  <a:gd name="T2" fmla="*/ 20 w 21"/>
                  <a:gd name="T3" fmla="*/ 8 h 20"/>
                  <a:gd name="T4" fmla="*/ 12 w 21"/>
                  <a:gd name="T5" fmla="*/ 20 h 20"/>
                  <a:gd name="T6" fmla="*/ 1 w 21"/>
                  <a:gd name="T7" fmla="*/ 12 h 20"/>
                  <a:gd name="T8" fmla="*/ 9 w 21"/>
                  <a:gd name="T9" fmla="*/ 0 h 20"/>
                  <a:gd name="T10" fmla="*/ 11 w 21"/>
                  <a:gd name="T11" fmla="*/ 16 h 20"/>
                  <a:gd name="T12" fmla="*/ 17 w 21"/>
                  <a:gd name="T13" fmla="*/ 9 h 20"/>
                  <a:gd name="T14" fmla="*/ 9 w 21"/>
                  <a:gd name="T15" fmla="*/ 4 h 20"/>
                  <a:gd name="T16" fmla="*/ 4 w 21"/>
                  <a:gd name="T17" fmla="*/ 11 h 20"/>
                  <a:gd name="T18" fmla="*/ 11 w 21"/>
                  <a:gd name="T1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9" y="0"/>
                    </a:moveTo>
                    <a:cubicBezTo>
                      <a:pt x="14" y="0"/>
                      <a:pt x="19" y="3"/>
                      <a:pt x="20" y="8"/>
                    </a:cubicBezTo>
                    <a:cubicBezTo>
                      <a:pt x="21" y="14"/>
                      <a:pt x="17" y="19"/>
                      <a:pt x="12" y="20"/>
                    </a:cubicBezTo>
                    <a:cubicBezTo>
                      <a:pt x="7" y="20"/>
                      <a:pt x="2" y="17"/>
                      <a:pt x="1" y="12"/>
                    </a:cubicBezTo>
                    <a:cubicBezTo>
                      <a:pt x="0" y="6"/>
                      <a:pt x="3" y="1"/>
                      <a:pt x="9" y="0"/>
                    </a:cubicBezTo>
                    <a:close/>
                    <a:moveTo>
                      <a:pt x="11" y="16"/>
                    </a:moveTo>
                    <a:cubicBezTo>
                      <a:pt x="15" y="16"/>
                      <a:pt x="17" y="12"/>
                      <a:pt x="17" y="9"/>
                    </a:cubicBezTo>
                    <a:cubicBezTo>
                      <a:pt x="16" y="5"/>
                      <a:pt x="13" y="3"/>
                      <a:pt x="9" y="4"/>
                    </a:cubicBezTo>
                    <a:cubicBezTo>
                      <a:pt x="6" y="4"/>
                      <a:pt x="3" y="8"/>
                      <a:pt x="4" y="11"/>
                    </a:cubicBezTo>
                    <a:cubicBezTo>
                      <a:pt x="4" y="15"/>
                      <a:pt x="8" y="17"/>
                      <a:pt x="1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8" name="Freeform 1636"/>
              <p:cNvSpPr>
                <a:spLocks noEditPoints="1"/>
              </p:cNvSpPr>
              <p:nvPr/>
            </p:nvSpPr>
            <p:spPr bwMode="auto">
              <a:xfrm>
                <a:off x="4478" y="2839"/>
                <a:ext cx="40" cy="40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3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10 h 21"/>
                  <a:gd name="T14" fmla="*/ 9 w 21"/>
                  <a:gd name="T15" fmla="*/ 5 h 21"/>
                  <a:gd name="T16" fmla="*/ 4 w 21"/>
                  <a:gd name="T17" fmla="*/ 12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4"/>
                      <a:pt x="20" y="9"/>
                    </a:cubicBezTo>
                    <a:cubicBezTo>
                      <a:pt x="21" y="14"/>
                      <a:pt x="17" y="19"/>
                      <a:pt x="12" y="20"/>
                    </a:cubicBezTo>
                    <a:cubicBezTo>
                      <a:pt x="7" y="21"/>
                      <a:pt x="2" y="18"/>
                      <a:pt x="1" y="13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5" y="17"/>
                      <a:pt x="18" y="13"/>
                      <a:pt x="17" y="10"/>
                    </a:cubicBezTo>
                    <a:cubicBezTo>
                      <a:pt x="16" y="6"/>
                      <a:pt x="13" y="4"/>
                      <a:pt x="9" y="5"/>
                    </a:cubicBezTo>
                    <a:cubicBezTo>
                      <a:pt x="6" y="5"/>
                      <a:pt x="4" y="9"/>
                      <a:pt x="4" y="12"/>
                    </a:cubicBezTo>
                    <a:cubicBezTo>
                      <a:pt x="5" y="16"/>
                      <a:pt x="8" y="18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9" name="Freeform 1637"/>
              <p:cNvSpPr>
                <a:spLocks noEditPoints="1"/>
              </p:cNvSpPr>
              <p:nvPr/>
            </p:nvSpPr>
            <p:spPr bwMode="auto">
              <a:xfrm>
                <a:off x="4445" y="2823"/>
                <a:ext cx="40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1 w 21"/>
                  <a:gd name="T11" fmla="*/ 17 h 21"/>
                  <a:gd name="T12" fmla="*/ 17 w 21"/>
                  <a:gd name="T13" fmla="*/ 10 h 21"/>
                  <a:gd name="T14" fmla="*/ 9 w 21"/>
                  <a:gd name="T15" fmla="*/ 4 h 21"/>
                  <a:gd name="T16" fmla="*/ 4 w 21"/>
                  <a:gd name="T17" fmla="*/ 12 h 21"/>
                  <a:gd name="T18" fmla="*/ 11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4"/>
                      <a:pt x="20" y="9"/>
                    </a:cubicBezTo>
                    <a:cubicBezTo>
                      <a:pt x="21" y="14"/>
                      <a:pt x="17" y="19"/>
                      <a:pt x="12" y="20"/>
                    </a:cubicBezTo>
                    <a:cubicBezTo>
                      <a:pt x="7" y="21"/>
                      <a:pt x="2" y="18"/>
                      <a:pt x="1" y="12"/>
                    </a:cubicBezTo>
                    <a:cubicBezTo>
                      <a:pt x="0" y="7"/>
                      <a:pt x="3" y="2"/>
                      <a:pt x="9" y="1"/>
                    </a:cubicBezTo>
                    <a:close/>
                    <a:moveTo>
                      <a:pt x="11" y="17"/>
                    </a:moveTo>
                    <a:cubicBezTo>
                      <a:pt x="15" y="16"/>
                      <a:pt x="17" y="13"/>
                      <a:pt x="17" y="10"/>
                    </a:cubicBezTo>
                    <a:cubicBezTo>
                      <a:pt x="16" y="6"/>
                      <a:pt x="13" y="4"/>
                      <a:pt x="9" y="4"/>
                    </a:cubicBezTo>
                    <a:cubicBezTo>
                      <a:pt x="6" y="5"/>
                      <a:pt x="3" y="8"/>
                      <a:pt x="4" y="12"/>
                    </a:cubicBezTo>
                    <a:cubicBezTo>
                      <a:pt x="4" y="15"/>
                      <a:pt x="8" y="18"/>
                      <a:pt x="11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0" name="Freeform 1638"/>
              <p:cNvSpPr>
                <a:spLocks noEditPoints="1"/>
              </p:cNvSpPr>
              <p:nvPr/>
            </p:nvSpPr>
            <p:spPr bwMode="auto">
              <a:xfrm>
                <a:off x="4412" y="2804"/>
                <a:ext cx="40" cy="40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9 h 21"/>
                  <a:gd name="T14" fmla="*/ 10 w 21"/>
                  <a:gd name="T15" fmla="*/ 4 h 21"/>
                  <a:gd name="T16" fmla="*/ 4 w 21"/>
                  <a:gd name="T17" fmla="*/ 12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4"/>
                      <a:pt x="20" y="9"/>
                    </a:cubicBezTo>
                    <a:cubicBezTo>
                      <a:pt x="21" y="14"/>
                      <a:pt x="18" y="19"/>
                      <a:pt x="12" y="20"/>
                    </a:cubicBezTo>
                    <a:cubicBezTo>
                      <a:pt x="7" y="21"/>
                      <a:pt x="2" y="17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5" y="16"/>
                      <a:pt x="18" y="13"/>
                      <a:pt x="17" y="9"/>
                    </a:cubicBezTo>
                    <a:cubicBezTo>
                      <a:pt x="16" y="6"/>
                      <a:pt x="13" y="4"/>
                      <a:pt x="10" y="4"/>
                    </a:cubicBezTo>
                    <a:cubicBezTo>
                      <a:pt x="6" y="5"/>
                      <a:pt x="4" y="8"/>
                      <a:pt x="4" y="12"/>
                    </a:cubicBezTo>
                    <a:cubicBezTo>
                      <a:pt x="5" y="15"/>
                      <a:pt x="8" y="18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1" name="Freeform 1639"/>
              <p:cNvSpPr>
                <a:spLocks noEditPoints="1"/>
              </p:cNvSpPr>
              <p:nvPr/>
            </p:nvSpPr>
            <p:spPr bwMode="auto">
              <a:xfrm>
                <a:off x="4381" y="2784"/>
                <a:ext cx="40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1 w 21"/>
                  <a:gd name="T11" fmla="*/ 17 h 21"/>
                  <a:gd name="T12" fmla="*/ 17 w 21"/>
                  <a:gd name="T13" fmla="*/ 9 h 21"/>
                  <a:gd name="T14" fmla="*/ 9 w 21"/>
                  <a:gd name="T15" fmla="*/ 4 h 21"/>
                  <a:gd name="T16" fmla="*/ 4 w 21"/>
                  <a:gd name="T17" fmla="*/ 11 h 21"/>
                  <a:gd name="T18" fmla="*/ 11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3"/>
                      <a:pt x="20" y="9"/>
                    </a:cubicBezTo>
                    <a:cubicBezTo>
                      <a:pt x="21" y="14"/>
                      <a:pt x="17" y="19"/>
                      <a:pt x="12" y="20"/>
                    </a:cubicBezTo>
                    <a:cubicBezTo>
                      <a:pt x="7" y="21"/>
                      <a:pt x="2" y="17"/>
                      <a:pt x="1" y="12"/>
                    </a:cubicBezTo>
                    <a:cubicBezTo>
                      <a:pt x="0" y="7"/>
                      <a:pt x="3" y="2"/>
                      <a:pt x="9" y="1"/>
                    </a:cubicBezTo>
                    <a:close/>
                    <a:moveTo>
                      <a:pt x="11" y="17"/>
                    </a:moveTo>
                    <a:cubicBezTo>
                      <a:pt x="15" y="16"/>
                      <a:pt x="17" y="13"/>
                      <a:pt x="17" y="9"/>
                    </a:cubicBezTo>
                    <a:cubicBezTo>
                      <a:pt x="16" y="6"/>
                      <a:pt x="13" y="3"/>
                      <a:pt x="9" y="4"/>
                    </a:cubicBezTo>
                    <a:cubicBezTo>
                      <a:pt x="6" y="5"/>
                      <a:pt x="3" y="8"/>
                      <a:pt x="4" y="11"/>
                    </a:cubicBezTo>
                    <a:cubicBezTo>
                      <a:pt x="5" y="15"/>
                      <a:pt x="8" y="17"/>
                      <a:pt x="11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2" name="Freeform 1640"/>
              <p:cNvSpPr>
                <a:spLocks noEditPoints="1"/>
              </p:cNvSpPr>
              <p:nvPr/>
            </p:nvSpPr>
            <p:spPr bwMode="auto">
              <a:xfrm>
                <a:off x="4350" y="2763"/>
                <a:ext cx="40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9 h 21"/>
                  <a:gd name="T14" fmla="*/ 9 w 21"/>
                  <a:gd name="T15" fmla="*/ 4 h 21"/>
                  <a:gd name="T16" fmla="*/ 4 w 21"/>
                  <a:gd name="T17" fmla="*/ 11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3"/>
                      <a:pt x="20" y="9"/>
                    </a:cubicBezTo>
                    <a:cubicBezTo>
                      <a:pt x="21" y="14"/>
                      <a:pt x="17" y="19"/>
                      <a:pt x="12" y="20"/>
                    </a:cubicBezTo>
                    <a:cubicBezTo>
                      <a:pt x="7" y="21"/>
                      <a:pt x="2" y="17"/>
                      <a:pt x="1" y="12"/>
                    </a:cubicBezTo>
                    <a:cubicBezTo>
                      <a:pt x="0" y="7"/>
                      <a:pt x="3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5" y="16"/>
                      <a:pt x="17" y="13"/>
                      <a:pt x="17" y="9"/>
                    </a:cubicBezTo>
                    <a:cubicBezTo>
                      <a:pt x="16" y="6"/>
                      <a:pt x="13" y="3"/>
                      <a:pt x="9" y="4"/>
                    </a:cubicBezTo>
                    <a:cubicBezTo>
                      <a:pt x="6" y="5"/>
                      <a:pt x="3" y="8"/>
                      <a:pt x="4" y="11"/>
                    </a:cubicBezTo>
                    <a:cubicBezTo>
                      <a:pt x="5" y="15"/>
                      <a:pt x="8" y="17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3" name="Freeform 1641"/>
              <p:cNvSpPr>
                <a:spLocks noEditPoints="1"/>
              </p:cNvSpPr>
              <p:nvPr/>
            </p:nvSpPr>
            <p:spPr bwMode="auto">
              <a:xfrm>
                <a:off x="4321" y="2740"/>
                <a:ext cx="40" cy="40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8 h 21"/>
                  <a:gd name="T4" fmla="*/ 12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6 h 21"/>
                  <a:gd name="T12" fmla="*/ 17 w 21"/>
                  <a:gd name="T13" fmla="*/ 9 h 21"/>
                  <a:gd name="T14" fmla="*/ 9 w 21"/>
                  <a:gd name="T15" fmla="*/ 4 h 21"/>
                  <a:gd name="T16" fmla="*/ 4 w 21"/>
                  <a:gd name="T17" fmla="*/ 11 h 21"/>
                  <a:gd name="T18" fmla="*/ 12 w 21"/>
                  <a:gd name="T19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3"/>
                      <a:pt x="20" y="8"/>
                    </a:cubicBezTo>
                    <a:cubicBezTo>
                      <a:pt x="21" y="14"/>
                      <a:pt x="17" y="19"/>
                      <a:pt x="12" y="20"/>
                    </a:cubicBezTo>
                    <a:cubicBezTo>
                      <a:pt x="7" y="21"/>
                      <a:pt x="2" y="17"/>
                      <a:pt x="1" y="12"/>
                    </a:cubicBezTo>
                    <a:cubicBezTo>
                      <a:pt x="0" y="7"/>
                      <a:pt x="4" y="1"/>
                      <a:pt x="9" y="1"/>
                    </a:cubicBezTo>
                    <a:close/>
                    <a:moveTo>
                      <a:pt x="12" y="16"/>
                    </a:moveTo>
                    <a:cubicBezTo>
                      <a:pt x="15" y="16"/>
                      <a:pt x="17" y="12"/>
                      <a:pt x="17" y="9"/>
                    </a:cubicBezTo>
                    <a:cubicBezTo>
                      <a:pt x="16" y="5"/>
                      <a:pt x="13" y="3"/>
                      <a:pt x="9" y="4"/>
                    </a:cubicBezTo>
                    <a:cubicBezTo>
                      <a:pt x="6" y="4"/>
                      <a:pt x="3" y="8"/>
                      <a:pt x="4" y="11"/>
                    </a:cubicBezTo>
                    <a:cubicBezTo>
                      <a:pt x="5" y="15"/>
                      <a:pt x="8" y="17"/>
                      <a:pt x="12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4" name="Freeform 1642"/>
              <p:cNvSpPr/>
              <p:nvPr/>
            </p:nvSpPr>
            <p:spPr bwMode="auto">
              <a:xfrm>
                <a:off x="4253" y="2904"/>
                <a:ext cx="353" cy="179"/>
              </a:xfrm>
              <a:custGeom>
                <a:avLst/>
                <a:gdLst>
                  <a:gd name="T0" fmla="*/ 180 w 182"/>
                  <a:gd name="T1" fmla="*/ 0 h 92"/>
                  <a:gd name="T2" fmla="*/ 182 w 182"/>
                  <a:gd name="T3" fmla="*/ 1 h 92"/>
                  <a:gd name="T4" fmla="*/ 0 w 182"/>
                  <a:gd name="T5" fmla="*/ 73 h 92"/>
                  <a:gd name="T6" fmla="*/ 0 w 182"/>
                  <a:gd name="T7" fmla="*/ 71 h 92"/>
                  <a:gd name="T8" fmla="*/ 180 w 182"/>
                  <a:gd name="T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2" h="92">
                    <a:moveTo>
                      <a:pt x="180" y="0"/>
                    </a:moveTo>
                    <a:cubicBezTo>
                      <a:pt x="182" y="1"/>
                      <a:pt x="182" y="1"/>
                      <a:pt x="182" y="1"/>
                    </a:cubicBezTo>
                    <a:cubicBezTo>
                      <a:pt x="181" y="2"/>
                      <a:pt x="119" y="92"/>
                      <a:pt x="0" y="73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118" y="90"/>
                      <a:pt x="180" y="1"/>
                      <a:pt x="18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5" name="Freeform 1643"/>
              <p:cNvSpPr>
                <a:spLocks noEditPoints="1"/>
              </p:cNvSpPr>
              <p:nvPr/>
            </p:nvSpPr>
            <p:spPr bwMode="auto">
              <a:xfrm>
                <a:off x="4255" y="2897"/>
                <a:ext cx="370" cy="170"/>
              </a:xfrm>
              <a:custGeom>
                <a:avLst/>
                <a:gdLst>
                  <a:gd name="T0" fmla="*/ 50 w 191"/>
                  <a:gd name="T1" fmla="*/ 87 h 88"/>
                  <a:gd name="T2" fmla="*/ 39 w 191"/>
                  <a:gd name="T3" fmla="*/ 78 h 88"/>
                  <a:gd name="T4" fmla="*/ 42 w 191"/>
                  <a:gd name="T5" fmla="*/ 78 h 88"/>
                  <a:gd name="T6" fmla="*/ 55 w 191"/>
                  <a:gd name="T7" fmla="*/ 77 h 88"/>
                  <a:gd name="T8" fmla="*/ 110 w 191"/>
                  <a:gd name="T9" fmla="*/ 61 h 88"/>
                  <a:gd name="T10" fmla="*/ 106 w 191"/>
                  <a:gd name="T11" fmla="*/ 70 h 88"/>
                  <a:gd name="T12" fmla="*/ 96 w 191"/>
                  <a:gd name="T13" fmla="*/ 67 h 88"/>
                  <a:gd name="T14" fmla="*/ 114 w 191"/>
                  <a:gd name="T15" fmla="*/ 62 h 88"/>
                  <a:gd name="T16" fmla="*/ 110 w 191"/>
                  <a:gd name="T17" fmla="*/ 61 h 88"/>
                  <a:gd name="T18" fmla="*/ 69 w 191"/>
                  <a:gd name="T19" fmla="*/ 81 h 88"/>
                  <a:gd name="T20" fmla="*/ 58 w 191"/>
                  <a:gd name="T21" fmla="*/ 77 h 88"/>
                  <a:gd name="T22" fmla="*/ 77 w 191"/>
                  <a:gd name="T23" fmla="*/ 73 h 88"/>
                  <a:gd name="T24" fmla="*/ 93 w 191"/>
                  <a:gd name="T25" fmla="*/ 68 h 88"/>
                  <a:gd name="T26" fmla="*/ 87 w 191"/>
                  <a:gd name="T27" fmla="*/ 76 h 88"/>
                  <a:gd name="T28" fmla="*/ 77 w 191"/>
                  <a:gd name="T29" fmla="*/ 73 h 88"/>
                  <a:gd name="T30" fmla="*/ 96 w 191"/>
                  <a:gd name="T31" fmla="*/ 68 h 88"/>
                  <a:gd name="T32" fmla="*/ 93 w 191"/>
                  <a:gd name="T33" fmla="*/ 68 h 88"/>
                  <a:gd name="T34" fmla="*/ 30 w 191"/>
                  <a:gd name="T35" fmla="*/ 84 h 88"/>
                  <a:gd name="T36" fmla="*/ 23 w 191"/>
                  <a:gd name="T37" fmla="*/ 78 h 88"/>
                  <a:gd name="T38" fmla="*/ 20 w 191"/>
                  <a:gd name="T39" fmla="*/ 79 h 88"/>
                  <a:gd name="T40" fmla="*/ 39 w 191"/>
                  <a:gd name="T41" fmla="*/ 78 h 88"/>
                  <a:gd name="T42" fmla="*/ 16 w 191"/>
                  <a:gd name="T43" fmla="*/ 78 h 88"/>
                  <a:gd name="T44" fmla="*/ 4 w 191"/>
                  <a:gd name="T45" fmla="*/ 78 h 88"/>
                  <a:gd name="T46" fmla="*/ 0 w 191"/>
                  <a:gd name="T47" fmla="*/ 76 h 88"/>
                  <a:gd name="T48" fmla="*/ 12 w 191"/>
                  <a:gd name="T49" fmla="*/ 86 h 88"/>
                  <a:gd name="T50" fmla="*/ 16 w 191"/>
                  <a:gd name="T51" fmla="*/ 78 h 88"/>
                  <a:gd name="T52" fmla="*/ 174 w 191"/>
                  <a:gd name="T53" fmla="*/ 18 h 88"/>
                  <a:gd name="T54" fmla="*/ 163 w 191"/>
                  <a:gd name="T55" fmla="*/ 24 h 88"/>
                  <a:gd name="T56" fmla="*/ 169 w 191"/>
                  <a:gd name="T57" fmla="*/ 29 h 88"/>
                  <a:gd name="T58" fmla="*/ 174 w 191"/>
                  <a:gd name="T59" fmla="*/ 12 h 88"/>
                  <a:gd name="T60" fmla="*/ 127 w 191"/>
                  <a:gd name="T61" fmla="*/ 52 h 88"/>
                  <a:gd name="T62" fmla="*/ 123 w 191"/>
                  <a:gd name="T63" fmla="*/ 61 h 88"/>
                  <a:gd name="T64" fmla="*/ 113 w 191"/>
                  <a:gd name="T65" fmla="*/ 60 h 88"/>
                  <a:gd name="T66" fmla="*/ 131 w 191"/>
                  <a:gd name="T67" fmla="*/ 53 h 88"/>
                  <a:gd name="T68" fmla="*/ 127 w 191"/>
                  <a:gd name="T69" fmla="*/ 52 h 88"/>
                  <a:gd name="T70" fmla="*/ 181 w 191"/>
                  <a:gd name="T71" fmla="*/ 11 h 88"/>
                  <a:gd name="T72" fmla="*/ 174 w 191"/>
                  <a:gd name="T73" fmla="*/ 12 h 88"/>
                  <a:gd name="T74" fmla="*/ 190 w 191"/>
                  <a:gd name="T75" fmla="*/ 0 h 88"/>
                  <a:gd name="T76" fmla="*/ 158 w 191"/>
                  <a:gd name="T77" fmla="*/ 29 h 88"/>
                  <a:gd name="T78" fmla="*/ 155 w 191"/>
                  <a:gd name="T79" fmla="*/ 39 h 88"/>
                  <a:gd name="T80" fmla="*/ 146 w 191"/>
                  <a:gd name="T81" fmla="*/ 39 h 88"/>
                  <a:gd name="T82" fmla="*/ 163 w 191"/>
                  <a:gd name="T83" fmla="*/ 31 h 88"/>
                  <a:gd name="T84" fmla="*/ 158 w 191"/>
                  <a:gd name="T85" fmla="*/ 29 h 88"/>
                  <a:gd name="T86" fmla="*/ 145 w 191"/>
                  <a:gd name="T87" fmla="*/ 43 h 88"/>
                  <a:gd name="T88" fmla="*/ 133 w 191"/>
                  <a:gd name="T89" fmla="*/ 48 h 88"/>
                  <a:gd name="T90" fmla="*/ 140 w 191"/>
                  <a:gd name="T91" fmla="*/ 54 h 88"/>
                  <a:gd name="T92" fmla="*/ 146 w 191"/>
                  <a:gd name="T93" fmla="*/ 39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1" h="88">
                    <a:moveTo>
                      <a:pt x="58" y="77"/>
                    </a:moveTo>
                    <a:cubicBezTo>
                      <a:pt x="58" y="82"/>
                      <a:pt x="55" y="86"/>
                      <a:pt x="50" y="87"/>
                    </a:cubicBezTo>
                    <a:cubicBezTo>
                      <a:pt x="45" y="88"/>
                      <a:pt x="40" y="84"/>
                      <a:pt x="39" y="79"/>
                    </a:cubicBezTo>
                    <a:cubicBezTo>
                      <a:pt x="39" y="79"/>
                      <a:pt x="39" y="79"/>
                      <a:pt x="39" y="78"/>
                    </a:cubicBezTo>
                    <a:cubicBezTo>
                      <a:pt x="40" y="78"/>
                      <a:pt x="41" y="78"/>
                      <a:pt x="42" y="78"/>
                    </a:cubicBezTo>
                    <a:cubicBezTo>
                      <a:pt x="42" y="78"/>
                      <a:pt x="42" y="78"/>
                      <a:pt x="42" y="78"/>
                    </a:cubicBezTo>
                    <a:cubicBezTo>
                      <a:pt x="43" y="82"/>
                      <a:pt x="46" y="84"/>
                      <a:pt x="50" y="84"/>
                    </a:cubicBezTo>
                    <a:cubicBezTo>
                      <a:pt x="53" y="83"/>
                      <a:pt x="55" y="80"/>
                      <a:pt x="55" y="77"/>
                    </a:cubicBezTo>
                    <a:cubicBezTo>
                      <a:pt x="56" y="77"/>
                      <a:pt x="57" y="77"/>
                      <a:pt x="58" y="77"/>
                    </a:cubicBezTo>
                    <a:close/>
                    <a:moveTo>
                      <a:pt x="110" y="61"/>
                    </a:moveTo>
                    <a:cubicBezTo>
                      <a:pt x="111" y="61"/>
                      <a:pt x="111" y="62"/>
                      <a:pt x="111" y="62"/>
                    </a:cubicBezTo>
                    <a:cubicBezTo>
                      <a:pt x="112" y="66"/>
                      <a:pt x="109" y="69"/>
                      <a:pt x="106" y="70"/>
                    </a:cubicBezTo>
                    <a:cubicBezTo>
                      <a:pt x="103" y="70"/>
                      <a:pt x="100" y="69"/>
                      <a:pt x="99" y="66"/>
                    </a:cubicBezTo>
                    <a:cubicBezTo>
                      <a:pt x="98" y="66"/>
                      <a:pt x="97" y="67"/>
                      <a:pt x="96" y="67"/>
                    </a:cubicBezTo>
                    <a:cubicBezTo>
                      <a:pt x="97" y="71"/>
                      <a:pt x="102" y="74"/>
                      <a:pt x="106" y="73"/>
                    </a:cubicBezTo>
                    <a:cubicBezTo>
                      <a:pt x="111" y="72"/>
                      <a:pt x="115" y="67"/>
                      <a:pt x="114" y="62"/>
                    </a:cubicBezTo>
                    <a:cubicBezTo>
                      <a:pt x="114" y="61"/>
                      <a:pt x="114" y="60"/>
                      <a:pt x="113" y="60"/>
                    </a:cubicBezTo>
                    <a:cubicBezTo>
                      <a:pt x="112" y="60"/>
                      <a:pt x="111" y="61"/>
                      <a:pt x="110" y="61"/>
                    </a:cubicBezTo>
                    <a:close/>
                    <a:moveTo>
                      <a:pt x="74" y="74"/>
                    </a:moveTo>
                    <a:cubicBezTo>
                      <a:pt x="74" y="77"/>
                      <a:pt x="72" y="80"/>
                      <a:pt x="69" y="81"/>
                    </a:cubicBezTo>
                    <a:cubicBezTo>
                      <a:pt x="65" y="81"/>
                      <a:pt x="62" y="79"/>
                      <a:pt x="62" y="76"/>
                    </a:cubicBezTo>
                    <a:cubicBezTo>
                      <a:pt x="60" y="76"/>
                      <a:pt x="59" y="77"/>
                      <a:pt x="58" y="77"/>
                    </a:cubicBezTo>
                    <a:cubicBezTo>
                      <a:pt x="59" y="82"/>
                      <a:pt x="64" y="85"/>
                      <a:pt x="69" y="84"/>
                    </a:cubicBezTo>
                    <a:cubicBezTo>
                      <a:pt x="74" y="83"/>
                      <a:pt x="78" y="78"/>
                      <a:pt x="77" y="73"/>
                    </a:cubicBezTo>
                    <a:cubicBezTo>
                      <a:pt x="76" y="73"/>
                      <a:pt x="75" y="73"/>
                      <a:pt x="74" y="74"/>
                    </a:cubicBezTo>
                    <a:close/>
                    <a:moveTo>
                      <a:pt x="93" y="68"/>
                    </a:moveTo>
                    <a:cubicBezTo>
                      <a:pt x="93" y="68"/>
                      <a:pt x="93" y="69"/>
                      <a:pt x="93" y="69"/>
                    </a:cubicBezTo>
                    <a:cubicBezTo>
                      <a:pt x="93" y="72"/>
                      <a:pt x="91" y="76"/>
                      <a:pt x="87" y="76"/>
                    </a:cubicBezTo>
                    <a:cubicBezTo>
                      <a:pt x="84" y="77"/>
                      <a:pt x="82" y="75"/>
                      <a:pt x="80" y="72"/>
                    </a:cubicBezTo>
                    <a:cubicBezTo>
                      <a:pt x="79" y="72"/>
                      <a:pt x="78" y="73"/>
                      <a:pt x="77" y="73"/>
                    </a:cubicBezTo>
                    <a:cubicBezTo>
                      <a:pt x="79" y="77"/>
                      <a:pt x="83" y="80"/>
                      <a:pt x="88" y="79"/>
                    </a:cubicBezTo>
                    <a:cubicBezTo>
                      <a:pt x="93" y="78"/>
                      <a:pt x="97" y="73"/>
                      <a:pt x="96" y="68"/>
                    </a:cubicBezTo>
                    <a:cubicBezTo>
                      <a:pt x="96" y="68"/>
                      <a:pt x="96" y="68"/>
                      <a:pt x="96" y="67"/>
                    </a:cubicBezTo>
                    <a:cubicBezTo>
                      <a:pt x="95" y="68"/>
                      <a:pt x="94" y="68"/>
                      <a:pt x="93" y="68"/>
                    </a:cubicBezTo>
                    <a:close/>
                    <a:moveTo>
                      <a:pt x="36" y="79"/>
                    </a:moveTo>
                    <a:cubicBezTo>
                      <a:pt x="35" y="81"/>
                      <a:pt x="33" y="84"/>
                      <a:pt x="30" y="84"/>
                    </a:cubicBezTo>
                    <a:cubicBezTo>
                      <a:pt x="27" y="85"/>
                      <a:pt x="23" y="82"/>
                      <a:pt x="23" y="79"/>
                    </a:cubicBezTo>
                    <a:cubicBezTo>
                      <a:pt x="23" y="79"/>
                      <a:pt x="23" y="79"/>
                      <a:pt x="23" y="78"/>
                    </a:cubicBezTo>
                    <a:cubicBezTo>
                      <a:pt x="22" y="78"/>
                      <a:pt x="21" y="78"/>
                      <a:pt x="20" y="78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21" y="85"/>
                      <a:pt x="26" y="88"/>
                      <a:pt x="31" y="87"/>
                    </a:cubicBezTo>
                    <a:cubicBezTo>
                      <a:pt x="35" y="86"/>
                      <a:pt x="39" y="83"/>
                      <a:pt x="39" y="78"/>
                    </a:cubicBezTo>
                    <a:cubicBezTo>
                      <a:pt x="38" y="78"/>
                      <a:pt x="37" y="78"/>
                      <a:pt x="36" y="79"/>
                    </a:cubicBezTo>
                    <a:close/>
                    <a:moveTo>
                      <a:pt x="16" y="78"/>
                    </a:moveTo>
                    <a:cubicBezTo>
                      <a:pt x="16" y="81"/>
                      <a:pt x="14" y="83"/>
                      <a:pt x="11" y="83"/>
                    </a:cubicBezTo>
                    <a:cubicBezTo>
                      <a:pt x="7" y="84"/>
                      <a:pt x="4" y="81"/>
                      <a:pt x="4" y="78"/>
                    </a:cubicBezTo>
                    <a:cubicBezTo>
                      <a:pt x="3" y="77"/>
                      <a:pt x="4" y="77"/>
                      <a:pt x="4" y="77"/>
                    </a:cubicBezTo>
                    <a:cubicBezTo>
                      <a:pt x="2" y="77"/>
                      <a:pt x="1" y="76"/>
                      <a:pt x="0" y="76"/>
                    </a:cubicBezTo>
                    <a:cubicBezTo>
                      <a:pt x="0" y="77"/>
                      <a:pt x="0" y="78"/>
                      <a:pt x="0" y="78"/>
                    </a:cubicBezTo>
                    <a:cubicBezTo>
                      <a:pt x="1" y="84"/>
                      <a:pt x="6" y="87"/>
                      <a:pt x="12" y="86"/>
                    </a:cubicBezTo>
                    <a:cubicBezTo>
                      <a:pt x="16" y="85"/>
                      <a:pt x="19" y="82"/>
                      <a:pt x="19" y="78"/>
                    </a:cubicBezTo>
                    <a:cubicBezTo>
                      <a:pt x="18" y="78"/>
                      <a:pt x="17" y="78"/>
                      <a:pt x="16" y="78"/>
                    </a:cubicBezTo>
                    <a:close/>
                    <a:moveTo>
                      <a:pt x="172" y="15"/>
                    </a:moveTo>
                    <a:cubicBezTo>
                      <a:pt x="173" y="16"/>
                      <a:pt x="174" y="17"/>
                      <a:pt x="174" y="18"/>
                    </a:cubicBezTo>
                    <a:cubicBezTo>
                      <a:pt x="175" y="22"/>
                      <a:pt x="172" y="25"/>
                      <a:pt x="169" y="26"/>
                    </a:cubicBezTo>
                    <a:cubicBezTo>
                      <a:pt x="167" y="26"/>
                      <a:pt x="165" y="25"/>
                      <a:pt x="163" y="24"/>
                    </a:cubicBezTo>
                    <a:cubicBezTo>
                      <a:pt x="163" y="25"/>
                      <a:pt x="162" y="26"/>
                      <a:pt x="161" y="26"/>
                    </a:cubicBezTo>
                    <a:cubicBezTo>
                      <a:pt x="163" y="28"/>
                      <a:pt x="166" y="30"/>
                      <a:pt x="169" y="29"/>
                    </a:cubicBezTo>
                    <a:cubicBezTo>
                      <a:pt x="175" y="28"/>
                      <a:pt x="178" y="23"/>
                      <a:pt x="177" y="18"/>
                    </a:cubicBezTo>
                    <a:cubicBezTo>
                      <a:pt x="177" y="16"/>
                      <a:pt x="176" y="14"/>
                      <a:pt x="174" y="12"/>
                    </a:cubicBezTo>
                    <a:cubicBezTo>
                      <a:pt x="173" y="13"/>
                      <a:pt x="173" y="14"/>
                      <a:pt x="172" y="15"/>
                    </a:cubicBezTo>
                    <a:close/>
                    <a:moveTo>
                      <a:pt x="127" y="52"/>
                    </a:moveTo>
                    <a:cubicBezTo>
                      <a:pt x="128" y="52"/>
                      <a:pt x="128" y="53"/>
                      <a:pt x="128" y="53"/>
                    </a:cubicBezTo>
                    <a:cubicBezTo>
                      <a:pt x="129" y="57"/>
                      <a:pt x="126" y="60"/>
                      <a:pt x="123" y="61"/>
                    </a:cubicBezTo>
                    <a:cubicBezTo>
                      <a:pt x="120" y="61"/>
                      <a:pt x="118" y="60"/>
                      <a:pt x="116" y="58"/>
                    </a:cubicBezTo>
                    <a:cubicBezTo>
                      <a:pt x="115" y="59"/>
                      <a:pt x="114" y="59"/>
                      <a:pt x="113" y="60"/>
                    </a:cubicBezTo>
                    <a:cubicBezTo>
                      <a:pt x="115" y="63"/>
                      <a:pt x="119" y="65"/>
                      <a:pt x="123" y="64"/>
                    </a:cubicBezTo>
                    <a:cubicBezTo>
                      <a:pt x="129" y="63"/>
                      <a:pt x="132" y="58"/>
                      <a:pt x="131" y="53"/>
                    </a:cubicBezTo>
                    <a:cubicBezTo>
                      <a:pt x="131" y="52"/>
                      <a:pt x="131" y="51"/>
                      <a:pt x="130" y="50"/>
                    </a:cubicBezTo>
                    <a:cubicBezTo>
                      <a:pt x="129" y="51"/>
                      <a:pt x="128" y="51"/>
                      <a:pt x="127" y="52"/>
                    </a:cubicBezTo>
                    <a:close/>
                    <a:moveTo>
                      <a:pt x="186" y="4"/>
                    </a:moveTo>
                    <a:cubicBezTo>
                      <a:pt x="187" y="7"/>
                      <a:pt x="185" y="10"/>
                      <a:pt x="181" y="11"/>
                    </a:cubicBezTo>
                    <a:cubicBezTo>
                      <a:pt x="179" y="11"/>
                      <a:pt x="178" y="11"/>
                      <a:pt x="176" y="10"/>
                    </a:cubicBezTo>
                    <a:cubicBezTo>
                      <a:pt x="176" y="11"/>
                      <a:pt x="175" y="11"/>
                      <a:pt x="174" y="12"/>
                    </a:cubicBezTo>
                    <a:cubicBezTo>
                      <a:pt x="176" y="14"/>
                      <a:pt x="179" y="15"/>
                      <a:pt x="182" y="14"/>
                    </a:cubicBezTo>
                    <a:cubicBezTo>
                      <a:pt x="189" y="13"/>
                      <a:pt x="191" y="6"/>
                      <a:pt x="190" y="0"/>
                    </a:cubicBezTo>
                    <a:lnTo>
                      <a:pt x="186" y="4"/>
                    </a:lnTo>
                    <a:close/>
                    <a:moveTo>
                      <a:pt x="158" y="29"/>
                    </a:moveTo>
                    <a:cubicBezTo>
                      <a:pt x="159" y="30"/>
                      <a:pt x="160" y="31"/>
                      <a:pt x="160" y="32"/>
                    </a:cubicBezTo>
                    <a:cubicBezTo>
                      <a:pt x="161" y="35"/>
                      <a:pt x="158" y="39"/>
                      <a:pt x="155" y="39"/>
                    </a:cubicBezTo>
                    <a:cubicBezTo>
                      <a:pt x="152" y="40"/>
                      <a:pt x="150" y="39"/>
                      <a:pt x="149" y="37"/>
                    </a:cubicBezTo>
                    <a:cubicBezTo>
                      <a:pt x="148" y="38"/>
                      <a:pt x="147" y="38"/>
                      <a:pt x="146" y="39"/>
                    </a:cubicBezTo>
                    <a:cubicBezTo>
                      <a:pt x="148" y="42"/>
                      <a:pt x="152" y="43"/>
                      <a:pt x="155" y="42"/>
                    </a:cubicBezTo>
                    <a:cubicBezTo>
                      <a:pt x="161" y="41"/>
                      <a:pt x="164" y="36"/>
                      <a:pt x="163" y="31"/>
                    </a:cubicBezTo>
                    <a:cubicBezTo>
                      <a:pt x="163" y="29"/>
                      <a:pt x="162" y="28"/>
                      <a:pt x="161" y="26"/>
                    </a:cubicBezTo>
                    <a:cubicBezTo>
                      <a:pt x="160" y="27"/>
                      <a:pt x="159" y="28"/>
                      <a:pt x="158" y="29"/>
                    </a:cubicBezTo>
                    <a:close/>
                    <a:moveTo>
                      <a:pt x="144" y="41"/>
                    </a:moveTo>
                    <a:cubicBezTo>
                      <a:pt x="144" y="42"/>
                      <a:pt x="144" y="43"/>
                      <a:pt x="145" y="43"/>
                    </a:cubicBezTo>
                    <a:cubicBezTo>
                      <a:pt x="145" y="47"/>
                      <a:pt x="143" y="50"/>
                      <a:pt x="139" y="51"/>
                    </a:cubicBezTo>
                    <a:cubicBezTo>
                      <a:pt x="137" y="51"/>
                      <a:pt x="135" y="50"/>
                      <a:pt x="133" y="48"/>
                    </a:cubicBezTo>
                    <a:cubicBezTo>
                      <a:pt x="132" y="49"/>
                      <a:pt x="131" y="50"/>
                      <a:pt x="130" y="50"/>
                    </a:cubicBezTo>
                    <a:cubicBezTo>
                      <a:pt x="132" y="53"/>
                      <a:pt x="136" y="55"/>
                      <a:pt x="140" y="54"/>
                    </a:cubicBezTo>
                    <a:cubicBezTo>
                      <a:pt x="145" y="53"/>
                      <a:pt x="149" y="48"/>
                      <a:pt x="148" y="43"/>
                    </a:cubicBezTo>
                    <a:cubicBezTo>
                      <a:pt x="148" y="41"/>
                      <a:pt x="147" y="40"/>
                      <a:pt x="146" y="39"/>
                    </a:cubicBezTo>
                    <a:cubicBezTo>
                      <a:pt x="145" y="40"/>
                      <a:pt x="144" y="40"/>
                      <a:pt x="144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6" name="Freeform 1644"/>
              <p:cNvSpPr/>
              <p:nvPr/>
            </p:nvSpPr>
            <p:spPr bwMode="auto">
              <a:xfrm>
                <a:off x="4291" y="2790"/>
                <a:ext cx="63" cy="260"/>
              </a:xfrm>
              <a:custGeom>
                <a:avLst/>
                <a:gdLst>
                  <a:gd name="T0" fmla="*/ 30 w 32"/>
                  <a:gd name="T1" fmla="*/ 0 h 134"/>
                  <a:gd name="T2" fmla="*/ 32 w 32"/>
                  <a:gd name="T3" fmla="*/ 0 h 134"/>
                  <a:gd name="T4" fmla="*/ 1 w 32"/>
                  <a:gd name="T5" fmla="*/ 134 h 134"/>
                  <a:gd name="T6" fmla="*/ 0 w 32"/>
                  <a:gd name="T7" fmla="*/ 133 h 134"/>
                  <a:gd name="T8" fmla="*/ 30 w 32"/>
                  <a:gd name="T9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134">
                    <a:moveTo>
                      <a:pt x="30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21" y="81"/>
                      <a:pt x="1" y="133"/>
                      <a:pt x="1" y="134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0" y="132"/>
                      <a:pt x="19" y="81"/>
                      <a:pt x="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7" name="Freeform 1645"/>
              <p:cNvSpPr/>
              <p:nvPr/>
            </p:nvSpPr>
            <p:spPr bwMode="auto">
              <a:xfrm>
                <a:off x="4328" y="2790"/>
                <a:ext cx="26" cy="260"/>
              </a:xfrm>
              <a:custGeom>
                <a:avLst/>
                <a:gdLst>
                  <a:gd name="T0" fmla="*/ 11 w 13"/>
                  <a:gd name="T1" fmla="*/ 0 h 134"/>
                  <a:gd name="T2" fmla="*/ 13 w 13"/>
                  <a:gd name="T3" fmla="*/ 0 h 134"/>
                  <a:gd name="T4" fmla="*/ 2 w 13"/>
                  <a:gd name="T5" fmla="*/ 134 h 134"/>
                  <a:gd name="T6" fmla="*/ 0 w 13"/>
                  <a:gd name="T7" fmla="*/ 133 h 134"/>
                  <a:gd name="T8" fmla="*/ 11 w 13"/>
                  <a:gd name="T9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34">
                    <a:moveTo>
                      <a:pt x="11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82"/>
                      <a:pt x="2" y="133"/>
                      <a:pt x="2" y="134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0" y="133"/>
                      <a:pt x="12" y="82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8" name="Freeform 1646"/>
              <p:cNvSpPr/>
              <p:nvPr/>
            </p:nvSpPr>
            <p:spPr bwMode="auto">
              <a:xfrm>
                <a:off x="4350" y="2790"/>
                <a:ext cx="27" cy="256"/>
              </a:xfrm>
              <a:custGeom>
                <a:avLst/>
                <a:gdLst>
                  <a:gd name="T0" fmla="*/ 0 w 14"/>
                  <a:gd name="T1" fmla="*/ 0 h 132"/>
                  <a:gd name="T2" fmla="*/ 2 w 14"/>
                  <a:gd name="T3" fmla="*/ 0 h 132"/>
                  <a:gd name="T4" fmla="*/ 10 w 14"/>
                  <a:gd name="T5" fmla="*/ 132 h 132"/>
                  <a:gd name="T6" fmla="*/ 8 w 14"/>
                  <a:gd name="T7" fmla="*/ 132 h 132"/>
                  <a:gd name="T8" fmla="*/ 0 w 14"/>
                  <a:gd name="T9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3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4" y="81"/>
                      <a:pt x="10" y="131"/>
                      <a:pt x="10" y="132"/>
                    </a:cubicBezTo>
                    <a:cubicBezTo>
                      <a:pt x="8" y="132"/>
                      <a:pt x="8" y="132"/>
                      <a:pt x="8" y="132"/>
                    </a:cubicBezTo>
                    <a:cubicBezTo>
                      <a:pt x="8" y="131"/>
                      <a:pt x="12" y="8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9" name="Freeform 1647"/>
              <p:cNvSpPr/>
              <p:nvPr/>
            </p:nvSpPr>
            <p:spPr bwMode="auto">
              <a:xfrm>
                <a:off x="4350" y="2790"/>
                <a:ext cx="54" cy="248"/>
              </a:xfrm>
              <a:custGeom>
                <a:avLst/>
                <a:gdLst>
                  <a:gd name="T0" fmla="*/ 2 w 28"/>
                  <a:gd name="T1" fmla="*/ 0 h 128"/>
                  <a:gd name="T2" fmla="*/ 28 w 28"/>
                  <a:gd name="T3" fmla="*/ 128 h 128"/>
                  <a:gd name="T4" fmla="*/ 26 w 28"/>
                  <a:gd name="T5" fmla="*/ 128 h 128"/>
                  <a:gd name="T6" fmla="*/ 0 w 28"/>
                  <a:gd name="T7" fmla="*/ 1 h 128"/>
                  <a:gd name="T8" fmla="*/ 2 w 28"/>
                  <a:gd name="T9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128">
                    <a:moveTo>
                      <a:pt x="2" y="0"/>
                    </a:moveTo>
                    <a:cubicBezTo>
                      <a:pt x="25" y="78"/>
                      <a:pt x="27" y="128"/>
                      <a:pt x="28" y="128"/>
                    </a:cubicBezTo>
                    <a:cubicBezTo>
                      <a:pt x="26" y="128"/>
                      <a:pt x="26" y="128"/>
                      <a:pt x="26" y="128"/>
                    </a:cubicBezTo>
                    <a:cubicBezTo>
                      <a:pt x="26" y="128"/>
                      <a:pt x="23" y="79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0" name="Freeform 1648"/>
              <p:cNvSpPr/>
              <p:nvPr/>
            </p:nvSpPr>
            <p:spPr bwMode="auto">
              <a:xfrm>
                <a:off x="4350" y="2790"/>
                <a:ext cx="87" cy="241"/>
              </a:xfrm>
              <a:custGeom>
                <a:avLst/>
                <a:gdLst>
                  <a:gd name="T0" fmla="*/ 2 w 45"/>
                  <a:gd name="T1" fmla="*/ 0 h 124"/>
                  <a:gd name="T2" fmla="*/ 45 w 45"/>
                  <a:gd name="T3" fmla="*/ 124 h 124"/>
                  <a:gd name="T4" fmla="*/ 43 w 45"/>
                  <a:gd name="T5" fmla="*/ 124 h 124"/>
                  <a:gd name="T6" fmla="*/ 0 w 45"/>
                  <a:gd name="T7" fmla="*/ 1 h 124"/>
                  <a:gd name="T8" fmla="*/ 2 w 45"/>
                  <a:gd name="T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124">
                    <a:moveTo>
                      <a:pt x="2" y="0"/>
                    </a:moveTo>
                    <a:cubicBezTo>
                      <a:pt x="36" y="74"/>
                      <a:pt x="44" y="123"/>
                      <a:pt x="45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43" y="123"/>
                      <a:pt x="34" y="75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1" name="Line 1649"/>
              <p:cNvSpPr>
                <a:spLocks noChangeShapeType="1"/>
              </p:cNvSpPr>
              <p:nvPr/>
            </p:nvSpPr>
            <p:spPr bwMode="auto">
              <a:xfrm>
                <a:off x="4352" y="279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2" name="Line 1650"/>
              <p:cNvSpPr>
                <a:spLocks noChangeShapeType="1"/>
              </p:cNvSpPr>
              <p:nvPr/>
            </p:nvSpPr>
            <p:spPr bwMode="auto">
              <a:xfrm>
                <a:off x="4352" y="279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3" name="Line 1651"/>
              <p:cNvSpPr>
                <a:spLocks noChangeShapeType="1"/>
              </p:cNvSpPr>
              <p:nvPr/>
            </p:nvSpPr>
            <p:spPr bwMode="auto">
              <a:xfrm>
                <a:off x="4472" y="3027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4" name="Line 1652"/>
              <p:cNvSpPr>
                <a:spLocks noChangeShapeType="1"/>
              </p:cNvSpPr>
              <p:nvPr/>
            </p:nvSpPr>
            <p:spPr bwMode="auto">
              <a:xfrm>
                <a:off x="4472" y="3027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5" name="Line 1653"/>
              <p:cNvSpPr>
                <a:spLocks noChangeShapeType="1"/>
              </p:cNvSpPr>
              <p:nvPr/>
            </p:nvSpPr>
            <p:spPr bwMode="auto">
              <a:xfrm>
                <a:off x="4352" y="279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6" name="Line 1654"/>
              <p:cNvSpPr>
                <a:spLocks noChangeShapeType="1"/>
              </p:cNvSpPr>
              <p:nvPr/>
            </p:nvSpPr>
            <p:spPr bwMode="auto">
              <a:xfrm>
                <a:off x="4352" y="279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7" name="Line 1655"/>
              <p:cNvSpPr>
                <a:spLocks noChangeShapeType="1"/>
              </p:cNvSpPr>
              <p:nvPr/>
            </p:nvSpPr>
            <p:spPr bwMode="auto">
              <a:xfrm>
                <a:off x="4503" y="3007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8" name="Line 1656"/>
              <p:cNvSpPr>
                <a:spLocks noChangeShapeType="1"/>
              </p:cNvSpPr>
              <p:nvPr/>
            </p:nvSpPr>
            <p:spPr bwMode="auto">
              <a:xfrm>
                <a:off x="4503" y="3007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9" name="Line 1657"/>
              <p:cNvSpPr>
                <a:spLocks noChangeShapeType="1"/>
              </p:cNvSpPr>
              <p:nvPr/>
            </p:nvSpPr>
            <p:spPr bwMode="auto">
              <a:xfrm>
                <a:off x="4352" y="279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0" name="Line 1658"/>
              <p:cNvSpPr>
                <a:spLocks noChangeShapeType="1"/>
              </p:cNvSpPr>
              <p:nvPr/>
            </p:nvSpPr>
            <p:spPr bwMode="auto">
              <a:xfrm>
                <a:off x="4352" y="279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1" name="Line 1659"/>
              <p:cNvSpPr>
                <a:spLocks noChangeShapeType="1"/>
              </p:cNvSpPr>
              <p:nvPr/>
            </p:nvSpPr>
            <p:spPr bwMode="auto">
              <a:xfrm>
                <a:off x="4518" y="2941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2" name="Line 1660"/>
              <p:cNvSpPr>
                <a:spLocks noChangeShapeType="1"/>
              </p:cNvSpPr>
              <p:nvPr/>
            </p:nvSpPr>
            <p:spPr bwMode="auto">
              <a:xfrm>
                <a:off x="4518" y="2941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3" name="Line 1661"/>
              <p:cNvSpPr>
                <a:spLocks noChangeShapeType="1"/>
              </p:cNvSpPr>
              <p:nvPr/>
            </p:nvSpPr>
            <p:spPr bwMode="auto">
              <a:xfrm>
                <a:off x="4352" y="279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4" name="Line 1662"/>
              <p:cNvSpPr>
                <a:spLocks noChangeShapeType="1"/>
              </p:cNvSpPr>
              <p:nvPr/>
            </p:nvSpPr>
            <p:spPr bwMode="auto">
              <a:xfrm>
                <a:off x="4352" y="279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5" name="Line 1663"/>
              <p:cNvSpPr>
                <a:spLocks noChangeShapeType="1"/>
              </p:cNvSpPr>
              <p:nvPr/>
            </p:nvSpPr>
            <p:spPr bwMode="auto">
              <a:xfrm>
                <a:off x="4544" y="291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6" name="Line 1664"/>
              <p:cNvSpPr>
                <a:spLocks noChangeShapeType="1"/>
              </p:cNvSpPr>
              <p:nvPr/>
            </p:nvSpPr>
            <p:spPr bwMode="auto">
              <a:xfrm>
                <a:off x="4544" y="291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7" name="Line 1665"/>
              <p:cNvSpPr>
                <a:spLocks noChangeShapeType="1"/>
              </p:cNvSpPr>
              <p:nvPr/>
            </p:nvSpPr>
            <p:spPr bwMode="auto">
              <a:xfrm>
                <a:off x="4352" y="279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8" name="Line 1666"/>
              <p:cNvSpPr>
                <a:spLocks noChangeShapeType="1"/>
              </p:cNvSpPr>
              <p:nvPr/>
            </p:nvSpPr>
            <p:spPr bwMode="auto">
              <a:xfrm>
                <a:off x="4352" y="279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9" name="Line 1667"/>
              <p:cNvSpPr>
                <a:spLocks noChangeShapeType="1"/>
              </p:cNvSpPr>
              <p:nvPr/>
            </p:nvSpPr>
            <p:spPr bwMode="auto">
              <a:xfrm>
                <a:off x="4571" y="2887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0" name="Line 1668"/>
              <p:cNvSpPr>
                <a:spLocks noChangeShapeType="1"/>
              </p:cNvSpPr>
              <p:nvPr/>
            </p:nvSpPr>
            <p:spPr bwMode="auto">
              <a:xfrm>
                <a:off x="4571" y="2887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1" name="Freeform 1669"/>
              <p:cNvSpPr/>
              <p:nvPr/>
            </p:nvSpPr>
            <p:spPr bwMode="auto">
              <a:xfrm>
                <a:off x="4350" y="2790"/>
                <a:ext cx="242" cy="132"/>
              </a:xfrm>
              <a:custGeom>
                <a:avLst/>
                <a:gdLst>
                  <a:gd name="T0" fmla="*/ 2 w 125"/>
                  <a:gd name="T1" fmla="*/ 0 h 68"/>
                  <a:gd name="T2" fmla="*/ 125 w 125"/>
                  <a:gd name="T3" fmla="*/ 66 h 68"/>
                  <a:gd name="T4" fmla="*/ 125 w 125"/>
                  <a:gd name="T5" fmla="*/ 68 h 68"/>
                  <a:gd name="T6" fmla="*/ 0 w 125"/>
                  <a:gd name="T7" fmla="*/ 1 h 68"/>
                  <a:gd name="T8" fmla="*/ 2 w 125"/>
                  <a:gd name="T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" h="68">
                    <a:moveTo>
                      <a:pt x="2" y="0"/>
                    </a:moveTo>
                    <a:cubicBezTo>
                      <a:pt x="45" y="43"/>
                      <a:pt x="125" y="66"/>
                      <a:pt x="125" y="66"/>
                    </a:cubicBezTo>
                    <a:cubicBezTo>
                      <a:pt x="125" y="68"/>
                      <a:pt x="125" y="68"/>
                      <a:pt x="125" y="68"/>
                    </a:cubicBezTo>
                    <a:cubicBezTo>
                      <a:pt x="124" y="68"/>
                      <a:pt x="45" y="44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2" name="Freeform 1670"/>
              <p:cNvSpPr/>
              <p:nvPr/>
            </p:nvSpPr>
            <p:spPr bwMode="auto">
              <a:xfrm>
                <a:off x="4350" y="2790"/>
                <a:ext cx="217" cy="159"/>
              </a:xfrm>
              <a:custGeom>
                <a:avLst/>
                <a:gdLst>
                  <a:gd name="T0" fmla="*/ 2 w 112"/>
                  <a:gd name="T1" fmla="*/ 0 h 82"/>
                  <a:gd name="T2" fmla="*/ 112 w 112"/>
                  <a:gd name="T3" fmla="*/ 81 h 82"/>
                  <a:gd name="T4" fmla="*/ 112 w 112"/>
                  <a:gd name="T5" fmla="*/ 82 h 82"/>
                  <a:gd name="T6" fmla="*/ 0 w 112"/>
                  <a:gd name="T7" fmla="*/ 1 h 82"/>
                  <a:gd name="T8" fmla="*/ 2 w 112"/>
                  <a:gd name="T9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" h="82">
                    <a:moveTo>
                      <a:pt x="2" y="0"/>
                    </a:moveTo>
                    <a:cubicBezTo>
                      <a:pt x="39" y="48"/>
                      <a:pt x="111" y="80"/>
                      <a:pt x="112" y="81"/>
                    </a:cubicBezTo>
                    <a:cubicBezTo>
                      <a:pt x="112" y="82"/>
                      <a:pt x="112" y="82"/>
                      <a:pt x="112" y="82"/>
                    </a:cubicBezTo>
                    <a:cubicBezTo>
                      <a:pt x="111" y="82"/>
                      <a:pt x="38" y="50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3" name="Freeform 1671"/>
              <p:cNvSpPr/>
              <p:nvPr/>
            </p:nvSpPr>
            <p:spPr bwMode="auto">
              <a:xfrm>
                <a:off x="4350" y="2790"/>
                <a:ext cx="190" cy="184"/>
              </a:xfrm>
              <a:custGeom>
                <a:avLst/>
                <a:gdLst>
                  <a:gd name="T0" fmla="*/ 2 w 98"/>
                  <a:gd name="T1" fmla="*/ 0 h 95"/>
                  <a:gd name="T2" fmla="*/ 98 w 98"/>
                  <a:gd name="T3" fmla="*/ 93 h 95"/>
                  <a:gd name="T4" fmla="*/ 97 w 98"/>
                  <a:gd name="T5" fmla="*/ 95 h 95"/>
                  <a:gd name="T6" fmla="*/ 0 w 98"/>
                  <a:gd name="T7" fmla="*/ 1 h 95"/>
                  <a:gd name="T8" fmla="*/ 2 w 98"/>
                  <a:gd name="T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95">
                    <a:moveTo>
                      <a:pt x="2" y="0"/>
                    </a:moveTo>
                    <a:cubicBezTo>
                      <a:pt x="32" y="53"/>
                      <a:pt x="97" y="93"/>
                      <a:pt x="98" y="93"/>
                    </a:cubicBezTo>
                    <a:cubicBezTo>
                      <a:pt x="97" y="95"/>
                      <a:pt x="97" y="95"/>
                      <a:pt x="97" y="95"/>
                    </a:cubicBezTo>
                    <a:cubicBezTo>
                      <a:pt x="96" y="94"/>
                      <a:pt x="31" y="55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4" name="Freeform 1672"/>
              <p:cNvSpPr/>
              <p:nvPr/>
            </p:nvSpPr>
            <p:spPr bwMode="auto">
              <a:xfrm>
                <a:off x="4350" y="2790"/>
                <a:ext cx="159" cy="206"/>
              </a:xfrm>
              <a:custGeom>
                <a:avLst/>
                <a:gdLst>
                  <a:gd name="T0" fmla="*/ 2 w 82"/>
                  <a:gd name="T1" fmla="*/ 0 h 106"/>
                  <a:gd name="T2" fmla="*/ 82 w 82"/>
                  <a:gd name="T3" fmla="*/ 105 h 106"/>
                  <a:gd name="T4" fmla="*/ 81 w 82"/>
                  <a:gd name="T5" fmla="*/ 106 h 106"/>
                  <a:gd name="T6" fmla="*/ 0 w 82"/>
                  <a:gd name="T7" fmla="*/ 1 h 106"/>
                  <a:gd name="T8" fmla="*/ 2 w 82"/>
                  <a:gd name="T9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" h="106">
                    <a:moveTo>
                      <a:pt x="2" y="0"/>
                    </a:moveTo>
                    <a:cubicBezTo>
                      <a:pt x="24" y="57"/>
                      <a:pt x="81" y="104"/>
                      <a:pt x="82" y="105"/>
                    </a:cubicBezTo>
                    <a:cubicBezTo>
                      <a:pt x="81" y="106"/>
                      <a:pt x="81" y="106"/>
                      <a:pt x="81" y="106"/>
                    </a:cubicBezTo>
                    <a:cubicBezTo>
                      <a:pt x="80" y="105"/>
                      <a:pt x="23" y="58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5" name="Freeform 1673"/>
              <p:cNvSpPr/>
              <p:nvPr/>
            </p:nvSpPr>
            <p:spPr bwMode="auto">
              <a:xfrm>
                <a:off x="4350" y="2790"/>
                <a:ext cx="126" cy="223"/>
              </a:xfrm>
              <a:custGeom>
                <a:avLst/>
                <a:gdLst>
                  <a:gd name="T0" fmla="*/ 2 w 65"/>
                  <a:gd name="T1" fmla="*/ 0 h 115"/>
                  <a:gd name="T2" fmla="*/ 65 w 65"/>
                  <a:gd name="T3" fmla="*/ 114 h 115"/>
                  <a:gd name="T4" fmla="*/ 64 w 65"/>
                  <a:gd name="T5" fmla="*/ 115 h 115"/>
                  <a:gd name="T6" fmla="*/ 0 w 65"/>
                  <a:gd name="T7" fmla="*/ 1 h 115"/>
                  <a:gd name="T8" fmla="*/ 2 w 65"/>
                  <a:gd name="T9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115">
                    <a:moveTo>
                      <a:pt x="2" y="0"/>
                    </a:moveTo>
                    <a:cubicBezTo>
                      <a:pt x="16" y="60"/>
                      <a:pt x="65" y="113"/>
                      <a:pt x="65" y="114"/>
                    </a:cubicBezTo>
                    <a:cubicBezTo>
                      <a:pt x="64" y="115"/>
                      <a:pt x="64" y="115"/>
                      <a:pt x="64" y="115"/>
                    </a:cubicBezTo>
                    <a:cubicBezTo>
                      <a:pt x="63" y="115"/>
                      <a:pt x="15" y="6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6" name="Freeform 1674"/>
              <p:cNvSpPr>
                <a:spLocks noEditPoints="1"/>
              </p:cNvSpPr>
              <p:nvPr/>
            </p:nvSpPr>
            <p:spPr bwMode="auto">
              <a:xfrm>
                <a:off x="3834" y="2996"/>
                <a:ext cx="40" cy="40"/>
              </a:xfrm>
              <a:custGeom>
                <a:avLst/>
                <a:gdLst>
                  <a:gd name="T0" fmla="*/ 8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3 h 21"/>
                  <a:gd name="T8" fmla="*/ 8 w 21"/>
                  <a:gd name="T9" fmla="*/ 1 h 21"/>
                  <a:gd name="T10" fmla="*/ 11 w 21"/>
                  <a:gd name="T11" fmla="*/ 17 h 21"/>
                  <a:gd name="T12" fmla="*/ 16 w 21"/>
                  <a:gd name="T13" fmla="*/ 10 h 21"/>
                  <a:gd name="T14" fmla="*/ 9 w 21"/>
                  <a:gd name="T15" fmla="*/ 5 h 21"/>
                  <a:gd name="T16" fmla="*/ 4 w 21"/>
                  <a:gd name="T17" fmla="*/ 12 h 21"/>
                  <a:gd name="T18" fmla="*/ 11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8" y="1"/>
                    </a:moveTo>
                    <a:cubicBezTo>
                      <a:pt x="14" y="0"/>
                      <a:pt x="19" y="4"/>
                      <a:pt x="20" y="9"/>
                    </a:cubicBezTo>
                    <a:cubicBezTo>
                      <a:pt x="21" y="14"/>
                      <a:pt x="17" y="19"/>
                      <a:pt x="12" y="20"/>
                    </a:cubicBezTo>
                    <a:cubicBezTo>
                      <a:pt x="7" y="21"/>
                      <a:pt x="1" y="18"/>
                      <a:pt x="1" y="13"/>
                    </a:cubicBezTo>
                    <a:cubicBezTo>
                      <a:pt x="0" y="7"/>
                      <a:pt x="3" y="2"/>
                      <a:pt x="8" y="1"/>
                    </a:cubicBezTo>
                    <a:close/>
                    <a:moveTo>
                      <a:pt x="11" y="17"/>
                    </a:moveTo>
                    <a:cubicBezTo>
                      <a:pt x="15" y="17"/>
                      <a:pt x="17" y="13"/>
                      <a:pt x="16" y="10"/>
                    </a:cubicBezTo>
                    <a:cubicBezTo>
                      <a:pt x="16" y="6"/>
                      <a:pt x="12" y="4"/>
                      <a:pt x="9" y="5"/>
                    </a:cubicBezTo>
                    <a:cubicBezTo>
                      <a:pt x="5" y="5"/>
                      <a:pt x="3" y="9"/>
                      <a:pt x="4" y="12"/>
                    </a:cubicBezTo>
                    <a:cubicBezTo>
                      <a:pt x="4" y="16"/>
                      <a:pt x="8" y="18"/>
                      <a:pt x="11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7" name="Freeform 1675"/>
              <p:cNvSpPr>
                <a:spLocks noEditPoints="1"/>
              </p:cNvSpPr>
              <p:nvPr/>
            </p:nvSpPr>
            <p:spPr bwMode="auto">
              <a:xfrm>
                <a:off x="3863" y="2974"/>
                <a:ext cx="40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3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10 h 21"/>
                  <a:gd name="T14" fmla="*/ 10 w 21"/>
                  <a:gd name="T15" fmla="*/ 4 h 21"/>
                  <a:gd name="T16" fmla="*/ 5 w 21"/>
                  <a:gd name="T17" fmla="*/ 12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4"/>
                      <a:pt x="20" y="9"/>
                    </a:cubicBezTo>
                    <a:cubicBezTo>
                      <a:pt x="21" y="14"/>
                      <a:pt x="18" y="19"/>
                      <a:pt x="13" y="20"/>
                    </a:cubicBezTo>
                    <a:cubicBezTo>
                      <a:pt x="7" y="21"/>
                      <a:pt x="2" y="18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5" y="16"/>
                      <a:pt x="18" y="13"/>
                      <a:pt x="17" y="10"/>
                    </a:cubicBezTo>
                    <a:cubicBezTo>
                      <a:pt x="17" y="6"/>
                      <a:pt x="13" y="4"/>
                      <a:pt x="10" y="4"/>
                    </a:cubicBezTo>
                    <a:cubicBezTo>
                      <a:pt x="6" y="5"/>
                      <a:pt x="4" y="8"/>
                      <a:pt x="5" y="12"/>
                    </a:cubicBezTo>
                    <a:cubicBezTo>
                      <a:pt x="5" y="15"/>
                      <a:pt x="8" y="18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8" name="Freeform 1676"/>
              <p:cNvSpPr>
                <a:spLocks noEditPoints="1"/>
              </p:cNvSpPr>
              <p:nvPr/>
            </p:nvSpPr>
            <p:spPr bwMode="auto">
              <a:xfrm>
                <a:off x="3894" y="2953"/>
                <a:ext cx="40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9 h 21"/>
                  <a:gd name="T14" fmla="*/ 10 w 21"/>
                  <a:gd name="T15" fmla="*/ 4 h 21"/>
                  <a:gd name="T16" fmla="*/ 4 w 21"/>
                  <a:gd name="T17" fmla="*/ 12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4"/>
                      <a:pt x="20" y="9"/>
                    </a:cubicBezTo>
                    <a:cubicBezTo>
                      <a:pt x="21" y="14"/>
                      <a:pt x="18" y="19"/>
                      <a:pt x="12" y="20"/>
                    </a:cubicBezTo>
                    <a:cubicBezTo>
                      <a:pt x="7" y="21"/>
                      <a:pt x="2" y="17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5" y="16"/>
                      <a:pt x="18" y="13"/>
                      <a:pt x="17" y="9"/>
                    </a:cubicBezTo>
                    <a:cubicBezTo>
                      <a:pt x="16" y="6"/>
                      <a:pt x="13" y="4"/>
                      <a:pt x="10" y="4"/>
                    </a:cubicBezTo>
                    <a:cubicBezTo>
                      <a:pt x="6" y="5"/>
                      <a:pt x="4" y="8"/>
                      <a:pt x="4" y="12"/>
                    </a:cubicBezTo>
                    <a:cubicBezTo>
                      <a:pt x="5" y="15"/>
                      <a:pt x="8" y="17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9" name="Freeform 1677"/>
              <p:cNvSpPr>
                <a:spLocks noEditPoints="1"/>
              </p:cNvSpPr>
              <p:nvPr/>
            </p:nvSpPr>
            <p:spPr bwMode="auto">
              <a:xfrm>
                <a:off x="3925" y="2932"/>
                <a:ext cx="41" cy="40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9 h 21"/>
                  <a:gd name="T14" fmla="*/ 9 w 21"/>
                  <a:gd name="T15" fmla="*/ 4 h 21"/>
                  <a:gd name="T16" fmla="*/ 4 w 21"/>
                  <a:gd name="T17" fmla="*/ 11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19" y="3"/>
                      <a:pt x="20" y="9"/>
                    </a:cubicBezTo>
                    <a:cubicBezTo>
                      <a:pt x="21" y="14"/>
                      <a:pt x="17" y="19"/>
                      <a:pt x="12" y="20"/>
                    </a:cubicBezTo>
                    <a:cubicBezTo>
                      <a:pt x="7" y="21"/>
                      <a:pt x="2" y="17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5" y="16"/>
                      <a:pt x="17" y="13"/>
                      <a:pt x="17" y="9"/>
                    </a:cubicBezTo>
                    <a:cubicBezTo>
                      <a:pt x="16" y="6"/>
                      <a:pt x="13" y="3"/>
                      <a:pt x="9" y="4"/>
                    </a:cubicBezTo>
                    <a:cubicBezTo>
                      <a:pt x="6" y="5"/>
                      <a:pt x="3" y="8"/>
                      <a:pt x="4" y="11"/>
                    </a:cubicBezTo>
                    <a:cubicBezTo>
                      <a:pt x="5" y="15"/>
                      <a:pt x="8" y="17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0" name="Freeform 1678"/>
              <p:cNvSpPr>
                <a:spLocks noEditPoints="1"/>
              </p:cNvSpPr>
              <p:nvPr/>
            </p:nvSpPr>
            <p:spPr bwMode="auto">
              <a:xfrm>
                <a:off x="3950" y="2904"/>
                <a:ext cx="41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3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10 h 21"/>
                  <a:gd name="T14" fmla="*/ 10 w 21"/>
                  <a:gd name="T15" fmla="*/ 4 h 21"/>
                  <a:gd name="T16" fmla="*/ 5 w 21"/>
                  <a:gd name="T17" fmla="*/ 12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5" y="0"/>
                      <a:pt x="20" y="4"/>
                      <a:pt x="20" y="9"/>
                    </a:cubicBezTo>
                    <a:cubicBezTo>
                      <a:pt x="21" y="14"/>
                      <a:pt x="18" y="19"/>
                      <a:pt x="13" y="20"/>
                    </a:cubicBezTo>
                    <a:cubicBezTo>
                      <a:pt x="7" y="21"/>
                      <a:pt x="2" y="18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6" y="16"/>
                      <a:pt x="18" y="13"/>
                      <a:pt x="17" y="10"/>
                    </a:cubicBezTo>
                    <a:cubicBezTo>
                      <a:pt x="17" y="6"/>
                      <a:pt x="13" y="4"/>
                      <a:pt x="10" y="4"/>
                    </a:cubicBezTo>
                    <a:cubicBezTo>
                      <a:pt x="6" y="5"/>
                      <a:pt x="4" y="8"/>
                      <a:pt x="5" y="12"/>
                    </a:cubicBezTo>
                    <a:cubicBezTo>
                      <a:pt x="5" y="15"/>
                      <a:pt x="9" y="18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1" name="Freeform 1679"/>
              <p:cNvSpPr>
                <a:spLocks noEditPoints="1"/>
              </p:cNvSpPr>
              <p:nvPr/>
            </p:nvSpPr>
            <p:spPr bwMode="auto">
              <a:xfrm>
                <a:off x="3973" y="2875"/>
                <a:ext cx="41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3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9 h 21"/>
                  <a:gd name="T14" fmla="*/ 10 w 21"/>
                  <a:gd name="T15" fmla="*/ 4 h 21"/>
                  <a:gd name="T16" fmla="*/ 5 w 21"/>
                  <a:gd name="T17" fmla="*/ 12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20" y="4"/>
                      <a:pt x="20" y="9"/>
                    </a:cubicBezTo>
                    <a:cubicBezTo>
                      <a:pt x="21" y="14"/>
                      <a:pt x="18" y="19"/>
                      <a:pt x="13" y="20"/>
                    </a:cubicBezTo>
                    <a:cubicBezTo>
                      <a:pt x="7" y="21"/>
                      <a:pt x="2" y="17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6" y="16"/>
                      <a:pt x="18" y="13"/>
                      <a:pt x="17" y="9"/>
                    </a:cubicBezTo>
                    <a:cubicBezTo>
                      <a:pt x="17" y="6"/>
                      <a:pt x="13" y="3"/>
                      <a:pt x="10" y="4"/>
                    </a:cubicBezTo>
                    <a:cubicBezTo>
                      <a:pt x="6" y="5"/>
                      <a:pt x="4" y="8"/>
                      <a:pt x="5" y="12"/>
                    </a:cubicBezTo>
                    <a:cubicBezTo>
                      <a:pt x="5" y="15"/>
                      <a:pt x="9" y="17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2" name="Freeform 1680"/>
              <p:cNvSpPr>
                <a:spLocks noEditPoints="1"/>
              </p:cNvSpPr>
              <p:nvPr/>
            </p:nvSpPr>
            <p:spPr bwMode="auto">
              <a:xfrm>
                <a:off x="3997" y="2846"/>
                <a:ext cx="40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3 w 21"/>
                  <a:gd name="T5" fmla="*/ 20 h 21"/>
                  <a:gd name="T6" fmla="*/ 1 w 21"/>
                  <a:gd name="T7" fmla="*/ 12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9 h 21"/>
                  <a:gd name="T14" fmla="*/ 10 w 21"/>
                  <a:gd name="T15" fmla="*/ 4 h 21"/>
                  <a:gd name="T16" fmla="*/ 5 w 21"/>
                  <a:gd name="T17" fmla="*/ 11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4" y="0"/>
                      <a:pt x="20" y="3"/>
                      <a:pt x="20" y="9"/>
                    </a:cubicBezTo>
                    <a:cubicBezTo>
                      <a:pt x="21" y="14"/>
                      <a:pt x="18" y="19"/>
                      <a:pt x="13" y="20"/>
                    </a:cubicBezTo>
                    <a:cubicBezTo>
                      <a:pt x="7" y="21"/>
                      <a:pt x="2" y="17"/>
                      <a:pt x="1" y="12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6" y="16"/>
                      <a:pt x="18" y="13"/>
                      <a:pt x="17" y="9"/>
                    </a:cubicBezTo>
                    <a:cubicBezTo>
                      <a:pt x="17" y="6"/>
                      <a:pt x="13" y="3"/>
                      <a:pt x="10" y="4"/>
                    </a:cubicBezTo>
                    <a:cubicBezTo>
                      <a:pt x="6" y="5"/>
                      <a:pt x="4" y="8"/>
                      <a:pt x="5" y="11"/>
                    </a:cubicBezTo>
                    <a:cubicBezTo>
                      <a:pt x="5" y="15"/>
                      <a:pt x="9" y="17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3" name="Freeform 1681"/>
              <p:cNvSpPr>
                <a:spLocks noEditPoints="1"/>
              </p:cNvSpPr>
              <p:nvPr/>
            </p:nvSpPr>
            <p:spPr bwMode="auto">
              <a:xfrm>
                <a:off x="4020" y="2815"/>
                <a:ext cx="41" cy="41"/>
              </a:xfrm>
              <a:custGeom>
                <a:avLst/>
                <a:gdLst>
                  <a:gd name="T0" fmla="*/ 8 w 21"/>
                  <a:gd name="T1" fmla="*/ 1 h 21"/>
                  <a:gd name="T2" fmla="*/ 20 w 21"/>
                  <a:gd name="T3" fmla="*/ 9 h 21"/>
                  <a:gd name="T4" fmla="*/ 12 w 21"/>
                  <a:gd name="T5" fmla="*/ 20 h 21"/>
                  <a:gd name="T6" fmla="*/ 1 w 21"/>
                  <a:gd name="T7" fmla="*/ 12 h 21"/>
                  <a:gd name="T8" fmla="*/ 8 w 21"/>
                  <a:gd name="T9" fmla="*/ 1 h 21"/>
                  <a:gd name="T10" fmla="*/ 11 w 21"/>
                  <a:gd name="T11" fmla="*/ 17 h 21"/>
                  <a:gd name="T12" fmla="*/ 16 w 21"/>
                  <a:gd name="T13" fmla="*/ 9 h 21"/>
                  <a:gd name="T14" fmla="*/ 9 w 21"/>
                  <a:gd name="T15" fmla="*/ 4 h 21"/>
                  <a:gd name="T16" fmla="*/ 4 w 21"/>
                  <a:gd name="T17" fmla="*/ 12 h 21"/>
                  <a:gd name="T18" fmla="*/ 11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8" y="1"/>
                    </a:moveTo>
                    <a:cubicBezTo>
                      <a:pt x="14" y="0"/>
                      <a:pt x="19" y="4"/>
                      <a:pt x="20" y="9"/>
                    </a:cubicBezTo>
                    <a:cubicBezTo>
                      <a:pt x="21" y="14"/>
                      <a:pt x="17" y="19"/>
                      <a:pt x="12" y="20"/>
                    </a:cubicBezTo>
                    <a:cubicBezTo>
                      <a:pt x="6" y="21"/>
                      <a:pt x="1" y="17"/>
                      <a:pt x="1" y="12"/>
                    </a:cubicBezTo>
                    <a:cubicBezTo>
                      <a:pt x="0" y="7"/>
                      <a:pt x="3" y="2"/>
                      <a:pt x="8" y="1"/>
                    </a:cubicBezTo>
                    <a:close/>
                    <a:moveTo>
                      <a:pt x="11" y="17"/>
                    </a:moveTo>
                    <a:cubicBezTo>
                      <a:pt x="15" y="16"/>
                      <a:pt x="17" y="13"/>
                      <a:pt x="16" y="9"/>
                    </a:cubicBezTo>
                    <a:cubicBezTo>
                      <a:pt x="16" y="6"/>
                      <a:pt x="12" y="4"/>
                      <a:pt x="9" y="4"/>
                    </a:cubicBezTo>
                    <a:cubicBezTo>
                      <a:pt x="5" y="5"/>
                      <a:pt x="3" y="8"/>
                      <a:pt x="4" y="12"/>
                    </a:cubicBezTo>
                    <a:cubicBezTo>
                      <a:pt x="4" y="15"/>
                      <a:pt x="8" y="17"/>
                      <a:pt x="11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4" name="Freeform 1682"/>
              <p:cNvSpPr>
                <a:spLocks noEditPoints="1"/>
              </p:cNvSpPr>
              <p:nvPr/>
            </p:nvSpPr>
            <p:spPr bwMode="auto">
              <a:xfrm>
                <a:off x="4037" y="2782"/>
                <a:ext cx="41" cy="41"/>
              </a:xfrm>
              <a:custGeom>
                <a:avLst/>
                <a:gdLst>
                  <a:gd name="T0" fmla="*/ 9 w 21"/>
                  <a:gd name="T1" fmla="*/ 1 h 21"/>
                  <a:gd name="T2" fmla="*/ 20 w 21"/>
                  <a:gd name="T3" fmla="*/ 9 h 21"/>
                  <a:gd name="T4" fmla="*/ 13 w 21"/>
                  <a:gd name="T5" fmla="*/ 20 h 21"/>
                  <a:gd name="T6" fmla="*/ 1 w 21"/>
                  <a:gd name="T7" fmla="*/ 13 h 21"/>
                  <a:gd name="T8" fmla="*/ 9 w 21"/>
                  <a:gd name="T9" fmla="*/ 1 h 21"/>
                  <a:gd name="T10" fmla="*/ 12 w 21"/>
                  <a:gd name="T11" fmla="*/ 17 h 21"/>
                  <a:gd name="T12" fmla="*/ 17 w 21"/>
                  <a:gd name="T13" fmla="*/ 10 h 21"/>
                  <a:gd name="T14" fmla="*/ 10 w 21"/>
                  <a:gd name="T15" fmla="*/ 5 h 21"/>
                  <a:gd name="T16" fmla="*/ 5 w 21"/>
                  <a:gd name="T17" fmla="*/ 12 h 21"/>
                  <a:gd name="T18" fmla="*/ 12 w 21"/>
                  <a:gd name="T1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9" y="1"/>
                    </a:moveTo>
                    <a:cubicBezTo>
                      <a:pt x="15" y="0"/>
                      <a:pt x="20" y="4"/>
                      <a:pt x="20" y="9"/>
                    </a:cubicBezTo>
                    <a:cubicBezTo>
                      <a:pt x="21" y="14"/>
                      <a:pt x="18" y="19"/>
                      <a:pt x="13" y="20"/>
                    </a:cubicBezTo>
                    <a:cubicBezTo>
                      <a:pt x="7" y="21"/>
                      <a:pt x="2" y="18"/>
                      <a:pt x="1" y="13"/>
                    </a:cubicBezTo>
                    <a:cubicBezTo>
                      <a:pt x="0" y="7"/>
                      <a:pt x="4" y="2"/>
                      <a:pt x="9" y="1"/>
                    </a:cubicBezTo>
                    <a:close/>
                    <a:moveTo>
                      <a:pt x="12" y="17"/>
                    </a:moveTo>
                    <a:cubicBezTo>
                      <a:pt x="16" y="17"/>
                      <a:pt x="18" y="13"/>
                      <a:pt x="17" y="10"/>
                    </a:cubicBezTo>
                    <a:cubicBezTo>
                      <a:pt x="17" y="6"/>
                      <a:pt x="13" y="4"/>
                      <a:pt x="10" y="5"/>
                    </a:cubicBezTo>
                    <a:cubicBezTo>
                      <a:pt x="6" y="5"/>
                      <a:pt x="4" y="8"/>
                      <a:pt x="5" y="12"/>
                    </a:cubicBezTo>
                    <a:cubicBezTo>
                      <a:pt x="5" y="15"/>
                      <a:pt x="9" y="18"/>
                      <a:pt x="12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5" name="Freeform 1683"/>
              <p:cNvSpPr/>
              <p:nvPr/>
            </p:nvSpPr>
            <p:spPr bwMode="auto">
              <a:xfrm>
                <a:off x="3861" y="3031"/>
                <a:ext cx="370" cy="120"/>
              </a:xfrm>
              <a:custGeom>
                <a:avLst/>
                <a:gdLst>
                  <a:gd name="T0" fmla="*/ 191 w 191"/>
                  <a:gd name="T1" fmla="*/ 9 h 62"/>
                  <a:gd name="T2" fmla="*/ 190 w 191"/>
                  <a:gd name="T3" fmla="*/ 8 h 62"/>
                  <a:gd name="T4" fmla="*/ 190 w 191"/>
                  <a:gd name="T5" fmla="*/ 7 h 62"/>
                  <a:gd name="T6" fmla="*/ 1 w 191"/>
                  <a:gd name="T7" fmla="*/ 0 h 62"/>
                  <a:gd name="T8" fmla="*/ 0 w 191"/>
                  <a:gd name="T9" fmla="*/ 1 h 62"/>
                  <a:gd name="T10" fmla="*/ 191 w 191"/>
                  <a:gd name="T11" fmla="*/ 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1" h="62">
                    <a:moveTo>
                      <a:pt x="191" y="9"/>
                    </a:moveTo>
                    <a:cubicBezTo>
                      <a:pt x="191" y="9"/>
                      <a:pt x="190" y="8"/>
                      <a:pt x="190" y="8"/>
                    </a:cubicBezTo>
                    <a:cubicBezTo>
                      <a:pt x="190" y="8"/>
                      <a:pt x="190" y="7"/>
                      <a:pt x="190" y="7"/>
                    </a:cubicBezTo>
                    <a:cubicBezTo>
                      <a:pt x="87" y="61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87" y="62"/>
                      <a:pt x="19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6" name="Freeform 1684"/>
              <p:cNvSpPr>
                <a:spLocks noEditPoints="1"/>
              </p:cNvSpPr>
              <p:nvPr/>
            </p:nvSpPr>
            <p:spPr bwMode="auto">
              <a:xfrm>
                <a:off x="3839" y="3031"/>
                <a:ext cx="400" cy="77"/>
              </a:xfrm>
              <a:custGeom>
                <a:avLst/>
                <a:gdLst>
                  <a:gd name="T0" fmla="*/ 161 w 206"/>
                  <a:gd name="T1" fmla="*/ 30 h 40"/>
                  <a:gd name="T2" fmla="*/ 166 w 206"/>
                  <a:gd name="T3" fmla="*/ 22 h 40"/>
                  <a:gd name="T4" fmla="*/ 169 w 206"/>
                  <a:gd name="T5" fmla="*/ 22 h 40"/>
                  <a:gd name="T6" fmla="*/ 151 w 206"/>
                  <a:gd name="T7" fmla="*/ 26 h 40"/>
                  <a:gd name="T8" fmla="*/ 93 w 206"/>
                  <a:gd name="T9" fmla="*/ 29 h 40"/>
                  <a:gd name="T10" fmla="*/ 104 w 206"/>
                  <a:gd name="T11" fmla="*/ 39 h 40"/>
                  <a:gd name="T12" fmla="*/ 109 w 206"/>
                  <a:gd name="T13" fmla="*/ 30 h 40"/>
                  <a:gd name="T14" fmla="*/ 96 w 206"/>
                  <a:gd name="T15" fmla="*/ 31 h 40"/>
                  <a:gd name="T16" fmla="*/ 93 w 206"/>
                  <a:gd name="T17" fmla="*/ 29 h 40"/>
                  <a:gd name="T18" fmla="*/ 143 w 206"/>
                  <a:gd name="T19" fmla="*/ 37 h 40"/>
                  <a:gd name="T20" fmla="*/ 147 w 206"/>
                  <a:gd name="T21" fmla="*/ 27 h 40"/>
                  <a:gd name="T22" fmla="*/ 135 w 206"/>
                  <a:gd name="T23" fmla="*/ 29 h 40"/>
                  <a:gd name="T24" fmla="*/ 112 w 206"/>
                  <a:gd name="T25" fmla="*/ 30 h 40"/>
                  <a:gd name="T26" fmla="*/ 123 w 206"/>
                  <a:gd name="T27" fmla="*/ 39 h 40"/>
                  <a:gd name="T28" fmla="*/ 128 w 206"/>
                  <a:gd name="T29" fmla="*/ 30 h 40"/>
                  <a:gd name="T30" fmla="*/ 115 w 206"/>
                  <a:gd name="T31" fmla="*/ 31 h 40"/>
                  <a:gd name="T32" fmla="*/ 112 w 206"/>
                  <a:gd name="T33" fmla="*/ 30 h 40"/>
                  <a:gd name="T34" fmla="*/ 180 w 206"/>
                  <a:gd name="T35" fmla="*/ 27 h 40"/>
                  <a:gd name="T36" fmla="*/ 187 w 206"/>
                  <a:gd name="T37" fmla="*/ 15 h 40"/>
                  <a:gd name="T38" fmla="*/ 184 w 206"/>
                  <a:gd name="T39" fmla="*/ 16 h 40"/>
                  <a:gd name="T40" fmla="*/ 172 w 206"/>
                  <a:gd name="T41" fmla="*/ 20 h 40"/>
                  <a:gd name="T42" fmla="*/ 187 w 206"/>
                  <a:gd name="T43" fmla="*/ 14 h 40"/>
                  <a:gd name="T44" fmla="*/ 205 w 206"/>
                  <a:gd name="T45" fmla="*/ 8 h 40"/>
                  <a:gd name="T46" fmla="*/ 202 w 206"/>
                  <a:gd name="T47" fmla="*/ 8 h 40"/>
                  <a:gd name="T48" fmla="*/ 197 w 206"/>
                  <a:gd name="T49" fmla="*/ 16 h 40"/>
                  <a:gd name="T50" fmla="*/ 187 w 206"/>
                  <a:gd name="T51" fmla="*/ 14 h 40"/>
                  <a:gd name="T52" fmla="*/ 19 w 206"/>
                  <a:gd name="T53" fmla="*/ 12 h 40"/>
                  <a:gd name="T54" fmla="*/ 37 w 206"/>
                  <a:gd name="T55" fmla="*/ 14 h 40"/>
                  <a:gd name="T56" fmla="*/ 29 w 206"/>
                  <a:gd name="T57" fmla="*/ 16 h 40"/>
                  <a:gd name="T58" fmla="*/ 22 w 206"/>
                  <a:gd name="T59" fmla="*/ 7 h 40"/>
                  <a:gd name="T60" fmla="*/ 74 w 206"/>
                  <a:gd name="T61" fmla="*/ 26 h 40"/>
                  <a:gd name="T62" fmla="*/ 85 w 206"/>
                  <a:gd name="T63" fmla="*/ 37 h 40"/>
                  <a:gd name="T64" fmla="*/ 89 w 206"/>
                  <a:gd name="T65" fmla="*/ 29 h 40"/>
                  <a:gd name="T66" fmla="*/ 77 w 206"/>
                  <a:gd name="T67" fmla="*/ 28 h 40"/>
                  <a:gd name="T68" fmla="*/ 74 w 206"/>
                  <a:gd name="T69" fmla="*/ 26 h 40"/>
                  <a:gd name="T70" fmla="*/ 13 w 206"/>
                  <a:gd name="T71" fmla="*/ 10 h 40"/>
                  <a:gd name="T72" fmla="*/ 17 w 206"/>
                  <a:gd name="T73" fmla="*/ 4 h 40"/>
                  <a:gd name="T74" fmla="*/ 5 w 206"/>
                  <a:gd name="T75" fmla="*/ 1 h 40"/>
                  <a:gd name="T76" fmla="*/ 37 w 206"/>
                  <a:gd name="T77" fmla="*/ 14 h 40"/>
                  <a:gd name="T78" fmla="*/ 47 w 206"/>
                  <a:gd name="T79" fmla="*/ 27 h 40"/>
                  <a:gd name="T80" fmla="*/ 52 w 206"/>
                  <a:gd name="T81" fmla="*/ 20 h 40"/>
                  <a:gd name="T82" fmla="*/ 39 w 206"/>
                  <a:gd name="T83" fmla="*/ 19 h 40"/>
                  <a:gd name="T84" fmla="*/ 37 w 206"/>
                  <a:gd name="T85" fmla="*/ 14 h 40"/>
                  <a:gd name="T86" fmla="*/ 55 w 206"/>
                  <a:gd name="T87" fmla="*/ 25 h 40"/>
                  <a:gd name="T88" fmla="*/ 74 w 206"/>
                  <a:gd name="T89" fmla="*/ 26 h 40"/>
                  <a:gd name="T90" fmla="*/ 65 w 206"/>
                  <a:gd name="T91" fmla="*/ 30 h 40"/>
                  <a:gd name="T92" fmla="*/ 58 w 206"/>
                  <a:gd name="T93" fmla="*/ 2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6" h="40">
                    <a:moveTo>
                      <a:pt x="154" y="26"/>
                    </a:moveTo>
                    <a:cubicBezTo>
                      <a:pt x="155" y="28"/>
                      <a:pt x="158" y="30"/>
                      <a:pt x="161" y="30"/>
                    </a:cubicBezTo>
                    <a:cubicBezTo>
                      <a:pt x="164" y="29"/>
                      <a:pt x="167" y="26"/>
                      <a:pt x="166" y="22"/>
                    </a:cubicBezTo>
                    <a:cubicBezTo>
                      <a:pt x="166" y="22"/>
                      <a:pt x="166" y="22"/>
                      <a:pt x="166" y="22"/>
                    </a:cubicBezTo>
                    <a:cubicBezTo>
                      <a:pt x="167" y="22"/>
                      <a:pt x="168" y="22"/>
                      <a:pt x="169" y="21"/>
                    </a:cubicBezTo>
                    <a:cubicBezTo>
                      <a:pt x="169" y="21"/>
                      <a:pt x="169" y="22"/>
                      <a:pt x="169" y="22"/>
                    </a:cubicBezTo>
                    <a:cubicBezTo>
                      <a:pt x="170" y="27"/>
                      <a:pt x="167" y="32"/>
                      <a:pt x="162" y="33"/>
                    </a:cubicBezTo>
                    <a:cubicBezTo>
                      <a:pt x="157" y="34"/>
                      <a:pt x="152" y="31"/>
                      <a:pt x="151" y="26"/>
                    </a:cubicBezTo>
                    <a:cubicBezTo>
                      <a:pt x="152" y="26"/>
                      <a:pt x="153" y="26"/>
                      <a:pt x="154" y="26"/>
                    </a:cubicBezTo>
                    <a:close/>
                    <a:moveTo>
                      <a:pt x="93" y="29"/>
                    </a:moveTo>
                    <a:cubicBezTo>
                      <a:pt x="93" y="30"/>
                      <a:pt x="93" y="31"/>
                      <a:pt x="93" y="31"/>
                    </a:cubicBezTo>
                    <a:cubicBezTo>
                      <a:pt x="94" y="36"/>
                      <a:pt x="99" y="40"/>
                      <a:pt x="104" y="39"/>
                    </a:cubicBezTo>
                    <a:cubicBezTo>
                      <a:pt x="109" y="38"/>
                      <a:pt x="112" y="35"/>
                      <a:pt x="112" y="30"/>
                    </a:cubicBezTo>
                    <a:cubicBezTo>
                      <a:pt x="111" y="30"/>
                      <a:pt x="110" y="30"/>
                      <a:pt x="109" y="30"/>
                    </a:cubicBezTo>
                    <a:cubicBezTo>
                      <a:pt x="108" y="33"/>
                      <a:pt x="106" y="35"/>
                      <a:pt x="104" y="36"/>
                    </a:cubicBezTo>
                    <a:cubicBezTo>
                      <a:pt x="100" y="37"/>
                      <a:pt x="97" y="34"/>
                      <a:pt x="96" y="31"/>
                    </a:cubicBezTo>
                    <a:cubicBezTo>
                      <a:pt x="96" y="30"/>
                      <a:pt x="96" y="30"/>
                      <a:pt x="96" y="29"/>
                    </a:cubicBezTo>
                    <a:cubicBezTo>
                      <a:pt x="95" y="29"/>
                      <a:pt x="94" y="29"/>
                      <a:pt x="93" y="29"/>
                    </a:cubicBezTo>
                    <a:close/>
                    <a:moveTo>
                      <a:pt x="131" y="29"/>
                    </a:moveTo>
                    <a:cubicBezTo>
                      <a:pt x="132" y="34"/>
                      <a:pt x="137" y="38"/>
                      <a:pt x="143" y="37"/>
                    </a:cubicBezTo>
                    <a:cubicBezTo>
                      <a:pt x="148" y="36"/>
                      <a:pt x="151" y="31"/>
                      <a:pt x="150" y="26"/>
                    </a:cubicBezTo>
                    <a:cubicBezTo>
                      <a:pt x="149" y="27"/>
                      <a:pt x="148" y="27"/>
                      <a:pt x="147" y="27"/>
                    </a:cubicBezTo>
                    <a:cubicBezTo>
                      <a:pt x="147" y="30"/>
                      <a:pt x="145" y="33"/>
                      <a:pt x="142" y="34"/>
                    </a:cubicBezTo>
                    <a:cubicBezTo>
                      <a:pt x="139" y="34"/>
                      <a:pt x="136" y="32"/>
                      <a:pt x="135" y="29"/>
                    </a:cubicBezTo>
                    <a:cubicBezTo>
                      <a:pt x="134" y="29"/>
                      <a:pt x="133" y="29"/>
                      <a:pt x="131" y="29"/>
                    </a:cubicBezTo>
                    <a:close/>
                    <a:moveTo>
                      <a:pt x="112" y="30"/>
                    </a:moveTo>
                    <a:cubicBezTo>
                      <a:pt x="112" y="30"/>
                      <a:pt x="112" y="31"/>
                      <a:pt x="112" y="31"/>
                    </a:cubicBezTo>
                    <a:cubicBezTo>
                      <a:pt x="113" y="36"/>
                      <a:pt x="118" y="40"/>
                      <a:pt x="123" y="39"/>
                    </a:cubicBezTo>
                    <a:cubicBezTo>
                      <a:pt x="128" y="38"/>
                      <a:pt x="131" y="34"/>
                      <a:pt x="131" y="29"/>
                    </a:cubicBezTo>
                    <a:cubicBezTo>
                      <a:pt x="130" y="29"/>
                      <a:pt x="129" y="29"/>
                      <a:pt x="128" y="30"/>
                    </a:cubicBezTo>
                    <a:cubicBezTo>
                      <a:pt x="128" y="33"/>
                      <a:pt x="126" y="35"/>
                      <a:pt x="123" y="36"/>
                    </a:cubicBezTo>
                    <a:cubicBezTo>
                      <a:pt x="119" y="36"/>
                      <a:pt x="116" y="34"/>
                      <a:pt x="115" y="31"/>
                    </a:cubicBezTo>
                    <a:cubicBezTo>
                      <a:pt x="115" y="30"/>
                      <a:pt x="115" y="30"/>
                      <a:pt x="115" y="30"/>
                    </a:cubicBezTo>
                    <a:cubicBezTo>
                      <a:pt x="114" y="30"/>
                      <a:pt x="113" y="30"/>
                      <a:pt x="112" y="30"/>
                    </a:cubicBezTo>
                    <a:close/>
                    <a:moveTo>
                      <a:pt x="169" y="21"/>
                    </a:moveTo>
                    <a:cubicBezTo>
                      <a:pt x="171" y="25"/>
                      <a:pt x="175" y="28"/>
                      <a:pt x="180" y="27"/>
                    </a:cubicBezTo>
                    <a:cubicBezTo>
                      <a:pt x="185" y="26"/>
                      <a:pt x="189" y="21"/>
                      <a:pt x="188" y="16"/>
                    </a:cubicBezTo>
                    <a:cubicBezTo>
                      <a:pt x="188" y="15"/>
                      <a:pt x="187" y="15"/>
                      <a:pt x="187" y="15"/>
                    </a:cubicBezTo>
                    <a:cubicBezTo>
                      <a:pt x="186" y="15"/>
                      <a:pt x="185" y="15"/>
                      <a:pt x="184" y="16"/>
                    </a:cubicBezTo>
                    <a:cubicBezTo>
                      <a:pt x="184" y="16"/>
                      <a:pt x="184" y="16"/>
                      <a:pt x="184" y="16"/>
                    </a:cubicBezTo>
                    <a:cubicBezTo>
                      <a:pt x="185" y="20"/>
                      <a:pt x="183" y="23"/>
                      <a:pt x="179" y="24"/>
                    </a:cubicBezTo>
                    <a:cubicBezTo>
                      <a:pt x="176" y="24"/>
                      <a:pt x="174" y="23"/>
                      <a:pt x="172" y="20"/>
                    </a:cubicBezTo>
                    <a:cubicBezTo>
                      <a:pt x="171" y="21"/>
                      <a:pt x="170" y="21"/>
                      <a:pt x="169" y="21"/>
                    </a:cubicBezTo>
                    <a:close/>
                    <a:moveTo>
                      <a:pt x="187" y="14"/>
                    </a:moveTo>
                    <a:cubicBezTo>
                      <a:pt x="189" y="18"/>
                      <a:pt x="193" y="20"/>
                      <a:pt x="198" y="19"/>
                    </a:cubicBezTo>
                    <a:cubicBezTo>
                      <a:pt x="203" y="18"/>
                      <a:pt x="206" y="13"/>
                      <a:pt x="205" y="8"/>
                    </a:cubicBezTo>
                    <a:cubicBezTo>
                      <a:pt x="205" y="7"/>
                      <a:pt x="205" y="7"/>
                      <a:pt x="205" y="6"/>
                    </a:cubicBezTo>
                    <a:cubicBezTo>
                      <a:pt x="204" y="7"/>
                      <a:pt x="203" y="7"/>
                      <a:pt x="202" y="8"/>
                    </a:cubicBezTo>
                    <a:cubicBezTo>
                      <a:pt x="202" y="8"/>
                      <a:pt x="202" y="8"/>
                      <a:pt x="202" y="9"/>
                    </a:cubicBezTo>
                    <a:cubicBezTo>
                      <a:pt x="203" y="12"/>
                      <a:pt x="201" y="15"/>
                      <a:pt x="197" y="16"/>
                    </a:cubicBezTo>
                    <a:cubicBezTo>
                      <a:pt x="194" y="17"/>
                      <a:pt x="192" y="15"/>
                      <a:pt x="190" y="13"/>
                    </a:cubicBezTo>
                    <a:cubicBezTo>
                      <a:pt x="189" y="14"/>
                      <a:pt x="188" y="14"/>
                      <a:pt x="187" y="14"/>
                    </a:cubicBezTo>
                    <a:close/>
                    <a:moveTo>
                      <a:pt x="20" y="5"/>
                    </a:moveTo>
                    <a:cubicBezTo>
                      <a:pt x="19" y="7"/>
                      <a:pt x="18" y="9"/>
                      <a:pt x="19" y="12"/>
                    </a:cubicBezTo>
                    <a:cubicBezTo>
                      <a:pt x="19" y="17"/>
                      <a:pt x="25" y="20"/>
                      <a:pt x="30" y="19"/>
                    </a:cubicBezTo>
                    <a:cubicBezTo>
                      <a:pt x="33" y="19"/>
                      <a:pt x="35" y="17"/>
                      <a:pt x="37" y="14"/>
                    </a:cubicBezTo>
                    <a:cubicBezTo>
                      <a:pt x="36" y="14"/>
                      <a:pt x="35" y="13"/>
                      <a:pt x="34" y="13"/>
                    </a:cubicBezTo>
                    <a:cubicBezTo>
                      <a:pt x="33" y="15"/>
                      <a:pt x="31" y="16"/>
                      <a:pt x="29" y="16"/>
                    </a:cubicBezTo>
                    <a:cubicBezTo>
                      <a:pt x="26" y="17"/>
                      <a:pt x="22" y="15"/>
                      <a:pt x="22" y="11"/>
                    </a:cubicBezTo>
                    <a:cubicBezTo>
                      <a:pt x="21" y="10"/>
                      <a:pt x="22" y="8"/>
                      <a:pt x="22" y="7"/>
                    </a:cubicBezTo>
                    <a:cubicBezTo>
                      <a:pt x="21" y="6"/>
                      <a:pt x="20" y="6"/>
                      <a:pt x="20" y="5"/>
                    </a:cubicBezTo>
                    <a:close/>
                    <a:moveTo>
                      <a:pt x="74" y="26"/>
                    </a:moveTo>
                    <a:cubicBezTo>
                      <a:pt x="74" y="27"/>
                      <a:pt x="74" y="28"/>
                      <a:pt x="74" y="29"/>
                    </a:cubicBezTo>
                    <a:cubicBezTo>
                      <a:pt x="75" y="34"/>
                      <a:pt x="80" y="38"/>
                      <a:pt x="85" y="37"/>
                    </a:cubicBezTo>
                    <a:cubicBezTo>
                      <a:pt x="89" y="36"/>
                      <a:pt x="92" y="33"/>
                      <a:pt x="93" y="29"/>
                    </a:cubicBezTo>
                    <a:cubicBezTo>
                      <a:pt x="92" y="29"/>
                      <a:pt x="91" y="29"/>
                      <a:pt x="89" y="29"/>
                    </a:cubicBezTo>
                    <a:cubicBezTo>
                      <a:pt x="89" y="31"/>
                      <a:pt x="87" y="33"/>
                      <a:pt x="84" y="34"/>
                    </a:cubicBezTo>
                    <a:cubicBezTo>
                      <a:pt x="81" y="34"/>
                      <a:pt x="77" y="32"/>
                      <a:pt x="77" y="28"/>
                    </a:cubicBezTo>
                    <a:cubicBezTo>
                      <a:pt x="77" y="28"/>
                      <a:pt x="77" y="27"/>
                      <a:pt x="77" y="27"/>
                    </a:cubicBezTo>
                    <a:cubicBezTo>
                      <a:pt x="76" y="26"/>
                      <a:pt x="75" y="26"/>
                      <a:pt x="74" y="26"/>
                    </a:cubicBezTo>
                    <a:close/>
                    <a:moveTo>
                      <a:pt x="0" y="0"/>
                    </a:moveTo>
                    <a:cubicBezTo>
                      <a:pt x="1" y="5"/>
                      <a:pt x="5" y="11"/>
                      <a:pt x="13" y="10"/>
                    </a:cubicBezTo>
                    <a:cubicBezTo>
                      <a:pt x="16" y="9"/>
                      <a:pt x="18" y="8"/>
                      <a:pt x="19" y="5"/>
                    </a:cubicBezTo>
                    <a:cubicBezTo>
                      <a:pt x="18" y="5"/>
                      <a:pt x="18" y="4"/>
                      <a:pt x="17" y="4"/>
                    </a:cubicBezTo>
                    <a:cubicBezTo>
                      <a:pt x="16" y="5"/>
                      <a:pt x="14" y="6"/>
                      <a:pt x="12" y="7"/>
                    </a:cubicBezTo>
                    <a:cubicBezTo>
                      <a:pt x="9" y="7"/>
                      <a:pt x="6" y="5"/>
                      <a:pt x="5" y="1"/>
                    </a:cubicBezTo>
                    <a:lnTo>
                      <a:pt x="0" y="0"/>
                    </a:lnTo>
                    <a:close/>
                    <a:moveTo>
                      <a:pt x="37" y="14"/>
                    </a:moveTo>
                    <a:cubicBezTo>
                      <a:pt x="36" y="16"/>
                      <a:pt x="36" y="18"/>
                      <a:pt x="36" y="19"/>
                    </a:cubicBezTo>
                    <a:cubicBezTo>
                      <a:pt x="37" y="25"/>
                      <a:pt x="42" y="28"/>
                      <a:pt x="47" y="27"/>
                    </a:cubicBezTo>
                    <a:cubicBezTo>
                      <a:pt x="51" y="27"/>
                      <a:pt x="54" y="24"/>
                      <a:pt x="55" y="21"/>
                    </a:cubicBezTo>
                    <a:cubicBezTo>
                      <a:pt x="54" y="21"/>
                      <a:pt x="53" y="20"/>
                      <a:pt x="52" y="20"/>
                    </a:cubicBezTo>
                    <a:cubicBezTo>
                      <a:pt x="51" y="22"/>
                      <a:pt x="49" y="24"/>
                      <a:pt x="47" y="24"/>
                    </a:cubicBezTo>
                    <a:cubicBezTo>
                      <a:pt x="43" y="25"/>
                      <a:pt x="40" y="22"/>
                      <a:pt x="39" y="19"/>
                    </a:cubicBezTo>
                    <a:cubicBezTo>
                      <a:pt x="39" y="18"/>
                      <a:pt x="39" y="16"/>
                      <a:pt x="40" y="15"/>
                    </a:cubicBezTo>
                    <a:cubicBezTo>
                      <a:pt x="39" y="15"/>
                      <a:pt x="38" y="15"/>
                      <a:pt x="37" y="14"/>
                    </a:cubicBezTo>
                    <a:close/>
                    <a:moveTo>
                      <a:pt x="55" y="21"/>
                    </a:moveTo>
                    <a:cubicBezTo>
                      <a:pt x="55" y="22"/>
                      <a:pt x="54" y="24"/>
                      <a:pt x="55" y="25"/>
                    </a:cubicBezTo>
                    <a:cubicBezTo>
                      <a:pt x="56" y="30"/>
                      <a:pt x="61" y="34"/>
                      <a:pt x="66" y="33"/>
                    </a:cubicBezTo>
                    <a:cubicBezTo>
                      <a:pt x="70" y="32"/>
                      <a:pt x="73" y="30"/>
                      <a:pt x="74" y="26"/>
                    </a:cubicBezTo>
                    <a:cubicBezTo>
                      <a:pt x="73" y="26"/>
                      <a:pt x="71" y="26"/>
                      <a:pt x="70" y="25"/>
                    </a:cubicBezTo>
                    <a:cubicBezTo>
                      <a:pt x="70" y="28"/>
                      <a:pt x="68" y="29"/>
                      <a:pt x="65" y="30"/>
                    </a:cubicBezTo>
                    <a:cubicBezTo>
                      <a:pt x="62" y="30"/>
                      <a:pt x="59" y="28"/>
                      <a:pt x="58" y="25"/>
                    </a:cubicBezTo>
                    <a:cubicBezTo>
                      <a:pt x="58" y="24"/>
                      <a:pt x="58" y="23"/>
                      <a:pt x="58" y="22"/>
                    </a:cubicBezTo>
                    <a:cubicBezTo>
                      <a:pt x="57" y="22"/>
                      <a:pt x="56" y="21"/>
                      <a:pt x="55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7" name="Freeform 1685"/>
              <p:cNvSpPr/>
              <p:nvPr/>
            </p:nvSpPr>
            <p:spPr bwMode="auto">
              <a:xfrm>
                <a:off x="4059" y="2837"/>
                <a:ext cx="145" cy="223"/>
              </a:xfrm>
              <a:custGeom>
                <a:avLst/>
                <a:gdLst>
                  <a:gd name="T0" fmla="*/ 1 w 75"/>
                  <a:gd name="T1" fmla="*/ 0 h 115"/>
                  <a:gd name="T2" fmla="*/ 75 w 75"/>
                  <a:gd name="T3" fmla="*/ 114 h 115"/>
                  <a:gd name="T4" fmla="*/ 74 w 75"/>
                  <a:gd name="T5" fmla="*/ 115 h 115"/>
                  <a:gd name="T6" fmla="*/ 0 w 75"/>
                  <a:gd name="T7" fmla="*/ 0 h 115"/>
                  <a:gd name="T8" fmla="*/ 1 w 75"/>
                  <a:gd name="T9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115">
                    <a:moveTo>
                      <a:pt x="1" y="0"/>
                    </a:moveTo>
                    <a:cubicBezTo>
                      <a:pt x="39" y="72"/>
                      <a:pt x="75" y="113"/>
                      <a:pt x="75" y="114"/>
                    </a:cubicBezTo>
                    <a:cubicBezTo>
                      <a:pt x="74" y="115"/>
                      <a:pt x="74" y="115"/>
                      <a:pt x="74" y="115"/>
                    </a:cubicBezTo>
                    <a:cubicBezTo>
                      <a:pt x="73" y="115"/>
                      <a:pt x="37" y="73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8" name="Freeform 1686"/>
              <p:cNvSpPr/>
              <p:nvPr/>
            </p:nvSpPr>
            <p:spPr bwMode="auto">
              <a:xfrm>
                <a:off x="4057" y="2837"/>
                <a:ext cx="112" cy="236"/>
              </a:xfrm>
              <a:custGeom>
                <a:avLst/>
                <a:gdLst>
                  <a:gd name="T0" fmla="*/ 2 w 58"/>
                  <a:gd name="T1" fmla="*/ 0 h 122"/>
                  <a:gd name="T2" fmla="*/ 58 w 58"/>
                  <a:gd name="T3" fmla="*/ 121 h 122"/>
                  <a:gd name="T4" fmla="*/ 57 w 58"/>
                  <a:gd name="T5" fmla="*/ 122 h 122"/>
                  <a:gd name="T6" fmla="*/ 0 w 58"/>
                  <a:gd name="T7" fmla="*/ 0 h 122"/>
                  <a:gd name="T8" fmla="*/ 2 w 58"/>
                  <a:gd name="T9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122">
                    <a:moveTo>
                      <a:pt x="2" y="0"/>
                    </a:moveTo>
                    <a:cubicBezTo>
                      <a:pt x="29" y="76"/>
                      <a:pt x="58" y="120"/>
                      <a:pt x="58" y="121"/>
                    </a:cubicBezTo>
                    <a:cubicBezTo>
                      <a:pt x="57" y="122"/>
                      <a:pt x="57" y="122"/>
                      <a:pt x="57" y="122"/>
                    </a:cubicBezTo>
                    <a:cubicBezTo>
                      <a:pt x="56" y="121"/>
                      <a:pt x="28" y="77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9" name="Freeform 1687"/>
              <p:cNvSpPr/>
              <p:nvPr/>
            </p:nvSpPr>
            <p:spPr bwMode="auto">
              <a:xfrm>
                <a:off x="4057" y="2837"/>
                <a:ext cx="75" cy="246"/>
              </a:xfrm>
              <a:custGeom>
                <a:avLst/>
                <a:gdLst>
                  <a:gd name="T0" fmla="*/ 2 w 39"/>
                  <a:gd name="T1" fmla="*/ 0 h 127"/>
                  <a:gd name="T2" fmla="*/ 39 w 39"/>
                  <a:gd name="T3" fmla="*/ 126 h 127"/>
                  <a:gd name="T4" fmla="*/ 38 w 39"/>
                  <a:gd name="T5" fmla="*/ 127 h 127"/>
                  <a:gd name="T6" fmla="*/ 0 w 39"/>
                  <a:gd name="T7" fmla="*/ 0 h 127"/>
                  <a:gd name="T8" fmla="*/ 2 w 39"/>
                  <a:gd name="T9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127">
                    <a:moveTo>
                      <a:pt x="2" y="0"/>
                    </a:moveTo>
                    <a:cubicBezTo>
                      <a:pt x="19" y="80"/>
                      <a:pt x="39" y="125"/>
                      <a:pt x="39" y="126"/>
                    </a:cubicBezTo>
                    <a:cubicBezTo>
                      <a:pt x="38" y="127"/>
                      <a:pt x="38" y="127"/>
                      <a:pt x="38" y="127"/>
                    </a:cubicBezTo>
                    <a:cubicBezTo>
                      <a:pt x="38" y="126"/>
                      <a:pt x="17" y="8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0" name="Freeform 1688"/>
              <p:cNvSpPr/>
              <p:nvPr/>
            </p:nvSpPr>
            <p:spPr bwMode="auto">
              <a:xfrm>
                <a:off x="4057" y="2837"/>
                <a:ext cx="42" cy="250"/>
              </a:xfrm>
              <a:custGeom>
                <a:avLst/>
                <a:gdLst>
                  <a:gd name="T0" fmla="*/ 0 w 22"/>
                  <a:gd name="T1" fmla="*/ 0 h 129"/>
                  <a:gd name="T2" fmla="*/ 2 w 22"/>
                  <a:gd name="T3" fmla="*/ 0 h 129"/>
                  <a:gd name="T4" fmla="*/ 22 w 22"/>
                  <a:gd name="T5" fmla="*/ 129 h 129"/>
                  <a:gd name="T6" fmla="*/ 20 w 22"/>
                  <a:gd name="T7" fmla="*/ 129 h 129"/>
                  <a:gd name="T8" fmla="*/ 0 w 22"/>
                  <a:gd name="T9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29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7" y="81"/>
                      <a:pt x="22" y="128"/>
                      <a:pt x="22" y="129"/>
                    </a:cubicBezTo>
                    <a:cubicBezTo>
                      <a:pt x="20" y="129"/>
                      <a:pt x="20" y="129"/>
                      <a:pt x="20" y="129"/>
                    </a:cubicBezTo>
                    <a:cubicBezTo>
                      <a:pt x="20" y="129"/>
                      <a:pt x="6" y="8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1" name="Freeform 1689"/>
              <p:cNvSpPr/>
              <p:nvPr/>
            </p:nvSpPr>
            <p:spPr bwMode="auto">
              <a:xfrm>
                <a:off x="4049" y="2837"/>
                <a:ext cx="19" cy="254"/>
              </a:xfrm>
              <a:custGeom>
                <a:avLst/>
                <a:gdLst>
                  <a:gd name="T0" fmla="*/ 6 w 10"/>
                  <a:gd name="T1" fmla="*/ 0 h 131"/>
                  <a:gd name="T2" fmla="*/ 8 w 10"/>
                  <a:gd name="T3" fmla="*/ 0 h 131"/>
                  <a:gd name="T4" fmla="*/ 10 w 10"/>
                  <a:gd name="T5" fmla="*/ 130 h 131"/>
                  <a:gd name="T6" fmla="*/ 8 w 10"/>
                  <a:gd name="T7" fmla="*/ 131 h 131"/>
                  <a:gd name="T8" fmla="*/ 6 w 10"/>
                  <a:gd name="T9" fmla="*/ 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1">
                    <a:moveTo>
                      <a:pt x="6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2" y="81"/>
                      <a:pt x="10" y="130"/>
                      <a:pt x="10" y="130"/>
                    </a:cubicBezTo>
                    <a:cubicBezTo>
                      <a:pt x="8" y="131"/>
                      <a:pt x="8" y="131"/>
                      <a:pt x="8" y="131"/>
                    </a:cubicBezTo>
                    <a:cubicBezTo>
                      <a:pt x="8" y="130"/>
                      <a:pt x="0" y="81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2" name="Line 1690"/>
              <p:cNvSpPr>
                <a:spLocks noChangeShapeType="1"/>
              </p:cNvSpPr>
              <p:nvPr/>
            </p:nvSpPr>
            <p:spPr bwMode="auto">
              <a:xfrm>
                <a:off x="3942" y="3038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3" name="Line 1691"/>
              <p:cNvSpPr>
                <a:spLocks noChangeShapeType="1"/>
              </p:cNvSpPr>
              <p:nvPr/>
            </p:nvSpPr>
            <p:spPr bwMode="auto">
              <a:xfrm>
                <a:off x="3942" y="3038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4" name="Line 1692"/>
              <p:cNvSpPr>
                <a:spLocks noChangeShapeType="1"/>
              </p:cNvSpPr>
              <p:nvPr/>
            </p:nvSpPr>
            <p:spPr bwMode="auto">
              <a:xfrm>
                <a:off x="3903" y="3033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5" name="Line 1693"/>
              <p:cNvSpPr>
                <a:spLocks noChangeShapeType="1"/>
              </p:cNvSpPr>
              <p:nvPr/>
            </p:nvSpPr>
            <p:spPr bwMode="auto">
              <a:xfrm>
                <a:off x="3903" y="3033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6" name="Line 1694"/>
              <p:cNvSpPr>
                <a:spLocks noChangeShapeType="1"/>
              </p:cNvSpPr>
              <p:nvPr/>
            </p:nvSpPr>
            <p:spPr bwMode="auto">
              <a:xfrm>
                <a:off x="3869" y="3005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7" name="Line 1695"/>
              <p:cNvSpPr>
                <a:spLocks noChangeShapeType="1"/>
              </p:cNvSpPr>
              <p:nvPr/>
            </p:nvSpPr>
            <p:spPr bwMode="auto">
              <a:xfrm>
                <a:off x="3869" y="3005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8" name="Freeform 1696"/>
              <p:cNvSpPr/>
              <p:nvPr/>
            </p:nvSpPr>
            <p:spPr bwMode="auto">
              <a:xfrm>
                <a:off x="3876" y="2837"/>
                <a:ext cx="185" cy="205"/>
              </a:xfrm>
              <a:custGeom>
                <a:avLst/>
                <a:gdLst>
                  <a:gd name="T0" fmla="*/ 94 w 95"/>
                  <a:gd name="T1" fmla="*/ 0 h 106"/>
                  <a:gd name="T2" fmla="*/ 95 w 95"/>
                  <a:gd name="T3" fmla="*/ 0 h 106"/>
                  <a:gd name="T4" fmla="*/ 1 w 95"/>
                  <a:gd name="T5" fmla="*/ 106 h 106"/>
                  <a:gd name="T6" fmla="*/ 0 w 95"/>
                  <a:gd name="T7" fmla="*/ 105 h 106"/>
                  <a:gd name="T8" fmla="*/ 94 w 95"/>
                  <a:gd name="T9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106">
                    <a:moveTo>
                      <a:pt x="94" y="0"/>
                    </a:moveTo>
                    <a:cubicBezTo>
                      <a:pt x="95" y="0"/>
                      <a:pt x="95" y="0"/>
                      <a:pt x="95" y="0"/>
                    </a:cubicBezTo>
                    <a:cubicBezTo>
                      <a:pt x="68" y="56"/>
                      <a:pt x="2" y="106"/>
                      <a:pt x="1" y="106"/>
                    </a:cubicBezTo>
                    <a:cubicBezTo>
                      <a:pt x="0" y="105"/>
                      <a:pt x="0" y="105"/>
                      <a:pt x="0" y="105"/>
                    </a:cubicBezTo>
                    <a:cubicBezTo>
                      <a:pt x="1" y="104"/>
                      <a:pt x="67" y="55"/>
                      <a:pt x="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9" name="Freeform 1697"/>
              <p:cNvSpPr/>
              <p:nvPr/>
            </p:nvSpPr>
            <p:spPr bwMode="auto">
              <a:xfrm>
                <a:off x="3909" y="2837"/>
                <a:ext cx="152" cy="223"/>
              </a:xfrm>
              <a:custGeom>
                <a:avLst/>
                <a:gdLst>
                  <a:gd name="T0" fmla="*/ 76 w 78"/>
                  <a:gd name="T1" fmla="*/ 0 h 115"/>
                  <a:gd name="T2" fmla="*/ 78 w 78"/>
                  <a:gd name="T3" fmla="*/ 0 h 115"/>
                  <a:gd name="T4" fmla="*/ 1 w 78"/>
                  <a:gd name="T5" fmla="*/ 115 h 115"/>
                  <a:gd name="T6" fmla="*/ 0 w 78"/>
                  <a:gd name="T7" fmla="*/ 113 h 115"/>
                  <a:gd name="T8" fmla="*/ 76 w 78"/>
                  <a:gd name="T9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115">
                    <a:moveTo>
                      <a:pt x="76" y="0"/>
                    </a:moveTo>
                    <a:cubicBezTo>
                      <a:pt x="78" y="0"/>
                      <a:pt x="78" y="0"/>
                      <a:pt x="78" y="0"/>
                    </a:cubicBezTo>
                    <a:cubicBezTo>
                      <a:pt x="59" y="59"/>
                      <a:pt x="2" y="114"/>
                      <a:pt x="1" y="115"/>
                    </a:cubicBezTo>
                    <a:cubicBezTo>
                      <a:pt x="0" y="113"/>
                      <a:pt x="0" y="113"/>
                      <a:pt x="0" y="113"/>
                    </a:cubicBezTo>
                    <a:cubicBezTo>
                      <a:pt x="1" y="113"/>
                      <a:pt x="58" y="58"/>
                      <a:pt x="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0" name="Freeform 1698"/>
              <p:cNvSpPr/>
              <p:nvPr/>
            </p:nvSpPr>
            <p:spPr bwMode="auto">
              <a:xfrm>
                <a:off x="3944" y="2837"/>
                <a:ext cx="117" cy="234"/>
              </a:xfrm>
              <a:custGeom>
                <a:avLst/>
                <a:gdLst>
                  <a:gd name="T0" fmla="*/ 58 w 60"/>
                  <a:gd name="T1" fmla="*/ 0 h 121"/>
                  <a:gd name="T2" fmla="*/ 60 w 60"/>
                  <a:gd name="T3" fmla="*/ 0 h 121"/>
                  <a:gd name="T4" fmla="*/ 2 w 60"/>
                  <a:gd name="T5" fmla="*/ 121 h 121"/>
                  <a:gd name="T6" fmla="*/ 0 w 60"/>
                  <a:gd name="T7" fmla="*/ 120 h 121"/>
                  <a:gd name="T8" fmla="*/ 58 w 60"/>
                  <a:gd name="T9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121">
                    <a:moveTo>
                      <a:pt x="58" y="0"/>
                    </a:moveTo>
                    <a:cubicBezTo>
                      <a:pt x="60" y="0"/>
                      <a:pt x="60" y="0"/>
                      <a:pt x="60" y="0"/>
                    </a:cubicBezTo>
                    <a:cubicBezTo>
                      <a:pt x="50" y="61"/>
                      <a:pt x="2" y="121"/>
                      <a:pt x="2" y="121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1" y="120"/>
                      <a:pt x="48" y="60"/>
                      <a:pt x="5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1" name="Freeform 1699"/>
              <p:cNvSpPr/>
              <p:nvPr/>
            </p:nvSpPr>
            <p:spPr bwMode="auto">
              <a:xfrm>
                <a:off x="3981" y="2837"/>
                <a:ext cx="80" cy="244"/>
              </a:xfrm>
              <a:custGeom>
                <a:avLst/>
                <a:gdLst>
                  <a:gd name="T0" fmla="*/ 39 w 41"/>
                  <a:gd name="T1" fmla="*/ 0 h 126"/>
                  <a:gd name="T2" fmla="*/ 41 w 41"/>
                  <a:gd name="T3" fmla="*/ 0 h 126"/>
                  <a:gd name="T4" fmla="*/ 1 w 41"/>
                  <a:gd name="T5" fmla="*/ 126 h 126"/>
                  <a:gd name="T6" fmla="*/ 0 w 41"/>
                  <a:gd name="T7" fmla="*/ 126 h 126"/>
                  <a:gd name="T8" fmla="*/ 39 w 41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26">
                    <a:moveTo>
                      <a:pt x="39" y="0"/>
                    </a:moveTo>
                    <a:cubicBezTo>
                      <a:pt x="41" y="0"/>
                      <a:pt x="41" y="0"/>
                      <a:pt x="41" y="0"/>
                    </a:cubicBezTo>
                    <a:cubicBezTo>
                      <a:pt x="39" y="62"/>
                      <a:pt x="2" y="126"/>
                      <a:pt x="1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125"/>
                      <a:pt x="38" y="61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2" name="Freeform 1700"/>
              <p:cNvSpPr/>
              <p:nvPr/>
            </p:nvSpPr>
            <p:spPr bwMode="auto">
              <a:xfrm>
                <a:off x="4018" y="2837"/>
                <a:ext cx="56" cy="250"/>
              </a:xfrm>
              <a:custGeom>
                <a:avLst/>
                <a:gdLst>
                  <a:gd name="T0" fmla="*/ 20 w 29"/>
                  <a:gd name="T1" fmla="*/ 0 h 129"/>
                  <a:gd name="T2" fmla="*/ 22 w 29"/>
                  <a:gd name="T3" fmla="*/ 0 h 129"/>
                  <a:gd name="T4" fmla="*/ 2 w 29"/>
                  <a:gd name="T5" fmla="*/ 129 h 129"/>
                  <a:gd name="T6" fmla="*/ 0 w 29"/>
                  <a:gd name="T7" fmla="*/ 129 h 129"/>
                  <a:gd name="T8" fmla="*/ 20 w 29"/>
                  <a:gd name="T9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129">
                    <a:moveTo>
                      <a:pt x="20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9" y="61"/>
                      <a:pt x="2" y="129"/>
                      <a:pt x="2" y="12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0" y="128"/>
                      <a:pt x="27" y="61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3" name="Freeform 1701"/>
              <p:cNvSpPr/>
              <p:nvPr/>
            </p:nvSpPr>
            <p:spPr bwMode="auto">
              <a:xfrm>
                <a:off x="4196" y="2949"/>
                <a:ext cx="70" cy="12"/>
              </a:xfrm>
              <a:custGeom>
                <a:avLst/>
                <a:gdLst>
                  <a:gd name="T0" fmla="*/ 35 w 36"/>
                  <a:gd name="T1" fmla="*/ 2 h 6"/>
                  <a:gd name="T2" fmla="*/ 36 w 36"/>
                  <a:gd name="T3" fmla="*/ 0 h 6"/>
                  <a:gd name="T4" fmla="*/ 17 w 36"/>
                  <a:gd name="T5" fmla="*/ 3 h 6"/>
                  <a:gd name="T6" fmla="*/ 0 w 36"/>
                  <a:gd name="T7" fmla="*/ 5 h 6"/>
                  <a:gd name="T8" fmla="*/ 1 w 36"/>
                  <a:gd name="T9" fmla="*/ 6 h 6"/>
                  <a:gd name="T10" fmla="*/ 17 w 36"/>
                  <a:gd name="T11" fmla="*/ 5 h 6"/>
                  <a:gd name="T12" fmla="*/ 35 w 36"/>
                  <a:gd name="T1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6">
                    <a:moveTo>
                      <a:pt x="35" y="2"/>
                    </a:moveTo>
                    <a:cubicBezTo>
                      <a:pt x="35" y="1"/>
                      <a:pt x="35" y="0"/>
                      <a:pt x="36" y="0"/>
                    </a:cubicBezTo>
                    <a:cubicBezTo>
                      <a:pt x="30" y="1"/>
                      <a:pt x="23" y="2"/>
                      <a:pt x="17" y="3"/>
                    </a:cubicBezTo>
                    <a:cubicBezTo>
                      <a:pt x="11" y="4"/>
                      <a:pt x="6" y="4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6" y="6"/>
                      <a:pt x="12" y="5"/>
                      <a:pt x="17" y="5"/>
                    </a:cubicBezTo>
                    <a:cubicBezTo>
                      <a:pt x="23" y="4"/>
                      <a:pt x="29" y="3"/>
                      <a:pt x="3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4" name="Freeform 1702"/>
              <p:cNvSpPr/>
              <p:nvPr/>
            </p:nvSpPr>
            <p:spPr bwMode="auto">
              <a:xfrm>
                <a:off x="4097" y="2780"/>
                <a:ext cx="222" cy="39"/>
              </a:xfrm>
              <a:custGeom>
                <a:avLst/>
                <a:gdLst>
                  <a:gd name="T0" fmla="*/ 54 w 114"/>
                  <a:gd name="T1" fmla="*/ 14 h 20"/>
                  <a:gd name="T2" fmla="*/ 0 w 114"/>
                  <a:gd name="T3" fmla="*/ 18 h 20"/>
                  <a:gd name="T4" fmla="*/ 1 w 114"/>
                  <a:gd name="T5" fmla="*/ 20 h 20"/>
                  <a:gd name="T6" fmla="*/ 54 w 114"/>
                  <a:gd name="T7" fmla="*/ 16 h 20"/>
                  <a:gd name="T8" fmla="*/ 113 w 114"/>
                  <a:gd name="T9" fmla="*/ 2 h 20"/>
                  <a:gd name="T10" fmla="*/ 114 w 114"/>
                  <a:gd name="T11" fmla="*/ 0 h 20"/>
                  <a:gd name="T12" fmla="*/ 54 w 114"/>
                  <a:gd name="T13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20">
                    <a:moveTo>
                      <a:pt x="54" y="14"/>
                    </a:moveTo>
                    <a:cubicBezTo>
                      <a:pt x="35" y="17"/>
                      <a:pt x="17" y="18"/>
                      <a:pt x="0" y="18"/>
                    </a:cubicBezTo>
                    <a:cubicBezTo>
                      <a:pt x="1" y="18"/>
                      <a:pt x="1" y="19"/>
                      <a:pt x="1" y="20"/>
                    </a:cubicBezTo>
                    <a:cubicBezTo>
                      <a:pt x="18" y="19"/>
                      <a:pt x="35" y="18"/>
                      <a:pt x="54" y="16"/>
                    </a:cubicBezTo>
                    <a:cubicBezTo>
                      <a:pt x="75" y="13"/>
                      <a:pt x="95" y="8"/>
                      <a:pt x="113" y="2"/>
                    </a:cubicBezTo>
                    <a:cubicBezTo>
                      <a:pt x="113" y="2"/>
                      <a:pt x="113" y="1"/>
                      <a:pt x="114" y="0"/>
                    </a:cubicBezTo>
                    <a:cubicBezTo>
                      <a:pt x="95" y="7"/>
                      <a:pt x="75" y="11"/>
                      <a:pt x="54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5" name="Freeform 1703"/>
              <p:cNvSpPr/>
              <p:nvPr/>
            </p:nvSpPr>
            <p:spPr bwMode="auto">
              <a:xfrm>
                <a:off x="4128" y="2837"/>
                <a:ext cx="175" cy="31"/>
              </a:xfrm>
              <a:custGeom>
                <a:avLst/>
                <a:gdLst>
                  <a:gd name="T0" fmla="*/ 43 w 90"/>
                  <a:gd name="T1" fmla="*/ 10 h 16"/>
                  <a:gd name="T2" fmla="*/ 0 w 90"/>
                  <a:gd name="T3" fmla="*/ 14 h 16"/>
                  <a:gd name="T4" fmla="*/ 1 w 90"/>
                  <a:gd name="T5" fmla="*/ 16 h 16"/>
                  <a:gd name="T6" fmla="*/ 43 w 90"/>
                  <a:gd name="T7" fmla="*/ 12 h 16"/>
                  <a:gd name="T8" fmla="*/ 89 w 90"/>
                  <a:gd name="T9" fmla="*/ 2 h 16"/>
                  <a:gd name="T10" fmla="*/ 90 w 90"/>
                  <a:gd name="T11" fmla="*/ 0 h 16"/>
                  <a:gd name="T12" fmla="*/ 43 w 90"/>
                  <a:gd name="T13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0" h="16">
                    <a:moveTo>
                      <a:pt x="43" y="10"/>
                    </a:moveTo>
                    <a:cubicBezTo>
                      <a:pt x="28" y="12"/>
                      <a:pt x="13" y="14"/>
                      <a:pt x="0" y="14"/>
                    </a:cubicBezTo>
                    <a:cubicBezTo>
                      <a:pt x="0" y="14"/>
                      <a:pt x="1" y="15"/>
                      <a:pt x="1" y="16"/>
                    </a:cubicBezTo>
                    <a:cubicBezTo>
                      <a:pt x="14" y="15"/>
                      <a:pt x="28" y="14"/>
                      <a:pt x="43" y="12"/>
                    </a:cubicBezTo>
                    <a:cubicBezTo>
                      <a:pt x="59" y="10"/>
                      <a:pt x="74" y="7"/>
                      <a:pt x="89" y="2"/>
                    </a:cubicBezTo>
                    <a:cubicBezTo>
                      <a:pt x="89" y="2"/>
                      <a:pt x="90" y="1"/>
                      <a:pt x="90" y="0"/>
                    </a:cubicBezTo>
                    <a:cubicBezTo>
                      <a:pt x="75" y="5"/>
                      <a:pt x="59" y="8"/>
                      <a:pt x="43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6" name="Freeform 1704"/>
              <p:cNvSpPr/>
              <p:nvPr/>
            </p:nvSpPr>
            <p:spPr bwMode="auto">
              <a:xfrm>
                <a:off x="4092" y="2454"/>
                <a:ext cx="106" cy="20"/>
              </a:xfrm>
              <a:custGeom>
                <a:avLst/>
                <a:gdLst>
                  <a:gd name="T0" fmla="*/ 0 w 55"/>
                  <a:gd name="T1" fmla="*/ 10 h 10"/>
                  <a:gd name="T2" fmla="*/ 55 w 55"/>
                  <a:gd name="T3" fmla="*/ 1 h 10"/>
                  <a:gd name="T4" fmla="*/ 52 w 55"/>
                  <a:gd name="T5" fmla="*/ 0 h 10"/>
                  <a:gd name="T6" fmla="*/ 3 w 55"/>
                  <a:gd name="T7" fmla="*/ 8 h 10"/>
                  <a:gd name="T8" fmla="*/ 0 w 5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10">
                    <a:moveTo>
                      <a:pt x="0" y="10"/>
                    </a:moveTo>
                    <a:cubicBezTo>
                      <a:pt x="18" y="8"/>
                      <a:pt x="36" y="6"/>
                      <a:pt x="55" y="1"/>
                    </a:cubicBezTo>
                    <a:cubicBezTo>
                      <a:pt x="54" y="1"/>
                      <a:pt x="53" y="1"/>
                      <a:pt x="52" y="0"/>
                    </a:cubicBezTo>
                    <a:cubicBezTo>
                      <a:pt x="35" y="4"/>
                      <a:pt x="19" y="7"/>
                      <a:pt x="3" y="8"/>
                    </a:cubicBezTo>
                    <a:cubicBezTo>
                      <a:pt x="2" y="8"/>
                      <a:pt x="1" y="9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7" name="Freeform 1705"/>
              <p:cNvSpPr/>
              <p:nvPr/>
            </p:nvSpPr>
            <p:spPr bwMode="auto">
              <a:xfrm>
                <a:off x="4233" y="3003"/>
                <a:ext cx="12" cy="4"/>
              </a:xfrm>
              <a:custGeom>
                <a:avLst/>
                <a:gdLst>
                  <a:gd name="T0" fmla="*/ 6 w 6"/>
                  <a:gd name="T1" fmla="*/ 0 h 2"/>
                  <a:gd name="T2" fmla="*/ 3 w 6"/>
                  <a:gd name="T3" fmla="*/ 0 h 2"/>
                  <a:gd name="T4" fmla="*/ 0 w 6"/>
                  <a:gd name="T5" fmla="*/ 0 h 2"/>
                  <a:gd name="T6" fmla="*/ 1 w 6"/>
                  <a:gd name="T7" fmla="*/ 2 h 2"/>
                  <a:gd name="T8" fmla="*/ 3 w 6"/>
                  <a:gd name="T9" fmla="*/ 2 h 2"/>
                  <a:gd name="T10" fmla="*/ 5 w 6"/>
                  <a:gd name="T11" fmla="*/ 1 h 2"/>
                  <a:gd name="T12" fmla="*/ 6 w 6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5" y="0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5" y="1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8" name="Freeform 1706"/>
              <p:cNvSpPr/>
              <p:nvPr/>
            </p:nvSpPr>
            <p:spPr bwMode="auto">
              <a:xfrm>
                <a:off x="4161" y="2893"/>
                <a:ext cx="125" cy="21"/>
              </a:xfrm>
              <a:custGeom>
                <a:avLst/>
                <a:gdLst>
                  <a:gd name="T0" fmla="*/ 30 w 64"/>
                  <a:gd name="T1" fmla="*/ 7 h 11"/>
                  <a:gd name="T2" fmla="*/ 0 w 64"/>
                  <a:gd name="T3" fmla="*/ 10 h 11"/>
                  <a:gd name="T4" fmla="*/ 1 w 64"/>
                  <a:gd name="T5" fmla="*/ 11 h 11"/>
                  <a:gd name="T6" fmla="*/ 31 w 64"/>
                  <a:gd name="T7" fmla="*/ 8 h 11"/>
                  <a:gd name="T8" fmla="*/ 63 w 64"/>
                  <a:gd name="T9" fmla="*/ 2 h 11"/>
                  <a:gd name="T10" fmla="*/ 64 w 64"/>
                  <a:gd name="T11" fmla="*/ 0 h 11"/>
                  <a:gd name="T12" fmla="*/ 30 w 64"/>
                  <a:gd name="T13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11">
                    <a:moveTo>
                      <a:pt x="30" y="7"/>
                    </a:moveTo>
                    <a:cubicBezTo>
                      <a:pt x="20" y="8"/>
                      <a:pt x="10" y="9"/>
                      <a:pt x="0" y="10"/>
                    </a:cubicBezTo>
                    <a:cubicBezTo>
                      <a:pt x="0" y="10"/>
                      <a:pt x="1" y="11"/>
                      <a:pt x="1" y="11"/>
                    </a:cubicBezTo>
                    <a:cubicBezTo>
                      <a:pt x="11" y="11"/>
                      <a:pt x="20" y="10"/>
                      <a:pt x="31" y="8"/>
                    </a:cubicBezTo>
                    <a:cubicBezTo>
                      <a:pt x="42" y="7"/>
                      <a:pt x="52" y="5"/>
                      <a:pt x="63" y="2"/>
                    </a:cubicBezTo>
                    <a:cubicBezTo>
                      <a:pt x="63" y="2"/>
                      <a:pt x="63" y="1"/>
                      <a:pt x="64" y="0"/>
                    </a:cubicBezTo>
                    <a:cubicBezTo>
                      <a:pt x="53" y="3"/>
                      <a:pt x="42" y="5"/>
                      <a:pt x="3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9" name="Freeform 1707"/>
              <p:cNvSpPr/>
              <p:nvPr/>
            </p:nvSpPr>
            <p:spPr bwMode="auto">
              <a:xfrm>
                <a:off x="4033" y="2528"/>
                <a:ext cx="264" cy="47"/>
              </a:xfrm>
              <a:custGeom>
                <a:avLst/>
                <a:gdLst>
                  <a:gd name="T0" fmla="*/ 63 w 136"/>
                  <a:gd name="T1" fmla="*/ 18 h 24"/>
                  <a:gd name="T2" fmla="*/ 0 w 136"/>
                  <a:gd name="T3" fmla="*/ 22 h 24"/>
                  <a:gd name="T4" fmla="*/ 0 w 136"/>
                  <a:gd name="T5" fmla="*/ 24 h 24"/>
                  <a:gd name="T6" fmla="*/ 63 w 136"/>
                  <a:gd name="T7" fmla="*/ 20 h 24"/>
                  <a:gd name="T8" fmla="*/ 136 w 136"/>
                  <a:gd name="T9" fmla="*/ 2 h 24"/>
                  <a:gd name="T10" fmla="*/ 135 w 136"/>
                  <a:gd name="T11" fmla="*/ 0 h 24"/>
                  <a:gd name="T12" fmla="*/ 63 w 136"/>
                  <a:gd name="T13" fmla="*/ 1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6" h="24">
                    <a:moveTo>
                      <a:pt x="63" y="18"/>
                    </a:moveTo>
                    <a:cubicBezTo>
                      <a:pt x="40" y="21"/>
                      <a:pt x="19" y="22"/>
                      <a:pt x="0" y="22"/>
                    </a:cubicBezTo>
                    <a:cubicBezTo>
                      <a:pt x="0" y="22"/>
                      <a:pt x="0" y="23"/>
                      <a:pt x="0" y="24"/>
                    </a:cubicBezTo>
                    <a:cubicBezTo>
                      <a:pt x="19" y="24"/>
                      <a:pt x="40" y="23"/>
                      <a:pt x="63" y="20"/>
                    </a:cubicBezTo>
                    <a:cubicBezTo>
                      <a:pt x="89" y="16"/>
                      <a:pt x="114" y="10"/>
                      <a:pt x="136" y="2"/>
                    </a:cubicBezTo>
                    <a:cubicBezTo>
                      <a:pt x="136" y="1"/>
                      <a:pt x="136" y="1"/>
                      <a:pt x="135" y="0"/>
                    </a:cubicBezTo>
                    <a:cubicBezTo>
                      <a:pt x="113" y="9"/>
                      <a:pt x="89" y="15"/>
                      <a:pt x="63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0" name="Freeform 1708"/>
              <p:cNvSpPr/>
              <p:nvPr/>
            </p:nvSpPr>
            <p:spPr bwMode="auto">
              <a:xfrm>
                <a:off x="4051" y="2489"/>
                <a:ext cx="211" cy="35"/>
              </a:xfrm>
              <a:custGeom>
                <a:avLst/>
                <a:gdLst>
                  <a:gd name="T0" fmla="*/ 49 w 109"/>
                  <a:gd name="T1" fmla="*/ 13 h 18"/>
                  <a:gd name="T2" fmla="*/ 1 w 109"/>
                  <a:gd name="T3" fmla="*/ 17 h 18"/>
                  <a:gd name="T4" fmla="*/ 0 w 109"/>
                  <a:gd name="T5" fmla="*/ 18 h 18"/>
                  <a:gd name="T6" fmla="*/ 49 w 109"/>
                  <a:gd name="T7" fmla="*/ 15 h 18"/>
                  <a:gd name="T8" fmla="*/ 109 w 109"/>
                  <a:gd name="T9" fmla="*/ 1 h 18"/>
                  <a:gd name="T10" fmla="*/ 108 w 109"/>
                  <a:gd name="T11" fmla="*/ 0 h 18"/>
                  <a:gd name="T12" fmla="*/ 49 w 109"/>
                  <a:gd name="T13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9" h="18">
                    <a:moveTo>
                      <a:pt x="49" y="13"/>
                    </a:moveTo>
                    <a:cubicBezTo>
                      <a:pt x="32" y="15"/>
                      <a:pt x="16" y="16"/>
                      <a:pt x="1" y="17"/>
                    </a:cubicBezTo>
                    <a:cubicBezTo>
                      <a:pt x="1" y="17"/>
                      <a:pt x="1" y="18"/>
                      <a:pt x="0" y="18"/>
                    </a:cubicBezTo>
                    <a:cubicBezTo>
                      <a:pt x="16" y="18"/>
                      <a:pt x="32" y="17"/>
                      <a:pt x="49" y="15"/>
                    </a:cubicBezTo>
                    <a:cubicBezTo>
                      <a:pt x="71" y="12"/>
                      <a:pt x="91" y="7"/>
                      <a:pt x="109" y="1"/>
                    </a:cubicBezTo>
                    <a:cubicBezTo>
                      <a:pt x="109" y="0"/>
                      <a:pt x="108" y="0"/>
                      <a:pt x="108" y="0"/>
                    </a:cubicBezTo>
                    <a:cubicBezTo>
                      <a:pt x="89" y="6"/>
                      <a:pt x="70" y="10"/>
                      <a:pt x="49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1" name="Freeform 1709"/>
              <p:cNvSpPr/>
              <p:nvPr/>
            </p:nvSpPr>
            <p:spPr bwMode="auto">
              <a:xfrm>
                <a:off x="4026" y="2571"/>
                <a:ext cx="293" cy="52"/>
              </a:xfrm>
              <a:custGeom>
                <a:avLst/>
                <a:gdLst>
                  <a:gd name="T0" fmla="*/ 72 w 151"/>
                  <a:gd name="T1" fmla="*/ 21 h 27"/>
                  <a:gd name="T2" fmla="*/ 0 w 151"/>
                  <a:gd name="T3" fmla="*/ 25 h 27"/>
                  <a:gd name="T4" fmla="*/ 0 w 151"/>
                  <a:gd name="T5" fmla="*/ 26 h 27"/>
                  <a:gd name="T6" fmla="*/ 72 w 151"/>
                  <a:gd name="T7" fmla="*/ 23 h 27"/>
                  <a:gd name="T8" fmla="*/ 151 w 151"/>
                  <a:gd name="T9" fmla="*/ 2 h 27"/>
                  <a:gd name="T10" fmla="*/ 151 w 151"/>
                  <a:gd name="T11" fmla="*/ 0 h 27"/>
                  <a:gd name="T12" fmla="*/ 72 w 151"/>
                  <a:gd name="T13" fmla="*/ 2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1" h="27">
                    <a:moveTo>
                      <a:pt x="72" y="21"/>
                    </a:moveTo>
                    <a:cubicBezTo>
                      <a:pt x="46" y="25"/>
                      <a:pt x="21" y="26"/>
                      <a:pt x="0" y="25"/>
                    </a:cubicBezTo>
                    <a:cubicBezTo>
                      <a:pt x="0" y="25"/>
                      <a:pt x="0" y="26"/>
                      <a:pt x="0" y="26"/>
                    </a:cubicBezTo>
                    <a:cubicBezTo>
                      <a:pt x="21" y="27"/>
                      <a:pt x="46" y="27"/>
                      <a:pt x="72" y="23"/>
                    </a:cubicBezTo>
                    <a:cubicBezTo>
                      <a:pt x="101" y="19"/>
                      <a:pt x="127" y="12"/>
                      <a:pt x="151" y="2"/>
                    </a:cubicBezTo>
                    <a:cubicBezTo>
                      <a:pt x="151" y="2"/>
                      <a:pt x="151" y="1"/>
                      <a:pt x="151" y="0"/>
                    </a:cubicBezTo>
                    <a:cubicBezTo>
                      <a:pt x="127" y="10"/>
                      <a:pt x="100" y="17"/>
                      <a:pt x="72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2" name="Freeform 1710"/>
              <p:cNvSpPr/>
              <p:nvPr/>
            </p:nvSpPr>
            <p:spPr bwMode="auto">
              <a:xfrm>
                <a:off x="4049" y="2670"/>
                <a:ext cx="285" cy="52"/>
              </a:xfrm>
              <a:custGeom>
                <a:avLst/>
                <a:gdLst>
                  <a:gd name="T0" fmla="*/ 69 w 147"/>
                  <a:gd name="T1" fmla="*/ 21 h 27"/>
                  <a:gd name="T2" fmla="*/ 0 w 147"/>
                  <a:gd name="T3" fmla="*/ 24 h 27"/>
                  <a:gd name="T4" fmla="*/ 0 w 147"/>
                  <a:gd name="T5" fmla="*/ 26 h 27"/>
                  <a:gd name="T6" fmla="*/ 69 w 147"/>
                  <a:gd name="T7" fmla="*/ 22 h 27"/>
                  <a:gd name="T8" fmla="*/ 147 w 147"/>
                  <a:gd name="T9" fmla="*/ 2 h 27"/>
                  <a:gd name="T10" fmla="*/ 147 w 147"/>
                  <a:gd name="T11" fmla="*/ 0 h 27"/>
                  <a:gd name="T12" fmla="*/ 69 w 147"/>
                  <a:gd name="T13" fmla="*/ 2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7" h="27">
                    <a:moveTo>
                      <a:pt x="69" y="21"/>
                    </a:moveTo>
                    <a:cubicBezTo>
                      <a:pt x="44" y="24"/>
                      <a:pt x="20" y="25"/>
                      <a:pt x="0" y="24"/>
                    </a:cubicBezTo>
                    <a:cubicBezTo>
                      <a:pt x="0" y="25"/>
                      <a:pt x="0" y="25"/>
                      <a:pt x="0" y="26"/>
                    </a:cubicBezTo>
                    <a:cubicBezTo>
                      <a:pt x="21" y="27"/>
                      <a:pt x="45" y="26"/>
                      <a:pt x="69" y="22"/>
                    </a:cubicBezTo>
                    <a:cubicBezTo>
                      <a:pt x="98" y="19"/>
                      <a:pt x="124" y="12"/>
                      <a:pt x="147" y="2"/>
                    </a:cubicBezTo>
                    <a:cubicBezTo>
                      <a:pt x="147" y="1"/>
                      <a:pt x="147" y="1"/>
                      <a:pt x="147" y="0"/>
                    </a:cubicBezTo>
                    <a:cubicBezTo>
                      <a:pt x="124" y="10"/>
                      <a:pt x="98" y="17"/>
                      <a:pt x="69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3" name="Freeform 1711"/>
              <p:cNvSpPr/>
              <p:nvPr/>
            </p:nvSpPr>
            <p:spPr bwMode="auto">
              <a:xfrm>
                <a:off x="4031" y="2619"/>
                <a:ext cx="301" cy="53"/>
              </a:xfrm>
              <a:custGeom>
                <a:avLst/>
                <a:gdLst>
                  <a:gd name="T0" fmla="*/ 73 w 155"/>
                  <a:gd name="T1" fmla="*/ 22 h 27"/>
                  <a:gd name="T2" fmla="*/ 0 w 155"/>
                  <a:gd name="T3" fmla="*/ 25 h 27"/>
                  <a:gd name="T4" fmla="*/ 0 w 155"/>
                  <a:gd name="T5" fmla="*/ 27 h 27"/>
                  <a:gd name="T6" fmla="*/ 74 w 155"/>
                  <a:gd name="T7" fmla="*/ 23 h 27"/>
                  <a:gd name="T8" fmla="*/ 155 w 155"/>
                  <a:gd name="T9" fmla="*/ 2 h 27"/>
                  <a:gd name="T10" fmla="*/ 154 w 155"/>
                  <a:gd name="T11" fmla="*/ 0 h 27"/>
                  <a:gd name="T12" fmla="*/ 73 w 155"/>
                  <a:gd name="T13" fmla="*/ 2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5" h="27">
                    <a:moveTo>
                      <a:pt x="73" y="22"/>
                    </a:moveTo>
                    <a:cubicBezTo>
                      <a:pt x="47" y="25"/>
                      <a:pt x="21" y="26"/>
                      <a:pt x="0" y="25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22" y="27"/>
                      <a:pt x="47" y="27"/>
                      <a:pt x="74" y="23"/>
                    </a:cubicBezTo>
                    <a:cubicBezTo>
                      <a:pt x="103" y="19"/>
                      <a:pt x="130" y="12"/>
                      <a:pt x="155" y="2"/>
                    </a:cubicBezTo>
                    <a:cubicBezTo>
                      <a:pt x="155" y="1"/>
                      <a:pt x="155" y="0"/>
                      <a:pt x="154" y="0"/>
                    </a:cubicBezTo>
                    <a:cubicBezTo>
                      <a:pt x="130" y="10"/>
                      <a:pt x="103" y="18"/>
                      <a:pt x="73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4" name="Freeform 1712"/>
              <p:cNvSpPr/>
              <p:nvPr/>
            </p:nvSpPr>
            <p:spPr bwMode="auto">
              <a:xfrm>
                <a:off x="4070" y="2726"/>
                <a:ext cx="258" cy="45"/>
              </a:xfrm>
              <a:custGeom>
                <a:avLst/>
                <a:gdLst>
                  <a:gd name="T0" fmla="*/ 63 w 133"/>
                  <a:gd name="T1" fmla="*/ 17 h 23"/>
                  <a:gd name="T2" fmla="*/ 0 w 133"/>
                  <a:gd name="T3" fmla="*/ 21 h 23"/>
                  <a:gd name="T4" fmla="*/ 1 w 133"/>
                  <a:gd name="T5" fmla="*/ 22 h 23"/>
                  <a:gd name="T6" fmla="*/ 63 w 133"/>
                  <a:gd name="T7" fmla="*/ 19 h 23"/>
                  <a:gd name="T8" fmla="*/ 133 w 133"/>
                  <a:gd name="T9" fmla="*/ 1 h 23"/>
                  <a:gd name="T10" fmla="*/ 133 w 133"/>
                  <a:gd name="T11" fmla="*/ 0 h 23"/>
                  <a:gd name="T12" fmla="*/ 63 w 133"/>
                  <a:gd name="T13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3" h="23">
                    <a:moveTo>
                      <a:pt x="63" y="17"/>
                    </a:moveTo>
                    <a:cubicBezTo>
                      <a:pt x="41" y="20"/>
                      <a:pt x="19" y="21"/>
                      <a:pt x="0" y="21"/>
                    </a:cubicBezTo>
                    <a:cubicBezTo>
                      <a:pt x="1" y="21"/>
                      <a:pt x="1" y="22"/>
                      <a:pt x="1" y="22"/>
                    </a:cubicBezTo>
                    <a:cubicBezTo>
                      <a:pt x="20" y="23"/>
                      <a:pt x="41" y="22"/>
                      <a:pt x="63" y="19"/>
                    </a:cubicBezTo>
                    <a:cubicBezTo>
                      <a:pt x="88" y="15"/>
                      <a:pt x="112" y="9"/>
                      <a:pt x="133" y="1"/>
                    </a:cubicBezTo>
                    <a:cubicBezTo>
                      <a:pt x="133" y="1"/>
                      <a:pt x="133" y="0"/>
                      <a:pt x="133" y="0"/>
                    </a:cubicBezTo>
                    <a:cubicBezTo>
                      <a:pt x="112" y="8"/>
                      <a:pt x="88" y="14"/>
                      <a:pt x="63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5" name="Freeform 1713"/>
              <p:cNvSpPr>
                <a:spLocks noEditPoints="1"/>
              </p:cNvSpPr>
              <p:nvPr/>
            </p:nvSpPr>
            <p:spPr bwMode="auto">
              <a:xfrm>
                <a:off x="4082" y="2596"/>
                <a:ext cx="17" cy="31"/>
              </a:xfrm>
              <a:custGeom>
                <a:avLst/>
                <a:gdLst>
                  <a:gd name="T0" fmla="*/ 4 w 9"/>
                  <a:gd name="T1" fmla="*/ 0 h 16"/>
                  <a:gd name="T2" fmla="*/ 4 w 9"/>
                  <a:gd name="T3" fmla="*/ 0 h 16"/>
                  <a:gd name="T4" fmla="*/ 9 w 9"/>
                  <a:gd name="T5" fmla="*/ 7 h 16"/>
                  <a:gd name="T6" fmla="*/ 6 w 9"/>
                  <a:gd name="T7" fmla="*/ 16 h 16"/>
                  <a:gd name="T8" fmla="*/ 6 w 9"/>
                  <a:gd name="T9" fmla="*/ 16 h 16"/>
                  <a:gd name="T10" fmla="*/ 5 w 9"/>
                  <a:gd name="T11" fmla="*/ 16 h 16"/>
                  <a:gd name="T12" fmla="*/ 0 w 9"/>
                  <a:gd name="T13" fmla="*/ 7 h 16"/>
                  <a:gd name="T14" fmla="*/ 3 w 9"/>
                  <a:gd name="T15" fmla="*/ 0 h 16"/>
                  <a:gd name="T16" fmla="*/ 4 w 9"/>
                  <a:gd name="T17" fmla="*/ 0 h 16"/>
                  <a:gd name="T18" fmla="*/ 6 w 9"/>
                  <a:gd name="T19" fmla="*/ 14 h 16"/>
                  <a:gd name="T20" fmla="*/ 7 w 9"/>
                  <a:gd name="T21" fmla="*/ 7 h 16"/>
                  <a:gd name="T22" fmla="*/ 4 w 9"/>
                  <a:gd name="T23" fmla="*/ 2 h 16"/>
                  <a:gd name="T24" fmla="*/ 2 w 9"/>
                  <a:gd name="T25" fmla="*/ 7 h 16"/>
                  <a:gd name="T26" fmla="*/ 6 w 9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6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8" y="3"/>
                      <a:pt x="9" y="7"/>
                    </a:cubicBezTo>
                    <a:cubicBezTo>
                      <a:pt x="9" y="10"/>
                      <a:pt x="9" y="12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2" y="13"/>
                      <a:pt x="0" y="10"/>
                      <a:pt x="0" y="7"/>
                    </a:cubicBezTo>
                    <a:cubicBezTo>
                      <a:pt x="0" y="3"/>
                      <a:pt x="3" y="0"/>
                      <a:pt x="3" y="0"/>
                    </a:cubicBezTo>
                    <a:lnTo>
                      <a:pt x="4" y="0"/>
                    </a:lnTo>
                    <a:close/>
                    <a:moveTo>
                      <a:pt x="6" y="14"/>
                    </a:moveTo>
                    <a:cubicBezTo>
                      <a:pt x="7" y="11"/>
                      <a:pt x="7" y="9"/>
                      <a:pt x="7" y="7"/>
                    </a:cubicBezTo>
                    <a:cubicBezTo>
                      <a:pt x="7" y="5"/>
                      <a:pt x="5" y="3"/>
                      <a:pt x="4" y="2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2" y="10"/>
                      <a:pt x="3" y="12"/>
                      <a:pt x="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6" name="Freeform 1714"/>
              <p:cNvSpPr>
                <a:spLocks noEditPoints="1"/>
              </p:cNvSpPr>
              <p:nvPr/>
            </p:nvSpPr>
            <p:spPr bwMode="auto">
              <a:xfrm>
                <a:off x="4088" y="2594"/>
                <a:ext cx="29" cy="21"/>
              </a:xfrm>
              <a:custGeom>
                <a:avLst/>
                <a:gdLst>
                  <a:gd name="T0" fmla="*/ 3 w 15"/>
                  <a:gd name="T1" fmla="*/ 0 h 11"/>
                  <a:gd name="T2" fmla="*/ 15 w 15"/>
                  <a:gd name="T3" fmla="*/ 7 h 11"/>
                  <a:gd name="T4" fmla="*/ 15 w 15"/>
                  <a:gd name="T5" fmla="*/ 8 h 11"/>
                  <a:gd name="T6" fmla="*/ 14 w 15"/>
                  <a:gd name="T7" fmla="*/ 8 h 11"/>
                  <a:gd name="T8" fmla="*/ 11 w 15"/>
                  <a:gd name="T9" fmla="*/ 9 h 11"/>
                  <a:gd name="T10" fmla="*/ 0 w 15"/>
                  <a:gd name="T11" fmla="*/ 2 h 11"/>
                  <a:gd name="T12" fmla="*/ 0 w 15"/>
                  <a:gd name="T13" fmla="*/ 1 h 11"/>
                  <a:gd name="T14" fmla="*/ 1 w 15"/>
                  <a:gd name="T15" fmla="*/ 1 h 11"/>
                  <a:gd name="T16" fmla="*/ 3 w 15"/>
                  <a:gd name="T17" fmla="*/ 0 h 11"/>
                  <a:gd name="T18" fmla="*/ 13 w 15"/>
                  <a:gd name="T19" fmla="*/ 7 h 11"/>
                  <a:gd name="T20" fmla="*/ 4 w 15"/>
                  <a:gd name="T21" fmla="*/ 2 h 11"/>
                  <a:gd name="T22" fmla="*/ 2 w 15"/>
                  <a:gd name="T23" fmla="*/ 2 h 11"/>
                  <a:gd name="T24" fmla="*/ 11 w 15"/>
                  <a:gd name="T25" fmla="*/ 8 h 11"/>
                  <a:gd name="T26" fmla="*/ 13 w 15"/>
                  <a:gd name="T2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1">
                    <a:moveTo>
                      <a:pt x="3" y="0"/>
                    </a:moveTo>
                    <a:cubicBezTo>
                      <a:pt x="6" y="0"/>
                      <a:pt x="11" y="0"/>
                      <a:pt x="15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9"/>
                      <a:pt x="12" y="9"/>
                      <a:pt x="11" y="9"/>
                    </a:cubicBezTo>
                    <a:cubicBezTo>
                      <a:pt x="2" y="1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  <a:moveTo>
                      <a:pt x="13" y="7"/>
                    </a:moveTo>
                    <a:cubicBezTo>
                      <a:pt x="10" y="2"/>
                      <a:pt x="6" y="1"/>
                      <a:pt x="4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3" y="4"/>
                      <a:pt x="5" y="9"/>
                      <a:pt x="11" y="8"/>
                    </a:cubicBezTo>
                    <a:cubicBezTo>
                      <a:pt x="11" y="7"/>
                      <a:pt x="12" y="7"/>
                      <a:pt x="13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7" name="Freeform 1715"/>
              <p:cNvSpPr>
                <a:spLocks noEditPoints="1"/>
              </p:cNvSpPr>
              <p:nvPr/>
            </p:nvSpPr>
            <p:spPr bwMode="auto">
              <a:xfrm>
                <a:off x="4088" y="2579"/>
                <a:ext cx="25" cy="21"/>
              </a:xfrm>
              <a:custGeom>
                <a:avLst/>
                <a:gdLst>
                  <a:gd name="T0" fmla="*/ 8 w 13"/>
                  <a:gd name="T1" fmla="*/ 1 h 11"/>
                  <a:gd name="T2" fmla="*/ 12 w 13"/>
                  <a:gd name="T3" fmla="*/ 0 h 11"/>
                  <a:gd name="T4" fmla="*/ 13 w 13"/>
                  <a:gd name="T5" fmla="*/ 0 h 11"/>
                  <a:gd name="T6" fmla="*/ 13 w 13"/>
                  <a:gd name="T7" fmla="*/ 1 h 11"/>
                  <a:gd name="T8" fmla="*/ 5 w 13"/>
                  <a:gd name="T9" fmla="*/ 11 h 11"/>
                  <a:gd name="T10" fmla="*/ 1 w 13"/>
                  <a:gd name="T11" fmla="*/ 11 h 11"/>
                  <a:gd name="T12" fmla="*/ 0 w 13"/>
                  <a:gd name="T13" fmla="*/ 10 h 11"/>
                  <a:gd name="T14" fmla="*/ 0 w 13"/>
                  <a:gd name="T15" fmla="*/ 10 h 11"/>
                  <a:gd name="T16" fmla="*/ 8 w 13"/>
                  <a:gd name="T17" fmla="*/ 1 h 11"/>
                  <a:gd name="T18" fmla="*/ 11 w 13"/>
                  <a:gd name="T19" fmla="*/ 2 h 11"/>
                  <a:gd name="T20" fmla="*/ 9 w 13"/>
                  <a:gd name="T21" fmla="*/ 2 h 11"/>
                  <a:gd name="T22" fmla="*/ 2 w 13"/>
                  <a:gd name="T23" fmla="*/ 9 h 11"/>
                  <a:gd name="T24" fmla="*/ 5 w 13"/>
                  <a:gd name="T25" fmla="*/ 9 h 11"/>
                  <a:gd name="T26" fmla="*/ 11 w 13"/>
                  <a:gd name="T2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1">
                    <a:moveTo>
                      <a:pt x="8" y="1"/>
                    </a:moveTo>
                    <a:cubicBezTo>
                      <a:pt x="10" y="0"/>
                      <a:pt x="11" y="0"/>
                      <a:pt x="12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8"/>
                      <a:pt x="8" y="10"/>
                      <a:pt x="5" y="11"/>
                    </a:cubicBezTo>
                    <a:cubicBezTo>
                      <a:pt x="3" y="11"/>
                      <a:pt x="1" y="11"/>
                      <a:pt x="1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2"/>
                      <a:pt x="8" y="1"/>
                    </a:cubicBezTo>
                    <a:close/>
                    <a:moveTo>
                      <a:pt x="11" y="2"/>
                    </a:moveTo>
                    <a:cubicBezTo>
                      <a:pt x="10" y="2"/>
                      <a:pt x="10" y="2"/>
                      <a:pt x="9" y="2"/>
                    </a:cubicBezTo>
                    <a:cubicBezTo>
                      <a:pt x="3" y="3"/>
                      <a:pt x="2" y="8"/>
                      <a:pt x="2" y="9"/>
                    </a:cubicBezTo>
                    <a:cubicBezTo>
                      <a:pt x="3" y="9"/>
                      <a:pt x="4" y="10"/>
                      <a:pt x="5" y="9"/>
                    </a:cubicBezTo>
                    <a:cubicBezTo>
                      <a:pt x="8" y="9"/>
                      <a:pt x="10" y="6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8" name="Freeform 1716"/>
              <p:cNvSpPr>
                <a:spLocks noEditPoints="1"/>
              </p:cNvSpPr>
              <p:nvPr/>
            </p:nvSpPr>
            <p:spPr bwMode="auto">
              <a:xfrm>
                <a:off x="4080" y="2569"/>
                <a:ext cx="17" cy="31"/>
              </a:xfrm>
              <a:custGeom>
                <a:avLst/>
                <a:gdLst>
                  <a:gd name="T0" fmla="*/ 3 w 9"/>
                  <a:gd name="T1" fmla="*/ 0 h 16"/>
                  <a:gd name="T2" fmla="*/ 4 w 9"/>
                  <a:gd name="T3" fmla="*/ 0 h 16"/>
                  <a:gd name="T4" fmla="*/ 9 w 9"/>
                  <a:gd name="T5" fmla="*/ 8 h 16"/>
                  <a:gd name="T6" fmla="*/ 5 w 9"/>
                  <a:gd name="T7" fmla="*/ 16 h 16"/>
                  <a:gd name="T8" fmla="*/ 5 w 9"/>
                  <a:gd name="T9" fmla="*/ 16 h 16"/>
                  <a:gd name="T10" fmla="*/ 4 w 9"/>
                  <a:gd name="T11" fmla="*/ 16 h 16"/>
                  <a:gd name="T12" fmla="*/ 0 w 9"/>
                  <a:gd name="T13" fmla="*/ 9 h 16"/>
                  <a:gd name="T14" fmla="*/ 2 w 9"/>
                  <a:gd name="T15" fmla="*/ 0 h 16"/>
                  <a:gd name="T16" fmla="*/ 3 w 9"/>
                  <a:gd name="T17" fmla="*/ 0 h 16"/>
                  <a:gd name="T18" fmla="*/ 5 w 9"/>
                  <a:gd name="T19" fmla="*/ 14 h 16"/>
                  <a:gd name="T20" fmla="*/ 7 w 9"/>
                  <a:gd name="T21" fmla="*/ 8 h 16"/>
                  <a:gd name="T22" fmla="*/ 3 w 9"/>
                  <a:gd name="T23" fmla="*/ 2 h 16"/>
                  <a:gd name="T24" fmla="*/ 2 w 9"/>
                  <a:gd name="T25" fmla="*/ 9 h 16"/>
                  <a:gd name="T26" fmla="*/ 5 w 9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6">
                    <a:moveTo>
                      <a:pt x="3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7" y="3"/>
                      <a:pt x="9" y="5"/>
                      <a:pt x="9" y="8"/>
                    </a:cubicBezTo>
                    <a:cubicBezTo>
                      <a:pt x="9" y="13"/>
                      <a:pt x="6" y="15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1" y="13"/>
                      <a:pt x="0" y="9"/>
                    </a:cubicBezTo>
                    <a:cubicBezTo>
                      <a:pt x="0" y="6"/>
                      <a:pt x="0" y="3"/>
                      <a:pt x="2" y="0"/>
                    </a:cubicBezTo>
                    <a:lnTo>
                      <a:pt x="3" y="0"/>
                    </a:lnTo>
                    <a:close/>
                    <a:moveTo>
                      <a:pt x="5" y="14"/>
                    </a:moveTo>
                    <a:cubicBezTo>
                      <a:pt x="6" y="13"/>
                      <a:pt x="7" y="11"/>
                      <a:pt x="7" y="8"/>
                    </a:cubicBezTo>
                    <a:cubicBezTo>
                      <a:pt x="7" y="6"/>
                      <a:pt x="6" y="4"/>
                      <a:pt x="3" y="2"/>
                    </a:cubicBezTo>
                    <a:cubicBezTo>
                      <a:pt x="2" y="4"/>
                      <a:pt x="1" y="7"/>
                      <a:pt x="2" y="9"/>
                    </a:cubicBezTo>
                    <a:cubicBezTo>
                      <a:pt x="2" y="11"/>
                      <a:pt x="4" y="13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9" name="Freeform 1717"/>
              <p:cNvSpPr>
                <a:spLocks noEditPoints="1"/>
              </p:cNvSpPr>
              <p:nvPr/>
            </p:nvSpPr>
            <p:spPr bwMode="auto">
              <a:xfrm>
                <a:off x="4063" y="2580"/>
                <a:ext cx="29" cy="22"/>
              </a:xfrm>
              <a:custGeom>
                <a:avLst/>
                <a:gdLst>
                  <a:gd name="T0" fmla="*/ 4 w 15"/>
                  <a:gd name="T1" fmla="*/ 2 h 11"/>
                  <a:gd name="T2" fmla="*/ 15 w 15"/>
                  <a:gd name="T3" fmla="*/ 9 h 11"/>
                  <a:gd name="T4" fmla="*/ 15 w 15"/>
                  <a:gd name="T5" fmla="*/ 9 h 11"/>
                  <a:gd name="T6" fmla="*/ 14 w 15"/>
                  <a:gd name="T7" fmla="*/ 10 h 11"/>
                  <a:gd name="T8" fmla="*/ 12 w 15"/>
                  <a:gd name="T9" fmla="*/ 10 h 11"/>
                  <a:gd name="T10" fmla="*/ 0 w 15"/>
                  <a:gd name="T11" fmla="*/ 4 h 11"/>
                  <a:gd name="T12" fmla="*/ 0 w 15"/>
                  <a:gd name="T13" fmla="*/ 3 h 11"/>
                  <a:gd name="T14" fmla="*/ 0 w 15"/>
                  <a:gd name="T15" fmla="*/ 3 h 11"/>
                  <a:gd name="T16" fmla="*/ 4 w 15"/>
                  <a:gd name="T17" fmla="*/ 2 h 11"/>
                  <a:gd name="T18" fmla="*/ 13 w 15"/>
                  <a:gd name="T19" fmla="*/ 8 h 11"/>
                  <a:gd name="T20" fmla="*/ 4 w 15"/>
                  <a:gd name="T21" fmla="*/ 3 h 11"/>
                  <a:gd name="T22" fmla="*/ 2 w 15"/>
                  <a:gd name="T23" fmla="*/ 4 h 11"/>
                  <a:gd name="T24" fmla="*/ 11 w 15"/>
                  <a:gd name="T25" fmla="*/ 9 h 11"/>
                  <a:gd name="T26" fmla="*/ 13 w 15"/>
                  <a:gd name="T2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1">
                    <a:moveTo>
                      <a:pt x="4" y="2"/>
                    </a:moveTo>
                    <a:cubicBezTo>
                      <a:pt x="13" y="0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0"/>
                      <a:pt x="12" y="10"/>
                    </a:cubicBezTo>
                    <a:cubicBezTo>
                      <a:pt x="9" y="11"/>
                      <a:pt x="3" y="11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2"/>
                      <a:pt x="4" y="2"/>
                    </a:cubicBezTo>
                    <a:close/>
                    <a:moveTo>
                      <a:pt x="13" y="8"/>
                    </a:moveTo>
                    <a:cubicBezTo>
                      <a:pt x="12" y="7"/>
                      <a:pt x="10" y="2"/>
                      <a:pt x="4" y="3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5" y="9"/>
                      <a:pt x="8" y="9"/>
                      <a:pt x="11" y="9"/>
                    </a:cubicBezTo>
                    <a:cubicBezTo>
                      <a:pt x="12" y="9"/>
                      <a:pt x="13" y="9"/>
                      <a:pt x="13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0" name="Freeform 1718"/>
              <p:cNvSpPr>
                <a:spLocks noEditPoints="1"/>
              </p:cNvSpPr>
              <p:nvPr/>
            </p:nvSpPr>
            <p:spPr bwMode="auto">
              <a:xfrm>
                <a:off x="4066" y="2594"/>
                <a:ext cx="26" cy="21"/>
              </a:xfrm>
              <a:custGeom>
                <a:avLst/>
                <a:gdLst>
                  <a:gd name="T0" fmla="*/ 7 w 13"/>
                  <a:gd name="T1" fmla="*/ 1 h 11"/>
                  <a:gd name="T2" fmla="*/ 12 w 13"/>
                  <a:gd name="T3" fmla="*/ 1 h 11"/>
                  <a:gd name="T4" fmla="*/ 13 w 13"/>
                  <a:gd name="T5" fmla="*/ 1 h 11"/>
                  <a:gd name="T6" fmla="*/ 13 w 13"/>
                  <a:gd name="T7" fmla="*/ 2 h 11"/>
                  <a:gd name="T8" fmla="*/ 4 w 13"/>
                  <a:gd name="T9" fmla="*/ 11 h 11"/>
                  <a:gd name="T10" fmla="*/ 1 w 13"/>
                  <a:gd name="T11" fmla="*/ 11 h 11"/>
                  <a:gd name="T12" fmla="*/ 0 w 13"/>
                  <a:gd name="T13" fmla="*/ 11 h 11"/>
                  <a:gd name="T14" fmla="*/ 0 w 13"/>
                  <a:gd name="T15" fmla="*/ 10 h 11"/>
                  <a:gd name="T16" fmla="*/ 7 w 13"/>
                  <a:gd name="T17" fmla="*/ 1 h 11"/>
                  <a:gd name="T18" fmla="*/ 11 w 13"/>
                  <a:gd name="T19" fmla="*/ 3 h 11"/>
                  <a:gd name="T20" fmla="*/ 8 w 13"/>
                  <a:gd name="T21" fmla="*/ 2 h 11"/>
                  <a:gd name="T22" fmla="*/ 2 w 13"/>
                  <a:gd name="T23" fmla="*/ 10 h 11"/>
                  <a:gd name="T24" fmla="*/ 4 w 13"/>
                  <a:gd name="T25" fmla="*/ 10 h 11"/>
                  <a:gd name="T26" fmla="*/ 11 w 13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1">
                    <a:moveTo>
                      <a:pt x="7" y="1"/>
                    </a:moveTo>
                    <a:cubicBezTo>
                      <a:pt x="10" y="0"/>
                      <a:pt x="12" y="1"/>
                      <a:pt x="12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2" y="10"/>
                      <a:pt x="4" y="11"/>
                    </a:cubicBezTo>
                    <a:cubicBezTo>
                      <a:pt x="3" y="11"/>
                      <a:pt x="2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3"/>
                      <a:pt x="4" y="1"/>
                      <a:pt x="7" y="1"/>
                    </a:cubicBezTo>
                    <a:close/>
                    <a:moveTo>
                      <a:pt x="11" y="3"/>
                    </a:moveTo>
                    <a:cubicBezTo>
                      <a:pt x="10" y="2"/>
                      <a:pt x="9" y="2"/>
                      <a:pt x="8" y="2"/>
                    </a:cubicBezTo>
                    <a:cubicBezTo>
                      <a:pt x="4" y="3"/>
                      <a:pt x="2" y="5"/>
                      <a:pt x="2" y="10"/>
                    </a:cubicBezTo>
                    <a:cubicBezTo>
                      <a:pt x="2" y="10"/>
                      <a:pt x="3" y="10"/>
                      <a:pt x="4" y="10"/>
                    </a:cubicBezTo>
                    <a:cubicBezTo>
                      <a:pt x="9" y="9"/>
                      <a:pt x="11" y="4"/>
                      <a:pt x="1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1" name="Freeform 1719"/>
              <p:cNvSpPr>
                <a:spLocks noEditPoints="1"/>
              </p:cNvSpPr>
              <p:nvPr/>
            </p:nvSpPr>
            <p:spPr bwMode="auto">
              <a:xfrm>
                <a:off x="4239" y="2571"/>
                <a:ext cx="18" cy="31"/>
              </a:xfrm>
              <a:custGeom>
                <a:avLst/>
                <a:gdLst>
                  <a:gd name="T0" fmla="*/ 3 w 9"/>
                  <a:gd name="T1" fmla="*/ 0 h 16"/>
                  <a:gd name="T2" fmla="*/ 4 w 9"/>
                  <a:gd name="T3" fmla="*/ 0 h 16"/>
                  <a:gd name="T4" fmla="*/ 8 w 9"/>
                  <a:gd name="T5" fmla="*/ 7 h 16"/>
                  <a:gd name="T6" fmla="*/ 6 w 9"/>
                  <a:gd name="T7" fmla="*/ 15 h 16"/>
                  <a:gd name="T8" fmla="*/ 6 w 9"/>
                  <a:gd name="T9" fmla="*/ 16 h 16"/>
                  <a:gd name="T10" fmla="*/ 5 w 9"/>
                  <a:gd name="T11" fmla="*/ 16 h 16"/>
                  <a:gd name="T12" fmla="*/ 0 w 9"/>
                  <a:gd name="T13" fmla="*/ 7 h 16"/>
                  <a:gd name="T14" fmla="*/ 3 w 9"/>
                  <a:gd name="T15" fmla="*/ 0 h 16"/>
                  <a:gd name="T16" fmla="*/ 5 w 9"/>
                  <a:gd name="T17" fmla="*/ 14 h 16"/>
                  <a:gd name="T18" fmla="*/ 7 w 9"/>
                  <a:gd name="T19" fmla="*/ 7 h 16"/>
                  <a:gd name="T20" fmla="*/ 4 w 9"/>
                  <a:gd name="T21" fmla="*/ 2 h 16"/>
                  <a:gd name="T22" fmla="*/ 2 w 9"/>
                  <a:gd name="T23" fmla="*/ 7 h 16"/>
                  <a:gd name="T24" fmla="*/ 5 w 9"/>
                  <a:gd name="T25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6">
                    <a:moveTo>
                      <a:pt x="3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8" y="2"/>
                      <a:pt x="8" y="7"/>
                    </a:cubicBezTo>
                    <a:cubicBezTo>
                      <a:pt x="9" y="9"/>
                      <a:pt x="8" y="12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2" y="13"/>
                      <a:pt x="0" y="10"/>
                      <a:pt x="0" y="7"/>
                    </a:cubicBezTo>
                    <a:cubicBezTo>
                      <a:pt x="0" y="3"/>
                      <a:pt x="3" y="0"/>
                      <a:pt x="3" y="0"/>
                    </a:cubicBezTo>
                    <a:close/>
                    <a:moveTo>
                      <a:pt x="5" y="14"/>
                    </a:moveTo>
                    <a:cubicBezTo>
                      <a:pt x="7" y="11"/>
                      <a:pt x="7" y="9"/>
                      <a:pt x="7" y="7"/>
                    </a:cubicBezTo>
                    <a:cubicBezTo>
                      <a:pt x="6" y="4"/>
                      <a:pt x="5" y="3"/>
                      <a:pt x="4" y="2"/>
                    </a:cubicBezTo>
                    <a:cubicBezTo>
                      <a:pt x="3" y="3"/>
                      <a:pt x="1" y="5"/>
                      <a:pt x="2" y="7"/>
                    </a:cubicBezTo>
                    <a:cubicBezTo>
                      <a:pt x="2" y="9"/>
                      <a:pt x="3" y="12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2" name="Freeform 1720"/>
              <p:cNvSpPr>
                <a:spLocks noEditPoints="1"/>
              </p:cNvSpPr>
              <p:nvPr/>
            </p:nvSpPr>
            <p:spPr bwMode="auto">
              <a:xfrm>
                <a:off x="4245" y="2569"/>
                <a:ext cx="29" cy="21"/>
              </a:xfrm>
              <a:custGeom>
                <a:avLst/>
                <a:gdLst>
                  <a:gd name="T0" fmla="*/ 3 w 15"/>
                  <a:gd name="T1" fmla="*/ 0 h 11"/>
                  <a:gd name="T2" fmla="*/ 14 w 15"/>
                  <a:gd name="T3" fmla="*/ 7 h 11"/>
                  <a:gd name="T4" fmla="*/ 15 w 15"/>
                  <a:gd name="T5" fmla="*/ 8 h 11"/>
                  <a:gd name="T6" fmla="*/ 14 w 15"/>
                  <a:gd name="T7" fmla="*/ 8 h 11"/>
                  <a:gd name="T8" fmla="*/ 11 w 15"/>
                  <a:gd name="T9" fmla="*/ 9 h 11"/>
                  <a:gd name="T10" fmla="*/ 0 w 15"/>
                  <a:gd name="T11" fmla="*/ 2 h 11"/>
                  <a:gd name="T12" fmla="*/ 0 w 15"/>
                  <a:gd name="T13" fmla="*/ 1 h 11"/>
                  <a:gd name="T14" fmla="*/ 0 w 15"/>
                  <a:gd name="T15" fmla="*/ 1 h 11"/>
                  <a:gd name="T16" fmla="*/ 3 w 15"/>
                  <a:gd name="T17" fmla="*/ 0 h 11"/>
                  <a:gd name="T18" fmla="*/ 12 w 15"/>
                  <a:gd name="T19" fmla="*/ 7 h 11"/>
                  <a:gd name="T20" fmla="*/ 3 w 15"/>
                  <a:gd name="T21" fmla="*/ 2 h 11"/>
                  <a:gd name="T22" fmla="*/ 2 w 15"/>
                  <a:gd name="T23" fmla="*/ 2 h 11"/>
                  <a:gd name="T24" fmla="*/ 10 w 15"/>
                  <a:gd name="T25" fmla="*/ 7 h 11"/>
                  <a:gd name="T26" fmla="*/ 12 w 15"/>
                  <a:gd name="T2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1">
                    <a:moveTo>
                      <a:pt x="3" y="0"/>
                    </a:moveTo>
                    <a:cubicBezTo>
                      <a:pt x="6" y="0"/>
                      <a:pt x="11" y="0"/>
                      <a:pt x="14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2" y="9"/>
                      <a:pt x="11" y="9"/>
                    </a:cubicBezTo>
                    <a:cubicBezTo>
                      <a:pt x="2" y="1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  <a:moveTo>
                      <a:pt x="12" y="7"/>
                    </a:moveTo>
                    <a:cubicBezTo>
                      <a:pt x="10" y="2"/>
                      <a:pt x="6" y="1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4"/>
                      <a:pt x="4" y="8"/>
                      <a:pt x="10" y="7"/>
                    </a:cubicBezTo>
                    <a:cubicBezTo>
                      <a:pt x="11" y="7"/>
                      <a:pt x="12" y="7"/>
                      <a:pt x="12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3" name="Freeform 1721"/>
              <p:cNvSpPr>
                <a:spLocks noEditPoints="1"/>
              </p:cNvSpPr>
              <p:nvPr/>
            </p:nvSpPr>
            <p:spPr bwMode="auto">
              <a:xfrm>
                <a:off x="4245" y="2553"/>
                <a:ext cx="25" cy="22"/>
              </a:xfrm>
              <a:custGeom>
                <a:avLst/>
                <a:gdLst>
                  <a:gd name="T0" fmla="*/ 8 w 13"/>
                  <a:gd name="T1" fmla="*/ 0 h 11"/>
                  <a:gd name="T2" fmla="*/ 12 w 13"/>
                  <a:gd name="T3" fmla="*/ 0 h 11"/>
                  <a:gd name="T4" fmla="*/ 13 w 13"/>
                  <a:gd name="T5" fmla="*/ 0 h 11"/>
                  <a:gd name="T6" fmla="*/ 13 w 13"/>
                  <a:gd name="T7" fmla="*/ 1 h 11"/>
                  <a:gd name="T8" fmla="*/ 5 w 13"/>
                  <a:gd name="T9" fmla="*/ 11 h 11"/>
                  <a:gd name="T10" fmla="*/ 0 w 13"/>
                  <a:gd name="T11" fmla="*/ 11 h 11"/>
                  <a:gd name="T12" fmla="*/ 0 w 13"/>
                  <a:gd name="T13" fmla="*/ 10 h 11"/>
                  <a:gd name="T14" fmla="*/ 0 w 13"/>
                  <a:gd name="T15" fmla="*/ 10 h 11"/>
                  <a:gd name="T16" fmla="*/ 8 w 13"/>
                  <a:gd name="T17" fmla="*/ 0 h 11"/>
                  <a:gd name="T18" fmla="*/ 11 w 13"/>
                  <a:gd name="T19" fmla="*/ 2 h 11"/>
                  <a:gd name="T20" fmla="*/ 8 w 13"/>
                  <a:gd name="T21" fmla="*/ 2 h 11"/>
                  <a:gd name="T22" fmla="*/ 2 w 13"/>
                  <a:gd name="T23" fmla="*/ 9 h 11"/>
                  <a:gd name="T24" fmla="*/ 5 w 13"/>
                  <a:gd name="T25" fmla="*/ 9 h 11"/>
                  <a:gd name="T26" fmla="*/ 11 w 13"/>
                  <a:gd name="T2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1">
                    <a:moveTo>
                      <a:pt x="8" y="0"/>
                    </a:moveTo>
                    <a:cubicBezTo>
                      <a:pt x="9" y="0"/>
                      <a:pt x="11" y="0"/>
                      <a:pt x="12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8"/>
                      <a:pt x="8" y="10"/>
                      <a:pt x="5" y="11"/>
                    </a:cubicBezTo>
                    <a:cubicBezTo>
                      <a:pt x="3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2"/>
                      <a:pt x="8" y="0"/>
                    </a:cubicBezTo>
                    <a:close/>
                    <a:moveTo>
                      <a:pt x="11" y="2"/>
                    </a:moveTo>
                    <a:cubicBezTo>
                      <a:pt x="10" y="2"/>
                      <a:pt x="9" y="2"/>
                      <a:pt x="8" y="2"/>
                    </a:cubicBezTo>
                    <a:cubicBezTo>
                      <a:pt x="3" y="3"/>
                      <a:pt x="2" y="7"/>
                      <a:pt x="2" y="9"/>
                    </a:cubicBezTo>
                    <a:cubicBezTo>
                      <a:pt x="2" y="9"/>
                      <a:pt x="3" y="9"/>
                      <a:pt x="5" y="9"/>
                    </a:cubicBezTo>
                    <a:cubicBezTo>
                      <a:pt x="8" y="9"/>
                      <a:pt x="10" y="6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4" name="Freeform 1722"/>
              <p:cNvSpPr>
                <a:spLocks noEditPoints="1"/>
              </p:cNvSpPr>
              <p:nvPr/>
            </p:nvSpPr>
            <p:spPr bwMode="auto">
              <a:xfrm>
                <a:off x="4235" y="2542"/>
                <a:ext cx="18" cy="33"/>
              </a:xfrm>
              <a:custGeom>
                <a:avLst/>
                <a:gdLst>
                  <a:gd name="T0" fmla="*/ 4 w 9"/>
                  <a:gd name="T1" fmla="*/ 0 h 17"/>
                  <a:gd name="T2" fmla="*/ 4 w 9"/>
                  <a:gd name="T3" fmla="*/ 1 h 17"/>
                  <a:gd name="T4" fmla="*/ 9 w 9"/>
                  <a:gd name="T5" fmla="*/ 9 h 17"/>
                  <a:gd name="T6" fmla="*/ 6 w 9"/>
                  <a:gd name="T7" fmla="*/ 16 h 17"/>
                  <a:gd name="T8" fmla="*/ 6 w 9"/>
                  <a:gd name="T9" fmla="*/ 17 h 17"/>
                  <a:gd name="T10" fmla="*/ 5 w 9"/>
                  <a:gd name="T11" fmla="*/ 16 h 17"/>
                  <a:gd name="T12" fmla="*/ 1 w 9"/>
                  <a:gd name="T13" fmla="*/ 10 h 17"/>
                  <a:gd name="T14" fmla="*/ 3 w 9"/>
                  <a:gd name="T15" fmla="*/ 1 h 17"/>
                  <a:gd name="T16" fmla="*/ 4 w 9"/>
                  <a:gd name="T17" fmla="*/ 0 h 17"/>
                  <a:gd name="T18" fmla="*/ 5 w 9"/>
                  <a:gd name="T19" fmla="*/ 15 h 17"/>
                  <a:gd name="T20" fmla="*/ 8 w 9"/>
                  <a:gd name="T21" fmla="*/ 9 h 17"/>
                  <a:gd name="T22" fmla="*/ 4 w 9"/>
                  <a:gd name="T23" fmla="*/ 3 h 17"/>
                  <a:gd name="T24" fmla="*/ 2 w 9"/>
                  <a:gd name="T25" fmla="*/ 10 h 17"/>
                  <a:gd name="T26" fmla="*/ 5 w 9"/>
                  <a:gd name="T27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7"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8" y="3"/>
                      <a:pt x="9" y="6"/>
                      <a:pt x="9" y="9"/>
                    </a:cubicBezTo>
                    <a:cubicBezTo>
                      <a:pt x="9" y="13"/>
                      <a:pt x="6" y="16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2" y="14"/>
                      <a:pt x="1" y="10"/>
                    </a:cubicBezTo>
                    <a:cubicBezTo>
                      <a:pt x="0" y="7"/>
                      <a:pt x="1" y="4"/>
                      <a:pt x="3" y="1"/>
                    </a:cubicBezTo>
                    <a:lnTo>
                      <a:pt x="4" y="0"/>
                    </a:lnTo>
                    <a:close/>
                    <a:moveTo>
                      <a:pt x="5" y="15"/>
                    </a:moveTo>
                    <a:cubicBezTo>
                      <a:pt x="6" y="14"/>
                      <a:pt x="8" y="12"/>
                      <a:pt x="8" y="9"/>
                    </a:cubicBezTo>
                    <a:cubicBezTo>
                      <a:pt x="8" y="7"/>
                      <a:pt x="6" y="5"/>
                      <a:pt x="4" y="3"/>
                    </a:cubicBezTo>
                    <a:cubicBezTo>
                      <a:pt x="3" y="5"/>
                      <a:pt x="2" y="7"/>
                      <a:pt x="2" y="10"/>
                    </a:cubicBezTo>
                    <a:cubicBezTo>
                      <a:pt x="3" y="12"/>
                      <a:pt x="5" y="14"/>
                      <a:pt x="5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5" name="Freeform 1723"/>
              <p:cNvSpPr>
                <a:spLocks noEditPoints="1"/>
              </p:cNvSpPr>
              <p:nvPr/>
            </p:nvSpPr>
            <p:spPr bwMode="auto">
              <a:xfrm>
                <a:off x="4218" y="2555"/>
                <a:ext cx="31" cy="22"/>
              </a:xfrm>
              <a:custGeom>
                <a:avLst/>
                <a:gdLst>
                  <a:gd name="T0" fmla="*/ 5 w 16"/>
                  <a:gd name="T1" fmla="*/ 1 h 11"/>
                  <a:gd name="T2" fmla="*/ 15 w 16"/>
                  <a:gd name="T3" fmla="*/ 9 h 11"/>
                  <a:gd name="T4" fmla="*/ 16 w 16"/>
                  <a:gd name="T5" fmla="*/ 9 h 11"/>
                  <a:gd name="T6" fmla="*/ 15 w 16"/>
                  <a:gd name="T7" fmla="*/ 9 h 11"/>
                  <a:gd name="T8" fmla="*/ 12 w 16"/>
                  <a:gd name="T9" fmla="*/ 10 h 11"/>
                  <a:gd name="T10" fmla="*/ 1 w 16"/>
                  <a:gd name="T11" fmla="*/ 4 h 11"/>
                  <a:gd name="T12" fmla="*/ 0 w 16"/>
                  <a:gd name="T13" fmla="*/ 3 h 11"/>
                  <a:gd name="T14" fmla="*/ 1 w 16"/>
                  <a:gd name="T15" fmla="*/ 2 h 11"/>
                  <a:gd name="T16" fmla="*/ 5 w 16"/>
                  <a:gd name="T17" fmla="*/ 1 h 11"/>
                  <a:gd name="T18" fmla="*/ 14 w 16"/>
                  <a:gd name="T19" fmla="*/ 8 h 11"/>
                  <a:gd name="T20" fmla="*/ 5 w 16"/>
                  <a:gd name="T21" fmla="*/ 3 h 11"/>
                  <a:gd name="T22" fmla="*/ 3 w 16"/>
                  <a:gd name="T23" fmla="*/ 4 h 11"/>
                  <a:gd name="T24" fmla="*/ 12 w 16"/>
                  <a:gd name="T25" fmla="*/ 9 h 11"/>
                  <a:gd name="T26" fmla="*/ 14 w 16"/>
                  <a:gd name="T2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1">
                    <a:moveTo>
                      <a:pt x="5" y="1"/>
                    </a:moveTo>
                    <a:cubicBezTo>
                      <a:pt x="14" y="0"/>
                      <a:pt x="15" y="8"/>
                      <a:pt x="15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10"/>
                      <a:pt x="14" y="10"/>
                      <a:pt x="12" y="10"/>
                    </a:cubicBezTo>
                    <a:cubicBezTo>
                      <a:pt x="9" y="11"/>
                      <a:pt x="4" y="11"/>
                      <a:pt x="1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5" y="1"/>
                    </a:cubicBezTo>
                    <a:close/>
                    <a:moveTo>
                      <a:pt x="14" y="8"/>
                    </a:moveTo>
                    <a:cubicBezTo>
                      <a:pt x="13" y="6"/>
                      <a:pt x="11" y="2"/>
                      <a:pt x="5" y="3"/>
                    </a:cubicBezTo>
                    <a:cubicBezTo>
                      <a:pt x="4" y="3"/>
                      <a:pt x="3" y="3"/>
                      <a:pt x="3" y="4"/>
                    </a:cubicBezTo>
                    <a:cubicBezTo>
                      <a:pt x="5" y="9"/>
                      <a:pt x="9" y="9"/>
                      <a:pt x="12" y="9"/>
                    </a:cubicBezTo>
                    <a:cubicBezTo>
                      <a:pt x="13" y="9"/>
                      <a:pt x="13" y="8"/>
                      <a:pt x="14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6" name="Freeform 1724"/>
              <p:cNvSpPr>
                <a:spLocks noEditPoints="1"/>
              </p:cNvSpPr>
              <p:nvPr/>
            </p:nvSpPr>
            <p:spPr bwMode="auto">
              <a:xfrm>
                <a:off x="4222" y="2569"/>
                <a:ext cx="25" cy="21"/>
              </a:xfrm>
              <a:custGeom>
                <a:avLst/>
                <a:gdLst>
                  <a:gd name="T0" fmla="*/ 8 w 13"/>
                  <a:gd name="T1" fmla="*/ 1 h 11"/>
                  <a:gd name="T2" fmla="*/ 13 w 13"/>
                  <a:gd name="T3" fmla="*/ 1 h 11"/>
                  <a:gd name="T4" fmla="*/ 13 w 13"/>
                  <a:gd name="T5" fmla="*/ 1 h 11"/>
                  <a:gd name="T6" fmla="*/ 13 w 13"/>
                  <a:gd name="T7" fmla="*/ 2 h 11"/>
                  <a:gd name="T8" fmla="*/ 5 w 13"/>
                  <a:gd name="T9" fmla="*/ 11 h 11"/>
                  <a:gd name="T10" fmla="*/ 1 w 13"/>
                  <a:gd name="T11" fmla="*/ 11 h 11"/>
                  <a:gd name="T12" fmla="*/ 0 w 13"/>
                  <a:gd name="T13" fmla="*/ 11 h 11"/>
                  <a:gd name="T14" fmla="*/ 0 w 13"/>
                  <a:gd name="T15" fmla="*/ 10 h 11"/>
                  <a:gd name="T16" fmla="*/ 8 w 13"/>
                  <a:gd name="T17" fmla="*/ 1 h 11"/>
                  <a:gd name="T18" fmla="*/ 12 w 13"/>
                  <a:gd name="T19" fmla="*/ 2 h 11"/>
                  <a:gd name="T20" fmla="*/ 8 w 13"/>
                  <a:gd name="T21" fmla="*/ 2 h 11"/>
                  <a:gd name="T22" fmla="*/ 2 w 13"/>
                  <a:gd name="T23" fmla="*/ 10 h 11"/>
                  <a:gd name="T24" fmla="*/ 5 w 13"/>
                  <a:gd name="T25" fmla="*/ 9 h 11"/>
                  <a:gd name="T26" fmla="*/ 12 w 13"/>
                  <a:gd name="T2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1">
                    <a:moveTo>
                      <a:pt x="8" y="1"/>
                    </a:moveTo>
                    <a:cubicBezTo>
                      <a:pt x="11" y="0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10"/>
                      <a:pt x="5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3"/>
                      <a:pt x="5" y="1"/>
                      <a:pt x="8" y="1"/>
                    </a:cubicBezTo>
                    <a:close/>
                    <a:moveTo>
                      <a:pt x="12" y="2"/>
                    </a:moveTo>
                    <a:cubicBezTo>
                      <a:pt x="11" y="2"/>
                      <a:pt x="10" y="2"/>
                      <a:pt x="8" y="2"/>
                    </a:cubicBezTo>
                    <a:cubicBezTo>
                      <a:pt x="5" y="3"/>
                      <a:pt x="3" y="5"/>
                      <a:pt x="2" y="10"/>
                    </a:cubicBezTo>
                    <a:cubicBezTo>
                      <a:pt x="3" y="10"/>
                      <a:pt x="4" y="9"/>
                      <a:pt x="5" y="9"/>
                    </a:cubicBezTo>
                    <a:cubicBezTo>
                      <a:pt x="10" y="8"/>
                      <a:pt x="11" y="4"/>
                      <a:pt x="1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7" name="Freeform 1725"/>
              <p:cNvSpPr>
                <a:spLocks noEditPoints="1"/>
              </p:cNvSpPr>
              <p:nvPr/>
            </p:nvSpPr>
            <p:spPr bwMode="auto">
              <a:xfrm>
                <a:off x="4183" y="2683"/>
                <a:ext cx="17" cy="31"/>
              </a:xfrm>
              <a:custGeom>
                <a:avLst/>
                <a:gdLst>
                  <a:gd name="T0" fmla="*/ 4 w 9"/>
                  <a:gd name="T1" fmla="*/ 0 h 16"/>
                  <a:gd name="T2" fmla="*/ 4 w 9"/>
                  <a:gd name="T3" fmla="*/ 0 h 16"/>
                  <a:gd name="T4" fmla="*/ 9 w 9"/>
                  <a:gd name="T5" fmla="*/ 7 h 16"/>
                  <a:gd name="T6" fmla="*/ 6 w 9"/>
                  <a:gd name="T7" fmla="*/ 15 h 16"/>
                  <a:gd name="T8" fmla="*/ 6 w 9"/>
                  <a:gd name="T9" fmla="*/ 16 h 16"/>
                  <a:gd name="T10" fmla="*/ 5 w 9"/>
                  <a:gd name="T11" fmla="*/ 16 h 16"/>
                  <a:gd name="T12" fmla="*/ 0 w 9"/>
                  <a:gd name="T13" fmla="*/ 7 h 16"/>
                  <a:gd name="T14" fmla="*/ 3 w 9"/>
                  <a:gd name="T15" fmla="*/ 0 h 16"/>
                  <a:gd name="T16" fmla="*/ 4 w 9"/>
                  <a:gd name="T17" fmla="*/ 0 h 16"/>
                  <a:gd name="T18" fmla="*/ 5 w 9"/>
                  <a:gd name="T19" fmla="*/ 14 h 16"/>
                  <a:gd name="T20" fmla="*/ 7 w 9"/>
                  <a:gd name="T21" fmla="*/ 7 h 16"/>
                  <a:gd name="T22" fmla="*/ 4 w 9"/>
                  <a:gd name="T23" fmla="*/ 2 h 16"/>
                  <a:gd name="T24" fmla="*/ 2 w 9"/>
                  <a:gd name="T25" fmla="*/ 7 h 16"/>
                  <a:gd name="T26" fmla="*/ 5 w 9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6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8" y="2"/>
                      <a:pt x="9" y="7"/>
                    </a:cubicBezTo>
                    <a:cubicBezTo>
                      <a:pt x="9" y="9"/>
                      <a:pt x="8" y="12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2" y="13"/>
                      <a:pt x="0" y="10"/>
                      <a:pt x="0" y="7"/>
                    </a:cubicBezTo>
                    <a:cubicBezTo>
                      <a:pt x="0" y="3"/>
                      <a:pt x="3" y="0"/>
                      <a:pt x="3" y="0"/>
                    </a:cubicBezTo>
                    <a:lnTo>
                      <a:pt x="4" y="0"/>
                    </a:lnTo>
                    <a:close/>
                    <a:moveTo>
                      <a:pt x="5" y="14"/>
                    </a:moveTo>
                    <a:cubicBezTo>
                      <a:pt x="7" y="11"/>
                      <a:pt x="7" y="9"/>
                      <a:pt x="7" y="7"/>
                    </a:cubicBezTo>
                    <a:cubicBezTo>
                      <a:pt x="6" y="4"/>
                      <a:pt x="5" y="3"/>
                      <a:pt x="4" y="2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2" y="9"/>
                      <a:pt x="3" y="12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8" name="Freeform 1726"/>
              <p:cNvSpPr>
                <a:spLocks noEditPoints="1"/>
              </p:cNvSpPr>
              <p:nvPr/>
            </p:nvSpPr>
            <p:spPr bwMode="auto">
              <a:xfrm>
                <a:off x="4189" y="2681"/>
                <a:ext cx="29" cy="22"/>
              </a:xfrm>
              <a:custGeom>
                <a:avLst/>
                <a:gdLst>
                  <a:gd name="T0" fmla="*/ 3 w 15"/>
                  <a:gd name="T1" fmla="*/ 0 h 11"/>
                  <a:gd name="T2" fmla="*/ 15 w 15"/>
                  <a:gd name="T3" fmla="*/ 7 h 11"/>
                  <a:gd name="T4" fmla="*/ 15 w 15"/>
                  <a:gd name="T5" fmla="*/ 8 h 11"/>
                  <a:gd name="T6" fmla="*/ 14 w 15"/>
                  <a:gd name="T7" fmla="*/ 8 h 11"/>
                  <a:gd name="T8" fmla="*/ 11 w 15"/>
                  <a:gd name="T9" fmla="*/ 9 h 11"/>
                  <a:gd name="T10" fmla="*/ 0 w 15"/>
                  <a:gd name="T11" fmla="*/ 2 h 11"/>
                  <a:gd name="T12" fmla="*/ 0 w 15"/>
                  <a:gd name="T13" fmla="*/ 1 h 11"/>
                  <a:gd name="T14" fmla="*/ 0 w 15"/>
                  <a:gd name="T15" fmla="*/ 1 h 11"/>
                  <a:gd name="T16" fmla="*/ 3 w 15"/>
                  <a:gd name="T17" fmla="*/ 0 h 11"/>
                  <a:gd name="T18" fmla="*/ 13 w 15"/>
                  <a:gd name="T19" fmla="*/ 7 h 11"/>
                  <a:gd name="T20" fmla="*/ 3 w 15"/>
                  <a:gd name="T21" fmla="*/ 2 h 11"/>
                  <a:gd name="T22" fmla="*/ 2 w 15"/>
                  <a:gd name="T23" fmla="*/ 2 h 11"/>
                  <a:gd name="T24" fmla="*/ 10 w 15"/>
                  <a:gd name="T25" fmla="*/ 7 h 11"/>
                  <a:gd name="T26" fmla="*/ 13 w 15"/>
                  <a:gd name="T2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1">
                    <a:moveTo>
                      <a:pt x="3" y="0"/>
                    </a:moveTo>
                    <a:cubicBezTo>
                      <a:pt x="6" y="0"/>
                      <a:pt x="11" y="0"/>
                      <a:pt x="15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9"/>
                      <a:pt x="12" y="9"/>
                      <a:pt x="11" y="9"/>
                    </a:cubicBezTo>
                    <a:cubicBezTo>
                      <a:pt x="2" y="1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  <a:moveTo>
                      <a:pt x="13" y="7"/>
                    </a:moveTo>
                    <a:cubicBezTo>
                      <a:pt x="10" y="2"/>
                      <a:pt x="6" y="1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4"/>
                      <a:pt x="4" y="8"/>
                      <a:pt x="10" y="7"/>
                    </a:cubicBezTo>
                    <a:cubicBezTo>
                      <a:pt x="11" y="7"/>
                      <a:pt x="12" y="7"/>
                      <a:pt x="13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9" name="Freeform 1727"/>
              <p:cNvSpPr>
                <a:spLocks noEditPoints="1"/>
              </p:cNvSpPr>
              <p:nvPr/>
            </p:nvSpPr>
            <p:spPr bwMode="auto">
              <a:xfrm>
                <a:off x="4189" y="2666"/>
                <a:ext cx="25" cy="21"/>
              </a:xfrm>
              <a:custGeom>
                <a:avLst/>
                <a:gdLst>
                  <a:gd name="T0" fmla="*/ 8 w 13"/>
                  <a:gd name="T1" fmla="*/ 0 h 11"/>
                  <a:gd name="T2" fmla="*/ 12 w 13"/>
                  <a:gd name="T3" fmla="*/ 0 h 11"/>
                  <a:gd name="T4" fmla="*/ 13 w 13"/>
                  <a:gd name="T5" fmla="*/ 0 h 11"/>
                  <a:gd name="T6" fmla="*/ 13 w 13"/>
                  <a:gd name="T7" fmla="*/ 1 h 11"/>
                  <a:gd name="T8" fmla="*/ 5 w 13"/>
                  <a:gd name="T9" fmla="*/ 11 h 11"/>
                  <a:gd name="T10" fmla="*/ 0 w 13"/>
                  <a:gd name="T11" fmla="*/ 11 h 11"/>
                  <a:gd name="T12" fmla="*/ 0 w 13"/>
                  <a:gd name="T13" fmla="*/ 10 h 11"/>
                  <a:gd name="T14" fmla="*/ 0 w 13"/>
                  <a:gd name="T15" fmla="*/ 10 h 11"/>
                  <a:gd name="T16" fmla="*/ 8 w 13"/>
                  <a:gd name="T17" fmla="*/ 0 h 11"/>
                  <a:gd name="T18" fmla="*/ 11 w 13"/>
                  <a:gd name="T19" fmla="*/ 2 h 11"/>
                  <a:gd name="T20" fmla="*/ 9 w 13"/>
                  <a:gd name="T21" fmla="*/ 2 h 11"/>
                  <a:gd name="T22" fmla="*/ 2 w 13"/>
                  <a:gd name="T23" fmla="*/ 9 h 11"/>
                  <a:gd name="T24" fmla="*/ 5 w 13"/>
                  <a:gd name="T25" fmla="*/ 9 h 11"/>
                  <a:gd name="T26" fmla="*/ 11 w 13"/>
                  <a:gd name="T2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1">
                    <a:moveTo>
                      <a:pt x="8" y="0"/>
                    </a:moveTo>
                    <a:cubicBezTo>
                      <a:pt x="9" y="0"/>
                      <a:pt x="11" y="0"/>
                      <a:pt x="12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8"/>
                      <a:pt x="8" y="10"/>
                      <a:pt x="5" y="11"/>
                    </a:cubicBezTo>
                    <a:cubicBezTo>
                      <a:pt x="3" y="11"/>
                      <a:pt x="1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2"/>
                      <a:pt x="8" y="0"/>
                    </a:cubicBezTo>
                    <a:close/>
                    <a:moveTo>
                      <a:pt x="11" y="2"/>
                    </a:moveTo>
                    <a:cubicBezTo>
                      <a:pt x="10" y="2"/>
                      <a:pt x="9" y="2"/>
                      <a:pt x="9" y="2"/>
                    </a:cubicBezTo>
                    <a:cubicBezTo>
                      <a:pt x="3" y="3"/>
                      <a:pt x="2" y="7"/>
                      <a:pt x="2" y="9"/>
                    </a:cubicBezTo>
                    <a:cubicBezTo>
                      <a:pt x="2" y="9"/>
                      <a:pt x="4" y="9"/>
                      <a:pt x="5" y="9"/>
                    </a:cubicBezTo>
                    <a:cubicBezTo>
                      <a:pt x="8" y="9"/>
                      <a:pt x="10" y="6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0" name="Freeform 1728"/>
              <p:cNvSpPr>
                <a:spLocks noEditPoints="1"/>
              </p:cNvSpPr>
              <p:nvPr/>
            </p:nvSpPr>
            <p:spPr bwMode="auto">
              <a:xfrm>
                <a:off x="4179" y="2654"/>
                <a:ext cx="19" cy="33"/>
              </a:xfrm>
              <a:custGeom>
                <a:avLst/>
                <a:gdLst>
                  <a:gd name="T0" fmla="*/ 4 w 10"/>
                  <a:gd name="T1" fmla="*/ 0 h 17"/>
                  <a:gd name="T2" fmla="*/ 4 w 10"/>
                  <a:gd name="T3" fmla="*/ 1 h 17"/>
                  <a:gd name="T4" fmla="*/ 9 w 10"/>
                  <a:gd name="T5" fmla="*/ 9 h 17"/>
                  <a:gd name="T6" fmla="*/ 6 w 10"/>
                  <a:gd name="T7" fmla="*/ 16 h 17"/>
                  <a:gd name="T8" fmla="*/ 6 w 10"/>
                  <a:gd name="T9" fmla="*/ 17 h 17"/>
                  <a:gd name="T10" fmla="*/ 5 w 10"/>
                  <a:gd name="T11" fmla="*/ 16 h 17"/>
                  <a:gd name="T12" fmla="*/ 1 w 10"/>
                  <a:gd name="T13" fmla="*/ 10 h 17"/>
                  <a:gd name="T14" fmla="*/ 3 w 10"/>
                  <a:gd name="T15" fmla="*/ 1 h 17"/>
                  <a:gd name="T16" fmla="*/ 4 w 10"/>
                  <a:gd name="T17" fmla="*/ 0 h 17"/>
                  <a:gd name="T18" fmla="*/ 6 w 10"/>
                  <a:gd name="T19" fmla="*/ 15 h 17"/>
                  <a:gd name="T20" fmla="*/ 8 w 10"/>
                  <a:gd name="T21" fmla="*/ 9 h 17"/>
                  <a:gd name="T22" fmla="*/ 4 w 10"/>
                  <a:gd name="T23" fmla="*/ 3 h 17"/>
                  <a:gd name="T24" fmla="*/ 3 w 10"/>
                  <a:gd name="T25" fmla="*/ 10 h 17"/>
                  <a:gd name="T26" fmla="*/ 6 w 10"/>
                  <a:gd name="T27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7"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8" y="4"/>
                      <a:pt x="9" y="6"/>
                      <a:pt x="9" y="9"/>
                    </a:cubicBezTo>
                    <a:cubicBezTo>
                      <a:pt x="10" y="13"/>
                      <a:pt x="6" y="16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2" y="14"/>
                      <a:pt x="1" y="10"/>
                    </a:cubicBezTo>
                    <a:cubicBezTo>
                      <a:pt x="0" y="7"/>
                      <a:pt x="1" y="4"/>
                      <a:pt x="3" y="1"/>
                    </a:cubicBezTo>
                    <a:lnTo>
                      <a:pt x="4" y="0"/>
                    </a:lnTo>
                    <a:close/>
                    <a:moveTo>
                      <a:pt x="6" y="15"/>
                    </a:moveTo>
                    <a:cubicBezTo>
                      <a:pt x="6" y="14"/>
                      <a:pt x="8" y="12"/>
                      <a:pt x="8" y="9"/>
                    </a:cubicBezTo>
                    <a:cubicBezTo>
                      <a:pt x="8" y="7"/>
                      <a:pt x="6" y="5"/>
                      <a:pt x="4" y="3"/>
                    </a:cubicBezTo>
                    <a:cubicBezTo>
                      <a:pt x="3" y="5"/>
                      <a:pt x="2" y="7"/>
                      <a:pt x="3" y="10"/>
                    </a:cubicBezTo>
                    <a:cubicBezTo>
                      <a:pt x="3" y="12"/>
                      <a:pt x="5" y="14"/>
                      <a:pt x="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1" name="Freeform 1729"/>
              <p:cNvSpPr>
                <a:spLocks noEditPoints="1"/>
              </p:cNvSpPr>
              <p:nvPr/>
            </p:nvSpPr>
            <p:spPr bwMode="auto">
              <a:xfrm>
                <a:off x="4161" y="2668"/>
                <a:ext cx="32" cy="21"/>
              </a:xfrm>
              <a:custGeom>
                <a:avLst/>
                <a:gdLst>
                  <a:gd name="T0" fmla="*/ 5 w 16"/>
                  <a:gd name="T1" fmla="*/ 1 h 11"/>
                  <a:gd name="T2" fmla="*/ 16 w 16"/>
                  <a:gd name="T3" fmla="*/ 9 h 11"/>
                  <a:gd name="T4" fmla="*/ 16 w 16"/>
                  <a:gd name="T5" fmla="*/ 9 h 11"/>
                  <a:gd name="T6" fmla="*/ 15 w 16"/>
                  <a:gd name="T7" fmla="*/ 10 h 11"/>
                  <a:gd name="T8" fmla="*/ 12 w 16"/>
                  <a:gd name="T9" fmla="*/ 10 h 11"/>
                  <a:gd name="T10" fmla="*/ 1 w 16"/>
                  <a:gd name="T11" fmla="*/ 4 h 11"/>
                  <a:gd name="T12" fmla="*/ 0 w 16"/>
                  <a:gd name="T13" fmla="*/ 3 h 11"/>
                  <a:gd name="T14" fmla="*/ 1 w 16"/>
                  <a:gd name="T15" fmla="*/ 2 h 11"/>
                  <a:gd name="T16" fmla="*/ 5 w 16"/>
                  <a:gd name="T17" fmla="*/ 1 h 11"/>
                  <a:gd name="T18" fmla="*/ 14 w 16"/>
                  <a:gd name="T19" fmla="*/ 8 h 11"/>
                  <a:gd name="T20" fmla="*/ 5 w 16"/>
                  <a:gd name="T21" fmla="*/ 3 h 11"/>
                  <a:gd name="T22" fmla="*/ 3 w 16"/>
                  <a:gd name="T23" fmla="*/ 4 h 11"/>
                  <a:gd name="T24" fmla="*/ 12 w 16"/>
                  <a:gd name="T25" fmla="*/ 9 h 11"/>
                  <a:gd name="T26" fmla="*/ 14 w 16"/>
                  <a:gd name="T2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1">
                    <a:moveTo>
                      <a:pt x="5" y="1"/>
                    </a:moveTo>
                    <a:cubicBezTo>
                      <a:pt x="14" y="0"/>
                      <a:pt x="16" y="8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4" y="10"/>
                      <a:pt x="12" y="10"/>
                    </a:cubicBezTo>
                    <a:cubicBezTo>
                      <a:pt x="10" y="11"/>
                      <a:pt x="4" y="11"/>
                      <a:pt x="1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4" y="2"/>
                      <a:pt x="5" y="1"/>
                    </a:cubicBezTo>
                    <a:close/>
                    <a:moveTo>
                      <a:pt x="14" y="8"/>
                    </a:moveTo>
                    <a:cubicBezTo>
                      <a:pt x="13" y="6"/>
                      <a:pt x="11" y="2"/>
                      <a:pt x="5" y="3"/>
                    </a:cubicBezTo>
                    <a:cubicBezTo>
                      <a:pt x="4" y="3"/>
                      <a:pt x="4" y="3"/>
                      <a:pt x="3" y="4"/>
                    </a:cubicBezTo>
                    <a:cubicBezTo>
                      <a:pt x="6" y="9"/>
                      <a:pt x="9" y="9"/>
                      <a:pt x="12" y="9"/>
                    </a:cubicBezTo>
                    <a:cubicBezTo>
                      <a:pt x="13" y="9"/>
                      <a:pt x="13" y="8"/>
                      <a:pt x="14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2" name="Freeform 1730"/>
              <p:cNvSpPr>
                <a:spLocks noEditPoints="1"/>
              </p:cNvSpPr>
              <p:nvPr/>
            </p:nvSpPr>
            <p:spPr bwMode="auto">
              <a:xfrm>
                <a:off x="4165" y="2681"/>
                <a:ext cx="28" cy="22"/>
              </a:xfrm>
              <a:custGeom>
                <a:avLst/>
                <a:gdLst>
                  <a:gd name="T0" fmla="*/ 8 w 14"/>
                  <a:gd name="T1" fmla="*/ 1 h 11"/>
                  <a:gd name="T2" fmla="*/ 13 w 14"/>
                  <a:gd name="T3" fmla="*/ 1 h 11"/>
                  <a:gd name="T4" fmla="*/ 14 w 14"/>
                  <a:gd name="T5" fmla="*/ 1 h 11"/>
                  <a:gd name="T6" fmla="*/ 14 w 14"/>
                  <a:gd name="T7" fmla="*/ 2 h 11"/>
                  <a:gd name="T8" fmla="*/ 5 w 14"/>
                  <a:gd name="T9" fmla="*/ 11 h 11"/>
                  <a:gd name="T10" fmla="*/ 1 w 14"/>
                  <a:gd name="T11" fmla="*/ 11 h 11"/>
                  <a:gd name="T12" fmla="*/ 0 w 14"/>
                  <a:gd name="T13" fmla="*/ 11 h 11"/>
                  <a:gd name="T14" fmla="*/ 1 w 14"/>
                  <a:gd name="T15" fmla="*/ 10 h 11"/>
                  <a:gd name="T16" fmla="*/ 8 w 14"/>
                  <a:gd name="T17" fmla="*/ 1 h 11"/>
                  <a:gd name="T18" fmla="*/ 12 w 14"/>
                  <a:gd name="T19" fmla="*/ 2 h 11"/>
                  <a:gd name="T20" fmla="*/ 8 w 14"/>
                  <a:gd name="T21" fmla="*/ 2 h 11"/>
                  <a:gd name="T22" fmla="*/ 2 w 14"/>
                  <a:gd name="T23" fmla="*/ 10 h 11"/>
                  <a:gd name="T24" fmla="*/ 5 w 14"/>
                  <a:gd name="T25" fmla="*/ 9 h 11"/>
                  <a:gd name="T26" fmla="*/ 12 w 14"/>
                  <a:gd name="T2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1">
                    <a:moveTo>
                      <a:pt x="8" y="1"/>
                    </a:moveTo>
                    <a:cubicBezTo>
                      <a:pt x="11" y="0"/>
                      <a:pt x="13" y="1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3" y="10"/>
                      <a:pt x="5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3"/>
                      <a:pt x="5" y="1"/>
                      <a:pt x="8" y="1"/>
                    </a:cubicBezTo>
                    <a:close/>
                    <a:moveTo>
                      <a:pt x="12" y="2"/>
                    </a:moveTo>
                    <a:cubicBezTo>
                      <a:pt x="11" y="2"/>
                      <a:pt x="10" y="2"/>
                      <a:pt x="8" y="2"/>
                    </a:cubicBezTo>
                    <a:cubicBezTo>
                      <a:pt x="5" y="3"/>
                      <a:pt x="3" y="5"/>
                      <a:pt x="2" y="10"/>
                    </a:cubicBezTo>
                    <a:cubicBezTo>
                      <a:pt x="3" y="10"/>
                      <a:pt x="4" y="10"/>
                      <a:pt x="5" y="9"/>
                    </a:cubicBezTo>
                    <a:cubicBezTo>
                      <a:pt x="10" y="8"/>
                      <a:pt x="11" y="4"/>
                      <a:pt x="1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3" name="Freeform 1731"/>
              <p:cNvSpPr>
                <a:spLocks noEditPoints="1"/>
              </p:cNvSpPr>
              <p:nvPr/>
            </p:nvSpPr>
            <p:spPr bwMode="auto">
              <a:xfrm>
                <a:off x="4128" y="2790"/>
                <a:ext cx="18" cy="31"/>
              </a:xfrm>
              <a:custGeom>
                <a:avLst/>
                <a:gdLst>
                  <a:gd name="T0" fmla="*/ 4 w 9"/>
                  <a:gd name="T1" fmla="*/ 0 h 16"/>
                  <a:gd name="T2" fmla="*/ 4 w 9"/>
                  <a:gd name="T3" fmla="*/ 0 h 16"/>
                  <a:gd name="T4" fmla="*/ 9 w 9"/>
                  <a:gd name="T5" fmla="*/ 7 h 16"/>
                  <a:gd name="T6" fmla="*/ 6 w 9"/>
                  <a:gd name="T7" fmla="*/ 15 h 16"/>
                  <a:gd name="T8" fmla="*/ 6 w 9"/>
                  <a:gd name="T9" fmla="*/ 16 h 16"/>
                  <a:gd name="T10" fmla="*/ 5 w 9"/>
                  <a:gd name="T11" fmla="*/ 16 h 16"/>
                  <a:gd name="T12" fmla="*/ 0 w 9"/>
                  <a:gd name="T13" fmla="*/ 7 h 16"/>
                  <a:gd name="T14" fmla="*/ 3 w 9"/>
                  <a:gd name="T15" fmla="*/ 0 h 16"/>
                  <a:gd name="T16" fmla="*/ 4 w 9"/>
                  <a:gd name="T17" fmla="*/ 0 h 16"/>
                  <a:gd name="T18" fmla="*/ 6 w 9"/>
                  <a:gd name="T19" fmla="*/ 14 h 16"/>
                  <a:gd name="T20" fmla="*/ 7 w 9"/>
                  <a:gd name="T21" fmla="*/ 7 h 16"/>
                  <a:gd name="T22" fmla="*/ 4 w 9"/>
                  <a:gd name="T23" fmla="*/ 2 h 16"/>
                  <a:gd name="T24" fmla="*/ 2 w 9"/>
                  <a:gd name="T25" fmla="*/ 7 h 16"/>
                  <a:gd name="T26" fmla="*/ 6 w 9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6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8" y="3"/>
                      <a:pt x="9" y="7"/>
                    </a:cubicBezTo>
                    <a:cubicBezTo>
                      <a:pt x="9" y="9"/>
                      <a:pt x="9" y="12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2" y="13"/>
                      <a:pt x="0" y="10"/>
                      <a:pt x="0" y="7"/>
                    </a:cubicBezTo>
                    <a:cubicBezTo>
                      <a:pt x="0" y="3"/>
                      <a:pt x="3" y="0"/>
                      <a:pt x="3" y="0"/>
                    </a:cubicBezTo>
                    <a:lnTo>
                      <a:pt x="4" y="0"/>
                    </a:lnTo>
                    <a:close/>
                    <a:moveTo>
                      <a:pt x="6" y="14"/>
                    </a:moveTo>
                    <a:cubicBezTo>
                      <a:pt x="7" y="11"/>
                      <a:pt x="8" y="9"/>
                      <a:pt x="7" y="7"/>
                    </a:cubicBezTo>
                    <a:cubicBezTo>
                      <a:pt x="7" y="4"/>
                      <a:pt x="5" y="3"/>
                      <a:pt x="4" y="2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2" y="10"/>
                      <a:pt x="3" y="12"/>
                      <a:pt x="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4" name="Freeform 1732"/>
              <p:cNvSpPr>
                <a:spLocks noEditPoints="1"/>
              </p:cNvSpPr>
              <p:nvPr/>
            </p:nvSpPr>
            <p:spPr bwMode="auto">
              <a:xfrm>
                <a:off x="4134" y="2788"/>
                <a:ext cx="29" cy="21"/>
              </a:xfrm>
              <a:custGeom>
                <a:avLst/>
                <a:gdLst>
                  <a:gd name="T0" fmla="*/ 3 w 15"/>
                  <a:gd name="T1" fmla="*/ 0 h 11"/>
                  <a:gd name="T2" fmla="*/ 15 w 15"/>
                  <a:gd name="T3" fmla="*/ 7 h 11"/>
                  <a:gd name="T4" fmla="*/ 15 w 15"/>
                  <a:gd name="T5" fmla="*/ 8 h 11"/>
                  <a:gd name="T6" fmla="*/ 14 w 15"/>
                  <a:gd name="T7" fmla="*/ 8 h 11"/>
                  <a:gd name="T8" fmla="*/ 11 w 15"/>
                  <a:gd name="T9" fmla="*/ 9 h 11"/>
                  <a:gd name="T10" fmla="*/ 0 w 15"/>
                  <a:gd name="T11" fmla="*/ 2 h 11"/>
                  <a:gd name="T12" fmla="*/ 0 w 15"/>
                  <a:gd name="T13" fmla="*/ 1 h 11"/>
                  <a:gd name="T14" fmla="*/ 1 w 15"/>
                  <a:gd name="T15" fmla="*/ 1 h 11"/>
                  <a:gd name="T16" fmla="*/ 3 w 15"/>
                  <a:gd name="T17" fmla="*/ 0 h 11"/>
                  <a:gd name="T18" fmla="*/ 13 w 15"/>
                  <a:gd name="T19" fmla="*/ 7 h 11"/>
                  <a:gd name="T20" fmla="*/ 4 w 15"/>
                  <a:gd name="T21" fmla="*/ 2 h 11"/>
                  <a:gd name="T22" fmla="*/ 2 w 15"/>
                  <a:gd name="T23" fmla="*/ 2 h 11"/>
                  <a:gd name="T24" fmla="*/ 11 w 15"/>
                  <a:gd name="T25" fmla="*/ 7 h 11"/>
                  <a:gd name="T26" fmla="*/ 13 w 15"/>
                  <a:gd name="T2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1">
                    <a:moveTo>
                      <a:pt x="3" y="0"/>
                    </a:moveTo>
                    <a:cubicBezTo>
                      <a:pt x="6" y="0"/>
                      <a:pt x="12" y="0"/>
                      <a:pt x="15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9"/>
                      <a:pt x="12" y="9"/>
                      <a:pt x="11" y="9"/>
                    </a:cubicBezTo>
                    <a:cubicBezTo>
                      <a:pt x="2" y="1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  <a:moveTo>
                      <a:pt x="13" y="7"/>
                    </a:moveTo>
                    <a:cubicBezTo>
                      <a:pt x="10" y="2"/>
                      <a:pt x="6" y="1"/>
                      <a:pt x="4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3" y="4"/>
                      <a:pt x="5" y="9"/>
                      <a:pt x="11" y="7"/>
                    </a:cubicBezTo>
                    <a:cubicBezTo>
                      <a:pt x="11" y="7"/>
                      <a:pt x="12" y="7"/>
                      <a:pt x="13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5" name="Freeform 1733"/>
              <p:cNvSpPr>
                <a:spLocks noEditPoints="1"/>
              </p:cNvSpPr>
              <p:nvPr/>
            </p:nvSpPr>
            <p:spPr bwMode="auto">
              <a:xfrm>
                <a:off x="4134" y="2773"/>
                <a:ext cx="26" cy="21"/>
              </a:xfrm>
              <a:custGeom>
                <a:avLst/>
                <a:gdLst>
                  <a:gd name="T0" fmla="*/ 8 w 13"/>
                  <a:gd name="T1" fmla="*/ 1 h 11"/>
                  <a:gd name="T2" fmla="*/ 12 w 13"/>
                  <a:gd name="T3" fmla="*/ 0 h 11"/>
                  <a:gd name="T4" fmla="*/ 13 w 13"/>
                  <a:gd name="T5" fmla="*/ 0 h 11"/>
                  <a:gd name="T6" fmla="*/ 13 w 13"/>
                  <a:gd name="T7" fmla="*/ 1 h 11"/>
                  <a:gd name="T8" fmla="*/ 6 w 13"/>
                  <a:gd name="T9" fmla="*/ 11 h 11"/>
                  <a:gd name="T10" fmla="*/ 1 w 13"/>
                  <a:gd name="T11" fmla="*/ 11 h 11"/>
                  <a:gd name="T12" fmla="*/ 0 w 13"/>
                  <a:gd name="T13" fmla="*/ 10 h 11"/>
                  <a:gd name="T14" fmla="*/ 0 w 13"/>
                  <a:gd name="T15" fmla="*/ 10 h 11"/>
                  <a:gd name="T16" fmla="*/ 8 w 13"/>
                  <a:gd name="T17" fmla="*/ 1 h 11"/>
                  <a:gd name="T18" fmla="*/ 11 w 13"/>
                  <a:gd name="T19" fmla="*/ 2 h 11"/>
                  <a:gd name="T20" fmla="*/ 9 w 13"/>
                  <a:gd name="T21" fmla="*/ 2 h 11"/>
                  <a:gd name="T22" fmla="*/ 2 w 13"/>
                  <a:gd name="T23" fmla="*/ 9 h 11"/>
                  <a:gd name="T24" fmla="*/ 5 w 13"/>
                  <a:gd name="T25" fmla="*/ 9 h 11"/>
                  <a:gd name="T26" fmla="*/ 11 w 13"/>
                  <a:gd name="T2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1">
                    <a:moveTo>
                      <a:pt x="8" y="1"/>
                    </a:moveTo>
                    <a:cubicBezTo>
                      <a:pt x="10" y="0"/>
                      <a:pt x="11" y="0"/>
                      <a:pt x="12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8"/>
                      <a:pt x="8" y="10"/>
                      <a:pt x="6" y="11"/>
                    </a:cubicBezTo>
                    <a:cubicBezTo>
                      <a:pt x="3" y="11"/>
                      <a:pt x="1" y="11"/>
                      <a:pt x="1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2"/>
                      <a:pt x="8" y="1"/>
                    </a:cubicBezTo>
                    <a:close/>
                    <a:moveTo>
                      <a:pt x="11" y="2"/>
                    </a:moveTo>
                    <a:cubicBezTo>
                      <a:pt x="10" y="2"/>
                      <a:pt x="10" y="2"/>
                      <a:pt x="9" y="2"/>
                    </a:cubicBezTo>
                    <a:cubicBezTo>
                      <a:pt x="4" y="3"/>
                      <a:pt x="2" y="8"/>
                      <a:pt x="2" y="9"/>
                    </a:cubicBezTo>
                    <a:cubicBezTo>
                      <a:pt x="3" y="9"/>
                      <a:pt x="4" y="10"/>
                      <a:pt x="5" y="9"/>
                    </a:cubicBezTo>
                    <a:cubicBezTo>
                      <a:pt x="8" y="9"/>
                      <a:pt x="10" y="6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6" name="Freeform 1734"/>
              <p:cNvSpPr>
                <a:spLocks noEditPoints="1"/>
              </p:cNvSpPr>
              <p:nvPr/>
            </p:nvSpPr>
            <p:spPr bwMode="auto">
              <a:xfrm>
                <a:off x="4127" y="2761"/>
                <a:ext cx="17" cy="33"/>
              </a:xfrm>
              <a:custGeom>
                <a:avLst/>
                <a:gdLst>
                  <a:gd name="T0" fmla="*/ 3 w 9"/>
                  <a:gd name="T1" fmla="*/ 0 h 17"/>
                  <a:gd name="T2" fmla="*/ 4 w 9"/>
                  <a:gd name="T3" fmla="*/ 1 h 17"/>
                  <a:gd name="T4" fmla="*/ 9 w 9"/>
                  <a:gd name="T5" fmla="*/ 9 h 17"/>
                  <a:gd name="T6" fmla="*/ 6 w 9"/>
                  <a:gd name="T7" fmla="*/ 17 h 17"/>
                  <a:gd name="T8" fmla="*/ 5 w 9"/>
                  <a:gd name="T9" fmla="*/ 17 h 17"/>
                  <a:gd name="T10" fmla="*/ 5 w 9"/>
                  <a:gd name="T11" fmla="*/ 17 h 17"/>
                  <a:gd name="T12" fmla="*/ 0 w 9"/>
                  <a:gd name="T13" fmla="*/ 10 h 17"/>
                  <a:gd name="T14" fmla="*/ 2 w 9"/>
                  <a:gd name="T15" fmla="*/ 1 h 17"/>
                  <a:gd name="T16" fmla="*/ 3 w 9"/>
                  <a:gd name="T17" fmla="*/ 0 h 17"/>
                  <a:gd name="T18" fmla="*/ 5 w 9"/>
                  <a:gd name="T19" fmla="*/ 15 h 17"/>
                  <a:gd name="T20" fmla="*/ 7 w 9"/>
                  <a:gd name="T21" fmla="*/ 9 h 17"/>
                  <a:gd name="T22" fmla="*/ 3 w 9"/>
                  <a:gd name="T23" fmla="*/ 3 h 17"/>
                  <a:gd name="T24" fmla="*/ 2 w 9"/>
                  <a:gd name="T25" fmla="*/ 10 h 17"/>
                  <a:gd name="T26" fmla="*/ 5 w 9"/>
                  <a:gd name="T27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7">
                    <a:moveTo>
                      <a:pt x="3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7" y="4"/>
                      <a:pt x="9" y="6"/>
                      <a:pt x="9" y="9"/>
                    </a:cubicBezTo>
                    <a:cubicBezTo>
                      <a:pt x="9" y="14"/>
                      <a:pt x="6" y="16"/>
                      <a:pt x="6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4" y="16"/>
                      <a:pt x="1" y="14"/>
                      <a:pt x="0" y="10"/>
                    </a:cubicBezTo>
                    <a:cubicBezTo>
                      <a:pt x="0" y="7"/>
                      <a:pt x="0" y="4"/>
                      <a:pt x="2" y="1"/>
                    </a:cubicBezTo>
                    <a:lnTo>
                      <a:pt x="3" y="0"/>
                    </a:lnTo>
                    <a:close/>
                    <a:moveTo>
                      <a:pt x="5" y="15"/>
                    </a:moveTo>
                    <a:cubicBezTo>
                      <a:pt x="6" y="14"/>
                      <a:pt x="7" y="12"/>
                      <a:pt x="7" y="9"/>
                    </a:cubicBezTo>
                    <a:cubicBezTo>
                      <a:pt x="7" y="7"/>
                      <a:pt x="6" y="5"/>
                      <a:pt x="3" y="3"/>
                    </a:cubicBezTo>
                    <a:cubicBezTo>
                      <a:pt x="2" y="5"/>
                      <a:pt x="1" y="8"/>
                      <a:pt x="2" y="10"/>
                    </a:cubicBezTo>
                    <a:cubicBezTo>
                      <a:pt x="2" y="12"/>
                      <a:pt x="4" y="14"/>
                      <a:pt x="5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7" name="Freeform 1735"/>
              <p:cNvSpPr>
                <a:spLocks noEditPoints="1"/>
              </p:cNvSpPr>
              <p:nvPr/>
            </p:nvSpPr>
            <p:spPr bwMode="auto">
              <a:xfrm>
                <a:off x="4109" y="2774"/>
                <a:ext cx="29" cy="22"/>
              </a:xfrm>
              <a:custGeom>
                <a:avLst/>
                <a:gdLst>
                  <a:gd name="T0" fmla="*/ 4 w 15"/>
                  <a:gd name="T1" fmla="*/ 2 h 11"/>
                  <a:gd name="T2" fmla="*/ 15 w 15"/>
                  <a:gd name="T3" fmla="*/ 9 h 11"/>
                  <a:gd name="T4" fmla="*/ 15 w 15"/>
                  <a:gd name="T5" fmla="*/ 9 h 11"/>
                  <a:gd name="T6" fmla="*/ 14 w 15"/>
                  <a:gd name="T7" fmla="*/ 10 h 11"/>
                  <a:gd name="T8" fmla="*/ 12 w 15"/>
                  <a:gd name="T9" fmla="*/ 10 h 11"/>
                  <a:gd name="T10" fmla="*/ 0 w 15"/>
                  <a:gd name="T11" fmla="*/ 4 h 11"/>
                  <a:gd name="T12" fmla="*/ 0 w 15"/>
                  <a:gd name="T13" fmla="*/ 3 h 11"/>
                  <a:gd name="T14" fmla="*/ 1 w 15"/>
                  <a:gd name="T15" fmla="*/ 3 h 11"/>
                  <a:gd name="T16" fmla="*/ 4 w 15"/>
                  <a:gd name="T17" fmla="*/ 2 h 11"/>
                  <a:gd name="T18" fmla="*/ 13 w 15"/>
                  <a:gd name="T19" fmla="*/ 8 h 11"/>
                  <a:gd name="T20" fmla="*/ 4 w 15"/>
                  <a:gd name="T21" fmla="*/ 3 h 11"/>
                  <a:gd name="T22" fmla="*/ 2 w 15"/>
                  <a:gd name="T23" fmla="*/ 4 h 11"/>
                  <a:gd name="T24" fmla="*/ 11 w 15"/>
                  <a:gd name="T25" fmla="*/ 9 h 11"/>
                  <a:gd name="T26" fmla="*/ 13 w 15"/>
                  <a:gd name="T2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1">
                    <a:moveTo>
                      <a:pt x="4" y="2"/>
                    </a:moveTo>
                    <a:cubicBezTo>
                      <a:pt x="13" y="0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0"/>
                      <a:pt x="12" y="10"/>
                    </a:cubicBezTo>
                    <a:cubicBezTo>
                      <a:pt x="9" y="11"/>
                      <a:pt x="3" y="11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4" y="2"/>
                    </a:cubicBezTo>
                    <a:close/>
                    <a:moveTo>
                      <a:pt x="13" y="8"/>
                    </a:moveTo>
                    <a:cubicBezTo>
                      <a:pt x="12" y="7"/>
                      <a:pt x="10" y="2"/>
                      <a:pt x="4" y="3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5" y="9"/>
                      <a:pt x="9" y="9"/>
                      <a:pt x="11" y="9"/>
                    </a:cubicBezTo>
                    <a:cubicBezTo>
                      <a:pt x="12" y="9"/>
                      <a:pt x="13" y="8"/>
                      <a:pt x="13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8" name="Freeform 1736"/>
              <p:cNvSpPr>
                <a:spLocks noEditPoints="1"/>
              </p:cNvSpPr>
              <p:nvPr/>
            </p:nvSpPr>
            <p:spPr bwMode="auto">
              <a:xfrm>
                <a:off x="4113" y="2788"/>
                <a:ext cx="25" cy="21"/>
              </a:xfrm>
              <a:custGeom>
                <a:avLst/>
                <a:gdLst>
                  <a:gd name="T0" fmla="*/ 7 w 13"/>
                  <a:gd name="T1" fmla="*/ 1 h 11"/>
                  <a:gd name="T2" fmla="*/ 12 w 13"/>
                  <a:gd name="T3" fmla="*/ 1 h 11"/>
                  <a:gd name="T4" fmla="*/ 13 w 13"/>
                  <a:gd name="T5" fmla="*/ 1 h 11"/>
                  <a:gd name="T6" fmla="*/ 13 w 13"/>
                  <a:gd name="T7" fmla="*/ 2 h 11"/>
                  <a:gd name="T8" fmla="*/ 4 w 13"/>
                  <a:gd name="T9" fmla="*/ 11 h 11"/>
                  <a:gd name="T10" fmla="*/ 1 w 13"/>
                  <a:gd name="T11" fmla="*/ 11 h 11"/>
                  <a:gd name="T12" fmla="*/ 0 w 13"/>
                  <a:gd name="T13" fmla="*/ 11 h 11"/>
                  <a:gd name="T14" fmla="*/ 0 w 13"/>
                  <a:gd name="T15" fmla="*/ 10 h 11"/>
                  <a:gd name="T16" fmla="*/ 7 w 13"/>
                  <a:gd name="T17" fmla="*/ 1 h 11"/>
                  <a:gd name="T18" fmla="*/ 11 w 13"/>
                  <a:gd name="T19" fmla="*/ 3 h 11"/>
                  <a:gd name="T20" fmla="*/ 8 w 13"/>
                  <a:gd name="T21" fmla="*/ 2 h 11"/>
                  <a:gd name="T22" fmla="*/ 2 w 13"/>
                  <a:gd name="T23" fmla="*/ 10 h 11"/>
                  <a:gd name="T24" fmla="*/ 4 w 13"/>
                  <a:gd name="T25" fmla="*/ 9 h 11"/>
                  <a:gd name="T26" fmla="*/ 11 w 13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1">
                    <a:moveTo>
                      <a:pt x="7" y="1"/>
                    </a:moveTo>
                    <a:cubicBezTo>
                      <a:pt x="10" y="0"/>
                      <a:pt x="12" y="1"/>
                      <a:pt x="12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2" y="10"/>
                      <a:pt x="4" y="11"/>
                    </a:cubicBezTo>
                    <a:cubicBezTo>
                      <a:pt x="3" y="11"/>
                      <a:pt x="2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3"/>
                      <a:pt x="5" y="1"/>
                      <a:pt x="7" y="1"/>
                    </a:cubicBezTo>
                    <a:close/>
                    <a:moveTo>
                      <a:pt x="11" y="3"/>
                    </a:moveTo>
                    <a:cubicBezTo>
                      <a:pt x="10" y="2"/>
                      <a:pt x="9" y="2"/>
                      <a:pt x="8" y="2"/>
                    </a:cubicBezTo>
                    <a:cubicBezTo>
                      <a:pt x="5" y="3"/>
                      <a:pt x="2" y="5"/>
                      <a:pt x="2" y="10"/>
                    </a:cubicBezTo>
                    <a:cubicBezTo>
                      <a:pt x="3" y="10"/>
                      <a:pt x="3" y="10"/>
                      <a:pt x="4" y="9"/>
                    </a:cubicBezTo>
                    <a:cubicBezTo>
                      <a:pt x="9" y="9"/>
                      <a:pt x="11" y="4"/>
                      <a:pt x="1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9" name="Freeform 1737"/>
              <p:cNvSpPr>
                <a:spLocks noEditPoints="1"/>
              </p:cNvSpPr>
              <p:nvPr/>
            </p:nvSpPr>
            <p:spPr bwMode="auto">
              <a:xfrm>
                <a:off x="4257" y="2769"/>
                <a:ext cx="17" cy="33"/>
              </a:xfrm>
              <a:custGeom>
                <a:avLst/>
                <a:gdLst>
                  <a:gd name="T0" fmla="*/ 3 w 9"/>
                  <a:gd name="T1" fmla="*/ 0 h 17"/>
                  <a:gd name="T2" fmla="*/ 4 w 9"/>
                  <a:gd name="T3" fmla="*/ 1 h 17"/>
                  <a:gd name="T4" fmla="*/ 8 w 9"/>
                  <a:gd name="T5" fmla="*/ 7 h 17"/>
                  <a:gd name="T6" fmla="*/ 6 w 9"/>
                  <a:gd name="T7" fmla="*/ 16 h 17"/>
                  <a:gd name="T8" fmla="*/ 6 w 9"/>
                  <a:gd name="T9" fmla="*/ 17 h 17"/>
                  <a:gd name="T10" fmla="*/ 5 w 9"/>
                  <a:gd name="T11" fmla="*/ 16 h 17"/>
                  <a:gd name="T12" fmla="*/ 0 w 9"/>
                  <a:gd name="T13" fmla="*/ 8 h 17"/>
                  <a:gd name="T14" fmla="*/ 3 w 9"/>
                  <a:gd name="T15" fmla="*/ 1 h 17"/>
                  <a:gd name="T16" fmla="*/ 3 w 9"/>
                  <a:gd name="T17" fmla="*/ 0 h 17"/>
                  <a:gd name="T18" fmla="*/ 5 w 9"/>
                  <a:gd name="T19" fmla="*/ 14 h 17"/>
                  <a:gd name="T20" fmla="*/ 7 w 9"/>
                  <a:gd name="T21" fmla="*/ 7 h 17"/>
                  <a:gd name="T22" fmla="*/ 4 w 9"/>
                  <a:gd name="T23" fmla="*/ 2 h 17"/>
                  <a:gd name="T24" fmla="*/ 2 w 9"/>
                  <a:gd name="T25" fmla="*/ 8 h 17"/>
                  <a:gd name="T26" fmla="*/ 5 w 9"/>
                  <a:gd name="T27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7">
                    <a:moveTo>
                      <a:pt x="3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8" y="3"/>
                      <a:pt x="8" y="7"/>
                    </a:cubicBezTo>
                    <a:cubicBezTo>
                      <a:pt x="9" y="10"/>
                      <a:pt x="8" y="13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2" y="14"/>
                      <a:pt x="0" y="11"/>
                      <a:pt x="0" y="8"/>
                    </a:cubicBezTo>
                    <a:cubicBezTo>
                      <a:pt x="0" y="4"/>
                      <a:pt x="3" y="1"/>
                      <a:pt x="3" y="1"/>
                    </a:cubicBezTo>
                    <a:lnTo>
                      <a:pt x="3" y="0"/>
                    </a:lnTo>
                    <a:close/>
                    <a:moveTo>
                      <a:pt x="5" y="14"/>
                    </a:moveTo>
                    <a:cubicBezTo>
                      <a:pt x="7" y="12"/>
                      <a:pt x="7" y="10"/>
                      <a:pt x="7" y="7"/>
                    </a:cubicBezTo>
                    <a:cubicBezTo>
                      <a:pt x="6" y="5"/>
                      <a:pt x="5" y="3"/>
                      <a:pt x="4" y="2"/>
                    </a:cubicBezTo>
                    <a:cubicBezTo>
                      <a:pt x="3" y="3"/>
                      <a:pt x="1" y="5"/>
                      <a:pt x="2" y="8"/>
                    </a:cubicBezTo>
                    <a:cubicBezTo>
                      <a:pt x="2" y="10"/>
                      <a:pt x="3" y="12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0" name="Freeform 1738"/>
              <p:cNvSpPr>
                <a:spLocks noEditPoints="1"/>
              </p:cNvSpPr>
              <p:nvPr/>
            </p:nvSpPr>
            <p:spPr bwMode="auto">
              <a:xfrm>
                <a:off x="4262" y="2767"/>
                <a:ext cx="29" cy="21"/>
              </a:xfrm>
              <a:custGeom>
                <a:avLst/>
                <a:gdLst>
                  <a:gd name="T0" fmla="*/ 3 w 15"/>
                  <a:gd name="T1" fmla="*/ 1 h 11"/>
                  <a:gd name="T2" fmla="*/ 14 w 15"/>
                  <a:gd name="T3" fmla="*/ 7 h 11"/>
                  <a:gd name="T4" fmla="*/ 15 w 15"/>
                  <a:gd name="T5" fmla="*/ 8 h 11"/>
                  <a:gd name="T6" fmla="*/ 14 w 15"/>
                  <a:gd name="T7" fmla="*/ 9 h 11"/>
                  <a:gd name="T8" fmla="*/ 11 w 15"/>
                  <a:gd name="T9" fmla="*/ 10 h 11"/>
                  <a:gd name="T10" fmla="*/ 0 w 15"/>
                  <a:gd name="T11" fmla="*/ 3 h 11"/>
                  <a:gd name="T12" fmla="*/ 0 w 15"/>
                  <a:gd name="T13" fmla="*/ 2 h 11"/>
                  <a:gd name="T14" fmla="*/ 0 w 15"/>
                  <a:gd name="T15" fmla="*/ 2 h 11"/>
                  <a:gd name="T16" fmla="*/ 3 w 15"/>
                  <a:gd name="T17" fmla="*/ 1 h 11"/>
                  <a:gd name="T18" fmla="*/ 12 w 15"/>
                  <a:gd name="T19" fmla="*/ 7 h 11"/>
                  <a:gd name="T20" fmla="*/ 3 w 15"/>
                  <a:gd name="T21" fmla="*/ 2 h 11"/>
                  <a:gd name="T22" fmla="*/ 2 w 15"/>
                  <a:gd name="T23" fmla="*/ 3 h 11"/>
                  <a:gd name="T24" fmla="*/ 10 w 15"/>
                  <a:gd name="T25" fmla="*/ 8 h 11"/>
                  <a:gd name="T26" fmla="*/ 12 w 15"/>
                  <a:gd name="T2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1">
                    <a:moveTo>
                      <a:pt x="3" y="1"/>
                    </a:moveTo>
                    <a:cubicBezTo>
                      <a:pt x="6" y="0"/>
                      <a:pt x="11" y="0"/>
                      <a:pt x="14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9"/>
                      <a:pt x="12" y="9"/>
                      <a:pt x="11" y="10"/>
                    </a:cubicBezTo>
                    <a:cubicBezTo>
                      <a:pt x="2" y="11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3" y="1"/>
                    </a:cubicBezTo>
                    <a:close/>
                    <a:moveTo>
                      <a:pt x="12" y="7"/>
                    </a:moveTo>
                    <a:cubicBezTo>
                      <a:pt x="10" y="2"/>
                      <a:pt x="6" y="2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5"/>
                      <a:pt x="4" y="9"/>
                      <a:pt x="10" y="8"/>
                    </a:cubicBezTo>
                    <a:cubicBezTo>
                      <a:pt x="11" y="8"/>
                      <a:pt x="12" y="8"/>
                      <a:pt x="12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1" name="Freeform 1739"/>
              <p:cNvSpPr>
                <a:spLocks noEditPoints="1"/>
              </p:cNvSpPr>
              <p:nvPr/>
            </p:nvSpPr>
            <p:spPr bwMode="auto">
              <a:xfrm>
                <a:off x="4262" y="2753"/>
                <a:ext cx="26" cy="21"/>
              </a:xfrm>
              <a:custGeom>
                <a:avLst/>
                <a:gdLst>
                  <a:gd name="T0" fmla="*/ 8 w 13"/>
                  <a:gd name="T1" fmla="*/ 0 h 11"/>
                  <a:gd name="T2" fmla="*/ 12 w 13"/>
                  <a:gd name="T3" fmla="*/ 0 h 11"/>
                  <a:gd name="T4" fmla="*/ 13 w 13"/>
                  <a:gd name="T5" fmla="*/ 0 h 11"/>
                  <a:gd name="T6" fmla="*/ 13 w 13"/>
                  <a:gd name="T7" fmla="*/ 1 h 11"/>
                  <a:gd name="T8" fmla="*/ 5 w 13"/>
                  <a:gd name="T9" fmla="*/ 10 h 11"/>
                  <a:gd name="T10" fmla="*/ 0 w 13"/>
                  <a:gd name="T11" fmla="*/ 10 h 11"/>
                  <a:gd name="T12" fmla="*/ 0 w 13"/>
                  <a:gd name="T13" fmla="*/ 10 h 11"/>
                  <a:gd name="T14" fmla="*/ 0 w 13"/>
                  <a:gd name="T15" fmla="*/ 9 h 11"/>
                  <a:gd name="T16" fmla="*/ 8 w 13"/>
                  <a:gd name="T17" fmla="*/ 0 h 11"/>
                  <a:gd name="T18" fmla="*/ 11 w 13"/>
                  <a:gd name="T19" fmla="*/ 2 h 11"/>
                  <a:gd name="T20" fmla="*/ 8 w 13"/>
                  <a:gd name="T21" fmla="*/ 2 h 11"/>
                  <a:gd name="T22" fmla="*/ 2 w 13"/>
                  <a:gd name="T23" fmla="*/ 9 h 11"/>
                  <a:gd name="T24" fmla="*/ 5 w 13"/>
                  <a:gd name="T25" fmla="*/ 9 h 11"/>
                  <a:gd name="T26" fmla="*/ 11 w 13"/>
                  <a:gd name="T2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1">
                    <a:moveTo>
                      <a:pt x="8" y="0"/>
                    </a:moveTo>
                    <a:cubicBezTo>
                      <a:pt x="9" y="0"/>
                      <a:pt x="11" y="0"/>
                      <a:pt x="12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8"/>
                      <a:pt x="8" y="10"/>
                      <a:pt x="5" y="10"/>
                    </a:cubicBezTo>
                    <a:cubicBezTo>
                      <a:pt x="3" y="11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1"/>
                      <a:pt x="8" y="0"/>
                    </a:cubicBezTo>
                    <a:close/>
                    <a:moveTo>
                      <a:pt x="11" y="2"/>
                    </a:moveTo>
                    <a:cubicBezTo>
                      <a:pt x="10" y="2"/>
                      <a:pt x="9" y="2"/>
                      <a:pt x="8" y="2"/>
                    </a:cubicBezTo>
                    <a:cubicBezTo>
                      <a:pt x="3" y="3"/>
                      <a:pt x="2" y="7"/>
                      <a:pt x="2" y="9"/>
                    </a:cubicBezTo>
                    <a:cubicBezTo>
                      <a:pt x="2" y="9"/>
                      <a:pt x="3" y="9"/>
                      <a:pt x="5" y="9"/>
                    </a:cubicBezTo>
                    <a:cubicBezTo>
                      <a:pt x="8" y="8"/>
                      <a:pt x="10" y="6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2" name="Freeform 1740"/>
              <p:cNvSpPr>
                <a:spLocks noEditPoints="1"/>
              </p:cNvSpPr>
              <p:nvPr/>
            </p:nvSpPr>
            <p:spPr bwMode="auto">
              <a:xfrm>
                <a:off x="4253" y="2742"/>
                <a:ext cx="17" cy="31"/>
              </a:xfrm>
              <a:custGeom>
                <a:avLst/>
                <a:gdLst>
                  <a:gd name="T0" fmla="*/ 4 w 9"/>
                  <a:gd name="T1" fmla="*/ 0 h 16"/>
                  <a:gd name="T2" fmla="*/ 4 w 9"/>
                  <a:gd name="T3" fmla="*/ 1 h 16"/>
                  <a:gd name="T4" fmla="*/ 9 w 9"/>
                  <a:gd name="T5" fmla="*/ 9 h 16"/>
                  <a:gd name="T6" fmla="*/ 6 w 9"/>
                  <a:gd name="T7" fmla="*/ 16 h 16"/>
                  <a:gd name="T8" fmla="*/ 6 w 9"/>
                  <a:gd name="T9" fmla="*/ 16 h 16"/>
                  <a:gd name="T10" fmla="*/ 5 w 9"/>
                  <a:gd name="T11" fmla="*/ 16 h 16"/>
                  <a:gd name="T12" fmla="*/ 1 w 9"/>
                  <a:gd name="T13" fmla="*/ 10 h 16"/>
                  <a:gd name="T14" fmla="*/ 3 w 9"/>
                  <a:gd name="T15" fmla="*/ 1 h 16"/>
                  <a:gd name="T16" fmla="*/ 4 w 9"/>
                  <a:gd name="T17" fmla="*/ 0 h 16"/>
                  <a:gd name="T18" fmla="*/ 5 w 9"/>
                  <a:gd name="T19" fmla="*/ 14 h 16"/>
                  <a:gd name="T20" fmla="*/ 8 w 9"/>
                  <a:gd name="T21" fmla="*/ 9 h 16"/>
                  <a:gd name="T22" fmla="*/ 4 w 9"/>
                  <a:gd name="T23" fmla="*/ 2 h 16"/>
                  <a:gd name="T24" fmla="*/ 2 w 9"/>
                  <a:gd name="T25" fmla="*/ 9 h 16"/>
                  <a:gd name="T26" fmla="*/ 5 w 9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6"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8" y="3"/>
                      <a:pt x="9" y="6"/>
                      <a:pt x="9" y="9"/>
                    </a:cubicBezTo>
                    <a:cubicBezTo>
                      <a:pt x="9" y="13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2" y="14"/>
                      <a:pt x="1" y="10"/>
                    </a:cubicBezTo>
                    <a:cubicBezTo>
                      <a:pt x="0" y="7"/>
                      <a:pt x="1" y="4"/>
                      <a:pt x="3" y="1"/>
                    </a:cubicBezTo>
                    <a:lnTo>
                      <a:pt x="4" y="0"/>
                    </a:lnTo>
                    <a:close/>
                    <a:moveTo>
                      <a:pt x="5" y="14"/>
                    </a:moveTo>
                    <a:cubicBezTo>
                      <a:pt x="6" y="13"/>
                      <a:pt x="8" y="11"/>
                      <a:pt x="8" y="9"/>
                    </a:cubicBezTo>
                    <a:cubicBezTo>
                      <a:pt x="8" y="7"/>
                      <a:pt x="6" y="5"/>
                      <a:pt x="4" y="2"/>
                    </a:cubicBezTo>
                    <a:cubicBezTo>
                      <a:pt x="3" y="5"/>
                      <a:pt x="2" y="7"/>
                      <a:pt x="2" y="9"/>
                    </a:cubicBezTo>
                    <a:cubicBezTo>
                      <a:pt x="3" y="12"/>
                      <a:pt x="5" y="13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3" name="Freeform 1741"/>
              <p:cNvSpPr>
                <a:spLocks noEditPoints="1"/>
              </p:cNvSpPr>
              <p:nvPr/>
            </p:nvSpPr>
            <p:spPr bwMode="auto">
              <a:xfrm>
                <a:off x="4235" y="2753"/>
                <a:ext cx="31" cy="21"/>
              </a:xfrm>
              <a:custGeom>
                <a:avLst/>
                <a:gdLst>
                  <a:gd name="T0" fmla="*/ 5 w 16"/>
                  <a:gd name="T1" fmla="*/ 2 h 11"/>
                  <a:gd name="T2" fmla="*/ 15 w 16"/>
                  <a:gd name="T3" fmla="*/ 9 h 11"/>
                  <a:gd name="T4" fmla="*/ 16 w 16"/>
                  <a:gd name="T5" fmla="*/ 10 h 11"/>
                  <a:gd name="T6" fmla="*/ 15 w 16"/>
                  <a:gd name="T7" fmla="*/ 10 h 11"/>
                  <a:gd name="T8" fmla="*/ 12 w 16"/>
                  <a:gd name="T9" fmla="*/ 11 h 11"/>
                  <a:gd name="T10" fmla="*/ 1 w 16"/>
                  <a:gd name="T11" fmla="*/ 4 h 11"/>
                  <a:gd name="T12" fmla="*/ 0 w 16"/>
                  <a:gd name="T13" fmla="*/ 3 h 11"/>
                  <a:gd name="T14" fmla="*/ 1 w 16"/>
                  <a:gd name="T15" fmla="*/ 3 h 11"/>
                  <a:gd name="T16" fmla="*/ 5 w 16"/>
                  <a:gd name="T17" fmla="*/ 2 h 11"/>
                  <a:gd name="T18" fmla="*/ 14 w 16"/>
                  <a:gd name="T19" fmla="*/ 9 h 11"/>
                  <a:gd name="T20" fmla="*/ 5 w 16"/>
                  <a:gd name="T21" fmla="*/ 4 h 11"/>
                  <a:gd name="T22" fmla="*/ 3 w 16"/>
                  <a:gd name="T23" fmla="*/ 4 h 11"/>
                  <a:gd name="T24" fmla="*/ 12 w 16"/>
                  <a:gd name="T25" fmla="*/ 9 h 11"/>
                  <a:gd name="T26" fmla="*/ 14 w 16"/>
                  <a:gd name="T2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1">
                    <a:moveTo>
                      <a:pt x="5" y="2"/>
                    </a:moveTo>
                    <a:cubicBezTo>
                      <a:pt x="14" y="0"/>
                      <a:pt x="15" y="9"/>
                      <a:pt x="15" y="9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4" y="11"/>
                      <a:pt x="12" y="11"/>
                    </a:cubicBezTo>
                    <a:cubicBezTo>
                      <a:pt x="9" y="11"/>
                      <a:pt x="4" y="11"/>
                      <a:pt x="1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5" y="2"/>
                    </a:cubicBezTo>
                    <a:close/>
                    <a:moveTo>
                      <a:pt x="14" y="9"/>
                    </a:moveTo>
                    <a:cubicBezTo>
                      <a:pt x="13" y="7"/>
                      <a:pt x="11" y="3"/>
                      <a:pt x="5" y="4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5" y="9"/>
                      <a:pt x="9" y="10"/>
                      <a:pt x="12" y="9"/>
                    </a:cubicBezTo>
                    <a:cubicBezTo>
                      <a:pt x="13" y="9"/>
                      <a:pt x="13" y="9"/>
                      <a:pt x="1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4" name="Freeform 1742"/>
              <p:cNvSpPr>
                <a:spLocks noEditPoints="1"/>
              </p:cNvSpPr>
              <p:nvPr/>
            </p:nvSpPr>
            <p:spPr bwMode="auto">
              <a:xfrm>
                <a:off x="4239" y="2769"/>
                <a:ext cx="25" cy="21"/>
              </a:xfrm>
              <a:custGeom>
                <a:avLst/>
                <a:gdLst>
                  <a:gd name="T0" fmla="*/ 8 w 13"/>
                  <a:gd name="T1" fmla="*/ 0 h 11"/>
                  <a:gd name="T2" fmla="*/ 13 w 13"/>
                  <a:gd name="T3" fmla="*/ 1 h 11"/>
                  <a:gd name="T4" fmla="*/ 13 w 13"/>
                  <a:gd name="T5" fmla="*/ 1 h 11"/>
                  <a:gd name="T6" fmla="*/ 13 w 13"/>
                  <a:gd name="T7" fmla="*/ 1 h 11"/>
                  <a:gd name="T8" fmla="*/ 5 w 13"/>
                  <a:gd name="T9" fmla="*/ 11 h 11"/>
                  <a:gd name="T10" fmla="*/ 1 w 13"/>
                  <a:gd name="T11" fmla="*/ 11 h 11"/>
                  <a:gd name="T12" fmla="*/ 0 w 13"/>
                  <a:gd name="T13" fmla="*/ 11 h 11"/>
                  <a:gd name="T14" fmla="*/ 0 w 13"/>
                  <a:gd name="T15" fmla="*/ 10 h 11"/>
                  <a:gd name="T16" fmla="*/ 8 w 13"/>
                  <a:gd name="T17" fmla="*/ 0 h 11"/>
                  <a:gd name="T18" fmla="*/ 12 w 13"/>
                  <a:gd name="T19" fmla="*/ 2 h 11"/>
                  <a:gd name="T20" fmla="*/ 8 w 13"/>
                  <a:gd name="T21" fmla="*/ 2 h 11"/>
                  <a:gd name="T22" fmla="*/ 2 w 13"/>
                  <a:gd name="T23" fmla="*/ 9 h 11"/>
                  <a:gd name="T24" fmla="*/ 5 w 13"/>
                  <a:gd name="T25" fmla="*/ 9 h 11"/>
                  <a:gd name="T26" fmla="*/ 12 w 13"/>
                  <a:gd name="T2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1">
                    <a:moveTo>
                      <a:pt x="8" y="0"/>
                    </a:moveTo>
                    <a:cubicBezTo>
                      <a:pt x="11" y="0"/>
                      <a:pt x="13" y="0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9"/>
                      <a:pt x="5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3"/>
                      <a:pt x="5" y="1"/>
                      <a:pt x="8" y="0"/>
                    </a:cubicBezTo>
                    <a:close/>
                    <a:moveTo>
                      <a:pt x="12" y="2"/>
                    </a:moveTo>
                    <a:cubicBezTo>
                      <a:pt x="11" y="2"/>
                      <a:pt x="10" y="2"/>
                      <a:pt x="8" y="2"/>
                    </a:cubicBezTo>
                    <a:cubicBezTo>
                      <a:pt x="5" y="2"/>
                      <a:pt x="3" y="5"/>
                      <a:pt x="2" y="9"/>
                    </a:cubicBezTo>
                    <a:cubicBezTo>
                      <a:pt x="3" y="9"/>
                      <a:pt x="4" y="9"/>
                      <a:pt x="5" y="9"/>
                    </a:cubicBezTo>
                    <a:cubicBezTo>
                      <a:pt x="10" y="8"/>
                      <a:pt x="11" y="4"/>
                      <a:pt x="1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5" name="Freeform 1743"/>
              <p:cNvSpPr>
                <a:spLocks noEditPoints="1"/>
              </p:cNvSpPr>
              <p:nvPr/>
            </p:nvSpPr>
            <p:spPr bwMode="auto">
              <a:xfrm>
                <a:off x="4214" y="2879"/>
                <a:ext cx="17" cy="31"/>
              </a:xfrm>
              <a:custGeom>
                <a:avLst/>
                <a:gdLst>
                  <a:gd name="T0" fmla="*/ 4 w 9"/>
                  <a:gd name="T1" fmla="*/ 0 h 16"/>
                  <a:gd name="T2" fmla="*/ 4 w 9"/>
                  <a:gd name="T3" fmla="*/ 0 h 16"/>
                  <a:gd name="T4" fmla="*/ 9 w 9"/>
                  <a:gd name="T5" fmla="*/ 7 h 16"/>
                  <a:gd name="T6" fmla="*/ 6 w 9"/>
                  <a:gd name="T7" fmla="*/ 16 h 16"/>
                  <a:gd name="T8" fmla="*/ 6 w 9"/>
                  <a:gd name="T9" fmla="*/ 16 h 16"/>
                  <a:gd name="T10" fmla="*/ 5 w 9"/>
                  <a:gd name="T11" fmla="*/ 16 h 16"/>
                  <a:gd name="T12" fmla="*/ 0 w 9"/>
                  <a:gd name="T13" fmla="*/ 8 h 16"/>
                  <a:gd name="T14" fmla="*/ 3 w 9"/>
                  <a:gd name="T15" fmla="*/ 0 h 16"/>
                  <a:gd name="T16" fmla="*/ 4 w 9"/>
                  <a:gd name="T17" fmla="*/ 0 h 16"/>
                  <a:gd name="T18" fmla="*/ 5 w 9"/>
                  <a:gd name="T19" fmla="*/ 14 h 16"/>
                  <a:gd name="T20" fmla="*/ 7 w 9"/>
                  <a:gd name="T21" fmla="*/ 7 h 16"/>
                  <a:gd name="T22" fmla="*/ 4 w 9"/>
                  <a:gd name="T23" fmla="*/ 2 h 16"/>
                  <a:gd name="T24" fmla="*/ 2 w 9"/>
                  <a:gd name="T25" fmla="*/ 8 h 16"/>
                  <a:gd name="T26" fmla="*/ 5 w 9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6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8" y="3"/>
                      <a:pt x="9" y="7"/>
                    </a:cubicBezTo>
                    <a:cubicBezTo>
                      <a:pt x="9" y="10"/>
                      <a:pt x="8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2" y="13"/>
                      <a:pt x="0" y="11"/>
                      <a:pt x="0" y="8"/>
                    </a:cubicBezTo>
                    <a:cubicBezTo>
                      <a:pt x="0" y="3"/>
                      <a:pt x="3" y="1"/>
                      <a:pt x="3" y="0"/>
                    </a:cubicBezTo>
                    <a:lnTo>
                      <a:pt x="4" y="0"/>
                    </a:lnTo>
                    <a:close/>
                    <a:moveTo>
                      <a:pt x="5" y="14"/>
                    </a:moveTo>
                    <a:cubicBezTo>
                      <a:pt x="7" y="12"/>
                      <a:pt x="7" y="9"/>
                      <a:pt x="7" y="7"/>
                    </a:cubicBezTo>
                    <a:cubicBezTo>
                      <a:pt x="6" y="5"/>
                      <a:pt x="5" y="3"/>
                      <a:pt x="4" y="2"/>
                    </a:cubicBezTo>
                    <a:cubicBezTo>
                      <a:pt x="3" y="3"/>
                      <a:pt x="2" y="5"/>
                      <a:pt x="2" y="8"/>
                    </a:cubicBezTo>
                    <a:cubicBezTo>
                      <a:pt x="2" y="10"/>
                      <a:pt x="3" y="12"/>
                      <a:pt x="5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6" name="Freeform 1744"/>
              <p:cNvSpPr>
                <a:spLocks noEditPoints="1"/>
              </p:cNvSpPr>
              <p:nvPr/>
            </p:nvSpPr>
            <p:spPr bwMode="auto">
              <a:xfrm>
                <a:off x="4220" y="2877"/>
                <a:ext cx="29" cy="22"/>
              </a:xfrm>
              <a:custGeom>
                <a:avLst/>
                <a:gdLst>
                  <a:gd name="T0" fmla="*/ 3 w 15"/>
                  <a:gd name="T1" fmla="*/ 0 h 11"/>
                  <a:gd name="T2" fmla="*/ 15 w 15"/>
                  <a:gd name="T3" fmla="*/ 7 h 11"/>
                  <a:gd name="T4" fmla="*/ 15 w 15"/>
                  <a:gd name="T5" fmla="*/ 8 h 11"/>
                  <a:gd name="T6" fmla="*/ 14 w 15"/>
                  <a:gd name="T7" fmla="*/ 8 h 11"/>
                  <a:gd name="T8" fmla="*/ 11 w 15"/>
                  <a:gd name="T9" fmla="*/ 9 h 11"/>
                  <a:gd name="T10" fmla="*/ 0 w 15"/>
                  <a:gd name="T11" fmla="*/ 2 h 11"/>
                  <a:gd name="T12" fmla="*/ 0 w 15"/>
                  <a:gd name="T13" fmla="*/ 2 h 11"/>
                  <a:gd name="T14" fmla="*/ 0 w 15"/>
                  <a:gd name="T15" fmla="*/ 1 h 11"/>
                  <a:gd name="T16" fmla="*/ 3 w 15"/>
                  <a:gd name="T17" fmla="*/ 0 h 11"/>
                  <a:gd name="T18" fmla="*/ 13 w 15"/>
                  <a:gd name="T19" fmla="*/ 7 h 11"/>
                  <a:gd name="T20" fmla="*/ 3 w 15"/>
                  <a:gd name="T21" fmla="*/ 2 h 11"/>
                  <a:gd name="T22" fmla="*/ 2 w 15"/>
                  <a:gd name="T23" fmla="*/ 3 h 11"/>
                  <a:gd name="T24" fmla="*/ 10 w 15"/>
                  <a:gd name="T25" fmla="*/ 8 h 11"/>
                  <a:gd name="T26" fmla="*/ 13 w 15"/>
                  <a:gd name="T2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1">
                    <a:moveTo>
                      <a:pt x="3" y="0"/>
                    </a:moveTo>
                    <a:cubicBezTo>
                      <a:pt x="6" y="0"/>
                      <a:pt x="11" y="0"/>
                      <a:pt x="15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9"/>
                      <a:pt x="12" y="9"/>
                      <a:pt x="11" y="9"/>
                    </a:cubicBezTo>
                    <a:cubicBezTo>
                      <a:pt x="2" y="1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3" y="0"/>
                    </a:cubicBezTo>
                    <a:close/>
                    <a:moveTo>
                      <a:pt x="13" y="7"/>
                    </a:moveTo>
                    <a:cubicBezTo>
                      <a:pt x="10" y="2"/>
                      <a:pt x="6" y="2"/>
                      <a:pt x="3" y="2"/>
                    </a:cubicBezTo>
                    <a:cubicBezTo>
                      <a:pt x="3" y="2"/>
                      <a:pt x="2" y="2"/>
                      <a:pt x="2" y="3"/>
                    </a:cubicBezTo>
                    <a:cubicBezTo>
                      <a:pt x="2" y="4"/>
                      <a:pt x="4" y="9"/>
                      <a:pt x="10" y="8"/>
                    </a:cubicBezTo>
                    <a:cubicBezTo>
                      <a:pt x="11" y="8"/>
                      <a:pt x="12" y="7"/>
                      <a:pt x="13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7" name="Freeform 1745"/>
              <p:cNvSpPr>
                <a:spLocks noEditPoints="1"/>
              </p:cNvSpPr>
              <p:nvPr/>
            </p:nvSpPr>
            <p:spPr bwMode="auto">
              <a:xfrm>
                <a:off x="4220" y="2862"/>
                <a:ext cx="25" cy="23"/>
              </a:xfrm>
              <a:custGeom>
                <a:avLst/>
                <a:gdLst>
                  <a:gd name="T0" fmla="*/ 8 w 13"/>
                  <a:gd name="T1" fmla="*/ 1 h 12"/>
                  <a:gd name="T2" fmla="*/ 12 w 13"/>
                  <a:gd name="T3" fmla="*/ 1 h 12"/>
                  <a:gd name="T4" fmla="*/ 13 w 13"/>
                  <a:gd name="T5" fmla="*/ 1 h 12"/>
                  <a:gd name="T6" fmla="*/ 13 w 13"/>
                  <a:gd name="T7" fmla="*/ 2 h 12"/>
                  <a:gd name="T8" fmla="*/ 5 w 13"/>
                  <a:gd name="T9" fmla="*/ 11 h 12"/>
                  <a:gd name="T10" fmla="*/ 0 w 13"/>
                  <a:gd name="T11" fmla="*/ 11 h 12"/>
                  <a:gd name="T12" fmla="*/ 0 w 13"/>
                  <a:gd name="T13" fmla="*/ 11 h 12"/>
                  <a:gd name="T14" fmla="*/ 0 w 13"/>
                  <a:gd name="T15" fmla="*/ 10 h 12"/>
                  <a:gd name="T16" fmla="*/ 8 w 13"/>
                  <a:gd name="T17" fmla="*/ 1 h 12"/>
                  <a:gd name="T18" fmla="*/ 11 w 13"/>
                  <a:gd name="T19" fmla="*/ 2 h 12"/>
                  <a:gd name="T20" fmla="*/ 8 w 13"/>
                  <a:gd name="T21" fmla="*/ 2 h 12"/>
                  <a:gd name="T22" fmla="*/ 2 w 13"/>
                  <a:gd name="T23" fmla="*/ 9 h 12"/>
                  <a:gd name="T24" fmla="*/ 5 w 13"/>
                  <a:gd name="T25" fmla="*/ 10 h 12"/>
                  <a:gd name="T26" fmla="*/ 11 w 13"/>
                  <a:gd name="T2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8" y="1"/>
                    </a:moveTo>
                    <a:cubicBezTo>
                      <a:pt x="9" y="1"/>
                      <a:pt x="11" y="0"/>
                      <a:pt x="12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9"/>
                      <a:pt x="8" y="11"/>
                      <a:pt x="5" y="11"/>
                    </a:cubicBezTo>
                    <a:cubicBezTo>
                      <a:pt x="3" y="12"/>
                      <a:pt x="1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2"/>
                      <a:pt x="8" y="1"/>
                    </a:cubicBezTo>
                    <a:close/>
                    <a:moveTo>
                      <a:pt x="11" y="2"/>
                    </a:moveTo>
                    <a:cubicBezTo>
                      <a:pt x="10" y="2"/>
                      <a:pt x="9" y="2"/>
                      <a:pt x="8" y="2"/>
                    </a:cubicBezTo>
                    <a:cubicBezTo>
                      <a:pt x="3" y="3"/>
                      <a:pt x="2" y="8"/>
                      <a:pt x="2" y="9"/>
                    </a:cubicBezTo>
                    <a:cubicBezTo>
                      <a:pt x="2" y="10"/>
                      <a:pt x="4" y="10"/>
                      <a:pt x="5" y="10"/>
                    </a:cubicBezTo>
                    <a:cubicBezTo>
                      <a:pt x="8" y="9"/>
                      <a:pt x="10" y="6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8" name="Freeform 1746"/>
              <p:cNvSpPr>
                <a:spLocks noEditPoints="1"/>
              </p:cNvSpPr>
              <p:nvPr/>
            </p:nvSpPr>
            <p:spPr bwMode="auto">
              <a:xfrm>
                <a:off x="4210" y="2852"/>
                <a:ext cx="19" cy="31"/>
              </a:xfrm>
              <a:custGeom>
                <a:avLst/>
                <a:gdLst>
                  <a:gd name="T0" fmla="*/ 4 w 10"/>
                  <a:gd name="T1" fmla="*/ 0 h 16"/>
                  <a:gd name="T2" fmla="*/ 4 w 10"/>
                  <a:gd name="T3" fmla="*/ 0 h 16"/>
                  <a:gd name="T4" fmla="*/ 9 w 10"/>
                  <a:gd name="T5" fmla="*/ 9 h 16"/>
                  <a:gd name="T6" fmla="*/ 6 w 10"/>
                  <a:gd name="T7" fmla="*/ 16 h 16"/>
                  <a:gd name="T8" fmla="*/ 6 w 10"/>
                  <a:gd name="T9" fmla="*/ 16 h 16"/>
                  <a:gd name="T10" fmla="*/ 5 w 10"/>
                  <a:gd name="T11" fmla="*/ 16 h 16"/>
                  <a:gd name="T12" fmla="*/ 1 w 10"/>
                  <a:gd name="T13" fmla="*/ 9 h 16"/>
                  <a:gd name="T14" fmla="*/ 3 w 10"/>
                  <a:gd name="T15" fmla="*/ 0 h 16"/>
                  <a:gd name="T16" fmla="*/ 4 w 10"/>
                  <a:gd name="T17" fmla="*/ 0 h 16"/>
                  <a:gd name="T18" fmla="*/ 6 w 10"/>
                  <a:gd name="T19" fmla="*/ 14 h 16"/>
                  <a:gd name="T20" fmla="*/ 8 w 10"/>
                  <a:gd name="T21" fmla="*/ 9 h 16"/>
                  <a:gd name="T22" fmla="*/ 4 w 10"/>
                  <a:gd name="T23" fmla="*/ 2 h 16"/>
                  <a:gd name="T24" fmla="*/ 3 w 10"/>
                  <a:gd name="T25" fmla="*/ 9 h 16"/>
                  <a:gd name="T26" fmla="*/ 6 w 10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6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3"/>
                      <a:pt x="9" y="6"/>
                      <a:pt x="9" y="9"/>
                    </a:cubicBezTo>
                    <a:cubicBezTo>
                      <a:pt x="10" y="13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2" y="13"/>
                      <a:pt x="1" y="9"/>
                    </a:cubicBezTo>
                    <a:cubicBezTo>
                      <a:pt x="0" y="6"/>
                      <a:pt x="1" y="3"/>
                      <a:pt x="3" y="0"/>
                    </a:cubicBezTo>
                    <a:lnTo>
                      <a:pt x="4" y="0"/>
                    </a:lnTo>
                    <a:close/>
                    <a:moveTo>
                      <a:pt x="6" y="14"/>
                    </a:moveTo>
                    <a:cubicBezTo>
                      <a:pt x="6" y="13"/>
                      <a:pt x="8" y="11"/>
                      <a:pt x="8" y="9"/>
                    </a:cubicBezTo>
                    <a:cubicBezTo>
                      <a:pt x="8" y="6"/>
                      <a:pt x="6" y="4"/>
                      <a:pt x="4" y="2"/>
                    </a:cubicBezTo>
                    <a:cubicBezTo>
                      <a:pt x="3" y="5"/>
                      <a:pt x="2" y="7"/>
                      <a:pt x="3" y="9"/>
                    </a:cubicBezTo>
                    <a:cubicBezTo>
                      <a:pt x="3" y="11"/>
                      <a:pt x="5" y="13"/>
                      <a:pt x="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9" name="Freeform 1747"/>
              <p:cNvSpPr>
                <a:spLocks noEditPoints="1"/>
              </p:cNvSpPr>
              <p:nvPr/>
            </p:nvSpPr>
            <p:spPr bwMode="auto">
              <a:xfrm>
                <a:off x="4193" y="2864"/>
                <a:ext cx="31" cy="21"/>
              </a:xfrm>
              <a:custGeom>
                <a:avLst/>
                <a:gdLst>
                  <a:gd name="T0" fmla="*/ 5 w 16"/>
                  <a:gd name="T1" fmla="*/ 2 h 11"/>
                  <a:gd name="T2" fmla="*/ 16 w 16"/>
                  <a:gd name="T3" fmla="*/ 9 h 11"/>
                  <a:gd name="T4" fmla="*/ 16 w 16"/>
                  <a:gd name="T5" fmla="*/ 10 h 11"/>
                  <a:gd name="T6" fmla="*/ 15 w 16"/>
                  <a:gd name="T7" fmla="*/ 10 h 11"/>
                  <a:gd name="T8" fmla="*/ 12 w 16"/>
                  <a:gd name="T9" fmla="*/ 11 h 11"/>
                  <a:gd name="T10" fmla="*/ 1 w 16"/>
                  <a:gd name="T11" fmla="*/ 4 h 11"/>
                  <a:gd name="T12" fmla="*/ 0 w 16"/>
                  <a:gd name="T13" fmla="*/ 3 h 11"/>
                  <a:gd name="T14" fmla="*/ 1 w 16"/>
                  <a:gd name="T15" fmla="*/ 3 h 11"/>
                  <a:gd name="T16" fmla="*/ 5 w 16"/>
                  <a:gd name="T17" fmla="*/ 2 h 11"/>
                  <a:gd name="T18" fmla="*/ 14 w 16"/>
                  <a:gd name="T19" fmla="*/ 9 h 11"/>
                  <a:gd name="T20" fmla="*/ 5 w 16"/>
                  <a:gd name="T21" fmla="*/ 3 h 11"/>
                  <a:gd name="T22" fmla="*/ 3 w 16"/>
                  <a:gd name="T23" fmla="*/ 4 h 11"/>
                  <a:gd name="T24" fmla="*/ 12 w 16"/>
                  <a:gd name="T25" fmla="*/ 9 h 11"/>
                  <a:gd name="T26" fmla="*/ 14 w 16"/>
                  <a:gd name="T2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1">
                    <a:moveTo>
                      <a:pt x="5" y="2"/>
                    </a:moveTo>
                    <a:cubicBezTo>
                      <a:pt x="14" y="0"/>
                      <a:pt x="16" y="9"/>
                      <a:pt x="16" y="9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4" y="10"/>
                      <a:pt x="12" y="11"/>
                    </a:cubicBezTo>
                    <a:cubicBezTo>
                      <a:pt x="9" y="11"/>
                      <a:pt x="4" y="11"/>
                      <a:pt x="1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4" y="2"/>
                      <a:pt x="5" y="2"/>
                    </a:cubicBezTo>
                    <a:close/>
                    <a:moveTo>
                      <a:pt x="14" y="9"/>
                    </a:moveTo>
                    <a:cubicBezTo>
                      <a:pt x="13" y="7"/>
                      <a:pt x="11" y="2"/>
                      <a:pt x="5" y="3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5" y="9"/>
                      <a:pt x="9" y="9"/>
                      <a:pt x="12" y="9"/>
                    </a:cubicBezTo>
                    <a:cubicBezTo>
                      <a:pt x="13" y="9"/>
                      <a:pt x="13" y="9"/>
                      <a:pt x="1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0" name="Freeform 1748"/>
              <p:cNvSpPr>
                <a:spLocks noEditPoints="1"/>
              </p:cNvSpPr>
              <p:nvPr/>
            </p:nvSpPr>
            <p:spPr bwMode="auto">
              <a:xfrm>
                <a:off x="4196" y="2879"/>
                <a:ext cx="28" cy="22"/>
              </a:xfrm>
              <a:custGeom>
                <a:avLst/>
                <a:gdLst>
                  <a:gd name="T0" fmla="*/ 8 w 14"/>
                  <a:gd name="T1" fmla="*/ 0 h 11"/>
                  <a:gd name="T2" fmla="*/ 13 w 14"/>
                  <a:gd name="T3" fmla="*/ 0 h 11"/>
                  <a:gd name="T4" fmla="*/ 14 w 14"/>
                  <a:gd name="T5" fmla="*/ 0 h 11"/>
                  <a:gd name="T6" fmla="*/ 14 w 14"/>
                  <a:gd name="T7" fmla="*/ 1 h 11"/>
                  <a:gd name="T8" fmla="*/ 5 w 14"/>
                  <a:gd name="T9" fmla="*/ 10 h 11"/>
                  <a:gd name="T10" fmla="*/ 1 w 14"/>
                  <a:gd name="T11" fmla="*/ 11 h 11"/>
                  <a:gd name="T12" fmla="*/ 0 w 14"/>
                  <a:gd name="T13" fmla="*/ 10 h 11"/>
                  <a:gd name="T14" fmla="*/ 1 w 14"/>
                  <a:gd name="T15" fmla="*/ 10 h 11"/>
                  <a:gd name="T16" fmla="*/ 8 w 14"/>
                  <a:gd name="T17" fmla="*/ 0 h 11"/>
                  <a:gd name="T18" fmla="*/ 12 w 14"/>
                  <a:gd name="T19" fmla="*/ 2 h 11"/>
                  <a:gd name="T20" fmla="*/ 8 w 14"/>
                  <a:gd name="T21" fmla="*/ 2 h 11"/>
                  <a:gd name="T22" fmla="*/ 2 w 14"/>
                  <a:gd name="T23" fmla="*/ 9 h 11"/>
                  <a:gd name="T24" fmla="*/ 5 w 14"/>
                  <a:gd name="T25" fmla="*/ 9 h 11"/>
                  <a:gd name="T26" fmla="*/ 12 w 14"/>
                  <a:gd name="T2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1">
                    <a:moveTo>
                      <a:pt x="8" y="0"/>
                    </a:moveTo>
                    <a:cubicBezTo>
                      <a:pt x="11" y="0"/>
                      <a:pt x="13" y="0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3" y="9"/>
                      <a:pt x="5" y="10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3"/>
                      <a:pt x="5" y="0"/>
                      <a:pt x="8" y="0"/>
                    </a:cubicBezTo>
                    <a:close/>
                    <a:moveTo>
                      <a:pt x="12" y="2"/>
                    </a:moveTo>
                    <a:cubicBezTo>
                      <a:pt x="11" y="2"/>
                      <a:pt x="10" y="1"/>
                      <a:pt x="8" y="2"/>
                    </a:cubicBezTo>
                    <a:cubicBezTo>
                      <a:pt x="5" y="2"/>
                      <a:pt x="3" y="5"/>
                      <a:pt x="2" y="9"/>
                    </a:cubicBezTo>
                    <a:cubicBezTo>
                      <a:pt x="3" y="9"/>
                      <a:pt x="4" y="9"/>
                      <a:pt x="5" y="9"/>
                    </a:cubicBezTo>
                    <a:cubicBezTo>
                      <a:pt x="10" y="8"/>
                      <a:pt x="11" y="3"/>
                      <a:pt x="1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1" name="Oval 1749"/>
              <p:cNvSpPr>
                <a:spLocks noChangeArrowheads="1"/>
              </p:cNvSpPr>
              <p:nvPr/>
            </p:nvSpPr>
            <p:spPr bwMode="auto">
              <a:xfrm>
                <a:off x="4241" y="3013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2" name="Freeform 1750"/>
              <p:cNvSpPr>
                <a:spLocks noEditPoints="1"/>
              </p:cNvSpPr>
              <p:nvPr/>
            </p:nvSpPr>
            <p:spPr bwMode="auto">
              <a:xfrm>
                <a:off x="4026" y="2451"/>
                <a:ext cx="308" cy="552"/>
              </a:xfrm>
              <a:custGeom>
                <a:avLst/>
                <a:gdLst>
                  <a:gd name="T0" fmla="*/ 3 w 159"/>
                  <a:gd name="T1" fmla="*/ 107 h 285"/>
                  <a:gd name="T2" fmla="*/ 19 w 159"/>
                  <a:gd name="T3" fmla="*/ 153 h 285"/>
                  <a:gd name="T4" fmla="*/ 39 w 159"/>
                  <a:gd name="T5" fmla="*/ 193 h 285"/>
                  <a:gd name="T6" fmla="*/ 68 w 159"/>
                  <a:gd name="T7" fmla="*/ 236 h 285"/>
                  <a:gd name="T8" fmla="*/ 106 w 159"/>
                  <a:gd name="T9" fmla="*/ 284 h 285"/>
                  <a:gd name="T10" fmla="*/ 133 w 159"/>
                  <a:gd name="T11" fmla="*/ 234 h 285"/>
                  <a:gd name="T12" fmla="*/ 151 w 159"/>
                  <a:gd name="T13" fmla="*/ 174 h 285"/>
                  <a:gd name="T14" fmla="*/ 155 w 159"/>
                  <a:gd name="T15" fmla="*/ 129 h 285"/>
                  <a:gd name="T16" fmla="*/ 153 w 159"/>
                  <a:gd name="T17" fmla="*/ 81 h 285"/>
                  <a:gd name="T18" fmla="*/ 131 w 159"/>
                  <a:gd name="T19" fmla="*/ 27 h 285"/>
                  <a:gd name="T20" fmla="*/ 77 w 159"/>
                  <a:gd name="T21" fmla="*/ 1 h 285"/>
                  <a:gd name="T22" fmla="*/ 38 w 159"/>
                  <a:gd name="T23" fmla="*/ 24 h 285"/>
                  <a:gd name="T24" fmla="*/ 96 w 159"/>
                  <a:gd name="T25" fmla="*/ 231 h 285"/>
                  <a:gd name="T26" fmla="*/ 102 w 159"/>
                  <a:gd name="T27" fmla="*/ 188 h 285"/>
                  <a:gd name="T28" fmla="*/ 84 w 159"/>
                  <a:gd name="T29" fmla="*/ 128 h 285"/>
                  <a:gd name="T30" fmla="*/ 77 w 159"/>
                  <a:gd name="T31" fmla="*/ 87 h 285"/>
                  <a:gd name="T32" fmla="*/ 74 w 159"/>
                  <a:gd name="T33" fmla="*/ 109 h 285"/>
                  <a:gd name="T34" fmla="*/ 79 w 159"/>
                  <a:gd name="T35" fmla="*/ 136 h 285"/>
                  <a:gd name="T36" fmla="*/ 98 w 159"/>
                  <a:gd name="T37" fmla="*/ 125 h 285"/>
                  <a:gd name="T38" fmla="*/ 83 w 159"/>
                  <a:gd name="T39" fmla="*/ 79 h 285"/>
                  <a:gd name="T40" fmla="*/ 67 w 159"/>
                  <a:gd name="T41" fmla="*/ 68 h 285"/>
                  <a:gd name="T42" fmla="*/ 60 w 159"/>
                  <a:gd name="T43" fmla="*/ 111 h 285"/>
                  <a:gd name="T44" fmla="*/ 65 w 159"/>
                  <a:gd name="T45" fmla="*/ 138 h 285"/>
                  <a:gd name="T46" fmla="*/ 86 w 159"/>
                  <a:gd name="T47" fmla="*/ 177 h 285"/>
                  <a:gd name="T48" fmla="*/ 103 w 159"/>
                  <a:gd name="T49" fmla="*/ 153 h 285"/>
                  <a:gd name="T50" fmla="*/ 106 w 159"/>
                  <a:gd name="T51" fmla="*/ 131 h 285"/>
                  <a:gd name="T52" fmla="*/ 118 w 159"/>
                  <a:gd name="T53" fmla="*/ 80 h 285"/>
                  <a:gd name="T54" fmla="*/ 78 w 159"/>
                  <a:gd name="T55" fmla="*/ 52 h 285"/>
                  <a:gd name="T56" fmla="*/ 45 w 159"/>
                  <a:gd name="T57" fmla="*/ 65 h 285"/>
                  <a:gd name="T58" fmla="*/ 44 w 159"/>
                  <a:gd name="T59" fmla="*/ 100 h 285"/>
                  <a:gd name="T60" fmla="*/ 49 w 159"/>
                  <a:gd name="T61" fmla="*/ 127 h 285"/>
                  <a:gd name="T62" fmla="*/ 72 w 159"/>
                  <a:gd name="T63" fmla="*/ 179 h 285"/>
                  <a:gd name="T64" fmla="*/ 91 w 159"/>
                  <a:gd name="T65" fmla="*/ 204 h 285"/>
                  <a:gd name="T66" fmla="*/ 116 w 159"/>
                  <a:gd name="T67" fmla="*/ 186 h 285"/>
                  <a:gd name="T68" fmla="*/ 120 w 159"/>
                  <a:gd name="T69" fmla="*/ 129 h 285"/>
                  <a:gd name="T70" fmla="*/ 123 w 159"/>
                  <a:gd name="T71" fmla="*/ 107 h 285"/>
                  <a:gd name="T72" fmla="*/ 121 w 159"/>
                  <a:gd name="T73" fmla="*/ 58 h 285"/>
                  <a:gd name="T74" fmla="*/ 84 w 159"/>
                  <a:gd name="T75" fmla="*/ 44 h 285"/>
                  <a:gd name="T76" fmla="*/ 48 w 159"/>
                  <a:gd name="T77" fmla="*/ 43 h 285"/>
                  <a:gd name="T78" fmla="*/ 34 w 159"/>
                  <a:gd name="T79" fmla="*/ 81 h 285"/>
                  <a:gd name="T80" fmla="*/ 33 w 159"/>
                  <a:gd name="T81" fmla="*/ 116 h 285"/>
                  <a:gd name="T82" fmla="*/ 48 w 159"/>
                  <a:gd name="T83" fmla="*/ 162 h 285"/>
                  <a:gd name="T84" fmla="*/ 67 w 159"/>
                  <a:gd name="T85" fmla="*/ 187 h 285"/>
                  <a:gd name="T86" fmla="*/ 80 w 159"/>
                  <a:gd name="T87" fmla="*/ 220 h 285"/>
                  <a:gd name="T88" fmla="*/ 101 w 159"/>
                  <a:gd name="T89" fmla="*/ 223 h 285"/>
                  <a:gd name="T90" fmla="*/ 124 w 159"/>
                  <a:gd name="T91" fmla="*/ 191 h 285"/>
                  <a:gd name="T92" fmla="*/ 128 w 159"/>
                  <a:gd name="T93" fmla="*/ 134 h 285"/>
                  <a:gd name="T94" fmla="*/ 137 w 159"/>
                  <a:gd name="T95" fmla="*/ 105 h 285"/>
                  <a:gd name="T96" fmla="*/ 129 w 159"/>
                  <a:gd name="T97" fmla="*/ 64 h 285"/>
                  <a:gd name="T98" fmla="*/ 95 w 159"/>
                  <a:gd name="T99" fmla="*/ 28 h 285"/>
                  <a:gd name="T100" fmla="*/ 73 w 159"/>
                  <a:gd name="T101" fmla="*/ 25 h 285"/>
                  <a:gd name="T102" fmla="*/ 21 w 159"/>
                  <a:gd name="T103" fmla="*/ 48 h 285"/>
                  <a:gd name="T104" fmla="*/ 12 w 159"/>
                  <a:gd name="T105" fmla="*/ 113 h 285"/>
                  <a:gd name="T106" fmla="*/ 37 w 159"/>
                  <a:gd name="T107" fmla="*/ 178 h 285"/>
                  <a:gd name="T108" fmla="*/ 72 w 159"/>
                  <a:gd name="T109" fmla="*/ 215 h 285"/>
                  <a:gd name="T110" fmla="*/ 106 w 159"/>
                  <a:gd name="T111" fmla="*/ 251 h 285"/>
                  <a:gd name="T112" fmla="*/ 117 w 159"/>
                  <a:gd name="T113" fmla="*/ 235 h 285"/>
                  <a:gd name="T114" fmla="*/ 148 w 159"/>
                  <a:gd name="T115" fmla="*/ 173 h 285"/>
                  <a:gd name="T116" fmla="*/ 152 w 159"/>
                  <a:gd name="T117" fmla="*/ 116 h 285"/>
                  <a:gd name="T118" fmla="*/ 135 w 159"/>
                  <a:gd name="T119" fmla="*/ 56 h 285"/>
                  <a:gd name="T120" fmla="*/ 98 w 159"/>
                  <a:gd name="T121" fmla="*/ 6 h 285"/>
                  <a:gd name="T122" fmla="*/ 40 w 159"/>
                  <a:gd name="T123" fmla="*/ 37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9" h="285">
                    <a:moveTo>
                      <a:pt x="5" y="54"/>
                    </a:moveTo>
                    <a:cubicBezTo>
                      <a:pt x="7" y="50"/>
                      <a:pt x="7" y="50"/>
                      <a:pt x="7" y="50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0" y="64"/>
                      <a:pt x="10" y="64"/>
                      <a:pt x="10" y="64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10" y="64"/>
                      <a:pt x="10" y="64"/>
                      <a:pt x="10" y="64"/>
                    </a:cubicBezTo>
                    <a:cubicBezTo>
                      <a:pt x="4" y="72"/>
                      <a:pt x="4" y="72"/>
                      <a:pt x="4" y="72"/>
                    </a:cubicBezTo>
                    <a:cubicBezTo>
                      <a:pt x="1" y="69"/>
                      <a:pt x="1" y="69"/>
                      <a:pt x="1" y="69"/>
                    </a:cubicBezTo>
                    <a:cubicBezTo>
                      <a:pt x="1" y="69"/>
                      <a:pt x="1" y="69"/>
                      <a:pt x="1" y="69"/>
                    </a:cubicBezTo>
                    <a:cubicBezTo>
                      <a:pt x="4" y="72"/>
                      <a:pt x="4" y="72"/>
                      <a:pt x="4" y="72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4" y="72"/>
                      <a:pt x="4" y="72"/>
                      <a:pt x="4" y="72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1" y="93"/>
                      <a:pt x="1" y="93"/>
                      <a:pt x="1" y="93"/>
                    </a:cubicBezTo>
                    <a:cubicBezTo>
                      <a:pt x="1" y="93"/>
                      <a:pt x="1" y="93"/>
                      <a:pt x="1" y="93"/>
                    </a:cubicBezTo>
                    <a:cubicBezTo>
                      <a:pt x="1" y="93"/>
                      <a:pt x="1" y="93"/>
                      <a:pt x="1" y="93"/>
                    </a:cubicBezTo>
                    <a:cubicBezTo>
                      <a:pt x="1" y="93"/>
                      <a:pt x="1" y="93"/>
                      <a:pt x="1" y="93"/>
                    </a:cubicBezTo>
                    <a:cubicBezTo>
                      <a:pt x="1" y="94"/>
                      <a:pt x="1" y="94"/>
                      <a:pt x="1" y="94"/>
                    </a:cubicBezTo>
                    <a:cubicBezTo>
                      <a:pt x="1" y="94"/>
                      <a:pt x="1" y="94"/>
                      <a:pt x="1" y="94"/>
                    </a:cubicBezTo>
                    <a:cubicBezTo>
                      <a:pt x="1" y="94"/>
                      <a:pt x="1" y="94"/>
                      <a:pt x="1" y="94"/>
                    </a:cubicBezTo>
                    <a:cubicBezTo>
                      <a:pt x="9" y="99"/>
                      <a:pt x="9" y="99"/>
                      <a:pt x="9" y="99"/>
                    </a:cubicBezTo>
                    <a:cubicBezTo>
                      <a:pt x="3" y="107"/>
                      <a:pt x="3" y="107"/>
                      <a:pt x="3" y="107"/>
                    </a:cubicBezTo>
                    <a:cubicBezTo>
                      <a:pt x="3" y="107"/>
                      <a:pt x="3" y="107"/>
                      <a:pt x="3" y="107"/>
                    </a:cubicBezTo>
                    <a:cubicBezTo>
                      <a:pt x="3" y="107"/>
                      <a:pt x="3" y="107"/>
                      <a:pt x="3" y="107"/>
                    </a:cubicBezTo>
                    <a:cubicBezTo>
                      <a:pt x="3" y="107"/>
                      <a:pt x="3" y="107"/>
                      <a:pt x="3" y="107"/>
                    </a:cubicBezTo>
                    <a:cubicBezTo>
                      <a:pt x="3" y="107"/>
                      <a:pt x="3" y="107"/>
                      <a:pt x="3" y="107"/>
                    </a:cubicBezTo>
                    <a:cubicBezTo>
                      <a:pt x="3" y="107"/>
                      <a:pt x="3" y="108"/>
                      <a:pt x="3" y="108"/>
                    </a:cubicBezTo>
                    <a:cubicBezTo>
                      <a:pt x="3" y="107"/>
                      <a:pt x="3" y="107"/>
                      <a:pt x="3" y="107"/>
                    </a:cubicBezTo>
                    <a:cubicBezTo>
                      <a:pt x="11" y="113"/>
                      <a:pt x="11" y="113"/>
                      <a:pt x="11" y="113"/>
                    </a:cubicBezTo>
                    <a:cubicBezTo>
                      <a:pt x="6" y="120"/>
                      <a:pt x="6" y="120"/>
                      <a:pt x="6" y="120"/>
                    </a:cubicBezTo>
                    <a:cubicBezTo>
                      <a:pt x="6" y="120"/>
                      <a:pt x="6" y="120"/>
                      <a:pt x="6" y="120"/>
                    </a:cubicBezTo>
                    <a:cubicBezTo>
                      <a:pt x="11" y="113"/>
                      <a:pt x="11" y="113"/>
                      <a:pt x="11" y="113"/>
                    </a:cubicBezTo>
                    <a:cubicBezTo>
                      <a:pt x="19" y="118"/>
                      <a:pt x="19" y="118"/>
                      <a:pt x="19" y="118"/>
                    </a:cubicBezTo>
                    <a:cubicBezTo>
                      <a:pt x="14" y="126"/>
                      <a:pt x="14" y="126"/>
                      <a:pt x="14" y="126"/>
                    </a:cubicBezTo>
                    <a:cubicBezTo>
                      <a:pt x="7" y="121"/>
                      <a:pt x="7" y="121"/>
                      <a:pt x="7" y="121"/>
                    </a:cubicBezTo>
                    <a:cubicBezTo>
                      <a:pt x="7" y="121"/>
                      <a:pt x="7" y="121"/>
                      <a:pt x="7" y="121"/>
                    </a:cubicBezTo>
                    <a:cubicBezTo>
                      <a:pt x="14" y="126"/>
                      <a:pt x="14" y="126"/>
                      <a:pt x="14" y="126"/>
                    </a:cubicBezTo>
                    <a:cubicBezTo>
                      <a:pt x="10" y="132"/>
                      <a:pt x="10" y="132"/>
                      <a:pt x="10" y="132"/>
                    </a:cubicBezTo>
                    <a:cubicBezTo>
                      <a:pt x="10" y="132"/>
                      <a:pt x="10" y="132"/>
                      <a:pt x="10" y="132"/>
                    </a:cubicBezTo>
                    <a:cubicBezTo>
                      <a:pt x="14" y="126"/>
                      <a:pt x="14" y="126"/>
                      <a:pt x="14" y="126"/>
                    </a:cubicBezTo>
                    <a:cubicBezTo>
                      <a:pt x="22" y="132"/>
                      <a:pt x="22" y="132"/>
                      <a:pt x="22" y="132"/>
                    </a:cubicBezTo>
                    <a:cubicBezTo>
                      <a:pt x="16" y="140"/>
                      <a:pt x="16" y="140"/>
                      <a:pt x="16" y="140"/>
                    </a:cubicBezTo>
                    <a:cubicBezTo>
                      <a:pt x="12" y="137"/>
                      <a:pt x="12" y="137"/>
                      <a:pt x="12" y="137"/>
                    </a:cubicBezTo>
                    <a:cubicBezTo>
                      <a:pt x="12" y="137"/>
                      <a:pt x="12" y="137"/>
                      <a:pt x="12" y="137"/>
                    </a:cubicBezTo>
                    <a:cubicBezTo>
                      <a:pt x="16" y="140"/>
                      <a:pt x="16" y="140"/>
                      <a:pt x="16" y="140"/>
                    </a:cubicBezTo>
                    <a:cubicBezTo>
                      <a:pt x="14" y="143"/>
                      <a:pt x="14" y="143"/>
                      <a:pt x="14" y="143"/>
                    </a:cubicBezTo>
                    <a:cubicBezTo>
                      <a:pt x="14" y="143"/>
                      <a:pt x="14" y="143"/>
                      <a:pt x="14" y="143"/>
                    </a:cubicBezTo>
                    <a:cubicBezTo>
                      <a:pt x="16" y="140"/>
                      <a:pt x="16" y="140"/>
                      <a:pt x="16" y="140"/>
                    </a:cubicBezTo>
                    <a:cubicBezTo>
                      <a:pt x="24" y="146"/>
                      <a:pt x="24" y="146"/>
                      <a:pt x="24" y="146"/>
                    </a:cubicBezTo>
                    <a:cubicBezTo>
                      <a:pt x="19" y="153"/>
                      <a:pt x="19" y="153"/>
                      <a:pt x="19" y="153"/>
                    </a:cubicBezTo>
                    <a:cubicBezTo>
                      <a:pt x="18" y="153"/>
                      <a:pt x="18" y="153"/>
                      <a:pt x="18" y="153"/>
                    </a:cubicBezTo>
                    <a:cubicBezTo>
                      <a:pt x="18" y="153"/>
                      <a:pt x="18" y="153"/>
                      <a:pt x="18" y="154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8" y="154"/>
                      <a:pt x="18" y="154"/>
                      <a:pt x="18" y="154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27" y="159"/>
                      <a:pt x="27" y="159"/>
                      <a:pt x="27" y="159"/>
                    </a:cubicBezTo>
                    <a:cubicBezTo>
                      <a:pt x="23" y="164"/>
                      <a:pt x="23" y="164"/>
                      <a:pt x="23" y="164"/>
                    </a:cubicBezTo>
                    <a:cubicBezTo>
                      <a:pt x="23" y="164"/>
                      <a:pt x="23" y="164"/>
                      <a:pt x="23" y="164"/>
                    </a:cubicBezTo>
                    <a:cubicBezTo>
                      <a:pt x="27" y="159"/>
                      <a:pt x="27" y="159"/>
                      <a:pt x="27" y="159"/>
                    </a:cubicBezTo>
                    <a:cubicBezTo>
                      <a:pt x="35" y="165"/>
                      <a:pt x="35" y="165"/>
                      <a:pt x="35" y="165"/>
                    </a:cubicBezTo>
                    <a:cubicBezTo>
                      <a:pt x="29" y="173"/>
                      <a:pt x="29" y="173"/>
                      <a:pt x="29" y="173"/>
                    </a:cubicBezTo>
                    <a:cubicBezTo>
                      <a:pt x="27" y="171"/>
                      <a:pt x="27" y="171"/>
                      <a:pt x="27" y="171"/>
                    </a:cubicBezTo>
                    <a:cubicBezTo>
                      <a:pt x="27" y="172"/>
                      <a:pt x="27" y="172"/>
                      <a:pt x="27" y="172"/>
                    </a:cubicBezTo>
                    <a:cubicBezTo>
                      <a:pt x="29" y="173"/>
                      <a:pt x="29" y="173"/>
                      <a:pt x="29" y="173"/>
                    </a:cubicBezTo>
                    <a:cubicBezTo>
                      <a:pt x="28" y="174"/>
                      <a:pt x="28" y="174"/>
                      <a:pt x="28" y="174"/>
                    </a:cubicBezTo>
                    <a:cubicBezTo>
                      <a:pt x="28" y="174"/>
                      <a:pt x="28" y="174"/>
                      <a:pt x="28" y="174"/>
                    </a:cubicBezTo>
                    <a:cubicBezTo>
                      <a:pt x="29" y="173"/>
                      <a:pt x="29" y="173"/>
                      <a:pt x="29" y="173"/>
                    </a:cubicBezTo>
                    <a:cubicBezTo>
                      <a:pt x="37" y="178"/>
                      <a:pt x="37" y="178"/>
                      <a:pt x="37" y="178"/>
                    </a:cubicBezTo>
                    <a:cubicBezTo>
                      <a:pt x="34" y="183"/>
                      <a:pt x="34" y="183"/>
                      <a:pt x="34" y="183"/>
                    </a:cubicBezTo>
                    <a:cubicBezTo>
                      <a:pt x="34" y="183"/>
                      <a:pt x="34" y="183"/>
                      <a:pt x="34" y="183"/>
                    </a:cubicBezTo>
                    <a:cubicBezTo>
                      <a:pt x="37" y="179"/>
                      <a:pt x="37" y="179"/>
                      <a:pt x="37" y="179"/>
                    </a:cubicBezTo>
                    <a:cubicBezTo>
                      <a:pt x="45" y="184"/>
                      <a:pt x="45" y="184"/>
                      <a:pt x="45" y="184"/>
                    </a:cubicBezTo>
                    <a:cubicBezTo>
                      <a:pt x="39" y="192"/>
                      <a:pt x="39" y="192"/>
                      <a:pt x="39" y="192"/>
                    </a:cubicBezTo>
                    <a:cubicBezTo>
                      <a:pt x="38" y="191"/>
                      <a:pt x="38" y="191"/>
                      <a:pt x="38" y="191"/>
                    </a:cubicBezTo>
                    <a:cubicBezTo>
                      <a:pt x="38" y="191"/>
                      <a:pt x="38" y="191"/>
                      <a:pt x="38" y="191"/>
                    </a:cubicBezTo>
                    <a:cubicBezTo>
                      <a:pt x="39" y="192"/>
                      <a:pt x="39" y="192"/>
                      <a:pt x="39" y="192"/>
                    </a:cubicBezTo>
                    <a:cubicBezTo>
                      <a:pt x="39" y="193"/>
                      <a:pt x="39" y="193"/>
                      <a:pt x="39" y="193"/>
                    </a:cubicBezTo>
                    <a:cubicBezTo>
                      <a:pt x="39" y="193"/>
                      <a:pt x="39" y="193"/>
                      <a:pt x="39" y="193"/>
                    </a:cubicBezTo>
                    <a:cubicBezTo>
                      <a:pt x="40" y="192"/>
                      <a:pt x="40" y="192"/>
                      <a:pt x="40" y="192"/>
                    </a:cubicBezTo>
                    <a:cubicBezTo>
                      <a:pt x="47" y="198"/>
                      <a:pt x="47" y="198"/>
                      <a:pt x="47" y="198"/>
                    </a:cubicBezTo>
                    <a:cubicBezTo>
                      <a:pt x="45" y="202"/>
                      <a:pt x="45" y="202"/>
                      <a:pt x="45" y="202"/>
                    </a:cubicBezTo>
                    <a:cubicBezTo>
                      <a:pt x="45" y="202"/>
                      <a:pt x="45" y="202"/>
                      <a:pt x="45" y="202"/>
                    </a:cubicBezTo>
                    <a:cubicBezTo>
                      <a:pt x="48" y="198"/>
                      <a:pt x="48" y="198"/>
                      <a:pt x="48" y="198"/>
                    </a:cubicBezTo>
                    <a:cubicBezTo>
                      <a:pt x="55" y="203"/>
                      <a:pt x="55" y="203"/>
                      <a:pt x="55" y="203"/>
                    </a:cubicBezTo>
                    <a:cubicBezTo>
                      <a:pt x="50" y="211"/>
                      <a:pt x="50" y="211"/>
                      <a:pt x="50" y="211"/>
                    </a:cubicBezTo>
                    <a:cubicBezTo>
                      <a:pt x="50" y="211"/>
                      <a:pt x="50" y="211"/>
                      <a:pt x="50" y="211"/>
                    </a:cubicBezTo>
                    <a:cubicBezTo>
                      <a:pt x="56" y="203"/>
                      <a:pt x="56" y="203"/>
                      <a:pt x="56" y="203"/>
                    </a:cubicBezTo>
                    <a:cubicBezTo>
                      <a:pt x="63" y="209"/>
                      <a:pt x="63" y="209"/>
                      <a:pt x="63" y="209"/>
                    </a:cubicBezTo>
                    <a:cubicBezTo>
                      <a:pt x="58" y="217"/>
                      <a:pt x="58" y="217"/>
                      <a:pt x="58" y="217"/>
                    </a:cubicBezTo>
                    <a:cubicBezTo>
                      <a:pt x="51" y="212"/>
                      <a:pt x="51" y="212"/>
                      <a:pt x="51" y="212"/>
                    </a:cubicBezTo>
                    <a:cubicBezTo>
                      <a:pt x="51" y="212"/>
                      <a:pt x="52" y="213"/>
                      <a:pt x="52" y="213"/>
                    </a:cubicBezTo>
                    <a:cubicBezTo>
                      <a:pt x="58" y="217"/>
                      <a:pt x="58" y="217"/>
                      <a:pt x="58" y="217"/>
                    </a:cubicBezTo>
                    <a:cubicBezTo>
                      <a:pt x="56" y="219"/>
                      <a:pt x="56" y="219"/>
                      <a:pt x="56" y="219"/>
                    </a:cubicBezTo>
                    <a:cubicBezTo>
                      <a:pt x="56" y="219"/>
                      <a:pt x="56" y="219"/>
                      <a:pt x="56" y="220"/>
                    </a:cubicBezTo>
                    <a:cubicBezTo>
                      <a:pt x="58" y="217"/>
                      <a:pt x="58" y="217"/>
                      <a:pt x="58" y="217"/>
                    </a:cubicBezTo>
                    <a:cubicBezTo>
                      <a:pt x="66" y="223"/>
                      <a:pt x="66" y="223"/>
                      <a:pt x="66" y="223"/>
                    </a:cubicBezTo>
                    <a:cubicBezTo>
                      <a:pt x="62" y="228"/>
                      <a:pt x="62" y="228"/>
                      <a:pt x="62" y="228"/>
                    </a:cubicBezTo>
                    <a:cubicBezTo>
                      <a:pt x="62" y="228"/>
                      <a:pt x="62" y="228"/>
                      <a:pt x="62" y="228"/>
                    </a:cubicBezTo>
                    <a:cubicBezTo>
                      <a:pt x="66" y="223"/>
                      <a:pt x="66" y="223"/>
                      <a:pt x="66" y="223"/>
                    </a:cubicBezTo>
                    <a:cubicBezTo>
                      <a:pt x="74" y="228"/>
                      <a:pt x="74" y="228"/>
                      <a:pt x="74" y="228"/>
                    </a:cubicBezTo>
                    <a:cubicBezTo>
                      <a:pt x="68" y="236"/>
                      <a:pt x="68" y="236"/>
                      <a:pt x="68" y="236"/>
                    </a:cubicBezTo>
                    <a:cubicBezTo>
                      <a:pt x="68" y="236"/>
                      <a:pt x="68" y="236"/>
                      <a:pt x="68" y="236"/>
                    </a:cubicBezTo>
                    <a:cubicBezTo>
                      <a:pt x="68" y="236"/>
                      <a:pt x="68" y="236"/>
                      <a:pt x="68" y="236"/>
                    </a:cubicBezTo>
                    <a:cubicBezTo>
                      <a:pt x="68" y="236"/>
                      <a:pt x="68" y="236"/>
                      <a:pt x="68" y="236"/>
                    </a:cubicBezTo>
                    <a:cubicBezTo>
                      <a:pt x="68" y="236"/>
                      <a:pt x="68" y="236"/>
                      <a:pt x="68" y="236"/>
                    </a:cubicBezTo>
                    <a:cubicBezTo>
                      <a:pt x="68" y="236"/>
                      <a:pt x="68" y="236"/>
                      <a:pt x="68" y="236"/>
                    </a:cubicBezTo>
                    <a:cubicBezTo>
                      <a:pt x="68" y="236"/>
                      <a:pt x="68" y="236"/>
                      <a:pt x="68" y="236"/>
                    </a:cubicBezTo>
                    <a:cubicBezTo>
                      <a:pt x="76" y="242"/>
                      <a:pt x="76" y="242"/>
                      <a:pt x="76" y="242"/>
                    </a:cubicBezTo>
                    <a:cubicBezTo>
                      <a:pt x="74" y="245"/>
                      <a:pt x="74" y="245"/>
                      <a:pt x="74" y="245"/>
                    </a:cubicBezTo>
                    <a:cubicBezTo>
                      <a:pt x="74" y="245"/>
                      <a:pt x="74" y="245"/>
                      <a:pt x="74" y="245"/>
                    </a:cubicBezTo>
                    <a:cubicBezTo>
                      <a:pt x="76" y="242"/>
                      <a:pt x="76" y="242"/>
                      <a:pt x="76" y="242"/>
                    </a:cubicBezTo>
                    <a:cubicBezTo>
                      <a:pt x="84" y="247"/>
                      <a:pt x="84" y="247"/>
                      <a:pt x="84" y="247"/>
                    </a:cubicBezTo>
                    <a:cubicBezTo>
                      <a:pt x="81" y="253"/>
                      <a:pt x="81" y="253"/>
                      <a:pt x="81" y="253"/>
                    </a:cubicBezTo>
                    <a:cubicBezTo>
                      <a:pt x="81" y="253"/>
                      <a:pt x="81" y="253"/>
                      <a:pt x="81" y="253"/>
                    </a:cubicBezTo>
                    <a:cubicBezTo>
                      <a:pt x="84" y="248"/>
                      <a:pt x="84" y="248"/>
                      <a:pt x="84" y="248"/>
                    </a:cubicBezTo>
                    <a:cubicBezTo>
                      <a:pt x="92" y="253"/>
                      <a:pt x="92" y="253"/>
                      <a:pt x="92" y="253"/>
                    </a:cubicBezTo>
                    <a:cubicBezTo>
                      <a:pt x="87" y="261"/>
                      <a:pt x="87" y="261"/>
                      <a:pt x="87" y="261"/>
                    </a:cubicBezTo>
                    <a:cubicBezTo>
                      <a:pt x="87" y="261"/>
                      <a:pt x="87" y="261"/>
                      <a:pt x="87" y="261"/>
                    </a:cubicBezTo>
                    <a:cubicBezTo>
                      <a:pt x="92" y="253"/>
                      <a:pt x="92" y="253"/>
                      <a:pt x="92" y="253"/>
                    </a:cubicBezTo>
                    <a:cubicBezTo>
                      <a:pt x="100" y="259"/>
                      <a:pt x="100" y="259"/>
                      <a:pt x="100" y="259"/>
                    </a:cubicBezTo>
                    <a:cubicBezTo>
                      <a:pt x="95" y="267"/>
                      <a:pt x="95" y="267"/>
                      <a:pt x="95" y="267"/>
                    </a:cubicBezTo>
                    <a:cubicBezTo>
                      <a:pt x="87" y="261"/>
                      <a:pt x="87" y="261"/>
                      <a:pt x="87" y="261"/>
                    </a:cubicBezTo>
                    <a:cubicBezTo>
                      <a:pt x="87" y="261"/>
                      <a:pt x="88" y="262"/>
                      <a:pt x="88" y="262"/>
                    </a:cubicBezTo>
                    <a:cubicBezTo>
                      <a:pt x="95" y="267"/>
                      <a:pt x="95" y="267"/>
                      <a:pt x="95" y="267"/>
                    </a:cubicBezTo>
                    <a:cubicBezTo>
                      <a:pt x="93" y="269"/>
                      <a:pt x="93" y="269"/>
                      <a:pt x="93" y="269"/>
                    </a:cubicBezTo>
                    <a:cubicBezTo>
                      <a:pt x="93" y="269"/>
                      <a:pt x="93" y="269"/>
                      <a:pt x="93" y="269"/>
                    </a:cubicBezTo>
                    <a:cubicBezTo>
                      <a:pt x="95" y="267"/>
                      <a:pt x="95" y="267"/>
                      <a:pt x="95" y="267"/>
                    </a:cubicBezTo>
                    <a:cubicBezTo>
                      <a:pt x="103" y="272"/>
                      <a:pt x="103" y="272"/>
                      <a:pt x="103" y="272"/>
                    </a:cubicBezTo>
                    <a:cubicBezTo>
                      <a:pt x="100" y="277"/>
                      <a:pt x="100" y="277"/>
                      <a:pt x="100" y="277"/>
                    </a:cubicBezTo>
                    <a:cubicBezTo>
                      <a:pt x="100" y="277"/>
                      <a:pt x="100" y="277"/>
                      <a:pt x="100" y="277"/>
                    </a:cubicBezTo>
                    <a:cubicBezTo>
                      <a:pt x="103" y="272"/>
                      <a:pt x="103" y="272"/>
                      <a:pt x="103" y="272"/>
                    </a:cubicBezTo>
                    <a:cubicBezTo>
                      <a:pt x="111" y="278"/>
                      <a:pt x="111" y="278"/>
                      <a:pt x="111" y="278"/>
                    </a:cubicBezTo>
                    <a:cubicBezTo>
                      <a:pt x="106" y="284"/>
                      <a:pt x="106" y="284"/>
                      <a:pt x="106" y="284"/>
                    </a:cubicBezTo>
                    <a:cubicBezTo>
                      <a:pt x="106" y="284"/>
                      <a:pt x="106" y="284"/>
                      <a:pt x="106" y="285"/>
                    </a:cubicBezTo>
                    <a:cubicBezTo>
                      <a:pt x="111" y="278"/>
                      <a:pt x="111" y="278"/>
                      <a:pt x="111" y="278"/>
                    </a:cubicBezTo>
                    <a:cubicBezTo>
                      <a:pt x="115" y="281"/>
                      <a:pt x="115" y="281"/>
                      <a:pt x="115" y="281"/>
                    </a:cubicBezTo>
                    <a:cubicBezTo>
                      <a:pt x="115" y="281"/>
                      <a:pt x="115" y="281"/>
                      <a:pt x="115" y="281"/>
                    </a:cubicBezTo>
                    <a:cubicBezTo>
                      <a:pt x="111" y="278"/>
                      <a:pt x="111" y="278"/>
                      <a:pt x="111" y="278"/>
                    </a:cubicBezTo>
                    <a:cubicBezTo>
                      <a:pt x="117" y="270"/>
                      <a:pt x="117" y="270"/>
                      <a:pt x="117" y="270"/>
                    </a:cubicBezTo>
                    <a:cubicBezTo>
                      <a:pt x="119" y="272"/>
                      <a:pt x="119" y="272"/>
                      <a:pt x="119" y="272"/>
                    </a:cubicBezTo>
                    <a:cubicBezTo>
                      <a:pt x="119" y="272"/>
                      <a:pt x="119" y="272"/>
                      <a:pt x="119" y="272"/>
                    </a:cubicBezTo>
                    <a:cubicBezTo>
                      <a:pt x="117" y="270"/>
                      <a:pt x="117" y="270"/>
                      <a:pt x="117" y="270"/>
                    </a:cubicBezTo>
                    <a:cubicBezTo>
                      <a:pt x="122" y="262"/>
                      <a:pt x="122" y="262"/>
                      <a:pt x="122" y="262"/>
                    </a:cubicBezTo>
                    <a:cubicBezTo>
                      <a:pt x="123" y="262"/>
                      <a:pt x="123" y="262"/>
                      <a:pt x="123" y="262"/>
                    </a:cubicBezTo>
                    <a:cubicBezTo>
                      <a:pt x="123" y="262"/>
                      <a:pt x="123" y="262"/>
                      <a:pt x="123" y="262"/>
                    </a:cubicBezTo>
                    <a:cubicBezTo>
                      <a:pt x="122" y="262"/>
                      <a:pt x="122" y="262"/>
                      <a:pt x="122" y="262"/>
                    </a:cubicBezTo>
                    <a:cubicBezTo>
                      <a:pt x="124" y="260"/>
                      <a:pt x="124" y="260"/>
                      <a:pt x="124" y="260"/>
                    </a:cubicBezTo>
                    <a:cubicBezTo>
                      <a:pt x="124" y="260"/>
                      <a:pt x="124" y="259"/>
                      <a:pt x="124" y="259"/>
                    </a:cubicBezTo>
                    <a:cubicBezTo>
                      <a:pt x="122" y="262"/>
                      <a:pt x="122" y="262"/>
                      <a:pt x="122" y="262"/>
                    </a:cubicBezTo>
                    <a:cubicBezTo>
                      <a:pt x="114" y="256"/>
                      <a:pt x="114" y="256"/>
                      <a:pt x="114" y="256"/>
                    </a:cubicBezTo>
                    <a:cubicBezTo>
                      <a:pt x="120" y="248"/>
                      <a:pt x="120" y="248"/>
                      <a:pt x="120" y="248"/>
                    </a:cubicBezTo>
                    <a:cubicBezTo>
                      <a:pt x="126" y="253"/>
                      <a:pt x="126" y="253"/>
                      <a:pt x="126" y="253"/>
                    </a:cubicBezTo>
                    <a:cubicBezTo>
                      <a:pt x="126" y="253"/>
                      <a:pt x="126" y="253"/>
                      <a:pt x="126" y="253"/>
                    </a:cubicBezTo>
                    <a:cubicBezTo>
                      <a:pt x="120" y="248"/>
                      <a:pt x="120" y="248"/>
                      <a:pt x="120" y="248"/>
                    </a:cubicBezTo>
                    <a:cubicBezTo>
                      <a:pt x="125" y="240"/>
                      <a:pt x="125" y="240"/>
                      <a:pt x="125" y="240"/>
                    </a:cubicBezTo>
                    <a:cubicBezTo>
                      <a:pt x="130" y="243"/>
                      <a:pt x="130" y="243"/>
                      <a:pt x="130" y="243"/>
                    </a:cubicBezTo>
                    <a:cubicBezTo>
                      <a:pt x="130" y="243"/>
                      <a:pt x="130" y="243"/>
                      <a:pt x="130" y="243"/>
                    </a:cubicBezTo>
                    <a:cubicBezTo>
                      <a:pt x="125" y="240"/>
                      <a:pt x="125" y="240"/>
                      <a:pt x="125" y="240"/>
                    </a:cubicBezTo>
                    <a:cubicBezTo>
                      <a:pt x="131" y="232"/>
                      <a:pt x="131" y="232"/>
                      <a:pt x="131" y="232"/>
                    </a:cubicBezTo>
                    <a:cubicBezTo>
                      <a:pt x="133" y="234"/>
                      <a:pt x="133" y="234"/>
                      <a:pt x="133" y="234"/>
                    </a:cubicBezTo>
                    <a:cubicBezTo>
                      <a:pt x="133" y="234"/>
                      <a:pt x="133" y="234"/>
                      <a:pt x="133" y="234"/>
                    </a:cubicBezTo>
                    <a:cubicBezTo>
                      <a:pt x="131" y="232"/>
                      <a:pt x="131" y="232"/>
                      <a:pt x="131" y="232"/>
                    </a:cubicBezTo>
                    <a:cubicBezTo>
                      <a:pt x="136" y="225"/>
                      <a:pt x="136" y="225"/>
                      <a:pt x="136" y="225"/>
                    </a:cubicBezTo>
                    <a:cubicBezTo>
                      <a:pt x="136" y="225"/>
                      <a:pt x="136" y="225"/>
                      <a:pt x="136" y="224"/>
                    </a:cubicBezTo>
                    <a:cubicBezTo>
                      <a:pt x="131" y="232"/>
                      <a:pt x="131" y="232"/>
                      <a:pt x="131" y="232"/>
                    </a:cubicBezTo>
                    <a:cubicBezTo>
                      <a:pt x="123" y="227"/>
                      <a:pt x="123" y="227"/>
                      <a:pt x="123" y="227"/>
                    </a:cubicBezTo>
                    <a:cubicBezTo>
                      <a:pt x="129" y="219"/>
                      <a:pt x="129" y="219"/>
                      <a:pt x="129" y="219"/>
                    </a:cubicBezTo>
                    <a:cubicBezTo>
                      <a:pt x="136" y="224"/>
                      <a:pt x="136" y="224"/>
                      <a:pt x="136" y="224"/>
                    </a:cubicBezTo>
                    <a:cubicBezTo>
                      <a:pt x="136" y="224"/>
                      <a:pt x="136" y="224"/>
                      <a:pt x="136" y="224"/>
                    </a:cubicBezTo>
                    <a:cubicBezTo>
                      <a:pt x="129" y="219"/>
                      <a:pt x="129" y="219"/>
                      <a:pt x="129" y="219"/>
                    </a:cubicBezTo>
                    <a:cubicBezTo>
                      <a:pt x="134" y="211"/>
                      <a:pt x="134" y="211"/>
                      <a:pt x="134" y="211"/>
                    </a:cubicBezTo>
                    <a:cubicBezTo>
                      <a:pt x="139" y="214"/>
                      <a:pt x="139" y="214"/>
                      <a:pt x="139" y="214"/>
                    </a:cubicBezTo>
                    <a:cubicBezTo>
                      <a:pt x="140" y="214"/>
                      <a:pt x="140" y="214"/>
                      <a:pt x="140" y="214"/>
                    </a:cubicBezTo>
                    <a:cubicBezTo>
                      <a:pt x="134" y="211"/>
                      <a:pt x="134" y="211"/>
                      <a:pt x="134" y="211"/>
                    </a:cubicBezTo>
                    <a:cubicBezTo>
                      <a:pt x="140" y="203"/>
                      <a:pt x="140" y="203"/>
                      <a:pt x="140" y="203"/>
                    </a:cubicBezTo>
                    <a:cubicBezTo>
                      <a:pt x="143" y="205"/>
                      <a:pt x="143" y="205"/>
                      <a:pt x="143" y="205"/>
                    </a:cubicBezTo>
                    <a:cubicBezTo>
                      <a:pt x="143" y="205"/>
                      <a:pt x="143" y="204"/>
                      <a:pt x="143" y="204"/>
                    </a:cubicBezTo>
                    <a:cubicBezTo>
                      <a:pt x="140" y="203"/>
                      <a:pt x="140" y="203"/>
                      <a:pt x="140" y="203"/>
                    </a:cubicBezTo>
                    <a:cubicBezTo>
                      <a:pt x="145" y="195"/>
                      <a:pt x="145" y="195"/>
                      <a:pt x="145" y="195"/>
                    </a:cubicBezTo>
                    <a:cubicBezTo>
                      <a:pt x="145" y="194"/>
                      <a:pt x="145" y="194"/>
                      <a:pt x="146" y="194"/>
                    </a:cubicBezTo>
                    <a:cubicBezTo>
                      <a:pt x="145" y="194"/>
                      <a:pt x="145" y="194"/>
                      <a:pt x="145" y="194"/>
                    </a:cubicBezTo>
                    <a:cubicBezTo>
                      <a:pt x="137" y="189"/>
                      <a:pt x="137" y="189"/>
                      <a:pt x="137" y="189"/>
                    </a:cubicBezTo>
                    <a:cubicBezTo>
                      <a:pt x="143" y="181"/>
                      <a:pt x="143" y="181"/>
                      <a:pt x="143" y="181"/>
                    </a:cubicBezTo>
                    <a:cubicBezTo>
                      <a:pt x="148" y="185"/>
                      <a:pt x="148" y="185"/>
                      <a:pt x="148" y="185"/>
                    </a:cubicBezTo>
                    <a:cubicBezTo>
                      <a:pt x="148" y="185"/>
                      <a:pt x="148" y="184"/>
                      <a:pt x="148" y="184"/>
                    </a:cubicBezTo>
                    <a:cubicBezTo>
                      <a:pt x="143" y="181"/>
                      <a:pt x="143" y="181"/>
                      <a:pt x="143" y="181"/>
                    </a:cubicBezTo>
                    <a:cubicBezTo>
                      <a:pt x="149" y="173"/>
                      <a:pt x="149" y="173"/>
                      <a:pt x="149" y="173"/>
                    </a:cubicBezTo>
                    <a:cubicBezTo>
                      <a:pt x="151" y="174"/>
                      <a:pt x="151" y="174"/>
                      <a:pt x="151" y="174"/>
                    </a:cubicBezTo>
                    <a:cubicBezTo>
                      <a:pt x="151" y="174"/>
                      <a:pt x="151" y="174"/>
                      <a:pt x="151" y="174"/>
                    </a:cubicBezTo>
                    <a:cubicBezTo>
                      <a:pt x="149" y="173"/>
                      <a:pt x="149" y="173"/>
                      <a:pt x="149" y="173"/>
                    </a:cubicBezTo>
                    <a:cubicBezTo>
                      <a:pt x="152" y="168"/>
                      <a:pt x="152" y="168"/>
                      <a:pt x="152" y="168"/>
                    </a:cubicBezTo>
                    <a:cubicBezTo>
                      <a:pt x="152" y="168"/>
                      <a:pt x="152" y="168"/>
                      <a:pt x="152" y="168"/>
                    </a:cubicBezTo>
                    <a:cubicBezTo>
                      <a:pt x="149" y="173"/>
                      <a:pt x="149" y="173"/>
                      <a:pt x="149" y="173"/>
                    </a:cubicBezTo>
                    <a:cubicBezTo>
                      <a:pt x="141" y="167"/>
                      <a:pt x="141" y="167"/>
                      <a:pt x="141" y="167"/>
                    </a:cubicBezTo>
                    <a:cubicBezTo>
                      <a:pt x="146" y="159"/>
                      <a:pt x="146" y="159"/>
                      <a:pt x="146" y="159"/>
                    </a:cubicBezTo>
                    <a:cubicBezTo>
                      <a:pt x="153" y="164"/>
                      <a:pt x="153" y="164"/>
                      <a:pt x="153" y="164"/>
                    </a:cubicBezTo>
                    <a:cubicBezTo>
                      <a:pt x="153" y="164"/>
                      <a:pt x="153" y="164"/>
                      <a:pt x="153" y="164"/>
                    </a:cubicBezTo>
                    <a:cubicBezTo>
                      <a:pt x="146" y="159"/>
                      <a:pt x="146" y="159"/>
                      <a:pt x="146" y="159"/>
                    </a:cubicBezTo>
                    <a:cubicBezTo>
                      <a:pt x="152" y="151"/>
                      <a:pt x="152" y="151"/>
                      <a:pt x="152" y="151"/>
                    </a:cubicBezTo>
                    <a:cubicBezTo>
                      <a:pt x="155" y="154"/>
                      <a:pt x="155" y="154"/>
                      <a:pt x="155" y="154"/>
                    </a:cubicBezTo>
                    <a:cubicBezTo>
                      <a:pt x="155" y="153"/>
                      <a:pt x="155" y="153"/>
                      <a:pt x="155" y="153"/>
                    </a:cubicBezTo>
                    <a:cubicBezTo>
                      <a:pt x="152" y="151"/>
                      <a:pt x="152" y="151"/>
                      <a:pt x="152" y="151"/>
                    </a:cubicBezTo>
                    <a:cubicBezTo>
                      <a:pt x="156" y="145"/>
                      <a:pt x="156" y="145"/>
                      <a:pt x="156" y="145"/>
                    </a:cubicBezTo>
                    <a:cubicBezTo>
                      <a:pt x="156" y="145"/>
                      <a:pt x="156" y="144"/>
                      <a:pt x="156" y="144"/>
                    </a:cubicBezTo>
                    <a:cubicBezTo>
                      <a:pt x="152" y="151"/>
                      <a:pt x="152" y="151"/>
                      <a:pt x="152" y="151"/>
                    </a:cubicBezTo>
                    <a:cubicBezTo>
                      <a:pt x="144" y="146"/>
                      <a:pt x="144" y="146"/>
                      <a:pt x="144" y="146"/>
                    </a:cubicBezTo>
                    <a:cubicBezTo>
                      <a:pt x="149" y="138"/>
                      <a:pt x="149" y="138"/>
                      <a:pt x="149" y="138"/>
                    </a:cubicBezTo>
                    <a:cubicBezTo>
                      <a:pt x="157" y="143"/>
                      <a:pt x="157" y="143"/>
                      <a:pt x="157" y="143"/>
                    </a:cubicBezTo>
                    <a:cubicBezTo>
                      <a:pt x="157" y="143"/>
                      <a:pt x="157" y="143"/>
                      <a:pt x="157" y="143"/>
                    </a:cubicBezTo>
                    <a:cubicBezTo>
                      <a:pt x="149" y="138"/>
                      <a:pt x="149" y="138"/>
                      <a:pt x="149" y="138"/>
                    </a:cubicBezTo>
                    <a:cubicBezTo>
                      <a:pt x="155" y="130"/>
                      <a:pt x="155" y="130"/>
                      <a:pt x="155" y="130"/>
                    </a:cubicBezTo>
                    <a:cubicBezTo>
                      <a:pt x="158" y="132"/>
                      <a:pt x="158" y="132"/>
                      <a:pt x="158" y="132"/>
                    </a:cubicBezTo>
                    <a:cubicBezTo>
                      <a:pt x="158" y="132"/>
                      <a:pt x="158" y="132"/>
                      <a:pt x="158" y="132"/>
                    </a:cubicBezTo>
                    <a:cubicBezTo>
                      <a:pt x="155" y="130"/>
                      <a:pt x="155" y="130"/>
                      <a:pt x="155" y="130"/>
                    </a:cubicBezTo>
                    <a:cubicBezTo>
                      <a:pt x="159" y="124"/>
                      <a:pt x="159" y="124"/>
                      <a:pt x="159" y="124"/>
                    </a:cubicBezTo>
                    <a:cubicBezTo>
                      <a:pt x="159" y="124"/>
                      <a:pt x="159" y="124"/>
                      <a:pt x="159" y="124"/>
                    </a:cubicBezTo>
                    <a:cubicBezTo>
                      <a:pt x="155" y="129"/>
                      <a:pt x="155" y="129"/>
                      <a:pt x="155" y="129"/>
                    </a:cubicBezTo>
                    <a:cubicBezTo>
                      <a:pt x="147" y="124"/>
                      <a:pt x="147" y="124"/>
                      <a:pt x="147" y="124"/>
                    </a:cubicBezTo>
                    <a:cubicBezTo>
                      <a:pt x="153" y="116"/>
                      <a:pt x="153" y="116"/>
                      <a:pt x="153" y="116"/>
                    </a:cubicBezTo>
                    <a:cubicBezTo>
                      <a:pt x="159" y="120"/>
                      <a:pt x="159" y="120"/>
                      <a:pt x="159" y="120"/>
                    </a:cubicBezTo>
                    <a:cubicBezTo>
                      <a:pt x="159" y="120"/>
                      <a:pt x="159" y="120"/>
                      <a:pt x="159" y="120"/>
                    </a:cubicBezTo>
                    <a:cubicBezTo>
                      <a:pt x="153" y="116"/>
                      <a:pt x="153" y="116"/>
                      <a:pt x="153" y="116"/>
                    </a:cubicBezTo>
                    <a:cubicBezTo>
                      <a:pt x="158" y="108"/>
                      <a:pt x="158" y="108"/>
                      <a:pt x="158" y="108"/>
                    </a:cubicBezTo>
                    <a:cubicBezTo>
                      <a:pt x="159" y="109"/>
                      <a:pt x="159" y="109"/>
                      <a:pt x="159" y="109"/>
                    </a:cubicBezTo>
                    <a:cubicBezTo>
                      <a:pt x="159" y="109"/>
                      <a:pt x="159" y="108"/>
                      <a:pt x="159" y="108"/>
                    </a:cubicBezTo>
                    <a:cubicBezTo>
                      <a:pt x="158" y="108"/>
                      <a:pt x="158" y="108"/>
                      <a:pt x="158" y="108"/>
                    </a:cubicBezTo>
                    <a:cubicBezTo>
                      <a:pt x="159" y="107"/>
                      <a:pt x="159" y="107"/>
                      <a:pt x="159" y="107"/>
                    </a:cubicBezTo>
                    <a:cubicBezTo>
                      <a:pt x="159" y="107"/>
                      <a:pt x="159" y="107"/>
                      <a:pt x="159" y="107"/>
                    </a:cubicBezTo>
                    <a:cubicBezTo>
                      <a:pt x="158" y="108"/>
                      <a:pt x="158" y="108"/>
                      <a:pt x="158" y="108"/>
                    </a:cubicBezTo>
                    <a:cubicBezTo>
                      <a:pt x="150" y="102"/>
                      <a:pt x="150" y="102"/>
                      <a:pt x="150" y="102"/>
                    </a:cubicBezTo>
                    <a:cubicBezTo>
                      <a:pt x="156" y="94"/>
                      <a:pt x="156" y="94"/>
                      <a:pt x="156" y="94"/>
                    </a:cubicBezTo>
                    <a:cubicBezTo>
                      <a:pt x="158" y="96"/>
                      <a:pt x="158" y="96"/>
                      <a:pt x="158" y="96"/>
                    </a:cubicBezTo>
                    <a:cubicBezTo>
                      <a:pt x="158" y="96"/>
                      <a:pt x="158" y="96"/>
                      <a:pt x="158" y="96"/>
                    </a:cubicBezTo>
                    <a:cubicBezTo>
                      <a:pt x="156" y="94"/>
                      <a:pt x="156" y="94"/>
                      <a:pt x="156" y="94"/>
                    </a:cubicBezTo>
                    <a:cubicBezTo>
                      <a:pt x="157" y="92"/>
                      <a:pt x="157" y="92"/>
                      <a:pt x="157" y="92"/>
                    </a:cubicBezTo>
                    <a:cubicBezTo>
                      <a:pt x="157" y="92"/>
                      <a:pt x="157" y="92"/>
                      <a:pt x="157" y="92"/>
                    </a:cubicBezTo>
                    <a:cubicBezTo>
                      <a:pt x="156" y="94"/>
                      <a:pt x="156" y="94"/>
                      <a:pt x="156" y="94"/>
                    </a:cubicBezTo>
                    <a:cubicBezTo>
                      <a:pt x="148" y="89"/>
                      <a:pt x="148" y="89"/>
                      <a:pt x="148" y="89"/>
                    </a:cubicBezTo>
                    <a:cubicBezTo>
                      <a:pt x="153" y="81"/>
                      <a:pt x="153" y="81"/>
                      <a:pt x="153" y="81"/>
                    </a:cubicBezTo>
                    <a:cubicBezTo>
                      <a:pt x="155" y="82"/>
                      <a:pt x="155" y="82"/>
                      <a:pt x="155" y="82"/>
                    </a:cubicBezTo>
                    <a:cubicBezTo>
                      <a:pt x="155" y="82"/>
                      <a:pt x="155" y="81"/>
                      <a:pt x="155" y="81"/>
                    </a:cubicBezTo>
                    <a:cubicBezTo>
                      <a:pt x="154" y="81"/>
                      <a:pt x="154" y="81"/>
                      <a:pt x="154" y="81"/>
                    </a:cubicBezTo>
                    <a:cubicBezTo>
                      <a:pt x="154" y="80"/>
                      <a:pt x="154" y="80"/>
                      <a:pt x="154" y="80"/>
                    </a:cubicBezTo>
                    <a:cubicBezTo>
                      <a:pt x="154" y="80"/>
                      <a:pt x="154" y="80"/>
                      <a:pt x="154" y="80"/>
                    </a:cubicBezTo>
                    <a:cubicBezTo>
                      <a:pt x="153" y="81"/>
                      <a:pt x="153" y="81"/>
                      <a:pt x="153" y="81"/>
                    </a:cubicBezTo>
                    <a:cubicBezTo>
                      <a:pt x="145" y="75"/>
                      <a:pt x="145" y="75"/>
                      <a:pt x="145" y="75"/>
                    </a:cubicBezTo>
                    <a:cubicBezTo>
                      <a:pt x="151" y="67"/>
                      <a:pt x="151" y="67"/>
                      <a:pt x="151" y="67"/>
                    </a:cubicBezTo>
                    <a:cubicBezTo>
                      <a:pt x="151" y="67"/>
                      <a:pt x="151" y="67"/>
                      <a:pt x="151" y="67"/>
                    </a:cubicBezTo>
                    <a:cubicBezTo>
                      <a:pt x="151" y="67"/>
                      <a:pt x="151" y="67"/>
                      <a:pt x="151" y="67"/>
                    </a:cubicBezTo>
                    <a:cubicBezTo>
                      <a:pt x="151" y="67"/>
                      <a:pt x="151" y="67"/>
                      <a:pt x="151" y="67"/>
                    </a:cubicBezTo>
                    <a:cubicBezTo>
                      <a:pt x="143" y="61"/>
                      <a:pt x="143" y="61"/>
                      <a:pt x="143" y="61"/>
                    </a:cubicBezTo>
                    <a:cubicBezTo>
                      <a:pt x="147" y="55"/>
                      <a:pt x="147" y="55"/>
                      <a:pt x="147" y="55"/>
                    </a:cubicBezTo>
                    <a:cubicBezTo>
                      <a:pt x="147" y="55"/>
                      <a:pt x="147" y="55"/>
                      <a:pt x="147" y="55"/>
                    </a:cubicBezTo>
                    <a:cubicBezTo>
                      <a:pt x="143" y="61"/>
                      <a:pt x="143" y="61"/>
                      <a:pt x="143" y="61"/>
                    </a:cubicBezTo>
                    <a:cubicBezTo>
                      <a:pt x="135" y="56"/>
                      <a:pt x="135" y="56"/>
                      <a:pt x="135" y="56"/>
                    </a:cubicBezTo>
                    <a:cubicBezTo>
                      <a:pt x="141" y="48"/>
                      <a:pt x="141" y="48"/>
                      <a:pt x="141" y="48"/>
                    </a:cubicBezTo>
                    <a:cubicBezTo>
                      <a:pt x="146" y="52"/>
                      <a:pt x="146" y="52"/>
                      <a:pt x="146" y="52"/>
                    </a:cubicBezTo>
                    <a:cubicBezTo>
                      <a:pt x="146" y="52"/>
                      <a:pt x="146" y="52"/>
                      <a:pt x="146" y="52"/>
                    </a:cubicBezTo>
                    <a:cubicBezTo>
                      <a:pt x="141" y="48"/>
                      <a:pt x="141" y="48"/>
                      <a:pt x="141" y="48"/>
                    </a:cubicBezTo>
                    <a:cubicBezTo>
                      <a:pt x="143" y="44"/>
                      <a:pt x="143" y="44"/>
                      <a:pt x="143" y="44"/>
                    </a:cubicBezTo>
                    <a:cubicBezTo>
                      <a:pt x="143" y="44"/>
                      <a:pt x="143" y="44"/>
                      <a:pt x="143" y="44"/>
                    </a:cubicBezTo>
                    <a:cubicBezTo>
                      <a:pt x="141" y="48"/>
                      <a:pt x="141" y="48"/>
                      <a:pt x="141" y="48"/>
                    </a:cubicBezTo>
                    <a:cubicBezTo>
                      <a:pt x="133" y="42"/>
                      <a:pt x="133" y="42"/>
                      <a:pt x="133" y="42"/>
                    </a:cubicBezTo>
                    <a:cubicBezTo>
                      <a:pt x="138" y="35"/>
                      <a:pt x="138" y="35"/>
                      <a:pt x="138" y="35"/>
                    </a:cubicBezTo>
                    <a:cubicBezTo>
                      <a:pt x="138" y="35"/>
                      <a:pt x="138" y="35"/>
                      <a:pt x="138" y="35"/>
                    </a:cubicBezTo>
                    <a:cubicBezTo>
                      <a:pt x="133" y="42"/>
                      <a:pt x="133" y="42"/>
                      <a:pt x="133" y="42"/>
                    </a:cubicBezTo>
                    <a:cubicBezTo>
                      <a:pt x="125" y="37"/>
                      <a:pt x="125" y="37"/>
                      <a:pt x="125" y="37"/>
                    </a:cubicBezTo>
                    <a:cubicBezTo>
                      <a:pt x="130" y="29"/>
                      <a:pt x="130" y="29"/>
                      <a:pt x="130" y="29"/>
                    </a:cubicBezTo>
                    <a:cubicBezTo>
                      <a:pt x="136" y="33"/>
                      <a:pt x="136" y="33"/>
                      <a:pt x="136" y="33"/>
                    </a:cubicBezTo>
                    <a:cubicBezTo>
                      <a:pt x="136" y="33"/>
                      <a:pt x="136" y="33"/>
                      <a:pt x="136" y="33"/>
                    </a:cubicBezTo>
                    <a:cubicBezTo>
                      <a:pt x="130" y="28"/>
                      <a:pt x="130" y="28"/>
                      <a:pt x="130" y="28"/>
                    </a:cubicBezTo>
                    <a:cubicBezTo>
                      <a:pt x="132" y="27"/>
                      <a:pt x="132" y="27"/>
                      <a:pt x="132" y="27"/>
                    </a:cubicBezTo>
                    <a:cubicBezTo>
                      <a:pt x="131" y="27"/>
                      <a:pt x="131" y="27"/>
                      <a:pt x="131" y="27"/>
                    </a:cubicBezTo>
                    <a:cubicBezTo>
                      <a:pt x="130" y="28"/>
                      <a:pt x="130" y="28"/>
                      <a:pt x="130" y="28"/>
                    </a:cubicBezTo>
                    <a:cubicBezTo>
                      <a:pt x="122" y="23"/>
                      <a:pt x="122" y="23"/>
                      <a:pt x="122" y="23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2" y="23"/>
                      <a:pt x="122" y="23"/>
                      <a:pt x="122" y="23"/>
                    </a:cubicBezTo>
                    <a:cubicBezTo>
                      <a:pt x="114" y="17"/>
                      <a:pt x="114" y="17"/>
                      <a:pt x="114" y="17"/>
                    </a:cubicBezTo>
                    <a:cubicBezTo>
                      <a:pt x="117" y="14"/>
                      <a:pt x="117" y="14"/>
                      <a:pt x="117" y="14"/>
                    </a:cubicBezTo>
                    <a:cubicBezTo>
                      <a:pt x="117" y="14"/>
                      <a:pt x="117" y="14"/>
                      <a:pt x="116" y="14"/>
                    </a:cubicBezTo>
                    <a:cubicBezTo>
                      <a:pt x="114" y="17"/>
                      <a:pt x="114" y="17"/>
                      <a:pt x="114" y="17"/>
                    </a:cubicBezTo>
                    <a:cubicBezTo>
                      <a:pt x="106" y="12"/>
                      <a:pt x="106" y="12"/>
                      <a:pt x="106" y="12"/>
                    </a:cubicBezTo>
                    <a:cubicBezTo>
                      <a:pt x="108" y="9"/>
                      <a:pt x="108" y="9"/>
                      <a:pt x="108" y="9"/>
                    </a:cubicBezTo>
                    <a:cubicBezTo>
                      <a:pt x="108" y="9"/>
                      <a:pt x="108" y="9"/>
                      <a:pt x="108" y="9"/>
                    </a:cubicBezTo>
                    <a:cubicBezTo>
                      <a:pt x="106" y="12"/>
                      <a:pt x="106" y="12"/>
                      <a:pt x="106" y="12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92" y="14"/>
                      <a:pt x="92" y="14"/>
                      <a:pt x="92" y="14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4" y="8"/>
                      <a:pt x="84" y="8"/>
                      <a:pt x="84" y="8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63" y="5"/>
                      <a:pt x="63" y="5"/>
                      <a:pt x="63" y="5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6" y="0"/>
                      <a:pt x="66" y="1"/>
                      <a:pt x="66" y="1"/>
                    </a:cubicBezTo>
                    <a:cubicBezTo>
                      <a:pt x="63" y="5"/>
                      <a:pt x="63" y="5"/>
                      <a:pt x="63" y="5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6" y="0"/>
                      <a:pt x="56" y="0"/>
                      <a:pt x="55" y="0"/>
                    </a:cubicBezTo>
                    <a:cubicBezTo>
                      <a:pt x="63" y="5"/>
                      <a:pt x="63" y="5"/>
                      <a:pt x="63" y="5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1"/>
                      <a:pt x="54" y="1"/>
                      <a:pt x="53" y="1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4" y="16"/>
                      <a:pt x="44" y="16"/>
                      <a:pt x="44" y="16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8" y="20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5" y="54"/>
                      <a:pt x="5" y="54"/>
                      <a:pt x="5" y="54"/>
                    </a:cubicBezTo>
                    <a:close/>
                    <a:moveTo>
                      <a:pt x="15" y="56"/>
                    </a:moveTo>
                    <a:cubicBezTo>
                      <a:pt x="23" y="61"/>
                      <a:pt x="23" y="61"/>
                      <a:pt x="23" y="61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0" y="64"/>
                      <a:pt x="10" y="64"/>
                      <a:pt x="10" y="64"/>
                    </a:cubicBezTo>
                    <a:lnTo>
                      <a:pt x="15" y="56"/>
                    </a:lnTo>
                    <a:close/>
                    <a:moveTo>
                      <a:pt x="96" y="231"/>
                    </a:moveTo>
                    <a:cubicBezTo>
                      <a:pt x="88" y="226"/>
                      <a:pt x="88" y="226"/>
                      <a:pt x="88" y="226"/>
                    </a:cubicBezTo>
                    <a:cubicBezTo>
                      <a:pt x="93" y="218"/>
                      <a:pt x="93" y="218"/>
                      <a:pt x="93" y="218"/>
                    </a:cubicBezTo>
                    <a:cubicBezTo>
                      <a:pt x="101" y="223"/>
                      <a:pt x="101" y="223"/>
                      <a:pt x="101" y="223"/>
                    </a:cubicBezTo>
                    <a:lnTo>
                      <a:pt x="96" y="231"/>
                    </a:lnTo>
                    <a:close/>
                    <a:moveTo>
                      <a:pt x="101" y="224"/>
                    </a:moveTo>
                    <a:cubicBezTo>
                      <a:pt x="109" y="229"/>
                      <a:pt x="109" y="229"/>
                      <a:pt x="109" y="229"/>
                    </a:cubicBezTo>
                    <a:cubicBezTo>
                      <a:pt x="104" y="237"/>
                      <a:pt x="104" y="237"/>
                      <a:pt x="104" y="237"/>
                    </a:cubicBezTo>
                    <a:cubicBezTo>
                      <a:pt x="96" y="231"/>
                      <a:pt x="96" y="231"/>
                      <a:pt x="96" y="231"/>
                    </a:cubicBezTo>
                    <a:lnTo>
                      <a:pt x="101" y="224"/>
                    </a:lnTo>
                    <a:close/>
                    <a:moveTo>
                      <a:pt x="93" y="218"/>
                    </a:moveTo>
                    <a:cubicBezTo>
                      <a:pt x="99" y="210"/>
                      <a:pt x="99" y="210"/>
                      <a:pt x="99" y="210"/>
                    </a:cubicBezTo>
                    <a:cubicBezTo>
                      <a:pt x="107" y="215"/>
                      <a:pt x="107" y="215"/>
                      <a:pt x="107" y="215"/>
                    </a:cubicBezTo>
                    <a:cubicBezTo>
                      <a:pt x="101" y="223"/>
                      <a:pt x="101" y="223"/>
                      <a:pt x="101" y="223"/>
                    </a:cubicBezTo>
                    <a:lnTo>
                      <a:pt x="93" y="218"/>
                    </a:lnTo>
                    <a:close/>
                    <a:moveTo>
                      <a:pt x="97" y="196"/>
                    </a:moveTo>
                    <a:cubicBezTo>
                      <a:pt x="102" y="188"/>
                      <a:pt x="102" y="188"/>
                      <a:pt x="102" y="188"/>
                    </a:cubicBezTo>
                    <a:cubicBezTo>
                      <a:pt x="110" y="194"/>
                      <a:pt x="110" y="194"/>
                      <a:pt x="110" y="194"/>
                    </a:cubicBezTo>
                    <a:cubicBezTo>
                      <a:pt x="104" y="202"/>
                      <a:pt x="104" y="202"/>
                      <a:pt x="104" y="202"/>
                    </a:cubicBezTo>
                    <a:lnTo>
                      <a:pt x="97" y="196"/>
                    </a:lnTo>
                    <a:close/>
                    <a:moveTo>
                      <a:pt x="104" y="202"/>
                    </a:moveTo>
                    <a:cubicBezTo>
                      <a:pt x="99" y="210"/>
                      <a:pt x="99" y="210"/>
                      <a:pt x="99" y="210"/>
                    </a:cubicBezTo>
                    <a:cubicBezTo>
                      <a:pt x="91" y="204"/>
                      <a:pt x="91" y="204"/>
                      <a:pt x="91" y="204"/>
                    </a:cubicBezTo>
                    <a:cubicBezTo>
                      <a:pt x="96" y="196"/>
                      <a:pt x="96" y="196"/>
                      <a:pt x="96" y="196"/>
                    </a:cubicBezTo>
                    <a:lnTo>
                      <a:pt x="104" y="202"/>
                    </a:lnTo>
                    <a:close/>
                    <a:moveTo>
                      <a:pt x="96" y="196"/>
                    </a:moveTo>
                    <a:cubicBezTo>
                      <a:pt x="89" y="190"/>
                      <a:pt x="89" y="190"/>
                      <a:pt x="89" y="190"/>
                    </a:cubicBezTo>
                    <a:cubicBezTo>
                      <a:pt x="94" y="183"/>
                      <a:pt x="94" y="183"/>
                      <a:pt x="94" y="183"/>
                    </a:cubicBezTo>
                    <a:cubicBezTo>
                      <a:pt x="102" y="188"/>
                      <a:pt x="102" y="188"/>
                      <a:pt x="102" y="188"/>
                    </a:cubicBezTo>
                    <a:lnTo>
                      <a:pt x="96" y="196"/>
                    </a:lnTo>
                    <a:close/>
                    <a:moveTo>
                      <a:pt x="89" y="155"/>
                    </a:moveTo>
                    <a:cubicBezTo>
                      <a:pt x="97" y="161"/>
                      <a:pt x="97" y="161"/>
                      <a:pt x="97" y="161"/>
                    </a:cubicBezTo>
                    <a:cubicBezTo>
                      <a:pt x="92" y="169"/>
                      <a:pt x="92" y="169"/>
                      <a:pt x="92" y="169"/>
                    </a:cubicBezTo>
                    <a:cubicBezTo>
                      <a:pt x="84" y="163"/>
                      <a:pt x="84" y="163"/>
                      <a:pt x="84" y="163"/>
                    </a:cubicBezTo>
                    <a:lnTo>
                      <a:pt x="89" y="155"/>
                    </a:lnTo>
                    <a:close/>
                    <a:moveTo>
                      <a:pt x="84" y="163"/>
                    </a:moveTo>
                    <a:cubicBezTo>
                      <a:pt x="76" y="158"/>
                      <a:pt x="76" y="158"/>
                      <a:pt x="76" y="158"/>
                    </a:cubicBezTo>
                    <a:cubicBezTo>
                      <a:pt x="81" y="150"/>
                      <a:pt x="81" y="150"/>
                      <a:pt x="81" y="150"/>
                    </a:cubicBezTo>
                    <a:cubicBezTo>
                      <a:pt x="89" y="155"/>
                      <a:pt x="89" y="155"/>
                      <a:pt x="89" y="155"/>
                    </a:cubicBezTo>
                    <a:lnTo>
                      <a:pt x="84" y="163"/>
                    </a:lnTo>
                    <a:close/>
                    <a:moveTo>
                      <a:pt x="89" y="155"/>
                    </a:moveTo>
                    <a:cubicBezTo>
                      <a:pt x="95" y="147"/>
                      <a:pt x="95" y="147"/>
                      <a:pt x="95" y="147"/>
                    </a:cubicBezTo>
                    <a:cubicBezTo>
                      <a:pt x="103" y="153"/>
                      <a:pt x="103" y="153"/>
                      <a:pt x="103" y="153"/>
                    </a:cubicBezTo>
                    <a:cubicBezTo>
                      <a:pt x="97" y="161"/>
                      <a:pt x="97" y="161"/>
                      <a:pt x="97" y="161"/>
                    </a:cubicBezTo>
                    <a:lnTo>
                      <a:pt x="89" y="155"/>
                    </a:lnTo>
                    <a:close/>
                    <a:moveTo>
                      <a:pt x="89" y="155"/>
                    </a:moveTo>
                    <a:cubicBezTo>
                      <a:pt x="81" y="150"/>
                      <a:pt x="81" y="150"/>
                      <a:pt x="81" y="150"/>
                    </a:cubicBezTo>
                    <a:cubicBezTo>
                      <a:pt x="87" y="142"/>
                      <a:pt x="87" y="142"/>
                      <a:pt x="87" y="142"/>
                    </a:cubicBezTo>
                    <a:cubicBezTo>
                      <a:pt x="95" y="147"/>
                      <a:pt x="95" y="147"/>
                      <a:pt x="95" y="147"/>
                    </a:cubicBezTo>
                    <a:lnTo>
                      <a:pt x="89" y="155"/>
                    </a:lnTo>
                    <a:close/>
                    <a:moveTo>
                      <a:pt x="82" y="114"/>
                    </a:moveTo>
                    <a:cubicBezTo>
                      <a:pt x="88" y="106"/>
                      <a:pt x="88" y="106"/>
                      <a:pt x="88" y="106"/>
                    </a:cubicBezTo>
                    <a:cubicBezTo>
                      <a:pt x="96" y="112"/>
                      <a:pt x="96" y="112"/>
                      <a:pt x="96" y="112"/>
                    </a:cubicBezTo>
                    <a:cubicBezTo>
                      <a:pt x="90" y="120"/>
                      <a:pt x="90" y="120"/>
                      <a:pt x="90" y="120"/>
                    </a:cubicBezTo>
                    <a:lnTo>
                      <a:pt x="82" y="114"/>
                    </a:lnTo>
                    <a:close/>
                    <a:moveTo>
                      <a:pt x="90" y="120"/>
                    </a:moveTo>
                    <a:cubicBezTo>
                      <a:pt x="84" y="128"/>
                      <a:pt x="84" y="128"/>
                      <a:pt x="84" y="128"/>
                    </a:cubicBezTo>
                    <a:cubicBezTo>
                      <a:pt x="77" y="122"/>
                      <a:pt x="77" y="122"/>
                      <a:pt x="77" y="122"/>
                    </a:cubicBezTo>
                    <a:cubicBezTo>
                      <a:pt x="82" y="114"/>
                      <a:pt x="82" y="114"/>
                      <a:pt x="82" y="114"/>
                    </a:cubicBezTo>
                    <a:lnTo>
                      <a:pt x="90" y="120"/>
                    </a:lnTo>
                    <a:close/>
                    <a:moveTo>
                      <a:pt x="82" y="114"/>
                    </a:moveTo>
                    <a:cubicBezTo>
                      <a:pt x="74" y="109"/>
                      <a:pt x="74" y="109"/>
                      <a:pt x="74" y="109"/>
                    </a:cubicBezTo>
                    <a:cubicBezTo>
                      <a:pt x="80" y="101"/>
                      <a:pt x="80" y="101"/>
                      <a:pt x="80" y="101"/>
                    </a:cubicBezTo>
                    <a:cubicBezTo>
                      <a:pt x="88" y="106"/>
                      <a:pt x="88" y="106"/>
                      <a:pt x="88" y="106"/>
                    </a:cubicBezTo>
                    <a:lnTo>
                      <a:pt x="82" y="114"/>
                    </a:lnTo>
                    <a:close/>
                    <a:moveTo>
                      <a:pt x="80" y="101"/>
                    </a:moveTo>
                    <a:cubicBezTo>
                      <a:pt x="85" y="93"/>
                      <a:pt x="85" y="93"/>
                      <a:pt x="85" y="93"/>
                    </a:cubicBezTo>
                    <a:cubicBezTo>
                      <a:pt x="93" y="98"/>
                      <a:pt x="93" y="98"/>
                      <a:pt x="93" y="98"/>
                    </a:cubicBezTo>
                    <a:cubicBezTo>
                      <a:pt x="88" y="106"/>
                      <a:pt x="88" y="106"/>
                      <a:pt x="88" y="106"/>
                    </a:cubicBezTo>
                    <a:lnTo>
                      <a:pt x="80" y="101"/>
                    </a:lnTo>
                    <a:close/>
                    <a:moveTo>
                      <a:pt x="80" y="101"/>
                    </a:moveTo>
                    <a:cubicBezTo>
                      <a:pt x="72" y="95"/>
                      <a:pt x="72" y="95"/>
                      <a:pt x="72" y="95"/>
                    </a:cubicBezTo>
                    <a:cubicBezTo>
                      <a:pt x="77" y="87"/>
                      <a:pt x="77" y="87"/>
                      <a:pt x="77" y="87"/>
                    </a:cubicBezTo>
                    <a:cubicBezTo>
                      <a:pt x="85" y="93"/>
                      <a:pt x="85" y="93"/>
                      <a:pt x="85" y="93"/>
                    </a:cubicBezTo>
                    <a:lnTo>
                      <a:pt x="80" y="101"/>
                    </a:lnTo>
                    <a:close/>
                    <a:moveTo>
                      <a:pt x="72" y="95"/>
                    </a:moveTo>
                    <a:cubicBezTo>
                      <a:pt x="64" y="89"/>
                      <a:pt x="64" y="89"/>
                      <a:pt x="64" y="89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77" y="87"/>
                      <a:pt x="77" y="87"/>
                      <a:pt x="77" y="87"/>
                    </a:cubicBezTo>
                    <a:lnTo>
                      <a:pt x="72" y="95"/>
                    </a:lnTo>
                    <a:close/>
                    <a:moveTo>
                      <a:pt x="77" y="87"/>
                    </a:moveTo>
                    <a:cubicBezTo>
                      <a:pt x="83" y="79"/>
                      <a:pt x="83" y="79"/>
                      <a:pt x="83" y="79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85" y="93"/>
                      <a:pt x="85" y="93"/>
                      <a:pt x="85" y="93"/>
                    </a:cubicBezTo>
                    <a:lnTo>
                      <a:pt x="77" y="87"/>
                    </a:lnTo>
                    <a:close/>
                    <a:moveTo>
                      <a:pt x="77" y="87"/>
                    </a:moveTo>
                    <a:cubicBezTo>
                      <a:pt x="69" y="81"/>
                      <a:pt x="69" y="81"/>
                      <a:pt x="69" y="81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83" y="79"/>
                      <a:pt x="83" y="79"/>
                      <a:pt x="83" y="79"/>
                    </a:cubicBezTo>
                    <a:lnTo>
                      <a:pt x="77" y="87"/>
                    </a:lnTo>
                    <a:close/>
                    <a:moveTo>
                      <a:pt x="69" y="81"/>
                    </a:moveTo>
                    <a:cubicBezTo>
                      <a:pt x="61" y="76"/>
                      <a:pt x="61" y="76"/>
                      <a:pt x="61" y="76"/>
                    </a:cubicBezTo>
                    <a:cubicBezTo>
                      <a:pt x="67" y="68"/>
                      <a:pt x="67" y="68"/>
                      <a:pt x="67" y="68"/>
                    </a:cubicBezTo>
                    <a:cubicBezTo>
                      <a:pt x="75" y="73"/>
                      <a:pt x="75" y="73"/>
                      <a:pt x="75" y="73"/>
                    </a:cubicBezTo>
                    <a:lnTo>
                      <a:pt x="69" y="81"/>
                    </a:lnTo>
                    <a:close/>
                    <a:moveTo>
                      <a:pt x="69" y="81"/>
                    </a:moveTo>
                    <a:cubicBezTo>
                      <a:pt x="64" y="89"/>
                      <a:pt x="64" y="89"/>
                      <a:pt x="64" y="89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61" y="76"/>
                      <a:pt x="61" y="76"/>
                      <a:pt x="61" y="76"/>
                    </a:cubicBezTo>
                    <a:lnTo>
                      <a:pt x="69" y="81"/>
                    </a:lnTo>
                    <a:close/>
                    <a:moveTo>
                      <a:pt x="63" y="89"/>
                    </a:moveTo>
                    <a:cubicBezTo>
                      <a:pt x="58" y="97"/>
                      <a:pt x="58" y="97"/>
                      <a:pt x="58" y="97"/>
                    </a:cubicBezTo>
                    <a:cubicBezTo>
                      <a:pt x="50" y="92"/>
                      <a:pt x="50" y="92"/>
                      <a:pt x="50" y="92"/>
                    </a:cubicBezTo>
                    <a:cubicBezTo>
                      <a:pt x="56" y="84"/>
                      <a:pt x="56" y="84"/>
                      <a:pt x="56" y="84"/>
                    </a:cubicBezTo>
                    <a:lnTo>
                      <a:pt x="63" y="89"/>
                    </a:lnTo>
                    <a:close/>
                    <a:moveTo>
                      <a:pt x="64" y="90"/>
                    </a:moveTo>
                    <a:cubicBezTo>
                      <a:pt x="71" y="95"/>
                      <a:pt x="71" y="95"/>
                      <a:pt x="71" y="95"/>
                    </a:cubicBezTo>
                    <a:cubicBezTo>
                      <a:pt x="66" y="103"/>
                      <a:pt x="66" y="103"/>
                      <a:pt x="66" y="103"/>
                    </a:cubicBezTo>
                    <a:cubicBezTo>
                      <a:pt x="58" y="97"/>
                      <a:pt x="58" y="97"/>
                      <a:pt x="58" y="97"/>
                    </a:cubicBezTo>
                    <a:lnTo>
                      <a:pt x="64" y="90"/>
                    </a:lnTo>
                    <a:close/>
                    <a:moveTo>
                      <a:pt x="72" y="95"/>
                    </a:moveTo>
                    <a:cubicBezTo>
                      <a:pt x="80" y="101"/>
                      <a:pt x="80" y="101"/>
                      <a:pt x="80" y="101"/>
                    </a:cubicBezTo>
                    <a:cubicBezTo>
                      <a:pt x="74" y="109"/>
                      <a:pt x="74" y="109"/>
                      <a:pt x="74" y="109"/>
                    </a:cubicBezTo>
                    <a:cubicBezTo>
                      <a:pt x="66" y="103"/>
                      <a:pt x="66" y="103"/>
                      <a:pt x="66" y="103"/>
                    </a:cubicBezTo>
                    <a:lnTo>
                      <a:pt x="72" y="95"/>
                    </a:lnTo>
                    <a:close/>
                    <a:moveTo>
                      <a:pt x="74" y="109"/>
                    </a:moveTo>
                    <a:cubicBezTo>
                      <a:pt x="68" y="117"/>
                      <a:pt x="68" y="117"/>
                      <a:pt x="68" y="117"/>
                    </a:cubicBezTo>
                    <a:cubicBezTo>
                      <a:pt x="60" y="111"/>
                      <a:pt x="60" y="111"/>
                      <a:pt x="60" y="111"/>
                    </a:cubicBezTo>
                    <a:cubicBezTo>
                      <a:pt x="66" y="103"/>
                      <a:pt x="66" y="103"/>
                      <a:pt x="66" y="103"/>
                    </a:cubicBezTo>
                    <a:lnTo>
                      <a:pt x="74" y="109"/>
                    </a:lnTo>
                    <a:close/>
                    <a:moveTo>
                      <a:pt x="74" y="109"/>
                    </a:moveTo>
                    <a:cubicBezTo>
                      <a:pt x="82" y="114"/>
                      <a:pt x="82" y="114"/>
                      <a:pt x="82" y="114"/>
                    </a:cubicBezTo>
                    <a:cubicBezTo>
                      <a:pt x="76" y="122"/>
                      <a:pt x="76" y="122"/>
                      <a:pt x="76" y="122"/>
                    </a:cubicBezTo>
                    <a:cubicBezTo>
                      <a:pt x="68" y="117"/>
                      <a:pt x="68" y="117"/>
                      <a:pt x="68" y="117"/>
                    </a:cubicBezTo>
                    <a:lnTo>
                      <a:pt x="74" y="109"/>
                    </a:lnTo>
                    <a:close/>
                    <a:moveTo>
                      <a:pt x="76" y="122"/>
                    </a:moveTo>
                    <a:cubicBezTo>
                      <a:pt x="71" y="130"/>
                      <a:pt x="71" y="130"/>
                      <a:pt x="71" y="130"/>
                    </a:cubicBezTo>
                    <a:cubicBezTo>
                      <a:pt x="63" y="125"/>
                      <a:pt x="63" y="125"/>
                      <a:pt x="63" y="125"/>
                    </a:cubicBezTo>
                    <a:cubicBezTo>
                      <a:pt x="68" y="117"/>
                      <a:pt x="68" y="117"/>
                      <a:pt x="68" y="117"/>
                    </a:cubicBezTo>
                    <a:lnTo>
                      <a:pt x="76" y="122"/>
                    </a:lnTo>
                    <a:close/>
                    <a:moveTo>
                      <a:pt x="76" y="122"/>
                    </a:moveTo>
                    <a:cubicBezTo>
                      <a:pt x="84" y="128"/>
                      <a:pt x="84" y="128"/>
                      <a:pt x="84" y="128"/>
                    </a:cubicBezTo>
                    <a:cubicBezTo>
                      <a:pt x="79" y="136"/>
                      <a:pt x="79" y="136"/>
                      <a:pt x="79" y="136"/>
                    </a:cubicBezTo>
                    <a:cubicBezTo>
                      <a:pt x="71" y="130"/>
                      <a:pt x="71" y="130"/>
                      <a:pt x="71" y="130"/>
                    </a:cubicBezTo>
                    <a:lnTo>
                      <a:pt x="76" y="122"/>
                    </a:lnTo>
                    <a:close/>
                    <a:moveTo>
                      <a:pt x="84" y="128"/>
                    </a:moveTo>
                    <a:cubicBezTo>
                      <a:pt x="92" y="134"/>
                      <a:pt x="92" y="134"/>
                      <a:pt x="92" y="134"/>
                    </a:cubicBezTo>
                    <a:cubicBezTo>
                      <a:pt x="87" y="141"/>
                      <a:pt x="87" y="141"/>
                      <a:pt x="87" y="141"/>
                    </a:cubicBezTo>
                    <a:cubicBezTo>
                      <a:pt x="79" y="136"/>
                      <a:pt x="79" y="136"/>
                      <a:pt x="79" y="136"/>
                    </a:cubicBezTo>
                    <a:lnTo>
                      <a:pt x="84" y="128"/>
                    </a:lnTo>
                    <a:close/>
                    <a:moveTo>
                      <a:pt x="79" y="136"/>
                    </a:moveTo>
                    <a:cubicBezTo>
                      <a:pt x="73" y="144"/>
                      <a:pt x="73" y="144"/>
                      <a:pt x="73" y="144"/>
                    </a:cubicBezTo>
                    <a:cubicBezTo>
                      <a:pt x="65" y="138"/>
                      <a:pt x="65" y="138"/>
                      <a:pt x="65" y="138"/>
                    </a:cubicBezTo>
                    <a:cubicBezTo>
                      <a:pt x="71" y="130"/>
                      <a:pt x="71" y="130"/>
                      <a:pt x="71" y="130"/>
                    </a:cubicBezTo>
                    <a:lnTo>
                      <a:pt x="79" y="136"/>
                    </a:lnTo>
                    <a:close/>
                    <a:moveTo>
                      <a:pt x="79" y="136"/>
                    </a:moveTo>
                    <a:cubicBezTo>
                      <a:pt x="87" y="142"/>
                      <a:pt x="87" y="142"/>
                      <a:pt x="87" y="142"/>
                    </a:cubicBezTo>
                    <a:cubicBezTo>
                      <a:pt x="81" y="149"/>
                      <a:pt x="81" y="149"/>
                      <a:pt x="81" y="149"/>
                    </a:cubicBezTo>
                    <a:cubicBezTo>
                      <a:pt x="73" y="144"/>
                      <a:pt x="73" y="144"/>
                      <a:pt x="73" y="144"/>
                    </a:cubicBezTo>
                    <a:lnTo>
                      <a:pt x="79" y="136"/>
                    </a:lnTo>
                    <a:close/>
                    <a:moveTo>
                      <a:pt x="87" y="142"/>
                    </a:moveTo>
                    <a:cubicBezTo>
                      <a:pt x="92" y="134"/>
                      <a:pt x="92" y="134"/>
                      <a:pt x="92" y="134"/>
                    </a:cubicBezTo>
                    <a:cubicBezTo>
                      <a:pt x="100" y="139"/>
                      <a:pt x="100" y="139"/>
                      <a:pt x="100" y="139"/>
                    </a:cubicBezTo>
                    <a:cubicBezTo>
                      <a:pt x="95" y="147"/>
                      <a:pt x="95" y="147"/>
                      <a:pt x="95" y="147"/>
                    </a:cubicBezTo>
                    <a:lnTo>
                      <a:pt x="87" y="142"/>
                    </a:lnTo>
                    <a:close/>
                    <a:moveTo>
                      <a:pt x="93" y="134"/>
                    </a:moveTo>
                    <a:cubicBezTo>
                      <a:pt x="98" y="126"/>
                      <a:pt x="98" y="126"/>
                      <a:pt x="98" y="126"/>
                    </a:cubicBezTo>
                    <a:cubicBezTo>
                      <a:pt x="106" y="131"/>
                      <a:pt x="106" y="131"/>
                      <a:pt x="106" y="131"/>
                    </a:cubicBezTo>
                    <a:cubicBezTo>
                      <a:pt x="100" y="139"/>
                      <a:pt x="100" y="139"/>
                      <a:pt x="100" y="139"/>
                    </a:cubicBezTo>
                    <a:lnTo>
                      <a:pt x="93" y="134"/>
                    </a:lnTo>
                    <a:close/>
                    <a:moveTo>
                      <a:pt x="92" y="133"/>
                    </a:moveTo>
                    <a:cubicBezTo>
                      <a:pt x="85" y="128"/>
                      <a:pt x="85" y="128"/>
                      <a:pt x="85" y="128"/>
                    </a:cubicBezTo>
                    <a:cubicBezTo>
                      <a:pt x="90" y="120"/>
                      <a:pt x="90" y="120"/>
                      <a:pt x="90" y="120"/>
                    </a:cubicBezTo>
                    <a:cubicBezTo>
                      <a:pt x="98" y="126"/>
                      <a:pt x="98" y="126"/>
                      <a:pt x="98" y="126"/>
                    </a:cubicBezTo>
                    <a:lnTo>
                      <a:pt x="92" y="133"/>
                    </a:lnTo>
                    <a:close/>
                    <a:moveTo>
                      <a:pt x="90" y="120"/>
                    </a:moveTo>
                    <a:cubicBezTo>
                      <a:pt x="96" y="112"/>
                      <a:pt x="96" y="112"/>
                      <a:pt x="96" y="112"/>
                    </a:cubicBezTo>
                    <a:cubicBezTo>
                      <a:pt x="104" y="118"/>
                      <a:pt x="104" y="118"/>
                      <a:pt x="104" y="118"/>
                    </a:cubicBezTo>
                    <a:cubicBezTo>
                      <a:pt x="98" y="125"/>
                      <a:pt x="98" y="125"/>
                      <a:pt x="98" y="125"/>
                    </a:cubicBezTo>
                    <a:lnTo>
                      <a:pt x="90" y="120"/>
                    </a:lnTo>
                    <a:close/>
                    <a:moveTo>
                      <a:pt x="96" y="112"/>
                    </a:moveTo>
                    <a:cubicBezTo>
                      <a:pt x="101" y="104"/>
                      <a:pt x="101" y="104"/>
                      <a:pt x="101" y="104"/>
                    </a:cubicBezTo>
                    <a:cubicBezTo>
                      <a:pt x="109" y="110"/>
                      <a:pt x="109" y="110"/>
                      <a:pt x="109" y="110"/>
                    </a:cubicBezTo>
                    <a:cubicBezTo>
                      <a:pt x="104" y="117"/>
                      <a:pt x="104" y="117"/>
                      <a:pt x="104" y="117"/>
                    </a:cubicBezTo>
                    <a:lnTo>
                      <a:pt x="96" y="112"/>
                    </a:lnTo>
                    <a:close/>
                    <a:moveTo>
                      <a:pt x="96" y="112"/>
                    </a:moveTo>
                    <a:cubicBezTo>
                      <a:pt x="88" y="106"/>
                      <a:pt x="88" y="106"/>
                      <a:pt x="88" y="106"/>
                    </a:cubicBezTo>
                    <a:cubicBezTo>
                      <a:pt x="93" y="98"/>
                      <a:pt x="93" y="98"/>
                      <a:pt x="93" y="98"/>
                    </a:cubicBezTo>
                    <a:cubicBezTo>
                      <a:pt x="101" y="104"/>
                      <a:pt x="101" y="104"/>
                      <a:pt x="101" y="104"/>
                    </a:cubicBezTo>
                    <a:lnTo>
                      <a:pt x="96" y="112"/>
                    </a:lnTo>
                    <a:close/>
                    <a:moveTo>
                      <a:pt x="93" y="98"/>
                    </a:moveTo>
                    <a:cubicBezTo>
                      <a:pt x="99" y="90"/>
                      <a:pt x="99" y="90"/>
                      <a:pt x="99" y="90"/>
                    </a:cubicBezTo>
                    <a:cubicBezTo>
                      <a:pt x="107" y="96"/>
                      <a:pt x="107" y="96"/>
                      <a:pt x="107" y="96"/>
                    </a:cubicBezTo>
                    <a:cubicBezTo>
                      <a:pt x="101" y="104"/>
                      <a:pt x="101" y="104"/>
                      <a:pt x="101" y="104"/>
                    </a:cubicBezTo>
                    <a:lnTo>
                      <a:pt x="93" y="98"/>
                    </a:lnTo>
                    <a:close/>
                    <a:moveTo>
                      <a:pt x="93" y="98"/>
                    </a:moveTo>
                    <a:cubicBezTo>
                      <a:pt x="85" y="93"/>
                      <a:pt x="85" y="93"/>
                      <a:pt x="85" y="93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9" y="90"/>
                      <a:pt x="99" y="90"/>
                      <a:pt x="99" y="90"/>
                    </a:cubicBezTo>
                    <a:lnTo>
                      <a:pt x="93" y="98"/>
                    </a:lnTo>
                    <a:close/>
                    <a:moveTo>
                      <a:pt x="91" y="85"/>
                    </a:moveTo>
                    <a:cubicBezTo>
                      <a:pt x="96" y="77"/>
                      <a:pt x="96" y="77"/>
                      <a:pt x="96" y="77"/>
                    </a:cubicBezTo>
                    <a:cubicBezTo>
                      <a:pt x="104" y="82"/>
                      <a:pt x="104" y="82"/>
                      <a:pt x="104" y="82"/>
                    </a:cubicBezTo>
                    <a:cubicBezTo>
                      <a:pt x="99" y="90"/>
                      <a:pt x="99" y="90"/>
                      <a:pt x="99" y="90"/>
                    </a:cubicBezTo>
                    <a:lnTo>
                      <a:pt x="91" y="85"/>
                    </a:lnTo>
                    <a:close/>
                    <a:moveTo>
                      <a:pt x="91" y="85"/>
                    </a:moveTo>
                    <a:cubicBezTo>
                      <a:pt x="83" y="79"/>
                      <a:pt x="83" y="79"/>
                      <a:pt x="83" y="79"/>
                    </a:cubicBezTo>
                    <a:cubicBezTo>
                      <a:pt x="88" y="71"/>
                      <a:pt x="88" y="71"/>
                      <a:pt x="88" y="71"/>
                    </a:cubicBezTo>
                    <a:cubicBezTo>
                      <a:pt x="96" y="77"/>
                      <a:pt x="96" y="77"/>
                      <a:pt x="96" y="77"/>
                    </a:cubicBezTo>
                    <a:lnTo>
                      <a:pt x="91" y="85"/>
                    </a:lnTo>
                    <a:close/>
                    <a:moveTo>
                      <a:pt x="83" y="79"/>
                    </a:moveTo>
                    <a:cubicBezTo>
                      <a:pt x="75" y="73"/>
                      <a:pt x="75" y="73"/>
                      <a:pt x="75" y="73"/>
                    </a:cubicBezTo>
                    <a:cubicBezTo>
                      <a:pt x="80" y="65"/>
                      <a:pt x="80" y="65"/>
                      <a:pt x="80" y="65"/>
                    </a:cubicBezTo>
                    <a:cubicBezTo>
                      <a:pt x="88" y="71"/>
                      <a:pt x="88" y="71"/>
                      <a:pt x="88" y="71"/>
                    </a:cubicBezTo>
                    <a:lnTo>
                      <a:pt x="83" y="79"/>
                    </a:lnTo>
                    <a:close/>
                    <a:moveTo>
                      <a:pt x="81" y="65"/>
                    </a:moveTo>
                    <a:cubicBezTo>
                      <a:pt x="86" y="57"/>
                      <a:pt x="86" y="57"/>
                      <a:pt x="86" y="57"/>
                    </a:cubicBezTo>
                    <a:cubicBezTo>
                      <a:pt x="94" y="63"/>
                      <a:pt x="94" y="63"/>
                      <a:pt x="94" y="63"/>
                    </a:cubicBezTo>
                    <a:cubicBezTo>
                      <a:pt x="88" y="71"/>
                      <a:pt x="88" y="71"/>
                      <a:pt x="88" y="71"/>
                    </a:cubicBezTo>
                    <a:lnTo>
                      <a:pt x="81" y="65"/>
                    </a:lnTo>
                    <a:close/>
                    <a:moveTo>
                      <a:pt x="80" y="65"/>
                    </a:moveTo>
                    <a:cubicBezTo>
                      <a:pt x="73" y="60"/>
                      <a:pt x="73" y="60"/>
                      <a:pt x="73" y="60"/>
                    </a:cubicBezTo>
                    <a:cubicBezTo>
                      <a:pt x="78" y="52"/>
                      <a:pt x="78" y="52"/>
                      <a:pt x="78" y="52"/>
                    </a:cubicBezTo>
                    <a:cubicBezTo>
                      <a:pt x="86" y="57"/>
                      <a:pt x="86" y="57"/>
                      <a:pt x="86" y="57"/>
                    </a:cubicBezTo>
                    <a:lnTo>
                      <a:pt x="80" y="65"/>
                    </a:lnTo>
                    <a:close/>
                    <a:moveTo>
                      <a:pt x="80" y="65"/>
                    </a:moveTo>
                    <a:cubicBezTo>
                      <a:pt x="75" y="73"/>
                      <a:pt x="75" y="73"/>
                      <a:pt x="75" y="73"/>
                    </a:cubicBezTo>
                    <a:cubicBezTo>
                      <a:pt x="67" y="68"/>
                      <a:pt x="67" y="68"/>
                      <a:pt x="67" y="68"/>
                    </a:cubicBezTo>
                    <a:cubicBezTo>
                      <a:pt x="72" y="60"/>
                      <a:pt x="72" y="60"/>
                      <a:pt x="72" y="60"/>
                    </a:cubicBezTo>
                    <a:lnTo>
                      <a:pt x="80" y="65"/>
                    </a:lnTo>
                    <a:close/>
                    <a:moveTo>
                      <a:pt x="67" y="68"/>
                    </a:moveTo>
                    <a:cubicBezTo>
                      <a:pt x="59" y="62"/>
                      <a:pt x="59" y="62"/>
                      <a:pt x="59" y="62"/>
                    </a:cubicBezTo>
                    <a:cubicBezTo>
                      <a:pt x="64" y="54"/>
                      <a:pt x="64" y="54"/>
                      <a:pt x="64" y="54"/>
                    </a:cubicBezTo>
                    <a:cubicBezTo>
                      <a:pt x="72" y="60"/>
                      <a:pt x="72" y="60"/>
                      <a:pt x="72" y="60"/>
                    </a:cubicBezTo>
                    <a:lnTo>
                      <a:pt x="67" y="68"/>
                    </a:lnTo>
                    <a:close/>
                    <a:moveTo>
                      <a:pt x="67" y="68"/>
                    </a:moveTo>
                    <a:cubicBezTo>
                      <a:pt x="61" y="76"/>
                      <a:pt x="61" y="76"/>
                      <a:pt x="61" y="76"/>
                    </a:cubicBezTo>
                    <a:cubicBezTo>
                      <a:pt x="53" y="70"/>
                      <a:pt x="53" y="70"/>
                      <a:pt x="53" y="70"/>
                    </a:cubicBezTo>
                    <a:cubicBezTo>
                      <a:pt x="59" y="62"/>
                      <a:pt x="59" y="62"/>
                      <a:pt x="59" y="62"/>
                    </a:cubicBezTo>
                    <a:lnTo>
                      <a:pt x="67" y="68"/>
                    </a:lnTo>
                    <a:close/>
                    <a:moveTo>
                      <a:pt x="61" y="76"/>
                    </a:moveTo>
                    <a:cubicBezTo>
                      <a:pt x="56" y="84"/>
                      <a:pt x="56" y="84"/>
                      <a:pt x="56" y="84"/>
                    </a:cubicBezTo>
                    <a:cubicBezTo>
                      <a:pt x="48" y="78"/>
                      <a:pt x="48" y="78"/>
                      <a:pt x="48" y="78"/>
                    </a:cubicBezTo>
                    <a:cubicBezTo>
                      <a:pt x="53" y="70"/>
                      <a:pt x="53" y="70"/>
                      <a:pt x="53" y="70"/>
                    </a:cubicBezTo>
                    <a:lnTo>
                      <a:pt x="61" y="76"/>
                    </a:lnTo>
                    <a:close/>
                    <a:moveTo>
                      <a:pt x="55" y="84"/>
                    </a:moveTo>
                    <a:cubicBezTo>
                      <a:pt x="50" y="92"/>
                      <a:pt x="50" y="92"/>
                      <a:pt x="50" y="92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8" y="78"/>
                      <a:pt x="48" y="78"/>
                      <a:pt x="48" y="78"/>
                    </a:cubicBezTo>
                    <a:lnTo>
                      <a:pt x="55" y="84"/>
                    </a:lnTo>
                    <a:close/>
                    <a:moveTo>
                      <a:pt x="50" y="92"/>
                    </a:moveTo>
                    <a:cubicBezTo>
                      <a:pt x="44" y="100"/>
                      <a:pt x="44" y="100"/>
                      <a:pt x="44" y="100"/>
                    </a:cubicBezTo>
                    <a:cubicBezTo>
                      <a:pt x="36" y="94"/>
                      <a:pt x="36" y="94"/>
                      <a:pt x="36" y="94"/>
                    </a:cubicBezTo>
                    <a:cubicBezTo>
                      <a:pt x="42" y="86"/>
                      <a:pt x="42" y="86"/>
                      <a:pt x="42" y="86"/>
                    </a:cubicBezTo>
                    <a:lnTo>
                      <a:pt x="50" y="92"/>
                    </a:lnTo>
                    <a:close/>
                    <a:moveTo>
                      <a:pt x="50" y="92"/>
                    </a:moveTo>
                    <a:cubicBezTo>
                      <a:pt x="58" y="98"/>
                      <a:pt x="58" y="98"/>
                      <a:pt x="58" y="98"/>
                    </a:cubicBezTo>
                    <a:cubicBezTo>
                      <a:pt x="52" y="105"/>
                      <a:pt x="52" y="105"/>
                      <a:pt x="52" y="105"/>
                    </a:cubicBezTo>
                    <a:cubicBezTo>
                      <a:pt x="44" y="100"/>
                      <a:pt x="44" y="100"/>
                      <a:pt x="44" y="100"/>
                    </a:cubicBezTo>
                    <a:lnTo>
                      <a:pt x="50" y="92"/>
                    </a:lnTo>
                    <a:close/>
                    <a:moveTo>
                      <a:pt x="58" y="98"/>
                    </a:moveTo>
                    <a:cubicBezTo>
                      <a:pt x="66" y="103"/>
                      <a:pt x="66" y="103"/>
                      <a:pt x="66" y="103"/>
                    </a:cubicBezTo>
                    <a:cubicBezTo>
                      <a:pt x="60" y="111"/>
                      <a:pt x="60" y="111"/>
                      <a:pt x="60" y="111"/>
                    </a:cubicBezTo>
                    <a:cubicBezTo>
                      <a:pt x="52" y="105"/>
                      <a:pt x="52" y="105"/>
                      <a:pt x="52" y="105"/>
                    </a:cubicBezTo>
                    <a:lnTo>
                      <a:pt x="58" y="98"/>
                    </a:lnTo>
                    <a:close/>
                    <a:moveTo>
                      <a:pt x="60" y="111"/>
                    </a:moveTo>
                    <a:cubicBezTo>
                      <a:pt x="55" y="119"/>
                      <a:pt x="55" y="119"/>
                      <a:pt x="55" y="119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52" y="106"/>
                      <a:pt x="52" y="106"/>
                      <a:pt x="52" y="106"/>
                    </a:cubicBezTo>
                    <a:lnTo>
                      <a:pt x="60" y="111"/>
                    </a:lnTo>
                    <a:close/>
                    <a:moveTo>
                      <a:pt x="60" y="111"/>
                    </a:moveTo>
                    <a:cubicBezTo>
                      <a:pt x="68" y="117"/>
                      <a:pt x="68" y="117"/>
                      <a:pt x="68" y="117"/>
                    </a:cubicBezTo>
                    <a:cubicBezTo>
                      <a:pt x="63" y="125"/>
                      <a:pt x="63" y="125"/>
                      <a:pt x="63" y="125"/>
                    </a:cubicBezTo>
                    <a:cubicBezTo>
                      <a:pt x="55" y="119"/>
                      <a:pt x="55" y="119"/>
                      <a:pt x="55" y="119"/>
                    </a:cubicBezTo>
                    <a:lnTo>
                      <a:pt x="60" y="111"/>
                    </a:lnTo>
                    <a:close/>
                    <a:moveTo>
                      <a:pt x="63" y="125"/>
                    </a:moveTo>
                    <a:cubicBezTo>
                      <a:pt x="57" y="133"/>
                      <a:pt x="57" y="133"/>
                      <a:pt x="57" y="133"/>
                    </a:cubicBezTo>
                    <a:cubicBezTo>
                      <a:pt x="49" y="127"/>
                      <a:pt x="49" y="127"/>
                      <a:pt x="49" y="127"/>
                    </a:cubicBezTo>
                    <a:cubicBezTo>
                      <a:pt x="55" y="119"/>
                      <a:pt x="55" y="119"/>
                      <a:pt x="55" y="119"/>
                    </a:cubicBezTo>
                    <a:lnTo>
                      <a:pt x="63" y="125"/>
                    </a:lnTo>
                    <a:close/>
                    <a:moveTo>
                      <a:pt x="63" y="125"/>
                    </a:moveTo>
                    <a:cubicBezTo>
                      <a:pt x="71" y="130"/>
                      <a:pt x="71" y="130"/>
                      <a:pt x="71" y="130"/>
                    </a:cubicBezTo>
                    <a:cubicBezTo>
                      <a:pt x="65" y="138"/>
                      <a:pt x="65" y="138"/>
                      <a:pt x="65" y="138"/>
                    </a:cubicBezTo>
                    <a:cubicBezTo>
                      <a:pt x="57" y="133"/>
                      <a:pt x="57" y="133"/>
                      <a:pt x="57" y="133"/>
                    </a:cubicBezTo>
                    <a:lnTo>
                      <a:pt x="63" y="125"/>
                    </a:lnTo>
                    <a:close/>
                    <a:moveTo>
                      <a:pt x="65" y="138"/>
                    </a:moveTo>
                    <a:cubicBezTo>
                      <a:pt x="60" y="146"/>
                      <a:pt x="60" y="146"/>
                      <a:pt x="60" y="146"/>
                    </a:cubicBezTo>
                    <a:cubicBezTo>
                      <a:pt x="52" y="141"/>
                      <a:pt x="52" y="141"/>
                      <a:pt x="52" y="141"/>
                    </a:cubicBezTo>
                    <a:cubicBezTo>
                      <a:pt x="57" y="133"/>
                      <a:pt x="57" y="133"/>
                      <a:pt x="57" y="133"/>
                    </a:cubicBezTo>
                    <a:lnTo>
                      <a:pt x="65" y="138"/>
                    </a:lnTo>
                    <a:close/>
                    <a:moveTo>
                      <a:pt x="65" y="138"/>
                    </a:moveTo>
                    <a:cubicBezTo>
                      <a:pt x="73" y="144"/>
                      <a:pt x="73" y="144"/>
                      <a:pt x="73" y="144"/>
                    </a:cubicBezTo>
                    <a:cubicBezTo>
                      <a:pt x="68" y="152"/>
                      <a:pt x="68" y="152"/>
                      <a:pt x="68" y="152"/>
                    </a:cubicBezTo>
                    <a:cubicBezTo>
                      <a:pt x="60" y="146"/>
                      <a:pt x="60" y="146"/>
                      <a:pt x="60" y="146"/>
                    </a:cubicBezTo>
                    <a:lnTo>
                      <a:pt x="65" y="138"/>
                    </a:lnTo>
                    <a:close/>
                    <a:moveTo>
                      <a:pt x="73" y="144"/>
                    </a:moveTo>
                    <a:cubicBezTo>
                      <a:pt x="81" y="150"/>
                      <a:pt x="81" y="150"/>
                      <a:pt x="81" y="150"/>
                    </a:cubicBezTo>
                    <a:cubicBezTo>
                      <a:pt x="76" y="158"/>
                      <a:pt x="76" y="158"/>
                      <a:pt x="76" y="158"/>
                    </a:cubicBezTo>
                    <a:cubicBezTo>
                      <a:pt x="68" y="152"/>
                      <a:pt x="68" y="152"/>
                      <a:pt x="68" y="152"/>
                    </a:cubicBezTo>
                    <a:lnTo>
                      <a:pt x="73" y="144"/>
                    </a:lnTo>
                    <a:close/>
                    <a:moveTo>
                      <a:pt x="75" y="158"/>
                    </a:moveTo>
                    <a:cubicBezTo>
                      <a:pt x="70" y="166"/>
                      <a:pt x="70" y="166"/>
                      <a:pt x="70" y="166"/>
                    </a:cubicBezTo>
                    <a:cubicBezTo>
                      <a:pt x="62" y="160"/>
                      <a:pt x="62" y="160"/>
                      <a:pt x="62" y="160"/>
                    </a:cubicBezTo>
                    <a:cubicBezTo>
                      <a:pt x="68" y="152"/>
                      <a:pt x="68" y="152"/>
                      <a:pt x="68" y="152"/>
                    </a:cubicBezTo>
                    <a:lnTo>
                      <a:pt x="75" y="158"/>
                    </a:lnTo>
                    <a:close/>
                    <a:moveTo>
                      <a:pt x="76" y="158"/>
                    </a:moveTo>
                    <a:cubicBezTo>
                      <a:pt x="84" y="163"/>
                      <a:pt x="84" y="163"/>
                      <a:pt x="84" y="163"/>
                    </a:cubicBezTo>
                    <a:cubicBezTo>
                      <a:pt x="78" y="171"/>
                      <a:pt x="78" y="171"/>
                      <a:pt x="78" y="171"/>
                    </a:cubicBezTo>
                    <a:cubicBezTo>
                      <a:pt x="70" y="166"/>
                      <a:pt x="70" y="166"/>
                      <a:pt x="70" y="166"/>
                    </a:cubicBezTo>
                    <a:lnTo>
                      <a:pt x="76" y="158"/>
                    </a:lnTo>
                    <a:close/>
                    <a:moveTo>
                      <a:pt x="84" y="163"/>
                    </a:moveTo>
                    <a:cubicBezTo>
                      <a:pt x="92" y="169"/>
                      <a:pt x="92" y="169"/>
                      <a:pt x="92" y="169"/>
                    </a:cubicBezTo>
                    <a:cubicBezTo>
                      <a:pt x="86" y="177"/>
                      <a:pt x="86" y="177"/>
                      <a:pt x="86" y="177"/>
                    </a:cubicBezTo>
                    <a:cubicBezTo>
                      <a:pt x="78" y="171"/>
                      <a:pt x="78" y="171"/>
                      <a:pt x="78" y="171"/>
                    </a:cubicBezTo>
                    <a:lnTo>
                      <a:pt x="84" y="163"/>
                    </a:lnTo>
                    <a:close/>
                    <a:moveTo>
                      <a:pt x="92" y="169"/>
                    </a:moveTo>
                    <a:cubicBezTo>
                      <a:pt x="100" y="174"/>
                      <a:pt x="100" y="174"/>
                      <a:pt x="100" y="174"/>
                    </a:cubicBezTo>
                    <a:cubicBezTo>
                      <a:pt x="94" y="182"/>
                      <a:pt x="94" y="182"/>
                      <a:pt x="94" y="182"/>
                    </a:cubicBezTo>
                    <a:cubicBezTo>
                      <a:pt x="86" y="177"/>
                      <a:pt x="86" y="177"/>
                      <a:pt x="86" y="177"/>
                    </a:cubicBezTo>
                    <a:lnTo>
                      <a:pt x="92" y="169"/>
                    </a:lnTo>
                    <a:close/>
                    <a:moveTo>
                      <a:pt x="86" y="177"/>
                    </a:moveTo>
                    <a:cubicBezTo>
                      <a:pt x="80" y="185"/>
                      <a:pt x="80" y="185"/>
                      <a:pt x="80" y="185"/>
                    </a:cubicBezTo>
                    <a:cubicBezTo>
                      <a:pt x="73" y="179"/>
                      <a:pt x="73" y="179"/>
                      <a:pt x="73" y="179"/>
                    </a:cubicBezTo>
                    <a:cubicBezTo>
                      <a:pt x="78" y="171"/>
                      <a:pt x="78" y="171"/>
                      <a:pt x="78" y="171"/>
                    </a:cubicBezTo>
                    <a:lnTo>
                      <a:pt x="86" y="177"/>
                    </a:lnTo>
                    <a:close/>
                    <a:moveTo>
                      <a:pt x="86" y="177"/>
                    </a:moveTo>
                    <a:cubicBezTo>
                      <a:pt x="94" y="183"/>
                      <a:pt x="94" y="183"/>
                      <a:pt x="94" y="183"/>
                    </a:cubicBezTo>
                    <a:cubicBezTo>
                      <a:pt x="88" y="190"/>
                      <a:pt x="88" y="190"/>
                      <a:pt x="88" y="190"/>
                    </a:cubicBezTo>
                    <a:cubicBezTo>
                      <a:pt x="81" y="185"/>
                      <a:pt x="81" y="185"/>
                      <a:pt x="81" y="185"/>
                    </a:cubicBezTo>
                    <a:lnTo>
                      <a:pt x="86" y="177"/>
                    </a:lnTo>
                    <a:close/>
                    <a:moveTo>
                      <a:pt x="94" y="182"/>
                    </a:moveTo>
                    <a:cubicBezTo>
                      <a:pt x="100" y="175"/>
                      <a:pt x="100" y="175"/>
                      <a:pt x="100" y="175"/>
                    </a:cubicBezTo>
                    <a:cubicBezTo>
                      <a:pt x="108" y="180"/>
                      <a:pt x="108" y="180"/>
                      <a:pt x="108" y="180"/>
                    </a:cubicBezTo>
                    <a:cubicBezTo>
                      <a:pt x="102" y="188"/>
                      <a:pt x="102" y="188"/>
                      <a:pt x="102" y="188"/>
                    </a:cubicBezTo>
                    <a:lnTo>
                      <a:pt x="94" y="182"/>
                    </a:lnTo>
                    <a:close/>
                    <a:moveTo>
                      <a:pt x="100" y="174"/>
                    </a:moveTo>
                    <a:cubicBezTo>
                      <a:pt x="105" y="167"/>
                      <a:pt x="105" y="167"/>
                      <a:pt x="105" y="167"/>
                    </a:cubicBezTo>
                    <a:cubicBezTo>
                      <a:pt x="113" y="172"/>
                      <a:pt x="113" y="172"/>
                      <a:pt x="113" y="172"/>
                    </a:cubicBezTo>
                    <a:cubicBezTo>
                      <a:pt x="108" y="180"/>
                      <a:pt x="108" y="180"/>
                      <a:pt x="108" y="180"/>
                    </a:cubicBezTo>
                    <a:lnTo>
                      <a:pt x="100" y="174"/>
                    </a:lnTo>
                    <a:close/>
                    <a:moveTo>
                      <a:pt x="100" y="174"/>
                    </a:moveTo>
                    <a:cubicBezTo>
                      <a:pt x="92" y="169"/>
                      <a:pt x="92" y="169"/>
                      <a:pt x="92" y="169"/>
                    </a:cubicBezTo>
                    <a:cubicBezTo>
                      <a:pt x="97" y="161"/>
                      <a:pt x="97" y="161"/>
                      <a:pt x="97" y="161"/>
                    </a:cubicBezTo>
                    <a:cubicBezTo>
                      <a:pt x="105" y="166"/>
                      <a:pt x="105" y="166"/>
                      <a:pt x="105" y="166"/>
                    </a:cubicBezTo>
                    <a:lnTo>
                      <a:pt x="100" y="174"/>
                    </a:lnTo>
                    <a:close/>
                    <a:moveTo>
                      <a:pt x="97" y="161"/>
                    </a:moveTo>
                    <a:cubicBezTo>
                      <a:pt x="103" y="153"/>
                      <a:pt x="103" y="153"/>
                      <a:pt x="103" y="153"/>
                    </a:cubicBezTo>
                    <a:cubicBezTo>
                      <a:pt x="111" y="158"/>
                      <a:pt x="111" y="158"/>
                      <a:pt x="111" y="158"/>
                    </a:cubicBezTo>
                    <a:cubicBezTo>
                      <a:pt x="105" y="166"/>
                      <a:pt x="105" y="166"/>
                      <a:pt x="105" y="166"/>
                    </a:cubicBezTo>
                    <a:lnTo>
                      <a:pt x="97" y="161"/>
                    </a:lnTo>
                    <a:close/>
                    <a:moveTo>
                      <a:pt x="103" y="153"/>
                    </a:moveTo>
                    <a:cubicBezTo>
                      <a:pt x="108" y="145"/>
                      <a:pt x="108" y="145"/>
                      <a:pt x="108" y="145"/>
                    </a:cubicBezTo>
                    <a:cubicBezTo>
                      <a:pt x="116" y="150"/>
                      <a:pt x="116" y="150"/>
                      <a:pt x="116" y="150"/>
                    </a:cubicBezTo>
                    <a:cubicBezTo>
                      <a:pt x="111" y="158"/>
                      <a:pt x="111" y="158"/>
                      <a:pt x="111" y="158"/>
                    </a:cubicBezTo>
                    <a:lnTo>
                      <a:pt x="103" y="153"/>
                    </a:lnTo>
                    <a:close/>
                    <a:moveTo>
                      <a:pt x="103" y="153"/>
                    </a:moveTo>
                    <a:cubicBezTo>
                      <a:pt x="95" y="147"/>
                      <a:pt x="95" y="147"/>
                      <a:pt x="95" y="147"/>
                    </a:cubicBezTo>
                    <a:cubicBezTo>
                      <a:pt x="100" y="139"/>
                      <a:pt x="100" y="139"/>
                      <a:pt x="100" y="139"/>
                    </a:cubicBezTo>
                    <a:cubicBezTo>
                      <a:pt x="108" y="145"/>
                      <a:pt x="108" y="145"/>
                      <a:pt x="108" y="145"/>
                    </a:cubicBezTo>
                    <a:lnTo>
                      <a:pt x="103" y="153"/>
                    </a:lnTo>
                    <a:close/>
                    <a:moveTo>
                      <a:pt x="101" y="139"/>
                    </a:moveTo>
                    <a:cubicBezTo>
                      <a:pt x="106" y="131"/>
                      <a:pt x="106" y="131"/>
                      <a:pt x="106" y="131"/>
                    </a:cubicBezTo>
                    <a:cubicBezTo>
                      <a:pt x="114" y="137"/>
                      <a:pt x="114" y="137"/>
                      <a:pt x="114" y="137"/>
                    </a:cubicBezTo>
                    <a:cubicBezTo>
                      <a:pt x="108" y="145"/>
                      <a:pt x="108" y="145"/>
                      <a:pt x="108" y="145"/>
                    </a:cubicBezTo>
                    <a:lnTo>
                      <a:pt x="101" y="139"/>
                    </a:lnTo>
                    <a:close/>
                    <a:moveTo>
                      <a:pt x="106" y="131"/>
                    </a:moveTo>
                    <a:cubicBezTo>
                      <a:pt x="112" y="123"/>
                      <a:pt x="112" y="123"/>
                      <a:pt x="112" y="123"/>
                    </a:cubicBezTo>
                    <a:cubicBezTo>
                      <a:pt x="120" y="129"/>
                      <a:pt x="120" y="129"/>
                      <a:pt x="120" y="129"/>
                    </a:cubicBezTo>
                    <a:cubicBezTo>
                      <a:pt x="114" y="137"/>
                      <a:pt x="114" y="137"/>
                      <a:pt x="114" y="137"/>
                    </a:cubicBezTo>
                    <a:lnTo>
                      <a:pt x="106" y="131"/>
                    </a:lnTo>
                    <a:close/>
                    <a:moveTo>
                      <a:pt x="106" y="131"/>
                    </a:moveTo>
                    <a:cubicBezTo>
                      <a:pt x="98" y="126"/>
                      <a:pt x="98" y="126"/>
                      <a:pt x="98" y="126"/>
                    </a:cubicBezTo>
                    <a:cubicBezTo>
                      <a:pt x="104" y="118"/>
                      <a:pt x="104" y="118"/>
                      <a:pt x="104" y="118"/>
                    </a:cubicBezTo>
                    <a:cubicBezTo>
                      <a:pt x="112" y="123"/>
                      <a:pt x="112" y="123"/>
                      <a:pt x="112" y="123"/>
                    </a:cubicBezTo>
                    <a:lnTo>
                      <a:pt x="106" y="131"/>
                    </a:lnTo>
                    <a:close/>
                    <a:moveTo>
                      <a:pt x="104" y="118"/>
                    </a:moveTo>
                    <a:cubicBezTo>
                      <a:pt x="109" y="110"/>
                      <a:pt x="109" y="110"/>
                      <a:pt x="109" y="110"/>
                    </a:cubicBezTo>
                    <a:cubicBezTo>
                      <a:pt x="117" y="115"/>
                      <a:pt x="117" y="115"/>
                      <a:pt x="117" y="115"/>
                    </a:cubicBezTo>
                    <a:cubicBezTo>
                      <a:pt x="112" y="123"/>
                      <a:pt x="112" y="123"/>
                      <a:pt x="112" y="123"/>
                    </a:cubicBezTo>
                    <a:lnTo>
                      <a:pt x="104" y="118"/>
                    </a:lnTo>
                    <a:close/>
                    <a:moveTo>
                      <a:pt x="109" y="109"/>
                    </a:moveTo>
                    <a:cubicBezTo>
                      <a:pt x="115" y="102"/>
                      <a:pt x="115" y="102"/>
                      <a:pt x="115" y="102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17" y="115"/>
                      <a:pt x="117" y="115"/>
                      <a:pt x="117" y="115"/>
                    </a:cubicBezTo>
                    <a:lnTo>
                      <a:pt x="109" y="109"/>
                    </a:lnTo>
                    <a:close/>
                    <a:moveTo>
                      <a:pt x="109" y="109"/>
                    </a:moveTo>
                    <a:cubicBezTo>
                      <a:pt x="101" y="104"/>
                      <a:pt x="101" y="104"/>
                      <a:pt x="101" y="104"/>
                    </a:cubicBezTo>
                    <a:cubicBezTo>
                      <a:pt x="107" y="96"/>
                      <a:pt x="107" y="96"/>
                      <a:pt x="107" y="96"/>
                    </a:cubicBezTo>
                    <a:cubicBezTo>
                      <a:pt x="115" y="102"/>
                      <a:pt x="115" y="102"/>
                      <a:pt x="115" y="102"/>
                    </a:cubicBezTo>
                    <a:lnTo>
                      <a:pt x="109" y="109"/>
                    </a:lnTo>
                    <a:close/>
                    <a:moveTo>
                      <a:pt x="107" y="96"/>
                    </a:moveTo>
                    <a:cubicBezTo>
                      <a:pt x="113" y="88"/>
                      <a:pt x="113" y="88"/>
                      <a:pt x="113" y="88"/>
                    </a:cubicBezTo>
                    <a:cubicBezTo>
                      <a:pt x="120" y="94"/>
                      <a:pt x="120" y="94"/>
                      <a:pt x="120" y="94"/>
                    </a:cubicBezTo>
                    <a:cubicBezTo>
                      <a:pt x="115" y="101"/>
                      <a:pt x="115" y="101"/>
                      <a:pt x="115" y="101"/>
                    </a:cubicBezTo>
                    <a:lnTo>
                      <a:pt x="107" y="96"/>
                    </a:lnTo>
                    <a:close/>
                    <a:moveTo>
                      <a:pt x="107" y="96"/>
                    </a:moveTo>
                    <a:cubicBezTo>
                      <a:pt x="99" y="90"/>
                      <a:pt x="99" y="90"/>
                      <a:pt x="99" y="90"/>
                    </a:cubicBezTo>
                    <a:cubicBezTo>
                      <a:pt x="104" y="82"/>
                      <a:pt x="104" y="82"/>
                      <a:pt x="104" y="82"/>
                    </a:cubicBezTo>
                    <a:cubicBezTo>
                      <a:pt x="112" y="88"/>
                      <a:pt x="112" y="88"/>
                      <a:pt x="112" y="88"/>
                    </a:cubicBezTo>
                    <a:lnTo>
                      <a:pt x="107" y="96"/>
                    </a:lnTo>
                    <a:close/>
                    <a:moveTo>
                      <a:pt x="105" y="82"/>
                    </a:moveTo>
                    <a:cubicBezTo>
                      <a:pt x="110" y="74"/>
                      <a:pt x="110" y="74"/>
                      <a:pt x="110" y="74"/>
                    </a:cubicBezTo>
                    <a:cubicBezTo>
                      <a:pt x="118" y="80"/>
                      <a:pt x="118" y="80"/>
                      <a:pt x="118" y="80"/>
                    </a:cubicBezTo>
                    <a:cubicBezTo>
                      <a:pt x="112" y="88"/>
                      <a:pt x="112" y="88"/>
                      <a:pt x="112" y="88"/>
                    </a:cubicBezTo>
                    <a:lnTo>
                      <a:pt x="105" y="82"/>
                    </a:lnTo>
                    <a:close/>
                    <a:moveTo>
                      <a:pt x="104" y="82"/>
                    </a:moveTo>
                    <a:cubicBezTo>
                      <a:pt x="97" y="77"/>
                      <a:pt x="97" y="77"/>
                      <a:pt x="97" y="77"/>
                    </a:cubicBezTo>
                    <a:cubicBezTo>
                      <a:pt x="102" y="69"/>
                      <a:pt x="102" y="69"/>
                      <a:pt x="102" y="69"/>
                    </a:cubicBezTo>
                    <a:cubicBezTo>
                      <a:pt x="110" y="74"/>
                      <a:pt x="110" y="74"/>
                      <a:pt x="110" y="74"/>
                    </a:cubicBezTo>
                    <a:lnTo>
                      <a:pt x="104" y="82"/>
                    </a:lnTo>
                    <a:close/>
                    <a:moveTo>
                      <a:pt x="96" y="77"/>
                    </a:moveTo>
                    <a:cubicBezTo>
                      <a:pt x="89" y="71"/>
                      <a:pt x="89" y="71"/>
                      <a:pt x="89" y="71"/>
                    </a:cubicBezTo>
                    <a:cubicBezTo>
                      <a:pt x="94" y="63"/>
                      <a:pt x="94" y="63"/>
                      <a:pt x="94" y="63"/>
                    </a:cubicBezTo>
                    <a:cubicBezTo>
                      <a:pt x="102" y="69"/>
                      <a:pt x="102" y="69"/>
                      <a:pt x="102" y="69"/>
                    </a:cubicBezTo>
                    <a:lnTo>
                      <a:pt x="96" y="77"/>
                    </a:lnTo>
                    <a:close/>
                    <a:moveTo>
                      <a:pt x="94" y="63"/>
                    </a:moveTo>
                    <a:cubicBezTo>
                      <a:pt x="100" y="55"/>
                      <a:pt x="100" y="55"/>
                      <a:pt x="100" y="55"/>
                    </a:cubicBezTo>
                    <a:cubicBezTo>
                      <a:pt x="108" y="61"/>
                      <a:pt x="108" y="61"/>
                      <a:pt x="108" y="61"/>
                    </a:cubicBezTo>
                    <a:cubicBezTo>
                      <a:pt x="102" y="68"/>
                      <a:pt x="102" y="68"/>
                      <a:pt x="102" y="68"/>
                    </a:cubicBezTo>
                    <a:lnTo>
                      <a:pt x="94" y="63"/>
                    </a:lnTo>
                    <a:close/>
                    <a:moveTo>
                      <a:pt x="94" y="63"/>
                    </a:moveTo>
                    <a:cubicBezTo>
                      <a:pt x="86" y="57"/>
                      <a:pt x="86" y="57"/>
                      <a:pt x="86" y="57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100" y="55"/>
                      <a:pt x="100" y="55"/>
                      <a:pt x="100" y="55"/>
                    </a:cubicBezTo>
                    <a:lnTo>
                      <a:pt x="94" y="63"/>
                    </a:lnTo>
                    <a:close/>
                    <a:moveTo>
                      <a:pt x="86" y="57"/>
                    </a:moveTo>
                    <a:cubicBezTo>
                      <a:pt x="78" y="52"/>
                      <a:pt x="78" y="52"/>
                      <a:pt x="78" y="52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92" y="49"/>
                      <a:pt x="92" y="49"/>
                      <a:pt x="92" y="49"/>
                    </a:cubicBezTo>
                    <a:lnTo>
                      <a:pt x="86" y="57"/>
                    </a:lnTo>
                    <a:close/>
                    <a:moveTo>
                      <a:pt x="78" y="52"/>
                    </a:moveTo>
                    <a:cubicBezTo>
                      <a:pt x="70" y="46"/>
                      <a:pt x="70" y="46"/>
                      <a:pt x="70" y="46"/>
                    </a:cubicBezTo>
                    <a:cubicBezTo>
                      <a:pt x="76" y="38"/>
                      <a:pt x="76" y="38"/>
                      <a:pt x="76" y="38"/>
                    </a:cubicBezTo>
                    <a:cubicBezTo>
                      <a:pt x="84" y="44"/>
                      <a:pt x="84" y="44"/>
                      <a:pt x="84" y="44"/>
                    </a:cubicBezTo>
                    <a:lnTo>
                      <a:pt x="78" y="52"/>
                    </a:lnTo>
                    <a:close/>
                    <a:moveTo>
                      <a:pt x="78" y="52"/>
                    </a:moveTo>
                    <a:cubicBezTo>
                      <a:pt x="72" y="60"/>
                      <a:pt x="72" y="60"/>
                      <a:pt x="72" y="60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70" y="46"/>
                      <a:pt x="70" y="46"/>
                      <a:pt x="70" y="46"/>
                    </a:cubicBezTo>
                    <a:lnTo>
                      <a:pt x="78" y="52"/>
                    </a:lnTo>
                    <a:close/>
                    <a:moveTo>
                      <a:pt x="64" y="54"/>
                    </a:moveTo>
                    <a:cubicBezTo>
                      <a:pt x="56" y="49"/>
                      <a:pt x="56" y="49"/>
                      <a:pt x="56" y="49"/>
                    </a:cubicBezTo>
                    <a:cubicBezTo>
                      <a:pt x="62" y="41"/>
                      <a:pt x="62" y="41"/>
                      <a:pt x="62" y="41"/>
                    </a:cubicBezTo>
                    <a:cubicBezTo>
                      <a:pt x="70" y="46"/>
                      <a:pt x="70" y="46"/>
                      <a:pt x="70" y="46"/>
                    </a:cubicBezTo>
                    <a:lnTo>
                      <a:pt x="64" y="54"/>
                    </a:lnTo>
                    <a:close/>
                    <a:moveTo>
                      <a:pt x="64" y="54"/>
                    </a:moveTo>
                    <a:cubicBezTo>
                      <a:pt x="59" y="62"/>
                      <a:pt x="59" y="62"/>
                      <a:pt x="59" y="62"/>
                    </a:cubicBezTo>
                    <a:cubicBezTo>
                      <a:pt x="51" y="57"/>
                      <a:pt x="51" y="57"/>
                      <a:pt x="51" y="57"/>
                    </a:cubicBezTo>
                    <a:cubicBezTo>
                      <a:pt x="56" y="49"/>
                      <a:pt x="56" y="49"/>
                      <a:pt x="56" y="49"/>
                    </a:cubicBezTo>
                    <a:lnTo>
                      <a:pt x="64" y="54"/>
                    </a:lnTo>
                    <a:close/>
                    <a:moveTo>
                      <a:pt x="59" y="62"/>
                    </a:moveTo>
                    <a:cubicBezTo>
                      <a:pt x="53" y="70"/>
                      <a:pt x="53" y="70"/>
                      <a:pt x="53" y="70"/>
                    </a:cubicBezTo>
                    <a:cubicBezTo>
                      <a:pt x="45" y="65"/>
                      <a:pt x="45" y="65"/>
                      <a:pt x="45" y="65"/>
                    </a:cubicBezTo>
                    <a:cubicBezTo>
                      <a:pt x="51" y="57"/>
                      <a:pt x="51" y="57"/>
                      <a:pt x="51" y="57"/>
                    </a:cubicBezTo>
                    <a:lnTo>
                      <a:pt x="59" y="62"/>
                    </a:lnTo>
                    <a:close/>
                    <a:moveTo>
                      <a:pt x="53" y="70"/>
                    </a:moveTo>
                    <a:cubicBezTo>
                      <a:pt x="48" y="78"/>
                      <a:pt x="48" y="78"/>
                      <a:pt x="48" y="78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5" y="65"/>
                      <a:pt x="45" y="65"/>
                      <a:pt x="45" y="65"/>
                    </a:cubicBezTo>
                    <a:lnTo>
                      <a:pt x="53" y="70"/>
                    </a:lnTo>
                    <a:close/>
                    <a:moveTo>
                      <a:pt x="40" y="72"/>
                    </a:moveTo>
                    <a:cubicBezTo>
                      <a:pt x="32" y="67"/>
                      <a:pt x="32" y="67"/>
                      <a:pt x="32" y="67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45" y="65"/>
                      <a:pt x="45" y="65"/>
                      <a:pt x="45" y="65"/>
                    </a:cubicBezTo>
                    <a:lnTo>
                      <a:pt x="40" y="72"/>
                    </a:lnTo>
                    <a:close/>
                    <a:moveTo>
                      <a:pt x="39" y="73"/>
                    </a:moveTo>
                    <a:cubicBezTo>
                      <a:pt x="34" y="81"/>
                      <a:pt x="34" y="81"/>
                      <a:pt x="34" y="81"/>
                    </a:cubicBezTo>
                    <a:cubicBezTo>
                      <a:pt x="26" y="75"/>
                      <a:pt x="26" y="75"/>
                      <a:pt x="26" y="75"/>
                    </a:cubicBezTo>
                    <a:cubicBezTo>
                      <a:pt x="32" y="67"/>
                      <a:pt x="32" y="67"/>
                      <a:pt x="32" y="67"/>
                    </a:cubicBezTo>
                    <a:lnTo>
                      <a:pt x="39" y="73"/>
                    </a:lnTo>
                    <a:close/>
                    <a:moveTo>
                      <a:pt x="40" y="73"/>
                    </a:moveTo>
                    <a:cubicBezTo>
                      <a:pt x="47" y="78"/>
                      <a:pt x="47" y="78"/>
                      <a:pt x="47" y="78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34" y="81"/>
                      <a:pt x="34" y="81"/>
                      <a:pt x="34" y="81"/>
                    </a:cubicBezTo>
                    <a:lnTo>
                      <a:pt x="40" y="73"/>
                    </a:lnTo>
                    <a:close/>
                    <a:moveTo>
                      <a:pt x="42" y="86"/>
                    </a:moveTo>
                    <a:cubicBezTo>
                      <a:pt x="36" y="94"/>
                      <a:pt x="36" y="94"/>
                      <a:pt x="36" y="94"/>
                    </a:cubicBezTo>
                    <a:cubicBezTo>
                      <a:pt x="28" y="89"/>
                      <a:pt x="28" y="89"/>
                      <a:pt x="28" y="89"/>
                    </a:cubicBezTo>
                    <a:cubicBezTo>
                      <a:pt x="34" y="81"/>
                      <a:pt x="34" y="81"/>
                      <a:pt x="34" y="81"/>
                    </a:cubicBezTo>
                    <a:lnTo>
                      <a:pt x="42" y="86"/>
                    </a:lnTo>
                    <a:close/>
                    <a:moveTo>
                      <a:pt x="36" y="94"/>
                    </a:moveTo>
                    <a:cubicBezTo>
                      <a:pt x="31" y="102"/>
                      <a:pt x="31" y="102"/>
                      <a:pt x="31" y="102"/>
                    </a:cubicBezTo>
                    <a:cubicBezTo>
                      <a:pt x="23" y="97"/>
                      <a:pt x="23" y="97"/>
                      <a:pt x="23" y="97"/>
                    </a:cubicBezTo>
                    <a:cubicBezTo>
                      <a:pt x="28" y="89"/>
                      <a:pt x="28" y="89"/>
                      <a:pt x="28" y="89"/>
                    </a:cubicBezTo>
                    <a:lnTo>
                      <a:pt x="36" y="94"/>
                    </a:lnTo>
                    <a:close/>
                    <a:moveTo>
                      <a:pt x="36" y="94"/>
                    </a:moveTo>
                    <a:cubicBezTo>
                      <a:pt x="44" y="100"/>
                      <a:pt x="44" y="100"/>
                      <a:pt x="44" y="100"/>
                    </a:cubicBezTo>
                    <a:cubicBezTo>
                      <a:pt x="39" y="108"/>
                      <a:pt x="39" y="108"/>
                      <a:pt x="39" y="108"/>
                    </a:cubicBezTo>
                    <a:cubicBezTo>
                      <a:pt x="31" y="102"/>
                      <a:pt x="31" y="102"/>
                      <a:pt x="31" y="102"/>
                    </a:cubicBezTo>
                    <a:lnTo>
                      <a:pt x="36" y="94"/>
                    </a:lnTo>
                    <a:close/>
                    <a:moveTo>
                      <a:pt x="44" y="100"/>
                    </a:moveTo>
                    <a:cubicBezTo>
                      <a:pt x="52" y="106"/>
                      <a:pt x="52" y="106"/>
                      <a:pt x="52" y="106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39" y="108"/>
                      <a:pt x="39" y="108"/>
                      <a:pt x="39" y="108"/>
                    </a:cubicBezTo>
                    <a:lnTo>
                      <a:pt x="44" y="100"/>
                    </a:lnTo>
                    <a:close/>
                    <a:moveTo>
                      <a:pt x="47" y="114"/>
                    </a:moveTo>
                    <a:cubicBezTo>
                      <a:pt x="41" y="121"/>
                      <a:pt x="41" y="121"/>
                      <a:pt x="41" y="121"/>
                    </a:cubicBezTo>
                    <a:cubicBezTo>
                      <a:pt x="33" y="116"/>
                      <a:pt x="33" y="116"/>
                      <a:pt x="33" y="116"/>
                    </a:cubicBezTo>
                    <a:cubicBezTo>
                      <a:pt x="39" y="108"/>
                      <a:pt x="39" y="108"/>
                      <a:pt x="39" y="108"/>
                    </a:cubicBezTo>
                    <a:lnTo>
                      <a:pt x="47" y="114"/>
                    </a:lnTo>
                    <a:close/>
                    <a:moveTo>
                      <a:pt x="47" y="114"/>
                    </a:moveTo>
                    <a:cubicBezTo>
                      <a:pt x="55" y="119"/>
                      <a:pt x="55" y="119"/>
                      <a:pt x="55" y="119"/>
                    </a:cubicBezTo>
                    <a:cubicBezTo>
                      <a:pt x="49" y="127"/>
                      <a:pt x="49" y="127"/>
                      <a:pt x="49" y="127"/>
                    </a:cubicBezTo>
                    <a:cubicBezTo>
                      <a:pt x="41" y="122"/>
                      <a:pt x="41" y="122"/>
                      <a:pt x="41" y="122"/>
                    </a:cubicBezTo>
                    <a:lnTo>
                      <a:pt x="47" y="114"/>
                    </a:lnTo>
                    <a:close/>
                    <a:moveTo>
                      <a:pt x="49" y="127"/>
                    </a:moveTo>
                    <a:cubicBezTo>
                      <a:pt x="44" y="135"/>
                      <a:pt x="44" y="135"/>
                      <a:pt x="44" y="135"/>
                    </a:cubicBezTo>
                    <a:cubicBezTo>
                      <a:pt x="36" y="130"/>
                      <a:pt x="36" y="130"/>
                      <a:pt x="36" y="130"/>
                    </a:cubicBezTo>
                    <a:cubicBezTo>
                      <a:pt x="41" y="122"/>
                      <a:pt x="41" y="122"/>
                      <a:pt x="41" y="122"/>
                    </a:cubicBezTo>
                    <a:lnTo>
                      <a:pt x="49" y="127"/>
                    </a:lnTo>
                    <a:close/>
                    <a:moveTo>
                      <a:pt x="49" y="127"/>
                    </a:moveTo>
                    <a:cubicBezTo>
                      <a:pt x="57" y="133"/>
                      <a:pt x="57" y="133"/>
                      <a:pt x="57" y="133"/>
                    </a:cubicBezTo>
                    <a:cubicBezTo>
                      <a:pt x="52" y="141"/>
                      <a:pt x="52" y="141"/>
                      <a:pt x="52" y="141"/>
                    </a:cubicBezTo>
                    <a:cubicBezTo>
                      <a:pt x="44" y="135"/>
                      <a:pt x="44" y="135"/>
                      <a:pt x="44" y="135"/>
                    </a:cubicBezTo>
                    <a:lnTo>
                      <a:pt x="49" y="127"/>
                    </a:lnTo>
                    <a:close/>
                    <a:moveTo>
                      <a:pt x="51" y="141"/>
                    </a:moveTo>
                    <a:cubicBezTo>
                      <a:pt x="46" y="149"/>
                      <a:pt x="46" y="149"/>
                      <a:pt x="46" y="149"/>
                    </a:cubicBezTo>
                    <a:cubicBezTo>
                      <a:pt x="38" y="143"/>
                      <a:pt x="38" y="143"/>
                      <a:pt x="38" y="143"/>
                    </a:cubicBezTo>
                    <a:cubicBezTo>
                      <a:pt x="44" y="135"/>
                      <a:pt x="44" y="135"/>
                      <a:pt x="44" y="135"/>
                    </a:cubicBezTo>
                    <a:lnTo>
                      <a:pt x="51" y="141"/>
                    </a:lnTo>
                    <a:close/>
                    <a:moveTo>
                      <a:pt x="52" y="141"/>
                    </a:moveTo>
                    <a:cubicBezTo>
                      <a:pt x="59" y="146"/>
                      <a:pt x="59" y="146"/>
                      <a:pt x="59" y="146"/>
                    </a:cubicBezTo>
                    <a:cubicBezTo>
                      <a:pt x="54" y="154"/>
                      <a:pt x="54" y="154"/>
                      <a:pt x="54" y="154"/>
                    </a:cubicBezTo>
                    <a:cubicBezTo>
                      <a:pt x="46" y="149"/>
                      <a:pt x="46" y="149"/>
                      <a:pt x="46" y="149"/>
                    </a:cubicBezTo>
                    <a:lnTo>
                      <a:pt x="52" y="141"/>
                    </a:lnTo>
                    <a:close/>
                    <a:moveTo>
                      <a:pt x="60" y="147"/>
                    </a:moveTo>
                    <a:cubicBezTo>
                      <a:pt x="67" y="152"/>
                      <a:pt x="67" y="152"/>
                      <a:pt x="67" y="152"/>
                    </a:cubicBezTo>
                    <a:cubicBezTo>
                      <a:pt x="62" y="160"/>
                      <a:pt x="62" y="160"/>
                      <a:pt x="62" y="160"/>
                    </a:cubicBezTo>
                    <a:cubicBezTo>
                      <a:pt x="54" y="154"/>
                      <a:pt x="54" y="154"/>
                      <a:pt x="54" y="154"/>
                    </a:cubicBezTo>
                    <a:lnTo>
                      <a:pt x="60" y="147"/>
                    </a:lnTo>
                    <a:close/>
                    <a:moveTo>
                      <a:pt x="62" y="160"/>
                    </a:moveTo>
                    <a:cubicBezTo>
                      <a:pt x="56" y="168"/>
                      <a:pt x="56" y="168"/>
                      <a:pt x="56" y="168"/>
                    </a:cubicBezTo>
                    <a:cubicBezTo>
                      <a:pt x="48" y="162"/>
                      <a:pt x="48" y="162"/>
                      <a:pt x="48" y="162"/>
                    </a:cubicBezTo>
                    <a:cubicBezTo>
                      <a:pt x="54" y="155"/>
                      <a:pt x="54" y="155"/>
                      <a:pt x="54" y="155"/>
                    </a:cubicBezTo>
                    <a:lnTo>
                      <a:pt x="62" y="160"/>
                    </a:lnTo>
                    <a:close/>
                    <a:moveTo>
                      <a:pt x="62" y="160"/>
                    </a:moveTo>
                    <a:cubicBezTo>
                      <a:pt x="70" y="166"/>
                      <a:pt x="70" y="166"/>
                      <a:pt x="70" y="166"/>
                    </a:cubicBezTo>
                    <a:cubicBezTo>
                      <a:pt x="64" y="174"/>
                      <a:pt x="64" y="174"/>
                      <a:pt x="64" y="174"/>
                    </a:cubicBezTo>
                    <a:cubicBezTo>
                      <a:pt x="56" y="168"/>
                      <a:pt x="56" y="168"/>
                      <a:pt x="56" y="168"/>
                    </a:cubicBezTo>
                    <a:lnTo>
                      <a:pt x="62" y="160"/>
                    </a:lnTo>
                    <a:close/>
                    <a:moveTo>
                      <a:pt x="70" y="166"/>
                    </a:moveTo>
                    <a:cubicBezTo>
                      <a:pt x="78" y="171"/>
                      <a:pt x="78" y="171"/>
                      <a:pt x="78" y="171"/>
                    </a:cubicBezTo>
                    <a:cubicBezTo>
                      <a:pt x="72" y="179"/>
                      <a:pt x="72" y="179"/>
                      <a:pt x="72" y="179"/>
                    </a:cubicBezTo>
                    <a:cubicBezTo>
                      <a:pt x="64" y="174"/>
                      <a:pt x="64" y="174"/>
                      <a:pt x="64" y="174"/>
                    </a:cubicBezTo>
                    <a:lnTo>
                      <a:pt x="70" y="166"/>
                    </a:lnTo>
                    <a:close/>
                    <a:moveTo>
                      <a:pt x="72" y="179"/>
                    </a:moveTo>
                    <a:cubicBezTo>
                      <a:pt x="67" y="187"/>
                      <a:pt x="67" y="187"/>
                      <a:pt x="67" y="187"/>
                    </a:cubicBezTo>
                    <a:cubicBezTo>
                      <a:pt x="59" y="182"/>
                      <a:pt x="59" y="182"/>
                      <a:pt x="59" y="182"/>
                    </a:cubicBezTo>
                    <a:cubicBezTo>
                      <a:pt x="64" y="174"/>
                      <a:pt x="64" y="174"/>
                      <a:pt x="64" y="174"/>
                    </a:cubicBezTo>
                    <a:lnTo>
                      <a:pt x="72" y="179"/>
                    </a:lnTo>
                    <a:close/>
                    <a:moveTo>
                      <a:pt x="72" y="179"/>
                    </a:moveTo>
                    <a:cubicBezTo>
                      <a:pt x="80" y="185"/>
                      <a:pt x="80" y="185"/>
                      <a:pt x="80" y="185"/>
                    </a:cubicBezTo>
                    <a:cubicBezTo>
                      <a:pt x="75" y="193"/>
                      <a:pt x="75" y="193"/>
                      <a:pt x="75" y="193"/>
                    </a:cubicBezTo>
                    <a:cubicBezTo>
                      <a:pt x="67" y="187"/>
                      <a:pt x="67" y="187"/>
                      <a:pt x="67" y="187"/>
                    </a:cubicBezTo>
                    <a:lnTo>
                      <a:pt x="72" y="179"/>
                    </a:lnTo>
                    <a:close/>
                    <a:moveTo>
                      <a:pt x="80" y="185"/>
                    </a:moveTo>
                    <a:cubicBezTo>
                      <a:pt x="88" y="191"/>
                      <a:pt x="88" y="191"/>
                      <a:pt x="88" y="191"/>
                    </a:cubicBezTo>
                    <a:cubicBezTo>
                      <a:pt x="83" y="198"/>
                      <a:pt x="83" y="198"/>
                      <a:pt x="83" y="198"/>
                    </a:cubicBezTo>
                    <a:cubicBezTo>
                      <a:pt x="75" y="193"/>
                      <a:pt x="75" y="193"/>
                      <a:pt x="75" y="193"/>
                    </a:cubicBezTo>
                    <a:lnTo>
                      <a:pt x="80" y="185"/>
                    </a:lnTo>
                    <a:close/>
                    <a:moveTo>
                      <a:pt x="88" y="191"/>
                    </a:moveTo>
                    <a:cubicBezTo>
                      <a:pt x="96" y="196"/>
                      <a:pt x="96" y="196"/>
                      <a:pt x="96" y="196"/>
                    </a:cubicBezTo>
                    <a:cubicBezTo>
                      <a:pt x="91" y="204"/>
                      <a:pt x="91" y="204"/>
                      <a:pt x="91" y="204"/>
                    </a:cubicBezTo>
                    <a:cubicBezTo>
                      <a:pt x="83" y="198"/>
                      <a:pt x="83" y="198"/>
                      <a:pt x="83" y="198"/>
                    </a:cubicBezTo>
                    <a:lnTo>
                      <a:pt x="88" y="191"/>
                    </a:lnTo>
                    <a:close/>
                    <a:moveTo>
                      <a:pt x="91" y="204"/>
                    </a:moveTo>
                    <a:cubicBezTo>
                      <a:pt x="85" y="212"/>
                      <a:pt x="85" y="212"/>
                      <a:pt x="85" y="212"/>
                    </a:cubicBezTo>
                    <a:cubicBezTo>
                      <a:pt x="77" y="207"/>
                      <a:pt x="77" y="207"/>
                      <a:pt x="77" y="207"/>
                    </a:cubicBezTo>
                    <a:cubicBezTo>
                      <a:pt x="83" y="199"/>
                      <a:pt x="83" y="199"/>
                      <a:pt x="83" y="199"/>
                    </a:cubicBezTo>
                    <a:lnTo>
                      <a:pt x="91" y="204"/>
                    </a:lnTo>
                    <a:close/>
                    <a:moveTo>
                      <a:pt x="91" y="204"/>
                    </a:moveTo>
                    <a:cubicBezTo>
                      <a:pt x="99" y="210"/>
                      <a:pt x="99" y="210"/>
                      <a:pt x="99" y="210"/>
                    </a:cubicBezTo>
                    <a:cubicBezTo>
                      <a:pt x="93" y="218"/>
                      <a:pt x="93" y="218"/>
                      <a:pt x="93" y="218"/>
                    </a:cubicBezTo>
                    <a:cubicBezTo>
                      <a:pt x="85" y="212"/>
                      <a:pt x="85" y="212"/>
                      <a:pt x="85" y="212"/>
                    </a:cubicBezTo>
                    <a:lnTo>
                      <a:pt x="91" y="204"/>
                    </a:lnTo>
                    <a:close/>
                    <a:moveTo>
                      <a:pt x="99" y="210"/>
                    </a:moveTo>
                    <a:cubicBezTo>
                      <a:pt x="104" y="202"/>
                      <a:pt x="104" y="202"/>
                      <a:pt x="104" y="202"/>
                    </a:cubicBezTo>
                    <a:cubicBezTo>
                      <a:pt x="112" y="207"/>
                      <a:pt x="112" y="207"/>
                      <a:pt x="112" y="207"/>
                    </a:cubicBezTo>
                    <a:cubicBezTo>
                      <a:pt x="107" y="215"/>
                      <a:pt x="107" y="215"/>
                      <a:pt x="107" y="215"/>
                    </a:cubicBezTo>
                    <a:lnTo>
                      <a:pt x="99" y="210"/>
                    </a:lnTo>
                    <a:close/>
                    <a:moveTo>
                      <a:pt x="105" y="202"/>
                    </a:moveTo>
                    <a:cubicBezTo>
                      <a:pt x="110" y="194"/>
                      <a:pt x="110" y="194"/>
                      <a:pt x="110" y="194"/>
                    </a:cubicBezTo>
                    <a:cubicBezTo>
                      <a:pt x="118" y="199"/>
                      <a:pt x="118" y="199"/>
                      <a:pt x="118" y="199"/>
                    </a:cubicBezTo>
                    <a:cubicBezTo>
                      <a:pt x="112" y="207"/>
                      <a:pt x="112" y="207"/>
                      <a:pt x="112" y="207"/>
                    </a:cubicBezTo>
                    <a:lnTo>
                      <a:pt x="105" y="202"/>
                    </a:lnTo>
                    <a:close/>
                    <a:moveTo>
                      <a:pt x="110" y="194"/>
                    </a:moveTo>
                    <a:cubicBezTo>
                      <a:pt x="116" y="186"/>
                      <a:pt x="116" y="186"/>
                      <a:pt x="116" y="186"/>
                    </a:cubicBezTo>
                    <a:cubicBezTo>
                      <a:pt x="124" y="191"/>
                      <a:pt x="124" y="191"/>
                      <a:pt x="124" y="191"/>
                    </a:cubicBezTo>
                    <a:cubicBezTo>
                      <a:pt x="118" y="199"/>
                      <a:pt x="118" y="199"/>
                      <a:pt x="118" y="199"/>
                    </a:cubicBezTo>
                    <a:lnTo>
                      <a:pt x="110" y="194"/>
                    </a:lnTo>
                    <a:close/>
                    <a:moveTo>
                      <a:pt x="110" y="194"/>
                    </a:moveTo>
                    <a:cubicBezTo>
                      <a:pt x="102" y="188"/>
                      <a:pt x="102" y="188"/>
                      <a:pt x="102" y="188"/>
                    </a:cubicBezTo>
                    <a:cubicBezTo>
                      <a:pt x="108" y="180"/>
                      <a:pt x="108" y="180"/>
                      <a:pt x="108" y="180"/>
                    </a:cubicBezTo>
                    <a:cubicBezTo>
                      <a:pt x="116" y="186"/>
                      <a:pt x="116" y="186"/>
                      <a:pt x="116" y="186"/>
                    </a:cubicBezTo>
                    <a:lnTo>
                      <a:pt x="110" y="194"/>
                    </a:lnTo>
                    <a:close/>
                    <a:moveTo>
                      <a:pt x="108" y="180"/>
                    </a:moveTo>
                    <a:cubicBezTo>
                      <a:pt x="113" y="172"/>
                      <a:pt x="113" y="172"/>
                      <a:pt x="113" y="172"/>
                    </a:cubicBezTo>
                    <a:cubicBezTo>
                      <a:pt x="121" y="178"/>
                      <a:pt x="121" y="178"/>
                      <a:pt x="121" y="178"/>
                    </a:cubicBezTo>
                    <a:cubicBezTo>
                      <a:pt x="116" y="186"/>
                      <a:pt x="116" y="186"/>
                      <a:pt x="116" y="186"/>
                    </a:cubicBezTo>
                    <a:lnTo>
                      <a:pt x="108" y="180"/>
                    </a:lnTo>
                    <a:close/>
                    <a:moveTo>
                      <a:pt x="113" y="172"/>
                    </a:moveTo>
                    <a:cubicBezTo>
                      <a:pt x="119" y="164"/>
                      <a:pt x="119" y="164"/>
                      <a:pt x="119" y="164"/>
                    </a:cubicBezTo>
                    <a:cubicBezTo>
                      <a:pt x="127" y="170"/>
                      <a:pt x="127" y="170"/>
                      <a:pt x="127" y="170"/>
                    </a:cubicBezTo>
                    <a:cubicBezTo>
                      <a:pt x="121" y="178"/>
                      <a:pt x="121" y="178"/>
                      <a:pt x="121" y="178"/>
                    </a:cubicBezTo>
                    <a:lnTo>
                      <a:pt x="113" y="172"/>
                    </a:lnTo>
                    <a:close/>
                    <a:moveTo>
                      <a:pt x="113" y="172"/>
                    </a:moveTo>
                    <a:cubicBezTo>
                      <a:pt x="105" y="166"/>
                      <a:pt x="105" y="166"/>
                      <a:pt x="105" y="166"/>
                    </a:cubicBezTo>
                    <a:cubicBezTo>
                      <a:pt x="111" y="159"/>
                      <a:pt x="111" y="159"/>
                      <a:pt x="111" y="159"/>
                    </a:cubicBezTo>
                    <a:cubicBezTo>
                      <a:pt x="119" y="164"/>
                      <a:pt x="119" y="164"/>
                      <a:pt x="119" y="164"/>
                    </a:cubicBezTo>
                    <a:lnTo>
                      <a:pt x="113" y="172"/>
                    </a:lnTo>
                    <a:close/>
                    <a:moveTo>
                      <a:pt x="111" y="158"/>
                    </a:moveTo>
                    <a:cubicBezTo>
                      <a:pt x="117" y="151"/>
                      <a:pt x="117" y="151"/>
                      <a:pt x="117" y="151"/>
                    </a:cubicBezTo>
                    <a:cubicBezTo>
                      <a:pt x="124" y="156"/>
                      <a:pt x="124" y="156"/>
                      <a:pt x="124" y="156"/>
                    </a:cubicBezTo>
                    <a:cubicBezTo>
                      <a:pt x="119" y="164"/>
                      <a:pt x="119" y="164"/>
                      <a:pt x="119" y="164"/>
                    </a:cubicBezTo>
                    <a:lnTo>
                      <a:pt x="111" y="158"/>
                    </a:lnTo>
                    <a:close/>
                    <a:moveTo>
                      <a:pt x="117" y="150"/>
                    </a:moveTo>
                    <a:cubicBezTo>
                      <a:pt x="122" y="143"/>
                      <a:pt x="122" y="143"/>
                      <a:pt x="122" y="143"/>
                    </a:cubicBezTo>
                    <a:cubicBezTo>
                      <a:pt x="130" y="148"/>
                      <a:pt x="130" y="148"/>
                      <a:pt x="130" y="148"/>
                    </a:cubicBezTo>
                    <a:cubicBezTo>
                      <a:pt x="125" y="156"/>
                      <a:pt x="125" y="156"/>
                      <a:pt x="125" y="156"/>
                    </a:cubicBezTo>
                    <a:lnTo>
                      <a:pt x="117" y="150"/>
                    </a:lnTo>
                    <a:close/>
                    <a:moveTo>
                      <a:pt x="116" y="150"/>
                    </a:moveTo>
                    <a:cubicBezTo>
                      <a:pt x="109" y="145"/>
                      <a:pt x="109" y="145"/>
                      <a:pt x="109" y="145"/>
                    </a:cubicBezTo>
                    <a:cubicBezTo>
                      <a:pt x="114" y="137"/>
                      <a:pt x="114" y="137"/>
                      <a:pt x="114" y="137"/>
                    </a:cubicBezTo>
                    <a:cubicBezTo>
                      <a:pt x="122" y="142"/>
                      <a:pt x="122" y="142"/>
                      <a:pt x="122" y="142"/>
                    </a:cubicBezTo>
                    <a:lnTo>
                      <a:pt x="116" y="150"/>
                    </a:lnTo>
                    <a:close/>
                    <a:moveTo>
                      <a:pt x="114" y="137"/>
                    </a:moveTo>
                    <a:cubicBezTo>
                      <a:pt x="120" y="129"/>
                      <a:pt x="120" y="129"/>
                      <a:pt x="120" y="129"/>
                    </a:cubicBezTo>
                    <a:cubicBezTo>
                      <a:pt x="128" y="134"/>
                      <a:pt x="128" y="134"/>
                      <a:pt x="128" y="134"/>
                    </a:cubicBezTo>
                    <a:cubicBezTo>
                      <a:pt x="122" y="142"/>
                      <a:pt x="122" y="142"/>
                      <a:pt x="122" y="142"/>
                    </a:cubicBezTo>
                    <a:lnTo>
                      <a:pt x="114" y="137"/>
                    </a:lnTo>
                    <a:close/>
                    <a:moveTo>
                      <a:pt x="120" y="129"/>
                    </a:moveTo>
                    <a:cubicBezTo>
                      <a:pt x="125" y="121"/>
                      <a:pt x="125" y="121"/>
                      <a:pt x="125" y="121"/>
                    </a:cubicBezTo>
                    <a:cubicBezTo>
                      <a:pt x="133" y="126"/>
                      <a:pt x="133" y="126"/>
                      <a:pt x="133" y="126"/>
                    </a:cubicBezTo>
                    <a:cubicBezTo>
                      <a:pt x="128" y="134"/>
                      <a:pt x="128" y="134"/>
                      <a:pt x="128" y="134"/>
                    </a:cubicBezTo>
                    <a:lnTo>
                      <a:pt x="120" y="129"/>
                    </a:lnTo>
                    <a:close/>
                    <a:moveTo>
                      <a:pt x="120" y="129"/>
                    </a:moveTo>
                    <a:cubicBezTo>
                      <a:pt x="112" y="123"/>
                      <a:pt x="112" y="123"/>
                      <a:pt x="112" y="123"/>
                    </a:cubicBezTo>
                    <a:cubicBezTo>
                      <a:pt x="117" y="115"/>
                      <a:pt x="117" y="115"/>
                      <a:pt x="117" y="115"/>
                    </a:cubicBezTo>
                    <a:cubicBezTo>
                      <a:pt x="125" y="121"/>
                      <a:pt x="125" y="121"/>
                      <a:pt x="125" y="121"/>
                    </a:cubicBezTo>
                    <a:lnTo>
                      <a:pt x="120" y="129"/>
                    </a:lnTo>
                    <a:close/>
                    <a:moveTo>
                      <a:pt x="117" y="115"/>
                    </a:move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31" y="113"/>
                      <a:pt x="131" y="113"/>
                      <a:pt x="131" y="113"/>
                    </a:cubicBezTo>
                    <a:cubicBezTo>
                      <a:pt x="125" y="121"/>
                      <a:pt x="125" y="121"/>
                      <a:pt x="125" y="121"/>
                    </a:cubicBezTo>
                    <a:lnTo>
                      <a:pt x="117" y="115"/>
                    </a:lnTo>
                    <a:close/>
                    <a:moveTo>
                      <a:pt x="123" y="107"/>
                    </a:moveTo>
                    <a:cubicBezTo>
                      <a:pt x="129" y="99"/>
                      <a:pt x="129" y="99"/>
                      <a:pt x="129" y="99"/>
                    </a:cubicBezTo>
                    <a:cubicBezTo>
                      <a:pt x="136" y="105"/>
                      <a:pt x="136" y="105"/>
                      <a:pt x="136" y="105"/>
                    </a:cubicBezTo>
                    <a:cubicBezTo>
                      <a:pt x="131" y="113"/>
                      <a:pt x="131" y="113"/>
                      <a:pt x="131" y="113"/>
                    </a:cubicBezTo>
                    <a:lnTo>
                      <a:pt x="123" y="107"/>
                    </a:lnTo>
                    <a:close/>
                    <a:moveTo>
                      <a:pt x="123" y="107"/>
                    </a:moveTo>
                    <a:cubicBezTo>
                      <a:pt x="115" y="101"/>
                      <a:pt x="115" y="101"/>
                      <a:pt x="115" y="101"/>
                    </a:cubicBezTo>
                    <a:cubicBezTo>
                      <a:pt x="121" y="94"/>
                      <a:pt x="121" y="94"/>
                      <a:pt x="121" y="94"/>
                    </a:cubicBezTo>
                    <a:cubicBezTo>
                      <a:pt x="128" y="99"/>
                      <a:pt x="128" y="99"/>
                      <a:pt x="128" y="99"/>
                    </a:cubicBezTo>
                    <a:lnTo>
                      <a:pt x="123" y="107"/>
                    </a:lnTo>
                    <a:close/>
                    <a:moveTo>
                      <a:pt x="121" y="93"/>
                    </a:moveTo>
                    <a:cubicBezTo>
                      <a:pt x="126" y="86"/>
                      <a:pt x="126" y="86"/>
                      <a:pt x="126" y="86"/>
                    </a:cubicBezTo>
                    <a:cubicBezTo>
                      <a:pt x="134" y="91"/>
                      <a:pt x="134" y="91"/>
                      <a:pt x="134" y="91"/>
                    </a:cubicBezTo>
                    <a:cubicBezTo>
                      <a:pt x="129" y="99"/>
                      <a:pt x="129" y="99"/>
                      <a:pt x="129" y="99"/>
                    </a:cubicBezTo>
                    <a:lnTo>
                      <a:pt x="121" y="93"/>
                    </a:lnTo>
                    <a:close/>
                    <a:moveTo>
                      <a:pt x="120" y="93"/>
                    </a:moveTo>
                    <a:cubicBezTo>
                      <a:pt x="113" y="88"/>
                      <a:pt x="113" y="88"/>
                      <a:pt x="113" y="88"/>
                    </a:cubicBezTo>
                    <a:cubicBezTo>
                      <a:pt x="118" y="80"/>
                      <a:pt x="118" y="80"/>
                      <a:pt x="118" y="80"/>
                    </a:cubicBezTo>
                    <a:cubicBezTo>
                      <a:pt x="126" y="85"/>
                      <a:pt x="126" y="85"/>
                      <a:pt x="126" y="85"/>
                    </a:cubicBezTo>
                    <a:lnTo>
                      <a:pt x="120" y="93"/>
                    </a:lnTo>
                    <a:close/>
                    <a:moveTo>
                      <a:pt x="118" y="80"/>
                    </a:moveTo>
                    <a:cubicBezTo>
                      <a:pt x="124" y="72"/>
                      <a:pt x="124" y="72"/>
                      <a:pt x="124" y="72"/>
                    </a:cubicBezTo>
                    <a:cubicBezTo>
                      <a:pt x="132" y="77"/>
                      <a:pt x="132" y="77"/>
                      <a:pt x="132" y="77"/>
                    </a:cubicBezTo>
                    <a:cubicBezTo>
                      <a:pt x="126" y="85"/>
                      <a:pt x="126" y="85"/>
                      <a:pt x="126" y="85"/>
                    </a:cubicBezTo>
                    <a:lnTo>
                      <a:pt x="118" y="80"/>
                    </a:lnTo>
                    <a:close/>
                    <a:moveTo>
                      <a:pt x="118" y="80"/>
                    </a:moveTo>
                    <a:cubicBezTo>
                      <a:pt x="110" y="74"/>
                      <a:pt x="110" y="74"/>
                      <a:pt x="110" y="74"/>
                    </a:cubicBezTo>
                    <a:cubicBezTo>
                      <a:pt x="116" y="66"/>
                      <a:pt x="116" y="66"/>
                      <a:pt x="116" y="66"/>
                    </a:cubicBezTo>
                    <a:cubicBezTo>
                      <a:pt x="124" y="72"/>
                      <a:pt x="124" y="72"/>
                      <a:pt x="124" y="72"/>
                    </a:cubicBezTo>
                    <a:lnTo>
                      <a:pt x="118" y="80"/>
                    </a:lnTo>
                    <a:close/>
                    <a:moveTo>
                      <a:pt x="110" y="74"/>
                    </a:moveTo>
                    <a:cubicBezTo>
                      <a:pt x="102" y="69"/>
                      <a:pt x="102" y="69"/>
                      <a:pt x="102" y="69"/>
                    </a:cubicBezTo>
                    <a:cubicBezTo>
                      <a:pt x="108" y="61"/>
                      <a:pt x="108" y="61"/>
                      <a:pt x="108" y="61"/>
                    </a:cubicBezTo>
                    <a:cubicBezTo>
                      <a:pt x="116" y="66"/>
                      <a:pt x="116" y="66"/>
                      <a:pt x="116" y="66"/>
                    </a:cubicBezTo>
                    <a:lnTo>
                      <a:pt x="110" y="74"/>
                    </a:lnTo>
                    <a:close/>
                    <a:moveTo>
                      <a:pt x="108" y="61"/>
                    </a:moveTo>
                    <a:cubicBezTo>
                      <a:pt x="113" y="53"/>
                      <a:pt x="113" y="53"/>
                      <a:pt x="113" y="53"/>
                    </a:cubicBezTo>
                    <a:cubicBezTo>
                      <a:pt x="121" y="58"/>
                      <a:pt x="121" y="58"/>
                      <a:pt x="121" y="58"/>
                    </a:cubicBezTo>
                    <a:cubicBezTo>
                      <a:pt x="116" y="66"/>
                      <a:pt x="116" y="66"/>
                      <a:pt x="116" y="66"/>
                    </a:cubicBezTo>
                    <a:lnTo>
                      <a:pt x="108" y="61"/>
                    </a:lnTo>
                    <a:close/>
                    <a:moveTo>
                      <a:pt x="108" y="60"/>
                    </a:moveTo>
                    <a:cubicBezTo>
                      <a:pt x="100" y="55"/>
                      <a:pt x="100" y="55"/>
                      <a:pt x="100" y="55"/>
                    </a:cubicBezTo>
                    <a:cubicBezTo>
                      <a:pt x="105" y="47"/>
                      <a:pt x="105" y="47"/>
                      <a:pt x="105" y="47"/>
                    </a:cubicBezTo>
                    <a:cubicBezTo>
                      <a:pt x="113" y="53"/>
                      <a:pt x="113" y="53"/>
                      <a:pt x="113" y="53"/>
                    </a:cubicBezTo>
                    <a:lnTo>
                      <a:pt x="108" y="60"/>
                    </a:lnTo>
                    <a:close/>
                    <a:moveTo>
                      <a:pt x="100" y="55"/>
                    </a:moveTo>
                    <a:cubicBezTo>
                      <a:pt x="92" y="49"/>
                      <a:pt x="92" y="49"/>
                      <a:pt x="92" y="49"/>
                    </a:cubicBezTo>
                    <a:cubicBezTo>
                      <a:pt x="97" y="41"/>
                      <a:pt x="97" y="41"/>
                      <a:pt x="97" y="41"/>
                    </a:cubicBezTo>
                    <a:cubicBezTo>
                      <a:pt x="105" y="47"/>
                      <a:pt x="105" y="47"/>
                      <a:pt x="105" y="47"/>
                    </a:cubicBezTo>
                    <a:lnTo>
                      <a:pt x="100" y="55"/>
                    </a:lnTo>
                    <a:close/>
                    <a:moveTo>
                      <a:pt x="97" y="41"/>
                    </a:moveTo>
                    <a:cubicBezTo>
                      <a:pt x="103" y="33"/>
                      <a:pt x="103" y="33"/>
                      <a:pt x="103" y="33"/>
                    </a:cubicBezTo>
                    <a:cubicBezTo>
                      <a:pt x="111" y="39"/>
                      <a:pt x="111" y="39"/>
                      <a:pt x="111" y="39"/>
                    </a:cubicBezTo>
                    <a:cubicBezTo>
                      <a:pt x="105" y="47"/>
                      <a:pt x="105" y="47"/>
                      <a:pt x="105" y="47"/>
                    </a:cubicBezTo>
                    <a:lnTo>
                      <a:pt x="97" y="41"/>
                    </a:lnTo>
                    <a:close/>
                    <a:moveTo>
                      <a:pt x="97" y="41"/>
                    </a:moveTo>
                    <a:cubicBezTo>
                      <a:pt x="89" y="36"/>
                      <a:pt x="89" y="36"/>
                      <a:pt x="89" y="36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103" y="33"/>
                      <a:pt x="103" y="33"/>
                      <a:pt x="103" y="33"/>
                    </a:cubicBezTo>
                    <a:lnTo>
                      <a:pt x="97" y="41"/>
                    </a:lnTo>
                    <a:close/>
                    <a:moveTo>
                      <a:pt x="97" y="41"/>
                    </a:moveTo>
                    <a:cubicBezTo>
                      <a:pt x="92" y="49"/>
                      <a:pt x="92" y="49"/>
                      <a:pt x="92" y="49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9" y="36"/>
                      <a:pt x="89" y="36"/>
                      <a:pt x="89" y="36"/>
                    </a:cubicBezTo>
                    <a:lnTo>
                      <a:pt x="97" y="41"/>
                    </a:lnTo>
                    <a:close/>
                    <a:moveTo>
                      <a:pt x="84" y="44"/>
                    </a:moveTo>
                    <a:cubicBezTo>
                      <a:pt x="76" y="38"/>
                      <a:pt x="76" y="38"/>
                      <a:pt x="76" y="38"/>
                    </a:cubicBezTo>
                    <a:cubicBezTo>
                      <a:pt x="81" y="30"/>
                      <a:pt x="81" y="30"/>
                      <a:pt x="81" y="30"/>
                    </a:cubicBezTo>
                    <a:cubicBezTo>
                      <a:pt x="89" y="36"/>
                      <a:pt x="89" y="36"/>
                      <a:pt x="89" y="36"/>
                    </a:cubicBezTo>
                    <a:lnTo>
                      <a:pt x="84" y="44"/>
                    </a:lnTo>
                    <a:close/>
                    <a:moveTo>
                      <a:pt x="76" y="38"/>
                    </a:moveTo>
                    <a:cubicBezTo>
                      <a:pt x="68" y="32"/>
                      <a:pt x="68" y="32"/>
                      <a:pt x="68" y="32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81" y="30"/>
                      <a:pt x="81" y="30"/>
                      <a:pt x="81" y="30"/>
                    </a:cubicBezTo>
                    <a:lnTo>
                      <a:pt x="76" y="38"/>
                    </a:lnTo>
                    <a:close/>
                    <a:moveTo>
                      <a:pt x="75" y="38"/>
                    </a:moveTo>
                    <a:cubicBezTo>
                      <a:pt x="70" y="46"/>
                      <a:pt x="70" y="46"/>
                      <a:pt x="70" y="46"/>
                    </a:cubicBezTo>
                    <a:cubicBezTo>
                      <a:pt x="62" y="41"/>
                      <a:pt x="62" y="41"/>
                      <a:pt x="62" y="41"/>
                    </a:cubicBezTo>
                    <a:cubicBezTo>
                      <a:pt x="68" y="33"/>
                      <a:pt x="68" y="33"/>
                      <a:pt x="68" y="33"/>
                    </a:cubicBezTo>
                    <a:lnTo>
                      <a:pt x="75" y="38"/>
                    </a:lnTo>
                    <a:close/>
                    <a:moveTo>
                      <a:pt x="62" y="40"/>
                    </a:moveTo>
                    <a:cubicBezTo>
                      <a:pt x="54" y="35"/>
                      <a:pt x="54" y="35"/>
                      <a:pt x="54" y="35"/>
                    </a:cubicBezTo>
                    <a:cubicBezTo>
                      <a:pt x="60" y="27"/>
                      <a:pt x="60" y="27"/>
                      <a:pt x="60" y="27"/>
                    </a:cubicBezTo>
                    <a:cubicBezTo>
                      <a:pt x="67" y="33"/>
                      <a:pt x="67" y="33"/>
                      <a:pt x="67" y="33"/>
                    </a:cubicBezTo>
                    <a:lnTo>
                      <a:pt x="62" y="40"/>
                    </a:lnTo>
                    <a:close/>
                    <a:moveTo>
                      <a:pt x="62" y="41"/>
                    </a:moveTo>
                    <a:cubicBezTo>
                      <a:pt x="56" y="48"/>
                      <a:pt x="56" y="48"/>
                      <a:pt x="56" y="48"/>
                    </a:cubicBezTo>
                    <a:cubicBezTo>
                      <a:pt x="48" y="43"/>
                      <a:pt x="48" y="43"/>
                      <a:pt x="48" y="43"/>
                    </a:cubicBezTo>
                    <a:cubicBezTo>
                      <a:pt x="54" y="35"/>
                      <a:pt x="54" y="35"/>
                      <a:pt x="54" y="35"/>
                    </a:cubicBezTo>
                    <a:lnTo>
                      <a:pt x="62" y="41"/>
                    </a:lnTo>
                    <a:close/>
                    <a:moveTo>
                      <a:pt x="56" y="49"/>
                    </a:moveTo>
                    <a:cubicBezTo>
                      <a:pt x="51" y="56"/>
                      <a:pt x="51" y="56"/>
                      <a:pt x="51" y="56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8" y="43"/>
                      <a:pt x="48" y="43"/>
                      <a:pt x="48" y="43"/>
                    </a:cubicBezTo>
                    <a:lnTo>
                      <a:pt x="56" y="49"/>
                    </a:lnTo>
                    <a:close/>
                    <a:moveTo>
                      <a:pt x="51" y="57"/>
                    </a:moveTo>
                    <a:cubicBezTo>
                      <a:pt x="45" y="64"/>
                      <a:pt x="45" y="64"/>
                      <a:pt x="45" y="64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43" y="51"/>
                      <a:pt x="43" y="51"/>
                      <a:pt x="43" y="51"/>
                    </a:cubicBezTo>
                    <a:lnTo>
                      <a:pt x="51" y="57"/>
                    </a:lnTo>
                    <a:close/>
                    <a:moveTo>
                      <a:pt x="37" y="59"/>
                    </a:moveTo>
                    <a:cubicBezTo>
                      <a:pt x="29" y="53"/>
                      <a:pt x="29" y="53"/>
                      <a:pt x="29" y="53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43" y="51"/>
                      <a:pt x="43" y="51"/>
                      <a:pt x="43" y="51"/>
                    </a:cubicBezTo>
                    <a:lnTo>
                      <a:pt x="37" y="59"/>
                    </a:lnTo>
                    <a:close/>
                    <a:moveTo>
                      <a:pt x="37" y="59"/>
                    </a:moveTo>
                    <a:cubicBezTo>
                      <a:pt x="31" y="67"/>
                      <a:pt x="31" y="67"/>
                      <a:pt x="31" y="67"/>
                    </a:cubicBezTo>
                    <a:cubicBezTo>
                      <a:pt x="24" y="61"/>
                      <a:pt x="24" y="61"/>
                      <a:pt x="24" y="61"/>
                    </a:cubicBezTo>
                    <a:cubicBezTo>
                      <a:pt x="29" y="53"/>
                      <a:pt x="29" y="53"/>
                      <a:pt x="29" y="53"/>
                    </a:cubicBezTo>
                    <a:lnTo>
                      <a:pt x="37" y="59"/>
                    </a:lnTo>
                    <a:close/>
                    <a:moveTo>
                      <a:pt x="31" y="67"/>
                    </a:moveTo>
                    <a:cubicBezTo>
                      <a:pt x="26" y="75"/>
                      <a:pt x="26" y="75"/>
                      <a:pt x="26" y="75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23" y="61"/>
                      <a:pt x="23" y="61"/>
                      <a:pt x="23" y="61"/>
                    </a:cubicBezTo>
                    <a:lnTo>
                      <a:pt x="31" y="67"/>
                    </a:lnTo>
                    <a:close/>
                    <a:moveTo>
                      <a:pt x="26" y="75"/>
                    </a:moveTo>
                    <a:cubicBezTo>
                      <a:pt x="20" y="83"/>
                      <a:pt x="20" y="83"/>
                      <a:pt x="20" y="83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8" y="70"/>
                      <a:pt x="18" y="70"/>
                      <a:pt x="18" y="70"/>
                    </a:cubicBezTo>
                    <a:lnTo>
                      <a:pt x="26" y="75"/>
                    </a:lnTo>
                    <a:close/>
                    <a:moveTo>
                      <a:pt x="26" y="75"/>
                    </a:moveTo>
                    <a:cubicBezTo>
                      <a:pt x="34" y="81"/>
                      <a:pt x="34" y="81"/>
                      <a:pt x="34" y="81"/>
                    </a:cubicBezTo>
                    <a:cubicBezTo>
                      <a:pt x="28" y="89"/>
                      <a:pt x="28" y="89"/>
                      <a:pt x="28" y="89"/>
                    </a:cubicBezTo>
                    <a:cubicBezTo>
                      <a:pt x="20" y="83"/>
                      <a:pt x="20" y="83"/>
                      <a:pt x="20" y="83"/>
                    </a:cubicBezTo>
                    <a:lnTo>
                      <a:pt x="26" y="75"/>
                    </a:lnTo>
                    <a:close/>
                    <a:moveTo>
                      <a:pt x="28" y="89"/>
                    </a:moveTo>
                    <a:cubicBezTo>
                      <a:pt x="23" y="97"/>
                      <a:pt x="23" y="97"/>
                      <a:pt x="23" y="97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20" y="83"/>
                      <a:pt x="20" y="83"/>
                      <a:pt x="20" y="83"/>
                    </a:cubicBezTo>
                    <a:lnTo>
                      <a:pt x="28" y="89"/>
                    </a:lnTo>
                    <a:close/>
                    <a:moveTo>
                      <a:pt x="23" y="97"/>
                    </a:moveTo>
                    <a:cubicBezTo>
                      <a:pt x="17" y="105"/>
                      <a:pt x="17" y="105"/>
                      <a:pt x="17" y="105"/>
                    </a:cubicBezTo>
                    <a:cubicBezTo>
                      <a:pt x="9" y="99"/>
                      <a:pt x="9" y="99"/>
                      <a:pt x="9" y="99"/>
                    </a:cubicBezTo>
                    <a:cubicBezTo>
                      <a:pt x="15" y="91"/>
                      <a:pt x="15" y="91"/>
                      <a:pt x="15" y="91"/>
                    </a:cubicBezTo>
                    <a:lnTo>
                      <a:pt x="23" y="97"/>
                    </a:lnTo>
                    <a:close/>
                    <a:moveTo>
                      <a:pt x="23" y="97"/>
                    </a:moveTo>
                    <a:cubicBezTo>
                      <a:pt x="31" y="102"/>
                      <a:pt x="31" y="102"/>
                      <a:pt x="31" y="102"/>
                    </a:cubicBezTo>
                    <a:cubicBezTo>
                      <a:pt x="25" y="110"/>
                      <a:pt x="25" y="110"/>
                      <a:pt x="25" y="110"/>
                    </a:cubicBezTo>
                    <a:cubicBezTo>
                      <a:pt x="17" y="105"/>
                      <a:pt x="17" y="105"/>
                      <a:pt x="17" y="105"/>
                    </a:cubicBezTo>
                    <a:lnTo>
                      <a:pt x="23" y="97"/>
                    </a:lnTo>
                    <a:close/>
                    <a:moveTo>
                      <a:pt x="31" y="102"/>
                    </a:moveTo>
                    <a:cubicBezTo>
                      <a:pt x="39" y="108"/>
                      <a:pt x="39" y="108"/>
                      <a:pt x="39" y="108"/>
                    </a:cubicBezTo>
                    <a:cubicBezTo>
                      <a:pt x="33" y="116"/>
                      <a:pt x="33" y="116"/>
                      <a:pt x="33" y="116"/>
                    </a:cubicBezTo>
                    <a:cubicBezTo>
                      <a:pt x="25" y="110"/>
                      <a:pt x="25" y="110"/>
                      <a:pt x="25" y="110"/>
                    </a:cubicBezTo>
                    <a:lnTo>
                      <a:pt x="31" y="102"/>
                    </a:lnTo>
                    <a:close/>
                    <a:moveTo>
                      <a:pt x="33" y="116"/>
                    </a:moveTo>
                    <a:cubicBezTo>
                      <a:pt x="27" y="124"/>
                      <a:pt x="27" y="124"/>
                      <a:pt x="27" y="124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25" y="110"/>
                      <a:pt x="25" y="110"/>
                      <a:pt x="25" y="110"/>
                    </a:cubicBezTo>
                    <a:lnTo>
                      <a:pt x="33" y="116"/>
                    </a:lnTo>
                    <a:close/>
                    <a:moveTo>
                      <a:pt x="33" y="116"/>
                    </a:moveTo>
                    <a:cubicBezTo>
                      <a:pt x="41" y="122"/>
                      <a:pt x="41" y="122"/>
                      <a:pt x="41" y="122"/>
                    </a:cubicBezTo>
                    <a:cubicBezTo>
                      <a:pt x="35" y="129"/>
                      <a:pt x="35" y="129"/>
                      <a:pt x="35" y="129"/>
                    </a:cubicBezTo>
                    <a:cubicBezTo>
                      <a:pt x="28" y="124"/>
                      <a:pt x="28" y="124"/>
                      <a:pt x="28" y="124"/>
                    </a:cubicBezTo>
                    <a:lnTo>
                      <a:pt x="33" y="116"/>
                    </a:lnTo>
                    <a:close/>
                    <a:moveTo>
                      <a:pt x="35" y="130"/>
                    </a:moveTo>
                    <a:cubicBezTo>
                      <a:pt x="30" y="137"/>
                      <a:pt x="30" y="137"/>
                      <a:pt x="30" y="137"/>
                    </a:cubicBezTo>
                    <a:cubicBezTo>
                      <a:pt x="22" y="132"/>
                      <a:pt x="22" y="132"/>
                      <a:pt x="22" y="132"/>
                    </a:cubicBezTo>
                    <a:cubicBezTo>
                      <a:pt x="28" y="124"/>
                      <a:pt x="28" y="124"/>
                      <a:pt x="28" y="124"/>
                    </a:cubicBezTo>
                    <a:lnTo>
                      <a:pt x="35" y="130"/>
                    </a:lnTo>
                    <a:close/>
                    <a:moveTo>
                      <a:pt x="36" y="130"/>
                    </a:moveTo>
                    <a:cubicBezTo>
                      <a:pt x="43" y="135"/>
                      <a:pt x="43" y="135"/>
                      <a:pt x="43" y="135"/>
                    </a:cubicBezTo>
                    <a:cubicBezTo>
                      <a:pt x="38" y="143"/>
                      <a:pt x="38" y="143"/>
                      <a:pt x="38" y="143"/>
                    </a:cubicBezTo>
                    <a:cubicBezTo>
                      <a:pt x="30" y="138"/>
                      <a:pt x="30" y="138"/>
                      <a:pt x="30" y="138"/>
                    </a:cubicBezTo>
                    <a:lnTo>
                      <a:pt x="36" y="130"/>
                    </a:lnTo>
                    <a:close/>
                    <a:moveTo>
                      <a:pt x="38" y="143"/>
                    </a:moveTo>
                    <a:cubicBezTo>
                      <a:pt x="32" y="151"/>
                      <a:pt x="32" y="151"/>
                      <a:pt x="32" y="151"/>
                    </a:cubicBezTo>
                    <a:cubicBezTo>
                      <a:pt x="24" y="146"/>
                      <a:pt x="24" y="146"/>
                      <a:pt x="24" y="146"/>
                    </a:cubicBezTo>
                    <a:cubicBezTo>
                      <a:pt x="30" y="138"/>
                      <a:pt x="30" y="138"/>
                      <a:pt x="30" y="138"/>
                    </a:cubicBezTo>
                    <a:lnTo>
                      <a:pt x="38" y="143"/>
                    </a:lnTo>
                    <a:close/>
                    <a:moveTo>
                      <a:pt x="38" y="143"/>
                    </a:moveTo>
                    <a:cubicBezTo>
                      <a:pt x="46" y="149"/>
                      <a:pt x="46" y="149"/>
                      <a:pt x="46" y="149"/>
                    </a:cubicBezTo>
                    <a:cubicBezTo>
                      <a:pt x="40" y="157"/>
                      <a:pt x="40" y="157"/>
                      <a:pt x="40" y="157"/>
                    </a:cubicBezTo>
                    <a:cubicBezTo>
                      <a:pt x="32" y="151"/>
                      <a:pt x="32" y="151"/>
                      <a:pt x="32" y="151"/>
                    </a:cubicBezTo>
                    <a:lnTo>
                      <a:pt x="38" y="143"/>
                    </a:lnTo>
                    <a:close/>
                    <a:moveTo>
                      <a:pt x="46" y="149"/>
                    </a:moveTo>
                    <a:cubicBezTo>
                      <a:pt x="54" y="154"/>
                      <a:pt x="54" y="154"/>
                      <a:pt x="54" y="154"/>
                    </a:cubicBezTo>
                    <a:cubicBezTo>
                      <a:pt x="48" y="162"/>
                      <a:pt x="48" y="162"/>
                      <a:pt x="48" y="162"/>
                    </a:cubicBezTo>
                    <a:cubicBezTo>
                      <a:pt x="40" y="157"/>
                      <a:pt x="40" y="157"/>
                      <a:pt x="40" y="157"/>
                    </a:cubicBezTo>
                    <a:lnTo>
                      <a:pt x="46" y="149"/>
                    </a:lnTo>
                    <a:close/>
                    <a:moveTo>
                      <a:pt x="48" y="162"/>
                    </a:moveTo>
                    <a:cubicBezTo>
                      <a:pt x="43" y="170"/>
                      <a:pt x="43" y="170"/>
                      <a:pt x="43" y="170"/>
                    </a:cubicBezTo>
                    <a:cubicBezTo>
                      <a:pt x="35" y="165"/>
                      <a:pt x="35" y="165"/>
                      <a:pt x="35" y="165"/>
                    </a:cubicBezTo>
                    <a:cubicBezTo>
                      <a:pt x="40" y="157"/>
                      <a:pt x="40" y="157"/>
                      <a:pt x="40" y="157"/>
                    </a:cubicBezTo>
                    <a:lnTo>
                      <a:pt x="48" y="162"/>
                    </a:lnTo>
                    <a:close/>
                    <a:moveTo>
                      <a:pt x="48" y="163"/>
                    </a:moveTo>
                    <a:cubicBezTo>
                      <a:pt x="56" y="168"/>
                      <a:pt x="56" y="168"/>
                      <a:pt x="56" y="168"/>
                    </a:cubicBezTo>
                    <a:cubicBezTo>
                      <a:pt x="51" y="176"/>
                      <a:pt x="51" y="176"/>
                      <a:pt x="51" y="176"/>
                    </a:cubicBezTo>
                    <a:cubicBezTo>
                      <a:pt x="43" y="170"/>
                      <a:pt x="43" y="170"/>
                      <a:pt x="43" y="170"/>
                    </a:cubicBezTo>
                    <a:lnTo>
                      <a:pt x="48" y="163"/>
                    </a:lnTo>
                    <a:close/>
                    <a:moveTo>
                      <a:pt x="56" y="168"/>
                    </a:moveTo>
                    <a:cubicBezTo>
                      <a:pt x="64" y="174"/>
                      <a:pt x="64" y="174"/>
                      <a:pt x="64" y="174"/>
                    </a:cubicBezTo>
                    <a:cubicBezTo>
                      <a:pt x="59" y="182"/>
                      <a:pt x="59" y="182"/>
                      <a:pt x="59" y="182"/>
                    </a:cubicBezTo>
                    <a:cubicBezTo>
                      <a:pt x="51" y="176"/>
                      <a:pt x="51" y="176"/>
                      <a:pt x="51" y="176"/>
                    </a:cubicBezTo>
                    <a:lnTo>
                      <a:pt x="56" y="168"/>
                    </a:lnTo>
                    <a:close/>
                    <a:moveTo>
                      <a:pt x="59" y="182"/>
                    </a:moveTo>
                    <a:cubicBezTo>
                      <a:pt x="53" y="190"/>
                      <a:pt x="53" y="190"/>
                      <a:pt x="53" y="190"/>
                    </a:cubicBezTo>
                    <a:cubicBezTo>
                      <a:pt x="45" y="184"/>
                      <a:pt x="45" y="184"/>
                      <a:pt x="45" y="184"/>
                    </a:cubicBezTo>
                    <a:cubicBezTo>
                      <a:pt x="51" y="176"/>
                      <a:pt x="51" y="176"/>
                      <a:pt x="51" y="176"/>
                    </a:cubicBezTo>
                    <a:lnTo>
                      <a:pt x="59" y="182"/>
                    </a:lnTo>
                    <a:close/>
                    <a:moveTo>
                      <a:pt x="59" y="182"/>
                    </a:moveTo>
                    <a:cubicBezTo>
                      <a:pt x="67" y="187"/>
                      <a:pt x="67" y="187"/>
                      <a:pt x="67" y="187"/>
                    </a:cubicBezTo>
                    <a:cubicBezTo>
                      <a:pt x="61" y="195"/>
                      <a:pt x="61" y="195"/>
                      <a:pt x="61" y="195"/>
                    </a:cubicBezTo>
                    <a:cubicBezTo>
                      <a:pt x="53" y="190"/>
                      <a:pt x="53" y="190"/>
                      <a:pt x="53" y="190"/>
                    </a:cubicBezTo>
                    <a:lnTo>
                      <a:pt x="59" y="182"/>
                    </a:lnTo>
                    <a:close/>
                    <a:moveTo>
                      <a:pt x="67" y="187"/>
                    </a:moveTo>
                    <a:cubicBezTo>
                      <a:pt x="75" y="193"/>
                      <a:pt x="75" y="193"/>
                      <a:pt x="75" y="193"/>
                    </a:cubicBezTo>
                    <a:cubicBezTo>
                      <a:pt x="69" y="201"/>
                      <a:pt x="69" y="201"/>
                      <a:pt x="69" y="201"/>
                    </a:cubicBezTo>
                    <a:cubicBezTo>
                      <a:pt x="61" y="195"/>
                      <a:pt x="61" y="195"/>
                      <a:pt x="61" y="195"/>
                    </a:cubicBezTo>
                    <a:lnTo>
                      <a:pt x="67" y="187"/>
                    </a:lnTo>
                    <a:close/>
                    <a:moveTo>
                      <a:pt x="75" y="193"/>
                    </a:moveTo>
                    <a:cubicBezTo>
                      <a:pt x="83" y="199"/>
                      <a:pt x="83" y="199"/>
                      <a:pt x="83" y="199"/>
                    </a:cubicBezTo>
                    <a:cubicBezTo>
                      <a:pt x="77" y="206"/>
                      <a:pt x="77" y="206"/>
                      <a:pt x="77" y="206"/>
                    </a:cubicBezTo>
                    <a:cubicBezTo>
                      <a:pt x="69" y="201"/>
                      <a:pt x="69" y="201"/>
                      <a:pt x="69" y="201"/>
                    </a:cubicBezTo>
                    <a:lnTo>
                      <a:pt x="75" y="193"/>
                    </a:lnTo>
                    <a:close/>
                    <a:moveTo>
                      <a:pt x="77" y="207"/>
                    </a:moveTo>
                    <a:cubicBezTo>
                      <a:pt x="72" y="214"/>
                      <a:pt x="72" y="214"/>
                      <a:pt x="72" y="214"/>
                    </a:cubicBezTo>
                    <a:cubicBezTo>
                      <a:pt x="64" y="209"/>
                      <a:pt x="64" y="209"/>
                      <a:pt x="64" y="209"/>
                    </a:cubicBezTo>
                    <a:cubicBezTo>
                      <a:pt x="69" y="201"/>
                      <a:pt x="69" y="201"/>
                      <a:pt x="69" y="201"/>
                    </a:cubicBezTo>
                    <a:lnTo>
                      <a:pt x="77" y="207"/>
                    </a:lnTo>
                    <a:close/>
                    <a:moveTo>
                      <a:pt x="77" y="207"/>
                    </a:moveTo>
                    <a:cubicBezTo>
                      <a:pt x="85" y="212"/>
                      <a:pt x="85" y="212"/>
                      <a:pt x="85" y="212"/>
                    </a:cubicBezTo>
                    <a:cubicBezTo>
                      <a:pt x="80" y="220"/>
                      <a:pt x="80" y="220"/>
                      <a:pt x="80" y="220"/>
                    </a:cubicBezTo>
                    <a:cubicBezTo>
                      <a:pt x="72" y="215"/>
                      <a:pt x="72" y="215"/>
                      <a:pt x="72" y="215"/>
                    </a:cubicBezTo>
                    <a:lnTo>
                      <a:pt x="77" y="207"/>
                    </a:lnTo>
                    <a:close/>
                    <a:moveTo>
                      <a:pt x="85" y="212"/>
                    </a:moveTo>
                    <a:cubicBezTo>
                      <a:pt x="93" y="218"/>
                      <a:pt x="93" y="218"/>
                      <a:pt x="93" y="218"/>
                    </a:cubicBezTo>
                    <a:cubicBezTo>
                      <a:pt x="88" y="226"/>
                      <a:pt x="88" y="226"/>
                      <a:pt x="88" y="226"/>
                    </a:cubicBezTo>
                    <a:cubicBezTo>
                      <a:pt x="80" y="220"/>
                      <a:pt x="80" y="220"/>
                      <a:pt x="80" y="220"/>
                    </a:cubicBezTo>
                    <a:lnTo>
                      <a:pt x="85" y="212"/>
                    </a:lnTo>
                    <a:close/>
                    <a:moveTo>
                      <a:pt x="88" y="226"/>
                    </a:moveTo>
                    <a:cubicBezTo>
                      <a:pt x="82" y="234"/>
                      <a:pt x="82" y="234"/>
                      <a:pt x="82" y="234"/>
                    </a:cubicBezTo>
                    <a:cubicBezTo>
                      <a:pt x="74" y="228"/>
                      <a:pt x="74" y="228"/>
                      <a:pt x="74" y="228"/>
                    </a:cubicBezTo>
                    <a:cubicBezTo>
                      <a:pt x="80" y="220"/>
                      <a:pt x="80" y="220"/>
                      <a:pt x="80" y="220"/>
                    </a:cubicBezTo>
                    <a:lnTo>
                      <a:pt x="88" y="226"/>
                    </a:lnTo>
                    <a:close/>
                    <a:moveTo>
                      <a:pt x="88" y="226"/>
                    </a:moveTo>
                    <a:cubicBezTo>
                      <a:pt x="96" y="231"/>
                      <a:pt x="96" y="231"/>
                      <a:pt x="96" y="231"/>
                    </a:cubicBezTo>
                    <a:cubicBezTo>
                      <a:pt x="90" y="239"/>
                      <a:pt x="90" y="239"/>
                      <a:pt x="90" y="239"/>
                    </a:cubicBezTo>
                    <a:cubicBezTo>
                      <a:pt x="82" y="234"/>
                      <a:pt x="82" y="234"/>
                      <a:pt x="82" y="234"/>
                    </a:cubicBezTo>
                    <a:lnTo>
                      <a:pt x="88" y="226"/>
                    </a:lnTo>
                    <a:close/>
                    <a:moveTo>
                      <a:pt x="96" y="232"/>
                    </a:moveTo>
                    <a:cubicBezTo>
                      <a:pt x="104" y="237"/>
                      <a:pt x="104" y="237"/>
                      <a:pt x="104" y="237"/>
                    </a:cubicBezTo>
                    <a:cubicBezTo>
                      <a:pt x="98" y="245"/>
                      <a:pt x="98" y="245"/>
                      <a:pt x="98" y="245"/>
                    </a:cubicBezTo>
                    <a:cubicBezTo>
                      <a:pt x="90" y="239"/>
                      <a:pt x="90" y="239"/>
                      <a:pt x="90" y="239"/>
                    </a:cubicBezTo>
                    <a:lnTo>
                      <a:pt x="96" y="232"/>
                    </a:lnTo>
                    <a:close/>
                    <a:moveTo>
                      <a:pt x="104" y="237"/>
                    </a:moveTo>
                    <a:cubicBezTo>
                      <a:pt x="112" y="243"/>
                      <a:pt x="112" y="243"/>
                      <a:pt x="112" y="243"/>
                    </a:cubicBezTo>
                    <a:cubicBezTo>
                      <a:pt x="106" y="251"/>
                      <a:pt x="106" y="251"/>
                      <a:pt x="106" y="251"/>
                    </a:cubicBezTo>
                    <a:cubicBezTo>
                      <a:pt x="98" y="245"/>
                      <a:pt x="98" y="245"/>
                      <a:pt x="98" y="245"/>
                    </a:cubicBezTo>
                    <a:lnTo>
                      <a:pt x="104" y="237"/>
                    </a:lnTo>
                    <a:close/>
                    <a:moveTo>
                      <a:pt x="104" y="237"/>
                    </a:moveTo>
                    <a:cubicBezTo>
                      <a:pt x="109" y="229"/>
                      <a:pt x="109" y="229"/>
                      <a:pt x="109" y="229"/>
                    </a:cubicBezTo>
                    <a:cubicBezTo>
                      <a:pt x="117" y="235"/>
                      <a:pt x="117" y="235"/>
                      <a:pt x="117" y="235"/>
                    </a:cubicBezTo>
                    <a:cubicBezTo>
                      <a:pt x="112" y="243"/>
                      <a:pt x="112" y="243"/>
                      <a:pt x="112" y="243"/>
                    </a:cubicBezTo>
                    <a:lnTo>
                      <a:pt x="104" y="237"/>
                    </a:lnTo>
                    <a:close/>
                    <a:moveTo>
                      <a:pt x="109" y="229"/>
                    </a:moveTo>
                    <a:cubicBezTo>
                      <a:pt x="115" y="221"/>
                      <a:pt x="115" y="221"/>
                      <a:pt x="115" y="221"/>
                    </a:cubicBezTo>
                    <a:cubicBezTo>
                      <a:pt x="123" y="227"/>
                      <a:pt x="123" y="227"/>
                      <a:pt x="123" y="227"/>
                    </a:cubicBezTo>
                    <a:cubicBezTo>
                      <a:pt x="117" y="235"/>
                      <a:pt x="117" y="235"/>
                      <a:pt x="117" y="235"/>
                    </a:cubicBezTo>
                    <a:lnTo>
                      <a:pt x="109" y="229"/>
                    </a:lnTo>
                    <a:close/>
                    <a:moveTo>
                      <a:pt x="109" y="229"/>
                    </a:moveTo>
                    <a:cubicBezTo>
                      <a:pt x="101" y="223"/>
                      <a:pt x="101" y="223"/>
                      <a:pt x="101" y="223"/>
                    </a:cubicBezTo>
                    <a:cubicBezTo>
                      <a:pt x="107" y="215"/>
                      <a:pt x="107" y="215"/>
                      <a:pt x="107" y="215"/>
                    </a:cubicBezTo>
                    <a:cubicBezTo>
                      <a:pt x="115" y="221"/>
                      <a:pt x="115" y="221"/>
                      <a:pt x="115" y="221"/>
                    </a:cubicBezTo>
                    <a:lnTo>
                      <a:pt x="109" y="229"/>
                    </a:lnTo>
                    <a:close/>
                    <a:moveTo>
                      <a:pt x="107" y="215"/>
                    </a:moveTo>
                    <a:cubicBezTo>
                      <a:pt x="113" y="207"/>
                      <a:pt x="113" y="207"/>
                      <a:pt x="113" y="207"/>
                    </a:cubicBezTo>
                    <a:cubicBezTo>
                      <a:pt x="120" y="213"/>
                      <a:pt x="120" y="213"/>
                      <a:pt x="120" y="213"/>
                    </a:cubicBezTo>
                    <a:cubicBezTo>
                      <a:pt x="115" y="221"/>
                      <a:pt x="115" y="221"/>
                      <a:pt x="115" y="221"/>
                    </a:cubicBezTo>
                    <a:lnTo>
                      <a:pt x="107" y="215"/>
                    </a:lnTo>
                    <a:close/>
                    <a:moveTo>
                      <a:pt x="113" y="207"/>
                    </a:moveTo>
                    <a:cubicBezTo>
                      <a:pt x="118" y="199"/>
                      <a:pt x="118" y="199"/>
                      <a:pt x="118" y="199"/>
                    </a:cubicBezTo>
                    <a:cubicBezTo>
                      <a:pt x="126" y="205"/>
                      <a:pt x="126" y="205"/>
                      <a:pt x="126" y="205"/>
                    </a:cubicBezTo>
                    <a:cubicBezTo>
                      <a:pt x="120" y="213"/>
                      <a:pt x="120" y="213"/>
                      <a:pt x="120" y="213"/>
                    </a:cubicBezTo>
                    <a:lnTo>
                      <a:pt x="113" y="207"/>
                    </a:lnTo>
                    <a:close/>
                    <a:moveTo>
                      <a:pt x="118" y="199"/>
                    </a:moveTo>
                    <a:cubicBezTo>
                      <a:pt x="124" y="191"/>
                      <a:pt x="124" y="191"/>
                      <a:pt x="124" y="191"/>
                    </a:cubicBezTo>
                    <a:cubicBezTo>
                      <a:pt x="132" y="197"/>
                      <a:pt x="132" y="197"/>
                      <a:pt x="132" y="197"/>
                    </a:cubicBezTo>
                    <a:cubicBezTo>
                      <a:pt x="126" y="205"/>
                      <a:pt x="126" y="205"/>
                      <a:pt x="126" y="205"/>
                    </a:cubicBezTo>
                    <a:lnTo>
                      <a:pt x="118" y="199"/>
                    </a:lnTo>
                    <a:close/>
                    <a:moveTo>
                      <a:pt x="124" y="191"/>
                    </a:moveTo>
                    <a:cubicBezTo>
                      <a:pt x="129" y="183"/>
                      <a:pt x="129" y="183"/>
                      <a:pt x="129" y="183"/>
                    </a:cubicBezTo>
                    <a:cubicBezTo>
                      <a:pt x="137" y="189"/>
                      <a:pt x="137" y="189"/>
                      <a:pt x="137" y="189"/>
                    </a:cubicBezTo>
                    <a:cubicBezTo>
                      <a:pt x="132" y="197"/>
                      <a:pt x="132" y="197"/>
                      <a:pt x="132" y="197"/>
                    </a:cubicBezTo>
                    <a:lnTo>
                      <a:pt x="124" y="191"/>
                    </a:lnTo>
                    <a:close/>
                    <a:moveTo>
                      <a:pt x="124" y="191"/>
                    </a:moveTo>
                    <a:cubicBezTo>
                      <a:pt x="116" y="186"/>
                      <a:pt x="116" y="186"/>
                      <a:pt x="116" y="186"/>
                    </a:cubicBezTo>
                    <a:cubicBezTo>
                      <a:pt x="121" y="178"/>
                      <a:pt x="121" y="178"/>
                      <a:pt x="121" y="178"/>
                    </a:cubicBezTo>
                    <a:cubicBezTo>
                      <a:pt x="129" y="183"/>
                      <a:pt x="129" y="183"/>
                      <a:pt x="129" y="183"/>
                    </a:cubicBezTo>
                    <a:lnTo>
                      <a:pt x="124" y="191"/>
                    </a:lnTo>
                    <a:close/>
                    <a:moveTo>
                      <a:pt x="121" y="178"/>
                    </a:moveTo>
                    <a:cubicBezTo>
                      <a:pt x="127" y="170"/>
                      <a:pt x="127" y="170"/>
                      <a:pt x="127" y="170"/>
                    </a:cubicBezTo>
                    <a:cubicBezTo>
                      <a:pt x="135" y="175"/>
                      <a:pt x="135" y="175"/>
                      <a:pt x="135" y="175"/>
                    </a:cubicBezTo>
                    <a:cubicBezTo>
                      <a:pt x="129" y="183"/>
                      <a:pt x="129" y="183"/>
                      <a:pt x="129" y="183"/>
                    </a:cubicBezTo>
                    <a:lnTo>
                      <a:pt x="121" y="178"/>
                    </a:lnTo>
                    <a:close/>
                    <a:moveTo>
                      <a:pt x="127" y="170"/>
                    </a:moveTo>
                    <a:cubicBezTo>
                      <a:pt x="133" y="162"/>
                      <a:pt x="133" y="162"/>
                      <a:pt x="133" y="162"/>
                    </a:cubicBezTo>
                    <a:cubicBezTo>
                      <a:pt x="140" y="167"/>
                      <a:pt x="140" y="167"/>
                      <a:pt x="140" y="167"/>
                    </a:cubicBezTo>
                    <a:cubicBezTo>
                      <a:pt x="135" y="175"/>
                      <a:pt x="135" y="175"/>
                      <a:pt x="135" y="175"/>
                    </a:cubicBezTo>
                    <a:lnTo>
                      <a:pt x="127" y="170"/>
                    </a:lnTo>
                    <a:close/>
                    <a:moveTo>
                      <a:pt x="127" y="170"/>
                    </a:moveTo>
                    <a:cubicBezTo>
                      <a:pt x="119" y="164"/>
                      <a:pt x="119" y="164"/>
                      <a:pt x="119" y="164"/>
                    </a:cubicBezTo>
                    <a:cubicBezTo>
                      <a:pt x="125" y="156"/>
                      <a:pt x="125" y="156"/>
                      <a:pt x="125" y="156"/>
                    </a:cubicBezTo>
                    <a:cubicBezTo>
                      <a:pt x="132" y="162"/>
                      <a:pt x="132" y="162"/>
                      <a:pt x="132" y="162"/>
                    </a:cubicBezTo>
                    <a:lnTo>
                      <a:pt x="127" y="170"/>
                    </a:lnTo>
                    <a:close/>
                    <a:moveTo>
                      <a:pt x="125" y="156"/>
                    </a:moveTo>
                    <a:cubicBezTo>
                      <a:pt x="130" y="148"/>
                      <a:pt x="130" y="148"/>
                      <a:pt x="130" y="148"/>
                    </a:cubicBezTo>
                    <a:cubicBezTo>
                      <a:pt x="138" y="154"/>
                      <a:pt x="138" y="154"/>
                      <a:pt x="138" y="154"/>
                    </a:cubicBezTo>
                    <a:cubicBezTo>
                      <a:pt x="133" y="162"/>
                      <a:pt x="133" y="162"/>
                      <a:pt x="133" y="162"/>
                    </a:cubicBezTo>
                    <a:lnTo>
                      <a:pt x="125" y="156"/>
                    </a:lnTo>
                    <a:close/>
                    <a:moveTo>
                      <a:pt x="130" y="148"/>
                    </a:moveTo>
                    <a:cubicBezTo>
                      <a:pt x="136" y="140"/>
                      <a:pt x="136" y="140"/>
                      <a:pt x="136" y="140"/>
                    </a:cubicBezTo>
                    <a:cubicBezTo>
                      <a:pt x="144" y="146"/>
                      <a:pt x="144" y="146"/>
                      <a:pt x="144" y="146"/>
                    </a:cubicBezTo>
                    <a:cubicBezTo>
                      <a:pt x="138" y="153"/>
                      <a:pt x="138" y="153"/>
                      <a:pt x="138" y="153"/>
                    </a:cubicBezTo>
                    <a:lnTo>
                      <a:pt x="130" y="148"/>
                    </a:lnTo>
                    <a:close/>
                    <a:moveTo>
                      <a:pt x="130" y="148"/>
                    </a:moveTo>
                    <a:cubicBezTo>
                      <a:pt x="122" y="142"/>
                      <a:pt x="122" y="142"/>
                      <a:pt x="122" y="142"/>
                    </a:cubicBezTo>
                    <a:cubicBezTo>
                      <a:pt x="128" y="134"/>
                      <a:pt x="128" y="134"/>
                      <a:pt x="128" y="134"/>
                    </a:cubicBezTo>
                    <a:cubicBezTo>
                      <a:pt x="136" y="140"/>
                      <a:pt x="136" y="140"/>
                      <a:pt x="136" y="140"/>
                    </a:cubicBezTo>
                    <a:lnTo>
                      <a:pt x="130" y="148"/>
                    </a:lnTo>
                    <a:close/>
                    <a:moveTo>
                      <a:pt x="128" y="134"/>
                    </a:moveTo>
                    <a:cubicBezTo>
                      <a:pt x="133" y="126"/>
                      <a:pt x="133" y="126"/>
                      <a:pt x="133" y="126"/>
                    </a:cubicBezTo>
                    <a:cubicBezTo>
                      <a:pt x="141" y="132"/>
                      <a:pt x="141" y="132"/>
                      <a:pt x="141" y="132"/>
                    </a:cubicBezTo>
                    <a:cubicBezTo>
                      <a:pt x="136" y="140"/>
                      <a:pt x="136" y="140"/>
                      <a:pt x="136" y="140"/>
                    </a:cubicBezTo>
                    <a:lnTo>
                      <a:pt x="128" y="134"/>
                    </a:lnTo>
                    <a:close/>
                    <a:moveTo>
                      <a:pt x="133" y="126"/>
                    </a:moveTo>
                    <a:cubicBezTo>
                      <a:pt x="139" y="118"/>
                      <a:pt x="139" y="118"/>
                      <a:pt x="139" y="118"/>
                    </a:cubicBezTo>
                    <a:cubicBezTo>
                      <a:pt x="147" y="124"/>
                      <a:pt x="147" y="124"/>
                      <a:pt x="147" y="124"/>
                    </a:cubicBezTo>
                    <a:cubicBezTo>
                      <a:pt x="141" y="132"/>
                      <a:pt x="141" y="132"/>
                      <a:pt x="141" y="132"/>
                    </a:cubicBezTo>
                    <a:lnTo>
                      <a:pt x="133" y="126"/>
                    </a:lnTo>
                    <a:close/>
                    <a:moveTo>
                      <a:pt x="133" y="126"/>
                    </a:moveTo>
                    <a:cubicBezTo>
                      <a:pt x="125" y="121"/>
                      <a:pt x="125" y="121"/>
                      <a:pt x="125" y="121"/>
                    </a:cubicBezTo>
                    <a:cubicBezTo>
                      <a:pt x="131" y="113"/>
                      <a:pt x="131" y="113"/>
                      <a:pt x="131" y="113"/>
                    </a:cubicBezTo>
                    <a:cubicBezTo>
                      <a:pt x="139" y="118"/>
                      <a:pt x="139" y="118"/>
                      <a:pt x="139" y="118"/>
                    </a:cubicBezTo>
                    <a:lnTo>
                      <a:pt x="133" y="126"/>
                    </a:lnTo>
                    <a:close/>
                    <a:moveTo>
                      <a:pt x="131" y="113"/>
                    </a:moveTo>
                    <a:cubicBezTo>
                      <a:pt x="137" y="105"/>
                      <a:pt x="137" y="105"/>
                      <a:pt x="137" y="105"/>
                    </a:cubicBezTo>
                    <a:cubicBezTo>
                      <a:pt x="144" y="110"/>
                      <a:pt x="144" y="110"/>
                      <a:pt x="144" y="110"/>
                    </a:cubicBezTo>
                    <a:cubicBezTo>
                      <a:pt x="139" y="118"/>
                      <a:pt x="139" y="118"/>
                      <a:pt x="139" y="118"/>
                    </a:cubicBezTo>
                    <a:lnTo>
                      <a:pt x="131" y="113"/>
                    </a:lnTo>
                    <a:close/>
                    <a:moveTo>
                      <a:pt x="137" y="105"/>
                    </a:moveTo>
                    <a:cubicBezTo>
                      <a:pt x="142" y="97"/>
                      <a:pt x="142" y="97"/>
                      <a:pt x="142" y="97"/>
                    </a:cubicBezTo>
                    <a:cubicBezTo>
                      <a:pt x="150" y="102"/>
                      <a:pt x="150" y="102"/>
                      <a:pt x="150" y="102"/>
                    </a:cubicBezTo>
                    <a:cubicBezTo>
                      <a:pt x="145" y="110"/>
                      <a:pt x="145" y="110"/>
                      <a:pt x="145" y="110"/>
                    </a:cubicBezTo>
                    <a:lnTo>
                      <a:pt x="137" y="105"/>
                    </a:lnTo>
                    <a:close/>
                    <a:moveTo>
                      <a:pt x="137" y="105"/>
                    </a:moveTo>
                    <a:cubicBezTo>
                      <a:pt x="129" y="99"/>
                      <a:pt x="129" y="99"/>
                      <a:pt x="129" y="99"/>
                    </a:cubicBezTo>
                    <a:cubicBezTo>
                      <a:pt x="134" y="91"/>
                      <a:pt x="134" y="91"/>
                      <a:pt x="134" y="91"/>
                    </a:cubicBezTo>
                    <a:cubicBezTo>
                      <a:pt x="142" y="97"/>
                      <a:pt x="142" y="97"/>
                      <a:pt x="142" y="97"/>
                    </a:cubicBezTo>
                    <a:lnTo>
                      <a:pt x="137" y="105"/>
                    </a:lnTo>
                    <a:close/>
                    <a:moveTo>
                      <a:pt x="134" y="91"/>
                    </a:moveTo>
                    <a:cubicBezTo>
                      <a:pt x="140" y="83"/>
                      <a:pt x="140" y="83"/>
                      <a:pt x="140" y="83"/>
                    </a:cubicBezTo>
                    <a:cubicBezTo>
                      <a:pt x="148" y="89"/>
                      <a:pt x="148" y="89"/>
                      <a:pt x="148" y="89"/>
                    </a:cubicBezTo>
                    <a:cubicBezTo>
                      <a:pt x="142" y="97"/>
                      <a:pt x="142" y="97"/>
                      <a:pt x="142" y="97"/>
                    </a:cubicBezTo>
                    <a:lnTo>
                      <a:pt x="134" y="91"/>
                    </a:lnTo>
                    <a:close/>
                    <a:moveTo>
                      <a:pt x="134" y="91"/>
                    </a:moveTo>
                    <a:cubicBezTo>
                      <a:pt x="126" y="85"/>
                      <a:pt x="126" y="85"/>
                      <a:pt x="126" y="85"/>
                    </a:cubicBezTo>
                    <a:cubicBezTo>
                      <a:pt x="132" y="78"/>
                      <a:pt x="132" y="78"/>
                      <a:pt x="132" y="78"/>
                    </a:cubicBezTo>
                    <a:cubicBezTo>
                      <a:pt x="140" y="83"/>
                      <a:pt x="140" y="83"/>
                      <a:pt x="140" y="83"/>
                    </a:cubicBezTo>
                    <a:lnTo>
                      <a:pt x="134" y="91"/>
                    </a:lnTo>
                    <a:close/>
                    <a:moveTo>
                      <a:pt x="132" y="77"/>
                    </a:moveTo>
                    <a:cubicBezTo>
                      <a:pt x="137" y="70"/>
                      <a:pt x="137" y="70"/>
                      <a:pt x="137" y="70"/>
                    </a:cubicBezTo>
                    <a:cubicBezTo>
                      <a:pt x="145" y="75"/>
                      <a:pt x="145" y="75"/>
                      <a:pt x="145" y="75"/>
                    </a:cubicBezTo>
                    <a:cubicBezTo>
                      <a:pt x="140" y="83"/>
                      <a:pt x="140" y="83"/>
                      <a:pt x="140" y="83"/>
                    </a:cubicBezTo>
                    <a:lnTo>
                      <a:pt x="132" y="77"/>
                    </a:lnTo>
                    <a:close/>
                    <a:moveTo>
                      <a:pt x="132" y="77"/>
                    </a:moveTo>
                    <a:cubicBezTo>
                      <a:pt x="124" y="72"/>
                      <a:pt x="124" y="72"/>
                      <a:pt x="124" y="72"/>
                    </a:cubicBezTo>
                    <a:cubicBezTo>
                      <a:pt x="129" y="64"/>
                      <a:pt x="129" y="64"/>
                      <a:pt x="129" y="64"/>
                    </a:cubicBezTo>
                    <a:cubicBezTo>
                      <a:pt x="137" y="69"/>
                      <a:pt x="137" y="69"/>
                      <a:pt x="137" y="69"/>
                    </a:cubicBezTo>
                    <a:lnTo>
                      <a:pt x="132" y="77"/>
                    </a:lnTo>
                    <a:close/>
                    <a:moveTo>
                      <a:pt x="124" y="72"/>
                    </a:moveTo>
                    <a:cubicBezTo>
                      <a:pt x="116" y="66"/>
                      <a:pt x="116" y="66"/>
                      <a:pt x="116" y="66"/>
                    </a:cubicBezTo>
                    <a:cubicBezTo>
                      <a:pt x="121" y="58"/>
                      <a:pt x="121" y="58"/>
                      <a:pt x="121" y="58"/>
                    </a:cubicBezTo>
                    <a:cubicBezTo>
                      <a:pt x="129" y="64"/>
                      <a:pt x="129" y="64"/>
                      <a:pt x="129" y="64"/>
                    </a:cubicBezTo>
                    <a:lnTo>
                      <a:pt x="124" y="72"/>
                    </a:lnTo>
                    <a:close/>
                    <a:moveTo>
                      <a:pt x="121" y="58"/>
                    </a:moveTo>
                    <a:cubicBezTo>
                      <a:pt x="127" y="50"/>
                      <a:pt x="127" y="50"/>
                      <a:pt x="127" y="50"/>
                    </a:cubicBezTo>
                    <a:cubicBezTo>
                      <a:pt x="135" y="56"/>
                      <a:pt x="135" y="56"/>
                      <a:pt x="135" y="56"/>
                    </a:cubicBezTo>
                    <a:cubicBezTo>
                      <a:pt x="129" y="64"/>
                      <a:pt x="129" y="64"/>
                      <a:pt x="129" y="64"/>
                    </a:cubicBezTo>
                    <a:lnTo>
                      <a:pt x="121" y="58"/>
                    </a:lnTo>
                    <a:close/>
                    <a:moveTo>
                      <a:pt x="121" y="58"/>
                    </a:moveTo>
                    <a:cubicBezTo>
                      <a:pt x="113" y="53"/>
                      <a:pt x="113" y="53"/>
                      <a:pt x="113" y="53"/>
                    </a:cubicBezTo>
                    <a:cubicBezTo>
                      <a:pt x="119" y="45"/>
                      <a:pt x="119" y="45"/>
                      <a:pt x="119" y="45"/>
                    </a:cubicBezTo>
                    <a:cubicBezTo>
                      <a:pt x="127" y="50"/>
                      <a:pt x="127" y="50"/>
                      <a:pt x="127" y="50"/>
                    </a:cubicBezTo>
                    <a:lnTo>
                      <a:pt x="121" y="58"/>
                    </a:lnTo>
                    <a:close/>
                    <a:moveTo>
                      <a:pt x="113" y="52"/>
                    </a:moveTo>
                    <a:cubicBezTo>
                      <a:pt x="105" y="47"/>
                      <a:pt x="105" y="47"/>
                      <a:pt x="105" y="47"/>
                    </a:cubicBezTo>
                    <a:cubicBezTo>
                      <a:pt x="111" y="39"/>
                      <a:pt x="111" y="39"/>
                      <a:pt x="111" y="39"/>
                    </a:cubicBezTo>
                    <a:cubicBezTo>
                      <a:pt x="119" y="45"/>
                      <a:pt x="119" y="45"/>
                      <a:pt x="119" y="45"/>
                    </a:cubicBezTo>
                    <a:lnTo>
                      <a:pt x="113" y="52"/>
                    </a:lnTo>
                    <a:close/>
                    <a:moveTo>
                      <a:pt x="111" y="39"/>
                    </a:moveTo>
                    <a:cubicBezTo>
                      <a:pt x="117" y="31"/>
                      <a:pt x="117" y="31"/>
                      <a:pt x="117" y="31"/>
                    </a:cubicBezTo>
                    <a:cubicBezTo>
                      <a:pt x="124" y="37"/>
                      <a:pt x="124" y="37"/>
                      <a:pt x="124" y="37"/>
                    </a:cubicBezTo>
                    <a:cubicBezTo>
                      <a:pt x="119" y="44"/>
                      <a:pt x="119" y="44"/>
                      <a:pt x="119" y="44"/>
                    </a:cubicBezTo>
                    <a:lnTo>
                      <a:pt x="111" y="39"/>
                    </a:lnTo>
                    <a:close/>
                    <a:moveTo>
                      <a:pt x="111" y="39"/>
                    </a:moveTo>
                    <a:cubicBezTo>
                      <a:pt x="103" y="33"/>
                      <a:pt x="103" y="33"/>
                      <a:pt x="103" y="33"/>
                    </a:cubicBezTo>
                    <a:cubicBezTo>
                      <a:pt x="109" y="25"/>
                      <a:pt x="109" y="25"/>
                      <a:pt x="109" y="25"/>
                    </a:cubicBezTo>
                    <a:cubicBezTo>
                      <a:pt x="116" y="31"/>
                      <a:pt x="116" y="31"/>
                      <a:pt x="116" y="31"/>
                    </a:cubicBezTo>
                    <a:lnTo>
                      <a:pt x="111" y="39"/>
                    </a:lnTo>
                    <a:close/>
                    <a:moveTo>
                      <a:pt x="103" y="33"/>
                    </a:moveTo>
                    <a:cubicBezTo>
                      <a:pt x="95" y="28"/>
                      <a:pt x="95" y="28"/>
                      <a:pt x="95" y="28"/>
                    </a:cubicBezTo>
                    <a:cubicBezTo>
                      <a:pt x="100" y="20"/>
                      <a:pt x="100" y="20"/>
                      <a:pt x="100" y="20"/>
                    </a:cubicBezTo>
                    <a:cubicBezTo>
                      <a:pt x="108" y="25"/>
                      <a:pt x="108" y="25"/>
                      <a:pt x="108" y="25"/>
                    </a:cubicBezTo>
                    <a:lnTo>
                      <a:pt x="103" y="33"/>
                    </a:lnTo>
                    <a:close/>
                    <a:moveTo>
                      <a:pt x="95" y="28"/>
                    </a:moveTo>
                    <a:cubicBezTo>
                      <a:pt x="87" y="22"/>
                      <a:pt x="87" y="22"/>
                      <a:pt x="87" y="22"/>
                    </a:cubicBezTo>
                    <a:cubicBezTo>
                      <a:pt x="92" y="14"/>
                      <a:pt x="92" y="14"/>
                      <a:pt x="92" y="14"/>
                    </a:cubicBezTo>
                    <a:cubicBezTo>
                      <a:pt x="100" y="20"/>
                      <a:pt x="100" y="20"/>
                      <a:pt x="100" y="20"/>
                    </a:cubicBezTo>
                    <a:lnTo>
                      <a:pt x="95" y="28"/>
                    </a:lnTo>
                    <a:close/>
                    <a:moveTo>
                      <a:pt x="95" y="28"/>
                    </a:moveTo>
                    <a:cubicBezTo>
                      <a:pt x="89" y="36"/>
                      <a:pt x="89" y="36"/>
                      <a:pt x="89" y="36"/>
                    </a:cubicBezTo>
                    <a:cubicBezTo>
                      <a:pt x="81" y="30"/>
                      <a:pt x="81" y="30"/>
                      <a:pt x="81" y="30"/>
                    </a:cubicBezTo>
                    <a:cubicBezTo>
                      <a:pt x="87" y="22"/>
                      <a:pt x="87" y="22"/>
                      <a:pt x="87" y="22"/>
                    </a:cubicBezTo>
                    <a:lnTo>
                      <a:pt x="95" y="28"/>
                    </a:lnTo>
                    <a:close/>
                    <a:moveTo>
                      <a:pt x="81" y="30"/>
                    </a:moveTo>
                    <a:cubicBezTo>
                      <a:pt x="73" y="24"/>
                      <a:pt x="73" y="24"/>
                      <a:pt x="73" y="24"/>
                    </a:cubicBezTo>
                    <a:cubicBezTo>
                      <a:pt x="79" y="17"/>
                      <a:pt x="79" y="17"/>
                      <a:pt x="79" y="17"/>
                    </a:cubicBezTo>
                    <a:cubicBezTo>
                      <a:pt x="87" y="22"/>
                      <a:pt x="87" y="22"/>
                      <a:pt x="87" y="22"/>
                    </a:cubicBezTo>
                    <a:lnTo>
                      <a:pt x="81" y="30"/>
                    </a:lnTo>
                    <a:close/>
                    <a:moveTo>
                      <a:pt x="73" y="24"/>
                    </a:moveTo>
                    <a:cubicBezTo>
                      <a:pt x="65" y="19"/>
                      <a:pt x="65" y="19"/>
                      <a:pt x="65" y="19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79" y="16"/>
                      <a:pt x="79" y="16"/>
                      <a:pt x="79" y="16"/>
                    </a:cubicBezTo>
                    <a:lnTo>
                      <a:pt x="73" y="24"/>
                    </a:lnTo>
                    <a:close/>
                    <a:moveTo>
                      <a:pt x="73" y="25"/>
                    </a:moveTo>
                    <a:cubicBezTo>
                      <a:pt x="68" y="32"/>
                      <a:pt x="68" y="32"/>
                      <a:pt x="68" y="32"/>
                    </a:cubicBezTo>
                    <a:cubicBezTo>
                      <a:pt x="60" y="27"/>
                      <a:pt x="60" y="27"/>
                      <a:pt x="60" y="27"/>
                    </a:cubicBezTo>
                    <a:cubicBezTo>
                      <a:pt x="65" y="19"/>
                      <a:pt x="65" y="19"/>
                      <a:pt x="65" y="19"/>
                    </a:cubicBezTo>
                    <a:lnTo>
                      <a:pt x="73" y="25"/>
                    </a:lnTo>
                    <a:close/>
                    <a:moveTo>
                      <a:pt x="60" y="27"/>
                    </a:moveTo>
                    <a:cubicBezTo>
                      <a:pt x="52" y="21"/>
                      <a:pt x="52" y="21"/>
                      <a:pt x="52" y="21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65" y="19"/>
                      <a:pt x="65" y="19"/>
                      <a:pt x="65" y="19"/>
                    </a:cubicBezTo>
                    <a:lnTo>
                      <a:pt x="60" y="27"/>
                    </a:lnTo>
                    <a:close/>
                    <a:moveTo>
                      <a:pt x="59" y="27"/>
                    </a:moveTo>
                    <a:cubicBezTo>
                      <a:pt x="54" y="35"/>
                      <a:pt x="54" y="35"/>
                      <a:pt x="54" y="35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52" y="21"/>
                      <a:pt x="52" y="21"/>
                      <a:pt x="52" y="21"/>
                    </a:cubicBezTo>
                    <a:lnTo>
                      <a:pt x="59" y="27"/>
                    </a:lnTo>
                    <a:close/>
                    <a:moveTo>
                      <a:pt x="54" y="35"/>
                    </a:moveTo>
                    <a:cubicBezTo>
                      <a:pt x="48" y="43"/>
                      <a:pt x="48" y="43"/>
                      <a:pt x="48" y="43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6" y="29"/>
                      <a:pt x="46" y="29"/>
                      <a:pt x="46" y="29"/>
                    </a:cubicBezTo>
                    <a:lnTo>
                      <a:pt x="54" y="35"/>
                    </a:lnTo>
                    <a:close/>
                    <a:moveTo>
                      <a:pt x="48" y="43"/>
                    </a:moveTo>
                    <a:cubicBezTo>
                      <a:pt x="43" y="51"/>
                      <a:pt x="43" y="51"/>
                      <a:pt x="43" y="51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40" y="37"/>
                      <a:pt x="40" y="37"/>
                      <a:pt x="40" y="37"/>
                    </a:cubicBezTo>
                    <a:lnTo>
                      <a:pt x="48" y="43"/>
                    </a:lnTo>
                    <a:close/>
                    <a:moveTo>
                      <a:pt x="35" y="45"/>
                    </a:moveTo>
                    <a:cubicBezTo>
                      <a:pt x="27" y="40"/>
                      <a:pt x="27" y="40"/>
                      <a:pt x="27" y="40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40" y="37"/>
                      <a:pt x="40" y="37"/>
                      <a:pt x="40" y="37"/>
                    </a:cubicBezTo>
                    <a:lnTo>
                      <a:pt x="35" y="45"/>
                    </a:lnTo>
                    <a:close/>
                    <a:moveTo>
                      <a:pt x="35" y="45"/>
                    </a:moveTo>
                    <a:cubicBezTo>
                      <a:pt x="29" y="53"/>
                      <a:pt x="29" y="53"/>
                      <a:pt x="29" y="53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7" y="40"/>
                      <a:pt x="27" y="40"/>
                      <a:pt x="27" y="40"/>
                    </a:cubicBezTo>
                    <a:lnTo>
                      <a:pt x="35" y="45"/>
                    </a:lnTo>
                    <a:close/>
                    <a:moveTo>
                      <a:pt x="29" y="53"/>
                    </a:moveTo>
                    <a:cubicBezTo>
                      <a:pt x="23" y="61"/>
                      <a:pt x="23" y="61"/>
                      <a:pt x="23" y="61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21" y="48"/>
                      <a:pt x="21" y="48"/>
                      <a:pt x="21" y="48"/>
                    </a:cubicBezTo>
                    <a:lnTo>
                      <a:pt x="29" y="53"/>
                    </a:lnTo>
                    <a:close/>
                    <a:moveTo>
                      <a:pt x="4" y="72"/>
                    </a:moveTo>
                    <a:cubicBezTo>
                      <a:pt x="10" y="64"/>
                      <a:pt x="10" y="64"/>
                      <a:pt x="10" y="64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2" y="77"/>
                      <a:pt x="12" y="77"/>
                      <a:pt x="12" y="77"/>
                    </a:cubicBezTo>
                    <a:lnTo>
                      <a:pt x="4" y="72"/>
                    </a:lnTo>
                    <a:close/>
                    <a:moveTo>
                      <a:pt x="12" y="78"/>
                    </a:moveTo>
                    <a:cubicBezTo>
                      <a:pt x="20" y="83"/>
                      <a:pt x="20" y="83"/>
                      <a:pt x="20" y="83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7" y="85"/>
                      <a:pt x="7" y="85"/>
                      <a:pt x="7" y="85"/>
                    </a:cubicBezTo>
                    <a:lnTo>
                      <a:pt x="12" y="78"/>
                    </a:lnTo>
                    <a:close/>
                    <a:moveTo>
                      <a:pt x="1" y="93"/>
                    </a:moveTo>
                    <a:cubicBezTo>
                      <a:pt x="7" y="86"/>
                      <a:pt x="7" y="86"/>
                      <a:pt x="7" y="86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9" y="99"/>
                      <a:pt x="9" y="99"/>
                      <a:pt x="9" y="99"/>
                    </a:cubicBezTo>
                    <a:lnTo>
                      <a:pt x="1" y="93"/>
                    </a:lnTo>
                    <a:close/>
                    <a:moveTo>
                      <a:pt x="4" y="107"/>
                    </a:moveTo>
                    <a:cubicBezTo>
                      <a:pt x="9" y="99"/>
                      <a:pt x="9" y="99"/>
                      <a:pt x="9" y="99"/>
                    </a:cubicBezTo>
                    <a:cubicBezTo>
                      <a:pt x="17" y="105"/>
                      <a:pt x="17" y="105"/>
                      <a:pt x="17" y="105"/>
                    </a:cubicBezTo>
                    <a:cubicBezTo>
                      <a:pt x="11" y="113"/>
                      <a:pt x="11" y="113"/>
                      <a:pt x="11" y="113"/>
                    </a:cubicBezTo>
                    <a:lnTo>
                      <a:pt x="4" y="107"/>
                    </a:lnTo>
                    <a:close/>
                    <a:moveTo>
                      <a:pt x="12" y="113"/>
                    </a:moveTo>
                    <a:cubicBezTo>
                      <a:pt x="17" y="105"/>
                      <a:pt x="17" y="105"/>
                      <a:pt x="17" y="105"/>
                    </a:cubicBezTo>
                    <a:cubicBezTo>
                      <a:pt x="25" y="110"/>
                      <a:pt x="25" y="110"/>
                      <a:pt x="25" y="110"/>
                    </a:cubicBezTo>
                    <a:cubicBezTo>
                      <a:pt x="19" y="118"/>
                      <a:pt x="19" y="118"/>
                      <a:pt x="19" y="118"/>
                    </a:cubicBezTo>
                    <a:lnTo>
                      <a:pt x="12" y="113"/>
                    </a:lnTo>
                    <a:close/>
                    <a:moveTo>
                      <a:pt x="14" y="126"/>
                    </a:moveTo>
                    <a:cubicBezTo>
                      <a:pt x="19" y="118"/>
                      <a:pt x="19" y="118"/>
                      <a:pt x="19" y="118"/>
                    </a:cubicBezTo>
                    <a:cubicBezTo>
                      <a:pt x="27" y="124"/>
                      <a:pt x="27" y="124"/>
                      <a:pt x="27" y="124"/>
                    </a:cubicBezTo>
                    <a:cubicBezTo>
                      <a:pt x="22" y="132"/>
                      <a:pt x="22" y="132"/>
                      <a:pt x="22" y="132"/>
                    </a:cubicBezTo>
                    <a:lnTo>
                      <a:pt x="14" y="126"/>
                    </a:lnTo>
                    <a:close/>
                    <a:moveTo>
                      <a:pt x="16" y="140"/>
                    </a:moveTo>
                    <a:cubicBezTo>
                      <a:pt x="22" y="132"/>
                      <a:pt x="22" y="132"/>
                      <a:pt x="22" y="132"/>
                    </a:cubicBezTo>
                    <a:cubicBezTo>
                      <a:pt x="30" y="138"/>
                      <a:pt x="30" y="138"/>
                      <a:pt x="30" y="138"/>
                    </a:cubicBezTo>
                    <a:cubicBezTo>
                      <a:pt x="24" y="145"/>
                      <a:pt x="24" y="145"/>
                      <a:pt x="24" y="145"/>
                    </a:cubicBezTo>
                    <a:lnTo>
                      <a:pt x="16" y="140"/>
                    </a:lnTo>
                    <a:close/>
                    <a:moveTo>
                      <a:pt x="19" y="154"/>
                    </a:moveTo>
                    <a:cubicBezTo>
                      <a:pt x="24" y="146"/>
                      <a:pt x="24" y="146"/>
                      <a:pt x="24" y="146"/>
                    </a:cubicBezTo>
                    <a:cubicBezTo>
                      <a:pt x="32" y="151"/>
                      <a:pt x="32" y="151"/>
                      <a:pt x="32" y="151"/>
                    </a:cubicBezTo>
                    <a:cubicBezTo>
                      <a:pt x="27" y="159"/>
                      <a:pt x="27" y="159"/>
                      <a:pt x="27" y="159"/>
                    </a:cubicBezTo>
                    <a:lnTo>
                      <a:pt x="19" y="154"/>
                    </a:lnTo>
                    <a:close/>
                    <a:moveTo>
                      <a:pt x="27" y="159"/>
                    </a:moveTo>
                    <a:cubicBezTo>
                      <a:pt x="32" y="151"/>
                      <a:pt x="32" y="151"/>
                      <a:pt x="32" y="151"/>
                    </a:cubicBezTo>
                    <a:cubicBezTo>
                      <a:pt x="40" y="157"/>
                      <a:pt x="40" y="157"/>
                      <a:pt x="40" y="157"/>
                    </a:cubicBezTo>
                    <a:cubicBezTo>
                      <a:pt x="35" y="165"/>
                      <a:pt x="35" y="165"/>
                      <a:pt x="35" y="165"/>
                    </a:cubicBezTo>
                    <a:lnTo>
                      <a:pt x="27" y="159"/>
                    </a:lnTo>
                    <a:close/>
                    <a:moveTo>
                      <a:pt x="29" y="173"/>
                    </a:moveTo>
                    <a:cubicBezTo>
                      <a:pt x="35" y="165"/>
                      <a:pt x="35" y="165"/>
                      <a:pt x="35" y="165"/>
                    </a:cubicBezTo>
                    <a:cubicBezTo>
                      <a:pt x="43" y="170"/>
                      <a:pt x="43" y="170"/>
                      <a:pt x="43" y="170"/>
                    </a:cubicBezTo>
                    <a:cubicBezTo>
                      <a:pt x="37" y="178"/>
                      <a:pt x="37" y="178"/>
                      <a:pt x="37" y="178"/>
                    </a:cubicBezTo>
                    <a:lnTo>
                      <a:pt x="29" y="173"/>
                    </a:lnTo>
                    <a:close/>
                    <a:moveTo>
                      <a:pt x="37" y="178"/>
                    </a:moveTo>
                    <a:cubicBezTo>
                      <a:pt x="43" y="171"/>
                      <a:pt x="43" y="171"/>
                      <a:pt x="43" y="171"/>
                    </a:cubicBezTo>
                    <a:cubicBezTo>
                      <a:pt x="51" y="176"/>
                      <a:pt x="51" y="176"/>
                      <a:pt x="51" y="176"/>
                    </a:cubicBezTo>
                    <a:cubicBezTo>
                      <a:pt x="45" y="184"/>
                      <a:pt x="45" y="184"/>
                      <a:pt x="45" y="184"/>
                    </a:cubicBezTo>
                    <a:lnTo>
                      <a:pt x="37" y="178"/>
                    </a:lnTo>
                    <a:close/>
                    <a:moveTo>
                      <a:pt x="40" y="192"/>
                    </a:moveTo>
                    <a:cubicBezTo>
                      <a:pt x="45" y="184"/>
                      <a:pt x="45" y="184"/>
                      <a:pt x="45" y="184"/>
                    </a:cubicBezTo>
                    <a:cubicBezTo>
                      <a:pt x="53" y="190"/>
                      <a:pt x="53" y="190"/>
                      <a:pt x="53" y="190"/>
                    </a:cubicBezTo>
                    <a:cubicBezTo>
                      <a:pt x="48" y="198"/>
                      <a:pt x="48" y="198"/>
                      <a:pt x="48" y="198"/>
                    </a:cubicBezTo>
                    <a:lnTo>
                      <a:pt x="40" y="192"/>
                    </a:lnTo>
                    <a:close/>
                    <a:moveTo>
                      <a:pt x="48" y="198"/>
                    </a:moveTo>
                    <a:cubicBezTo>
                      <a:pt x="53" y="190"/>
                      <a:pt x="53" y="190"/>
                      <a:pt x="53" y="190"/>
                    </a:cubicBezTo>
                    <a:cubicBezTo>
                      <a:pt x="61" y="195"/>
                      <a:pt x="61" y="195"/>
                      <a:pt x="61" y="195"/>
                    </a:cubicBezTo>
                    <a:cubicBezTo>
                      <a:pt x="56" y="203"/>
                      <a:pt x="56" y="203"/>
                      <a:pt x="56" y="203"/>
                    </a:cubicBezTo>
                    <a:lnTo>
                      <a:pt x="48" y="198"/>
                    </a:lnTo>
                    <a:close/>
                    <a:moveTo>
                      <a:pt x="56" y="203"/>
                    </a:moveTo>
                    <a:cubicBezTo>
                      <a:pt x="61" y="195"/>
                      <a:pt x="61" y="195"/>
                      <a:pt x="61" y="195"/>
                    </a:cubicBezTo>
                    <a:cubicBezTo>
                      <a:pt x="69" y="201"/>
                      <a:pt x="69" y="201"/>
                      <a:pt x="69" y="201"/>
                    </a:cubicBezTo>
                    <a:cubicBezTo>
                      <a:pt x="64" y="209"/>
                      <a:pt x="64" y="209"/>
                      <a:pt x="64" y="209"/>
                    </a:cubicBezTo>
                    <a:lnTo>
                      <a:pt x="56" y="203"/>
                    </a:lnTo>
                    <a:close/>
                    <a:moveTo>
                      <a:pt x="58" y="217"/>
                    </a:moveTo>
                    <a:cubicBezTo>
                      <a:pt x="64" y="209"/>
                      <a:pt x="64" y="209"/>
                      <a:pt x="64" y="209"/>
                    </a:cubicBezTo>
                    <a:cubicBezTo>
                      <a:pt x="71" y="215"/>
                      <a:pt x="71" y="215"/>
                      <a:pt x="71" y="215"/>
                    </a:cubicBezTo>
                    <a:cubicBezTo>
                      <a:pt x="66" y="222"/>
                      <a:pt x="66" y="222"/>
                      <a:pt x="66" y="222"/>
                    </a:cubicBezTo>
                    <a:lnTo>
                      <a:pt x="58" y="217"/>
                    </a:lnTo>
                    <a:close/>
                    <a:moveTo>
                      <a:pt x="66" y="223"/>
                    </a:moveTo>
                    <a:cubicBezTo>
                      <a:pt x="72" y="215"/>
                      <a:pt x="72" y="215"/>
                      <a:pt x="72" y="215"/>
                    </a:cubicBezTo>
                    <a:cubicBezTo>
                      <a:pt x="79" y="220"/>
                      <a:pt x="79" y="220"/>
                      <a:pt x="79" y="220"/>
                    </a:cubicBezTo>
                    <a:cubicBezTo>
                      <a:pt x="74" y="228"/>
                      <a:pt x="74" y="228"/>
                      <a:pt x="74" y="228"/>
                    </a:cubicBezTo>
                    <a:lnTo>
                      <a:pt x="66" y="223"/>
                    </a:lnTo>
                    <a:close/>
                    <a:moveTo>
                      <a:pt x="68" y="236"/>
                    </a:moveTo>
                    <a:cubicBezTo>
                      <a:pt x="74" y="228"/>
                      <a:pt x="74" y="228"/>
                      <a:pt x="74" y="228"/>
                    </a:cubicBezTo>
                    <a:cubicBezTo>
                      <a:pt x="82" y="234"/>
                      <a:pt x="82" y="234"/>
                      <a:pt x="82" y="234"/>
                    </a:cubicBezTo>
                    <a:cubicBezTo>
                      <a:pt x="76" y="242"/>
                      <a:pt x="76" y="242"/>
                      <a:pt x="76" y="242"/>
                    </a:cubicBezTo>
                    <a:lnTo>
                      <a:pt x="68" y="236"/>
                    </a:lnTo>
                    <a:close/>
                    <a:moveTo>
                      <a:pt x="77" y="242"/>
                    </a:moveTo>
                    <a:cubicBezTo>
                      <a:pt x="82" y="234"/>
                      <a:pt x="82" y="234"/>
                      <a:pt x="82" y="234"/>
                    </a:cubicBezTo>
                    <a:cubicBezTo>
                      <a:pt x="90" y="239"/>
                      <a:pt x="90" y="239"/>
                      <a:pt x="90" y="239"/>
                    </a:cubicBezTo>
                    <a:cubicBezTo>
                      <a:pt x="84" y="247"/>
                      <a:pt x="84" y="247"/>
                      <a:pt x="84" y="247"/>
                    </a:cubicBezTo>
                    <a:lnTo>
                      <a:pt x="77" y="242"/>
                    </a:lnTo>
                    <a:close/>
                    <a:moveTo>
                      <a:pt x="85" y="247"/>
                    </a:moveTo>
                    <a:cubicBezTo>
                      <a:pt x="90" y="240"/>
                      <a:pt x="90" y="240"/>
                      <a:pt x="90" y="240"/>
                    </a:cubicBezTo>
                    <a:cubicBezTo>
                      <a:pt x="98" y="245"/>
                      <a:pt x="98" y="245"/>
                      <a:pt x="98" y="245"/>
                    </a:cubicBezTo>
                    <a:cubicBezTo>
                      <a:pt x="92" y="253"/>
                      <a:pt x="92" y="253"/>
                      <a:pt x="92" y="253"/>
                    </a:cubicBezTo>
                    <a:lnTo>
                      <a:pt x="85" y="247"/>
                    </a:lnTo>
                    <a:close/>
                    <a:moveTo>
                      <a:pt x="93" y="253"/>
                    </a:moveTo>
                    <a:cubicBezTo>
                      <a:pt x="98" y="245"/>
                      <a:pt x="98" y="245"/>
                      <a:pt x="98" y="245"/>
                    </a:cubicBezTo>
                    <a:cubicBezTo>
                      <a:pt x="106" y="251"/>
                      <a:pt x="106" y="251"/>
                      <a:pt x="106" y="251"/>
                    </a:cubicBezTo>
                    <a:cubicBezTo>
                      <a:pt x="100" y="259"/>
                      <a:pt x="100" y="259"/>
                      <a:pt x="100" y="259"/>
                    </a:cubicBezTo>
                    <a:lnTo>
                      <a:pt x="93" y="253"/>
                    </a:lnTo>
                    <a:close/>
                    <a:moveTo>
                      <a:pt x="106" y="251"/>
                    </a:moveTo>
                    <a:cubicBezTo>
                      <a:pt x="114" y="256"/>
                      <a:pt x="114" y="256"/>
                      <a:pt x="114" y="256"/>
                    </a:cubicBezTo>
                    <a:cubicBezTo>
                      <a:pt x="108" y="264"/>
                      <a:pt x="108" y="264"/>
                      <a:pt x="108" y="264"/>
                    </a:cubicBezTo>
                    <a:cubicBezTo>
                      <a:pt x="101" y="259"/>
                      <a:pt x="101" y="259"/>
                      <a:pt x="101" y="259"/>
                    </a:cubicBezTo>
                    <a:lnTo>
                      <a:pt x="106" y="251"/>
                    </a:lnTo>
                    <a:close/>
                    <a:moveTo>
                      <a:pt x="95" y="267"/>
                    </a:moveTo>
                    <a:cubicBezTo>
                      <a:pt x="100" y="259"/>
                      <a:pt x="100" y="259"/>
                      <a:pt x="100" y="259"/>
                    </a:cubicBezTo>
                    <a:cubicBezTo>
                      <a:pt x="108" y="264"/>
                      <a:pt x="108" y="264"/>
                      <a:pt x="108" y="264"/>
                    </a:cubicBezTo>
                    <a:cubicBezTo>
                      <a:pt x="103" y="272"/>
                      <a:pt x="103" y="272"/>
                      <a:pt x="103" y="272"/>
                    </a:cubicBezTo>
                    <a:lnTo>
                      <a:pt x="95" y="267"/>
                    </a:lnTo>
                    <a:close/>
                    <a:moveTo>
                      <a:pt x="111" y="278"/>
                    </a:moveTo>
                    <a:cubicBezTo>
                      <a:pt x="103" y="272"/>
                      <a:pt x="103" y="272"/>
                      <a:pt x="103" y="272"/>
                    </a:cubicBezTo>
                    <a:cubicBezTo>
                      <a:pt x="108" y="264"/>
                      <a:pt x="108" y="264"/>
                      <a:pt x="108" y="264"/>
                    </a:cubicBezTo>
                    <a:cubicBezTo>
                      <a:pt x="116" y="270"/>
                      <a:pt x="116" y="270"/>
                      <a:pt x="116" y="270"/>
                    </a:cubicBezTo>
                    <a:lnTo>
                      <a:pt x="111" y="278"/>
                    </a:lnTo>
                    <a:close/>
                    <a:moveTo>
                      <a:pt x="122" y="262"/>
                    </a:moveTo>
                    <a:cubicBezTo>
                      <a:pt x="116" y="270"/>
                      <a:pt x="116" y="270"/>
                      <a:pt x="116" y="270"/>
                    </a:cubicBezTo>
                    <a:cubicBezTo>
                      <a:pt x="109" y="264"/>
                      <a:pt x="109" y="264"/>
                      <a:pt x="109" y="264"/>
                    </a:cubicBezTo>
                    <a:cubicBezTo>
                      <a:pt x="114" y="256"/>
                      <a:pt x="114" y="256"/>
                      <a:pt x="114" y="256"/>
                    </a:cubicBezTo>
                    <a:lnTo>
                      <a:pt x="122" y="262"/>
                    </a:lnTo>
                    <a:close/>
                    <a:moveTo>
                      <a:pt x="114" y="256"/>
                    </a:moveTo>
                    <a:cubicBezTo>
                      <a:pt x="106" y="251"/>
                      <a:pt x="106" y="251"/>
                      <a:pt x="106" y="251"/>
                    </a:cubicBezTo>
                    <a:cubicBezTo>
                      <a:pt x="112" y="243"/>
                      <a:pt x="112" y="243"/>
                      <a:pt x="112" y="243"/>
                    </a:cubicBezTo>
                    <a:cubicBezTo>
                      <a:pt x="120" y="248"/>
                      <a:pt x="120" y="248"/>
                      <a:pt x="120" y="248"/>
                    </a:cubicBezTo>
                    <a:lnTo>
                      <a:pt x="114" y="256"/>
                    </a:lnTo>
                    <a:close/>
                    <a:moveTo>
                      <a:pt x="120" y="248"/>
                    </a:moveTo>
                    <a:cubicBezTo>
                      <a:pt x="112" y="243"/>
                      <a:pt x="112" y="243"/>
                      <a:pt x="112" y="243"/>
                    </a:cubicBezTo>
                    <a:cubicBezTo>
                      <a:pt x="117" y="235"/>
                      <a:pt x="117" y="235"/>
                      <a:pt x="117" y="235"/>
                    </a:cubicBezTo>
                    <a:cubicBezTo>
                      <a:pt x="125" y="240"/>
                      <a:pt x="125" y="240"/>
                      <a:pt x="125" y="240"/>
                    </a:cubicBezTo>
                    <a:lnTo>
                      <a:pt x="120" y="248"/>
                    </a:lnTo>
                    <a:close/>
                    <a:moveTo>
                      <a:pt x="131" y="232"/>
                    </a:moveTo>
                    <a:cubicBezTo>
                      <a:pt x="125" y="240"/>
                      <a:pt x="125" y="240"/>
                      <a:pt x="125" y="240"/>
                    </a:cubicBezTo>
                    <a:cubicBezTo>
                      <a:pt x="117" y="235"/>
                      <a:pt x="117" y="235"/>
                      <a:pt x="117" y="235"/>
                    </a:cubicBezTo>
                    <a:cubicBezTo>
                      <a:pt x="123" y="227"/>
                      <a:pt x="123" y="227"/>
                      <a:pt x="123" y="227"/>
                    </a:cubicBezTo>
                    <a:lnTo>
                      <a:pt x="131" y="232"/>
                    </a:lnTo>
                    <a:close/>
                    <a:moveTo>
                      <a:pt x="123" y="226"/>
                    </a:moveTo>
                    <a:cubicBezTo>
                      <a:pt x="115" y="221"/>
                      <a:pt x="115" y="221"/>
                      <a:pt x="115" y="221"/>
                    </a:cubicBezTo>
                    <a:cubicBezTo>
                      <a:pt x="121" y="213"/>
                      <a:pt x="121" y="213"/>
                      <a:pt x="121" y="213"/>
                    </a:cubicBezTo>
                    <a:cubicBezTo>
                      <a:pt x="128" y="219"/>
                      <a:pt x="128" y="219"/>
                      <a:pt x="128" y="219"/>
                    </a:cubicBezTo>
                    <a:lnTo>
                      <a:pt x="123" y="226"/>
                    </a:lnTo>
                    <a:close/>
                    <a:moveTo>
                      <a:pt x="129" y="218"/>
                    </a:moveTo>
                    <a:cubicBezTo>
                      <a:pt x="121" y="213"/>
                      <a:pt x="121" y="213"/>
                      <a:pt x="121" y="213"/>
                    </a:cubicBezTo>
                    <a:cubicBezTo>
                      <a:pt x="126" y="205"/>
                      <a:pt x="126" y="205"/>
                      <a:pt x="126" y="205"/>
                    </a:cubicBezTo>
                    <a:cubicBezTo>
                      <a:pt x="134" y="211"/>
                      <a:pt x="134" y="211"/>
                      <a:pt x="134" y="211"/>
                    </a:cubicBezTo>
                    <a:lnTo>
                      <a:pt x="129" y="218"/>
                    </a:lnTo>
                    <a:close/>
                    <a:moveTo>
                      <a:pt x="134" y="210"/>
                    </a:moveTo>
                    <a:cubicBezTo>
                      <a:pt x="126" y="205"/>
                      <a:pt x="126" y="205"/>
                      <a:pt x="126" y="205"/>
                    </a:cubicBezTo>
                    <a:cubicBezTo>
                      <a:pt x="132" y="197"/>
                      <a:pt x="132" y="197"/>
                      <a:pt x="132" y="197"/>
                    </a:cubicBezTo>
                    <a:cubicBezTo>
                      <a:pt x="140" y="203"/>
                      <a:pt x="140" y="203"/>
                      <a:pt x="140" y="203"/>
                    </a:cubicBezTo>
                    <a:lnTo>
                      <a:pt x="134" y="210"/>
                    </a:lnTo>
                    <a:close/>
                    <a:moveTo>
                      <a:pt x="145" y="195"/>
                    </a:moveTo>
                    <a:cubicBezTo>
                      <a:pt x="140" y="202"/>
                      <a:pt x="140" y="202"/>
                      <a:pt x="140" y="202"/>
                    </a:cubicBezTo>
                    <a:cubicBezTo>
                      <a:pt x="132" y="197"/>
                      <a:pt x="132" y="197"/>
                      <a:pt x="132" y="197"/>
                    </a:cubicBezTo>
                    <a:cubicBezTo>
                      <a:pt x="137" y="189"/>
                      <a:pt x="137" y="189"/>
                      <a:pt x="137" y="189"/>
                    </a:cubicBezTo>
                    <a:lnTo>
                      <a:pt x="145" y="195"/>
                    </a:lnTo>
                    <a:close/>
                    <a:moveTo>
                      <a:pt x="137" y="189"/>
                    </a:moveTo>
                    <a:cubicBezTo>
                      <a:pt x="129" y="183"/>
                      <a:pt x="129" y="183"/>
                      <a:pt x="129" y="183"/>
                    </a:cubicBezTo>
                    <a:cubicBezTo>
                      <a:pt x="135" y="175"/>
                      <a:pt x="135" y="175"/>
                      <a:pt x="135" y="175"/>
                    </a:cubicBezTo>
                    <a:cubicBezTo>
                      <a:pt x="143" y="181"/>
                      <a:pt x="143" y="181"/>
                      <a:pt x="143" y="181"/>
                    </a:cubicBezTo>
                    <a:lnTo>
                      <a:pt x="137" y="189"/>
                    </a:lnTo>
                    <a:close/>
                    <a:moveTo>
                      <a:pt x="148" y="173"/>
                    </a:moveTo>
                    <a:cubicBezTo>
                      <a:pt x="143" y="181"/>
                      <a:pt x="143" y="181"/>
                      <a:pt x="143" y="181"/>
                    </a:cubicBezTo>
                    <a:cubicBezTo>
                      <a:pt x="135" y="175"/>
                      <a:pt x="135" y="175"/>
                      <a:pt x="135" y="175"/>
                    </a:cubicBezTo>
                    <a:cubicBezTo>
                      <a:pt x="141" y="167"/>
                      <a:pt x="141" y="167"/>
                      <a:pt x="141" y="167"/>
                    </a:cubicBezTo>
                    <a:lnTo>
                      <a:pt x="148" y="173"/>
                    </a:lnTo>
                    <a:close/>
                    <a:moveTo>
                      <a:pt x="141" y="167"/>
                    </a:moveTo>
                    <a:cubicBezTo>
                      <a:pt x="133" y="162"/>
                      <a:pt x="133" y="162"/>
                      <a:pt x="133" y="162"/>
                    </a:cubicBezTo>
                    <a:cubicBezTo>
                      <a:pt x="138" y="154"/>
                      <a:pt x="138" y="154"/>
                      <a:pt x="138" y="154"/>
                    </a:cubicBezTo>
                    <a:cubicBezTo>
                      <a:pt x="146" y="159"/>
                      <a:pt x="146" y="159"/>
                      <a:pt x="146" y="159"/>
                    </a:cubicBezTo>
                    <a:lnTo>
                      <a:pt x="141" y="167"/>
                    </a:lnTo>
                    <a:close/>
                    <a:moveTo>
                      <a:pt x="152" y="151"/>
                    </a:moveTo>
                    <a:cubicBezTo>
                      <a:pt x="146" y="159"/>
                      <a:pt x="146" y="159"/>
                      <a:pt x="146" y="159"/>
                    </a:cubicBezTo>
                    <a:cubicBezTo>
                      <a:pt x="138" y="154"/>
                      <a:pt x="138" y="154"/>
                      <a:pt x="138" y="154"/>
                    </a:cubicBezTo>
                    <a:cubicBezTo>
                      <a:pt x="144" y="146"/>
                      <a:pt x="144" y="146"/>
                      <a:pt x="144" y="146"/>
                    </a:cubicBezTo>
                    <a:lnTo>
                      <a:pt x="152" y="151"/>
                    </a:lnTo>
                    <a:close/>
                    <a:moveTo>
                      <a:pt x="144" y="145"/>
                    </a:moveTo>
                    <a:cubicBezTo>
                      <a:pt x="136" y="140"/>
                      <a:pt x="136" y="140"/>
                      <a:pt x="136" y="140"/>
                    </a:cubicBezTo>
                    <a:cubicBezTo>
                      <a:pt x="141" y="132"/>
                      <a:pt x="141" y="132"/>
                      <a:pt x="141" y="132"/>
                    </a:cubicBezTo>
                    <a:cubicBezTo>
                      <a:pt x="149" y="138"/>
                      <a:pt x="149" y="138"/>
                      <a:pt x="149" y="138"/>
                    </a:cubicBezTo>
                    <a:lnTo>
                      <a:pt x="144" y="145"/>
                    </a:lnTo>
                    <a:close/>
                    <a:moveTo>
                      <a:pt x="155" y="130"/>
                    </a:moveTo>
                    <a:cubicBezTo>
                      <a:pt x="149" y="137"/>
                      <a:pt x="149" y="137"/>
                      <a:pt x="149" y="137"/>
                    </a:cubicBezTo>
                    <a:cubicBezTo>
                      <a:pt x="141" y="132"/>
                      <a:pt x="141" y="132"/>
                      <a:pt x="141" y="132"/>
                    </a:cubicBezTo>
                    <a:cubicBezTo>
                      <a:pt x="147" y="124"/>
                      <a:pt x="147" y="124"/>
                      <a:pt x="147" y="124"/>
                    </a:cubicBezTo>
                    <a:lnTo>
                      <a:pt x="155" y="130"/>
                    </a:lnTo>
                    <a:close/>
                    <a:moveTo>
                      <a:pt x="147" y="124"/>
                    </a:moveTo>
                    <a:cubicBezTo>
                      <a:pt x="139" y="118"/>
                      <a:pt x="139" y="118"/>
                      <a:pt x="139" y="118"/>
                    </a:cubicBezTo>
                    <a:cubicBezTo>
                      <a:pt x="145" y="110"/>
                      <a:pt x="145" y="110"/>
                      <a:pt x="145" y="110"/>
                    </a:cubicBezTo>
                    <a:cubicBezTo>
                      <a:pt x="152" y="116"/>
                      <a:pt x="152" y="116"/>
                      <a:pt x="152" y="116"/>
                    </a:cubicBezTo>
                    <a:lnTo>
                      <a:pt x="147" y="124"/>
                    </a:lnTo>
                    <a:close/>
                    <a:moveTo>
                      <a:pt x="158" y="108"/>
                    </a:moveTo>
                    <a:cubicBezTo>
                      <a:pt x="153" y="116"/>
                      <a:pt x="153" y="116"/>
                      <a:pt x="153" y="116"/>
                    </a:cubicBezTo>
                    <a:cubicBezTo>
                      <a:pt x="145" y="110"/>
                      <a:pt x="145" y="110"/>
                      <a:pt x="145" y="110"/>
                    </a:cubicBezTo>
                    <a:cubicBezTo>
                      <a:pt x="150" y="102"/>
                      <a:pt x="150" y="102"/>
                      <a:pt x="150" y="102"/>
                    </a:cubicBezTo>
                    <a:lnTo>
                      <a:pt x="158" y="108"/>
                    </a:lnTo>
                    <a:close/>
                    <a:moveTo>
                      <a:pt x="156" y="94"/>
                    </a:moveTo>
                    <a:cubicBezTo>
                      <a:pt x="150" y="102"/>
                      <a:pt x="150" y="102"/>
                      <a:pt x="150" y="102"/>
                    </a:cubicBezTo>
                    <a:cubicBezTo>
                      <a:pt x="142" y="97"/>
                      <a:pt x="142" y="97"/>
                      <a:pt x="142" y="97"/>
                    </a:cubicBezTo>
                    <a:cubicBezTo>
                      <a:pt x="148" y="89"/>
                      <a:pt x="148" y="89"/>
                      <a:pt x="148" y="89"/>
                    </a:cubicBezTo>
                    <a:lnTo>
                      <a:pt x="156" y="94"/>
                    </a:lnTo>
                    <a:close/>
                    <a:moveTo>
                      <a:pt x="153" y="81"/>
                    </a:moveTo>
                    <a:cubicBezTo>
                      <a:pt x="148" y="89"/>
                      <a:pt x="148" y="89"/>
                      <a:pt x="148" y="89"/>
                    </a:cubicBezTo>
                    <a:cubicBezTo>
                      <a:pt x="140" y="83"/>
                      <a:pt x="140" y="83"/>
                      <a:pt x="140" y="83"/>
                    </a:cubicBezTo>
                    <a:cubicBezTo>
                      <a:pt x="145" y="75"/>
                      <a:pt x="145" y="75"/>
                      <a:pt x="145" y="75"/>
                    </a:cubicBezTo>
                    <a:lnTo>
                      <a:pt x="153" y="81"/>
                    </a:lnTo>
                    <a:close/>
                    <a:moveTo>
                      <a:pt x="151" y="67"/>
                    </a:moveTo>
                    <a:cubicBezTo>
                      <a:pt x="145" y="75"/>
                      <a:pt x="145" y="75"/>
                      <a:pt x="145" y="75"/>
                    </a:cubicBezTo>
                    <a:cubicBezTo>
                      <a:pt x="137" y="69"/>
                      <a:pt x="137" y="69"/>
                      <a:pt x="137" y="69"/>
                    </a:cubicBezTo>
                    <a:cubicBezTo>
                      <a:pt x="143" y="62"/>
                      <a:pt x="143" y="62"/>
                      <a:pt x="143" y="62"/>
                    </a:cubicBezTo>
                    <a:lnTo>
                      <a:pt x="151" y="67"/>
                    </a:lnTo>
                    <a:close/>
                    <a:moveTo>
                      <a:pt x="143" y="61"/>
                    </a:moveTo>
                    <a:cubicBezTo>
                      <a:pt x="137" y="69"/>
                      <a:pt x="137" y="69"/>
                      <a:pt x="137" y="69"/>
                    </a:cubicBezTo>
                    <a:cubicBezTo>
                      <a:pt x="129" y="64"/>
                      <a:pt x="129" y="64"/>
                      <a:pt x="129" y="64"/>
                    </a:cubicBezTo>
                    <a:cubicBezTo>
                      <a:pt x="135" y="56"/>
                      <a:pt x="135" y="56"/>
                      <a:pt x="135" y="56"/>
                    </a:cubicBezTo>
                    <a:lnTo>
                      <a:pt x="143" y="61"/>
                    </a:lnTo>
                    <a:close/>
                    <a:moveTo>
                      <a:pt x="140" y="48"/>
                    </a:moveTo>
                    <a:cubicBezTo>
                      <a:pt x="135" y="56"/>
                      <a:pt x="135" y="56"/>
                      <a:pt x="135" y="56"/>
                    </a:cubicBezTo>
                    <a:cubicBezTo>
                      <a:pt x="127" y="50"/>
                      <a:pt x="127" y="50"/>
                      <a:pt x="127" y="50"/>
                    </a:cubicBezTo>
                    <a:cubicBezTo>
                      <a:pt x="133" y="42"/>
                      <a:pt x="133" y="42"/>
                      <a:pt x="133" y="42"/>
                    </a:cubicBezTo>
                    <a:lnTo>
                      <a:pt x="140" y="48"/>
                    </a:lnTo>
                    <a:close/>
                    <a:moveTo>
                      <a:pt x="132" y="42"/>
                    </a:moveTo>
                    <a:cubicBezTo>
                      <a:pt x="127" y="50"/>
                      <a:pt x="127" y="50"/>
                      <a:pt x="127" y="50"/>
                    </a:cubicBezTo>
                    <a:cubicBezTo>
                      <a:pt x="119" y="45"/>
                      <a:pt x="119" y="45"/>
                      <a:pt x="119" y="45"/>
                    </a:cubicBezTo>
                    <a:cubicBezTo>
                      <a:pt x="125" y="37"/>
                      <a:pt x="125" y="37"/>
                      <a:pt x="125" y="37"/>
                    </a:cubicBezTo>
                    <a:lnTo>
                      <a:pt x="132" y="42"/>
                    </a:lnTo>
                    <a:close/>
                    <a:moveTo>
                      <a:pt x="130" y="29"/>
                    </a:moveTo>
                    <a:cubicBezTo>
                      <a:pt x="125" y="36"/>
                      <a:pt x="125" y="36"/>
                      <a:pt x="125" y="36"/>
                    </a:cubicBezTo>
                    <a:cubicBezTo>
                      <a:pt x="117" y="31"/>
                      <a:pt x="117" y="31"/>
                      <a:pt x="117" y="31"/>
                    </a:cubicBezTo>
                    <a:cubicBezTo>
                      <a:pt x="122" y="23"/>
                      <a:pt x="122" y="23"/>
                      <a:pt x="122" y="23"/>
                    </a:cubicBezTo>
                    <a:lnTo>
                      <a:pt x="130" y="29"/>
                    </a:lnTo>
                    <a:close/>
                    <a:moveTo>
                      <a:pt x="122" y="23"/>
                    </a:moveTo>
                    <a:cubicBezTo>
                      <a:pt x="117" y="31"/>
                      <a:pt x="117" y="31"/>
                      <a:pt x="117" y="31"/>
                    </a:cubicBezTo>
                    <a:cubicBezTo>
                      <a:pt x="109" y="25"/>
                      <a:pt x="109" y="25"/>
                      <a:pt x="109" y="25"/>
                    </a:cubicBezTo>
                    <a:cubicBezTo>
                      <a:pt x="114" y="17"/>
                      <a:pt x="114" y="17"/>
                      <a:pt x="114" y="17"/>
                    </a:cubicBezTo>
                    <a:lnTo>
                      <a:pt x="122" y="23"/>
                    </a:lnTo>
                    <a:close/>
                    <a:moveTo>
                      <a:pt x="114" y="17"/>
                    </a:moveTo>
                    <a:cubicBezTo>
                      <a:pt x="108" y="25"/>
                      <a:pt x="108" y="25"/>
                      <a:pt x="108" y="25"/>
                    </a:cubicBezTo>
                    <a:cubicBezTo>
                      <a:pt x="101" y="20"/>
                      <a:pt x="101" y="20"/>
                      <a:pt x="101" y="20"/>
                    </a:cubicBezTo>
                    <a:cubicBezTo>
                      <a:pt x="106" y="12"/>
                      <a:pt x="106" y="12"/>
                      <a:pt x="106" y="12"/>
                    </a:cubicBezTo>
                    <a:lnTo>
                      <a:pt x="114" y="17"/>
                    </a:lnTo>
                    <a:close/>
                    <a:moveTo>
                      <a:pt x="98" y="6"/>
                    </a:moveTo>
                    <a:cubicBezTo>
                      <a:pt x="106" y="12"/>
                      <a:pt x="106" y="12"/>
                      <a:pt x="106" y="12"/>
                    </a:cubicBezTo>
                    <a:cubicBezTo>
                      <a:pt x="100" y="20"/>
                      <a:pt x="100" y="20"/>
                      <a:pt x="100" y="20"/>
                    </a:cubicBezTo>
                    <a:cubicBezTo>
                      <a:pt x="93" y="14"/>
                      <a:pt x="93" y="14"/>
                      <a:pt x="93" y="14"/>
                    </a:cubicBezTo>
                    <a:lnTo>
                      <a:pt x="98" y="6"/>
                    </a:lnTo>
                    <a:close/>
                    <a:moveTo>
                      <a:pt x="92" y="14"/>
                    </a:moveTo>
                    <a:cubicBezTo>
                      <a:pt x="87" y="22"/>
                      <a:pt x="87" y="22"/>
                      <a:pt x="87" y="22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84" y="9"/>
                      <a:pt x="84" y="9"/>
                      <a:pt x="84" y="9"/>
                    </a:cubicBezTo>
                    <a:lnTo>
                      <a:pt x="92" y="14"/>
                    </a:lnTo>
                    <a:close/>
                    <a:moveTo>
                      <a:pt x="76" y="3"/>
                    </a:moveTo>
                    <a:cubicBezTo>
                      <a:pt x="84" y="8"/>
                      <a:pt x="84" y="8"/>
                      <a:pt x="84" y="8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1" y="11"/>
                      <a:pt x="71" y="11"/>
                      <a:pt x="71" y="11"/>
                    </a:cubicBezTo>
                    <a:lnTo>
                      <a:pt x="76" y="3"/>
                    </a:lnTo>
                    <a:close/>
                    <a:moveTo>
                      <a:pt x="63" y="5"/>
                    </a:moveTo>
                    <a:cubicBezTo>
                      <a:pt x="71" y="11"/>
                      <a:pt x="71" y="11"/>
                      <a:pt x="71" y="11"/>
                    </a:cubicBezTo>
                    <a:cubicBezTo>
                      <a:pt x="65" y="19"/>
                      <a:pt x="65" y="19"/>
                      <a:pt x="65" y="19"/>
                    </a:cubicBezTo>
                    <a:cubicBezTo>
                      <a:pt x="57" y="13"/>
                      <a:pt x="57" y="13"/>
                      <a:pt x="57" y="13"/>
                    </a:cubicBezTo>
                    <a:lnTo>
                      <a:pt x="63" y="5"/>
                    </a:lnTo>
                    <a:close/>
                    <a:moveTo>
                      <a:pt x="49" y="8"/>
                    </a:moveTo>
                    <a:cubicBezTo>
                      <a:pt x="57" y="13"/>
                      <a:pt x="57" y="13"/>
                      <a:pt x="57" y="13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44" y="16"/>
                      <a:pt x="44" y="16"/>
                      <a:pt x="44" y="16"/>
                    </a:cubicBezTo>
                    <a:lnTo>
                      <a:pt x="49" y="8"/>
                    </a:lnTo>
                    <a:close/>
                    <a:moveTo>
                      <a:pt x="44" y="16"/>
                    </a:moveTo>
                    <a:cubicBezTo>
                      <a:pt x="51" y="21"/>
                      <a:pt x="51" y="21"/>
                      <a:pt x="51" y="21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38" y="24"/>
                      <a:pt x="38" y="24"/>
                      <a:pt x="38" y="24"/>
                    </a:cubicBezTo>
                    <a:lnTo>
                      <a:pt x="44" y="16"/>
                    </a:lnTo>
                    <a:close/>
                    <a:moveTo>
                      <a:pt x="38" y="24"/>
                    </a:moveTo>
                    <a:cubicBezTo>
                      <a:pt x="46" y="29"/>
                      <a:pt x="46" y="29"/>
                      <a:pt x="46" y="29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32" y="32"/>
                      <a:pt x="32" y="32"/>
                      <a:pt x="32" y="32"/>
                    </a:cubicBezTo>
                    <a:lnTo>
                      <a:pt x="38" y="24"/>
                    </a:lnTo>
                    <a:close/>
                    <a:moveTo>
                      <a:pt x="24" y="26"/>
                    </a:moveTo>
                    <a:cubicBezTo>
                      <a:pt x="32" y="32"/>
                      <a:pt x="32" y="32"/>
                      <a:pt x="32" y="32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19" y="34"/>
                      <a:pt x="19" y="34"/>
                      <a:pt x="19" y="34"/>
                    </a:cubicBezTo>
                    <a:lnTo>
                      <a:pt x="24" y="26"/>
                    </a:lnTo>
                    <a:close/>
                    <a:moveTo>
                      <a:pt x="19" y="34"/>
                    </a:moveTo>
                    <a:cubicBezTo>
                      <a:pt x="27" y="40"/>
                      <a:pt x="27" y="40"/>
                      <a:pt x="27" y="40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13" y="42"/>
                      <a:pt x="13" y="42"/>
                      <a:pt x="13" y="42"/>
                    </a:cubicBezTo>
                    <a:lnTo>
                      <a:pt x="19" y="34"/>
                    </a:lnTo>
                    <a:close/>
                    <a:moveTo>
                      <a:pt x="13" y="42"/>
                    </a:moveTo>
                    <a:cubicBezTo>
                      <a:pt x="21" y="48"/>
                      <a:pt x="21" y="48"/>
                      <a:pt x="21" y="48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8" y="50"/>
                      <a:pt x="8" y="50"/>
                      <a:pt x="8" y="50"/>
                    </a:cubicBezTo>
                    <a:lnTo>
                      <a:pt x="13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3" name="Freeform 1751"/>
              <p:cNvSpPr>
                <a:spLocks noEditPoints="1"/>
              </p:cNvSpPr>
              <p:nvPr/>
            </p:nvSpPr>
            <p:spPr bwMode="auto">
              <a:xfrm>
                <a:off x="4676" y="2216"/>
                <a:ext cx="44" cy="42"/>
              </a:xfrm>
              <a:custGeom>
                <a:avLst/>
                <a:gdLst>
                  <a:gd name="T0" fmla="*/ 7 w 23"/>
                  <a:gd name="T1" fmla="*/ 2 h 22"/>
                  <a:gd name="T2" fmla="*/ 20 w 23"/>
                  <a:gd name="T3" fmla="*/ 6 h 22"/>
                  <a:gd name="T4" fmla="*/ 16 w 23"/>
                  <a:gd name="T5" fmla="*/ 19 h 22"/>
                  <a:gd name="T6" fmla="*/ 3 w 23"/>
                  <a:gd name="T7" fmla="*/ 15 h 22"/>
                  <a:gd name="T8" fmla="*/ 7 w 23"/>
                  <a:gd name="T9" fmla="*/ 2 h 22"/>
                  <a:gd name="T10" fmla="*/ 15 w 23"/>
                  <a:gd name="T11" fmla="*/ 16 h 22"/>
                  <a:gd name="T12" fmla="*/ 17 w 23"/>
                  <a:gd name="T13" fmla="*/ 8 h 22"/>
                  <a:gd name="T14" fmla="*/ 8 w 23"/>
                  <a:gd name="T15" fmla="*/ 5 h 22"/>
                  <a:gd name="T16" fmla="*/ 6 w 23"/>
                  <a:gd name="T17" fmla="*/ 14 h 22"/>
                  <a:gd name="T18" fmla="*/ 15 w 23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2">
                    <a:moveTo>
                      <a:pt x="7" y="2"/>
                    </a:moveTo>
                    <a:cubicBezTo>
                      <a:pt x="12" y="0"/>
                      <a:pt x="17" y="1"/>
                      <a:pt x="20" y="6"/>
                    </a:cubicBezTo>
                    <a:cubicBezTo>
                      <a:pt x="23" y="11"/>
                      <a:pt x="21" y="17"/>
                      <a:pt x="16" y="19"/>
                    </a:cubicBezTo>
                    <a:cubicBezTo>
                      <a:pt x="12" y="22"/>
                      <a:pt x="6" y="20"/>
                      <a:pt x="3" y="15"/>
                    </a:cubicBezTo>
                    <a:cubicBezTo>
                      <a:pt x="0" y="11"/>
                      <a:pt x="2" y="5"/>
                      <a:pt x="7" y="2"/>
                    </a:cubicBezTo>
                    <a:close/>
                    <a:moveTo>
                      <a:pt x="15" y="16"/>
                    </a:moveTo>
                    <a:cubicBezTo>
                      <a:pt x="18" y="15"/>
                      <a:pt x="19" y="11"/>
                      <a:pt x="17" y="8"/>
                    </a:cubicBezTo>
                    <a:cubicBezTo>
                      <a:pt x="15" y="5"/>
                      <a:pt x="12" y="3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8" y="17"/>
                      <a:pt x="12" y="18"/>
                      <a:pt x="15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4" name="Freeform 1752"/>
              <p:cNvSpPr>
                <a:spLocks noEditPoints="1"/>
              </p:cNvSpPr>
              <p:nvPr/>
            </p:nvSpPr>
            <p:spPr bwMode="auto">
              <a:xfrm>
                <a:off x="4652" y="2245"/>
                <a:ext cx="43" cy="43"/>
              </a:xfrm>
              <a:custGeom>
                <a:avLst/>
                <a:gdLst>
                  <a:gd name="T0" fmla="*/ 6 w 22"/>
                  <a:gd name="T1" fmla="*/ 2 h 22"/>
                  <a:gd name="T2" fmla="*/ 20 w 22"/>
                  <a:gd name="T3" fmla="*/ 6 h 22"/>
                  <a:gd name="T4" fmla="*/ 16 w 22"/>
                  <a:gd name="T5" fmla="*/ 19 h 22"/>
                  <a:gd name="T6" fmla="*/ 3 w 22"/>
                  <a:gd name="T7" fmla="*/ 15 h 22"/>
                  <a:gd name="T8" fmla="*/ 6 w 22"/>
                  <a:gd name="T9" fmla="*/ 2 h 22"/>
                  <a:gd name="T10" fmla="*/ 14 w 22"/>
                  <a:gd name="T11" fmla="*/ 16 h 22"/>
                  <a:gd name="T12" fmla="*/ 17 w 22"/>
                  <a:gd name="T13" fmla="*/ 7 h 22"/>
                  <a:gd name="T14" fmla="*/ 8 w 22"/>
                  <a:gd name="T15" fmla="*/ 5 h 22"/>
                  <a:gd name="T16" fmla="*/ 5 w 22"/>
                  <a:gd name="T17" fmla="*/ 14 h 22"/>
                  <a:gd name="T18" fmla="*/ 14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2"/>
                    </a:moveTo>
                    <a:cubicBezTo>
                      <a:pt x="11" y="0"/>
                      <a:pt x="17" y="1"/>
                      <a:pt x="20" y="6"/>
                    </a:cubicBezTo>
                    <a:cubicBezTo>
                      <a:pt x="22" y="11"/>
                      <a:pt x="20" y="16"/>
                      <a:pt x="16" y="19"/>
                    </a:cubicBezTo>
                    <a:cubicBezTo>
                      <a:pt x="11" y="22"/>
                      <a:pt x="5" y="20"/>
                      <a:pt x="3" y="15"/>
                    </a:cubicBezTo>
                    <a:cubicBezTo>
                      <a:pt x="0" y="11"/>
                      <a:pt x="2" y="5"/>
                      <a:pt x="6" y="2"/>
                    </a:cubicBezTo>
                    <a:close/>
                    <a:moveTo>
                      <a:pt x="14" y="16"/>
                    </a:moveTo>
                    <a:cubicBezTo>
                      <a:pt x="17" y="15"/>
                      <a:pt x="18" y="11"/>
                      <a:pt x="17" y="7"/>
                    </a:cubicBezTo>
                    <a:cubicBezTo>
                      <a:pt x="15" y="4"/>
                      <a:pt x="11" y="3"/>
                      <a:pt x="8" y="5"/>
                    </a:cubicBezTo>
                    <a:cubicBezTo>
                      <a:pt x="5" y="7"/>
                      <a:pt x="4" y="11"/>
                      <a:pt x="5" y="14"/>
                    </a:cubicBezTo>
                    <a:cubicBezTo>
                      <a:pt x="7" y="17"/>
                      <a:pt x="11" y="18"/>
                      <a:pt x="14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5" name="Freeform 1753"/>
              <p:cNvSpPr>
                <a:spLocks noEditPoints="1"/>
              </p:cNvSpPr>
              <p:nvPr/>
            </p:nvSpPr>
            <p:spPr bwMode="auto">
              <a:xfrm>
                <a:off x="4633" y="2276"/>
                <a:ext cx="43" cy="43"/>
              </a:xfrm>
              <a:custGeom>
                <a:avLst/>
                <a:gdLst>
                  <a:gd name="T0" fmla="*/ 7 w 22"/>
                  <a:gd name="T1" fmla="*/ 3 h 22"/>
                  <a:gd name="T2" fmla="*/ 20 w 22"/>
                  <a:gd name="T3" fmla="*/ 6 h 22"/>
                  <a:gd name="T4" fmla="*/ 16 w 22"/>
                  <a:gd name="T5" fmla="*/ 20 h 22"/>
                  <a:gd name="T6" fmla="*/ 3 w 22"/>
                  <a:gd name="T7" fmla="*/ 16 h 22"/>
                  <a:gd name="T8" fmla="*/ 7 w 22"/>
                  <a:gd name="T9" fmla="*/ 3 h 22"/>
                  <a:gd name="T10" fmla="*/ 14 w 22"/>
                  <a:gd name="T11" fmla="*/ 17 h 22"/>
                  <a:gd name="T12" fmla="*/ 17 w 22"/>
                  <a:gd name="T13" fmla="*/ 8 h 22"/>
                  <a:gd name="T14" fmla="*/ 8 w 22"/>
                  <a:gd name="T15" fmla="*/ 6 h 22"/>
                  <a:gd name="T16" fmla="*/ 6 w 22"/>
                  <a:gd name="T17" fmla="*/ 14 h 22"/>
                  <a:gd name="T18" fmla="*/ 14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7" y="3"/>
                    </a:moveTo>
                    <a:cubicBezTo>
                      <a:pt x="11" y="0"/>
                      <a:pt x="17" y="2"/>
                      <a:pt x="20" y="6"/>
                    </a:cubicBezTo>
                    <a:cubicBezTo>
                      <a:pt x="22" y="11"/>
                      <a:pt x="21" y="17"/>
                      <a:pt x="16" y="20"/>
                    </a:cubicBezTo>
                    <a:cubicBezTo>
                      <a:pt x="11" y="22"/>
                      <a:pt x="5" y="21"/>
                      <a:pt x="3" y="16"/>
                    </a:cubicBezTo>
                    <a:cubicBezTo>
                      <a:pt x="0" y="11"/>
                      <a:pt x="2" y="5"/>
                      <a:pt x="7" y="3"/>
                    </a:cubicBezTo>
                    <a:close/>
                    <a:moveTo>
                      <a:pt x="14" y="17"/>
                    </a:moveTo>
                    <a:cubicBezTo>
                      <a:pt x="18" y="15"/>
                      <a:pt x="19" y="11"/>
                      <a:pt x="17" y="8"/>
                    </a:cubicBezTo>
                    <a:cubicBezTo>
                      <a:pt x="15" y="5"/>
                      <a:pt x="11" y="4"/>
                      <a:pt x="8" y="6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7" y="17"/>
                      <a:pt x="11" y="19"/>
                      <a:pt x="1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6" name="Freeform 1754"/>
              <p:cNvSpPr>
                <a:spLocks noEditPoints="1"/>
              </p:cNvSpPr>
              <p:nvPr/>
            </p:nvSpPr>
            <p:spPr bwMode="auto">
              <a:xfrm>
                <a:off x="4619" y="2311"/>
                <a:ext cx="43" cy="43"/>
              </a:xfrm>
              <a:custGeom>
                <a:avLst/>
                <a:gdLst>
                  <a:gd name="T0" fmla="*/ 6 w 22"/>
                  <a:gd name="T1" fmla="*/ 2 h 22"/>
                  <a:gd name="T2" fmla="*/ 19 w 22"/>
                  <a:gd name="T3" fmla="*/ 6 h 22"/>
                  <a:gd name="T4" fmla="*/ 16 w 22"/>
                  <a:gd name="T5" fmla="*/ 19 h 22"/>
                  <a:gd name="T6" fmla="*/ 2 w 22"/>
                  <a:gd name="T7" fmla="*/ 16 h 22"/>
                  <a:gd name="T8" fmla="*/ 6 w 22"/>
                  <a:gd name="T9" fmla="*/ 2 h 22"/>
                  <a:gd name="T10" fmla="*/ 14 w 22"/>
                  <a:gd name="T11" fmla="*/ 17 h 22"/>
                  <a:gd name="T12" fmla="*/ 17 w 22"/>
                  <a:gd name="T13" fmla="*/ 8 h 22"/>
                  <a:gd name="T14" fmla="*/ 8 w 22"/>
                  <a:gd name="T15" fmla="*/ 5 h 22"/>
                  <a:gd name="T16" fmla="*/ 5 w 22"/>
                  <a:gd name="T17" fmla="*/ 14 h 22"/>
                  <a:gd name="T18" fmla="*/ 14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2"/>
                    </a:moveTo>
                    <a:cubicBezTo>
                      <a:pt x="11" y="0"/>
                      <a:pt x="17" y="2"/>
                      <a:pt x="19" y="6"/>
                    </a:cubicBezTo>
                    <a:cubicBezTo>
                      <a:pt x="22" y="11"/>
                      <a:pt x="20" y="17"/>
                      <a:pt x="16" y="19"/>
                    </a:cubicBezTo>
                    <a:cubicBezTo>
                      <a:pt x="11" y="22"/>
                      <a:pt x="5" y="20"/>
                      <a:pt x="2" y="16"/>
                    </a:cubicBezTo>
                    <a:cubicBezTo>
                      <a:pt x="0" y="11"/>
                      <a:pt x="2" y="5"/>
                      <a:pt x="6" y="2"/>
                    </a:cubicBezTo>
                    <a:close/>
                    <a:moveTo>
                      <a:pt x="14" y="17"/>
                    </a:moveTo>
                    <a:cubicBezTo>
                      <a:pt x="17" y="15"/>
                      <a:pt x="18" y="11"/>
                      <a:pt x="17" y="8"/>
                    </a:cubicBezTo>
                    <a:cubicBezTo>
                      <a:pt x="15" y="5"/>
                      <a:pt x="11" y="4"/>
                      <a:pt x="8" y="5"/>
                    </a:cubicBezTo>
                    <a:cubicBezTo>
                      <a:pt x="5" y="7"/>
                      <a:pt x="4" y="11"/>
                      <a:pt x="5" y="14"/>
                    </a:cubicBezTo>
                    <a:cubicBezTo>
                      <a:pt x="7" y="17"/>
                      <a:pt x="11" y="18"/>
                      <a:pt x="1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7" name="Freeform 1755"/>
              <p:cNvSpPr>
                <a:spLocks noEditPoints="1"/>
              </p:cNvSpPr>
              <p:nvPr/>
            </p:nvSpPr>
            <p:spPr bwMode="auto">
              <a:xfrm>
                <a:off x="4614" y="2348"/>
                <a:ext cx="42" cy="42"/>
              </a:xfrm>
              <a:custGeom>
                <a:avLst/>
                <a:gdLst>
                  <a:gd name="T0" fmla="*/ 6 w 22"/>
                  <a:gd name="T1" fmla="*/ 3 h 22"/>
                  <a:gd name="T2" fmla="*/ 19 w 22"/>
                  <a:gd name="T3" fmla="*/ 6 h 22"/>
                  <a:gd name="T4" fmla="*/ 15 w 22"/>
                  <a:gd name="T5" fmla="*/ 19 h 22"/>
                  <a:gd name="T6" fmla="*/ 2 w 22"/>
                  <a:gd name="T7" fmla="*/ 16 h 22"/>
                  <a:gd name="T8" fmla="*/ 6 w 22"/>
                  <a:gd name="T9" fmla="*/ 3 h 22"/>
                  <a:gd name="T10" fmla="*/ 14 w 22"/>
                  <a:gd name="T11" fmla="*/ 17 h 22"/>
                  <a:gd name="T12" fmla="*/ 16 w 22"/>
                  <a:gd name="T13" fmla="*/ 8 h 22"/>
                  <a:gd name="T14" fmla="*/ 8 w 22"/>
                  <a:gd name="T15" fmla="*/ 5 h 22"/>
                  <a:gd name="T16" fmla="*/ 5 w 22"/>
                  <a:gd name="T17" fmla="*/ 14 h 22"/>
                  <a:gd name="T18" fmla="*/ 14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3"/>
                    </a:moveTo>
                    <a:cubicBezTo>
                      <a:pt x="11" y="0"/>
                      <a:pt x="17" y="2"/>
                      <a:pt x="19" y="6"/>
                    </a:cubicBezTo>
                    <a:cubicBezTo>
                      <a:pt x="22" y="11"/>
                      <a:pt x="20" y="17"/>
                      <a:pt x="15" y="19"/>
                    </a:cubicBezTo>
                    <a:cubicBezTo>
                      <a:pt x="11" y="22"/>
                      <a:pt x="5" y="20"/>
                      <a:pt x="2" y="16"/>
                    </a:cubicBezTo>
                    <a:cubicBezTo>
                      <a:pt x="0" y="11"/>
                      <a:pt x="1" y="5"/>
                      <a:pt x="6" y="3"/>
                    </a:cubicBezTo>
                    <a:close/>
                    <a:moveTo>
                      <a:pt x="14" y="17"/>
                    </a:moveTo>
                    <a:cubicBezTo>
                      <a:pt x="17" y="15"/>
                      <a:pt x="18" y="11"/>
                      <a:pt x="16" y="8"/>
                    </a:cubicBezTo>
                    <a:cubicBezTo>
                      <a:pt x="15" y="5"/>
                      <a:pt x="11" y="4"/>
                      <a:pt x="8" y="5"/>
                    </a:cubicBezTo>
                    <a:cubicBezTo>
                      <a:pt x="4" y="7"/>
                      <a:pt x="3" y="11"/>
                      <a:pt x="5" y="14"/>
                    </a:cubicBezTo>
                    <a:cubicBezTo>
                      <a:pt x="7" y="17"/>
                      <a:pt x="11" y="18"/>
                      <a:pt x="1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8" name="Freeform 1756"/>
              <p:cNvSpPr>
                <a:spLocks noEditPoints="1"/>
              </p:cNvSpPr>
              <p:nvPr/>
            </p:nvSpPr>
            <p:spPr bwMode="auto">
              <a:xfrm>
                <a:off x="4615" y="2385"/>
                <a:ext cx="43" cy="42"/>
              </a:xfrm>
              <a:custGeom>
                <a:avLst/>
                <a:gdLst>
                  <a:gd name="T0" fmla="*/ 7 w 22"/>
                  <a:gd name="T1" fmla="*/ 3 h 22"/>
                  <a:gd name="T2" fmla="*/ 20 w 22"/>
                  <a:gd name="T3" fmla="*/ 7 h 22"/>
                  <a:gd name="T4" fmla="*/ 16 w 22"/>
                  <a:gd name="T5" fmla="*/ 20 h 22"/>
                  <a:gd name="T6" fmla="*/ 3 w 22"/>
                  <a:gd name="T7" fmla="*/ 16 h 22"/>
                  <a:gd name="T8" fmla="*/ 7 w 22"/>
                  <a:gd name="T9" fmla="*/ 3 h 22"/>
                  <a:gd name="T10" fmla="*/ 14 w 22"/>
                  <a:gd name="T11" fmla="*/ 17 h 22"/>
                  <a:gd name="T12" fmla="*/ 17 w 22"/>
                  <a:gd name="T13" fmla="*/ 8 h 22"/>
                  <a:gd name="T14" fmla="*/ 8 w 22"/>
                  <a:gd name="T15" fmla="*/ 6 h 22"/>
                  <a:gd name="T16" fmla="*/ 6 w 22"/>
                  <a:gd name="T17" fmla="*/ 14 h 22"/>
                  <a:gd name="T18" fmla="*/ 14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7" y="3"/>
                    </a:moveTo>
                    <a:cubicBezTo>
                      <a:pt x="11" y="0"/>
                      <a:pt x="17" y="2"/>
                      <a:pt x="20" y="7"/>
                    </a:cubicBezTo>
                    <a:cubicBezTo>
                      <a:pt x="22" y="11"/>
                      <a:pt x="21" y="17"/>
                      <a:pt x="16" y="20"/>
                    </a:cubicBezTo>
                    <a:cubicBezTo>
                      <a:pt x="11" y="22"/>
                      <a:pt x="5" y="21"/>
                      <a:pt x="3" y="16"/>
                    </a:cubicBezTo>
                    <a:cubicBezTo>
                      <a:pt x="0" y="11"/>
                      <a:pt x="2" y="5"/>
                      <a:pt x="7" y="3"/>
                    </a:cubicBezTo>
                    <a:close/>
                    <a:moveTo>
                      <a:pt x="14" y="17"/>
                    </a:moveTo>
                    <a:cubicBezTo>
                      <a:pt x="17" y="15"/>
                      <a:pt x="19" y="11"/>
                      <a:pt x="17" y="8"/>
                    </a:cubicBezTo>
                    <a:cubicBezTo>
                      <a:pt x="15" y="5"/>
                      <a:pt x="11" y="4"/>
                      <a:pt x="8" y="6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7" y="17"/>
                      <a:pt x="11" y="19"/>
                      <a:pt x="1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9" name="Freeform 1757"/>
              <p:cNvSpPr>
                <a:spLocks noEditPoints="1"/>
              </p:cNvSpPr>
              <p:nvPr/>
            </p:nvSpPr>
            <p:spPr bwMode="auto">
              <a:xfrm>
                <a:off x="4625" y="2421"/>
                <a:ext cx="43" cy="43"/>
              </a:xfrm>
              <a:custGeom>
                <a:avLst/>
                <a:gdLst>
                  <a:gd name="T0" fmla="*/ 6 w 22"/>
                  <a:gd name="T1" fmla="*/ 2 h 22"/>
                  <a:gd name="T2" fmla="*/ 20 w 22"/>
                  <a:gd name="T3" fmla="*/ 6 h 22"/>
                  <a:gd name="T4" fmla="*/ 16 w 22"/>
                  <a:gd name="T5" fmla="*/ 19 h 22"/>
                  <a:gd name="T6" fmla="*/ 3 w 22"/>
                  <a:gd name="T7" fmla="*/ 16 h 22"/>
                  <a:gd name="T8" fmla="*/ 6 w 22"/>
                  <a:gd name="T9" fmla="*/ 2 h 22"/>
                  <a:gd name="T10" fmla="*/ 14 w 22"/>
                  <a:gd name="T11" fmla="*/ 16 h 22"/>
                  <a:gd name="T12" fmla="*/ 17 w 22"/>
                  <a:gd name="T13" fmla="*/ 8 h 22"/>
                  <a:gd name="T14" fmla="*/ 8 w 22"/>
                  <a:gd name="T15" fmla="*/ 5 h 22"/>
                  <a:gd name="T16" fmla="*/ 5 w 22"/>
                  <a:gd name="T17" fmla="*/ 14 h 22"/>
                  <a:gd name="T18" fmla="*/ 14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2"/>
                    </a:moveTo>
                    <a:cubicBezTo>
                      <a:pt x="11" y="0"/>
                      <a:pt x="17" y="1"/>
                      <a:pt x="20" y="6"/>
                    </a:cubicBezTo>
                    <a:cubicBezTo>
                      <a:pt x="22" y="11"/>
                      <a:pt x="20" y="17"/>
                      <a:pt x="16" y="19"/>
                    </a:cubicBezTo>
                    <a:cubicBezTo>
                      <a:pt x="11" y="22"/>
                      <a:pt x="5" y="20"/>
                      <a:pt x="3" y="16"/>
                    </a:cubicBezTo>
                    <a:cubicBezTo>
                      <a:pt x="0" y="11"/>
                      <a:pt x="2" y="5"/>
                      <a:pt x="6" y="2"/>
                    </a:cubicBezTo>
                    <a:close/>
                    <a:moveTo>
                      <a:pt x="14" y="16"/>
                    </a:moveTo>
                    <a:cubicBezTo>
                      <a:pt x="17" y="15"/>
                      <a:pt x="18" y="11"/>
                      <a:pt x="17" y="8"/>
                    </a:cubicBezTo>
                    <a:cubicBezTo>
                      <a:pt x="15" y="5"/>
                      <a:pt x="11" y="3"/>
                      <a:pt x="8" y="5"/>
                    </a:cubicBezTo>
                    <a:cubicBezTo>
                      <a:pt x="5" y="7"/>
                      <a:pt x="4" y="11"/>
                      <a:pt x="5" y="14"/>
                    </a:cubicBezTo>
                    <a:cubicBezTo>
                      <a:pt x="7" y="17"/>
                      <a:pt x="11" y="18"/>
                      <a:pt x="14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0" name="Freeform 1758"/>
              <p:cNvSpPr>
                <a:spLocks noEditPoints="1"/>
              </p:cNvSpPr>
              <p:nvPr/>
            </p:nvSpPr>
            <p:spPr bwMode="auto">
              <a:xfrm>
                <a:off x="4639" y="2456"/>
                <a:ext cx="44" cy="43"/>
              </a:xfrm>
              <a:custGeom>
                <a:avLst/>
                <a:gdLst>
                  <a:gd name="T0" fmla="*/ 7 w 23"/>
                  <a:gd name="T1" fmla="*/ 2 h 22"/>
                  <a:gd name="T2" fmla="*/ 20 w 23"/>
                  <a:gd name="T3" fmla="*/ 6 h 22"/>
                  <a:gd name="T4" fmla="*/ 16 w 23"/>
                  <a:gd name="T5" fmla="*/ 19 h 22"/>
                  <a:gd name="T6" fmla="*/ 3 w 23"/>
                  <a:gd name="T7" fmla="*/ 15 h 22"/>
                  <a:gd name="T8" fmla="*/ 7 w 23"/>
                  <a:gd name="T9" fmla="*/ 2 h 22"/>
                  <a:gd name="T10" fmla="*/ 15 w 23"/>
                  <a:gd name="T11" fmla="*/ 16 h 22"/>
                  <a:gd name="T12" fmla="*/ 17 w 23"/>
                  <a:gd name="T13" fmla="*/ 7 h 22"/>
                  <a:gd name="T14" fmla="*/ 8 w 23"/>
                  <a:gd name="T15" fmla="*/ 5 h 22"/>
                  <a:gd name="T16" fmla="*/ 6 w 23"/>
                  <a:gd name="T17" fmla="*/ 14 h 22"/>
                  <a:gd name="T18" fmla="*/ 15 w 23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2">
                    <a:moveTo>
                      <a:pt x="7" y="2"/>
                    </a:moveTo>
                    <a:cubicBezTo>
                      <a:pt x="12" y="0"/>
                      <a:pt x="17" y="1"/>
                      <a:pt x="20" y="6"/>
                    </a:cubicBezTo>
                    <a:cubicBezTo>
                      <a:pt x="23" y="11"/>
                      <a:pt x="21" y="16"/>
                      <a:pt x="16" y="19"/>
                    </a:cubicBezTo>
                    <a:cubicBezTo>
                      <a:pt x="12" y="22"/>
                      <a:pt x="6" y="20"/>
                      <a:pt x="3" y="15"/>
                    </a:cubicBezTo>
                    <a:cubicBezTo>
                      <a:pt x="0" y="11"/>
                      <a:pt x="2" y="5"/>
                      <a:pt x="7" y="2"/>
                    </a:cubicBezTo>
                    <a:close/>
                    <a:moveTo>
                      <a:pt x="15" y="16"/>
                    </a:moveTo>
                    <a:cubicBezTo>
                      <a:pt x="18" y="15"/>
                      <a:pt x="19" y="11"/>
                      <a:pt x="17" y="7"/>
                    </a:cubicBezTo>
                    <a:cubicBezTo>
                      <a:pt x="15" y="4"/>
                      <a:pt x="12" y="3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8" y="17"/>
                      <a:pt x="12" y="18"/>
                      <a:pt x="15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1" name="Freeform 1759"/>
              <p:cNvSpPr>
                <a:spLocks noEditPoints="1"/>
              </p:cNvSpPr>
              <p:nvPr/>
            </p:nvSpPr>
            <p:spPr bwMode="auto">
              <a:xfrm>
                <a:off x="4658" y="2487"/>
                <a:ext cx="43" cy="43"/>
              </a:xfrm>
              <a:custGeom>
                <a:avLst/>
                <a:gdLst>
                  <a:gd name="T0" fmla="*/ 7 w 22"/>
                  <a:gd name="T1" fmla="*/ 3 h 22"/>
                  <a:gd name="T2" fmla="*/ 20 w 22"/>
                  <a:gd name="T3" fmla="*/ 7 h 22"/>
                  <a:gd name="T4" fmla="*/ 16 w 22"/>
                  <a:gd name="T5" fmla="*/ 20 h 22"/>
                  <a:gd name="T6" fmla="*/ 3 w 22"/>
                  <a:gd name="T7" fmla="*/ 16 h 22"/>
                  <a:gd name="T8" fmla="*/ 7 w 22"/>
                  <a:gd name="T9" fmla="*/ 3 h 22"/>
                  <a:gd name="T10" fmla="*/ 15 w 22"/>
                  <a:gd name="T11" fmla="*/ 17 h 22"/>
                  <a:gd name="T12" fmla="*/ 17 w 22"/>
                  <a:gd name="T13" fmla="*/ 8 h 22"/>
                  <a:gd name="T14" fmla="*/ 8 w 22"/>
                  <a:gd name="T15" fmla="*/ 6 h 22"/>
                  <a:gd name="T16" fmla="*/ 6 w 22"/>
                  <a:gd name="T17" fmla="*/ 14 h 22"/>
                  <a:gd name="T18" fmla="*/ 15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7" y="3"/>
                    </a:moveTo>
                    <a:cubicBezTo>
                      <a:pt x="11" y="0"/>
                      <a:pt x="17" y="2"/>
                      <a:pt x="20" y="7"/>
                    </a:cubicBezTo>
                    <a:cubicBezTo>
                      <a:pt x="22" y="11"/>
                      <a:pt x="21" y="17"/>
                      <a:pt x="16" y="20"/>
                    </a:cubicBezTo>
                    <a:cubicBezTo>
                      <a:pt x="11" y="22"/>
                      <a:pt x="5" y="21"/>
                      <a:pt x="3" y="16"/>
                    </a:cubicBezTo>
                    <a:cubicBezTo>
                      <a:pt x="0" y="11"/>
                      <a:pt x="2" y="5"/>
                      <a:pt x="7" y="3"/>
                    </a:cubicBezTo>
                    <a:close/>
                    <a:moveTo>
                      <a:pt x="15" y="17"/>
                    </a:moveTo>
                    <a:cubicBezTo>
                      <a:pt x="18" y="15"/>
                      <a:pt x="19" y="11"/>
                      <a:pt x="17" y="8"/>
                    </a:cubicBezTo>
                    <a:cubicBezTo>
                      <a:pt x="15" y="5"/>
                      <a:pt x="11" y="4"/>
                      <a:pt x="8" y="6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7" y="18"/>
                      <a:pt x="11" y="19"/>
                      <a:pt x="15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2" name="Freeform 1760"/>
              <p:cNvSpPr>
                <a:spLocks noEditPoints="1"/>
              </p:cNvSpPr>
              <p:nvPr/>
            </p:nvSpPr>
            <p:spPr bwMode="auto">
              <a:xfrm>
                <a:off x="4681" y="2518"/>
                <a:ext cx="43" cy="43"/>
              </a:xfrm>
              <a:custGeom>
                <a:avLst/>
                <a:gdLst>
                  <a:gd name="T0" fmla="*/ 6 w 22"/>
                  <a:gd name="T1" fmla="*/ 2 h 22"/>
                  <a:gd name="T2" fmla="*/ 20 w 22"/>
                  <a:gd name="T3" fmla="*/ 6 h 22"/>
                  <a:gd name="T4" fmla="*/ 16 w 22"/>
                  <a:gd name="T5" fmla="*/ 19 h 22"/>
                  <a:gd name="T6" fmla="*/ 3 w 22"/>
                  <a:gd name="T7" fmla="*/ 15 h 22"/>
                  <a:gd name="T8" fmla="*/ 6 w 22"/>
                  <a:gd name="T9" fmla="*/ 2 h 22"/>
                  <a:gd name="T10" fmla="*/ 14 w 22"/>
                  <a:gd name="T11" fmla="*/ 16 h 22"/>
                  <a:gd name="T12" fmla="*/ 17 w 22"/>
                  <a:gd name="T13" fmla="*/ 7 h 22"/>
                  <a:gd name="T14" fmla="*/ 8 w 22"/>
                  <a:gd name="T15" fmla="*/ 5 h 22"/>
                  <a:gd name="T16" fmla="*/ 6 w 22"/>
                  <a:gd name="T17" fmla="*/ 14 h 22"/>
                  <a:gd name="T18" fmla="*/ 14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2"/>
                    </a:moveTo>
                    <a:cubicBezTo>
                      <a:pt x="11" y="0"/>
                      <a:pt x="17" y="1"/>
                      <a:pt x="20" y="6"/>
                    </a:cubicBezTo>
                    <a:cubicBezTo>
                      <a:pt x="22" y="11"/>
                      <a:pt x="21" y="16"/>
                      <a:pt x="16" y="19"/>
                    </a:cubicBezTo>
                    <a:cubicBezTo>
                      <a:pt x="11" y="22"/>
                      <a:pt x="5" y="20"/>
                      <a:pt x="3" y="15"/>
                    </a:cubicBezTo>
                    <a:cubicBezTo>
                      <a:pt x="0" y="11"/>
                      <a:pt x="2" y="5"/>
                      <a:pt x="6" y="2"/>
                    </a:cubicBezTo>
                    <a:close/>
                    <a:moveTo>
                      <a:pt x="14" y="16"/>
                    </a:moveTo>
                    <a:cubicBezTo>
                      <a:pt x="17" y="15"/>
                      <a:pt x="19" y="11"/>
                      <a:pt x="17" y="7"/>
                    </a:cubicBezTo>
                    <a:cubicBezTo>
                      <a:pt x="15" y="4"/>
                      <a:pt x="11" y="3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7" y="17"/>
                      <a:pt x="11" y="18"/>
                      <a:pt x="14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3" name="Freeform 1761"/>
              <p:cNvSpPr>
                <a:spLocks noEditPoints="1"/>
              </p:cNvSpPr>
              <p:nvPr/>
            </p:nvSpPr>
            <p:spPr bwMode="auto">
              <a:xfrm>
                <a:off x="4707" y="2546"/>
                <a:ext cx="42" cy="42"/>
              </a:xfrm>
              <a:custGeom>
                <a:avLst/>
                <a:gdLst>
                  <a:gd name="T0" fmla="*/ 6 w 22"/>
                  <a:gd name="T1" fmla="*/ 3 h 22"/>
                  <a:gd name="T2" fmla="*/ 19 w 22"/>
                  <a:gd name="T3" fmla="*/ 6 h 22"/>
                  <a:gd name="T4" fmla="*/ 16 w 22"/>
                  <a:gd name="T5" fmla="*/ 20 h 22"/>
                  <a:gd name="T6" fmla="*/ 2 w 22"/>
                  <a:gd name="T7" fmla="*/ 16 h 22"/>
                  <a:gd name="T8" fmla="*/ 6 w 22"/>
                  <a:gd name="T9" fmla="*/ 3 h 22"/>
                  <a:gd name="T10" fmla="*/ 14 w 22"/>
                  <a:gd name="T11" fmla="*/ 17 h 22"/>
                  <a:gd name="T12" fmla="*/ 17 w 22"/>
                  <a:gd name="T13" fmla="*/ 8 h 22"/>
                  <a:gd name="T14" fmla="*/ 8 w 22"/>
                  <a:gd name="T15" fmla="*/ 6 h 22"/>
                  <a:gd name="T16" fmla="*/ 5 w 22"/>
                  <a:gd name="T17" fmla="*/ 14 h 22"/>
                  <a:gd name="T18" fmla="*/ 14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3"/>
                    </a:moveTo>
                    <a:cubicBezTo>
                      <a:pt x="11" y="0"/>
                      <a:pt x="17" y="2"/>
                      <a:pt x="19" y="6"/>
                    </a:cubicBezTo>
                    <a:cubicBezTo>
                      <a:pt x="22" y="11"/>
                      <a:pt x="20" y="17"/>
                      <a:pt x="16" y="20"/>
                    </a:cubicBezTo>
                    <a:cubicBezTo>
                      <a:pt x="11" y="22"/>
                      <a:pt x="5" y="21"/>
                      <a:pt x="2" y="16"/>
                    </a:cubicBezTo>
                    <a:cubicBezTo>
                      <a:pt x="0" y="11"/>
                      <a:pt x="2" y="5"/>
                      <a:pt x="6" y="3"/>
                    </a:cubicBezTo>
                    <a:close/>
                    <a:moveTo>
                      <a:pt x="14" y="17"/>
                    </a:moveTo>
                    <a:cubicBezTo>
                      <a:pt x="17" y="15"/>
                      <a:pt x="18" y="11"/>
                      <a:pt x="17" y="8"/>
                    </a:cubicBezTo>
                    <a:cubicBezTo>
                      <a:pt x="15" y="5"/>
                      <a:pt x="11" y="4"/>
                      <a:pt x="8" y="6"/>
                    </a:cubicBezTo>
                    <a:cubicBezTo>
                      <a:pt x="5" y="7"/>
                      <a:pt x="4" y="11"/>
                      <a:pt x="5" y="14"/>
                    </a:cubicBezTo>
                    <a:cubicBezTo>
                      <a:pt x="7" y="17"/>
                      <a:pt x="11" y="19"/>
                      <a:pt x="1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4" name="Freeform 1762"/>
              <p:cNvSpPr>
                <a:spLocks noEditPoints="1"/>
              </p:cNvSpPr>
              <p:nvPr/>
            </p:nvSpPr>
            <p:spPr bwMode="auto">
              <a:xfrm>
                <a:off x="4732" y="2573"/>
                <a:ext cx="43" cy="42"/>
              </a:xfrm>
              <a:custGeom>
                <a:avLst/>
                <a:gdLst>
                  <a:gd name="T0" fmla="*/ 7 w 22"/>
                  <a:gd name="T1" fmla="*/ 3 h 22"/>
                  <a:gd name="T2" fmla="*/ 20 w 22"/>
                  <a:gd name="T3" fmla="*/ 6 h 22"/>
                  <a:gd name="T4" fmla="*/ 16 w 22"/>
                  <a:gd name="T5" fmla="*/ 19 h 22"/>
                  <a:gd name="T6" fmla="*/ 3 w 22"/>
                  <a:gd name="T7" fmla="*/ 16 h 22"/>
                  <a:gd name="T8" fmla="*/ 7 w 22"/>
                  <a:gd name="T9" fmla="*/ 3 h 22"/>
                  <a:gd name="T10" fmla="*/ 15 w 22"/>
                  <a:gd name="T11" fmla="*/ 17 h 22"/>
                  <a:gd name="T12" fmla="*/ 17 w 22"/>
                  <a:gd name="T13" fmla="*/ 8 h 22"/>
                  <a:gd name="T14" fmla="*/ 8 w 22"/>
                  <a:gd name="T15" fmla="*/ 5 h 22"/>
                  <a:gd name="T16" fmla="*/ 6 w 22"/>
                  <a:gd name="T17" fmla="*/ 14 h 22"/>
                  <a:gd name="T18" fmla="*/ 15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7" y="3"/>
                    </a:moveTo>
                    <a:cubicBezTo>
                      <a:pt x="11" y="0"/>
                      <a:pt x="17" y="2"/>
                      <a:pt x="20" y="6"/>
                    </a:cubicBezTo>
                    <a:cubicBezTo>
                      <a:pt x="22" y="11"/>
                      <a:pt x="21" y="17"/>
                      <a:pt x="16" y="19"/>
                    </a:cubicBezTo>
                    <a:cubicBezTo>
                      <a:pt x="11" y="22"/>
                      <a:pt x="6" y="20"/>
                      <a:pt x="3" y="16"/>
                    </a:cubicBezTo>
                    <a:cubicBezTo>
                      <a:pt x="0" y="11"/>
                      <a:pt x="2" y="5"/>
                      <a:pt x="7" y="3"/>
                    </a:cubicBezTo>
                    <a:close/>
                    <a:moveTo>
                      <a:pt x="15" y="17"/>
                    </a:moveTo>
                    <a:cubicBezTo>
                      <a:pt x="18" y="15"/>
                      <a:pt x="19" y="11"/>
                      <a:pt x="17" y="8"/>
                    </a:cubicBezTo>
                    <a:cubicBezTo>
                      <a:pt x="15" y="5"/>
                      <a:pt x="11" y="4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8" y="17"/>
                      <a:pt x="11" y="18"/>
                      <a:pt x="15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5" name="Freeform 1763"/>
              <p:cNvSpPr>
                <a:spLocks noEditPoints="1"/>
              </p:cNvSpPr>
              <p:nvPr/>
            </p:nvSpPr>
            <p:spPr bwMode="auto">
              <a:xfrm>
                <a:off x="4761" y="2598"/>
                <a:ext cx="43" cy="43"/>
              </a:xfrm>
              <a:custGeom>
                <a:avLst/>
                <a:gdLst>
                  <a:gd name="T0" fmla="*/ 6 w 22"/>
                  <a:gd name="T1" fmla="*/ 2 h 22"/>
                  <a:gd name="T2" fmla="*/ 19 w 22"/>
                  <a:gd name="T3" fmla="*/ 6 h 22"/>
                  <a:gd name="T4" fmla="*/ 16 w 22"/>
                  <a:gd name="T5" fmla="*/ 19 h 22"/>
                  <a:gd name="T6" fmla="*/ 3 w 22"/>
                  <a:gd name="T7" fmla="*/ 15 h 22"/>
                  <a:gd name="T8" fmla="*/ 6 w 22"/>
                  <a:gd name="T9" fmla="*/ 2 h 22"/>
                  <a:gd name="T10" fmla="*/ 14 w 22"/>
                  <a:gd name="T11" fmla="*/ 16 h 22"/>
                  <a:gd name="T12" fmla="*/ 17 w 22"/>
                  <a:gd name="T13" fmla="*/ 8 h 22"/>
                  <a:gd name="T14" fmla="*/ 8 w 22"/>
                  <a:gd name="T15" fmla="*/ 5 h 22"/>
                  <a:gd name="T16" fmla="*/ 5 w 22"/>
                  <a:gd name="T17" fmla="*/ 14 h 22"/>
                  <a:gd name="T18" fmla="*/ 14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2"/>
                    </a:moveTo>
                    <a:cubicBezTo>
                      <a:pt x="11" y="0"/>
                      <a:pt x="17" y="1"/>
                      <a:pt x="19" y="6"/>
                    </a:cubicBezTo>
                    <a:cubicBezTo>
                      <a:pt x="22" y="11"/>
                      <a:pt x="20" y="17"/>
                      <a:pt x="16" y="19"/>
                    </a:cubicBezTo>
                    <a:cubicBezTo>
                      <a:pt x="11" y="22"/>
                      <a:pt x="5" y="20"/>
                      <a:pt x="3" y="15"/>
                    </a:cubicBezTo>
                    <a:cubicBezTo>
                      <a:pt x="0" y="11"/>
                      <a:pt x="2" y="5"/>
                      <a:pt x="6" y="2"/>
                    </a:cubicBezTo>
                    <a:close/>
                    <a:moveTo>
                      <a:pt x="14" y="16"/>
                    </a:moveTo>
                    <a:cubicBezTo>
                      <a:pt x="17" y="15"/>
                      <a:pt x="18" y="11"/>
                      <a:pt x="17" y="8"/>
                    </a:cubicBezTo>
                    <a:cubicBezTo>
                      <a:pt x="15" y="4"/>
                      <a:pt x="11" y="3"/>
                      <a:pt x="8" y="5"/>
                    </a:cubicBezTo>
                    <a:cubicBezTo>
                      <a:pt x="5" y="7"/>
                      <a:pt x="4" y="11"/>
                      <a:pt x="5" y="14"/>
                    </a:cubicBezTo>
                    <a:cubicBezTo>
                      <a:pt x="7" y="17"/>
                      <a:pt x="11" y="18"/>
                      <a:pt x="14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6" name="Freeform 1764"/>
              <p:cNvSpPr>
                <a:spLocks noEditPoints="1"/>
              </p:cNvSpPr>
              <p:nvPr/>
            </p:nvSpPr>
            <p:spPr bwMode="auto">
              <a:xfrm>
                <a:off x="4790" y="2621"/>
                <a:ext cx="43" cy="43"/>
              </a:xfrm>
              <a:custGeom>
                <a:avLst/>
                <a:gdLst>
                  <a:gd name="T0" fmla="*/ 6 w 22"/>
                  <a:gd name="T1" fmla="*/ 3 h 22"/>
                  <a:gd name="T2" fmla="*/ 19 w 22"/>
                  <a:gd name="T3" fmla="*/ 6 h 22"/>
                  <a:gd name="T4" fmla="*/ 16 w 22"/>
                  <a:gd name="T5" fmla="*/ 19 h 22"/>
                  <a:gd name="T6" fmla="*/ 2 w 22"/>
                  <a:gd name="T7" fmla="*/ 16 h 22"/>
                  <a:gd name="T8" fmla="*/ 6 w 22"/>
                  <a:gd name="T9" fmla="*/ 3 h 22"/>
                  <a:gd name="T10" fmla="*/ 14 w 22"/>
                  <a:gd name="T11" fmla="*/ 17 h 22"/>
                  <a:gd name="T12" fmla="*/ 17 w 22"/>
                  <a:gd name="T13" fmla="*/ 8 h 22"/>
                  <a:gd name="T14" fmla="*/ 8 w 22"/>
                  <a:gd name="T15" fmla="*/ 5 h 22"/>
                  <a:gd name="T16" fmla="*/ 5 w 22"/>
                  <a:gd name="T17" fmla="*/ 14 h 22"/>
                  <a:gd name="T18" fmla="*/ 14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3"/>
                    </a:moveTo>
                    <a:cubicBezTo>
                      <a:pt x="11" y="0"/>
                      <a:pt x="17" y="2"/>
                      <a:pt x="19" y="6"/>
                    </a:cubicBezTo>
                    <a:cubicBezTo>
                      <a:pt x="22" y="11"/>
                      <a:pt x="20" y="17"/>
                      <a:pt x="16" y="19"/>
                    </a:cubicBezTo>
                    <a:cubicBezTo>
                      <a:pt x="11" y="22"/>
                      <a:pt x="5" y="20"/>
                      <a:pt x="2" y="16"/>
                    </a:cubicBezTo>
                    <a:cubicBezTo>
                      <a:pt x="0" y="11"/>
                      <a:pt x="2" y="5"/>
                      <a:pt x="6" y="3"/>
                    </a:cubicBezTo>
                    <a:close/>
                    <a:moveTo>
                      <a:pt x="14" y="17"/>
                    </a:moveTo>
                    <a:cubicBezTo>
                      <a:pt x="17" y="15"/>
                      <a:pt x="18" y="11"/>
                      <a:pt x="17" y="8"/>
                    </a:cubicBezTo>
                    <a:cubicBezTo>
                      <a:pt x="15" y="5"/>
                      <a:pt x="11" y="4"/>
                      <a:pt x="8" y="5"/>
                    </a:cubicBezTo>
                    <a:cubicBezTo>
                      <a:pt x="5" y="7"/>
                      <a:pt x="4" y="11"/>
                      <a:pt x="5" y="14"/>
                    </a:cubicBezTo>
                    <a:cubicBezTo>
                      <a:pt x="7" y="17"/>
                      <a:pt x="11" y="18"/>
                      <a:pt x="1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7" name="Freeform 1765"/>
              <p:cNvSpPr>
                <a:spLocks noEditPoints="1"/>
              </p:cNvSpPr>
              <p:nvPr/>
            </p:nvSpPr>
            <p:spPr bwMode="auto">
              <a:xfrm>
                <a:off x="4819" y="2645"/>
                <a:ext cx="43" cy="42"/>
              </a:xfrm>
              <a:custGeom>
                <a:avLst/>
                <a:gdLst>
                  <a:gd name="T0" fmla="*/ 7 w 22"/>
                  <a:gd name="T1" fmla="*/ 2 h 22"/>
                  <a:gd name="T2" fmla="*/ 20 w 22"/>
                  <a:gd name="T3" fmla="*/ 6 h 22"/>
                  <a:gd name="T4" fmla="*/ 16 w 22"/>
                  <a:gd name="T5" fmla="*/ 19 h 22"/>
                  <a:gd name="T6" fmla="*/ 3 w 22"/>
                  <a:gd name="T7" fmla="*/ 15 h 22"/>
                  <a:gd name="T8" fmla="*/ 7 w 22"/>
                  <a:gd name="T9" fmla="*/ 2 h 22"/>
                  <a:gd name="T10" fmla="*/ 14 w 22"/>
                  <a:gd name="T11" fmla="*/ 16 h 22"/>
                  <a:gd name="T12" fmla="*/ 17 w 22"/>
                  <a:gd name="T13" fmla="*/ 8 h 22"/>
                  <a:gd name="T14" fmla="*/ 8 w 22"/>
                  <a:gd name="T15" fmla="*/ 5 h 22"/>
                  <a:gd name="T16" fmla="*/ 6 w 22"/>
                  <a:gd name="T17" fmla="*/ 14 h 22"/>
                  <a:gd name="T18" fmla="*/ 14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7" y="2"/>
                    </a:moveTo>
                    <a:cubicBezTo>
                      <a:pt x="11" y="0"/>
                      <a:pt x="17" y="1"/>
                      <a:pt x="20" y="6"/>
                    </a:cubicBezTo>
                    <a:cubicBezTo>
                      <a:pt x="22" y="11"/>
                      <a:pt x="21" y="17"/>
                      <a:pt x="16" y="19"/>
                    </a:cubicBezTo>
                    <a:cubicBezTo>
                      <a:pt x="11" y="22"/>
                      <a:pt x="5" y="20"/>
                      <a:pt x="3" y="15"/>
                    </a:cubicBezTo>
                    <a:cubicBezTo>
                      <a:pt x="0" y="11"/>
                      <a:pt x="2" y="5"/>
                      <a:pt x="7" y="2"/>
                    </a:cubicBezTo>
                    <a:close/>
                    <a:moveTo>
                      <a:pt x="14" y="16"/>
                    </a:moveTo>
                    <a:cubicBezTo>
                      <a:pt x="18" y="15"/>
                      <a:pt x="19" y="11"/>
                      <a:pt x="17" y="8"/>
                    </a:cubicBezTo>
                    <a:cubicBezTo>
                      <a:pt x="15" y="4"/>
                      <a:pt x="11" y="3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7" y="17"/>
                      <a:pt x="11" y="18"/>
                      <a:pt x="14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8" name="Freeform 1766"/>
              <p:cNvSpPr>
                <a:spLocks noEditPoints="1"/>
              </p:cNvSpPr>
              <p:nvPr/>
            </p:nvSpPr>
            <p:spPr bwMode="auto">
              <a:xfrm>
                <a:off x="4850" y="2666"/>
                <a:ext cx="43" cy="43"/>
              </a:xfrm>
              <a:custGeom>
                <a:avLst/>
                <a:gdLst>
                  <a:gd name="T0" fmla="*/ 7 w 22"/>
                  <a:gd name="T1" fmla="*/ 2 h 22"/>
                  <a:gd name="T2" fmla="*/ 20 w 22"/>
                  <a:gd name="T3" fmla="*/ 6 h 22"/>
                  <a:gd name="T4" fmla="*/ 16 w 22"/>
                  <a:gd name="T5" fmla="*/ 19 h 22"/>
                  <a:gd name="T6" fmla="*/ 3 w 22"/>
                  <a:gd name="T7" fmla="*/ 15 h 22"/>
                  <a:gd name="T8" fmla="*/ 7 w 22"/>
                  <a:gd name="T9" fmla="*/ 2 h 22"/>
                  <a:gd name="T10" fmla="*/ 14 w 22"/>
                  <a:gd name="T11" fmla="*/ 16 h 22"/>
                  <a:gd name="T12" fmla="*/ 17 w 22"/>
                  <a:gd name="T13" fmla="*/ 8 h 22"/>
                  <a:gd name="T14" fmla="*/ 8 w 22"/>
                  <a:gd name="T15" fmla="*/ 5 h 22"/>
                  <a:gd name="T16" fmla="*/ 6 w 22"/>
                  <a:gd name="T17" fmla="*/ 14 h 22"/>
                  <a:gd name="T18" fmla="*/ 14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7" y="2"/>
                    </a:moveTo>
                    <a:cubicBezTo>
                      <a:pt x="11" y="0"/>
                      <a:pt x="17" y="1"/>
                      <a:pt x="20" y="6"/>
                    </a:cubicBezTo>
                    <a:cubicBezTo>
                      <a:pt x="22" y="11"/>
                      <a:pt x="21" y="17"/>
                      <a:pt x="16" y="19"/>
                    </a:cubicBezTo>
                    <a:cubicBezTo>
                      <a:pt x="11" y="22"/>
                      <a:pt x="5" y="20"/>
                      <a:pt x="3" y="15"/>
                    </a:cubicBezTo>
                    <a:cubicBezTo>
                      <a:pt x="0" y="11"/>
                      <a:pt x="2" y="5"/>
                      <a:pt x="7" y="2"/>
                    </a:cubicBezTo>
                    <a:close/>
                    <a:moveTo>
                      <a:pt x="14" y="16"/>
                    </a:moveTo>
                    <a:cubicBezTo>
                      <a:pt x="18" y="15"/>
                      <a:pt x="19" y="11"/>
                      <a:pt x="17" y="8"/>
                    </a:cubicBezTo>
                    <a:cubicBezTo>
                      <a:pt x="15" y="4"/>
                      <a:pt x="11" y="3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7" y="17"/>
                      <a:pt x="11" y="18"/>
                      <a:pt x="14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9" name="Freeform 1767"/>
              <p:cNvSpPr>
                <a:spLocks noEditPoints="1"/>
              </p:cNvSpPr>
              <p:nvPr/>
            </p:nvSpPr>
            <p:spPr bwMode="auto">
              <a:xfrm>
                <a:off x="4881" y="2685"/>
                <a:ext cx="45" cy="43"/>
              </a:xfrm>
              <a:custGeom>
                <a:avLst/>
                <a:gdLst>
                  <a:gd name="T0" fmla="*/ 7 w 23"/>
                  <a:gd name="T1" fmla="*/ 3 h 22"/>
                  <a:gd name="T2" fmla="*/ 20 w 23"/>
                  <a:gd name="T3" fmla="*/ 7 h 22"/>
                  <a:gd name="T4" fmla="*/ 16 w 23"/>
                  <a:gd name="T5" fmla="*/ 20 h 22"/>
                  <a:gd name="T6" fmla="*/ 3 w 23"/>
                  <a:gd name="T7" fmla="*/ 16 h 22"/>
                  <a:gd name="T8" fmla="*/ 7 w 23"/>
                  <a:gd name="T9" fmla="*/ 3 h 22"/>
                  <a:gd name="T10" fmla="*/ 15 w 23"/>
                  <a:gd name="T11" fmla="*/ 17 h 22"/>
                  <a:gd name="T12" fmla="*/ 17 w 23"/>
                  <a:gd name="T13" fmla="*/ 8 h 22"/>
                  <a:gd name="T14" fmla="*/ 8 w 23"/>
                  <a:gd name="T15" fmla="*/ 6 h 22"/>
                  <a:gd name="T16" fmla="*/ 6 w 23"/>
                  <a:gd name="T17" fmla="*/ 14 h 22"/>
                  <a:gd name="T18" fmla="*/ 15 w 23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2">
                    <a:moveTo>
                      <a:pt x="7" y="3"/>
                    </a:moveTo>
                    <a:cubicBezTo>
                      <a:pt x="11" y="0"/>
                      <a:pt x="17" y="2"/>
                      <a:pt x="20" y="7"/>
                    </a:cubicBezTo>
                    <a:cubicBezTo>
                      <a:pt x="23" y="11"/>
                      <a:pt x="21" y="17"/>
                      <a:pt x="16" y="20"/>
                    </a:cubicBezTo>
                    <a:cubicBezTo>
                      <a:pt x="12" y="22"/>
                      <a:pt x="6" y="21"/>
                      <a:pt x="3" y="16"/>
                    </a:cubicBezTo>
                    <a:cubicBezTo>
                      <a:pt x="0" y="11"/>
                      <a:pt x="2" y="5"/>
                      <a:pt x="7" y="3"/>
                    </a:cubicBezTo>
                    <a:close/>
                    <a:moveTo>
                      <a:pt x="15" y="17"/>
                    </a:moveTo>
                    <a:cubicBezTo>
                      <a:pt x="18" y="15"/>
                      <a:pt x="19" y="11"/>
                      <a:pt x="17" y="8"/>
                    </a:cubicBezTo>
                    <a:cubicBezTo>
                      <a:pt x="15" y="5"/>
                      <a:pt x="11" y="4"/>
                      <a:pt x="8" y="6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8" y="18"/>
                      <a:pt x="12" y="19"/>
                      <a:pt x="15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0" name="Freeform 1768"/>
              <p:cNvSpPr>
                <a:spLocks noEditPoints="1"/>
              </p:cNvSpPr>
              <p:nvPr/>
            </p:nvSpPr>
            <p:spPr bwMode="auto">
              <a:xfrm>
                <a:off x="4914" y="2705"/>
                <a:ext cx="43" cy="42"/>
              </a:xfrm>
              <a:custGeom>
                <a:avLst/>
                <a:gdLst>
                  <a:gd name="T0" fmla="*/ 6 w 22"/>
                  <a:gd name="T1" fmla="*/ 3 h 22"/>
                  <a:gd name="T2" fmla="*/ 19 w 22"/>
                  <a:gd name="T3" fmla="*/ 7 h 22"/>
                  <a:gd name="T4" fmla="*/ 16 w 22"/>
                  <a:gd name="T5" fmla="*/ 20 h 22"/>
                  <a:gd name="T6" fmla="*/ 3 w 22"/>
                  <a:gd name="T7" fmla="*/ 16 h 22"/>
                  <a:gd name="T8" fmla="*/ 6 w 22"/>
                  <a:gd name="T9" fmla="*/ 3 h 22"/>
                  <a:gd name="T10" fmla="*/ 14 w 22"/>
                  <a:gd name="T11" fmla="*/ 17 h 22"/>
                  <a:gd name="T12" fmla="*/ 17 w 22"/>
                  <a:gd name="T13" fmla="*/ 8 h 22"/>
                  <a:gd name="T14" fmla="*/ 8 w 22"/>
                  <a:gd name="T15" fmla="*/ 6 h 22"/>
                  <a:gd name="T16" fmla="*/ 5 w 22"/>
                  <a:gd name="T17" fmla="*/ 15 h 22"/>
                  <a:gd name="T18" fmla="*/ 14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3"/>
                    </a:moveTo>
                    <a:cubicBezTo>
                      <a:pt x="11" y="0"/>
                      <a:pt x="17" y="2"/>
                      <a:pt x="19" y="7"/>
                    </a:cubicBezTo>
                    <a:cubicBezTo>
                      <a:pt x="22" y="11"/>
                      <a:pt x="20" y="17"/>
                      <a:pt x="16" y="20"/>
                    </a:cubicBezTo>
                    <a:cubicBezTo>
                      <a:pt x="11" y="22"/>
                      <a:pt x="5" y="21"/>
                      <a:pt x="3" y="16"/>
                    </a:cubicBezTo>
                    <a:cubicBezTo>
                      <a:pt x="0" y="11"/>
                      <a:pt x="2" y="6"/>
                      <a:pt x="6" y="3"/>
                    </a:cubicBezTo>
                    <a:close/>
                    <a:moveTo>
                      <a:pt x="14" y="17"/>
                    </a:moveTo>
                    <a:cubicBezTo>
                      <a:pt x="17" y="15"/>
                      <a:pt x="18" y="11"/>
                      <a:pt x="17" y="8"/>
                    </a:cubicBezTo>
                    <a:cubicBezTo>
                      <a:pt x="15" y="5"/>
                      <a:pt x="11" y="4"/>
                      <a:pt x="8" y="6"/>
                    </a:cubicBezTo>
                    <a:cubicBezTo>
                      <a:pt x="5" y="7"/>
                      <a:pt x="4" y="11"/>
                      <a:pt x="5" y="15"/>
                    </a:cubicBezTo>
                    <a:cubicBezTo>
                      <a:pt x="7" y="18"/>
                      <a:pt x="11" y="19"/>
                      <a:pt x="1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1" name="Freeform 1769"/>
              <p:cNvSpPr>
                <a:spLocks noEditPoints="1"/>
              </p:cNvSpPr>
              <p:nvPr/>
            </p:nvSpPr>
            <p:spPr bwMode="auto">
              <a:xfrm>
                <a:off x="4947" y="2724"/>
                <a:ext cx="43" cy="43"/>
              </a:xfrm>
              <a:custGeom>
                <a:avLst/>
                <a:gdLst>
                  <a:gd name="T0" fmla="*/ 6 w 22"/>
                  <a:gd name="T1" fmla="*/ 3 h 22"/>
                  <a:gd name="T2" fmla="*/ 19 w 22"/>
                  <a:gd name="T3" fmla="*/ 6 h 22"/>
                  <a:gd name="T4" fmla="*/ 15 w 22"/>
                  <a:gd name="T5" fmla="*/ 20 h 22"/>
                  <a:gd name="T6" fmla="*/ 2 w 22"/>
                  <a:gd name="T7" fmla="*/ 16 h 22"/>
                  <a:gd name="T8" fmla="*/ 6 w 22"/>
                  <a:gd name="T9" fmla="*/ 3 h 22"/>
                  <a:gd name="T10" fmla="*/ 14 w 22"/>
                  <a:gd name="T11" fmla="*/ 17 h 22"/>
                  <a:gd name="T12" fmla="*/ 16 w 22"/>
                  <a:gd name="T13" fmla="*/ 8 h 22"/>
                  <a:gd name="T14" fmla="*/ 8 w 22"/>
                  <a:gd name="T15" fmla="*/ 5 h 22"/>
                  <a:gd name="T16" fmla="*/ 5 w 22"/>
                  <a:gd name="T17" fmla="*/ 14 h 22"/>
                  <a:gd name="T18" fmla="*/ 14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3"/>
                    </a:moveTo>
                    <a:cubicBezTo>
                      <a:pt x="11" y="0"/>
                      <a:pt x="17" y="2"/>
                      <a:pt x="19" y="6"/>
                    </a:cubicBezTo>
                    <a:cubicBezTo>
                      <a:pt x="22" y="11"/>
                      <a:pt x="20" y="17"/>
                      <a:pt x="15" y="20"/>
                    </a:cubicBezTo>
                    <a:cubicBezTo>
                      <a:pt x="11" y="22"/>
                      <a:pt x="5" y="20"/>
                      <a:pt x="2" y="16"/>
                    </a:cubicBezTo>
                    <a:cubicBezTo>
                      <a:pt x="0" y="11"/>
                      <a:pt x="1" y="5"/>
                      <a:pt x="6" y="3"/>
                    </a:cubicBezTo>
                    <a:close/>
                    <a:moveTo>
                      <a:pt x="14" y="17"/>
                    </a:moveTo>
                    <a:cubicBezTo>
                      <a:pt x="17" y="15"/>
                      <a:pt x="18" y="11"/>
                      <a:pt x="16" y="8"/>
                    </a:cubicBezTo>
                    <a:cubicBezTo>
                      <a:pt x="15" y="5"/>
                      <a:pt x="11" y="4"/>
                      <a:pt x="8" y="5"/>
                    </a:cubicBezTo>
                    <a:cubicBezTo>
                      <a:pt x="5" y="7"/>
                      <a:pt x="3" y="11"/>
                      <a:pt x="5" y="14"/>
                    </a:cubicBezTo>
                    <a:cubicBezTo>
                      <a:pt x="7" y="17"/>
                      <a:pt x="11" y="18"/>
                      <a:pt x="1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2" name="Freeform 1770"/>
              <p:cNvSpPr>
                <a:spLocks noEditPoints="1"/>
              </p:cNvSpPr>
              <p:nvPr/>
            </p:nvSpPr>
            <p:spPr bwMode="auto">
              <a:xfrm>
                <a:off x="4980" y="2742"/>
                <a:ext cx="43" cy="42"/>
              </a:xfrm>
              <a:custGeom>
                <a:avLst/>
                <a:gdLst>
                  <a:gd name="T0" fmla="*/ 6 w 22"/>
                  <a:gd name="T1" fmla="*/ 3 h 22"/>
                  <a:gd name="T2" fmla="*/ 19 w 22"/>
                  <a:gd name="T3" fmla="*/ 6 h 22"/>
                  <a:gd name="T4" fmla="*/ 16 w 22"/>
                  <a:gd name="T5" fmla="*/ 20 h 22"/>
                  <a:gd name="T6" fmla="*/ 2 w 22"/>
                  <a:gd name="T7" fmla="*/ 16 h 22"/>
                  <a:gd name="T8" fmla="*/ 6 w 22"/>
                  <a:gd name="T9" fmla="*/ 3 h 22"/>
                  <a:gd name="T10" fmla="*/ 14 w 22"/>
                  <a:gd name="T11" fmla="*/ 17 h 22"/>
                  <a:gd name="T12" fmla="*/ 16 w 22"/>
                  <a:gd name="T13" fmla="*/ 8 h 22"/>
                  <a:gd name="T14" fmla="*/ 8 w 22"/>
                  <a:gd name="T15" fmla="*/ 6 h 22"/>
                  <a:gd name="T16" fmla="*/ 5 w 22"/>
                  <a:gd name="T17" fmla="*/ 14 h 22"/>
                  <a:gd name="T18" fmla="*/ 14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3"/>
                    </a:moveTo>
                    <a:cubicBezTo>
                      <a:pt x="11" y="0"/>
                      <a:pt x="17" y="2"/>
                      <a:pt x="19" y="6"/>
                    </a:cubicBezTo>
                    <a:cubicBezTo>
                      <a:pt x="22" y="11"/>
                      <a:pt x="20" y="17"/>
                      <a:pt x="16" y="20"/>
                    </a:cubicBezTo>
                    <a:cubicBezTo>
                      <a:pt x="11" y="22"/>
                      <a:pt x="5" y="21"/>
                      <a:pt x="2" y="16"/>
                    </a:cubicBezTo>
                    <a:cubicBezTo>
                      <a:pt x="0" y="11"/>
                      <a:pt x="1" y="5"/>
                      <a:pt x="6" y="3"/>
                    </a:cubicBezTo>
                    <a:close/>
                    <a:moveTo>
                      <a:pt x="14" y="17"/>
                    </a:moveTo>
                    <a:cubicBezTo>
                      <a:pt x="17" y="15"/>
                      <a:pt x="18" y="11"/>
                      <a:pt x="16" y="8"/>
                    </a:cubicBezTo>
                    <a:cubicBezTo>
                      <a:pt x="15" y="5"/>
                      <a:pt x="11" y="4"/>
                      <a:pt x="8" y="6"/>
                    </a:cubicBezTo>
                    <a:cubicBezTo>
                      <a:pt x="5" y="7"/>
                      <a:pt x="3" y="11"/>
                      <a:pt x="5" y="14"/>
                    </a:cubicBezTo>
                    <a:cubicBezTo>
                      <a:pt x="7" y="17"/>
                      <a:pt x="11" y="19"/>
                      <a:pt x="1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3" name="Freeform 1771"/>
              <p:cNvSpPr>
                <a:spLocks noEditPoints="1"/>
              </p:cNvSpPr>
              <p:nvPr/>
            </p:nvSpPr>
            <p:spPr bwMode="auto">
              <a:xfrm>
                <a:off x="4988" y="2714"/>
                <a:ext cx="43" cy="43"/>
              </a:xfrm>
              <a:custGeom>
                <a:avLst/>
                <a:gdLst>
                  <a:gd name="T0" fmla="*/ 6 w 22"/>
                  <a:gd name="T1" fmla="*/ 2 h 22"/>
                  <a:gd name="T2" fmla="*/ 19 w 22"/>
                  <a:gd name="T3" fmla="*/ 6 h 22"/>
                  <a:gd name="T4" fmla="*/ 16 w 22"/>
                  <a:gd name="T5" fmla="*/ 19 h 22"/>
                  <a:gd name="T6" fmla="*/ 2 w 22"/>
                  <a:gd name="T7" fmla="*/ 15 h 22"/>
                  <a:gd name="T8" fmla="*/ 6 w 22"/>
                  <a:gd name="T9" fmla="*/ 2 h 22"/>
                  <a:gd name="T10" fmla="*/ 14 w 22"/>
                  <a:gd name="T11" fmla="*/ 16 h 22"/>
                  <a:gd name="T12" fmla="*/ 17 w 22"/>
                  <a:gd name="T13" fmla="*/ 7 h 22"/>
                  <a:gd name="T14" fmla="*/ 8 w 22"/>
                  <a:gd name="T15" fmla="*/ 5 h 22"/>
                  <a:gd name="T16" fmla="*/ 5 w 22"/>
                  <a:gd name="T17" fmla="*/ 14 h 22"/>
                  <a:gd name="T18" fmla="*/ 14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2"/>
                    </a:moveTo>
                    <a:cubicBezTo>
                      <a:pt x="11" y="0"/>
                      <a:pt x="17" y="1"/>
                      <a:pt x="19" y="6"/>
                    </a:cubicBezTo>
                    <a:cubicBezTo>
                      <a:pt x="22" y="11"/>
                      <a:pt x="20" y="16"/>
                      <a:pt x="16" y="19"/>
                    </a:cubicBezTo>
                    <a:cubicBezTo>
                      <a:pt x="11" y="22"/>
                      <a:pt x="5" y="20"/>
                      <a:pt x="2" y="15"/>
                    </a:cubicBezTo>
                    <a:cubicBezTo>
                      <a:pt x="0" y="11"/>
                      <a:pt x="2" y="5"/>
                      <a:pt x="6" y="2"/>
                    </a:cubicBezTo>
                    <a:close/>
                    <a:moveTo>
                      <a:pt x="14" y="16"/>
                    </a:moveTo>
                    <a:cubicBezTo>
                      <a:pt x="17" y="15"/>
                      <a:pt x="18" y="11"/>
                      <a:pt x="17" y="7"/>
                    </a:cubicBezTo>
                    <a:cubicBezTo>
                      <a:pt x="15" y="4"/>
                      <a:pt x="11" y="3"/>
                      <a:pt x="8" y="5"/>
                    </a:cubicBezTo>
                    <a:cubicBezTo>
                      <a:pt x="5" y="7"/>
                      <a:pt x="4" y="11"/>
                      <a:pt x="5" y="14"/>
                    </a:cubicBezTo>
                    <a:cubicBezTo>
                      <a:pt x="7" y="17"/>
                      <a:pt x="11" y="18"/>
                      <a:pt x="14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4" name="Freeform 1772"/>
              <p:cNvSpPr>
                <a:spLocks noEditPoints="1"/>
              </p:cNvSpPr>
              <p:nvPr/>
            </p:nvSpPr>
            <p:spPr bwMode="auto">
              <a:xfrm>
                <a:off x="4990" y="2676"/>
                <a:ext cx="43" cy="42"/>
              </a:xfrm>
              <a:custGeom>
                <a:avLst/>
                <a:gdLst>
                  <a:gd name="T0" fmla="*/ 6 w 22"/>
                  <a:gd name="T1" fmla="*/ 3 h 22"/>
                  <a:gd name="T2" fmla="*/ 20 w 22"/>
                  <a:gd name="T3" fmla="*/ 7 h 22"/>
                  <a:gd name="T4" fmla="*/ 16 w 22"/>
                  <a:gd name="T5" fmla="*/ 20 h 22"/>
                  <a:gd name="T6" fmla="*/ 3 w 22"/>
                  <a:gd name="T7" fmla="*/ 16 h 22"/>
                  <a:gd name="T8" fmla="*/ 6 w 22"/>
                  <a:gd name="T9" fmla="*/ 3 h 22"/>
                  <a:gd name="T10" fmla="*/ 14 w 22"/>
                  <a:gd name="T11" fmla="*/ 17 h 22"/>
                  <a:gd name="T12" fmla="*/ 17 w 22"/>
                  <a:gd name="T13" fmla="*/ 8 h 22"/>
                  <a:gd name="T14" fmla="*/ 8 w 22"/>
                  <a:gd name="T15" fmla="*/ 6 h 22"/>
                  <a:gd name="T16" fmla="*/ 6 w 22"/>
                  <a:gd name="T17" fmla="*/ 14 h 22"/>
                  <a:gd name="T18" fmla="*/ 14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3"/>
                    </a:moveTo>
                    <a:cubicBezTo>
                      <a:pt x="11" y="0"/>
                      <a:pt x="17" y="2"/>
                      <a:pt x="20" y="7"/>
                    </a:cubicBezTo>
                    <a:cubicBezTo>
                      <a:pt x="22" y="11"/>
                      <a:pt x="21" y="17"/>
                      <a:pt x="16" y="20"/>
                    </a:cubicBezTo>
                    <a:cubicBezTo>
                      <a:pt x="11" y="22"/>
                      <a:pt x="5" y="21"/>
                      <a:pt x="3" y="16"/>
                    </a:cubicBezTo>
                    <a:cubicBezTo>
                      <a:pt x="0" y="11"/>
                      <a:pt x="2" y="5"/>
                      <a:pt x="6" y="3"/>
                    </a:cubicBezTo>
                    <a:close/>
                    <a:moveTo>
                      <a:pt x="14" y="17"/>
                    </a:moveTo>
                    <a:cubicBezTo>
                      <a:pt x="17" y="15"/>
                      <a:pt x="19" y="11"/>
                      <a:pt x="17" y="8"/>
                    </a:cubicBezTo>
                    <a:cubicBezTo>
                      <a:pt x="15" y="5"/>
                      <a:pt x="11" y="4"/>
                      <a:pt x="8" y="6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7" y="18"/>
                      <a:pt x="11" y="19"/>
                      <a:pt x="1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5" name="Freeform 1773"/>
              <p:cNvSpPr>
                <a:spLocks noEditPoints="1"/>
              </p:cNvSpPr>
              <p:nvPr/>
            </p:nvSpPr>
            <p:spPr bwMode="auto">
              <a:xfrm>
                <a:off x="4992" y="2639"/>
                <a:ext cx="44" cy="42"/>
              </a:xfrm>
              <a:custGeom>
                <a:avLst/>
                <a:gdLst>
                  <a:gd name="T0" fmla="*/ 7 w 23"/>
                  <a:gd name="T1" fmla="*/ 3 h 22"/>
                  <a:gd name="T2" fmla="*/ 20 w 23"/>
                  <a:gd name="T3" fmla="*/ 6 h 22"/>
                  <a:gd name="T4" fmla="*/ 16 w 23"/>
                  <a:gd name="T5" fmla="*/ 19 h 22"/>
                  <a:gd name="T6" fmla="*/ 3 w 23"/>
                  <a:gd name="T7" fmla="*/ 16 h 22"/>
                  <a:gd name="T8" fmla="*/ 7 w 23"/>
                  <a:gd name="T9" fmla="*/ 3 h 22"/>
                  <a:gd name="T10" fmla="*/ 15 w 23"/>
                  <a:gd name="T11" fmla="*/ 17 h 22"/>
                  <a:gd name="T12" fmla="*/ 17 w 23"/>
                  <a:gd name="T13" fmla="*/ 8 h 22"/>
                  <a:gd name="T14" fmla="*/ 8 w 23"/>
                  <a:gd name="T15" fmla="*/ 5 h 22"/>
                  <a:gd name="T16" fmla="*/ 6 w 23"/>
                  <a:gd name="T17" fmla="*/ 14 h 22"/>
                  <a:gd name="T18" fmla="*/ 15 w 23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2">
                    <a:moveTo>
                      <a:pt x="7" y="3"/>
                    </a:moveTo>
                    <a:cubicBezTo>
                      <a:pt x="11" y="0"/>
                      <a:pt x="17" y="2"/>
                      <a:pt x="20" y="6"/>
                    </a:cubicBezTo>
                    <a:cubicBezTo>
                      <a:pt x="23" y="11"/>
                      <a:pt x="21" y="17"/>
                      <a:pt x="16" y="19"/>
                    </a:cubicBezTo>
                    <a:cubicBezTo>
                      <a:pt x="12" y="22"/>
                      <a:pt x="6" y="20"/>
                      <a:pt x="3" y="16"/>
                    </a:cubicBezTo>
                    <a:cubicBezTo>
                      <a:pt x="0" y="11"/>
                      <a:pt x="2" y="5"/>
                      <a:pt x="7" y="3"/>
                    </a:cubicBezTo>
                    <a:close/>
                    <a:moveTo>
                      <a:pt x="15" y="17"/>
                    </a:moveTo>
                    <a:cubicBezTo>
                      <a:pt x="18" y="15"/>
                      <a:pt x="19" y="11"/>
                      <a:pt x="17" y="8"/>
                    </a:cubicBezTo>
                    <a:cubicBezTo>
                      <a:pt x="15" y="5"/>
                      <a:pt x="11" y="4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8" y="17"/>
                      <a:pt x="11" y="18"/>
                      <a:pt x="15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6" name="Freeform 1774"/>
              <p:cNvSpPr>
                <a:spLocks noEditPoints="1"/>
              </p:cNvSpPr>
              <p:nvPr/>
            </p:nvSpPr>
            <p:spPr bwMode="auto">
              <a:xfrm>
                <a:off x="4994" y="2602"/>
                <a:ext cx="42" cy="43"/>
              </a:xfrm>
              <a:custGeom>
                <a:avLst/>
                <a:gdLst>
                  <a:gd name="T0" fmla="*/ 6 w 22"/>
                  <a:gd name="T1" fmla="*/ 2 h 22"/>
                  <a:gd name="T2" fmla="*/ 19 w 22"/>
                  <a:gd name="T3" fmla="*/ 6 h 22"/>
                  <a:gd name="T4" fmla="*/ 15 w 22"/>
                  <a:gd name="T5" fmla="*/ 19 h 22"/>
                  <a:gd name="T6" fmla="*/ 2 w 22"/>
                  <a:gd name="T7" fmla="*/ 15 h 22"/>
                  <a:gd name="T8" fmla="*/ 6 w 22"/>
                  <a:gd name="T9" fmla="*/ 2 h 22"/>
                  <a:gd name="T10" fmla="*/ 14 w 22"/>
                  <a:gd name="T11" fmla="*/ 16 h 22"/>
                  <a:gd name="T12" fmla="*/ 16 w 22"/>
                  <a:gd name="T13" fmla="*/ 8 h 22"/>
                  <a:gd name="T14" fmla="*/ 8 w 22"/>
                  <a:gd name="T15" fmla="*/ 5 h 22"/>
                  <a:gd name="T16" fmla="*/ 5 w 22"/>
                  <a:gd name="T17" fmla="*/ 14 h 22"/>
                  <a:gd name="T18" fmla="*/ 14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2"/>
                    </a:moveTo>
                    <a:cubicBezTo>
                      <a:pt x="11" y="0"/>
                      <a:pt x="17" y="1"/>
                      <a:pt x="19" y="6"/>
                    </a:cubicBezTo>
                    <a:cubicBezTo>
                      <a:pt x="22" y="11"/>
                      <a:pt x="20" y="17"/>
                      <a:pt x="15" y="19"/>
                    </a:cubicBezTo>
                    <a:cubicBezTo>
                      <a:pt x="11" y="22"/>
                      <a:pt x="5" y="20"/>
                      <a:pt x="2" y="15"/>
                    </a:cubicBezTo>
                    <a:cubicBezTo>
                      <a:pt x="0" y="11"/>
                      <a:pt x="1" y="5"/>
                      <a:pt x="6" y="2"/>
                    </a:cubicBezTo>
                    <a:close/>
                    <a:moveTo>
                      <a:pt x="14" y="16"/>
                    </a:moveTo>
                    <a:cubicBezTo>
                      <a:pt x="17" y="15"/>
                      <a:pt x="18" y="11"/>
                      <a:pt x="16" y="8"/>
                    </a:cubicBezTo>
                    <a:cubicBezTo>
                      <a:pt x="15" y="4"/>
                      <a:pt x="11" y="3"/>
                      <a:pt x="8" y="5"/>
                    </a:cubicBezTo>
                    <a:cubicBezTo>
                      <a:pt x="4" y="7"/>
                      <a:pt x="3" y="11"/>
                      <a:pt x="5" y="14"/>
                    </a:cubicBezTo>
                    <a:cubicBezTo>
                      <a:pt x="7" y="17"/>
                      <a:pt x="11" y="18"/>
                      <a:pt x="14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7" name="Freeform 1775"/>
              <p:cNvSpPr>
                <a:spLocks noEditPoints="1"/>
              </p:cNvSpPr>
              <p:nvPr/>
            </p:nvSpPr>
            <p:spPr bwMode="auto">
              <a:xfrm>
                <a:off x="4992" y="2563"/>
                <a:ext cx="44" cy="43"/>
              </a:xfrm>
              <a:custGeom>
                <a:avLst/>
                <a:gdLst>
                  <a:gd name="T0" fmla="*/ 7 w 23"/>
                  <a:gd name="T1" fmla="*/ 3 h 22"/>
                  <a:gd name="T2" fmla="*/ 20 w 23"/>
                  <a:gd name="T3" fmla="*/ 7 h 22"/>
                  <a:gd name="T4" fmla="*/ 16 w 23"/>
                  <a:gd name="T5" fmla="*/ 20 h 22"/>
                  <a:gd name="T6" fmla="*/ 3 w 23"/>
                  <a:gd name="T7" fmla="*/ 16 h 22"/>
                  <a:gd name="T8" fmla="*/ 7 w 23"/>
                  <a:gd name="T9" fmla="*/ 3 h 22"/>
                  <a:gd name="T10" fmla="*/ 15 w 23"/>
                  <a:gd name="T11" fmla="*/ 17 h 22"/>
                  <a:gd name="T12" fmla="*/ 17 w 23"/>
                  <a:gd name="T13" fmla="*/ 8 h 22"/>
                  <a:gd name="T14" fmla="*/ 8 w 23"/>
                  <a:gd name="T15" fmla="*/ 6 h 22"/>
                  <a:gd name="T16" fmla="*/ 6 w 23"/>
                  <a:gd name="T17" fmla="*/ 14 h 22"/>
                  <a:gd name="T18" fmla="*/ 15 w 23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2">
                    <a:moveTo>
                      <a:pt x="7" y="3"/>
                    </a:moveTo>
                    <a:cubicBezTo>
                      <a:pt x="11" y="0"/>
                      <a:pt x="17" y="2"/>
                      <a:pt x="20" y="7"/>
                    </a:cubicBezTo>
                    <a:cubicBezTo>
                      <a:pt x="23" y="11"/>
                      <a:pt x="21" y="17"/>
                      <a:pt x="16" y="20"/>
                    </a:cubicBezTo>
                    <a:cubicBezTo>
                      <a:pt x="12" y="22"/>
                      <a:pt x="6" y="21"/>
                      <a:pt x="3" y="16"/>
                    </a:cubicBezTo>
                    <a:cubicBezTo>
                      <a:pt x="0" y="11"/>
                      <a:pt x="2" y="5"/>
                      <a:pt x="7" y="3"/>
                    </a:cubicBezTo>
                    <a:close/>
                    <a:moveTo>
                      <a:pt x="15" y="17"/>
                    </a:moveTo>
                    <a:cubicBezTo>
                      <a:pt x="18" y="15"/>
                      <a:pt x="19" y="11"/>
                      <a:pt x="17" y="8"/>
                    </a:cubicBezTo>
                    <a:cubicBezTo>
                      <a:pt x="15" y="5"/>
                      <a:pt x="11" y="4"/>
                      <a:pt x="8" y="6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8" y="18"/>
                      <a:pt x="12" y="19"/>
                      <a:pt x="15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8" name="Freeform 1776"/>
              <p:cNvSpPr>
                <a:spLocks noEditPoints="1"/>
              </p:cNvSpPr>
              <p:nvPr/>
            </p:nvSpPr>
            <p:spPr bwMode="auto">
              <a:xfrm>
                <a:off x="4992" y="2526"/>
                <a:ext cx="42" cy="43"/>
              </a:xfrm>
              <a:custGeom>
                <a:avLst/>
                <a:gdLst>
                  <a:gd name="T0" fmla="*/ 7 w 22"/>
                  <a:gd name="T1" fmla="*/ 2 h 22"/>
                  <a:gd name="T2" fmla="*/ 20 w 22"/>
                  <a:gd name="T3" fmla="*/ 6 h 22"/>
                  <a:gd name="T4" fmla="*/ 16 w 22"/>
                  <a:gd name="T5" fmla="*/ 19 h 22"/>
                  <a:gd name="T6" fmla="*/ 3 w 22"/>
                  <a:gd name="T7" fmla="*/ 16 h 22"/>
                  <a:gd name="T8" fmla="*/ 7 w 22"/>
                  <a:gd name="T9" fmla="*/ 2 h 22"/>
                  <a:gd name="T10" fmla="*/ 14 w 22"/>
                  <a:gd name="T11" fmla="*/ 17 h 22"/>
                  <a:gd name="T12" fmla="*/ 17 w 22"/>
                  <a:gd name="T13" fmla="*/ 8 h 22"/>
                  <a:gd name="T14" fmla="*/ 8 w 22"/>
                  <a:gd name="T15" fmla="*/ 5 h 22"/>
                  <a:gd name="T16" fmla="*/ 6 w 22"/>
                  <a:gd name="T17" fmla="*/ 14 h 22"/>
                  <a:gd name="T18" fmla="*/ 14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7" y="2"/>
                    </a:moveTo>
                    <a:cubicBezTo>
                      <a:pt x="11" y="0"/>
                      <a:pt x="17" y="2"/>
                      <a:pt x="20" y="6"/>
                    </a:cubicBezTo>
                    <a:cubicBezTo>
                      <a:pt x="22" y="11"/>
                      <a:pt x="21" y="17"/>
                      <a:pt x="16" y="19"/>
                    </a:cubicBezTo>
                    <a:cubicBezTo>
                      <a:pt x="11" y="22"/>
                      <a:pt x="5" y="20"/>
                      <a:pt x="3" y="16"/>
                    </a:cubicBezTo>
                    <a:cubicBezTo>
                      <a:pt x="0" y="11"/>
                      <a:pt x="2" y="5"/>
                      <a:pt x="7" y="2"/>
                    </a:cubicBezTo>
                    <a:close/>
                    <a:moveTo>
                      <a:pt x="14" y="17"/>
                    </a:moveTo>
                    <a:cubicBezTo>
                      <a:pt x="17" y="15"/>
                      <a:pt x="19" y="11"/>
                      <a:pt x="17" y="8"/>
                    </a:cubicBezTo>
                    <a:cubicBezTo>
                      <a:pt x="15" y="5"/>
                      <a:pt x="11" y="4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7" y="17"/>
                      <a:pt x="11" y="18"/>
                      <a:pt x="1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9" name="Freeform 1777"/>
              <p:cNvSpPr>
                <a:spLocks noEditPoints="1"/>
              </p:cNvSpPr>
              <p:nvPr/>
            </p:nvSpPr>
            <p:spPr bwMode="auto">
              <a:xfrm>
                <a:off x="4988" y="2489"/>
                <a:ext cx="43" cy="43"/>
              </a:xfrm>
              <a:custGeom>
                <a:avLst/>
                <a:gdLst>
                  <a:gd name="T0" fmla="*/ 6 w 22"/>
                  <a:gd name="T1" fmla="*/ 2 h 22"/>
                  <a:gd name="T2" fmla="*/ 20 w 22"/>
                  <a:gd name="T3" fmla="*/ 6 h 22"/>
                  <a:gd name="T4" fmla="*/ 16 w 22"/>
                  <a:gd name="T5" fmla="*/ 19 h 22"/>
                  <a:gd name="T6" fmla="*/ 3 w 22"/>
                  <a:gd name="T7" fmla="*/ 15 h 22"/>
                  <a:gd name="T8" fmla="*/ 6 w 22"/>
                  <a:gd name="T9" fmla="*/ 2 h 22"/>
                  <a:gd name="T10" fmla="*/ 14 w 22"/>
                  <a:gd name="T11" fmla="*/ 16 h 22"/>
                  <a:gd name="T12" fmla="*/ 17 w 22"/>
                  <a:gd name="T13" fmla="*/ 8 h 22"/>
                  <a:gd name="T14" fmla="*/ 8 w 22"/>
                  <a:gd name="T15" fmla="*/ 5 h 22"/>
                  <a:gd name="T16" fmla="*/ 5 w 22"/>
                  <a:gd name="T17" fmla="*/ 14 h 22"/>
                  <a:gd name="T18" fmla="*/ 14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2"/>
                    </a:moveTo>
                    <a:cubicBezTo>
                      <a:pt x="11" y="0"/>
                      <a:pt x="17" y="1"/>
                      <a:pt x="20" y="6"/>
                    </a:cubicBezTo>
                    <a:cubicBezTo>
                      <a:pt x="22" y="11"/>
                      <a:pt x="21" y="17"/>
                      <a:pt x="16" y="19"/>
                    </a:cubicBezTo>
                    <a:cubicBezTo>
                      <a:pt x="11" y="22"/>
                      <a:pt x="5" y="20"/>
                      <a:pt x="3" y="15"/>
                    </a:cubicBezTo>
                    <a:cubicBezTo>
                      <a:pt x="0" y="11"/>
                      <a:pt x="2" y="5"/>
                      <a:pt x="6" y="2"/>
                    </a:cubicBezTo>
                    <a:close/>
                    <a:moveTo>
                      <a:pt x="14" y="16"/>
                    </a:moveTo>
                    <a:cubicBezTo>
                      <a:pt x="17" y="15"/>
                      <a:pt x="19" y="11"/>
                      <a:pt x="17" y="8"/>
                    </a:cubicBezTo>
                    <a:cubicBezTo>
                      <a:pt x="15" y="4"/>
                      <a:pt x="11" y="3"/>
                      <a:pt x="8" y="5"/>
                    </a:cubicBezTo>
                    <a:cubicBezTo>
                      <a:pt x="5" y="7"/>
                      <a:pt x="4" y="11"/>
                      <a:pt x="5" y="14"/>
                    </a:cubicBezTo>
                    <a:cubicBezTo>
                      <a:pt x="7" y="17"/>
                      <a:pt x="11" y="18"/>
                      <a:pt x="14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0" name="Freeform 1778"/>
              <p:cNvSpPr>
                <a:spLocks noEditPoints="1"/>
              </p:cNvSpPr>
              <p:nvPr/>
            </p:nvSpPr>
            <p:spPr bwMode="auto">
              <a:xfrm>
                <a:off x="4984" y="2451"/>
                <a:ext cx="43" cy="42"/>
              </a:xfrm>
              <a:custGeom>
                <a:avLst/>
                <a:gdLst>
                  <a:gd name="T0" fmla="*/ 6 w 22"/>
                  <a:gd name="T1" fmla="*/ 3 h 22"/>
                  <a:gd name="T2" fmla="*/ 20 w 22"/>
                  <a:gd name="T3" fmla="*/ 7 h 22"/>
                  <a:gd name="T4" fmla="*/ 16 w 22"/>
                  <a:gd name="T5" fmla="*/ 20 h 22"/>
                  <a:gd name="T6" fmla="*/ 3 w 22"/>
                  <a:gd name="T7" fmla="*/ 16 h 22"/>
                  <a:gd name="T8" fmla="*/ 6 w 22"/>
                  <a:gd name="T9" fmla="*/ 3 h 22"/>
                  <a:gd name="T10" fmla="*/ 14 w 22"/>
                  <a:gd name="T11" fmla="*/ 17 h 22"/>
                  <a:gd name="T12" fmla="*/ 17 w 22"/>
                  <a:gd name="T13" fmla="*/ 8 h 22"/>
                  <a:gd name="T14" fmla="*/ 8 w 22"/>
                  <a:gd name="T15" fmla="*/ 6 h 22"/>
                  <a:gd name="T16" fmla="*/ 5 w 22"/>
                  <a:gd name="T17" fmla="*/ 15 h 22"/>
                  <a:gd name="T18" fmla="*/ 14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3"/>
                    </a:moveTo>
                    <a:cubicBezTo>
                      <a:pt x="11" y="0"/>
                      <a:pt x="17" y="2"/>
                      <a:pt x="20" y="7"/>
                    </a:cubicBezTo>
                    <a:cubicBezTo>
                      <a:pt x="22" y="11"/>
                      <a:pt x="20" y="17"/>
                      <a:pt x="16" y="20"/>
                    </a:cubicBezTo>
                    <a:cubicBezTo>
                      <a:pt x="11" y="22"/>
                      <a:pt x="5" y="21"/>
                      <a:pt x="3" y="16"/>
                    </a:cubicBezTo>
                    <a:cubicBezTo>
                      <a:pt x="0" y="11"/>
                      <a:pt x="2" y="6"/>
                      <a:pt x="6" y="3"/>
                    </a:cubicBezTo>
                    <a:close/>
                    <a:moveTo>
                      <a:pt x="14" y="17"/>
                    </a:moveTo>
                    <a:cubicBezTo>
                      <a:pt x="17" y="15"/>
                      <a:pt x="18" y="11"/>
                      <a:pt x="17" y="8"/>
                    </a:cubicBezTo>
                    <a:cubicBezTo>
                      <a:pt x="15" y="5"/>
                      <a:pt x="11" y="4"/>
                      <a:pt x="8" y="6"/>
                    </a:cubicBezTo>
                    <a:cubicBezTo>
                      <a:pt x="5" y="8"/>
                      <a:pt x="4" y="11"/>
                      <a:pt x="5" y="15"/>
                    </a:cubicBezTo>
                    <a:cubicBezTo>
                      <a:pt x="7" y="18"/>
                      <a:pt x="11" y="19"/>
                      <a:pt x="1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1" name="Freeform 1779"/>
              <p:cNvSpPr>
                <a:spLocks noEditPoints="1"/>
              </p:cNvSpPr>
              <p:nvPr/>
            </p:nvSpPr>
            <p:spPr bwMode="auto">
              <a:xfrm>
                <a:off x="4976" y="2414"/>
                <a:ext cx="43" cy="44"/>
              </a:xfrm>
              <a:custGeom>
                <a:avLst/>
                <a:gdLst>
                  <a:gd name="T0" fmla="*/ 6 w 22"/>
                  <a:gd name="T1" fmla="*/ 3 h 23"/>
                  <a:gd name="T2" fmla="*/ 20 w 22"/>
                  <a:gd name="T3" fmla="*/ 7 h 23"/>
                  <a:gd name="T4" fmla="*/ 16 w 22"/>
                  <a:gd name="T5" fmla="*/ 20 h 23"/>
                  <a:gd name="T6" fmla="*/ 3 w 22"/>
                  <a:gd name="T7" fmla="*/ 16 h 23"/>
                  <a:gd name="T8" fmla="*/ 6 w 22"/>
                  <a:gd name="T9" fmla="*/ 3 h 23"/>
                  <a:gd name="T10" fmla="*/ 14 w 22"/>
                  <a:gd name="T11" fmla="*/ 17 h 23"/>
                  <a:gd name="T12" fmla="*/ 17 w 22"/>
                  <a:gd name="T13" fmla="*/ 8 h 23"/>
                  <a:gd name="T14" fmla="*/ 8 w 22"/>
                  <a:gd name="T15" fmla="*/ 6 h 23"/>
                  <a:gd name="T16" fmla="*/ 5 w 22"/>
                  <a:gd name="T17" fmla="*/ 15 h 23"/>
                  <a:gd name="T18" fmla="*/ 14 w 22"/>
                  <a:gd name="T19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3">
                    <a:moveTo>
                      <a:pt x="6" y="3"/>
                    </a:moveTo>
                    <a:cubicBezTo>
                      <a:pt x="11" y="0"/>
                      <a:pt x="17" y="2"/>
                      <a:pt x="20" y="7"/>
                    </a:cubicBezTo>
                    <a:cubicBezTo>
                      <a:pt x="22" y="12"/>
                      <a:pt x="20" y="17"/>
                      <a:pt x="16" y="20"/>
                    </a:cubicBezTo>
                    <a:cubicBezTo>
                      <a:pt x="11" y="23"/>
                      <a:pt x="5" y="21"/>
                      <a:pt x="3" y="16"/>
                    </a:cubicBezTo>
                    <a:cubicBezTo>
                      <a:pt x="0" y="12"/>
                      <a:pt x="2" y="6"/>
                      <a:pt x="6" y="3"/>
                    </a:cubicBezTo>
                    <a:close/>
                    <a:moveTo>
                      <a:pt x="14" y="17"/>
                    </a:moveTo>
                    <a:cubicBezTo>
                      <a:pt x="17" y="15"/>
                      <a:pt x="18" y="12"/>
                      <a:pt x="17" y="8"/>
                    </a:cubicBezTo>
                    <a:cubicBezTo>
                      <a:pt x="15" y="5"/>
                      <a:pt x="11" y="4"/>
                      <a:pt x="8" y="6"/>
                    </a:cubicBezTo>
                    <a:cubicBezTo>
                      <a:pt x="5" y="8"/>
                      <a:pt x="4" y="12"/>
                      <a:pt x="5" y="15"/>
                    </a:cubicBezTo>
                    <a:cubicBezTo>
                      <a:pt x="7" y="18"/>
                      <a:pt x="11" y="19"/>
                      <a:pt x="1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2" name="Freeform 1780"/>
              <p:cNvSpPr>
                <a:spLocks noEditPoints="1"/>
              </p:cNvSpPr>
              <p:nvPr/>
            </p:nvSpPr>
            <p:spPr bwMode="auto">
              <a:xfrm>
                <a:off x="4969" y="2379"/>
                <a:ext cx="42" cy="42"/>
              </a:xfrm>
              <a:custGeom>
                <a:avLst/>
                <a:gdLst>
                  <a:gd name="T0" fmla="*/ 6 w 22"/>
                  <a:gd name="T1" fmla="*/ 2 h 22"/>
                  <a:gd name="T2" fmla="*/ 19 w 22"/>
                  <a:gd name="T3" fmla="*/ 6 h 22"/>
                  <a:gd name="T4" fmla="*/ 16 w 22"/>
                  <a:gd name="T5" fmla="*/ 19 h 22"/>
                  <a:gd name="T6" fmla="*/ 2 w 22"/>
                  <a:gd name="T7" fmla="*/ 15 h 22"/>
                  <a:gd name="T8" fmla="*/ 6 w 22"/>
                  <a:gd name="T9" fmla="*/ 2 h 22"/>
                  <a:gd name="T10" fmla="*/ 14 w 22"/>
                  <a:gd name="T11" fmla="*/ 16 h 22"/>
                  <a:gd name="T12" fmla="*/ 16 w 22"/>
                  <a:gd name="T13" fmla="*/ 8 h 22"/>
                  <a:gd name="T14" fmla="*/ 8 w 22"/>
                  <a:gd name="T15" fmla="*/ 5 h 22"/>
                  <a:gd name="T16" fmla="*/ 5 w 22"/>
                  <a:gd name="T17" fmla="*/ 14 h 22"/>
                  <a:gd name="T18" fmla="*/ 14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2"/>
                    </a:moveTo>
                    <a:cubicBezTo>
                      <a:pt x="11" y="0"/>
                      <a:pt x="17" y="1"/>
                      <a:pt x="19" y="6"/>
                    </a:cubicBezTo>
                    <a:cubicBezTo>
                      <a:pt x="22" y="11"/>
                      <a:pt x="20" y="17"/>
                      <a:pt x="16" y="19"/>
                    </a:cubicBezTo>
                    <a:cubicBezTo>
                      <a:pt x="11" y="22"/>
                      <a:pt x="5" y="20"/>
                      <a:pt x="2" y="15"/>
                    </a:cubicBezTo>
                    <a:cubicBezTo>
                      <a:pt x="0" y="11"/>
                      <a:pt x="1" y="5"/>
                      <a:pt x="6" y="2"/>
                    </a:cubicBezTo>
                    <a:close/>
                    <a:moveTo>
                      <a:pt x="14" y="16"/>
                    </a:moveTo>
                    <a:cubicBezTo>
                      <a:pt x="17" y="15"/>
                      <a:pt x="18" y="11"/>
                      <a:pt x="16" y="8"/>
                    </a:cubicBezTo>
                    <a:cubicBezTo>
                      <a:pt x="15" y="4"/>
                      <a:pt x="11" y="3"/>
                      <a:pt x="8" y="5"/>
                    </a:cubicBezTo>
                    <a:cubicBezTo>
                      <a:pt x="5" y="7"/>
                      <a:pt x="3" y="11"/>
                      <a:pt x="5" y="14"/>
                    </a:cubicBezTo>
                    <a:cubicBezTo>
                      <a:pt x="7" y="17"/>
                      <a:pt x="11" y="18"/>
                      <a:pt x="14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3" name="Freeform 1781"/>
              <p:cNvSpPr>
                <a:spLocks noEditPoints="1"/>
              </p:cNvSpPr>
              <p:nvPr/>
            </p:nvSpPr>
            <p:spPr bwMode="auto">
              <a:xfrm>
                <a:off x="4955" y="2342"/>
                <a:ext cx="43" cy="44"/>
              </a:xfrm>
              <a:custGeom>
                <a:avLst/>
                <a:gdLst>
                  <a:gd name="T0" fmla="*/ 6 w 22"/>
                  <a:gd name="T1" fmla="*/ 3 h 23"/>
                  <a:gd name="T2" fmla="*/ 20 w 22"/>
                  <a:gd name="T3" fmla="*/ 7 h 23"/>
                  <a:gd name="T4" fmla="*/ 16 w 22"/>
                  <a:gd name="T5" fmla="*/ 20 h 23"/>
                  <a:gd name="T6" fmla="*/ 3 w 22"/>
                  <a:gd name="T7" fmla="*/ 16 h 23"/>
                  <a:gd name="T8" fmla="*/ 6 w 22"/>
                  <a:gd name="T9" fmla="*/ 3 h 23"/>
                  <a:gd name="T10" fmla="*/ 14 w 22"/>
                  <a:gd name="T11" fmla="*/ 17 h 23"/>
                  <a:gd name="T12" fmla="*/ 17 w 22"/>
                  <a:gd name="T13" fmla="*/ 8 h 23"/>
                  <a:gd name="T14" fmla="*/ 8 w 22"/>
                  <a:gd name="T15" fmla="*/ 6 h 23"/>
                  <a:gd name="T16" fmla="*/ 5 w 22"/>
                  <a:gd name="T17" fmla="*/ 15 h 23"/>
                  <a:gd name="T18" fmla="*/ 14 w 22"/>
                  <a:gd name="T19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3">
                    <a:moveTo>
                      <a:pt x="6" y="3"/>
                    </a:moveTo>
                    <a:cubicBezTo>
                      <a:pt x="11" y="0"/>
                      <a:pt x="17" y="2"/>
                      <a:pt x="20" y="7"/>
                    </a:cubicBezTo>
                    <a:cubicBezTo>
                      <a:pt x="22" y="11"/>
                      <a:pt x="20" y="17"/>
                      <a:pt x="16" y="20"/>
                    </a:cubicBezTo>
                    <a:cubicBezTo>
                      <a:pt x="11" y="23"/>
                      <a:pt x="5" y="21"/>
                      <a:pt x="3" y="16"/>
                    </a:cubicBezTo>
                    <a:cubicBezTo>
                      <a:pt x="0" y="12"/>
                      <a:pt x="2" y="6"/>
                      <a:pt x="6" y="3"/>
                    </a:cubicBezTo>
                    <a:close/>
                    <a:moveTo>
                      <a:pt x="14" y="17"/>
                    </a:moveTo>
                    <a:cubicBezTo>
                      <a:pt x="17" y="15"/>
                      <a:pt x="18" y="12"/>
                      <a:pt x="17" y="8"/>
                    </a:cubicBezTo>
                    <a:cubicBezTo>
                      <a:pt x="15" y="5"/>
                      <a:pt x="11" y="4"/>
                      <a:pt x="8" y="6"/>
                    </a:cubicBezTo>
                    <a:cubicBezTo>
                      <a:pt x="5" y="8"/>
                      <a:pt x="4" y="12"/>
                      <a:pt x="5" y="15"/>
                    </a:cubicBezTo>
                    <a:cubicBezTo>
                      <a:pt x="7" y="18"/>
                      <a:pt x="11" y="19"/>
                      <a:pt x="1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4" name="Freeform 1782"/>
              <p:cNvSpPr>
                <a:spLocks noEditPoints="1"/>
              </p:cNvSpPr>
              <p:nvPr/>
            </p:nvSpPr>
            <p:spPr bwMode="auto">
              <a:xfrm>
                <a:off x="4939" y="2309"/>
                <a:ext cx="43" cy="43"/>
              </a:xfrm>
              <a:custGeom>
                <a:avLst/>
                <a:gdLst>
                  <a:gd name="T0" fmla="*/ 6 w 22"/>
                  <a:gd name="T1" fmla="*/ 2 h 22"/>
                  <a:gd name="T2" fmla="*/ 20 w 22"/>
                  <a:gd name="T3" fmla="*/ 6 h 22"/>
                  <a:gd name="T4" fmla="*/ 16 w 22"/>
                  <a:gd name="T5" fmla="*/ 19 h 22"/>
                  <a:gd name="T6" fmla="*/ 3 w 22"/>
                  <a:gd name="T7" fmla="*/ 16 h 22"/>
                  <a:gd name="T8" fmla="*/ 6 w 22"/>
                  <a:gd name="T9" fmla="*/ 2 h 22"/>
                  <a:gd name="T10" fmla="*/ 14 w 22"/>
                  <a:gd name="T11" fmla="*/ 17 h 22"/>
                  <a:gd name="T12" fmla="*/ 17 w 22"/>
                  <a:gd name="T13" fmla="*/ 8 h 22"/>
                  <a:gd name="T14" fmla="*/ 8 w 22"/>
                  <a:gd name="T15" fmla="*/ 5 h 22"/>
                  <a:gd name="T16" fmla="*/ 6 w 22"/>
                  <a:gd name="T17" fmla="*/ 14 h 22"/>
                  <a:gd name="T18" fmla="*/ 14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2"/>
                    </a:moveTo>
                    <a:cubicBezTo>
                      <a:pt x="11" y="0"/>
                      <a:pt x="17" y="2"/>
                      <a:pt x="20" y="6"/>
                    </a:cubicBezTo>
                    <a:cubicBezTo>
                      <a:pt x="22" y="11"/>
                      <a:pt x="21" y="17"/>
                      <a:pt x="16" y="19"/>
                    </a:cubicBezTo>
                    <a:cubicBezTo>
                      <a:pt x="11" y="22"/>
                      <a:pt x="5" y="20"/>
                      <a:pt x="3" y="16"/>
                    </a:cubicBezTo>
                    <a:cubicBezTo>
                      <a:pt x="0" y="11"/>
                      <a:pt x="2" y="5"/>
                      <a:pt x="6" y="2"/>
                    </a:cubicBezTo>
                    <a:close/>
                    <a:moveTo>
                      <a:pt x="14" y="17"/>
                    </a:moveTo>
                    <a:cubicBezTo>
                      <a:pt x="17" y="15"/>
                      <a:pt x="19" y="11"/>
                      <a:pt x="17" y="8"/>
                    </a:cubicBezTo>
                    <a:cubicBezTo>
                      <a:pt x="15" y="5"/>
                      <a:pt x="11" y="4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7" y="17"/>
                      <a:pt x="11" y="18"/>
                      <a:pt x="1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5" name="Freeform 1783"/>
              <p:cNvSpPr>
                <a:spLocks noEditPoints="1"/>
              </p:cNvSpPr>
              <p:nvPr/>
            </p:nvSpPr>
            <p:spPr bwMode="auto">
              <a:xfrm>
                <a:off x="4920" y="2276"/>
                <a:ext cx="43" cy="43"/>
              </a:xfrm>
              <a:custGeom>
                <a:avLst/>
                <a:gdLst>
                  <a:gd name="T0" fmla="*/ 7 w 22"/>
                  <a:gd name="T1" fmla="*/ 3 h 22"/>
                  <a:gd name="T2" fmla="*/ 20 w 22"/>
                  <a:gd name="T3" fmla="*/ 7 h 22"/>
                  <a:gd name="T4" fmla="*/ 16 w 22"/>
                  <a:gd name="T5" fmla="*/ 20 h 22"/>
                  <a:gd name="T6" fmla="*/ 3 w 22"/>
                  <a:gd name="T7" fmla="*/ 16 h 22"/>
                  <a:gd name="T8" fmla="*/ 7 w 22"/>
                  <a:gd name="T9" fmla="*/ 3 h 22"/>
                  <a:gd name="T10" fmla="*/ 14 w 22"/>
                  <a:gd name="T11" fmla="*/ 17 h 22"/>
                  <a:gd name="T12" fmla="*/ 17 w 22"/>
                  <a:gd name="T13" fmla="*/ 8 h 22"/>
                  <a:gd name="T14" fmla="*/ 8 w 22"/>
                  <a:gd name="T15" fmla="*/ 6 h 22"/>
                  <a:gd name="T16" fmla="*/ 6 w 22"/>
                  <a:gd name="T17" fmla="*/ 14 h 22"/>
                  <a:gd name="T18" fmla="*/ 14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7" y="3"/>
                    </a:moveTo>
                    <a:cubicBezTo>
                      <a:pt x="11" y="0"/>
                      <a:pt x="17" y="2"/>
                      <a:pt x="20" y="7"/>
                    </a:cubicBezTo>
                    <a:cubicBezTo>
                      <a:pt x="22" y="11"/>
                      <a:pt x="21" y="17"/>
                      <a:pt x="16" y="20"/>
                    </a:cubicBezTo>
                    <a:cubicBezTo>
                      <a:pt x="11" y="22"/>
                      <a:pt x="5" y="21"/>
                      <a:pt x="3" y="16"/>
                    </a:cubicBezTo>
                    <a:cubicBezTo>
                      <a:pt x="0" y="11"/>
                      <a:pt x="2" y="5"/>
                      <a:pt x="7" y="3"/>
                    </a:cubicBezTo>
                    <a:close/>
                    <a:moveTo>
                      <a:pt x="14" y="17"/>
                    </a:moveTo>
                    <a:cubicBezTo>
                      <a:pt x="17" y="15"/>
                      <a:pt x="19" y="11"/>
                      <a:pt x="17" y="8"/>
                    </a:cubicBezTo>
                    <a:cubicBezTo>
                      <a:pt x="15" y="5"/>
                      <a:pt x="11" y="4"/>
                      <a:pt x="8" y="6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7" y="18"/>
                      <a:pt x="11" y="19"/>
                      <a:pt x="1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6" name="Freeform 1784"/>
              <p:cNvSpPr>
                <a:spLocks noEditPoints="1"/>
              </p:cNvSpPr>
              <p:nvPr/>
            </p:nvSpPr>
            <p:spPr bwMode="auto">
              <a:xfrm>
                <a:off x="4895" y="2249"/>
                <a:ext cx="42" cy="42"/>
              </a:xfrm>
              <a:custGeom>
                <a:avLst/>
                <a:gdLst>
                  <a:gd name="T0" fmla="*/ 7 w 22"/>
                  <a:gd name="T1" fmla="*/ 2 h 22"/>
                  <a:gd name="T2" fmla="*/ 20 w 22"/>
                  <a:gd name="T3" fmla="*/ 6 h 22"/>
                  <a:gd name="T4" fmla="*/ 16 w 22"/>
                  <a:gd name="T5" fmla="*/ 19 h 22"/>
                  <a:gd name="T6" fmla="*/ 3 w 22"/>
                  <a:gd name="T7" fmla="*/ 16 h 22"/>
                  <a:gd name="T8" fmla="*/ 7 w 22"/>
                  <a:gd name="T9" fmla="*/ 2 h 22"/>
                  <a:gd name="T10" fmla="*/ 15 w 22"/>
                  <a:gd name="T11" fmla="*/ 16 h 22"/>
                  <a:gd name="T12" fmla="*/ 17 w 22"/>
                  <a:gd name="T13" fmla="*/ 8 h 22"/>
                  <a:gd name="T14" fmla="*/ 8 w 22"/>
                  <a:gd name="T15" fmla="*/ 5 h 22"/>
                  <a:gd name="T16" fmla="*/ 6 w 22"/>
                  <a:gd name="T17" fmla="*/ 14 h 22"/>
                  <a:gd name="T18" fmla="*/ 15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7" y="2"/>
                    </a:moveTo>
                    <a:cubicBezTo>
                      <a:pt x="11" y="0"/>
                      <a:pt x="17" y="1"/>
                      <a:pt x="20" y="6"/>
                    </a:cubicBezTo>
                    <a:cubicBezTo>
                      <a:pt x="22" y="11"/>
                      <a:pt x="21" y="17"/>
                      <a:pt x="16" y="19"/>
                    </a:cubicBezTo>
                    <a:cubicBezTo>
                      <a:pt x="11" y="22"/>
                      <a:pt x="6" y="20"/>
                      <a:pt x="3" y="16"/>
                    </a:cubicBezTo>
                    <a:cubicBezTo>
                      <a:pt x="0" y="11"/>
                      <a:pt x="2" y="5"/>
                      <a:pt x="7" y="2"/>
                    </a:cubicBezTo>
                    <a:close/>
                    <a:moveTo>
                      <a:pt x="15" y="16"/>
                    </a:moveTo>
                    <a:cubicBezTo>
                      <a:pt x="18" y="15"/>
                      <a:pt x="19" y="11"/>
                      <a:pt x="17" y="8"/>
                    </a:cubicBezTo>
                    <a:cubicBezTo>
                      <a:pt x="15" y="5"/>
                      <a:pt x="11" y="3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8" y="17"/>
                      <a:pt x="11" y="18"/>
                      <a:pt x="15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7" name="Freeform 1785"/>
              <p:cNvSpPr>
                <a:spLocks noEditPoints="1"/>
              </p:cNvSpPr>
              <p:nvPr/>
            </p:nvSpPr>
            <p:spPr bwMode="auto">
              <a:xfrm>
                <a:off x="4866" y="2225"/>
                <a:ext cx="42" cy="43"/>
              </a:xfrm>
              <a:custGeom>
                <a:avLst/>
                <a:gdLst>
                  <a:gd name="T0" fmla="*/ 7 w 22"/>
                  <a:gd name="T1" fmla="*/ 2 h 22"/>
                  <a:gd name="T2" fmla="*/ 20 w 22"/>
                  <a:gd name="T3" fmla="*/ 6 h 22"/>
                  <a:gd name="T4" fmla="*/ 16 w 22"/>
                  <a:gd name="T5" fmla="*/ 19 h 22"/>
                  <a:gd name="T6" fmla="*/ 3 w 22"/>
                  <a:gd name="T7" fmla="*/ 15 h 22"/>
                  <a:gd name="T8" fmla="*/ 7 w 22"/>
                  <a:gd name="T9" fmla="*/ 2 h 22"/>
                  <a:gd name="T10" fmla="*/ 14 w 22"/>
                  <a:gd name="T11" fmla="*/ 16 h 22"/>
                  <a:gd name="T12" fmla="*/ 17 w 22"/>
                  <a:gd name="T13" fmla="*/ 8 h 22"/>
                  <a:gd name="T14" fmla="*/ 8 w 22"/>
                  <a:gd name="T15" fmla="*/ 5 h 22"/>
                  <a:gd name="T16" fmla="*/ 6 w 22"/>
                  <a:gd name="T17" fmla="*/ 14 h 22"/>
                  <a:gd name="T18" fmla="*/ 14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7" y="2"/>
                    </a:moveTo>
                    <a:cubicBezTo>
                      <a:pt x="11" y="0"/>
                      <a:pt x="17" y="1"/>
                      <a:pt x="20" y="6"/>
                    </a:cubicBezTo>
                    <a:cubicBezTo>
                      <a:pt x="22" y="11"/>
                      <a:pt x="21" y="17"/>
                      <a:pt x="16" y="19"/>
                    </a:cubicBezTo>
                    <a:cubicBezTo>
                      <a:pt x="11" y="22"/>
                      <a:pt x="6" y="20"/>
                      <a:pt x="3" y="15"/>
                    </a:cubicBezTo>
                    <a:cubicBezTo>
                      <a:pt x="0" y="11"/>
                      <a:pt x="2" y="5"/>
                      <a:pt x="7" y="2"/>
                    </a:cubicBezTo>
                    <a:close/>
                    <a:moveTo>
                      <a:pt x="14" y="16"/>
                    </a:moveTo>
                    <a:cubicBezTo>
                      <a:pt x="18" y="15"/>
                      <a:pt x="19" y="11"/>
                      <a:pt x="17" y="8"/>
                    </a:cubicBezTo>
                    <a:cubicBezTo>
                      <a:pt x="15" y="4"/>
                      <a:pt x="11" y="3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7" y="17"/>
                      <a:pt x="11" y="18"/>
                      <a:pt x="14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8" name="Freeform 1786"/>
              <p:cNvSpPr>
                <a:spLocks noEditPoints="1"/>
              </p:cNvSpPr>
              <p:nvPr/>
            </p:nvSpPr>
            <p:spPr bwMode="auto">
              <a:xfrm>
                <a:off x="4833" y="2208"/>
                <a:ext cx="42" cy="43"/>
              </a:xfrm>
              <a:custGeom>
                <a:avLst/>
                <a:gdLst>
                  <a:gd name="T0" fmla="*/ 7 w 22"/>
                  <a:gd name="T1" fmla="*/ 2 h 22"/>
                  <a:gd name="T2" fmla="*/ 20 w 22"/>
                  <a:gd name="T3" fmla="*/ 6 h 22"/>
                  <a:gd name="T4" fmla="*/ 16 w 22"/>
                  <a:gd name="T5" fmla="*/ 19 h 22"/>
                  <a:gd name="T6" fmla="*/ 3 w 22"/>
                  <a:gd name="T7" fmla="*/ 15 h 22"/>
                  <a:gd name="T8" fmla="*/ 7 w 22"/>
                  <a:gd name="T9" fmla="*/ 2 h 22"/>
                  <a:gd name="T10" fmla="*/ 14 w 22"/>
                  <a:gd name="T11" fmla="*/ 16 h 22"/>
                  <a:gd name="T12" fmla="*/ 17 w 22"/>
                  <a:gd name="T13" fmla="*/ 8 h 22"/>
                  <a:gd name="T14" fmla="*/ 8 w 22"/>
                  <a:gd name="T15" fmla="*/ 5 h 22"/>
                  <a:gd name="T16" fmla="*/ 6 w 22"/>
                  <a:gd name="T17" fmla="*/ 14 h 22"/>
                  <a:gd name="T18" fmla="*/ 14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7" y="2"/>
                    </a:moveTo>
                    <a:cubicBezTo>
                      <a:pt x="11" y="0"/>
                      <a:pt x="17" y="1"/>
                      <a:pt x="20" y="6"/>
                    </a:cubicBezTo>
                    <a:cubicBezTo>
                      <a:pt x="22" y="11"/>
                      <a:pt x="21" y="17"/>
                      <a:pt x="16" y="19"/>
                    </a:cubicBezTo>
                    <a:cubicBezTo>
                      <a:pt x="11" y="22"/>
                      <a:pt x="5" y="20"/>
                      <a:pt x="3" y="15"/>
                    </a:cubicBezTo>
                    <a:cubicBezTo>
                      <a:pt x="0" y="11"/>
                      <a:pt x="2" y="5"/>
                      <a:pt x="7" y="2"/>
                    </a:cubicBezTo>
                    <a:close/>
                    <a:moveTo>
                      <a:pt x="14" y="16"/>
                    </a:moveTo>
                    <a:cubicBezTo>
                      <a:pt x="18" y="15"/>
                      <a:pt x="19" y="11"/>
                      <a:pt x="17" y="8"/>
                    </a:cubicBezTo>
                    <a:cubicBezTo>
                      <a:pt x="15" y="4"/>
                      <a:pt x="11" y="3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7" y="17"/>
                      <a:pt x="11" y="18"/>
                      <a:pt x="14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9" name="Freeform 1787"/>
              <p:cNvSpPr>
                <a:spLocks noEditPoints="1"/>
              </p:cNvSpPr>
              <p:nvPr/>
            </p:nvSpPr>
            <p:spPr bwMode="auto">
              <a:xfrm>
                <a:off x="4798" y="2196"/>
                <a:ext cx="42" cy="43"/>
              </a:xfrm>
              <a:custGeom>
                <a:avLst/>
                <a:gdLst>
                  <a:gd name="T0" fmla="*/ 6 w 22"/>
                  <a:gd name="T1" fmla="*/ 3 h 22"/>
                  <a:gd name="T2" fmla="*/ 19 w 22"/>
                  <a:gd name="T3" fmla="*/ 7 h 22"/>
                  <a:gd name="T4" fmla="*/ 15 w 22"/>
                  <a:gd name="T5" fmla="*/ 20 h 22"/>
                  <a:gd name="T6" fmla="*/ 2 w 22"/>
                  <a:gd name="T7" fmla="*/ 16 h 22"/>
                  <a:gd name="T8" fmla="*/ 6 w 22"/>
                  <a:gd name="T9" fmla="*/ 3 h 22"/>
                  <a:gd name="T10" fmla="*/ 14 w 22"/>
                  <a:gd name="T11" fmla="*/ 17 h 22"/>
                  <a:gd name="T12" fmla="*/ 16 w 22"/>
                  <a:gd name="T13" fmla="*/ 8 h 22"/>
                  <a:gd name="T14" fmla="*/ 8 w 22"/>
                  <a:gd name="T15" fmla="*/ 6 h 22"/>
                  <a:gd name="T16" fmla="*/ 5 w 22"/>
                  <a:gd name="T17" fmla="*/ 14 h 22"/>
                  <a:gd name="T18" fmla="*/ 14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3"/>
                    </a:moveTo>
                    <a:cubicBezTo>
                      <a:pt x="11" y="0"/>
                      <a:pt x="17" y="2"/>
                      <a:pt x="19" y="7"/>
                    </a:cubicBezTo>
                    <a:cubicBezTo>
                      <a:pt x="22" y="11"/>
                      <a:pt x="20" y="17"/>
                      <a:pt x="15" y="20"/>
                    </a:cubicBezTo>
                    <a:cubicBezTo>
                      <a:pt x="11" y="22"/>
                      <a:pt x="5" y="21"/>
                      <a:pt x="2" y="16"/>
                    </a:cubicBezTo>
                    <a:cubicBezTo>
                      <a:pt x="0" y="11"/>
                      <a:pt x="1" y="5"/>
                      <a:pt x="6" y="3"/>
                    </a:cubicBezTo>
                    <a:close/>
                    <a:moveTo>
                      <a:pt x="14" y="17"/>
                    </a:moveTo>
                    <a:cubicBezTo>
                      <a:pt x="17" y="15"/>
                      <a:pt x="18" y="11"/>
                      <a:pt x="16" y="8"/>
                    </a:cubicBezTo>
                    <a:cubicBezTo>
                      <a:pt x="15" y="5"/>
                      <a:pt x="11" y="4"/>
                      <a:pt x="8" y="6"/>
                    </a:cubicBezTo>
                    <a:cubicBezTo>
                      <a:pt x="5" y="7"/>
                      <a:pt x="3" y="11"/>
                      <a:pt x="5" y="14"/>
                    </a:cubicBezTo>
                    <a:cubicBezTo>
                      <a:pt x="7" y="18"/>
                      <a:pt x="11" y="19"/>
                      <a:pt x="1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0" name="Freeform 1788"/>
              <p:cNvSpPr>
                <a:spLocks noEditPoints="1"/>
              </p:cNvSpPr>
              <p:nvPr/>
            </p:nvSpPr>
            <p:spPr bwMode="auto">
              <a:xfrm>
                <a:off x="4759" y="2194"/>
                <a:ext cx="45" cy="43"/>
              </a:xfrm>
              <a:custGeom>
                <a:avLst/>
                <a:gdLst>
                  <a:gd name="T0" fmla="*/ 7 w 23"/>
                  <a:gd name="T1" fmla="*/ 2 h 22"/>
                  <a:gd name="T2" fmla="*/ 20 w 23"/>
                  <a:gd name="T3" fmla="*/ 6 h 22"/>
                  <a:gd name="T4" fmla="*/ 16 w 23"/>
                  <a:gd name="T5" fmla="*/ 19 h 22"/>
                  <a:gd name="T6" fmla="*/ 3 w 23"/>
                  <a:gd name="T7" fmla="*/ 15 h 22"/>
                  <a:gd name="T8" fmla="*/ 7 w 23"/>
                  <a:gd name="T9" fmla="*/ 2 h 22"/>
                  <a:gd name="T10" fmla="*/ 15 w 23"/>
                  <a:gd name="T11" fmla="*/ 16 h 22"/>
                  <a:gd name="T12" fmla="*/ 17 w 23"/>
                  <a:gd name="T13" fmla="*/ 7 h 22"/>
                  <a:gd name="T14" fmla="*/ 8 w 23"/>
                  <a:gd name="T15" fmla="*/ 5 h 22"/>
                  <a:gd name="T16" fmla="*/ 6 w 23"/>
                  <a:gd name="T17" fmla="*/ 14 h 22"/>
                  <a:gd name="T18" fmla="*/ 15 w 23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2">
                    <a:moveTo>
                      <a:pt x="7" y="2"/>
                    </a:moveTo>
                    <a:cubicBezTo>
                      <a:pt x="11" y="0"/>
                      <a:pt x="17" y="1"/>
                      <a:pt x="20" y="6"/>
                    </a:cubicBezTo>
                    <a:cubicBezTo>
                      <a:pt x="23" y="11"/>
                      <a:pt x="21" y="16"/>
                      <a:pt x="16" y="19"/>
                    </a:cubicBezTo>
                    <a:cubicBezTo>
                      <a:pt x="12" y="22"/>
                      <a:pt x="6" y="20"/>
                      <a:pt x="3" y="15"/>
                    </a:cubicBezTo>
                    <a:cubicBezTo>
                      <a:pt x="0" y="11"/>
                      <a:pt x="2" y="5"/>
                      <a:pt x="7" y="2"/>
                    </a:cubicBezTo>
                    <a:close/>
                    <a:moveTo>
                      <a:pt x="15" y="16"/>
                    </a:moveTo>
                    <a:cubicBezTo>
                      <a:pt x="18" y="14"/>
                      <a:pt x="19" y="11"/>
                      <a:pt x="17" y="7"/>
                    </a:cubicBezTo>
                    <a:cubicBezTo>
                      <a:pt x="15" y="4"/>
                      <a:pt x="11" y="3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8" y="17"/>
                      <a:pt x="12" y="18"/>
                      <a:pt x="15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1" name="Freeform 1789"/>
              <p:cNvSpPr>
                <a:spLocks noEditPoints="1"/>
              </p:cNvSpPr>
              <p:nvPr/>
            </p:nvSpPr>
            <p:spPr bwMode="auto">
              <a:xfrm>
                <a:off x="4722" y="2196"/>
                <a:ext cx="43" cy="43"/>
              </a:xfrm>
              <a:custGeom>
                <a:avLst/>
                <a:gdLst>
                  <a:gd name="T0" fmla="*/ 7 w 22"/>
                  <a:gd name="T1" fmla="*/ 2 h 22"/>
                  <a:gd name="T2" fmla="*/ 20 w 22"/>
                  <a:gd name="T3" fmla="*/ 6 h 22"/>
                  <a:gd name="T4" fmla="*/ 16 w 22"/>
                  <a:gd name="T5" fmla="*/ 19 h 22"/>
                  <a:gd name="T6" fmla="*/ 3 w 22"/>
                  <a:gd name="T7" fmla="*/ 15 h 22"/>
                  <a:gd name="T8" fmla="*/ 7 w 22"/>
                  <a:gd name="T9" fmla="*/ 2 h 22"/>
                  <a:gd name="T10" fmla="*/ 14 w 22"/>
                  <a:gd name="T11" fmla="*/ 16 h 22"/>
                  <a:gd name="T12" fmla="*/ 17 w 22"/>
                  <a:gd name="T13" fmla="*/ 8 h 22"/>
                  <a:gd name="T14" fmla="*/ 8 w 22"/>
                  <a:gd name="T15" fmla="*/ 5 h 22"/>
                  <a:gd name="T16" fmla="*/ 6 w 22"/>
                  <a:gd name="T17" fmla="*/ 14 h 22"/>
                  <a:gd name="T18" fmla="*/ 14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7" y="2"/>
                    </a:moveTo>
                    <a:cubicBezTo>
                      <a:pt x="11" y="0"/>
                      <a:pt x="17" y="1"/>
                      <a:pt x="20" y="6"/>
                    </a:cubicBezTo>
                    <a:cubicBezTo>
                      <a:pt x="22" y="11"/>
                      <a:pt x="21" y="17"/>
                      <a:pt x="16" y="19"/>
                    </a:cubicBezTo>
                    <a:cubicBezTo>
                      <a:pt x="11" y="22"/>
                      <a:pt x="5" y="20"/>
                      <a:pt x="3" y="15"/>
                    </a:cubicBezTo>
                    <a:cubicBezTo>
                      <a:pt x="0" y="11"/>
                      <a:pt x="2" y="5"/>
                      <a:pt x="7" y="2"/>
                    </a:cubicBezTo>
                    <a:close/>
                    <a:moveTo>
                      <a:pt x="14" y="16"/>
                    </a:moveTo>
                    <a:cubicBezTo>
                      <a:pt x="17" y="15"/>
                      <a:pt x="19" y="11"/>
                      <a:pt x="17" y="8"/>
                    </a:cubicBezTo>
                    <a:cubicBezTo>
                      <a:pt x="15" y="4"/>
                      <a:pt x="11" y="3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7" y="17"/>
                      <a:pt x="11" y="18"/>
                      <a:pt x="14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2" name="Freeform 1790"/>
              <p:cNvSpPr>
                <a:spLocks noEditPoints="1"/>
              </p:cNvSpPr>
              <p:nvPr/>
            </p:nvSpPr>
            <p:spPr bwMode="auto">
              <a:xfrm>
                <a:off x="4685" y="2204"/>
                <a:ext cx="43" cy="43"/>
              </a:xfrm>
              <a:custGeom>
                <a:avLst/>
                <a:gdLst>
                  <a:gd name="T0" fmla="*/ 7 w 22"/>
                  <a:gd name="T1" fmla="*/ 3 h 22"/>
                  <a:gd name="T2" fmla="*/ 20 w 22"/>
                  <a:gd name="T3" fmla="*/ 6 h 22"/>
                  <a:gd name="T4" fmla="*/ 16 w 22"/>
                  <a:gd name="T5" fmla="*/ 19 h 22"/>
                  <a:gd name="T6" fmla="*/ 3 w 22"/>
                  <a:gd name="T7" fmla="*/ 16 h 22"/>
                  <a:gd name="T8" fmla="*/ 7 w 22"/>
                  <a:gd name="T9" fmla="*/ 3 h 22"/>
                  <a:gd name="T10" fmla="*/ 15 w 22"/>
                  <a:gd name="T11" fmla="*/ 17 h 22"/>
                  <a:gd name="T12" fmla="*/ 17 w 22"/>
                  <a:gd name="T13" fmla="*/ 8 h 22"/>
                  <a:gd name="T14" fmla="*/ 8 w 22"/>
                  <a:gd name="T15" fmla="*/ 5 h 22"/>
                  <a:gd name="T16" fmla="*/ 6 w 22"/>
                  <a:gd name="T17" fmla="*/ 14 h 22"/>
                  <a:gd name="T18" fmla="*/ 15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7" y="3"/>
                    </a:moveTo>
                    <a:cubicBezTo>
                      <a:pt x="11" y="0"/>
                      <a:pt x="17" y="2"/>
                      <a:pt x="20" y="6"/>
                    </a:cubicBezTo>
                    <a:cubicBezTo>
                      <a:pt x="22" y="11"/>
                      <a:pt x="21" y="17"/>
                      <a:pt x="16" y="19"/>
                    </a:cubicBezTo>
                    <a:cubicBezTo>
                      <a:pt x="11" y="22"/>
                      <a:pt x="6" y="20"/>
                      <a:pt x="3" y="16"/>
                    </a:cubicBezTo>
                    <a:cubicBezTo>
                      <a:pt x="0" y="11"/>
                      <a:pt x="2" y="5"/>
                      <a:pt x="7" y="3"/>
                    </a:cubicBezTo>
                    <a:close/>
                    <a:moveTo>
                      <a:pt x="15" y="17"/>
                    </a:moveTo>
                    <a:cubicBezTo>
                      <a:pt x="18" y="15"/>
                      <a:pt x="19" y="11"/>
                      <a:pt x="17" y="8"/>
                    </a:cubicBezTo>
                    <a:cubicBezTo>
                      <a:pt x="15" y="5"/>
                      <a:pt x="11" y="4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7" y="17"/>
                      <a:pt x="11" y="18"/>
                      <a:pt x="15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3" name="Freeform 1791"/>
              <p:cNvSpPr>
                <a:spLocks noEditPoints="1"/>
              </p:cNvSpPr>
              <p:nvPr/>
            </p:nvSpPr>
            <p:spPr bwMode="auto">
              <a:xfrm>
                <a:off x="5279" y="2487"/>
                <a:ext cx="43" cy="45"/>
              </a:xfrm>
              <a:custGeom>
                <a:avLst/>
                <a:gdLst>
                  <a:gd name="T0" fmla="*/ 6 w 22"/>
                  <a:gd name="T1" fmla="*/ 3 h 23"/>
                  <a:gd name="T2" fmla="*/ 19 w 22"/>
                  <a:gd name="T3" fmla="*/ 7 h 23"/>
                  <a:gd name="T4" fmla="*/ 15 w 22"/>
                  <a:gd name="T5" fmla="*/ 20 h 23"/>
                  <a:gd name="T6" fmla="*/ 2 w 22"/>
                  <a:gd name="T7" fmla="*/ 16 h 23"/>
                  <a:gd name="T8" fmla="*/ 6 w 22"/>
                  <a:gd name="T9" fmla="*/ 3 h 23"/>
                  <a:gd name="T10" fmla="*/ 14 w 22"/>
                  <a:gd name="T11" fmla="*/ 17 h 23"/>
                  <a:gd name="T12" fmla="*/ 16 w 22"/>
                  <a:gd name="T13" fmla="*/ 8 h 23"/>
                  <a:gd name="T14" fmla="*/ 8 w 22"/>
                  <a:gd name="T15" fmla="*/ 6 h 23"/>
                  <a:gd name="T16" fmla="*/ 5 w 22"/>
                  <a:gd name="T17" fmla="*/ 15 h 23"/>
                  <a:gd name="T18" fmla="*/ 14 w 22"/>
                  <a:gd name="T19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3">
                    <a:moveTo>
                      <a:pt x="6" y="3"/>
                    </a:moveTo>
                    <a:cubicBezTo>
                      <a:pt x="11" y="0"/>
                      <a:pt x="17" y="2"/>
                      <a:pt x="19" y="7"/>
                    </a:cubicBezTo>
                    <a:cubicBezTo>
                      <a:pt x="22" y="12"/>
                      <a:pt x="20" y="17"/>
                      <a:pt x="15" y="20"/>
                    </a:cubicBezTo>
                    <a:cubicBezTo>
                      <a:pt x="11" y="23"/>
                      <a:pt x="5" y="21"/>
                      <a:pt x="2" y="16"/>
                    </a:cubicBezTo>
                    <a:cubicBezTo>
                      <a:pt x="0" y="12"/>
                      <a:pt x="1" y="6"/>
                      <a:pt x="6" y="3"/>
                    </a:cubicBezTo>
                    <a:close/>
                    <a:moveTo>
                      <a:pt x="14" y="17"/>
                    </a:moveTo>
                    <a:cubicBezTo>
                      <a:pt x="17" y="15"/>
                      <a:pt x="18" y="12"/>
                      <a:pt x="16" y="8"/>
                    </a:cubicBezTo>
                    <a:cubicBezTo>
                      <a:pt x="15" y="5"/>
                      <a:pt x="11" y="4"/>
                      <a:pt x="8" y="6"/>
                    </a:cubicBezTo>
                    <a:cubicBezTo>
                      <a:pt x="5" y="8"/>
                      <a:pt x="3" y="12"/>
                      <a:pt x="5" y="15"/>
                    </a:cubicBezTo>
                    <a:cubicBezTo>
                      <a:pt x="7" y="18"/>
                      <a:pt x="11" y="19"/>
                      <a:pt x="1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4" name="Freeform 1792"/>
              <p:cNvSpPr>
                <a:spLocks noEditPoints="1"/>
              </p:cNvSpPr>
              <p:nvPr/>
            </p:nvSpPr>
            <p:spPr bwMode="auto">
              <a:xfrm>
                <a:off x="5240" y="2491"/>
                <a:ext cx="45" cy="43"/>
              </a:xfrm>
              <a:custGeom>
                <a:avLst/>
                <a:gdLst>
                  <a:gd name="T0" fmla="*/ 7 w 23"/>
                  <a:gd name="T1" fmla="*/ 2 h 22"/>
                  <a:gd name="T2" fmla="*/ 20 w 23"/>
                  <a:gd name="T3" fmla="*/ 6 h 22"/>
                  <a:gd name="T4" fmla="*/ 16 w 23"/>
                  <a:gd name="T5" fmla="*/ 19 h 22"/>
                  <a:gd name="T6" fmla="*/ 3 w 23"/>
                  <a:gd name="T7" fmla="*/ 15 h 22"/>
                  <a:gd name="T8" fmla="*/ 7 w 23"/>
                  <a:gd name="T9" fmla="*/ 2 h 22"/>
                  <a:gd name="T10" fmla="*/ 15 w 23"/>
                  <a:gd name="T11" fmla="*/ 16 h 22"/>
                  <a:gd name="T12" fmla="*/ 17 w 23"/>
                  <a:gd name="T13" fmla="*/ 8 h 22"/>
                  <a:gd name="T14" fmla="*/ 8 w 23"/>
                  <a:gd name="T15" fmla="*/ 5 h 22"/>
                  <a:gd name="T16" fmla="*/ 6 w 23"/>
                  <a:gd name="T17" fmla="*/ 14 h 22"/>
                  <a:gd name="T18" fmla="*/ 15 w 23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2">
                    <a:moveTo>
                      <a:pt x="7" y="2"/>
                    </a:moveTo>
                    <a:cubicBezTo>
                      <a:pt x="11" y="0"/>
                      <a:pt x="17" y="1"/>
                      <a:pt x="20" y="6"/>
                    </a:cubicBezTo>
                    <a:cubicBezTo>
                      <a:pt x="23" y="11"/>
                      <a:pt x="21" y="17"/>
                      <a:pt x="16" y="19"/>
                    </a:cubicBezTo>
                    <a:cubicBezTo>
                      <a:pt x="11" y="22"/>
                      <a:pt x="6" y="20"/>
                      <a:pt x="3" y="15"/>
                    </a:cubicBezTo>
                    <a:cubicBezTo>
                      <a:pt x="0" y="11"/>
                      <a:pt x="2" y="5"/>
                      <a:pt x="7" y="2"/>
                    </a:cubicBezTo>
                    <a:close/>
                    <a:moveTo>
                      <a:pt x="15" y="16"/>
                    </a:moveTo>
                    <a:cubicBezTo>
                      <a:pt x="18" y="15"/>
                      <a:pt x="19" y="11"/>
                      <a:pt x="17" y="8"/>
                    </a:cubicBezTo>
                    <a:cubicBezTo>
                      <a:pt x="15" y="5"/>
                      <a:pt x="11" y="3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8" y="17"/>
                      <a:pt x="11" y="18"/>
                      <a:pt x="15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5" name="Freeform 1793"/>
              <p:cNvSpPr>
                <a:spLocks noEditPoints="1"/>
              </p:cNvSpPr>
              <p:nvPr/>
            </p:nvSpPr>
            <p:spPr bwMode="auto">
              <a:xfrm>
                <a:off x="5203" y="2493"/>
                <a:ext cx="43" cy="43"/>
              </a:xfrm>
              <a:custGeom>
                <a:avLst/>
                <a:gdLst>
                  <a:gd name="T0" fmla="*/ 6 w 22"/>
                  <a:gd name="T1" fmla="*/ 3 h 22"/>
                  <a:gd name="T2" fmla="*/ 20 w 22"/>
                  <a:gd name="T3" fmla="*/ 6 h 22"/>
                  <a:gd name="T4" fmla="*/ 16 w 22"/>
                  <a:gd name="T5" fmla="*/ 19 h 22"/>
                  <a:gd name="T6" fmla="*/ 3 w 22"/>
                  <a:gd name="T7" fmla="*/ 16 h 22"/>
                  <a:gd name="T8" fmla="*/ 6 w 22"/>
                  <a:gd name="T9" fmla="*/ 3 h 22"/>
                  <a:gd name="T10" fmla="*/ 14 w 22"/>
                  <a:gd name="T11" fmla="*/ 17 h 22"/>
                  <a:gd name="T12" fmla="*/ 17 w 22"/>
                  <a:gd name="T13" fmla="*/ 8 h 22"/>
                  <a:gd name="T14" fmla="*/ 8 w 22"/>
                  <a:gd name="T15" fmla="*/ 5 h 22"/>
                  <a:gd name="T16" fmla="*/ 5 w 22"/>
                  <a:gd name="T17" fmla="*/ 14 h 22"/>
                  <a:gd name="T18" fmla="*/ 14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3"/>
                    </a:moveTo>
                    <a:cubicBezTo>
                      <a:pt x="11" y="0"/>
                      <a:pt x="17" y="2"/>
                      <a:pt x="20" y="6"/>
                    </a:cubicBezTo>
                    <a:cubicBezTo>
                      <a:pt x="22" y="11"/>
                      <a:pt x="20" y="17"/>
                      <a:pt x="16" y="19"/>
                    </a:cubicBezTo>
                    <a:cubicBezTo>
                      <a:pt x="11" y="22"/>
                      <a:pt x="5" y="20"/>
                      <a:pt x="3" y="16"/>
                    </a:cubicBezTo>
                    <a:cubicBezTo>
                      <a:pt x="0" y="11"/>
                      <a:pt x="2" y="5"/>
                      <a:pt x="6" y="3"/>
                    </a:cubicBezTo>
                    <a:close/>
                    <a:moveTo>
                      <a:pt x="14" y="17"/>
                    </a:moveTo>
                    <a:cubicBezTo>
                      <a:pt x="17" y="15"/>
                      <a:pt x="19" y="11"/>
                      <a:pt x="17" y="8"/>
                    </a:cubicBezTo>
                    <a:cubicBezTo>
                      <a:pt x="15" y="5"/>
                      <a:pt x="11" y="4"/>
                      <a:pt x="8" y="5"/>
                    </a:cubicBezTo>
                    <a:cubicBezTo>
                      <a:pt x="5" y="7"/>
                      <a:pt x="4" y="11"/>
                      <a:pt x="5" y="14"/>
                    </a:cubicBezTo>
                    <a:cubicBezTo>
                      <a:pt x="7" y="17"/>
                      <a:pt x="11" y="18"/>
                      <a:pt x="1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6" name="Freeform 1794"/>
              <p:cNvSpPr>
                <a:spLocks noEditPoints="1"/>
              </p:cNvSpPr>
              <p:nvPr/>
            </p:nvSpPr>
            <p:spPr bwMode="auto">
              <a:xfrm>
                <a:off x="5166" y="2495"/>
                <a:ext cx="43" cy="43"/>
              </a:xfrm>
              <a:custGeom>
                <a:avLst/>
                <a:gdLst>
                  <a:gd name="T0" fmla="*/ 6 w 22"/>
                  <a:gd name="T1" fmla="*/ 3 h 22"/>
                  <a:gd name="T2" fmla="*/ 19 w 22"/>
                  <a:gd name="T3" fmla="*/ 7 h 22"/>
                  <a:gd name="T4" fmla="*/ 16 w 22"/>
                  <a:gd name="T5" fmla="*/ 20 h 22"/>
                  <a:gd name="T6" fmla="*/ 2 w 22"/>
                  <a:gd name="T7" fmla="*/ 16 h 22"/>
                  <a:gd name="T8" fmla="*/ 6 w 22"/>
                  <a:gd name="T9" fmla="*/ 3 h 22"/>
                  <a:gd name="T10" fmla="*/ 14 w 22"/>
                  <a:gd name="T11" fmla="*/ 17 h 22"/>
                  <a:gd name="T12" fmla="*/ 16 w 22"/>
                  <a:gd name="T13" fmla="*/ 8 h 22"/>
                  <a:gd name="T14" fmla="*/ 8 w 22"/>
                  <a:gd name="T15" fmla="*/ 6 h 22"/>
                  <a:gd name="T16" fmla="*/ 5 w 22"/>
                  <a:gd name="T17" fmla="*/ 14 h 22"/>
                  <a:gd name="T18" fmla="*/ 14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3"/>
                    </a:moveTo>
                    <a:cubicBezTo>
                      <a:pt x="11" y="0"/>
                      <a:pt x="17" y="2"/>
                      <a:pt x="19" y="7"/>
                    </a:cubicBezTo>
                    <a:cubicBezTo>
                      <a:pt x="22" y="11"/>
                      <a:pt x="20" y="17"/>
                      <a:pt x="16" y="20"/>
                    </a:cubicBezTo>
                    <a:cubicBezTo>
                      <a:pt x="11" y="22"/>
                      <a:pt x="5" y="21"/>
                      <a:pt x="2" y="16"/>
                    </a:cubicBezTo>
                    <a:cubicBezTo>
                      <a:pt x="0" y="11"/>
                      <a:pt x="1" y="5"/>
                      <a:pt x="6" y="3"/>
                    </a:cubicBezTo>
                    <a:close/>
                    <a:moveTo>
                      <a:pt x="14" y="17"/>
                    </a:moveTo>
                    <a:cubicBezTo>
                      <a:pt x="17" y="15"/>
                      <a:pt x="18" y="11"/>
                      <a:pt x="16" y="8"/>
                    </a:cubicBezTo>
                    <a:cubicBezTo>
                      <a:pt x="15" y="5"/>
                      <a:pt x="11" y="4"/>
                      <a:pt x="8" y="6"/>
                    </a:cubicBezTo>
                    <a:cubicBezTo>
                      <a:pt x="5" y="7"/>
                      <a:pt x="3" y="11"/>
                      <a:pt x="5" y="14"/>
                    </a:cubicBezTo>
                    <a:cubicBezTo>
                      <a:pt x="7" y="17"/>
                      <a:pt x="11" y="19"/>
                      <a:pt x="1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7" name="Freeform 1795"/>
              <p:cNvSpPr>
                <a:spLocks noEditPoints="1"/>
              </p:cNvSpPr>
              <p:nvPr/>
            </p:nvSpPr>
            <p:spPr bwMode="auto">
              <a:xfrm>
                <a:off x="5130" y="2491"/>
                <a:ext cx="42" cy="43"/>
              </a:xfrm>
              <a:custGeom>
                <a:avLst/>
                <a:gdLst>
                  <a:gd name="T0" fmla="*/ 6 w 22"/>
                  <a:gd name="T1" fmla="*/ 3 h 22"/>
                  <a:gd name="T2" fmla="*/ 19 w 22"/>
                  <a:gd name="T3" fmla="*/ 6 h 22"/>
                  <a:gd name="T4" fmla="*/ 15 w 22"/>
                  <a:gd name="T5" fmla="*/ 20 h 22"/>
                  <a:gd name="T6" fmla="*/ 2 w 22"/>
                  <a:gd name="T7" fmla="*/ 16 h 22"/>
                  <a:gd name="T8" fmla="*/ 6 w 22"/>
                  <a:gd name="T9" fmla="*/ 3 h 22"/>
                  <a:gd name="T10" fmla="*/ 14 w 22"/>
                  <a:gd name="T11" fmla="*/ 17 h 22"/>
                  <a:gd name="T12" fmla="*/ 16 w 22"/>
                  <a:gd name="T13" fmla="*/ 8 h 22"/>
                  <a:gd name="T14" fmla="*/ 8 w 22"/>
                  <a:gd name="T15" fmla="*/ 5 h 22"/>
                  <a:gd name="T16" fmla="*/ 5 w 22"/>
                  <a:gd name="T17" fmla="*/ 14 h 22"/>
                  <a:gd name="T18" fmla="*/ 14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3"/>
                    </a:moveTo>
                    <a:cubicBezTo>
                      <a:pt x="11" y="0"/>
                      <a:pt x="17" y="2"/>
                      <a:pt x="19" y="6"/>
                    </a:cubicBezTo>
                    <a:cubicBezTo>
                      <a:pt x="22" y="11"/>
                      <a:pt x="20" y="17"/>
                      <a:pt x="15" y="20"/>
                    </a:cubicBezTo>
                    <a:cubicBezTo>
                      <a:pt x="11" y="22"/>
                      <a:pt x="5" y="21"/>
                      <a:pt x="2" y="16"/>
                    </a:cubicBezTo>
                    <a:cubicBezTo>
                      <a:pt x="0" y="11"/>
                      <a:pt x="1" y="5"/>
                      <a:pt x="6" y="3"/>
                    </a:cubicBezTo>
                    <a:close/>
                    <a:moveTo>
                      <a:pt x="14" y="17"/>
                    </a:moveTo>
                    <a:cubicBezTo>
                      <a:pt x="17" y="15"/>
                      <a:pt x="18" y="11"/>
                      <a:pt x="16" y="8"/>
                    </a:cubicBezTo>
                    <a:cubicBezTo>
                      <a:pt x="15" y="5"/>
                      <a:pt x="11" y="4"/>
                      <a:pt x="8" y="5"/>
                    </a:cubicBezTo>
                    <a:cubicBezTo>
                      <a:pt x="5" y="7"/>
                      <a:pt x="3" y="11"/>
                      <a:pt x="5" y="14"/>
                    </a:cubicBezTo>
                    <a:cubicBezTo>
                      <a:pt x="7" y="17"/>
                      <a:pt x="11" y="19"/>
                      <a:pt x="1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8" name="Freeform 1796"/>
              <p:cNvSpPr>
                <a:spLocks noEditPoints="1"/>
              </p:cNvSpPr>
              <p:nvPr/>
            </p:nvSpPr>
            <p:spPr bwMode="auto">
              <a:xfrm>
                <a:off x="5093" y="2483"/>
                <a:ext cx="42" cy="43"/>
              </a:xfrm>
              <a:custGeom>
                <a:avLst/>
                <a:gdLst>
                  <a:gd name="T0" fmla="*/ 6 w 22"/>
                  <a:gd name="T1" fmla="*/ 2 h 22"/>
                  <a:gd name="T2" fmla="*/ 19 w 22"/>
                  <a:gd name="T3" fmla="*/ 6 h 22"/>
                  <a:gd name="T4" fmla="*/ 16 w 22"/>
                  <a:gd name="T5" fmla="*/ 19 h 22"/>
                  <a:gd name="T6" fmla="*/ 2 w 22"/>
                  <a:gd name="T7" fmla="*/ 16 h 22"/>
                  <a:gd name="T8" fmla="*/ 6 w 22"/>
                  <a:gd name="T9" fmla="*/ 2 h 22"/>
                  <a:gd name="T10" fmla="*/ 14 w 22"/>
                  <a:gd name="T11" fmla="*/ 17 h 22"/>
                  <a:gd name="T12" fmla="*/ 17 w 22"/>
                  <a:gd name="T13" fmla="*/ 8 h 22"/>
                  <a:gd name="T14" fmla="*/ 8 w 22"/>
                  <a:gd name="T15" fmla="*/ 5 h 22"/>
                  <a:gd name="T16" fmla="*/ 5 w 22"/>
                  <a:gd name="T17" fmla="*/ 14 h 22"/>
                  <a:gd name="T18" fmla="*/ 14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2"/>
                    </a:moveTo>
                    <a:cubicBezTo>
                      <a:pt x="11" y="0"/>
                      <a:pt x="17" y="2"/>
                      <a:pt x="19" y="6"/>
                    </a:cubicBezTo>
                    <a:cubicBezTo>
                      <a:pt x="22" y="11"/>
                      <a:pt x="20" y="17"/>
                      <a:pt x="16" y="19"/>
                    </a:cubicBezTo>
                    <a:cubicBezTo>
                      <a:pt x="11" y="22"/>
                      <a:pt x="5" y="20"/>
                      <a:pt x="2" y="16"/>
                    </a:cubicBezTo>
                    <a:cubicBezTo>
                      <a:pt x="0" y="11"/>
                      <a:pt x="2" y="5"/>
                      <a:pt x="6" y="2"/>
                    </a:cubicBezTo>
                    <a:close/>
                    <a:moveTo>
                      <a:pt x="14" y="17"/>
                    </a:moveTo>
                    <a:cubicBezTo>
                      <a:pt x="17" y="15"/>
                      <a:pt x="18" y="11"/>
                      <a:pt x="17" y="8"/>
                    </a:cubicBezTo>
                    <a:cubicBezTo>
                      <a:pt x="15" y="5"/>
                      <a:pt x="11" y="4"/>
                      <a:pt x="8" y="5"/>
                    </a:cubicBezTo>
                    <a:cubicBezTo>
                      <a:pt x="5" y="7"/>
                      <a:pt x="4" y="11"/>
                      <a:pt x="5" y="14"/>
                    </a:cubicBezTo>
                    <a:cubicBezTo>
                      <a:pt x="7" y="17"/>
                      <a:pt x="11" y="18"/>
                      <a:pt x="1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9" name="Freeform 1797"/>
              <p:cNvSpPr>
                <a:spLocks noEditPoints="1"/>
              </p:cNvSpPr>
              <p:nvPr/>
            </p:nvSpPr>
            <p:spPr bwMode="auto">
              <a:xfrm>
                <a:off x="5056" y="2476"/>
                <a:ext cx="43" cy="42"/>
              </a:xfrm>
              <a:custGeom>
                <a:avLst/>
                <a:gdLst>
                  <a:gd name="T0" fmla="*/ 6 w 22"/>
                  <a:gd name="T1" fmla="*/ 2 h 22"/>
                  <a:gd name="T2" fmla="*/ 19 w 22"/>
                  <a:gd name="T3" fmla="*/ 6 h 22"/>
                  <a:gd name="T4" fmla="*/ 16 w 22"/>
                  <a:gd name="T5" fmla="*/ 19 h 22"/>
                  <a:gd name="T6" fmla="*/ 3 w 22"/>
                  <a:gd name="T7" fmla="*/ 15 h 22"/>
                  <a:gd name="T8" fmla="*/ 6 w 22"/>
                  <a:gd name="T9" fmla="*/ 2 h 22"/>
                  <a:gd name="T10" fmla="*/ 14 w 22"/>
                  <a:gd name="T11" fmla="*/ 16 h 22"/>
                  <a:gd name="T12" fmla="*/ 17 w 22"/>
                  <a:gd name="T13" fmla="*/ 8 h 22"/>
                  <a:gd name="T14" fmla="*/ 8 w 22"/>
                  <a:gd name="T15" fmla="*/ 5 h 22"/>
                  <a:gd name="T16" fmla="*/ 5 w 22"/>
                  <a:gd name="T17" fmla="*/ 14 h 22"/>
                  <a:gd name="T18" fmla="*/ 14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2"/>
                    </a:moveTo>
                    <a:cubicBezTo>
                      <a:pt x="11" y="0"/>
                      <a:pt x="17" y="1"/>
                      <a:pt x="19" y="6"/>
                    </a:cubicBezTo>
                    <a:cubicBezTo>
                      <a:pt x="22" y="11"/>
                      <a:pt x="20" y="17"/>
                      <a:pt x="16" y="19"/>
                    </a:cubicBezTo>
                    <a:cubicBezTo>
                      <a:pt x="11" y="22"/>
                      <a:pt x="5" y="20"/>
                      <a:pt x="3" y="15"/>
                    </a:cubicBezTo>
                    <a:cubicBezTo>
                      <a:pt x="0" y="11"/>
                      <a:pt x="2" y="5"/>
                      <a:pt x="6" y="2"/>
                    </a:cubicBezTo>
                    <a:close/>
                    <a:moveTo>
                      <a:pt x="14" y="16"/>
                    </a:moveTo>
                    <a:cubicBezTo>
                      <a:pt x="17" y="15"/>
                      <a:pt x="18" y="11"/>
                      <a:pt x="17" y="8"/>
                    </a:cubicBezTo>
                    <a:cubicBezTo>
                      <a:pt x="15" y="4"/>
                      <a:pt x="11" y="3"/>
                      <a:pt x="8" y="5"/>
                    </a:cubicBezTo>
                    <a:cubicBezTo>
                      <a:pt x="5" y="7"/>
                      <a:pt x="4" y="11"/>
                      <a:pt x="5" y="14"/>
                    </a:cubicBezTo>
                    <a:cubicBezTo>
                      <a:pt x="7" y="17"/>
                      <a:pt x="11" y="18"/>
                      <a:pt x="14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0" name="Freeform 1798"/>
              <p:cNvSpPr>
                <a:spLocks noEditPoints="1"/>
              </p:cNvSpPr>
              <p:nvPr/>
            </p:nvSpPr>
            <p:spPr bwMode="auto">
              <a:xfrm>
                <a:off x="5019" y="2464"/>
                <a:ext cx="43" cy="43"/>
              </a:xfrm>
              <a:custGeom>
                <a:avLst/>
                <a:gdLst>
                  <a:gd name="T0" fmla="*/ 7 w 22"/>
                  <a:gd name="T1" fmla="*/ 3 h 22"/>
                  <a:gd name="T2" fmla="*/ 20 w 22"/>
                  <a:gd name="T3" fmla="*/ 7 h 22"/>
                  <a:gd name="T4" fmla="*/ 16 w 22"/>
                  <a:gd name="T5" fmla="*/ 20 h 22"/>
                  <a:gd name="T6" fmla="*/ 3 w 22"/>
                  <a:gd name="T7" fmla="*/ 16 h 22"/>
                  <a:gd name="T8" fmla="*/ 7 w 22"/>
                  <a:gd name="T9" fmla="*/ 3 h 22"/>
                  <a:gd name="T10" fmla="*/ 15 w 22"/>
                  <a:gd name="T11" fmla="*/ 17 h 22"/>
                  <a:gd name="T12" fmla="*/ 17 w 22"/>
                  <a:gd name="T13" fmla="*/ 8 h 22"/>
                  <a:gd name="T14" fmla="*/ 8 w 22"/>
                  <a:gd name="T15" fmla="*/ 6 h 22"/>
                  <a:gd name="T16" fmla="*/ 6 w 22"/>
                  <a:gd name="T17" fmla="*/ 14 h 22"/>
                  <a:gd name="T18" fmla="*/ 15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7" y="3"/>
                    </a:moveTo>
                    <a:cubicBezTo>
                      <a:pt x="11" y="0"/>
                      <a:pt x="17" y="2"/>
                      <a:pt x="20" y="7"/>
                    </a:cubicBezTo>
                    <a:cubicBezTo>
                      <a:pt x="22" y="11"/>
                      <a:pt x="21" y="17"/>
                      <a:pt x="16" y="20"/>
                    </a:cubicBezTo>
                    <a:cubicBezTo>
                      <a:pt x="11" y="22"/>
                      <a:pt x="6" y="21"/>
                      <a:pt x="3" y="16"/>
                    </a:cubicBezTo>
                    <a:cubicBezTo>
                      <a:pt x="0" y="11"/>
                      <a:pt x="2" y="5"/>
                      <a:pt x="7" y="3"/>
                    </a:cubicBezTo>
                    <a:close/>
                    <a:moveTo>
                      <a:pt x="15" y="17"/>
                    </a:moveTo>
                    <a:cubicBezTo>
                      <a:pt x="18" y="15"/>
                      <a:pt x="19" y="11"/>
                      <a:pt x="17" y="8"/>
                    </a:cubicBezTo>
                    <a:cubicBezTo>
                      <a:pt x="15" y="5"/>
                      <a:pt x="11" y="4"/>
                      <a:pt x="8" y="6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8" y="18"/>
                      <a:pt x="11" y="19"/>
                      <a:pt x="15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1" name="Freeform 1799"/>
              <p:cNvSpPr>
                <a:spLocks noEditPoints="1"/>
              </p:cNvSpPr>
              <p:nvPr/>
            </p:nvSpPr>
            <p:spPr bwMode="auto">
              <a:xfrm>
                <a:off x="4984" y="2452"/>
                <a:ext cx="43" cy="43"/>
              </a:xfrm>
              <a:custGeom>
                <a:avLst/>
                <a:gdLst>
                  <a:gd name="T0" fmla="*/ 7 w 22"/>
                  <a:gd name="T1" fmla="*/ 2 h 22"/>
                  <a:gd name="T2" fmla="*/ 20 w 22"/>
                  <a:gd name="T3" fmla="*/ 6 h 22"/>
                  <a:gd name="T4" fmla="*/ 16 w 22"/>
                  <a:gd name="T5" fmla="*/ 19 h 22"/>
                  <a:gd name="T6" fmla="*/ 3 w 22"/>
                  <a:gd name="T7" fmla="*/ 15 h 22"/>
                  <a:gd name="T8" fmla="*/ 7 w 22"/>
                  <a:gd name="T9" fmla="*/ 2 h 22"/>
                  <a:gd name="T10" fmla="*/ 14 w 22"/>
                  <a:gd name="T11" fmla="*/ 16 h 22"/>
                  <a:gd name="T12" fmla="*/ 17 w 22"/>
                  <a:gd name="T13" fmla="*/ 8 h 22"/>
                  <a:gd name="T14" fmla="*/ 8 w 22"/>
                  <a:gd name="T15" fmla="*/ 5 h 22"/>
                  <a:gd name="T16" fmla="*/ 6 w 22"/>
                  <a:gd name="T17" fmla="*/ 14 h 22"/>
                  <a:gd name="T18" fmla="*/ 14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7" y="2"/>
                    </a:moveTo>
                    <a:cubicBezTo>
                      <a:pt x="11" y="0"/>
                      <a:pt x="17" y="1"/>
                      <a:pt x="20" y="6"/>
                    </a:cubicBezTo>
                    <a:cubicBezTo>
                      <a:pt x="22" y="11"/>
                      <a:pt x="21" y="17"/>
                      <a:pt x="16" y="19"/>
                    </a:cubicBezTo>
                    <a:cubicBezTo>
                      <a:pt x="11" y="22"/>
                      <a:pt x="5" y="20"/>
                      <a:pt x="3" y="15"/>
                    </a:cubicBezTo>
                    <a:cubicBezTo>
                      <a:pt x="0" y="11"/>
                      <a:pt x="2" y="5"/>
                      <a:pt x="7" y="2"/>
                    </a:cubicBezTo>
                    <a:close/>
                    <a:moveTo>
                      <a:pt x="14" y="16"/>
                    </a:moveTo>
                    <a:cubicBezTo>
                      <a:pt x="17" y="15"/>
                      <a:pt x="19" y="11"/>
                      <a:pt x="17" y="8"/>
                    </a:cubicBezTo>
                    <a:cubicBezTo>
                      <a:pt x="15" y="4"/>
                      <a:pt x="11" y="3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7" y="17"/>
                      <a:pt x="11" y="18"/>
                      <a:pt x="14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2" name="Freeform 1800"/>
              <p:cNvSpPr/>
              <p:nvPr/>
            </p:nvSpPr>
            <p:spPr bwMode="auto">
              <a:xfrm>
                <a:off x="5015" y="2526"/>
                <a:ext cx="289" cy="247"/>
              </a:xfrm>
              <a:custGeom>
                <a:avLst/>
                <a:gdLst>
                  <a:gd name="T0" fmla="*/ 147 w 149"/>
                  <a:gd name="T1" fmla="*/ 0 h 127"/>
                  <a:gd name="T2" fmla="*/ 149 w 149"/>
                  <a:gd name="T3" fmla="*/ 0 h 127"/>
                  <a:gd name="T4" fmla="*/ 0 w 149"/>
                  <a:gd name="T5" fmla="*/ 127 h 127"/>
                  <a:gd name="T6" fmla="*/ 0 w 149"/>
                  <a:gd name="T7" fmla="*/ 126 h 127"/>
                  <a:gd name="T8" fmla="*/ 147 w 149"/>
                  <a:gd name="T9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9" h="127">
                    <a:moveTo>
                      <a:pt x="147" y="0"/>
                    </a:moveTo>
                    <a:cubicBezTo>
                      <a:pt x="149" y="0"/>
                      <a:pt x="149" y="0"/>
                      <a:pt x="149" y="0"/>
                    </a:cubicBezTo>
                    <a:cubicBezTo>
                      <a:pt x="149" y="1"/>
                      <a:pt x="119" y="106"/>
                      <a:pt x="0" y="127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118" y="105"/>
                      <a:pt x="147" y="1"/>
                      <a:pt x="1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3" name="Freeform 1801"/>
              <p:cNvSpPr>
                <a:spLocks noEditPoints="1"/>
              </p:cNvSpPr>
              <p:nvPr/>
            </p:nvSpPr>
            <p:spPr bwMode="auto">
              <a:xfrm>
                <a:off x="5017" y="2513"/>
                <a:ext cx="308" cy="275"/>
              </a:xfrm>
              <a:custGeom>
                <a:avLst/>
                <a:gdLst>
                  <a:gd name="T0" fmla="*/ 51 w 159"/>
                  <a:gd name="T1" fmla="*/ 127 h 142"/>
                  <a:gd name="T2" fmla="*/ 38 w 159"/>
                  <a:gd name="T3" fmla="*/ 123 h 142"/>
                  <a:gd name="T4" fmla="*/ 41 w 159"/>
                  <a:gd name="T5" fmla="*/ 122 h 142"/>
                  <a:gd name="T6" fmla="*/ 52 w 159"/>
                  <a:gd name="T7" fmla="*/ 116 h 142"/>
                  <a:gd name="T8" fmla="*/ 100 w 159"/>
                  <a:gd name="T9" fmla="*/ 83 h 142"/>
                  <a:gd name="T10" fmla="*/ 98 w 159"/>
                  <a:gd name="T11" fmla="*/ 93 h 142"/>
                  <a:gd name="T12" fmla="*/ 88 w 159"/>
                  <a:gd name="T13" fmla="*/ 94 h 142"/>
                  <a:gd name="T14" fmla="*/ 103 w 159"/>
                  <a:gd name="T15" fmla="*/ 82 h 142"/>
                  <a:gd name="T16" fmla="*/ 100 w 159"/>
                  <a:gd name="T17" fmla="*/ 83 h 142"/>
                  <a:gd name="T18" fmla="*/ 67 w 159"/>
                  <a:gd name="T19" fmla="*/ 115 h 142"/>
                  <a:gd name="T20" fmla="*/ 55 w 159"/>
                  <a:gd name="T21" fmla="*/ 115 h 142"/>
                  <a:gd name="T22" fmla="*/ 72 w 159"/>
                  <a:gd name="T23" fmla="*/ 105 h 142"/>
                  <a:gd name="T24" fmla="*/ 85 w 159"/>
                  <a:gd name="T25" fmla="*/ 96 h 142"/>
                  <a:gd name="T26" fmla="*/ 83 w 159"/>
                  <a:gd name="T27" fmla="*/ 105 h 142"/>
                  <a:gd name="T28" fmla="*/ 72 w 159"/>
                  <a:gd name="T29" fmla="*/ 105 h 142"/>
                  <a:gd name="T30" fmla="*/ 88 w 159"/>
                  <a:gd name="T31" fmla="*/ 94 h 142"/>
                  <a:gd name="T32" fmla="*/ 85 w 159"/>
                  <a:gd name="T33" fmla="*/ 96 h 142"/>
                  <a:gd name="T34" fmla="*/ 31 w 159"/>
                  <a:gd name="T35" fmla="*/ 131 h 142"/>
                  <a:gd name="T36" fmla="*/ 22 w 159"/>
                  <a:gd name="T37" fmla="*/ 128 h 142"/>
                  <a:gd name="T38" fmla="*/ 20 w 159"/>
                  <a:gd name="T39" fmla="*/ 130 h 142"/>
                  <a:gd name="T40" fmla="*/ 38 w 159"/>
                  <a:gd name="T41" fmla="*/ 123 h 142"/>
                  <a:gd name="T42" fmla="*/ 16 w 159"/>
                  <a:gd name="T43" fmla="*/ 130 h 142"/>
                  <a:gd name="T44" fmla="*/ 4 w 159"/>
                  <a:gd name="T45" fmla="*/ 134 h 142"/>
                  <a:gd name="T46" fmla="*/ 0 w 159"/>
                  <a:gd name="T47" fmla="*/ 133 h 142"/>
                  <a:gd name="T48" fmla="*/ 14 w 159"/>
                  <a:gd name="T49" fmla="*/ 139 h 142"/>
                  <a:gd name="T50" fmla="*/ 16 w 159"/>
                  <a:gd name="T51" fmla="*/ 130 h 142"/>
                  <a:gd name="T52" fmla="*/ 146 w 159"/>
                  <a:gd name="T53" fmla="*/ 22 h 142"/>
                  <a:gd name="T54" fmla="*/ 138 w 159"/>
                  <a:gd name="T55" fmla="*/ 31 h 142"/>
                  <a:gd name="T56" fmla="*/ 145 w 159"/>
                  <a:gd name="T57" fmla="*/ 33 h 142"/>
                  <a:gd name="T58" fmla="*/ 144 w 159"/>
                  <a:gd name="T59" fmla="*/ 16 h 142"/>
                  <a:gd name="T60" fmla="*/ 113 w 159"/>
                  <a:gd name="T61" fmla="*/ 69 h 142"/>
                  <a:gd name="T62" fmla="*/ 111 w 159"/>
                  <a:gd name="T63" fmla="*/ 79 h 142"/>
                  <a:gd name="T64" fmla="*/ 102 w 159"/>
                  <a:gd name="T65" fmla="*/ 81 h 142"/>
                  <a:gd name="T66" fmla="*/ 117 w 159"/>
                  <a:gd name="T67" fmla="*/ 68 h 142"/>
                  <a:gd name="T68" fmla="*/ 113 w 159"/>
                  <a:gd name="T69" fmla="*/ 69 h 142"/>
                  <a:gd name="T70" fmla="*/ 150 w 159"/>
                  <a:gd name="T71" fmla="*/ 13 h 142"/>
                  <a:gd name="T72" fmla="*/ 144 w 159"/>
                  <a:gd name="T73" fmla="*/ 16 h 142"/>
                  <a:gd name="T74" fmla="*/ 155 w 159"/>
                  <a:gd name="T75" fmla="*/ 0 h 142"/>
                  <a:gd name="T76" fmla="*/ 134 w 159"/>
                  <a:gd name="T77" fmla="*/ 37 h 142"/>
                  <a:gd name="T78" fmla="*/ 134 w 159"/>
                  <a:gd name="T79" fmla="*/ 48 h 142"/>
                  <a:gd name="T80" fmla="*/ 126 w 159"/>
                  <a:gd name="T81" fmla="*/ 50 h 142"/>
                  <a:gd name="T82" fmla="*/ 140 w 159"/>
                  <a:gd name="T83" fmla="*/ 38 h 142"/>
                  <a:gd name="T84" fmla="*/ 134 w 159"/>
                  <a:gd name="T85" fmla="*/ 37 h 142"/>
                  <a:gd name="T86" fmla="*/ 126 w 159"/>
                  <a:gd name="T87" fmla="*/ 55 h 142"/>
                  <a:gd name="T88" fmla="*/ 117 w 159"/>
                  <a:gd name="T89" fmla="*/ 64 h 142"/>
                  <a:gd name="T90" fmla="*/ 125 w 159"/>
                  <a:gd name="T91" fmla="*/ 67 h 142"/>
                  <a:gd name="T92" fmla="*/ 126 w 159"/>
                  <a:gd name="T93" fmla="*/ 51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9" h="142">
                    <a:moveTo>
                      <a:pt x="55" y="115"/>
                    </a:moveTo>
                    <a:cubicBezTo>
                      <a:pt x="57" y="119"/>
                      <a:pt x="55" y="125"/>
                      <a:pt x="51" y="127"/>
                    </a:cubicBezTo>
                    <a:cubicBezTo>
                      <a:pt x="46" y="130"/>
                      <a:pt x="40" y="128"/>
                      <a:pt x="38" y="123"/>
                    </a:cubicBezTo>
                    <a:cubicBezTo>
                      <a:pt x="38" y="123"/>
                      <a:pt x="38" y="123"/>
                      <a:pt x="38" y="123"/>
                    </a:cubicBezTo>
                    <a:cubicBezTo>
                      <a:pt x="39" y="122"/>
                      <a:pt x="40" y="122"/>
                      <a:pt x="41" y="122"/>
                    </a:cubicBezTo>
                    <a:cubicBezTo>
                      <a:pt x="41" y="122"/>
                      <a:pt x="41" y="122"/>
                      <a:pt x="41" y="122"/>
                    </a:cubicBezTo>
                    <a:cubicBezTo>
                      <a:pt x="42" y="125"/>
                      <a:pt x="46" y="126"/>
                      <a:pt x="49" y="124"/>
                    </a:cubicBezTo>
                    <a:cubicBezTo>
                      <a:pt x="52" y="123"/>
                      <a:pt x="53" y="119"/>
                      <a:pt x="52" y="116"/>
                    </a:cubicBezTo>
                    <a:cubicBezTo>
                      <a:pt x="53" y="116"/>
                      <a:pt x="54" y="115"/>
                      <a:pt x="55" y="115"/>
                    </a:cubicBezTo>
                    <a:close/>
                    <a:moveTo>
                      <a:pt x="100" y="83"/>
                    </a:moveTo>
                    <a:cubicBezTo>
                      <a:pt x="100" y="83"/>
                      <a:pt x="100" y="84"/>
                      <a:pt x="100" y="84"/>
                    </a:cubicBezTo>
                    <a:cubicBezTo>
                      <a:pt x="102" y="87"/>
                      <a:pt x="101" y="91"/>
                      <a:pt x="98" y="93"/>
                    </a:cubicBezTo>
                    <a:cubicBezTo>
                      <a:pt x="95" y="94"/>
                      <a:pt x="92" y="93"/>
                      <a:pt x="90" y="91"/>
                    </a:cubicBezTo>
                    <a:cubicBezTo>
                      <a:pt x="89" y="92"/>
                      <a:pt x="89" y="93"/>
                      <a:pt x="88" y="94"/>
                    </a:cubicBezTo>
                    <a:cubicBezTo>
                      <a:pt x="91" y="97"/>
                      <a:pt x="96" y="98"/>
                      <a:pt x="99" y="95"/>
                    </a:cubicBezTo>
                    <a:cubicBezTo>
                      <a:pt x="104" y="93"/>
                      <a:pt x="106" y="87"/>
                      <a:pt x="103" y="82"/>
                    </a:cubicBezTo>
                    <a:cubicBezTo>
                      <a:pt x="103" y="82"/>
                      <a:pt x="102" y="81"/>
                      <a:pt x="102" y="81"/>
                    </a:cubicBezTo>
                    <a:cubicBezTo>
                      <a:pt x="101" y="81"/>
                      <a:pt x="100" y="82"/>
                      <a:pt x="100" y="83"/>
                    </a:cubicBezTo>
                    <a:close/>
                    <a:moveTo>
                      <a:pt x="69" y="107"/>
                    </a:moveTo>
                    <a:cubicBezTo>
                      <a:pt x="71" y="110"/>
                      <a:pt x="70" y="114"/>
                      <a:pt x="67" y="115"/>
                    </a:cubicBezTo>
                    <a:cubicBezTo>
                      <a:pt x="64" y="117"/>
                      <a:pt x="60" y="116"/>
                      <a:pt x="58" y="113"/>
                    </a:cubicBezTo>
                    <a:cubicBezTo>
                      <a:pt x="57" y="114"/>
                      <a:pt x="56" y="114"/>
                      <a:pt x="55" y="115"/>
                    </a:cubicBezTo>
                    <a:cubicBezTo>
                      <a:pt x="58" y="119"/>
                      <a:pt x="64" y="120"/>
                      <a:pt x="68" y="118"/>
                    </a:cubicBezTo>
                    <a:cubicBezTo>
                      <a:pt x="73" y="115"/>
                      <a:pt x="74" y="110"/>
                      <a:pt x="72" y="105"/>
                    </a:cubicBezTo>
                    <a:cubicBezTo>
                      <a:pt x="71" y="106"/>
                      <a:pt x="70" y="106"/>
                      <a:pt x="69" y="107"/>
                    </a:cubicBezTo>
                    <a:close/>
                    <a:moveTo>
                      <a:pt x="85" y="96"/>
                    </a:moveTo>
                    <a:cubicBezTo>
                      <a:pt x="85" y="96"/>
                      <a:pt x="85" y="96"/>
                      <a:pt x="85" y="96"/>
                    </a:cubicBezTo>
                    <a:cubicBezTo>
                      <a:pt x="87" y="99"/>
                      <a:pt x="86" y="103"/>
                      <a:pt x="83" y="105"/>
                    </a:cubicBezTo>
                    <a:cubicBezTo>
                      <a:pt x="80" y="106"/>
                      <a:pt x="77" y="105"/>
                      <a:pt x="75" y="103"/>
                    </a:cubicBezTo>
                    <a:cubicBezTo>
                      <a:pt x="74" y="104"/>
                      <a:pt x="73" y="104"/>
                      <a:pt x="72" y="105"/>
                    </a:cubicBezTo>
                    <a:cubicBezTo>
                      <a:pt x="75" y="109"/>
                      <a:pt x="80" y="110"/>
                      <a:pt x="84" y="108"/>
                    </a:cubicBezTo>
                    <a:cubicBezTo>
                      <a:pt x="89" y="105"/>
                      <a:pt x="91" y="99"/>
                      <a:pt x="88" y="94"/>
                    </a:cubicBezTo>
                    <a:cubicBezTo>
                      <a:pt x="88" y="94"/>
                      <a:pt x="88" y="94"/>
                      <a:pt x="88" y="94"/>
                    </a:cubicBezTo>
                    <a:cubicBezTo>
                      <a:pt x="87" y="94"/>
                      <a:pt x="86" y="95"/>
                      <a:pt x="85" y="96"/>
                    </a:cubicBezTo>
                    <a:close/>
                    <a:moveTo>
                      <a:pt x="34" y="124"/>
                    </a:moveTo>
                    <a:cubicBezTo>
                      <a:pt x="35" y="127"/>
                      <a:pt x="34" y="129"/>
                      <a:pt x="31" y="131"/>
                    </a:cubicBezTo>
                    <a:cubicBezTo>
                      <a:pt x="28" y="133"/>
                      <a:pt x="24" y="131"/>
                      <a:pt x="23" y="128"/>
                    </a:cubicBezTo>
                    <a:cubicBezTo>
                      <a:pt x="23" y="128"/>
                      <a:pt x="23" y="128"/>
                      <a:pt x="22" y="128"/>
                    </a:cubicBezTo>
                    <a:cubicBezTo>
                      <a:pt x="21" y="128"/>
                      <a:pt x="20" y="129"/>
                      <a:pt x="19" y="129"/>
                    </a:cubicBezTo>
                    <a:cubicBezTo>
                      <a:pt x="19" y="129"/>
                      <a:pt x="20" y="130"/>
                      <a:pt x="20" y="130"/>
                    </a:cubicBezTo>
                    <a:cubicBezTo>
                      <a:pt x="22" y="135"/>
                      <a:pt x="28" y="136"/>
                      <a:pt x="33" y="134"/>
                    </a:cubicBezTo>
                    <a:cubicBezTo>
                      <a:pt x="37" y="131"/>
                      <a:pt x="39" y="127"/>
                      <a:pt x="38" y="123"/>
                    </a:cubicBezTo>
                    <a:cubicBezTo>
                      <a:pt x="37" y="123"/>
                      <a:pt x="36" y="123"/>
                      <a:pt x="34" y="124"/>
                    </a:cubicBezTo>
                    <a:close/>
                    <a:moveTo>
                      <a:pt x="16" y="130"/>
                    </a:moveTo>
                    <a:cubicBezTo>
                      <a:pt x="16" y="132"/>
                      <a:pt x="15" y="135"/>
                      <a:pt x="13" y="136"/>
                    </a:cubicBezTo>
                    <a:cubicBezTo>
                      <a:pt x="10" y="138"/>
                      <a:pt x="6" y="137"/>
                      <a:pt x="4" y="134"/>
                    </a:cubicBezTo>
                    <a:cubicBezTo>
                      <a:pt x="4" y="133"/>
                      <a:pt x="4" y="133"/>
                      <a:pt x="4" y="133"/>
                    </a:cubicBezTo>
                    <a:cubicBezTo>
                      <a:pt x="3" y="133"/>
                      <a:pt x="1" y="133"/>
                      <a:pt x="0" y="133"/>
                    </a:cubicBezTo>
                    <a:cubicBezTo>
                      <a:pt x="1" y="134"/>
                      <a:pt x="1" y="135"/>
                      <a:pt x="1" y="135"/>
                    </a:cubicBezTo>
                    <a:cubicBezTo>
                      <a:pt x="4" y="140"/>
                      <a:pt x="10" y="142"/>
                      <a:pt x="14" y="139"/>
                    </a:cubicBezTo>
                    <a:cubicBezTo>
                      <a:pt x="18" y="137"/>
                      <a:pt x="20" y="133"/>
                      <a:pt x="19" y="129"/>
                    </a:cubicBezTo>
                    <a:cubicBezTo>
                      <a:pt x="18" y="129"/>
                      <a:pt x="17" y="129"/>
                      <a:pt x="16" y="130"/>
                    </a:cubicBezTo>
                    <a:close/>
                    <a:moveTo>
                      <a:pt x="143" y="19"/>
                    </a:moveTo>
                    <a:cubicBezTo>
                      <a:pt x="144" y="20"/>
                      <a:pt x="145" y="21"/>
                      <a:pt x="146" y="22"/>
                    </a:cubicBezTo>
                    <a:cubicBezTo>
                      <a:pt x="148" y="25"/>
                      <a:pt x="146" y="29"/>
                      <a:pt x="143" y="31"/>
                    </a:cubicBezTo>
                    <a:cubicBezTo>
                      <a:pt x="141" y="32"/>
                      <a:pt x="139" y="32"/>
                      <a:pt x="138" y="31"/>
                    </a:cubicBezTo>
                    <a:cubicBezTo>
                      <a:pt x="137" y="32"/>
                      <a:pt x="137" y="33"/>
                      <a:pt x="136" y="34"/>
                    </a:cubicBezTo>
                    <a:cubicBezTo>
                      <a:pt x="139" y="35"/>
                      <a:pt x="142" y="35"/>
                      <a:pt x="145" y="33"/>
                    </a:cubicBezTo>
                    <a:cubicBezTo>
                      <a:pt x="150" y="31"/>
                      <a:pt x="151" y="25"/>
                      <a:pt x="149" y="20"/>
                    </a:cubicBezTo>
                    <a:cubicBezTo>
                      <a:pt x="148" y="18"/>
                      <a:pt x="146" y="17"/>
                      <a:pt x="144" y="16"/>
                    </a:cubicBezTo>
                    <a:cubicBezTo>
                      <a:pt x="144" y="17"/>
                      <a:pt x="143" y="18"/>
                      <a:pt x="143" y="19"/>
                    </a:cubicBezTo>
                    <a:close/>
                    <a:moveTo>
                      <a:pt x="113" y="69"/>
                    </a:moveTo>
                    <a:cubicBezTo>
                      <a:pt x="113" y="69"/>
                      <a:pt x="114" y="70"/>
                      <a:pt x="114" y="70"/>
                    </a:cubicBezTo>
                    <a:cubicBezTo>
                      <a:pt x="116" y="73"/>
                      <a:pt x="114" y="77"/>
                      <a:pt x="111" y="79"/>
                    </a:cubicBezTo>
                    <a:cubicBezTo>
                      <a:pt x="109" y="80"/>
                      <a:pt x="106" y="80"/>
                      <a:pt x="104" y="78"/>
                    </a:cubicBezTo>
                    <a:cubicBezTo>
                      <a:pt x="104" y="79"/>
                      <a:pt x="103" y="80"/>
                      <a:pt x="102" y="81"/>
                    </a:cubicBezTo>
                    <a:cubicBezTo>
                      <a:pt x="105" y="83"/>
                      <a:pt x="109" y="84"/>
                      <a:pt x="113" y="82"/>
                    </a:cubicBezTo>
                    <a:cubicBezTo>
                      <a:pt x="118" y="79"/>
                      <a:pt x="119" y="73"/>
                      <a:pt x="117" y="68"/>
                    </a:cubicBezTo>
                    <a:cubicBezTo>
                      <a:pt x="116" y="68"/>
                      <a:pt x="116" y="67"/>
                      <a:pt x="115" y="66"/>
                    </a:cubicBezTo>
                    <a:cubicBezTo>
                      <a:pt x="114" y="67"/>
                      <a:pt x="113" y="68"/>
                      <a:pt x="113" y="69"/>
                    </a:cubicBezTo>
                    <a:close/>
                    <a:moveTo>
                      <a:pt x="153" y="4"/>
                    </a:moveTo>
                    <a:cubicBezTo>
                      <a:pt x="155" y="7"/>
                      <a:pt x="153" y="11"/>
                      <a:pt x="150" y="13"/>
                    </a:cubicBezTo>
                    <a:cubicBezTo>
                      <a:pt x="149" y="14"/>
                      <a:pt x="147" y="14"/>
                      <a:pt x="145" y="13"/>
                    </a:cubicBezTo>
                    <a:cubicBezTo>
                      <a:pt x="145" y="14"/>
                      <a:pt x="144" y="15"/>
                      <a:pt x="144" y="16"/>
                    </a:cubicBezTo>
                    <a:cubicBezTo>
                      <a:pt x="147" y="17"/>
                      <a:pt x="149" y="17"/>
                      <a:pt x="152" y="15"/>
                    </a:cubicBezTo>
                    <a:cubicBezTo>
                      <a:pt x="159" y="12"/>
                      <a:pt x="158" y="4"/>
                      <a:pt x="155" y="0"/>
                    </a:cubicBezTo>
                    <a:lnTo>
                      <a:pt x="153" y="4"/>
                    </a:lnTo>
                    <a:close/>
                    <a:moveTo>
                      <a:pt x="134" y="37"/>
                    </a:moveTo>
                    <a:cubicBezTo>
                      <a:pt x="135" y="37"/>
                      <a:pt x="136" y="38"/>
                      <a:pt x="137" y="39"/>
                    </a:cubicBezTo>
                    <a:cubicBezTo>
                      <a:pt x="139" y="42"/>
                      <a:pt x="138" y="46"/>
                      <a:pt x="134" y="48"/>
                    </a:cubicBezTo>
                    <a:cubicBezTo>
                      <a:pt x="132" y="49"/>
                      <a:pt x="130" y="49"/>
                      <a:pt x="128" y="48"/>
                    </a:cubicBezTo>
                    <a:cubicBezTo>
                      <a:pt x="127" y="49"/>
                      <a:pt x="127" y="50"/>
                      <a:pt x="126" y="50"/>
                    </a:cubicBezTo>
                    <a:cubicBezTo>
                      <a:pt x="129" y="52"/>
                      <a:pt x="133" y="52"/>
                      <a:pt x="136" y="51"/>
                    </a:cubicBezTo>
                    <a:cubicBezTo>
                      <a:pt x="141" y="48"/>
                      <a:pt x="142" y="42"/>
                      <a:pt x="140" y="38"/>
                    </a:cubicBezTo>
                    <a:cubicBezTo>
                      <a:pt x="139" y="36"/>
                      <a:pt x="138" y="35"/>
                      <a:pt x="136" y="34"/>
                    </a:cubicBezTo>
                    <a:cubicBezTo>
                      <a:pt x="135" y="35"/>
                      <a:pt x="135" y="36"/>
                      <a:pt x="134" y="37"/>
                    </a:cubicBezTo>
                    <a:close/>
                    <a:moveTo>
                      <a:pt x="124" y="53"/>
                    </a:moveTo>
                    <a:cubicBezTo>
                      <a:pt x="125" y="54"/>
                      <a:pt x="126" y="54"/>
                      <a:pt x="126" y="55"/>
                    </a:cubicBezTo>
                    <a:cubicBezTo>
                      <a:pt x="128" y="58"/>
                      <a:pt x="127" y="62"/>
                      <a:pt x="124" y="64"/>
                    </a:cubicBezTo>
                    <a:cubicBezTo>
                      <a:pt x="121" y="65"/>
                      <a:pt x="119" y="65"/>
                      <a:pt x="117" y="64"/>
                    </a:cubicBezTo>
                    <a:cubicBezTo>
                      <a:pt x="116" y="64"/>
                      <a:pt x="116" y="65"/>
                      <a:pt x="115" y="66"/>
                    </a:cubicBezTo>
                    <a:cubicBezTo>
                      <a:pt x="118" y="68"/>
                      <a:pt x="122" y="69"/>
                      <a:pt x="125" y="67"/>
                    </a:cubicBezTo>
                    <a:cubicBezTo>
                      <a:pt x="130" y="64"/>
                      <a:pt x="132" y="58"/>
                      <a:pt x="129" y="54"/>
                    </a:cubicBezTo>
                    <a:cubicBezTo>
                      <a:pt x="128" y="52"/>
                      <a:pt x="127" y="51"/>
                      <a:pt x="126" y="51"/>
                    </a:cubicBezTo>
                    <a:cubicBezTo>
                      <a:pt x="126" y="51"/>
                      <a:pt x="125" y="52"/>
                      <a:pt x="124" y="5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4" name="Freeform 1802"/>
              <p:cNvSpPr/>
              <p:nvPr/>
            </p:nvSpPr>
            <p:spPr bwMode="auto">
              <a:xfrm>
                <a:off x="5025" y="2499"/>
                <a:ext cx="35" cy="264"/>
              </a:xfrm>
              <a:custGeom>
                <a:avLst/>
                <a:gdLst>
                  <a:gd name="T0" fmla="*/ 0 w 18"/>
                  <a:gd name="T1" fmla="*/ 0 h 136"/>
                  <a:gd name="T2" fmla="*/ 2 w 18"/>
                  <a:gd name="T3" fmla="*/ 0 h 136"/>
                  <a:gd name="T4" fmla="*/ 16 w 18"/>
                  <a:gd name="T5" fmla="*/ 136 h 136"/>
                  <a:gd name="T6" fmla="*/ 14 w 18"/>
                  <a:gd name="T7" fmla="*/ 136 h 136"/>
                  <a:gd name="T8" fmla="*/ 0 w 18"/>
                  <a:gd name="T9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36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8" y="80"/>
                      <a:pt x="16" y="135"/>
                      <a:pt x="16" y="136"/>
                    </a:cubicBezTo>
                    <a:cubicBezTo>
                      <a:pt x="14" y="136"/>
                      <a:pt x="14" y="136"/>
                      <a:pt x="14" y="136"/>
                    </a:cubicBezTo>
                    <a:cubicBezTo>
                      <a:pt x="14" y="135"/>
                      <a:pt x="16" y="8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5" name="Freeform 1803"/>
              <p:cNvSpPr/>
              <p:nvPr/>
            </p:nvSpPr>
            <p:spPr bwMode="auto">
              <a:xfrm>
                <a:off x="5025" y="2499"/>
                <a:ext cx="66" cy="252"/>
              </a:xfrm>
              <a:custGeom>
                <a:avLst/>
                <a:gdLst>
                  <a:gd name="T0" fmla="*/ 0 w 34"/>
                  <a:gd name="T1" fmla="*/ 1 h 130"/>
                  <a:gd name="T2" fmla="*/ 2 w 34"/>
                  <a:gd name="T3" fmla="*/ 0 h 130"/>
                  <a:gd name="T4" fmla="*/ 34 w 34"/>
                  <a:gd name="T5" fmla="*/ 130 h 130"/>
                  <a:gd name="T6" fmla="*/ 33 w 34"/>
                  <a:gd name="T7" fmla="*/ 130 h 130"/>
                  <a:gd name="T8" fmla="*/ 0 w 34"/>
                  <a:gd name="T9" fmla="*/ 1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130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9" y="77"/>
                      <a:pt x="34" y="129"/>
                      <a:pt x="34" y="130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33" y="129"/>
                      <a:pt x="27" y="77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6" name="Freeform 1804"/>
              <p:cNvSpPr/>
              <p:nvPr/>
            </p:nvSpPr>
            <p:spPr bwMode="auto">
              <a:xfrm>
                <a:off x="5025" y="2499"/>
                <a:ext cx="101" cy="237"/>
              </a:xfrm>
              <a:custGeom>
                <a:avLst/>
                <a:gdLst>
                  <a:gd name="T0" fmla="*/ 0 w 52"/>
                  <a:gd name="T1" fmla="*/ 1 h 122"/>
                  <a:gd name="T2" fmla="*/ 2 w 52"/>
                  <a:gd name="T3" fmla="*/ 0 h 122"/>
                  <a:gd name="T4" fmla="*/ 52 w 52"/>
                  <a:gd name="T5" fmla="*/ 122 h 122"/>
                  <a:gd name="T6" fmla="*/ 50 w 52"/>
                  <a:gd name="T7" fmla="*/ 122 h 122"/>
                  <a:gd name="T8" fmla="*/ 0 w 52"/>
                  <a:gd name="T9" fmla="*/ 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122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9" y="72"/>
                      <a:pt x="52" y="121"/>
                      <a:pt x="52" y="122"/>
                    </a:cubicBezTo>
                    <a:cubicBezTo>
                      <a:pt x="50" y="122"/>
                      <a:pt x="50" y="122"/>
                      <a:pt x="50" y="122"/>
                    </a:cubicBezTo>
                    <a:cubicBezTo>
                      <a:pt x="50" y="122"/>
                      <a:pt x="38" y="73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7" name="Freeform 1805"/>
              <p:cNvSpPr/>
              <p:nvPr/>
            </p:nvSpPr>
            <p:spPr bwMode="auto">
              <a:xfrm>
                <a:off x="5025" y="2499"/>
                <a:ext cx="130" cy="219"/>
              </a:xfrm>
              <a:custGeom>
                <a:avLst/>
                <a:gdLst>
                  <a:gd name="T0" fmla="*/ 1 w 67"/>
                  <a:gd name="T1" fmla="*/ 0 h 113"/>
                  <a:gd name="T2" fmla="*/ 67 w 67"/>
                  <a:gd name="T3" fmla="*/ 112 h 113"/>
                  <a:gd name="T4" fmla="*/ 66 w 67"/>
                  <a:gd name="T5" fmla="*/ 113 h 113"/>
                  <a:gd name="T6" fmla="*/ 0 w 67"/>
                  <a:gd name="T7" fmla="*/ 1 h 113"/>
                  <a:gd name="T8" fmla="*/ 1 w 67"/>
                  <a:gd name="T9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113">
                    <a:moveTo>
                      <a:pt x="1" y="0"/>
                    </a:moveTo>
                    <a:cubicBezTo>
                      <a:pt x="49" y="66"/>
                      <a:pt x="67" y="112"/>
                      <a:pt x="67" y="112"/>
                    </a:cubicBezTo>
                    <a:cubicBezTo>
                      <a:pt x="66" y="113"/>
                      <a:pt x="66" y="113"/>
                      <a:pt x="66" y="113"/>
                    </a:cubicBezTo>
                    <a:cubicBezTo>
                      <a:pt x="66" y="113"/>
                      <a:pt x="47" y="67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8" name="Freeform 1806"/>
              <p:cNvSpPr/>
              <p:nvPr/>
            </p:nvSpPr>
            <p:spPr bwMode="auto">
              <a:xfrm>
                <a:off x="5025" y="2499"/>
                <a:ext cx="159" cy="200"/>
              </a:xfrm>
              <a:custGeom>
                <a:avLst/>
                <a:gdLst>
                  <a:gd name="T0" fmla="*/ 1 w 82"/>
                  <a:gd name="T1" fmla="*/ 0 h 103"/>
                  <a:gd name="T2" fmla="*/ 82 w 82"/>
                  <a:gd name="T3" fmla="*/ 103 h 103"/>
                  <a:gd name="T4" fmla="*/ 81 w 82"/>
                  <a:gd name="T5" fmla="*/ 103 h 103"/>
                  <a:gd name="T6" fmla="*/ 0 w 82"/>
                  <a:gd name="T7" fmla="*/ 1 h 103"/>
                  <a:gd name="T8" fmla="*/ 1 w 82"/>
                  <a:gd name="T9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" h="103">
                    <a:moveTo>
                      <a:pt x="1" y="0"/>
                    </a:moveTo>
                    <a:cubicBezTo>
                      <a:pt x="58" y="59"/>
                      <a:pt x="82" y="102"/>
                      <a:pt x="82" y="103"/>
                    </a:cubicBezTo>
                    <a:cubicBezTo>
                      <a:pt x="81" y="103"/>
                      <a:pt x="81" y="103"/>
                      <a:pt x="81" y="103"/>
                    </a:cubicBezTo>
                    <a:cubicBezTo>
                      <a:pt x="80" y="103"/>
                      <a:pt x="56" y="60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9" name="Line 1807"/>
              <p:cNvSpPr>
                <a:spLocks noChangeShapeType="1"/>
              </p:cNvSpPr>
              <p:nvPr/>
            </p:nvSpPr>
            <p:spPr bwMode="auto">
              <a:xfrm>
                <a:off x="5027" y="2499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0" name="Line 1808"/>
              <p:cNvSpPr>
                <a:spLocks noChangeShapeType="1"/>
              </p:cNvSpPr>
              <p:nvPr/>
            </p:nvSpPr>
            <p:spPr bwMode="auto">
              <a:xfrm>
                <a:off x="5027" y="2499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1" name="Line 1809"/>
              <p:cNvSpPr>
                <a:spLocks noChangeShapeType="1"/>
              </p:cNvSpPr>
              <p:nvPr/>
            </p:nvSpPr>
            <p:spPr bwMode="auto">
              <a:xfrm>
                <a:off x="5217" y="2683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2" name="Line 1810"/>
              <p:cNvSpPr>
                <a:spLocks noChangeShapeType="1"/>
              </p:cNvSpPr>
              <p:nvPr/>
            </p:nvSpPr>
            <p:spPr bwMode="auto">
              <a:xfrm>
                <a:off x="5217" y="2683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3" name="Line 1811"/>
              <p:cNvSpPr>
                <a:spLocks noChangeShapeType="1"/>
              </p:cNvSpPr>
              <p:nvPr/>
            </p:nvSpPr>
            <p:spPr bwMode="auto">
              <a:xfrm>
                <a:off x="5027" y="2499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4" name="Line 1812"/>
              <p:cNvSpPr>
                <a:spLocks noChangeShapeType="1"/>
              </p:cNvSpPr>
              <p:nvPr/>
            </p:nvSpPr>
            <p:spPr bwMode="auto">
              <a:xfrm>
                <a:off x="5027" y="2499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6" name="Group 2014"/>
            <p:cNvGrpSpPr/>
            <p:nvPr/>
          </p:nvGrpSpPr>
          <p:grpSpPr bwMode="auto">
            <a:xfrm>
              <a:off x="4608" y="1783"/>
              <a:ext cx="1255" cy="1162"/>
              <a:chOff x="4608" y="1783"/>
              <a:chExt cx="1255" cy="1162"/>
            </a:xfrm>
          </p:grpSpPr>
          <p:sp>
            <p:nvSpPr>
              <p:cNvPr id="1025" name="Line 1814"/>
              <p:cNvSpPr>
                <a:spLocks noChangeShapeType="1"/>
              </p:cNvSpPr>
              <p:nvPr/>
            </p:nvSpPr>
            <p:spPr bwMode="auto">
              <a:xfrm>
                <a:off x="5240" y="265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6" name="Line 1815"/>
              <p:cNvSpPr>
                <a:spLocks noChangeShapeType="1"/>
              </p:cNvSpPr>
              <p:nvPr/>
            </p:nvSpPr>
            <p:spPr bwMode="auto">
              <a:xfrm>
                <a:off x="5240" y="265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7" name="Line 1816"/>
              <p:cNvSpPr>
                <a:spLocks noChangeShapeType="1"/>
              </p:cNvSpPr>
              <p:nvPr/>
            </p:nvSpPr>
            <p:spPr bwMode="auto">
              <a:xfrm>
                <a:off x="5027" y="2499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8" name="Line 1817"/>
              <p:cNvSpPr>
                <a:spLocks noChangeShapeType="1"/>
              </p:cNvSpPr>
              <p:nvPr/>
            </p:nvSpPr>
            <p:spPr bwMode="auto">
              <a:xfrm>
                <a:off x="5027" y="2499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9" name="Line 1818"/>
              <p:cNvSpPr>
                <a:spLocks noChangeShapeType="1"/>
              </p:cNvSpPr>
              <p:nvPr/>
            </p:nvSpPr>
            <p:spPr bwMode="auto">
              <a:xfrm>
                <a:off x="5232" y="2588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0" name="Line 1819"/>
              <p:cNvSpPr>
                <a:spLocks noChangeShapeType="1"/>
              </p:cNvSpPr>
              <p:nvPr/>
            </p:nvSpPr>
            <p:spPr bwMode="auto">
              <a:xfrm>
                <a:off x="5232" y="2588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1" name="Line 1820"/>
              <p:cNvSpPr>
                <a:spLocks noChangeShapeType="1"/>
              </p:cNvSpPr>
              <p:nvPr/>
            </p:nvSpPr>
            <p:spPr bwMode="auto">
              <a:xfrm>
                <a:off x="5027" y="2499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2" name="Line 1821"/>
              <p:cNvSpPr>
                <a:spLocks noChangeShapeType="1"/>
              </p:cNvSpPr>
              <p:nvPr/>
            </p:nvSpPr>
            <p:spPr bwMode="auto">
              <a:xfrm>
                <a:off x="5027" y="2499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3" name="Line 1822"/>
              <p:cNvSpPr>
                <a:spLocks noChangeShapeType="1"/>
              </p:cNvSpPr>
              <p:nvPr/>
            </p:nvSpPr>
            <p:spPr bwMode="auto">
              <a:xfrm>
                <a:off x="5248" y="2553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4" name="Line 1823"/>
              <p:cNvSpPr>
                <a:spLocks noChangeShapeType="1"/>
              </p:cNvSpPr>
              <p:nvPr/>
            </p:nvSpPr>
            <p:spPr bwMode="auto">
              <a:xfrm>
                <a:off x="5248" y="2553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5" name="Line 1824"/>
              <p:cNvSpPr>
                <a:spLocks noChangeShapeType="1"/>
              </p:cNvSpPr>
              <p:nvPr/>
            </p:nvSpPr>
            <p:spPr bwMode="auto">
              <a:xfrm>
                <a:off x="5027" y="2499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6" name="Line 1825"/>
              <p:cNvSpPr>
                <a:spLocks noChangeShapeType="1"/>
              </p:cNvSpPr>
              <p:nvPr/>
            </p:nvSpPr>
            <p:spPr bwMode="auto">
              <a:xfrm>
                <a:off x="5027" y="2499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7" name="Line 1826"/>
              <p:cNvSpPr>
                <a:spLocks noChangeShapeType="1"/>
              </p:cNvSpPr>
              <p:nvPr/>
            </p:nvSpPr>
            <p:spPr bwMode="auto">
              <a:xfrm>
                <a:off x="5265" y="2518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8" name="Line 1827"/>
              <p:cNvSpPr>
                <a:spLocks noChangeShapeType="1"/>
              </p:cNvSpPr>
              <p:nvPr/>
            </p:nvSpPr>
            <p:spPr bwMode="auto">
              <a:xfrm>
                <a:off x="5265" y="2518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9" name="Freeform 1828"/>
              <p:cNvSpPr/>
              <p:nvPr/>
            </p:nvSpPr>
            <p:spPr bwMode="auto">
              <a:xfrm>
                <a:off x="5025" y="2497"/>
                <a:ext cx="271" cy="56"/>
              </a:xfrm>
              <a:custGeom>
                <a:avLst/>
                <a:gdLst>
                  <a:gd name="T0" fmla="*/ 1 w 140"/>
                  <a:gd name="T1" fmla="*/ 0 h 29"/>
                  <a:gd name="T2" fmla="*/ 140 w 140"/>
                  <a:gd name="T3" fmla="*/ 23 h 29"/>
                  <a:gd name="T4" fmla="*/ 140 w 140"/>
                  <a:gd name="T5" fmla="*/ 25 h 29"/>
                  <a:gd name="T6" fmla="*/ 0 w 140"/>
                  <a:gd name="T7" fmla="*/ 2 h 29"/>
                  <a:gd name="T8" fmla="*/ 1 w 140"/>
                  <a:gd name="T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0" h="29">
                    <a:moveTo>
                      <a:pt x="1" y="0"/>
                    </a:moveTo>
                    <a:cubicBezTo>
                      <a:pt x="57" y="27"/>
                      <a:pt x="139" y="23"/>
                      <a:pt x="140" y="23"/>
                    </a:cubicBezTo>
                    <a:cubicBezTo>
                      <a:pt x="140" y="25"/>
                      <a:pt x="140" y="25"/>
                      <a:pt x="140" y="25"/>
                    </a:cubicBezTo>
                    <a:cubicBezTo>
                      <a:pt x="139" y="25"/>
                      <a:pt x="56" y="29"/>
                      <a:pt x="0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0" name="Freeform 1829"/>
              <p:cNvSpPr/>
              <p:nvPr/>
            </p:nvSpPr>
            <p:spPr bwMode="auto">
              <a:xfrm>
                <a:off x="5025" y="2499"/>
                <a:ext cx="256" cy="81"/>
              </a:xfrm>
              <a:custGeom>
                <a:avLst/>
                <a:gdLst>
                  <a:gd name="T0" fmla="*/ 1 w 132"/>
                  <a:gd name="T1" fmla="*/ 0 h 42"/>
                  <a:gd name="T2" fmla="*/ 132 w 132"/>
                  <a:gd name="T3" fmla="*/ 40 h 42"/>
                  <a:gd name="T4" fmla="*/ 132 w 132"/>
                  <a:gd name="T5" fmla="*/ 42 h 42"/>
                  <a:gd name="T6" fmla="*/ 0 w 132"/>
                  <a:gd name="T7" fmla="*/ 1 h 42"/>
                  <a:gd name="T8" fmla="*/ 1 w 132"/>
                  <a:gd name="T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2" h="42">
                    <a:moveTo>
                      <a:pt x="1" y="0"/>
                    </a:moveTo>
                    <a:cubicBezTo>
                      <a:pt x="53" y="33"/>
                      <a:pt x="131" y="40"/>
                      <a:pt x="132" y="40"/>
                    </a:cubicBezTo>
                    <a:cubicBezTo>
                      <a:pt x="132" y="42"/>
                      <a:pt x="132" y="42"/>
                      <a:pt x="132" y="42"/>
                    </a:cubicBezTo>
                    <a:cubicBezTo>
                      <a:pt x="131" y="42"/>
                      <a:pt x="52" y="35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1" name="Freeform 1830"/>
              <p:cNvSpPr/>
              <p:nvPr/>
            </p:nvSpPr>
            <p:spPr bwMode="auto">
              <a:xfrm>
                <a:off x="5025" y="2499"/>
                <a:ext cx="236" cy="113"/>
              </a:xfrm>
              <a:custGeom>
                <a:avLst/>
                <a:gdLst>
                  <a:gd name="T0" fmla="*/ 1 w 122"/>
                  <a:gd name="T1" fmla="*/ 0 h 58"/>
                  <a:gd name="T2" fmla="*/ 122 w 122"/>
                  <a:gd name="T3" fmla="*/ 57 h 58"/>
                  <a:gd name="T4" fmla="*/ 122 w 122"/>
                  <a:gd name="T5" fmla="*/ 58 h 58"/>
                  <a:gd name="T6" fmla="*/ 0 w 122"/>
                  <a:gd name="T7" fmla="*/ 1 h 58"/>
                  <a:gd name="T8" fmla="*/ 1 w 122"/>
                  <a:gd name="T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2" h="58">
                    <a:moveTo>
                      <a:pt x="1" y="0"/>
                    </a:moveTo>
                    <a:cubicBezTo>
                      <a:pt x="47" y="40"/>
                      <a:pt x="122" y="56"/>
                      <a:pt x="122" y="57"/>
                    </a:cubicBezTo>
                    <a:cubicBezTo>
                      <a:pt x="122" y="58"/>
                      <a:pt x="122" y="58"/>
                      <a:pt x="122" y="58"/>
                    </a:cubicBezTo>
                    <a:cubicBezTo>
                      <a:pt x="121" y="58"/>
                      <a:pt x="47" y="42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2" name="Freeform 1831"/>
              <p:cNvSpPr/>
              <p:nvPr/>
            </p:nvSpPr>
            <p:spPr bwMode="auto">
              <a:xfrm>
                <a:off x="5025" y="2499"/>
                <a:ext cx="215" cy="144"/>
              </a:xfrm>
              <a:custGeom>
                <a:avLst/>
                <a:gdLst>
                  <a:gd name="T0" fmla="*/ 1 w 111"/>
                  <a:gd name="T1" fmla="*/ 0 h 74"/>
                  <a:gd name="T2" fmla="*/ 111 w 111"/>
                  <a:gd name="T3" fmla="*/ 72 h 74"/>
                  <a:gd name="T4" fmla="*/ 111 w 111"/>
                  <a:gd name="T5" fmla="*/ 74 h 74"/>
                  <a:gd name="T6" fmla="*/ 0 w 111"/>
                  <a:gd name="T7" fmla="*/ 1 h 74"/>
                  <a:gd name="T8" fmla="*/ 1 w 111"/>
                  <a:gd name="T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74">
                    <a:moveTo>
                      <a:pt x="1" y="0"/>
                    </a:moveTo>
                    <a:cubicBezTo>
                      <a:pt x="41" y="46"/>
                      <a:pt x="110" y="72"/>
                      <a:pt x="111" y="72"/>
                    </a:cubicBezTo>
                    <a:cubicBezTo>
                      <a:pt x="111" y="74"/>
                      <a:pt x="111" y="74"/>
                      <a:pt x="111" y="74"/>
                    </a:cubicBezTo>
                    <a:cubicBezTo>
                      <a:pt x="110" y="74"/>
                      <a:pt x="40" y="48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3" name="Freeform 1832"/>
              <p:cNvSpPr/>
              <p:nvPr/>
            </p:nvSpPr>
            <p:spPr bwMode="auto">
              <a:xfrm>
                <a:off x="5025" y="2499"/>
                <a:ext cx="190" cy="171"/>
              </a:xfrm>
              <a:custGeom>
                <a:avLst/>
                <a:gdLst>
                  <a:gd name="T0" fmla="*/ 2 w 98"/>
                  <a:gd name="T1" fmla="*/ 0 h 88"/>
                  <a:gd name="T2" fmla="*/ 98 w 98"/>
                  <a:gd name="T3" fmla="*/ 87 h 88"/>
                  <a:gd name="T4" fmla="*/ 98 w 98"/>
                  <a:gd name="T5" fmla="*/ 88 h 88"/>
                  <a:gd name="T6" fmla="*/ 0 w 98"/>
                  <a:gd name="T7" fmla="*/ 1 h 88"/>
                  <a:gd name="T8" fmla="*/ 2 w 98"/>
                  <a:gd name="T9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88">
                    <a:moveTo>
                      <a:pt x="2" y="0"/>
                    </a:moveTo>
                    <a:cubicBezTo>
                      <a:pt x="35" y="51"/>
                      <a:pt x="98" y="86"/>
                      <a:pt x="98" y="87"/>
                    </a:cubicBezTo>
                    <a:cubicBezTo>
                      <a:pt x="98" y="88"/>
                      <a:pt x="98" y="88"/>
                      <a:pt x="98" y="88"/>
                    </a:cubicBezTo>
                    <a:cubicBezTo>
                      <a:pt x="97" y="88"/>
                      <a:pt x="33" y="53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4" name="Freeform 1833"/>
              <p:cNvSpPr>
                <a:spLocks noEditPoints="1"/>
              </p:cNvSpPr>
              <p:nvPr/>
            </p:nvSpPr>
            <p:spPr bwMode="auto">
              <a:xfrm>
                <a:off x="4608" y="2854"/>
                <a:ext cx="42" cy="43"/>
              </a:xfrm>
              <a:custGeom>
                <a:avLst/>
                <a:gdLst>
                  <a:gd name="T0" fmla="*/ 6 w 22"/>
                  <a:gd name="T1" fmla="*/ 3 h 22"/>
                  <a:gd name="T2" fmla="*/ 19 w 22"/>
                  <a:gd name="T3" fmla="*/ 6 h 22"/>
                  <a:gd name="T4" fmla="*/ 16 w 22"/>
                  <a:gd name="T5" fmla="*/ 20 h 22"/>
                  <a:gd name="T6" fmla="*/ 2 w 22"/>
                  <a:gd name="T7" fmla="*/ 16 h 22"/>
                  <a:gd name="T8" fmla="*/ 6 w 22"/>
                  <a:gd name="T9" fmla="*/ 3 h 22"/>
                  <a:gd name="T10" fmla="*/ 14 w 22"/>
                  <a:gd name="T11" fmla="*/ 17 h 22"/>
                  <a:gd name="T12" fmla="*/ 16 w 22"/>
                  <a:gd name="T13" fmla="*/ 8 h 22"/>
                  <a:gd name="T14" fmla="*/ 8 w 22"/>
                  <a:gd name="T15" fmla="*/ 5 h 22"/>
                  <a:gd name="T16" fmla="*/ 5 w 22"/>
                  <a:gd name="T17" fmla="*/ 14 h 22"/>
                  <a:gd name="T18" fmla="*/ 14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3"/>
                    </a:moveTo>
                    <a:cubicBezTo>
                      <a:pt x="11" y="0"/>
                      <a:pt x="17" y="2"/>
                      <a:pt x="19" y="6"/>
                    </a:cubicBezTo>
                    <a:cubicBezTo>
                      <a:pt x="22" y="11"/>
                      <a:pt x="20" y="17"/>
                      <a:pt x="16" y="20"/>
                    </a:cubicBezTo>
                    <a:cubicBezTo>
                      <a:pt x="11" y="22"/>
                      <a:pt x="5" y="20"/>
                      <a:pt x="2" y="16"/>
                    </a:cubicBezTo>
                    <a:cubicBezTo>
                      <a:pt x="0" y="11"/>
                      <a:pt x="1" y="5"/>
                      <a:pt x="6" y="3"/>
                    </a:cubicBezTo>
                    <a:close/>
                    <a:moveTo>
                      <a:pt x="14" y="17"/>
                    </a:moveTo>
                    <a:cubicBezTo>
                      <a:pt x="17" y="15"/>
                      <a:pt x="18" y="11"/>
                      <a:pt x="16" y="8"/>
                    </a:cubicBezTo>
                    <a:cubicBezTo>
                      <a:pt x="15" y="5"/>
                      <a:pt x="11" y="4"/>
                      <a:pt x="8" y="5"/>
                    </a:cubicBezTo>
                    <a:cubicBezTo>
                      <a:pt x="5" y="7"/>
                      <a:pt x="3" y="11"/>
                      <a:pt x="5" y="14"/>
                    </a:cubicBezTo>
                    <a:cubicBezTo>
                      <a:pt x="7" y="17"/>
                      <a:pt x="11" y="18"/>
                      <a:pt x="1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5" name="Freeform 1834"/>
              <p:cNvSpPr>
                <a:spLocks noEditPoints="1"/>
              </p:cNvSpPr>
              <p:nvPr/>
            </p:nvSpPr>
            <p:spPr bwMode="auto">
              <a:xfrm>
                <a:off x="4629" y="2823"/>
                <a:ext cx="43" cy="43"/>
              </a:xfrm>
              <a:custGeom>
                <a:avLst/>
                <a:gdLst>
                  <a:gd name="T0" fmla="*/ 6 w 22"/>
                  <a:gd name="T1" fmla="*/ 3 h 22"/>
                  <a:gd name="T2" fmla="*/ 20 w 22"/>
                  <a:gd name="T3" fmla="*/ 7 h 22"/>
                  <a:gd name="T4" fmla="*/ 16 w 22"/>
                  <a:gd name="T5" fmla="*/ 20 h 22"/>
                  <a:gd name="T6" fmla="*/ 3 w 22"/>
                  <a:gd name="T7" fmla="*/ 16 h 22"/>
                  <a:gd name="T8" fmla="*/ 6 w 22"/>
                  <a:gd name="T9" fmla="*/ 3 h 22"/>
                  <a:gd name="T10" fmla="*/ 14 w 22"/>
                  <a:gd name="T11" fmla="*/ 17 h 22"/>
                  <a:gd name="T12" fmla="*/ 17 w 22"/>
                  <a:gd name="T13" fmla="*/ 8 h 22"/>
                  <a:gd name="T14" fmla="*/ 8 w 22"/>
                  <a:gd name="T15" fmla="*/ 6 h 22"/>
                  <a:gd name="T16" fmla="*/ 5 w 22"/>
                  <a:gd name="T17" fmla="*/ 14 h 22"/>
                  <a:gd name="T18" fmla="*/ 14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3"/>
                    </a:moveTo>
                    <a:cubicBezTo>
                      <a:pt x="11" y="0"/>
                      <a:pt x="17" y="2"/>
                      <a:pt x="20" y="7"/>
                    </a:cubicBezTo>
                    <a:cubicBezTo>
                      <a:pt x="22" y="11"/>
                      <a:pt x="20" y="17"/>
                      <a:pt x="16" y="20"/>
                    </a:cubicBezTo>
                    <a:cubicBezTo>
                      <a:pt x="11" y="22"/>
                      <a:pt x="5" y="21"/>
                      <a:pt x="3" y="16"/>
                    </a:cubicBezTo>
                    <a:cubicBezTo>
                      <a:pt x="0" y="11"/>
                      <a:pt x="2" y="5"/>
                      <a:pt x="6" y="3"/>
                    </a:cubicBezTo>
                    <a:close/>
                    <a:moveTo>
                      <a:pt x="14" y="17"/>
                    </a:moveTo>
                    <a:cubicBezTo>
                      <a:pt x="17" y="15"/>
                      <a:pt x="18" y="11"/>
                      <a:pt x="17" y="8"/>
                    </a:cubicBezTo>
                    <a:cubicBezTo>
                      <a:pt x="15" y="5"/>
                      <a:pt x="11" y="4"/>
                      <a:pt x="8" y="6"/>
                    </a:cubicBezTo>
                    <a:cubicBezTo>
                      <a:pt x="5" y="7"/>
                      <a:pt x="4" y="11"/>
                      <a:pt x="5" y="14"/>
                    </a:cubicBezTo>
                    <a:cubicBezTo>
                      <a:pt x="7" y="18"/>
                      <a:pt x="11" y="19"/>
                      <a:pt x="1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6" name="Freeform 1835"/>
              <p:cNvSpPr>
                <a:spLocks noEditPoints="1"/>
              </p:cNvSpPr>
              <p:nvPr/>
            </p:nvSpPr>
            <p:spPr bwMode="auto">
              <a:xfrm>
                <a:off x="4650" y="2794"/>
                <a:ext cx="43" cy="43"/>
              </a:xfrm>
              <a:custGeom>
                <a:avLst/>
                <a:gdLst>
                  <a:gd name="T0" fmla="*/ 7 w 22"/>
                  <a:gd name="T1" fmla="*/ 2 h 22"/>
                  <a:gd name="T2" fmla="*/ 20 w 22"/>
                  <a:gd name="T3" fmla="*/ 6 h 22"/>
                  <a:gd name="T4" fmla="*/ 16 w 22"/>
                  <a:gd name="T5" fmla="*/ 19 h 22"/>
                  <a:gd name="T6" fmla="*/ 3 w 22"/>
                  <a:gd name="T7" fmla="*/ 15 h 22"/>
                  <a:gd name="T8" fmla="*/ 7 w 22"/>
                  <a:gd name="T9" fmla="*/ 2 h 22"/>
                  <a:gd name="T10" fmla="*/ 15 w 22"/>
                  <a:gd name="T11" fmla="*/ 16 h 22"/>
                  <a:gd name="T12" fmla="*/ 17 w 22"/>
                  <a:gd name="T13" fmla="*/ 7 h 22"/>
                  <a:gd name="T14" fmla="*/ 8 w 22"/>
                  <a:gd name="T15" fmla="*/ 5 h 22"/>
                  <a:gd name="T16" fmla="*/ 6 w 22"/>
                  <a:gd name="T17" fmla="*/ 14 h 22"/>
                  <a:gd name="T18" fmla="*/ 15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7" y="2"/>
                    </a:moveTo>
                    <a:cubicBezTo>
                      <a:pt x="11" y="0"/>
                      <a:pt x="17" y="1"/>
                      <a:pt x="20" y="6"/>
                    </a:cubicBezTo>
                    <a:cubicBezTo>
                      <a:pt x="22" y="11"/>
                      <a:pt x="21" y="16"/>
                      <a:pt x="16" y="19"/>
                    </a:cubicBezTo>
                    <a:cubicBezTo>
                      <a:pt x="11" y="22"/>
                      <a:pt x="6" y="20"/>
                      <a:pt x="3" y="15"/>
                    </a:cubicBezTo>
                    <a:cubicBezTo>
                      <a:pt x="0" y="11"/>
                      <a:pt x="2" y="5"/>
                      <a:pt x="7" y="2"/>
                    </a:cubicBezTo>
                    <a:close/>
                    <a:moveTo>
                      <a:pt x="15" y="16"/>
                    </a:moveTo>
                    <a:cubicBezTo>
                      <a:pt x="18" y="15"/>
                      <a:pt x="19" y="11"/>
                      <a:pt x="17" y="7"/>
                    </a:cubicBezTo>
                    <a:cubicBezTo>
                      <a:pt x="15" y="4"/>
                      <a:pt x="11" y="3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7" y="17"/>
                      <a:pt x="11" y="18"/>
                      <a:pt x="15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7" name="Freeform 1836"/>
              <p:cNvSpPr>
                <a:spLocks noEditPoints="1"/>
              </p:cNvSpPr>
              <p:nvPr/>
            </p:nvSpPr>
            <p:spPr bwMode="auto">
              <a:xfrm>
                <a:off x="4674" y="2763"/>
                <a:ext cx="42" cy="43"/>
              </a:xfrm>
              <a:custGeom>
                <a:avLst/>
                <a:gdLst>
                  <a:gd name="T0" fmla="*/ 6 w 22"/>
                  <a:gd name="T1" fmla="*/ 2 h 22"/>
                  <a:gd name="T2" fmla="*/ 19 w 22"/>
                  <a:gd name="T3" fmla="*/ 6 h 22"/>
                  <a:gd name="T4" fmla="*/ 15 w 22"/>
                  <a:gd name="T5" fmla="*/ 19 h 22"/>
                  <a:gd name="T6" fmla="*/ 2 w 22"/>
                  <a:gd name="T7" fmla="*/ 16 h 22"/>
                  <a:gd name="T8" fmla="*/ 6 w 22"/>
                  <a:gd name="T9" fmla="*/ 2 h 22"/>
                  <a:gd name="T10" fmla="*/ 14 w 22"/>
                  <a:gd name="T11" fmla="*/ 17 h 22"/>
                  <a:gd name="T12" fmla="*/ 16 w 22"/>
                  <a:gd name="T13" fmla="*/ 8 h 22"/>
                  <a:gd name="T14" fmla="*/ 8 w 22"/>
                  <a:gd name="T15" fmla="*/ 5 h 22"/>
                  <a:gd name="T16" fmla="*/ 5 w 22"/>
                  <a:gd name="T17" fmla="*/ 14 h 22"/>
                  <a:gd name="T18" fmla="*/ 14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2"/>
                    </a:moveTo>
                    <a:cubicBezTo>
                      <a:pt x="11" y="0"/>
                      <a:pt x="17" y="2"/>
                      <a:pt x="19" y="6"/>
                    </a:cubicBezTo>
                    <a:cubicBezTo>
                      <a:pt x="22" y="11"/>
                      <a:pt x="20" y="17"/>
                      <a:pt x="15" y="19"/>
                    </a:cubicBezTo>
                    <a:cubicBezTo>
                      <a:pt x="11" y="22"/>
                      <a:pt x="5" y="20"/>
                      <a:pt x="2" y="16"/>
                    </a:cubicBezTo>
                    <a:cubicBezTo>
                      <a:pt x="0" y="11"/>
                      <a:pt x="1" y="5"/>
                      <a:pt x="6" y="2"/>
                    </a:cubicBezTo>
                    <a:close/>
                    <a:moveTo>
                      <a:pt x="14" y="17"/>
                    </a:moveTo>
                    <a:cubicBezTo>
                      <a:pt x="17" y="15"/>
                      <a:pt x="18" y="11"/>
                      <a:pt x="16" y="8"/>
                    </a:cubicBezTo>
                    <a:cubicBezTo>
                      <a:pt x="15" y="5"/>
                      <a:pt x="11" y="3"/>
                      <a:pt x="8" y="5"/>
                    </a:cubicBezTo>
                    <a:cubicBezTo>
                      <a:pt x="4" y="7"/>
                      <a:pt x="3" y="11"/>
                      <a:pt x="5" y="14"/>
                    </a:cubicBezTo>
                    <a:cubicBezTo>
                      <a:pt x="7" y="17"/>
                      <a:pt x="11" y="18"/>
                      <a:pt x="1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8" name="Freeform 1837"/>
              <p:cNvSpPr>
                <a:spLocks noEditPoints="1"/>
              </p:cNvSpPr>
              <p:nvPr/>
            </p:nvSpPr>
            <p:spPr bwMode="auto">
              <a:xfrm>
                <a:off x="4689" y="2730"/>
                <a:ext cx="43" cy="43"/>
              </a:xfrm>
              <a:custGeom>
                <a:avLst/>
                <a:gdLst>
                  <a:gd name="T0" fmla="*/ 6 w 22"/>
                  <a:gd name="T1" fmla="*/ 2 h 22"/>
                  <a:gd name="T2" fmla="*/ 19 w 22"/>
                  <a:gd name="T3" fmla="*/ 6 h 22"/>
                  <a:gd name="T4" fmla="*/ 16 w 22"/>
                  <a:gd name="T5" fmla="*/ 19 h 22"/>
                  <a:gd name="T6" fmla="*/ 3 w 22"/>
                  <a:gd name="T7" fmla="*/ 15 h 22"/>
                  <a:gd name="T8" fmla="*/ 6 w 22"/>
                  <a:gd name="T9" fmla="*/ 2 h 22"/>
                  <a:gd name="T10" fmla="*/ 14 w 22"/>
                  <a:gd name="T11" fmla="*/ 16 h 22"/>
                  <a:gd name="T12" fmla="*/ 17 w 22"/>
                  <a:gd name="T13" fmla="*/ 7 h 22"/>
                  <a:gd name="T14" fmla="*/ 8 w 22"/>
                  <a:gd name="T15" fmla="*/ 5 h 22"/>
                  <a:gd name="T16" fmla="*/ 5 w 22"/>
                  <a:gd name="T17" fmla="*/ 14 h 22"/>
                  <a:gd name="T18" fmla="*/ 14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2"/>
                    </a:moveTo>
                    <a:cubicBezTo>
                      <a:pt x="11" y="0"/>
                      <a:pt x="17" y="1"/>
                      <a:pt x="19" y="6"/>
                    </a:cubicBezTo>
                    <a:cubicBezTo>
                      <a:pt x="22" y="11"/>
                      <a:pt x="20" y="16"/>
                      <a:pt x="16" y="19"/>
                    </a:cubicBezTo>
                    <a:cubicBezTo>
                      <a:pt x="11" y="22"/>
                      <a:pt x="5" y="20"/>
                      <a:pt x="3" y="15"/>
                    </a:cubicBezTo>
                    <a:cubicBezTo>
                      <a:pt x="0" y="11"/>
                      <a:pt x="2" y="5"/>
                      <a:pt x="6" y="2"/>
                    </a:cubicBezTo>
                    <a:close/>
                    <a:moveTo>
                      <a:pt x="14" y="16"/>
                    </a:moveTo>
                    <a:cubicBezTo>
                      <a:pt x="17" y="15"/>
                      <a:pt x="18" y="11"/>
                      <a:pt x="17" y="7"/>
                    </a:cubicBezTo>
                    <a:cubicBezTo>
                      <a:pt x="15" y="4"/>
                      <a:pt x="11" y="3"/>
                      <a:pt x="8" y="5"/>
                    </a:cubicBezTo>
                    <a:cubicBezTo>
                      <a:pt x="5" y="7"/>
                      <a:pt x="4" y="11"/>
                      <a:pt x="5" y="14"/>
                    </a:cubicBezTo>
                    <a:cubicBezTo>
                      <a:pt x="7" y="17"/>
                      <a:pt x="11" y="18"/>
                      <a:pt x="14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9" name="Freeform 1838"/>
              <p:cNvSpPr>
                <a:spLocks noEditPoints="1"/>
              </p:cNvSpPr>
              <p:nvPr/>
            </p:nvSpPr>
            <p:spPr bwMode="auto">
              <a:xfrm>
                <a:off x="4701" y="2693"/>
                <a:ext cx="42" cy="43"/>
              </a:xfrm>
              <a:custGeom>
                <a:avLst/>
                <a:gdLst>
                  <a:gd name="T0" fmla="*/ 7 w 22"/>
                  <a:gd name="T1" fmla="*/ 3 h 22"/>
                  <a:gd name="T2" fmla="*/ 20 w 22"/>
                  <a:gd name="T3" fmla="*/ 7 h 22"/>
                  <a:gd name="T4" fmla="*/ 16 w 22"/>
                  <a:gd name="T5" fmla="*/ 20 h 22"/>
                  <a:gd name="T6" fmla="*/ 3 w 22"/>
                  <a:gd name="T7" fmla="*/ 16 h 22"/>
                  <a:gd name="T8" fmla="*/ 7 w 22"/>
                  <a:gd name="T9" fmla="*/ 3 h 22"/>
                  <a:gd name="T10" fmla="*/ 15 w 22"/>
                  <a:gd name="T11" fmla="*/ 17 h 22"/>
                  <a:gd name="T12" fmla="*/ 17 w 22"/>
                  <a:gd name="T13" fmla="*/ 8 h 22"/>
                  <a:gd name="T14" fmla="*/ 8 w 22"/>
                  <a:gd name="T15" fmla="*/ 6 h 22"/>
                  <a:gd name="T16" fmla="*/ 6 w 22"/>
                  <a:gd name="T17" fmla="*/ 14 h 22"/>
                  <a:gd name="T18" fmla="*/ 15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7" y="3"/>
                    </a:moveTo>
                    <a:cubicBezTo>
                      <a:pt x="11" y="0"/>
                      <a:pt x="17" y="2"/>
                      <a:pt x="20" y="7"/>
                    </a:cubicBezTo>
                    <a:cubicBezTo>
                      <a:pt x="22" y="11"/>
                      <a:pt x="21" y="17"/>
                      <a:pt x="16" y="20"/>
                    </a:cubicBezTo>
                    <a:cubicBezTo>
                      <a:pt x="11" y="22"/>
                      <a:pt x="6" y="21"/>
                      <a:pt x="3" y="16"/>
                    </a:cubicBezTo>
                    <a:cubicBezTo>
                      <a:pt x="0" y="11"/>
                      <a:pt x="2" y="5"/>
                      <a:pt x="7" y="3"/>
                    </a:cubicBezTo>
                    <a:close/>
                    <a:moveTo>
                      <a:pt x="15" y="17"/>
                    </a:moveTo>
                    <a:cubicBezTo>
                      <a:pt x="18" y="15"/>
                      <a:pt x="19" y="11"/>
                      <a:pt x="17" y="8"/>
                    </a:cubicBezTo>
                    <a:cubicBezTo>
                      <a:pt x="15" y="5"/>
                      <a:pt x="11" y="4"/>
                      <a:pt x="8" y="6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7" y="18"/>
                      <a:pt x="11" y="19"/>
                      <a:pt x="15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0" name="Freeform 1839"/>
              <p:cNvSpPr>
                <a:spLocks noEditPoints="1"/>
              </p:cNvSpPr>
              <p:nvPr/>
            </p:nvSpPr>
            <p:spPr bwMode="auto">
              <a:xfrm>
                <a:off x="4714" y="2658"/>
                <a:ext cx="43" cy="43"/>
              </a:xfrm>
              <a:custGeom>
                <a:avLst/>
                <a:gdLst>
                  <a:gd name="T0" fmla="*/ 6 w 22"/>
                  <a:gd name="T1" fmla="*/ 3 h 22"/>
                  <a:gd name="T2" fmla="*/ 19 w 22"/>
                  <a:gd name="T3" fmla="*/ 6 h 22"/>
                  <a:gd name="T4" fmla="*/ 15 w 22"/>
                  <a:gd name="T5" fmla="*/ 20 h 22"/>
                  <a:gd name="T6" fmla="*/ 2 w 22"/>
                  <a:gd name="T7" fmla="*/ 16 h 22"/>
                  <a:gd name="T8" fmla="*/ 6 w 22"/>
                  <a:gd name="T9" fmla="*/ 3 h 22"/>
                  <a:gd name="T10" fmla="*/ 14 w 22"/>
                  <a:gd name="T11" fmla="*/ 17 h 22"/>
                  <a:gd name="T12" fmla="*/ 16 w 22"/>
                  <a:gd name="T13" fmla="*/ 8 h 22"/>
                  <a:gd name="T14" fmla="*/ 8 w 22"/>
                  <a:gd name="T15" fmla="*/ 5 h 22"/>
                  <a:gd name="T16" fmla="*/ 5 w 22"/>
                  <a:gd name="T17" fmla="*/ 14 h 22"/>
                  <a:gd name="T18" fmla="*/ 14 w 22"/>
                  <a:gd name="T19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3"/>
                    </a:moveTo>
                    <a:cubicBezTo>
                      <a:pt x="11" y="0"/>
                      <a:pt x="17" y="2"/>
                      <a:pt x="19" y="6"/>
                    </a:cubicBezTo>
                    <a:cubicBezTo>
                      <a:pt x="22" y="11"/>
                      <a:pt x="20" y="17"/>
                      <a:pt x="15" y="20"/>
                    </a:cubicBezTo>
                    <a:cubicBezTo>
                      <a:pt x="11" y="22"/>
                      <a:pt x="5" y="20"/>
                      <a:pt x="2" y="16"/>
                    </a:cubicBezTo>
                    <a:cubicBezTo>
                      <a:pt x="0" y="11"/>
                      <a:pt x="1" y="5"/>
                      <a:pt x="6" y="3"/>
                    </a:cubicBezTo>
                    <a:close/>
                    <a:moveTo>
                      <a:pt x="14" y="17"/>
                    </a:moveTo>
                    <a:cubicBezTo>
                      <a:pt x="17" y="15"/>
                      <a:pt x="18" y="11"/>
                      <a:pt x="16" y="8"/>
                    </a:cubicBezTo>
                    <a:cubicBezTo>
                      <a:pt x="15" y="5"/>
                      <a:pt x="11" y="4"/>
                      <a:pt x="8" y="5"/>
                    </a:cubicBezTo>
                    <a:cubicBezTo>
                      <a:pt x="5" y="7"/>
                      <a:pt x="3" y="11"/>
                      <a:pt x="5" y="14"/>
                    </a:cubicBezTo>
                    <a:cubicBezTo>
                      <a:pt x="7" y="17"/>
                      <a:pt x="11" y="18"/>
                      <a:pt x="1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1" name="Freeform 1840"/>
              <p:cNvSpPr>
                <a:spLocks noEditPoints="1"/>
              </p:cNvSpPr>
              <p:nvPr/>
            </p:nvSpPr>
            <p:spPr bwMode="auto">
              <a:xfrm>
                <a:off x="4724" y="2621"/>
                <a:ext cx="43" cy="45"/>
              </a:xfrm>
              <a:custGeom>
                <a:avLst/>
                <a:gdLst>
                  <a:gd name="T0" fmla="*/ 6 w 22"/>
                  <a:gd name="T1" fmla="*/ 3 h 23"/>
                  <a:gd name="T2" fmla="*/ 20 w 22"/>
                  <a:gd name="T3" fmla="*/ 7 h 23"/>
                  <a:gd name="T4" fmla="*/ 16 w 22"/>
                  <a:gd name="T5" fmla="*/ 20 h 23"/>
                  <a:gd name="T6" fmla="*/ 3 w 22"/>
                  <a:gd name="T7" fmla="*/ 16 h 23"/>
                  <a:gd name="T8" fmla="*/ 6 w 22"/>
                  <a:gd name="T9" fmla="*/ 3 h 23"/>
                  <a:gd name="T10" fmla="*/ 14 w 22"/>
                  <a:gd name="T11" fmla="*/ 17 h 23"/>
                  <a:gd name="T12" fmla="*/ 17 w 22"/>
                  <a:gd name="T13" fmla="*/ 8 h 23"/>
                  <a:gd name="T14" fmla="*/ 8 w 22"/>
                  <a:gd name="T15" fmla="*/ 6 h 23"/>
                  <a:gd name="T16" fmla="*/ 6 w 22"/>
                  <a:gd name="T17" fmla="*/ 15 h 23"/>
                  <a:gd name="T18" fmla="*/ 14 w 22"/>
                  <a:gd name="T19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3">
                    <a:moveTo>
                      <a:pt x="6" y="3"/>
                    </a:moveTo>
                    <a:cubicBezTo>
                      <a:pt x="11" y="0"/>
                      <a:pt x="17" y="2"/>
                      <a:pt x="20" y="7"/>
                    </a:cubicBezTo>
                    <a:cubicBezTo>
                      <a:pt x="22" y="11"/>
                      <a:pt x="21" y="17"/>
                      <a:pt x="16" y="20"/>
                    </a:cubicBezTo>
                    <a:cubicBezTo>
                      <a:pt x="11" y="23"/>
                      <a:pt x="5" y="21"/>
                      <a:pt x="3" y="16"/>
                    </a:cubicBezTo>
                    <a:cubicBezTo>
                      <a:pt x="0" y="12"/>
                      <a:pt x="2" y="6"/>
                      <a:pt x="6" y="3"/>
                    </a:cubicBezTo>
                    <a:close/>
                    <a:moveTo>
                      <a:pt x="14" y="17"/>
                    </a:moveTo>
                    <a:cubicBezTo>
                      <a:pt x="17" y="15"/>
                      <a:pt x="19" y="11"/>
                      <a:pt x="17" y="8"/>
                    </a:cubicBezTo>
                    <a:cubicBezTo>
                      <a:pt x="15" y="5"/>
                      <a:pt x="11" y="4"/>
                      <a:pt x="8" y="6"/>
                    </a:cubicBezTo>
                    <a:cubicBezTo>
                      <a:pt x="5" y="8"/>
                      <a:pt x="4" y="12"/>
                      <a:pt x="6" y="15"/>
                    </a:cubicBezTo>
                    <a:cubicBezTo>
                      <a:pt x="7" y="18"/>
                      <a:pt x="11" y="19"/>
                      <a:pt x="14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2" name="Freeform 1841"/>
              <p:cNvSpPr>
                <a:spLocks noEditPoints="1"/>
              </p:cNvSpPr>
              <p:nvPr/>
            </p:nvSpPr>
            <p:spPr bwMode="auto">
              <a:xfrm>
                <a:off x="4732" y="2586"/>
                <a:ext cx="43" cy="43"/>
              </a:xfrm>
              <a:custGeom>
                <a:avLst/>
                <a:gdLst>
                  <a:gd name="T0" fmla="*/ 6 w 22"/>
                  <a:gd name="T1" fmla="*/ 2 h 22"/>
                  <a:gd name="T2" fmla="*/ 20 w 22"/>
                  <a:gd name="T3" fmla="*/ 6 h 22"/>
                  <a:gd name="T4" fmla="*/ 16 w 22"/>
                  <a:gd name="T5" fmla="*/ 19 h 22"/>
                  <a:gd name="T6" fmla="*/ 3 w 22"/>
                  <a:gd name="T7" fmla="*/ 15 h 22"/>
                  <a:gd name="T8" fmla="*/ 6 w 22"/>
                  <a:gd name="T9" fmla="*/ 2 h 22"/>
                  <a:gd name="T10" fmla="*/ 14 w 22"/>
                  <a:gd name="T11" fmla="*/ 16 h 22"/>
                  <a:gd name="T12" fmla="*/ 17 w 22"/>
                  <a:gd name="T13" fmla="*/ 7 h 22"/>
                  <a:gd name="T14" fmla="*/ 8 w 22"/>
                  <a:gd name="T15" fmla="*/ 5 h 22"/>
                  <a:gd name="T16" fmla="*/ 5 w 22"/>
                  <a:gd name="T17" fmla="*/ 14 h 22"/>
                  <a:gd name="T18" fmla="*/ 14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2"/>
                    </a:moveTo>
                    <a:cubicBezTo>
                      <a:pt x="11" y="0"/>
                      <a:pt x="17" y="1"/>
                      <a:pt x="20" y="6"/>
                    </a:cubicBezTo>
                    <a:cubicBezTo>
                      <a:pt x="22" y="11"/>
                      <a:pt x="20" y="16"/>
                      <a:pt x="16" y="19"/>
                    </a:cubicBezTo>
                    <a:cubicBezTo>
                      <a:pt x="11" y="22"/>
                      <a:pt x="5" y="20"/>
                      <a:pt x="3" y="15"/>
                    </a:cubicBezTo>
                    <a:cubicBezTo>
                      <a:pt x="0" y="11"/>
                      <a:pt x="2" y="5"/>
                      <a:pt x="6" y="2"/>
                    </a:cubicBezTo>
                    <a:close/>
                    <a:moveTo>
                      <a:pt x="14" y="16"/>
                    </a:moveTo>
                    <a:cubicBezTo>
                      <a:pt x="17" y="14"/>
                      <a:pt x="18" y="11"/>
                      <a:pt x="17" y="7"/>
                    </a:cubicBezTo>
                    <a:cubicBezTo>
                      <a:pt x="15" y="4"/>
                      <a:pt x="11" y="3"/>
                      <a:pt x="8" y="5"/>
                    </a:cubicBezTo>
                    <a:cubicBezTo>
                      <a:pt x="5" y="7"/>
                      <a:pt x="4" y="11"/>
                      <a:pt x="5" y="14"/>
                    </a:cubicBezTo>
                    <a:cubicBezTo>
                      <a:pt x="7" y="17"/>
                      <a:pt x="11" y="18"/>
                      <a:pt x="14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3" name="Freeform 1842"/>
              <p:cNvSpPr/>
              <p:nvPr/>
            </p:nvSpPr>
            <p:spPr bwMode="auto">
              <a:xfrm>
                <a:off x="4641" y="2778"/>
                <a:ext cx="355" cy="167"/>
              </a:xfrm>
              <a:custGeom>
                <a:avLst/>
                <a:gdLst>
                  <a:gd name="T0" fmla="*/ 183 w 183"/>
                  <a:gd name="T1" fmla="*/ 2 h 86"/>
                  <a:gd name="T2" fmla="*/ 183 w 183"/>
                  <a:gd name="T3" fmla="*/ 1 h 86"/>
                  <a:gd name="T4" fmla="*/ 182 w 183"/>
                  <a:gd name="T5" fmla="*/ 0 h 86"/>
                  <a:gd name="T6" fmla="*/ 0 w 183"/>
                  <a:gd name="T7" fmla="*/ 55 h 86"/>
                  <a:gd name="T8" fmla="*/ 0 w 183"/>
                  <a:gd name="T9" fmla="*/ 57 h 86"/>
                  <a:gd name="T10" fmla="*/ 183 w 183"/>
                  <a:gd name="T11" fmla="*/ 2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3" h="86">
                    <a:moveTo>
                      <a:pt x="183" y="2"/>
                    </a:moveTo>
                    <a:cubicBezTo>
                      <a:pt x="183" y="1"/>
                      <a:pt x="183" y="1"/>
                      <a:pt x="183" y="1"/>
                    </a:cubicBezTo>
                    <a:cubicBezTo>
                      <a:pt x="182" y="1"/>
                      <a:pt x="182" y="0"/>
                      <a:pt x="182" y="0"/>
                    </a:cubicBezTo>
                    <a:cubicBezTo>
                      <a:pt x="102" y="84"/>
                      <a:pt x="2" y="55"/>
                      <a:pt x="0" y="55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1" y="57"/>
                      <a:pt x="102" y="86"/>
                      <a:pt x="18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4" name="Freeform 1843"/>
              <p:cNvSpPr>
                <a:spLocks noEditPoints="1"/>
              </p:cNvSpPr>
              <p:nvPr/>
            </p:nvSpPr>
            <p:spPr bwMode="auto">
              <a:xfrm>
                <a:off x="4621" y="2774"/>
                <a:ext cx="386" cy="144"/>
              </a:xfrm>
              <a:custGeom>
                <a:avLst/>
                <a:gdLst>
                  <a:gd name="T0" fmla="*/ 161 w 199"/>
                  <a:gd name="T1" fmla="*/ 37 h 74"/>
                  <a:gd name="T2" fmla="*/ 164 w 199"/>
                  <a:gd name="T3" fmla="*/ 28 h 74"/>
                  <a:gd name="T4" fmla="*/ 167 w 199"/>
                  <a:gd name="T5" fmla="*/ 27 h 74"/>
                  <a:gd name="T6" fmla="*/ 150 w 199"/>
                  <a:gd name="T7" fmla="*/ 37 h 74"/>
                  <a:gd name="T8" fmla="*/ 97 w 199"/>
                  <a:gd name="T9" fmla="*/ 58 h 74"/>
                  <a:gd name="T10" fmla="*/ 111 w 199"/>
                  <a:gd name="T11" fmla="*/ 64 h 74"/>
                  <a:gd name="T12" fmla="*/ 112 w 199"/>
                  <a:gd name="T13" fmla="*/ 54 h 74"/>
                  <a:gd name="T14" fmla="*/ 100 w 199"/>
                  <a:gd name="T15" fmla="*/ 59 h 74"/>
                  <a:gd name="T16" fmla="*/ 97 w 199"/>
                  <a:gd name="T17" fmla="*/ 58 h 74"/>
                  <a:gd name="T18" fmla="*/ 146 w 199"/>
                  <a:gd name="T19" fmla="*/ 50 h 74"/>
                  <a:gd name="T20" fmla="*/ 147 w 199"/>
                  <a:gd name="T21" fmla="*/ 39 h 74"/>
                  <a:gd name="T22" fmla="*/ 136 w 199"/>
                  <a:gd name="T23" fmla="*/ 45 h 74"/>
                  <a:gd name="T24" fmla="*/ 115 w 199"/>
                  <a:gd name="T25" fmla="*/ 53 h 74"/>
                  <a:gd name="T26" fmla="*/ 129 w 199"/>
                  <a:gd name="T27" fmla="*/ 58 h 74"/>
                  <a:gd name="T28" fmla="*/ 130 w 199"/>
                  <a:gd name="T29" fmla="*/ 47 h 74"/>
                  <a:gd name="T30" fmla="*/ 118 w 199"/>
                  <a:gd name="T31" fmla="*/ 52 h 74"/>
                  <a:gd name="T32" fmla="*/ 115 w 199"/>
                  <a:gd name="T33" fmla="*/ 53 h 74"/>
                  <a:gd name="T34" fmla="*/ 178 w 199"/>
                  <a:gd name="T35" fmla="*/ 28 h 74"/>
                  <a:gd name="T36" fmla="*/ 181 w 199"/>
                  <a:gd name="T37" fmla="*/ 14 h 74"/>
                  <a:gd name="T38" fmla="*/ 179 w 199"/>
                  <a:gd name="T39" fmla="*/ 16 h 74"/>
                  <a:gd name="T40" fmla="*/ 169 w 199"/>
                  <a:gd name="T41" fmla="*/ 24 h 74"/>
                  <a:gd name="T42" fmla="*/ 181 w 199"/>
                  <a:gd name="T43" fmla="*/ 14 h 74"/>
                  <a:gd name="T44" fmla="*/ 196 w 199"/>
                  <a:gd name="T45" fmla="*/ 2 h 74"/>
                  <a:gd name="T46" fmla="*/ 193 w 199"/>
                  <a:gd name="T47" fmla="*/ 3 h 74"/>
                  <a:gd name="T48" fmla="*/ 191 w 199"/>
                  <a:gd name="T49" fmla="*/ 12 h 74"/>
                  <a:gd name="T50" fmla="*/ 181 w 199"/>
                  <a:gd name="T51" fmla="*/ 14 h 74"/>
                  <a:gd name="T52" fmla="*/ 21 w 199"/>
                  <a:gd name="T53" fmla="*/ 66 h 74"/>
                  <a:gd name="T54" fmla="*/ 39 w 199"/>
                  <a:gd name="T55" fmla="*/ 62 h 74"/>
                  <a:gd name="T56" fmla="*/ 32 w 199"/>
                  <a:gd name="T57" fmla="*/ 67 h 74"/>
                  <a:gd name="T58" fmla="*/ 23 w 199"/>
                  <a:gd name="T59" fmla="*/ 60 h 74"/>
                  <a:gd name="T60" fmla="*/ 78 w 199"/>
                  <a:gd name="T61" fmla="*/ 62 h 74"/>
                  <a:gd name="T62" fmla="*/ 92 w 199"/>
                  <a:gd name="T63" fmla="*/ 68 h 74"/>
                  <a:gd name="T64" fmla="*/ 93 w 199"/>
                  <a:gd name="T65" fmla="*/ 59 h 74"/>
                  <a:gd name="T66" fmla="*/ 81 w 199"/>
                  <a:gd name="T67" fmla="*/ 63 h 74"/>
                  <a:gd name="T68" fmla="*/ 78 w 199"/>
                  <a:gd name="T69" fmla="*/ 62 h 74"/>
                  <a:gd name="T70" fmla="*/ 15 w 199"/>
                  <a:gd name="T71" fmla="*/ 66 h 74"/>
                  <a:gd name="T72" fmla="*/ 16 w 199"/>
                  <a:gd name="T73" fmla="*/ 59 h 74"/>
                  <a:gd name="T74" fmla="*/ 5 w 199"/>
                  <a:gd name="T75" fmla="*/ 61 h 74"/>
                  <a:gd name="T76" fmla="*/ 39 w 199"/>
                  <a:gd name="T77" fmla="*/ 62 h 74"/>
                  <a:gd name="T78" fmla="*/ 53 w 199"/>
                  <a:gd name="T79" fmla="*/ 71 h 74"/>
                  <a:gd name="T80" fmla="*/ 55 w 199"/>
                  <a:gd name="T81" fmla="*/ 63 h 74"/>
                  <a:gd name="T82" fmla="*/ 43 w 199"/>
                  <a:gd name="T83" fmla="*/ 66 h 74"/>
                  <a:gd name="T84" fmla="*/ 39 w 199"/>
                  <a:gd name="T85" fmla="*/ 62 h 74"/>
                  <a:gd name="T86" fmla="*/ 59 w 199"/>
                  <a:gd name="T87" fmla="*/ 67 h 74"/>
                  <a:gd name="T88" fmla="*/ 77 w 199"/>
                  <a:gd name="T89" fmla="*/ 62 h 74"/>
                  <a:gd name="T90" fmla="*/ 71 w 199"/>
                  <a:gd name="T91" fmla="*/ 68 h 74"/>
                  <a:gd name="T92" fmla="*/ 61 w 199"/>
                  <a:gd name="T93" fmla="*/ 63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9" h="74">
                    <a:moveTo>
                      <a:pt x="153" y="35"/>
                    </a:moveTo>
                    <a:cubicBezTo>
                      <a:pt x="155" y="38"/>
                      <a:pt x="159" y="38"/>
                      <a:pt x="161" y="37"/>
                    </a:cubicBezTo>
                    <a:cubicBezTo>
                      <a:pt x="164" y="35"/>
                      <a:pt x="166" y="31"/>
                      <a:pt x="164" y="28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5" y="27"/>
                      <a:pt x="166" y="27"/>
                      <a:pt x="166" y="26"/>
                    </a:cubicBezTo>
                    <a:cubicBezTo>
                      <a:pt x="167" y="26"/>
                      <a:pt x="167" y="26"/>
                      <a:pt x="167" y="27"/>
                    </a:cubicBezTo>
                    <a:cubicBezTo>
                      <a:pt x="169" y="31"/>
                      <a:pt x="168" y="37"/>
                      <a:pt x="163" y="40"/>
                    </a:cubicBezTo>
                    <a:cubicBezTo>
                      <a:pt x="159" y="42"/>
                      <a:pt x="153" y="41"/>
                      <a:pt x="150" y="37"/>
                    </a:cubicBezTo>
                    <a:cubicBezTo>
                      <a:pt x="151" y="36"/>
                      <a:pt x="152" y="36"/>
                      <a:pt x="153" y="35"/>
                    </a:cubicBezTo>
                    <a:close/>
                    <a:moveTo>
                      <a:pt x="97" y="58"/>
                    </a:moveTo>
                    <a:cubicBezTo>
                      <a:pt x="97" y="59"/>
                      <a:pt x="97" y="60"/>
                      <a:pt x="97" y="60"/>
                    </a:cubicBezTo>
                    <a:cubicBezTo>
                      <a:pt x="100" y="65"/>
                      <a:pt x="106" y="67"/>
                      <a:pt x="111" y="64"/>
                    </a:cubicBezTo>
                    <a:cubicBezTo>
                      <a:pt x="115" y="62"/>
                      <a:pt x="116" y="57"/>
                      <a:pt x="115" y="53"/>
                    </a:cubicBezTo>
                    <a:cubicBezTo>
                      <a:pt x="114" y="54"/>
                      <a:pt x="113" y="54"/>
                      <a:pt x="112" y="54"/>
                    </a:cubicBezTo>
                    <a:cubicBezTo>
                      <a:pt x="113" y="57"/>
                      <a:pt x="112" y="60"/>
                      <a:pt x="109" y="61"/>
                    </a:cubicBezTo>
                    <a:cubicBezTo>
                      <a:pt x="106" y="63"/>
                      <a:pt x="102" y="62"/>
                      <a:pt x="100" y="59"/>
                    </a:cubicBezTo>
                    <a:cubicBezTo>
                      <a:pt x="100" y="58"/>
                      <a:pt x="100" y="58"/>
                      <a:pt x="100" y="58"/>
                    </a:cubicBezTo>
                    <a:cubicBezTo>
                      <a:pt x="99" y="58"/>
                      <a:pt x="98" y="58"/>
                      <a:pt x="97" y="58"/>
                    </a:cubicBezTo>
                    <a:close/>
                    <a:moveTo>
                      <a:pt x="133" y="46"/>
                    </a:moveTo>
                    <a:cubicBezTo>
                      <a:pt x="136" y="50"/>
                      <a:pt x="142" y="52"/>
                      <a:pt x="146" y="50"/>
                    </a:cubicBezTo>
                    <a:cubicBezTo>
                      <a:pt x="151" y="47"/>
                      <a:pt x="152" y="42"/>
                      <a:pt x="150" y="37"/>
                    </a:cubicBezTo>
                    <a:cubicBezTo>
                      <a:pt x="149" y="38"/>
                      <a:pt x="148" y="38"/>
                      <a:pt x="147" y="39"/>
                    </a:cubicBezTo>
                    <a:cubicBezTo>
                      <a:pt x="149" y="42"/>
                      <a:pt x="148" y="45"/>
                      <a:pt x="145" y="47"/>
                    </a:cubicBezTo>
                    <a:cubicBezTo>
                      <a:pt x="142" y="48"/>
                      <a:pt x="138" y="47"/>
                      <a:pt x="136" y="45"/>
                    </a:cubicBezTo>
                    <a:cubicBezTo>
                      <a:pt x="135" y="45"/>
                      <a:pt x="134" y="46"/>
                      <a:pt x="133" y="46"/>
                    </a:cubicBezTo>
                    <a:close/>
                    <a:moveTo>
                      <a:pt x="115" y="53"/>
                    </a:moveTo>
                    <a:cubicBezTo>
                      <a:pt x="115" y="53"/>
                      <a:pt x="116" y="54"/>
                      <a:pt x="116" y="54"/>
                    </a:cubicBezTo>
                    <a:cubicBezTo>
                      <a:pt x="118" y="59"/>
                      <a:pt x="124" y="60"/>
                      <a:pt x="129" y="58"/>
                    </a:cubicBezTo>
                    <a:cubicBezTo>
                      <a:pt x="133" y="55"/>
                      <a:pt x="135" y="50"/>
                      <a:pt x="133" y="46"/>
                    </a:cubicBezTo>
                    <a:cubicBezTo>
                      <a:pt x="132" y="46"/>
                      <a:pt x="131" y="47"/>
                      <a:pt x="130" y="47"/>
                    </a:cubicBezTo>
                    <a:cubicBezTo>
                      <a:pt x="131" y="50"/>
                      <a:pt x="130" y="53"/>
                      <a:pt x="127" y="55"/>
                    </a:cubicBezTo>
                    <a:cubicBezTo>
                      <a:pt x="124" y="57"/>
                      <a:pt x="120" y="56"/>
                      <a:pt x="118" y="52"/>
                    </a:cubicBezTo>
                    <a:cubicBezTo>
                      <a:pt x="118" y="52"/>
                      <a:pt x="118" y="52"/>
                      <a:pt x="118" y="52"/>
                    </a:cubicBezTo>
                    <a:cubicBezTo>
                      <a:pt x="117" y="52"/>
                      <a:pt x="116" y="53"/>
                      <a:pt x="115" y="53"/>
                    </a:cubicBezTo>
                    <a:close/>
                    <a:moveTo>
                      <a:pt x="166" y="26"/>
                    </a:moveTo>
                    <a:cubicBezTo>
                      <a:pt x="169" y="29"/>
                      <a:pt x="174" y="30"/>
                      <a:pt x="178" y="28"/>
                    </a:cubicBezTo>
                    <a:cubicBezTo>
                      <a:pt x="183" y="25"/>
                      <a:pt x="185" y="19"/>
                      <a:pt x="182" y="15"/>
                    </a:cubicBezTo>
                    <a:cubicBezTo>
                      <a:pt x="182" y="14"/>
                      <a:pt x="182" y="14"/>
                      <a:pt x="181" y="14"/>
                    </a:cubicBezTo>
                    <a:cubicBezTo>
                      <a:pt x="180" y="15"/>
                      <a:pt x="180" y="15"/>
                      <a:pt x="179" y="16"/>
                    </a:cubicBezTo>
                    <a:cubicBezTo>
                      <a:pt x="179" y="16"/>
                      <a:pt x="179" y="16"/>
                      <a:pt x="179" y="16"/>
                    </a:cubicBezTo>
                    <a:cubicBezTo>
                      <a:pt x="181" y="19"/>
                      <a:pt x="180" y="23"/>
                      <a:pt x="177" y="25"/>
                    </a:cubicBezTo>
                    <a:cubicBezTo>
                      <a:pt x="174" y="27"/>
                      <a:pt x="171" y="26"/>
                      <a:pt x="169" y="24"/>
                    </a:cubicBezTo>
                    <a:cubicBezTo>
                      <a:pt x="168" y="25"/>
                      <a:pt x="167" y="25"/>
                      <a:pt x="166" y="26"/>
                    </a:cubicBezTo>
                    <a:close/>
                    <a:moveTo>
                      <a:pt x="181" y="14"/>
                    </a:moveTo>
                    <a:cubicBezTo>
                      <a:pt x="184" y="16"/>
                      <a:pt x="189" y="17"/>
                      <a:pt x="193" y="15"/>
                    </a:cubicBezTo>
                    <a:cubicBezTo>
                      <a:pt x="197" y="12"/>
                      <a:pt x="199" y="6"/>
                      <a:pt x="196" y="2"/>
                    </a:cubicBezTo>
                    <a:cubicBezTo>
                      <a:pt x="196" y="1"/>
                      <a:pt x="196" y="1"/>
                      <a:pt x="195" y="0"/>
                    </a:cubicBezTo>
                    <a:cubicBezTo>
                      <a:pt x="194" y="1"/>
                      <a:pt x="194" y="2"/>
                      <a:pt x="193" y="3"/>
                    </a:cubicBezTo>
                    <a:cubicBezTo>
                      <a:pt x="193" y="3"/>
                      <a:pt x="193" y="3"/>
                      <a:pt x="193" y="3"/>
                    </a:cubicBezTo>
                    <a:cubicBezTo>
                      <a:pt x="195" y="6"/>
                      <a:pt x="194" y="10"/>
                      <a:pt x="191" y="12"/>
                    </a:cubicBezTo>
                    <a:cubicBezTo>
                      <a:pt x="189" y="13"/>
                      <a:pt x="186" y="13"/>
                      <a:pt x="184" y="12"/>
                    </a:cubicBezTo>
                    <a:cubicBezTo>
                      <a:pt x="183" y="12"/>
                      <a:pt x="182" y="13"/>
                      <a:pt x="181" y="14"/>
                    </a:cubicBezTo>
                    <a:close/>
                    <a:moveTo>
                      <a:pt x="20" y="60"/>
                    </a:moveTo>
                    <a:cubicBezTo>
                      <a:pt x="19" y="62"/>
                      <a:pt x="20" y="64"/>
                      <a:pt x="21" y="66"/>
                    </a:cubicBezTo>
                    <a:cubicBezTo>
                      <a:pt x="23" y="71"/>
                      <a:pt x="29" y="72"/>
                      <a:pt x="34" y="70"/>
                    </a:cubicBezTo>
                    <a:cubicBezTo>
                      <a:pt x="37" y="68"/>
                      <a:pt x="38" y="65"/>
                      <a:pt x="39" y="62"/>
                    </a:cubicBezTo>
                    <a:cubicBezTo>
                      <a:pt x="38" y="62"/>
                      <a:pt x="37" y="62"/>
                      <a:pt x="36" y="62"/>
                    </a:cubicBezTo>
                    <a:cubicBezTo>
                      <a:pt x="35" y="64"/>
                      <a:pt x="34" y="66"/>
                      <a:pt x="32" y="67"/>
                    </a:cubicBezTo>
                    <a:cubicBezTo>
                      <a:pt x="29" y="69"/>
                      <a:pt x="25" y="68"/>
                      <a:pt x="24" y="64"/>
                    </a:cubicBezTo>
                    <a:cubicBezTo>
                      <a:pt x="23" y="63"/>
                      <a:pt x="23" y="62"/>
                      <a:pt x="23" y="60"/>
                    </a:cubicBezTo>
                    <a:cubicBezTo>
                      <a:pt x="22" y="60"/>
                      <a:pt x="21" y="60"/>
                      <a:pt x="20" y="60"/>
                    </a:cubicBezTo>
                    <a:close/>
                    <a:moveTo>
                      <a:pt x="78" y="62"/>
                    </a:moveTo>
                    <a:cubicBezTo>
                      <a:pt x="78" y="63"/>
                      <a:pt x="78" y="64"/>
                      <a:pt x="79" y="64"/>
                    </a:cubicBezTo>
                    <a:cubicBezTo>
                      <a:pt x="81" y="69"/>
                      <a:pt x="87" y="71"/>
                      <a:pt x="92" y="68"/>
                    </a:cubicBezTo>
                    <a:cubicBezTo>
                      <a:pt x="95" y="66"/>
                      <a:pt x="97" y="62"/>
                      <a:pt x="97" y="58"/>
                    </a:cubicBezTo>
                    <a:cubicBezTo>
                      <a:pt x="96" y="59"/>
                      <a:pt x="94" y="59"/>
                      <a:pt x="93" y="59"/>
                    </a:cubicBezTo>
                    <a:cubicBezTo>
                      <a:pt x="94" y="62"/>
                      <a:pt x="92" y="64"/>
                      <a:pt x="90" y="65"/>
                    </a:cubicBezTo>
                    <a:cubicBezTo>
                      <a:pt x="87" y="67"/>
                      <a:pt x="83" y="66"/>
                      <a:pt x="81" y="63"/>
                    </a:cubicBezTo>
                    <a:cubicBezTo>
                      <a:pt x="81" y="62"/>
                      <a:pt x="81" y="62"/>
                      <a:pt x="81" y="61"/>
                    </a:cubicBezTo>
                    <a:cubicBezTo>
                      <a:pt x="80" y="61"/>
                      <a:pt x="79" y="62"/>
                      <a:pt x="78" y="62"/>
                    </a:cubicBezTo>
                    <a:close/>
                    <a:moveTo>
                      <a:pt x="0" y="61"/>
                    </a:moveTo>
                    <a:cubicBezTo>
                      <a:pt x="2" y="65"/>
                      <a:pt x="8" y="70"/>
                      <a:pt x="15" y="66"/>
                    </a:cubicBezTo>
                    <a:cubicBezTo>
                      <a:pt x="17" y="65"/>
                      <a:pt x="19" y="62"/>
                      <a:pt x="20" y="60"/>
                    </a:cubicBezTo>
                    <a:cubicBezTo>
                      <a:pt x="18" y="60"/>
                      <a:pt x="17" y="59"/>
                      <a:pt x="16" y="59"/>
                    </a:cubicBezTo>
                    <a:cubicBezTo>
                      <a:pt x="16" y="61"/>
                      <a:pt x="15" y="62"/>
                      <a:pt x="13" y="63"/>
                    </a:cubicBezTo>
                    <a:cubicBezTo>
                      <a:pt x="10" y="65"/>
                      <a:pt x="6" y="64"/>
                      <a:pt x="5" y="61"/>
                    </a:cubicBezTo>
                    <a:lnTo>
                      <a:pt x="0" y="61"/>
                    </a:lnTo>
                    <a:close/>
                    <a:moveTo>
                      <a:pt x="39" y="62"/>
                    </a:moveTo>
                    <a:cubicBezTo>
                      <a:pt x="39" y="64"/>
                      <a:pt x="39" y="66"/>
                      <a:pt x="40" y="68"/>
                    </a:cubicBezTo>
                    <a:cubicBezTo>
                      <a:pt x="43" y="72"/>
                      <a:pt x="49" y="74"/>
                      <a:pt x="53" y="71"/>
                    </a:cubicBezTo>
                    <a:cubicBezTo>
                      <a:pt x="56" y="70"/>
                      <a:pt x="58" y="66"/>
                      <a:pt x="58" y="63"/>
                    </a:cubicBezTo>
                    <a:cubicBezTo>
                      <a:pt x="57" y="63"/>
                      <a:pt x="56" y="63"/>
                      <a:pt x="55" y="63"/>
                    </a:cubicBezTo>
                    <a:cubicBezTo>
                      <a:pt x="55" y="65"/>
                      <a:pt x="54" y="67"/>
                      <a:pt x="52" y="69"/>
                    </a:cubicBezTo>
                    <a:cubicBezTo>
                      <a:pt x="49" y="70"/>
                      <a:pt x="45" y="69"/>
                      <a:pt x="43" y="66"/>
                    </a:cubicBezTo>
                    <a:cubicBezTo>
                      <a:pt x="42" y="65"/>
                      <a:pt x="42" y="64"/>
                      <a:pt x="42" y="63"/>
                    </a:cubicBezTo>
                    <a:cubicBezTo>
                      <a:pt x="41" y="63"/>
                      <a:pt x="40" y="63"/>
                      <a:pt x="39" y="62"/>
                    </a:cubicBezTo>
                    <a:close/>
                    <a:moveTo>
                      <a:pt x="58" y="63"/>
                    </a:moveTo>
                    <a:cubicBezTo>
                      <a:pt x="58" y="64"/>
                      <a:pt x="59" y="66"/>
                      <a:pt x="59" y="67"/>
                    </a:cubicBezTo>
                    <a:cubicBezTo>
                      <a:pt x="62" y="72"/>
                      <a:pt x="68" y="73"/>
                      <a:pt x="73" y="71"/>
                    </a:cubicBezTo>
                    <a:cubicBezTo>
                      <a:pt x="76" y="69"/>
                      <a:pt x="78" y="65"/>
                      <a:pt x="77" y="62"/>
                    </a:cubicBezTo>
                    <a:cubicBezTo>
                      <a:pt x="76" y="62"/>
                      <a:pt x="75" y="62"/>
                      <a:pt x="74" y="62"/>
                    </a:cubicBezTo>
                    <a:cubicBezTo>
                      <a:pt x="74" y="64"/>
                      <a:pt x="73" y="67"/>
                      <a:pt x="71" y="68"/>
                    </a:cubicBezTo>
                    <a:cubicBezTo>
                      <a:pt x="68" y="70"/>
                      <a:pt x="64" y="69"/>
                      <a:pt x="62" y="66"/>
                    </a:cubicBezTo>
                    <a:cubicBezTo>
                      <a:pt x="62" y="65"/>
                      <a:pt x="62" y="64"/>
                      <a:pt x="61" y="63"/>
                    </a:cubicBezTo>
                    <a:cubicBezTo>
                      <a:pt x="60" y="63"/>
                      <a:pt x="59" y="63"/>
                      <a:pt x="58" y="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5" name="Freeform 1844"/>
              <p:cNvSpPr/>
              <p:nvPr/>
            </p:nvSpPr>
            <p:spPr bwMode="auto">
              <a:xfrm>
                <a:off x="4763" y="2637"/>
                <a:ext cx="211" cy="165"/>
              </a:xfrm>
              <a:custGeom>
                <a:avLst/>
                <a:gdLst>
                  <a:gd name="T0" fmla="*/ 2 w 109"/>
                  <a:gd name="T1" fmla="*/ 0 h 85"/>
                  <a:gd name="T2" fmla="*/ 109 w 109"/>
                  <a:gd name="T3" fmla="*/ 84 h 85"/>
                  <a:gd name="T4" fmla="*/ 108 w 109"/>
                  <a:gd name="T5" fmla="*/ 85 h 85"/>
                  <a:gd name="T6" fmla="*/ 0 w 109"/>
                  <a:gd name="T7" fmla="*/ 1 h 85"/>
                  <a:gd name="T8" fmla="*/ 2 w 109"/>
                  <a:gd name="T9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9" h="85">
                    <a:moveTo>
                      <a:pt x="2" y="0"/>
                    </a:moveTo>
                    <a:cubicBezTo>
                      <a:pt x="61" y="56"/>
                      <a:pt x="108" y="84"/>
                      <a:pt x="109" y="84"/>
                    </a:cubicBezTo>
                    <a:cubicBezTo>
                      <a:pt x="108" y="85"/>
                      <a:pt x="108" y="85"/>
                      <a:pt x="108" y="85"/>
                    </a:cubicBezTo>
                    <a:cubicBezTo>
                      <a:pt x="108" y="85"/>
                      <a:pt x="60" y="57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6" name="Freeform 1845"/>
              <p:cNvSpPr/>
              <p:nvPr/>
            </p:nvSpPr>
            <p:spPr bwMode="auto">
              <a:xfrm>
                <a:off x="4763" y="2637"/>
                <a:ext cx="182" cy="190"/>
              </a:xfrm>
              <a:custGeom>
                <a:avLst/>
                <a:gdLst>
                  <a:gd name="T0" fmla="*/ 2 w 94"/>
                  <a:gd name="T1" fmla="*/ 0 h 98"/>
                  <a:gd name="T2" fmla="*/ 94 w 94"/>
                  <a:gd name="T3" fmla="*/ 96 h 98"/>
                  <a:gd name="T4" fmla="*/ 93 w 94"/>
                  <a:gd name="T5" fmla="*/ 98 h 98"/>
                  <a:gd name="T6" fmla="*/ 0 w 94"/>
                  <a:gd name="T7" fmla="*/ 1 h 98"/>
                  <a:gd name="T8" fmla="*/ 2 w 94"/>
                  <a:gd name="T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98">
                    <a:moveTo>
                      <a:pt x="2" y="0"/>
                    </a:moveTo>
                    <a:cubicBezTo>
                      <a:pt x="53" y="64"/>
                      <a:pt x="94" y="96"/>
                      <a:pt x="94" y="96"/>
                    </a:cubicBezTo>
                    <a:cubicBezTo>
                      <a:pt x="93" y="98"/>
                      <a:pt x="93" y="98"/>
                      <a:pt x="93" y="98"/>
                    </a:cubicBezTo>
                    <a:cubicBezTo>
                      <a:pt x="92" y="97"/>
                      <a:pt x="51" y="65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7" name="Freeform 1846"/>
              <p:cNvSpPr/>
              <p:nvPr/>
            </p:nvSpPr>
            <p:spPr bwMode="auto">
              <a:xfrm>
                <a:off x="4763" y="2637"/>
                <a:ext cx="151" cy="209"/>
              </a:xfrm>
              <a:custGeom>
                <a:avLst/>
                <a:gdLst>
                  <a:gd name="T0" fmla="*/ 2 w 78"/>
                  <a:gd name="T1" fmla="*/ 0 h 108"/>
                  <a:gd name="T2" fmla="*/ 78 w 78"/>
                  <a:gd name="T3" fmla="*/ 107 h 108"/>
                  <a:gd name="T4" fmla="*/ 77 w 78"/>
                  <a:gd name="T5" fmla="*/ 108 h 108"/>
                  <a:gd name="T6" fmla="*/ 0 w 78"/>
                  <a:gd name="T7" fmla="*/ 1 h 108"/>
                  <a:gd name="T8" fmla="*/ 2 w 78"/>
                  <a:gd name="T9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108">
                    <a:moveTo>
                      <a:pt x="2" y="0"/>
                    </a:moveTo>
                    <a:cubicBezTo>
                      <a:pt x="43" y="70"/>
                      <a:pt x="78" y="107"/>
                      <a:pt x="78" y="107"/>
                    </a:cubicBezTo>
                    <a:cubicBezTo>
                      <a:pt x="77" y="108"/>
                      <a:pt x="77" y="108"/>
                      <a:pt x="77" y="108"/>
                    </a:cubicBezTo>
                    <a:cubicBezTo>
                      <a:pt x="76" y="108"/>
                      <a:pt x="42" y="7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8" name="Freeform 1847"/>
              <p:cNvSpPr/>
              <p:nvPr/>
            </p:nvSpPr>
            <p:spPr bwMode="auto">
              <a:xfrm>
                <a:off x="4763" y="2637"/>
                <a:ext cx="120" cy="227"/>
              </a:xfrm>
              <a:custGeom>
                <a:avLst/>
                <a:gdLst>
                  <a:gd name="T0" fmla="*/ 0 w 62"/>
                  <a:gd name="T1" fmla="*/ 1 h 117"/>
                  <a:gd name="T2" fmla="*/ 2 w 62"/>
                  <a:gd name="T3" fmla="*/ 0 h 117"/>
                  <a:gd name="T4" fmla="*/ 62 w 62"/>
                  <a:gd name="T5" fmla="*/ 116 h 117"/>
                  <a:gd name="T6" fmla="*/ 61 w 62"/>
                  <a:gd name="T7" fmla="*/ 117 h 117"/>
                  <a:gd name="T8" fmla="*/ 0 w 62"/>
                  <a:gd name="T9" fmla="*/ 1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117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3" y="76"/>
                      <a:pt x="62" y="115"/>
                      <a:pt x="62" y="116"/>
                    </a:cubicBezTo>
                    <a:cubicBezTo>
                      <a:pt x="61" y="117"/>
                      <a:pt x="61" y="117"/>
                      <a:pt x="61" y="117"/>
                    </a:cubicBezTo>
                    <a:cubicBezTo>
                      <a:pt x="61" y="116"/>
                      <a:pt x="32" y="76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9" name="Freeform 1848"/>
              <p:cNvSpPr/>
              <p:nvPr/>
            </p:nvSpPr>
            <p:spPr bwMode="auto">
              <a:xfrm>
                <a:off x="4767" y="2637"/>
                <a:ext cx="89" cy="238"/>
              </a:xfrm>
              <a:custGeom>
                <a:avLst/>
                <a:gdLst>
                  <a:gd name="T0" fmla="*/ 0 w 46"/>
                  <a:gd name="T1" fmla="*/ 0 h 123"/>
                  <a:gd name="T2" fmla="*/ 1 w 46"/>
                  <a:gd name="T3" fmla="*/ 0 h 123"/>
                  <a:gd name="T4" fmla="*/ 46 w 46"/>
                  <a:gd name="T5" fmla="*/ 122 h 123"/>
                  <a:gd name="T6" fmla="*/ 44 w 46"/>
                  <a:gd name="T7" fmla="*/ 123 h 123"/>
                  <a:gd name="T8" fmla="*/ 0 w 46"/>
                  <a:gd name="T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123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2" y="79"/>
                      <a:pt x="45" y="122"/>
                      <a:pt x="46" y="122"/>
                    </a:cubicBezTo>
                    <a:cubicBezTo>
                      <a:pt x="44" y="123"/>
                      <a:pt x="44" y="123"/>
                      <a:pt x="44" y="123"/>
                    </a:cubicBezTo>
                    <a:cubicBezTo>
                      <a:pt x="44" y="123"/>
                      <a:pt x="20" y="7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0" name="Line 1849"/>
              <p:cNvSpPr>
                <a:spLocks noChangeShapeType="1"/>
              </p:cNvSpPr>
              <p:nvPr/>
            </p:nvSpPr>
            <p:spPr bwMode="auto">
              <a:xfrm>
                <a:off x="4720" y="286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1" name="Line 1850"/>
              <p:cNvSpPr>
                <a:spLocks noChangeShapeType="1"/>
              </p:cNvSpPr>
              <p:nvPr/>
            </p:nvSpPr>
            <p:spPr bwMode="auto">
              <a:xfrm>
                <a:off x="4720" y="2866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2" name="Line 1851"/>
              <p:cNvSpPr>
                <a:spLocks noChangeShapeType="1"/>
              </p:cNvSpPr>
              <p:nvPr/>
            </p:nvSpPr>
            <p:spPr bwMode="auto">
              <a:xfrm>
                <a:off x="4681" y="2875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3" name="Line 1852"/>
              <p:cNvSpPr>
                <a:spLocks noChangeShapeType="1"/>
              </p:cNvSpPr>
              <p:nvPr/>
            </p:nvSpPr>
            <p:spPr bwMode="auto">
              <a:xfrm>
                <a:off x="4681" y="2875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4" name="Line 1853"/>
              <p:cNvSpPr>
                <a:spLocks noChangeShapeType="1"/>
              </p:cNvSpPr>
              <p:nvPr/>
            </p:nvSpPr>
            <p:spPr bwMode="auto">
              <a:xfrm>
                <a:off x="4641" y="286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5" name="Line 1854"/>
              <p:cNvSpPr>
                <a:spLocks noChangeShapeType="1"/>
              </p:cNvSpPr>
              <p:nvPr/>
            </p:nvSpPr>
            <p:spPr bwMode="auto">
              <a:xfrm>
                <a:off x="4641" y="286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6" name="Freeform 1855"/>
              <p:cNvSpPr/>
              <p:nvPr/>
            </p:nvSpPr>
            <p:spPr bwMode="auto">
              <a:xfrm>
                <a:off x="4658" y="2639"/>
                <a:ext cx="109" cy="252"/>
              </a:xfrm>
              <a:custGeom>
                <a:avLst/>
                <a:gdLst>
                  <a:gd name="T0" fmla="*/ 54 w 56"/>
                  <a:gd name="T1" fmla="*/ 0 h 130"/>
                  <a:gd name="T2" fmla="*/ 56 w 56"/>
                  <a:gd name="T3" fmla="*/ 0 h 130"/>
                  <a:gd name="T4" fmla="*/ 1 w 56"/>
                  <a:gd name="T5" fmla="*/ 130 h 130"/>
                  <a:gd name="T6" fmla="*/ 0 w 56"/>
                  <a:gd name="T7" fmla="*/ 129 h 130"/>
                  <a:gd name="T8" fmla="*/ 54 w 56"/>
                  <a:gd name="T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130">
                    <a:moveTo>
                      <a:pt x="54" y="0"/>
                    </a:moveTo>
                    <a:cubicBezTo>
                      <a:pt x="56" y="0"/>
                      <a:pt x="56" y="0"/>
                      <a:pt x="56" y="0"/>
                    </a:cubicBezTo>
                    <a:cubicBezTo>
                      <a:pt x="49" y="61"/>
                      <a:pt x="2" y="130"/>
                      <a:pt x="1" y="130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0" y="129"/>
                      <a:pt x="47" y="61"/>
                      <a:pt x="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7" name="Freeform 1856"/>
              <p:cNvSpPr/>
              <p:nvPr/>
            </p:nvSpPr>
            <p:spPr bwMode="auto">
              <a:xfrm>
                <a:off x="4695" y="2639"/>
                <a:ext cx="74" cy="258"/>
              </a:xfrm>
              <a:custGeom>
                <a:avLst/>
                <a:gdLst>
                  <a:gd name="T0" fmla="*/ 35 w 38"/>
                  <a:gd name="T1" fmla="*/ 0 h 133"/>
                  <a:gd name="T2" fmla="*/ 37 w 38"/>
                  <a:gd name="T3" fmla="*/ 0 h 133"/>
                  <a:gd name="T4" fmla="*/ 2 w 38"/>
                  <a:gd name="T5" fmla="*/ 133 h 133"/>
                  <a:gd name="T6" fmla="*/ 0 w 38"/>
                  <a:gd name="T7" fmla="*/ 132 h 133"/>
                  <a:gd name="T8" fmla="*/ 35 w 38"/>
                  <a:gd name="T9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133">
                    <a:moveTo>
                      <a:pt x="35" y="0"/>
                    </a:moveTo>
                    <a:cubicBezTo>
                      <a:pt x="37" y="0"/>
                      <a:pt x="37" y="0"/>
                      <a:pt x="37" y="0"/>
                    </a:cubicBezTo>
                    <a:cubicBezTo>
                      <a:pt x="38" y="61"/>
                      <a:pt x="2" y="132"/>
                      <a:pt x="2" y="133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0" y="131"/>
                      <a:pt x="37" y="61"/>
                      <a:pt x="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8" name="Freeform 1857"/>
              <p:cNvSpPr/>
              <p:nvPr/>
            </p:nvSpPr>
            <p:spPr bwMode="auto">
              <a:xfrm>
                <a:off x="4732" y="2639"/>
                <a:ext cx="54" cy="258"/>
              </a:xfrm>
              <a:custGeom>
                <a:avLst/>
                <a:gdLst>
                  <a:gd name="T0" fmla="*/ 16 w 28"/>
                  <a:gd name="T1" fmla="*/ 0 h 133"/>
                  <a:gd name="T2" fmla="*/ 18 w 28"/>
                  <a:gd name="T3" fmla="*/ 0 h 133"/>
                  <a:gd name="T4" fmla="*/ 2 w 28"/>
                  <a:gd name="T5" fmla="*/ 133 h 133"/>
                  <a:gd name="T6" fmla="*/ 0 w 28"/>
                  <a:gd name="T7" fmla="*/ 133 h 133"/>
                  <a:gd name="T8" fmla="*/ 16 w 28"/>
                  <a:gd name="T9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133">
                    <a:moveTo>
                      <a:pt x="16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28" y="61"/>
                      <a:pt x="2" y="133"/>
                      <a:pt x="2" y="133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1" y="132"/>
                      <a:pt x="26" y="60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9" name="Freeform 1858"/>
              <p:cNvSpPr/>
              <p:nvPr/>
            </p:nvSpPr>
            <p:spPr bwMode="auto">
              <a:xfrm>
                <a:off x="4763" y="2637"/>
                <a:ext cx="39" cy="258"/>
              </a:xfrm>
              <a:custGeom>
                <a:avLst/>
                <a:gdLst>
                  <a:gd name="T0" fmla="*/ 0 w 20"/>
                  <a:gd name="T1" fmla="*/ 1 h 133"/>
                  <a:gd name="T2" fmla="*/ 2 w 20"/>
                  <a:gd name="T3" fmla="*/ 0 h 133"/>
                  <a:gd name="T4" fmla="*/ 5 w 20"/>
                  <a:gd name="T5" fmla="*/ 133 h 133"/>
                  <a:gd name="T6" fmla="*/ 4 w 20"/>
                  <a:gd name="T7" fmla="*/ 133 h 133"/>
                  <a:gd name="T8" fmla="*/ 0 w 20"/>
                  <a:gd name="T9" fmla="*/ 1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33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0" y="59"/>
                      <a:pt x="6" y="132"/>
                      <a:pt x="5" y="133"/>
                    </a:cubicBezTo>
                    <a:cubicBezTo>
                      <a:pt x="4" y="133"/>
                      <a:pt x="4" y="133"/>
                      <a:pt x="4" y="133"/>
                    </a:cubicBezTo>
                    <a:cubicBezTo>
                      <a:pt x="4" y="132"/>
                      <a:pt x="19" y="6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0" name="Freeform 1859"/>
              <p:cNvSpPr/>
              <p:nvPr/>
            </p:nvSpPr>
            <p:spPr bwMode="auto">
              <a:xfrm>
                <a:off x="4763" y="2637"/>
                <a:ext cx="54" cy="250"/>
              </a:xfrm>
              <a:custGeom>
                <a:avLst/>
                <a:gdLst>
                  <a:gd name="T0" fmla="*/ 0 w 28"/>
                  <a:gd name="T1" fmla="*/ 1 h 129"/>
                  <a:gd name="T2" fmla="*/ 2 w 28"/>
                  <a:gd name="T3" fmla="*/ 0 h 129"/>
                  <a:gd name="T4" fmla="*/ 24 w 28"/>
                  <a:gd name="T5" fmla="*/ 129 h 129"/>
                  <a:gd name="T6" fmla="*/ 23 w 28"/>
                  <a:gd name="T7" fmla="*/ 129 h 129"/>
                  <a:gd name="T8" fmla="*/ 0 w 28"/>
                  <a:gd name="T9" fmla="*/ 1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129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8" y="56"/>
                      <a:pt x="24" y="129"/>
                      <a:pt x="24" y="129"/>
                    </a:cubicBezTo>
                    <a:cubicBezTo>
                      <a:pt x="23" y="129"/>
                      <a:pt x="23" y="129"/>
                      <a:pt x="23" y="129"/>
                    </a:cubicBezTo>
                    <a:cubicBezTo>
                      <a:pt x="23" y="129"/>
                      <a:pt x="27" y="56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1" name="Freeform 1860"/>
              <p:cNvSpPr/>
              <p:nvPr/>
            </p:nvSpPr>
            <p:spPr bwMode="auto">
              <a:xfrm>
                <a:off x="4934" y="2677"/>
                <a:ext cx="62" cy="33"/>
              </a:xfrm>
              <a:custGeom>
                <a:avLst/>
                <a:gdLst>
                  <a:gd name="T0" fmla="*/ 32 w 32"/>
                  <a:gd name="T1" fmla="*/ 2 h 17"/>
                  <a:gd name="T2" fmla="*/ 32 w 32"/>
                  <a:gd name="T3" fmla="*/ 0 h 17"/>
                  <a:gd name="T4" fmla="*/ 16 w 32"/>
                  <a:gd name="T5" fmla="*/ 9 h 17"/>
                  <a:gd name="T6" fmla="*/ 0 w 32"/>
                  <a:gd name="T7" fmla="*/ 16 h 17"/>
                  <a:gd name="T8" fmla="*/ 2 w 32"/>
                  <a:gd name="T9" fmla="*/ 17 h 17"/>
                  <a:gd name="T10" fmla="*/ 17 w 32"/>
                  <a:gd name="T11" fmla="*/ 10 h 17"/>
                  <a:gd name="T12" fmla="*/ 32 w 32"/>
                  <a:gd name="T1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17">
                    <a:moveTo>
                      <a:pt x="32" y="2"/>
                    </a:moveTo>
                    <a:cubicBezTo>
                      <a:pt x="32" y="1"/>
                      <a:pt x="32" y="0"/>
                      <a:pt x="32" y="0"/>
                    </a:cubicBezTo>
                    <a:cubicBezTo>
                      <a:pt x="27" y="3"/>
                      <a:pt x="21" y="6"/>
                      <a:pt x="16" y="9"/>
                    </a:cubicBezTo>
                    <a:cubicBezTo>
                      <a:pt x="11" y="11"/>
                      <a:pt x="5" y="14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7" y="15"/>
                      <a:pt x="12" y="13"/>
                      <a:pt x="17" y="10"/>
                    </a:cubicBezTo>
                    <a:cubicBezTo>
                      <a:pt x="22" y="7"/>
                      <a:pt x="27" y="5"/>
                      <a:pt x="3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2" name="Freeform 1861"/>
              <p:cNvSpPr/>
              <p:nvPr/>
            </p:nvSpPr>
            <p:spPr bwMode="auto">
              <a:xfrm>
                <a:off x="4794" y="2501"/>
                <a:ext cx="198" cy="107"/>
              </a:xfrm>
              <a:custGeom>
                <a:avLst/>
                <a:gdLst>
                  <a:gd name="T0" fmla="*/ 50 w 102"/>
                  <a:gd name="T1" fmla="*/ 33 h 55"/>
                  <a:gd name="T2" fmla="*/ 0 w 102"/>
                  <a:gd name="T3" fmla="*/ 54 h 55"/>
                  <a:gd name="T4" fmla="*/ 2 w 102"/>
                  <a:gd name="T5" fmla="*/ 55 h 55"/>
                  <a:gd name="T6" fmla="*/ 50 w 102"/>
                  <a:gd name="T7" fmla="*/ 34 h 55"/>
                  <a:gd name="T8" fmla="*/ 102 w 102"/>
                  <a:gd name="T9" fmla="*/ 2 h 55"/>
                  <a:gd name="T10" fmla="*/ 102 w 102"/>
                  <a:gd name="T11" fmla="*/ 0 h 55"/>
                  <a:gd name="T12" fmla="*/ 50 w 102"/>
                  <a:gd name="T13" fmla="*/ 3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2" h="55">
                    <a:moveTo>
                      <a:pt x="50" y="33"/>
                    </a:moveTo>
                    <a:cubicBezTo>
                      <a:pt x="33" y="41"/>
                      <a:pt x="16" y="48"/>
                      <a:pt x="0" y="54"/>
                    </a:cubicBezTo>
                    <a:cubicBezTo>
                      <a:pt x="1" y="54"/>
                      <a:pt x="1" y="55"/>
                      <a:pt x="2" y="55"/>
                    </a:cubicBezTo>
                    <a:cubicBezTo>
                      <a:pt x="17" y="50"/>
                      <a:pt x="34" y="43"/>
                      <a:pt x="50" y="34"/>
                    </a:cubicBezTo>
                    <a:cubicBezTo>
                      <a:pt x="69" y="25"/>
                      <a:pt x="86" y="14"/>
                      <a:pt x="102" y="2"/>
                    </a:cubicBezTo>
                    <a:cubicBezTo>
                      <a:pt x="102" y="2"/>
                      <a:pt x="102" y="1"/>
                      <a:pt x="102" y="0"/>
                    </a:cubicBezTo>
                    <a:cubicBezTo>
                      <a:pt x="86" y="12"/>
                      <a:pt x="69" y="23"/>
                      <a:pt x="5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3" name="Freeform 1862"/>
              <p:cNvSpPr/>
              <p:nvPr/>
            </p:nvSpPr>
            <p:spPr bwMode="auto">
              <a:xfrm>
                <a:off x="4839" y="2559"/>
                <a:ext cx="157" cy="84"/>
              </a:xfrm>
              <a:custGeom>
                <a:avLst/>
                <a:gdLst>
                  <a:gd name="T0" fmla="*/ 39 w 81"/>
                  <a:gd name="T1" fmla="*/ 25 h 43"/>
                  <a:gd name="T2" fmla="*/ 0 w 81"/>
                  <a:gd name="T3" fmla="*/ 42 h 43"/>
                  <a:gd name="T4" fmla="*/ 2 w 81"/>
                  <a:gd name="T5" fmla="*/ 43 h 43"/>
                  <a:gd name="T6" fmla="*/ 40 w 81"/>
                  <a:gd name="T7" fmla="*/ 27 h 43"/>
                  <a:gd name="T8" fmla="*/ 81 w 81"/>
                  <a:gd name="T9" fmla="*/ 2 h 43"/>
                  <a:gd name="T10" fmla="*/ 81 w 81"/>
                  <a:gd name="T11" fmla="*/ 0 h 43"/>
                  <a:gd name="T12" fmla="*/ 39 w 81"/>
                  <a:gd name="T13" fmla="*/ 2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1" h="43">
                    <a:moveTo>
                      <a:pt x="39" y="25"/>
                    </a:moveTo>
                    <a:cubicBezTo>
                      <a:pt x="26" y="32"/>
                      <a:pt x="13" y="37"/>
                      <a:pt x="0" y="42"/>
                    </a:cubicBezTo>
                    <a:cubicBezTo>
                      <a:pt x="1" y="43"/>
                      <a:pt x="1" y="43"/>
                      <a:pt x="2" y="43"/>
                    </a:cubicBezTo>
                    <a:cubicBezTo>
                      <a:pt x="14" y="39"/>
                      <a:pt x="27" y="33"/>
                      <a:pt x="40" y="27"/>
                    </a:cubicBezTo>
                    <a:cubicBezTo>
                      <a:pt x="55" y="19"/>
                      <a:pt x="68" y="11"/>
                      <a:pt x="81" y="2"/>
                    </a:cubicBezTo>
                    <a:cubicBezTo>
                      <a:pt x="81" y="2"/>
                      <a:pt x="81" y="1"/>
                      <a:pt x="81" y="0"/>
                    </a:cubicBezTo>
                    <a:cubicBezTo>
                      <a:pt x="68" y="9"/>
                      <a:pt x="54" y="18"/>
                      <a:pt x="39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4" name="Freeform 1863"/>
              <p:cNvSpPr/>
              <p:nvPr/>
            </p:nvSpPr>
            <p:spPr bwMode="auto">
              <a:xfrm>
                <a:off x="4678" y="2233"/>
                <a:ext cx="95" cy="51"/>
              </a:xfrm>
              <a:custGeom>
                <a:avLst/>
                <a:gdLst>
                  <a:gd name="T0" fmla="*/ 0 w 49"/>
                  <a:gd name="T1" fmla="*/ 26 h 26"/>
                  <a:gd name="T2" fmla="*/ 49 w 49"/>
                  <a:gd name="T3" fmla="*/ 0 h 26"/>
                  <a:gd name="T4" fmla="*/ 46 w 49"/>
                  <a:gd name="T5" fmla="*/ 1 h 26"/>
                  <a:gd name="T6" fmla="*/ 2 w 49"/>
                  <a:gd name="T7" fmla="*/ 23 h 26"/>
                  <a:gd name="T8" fmla="*/ 0 w 49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26">
                    <a:moveTo>
                      <a:pt x="0" y="26"/>
                    </a:moveTo>
                    <a:cubicBezTo>
                      <a:pt x="16" y="19"/>
                      <a:pt x="33" y="11"/>
                      <a:pt x="49" y="0"/>
                    </a:cubicBezTo>
                    <a:cubicBezTo>
                      <a:pt x="48" y="0"/>
                      <a:pt x="47" y="0"/>
                      <a:pt x="46" y="1"/>
                    </a:cubicBezTo>
                    <a:cubicBezTo>
                      <a:pt x="31" y="9"/>
                      <a:pt x="16" y="17"/>
                      <a:pt x="2" y="23"/>
                    </a:cubicBezTo>
                    <a:cubicBezTo>
                      <a:pt x="1" y="24"/>
                      <a:pt x="1" y="25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5" name="Freeform 1864"/>
              <p:cNvSpPr/>
              <p:nvPr/>
            </p:nvSpPr>
            <p:spPr bwMode="auto">
              <a:xfrm>
                <a:off x="4984" y="2734"/>
                <a:ext cx="10" cy="8"/>
              </a:xfrm>
              <a:custGeom>
                <a:avLst/>
                <a:gdLst>
                  <a:gd name="T0" fmla="*/ 5 w 5"/>
                  <a:gd name="T1" fmla="*/ 0 h 4"/>
                  <a:gd name="T2" fmla="*/ 2 w 5"/>
                  <a:gd name="T3" fmla="*/ 2 h 4"/>
                  <a:gd name="T4" fmla="*/ 0 w 5"/>
                  <a:gd name="T5" fmla="*/ 3 h 4"/>
                  <a:gd name="T6" fmla="*/ 2 w 5"/>
                  <a:gd name="T7" fmla="*/ 4 h 4"/>
                  <a:gd name="T8" fmla="*/ 3 w 5"/>
                  <a:gd name="T9" fmla="*/ 3 h 4"/>
                  <a:gd name="T10" fmla="*/ 5 w 5"/>
                  <a:gd name="T11" fmla="*/ 2 h 4"/>
                  <a:gd name="T12" fmla="*/ 5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4" y="1"/>
                      <a:pt x="3" y="1"/>
                      <a:pt x="2" y="2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5" y="2"/>
                      <a:pt x="5" y="1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6" name="Freeform 1865"/>
              <p:cNvSpPr/>
              <p:nvPr/>
            </p:nvSpPr>
            <p:spPr bwMode="auto">
              <a:xfrm>
                <a:off x="4885" y="2619"/>
                <a:ext cx="113" cy="58"/>
              </a:xfrm>
              <a:custGeom>
                <a:avLst/>
                <a:gdLst>
                  <a:gd name="T0" fmla="*/ 28 w 58"/>
                  <a:gd name="T1" fmla="*/ 16 h 30"/>
                  <a:gd name="T2" fmla="*/ 0 w 58"/>
                  <a:gd name="T3" fmla="*/ 29 h 30"/>
                  <a:gd name="T4" fmla="*/ 2 w 58"/>
                  <a:gd name="T5" fmla="*/ 30 h 30"/>
                  <a:gd name="T6" fmla="*/ 29 w 58"/>
                  <a:gd name="T7" fmla="*/ 18 h 30"/>
                  <a:gd name="T8" fmla="*/ 58 w 58"/>
                  <a:gd name="T9" fmla="*/ 1 h 30"/>
                  <a:gd name="T10" fmla="*/ 58 w 58"/>
                  <a:gd name="T11" fmla="*/ 0 h 30"/>
                  <a:gd name="T12" fmla="*/ 28 w 58"/>
                  <a:gd name="T13" fmla="*/ 1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8" h="30">
                    <a:moveTo>
                      <a:pt x="28" y="16"/>
                    </a:moveTo>
                    <a:cubicBezTo>
                      <a:pt x="19" y="21"/>
                      <a:pt x="9" y="25"/>
                      <a:pt x="0" y="29"/>
                    </a:cubicBezTo>
                    <a:cubicBezTo>
                      <a:pt x="1" y="29"/>
                      <a:pt x="1" y="30"/>
                      <a:pt x="2" y="30"/>
                    </a:cubicBezTo>
                    <a:cubicBezTo>
                      <a:pt x="11" y="27"/>
                      <a:pt x="20" y="22"/>
                      <a:pt x="29" y="18"/>
                    </a:cubicBezTo>
                    <a:cubicBezTo>
                      <a:pt x="39" y="13"/>
                      <a:pt x="48" y="7"/>
                      <a:pt x="58" y="1"/>
                    </a:cubicBezTo>
                    <a:cubicBezTo>
                      <a:pt x="58" y="1"/>
                      <a:pt x="58" y="0"/>
                      <a:pt x="58" y="0"/>
                    </a:cubicBezTo>
                    <a:cubicBezTo>
                      <a:pt x="48" y="5"/>
                      <a:pt x="38" y="11"/>
                      <a:pt x="28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7" name="Freeform 1866"/>
              <p:cNvSpPr/>
              <p:nvPr/>
            </p:nvSpPr>
            <p:spPr bwMode="auto">
              <a:xfrm>
                <a:off x="4654" y="2270"/>
                <a:ext cx="237" cy="128"/>
              </a:xfrm>
              <a:custGeom>
                <a:avLst/>
                <a:gdLst>
                  <a:gd name="T0" fmla="*/ 58 w 122"/>
                  <a:gd name="T1" fmla="*/ 40 h 66"/>
                  <a:gd name="T2" fmla="*/ 0 w 122"/>
                  <a:gd name="T3" fmla="*/ 64 h 66"/>
                  <a:gd name="T4" fmla="*/ 0 w 122"/>
                  <a:gd name="T5" fmla="*/ 66 h 66"/>
                  <a:gd name="T6" fmla="*/ 59 w 122"/>
                  <a:gd name="T7" fmla="*/ 42 h 66"/>
                  <a:gd name="T8" fmla="*/ 122 w 122"/>
                  <a:gd name="T9" fmla="*/ 1 h 66"/>
                  <a:gd name="T10" fmla="*/ 121 w 122"/>
                  <a:gd name="T11" fmla="*/ 0 h 66"/>
                  <a:gd name="T12" fmla="*/ 58 w 122"/>
                  <a:gd name="T13" fmla="*/ 4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2" h="66">
                    <a:moveTo>
                      <a:pt x="58" y="40"/>
                    </a:moveTo>
                    <a:cubicBezTo>
                      <a:pt x="38" y="51"/>
                      <a:pt x="18" y="58"/>
                      <a:pt x="0" y="64"/>
                    </a:cubicBezTo>
                    <a:cubicBezTo>
                      <a:pt x="0" y="65"/>
                      <a:pt x="0" y="65"/>
                      <a:pt x="0" y="66"/>
                    </a:cubicBezTo>
                    <a:cubicBezTo>
                      <a:pt x="18" y="60"/>
                      <a:pt x="38" y="52"/>
                      <a:pt x="59" y="42"/>
                    </a:cubicBezTo>
                    <a:cubicBezTo>
                      <a:pt x="83" y="30"/>
                      <a:pt x="104" y="16"/>
                      <a:pt x="122" y="1"/>
                    </a:cubicBezTo>
                    <a:cubicBezTo>
                      <a:pt x="122" y="0"/>
                      <a:pt x="121" y="0"/>
                      <a:pt x="121" y="0"/>
                    </a:cubicBezTo>
                    <a:cubicBezTo>
                      <a:pt x="102" y="15"/>
                      <a:pt x="82" y="29"/>
                      <a:pt x="58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8" name="Freeform 1867"/>
              <p:cNvSpPr/>
              <p:nvPr/>
            </p:nvSpPr>
            <p:spPr bwMode="auto">
              <a:xfrm>
                <a:off x="4656" y="2243"/>
                <a:ext cx="188" cy="103"/>
              </a:xfrm>
              <a:custGeom>
                <a:avLst/>
                <a:gdLst>
                  <a:gd name="T0" fmla="*/ 44 w 97"/>
                  <a:gd name="T1" fmla="*/ 32 h 53"/>
                  <a:gd name="T2" fmla="*/ 0 w 97"/>
                  <a:gd name="T3" fmla="*/ 51 h 53"/>
                  <a:gd name="T4" fmla="*/ 0 w 97"/>
                  <a:gd name="T5" fmla="*/ 53 h 53"/>
                  <a:gd name="T6" fmla="*/ 45 w 97"/>
                  <a:gd name="T7" fmla="*/ 34 h 53"/>
                  <a:gd name="T8" fmla="*/ 97 w 97"/>
                  <a:gd name="T9" fmla="*/ 1 h 53"/>
                  <a:gd name="T10" fmla="*/ 95 w 97"/>
                  <a:gd name="T11" fmla="*/ 0 h 53"/>
                  <a:gd name="T12" fmla="*/ 44 w 97"/>
                  <a:gd name="T13" fmla="*/ 3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7" h="53">
                    <a:moveTo>
                      <a:pt x="44" y="32"/>
                    </a:moveTo>
                    <a:cubicBezTo>
                      <a:pt x="29" y="40"/>
                      <a:pt x="14" y="46"/>
                      <a:pt x="0" y="51"/>
                    </a:cubicBezTo>
                    <a:cubicBezTo>
                      <a:pt x="0" y="52"/>
                      <a:pt x="0" y="52"/>
                      <a:pt x="0" y="53"/>
                    </a:cubicBezTo>
                    <a:cubicBezTo>
                      <a:pt x="14" y="48"/>
                      <a:pt x="30" y="41"/>
                      <a:pt x="45" y="34"/>
                    </a:cubicBezTo>
                    <a:cubicBezTo>
                      <a:pt x="64" y="24"/>
                      <a:pt x="82" y="13"/>
                      <a:pt x="97" y="1"/>
                    </a:cubicBezTo>
                    <a:cubicBezTo>
                      <a:pt x="97" y="1"/>
                      <a:pt x="96" y="1"/>
                      <a:pt x="95" y="0"/>
                    </a:cubicBezTo>
                    <a:cubicBezTo>
                      <a:pt x="80" y="12"/>
                      <a:pt x="63" y="23"/>
                      <a:pt x="44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9" name="Freeform 1868"/>
              <p:cNvSpPr/>
              <p:nvPr/>
            </p:nvSpPr>
            <p:spPr bwMode="auto">
              <a:xfrm>
                <a:off x="4662" y="2303"/>
                <a:ext cx="264" cy="144"/>
              </a:xfrm>
              <a:custGeom>
                <a:avLst/>
                <a:gdLst>
                  <a:gd name="T0" fmla="*/ 67 w 136"/>
                  <a:gd name="T1" fmla="*/ 46 h 74"/>
                  <a:gd name="T2" fmla="*/ 0 w 136"/>
                  <a:gd name="T3" fmla="*/ 72 h 74"/>
                  <a:gd name="T4" fmla="*/ 1 w 136"/>
                  <a:gd name="T5" fmla="*/ 74 h 74"/>
                  <a:gd name="T6" fmla="*/ 68 w 136"/>
                  <a:gd name="T7" fmla="*/ 47 h 74"/>
                  <a:gd name="T8" fmla="*/ 136 w 136"/>
                  <a:gd name="T9" fmla="*/ 1 h 74"/>
                  <a:gd name="T10" fmla="*/ 135 w 136"/>
                  <a:gd name="T11" fmla="*/ 0 h 74"/>
                  <a:gd name="T12" fmla="*/ 67 w 136"/>
                  <a:gd name="T13" fmla="*/ 46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6" h="74">
                    <a:moveTo>
                      <a:pt x="67" y="46"/>
                    </a:moveTo>
                    <a:cubicBezTo>
                      <a:pt x="43" y="57"/>
                      <a:pt x="20" y="66"/>
                      <a:pt x="0" y="72"/>
                    </a:cubicBezTo>
                    <a:cubicBezTo>
                      <a:pt x="0" y="73"/>
                      <a:pt x="0" y="73"/>
                      <a:pt x="1" y="74"/>
                    </a:cubicBezTo>
                    <a:cubicBezTo>
                      <a:pt x="21" y="68"/>
                      <a:pt x="44" y="59"/>
                      <a:pt x="68" y="47"/>
                    </a:cubicBezTo>
                    <a:cubicBezTo>
                      <a:pt x="93" y="34"/>
                      <a:pt x="116" y="19"/>
                      <a:pt x="136" y="1"/>
                    </a:cubicBezTo>
                    <a:cubicBezTo>
                      <a:pt x="135" y="1"/>
                      <a:pt x="135" y="1"/>
                      <a:pt x="135" y="0"/>
                    </a:cubicBezTo>
                    <a:cubicBezTo>
                      <a:pt x="115" y="17"/>
                      <a:pt x="93" y="33"/>
                      <a:pt x="67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0" name="Freeform 1869"/>
              <p:cNvSpPr/>
              <p:nvPr/>
            </p:nvSpPr>
            <p:spPr bwMode="auto">
              <a:xfrm>
                <a:off x="4716" y="2390"/>
                <a:ext cx="256" cy="142"/>
              </a:xfrm>
              <a:custGeom>
                <a:avLst/>
                <a:gdLst>
                  <a:gd name="T0" fmla="*/ 64 w 132"/>
                  <a:gd name="T1" fmla="*/ 45 h 73"/>
                  <a:gd name="T2" fmla="*/ 0 w 132"/>
                  <a:gd name="T3" fmla="*/ 71 h 73"/>
                  <a:gd name="T4" fmla="*/ 1 w 132"/>
                  <a:gd name="T5" fmla="*/ 73 h 73"/>
                  <a:gd name="T6" fmla="*/ 65 w 132"/>
                  <a:gd name="T7" fmla="*/ 47 h 73"/>
                  <a:gd name="T8" fmla="*/ 132 w 132"/>
                  <a:gd name="T9" fmla="*/ 2 h 73"/>
                  <a:gd name="T10" fmla="*/ 132 w 132"/>
                  <a:gd name="T11" fmla="*/ 0 h 73"/>
                  <a:gd name="T12" fmla="*/ 64 w 132"/>
                  <a:gd name="T13" fmla="*/ 45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2" h="73">
                    <a:moveTo>
                      <a:pt x="64" y="45"/>
                    </a:moveTo>
                    <a:cubicBezTo>
                      <a:pt x="42" y="57"/>
                      <a:pt x="19" y="65"/>
                      <a:pt x="0" y="71"/>
                    </a:cubicBezTo>
                    <a:cubicBezTo>
                      <a:pt x="0" y="72"/>
                      <a:pt x="0" y="72"/>
                      <a:pt x="1" y="73"/>
                    </a:cubicBezTo>
                    <a:cubicBezTo>
                      <a:pt x="20" y="66"/>
                      <a:pt x="43" y="58"/>
                      <a:pt x="65" y="47"/>
                    </a:cubicBezTo>
                    <a:cubicBezTo>
                      <a:pt x="90" y="34"/>
                      <a:pt x="113" y="19"/>
                      <a:pt x="132" y="2"/>
                    </a:cubicBezTo>
                    <a:cubicBezTo>
                      <a:pt x="132" y="1"/>
                      <a:pt x="132" y="1"/>
                      <a:pt x="132" y="0"/>
                    </a:cubicBezTo>
                    <a:cubicBezTo>
                      <a:pt x="112" y="17"/>
                      <a:pt x="90" y="32"/>
                      <a:pt x="64" y="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1" name="Freeform 1870"/>
              <p:cNvSpPr/>
              <p:nvPr/>
            </p:nvSpPr>
            <p:spPr bwMode="auto">
              <a:xfrm>
                <a:off x="4683" y="2344"/>
                <a:ext cx="270" cy="147"/>
              </a:xfrm>
              <a:custGeom>
                <a:avLst/>
                <a:gdLst>
                  <a:gd name="T0" fmla="*/ 69 w 139"/>
                  <a:gd name="T1" fmla="*/ 47 h 76"/>
                  <a:gd name="T2" fmla="*/ 0 w 139"/>
                  <a:gd name="T3" fmla="*/ 74 h 76"/>
                  <a:gd name="T4" fmla="*/ 1 w 139"/>
                  <a:gd name="T5" fmla="*/ 76 h 76"/>
                  <a:gd name="T6" fmla="*/ 69 w 139"/>
                  <a:gd name="T7" fmla="*/ 48 h 76"/>
                  <a:gd name="T8" fmla="*/ 139 w 139"/>
                  <a:gd name="T9" fmla="*/ 1 h 76"/>
                  <a:gd name="T10" fmla="*/ 138 w 139"/>
                  <a:gd name="T11" fmla="*/ 0 h 76"/>
                  <a:gd name="T12" fmla="*/ 69 w 139"/>
                  <a:gd name="T13" fmla="*/ 47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9" h="76">
                    <a:moveTo>
                      <a:pt x="69" y="47"/>
                    </a:moveTo>
                    <a:cubicBezTo>
                      <a:pt x="44" y="59"/>
                      <a:pt x="20" y="68"/>
                      <a:pt x="0" y="74"/>
                    </a:cubicBezTo>
                    <a:cubicBezTo>
                      <a:pt x="0" y="75"/>
                      <a:pt x="1" y="75"/>
                      <a:pt x="1" y="76"/>
                    </a:cubicBezTo>
                    <a:cubicBezTo>
                      <a:pt x="21" y="69"/>
                      <a:pt x="45" y="61"/>
                      <a:pt x="69" y="48"/>
                    </a:cubicBezTo>
                    <a:cubicBezTo>
                      <a:pt x="96" y="35"/>
                      <a:pt x="119" y="19"/>
                      <a:pt x="139" y="1"/>
                    </a:cubicBezTo>
                    <a:cubicBezTo>
                      <a:pt x="139" y="1"/>
                      <a:pt x="138" y="0"/>
                      <a:pt x="138" y="0"/>
                    </a:cubicBezTo>
                    <a:cubicBezTo>
                      <a:pt x="118" y="18"/>
                      <a:pt x="95" y="34"/>
                      <a:pt x="69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2" name="Freeform 1871"/>
              <p:cNvSpPr/>
              <p:nvPr/>
            </p:nvSpPr>
            <p:spPr bwMode="auto">
              <a:xfrm>
                <a:off x="4753" y="2445"/>
                <a:ext cx="231" cy="126"/>
              </a:xfrm>
              <a:custGeom>
                <a:avLst/>
                <a:gdLst>
                  <a:gd name="T0" fmla="*/ 58 w 119"/>
                  <a:gd name="T1" fmla="*/ 39 h 65"/>
                  <a:gd name="T2" fmla="*/ 0 w 119"/>
                  <a:gd name="T3" fmla="*/ 63 h 65"/>
                  <a:gd name="T4" fmla="*/ 1 w 119"/>
                  <a:gd name="T5" fmla="*/ 65 h 65"/>
                  <a:gd name="T6" fmla="*/ 59 w 119"/>
                  <a:gd name="T7" fmla="*/ 41 h 65"/>
                  <a:gd name="T8" fmla="*/ 119 w 119"/>
                  <a:gd name="T9" fmla="*/ 2 h 65"/>
                  <a:gd name="T10" fmla="*/ 119 w 119"/>
                  <a:gd name="T11" fmla="*/ 0 h 65"/>
                  <a:gd name="T12" fmla="*/ 58 w 119"/>
                  <a:gd name="T13" fmla="*/ 39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9" h="65">
                    <a:moveTo>
                      <a:pt x="58" y="39"/>
                    </a:moveTo>
                    <a:cubicBezTo>
                      <a:pt x="38" y="50"/>
                      <a:pt x="18" y="57"/>
                      <a:pt x="0" y="63"/>
                    </a:cubicBezTo>
                    <a:cubicBezTo>
                      <a:pt x="0" y="64"/>
                      <a:pt x="1" y="64"/>
                      <a:pt x="1" y="65"/>
                    </a:cubicBezTo>
                    <a:cubicBezTo>
                      <a:pt x="19" y="59"/>
                      <a:pt x="39" y="51"/>
                      <a:pt x="59" y="41"/>
                    </a:cubicBezTo>
                    <a:cubicBezTo>
                      <a:pt x="81" y="30"/>
                      <a:pt x="101" y="16"/>
                      <a:pt x="119" y="2"/>
                    </a:cubicBezTo>
                    <a:cubicBezTo>
                      <a:pt x="119" y="1"/>
                      <a:pt x="119" y="1"/>
                      <a:pt x="119" y="0"/>
                    </a:cubicBezTo>
                    <a:cubicBezTo>
                      <a:pt x="101" y="15"/>
                      <a:pt x="81" y="28"/>
                      <a:pt x="58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3" name="Freeform 1872"/>
              <p:cNvSpPr>
                <a:spLocks noEditPoints="1"/>
              </p:cNvSpPr>
              <p:nvPr/>
            </p:nvSpPr>
            <p:spPr bwMode="auto">
              <a:xfrm>
                <a:off x="4711" y="2400"/>
                <a:ext cx="21" cy="29"/>
              </a:xfrm>
              <a:custGeom>
                <a:avLst/>
                <a:gdLst>
                  <a:gd name="T0" fmla="*/ 2 w 11"/>
                  <a:gd name="T1" fmla="*/ 0 h 15"/>
                  <a:gd name="T2" fmla="*/ 3 w 11"/>
                  <a:gd name="T3" fmla="*/ 0 h 15"/>
                  <a:gd name="T4" fmla="*/ 9 w 11"/>
                  <a:gd name="T5" fmla="*/ 5 h 15"/>
                  <a:gd name="T6" fmla="*/ 10 w 11"/>
                  <a:gd name="T7" fmla="*/ 14 h 15"/>
                  <a:gd name="T8" fmla="*/ 10 w 11"/>
                  <a:gd name="T9" fmla="*/ 15 h 15"/>
                  <a:gd name="T10" fmla="*/ 9 w 11"/>
                  <a:gd name="T11" fmla="*/ 15 h 15"/>
                  <a:gd name="T12" fmla="*/ 1 w 11"/>
                  <a:gd name="T13" fmla="*/ 9 h 15"/>
                  <a:gd name="T14" fmla="*/ 2 w 11"/>
                  <a:gd name="T15" fmla="*/ 1 h 15"/>
                  <a:gd name="T16" fmla="*/ 2 w 11"/>
                  <a:gd name="T17" fmla="*/ 0 h 15"/>
                  <a:gd name="T18" fmla="*/ 8 w 11"/>
                  <a:gd name="T19" fmla="*/ 13 h 15"/>
                  <a:gd name="T20" fmla="*/ 8 w 11"/>
                  <a:gd name="T21" fmla="*/ 6 h 15"/>
                  <a:gd name="T22" fmla="*/ 3 w 11"/>
                  <a:gd name="T23" fmla="*/ 2 h 15"/>
                  <a:gd name="T24" fmla="*/ 3 w 11"/>
                  <a:gd name="T25" fmla="*/ 8 h 15"/>
                  <a:gd name="T26" fmla="*/ 8 w 11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2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7" y="1"/>
                      <a:pt x="9" y="5"/>
                    </a:cubicBezTo>
                    <a:cubicBezTo>
                      <a:pt x="11" y="8"/>
                      <a:pt x="11" y="11"/>
                      <a:pt x="10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5" y="13"/>
                      <a:pt x="2" y="11"/>
                      <a:pt x="1" y="9"/>
                    </a:cubicBezTo>
                    <a:cubicBezTo>
                      <a:pt x="0" y="5"/>
                      <a:pt x="2" y="1"/>
                      <a:pt x="2" y="1"/>
                    </a:cubicBezTo>
                    <a:lnTo>
                      <a:pt x="2" y="0"/>
                    </a:lnTo>
                    <a:close/>
                    <a:moveTo>
                      <a:pt x="8" y="13"/>
                    </a:moveTo>
                    <a:cubicBezTo>
                      <a:pt x="9" y="10"/>
                      <a:pt x="9" y="8"/>
                      <a:pt x="8" y="6"/>
                    </a:cubicBezTo>
                    <a:cubicBezTo>
                      <a:pt x="6" y="4"/>
                      <a:pt x="4" y="3"/>
                      <a:pt x="3" y="2"/>
                    </a:cubicBezTo>
                    <a:cubicBezTo>
                      <a:pt x="3" y="3"/>
                      <a:pt x="2" y="6"/>
                      <a:pt x="3" y="8"/>
                    </a:cubicBezTo>
                    <a:cubicBezTo>
                      <a:pt x="4" y="10"/>
                      <a:pt x="6" y="12"/>
                      <a:pt x="8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4" name="Freeform 1873"/>
              <p:cNvSpPr>
                <a:spLocks noEditPoints="1"/>
              </p:cNvSpPr>
              <p:nvPr/>
            </p:nvSpPr>
            <p:spPr bwMode="auto">
              <a:xfrm>
                <a:off x="4714" y="2392"/>
                <a:ext cx="31" cy="26"/>
              </a:xfrm>
              <a:custGeom>
                <a:avLst/>
                <a:gdLst>
                  <a:gd name="T0" fmla="*/ 2 w 16"/>
                  <a:gd name="T1" fmla="*/ 3 h 13"/>
                  <a:gd name="T2" fmla="*/ 16 w 16"/>
                  <a:gd name="T3" fmla="*/ 5 h 13"/>
                  <a:gd name="T4" fmla="*/ 16 w 16"/>
                  <a:gd name="T5" fmla="*/ 6 h 13"/>
                  <a:gd name="T6" fmla="*/ 15 w 16"/>
                  <a:gd name="T7" fmla="*/ 7 h 13"/>
                  <a:gd name="T8" fmla="*/ 13 w 16"/>
                  <a:gd name="T9" fmla="*/ 9 h 13"/>
                  <a:gd name="T10" fmla="*/ 0 w 16"/>
                  <a:gd name="T11" fmla="*/ 6 h 13"/>
                  <a:gd name="T12" fmla="*/ 0 w 16"/>
                  <a:gd name="T13" fmla="*/ 5 h 13"/>
                  <a:gd name="T14" fmla="*/ 0 w 16"/>
                  <a:gd name="T15" fmla="*/ 5 h 13"/>
                  <a:gd name="T16" fmla="*/ 2 w 16"/>
                  <a:gd name="T17" fmla="*/ 3 h 13"/>
                  <a:gd name="T18" fmla="*/ 14 w 16"/>
                  <a:gd name="T19" fmla="*/ 6 h 13"/>
                  <a:gd name="T20" fmla="*/ 3 w 16"/>
                  <a:gd name="T21" fmla="*/ 4 h 13"/>
                  <a:gd name="T22" fmla="*/ 2 w 16"/>
                  <a:gd name="T23" fmla="*/ 5 h 13"/>
                  <a:gd name="T24" fmla="*/ 12 w 16"/>
                  <a:gd name="T25" fmla="*/ 7 h 13"/>
                  <a:gd name="T26" fmla="*/ 14 w 16"/>
                  <a:gd name="T2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3">
                    <a:moveTo>
                      <a:pt x="2" y="3"/>
                    </a:moveTo>
                    <a:cubicBezTo>
                      <a:pt x="5" y="1"/>
                      <a:pt x="10" y="0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8"/>
                      <a:pt x="14" y="8"/>
                      <a:pt x="13" y="9"/>
                    </a:cubicBezTo>
                    <a:cubicBezTo>
                      <a:pt x="5" y="13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2" y="3"/>
                    </a:cubicBezTo>
                    <a:close/>
                    <a:moveTo>
                      <a:pt x="14" y="6"/>
                    </a:moveTo>
                    <a:cubicBezTo>
                      <a:pt x="9" y="2"/>
                      <a:pt x="6" y="3"/>
                      <a:pt x="3" y="4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3" y="7"/>
                      <a:pt x="6" y="10"/>
                      <a:pt x="12" y="7"/>
                    </a:cubicBezTo>
                    <a:cubicBezTo>
                      <a:pt x="12" y="7"/>
                      <a:pt x="13" y="7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5" name="Freeform 1874"/>
              <p:cNvSpPr>
                <a:spLocks noEditPoints="1"/>
              </p:cNvSpPr>
              <p:nvPr/>
            </p:nvSpPr>
            <p:spPr bwMode="auto">
              <a:xfrm>
                <a:off x="4711" y="2377"/>
                <a:ext cx="25" cy="27"/>
              </a:xfrm>
              <a:custGeom>
                <a:avLst/>
                <a:gdLst>
                  <a:gd name="T0" fmla="*/ 7 w 13"/>
                  <a:gd name="T1" fmla="*/ 2 h 14"/>
                  <a:gd name="T2" fmla="*/ 10 w 13"/>
                  <a:gd name="T3" fmla="*/ 1 h 14"/>
                  <a:gd name="T4" fmla="*/ 11 w 13"/>
                  <a:gd name="T5" fmla="*/ 0 h 14"/>
                  <a:gd name="T6" fmla="*/ 11 w 13"/>
                  <a:gd name="T7" fmla="*/ 1 h 14"/>
                  <a:gd name="T8" fmla="*/ 7 w 13"/>
                  <a:gd name="T9" fmla="*/ 13 h 14"/>
                  <a:gd name="T10" fmla="*/ 3 w 13"/>
                  <a:gd name="T11" fmla="*/ 14 h 14"/>
                  <a:gd name="T12" fmla="*/ 2 w 13"/>
                  <a:gd name="T13" fmla="*/ 14 h 14"/>
                  <a:gd name="T14" fmla="*/ 2 w 13"/>
                  <a:gd name="T15" fmla="*/ 13 h 14"/>
                  <a:gd name="T16" fmla="*/ 7 w 13"/>
                  <a:gd name="T17" fmla="*/ 2 h 14"/>
                  <a:gd name="T18" fmla="*/ 10 w 13"/>
                  <a:gd name="T19" fmla="*/ 2 h 14"/>
                  <a:gd name="T20" fmla="*/ 8 w 13"/>
                  <a:gd name="T21" fmla="*/ 3 h 14"/>
                  <a:gd name="T22" fmla="*/ 3 w 13"/>
                  <a:gd name="T23" fmla="*/ 12 h 14"/>
                  <a:gd name="T24" fmla="*/ 7 w 13"/>
                  <a:gd name="T25" fmla="*/ 11 h 14"/>
                  <a:gd name="T26" fmla="*/ 10 w 13"/>
                  <a:gd name="T2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4">
                    <a:moveTo>
                      <a:pt x="7" y="2"/>
                    </a:moveTo>
                    <a:cubicBezTo>
                      <a:pt x="8" y="1"/>
                      <a:pt x="9" y="1"/>
                      <a:pt x="10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8"/>
                      <a:pt x="10" y="11"/>
                      <a:pt x="7" y="13"/>
                    </a:cubicBezTo>
                    <a:cubicBezTo>
                      <a:pt x="5" y="14"/>
                      <a:pt x="3" y="14"/>
                      <a:pt x="3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0" y="6"/>
                      <a:pt x="7" y="2"/>
                    </a:cubicBezTo>
                    <a:close/>
                    <a:moveTo>
                      <a:pt x="10" y="2"/>
                    </a:moveTo>
                    <a:cubicBezTo>
                      <a:pt x="9" y="3"/>
                      <a:pt x="8" y="3"/>
                      <a:pt x="8" y="3"/>
                    </a:cubicBezTo>
                    <a:cubicBezTo>
                      <a:pt x="3" y="6"/>
                      <a:pt x="3" y="11"/>
                      <a:pt x="3" y="12"/>
                    </a:cubicBezTo>
                    <a:cubicBezTo>
                      <a:pt x="4" y="12"/>
                      <a:pt x="5" y="12"/>
                      <a:pt x="7" y="11"/>
                    </a:cubicBezTo>
                    <a:cubicBezTo>
                      <a:pt x="9" y="10"/>
                      <a:pt x="11" y="7"/>
                      <a:pt x="1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6" name="Freeform 1875"/>
              <p:cNvSpPr>
                <a:spLocks noEditPoints="1"/>
              </p:cNvSpPr>
              <p:nvPr/>
            </p:nvSpPr>
            <p:spPr bwMode="auto">
              <a:xfrm>
                <a:off x="4701" y="2375"/>
                <a:ext cx="21" cy="29"/>
              </a:xfrm>
              <a:custGeom>
                <a:avLst/>
                <a:gdLst>
                  <a:gd name="T0" fmla="*/ 1 w 11"/>
                  <a:gd name="T1" fmla="*/ 0 h 15"/>
                  <a:gd name="T2" fmla="*/ 2 w 11"/>
                  <a:gd name="T3" fmla="*/ 1 h 15"/>
                  <a:gd name="T4" fmla="*/ 9 w 11"/>
                  <a:gd name="T5" fmla="*/ 7 h 15"/>
                  <a:gd name="T6" fmla="*/ 8 w 11"/>
                  <a:gd name="T7" fmla="*/ 15 h 15"/>
                  <a:gd name="T8" fmla="*/ 8 w 11"/>
                  <a:gd name="T9" fmla="*/ 15 h 15"/>
                  <a:gd name="T10" fmla="*/ 7 w 11"/>
                  <a:gd name="T11" fmla="*/ 15 h 15"/>
                  <a:gd name="T12" fmla="*/ 1 w 11"/>
                  <a:gd name="T13" fmla="*/ 10 h 15"/>
                  <a:gd name="T14" fmla="*/ 1 w 11"/>
                  <a:gd name="T15" fmla="*/ 1 h 15"/>
                  <a:gd name="T16" fmla="*/ 1 w 11"/>
                  <a:gd name="T17" fmla="*/ 0 h 15"/>
                  <a:gd name="T18" fmla="*/ 7 w 11"/>
                  <a:gd name="T19" fmla="*/ 13 h 15"/>
                  <a:gd name="T20" fmla="*/ 8 w 11"/>
                  <a:gd name="T21" fmla="*/ 7 h 15"/>
                  <a:gd name="T22" fmla="*/ 2 w 11"/>
                  <a:gd name="T23" fmla="*/ 3 h 15"/>
                  <a:gd name="T24" fmla="*/ 3 w 11"/>
                  <a:gd name="T25" fmla="*/ 9 h 15"/>
                  <a:gd name="T26" fmla="*/ 7 w 11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6" y="2"/>
                      <a:pt x="8" y="4"/>
                      <a:pt x="9" y="7"/>
                    </a:cubicBezTo>
                    <a:cubicBezTo>
                      <a:pt x="11" y="11"/>
                      <a:pt x="9" y="14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3" y="14"/>
                      <a:pt x="1" y="10"/>
                    </a:cubicBezTo>
                    <a:cubicBezTo>
                      <a:pt x="0" y="8"/>
                      <a:pt x="0" y="5"/>
                      <a:pt x="1" y="1"/>
                    </a:cubicBezTo>
                    <a:lnTo>
                      <a:pt x="1" y="0"/>
                    </a:lnTo>
                    <a:close/>
                    <a:moveTo>
                      <a:pt x="7" y="13"/>
                    </a:moveTo>
                    <a:cubicBezTo>
                      <a:pt x="8" y="12"/>
                      <a:pt x="8" y="10"/>
                      <a:pt x="8" y="7"/>
                    </a:cubicBezTo>
                    <a:cubicBezTo>
                      <a:pt x="7" y="5"/>
                      <a:pt x="5" y="4"/>
                      <a:pt x="2" y="3"/>
                    </a:cubicBezTo>
                    <a:cubicBezTo>
                      <a:pt x="1" y="5"/>
                      <a:pt x="2" y="8"/>
                      <a:pt x="3" y="9"/>
                    </a:cubicBezTo>
                    <a:cubicBezTo>
                      <a:pt x="4" y="12"/>
                      <a:pt x="6" y="13"/>
                      <a:pt x="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7" name="Freeform 1876"/>
              <p:cNvSpPr>
                <a:spLocks noEditPoints="1"/>
              </p:cNvSpPr>
              <p:nvPr/>
            </p:nvSpPr>
            <p:spPr bwMode="auto">
              <a:xfrm>
                <a:off x="4685" y="2386"/>
                <a:ext cx="33" cy="26"/>
              </a:xfrm>
              <a:custGeom>
                <a:avLst/>
                <a:gdLst>
                  <a:gd name="T0" fmla="*/ 4 w 17"/>
                  <a:gd name="T1" fmla="*/ 5 h 13"/>
                  <a:gd name="T2" fmla="*/ 16 w 17"/>
                  <a:gd name="T3" fmla="*/ 8 h 13"/>
                  <a:gd name="T4" fmla="*/ 17 w 17"/>
                  <a:gd name="T5" fmla="*/ 8 h 13"/>
                  <a:gd name="T6" fmla="*/ 16 w 17"/>
                  <a:gd name="T7" fmla="*/ 9 h 13"/>
                  <a:gd name="T8" fmla="*/ 14 w 17"/>
                  <a:gd name="T9" fmla="*/ 10 h 13"/>
                  <a:gd name="T10" fmla="*/ 1 w 17"/>
                  <a:gd name="T11" fmla="*/ 8 h 13"/>
                  <a:gd name="T12" fmla="*/ 0 w 17"/>
                  <a:gd name="T13" fmla="*/ 7 h 13"/>
                  <a:gd name="T14" fmla="*/ 1 w 17"/>
                  <a:gd name="T15" fmla="*/ 7 h 13"/>
                  <a:gd name="T16" fmla="*/ 4 w 17"/>
                  <a:gd name="T17" fmla="*/ 5 h 13"/>
                  <a:gd name="T18" fmla="*/ 15 w 17"/>
                  <a:gd name="T19" fmla="*/ 8 h 13"/>
                  <a:gd name="T20" fmla="*/ 5 w 17"/>
                  <a:gd name="T21" fmla="*/ 6 h 13"/>
                  <a:gd name="T22" fmla="*/ 3 w 17"/>
                  <a:gd name="T23" fmla="*/ 7 h 13"/>
                  <a:gd name="T24" fmla="*/ 13 w 17"/>
                  <a:gd name="T25" fmla="*/ 9 h 13"/>
                  <a:gd name="T26" fmla="*/ 15 w 17"/>
                  <a:gd name="T27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3">
                    <a:moveTo>
                      <a:pt x="4" y="5"/>
                    </a:moveTo>
                    <a:cubicBezTo>
                      <a:pt x="12" y="0"/>
                      <a:pt x="16" y="8"/>
                      <a:pt x="16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5" y="10"/>
                      <a:pt x="14" y="10"/>
                    </a:cubicBezTo>
                    <a:cubicBezTo>
                      <a:pt x="11" y="12"/>
                      <a:pt x="6" y="13"/>
                      <a:pt x="1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3" y="5"/>
                      <a:pt x="4" y="5"/>
                    </a:cubicBezTo>
                    <a:close/>
                    <a:moveTo>
                      <a:pt x="15" y="8"/>
                    </a:moveTo>
                    <a:cubicBezTo>
                      <a:pt x="13" y="7"/>
                      <a:pt x="10" y="3"/>
                      <a:pt x="5" y="6"/>
                    </a:cubicBezTo>
                    <a:cubicBezTo>
                      <a:pt x="4" y="6"/>
                      <a:pt x="3" y="7"/>
                      <a:pt x="3" y="7"/>
                    </a:cubicBezTo>
                    <a:cubicBezTo>
                      <a:pt x="7" y="11"/>
                      <a:pt x="11" y="10"/>
                      <a:pt x="13" y="9"/>
                    </a:cubicBezTo>
                    <a:cubicBezTo>
                      <a:pt x="14" y="9"/>
                      <a:pt x="14" y="8"/>
                      <a:pt x="15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8" name="Freeform 1877"/>
              <p:cNvSpPr>
                <a:spLocks noEditPoints="1"/>
              </p:cNvSpPr>
              <p:nvPr/>
            </p:nvSpPr>
            <p:spPr bwMode="auto">
              <a:xfrm>
                <a:off x="4697" y="2400"/>
                <a:ext cx="25" cy="27"/>
              </a:xfrm>
              <a:custGeom>
                <a:avLst/>
                <a:gdLst>
                  <a:gd name="T0" fmla="*/ 5 w 13"/>
                  <a:gd name="T1" fmla="*/ 2 h 14"/>
                  <a:gd name="T2" fmla="*/ 10 w 13"/>
                  <a:gd name="T3" fmla="*/ 0 h 14"/>
                  <a:gd name="T4" fmla="*/ 10 w 13"/>
                  <a:gd name="T5" fmla="*/ 0 h 14"/>
                  <a:gd name="T6" fmla="*/ 11 w 13"/>
                  <a:gd name="T7" fmla="*/ 1 h 14"/>
                  <a:gd name="T8" fmla="*/ 6 w 13"/>
                  <a:gd name="T9" fmla="*/ 12 h 14"/>
                  <a:gd name="T10" fmla="*/ 2 w 13"/>
                  <a:gd name="T11" fmla="*/ 14 h 14"/>
                  <a:gd name="T12" fmla="*/ 1 w 13"/>
                  <a:gd name="T13" fmla="*/ 14 h 14"/>
                  <a:gd name="T14" fmla="*/ 1 w 13"/>
                  <a:gd name="T15" fmla="*/ 13 h 14"/>
                  <a:gd name="T16" fmla="*/ 5 w 13"/>
                  <a:gd name="T17" fmla="*/ 2 h 14"/>
                  <a:gd name="T18" fmla="*/ 9 w 13"/>
                  <a:gd name="T19" fmla="*/ 2 h 14"/>
                  <a:gd name="T20" fmla="*/ 6 w 13"/>
                  <a:gd name="T21" fmla="*/ 3 h 14"/>
                  <a:gd name="T22" fmla="*/ 2 w 13"/>
                  <a:gd name="T23" fmla="*/ 12 h 14"/>
                  <a:gd name="T24" fmla="*/ 5 w 13"/>
                  <a:gd name="T25" fmla="*/ 11 h 14"/>
                  <a:gd name="T26" fmla="*/ 9 w 13"/>
                  <a:gd name="T2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4">
                    <a:moveTo>
                      <a:pt x="5" y="2"/>
                    </a:moveTo>
                    <a:cubicBezTo>
                      <a:pt x="7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3" y="9"/>
                      <a:pt x="6" y="12"/>
                    </a:cubicBezTo>
                    <a:cubicBezTo>
                      <a:pt x="5" y="13"/>
                      <a:pt x="3" y="13"/>
                      <a:pt x="2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6"/>
                      <a:pt x="2" y="3"/>
                      <a:pt x="5" y="2"/>
                    </a:cubicBezTo>
                    <a:close/>
                    <a:moveTo>
                      <a:pt x="9" y="2"/>
                    </a:moveTo>
                    <a:cubicBezTo>
                      <a:pt x="8" y="2"/>
                      <a:pt x="7" y="2"/>
                      <a:pt x="6" y="3"/>
                    </a:cubicBezTo>
                    <a:cubicBezTo>
                      <a:pt x="3" y="5"/>
                      <a:pt x="2" y="8"/>
                      <a:pt x="2" y="12"/>
                    </a:cubicBezTo>
                    <a:cubicBezTo>
                      <a:pt x="3" y="12"/>
                      <a:pt x="4" y="11"/>
                      <a:pt x="5" y="11"/>
                    </a:cubicBezTo>
                    <a:cubicBezTo>
                      <a:pt x="9" y="8"/>
                      <a:pt x="9" y="4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9" name="Freeform 1878"/>
              <p:cNvSpPr>
                <a:spLocks noEditPoints="1"/>
              </p:cNvSpPr>
              <p:nvPr/>
            </p:nvSpPr>
            <p:spPr bwMode="auto">
              <a:xfrm>
                <a:off x="4850" y="2324"/>
                <a:ext cx="22" cy="30"/>
              </a:xfrm>
              <a:custGeom>
                <a:avLst/>
                <a:gdLst>
                  <a:gd name="T0" fmla="*/ 2 w 11"/>
                  <a:gd name="T1" fmla="*/ 0 h 15"/>
                  <a:gd name="T2" fmla="*/ 3 w 11"/>
                  <a:gd name="T3" fmla="*/ 1 h 15"/>
                  <a:gd name="T4" fmla="*/ 9 w 11"/>
                  <a:gd name="T5" fmla="*/ 5 h 15"/>
                  <a:gd name="T6" fmla="*/ 10 w 11"/>
                  <a:gd name="T7" fmla="*/ 14 h 15"/>
                  <a:gd name="T8" fmla="*/ 10 w 11"/>
                  <a:gd name="T9" fmla="*/ 15 h 15"/>
                  <a:gd name="T10" fmla="*/ 9 w 11"/>
                  <a:gd name="T11" fmla="*/ 15 h 15"/>
                  <a:gd name="T12" fmla="*/ 1 w 11"/>
                  <a:gd name="T13" fmla="*/ 9 h 15"/>
                  <a:gd name="T14" fmla="*/ 2 w 11"/>
                  <a:gd name="T15" fmla="*/ 1 h 15"/>
                  <a:gd name="T16" fmla="*/ 2 w 11"/>
                  <a:gd name="T17" fmla="*/ 0 h 15"/>
                  <a:gd name="T18" fmla="*/ 8 w 11"/>
                  <a:gd name="T19" fmla="*/ 13 h 15"/>
                  <a:gd name="T20" fmla="*/ 8 w 11"/>
                  <a:gd name="T21" fmla="*/ 6 h 15"/>
                  <a:gd name="T22" fmla="*/ 3 w 11"/>
                  <a:gd name="T23" fmla="*/ 3 h 15"/>
                  <a:gd name="T24" fmla="*/ 3 w 11"/>
                  <a:gd name="T25" fmla="*/ 8 h 15"/>
                  <a:gd name="T26" fmla="*/ 8 w 11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2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7" y="2"/>
                      <a:pt x="9" y="5"/>
                    </a:cubicBezTo>
                    <a:cubicBezTo>
                      <a:pt x="11" y="8"/>
                      <a:pt x="11" y="11"/>
                      <a:pt x="10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5" y="14"/>
                      <a:pt x="2" y="12"/>
                      <a:pt x="1" y="9"/>
                    </a:cubicBezTo>
                    <a:cubicBezTo>
                      <a:pt x="0" y="5"/>
                      <a:pt x="2" y="1"/>
                      <a:pt x="2" y="1"/>
                    </a:cubicBezTo>
                    <a:lnTo>
                      <a:pt x="2" y="0"/>
                    </a:lnTo>
                    <a:close/>
                    <a:moveTo>
                      <a:pt x="8" y="13"/>
                    </a:moveTo>
                    <a:cubicBezTo>
                      <a:pt x="9" y="10"/>
                      <a:pt x="9" y="8"/>
                      <a:pt x="8" y="6"/>
                    </a:cubicBezTo>
                    <a:cubicBezTo>
                      <a:pt x="6" y="4"/>
                      <a:pt x="4" y="3"/>
                      <a:pt x="3" y="3"/>
                    </a:cubicBezTo>
                    <a:cubicBezTo>
                      <a:pt x="3" y="4"/>
                      <a:pt x="2" y="6"/>
                      <a:pt x="3" y="8"/>
                    </a:cubicBezTo>
                    <a:cubicBezTo>
                      <a:pt x="4" y="10"/>
                      <a:pt x="5" y="12"/>
                      <a:pt x="8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0" name="Freeform 1879"/>
              <p:cNvSpPr>
                <a:spLocks noEditPoints="1"/>
              </p:cNvSpPr>
              <p:nvPr/>
            </p:nvSpPr>
            <p:spPr bwMode="auto">
              <a:xfrm>
                <a:off x="4854" y="2317"/>
                <a:ext cx="31" cy="27"/>
              </a:xfrm>
              <a:custGeom>
                <a:avLst/>
                <a:gdLst>
                  <a:gd name="T0" fmla="*/ 2 w 16"/>
                  <a:gd name="T1" fmla="*/ 3 h 14"/>
                  <a:gd name="T2" fmla="*/ 15 w 16"/>
                  <a:gd name="T3" fmla="*/ 6 h 14"/>
                  <a:gd name="T4" fmla="*/ 16 w 16"/>
                  <a:gd name="T5" fmla="*/ 6 h 14"/>
                  <a:gd name="T6" fmla="*/ 15 w 16"/>
                  <a:gd name="T7" fmla="*/ 7 h 14"/>
                  <a:gd name="T8" fmla="*/ 13 w 16"/>
                  <a:gd name="T9" fmla="*/ 9 h 14"/>
                  <a:gd name="T10" fmla="*/ 0 w 16"/>
                  <a:gd name="T11" fmla="*/ 6 h 14"/>
                  <a:gd name="T12" fmla="*/ 0 w 16"/>
                  <a:gd name="T13" fmla="*/ 5 h 14"/>
                  <a:gd name="T14" fmla="*/ 0 w 16"/>
                  <a:gd name="T15" fmla="*/ 5 h 14"/>
                  <a:gd name="T16" fmla="*/ 2 w 16"/>
                  <a:gd name="T17" fmla="*/ 3 h 14"/>
                  <a:gd name="T18" fmla="*/ 14 w 16"/>
                  <a:gd name="T19" fmla="*/ 6 h 14"/>
                  <a:gd name="T20" fmla="*/ 3 w 16"/>
                  <a:gd name="T21" fmla="*/ 5 h 14"/>
                  <a:gd name="T22" fmla="*/ 2 w 16"/>
                  <a:gd name="T23" fmla="*/ 6 h 14"/>
                  <a:gd name="T24" fmla="*/ 12 w 16"/>
                  <a:gd name="T25" fmla="*/ 8 h 14"/>
                  <a:gd name="T26" fmla="*/ 14 w 16"/>
                  <a:gd name="T2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4">
                    <a:moveTo>
                      <a:pt x="2" y="3"/>
                    </a:moveTo>
                    <a:cubicBezTo>
                      <a:pt x="5" y="2"/>
                      <a:pt x="10" y="0"/>
                      <a:pt x="15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8"/>
                      <a:pt x="13" y="9"/>
                      <a:pt x="13" y="9"/>
                    </a:cubicBezTo>
                    <a:cubicBezTo>
                      <a:pt x="5" y="14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2" y="3"/>
                    </a:cubicBezTo>
                    <a:close/>
                    <a:moveTo>
                      <a:pt x="14" y="6"/>
                    </a:moveTo>
                    <a:cubicBezTo>
                      <a:pt x="9" y="3"/>
                      <a:pt x="6" y="3"/>
                      <a:pt x="3" y="5"/>
                    </a:cubicBezTo>
                    <a:cubicBezTo>
                      <a:pt x="3" y="5"/>
                      <a:pt x="2" y="5"/>
                      <a:pt x="2" y="6"/>
                    </a:cubicBezTo>
                    <a:cubicBezTo>
                      <a:pt x="3" y="7"/>
                      <a:pt x="6" y="11"/>
                      <a:pt x="12" y="8"/>
                    </a:cubicBezTo>
                    <a:cubicBezTo>
                      <a:pt x="12" y="7"/>
                      <a:pt x="13" y="7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1" name="Freeform 1880"/>
              <p:cNvSpPr>
                <a:spLocks noEditPoints="1"/>
              </p:cNvSpPr>
              <p:nvPr/>
            </p:nvSpPr>
            <p:spPr bwMode="auto">
              <a:xfrm>
                <a:off x="4850" y="2303"/>
                <a:ext cx="25" cy="25"/>
              </a:xfrm>
              <a:custGeom>
                <a:avLst/>
                <a:gdLst>
                  <a:gd name="T0" fmla="*/ 7 w 13"/>
                  <a:gd name="T1" fmla="*/ 1 h 13"/>
                  <a:gd name="T2" fmla="*/ 10 w 13"/>
                  <a:gd name="T3" fmla="*/ 0 h 13"/>
                  <a:gd name="T4" fmla="*/ 11 w 13"/>
                  <a:gd name="T5" fmla="*/ 0 h 13"/>
                  <a:gd name="T6" fmla="*/ 11 w 13"/>
                  <a:gd name="T7" fmla="*/ 0 h 13"/>
                  <a:gd name="T8" fmla="*/ 7 w 13"/>
                  <a:gd name="T9" fmla="*/ 12 h 13"/>
                  <a:gd name="T10" fmla="*/ 3 w 13"/>
                  <a:gd name="T11" fmla="*/ 13 h 13"/>
                  <a:gd name="T12" fmla="*/ 2 w 13"/>
                  <a:gd name="T13" fmla="*/ 13 h 13"/>
                  <a:gd name="T14" fmla="*/ 2 w 13"/>
                  <a:gd name="T15" fmla="*/ 13 h 13"/>
                  <a:gd name="T16" fmla="*/ 7 w 13"/>
                  <a:gd name="T17" fmla="*/ 1 h 13"/>
                  <a:gd name="T18" fmla="*/ 10 w 13"/>
                  <a:gd name="T19" fmla="*/ 2 h 13"/>
                  <a:gd name="T20" fmla="*/ 8 w 13"/>
                  <a:gd name="T21" fmla="*/ 3 h 13"/>
                  <a:gd name="T22" fmla="*/ 3 w 13"/>
                  <a:gd name="T23" fmla="*/ 12 h 13"/>
                  <a:gd name="T24" fmla="*/ 6 w 13"/>
                  <a:gd name="T25" fmla="*/ 11 h 13"/>
                  <a:gd name="T26" fmla="*/ 10 w 13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3">
                    <a:moveTo>
                      <a:pt x="7" y="1"/>
                    </a:moveTo>
                    <a:cubicBezTo>
                      <a:pt x="8" y="1"/>
                      <a:pt x="9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3" y="7"/>
                      <a:pt x="10" y="11"/>
                      <a:pt x="7" y="12"/>
                    </a:cubicBezTo>
                    <a:cubicBezTo>
                      <a:pt x="5" y="13"/>
                      <a:pt x="3" y="13"/>
                      <a:pt x="3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0" y="5"/>
                      <a:pt x="7" y="1"/>
                    </a:cubicBezTo>
                    <a:close/>
                    <a:moveTo>
                      <a:pt x="10" y="2"/>
                    </a:moveTo>
                    <a:cubicBezTo>
                      <a:pt x="9" y="2"/>
                      <a:pt x="8" y="2"/>
                      <a:pt x="8" y="3"/>
                    </a:cubicBezTo>
                    <a:cubicBezTo>
                      <a:pt x="3" y="5"/>
                      <a:pt x="3" y="10"/>
                      <a:pt x="3" y="12"/>
                    </a:cubicBezTo>
                    <a:cubicBezTo>
                      <a:pt x="4" y="11"/>
                      <a:pt x="5" y="11"/>
                      <a:pt x="6" y="11"/>
                    </a:cubicBezTo>
                    <a:cubicBezTo>
                      <a:pt x="9" y="9"/>
                      <a:pt x="10" y="6"/>
                      <a:pt x="1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2" name="Freeform 1881"/>
              <p:cNvSpPr>
                <a:spLocks noEditPoints="1"/>
              </p:cNvSpPr>
              <p:nvPr/>
            </p:nvSpPr>
            <p:spPr bwMode="auto">
              <a:xfrm>
                <a:off x="4840" y="2301"/>
                <a:ext cx="22" cy="27"/>
              </a:xfrm>
              <a:custGeom>
                <a:avLst/>
                <a:gdLst>
                  <a:gd name="T0" fmla="*/ 1 w 11"/>
                  <a:gd name="T1" fmla="*/ 0 h 14"/>
                  <a:gd name="T2" fmla="*/ 2 w 11"/>
                  <a:gd name="T3" fmla="*/ 0 h 14"/>
                  <a:gd name="T4" fmla="*/ 9 w 11"/>
                  <a:gd name="T5" fmla="*/ 6 h 14"/>
                  <a:gd name="T6" fmla="*/ 8 w 11"/>
                  <a:gd name="T7" fmla="*/ 14 h 14"/>
                  <a:gd name="T8" fmla="*/ 8 w 11"/>
                  <a:gd name="T9" fmla="*/ 14 h 14"/>
                  <a:gd name="T10" fmla="*/ 7 w 11"/>
                  <a:gd name="T11" fmla="*/ 14 h 14"/>
                  <a:gd name="T12" fmla="*/ 1 w 11"/>
                  <a:gd name="T13" fmla="*/ 10 h 14"/>
                  <a:gd name="T14" fmla="*/ 1 w 11"/>
                  <a:gd name="T15" fmla="*/ 0 h 14"/>
                  <a:gd name="T16" fmla="*/ 7 w 11"/>
                  <a:gd name="T17" fmla="*/ 12 h 14"/>
                  <a:gd name="T18" fmla="*/ 7 w 11"/>
                  <a:gd name="T19" fmla="*/ 7 h 14"/>
                  <a:gd name="T20" fmla="*/ 2 w 11"/>
                  <a:gd name="T21" fmla="*/ 2 h 14"/>
                  <a:gd name="T22" fmla="*/ 3 w 11"/>
                  <a:gd name="T23" fmla="*/ 9 h 14"/>
                  <a:gd name="T24" fmla="*/ 7 w 11"/>
                  <a:gd name="T2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4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6" y="1"/>
                      <a:pt x="8" y="3"/>
                      <a:pt x="9" y="6"/>
                    </a:cubicBezTo>
                    <a:cubicBezTo>
                      <a:pt x="11" y="10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3" y="13"/>
                      <a:pt x="1" y="10"/>
                    </a:cubicBezTo>
                    <a:cubicBezTo>
                      <a:pt x="0" y="7"/>
                      <a:pt x="0" y="4"/>
                      <a:pt x="1" y="0"/>
                    </a:cubicBezTo>
                    <a:close/>
                    <a:moveTo>
                      <a:pt x="7" y="12"/>
                    </a:moveTo>
                    <a:cubicBezTo>
                      <a:pt x="8" y="11"/>
                      <a:pt x="8" y="9"/>
                      <a:pt x="7" y="7"/>
                    </a:cubicBezTo>
                    <a:cubicBezTo>
                      <a:pt x="7" y="5"/>
                      <a:pt x="5" y="3"/>
                      <a:pt x="2" y="2"/>
                    </a:cubicBezTo>
                    <a:cubicBezTo>
                      <a:pt x="1" y="5"/>
                      <a:pt x="2" y="7"/>
                      <a:pt x="3" y="9"/>
                    </a:cubicBezTo>
                    <a:cubicBezTo>
                      <a:pt x="4" y="11"/>
                      <a:pt x="6" y="12"/>
                      <a:pt x="7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3" name="Freeform 1882"/>
              <p:cNvSpPr>
                <a:spLocks noEditPoints="1"/>
              </p:cNvSpPr>
              <p:nvPr/>
            </p:nvSpPr>
            <p:spPr bwMode="auto">
              <a:xfrm>
                <a:off x="4825" y="2311"/>
                <a:ext cx="33" cy="27"/>
              </a:xfrm>
              <a:custGeom>
                <a:avLst/>
                <a:gdLst>
                  <a:gd name="T0" fmla="*/ 4 w 17"/>
                  <a:gd name="T1" fmla="*/ 5 h 14"/>
                  <a:gd name="T2" fmla="*/ 16 w 17"/>
                  <a:gd name="T3" fmla="*/ 8 h 14"/>
                  <a:gd name="T4" fmla="*/ 17 w 17"/>
                  <a:gd name="T5" fmla="*/ 9 h 14"/>
                  <a:gd name="T6" fmla="*/ 16 w 17"/>
                  <a:gd name="T7" fmla="*/ 9 h 14"/>
                  <a:gd name="T8" fmla="*/ 14 w 17"/>
                  <a:gd name="T9" fmla="*/ 11 h 14"/>
                  <a:gd name="T10" fmla="*/ 1 w 17"/>
                  <a:gd name="T11" fmla="*/ 8 h 14"/>
                  <a:gd name="T12" fmla="*/ 0 w 17"/>
                  <a:gd name="T13" fmla="*/ 7 h 14"/>
                  <a:gd name="T14" fmla="*/ 1 w 17"/>
                  <a:gd name="T15" fmla="*/ 7 h 14"/>
                  <a:gd name="T16" fmla="*/ 4 w 17"/>
                  <a:gd name="T17" fmla="*/ 5 h 14"/>
                  <a:gd name="T18" fmla="*/ 15 w 17"/>
                  <a:gd name="T19" fmla="*/ 8 h 14"/>
                  <a:gd name="T20" fmla="*/ 5 w 17"/>
                  <a:gd name="T21" fmla="*/ 6 h 14"/>
                  <a:gd name="T22" fmla="*/ 3 w 17"/>
                  <a:gd name="T23" fmla="*/ 8 h 14"/>
                  <a:gd name="T24" fmla="*/ 13 w 17"/>
                  <a:gd name="T25" fmla="*/ 9 h 14"/>
                  <a:gd name="T26" fmla="*/ 15 w 17"/>
                  <a:gd name="T27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4">
                    <a:moveTo>
                      <a:pt x="4" y="5"/>
                    </a:moveTo>
                    <a:cubicBezTo>
                      <a:pt x="12" y="0"/>
                      <a:pt x="16" y="8"/>
                      <a:pt x="16" y="8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5" y="10"/>
                      <a:pt x="14" y="11"/>
                    </a:cubicBezTo>
                    <a:cubicBezTo>
                      <a:pt x="11" y="12"/>
                      <a:pt x="6" y="14"/>
                      <a:pt x="1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3" y="5"/>
                      <a:pt x="4" y="5"/>
                    </a:cubicBezTo>
                    <a:close/>
                    <a:moveTo>
                      <a:pt x="15" y="8"/>
                    </a:moveTo>
                    <a:cubicBezTo>
                      <a:pt x="13" y="7"/>
                      <a:pt x="10" y="3"/>
                      <a:pt x="5" y="6"/>
                    </a:cubicBezTo>
                    <a:cubicBezTo>
                      <a:pt x="4" y="7"/>
                      <a:pt x="3" y="7"/>
                      <a:pt x="3" y="8"/>
                    </a:cubicBezTo>
                    <a:cubicBezTo>
                      <a:pt x="7" y="11"/>
                      <a:pt x="11" y="11"/>
                      <a:pt x="13" y="9"/>
                    </a:cubicBezTo>
                    <a:cubicBezTo>
                      <a:pt x="14" y="9"/>
                      <a:pt x="14" y="9"/>
                      <a:pt x="15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4" name="Freeform 1883"/>
              <p:cNvSpPr>
                <a:spLocks noEditPoints="1"/>
              </p:cNvSpPr>
              <p:nvPr/>
            </p:nvSpPr>
            <p:spPr bwMode="auto">
              <a:xfrm>
                <a:off x="4837" y="2326"/>
                <a:ext cx="25" cy="26"/>
              </a:xfrm>
              <a:custGeom>
                <a:avLst/>
                <a:gdLst>
                  <a:gd name="T0" fmla="*/ 5 w 13"/>
                  <a:gd name="T1" fmla="*/ 1 h 13"/>
                  <a:gd name="T2" fmla="*/ 10 w 13"/>
                  <a:gd name="T3" fmla="*/ 0 h 13"/>
                  <a:gd name="T4" fmla="*/ 10 w 13"/>
                  <a:gd name="T5" fmla="*/ 0 h 13"/>
                  <a:gd name="T6" fmla="*/ 10 w 13"/>
                  <a:gd name="T7" fmla="*/ 0 h 13"/>
                  <a:gd name="T8" fmla="*/ 6 w 13"/>
                  <a:gd name="T9" fmla="*/ 12 h 13"/>
                  <a:gd name="T10" fmla="*/ 2 w 13"/>
                  <a:gd name="T11" fmla="*/ 13 h 13"/>
                  <a:gd name="T12" fmla="*/ 1 w 13"/>
                  <a:gd name="T13" fmla="*/ 13 h 13"/>
                  <a:gd name="T14" fmla="*/ 1 w 13"/>
                  <a:gd name="T15" fmla="*/ 12 h 13"/>
                  <a:gd name="T16" fmla="*/ 5 w 13"/>
                  <a:gd name="T17" fmla="*/ 1 h 13"/>
                  <a:gd name="T18" fmla="*/ 9 w 13"/>
                  <a:gd name="T19" fmla="*/ 1 h 13"/>
                  <a:gd name="T20" fmla="*/ 6 w 13"/>
                  <a:gd name="T21" fmla="*/ 2 h 13"/>
                  <a:gd name="T22" fmla="*/ 2 w 13"/>
                  <a:gd name="T23" fmla="*/ 11 h 13"/>
                  <a:gd name="T24" fmla="*/ 5 w 13"/>
                  <a:gd name="T25" fmla="*/ 10 h 13"/>
                  <a:gd name="T26" fmla="*/ 9 w 13"/>
                  <a:gd name="T2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3">
                    <a:moveTo>
                      <a:pt x="5" y="1"/>
                    </a:moveTo>
                    <a:cubicBezTo>
                      <a:pt x="7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3" y="8"/>
                      <a:pt x="6" y="12"/>
                    </a:cubicBezTo>
                    <a:cubicBezTo>
                      <a:pt x="5" y="12"/>
                      <a:pt x="3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5"/>
                      <a:pt x="2" y="2"/>
                      <a:pt x="5" y="1"/>
                    </a:cubicBezTo>
                    <a:close/>
                    <a:moveTo>
                      <a:pt x="9" y="1"/>
                    </a:moveTo>
                    <a:cubicBezTo>
                      <a:pt x="8" y="1"/>
                      <a:pt x="7" y="2"/>
                      <a:pt x="6" y="2"/>
                    </a:cubicBezTo>
                    <a:cubicBezTo>
                      <a:pt x="3" y="4"/>
                      <a:pt x="2" y="7"/>
                      <a:pt x="2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9" y="8"/>
                      <a:pt x="9" y="3"/>
                      <a:pt x="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5" name="Freeform 1884"/>
              <p:cNvSpPr>
                <a:spLocks noEditPoints="1"/>
              </p:cNvSpPr>
              <p:nvPr/>
            </p:nvSpPr>
            <p:spPr bwMode="auto">
              <a:xfrm>
                <a:off x="4833" y="2451"/>
                <a:ext cx="21" cy="29"/>
              </a:xfrm>
              <a:custGeom>
                <a:avLst/>
                <a:gdLst>
                  <a:gd name="T0" fmla="*/ 3 w 11"/>
                  <a:gd name="T1" fmla="*/ 0 h 15"/>
                  <a:gd name="T2" fmla="*/ 4 w 11"/>
                  <a:gd name="T3" fmla="*/ 0 h 15"/>
                  <a:gd name="T4" fmla="*/ 10 w 11"/>
                  <a:gd name="T5" fmla="*/ 5 h 15"/>
                  <a:gd name="T6" fmla="*/ 10 w 11"/>
                  <a:gd name="T7" fmla="*/ 14 h 15"/>
                  <a:gd name="T8" fmla="*/ 10 w 11"/>
                  <a:gd name="T9" fmla="*/ 15 h 15"/>
                  <a:gd name="T10" fmla="*/ 9 w 11"/>
                  <a:gd name="T11" fmla="*/ 14 h 15"/>
                  <a:gd name="T12" fmla="*/ 2 w 11"/>
                  <a:gd name="T13" fmla="*/ 8 h 15"/>
                  <a:gd name="T14" fmla="*/ 3 w 11"/>
                  <a:gd name="T15" fmla="*/ 0 h 15"/>
                  <a:gd name="T16" fmla="*/ 9 w 11"/>
                  <a:gd name="T17" fmla="*/ 12 h 15"/>
                  <a:gd name="T18" fmla="*/ 8 w 11"/>
                  <a:gd name="T19" fmla="*/ 5 h 15"/>
                  <a:gd name="T20" fmla="*/ 4 w 11"/>
                  <a:gd name="T21" fmla="*/ 2 h 15"/>
                  <a:gd name="T22" fmla="*/ 3 w 11"/>
                  <a:gd name="T23" fmla="*/ 7 h 15"/>
                  <a:gd name="T24" fmla="*/ 9 w 11"/>
                  <a:gd name="T25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5">
                    <a:moveTo>
                      <a:pt x="3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8" y="1"/>
                      <a:pt x="10" y="5"/>
                    </a:cubicBezTo>
                    <a:cubicBezTo>
                      <a:pt x="11" y="7"/>
                      <a:pt x="11" y="10"/>
                      <a:pt x="10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5" y="13"/>
                      <a:pt x="3" y="11"/>
                      <a:pt x="2" y="8"/>
                    </a:cubicBezTo>
                    <a:cubicBezTo>
                      <a:pt x="0" y="4"/>
                      <a:pt x="2" y="0"/>
                      <a:pt x="3" y="0"/>
                    </a:cubicBezTo>
                    <a:close/>
                    <a:moveTo>
                      <a:pt x="9" y="12"/>
                    </a:moveTo>
                    <a:cubicBezTo>
                      <a:pt x="10" y="10"/>
                      <a:pt x="9" y="7"/>
                      <a:pt x="8" y="5"/>
                    </a:cubicBezTo>
                    <a:cubicBezTo>
                      <a:pt x="7" y="3"/>
                      <a:pt x="5" y="2"/>
                      <a:pt x="4" y="2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4" y="10"/>
                      <a:pt x="6" y="11"/>
                      <a:pt x="9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6" name="Freeform 1885"/>
              <p:cNvSpPr>
                <a:spLocks noEditPoints="1"/>
              </p:cNvSpPr>
              <p:nvPr/>
            </p:nvSpPr>
            <p:spPr bwMode="auto">
              <a:xfrm>
                <a:off x="4837" y="2441"/>
                <a:ext cx="33" cy="27"/>
              </a:xfrm>
              <a:custGeom>
                <a:avLst/>
                <a:gdLst>
                  <a:gd name="T0" fmla="*/ 3 w 17"/>
                  <a:gd name="T1" fmla="*/ 3 h 14"/>
                  <a:gd name="T2" fmla="*/ 16 w 17"/>
                  <a:gd name="T3" fmla="*/ 6 h 14"/>
                  <a:gd name="T4" fmla="*/ 17 w 17"/>
                  <a:gd name="T5" fmla="*/ 7 h 14"/>
                  <a:gd name="T6" fmla="*/ 16 w 17"/>
                  <a:gd name="T7" fmla="*/ 7 h 14"/>
                  <a:gd name="T8" fmla="*/ 13 w 17"/>
                  <a:gd name="T9" fmla="*/ 9 h 14"/>
                  <a:gd name="T10" fmla="*/ 1 w 17"/>
                  <a:gd name="T11" fmla="*/ 6 h 14"/>
                  <a:gd name="T12" fmla="*/ 0 w 17"/>
                  <a:gd name="T13" fmla="*/ 6 h 14"/>
                  <a:gd name="T14" fmla="*/ 1 w 17"/>
                  <a:gd name="T15" fmla="*/ 5 h 14"/>
                  <a:gd name="T16" fmla="*/ 3 w 17"/>
                  <a:gd name="T17" fmla="*/ 3 h 14"/>
                  <a:gd name="T18" fmla="*/ 14 w 17"/>
                  <a:gd name="T19" fmla="*/ 7 h 14"/>
                  <a:gd name="T20" fmla="*/ 4 w 17"/>
                  <a:gd name="T21" fmla="*/ 5 h 14"/>
                  <a:gd name="T22" fmla="*/ 2 w 17"/>
                  <a:gd name="T23" fmla="*/ 6 h 14"/>
                  <a:gd name="T24" fmla="*/ 12 w 17"/>
                  <a:gd name="T25" fmla="*/ 8 h 14"/>
                  <a:gd name="T26" fmla="*/ 14 w 17"/>
                  <a:gd name="T27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4">
                    <a:moveTo>
                      <a:pt x="3" y="3"/>
                    </a:moveTo>
                    <a:cubicBezTo>
                      <a:pt x="6" y="2"/>
                      <a:pt x="11" y="0"/>
                      <a:pt x="16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8"/>
                      <a:pt x="14" y="9"/>
                      <a:pt x="13" y="9"/>
                    </a:cubicBezTo>
                    <a:cubicBezTo>
                      <a:pt x="5" y="14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4"/>
                      <a:pt x="3" y="3"/>
                    </a:cubicBezTo>
                    <a:close/>
                    <a:moveTo>
                      <a:pt x="14" y="7"/>
                    </a:moveTo>
                    <a:cubicBezTo>
                      <a:pt x="10" y="3"/>
                      <a:pt x="6" y="4"/>
                      <a:pt x="4" y="5"/>
                    </a:cubicBezTo>
                    <a:cubicBezTo>
                      <a:pt x="3" y="5"/>
                      <a:pt x="3" y="6"/>
                      <a:pt x="2" y="6"/>
                    </a:cubicBezTo>
                    <a:cubicBezTo>
                      <a:pt x="4" y="7"/>
                      <a:pt x="7" y="11"/>
                      <a:pt x="12" y="8"/>
                    </a:cubicBezTo>
                    <a:cubicBezTo>
                      <a:pt x="13" y="8"/>
                      <a:pt x="14" y="7"/>
                      <a:pt x="14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7" name="Freeform 1886"/>
              <p:cNvSpPr>
                <a:spLocks noEditPoints="1"/>
              </p:cNvSpPr>
              <p:nvPr/>
            </p:nvSpPr>
            <p:spPr bwMode="auto">
              <a:xfrm>
                <a:off x="4833" y="2427"/>
                <a:ext cx="25" cy="27"/>
              </a:xfrm>
              <a:custGeom>
                <a:avLst/>
                <a:gdLst>
                  <a:gd name="T0" fmla="*/ 7 w 13"/>
                  <a:gd name="T1" fmla="*/ 1 h 14"/>
                  <a:gd name="T2" fmla="*/ 11 w 13"/>
                  <a:gd name="T3" fmla="*/ 0 h 14"/>
                  <a:gd name="T4" fmla="*/ 12 w 13"/>
                  <a:gd name="T5" fmla="*/ 0 h 14"/>
                  <a:gd name="T6" fmla="*/ 12 w 13"/>
                  <a:gd name="T7" fmla="*/ 1 h 14"/>
                  <a:gd name="T8" fmla="*/ 8 w 13"/>
                  <a:gd name="T9" fmla="*/ 12 h 14"/>
                  <a:gd name="T10" fmla="*/ 3 w 13"/>
                  <a:gd name="T11" fmla="*/ 14 h 14"/>
                  <a:gd name="T12" fmla="*/ 3 w 13"/>
                  <a:gd name="T13" fmla="*/ 14 h 14"/>
                  <a:gd name="T14" fmla="*/ 2 w 13"/>
                  <a:gd name="T15" fmla="*/ 13 h 14"/>
                  <a:gd name="T16" fmla="*/ 7 w 13"/>
                  <a:gd name="T17" fmla="*/ 1 h 14"/>
                  <a:gd name="T18" fmla="*/ 11 w 13"/>
                  <a:gd name="T19" fmla="*/ 2 h 14"/>
                  <a:gd name="T20" fmla="*/ 8 w 13"/>
                  <a:gd name="T21" fmla="*/ 3 h 14"/>
                  <a:gd name="T22" fmla="*/ 4 w 13"/>
                  <a:gd name="T23" fmla="*/ 12 h 14"/>
                  <a:gd name="T24" fmla="*/ 7 w 13"/>
                  <a:gd name="T25" fmla="*/ 11 h 14"/>
                  <a:gd name="T26" fmla="*/ 11 w 13"/>
                  <a:gd name="T2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4">
                    <a:moveTo>
                      <a:pt x="7" y="1"/>
                    </a:moveTo>
                    <a:cubicBezTo>
                      <a:pt x="8" y="1"/>
                      <a:pt x="10" y="0"/>
                      <a:pt x="11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3" y="8"/>
                      <a:pt x="11" y="11"/>
                      <a:pt x="8" y="12"/>
                    </a:cubicBezTo>
                    <a:cubicBezTo>
                      <a:pt x="6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0" y="5"/>
                      <a:pt x="7" y="1"/>
                    </a:cubicBezTo>
                    <a:close/>
                    <a:moveTo>
                      <a:pt x="11" y="2"/>
                    </a:moveTo>
                    <a:cubicBezTo>
                      <a:pt x="10" y="2"/>
                      <a:pt x="9" y="3"/>
                      <a:pt x="8" y="3"/>
                    </a:cubicBezTo>
                    <a:cubicBezTo>
                      <a:pt x="4" y="6"/>
                      <a:pt x="4" y="10"/>
                      <a:pt x="4" y="12"/>
                    </a:cubicBezTo>
                    <a:cubicBezTo>
                      <a:pt x="5" y="12"/>
                      <a:pt x="6" y="11"/>
                      <a:pt x="7" y="11"/>
                    </a:cubicBezTo>
                    <a:cubicBezTo>
                      <a:pt x="10" y="9"/>
                      <a:pt x="11" y="6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8" name="Freeform 1887"/>
              <p:cNvSpPr>
                <a:spLocks noEditPoints="1"/>
              </p:cNvSpPr>
              <p:nvPr/>
            </p:nvSpPr>
            <p:spPr bwMode="auto">
              <a:xfrm>
                <a:off x="4823" y="2425"/>
                <a:ext cx="21" cy="29"/>
              </a:xfrm>
              <a:custGeom>
                <a:avLst/>
                <a:gdLst>
                  <a:gd name="T0" fmla="*/ 1 w 11"/>
                  <a:gd name="T1" fmla="*/ 0 h 15"/>
                  <a:gd name="T2" fmla="*/ 2 w 11"/>
                  <a:gd name="T3" fmla="*/ 0 h 15"/>
                  <a:gd name="T4" fmla="*/ 10 w 11"/>
                  <a:gd name="T5" fmla="*/ 6 h 15"/>
                  <a:gd name="T6" fmla="*/ 9 w 11"/>
                  <a:gd name="T7" fmla="*/ 14 h 15"/>
                  <a:gd name="T8" fmla="*/ 9 w 11"/>
                  <a:gd name="T9" fmla="*/ 15 h 15"/>
                  <a:gd name="T10" fmla="*/ 8 w 11"/>
                  <a:gd name="T11" fmla="*/ 15 h 15"/>
                  <a:gd name="T12" fmla="*/ 2 w 11"/>
                  <a:gd name="T13" fmla="*/ 10 h 15"/>
                  <a:gd name="T14" fmla="*/ 1 w 11"/>
                  <a:gd name="T15" fmla="*/ 1 h 15"/>
                  <a:gd name="T16" fmla="*/ 1 w 11"/>
                  <a:gd name="T17" fmla="*/ 0 h 15"/>
                  <a:gd name="T18" fmla="*/ 8 w 11"/>
                  <a:gd name="T19" fmla="*/ 13 h 15"/>
                  <a:gd name="T20" fmla="*/ 8 w 11"/>
                  <a:gd name="T21" fmla="*/ 7 h 15"/>
                  <a:gd name="T22" fmla="*/ 3 w 11"/>
                  <a:gd name="T23" fmla="*/ 2 h 15"/>
                  <a:gd name="T24" fmla="*/ 3 w 11"/>
                  <a:gd name="T25" fmla="*/ 9 h 15"/>
                  <a:gd name="T26" fmla="*/ 8 w 11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6" y="1"/>
                      <a:pt x="9" y="4"/>
                      <a:pt x="10" y="6"/>
                    </a:cubicBezTo>
                    <a:cubicBezTo>
                      <a:pt x="11" y="10"/>
                      <a:pt x="9" y="14"/>
                      <a:pt x="9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4"/>
                      <a:pt x="4" y="13"/>
                      <a:pt x="2" y="10"/>
                    </a:cubicBezTo>
                    <a:cubicBezTo>
                      <a:pt x="0" y="7"/>
                      <a:pt x="0" y="4"/>
                      <a:pt x="1" y="1"/>
                    </a:cubicBezTo>
                    <a:lnTo>
                      <a:pt x="1" y="0"/>
                    </a:lnTo>
                    <a:close/>
                    <a:moveTo>
                      <a:pt x="8" y="13"/>
                    </a:moveTo>
                    <a:cubicBezTo>
                      <a:pt x="8" y="12"/>
                      <a:pt x="9" y="9"/>
                      <a:pt x="8" y="7"/>
                    </a:cubicBezTo>
                    <a:cubicBezTo>
                      <a:pt x="7" y="5"/>
                      <a:pt x="5" y="3"/>
                      <a:pt x="3" y="2"/>
                    </a:cubicBezTo>
                    <a:cubicBezTo>
                      <a:pt x="2" y="5"/>
                      <a:pt x="2" y="7"/>
                      <a:pt x="3" y="9"/>
                    </a:cubicBezTo>
                    <a:cubicBezTo>
                      <a:pt x="5" y="11"/>
                      <a:pt x="7" y="12"/>
                      <a:pt x="8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9" name="Freeform 1888"/>
              <p:cNvSpPr>
                <a:spLocks noEditPoints="1"/>
              </p:cNvSpPr>
              <p:nvPr/>
            </p:nvSpPr>
            <p:spPr bwMode="auto">
              <a:xfrm>
                <a:off x="4809" y="2437"/>
                <a:ext cx="31" cy="25"/>
              </a:xfrm>
              <a:custGeom>
                <a:avLst/>
                <a:gdLst>
                  <a:gd name="T0" fmla="*/ 3 w 16"/>
                  <a:gd name="T1" fmla="*/ 4 h 13"/>
                  <a:gd name="T2" fmla="*/ 16 w 16"/>
                  <a:gd name="T3" fmla="*/ 7 h 13"/>
                  <a:gd name="T4" fmla="*/ 16 w 16"/>
                  <a:gd name="T5" fmla="*/ 8 h 13"/>
                  <a:gd name="T6" fmla="*/ 16 w 16"/>
                  <a:gd name="T7" fmla="*/ 8 h 13"/>
                  <a:gd name="T8" fmla="*/ 14 w 16"/>
                  <a:gd name="T9" fmla="*/ 10 h 13"/>
                  <a:gd name="T10" fmla="*/ 0 w 16"/>
                  <a:gd name="T11" fmla="*/ 7 h 13"/>
                  <a:gd name="T12" fmla="*/ 0 w 16"/>
                  <a:gd name="T13" fmla="*/ 7 h 13"/>
                  <a:gd name="T14" fmla="*/ 1 w 16"/>
                  <a:gd name="T15" fmla="*/ 6 h 13"/>
                  <a:gd name="T16" fmla="*/ 3 w 16"/>
                  <a:gd name="T17" fmla="*/ 4 h 13"/>
                  <a:gd name="T18" fmla="*/ 14 w 16"/>
                  <a:gd name="T19" fmla="*/ 8 h 13"/>
                  <a:gd name="T20" fmla="*/ 4 w 16"/>
                  <a:gd name="T21" fmla="*/ 6 h 13"/>
                  <a:gd name="T22" fmla="*/ 2 w 16"/>
                  <a:gd name="T23" fmla="*/ 7 h 13"/>
                  <a:gd name="T24" fmla="*/ 13 w 16"/>
                  <a:gd name="T25" fmla="*/ 8 h 13"/>
                  <a:gd name="T26" fmla="*/ 14 w 16"/>
                  <a:gd name="T27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3">
                    <a:moveTo>
                      <a:pt x="3" y="4"/>
                    </a:moveTo>
                    <a:cubicBezTo>
                      <a:pt x="11" y="0"/>
                      <a:pt x="16" y="7"/>
                      <a:pt x="16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5" y="9"/>
                      <a:pt x="14" y="10"/>
                    </a:cubicBezTo>
                    <a:cubicBezTo>
                      <a:pt x="11" y="11"/>
                      <a:pt x="6" y="13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3" y="4"/>
                    </a:cubicBezTo>
                    <a:close/>
                    <a:moveTo>
                      <a:pt x="14" y="8"/>
                    </a:moveTo>
                    <a:cubicBezTo>
                      <a:pt x="13" y="6"/>
                      <a:pt x="10" y="3"/>
                      <a:pt x="4" y="6"/>
                    </a:cubicBezTo>
                    <a:cubicBezTo>
                      <a:pt x="4" y="6"/>
                      <a:pt x="3" y="6"/>
                      <a:pt x="2" y="7"/>
                    </a:cubicBezTo>
                    <a:cubicBezTo>
                      <a:pt x="7" y="11"/>
                      <a:pt x="10" y="10"/>
                      <a:pt x="13" y="8"/>
                    </a:cubicBezTo>
                    <a:cubicBezTo>
                      <a:pt x="13" y="8"/>
                      <a:pt x="14" y="8"/>
                      <a:pt x="14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0" name="Freeform 1889"/>
              <p:cNvSpPr>
                <a:spLocks noEditPoints="1"/>
              </p:cNvSpPr>
              <p:nvPr/>
            </p:nvSpPr>
            <p:spPr bwMode="auto">
              <a:xfrm>
                <a:off x="4819" y="2451"/>
                <a:ext cx="25" cy="27"/>
              </a:xfrm>
              <a:custGeom>
                <a:avLst/>
                <a:gdLst>
                  <a:gd name="T0" fmla="*/ 6 w 13"/>
                  <a:gd name="T1" fmla="*/ 1 h 14"/>
                  <a:gd name="T2" fmla="*/ 10 w 13"/>
                  <a:gd name="T3" fmla="*/ 0 h 14"/>
                  <a:gd name="T4" fmla="*/ 11 w 13"/>
                  <a:gd name="T5" fmla="*/ 0 h 14"/>
                  <a:gd name="T6" fmla="*/ 11 w 13"/>
                  <a:gd name="T7" fmla="*/ 0 h 14"/>
                  <a:gd name="T8" fmla="*/ 6 w 13"/>
                  <a:gd name="T9" fmla="*/ 12 h 14"/>
                  <a:gd name="T10" fmla="*/ 3 w 13"/>
                  <a:gd name="T11" fmla="*/ 13 h 14"/>
                  <a:gd name="T12" fmla="*/ 2 w 13"/>
                  <a:gd name="T13" fmla="*/ 14 h 14"/>
                  <a:gd name="T14" fmla="*/ 2 w 13"/>
                  <a:gd name="T15" fmla="*/ 13 h 14"/>
                  <a:gd name="T16" fmla="*/ 6 w 13"/>
                  <a:gd name="T17" fmla="*/ 1 h 14"/>
                  <a:gd name="T18" fmla="*/ 10 w 13"/>
                  <a:gd name="T19" fmla="*/ 2 h 14"/>
                  <a:gd name="T20" fmla="*/ 6 w 13"/>
                  <a:gd name="T21" fmla="*/ 3 h 14"/>
                  <a:gd name="T22" fmla="*/ 3 w 13"/>
                  <a:gd name="T23" fmla="*/ 11 h 14"/>
                  <a:gd name="T24" fmla="*/ 5 w 13"/>
                  <a:gd name="T25" fmla="*/ 10 h 14"/>
                  <a:gd name="T26" fmla="*/ 10 w 13"/>
                  <a:gd name="T2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4">
                    <a:moveTo>
                      <a:pt x="6" y="1"/>
                    </a:moveTo>
                    <a:cubicBezTo>
                      <a:pt x="8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3" y="8"/>
                      <a:pt x="6" y="12"/>
                    </a:cubicBezTo>
                    <a:cubicBezTo>
                      <a:pt x="5" y="13"/>
                      <a:pt x="4" y="13"/>
                      <a:pt x="3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0" y="6"/>
                      <a:pt x="3" y="3"/>
                      <a:pt x="6" y="1"/>
                    </a:cubicBezTo>
                    <a:close/>
                    <a:moveTo>
                      <a:pt x="10" y="2"/>
                    </a:moveTo>
                    <a:cubicBezTo>
                      <a:pt x="9" y="2"/>
                      <a:pt x="8" y="2"/>
                      <a:pt x="6" y="3"/>
                    </a:cubicBezTo>
                    <a:cubicBezTo>
                      <a:pt x="4" y="4"/>
                      <a:pt x="2" y="7"/>
                      <a:pt x="3" y="11"/>
                    </a:cubicBezTo>
                    <a:cubicBezTo>
                      <a:pt x="4" y="11"/>
                      <a:pt x="5" y="11"/>
                      <a:pt x="5" y="10"/>
                    </a:cubicBezTo>
                    <a:cubicBezTo>
                      <a:pt x="10" y="8"/>
                      <a:pt x="10" y="3"/>
                      <a:pt x="1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1" name="Freeform 1890"/>
              <p:cNvSpPr>
                <a:spLocks noEditPoints="1"/>
              </p:cNvSpPr>
              <p:nvPr/>
            </p:nvSpPr>
            <p:spPr bwMode="auto">
              <a:xfrm>
                <a:off x="4817" y="2569"/>
                <a:ext cx="22" cy="29"/>
              </a:xfrm>
              <a:custGeom>
                <a:avLst/>
                <a:gdLst>
                  <a:gd name="T0" fmla="*/ 3 w 11"/>
                  <a:gd name="T1" fmla="*/ 0 h 15"/>
                  <a:gd name="T2" fmla="*/ 3 w 11"/>
                  <a:gd name="T3" fmla="*/ 0 h 15"/>
                  <a:gd name="T4" fmla="*/ 9 w 11"/>
                  <a:gd name="T5" fmla="*/ 5 h 15"/>
                  <a:gd name="T6" fmla="*/ 10 w 11"/>
                  <a:gd name="T7" fmla="*/ 14 h 15"/>
                  <a:gd name="T8" fmla="*/ 10 w 11"/>
                  <a:gd name="T9" fmla="*/ 15 h 15"/>
                  <a:gd name="T10" fmla="*/ 9 w 11"/>
                  <a:gd name="T11" fmla="*/ 14 h 15"/>
                  <a:gd name="T12" fmla="*/ 2 w 11"/>
                  <a:gd name="T13" fmla="*/ 8 h 15"/>
                  <a:gd name="T14" fmla="*/ 2 w 11"/>
                  <a:gd name="T15" fmla="*/ 0 h 15"/>
                  <a:gd name="T16" fmla="*/ 3 w 11"/>
                  <a:gd name="T17" fmla="*/ 0 h 15"/>
                  <a:gd name="T18" fmla="*/ 9 w 11"/>
                  <a:gd name="T19" fmla="*/ 12 h 15"/>
                  <a:gd name="T20" fmla="*/ 8 w 11"/>
                  <a:gd name="T21" fmla="*/ 6 h 15"/>
                  <a:gd name="T22" fmla="*/ 3 w 11"/>
                  <a:gd name="T23" fmla="*/ 2 h 15"/>
                  <a:gd name="T24" fmla="*/ 3 w 11"/>
                  <a:gd name="T25" fmla="*/ 8 h 15"/>
                  <a:gd name="T26" fmla="*/ 9 w 11"/>
                  <a:gd name="T27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7" y="1"/>
                      <a:pt x="9" y="5"/>
                    </a:cubicBezTo>
                    <a:cubicBezTo>
                      <a:pt x="11" y="7"/>
                      <a:pt x="11" y="10"/>
                      <a:pt x="10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5" y="13"/>
                      <a:pt x="3" y="11"/>
                      <a:pt x="2" y="8"/>
                    </a:cubicBezTo>
                    <a:cubicBezTo>
                      <a:pt x="0" y="4"/>
                      <a:pt x="2" y="1"/>
                      <a:pt x="2" y="0"/>
                    </a:cubicBezTo>
                    <a:lnTo>
                      <a:pt x="3" y="0"/>
                    </a:lnTo>
                    <a:close/>
                    <a:moveTo>
                      <a:pt x="9" y="12"/>
                    </a:moveTo>
                    <a:cubicBezTo>
                      <a:pt x="9" y="10"/>
                      <a:pt x="9" y="8"/>
                      <a:pt x="8" y="6"/>
                    </a:cubicBezTo>
                    <a:cubicBezTo>
                      <a:pt x="7" y="3"/>
                      <a:pt x="5" y="2"/>
                      <a:pt x="3" y="2"/>
                    </a:cubicBezTo>
                    <a:cubicBezTo>
                      <a:pt x="3" y="3"/>
                      <a:pt x="2" y="5"/>
                      <a:pt x="3" y="8"/>
                    </a:cubicBezTo>
                    <a:cubicBezTo>
                      <a:pt x="4" y="10"/>
                      <a:pt x="6" y="11"/>
                      <a:pt x="9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2" name="Freeform 1891"/>
              <p:cNvSpPr>
                <a:spLocks noEditPoints="1"/>
              </p:cNvSpPr>
              <p:nvPr/>
            </p:nvSpPr>
            <p:spPr bwMode="auto">
              <a:xfrm>
                <a:off x="4821" y="2561"/>
                <a:ext cx="31" cy="25"/>
              </a:xfrm>
              <a:custGeom>
                <a:avLst/>
                <a:gdLst>
                  <a:gd name="T0" fmla="*/ 3 w 16"/>
                  <a:gd name="T1" fmla="*/ 3 h 13"/>
                  <a:gd name="T2" fmla="*/ 16 w 16"/>
                  <a:gd name="T3" fmla="*/ 5 h 13"/>
                  <a:gd name="T4" fmla="*/ 16 w 16"/>
                  <a:gd name="T5" fmla="*/ 6 h 13"/>
                  <a:gd name="T6" fmla="*/ 16 w 16"/>
                  <a:gd name="T7" fmla="*/ 6 h 13"/>
                  <a:gd name="T8" fmla="*/ 13 w 16"/>
                  <a:gd name="T9" fmla="*/ 9 h 13"/>
                  <a:gd name="T10" fmla="*/ 0 w 16"/>
                  <a:gd name="T11" fmla="*/ 5 h 13"/>
                  <a:gd name="T12" fmla="*/ 0 w 16"/>
                  <a:gd name="T13" fmla="*/ 5 h 13"/>
                  <a:gd name="T14" fmla="*/ 0 w 16"/>
                  <a:gd name="T15" fmla="*/ 4 h 13"/>
                  <a:gd name="T16" fmla="*/ 3 w 16"/>
                  <a:gd name="T17" fmla="*/ 3 h 13"/>
                  <a:gd name="T18" fmla="*/ 14 w 16"/>
                  <a:gd name="T19" fmla="*/ 6 h 13"/>
                  <a:gd name="T20" fmla="*/ 4 w 16"/>
                  <a:gd name="T21" fmla="*/ 4 h 13"/>
                  <a:gd name="T22" fmla="*/ 2 w 16"/>
                  <a:gd name="T23" fmla="*/ 5 h 13"/>
                  <a:gd name="T24" fmla="*/ 12 w 16"/>
                  <a:gd name="T25" fmla="*/ 7 h 13"/>
                  <a:gd name="T26" fmla="*/ 14 w 16"/>
                  <a:gd name="T2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3">
                    <a:moveTo>
                      <a:pt x="3" y="3"/>
                    </a:moveTo>
                    <a:cubicBezTo>
                      <a:pt x="5" y="1"/>
                      <a:pt x="10" y="0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7"/>
                      <a:pt x="14" y="8"/>
                      <a:pt x="13" y="9"/>
                    </a:cubicBezTo>
                    <a:cubicBezTo>
                      <a:pt x="5" y="13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3"/>
                      <a:pt x="3" y="3"/>
                    </a:cubicBezTo>
                    <a:close/>
                    <a:moveTo>
                      <a:pt x="14" y="6"/>
                    </a:moveTo>
                    <a:cubicBezTo>
                      <a:pt x="10" y="2"/>
                      <a:pt x="6" y="3"/>
                      <a:pt x="4" y="4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3" y="6"/>
                      <a:pt x="7" y="10"/>
                      <a:pt x="12" y="7"/>
                    </a:cubicBezTo>
                    <a:cubicBezTo>
                      <a:pt x="13" y="7"/>
                      <a:pt x="13" y="6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3" name="Freeform 1892"/>
              <p:cNvSpPr>
                <a:spLocks noEditPoints="1"/>
              </p:cNvSpPr>
              <p:nvPr/>
            </p:nvSpPr>
            <p:spPr bwMode="auto">
              <a:xfrm>
                <a:off x="4817" y="2546"/>
                <a:ext cx="25" cy="27"/>
              </a:xfrm>
              <a:custGeom>
                <a:avLst/>
                <a:gdLst>
                  <a:gd name="T0" fmla="*/ 7 w 13"/>
                  <a:gd name="T1" fmla="*/ 2 h 14"/>
                  <a:gd name="T2" fmla="*/ 11 w 13"/>
                  <a:gd name="T3" fmla="*/ 0 h 14"/>
                  <a:gd name="T4" fmla="*/ 12 w 13"/>
                  <a:gd name="T5" fmla="*/ 0 h 14"/>
                  <a:gd name="T6" fmla="*/ 12 w 13"/>
                  <a:gd name="T7" fmla="*/ 1 h 14"/>
                  <a:gd name="T8" fmla="*/ 8 w 13"/>
                  <a:gd name="T9" fmla="*/ 12 h 14"/>
                  <a:gd name="T10" fmla="*/ 3 w 13"/>
                  <a:gd name="T11" fmla="*/ 14 h 14"/>
                  <a:gd name="T12" fmla="*/ 2 w 13"/>
                  <a:gd name="T13" fmla="*/ 14 h 14"/>
                  <a:gd name="T14" fmla="*/ 2 w 13"/>
                  <a:gd name="T15" fmla="*/ 13 h 14"/>
                  <a:gd name="T16" fmla="*/ 7 w 13"/>
                  <a:gd name="T17" fmla="*/ 2 h 14"/>
                  <a:gd name="T18" fmla="*/ 10 w 13"/>
                  <a:gd name="T19" fmla="*/ 2 h 14"/>
                  <a:gd name="T20" fmla="*/ 8 w 13"/>
                  <a:gd name="T21" fmla="*/ 3 h 14"/>
                  <a:gd name="T22" fmla="*/ 4 w 13"/>
                  <a:gd name="T23" fmla="*/ 12 h 14"/>
                  <a:gd name="T24" fmla="*/ 7 w 13"/>
                  <a:gd name="T25" fmla="*/ 11 h 14"/>
                  <a:gd name="T26" fmla="*/ 10 w 13"/>
                  <a:gd name="T2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4">
                    <a:moveTo>
                      <a:pt x="7" y="2"/>
                    </a:moveTo>
                    <a:cubicBezTo>
                      <a:pt x="8" y="1"/>
                      <a:pt x="9" y="1"/>
                      <a:pt x="11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3" y="8"/>
                      <a:pt x="10" y="11"/>
                      <a:pt x="8" y="12"/>
                    </a:cubicBezTo>
                    <a:cubicBezTo>
                      <a:pt x="5" y="14"/>
                      <a:pt x="3" y="14"/>
                      <a:pt x="3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0" y="5"/>
                      <a:pt x="7" y="2"/>
                    </a:cubicBezTo>
                    <a:close/>
                    <a:moveTo>
                      <a:pt x="10" y="2"/>
                    </a:moveTo>
                    <a:cubicBezTo>
                      <a:pt x="9" y="2"/>
                      <a:pt x="9" y="3"/>
                      <a:pt x="8" y="3"/>
                    </a:cubicBezTo>
                    <a:cubicBezTo>
                      <a:pt x="3" y="6"/>
                      <a:pt x="3" y="10"/>
                      <a:pt x="4" y="12"/>
                    </a:cubicBezTo>
                    <a:cubicBezTo>
                      <a:pt x="4" y="12"/>
                      <a:pt x="6" y="12"/>
                      <a:pt x="7" y="11"/>
                    </a:cubicBezTo>
                    <a:cubicBezTo>
                      <a:pt x="10" y="9"/>
                      <a:pt x="11" y="6"/>
                      <a:pt x="1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4" name="Freeform 1893"/>
              <p:cNvSpPr>
                <a:spLocks noEditPoints="1"/>
              </p:cNvSpPr>
              <p:nvPr/>
            </p:nvSpPr>
            <p:spPr bwMode="auto">
              <a:xfrm>
                <a:off x="4808" y="2544"/>
                <a:ext cx="21" cy="29"/>
              </a:xfrm>
              <a:custGeom>
                <a:avLst/>
                <a:gdLst>
                  <a:gd name="T0" fmla="*/ 1 w 11"/>
                  <a:gd name="T1" fmla="*/ 0 h 15"/>
                  <a:gd name="T2" fmla="*/ 2 w 11"/>
                  <a:gd name="T3" fmla="*/ 0 h 15"/>
                  <a:gd name="T4" fmla="*/ 9 w 11"/>
                  <a:gd name="T5" fmla="*/ 6 h 15"/>
                  <a:gd name="T6" fmla="*/ 9 w 11"/>
                  <a:gd name="T7" fmla="*/ 14 h 15"/>
                  <a:gd name="T8" fmla="*/ 8 w 11"/>
                  <a:gd name="T9" fmla="*/ 15 h 15"/>
                  <a:gd name="T10" fmla="*/ 8 w 11"/>
                  <a:gd name="T11" fmla="*/ 15 h 15"/>
                  <a:gd name="T12" fmla="*/ 2 w 11"/>
                  <a:gd name="T13" fmla="*/ 10 h 15"/>
                  <a:gd name="T14" fmla="*/ 1 w 11"/>
                  <a:gd name="T15" fmla="*/ 1 h 15"/>
                  <a:gd name="T16" fmla="*/ 1 w 11"/>
                  <a:gd name="T17" fmla="*/ 0 h 15"/>
                  <a:gd name="T18" fmla="*/ 8 w 11"/>
                  <a:gd name="T19" fmla="*/ 13 h 15"/>
                  <a:gd name="T20" fmla="*/ 8 w 11"/>
                  <a:gd name="T21" fmla="*/ 7 h 15"/>
                  <a:gd name="T22" fmla="*/ 2 w 11"/>
                  <a:gd name="T23" fmla="*/ 2 h 15"/>
                  <a:gd name="T24" fmla="*/ 3 w 11"/>
                  <a:gd name="T25" fmla="*/ 9 h 15"/>
                  <a:gd name="T26" fmla="*/ 8 w 11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6" y="2"/>
                      <a:pt x="8" y="4"/>
                      <a:pt x="9" y="6"/>
                    </a:cubicBezTo>
                    <a:cubicBezTo>
                      <a:pt x="11" y="10"/>
                      <a:pt x="9" y="14"/>
                      <a:pt x="9" y="14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4" y="14"/>
                      <a:pt x="2" y="10"/>
                    </a:cubicBezTo>
                    <a:cubicBezTo>
                      <a:pt x="0" y="7"/>
                      <a:pt x="0" y="4"/>
                      <a:pt x="1" y="1"/>
                    </a:cubicBezTo>
                    <a:lnTo>
                      <a:pt x="1" y="0"/>
                    </a:lnTo>
                    <a:close/>
                    <a:moveTo>
                      <a:pt x="8" y="13"/>
                    </a:moveTo>
                    <a:cubicBezTo>
                      <a:pt x="8" y="12"/>
                      <a:pt x="9" y="9"/>
                      <a:pt x="8" y="7"/>
                    </a:cubicBezTo>
                    <a:cubicBezTo>
                      <a:pt x="7" y="5"/>
                      <a:pt x="5" y="3"/>
                      <a:pt x="2" y="2"/>
                    </a:cubicBezTo>
                    <a:cubicBezTo>
                      <a:pt x="2" y="5"/>
                      <a:pt x="2" y="7"/>
                      <a:pt x="3" y="9"/>
                    </a:cubicBezTo>
                    <a:cubicBezTo>
                      <a:pt x="4" y="11"/>
                      <a:pt x="6" y="12"/>
                      <a:pt x="8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5" name="Freeform 1894"/>
              <p:cNvSpPr>
                <a:spLocks noEditPoints="1"/>
              </p:cNvSpPr>
              <p:nvPr/>
            </p:nvSpPr>
            <p:spPr bwMode="auto">
              <a:xfrm>
                <a:off x="4794" y="2555"/>
                <a:ext cx="31" cy="25"/>
              </a:xfrm>
              <a:custGeom>
                <a:avLst/>
                <a:gdLst>
                  <a:gd name="T0" fmla="*/ 3 w 16"/>
                  <a:gd name="T1" fmla="*/ 4 h 13"/>
                  <a:gd name="T2" fmla="*/ 16 w 16"/>
                  <a:gd name="T3" fmla="*/ 7 h 13"/>
                  <a:gd name="T4" fmla="*/ 16 w 16"/>
                  <a:gd name="T5" fmla="*/ 8 h 13"/>
                  <a:gd name="T6" fmla="*/ 16 w 16"/>
                  <a:gd name="T7" fmla="*/ 8 h 13"/>
                  <a:gd name="T8" fmla="*/ 13 w 16"/>
                  <a:gd name="T9" fmla="*/ 10 h 13"/>
                  <a:gd name="T10" fmla="*/ 0 w 16"/>
                  <a:gd name="T11" fmla="*/ 8 h 13"/>
                  <a:gd name="T12" fmla="*/ 0 w 16"/>
                  <a:gd name="T13" fmla="*/ 7 h 13"/>
                  <a:gd name="T14" fmla="*/ 0 w 16"/>
                  <a:gd name="T15" fmla="*/ 6 h 13"/>
                  <a:gd name="T16" fmla="*/ 3 w 16"/>
                  <a:gd name="T17" fmla="*/ 4 h 13"/>
                  <a:gd name="T18" fmla="*/ 14 w 16"/>
                  <a:gd name="T19" fmla="*/ 8 h 13"/>
                  <a:gd name="T20" fmla="*/ 4 w 16"/>
                  <a:gd name="T21" fmla="*/ 6 h 13"/>
                  <a:gd name="T22" fmla="*/ 2 w 16"/>
                  <a:gd name="T23" fmla="*/ 7 h 13"/>
                  <a:gd name="T24" fmla="*/ 12 w 16"/>
                  <a:gd name="T25" fmla="*/ 9 h 13"/>
                  <a:gd name="T26" fmla="*/ 14 w 16"/>
                  <a:gd name="T27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3">
                    <a:moveTo>
                      <a:pt x="3" y="4"/>
                    </a:moveTo>
                    <a:cubicBezTo>
                      <a:pt x="11" y="0"/>
                      <a:pt x="16" y="7"/>
                      <a:pt x="16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9"/>
                      <a:pt x="15" y="9"/>
                      <a:pt x="13" y="10"/>
                    </a:cubicBezTo>
                    <a:cubicBezTo>
                      <a:pt x="11" y="12"/>
                      <a:pt x="6" y="13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2" y="5"/>
                      <a:pt x="3" y="4"/>
                    </a:cubicBezTo>
                    <a:close/>
                    <a:moveTo>
                      <a:pt x="14" y="8"/>
                    </a:moveTo>
                    <a:cubicBezTo>
                      <a:pt x="13" y="6"/>
                      <a:pt x="9" y="3"/>
                      <a:pt x="4" y="6"/>
                    </a:cubicBezTo>
                    <a:cubicBezTo>
                      <a:pt x="3" y="6"/>
                      <a:pt x="3" y="6"/>
                      <a:pt x="2" y="7"/>
                    </a:cubicBezTo>
                    <a:cubicBezTo>
                      <a:pt x="6" y="11"/>
                      <a:pt x="10" y="10"/>
                      <a:pt x="12" y="9"/>
                    </a:cubicBezTo>
                    <a:cubicBezTo>
                      <a:pt x="13" y="8"/>
                      <a:pt x="14" y="8"/>
                      <a:pt x="14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6" name="Freeform 1895"/>
              <p:cNvSpPr>
                <a:spLocks noEditPoints="1"/>
              </p:cNvSpPr>
              <p:nvPr/>
            </p:nvSpPr>
            <p:spPr bwMode="auto">
              <a:xfrm>
                <a:off x="4804" y="2569"/>
                <a:ext cx="25" cy="27"/>
              </a:xfrm>
              <a:custGeom>
                <a:avLst/>
                <a:gdLst>
                  <a:gd name="T0" fmla="*/ 5 w 13"/>
                  <a:gd name="T1" fmla="*/ 1 h 14"/>
                  <a:gd name="T2" fmla="*/ 10 w 13"/>
                  <a:gd name="T3" fmla="*/ 0 h 14"/>
                  <a:gd name="T4" fmla="*/ 11 w 13"/>
                  <a:gd name="T5" fmla="*/ 0 h 14"/>
                  <a:gd name="T6" fmla="*/ 11 w 13"/>
                  <a:gd name="T7" fmla="*/ 1 h 14"/>
                  <a:gd name="T8" fmla="*/ 6 w 13"/>
                  <a:gd name="T9" fmla="*/ 12 h 14"/>
                  <a:gd name="T10" fmla="*/ 2 w 13"/>
                  <a:gd name="T11" fmla="*/ 14 h 14"/>
                  <a:gd name="T12" fmla="*/ 1 w 13"/>
                  <a:gd name="T13" fmla="*/ 14 h 14"/>
                  <a:gd name="T14" fmla="*/ 1 w 13"/>
                  <a:gd name="T15" fmla="*/ 13 h 14"/>
                  <a:gd name="T16" fmla="*/ 5 w 13"/>
                  <a:gd name="T17" fmla="*/ 1 h 14"/>
                  <a:gd name="T18" fmla="*/ 9 w 13"/>
                  <a:gd name="T19" fmla="*/ 2 h 14"/>
                  <a:gd name="T20" fmla="*/ 6 w 13"/>
                  <a:gd name="T21" fmla="*/ 3 h 14"/>
                  <a:gd name="T22" fmla="*/ 3 w 13"/>
                  <a:gd name="T23" fmla="*/ 12 h 14"/>
                  <a:gd name="T24" fmla="*/ 5 w 13"/>
                  <a:gd name="T25" fmla="*/ 11 h 14"/>
                  <a:gd name="T26" fmla="*/ 9 w 13"/>
                  <a:gd name="T2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4">
                    <a:moveTo>
                      <a:pt x="5" y="1"/>
                    </a:moveTo>
                    <a:cubicBezTo>
                      <a:pt x="8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3" y="8"/>
                      <a:pt x="6" y="12"/>
                    </a:cubicBezTo>
                    <a:cubicBezTo>
                      <a:pt x="5" y="13"/>
                      <a:pt x="4" y="13"/>
                      <a:pt x="2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6"/>
                      <a:pt x="3" y="3"/>
                      <a:pt x="5" y="1"/>
                    </a:cubicBezTo>
                    <a:close/>
                    <a:moveTo>
                      <a:pt x="9" y="2"/>
                    </a:moveTo>
                    <a:cubicBezTo>
                      <a:pt x="9" y="2"/>
                      <a:pt x="7" y="2"/>
                      <a:pt x="6" y="3"/>
                    </a:cubicBezTo>
                    <a:cubicBezTo>
                      <a:pt x="3" y="4"/>
                      <a:pt x="2" y="7"/>
                      <a:pt x="3" y="12"/>
                    </a:cubicBezTo>
                    <a:cubicBezTo>
                      <a:pt x="4" y="11"/>
                      <a:pt x="4" y="11"/>
                      <a:pt x="5" y="11"/>
                    </a:cubicBezTo>
                    <a:cubicBezTo>
                      <a:pt x="10" y="8"/>
                      <a:pt x="10" y="4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7" name="Freeform 1896"/>
              <p:cNvSpPr>
                <a:spLocks noEditPoints="1"/>
              </p:cNvSpPr>
              <p:nvPr/>
            </p:nvSpPr>
            <p:spPr bwMode="auto">
              <a:xfrm>
                <a:off x="4932" y="2509"/>
                <a:ext cx="21" cy="27"/>
              </a:xfrm>
              <a:custGeom>
                <a:avLst/>
                <a:gdLst>
                  <a:gd name="T0" fmla="*/ 2 w 11"/>
                  <a:gd name="T1" fmla="*/ 0 h 14"/>
                  <a:gd name="T2" fmla="*/ 3 w 11"/>
                  <a:gd name="T3" fmla="*/ 0 h 14"/>
                  <a:gd name="T4" fmla="*/ 9 w 11"/>
                  <a:gd name="T5" fmla="*/ 4 h 14"/>
                  <a:gd name="T6" fmla="*/ 10 w 11"/>
                  <a:gd name="T7" fmla="*/ 14 h 14"/>
                  <a:gd name="T8" fmla="*/ 9 w 11"/>
                  <a:gd name="T9" fmla="*/ 14 h 14"/>
                  <a:gd name="T10" fmla="*/ 9 w 11"/>
                  <a:gd name="T11" fmla="*/ 14 h 14"/>
                  <a:gd name="T12" fmla="*/ 1 w 11"/>
                  <a:gd name="T13" fmla="*/ 8 h 14"/>
                  <a:gd name="T14" fmla="*/ 2 w 11"/>
                  <a:gd name="T15" fmla="*/ 0 h 14"/>
                  <a:gd name="T16" fmla="*/ 8 w 11"/>
                  <a:gd name="T17" fmla="*/ 12 h 14"/>
                  <a:gd name="T18" fmla="*/ 8 w 11"/>
                  <a:gd name="T19" fmla="*/ 5 h 14"/>
                  <a:gd name="T20" fmla="*/ 3 w 11"/>
                  <a:gd name="T21" fmla="*/ 2 h 14"/>
                  <a:gd name="T22" fmla="*/ 3 w 11"/>
                  <a:gd name="T23" fmla="*/ 7 h 14"/>
                  <a:gd name="T24" fmla="*/ 8 w 11"/>
                  <a:gd name="T2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4">
                    <a:moveTo>
                      <a:pt x="2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0" y="7"/>
                      <a:pt x="11" y="10"/>
                      <a:pt x="10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5" y="13"/>
                      <a:pt x="2" y="11"/>
                      <a:pt x="1" y="8"/>
                    </a:cubicBezTo>
                    <a:cubicBezTo>
                      <a:pt x="0" y="4"/>
                      <a:pt x="2" y="0"/>
                      <a:pt x="2" y="0"/>
                    </a:cubicBezTo>
                    <a:close/>
                    <a:moveTo>
                      <a:pt x="8" y="12"/>
                    </a:moveTo>
                    <a:cubicBezTo>
                      <a:pt x="9" y="10"/>
                      <a:pt x="9" y="7"/>
                      <a:pt x="8" y="5"/>
                    </a:cubicBezTo>
                    <a:cubicBezTo>
                      <a:pt x="6" y="3"/>
                      <a:pt x="4" y="2"/>
                      <a:pt x="3" y="2"/>
                    </a:cubicBezTo>
                    <a:cubicBezTo>
                      <a:pt x="3" y="3"/>
                      <a:pt x="2" y="5"/>
                      <a:pt x="3" y="7"/>
                    </a:cubicBezTo>
                    <a:cubicBezTo>
                      <a:pt x="4" y="9"/>
                      <a:pt x="5" y="11"/>
                      <a:pt x="8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8" name="Freeform 1897"/>
              <p:cNvSpPr>
                <a:spLocks noEditPoints="1"/>
              </p:cNvSpPr>
              <p:nvPr/>
            </p:nvSpPr>
            <p:spPr bwMode="auto">
              <a:xfrm>
                <a:off x="4936" y="2499"/>
                <a:ext cx="31" cy="27"/>
              </a:xfrm>
              <a:custGeom>
                <a:avLst/>
                <a:gdLst>
                  <a:gd name="T0" fmla="*/ 2 w 16"/>
                  <a:gd name="T1" fmla="*/ 3 h 14"/>
                  <a:gd name="T2" fmla="*/ 15 w 16"/>
                  <a:gd name="T3" fmla="*/ 6 h 14"/>
                  <a:gd name="T4" fmla="*/ 16 w 16"/>
                  <a:gd name="T5" fmla="*/ 7 h 14"/>
                  <a:gd name="T6" fmla="*/ 15 w 16"/>
                  <a:gd name="T7" fmla="*/ 7 h 14"/>
                  <a:gd name="T8" fmla="*/ 12 w 16"/>
                  <a:gd name="T9" fmla="*/ 9 h 14"/>
                  <a:gd name="T10" fmla="*/ 0 w 16"/>
                  <a:gd name="T11" fmla="*/ 6 h 14"/>
                  <a:gd name="T12" fmla="*/ 0 w 16"/>
                  <a:gd name="T13" fmla="*/ 5 h 14"/>
                  <a:gd name="T14" fmla="*/ 0 w 16"/>
                  <a:gd name="T15" fmla="*/ 5 h 14"/>
                  <a:gd name="T16" fmla="*/ 2 w 16"/>
                  <a:gd name="T17" fmla="*/ 3 h 14"/>
                  <a:gd name="T18" fmla="*/ 14 w 16"/>
                  <a:gd name="T19" fmla="*/ 6 h 14"/>
                  <a:gd name="T20" fmla="*/ 3 w 16"/>
                  <a:gd name="T21" fmla="*/ 5 h 14"/>
                  <a:gd name="T22" fmla="*/ 2 w 16"/>
                  <a:gd name="T23" fmla="*/ 6 h 14"/>
                  <a:gd name="T24" fmla="*/ 12 w 16"/>
                  <a:gd name="T25" fmla="*/ 8 h 14"/>
                  <a:gd name="T26" fmla="*/ 14 w 16"/>
                  <a:gd name="T2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4">
                    <a:moveTo>
                      <a:pt x="2" y="3"/>
                    </a:moveTo>
                    <a:cubicBezTo>
                      <a:pt x="5" y="2"/>
                      <a:pt x="10" y="0"/>
                      <a:pt x="15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8"/>
                      <a:pt x="13" y="9"/>
                      <a:pt x="12" y="9"/>
                    </a:cubicBezTo>
                    <a:cubicBezTo>
                      <a:pt x="4" y="14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2" y="3"/>
                    </a:cubicBezTo>
                    <a:close/>
                    <a:moveTo>
                      <a:pt x="14" y="6"/>
                    </a:moveTo>
                    <a:cubicBezTo>
                      <a:pt x="9" y="3"/>
                      <a:pt x="6" y="3"/>
                      <a:pt x="3" y="5"/>
                    </a:cubicBezTo>
                    <a:cubicBezTo>
                      <a:pt x="3" y="5"/>
                      <a:pt x="2" y="5"/>
                      <a:pt x="2" y="6"/>
                    </a:cubicBezTo>
                    <a:cubicBezTo>
                      <a:pt x="3" y="7"/>
                      <a:pt x="6" y="11"/>
                      <a:pt x="12" y="8"/>
                    </a:cubicBezTo>
                    <a:cubicBezTo>
                      <a:pt x="12" y="7"/>
                      <a:pt x="13" y="7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9" name="Freeform 1898"/>
              <p:cNvSpPr>
                <a:spLocks noEditPoints="1"/>
              </p:cNvSpPr>
              <p:nvPr/>
            </p:nvSpPr>
            <p:spPr bwMode="auto">
              <a:xfrm>
                <a:off x="4932" y="2485"/>
                <a:ext cx="25" cy="26"/>
              </a:xfrm>
              <a:custGeom>
                <a:avLst/>
                <a:gdLst>
                  <a:gd name="T0" fmla="*/ 7 w 13"/>
                  <a:gd name="T1" fmla="*/ 1 h 13"/>
                  <a:gd name="T2" fmla="*/ 10 w 13"/>
                  <a:gd name="T3" fmla="*/ 0 h 13"/>
                  <a:gd name="T4" fmla="*/ 11 w 13"/>
                  <a:gd name="T5" fmla="*/ 0 h 13"/>
                  <a:gd name="T6" fmla="*/ 11 w 13"/>
                  <a:gd name="T7" fmla="*/ 1 h 13"/>
                  <a:gd name="T8" fmla="*/ 7 w 13"/>
                  <a:gd name="T9" fmla="*/ 12 h 13"/>
                  <a:gd name="T10" fmla="*/ 3 w 13"/>
                  <a:gd name="T11" fmla="*/ 13 h 13"/>
                  <a:gd name="T12" fmla="*/ 2 w 13"/>
                  <a:gd name="T13" fmla="*/ 13 h 13"/>
                  <a:gd name="T14" fmla="*/ 2 w 13"/>
                  <a:gd name="T15" fmla="*/ 13 h 13"/>
                  <a:gd name="T16" fmla="*/ 7 w 13"/>
                  <a:gd name="T17" fmla="*/ 1 h 13"/>
                  <a:gd name="T18" fmla="*/ 10 w 13"/>
                  <a:gd name="T19" fmla="*/ 2 h 13"/>
                  <a:gd name="T20" fmla="*/ 7 w 13"/>
                  <a:gd name="T21" fmla="*/ 3 h 13"/>
                  <a:gd name="T22" fmla="*/ 3 w 13"/>
                  <a:gd name="T23" fmla="*/ 12 h 13"/>
                  <a:gd name="T24" fmla="*/ 6 w 13"/>
                  <a:gd name="T25" fmla="*/ 11 h 13"/>
                  <a:gd name="T26" fmla="*/ 10 w 13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3">
                    <a:moveTo>
                      <a:pt x="7" y="1"/>
                    </a:moveTo>
                    <a:cubicBezTo>
                      <a:pt x="8" y="1"/>
                      <a:pt x="9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8"/>
                      <a:pt x="10" y="11"/>
                      <a:pt x="7" y="12"/>
                    </a:cubicBezTo>
                    <a:cubicBezTo>
                      <a:pt x="5" y="13"/>
                      <a:pt x="3" y="13"/>
                      <a:pt x="3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0" y="5"/>
                      <a:pt x="7" y="1"/>
                    </a:cubicBezTo>
                    <a:close/>
                    <a:moveTo>
                      <a:pt x="10" y="2"/>
                    </a:moveTo>
                    <a:cubicBezTo>
                      <a:pt x="9" y="2"/>
                      <a:pt x="8" y="2"/>
                      <a:pt x="7" y="3"/>
                    </a:cubicBezTo>
                    <a:cubicBezTo>
                      <a:pt x="3" y="5"/>
                      <a:pt x="3" y="10"/>
                      <a:pt x="3" y="12"/>
                    </a:cubicBezTo>
                    <a:cubicBezTo>
                      <a:pt x="4" y="12"/>
                      <a:pt x="5" y="11"/>
                      <a:pt x="6" y="11"/>
                    </a:cubicBezTo>
                    <a:cubicBezTo>
                      <a:pt x="9" y="9"/>
                      <a:pt x="10" y="6"/>
                      <a:pt x="1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0" name="Freeform 1899"/>
              <p:cNvSpPr>
                <a:spLocks noEditPoints="1"/>
              </p:cNvSpPr>
              <p:nvPr/>
            </p:nvSpPr>
            <p:spPr bwMode="auto">
              <a:xfrm>
                <a:off x="4920" y="2483"/>
                <a:ext cx="21" cy="30"/>
              </a:xfrm>
              <a:custGeom>
                <a:avLst/>
                <a:gdLst>
                  <a:gd name="T0" fmla="*/ 2 w 11"/>
                  <a:gd name="T1" fmla="*/ 0 h 15"/>
                  <a:gd name="T2" fmla="*/ 3 w 11"/>
                  <a:gd name="T3" fmla="*/ 0 h 15"/>
                  <a:gd name="T4" fmla="*/ 10 w 11"/>
                  <a:gd name="T5" fmla="*/ 6 h 15"/>
                  <a:gd name="T6" fmla="*/ 9 w 11"/>
                  <a:gd name="T7" fmla="*/ 14 h 15"/>
                  <a:gd name="T8" fmla="*/ 9 w 11"/>
                  <a:gd name="T9" fmla="*/ 15 h 15"/>
                  <a:gd name="T10" fmla="*/ 8 w 11"/>
                  <a:gd name="T11" fmla="*/ 14 h 15"/>
                  <a:gd name="T12" fmla="*/ 2 w 11"/>
                  <a:gd name="T13" fmla="*/ 10 h 15"/>
                  <a:gd name="T14" fmla="*/ 1 w 11"/>
                  <a:gd name="T15" fmla="*/ 1 h 15"/>
                  <a:gd name="T16" fmla="*/ 2 w 11"/>
                  <a:gd name="T17" fmla="*/ 0 h 15"/>
                  <a:gd name="T18" fmla="*/ 8 w 11"/>
                  <a:gd name="T19" fmla="*/ 13 h 15"/>
                  <a:gd name="T20" fmla="*/ 8 w 11"/>
                  <a:gd name="T21" fmla="*/ 7 h 15"/>
                  <a:gd name="T22" fmla="*/ 3 w 11"/>
                  <a:gd name="T23" fmla="*/ 2 h 15"/>
                  <a:gd name="T24" fmla="*/ 4 w 11"/>
                  <a:gd name="T25" fmla="*/ 9 h 15"/>
                  <a:gd name="T26" fmla="*/ 8 w 11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2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6" y="1"/>
                      <a:pt x="9" y="3"/>
                      <a:pt x="10" y="6"/>
                    </a:cubicBezTo>
                    <a:cubicBezTo>
                      <a:pt x="11" y="10"/>
                      <a:pt x="9" y="14"/>
                      <a:pt x="9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4" y="13"/>
                      <a:pt x="2" y="10"/>
                    </a:cubicBezTo>
                    <a:cubicBezTo>
                      <a:pt x="1" y="7"/>
                      <a:pt x="0" y="4"/>
                      <a:pt x="1" y="1"/>
                    </a:cubicBezTo>
                    <a:lnTo>
                      <a:pt x="2" y="0"/>
                    </a:lnTo>
                    <a:close/>
                    <a:moveTo>
                      <a:pt x="8" y="13"/>
                    </a:moveTo>
                    <a:cubicBezTo>
                      <a:pt x="9" y="11"/>
                      <a:pt x="9" y="9"/>
                      <a:pt x="8" y="7"/>
                    </a:cubicBezTo>
                    <a:cubicBezTo>
                      <a:pt x="8" y="5"/>
                      <a:pt x="6" y="3"/>
                      <a:pt x="3" y="2"/>
                    </a:cubicBezTo>
                    <a:cubicBezTo>
                      <a:pt x="2" y="5"/>
                      <a:pt x="3" y="7"/>
                      <a:pt x="4" y="9"/>
                    </a:cubicBezTo>
                    <a:cubicBezTo>
                      <a:pt x="5" y="11"/>
                      <a:pt x="7" y="12"/>
                      <a:pt x="8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1" name="Freeform 1900"/>
              <p:cNvSpPr>
                <a:spLocks noEditPoints="1"/>
              </p:cNvSpPr>
              <p:nvPr/>
            </p:nvSpPr>
            <p:spPr bwMode="auto">
              <a:xfrm>
                <a:off x="4906" y="2493"/>
                <a:ext cx="33" cy="27"/>
              </a:xfrm>
              <a:custGeom>
                <a:avLst/>
                <a:gdLst>
                  <a:gd name="T0" fmla="*/ 4 w 17"/>
                  <a:gd name="T1" fmla="*/ 5 h 14"/>
                  <a:gd name="T2" fmla="*/ 16 w 17"/>
                  <a:gd name="T3" fmla="*/ 8 h 14"/>
                  <a:gd name="T4" fmla="*/ 17 w 17"/>
                  <a:gd name="T5" fmla="*/ 9 h 14"/>
                  <a:gd name="T6" fmla="*/ 16 w 17"/>
                  <a:gd name="T7" fmla="*/ 9 h 14"/>
                  <a:gd name="T8" fmla="*/ 14 w 17"/>
                  <a:gd name="T9" fmla="*/ 11 h 14"/>
                  <a:gd name="T10" fmla="*/ 1 w 17"/>
                  <a:gd name="T11" fmla="*/ 8 h 14"/>
                  <a:gd name="T12" fmla="*/ 0 w 17"/>
                  <a:gd name="T13" fmla="*/ 8 h 14"/>
                  <a:gd name="T14" fmla="*/ 1 w 17"/>
                  <a:gd name="T15" fmla="*/ 7 h 14"/>
                  <a:gd name="T16" fmla="*/ 4 w 17"/>
                  <a:gd name="T17" fmla="*/ 5 h 14"/>
                  <a:gd name="T18" fmla="*/ 14 w 17"/>
                  <a:gd name="T19" fmla="*/ 8 h 14"/>
                  <a:gd name="T20" fmla="*/ 5 w 17"/>
                  <a:gd name="T21" fmla="*/ 6 h 14"/>
                  <a:gd name="T22" fmla="*/ 3 w 17"/>
                  <a:gd name="T23" fmla="*/ 8 h 14"/>
                  <a:gd name="T24" fmla="*/ 13 w 17"/>
                  <a:gd name="T25" fmla="*/ 9 h 14"/>
                  <a:gd name="T26" fmla="*/ 14 w 17"/>
                  <a:gd name="T27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4">
                    <a:moveTo>
                      <a:pt x="4" y="5"/>
                    </a:moveTo>
                    <a:cubicBezTo>
                      <a:pt x="12" y="0"/>
                      <a:pt x="16" y="8"/>
                      <a:pt x="16" y="8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5" y="10"/>
                      <a:pt x="14" y="11"/>
                    </a:cubicBezTo>
                    <a:cubicBezTo>
                      <a:pt x="11" y="12"/>
                      <a:pt x="6" y="14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3" y="5"/>
                      <a:pt x="4" y="5"/>
                    </a:cubicBezTo>
                    <a:close/>
                    <a:moveTo>
                      <a:pt x="14" y="8"/>
                    </a:moveTo>
                    <a:cubicBezTo>
                      <a:pt x="13" y="7"/>
                      <a:pt x="10" y="3"/>
                      <a:pt x="5" y="6"/>
                    </a:cubicBezTo>
                    <a:cubicBezTo>
                      <a:pt x="4" y="7"/>
                      <a:pt x="3" y="7"/>
                      <a:pt x="3" y="8"/>
                    </a:cubicBezTo>
                    <a:cubicBezTo>
                      <a:pt x="7" y="11"/>
                      <a:pt x="11" y="11"/>
                      <a:pt x="13" y="9"/>
                    </a:cubicBezTo>
                    <a:cubicBezTo>
                      <a:pt x="14" y="9"/>
                      <a:pt x="14" y="9"/>
                      <a:pt x="14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2" name="Freeform 1901"/>
              <p:cNvSpPr>
                <a:spLocks noEditPoints="1"/>
              </p:cNvSpPr>
              <p:nvPr/>
            </p:nvSpPr>
            <p:spPr bwMode="auto">
              <a:xfrm>
                <a:off x="4916" y="2509"/>
                <a:ext cx="25" cy="25"/>
              </a:xfrm>
              <a:custGeom>
                <a:avLst/>
                <a:gdLst>
                  <a:gd name="T0" fmla="*/ 6 w 13"/>
                  <a:gd name="T1" fmla="*/ 1 h 13"/>
                  <a:gd name="T2" fmla="*/ 11 w 13"/>
                  <a:gd name="T3" fmla="*/ 0 h 13"/>
                  <a:gd name="T4" fmla="*/ 11 w 13"/>
                  <a:gd name="T5" fmla="*/ 0 h 13"/>
                  <a:gd name="T6" fmla="*/ 11 w 13"/>
                  <a:gd name="T7" fmla="*/ 0 h 13"/>
                  <a:gd name="T8" fmla="*/ 7 w 13"/>
                  <a:gd name="T9" fmla="*/ 12 h 13"/>
                  <a:gd name="T10" fmla="*/ 3 w 13"/>
                  <a:gd name="T11" fmla="*/ 13 h 13"/>
                  <a:gd name="T12" fmla="*/ 2 w 13"/>
                  <a:gd name="T13" fmla="*/ 13 h 13"/>
                  <a:gd name="T14" fmla="*/ 2 w 13"/>
                  <a:gd name="T15" fmla="*/ 13 h 13"/>
                  <a:gd name="T16" fmla="*/ 6 w 13"/>
                  <a:gd name="T17" fmla="*/ 1 h 13"/>
                  <a:gd name="T18" fmla="*/ 10 w 13"/>
                  <a:gd name="T19" fmla="*/ 1 h 13"/>
                  <a:gd name="T20" fmla="*/ 7 w 13"/>
                  <a:gd name="T21" fmla="*/ 2 h 13"/>
                  <a:gd name="T22" fmla="*/ 3 w 13"/>
                  <a:gd name="T23" fmla="*/ 11 h 13"/>
                  <a:gd name="T24" fmla="*/ 6 w 13"/>
                  <a:gd name="T25" fmla="*/ 10 h 13"/>
                  <a:gd name="T26" fmla="*/ 10 w 13"/>
                  <a:gd name="T2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3">
                    <a:moveTo>
                      <a:pt x="6" y="1"/>
                    </a:moveTo>
                    <a:cubicBezTo>
                      <a:pt x="8" y="0"/>
                      <a:pt x="10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3" y="8"/>
                      <a:pt x="7" y="12"/>
                    </a:cubicBezTo>
                    <a:cubicBezTo>
                      <a:pt x="5" y="12"/>
                      <a:pt x="4" y="13"/>
                      <a:pt x="3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0" y="6"/>
                      <a:pt x="3" y="2"/>
                      <a:pt x="6" y="1"/>
                    </a:cubicBezTo>
                    <a:close/>
                    <a:moveTo>
                      <a:pt x="10" y="1"/>
                    </a:moveTo>
                    <a:cubicBezTo>
                      <a:pt x="9" y="2"/>
                      <a:pt x="8" y="2"/>
                      <a:pt x="7" y="2"/>
                    </a:cubicBezTo>
                    <a:cubicBezTo>
                      <a:pt x="4" y="4"/>
                      <a:pt x="3" y="7"/>
                      <a:pt x="3" y="11"/>
                    </a:cubicBezTo>
                    <a:cubicBezTo>
                      <a:pt x="4" y="11"/>
                      <a:pt x="5" y="11"/>
                      <a:pt x="6" y="10"/>
                    </a:cubicBezTo>
                    <a:cubicBezTo>
                      <a:pt x="10" y="8"/>
                      <a:pt x="10" y="3"/>
                      <a:pt x="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3" name="Freeform 1902"/>
              <p:cNvSpPr>
                <a:spLocks noEditPoints="1"/>
              </p:cNvSpPr>
              <p:nvPr/>
            </p:nvSpPr>
            <p:spPr bwMode="auto">
              <a:xfrm>
                <a:off x="4926" y="2625"/>
                <a:ext cx="21" cy="29"/>
              </a:xfrm>
              <a:custGeom>
                <a:avLst/>
                <a:gdLst>
                  <a:gd name="T0" fmla="*/ 3 w 11"/>
                  <a:gd name="T1" fmla="*/ 0 h 15"/>
                  <a:gd name="T2" fmla="*/ 4 w 11"/>
                  <a:gd name="T3" fmla="*/ 0 h 15"/>
                  <a:gd name="T4" fmla="*/ 10 w 11"/>
                  <a:gd name="T5" fmla="*/ 5 h 15"/>
                  <a:gd name="T6" fmla="*/ 10 w 11"/>
                  <a:gd name="T7" fmla="*/ 14 h 15"/>
                  <a:gd name="T8" fmla="*/ 10 w 11"/>
                  <a:gd name="T9" fmla="*/ 15 h 15"/>
                  <a:gd name="T10" fmla="*/ 9 w 11"/>
                  <a:gd name="T11" fmla="*/ 15 h 15"/>
                  <a:gd name="T12" fmla="*/ 2 w 11"/>
                  <a:gd name="T13" fmla="*/ 9 h 15"/>
                  <a:gd name="T14" fmla="*/ 3 w 11"/>
                  <a:gd name="T15" fmla="*/ 1 h 15"/>
                  <a:gd name="T16" fmla="*/ 3 w 11"/>
                  <a:gd name="T17" fmla="*/ 0 h 15"/>
                  <a:gd name="T18" fmla="*/ 9 w 11"/>
                  <a:gd name="T19" fmla="*/ 13 h 15"/>
                  <a:gd name="T20" fmla="*/ 8 w 11"/>
                  <a:gd name="T21" fmla="*/ 6 h 15"/>
                  <a:gd name="T22" fmla="*/ 4 w 11"/>
                  <a:gd name="T23" fmla="*/ 2 h 15"/>
                  <a:gd name="T24" fmla="*/ 4 w 11"/>
                  <a:gd name="T25" fmla="*/ 8 h 15"/>
                  <a:gd name="T26" fmla="*/ 9 w 11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3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8" y="2"/>
                      <a:pt x="10" y="5"/>
                    </a:cubicBezTo>
                    <a:cubicBezTo>
                      <a:pt x="11" y="8"/>
                      <a:pt x="11" y="11"/>
                      <a:pt x="10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5" y="14"/>
                      <a:pt x="3" y="11"/>
                      <a:pt x="2" y="9"/>
                    </a:cubicBezTo>
                    <a:cubicBezTo>
                      <a:pt x="0" y="5"/>
                      <a:pt x="3" y="1"/>
                      <a:pt x="3" y="1"/>
                    </a:cubicBezTo>
                    <a:lnTo>
                      <a:pt x="3" y="0"/>
                    </a:lnTo>
                    <a:close/>
                    <a:moveTo>
                      <a:pt x="9" y="13"/>
                    </a:moveTo>
                    <a:cubicBezTo>
                      <a:pt x="10" y="10"/>
                      <a:pt x="9" y="8"/>
                      <a:pt x="8" y="6"/>
                    </a:cubicBezTo>
                    <a:cubicBezTo>
                      <a:pt x="7" y="4"/>
                      <a:pt x="5" y="3"/>
                      <a:pt x="4" y="2"/>
                    </a:cubicBezTo>
                    <a:cubicBezTo>
                      <a:pt x="3" y="3"/>
                      <a:pt x="3" y="6"/>
                      <a:pt x="4" y="8"/>
                    </a:cubicBezTo>
                    <a:cubicBezTo>
                      <a:pt x="4" y="10"/>
                      <a:pt x="6" y="12"/>
                      <a:pt x="9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4" name="Freeform 1903"/>
              <p:cNvSpPr>
                <a:spLocks noEditPoints="1"/>
              </p:cNvSpPr>
              <p:nvPr/>
            </p:nvSpPr>
            <p:spPr bwMode="auto">
              <a:xfrm>
                <a:off x="4930" y="2617"/>
                <a:ext cx="33" cy="26"/>
              </a:xfrm>
              <a:custGeom>
                <a:avLst/>
                <a:gdLst>
                  <a:gd name="T0" fmla="*/ 3 w 17"/>
                  <a:gd name="T1" fmla="*/ 3 h 13"/>
                  <a:gd name="T2" fmla="*/ 16 w 17"/>
                  <a:gd name="T3" fmla="*/ 6 h 13"/>
                  <a:gd name="T4" fmla="*/ 17 w 17"/>
                  <a:gd name="T5" fmla="*/ 6 h 13"/>
                  <a:gd name="T6" fmla="*/ 16 w 17"/>
                  <a:gd name="T7" fmla="*/ 7 h 13"/>
                  <a:gd name="T8" fmla="*/ 13 w 17"/>
                  <a:gd name="T9" fmla="*/ 9 h 13"/>
                  <a:gd name="T10" fmla="*/ 1 w 17"/>
                  <a:gd name="T11" fmla="*/ 6 h 13"/>
                  <a:gd name="T12" fmla="*/ 0 w 17"/>
                  <a:gd name="T13" fmla="*/ 5 h 13"/>
                  <a:gd name="T14" fmla="*/ 1 w 17"/>
                  <a:gd name="T15" fmla="*/ 5 h 13"/>
                  <a:gd name="T16" fmla="*/ 3 w 17"/>
                  <a:gd name="T17" fmla="*/ 3 h 13"/>
                  <a:gd name="T18" fmla="*/ 14 w 17"/>
                  <a:gd name="T19" fmla="*/ 6 h 13"/>
                  <a:gd name="T20" fmla="*/ 4 w 17"/>
                  <a:gd name="T21" fmla="*/ 5 h 13"/>
                  <a:gd name="T22" fmla="*/ 3 w 17"/>
                  <a:gd name="T23" fmla="*/ 5 h 13"/>
                  <a:gd name="T24" fmla="*/ 12 w 17"/>
                  <a:gd name="T25" fmla="*/ 7 h 13"/>
                  <a:gd name="T26" fmla="*/ 14 w 17"/>
                  <a:gd name="T2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3">
                    <a:moveTo>
                      <a:pt x="3" y="3"/>
                    </a:moveTo>
                    <a:cubicBezTo>
                      <a:pt x="6" y="2"/>
                      <a:pt x="11" y="0"/>
                      <a:pt x="16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8"/>
                      <a:pt x="14" y="8"/>
                      <a:pt x="13" y="9"/>
                    </a:cubicBezTo>
                    <a:cubicBezTo>
                      <a:pt x="5" y="13"/>
                      <a:pt x="1" y="6"/>
                      <a:pt x="1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4"/>
                      <a:pt x="3" y="3"/>
                    </a:cubicBezTo>
                    <a:close/>
                    <a:moveTo>
                      <a:pt x="14" y="6"/>
                    </a:moveTo>
                    <a:cubicBezTo>
                      <a:pt x="10" y="2"/>
                      <a:pt x="6" y="3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7"/>
                      <a:pt x="7" y="10"/>
                      <a:pt x="12" y="7"/>
                    </a:cubicBezTo>
                    <a:cubicBezTo>
                      <a:pt x="13" y="7"/>
                      <a:pt x="14" y="7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5" name="Freeform 1904"/>
              <p:cNvSpPr>
                <a:spLocks noEditPoints="1"/>
              </p:cNvSpPr>
              <p:nvPr/>
            </p:nvSpPr>
            <p:spPr bwMode="auto">
              <a:xfrm>
                <a:off x="4928" y="2602"/>
                <a:ext cx="23" cy="27"/>
              </a:xfrm>
              <a:custGeom>
                <a:avLst/>
                <a:gdLst>
                  <a:gd name="T0" fmla="*/ 6 w 12"/>
                  <a:gd name="T1" fmla="*/ 2 h 14"/>
                  <a:gd name="T2" fmla="*/ 10 w 12"/>
                  <a:gd name="T3" fmla="*/ 1 h 14"/>
                  <a:gd name="T4" fmla="*/ 11 w 12"/>
                  <a:gd name="T5" fmla="*/ 0 h 14"/>
                  <a:gd name="T6" fmla="*/ 11 w 12"/>
                  <a:gd name="T7" fmla="*/ 1 h 14"/>
                  <a:gd name="T8" fmla="*/ 7 w 12"/>
                  <a:gd name="T9" fmla="*/ 13 h 14"/>
                  <a:gd name="T10" fmla="*/ 2 w 12"/>
                  <a:gd name="T11" fmla="*/ 14 h 14"/>
                  <a:gd name="T12" fmla="*/ 2 w 12"/>
                  <a:gd name="T13" fmla="*/ 14 h 14"/>
                  <a:gd name="T14" fmla="*/ 2 w 12"/>
                  <a:gd name="T15" fmla="*/ 14 h 14"/>
                  <a:gd name="T16" fmla="*/ 6 w 12"/>
                  <a:gd name="T17" fmla="*/ 2 h 14"/>
                  <a:gd name="T18" fmla="*/ 10 w 12"/>
                  <a:gd name="T19" fmla="*/ 3 h 14"/>
                  <a:gd name="T20" fmla="*/ 7 w 12"/>
                  <a:gd name="T21" fmla="*/ 4 h 14"/>
                  <a:gd name="T22" fmla="*/ 3 w 12"/>
                  <a:gd name="T23" fmla="*/ 12 h 14"/>
                  <a:gd name="T24" fmla="*/ 6 w 12"/>
                  <a:gd name="T25" fmla="*/ 11 h 14"/>
                  <a:gd name="T26" fmla="*/ 10 w 12"/>
                  <a:gd name="T27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4">
                    <a:moveTo>
                      <a:pt x="6" y="2"/>
                    </a:moveTo>
                    <a:cubicBezTo>
                      <a:pt x="7" y="1"/>
                      <a:pt x="9" y="1"/>
                      <a:pt x="10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2" y="8"/>
                      <a:pt x="10" y="11"/>
                      <a:pt x="7" y="13"/>
                    </a:cubicBezTo>
                    <a:cubicBezTo>
                      <a:pt x="5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0" y="6"/>
                      <a:pt x="6" y="2"/>
                    </a:cubicBezTo>
                    <a:close/>
                    <a:moveTo>
                      <a:pt x="10" y="3"/>
                    </a:moveTo>
                    <a:cubicBezTo>
                      <a:pt x="9" y="3"/>
                      <a:pt x="8" y="3"/>
                      <a:pt x="7" y="4"/>
                    </a:cubicBezTo>
                    <a:cubicBezTo>
                      <a:pt x="3" y="6"/>
                      <a:pt x="3" y="11"/>
                      <a:pt x="3" y="12"/>
                    </a:cubicBezTo>
                    <a:cubicBezTo>
                      <a:pt x="4" y="12"/>
                      <a:pt x="5" y="12"/>
                      <a:pt x="6" y="11"/>
                    </a:cubicBezTo>
                    <a:cubicBezTo>
                      <a:pt x="9" y="10"/>
                      <a:pt x="10" y="7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6" name="Freeform 1905"/>
              <p:cNvSpPr>
                <a:spLocks noEditPoints="1"/>
              </p:cNvSpPr>
              <p:nvPr/>
            </p:nvSpPr>
            <p:spPr bwMode="auto">
              <a:xfrm>
                <a:off x="4916" y="2600"/>
                <a:ext cx="21" cy="29"/>
              </a:xfrm>
              <a:custGeom>
                <a:avLst/>
                <a:gdLst>
                  <a:gd name="T0" fmla="*/ 2 w 11"/>
                  <a:gd name="T1" fmla="*/ 0 h 15"/>
                  <a:gd name="T2" fmla="*/ 2 w 11"/>
                  <a:gd name="T3" fmla="*/ 1 h 15"/>
                  <a:gd name="T4" fmla="*/ 10 w 11"/>
                  <a:gd name="T5" fmla="*/ 7 h 15"/>
                  <a:gd name="T6" fmla="*/ 9 w 11"/>
                  <a:gd name="T7" fmla="*/ 15 h 15"/>
                  <a:gd name="T8" fmla="*/ 9 w 11"/>
                  <a:gd name="T9" fmla="*/ 15 h 15"/>
                  <a:gd name="T10" fmla="*/ 8 w 11"/>
                  <a:gd name="T11" fmla="*/ 15 h 15"/>
                  <a:gd name="T12" fmla="*/ 2 w 11"/>
                  <a:gd name="T13" fmla="*/ 10 h 15"/>
                  <a:gd name="T14" fmla="*/ 1 w 11"/>
                  <a:gd name="T15" fmla="*/ 1 h 15"/>
                  <a:gd name="T16" fmla="*/ 2 w 11"/>
                  <a:gd name="T17" fmla="*/ 0 h 15"/>
                  <a:gd name="T18" fmla="*/ 8 w 11"/>
                  <a:gd name="T19" fmla="*/ 13 h 15"/>
                  <a:gd name="T20" fmla="*/ 8 w 11"/>
                  <a:gd name="T21" fmla="*/ 8 h 15"/>
                  <a:gd name="T22" fmla="*/ 3 w 11"/>
                  <a:gd name="T23" fmla="*/ 3 h 15"/>
                  <a:gd name="T24" fmla="*/ 3 w 11"/>
                  <a:gd name="T25" fmla="*/ 10 h 15"/>
                  <a:gd name="T26" fmla="*/ 8 w 11"/>
                  <a:gd name="T2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6" y="2"/>
                      <a:pt x="9" y="4"/>
                      <a:pt x="10" y="7"/>
                    </a:cubicBezTo>
                    <a:cubicBezTo>
                      <a:pt x="11" y="11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4" y="14"/>
                      <a:pt x="2" y="10"/>
                    </a:cubicBezTo>
                    <a:cubicBezTo>
                      <a:pt x="0" y="8"/>
                      <a:pt x="0" y="5"/>
                      <a:pt x="1" y="1"/>
                    </a:cubicBezTo>
                    <a:lnTo>
                      <a:pt x="2" y="0"/>
                    </a:lnTo>
                    <a:close/>
                    <a:moveTo>
                      <a:pt x="8" y="13"/>
                    </a:moveTo>
                    <a:cubicBezTo>
                      <a:pt x="8" y="12"/>
                      <a:pt x="9" y="10"/>
                      <a:pt x="8" y="8"/>
                    </a:cubicBezTo>
                    <a:cubicBezTo>
                      <a:pt x="7" y="5"/>
                      <a:pt x="6" y="4"/>
                      <a:pt x="3" y="3"/>
                    </a:cubicBezTo>
                    <a:cubicBezTo>
                      <a:pt x="2" y="5"/>
                      <a:pt x="2" y="8"/>
                      <a:pt x="3" y="10"/>
                    </a:cubicBezTo>
                    <a:cubicBezTo>
                      <a:pt x="5" y="12"/>
                      <a:pt x="7" y="13"/>
                      <a:pt x="8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7" name="Freeform 1906"/>
              <p:cNvSpPr>
                <a:spLocks noEditPoints="1"/>
              </p:cNvSpPr>
              <p:nvPr/>
            </p:nvSpPr>
            <p:spPr bwMode="auto">
              <a:xfrm>
                <a:off x="4903" y="2612"/>
                <a:ext cx="31" cy="27"/>
              </a:xfrm>
              <a:custGeom>
                <a:avLst/>
                <a:gdLst>
                  <a:gd name="T0" fmla="*/ 4 w 16"/>
                  <a:gd name="T1" fmla="*/ 5 h 14"/>
                  <a:gd name="T2" fmla="*/ 16 w 16"/>
                  <a:gd name="T3" fmla="*/ 8 h 14"/>
                  <a:gd name="T4" fmla="*/ 16 w 16"/>
                  <a:gd name="T5" fmla="*/ 8 h 14"/>
                  <a:gd name="T6" fmla="*/ 16 w 16"/>
                  <a:gd name="T7" fmla="*/ 9 h 14"/>
                  <a:gd name="T8" fmla="*/ 14 w 16"/>
                  <a:gd name="T9" fmla="*/ 11 h 14"/>
                  <a:gd name="T10" fmla="*/ 1 w 16"/>
                  <a:gd name="T11" fmla="*/ 8 h 14"/>
                  <a:gd name="T12" fmla="*/ 0 w 16"/>
                  <a:gd name="T13" fmla="*/ 7 h 14"/>
                  <a:gd name="T14" fmla="*/ 1 w 16"/>
                  <a:gd name="T15" fmla="*/ 7 h 14"/>
                  <a:gd name="T16" fmla="*/ 4 w 16"/>
                  <a:gd name="T17" fmla="*/ 5 h 14"/>
                  <a:gd name="T18" fmla="*/ 14 w 16"/>
                  <a:gd name="T19" fmla="*/ 8 h 14"/>
                  <a:gd name="T20" fmla="*/ 4 w 16"/>
                  <a:gd name="T21" fmla="*/ 6 h 14"/>
                  <a:gd name="T22" fmla="*/ 2 w 16"/>
                  <a:gd name="T23" fmla="*/ 7 h 14"/>
                  <a:gd name="T24" fmla="*/ 13 w 16"/>
                  <a:gd name="T25" fmla="*/ 9 h 14"/>
                  <a:gd name="T26" fmla="*/ 14 w 16"/>
                  <a:gd name="T27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4">
                    <a:moveTo>
                      <a:pt x="4" y="5"/>
                    </a:moveTo>
                    <a:cubicBezTo>
                      <a:pt x="11" y="0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5" y="10"/>
                      <a:pt x="14" y="11"/>
                    </a:cubicBezTo>
                    <a:cubicBezTo>
                      <a:pt x="11" y="12"/>
                      <a:pt x="6" y="14"/>
                      <a:pt x="1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3" y="5"/>
                      <a:pt x="4" y="5"/>
                    </a:cubicBezTo>
                    <a:close/>
                    <a:moveTo>
                      <a:pt x="14" y="8"/>
                    </a:moveTo>
                    <a:cubicBezTo>
                      <a:pt x="13" y="7"/>
                      <a:pt x="10" y="3"/>
                      <a:pt x="4" y="6"/>
                    </a:cubicBezTo>
                    <a:cubicBezTo>
                      <a:pt x="4" y="7"/>
                      <a:pt x="3" y="7"/>
                      <a:pt x="2" y="7"/>
                    </a:cubicBezTo>
                    <a:cubicBezTo>
                      <a:pt x="7" y="11"/>
                      <a:pt x="10" y="10"/>
                      <a:pt x="13" y="9"/>
                    </a:cubicBezTo>
                    <a:cubicBezTo>
                      <a:pt x="13" y="9"/>
                      <a:pt x="14" y="8"/>
                      <a:pt x="14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8" name="Freeform 1907"/>
              <p:cNvSpPr>
                <a:spLocks noEditPoints="1"/>
              </p:cNvSpPr>
              <p:nvPr/>
            </p:nvSpPr>
            <p:spPr bwMode="auto">
              <a:xfrm>
                <a:off x="4912" y="2625"/>
                <a:ext cx="25" cy="27"/>
              </a:xfrm>
              <a:custGeom>
                <a:avLst/>
                <a:gdLst>
                  <a:gd name="T0" fmla="*/ 6 w 13"/>
                  <a:gd name="T1" fmla="*/ 2 h 14"/>
                  <a:gd name="T2" fmla="*/ 10 w 13"/>
                  <a:gd name="T3" fmla="*/ 0 h 14"/>
                  <a:gd name="T4" fmla="*/ 11 w 13"/>
                  <a:gd name="T5" fmla="*/ 0 h 14"/>
                  <a:gd name="T6" fmla="*/ 11 w 13"/>
                  <a:gd name="T7" fmla="*/ 1 h 14"/>
                  <a:gd name="T8" fmla="*/ 6 w 13"/>
                  <a:gd name="T9" fmla="*/ 13 h 14"/>
                  <a:gd name="T10" fmla="*/ 3 w 13"/>
                  <a:gd name="T11" fmla="*/ 14 h 14"/>
                  <a:gd name="T12" fmla="*/ 2 w 13"/>
                  <a:gd name="T13" fmla="*/ 14 h 14"/>
                  <a:gd name="T14" fmla="*/ 2 w 13"/>
                  <a:gd name="T15" fmla="*/ 13 h 14"/>
                  <a:gd name="T16" fmla="*/ 6 w 13"/>
                  <a:gd name="T17" fmla="*/ 2 h 14"/>
                  <a:gd name="T18" fmla="*/ 10 w 13"/>
                  <a:gd name="T19" fmla="*/ 2 h 14"/>
                  <a:gd name="T20" fmla="*/ 7 w 13"/>
                  <a:gd name="T21" fmla="*/ 3 h 14"/>
                  <a:gd name="T22" fmla="*/ 3 w 13"/>
                  <a:gd name="T23" fmla="*/ 12 h 14"/>
                  <a:gd name="T24" fmla="*/ 5 w 13"/>
                  <a:gd name="T25" fmla="*/ 11 h 14"/>
                  <a:gd name="T26" fmla="*/ 10 w 13"/>
                  <a:gd name="T2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4">
                    <a:moveTo>
                      <a:pt x="6" y="2"/>
                    </a:moveTo>
                    <a:cubicBezTo>
                      <a:pt x="8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3" y="9"/>
                      <a:pt x="6" y="13"/>
                    </a:cubicBezTo>
                    <a:cubicBezTo>
                      <a:pt x="5" y="13"/>
                      <a:pt x="4" y="14"/>
                      <a:pt x="3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0" y="6"/>
                      <a:pt x="3" y="3"/>
                      <a:pt x="6" y="2"/>
                    </a:cubicBezTo>
                    <a:close/>
                    <a:moveTo>
                      <a:pt x="10" y="2"/>
                    </a:moveTo>
                    <a:cubicBezTo>
                      <a:pt x="9" y="2"/>
                      <a:pt x="8" y="3"/>
                      <a:pt x="7" y="3"/>
                    </a:cubicBezTo>
                    <a:cubicBezTo>
                      <a:pt x="4" y="5"/>
                      <a:pt x="3" y="8"/>
                      <a:pt x="3" y="12"/>
                    </a:cubicBezTo>
                    <a:cubicBezTo>
                      <a:pt x="4" y="12"/>
                      <a:pt x="5" y="11"/>
                      <a:pt x="5" y="11"/>
                    </a:cubicBezTo>
                    <a:cubicBezTo>
                      <a:pt x="10" y="8"/>
                      <a:pt x="10" y="4"/>
                      <a:pt x="1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9" name="Oval 1908"/>
              <p:cNvSpPr>
                <a:spLocks noChangeArrowheads="1"/>
              </p:cNvSpPr>
              <p:nvPr/>
            </p:nvSpPr>
            <p:spPr bwMode="auto">
              <a:xfrm>
                <a:off x="4994" y="2745"/>
                <a:ext cx="2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0" name="Freeform 1909"/>
              <p:cNvSpPr>
                <a:spLocks noEditPoints="1"/>
              </p:cNvSpPr>
              <p:nvPr/>
            </p:nvSpPr>
            <p:spPr bwMode="auto">
              <a:xfrm>
                <a:off x="4650" y="2233"/>
                <a:ext cx="350" cy="507"/>
              </a:xfrm>
              <a:custGeom>
                <a:avLst/>
                <a:gdLst>
                  <a:gd name="T0" fmla="*/ 16 w 180"/>
                  <a:gd name="T1" fmla="*/ 126 h 261"/>
                  <a:gd name="T2" fmla="*/ 45 w 180"/>
                  <a:gd name="T3" fmla="*/ 165 h 261"/>
                  <a:gd name="T4" fmla="*/ 77 w 180"/>
                  <a:gd name="T5" fmla="*/ 196 h 261"/>
                  <a:gd name="T6" fmla="*/ 119 w 180"/>
                  <a:gd name="T7" fmla="*/ 227 h 261"/>
                  <a:gd name="T8" fmla="*/ 171 w 180"/>
                  <a:gd name="T9" fmla="*/ 260 h 261"/>
                  <a:gd name="T10" fmla="*/ 180 w 180"/>
                  <a:gd name="T11" fmla="*/ 204 h 261"/>
                  <a:gd name="T12" fmla="*/ 177 w 180"/>
                  <a:gd name="T13" fmla="*/ 142 h 261"/>
                  <a:gd name="T14" fmla="*/ 167 w 180"/>
                  <a:gd name="T15" fmla="*/ 98 h 261"/>
                  <a:gd name="T16" fmla="*/ 149 w 180"/>
                  <a:gd name="T17" fmla="*/ 52 h 261"/>
                  <a:gd name="T18" fmla="*/ 111 w 180"/>
                  <a:gd name="T19" fmla="*/ 8 h 261"/>
                  <a:gd name="T20" fmla="*/ 51 w 180"/>
                  <a:gd name="T21" fmla="*/ 2 h 261"/>
                  <a:gd name="T22" fmla="*/ 21 w 180"/>
                  <a:gd name="T23" fmla="*/ 36 h 261"/>
                  <a:gd name="T24" fmla="*/ 144 w 180"/>
                  <a:gd name="T25" fmla="*/ 214 h 261"/>
                  <a:gd name="T26" fmla="*/ 136 w 180"/>
                  <a:gd name="T27" fmla="*/ 171 h 261"/>
                  <a:gd name="T28" fmla="*/ 99 w 180"/>
                  <a:gd name="T29" fmla="*/ 120 h 261"/>
                  <a:gd name="T30" fmla="*/ 79 w 180"/>
                  <a:gd name="T31" fmla="*/ 83 h 261"/>
                  <a:gd name="T32" fmla="*/ 83 w 180"/>
                  <a:gd name="T33" fmla="*/ 105 h 261"/>
                  <a:gd name="T34" fmla="*/ 97 w 180"/>
                  <a:gd name="T35" fmla="*/ 129 h 261"/>
                  <a:gd name="T36" fmla="*/ 111 w 180"/>
                  <a:gd name="T37" fmla="*/ 113 h 261"/>
                  <a:gd name="T38" fmla="*/ 82 w 180"/>
                  <a:gd name="T39" fmla="*/ 74 h 261"/>
                  <a:gd name="T40" fmla="*/ 63 w 180"/>
                  <a:gd name="T41" fmla="*/ 68 h 261"/>
                  <a:gd name="T42" fmla="*/ 71 w 180"/>
                  <a:gd name="T43" fmla="*/ 111 h 261"/>
                  <a:gd name="T44" fmla="*/ 85 w 180"/>
                  <a:gd name="T45" fmla="*/ 136 h 261"/>
                  <a:gd name="T46" fmla="*/ 117 w 180"/>
                  <a:gd name="T47" fmla="*/ 165 h 261"/>
                  <a:gd name="T48" fmla="*/ 125 w 180"/>
                  <a:gd name="T49" fmla="*/ 137 h 261"/>
                  <a:gd name="T50" fmla="*/ 121 w 180"/>
                  <a:gd name="T51" fmla="*/ 116 h 261"/>
                  <a:gd name="T52" fmla="*/ 115 w 180"/>
                  <a:gd name="T53" fmla="*/ 63 h 261"/>
                  <a:gd name="T54" fmla="*/ 68 w 180"/>
                  <a:gd name="T55" fmla="*/ 50 h 261"/>
                  <a:gd name="T56" fmla="*/ 42 w 180"/>
                  <a:gd name="T57" fmla="*/ 73 h 261"/>
                  <a:gd name="T58" fmla="*/ 52 w 180"/>
                  <a:gd name="T59" fmla="*/ 106 h 261"/>
                  <a:gd name="T60" fmla="*/ 66 w 180"/>
                  <a:gd name="T61" fmla="*/ 130 h 261"/>
                  <a:gd name="T62" fmla="*/ 105 w 180"/>
                  <a:gd name="T63" fmla="*/ 172 h 261"/>
                  <a:gd name="T64" fmla="*/ 130 w 180"/>
                  <a:gd name="T65" fmla="*/ 190 h 261"/>
                  <a:gd name="T66" fmla="*/ 148 w 180"/>
                  <a:gd name="T67" fmla="*/ 164 h 261"/>
                  <a:gd name="T68" fmla="*/ 133 w 180"/>
                  <a:gd name="T69" fmla="*/ 109 h 261"/>
                  <a:gd name="T70" fmla="*/ 129 w 180"/>
                  <a:gd name="T71" fmla="*/ 87 h 261"/>
                  <a:gd name="T72" fmla="*/ 111 w 180"/>
                  <a:gd name="T73" fmla="*/ 42 h 261"/>
                  <a:gd name="T74" fmla="*/ 71 w 180"/>
                  <a:gd name="T75" fmla="*/ 40 h 261"/>
                  <a:gd name="T76" fmla="*/ 38 w 180"/>
                  <a:gd name="T77" fmla="*/ 51 h 261"/>
                  <a:gd name="T78" fmla="*/ 36 w 180"/>
                  <a:gd name="T79" fmla="*/ 91 h 261"/>
                  <a:gd name="T80" fmla="*/ 47 w 180"/>
                  <a:gd name="T81" fmla="*/ 125 h 261"/>
                  <a:gd name="T82" fmla="*/ 76 w 180"/>
                  <a:gd name="T83" fmla="*/ 164 h 261"/>
                  <a:gd name="T84" fmla="*/ 102 w 180"/>
                  <a:gd name="T85" fmla="*/ 182 h 261"/>
                  <a:gd name="T86" fmla="*/ 125 w 180"/>
                  <a:gd name="T87" fmla="*/ 208 h 261"/>
                  <a:gd name="T88" fmla="*/ 146 w 180"/>
                  <a:gd name="T89" fmla="*/ 204 h 261"/>
                  <a:gd name="T90" fmla="*/ 157 w 180"/>
                  <a:gd name="T91" fmla="*/ 167 h 261"/>
                  <a:gd name="T92" fmla="*/ 142 w 180"/>
                  <a:gd name="T93" fmla="*/ 112 h 261"/>
                  <a:gd name="T94" fmla="*/ 141 w 180"/>
                  <a:gd name="T95" fmla="*/ 81 h 261"/>
                  <a:gd name="T96" fmla="*/ 121 w 180"/>
                  <a:gd name="T97" fmla="*/ 44 h 261"/>
                  <a:gd name="T98" fmla="*/ 77 w 180"/>
                  <a:gd name="T99" fmla="*/ 21 h 261"/>
                  <a:gd name="T100" fmla="*/ 55 w 180"/>
                  <a:gd name="T101" fmla="*/ 26 h 261"/>
                  <a:gd name="T102" fmla="*/ 13 w 180"/>
                  <a:gd name="T103" fmla="*/ 64 h 261"/>
                  <a:gd name="T104" fmla="*/ 25 w 180"/>
                  <a:gd name="T105" fmla="*/ 129 h 261"/>
                  <a:gd name="T106" fmla="*/ 71 w 180"/>
                  <a:gd name="T107" fmla="*/ 183 h 261"/>
                  <a:gd name="T108" fmla="*/ 115 w 180"/>
                  <a:gd name="T109" fmla="*/ 206 h 261"/>
                  <a:gd name="T110" fmla="*/ 160 w 180"/>
                  <a:gd name="T111" fmla="*/ 229 h 261"/>
                  <a:gd name="T112" fmla="*/ 165 w 180"/>
                  <a:gd name="T113" fmla="*/ 210 h 261"/>
                  <a:gd name="T114" fmla="*/ 175 w 180"/>
                  <a:gd name="T115" fmla="*/ 141 h 261"/>
                  <a:gd name="T116" fmla="*/ 160 w 180"/>
                  <a:gd name="T117" fmla="*/ 86 h 261"/>
                  <a:gd name="T118" fmla="*/ 124 w 180"/>
                  <a:gd name="T119" fmla="*/ 35 h 261"/>
                  <a:gd name="T120" fmla="*/ 73 w 180"/>
                  <a:gd name="T121" fmla="*/ 0 h 261"/>
                  <a:gd name="T122" fmla="*/ 28 w 180"/>
                  <a:gd name="T123" fmla="*/ 48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0" h="261">
                    <a:moveTo>
                      <a:pt x="0" y="76"/>
                    </a:moveTo>
                    <a:cubicBezTo>
                      <a:pt x="1" y="71"/>
                      <a:pt x="1" y="71"/>
                      <a:pt x="1" y="71"/>
                    </a:cubicBezTo>
                    <a:cubicBezTo>
                      <a:pt x="11" y="74"/>
                      <a:pt x="11" y="74"/>
                      <a:pt x="11" y="74"/>
                    </a:cubicBezTo>
                    <a:cubicBezTo>
                      <a:pt x="8" y="83"/>
                      <a:pt x="8" y="83"/>
                      <a:pt x="8" y="83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8" y="83"/>
                      <a:pt x="8" y="83"/>
                      <a:pt x="8" y="83"/>
                    </a:cubicBezTo>
                    <a:cubicBezTo>
                      <a:pt x="5" y="93"/>
                      <a:pt x="5" y="93"/>
                      <a:pt x="5" y="93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1" y="91"/>
                      <a:pt x="1" y="91"/>
                      <a:pt x="1" y="92"/>
                    </a:cubicBezTo>
                    <a:cubicBezTo>
                      <a:pt x="5" y="93"/>
                      <a:pt x="5" y="93"/>
                      <a:pt x="5" y="93"/>
                    </a:cubicBezTo>
                    <a:cubicBezTo>
                      <a:pt x="3" y="100"/>
                      <a:pt x="3" y="100"/>
                      <a:pt x="3" y="100"/>
                    </a:cubicBezTo>
                    <a:cubicBezTo>
                      <a:pt x="3" y="100"/>
                      <a:pt x="3" y="100"/>
                      <a:pt x="3" y="100"/>
                    </a:cubicBezTo>
                    <a:cubicBezTo>
                      <a:pt x="5" y="93"/>
                      <a:pt x="5" y="93"/>
                      <a:pt x="5" y="93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12" y="105"/>
                      <a:pt x="12" y="105"/>
                      <a:pt x="12" y="105"/>
                    </a:cubicBezTo>
                    <a:cubicBezTo>
                      <a:pt x="4" y="102"/>
                      <a:pt x="4" y="102"/>
                      <a:pt x="4" y="102"/>
                    </a:cubicBezTo>
                    <a:cubicBezTo>
                      <a:pt x="4" y="102"/>
                      <a:pt x="4" y="102"/>
                      <a:pt x="4" y="103"/>
                    </a:cubicBezTo>
                    <a:cubicBezTo>
                      <a:pt x="12" y="105"/>
                      <a:pt x="12" y="105"/>
                      <a:pt x="12" y="105"/>
                    </a:cubicBezTo>
                    <a:cubicBezTo>
                      <a:pt x="9" y="114"/>
                      <a:pt x="9" y="114"/>
                      <a:pt x="9" y="114"/>
                    </a:cubicBezTo>
                    <a:cubicBezTo>
                      <a:pt x="9" y="114"/>
                      <a:pt x="9" y="114"/>
                      <a:pt x="9" y="114"/>
                    </a:cubicBezTo>
                    <a:cubicBezTo>
                      <a:pt x="9" y="114"/>
                      <a:pt x="9" y="114"/>
                      <a:pt x="9" y="114"/>
                    </a:cubicBezTo>
                    <a:cubicBezTo>
                      <a:pt x="9" y="114"/>
                      <a:pt x="9" y="114"/>
                      <a:pt x="9" y="114"/>
                    </a:cubicBezTo>
                    <a:cubicBezTo>
                      <a:pt x="9" y="114"/>
                      <a:pt x="9" y="114"/>
                      <a:pt x="9" y="114"/>
                    </a:cubicBezTo>
                    <a:cubicBezTo>
                      <a:pt x="9" y="114"/>
                      <a:pt x="9" y="115"/>
                      <a:pt x="9" y="115"/>
                    </a:cubicBezTo>
                    <a:cubicBezTo>
                      <a:pt x="9" y="114"/>
                      <a:pt x="9" y="114"/>
                      <a:pt x="9" y="114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15" y="126"/>
                      <a:pt x="15" y="126"/>
                      <a:pt x="15" y="126"/>
                    </a:cubicBezTo>
                    <a:cubicBezTo>
                      <a:pt x="15" y="126"/>
                      <a:pt x="15" y="126"/>
                      <a:pt x="16" y="126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16" y="127"/>
                      <a:pt x="16" y="127"/>
                      <a:pt x="16" y="127"/>
                    </a:cubicBezTo>
                    <a:cubicBezTo>
                      <a:pt x="16" y="127"/>
                      <a:pt x="16" y="127"/>
                      <a:pt x="16" y="127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25" y="129"/>
                      <a:pt x="25" y="129"/>
                      <a:pt x="25" y="129"/>
                    </a:cubicBezTo>
                    <a:cubicBezTo>
                      <a:pt x="23" y="138"/>
                      <a:pt x="23" y="138"/>
                      <a:pt x="23" y="138"/>
                    </a:cubicBezTo>
                    <a:cubicBezTo>
                      <a:pt x="23" y="138"/>
                      <a:pt x="23" y="138"/>
                      <a:pt x="23" y="138"/>
                    </a:cubicBezTo>
                    <a:cubicBezTo>
                      <a:pt x="25" y="129"/>
                      <a:pt x="25" y="129"/>
                      <a:pt x="25" y="129"/>
                    </a:cubicBezTo>
                    <a:cubicBezTo>
                      <a:pt x="35" y="132"/>
                      <a:pt x="35" y="132"/>
                      <a:pt x="35" y="132"/>
                    </a:cubicBezTo>
                    <a:cubicBezTo>
                      <a:pt x="32" y="141"/>
                      <a:pt x="32" y="141"/>
                      <a:pt x="32" y="141"/>
                    </a:cubicBezTo>
                    <a:cubicBezTo>
                      <a:pt x="23" y="138"/>
                      <a:pt x="23" y="138"/>
                      <a:pt x="23" y="138"/>
                    </a:cubicBezTo>
                    <a:cubicBezTo>
                      <a:pt x="24" y="139"/>
                      <a:pt x="24" y="139"/>
                      <a:pt x="24" y="139"/>
                    </a:cubicBezTo>
                    <a:cubicBezTo>
                      <a:pt x="32" y="141"/>
                      <a:pt x="32" y="141"/>
                      <a:pt x="32" y="141"/>
                    </a:cubicBezTo>
                    <a:cubicBezTo>
                      <a:pt x="30" y="148"/>
                      <a:pt x="30" y="148"/>
                      <a:pt x="30" y="148"/>
                    </a:cubicBezTo>
                    <a:cubicBezTo>
                      <a:pt x="30" y="148"/>
                      <a:pt x="30" y="148"/>
                      <a:pt x="30" y="148"/>
                    </a:cubicBezTo>
                    <a:cubicBezTo>
                      <a:pt x="32" y="141"/>
                      <a:pt x="32" y="141"/>
                      <a:pt x="32" y="141"/>
                    </a:cubicBezTo>
                    <a:cubicBezTo>
                      <a:pt x="41" y="144"/>
                      <a:pt x="41" y="144"/>
                      <a:pt x="41" y="144"/>
                    </a:cubicBezTo>
                    <a:cubicBezTo>
                      <a:pt x="39" y="153"/>
                      <a:pt x="39" y="153"/>
                      <a:pt x="39" y="153"/>
                    </a:cubicBezTo>
                    <a:cubicBezTo>
                      <a:pt x="33" y="152"/>
                      <a:pt x="33" y="152"/>
                      <a:pt x="33" y="152"/>
                    </a:cubicBezTo>
                    <a:cubicBezTo>
                      <a:pt x="33" y="152"/>
                      <a:pt x="33" y="152"/>
                      <a:pt x="34" y="152"/>
                    </a:cubicBezTo>
                    <a:cubicBezTo>
                      <a:pt x="39" y="153"/>
                      <a:pt x="39" y="153"/>
                      <a:pt x="39" y="153"/>
                    </a:cubicBezTo>
                    <a:cubicBezTo>
                      <a:pt x="38" y="157"/>
                      <a:pt x="38" y="157"/>
                      <a:pt x="38" y="157"/>
                    </a:cubicBezTo>
                    <a:cubicBezTo>
                      <a:pt x="38" y="157"/>
                      <a:pt x="38" y="157"/>
                      <a:pt x="38" y="157"/>
                    </a:cubicBezTo>
                    <a:cubicBezTo>
                      <a:pt x="39" y="153"/>
                      <a:pt x="39" y="153"/>
                      <a:pt x="39" y="153"/>
                    </a:cubicBezTo>
                    <a:cubicBezTo>
                      <a:pt x="48" y="156"/>
                      <a:pt x="48" y="156"/>
                      <a:pt x="48" y="156"/>
                    </a:cubicBezTo>
                    <a:cubicBezTo>
                      <a:pt x="45" y="165"/>
                      <a:pt x="45" y="165"/>
                      <a:pt x="45" y="165"/>
                    </a:cubicBezTo>
                    <a:cubicBezTo>
                      <a:pt x="45" y="165"/>
                      <a:pt x="45" y="165"/>
                      <a:pt x="45" y="165"/>
                    </a:cubicBezTo>
                    <a:cubicBezTo>
                      <a:pt x="45" y="165"/>
                      <a:pt x="45" y="165"/>
                      <a:pt x="45" y="165"/>
                    </a:cubicBezTo>
                    <a:cubicBezTo>
                      <a:pt x="45" y="165"/>
                      <a:pt x="45" y="165"/>
                      <a:pt x="45" y="165"/>
                    </a:cubicBezTo>
                    <a:cubicBezTo>
                      <a:pt x="45" y="165"/>
                      <a:pt x="45" y="165"/>
                      <a:pt x="45" y="165"/>
                    </a:cubicBezTo>
                    <a:cubicBezTo>
                      <a:pt x="45" y="165"/>
                      <a:pt x="45" y="165"/>
                      <a:pt x="46" y="166"/>
                    </a:cubicBezTo>
                    <a:cubicBezTo>
                      <a:pt x="46" y="165"/>
                      <a:pt x="46" y="165"/>
                      <a:pt x="46" y="165"/>
                    </a:cubicBezTo>
                    <a:cubicBezTo>
                      <a:pt x="55" y="168"/>
                      <a:pt x="55" y="168"/>
                      <a:pt x="55" y="168"/>
                    </a:cubicBezTo>
                    <a:cubicBezTo>
                      <a:pt x="53" y="173"/>
                      <a:pt x="53" y="173"/>
                      <a:pt x="53" y="173"/>
                    </a:cubicBezTo>
                    <a:cubicBezTo>
                      <a:pt x="53" y="173"/>
                      <a:pt x="53" y="174"/>
                      <a:pt x="53" y="174"/>
                    </a:cubicBezTo>
                    <a:cubicBezTo>
                      <a:pt x="55" y="168"/>
                      <a:pt x="55" y="168"/>
                      <a:pt x="55" y="168"/>
                    </a:cubicBezTo>
                    <a:cubicBezTo>
                      <a:pt x="64" y="171"/>
                      <a:pt x="64" y="171"/>
                      <a:pt x="64" y="171"/>
                    </a:cubicBezTo>
                    <a:cubicBezTo>
                      <a:pt x="62" y="180"/>
                      <a:pt x="62" y="180"/>
                      <a:pt x="62" y="180"/>
                    </a:cubicBezTo>
                    <a:cubicBezTo>
                      <a:pt x="59" y="179"/>
                      <a:pt x="59" y="179"/>
                      <a:pt x="59" y="179"/>
                    </a:cubicBezTo>
                    <a:cubicBezTo>
                      <a:pt x="59" y="179"/>
                      <a:pt x="60" y="180"/>
                      <a:pt x="60" y="180"/>
                    </a:cubicBezTo>
                    <a:cubicBezTo>
                      <a:pt x="62" y="180"/>
                      <a:pt x="62" y="180"/>
                      <a:pt x="62" y="180"/>
                    </a:cubicBezTo>
                    <a:cubicBezTo>
                      <a:pt x="61" y="181"/>
                      <a:pt x="61" y="181"/>
                      <a:pt x="61" y="181"/>
                    </a:cubicBezTo>
                    <a:cubicBezTo>
                      <a:pt x="61" y="181"/>
                      <a:pt x="61" y="181"/>
                      <a:pt x="61" y="181"/>
                    </a:cubicBezTo>
                    <a:cubicBezTo>
                      <a:pt x="62" y="180"/>
                      <a:pt x="62" y="180"/>
                      <a:pt x="62" y="180"/>
                    </a:cubicBezTo>
                    <a:cubicBezTo>
                      <a:pt x="71" y="183"/>
                      <a:pt x="71" y="183"/>
                      <a:pt x="71" y="183"/>
                    </a:cubicBezTo>
                    <a:cubicBezTo>
                      <a:pt x="69" y="189"/>
                      <a:pt x="69" y="189"/>
                      <a:pt x="69" y="189"/>
                    </a:cubicBezTo>
                    <a:cubicBezTo>
                      <a:pt x="69" y="189"/>
                      <a:pt x="69" y="189"/>
                      <a:pt x="69" y="189"/>
                    </a:cubicBezTo>
                    <a:cubicBezTo>
                      <a:pt x="71" y="183"/>
                      <a:pt x="71" y="183"/>
                      <a:pt x="71" y="183"/>
                    </a:cubicBezTo>
                    <a:cubicBezTo>
                      <a:pt x="80" y="186"/>
                      <a:pt x="80" y="186"/>
                      <a:pt x="80" y="186"/>
                    </a:cubicBezTo>
                    <a:cubicBezTo>
                      <a:pt x="78" y="195"/>
                      <a:pt x="78" y="195"/>
                      <a:pt x="78" y="195"/>
                    </a:cubicBezTo>
                    <a:cubicBezTo>
                      <a:pt x="76" y="194"/>
                      <a:pt x="76" y="194"/>
                      <a:pt x="76" y="194"/>
                    </a:cubicBezTo>
                    <a:cubicBezTo>
                      <a:pt x="76" y="194"/>
                      <a:pt x="76" y="194"/>
                      <a:pt x="76" y="195"/>
                    </a:cubicBezTo>
                    <a:cubicBezTo>
                      <a:pt x="78" y="195"/>
                      <a:pt x="78" y="195"/>
                      <a:pt x="78" y="195"/>
                    </a:cubicBezTo>
                    <a:cubicBezTo>
                      <a:pt x="77" y="196"/>
                      <a:pt x="77" y="196"/>
                      <a:pt x="77" y="196"/>
                    </a:cubicBezTo>
                    <a:cubicBezTo>
                      <a:pt x="78" y="196"/>
                      <a:pt x="78" y="196"/>
                      <a:pt x="78" y="196"/>
                    </a:cubicBezTo>
                    <a:cubicBezTo>
                      <a:pt x="78" y="195"/>
                      <a:pt x="78" y="195"/>
                      <a:pt x="78" y="195"/>
                    </a:cubicBezTo>
                    <a:cubicBezTo>
                      <a:pt x="87" y="198"/>
                      <a:pt x="87" y="198"/>
                      <a:pt x="87" y="198"/>
                    </a:cubicBezTo>
                    <a:cubicBezTo>
                      <a:pt x="86" y="202"/>
                      <a:pt x="86" y="202"/>
                      <a:pt x="86" y="202"/>
                    </a:cubicBezTo>
                    <a:cubicBezTo>
                      <a:pt x="86" y="202"/>
                      <a:pt x="86" y="202"/>
                      <a:pt x="86" y="202"/>
                    </a:cubicBezTo>
                    <a:cubicBezTo>
                      <a:pt x="87" y="198"/>
                      <a:pt x="87" y="198"/>
                      <a:pt x="87" y="198"/>
                    </a:cubicBezTo>
                    <a:cubicBezTo>
                      <a:pt x="96" y="200"/>
                      <a:pt x="96" y="200"/>
                      <a:pt x="96" y="200"/>
                    </a:cubicBezTo>
                    <a:cubicBezTo>
                      <a:pt x="94" y="209"/>
                      <a:pt x="94" y="209"/>
                      <a:pt x="94" y="209"/>
                    </a:cubicBezTo>
                    <a:cubicBezTo>
                      <a:pt x="94" y="209"/>
                      <a:pt x="94" y="209"/>
                      <a:pt x="94" y="209"/>
                    </a:cubicBezTo>
                    <a:cubicBezTo>
                      <a:pt x="97" y="200"/>
                      <a:pt x="97" y="200"/>
                      <a:pt x="97" y="200"/>
                    </a:cubicBezTo>
                    <a:cubicBezTo>
                      <a:pt x="106" y="203"/>
                      <a:pt x="106" y="203"/>
                      <a:pt x="106" y="203"/>
                    </a:cubicBezTo>
                    <a:cubicBezTo>
                      <a:pt x="103" y="212"/>
                      <a:pt x="103" y="212"/>
                      <a:pt x="103" y="212"/>
                    </a:cubicBezTo>
                    <a:cubicBezTo>
                      <a:pt x="96" y="210"/>
                      <a:pt x="96" y="210"/>
                      <a:pt x="96" y="210"/>
                    </a:cubicBezTo>
                    <a:cubicBezTo>
                      <a:pt x="96" y="210"/>
                      <a:pt x="96" y="210"/>
                      <a:pt x="96" y="210"/>
                    </a:cubicBezTo>
                    <a:cubicBezTo>
                      <a:pt x="103" y="212"/>
                      <a:pt x="103" y="212"/>
                      <a:pt x="103" y="212"/>
                    </a:cubicBezTo>
                    <a:cubicBezTo>
                      <a:pt x="102" y="215"/>
                      <a:pt x="102" y="215"/>
                      <a:pt x="102" y="215"/>
                    </a:cubicBezTo>
                    <a:cubicBezTo>
                      <a:pt x="102" y="215"/>
                      <a:pt x="102" y="215"/>
                      <a:pt x="103" y="215"/>
                    </a:cubicBezTo>
                    <a:cubicBezTo>
                      <a:pt x="103" y="213"/>
                      <a:pt x="103" y="213"/>
                      <a:pt x="103" y="213"/>
                    </a:cubicBezTo>
                    <a:cubicBezTo>
                      <a:pt x="113" y="215"/>
                      <a:pt x="113" y="215"/>
                      <a:pt x="113" y="215"/>
                    </a:cubicBezTo>
                    <a:cubicBezTo>
                      <a:pt x="111" y="221"/>
                      <a:pt x="111" y="221"/>
                      <a:pt x="111" y="221"/>
                    </a:cubicBezTo>
                    <a:cubicBezTo>
                      <a:pt x="111" y="221"/>
                      <a:pt x="111" y="221"/>
                      <a:pt x="111" y="222"/>
                    </a:cubicBezTo>
                    <a:cubicBezTo>
                      <a:pt x="113" y="215"/>
                      <a:pt x="113" y="215"/>
                      <a:pt x="113" y="215"/>
                    </a:cubicBezTo>
                    <a:cubicBezTo>
                      <a:pt x="122" y="218"/>
                      <a:pt x="122" y="218"/>
                      <a:pt x="122" y="218"/>
                    </a:cubicBezTo>
                    <a:cubicBezTo>
                      <a:pt x="119" y="227"/>
                      <a:pt x="119" y="227"/>
                      <a:pt x="119" y="227"/>
                    </a:cubicBezTo>
                    <a:cubicBezTo>
                      <a:pt x="119" y="227"/>
                      <a:pt x="119" y="227"/>
                      <a:pt x="119" y="227"/>
                    </a:cubicBezTo>
                    <a:cubicBezTo>
                      <a:pt x="119" y="227"/>
                      <a:pt x="119" y="227"/>
                      <a:pt x="119" y="227"/>
                    </a:cubicBezTo>
                    <a:cubicBezTo>
                      <a:pt x="119" y="227"/>
                      <a:pt x="119" y="227"/>
                      <a:pt x="119" y="227"/>
                    </a:cubicBezTo>
                    <a:cubicBezTo>
                      <a:pt x="119" y="227"/>
                      <a:pt x="119" y="227"/>
                      <a:pt x="119" y="227"/>
                    </a:cubicBezTo>
                    <a:cubicBezTo>
                      <a:pt x="119" y="227"/>
                      <a:pt x="119" y="227"/>
                      <a:pt x="119" y="227"/>
                    </a:cubicBezTo>
                    <a:cubicBezTo>
                      <a:pt x="119" y="227"/>
                      <a:pt x="119" y="227"/>
                      <a:pt x="119" y="227"/>
                    </a:cubicBezTo>
                    <a:cubicBezTo>
                      <a:pt x="129" y="230"/>
                      <a:pt x="129" y="230"/>
                      <a:pt x="129" y="230"/>
                    </a:cubicBezTo>
                    <a:cubicBezTo>
                      <a:pt x="128" y="233"/>
                      <a:pt x="128" y="233"/>
                      <a:pt x="128" y="233"/>
                    </a:cubicBezTo>
                    <a:cubicBezTo>
                      <a:pt x="128" y="233"/>
                      <a:pt x="128" y="233"/>
                      <a:pt x="128" y="233"/>
                    </a:cubicBezTo>
                    <a:cubicBezTo>
                      <a:pt x="129" y="230"/>
                      <a:pt x="129" y="230"/>
                      <a:pt x="129" y="230"/>
                    </a:cubicBezTo>
                    <a:cubicBezTo>
                      <a:pt x="138" y="233"/>
                      <a:pt x="138" y="233"/>
                      <a:pt x="138" y="233"/>
                    </a:cubicBezTo>
                    <a:cubicBezTo>
                      <a:pt x="136" y="239"/>
                      <a:pt x="136" y="239"/>
                      <a:pt x="136" y="239"/>
                    </a:cubicBezTo>
                    <a:cubicBezTo>
                      <a:pt x="136" y="239"/>
                      <a:pt x="136" y="239"/>
                      <a:pt x="136" y="239"/>
                    </a:cubicBezTo>
                    <a:cubicBezTo>
                      <a:pt x="138" y="233"/>
                      <a:pt x="138" y="233"/>
                      <a:pt x="138" y="233"/>
                    </a:cubicBezTo>
                    <a:cubicBezTo>
                      <a:pt x="148" y="235"/>
                      <a:pt x="148" y="235"/>
                      <a:pt x="148" y="235"/>
                    </a:cubicBezTo>
                    <a:cubicBezTo>
                      <a:pt x="145" y="244"/>
                      <a:pt x="145" y="244"/>
                      <a:pt x="145" y="244"/>
                    </a:cubicBezTo>
                    <a:cubicBezTo>
                      <a:pt x="145" y="244"/>
                      <a:pt x="145" y="245"/>
                      <a:pt x="145" y="245"/>
                    </a:cubicBezTo>
                    <a:cubicBezTo>
                      <a:pt x="148" y="235"/>
                      <a:pt x="148" y="235"/>
                      <a:pt x="148" y="235"/>
                    </a:cubicBezTo>
                    <a:cubicBezTo>
                      <a:pt x="157" y="238"/>
                      <a:pt x="157" y="238"/>
                      <a:pt x="157" y="238"/>
                    </a:cubicBezTo>
                    <a:cubicBezTo>
                      <a:pt x="154" y="247"/>
                      <a:pt x="154" y="247"/>
                      <a:pt x="154" y="247"/>
                    </a:cubicBezTo>
                    <a:cubicBezTo>
                      <a:pt x="145" y="245"/>
                      <a:pt x="145" y="245"/>
                      <a:pt x="145" y="245"/>
                    </a:cubicBezTo>
                    <a:cubicBezTo>
                      <a:pt x="146" y="245"/>
                      <a:pt x="146" y="245"/>
                      <a:pt x="146" y="245"/>
                    </a:cubicBezTo>
                    <a:cubicBezTo>
                      <a:pt x="154" y="247"/>
                      <a:pt x="154" y="247"/>
                      <a:pt x="154" y="247"/>
                    </a:cubicBezTo>
                    <a:cubicBezTo>
                      <a:pt x="154" y="250"/>
                      <a:pt x="154" y="250"/>
                      <a:pt x="154" y="250"/>
                    </a:cubicBezTo>
                    <a:cubicBezTo>
                      <a:pt x="154" y="250"/>
                      <a:pt x="154" y="250"/>
                      <a:pt x="154" y="250"/>
                    </a:cubicBezTo>
                    <a:cubicBezTo>
                      <a:pt x="154" y="248"/>
                      <a:pt x="154" y="248"/>
                      <a:pt x="154" y="248"/>
                    </a:cubicBezTo>
                    <a:cubicBezTo>
                      <a:pt x="164" y="250"/>
                      <a:pt x="164" y="250"/>
                      <a:pt x="164" y="250"/>
                    </a:cubicBezTo>
                    <a:cubicBezTo>
                      <a:pt x="162" y="255"/>
                      <a:pt x="162" y="255"/>
                      <a:pt x="162" y="255"/>
                    </a:cubicBezTo>
                    <a:cubicBezTo>
                      <a:pt x="162" y="255"/>
                      <a:pt x="162" y="255"/>
                      <a:pt x="162" y="255"/>
                    </a:cubicBezTo>
                    <a:cubicBezTo>
                      <a:pt x="164" y="250"/>
                      <a:pt x="164" y="250"/>
                      <a:pt x="164" y="250"/>
                    </a:cubicBezTo>
                    <a:cubicBezTo>
                      <a:pt x="173" y="253"/>
                      <a:pt x="173" y="253"/>
                      <a:pt x="173" y="253"/>
                    </a:cubicBezTo>
                    <a:cubicBezTo>
                      <a:pt x="171" y="260"/>
                      <a:pt x="171" y="260"/>
                      <a:pt x="171" y="260"/>
                    </a:cubicBezTo>
                    <a:cubicBezTo>
                      <a:pt x="171" y="260"/>
                      <a:pt x="171" y="260"/>
                      <a:pt x="171" y="261"/>
                    </a:cubicBezTo>
                    <a:cubicBezTo>
                      <a:pt x="173" y="253"/>
                      <a:pt x="173" y="253"/>
                      <a:pt x="173" y="253"/>
                    </a:cubicBezTo>
                    <a:cubicBezTo>
                      <a:pt x="178" y="254"/>
                      <a:pt x="178" y="254"/>
                      <a:pt x="178" y="254"/>
                    </a:cubicBezTo>
                    <a:cubicBezTo>
                      <a:pt x="178" y="254"/>
                      <a:pt x="178" y="254"/>
                      <a:pt x="178" y="254"/>
                    </a:cubicBezTo>
                    <a:cubicBezTo>
                      <a:pt x="173" y="253"/>
                      <a:pt x="173" y="253"/>
                      <a:pt x="173" y="253"/>
                    </a:cubicBezTo>
                    <a:cubicBezTo>
                      <a:pt x="176" y="244"/>
                      <a:pt x="176" y="244"/>
                      <a:pt x="176" y="244"/>
                    </a:cubicBezTo>
                    <a:cubicBezTo>
                      <a:pt x="179" y="244"/>
                      <a:pt x="179" y="244"/>
                      <a:pt x="179" y="244"/>
                    </a:cubicBezTo>
                    <a:cubicBezTo>
                      <a:pt x="179" y="244"/>
                      <a:pt x="179" y="244"/>
                      <a:pt x="179" y="244"/>
                    </a:cubicBezTo>
                    <a:cubicBezTo>
                      <a:pt x="176" y="243"/>
                      <a:pt x="176" y="243"/>
                      <a:pt x="176" y="243"/>
                    </a:cubicBezTo>
                    <a:cubicBezTo>
                      <a:pt x="179" y="234"/>
                      <a:pt x="179" y="234"/>
                      <a:pt x="179" y="234"/>
                    </a:cubicBezTo>
                    <a:cubicBezTo>
                      <a:pt x="179" y="234"/>
                      <a:pt x="179" y="234"/>
                      <a:pt x="179" y="234"/>
                    </a:cubicBezTo>
                    <a:cubicBezTo>
                      <a:pt x="179" y="234"/>
                      <a:pt x="179" y="234"/>
                      <a:pt x="179" y="234"/>
                    </a:cubicBezTo>
                    <a:cubicBezTo>
                      <a:pt x="179" y="234"/>
                      <a:pt x="179" y="234"/>
                      <a:pt x="179" y="234"/>
                    </a:cubicBezTo>
                    <a:cubicBezTo>
                      <a:pt x="179" y="232"/>
                      <a:pt x="179" y="232"/>
                      <a:pt x="179" y="232"/>
                    </a:cubicBezTo>
                    <a:cubicBezTo>
                      <a:pt x="179" y="231"/>
                      <a:pt x="179" y="231"/>
                      <a:pt x="179" y="231"/>
                    </a:cubicBezTo>
                    <a:cubicBezTo>
                      <a:pt x="179" y="234"/>
                      <a:pt x="179" y="234"/>
                      <a:pt x="179" y="234"/>
                    </a:cubicBezTo>
                    <a:cubicBezTo>
                      <a:pt x="169" y="231"/>
                      <a:pt x="169" y="231"/>
                      <a:pt x="169" y="231"/>
                    </a:cubicBezTo>
                    <a:cubicBezTo>
                      <a:pt x="172" y="222"/>
                      <a:pt x="172" y="222"/>
                      <a:pt x="172" y="222"/>
                    </a:cubicBezTo>
                    <a:cubicBezTo>
                      <a:pt x="180" y="224"/>
                      <a:pt x="180" y="224"/>
                      <a:pt x="180" y="224"/>
                    </a:cubicBezTo>
                    <a:cubicBezTo>
                      <a:pt x="180" y="224"/>
                      <a:pt x="180" y="224"/>
                      <a:pt x="180" y="224"/>
                    </a:cubicBezTo>
                    <a:cubicBezTo>
                      <a:pt x="172" y="222"/>
                      <a:pt x="172" y="222"/>
                      <a:pt x="172" y="222"/>
                    </a:cubicBezTo>
                    <a:cubicBezTo>
                      <a:pt x="175" y="213"/>
                      <a:pt x="175" y="213"/>
                      <a:pt x="175" y="213"/>
                    </a:cubicBezTo>
                    <a:cubicBezTo>
                      <a:pt x="180" y="214"/>
                      <a:pt x="180" y="214"/>
                      <a:pt x="180" y="214"/>
                    </a:cubicBezTo>
                    <a:cubicBezTo>
                      <a:pt x="180" y="214"/>
                      <a:pt x="180" y="214"/>
                      <a:pt x="180" y="214"/>
                    </a:cubicBezTo>
                    <a:cubicBezTo>
                      <a:pt x="175" y="212"/>
                      <a:pt x="175" y="212"/>
                      <a:pt x="175" y="212"/>
                    </a:cubicBezTo>
                    <a:cubicBezTo>
                      <a:pt x="177" y="203"/>
                      <a:pt x="177" y="203"/>
                      <a:pt x="177" y="203"/>
                    </a:cubicBezTo>
                    <a:cubicBezTo>
                      <a:pt x="180" y="204"/>
                      <a:pt x="180" y="204"/>
                      <a:pt x="180" y="204"/>
                    </a:cubicBezTo>
                    <a:cubicBezTo>
                      <a:pt x="180" y="204"/>
                      <a:pt x="180" y="204"/>
                      <a:pt x="180" y="204"/>
                    </a:cubicBezTo>
                    <a:cubicBezTo>
                      <a:pt x="177" y="203"/>
                      <a:pt x="177" y="203"/>
                      <a:pt x="177" y="203"/>
                    </a:cubicBezTo>
                    <a:cubicBezTo>
                      <a:pt x="180" y="195"/>
                      <a:pt x="180" y="195"/>
                      <a:pt x="180" y="195"/>
                    </a:cubicBezTo>
                    <a:cubicBezTo>
                      <a:pt x="180" y="194"/>
                      <a:pt x="180" y="194"/>
                      <a:pt x="180" y="194"/>
                    </a:cubicBezTo>
                    <a:cubicBezTo>
                      <a:pt x="177" y="203"/>
                      <a:pt x="177" y="203"/>
                      <a:pt x="177" y="203"/>
                    </a:cubicBezTo>
                    <a:cubicBezTo>
                      <a:pt x="168" y="200"/>
                      <a:pt x="168" y="200"/>
                      <a:pt x="168" y="200"/>
                    </a:cubicBezTo>
                    <a:cubicBezTo>
                      <a:pt x="171" y="191"/>
                      <a:pt x="171" y="191"/>
                      <a:pt x="171" y="191"/>
                    </a:cubicBezTo>
                    <a:cubicBezTo>
                      <a:pt x="180" y="194"/>
                      <a:pt x="180" y="194"/>
                      <a:pt x="180" y="194"/>
                    </a:cubicBezTo>
                    <a:cubicBezTo>
                      <a:pt x="180" y="194"/>
                      <a:pt x="180" y="194"/>
                      <a:pt x="180" y="194"/>
                    </a:cubicBezTo>
                    <a:cubicBezTo>
                      <a:pt x="171" y="191"/>
                      <a:pt x="171" y="191"/>
                      <a:pt x="171" y="191"/>
                    </a:cubicBezTo>
                    <a:cubicBezTo>
                      <a:pt x="173" y="182"/>
                      <a:pt x="173" y="182"/>
                      <a:pt x="173" y="182"/>
                    </a:cubicBezTo>
                    <a:cubicBezTo>
                      <a:pt x="180" y="183"/>
                      <a:pt x="180" y="183"/>
                      <a:pt x="180" y="183"/>
                    </a:cubicBezTo>
                    <a:cubicBezTo>
                      <a:pt x="180" y="183"/>
                      <a:pt x="180" y="183"/>
                      <a:pt x="180" y="183"/>
                    </a:cubicBezTo>
                    <a:cubicBezTo>
                      <a:pt x="173" y="181"/>
                      <a:pt x="173" y="181"/>
                      <a:pt x="173" y="181"/>
                    </a:cubicBezTo>
                    <a:cubicBezTo>
                      <a:pt x="176" y="172"/>
                      <a:pt x="176" y="172"/>
                      <a:pt x="176" y="172"/>
                    </a:cubicBezTo>
                    <a:cubicBezTo>
                      <a:pt x="179" y="173"/>
                      <a:pt x="179" y="173"/>
                      <a:pt x="179" y="173"/>
                    </a:cubicBezTo>
                    <a:cubicBezTo>
                      <a:pt x="179" y="173"/>
                      <a:pt x="179" y="173"/>
                      <a:pt x="179" y="173"/>
                    </a:cubicBezTo>
                    <a:cubicBezTo>
                      <a:pt x="176" y="172"/>
                      <a:pt x="176" y="172"/>
                      <a:pt x="176" y="172"/>
                    </a:cubicBezTo>
                    <a:cubicBezTo>
                      <a:pt x="179" y="163"/>
                      <a:pt x="179" y="163"/>
                      <a:pt x="179" y="163"/>
                    </a:cubicBezTo>
                    <a:cubicBezTo>
                      <a:pt x="179" y="163"/>
                      <a:pt x="179" y="163"/>
                      <a:pt x="179" y="162"/>
                    </a:cubicBezTo>
                    <a:cubicBezTo>
                      <a:pt x="179" y="163"/>
                      <a:pt x="179" y="163"/>
                      <a:pt x="179" y="163"/>
                    </a:cubicBezTo>
                    <a:cubicBezTo>
                      <a:pt x="169" y="160"/>
                      <a:pt x="169" y="160"/>
                      <a:pt x="169" y="160"/>
                    </a:cubicBezTo>
                    <a:cubicBezTo>
                      <a:pt x="172" y="151"/>
                      <a:pt x="172" y="151"/>
                      <a:pt x="172" y="151"/>
                    </a:cubicBezTo>
                    <a:cubicBezTo>
                      <a:pt x="178" y="152"/>
                      <a:pt x="178" y="152"/>
                      <a:pt x="178" y="152"/>
                    </a:cubicBezTo>
                    <a:cubicBezTo>
                      <a:pt x="178" y="152"/>
                      <a:pt x="178" y="152"/>
                      <a:pt x="178" y="152"/>
                    </a:cubicBezTo>
                    <a:cubicBezTo>
                      <a:pt x="172" y="151"/>
                      <a:pt x="172" y="151"/>
                      <a:pt x="172" y="151"/>
                    </a:cubicBezTo>
                    <a:cubicBezTo>
                      <a:pt x="175" y="141"/>
                      <a:pt x="175" y="141"/>
                      <a:pt x="175" y="141"/>
                    </a:cubicBezTo>
                    <a:cubicBezTo>
                      <a:pt x="177" y="142"/>
                      <a:pt x="177" y="142"/>
                      <a:pt x="177" y="142"/>
                    </a:cubicBezTo>
                    <a:cubicBezTo>
                      <a:pt x="177" y="142"/>
                      <a:pt x="177" y="142"/>
                      <a:pt x="177" y="142"/>
                    </a:cubicBezTo>
                    <a:cubicBezTo>
                      <a:pt x="175" y="141"/>
                      <a:pt x="175" y="141"/>
                      <a:pt x="175" y="141"/>
                    </a:cubicBezTo>
                    <a:cubicBezTo>
                      <a:pt x="176" y="136"/>
                      <a:pt x="176" y="136"/>
                      <a:pt x="176" y="136"/>
                    </a:cubicBezTo>
                    <a:cubicBezTo>
                      <a:pt x="176" y="135"/>
                      <a:pt x="176" y="135"/>
                      <a:pt x="176" y="135"/>
                    </a:cubicBezTo>
                    <a:cubicBezTo>
                      <a:pt x="175" y="141"/>
                      <a:pt x="175" y="141"/>
                      <a:pt x="175" y="141"/>
                    </a:cubicBezTo>
                    <a:cubicBezTo>
                      <a:pt x="165" y="138"/>
                      <a:pt x="165" y="138"/>
                      <a:pt x="165" y="138"/>
                    </a:cubicBezTo>
                    <a:cubicBezTo>
                      <a:pt x="168" y="129"/>
                      <a:pt x="168" y="129"/>
                      <a:pt x="168" y="129"/>
                    </a:cubicBezTo>
                    <a:cubicBezTo>
                      <a:pt x="176" y="131"/>
                      <a:pt x="176" y="131"/>
                      <a:pt x="176" y="131"/>
                    </a:cubicBezTo>
                    <a:cubicBezTo>
                      <a:pt x="176" y="131"/>
                      <a:pt x="176" y="131"/>
                      <a:pt x="176" y="131"/>
                    </a:cubicBezTo>
                    <a:cubicBezTo>
                      <a:pt x="168" y="129"/>
                      <a:pt x="168" y="129"/>
                      <a:pt x="168" y="129"/>
                    </a:cubicBezTo>
                    <a:cubicBezTo>
                      <a:pt x="171" y="120"/>
                      <a:pt x="171" y="120"/>
                      <a:pt x="171" y="120"/>
                    </a:cubicBezTo>
                    <a:cubicBezTo>
                      <a:pt x="174" y="121"/>
                      <a:pt x="174" y="121"/>
                      <a:pt x="174" y="121"/>
                    </a:cubicBezTo>
                    <a:cubicBezTo>
                      <a:pt x="174" y="121"/>
                      <a:pt x="174" y="121"/>
                      <a:pt x="174" y="121"/>
                    </a:cubicBezTo>
                    <a:cubicBezTo>
                      <a:pt x="171" y="120"/>
                      <a:pt x="171" y="120"/>
                      <a:pt x="171" y="120"/>
                    </a:cubicBezTo>
                    <a:cubicBezTo>
                      <a:pt x="173" y="112"/>
                      <a:pt x="173" y="112"/>
                      <a:pt x="173" y="112"/>
                    </a:cubicBezTo>
                    <a:cubicBezTo>
                      <a:pt x="173" y="112"/>
                      <a:pt x="173" y="112"/>
                      <a:pt x="173" y="112"/>
                    </a:cubicBezTo>
                    <a:cubicBezTo>
                      <a:pt x="171" y="120"/>
                      <a:pt x="171" y="120"/>
                      <a:pt x="171" y="120"/>
                    </a:cubicBezTo>
                    <a:cubicBezTo>
                      <a:pt x="161" y="117"/>
                      <a:pt x="161" y="117"/>
                      <a:pt x="161" y="117"/>
                    </a:cubicBezTo>
                    <a:cubicBezTo>
                      <a:pt x="164" y="108"/>
                      <a:pt x="164" y="108"/>
                      <a:pt x="164" y="108"/>
                    </a:cubicBezTo>
                    <a:cubicBezTo>
                      <a:pt x="173" y="110"/>
                      <a:pt x="173" y="110"/>
                      <a:pt x="173" y="110"/>
                    </a:cubicBezTo>
                    <a:cubicBezTo>
                      <a:pt x="173" y="110"/>
                      <a:pt x="173" y="110"/>
                      <a:pt x="173" y="110"/>
                    </a:cubicBezTo>
                    <a:cubicBezTo>
                      <a:pt x="164" y="108"/>
                      <a:pt x="164" y="108"/>
                      <a:pt x="164" y="108"/>
                    </a:cubicBezTo>
                    <a:cubicBezTo>
                      <a:pt x="167" y="98"/>
                      <a:pt x="167" y="98"/>
                      <a:pt x="167" y="98"/>
                    </a:cubicBezTo>
                    <a:cubicBezTo>
                      <a:pt x="170" y="99"/>
                      <a:pt x="170" y="99"/>
                      <a:pt x="170" y="99"/>
                    </a:cubicBezTo>
                    <a:cubicBezTo>
                      <a:pt x="170" y="99"/>
                      <a:pt x="170" y="99"/>
                      <a:pt x="170" y="99"/>
                    </a:cubicBezTo>
                    <a:cubicBezTo>
                      <a:pt x="167" y="98"/>
                      <a:pt x="167" y="98"/>
                      <a:pt x="167" y="98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7" y="98"/>
                      <a:pt x="167" y="98"/>
                      <a:pt x="167" y="98"/>
                    </a:cubicBezTo>
                    <a:cubicBezTo>
                      <a:pt x="157" y="95"/>
                      <a:pt x="157" y="95"/>
                      <a:pt x="157" y="95"/>
                    </a:cubicBezTo>
                    <a:cubicBezTo>
                      <a:pt x="160" y="86"/>
                      <a:pt x="160" y="86"/>
                      <a:pt x="160" y="86"/>
                    </a:cubicBezTo>
                    <a:cubicBezTo>
                      <a:pt x="167" y="88"/>
                      <a:pt x="167" y="88"/>
                      <a:pt x="167" y="88"/>
                    </a:cubicBezTo>
                    <a:cubicBezTo>
                      <a:pt x="167" y="88"/>
                      <a:pt x="167" y="88"/>
                      <a:pt x="167" y="88"/>
                    </a:cubicBezTo>
                    <a:cubicBezTo>
                      <a:pt x="160" y="86"/>
                      <a:pt x="160" y="86"/>
                      <a:pt x="160" y="86"/>
                    </a:cubicBezTo>
                    <a:cubicBezTo>
                      <a:pt x="163" y="77"/>
                      <a:pt x="163" y="77"/>
                      <a:pt x="163" y="77"/>
                    </a:cubicBezTo>
                    <a:cubicBezTo>
                      <a:pt x="164" y="77"/>
                      <a:pt x="164" y="77"/>
                      <a:pt x="164" y="77"/>
                    </a:cubicBezTo>
                    <a:cubicBezTo>
                      <a:pt x="164" y="77"/>
                      <a:pt x="164" y="77"/>
                      <a:pt x="164" y="77"/>
                    </a:cubicBezTo>
                    <a:cubicBezTo>
                      <a:pt x="163" y="77"/>
                      <a:pt x="163" y="77"/>
                      <a:pt x="163" y="77"/>
                    </a:cubicBezTo>
                    <a:cubicBezTo>
                      <a:pt x="163" y="75"/>
                      <a:pt x="163" y="75"/>
                      <a:pt x="163" y="75"/>
                    </a:cubicBezTo>
                    <a:cubicBezTo>
                      <a:pt x="163" y="75"/>
                      <a:pt x="163" y="75"/>
                      <a:pt x="163" y="75"/>
                    </a:cubicBezTo>
                    <a:cubicBezTo>
                      <a:pt x="163" y="77"/>
                      <a:pt x="163" y="77"/>
                      <a:pt x="163" y="77"/>
                    </a:cubicBezTo>
                    <a:cubicBezTo>
                      <a:pt x="153" y="74"/>
                      <a:pt x="153" y="74"/>
                      <a:pt x="153" y="74"/>
                    </a:cubicBezTo>
                    <a:cubicBezTo>
                      <a:pt x="156" y="65"/>
                      <a:pt x="156" y="65"/>
                      <a:pt x="156" y="65"/>
                    </a:cubicBezTo>
                    <a:cubicBezTo>
                      <a:pt x="158" y="65"/>
                      <a:pt x="158" y="65"/>
                      <a:pt x="158" y="65"/>
                    </a:cubicBezTo>
                    <a:cubicBezTo>
                      <a:pt x="158" y="65"/>
                      <a:pt x="158" y="65"/>
                      <a:pt x="158" y="65"/>
                    </a:cubicBezTo>
                    <a:cubicBezTo>
                      <a:pt x="156" y="64"/>
                      <a:pt x="156" y="64"/>
                      <a:pt x="156" y="64"/>
                    </a:cubicBezTo>
                    <a:cubicBezTo>
                      <a:pt x="157" y="62"/>
                      <a:pt x="157" y="62"/>
                      <a:pt x="157" y="62"/>
                    </a:cubicBezTo>
                    <a:cubicBezTo>
                      <a:pt x="157" y="62"/>
                      <a:pt x="157" y="62"/>
                      <a:pt x="157" y="62"/>
                    </a:cubicBezTo>
                    <a:cubicBezTo>
                      <a:pt x="156" y="64"/>
                      <a:pt x="156" y="64"/>
                      <a:pt x="156" y="64"/>
                    </a:cubicBezTo>
                    <a:cubicBezTo>
                      <a:pt x="147" y="62"/>
                      <a:pt x="147" y="62"/>
                      <a:pt x="147" y="62"/>
                    </a:cubicBezTo>
                    <a:cubicBezTo>
                      <a:pt x="149" y="53"/>
                      <a:pt x="149" y="53"/>
                      <a:pt x="149" y="53"/>
                    </a:cubicBezTo>
                    <a:cubicBezTo>
                      <a:pt x="151" y="53"/>
                      <a:pt x="151" y="53"/>
                      <a:pt x="151" y="53"/>
                    </a:cubicBezTo>
                    <a:cubicBezTo>
                      <a:pt x="151" y="53"/>
                      <a:pt x="151" y="53"/>
                      <a:pt x="150" y="53"/>
                    </a:cubicBezTo>
                    <a:cubicBezTo>
                      <a:pt x="149" y="52"/>
                      <a:pt x="149" y="52"/>
                      <a:pt x="149" y="52"/>
                    </a:cubicBezTo>
                    <a:cubicBezTo>
                      <a:pt x="150" y="51"/>
                      <a:pt x="150" y="51"/>
                      <a:pt x="150" y="51"/>
                    </a:cubicBezTo>
                    <a:cubicBezTo>
                      <a:pt x="149" y="51"/>
                      <a:pt x="149" y="51"/>
                      <a:pt x="149" y="51"/>
                    </a:cubicBezTo>
                    <a:cubicBezTo>
                      <a:pt x="149" y="52"/>
                      <a:pt x="149" y="52"/>
                      <a:pt x="149" y="52"/>
                    </a:cubicBezTo>
                    <a:cubicBezTo>
                      <a:pt x="140" y="50"/>
                      <a:pt x="140" y="50"/>
                      <a:pt x="140" y="50"/>
                    </a:cubicBezTo>
                    <a:cubicBezTo>
                      <a:pt x="143" y="40"/>
                      <a:pt x="143" y="40"/>
                      <a:pt x="143" y="40"/>
                    </a:cubicBezTo>
                    <a:cubicBezTo>
                      <a:pt x="143" y="40"/>
                      <a:pt x="143" y="40"/>
                      <a:pt x="143" y="40"/>
                    </a:cubicBezTo>
                    <a:cubicBezTo>
                      <a:pt x="143" y="40"/>
                      <a:pt x="143" y="40"/>
                      <a:pt x="142" y="40"/>
                    </a:cubicBezTo>
                    <a:cubicBezTo>
                      <a:pt x="142" y="40"/>
                      <a:pt x="142" y="40"/>
                      <a:pt x="142" y="40"/>
                    </a:cubicBezTo>
                    <a:cubicBezTo>
                      <a:pt x="133" y="38"/>
                      <a:pt x="133" y="38"/>
                      <a:pt x="133" y="38"/>
                    </a:cubicBezTo>
                    <a:cubicBezTo>
                      <a:pt x="135" y="30"/>
                      <a:pt x="135" y="30"/>
                      <a:pt x="135" y="30"/>
                    </a:cubicBezTo>
                    <a:cubicBezTo>
                      <a:pt x="135" y="30"/>
                      <a:pt x="135" y="30"/>
                      <a:pt x="135" y="30"/>
                    </a:cubicBezTo>
                    <a:cubicBezTo>
                      <a:pt x="133" y="38"/>
                      <a:pt x="133" y="38"/>
                      <a:pt x="133" y="38"/>
                    </a:cubicBezTo>
                    <a:cubicBezTo>
                      <a:pt x="124" y="35"/>
                      <a:pt x="124" y="35"/>
                      <a:pt x="124" y="35"/>
                    </a:cubicBezTo>
                    <a:cubicBezTo>
                      <a:pt x="126" y="26"/>
                      <a:pt x="126" y="26"/>
                      <a:pt x="126" y="26"/>
                    </a:cubicBezTo>
                    <a:cubicBezTo>
                      <a:pt x="133" y="28"/>
                      <a:pt x="133" y="28"/>
                      <a:pt x="133" y="2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26" y="25"/>
                      <a:pt x="126" y="25"/>
                      <a:pt x="126" y="25"/>
                    </a:cubicBezTo>
                    <a:cubicBezTo>
                      <a:pt x="128" y="22"/>
                      <a:pt x="128" y="22"/>
                      <a:pt x="128" y="22"/>
                    </a:cubicBezTo>
                    <a:cubicBezTo>
                      <a:pt x="127" y="22"/>
                      <a:pt x="127" y="22"/>
                      <a:pt x="127" y="21"/>
                    </a:cubicBezTo>
                    <a:cubicBezTo>
                      <a:pt x="126" y="25"/>
                      <a:pt x="126" y="25"/>
                      <a:pt x="126" y="25"/>
                    </a:cubicBezTo>
                    <a:cubicBezTo>
                      <a:pt x="117" y="23"/>
                      <a:pt x="117" y="23"/>
                      <a:pt x="117" y="23"/>
                    </a:cubicBezTo>
                    <a:cubicBezTo>
                      <a:pt x="119" y="14"/>
                      <a:pt x="119" y="14"/>
                      <a:pt x="119" y="14"/>
                    </a:cubicBezTo>
                    <a:cubicBezTo>
                      <a:pt x="119" y="14"/>
                      <a:pt x="119" y="14"/>
                      <a:pt x="119" y="14"/>
                    </a:cubicBezTo>
                    <a:cubicBezTo>
                      <a:pt x="117" y="23"/>
                      <a:pt x="117" y="23"/>
                      <a:pt x="117" y="23"/>
                    </a:cubicBezTo>
                    <a:cubicBezTo>
                      <a:pt x="108" y="20"/>
                      <a:pt x="108" y="20"/>
                      <a:pt x="108" y="20"/>
                    </a:cubicBezTo>
                    <a:cubicBezTo>
                      <a:pt x="110" y="11"/>
                      <a:pt x="110" y="11"/>
                      <a:pt x="110" y="11"/>
                    </a:cubicBezTo>
                    <a:cubicBezTo>
                      <a:pt x="117" y="13"/>
                      <a:pt x="117" y="13"/>
                      <a:pt x="117" y="13"/>
                    </a:cubicBezTo>
                    <a:cubicBezTo>
                      <a:pt x="117" y="13"/>
                      <a:pt x="117" y="13"/>
                      <a:pt x="117" y="13"/>
                    </a:cubicBezTo>
                    <a:cubicBezTo>
                      <a:pt x="110" y="11"/>
                      <a:pt x="110" y="11"/>
                      <a:pt x="110" y="11"/>
                    </a:cubicBezTo>
                    <a:cubicBezTo>
                      <a:pt x="111" y="9"/>
                      <a:pt x="111" y="9"/>
                      <a:pt x="111" y="9"/>
                    </a:cubicBezTo>
                    <a:cubicBezTo>
                      <a:pt x="111" y="9"/>
                      <a:pt x="111" y="9"/>
                      <a:pt x="111" y="8"/>
                    </a:cubicBezTo>
                    <a:cubicBezTo>
                      <a:pt x="110" y="11"/>
                      <a:pt x="110" y="11"/>
                      <a:pt x="110" y="11"/>
                    </a:cubicBezTo>
                    <a:cubicBezTo>
                      <a:pt x="101" y="8"/>
                      <a:pt x="101" y="8"/>
                      <a:pt x="101" y="8"/>
                    </a:cubicBezTo>
                    <a:cubicBezTo>
                      <a:pt x="102" y="4"/>
                      <a:pt x="102" y="4"/>
                      <a:pt x="102" y="4"/>
                    </a:cubicBezTo>
                    <a:cubicBezTo>
                      <a:pt x="102" y="4"/>
                      <a:pt x="102" y="4"/>
                      <a:pt x="102" y="4"/>
                    </a:cubicBezTo>
                    <a:cubicBezTo>
                      <a:pt x="101" y="8"/>
                      <a:pt x="101" y="8"/>
                      <a:pt x="101" y="8"/>
                    </a:cubicBezTo>
                    <a:cubicBezTo>
                      <a:pt x="91" y="5"/>
                      <a:pt x="91" y="5"/>
                      <a:pt x="91" y="5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3" y="1"/>
                      <a:pt x="93" y="1"/>
                      <a:pt x="92" y="1"/>
                    </a:cubicBezTo>
                    <a:cubicBezTo>
                      <a:pt x="91" y="5"/>
                      <a:pt x="91" y="5"/>
                      <a:pt x="91" y="5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0" y="9"/>
                      <a:pt x="70" y="9"/>
                      <a:pt x="70" y="9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60" y="7"/>
                      <a:pt x="60" y="7"/>
                      <a:pt x="60" y="7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2" y="2"/>
                      <a:pt x="51" y="2"/>
                      <a:pt x="51" y="2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41" y="5"/>
                      <a:pt x="41" y="5"/>
                      <a:pt x="41" y="5"/>
                    </a:cubicBezTo>
                    <a:cubicBezTo>
                      <a:pt x="41" y="5"/>
                      <a:pt x="41" y="5"/>
                      <a:pt x="40" y="5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8"/>
                      <a:pt x="30" y="8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19" y="45"/>
                      <a:pt x="19" y="45"/>
                      <a:pt x="19" y="45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1" y="36"/>
                      <a:pt x="11" y="36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7" y="52"/>
                      <a:pt x="7" y="52"/>
                      <a:pt x="7" y="52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7" y="52"/>
                      <a:pt x="7" y="52"/>
                      <a:pt x="7" y="52"/>
                    </a:cubicBezTo>
                    <a:cubicBezTo>
                      <a:pt x="4" y="62"/>
                      <a:pt x="4" y="62"/>
                      <a:pt x="4" y="62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4" y="62"/>
                      <a:pt x="4" y="62"/>
                      <a:pt x="4" y="62"/>
                    </a:cubicBezTo>
                    <a:cubicBezTo>
                      <a:pt x="1" y="71"/>
                      <a:pt x="1" y="71"/>
                      <a:pt x="1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1" y="71"/>
                      <a:pt x="1" y="71"/>
                      <a:pt x="1" y="71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75"/>
                      <a:pt x="0" y="75"/>
                      <a:pt x="0" y="76"/>
                    </a:cubicBezTo>
                    <a:close/>
                    <a:moveTo>
                      <a:pt x="11" y="74"/>
                    </a:moveTo>
                    <a:cubicBezTo>
                      <a:pt x="20" y="77"/>
                      <a:pt x="20" y="77"/>
                      <a:pt x="20" y="77"/>
                    </a:cubicBezTo>
                    <a:cubicBezTo>
                      <a:pt x="17" y="86"/>
                      <a:pt x="17" y="86"/>
                      <a:pt x="17" y="86"/>
                    </a:cubicBezTo>
                    <a:cubicBezTo>
                      <a:pt x="8" y="83"/>
                      <a:pt x="8" y="83"/>
                      <a:pt x="8" y="83"/>
                    </a:cubicBezTo>
                    <a:lnTo>
                      <a:pt x="11" y="74"/>
                    </a:lnTo>
                    <a:close/>
                    <a:moveTo>
                      <a:pt x="144" y="214"/>
                    </a:moveTo>
                    <a:cubicBezTo>
                      <a:pt x="134" y="211"/>
                      <a:pt x="134" y="211"/>
                      <a:pt x="134" y="211"/>
                    </a:cubicBezTo>
                    <a:cubicBezTo>
                      <a:pt x="137" y="202"/>
                      <a:pt x="137" y="202"/>
                      <a:pt x="137" y="202"/>
                    </a:cubicBezTo>
                    <a:cubicBezTo>
                      <a:pt x="146" y="204"/>
                      <a:pt x="146" y="204"/>
                      <a:pt x="146" y="204"/>
                    </a:cubicBezTo>
                    <a:lnTo>
                      <a:pt x="144" y="214"/>
                    </a:lnTo>
                    <a:close/>
                    <a:moveTo>
                      <a:pt x="146" y="204"/>
                    </a:moveTo>
                    <a:cubicBezTo>
                      <a:pt x="156" y="207"/>
                      <a:pt x="156" y="207"/>
                      <a:pt x="156" y="207"/>
                    </a:cubicBezTo>
                    <a:cubicBezTo>
                      <a:pt x="153" y="216"/>
                      <a:pt x="153" y="216"/>
                      <a:pt x="153" y="216"/>
                    </a:cubicBezTo>
                    <a:cubicBezTo>
                      <a:pt x="144" y="214"/>
                      <a:pt x="144" y="214"/>
                      <a:pt x="144" y="214"/>
                    </a:cubicBezTo>
                    <a:lnTo>
                      <a:pt x="146" y="204"/>
                    </a:lnTo>
                    <a:close/>
                    <a:moveTo>
                      <a:pt x="137" y="202"/>
                    </a:moveTo>
                    <a:cubicBezTo>
                      <a:pt x="140" y="192"/>
                      <a:pt x="140" y="192"/>
                      <a:pt x="140" y="192"/>
                    </a:cubicBezTo>
                    <a:cubicBezTo>
                      <a:pt x="149" y="195"/>
                      <a:pt x="149" y="195"/>
                      <a:pt x="149" y="195"/>
                    </a:cubicBezTo>
                    <a:cubicBezTo>
                      <a:pt x="146" y="204"/>
                      <a:pt x="146" y="204"/>
                      <a:pt x="146" y="204"/>
                    </a:cubicBezTo>
                    <a:lnTo>
                      <a:pt x="137" y="202"/>
                    </a:lnTo>
                    <a:close/>
                    <a:moveTo>
                      <a:pt x="133" y="180"/>
                    </a:moveTo>
                    <a:cubicBezTo>
                      <a:pt x="136" y="171"/>
                      <a:pt x="136" y="171"/>
                      <a:pt x="136" y="171"/>
                    </a:cubicBezTo>
                    <a:cubicBezTo>
                      <a:pt x="145" y="174"/>
                      <a:pt x="145" y="174"/>
                      <a:pt x="145" y="174"/>
                    </a:cubicBezTo>
                    <a:cubicBezTo>
                      <a:pt x="142" y="183"/>
                      <a:pt x="142" y="183"/>
                      <a:pt x="142" y="183"/>
                    </a:cubicBezTo>
                    <a:lnTo>
                      <a:pt x="133" y="180"/>
                    </a:lnTo>
                    <a:close/>
                    <a:moveTo>
                      <a:pt x="142" y="183"/>
                    </a:moveTo>
                    <a:cubicBezTo>
                      <a:pt x="140" y="192"/>
                      <a:pt x="140" y="192"/>
                      <a:pt x="140" y="192"/>
                    </a:cubicBezTo>
                    <a:cubicBezTo>
                      <a:pt x="130" y="190"/>
                      <a:pt x="130" y="190"/>
                      <a:pt x="130" y="190"/>
                    </a:cubicBezTo>
                    <a:cubicBezTo>
                      <a:pt x="133" y="180"/>
                      <a:pt x="133" y="180"/>
                      <a:pt x="133" y="180"/>
                    </a:cubicBezTo>
                    <a:lnTo>
                      <a:pt x="142" y="183"/>
                    </a:lnTo>
                    <a:close/>
                    <a:moveTo>
                      <a:pt x="133" y="180"/>
                    </a:moveTo>
                    <a:cubicBezTo>
                      <a:pt x="124" y="177"/>
                      <a:pt x="124" y="177"/>
                      <a:pt x="124" y="177"/>
                    </a:cubicBezTo>
                    <a:cubicBezTo>
                      <a:pt x="126" y="168"/>
                      <a:pt x="126" y="168"/>
                      <a:pt x="126" y="168"/>
                    </a:cubicBezTo>
                    <a:cubicBezTo>
                      <a:pt x="136" y="171"/>
                      <a:pt x="136" y="171"/>
                      <a:pt x="136" y="171"/>
                    </a:cubicBezTo>
                    <a:lnTo>
                      <a:pt x="133" y="180"/>
                    </a:lnTo>
                    <a:close/>
                    <a:moveTo>
                      <a:pt x="113" y="144"/>
                    </a:moveTo>
                    <a:cubicBezTo>
                      <a:pt x="122" y="147"/>
                      <a:pt x="122" y="147"/>
                      <a:pt x="122" y="147"/>
                    </a:cubicBezTo>
                    <a:cubicBezTo>
                      <a:pt x="119" y="156"/>
                      <a:pt x="119" y="156"/>
                      <a:pt x="119" y="156"/>
                    </a:cubicBezTo>
                    <a:cubicBezTo>
                      <a:pt x="110" y="153"/>
                      <a:pt x="110" y="153"/>
                      <a:pt x="110" y="153"/>
                    </a:cubicBezTo>
                    <a:lnTo>
                      <a:pt x="113" y="144"/>
                    </a:lnTo>
                    <a:close/>
                    <a:moveTo>
                      <a:pt x="110" y="153"/>
                    </a:moveTo>
                    <a:cubicBezTo>
                      <a:pt x="101" y="150"/>
                      <a:pt x="101" y="150"/>
                      <a:pt x="101" y="150"/>
                    </a:cubicBezTo>
                    <a:cubicBezTo>
                      <a:pt x="103" y="141"/>
                      <a:pt x="103" y="141"/>
                      <a:pt x="103" y="141"/>
                    </a:cubicBezTo>
                    <a:cubicBezTo>
                      <a:pt x="113" y="144"/>
                      <a:pt x="113" y="144"/>
                      <a:pt x="113" y="144"/>
                    </a:cubicBezTo>
                    <a:lnTo>
                      <a:pt x="110" y="153"/>
                    </a:lnTo>
                    <a:close/>
                    <a:moveTo>
                      <a:pt x="113" y="144"/>
                    </a:moveTo>
                    <a:cubicBezTo>
                      <a:pt x="116" y="135"/>
                      <a:pt x="116" y="135"/>
                      <a:pt x="116" y="135"/>
                    </a:cubicBezTo>
                    <a:cubicBezTo>
                      <a:pt x="125" y="137"/>
                      <a:pt x="125" y="137"/>
                      <a:pt x="125" y="137"/>
                    </a:cubicBezTo>
                    <a:cubicBezTo>
                      <a:pt x="122" y="146"/>
                      <a:pt x="122" y="146"/>
                      <a:pt x="122" y="146"/>
                    </a:cubicBezTo>
                    <a:lnTo>
                      <a:pt x="113" y="144"/>
                    </a:lnTo>
                    <a:close/>
                    <a:moveTo>
                      <a:pt x="113" y="144"/>
                    </a:moveTo>
                    <a:cubicBezTo>
                      <a:pt x="103" y="141"/>
                      <a:pt x="103" y="141"/>
                      <a:pt x="103" y="141"/>
                    </a:cubicBezTo>
                    <a:cubicBezTo>
                      <a:pt x="106" y="132"/>
                      <a:pt x="106" y="132"/>
                      <a:pt x="106" y="132"/>
                    </a:cubicBezTo>
                    <a:cubicBezTo>
                      <a:pt x="115" y="134"/>
                      <a:pt x="115" y="134"/>
                      <a:pt x="115" y="134"/>
                    </a:cubicBezTo>
                    <a:lnTo>
                      <a:pt x="113" y="144"/>
                    </a:lnTo>
                    <a:close/>
                    <a:moveTo>
                      <a:pt x="93" y="107"/>
                    </a:moveTo>
                    <a:cubicBezTo>
                      <a:pt x="95" y="98"/>
                      <a:pt x="95" y="98"/>
                      <a:pt x="95" y="98"/>
                    </a:cubicBezTo>
                    <a:cubicBezTo>
                      <a:pt x="105" y="101"/>
                      <a:pt x="105" y="101"/>
                      <a:pt x="105" y="101"/>
                    </a:cubicBezTo>
                    <a:cubicBezTo>
                      <a:pt x="102" y="110"/>
                      <a:pt x="102" y="110"/>
                      <a:pt x="102" y="110"/>
                    </a:cubicBezTo>
                    <a:lnTo>
                      <a:pt x="93" y="107"/>
                    </a:lnTo>
                    <a:close/>
                    <a:moveTo>
                      <a:pt x="102" y="110"/>
                    </a:moveTo>
                    <a:cubicBezTo>
                      <a:pt x="99" y="120"/>
                      <a:pt x="99" y="120"/>
                      <a:pt x="99" y="120"/>
                    </a:cubicBezTo>
                    <a:cubicBezTo>
                      <a:pt x="90" y="117"/>
                      <a:pt x="90" y="117"/>
                      <a:pt x="90" y="117"/>
                    </a:cubicBezTo>
                    <a:cubicBezTo>
                      <a:pt x="93" y="108"/>
                      <a:pt x="93" y="108"/>
                      <a:pt x="93" y="108"/>
                    </a:cubicBezTo>
                    <a:lnTo>
                      <a:pt x="102" y="110"/>
                    </a:lnTo>
                    <a:close/>
                    <a:moveTo>
                      <a:pt x="93" y="107"/>
                    </a:moveTo>
                    <a:cubicBezTo>
                      <a:pt x="83" y="105"/>
                      <a:pt x="83" y="105"/>
                      <a:pt x="83" y="105"/>
                    </a:cubicBezTo>
                    <a:cubicBezTo>
                      <a:pt x="86" y="96"/>
                      <a:pt x="86" y="96"/>
                      <a:pt x="86" y="96"/>
                    </a:cubicBezTo>
                    <a:cubicBezTo>
                      <a:pt x="95" y="98"/>
                      <a:pt x="95" y="98"/>
                      <a:pt x="95" y="98"/>
                    </a:cubicBezTo>
                    <a:lnTo>
                      <a:pt x="93" y="107"/>
                    </a:lnTo>
                    <a:close/>
                    <a:moveTo>
                      <a:pt x="86" y="95"/>
                    </a:moveTo>
                    <a:cubicBezTo>
                      <a:pt x="89" y="86"/>
                      <a:pt x="89" y="86"/>
                      <a:pt x="89" y="86"/>
                    </a:cubicBezTo>
                    <a:cubicBezTo>
                      <a:pt x="98" y="89"/>
                      <a:pt x="98" y="89"/>
                      <a:pt x="98" y="89"/>
                    </a:cubicBezTo>
                    <a:cubicBezTo>
                      <a:pt x="95" y="98"/>
                      <a:pt x="95" y="98"/>
                      <a:pt x="95" y="98"/>
                    </a:cubicBezTo>
                    <a:lnTo>
                      <a:pt x="86" y="95"/>
                    </a:lnTo>
                    <a:close/>
                    <a:moveTo>
                      <a:pt x="86" y="95"/>
                    </a:moveTo>
                    <a:cubicBezTo>
                      <a:pt x="77" y="93"/>
                      <a:pt x="77" y="93"/>
                      <a:pt x="77" y="93"/>
                    </a:cubicBezTo>
                    <a:cubicBezTo>
                      <a:pt x="79" y="83"/>
                      <a:pt x="79" y="83"/>
                      <a:pt x="79" y="83"/>
                    </a:cubicBezTo>
                    <a:cubicBezTo>
                      <a:pt x="89" y="86"/>
                      <a:pt x="89" y="86"/>
                      <a:pt x="89" y="86"/>
                    </a:cubicBezTo>
                    <a:lnTo>
                      <a:pt x="86" y="95"/>
                    </a:lnTo>
                    <a:close/>
                    <a:moveTo>
                      <a:pt x="76" y="93"/>
                    </a:moveTo>
                    <a:cubicBezTo>
                      <a:pt x="67" y="90"/>
                      <a:pt x="67" y="90"/>
                      <a:pt x="67" y="90"/>
                    </a:cubicBezTo>
                    <a:cubicBezTo>
                      <a:pt x="70" y="81"/>
                      <a:pt x="70" y="81"/>
                      <a:pt x="70" y="81"/>
                    </a:cubicBezTo>
                    <a:cubicBezTo>
                      <a:pt x="79" y="83"/>
                      <a:pt x="79" y="83"/>
                      <a:pt x="79" y="83"/>
                    </a:cubicBezTo>
                    <a:lnTo>
                      <a:pt x="76" y="93"/>
                    </a:lnTo>
                    <a:close/>
                    <a:moveTo>
                      <a:pt x="79" y="83"/>
                    </a:moveTo>
                    <a:cubicBezTo>
                      <a:pt x="82" y="74"/>
                      <a:pt x="82" y="74"/>
                      <a:pt x="82" y="74"/>
                    </a:cubicBezTo>
                    <a:cubicBezTo>
                      <a:pt x="91" y="77"/>
                      <a:pt x="91" y="77"/>
                      <a:pt x="91" y="77"/>
                    </a:cubicBezTo>
                    <a:cubicBezTo>
                      <a:pt x="89" y="86"/>
                      <a:pt x="89" y="86"/>
                      <a:pt x="89" y="86"/>
                    </a:cubicBezTo>
                    <a:lnTo>
                      <a:pt x="79" y="83"/>
                    </a:lnTo>
                    <a:close/>
                    <a:moveTo>
                      <a:pt x="79" y="83"/>
                    </a:moveTo>
                    <a:cubicBezTo>
                      <a:pt x="70" y="81"/>
                      <a:pt x="70" y="81"/>
                      <a:pt x="70" y="81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82" y="74"/>
                      <a:pt x="82" y="74"/>
                      <a:pt x="82" y="74"/>
                    </a:cubicBezTo>
                    <a:lnTo>
                      <a:pt x="79" y="83"/>
                    </a:lnTo>
                    <a:close/>
                    <a:moveTo>
                      <a:pt x="70" y="80"/>
                    </a:moveTo>
                    <a:cubicBezTo>
                      <a:pt x="61" y="78"/>
                      <a:pt x="61" y="78"/>
                      <a:pt x="61" y="78"/>
                    </a:cubicBezTo>
                    <a:cubicBezTo>
                      <a:pt x="63" y="69"/>
                      <a:pt x="63" y="69"/>
                      <a:pt x="63" y="69"/>
                    </a:cubicBezTo>
                    <a:cubicBezTo>
                      <a:pt x="72" y="71"/>
                      <a:pt x="72" y="71"/>
                      <a:pt x="72" y="71"/>
                    </a:cubicBezTo>
                    <a:lnTo>
                      <a:pt x="70" y="80"/>
                    </a:lnTo>
                    <a:close/>
                    <a:moveTo>
                      <a:pt x="70" y="81"/>
                    </a:moveTo>
                    <a:cubicBezTo>
                      <a:pt x="67" y="90"/>
                      <a:pt x="67" y="90"/>
                      <a:pt x="67" y="90"/>
                    </a:cubicBezTo>
                    <a:cubicBezTo>
                      <a:pt x="58" y="87"/>
                      <a:pt x="58" y="87"/>
                      <a:pt x="58" y="87"/>
                    </a:cubicBezTo>
                    <a:cubicBezTo>
                      <a:pt x="60" y="78"/>
                      <a:pt x="60" y="78"/>
                      <a:pt x="60" y="78"/>
                    </a:cubicBezTo>
                    <a:lnTo>
                      <a:pt x="70" y="81"/>
                    </a:lnTo>
                    <a:close/>
                    <a:moveTo>
                      <a:pt x="67" y="90"/>
                    </a:moveTo>
                    <a:cubicBezTo>
                      <a:pt x="64" y="99"/>
                      <a:pt x="64" y="99"/>
                      <a:pt x="64" y="99"/>
                    </a:cubicBezTo>
                    <a:cubicBezTo>
                      <a:pt x="55" y="97"/>
                      <a:pt x="55" y="97"/>
                      <a:pt x="55" y="97"/>
                    </a:cubicBezTo>
                    <a:cubicBezTo>
                      <a:pt x="58" y="87"/>
                      <a:pt x="58" y="87"/>
                      <a:pt x="58" y="87"/>
                    </a:cubicBezTo>
                    <a:lnTo>
                      <a:pt x="67" y="90"/>
                    </a:lnTo>
                    <a:close/>
                    <a:moveTo>
                      <a:pt x="67" y="90"/>
                    </a:moveTo>
                    <a:cubicBezTo>
                      <a:pt x="76" y="93"/>
                      <a:pt x="76" y="93"/>
                      <a:pt x="76" y="93"/>
                    </a:cubicBezTo>
                    <a:cubicBezTo>
                      <a:pt x="74" y="102"/>
                      <a:pt x="74" y="102"/>
                      <a:pt x="74" y="102"/>
                    </a:cubicBezTo>
                    <a:cubicBezTo>
                      <a:pt x="65" y="99"/>
                      <a:pt x="65" y="99"/>
                      <a:pt x="65" y="99"/>
                    </a:cubicBezTo>
                    <a:lnTo>
                      <a:pt x="67" y="90"/>
                    </a:lnTo>
                    <a:close/>
                    <a:moveTo>
                      <a:pt x="77" y="93"/>
                    </a:moveTo>
                    <a:cubicBezTo>
                      <a:pt x="86" y="95"/>
                      <a:pt x="86" y="95"/>
                      <a:pt x="86" y="95"/>
                    </a:cubicBezTo>
                    <a:cubicBezTo>
                      <a:pt x="83" y="105"/>
                      <a:pt x="83" y="105"/>
                      <a:pt x="83" y="105"/>
                    </a:cubicBezTo>
                    <a:cubicBezTo>
                      <a:pt x="74" y="102"/>
                      <a:pt x="74" y="102"/>
                      <a:pt x="74" y="102"/>
                    </a:cubicBezTo>
                    <a:lnTo>
                      <a:pt x="77" y="93"/>
                    </a:lnTo>
                    <a:close/>
                    <a:moveTo>
                      <a:pt x="83" y="105"/>
                    </a:moveTo>
                    <a:cubicBezTo>
                      <a:pt x="80" y="114"/>
                      <a:pt x="80" y="114"/>
                      <a:pt x="80" y="114"/>
                    </a:cubicBezTo>
                    <a:cubicBezTo>
                      <a:pt x="71" y="111"/>
                      <a:pt x="71" y="111"/>
                      <a:pt x="71" y="111"/>
                    </a:cubicBezTo>
                    <a:cubicBezTo>
                      <a:pt x="74" y="102"/>
                      <a:pt x="74" y="102"/>
                      <a:pt x="74" y="102"/>
                    </a:cubicBezTo>
                    <a:lnTo>
                      <a:pt x="83" y="105"/>
                    </a:lnTo>
                    <a:close/>
                    <a:moveTo>
                      <a:pt x="83" y="105"/>
                    </a:moveTo>
                    <a:cubicBezTo>
                      <a:pt x="93" y="108"/>
                      <a:pt x="93" y="108"/>
                      <a:pt x="93" y="108"/>
                    </a:cubicBezTo>
                    <a:cubicBezTo>
                      <a:pt x="90" y="117"/>
                      <a:pt x="90" y="117"/>
                      <a:pt x="90" y="117"/>
                    </a:cubicBezTo>
                    <a:cubicBezTo>
                      <a:pt x="81" y="114"/>
                      <a:pt x="81" y="114"/>
                      <a:pt x="81" y="114"/>
                    </a:cubicBezTo>
                    <a:lnTo>
                      <a:pt x="83" y="105"/>
                    </a:lnTo>
                    <a:close/>
                    <a:moveTo>
                      <a:pt x="90" y="117"/>
                    </a:moveTo>
                    <a:cubicBezTo>
                      <a:pt x="87" y="126"/>
                      <a:pt x="87" y="126"/>
                      <a:pt x="87" y="126"/>
                    </a:cubicBezTo>
                    <a:cubicBezTo>
                      <a:pt x="78" y="124"/>
                      <a:pt x="78" y="124"/>
                      <a:pt x="78" y="124"/>
                    </a:cubicBezTo>
                    <a:cubicBezTo>
                      <a:pt x="81" y="114"/>
                      <a:pt x="81" y="114"/>
                      <a:pt x="81" y="114"/>
                    </a:cubicBezTo>
                    <a:lnTo>
                      <a:pt x="90" y="117"/>
                    </a:lnTo>
                    <a:close/>
                    <a:moveTo>
                      <a:pt x="90" y="117"/>
                    </a:moveTo>
                    <a:cubicBezTo>
                      <a:pt x="99" y="120"/>
                      <a:pt x="99" y="120"/>
                      <a:pt x="99" y="120"/>
                    </a:cubicBezTo>
                    <a:cubicBezTo>
                      <a:pt x="97" y="129"/>
                      <a:pt x="97" y="129"/>
                      <a:pt x="97" y="129"/>
                    </a:cubicBezTo>
                    <a:cubicBezTo>
                      <a:pt x="87" y="126"/>
                      <a:pt x="87" y="126"/>
                      <a:pt x="87" y="126"/>
                    </a:cubicBezTo>
                    <a:lnTo>
                      <a:pt x="90" y="117"/>
                    </a:lnTo>
                    <a:close/>
                    <a:moveTo>
                      <a:pt x="99" y="120"/>
                    </a:moveTo>
                    <a:cubicBezTo>
                      <a:pt x="109" y="122"/>
                      <a:pt x="109" y="122"/>
                      <a:pt x="109" y="122"/>
                    </a:cubicBezTo>
                    <a:cubicBezTo>
                      <a:pt x="106" y="132"/>
                      <a:pt x="106" y="132"/>
                      <a:pt x="106" y="132"/>
                    </a:cubicBezTo>
                    <a:cubicBezTo>
                      <a:pt x="97" y="129"/>
                      <a:pt x="97" y="129"/>
                      <a:pt x="97" y="129"/>
                    </a:cubicBezTo>
                    <a:lnTo>
                      <a:pt x="99" y="120"/>
                    </a:lnTo>
                    <a:close/>
                    <a:moveTo>
                      <a:pt x="97" y="129"/>
                    </a:moveTo>
                    <a:cubicBezTo>
                      <a:pt x="94" y="138"/>
                      <a:pt x="94" y="138"/>
                      <a:pt x="94" y="138"/>
                    </a:cubicBezTo>
                    <a:cubicBezTo>
                      <a:pt x="85" y="136"/>
                      <a:pt x="85" y="136"/>
                      <a:pt x="85" y="136"/>
                    </a:cubicBezTo>
                    <a:cubicBezTo>
                      <a:pt x="87" y="126"/>
                      <a:pt x="87" y="126"/>
                      <a:pt x="87" y="126"/>
                    </a:cubicBezTo>
                    <a:lnTo>
                      <a:pt x="97" y="129"/>
                    </a:lnTo>
                    <a:close/>
                    <a:moveTo>
                      <a:pt x="97" y="129"/>
                    </a:moveTo>
                    <a:cubicBezTo>
                      <a:pt x="106" y="132"/>
                      <a:pt x="106" y="132"/>
                      <a:pt x="106" y="132"/>
                    </a:cubicBezTo>
                    <a:cubicBezTo>
                      <a:pt x="103" y="141"/>
                      <a:pt x="103" y="141"/>
                      <a:pt x="103" y="141"/>
                    </a:cubicBezTo>
                    <a:cubicBezTo>
                      <a:pt x="94" y="138"/>
                      <a:pt x="94" y="138"/>
                      <a:pt x="94" y="138"/>
                    </a:cubicBezTo>
                    <a:lnTo>
                      <a:pt x="97" y="129"/>
                    </a:lnTo>
                    <a:close/>
                    <a:moveTo>
                      <a:pt x="106" y="132"/>
                    </a:moveTo>
                    <a:cubicBezTo>
                      <a:pt x="109" y="122"/>
                      <a:pt x="109" y="122"/>
                      <a:pt x="109" y="122"/>
                    </a:cubicBezTo>
                    <a:cubicBezTo>
                      <a:pt x="118" y="125"/>
                      <a:pt x="118" y="125"/>
                      <a:pt x="118" y="125"/>
                    </a:cubicBezTo>
                    <a:cubicBezTo>
                      <a:pt x="115" y="134"/>
                      <a:pt x="115" y="134"/>
                      <a:pt x="115" y="134"/>
                    </a:cubicBezTo>
                    <a:lnTo>
                      <a:pt x="106" y="132"/>
                    </a:lnTo>
                    <a:close/>
                    <a:moveTo>
                      <a:pt x="109" y="122"/>
                    </a:moveTo>
                    <a:cubicBezTo>
                      <a:pt x="112" y="113"/>
                      <a:pt x="112" y="113"/>
                      <a:pt x="112" y="113"/>
                    </a:cubicBezTo>
                    <a:cubicBezTo>
                      <a:pt x="121" y="116"/>
                      <a:pt x="121" y="116"/>
                      <a:pt x="121" y="116"/>
                    </a:cubicBezTo>
                    <a:cubicBezTo>
                      <a:pt x="118" y="125"/>
                      <a:pt x="118" y="125"/>
                      <a:pt x="118" y="125"/>
                    </a:cubicBezTo>
                    <a:lnTo>
                      <a:pt x="109" y="122"/>
                    </a:lnTo>
                    <a:close/>
                    <a:moveTo>
                      <a:pt x="109" y="122"/>
                    </a:moveTo>
                    <a:cubicBezTo>
                      <a:pt x="99" y="120"/>
                      <a:pt x="99" y="120"/>
                      <a:pt x="99" y="120"/>
                    </a:cubicBezTo>
                    <a:cubicBezTo>
                      <a:pt x="102" y="110"/>
                      <a:pt x="102" y="110"/>
                      <a:pt x="102" y="110"/>
                    </a:cubicBezTo>
                    <a:cubicBezTo>
                      <a:pt x="111" y="113"/>
                      <a:pt x="111" y="113"/>
                      <a:pt x="111" y="113"/>
                    </a:cubicBezTo>
                    <a:lnTo>
                      <a:pt x="109" y="122"/>
                    </a:lnTo>
                    <a:close/>
                    <a:moveTo>
                      <a:pt x="102" y="110"/>
                    </a:moveTo>
                    <a:cubicBezTo>
                      <a:pt x="105" y="101"/>
                      <a:pt x="105" y="101"/>
                      <a:pt x="105" y="101"/>
                    </a:cubicBezTo>
                    <a:cubicBezTo>
                      <a:pt x="114" y="104"/>
                      <a:pt x="114" y="104"/>
                      <a:pt x="114" y="104"/>
                    </a:cubicBezTo>
                    <a:cubicBezTo>
                      <a:pt x="111" y="113"/>
                      <a:pt x="111" y="113"/>
                      <a:pt x="111" y="113"/>
                    </a:cubicBezTo>
                    <a:lnTo>
                      <a:pt x="102" y="110"/>
                    </a:lnTo>
                    <a:close/>
                    <a:moveTo>
                      <a:pt x="105" y="101"/>
                    </a:moveTo>
                    <a:cubicBezTo>
                      <a:pt x="107" y="91"/>
                      <a:pt x="107" y="91"/>
                      <a:pt x="107" y="91"/>
                    </a:cubicBezTo>
                    <a:cubicBezTo>
                      <a:pt x="117" y="94"/>
                      <a:pt x="117" y="94"/>
                      <a:pt x="117" y="94"/>
                    </a:cubicBezTo>
                    <a:cubicBezTo>
                      <a:pt x="114" y="103"/>
                      <a:pt x="114" y="103"/>
                      <a:pt x="114" y="103"/>
                    </a:cubicBezTo>
                    <a:lnTo>
                      <a:pt x="105" y="101"/>
                    </a:lnTo>
                    <a:close/>
                    <a:moveTo>
                      <a:pt x="105" y="101"/>
                    </a:moveTo>
                    <a:cubicBezTo>
                      <a:pt x="95" y="98"/>
                      <a:pt x="95" y="98"/>
                      <a:pt x="95" y="98"/>
                    </a:cubicBezTo>
                    <a:cubicBezTo>
                      <a:pt x="98" y="89"/>
                      <a:pt x="98" y="89"/>
                      <a:pt x="98" y="89"/>
                    </a:cubicBezTo>
                    <a:cubicBezTo>
                      <a:pt x="107" y="91"/>
                      <a:pt x="107" y="91"/>
                      <a:pt x="107" y="91"/>
                    </a:cubicBezTo>
                    <a:lnTo>
                      <a:pt x="105" y="101"/>
                    </a:lnTo>
                    <a:close/>
                    <a:moveTo>
                      <a:pt x="98" y="89"/>
                    </a:moveTo>
                    <a:cubicBezTo>
                      <a:pt x="101" y="79"/>
                      <a:pt x="101" y="79"/>
                      <a:pt x="101" y="79"/>
                    </a:cubicBezTo>
                    <a:cubicBezTo>
                      <a:pt x="110" y="82"/>
                      <a:pt x="110" y="82"/>
                      <a:pt x="110" y="82"/>
                    </a:cubicBezTo>
                    <a:cubicBezTo>
                      <a:pt x="107" y="91"/>
                      <a:pt x="107" y="91"/>
                      <a:pt x="107" y="91"/>
                    </a:cubicBezTo>
                    <a:lnTo>
                      <a:pt x="98" y="89"/>
                    </a:lnTo>
                    <a:close/>
                    <a:moveTo>
                      <a:pt x="98" y="89"/>
                    </a:moveTo>
                    <a:cubicBezTo>
                      <a:pt x="89" y="86"/>
                      <a:pt x="89" y="86"/>
                      <a:pt x="89" y="86"/>
                    </a:cubicBezTo>
                    <a:cubicBezTo>
                      <a:pt x="91" y="77"/>
                      <a:pt x="91" y="77"/>
                      <a:pt x="91" y="77"/>
                    </a:cubicBezTo>
                    <a:cubicBezTo>
                      <a:pt x="101" y="79"/>
                      <a:pt x="101" y="79"/>
                      <a:pt x="101" y="79"/>
                    </a:cubicBezTo>
                    <a:lnTo>
                      <a:pt x="98" y="89"/>
                    </a:lnTo>
                    <a:close/>
                    <a:moveTo>
                      <a:pt x="91" y="77"/>
                    </a:moveTo>
                    <a:cubicBezTo>
                      <a:pt x="94" y="67"/>
                      <a:pt x="94" y="67"/>
                      <a:pt x="94" y="67"/>
                    </a:cubicBezTo>
                    <a:cubicBezTo>
                      <a:pt x="103" y="70"/>
                      <a:pt x="103" y="70"/>
                      <a:pt x="103" y="70"/>
                    </a:cubicBezTo>
                    <a:cubicBezTo>
                      <a:pt x="101" y="79"/>
                      <a:pt x="101" y="79"/>
                      <a:pt x="101" y="79"/>
                    </a:cubicBezTo>
                    <a:lnTo>
                      <a:pt x="91" y="77"/>
                    </a:lnTo>
                    <a:close/>
                    <a:moveTo>
                      <a:pt x="91" y="76"/>
                    </a:moveTo>
                    <a:cubicBezTo>
                      <a:pt x="82" y="74"/>
                      <a:pt x="82" y="74"/>
                      <a:pt x="82" y="74"/>
                    </a:cubicBezTo>
                    <a:cubicBezTo>
                      <a:pt x="85" y="65"/>
                      <a:pt x="85" y="65"/>
                      <a:pt x="85" y="65"/>
                    </a:cubicBezTo>
                    <a:cubicBezTo>
                      <a:pt x="94" y="67"/>
                      <a:pt x="94" y="67"/>
                      <a:pt x="94" y="67"/>
                    </a:cubicBezTo>
                    <a:lnTo>
                      <a:pt x="91" y="76"/>
                    </a:lnTo>
                    <a:close/>
                    <a:moveTo>
                      <a:pt x="82" y="74"/>
                    </a:moveTo>
                    <a:cubicBezTo>
                      <a:pt x="73" y="71"/>
                      <a:pt x="73" y="71"/>
                      <a:pt x="73" y="71"/>
                    </a:cubicBezTo>
                    <a:cubicBezTo>
                      <a:pt x="75" y="62"/>
                      <a:pt x="75" y="62"/>
                      <a:pt x="75" y="62"/>
                    </a:cubicBezTo>
                    <a:cubicBezTo>
                      <a:pt x="85" y="65"/>
                      <a:pt x="85" y="65"/>
                      <a:pt x="85" y="65"/>
                    </a:cubicBezTo>
                    <a:lnTo>
                      <a:pt x="82" y="74"/>
                    </a:lnTo>
                    <a:close/>
                    <a:moveTo>
                      <a:pt x="75" y="62"/>
                    </a:moveTo>
                    <a:cubicBezTo>
                      <a:pt x="78" y="52"/>
                      <a:pt x="78" y="52"/>
                      <a:pt x="78" y="52"/>
                    </a:cubicBezTo>
                    <a:cubicBezTo>
                      <a:pt x="87" y="55"/>
                      <a:pt x="87" y="55"/>
                      <a:pt x="87" y="55"/>
                    </a:cubicBezTo>
                    <a:cubicBezTo>
                      <a:pt x="85" y="64"/>
                      <a:pt x="85" y="64"/>
                      <a:pt x="85" y="64"/>
                    </a:cubicBezTo>
                    <a:lnTo>
                      <a:pt x="75" y="62"/>
                    </a:lnTo>
                    <a:close/>
                    <a:moveTo>
                      <a:pt x="75" y="62"/>
                    </a:moveTo>
                    <a:cubicBezTo>
                      <a:pt x="66" y="59"/>
                      <a:pt x="66" y="59"/>
                      <a:pt x="66" y="59"/>
                    </a:cubicBezTo>
                    <a:cubicBezTo>
                      <a:pt x="69" y="50"/>
                      <a:pt x="69" y="50"/>
                      <a:pt x="69" y="50"/>
                    </a:cubicBezTo>
                    <a:cubicBezTo>
                      <a:pt x="78" y="52"/>
                      <a:pt x="78" y="52"/>
                      <a:pt x="78" y="52"/>
                    </a:cubicBezTo>
                    <a:lnTo>
                      <a:pt x="75" y="62"/>
                    </a:lnTo>
                    <a:close/>
                    <a:moveTo>
                      <a:pt x="75" y="62"/>
                    </a:moveTo>
                    <a:cubicBezTo>
                      <a:pt x="72" y="71"/>
                      <a:pt x="72" y="71"/>
                      <a:pt x="72" y="71"/>
                    </a:cubicBezTo>
                    <a:cubicBezTo>
                      <a:pt x="63" y="68"/>
                      <a:pt x="63" y="68"/>
                      <a:pt x="63" y="68"/>
                    </a:cubicBezTo>
                    <a:cubicBezTo>
                      <a:pt x="66" y="59"/>
                      <a:pt x="66" y="59"/>
                      <a:pt x="66" y="59"/>
                    </a:cubicBezTo>
                    <a:lnTo>
                      <a:pt x="75" y="62"/>
                    </a:lnTo>
                    <a:close/>
                    <a:moveTo>
                      <a:pt x="63" y="68"/>
                    </a:moveTo>
                    <a:cubicBezTo>
                      <a:pt x="54" y="66"/>
                      <a:pt x="54" y="66"/>
                      <a:pt x="54" y="66"/>
                    </a:cubicBezTo>
                    <a:cubicBezTo>
                      <a:pt x="56" y="56"/>
                      <a:pt x="56" y="56"/>
                      <a:pt x="56" y="56"/>
                    </a:cubicBezTo>
                    <a:cubicBezTo>
                      <a:pt x="66" y="59"/>
                      <a:pt x="66" y="59"/>
                      <a:pt x="66" y="59"/>
                    </a:cubicBezTo>
                    <a:lnTo>
                      <a:pt x="63" y="68"/>
                    </a:lnTo>
                    <a:close/>
                    <a:moveTo>
                      <a:pt x="63" y="69"/>
                    </a:moveTo>
                    <a:cubicBezTo>
                      <a:pt x="60" y="78"/>
                      <a:pt x="60" y="78"/>
                      <a:pt x="60" y="78"/>
                    </a:cubicBezTo>
                    <a:cubicBezTo>
                      <a:pt x="51" y="75"/>
                      <a:pt x="51" y="75"/>
                      <a:pt x="51" y="75"/>
                    </a:cubicBezTo>
                    <a:cubicBezTo>
                      <a:pt x="54" y="66"/>
                      <a:pt x="54" y="66"/>
                      <a:pt x="54" y="66"/>
                    </a:cubicBezTo>
                    <a:lnTo>
                      <a:pt x="63" y="69"/>
                    </a:lnTo>
                    <a:close/>
                    <a:moveTo>
                      <a:pt x="60" y="78"/>
                    </a:moveTo>
                    <a:cubicBezTo>
                      <a:pt x="58" y="87"/>
                      <a:pt x="58" y="87"/>
                      <a:pt x="58" y="87"/>
                    </a:cubicBezTo>
                    <a:cubicBezTo>
                      <a:pt x="48" y="85"/>
                      <a:pt x="48" y="85"/>
                      <a:pt x="48" y="85"/>
                    </a:cubicBezTo>
                    <a:cubicBezTo>
                      <a:pt x="51" y="75"/>
                      <a:pt x="51" y="75"/>
                      <a:pt x="51" y="75"/>
                    </a:cubicBezTo>
                    <a:lnTo>
                      <a:pt x="60" y="78"/>
                    </a:lnTo>
                    <a:close/>
                    <a:moveTo>
                      <a:pt x="58" y="87"/>
                    </a:moveTo>
                    <a:cubicBezTo>
                      <a:pt x="55" y="97"/>
                      <a:pt x="55" y="97"/>
                      <a:pt x="55" y="97"/>
                    </a:cubicBezTo>
                    <a:cubicBezTo>
                      <a:pt x="46" y="94"/>
                      <a:pt x="46" y="94"/>
                      <a:pt x="46" y="94"/>
                    </a:cubicBezTo>
                    <a:cubicBezTo>
                      <a:pt x="48" y="85"/>
                      <a:pt x="48" y="85"/>
                      <a:pt x="48" y="85"/>
                    </a:cubicBezTo>
                    <a:lnTo>
                      <a:pt x="58" y="87"/>
                    </a:lnTo>
                    <a:close/>
                    <a:moveTo>
                      <a:pt x="55" y="97"/>
                    </a:moveTo>
                    <a:cubicBezTo>
                      <a:pt x="52" y="106"/>
                      <a:pt x="52" y="106"/>
                      <a:pt x="52" y="106"/>
                    </a:cubicBezTo>
                    <a:cubicBezTo>
                      <a:pt x="43" y="103"/>
                      <a:pt x="43" y="103"/>
                      <a:pt x="43" y="103"/>
                    </a:cubicBezTo>
                    <a:cubicBezTo>
                      <a:pt x="46" y="94"/>
                      <a:pt x="46" y="94"/>
                      <a:pt x="46" y="94"/>
                    </a:cubicBezTo>
                    <a:lnTo>
                      <a:pt x="55" y="97"/>
                    </a:lnTo>
                    <a:close/>
                    <a:moveTo>
                      <a:pt x="55" y="97"/>
                    </a:moveTo>
                    <a:cubicBezTo>
                      <a:pt x="64" y="99"/>
                      <a:pt x="64" y="99"/>
                      <a:pt x="64" y="99"/>
                    </a:cubicBezTo>
                    <a:cubicBezTo>
                      <a:pt x="62" y="109"/>
                      <a:pt x="62" y="109"/>
                      <a:pt x="62" y="109"/>
                    </a:cubicBezTo>
                    <a:cubicBezTo>
                      <a:pt x="52" y="106"/>
                      <a:pt x="52" y="106"/>
                      <a:pt x="52" y="106"/>
                    </a:cubicBezTo>
                    <a:lnTo>
                      <a:pt x="55" y="97"/>
                    </a:lnTo>
                    <a:close/>
                    <a:moveTo>
                      <a:pt x="64" y="100"/>
                    </a:moveTo>
                    <a:cubicBezTo>
                      <a:pt x="74" y="102"/>
                      <a:pt x="74" y="102"/>
                      <a:pt x="74" y="102"/>
                    </a:cubicBezTo>
                    <a:cubicBezTo>
                      <a:pt x="71" y="111"/>
                      <a:pt x="71" y="111"/>
                      <a:pt x="71" y="111"/>
                    </a:cubicBezTo>
                    <a:cubicBezTo>
                      <a:pt x="62" y="109"/>
                      <a:pt x="62" y="109"/>
                      <a:pt x="62" y="109"/>
                    </a:cubicBezTo>
                    <a:lnTo>
                      <a:pt x="64" y="100"/>
                    </a:lnTo>
                    <a:close/>
                    <a:moveTo>
                      <a:pt x="71" y="112"/>
                    </a:moveTo>
                    <a:cubicBezTo>
                      <a:pt x="68" y="121"/>
                      <a:pt x="68" y="121"/>
                      <a:pt x="68" y="121"/>
                    </a:cubicBezTo>
                    <a:cubicBezTo>
                      <a:pt x="59" y="118"/>
                      <a:pt x="59" y="118"/>
                      <a:pt x="59" y="118"/>
                    </a:cubicBezTo>
                    <a:cubicBezTo>
                      <a:pt x="62" y="109"/>
                      <a:pt x="62" y="109"/>
                      <a:pt x="62" y="109"/>
                    </a:cubicBezTo>
                    <a:lnTo>
                      <a:pt x="71" y="112"/>
                    </a:lnTo>
                    <a:close/>
                    <a:moveTo>
                      <a:pt x="71" y="112"/>
                    </a:moveTo>
                    <a:cubicBezTo>
                      <a:pt x="80" y="114"/>
                      <a:pt x="80" y="114"/>
                      <a:pt x="80" y="114"/>
                    </a:cubicBezTo>
                    <a:cubicBezTo>
                      <a:pt x="78" y="124"/>
                      <a:pt x="78" y="124"/>
                      <a:pt x="78" y="124"/>
                    </a:cubicBezTo>
                    <a:cubicBezTo>
                      <a:pt x="69" y="121"/>
                      <a:pt x="69" y="121"/>
                      <a:pt x="69" y="121"/>
                    </a:cubicBezTo>
                    <a:lnTo>
                      <a:pt x="71" y="112"/>
                    </a:lnTo>
                    <a:close/>
                    <a:moveTo>
                      <a:pt x="78" y="124"/>
                    </a:moveTo>
                    <a:cubicBezTo>
                      <a:pt x="75" y="133"/>
                      <a:pt x="75" y="133"/>
                      <a:pt x="75" y="133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8" y="121"/>
                      <a:pt x="68" y="121"/>
                      <a:pt x="68" y="121"/>
                    </a:cubicBezTo>
                    <a:lnTo>
                      <a:pt x="78" y="124"/>
                    </a:lnTo>
                    <a:close/>
                    <a:moveTo>
                      <a:pt x="78" y="124"/>
                    </a:moveTo>
                    <a:cubicBezTo>
                      <a:pt x="87" y="126"/>
                      <a:pt x="87" y="126"/>
                      <a:pt x="87" y="126"/>
                    </a:cubicBezTo>
                    <a:cubicBezTo>
                      <a:pt x="84" y="136"/>
                      <a:pt x="84" y="136"/>
                      <a:pt x="84" y="136"/>
                    </a:cubicBezTo>
                    <a:cubicBezTo>
                      <a:pt x="75" y="133"/>
                      <a:pt x="75" y="133"/>
                      <a:pt x="75" y="133"/>
                    </a:cubicBezTo>
                    <a:lnTo>
                      <a:pt x="78" y="124"/>
                    </a:lnTo>
                    <a:close/>
                    <a:moveTo>
                      <a:pt x="84" y="136"/>
                    </a:moveTo>
                    <a:cubicBezTo>
                      <a:pt x="82" y="145"/>
                      <a:pt x="82" y="145"/>
                      <a:pt x="82" y="145"/>
                    </a:cubicBezTo>
                    <a:cubicBezTo>
                      <a:pt x="73" y="142"/>
                      <a:pt x="73" y="142"/>
                      <a:pt x="73" y="142"/>
                    </a:cubicBezTo>
                    <a:cubicBezTo>
                      <a:pt x="75" y="133"/>
                      <a:pt x="75" y="133"/>
                      <a:pt x="75" y="133"/>
                    </a:cubicBezTo>
                    <a:lnTo>
                      <a:pt x="84" y="136"/>
                    </a:lnTo>
                    <a:close/>
                    <a:moveTo>
                      <a:pt x="85" y="136"/>
                    </a:moveTo>
                    <a:cubicBezTo>
                      <a:pt x="94" y="138"/>
                      <a:pt x="94" y="138"/>
                      <a:pt x="94" y="138"/>
                    </a:cubicBezTo>
                    <a:cubicBezTo>
                      <a:pt x="91" y="148"/>
                      <a:pt x="91" y="148"/>
                      <a:pt x="91" y="148"/>
                    </a:cubicBezTo>
                    <a:cubicBezTo>
                      <a:pt x="82" y="145"/>
                      <a:pt x="82" y="145"/>
                      <a:pt x="82" y="145"/>
                    </a:cubicBezTo>
                    <a:lnTo>
                      <a:pt x="85" y="136"/>
                    </a:lnTo>
                    <a:close/>
                    <a:moveTo>
                      <a:pt x="94" y="139"/>
                    </a:moveTo>
                    <a:cubicBezTo>
                      <a:pt x="103" y="141"/>
                      <a:pt x="103" y="141"/>
                      <a:pt x="103" y="141"/>
                    </a:cubicBezTo>
                    <a:cubicBezTo>
                      <a:pt x="101" y="150"/>
                      <a:pt x="101" y="150"/>
                      <a:pt x="101" y="150"/>
                    </a:cubicBezTo>
                    <a:cubicBezTo>
                      <a:pt x="91" y="148"/>
                      <a:pt x="91" y="148"/>
                      <a:pt x="91" y="148"/>
                    </a:cubicBezTo>
                    <a:lnTo>
                      <a:pt x="94" y="139"/>
                    </a:lnTo>
                    <a:close/>
                    <a:moveTo>
                      <a:pt x="101" y="151"/>
                    </a:moveTo>
                    <a:cubicBezTo>
                      <a:pt x="98" y="160"/>
                      <a:pt x="98" y="160"/>
                      <a:pt x="98" y="160"/>
                    </a:cubicBezTo>
                    <a:cubicBezTo>
                      <a:pt x="89" y="157"/>
                      <a:pt x="89" y="157"/>
                      <a:pt x="89" y="157"/>
                    </a:cubicBezTo>
                    <a:cubicBezTo>
                      <a:pt x="91" y="148"/>
                      <a:pt x="91" y="148"/>
                      <a:pt x="91" y="148"/>
                    </a:cubicBezTo>
                    <a:lnTo>
                      <a:pt x="101" y="151"/>
                    </a:lnTo>
                    <a:close/>
                    <a:moveTo>
                      <a:pt x="101" y="151"/>
                    </a:moveTo>
                    <a:cubicBezTo>
                      <a:pt x="110" y="153"/>
                      <a:pt x="110" y="153"/>
                      <a:pt x="110" y="153"/>
                    </a:cubicBezTo>
                    <a:cubicBezTo>
                      <a:pt x="107" y="163"/>
                      <a:pt x="107" y="163"/>
                      <a:pt x="107" y="163"/>
                    </a:cubicBezTo>
                    <a:cubicBezTo>
                      <a:pt x="98" y="160"/>
                      <a:pt x="98" y="160"/>
                      <a:pt x="98" y="160"/>
                    </a:cubicBezTo>
                    <a:lnTo>
                      <a:pt x="101" y="151"/>
                    </a:lnTo>
                    <a:close/>
                    <a:moveTo>
                      <a:pt x="110" y="153"/>
                    </a:moveTo>
                    <a:cubicBezTo>
                      <a:pt x="119" y="156"/>
                      <a:pt x="119" y="156"/>
                      <a:pt x="119" y="156"/>
                    </a:cubicBezTo>
                    <a:cubicBezTo>
                      <a:pt x="117" y="165"/>
                      <a:pt x="117" y="165"/>
                      <a:pt x="117" y="165"/>
                    </a:cubicBezTo>
                    <a:cubicBezTo>
                      <a:pt x="107" y="163"/>
                      <a:pt x="107" y="163"/>
                      <a:pt x="107" y="163"/>
                    </a:cubicBezTo>
                    <a:lnTo>
                      <a:pt x="110" y="153"/>
                    </a:lnTo>
                    <a:close/>
                    <a:moveTo>
                      <a:pt x="120" y="156"/>
                    </a:moveTo>
                    <a:cubicBezTo>
                      <a:pt x="129" y="159"/>
                      <a:pt x="129" y="159"/>
                      <a:pt x="129" y="159"/>
                    </a:cubicBezTo>
                    <a:cubicBezTo>
                      <a:pt x="126" y="168"/>
                      <a:pt x="126" y="168"/>
                      <a:pt x="126" y="168"/>
                    </a:cubicBezTo>
                    <a:cubicBezTo>
                      <a:pt x="117" y="165"/>
                      <a:pt x="117" y="165"/>
                      <a:pt x="117" y="165"/>
                    </a:cubicBezTo>
                    <a:lnTo>
                      <a:pt x="120" y="156"/>
                    </a:lnTo>
                    <a:close/>
                    <a:moveTo>
                      <a:pt x="117" y="165"/>
                    </a:moveTo>
                    <a:cubicBezTo>
                      <a:pt x="114" y="175"/>
                      <a:pt x="114" y="175"/>
                      <a:pt x="114" y="175"/>
                    </a:cubicBezTo>
                    <a:cubicBezTo>
                      <a:pt x="105" y="172"/>
                      <a:pt x="105" y="172"/>
                      <a:pt x="105" y="172"/>
                    </a:cubicBezTo>
                    <a:cubicBezTo>
                      <a:pt x="107" y="163"/>
                      <a:pt x="107" y="163"/>
                      <a:pt x="107" y="163"/>
                    </a:cubicBezTo>
                    <a:lnTo>
                      <a:pt x="117" y="165"/>
                    </a:lnTo>
                    <a:close/>
                    <a:moveTo>
                      <a:pt x="117" y="165"/>
                    </a:moveTo>
                    <a:cubicBezTo>
                      <a:pt x="126" y="168"/>
                      <a:pt x="126" y="168"/>
                      <a:pt x="126" y="168"/>
                    </a:cubicBezTo>
                    <a:cubicBezTo>
                      <a:pt x="123" y="177"/>
                      <a:pt x="123" y="177"/>
                      <a:pt x="123" y="177"/>
                    </a:cubicBezTo>
                    <a:cubicBezTo>
                      <a:pt x="114" y="175"/>
                      <a:pt x="114" y="175"/>
                      <a:pt x="114" y="175"/>
                    </a:cubicBezTo>
                    <a:lnTo>
                      <a:pt x="117" y="165"/>
                    </a:lnTo>
                    <a:close/>
                    <a:moveTo>
                      <a:pt x="126" y="168"/>
                    </a:moveTo>
                    <a:cubicBezTo>
                      <a:pt x="129" y="159"/>
                      <a:pt x="129" y="159"/>
                      <a:pt x="129" y="159"/>
                    </a:cubicBezTo>
                    <a:cubicBezTo>
                      <a:pt x="138" y="161"/>
                      <a:pt x="138" y="161"/>
                      <a:pt x="138" y="161"/>
                    </a:cubicBezTo>
                    <a:cubicBezTo>
                      <a:pt x="136" y="171"/>
                      <a:pt x="136" y="171"/>
                      <a:pt x="136" y="171"/>
                    </a:cubicBezTo>
                    <a:lnTo>
                      <a:pt x="126" y="168"/>
                    </a:lnTo>
                    <a:close/>
                    <a:moveTo>
                      <a:pt x="129" y="159"/>
                    </a:moveTo>
                    <a:cubicBezTo>
                      <a:pt x="132" y="149"/>
                      <a:pt x="132" y="149"/>
                      <a:pt x="132" y="149"/>
                    </a:cubicBezTo>
                    <a:cubicBezTo>
                      <a:pt x="141" y="152"/>
                      <a:pt x="141" y="152"/>
                      <a:pt x="141" y="152"/>
                    </a:cubicBezTo>
                    <a:cubicBezTo>
                      <a:pt x="138" y="161"/>
                      <a:pt x="138" y="161"/>
                      <a:pt x="138" y="161"/>
                    </a:cubicBezTo>
                    <a:lnTo>
                      <a:pt x="129" y="159"/>
                    </a:lnTo>
                    <a:close/>
                    <a:moveTo>
                      <a:pt x="129" y="159"/>
                    </a:moveTo>
                    <a:cubicBezTo>
                      <a:pt x="120" y="156"/>
                      <a:pt x="120" y="156"/>
                      <a:pt x="120" y="156"/>
                    </a:cubicBezTo>
                    <a:cubicBezTo>
                      <a:pt x="122" y="147"/>
                      <a:pt x="122" y="147"/>
                      <a:pt x="122" y="147"/>
                    </a:cubicBezTo>
                    <a:cubicBezTo>
                      <a:pt x="131" y="149"/>
                      <a:pt x="131" y="149"/>
                      <a:pt x="131" y="149"/>
                    </a:cubicBezTo>
                    <a:lnTo>
                      <a:pt x="129" y="159"/>
                    </a:lnTo>
                    <a:close/>
                    <a:moveTo>
                      <a:pt x="122" y="146"/>
                    </a:moveTo>
                    <a:cubicBezTo>
                      <a:pt x="125" y="137"/>
                      <a:pt x="125" y="137"/>
                      <a:pt x="125" y="137"/>
                    </a:cubicBezTo>
                    <a:cubicBezTo>
                      <a:pt x="134" y="140"/>
                      <a:pt x="134" y="140"/>
                      <a:pt x="134" y="140"/>
                    </a:cubicBezTo>
                    <a:cubicBezTo>
                      <a:pt x="132" y="149"/>
                      <a:pt x="132" y="149"/>
                      <a:pt x="132" y="149"/>
                    </a:cubicBezTo>
                    <a:lnTo>
                      <a:pt x="122" y="146"/>
                    </a:lnTo>
                    <a:close/>
                    <a:moveTo>
                      <a:pt x="125" y="137"/>
                    </a:moveTo>
                    <a:cubicBezTo>
                      <a:pt x="128" y="128"/>
                      <a:pt x="128" y="128"/>
                      <a:pt x="128" y="128"/>
                    </a:cubicBezTo>
                    <a:cubicBezTo>
                      <a:pt x="137" y="130"/>
                      <a:pt x="137" y="130"/>
                      <a:pt x="137" y="130"/>
                    </a:cubicBezTo>
                    <a:cubicBezTo>
                      <a:pt x="134" y="140"/>
                      <a:pt x="134" y="140"/>
                      <a:pt x="134" y="140"/>
                    </a:cubicBezTo>
                    <a:lnTo>
                      <a:pt x="125" y="137"/>
                    </a:lnTo>
                    <a:close/>
                    <a:moveTo>
                      <a:pt x="125" y="137"/>
                    </a:moveTo>
                    <a:cubicBezTo>
                      <a:pt x="116" y="134"/>
                      <a:pt x="116" y="134"/>
                      <a:pt x="116" y="134"/>
                    </a:cubicBezTo>
                    <a:cubicBezTo>
                      <a:pt x="118" y="125"/>
                      <a:pt x="118" y="125"/>
                      <a:pt x="118" y="125"/>
                    </a:cubicBezTo>
                    <a:cubicBezTo>
                      <a:pt x="127" y="128"/>
                      <a:pt x="127" y="128"/>
                      <a:pt x="127" y="128"/>
                    </a:cubicBezTo>
                    <a:lnTo>
                      <a:pt x="125" y="137"/>
                    </a:lnTo>
                    <a:close/>
                    <a:moveTo>
                      <a:pt x="118" y="125"/>
                    </a:moveTo>
                    <a:cubicBezTo>
                      <a:pt x="121" y="116"/>
                      <a:pt x="121" y="116"/>
                      <a:pt x="121" y="116"/>
                    </a:cubicBezTo>
                    <a:cubicBezTo>
                      <a:pt x="130" y="118"/>
                      <a:pt x="130" y="118"/>
                      <a:pt x="130" y="118"/>
                    </a:cubicBezTo>
                    <a:cubicBezTo>
                      <a:pt x="128" y="128"/>
                      <a:pt x="128" y="128"/>
                      <a:pt x="128" y="128"/>
                    </a:cubicBezTo>
                    <a:lnTo>
                      <a:pt x="118" y="125"/>
                    </a:lnTo>
                    <a:close/>
                    <a:moveTo>
                      <a:pt x="121" y="116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33" y="109"/>
                      <a:pt x="133" y="109"/>
                      <a:pt x="133" y="109"/>
                    </a:cubicBezTo>
                    <a:cubicBezTo>
                      <a:pt x="130" y="118"/>
                      <a:pt x="130" y="118"/>
                      <a:pt x="130" y="118"/>
                    </a:cubicBezTo>
                    <a:lnTo>
                      <a:pt x="121" y="116"/>
                    </a:lnTo>
                    <a:close/>
                    <a:moveTo>
                      <a:pt x="121" y="116"/>
                    </a:moveTo>
                    <a:cubicBezTo>
                      <a:pt x="112" y="113"/>
                      <a:pt x="112" y="113"/>
                      <a:pt x="112" y="113"/>
                    </a:cubicBezTo>
                    <a:cubicBezTo>
                      <a:pt x="114" y="104"/>
                      <a:pt x="114" y="104"/>
                      <a:pt x="114" y="104"/>
                    </a:cubicBezTo>
                    <a:cubicBezTo>
                      <a:pt x="123" y="106"/>
                      <a:pt x="123" y="106"/>
                      <a:pt x="123" y="106"/>
                    </a:cubicBezTo>
                    <a:lnTo>
                      <a:pt x="121" y="116"/>
                    </a:lnTo>
                    <a:close/>
                    <a:moveTo>
                      <a:pt x="114" y="103"/>
                    </a:moveTo>
                    <a:cubicBezTo>
                      <a:pt x="117" y="94"/>
                      <a:pt x="117" y="94"/>
                      <a:pt x="117" y="94"/>
                    </a:cubicBezTo>
                    <a:cubicBezTo>
                      <a:pt x="126" y="97"/>
                      <a:pt x="126" y="97"/>
                      <a:pt x="126" y="97"/>
                    </a:cubicBezTo>
                    <a:cubicBezTo>
                      <a:pt x="124" y="106"/>
                      <a:pt x="124" y="106"/>
                      <a:pt x="124" y="106"/>
                    </a:cubicBezTo>
                    <a:lnTo>
                      <a:pt x="114" y="103"/>
                    </a:lnTo>
                    <a:close/>
                    <a:moveTo>
                      <a:pt x="117" y="94"/>
                    </a:moveTo>
                    <a:cubicBezTo>
                      <a:pt x="120" y="85"/>
                      <a:pt x="120" y="85"/>
                      <a:pt x="120" y="85"/>
                    </a:cubicBezTo>
                    <a:cubicBezTo>
                      <a:pt x="129" y="87"/>
                      <a:pt x="129" y="87"/>
                      <a:pt x="129" y="87"/>
                    </a:cubicBezTo>
                    <a:cubicBezTo>
                      <a:pt x="126" y="97"/>
                      <a:pt x="126" y="97"/>
                      <a:pt x="126" y="97"/>
                    </a:cubicBezTo>
                    <a:lnTo>
                      <a:pt x="117" y="94"/>
                    </a:lnTo>
                    <a:close/>
                    <a:moveTo>
                      <a:pt x="117" y="94"/>
                    </a:moveTo>
                    <a:cubicBezTo>
                      <a:pt x="108" y="91"/>
                      <a:pt x="108" y="91"/>
                      <a:pt x="108" y="91"/>
                    </a:cubicBezTo>
                    <a:cubicBezTo>
                      <a:pt x="110" y="82"/>
                      <a:pt x="110" y="82"/>
                      <a:pt x="110" y="82"/>
                    </a:cubicBezTo>
                    <a:cubicBezTo>
                      <a:pt x="119" y="85"/>
                      <a:pt x="119" y="85"/>
                      <a:pt x="119" y="85"/>
                    </a:cubicBezTo>
                    <a:lnTo>
                      <a:pt x="117" y="94"/>
                    </a:lnTo>
                    <a:close/>
                    <a:moveTo>
                      <a:pt x="110" y="82"/>
                    </a:moveTo>
                    <a:cubicBezTo>
                      <a:pt x="113" y="73"/>
                      <a:pt x="113" y="73"/>
                      <a:pt x="113" y="73"/>
                    </a:cubicBezTo>
                    <a:cubicBezTo>
                      <a:pt x="122" y="75"/>
                      <a:pt x="122" y="75"/>
                      <a:pt x="122" y="75"/>
                    </a:cubicBezTo>
                    <a:cubicBezTo>
                      <a:pt x="119" y="85"/>
                      <a:pt x="119" y="85"/>
                      <a:pt x="119" y="85"/>
                    </a:cubicBezTo>
                    <a:lnTo>
                      <a:pt x="110" y="82"/>
                    </a:lnTo>
                    <a:close/>
                    <a:moveTo>
                      <a:pt x="110" y="82"/>
                    </a:moveTo>
                    <a:cubicBezTo>
                      <a:pt x="101" y="79"/>
                      <a:pt x="101" y="79"/>
                      <a:pt x="101" y="79"/>
                    </a:cubicBezTo>
                    <a:cubicBezTo>
                      <a:pt x="103" y="70"/>
                      <a:pt x="103" y="70"/>
                      <a:pt x="103" y="70"/>
                    </a:cubicBezTo>
                    <a:cubicBezTo>
                      <a:pt x="113" y="73"/>
                      <a:pt x="113" y="73"/>
                      <a:pt x="113" y="73"/>
                    </a:cubicBezTo>
                    <a:lnTo>
                      <a:pt x="110" y="82"/>
                    </a:lnTo>
                    <a:close/>
                    <a:moveTo>
                      <a:pt x="104" y="70"/>
                    </a:moveTo>
                    <a:cubicBezTo>
                      <a:pt x="106" y="61"/>
                      <a:pt x="106" y="61"/>
                      <a:pt x="106" y="61"/>
                    </a:cubicBezTo>
                    <a:cubicBezTo>
                      <a:pt x="115" y="63"/>
                      <a:pt x="115" y="63"/>
                      <a:pt x="115" y="63"/>
                    </a:cubicBezTo>
                    <a:cubicBezTo>
                      <a:pt x="113" y="72"/>
                      <a:pt x="113" y="72"/>
                      <a:pt x="113" y="72"/>
                    </a:cubicBezTo>
                    <a:lnTo>
                      <a:pt x="104" y="70"/>
                    </a:lnTo>
                    <a:close/>
                    <a:moveTo>
                      <a:pt x="103" y="70"/>
                    </a:moveTo>
                    <a:cubicBezTo>
                      <a:pt x="94" y="67"/>
                      <a:pt x="94" y="67"/>
                      <a:pt x="94" y="67"/>
                    </a:cubicBezTo>
                    <a:cubicBezTo>
                      <a:pt x="97" y="58"/>
                      <a:pt x="97" y="58"/>
                      <a:pt x="97" y="58"/>
                    </a:cubicBezTo>
                    <a:cubicBezTo>
                      <a:pt x="106" y="61"/>
                      <a:pt x="106" y="61"/>
                      <a:pt x="106" y="61"/>
                    </a:cubicBezTo>
                    <a:lnTo>
                      <a:pt x="103" y="70"/>
                    </a:lnTo>
                    <a:close/>
                    <a:moveTo>
                      <a:pt x="94" y="67"/>
                    </a:moveTo>
                    <a:cubicBezTo>
                      <a:pt x="85" y="64"/>
                      <a:pt x="85" y="64"/>
                      <a:pt x="85" y="64"/>
                    </a:cubicBezTo>
                    <a:cubicBezTo>
                      <a:pt x="87" y="55"/>
                      <a:pt x="87" y="55"/>
                      <a:pt x="87" y="55"/>
                    </a:cubicBezTo>
                    <a:cubicBezTo>
                      <a:pt x="97" y="58"/>
                      <a:pt x="97" y="58"/>
                      <a:pt x="97" y="58"/>
                    </a:cubicBezTo>
                    <a:lnTo>
                      <a:pt x="94" y="67"/>
                    </a:lnTo>
                    <a:close/>
                    <a:moveTo>
                      <a:pt x="87" y="55"/>
                    </a:moveTo>
                    <a:cubicBezTo>
                      <a:pt x="90" y="46"/>
                      <a:pt x="90" y="46"/>
                      <a:pt x="90" y="46"/>
                    </a:cubicBezTo>
                    <a:cubicBezTo>
                      <a:pt x="99" y="48"/>
                      <a:pt x="99" y="48"/>
                      <a:pt x="99" y="48"/>
                    </a:cubicBezTo>
                    <a:cubicBezTo>
                      <a:pt x="97" y="58"/>
                      <a:pt x="97" y="58"/>
                      <a:pt x="97" y="58"/>
                    </a:cubicBezTo>
                    <a:lnTo>
                      <a:pt x="87" y="55"/>
                    </a:lnTo>
                    <a:close/>
                    <a:moveTo>
                      <a:pt x="87" y="55"/>
                    </a:moveTo>
                    <a:cubicBezTo>
                      <a:pt x="78" y="52"/>
                      <a:pt x="78" y="52"/>
                      <a:pt x="78" y="52"/>
                    </a:cubicBezTo>
                    <a:cubicBezTo>
                      <a:pt x="81" y="43"/>
                      <a:pt x="81" y="43"/>
                      <a:pt x="81" y="43"/>
                    </a:cubicBezTo>
                    <a:cubicBezTo>
                      <a:pt x="90" y="46"/>
                      <a:pt x="90" y="46"/>
                      <a:pt x="90" y="46"/>
                    </a:cubicBezTo>
                    <a:lnTo>
                      <a:pt x="87" y="55"/>
                    </a:lnTo>
                    <a:close/>
                    <a:moveTo>
                      <a:pt x="78" y="52"/>
                    </a:moveTo>
                    <a:cubicBezTo>
                      <a:pt x="69" y="50"/>
                      <a:pt x="69" y="50"/>
                      <a:pt x="69" y="50"/>
                    </a:cubicBezTo>
                    <a:cubicBezTo>
                      <a:pt x="71" y="40"/>
                      <a:pt x="71" y="40"/>
                      <a:pt x="71" y="40"/>
                    </a:cubicBezTo>
                    <a:cubicBezTo>
                      <a:pt x="81" y="43"/>
                      <a:pt x="81" y="43"/>
                      <a:pt x="81" y="43"/>
                    </a:cubicBezTo>
                    <a:lnTo>
                      <a:pt x="78" y="52"/>
                    </a:lnTo>
                    <a:close/>
                    <a:moveTo>
                      <a:pt x="68" y="50"/>
                    </a:moveTo>
                    <a:cubicBezTo>
                      <a:pt x="59" y="47"/>
                      <a:pt x="59" y="47"/>
                      <a:pt x="59" y="47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71" y="40"/>
                      <a:pt x="71" y="40"/>
                      <a:pt x="71" y="40"/>
                    </a:cubicBezTo>
                    <a:lnTo>
                      <a:pt x="68" y="50"/>
                    </a:lnTo>
                    <a:close/>
                    <a:moveTo>
                      <a:pt x="68" y="50"/>
                    </a:moveTo>
                    <a:cubicBezTo>
                      <a:pt x="66" y="59"/>
                      <a:pt x="66" y="59"/>
                      <a:pt x="66" y="59"/>
                    </a:cubicBezTo>
                    <a:cubicBezTo>
                      <a:pt x="56" y="56"/>
                      <a:pt x="56" y="56"/>
                      <a:pt x="56" y="56"/>
                    </a:cubicBezTo>
                    <a:cubicBezTo>
                      <a:pt x="59" y="47"/>
                      <a:pt x="59" y="47"/>
                      <a:pt x="59" y="47"/>
                    </a:cubicBezTo>
                    <a:lnTo>
                      <a:pt x="68" y="50"/>
                    </a:lnTo>
                    <a:close/>
                    <a:moveTo>
                      <a:pt x="56" y="56"/>
                    </a:moveTo>
                    <a:cubicBezTo>
                      <a:pt x="47" y="54"/>
                      <a:pt x="47" y="54"/>
                      <a:pt x="47" y="5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9" y="47"/>
                      <a:pt x="59" y="47"/>
                      <a:pt x="59" y="47"/>
                    </a:cubicBezTo>
                    <a:lnTo>
                      <a:pt x="56" y="56"/>
                    </a:lnTo>
                    <a:close/>
                    <a:moveTo>
                      <a:pt x="56" y="56"/>
                    </a:moveTo>
                    <a:cubicBezTo>
                      <a:pt x="54" y="66"/>
                      <a:pt x="54" y="66"/>
                      <a:pt x="54" y="66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47" y="54"/>
                      <a:pt x="47" y="54"/>
                      <a:pt x="47" y="54"/>
                    </a:cubicBezTo>
                    <a:lnTo>
                      <a:pt x="56" y="56"/>
                    </a:lnTo>
                    <a:close/>
                    <a:moveTo>
                      <a:pt x="54" y="66"/>
                    </a:moveTo>
                    <a:cubicBezTo>
                      <a:pt x="51" y="75"/>
                      <a:pt x="51" y="75"/>
                      <a:pt x="51" y="75"/>
                    </a:cubicBezTo>
                    <a:cubicBezTo>
                      <a:pt x="42" y="72"/>
                      <a:pt x="42" y="72"/>
                      <a:pt x="42" y="72"/>
                    </a:cubicBezTo>
                    <a:cubicBezTo>
                      <a:pt x="44" y="63"/>
                      <a:pt x="44" y="63"/>
                      <a:pt x="44" y="63"/>
                    </a:cubicBezTo>
                    <a:lnTo>
                      <a:pt x="54" y="66"/>
                    </a:lnTo>
                    <a:close/>
                    <a:moveTo>
                      <a:pt x="51" y="75"/>
                    </a:moveTo>
                    <a:cubicBezTo>
                      <a:pt x="48" y="85"/>
                      <a:pt x="48" y="85"/>
                      <a:pt x="48" y="85"/>
                    </a:cubicBezTo>
                    <a:cubicBezTo>
                      <a:pt x="39" y="82"/>
                      <a:pt x="39" y="82"/>
                      <a:pt x="39" y="82"/>
                    </a:cubicBezTo>
                    <a:cubicBezTo>
                      <a:pt x="42" y="73"/>
                      <a:pt x="42" y="73"/>
                      <a:pt x="42" y="73"/>
                    </a:cubicBezTo>
                    <a:lnTo>
                      <a:pt x="51" y="75"/>
                    </a:lnTo>
                    <a:close/>
                    <a:moveTo>
                      <a:pt x="39" y="82"/>
                    </a:moveTo>
                    <a:cubicBezTo>
                      <a:pt x="30" y="79"/>
                      <a:pt x="30" y="79"/>
                      <a:pt x="30" y="79"/>
                    </a:cubicBezTo>
                    <a:cubicBezTo>
                      <a:pt x="32" y="70"/>
                      <a:pt x="32" y="70"/>
                      <a:pt x="32" y="70"/>
                    </a:cubicBezTo>
                    <a:cubicBezTo>
                      <a:pt x="41" y="73"/>
                      <a:pt x="41" y="73"/>
                      <a:pt x="41" y="73"/>
                    </a:cubicBezTo>
                    <a:lnTo>
                      <a:pt x="39" y="82"/>
                    </a:lnTo>
                    <a:close/>
                    <a:moveTo>
                      <a:pt x="39" y="82"/>
                    </a:moveTo>
                    <a:cubicBezTo>
                      <a:pt x="36" y="91"/>
                      <a:pt x="36" y="91"/>
                      <a:pt x="36" y="91"/>
                    </a:cubicBezTo>
                    <a:cubicBezTo>
                      <a:pt x="27" y="89"/>
                      <a:pt x="27" y="89"/>
                      <a:pt x="27" y="89"/>
                    </a:cubicBezTo>
                    <a:cubicBezTo>
                      <a:pt x="30" y="79"/>
                      <a:pt x="30" y="79"/>
                      <a:pt x="30" y="79"/>
                    </a:cubicBezTo>
                    <a:lnTo>
                      <a:pt x="39" y="82"/>
                    </a:lnTo>
                    <a:close/>
                    <a:moveTo>
                      <a:pt x="39" y="82"/>
                    </a:moveTo>
                    <a:cubicBezTo>
                      <a:pt x="48" y="85"/>
                      <a:pt x="48" y="85"/>
                      <a:pt x="48" y="85"/>
                    </a:cubicBezTo>
                    <a:cubicBezTo>
                      <a:pt x="46" y="94"/>
                      <a:pt x="46" y="94"/>
                      <a:pt x="46" y="94"/>
                    </a:cubicBezTo>
                    <a:cubicBezTo>
                      <a:pt x="36" y="91"/>
                      <a:pt x="36" y="91"/>
                      <a:pt x="36" y="91"/>
                    </a:cubicBezTo>
                    <a:lnTo>
                      <a:pt x="39" y="82"/>
                    </a:lnTo>
                    <a:close/>
                    <a:moveTo>
                      <a:pt x="45" y="94"/>
                    </a:moveTo>
                    <a:cubicBezTo>
                      <a:pt x="43" y="103"/>
                      <a:pt x="43" y="103"/>
                      <a:pt x="43" y="103"/>
                    </a:cubicBezTo>
                    <a:cubicBezTo>
                      <a:pt x="34" y="101"/>
                      <a:pt x="34" y="101"/>
                      <a:pt x="34" y="101"/>
                    </a:cubicBezTo>
                    <a:cubicBezTo>
                      <a:pt x="36" y="91"/>
                      <a:pt x="36" y="91"/>
                      <a:pt x="36" y="91"/>
                    </a:cubicBezTo>
                    <a:lnTo>
                      <a:pt x="45" y="94"/>
                    </a:lnTo>
                    <a:close/>
                    <a:moveTo>
                      <a:pt x="43" y="104"/>
                    </a:moveTo>
                    <a:cubicBezTo>
                      <a:pt x="40" y="113"/>
                      <a:pt x="40" y="113"/>
                      <a:pt x="40" y="113"/>
                    </a:cubicBezTo>
                    <a:cubicBezTo>
                      <a:pt x="31" y="110"/>
                      <a:pt x="31" y="110"/>
                      <a:pt x="31" y="110"/>
                    </a:cubicBezTo>
                    <a:cubicBezTo>
                      <a:pt x="34" y="101"/>
                      <a:pt x="34" y="101"/>
                      <a:pt x="34" y="101"/>
                    </a:cubicBezTo>
                    <a:lnTo>
                      <a:pt x="43" y="104"/>
                    </a:lnTo>
                    <a:close/>
                    <a:moveTo>
                      <a:pt x="43" y="104"/>
                    </a:moveTo>
                    <a:cubicBezTo>
                      <a:pt x="52" y="106"/>
                      <a:pt x="52" y="106"/>
                      <a:pt x="52" y="106"/>
                    </a:cubicBezTo>
                    <a:cubicBezTo>
                      <a:pt x="50" y="115"/>
                      <a:pt x="50" y="115"/>
                      <a:pt x="50" y="115"/>
                    </a:cubicBezTo>
                    <a:cubicBezTo>
                      <a:pt x="40" y="113"/>
                      <a:pt x="40" y="113"/>
                      <a:pt x="40" y="113"/>
                    </a:cubicBezTo>
                    <a:lnTo>
                      <a:pt x="43" y="104"/>
                    </a:lnTo>
                    <a:close/>
                    <a:moveTo>
                      <a:pt x="52" y="106"/>
                    </a:moveTo>
                    <a:cubicBezTo>
                      <a:pt x="62" y="109"/>
                      <a:pt x="62" y="109"/>
                      <a:pt x="62" y="109"/>
                    </a:cubicBezTo>
                    <a:cubicBezTo>
                      <a:pt x="59" y="118"/>
                      <a:pt x="59" y="118"/>
                      <a:pt x="59" y="118"/>
                    </a:cubicBezTo>
                    <a:cubicBezTo>
                      <a:pt x="50" y="115"/>
                      <a:pt x="50" y="115"/>
                      <a:pt x="50" y="115"/>
                    </a:cubicBezTo>
                    <a:lnTo>
                      <a:pt x="52" y="106"/>
                    </a:lnTo>
                    <a:close/>
                    <a:moveTo>
                      <a:pt x="59" y="118"/>
                    </a:moveTo>
                    <a:cubicBezTo>
                      <a:pt x="56" y="128"/>
                      <a:pt x="56" y="128"/>
                      <a:pt x="56" y="128"/>
                    </a:cubicBezTo>
                    <a:cubicBezTo>
                      <a:pt x="47" y="125"/>
                      <a:pt x="47" y="125"/>
                      <a:pt x="47" y="125"/>
                    </a:cubicBezTo>
                    <a:cubicBezTo>
                      <a:pt x="50" y="116"/>
                      <a:pt x="50" y="116"/>
                      <a:pt x="50" y="116"/>
                    </a:cubicBezTo>
                    <a:lnTo>
                      <a:pt x="59" y="118"/>
                    </a:lnTo>
                    <a:close/>
                    <a:moveTo>
                      <a:pt x="59" y="118"/>
                    </a:moveTo>
                    <a:cubicBezTo>
                      <a:pt x="68" y="121"/>
                      <a:pt x="68" y="121"/>
                      <a:pt x="68" y="121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56" y="128"/>
                      <a:pt x="56" y="128"/>
                      <a:pt x="56" y="128"/>
                    </a:cubicBezTo>
                    <a:lnTo>
                      <a:pt x="59" y="118"/>
                    </a:lnTo>
                    <a:close/>
                    <a:moveTo>
                      <a:pt x="66" y="130"/>
                    </a:moveTo>
                    <a:cubicBezTo>
                      <a:pt x="63" y="140"/>
                      <a:pt x="63" y="140"/>
                      <a:pt x="63" y="140"/>
                    </a:cubicBezTo>
                    <a:cubicBezTo>
                      <a:pt x="54" y="137"/>
                      <a:pt x="54" y="137"/>
                      <a:pt x="54" y="137"/>
                    </a:cubicBezTo>
                    <a:cubicBezTo>
                      <a:pt x="56" y="128"/>
                      <a:pt x="56" y="128"/>
                      <a:pt x="56" y="128"/>
                    </a:cubicBezTo>
                    <a:lnTo>
                      <a:pt x="66" y="130"/>
                    </a:lnTo>
                    <a:close/>
                    <a:moveTo>
                      <a:pt x="66" y="130"/>
                    </a:moveTo>
                    <a:cubicBezTo>
                      <a:pt x="75" y="133"/>
                      <a:pt x="75" y="133"/>
                      <a:pt x="75" y="133"/>
                    </a:cubicBezTo>
                    <a:cubicBezTo>
                      <a:pt x="72" y="142"/>
                      <a:pt x="72" y="142"/>
                      <a:pt x="72" y="142"/>
                    </a:cubicBezTo>
                    <a:cubicBezTo>
                      <a:pt x="63" y="140"/>
                      <a:pt x="63" y="140"/>
                      <a:pt x="63" y="140"/>
                    </a:cubicBezTo>
                    <a:lnTo>
                      <a:pt x="66" y="130"/>
                    </a:lnTo>
                    <a:close/>
                    <a:moveTo>
                      <a:pt x="72" y="143"/>
                    </a:moveTo>
                    <a:cubicBezTo>
                      <a:pt x="70" y="152"/>
                      <a:pt x="70" y="152"/>
                      <a:pt x="70" y="152"/>
                    </a:cubicBezTo>
                    <a:cubicBezTo>
                      <a:pt x="60" y="149"/>
                      <a:pt x="60" y="149"/>
                      <a:pt x="60" y="149"/>
                    </a:cubicBezTo>
                    <a:cubicBezTo>
                      <a:pt x="63" y="140"/>
                      <a:pt x="63" y="140"/>
                      <a:pt x="63" y="140"/>
                    </a:cubicBezTo>
                    <a:lnTo>
                      <a:pt x="72" y="143"/>
                    </a:lnTo>
                    <a:close/>
                    <a:moveTo>
                      <a:pt x="72" y="143"/>
                    </a:moveTo>
                    <a:cubicBezTo>
                      <a:pt x="82" y="145"/>
                      <a:pt x="82" y="145"/>
                      <a:pt x="82" y="145"/>
                    </a:cubicBezTo>
                    <a:cubicBezTo>
                      <a:pt x="79" y="154"/>
                      <a:pt x="79" y="154"/>
                      <a:pt x="79" y="154"/>
                    </a:cubicBezTo>
                    <a:cubicBezTo>
                      <a:pt x="70" y="152"/>
                      <a:pt x="70" y="152"/>
                      <a:pt x="70" y="152"/>
                    </a:cubicBezTo>
                    <a:lnTo>
                      <a:pt x="72" y="143"/>
                    </a:lnTo>
                    <a:close/>
                    <a:moveTo>
                      <a:pt x="82" y="145"/>
                    </a:moveTo>
                    <a:cubicBezTo>
                      <a:pt x="91" y="148"/>
                      <a:pt x="91" y="148"/>
                      <a:pt x="91" y="148"/>
                    </a:cubicBezTo>
                    <a:cubicBezTo>
                      <a:pt x="89" y="157"/>
                      <a:pt x="89" y="157"/>
                      <a:pt x="89" y="157"/>
                    </a:cubicBezTo>
                    <a:cubicBezTo>
                      <a:pt x="79" y="155"/>
                      <a:pt x="79" y="155"/>
                      <a:pt x="79" y="155"/>
                    </a:cubicBezTo>
                    <a:lnTo>
                      <a:pt x="82" y="145"/>
                    </a:lnTo>
                    <a:close/>
                    <a:moveTo>
                      <a:pt x="88" y="157"/>
                    </a:moveTo>
                    <a:cubicBezTo>
                      <a:pt x="86" y="167"/>
                      <a:pt x="86" y="167"/>
                      <a:pt x="86" y="167"/>
                    </a:cubicBezTo>
                    <a:cubicBezTo>
                      <a:pt x="77" y="164"/>
                      <a:pt x="77" y="164"/>
                      <a:pt x="77" y="164"/>
                    </a:cubicBezTo>
                    <a:cubicBezTo>
                      <a:pt x="79" y="155"/>
                      <a:pt x="79" y="155"/>
                      <a:pt x="79" y="155"/>
                    </a:cubicBezTo>
                    <a:lnTo>
                      <a:pt x="88" y="157"/>
                    </a:lnTo>
                    <a:close/>
                    <a:moveTo>
                      <a:pt x="89" y="157"/>
                    </a:moveTo>
                    <a:cubicBezTo>
                      <a:pt x="98" y="160"/>
                      <a:pt x="98" y="160"/>
                      <a:pt x="98" y="160"/>
                    </a:cubicBezTo>
                    <a:cubicBezTo>
                      <a:pt x="95" y="169"/>
                      <a:pt x="95" y="169"/>
                      <a:pt x="95" y="169"/>
                    </a:cubicBezTo>
                    <a:cubicBezTo>
                      <a:pt x="86" y="167"/>
                      <a:pt x="86" y="167"/>
                      <a:pt x="86" y="167"/>
                    </a:cubicBezTo>
                    <a:lnTo>
                      <a:pt x="89" y="157"/>
                    </a:lnTo>
                    <a:close/>
                    <a:moveTo>
                      <a:pt x="98" y="160"/>
                    </a:moveTo>
                    <a:cubicBezTo>
                      <a:pt x="107" y="163"/>
                      <a:pt x="107" y="163"/>
                      <a:pt x="107" y="163"/>
                    </a:cubicBezTo>
                    <a:cubicBezTo>
                      <a:pt x="105" y="172"/>
                      <a:pt x="105" y="172"/>
                      <a:pt x="105" y="172"/>
                    </a:cubicBezTo>
                    <a:cubicBezTo>
                      <a:pt x="95" y="169"/>
                      <a:pt x="95" y="169"/>
                      <a:pt x="95" y="169"/>
                    </a:cubicBezTo>
                    <a:lnTo>
                      <a:pt x="98" y="160"/>
                    </a:lnTo>
                    <a:close/>
                    <a:moveTo>
                      <a:pt x="105" y="172"/>
                    </a:moveTo>
                    <a:cubicBezTo>
                      <a:pt x="102" y="181"/>
                      <a:pt x="102" y="181"/>
                      <a:pt x="102" y="181"/>
                    </a:cubicBezTo>
                    <a:cubicBezTo>
                      <a:pt x="93" y="179"/>
                      <a:pt x="93" y="179"/>
                      <a:pt x="93" y="179"/>
                    </a:cubicBezTo>
                    <a:cubicBezTo>
                      <a:pt x="95" y="169"/>
                      <a:pt x="95" y="169"/>
                      <a:pt x="95" y="169"/>
                    </a:cubicBezTo>
                    <a:lnTo>
                      <a:pt x="105" y="172"/>
                    </a:lnTo>
                    <a:close/>
                    <a:moveTo>
                      <a:pt x="105" y="172"/>
                    </a:moveTo>
                    <a:cubicBezTo>
                      <a:pt x="114" y="175"/>
                      <a:pt x="114" y="175"/>
                      <a:pt x="114" y="175"/>
                    </a:cubicBezTo>
                    <a:cubicBezTo>
                      <a:pt x="111" y="184"/>
                      <a:pt x="111" y="184"/>
                      <a:pt x="111" y="184"/>
                    </a:cubicBezTo>
                    <a:cubicBezTo>
                      <a:pt x="102" y="181"/>
                      <a:pt x="102" y="181"/>
                      <a:pt x="102" y="181"/>
                    </a:cubicBezTo>
                    <a:lnTo>
                      <a:pt x="105" y="172"/>
                    </a:lnTo>
                    <a:close/>
                    <a:moveTo>
                      <a:pt x="114" y="175"/>
                    </a:moveTo>
                    <a:cubicBezTo>
                      <a:pt x="123" y="178"/>
                      <a:pt x="123" y="178"/>
                      <a:pt x="123" y="178"/>
                    </a:cubicBezTo>
                    <a:cubicBezTo>
                      <a:pt x="121" y="187"/>
                      <a:pt x="121" y="187"/>
                      <a:pt x="121" y="187"/>
                    </a:cubicBezTo>
                    <a:cubicBezTo>
                      <a:pt x="112" y="184"/>
                      <a:pt x="112" y="184"/>
                      <a:pt x="112" y="184"/>
                    </a:cubicBezTo>
                    <a:lnTo>
                      <a:pt x="114" y="175"/>
                    </a:lnTo>
                    <a:close/>
                    <a:moveTo>
                      <a:pt x="124" y="178"/>
                    </a:moveTo>
                    <a:cubicBezTo>
                      <a:pt x="133" y="180"/>
                      <a:pt x="133" y="180"/>
                      <a:pt x="133" y="180"/>
                    </a:cubicBezTo>
                    <a:cubicBezTo>
                      <a:pt x="130" y="189"/>
                      <a:pt x="130" y="189"/>
                      <a:pt x="130" y="189"/>
                    </a:cubicBezTo>
                    <a:cubicBezTo>
                      <a:pt x="121" y="187"/>
                      <a:pt x="121" y="187"/>
                      <a:pt x="121" y="187"/>
                    </a:cubicBezTo>
                    <a:lnTo>
                      <a:pt x="124" y="178"/>
                    </a:lnTo>
                    <a:close/>
                    <a:moveTo>
                      <a:pt x="130" y="190"/>
                    </a:moveTo>
                    <a:cubicBezTo>
                      <a:pt x="127" y="199"/>
                      <a:pt x="127" y="199"/>
                      <a:pt x="127" y="199"/>
                    </a:cubicBezTo>
                    <a:cubicBezTo>
                      <a:pt x="118" y="196"/>
                      <a:pt x="118" y="196"/>
                      <a:pt x="118" y="196"/>
                    </a:cubicBezTo>
                    <a:cubicBezTo>
                      <a:pt x="121" y="187"/>
                      <a:pt x="121" y="187"/>
                      <a:pt x="121" y="187"/>
                    </a:cubicBezTo>
                    <a:lnTo>
                      <a:pt x="130" y="190"/>
                    </a:lnTo>
                    <a:close/>
                    <a:moveTo>
                      <a:pt x="130" y="190"/>
                    </a:moveTo>
                    <a:cubicBezTo>
                      <a:pt x="140" y="192"/>
                      <a:pt x="140" y="192"/>
                      <a:pt x="140" y="192"/>
                    </a:cubicBezTo>
                    <a:cubicBezTo>
                      <a:pt x="137" y="202"/>
                      <a:pt x="137" y="202"/>
                      <a:pt x="137" y="202"/>
                    </a:cubicBezTo>
                    <a:cubicBezTo>
                      <a:pt x="128" y="199"/>
                      <a:pt x="128" y="199"/>
                      <a:pt x="128" y="199"/>
                    </a:cubicBezTo>
                    <a:lnTo>
                      <a:pt x="130" y="190"/>
                    </a:lnTo>
                    <a:close/>
                    <a:moveTo>
                      <a:pt x="140" y="192"/>
                    </a:moveTo>
                    <a:cubicBezTo>
                      <a:pt x="142" y="183"/>
                      <a:pt x="142" y="183"/>
                      <a:pt x="142" y="183"/>
                    </a:cubicBezTo>
                    <a:cubicBezTo>
                      <a:pt x="152" y="186"/>
                      <a:pt x="152" y="186"/>
                      <a:pt x="152" y="186"/>
                    </a:cubicBezTo>
                    <a:cubicBezTo>
                      <a:pt x="149" y="195"/>
                      <a:pt x="149" y="195"/>
                      <a:pt x="149" y="195"/>
                    </a:cubicBezTo>
                    <a:lnTo>
                      <a:pt x="140" y="192"/>
                    </a:lnTo>
                    <a:close/>
                    <a:moveTo>
                      <a:pt x="142" y="183"/>
                    </a:moveTo>
                    <a:cubicBezTo>
                      <a:pt x="145" y="174"/>
                      <a:pt x="145" y="174"/>
                      <a:pt x="145" y="174"/>
                    </a:cubicBezTo>
                    <a:cubicBezTo>
                      <a:pt x="154" y="176"/>
                      <a:pt x="154" y="176"/>
                      <a:pt x="154" y="176"/>
                    </a:cubicBezTo>
                    <a:cubicBezTo>
                      <a:pt x="152" y="185"/>
                      <a:pt x="152" y="185"/>
                      <a:pt x="152" y="185"/>
                    </a:cubicBezTo>
                    <a:lnTo>
                      <a:pt x="142" y="183"/>
                    </a:lnTo>
                    <a:close/>
                    <a:moveTo>
                      <a:pt x="145" y="173"/>
                    </a:moveTo>
                    <a:cubicBezTo>
                      <a:pt x="148" y="164"/>
                      <a:pt x="148" y="164"/>
                      <a:pt x="148" y="164"/>
                    </a:cubicBezTo>
                    <a:cubicBezTo>
                      <a:pt x="157" y="167"/>
                      <a:pt x="157" y="167"/>
                      <a:pt x="157" y="167"/>
                    </a:cubicBezTo>
                    <a:cubicBezTo>
                      <a:pt x="154" y="176"/>
                      <a:pt x="154" y="176"/>
                      <a:pt x="154" y="176"/>
                    </a:cubicBezTo>
                    <a:lnTo>
                      <a:pt x="145" y="173"/>
                    </a:lnTo>
                    <a:close/>
                    <a:moveTo>
                      <a:pt x="145" y="173"/>
                    </a:moveTo>
                    <a:cubicBezTo>
                      <a:pt x="136" y="171"/>
                      <a:pt x="136" y="171"/>
                      <a:pt x="136" y="171"/>
                    </a:cubicBezTo>
                    <a:cubicBezTo>
                      <a:pt x="138" y="161"/>
                      <a:pt x="138" y="161"/>
                      <a:pt x="138" y="161"/>
                    </a:cubicBezTo>
                    <a:cubicBezTo>
                      <a:pt x="148" y="164"/>
                      <a:pt x="148" y="164"/>
                      <a:pt x="148" y="164"/>
                    </a:cubicBezTo>
                    <a:lnTo>
                      <a:pt x="145" y="173"/>
                    </a:lnTo>
                    <a:close/>
                    <a:moveTo>
                      <a:pt x="138" y="161"/>
                    </a:moveTo>
                    <a:cubicBezTo>
                      <a:pt x="141" y="152"/>
                      <a:pt x="141" y="152"/>
                      <a:pt x="141" y="152"/>
                    </a:cubicBezTo>
                    <a:cubicBezTo>
                      <a:pt x="150" y="155"/>
                      <a:pt x="150" y="155"/>
                      <a:pt x="150" y="155"/>
                    </a:cubicBezTo>
                    <a:cubicBezTo>
                      <a:pt x="148" y="164"/>
                      <a:pt x="148" y="164"/>
                      <a:pt x="148" y="164"/>
                    </a:cubicBezTo>
                    <a:lnTo>
                      <a:pt x="138" y="161"/>
                    </a:lnTo>
                    <a:close/>
                    <a:moveTo>
                      <a:pt x="141" y="152"/>
                    </a:moveTo>
                    <a:cubicBezTo>
                      <a:pt x="144" y="143"/>
                      <a:pt x="144" y="143"/>
                      <a:pt x="144" y="143"/>
                    </a:cubicBezTo>
                    <a:cubicBezTo>
                      <a:pt x="153" y="145"/>
                      <a:pt x="153" y="145"/>
                      <a:pt x="153" y="145"/>
                    </a:cubicBezTo>
                    <a:cubicBezTo>
                      <a:pt x="150" y="155"/>
                      <a:pt x="150" y="155"/>
                      <a:pt x="150" y="155"/>
                    </a:cubicBezTo>
                    <a:lnTo>
                      <a:pt x="141" y="152"/>
                    </a:lnTo>
                    <a:close/>
                    <a:moveTo>
                      <a:pt x="141" y="152"/>
                    </a:moveTo>
                    <a:cubicBezTo>
                      <a:pt x="132" y="149"/>
                      <a:pt x="132" y="149"/>
                      <a:pt x="132" y="149"/>
                    </a:cubicBezTo>
                    <a:cubicBezTo>
                      <a:pt x="134" y="140"/>
                      <a:pt x="134" y="140"/>
                      <a:pt x="134" y="140"/>
                    </a:cubicBezTo>
                    <a:cubicBezTo>
                      <a:pt x="144" y="143"/>
                      <a:pt x="144" y="143"/>
                      <a:pt x="144" y="143"/>
                    </a:cubicBezTo>
                    <a:lnTo>
                      <a:pt x="141" y="152"/>
                    </a:lnTo>
                    <a:close/>
                    <a:moveTo>
                      <a:pt x="134" y="140"/>
                    </a:moveTo>
                    <a:cubicBezTo>
                      <a:pt x="137" y="131"/>
                      <a:pt x="137" y="131"/>
                      <a:pt x="137" y="131"/>
                    </a:cubicBezTo>
                    <a:cubicBezTo>
                      <a:pt x="146" y="133"/>
                      <a:pt x="146" y="133"/>
                      <a:pt x="146" y="133"/>
                    </a:cubicBezTo>
                    <a:cubicBezTo>
                      <a:pt x="144" y="142"/>
                      <a:pt x="144" y="142"/>
                      <a:pt x="144" y="142"/>
                    </a:cubicBezTo>
                    <a:lnTo>
                      <a:pt x="134" y="140"/>
                    </a:lnTo>
                    <a:close/>
                    <a:moveTo>
                      <a:pt x="137" y="130"/>
                    </a:moveTo>
                    <a:cubicBezTo>
                      <a:pt x="140" y="121"/>
                      <a:pt x="140" y="121"/>
                      <a:pt x="140" y="121"/>
                    </a:cubicBezTo>
                    <a:cubicBezTo>
                      <a:pt x="149" y="124"/>
                      <a:pt x="149" y="124"/>
                      <a:pt x="149" y="124"/>
                    </a:cubicBezTo>
                    <a:cubicBezTo>
                      <a:pt x="146" y="133"/>
                      <a:pt x="146" y="133"/>
                      <a:pt x="146" y="133"/>
                    </a:cubicBezTo>
                    <a:lnTo>
                      <a:pt x="137" y="130"/>
                    </a:lnTo>
                    <a:close/>
                    <a:moveTo>
                      <a:pt x="137" y="130"/>
                    </a:moveTo>
                    <a:cubicBezTo>
                      <a:pt x="128" y="128"/>
                      <a:pt x="128" y="128"/>
                      <a:pt x="128" y="128"/>
                    </a:cubicBezTo>
                    <a:cubicBezTo>
                      <a:pt x="130" y="118"/>
                      <a:pt x="130" y="118"/>
                      <a:pt x="130" y="118"/>
                    </a:cubicBezTo>
                    <a:cubicBezTo>
                      <a:pt x="140" y="121"/>
                      <a:pt x="140" y="121"/>
                      <a:pt x="140" y="121"/>
                    </a:cubicBezTo>
                    <a:lnTo>
                      <a:pt x="137" y="130"/>
                    </a:lnTo>
                    <a:close/>
                    <a:moveTo>
                      <a:pt x="130" y="118"/>
                    </a:moveTo>
                    <a:cubicBezTo>
                      <a:pt x="133" y="109"/>
                      <a:pt x="133" y="109"/>
                      <a:pt x="133" y="109"/>
                    </a:cubicBezTo>
                    <a:cubicBezTo>
                      <a:pt x="142" y="112"/>
                      <a:pt x="142" y="112"/>
                      <a:pt x="142" y="112"/>
                    </a:cubicBezTo>
                    <a:cubicBezTo>
                      <a:pt x="140" y="121"/>
                      <a:pt x="140" y="121"/>
                      <a:pt x="140" y="121"/>
                    </a:cubicBezTo>
                    <a:lnTo>
                      <a:pt x="130" y="118"/>
                    </a:lnTo>
                    <a:close/>
                    <a:moveTo>
                      <a:pt x="133" y="109"/>
                    </a:moveTo>
                    <a:cubicBezTo>
                      <a:pt x="136" y="100"/>
                      <a:pt x="136" y="100"/>
                      <a:pt x="136" y="100"/>
                    </a:cubicBezTo>
                    <a:cubicBezTo>
                      <a:pt x="145" y="102"/>
                      <a:pt x="145" y="102"/>
                      <a:pt x="145" y="102"/>
                    </a:cubicBezTo>
                    <a:cubicBezTo>
                      <a:pt x="142" y="111"/>
                      <a:pt x="142" y="111"/>
                      <a:pt x="142" y="111"/>
                    </a:cubicBezTo>
                    <a:lnTo>
                      <a:pt x="133" y="109"/>
                    </a:lnTo>
                    <a:close/>
                    <a:moveTo>
                      <a:pt x="133" y="109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6" y="97"/>
                      <a:pt x="126" y="97"/>
                      <a:pt x="126" y="97"/>
                    </a:cubicBezTo>
                    <a:cubicBezTo>
                      <a:pt x="136" y="100"/>
                      <a:pt x="136" y="100"/>
                      <a:pt x="136" y="100"/>
                    </a:cubicBezTo>
                    <a:lnTo>
                      <a:pt x="133" y="109"/>
                    </a:lnTo>
                    <a:close/>
                    <a:moveTo>
                      <a:pt x="126" y="97"/>
                    </a:moveTo>
                    <a:cubicBezTo>
                      <a:pt x="129" y="87"/>
                      <a:pt x="129" y="87"/>
                      <a:pt x="129" y="87"/>
                    </a:cubicBezTo>
                    <a:cubicBezTo>
                      <a:pt x="138" y="90"/>
                      <a:pt x="138" y="90"/>
                      <a:pt x="138" y="90"/>
                    </a:cubicBezTo>
                    <a:cubicBezTo>
                      <a:pt x="136" y="99"/>
                      <a:pt x="136" y="99"/>
                      <a:pt x="136" y="99"/>
                    </a:cubicBezTo>
                    <a:lnTo>
                      <a:pt x="126" y="97"/>
                    </a:lnTo>
                    <a:close/>
                    <a:moveTo>
                      <a:pt x="129" y="87"/>
                    </a:moveTo>
                    <a:cubicBezTo>
                      <a:pt x="132" y="78"/>
                      <a:pt x="132" y="78"/>
                      <a:pt x="132" y="78"/>
                    </a:cubicBezTo>
                    <a:cubicBezTo>
                      <a:pt x="141" y="81"/>
                      <a:pt x="141" y="81"/>
                      <a:pt x="141" y="81"/>
                    </a:cubicBezTo>
                    <a:cubicBezTo>
                      <a:pt x="138" y="90"/>
                      <a:pt x="138" y="90"/>
                      <a:pt x="138" y="90"/>
                    </a:cubicBezTo>
                    <a:lnTo>
                      <a:pt x="129" y="87"/>
                    </a:lnTo>
                    <a:close/>
                    <a:moveTo>
                      <a:pt x="129" y="87"/>
                    </a:moveTo>
                    <a:cubicBezTo>
                      <a:pt x="120" y="85"/>
                      <a:pt x="120" y="85"/>
                      <a:pt x="120" y="85"/>
                    </a:cubicBezTo>
                    <a:cubicBezTo>
                      <a:pt x="122" y="75"/>
                      <a:pt x="122" y="75"/>
                      <a:pt x="122" y="75"/>
                    </a:cubicBezTo>
                    <a:cubicBezTo>
                      <a:pt x="132" y="78"/>
                      <a:pt x="132" y="78"/>
                      <a:pt x="132" y="78"/>
                    </a:cubicBezTo>
                    <a:lnTo>
                      <a:pt x="129" y="87"/>
                    </a:lnTo>
                    <a:close/>
                    <a:moveTo>
                      <a:pt x="122" y="75"/>
                    </a:moveTo>
                    <a:cubicBezTo>
                      <a:pt x="125" y="66"/>
                      <a:pt x="125" y="66"/>
                      <a:pt x="125" y="66"/>
                    </a:cubicBezTo>
                    <a:cubicBezTo>
                      <a:pt x="134" y="69"/>
                      <a:pt x="134" y="69"/>
                      <a:pt x="134" y="69"/>
                    </a:cubicBezTo>
                    <a:cubicBezTo>
                      <a:pt x="132" y="78"/>
                      <a:pt x="132" y="78"/>
                      <a:pt x="132" y="78"/>
                    </a:cubicBezTo>
                    <a:lnTo>
                      <a:pt x="122" y="75"/>
                    </a:lnTo>
                    <a:close/>
                    <a:moveTo>
                      <a:pt x="122" y="75"/>
                    </a:moveTo>
                    <a:cubicBezTo>
                      <a:pt x="113" y="73"/>
                      <a:pt x="113" y="73"/>
                      <a:pt x="113" y="73"/>
                    </a:cubicBezTo>
                    <a:cubicBezTo>
                      <a:pt x="116" y="63"/>
                      <a:pt x="116" y="63"/>
                      <a:pt x="116" y="63"/>
                    </a:cubicBezTo>
                    <a:cubicBezTo>
                      <a:pt x="125" y="66"/>
                      <a:pt x="125" y="66"/>
                      <a:pt x="125" y="66"/>
                    </a:cubicBezTo>
                    <a:lnTo>
                      <a:pt x="122" y="75"/>
                    </a:lnTo>
                    <a:close/>
                    <a:moveTo>
                      <a:pt x="116" y="63"/>
                    </a:moveTo>
                    <a:cubicBezTo>
                      <a:pt x="118" y="54"/>
                      <a:pt x="118" y="54"/>
                      <a:pt x="118" y="54"/>
                    </a:cubicBezTo>
                    <a:cubicBezTo>
                      <a:pt x="128" y="56"/>
                      <a:pt x="128" y="56"/>
                      <a:pt x="128" y="56"/>
                    </a:cubicBezTo>
                    <a:cubicBezTo>
                      <a:pt x="125" y="66"/>
                      <a:pt x="125" y="66"/>
                      <a:pt x="125" y="66"/>
                    </a:cubicBezTo>
                    <a:lnTo>
                      <a:pt x="116" y="63"/>
                    </a:lnTo>
                    <a:close/>
                    <a:moveTo>
                      <a:pt x="115" y="63"/>
                    </a:moveTo>
                    <a:cubicBezTo>
                      <a:pt x="106" y="60"/>
                      <a:pt x="106" y="60"/>
                      <a:pt x="106" y="60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8" y="54"/>
                      <a:pt x="118" y="54"/>
                      <a:pt x="118" y="54"/>
                    </a:cubicBezTo>
                    <a:lnTo>
                      <a:pt x="115" y="63"/>
                    </a:lnTo>
                    <a:close/>
                    <a:moveTo>
                      <a:pt x="106" y="60"/>
                    </a:moveTo>
                    <a:cubicBezTo>
                      <a:pt x="97" y="58"/>
                      <a:pt x="97" y="58"/>
                      <a:pt x="97" y="58"/>
                    </a:cubicBezTo>
                    <a:cubicBezTo>
                      <a:pt x="99" y="48"/>
                      <a:pt x="99" y="48"/>
                      <a:pt x="99" y="48"/>
                    </a:cubicBezTo>
                    <a:cubicBezTo>
                      <a:pt x="109" y="51"/>
                      <a:pt x="109" y="51"/>
                      <a:pt x="109" y="51"/>
                    </a:cubicBezTo>
                    <a:lnTo>
                      <a:pt x="106" y="60"/>
                    </a:lnTo>
                    <a:close/>
                    <a:moveTo>
                      <a:pt x="100" y="48"/>
                    </a:moveTo>
                    <a:cubicBezTo>
                      <a:pt x="102" y="39"/>
                      <a:pt x="102" y="39"/>
                      <a:pt x="102" y="39"/>
                    </a:cubicBezTo>
                    <a:cubicBezTo>
                      <a:pt x="111" y="42"/>
                      <a:pt x="111" y="42"/>
                      <a:pt x="111" y="42"/>
                    </a:cubicBezTo>
                    <a:cubicBezTo>
                      <a:pt x="109" y="51"/>
                      <a:pt x="109" y="51"/>
                      <a:pt x="109" y="51"/>
                    </a:cubicBezTo>
                    <a:lnTo>
                      <a:pt x="100" y="48"/>
                    </a:lnTo>
                    <a:close/>
                    <a:moveTo>
                      <a:pt x="99" y="48"/>
                    </a:moveTo>
                    <a:cubicBezTo>
                      <a:pt x="90" y="46"/>
                      <a:pt x="90" y="46"/>
                      <a:pt x="90" y="46"/>
                    </a:cubicBezTo>
                    <a:cubicBezTo>
                      <a:pt x="93" y="36"/>
                      <a:pt x="93" y="36"/>
                      <a:pt x="93" y="36"/>
                    </a:cubicBezTo>
                    <a:cubicBezTo>
                      <a:pt x="102" y="39"/>
                      <a:pt x="102" y="39"/>
                      <a:pt x="102" y="39"/>
                    </a:cubicBezTo>
                    <a:lnTo>
                      <a:pt x="99" y="48"/>
                    </a:lnTo>
                    <a:close/>
                    <a:moveTo>
                      <a:pt x="90" y="46"/>
                    </a:moveTo>
                    <a:cubicBezTo>
                      <a:pt x="81" y="43"/>
                      <a:pt x="81" y="43"/>
                      <a:pt x="81" y="43"/>
                    </a:cubicBezTo>
                    <a:cubicBezTo>
                      <a:pt x="83" y="34"/>
                      <a:pt x="83" y="34"/>
                      <a:pt x="83" y="34"/>
                    </a:cubicBezTo>
                    <a:cubicBezTo>
                      <a:pt x="93" y="36"/>
                      <a:pt x="93" y="36"/>
                      <a:pt x="93" y="36"/>
                    </a:cubicBezTo>
                    <a:lnTo>
                      <a:pt x="90" y="46"/>
                    </a:lnTo>
                    <a:close/>
                    <a:moveTo>
                      <a:pt x="83" y="33"/>
                    </a:moveTo>
                    <a:cubicBezTo>
                      <a:pt x="86" y="24"/>
                      <a:pt x="86" y="24"/>
                      <a:pt x="86" y="24"/>
                    </a:cubicBezTo>
                    <a:cubicBezTo>
                      <a:pt x="95" y="27"/>
                      <a:pt x="95" y="27"/>
                      <a:pt x="95" y="27"/>
                    </a:cubicBezTo>
                    <a:cubicBezTo>
                      <a:pt x="93" y="36"/>
                      <a:pt x="93" y="36"/>
                      <a:pt x="93" y="36"/>
                    </a:cubicBezTo>
                    <a:lnTo>
                      <a:pt x="83" y="33"/>
                    </a:lnTo>
                    <a:close/>
                    <a:moveTo>
                      <a:pt x="83" y="33"/>
                    </a:moveTo>
                    <a:cubicBezTo>
                      <a:pt x="74" y="31"/>
                      <a:pt x="74" y="31"/>
                      <a:pt x="74" y="31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86" y="24"/>
                      <a:pt x="86" y="24"/>
                      <a:pt x="86" y="24"/>
                    </a:cubicBezTo>
                    <a:lnTo>
                      <a:pt x="83" y="33"/>
                    </a:lnTo>
                    <a:close/>
                    <a:moveTo>
                      <a:pt x="83" y="34"/>
                    </a:moveTo>
                    <a:cubicBezTo>
                      <a:pt x="81" y="43"/>
                      <a:pt x="81" y="43"/>
                      <a:pt x="81" y="43"/>
                    </a:cubicBezTo>
                    <a:cubicBezTo>
                      <a:pt x="71" y="40"/>
                      <a:pt x="71" y="40"/>
                      <a:pt x="71" y="40"/>
                    </a:cubicBezTo>
                    <a:cubicBezTo>
                      <a:pt x="74" y="31"/>
                      <a:pt x="74" y="31"/>
                      <a:pt x="74" y="31"/>
                    </a:cubicBezTo>
                    <a:lnTo>
                      <a:pt x="83" y="34"/>
                    </a:lnTo>
                    <a:close/>
                    <a:moveTo>
                      <a:pt x="71" y="40"/>
                    </a:moveTo>
                    <a:cubicBezTo>
                      <a:pt x="62" y="38"/>
                      <a:pt x="62" y="38"/>
                      <a:pt x="62" y="38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74" y="31"/>
                      <a:pt x="74" y="31"/>
                      <a:pt x="74" y="31"/>
                    </a:cubicBezTo>
                    <a:lnTo>
                      <a:pt x="71" y="40"/>
                    </a:lnTo>
                    <a:close/>
                    <a:moveTo>
                      <a:pt x="62" y="37"/>
                    </a:moveTo>
                    <a:cubicBezTo>
                      <a:pt x="52" y="35"/>
                      <a:pt x="52" y="35"/>
                      <a:pt x="52" y="35"/>
                    </a:cubicBezTo>
                    <a:cubicBezTo>
                      <a:pt x="55" y="26"/>
                      <a:pt x="55" y="26"/>
                      <a:pt x="55" y="26"/>
                    </a:cubicBezTo>
                    <a:cubicBezTo>
                      <a:pt x="64" y="28"/>
                      <a:pt x="64" y="28"/>
                      <a:pt x="64" y="28"/>
                    </a:cubicBezTo>
                    <a:lnTo>
                      <a:pt x="62" y="37"/>
                    </a:lnTo>
                    <a:close/>
                    <a:moveTo>
                      <a:pt x="62" y="38"/>
                    </a:moveTo>
                    <a:cubicBezTo>
                      <a:pt x="59" y="47"/>
                      <a:pt x="59" y="47"/>
                      <a:pt x="59" y="47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2" y="35"/>
                      <a:pt x="52" y="35"/>
                      <a:pt x="52" y="35"/>
                    </a:cubicBezTo>
                    <a:lnTo>
                      <a:pt x="62" y="38"/>
                    </a:lnTo>
                    <a:close/>
                    <a:moveTo>
                      <a:pt x="50" y="44"/>
                    </a:moveTo>
                    <a:cubicBezTo>
                      <a:pt x="40" y="42"/>
                      <a:pt x="40" y="42"/>
                      <a:pt x="40" y="4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52" y="35"/>
                      <a:pt x="52" y="35"/>
                      <a:pt x="52" y="35"/>
                    </a:cubicBezTo>
                    <a:lnTo>
                      <a:pt x="50" y="44"/>
                    </a:lnTo>
                    <a:close/>
                    <a:moveTo>
                      <a:pt x="50" y="44"/>
                    </a:moveTo>
                    <a:cubicBezTo>
                      <a:pt x="47" y="54"/>
                      <a:pt x="47" y="54"/>
                      <a:pt x="47" y="54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40" y="42"/>
                      <a:pt x="40" y="42"/>
                      <a:pt x="40" y="42"/>
                    </a:cubicBezTo>
                    <a:lnTo>
                      <a:pt x="50" y="44"/>
                    </a:lnTo>
                    <a:close/>
                    <a:moveTo>
                      <a:pt x="47" y="54"/>
                    </a:moveTo>
                    <a:cubicBezTo>
                      <a:pt x="44" y="63"/>
                      <a:pt x="44" y="63"/>
                      <a:pt x="44" y="63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8" y="51"/>
                      <a:pt x="38" y="51"/>
                      <a:pt x="38" y="51"/>
                    </a:cubicBezTo>
                    <a:lnTo>
                      <a:pt x="47" y="54"/>
                    </a:lnTo>
                    <a:close/>
                    <a:moveTo>
                      <a:pt x="44" y="63"/>
                    </a:moveTo>
                    <a:cubicBezTo>
                      <a:pt x="42" y="72"/>
                      <a:pt x="42" y="72"/>
                      <a:pt x="42" y="72"/>
                    </a:cubicBezTo>
                    <a:cubicBezTo>
                      <a:pt x="32" y="70"/>
                      <a:pt x="32" y="70"/>
                      <a:pt x="32" y="70"/>
                    </a:cubicBezTo>
                    <a:cubicBezTo>
                      <a:pt x="35" y="61"/>
                      <a:pt x="35" y="61"/>
                      <a:pt x="35" y="61"/>
                    </a:cubicBezTo>
                    <a:lnTo>
                      <a:pt x="44" y="63"/>
                    </a:lnTo>
                    <a:close/>
                    <a:moveTo>
                      <a:pt x="32" y="70"/>
                    </a:moveTo>
                    <a:cubicBezTo>
                      <a:pt x="23" y="67"/>
                      <a:pt x="23" y="67"/>
                      <a:pt x="23" y="67"/>
                    </a:cubicBezTo>
                    <a:cubicBezTo>
                      <a:pt x="26" y="58"/>
                      <a:pt x="26" y="58"/>
                      <a:pt x="26" y="58"/>
                    </a:cubicBezTo>
                    <a:cubicBezTo>
                      <a:pt x="35" y="60"/>
                      <a:pt x="35" y="60"/>
                      <a:pt x="35" y="60"/>
                    </a:cubicBezTo>
                    <a:lnTo>
                      <a:pt x="32" y="70"/>
                    </a:lnTo>
                    <a:close/>
                    <a:moveTo>
                      <a:pt x="32" y="70"/>
                    </a:moveTo>
                    <a:cubicBezTo>
                      <a:pt x="29" y="79"/>
                      <a:pt x="29" y="79"/>
                      <a:pt x="29" y="79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3" y="67"/>
                      <a:pt x="23" y="67"/>
                      <a:pt x="23" y="67"/>
                    </a:cubicBezTo>
                    <a:lnTo>
                      <a:pt x="32" y="70"/>
                    </a:lnTo>
                    <a:close/>
                    <a:moveTo>
                      <a:pt x="29" y="79"/>
                    </a:moveTo>
                    <a:cubicBezTo>
                      <a:pt x="27" y="89"/>
                      <a:pt x="27" y="89"/>
                      <a:pt x="27" y="89"/>
                    </a:cubicBezTo>
                    <a:cubicBezTo>
                      <a:pt x="17" y="86"/>
                      <a:pt x="17" y="86"/>
                      <a:pt x="17" y="86"/>
                    </a:cubicBezTo>
                    <a:cubicBezTo>
                      <a:pt x="20" y="77"/>
                      <a:pt x="20" y="77"/>
                      <a:pt x="20" y="77"/>
                    </a:cubicBezTo>
                    <a:lnTo>
                      <a:pt x="29" y="79"/>
                    </a:lnTo>
                    <a:close/>
                    <a:moveTo>
                      <a:pt x="27" y="89"/>
                    </a:moveTo>
                    <a:cubicBezTo>
                      <a:pt x="24" y="98"/>
                      <a:pt x="24" y="98"/>
                      <a:pt x="24" y="98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17" y="86"/>
                      <a:pt x="17" y="86"/>
                      <a:pt x="17" y="86"/>
                    </a:cubicBezTo>
                    <a:lnTo>
                      <a:pt x="27" y="89"/>
                    </a:lnTo>
                    <a:close/>
                    <a:moveTo>
                      <a:pt x="27" y="89"/>
                    </a:moveTo>
                    <a:cubicBezTo>
                      <a:pt x="36" y="91"/>
                      <a:pt x="36" y="91"/>
                      <a:pt x="36" y="91"/>
                    </a:cubicBezTo>
                    <a:cubicBezTo>
                      <a:pt x="33" y="101"/>
                      <a:pt x="33" y="101"/>
                      <a:pt x="33" y="101"/>
                    </a:cubicBezTo>
                    <a:cubicBezTo>
                      <a:pt x="24" y="98"/>
                      <a:pt x="24" y="98"/>
                      <a:pt x="24" y="98"/>
                    </a:cubicBezTo>
                    <a:lnTo>
                      <a:pt x="27" y="89"/>
                    </a:lnTo>
                    <a:close/>
                    <a:moveTo>
                      <a:pt x="33" y="101"/>
                    </a:moveTo>
                    <a:cubicBezTo>
                      <a:pt x="31" y="110"/>
                      <a:pt x="31" y="110"/>
                      <a:pt x="31" y="110"/>
                    </a:cubicBezTo>
                    <a:cubicBezTo>
                      <a:pt x="21" y="107"/>
                      <a:pt x="21" y="107"/>
                      <a:pt x="21" y="107"/>
                    </a:cubicBezTo>
                    <a:cubicBezTo>
                      <a:pt x="24" y="98"/>
                      <a:pt x="24" y="98"/>
                      <a:pt x="24" y="98"/>
                    </a:cubicBezTo>
                    <a:lnTo>
                      <a:pt x="33" y="101"/>
                    </a:lnTo>
                    <a:close/>
                    <a:moveTo>
                      <a:pt x="31" y="110"/>
                    </a:moveTo>
                    <a:cubicBezTo>
                      <a:pt x="28" y="119"/>
                      <a:pt x="28" y="119"/>
                      <a:pt x="28" y="119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21" y="108"/>
                      <a:pt x="21" y="108"/>
                      <a:pt x="21" y="108"/>
                    </a:cubicBezTo>
                    <a:lnTo>
                      <a:pt x="31" y="110"/>
                    </a:lnTo>
                    <a:close/>
                    <a:moveTo>
                      <a:pt x="31" y="110"/>
                    </a:moveTo>
                    <a:cubicBezTo>
                      <a:pt x="40" y="113"/>
                      <a:pt x="40" y="113"/>
                      <a:pt x="40" y="113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28" y="119"/>
                      <a:pt x="28" y="119"/>
                      <a:pt x="28" y="119"/>
                    </a:cubicBezTo>
                    <a:lnTo>
                      <a:pt x="31" y="110"/>
                    </a:lnTo>
                    <a:close/>
                    <a:moveTo>
                      <a:pt x="40" y="113"/>
                    </a:moveTo>
                    <a:cubicBezTo>
                      <a:pt x="49" y="116"/>
                      <a:pt x="49" y="116"/>
                      <a:pt x="49" y="116"/>
                    </a:cubicBezTo>
                    <a:cubicBezTo>
                      <a:pt x="47" y="125"/>
                      <a:pt x="47" y="125"/>
                      <a:pt x="47" y="125"/>
                    </a:cubicBezTo>
                    <a:cubicBezTo>
                      <a:pt x="38" y="122"/>
                      <a:pt x="38" y="122"/>
                      <a:pt x="38" y="122"/>
                    </a:cubicBezTo>
                    <a:lnTo>
                      <a:pt x="40" y="113"/>
                    </a:lnTo>
                    <a:close/>
                    <a:moveTo>
                      <a:pt x="47" y="125"/>
                    </a:moveTo>
                    <a:cubicBezTo>
                      <a:pt x="44" y="134"/>
                      <a:pt x="44" y="134"/>
                      <a:pt x="44" y="134"/>
                    </a:cubicBezTo>
                    <a:cubicBezTo>
                      <a:pt x="35" y="132"/>
                      <a:pt x="35" y="132"/>
                      <a:pt x="35" y="132"/>
                    </a:cubicBezTo>
                    <a:cubicBezTo>
                      <a:pt x="38" y="122"/>
                      <a:pt x="38" y="122"/>
                      <a:pt x="38" y="122"/>
                    </a:cubicBezTo>
                    <a:lnTo>
                      <a:pt x="47" y="125"/>
                    </a:lnTo>
                    <a:close/>
                    <a:moveTo>
                      <a:pt x="47" y="125"/>
                    </a:moveTo>
                    <a:cubicBezTo>
                      <a:pt x="56" y="128"/>
                      <a:pt x="56" y="128"/>
                      <a:pt x="56" y="128"/>
                    </a:cubicBezTo>
                    <a:cubicBezTo>
                      <a:pt x="54" y="137"/>
                      <a:pt x="54" y="137"/>
                      <a:pt x="54" y="137"/>
                    </a:cubicBezTo>
                    <a:cubicBezTo>
                      <a:pt x="44" y="134"/>
                      <a:pt x="44" y="134"/>
                      <a:pt x="44" y="134"/>
                    </a:cubicBezTo>
                    <a:lnTo>
                      <a:pt x="47" y="125"/>
                    </a:lnTo>
                    <a:close/>
                    <a:moveTo>
                      <a:pt x="53" y="137"/>
                    </a:moveTo>
                    <a:cubicBezTo>
                      <a:pt x="51" y="146"/>
                      <a:pt x="51" y="146"/>
                      <a:pt x="51" y="146"/>
                    </a:cubicBezTo>
                    <a:cubicBezTo>
                      <a:pt x="42" y="144"/>
                      <a:pt x="42" y="144"/>
                      <a:pt x="42" y="144"/>
                    </a:cubicBezTo>
                    <a:cubicBezTo>
                      <a:pt x="44" y="134"/>
                      <a:pt x="44" y="134"/>
                      <a:pt x="44" y="134"/>
                    </a:cubicBezTo>
                    <a:lnTo>
                      <a:pt x="53" y="137"/>
                    </a:lnTo>
                    <a:close/>
                    <a:moveTo>
                      <a:pt x="54" y="137"/>
                    </a:moveTo>
                    <a:cubicBezTo>
                      <a:pt x="63" y="140"/>
                      <a:pt x="63" y="140"/>
                      <a:pt x="63" y="140"/>
                    </a:cubicBezTo>
                    <a:cubicBezTo>
                      <a:pt x="60" y="149"/>
                      <a:pt x="60" y="149"/>
                      <a:pt x="60" y="149"/>
                    </a:cubicBezTo>
                    <a:cubicBezTo>
                      <a:pt x="51" y="146"/>
                      <a:pt x="51" y="146"/>
                      <a:pt x="51" y="146"/>
                    </a:cubicBezTo>
                    <a:lnTo>
                      <a:pt x="54" y="137"/>
                    </a:lnTo>
                    <a:close/>
                    <a:moveTo>
                      <a:pt x="60" y="149"/>
                    </a:moveTo>
                    <a:cubicBezTo>
                      <a:pt x="58" y="158"/>
                      <a:pt x="58" y="158"/>
                      <a:pt x="58" y="158"/>
                    </a:cubicBezTo>
                    <a:cubicBezTo>
                      <a:pt x="48" y="156"/>
                      <a:pt x="48" y="156"/>
                      <a:pt x="48" y="156"/>
                    </a:cubicBezTo>
                    <a:cubicBezTo>
                      <a:pt x="51" y="147"/>
                      <a:pt x="51" y="147"/>
                      <a:pt x="51" y="147"/>
                    </a:cubicBezTo>
                    <a:lnTo>
                      <a:pt x="60" y="149"/>
                    </a:lnTo>
                    <a:close/>
                    <a:moveTo>
                      <a:pt x="60" y="149"/>
                    </a:moveTo>
                    <a:cubicBezTo>
                      <a:pt x="70" y="152"/>
                      <a:pt x="70" y="152"/>
                      <a:pt x="70" y="152"/>
                    </a:cubicBezTo>
                    <a:cubicBezTo>
                      <a:pt x="67" y="161"/>
                      <a:pt x="67" y="161"/>
                      <a:pt x="67" y="161"/>
                    </a:cubicBezTo>
                    <a:cubicBezTo>
                      <a:pt x="58" y="159"/>
                      <a:pt x="58" y="159"/>
                      <a:pt x="58" y="159"/>
                    </a:cubicBezTo>
                    <a:lnTo>
                      <a:pt x="60" y="149"/>
                    </a:lnTo>
                    <a:close/>
                    <a:moveTo>
                      <a:pt x="70" y="152"/>
                    </a:moveTo>
                    <a:cubicBezTo>
                      <a:pt x="79" y="155"/>
                      <a:pt x="79" y="155"/>
                      <a:pt x="79" y="155"/>
                    </a:cubicBezTo>
                    <a:cubicBezTo>
                      <a:pt x="76" y="164"/>
                      <a:pt x="76" y="164"/>
                      <a:pt x="76" y="164"/>
                    </a:cubicBezTo>
                    <a:cubicBezTo>
                      <a:pt x="67" y="161"/>
                      <a:pt x="67" y="161"/>
                      <a:pt x="67" y="161"/>
                    </a:cubicBezTo>
                    <a:lnTo>
                      <a:pt x="70" y="152"/>
                    </a:lnTo>
                    <a:close/>
                    <a:moveTo>
                      <a:pt x="76" y="164"/>
                    </a:moveTo>
                    <a:cubicBezTo>
                      <a:pt x="74" y="173"/>
                      <a:pt x="74" y="173"/>
                      <a:pt x="74" y="173"/>
                    </a:cubicBezTo>
                    <a:cubicBezTo>
                      <a:pt x="64" y="171"/>
                      <a:pt x="64" y="171"/>
                      <a:pt x="64" y="171"/>
                    </a:cubicBezTo>
                    <a:cubicBezTo>
                      <a:pt x="67" y="161"/>
                      <a:pt x="67" y="161"/>
                      <a:pt x="67" y="161"/>
                    </a:cubicBezTo>
                    <a:lnTo>
                      <a:pt x="76" y="164"/>
                    </a:lnTo>
                    <a:close/>
                    <a:moveTo>
                      <a:pt x="77" y="164"/>
                    </a:moveTo>
                    <a:cubicBezTo>
                      <a:pt x="86" y="167"/>
                      <a:pt x="86" y="167"/>
                      <a:pt x="86" y="167"/>
                    </a:cubicBezTo>
                    <a:cubicBezTo>
                      <a:pt x="83" y="176"/>
                      <a:pt x="83" y="176"/>
                      <a:pt x="83" y="176"/>
                    </a:cubicBezTo>
                    <a:cubicBezTo>
                      <a:pt x="74" y="173"/>
                      <a:pt x="74" y="173"/>
                      <a:pt x="74" y="173"/>
                    </a:cubicBezTo>
                    <a:lnTo>
                      <a:pt x="77" y="164"/>
                    </a:lnTo>
                    <a:close/>
                    <a:moveTo>
                      <a:pt x="86" y="167"/>
                    </a:moveTo>
                    <a:cubicBezTo>
                      <a:pt x="95" y="169"/>
                      <a:pt x="95" y="169"/>
                      <a:pt x="95" y="169"/>
                    </a:cubicBezTo>
                    <a:cubicBezTo>
                      <a:pt x="93" y="179"/>
                      <a:pt x="93" y="179"/>
                      <a:pt x="93" y="179"/>
                    </a:cubicBezTo>
                    <a:cubicBezTo>
                      <a:pt x="83" y="176"/>
                      <a:pt x="83" y="176"/>
                      <a:pt x="83" y="176"/>
                    </a:cubicBezTo>
                    <a:lnTo>
                      <a:pt x="86" y="167"/>
                    </a:lnTo>
                    <a:close/>
                    <a:moveTo>
                      <a:pt x="92" y="179"/>
                    </a:moveTo>
                    <a:cubicBezTo>
                      <a:pt x="90" y="188"/>
                      <a:pt x="90" y="188"/>
                      <a:pt x="90" y="188"/>
                    </a:cubicBezTo>
                    <a:cubicBezTo>
                      <a:pt x="81" y="185"/>
                      <a:pt x="81" y="185"/>
                      <a:pt x="81" y="185"/>
                    </a:cubicBezTo>
                    <a:cubicBezTo>
                      <a:pt x="83" y="176"/>
                      <a:pt x="83" y="176"/>
                      <a:pt x="83" y="176"/>
                    </a:cubicBezTo>
                    <a:lnTo>
                      <a:pt x="92" y="179"/>
                    </a:lnTo>
                    <a:close/>
                    <a:moveTo>
                      <a:pt x="93" y="179"/>
                    </a:moveTo>
                    <a:cubicBezTo>
                      <a:pt x="102" y="182"/>
                      <a:pt x="102" y="182"/>
                      <a:pt x="102" y="182"/>
                    </a:cubicBezTo>
                    <a:cubicBezTo>
                      <a:pt x="99" y="191"/>
                      <a:pt x="99" y="191"/>
                      <a:pt x="99" y="191"/>
                    </a:cubicBezTo>
                    <a:cubicBezTo>
                      <a:pt x="90" y="188"/>
                      <a:pt x="90" y="188"/>
                      <a:pt x="90" y="188"/>
                    </a:cubicBezTo>
                    <a:lnTo>
                      <a:pt x="93" y="179"/>
                    </a:lnTo>
                    <a:close/>
                    <a:moveTo>
                      <a:pt x="102" y="182"/>
                    </a:moveTo>
                    <a:cubicBezTo>
                      <a:pt x="111" y="184"/>
                      <a:pt x="111" y="184"/>
                      <a:pt x="111" y="184"/>
                    </a:cubicBezTo>
                    <a:cubicBezTo>
                      <a:pt x="109" y="193"/>
                      <a:pt x="109" y="193"/>
                      <a:pt x="109" y="193"/>
                    </a:cubicBezTo>
                    <a:cubicBezTo>
                      <a:pt x="99" y="191"/>
                      <a:pt x="99" y="191"/>
                      <a:pt x="99" y="191"/>
                    </a:cubicBezTo>
                    <a:lnTo>
                      <a:pt x="102" y="182"/>
                    </a:lnTo>
                    <a:close/>
                    <a:moveTo>
                      <a:pt x="111" y="184"/>
                    </a:moveTo>
                    <a:cubicBezTo>
                      <a:pt x="121" y="187"/>
                      <a:pt x="121" y="187"/>
                      <a:pt x="121" y="187"/>
                    </a:cubicBezTo>
                    <a:cubicBezTo>
                      <a:pt x="118" y="196"/>
                      <a:pt x="118" y="196"/>
                      <a:pt x="118" y="196"/>
                    </a:cubicBezTo>
                    <a:cubicBezTo>
                      <a:pt x="109" y="194"/>
                      <a:pt x="109" y="194"/>
                      <a:pt x="109" y="194"/>
                    </a:cubicBezTo>
                    <a:lnTo>
                      <a:pt x="111" y="184"/>
                    </a:lnTo>
                    <a:close/>
                    <a:moveTo>
                      <a:pt x="118" y="196"/>
                    </a:moveTo>
                    <a:cubicBezTo>
                      <a:pt x="115" y="206"/>
                      <a:pt x="115" y="206"/>
                      <a:pt x="115" y="206"/>
                    </a:cubicBezTo>
                    <a:cubicBezTo>
                      <a:pt x="106" y="203"/>
                      <a:pt x="106" y="203"/>
                      <a:pt x="106" y="203"/>
                    </a:cubicBezTo>
                    <a:cubicBezTo>
                      <a:pt x="109" y="194"/>
                      <a:pt x="109" y="194"/>
                      <a:pt x="109" y="194"/>
                    </a:cubicBezTo>
                    <a:lnTo>
                      <a:pt x="118" y="196"/>
                    </a:lnTo>
                    <a:close/>
                    <a:moveTo>
                      <a:pt x="118" y="196"/>
                    </a:moveTo>
                    <a:cubicBezTo>
                      <a:pt x="127" y="199"/>
                      <a:pt x="127" y="199"/>
                      <a:pt x="127" y="199"/>
                    </a:cubicBezTo>
                    <a:cubicBezTo>
                      <a:pt x="125" y="208"/>
                      <a:pt x="125" y="208"/>
                      <a:pt x="125" y="208"/>
                    </a:cubicBezTo>
                    <a:cubicBezTo>
                      <a:pt x="116" y="206"/>
                      <a:pt x="116" y="206"/>
                      <a:pt x="116" y="206"/>
                    </a:cubicBezTo>
                    <a:lnTo>
                      <a:pt x="118" y="196"/>
                    </a:lnTo>
                    <a:close/>
                    <a:moveTo>
                      <a:pt x="128" y="199"/>
                    </a:moveTo>
                    <a:cubicBezTo>
                      <a:pt x="137" y="202"/>
                      <a:pt x="137" y="202"/>
                      <a:pt x="137" y="202"/>
                    </a:cubicBezTo>
                    <a:cubicBezTo>
                      <a:pt x="134" y="211"/>
                      <a:pt x="134" y="211"/>
                      <a:pt x="134" y="211"/>
                    </a:cubicBezTo>
                    <a:cubicBezTo>
                      <a:pt x="125" y="208"/>
                      <a:pt x="125" y="208"/>
                      <a:pt x="125" y="208"/>
                    </a:cubicBezTo>
                    <a:lnTo>
                      <a:pt x="128" y="199"/>
                    </a:lnTo>
                    <a:close/>
                    <a:moveTo>
                      <a:pt x="134" y="211"/>
                    </a:moveTo>
                    <a:cubicBezTo>
                      <a:pt x="131" y="220"/>
                      <a:pt x="131" y="220"/>
                      <a:pt x="131" y="220"/>
                    </a:cubicBezTo>
                    <a:cubicBezTo>
                      <a:pt x="122" y="218"/>
                      <a:pt x="122" y="218"/>
                      <a:pt x="122" y="218"/>
                    </a:cubicBezTo>
                    <a:cubicBezTo>
                      <a:pt x="125" y="208"/>
                      <a:pt x="125" y="208"/>
                      <a:pt x="125" y="208"/>
                    </a:cubicBezTo>
                    <a:lnTo>
                      <a:pt x="134" y="211"/>
                    </a:lnTo>
                    <a:close/>
                    <a:moveTo>
                      <a:pt x="134" y="211"/>
                    </a:moveTo>
                    <a:cubicBezTo>
                      <a:pt x="144" y="214"/>
                      <a:pt x="144" y="214"/>
                      <a:pt x="144" y="214"/>
                    </a:cubicBezTo>
                    <a:cubicBezTo>
                      <a:pt x="141" y="223"/>
                      <a:pt x="141" y="223"/>
                      <a:pt x="141" y="223"/>
                    </a:cubicBezTo>
                    <a:cubicBezTo>
                      <a:pt x="132" y="220"/>
                      <a:pt x="132" y="220"/>
                      <a:pt x="132" y="220"/>
                    </a:cubicBezTo>
                    <a:lnTo>
                      <a:pt x="134" y="211"/>
                    </a:lnTo>
                    <a:close/>
                    <a:moveTo>
                      <a:pt x="144" y="214"/>
                    </a:moveTo>
                    <a:cubicBezTo>
                      <a:pt x="153" y="217"/>
                      <a:pt x="153" y="217"/>
                      <a:pt x="153" y="217"/>
                    </a:cubicBezTo>
                    <a:cubicBezTo>
                      <a:pt x="150" y="226"/>
                      <a:pt x="150" y="226"/>
                      <a:pt x="150" y="226"/>
                    </a:cubicBezTo>
                    <a:cubicBezTo>
                      <a:pt x="141" y="223"/>
                      <a:pt x="141" y="223"/>
                      <a:pt x="141" y="223"/>
                    </a:cubicBezTo>
                    <a:lnTo>
                      <a:pt x="144" y="214"/>
                    </a:lnTo>
                    <a:close/>
                    <a:moveTo>
                      <a:pt x="153" y="217"/>
                    </a:moveTo>
                    <a:cubicBezTo>
                      <a:pt x="162" y="219"/>
                      <a:pt x="162" y="219"/>
                      <a:pt x="162" y="219"/>
                    </a:cubicBezTo>
                    <a:cubicBezTo>
                      <a:pt x="160" y="228"/>
                      <a:pt x="160" y="228"/>
                      <a:pt x="160" y="228"/>
                    </a:cubicBezTo>
                    <a:cubicBezTo>
                      <a:pt x="150" y="226"/>
                      <a:pt x="150" y="226"/>
                      <a:pt x="150" y="226"/>
                    </a:cubicBezTo>
                    <a:lnTo>
                      <a:pt x="153" y="217"/>
                    </a:lnTo>
                    <a:close/>
                    <a:moveTo>
                      <a:pt x="153" y="216"/>
                    </a:moveTo>
                    <a:cubicBezTo>
                      <a:pt x="156" y="207"/>
                      <a:pt x="156" y="207"/>
                      <a:pt x="156" y="207"/>
                    </a:cubicBezTo>
                    <a:cubicBezTo>
                      <a:pt x="165" y="210"/>
                      <a:pt x="165" y="210"/>
                      <a:pt x="165" y="210"/>
                    </a:cubicBezTo>
                    <a:cubicBezTo>
                      <a:pt x="162" y="219"/>
                      <a:pt x="162" y="219"/>
                      <a:pt x="162" y="219"/>
                    </a:cubicBezTo>
                    <a:lnTo>
                      <a:pt x="153" y="216"/>
                    </a:lnTo>
                    <a:close/>
                    <a:moveTo>
                      <a:pt x="156" y="207"/>
                    </a:moveTo>
                    <a:cubicBezTo>
                      <a:pt x="158" y="198"/>
                      <a:pt x="158" y="198"/>
                      <a:pt x="158" y="198"/>
                    </a:cubicBezTo>
                    <a:cubicBezTo>
                      <a:pt x="168" y="200"/>
                      <a:pt x="168" y="200"/>
                      <a:pt x="168" y="200"/>
                    </a:cubicBezTo>
                    <a:cubicBezTo>
                      <a:pt x="165" y="210"/>
                      <a:pt x="165" y="210"/>
                      <a:pt x="165" y="210"/>
                    </a:cubicBezTo>
                    <a:lnTo>
                      <a:pt x="156" y="207"/>
                    </a:lnTo>
                    <a:close/>
                    <a:moveTo>
                      <a:pt x="156" y="207"/>
                    </a:moveTo>
                    <a:cubicBezTo>
                      <a:pt x="146" y="204"/>
                      <a:pt x="146" y="204"/>
                      <a:pt x="146" y="204"/>
                    </a:cubicBezTo>
                    <a:cubicBezTo>
                      <a:pt x="149" y="195"/>
                      <a:pt x="149" y="195"/>
                      <a:pt x="149" y="195"/>
                    </a:cubicBezTo>
                    <a:cubicBezTo>
                      <a:pt x="158" y="198"/>
                      <a:pt x="158" y="198"/>
                      <a:pt x="158" y="198"/>
                    </a:cubicBezTo>
                    <a:lnTo>
                      <a:pt x="156" y="207"/>
                    </a:lnTo>
                    <a:close/>
                    <a:moveTo>
                      <a:pt x="149" y="195"/>
                    </a:moveTo>
                    <a:cubicBezTo>
                      <a:pt x="152" y="186"/>
                      <a:pt x="152" y="186"/>
                      <a:pt x="152" y="186"/>
                    </a:cubicBezTo>
                    <a:cubicBezTo>
                      <a:pt x="161" y="188"/>
                      <a:pt x="161" y="188"/>
                      <a:pt x="161" y="188"/>
                    </a:cubicBezTo>
                    <a:cubicBezTo>
                      <a:pt x="158" y="198"/>
                      <a:pt x="158" y="198"/>
                      <a:pt x="158" y="198"/>
                    </a:cubicBezTo>
                    <a:lnTo>
                      <a:pt x="149" y="195"/>
                    </a:lnTo>
                    <a:close/>
                    <a:moveTo>
                      <a:pt x="152" y="186"/>
                    </a:moveTo>
                    <a:cubicBezTo>
                      <a:pt x="154" y="176"/>
                      <a:pt x="154" y="176"/>
                      <a:pt x="154" y="176"/>
                    </a:cubicBezTo>
                    <a:cubicBezTo>
                      <a:pt x="164" y="179"/>
                      <a:pt x="164" y="179"/>
                      <a:pt x="164" y="179"/>
                    </a:cubicBezTo>
                    <a:cubicBezTo>
                      <a:pt x="161" y="188"/>
                      <a:pt x="161" y="188"/>
                      <a:pt x="161" y="188"/>
                    </a:cubicBezTo>
                    <a:lnTo>
                      <a:pt x="152" y="186"/>
                    </a:lnTo>
                    <a:close/>
                    <a:moveTo>
                      <a:pt x="155" y="176"/>
                    </a:moveTo>
                    <a:cubicBezTo>
                      <a:pt x="157" y="167"/>
                      <a:pt x="157" y="167"/>
                      <a:pt x="157" y="167"/>
                    </a:cubicBezTo>
                    <a:cubicBezTo>
                      <a:pt x="166" y="169"/>
                      <a:pt x="166" y="169"/>
                      <a:pt x="166" y="169"/>
                    </a:cubicBezTo>
                    <a:cubicBezTo>
                      <a:pt x="164" y="179"/>
                      <a:pt x="164" y="179"/>
                      <a:pt x="164" y="179"/>
                    </a:cubicBezTo>
                    <a:lnTo>
                      <a:pt x="155" y="176"/>
                    </a:lnTo>
                    <a:close/>
                    <a:moveTo>
                      <a:pt x="157" y="167"/>
                    </a:moveTo>
                    <a:cubicBezTo>
                      <a:pt x="160" y="157"/>
                      <a:pt x="160" y="157"/>
                      <a:pt x="160" y="157"/>
                    </a:cubicBezTo>
                    <a:cubicBezTo>
                      <a:pt x="169" y="160"/>
                      <a:pt x="169" y="160"/>
                      <a:pt x="169" y="160"/>
                    </a:cubicBezTo>
                    <a:cubicBezTo>
                      <a:pt x="166" y="169"/>
                      <a:pt x="166" y="169"/>
                      <a:pt x="166" y="169"/>
                    </a:cubicBezTo>
                    <a:lnTo>
                      <a:pt x="157" y="167"/>
                    </a:lnTo>
                    <a:close/>
                    <a:moveTo>
                      <a:pt x="157" y="167"/>
                    </a:moveTo>
                    <a:cubicBezTo>
                      <a:pt x="148" y="164"/>
                      <a:pt x="148" y="164"/>
                      <a:pt x="148" y="164"/>
                    </a:cubicBezTo>
                    <a:cubicBezTo>
                      <a:pt x="150" y="155"/>
                      <a:pt x="150" y="155"/>
                      <a:pt x="150" y="155"/>
                    </a:cubicBezTo>
                    <a:cubicBezTo>
                      <a:pt x="160" y="157"/>
                      <a:pt x="160" y="157"/>
                      <a:pt x="160" y="157"/>
                    </a:cubicBezTo>
                    <a:lnTo>
                      <a:pt x="157" y="167"/>
                    </a:lnTo>
                    <a:close/>
                    <a:moveTo>
                      <a:pt x="151" y="155"/>
                    </a:moveTo>
                    <a:cubicBezTo>
                      <a:pt x="153" y="145"/>
                      <a:pt x="153" y="145"/>
                      <a:pt x="153" y="145"/>
                    </a:cubicBezTo>
                    <a:cubicBezTo>
                      <a:pt x="162" y="148"/>
                      <a:pt x="162" y="148"/>
                      <a:pt x="162" y="148"/>
                    </a:cubicBezTo>
                    <a:cubicBezTo>
                      <a:pt x="160" y="157"/>
                      <a:pt x="160" y="157"/>
                      <a:pt x="160" y="157"/>
                    </a:cubicBezTo>
                    <a:lnTo>
                      <a:pt x="151" y="155"/>
                    </a:lnTo>
                    <a:close/>
                    <a:moveTo>
                      <a:pt x="153" y="145"/>
                    </a:moveTo>
                    <a:cubicBezTo>
                      <a:pt x="156" y="136"/>
                      <a:pt x="156" y="136"/>
                      <a:pt x="156" y="136"/>
                    </a:cubicBezTo>
                    <a:cubicBezTo>
                      <a:pt x="165" y="139"/>
                      <a:pt x="165" y="139"/>
                      <a:pt x="165" y="139"/>
                    </a:cubicBezTo>
                    <a:cubicBezTo>
                      <a:pt x="162" y="148"/>
                      <a:pt x="162" y="148"/>
                      <a:pt x="162" y="148"/>
                    </a:cubicBezTo>
                    <a:lnTo>
                      <a:pt x="153" y="145"/>
                    </a:lnTo>
                    <a:close/>
                    <a:moveTo>
                      <a:pt x="153" y="145"/>
                    </a:moveTo>
                    <a:cubicBezTo>
                      <a:pt x="144" y="142"/>
                      <a:pt x="144" y="142"/>
                      <a:pt x="144" y="142"/>
                    </a:cubicBezTo>
                    <a:cubicBezTo>
                      <a:pt x="146" y="133"/>
                      <a:pt x="146" y="133"/>
                      <a:pt x="146" y="133"/>
                    </a:cubicBezTo>
                    <a:cubicBezTo>
                      <a:pt x="156" y="136"/>
                      <a:pt x="156" y="136"/>
                      <a:pt x="156" y="136"/>
                    </a:cubicBezTo>
                    <a:lnTo>
                      <a:pt x="153" y="145"/>
                    </a:lnTo>
                    <a:close/>
                    <a:moveTo>
                      <a:pt x="147" y="133"/>
                    </a:moveTo>
                    <a:cubicBezTo>
                      <a:pt x="149" y="124"/>
                      <a:pt x="149" y="124"/>
                      <a:pt x="149" y="124"/>
                    </a:cubicBezTo>
                    <a:cubicBezTo>
                      <a:pt x="158" y="126"/>
                      <a:pt x="158" y="126"/>
                      <a:pt x="158" y="126"/>
                    </a:cubicBezTo>
                    <a:cubicBezTo>
                      <a:pt x="156" y="136"/>
                      <a:pt x="156" y="136"/>
                      <a:pt x="156" y="136"/>
                    </a:cubicBezTo>
                    <a:lnTo>
                      <a:pt x="147" y="133"/>
                    </a:lnTo>
                    <a:close/>
                    <a:moveTo>
                      <a:pt x="149" y="124"/>
                    </a:moveTo>
                    <a:cubicBezTo>
                      <a:pt x="152" y="114"/>
                      <a:pt x="152" y="114"/>
                      <a:pt x="152" y="114"/>
                    </a:cubicBezTo>
                    <a:cubicBezTo>
                      <a:pt x="161" y="117"/>
                      <a:pt x="161" y="117"/>
                      <a:pt x="161" y="117"/>
                    </a:cubicBezTo>
                    <a:cubicBezTo>
                      <a:pt x="158" y="126"/>
                      <a:pt x="158" y="126"/>
                      <a:pt x="158" y="126"/>
                    </a:cubicBezTo>
                    <a:lnTo>
                      <a:pt x="149" y="124"/>
                    </a:lnTo>
                    <a:close/>
                    <a:moveTo>
                      <a:pt x="149" y="124"/>
                    </a:moveTo>
                    <a:cubicBezTo>
                      <a:pt x="140" y="121"/>
                      <a:pt x="140" y="121"/>
                      <a:pt x="140" y="121"/>
                    </a:cubicBezTo>
                    <a:cubicBezTo>
                      <a:pt x="142" y="112"/>
                      <a:pt x="142" y="112"/>
                      <a:pt x="142" y="112"/>
                    </a:cubicBezTo>
                    <a:cubicBezTo>
                      <a:pt x="152" y="114"/>
                      <a:pt x="152" y="114"/>
                      <a:pt x="152" y="114"/>
                    </a:cubicBezTo>
                    <a:lnTo>
                      <a:pt x="149" y="124"/>
                    </a:lnTo>
                    <a:close/>
                    <a:moveTo>
                      <a:pt x="143" y="112"/>
                    </a:moveTo>
                    <a:cubicBezTo>
                      <a:pt x="145" y="102"/>
                      <a:pt x="145" y="102"/>
                      <a:pt x="145" y="102"/>
                    </a:cubicBezTo>
                    <a:cubicBezTo>
                      <a:pt x="154" y="105"/>
                      <a:pt x="154" y="105"/>
                      <a:pt x="154" y="105"/>
                    </a:cubicBezTo>
                    <a:cubicBezTo>
                      <a:pt x="152" y="114"/>
                      <a:pt x="152" y="114"/>
                      <a:pt x="152" y="114"/>
                    </a:cubicBezTo>
                    <a:lnTo>
                      <a:pt x="143" y="112"/>
                    </a:lnTo>
                    <a:close/>
                    <a:moveTo>
                      <a:pt x="145" y="102"/>
                    </a:moveTo>
                    <a:cubicBezTo>
                      <a:pt x="148" y="93"/>
                      <a:pt x="148" y="93"/>
                      <a:pt x="148" y="93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4" y="105"/>
                      <a:pt x="154" y="105"/>
                      <a:pt x="154" y="105"/>
                    </a:cubicBezTo>
                    <a:lnTo>
                      <a:pt x="145" y="102"/>
                    </a:lnTo>
                    <a:close/>
                    <a:moveTo>
                      <a:pt x="145" y="102"/>
                    </a:moveTo>
                    <a:cubicBezTo>
                      <a:pt x="136" y="99"/>
                      <a:pt x="136" y="99"/>
                      <a:pt x="136" y="99"/>
                    </a:cubicBezTo>
                    <a:cubicBezTo>
                      <a:pt x="138" y="90"/>
                      <a:pt x="138" y="90"/>
                      <a:pt x="138" y="90"/>
                    </a:cubicBezTo>
                    <a:cubicBezTo>
                      <a:pt x="148" y="93"/>
                      <a:pt x="148" y="93"/>
                      <a:pt x="148" y="93"/>
                    </a:cubicBezTo>
                    <a:lnTo>
                      <a:pt x="145" y="102"/>
                    </a:lnTo>
                    <a:close/>
                    <a:moveTo>
                      <a:pt x="138" y="90"/>
                    </a:moveTo>
                    <a:cubicBezTo>
                      <a:pt x="141" y="81"/>
                      <a:pt x="141" y="81"/>
                      <a:pt x="141" y="81"/>
                    </a:cubicBezTo>
                    <a:cubicBezTo>
                      <a:pt x="150" y="83"/>
                      <a:pt x="150" y="83"/>
                      <a:pt x="150" y="83"/>
                    </a:cubicBezTo>
                    <a:cubicBezTo>
                      <a:pt x="148" y="93"/>
                      <a:pt x="148" y="93"/>
                      <a:pt x="148" y="93"/>
                    </a:cubicBezTo>
                    <a:lnTo>
                      <a:pt x="138" y="90"/>
                    </a:lnTo>
                    <a:close/>
                    <a:moveTo>
                      <a:pt x="141" y="81"/>
                    </a:moveTo>
                    <a:cubicBezTo>
                      <a:pt x="144" y="71"/>
                      <a:pt x="144" y="71"/>
                      <a:pt x="144" y="71"/>
                    </a:cubicBezTo>
                    <a:cubicBezTo>
                      <a:pt x="153" y="74"/>
                      <a:pt x="153" y="74"/>
                      <a:pt x="153" y="74"/>
                    </a:cubicBezTo>
                    <a:cubicBezTo>
                      <a:pt x="150" y="83"/>
                      <a:pt x="150" y="83"/>
                      <a:pt x="150" y="83"/>
                    </a:cubicBezTo>
                    <a:lnTo>
                      <a:pt x="141" y="81"/>
                    </a:lnTo>
                    <a:close/>
                    <a:moveTo>
                      <a:pt x="141" y="81"/>
                    </a:moveTo>
                    <a:cubicBezTo>
                      <a:pt x="132" y="78"/>
                      <a:pt x="132" y="78"/>
                      <a:pt x="132" y="78"/>
                    </a:cubicBezTo>
                    <a:cubicBezTo>
                      <a:pt x="134" y="69"/>
                      <a:pt x="134" y="69"/>
                      <a:pt x="134" y="69"/>
                    </a:cubicBezTo>
                    <a:cubicBezTo>
                      <a:pt x="144" y="71"/>
                      <a:pt x="144" y="71"/>
                      <a:pt x="144" y="71"/>
                    </a:cubicBezTo>
                    <a:lnTo>
                      <a:pt x="141" y="81"/>
                    </a:lnTo>
                    <a:close/>
                    <a:moveTo>
                      <a:pt x="134" y="68"/>
                    </a:moveTo>
                    <a:cubicBezTo>
                      <a:pt x="137" y="59"/>
                      <a:pt x="137" y="59"/>
                      <a:pt x="137" y="59"/>
                    </a:cubicBezTo>
                    <a:cubicBezTo>
                      <a:pt x="146" y="62"/>
                      <a:pt x="146" y="62"/>
                      <a:pt x="146" y="62"/>
                    </a:cubicBezTo>
                    <a:cubicBezTo>
                      <a:pt x="144" y="71"/>
                      <a:pt x="144" y="71"/>
                      <a:pt x="144" y="71"/>
                    </a:cubicBezTo>
                    <a:lnTo>
                      <a:pt x="134" y="68"/>
                    </a:lnTo>
                    <a:close/>
                    <a:moveTo>
                      <a:pt x="134" y="68"/>
                    </a:moveTo>
                    <a:cubicBezTo>
                      <a:pt x="125" y="66"/>
                      <a:pt x="125" y="66"/>
                      <a:pt x="125" y="66"/>
                    </a:cubicBezTo>
                    <a:cubicBezTo>
                      <a:pt x="128" y="57"/>
                      <a:pt x="128" y="57"/>
                      <a:pt x="128" y="57"/>
                    </a:cubicBezTo>
                    <a:cubicBezTo>
                      <a:pt x="137" y="59"/>
                      <a:pt x="137" y="59"/>
                      <a:pt x="137" y="59"/>
                    </a:cubicBezTo>
                    <a:lnTo>
                      <a:pt x="134" y="68"/>
                    </a:lnTo>
                    <a:close/>
                    <a:moveTo>
                      <a:pt x="128" y="56"/>
                    </a:moveTo>
                    <a:cubicBezTo>
                      <a:pt x="130" y="47"/>
                      <a:pt x="130" y="47"/>
                      <a:pt x="130" y="47"/>
                    </a:cubicBezTo>
                    <a:cubicBezTo>
                      <a:pt x="140" y="50"/>
                      <a:pt x="140" y="50"/>
                      <a:pt x="140" y="50"/>
                    </a:cubicBezTo>
                    <a:cubicBezTo>
                      <a:pt x="137" y="59"/>
                      <a:pt x="137" y="59"/>
                      <a:pt x="137" y="59"/>
                    </a:cubicBezTo>
                    <a:lnTo>
                      <a:pt x="128" y="56"/>
                    </a:lnTo>
                    <a:close/>
                    <a:moveTo>
                      <a:pt x="128" y="56"/>
                    </a:moveTo>
                    <a:cubicBezTo>
                      <a:pt x="118" y="54"/>
                      <a:pt x="118" y="54"/>
                      <a:pt x="118" y="54"/>
                    </a:cubicBezTo>
                    <a:cubicBezTo>
                      <a:pt x="121" y="44"/>
                      <a:pt x="121" y="44"/>
                      <a:pt x="121" y="44"/>
                    </a:cubicBezTo>
                    <a:cubicBezTo>
                      <a:pt x="130" y="47"/>
                      <a:pt x="130" y="47"/>
                      <a:pt x="130" y="47"/>
                    </a:cubicBezTo>
                    <a:lnTo>
                      <a:pt x="128" y="56"/>
                    </a:lnTo>
                    <a:close/>
                    <a:moveTo>
                      <a:pt x="118" y="54"/>
                    </a:moveTo>
                    <a:cubicBezTo>
                      <a:pt x="109" y="51"/>
                      <a:pt x="109" y="51"/>
                      <a:pt x="109" y="51"/>
                    </a:cubicBezTo>
                    <a:cubicBezTo>
                      <a:pt x="112" y="42"/>
                      <a:pt x="112" y="42"/>
                      <a:pt x="112" y="42"/>
                    </a:cubicBezTo>
                    <a:cubicBezTo>
                      <a:pt x="121" y="44"/>
                      <a:pt x="121" y="44"/>
                      <a:pt x="121" y="44"/>
                    </a:cubicBezTo>
                    <a:lnTo>
                      <a:pt x="118" y="54"/>
                    </a:lnTo>
                    <a:close/>
                    <a:moveTo>
                      <a:pt x="112" y="42"/>
                    </a:moveTo>
                    <a:cubicBezTo>
                      <a:pt x="114" y="32"/>
                      <a:pt x="114" y="32"/>
                      <a:pt x="114" y="32"/>
                    </a:cubicBezTo>
                    <a:cubicBezTo>
                      <a:pt x="124" y="35"/>
                      <a:pt x="124" y="35"/>
                      <a:pt x="124" y="35"/>
                    </a:cubicBezTo>
                    <a:cubicBezTo>
                      <a:pt x="121" y="44"/>
                      <a:pt x="121" y="44"/>
                      <a:pt x="121" y="44"/>
                    </a:cubicBezTo>
                    <a:lnTo>
                      <a:pt x="112" y="42"/>
                    </a:lnTo>
                    <a:close/>
                    <a:moveTo>
                      <a:pt x="111" y="42"/>
                    </a:moveTo>
                    <a:cubicBezTo>
                      <a:pt x="102" y="39"/>
                      <a:pt x="102" y="39"/>
                      <a:pt x="102" y="39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14" y="32"/>
                      <a:pt x="114" y="32"/>
                      <a:pt x="114" y="32"/>
                    </a:cubicBezTo>
                    <a:lnTo>
                      <a:pt x="111" y="42"/>
                    </a:lnTo>
                    <a:close/>
                    <a:moveTo>
                      <a:pt x="102" y="39"/>
                    </a:moveTo>
                    <a:cubicBezTo>
                      <a:pt x="93" y="36"/>
                      <a:pt x="93" y="36"/>
                      <a:pt x="93" y="36"/>
                    </a:cubicBezTo>
                    <a:cubicBezTo>
                      <a:pt x="95" y="27"/>
                      <a:pt x="95" y="27"/>
                      <a:pt x="95" y="27"/>
                    </a:cubicBezTo>
                    <a:cubicBezTo>
                      <a:pt x="105" y="30"/>
                      <a:pt x="105" y="30"/>
                      <a:pt x="105" y="30"/>
                    </a:cubicBezTo>
                    <a:lnTo>
                      <a:pt x="102" y="39"/>
                    </a:lnTo>
                    <a:close/>
                    <a:moveTo>
                      <a:pt x="96" y="27"/>
                    </a:moveTo>
                    <a:cubicBezTo>
                      <a:pt x="98" y="18"/>
                      <a:pt x="98" y="18"/>
                      <a:pt x="98" y="18"/>
                    </a:cubicBezTo>
                    <a:cubicBezTo>
                      <a:pt x="107" y="20"/>
                      <a:pt x="107" y="20"/>
                      <a:pt x="107" y="20"/>
                    </a:cubicBezTo>
                    <a:cubicBezTo>
                      <a:pt x="105" y="29"/>
                      <a:pt x="105" y="29"/>
                      <a:pt x="105" y="29"/>
                    </a:cubicBezTo>
                    <a:lnTo>
                      <a:pt x="96" y="27"/>
                    </a:lnTo>
                    <a:close/>
                    <a:moveTo>
                      <a:pt x="95" y="27"/>
                    </a:moveTo>
                    <a:cubicBezTo>
                      <a:pt x="86" y="24"/>
                      <a:pt x="86" y="24"/>
                      <a:pt x="86" y="24"/>
                    </a:cubicBezTo>
                    <a:cubicBezTo>
                      <a:pt x="89" y="15"/>
                      <a:pt x="89" y="15"/>
                      <a:pt x="89" y="15"/>
                    </a:cubicBezTo>
                    <a:cubicBezTo>
                      <a:pt x="98" y="17"/>
                      <a:pt x="98" y="17"/>
                      <a:pt x="98" y="17"/>
                    </a:cubicBezTo>
                    <a:lnTo>
                      <a:pt x="95" y="27"/>
                    </a:lnTo>
                    <a:close/>
                    <a:moveTo>
                      <a:pt x="86" y="24"/>
                    </a:moveTo>
                    <a:cubicBezTo>
                      <a:pt x="77" y="21"/>
                      <a:pt x="77" y="21"/>
                      <a:pt x="77" y="21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89" y="15"/>
                      <a:pt x="89" y="15"/>
                      <a:pt x="89" y="15"/>
                    </a:cubicBezTo>
                    <a:lnTo>
                      <a:pt x="86" y="24"/>
                    </a:lnTo>
                    <a:close/>
                    <a:moveTo>
                      <a:pt x="77" y="21"/>
                    </a:moveTo>
                    <a:cubicBezTo>
                      <a:pt x="67" y="19"/>
                      <a:pt x="67" y="19"/>
                      <a:pt x="67" y="19"/>
                    </a:cubicBezTo>
                    <a:cubicBezTo>
                      <a:pt x="70" y="9"/>
                      <a:pt x="70" y="9"/>
                      <a:pt x="70" y="9"/>
                    </a:cubicBezTo>
                    <a:cubicBezTo>
                      <a:pt x="79" y="12"/>
                      <a:pt x="79" y="12"/>
                      <a:pt x="79" y="12"/>
                    </a:cubicBezTo>
                    <a:lnTo>
                      <a:pt x="77" y="21"/>
                    </a:lnTo>
                    <a:close/>
                    <a:moveTo>
                      <a:pt x="76" y="22"/>
                    </a:moveTo>
                    <a:cubicBezTo>
                      <a:pt x="74" y="31"/>
                      <a:pt x="74" y="31"/>
                      <a:pt x="74" y="31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7" y="19"/>
                      <a:pt x="67" y="19"/>
                      <a:pt x="67" y="19"/>
                    </a:cubicBezTo>
                    <a:lnTo>
                      <a:pt x="76" y="22"/>
                    </a:lnTo>
                    <a:close/>
                    <a:moveTo>
                      <a:pt x="64" y="28"/>
                    </a:moveTo>
                    <a:cubicBezTo>
                      <a:pt x="55" y="25"/>
                      <a:pt x="55" y="25"/>
                      <a:pt x="55" y="25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67" y="19"/>
                      <a:pt x="67" y="19"/>
                      <a:pt x="67" y="19"/>
                    </a:cubicBezTo>
                    <a:lnTo>
                      <a:pt x="64" y="28"/>
                    </a:lnTo>
                    <a:close/>
                    <a:moveTo>
                      <a:pt x="55" y="25"/>
                    </a:moveTo>
                    <a:cubicBezTo>
                      <a:pt x="46" y="23"/>
                      <a:pt x="46" y="23"/>
                      <a:pt x="46" y="23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58" y="16"/>
                      <a:pt x="58" y="16"/>
                      <a:pt x="58" y="16"/>
                    </a:cubicBezTo>
                    <a:lnTo>
                      <a:pt x="55" y="25"/>
                    </a:lnTo>
                    <a:close/>
                    <a:moveTo>
                      <a:pt x="55" y="26"/>
                    </a:moveTo>
                    <a:cubicBezTo>
                      <a:pt x="52" y="35"/>
                      <a:pt x="52" y="35"/>
                      <a:pt x="52" y="35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6" y="23"/>
                      <a:pt x="46" y="23"/>
                      <a:pt x="46" y="23"/>
                    </a:cubicBezTo>
                    <a:lnTo>
                      <a:pt x="55" y="26"/>
                    </a:lnTo>
                    <a:close/>
                    <a:moveTo>
                      <a:pt x="43" y="32"/>
                    </a:moveTo>
                    <a:cubicBezTo>
                      <a:pt x="34" y="29"/>
                      <a:pt x="34" y="29"/>
                      <a:pt x="34" y="29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46" y="23"/>
                      <a:pt x="46" y="23"/>
                      <a:pt x="46" y="23"/>
                    </a:cubicBezTo>
                    <a:lnTo>
                      <a:pt x="43" y="32"/>
                    </a:lnTo>
                    <a:close/>
                    <a:moveTo>
                      <a:pt x="43" y="32"/>
                    </a:moveTo>
                    <a:cubicBezTo>
                      <a:pt x="40" y="41"/>
                      <a:pt x="40" y="41"/>
                      <a:pt x="40" y="41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4" y="30"/>
                      <a:pt x="34" y="30"/>
                      <a:pt x="34" y="30"/>
                    </a:cubicBezTo>
                    <a:lnTo>
                      <a:pt x="43" y="32"/>
                    </a:lnTo>
                    <a:close/>
                    <a:moveTo>
                      <a:pt x="40" y="42"/>
                    </a:moveTo>
                    <a:cubicBezTo>
                      <a:pt x="38" y="51"/>
                      <a:pt x="38" y="51"/>
                      <a:pt x="38" y="51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31" y="39"/>
                      <a:pt x="31" y="39"/>
                      <a:pt x="31" y="39"/>
                    </a:cubicBezTo>
                    <a:lnTo>
                      <a:pt x="40" y="42"/>
                    </a:lnTo>
                    <a:close/>
                    <a:moveTo>
                      <a:pt x="37" y="51"/>
                    </a:moveTo>
                    <a:cubicBezTo>
                      <a:pt x="35" y="60"/>
                      <a:pt x="35" y="60"/>
                      <a:pt x="35" y="60"/>
                    </a:cubicBezTo>
                    <a:cubicBezTo>
                      <a:pt x="26" y="58"/>
                      <a:pt x="26" y="58"/>
                      <a:pt x="26" y="58"/>
                    </a:cubicBezTo>
                    <a:cubicBezTo>
                      <a:pt x="28" y="48"/>
                      <a:pt x="28" y="48"/>
                      <a:pt x="28" y="48"/>
                    </a:cubicBezTo>
                    <a:lnTo>
                      <a:pt x="37" y="51"/>
                    </a:lnTo>
                    <a:close/>
                    <a:moveTo>
                      <a:pt x="25" y="58"/>
                    </a:moveTo>
                    <a:cubicBezTo>
                      <a:pt x="16" y="55"/>
                      <a:pt x="16" y="55"/>
                      <a:pt x="16" y="55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28" y="48"/>
                      <a:pt x="28" y="48"/>
                      <a:pt x="28" y="48"/>
                    </a:cubicBezTo>
                    <a:lnTo>
                      <a:pt x="25" y="58"/>
                    </a:lnTo>
                    <a:close/>
                    <a:moveTo>
                      <a:pt x="25" y="58"/>
                    </a:moveTo>
                    <a:cubicBezTo>
                      <a:pt x="23" y="67"/>
                      <a:pt x="23" y="67"/>
                      <a:pt x="23" y="67"/>
                    </a:cubicBezTo>
                    <a:cubicBezTo>
                      <a:pt x="13" y="64"/>
                      <a:pt x="13" y="64"/>
                      <a:pt x="13" y="64"/>
                    </a:cubicBezTo>
                    <a:cubicBezTo>
                      <a:pt x="16" y="55"/>
                      <a:pt x="16" y="55"/>
                      <a:pt x="16" y="55"/>
                    </a:cubicBezTo>
                    <a:lnTo>
                      <a:pt x="25" y="58"/>
                    </a:lnTo>
                    <a:close/>
                    <a:moveTo>
                      <a:pt x="23" y="67"/>
                    </a:moveTo>
                    <a:cubicBezTo>
                      <a:pt x="20" y="76"/>
                      <a:pt x="20" y="76"/>
                      <a:pt x="20" y="76"/>
                    </a:cubicBezTo>
                    <a:cubicBezTo>
                      <a:pt x="11" y="74"/>
                      <a:pt x="11" y="74"/>
                      <a:pt x="11" y="74"/>
                    </a:cubicBezTo>
                    <a:cubicBezTo>
                      <a:pt x="13" y="65"/>
                      <a:pt x="13" y="65"/>
                      <a:pt x="13" y="65"/>
                    </a:cubicBezTo>
                    <a:lnTo>
                      <a:pt x="23" y="67"/>
                    </a:lnTo>
                    <a:close/>
                    <a:moveTo>
                      <a:pt x="5" y="93"/>
                    </a:moveTo>
                    <a:cubicBezTo>
                      <a:pt x="8" y="83"/>
                      <a:pt x="8" y="83"/>
                      <a:pt x="8" y="83"/>
                    </a:cubicBezTo>
                    <a:cubicBezTo>
                      <a:pt x="17" y="86"/>
                      <a:pt x="17" y="86"/>
                      <a:pt x="17" y="86"/>
                    </a:cubicBezTo>
                    <a:cubicBezTo>
                      <a:pt x="15" y="95"/>
                      <a:pt x="15" y="95"/>
                      <a:pt x="15" y="95"/>
                    </a:cubicBezTo>
                    <a:lnTo>
                      <a:pt x="5" y="93"/>
                    </a:lnTo>
                    <a:close/>
                    <a:moveTo>
                      <a:pt x="15" y="95"/>
                    </a:moveTo>
                    <a:cubicBezTo>
                      <a:pt x="24" y="98"/>
                      <a:pt x="24" y="98"/>
                      <a:pt x="24" y="98"/>
                    </a:cubicBezTo>
                    <a:cubicBezTo>
                      <a:pt x="21" y="107"/>
                      <a:pt x="21" y="107"/>
                      <a:pt x="21" y="107"/>
                    </a:cubicBezTo>
                    <a:cubicBezTo>
                      <a:pt x="12" y="105"/>
                      <a:pt x="12" y="105"/>
                      <a:pt x="12" y="105"/>
                    </a:cubicBezTo>
                    <a:lnTo>
                      <a:pt x="15" y="95"/>
                    </a:lnTo>
                    <a:close/>
                    <a:moveTo>
                      <a:pt x="9" y="114"/>
                    </a:moveTo>
                    <a:cubicBezTo>
                      <a:pt x="12" y="105"/>
                      <a:pt x="12" y="105"/>
                      <a:pt x="12" y="105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19" y="117"/>
                      <a:pt x="19" y="117"/>
                      <a:pt x="19" y="117"/>
                    </a:cubicBezTo>
                    <a:lnTo>
                      <a:pt x="9" y="114"/>
                    </a:lnTo>
                    <a:close/>
                    <a:moveTo>
                      <a:pt x="16" y="126"/>
                    </a:moveTo>
                    <a:cubicBezTo>
                      <a:pt x="19" y="117"/>
                      <a:pt x="19" y="117"/>
                      <a:pt x="19" y="117"/>
                    </a:cubicBezTo>
                    <a:cubicBezTo>
                      <a:pt x="28" y="120"/>
                      <a:pt x="28" y="120"/>
                      <a:pt x="28" y="120"/>
                    </a:cubicBezTo>
                    <a:cubicBezTo>
                      <a:pt x="25" y="129"/>
                      <a:pt x="25" y="129"/>
                      <a:pt x="25" y="129"/>
                    </a:cubicBezTo>
                    <a:lnTo>
                      <a:pt x="16" y="126"/>
                    </a:lnTo>
                    <a:close/>
                    <a:moveTo>
                      <a:pt x="25" y="129"/>
                    </a:moveTo>
                    <a:cubicBezTo>
                      <a:pt x="28" y="120"/>
                      <a:pt x="28" y="120"/>
                      <a:pt x="28" y="120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35" y="132"/>
                      <a:pt x="35" y="132"/>
                      <a:pt x="35" y="132"/>
                    </a:cubicBezTo>
                    <a:lnTo>
                      <a:pt x="25" y="129"/>
                    </a:lnTo>
                    <a:close/>
                    <a:moveTo>
                      <a:pt x="32" y="141"/>
                    </a:moveTo>
                    <a:cubicBezTo>
                      <a:pt x="35" y="132"/>
                      <a:pt x="35" y="132"/>
                      <a:pt x="35" y="132"/>
                    </a:cubicBezTo>
                    <a:cubicBezTo>
                      <a:pt x="44" y="134"/>
                      <a:pt x="44" y="134"/>
                      <a:pt x="44" y="134"/>
                    </a:cubicBezTo>
                    <a:cubicBezTo>
                      <a:pt x="41" y="144"/>
                      <a:pt x="41" y="144"/>
                      <a:pt x="41" y="144"/>
                    </a:cubicBezTo>
                    <a:lnTo>
                      <a:pt x="32" y="141"/>
                    </a:lnTo>
                    <a:close/>
                    <a:moveTo>
                      <a:pt x="39" y="153"/>
                    </a:moveTo>
                    <a:cubicBezTo>
                      <a:pt x="42" y="144"/>
                      <a:pt x="42" y="144"/>
                      <a:pt x="42" y="144"/>
                    </a:cubicBezTo>
                    <a:cubicBezTo>
                      <a:pt x="51" y="147"/>
                      <a:pt x="51" y="147"/>
                      <a:pt x="51" y="147"/>
                    </a:cubicBezTo>
                    <a:cubicBezTo>
                      <a:pt x="48" y="156"/>
                      <a:pt x="48" y="156"/>
                      <a:pt x="48" y="156"/>
                    </a:cubicBezTo>
                    <a:lnTo>
                      <a:pt x="39" y="153"/>
                    </a:lnTo>
                    <a:close/>
                    <a:moveTo>
                      <a:pt x="46" y="165"/>
                    </a:moveTo>
                    <a:cubicBezTo>
                      <a:pt x="48" y="156"/>
                      <a:pt x="48" y="156"/>
                      <a:pt x="48" y="156"/>
                    </a:cubicBezTo>
                    <a:cubicBezTo>
                      <a:pt x="58" y="159"/>
                      <a:pt x="58" y="159"/>
                      <a:pt x="58" y="159"/>
                    </a:cubicBezTo>
                    <a:cubicBezTo>
                      <a:pt x="55" y="168"/>
                      <a:pt x="55" y="168"/>
                      <a:pt x="55" y="168"/>
                    </a:cubicBezTo>
                    <a:lnTo>
                      <a:pt x="46" y="165"/>
                    </a:lnTo>
                    <a:close/>
                    <a:moveTo>
                      <a:pt x="55" y="168"/>
                    </a:moveTo>
                    <a:cubicBezTo>
                      <a:pt x="58" y="159"/>
                      <a:pt x="58" y="159"/>
                      <a:pt x="58" y="159"/>
                    </a:cubicBezTo>
                    <a:cubicBezTo>
                      <a:pt x="67" y="161"/>
                      <a:pt x="67" y="161"/>
                      <a:pt x="67" y="161"/>
                    </a:cubicBezTo>
                    <a:cubicBezTo>
                      <a:pt x="64" y="171"/>
                      <a:pt x="64" y="171"/>
                      <a:pt x="64" y="171"/>
                    </a:cubicBezTo>
                    <a:lnTo>
                      <a:pt x="55" y="168"/>
                    </a:lnTo>
                    <a:close/>
                    <a:moveTo>
                      <a:pt x="62" y="180"/>
                    </a:moveTo>
                    <a:cubicBezTo>
                      <a:pt x="64" y="171"/>
                      <a:pt x="64" y="171"/>
                      <a:pt x="64" y="171"/>
                    </a:cubicBezTo>
                    <a:cubicBezTo>
                      <a:pt x="74" y="173"/>
                      <a:pt x="74" y="173"/>
                      <a:pt x="74" y="173"/>
                    </a:cubicBezTo>
                    <a:cubicBezTo>
                      <a:pt x="71" y="183"/>
                      <a:pt x="71" y="183"/>
                      <a:pt x="71" y="183"/>
                    </a:cubicBezTo>
                    <a:lnTo>
                      <a:pt x="62" y="180"/>
                    </a:lnTo>
                    <a:close/>
                    <a:moveTo>
                      <a:pt x="71" y="183"/>
                    </a:moveTo>
                    <a:cubicBezTo>
                      <a:pt x="74" y="173"/>
                      <a:pt x="74" y="173"/>
                      <a:pt x="74" y="173"/>
                    </a:cubicBezTo>
                    <a:cubicBezTo>
                      <a:pt x="83" y="176"/>
                      <a:pt x="83" y="176"/>
                      <a:pt x="83" y="176"/>
                    </a:cubicBezTo>
                    <a:cubicBezTo>
                      <a:pt x="80" y="185"/>
                      <a:pt x="80" y="185"/>
                      <a:pt x="80" y="185"/>
                    </a:cubicBezTo>
                    <a:lnTo>
                      <a:pt x="71" y="183"/>
                    </a:lnTo>
                    <a:close/>
                    <a:moveTo>
                      <a:pt x="78" y="195"/>
                    </a:moveTo>
                    <a:cubicBezTo>
                      <a:pt x="81" y="186"/>
                      <a:pt x="81" y="186"/>
                      <a:pt x="81" y="186"/>
                    </a:cubicBezTo>
                    <a:cubicBezTo>
                      <a:pt x="90" y="188"/>
                      <a:pt x="90" y="188"/>
                      <a:pt x="90" y="188"/>
                    </a:cubicBezTo>
                    <a:cubicBezTo>
                      <a:pt x="87" y="197"/>
                      <a:pt x="87" y="197"/>
                      <a:pt x="87" y="197"/>
                    </a:cubicBezTo>
                    <a:lnTo>
                      <a:pt x="78" y="195"/>
                    </a:lnTo>
                    <a:close/>
                    <a:moveTo>
                      <a:pt x="87" y="198"/>
                    </a:moveTo>
                    <a:cubicBezTo>
                      <a:pt x="90" y="188"/>
                      <a:pt x="90" y="188"/>
                      <a:pt x="90" y="188"/>
                    </a:cubicBezTo>
                    <a:cubicBezTo>
                      <a:pt x="99" y="191"/>
                      <a:pt x="99" y="191"/>
                      <a:pt x="99" y="191"/>
                    </a:cubicBezTo>
                    <a:cubicBezTo>
                      <a:pt x="97" y="200"/>
                      <a:pt x="97" y="200"/>
                      <a:pt x="97" y="200"/>
                    </a:cubicBezTo>
                    <a:lnTo>
                      <a:pt x="87" y="198"/>
                    </a:lnTo>
                    <a:close/>
                    <a:moveTo>
                      <a:pt x="97" y="200"/>
                    </a:moveTo>
                    <a:cubicBezTo>
                      <a:pt x="99" y="191"/>
                      <a:pt x="99" y="191"/>
                      <a:pt x="99" y="191"/>
                    </a:cubicBezTo>
                    <a:cubicBezTo>
                      <a:pt x="109" y="194"/>
                      <a:pt x="109" y="194"/>
                      <a:pt x="109" y="194"/>
                    </a:cubicBezTo>
                    <a:cubicBezTo>
                      <a:pt x="106" y="203"/>
                      <a:pt x="106" y="203"/>
                      <a:pt x="106" y="203"/>
                    </a:cubicBezTo>
                    <a:lnTo>
                      <a:pt x="97" y="200"/>
                    </a:lnTo>
                    <a:close/>
                    <a:moveTo>
                      <a:pt x="103" y="212"/>
                    </a:moveTo>
                    <a:cubicBezTo>
                      <a:pt x="106" y="203"/>
                      <a:pt x="106" y="203"/>
                      <a:pt x="106" y="203"/>
                    </a:cubicBezTo>
                    <a:cubicBezTo>
                      <a:pt x="115" y="206"/>
                      <a:pt x="115" y="206"/>
                      <a:pt x="115" y="206"/>
                    </a:cubicBezTo>
                    <a:cubicBezTo>
                      <a:pt x="113" y="215"/>
                      <a:pt x="113" y="215"/>
                      <a:pt x="113" y="215"/>
                    </a:cubicBezTo>
                    <a:lnTo>
                      <a:pt x="103" y="212"/>
                    </a:lnTo>
                    <a:close/>
                    <a:moveTo>
                      <a:pt x="113" y="215"/>
                    </a:moveTo>
                    <a:cubicBezTo>
                      <a:pt x="115" y="206"/>
                      <a:pt x="115" y="206"/>
                      <a:pt x="115" y="206"/>
                    </a:cubicBezTo>
                    <a:cubicBezTo>
                      <a:pt x="125" y="208"/>
                      <a:pt x="125" y="208"/>
                      <a:pt x="125" y="208"/>
                    </a:cubicBezTo>
                    <a:cubicBezTo>
                      <a:pt x="122" y="218"/>
                      <a:pt x="122" y="218"/>
                      <a:pt x="122" y="218"/>
                    </a:cubicBezTo>
                    <a:lnTo>
                      <a:pt x="113" y="215"/>
                    </a:lnTo>
                    <a:close/>
                    <a:moveTo>
                      <a:pt x="120" y="227"/>
                    </a:moveTo>
                    <a:cubicBezTo>
                      <a:pt x="122" y="218"/>
                      <a:pt x="122" y="218"/>
                      <a:pt x="122" y="218"/>
                    </a:cubicBezTo>
                    <a:cubicBezTo>
                      <a:pt x="131" y="221"/>
                      <a:pt x="131" y="221"/>
                      <a:pt x="131" y="221"/>
                    </a:cubicBezTo>
                    <a:cubicBezTo>
                      <a:pt x="129" y="230"/>
                      <a:pt x="129" y="230"/>
                      <a:pt x="129" y="230"/>
                    </a:cubicBezTo>
                    <a:lnTo>
                      <a:pt x="120" y="227"/>
                    </a:lnTo>
                    <a:close/>
                    <a:moveTo>
                      <a:pt x="129" y="230"/>
                    </a:moveTo>
                    <a:cubicBezTo>
                      <a:pt x="132" y="221"/>
                      <a:pt x="132" y="221"/>
                      <a:pt x="132" y="221"/>
                    </a:cubicBezTo>
                    <a:cubicBezTo>
                      <a:pt x="141" y="223"/>
                      <a:pt x="141" y="223"/>
                      <a:pt x="141" y="223"/>
                    </a:cubicBezTo>
                    <a:cubicBezTo>
                      <a:pt x="138" y="233"/>
                      <a:pt x="138" y="233"/>
                      <a:pt x="138" y="233"/>
                    </a:cubicBezTo>
                    <a:lnTo>
                      <a:pt x="129" y="230"/>
                    </a:lnTo>
                    <a:close/>
                    <a:moveTo>
                      <a:pt x="138" y="233"/>
                    </a:moveTo>
                    <a:cubicBezTo>
                      <a:pt x="141" y="223"/>
                      <a:pt x="141" y="223"/>
                      <a:pt x="141" y="223"/>
                    </a:cubicBezTo>
                    <a:cubicBezTo>
                      <a:pt x="150" y="226"/>
                      <a:pt x="150" y="226"/>
                      <a:pt x="150" y="226"/>
                    </a:cubicBezTo>
                    <a:cubicBezTo>
                      <a:pt x="148" y="235"/>
                      <a:pt x="148" y="235"/>
                      <a:pt x="148" y="235"/>
                    </a:cubicBezTo>
                    <a:lnTo>
                      <a:pt x="138" y="233"/>
                    </a:lnTo>
                    <a:close/>
                    <a:moveTo>
                      <a:pt x="148" y="235"/>
                    </a:moveTo>
                    <a:cubicBezTo>
                      <a:pt x="150" y="226"/>
                      <a:pt x="150" y="226"/>
                      <a:pt x="150" y="226"/>
                    </a:cubicBezTo>
                    <a:cubicBezTo>
                      <a:pt x="160" y="229"/>
                      <a:pt x="160" y="229"/>
                      <a:pt x="160" y="229"/>
                    </a:cubicBezTo>
                    <a:cubicBezTo>
                      <a:pt x="157" y="238"/>
                      <a:pt x="157" y="238"/>
                      <a:pt x="157" y="238"/>
                    </a:cubicBezTo>
                    <a:lnTo>
                      <a:pt x="148" y="235"/>
                    </a:lnTo>
                    <a:close/>
                    <a:moveTo>
                      <a:pt x="160" y="229"/>
                    </a:moveTo>
                    <a:cubicBezTo>
                      <a:pt x="169" y="231"/>
                      <a:pt x="169" y="231"/>
                      <a:pt x="169" y="231"/>
                    </a:cubicBezTo>
                    <a:cubicBezTo>
                      <a:pt x="166" y="241"/>
                      <a:pt x="166" y="241"/>
                      <a:pt x="166" y="241"/>
                    </a:cubicBezTo>
                    <a:cubicBezTo>
                      <a:pt x="157" y="238"/>
                      <a:pt x="157" y="238"/>
                      <a:pt x="157" y="238"/>
                    </a:cubicBezTo>
                    <a:lnTo>
                      <a:pt x="160" y="229"/>
                    </a:lnTo>
                    <a:close/>
                    <a:moveTo>
                      <a:pt x="154" y="247"/>
                    </a:moveTo>
                    <a:cubicBezTo>
                      <a:pt x="157" y="238"/>
                      <a:pt x="157" y="238"/>
                      <a:pt x="157" y="238"/>
                    </a:cubicBezTo>
                    <a:cubicBezTo>
                      <a:pt x="166" y="241"/>
                      <a:pt x="166" y="241"/>
                      <a:pt x="166" y="241"/>
                    </a:cubicBezTo>
                    <a:cubicBezTo>
                      <a:pt x="164" y="250"/>
                      <a:pt x="164" y="250"/>
                      <a:pt x="164" y="250"/>
                    </a:cubicBezTo>
                    <a:lnTo>
                      <a:pt x="154" y="247"/>
                    </a:lnTo>
                    <a:close/>
                    <a:moveTo>
                      <a:pt x="173" y="253"/>
                    </a:moveTo>
                    <a:cubicBezTo>
                      <a:pt x="164" y="250"/>
                      <a:pt x="164" y="250"/>
                      <a:pt x="164" y="250"/>
                    </a:cubicBezTo>
                    <a:cubicBezTo>
                      <a:pt x="167" y="241"/>
                      <a:pt x="167" y="241"/>
                      <a:pt x="167" y="241"/>
                    </a:cubicBezTo>
                    <a:cubicBezTo>
                      <a:pt x="176" y="243"/>
                      <a:pt x="176" y="243"/>
                      <a:pt x="176" y="243"/>
                    </a:cubicBezTo>
                    <a:lnTo>
                      <a:pt x="173" y="253"/>
                    </a:lnTo>
                    <a:close/>
                    <a:moveTo>
                      <a:pt x="178" y="234"/>
                    </a:moveTo>
                    <a:cubicBezTo>
                      <a:pt x="176" y="243"/>
                      <a:pt x="176" y="243"/>
                      <a:pt x="176" y="243"/>
                    </a:cubicBezTo>
                    <a:cubicBezTo>
                      <a:pt x="167" y="241"/>
                      <a:pt x="167" y="241"/>
                      <a:pt x="167" y="241"/>
                    </a:cubicBezTo>
                    <a:cubicBezTo>
                      <a:pt x="169" y="231"/>
                      <a:pt x="169" y="231"/>
                      <a:pt x="169" y="231"/>
                    </a:cubicBezTo>
                    <a:lnTo>
                      <a:pt x="178" y="234"/>
                    </a:lnTo>
                    <a:close/>
                    <a:moveTo>
                      <a:pt x="169" y="231"/>
                    </a:moveTo>
                    <a:cubicBezTo>
                      <a:pt x="160" y="229"/>
                      <a:pt x="160" y="229"/>
                      <a:pt x="160" y="229"/>
                    </a:cubicBezTo>
                    <a:cubicBezTo>
                      <a:pt x="163" y="219"/>
                      <a:pt x="163" y="219"/>
                      <a:pt x="163" y="219"/>
                    </a:cubicBezTo>
                    <a:cubicBezTo>
                      <a:pt x="172" y="222"/>
                      <a:pt x="172" y="222"/>
                      <a:pt x="172" y="222"/>
                    </a:cubicBezTo>
                    <a:lnTo>
                      <a:pt x="169" y="231"/>
                    </a:lnTo>
                    <a:close/>
                    <a:moveTo>
                      <a:pt x="172" y="222"/>
                    </a:moveTo>
                    <a:cubicBezTo>
                      <a:pt x="163" y="219"/>
                      <a:pt x="163" y="219"/>
                      <a:pt x="163" y="219"/>
                    </a:cubicBezTo>
                    <a:cubicBezTo>
                      <a:pt x="165" y="210"/>
                      <a:pt x="165" y="210"/>
                      <a:pt x="165" y="210"/>
                    </a:cubicBezTo>
                    <a:cubicBezTo>
                      <a:pt x="174" y="213"/>
                      <a:pt x="174" y="213"/>
                      <a:pt x="174" y="213"/>
                    </a:cubicBezTo>
                    <a:lnTo>
                      <a:pt x="172" y="222"/>
                    </a:lnTo>
                    <a:close/>
                    <a:moveTo>
                      <a:pt x="177" y="203"/>
                    </a:moveTo>
                    <a:cubicBezTo>
                      <a:pt x="175" y="212"/>
                      <a:pt x="175" y="212"/>
                      <a:pt x="175" y="212"/>
                    </a:cubicBezTo>
                    <a:cubicBezTo>
                      <a:pt x="165" y="210"/>
                      <a:pt x="165" y="210"/>
                      <a:pt x="165" y="210"/>
                    </a:cubicBezTo>
                    <a:cubicBezTo>
                      <a:pt x="168" y="200"/>
                      <a:pt x="168" y="200"/>
                      <a:pt x="168" y="200"/>
                    </a:cubicBezTo>
                    <a:lnTo>
                      <a:pt x="177" y="203"/>
                    </a:lnTo>
                    <a:close/>
                    <a:moveTo>
                      <a:pt x="168" y="200"/>
                    </a:moveTo>
                    <a:cubicBezTo>
                      <a:pt x="159" y="198"/>
                      <a:pt x="159" y="198"/>
                      <a:pt x="159" y="198"/>
                    </a:cubicBezTo>
                    <a:cubicBezTo>
                      <a:pt x="161" y="188"/>
                      <a:pt x="161" y="188"/>
                      <a:pt x="161" y="188"/>
                    </a:cubicBezTo>
                    <a:cubicBezTo>
                      <a:pt x="170" y="191"/>
                      <a:pt x="170" y="191"/>
                      <a:pt x="170" y="191"/>
                    </a:cubicBezTo>
                    <a:lnTo>
                      <a:pt x="168" y="200"/>
                    </a:lnTo>
                    <a:close/>
                    <a:moveTo>
                      <a:pt x="171" y="191"/>
                    </a:moveTo>
                    <a:cubicBezTo>
                      <a:pt x="161" y="188"/>
                      <a:pt x="161" y="188"/>
                      <a:pt x="161" y="188"/>
                    </a:cubicBezTo>
                    <a:cubicBezTo>
                      <a:pt x="164" y="179"/>
                      <a:pt x="164" y="179"/>
                      <a:pt x="164" y="179"/>
                    </a:cubicBezTo>
                    <a:cubicBezTo>
                      <a:pt x="173" y="182"/>
                      <a:pt x="173" y="182"/>
                      <a:pt x="173" y="182"/>
                    </a:cubicBezTo>
                    <a:lnTo>
                      <a:pt x="171" y="191"/>
                    </a:lnTo>
                    <a:close/>
                    <a:moveTo>
                      <a:pt x="173" y="181"/>
                    </a:moveTo>
                    <a:cubicBezTo>
                      <a:pt x="164" y="179"/>
                      <a:pt x="164" y="179"/>
                      <a:pt x="164" y="179"/>
                    </a:cubicBezTo>
                    <a:cubicBezTo>
                      <a:pt x="167" y="170"/>
                      <a:pt x="167" y="170"/>
                      <a:pt x="167" y="170"/>
                    </a:cubicBezTo>
                    <a:cubicBezTo>
                      <a:pt x="176" y="172"/>
                      <a:pt x="176" y="172"/>
                      <a:pt x="176" y="172"/>
                    </a:cubicBezTo>
                    <a:lnTo>
                      <a:pt x="173" y="181"/>
                    </a:lnTo>
                    <a:close/>
                    <a:moveTo>
                      <a:pt x="179" y="163"/>
                    </a:moveTo>
                    <a:cubicBezTo>
                      <a:pt x="176" y="172"/>
                      <a:pt x="176" y="172"/>
                      <a:pt x="176" y="172"/>
                    </a:cubicBezTo>
                    <a:cubicBezTo>
                      <a:pt x="167" y="169"/>
                      <a:pt x="167" y="169"/>
                      <a:pt x="167" y="169"/>
                    </a:cubicBezTo>
                    <a:cubicBezTo>
                      <a:pt x="169" y="160"/>
                      <a:pt x="169" y="160"/>
                      <a:pt x="169" y="160"/>
                    </a:cubicBezTo>
                    <a:lnTo>
                      <a:pt x="179" y="163"/>
                    </a:lnTo>
                    <a:close/>
                    <a:moveTo>
                      <a:pt x="169" y="160"/>
                    </a:moveTo>
                    <a:cubicBezTo>
                      <a:pt x="160" y="157"/>
                      <a:pt x="160" y="157"/>
                      <a:pt x="160" y="157"/>
                    </a:cubicBezTo>
                    <a:cubicBezTo>
                      <a:pt x="163" y="148"/>
                      <a:pt x="163" y="148"/>
                      <a:pt x="163" y="148"/>
                    </a:cubicBezTo>
                    <a:cubicBezTo>
                      <a:pt x="172" y="151"/>
                      <a:pt x="172" y="151"/>
                      <a:pt x="172" y="151"/>
                    </a:cubicBezTo>
                    <a:lnTo>
                      <a:pt x="169" y="160"/>
                    </a:lnTo>
                    <a:close/>
                    <a:moveTo>
                      <a:pt x="175" y="141"/>
                    </a:moveTo>
                    <a:cubicBezTo>
                      <a:pt x="172" y="151"/>
                      <a:pt x="172" y="151"/>
                      <a:pt x="172" y="151"/>
                    </a:cubicBezTo>
                    <a:cubicBezTo>
                      <a:pt x="163" y="148"/>
                      <a:pt x="163" y="148"/>
                      <a:pt x="163" y="148"/>
                    </a:cubicBezTo>
                    <a:cubicBezTo>
                      <a:pt x="165" y="139"/>
                      <a:pt x="165" y="139"/>
                      <a:pt x="165" y="139"/>
                    </a:cubicBezTo>
                    <a:lnTo>
                      <a:pt x="175" y="141"/>
                    </a:lnTo>
                    <a:close/>
                    <a:moveTo>
                      <a:pt x="165" y="138"/>
                    </a:moveTo>
                    <a:cubicBezTo>
                      <a:pt x="156" y="136"/>
                      <a:pt x="156" y="136"/>
                      <a:pt x="156" y="136"/>
                    </a:cubicBezTo>
                    <a:cubicBezTo>
                      <a:pt x="159" y="127"/>
                      <a:pt x="159" y="127"/>
                      <a:pt x="159" y="127"/>
                    </a:cubicBezTo>
                    <a:cubicBezTo>
                      <a:pt x="168" y="129"/>
                      <a:pt x="168" y="129"/>
                      <a:pt x="168" y="129"/>
                    </a:cubicBezTo>
                    <a:lnTo>
                      <a:pt x="165" y="138"/>
                    </a:lnTo>
                    <a:close/>
                    <a:moveTo>
                      <a:pt x="171" y="120"/>
                    </a:moveTo>
                    <a:cubicBezTo>
                      <a:pt x="168" y="129"/>
                      <a:pt x="168" y="129"/>
                      <a:pt x="168" y="129"/>
                    </a:cubicBezTo>
                    <a:cubicBezTo>
                      <a:pt x="159" y="126"/>
                      <a:pt x="159" y="126"/>
                      <a:pt x="159" y="126"/>
                    </a:cubicBezTo>
                    <a:cubicBezTo>
                      <a:pt x="161" y="117"/>
                      <a:pt x="161" y="117"/>
                      <a:pt x="161" y="117"/>
                    </a:cubicBezTo>
                    <a:lnTo>
                      <a:pt x="171" y="120"/>
                    </a:lnTo>
                    <a:close/>
                    <a:moveTo>
                      <a:pt x="161" y="117"/>
                    </a:moveTo>
                    <a:cubicBezTo>
                      <a:pt x="152" y="114"/>
                      <a:pt x="152" y="114"/>
                      <a:pt x="152" y="114"/>
                    </a:cubicBezTo>
                    <a:cubicBezTo>
                      <a:pt x="155" y="105"/>
                      <a:pt x="155" y="105"/>
                      <a:pt x="155" y="105"/>
                    </a:cubicBezTo>
                    <a:cubicBezTo>
                      <a:pt x="164" y="108"/>
                      <a:pt x="164" y="108"/>
                      <a:pt x="164" y="108"/>
                    </a:cubicBezTo>
                    <a:lnTo>
                      <a:pt x="161" y="117"/>
                    </a:lnTo>
                    <a:close/>
                    <a:moveTo>
                      <a:pt x="167" y="98"/>
                    </a:moveTo>
                    <a:cubicBezTo>
                      <a:pt x="164" y="107"/>
                      <a:pt x="164" y="107"/>
                      <a:pt x="164" y="107"/>
                    </a:cubicBezTo>
                    <a:cubicBezTo>
                      <a:pt x="155" y="105"/>
                      <a:pt x="155" y="105"/>
                      <a:pt x="155" y="105"/>
                    </a:cubicBezTo>
                    <a:cubicBezTo>
                      <a:pt x="157" y="96"/>
                      <a:pt x="157" y="96"/>
                      <a:pt x="157" y="96"/>
                    </a:cubicBezTo>
                    <a:lnTo>
                      <a:pt x="167" y="98"/>
                    </a:lnTo>
                    <a:close/>
                    <a:moveTo>
                      <a:pt x="157" y="95"/>
                    </a:moveTo>
                    <a:cubicBezTo>
                      <a:pt x="148" y="93"/>
                      <a:pt x="148" y="93"/>
                      <a:pt x="148" y="93"/>
                    </a:cubicBezTo>
                    <a:cubicBezTo>
                      <a:pt x="151" y="83"/>
                      <a:pt x="151" y="83"/>
                      <a:pt x="151" y="83"/>
                    </a:cubicBezTo>
                    <a:cubicBezTo>
                      <a:pt x="160" y="86"/>
                      <a:pt x="160" y="86"/>
                      <a:pt x="160" y="86"/>
                    </a:cubicBezTo>
                    <a:lnTo>
                      <a:pt x="157" y="95"/>
                    </a:lnTo>
                    <a:close/>
                    <a:moveTo>
                      <a:pt x="162" y="77"/>
                    </a:moveTo>
                    <a:cubicBezTo>
                      <a:pt x="160" y="86"/>
                      <a:pt x="160" y="86"/>
                      <a:pt x="160" y="86"/>
                    </a:cubicBezTo>
                    <a:cubicBezTo>
                      <a:pt x="151" y="83"/>
                      <a:pt x="151" y="83"/>
                      <a:pt x="151" y="83"/>
                    </a:cubicBezTo>
                    <a:cubicBezTo>
                      <a:pt x="153" y="74"/>
                      <a:pt x="153" y="74"/>
                      <a:pt x="153" y="74"/>
                    </a:cubicBezTo>
                    <a:lnTo>
                      <a:pt x="162" y="77"/>
                    </a:lnTo>
                    <a:close/>
                    <a:moveTo>
                      <a:pt x="156" y="65"/>
                    </a:moveTo>
                    <a:cubicBezTo>
                      <a:pt x="153" y="74"/>
                      <a:pt x="153" y="74"/>
                      <a:pt x="153" y="74"/>
                    </a:cubicBezTo>
                    <a:cubicBezTo>
                      <a:pt x="144" y="71"/>
                      <a:pt x="144" y="71"/>
                      <a:pt x="144" y="71"/>
                    </a:cubicBezTo>
                    <a:cubicBezTo>
                      <a:pt x="147" y="62"/>
                      <a:pt x="147" y="62"/>
                      <a:pt x="147" y="62"/>
                    </a:cubicBezTo>
                    <a:lnTo>
                      <a:pt x="156" y="65"/>
                    </a:lnTo>
                    <a:close/>
                    <a:moveTo>
                      <a:pt x="149" y="53"/>
                    </a:moveTo>
                    <a:cubicBezTo>
                      <a:pt x="146" y="62"/>
                      <a:pt x="146" y="62"/>
                      <a:pt x="146" y="62"/>
                    </a:cubicBezTo>
                    <a:cubicBezTo>
                      <a:pt x="137" y="59"/>
                      <a:pt x="137" y="59"/>
                      <a:pt x="137" y="59"/>
                    </a:cubicBezTo>
                    <a:cubicBezTo>
                      <a:pt x="140" y="50"/>
                      <a:pt x="140" y="50"/>
                      <a:pt x="140" y="50"/>
                    </a:cubicBezTo>
                    <a:lnTo>
                      <a:pt x="149" y="53"/>
                    </a:lnTo>
                    <a:close/>
                    <a:moveTo>
                      <a:pt x="142" y="40"/>
                    </a:moveTo>
                    <a:cubicBezTo>
                      <a:pt x="140" y="50"/>
                      <a:pt x="140" y="50"/>
                      <a:pt x="140" y="50"/>
                    </a:cubicBezTo>
                    <a:cubicBezTo>
                      <a:pt x="130" y="47"/>
                      <a:pt x="130" y="47"/>
                      <a:pt x="130" y="47"/>
                    </a:cubicBezTo>
                    <a:cubicBezTo>
                      <a:pt x="133" y="38"/>
                      <a:pt x="133" y="38"/>
                      <a:pt x="133" y="38"/>
                    </a:cubicBezTo>
                    <a:lnTo>
                      <a:pt x="142" y="40"/>
                    </a:lnTo>
                    <a:close/>
                    <a:moveTo>
                      <a:pt x="133" y="38"/>
                    </a:moveTo>
                    <a:cubicBezTo>
                      <a:pt x="130" y="47"/>
                      <a:pt x="130" y="47"/>
                      <a:pt x="130" y="47"/>
                    </a:cubicBezTo>
                    <a:cubicBezTo>
                      <a:pt x="121" y="44"/>
                      <a:pt x="121" y="44"/>
                      <a:pt x="121" y="44"/>
                    </a:cubicBezTo>
                    <a:cubicBezTo>
                      <a:pt x="124" y="35"/>
                      <a:pt x="124" y="35"/>
                      <a:pt x="124" y="35"/>
                    </a:cubicBezTo>
                    <a:lnTo>
                      <a:pt x="133" y="38"/>
                    </a:lnTo>
                    <a:close/>
                    <a:moveTo>
                      <a:pt x="126" y="26"/>
                    </a:moveTo>
                    <a:cubicBezTo>
                      <a:pt x="124" y="35"/>
                      <a:pt x="124" y="35"/>
                      <a:pt x="124" y="35"/>
                    </a:cubicBezTo>
                    <a:cubicBezTo>
                      <a:pt x="114" y="32"/>
                      <a:pt x="114" y="32"/>
                      <a:pt x="114" y="32"/>
                    </a:cubicBezTo>
                    <a:cubicBezTo>
                      <a:pt x="117" y="23"/>
                      <a:pt x="117" y="23"/>
                      <a:pt x="117" y="23"/>
                    </a:cubicBezTo>
                    <a:lnTo>
                      <a:pt x="126" y="26"/>
                    </a:lnTo>
                    <a:close/>
                    <a:moveTo>
                      <a:pt x="117" y="23"/>
                    </a:moveTo>
                    <a:cubicBezTo>
                      <a:pt x="114" y="32"/>
                      <a:pt x="114" y="32"/>
                      <a:pt x="114" y="32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8" y="20"/>
                      <a:pt x="108" y="20"/>
                      <a:pt x="108" y="20"/>
                    </a:cubicBezTo>
                    <a:lnTo>
                      <a:pt x="117" y="23"/>
                    </a:lnTo>
                    <a:close/>
                    <a:moveTo>
                      <a:pt x="110" y="11"/>
                    </a:moveTo>
                    <a:cubicBezTo>
                      <a:pt x="107" y="20"/>
                      <a:pt x="107" y="20"/>
                      <a:pt x="107" y="20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101" y="8"/>
                      <a:pt x="101" y="8"/>
                      <a:pt x="101" y="8"/>
                    </a:cubicBezTo>
                    <a:lnTo>
                      <a:pt x="110" y="11"/>
                    </a:lnTo>
                    <a:close/>
                    <a:moveTo>
                      <a:pt x="101" y="8"/>
                    </a:moveTo>
                    <a:cubicBezTo>
                      <a:pt x="98" y="17"/>
                      <a:pt x="98" y="17"/>
                      <a:pt x="98" y="17"/>
                    </a:cubicBezTo>
                    <a:cubicBezTo>
                      <a:pt x="89" y="15"/>
                      <a:pt x="89" y="15"/>
                      <a:pt x="89" y="15"/>
                    </a:cubicBezTo>
                    <a:cubicBezTo>
                      <a:pt x="91" y="5"/>
                      <a:pt x="91" y="5"/>
                      <a:pt x="91" y="5"/>
                    </a:cubicBezTo>
                    <a:lnTo>
                      <a:pt x="101" y="8"/>
                    </a:lnTo>
                    <a:close/>
                    <a:moveTo>
                      <a:pt x="91" y="5"/>
                    </a:moveTo>
                    <a:cubicBezTo>
                      <a:pt x="89" y="15"/>
                      <a:pt x="89" y="15"/>
                      <a:pt x="89" y="15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82" y="3"/>
                      <a:pt x="82" y="3"/>
                      <a:pt x="82" y="3"/>
                    </a:cubicBezTo>
                    <a:lnTo>
                      <a:pt x="91" y="5"/>
                    </a:lnTo>
                    <a:close/>
                    <a:moveTo>
                      <a:pt x="73" y="0"/>
                    </a:moveTo>
                    <a:cubicBezTo>
                      <a:pt x="82" y="3"/>
                      <a:pt x="82" y="3"/>
                      <a:pt x="82" y="3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70" y="9"/>
                      <a:pt x="70" y="9"/>
                      <a:pt x="70" y="9"/>
                    </a:cubicBezTo>
                    <a:lnTo>
                      <a:pt x="73" y="0"/>
                    </a:lnTo>
                    <a:close/>
                    <a:moveTo>
                      <a:pt x="70" y="9"/>
                    </a:moveTo>
                    <a:cubicBezTo>
                      <a:pt x="67" y="19"/>
                      <a:pt x="67" y="19"/>
                      <a:pt x="67" y="19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61" y="7"/>
                      <a:pt x="61" y="7"/>
                      <a:pt x="61" y="7"/>
                    </a:cubicBezTo>
                    <a:lnTo>
                      <a:pt x="70" y="9"/>
                    </a:lnTo>
                    <a:close/>
                    <a:moveTo>
                      <a:pt x="51" y="4"/>
                    </a:moveTo>
                    <a:cubicBezTo>
                      <a:pt x="60" y="7"/>
                      <a:pt x="60" y="7"/>
                      <a:pt x="60" y="7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48" y="13"/>
                      <a:pt x="48" y="13"/>
                      <a:pt x="48" y="13"/>
                    </a:cubicBezTo>
                    <a:lnTo>
                      <a:pt x="51" y="4"/>
                    </a:lnTo>
                    <a:close/>
                    <a:moveTo>
                      <a:pt x="39" y="11"/>
                    </a:moveTo>
                    <a:cubicBezTo>
                      <a:pt x="48" y="13"/>
                      <a:pt x="48" y="13"/>
                      <a:pt x="48" y="13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36" y="20"/>
                      <a:pt x="36" y="20"/>
                      <a:pt x="36" y="20"/>
                    </a:cubicBezTo>
                    <a:lnTo>
                      <a:pt x="39" y="11"/>
                    </a:lnTo>
                    <a:close/>
                    <a:moveTo>
                      <a:pt x="27" y="17"/>
                    </a:moveTo>
                    <a:cubicBezTo>
                      <a:pt x="36" y="20"/>
                      <a:pt x="36" y="20"/>
                      <a:pt x="36" y="20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24" y="27"/>
                      <a:pt x="24" y="27"/>
                      <a:pt x="24" y="27"/>
                    </a:cubicBezTo>
                    <a:lnTo>
                      <a:pt x="27" y="17"/>
                    </a:lnTo>
                    <a:close/>
                    <a:moveTo>
                      <a:pt x="24" y="27"/>
                    </a:moveTo>
                    <a:cubicBezTo>
                      <a:pt x="33" y="30"/>
                      <a:pt x="33" y="30"/>
                      <a:pt x="33" y="30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22" y="36"/>
                      <a:pt x="22" y="36"/>
                      <a:pt x="22" y="36"/>
                    </a:cubicBezTo>
                    <a:lnTo>
                      <a:pt x="24" y="27"/>
                    </a:lnTo>
                    <a:close/>
                    <a:moveTo>
                      <a:pt x="21" y="36"/>
                    </a:moveTo>
                    <a:cubicBezTo>
                      <a:pt x="31" y="39"/>
                      <a:pt x="31" y="39"/>
                      <a:pt x="31" y="39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19" y="46"/>
                      <a:pt x="19" y="46"/>
                      <a:pt x="19" y="46"/>
                    </a:cubicBezTo>
                    <a:lnTo>
                      <a:pt x="21" y="36"/>
                    </a:lnTo>
                    <a:close/>
                    <a:moveTo>
                      <a:pt x="9" y="43"/>
                    </a:moveTo>
                    <a:cubicBezTo>
                      <a:pt x="19" y="46"/>
                      <a:pt x="19" y="46"/>
                      <a:pt x="19" y="46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7" y="52"/>
                      <a:pt x="7" y="52"/>
                      <a:pt x="7" y="52"/>
                    </a:cubicBezTo>
                    <a:lnTo>
                      <a:pt x="9" y="43"/>
                    </a:lnTo>
                    <a:close/>
                    <a:moveTo>
                      <a:pt x="7" y="52"/>
                    </a:moveTo>
                    <a:cubicBezTo>
                      <a:pt x="16" y="55"/>
                      <a:pt x="16" y="55"/>
                      <a:pt x="16" y="55"/>
                    </a:cubicBezTo>
                    <a:cubicBezTo>
                      <a:pt x="13" y="64"/>
                      <a:pt x="13" y="64"/>
                      <a:pt x="13" y="64"/>
                    </a:cubicBezTo>
                    <a:cubicBezTo>
                      <a:pt x="4" y="62"/>
                      <a:pt x="4" y="62"/>
                      <a:pt x="4" y="62"/>
                    </a:cubicBezTo>
                    <a:lnTo>
                      <a:pt x="7" y="52"/>
                    </a:lnTo>
                    <a:close/>
                    <a:moveTo>
                      <a:pt x="4" y="62"/>
                    </a:moveTo>
                    <a:cubicBezTo>
                      <a:pt x="13" y="64"/>
                      <a:pt x="13" y="64"/>
                      <a:pt x="13" y="64"/>
                    </a:cubicBezTo>
                    <a:cubicBezTo>
                      <a:pt x="11" y="74"/>
                      <a:pt x="11" y="74"/>
                      <a:pt x="11" y="74"/>
                    </a:cubicBezTo>
                    <a:cubicBezTo>
                      <a:pt x="1" y="71"/>
                      <a:pt x="1" y="71"/>
                      <a:pt x="1" y="71"/>
                    </a:cubicBezTo>
                    <a:lnTo>
                      <a:pt x="4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1" name="Freeform 1910"/>
              <p:cNvSpPr>
                <a:spLocks noEditPoints="1"/>
              </p:cNvSpPr>
              <p:nvPr/>
            </p:nvSpPr>
            <p:spPr bwMode="auto">
              <a:xfrm>
                <a:off x="5153" y="1841"/>
                <a:ext cx="41" cy="43"/>
              </a:xfrm>
              <a:custGeom>
                <a:avLst/>
                <a:gdLst>
                  <a:gd name="T0" fmla="*/ 3 w 21"/>
                  <a:gd name="T1" fmla="*/ 5 h 22"/>
                  <a:gd name="T2" fmla="*/ 17 w 21"/>
                  <a:gd name="T3" fmla="*/ 4 h 22"/>
                  <a:gd name="T4" fmla="*/ 18 w 21"/>
                  <a:gd name="T5" fmla="*/ 18 h 22"/>
                  <a:gd name="T6" fmla="*/ 4 w 21"/>
                  <a:gd name="T7" fmla="*/ 18 h 22"/>
                  <a:gd name="T8" fmla="*/ 3 w 21"/>
                  <a:gd name="T9" fmla="*/ 5 h 22"/>
                  <a:gd name="T10" fmla="*/ 15 w 21"/>
                  <a:gd name="T11" fmla="*/ 15 h 22"/>
                  <a:gd name="T12" fmla="*/ 15 w 21"/>
                  <a:gd name="T13" fmla="*/ 6 h 22"/>
                  <a:gd name="T14" fmla="*/ 6 w 21"/>
                  <a:gd name="T15" fmla="*/ 7 h 22"/>
                  <a:gd name="T16" fmla="*/ 6 w 21"/>
                  <a:gd name="T17" fmla="*/ 16 h 22"/>
                  <a:gd name="T18" fmla="*/ 15 w 21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3" y="5"/>
                    </a:moveTo>
                    <a:cubicBezTo>
                      <a:pt x="7" y="1"/>
                      <a:pt x="13" y="0"/>
                      <a:pt x="17" y="4"/>
                    </a:cubicBezTo>
                    <a:cubicBezTo>
                      <a:pt x="21" y="7"/>
                      <a:pt x="21" y="14"/>
                      <a:pt x="18" y="18"/>
                    </a:cubicBezTo>
                    <a:cubicBezTo>
                      <a:pt x="14" y="22"/>
                      <a:pt x="8" y="22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lose/>
                    <a:moveTo>
                      <a:pt x="15" y="15"/>
                    </a:moveTo>
                    <a:cubicBezTo>
                      <a:pt x="18" y="13"/>
                      <a:pt x="18" y="9"/>
                      <a:pt x="15" y="6"/>
                    </a:cubicBezTo>
                    <a:cubicBezTo>
                      <a:pt x="12" y="4"/>
                      <a:pt x="8" y="4"/>
                      <a:pt x="6" y="7"/>
                    </a:cubicBezTo>
                    <a:cubicBezTo>
                      <a:pt x="3" y="9"/>
                      <a:pt x="4" y="14"/>
                      <a:pt x="6" y="16"/>
                    </a:cubicBezTo>
                    <a:cubicBezTo>
                      <a:pt x="9" y="18"/>
                      <a:pt x="13" y="18"/>
                      <a:pt x="15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2" name="Freeform 1911"/>
              <p:cNvSpPr>
                <a:spLocks noEditPoints="1"/>
              </p:cNvSpPr>
              <p:nvPr/>
            </p:nvSpPr>
            <p:spPr bwMode="auto">
              <a:xfrm>
                <a:off x="5139" y="1876"/>
                <a:ext cx="41" cy="43"/>
              </a:xfrm>
              <a:custGeom>
                <a:avLst/>
                <a:gdLst>
                  <a:gd name="T0" fmla="*/ 3 w 21"/>
                  <a:gd name="T1" fmla="*/ 5 h 22"/>
                  <a:gd name="T2" fmla="*/ 17 w 21"/>
                  <a:gd name="T3" fmla="*/ 4 h 22"/>
                  <a:gd name="T4" fmla="*/ 18 w 21"/>
                  <a:gd name="T5" fmla="*/ 18 h 22"/>
                  <a:gd name="T6" fmla="*/ 4 w 21"/>
                  <a:gd name="T7" fmla="*/ 18 h 22"/>
                  <a:gd name="T8" fmla="*/ 3 w 21"/>
                  <a:gd name="T9" fmla="*/ 5 h 22"/>
                  <a:gd name="T10" fmla="*/ 15 w 21"/>
                  <a:gd name="T11" fmla="*/ 16 h 22"/>
                  <a:gd name="T12" fmla="*/ 15 w 21"/>
                  <a:gd name="T13" fmla="*/ 6 h 22"/>
                  <a:gd name="T14" fmla="*/ 6 w 21"/>
                  <a:gd name="T15" fmla="*/ 7 h 22"/>
                  <a:gd name="T16" fmla="*/ 6 w 21"/>
                  <a:gd name="T17" fmla="*/ 16 h 22"/>
                  <a:gd name="T18" fmla="*/ 15 w 21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3" y="5"/>
                    </a:moveTo>
                    <a:cubicBezTo>
                      <a:pt x="7" y="1"/>
                      <a:pt x="13" y="0"/>
                      <a:pt x="17" y="4"/>
                    </a:cubicBezTo>
                    <a:cubicBezTo>
                      <a:pt x="21" y="8"/>
                      <a:pt x="21" y="14"/>
                      <a:pt x="18" y="18"/>
                    </a:cubicBezTo>
                    <a:cubicBezTo>
                      <a:pt x="14" y="22"/>
                      <a:pt x="8" y="22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lose/>
                    <a:moveTo>
                      <a:pt x="15" y="16"/>
                    </a:moveTo>
                    <a:cubicBezTo>
                      <a:pt x="18" y="13"/>
                      <a:pt x="18" y="9"/>
                      <a:pt x="15" y="6"/>
                    </a:cubicBezTo>
                    <a:cubicBezTo>
                      <a:pt x="12" y="4"/>
                      <a:pt x="8" y="4"/>
                      <a:pt x="6" y="7"/>
                    </a:cubicBezTo>
                    <a:cubicBezTo>
                      <a:pt x="4" y="9"/>
                      <a:pt x="4" y="14"/>
                      <a:pt x="6" y="16"/>
                    </a:cubicBezTo>
                    <a:cubicBezTo>
                      <a:pt x="9" y="18"/>
                      <a:pt x="13" y="18"/>
                      <a:pt x="15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3" name="Freeform 1912"/>
              <p:cNvSpPr>
                <a:spLocks noEditPoints="1"/>
              </p:cNvSpPr>
              <p:nvPr/>
            </p:nvSpPr>
            <p:spPr bwMode="auto">
              <a:xfrm>
                <a:off x="5131" y="1913"/>
                <a:ext cx="43" cy="43"/>
              </a:xfrm>
              <a:custGeom>
                <a:avLst/>
                <a:gdLst>
                  <a:gd name="T0" fmla="*/ 4 w 22"/>
                  <a:gd name="T1" fmla="*/ 5 h 22"/>
                  <a:gd name="T2" fmla="*/ 17 w 22"/>
                  <a:gd name="T3" fmla="*/ 4 h 22"/>
                  <a:gd name="T4" fmla="*/ 18 w 22"/>
                  <a:gd name="T5" fmla="*/ 17 h 22"/>
                  <a:gd name="T6" fmla="*/ 4 w 22"/>
                  <a:gd name="T7" fmla="*/ 18 h 22"/>
                  <a:gd name="T8" fmla="*/ 4 w 22"/>
                  <a:gd name="T9" fmla="*/ 5 h 22"/>
                  <a:gd name="T10" fmla="*/ 16 w 22"/>
                  <a:gd name="T11" fmla="*/ 15 h 22"/>
                  <a:gd name="T12" fmla="*/ 15 w 22"/>
                  <a:gd name="T13" fmla="*/ 6 h 22"/>
                  <a:gd name="T14" fmla="*/ 6 w 22"/>
                  <a:gd name="T15" fmla="*/ 7 h 22"/>
                  <a:gd name="T16" fmla="*/ 7 w 22"/>
                  <a:gd name="T17" fmla="*/ 16 h 22"/>
                  <a:gd name="T18" fmla="*/ 16 w 22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4" y="5"/>
                    </a:moveTo>
                    <a:cubicBezTo>
                      <a:pt x="7" y="1"/>
                      <a:pt x="13" y="0"/>
                      <a:pt x="17" y="4"/>
                    </a:cubicBezTo>
                    <a:cubicBezTo>
                      <a:pt x="21" y="7"/>
                      <a:pt x="22" y="14"/>
                      <a:pt x="18" y="17"/>
                    </a:cubicBezTo>
                    <a:cubicBezTo>
                      <a:pt x="14" y="21"/>
                      <a:pt x="8" y="22"/>
                      <a:pt x="4" y="18"/>
                    </a:cubicBezTo>
                    <a:cubicBezTo>
                      <a:pt x="0" y="15"/>
                      <a:pt x="0" y="8"/>
                      <a:pt x="4" y="5"/>
                    </a:cubicBezTo>
                    <a:close/>
                    <a:moveTo>
                      <a:pt x="16" y="15"/>
                    </a:moveTo>
                    <a:cubicBezTo>
                      <a:pt x="18" y="13"/>
                      <a:pt x="18" y="9"/>
                      <a:pt x="15" y="6"/>
                    </a:cubicBezTo>
                    <a:cubicBezTo>
                      <a:pt x="13" y="4"/>
                      <a:pt x="8" y="4"/>
                      <a:pt x="6" y="7"/>
                    </a:cubicBezTo>
                    <a:cubicBezTo>
                      <a:pt x="4" y="9"/>
                      <a:pt x="4" y="13"/>
                      <a:pt x="7" y="16"/>
                    </a:cubicBezTo>
                    <a:cubicBezTo>
                      <a:pt x="9" y="18"/>
                      <a:pt x="13" y="18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4" name="Freeform 1913"/>
              <p:cNvSpPr>
                <a:spLocks noEditPoints="1"/>
              </p:cNvSpPr>
              <p:nvPr/>
            </p:nvSpPr>
            <p:spPr bwMode="auto">
              <a:xfrm>
                <a:off x="5130" y="1950"/>
                <a:ext cx="40" cy="43"/>
              </a:xfrm>
              <a:custGeom>
                <a:avLst/>
                <a:gdLst>
                  <a:gd name="T0" fmla="*/ 3 w 21"/>
                  <a:gd name="T1" fmla="*/ 5 h 22"/>
                  <a:gd name="T2" fmla="*/ 17 w 21"/>
                  <a:gd name="T3" fmla="*/ 4 h 22"/>
                  <a:gd name="T4" fmla="*/ 18 w 21"/>
                  <a:gd name="T5" fmla="*/ 18 h 22"/>
                  <a:gd name="T6" fmla="*/ 4 w 21"/>
                  <a:gd name="T7" fmla="*/ 18 h 22"/>
                  <a:gd name="T8" fmla="*/ 3 w 21"/>
                  <a:gd name="T9" fmla="*/ 5 h 22"/>
                  <a:gd name="T10" fmla="*/ 15 w 21"/>
                  <a:gd name="T11" fmla="*/ 16 h 22"/>
                  <a:gd name="T12" fmla="*/ 15 w 21"/>
                  <a:gd name="T13" fmla="*/ 6 h 22"/>
                  <a:gd name="T14" fmla="*/ 6 w 21"/>
                  <a:gd name="T15" fmla="*/ 7 h 22"/>
                  <a:gd name="T16" fmla="*/ 6 w 21"/>
                  <a:gd name="T17" fmla="*/ 16 h 22"/>
                  <a:gd name="T18" fmla="*/ 15 w 21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3" y="5"/>
                    </a:moveTo>
                    <a:cubicBezTo>
                      <a:pt x="7" y="1"/>
                      <a:pt x="13" y="0"/>
                      <a:pt x="17" y="4"/>
                    </a:cubicBezTo>
                    <a:cubicBezTo>
                      <a:pt x="21" y="8"/>
                      <a:pt x="21" y="14"/>
                      <a:pt x="18" y="18"/>
                    </a:cubicBezTo>
                    <a:cubicBezTo>
                      <a:pt x="14" y="22"/>
                      <a:pt x="8" y="22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lose/>
                    <a:moveTo>
                      <a:pt x="15" y="16"/>
                    </a:moveTo>
                    <a:cubicBezTo>
                      <a:pt x="18" y="13"/>
                      <a:pt x="18" y="9"/>
                      <a:pt x="15" y="6"/>
                    </a:cubicBezTo>
                    <a:cubicBezTo>
                      <a:pt x="12" y="4"/>
                      <a:pt x="8" y="4"/>
                      <a:pt x="6" y="7"/>
                    </a:cubicBezTo>
                    <a:cubicBezTo>
                      <a:pt x="3" y="10"/>
                      <a:pt x="4" y="14"/>
                      <a:pt x="6" y="16"/>
                    </a:cubicBezTo>
                    <a:cubicBezTo>
                      <a:pt x="9" y="18"/>
                      <a:pt x="13" y="18"/>
                      <a:pt x="15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5" name="Freeform 1914"/>
              <p:cNvSpPr>
                <a:spLocks noEditPoints="1"/>
              </p:cNvSpPr>
              <p:nvPr/>
            </p:nvSpPr>
            <p:spPr bwMode="auto">
              <a:xfrm>
                <a:off x="5135" y="1989"/>
                <a:ext cx="43" cy="41"/>
              </a:xfrm>
              <a:custGeom>
                <a:avLst/>
                <a:gdLst>
                  <a:gd name="T0" fmla="*/ 4 w 22"/>
                  <a:gd name="T1" fmla="*/ 4 h 21"/>
                  <a:gd name="T2" fmla="*/ 17 w 22"/>
                  <a:gd name="T3" fmla="*/ 3 h 21"/>
                  <a:gd name="T4" fmla="*/ 18 w 22"/>
                  <a:gd name="T5" fmla="*/ 17 h 21"/>
                  <a:gd name="T6" fmla="*/ 4 w 22"/>
                  <a:gd name="T7" fmla="*/ 17 h 21"/>
                  <a:gd name="T8" fmla="*/ 4 w 22"/>
                  <a:gd name="T9" fmla="*/ 4 h 21"/>
                  <a:gd name="T10" fmla="*/ 16 w 22"/>
                  <a:gd name="T11" fmla="*/ 15 h 21"/>
                  <a:gd name="T12" fmla="*/ 15 w 22"/>
                  <a:gd name="T13" fmla="*/ 6 h 21"/>
                  <a:gd name="T14" fmla="*/ 6 w 22"/>
                  <a:gd name="T15" fmla="*/ 6 h 21"/>
                  <a:gd name="T16" fmla="*/ 6 w 22"/>
                  <a:gd name="T17" fmla="*/ 15 h 21"/>
                  <a:gd name="T18" fmla="*/ 16 w 22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4" y="4"/>
                    </a:moveTo>
                    <a:cubicBezTo>
                      <a:pt x="7" y="0"/>
                      <a:pt x="13" y="0"/>
                      <a:pt x="17" y="3"/>
                    </a:cubicBezTo>
                    <a:cubicBezTo>
                      <a:pt x="21" y="7"/>
                      <a:pt x="22" y="13"/>
                      <a:pt x="18" y="17"/>
                    </a:cubicBezTo>
                    <a:cubicBezTo>
                      <a:pt x="14" y="21"/>
                      <a:pt x="8" y="21"/>
                      <a:pt x="4" y="17"/>
                    </a:cubicBezTo>
                    <a:cubicBezTo>
                      <a:pt x="0" y="14"/>
                      <a:pt x="0" y="8"/>
                      <a:pt x="4" y="4"/>
                    </a:cubicBezTo>
                    <a:close/>
                    <a:moveTo>
                      <a:pt x="16" y="15"/>
                    </a:moveTo>
                    <a:cubicBezTo>
                      <a:pt x="18" y="12"/>
                      <a:pt x="18" y="8"/>
                      <a:pt x="15" y="6"/>
                    </a:cubicBezTo>
                    <a:cubicBezTo>
                      <a:pt x="12" y="3"/>
                      <a:pt x="8" y="3"/>
                      <a:pt x="6" y="6"/>
                    </a:cubicBezTo>
                    <a:cubicBezTo>
                      <a:pt x="4" y="9"/>
                      <a:pt x="4" y="13"/>
                      <a:pt x="6" y="15"/>
                    </a:cubicBezTo>
                    <a:cubicBezTo>
                      <a:pt x="9" y="17"/>
                      <a:pt x="13" y="17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6" name="Freeform 1915"/>
              <p:cNvSpPr>
                <a:spLocks noEditPoints="1"/>
              </p:cNvSpPr>
              <p:nvPr/>
            </p:nvSpPr>
            <p:spPr bwMode="auto">
              <a:xfrm>
                <a:off x="5151" y="2022"/>
                <a:ext cx="41" cy="42"/>
              </a:xfrm>
              <a:custGeom>
                <a:avLst/>
                <a:gdLst>
                  <a:gd name="T0" fmla="*/ 3 w 21"/>
                  <a:gd name="T1" fmla="*/ 4 h 22"/>
                  <a:gd name="T2" fmla="*/ 17 w 21"/>
                  <a:gd name="T3" fmla="*/ 4 h 22"/>
                  <a:gd name="T4" fmla="*/ 18 w 21"/>
                  <a:gd name="T5" fmla="*/ 17 h 22"/>
                  <a:gd name="T6" fmla="*/ 4 w 21"/>
                  <a:gd name="T7" fmla="*/ 18 h 22"/>
                  <a:gd name="T8" fmla="*/ 3 w 21"/>
                  <a:gd name="T9" fmla="*/ 4 h 22"/>
                  <a:gd name="T10" fmla="*/ 15 w 21"/>
                  <a:gd name="T11" fmla="*/ 15 h 22"/>
                  <a:gd name="T12" fmla="*/ 15 w 21"/>
                  <a:gd name="T13" fmla="*/ 6 h 22"/>
                  <a:gd name="T14" fmla="*/ 6 w 21"/>
                  <a:gd name="T15" fmla="*/ 7 h 22"/>
                  <a:gd name="T16" fmla="*/ 6 w 21"/>
                  <a:gd name="T17" fmla="*/ 16 h 22"/>
                  <a:gd name="T18" fmla="*/ 15 w 21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3" y="4"/>
                    </a:moveTo>
                    <a:cubicBezTo>
                      <a:pt x="7" y="1"/>
                      <a:pt x="13" y="0"/>
                      <a:pt x="17" y="4"/>
                    </a:cubicBezTo>
                    <a:cubicBezTo>
                      <a:pt x="21" y="7"/>
                      <a:pt x="21" y="13"/>
                      <a:pt x="18" y="17"/>
                    </a:cubicBezTo>
                    <a:cubicBezTo>
                      <a:pt x="14" y="21"/>
                      <a:pt x="8" y="22"/>
                      <a:pt x="4" y="18"/>
                    </a:cubicBezTo>
                    <a:cubicBezTo>
                      <a:pt x="0" y="15"/>
                      <a:pt x="0" y="8"/>
                      <a:pt x="3" y="4"/>
                    </a:cubicBezTo>
                    <a:close/>
                    <a:moveTo>
                      <a:pt x="15" y="15"/>
                    </a:moveTo>
                    <a:cubicBezTo>
                      <a:pt x="18" y="13"/>
                      <a:pt x="17" y="9"/>
                      <a:pt x="15" y="6"/>
                    </a:cubicBezTo>
                    <a:cubicBezTo>
                      <a:pt x="12" y="4"/>
                      <a:pt x="8" y="4"/>
                      <a:pt x="6" y="7"/>
                    </a:cubicBezTo>
                    <a:cubicBezTo>
                      <a:pt x="3" y="9"/>
                      <a:pt x="4" y="13"/>
                      <a:pt x="6" y="16"/>
                    </a:cubicBezTo>
                    <a:cubicBezTo>
                      <a:pt x="9" y="18"/>
                      <a:pt x="13" y="18"/>
                      <a:pt x="15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7" name="Freeform 1916"/>
              <p:cNvSpPr>
                <a:spLocks noEditPoints="1"/>
              </p:cNvSpPr>
              <p:nvPr/>
            </p:nvSpPr>
            <p:spPr bwMode="auto">
              <a:xfrm>
                <a:off x="5170" y="2053"/>
                <a:ext cx="43" cy="42"/>
              </a:xfrm>
              <a:custGeom>
                <a:avLst/>
                <a:gdLst>
                  <a:gd name="T0" fmla="*/ 4 w 22"/>
                  <a:gd name="T1" fmla="*/ 5 h 22"/>
                  <a:gd name="T2" fmla="*/ 18 w 22"/>
                  <a:gd name="T3" fmla="*/ 4 h 22"/>
                  <a:gd name="T4" fmla="*/ 18 w 22"/>
                  <a:gd name="T5" fmla="*/ 17 h 22"/>
                  <a:gd name="T6" fmla="*/ 5 w 22"/>
                  <a:gd name="T7" fmla="*/ 18 h 22"/>
                  <a:gd name="T8" fmla="*/ 4 w 22"/>
                  <a:gd name="T9" fmla="*/ 5 h 22"/>
                  <a:gd name="T10" fmla="*/ 16 w 22"/>
                  <a:gd name="T11" fmla="*/ 15 h 22"/>
                  <a:gd name="T12" fmla="*/ 15 w 22"/>
                  <a:gd name="T13" fmla="*/ 6 h 22"/>
                  <a:gd name="T14" fmla="*/ 6 w 22"/>
                  <a:gd name="T15" fmla="*/ 7 h 22"/>
                  <a:gd name="T16" fmla="*/ 7 w 22"/>
                  <a:gd name="T17" fmla="*/ 16 h 22"/>
                  <a:gd name="T18" fmla="*/ 16 w 22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4" y="5"/>
                    </a:moveTo>
                    <a:cubicBezTo>
                      <a:pt x="7" y="1"/>
                      <a:pt x="14" y="0"/>
                      <a:pt x="18" y="4"/>
                    </a:cubicBezTo>
                    <a:cubicBezTo>
                      <a:pt x="22" y="7"/>
                      <a:pt x="22" y="14"/>
                      <a:pt x="18" y="17"/>
                    </a:cubicBezTo>
                    <a:cubicBezTo>
                      <a:pt x="15" y="21"/>
                      <a:pt x="9" y="22"/>
                      <a:pt x="5" y="18"/>
                    </a:cubicBezTo>
                    <a:cubicBezTo>
                      <a:pt x="1" y="15"/>
                      <a:pt x="0" y="8"/>
                      <a:pt x="4" y="5"/>
                    </a:cubicBezTo>
                    <a:close/>
                    <a:moveTo>
                      <a:pt x="16" y="15"/>
                    </a:moveTo>
                    <a:cubicBezTo>
                      <a:pt x="18" y="13"/>
                      <a:pt x="18" y="9"/>
                      <a:pt x="15" y="6"/>
                    </a:cubicBezTo>
                    <a:cubicBezTo>
                      <a:pt x="13" y="4"/>
                      <a:pt x="9" y="4"/>
                      <a:pt x="6" y="7"/>
                    </a:cubicBezTo>
                    <a:cubicBezTo>
                      <a:pt x="4" y="9"/>
                      <a:pt x="4" y="13"/>
                      <a:pt x="7" y="16"/>
                    </a:cubicBezTo>
                    <a:cubicBezTo>
                      <a:pt x="9" y="18"/>
                      <a:pt x="14" y="18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8" name="Freeform 1917"/>
              <p:cNvSpPr>
                <a:spLocks noEditPoints="1"/>
              </p:cNvSpPr>
              <p:nvPr/>
            </p:nvSpPr>
            <p:spPr bwMode="auto">
              <a:xfrm>
                <a:off x="5196" y="2082"/>
                <a:ext cx="42" cy="41"/>
              </a:xfrm>
              <a:custGeom>
                <a:avLst/>
                <a:gdLst>
                  <a:gd name="T0" fmla="*/ 4 w 22"/>
                  <a:gd name="T1" fmla="*/ 4 h 21"/>
                  <a:gd name="T2" fmla="*/ 17 w 22"/>
                  <a:gd name="T3" fmla="*/ 3 h 21"/>
                  <a:gd name="T4" fmla="*/ 18 w 22"/>
                  <a:gd name="T5" fmla="*/ 17 h 21"/>
                  <a:gd name="T6" fmla="*/ 5 w 22"/>
                  <a:gd name="T7" fmla="*/ 18 h 21"/>
                  <a:gd name="T8" fmla="*/ 4 w 22"/>
                  <a:gd name="T9" fmla="*/ 4 h 21"/>
                  <a:gd name="T10" fmla="*/ 16 w 22"/>
                  <a:gd name="T11" fmla="*/ 15 h 21"/>
                  <a:gd name="T12" fmla="*/ 15 w 22"/>
                  <a:gd name="T13" fmla="*/ 6 h 21"/>
                  <a:gd name="T14" fmla="*/ 6 w 22"/>
                  <a:gd name="T15" fmla="*/ 6 h 21"/>
                  <a:gd name="T16" fmla="*/ 7 w 22"/>
                  <a:gd name="T17" fmla="*/ 15 h 21"/>
                  <a:gd name="T18" fmla="*/ 16 w 22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4" y="4"/>
                    </a:moveTo>
                    <a:cubicBezTo>
                      <a:pt x="7" y="0"/>
                      <a:pt x="14" y="0"/>
                      <a:pt x="17" y="3"/>
                    </a:cubicBezTo>
                    <a:cubicBezTo>
                      <a:pt x="21" y="7"/>
                      <a:pt x="22" y="13"/>
                      <a:pt x="18" y="17"/>
                    </a:cubicBezTo>
                    <a:cubicBezTo>
                      <a:pt x="15" y="21"/>
                      <a:pt x="9" y="21"/>
                      <a:pt x="5" y="18"/>
                    </a:cubicBezTo>
                    <a:cubicBezTo>
                      <a:pt x="1" y="14"/>
                      <a:pt x="0" y="8"/>
                      <a:pt x="4" y="4"/>
                    </a:cubicBezTo>
                    <a:close/>
                    <a:moveTo>
                      <a:pt x="16" y="15"/>
                    </a:moveTo>
                    <a:cubicBezTo>
                      <a:pt x="18" y="12"/>
                      <a:pt x="18" y="8"/>
                      <a:pt x="15" y="6"/>
                    </a:cubicBezTo>
                    <a:cubicBezTo>
                      <a:pt x="13" y="3"/>
                      <a:pt x="9" y="3"/>
                      <a:pt x="6" y="6"/>
                    </a:cubicBezTo>
                    <a:cubicBezTo>
                      <a:pt x="4" y="9"/>
                      <a:pt x="4" y="13"/>
                      <a:pt x="7" y="15"/>
                    </a:cubicBezTo>
                    <a:cubicBezTo>
                      <a:pt x="9" y="18"/>
                      <a:pt x="13" y="17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9" name="Freeform 1918"/>
              <p:cNvSpPr>
                <a:spLocks noEditPoints="1"/>
              </p:cNvSpPr>
              <p:nvPr/>
            </p:nvSpPr>
            <p:spPr bwMode="auto">
              <a:xfrm>
                <a:off x="5225" y="2105"/>
                <a:ext cx="40" cy="43"/>
              </a:xfrm>
              <a:custGeom>
                <a:avLst/>
                <a:gdLst>
                  <a:gd name="T0" fmla="*/ 4 w 21"/>
                  <a:gd name="T1" fmla="*/ 4 h 22"/>
                  <a:gd name="T2" fmla="*/ 17 w 21"/>
                  <a:gd name="T3" fmla="*/ 4 h 22"/>
                  <a:gd name="T4" fmla="*/ 18 w 21"/>
                  <a:gd name="T5" fmla="*/ 17 h 22"/>
                  <a:gd name="T6" fmla="*/ 4 w 21"/>
                  <a:gd name="T7" fmla="*/ 18 h 22"/>
                  <a:gd name="T8" fmla="*/ 4 w 21"/>
                  <a:gd name="T9" fmla="*/ 4 h 22"/>
                  <a:gd name="T10" fmla="*/ 16 w 21"/>
                  <a:gd name="T11" fmla="*/ 15 h 22"/>
                  <a:gd name="T12" fmla="*/ 15 w 21"/>
                  <a:gd name="T13" fmla="*/ 6 h 22"/>
                  <a:gd name="T14" fmla="*/ 6 w 21"/>
                  <a:gd name="T15" fmla="*/ 7 h 22"/>
                  <a:gd name="T16" fmla="*/ 6 w 21"/>
                  <a:gd name="T17" fmla="*/ 16 h 22"/>
                  <a:gd name="T18" fmla="*/ 16 w 21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4" y="4"/>
                    </a:moveTo>
                    <a:cubicBezTo>
                      <a:pt x="7" y="0"/>
                      <a:pt x="13" y="0"/>
                      <a:pt x="17" y="4"/>
                    </a:cubicBezTo>
                    <a:cubicBezTo>
                      <a:pt x="21" y="7"/>
                      <a:pt x="21" y="13"/>
                      <a:pt x="18" y="17"/>
                    </a:cubicBezTo>
                    <a:cubicBezTo>
                      <a:pt x="14" y="21"/>
                      <a:pt x="8" y="22"/>
                      <a:pt x="4" y="18"/>
                    </a:cubicBezTo>
                    <a:cubicBezTo>
                      <a:pt x="0" y="15"/>
                      <a:pt x="0" y="8"/>
                      <a:pt x="4" y="4"/>
                    </a:cubicBezTo>
                    <a:close/>
                    <a:moveTo>
                      <a:pt x="16" y="15"/>
                    </a:moveTo>
                    <a:cubicBezTo>
                      <a:pt x="18" y="13"/>
                      <a:pt x="18" y="9"/>
                      <a:pt x="15" y="6"/>
                    </a:cubicBezTo>
                    <a:cubicBezTo>
                      <a:pt x="12" y="4"/>
                      <a:pt x="8" y="4"/>
                      <a:pt x="6" y="7"/>
                    </a:cubicBezTo>
                    <a:cubicBezTo>
                      <a:pt x="4" y="9"/>
                      <a:pt x="4" y="13"/>
                      <a:pt x="6" y="16"/>
                    </a:cubicBezTo>
                    <a:cubicBezTo>
                      <a:pt x="9" y="18"/>
                      <a:pt x="13" y="18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0" name="Freeform 1919"/>
              <p:cNvSpPr>
                <a:spLocks noEditPoints="1"/>
              </p:cNvSpPr>
              <p:nvPr/>
            </p:nvSpPr>
            <p:spPr bwMode="auto">
              <a:xfrm>
                <a:off x="5256" y="2127"/>
                <a:ext cx="42" cy="40"/>
              </a:xfrm>
              <a:custGeom>
                <a:avLst/>
                <a:gdLst>
                  <a:gd name="T0" fmla="*/ 4 w 22"/>
                  <a:gd name="T1" fmla="*/ 4 h 21"/>
                  <a:gd name="T2" fmla="*/ 17 w 22"/>
                  <a:gd name="T3" fmla="*/ 3 h 21"/>
                  <a:gd name="T4" fmla="*/ 18 w 22"/>
                  <a:gd name="T5" fmla="*/ 17 h 21"/>
                  <a:gd name="T6" fmla="*/ 4 w 22"/>
                  <a:gd name="T7" fmla="*/ 18 h 21"/>
                  <a:gd name="T8" fmla="*/ 4 w 22"/>
                  <a:gd name="T9" fmla="*/ 4 h 21"/>
                  <a:gd name="T10" fmla="*/ 16 w 22"/>
                  <a:gd name="T11" fmla="*/ 15 h 21"/>
                  <a:gd name="T12" fmla="*/ 15 w 22"/>
                  <a:gd name="T13" fmla="*/ 6 h 21"/>
                  <a:gd name="T14" fmla="*/ 6 w 22"/>
                  <a:gd name="T15" fmla="*/ 6 h 21"/>
                  <a:gd name="T16" fmla="*/ 7 w 22"/>
                  <a:gd name="T17" fmla="*/ 15 h 21"/>
                  <a:gd name="T18" fmla="*/ 16 w 22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4" y="4"/>
                    </a:moveTo>
                    <a:cubicBezTo>
                      <a:pt x="7" y="0"/>
                      <a:pt x="13" y="0"/>
                      <a:pt x="17" y="3"/>
                    </a:cubicBezTo>
                    <a:cubicBezTo>
                      <a:pt x="21" y="7"/>
                      <a:pt x="22" y="13"/>
                      <a:pt x="18" y="17"/>
                    </a:cubicBezTo>
                    <a:cubicBezTo>
                      <a:pt x="14" y="21"/>
                      <a:pt x="8" y="21"/>
                      <a:pt x="4" y="18"/>
                    </a:cubicBezTo>
                    <a:cubicBezTo>
                      <a:pt x="0" y="14"/>
                      <a:pt x="0" y="8"/>
                      <a:pt x="4" y="4"/>
                    </a:cubicBezTo>
                    <a:close/>
                    <a:moveTo>
                      <a:pt x="16" y="15"/>
                    </a:moveTo>
                    <a:cubicBezTo>
                      <a:pt x="18" y="12"/>
                      <a:pt x="18" y="8"/>
                      <a:pt x="15" y="6"/>
                    </a:cubicBezTo>
                    <a:cubicBezTo>
                      <a:pt x="13" y="3"/>
                      <a:pt x="8" y="4"/>
                      <a:pt x="6" y="6"/>
                    </a:cubicBezTo>
                    <a:cubicBezTo>
                      <a:pt x="4" y="9"/>
                      <a:pt x="4" y="13"/>
                      <a:pt x="7" y="15"/>
                    </a:cubicBezTo>
                    <a:cubicBezTo>
                      <a:pt x="9" y="18"/>
                      <a:pt x="13" y="18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1" name="Freeform 1920"/>
              <p:cNvSpPr>
                <a:spLocks noEditPoints="1"/>
              </p:cNvSpPr>
              <p:nvPr/>
            </p:nvSpPr>
            <p:spPr bwMode="auto">
              <a:xfrm>
                <a:off x="5289" y="2144"/>
                <a:ext cx="40" cy="43"/>
              </a:xfrm>
              <a:custGeom>
                <a:avLst/>
                <a:gdLst>
                  <a:gd name="T0" fmla="*/ 3 w 21"/>
                  <a:gd name="T1" fmla="*/ 5 h 22"/>
                  <a:gd name="T2" fmla="*/ 17 w 21"/>
                  <a:gd name="T3" fmla="*/ 4 h 22"/>
                  <a:gd name="T4" fmla="*/ 18 w 21"/>
                  <a:gd name="T5" fmla="*/ 18 h 22"/>
                  <a:gd name="T6" fmla="*/ 4 w 21"/>
                  <a:gd name="T7" fmla="*/ 18 h 22"/>
                  <a:gd name="T8" fmla="*/ 3 w 21"/>
                  <a:gd name="T9" fmla="*/ 5 h 22"/>
                  <a:gd name="T10" fmla="*/ 15 w 21"/>
                  <a:gd name="T11" fmla="*/ 16 h 22"/>
                  <a:gd name="T12" fmla="*/ 15 w 21"/>
                  <a:gd name="T13" fmla="*/ 6 h 22"/>
                  <a:gd name="T14" fmla="*/ 6 w 21"/>
                  <a:gd name="T15" fmla="*/ 7 h 22"/>
                  <a:gd name="T16" fmla="*/ 6 w 21"/>
                  <a:gd name="T17" fmla="*/ 16 h 22"/>
                  <a:gd name="T18" fmla="*/ 15 w 21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3" y="5"/>
                    </a:moveTo>
                    <a:cubicBezTo>
                      <a:pt x="7" y="1"/>
                      <a:pt x="13" y="0"/>
                      <a:pt x="17" y="4"/>
                    </a:cubicBezTo>
                    <a:cubicBezTo>
                      <a:pt x="21" y="8"/>
                      <a:pt x="21" y="14"/>
                      <a:pt x="18" y="18"/>
                    </a:cubicBezTo>
                    <a:cubicBezTo>
                      <a:pt x="14" y="22"/>
                      <a:pt x="8" y="22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lose/>
                    <a:moveTo>
                      <a:pt x="15" y="16"/>
                    </a:moveTo>
                    <a:cubicBezTo>
                      <a:pt x="18" y="13"/>
                      <a:pt x="18" y="9"/>
                      <a:pt x="15" y="6"/>
                    </a:cubicBezTo>
                    <a:cubicBezTo>
                      <a:pt x="12" y="4"/>
                      <a:pt x="8" y="4"/>
                      <a:pt x="6" y="7"/>
                    </a:cubicBezTo>
                    <a:cubicBezTo>
                      <a:pt x="3" y="10"/>
                      <a:pt x="4" y="14"/>
                      <a:pt x="6" y="16"/>
                    </a:cubicBezTo>
                    <a:cubicBezTo>
                      <a:pt x="9" y="18"/>
                      <a:pt x="13" y="18"/>
                      <a:pt x="15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2" name="Freeform 1921"/>
              <p:cNvSpPr>
                <a:spLocks noEditPoints="1"/>
              </p:cNvSpPr>
              <p:nvPr/>
            </p:nvSpPr>
            <p:spPr bwMode="auto">
              <a:xfrm>
                <a:off x="5322" y="2161"/>
                <a:ext cx="42" cy="43"/>
              </a:xfrm>
              <a:custGeom>
                <a:avLst/>
                <a:gdLst>
                  <a:gd name="T0" fmla="*/ 4 w 22"/>
                  <a:gd name="T1" fmla="*/ 4 h 22"/>
                  <a:gd name="T2" fmla="*/ 17 w 22"/>
                  <a:gd name="T3" fmla="*/ 4 h 22"/>
                  <a:gd name="T4" fmla="*/ 18 w 22"/>
                  <a:gd name="T5" fmla="*/ 17 h 22"/>
                  <a:gd name="T6" fmla="*/ 4 w 22"/>
                  <a:gd name="T7" fmla="*/ 18 h 22"/>
                  <a:gd name="T8" fmla="*/ 4 w 22"/>
                  <a:gd name="T9" fmla="*/ 4 h 22"/>
                  <a:gd name="T10" fmla="*/ 16 w 22"/>
                  <a:gd name="T11" fmla="*/ 15 h 22"/>
                  <a:gd name="T12" fmla="*/ 15 w 22"/>
                  <a:gd name="T13" fmla="*/ 6 h 22"/>
                  <a:gd name="T14" fmla="*/ 6 w 22"/>
                  <a:gd name="T15" fmla="*/ 7 h 22"/>
                  <a:gd name="T16" fmla="*/ 7 w 22"/>
                  <a:gd name="T17" fmla="*/ 16 h 22"/>
                  <a:gd name="T18" fmla="*/ 16 w 22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4" y="4"/>
                    </a:moveTo>
                    <a:cubicBezTo>
                      <a:pt x="7" y="0"/>
                      <a:pt x="13" y="0"/>
                      <a:pt x="17" y="4"/>
                    </a:cubicBezTo>
                    <a:cubicBezTo>
                      <a:pt x="21" y="7"/>
                      <a:pt x="22" y="13"/>
                      <a:pt x="18" y="17"/>
                    </a:cubicBezTo>
                    <a:cubicBezTo>
                      <a:pt x="15" y="21"/>
                      <a:pt x="8" y="22"/>
                      <a:pt x="4" y="18"/>
                    </a:cubicBezTo>
                    <a:cubicBezTo>
                      <a:pt x="0" y="14"/>
                      <a:pt x="0" y="8"/>
                      <a:pt x="4" y="4"/>
                    </a:cubicBezTo>
                    <a:close/>
                    <a:moveTo>
                      <a:pt x="16" y="15"/>
                    </a:moveTo>
                    <a:cubicBezTo>
                      <a:pt x="18" y="13"/>
                      <a:pt x="18" y="8"/>
                      <a:pt x="15" y="6"/>
                    </a:cubicBezTo>
                    <a:cubicBezTo>
                      <a:pt x="13" y="4"/>
                      <a:pt x="9" y="4"/>
                      <a:pt x="6" y="7"/>
                    </a:cubicBezTo>
                    <a:cubicBezTo>
                      <a:pt x="4" y="9"/>
                      <a:pt x="4" y="13"/>
                      <a:pt x="7" y="16"/>
                    </a:cubicBezTo>
                    <a:cubicBezTo>
                      <a:pt x="9" y="18"/>
                      <a:pt x="13" y="18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3" name="Freeform 1922"/>
              <p:cNvSpPr>
                <a:spLocks noEditPoints="1"/>
              </p:cNvSpPr>
              <p:nvPr/>
            </p:nvSpPr>
            <p:spPr bwMode="auto">
              <a:xfrm>
                <a:off x="5357" y="2175"/>
                <a:ext cx="42" cy="43"/>
              </a:xfrm>
              <a:custGeom>
                <a:avLst/>
                <a:gdLst>
                  <a:gd name="T0" fmla="*/ 4 w 22"/>
                  <a:gd name="T1" fmla="*/ 5 h 22"/>
                  <a:gd name="T2" fmla="*/ 17 w 22"/>
                  <a:gd name="T3" fmla="*/ 4 h 22"/>
                  <a:gd name="T4" fmla="*/ 18 w 22"/>
                  <a:gd name="T5" fmla="*/ 18 h 22"/>
                  <a:gd name="T6" fmla="*/ 4 w 22"/>
                  <a:gd name="T7" fmla="*/ 18 h 22"/>
                  <a:gd name="T8" fmla="*/ 4 w 22"/>
                  <a:gd name="T9" fmla="*/ 5 h 22"/>
                  <a:gd name="T10" fmla="*/ 16 w 22"/>
                  <a:gd name="T11" fmla="*/ 15 h 22"/>
                  <a:gd name="T12" fmla="*/ 15 w 22"/>
                  <a:gd name="T13" fmla="*/ 6 h 22"/>
                  <a:gd name="T14" fmla="*/ 6 w 22"/>
                  <a:gd name="T15" fmla="*/ 7 h 22"/>
                  <a:gd name="T16" fmla="*/ 7 w 22"/>
                  <a:gd name="T17" fmla="*/ 16 h 22"/>
                  <a:gd name="T18" fmla="*/ 16 w 22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4" y="5"/>
                    </a:moveTo>
                    <a:cubicBezTo>
                      <a:pt x="7" y="1"/>
                      <a:pt x="13" y="0"/>
                      <a:pt x="17" y="4"/>
                    </a:cubicBezTo>
                    <a:cubicBezTo>
                      <a:pt x="21" y="8"/>
                      <a:pt x="22" y="14"/>
                      <a:pt x="18" y="18"/>
                    </a:cubicBezTo>
                    <a:cubicBezTo>
                      <a:pt x="14" y="22"/>
                      <a:pt x="8" y="22"/>
                      <a:pt x="4" y="18"/>
                    </a:cubicBezTo>
                    <a:cubicBezTo>
                      <a:pt x="0" y="15"/>
                      <a:pt x="0" y="9"/>
                      <a:pt x="4" y="5"/>
                    </a:cubicBezTo>
                    <a:close/>
                    <a:moveTo>
                      <a:pt x="16" y="15"/>
                    </a:moveTo>
                    <a:cubicBezTo>
                      <a:pt x="18" y="13"/>
                      <a:pt x="18" y="9"/>
                      <a:pt x="15" y="6"/>
                    </a:cubicBezTo>
                    <a:cubicBezTo>
                      <a:pt x="13" y="4"/>
                      <a:pt x="8" y="4"/>
                      <a:pt x="6" y="7"/>
                    </a:cubicBezTo>
                    <a:cubicBezTo>
                      <a:pt x="4" y="9"/>
                      <a:pt x="4" y="14"/>
                      <a:pt x="7" y="16"/>
                    </a:cubicBezTo>
                    <a:cubicBezTo>
                      <a:pt x="9" y="18"/>
                      <a:pt x="13" y="18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4" name="Freeform 1923"/>
              <p:cNvSpPr>
                <a:spLocks noEditPoints="1"/>
              </p:cNvSpPr>
              <p:nvPr/>
            </p:nvSpPr>
            <p:spPr bwMode="auto">
              <a:xfrm>
                <a:off x="5391" y="2189"/>
                <a:ext cx="43" cy="42"/>
              </a:xfrm>
              <a:custGeom>
                <a:avLst/>
                <a:gdLst>
                  <a:gd name="T0" fmla="*/ 4 w 22"/>
                  <a:gd name="T1" fmla="*/ 4 h 22"/>
                  <a:gd name="T2" fmla="*/ 17 w 22"/>
                  <a:gd name="T3" fmla="*/ 4 h 22"/>
                  <a:gd name="T4" fmla="*/ 18 w 22"/>
                  <a:gd name="T5" fmla="*/ 17 h 22"/>
                  <a:gd name="T6" fmla="*/ 5 w 22"/>
                  <a:gd name="T7" fmla="*/ 18 h 22"/>
                  <a:gd name="T8" fmla="*/ 4 w 22"/>
                  <a:gd name="T9" fmla="*/ 4 h 22"/>
                  <a:gd name="T10" fmla="*/ 16 w 22"/>
                  <a:gd name="T11" fmla="*/ 15 h 22"/>
                  <a:gd name="T12" fmla="*/ 15 w 22"/>
                  <a:gd name="T13" fmla="*/ 6 h 22"/>
                  <a:gd name="T14" fmla="*/ 6 w 22"/>
                  <a:gd name="T15" fmla="*/ 7 h 22"/>
                  <a:gd name="T16" fmla="*/ 7 w 22"/>
                  <a:gd name="T17" fmla="*/ 16 h 22"/>
                  <a:gd name="T18" fmla="*/ 16 w 22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4" y="4"/>
                    </a:moveTo>
                    <a:cubicBezTo>
                      <a:pt x="7" y="0"/>
                      <a:pt x="14" y="0"/>
                      <a:pt x="17" y="4"/>
                    </a:cubicBezTo>
                    <a:cubicBezTo>
                      <a:pt x="21" y="7"/>
                      <a:pt x="22" y="13"/>
                      <a:pt x="18" y="17"/>
                    </a:cubicBezTo>
                    <a:cubicBezTo>
                      <a:pt x="15" y="21"/>
                      <a:pt x="8" y="22"/>
                      <a:pt x="5" y="18"/>
                    </a:cubicBezTo>
                    <a:cubicBezTo>
                      <a:pt x="1" y="14"/>
                      <a:pt x="0" y="8"/>
                      <a:pt x="4" y="4"/>
                    </a:cubicBezTo>
                    <a:close/>
                    <a:moveTo>
                      <a:pt x="16" y="15"/>
                    </a:moveTo>
                    <a:cubicBezTo>
                      <a:pt x="18" y="13"/>
                      <a:pt x="18" y="8"/>
                      <a:pt x="15" y="6"/>
                    </a:cubicBezTo>
                    <a:cubicBezTo>
                      <a:pt x="13" y="4"/>
                      <a:pt x="9" y="4"/>
                      <a:pt x="6" y="7"/>
                    </a:cubicBezTo>
                    <a:cubicBezTo>
                      <a:pt x="4" y="9"/>
                      <a:pt x="4" y="13"/>
                      <a:pt x="7" y="16"/>
                    </a:cubicBezTo>
                    <a:cubicBezTo>
                      <a:pt x="9" y="18"/>
                      <a:pt x="13" y="18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5" name="Freeform 1924"/>
              <p:cNvSpPr>
                <a:spLocks noEditPoints="1"/>
              </p:cNvSpPr>
              <p:nvPr/>
            </p:nvSpPr>
            <p:spPr bwMode="auto">
              <a:xfrm>
                <a:off x="5428" y="2200"/>
                <a:ext cx="41" cy="43"/>
              </a:xfrm>
              <a:custGeom>
                <a:avLst/>
                <a:gdLst>
                  <a:gd name="T0" fmla="*/ 3 w 21"/>
                  <a:gd name="T1" fmla="*/ 4 h 22"/>
                  <a:gd name="T2" fmla="*/ 17 w 21"/>
                  <a:gd name="T3" fmla="*/ 4 h 22"/>
                  <a:gd name="T4" fmla="*/ 18 w 21"/>
                  <a:gd name="T5" fmla="*/ 17 h 22"/>
                  <a:gd name="T6" fmla="*/ 4 w 21"/>
                  <a:gd name="T7" fmla="*/ 18 h 22"/>
                  <a:gd name="T8" fmla="*/ 3 w 21"/>
                  <a:gd name="T9" fmla="*/ 4 h 22"/>
                  <a:gd name="T10" fmla="*/ 15 w 21"/>
                  <a:gd name="T11" fmla="*/ 15 h 22"/>
                  <a:gd name="T12" fmla="*/ 15 w 21"/>
                  <a:gd name="T13" fmla="*/ 6 h 22"/>
                  <a:gd name="T14" fmla="*/ 6 w 21"/>
                  <a:gd name="T15" fmla="*/ 7 h 22"/>
                  <a:gd name="T16" fmla="*/ 6 w 21"/>
                  <a:gd name="T17" fmla="*/ 16 h 22"/>
                  <a:gd name="T18" fmla="*/ 15 w 21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3" y="4"/>
                    </a:moveTo>
                    <a:cubicBezTo>
                      <a:pt x="7" y="1"/>
                      <a:pt x="13" y="0"/>
                      <a:pt x="17" y="4"/>
                    </a:cubicBezTo>
                    <a:cubicBezTo>
                      <a:pt x="21" y="7"/>
                      <a:pt x="21" y="13"/>
                      <a:pt x="18" y="17"/>
                    </a:cubicBezTo>
                    <a:cubicBezTo>
                      <a:pt x="14" y="21"/>
                      <a:pt x="8" y="22"/>
                      <a:pt x="4" y="18"/>
                    </a:cubicBezTo>
                    <a:cubicBezTo>
                      <a:pt x="0" y="15"/>
                      <a:pt x="0" y="8"/>
                      <a:pt x="3" y="4"/>
                    </a:cubicBezTo>
                    <a:close/>
                    <a:moveTo>
                      <a:pt x="15" y="15"/>
                    </a:moveTo>
                    <a:cubicBezTo>
                      <a:pt x="18" y="13"/>
                      <a:pt x="17" y="9"/>
                      <a:pt x="15" y="6"/>
                    </a:cubicBezTo>
                    <a:cubicBezTo>
                      <a:pt x="12" y="4"/>
                      <a:pt x="8" y="4"/>
                      <a:pt x="6" y="7"/>
                    </a:cubicBezTo>
                    <a:cubicBezTo>
                      <a:pt x="3" y="9"/>
                      <a:pt x="3" y="13"/>
                      <a:pt x="6" y="16"/>
                    </a:cubicBezTo>
                    <a:cubicBezTo>
                      <a:pt x="9" y="18"/>
                      <a:pt x="13" y="18"/>
                      <a:pt x="15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6" name="Freeform 1925"/>
              <p:cNvSpPr>
                <a:spLocks noEditPoints="1"/>
              </p:cNvSpPr>
              <p:nvPr/>
            </p:nvSpPr>
            <p:spPr bwMode="auto">
              <a:xfrm>
                <a:off x="5463" y="2210"/>
                <a:ext cx="43" cy="43"/>
              </a:xfrm>
              <a:custGeom>
                <a:avLst/>
                <a:gdLst>
                  <a:gd name="T0" fmla="*/ 4 w 22"/>
                  <a:gd name="T1" fmla="*/ 5 h 22"/>
                  <a:gd name="T2" fmla="*/ 18 w 22"/>
                  <a:gd name="T3" fmla="*/ 4 h 22"/>
                  <a:gd name="T4" fmla="*/ 18 w 22"/>
                  <a:gd name="T5" fmla="*/ 18 h 22"/>
                  <a:gd name="T6" fmla="*/ 5 w 22"/>
                  <a:gd name="T7" fmla="*/ 18 h 22"/>
                  <a:gd name="T8" fmla="*/ 4 w 22"/>
                  <a:gd name="T9" fmla="*/ 5 h 22"/>
                  <a:gd name="T10" fmla="*/ 16 w 22"/>
                  <a:gd name="T11" fmla="*/ 16 h 22"/>
                  <a:gd name="T12" fmla="*/ 15 w 22"/>
                  <a:gd name="T13" fmla="*/ 6 h 22"/>
                  <a:gd name="T14" fmla="*/ 6 w 22"/>
                  <a:gd name="T15" fmla="*/ 7 h 22"/>
                  <a:gd name="T16" fmla="*/ 7 w 22"/>
                  <a:gd name="T17" fmla="*/ 16 h 22"/>
                  <a:gd name="T18" fmla="*/ 16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4" y="5"/>
                    </a:moveTo>
                    <a:cubicBezTo>
                      <a:pt x="7" y="1"/>
                      <a:pt x="14" y="0"/>
                      <a:pt x="18" y="4"/>
                    </a:cubicBezTo>
                    <a:cubicBezTo>
                      <a:pt x="21" y="8"/>
                      <a:pt x="22" y="14"/>
                      <a:pt x="18" y="18"/>
                    </a:cubicBezTo>
                    <a:cubicBezTo>
                      <a:pt x="15" y="22"/>
                      <a:pt x="9" y="22"/>
                      <a:pt x="5" y="18"/>
                    </a:cubicBezTo>
                    <a:cubicBezTo>
                      <a:pt x="1" y="15"/>
                      <a:pt x="0" y="9"/>
                      <a:pt x="4" y="5"/>
                    </a:cubicBezTo>
                    <a:close/>
                    <a:moveTo>
                      <a:pt x="16" y="16"/>
                    </a:moveTo>
                    <a:cubicBezTo>
                      <a:pt x="18" y="13"/>
                      <a:pt x="18" y="9"/>
                      <a:pt x="15" y="6"/>
                    </a:cubicBezTo>
                    <a:cubicBezTo>
                      <a:pt x="13" y="4"/>
                      <a:pt x="9" y="4"/>
                      <a:pt x="6" y="7"/>
                    </a:cubicBezTo>
                    <a:cubicBezTo>
                      <a:pt x="4" y="10"/>
                      <a:pt x="4" y="14"/>
                      <a:pt x="7" y="16"/>
                    </a:cubicBezTo>
                    <a:cubicBezTo>
                      <a:pt x="9" y="18"/>
                      <a:pt x="13" y="18"/>
                      <a:pt x="16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7" name="Freeform 1926"/>
              <p:cNvSpPr>
                <a:spLocks noEditPoints="1"/>
              </p:cNvSpPr>
              <p:nvPr/>
            </p:nvSpPr>
            <p:spPr bwMode="auto">
              <a:xfrm>
                <a:off x="5500" y="2220"/>
                <a:ext cx="43" cy="42"/>
              </a:xfrm>
              <a:custGeom>
                <a:avLst/>
                <a:gdLst>
                  <a:gd name="T0" fmla="*/ 4 w 22"/>
                  <a:gd name="T1" fmla="*/ 4 h 22"/>
                  <a:gd name="T2" fmla="*/ 17 w 22"/>
                  <a:gd name="T3" fmla="*/ 4 h 22"/>
                  <a:gd name="T4" fmla="*/ 18 w 22"/>
                  <a:gd name="T5" fmla="*/ 17 h 22"/>
                  <a:gd name="T6" fmla="*/ 4 w 22"/>
                  <a:gd name="T7" fmla="*/ 18 h 22"/>
                  <a:gd name="T8" fmla="*/ 4 w 22"/>
                  <a:gd name="T9" fmla="*/ 4 h 22"/>
                  <a:gd name="T10" fmla="*/ 16 w 22"/>
                  <a:gd name="T11" fmla="*/ 15 h 22"/>
                  <a:gd name="T12" fmla="*/ 15 w 22"/>
                  <a:gd name="T13" fmla="*/ 6 h 22"/>
                  <a:gd name="T14" fmla="*/ 6 w 22"/>
                  <a:gd name="T15" fmla="*/ 7 h 22"/>
                  <a:gd name="T16" fmla="*/ 6 w 22"/>
                  <a:gd name="T17" fmla="*/ 16 h 22"/>
                  <a:gd name="T18" fmla="*/ 16 w 22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4" y="4"/>
                    </a:moveTo>
                    <a:cubicBezTo>
                      <a:pt x="7" y="0"/>
                      <a:pt x="13" y="0"/>
                      <a:pt x="17" y="4"/>
                    </a:cubicBezTo>
                    <a:cubicBezTo>
                      <a:pt x="21" y="7"/>
                      <a:pt x="22" y="13"/>
                      <a:pt x="18" y="17"/>
                    </a:cubicBezTo>
                    <a:cubicBezTo>
                      <a:pt x="14" y="21"/>
                      <a:pt x="8" y="22"/>
                      <a:pt x="4" y="18"/>
                    </a:cubicBezTo>
                    <a:cubicBezTo>
                      <a:pt x="0" y="15"/>
                      <a:pt x="0" y="8"/>
                      <a:pt x="4" y="4"/>
                    </a:cubicBezTo>
                    <a:close/>
                    <a:moveTo>
                      <a:pt x="16" y="15"/>
                    </a:moveTo>
                    <a:cubicBezTo>
                      <a:pt x="18" y="13"/>
                      <a:pt x="18" y="8"/>
                      <a:pt x="15" y="6"/>
                    </a:cubicBezTo>
                    <a:cubicBezTo>
                      <a:pt x="12" y="4"/>
                      <a:pt x="8" y="4"/>
                      <a:pt x="6" y="7"/>
                    </a:cubicBezTo>
                    <a:cubicBezTo>
                      <a:pt x="4" y="9"/>
                      <a:pt x="4" y="13"/>
                      <a:pt x="6" y="16"/>
                    </a:cubicBezTo>
                    <a:cubicBezTo>
                      <a:pt x="9" y="18"/>
                      <a:pt x="13" y="18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8" name="Freeform 1927"/>
              <p:cNvSpPr>
                <a:spLocks noEditPoints="1"/>
              </p:cNvSpPr>
              <p:nvPr/>
            </p:nvSpPr>
            <p:spPr bwMode="auto">
              <a:xfrm>
                <a:off x="5537" y="2227"/>
                <a:ext cx="41" cy="43"/>
              </a:xfrm>
              <a:custGeom>
                <a:avLst/>
                <a:gdLst>
                  <a:gd name="T0" fmla="*/ 3 w 21"/>
                  <a:gd name="T1" fmla="*/ 5 h 22"/>
                  <a:gd name="T2" fmla="*/ 17 w 21"/>
                  <a:gd name="T3" fmla="*/ 4 h 22"/>
                  <a:gd name="T4" fmla="*/ 18 w 21"/>
                  <a:gd name="T5" fmla="*/ 18 h 22"/>
                  <a:gd name="T6" fmla="*/ 4 w 21"/>
                  <a:gd name="T7" fmla="*/ 18 h 22"/>
                  <a:gd name="T8" fmla="*/ 3 w 21"/>
                  <a:gd name="T9" fmla="*/ 5 h 22"/>
                  <a:gd name="T10" fmla="*/ 15 w 21"/>
                  <a:gd name="T11" fmla="*/ 15 h 22"/>
                  <a:gd name="T12" fmla="*/ 15 w 21"/>
                  <a:gd name="T13" fmla="*/ 6 h 22"/>
                  <a:gd name="T14" fmla="*/ 6 w 21"/>
                  <a:gd name="T15" fmla="*/ 7 h 22"/>
                  <a:gd name="T16" fmla="*/ 6 w 21"/>
                  <a:gd name="T17" fmla="*/ 16 h 22"/>
                  <a:gd name="T18" fmla="*/ 15 w 21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3" y="5"/>
                    </a:moveTo>
                    <a:cubicBezTo>
                      <a:pt x="7" y="1"/>
                      <a:pt x="13" y="0"/>
                      <a:pt x="17" y="4"/>
                    </a:cubicBezTo>
                    <a:cubicBezTo>
                      <a:pt x="21" y="7"/>
                      <a:pt x="21" y="14"/>
                      <a:pt x="18" y="18"/>
                    </a:cubicBezTo>
                    <a:cubicBezTo>
                      <a:pt x="14" y="22"/>
                      <a:pt x="8" y="22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lose/>
                    <a:moveTo>
                      <a:pt x="15" y="15"/>
                    </a:moveTo>
                    <a:cubicBezTo>
                      <a:pt x="18" y="13"/>
                      <a:pt x="18" y="9"/>
                      <a:pt x="15" y="6"/>
                    </a:cubicBezTo>
                    <a:cubicBezTo>
                      <a:pt x="12" y="4"/>
                      <a:pt x="8" y="4"/>
                      <a:pt x="6" y="7"/>
                    </a:cubicBezTo>
                    <a:cubicBezTo>
                      <a:pt x="4" y="9"/>
                      <a:pt x="4" y="14"/>
                      <a:pt x="6" y="16"/>
                    </a:cubicBezTo>
                    <a:cubicBezTo>
                      <a:pt x="9" y="18"/>
                      <a:pt x="13" y="18"/>
                      <a:pt x="15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9" name="Freeform 1928"/>
              <p:cNvSpPr>
                <a:spLocks noEditPoints="1"/>
              </p:cNvSpPr>
              <p:nvPr/>
            </p:nvSpPr>
            <p:spPr bwMode="auto">
              <a:xfrm>
                <a:off x="5574" y="2235"/>
                <a:ext cx="41" cy="41"/>
              </a:xfrm>
              <a:custGeom>
                <a:avLst/>
                <a:gdLst>
                  <a:gd name="T0" fmla="*/ 3 w 21"/>
                  <a:gd name="T1" fmla="*/ 4 h 21"/>
                  <a:gd name="T2" fmla="*/ 17 w 21"/>
                  <a:gd name="T3" fmla="*/ 4 h 21"/>
                  <a:gd name="T4" fmla="*/ 18 w 21"/>
                  <a:gd name="T5" fmla="*/ 17 h 21"/>
                  <a:gd name="T6" fmla="*/ 4 w 21"/>
                  <a:gd name="T7" fmla="*/ 18 h 21"/>
                  <a:gd name="T8" fmla="*/ 3 w 21"/>
                  <a:gd name="T9" fmla="*/ 4 h 21"/>
                  <a:gd name="T10" fmla="*/ 15 w 21"/>
                  <a:gd name="T11" fmla="*/ 15 h 21"/>
                  <a:gd name="T12" fmla="*/ 15 w 21"/>
                  <a:gd name="T13" fmla="*/ 6 h 21"/>
                  <a:gd name="T14" fmla="*/ 6 w 21"/>
                  <a:gd name="T15" fmla="*/ 6 h 21"/>
                  <a:gd name="T16" fmla="*/ 6 w 21"/>
                  <a:gd name="T17" fmla="*/ 16 h 21"/>
                  <a:gd name="T18" fmla="*/ 15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3" y="4"/>
                    </a:moveTo>
                    <a:cubicBezTo>
                      <a:pt x="7" y="0"/>
                      <a:pt x="13" y="0"/>
                      <a:pt x="17" y="4"/>
                    </a:cubicBezTo>
                    <a:cubicBezTo>
                      <a:pt x="21" y="7"/>
                      <a:pt x="21" y="13"/>
                      <a:pt x="18" y="17"/>
                    </a:cubicBezTo>
                    <a:cubicBezTo>
                      <a:pt x="14" y="21"/>
                      <a:pt x="8" y="21"/>
                      <a:pt x="4" y="18"/>
                    </a:cubicBezTo>
                    <a:cubicBezTo>
                      <a:pt x="0" y="14"/>
                      <a:pt x="0" y="8"/>
                      <a:pt x="3" y="4"/>
                    </a:cubicBezTo>
                    <a:close/>
                    <a:moveTo>
                      <a:pt x="15" y="15"/>
                    </a:moveTo>
                    <a:cubicBezTo>
                      <a:pt x="18" y="12"/>
                      <a:pt x="18" y="8"/>
                      <a:pt x="15" y="6"/>
                    </a:cubicBezTo>
                    <a:cubicBezTo>
                      <a:pt x="12" y="4"/>
                      <a:pt x="8" y="4"/>
                      <a:pt x="6" y="6"/>
                    </a:cubicBezTo>
                    <a:cubicBezTo>
                      <a:pt x="4" y="9"/>
                      <a:pt x="4" y="13"/>
                      <a:pt x="6" y="16"/>
                    </a:cubicBezTo>
                    <a:cubicBezTo>
                      <a:pt x="9" y="18"/>
                      <a:pt x="13" y="18"/>
                      <a:pt x="15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0" name="Freeform 1929"/>
              <p:cNvSpPr>
                <a:spLocks noEditPoints="1"/>
              </p:cNvSpPr>
              <p:nvPr/>
            </p:nvSpPr>
            <p:spPr bwMode="auto">
              <a:xfrm>
                <a:off x="5611" y="2241"/>
                <a:ext cx="42" cy="43"/>
              </a:xfrm>
              <a:custGeom>
                <a:avLst/>
                <a:gdLst>
                  <a:gd name="T0" fmla="*/ 4 w 22"/>
                  <a:gd name="T1" fmla="*/ 4 h 22"/>
                  <a:gd name="T2" fmla="*/ 17 w 22"/>
                  <a:gd name="T3" fmla="*/ 4 h 22"/>
                  <a:gd name="T4" fmla="*/ 18 w 22"/>
                  <a:gd name="T5" fmla="*/ 17 h 22"/>
                  <a:gd name="T6" fmla="*/ 4 w 22"/>
                  <a:gd name="T7" fmla="*/ 18 h 22"/>
                  <a:gd name="T8" fmla="*/ 4 w 22"/>
                  <a:gd name="T9" fmla="*/ 4 h 22"/>
                  <a:gd name="T10" fmla="*/ 16 w 22"/>
                  <a:gd name="T11" fmla="*/ 15 h 22"/>
                  <a:gd name="T12" fmla="*/ 15 w 22"/>
                  <a:gd name="T13" fmla="*/ 6 h 22"/>
                  <a:gd name="T14" fmla="*/ 6 w 22"/>
                  <a:gd name="T15" fmla="*/ 6 h 22"/>
                  <a:gd name="T16" fmla="*/ 6 w 22"/>
                  <a:gd name="T17" fmla="*/ 16 h 22"/>
                  <a:gd name="T18" fmla="*/ 16 w 22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4" y="4"/>
                    </a:moveTo>
                    <a:cubicBezTo>
                      <a:pt x="7" y="0"/>
                      <a:pt x="13" y="0"/>
                      <a:pt x="17" y="4"/>
                    </a:cubicBezTo>
                    <a:cubicBezTo>
                      <a:pt x="21" y="7"/>
                      <a:pt x="22" y="13"/>
                      <a:pt x="18" y="17"/>
                    </a:cubicBezTo>
                    <a:cubicBezTo>
                      <a:pt x="14" y="21"/>
                      <a:pt x="8" y="22"/>
                      <a:pt x="4" y="18"/>
                    </a:cubicBezTo>
                    <a:cubicBezTo>
                      <a:pt x="0" y="14"/>
                      <a:pt x="0" y="8"/>
                      <a:pt x="4" y="4"/>
                    </a:cubicBezTo>
                    <a:close/>
                    <a:moveTo>
                      <a:pt x="16" y="15"/>
                    </a:moveTo>
                    <a:cubicBezTo>
                      <a:pt x="18" y="12"/>
                      <a:pt x="18" y="8"/>
                      <a:pt x="15" y="6"/>
                    </a:cubicBezTo>
                    <a:cubicBezTo>
                      <a:pt x="12" y="4"/>
                      <a:pt x="8" y="4"/>
                      <a:pt x="6" y="6"/>
                    </a:cubicBezTo>
                    <a:cubicBezTo>
                      <a:pt x="4" y="9"/>
                      <a:pt x="4" y="13"/>
                      <a:pt x="6" y="16"/>
                    </a:cubicBezTo>
                    <a:cubicBezTo>
                      <a:pt x="9" y="18"/>
                      <a:pt x="13" y="18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1" name="Freeform 1930"/>
              <p:cNvSpPr>
                <a:spLocks noEditPoints="1"/>
              </p:cNvSpPr>
              <p:nvPr/>
            </p:nvSpPr>
            <p:spPr bwMode="auto">
              <a:xfrm>
                <a:off x="5609" y="2212"/>
                <a:ext cx="42" cy="41"/>
              </a:xfrm>
              <a:custGeom>
                <a:avLst/>
                <a:gdLst>
                  <a:gd name="T0" fmla="*/ 4 w 22"/>
                  <a:gd name="T1" fmla="*/ 4 h 21"/>
                  <a:gd name="T2" fmla="*/ 17 w 22"/>
                  <a:gd name="T3" fmla="*/ 4 h 21"/>
                  <a:gd name="T4" fmla="*/ 18 w 22"/>
                  <a:gd name="T5" fmla="*/ 17 h 21"/>
                  <a:gd name="T6" fmla="*/ 4 w 22"/>
                  <a:gd name="T7" fmla="*/ 18 h 21"/>
                  <a:gd name="T8" fmla="*/ 4 w 22"/>
                  <a:gd name="T9" fmla="*/ 4 h 21"/>
                  <a:gd name="T10" fmla="*/ 16 w 22"/>
                  <a:gd name="T11" fmla="*/ 15 h 21"/>
                  <a:gd name="T12" fmla="*/ 15 w 22"/>
                  <a:gd name="T13" fmla="*/ 6 h 21"/>
                  <a:gd name="T14" fmla="*/ 6 w 22"/>
                  <a:gd name="T15" fmla="*/ 6 h 21"/>
                  <a:gd name="T16" fmla="*/ 7 w 22"/>
                  <a:gd name="T17" fmla="*/ 16 h 21"/>
                  <a:gd name="T18" fmla="*/ 16 w 22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4" y="4"/>
                    </a:moveTo>
                    <a:cubicBezTo>
                      <a:pt x="7" y="0"/>
                      <a:pt x="13" y="0"/>
                      <a:pt x="17" y="4"/>
                    </a:cubicBezTo>
                    <a:cubicBezTo>
                      <a:pt x="21" y="7"/>
                      <a:pt x="22" y="13"/>
                      <a:pt x="18" y="17"/>
                    </a:cubicBezTo>
                    <a:cubicBezTo>
                      <a:pt x="14" y="21"/>
                      <a:pt x="8" y="21"/>
                      <a:pt x="4" y="18"/>
                    </a:cubicBezTo>
                    <a:cubicBezTo>
                      <a:pt x="0" y="14"/>
                      <a:pt x="0" y="8"/>
                      <a:pt x="4" y="4"/>
                    </a:cubicBezTo>
                    <a:close/>
                    <a:moveTo>
                      <a:pt x="16" y="15"/>
                    </a:moveTo>
                    <a:cubicBezTo>
                      <a:pt x="18" y="12"/>
                      <a:pt x="18" y="8"/>
                      <a:pt x="15" y="6"/>
                    </a:cubicBezTo>
                    <a:cubicBezTo>
                      <a:pt x="13" y="4"/>
                      <a:pt x="8" y="4"/>
                      <a:pt x="6" y="6"/>
                    </a:cubicBezTo>
                    <a:cubicBezTo>
                      <a:pt x="4" y="9"/>
                      <a:pt x="4" y="13"/>
                      <a:pt x="7" y="16"/>
                    </a:cubicBezTo>
                    <a:cubicBezTo>
                      <a:pt x="9" y="18"/>
                      <a:pt x="13" y="18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2" name="Freeform 1931"/>
              <p:cNvSpPr>
                <a:spLocks noEditPoints="1"/>
              </p:cNvSpPr>
              <p:nvPr/>
            </p:nvSpPr>
            <p:spPr bwMode="auto">
              <a:xfrm>
                <a:off x="5599" y="2175"/>
                <a:ext cx="43" cy="43"/>
              </a:xfrm>
              <a:custGeom>
                <a:avLst/>
                <a:gdLst>
                  <a:gd name="T0" fmla="*/ 4 w 22"/>
                  <a:gd name="T1" fmla="*/ 5 h 22"/>
                  <a:gd name="T2" fmla="*/ 17 w 22"/>
                  <a:gd name="T3" fmla="*/ 4 h 22"/>
                  <a:gd name="T4" fmla="*/ 18 w 22"/>
                  <a:gd name="T5" fmla="*/ 18 h 22"/>
                  <a:gd name="T6" fmla="*/ 4 w 22"/>
                  <a:gd name="T7" fmla="*/ 18 h 22"/>
                  <a:gd name="T8" fmla="*/ 4 w 22"/>
                  <a:gd name="T9" fmla="*/ 5 h 22"/>
                  <a:gd name="T10" fmla="*/ 16 w 22"/>
                  <a:gd name="T11" fmla="*/ 15 h 22"/>
                  <a:gd name="T12" fmla="*/ 15 w 22"/>
                  <a:gd name="T13" fmla="*/ 6 h 22"/>
                  <a:gd name="T14" fmla="*/ 6 w 22"/>
                  <a:gd name="T15" fmla="*/ 7 h 22"/>
                  <a:gd name="T16" fmla="*/ 6 w 22"/>
                  <a:gd name="T17" fmla="*/ 16 h 22"/>
                  <a:gd name="T18" fmla="*/ 16 w 22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4" y="5"/>
                    </a:moveTo>
                    <a:cubicBezTo>
                      <a:pt x="7" y="1"/>
                      <a:pt x="13" y="0"/>
                      <a:pt x="17" y="4"/>
                    </a:cubicBezTo>
                    <a:cubicBezTo>
                      <a:pt x="21" y="7"/>
                      <a:pt x="22" y="14"/>
                      <a:pt x="18" y="18"/>
                    </a:cubicBezTo>
                    <a:cubicBezTo>
                      <a:pt x="14" y="21"/>
                      <a:pt x="8" y="22"/>
                      <a:pt x="4" y="18"/>
                    </a:cubicBezTo>
                    <a:cubicBezTo>
                      <a:pt x="0" y="15"/>
                      <a:pt x="0" y="9"/>
                      <a:pt x="4" y="5"/>
                    </a:cubicBezTo>
                    <a:close/>
                    <a:moveTo>
                      <a:pt x="16" y="15"/>
                    </a:moveTo>
                    <a:cubicBezTo>
                      <a:pt x="18" y="13"/>
                      <a:pt x="18" y="9"/>
                      <a:pt x="15" y="6"/>
                    </a:cubicBezTo>
                    <a:cubicBezTo>
                      <a:pt x="12" y="4"/>
                      <a:pt x="8" y="4"/>
                      <a:pt x="6" y="7"/>
                    </a:cubicBezTo>
                    <a:cubicBezTo>
                      <a:pt x="4" y="9"/>
                      <a:pt x="4" y="13"/>
                      <a:pt x="6" y="16"/>
                    </a:cubicBezTo>
                    <a:cubicBezTo>
                      <a:pt x="9" y="18"/>
                      <a:pt x="13" y="18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3" name="Freeform 1932"/>
              <p:cNvSpPr>
                <a:spLocks noEditPoints="1"/>
              </p:cNvSpPr>
              <p:nvPr/>
            </p:nvSpPr>
            <p:spPr bwMode="auto">
              <a:xfrm>
                <a:off x="5589" y="2140"/>
                <a:ext cx="41" cy="41"/>
              </a:xfrm>
              <a:custGeom>
                <a:avLst/>
                <a:gdLst>
                  <a:gd name="T0" fmla="*/ 4 w 21"/>
                  <a:gd name="T1" fmla="*/ 4 h 21"/>
                  <a:gd name="T2" fmla="*/ 17 w 21"/>
                  <a:gd name="T3" fmla="*/ 3 h 21"/>
                  <a:gd name="T4" fmla="*/ 18 w 21"/>
                  <a:gd name="T5" fmla="*/ 17 h 21"/>
                  <a:gd name="T6" fmla="*/ 4 w 21"/>
                  <a:gd name="T7" fmla="*/ 18 h 21"/>
                  <a:gd name="T8" fmla="*/ 4 w 21"/>
                  <a:gd name="T9" fmla="*/ 4 h 21"/>
                  <a:gd name="T10" fmla="*/ 16 w 21"/>
                  <a:gd name="T11" fmla="*/ 15 h 21"/>
                  <a:gd name="T12" fmla="*/ 15 w 21"/>
                  <a:gd name="T13" fmla="*/ 6 h 21"/>
                  <a:gd name="T14" fmla="*/ 6 w 21"/>
                  <a:gd name="T15" fmla="*/ 6 h 21"/>
                  <a:gd name="T16" fmla="*/ 6 w 21"/>
                  <a:gd name="T17" fmla="*/ 15 h 21"/>
                  <a:gd name="T18" fmla="*/ 16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4" y="4"/>
                    </a:moveTo>
                    <a:cubicBezTo>
                      <a:pt x="7" y="0"/>
                      <a:pt x="13" y="0"/>
                      <a:pt x="17" y="3"/>
                    </a:cubicBezTo>
                    <a:cubicBezTo>
                      <a:pt x="21" y="7"/>
                      <a:pt x="21" y="13"/>
                      <a:pt x="18" y="17"/>
                    </a:cubicBezTo>
                    <a:cubicBezTo>
                      <a:pt x="14" y="21"/>
                      <a:pt x="8" y="21"/>
                      <a:pt x="4" y="18"/>
                    </a:cubicBezTo>
                    <a:cubicBezTo>
                      <a:pt x="0" y="14"/>
                      <a:pt x="0" y="8"/>
                      <a:pt x="4" y="4"/>
                    </a:cubicBezTo>
                    <a:close/>
                    <a:moveTo>
                      <a:pt x="16" y="15"/>
                    </a:moveTo>
                    <a:cubicBezTo>
                      <a:pt x="18" y="12"/>
                      <a:pt x="18" y="8"/>
                      <a:pt x="15" y="6"/>
                    </a:cubicBezTo>
                    <a:cubicBezTo>
                      <a:pt x="12" y="3"/>
                      <a:pt x="8" y="3"/>
                      <a:pt x="6" y="6"/>
                    </a:cubicBezTo>
                    <a:cubicBezTo>
                      <a:pt x="4" y="9"/>
                      <a:pt x="4" y="13"/>
                      <a:pt x="6" y="15"/>
                    </a:cubicBezTo>
                    <a:cubicBezTo>
                      <a:pt x="9" y="18"/>
                      <a:pt x="13" y="17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4" name="Freeform 1933"/>
              <p:cNvSpPr>
                <a:spLocks noEditPoints="1"/>
              </p:cNvSpPr>
              <p:nvPr/>
            </p:nvSpPr>
            <p:spPr bwMode="auto">
              <a:xfrm>
                <a:off x="5578" y="2103"/>
                <a:ext cx="40" cy="43"/>
              </a:xfrm>
              <a:custGeom>
                <a:avLst/>
                <a:gdLst>
                  <a:gd name="T0" fmla="*/ 3 w 21"/>
                  <a:gd name="T1" fmla="*/ 5 h 22"/>
                  <a:gd name="T2" fmla="*/ 17 w 21"/>
                  <a:gd name="T3" fmla="*/ 4 h 22"/>
                  <a:gd name="T4" fmla="*/ 18 w 21"/>
                  <a:gd name="T5" fmla="*/ 17 h 22"/>
                  <a:gd name="T6" fmla="*/ 4 w 21"/>
                  <a:gd name="T7" fmla="*/ 18 h 22"/>
                  <a:gd name="T8" fmla="*/ 3 w 21"/>
                  <a:gd name="T9" fmla="*/ 5 h 22"/>
                  <a:gd name="T10" fmla="*/ 15 w 21"/>
                  <a:gd name="T11" fmla="*/ 15 h 22"/>
                  <a:gd name="T12" fmla="*/ 15 w 21"/>
                  <a:gd name="T13" fmla="*/ 6 h 22"/>
                  <a:gd name="T14" fmla="*/ 6 w 21"/>
                  <a:gd name="T15" fmla="*/ 7 h 22"/>
                  <a:gd name="T16" fmla="*/ 6 w 21"/>
                  <a:gd name="T17" fmla="*/ 16 h 22"/>
                  <a:gd name="T18" fmla="*/ 15 w 21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3" y="5"/>
                    </a:moveTo>
                    <a:cubicBezTo>
                      <a:pt x="7" y="1"/>
                      <a:pt x="13" y="0"/>
                      <a:pt x="17" y="4"/>
                    </a:cubicBezTo>
                    <a:cubicBezTo>
                      <a:pt x="21" y="7"/>
                      <a:pt x="21" y="14"/>
                      <a:pt x="18" y="17"/>
                    </a:cubicBezTo>
                    <a:cubicBezTo>
                      <a:pt x="14" y="21"/>
                      <a:pt x="8" y="22"/>
                      <a:pt x="4" y="18"/>
                    </a:cubicBezTo>
                    <a:cubicBezTo>
                      <a:pt x="0" y="15"/>
                      <a:pt x="0" y="8"/>
                      <a:pt x="3" y="5"/>
                    </a:cubicBezTo>
                    <a:close/>
                    <a:moveTo>
                      <a:pt x="15" y="15"/>
                    </a:moveTo>
                    <a:cubicBezTo>
                      <a:pt x="18" y="13"/>
                      <a:pt x="18" y="9"/>
                      <a:pt x="15" y="6"/>
                    </a:cubicBezTo>
                    <a:cubicBezTo>
                      <a:pt x="12" y="4"/>
                      <a:pt x="8" y="4"/>
                      <a:pt x="6" y="7"/>
                    </a:cubicBezTo>
                    <a:cubicBezTo>
                      <a:pt x="3" y="9"/>
                      <a:pt x="4" y="13"/>
                      <a:pt x="6" y="16"/>
                    </a:cubicBezTo>
                    <a:cubicBezTo>
                      <a:pt x="9" y="18"/>
                      <a:pt x="13" y="18"/>
                      <a:pt x="15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5" name="Freeform 1934"/>
              <p:cNvSpPr>
                <a:spLocks noEditPoints="1"/>
              </p:cNvSpPr>
              <p:nvPr/>
            </p:nvSpPr>
            <p:spPr bwMode="auto">
              <a:xfrm>
                <a:off x="5564" y="2068"/>
                <a:ext cx="43" cy="43"/>
              </a:xfrm>
              <a:custGeom>
                <a:avLst/>
                <a:gdLst>
                  <a:gd name="T0" fmla="*/ 4 w 22"/>
                  <a:gd name="T1" fmla="*/ 4 h 22"/>
                  <a:gd name="T2" fmla="*/ 18 w 22"/>
                  <a:gd name="T3" fmla="*/ 4 h 22"/>
                  <a:gd name="T4" fmla="*/ 18 w 22"/>
                  <a:gd name="T5" fmla="*/ 17 h 22"/>
                  <a:gd name="T6" fmla="*/ 5 w 22"/>
                  <a:gd name="T7" fmla="*/ 18 h 22"/>
                  <a:gd name="T8" fmla="*/ 4 w 22"/>
                  <a:gd name="T9" fmla="*/ 4 h 22"/>
                  <a:gd name="T10" fmla="*/ 16 w 22"/>
                  <a:gd name="T11" fmla="*/ 15 h 22"/>
                  <a:gd name="T12" fmla="*/ 15 w 22"/>
                  <a:gd name="T13" fmla="*/ 6 h 22"/>
                  <a:gd name="T14" fmla="*/ 6 w 22"/>
                  <a:gd name="T15" fmla="*/ 6 h 22"/>
                  <a:gd name="T16" fmla="*/ 7 w 22"/>
                  <a:gd name="T17" fmla="*/ 16 h 22"/>
                  <a:gd name="T18" fmla="*/ 16 w 22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4" y="4"/>
                    </a:moveTo>
                    <a:cubicBezTo>
                      <a:pt x="8" y="0"/>
                      <a:pt x="14" y="0"/>
                      <a:pt x="18" y="4"/>
                    </a:cubicBezTo>
                    <a:cubicBezTo>
                      <a:pt x="22" y="7"/>
                      <a:pt x="22" y="13"/>
                      <a:pt x="18" y="17"/>
                    </a:cubicBezTo>
                    <a:cubicBezTo>
                      <a:pt x="15" y="21"/>
                      <a:pt x="9" y="22"/>
                      <a:pt x="5" y="18"/>
                    </a:cubicBezTo>
                    <a:cubicBezTo>
                      <a:pt x="1" y="14"/>
                      <a:pt x="0" y="8"/>
                      <a:pt x="4" y="4"/>
                    </a:cubicBezTo>
                    <a:close/>
                    <a:moveTo>
                      <a:pt x="16" y="15"/>
                    </a:moveTo>
                    <a:cubicBezTo>
                      <a:pt x="18" y="12"/>
                      <a:pt x="18" y="8"/>
                      <a:pt x="15" y="6"/>
                    </a:cubicBezTo>
                    <a:cubicBezTo>
                      <a:pt x="13" y="4"/>
                      <a:pt x="9" y="4"/>
                      <a:pt x="6" y="6"/>
                    </a:cubicBezTo>
                    <a:cubicBezTo>
                      <a:pt x="4" y="9"/>
                      <a:pt x="4" y="13"/>
                      <a:pt x="7" y="16"/>
                    </a:cubicBezTo>
                    <a:cubicBezTo>
                      <a:pt x="9" y="18"/>
                      <a:pt x="14" y="18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6" name="Freeform 1935"/>
              <p:cNvSpPr>
                <a:spLocks noEditPoints="1"/>
              </p:cNvSpPr>
              <p:nvPr/>
            </p:nvSpPr>
            <p:spPr bwMode="auto">
              <a:xfrm>
                <a:off x="5552" y="2033"/>
                <a:ext cx="41" cy="41"/>
              </a:xfrm>
              <a:custGeom>
                <a:avLst/>
                <a:gdLst>
                  <a:gd name="T0" fmla="*/ 3 w 21"/>
                  <a:gd name="T1" fmla="*/ 4 h 21"/>
                  <a:gd name="T2" fmla="*/ 17 w 21"/>
                  <a:gd name="T3" fmla="*/ 3 h 21"/>
                  <a:gd name="T4" fmla="*/ 18 w 21"/>
                  <a:gd name="T5" fmla="*/ 17 h 21"/>
                  <a:gd name="T6" fmla="*/ 4 w 21"/>
                  <a:gd name="T7" fmla="*/ 18 h 21"/>
                  <a:gd name="T8" fmla="*/ 3 w 21"/>
                  <a:gd name="T9" fmla="*/ 4 h 21"/>
                  <a:gd name="T10" fmla="*/ 15 w 21"/>
                  <a:gd name="T11" fmla="*/ 15 h 21"/>
                  <a:gd name="T12" fmla="*/ 15 w 21"/>
                  <a:gd name="T13" fmla="*/ 6 h 21"/>
                  <a:gd name="T14" fmla="*/ 6 w 21"/>
                  <a:gd name="T15" fmla="*/ 6 h 21"/>
                  <a:gd name="T16" fmla="*/ 6 w 21"/>
                  <a:gd name="T17" fmla="*/ 15 h 21"/>
                  <a:gd name="T18" fmla="*/ 15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3" y="4"/>
                    </a:moveTo>
                    <a:cubicBezTo>
                      <a:pt x="7" y="0"/>
                      <a:pt x="13" y="0"/>
                      <a:pt x="17" y="3"/>
                    </a:cubicBezTo>
                    <a:cubicBezTo>
                      <a:pt x="21" y="7"/>
                      <a:pt x="21" y="13"/>
                      <a:pt x="18" y="17"/>
                    </a:cubicBezTo>
                    <a:cubicBezTo>
                      <a:pt x="14" y="21"/>
                      <a:pt x="8" y="21"/>
                      <a:pt x="4" y="18"/>
                    </a:cubicBezTo>
                    <a:cubicBezTo>
                      <a:pt x="0" y="14"/>
                      <a:pt x="0" y="8"/>
                      <a:pt x="3" y="4"/>
                    </a:cubicBezTo>
                    <a:close/>
                    <a:moveTo>
                      <a:pt x="15" y="15"/>
                    </a:moveTo>
                    <a:cubicBezTo>
                      <a:pt x="18" y="12"/>
                      <a:pt x="18" y="8"/>
                      <a:pt x="15" y="6"/>
                    </a:cubicBezTo>
                    <a:cubicBezTo>
                      <a:pt x="12" y="3"/>
                      <a:pt x="8" y="4"/>
                      <a:pt x="6" y="6"/>
                    </a:cubicBezTo>
                    <a:cubicBezTo>
                      <a:pt x="3" y="9"/>
                      <a:pt x="4" y="13"/>
                      <a:pt x="6" y="15"/>
                    </a:cubicBezTo>
                    <a:cubicBezTo>
                      <a:pt x="9" y="18"/>
                      <a:pt x="13" y="18"/>
                      <a:pt x="15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7" name="Freeform 1936"/>
              <p:cNvSpPr>
                <a:spLocks noEditPoints="1"/>
              </p:cNvSpPr>
              <p:nvPr/>
            </p:nvSpPr>
            <p:spPr bwMode="auto">
              <a:xfrm>
                <a:off x="5537" y="1998"/>
                <a:ext cx="41" cy="43"/>
              </a:xfrm>
              <a:custGeom>
                <a:avLst/>
                <a:gdLst>
                  <a:gd name="T0" fmla="*/ 3 w 21"/>
                  <a:gd name="T1" fmla="*/ 5 h 22"/>
                  <a:gd name="T2" fmla="*/ 17 w 21"/>
                  <a:gd name="T3" fmla="*/ 4 h 22"/>
                  <a:gd name="T4" fmla="*/ 18 w 21"/>
                  <a:gd name="T5" fmla="*/ 18 h 22"/>
                  <a:gd name="T6" fmla="*/ 4 w 21"/>
                  <a:gd name="T7" fmla="*/ 18 h 22"/>
                  <a:gd name="T8" fmla="*/ 3 w 21"/>
                  <a:gd name="T9" fmla="*/ 5 h 22"/>
                  <a:gd name="T10" fmla="*/ 15 w 21"/>
                  <a:gd name="T11" fmla="*/ 15 h 22"/>
                  <a:gd name="T12" fmla="*/ 15 w 21"/>
                  <a:gd name="T13" fmla="*/ 6 h 22"/>
                  <a:gd name="T14" fmla="*/ 6 w 21"/>
                  <a:gd name="T15" fmla="*/ 7 h 22"/>
                  <a:gd name="T16" fmla="*/ 6 w 21"/>
                  <a:gd name="T17" fmla="*/ 16 h 22"/>
                  <a:gd name="T18" fmla="*/ 15 w 21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3" y="5"/>
                    </a:moveTo>
                    <a:cubicBezTo>
                      <a:pt x="7" y="1"/>
                      <a:pt x="13" y="0"/>
                      <a:pt x="17" y="4"/>
                    </a:cubicBezTo>
                    <a:cubicBezTo>
                      <a:pt x="21" y="7"/>
                      <a:pt x="21" y="14"/>
                      <a:pt x="18" y="18"/>
                    </a:cubicBezTo>
                    <a:cubicBezTo>
                      <a:pt x="14" y="21"/>
                      <a:pt x="8" y="22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lose/>
                    <a:moveTo>
                      <a:pt x="15" y="15"/>
                    </a:moveTo>
                    <a:cubicBezTo>
                      <a:pt x="18" y="13"/>
                      <a:pt x="17" y="9"/>
                      <a:pt x="15" y="6"/>
                    </a:cubicBezTo>
                    <a:cubicBezTo>
                      <a:pt x="12" y="4"/>
                      <a:pt x="8" y="4"/>
                      <a:pt x="6" y="7"/>
                    </a:cubicBezTo>
                    <a:cubicBezTo>
                      <a:pt x="3" y="9"/>
                      <a:pt x="3" y="13"/>
                      <a:pt x="6" y="16"/>
                    </a:cubicBezTo>
                    <a:cubicBezTo>
                      <a:pt x="9" y="18"/>
                      <a:pt x="13" y="18"/>
                      <a:pt x="15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8" name="Freeform 1937"/>
              <p:cNvSpPr>
                <a:spLocks noEditPoints="1"/>
              </p:cNvSpPr>
              <p:nvPr/>
            </p:nvSpPr>
            <p:spPr bwMode="auto">
              <a:xfrm>
                <a:off x="5519" y="1965"/>
                <a:ext cx="43" cy="41"/>
              </a:xfrm>
              <a:custGeom>
                <a:avLst/>
                <a:gdLst>
                  <a:gd name="T0" fmla="*/ 4 w 22"/>
                  <a:gd name="T1" fmla="*/ 4 h 21"/>
                  <a:gd name="T2" fmla="*/ 18 w 22"/>
                  <a:gd name="T3" fmla="*/ 3 h 21"/>
                  <a:gd name="T4" fmla="*/ 18 w 22"/>
                  <a:gd name="T5" fmla="*/ 17 h 21"/>
                  <a:gd name="T6" fmla="*/ 5 w 22"/>
                  <a:gd name="T7" fmla="*/ 18 h 21"/>
                  <a:gd name="T8" fmla="*/ 4 w 22"/>
                  <a:gd name="T9" fmla="*/ 4 h 21"/>
                  <a:gd name="T10" fmla="*/ 16 w 22"/>
                  <a:gd name="T11" fmla="*/ 15 h 21"/>
                  <a:gd name="T12" fmla="*/ 15 w 22"/>
                  <a:gd name="T13" fmla="*/ 6 h 21"/>
                  <a:gd name="T14" fmla="*/ 6 w 22"/>
                  <a:gd name="T15" fmla="*/ 6 h 21"/>
                  <a:gd name="T16" fmla="*/ 7 w 22"/>
                  <a:gd name="T17" fmla="*/ 15 h 21"/>
                  <a:gd name="T18" fmla="*/ 16 w 22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4" y="4"/>
                    </a:moveTo>
                    <a:cubicBezTo>
                      <a:pt x="8" y="0"/>
                      <a:pt x="14" y="0"/>
                      <a:pt x="18" y="3"/>
                    </a:cubicBezTo>
                    <a:cubicBezTo>
                      <a:pt x="22" y="7"/>
                      <a:pt x="22" y="13"/>
                      <a:pt x="18" y="17"/>
                    </a:cubicBezTo>
                    <a:cubicBezTo>
                      <a:pt x="15" y="21"/>
                      <a:pt x="9" y="21"/>
                      <a:pt x="5" y="18"/>
                    </a:cubicBezTo>
                    <a:cubicBezTo>
                      <a:pt x="1" y="14"/>
                      <a:pt x="0" y="8"/>
                      <a:pt x="4" y="4"/>
                    </a:cubicBezTo>
                    <a:close/>
                    <a:moveTo>
                      <a:pt x="16" y="15"/>
                    </a:moveTo>
                    <a:cubicBezTo>
                      <a:pt x="18" y="12"/>
                      <a:pt x="18" y="8"/>
                      <a:pt x="15" y="6"/>
                    </a:cubicBezTo>
                    <a:cubicBezTo>
                      <a:pt x="13" y="3"/>
                      <a:pt x="9" y="4"/>
                      <a:pt x="6" y="6"/>
                    </a:cubicBezTo>
                    <a:cubicBezTo>
                      <a:pt x="4" y="9"/>
                      <a:pt x="4" y="13"/>
                      <a:pt x="7" y="15"/>
                    </a:cubicBezTo>
                    <a:cubicBezTo>
                      <a:pt x="10" y="18"/>
                      <a:pt x="14" y="17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9" name="Freeform 1938"/>
              <p:cNvSpPr>
                <a:spLocks noEditPoints="1"/>
              </p:cNvSpPr>
              <p:nvPr/>
            </p:nvSpPr>
            <p:spPr bwMode="auto">
              <a:xfrm>
                <a:off x="5500" y="1933"/>
                <a:ext cx="43" cy="42"/>
              </a:xfrm>
              <a:custGeom>
                <a:avLst/>
                <a:gdLst>
                  <a:gd name="T0" fmla="*/ 4 w 22"/>
                  <a:gd name="T1" fmla="*/ 4 h 22"/>
                  <a:gd name="T2" fmla="*/ 18 w 22"/>
                  <a:gd name="T3" fmla="*/ 4 h 22"/>
                  <a:gd name="T4" fmla="*/ 18 w 22"/>
                  <a:gd name="T5" fmla="*/ 17 h 22"/>
                  <a:gd name="T6" fmla="*/ 5 w 22"/>
                  <a:gd name="T7" fmla="*/ 18 h 22"/>
                  <a:gd name="T8" fmla="*/ 4 w 22"/>
                  <a:gd name="T9" fmla="*/ 4 h 22"/>
                  <a:gd name="T10" fmla="*/ 16 w 22"/>
                  <a:gd name="T11" fmla="*/ 15 h 22"/>
                  <a:gd name="T12" fmla="*/ 16 w 22"/>
                  <a:gd name="T13" fmla="*/ 6 h 22"/>
                  <a:gd name="T14" fmla="*/ 6 w 22"/>
                  <a:gd name="T15" fmla="*/ 7 h 22"/>
                  <a:gd name="T16" fmla="*/ 7 w 22"/>
                  <a:gd name="T17" fmla="*/ 16 h 22"/>
                  <a:gd name="T18" fmla="*/ 16 w 22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4" y="4"/>
                    </a:moveTo>
                    <a:cubicBezTo>
                      <a:pt x="8" y="0"/>
                      <a:pt x="14" y="0"/>
                      <a:pt x="18" y="4"/>
                    </a:cubicBezTo>
                    <a:cubicBezTo>
                      <a:pt x="22" y="7"/>
                      <a:pt x="22" y="13"/>
                      <a:pt x="18" y="17"/>
                    </a:cubicBezTo>
                    <a:cubicBezTo>
                      <a:pt x="15" y="21"/>
                      <a:pt x="9" y="22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lose/>
                    <a:moveTo>
                      <a:pt x="16" y="15"/>
                    </a:moveTo>
                    <a:cubicBezTo>
                      <a:pt x="18" y="13"/>
                      <a:pt x="18" y="9"/>
                      <a:pt x="16" y="6"/>
                    </a:cubicBezTo>
                    <a:cubicBezTo>
                      <a:pt x="13" y="4"/>
                      <a:pt x="9" y="4"/>
                      <a:pt x="6" y="7"/>
                    </a:cubicBezTo>
                    <a:cubicBezTo>
                      <a:pt x="4" y="9"/>
                      <a:pt x="4" y="13"/>
                      <a:pt x="7" y="16"/>
                    </a:cubicBezTo>
                    <a:cubicBezTo>
                      <a:pt x="10" y="18"/>
                      <a:pt x="14" y="18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0" name="Freeform 1939"/>
              <p:cNvSpPr>
                <a:spLocks noEditPoints="1"/>
              </p:cNvSpPr>
              <p:nvPr/>
            </p:nvSpPr>
            <p:spPr bwMode="auto">
              <a:xfrm>
                <a:off x="5481" y="1901"/>
                <a:ext cx="42" cy="41"/>
              </a:xfrm>
              <a:custGeom>
                <a:avLst/>
                <a:gdLst>
                  <a:gd name="T0" fmla="*/ 4 w 22"/>
                  <a:gd name="T1" fmla="*/ 4 h 21"/>
                  <a:gd name="T2" fmla="*/ 18 w 22"/>
                  <a:gd name="T3" fmla="*/ 3 h 21"/>
                  <a:gd name="T4" fmla="*/ 18 w 22"/>
                  <a:gd name="T5" fmla="*/ 17 h 21"/>
                  <a:gd name="T6" fmla="*/ 5 w 22"/>
                  <a:gd name="T7" fmla="*/ 18 h 21"/>
                  <a:gd name="T8" fmla="*/ 4 w 22"/>
                  <a:gd name="T9" fmla="*/ 4 h 21"/>
                  <a:gd name="T10" fmla="*/ 16 w 22"/>
                  <a:gd name="T11" fmla="*/ 15 h 21"/>
                  <a:gd name="T12" fmla="*/ 15 w 22"/>
                  <a:gd name="T13" fmla="*/ 6 h 21"/>
                  <a:gd name="T14" fmla="*/ 6 w 22"/>
                  <a:gd name="T15" fmla="*/ 6 h 21"/>
                  <a:gd name="T16" fmla="*/ 7 w 22"/>
                  <a:gd name="T17" fmla="*/ 15 h 21"/>
                  <a:gd name="T18" fmla="*/ 16 w 22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4" y="4"/>
                    </a:moveTo>
                    <a:cubicBezTo>
                      <a:pt x="7" y="0"/>
                      <a:pt x="14" y="0"/>
                      <a:pt x="18" y="3"/>
                    </a:cubicBezTo>
                    <a:cubicBezTo>
                      <a:pt x="21" y="7"/>
                      <a:pt x="22" y="13"/>
                      <a:pt x="18" y="17"/>
                    </a:cubicBezTo>
                    <a:cubicBezTo>
                      <a:pt x="15" y="21"/>
                      <a:pt x="9" y="21"/>
                      <a:pt x="5" y="18"/>
                    </a:cubicBezTo>
                    <a:cubicBezTo>
                      <a:pt x="1" y="14"/>
                      <a:pt x="0" y="8"/>
                      <a:pt x="4" y="4"/>
                    </a:cubicBezTo>
                    <a:close/>
                    <a:moveTo>
                      <a:pt x="16" y="15"/>
                    </a:moveTo>
                    <a:cubicBezTo>
                      <a:pt x="18" y="12"/>
                      <a:pt x="18" y="8"/>
                      <a:pt x="15" y="6"/>
                    </a:cubicBezTo>
                    <a:cubicBezTo>
                      <a:pt x="13" y="3"/>
                      <a:pt x="9" y="4"/>
                      <a:pt x="6" y="6"/>
                    </a:cubicBezTo>
                    <a:cubicBezTo>
                      <a:pt x="4" y="9"/>
                      <a:pt x="4" y="13"/>
                      <a:pt x="7" y="15"/>
                    </a:cubicBezTo>
                    <a:cubicBezTo>
                      <a:pt x="9" y="18"/>
                      <a:pt x="13" y="17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1" name="Freeform 1940"/>
              <p:cNvSpPr>
                <a:spLocks noEditPoints="1"/>
              </p:cNvSpPr>
              <p:nvPr/>
            </p:nvSpPr>
            <p:spPr bwMode="auto">
              <a:xfrm>
                <a:off x="5457" y="1872"/>
                <a:ext cx="43" cy="41"/>
              </a:xfrm>
              <a:custGeom>
                <a:avLst/>
                <a:gdLst>
                  <a:gd name="T0" fmla="*/ 4 w 22"/>
                  <a:gd name="T1" fmla="*/ 4 h 21"/>
                  <a:gd name="T2" fmla="*/ 17 w 22"/>
                  <a:gd name="T3" fmla="*/ 3 h 21"/>
                  <a:gd name="T4" fmla="*/ 18 w 22"/>
                  <a:gd name="T5" fmla="*/ 17 h 21"/>
                  <a:gd name="T6" fmla="*/ 4 w 22"/>
                  <a:gd name="T7" fmla="*/ 18 h 21"/>
                  <a:gd name="T8" fmla="*/ 4 w 22"/>
                  <a:gd name="T9" fmla="*/ 4 h 21"/>
                  <a:gd name="T10" fmla="*/ 16 w 22"/>
                  <a:gd name="T11" fmla="*/ 15 h 21"/>
                  <a:gd name="T12" fmla="*/ 15 w 22"/>
                  <a:gd name="T13" fmla="*/ 6 h 21"/>
                  <a:gd name="T14" fmla="*/ 6 w 22"/>
                  <a:gd name="T15" fmla="*/ 6 h 21"/>
                  <a:gd name="T16" fmla="*/ 6 w 22"/>
                  <a:gd name="T17" fmla="*/ 15 h 21"/>
                  <a:gd name="T18" fmla="*/ 16 w 22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4" y="4"/>
                    </a:moveTo>
                    <a:cubicBezTo>
                      <a:pt x="7" y="0"/>
                      <a:pt x="13" y="0"/>
                      <a:pt x="17" y="3"/>
                    </a:cubicBezTo>
                    <a:cubicBezTo>
                      <a:pt x="21" y="7"/>
                      <a:pt x="22" y="13"/>
                      <a:pt x="18" y="17"/>
                    </a:cubicBezTo>
                    <a:cubicBezTo>
                      <a:pt x="14" y="21"/>
                      <a:pt x="8" y="21"/>
                      <a:pt x="4" y="18"/>
                    </a:cubicBezTo>
                    <a:cubicBezTo>
                      <a:pt x="0" y="14"/>
                      <a:pt x="0" y="8"/>
                      <a:pt x="4" y="4"/>
                    </a:cubicBezTo>
                    <a:close/>
                    <a:moveTo>
                      <a:pt x="16" y="15"/>
                    </a:moveTo>
                    <a:cubicBezTo>
                      <a:pt x="18" y="12"/>
                      <a:pt x="18" y="8"/>
                      <a:pt x="15" y="6"/>
                    </a:cubicBezTo>
                    <a:cubicBezTo>
                      <a:pt x="12" y="3"/>
                      <a:pt x="8" y="4"/>
                      <a:pt x="6" y="6"/>
                    </a:cubicBezTo>
                    <a:cubicBezTo>
                      <a:pt x="4" y="9"/>
                      <a:pt x="4" y="13"/>
                      <a:pt x="6" y="15"/>
                    </a:cubicBezTo>
                    <a:cubicBezTo>
                      <a:pt x="9" y="18"/>
                      <a:pt x="13" y="17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2" name="Freeform 1941"/>
              <p:cNvSpPr>
                <a:spLocks noEditPoints="1"/>
              </p:cNvSpPr>
              <p:nvPr/>
            </p:nvSpPr>
            <p:spPr bwMode="auto">
              <a:xfrm>
                <a:off x="5432" y="1845"/>
                <a:ext cx="41" cy="41"/>
              </a:xfrm>
              <a:custGeom>
                <a:avLst/>
                <a:gdLst>
                  <a:gd name="T0" fmla="*/ 3 w 21"/>
                  <a:gd name="T1" fmla="*/ 4 h 21"/>
                  <a:gd name="T2" fmla="*/ 17 w 21"/>
                  <a:gd name="T3" fmla="*/ 3 h 21"/>
                  <a:gd name="T4" fmla="*/ 18 w 21"/>
                  <a:gd name="T5" fmla="*/ 17 h 21"/>
                  <a:gd name="T6" fmla="*/ 4 w 21"/>
                  <a:gd name="T7" fmla="*/ 18 h 21"/>
                  <a:gd name="T8" fmla="*/ 3 w 21"/>
                  <a:gd name="T9" fmla="*/ 4 h 21"/>
                  <a:gd name="T10" fmla="*/ 15 w 21"/>
                  <a:gd name="T11" fmla="*/ 15 h 21"/>
                  <a:gd name="T12" fmla="*/ 15 w 21"/>
                  <a:gd name="T13" fmla="*/ 6 h 21"/>
                  <a:gd name="T14" fmla="*/ 6 w 21"/>
                  <a:gd name="T15" fmla="*/ 6 h 21"/>
                  <a:gd name="T16" fmla="*/ 6 w 21"/>
                  <a:gd name="T17" fmla="*/ 15 h 21"/>
                  <a:gd name="T18" fmla="*/ 15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3" y="4"/>
                    </a:moveTo>
                    <a:cubicBezTo>
                      <a:pt x="7" y="0"/>
                      <a:pt x="13" y="0"/>
                      <a:pt x="17" y="3"/>
                    </a:cubicBezTo>
                    <a:cubicBezTo>
                      <a:pt x="21" y="7"/>
                      <a:pt x="21" y="13"/>
                      <a:pt x="18" y="17"/>
                    </a:cubicBezTo>
                    <a:cubicBezTo>
                      <a:pt x="14" y="21"/>
                      <a:pt x="8" y="21"/>
                      <a:pt x="4" y="18"/>
                    </a:cubicBezTo>
                    <a:cubicBezTo>
                      <a:pt x="0" y="14"/>
                      <a:pt x="0" y="8"/>
                      <a:pt x="3" y="4"/>
                    </a:cubicBezTo>
                    <a:close/>
                    <a:moveTo>
                      <a:pt x="15" y="15"/>
                    </a:moveTo>
                    <a:cubicBezTo>
                      <a:pt x="18" y="12"/>
                      <a:pt x="18" y="8"/>
                      <a:pt x="15" y="6"/>
                    </a:cubicBezTo>
                    <a:cubicBezTo>
                      <a:pt x="12" y="3"/>
                      <a:pt x="8" y="4"/>
                      <a:pt x="6" y="6"/>
                    </a:cubicBezTo>
                    <a:cubicBezTo>
                      <a:pt x="3" y="9"/>
                      <a:pt x="4" y="13"/>
                      <a:pt x="6" y="15"/>
                    </a:cubicBezTo>
                    <a:cubicBezTo>
                      <a:pt x="9" y="18"/>
                      <a:pt x="13" y="17"/>
                      <a:pt x="15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3" name="Freeform 1942"/>
              <p:cNvSpPr>
                <a:spLocks noEditPoints="1"/>
              </p:cNvSpPr>
              <p:nvPr/>
            </p:nvSpPr>
            <p:spPr bwMode="auto">
              <a:xfrm>
                <a:off x="5403" y="1820"/>
                <a:ext cx="43" cy="43"/>
              </a:xfrm>
              <a:custGeom>
                <a:avLst/>
                <a:gdLst>
                  <a:gd name="T0" fmla="*/ 4 w 22"/>
                  <a:gd name="T1" fmla="*/ 4 h 22"/>
                  <a:gd name="T2" fmla="*/ 17 w 22"/>
                  <a:gd name="T3" fmla="*/ 4 h 22"/>
                  <a:gd name="T4" fmla="*/ 18 w 22"/>
                  <a:gd name="T5" fmla="*/ 17 h 22"/>
                  <a:gd name="T6" fmla="*/ 4 w 22"/>
                  <a:gd name="T7" fmla="*/ 18 h 22"/>
                  <a:gd name="T8" fmla="*/ 4 w 22"/>
                  <a:gd name="T9" fmla="*/ 4 h 22"/>
                  <a:gd name="T10" fmla="*/ 16 w 22"/>
                  <a:gd name="T11" fmla="*/ 15 h 22"/>
                  <a:gd name="T12" fmla="*/ 15 w 22"/>
                  <a:gd name="T13" fmla="*/ 6 h 22"/>
                  <a:gd name="T14" fmla="*/ 6 w 22"/>
                  <a:gd name="T15" fmla="*/ 7 h 22"/>
                  <a:gd name="T16" fmla="*/ 6 w 22"/>
                  <a:gd name="T17" fmla="*/ 16 h 22"/>
                  <a:gd name="T18" fmla="*/ 16 w 22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4" y="4"/>
                    </a:moveTo>
                    <a:cubicBezTo>
                      <a:pt x="7" y="1"/>
                      <a:pt x="13" y="0"/>
                      <a:pt x="17" y="4"/>
                    </a:cubicBezTo>
                    <a:cubicBezTo>
                      <a:pt x="21" y="7"/>
                      <a:pt x="22" y="13"/>
                      <a:pt x="18" y="17"/>
                    </a:cubicBezTo>
                    <a:cubicBezTo>
                      <a:pt x="14" y="21"/>
                      <a:pt x="8" y="22"/>
                      <a:pt x="4" y="18"/>
                    </a:cubicBezTo>
                    <a:cubicBezTo>
                      <a:pt x="0" y="15"/>
                      <a:pt x="0" y="8"/>
                      <a:pt x="4" y="4"/>
                    </a:cubicBezTo>
                    <a:close/>
                    <a:moveTo>
                      <a:pt x="16" y="15"/>
                    </a:moveTo>
                    <a:cubicBezTo>
                      <a:pt x="18" y="13"/>
                      <a:pt x="18" y="9"/>
                      <a:pt x="15" y="6"/>
                    </a:cubicBezTo>
                    <a:cubicBezTo>
                      <a:pt x="12" y="4"/>
                      <a:pt x="8" y="4"/>
                      <a:pt x="6" y="7"/>
                    </a:cubicBezTo>
                    <a:cubicBezTo>
                      <a:pt x="4" y="9"/>
                      <a:pt x="4" y="13"/>
                      <a:pt x="6" y="16"/>
                    </a:cubicBezTo>
                    <a:cubicBezTo>
                      <a:pt x="9" y="18"/>
                      <a:pt x="13" y="18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4" name="Freeform 1943"/>
              <p:cNvSpPr>
                <a:spLocks noEditPoints="1"/>
              </p:cNvSpPr>
              <p:nvPr/>
            </p:nvSpPr>
            <p:spPr bwMode="auto">
              <a:xfrm>
                <a:off x="5370" y="1803"/>
                <a:ext cx="43" cy="40"/>
              </a:xfrm>
              <a:custGeom>
                <a:avLst/>
                <a:gdLst>
                  <a:gd name="T0" fmla="*/ 4 w 22"/>
                  <a:gd name="T1" fmla="*/ 4 h 21"/>
                  <a:gd name="T2" fmla="*/ 17 w 22"/>
                  <a:gd name="T3" fmla="*/ 3 h 21"/>
                  <a:gd name="T4" fmla="*/ 18 w 22"/>
                  <a:gd name="T5" fmla="*/ 17 h 21"/>
                  <a:gd name="T6" fmla="*/ 4 w 22"/>
                  <a:gd name="T7" fmla="*/ 18 h 21"/>
                  <a:gd name="T8" fmla="*/ 4 w 22"/>
                  <a:gd name="T9" fmla="*/ 4 h 21"/>
                  <a:gd name="T10" fmla="*/ 16 w 22"/>
                  <a:gd name="T11" fmla="*/ 15 h 21"/>
                  <a:gd name="T12" fmla="*/ 15 w 22"/>
                  <a:gd name="T13" fmla="*/ 6 h 21"/>
                  <a:gd name="T14" fmla="*/ 6 w 22"/>
                  <a:gd name="T15" fmla="*/ 6 h 21"/>
                  <a:gd name="T16" fmla="*/ 7 w 22"/>
                  <a:gd name="T17" fmla="*/ 15 h 21"/>
                  <a:gd name="T18" fmla="*/ 16 w 22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4" y="4"/>
                    </a:moveTo>
                    <a:cubicBezTo>
                      <a:pt x="7" y="0"/>
                      <a:pt x="13" y="0"/>
                      <a:pt x="17" y="3"/>
                    </a:cubicBezTo>
                    <a:cubicBezTo>
                      <a:pt x="21" y="7"/>
                      <a:pt x="22" y="13"/>
                      <a:pt x="18" y="17"/>
                    </a:cubicBezTo>
                    <a:cubicBezTo>
                      <a:pt x="15" y="21"/>
                      <a:pt x="8" y="21"/>
                      <a:pt x="4" y="18"/>
                    </a:cubicBezTo>
                    <a:cubicBezTo>
                      <a:pt x="0" y="14"/>
                      <a:pt x="0" y="8"/>
                      <a:pt x="4" y="4"/>
                    </a:cubicBezTo>
                    <a:close/>
                    <a:moveTo>
                      <a:pt x="16" y="15"/>
                    </a:moveTo>
                    <a:cubicBezTo>
                      <a:pt x="18" y="12"/>
                      <a:pt x="18" y="8"/>
                      <a:pt x="15" y="6"/>
                    </a:cubicBezTo>
                    <a:cubicBezTo>
                      <a:pt x="13" y="3"/>
                      <a:pt x="9" y="3"/>
                      <a:pt x="6" y="6"/>
                    </a:cubicBezTo>
                    <a:cubicBezTo>
                      <a:pt x="4" y="9"/>
                      <a:pt x="4" y="13"/>
                      <a:pt x="7" y="15"/>
                    </a:cubicBezTo>
                    <a:cubicBezTo>
                      <a:pt x="9" y="18"/>
                      <a:pt x="13" y="17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5" name="Freeform 1944"/>
              <p:cNvSpPr>
                <a:spLocks noEditPoints="1"/>
              </p:cNvSpPr>
              <p:nvPr/>
            </p:nvSpPr>
            <p:spPr bwMode="auto">
              <a:xfrm>
                <a:off x="5335" y="1789"/>
                <a:ext cx="43" cy="43"/>
              </a:xfrm>
              <a:custGeom>
                <a:avLst/>
                <a:gdLst>
                  <a:gd name="T0" fmla="*/ 4 w 22"/>
                  <a:gd name="T1" fmla="*/ 4 h 22"/>
                  <a:gd name="T2" fmla="*/ 17 w 22"/>
                  <a:gd name="T3" fmla="*/ 4 h 22"/>
                  <a:gd name="T4" fmla="*/ 18 w 22"/>
                  <a:gd name="T5" fmla="*/ 17 h 22"/>
                  <a:gd name="T6" fmla="*/ 4 w 22"/>
                  <a:gd name="T7" fmla="*/ 18 h 22"/>
                  <a:gd name="T8" fmla="*/ 4 w 22"/>
                  <a:gd name="T9" fmla="*/ 4 h 22"/>
                  <a:gd name="T10" fmla="*/ 16 w 22"/>
                  <a:gd name="T11" fmla="*/ 15 h 22"/>
                  <a:gd name="T12" fmla="*/ 15 w 22"/>
                  <a:gd name="T13" fmla="*/ 6 h 22"/>
                  <a:gd name="T14" fmla="*/ 6 w 22"/>
                  <a:gd name="T15" fmla="*/ 7 h 22"/>
                  <a:gd name="T16" fmla="*/ 6 w 22"/>
                  <a:gd name="T17" fmla="*/ 16 h 22"/>
                  <a:gd name="T18" fmla="*/ 16 w 22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4" y="4"/>
                    </a:moveTo>
                    <a:cubicBezTo>
                      <a:pt x="7" y="0"/>
                      <a:pt x="13" y="0"/>
                      <a:pt x="17" y="4"/>
                    </a:cubicBezTo>
                    <a:cubicBezTo>
                      <a:pt x="21" y="7"/>
                      <a:pt x="22" y="13"/>
                      <a:pt x="18" y="17"/>
                    </a:cubicBezTo>
                    <a:cubicBezTo>
                      <a:pt x="14" y="21"/>
                      <a:pt x="8" y="22"/>
                      <a:pt x="4" y="18"/>
                    </a:cubicBezTo>
                    <a:cubicBezTo>
                      <a:pt x="0" y="15"/>
                      <a:pt x="0" y="8"/>
                      <a:pt x="4" y="4"/>
                    </a:cubicBezTo>
                    <a:close/>
                    <a:moveTo>
                      <a:pt x="16" y="15"/>
                    </a:moveTo>
                    <a:cubicBezTo>
                      <a:pt x="18" y="13"/>
                      <a:pt x="18" y="9"/>
                      <a:pt x="15" y="6"/>
                    </a:cubicBezTo>
                    <a:cubicBezTo>
                      <a:pt x="12" y="4"/>
                      <a:pt x="8" y="4"/>
                      <a:pt x="6" y="7"/>
                    </a:cubicBezTo>
                    <a:cubicBezTo>
                      <a:pt x="4" y="9"/>
                      <a:pt x="4" y="13"/>
                      <a:pt x="6" y="16"/>
                    </a:cubicBezTo>
                    <a:cubicBezTo>
                      <a:pt x="9" y="18"/>
                      <a:pt x="13" y="18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6" name="Freeform 1945"/>
              <p:cNvSpPr>
                <a:spLocks noEditPoints="1"/>
              </p:cNvSpPr>
              <p:nvPr/>
            </p:nvSpPr>
            <p:spPr bwMode="auto">
              <a:xfrm>
                <a:off x="5298" y="1783"/>
                <a:ext cx="41" cy="43"/>
              </a:xfrm>
              <a:custGeom>
                <a:avLst/>
                <a:gdLst>
                  <a:gd name="T0" fmla="*/ 3 w 21"/>
                  <a:gd name="T1" fmla="*/ 5 h 22"/>
                  <a:gd name="T2" fmla="*/ 17 w 21"/>
                  <a:gd name="T3" fmla="*/ 4 h 22"/>
                  <a:gd name="T4" fmla="*/ 18 w 21"/>
                  <a:gd name="T5" fmla="*/ 17 h 22"/>
                  <a:gd name="T6" fmla="*/ 4 w 21"/>
                  <a:gd name="T7" fmla="*/ 18 h 22"/>
                  <a:gd name="T8" fmla="*/ 3 w 21"/>
                  <a:gd name="T9" fmla="*/ 5 h 22"/>
                  <a:gd name="T10" fmla="*/ 15 w 21"/>
                  <a:gd name="T11" fmla="*/ 15 h 22"/>
                  <a:gd name="T12" fmla="*/ 15 w 21"/>
                  <a:gd name="T13" fmla="*/ 6 h 22"/>
                  <a:gd name="T14" fmla="*/ 6 w 21"/>
                  <a:gd name="T15" fmla="*/ 7 h 22"/>
                  <a:gd name="T16" fmla="*/ 6 w 21"/>
                  <a:gd name="T17" fmla="*/ 16 h 22"/>
                  <a:gd name="T18" fmla="*/ 15 w 21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3" y="5"/>
                    </a:moveTo>
                    <a:cubicBezTo>
                      <a:pt x="7" y="1"/>
                      <a:pt x="13" y="0"/>
                      <a:pt x="17" y="4"/>
                    </a:cubicBezTo>
                    <a:cubicBezTo>
                      <a:pt x="21" y="7"/>
                      <a:pt x="21" y="13"/>
                      <a:pt x="18" y="17"/>
                    </a:cubicBezTo>
                    <a:cubicBezTo>
                      <a:pt x="14" y="21"/>
                      <a:pt x="8" y="22"/>
                      <a:pt x="4" y="18"/>
                    </a:cubicBezTo>
                    <a:cubicBezTo>
                      <a:pt x="0" y="15"/>
                      <a:pt x="0" y="8"/>
                      <a:pt x="3" y="5"/>
                    </a:cubicBezTo>
                    <a:close/>
                    <a:moveTo>
                      <a:pt x="15" y="15"/>
                    </a:moveTo>
                    <a:cubicBezTo>
                      <a:pt x="18" y="13"/>
                      <a:pt x="18" y="9"/>
                      <a:pt x="15" y="6"/>
                    </a:cubicBezTo>
                    <a:cubicBezTo>
                      <a:pt x="12" y="4"/>
                      <a:pt x="8" y="4"/>
                      <a:pt x="6" y="7"/>
                    </a:cubicBezTo>
                    <a:cubicBezTo>
                      <a:pt x="4" y="9"/>
                      <a:pt x="4" y="13"/>
                      <a:pt x="6" y="16"/>
                    </a:cubicBezTo>
                    <a:cubicBezTo>
                      <a:pt x="9" y="18"/>
                      <a:pt x="13" y="18"/>
                      <a:pt x="15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7" name="Freeform 1946"/>
              <p:cNvSpPr>
                <a:spLocks noEditPoints="1"/>
              </p:cNvSpPr>
              <p:nvPr/>
            </p:nvSpPr>
            <p:spPr bwMode="auto">
              <a:xfrm>
                <a:off x="5261" y="1785"/>
                <a:ext cx="41" cy="43"/>
              </a:xfrm>
              <a:custGeom>
                <a:avLst/>
                <a:gdLst>
                  <a:gd name="T0" fmla="*/ 3 w 21"/>
                  <a:gd name="T1" fmla="*/ 4 h 22"/>
                  <a:gd name="T2" fmla="*/ 17 w 21"/>
                  <a:gd name="T3" fmla="*/ 4 h 22"/>
                  <a:gd name="T4" fmla="*/ 18 w 21"/>
                  <a:gd name="T5" fmla="*/ 17 h 22"/>
                  <a:gd name="T6" fmla="*/ 4 w 21"/>
                  <a:gd name="T7" fmla="*/ 18 h 22"/>
                  <a:gd name="T8" fmla="*/ 3 w 21"/>
                  <a:gd name="T9" fmla="*/ 4 h 22"/>
                  <a:gd name="T10" fmla="*/ 15 w 21"/>
                  <a:gd name="T11" fmla="*/ 15 h 22"/>
                  <a:gd name="T12" fmla="*/ 15 w 21"/>
                  <a:gd name="T13" fmla="*/ 6 h 22"/>
                  <a:gd name="T14" fmla="*/ 6 w 21"/>
                  <a:gd name="T15" fmla="*/ 7 h 22"/>
                  <a:gd name="T16" fmla="*/ 6 w 21"/>
                  <a:gd name="T17" fmla="*/ 16 h 22"/>
                  <a:gd name="T18" fmla="*/ 15 w 21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3" y="4"/>
                    </a:moveTo>
                    <a:cubicBezTo>
                      <a:pt x="7" y="0"/>
                      <a:pt x="13" y="0"/>
                      <a:pt x="17" y="4"/>
                    </a:cubicBezTo>
                    <a:cubicBezTo>
                      <a:pt x="21" y="7"/>
                      <a:pt x="21" y="13"/>
                      <a:pt x="18" y="17"/>
                    </a:cubicBezTo>
                    <a:cubicBezTo>
                      <a:pt x="14" y="21"/>
                      <a:pt x="8" y="22"/>
                      <a:pt x="4" y="18"/>
                    </a:cubicBezTo>
                    <a:cubicBezTo>
                      <a:pt x="0" y="14"/>
                      <a:pt x="0" y="8"/>
                      <a:pt x="3" y="4"/>
                    </a:cubicBezTo>
                    <a:close/>
                    <a:moveTo>
                      <a:pt x="15" y="15"/>
                    </a:moveTo>
                    <a:cubicBezTo>
                      <a:pt x="18" y="13"/>
                      <a:pt x="17" y="8"/>
                      <a:pt x="15" y="6"/>
                    </a:cubicBezTo>
                    <a:cubicBezTo>
                      <a:pt x="12" y="4"/>
                      <a:pt x="8" y="4"/>
                      <a:pt x="6" y="7"/>
                    </a:cubicBezTo>
                    <a:cubicBezTo>
                      <a:pt x="3" y="9"/>
                      <a:pt x="3" y="13"/>
                      <a:pt x="6" y="16"/>
                    </a:cubicBezTo>
                    <a:cubicBezTo>
                      <a:pt x="9" y="18"/>
                      <a:pt x="13" y="18"/>
                      <a:pt x="15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8" name="Freeform 1947"/>
              <p:cNvSpPr>
                <a:spLocks noEditPoints="1"/>
              </p:cNvSpPr>
              <p:nvPr/>
            </p:nvSpPr>
            <p:spPr bwMode="auto">
              <a:xfrm>
                <a:off x="5225" y="1795"/>
                <a:ext cx="40" cy="41"/>
              </a:xfrm>
              <a:custGeom>
                <a:avLst/>
                <a:gdLst>
                  <a:gd name="T0" fmla="*/ 3 w 21"/>
                  <a:gd name="T1" fmla="*/ 4 h 21"/>
                  <a:gd name="T2" fmla="*/ 17 w 21"/>
                  <a:gd name="T3" fmla="*/ 3 h 21"/>
                  <a:gd name="T4" fmla="*/ 18 w 21"/>
                  <a:gd name="T5" fmla="*/ 17 h 21"/>
                  <a:gd name="T6" fmla="*/ 4 w 21"/>
                  <a:gd name="T7" fmla="*/ 18 h 21"/>
                  <a:gd name="T8" fmla="*/ 3 w 21"/>
                  <a:gd name="T9" fmla="*/ 4 h 21"/>
                  <a:gd name="T10" fmla="*/ 15 w 21"/>
                  <a:gd name="T11" fmla="*/ 15 h 21"/>
                  <a:gd name="T12" fmla="*/ 15 w 21"/>
                  <a:gd name="T13" fmla="*/ 6 h 21"/>
                  <a:gd name="T14" fmla="*/ 6 w 21"/>
                  <a:gd name="T15" fmla="*/ 6 h 21"/>
                  <a:gd name="T16" fmla="*/ 6 w 21"/>
                  <a:gd name="T17" fmla="*/ 15 h 21"/>
                  <a:gd name="T18" fmla="*/ 15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3" y="4"/>
                    </a:moveTo>
                    <a:cubicBezTo>
                      <a:pt x="7" y="0"/>
                      <a:pt x="13" y="0"/>
                      <a:pt x="17" y="3"/>
                    </a:cubicBezTo>
                    <a:cubicBezTo>
                      <a:pt x="21" y="7"/>
                      <a:pt x="21" y="13"/>
                      <a:pt x="18" y="17"/>
                    </a:cubicBezTo>
                    <a:cubicBezTo>
                      <a:pt x="14" y="21"/>
                      <a:pt x="8" y="21"/>
                      <a:pt x="4" y="18"/>
                    </a:cubicBezTo>
                    <a:cubicBezTo>
                      <a:pt x="0" y="14"/>
                      <a:pt x="0" y="8"/>
                      <a:pt x="3" y="4"/>
                    </a:cubicBezTo>
                    <a:close/>
                    <a:moveTo>
                      <a:pt x="15" y="15"/>
                    </a:moveTo>
                    <a:cubicBezTo>
                      <a:pt x="18" y="12"/>
                      <a:pt x="18" y="8"/>
                      <a:pt x="15" y="6"/>
                    </a:cubicBezTo>
                    <a:cubicBezTo>
                      <a:pt x="12" y="3"/>
                      <a:pt x="8" y="4"/>
                      <a:pt x="6" y="6"/>
                    </a:cubicBezTo>
                    <a:cubicBezTo>
                      <a:pt x="3" y="9"/>
                      <a:pt x="4" y="13"/>
                      <a:pt x="6" y="15"/>
                    </a:cubicBezTo>
                    <a:cubicBezTo>
                      <a:pt x="9" y="18"/>
                      <a:pt x="13" y="17"/>
                      <a:pt x="15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9" name="Freeform 1948"/>
              <p:cNvSpPr>
                <a:spLocks noEditPoints="1"/>
              </p:cNvSpPr>
              <p:nvPr/>
            </p:nvSpPr>
            <p:spPr bwMode="auto">
              <a:xfrm>
                <a:off x="5190" y="1808"/>
                <a:ext cx="42" cy="43"/>
              </a:xfrm>
              <a:custGeom>
                <a:avLst/>
                <a:gdLst>
                  <a:gd name="T0" fmla="*/ 4 w 22"/>
                  <a:gd name="T1" fmla="*/ 4 h 22"/>
                  <a:gd name="T2" fmla="*/ 17 w 22"/>
                  <a:gd name="T3" fmla="*/ 4 h 22"/>
                  <a:gd name="T4" fmla="*/ 18 w 22"/>
                  <a:gd name="T5" fmla="*/ 17 h 22"/>
                  <a:gd name="T6" fmla="*/ 4 w 22"/>
                  <a:gd name="T7" fmla="*/ 18 h 22"/>
                  <a:gd name="T8" fmla="*/ 4 w 22"/>
                  <a:gd name="T9" fmla="*/ 4 h 22"/>
                  <a:gd name="T10" fmla="*/ 16 w 22"/>
                  <a:gd name="T11" fmla="*/ 15 h 22"/>
                  <a:gd name="T12" fmla="*/ 15 w 22"/>
                  <a:gd name="T13" fmla="*/ 6 h 22"/>
                  <a:gd name="T14" fmla="*/ 6 w 22"/>
                  <a:gd name="T15" fmla="*/ 7 h 22"/>
                  <a:gd name="T16" fmla="*/ 6 w 22"/>
                  <a:gd name="T17" fmla="*/ 16 h 22"/>
                  <a:gd name="T18" fmla="*/ 16 w 22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4" y="4"/>
                    </a:moveTo>
                    <a:cubicBezTo>
                      <a:pt x="7" y="0"/>
                      <a:pt x="13" y="0"/>
                      <a:pt x="17" y="4"/>
                    </a:cubicBezTo>
                    <a:cubicBezTo>
                      <a:pt x="21" y="7"/>
                      <a:pt x="22" y="13"/>
                      <a:pt x="18" y="17"/>
                    </a:cubicBezTo>
                    <a:cubicBezTo>
                      <a:pt x="14" y="21"/>
                      <a:pt x="8" y="22"/>
                      <a:pt x="4" y="18"/>
                    </a:cubicBezTo>
                    <a:cubicBezTo>
                      <a:pt x="0" y="15"/>
                      <a:pt x="0" y="8"/>
                      <a:pt x="4" y="4"/>
                    </a:cubicBezTo>
                    <a:close/>
                    <a:moveTo>
                      <a:pt x="16" y="15"/>
                    </a:moveTo>
                    <a:cubicBezTo>
                      <a:pt x="18" y="13"/>
                      <a:pt x="18" y="8"/>
                      <a:pt x="15" y="6"/>
                    </a:cubicBezTo>
                    <a:cubicBezTo>
                      <a:pt x="12" y="4"/>
                      <a:pt x="8" y="4"/>
                      <a:pt x="6" y="7"/>
                    </a:cubicBezTo>
                    <a:cubicBezTo>
                      <a:pt x="4" y="9"/>
                      <a:pt x="4" y="13"/>
                      <a:pt x="6" y="16"/>
                    </a:cubicBezTo>
                    <a:cubicBezTo>
                      <a:pt x="9" y="18"/>
                      <a:pt x="13" y="18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0" name="Freeform 1949"/>
              <p:cNvSpPr>
                <a:spLocks noEditPoints="1"/>
              </p:cNvSpPr>
              <p:nvPr/>
            </p:nvSpPr>
            <p:spPr bwMode="auto">
              <a:xfrm>
                <a:off x="5159" y="1828"/>
                <a:ext cx="40" cy="42"/>
              </a:xfrm>
              <a:custGeom>
                <a:avLst/>
                <a:gdLst>
                  <a:gd name="T0" fmla="*/ 3 w 21"/>
                  <a:gd name="T1" fmla="*/ 5 h 22"/>
                  <a:gd name="T2" fmla="*/ 17 w 21"/>
                  <a:gd name="T3" fmla="*/ 4 h 22"/>
                  <a:gd name="T4" fmla="*/ 18 w 21"/>
                  <a:gd name="T5" fmla="*/ 18 h 22"/>
                  <a:gd name="T6" fmla="*/ 4 w 21"/>
                  <a:gd name="T7" fmla="*/ 18 h 22"/>
                  <a:gd name="T8" fmla="*/ 3 w 21"/>
                  <a:gd name="T9" fmla="*/ 5 h 22"/>
                  <a:gd name="T10" fmla="*/ 15 w 21"/>
                  <a:gd name="T11" fmla="*/ 15 h 22"/>
                  <a:gd name="T12" fmla="*/ 15 w 21"/>
                  <a:gd name="T13" fmla="*/ 6 h 22"/>
                  <a:gd name="T14" fmla="*/ 6 w 21"/>
                  <a:gd name="T15" fmla="*/ 7 h 22"/>
                  <a:gd name="T16" fmla="*/ 6 w 21"/>
                  <a:gd name="T17" fmla="*/ 16 h 22"/>
                  <a:gd name="T18" fmla="*/ 15 w 21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3" y="5"/>
                    </a:moveTo>
                    <a:cubicBezTo>
                      <a:pt x="7" y="1"/>
                      <a:pt x="13" y="0"/>
                      <a:pt x="17" y="4"/>
                    </a:cubicBezTo>
                    <a:cubicBezTo>
                      <a:pt x="21" y="7"/>
                      <a:pt x="21" y="14"/>
                      <a:pt x="18" y="18"/>
                    </a:cubicBezTo>
                    <a:cubicBezTo>
                      <a:pt x="14" y="22"/>
                      <a:pt x="8" y="22"/>
                      <a:pt x="4" y="18"/>
                    </a:cubicBezTo>
                    <a:cubicBezTo>
                      <a:pt x="0" y="15"/>
                      <a:pt x="0" y="9"/>
                      <a:pt x="3" y="5"/>
                    </a:cubicBezTo>
                    <a:close/>
                    <a:moveTo>
                      <a:pt x="15" y="15"/>
                    </a:moveTo>
                    <a:cubicBezTo>
                      <a:pt x="18" y="13"/>
                      <a:pt x="17" y="9"/>
                      <a:pt x="15" y="6"/>
                    </a:cubicBezTo>
                    <a:cubicBezTo>
                      <a:pt x="12" y="4"/>
                      <a:pt x="8" y="4"/>
                      <a:pt x="6" y="7"/>
                    </a:cubicBezTo>
                    <a:cubicBezTo>
                      <a:pt x="3" y="9"/>
                      <a:pt x="3" y="14"/>
                      <a:pt x="6" y="16"/>
                    </a:cubicBezTo>
                    <a:cubicBezTo>
                      <a:pt x="9" y="18"/>
                      <a:pt x="13" y="18"/>
                      <a:pt x="15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1" name="Freeform 1950"/>
              <p:cNvSpPr>
                <a:spLocks noEditPoints="1"/>
              </p:cNvSpPr>
              <p:nvPr/>
            </p:nvSpPr>
            <p:spPr bwMode="auto">
              <a:xfrm>
                <a:off x="5810" y="1903"/>
                <a:ext cx="43" cy="43"/>
              </a:xfrm>
              <a:custGeom>
                <a:avLst/>
                <a:gdLst>
                  <a:gd name="T0" fmla="*/ 4 w 22"/>
                  <a:gd name="T1" fmla="*/ 5 h 22"/>
                  <a:gd name="T2" fmla="*/ 17 w 22"/>
                  <a:gd name="T3" fmla="*/ 4 h 22"/>
                  <a:gd name="T4" fmla="*/ 18 w 22"/>
                  <a:gd name="T5" fmla="*/ 18 h 22"/>
                  <a:gd name="T6" fmla="*/ 4 w 22"/>
                  <a:gd name="T7" fmla="*/ 18 h 22"/>
                  <a:gd name="T8" fmla="*/ 4 w 22"/>
                  <a:gd name="T9" fmla="*/ 5 h 22"/>
                  <a:gd name="T10" fmla="*/ 16 w 22"/>
                  <a:gd name="T11" fmla="*/ 16 h 22"/>
                  <a:gd name="T12" fmla="*/ 15 w 22"/>
                  <a:gd name="T13" fmla="*/ 6 h 22"/>
                  <a:gd name="T14" fmla="*/ 6 w 22"/>
                  <a:gd name="T15" fmla="*/ 7 h 22"/>
                  <a:gd name="T16" fmla="*/ 6 w 22"/>
                  <a:gd name="T17" fmla="*/ 16 h 22"/>
                  <a:gd name="T18" fmla="*/ 16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4" y="5"/>
                    </a:moveTo>
                    <a:cubicBezTo>
                      <a:pt x="7" y="1"/>
                      <a:pt x="13" y="0"/>
                      <a:pt x="17" y="4"/>
                    </a:cubicBezTo>
                    <a:cubicBezTo>
                      <a:pt x="21" y="8"/>
                      <a:pt x="22" y="14"/>
                      <a:pt x="18" y="18"/>
                    </a:cubicBezTo>
                    <a:cubicBezTo>
                      <a:pt x="14" y="22"/>
                      <a:pt x="8" y="22"/>
                      <a:pt x="4" y="18"/>
                    </a:cubicBezTo>
                    <a:cubicBezTo>
                      <a:pt x="0" y="15"/>
                      <a:pt x="0" y="9"/>
                      <a:pt x="4" y="5"/>
                    </a:cubicBezTo>
                    <a:close/>
                    <a:moveTo>
                      <a:pt x="16" y="16"/>
                    </a:moveTo>
                    <a:cubicBezTo>
                      <a:pt x="18" y="13"/>
                      <a:pt x="18" y="9"/>
                      <a:pt x="15" y="6"/>
                    </a:cubicBezTo>
                    <a:cubicBezTo>
                      <a:pt x="12" y="4"/>
                      <a:pt x="8" y="4"/>
                      <a:pt x="6" y="7"/>
                    </a:cubicBezTo>
                    <a:cubicBezTo>
                      <a:pt x="4" y="10"/>
                      <a:pt x="4" y="14"/>
                      <a:pt x="6" y="16"/>
                    </a:cubicBezTo>
                    <a:cubicBezTo>
                      <a:pt x="9" y="18"/>
                      <a:pt x="13" y="18"/>
                      <a:pt x="16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2" name="Freeform 1951"/>
              <p:cNvSpPr>
                <a:spLocks noEditPoints="1"/>
              </p:cNvSpPr>
              <p:nvPr/>
            </p:nvSpPr>
            <p:spPr bwMode="auto">
              <a:xfrm>
                <a:off x="5776" y="1919"/>
                <a:ext cx="42" cy="41"/>
              </a:xfrm>
              <a:custGeom>
                <a:avLst/>
                <a:gdLst>
                  <a:gd name="T0" fmla="*/ 4 w 22"/>
                  <a:gd name="T1" fmla="*/ 4 h 21"/>
                  <a:gd name="T2" fmla="*/ 17 w 22"/>
                  <a:gd name="T3" fmla="*/ 3 h 21"/>
                  <a:gd name="T4" fmla="*/ 18 w 22"/>
                  <a:gd name="T5" fmla="*/ 17 h 21"/>
                  <a:gd name="T6" fmla="*/ 4 w 22"/>
                  <a:gd name="T7" fmla="*/ 18 h 21"/>
                  <a:gd name="T8" fmla="*/ 4 w 22"/>
                  <a:gd name="T9" fmla="*/ 4 h 21"/>
                  <a:gd name="T10" fmla="*/ 16 w 22"/>
                  <a:gd name="T11" fmla="*/ 15 h 21"/>
                  <a:gd name="T12" fmla="*/ 15 w 22"/>
                  <a:gd name="T13" fmla="*/ 6 h 21"/>
                  <a:gd name="T14" fmla="*/ 6 w 22"/>
                  <a:gd name="T15" fmla="*/ 6 h 21"/>
                  <a:gd name="T16" fmla="*/ 7 w 22"/>
                  <a:gd name="T17" fmla="*/ 15 h 21"/>
                  <a:gd name="T18" fmla="*/ 16 w 22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4" y="4"/>
                    </a:moveTo>
                    <a:cubicBezTo>
                      <a:pt x="7" y="0"/>
                      <a:pt x="13" y="0"/>
                      <a:pt x="17" y="3"/>
                    </a:cubicBezTo>
                    <a:cubicBezTo>
                      <a:pt x="21" y="7"/>
                      <a:pt x="22" y="13"/>
                      <a:pt x="18" y="17"/>
                    </a:cubicBezTo>
                    <a:cubicBezTo>
                      <a:pt x="15" y="21"/>
                      <a:pt x="8" y="21"/>
                      <a:pt x="4" y="18"/>
                    </a:cubicBezTo>
                    <a:cubicBezTo>
                      <a:pt x="0" y="14"/>
                      <a:pt x="0" y="8"/>
                      <a:pt x="4" y="4"/>
                    </a:cubicBezTo>
                    <a:close/>
                    <a:moveTo>
                      <a:pt x="16" y="15"/>
                    </a:moveTo>
                    <a:cubicBezTo>
                      <a:pt x="18" y="12"/>
                      <a:pt x="18" y="8"/>
                      <a:pt x="15" y="6"/>
                    </a:cubicBezTo>
                    <a:cubicBezTo>
                      <a:pt x="13" y="3"/>
                      <a:pt x="9" y="4"/>
                      <a:pt x="6" y="6"/>
                    </a:cubicBezTo>
                    <a:cubicBezTo>
                      <a:pt x="4" y="9"/>
                      <a:pt x="4" y="13"/>
                      <a:pt x="7" y="15"/>
                    </a:cubicBezTo>
                    <a:cubicBezTo>
                      <a:pt x="9" y="18"/>
                      <a:pt x="13" y="18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3" name="Freeform 1952"/>
              <p:cNvSpPr>
                <a:spLocks noEditPoints="1"/>
              </p:cNvSpPr>
              <p:nvPr/>
            </p:nvSpPr>
            <p:spPr bwMode="auto">
              <a:xfrm>
                <a:off x="5741" y="1933"/>
                <a:ext cx="42" cy="42"/>
              </a:xfrm>
              <a:custGeom>
                <a:avLst/>
                <a:gdLst>
                  <a:gd name="T0" fmla="*/ 4 w 22"/>
                  <a:gd name="T1" fmla="*/ 5 h 22"/>
                  <a:gd name="T2" fmla="*/ 18 w 22"/>
                  <a:gd name="T3" fmla="*/ 4 h 22"/>
                  <a:gd name="T4" fmla="*/ 18 w 22"/>
                  <a:gd name="T5" fmla="*/ 18 h 22"/>
                  <a:gd name="T6" fmla="*/ 5 w 22"/>
                  <a:gd name="T7" fmla="*/ 18 h 22"/>
                  <a:gd name="T8" fmla="*/ 4 w 22"/>
                  <a:gd name="T9" fmla="*/ 5 h 22"/>
                  <a:gd name="T10" fmla="*/ 16 w 22"/>
                  <a:gd name="T11" fmla="*/ 15 h 22"/>
                  <a:gd name="T12" fmla="*/ 15 w 22"/>
                  <a:gd name="T13" fmla="*/ 6 h 22"/>
                  <a:gd name="T14" fmla="*/ 6 w 22"/>
                  <a:gd name="T15" fmla="*/ 7 h 22"/>
                  <a:gd name="T16" fmla="*/ 7 w 22"/>
                  <a:gd name="T17" fmla="*/ 16 h 22"/>
                  <a:gd name="T18" fmla="*/ 16 w 22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4" y="5"/>
                    </a:moveTo>
                    <a:cubicBezTo>
                      <a:pt x="7" y="1"/>
                      <a:pt x="14" y="0"/>
                      <a:pt x="18" y="4"/>
                    </a:cubicBezTo>
                    <a:cubicBezTo>
                      <a:pt x="22" y="7"/>
                      <a:pt x="22" y="14"/>
                      <a:pt x="18" y="18"/>
                    </a:cubicBezTo>
                    <a:cubicBezTo>
                      <a:pt x="15" y="22"/>
                      <a:pt x="9" y="22"/>
                      <a:pt x="5" y="18"/>
                    </a:cubicBezTo>
                    <a:cubicBezTo>
                      <a:pt x="1" y="15"/>
                      <a:pt x="0" y="9"/>
                      <a:pt x="4" y="5"/>
                    </a:cubicBezTo>
                    <a:close/>
                    <a:moveTo>
                      <a:pt x="16" y="15"/>
                    </a:moveTo>
                    <a:cubicBezTo>
                      <a:pt x="18" y="13"/>
                      <a:pt x="18" y="9"/>
                      <a:pt x="15" y="6"/>
                    </a:cubicBezTo>
                    <a:cubicBezTo>
                      <a:pt x="13" y="4"/>
                      <a:pt x="9" y="4"/>
                      <a:pt x="6" y="7"/>
                    </a:cubicBezTo>
                    <a:cubicBezTo>
                      <a:pt x="4" y="9"/>
                      <a:pt x="4" y="14"/>
                      <a:pt x="7" y="16"/>
                    </a:cubicBezTo>
                    <a:cubicBezTo>
                      <a:pt x="9" y="18"/>
                      <a:pt x="13" y="18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4" name="Freeform 1953"/>
              <p:cNvSpPr>
                <a:spLocks noEditPoints="1"/>
              </p:cNvSpPr>
              <p:nvPr/>
            </p:nvSpPr>
            <p:spPr bwMode="auto">
              <a:xfrm>
                <a:off x="5706" y="1948"/>
                <a:ext cx="42" cy="41"/>
              </a:xfrm>
              <a:custGeom>
                <a:avLst/>
                <a:gdLst>
                  <a:gd name="T0" fmla="*/ 4 w 22"/>
                  <a:gd name="T1" fmla="*/ 4 h 21"/>
                  <a:gd name="T2" fmla="*/ 18 w 22"/>
                  <a:gd name="T3" fmla="*/ 3 h 21"/>
                  <a:gd name="T4" fmla="*/ 18 w 22"/>
                  <a:gd name="T5" fmla="*/ 17 h 21"/>
                  <a:gd name="T6" fmla="*/ 5 w 22"/>
                  <a:gd name="T7" fmla="*/ 18 h 21"/>
                  <a:gd name="T8" fmla="*/ 4 w 22"/>
                  <a:gd name="T9" fmla="*/ 4 h 21"/>
                  <a:gd name="T10" fmla="*/ 16 w 22"/>
                  <a:gd name="T11" fmla="*/ 15 h 21"/>
                  <a:gd name="T12" fmla="*/ 16 w 22"/>
                  <a:gd name="T13" fmla="*/ 6 h 21"/>
                  <a:gd name="T14" fmla="*/ 6 w 22"/>
                  <a:gd name="T15" fmla="*/ 6 h 21"/>
                  <a:gd name="T16" fmla="*/ 7 w 22"/>
                  <a:gd name="T17" fmla="*/ 15 h 21"/>
                  <a:gd name="T18" fmla="*/ 16 w 22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4" y="4"/>
                    </a:moveTo>
                    <a:cubicBezTo>
                      <a:pt x="8" y="0"/>
                      <a:pt x="14" y="0"/>
                      <a:pt x="18" y="3"/>
                    </a:cubicBezTo>
                    <a:cubicBezTo>
                      <a:pt x="22" y="7"/>
                      <a:pt x="22" y="13"/>
                      <a:pt x="18" y="17"/>
                    </a:cubicBezTo>
                    <a:cubicBezTo>
                      <a:pt x="15" y="21"/>
                      <a:pt x="9" y="21"/>
                      <a:pt x="5" y="18"/>
                    </a:cubicBezTo>
                    <a:cubicBezTo>
                      <a:pt x="1" y="14"/>
                      <a:pt x="0" y="8"/>
                      <a:pt x="4" y="4"/>
                    </a:cubicBezTo>
                    <a:close/>
                    <a:moveTo>
                      <a:pt x="16" y="15"/>
                    </a:moveTo>
                    <a:cubicBezTo>
                      <a:pt x="18" y="12"/>
                      <a:pt x="18" y="8"/>
                      <a:pt x="16" y="6"/>
                    </a:cubicBezTo>
                    <a:cubicBezTo>
                      <a:pt x="13" y="3"/>
                      <a:pt x="9" y="4"/>
                      <a:pt x="6" y="6"/>
                    </a:cubicBezTo>
                    <a:cubicBezTo>
                      <a:pt x="4" y="9"/>
                      <a:pt x="4" y="13"/>
                      <a:pt x="7" y="15"/>
                    </a:cubicBezTo>
                    <a:cubicBezTo>
                      <a:pt x="10" y="18"/>
                      <a:pt x="14" y="18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5" name="Freeform 1954"/>
              <p:cNvSpPr>
                <a:spLocks noEditPoints="1"/>
              </p:cNvSpPr>
              <p:nvPr/>
            </p:nvSpPr>
            <p:spPr bwMode="auto">
              <a:xfrm>
                <a:off x="5671" y="1956"/>
                <a:ext cx="41" cy="42"/>
              </a:xfrm>
              <a:custGeom>
                <a:avLst/>
                <a:gdLst>
                  <a:gd name="T0" fmla="*/ 3 w 21"/>
                  <a:gd name="T1" fmla="*/ 4 h 22"/>
                  <a:gd name="T2" fmla="*/ 17 w 21"/>
                  <a:gd name="T3" fmla="*/ 4 h 22"/>
                  <a:gd name="T4" fmla="*/ 18 w 21"/>
                  <a:gd name="T5" fmla="*/ 17 h 22"/>
                  <a:gd name="T6" fmla="*/ 4 w 21"/>
                  <a:gd name="T7" fmla="*/ 18 h 22"/>
                  <a:gd name="T8" fmla="*/ 3 w 21"/>
                  <a:gd name="T9" fmla="*/ 4 h 22"/>
                  <a:gd name="T10" fmla="*/ 15 w 21"/>
                  <a:gd name="T11" fmla="*/ 15 h 22"/>
                  <a:gd name="T12" fmla="*/ 15 w 21"/>
                  <a:gd name="T13" fmla="*/ 6 h 22"/>
                  <a:gd name="T14" fmla="*/ 6 w 21"/>
                  <a:gd name="T15" fmla="*/ 6 h 22"/>
                  <a:gd name="T16" fmla="*/ 6 w 21"/>
                  <a:gd name="T17" fmla="*/ 16 h 22"/>
                  <a:gd name="T18" fmla="*/ 15 w 21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3" y="4"/>
                    </a:moveTo>
                    <a:cubicBezTo>
                      <a:pt x="7" y="0"/>
                      <a:pt x="13" y="0"/>
                      <a:pt x="17" y="4"/>
                    </a:cubicBezTo>
                    <a:cubicBezTo>
                      <a:pt x="21" y="7"/>
                      <a:pt x="21" y="13"/>
                      <a:pt x="18" y="17"/>
                    </a:cubicBezTo>
                    <a:cubicBezTo>
                      <a:pt x="14" y="21"/>
                      <a:pt x="8" y="22"/>
                      <a:pt x="4" y="18"/>
                    </a:cubicBezTo>
                    <a:cubicBezTo>
                      <a:pt x="0" y="14"/>
                      <a:pt x="0" y="8"/>
                      <a:pt x="3" y="4"/>
                    </a:cubicBezTo>
                    <a:close/>
                    <a:moveTo>
                      <a:pt x="15" y="15"/>
                    </a:moveTo>
                    <a:cubicBezTo>
                      <a:pt x="18" y="12"/>
                      <a:pt x="17" y="8"/>
                      <a:pt x="15" y="6"/>
                    </a:cubicBezTo>
                    <a:cubicBezTo>
                      <a:pt x="12" y="4"/>
                      <a:pt x="8" y="4"/>
                      <a:pt x="6" y="6"/>
                    </a:cubicBezTo>
                    <a:cubicBezTo>
                      <a:pt x="3" y="9"/>
                      <a:pt x="4" y="13"/>
                      <a:pt x="6" y="16"/>
                    </a:cubicBezTo>
                    <a:cubicBezTo>
                      <a:pt x="9" y="18"/>
                      <a:pt x="13" y="18"/>
                      <a:pt x="15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6" name="Freeform 1955"/>
              <p:cNvSpPr>
                <a:spLocks noEditPoints="1"/>
              </p:cNvSpPr>
              <p:nvPr/>
            </p:nvSpPr>
            <p:spPr bwMode="auto">
              <a:xfrm>
                <a:off x="5634" y="1960"/>
                <a:ext cx="41" cy="42"/>
              </a:xfrm>
              <a:custGeom>
                <a:avLst/>
                <a:gdLst>
                  <a:gd name="T0" fmla="*/ 3 w 21"/>
                  <a:gd name="T1" fmla="*/ 4 h 22"/>
                  <a:gd name="T2" fmla="*/ 17 w 21"/>
                  <a:gd name="T3" fmla="*/ 4 h 22"/>
                  <a:gd name="T4" fmla="*/ 17 w 21"/>
                  <a:gd name="T5" fmla="*/ 17 h 22"/>
                  <a:gd name="T6" fmla="*/ 4 w 21"/>
                  <a:gd name="T7" fmla="*/ 18 h 22"/>
                  <a:gd name="T8" fmla="*/ 3 w 21"/>
                  <a:gd name="T9" fmla="*/ 4 h 22"/>
                  <a:gd name="T10" fmla="*/ 15 w 21"/>
                  <a:gd name="T11" fmla="*/ 15 h 22"/>
                  <a:gd name="T12" fmla="*/ 15 w 21"/>
                  <a:gd name="T13" fmla="*/ 6 h 22"/>
                  <a:gd name="T14" fmla="*/ 5 w 21"/>
                  <a:gd name="T15" fmla="*/ 7 h 22"/>
                  <a:gd name="T16" fmla="*/ 6 w 21"/>
                  <a:gd name="T17" fmla="*/ 16 h 22"/>
                  <a:gd name="T18" fmla="*/ 15 w 21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3" y="4"/>
                    </a:moveTo>
                    <a:cubicBezTo>
                      <a:pt x="7" y="0"/>
                      <a:pt x="13" y="0"/>
                      <a:pt x="17" y="4"/>
                    </a:cubicBezTo>
                    <a:cubicBezTo>
                      <a:pt x="21" y="7"/>
                      <a:pt x="21" y="13"/>
                      <a:pt x="17" y="17"/>
                    </a:cubicBezTo>
                    <a:cubicBezTo>
                      <a:pt x="14" y="21"/>
                      <a:pt x="8" y="22"/>
                      <a:pt x="4" y="18"/>
                    </a:cubicBezTo>
                    <a:cubicBezTo>
                      <a:pt x="0" y="15"/>
                      <a:pt x="0" y="8"/>
                      <a:pt x="3" y="4"/>
                    </a:cubicBezTo>
                    <a:close/>
                    <a:moveTo>
                      <a:pt x="15" y="15"/>
                    </a:moveTo>
                    <a:cubicBezTo>
                      <a:pt x="17" y="13"/>
                      <a:pt x="17" y="8"/>
                      <a:pt x="15" y="6"/>
                    </a:cubicBezTo>
                    <a:cubicBezTo>
                      <a:pt x="12" y="4"/>
                      <a:pt x="8" y="4"/>
                      <a:pt x="5" y="7"/>
                    </a:cubicBezTo>
                    <a:cubicBezTo>
                      <a:pt x="3" y="9"/>
                      <a:pt x="3" y="13"/>
                      <a:pt x="6" y="16"/>
                    </a:cubicBezTo>
                    <a:cubicBezTo>
                      <a:pt x="9" y="18"/>
                      <a:pt x="13" y="18"/>
                      <a:pt x="15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7" name="Freeform 1956"/>
              <p:cNvSpPr>
                <a:spLocks noEditPoints="1"/>
              </p:cNvSpPr>
              <p:nvPr/>
            </p:nvSpPr>
            <p:spPr bwMode="auto">
              <a:xfrm>
                <a:off x="5595" y="1964"/>
                <a:ext cx="43" cy="42"/>
              </a:xfrm>
              <a:custGeom>
                <a:avLst/>
                <a:gdLst>
                  <a:gd name="T0" fmla="*/ 4 w 22"/>
                  <a:gd name="T1" fmla="*/ 5 h 22"/>
                  <a:gd name="T2" fmla="*/ 18 w 22"/>
                  <a:gd name="T3" fmla="*/ 4 h 22"/>
                  <a:gd name="T4" fmla="*/ 18 w 22"/>
                  <a:gd name="T5" fmla="*/ 17 h 22"/>
                  <a:gd name="T6" fmla="*/ 5 w 22"/>
                  <a:gd name="T7" fmla="*/ 18 h 22"/>
                  <a:gd name="T8" fmla="*/ 4 w 22"/>
                  <a:gd name="T9" fmla="*/ 5 h 22"/>
                  <a:gd name="T10" fmla="*/ 16 w 22"/>
                  <a:gd name="T11" fmla="*/ 15 h 22"/>
                  <a:gd name="T12" fmla="*/ 15 w 22"/>
                  <a:gd name="T13" fmla="*/ 6 h 22"/>
                  <a:gd name="T14" fmla="*/ 6 w 22"/>
                  <a:gd name="T15" fmla="*/ 7 h 22"/>
                  <a:gd name="T16" fmla="*/ 7 w 22"/>
                  <a:gd name="T17" fmla="*/ 16 h 22"/>
                  <a:gd name="T18" fmla="*/ 16 w 22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4" y="5"/>
                    </a:moveTo>
                    <a:cubicBezTo>
                      <a:pt x="7" y="1"/>
                      <a:pt x="14" y="0"/>
                      <a:pt x="18" y="4"/>
                    </a:cubicBezTo>
                    <a:cubicBezTo>
                      <a:pt x="21" y="7"/>
                      <a:pt x="22" y="14"/>
                      <a:pt x="18" y="17"/>
                    </a:cubicBezTo>
                    <a:cubicBezTo>
                      <a:pt x="15" y="21"/>
                      <a:pt x="9" y="22"/>
                      <a:pt x="5" y="18"/>
                    </a:cubicBezTo>
                    <a:cubicBezTo>
                      <a:pt x="1" y="15"/>
                      <a:pt x="0" y="8"/>
                      <a:pt x="4" y="5"/>
                    </a:cubicBezTo>
                    <a:close/>
                    <a:moveTo>
                      <a:pt x="16" y="15"/>
                    </a:moveTo>
                    <a:cubicBezTo>
                      <a:pt x="18" y="13"/>
                      <a:pt x="18" y="9"/>
                      <a:pt x="15" y="6"/>
                    </a:cubicBezTo>
                    <a:cubicBezTo>
                      <a:pt x="13" y="4"/>
                      <a:pt x="9" y="4"/>
                      <a:pt x="6" y="7"/>
                    </a:cubicBezTo>
                    <a:cubicBezTo>
                      <a:pt x="4" y="9"/>
                      <a:pt x="4" y="13"/>
                      <a:pt x="7" y="16"/>
                    </a:cubicBezTo>
                    <a:cubicBezTo>
                      <a:pt x="9" y="18"/>
                      <a:pt x="13" y="18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8" name="Freeform 1957"/>
              <p:cNvSpPr>
                <a:spLocks noEditPoints="1"/>
              </p:cNvSpPr>
              <p:nvPr/>
            </p:nvSpPr>
            <p:spPr bwMode="auto">
              <a:xfrm>
                <a:off x="5558" y="1965"/>
                <a:ext cx="43" cy="43"/>
              </a:xfrm>
              <a:custGeom>
                <a:avLst/>
                <a:gdLst>
                  <a:gd name="T0" fmla="*/ 4 w 22"/>
                  <a:gd name="T1" fmla="*/ 5 h 22"/>
                  <a:gd name="T2" fmla="*/ 17 w 22"/>
                  <a:gd name="T3" fmla="*/ 4 h 22"/>
                  <a:gd name="T4" fmla="*/ 18 w 22"/>
                  <a:gd name="T5" fmla="*/ 18 h 22"/>
                  <a:gd name="T6" fmla="*/ 4 w 22"/>
                  <a:gd name="T7" fmla="*/ 18 h 22"/>
                  <a:gd name="T8" fmla="*/ 4 w 22"/>
                  <a:gd name="T9" fmla="*/ 5 h 22"/>
                  <a:gd name="T10" fmla="*/ 16 w 22"/>
                  <a:gd name="T11" fmla="*/ 15 h 22"/>
                  <a:gd name="T12" fmla="*/ 15 w 22"/>
                  <a:gd name="T13" fmla="*/ 6 h 22"/>
                  <a:gd name="T14" fmla="*/ 6 w 22"/>
                  <a:gd name="T15" fmla="*/ 7 h 22"/>
                  <a:gd name="T16" fmla="*/ 6 w 22"/>
                  <a:gd name="T17" fmla="*/ 16 h 22"/>
                  <a:gd name="T18" fmla="*/ 16 w 22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4" y="5"/>
                    </a:moveTo>
                    <a:cubicBezTo>
                      <a:pt x="7" y="1"/>
                      <a:pt x="13" y="0"/>
                      <a:pt x="17" y="4"/>
                    </a:cubicBezTo>
                    <a:cubicBezTo>
                      <a:pt x="21" y="7"/>
                      <a:pt x="22" y="14"/>
                      <a:pt x="18" y="18"/>
                    </a:cubicBezTo>
                    <a:cubicBezTo>
                      <a:pt x="14" y="22"/>
                      <a:pt x="8" y="22"/>
                      <a:pt x="4" y="18"/>
                    </a:cubicBezTo>
                    <a:cubicBezTo>
                      <a:pt x="0" y="15"/>
                      <a:pt x="0" y="9"/>
                      <a:pt x="4" y="5"/>
                    </a:cubicBezTo>
                    <a:close/>
                    <a:moveTo>
                      <a:pt x="16" y="15"/>
                    </a:moveTo>
                    <a:cubicBezTo>
                      <a:pt x="18" y="13"/>
                      <a:pt x="18" y="9"/>
                      <a:pt x="15" y="6"/>
                    </a:cubicBezTo>
                    <a:cubicBezTo>
                      <a:pt x="12" y="4"/>
                      <a:pt x="8" y="4"/>
                      <a:pt x="6" y="7"/>
                    </a:cubicBezTo>
                    <a:cubicBezTo>
                      <a:pt x="4" y="9"/>
                      <a:pt x="4" y="14"/>
                      <a:pt x="6" y="16"/>
                    </a:cubicBezTo>
                    <a:cubicBezTo>
                      <a:pt x="9" y="18"/>
                      <a:pt x="13" y="18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9" name="Freeform 1958"/>
              <p:cNvSpPr>
                <a:spLocks noEditPoints="1"/>
              </p:cNvSpPr>
              <p:nvPr/>
            </p:nvSpPr>
            <p:spPr bwMode="auto">
              <a:xfrm>
                <a:off x="5521" y="1965"/>
                <a:ext cx="41" cy="41"/>
              </a:xfrm>
              <a:custGeom>
                <a:avLst/>
                <a:gdLst>
                  <a:gd name="T0" fmla="*/ 3 w 21"/>
                  <a:gd name="T1" fmla="*/ 4 h 21"/>
                  <a:gd name="T2" fmla="*/ 17 w 21"/>
                  <a:gd name="T3" fmla="*/ 3 h 21"/>
                  <a:gd name="T4" fmla="*/ 18 w 21"/>
                  <a:gd name="T5" fmla="*/ 17 h 21"/>
                  <a:gd name="T6" fmla="*/ 4 w 21"/>
                  <a:gd name="T7" fmla="*/ 18 h 21"/>
                  <a:gd name="T8" fmla="*/ 3 w 21"/>
                  <a:gd name="T9" fmla="*/ 4 h 21"/>
                  <a:gd name="T10" fmla="*/ 15 w 21"/>
                  <a:gd name="T11" fmla="*/ 15 h 21"/>
                  <a:gd name="T12" fmla="*/ 15 w 21"/>
                  <a:gd name="T13" fmla="*/ 6 h 21"/>
                  <a:gd name="T14" fmla="*/ 6 w 21"/>
                  <a:gd name="T15" fmla="*/ 6 h 21"/>
                  <a:gd name="T16" fmla="*/ 6 w 21"/>
                  <a:gd name="T17" fmla="*/ 15 h 21"/>
                  <a:gd name="T18" fmla="*/ 15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3" y="4"/>
                    </a:moveTo>
                    <a:cubicBezTo>
                      <a:pt x="7" y="0"/>
                      <a:pt x="13" y="0"/>
                      <a:pt x="17" y="3"/>
                    </a:cubicBezTo>
                    <a:cubicBezTo>
                      <a:pt x="21" y="7"/>
                      <a:pt x="21" y="13"/>
                      <a:pt x="18" y="17"/>
                    </a:cubicBezTo>
                    <a:cubicBezTo>
                      <a:pt x="14" y="21"/>
                      <a:pt x="8" y="21"/>
                      <a:pt x="4" y="18"/>
                    </a:cubicBezTo>
                    <a:cubicBezTo>
                      <a:pt x="0" y="14"/>
                      <a:pt x="0" y="8"/>
                      <a:pt x="3" y="4"/>
                    </a:cubicBezTo>
                    <a:close/>
                    <a:moveTo>
                      <a:pt x="15" y="15"/>
                    </a:moveTo>
                    <a:cubicBezTo>
                      <a:pt x="18" y="12"/>
                      <a:pt x="17" y="8"/>
                      <a:pt x="15" y="6"/>
                    </a:cubicBezTo>
                    <a:cubicBezTo>
                      <a:pt x="12" y="3"/>
                      <a:pt x="8" y="4"/>
                      <a:pt x="6" y="6"/>
                    </a:cubicBezTo>
                    <a:cubicBezTo>
                      <a:pt x="3" y="9"/>
                      <a:pt x="3" y="13"/>
                      <a:pt x="6" y="15"/>
                    </a:cubicBezTo>
                    <a:cubicBezTo>
                      <a:pt x="9" y="18"/>
                      <a:pt x="13" y="18"/>
                      <a:pt x="15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0" name="Freeform 1959"/>
              <p:cNvSpPr/>
              <p:nvPr/>
            </p:nvSpPr>
            <p:spPr bwMode="auto">
              <a:xfrm>
                <a:off x="5648" y="1940"/>
                <a:ext cx="205" cy="326"/>
              </a:xfrm>
              <a:custGeom>
                <a:avLst/>
                <a:gdLst>
                  <a:gd name="T0" fmla="*/ 98 w 106"/>
                  <a:gd name="T1" fmla="*/ 0 h 168"/>
                  <a:gd name="T2" fmla="*/ 100 w 106"/>
                  <a:gd name="T3" fmla="*/ 0 h 168"/>
                  <a:gd name="T4" fmla="*/ 0 w 106"/>
                  <a:gd name="T5" fmla="*/ 168 h 168"/>
                  <a:gd name="T6" fmla="*/ 0 w 106"/>
                  <a:gd name="T7" fmla="*/ 167 h 168"/>
                  <a:gd name="T8" fmla="*/ 98 w 106"/>
                  <a:gd name="T9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168">
                    <a:moveTo>
                      <a:pt x="98" y="0"/>
                    </a:moveTo>
                    <a:cubicBezTo>
                      <a:pt x="100" y="0"/>
                      <a:pt x="100" y="0"/>
                      <a:pt x="100" y="0"/>
                    </a:cubicBezTo>
                    <a:cubicBezTo>
                      <a:pt x="100" y="1"/>
                      <a:pt x="106" y="109"/>
                      <a:pt x="0" y="168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104" y="108"/>
                      <a:pt x="98" y="1"/>
                      <a:pt x="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1" name="Freeform 1960"/>
              <p:cNvSpPr>
                <a:spLocks noEditPoints="1"/>
              </p:cNvSpPr>
              <p:nvPr/>
            </p:nvSpPr>
            <p:spPr bwMode="auto">
              <a:xfrm>
                <a:off x="5649" y="1921"/>
                <a:ext cx="214" cy="353"/>
              </a:xfrm>
              <a:custGeom>
                <a:avLst/>
                <a:gdLst>
                  <a:gd name="T0" fmla="*/ 46 w 110"/>
                  <a:gd name="T1" fmla="*/ 154 h 182"/>
                  <a:gd name="T2" fmla="*/ 32 w 110"/>
                  <a:gd name="T3" fmla="*/ 155 h 182"/>
                  <a:gd name="T4" fmla="*/ 34 w 110"/>
                  <a:gd name="T5" fmla="*/ 153 h 182"/>
                  <a:gd name="T6" fmla="*/ 44 w 110"/>
                  <a:gd name="T7" fmla="*/ 144 h 182"/>
                  <a:gd name="T8" fmla="*/ 78 w 110"/>
                  <a:gd name="T9" fmla="*/ 97 h 182"/>
                  <a:gd name="T10" fmla="*/ 79 w 110"/>
                  <a:gd name="T11" fmla="*/ 107 h 182"/>
                  <a:gd name="T12" fmla="*/ 70 w 110"/>
                  <a:gd name="T13" fmla="*/ 111 h 182"/>
                  <a:gd name="T14" fmla="*/ 81 w 110"/>
                  <a:gd name="T15" fmla="*/ 95 h 182"/>
                  <a:gd name="T16" fmla="*/ 78 w 110"/>
                  <a:gd name="T17" fmla="*/ 97 h 182"/>
                  <a:gd name="T18" fmla="*/ 57 w 110"/>
                  <a:gd name="T19" fmla="*/ 138 h 182"/>
                  <a:gd name="T20" fmla="*/ 46 w 110"/>
                  <a:gd name="T21" fmla="*/ 141 h 182"/>
                  <a:gd name="T22" fmla="*/ 59 w 110"/>
                  <a:gd name="T23" fmla="*/ 127 h 182"/>
                  <a:gd name="T24" fmla="*/ 68 w 110"/>
                  <a:gd name="T25" fmla="*/ 114 h 182"/>
                  <a:gd name="T26" fmla="*/ 69 w 110"/>
                  <a:gd name="T27" fmla="*/ 123 h 182"/>
                  <a:gd name="T28" fmla="*/ 59 w 110"/>
                  <a:gd name="T29" fmla="*/ 127 h 182"/>
                  <a:gd name="T30" fmla="*/ 71 w 110"/>
                  <a:gd name="T31" fmla="*/ 112 h 182"/>
                  <a:gd name="T32" fmla="*/ 68 w 110"/>
                  <a:gd name="T33" fmla="*/ 114 h 182"/>
                  <a:gd name="T34" fmla="*/ 29 w 110"/>
                  <a:gd name="T35" fmla="*/ 165 h 182"/>
                  <a:gd name="T36" fmla="*/ 19 w 110"/>
                  <a:gd name="T37" fmla="*/ 165 h 182"/>
                  <a:gd name="T38" fmla="*/ 17 w 110"/>
                  <a:gd name="T39" fmla="*/ 167 h 182"/>
                  <a:gd name="T40" fmla="*/ 32 w 110"/>
                  <a:gd name="T41" fmla="*/ 155 h 182"/>
                  <a:gd name="T42" fmla="*/ 14 w 110"/>
                  <a:gd name="T43" fmla="*/ 168 h 182"/>
                  <a:gd name="T44" fmla="*/ 4 w 110"/>
                  <a:gd name="T45" fmla="*/ 176 h 182"/>
                  <a:gd name="T46" fmla="*/ 0 w 110"/>
                  <a:gd name="T47" fmla="*/ 177 h 182"/>
                  <a:gd name="T48" fmla="*/ 15 w 110"/>
                  <a:gd name="T49" fmla="*/ 178 h 182"/>
                  <a:gd name="T50" fmla="*/ 14 w 110"/>
                  <a:gd name="T51" fmla="*/ 168 h 182"/>
                  <a:gd name="T52" fmla="*/ 101 w 110"/>
                  <a:gd name="T53" fmla="*/ 24 h 182"/>
                  <a:gd name="T54" fmla="*/ 97 w 110"/>
                  <a:gd name="T55" fmla="*/ 35 h 182"/>
                  <a:gd name="T56" fmla="*/ 104 w 110"/>
                  <a:gd name="T57" fmla="*/ 36 h 182"/>
                  <a:gd name="T58" fmla="*/ 98 w 110"/>
                  <a:gd name="T59" fmla="*/ 19 h 182"/>
                  <a:gd name="T60" fmla="*/ 85 w 110"/>
                  <a:gd name="T61" fmla="*/ 79 h 182"/>
                  <a:gd name="T62" fmla="*/ 87 w 110"/>
                  <a:gd name="T63" fmla="*/ 89 h 182"/>
                  <a:gd name="T64" fmla="*/ 79 w 110"/>
                  <a:gd name="T65" fmla="*/ 94 h 182"/>
                  <a:gd name="T66" fmla="*/ 89 w 110"/>
                  <a:gd name="T67" fmla="*/ 78 h 182"/>
                  <a:gd name="T68" fmla="*/ 85 w 110"/>
                  <a:gd name="T69" fmla="*/ 79 h 182"/>
                  <a:gd name="T70" fmla="*/ 103 w 110"/>
                  <a:gd name="T71" fmla="*/ 14 h 182"/>
                  <a:gd name="T72" fmla="*/ 98 w 110"/>
                  <a:gd name="T73" fmla="*/ 19 h 182"/>
                  <a:gd name="T74" fmla="*/ 103 w 110"/>
                  <a:gd name="T75" fmla="*/ 0 h 182"/>
                  <a:gd name="T76" fmla="*/ 96 w 110"/>
                  <a:gd name="T77" fmla="*/ 42 h 182"/>
                  <a:gd name="T78" fmla="*/ 99 w 110"/>
                  <a:gd name="T79" fmla="*/ 52 h 182"/>
                  <a:gd name="T80" fmla="*/ 92 w 110"/>
                  <a:gd name="T81" fmla="*/ 58 h 182"/>
                  <a:gd name="T82" fmla="*/ 101 w 110"/>
                  <a:gd name="T83" fmla="*/ 41 h 182"/>
                  <a:gd name="T84" fmla="*/ 96 w 110"/>
                  <a:gd name="T85" fmla="*/ 42 h 182"/>
                  <a:gd name="T86" fmla="*/ 94 w 110"/>
                  <a:gd name="T87" fmla="*/ 62 h 182"/>
                  <a:gd name="T88" fmla="*/ 88 w 110"/>
                  <a:gd name="T89" fmla="*/ 73 h 182"/>
                  <a:gd name="T90" fmla="*/ 97 w 110"/>
                  <a:gd name="T91" fmla="*/ 73 h 182"/>
                  <a:gd name="T92" fmla="*/ 92 w 110"/>
                  <a:gd name="T93" fmla="*/ 58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0" h="182">
                    <a:moveTo>
                      <a:pt x="46" y="142"/>
                    </a:moveTo>
                    <a:cubicBezTo>
                      <a:pt x="49" y="145"/>
                      <a:pt x="49" y="151"/>
                      <a:pt x="46" y="154"/>
                    </a:cubicBezTo>
                    <a:cubicBezTo>
                      <a:pt x="42" y="158"/>
                      <a:pt x="36" y="159"/>
                      <a:pt x="32" y="155"/>
                    </a:cubicBezTo>
                    <a:cubicBezTo>
                      <a:pt x="32" y="155"/>
                      <a:pt x="32" y="155"/>
                      <a:pt x="32" y="155"/>
                    </a:cubicBezTo>
                    <a:cubicBezTo>
                      <a:pt x="33" y="154"/>
                      <a:pt x="34" y="153"/>
                      <a:pt x="34" y="153"/>
                    </a:cubicBezTo>
                    <a:cubicBezTo>
                      <a:pt x="34" y="153"/>
                      <a:pt x="34" y="153"/>
                      <a:pt x="34" y="153"/>
                    </a:cubicBezTo>
                    <a:cubicBezTo>
                      <a:pt x="37" y="155"/>
                      <a:pt x="41" y="155"/>
                      <a:pt x="44" y="152"/>
                    </a:cubicBezTo>
                    <a:cubicBezTo>
                      <a:pt x="46" y="150"/>
                      <a:pt x="46" y="146"/>
                      <a:pt x="44" y="144"/>
                    </a:cubicBezTo>
                    <a:cubicBezTo>
                      <a:pt x="44" y="143"/>
                      <a:pt x="45" y="142"/>
                      <a:pt x="46" y="142"/>
                    </a:cubicBezTo>
                    <a:close/>
                    <a:moveTo>
                      <a:pt x="78" y="97"/>
                    </a:moveTo>
                    <a:cubicBezTo>
                      <a:pt x="78" y="97"/>
                      <a:pt x="78" y="97"/>
                      <a:pt x="79" y="98"/>
                    </a:cubicBezTo>
                    <a:cubicBezTo>
                      <a:pt x="81" y="100"/>
                      <a:pt x="82" y="104"/>
                      <a:pt x="79" y="107"/>
                    </a:cubicBezTo>
                    <a:cubicBezTo>
                      <a:pt x="77" y="109"/>
                      <a:pt x="74" y="109"/>
                      <a:pt x="72" y="108"/>
                    </a:cubicBezTo>
                    <a:cubicBezTo>
                      <a:pt x="71" y="109"/>
                      <a:pt x="70" y="110"/>
                      <a:pt x="70" y="111"/>
                    </a:cubicBezTo>
                    <a:cubicBezTo>
                      <a:pt x="74" y="113"/>
                      <a:pt x="79" y="112"/>
                      <a:pt x="82" y="109"/>
                    </a:cubicBezTo>
                    <a:cubicBezTo>
                      <a:pt x="85" y="105"/>
                      <a:pt x="85" y="99"/>
                      <a:pt x="81" y="95"/>
                    </a:cubicBezTo>
                    <a:cubicBezTo>
                      <a:pt x="80" y="95"/>
                      <a:pt x="80" y="94"/>
                      <a:pt x="79" y="94"/>
                    </a:cubicBezTo>
                    <a:cubicBezTo>
                      <a:pt x="79" y="95"/>
                      <a:pt x="78" y="96"/>
                      <a:pt x="78" y="97"/>
                    </a:cubicBezTo>
                    <a:close/>
                    <a:moveTo>
                      <a:pt x="57" y="129"/>
                    </a:moveTo>
                    <a:cubicBezTo>
                      <a:pt x="59" y="132"/>
                      <a:pt x="59" y="136"/>
                      <a:pt x="57" y="138"/>
                    </a:cubicBezTo>
                    <a:cubicBezTo>
                      <a:pt x="55" y="141"/>
                      <a:pt x="51" y="141"/>
                      <a:pt x="48" y="139"/>
                    </a:cubicBezTo>
                    <a:cubicBezTo>
                      <a:pt x="48" y="140"/>
                      <a:pt x="47" y="141"/>
                      <a:pt x="46" y="141"/>
                    </a:cubicBezTo>
                    <a:cubicBezTo>
                      <a:pt x="50" y="145"/>
                      <a:pt x="56" y="144"/>
                      <a:pt x="59" y="140"/>
                    </a:cubicBezTo>
                    <a:cubicBezTo>
                      <a:pt x="63" y="136"/>
                      <a:pt x="63" y="131"/>
                      <a:pt x="59" y="127"/>
                    </a:cubicBezTo>
                    <a:cubicBezTo>
                      <a:pt x="58" y="128"/>
                      <a:pt x="57" y="129"/>
                      <a:pt x="57" y="129"/>
                    </a:cubicBezTo>
                    <a:close/>
                    <a:moveTo>
                      <a:pt x="68" y="114"/>
                    </a:moveTo>
                    <a:cubicBezTo>
                      <a:pt x="68" y="114"/>
                      <a:pt x="68" y="114"/>
                      <a:pt x="68" y="114"/>
                    </a:cubicBezTo>
                    <a:cubicBezTo>
                      <a:pt x="71" y="116"/>
                      <a:pt x="71" y="120"/>
                      <a:pt x="69" y="123"/>
                    </a:cubicBezTo>
                    <a:cubicBezTo>
                      <a:pt x="67" y="125"/>
                      <a:pt x="63" y="126"/>
                      <a:pt x="61" y="124"/>
                    </a:cubicBezTo>
                    <a:cubicBezTo>
                      <a:pt x="60" y="125"/>
                      <a:pt x="60" y="126"/>
                      <a:pt x="59" y="127"/>
                    </a:cubicBezTo>
                    <a:cubicBezTo>
                      <a:pt x="63" y="129"/>
                      <a:pt x="68" y="129"/>
                      <a:pt x="71" y="125"/>
                    </a:cubicBezTo>
                    <a:cubicBezTo>
                      <a:pt x="75" y="121"/>
                      <a:pt x="74" y="115"/>
                      <a:pt x="71" y="112"/>
                    </a:cubicBezTo>
                    <a:cubicBezTo>
                      <a:pt x="70" y="111"/>
                      <a:pt x="70" y="111"/>
                      <a:pt x="70" y="111"/>
                    </a:cubicBezTo>
                    <a:cubicBezTo>
                      <a:pt x="69" y="112"/>
                      <a:pt x="69" y="113"/>
                      <a:pt x="68" y="114"/>
                    </a:cubicBezTo>
                    <a:close/>
                    <a:moveTo>
                      <a:pt x="29" y="157"/>
                    </a:moveTo>
                    <a:cubicBezTo>
                      <a:pt x="31" y="159"/>
                      <a:pt x="31" y="162"/>
                      <a:pt x="29" y="165"/>
                    </a:cubicBezTo>
                    <a:cubicBezTo>
                      <a:pt x="26" y="167"/>
                      <a:pt x="22" y="167"/>
                      <a:pt x="20" y="165"/>
                    </a:cubicBezTo>
                    <a:cubicBezTo>
                      <a:pt x="19" y="165"/>
                      <a:pt x="19" y="165"/>
                      <a:pt x="19" y="165"/>
                    </a:cubicBezTo>
                    <a:cubicBezTo>
                      <a:pt x="18" y="165"/>
                      <a:pt x="18" y="166"/>
                      <a:pt x="17" y="167"/>
                    </a:cubicBezTo>
                    <a:cubicBezTo>
                      <a:pt x="17" y="167"/>
                      <a:pt x="17" y="167"/>
                      <a:pt x="17" y="167"/>
                    </a:cubicBezTo>
                    <a:cubicBezTo>
                      <a:pt x="21" y="171"/>
                      <a:pt x="28" y="171"/>
                      <a:pt x="31" y="167"/>
                    </a:cubicBezTo>
                    <a:cubicBezTo>
                      <a:pt x="34" y="163"/>
                      <a:pt x="34" y="158"/>
                      <a:pt x="32" y="155"/>
                    </a:cubicBezTo>
                    <a:cubicBezTo>
                      <a:pt x="31" y="156"/>
                      <a:pt x="30" y="156"/>
                      <a:pt x="29" y="157"/>
                    </a:cubicBezTo>
                    <a:close/>
                    <a:moveTo>
                      <a:pt x="14" y="168"/>
                    </a:moveTo>
                    <a:cubicBezTo>
                      <a:pt x="15" y="171"/>
                      <a:pt x="15" y="174"/>
                      <a:pt x="13" y="176"/>
                    </a:cubicBezTo>
                    <a:cubicBezTo>
                      <a:pt x="10" y="178"/>
                      <a:pt x="6" y="178"/>
                      <a:pt x="4" y="176"/>
                    </a:cubicBezTo>
                    <a:cubicBezTo>
                      <a:pt x="3" y="176"/>
                      <a:pt x="3" y="175"/>
                      <a:pt x="3" y="175"/>
                    </a:cubicBezTo>
                    <a:cubicBezTo>
                      <a:pt x="2" y="176"/>
                      <a:pt x="1" y="176"/>
                      <a:pt x="0" y="177"/>
                    </a:cubicBezTo>
                    <a:cubicBezTo>
                      <a:pt x="1" y="177"/>
                      <a:pt x="1" y="178"/>
                      <a:pt x="2" y="178"/>
                    </a:cubicBezTo>
                    <a:cubicBezTo>
                      <a:pt x="6" y="182"/>
                      <a:pt x="12" y="182"/>
                      <a:pt x="15" y="178"/>
                    </a:cubicBezTo>
                    <a:cubicBezTo>
                      <a:pt x="18" y="175"/>
                      <a:pt x="18" y="170"/>
                      <a:pt x="16" y="167"/>
                    </a:cubicBezTo>
                    <a:cubicBezTo>
                      <a:pt x="16" y="167"/>
                      <a:pt x="15" y="168"/>
                      <a:pt x="14" y="168"/>
                    </a:cubicBezTo>
                    <a:close/>
                    <a:moveTo>
                      <a:pt x="98" y="23"/>
                    </a:moveTo>
                    <a:cubicBezTo>
                      <a:pt x="99" y="23"/>
                      <a:pt x="100" y="23"/>
                      <a:pt x="101" y="24"/>
                    </a:cubicBezTo>
                    <a:cubicBezTo>
                      <a:pt x="104" y="27"/>
                      <a:pt x="104" y="31"/>
                      <a:pt x="102" y="33"/>
                    </a:cubicBezTo>
                    <a:cubicBezTo>
                      <a:pt x="101" y="35"/>
                      <a:pt x="98" y="36"/>
                      <a:pt x="97" y="35"/>
                    </a:cubicBezTo>
                    <a:cubicBezTo>
                      <a:pt x="96" y="36"/>
                      <a:pt x="96" y="37"/>
                      <a:pt x="96" y="39"/>
                    </a:cubicBezTo>
                    <a:cubicBezTo>
                      <a:pt x="99" y="39"/>
                      <a:pt x="102" y="38"/>
                      <a:pt x="104" y="36"/>
                    </a:cubicBezTo>
                    <a:cubicBezTo>
                      <a:pt x="108" y="32"/>
                      <a:pt x="108" y="25"/>
                      <a:pt x="104" y="22"/>
                    </a:cubicBezTo>
                    <a:cubicBezTo>
                      <a:pt x="102" y="20"/>
                      <a:pt x="100" y="20"/>
                      <a:pt x="98" y="19"/>
                    </a:cubicBezTo>
                    <a:cubicBezTo>
                      <a:pt x="98" y="20"/>
                      <a:pt x="98" y="22"/>
                      <a:pt x="98" y="23"/>
                    </a:cubicBezTo>
                    <a:close/>
                    <a:moveTo>
                      <a:pt x="85" y="79"/>
                    </a:moveTo>
                    <a:cubicBezTo>
                      <a:pt x="86" y="80"/>
                      <a:pt x="86" y="80"/>
                      <a:pt x="87" y="80"/>
                    </a:cubicBezTo>
                    <a:cubicBezTo>
                      <a:pt x="90" y="83"/>
                      <a:pt x="90" y="87"/>
                      <a:pt x="87" y="89"/>
                    </a:cubicBezTo>
                    <a:cubicBezTo>
                      <a:pt x="86" y="91"/>
                      <a:pt x="83" y="92"/>
                      <a:pt x="81" y="91"/>
                    </a:cubicBezTo>
                    <a:cubicBezTo>
                      <a:pt x="80" y="92"/>
                      <a:pt x="80" y="93"/>
                      <a:pt x="79" y="94"/>
                    </a:cubicBezTo>
                    <a:cubicBezTo>
                      <a:pt x="83" y="95"/>
                      <a:pt x="87" y="94"/>
                      <a:pt x="90" y="91"/>
                    </a:cubicBezTo>
                    <a:cubicBezTo>
                      <a:pt x="93" y="87"/>
                      <a:pt x="93" y="81"/>
                      <a:pt x="89" y="78"/>
                    </a:cubicBezTo>
                    <a:cubicBezTo>
                      <a:pt x="88" y="77"/>
                      <a:pt x="87" y="77"/>
                      <a:pt x="87" y="76"/>
                    </a:cubicBezTo>
                    <a:cubicBezTo>
                      <a:pt x="86" y="77"/>
                      <a:pt x="86" y="78"/>
                      <a:pt x="85" y="79"/>
                    </a:cubicBezTo>
                    <a:close/>
                    <a:moveTo>
                      <a:pt x="102" y="5"/>
                    </a:moveTo>
                    <a:cubicBezTo>
                      <a:pt x="105" y="7"/>
                      <a:pt x="105" y="11"/>
                      <a:pt x="103" y="14"/>
                    </a:cubicBezTo>
                    <a:cubicBezTo>
                      <a:pt x="101" y="15"/>
                      <a:pt x="100" y="16"/>
                      <a:pt x="98" y="16"/>
                    </a:cubicBezTo>
                    <a:cubicBezTo>
                      <a:pt x="98" y="17"/>
                      <a:pt x="98" y="18"/>
                      <a:pt x="98" y="19"/>
                    </a:cubicBezTo>
                    <a:cubicBezTo>
                      <a:pt x="101" y="19"/>
                      <a:pt x="103" y="18"/>
                      <a:pt x="105" y="16"/>
                    </a:cubicBezTo>
                    <a:cubicBezTo>
                      <a:pt x="110" y="10"/>
                      <a:pt x="107" y="4"/>
                      <a:pt x="103" y="0"/>
                    </a:cubicBezTo>
                    <a:lnTo>
                      <a:pt x="102" y="5"/>
                    </a:lnTo>
                    <a:close/>
                    <a:moveTo>
                      <a:pt x="96" y="42"/>
                    </a:moveTo>
                    <a:cubicBezTo>
                      <a:pt x="97" y="42"/>
                      <a:pt x="98" y="43"/>
                      <a:pt x="99" y="43"/>
                    </a:cubicBezTo>
                    <a:cubicBezTo>
                      <a:pt x="101" y="46"/>
                      <a:pt x="102" y="50"/>
                      <a:pt x="99" y="52"/>
                    </a:cubicBezTo>
                    <a:cubicBezTo>
                      <a:pt x="98" y="54"/>
                      <a:pt x="95" y="55"/>
                      <a:pt x="93" y="54"/>
                    </a:cubicBezTo>
                    <a:cubicBezTo>
                      <a:pt x="93" y="55"/>
                      <a:pt x="93" y="57"/>
                      <a:pt x="92" y="58"/>
                    </a:cubicBezTo>
                    <a:cubicBezTo>
                      <a:pt x="96" y="58"/>
                      <a:pt x="99" y="57"/>
                      <a:pt x="102" y="55"/>
                    </a:cubicBezTo>
                    <a:cubicBezTo>
                      <a:pt x="105" y="51"/>
                      <a:pt x="105" y="45"/>
                      <a:pt x="101" y="41"/>
                    </a:cubicBezTo>
                    <a:cubicBezTo>
                      <a:pt x="99" y="40"/>
                      <a:pt x="98" y="39"/>
                      <a:pt x="96" y="39"/>
                    </a:cubicBezTo>
                    <a:cubicBezTo>
                      <a:pt x="96" y="40"/>
                      <a:pt x="96" y="41"/>
                      <a:pt x="96" y="42"/>
                    </a:cubicBezTo>
                    <a:close/>
                    <a:moveTo>
                      <a:pt x="91" y="61"/>
                    </a:moveTo>
                    <a:cubicBezTo>
                      <a:pt x="92" y="61"/>
                      <a:pt x="93" y="61"/>
                      <a:pt x="94" y="62"/>
                    </a:cubicBezTo>
                    <a:cubicBezTo>
                      <a:pt x="96" y="64"/>
                      <a:pt x="97" y="69"/>
                      <a:pt x="94" y="71"/>
                    </a:cubicBezTo>
                    <a:cubicBezTo>
                      <a:pt x="93" y="73"/>
                      <a:pt x="90" y="74"/>
                      <a:pt x="88" y="73"/>
                    </a:cubicBezTo>
                    <a:cubicBezTo>
                      <a:pt x="87" y="74"/>
                      <a:pt x="87" y="75"/>
                      <a:pt x="87" y="76"/>
                    </a:cubicBezTo>
                    <a:cubicBezTo>
                      <a:pt x="90" y="77"/>
                      <a:pt x="94" y="76"/>
                      <a:pt x="97" y="73"/>
                    </a:cubicBezTo>
                    <a:cubicBezTo>
                      <a:pt x="100" y="69"/>
                      <a:pt x="100" y="63"/>
                      <a:pt x="96" y="60"/>
                    </a:cubicBezTo>
                    <a:cubicBezTo>
                      <a:pt x="95" y="59"/>
                      <a:pt x="94" y="58"/>
                      <a:pt x="92" y="58"/>
                    </a:cubicBezTo>
                    <a:cubicBezTo>
                      <a:pt x="92" y="59"/>
                      <a:pt x="92" y="60"/>
                      <a:pt x="91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2" name="Freeform 1961"/>
              <p:cNvSpPr/>
              <p:nvPr/>
            </p:nvSpPr>
            <p:spPr bwMode="auto">
              <a:xfrm>
                <a:off x="5568" y="2004"/>
                <a:ext cx="114" cy="241"/>
              </a:xfrm>
              <a:custGeom>
                <a:avLst/>
                <a:gdLst>
                  <a:gd name="T0" fmla="*/ 0 w 59"/>
                  <a:gd name="T1" fmla="*/ 0 h 124"/>
                  <a:gd name="T2" fmla="*/ 2 w 59"/>
                  <a:gd name="T3" fmla="*/ 0 h 124"/>
                  <a:gd name="T4" fmla="*/ 59 w 59"/>
                  <a:gd name="T5" fmla="*/ 123 h 124"/>
                  <a:gd name="T6" fmla="*/ 58 w 59"/>
                  <a:gd name="T7" fmla="*/ 124 h 124"/>
                  <a:gd name="T8" fmla="*/ 0 w 59"/>
                  <a:gd name="T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124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43" y="70"/>
                      <a:pt x="59" y="123"/>
                      <a:pt x="59" y="123"/>
                    </a:cubicBezTo>
                    <a:cubicBezTo>
                      <a:pt x="58" y="124"/>
                      <a:pt x="58" y="124"/>
                      <a:pt x="58" y="124"/>
                    </a:cubicBezTo>
                    <a:cubicBezTo>
                      <a:pt x="57" y="123"/>
                      <a:pt x="41" y="7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3" name="Freeform 1962"/>
              <p:cNvSpPr/>
              <p:nvPr/>
            </p:nvSpPr>
            <p:spPr bwMode="auto">
              <a:xfrm>
                <a:off x="5568" y="2004"/>
                <a:ext cx="145" cy="218"/>
              </a:xfrm>
              <a:custGeom>
                <a:avLst/>
                <a:gdLst>
                  <a:gd name="T0" fmla="*/ 0 w 75"/>
                  <a:gd name="T1" fmla="*/ 1 h 112"/>
                  <a:gd name="T2" fmla="*/ 1 w 75"/>
                  <a:gd name="T3" fmla="*/ 0 h 112"/>
                  <a:gd name="T4" fmla="*/ 75 w 75"/>
                  <a:gd name="T5" fmla="*/ 111 h 112"/>
                  <a:gd name="T6" fmla="*/ 73 w 75"/>
                  <a:gd name="T7" fmla="*/ 112 h 112"/>
                  <a:gd name="T8" fmla="*/ 0 w 75"/>
                  <a:gd name="T9" fmla="*/ 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11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52" y="64"/>
                      <a:pt x="75" y="111"/>
                      <a:pt x="75" y="111"/>
                    </a:cubicBezTo>
                    <a:cubicBezTo>
                      <a:pt x="73" y="112"/>
                      <a:pt x="73" y="112"/>
                      <a:pt x="73" y="112"/>
                    </a:cubicBezTo>
                    <a:cubicBezTo>
                      <a:pt x="73" y="112"/>
                      <a:pt x="51" y="64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4" name="Freeform 1963"/>
              <p:cNvSpPr/>
              <p:nvPr/>
            </p:nvSpPr>
            <p:spPr bwMode="auto">
              <a:xfrm>
                <a:off x="5568" y="2002"/>
                <a:ext cx="173" cy="194"/>
              </a:xfrm>
              <a:custGeom>
                <a:avLst/>
                <a:gdLst>
                  <a:gd name="T0" fmla="*/ 0 w 89"/>
                  <a:gd name="T1" fmla="*/ 2 h 100"/>
                  <a:gd name="T2" fmla="*/ 1 w 89"/>
                  <a:gd name="T3" fmla="*/ 0 h 100"/>
                  <a:gd name="T4" fmla="*/ 89 w 89"/>
                  <a:gd name="T5" fmla="*/ 99 h 100"/>
                  <a:gd name="T6" fmla="*/ 87 w 89"/>
                  <a:gd name="T7" fmla="*/ 100 h 100"/>
                  <a:gd name="T8" fmla="*/ 0 w 89"/>
                  <a:gd name="T9" fmla="*/ 2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9" h="100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61" y="57"/>
                      <a:pt x="88" y="99"/>
                      <a:pt x="89" y="99"/>
                    </a:cubicBezTo>
                    <a:cubicBezTo>
                      <a:pt x="87" y="100"/>
                      <a:pt x="87" y="100"/>
                      <a:pt x="87" y="100"/>
                    </a:cubicBezTo>
                    <a:cubicBezTo>
                      <a:pt x="87" y="100"/>
                      <a:pt x="59" y="58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5" name="Freeform 1964"/>
              <p:cNvSpPr/>
              <p:nvPr/>
            </p:nvSpPr>
            <p:spPr bwMode="auto">
              <a:xfrm>
                <a:off x="5568" y="2002"/>
                <a:ext cx="194" cy="169"/>
              </a:xfrm>
              <a:custGeom>
                <a:avLst/>
                <a:gdLst>
                  <a:gd name="T0" fmla="*/ 1 w 100"/>
                  <a:gd name="T1" fmla="*/ 0 h 87"/>
                  <a:gd name="T2" fmla="*/ 100 w 100"/>
                  <a:gd name="T3" fmla="*/ 85 h 87"/>
                  <a:gd name="T4" fmla="*/ 99 w 100"/>
                  <a:gd name="T5" fmla="*/ 87 h 87"/>
                  <a:gd name="T6" fmla="*/ 0 w 100"/>
                  <a:gd name="T7" fmla="*/ 2 h 87"/>
                  <a:gd name="T8" fmla="*/ 1 w 100"/>
                  <a:gd name="T9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" h="87">
                    <a:moveTo>
                      <a:pt x="1" y="0"/>
                    </a:moveTo>
                    <a:cubicBezTo>
                      <a:pt x="68" y="48"/>
                      <a:pt x="100" y="85"/>
                      <a:pt x="100" y="85"/>
                    </a:cubicBezTo>
                    <a:cubicBezTo>
                      <a:pt x="99" y="87"/>
                      <a:pt x="99" y="87"/>
                      <a:pt x="99" y="87"/>
                    </a:cubicBezTo>
                    <a:cubicBezTo>
                      <a:pt x="99" y="86"/>
                      <a:pt x="67" y="49"/>
                      <a:pt x="0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6" name="Freeform 1965"/>
              <p:cNvSpPr/>
              <p:nvPr/>
            </p:nvSpPr>
            <p:spPr bwMode="auto">
              <a:xfrm>
                <a:off x="5568" y="2002"/>
                <a:ext cx="215" cy="142"/>
              </a:xfrm>
              <a:custGeom>
                <a:avLst/>
                <a:gdLst>
                  <a:gd name="T0" fmla="*/ 1 w 111"/>
                  <a:gd name="T1" fmla="*/ 0 h 73"/>
                  <a:gd name="T2" fmla="*/ 111 w 111"/>
                  <a:gd name="T3" fmla="*/ 71 h 73"/>
                  <a:gd name="T4" fmla="*/ 110 w 111"/>
                  <a:gd name="T5" fmla="*/ 73 h 73"/>
                  <a:gd name="T6" fmla="*/ 0 w 111"/>
                  <a:gd name="T7" fmla="*/ 2 h 73"/>
                  <a:gd name="T8" fmla="*/ 1 w 111"/>
                  <a:gd name="T9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73">
                    <a:moveTo>
                      <a:pt x="1" y="0"/>
                    </a:moveTo>
                    <a:cubicBezTo>
                      <a:pt x="74" y="38"/>
                      <a:pt x="111" y="71"/>
                      <a:pt x="111" y="71"/>
                    </a:cubicBezTo>
                    <a:cubicBezTo>
                      <a:pt x="110" y="73"/>
                      <a:pt x="110" y="73"/>
                      <a:pt x="110" y="73"/>
                    </a:cubicBezTo>
                    <a:cubicBezTo>
                      <a:pt x="109" y="72"/>
                      <a:pt x="73" y="40"/>
                      <a:pt x="0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7" name="Line 1966"/>
              <p:cNvSpPr>
                <a:spLocks noChangeShapeType="1"/>
              </p:cNvSpPr>
              <p:nvPr/>
            </p:nvSpPr>
            <p:spPr bwMode="auto">
              <a:xfrm>
                <a:off x="5570" y="200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8" name="Line 1967"/>
              <p:cNvSpPr>
                <a:spLocks noChangeShapeType="1"/>
              </p:cNvSpPr>
              <p:nvPr/>
            </p:nvSpPr>
            <p:spPr bwMode="auto">
              <a:xfrm>
                <a:off x="5570" y="200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9" name="Line 1968"/>
              <p:cNvSpPr>
                <a:spLocks noChangeShapeType="1"/>
              </p:cNvSpPr>
              <p:nvPr/>
            </p:nvSpPr>
            <p:spPr bwMode="auto">
              <a:xfrm>
                <a:off x="5809" y="2117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0" name="Line 1969"/>
              <p:cNvSpPr>
                <a:spLocks noChangeShapeType="1"/>
              </p:cNvSpPr>
              <p:nvPr/>
            </p:nvSpPr>
            <p:spPr bwMode="auto">
              <a:xfrm>
                <a:off x="5809" y="2117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1" name="Line 1970"/>
              <p:cNvSpPr>
                <a:spLocks noChangeShapeType="1"/>
              </p:cNvSpPr>
              <p:nvPr/>
            </p:nvSpPr>
            <p:spPr bwMode="auto">
              <a:xfrm>
                <a:off x="5570" y="200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2" name="Line 1971"/>
              <p:cNvSpPr>
                <a:spLocks noChangeShapeType="1"/>
              </p:cNvSpPr>
              <p:nvPr/>
            </p:nvSpPr>
            <p:spPr bwMode="auto">
              <a:xfrm>
                <a:off x="5570" y="200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3" name="Line 1972"/>
              <p:cNvSpPr>
                <a:spLocks noChangeShapeType="1"/>
              </p:cNvSpPr>
              <p:nvPr/>
            </p:nvSpPr>
            <p:spPr bwMode="auto">
              <a:xfrm>
                <a:off x="5822" y="208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4" name="Line 1973"/>
              <p:cNvSpPr>
                <a:spLocks noChangeShapeType="1"/>
              </p:cNvSpPr>
              <p:nvPr/>
            </p:nvSpPr>
            <p:spPr bwMode="auto">
              <a:xfrm>
                <a:off x="5822" y="208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5" name="Line 1974"/>
              <p:cNvSpPr>
                <a:spLocks noChangeShapeType="1"/>
              </p:cNvSpPr>
              <p:nvPr/>
            </p:nvSpPr>
            <p:spPr bwMode="auto">
              <a:xfrm>
                <a:off x="5570" y="200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6" name="Line 1975"/>
              <p:cNvSpPr>
                <a:spLocks noChangeShapeType="1"/>
              </p:cNvSpPr>
              <p:nvPr/>
            </p:nvSpPr>
            <p:spPr bwMode="auto">
              <a:xfrm>
                <a:off x="5570" y="200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7" name="Line 1976"/>
              <p:cNvSpPr>
                <a:spLocks noChangeShapeType="1"/>
              </p:cNvSpPr>
              <p:nvPr/>
            </p:nvSpPr>
            <p:spPr bwMode="auto">
              <a:xfrm>
                <a:off x="5795" y="202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8" name="Line 1977"/>
              <p:cNvSpPr>
                <a:spLocks noChangeShapeType="1"/>
              </p:cNvSpPr>
              <p:nvPr/>
            </p:nvSpPr>
            <p:spPr bwMode="auto">
              <a:xfrm>
                <a:off x="5795" y="202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9" name="Line 1978"/>
              <p:cNvSpPr>
                <a:spLocks noChangeShapeType="1"/>
              </p:cNvSpPr>
              <p:nvPr/>
            </p:nvSpPr>
            <p:spPr bwMode="auto">
              <a:xfrm>
                <a:off x="5570" y="200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0" name="Line 1979"/>
              <p:cNvSpPr>
                <a:spLocks noChangeShapeType="1"/>
              </p:cNvSpPr>
              <p:nvPr/>
            </p:nvSpPr>
            <p:spPr bwMode="auto">
              <a:xfrm>
                <a:off x="5570" y="200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1" name="Line 1980"/>
              <p:cNvSpPr>
                <a:spLocks noChangeShapeType="1"/>
              </p:cNvSpPr>
              <p:nvPr/>
            </p:nvSpPr>
            <p:spPr bwMode="auto">
              <a:xfrm>
                <a:off x="5797" y="1985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2" name="Line 1981"/>
              <p:cNvSpPr>
                <a:spLocks noChangeShapeType="1"/>
              </p:cNvSpPr>
              <p:nvPr/>
            </p:nvSpPr>
            <p:spPr bwMode="auto">
              <a:xfrm>
                <a:off x="5797" y="1985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3" name="Line 1982"/>
              <p:cNvSpPr>
                <a:spLocks noChangeShapeType="1"/>
              </p:cNvSpPr>
              <p:nvPr/>
            </p:nvSpPr>
            <p:spPr bwMode="auto">
              <a:xfrm>
                <a:off x="5570" y="200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4" name="Line 1983"/>
              <p:cNvSpPr>
                <a:spLocks noChangeShapeType="1"/>
              </p:cNvSpPr>
              <p:nvPr/>
            </p:nvSpPr>
            <p:spPr bwMode="auto">
              <a:xfrm>
                <a:off x="5570" y="200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5" name="Line 1984"/>
              <p:cNvSpPr>
                <a:spLocks noChangeShapeType="1"/>
              </p:cNvSpPr>
              <p:nvPr/>
            </p:nvSpPr>
            <p:spPr bwMode="auto">
              <a:xfrm>
                <a:off x="5803" y="194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6" name="Line 1985"/>
              <p:cNvSpPr>
                <a:spLocks noChangeShapeType="1"/>
              </p:cNvSpPr>
              <p:nvPr/>
            </p:nvSpPr>
            <p:spPr bwMode="auto">
              <a:xfrm>
                <a:off x="5803" y="194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7" name="Freeform 1986"/>
              <p:cNvSpPr/>
              <p:nvPr/>
            </p:nvSpPr>
            <p:spPr bwMode="auto">
              <a:xfrm>
                <a:off x="5570" y="1958"/>
                <a:ext cx="270" cy="62"/>
              </a:xfrm>
              <a:custGeom>
                <a:avLst/>
                <a:gdLst>
                  <a:gd name="T0" fmla="*/ 0 w 139"/>
                  <a:gd name="T1" fmla="*/ 23 h 32"/>
                  <a:gd name="T2" fmla="*/ 139 w 139"/>
                  <a:gd name="T3" fmla="*/ 0 h 32"/>
                  <a:gd name="T4" fmla="*/ 139 w 139"/>
                  <a:gd name="T5" fmla="*/ 1 h 32"/>
                  <a:gd name="T6" fmla="*/ 0 w 139"/>
                  <a:gd name="T7" fmla="*/ 25 h 32"/>
                  <a:gd name="T8" fmla="*/ 0 w 139"/>
                  <a:gd name="T9" fmla="*/ 2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9" h="32">
                    <a:moveTo>
                      <a:pt x="0" y="23"/>
                    </a:moveTo>
                    <a:cubicBezTo>
                      <a:pt x="61" y="30"/>
                      <a:pt x="138" y="0"/>
                      <a:pt x="139" y="0"/>
                    </a:cubicBezTo>
                    <a:cubicBezTo>
                      <a:pt x="139" y="1"/>
                      <a:pt x="139" y="1"/>
                      <a:pt x="139" y="1"/>
                    </a:cubicBezTo>
                    <a:cubicBezTo>
                      <a:pt x="138" y="1"/>
                      <a:pt x="61" y="32"/>
                      <a:pt x="0" y="25"/>
                    </a:cubicBez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8" name="Freeform 1987"/>
              <p:cNvSpPr/>
              <p:nvPr/>
            </p:nvSpPr>
            <p:spPr bwMode="auto">
              <a:xfrm>
                <a:off x="5570" y="1995"/>
                <a:ext cx="266" cy="40"/>
              </a:xfrm>
              <a:custGeom>
                <a:avLst/>
                <a:gdLst>
                  <a:gd name="T0" fmla="*/ 0 w 137"/>
                  <a:gd name="T1" fmla="*/ 4 h 21"/>
                  <a:gd name="T2" fmla="*/ 137 w 137"/>
                  <a:gd name="T3" fmla="*/ 0 h 21"/>
                  <a:gd name="T4" fmla="*/ 137 w 137"/>
                  <a:gd name="T5" fmla="*/ 1 h 21"/>
                  <a:gd name="T6" fmla="*/ 0 w 137"/>
                  <a:gd name="T7" fmla="*/ 6 h 21"/>
                  <a:gd name="T8" fmla="*/ 0 w 137"/>
                  <a:gd name="T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7" h="21">
                    <a:moveTo>
                      <a:pt x="0" y="4"/>
                    </a:moveTo>
                    <a:cubicBezTo>
                      <a:pt x="59" y="19"/>
                      <a:pt x="136" y="0"/>
                      <a:pt x="137" y="0"/>
                    </a:cubicBezTo>
                    <a:cubicBezTo>
                      <a:pt x="137" y="1"/>
                      <a:pt x="137" y="1"/>
                      <a:pt x="137" y="1"/>
                    </a:cubicBezTo>
                    <a:cubicBezTo>
                      <a:pt x="136" y="2"/>
                      <a:pt x="59" y="21"/>
                      <a:pt x="0" y="6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9" name="Freeform 1988"/>
              <p:cNvSpPr/>
              <p:nvPr/>
            </p:nvSpPr>
            <p:spPr bwMode="auto">
              <a:xfrm>
                <a:off x="5568" y="2002"/>
                <a:ext cx="260" cy="49"/>
              </a:xfrm>
              <a:custGeom>
                <a:avLst/>
                <a:gdLst>
                  <a:gd name="T0" fmla="*/ 1 w 134"/>
                  <a:gd name="T1" fmla="*/ 0 h 25"/>
                  <a:gd name="T2" fmla="*/ 134 w 134"/>
                  <a:gd name="T3" fmla="*/ 15 h 25"/>
                  <a:gd name="T4" fmla="*/ 134 w 134"/>
                  <a:gd name="T5" fmla="*/ 16 h 25"/>
                  <a:gd name="T6" fmla="*/ 0 w 134"/>
                  <a:gd name="T7" fmla="*/ 2 h 25"/>
                  <a:gd name="T8" fmla="*/ 1 w 134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" h="25">
                    <a:moveTo>
                      <a:pt x="1" y="0"/>
                    </a:moveTo>
                    <a:cubicBezTo>
                      <a:pt x="58" y="24"/>
                      <a:pt x="133" y="15"/>
                      <a:pt x="134" y="15"/>
                    </a:cubicBezTo>
                    <a:cubicBezTo>
                      <a:pt x="134" y="16"/>
                      <a:pt x="134" y="16"/>
                      <a:pt x="134" y="16"/>
                    </a:cubicBezTo>
                    <a:cubicBezTo>
                      <a:pt x="134" y="17"/>
                      <a:pt x="58" y="25"/>
                      <a:pt x="0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0" name="Freeform 1989"/>
              <p:cNvSpPr/>
              <p:nvPr/>
            </p:nvSpPr>
            <p:spPr bwMode="auto">
              <a:xfrm>
                <a:off x="5568" y="2002"/>
                <a:ext cx="250" cy="68"/>
              </a:xfrm>
              <a:custGeom>
                <a:avLst/>
                <a:gdLst>
                  <a:gd name="T0" fmla="*/ 1 w 129"/>
                  <a:gd name="T1" fmla="*/ 0 h 35"/>
                  <a:gd name="T2" fmla="*/ 129 w 129"/>
                  <a:gd name="T3" fmla="*/ 33 h 35"/>
                  <a:gd name="T4" fmla="*/ 129 w 129"/>
                  <a:gd name="T5" fmla="*/ 35 h 35"/>
                  <a:gd name="T6" fmla="*/ 0 w 129"/>
                  <a:gd name="T7" fmla="*/ 2 h 35"/>
                  <a:gd name="T8" fmla="*/ 1 w 129"/>
                  <a:gd name="T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9" h="35">
                    <a:moveTo>
                      <a:pt x="1" y="0"/>
                    </a:moveTo>
                    <a:cubicBezTo>
                      <a:pt x="54" y="31"/>
                      <a:pt x="128" y="33"/>
                      <a:pt x="129" y="33"/>
                    </a:cubicBezTo>
                    <a:cubicBezTo>
                      <a:pt x="129" y="35"/>
                      <a:pt x="129" y="35"/>
                      <a:pt x="129" y="35"/>
                    </a:cubicBezTo>
                    <a:cubicBezTo>
                      <a:pt x="128" y="35"/>
                      <a:pt x="54" y="33"/>
                      <a:pt x="0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1" name="Freeform 1990"/>
              <p:cNvSpPr/>
              <p:nvPr/>
            </p:nvSpPr>
            <p:spPr bwMode="auto">
              <a:xfrm>
                <a:off x="5568" y="2002"/>
                <a:ext cx="235" cy="103"/>
              </a:xfrm>
              <a:custGeom>
                <a:avLst/>
                <a:gdLst>
                  <a:gd name="T0" fmla="*/ 1 w 121"/>
                  <a:gd name="T1" fmla="*/ 0 h 53"/>
                  <a:gd name="T2" fmla="*/ 121 w 121"/>
                  <a:gd name="T3" fmla="*/ 51 h 53"/>
                  <a:gd name="T4" fmla="*/ 121 w 121"/>
                  <a:gd name="T5" fmla="*/ 53 h 53"/>
                  <a:gd name="T6" fmla="*/ 0 w 121"/>
                  <a:gd name="T7" fmla="*/ 2 h 53"/>
                  <a:gd name="T8" fmla="*/ 1 w 121"/>
                  <a:gd name="T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53">
                    <a:moveTo>
                      <a:pt x="1" y="0"/>
                    </a:moveTo>
                    <a:cubicBezTo>
                      <a:pt x="49" y="39"/>
                      <a:pt x="121" y="51"/>
                      <a:pt x="121" y="51"/>
                    </a:cubicBezTo>
                    <a:cubicBezTo>
                      <a:pt x="121" y="53"/>
                      <a:pt x="121" y="53"/>
                      <a:pt x="121" y="53"/>
                    </a:cubicBezTo>
                    <a:cubicBezTo>
                      <a:pt x="120" y="53"/>
                      <a:pt x="49" y="40"/>
                      <a:pt x="0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2" name="Freeform 1991"/>
              <p:cNvSpPr>
                <a:spLocks noEditPoints="1"/>
              </p:cNvSpPr>
              <p:nvPr/>
            </p:nvSpPr>
            <p:spPr bwMode="auto">
              <a:xfrm>
                <a:off x="5294" y="2468"/>
                <a:ext cx="43" cy="43"/>
              </a:xfrm>
              <a:custGeom>
                <a:avLst/>
                <a:gdLst>
                  <a:gd name="T0" fmla="*/ 4 w 22"/>
                  <a:gd name="T1" fmla="*/ 5 h 22"/>
                  <a:gd name="T2" fmla="*/ 18 w 22"/>
                  <a:gd name="T3" fmla="*/ 4 h 22"/>
                  <a:gd name="T4" fmla="*/ 18 w 22"/>
                  <a:gd name="T5" fmla="*/ 18 h 22"/>
                  <a:gd name="T6" fmla="*/ 5 w 22"/>
                  <a:gd name="T7" fmla="*/ 18 h 22"/>
                  <a:gd name="T8" fmla="*/ 4 w 22"/>
                  <a:gd name="T9" fmla="*/ 5 h 22"/>
                  <a:gd name="T10" fmla="*/ 16 w 22"/>
                  <a:gd name="T11" fmla="*/ 15 h 22"/>
                  <a:gd name="T12" fmla="*/ 15 w 22"/>
                  <a:gd name="T13" fmla="*/ 6 h 22"/>
                  <a:gd name="T14" fmla="*/ 6 w 22"/>
                  <a:gd name="T15" fmla="*/ 7 h 22"/>
                  <a:gd name="T16" fmla="*/ 7 w 22"/>
                  <a:gd name="T17" fmla="*/ 16 h 22"/>
                  <a:gd name="T18" fmla="*/ 16 w 22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4" y="5"/>
                    </a:moveTo>
                    <a:cubicBezTo>
                      <a:pt x="7" y="1"/>
                      <a:pt x="14" y="0"/>
                      <a:pt x="18" y="4"/>
                    </a:cubicBezTo>
                    <a:cubicBezTo>
                      <a:pt x="22" y="7"/>
                      <a:pt x="22" y="14"/>
                      <a:pt x="18" y="18"/>
                    </a:cubicBezTo>
                    <a:cubicBezTo>
                      <a:pt x="15" y="21"/>
                      <a:pt x="9" y="22"/>
                      <a:pt x="5" y="18"/>
                    </a:cubicBezTo>
                    <a:cubicBezTo>
                      <a:pt x="1" y="15"/>
                      <a:pt x="0" y="9"/>
                      <a:pt x="4" y="5"/>
                    </a:cubicBezTo>
                    <a:close/>
                    <a:moveTo>
                      <a:pt x="16" y="15"/>
                    </a:moveTo>
                    <a:cubicBezTo>
                      <a:pt x="18" y="13"/>
                      <a:pt x="18" y="9"/>
                      <a:pt x="15" y="6"/>
                    </a:cubicBezTo>
                    <a:cubicBezTo>
                      <a:pt x="13" y="4"/>
                      <a:pt x="9" y="4"/>
                      <a:pt x="6" y="7"/>
                    </a:cubicBezTo>
                    <a:cubicBezTo>
                      <a:pt x="4" y="9"/>
                      <a:pt x="4" y="13"/>
                      <a:pt x="7" y="16"/>
                    </a:cubicBezTo>
                    <a:cubicBezTo>
                      <a:pt x="9" y="18"/>
                      <a:pt x="13" y="18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3" name="Freeform 1992"/>
              <p:cNvSpPr>
                <a:spLocks noEditPoints="1"/>
              </p:cNvSpPr>
              <p:nvPr/>
            </p:nvSpPr>
            <p:spPr bwMode="auto">
              <a:xfrm>
                <a:off x="5306" y="2433"/>
                <a:ext cx="41" cy="41"/>
              </a:xfrm>
              <a:custGeom>
                <a:avLst/>
                <a:gdLst>
                  <a:gd name="T0" fmla="*/ 3 w 21"/>
                  <a:gd name="T1" fmla="*/ 4 h 21"/>
                  <a:gd name="T2" fmla="*/ 17 w 21"/>
                  <a:gd name="T3" fmla="*/ 3 h 21"/>
                  <a:gd name="T4" fmla="*/ 18 w 21"/>
                  <a:gd name="T5" fmla="*/ 17 h 21"/>
                  <a:gd name="T6" fmla="*/ 4 w 21"/>
                  <a:gd name="T7" fmla="*/ 18 h 21"/>
                  <a:gd name="T8" fmla="*/ 3 w 21"/>
                  <a:gd name="T9" fmla="*/ 4 h 21"/>
                  <a:gd name="T10" fmla="*/ 15 w 21"/>
                  <a:gd name="T11" fmla="*/ 15 h 21"/>
                  <a:gd name="T12" fmla="*/ 15 w 21"/>
                  <a:gd name="T13" fmla="*/ 6 h 21"/>
                  <a:gd name="T14" fmla="*/ 6 w 21"/>
                  <a:gd name="T15" fmla="*/ 6 h 21"/>
                  <a:gd name="T16" fmla="*/ 6 w 21"/>
                  <a:gd name="T17" fmla="*/ 15 h 21"/>
                  <a:gd name="T18" fmla="*/ 15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3" y="4"/>
                    </a:moveTo>
                    <a:cubicBezTo>
                      <a:pt x="7" y="0"/>
                      <a:pt x="13" y="0"/>
                      <a:pt x="17" y="3"/>
                    </a:cubicBezTo>
                    <a:cubicBezTo>
                      <a:pt x="21" y="7"/>
                      <a:pt x="21" y="13"/>
                      <a:pt x="18" y="17"/>
                    </a:cubicBezTo>
                    <a:cubicBezTo>
                      <a:pt x="14" y="21"/>
                      <a:pt x="8" y="21"/>
                      <a:pt x="4" y="18"/>
                    </a:cubicBezTo>
                    <a:cubicBezTo>
                      <a:pt x="0" y="14"/>
                      <a:pt x="0" y="8"/>
                      <a:pt x="3" y="4"/>
                    </a:cubicBezTo>
                    <a:close/>
                    <a:moveTo>
                      <a:pt x="15" y="15"/>
                    </a:moveTo>
                    <a:cubicBezTo>
                      <a:pt x="18" y="12"/>
                      <a:pt x="18" y="8"/>
                      <a:pt x="15" y="6"/>
                    </a:cubicBezTo>
                    <a:cubicBezTo>
                      <a:pt x="12" y="3"/>
                      <a:pt x="8" y="4"/>
                      <a:pt x="6" y="6"/>
                    </a:cubicBezTo>
                    <a:cubicBezTo>
                      <a:pt x="3" y="9"/>
                      <a:pt x="4" y="13"/>
                      <a:pt x="6" y="15"/>
                    </a:cubicBezTo>
                    <a:cubicBezTo>
                      <a:pt x="9" y="18"/>
                      <a:pt x="13" y="17"/>
                      <a:pt x="15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4" name="Freeform 1993"/>
              <p:cNvSpPr>
                <a:spLocks noEditPoints="1"/>
              </p:cNvSpPr>
              <p:nvPr/>
            </p:nvSpPr>
            <p:spPr bwMode="auto">
              <a:xfrm>
                <a:off x="5316" y="2396"/>
                <a:ext cx="42" cy="43"/>
              </a:xfrm>
              <a:custGeom>
                <a:avLst/>
                <a:gdLst>
                  <a:gd name="T0" fmla="*/ 4 w 22"/>
                  <a:gd name="T1" fmla="*/ 4 h 22"/>
                  <a:gd name="T2" fmla="*/ 18 w 22"/>
                  <a:gd name="T3" fmla="*/ 4 h 22"/>
                  <a:gd name="T4" fmla="*/ 18 w 22"/>
                  <a:gd name="T5" fmla="*/ 17 h 22"/>
                  <a:gd name="T6" fmla="*/ 5 w 22"/>
                  <a:gd name="T7" fmla="*/ 18 h 22"/>
                  <a:gd name="T8" fmla="*/ 4 w 22"/>
                  <a:gd name="T9" fmla="*/ 4 h 22"/>
                  <a:gd name="T10" fmla="*/ 16 w 22"/>
                  <a:gd name="T11" fmla="*/ 15 h 22"/>
                  <a:gd name="T12" fmla="*/ 15 w 22"/>
                  <a:gd name="T13" fmla="*/ 6 h 22"/>
                  <a:gd name="T14" fmla="*/ 6 w 22"/>
                  <a:gd name="T15" fmla="*/ 7 h 22"/>
                  <a:gd name="T16" fmla="*/ 7 w 22"/>
                  <a:gd name="T17" fmla="*/ 16 h 22"/>
                  <a:gd name="T18" fmla="*/ 16 w 22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4" y="4"/>
                    </a:moveTo>
                    <a:cubicBezTo>
                      <a:pt x="8" y="1"/>
                      <a:pt x="14" y="0"/>
                      <a:pt x="18" y="4"/>
                    </a:cubicBezTo>
                    <a:cubicBezTo>
                      <a:pt x="22" y="7"/>
                      <a:pt x="22" y="13"/>
                      <a:pt x="18" y="17"/>
                    </a:cubicBezTo>
                    <a:cubicBezTo>
                      <a:pt x="15" y="21"/>
                      <a:pt x="9" y="22"/>
                      <a:pt x="5" y="18"/>
                    </a:cubicBezTo>
                    <a:cubicBezTo>
                      <a:pt x="1" y="15"/>
                      <a:pt x="0" y="8"/>
                      <a:pt x="4" y="4"/>
                    </a:cubicBezTo>
                    <a:close/>
                    <a:moveTo>
                      <a:pt x="16" y="15"/>
                    </a:moveTo>
                    <a:cubicBezTo>
                      <a:pt x="18" y="13"/>
                      <a:pt x="18" y="9"/>
                      <a:pt x="15" y="6"/>
                    </a:cubicBezTo>
                    <a:cubicBezTo>
                      <a:pt x="13" y="4"/>
                      <a:pt x="9" y="4"/>
                      <a:pt x="6" y="7"/>
                    </a:cubicBezTo>
                    <a:cubicBezTo>
                      <a:pt x="4" y="9"/>
                      <a:pt x="4" y="13"/>
                      <a:pt x="7" y="16"/>
                    </a:cubicBezTo>
                    <a:cubicBezTo>
                      <a:pt x="10" y="18"/>
                      <a:pt x="14" y="18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5" name="Freeform 1994"/>
              <p:cNvSpPr>
                <a:spLocks noEditPoints="1"/>
              </p:cNvSpPr>
              <p:nvPr/>
            </p:nvSpPr>
            <p:spPr bwMode="auto">
              <a:xfrm>
                <a:off x="5327" y="2361"/>
                <a:ext cx="41" cy="41"/>
              </a:xfrm>
              <a:custGeom>
                <a:avLst/>
                <a:gdLst>
                  <a:gd name="T0" fmla="*/ 4 w 21"/>
                  <a:gd name="T1" fmla="*/ 4 h 21"/>
                  <a:gd name="T2" fmla="*/ 17 w 21"/>
                  <a:gd name="T3" fmla="*/ 3 h 21"/>
                  <a:gd name="T4" fmla="*/ 18 w 21"/>
                  <a:gd name="T5" fmla="*/ 17 h 21"/>
                  <a:gd name="T6" fmla="*/ 4 w 21"/>
                  <a:gd name="T7" fmla="*/ 18 h 21"/>
                  <a:gd name="T8" fmla="*/ 4 w 21"/>
                  <a:gd name="T9" fmla="*/ 4 h 21"/>
                  <a:gd name="T10" fmla="*/ 16 w 21"/>
                  <a:gd name="T11" fmla="*/ 15 h 21"/>
                  <a:gd name="T12" fmla="*/ 15 w 21"/>
                  <a:gd name="T13" fmla="*/ 6 h 21"/>
                  <a:gd name="T14" fmla="*/ 6 w 21"/>
                  <a:gd name="T15" fmla="*/ 6 h 21"/>
                  <a:gd name="T16" fmla="*/ 6 w 21"/>
                  <a:gd name="T17" fmla="*/ 15 h 21"/>
                  <a:gd name="T18" fmla="*/ 16 w 21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4" y="4"/>
                    </a:moveTo>
                    <a:cubicBezTo>
                      <a:pt x="7" y="0"/>
                      <a:pt x="13" y="0"/>
                      <a:pt x="17" y="3"/>
                    </a:cubicBezTo>
                    <a:cubicBezTo>
                      <a:pt x="21" y="7"/>
                      <a:pt x="21" y="13"/>
                      <a:pt x="18" y="17"/>
                    </a:cubicBezTo>
                    <a:cubicBezTo>
                      <a:pt x="14" y="21"/>
                      <a:pt x="8" y="21"/>
                      <a:pt x="4" y="18"/>
                    </a:cubicBezTo>
                    <a:cubicBezTo>
                      <a:pt x="0" y="14"/>
                      <a:pt x="0" y="8"/>
                      <a:pt x="4" y="4"/>
                    </a:cubicBezTo>
                    <a:close/>
                    <a:moveTo>
                      <a:pt x="16" y="15"/>
                    </a:moveTo>
                    <a:cubicBezTo>
                      <a:pt x="18" y="12"/>
                      <a:pt x="18" y="8"/>
                      <a:pt x="15" y="6"/>
                    </a:cubicBezTo>
                    <a:cubicBezTo>
                      <a:pt x="12" y="3"/>
                      <a:pt x="8" y="3"/>
                      <a:pt x="6" y="6"/>
                    </a:cubicBezTo>
                    <a:cubicBezTo>
                      <a:pt x="4" y="9"/>
                      <a:pt x="4" y="13"/>
                      <a:pt x="6" y="15"/>
                    </a:cubicBezTo>
                    <a:cubicBezTo>
                      <a:pt x="9" y="18"/>
                      <a:pt x="13" y="17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6" name="Freeform 1995"/>
              <p:cNvSpPr>
                <a:spLocks noEditPoints="1"/>
              </p:cNvSpPr>
              <p:nvPr/>
            </p:nvSpPr>
            <p:spPr bwMode="auto">
              <a:xfrm>
                <a:off x="5331" y="2324"/>
                <a:ext cx="43" cy="41"/>
              </a:xfrm>
              <a:custGeom>
                <a:avLst/>
                <a:gdLst>
                  <a:gd name="T0" fmla="*/ 4 w 22"/>
                  <a:gd name="T1" fmla="*/ 4 h 21"/>
                  <a:gd name="T2" fmla="*/ 17 w 22"/>
                  <a:gd name="T3" fmla="*/ 3 h 21"/>
                  <a:gd name="T4" fmla="*/ 18 w 22"/>
                  <a:gd name="T5" fmla="*/ 17 h 21"/>
                  <a:gd name="T6" fmla="*/ 4 w 22"/>
                  <a:gd name="T7" fmla="*/ 18 h 21"/>
                  <a:gd name="T8" fmla="*/ 4 w 22"/>
                  <a:gd name="T9" fmla="*/ 4 h 21"/>
                  <a:gd name="T10" fmla="*/ 16 w 22"/>
                  <a:gd name="T11" fmla="*/ 15 h 21"/>
                  <a:gd name="T12" fmla="*/ 15 w 22"/>
                  <a:gd name="T13" fmla="*/ 6 h 21"/>
                  <a:gd name="T14" fmla="*/ 6 w 22"/>
                  <a:gd name="T15" fmla="*/ 6 h 21"/>
                  <a:gd name="T16" fmla="*/ 7 w 22"/>
                  <a:gd name="T17" fmla="*/ 15 h 21"/>
                  <a:gd name="T18" fmla="*/ 16 w 22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4" y="4"/>
                    </a:moveTo>
                    <a:cubicBezTo>
                      <a:pt x="7" y="0"/>
                      <a:pt x="13" y="0"/>
                      <a:pt x="17" y="3"/>
                    </a:cubicBezTo>
                    <a:cubicBezTo>
                      <a:pt x="21" y="7"/>
                      <a:pt x="22" y="13"/>
                      <a:pt x="18" y="17"/>
                    </a:cubicBezTo>
                    <a:cubicBezTo>
                      <a:pt x="15" y="21"/>
                      <a:pt x="8" y="21"/>
                      <a:pt x="4" y="18"/>
                    </a:cubicBezTo>
                    <a:cubicBezTo>
                      <a:pt x="1" y="14"/>
                      <a:pt x="0" y="8"/>
                      <a:pt x="4" y="4"/>
                    </a:cubicBezTo>
                    <a:close/>
                    <a:moveTo>
                      <a:pt x="16" y="15"/>
                    </a:moveTo>
                    <a:cubicBezTo>
                      <a:pt x="18" y="12"/>
                      <a:pt x="18" y="8"/>
                      <a:pt x="15" y="6"/>
                    </a:cubicBezTo>
                    <a:cubicBezTo>
                      <a:pt x="13" y="3"/>
                      <a:pt x="9" y="3"/>
                      <a:pt x="6" y="6"/>
                    </a:cubicBezTo>
                    <a:cubicBezTo>
                      <a:pt x="4" y="9"/>
                      <a:pt x="4" y="13"/>
                      <a:pt x="7" y="15"/>
                    </a:cubicBezTo>
                    <a:cubicBezTo>
                      <a:pt x="9" y="18"/>
                      <a:pt x="13" y="17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7" name="Freeform 1996"/>
              <p:cNvSpPr>
                <a:spLocks noEditPoints="1"/>
              </p:cNvSpPr>
              <p:nvPr/>
            </p:nvSpPr>
            <p:spPr bwMode="auto">
              <a:xfrm>
                <a:off x="5331" y="2286"/>
                <a:ext cx="43" cy="42"/>
              </a:xfrm>
              <a:custGeom>
                <a:avLst/>
                <a:gdLst>
                  <a:gd name="T0" fmla="*/ 4 w 22"/>
                  <a:gd name="T1" fmla="*/ 5 h 22"/>
                  <a:gd name="T2" fmla="*/ 18 w 22"/>
                  <a:gd name="T3" fmla="*/ 4 h 22"/>
                  <a:gd name="T4" fmla="*/ 18 w 22"/>
                  <a:gd name="T5" fmla="*/ 17 h 22"/>
                  <a:gd name="T6" fmla="*/ 5 w 22"/>
                  <a:gd name="T7" fmla="*/ 18 h 22"/>
                  <a:gd name="T8" fmla="*/ 4 w 22"/>
                  <a:gd name="T9" fmla="*/ 5 h 22"/>
                  <a:gd name="T10" fmla="*/ 16 w 22"/>
                  <a:gd name="T11" fmla="*/ 15 h 22"/>
                  <a:gd name="T12" fmla="*/ 15 w 22"/>
                  <a:gd name="T13" fmla="*/ 6 h 22"/>
                  <a:gd name="T14" fmla="*/ 6 w 22"/>
                  <a:gd name="T15" fmla="*/ 7 h 22"/>
                  <a:gd name="T16" fmla="*/ 7 w 22"/>
                  <a:gd name="T17" fmla="*/ 16 h 22"/>
                  <a:gd name="T18" fmla="*/ 16 w 22"/>
                  <a:gd name="T1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4" y="5"/>
                    </a:moveTo>
                    <a:cubicBezTo>
                      <a:pt x="7" y="1"/>
                      <a:pt x="14" y="0"/>
                      <a:pt x="18" y="4"/>
                    </a:cubicBezTo>
                    <a:cubicBezTo>
                      <a:pt x="21" y="7"/>
                      <a:pt x="22" y="14"/>
                      <a:pt x="18" y="17"/>
                    </a:cubicBezTo>
                    <a:cubicBezTo>
                      <a:pt x="15" y="21"/>
                      <a:pt x="9" y="22"/>
                      <a:pt x="5" y="18"/>
                    </a:cubicBezTo>
                    <a:cubicBezTo>
                      <a:pt x="1" y="15"/>
                      <a:pt x="0" y="9"/>
                      <a:pt x="4" y="5"/>
                    </a:cubicBezTo>
                    <a:close/>
                    <a:moveTo>
                      <a:pt x="16" y="15"/>
                    </a:moveTo>
                    <a:cubicBezTo>
                      <a:pt x="18" y="13"/>
                      <a:pt x="18" y="9"/>
                      <a:pt x="15" y="6"/>
                    </a:cubicBezTo>
                    <a:cubicBezTo>
                      <a:pt x="13" y="4"/>
                      <a:pt x="9" y="4"/>
                      <a:pt x="6" y="7"/>
                    </a:cubicBezTo>
                    <a:cubicBezTo>
                      <a:pt x="4" y="9"/>
                      <a:pt x="4" y="13"/>
                      <a:pt x="7" y="16"/>
                    </a:cubicBezTo>
                    <a:cubicBezTo>
                      <a:pt x="9" y="18"/>
                      <a:pt x="13" y="18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8" name="Freeform 1997"/>
              <p:cNvSpPr>
                <a:spLocks noEditPoints="1"/>
              </p:cNvSpPr>
              <p:nvPr/>
            </p:nvSpPr>
            <p:spPr bwMode="auto">
              <a:xfrm>
                <a:off x="5331" y="2249"/>
                <a:ext cx="43" cy="40"/>
              </a:xfrm>
              <a:custGeom>
                <a:avLst/>
                <a:gdLst>
                  <a:gd name="T0" fmla="*/ 4 w 22"/>
                  <a:gd name="T1" fmla="*/ 4 h 21"/>
                  <a:gd name="T2" fmla="*/ 18 w 22"/>
                  <a:gd name="T3" fmla="*/ 3 h 21"/>
                  <a:gd name="T4" fmla="*/ 18 w 22"/>
                  <a:gd name="T5" fmla="*/ 17 h 21"/>
                  <a:gd name="T6" fmla="*/ 5 w 22"/>
                  <a:gd name="T7" fmla="*/ 18 h 21"/>
                  <a:gd name="T8" fmla="*/ 4 w 22"/>
                  <a:gd name="T9" fmla="*/ 4 h 21"/>
                  <a:gd name="T10" fmla="*/ 16 w 22"/>
                  <a:gd name="T11" fmla="*/ 15 h 21"/>
                  <a:gd name="T12" fmla="*/ 15 w 22"/>
                  <a:gd name="T13" fmla="*/ 6 h 21"/>
                  <a:gd name="T14" fmla="*/ 6 w 22"/>
                  <a:gd name="T15" fmla="*/ 6 h 21"/>
                  <a:gd name="T16" fmla="*/ 7 w 22"/>
                  <a:gd name="T17" fmla="*/ 15 h 21"/>
                  <a:gd name="T18" fmla="*/ 16 w 22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4" y="4"/>
                    </a:moveTo>
                    <a:cubicBezTo>
                      <a:pt x="8" y="0"/>
                      <a:pt x="14" y="0"/>
                      <a:pt x="18" y="3"/>
                    </a:cubicBezTo>
                    <a:cubicBezTo>
                      <a:pt x="22" y="7"/>
                      <a:pt x="22" y="13"/>
                      <a:pt x="18" y="17"/>
                    </a:cubicBezTo>
                    <a:cubicBezTo>
                      <a:pt x="15" y="21"/>
                      <a:pt x="9" y="21"/>
                      <a:pt x="5" y="18"/>
                    </a:cubicBezTo>
                    <a:cubicBezTo>
                      <a:pt x="1" y="14"/>
                      <a:pt x="0" y="8"/>
                      <a:pt x="4" y="4"/>
                    </a:cubicBezTo>
                    <a:close/>
                    <a:moveTo>
                      <a:pt x="16" y="15"/>
                    </a:moveTo>
                    <a:cubicBezTo>
                      <a:pt x="18" y="12"/>
                      <a:pt x="18" y="8"/>
                      <a:pt x="15" y="6"/>
                    </a:cubicBezTo>
                    <a:cubicBezTo>
                      <a:pt x="13" y="4"/>
                      <a:pt x="9" y="4"/>
                      <a:pt x="6" y="6"/>
                    </a:cubicBezTo>
                    <a:cubicBezTo>
                      <a:pt x="4" y="9"/>
                      <a:pt x="4" y="13"/>
                      <a:pt x="7" y="15"/>
                    </a:cubicBezTo>
                    <a:cubicBezTo>
                      <a:pt x="9" y="18"/>
                      <a:pt x="14" y="18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9" name="Freeform 1998"/>
              <p:cNvSpPr>
                <a:spLocks noEditPoints="1"/>
              </p:cNvSpPr>
              <p:nvPr/>
            </p:nvSpPr>
            <p:spPr bwMode="auto">
              <a:xfrm>
                <a:off x="5329" y="2212"/>
                <a:ext cx="43" cy="41"/>
              </a:xfrm>
              <a:custGeom>
                <a:avLst/>
                <a:gdLst>
                  <a:gd name="T0" fmla="*/ 4 w 22"/>
                  <a:gd name="T1" fmla="*/ 4 h 21"/>
                  <a:gd name="T2" fmla="*/ 18 w 22"/>
                  <a:gd name="T3" fmla="*/ 3 h 21"/>
                  <a:gd name="T4" fmla="*/ 18 w 22"/>
                  <a:gd name="T5" fmla="*/ 17 h 21"/>
                  <a:gd name="T6" fmla="*/ 5 w 22"/>
                  <a:gd name="T7" fmla="*/ 18 h 21"/>
                  <a:gd name="T8" fmla="*/ 4 w 22"/>
                  <a:gd name="T9" fmla="*/ 4 h 21"/>
                  <a:gd name="T10" fmla="*/ 16 w 22"/>
                  <a:gd name="T11" fmla="*/ 15 h 21"/>
                  <a:gd name="T12" fmla="*/ 16 w 22"/>
                  <a:gd name="T13" fmla="*/ 6 h 21"/>
                  <a:gd name="T14" fmla="*/ 6 w 22"/>
                  <a:gd name="T15" fmla="*/ 6 h 21"/>
                  <a:gd name="T16" fmla="*/ 7 w 22"/>
                  <a:gd name="T17" fmla="*/ 15 h 21"/>
                  <a:gd name="T18" fmla="*/ 16 w 22"/>
                  <a:gd name="T1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4" y="4"/>
                    </a:moveTo>
                    <a:cubicBezTo>
                      <a:pt x="8" y="0"/>
                      <a:pt x="14" y="0"/>
                      <a:pt x="18" y="3"/>
                    </a:cubicBezTo>
                    <a:cubicBezTo>
                      <a:pt x="22" y="7"/>
                      <a:pt x="22" y="13"/>
                      <a:pt x="18" y="17"/>
                    </a:cubicBezTo>
                    <a:cubicBezTo>
                      <a:pt x="15" y="21"/>
                      <a:pt x="9" y="21"/>
                      <a:pt x="5" y="18"/>
                    </a:cubicBezTo>
                    <a:cubicBezTo>
                      <a:pt x="1" y="14"/>
                      <a:pt x="0" y="8"/>
                      <a:pt x="4" y="4"/>
                    </a:cubicBezTo>
                    <a:close/>
                    <a:moveTo>
                      <a:pt x="16" y="15"/>
                    </a:moveTo>
                    <a:cubicBezTo>
                      <a:pt x="18" y="12"/>
                      <a:pt x="18" y="8"/>
                      <a:pt x="16" y="6"/>
                    </a:cubicBezTo>
                    <a:cubicBezTo>
                      <a:pt x="13" y="3"/>
                      <a:pt x="9" y="3"/>
                      <a:pt x="6" y="6"/>
                    </a:cubicBezTo>
                    <a:cubicBezTo>
                      <a:pt x="4" y="9"/>
                      <a:pt x="4" y="13"/>
                      <a:pt x="7" y="15"/>
                    </a:cubicBezTo>
                    <a:cubicBezTo>
                      <a:pt x="10" y="18"/>
                      <a:pt x="14" y="17"/>
                      <a:pt x="1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0" name="Freeform 1999"/>
              <p:cNvSpPr>
                <a:spLocks noEditPoints="1"/>
              </p:cNvSpPr>
              <p:nvPr/>
            </p:nvSpPr>
            <p:spPr bwMode="auto">
              <a:xfrm>
                <a:off x="5325" y="2173"/>
                <a:ext cx="43" cy="43"/>
              </a:xfrm>
              <a:custGeom>
                <a:avLst/>
                <a:gdLst>
                  <a:gd name="T0" fmla="*/ 4 w 22"/>
                  <a:gd name="T1" fmla="*/ 5 h 22"/>
                  <a:gd name="T2" fmla="*/ 17 w 22"/>
                  <a:gd name="T3" fmla="*/ 4 h 22"/>
                  <a:gd name="T4" fmla="*/ 18 w 22"/>
                  <a:gd name="T5" fmla="*/ 18 h 22"/>
                  <a:gd name="T6" fmla="*/ 4 w 22"/>
                  <a:gd name="T7" fmla="*/ 18 h 22"/>
                  <a:gd name="T8" fmla="*/ 4 w 22"/>
                  <a:gd name="T9" fmla="*/ 5 h 22"/>
                  <a:gd name="T10" fmla="*/ 16 w 22"/>
                  <a:gd name="T11" fmla="*/ 16 h 22"/>
                  <a:gd name="T12" fmla="*/ 15 w 22"/>
                  <a:gd name="T13" fmla="*/ 6 h 22"/>
                  <a:gd name="T14" fmla="*/ 6 w 22"/>
                  <a:gd name="T15" fmla="*/ 7 h 22"/>
                  <a:gd name="T16" fmla="*/ 6 w 22"/>
                  <a:gd name="T17" fmla="*/ 16 h 22"/>
                  <a:gd name="T18" fmla="*/ 16 w 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4" y="5"/>
                    </a:moveTo>
                    <a:cubicBezTo>
                      <a:pt x="7" y="1"/>
                      <a:pt x="13" y="0"/>
                      <a:pt x="17" y="4"/>
                    </a:cubicBezTo>
                    <a:cubicBezTo>
                      <a:pt x="21" y="8"/>
                      <a:pt x="22" y="14"/>
                      <a:pt x="18" y="18"/>
                    </a:cubicBezTo>
                    <a:cubicBezTo>
                      <a:pt x="14" y="22"/>
                      <a:pt x="8" y="22"/>
                      <a:pt x="4" y="18"/>
                    </a:cubicBezTo>
                    <a:cubicBezTo>
                      <a:pt x="0" y="15"/>
                      <a:pt x="0" y="9"/>
                      <a:pt x="4" y="5"/>
                    </a:cubicBezTo>
                    <a:close/>
                    <a:moveTo>
                      <a:pt x="16" y="16"/>
                    </a:moveTo>
                    <a:cubicBezTo>
                      <a:pt x="18" y="13"/>
                      <a:pt x="18" y="9"/>
                      <a:pt x="15" y="6"/>
                    </a:cubicBezTo>
                    <a:cubicBezTo>
                      <a:pt x="12" y="4"/>
                      <a:pt x="8" y="4"/>
                      <a:pt x="6" y="7"/>
                    </a:cubicBezTo>
                    <a:cubicBezTo>
                      <a:pt x="4" y="10"/>
                      <a:pt x="4" y="14"/>
                      <a:pt x="6" y="16"/>
                    </a:cubicBezTo>
                    <a:cubicBezTo>
                      <a:pt x="9" y="18"/>
                      <a:pt x="13" y="18"/>
                      <a:pt x="16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1" name="Freeform 2000"/>
              <p:cNvSpPr/>
              <p:nvPr/>
            </p:nvSpPr>
            <p:spPr bwMode="auto">
              <a:xfrm>
                <a:off x="5331" y="2278"/>
                <a:ext cx="301" cy="219"/>
              </a:xfrm>
              <a:custGeom>
                <a:avLst/>
                <a:gdLst>
                  <a:gd name="T0" fmla="*/ 155 w 155"/>
                  <a:gd name="T1" fmla="*/ 2 h 113"/>
                  <a:gd name="T2" fmla="*/ 155 w 155"/>
                  <a:gd name="T3" fmla="*/ 2 h 113"/>
                  <a:gd name="T4" fmla="*/ 154 w 155"/>
                  <a:gd name="T5" fmla="*/ 0 h 113"/>
                  <a:gd name="T6" fmla="*/ 0 w 155"/>
                  <a:gd name="T7" fmla="*/ 111 h 113"/>
                  <a:gd name="T8" fmla="*/ 0 w 155"/>
                  <a:gd name="T9" fmla="*/ 113 h 113"/>
                  <a:gd name="T10" fmla="*/ 155 w 155"/>
                  <a:gd name="T11" fmla="*/ 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5" h="113">
                    <a:moveTo>
                      <a:pt x="155" y="2"/>
                    </a:moveTo>
                    <a:cubicBezTo>
                      <a:pt x="155" y="2"/>
                      <a:pt x="155" y="2"/>
                      <a:pt x="155" y="2"/>
                    </a:cubicBezTo>
                    <a:cubicBezTo>
                      <a:pt x="154" y="1"/>
                      <a:pt x="154" y="1"/>
                      <a:pt x="154" y="0"/>
                    </a:cubicBezTo>
                    <a:cubicBezTo>
                      <a:pt x="106" y="106"/>
                      <a:pt x="1" y="111"/>
                      <a:pt x="0" y="111"/>
                    </a:cubicBezTo>
                    <a:cubicBezTo>
                      <a:pt x="0" y="113"/>
                      <a:pt x="0" y="113"/>
                      <a:pt x="0" y="113"/>
                    </a:cubicBezTo>
                    <a:cubicBezTo>
                      <a:pt x="1" y="113"/>
                      <a:pt x="106" y="108"/>
                      <a:pt x="15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2" name="Freeform 2001"/>
              <p:cNvSpPr>
                <a:spLocks noEditPoints="1"/>
              </p:cNvSpPr>
              <p:nvPr/>
            </p:nvSpPr>
            <p:spPr bwMode="auto">
              <a:xfrm>
                <a:off x="5314" y="2274"/>
                <a:ext cx="332" cy="246"/>
              </a:xfrm>
              <a:custGeom>
                <a:avLst/>
                <a:gdLst>
                  <a:gd name="T0" fmla="*/ 145 w 171"/>
                  <a:gd name="T1" fmla="*/ 45 h 127"/>
                  <a:gd name="T2" fmla="*/ 145 w 171"/>
                  <a:gd name="T3" fmla="*/ 36 h 127"/>
                  <a:gd name="T4" fmla="*/ 147 w 171"/>
                  <a:gd name="T5" fmla="*/ 34 h 127"/>
                  <a:gd name="T6" fmla="*/ 135 w 171"/>
                  <a:gd name="T7" fmla="*/ 49 h 127"/>
                  <a:gd name="T8" fmla="*/ 91 w 171"/>
                  <a:gd name="T9" fmla="*/ 87 h 127"/>
                  <a:gd name="T10" fmla="*/ 106 w 171"/>
                  <a:gd name="T11" fmla="*/ 88 h 127"/>
                  <a:gd name="T12" fmla="*/ 104 w 171"/>
                  <a:gd name="T13" fmla="*/ 78 h 127"/>
                  <a:gd name="T14" fmla="*/ 94 w 171"/>
                  <a:gd name="T15" fmla="*/ 86 h 127"/>
                  <a:gd name="T16" fmla="*/ 91 w 171"/>
                  <a:gd name="T17" fmla="*/ 87 h 127"/>
                  <a:gd name="T18" fmla="*/ 135 w 171"/>
                  <a:gd name="T19" fmla="*/ 62 h 127"/>
                  <a:gd name="T20" fmla="*/ 132 w 171"/>
                  <a:gd name="T21" fmla="*/ 52 h 127"/>
                  <a:gd name="T22" fmla="*/ 124 w 171"/>
                  <a:gd name="T23" fmla="*/ 61 h 127"/>
                  <a:gd name="T24" fmla="*/ 107 w 171"/>
                  <a:gd name="T25" fmla="*/ 76 h 127"/>
                  <a:gd name="T26" fmla="*/ 121 w 171"/>
                  <a:gd name="T27" fmla="*/ 76 h 127"/>
                  <a:gd name="T28" fmla="*/ 119 w 171"/>
                  <a:gd name="T29" fmla="*/ 65 h 127"/>
                  <a:gd name="T30" fmla="*/ 110 w 171"/>
                  <a:gd name="T31" fmla="*/ 74 h 127"/>
                  <a:gd name="T32" fmla="*/ 107 w 171"/>
                  <a:gd name="T33" fmla="*/ 76 h 127"/>
                  <a:gd name="T34" fmla="*/ 158 w 171"/>
                  <a:gd name="T35" fmla="*/ 32 h 127"/>
                  <a:gd name="T36" fmla="*/ 156 w 171"/>
                  <a:gd name="T37" fmla="*/ 17 h 127"/>
                  <a:gd name="T38" fmla="*/ 155 w 171"/>
                  <a:gd name="T39" fmla="*/ 20 h 127"/>
                  <a:gd name="T40" fmla="*/ 148 w 171"/>
                  <a:gd name="T41" fmla="*/ 31 h 127"/>
                  <a:gd name="T42" fmla="*/ 157 w 171"/>
                  <a:gd name="T43" fmla="*/ 17 h 127"/>
                  <a:gd name="T44" fmla="*/ 167 w 171"/>
                  <a:gd name="T45" fmla="*/ 1 h 127"/>
                  <a:gd name="T46" fmla="*/ 164 w 171"/>
                  <a:gd name="T47" fmla="*/ 3 h 127"/>
                  <a:gd name="T48" fmla="*/ 165 w 171"/>
                  <a:gd name="T49" fmla="*/ 12 h 127"/>
                  <a:gd name="T50" fmla="*/ 157 w 171"/>
                  <a:gd name="T51" fmla="*/ 17 h 127"/>
                  <a:gd name="T52" fmla="*/ 22 w 171"/>
                  <a:gd name="T53" fmla="*/ 119 h 127"/>
                  <a:gd name="T54" fmla="*/ 38 w 171"/>
                  <a:gd name="T55" fmla="*/ 109 h 127"/>
                  <a:gd name="T56" fmla="*/ 33 w 171"/>
                  <a:gd name="T57" fmla="*/ 116 h 127"/>
                  <a:gd name="T58" fmla="*/ 22 w 171"/>
                  <a:gd name="T59" fmla="*/ 113 h 127"/>
                  <a:gd name="T60" fmla="*/ 74 w 171"/>
                  <a:gd name="T61" fmla="*/ 96 h 127"/>
                  <a:gd name="T62" fmla="*/ 89 w 171"/>
                  <a:gd name="T63" fmla="*/ 98 h 127"/>
                  <a:gd name="T64" fmla="*/ 88 w 171"/>
                  <a:gd name="T65" fmla="*/ 89 h 127"/>
                  <a:gd name="T66" fmla="*/ 78 w 171"/>
                  <a:gd name="T67" fmla="*/ 96 h 127"/>
                  <a:gd name="T68" fmla="*/ 74 w 171"/>
                  <a:gd name="T69" fmla="*/ 96 h 127"/>
                  <a:gd name="T70" fmla="*/ 16 w 171"/>
                  <a:gd name="T71" fmla="*/ 121 h 127"/>
                  <a:gd name="T72" fmla="*/ 15 w 171"/>
                  <a:gd name="T73" fmla="*/ 114 h 127"/>
                  <a:gd name="T74" fmla="*/ 5 w 171"/>
                  <a:gd name="T75" fmla="*/ 119 h 127"/>
                  <a:gd name="T76" fmla="*/ 38 w 171"/>
                  <a:gd name="T77" fmla="*/ 109 h 127"/>
                  <a:gd name="T78" fmla="*/ 54 w 171"/>
                  <a:gd name="T79" fmla="*/ 113 h 127"/>
                  <a:gd name="T80" fmla="*/ 53 w 171"/>
                  <a:gd name="T81" fmla="*/ 105 h 127"/>
                  <a:gd name="T82" fmla="*/ 43 w 171"/>
                  <a:gd name="T83" fmla="*/ 112 h 127"/>
                  <a:gd name="T84" fmla="*/ 38 w 171"/>
                  <a:gd name="T85" fmla="*/ 109 h 127"/>
                  <a:gd name="T86" fmla="*/ 59 w 171"/>
                  <a:gd name="T87" fmla="*/ 107 h 127"/>
                  <a:gd name="T88" fmla="*/ 74 w 171"/>
                  <a:gd name="T89" fmla="*/ 96 h 127"/>
                  <a:gd name="T90" fmla="*/ 70 w 171"/>
                  <a:gd name="T91" fmla="*/ 104 h 127"/>
                  <a:gd name="T92" fmla="*/ 59 w 171"/>
                  <a:gd name="T93" fmla="*/ 10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1" h="127">
                    <a:moveTo>
                      <a:pt x="137" y="46"/>
                    </a:moveTo>
                    <a:cubicBezTo>
                      <a:pt x="139" y="48"/>
                      <a:pt x="143" y="48"/>
                      <a:pt x="145" y="45"/>
                    </a:cubicBezTo>
                    <a:cubicBezTo>
                      <a:pt x="147" y="43"/>
                      <a:pt x="147" y="39"/>
                      <a:pt x="145" y="36"/>
                    </a:cubicBezTo>
                    <a:cubicBezTo>
                      <a:pt x="145" y="36"/>
                      <a:pt x="145" y="36"/>
                      <a:pt x="145" y="36"/>
                    </a:cubicBezTo>
                    <a:cubicBezTo>
                      <a:pt x="145" y="35"/>
                      <a:pt x="146" y="34"/>
                      <a:pt x="146" y="34"/>
                    </a:cubicBezTo>
                    <a:cubicBezTo>
                      <a:pt x="147" y="34"/>
                      <a:pt x="147" y="34"/>
                      <a:pt x="147" y="34"/>
                    </a:cubicBezTo>
                    <a:cubicBezTo>
                      <a:pt x="151" y="37"/>
                      <a:pt x="151" y="44"/>
                      <a:pt x="148" y="48"/>
                    </a:cubicBezTo>
                    <a:cubicBezTo>
                      <a:pt x="144" y="51"/>
                      <a:pt x="139" y="52"/>
                      <a:pt x="135" y="49"/>
                    </a:cubicBezTo>
                    <a:cubicBezTo>
                      <a:pt x="135" y="48"/>
                      <a:pt x="136" y="47"/>
                      <a:pt x="137" y="46"/>
                    </a:cubicBezTo>
                    <a:close/>
                    <a:moveTo>
                      <a:pt x="91" y="87"/>
                    </a:moveTo>
                    <a:cubicBezTo>
                      <a:pt x="91" y="87"/>
                      <a:pt x="92" y="88"/>
                      <a:pt x="92" y="88"/>
                    </a:cubicBezTo>
                    <a:cubicBezTo>
                      <a:pt x="96" y="92"/>
                      <a:pt x="102" y="92"/>
                      <a:pt x="106" y="88"/>
                    </a:cubicBezTo>
                    <a:cubicBezTo>
                      <a:pt x="109" y="84"/>
                      <a:pt x="109" y="79"/>
                      <a:pt x="107" y="76"/>
                    </a:cubicBezTo>
                    <a:cubicBezTo>
                      <a:pt x="106" y="77"/>
                      <a:pt x="105" y="77"/>
                      <a:pt x="104" y="78"/>
                    </a:cubicBezTo>
                    <a:cubicBezTo>
                      <a:pt x="106" y="80"/>
                      <a:pt x="106" y="83"/>
                      <a:pt x="104" y="86"/>
                    </a:cubicBezTo>
                    <a:cubicBezTo>
                      <a:pt x="101" y="88"/>
                      <a:pt x="97" y="88"/>
                      <a:pt x="94" y="86"/>
                    </a:cubicBezTo>
                    <a:cubicBezTo>
                      <a:pt x="94" y="86"/>
                      <a:pt x="94" y="85"/>
                      <a:pt x="94" y="85"/>
                    </a:cubicBezTo>
                    <a:cubicBezTo>
                      <a:pt x="93" y="86"/>
                      <a:pt x="92" y="86"/>
                      <a:pt x="91" y="87"/>
                    </a:cubicBezTo>
                    <a:close/>
                    <a:moveTo>
                      <a:pt x="121" y="63"/>
                    </a:moveTo>
                    <a:cubicBezTo>
                      <a:pt x="125" y="67"/>
                      <a:pt x="131" y="66"/>
                      <a:pt x="135" y="62"/>
                    </a:cubicBezTo>
                    <a:cubicBezTo>
                      <a:pt x="138" y="58"/>
                      <a:pt x="138" y="53"/>
                      <a:pt x="135" y="49"/>
                    </a:cubicBezTo>
                    <a:cubicBezTo>
                      <a:pt x="134" y="50"/>
                      <a:pt x="133" y="51"/>
                      <a:pt x="132" y="52"/>
                    </a:cubicBezTo>
                    <a:cubicBezTo>
                      <a:pt x="135" y="54"/>
                      <a:pt x="135" y="58"/>
                      <a:pt x="133" y="60"/>
                    </a:cubicBezTo>
                    <a:cubicBezTo>
                      <a:pt x="130" y="63"/>
                      <a:pt x="126" y="63"/>
                      <a:pt x="124" y="61"/>
                    </a:cubicBezTo>
                    <a:cubicBezTo>
                      <a:pt x="123" y="62"/>
                      <a:pt x="122" y="62"/>
                      <a:pt x="121" y="63"/>
                    </a:cubicBezTo>
                    <a:close/>
                    <a:moveTo>
                      <a:pt x="107" y="76"/>
                    </a:moveTo>
                    <a:cubicBezTo>
                      <a:pt x="107" y="76"/>
                      <a:pt x="107" y="76"/>
                      <a:pt x="107" y="76"/>
                    </a:cubicBezTo>
                    <a:cubicBezTo>
                      <a:pt x="111" y="80"/>
                      <a:pt x="118" y="80"/>
                      <a:pt x="121" y="76"/>
                    </a:cubicBezTo>
                    <a:cubicBezTo>
                      <a:pt x="124" y="72"/>
                      <a:pt x="124" y="67"/>
                      <a:pt x="121" y="63"/>
                    </a:cubicBezTo>
                    <a:cubicBezTo>
                      <a:pt x="121" y="64"/>
                      <a:pt x="120" y="65"/>
                      <a:pt x="119" y="65"/>
                    </a:cubicBezTo>
                    <a:cubicBezTo>
                      <a:pt x="121" y="68"/>
                      <a:pt x="121" y="71"/>
                      <a:pt x="119" y="74"/>
                    </a:cubicBezTo>
                    <a:cubicBezTo>
                      <a:pt x="116" y="76"/>
                      <a:pt x="112" y="76"/>
                      <a:pt x="110" y="74"/>
                    </a:cubicBezTo>
                    <a:cubicBezTo>
                      <a:pt x="110" y="74"/>
                      <a:pt x="109" y="74"/>
                      <a:pt x="109" y="74"/>
                    </a:cubicBezTo>
                    <a:cubicBezTo>
                      <a:pt x="109" y="74"/>
                      <a:pt x="108" y="75"/>
                      <a:pt x="107" y="76"/>
                    </a:cubicBezTo>
                    <a:close/>
                    <a:moveTo>
                      <a:pt x="146" y="34"/>
                    </a:moveTo>
                    <a:cubicBezTo>
                      <a:pt x="150" y="36"/>
                      <a:pt x="155" y="35"/>
                      <a:pt x="158" y="32"/>
                    </a:cubicBezTo>
                    <a:cubicBezTo>
                      <a:pt x="162" y="28"/>
                      <a:pt x="161" y="21"/>
                      <a:pt x="157" y="18"/>
                    </a:cubicBezTo>
                    <a:cubicBezTo>
                      <a:pt x="157" y="18"/>
                      <a:pt x="157" y="17"/>
                      <a:pt x="156" y="17"/>
                    </a:cubicBezTo>
                    <a:cubicBezTo>
                      <a:pt x="156" y="18"/>
                      <a:pt x="155" y="19"/>
                      <a:pt x="155" y="20"/>
                    </a:cubicBezTo>
                    <a:cubicBezTo>
                      <a:pt x="155" y="20"/>
                      <a:pt x="155" y="20"/>
                      <a:pt x="155" y="20"/>
                    </a:cubicBezTo>
                    <a:cubicBezTo>
                      <a:pt x="158" y="23"/>
                      <a:pt x="158" y="27"/>
                      <a:pt x="156" y="29"/>
                    </a:cubicBezTo>
                    <a:cubicBezTo>
                      <a:pt x="154" y="32"/>
                      <a:pt x="151" y="32"/>
                      <a:pt x="148" y="31"/>
                    </a:cubicBezTo>
                    <a:cubicBezTo>
                      <a:pt x="148" y="32"/>
                      <a:pt x="147" y="33"/>
                      <a:pt x="146" y="34"/>
                    </a:cubicBezTo>
                    <a:close/>
                    <a:moveTo>
                      <a:pt x="157" y="17"/>
                    </a:moveTo>
                    <a:cubicBezTo>
                      <a:pt x="160" y="19"/>
                      <a:pt x="165" y="18"/>
                      <a:pt x="167" y="15"/>
                    </a:cubicBezTo>
                    <a:cubicBezTo>
                      <a:pt x="171" y="11"/>
                      <a:pt x="171" y="4"/>
                      <a:pt x="167" y="1"/>
                    </a:cubicBezTo>
                    <a:cubicBezTo>
                      <a:pt x="166" y="0"/>
                      <a:pt x="166" y="0"/>
                      <a:pt x="165" y="0"/>
                    </a:cubicBezTo>
                    <a:cubicBezTo>
                      <a:pt x="165" y="1"/>
                      <a:pt x="164" y="2"/>
                      <a:pt x="164" y="3"/>
                    </a:cubicBezTo>
                    <a:cubicBezTo>
                      <a:pt x="164" y="3"/>
                      <a:pt x="164" y="3"/>
                      <a:pt x="165" y="3"/>
                    </a:cubicBezTo>
                    <a:cubicBezTo>
                      <a:pt x="167" y="6"/>
                      <a:pt x="167" y="10"/>
                      <a:pt x="165" y="12"/>
                    </a:cubicBezTo>
                    <a:cubicBezTo>
                      <a:pt x="163" y="14"/>
                      <a:pt x="160" y="15"/>
                      <a:pt x="158" y="14"/>
                    </a:cubicBezTo>
                    <a:cubicBezTo>
                      <a:pt x="158" y="15"/>
                      <a:pt x="157" y="16"/>
                      <a:pt x="157" y="17"/>
                    </a:cubicBezTo>
                    <a:close/>
                    <a:moveTo>
                      <a:pt x="19" y="113"/>
                    </a:moveTo>
                    <a:cubicBezTo>
                      <a:pt x="19" y="115"/>
                      <a:pt x="20" y="117"/>
                      <a:pt x="22" y="119"/>
                    </a:cubicBezTo>
                    <a:cubicBezTo>
                      <a:pt x="26" y="122"/>
                      <a:pt x="32" y="122"/>
                      <a:pt x="35" y="118"/>
                    </a:cubicBezTo>
                    <a:cubicBezTo>
                      <a:pt x="38" y="116"/>
                      <a:pt x="38" y="112"/>
                      <a:pt x="38" y="109"/>
                    </a:cubicBezTo>
                    <a:cubicBezTo>
                      <a:pt x="36" y="110"/>
                      <a:pt x="35" y="110"/>
                      <a:pt x="34" y="110"/>
                    </a:cubicBezTo>
                    <a:cubicBezTo>
                      <a:pt x="35" y="112"/>
                      <a:pt x="34" y="114"/>
                      <a:pt x="33" y="116"/>
                    </a:cubicBezTo>
                    <a:cubicBezTo>
                      <a:pt x="31" y="119"/>
                      <a:pt x="26" y="119"/>
                      <a:pt x="24" y="116"/>
                    </a:cubicBezTo>
                    <a:cubicBezTo>
                      <a:pt x="23" y="115"/>
                      <a:pt x="22" y="114"/>
                      <a:pt x="22" y="113"/>
                    </a:cubicBezTo>
                    <a:cubicBezTo>
                      <a:pt x="21" y="113"/>
                      <a:pt x="20" y="113"/>
                      <a:pt x="19" y="113"/>
                    </a:cubicBezTo>
                    <a:close/>
                    <a:moveTo>
                      <a:pt x="74" y="96"/>
                    </a:moveTo>
                    <a:cubicBezTo>
                      <a:pt x="74" y="97"/>
                      <a:pt x="75" y="98"/>
                      <a:pt x="76" y="98"/>
                    </a:cubicBezTo>
                    <a:cubicBezTo>
                      <a:pt x="80" y="102"/>
                      <a:pt x="86" y="102"/>
                      <a:pt x="89" y="98"/>
                    </a:cubicBezTo>
                    <a:cubicBezTo>
                      <a:pt x="92" y="95"/>
                      <a:pt x="93" y="90"/>
                      <a:pt x="91" y="87"/>
                    </a:cubicBezTo>
                    <a:cubicBezTo>
                      <a:pt x="90" y="87"/>
                      <a:pt x="89" y="88"/>
                      <a:pt x="88" y="89"/>
                    </a:cubicBezTo>
                    <a:cubicBezTo>
                      <a:pt x="89" y="91"/>
                      <a:pt x="89" y="94"/>
                      <a:pt x="87" y="96"/>
                    </a:cubicBezTo>
                    <a:cubicBezTo>
                      <a:pt x="85" y="98"/>
                      <a:pt x="81" y="98"/>
                      <a:pt x="78" y="96"/>
                    </a:cubicBezTo>
                    <a:cubicBezTo>
                      <a:pt x="77" y="96"/>
                      <a:pt x="77" y="95"/>
                      <a:pt x="77" y="95"/>
                    </a:cubicBezTo>
                    <a:cubicBezTo>
                      <a:pt x="76" y="95"/>
                      <a:pt x="75" y="96"/>
                      <a:pt x="74" y="96"/>
                    </a:cubicBezTo>
                    <a:close/>
                    <a:moveTo>
                      <a:pt x="0" y="120"/>
                    </a:moveTo>
                    <a:cubicBezTo>
                      <a:pt x="4" y="124"/>
                      <a:pt x="11" y="127"/>
                      <a:pt x="16" y="121"/>
                    </a:cubicBezTo>
                    <a:cubicBezTo>
                      <a:pt x="18" y="119"/>
                      <a:pt x="19" y="116"/>
                      <a:pt x="19" y="113"/>
                    </a:cubicBezTo>
                    <a:cubicBezTo>
                      <a:pt x="17" y="113"/>
                      <a:pt x="16" y="114"/>
                      <a:pt x="15" y="114"/>
                    </a:cubicBezTo>
                    <a:cubicBezTo>
                      <a:pt x="16" y="115"/>
                      <a:pt x="15" y="117"/>
                      <a:pt x="14" y="119"/>
                    </a:cubicBezTo>
                    <a:cubicBezTo>
                      <a:pt x="11" y="121"/>
                      <a:pt x="7" y="121"/>
                      <a:pt x="5" y="119"/>
                    </a:cubicBezTo>
                    <a:lnTo>
                      <a:pt x="0" y="120"/>
                    </a:lnTo>
                    <a:close/>
                    <a:moveTo>
                      <a:pt x="38" y="109"/>
                    </a:moveTo>
                    <a:cubicBezTo>
                      <a:pt x="38" y="111"/>
                      <a:pt x="39" y="113"/>
                      <a:pt x="40" y="114"/>
                    </a:cubicBezTo>
                    <a:cubicBezTo>
                      <a:pt x="44" y="118"/>
                      <a:pt x="50" y="117"/>
                      <a:pt x="54" y="113"/>
                    </a:cubicBezTo>
                    <a:cubicBezTo>
                      <a:pt x="56" y="111"/>
                      <a:pt x="57" y="107"/>
                      <a:pt x="56" y="104"/>
                    </a:cubicBezTo>
                    <a:cubicBezTo>
                      <a:pt x="55" y="104"/>
                      <a:pt x="54" y="104"/>
                      <a:pt x="53" y="105"/>
                    </a:cubicBezTo>
                    <a:cubicBezTo>
                      <a:pt x="54" y="107"/>
                      <a:pt x="53" y="109"/>
                      <a:pt x="52" y="111"/>
                    </a:cubicBezTo>
                    <a:cubicBezTo>
                      <a:pt x="49" y="114"/>
                      <a:pt x="45" y="114"/>
                      <a:pt x="43" y="112"/>
                    </a:cubicBezTo>
                    <a:cubicBezTo>
                      <a:pt x="42" y="111"/>
                      <a:pt x="41" y="110"/>
                      <a:pt x="41" y="109"/>
                    </a:cubicBezTo>
                    <a:cubicBezTo>
                      <a:pt x="40" y="109"/>
                      <a:pt x="39" y="109"/>
                      <a:pt x="38" y="109"/>
                    </a:cubicBezTo>
                    <a:close/>
                    <a:moveTo>
                      <a:pt x="56" y="104"/>
                    </a:moveTo>
                    <a:cubicBezTo>
                      <a:pt x="57" y="105"/>
                      <a:pt x="57" y="106"/>
                      <a:pt x="59" y="107"/>
                    </a:cubicBezTo>
                    <a:cubicBezTo>
                      <a:pt x="62" y="111"/>
                      <a:pt x="69" y="110"/>
                      <a:pt x="72" y="106"/>
                    </a:cubicBezTo>
                    <a:cubicBezTo>
                      <a:pt x="75" y="104"/>
                      <a:pt x="75" y="100"/>
                      <a:pt x="74" y="96"/>
                    </a:cubicBezTo>
                    <a:cubicBezTo>
                      <a:pt x="73" y="97"/>
                      <a:pt x="72" y="97"/>
                      <a:pt x="71" y="98"/>
                    </a:cubicBezTo>
                    <a:cubicBezTo>
                      <a:pt x="72" y="100"/>
                      <a:pt x="71" y="102"/>
                      <a:pt x="70" y="104"/>
                    </a:cubicBezTo>
                    <a:cubicBezTo>
                      <a:pt x="67" y="107"/>
                      <a:pt x="63" y="107"/>
                      <a:pt x="61" y="105"/>
                    </a:cubicBezTo>
                    <a:cubicBezTo>
                      <a:pt x="60" y="104"/>
                      <a:pt x="59" y="103"/>
                      <a:pt x="59" y="103"/>
                    </a:cubicBezTo>
                    <a:cubicBezTo>
                      <a:pt x="58" y="103"/>
                      <a:pt x="57" y="103"/>
                      <a:pt x="56" y="10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3" name="Freeform 2002"/>
              <p:cNvSpPr/>
              <p:nvPr/>
            </p:nvSpPr>
            <p:spPr bwMode="auto">
              <a:xfrm>
                <a:off x="5366" y="2220"/>
                <a:ext cx="252" cy="89"/>
              </a:xfrm>
              <a:custGeom>
                <a:avLst/>
                <a:gdLst>
                  <a:gd name="T0" fmla="*/ 1 w 130"/>
                  <a:gd name="T1" fmla="*/ 0 h 46"/>
                  <a:gd name="T2" fmla="*/ 130 w 130"/>
                  <a:gd name="T3" fmla="*/ 44 h 46"/>
                  <a:gd name="T4" fmla="*/ 129 w 130"/>
                  <a:gd name="T5" fmla="*/ 46 h 46"/>
                  <a:gd name="T6" fmla="*/ 0 w 130"/>
                  <a:gd name="T7" fmla="*/ 1 h 46"/>
                  <a:gd name="T8" fmla="*/ 1 w 130"/>
                  <a:gd name="T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46">
                    <a:moveTo>
                      <a:pt x="1" y="0"/>
                    </a:moveTo>
                    <a:cubicBezTo>
                      <a:pt x="75" y="33"/>
                      <a:pt x="129" y="44"/>
                      <a:pt x="130" y="44"/>
                    </a:cubicBezTo>
                    <a:cubicBezTo>
                      <a:pt x="129" y="46"/>
                      <a:pt x="129" y="46"/>
                      <a:pt x="129" y="46"/>
                    </a:cubicBezTo>
                    <a:cubicBezTo>
                      <a:pt x="129" y="46"/>
                      <a:pt x="75" y="35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4" name="Freeform 2003"/>
              <p:cNvSpPr/>
              <p:nvPr/>
            </p:nvSpPr>
            <p:spPr bwMode="auto">
              <a:xfrm>
                <a:off x="5366" y="2220"/>
                <a:ext cx="233" cy="120"/>
              </a:xfrm>
              <a:custGeom>
                <a:avLst/>
                <a:gdLst>
                  <a:gd name="T0" fmla="*/ 1 w 120"/>
                  <a:gd name="T1" fmla="*/ 0 h 62"/>
                  <a:gd name="T2" fmla="*/ 120 w 120"/>
                  <a:gd name="T3" fmla="*/ 61 h 62"/>
                  <a:gd name="T4" fmla="*/ 119 w 120"/>
                  <a:gd name="T5" fmla="*/ 62 h 62"/>
                  <a:gd name="T6" fmla="*/ 0 w 120"/>
                  <a:gd name="T7" fmla="*/ 1 h 62"/>
                  <a:gd name="T8" fmla="*/ 1 w 120"/>
                  <a:gd name="T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62">
                    <a:moveTo>
                      <a:pt x="1" y="0"/>
                    </a:moveTo>
                    <a:cubicBezTo>
                      <a:pt x="70" y="43"/>
                      <a:pt x="119" y="61"/>
                      <a:pt x="120" y="61"/>
                    </a:cubicBezTo>
                    <a:cubicBezTo>
                      <a:pt x="119" y="62"/>
                      <a:pt x="119" y="62"/>
                      <a:pt x="119" y="62"/>
                    </a:cubicBezTo>
                    <a:cubicBezTo>
                      <a:pt x="119" y="62"/>
                      <a:pt x="69" y="45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5" name="Freeform 2004"/>
              <p:cNvSpPr/>
              <p:nvPr/>
            </p:nvSpPr>
            <p:spPr bwMode="auto">
              <a:xfrm>
                <a:off x="5366" y="2220"/>
                <a:ext cx="210" cy="151"/>
              </a:xfrm>
              <a:custGeom>
                <a:avLst/>
                <a:gdLst>
                  <a:gd name="T0" fmla="*/ 1 w 108"/>
                  <a:gd name="T1" fmla="*/ 0 h 78"/>
                  <a:gd name="T2" fmla="*/ 108 w 108"/>
                  <a:gd name="T3" fmla="*/ 76 h 78"/>
                  <a:gd name="T4" fmla="*/ 107 w 108"/>
                  <a:gd name="T5" fmla="*/ 78 h 78"/>
                  <a:gd name="T6" fmla="*/ 0 w 108"/>
                  <a:gd name="T7" fmla="*/ 1 h 78"/>
                  <a:gd name="T8" fmla="*/ 1 w 108"/>
                  <a:gd name="T9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8" h="78">
                    <a:moveTo>
                      <a:pt x="1" y="0"/>
                    </a:moveTo>
                    <a:cubicBezTo>
                      <a:pt x="63" y="53"/>
                      <a:pt x="108" y="76"/>
                      <a:pt x="108" y="76"/>
                    </a:cubicBezTo>
                    <a:cubicBezTo>
                      <a:pt x="107" y="78"/>
                      <a:pt x="107" y="78"/>
                      <a:pt x="107" y="78"/>
                    </a:cubicBezTo>
                    <a:cubicBezTo>
                      <a:pt x="107" y="77"/>
                      <a:pt x="62" y="54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6" name="Freeform 2005"/>
              <p:cNvSpPr/>
              <p:nvPr/>
            </p:nvSpPr>
            <p:spPr bwMode="auto">
              <a:xfrm>
                <a:off x="5366" y="2220"/>
                <a:ext cx="186" cy="176"/>
              </a:xfrm>
              <a:custGeom>
                <a:avLst/>
                <a:gdLst>
                  <a:gd name="T0" fmla="*/ 0 w 96"/>
                  <a:gd name="T1" fmla="*/ 1 h 91"/>
                  <a:gd name="T2" fmla="*/ 1 w 96"/>
                  <a:gd name="T3" fmla="*/ 0 h 91"/>
                  <a:gd name="T4" fmla="*/ 96 w 96"/>
                  <a:gd name="T5" fmla="*/ 89 h 91"/>
                  <a:gd name="T6" fmla="*/ 95 w 96"/>
                  <a:gd name="T7" fmla="*/ 91 h 91"/>
                  <a:gd name="T8" fmla="*/ 0 w 96"/>
                  <a:gd name="T9" fmla="*/ 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9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55" y="61"/>
                      <a:pt x="96" y="89"/>
                      <a:pt x="96" y="89"/>
                    </a:cubicBezTo>
                    <a:cubicBezTo>
                      <a:pt x="95" y="91"/>
                      <a:pt x="95" y="91"/>
                      <a:pt x="95" y="91"/>
                    </a:cubicBezTo>
                    <a:cubicBezTo>
                      <a:pt x="95" y="90"/>
                      <a:pt x="54" y="6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7" name="Freeform 2006"/>
              <p:cNvSpPr/>
              <p:nvPr/>
            </p:nvSpPr>
            <p:spPr bwMode="auto">
              <a:xfrm>
                <a:off x="5368" y="2218"/>
                <a:ext cx="161" cy="200"/>
              </a:xfrm>
              <a:custGeom>
                <a:avLst/>
                <a:gdLst>
                  <a:gd name="T0" fmla="*/ 0 w 83"/>
                  <a:gd name="T1" fmla="*/ 1 h 103"/>
                  <a:gd name="T2" fmla="*/ 1 w 83"/>
                  <a:gd name="T3" fmla="*/ 0 h 103"/>
                  <a:gd name="T4" fmla="*/ 83 w 83"/>
                  <a:gd name="T5" fmla="*/ 101 h 103"/>
                  <a:gd name="T6" fmla="*/ 82 w 83"/>
                  <a:gd name="T7" fmla="*/ 103 h 103"/>
                  <a:gd name="T8" fmla="*/ 0 w 83"/>
                  <a:gd name="T9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103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47" y="68"/>
                      <a:pt x="83" y="101"/>
                      <a:pt x="83" y="101"/>
                    </a:cubicBezTo>
                    <a:cubicBezTo>
                      <a:pt x="82" y="103"/>
                      <a:pt x="82" y="103"/>
                      <a:pt x="82" y="103"/>
                    </a:cubicBezTo>
                    <a:cubicBezTo>
                      <a:pt x="82" y="102"/>
                      <a:pt x="45" y="69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8" name="Line 2007"/>
              <p:cNvSpPr>
                <a:spLocks noChangeShapeType="1"/>
              </p:cNvSpPr>
              <p:nvPr/>
            </p:nvSpPr>
            <p:spPr bwMode="auto">
              <a:xfrm>
                <a:off x="5399" y="2451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9" name="Line 2008"/>
              <p:cNvSpPr>
                <a:spLocks noChangeShapeType="1"/>
              </p:cNvSpPr>
              <p:nvPr/>
            </p:nvSpPr>
            <p:spPr bwMode="auto">
              <a:xfrm>
                <a:off x="5399" y="2451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0" name="Line 2009"/>
              <p:cNvSpPr>
                <a:spLocks noChangeShapeType="1"/>
              </p:cNvSpPr>
              <p:nvPr/>
            </p:nvSpPr>
            <p:spPr bwMode="auto">
              <a:xfrm>
                <a:off x="5366" y="247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1" name="Line 2010"/>
              <p:cNvSpPr>
                <a:spLocks noChangeShapeType="1"/>
              </p:cNvSpPr>
              <p:nvPr/>
            </p:nvSpPr>
            <p:spPr bwMode="auto">
              <a:xfrm>
                <a:off x="5366" y="247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2" name="Line 2011"/>
              <p:cNvSpPr>
                <a:spLocks noChangeShapeType="1"/>
              </p:cNvSpPr>
              <p:nvPr/>
            </p:nvSpPr>
            <p:spPr bwMode="auto">
              <a:xfrm>
                <a:off x="5322" y="247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3" name="Line 2012"/>
              <p:cNvSpPr>
                <a:spLocks noChangeShapeType="1"/>
              </p:cNvSpPr>
              <p:nvPr/>
            </p:nvSpPr>
            <p:spPr bwMode="auto">
              <a:xfrm>
                <a:off x="5322" y="247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4" name="Freeform 2013"/>
              <p:cNvSpPr/>
              <p:nvPr/>
            </p:nvSpPr>
            <p:spPr bwMode="auto">
              <a:xfrm>
                <a:off x="5349" y="2220"/>
                <a:ext cx="46" cy="275"/>
              </a:xfrm>
              <a:custGeom>
                <a:avLst/>
                <a:gdLst>
                  <a:gd name="T0" fmla="*/ 9 w 24"/>
                  <a:gd name="T1" fmla="*/ 1 h 142"/>
                  <a:gd name="T2" fmla="*/ 10 w 24"/>
                  <a:gd name="T3" fmla="*/ 0 h 142"/>
                  <a:gd name="T4" fmla="*/ 1 w 24"/>
                  <a:gd name="T5" fmla="*/ 142 h 142"/>
                  <a:gd name="T6" fmla="*/ 0 w 24"/>
                  <a:gd name="T7" fmla="*/ 141 h 142"/>
                  <a:gd name="T8" fmla="*/ 9 w 24"/>
                  <a:gd name="T9" fmla="*/ 1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42">
                    <a:moveTo>
                      <a:pt x="9" y="1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24" y="61"/>
                      <a:pt x="2" y="141"/>
                      <a:pt x="1" y="142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0" y="140"/>
                      <a:pt x="22" y="61"/>
                      <a:pt x="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" name="Group 2215"/>
            <p:cNvGrpSpPr/>
            <p:nvPr/>
          </p:nvGrpSpPr>
          <p:grpSpPr bwMode="auto">
            <a:xfrm>
              <a:off x="5168" y="1178"/>
              <a:ext cx="1071" cy="1309"/>
              <a:chOff x="5168" y="1178"/>
              <a:chExt cx="1071" cy="1309"/>
            </a:xfrm>
          </p:grpSpPr>
          <p:sp>
            <p:nvSpPr>
              <p:cNvPr id="825" name="Freeform 2015"/>
              <p:cNvSpPr/>
              <p:nvPr/>
            </p:nvSpPr>
            <p:spPr bwMode="auto">
              <a:xfrm>
                <a:off x="5366" y="2220"/>
                <a:ext cx="45" cy="267"/>
              </a:xfrm>
              <a:custGeom>
                <a:avLst/>
                <a:gdLst>
                  <a:gd name="T0" fmla="*/ 0 w 23"/>
                  <a:gd name="T1" fmla="*/ 1 h 138"/>
                  <a:gd name="T2" fmla="*/ 1 w 23"/>
                  <a:gd name="T3" fmla="*/ 0 h 138"/>
                  <a:gd name="T4" fmla="*/ 11 w 23"/>
                  <a:gd name="T5" fmla="*/ 138 h 138"/>
                  <a:gd name="T6" fmla="*/ 10 w 23"/>
                  <a:gd name="T7" fmla="*/ 137 h 138"/>
                  <a:gd name="T8" fmla="*/ 0 w 23"/>
                  <a:gd name="T9" fmla="*/ 1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38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3" y="58"/>
                      <a:pt x="12" y="137"/>
                      <a:pt x="11" y="138"/>
                    </a:cubicBezTo>
                    <a:cubicBezTo>
                      <a:pt x="10" y="137"/>
                      <a:pt x="10" y="137"/>
                      <a:pt x="10" y="137"/>
                    </a:cubicBezTo>
                    <a:cubicBezTo>
                      <a:pt x="10" y="137"/>
                      <a:pt x="21" y="58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6" name="Freeform 2016"/>
              <p:cNvSpPr/>
              <p:nvPr/>
            </p:nvSpPr>
            <p:spPr bwMode="auto">
              <a:xfrm>
                <a:off x="5366" y="2220"/>
                <a:ext cx="60" cy="256"/>
              </a:xfrm>
              <a:custGeom>
                <a:avLst/>
                <a:gdLst>
                  <a:gd name="T0" fmla="*/ 0 w 31"/>
                  <a:gd name="T1" fmla="*/ 1 h 132"/>
                  <a:gd name="T2" fmla="*/ 1 w 31"/>
                  <a:gd name="T3" fmla="*/ 0 h 132"/>
                  <a:gd name="T4" fmla="*/ 30 w 31"/>
                  <a:gd name="T5" fmla="*/ 132 h 132"/>
                  <a:gd name="T6" fmla="*/ 28 w 31"/>
                  <a:gd name="T7" fmla="*/ 132 h 132"/>
                  <a:gd name="T8" fmla="*/ 0 w 31"/>
                  <a:gd name="T9" fmla="*/ 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13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31" y="54"/>
                      <a:pt x="30" y="131"/>
                      <a:pt x="30" y="132"/>
                    </a:cubicBezTo>
                    <a:cubicBezTo>
                      <a:pt x="28" y="132"/>
                      <a:pt x="28" y="132"/>
                      <a:pt x="28" y="132"/>
                    </a:cubicBezTo>
                    <a:cubicBezTo>
                      <a:pt x="28" y="131"/>
                      <a:pt x="29" y="5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7" name="Freeform 2017"/>
              <p:cNvSpPr/>
              <p:nvPr/>
            </p:nvSpPr>
            <p:spPr bwMode="auto">
              <a:xfrm>
                <a:off x="5366" y="2220"/>
                <a:ext cx="93" cy="240"/>
              </a:xfrm>
              <a:custGeom>
                <a:avLst/>
                <a:gdLst>
                  <a:gd name="T0" fmla="*/ 0 w 48"/>
                  <a:gd name="T1" fmla="*/ 1 h 124"/>
                  <a:gd name="T2" fmla="*/ 1 w 48"/>
                  <a:gd name="T3" fmla="*/ 0 h 124"/>
                  <a:gd name="T4" fmla="*/ 48 w 48"/>
                  <a:gd name="T5" fmla="*/ 124 h 124"/>
                  <a:gd name="T6" fmla="*/ 46 w 48"/>
                  <a:gd name="T7" fmla="*/ 124 h 124"/>
                  <a:gd name="T8" fmla="*/ 0 w 48"/>
                  <a:gd name="T9" fmla="*/ 1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24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38" y="50"/>
                      <a:pt x="48" y="123"/>
                      <a:pt x="48" y="124"/>
                    </a:cubicBezTo>
                    <a:cubicBezTo>
                      <a:pt x="46" y="124"/>
                      <a:pt x="46" y="124"/>
                      <a:pt x="46" y="124"/>
                    </a:cubicBezTo>
                    <a:cubicBezTo>
                      <a:pt x="46" y="124"/>
                      <a:pt x="36" y="5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" name="Freeform 2018"/>
              <p:cNvSpPr/>
              <p:nvPr/>
            </p:nvSpPr>
            <p:spPr bwMode="auto">
              <a:xfrm>
                <a:off x="5366" y="2220"/>
                <a:ext cx="126" cy="223"/>
              </a:xfrm>
              <a:custGeom>
                <a:avLst/>
                <a:gdLst>
                  <a:gd name="T0" fmla="*/ 0 w 65"/>
                  <a:gd name="T1" fmla="*/ 1 h 115"/>
                  <a:gd name="T2" fmla="*/ 1 w 65"/>
                  <a:gd name="T3" fmla="*/ 0 h 115"/>
                  <a:gd name="T4" fmla="*/ 65 w 65"/>
                  <a:gd name="T5" fmla="*/ 115 h 115"/>
                  <a:gd name="T6" fmla="*/ 63 w 65"/>
                  <a:gd name="T7" fmla="*/ 115 h 115"/>
                  <a:gd name="T8" fmla="*/ 0 w 65"/>
                  <a:gd name="T9" fmla="*/ 1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115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44" y="44"/>
                      <a:pt x="64" y="114"/>
                      <a:pt x="65" y="115"/>
                    </a:cubicBezTo>
                    <a:cubicBezTo>
                      <a:pt x="63" y="115"/>
                      <a:pt x="63" y="115"/>
                      <a:pt x="63" y="115"/>
                    </a:cubicBezTo>
                    <a:cubicBezTo>
                      <a:pt x="63" y="114"/>
                      <a:pt x="43" y="4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" name="Freeform 2019"/>
              <p:cNvSpPr/>
              <p:nvPr/>
            </p:nvSpPr>
            <p:spPr bwMode="auto">
              <a:xfrm>
                <a:off x="5551" y="2183"/>
                <a:ext cx="50" cy="50"/>
              </a:xfrm>
              <a:custGeom>
                <a:avLst/>
                <a:gdLst>
                  <a:gd name="T0" fmla="*/ 26 w 26"/>
                  <a:gd name="T1" fmla="*/ 1 h 26"/>
                  <a:gd name="T2" fmla="*/ 25 w 26"/>
                  <a:gd name="T3" fmla="*/ 0 h 26"/>
                  <a:gd name="T4" fmla="*/ 12 w 26"/>
                  <a:gd name="T5" fmla="*/ 13 h 26"/>
                  <a:gd name="T6" fmla="*/ 0 w 26"/>
                  <a:gd name="T7" fmla="*/ 25 h 26"/>
                  <a:gd name="T8" fmla="*/ 2 w 26"/>
                  <a:gd name="T9" fmla="*/ 26 h 26"/>
                  <a:gd name="T10" fmla="*/ 13 w 26"/>
                  <a:gd name="T11" fmla="*/ 15 h 26"/>
                  <a:gd name="T12" fmla="*/ 26 w 26"/>
                  <a:gd name="T13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6">
                    <a:moveTo>
                      <a:pt x="26" y="1"/>
                    </a:moveTo>
                    <a:cubicBezTo>
                      <a:pt x="25" y="1"/>
                      <a:pt x="25" y="0"/>
                      <a:pt x="25" y="0"/>
                    </a:cubicBezTo>
                    <a:cubicBezTo>
                      <a:pt x="21" y="4"/>
                      <a:pt x="17" y="9"/>
                      <a:pt x="12" y="13"/>
                    </a:cubicBezTo>
                    <a:cubicBezTo>
                      <a:pt x="8" y="18"/>
                      <a:pt x="4" y="22"/>
                      <a:pt x="0" y="25"/>
                    </a:cubicBezTo>
                    <a:cubicBezTo>
                      <a:pt x="1" y="26"/>
                      <a:pt x="1" y="26"/>
                      <a:pt x="2" y="26"/>
                    </a:cubicBezTo>
                    <a:cubicBezTo>
                      <a:pt x="6" y="22"/>
                      <a:pt x="10" y="19"/>
                      <a:pt x="13" y="15"/>
                    </a:cubicBezTo>
                    <a:cubicBezTo>
                      <a:pt x="18" y="10"/>
                      <a:pt x="22" y="6"/>
                      <a:pt x="2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" name="Freeform 2020"/>
              <p:cNvSpPr/>
              <p:nvPr/>
            </p:nvSpPr>
            <p:spPr bwMode="auto">
              <a:xfrm>
                <a:off x="5384" y="2018"/>
                <a:ext cx="155" cy="163"/>
              </a:xfrm>
              <a:custGeom>
                <a:avLst/>
                <a:gdLst>
                  <a:gd name="T0" fmla="*/ 40 w 80"/>
                  <a:gd name="T1" fmla="*/ 48 h 84"/>
                  <a:gd name="T2" fmla="*/ 0 w 80"/>
                  <a:gd name="T3" fmla="*/ 83 h 84"/>
                  <a:gd name="T4" fmla="*/ 2 w 80"/>
                  <a:gd name="T5" fmla="*/ 84 h 84"/>
                  <a:gd name="T6" fmla="*/ 42 w 80"/>
                  <a:gd name="T7" fmla="*/ 49 h 84"/>
                  <a:gd name="T8" fmla="*/ 80 w 80"/>
                  <a:gd name="T9" fmla="*/ 2 h 84"/>
                  <a:gd name="T10" fmla="*/ 79 w 80"/>
                  <a:gd name="T11" fmla="*/ 0 h 84"/>
                  <a:gd name="T12" fmla="*/ 40 w 80"/>
                  <a:gd name="T13" fmla="*/ 48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0" h="84">
                    <a:moveTo>
                      <a:pt x="40" y="48"/>
                    </a:moveTo>
                    <a:cubicBezTo>
                      <a:pt x="27" y="61"/>
                      <a:pt x="13" y="73"/>
                      <a:pt x="0" y="83"/>
                    </a:cubicBezTo>
                    <a:cubicBezTo>
                      <a:pt x="1" y="84"/>
                      <a:pt x="2" y="84"/>
                      <a:pt x="2" y="84"/>
                    </a:cubicBezTo>
                    <a:cubicBezTo>
                      <a:pt x="15" y="74"/>
                      <a:pt x="29" y="62"/>
                      <a:pt x="42" y="49"/>
                    </a:cubicBezTo>
                    <a:cubicBezTo>
                      <a:pt x="56" y="34"/>
                      <a:pt x="69" y="18"/>
                      <a:pt x="80" y="2"/>
                    </a:cubicBezTo>
                    <a:cubicBezTo>
                      <a:pt x="80" y="1"/>
                      <a:pt x="79" y="1"/>
                      <a:pt x="79" y="0"/>
                    </a:cubicBezTo>
                    <a:cubicBezTo>
                      <a:pt x="68" y="16"/>
                      <a:pt x="55" y="32"/>
                      <a:pt x="40" y="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" name="Freeform 2021"/>
              <p:cNvSpPr/>
              <p:nvPr/>
            </p:nvSpPr>
            <p:spPr bwMode="auto">
              <a:xfrm>
                <a:off x="5438" y="2072"/>
                <a:ext cx="122" cy="128"/>
              </a:xfrm>
              <a:custGeom>
                <a:avLst/>
                <a:gdLst>
                  <a:gd name="T0" fmla="*/ 32 w 63"/>
                  <a:gd name="T1" fmla="*/ 37 h 66"/>
                  <a:gd name="T2" fmla="*/ 0 w 63"/>
                  <a:gd name="T3" fmla="*/ 66 h 66"/>
                  <a:gd name="T4" fmla="*/ 2 w 63"/>
                  <a:gd name="T5" fmla="*/ 66 h 66"/>
                  <a:gd name="T6" fmla="*/ 33 w 63"/>
                  <a:gd name="T7" fmla="*/ 38 h 66"/>
                  <a:gd name="T8" fmla="*/ 63 w 63"/>
                  <a:gd name="T9" fmla="*/ 1 h 66"/>
                  <a:gd name="T10" fmla="*/ 63 w 63"/>
                  <a:gd name="T11" fmla="*/ 0 h 66"/>
                  <a:gd name="T12" fmla="*/ 32 w 63"/>
                  <a:gd name="T13" fmla="*/ 37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3" h="66">
                    <a:moveTo>
                      <a:pt x="32" y="37"/>
                    </a:moveTo>
                    <a:cubicBezTo>
                      <a:pt x="21" y="47"/>
                      <a:pt x="11" y="57"/>
                      <a:pt x="0" y="66"/>
                    </a:cubicBezTo>
                    <a:cubicBezTo>
                      <a:pt x="1" y="66"/>
                      <a:pt x="1" y="66"/>
                      <a:pt x="2" y="66"/>
                    </a:cubicBezTo>
                    <a:cubicBezTo>
                      <a:pt x="12" y="58"/>
                      <a:pt x="23" y="48"/>
                      <a:pt x="33" y="38"/>
                    </a:cubicBezTo>
                    <a:cubicBezTo>
                      <a:pt x="44" y="26"/>
                      <a:pt x="54" y="14"/>
                      <a:pt x="63" y="1"/>
                    </a:cubicBezTo>
                    <a:cubicBezTo>
                      <a:pt x="63" y="1"/>
                      <a:pt x="63" y="0"/>
                      <a:pt x="63" y="0"/>
                    </a:cubicBezTo>
                    <a:cubicBezTo>
                      <a:pt x="54" y="12"/>
                      <a:pt x="43" y="25"/>
                      <a:pt x="32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" name="Freeform 2022"/>
              <p:cNvSpPr/>
              <p:nvPr/>
            </p:nvSpPr>
            <p:spPr bwMode="auto">
              <a:xfrm>
                <a:off x="5170" y="1836"/>
                <a:ext cx="74" cy="77"/>
              </a:xfrm>
              <a:custGeom>
                <a:avLst/>
                <a:gdLst>
                  <a:gd name="T0" fmla="*/ 0 w 38"/>
                  <a:gd name="T1" fmla="*/ 40 h 40"/>
                  <a:gd name="T2" fmla="*/ 38 w 38"/>
                  <a:gd name="T3" fmla="*/ 0 h 40"/>
                  <a:gd name="T4" fmla="*/ 35 w 38"/>
                  <a:gd name="T5" fmla="*/ 1 h 40"/>
                  <a:gd name="T6" fmla="*/ 1 w 38"/>
                  <a:gd name="T7" fmla="*/ 37 h 40"/>
                  <a:gd name="T8" fmla="*/ 0 w 38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0">
                    <a:moveTo>
                      <a:pt x="0" y="40"/>
                    </a:moveTo>
                    <a:cubicBezTo>
                      <a:pt x="13" y="29"/>
                      <a:pt x="26" y="15"/>
                      <a:pt x="38" y="0"/>
                    </a:cubicBezTo>
                    <a:cubicBezTo>
                      <a:pt x="37" y="1"/>
                      <a:pt x="36" y="1"/>
                      <a:pt x="35" y="1"/>
                    </a:cubicBezTo>
                    <a:cubicBezTo>
                      <a:pt x="24" y="15"/>
                      <a:pt x="12" y="27"/>
                      <a:pt x="1" y="37"/>
                    </a:cubicBezTo>
                    <a:cubicBezTo>
                      <a:pt x="0" y="38"/>
                      <a:pt x="0" y="39"/>
                      <a:pt x="0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" name="Freeform 2023"/>
              <p:cNvSpPr/>
              <p:nvPr/>
            </p:nvSpPr>
            <p:spPr bwMode="auto">
              <a:xfrm>
                <a:off x="5607" y="2237"/>
                <a:ext cx="9" cy="10"/>
              </a:xfrm>
              <a:custGeom>
                <a:avLst/>
                <a:gdLst>
                  <a:gd name="T0" fmla="*/ 5 w 5"/>
                  <a:gd name="T1" fmla="*/ 0 h 5"/>
                  <a:gd name="T2" fmla="*/ 2 w 5"/>
                  <a:gd name="T3" fmla="*/ 2 h 5"/>
                  <a:gd name="T4" fmla="*/ 0 w 5"/>
                  <a:gd name="T5" fmla="*/ 4 h 5"/>
                  <a:gd name="T6" fmla="*/ 2 w 5"/>
                  <a:gd name="T7" fmla="*/ 5 h 5"/>
                  <a:gd name="T8" fmla="*/ 4 w 5"/>
                  <a:gd name="T9" fmla="*/ 4 h 5"/>
                  <a:gd name="T10" fmla="*/ 5 w 5"/>
                  <a:gd name="T11" fmla="*/ 2 h 5"/>
                  <a:gd name="T12" fmla="*/ 5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1"/>
                      <a:pt x="3" y="2"/>
                      <a:pt x="2" y="2"/>
                    </a:cubicBezTo>
                    <a:cubicBezTo>
                      <a:pt x="2" y="3"/>
                      <a:pt x="1" y="4"/>
                      <a:pt x="0" y="4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" name="Freeform 2024"/>
              <p:cNvSpPr/>
              <p:nvPr/>
            </p:nvSpPr>
            <p:spPr bwMode="auto">
              <a:xfrm>
                <a:off x="5494" y="2127"/>
                <a:ext cx="88" cy="91"/>
              </a:xfrm>
              <a:custGeom>
                <a:avLst/>
                <a:gdLst>
                  <a:gd name="T0" fmla="*/ 22 w 45"/>
                  <a:gd name="T1" fmla="*/ 25 h 47"/>
                  <a:gd name="T2" fmla="*/ 0 w 45"/>
                  <a:gd name="T3" fmla="*/ 47 h 47"/>
                  <a:gd name="T4" fmla="*/ 2 w 45"/>
                  <a:gd name="T5" fmla="*/ 47 h 47"/>
                  <a:gd name="T6" fmla="*/ 23 w 45"/>
                  <a:gd name="T7" fmla="*/ 27 h 47"/>
                  <a:gd name="T8" fmla="*/ 45 w 45"/>
                  <a:gd name="T9" fmla="*/ 2 h 47"/>
                  <a:gd name="T10" fmla="*/ 44 w 45"/>
                  <a:gd name="T11" fmla="*/ 0 h 47"/>
                  <a:gd name="T12" fmla="*/ 22 w 45"/>
                  <a:gd name="T13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47">
                    <a:moveTo>
                      <a:pt x="22" y="25"/>
                    </a:moveTo>
                    <a:cubicBezTo>
                      <a:pt x="15" y="33"/>
                      <a:pt x="7" y="40"/>
                      <a:pt x="0" y="47"/>
                    </a:cubicBezTo>
                    <a:cubicBezTo>
                      <a:pt x="0" y="47"/>
                      <a:pt x="1" y="47"/>
                      <a:pt x="2" y="47"/>
                    </a:cubicBezTo>
                    <a:cubicBezTo>
                      <a:pt x="9" y="41"/>
                      <a:pt x="16" y="34"/>
                      <a:pt x="23" y="27"/>
                    </a:cubicBezTo>
                    <a:cubicBezTo>
                      <a:pt x="31" y="19"/>
                      <a:pt x="38" y="10"/>
                      <a:pt x="45" y="2"/>
                    </a:cubicBezTo>
                    <a:cubicBezTo>
                      <a:pt x="45" y="1"/>
                      <a:pt x="45" y="1"/>
                      <a:pt x="44" y="0"/>
                    </a:cubicBezTo>
                    <a:cubicBezTo>
                      <a:pt x="37" y="9"/>
                      <a:pt x="30" y="17"/>
                      <a:pt x="22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" name="Freeform 2025"/>
              <p:cNvSpPr/>
              <p:nvPr/>
            </p:nvSpPr>
            <p:spPr bwMode="auto">
              <a:xfrm>
                <a:off x="5184" y="1832"/>
                <a:ext cx="184" cy="198"/>
              </a:xfrm>
              <a:custGeom>
                <a:avLst/>
                <a:gdLst>
                  <a:gd name="T0" fmla="*/ 47 w 95"/>
                  <a:gd name="T1" fmla="*/ 59 h 102"/>
                  <a:gd name="T2" fmla="*/ 0 w 95"/>
                  <a:gd name="T3" fmla="*/ 101 h 102"/>
                  <a:gd name="T4" fmla="*/ 0 w 95"/>
                  <a:gd name="T5" fmla="*/ 102 h 102"/>
                  <a:gd name="T6" fmla="*/ 48 w 95"/>
                  <a:gd name="T7" fmla="*/ 60 h 102"/>
                  <a:gd name="T8" fmla="*/ 95 w 95"/>
                  <a:gd name="T9" fmla="*/ 1 h 102"/>
                  <a:gd name="T10" fmla="*/ 93 w 95"/>
                  <a:gd name="T11" fmla="*/ 0 h 102"/>
                  <a:gd name="T12" fmla="*/ 47 w 95"/>
                  <a:gd name="T13" fmla="*/ 59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5" h="102">
                    <a:moveTo>
                      <a:pt x="47" y="59"/>
                    </a:moveTo>
                    <a:cubicBezTo>
                      <a:pt x="31" y="75"/>
                      <a:pt x="15" y="89"/>
                      <a:pt x="0" y="101"/>
                    </a:cubicBezTo>
                    <a:cubicBezTo>
                      <a:pt x="0" y="101"/>
                      <a:pt x="0" y="102"/>
                      <a:pt x="0" y="102"/>
                    </a:cubicBezTo>
                    <a:cubicBezTo>
                      <a:pt x="16" y="91"/>
                      <a:pt x="32" y="77"/>
                      <a:pt x="48" y="60"/>
                    </a:cubicBezTo>
                    <a:cubicBezTo>
                      <a:pt x="67" y="41"/>
                      <a:pt x="82" y="21"/>
                      <a:pt x="95" y="1"/>
                    </a:cubicBezTo>
                    <a:cubicBezTo>
                      <a:pt x="94" y="0"/>
                      <a:pt x="93" y="0"/>
                      <a:pt x="93" y="0"/>
                    </a:cubicBezTo>
                    <a:cubicBezTo>
                      <a:pt x="81" y="20"/>
                      <a:pt x="65" y="40"/>
                      <a:pt x="47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6" name="Freeform 2026"/>
              <p:cNvSpPr/>
              <p:nvPr/>
            </p:nvSpPr>
            <p:spPr bwMode="auto">
              <a:xfrm>
                <a:off x="5168" y="1822"/>
                <a:ext cx="148" cy="157"/>
              </a:xfrm>
              <a:custGeom>
                <a:avLst/>
                <a:gdLst>
                  <a:gd name="T0" fmla="*/ 36 w 76"/>
                  <a:gd name="T1" fmla="*/ 47 h 81"/>
                  <a:gd name="T2" fmla="*/ 0 w 76"/>
                  <a:gd name="T3" fmla="*/ 79 h 81"/>
                  <a:gd name="T4" fmla="*/ 1 w 76"/>
                  <a:gd name="T5" fmla="*/ 81 h 81"/>
                  <a:gd name="T6" fmla="*/ 37 w 76"/>
                  <a:gd name="T7" fmla="*/ 48 h 81"/>
                  <a:gd name="T8" fmla="*/ 76 w 76"/>
                  <a:gd name="T9" fmla="*/ 0 h 81"/>
                  <a:gd name="T10" fmla="*/ 74 w 76"/>
                  <a:gd name="T11" fmla="*/ 0 h 81"/>
                  <a:gd name="T12" fmla="*/ 36 w 76"/>
                  <a:gd name="T13" fmla="*/ 47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81">
                    <a:moveTo>
                      <a:pt x="36" y="47"/>
                    </a:moveTo>
                    <a:cubicBezTo>
                      <a:pt x="24" y="59"/>
                      <a:pt x="12" y="70"/>
                      <a:pt x="0" y="79"/>
                    </a:cubicBezTo>
                    <a:cubicBezTo>
                      <a:pt x="0" y="80"/>
                      <a:pt x="1" y="81"/>
                      <a:pt x="1" y="81"/>
                    </a:cubicBezTo>
                    <a:cubicBezTo>
                      <a:pt x="13" y="72"/>
                      <a:pt x="25" y="61"/>
                      <a:pt x="37" y="48"/>
                    </a:cubicBezTo>
                    <a:cubicBezTo>
                      <a:pt x="52" y="33"/>
                      <a:pt x="65" y="17"/>
                      <a:pt x="76" y="0"/>
                    </a:cubicBezTo>
                    <a:cubicBezTo>
                      <a:pt x="75" y="0"/>
                      <a:pt x="74" y="0"/>
                      <a:pt x="74" y="0"/>
                    </a:cubicBezTo>
                    <a:cubicBezTo>
                      <a:pt x="63" y="16"/>
                      <a:pt x="50" y="32"/>
                      <a:pt x="36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7" name="Freeform 2027"/>
              <p:cNvSpPr/>
              <p:nvPr/>
            </p:nvSpPr>
            <p:spPr bwMode="auto">
              <a:xfrm>
                <a:off x="5207" y="1853"/>
                <a:ext cx="204" cy="219"/>
              </a:xfrm>
              <a:custGeom>
                <a:avLst/>
                <a:gdLst>
                  <a:gd name="T0" fmla="*/ 54 w 105"/>
                  <a:gd name="T1" fmla="*/ 65 h 113"/>
                  <a:gd name="T2" fmla="*/ 0 w 105"/>
                  <a:gd name="T3" fmla="*/ 112 h 113"/>
                  <a:gd name="T4" fmla="*/ 1 w 105"/>
                  <a:gd name="T5" fmla="*/ 113 h 113"/>
                  <a:gd name="T6" fmla="*/ 56 w 105"/>
                  <a:gd name="T7" fmla="*/ 66 h 113"/>
                  <a:gd name="T8" fmla="*/ 105 w 105"/>
                  <a:gd name="T9" fmla="*/ 1 h 113"/>
                  <a:gd name="T10" fmla="*/ 104 w 105"/>
                  <a:gd name="T11" fmla="*/ 0 h 113"/>
                  <a:gd name="T12" fmla="*/ 54 w 105"/>
                  <a:gd name="T13" fmla="*/ 65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5" h="113">
                    <a:moveTo>
                      <a:pt x="54" y="65"/>
                    </a:moveTo>
                    <a:cubicBezTo>
                      <a:pt x="36" y="84"/>
                      <a:pt x="17" y="99"/>
                      <a:pt x="0" y="112"/>
                    </a:cubicBezTo>
                    <a:cubicBezTo>
                      <a:pt x="0" y="112"/>
                      <a:pt x="1" y="113"/>
                      <a:pt x="1" y="113"/>
                    </a:cubicBezTo>
                    <a:cubicBezTo>
                      <a:pt x="18" y="101"/>
                      <a:pt x="37" y="85"/>
                      <a:pt x="56" y="66"/>
                    </a:cubicBezTo>
                    <a:cubicBezTo>
                      <a:pt x="76" y="45"/>
                      <a:pt x="92" y="23"/>
                      <a:pt x="105" y="1"/>
                    </a:cubicBezTo>
                    <a:cubicBezTo>
                      <a:pt x="105" y="0"/>
                      <a:pt x="104" y="0"/>
                      <a:pt x="104" y="0"/>
                    </a:cubicBezTo>
                    <a:cubicBezTo>
                      <a:pt x="91" y="22"/>
                      <a:pt x="74" y="44"/>
                      <a:pt x="54" y="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8" name="Freeform 2028"/>
              <p:cNvSpPr/>
              <p:nvPr/>
            </p:nvSpPr>
            <p:spPr bwMode="auto">
              <a:xfrm>
                <a:off x="5285" y="1919"/>
                <a:ext cx="200" cy="215"/>
              </a:xfrm>
              <a:custGeom>
                <a:avLst/>
                <a:gdLst>
                  <a:gd name="T0" fmla="*/ 53 w 103"/>
                  <a:gd name="T1" fmla="*/ 65 h 111"/>
                  <a:gd name="T2" fmla="*/ 0 w 103"/>
                  <a:gd name="T3" fmla="*/ 110 h 111"/>
                  <a:gd name="T4" fmla="*/ 2 w 103"/>
                  <a:gd name="T5" fmla="*/ 111 h 111"/>
                  <a:gd name="T6" fmla="*/ 54 w 103"/>
                  <a:gd name="T7" fmla="*/ 66 h 111"/>
                  <a:gd name="T8" fmla="*/ 103 w 103"/>
                  <a:gd name="T9" fmla="*/ 2 h 111"/>
                  <a:gd name="T10" fmla="*/ 102 w 103"/>
                  <a:gd name="T11" fmla="*/ 0 h 111"/>
                  <a:gd name="T12" fmla="*/ 53 w 103"/>
                  <a:gd name="T13" fmla="*/ 65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3" h="111">
                    <a:moveTo>
                      <a:pt x="53" y="65"/>
                    </a:moveTo>
                    <a:cubicBezTo>
                      <a:pt x="35" y="83"/>
                      <a:pt x="17" y="98"/>
                      <a:pt x="0" y="110"/>
                    </a:cubicBezTo>
                    <a:cubicBezTo>
                      <a:pt x="1" y="111"/>
                      <a:pt x="1" y="111"/>
                      <a:pt x="2" y="111"/>
                    </a:cubicBezTo>
                    <a:cubicBezTo>
                      <a:pt x="18" y="99"/>
                      <a:pt x="37" y="84"/>
                      <a:pt x="54" y="66"/>
                    </a:cubicBezTo>
                    <a:cubicBezTo>
                      <a:pt x="74" y="46"/>
                      <a:pt x="90" y="24"/>
                      <a:pt x="103" y="2"/>
                    </a:cubicBezTo>
                    <a:cubicBezTo>
                      <a:pt x="103" y="1"/>
                      <a:pt x="102" y="1"/>
                      <a:pt x="102" y="0"/>
                    </a:cubicBezTo>
                    <a:cubicBezTo>
                      <a:pt x="89" y="23"/>
                      <a:pt x="73" y="44"/>
                      <a:pt x="53" y="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9" name="Freeform 2029"/>
              <p:cNvSpPr/>
              <p:nvPr/>
            </p:nvSpPr>
            <p:spPr bwMode="auto">
              <a:xfrm>
                <a:off x="5240" y="1882"/>
                <a:ext cx="210" cy="225"/>
              </a:xfrm>
              <a:custGeom>
                <a:avLst/>
                <a:gdLst>
                  <a:gd name="T0" fmla="*/ 57 w 108"/>
                  <a:gd name="T1" fmla="*/ 67 h 116"/>
                  <a:gd name="T2" fmla="*/ 0 w 108"/>
                  <a:gd name="T3" fmla="*/ 115 h 116"/>
                  <a:gd name="T4" fmla="*/ 2 w 108"/>
                  <a:gd name="T5" fmla="*/ 116 h 116"/>
                  <a:gd name="T6" fmla="*/ 58 w 108"/>
                  <a:gd name="T7" fmla="*/ 68 h 116"/>
                  <a:gd name="T8" fmla="*/ 108 w 108"/>
                  <a:gd name="T9" fmla="*/ 1 h 116"/>
                  <a:gd name="T10" fmla="*/ 107 w 108"/>
                  <a:gd name="T11" fmla="*/ 0 h 116"/>
                  <a:gd name="T12" fmla="*/ 57 w 108"/>
                  <a:gd name="T13" fmla="*/ 67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116">
                    <a:moveTo>
                      <a:pt x="57" y="67"/>
                    </a:moveTo>
                    <a:cubicBezTo>
                      <a:pt x="38" y="86"/>
                      <a:pt x="18" y="102"/>
                      <a:pt x="0" y="115"/>
                    </a:cubicBezTo>
                    <a:cubicBezTo>
                      <a:pt x="1" y="115"/>
                      <a:pt x="1" y="116"/>
                      <a:pt x="2" y="116"/>
                    </a:cubicBezTo>
                    <a:cubicBezTo>
                      <a:pt x="19" y="103"/>
                      <a:pt x="39" y="87"/>
                      <a:pt x="58" y="68"/>
                    </a:cubicBezTo>
                    <a:cubicBezTo>
                      <a:pt x="78" y="47"/>
                      <a:pt x="95" y="24"/>
                      <a:pt x="108" y="1"/>
                    </a:cubicBezTo>
                    <a:cubicBezTo>
                      <a:pt x="108" y="1"/>
                      <a:pt x="107" y="0"/>
                      <a:pt x="107" y="0"/>
                    </a:cubicBezTo>
                    <a:cubicBezTo>
                      <a:pt x="94" y="23"/>
                      <a:pt x="77" y="45"/>
                      <a:pt x="57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0" name="Freeform 2030"/>
              <p:cNvSpPr/>
              <p:nvPr/>
            </p:nvSpPr>
            <p:spPr bwMode="auto">
              <a:xfrm>
                <a:off x="5333" y="1965"/>
                <a:ext cx="181" cy="194"/>
              </a:xfrm>
              <a:custGeom>
                <a:avLst/>
                <a:gdLst>
                  <a:gd name="T0" fmla="*/ 47 w 93"/>
                  <a:gd name="T1" fmla="*/ 58 h 100"/>
                  <a:gd name="T2" fmla="*/ 0 w 93"/>
                  <a:gd name="T3" fmla="*/ 99 h 100"/>
                  <a:gd name="T4" fmla="*/ 2 w 93"/>
                  <a:gd name="T5" fmla="*/ 100 h 100"/>
                  <a:gd name="T6" fmla="*/ 48 w 93"/>
                  <a:gd name="T7" fmla="*/ 59 h 100"/>
                  <a:gd name="T8" fmla="*/ 93 w 93"/>
                  <a:gd name="T9" fmla="*/ 2 h 100"/>
                  <a:gd name="T10" fmla="*/ 92 w 93"/>
                  <a:gd name="T11" fmla="*/ 0 h 100"/>
                  <a:gd name="T12" fmla="*/ 47 w 93"/>
                  <a:gd name="T13" fmla="*/ 58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3" h="100">
                    <a:moveTo>
                      <a:pt x="47" y="58"/>
                    </a:moveTo>
                    <a:cubicBezTo>
                      <a:pt x="31" y="74"/>
                      <a:pt x="15" y="88"/>
                      <a:pt x="0" y="99"/>
                    </a:cubicBezTo>
                    <a:cubicBezTo>
                      <a:pt x="1" y="99"/>
                      <a:pt x="1" y="100"/>
                      <a:pt x="2" y="100"/>
                    </a:cubicBezTo>
                    <a:cubicBezTo>
                      <a:pt x="17" y="89"/>
                      <a:pt x="33" y="75"/>
                      <a:pt x="48" y="59"/>
                    </a:cubicBezTo>
                    <a:cubicBezTo>
                      <a:pt x="66" y="41"/>
                      <a:pt x="81" y="22"/>
                      <a:pt x="93" y="2"/>
                    </a:cubicBezTo>
                    <a:cubicBezTo>
                      <a:pt x="92" y="2"/>
                      <a:pt x="92" y="1"/>
                      <a:pt x="92" y="0"/>
                    </a:cubicBezTo>
                    <a:cubicBezTo>
                      <a:pt x="80" y="20"/>
                      <a:pt x="65" y="39"/>
                      <a:pt x="47" y="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1" name="Freeform 2031"/>
              <p:cNvSpPr>
                <a:spLocks noEditPoints="1"/>
              </p:cNvSpPr>
              <p:nvPr/>
            </p:nvSpPr>
            <p:spPr bwMode="auto">
              <a:xfrm>
                <a:off x="5240" y="2012"/>
                <a:ext cx="25" cy="23"/>
              </a:xfrm>
              <a:custGeom>
                <a:avLst/>
                <a:gdLst>
                  <a:gd name="T0" fmla="*/ 1 w 13"/>
                  <a:gd name="T1" fmla="*/ 0 h 12"/>
                  <a:gd name="T2" fmla="*/ 2 w 13"/>
                  <a:gd name="T3" fmla="*/ 0 h 12"/>
                  <a:gd name="T4" fmla="*/ 9 w 13"/>
                  <a:gd name="T5" fmla="*/ 2 h 12"/>
                  <a:gd name="T6" fmla="*/ 13 w 13"/>
                  <a:gd name="T7" fmla="*/ 11 h 12"/>
                  <a:gd name="T8" fmla="*/ 13 w 13"/>
                  <a:gd name="T9" fmla="*/ 12 h 12"/>
                  <a:gd name="T10" fmla="*/ 12 w 13"/>
                  <a:gd name="T11" fmla="*/ 12 h 12"/>
                  <a:gd name="T12" fmla="*/ 3 w 13"/>
                  <a:gd name="T13" fmla="*/ 8 h 12"/>
                  <a:gd name="T14" fmla="*/ 1 w 13"/>
                  <a:gd name="T15" fmla="*/ 1 h 12"/>
                  <a:gd name="T16" fmla="*/ 1 w 13"/>
                  <a:gd name="T17" fmla="*/ 0 h 12"/>
                  <a:gd name="T18" fmla="*/ 11 w 13"/>
                  <a:gd name="T19" fmla="*/ 10 h 12"/>
                  <a:gd name="T20" fmla="*/ 8 w 13"/>
                  <a:gd name="T21" fmla="*/ 4 h 12"/>
                  <a:gd name="T22" fmla="*/ 3 w 13"/>
                  <a:gd name="T23" fmla="*/ 2 h 12"/>
                  <a:gd name="T24" fmla="*/ 4 w 13"/>
                  <a:gd name="T25" fmla="*/ 7 h 12"/>
                  <a:gd name="T26" fmla="*/ 11 w 13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6" y="0"/>
                      <a:pt x="9" y="2"/>
                    </a:cubicBezTo>
                    <a:cubicBezTo>
                      <a:pt x="12" y="4"/>
                      <a:pt x="13" y="7"/>
                      <a:pt x="13" y="1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8" y="12"/>
                      <a:pt x="5" y="11"/>
                      <a:pt x="3" y="8"/>
                    </a:cubicBezTo>
                    <a:cubicBezTo>
                      <a:pt x="0" y="5"/>
                      <a:pt x="1" y="1"/>
                      <a:pt x="1" y="1"/>
                    </a:cubicBezTo>
                    <a:lnTo>
                      <a:pt x="1" y="0"/>
                    </a:lnTo>
                    <a:close/>
                    <a:moveTo>
                      <a:pt x="11" y="10"/>
                    </a:moveTo>
                    <a:cubicBezTo>
                      <a:pt x="11" y="7"/>
                      <a:pt x="10" y="5"/>
                      <a:pt x="8" y="4"/>
                    </a:cubicBezTo>
                    <a:cubicBezTo>
                      <a:pt x="6" y="2"/>
                      <a:pt x="4" y="2"/>
                      <a:pt x="3" y="2"/>
                    </a:cubicBezTo>
                    <a:cubicBezTo>
                      <a:pt x="3" y="3"/>
                      <a:pt x="3" y="5"/>
                      <a:pt x="4" y="7"/>
                    </a:cubicBezTo>
                    <a:cubicBezTo>
                      <a:pt x="6" y="9"/>
                      <a:pt x="8" y="10"/>
                      <a:pt x="1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2" name="Freeform 2032"/>
              <p:cNvSpPr>
                <a:spLocks noEditPoints="1"/>
              </p:cNvSpPr>
              <p:nvPr/>
            </p:nvSpPr>
            <p:spPr bwMode="auto">
              <a:xfrm>
                <a:off x="5242" y="1998"/>
                <a:ext cx="31" cy="28"/>
              </a:xfrm>
              <a:custGeom>
                <a:avLst/>
                <a:gdLst>
                  <a:gd name="T0" fmla="*/ 2 w 16"/>
                  <a:gd name="T1" fmla="*/ 5 h 14"/>
                  <a:gd name="T2" fmla="*/ 15 w 16"/>
                  <a:gd name="T3" fmla="*/ 3 h 14"/>
                  <a:gd name="T4" fmla="*/ 16 w 16"/>
                  <a:gd name="T5" fmla="*/ 4 h 14"/>
                  <a:gd name="T6" fmla="*/ 16 w 16"/>
                  <a:gd name="T7" fmla="*/ 5 h 14"/>
                  <a:gd name="T8" fmla="*/ 14 w 16"/>
                  <a:gd name="T9" fmla="*/ 7 h 14"/>
                  <a:gd name="T10" fmla="*/ 1 w 16"/>
                  <a:gd name="T11" fmla="*/ 8 h 14"/>
                  <a:gd name="T12" fmla="*/ 0 w 16"/>
                  <a:gd name="T13" fmla="*/ 8 h 14"/>
                  <a:gd name="T14" fmla="*/ 0 w 16"/>
                  <a:gd name="T15" fmla="*/ 7 h 14"/>
                  <a:gd name="T16" fmla="*/ 2 w 16"/>
                  <a:gd name="T17" fmla="*/ 5 h 14"/>
                  <a:gd name="T18" fmla="*/ 14 w 16"/>
                  <a:gd name="T19" fmla="*/ 4 h 14"/>
                  <a:gd name="T20" fmla="*/ 3 w 16"/>
                  <a:gd name="T21" fmla="*/ 6 h 14"/>
                  <a:gd name="T22" fmla="*/ 2 w 16"/>
                  <a:gd name="T23" fmla="*/ 8 h 14"/>
                  <a:gd name="T24" fmla="*/ 12 w 16"/>
                  <a:gd name="T25" fmla="*/ 6 h 14"/>
                  <a:gd name="T26" fmla="*/ 14 w 16"/>
                  <a:gd name="T2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4">
                    <a:moveTo>
                      <a:pt x="2" y="5"/>
                    </a:moveTo>
                    <a:cubicBezTo>
                      <a:pt x="4" y="3"/>
                      <a:pt x="8" y="0"/>
                      <a:pt x="15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4" y="7"/>
                      <a:pt x="14" y="7"/>
                    </a:cubicBezTo>
                    <a:cubicBezTo>
                      <a:pt x="7" y="14"/>
                      <a:pt x="1" y="9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6"/>
                      <a:pt x="2" y="5"/>
                    </a:cubicBezTo>
                    <a:close/>
                    <a:moveTo>
                      <a:pt x="14" y="4"/>
                    </a:moveTo>
                    <a:cubicBezTo>
                      <a:pt x="8" y="2"/>
                      <a:pt x="5" y="4"/>
                      <a:pt x="3" y="6"/>
                    </a:cubicBezTo>
                    <a:cubicBezTo>
                      <a:pt x="3" y="7"/>
                      <a:pt x="2" y="7"/>
                      <a:pt x="2" y="8"/>
                    </a:cubicBezTo>
                    <a:cubicBezTo>
                      <a:pt x="4" y="9"/>
                      <a:pt x="8" y="11"/>
                      <a:pt x="12" y="6"/>
                    </a:cubicBezTo>
                    <a:cubicBezTo>
                      <a:pt x="13" y="6"/>
                      <a:pt x="13" y="5"/>
                      <a:pt x="1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3" name="Freeform 2033"/>
              <p:cNvSpPr>
                <a:spLocks noEditPoints="1"/>
              </p:cNvSpPr>
              <p:nvPr/>
            </p:nvSpPr>
            <p:spPr bwMode="auto">
              <a:xfrm>
                <a:off x="5234" y="1985"/>
                <a:ext cx="26" cy="31"/>
              </a:xfrm>
              <a:custGeom>
                <a:avLst/>
                <a:gdLst>
                  <a:gd name="T0" fmla="*/ 5 w 13"/>
                  <a:gd name="T1" fmla="*/ 3 h 16"/>
                  <a:gd name="T2" fmla="*/ 8 w 13"/>
                  <a:gd name="T3" fmla="*/ 0 h 16"/>
                  <a:gd name="T4" fmla="*/ 9 w 13"/>
                  <a:gd name="T5" fmla="*/ 0 h 16"/>
                  <a:gd name="T6" fmla="*/ 9 w 13"/>
                  <a:gd name="T7" fmla="*/ 1 h 16"/>
                  <a:gd name="T8" fmla="*/ 9 w 13"/>
                  <a:gd name="T9" fmla="*/ 13 h 16"/>
                  <a:gd name="T10" fmla="*/ 5 w 13"/>
                  <a:gd name="T11" fmla="*/ 16 h 16"/>
                  <a:gd name="T12" fmla="*/ 5 w 13"/>
                  <a:gd name="T13" fmla="*/ 16 h 16"/>
                  <a:gd name="T14" fmla="*/ 4 w 13"/>
                  <a:gd name="T15" fmla="*/ 15 h 16"/>
                  <a:gd name="T16" fmla="*/ 5 w 13"/>
                  <a:gd name="T17" fmla="*/ 3 h 16"/>
                  <a:gd name="T18" fmla="*/ 8 w 13"/>
                  <a:gd name="T19" fmla="*/ 2 h 16"/>
                  <a:gd name="T20" fmla="*/ 7 w 13"/>
                  <a:gd name="T21" fmla="*/ 4 h 16"/>
                  <a:gd name="T22" fmla="*/ 5 w 13"/>
                  <a:gd name="T23" fmla="*/ 14 h 16"/>
                  <a:gd name="T24" fmla="*/ 8 w 13"/>
                  <a:gd name="T25" fmla="*/ 12 h 16"/>
                  <a:gd name="T26" fmla="*/ 8 w 13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6">
                    <a:moveTo>
                      <a:pt x="5" y="3"/>
                    </a:moveTo>
                    <a:cubicBezTo>
                      <a:pt x="6" y="2"/>
                      <a:pt x="7" y="1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3" y="7"/>
                      <a:pt x="11" y="11"/>
                      <a:pt x="9" y="13"/>
                    </a:cubicBezTo>
                    <a:cubicBezTo>
                      <a:pt x="8" y="15"/>
                      <a:pt x="6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0" y="9"/>
                      <a:pt x="5" y="3"/>
                    </a:cubicBezTo>
                    <a:close/>
                    <a:moveTo>
                      <a:pt x="8" y="2"/>
                    </a:moveTo>
                    <a:cubicBezTo>
                      <a:pt x="8" y="3"/>
                      <a:pt x="7" y="3"/>
                      <a:pt x="7" y="4"/>
                    </a:cubicBezTo>
                    <a:cubicBezTo>
                      <a:pt x="3" y="8"/>
                      <a:pt x="5" y="12"/>
                      <a:pt x="5" y="14"/>
                    </a:cubicBezTo>
                    <a:cubicBezTo>
                      <a:pt x="6" y="13"/>
                      <a:pt x="7" y="13"/>
                      <a:pt x="8" y="12"/>
                    </a:cubicBezTo>
                    <a:cubicBezTo>
                      <a:pt x="10" y="9"/>
                      <a:pt x="10" y="6"/>
                      <a:pt x="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4" name="Freeform 2034"/>
              <p:cNvSpPr>
                <a:spLocks noEditPoints="1"/>
              </p:cNvSpPr>
              <p:nvPr/>
            </p:nvSpPr>
            <p:spPr bwMode="auto">
              <a:xfrm>
                <a:off x="5223" y="1993"/>
                <a:ext cx="25" cy="23"/>
              </a:xfrm>
              <a:custGeom>
                <a:avLst/>
                <a:gdLst>
                  <a:gd name="T0" fmla="*/ 0 w 13"/>
                  <a:gd name="T1" fmla="*/ 0 h 12"/>
                  <a:gd name="T2" fmla="*/ 1 w 13"/>
                  <a:gd name="T3" fmla="*/ 0 h 12"/>
                  <a:gd name="T4" fmla="*/ 10 w 13"/>
                  <a:gd name="T5" fmla="*/ 3 h 12"/>
                  <a:gd name="T6" fmla="*/ 12 w 13"/>
                  <a:gd name="T7" fmla="*/ 11 h 12"/>
                  <a:gd name="T8" fmla="*/ 12 w 13"/>
                  <a:gd name="T9" fmla="*/ 12 h 12"/>
                  <a:gd name="T10" fmla="*/ 11 w 13"/>
                  <a:gd name="T11" fmla="*/ 12 h 12"/>
                  <a:gd name="T12" fmla="*/ 4 w 13"/>
                  <a:gd name="T13" fmla="*/ 9 h 12"/>
                  <a:gd name="T14" fmla="*/ 0 w 13"/>
                  <a:gd name="T15" fmla="*/ 1 h 12"/>
                  <a:gd name="T16" fmla="*/ 0 w 13"/>
                  <a:gd name="T17" fmla="*/ 0 h 12"/>
                  <a:gd name="T18" fmla="*/ 10 w 13"/>
                  <a:gd name="T19" fmla="*/ 10 h 12"/>
                  <a:gd name="T20" fmla="*/ 9 w 13"/>
                  <a:gd name="T21" fmla="*/ 4 h 12"/>
                  <a:gd name="T22" fmla="*/ 2 w 13"/>
                  <a:gd name="T23" fmla="*/ 2 h 12"/>
                  <a:gd name="T24" fmla="*/ 5 w 13"/>
                  <a:gd name="T25" fmla="*/ 8 h 12"/>
                  <a:gd name="T26" fmla="*/ 10 w 13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5" y="0"/>
                      <a:pt x="8" y="1"/>
                      <a:pt x="10" y="3"/>
                    </a:cubicBezTo>
                    <a:cubicBezTo>
                      <a:pt x="13" y="7"/>
                      <a:pt x="12" y="11"/>
                      <a:pt x="12" y="11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7" y="12"/>
                      <a:pt x="4" y="9"/>
                    </a:cubicBezTo>
                    <a:cubicBezTo>
                      <a:pt x="2" y="7"/>
                      <a:pt x="0" y="5"/>
                      <a:pt x="0" y="1"/>
                    </a:cubicBezTo>
                    <a:lnTo>
                      <a:pt x="0" y="0"/>
                    </a:lnTo>
                    <a:close/>
                    <a:moveTo>
                      <a:pt x="10" y="10"/>
                    </a:moveTo>
                    <a:cubicBezTo>
                      <a:pt x="10" y="9"/>
                      <a:pt x="10" y="6"/>
                      <a:pt x="9" y="4"/>
                    </a:cubicBezTo>
                    <a:cubicBezTo>
                      <a:pt x="7" y="3"/>
                      <a:pt x="5" y="2"/>
                      <a:pt x="2" y="2"/>
                    </a:cubicBezTo>
                    <a:cubicBezTo>
                      <a:pt x="2" y="4"/>
                      <a:pt x="3" y="7"/>
                      <a:pt x="5" y="8"/>
                    </a:cubicBezTo>
                    <a:cubicBezTo>
                      <a:pt x="7" y="10"/>
                      <a:pt x="9" y="10"/>
                      <a:pt x="1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5" name="Freeform 2035"/>
              <p:cNvSpPr>
                <a:spLocks noEditPoints="1"/>
              </p:cNvSpPr>
              <p:nvPr/>
            </p:nvSpPr>
            <p:spPr bwMode="auto">
              <a:xfrm>
                <a:off x="5215" y="2000"/>
                <a:ext cx="31" cy="30"/>
              </a:xfrm>
              <a:custGeom>
                <a:avLst/>
                <a:gdLst>
                  <a:gd name="T0" fmla="*/ 3 w 16"/>
                  <a:gd name="T1" fmla="*/ 7 h 15"/>
                  <a:gd name="T2" fmla="*/ 16 w 16"/>
                  <a:gd name="T3" fmla="*/ 6 h 15"/>
                  <a:gd name="T4" fmla="*/ 16 w 16"/>
                  <a:gd name="T5" fmla="*/ 7 h 15"/>
                  <a:gd name="T6" fmla="*/ 16 w 16"/>
                  <a:gd name="T7" fmla="*/ 7 h 15"/>
                  <a:gd name="T8" fmla="*/ 14 w 16"/>
                  <a:gd name="T9" fmla="*/ 10 h 15"/>
                  <a:gd name="T10" fmla="*/ 1 w 16"/>
                  <a:gd name="T11" fmla="*/ 11 h 15"/>
                  <a:gd name="T12" fmla="*/ 0 w 16"/>
                  <a:gd name="T13" fmla="*/ 11 h 15"/>
                  <a:gd name="T14" fmla="*/ 1 w 16"/>
                  <a:gd name="T15" fmla="*/ 10 h 15"/>
                  <a:gd name="T16" fmla="*/ 3 w 16"/>
                  <a:gd name="T17" fmla="*/ 7 h 15"/>
                  <a:gd name="T18" fmla="*/ 14 w 16"/>
                  <a:gd name="T19" fmla="*/ 7 h 15"/>
                  <a:gd name="T20" fmla="*/ 4 w 16"/>
                  <a:gd name="T21" fmla="*/ 8 h 15"/>
                  <a:gd name="T22" fmla="*/ 3 w 16"/>
                  <a:gd name="T23" fmla="*/ 10 h 15"/>
                  <a:gd name="T24" fmla="*/ 13 w 16"/>
                  <a:gd name="T25" fmla="*/ 8 h 15"/>
                  <a:gd name="T26" fmla="*/ 14 w 16"/>
                  <a:gd name="T27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5">
                    <a:moveTo>
                      <a:pt x="3" y="7"/>
                    </a:moveTo>
                    <a:cubicBezTo>
                      <a:pt x="9" y="0"/>
                      <a:pt x="16" y="6"/>
                      <a:pt x="16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5" y="8"/>
                      <a:pt x="14" y="10"/>
                    </a:cubicBezTo>
                    <a:cubicBezTo>
                      <a:pt x="12" y="12"/>
                      <a:pt x="8" y="15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2" y="8"/>
                      <a:pt x="3" y="7"/>
                    </a:cubicBezTo>
                    <a:close/>
                    <a:moveTo>
                      <a:pt x="14" y="7"/>
                    </a:moveTo>
                    <a:cubicBezTo>
                      <a:pt x="12" y="6"/>
                      <a:pt x="8" y="4"/>
                      <a:pt x="4" y="8"/>
                    </a:cubicBezTo>
                    <a:cubicBezTo>
                      <a:pt x="4" y="9"/>
                      <a:pt x="3" y="10"/>
                      <a:pt x="3" y="10"/>
                    </a:cubicBezTo>
                    <a:cubicBezTo>
                      <a:pt x="8" y="12"/>
                      <a:pt x="11" y="11"/>
                      <a:pt x="13" y="8"/>
                    </a:cubicBezTo>
                    <a:cubicBezTo>
                      <a:pt x="13" y="8"/>
                      <a:pt x="14" y="7"/>
                      <a:pt x="14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6" name="Freeform 2036"/>
              <p:cNvSpPr>
                <a:spLocks noEditPoints="1"/>
              </p:cNvSpPr>
              <p:nvPr/>
            </p:nvSpPr>
            <p:spPr bwMode="auto">
              <a:xfrm>
                <a:off x="5228" y="2012"/>
                <a:ext cx="26" cy="31"/>
              </a:xfrm>
              <a:custGeom>
                <a:avLst/>
                <a:gdLst>
                  <a:gd name="T0" fmla="*/ 4 w 13"/>
                  <a:gd name="T1" fmla="*/ 3 h 16"/>
                  <a:gd name="T2" fmla="*/ 8 w 13"/>
                  <a:gd name="T3" fmla="*/ 0 h 16"/>
                  <a:gd name="T4" fmla="*/ 8 w 13"/>
                  <a:gd name="T5" fmla="*/ 0 h 16"/>
                  <a:gd name="T6" fmla="*/ 9 w 13"/>
                  <a:gd name="T7" fmla="*/ 0 h 16"/>
                  <a:gd name="T8" fmla="*/ 8 w 13"/>
                  <a:gd name="T9" fmla="*/ 13 h 16"/>
                  <a:gd name="T10" fmla="*/ 5 w 13"/>
                  <a:gd name="T11" fmla="*/ 15 h 16"/>
                  <a:gd name="T12" fmla="*/ 4 w 13"/>
                  <a:gd name="T13" fmla="*/ 16 h 16"/>
                  <a:gd name="T14" fmla="*/ 4 w 13"/>
                  <a:gd name="T15" fmla="*/ 15 h 16"/>
                  <a:gd name="T16" fmla="*/ 4 w 13"/>
                  <a:gd name="T17" fmla="*/ 3 h 16"/>
                  <a:gd name="T18" fmla="*/ 8 w 13"/>
                  <a:gd name="T19" fmla="*/ 2 h 16"/>
                  <a:gd name="T20" fmla="*/ 5 w 13"/>
                  <a:gd name="T21" fmla="*/ 4 h 16"/>
                  <a:gd name="T22" fmla="*/ 5 w 13"/>
                  <a:gd name="T23" fmla="*/ 13 h 16"/>
                  <a:gd name="T24" fmla="*/ 7 w 13"/>
                  <a:gd name="T25" fmla="*/ 12 h 16"/>
                  <a:gd name="T26" fmla="*/ 8 w 13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6">
                    <a:moveTo>
                      <a:pt x="4" y="3"/>
                    </a:moveTo>
                    <a:cubicBezTo>
                      <a:pt x="6" y="1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13" y="7"/>
                      <a:pt x="8" y="13"/>
                    </a:cubicBezTo>
                    <a:cubicBezTo>
                      <a:pt x="7" y="14"/>
                      <a:pt x="6" y="15"/>
                      <a:pt x="5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0" y="9"/>
                      <a:pt x="2" y="5"/>
                      <a:pt x="4" y="3"/>
                    </a:cubicBezTo>
                    <a:close/>
                    <a:moveTo>
                      <a:pt x="8" y="2"/>
                    </a:moveTo>
                    <a:cubicBezTo>
                      <a:pt x="7" y="2"/>
                      <a:pt x="6" y="3"/>
                      <a:pt x="5" y="4"/>
                    </a:cubicBezTo>
                    <a:cubicBezTo>
                      <a:pt x="3" y="6"/>
                      <a:pt x="3" y="10"/>
                      <a:pt x="5" y="13"/>
                    </a:cubicBezTo>
                    <a:cubicBezTo>
                      <a:pt x="6" y="13"/>
                      <a:pt x="6" y="12"/>
                      <a:pt x="7" y="12"/>
                    </a:cubicBezTo>
                    <a:cubicBezTo>
                      <a:pt x="10" y="8"/>
                      <a:pt x="9" y="3"/>
                      <a:pt x="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7" name="Freeform 2037"/>
              <p:cNvSpPr>
                <a:spLocks noEditPoints="1"/>
              </p:cNvSpPr>
              <p:nvPr/>
            </p:nvSpPr>
            <p:spPr bwMode="auto">
              <a:xfrm>
                <a:off x="5349" y="1896"/>
                <a:ext cx="25" cy="23"/>
              </a:xfrm>
              <a:custGeom>
                <a:avLst/>
                <a:gdLst>
                  <a:gd name="T0" fmla="*/ 1 w 13"/>
                  <a:gd name="T1" fmla="*/ 0 h 12"/>
                  <a:gd name="T2" fmla="*/ 1 w 13"/>
                  <a:gd name="T3" fmla="*/ 0 h 12"/>
                  <a:gd name="T4" fmla="*/ 9 w 13"/>
                  <a:gd name="T5" fmla="*/ 2 h 12"/>
                  <a:gd name="T6" fmla="*/ 13 w 13"/>
                  <a:gd name="T7" fmla="*/ 11 h 12"/>
                  <a:gd name="T8" fmla="*/ 13 w 13"/>
                  <a:gd name="T9" fmla="*/ 12 h 12"/>
                  <a:gd name="T10" fmla="*/ 12 w 13"/>
                  <a:gd name="T11" fmla="*/ 12 h 12"/>
                  <a:gd name="T12" fmla="*/ 3 w 13"/>
                  <a:gd name="T13" fmla="*/ 8 h 12"/>
                  <a:gd name="T14" fmla="*/ 1 w 13"/>
                  <a:gd name="T15" fmla="*/ 1 h 12"/>
                  <a:gd name="T16" fmla="*/ 1 w 13"/>
                  <a:gd name="T17" fmla="*/ 0 h 12"/>
                  <a:gd name="T18" fmla="*/ 11 w 13"/>
                  <a:gd name="T19" fmla="*/ 10 h 12"/>
                  <a:gd name="T20" fmla="*/ 8 w 13"/>
                  <a:gd name="T21" fmla="*/ 4 h 12"/>
                  <a:gd name="T22" fmla="*/ 2 w 13"/>
                  <a:gd name="T23" fmla="*/ 2 h 12"/>
                  <a:gd name="T24" fmla="*/ 4 w 13"/>
                  <a:gd name="T25" fmla="*/ 7 h 12"/>
                  <a:gd name="T26" fmla="*/ 11 w 13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6" y="0"/>
                      <a:pt x="9" y="2"/>
                    </a:cubicBezTo>
                    <a:cubicBezTo>
                      <a:pt x="11" y="4"/>
                      <a:pt x="12" y="7"/>
                      <a:pt x="13" y="1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8" y="12"/>
                      <a:pt x="4" y="11"/>
                      <a:pt x="3" y="8"/>
                    </a:cubicBezTo>
                    <a:cubicBezTo>
                      <a:pt x="0" y="5"/>
                      <a:pt x="1" y="1"/>
                      <a:pt x="1" y="1"/>
                    </a:cubicBezTo>
                    <a:lnTo>
                      <a:pt x="1" y="0"/>
                    </a:lnTo>
                    <a:close/>
                    <a:moveTo>
                      <a:pt x="11" y="10"/>
                    </a:moveTo>
                    <a:cubicBezTo>
                      <a:pt x="10" y="7"/>
                      <a:pt x="9" y="5"/>
                      <a:pt x="8" y="4"/>
                    </a:cubicBezTo>
                    <a:cubicBezTo>
                      <a:pt x="6" y="2"/>
                      <a:pt x="3" y="2"/>
                      <a:pt x="2" y="2"/>
                    </a:cubicBezTo>
                    <a:cubicBezTo>
                      <a:pt x="2" y="3"/>
                      <a:pt x="2" y="5"/>
                      <a:pt x="4" y="7"/>
                    </a:cubicBezTo>
                    <a:cubicBezTo>
                      <a:pt x="5" y="9"/>
                      <a:pt x="8" y="10"/>
                      <a:pt x="1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8" name="Freeform 2038"/>
              <p:cNvSpPr>
                <a:spLocks noEditPoints="1"/>
              </p:cNvSpPr>
              <p:nvPr/>
            </p:nvSpPr>
            <p:spPr bwMode="auto">
              <a:xfrm>
                <a:off x="5349" y="1882"/>
                <a:ext cx="31" cy="27"/>
              </a:xfrm>
              <a:custGeom>
                <a:avLst/>
                <a:gdLst>
                  <a:gd name="T0" fmla="*/ 2 w 16"/>
                  <a:gd name="T1" fmla="*/ 5 h 14"/>
                  <a:gd name="T2" fmla="*/ 16 w 16"/>
                  <a:gd name="T3" fmla="*/ 3 h 14"/>
                  <a:gd name="T4" fmla="*/ 16 w 16"/>
                  <a:gd name="T5" fmla="*/ 4 h 14"/>
                  <a:gd name="T6" fmla="*/ 16 w 16"/>
                  <a:gd name="T7" fmla="*/ 4 h 14"/>
                  <a:gd name="T8" fmla="*/ 14 w 16"/>
                  <a:gd name="T9" fmla="*/ 7 h 14"/>
                  <a:gd name="T10" fmla="*/ 1 w 16"/>
                  <a:gd name="T11" fmla="*/ 8 h 14"/>
                  <a:gd name="T12" fmla="*/ 0 w 16"/>
                  <a:gd name="T13" fmla="*/ 8 h 14"/>
                  <a:gd name="T14" fmla="*/ 1 w 16"/>
                  <a:gd name="T15" fmla="*/ 7 h 14"/>
                  <a:gd name="T16" fmla="*/ 2 w 16"/>
                  <a:gd name="T17" fmla="*/ 5 h 14"/>
                  <a:gd name="T18" fmla="*/ 14 w 16"/>
                  <a:gd name="T19" fmla="*/ 4 h 14"/>
                  <a:gd name="T20" fmla="*/ 4 w 16"/>
                  <a:gd name="T21" fmla="*/ 6 h 14"/>
                  <a:gd name="T22" fmla="*/ 3 w 16"/>
                  <a:gd name="T23" fmla="*/ 8 h 14"/>
                  <a:gd name="T24" fmla="*/ 13 w 16"/>
                  <a:gd name="T25" fmla="*/ 6 h 14"/>
                  <a:gd name="T26" fmla="*/ 14 w 16"/>
                  <a:gd name="T2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4">
                    <a:moveTo>
                      <a:pt x="2" y="5"/>
                    </a:moveTo>
                    <a:cubicBezTo>
                      <a:pt x="4" y="3"/>
                      <a:pt x="9" y="0"/>
                      <a:pt x="16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6"/>
                      <a:pt x="15" y="7"/>
                      <a:pt x="14" y="7"/>
                    </a:cubicBezTo>
                    <a:cubicBezTo>
                      <a:pt x="8" y="14"/>
                      <a:pt x="1" y="9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2" y="5"/>
                    </a:cubicBezTo>
                    <a:close/>
                    <a:moveTo>
                      <a:pt x="14" y="4"/>
                    </a:moveTo>
                    <a:cubicBezTo>
                      <a:pt x="9" y="2"/>
                      <a:pt x="6" y="4"/>
                      <a:pt x="4" y="6"/>
                    </a:cubicBezTo>
                    <a:cubicBezTo>
                      <a:pt x="3" y="7"/>
                      <a:pt x="3" y="7"/>
                      <a:pt x="3" y="8"/>
                    </a:cubicBezTo>
                    <a:cubicBezTo>
                      <a:pt x="4" y="9"/>
                      <a:pt x="9" y="11"/>
                      <a:pt x="13" y="6"/>
                    </a:cubicBezTo>
                    <a:cubicBezTo>
                      <a:pt x="13" y="6"/>
                      <a:pt x="14" y="5"/>
                      <a:pt x="1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9" name="Freeform 2039"/>
              <p:cNvSpPr>
                <a:spLocks noEditPoints="1"/>
              </p:cNvSpPr>
              <p:nvPr/>
            </p:nvSpPr>
            <p:spPr bwMode="auto">
              <a:xfrm>
                <a:off x="5341" y="1868"/>
                <a:ext cx="25" cy="32"/>
              </a:xfrm>
              <a:custGeom>
                <a:avLst/>
                <a:gdLst>
                  <a:gd name="T0" fmla="*/ 6 w 13"/>
                  <a:gd name="T1" fmla="*/ 3 h 16"/>
                  <a:gd name="T2" fmla="*/ 9 w 13"/>
                  <a:gd name="T3" fmla="*/ 0 h 16"/>
                  <a:gd name="T4" fmla="*/ 9 w 13"/>
                  <a:gd name="T5" fmla="*/ 0 h 16"/>
                  <a:gd name="T6" fmla="*/ 10 w 13"/>
                  <a:gd name="T7" fmla="*/ 1 h 16"/>
                  <a:gd name="T8" fmla="*/ 10 w 13"/>
                  <a:gd name="T9" fmla="*/ 13 h 16"/>
                  <a:gd name="T10" fmla="*/ 6 w 13"/>
                  <a:gd name="T11" fmla="*/ 16 h 16"/>
                  <a:gd name="T12" fmla="*/ 5 w 13"/>
                  <a:gd name="T13" fmla="*/ 16 h 16"/>
                  <a:gd name="T14" fmla="*/ 5 w 13"/>
                  <a:gd name="T15" fmla="*/ 15 h 16"/>
                  <a:gd name="T16" fmla="*/ 6 w 13"/>
                  <a:gd name="T17" fmla="*/ 3 h 16"/>
                  <a:gd name="T18" fmla="*/ 9 w 13"/>
                  <a:gd name="T19" fmla="*/ 2 h 16"/>
                  <a:gd name="T20" fmla="*/ 7 w 13"/>
                  <a:gd name="T21" fmla="*/ 4 h 16"/>
                  <a:gd name="T22" fmla="*/ 6 w 13"/>
                  <a:gd name="T23" fmla="*/ 14 h 16"/>
                  <a:gd name="T24" fmla="*/ 9 w 13"/>
                  <a:gd name="T25" fmla="*/ 12 h 16"/>
                  <a:gd name="T26" fmla="*/ 9 w 13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6">
                    <a:moveTo>
                      <a:pt x="6" y="3"/>
                    </a:moveTo>
                    <a:cubicBezTo>
                      <a:pt x="7" y="2"/>
                      <a:pt x="8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3" y="7"/>
                      <a:pt x="12" y="11"/>
                      <a:pt x="10" y="13"/>
                    </a:cubicBezTo>
                    <a:cubicBezTo>
                      <a:pt x="8" y="15"/>
                      <a:pt x="6" y="16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0" y="9"/>
                      <a:pt x="6" y="3"/>
                    </a:cubicBezTo>
                    <a:close/>
                    <a:moveTo>
                      <a:pt x="9" y="2"/>
                    </a:moveTo>
                    <a:cubicBezTo>
                      <a:pt x="8" y="3"/>
                      <a:pt x="8" y="3"/>
                      <a:pt x="7" y="4"/>
                    </a:cubicBezTo>
                    <a:cubicBezTo>
                      <a:pt x="3" y="8"/>
                      <a:pt x="5" y="12"/>
                      <a:pt x="6" y="14"/>
                    </a:cubicBezTo>
                    <a:cubicBezTo>
                      <a:pt x="7" y="13"/>
                      <a:pt x="8" y="13"/>
                      <a:pt x="9" y="12"/>
                    </a:cubicBezTo>
                    <a:cubicBezTo>
                      <a:pt x="11" y="9"/>
                      <a:pt x="11" y="6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" name="Freeform 2040"/>
              <p:cNvSpPr>
                <a:spLocks noEditPoints="1"/>
              </p:cNvSpPr>
              <p:nvPr/>
            </p:nvSpPr>
            <p:spPr bwMode="auto">
              <a:xfrm>
                <a:off x="5331" y="1876"/>
                <a:ext cx="24" cy="24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0 h 12"/>
                  <a:gd name="T4" fmla="*/ 10 w 12"/>
                  <a:gd name="T5" fmla="*/ 3 h 12"/>
                  <a:gd name="T6" fmla="*/ 11 w 12"/>
                  <a:gd name="T7" fmla="*/ 11 h 12"/>
                  <a:gd name="T8" fmla="*/ 11 w 12"/>
                  <a:gd name="T9" fmla="*/ 12 h 12"/>
                  <a:gd name="T10" fmla="*/ 11 w 12"/>
                  <a:gd name="T11" fmla="*/ 12 h 12"/>
                  <a:gd name="T12" fmla="*/ 3 w 12"/>
                  <a:gd name="T13" fmla="*/ 9 h 12"/>
                  <a:gd name="T14" fmla="*/ 0 w 12"/>
                  <a:gd name="T15" fmla="*/ 1 h 12"/>
                  <a:gd name="T16" fmla="*/ 0 w 12"/>
                  <a:gd name="T17" fmla="*/ 0 h 12"/>
                  <a:gd name="T18" fmla="*/ 10 w 12"/>
                  <a:gd name="T19" fmla="*/ 10 h 12"/>
                  <a:gd name="T20" fmla="*/ 8 w 12"/>
                  <a:gd name="T21" fmla="*/ 4 h 12"/>
                  <a:gd name="T22" fmla="*/ 1 w 12"/>
                  <a:gd name="T23" fmla="*/ 2 h 12"/>
                  <a:gd name="T24" fmla="*/ 4 w 12"/>
                  <a:gd name="T25" fmla="*/ 8 h 12"/>
                  <a:gd name="T26" fmla="*/ 10 w 12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0"/>
                      <a:pt x="8" y="1"/>
                      <a:pt x="10" y="3"/>
                    </a:cubicBezTo>
                    <a:cubicBezTo>
                      <a:pt x="12" y="7"/>
                      <a:pt x="11" y="11"/>
                      <a:pt x="11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6" y="12"/>
                      <a:pt x="3" y="9"/>
                    </a:cubicBezTo>
                    <a:cubicBezTo>
                      <a:pt x="1" y="7"/>
                      <a:pt x="0" y="5"/>
                      <a:pt x="0" y="1"/>
                    </a:cubicBezTo>
                    <a:lnTo>
                      <a:pt x="0" y="0"/>
                    </a:lnTo>
                    <a:close/>
                    <a:moveTo>
                      <a:pt x="10" y="10"/>
                    </a:moveTo>
                    <a:cubicBezTo>
                      <a:pt x="10" y="9"/>
                      <a:pt x="10" y="6"/>
                      <a:pt x="8" y="4"/>
                    </a:cubicBezTo>
                    <a:cubicBezTo>
                      <a:pt x="7" y="3"/>
                      <a:pt x="4" y="2"/>
                      <a:pt x="1" y="2"/>
                    </a:cubicBezTo>
                    <a:cubicBezTo>
                      <a:pt x="2" y="4"/>
                      <a:pt x="3" y="7"/>
                      <a:pt x="4" y="8"/>
                    </a:cubicBezTo>
                    <a:cubicBezTo>
                      <a:pt x="6" y="10"/>
                      <a:pt x="9" y="10"/>
                      <a:pt x="1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1" name="Freeform 2041"/>
              <p:cNvSpPr>
                <a:spLocks noEditPoints="1"/>
              </p:cNvSpPr>
              <p:nvPr/>
            </p:nvSpPr>
            <p:spPr bwMode="auto">
              <a:xfrm>
                <a:off x="5324" y="1884"/>
                <a:ext cx="31" cy="29"/>
              </a:xfrm>
              <a:custGeom>
                <a:avLst/>
                <a:gdLst>
                  <a:gd name="T0" fmla="*/ 2 w 16"/>
                  <a:gd name="T1" fmla="*/ 7 h 15"/>
                  <a:gd name="T2" fmla="*/ 15 w 16"/>
                  <a:gd name="T3" fmla="*/ 6 h 15"/>
                  <a:gd name="T4" fmla="*/ 16 w 16"/>
                  <a:gd name="T5" fmla="*/ 7 h 15"/>
                  <a:gd name="T6" fmla="*/ 15 w 16"/>
                  <a:gd name="T7" fmla="*/ 7 h 15"/>
                  <a:gd name="T8" fmla="*/ 14 w 16"/>
                  <a:gd name="T9" fmla="*/ 10 h 15"/>
                  <a:gd name="T10" fmla="*/ 0 w 16"/>
                  <a:gd name="T11" fmla="*/ 11 h 15"/>
                  <a:gd name="T12" fmla="*/ 0 w 16"/>
                  <a:gd name="T13" fmla="*/ 11 h 15"/>
                  <a:gd name="T14" fmla="*/ 0 w 16"/>
                  <a:gd name="T15" fmla="*/ 10 h 15"/>
                  <a:gd name="T16" fmla="*/ 2 w 16"/>
                  <a:gd name="T17" fmla="*/ 7 h 15"/>
                  <a:gd name="T18" fmla="*/ 13 w 16"/>
                  <a:gd name="T19" fmla="*/ 7 h 15"/>
                  <a:gd name="T20" fmla="*/ 3 w 16"/>
                  <a:gd name="T21" fmla="*/ 8 h 15"/>
                  <a:gd name="T22" fmla="*/ 2 w 16"/>
                  <a:gd name="T23" fmla="*/ 10 h 15"/>
                  <a:gd name="T24" fmla="*/ 12 w 16"/>
                  <a:gd name="T25" fmla="*/ 8 h 15"/>
                  <a:gd name="T26" fmla="*/ 13 w 16"/>
                  <a:gd name="T27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5">
                    <a:moveTo>
                      <a:pt x="2" y="7"/>
                    </a:moveTo>
                    <a:cubicBezTo>
                      <a:pt x="8" y="0"/>
                      <a:pt x="15" y="6"/>
                      <a:pt x="15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8"/>
                      <a:pt x="14" y="10"/>
                    </a:cubicBezTo>
                    <a:cubicBezTo>
                      <a:pt x="12" y="12"/>
                      <a:pt x="7" y="15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9"/>
                      <a:pt x="1" y="8"/>
                      <a:pt x="2" y="7"/>
                    </a:cubicBezTo>
                    <a:close/>
                    <a:moveTo>
                      <a:pt x="13" y="7"/>
                    </a:moveTo>
                    <a:cubicBezTo>
                      <a:pt x="12" y="6"/>
                      <a:pt x="8" y="4"/>
                      <a:pt x="3" y="8"/>
                    </a:cubicBezTo>
                    <a:cubicBezTo>
                      <a:pt x="3" y="9"/>
                      <a:pt x="2" y="10"/>
                      <a:pt x="2" y="10"/>
                    </a:cubicBezTo>
                    <a:cubicBezTo>
                      <a:pt x="7" y="12"/>
                      <a:pt x="11" y="10"/>
                      <a:pt x="12" y="8"/>
                    </a:cubicBezTo>
                    <a:cubicBezTo>
                      <a:pt x="13" y="8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2" name="Freeform 2042"/>
              <p:cNvSpPr>
                <a:spLocks noEditPoints="1"/>
              </p:cNvSpPr>
              <p:nvPr/>
            </p:nvSpPr>
            <p:spPr bwMode="auto">
              <a:xfrm>
                <a:off x="5337" y="1896"/>
                <a:ext cx="25" cy="31"/>
              </a:xfrm>
              <a:custGeom>
                <a:avLst/>
                <a:gdLst>
                  <a:gd name="T0" fmla="*/ 3 w 13"/>
                  <a:gd name="T1" fmla="*/ 3 h 16"/>
                  <a:gd name="T2" fmla="*/ 7 w 13"/>
                  <a:gd name="T3" fmla="*/ 0 h 16"/>
                  <a:gd name="T4" fmla="*/ 8 w 13"/>
                  <a:gd name="T5" fmla="*/ 0 h 16"/>
                  <a:gd name="T6" fmla="*/ 8 w 13"/>
                  <a:gd name="T7" fmla="*/ 0 h 16"/>
                  <a:gd name="T8" fmla="*/ 7 w 13"/>
                  <a:gd name="T9" fmla="*/ 13 h 16"/>
                  <a:gd name="T10" fmla="*/ 4 w 13"/>
                  <a:gd name="T11" fmla="*/ 15 h 16"/>
                  <a:gd name="T12" fmla="*/ 4 w 13"/>
                  <a:gd name="T13" fmla="*/ 16 h 16"/>
                  <a:gd name="T14" fmla="*/ 3 w 13"/>
                  <a:gd name="T15" fmla="*/ 15 h 16"/>
                  <a:gd name="T16" fmla="*/ 3 w 13"/>
                  <a:gd name="T17" fmla="*/ 3 h 16"/>
                  <a:gd name="T18" fmla="*/ 7 w 13"/>
                  <a:gd name="T19" fmla="*/ 2 h 16"/>
                  <a:gd name="T20" fmla="*/ 5 w 13"/>
                  <a:gd name="T21" fmla="*/ 4 h 16"/>
                  <a:gd name="T22" fmla="*/ 4 w 13"/>
                  <a:gd name="T23" fmla="*/ 13 h 16"/>
                  <a:gd name="T24" fmla="*/ 6 w 13"/>
                  <a:gd name="T25" fmla="*/ 12 h 16"/>
                  <a:gd name="T26" fmla="*/ 7 w 13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6">
                    <a:moveTo>
                      <a:pt x="3" y="3"/>
                    </a:moveTo>
                    <a:cubicBezTo>
                      <a:pt x="5" y="1"/>
                      <a:pt x="7" y="0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13" y="7"/>
                      <a:pt x="7" y="13"/>
                    </a:cubicBezTo>
                    <a:cubicBezTo>
                      <a:pt x="7" y="14"/>
                      <a:pt x="6" y="15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0" y="9"/>
                      <a:pt x="1" y="5"/>
                      <a:pt x="3" y="3"/>
                    </a:cubicBezTo>
                    <a:close/>
                    <a:moveTo>
                      <a:pt x="7" y="2"/>
                    </a:moveTo>
                    <a:cubicBezTo>
                      <a:pt x="7" y="2"/>
                      <a:pt x="5" y="3"/>
                      <a:pt x="5" y="4"/>
                    </a:cubicBezTo>
                    <a:cubicBezTo>
                      <a:pt x="2" y="6"/>
                      <a:pt x="2" y="9"/>
                      <a:pt x="4" y="13"/>
                    </a:cubicBezTo>
                    <a:cubicBezTo>
                      <a:pt x="5" y="13"/>
                      <a:pt x="6" y="12"/>
                      <a:pt x="6" y="12"/>
                    </a:cubicBezTo>
                    <a:cubicBezTo>
                      <a:pt x="10" y="8"/>
                      <a:pt x="8" y="3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3" name="Freeform 2043"/>
              <p:cNvSpPr>
                <a:spLocks noEditPoints="1"/>
              </p:cNvSpPr>
              <p:nvPr/>
            </p:nvSpPr>
            <p:spPr bwMode="auto">
              <a:xfrm>
                <a:off x="5374" y="2018"/>
                <a:ext cx="25" cy="23"/>
              </a:xfrm>
              <a:custGeom>
                <a:avLst/>
                <a:gdLst>
                  <a:gd name="T0" fmla="*/ 1 w 13"/>
                  <a:gd name="T1" fmla="*/ 0 h 12"/>
                  <a:gd name="T2" fmla="*/ 1 w 13"/>
                  <a:gd name="T3" fmla="*/ 0 h 12"/>
                  <a:gd name="T4" fmla="*/ 9 w 13"/>
                  <a:gd name="T5" fmla="*/ 3 h 12"/>
                  <a:gd name="T6" fmla="*/ 13 w 13"/>
                  <a:gd name="T7" fmla="*/ 11 h 12"/>
                  <a:gd name="T8" fmla="*/ 13 w 13"/>
                  <a:gd name="T9" fmla="*/ 12 h 12"/>
                  <a:gd name="T10" fmla="*/ 12 w 13"/>
                  <a:gd name="T11" fmla="*/ 12 h 12"/>
                  <a:gd name="T12" fmla="*/ 3 w 13"/>
                  <a:gd name="T13" fmla="*/ 9 h 12"/>
                  <a:gd name="T14" fmla="*/ 1 w 13"/>
                  <a:gd name="T15" fmla="*/ 1 h 12"/>
                  <a:gd name="T16" fmla="*/ 1 w 13"/>
                  <a:gd name="T17" fmla="*/ 0 h 12"/>
                  <a:gd name="T18" fmla="*/ 11 w 13"/>
                  <a:gd name="T19" fmla="*/ 10 h 12"/>
                  <a:gd name="T20" fmla="*/ 8 w 13"/>
                  <a:gd name="T21" fmla="*/ 4 h 12"/>
                  <a:gd name="T22" fmla="*/ 2 w 13"/>
                  <a:gd name="T23" fmla="*/ 2 h 12"/>
                  <a:gd name="T24" fmla="*/ 4 w 13"/>
                  <a:gd name="T25" fmla="*/ 8 h 12"/>
                  <a:gd name="T26" fmla="*/ 11 w 13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6" y="0"/>
                      <a:pt x="9" y="3"/>
                    </a:cubicBezTo>
                    <a:cubicBezTo>
                      <a:pt x="11" y="5"/>
                      <a:pt x="12" y="8"/>
                      <a:pt x="13" y="1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8" y="12"/>
                      <a:pt x="4" y="11"/>
                      <a:pt x="3" y="9"/>
                    </a:cubicBezTo>
                    <a:cubicBezTo>
                      <a:pt x="0" y="5"/>
                      <a:pt x="1" y="1"/>
                      <a:pt x="1" y="1"/>
                    </a:cubicBezTo>
                    <a:lnTo>
                      <a:pt x="1" y="0"/>
                    </a:lnTo>
                    <a:close/>
                    <a:moveTo>
                      <a:pt x="11" y="10"/>
                    </a:moveTo>
                    <a:cubicBezTo>
                      <a:pt x="10" y="8"/>
                      <a:pt x="9" y="6"/>
                      <a:pt x="8" y="4"/>
                    </a:cubicBezTo>
                    <a:cubicBezTo>
                      <a:pt x="6" y="3"/>
                      <a:pt x="3" y="2"/>
                      <a:pt x="2" y="2"/>
                    </a:cubicBezTo>
                    <a:cubicBezTo>
                      <a:pt x="2" y="3"/>
                      <a:pt x="2" y="6"/>
                      <a:pt x="4" y="8"/>
                    </a:cubicBezTo>
                    <a:cubicBezTo>
                      <a:pt x="5" y="9"/>
                      <a:pt x="8" y="10"/>
                      <a:pt x="1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4" name="Freeform 2044"/>
              <p:cNvSpPr>
                <a:spLocks noEditPoints="1"/>
              </p:cNvSpPr>
              <p:nvPr/>
            </p:nvSpPr>
            <p:spPr bwMode="auto">
              <a:xfrm>
                <a:off x="5374" y="2004"/>
                <a:ext cx="31" cy="29"/>
              </a:xfrm>
              <a:custGeom>
                <a:avLst/>
                <a:gdLst>
                  <a:gd name="T0" fmla="*/ 2 w 16"/>
                  <a:gd name="T1" fmla="*/ 6 h 15"/>
                  <a:gd name="T2" fmla="*/ 16 w 16"/>
                  <a:gd name="T3" fmla="*/ 4 h 15"/>
                  <a:gd name="T4" fmla="*/ 16 w 16"/>
                  <a:gd name="T5" fmla="*/ 4 h 15"/>
                  <a:gd name="T6" fmla="*/ 16 w 16"/>
                  <a:gd name="T7" fmla="*/ 5 h 15"/>
                  <a:gd name="T8" fmla="*/ 14 w 16"/>
                  <a:gd name="T9" fmla="*/ 8 h 15"/>
                  <a:gd name="T10" fmla="*/ 1 w 16"/>
                  <a:gd name="T11" fmla="*/ 9 h 15"/>
                  <a:gd name="T12" fmla="*/ 0 w 16"/>
                  <a:gd name="T13" fmla="*/ 9 h 15"/>
                  <a:gd name="T14" fmla="*/ 1 w 16"/>
                  <a:gd name="T15" fmla="*/ 8 h 15"/>
                  <a:gd name="T16" fmla="*/ 2 w 16"/>
                  <a:gd name="T17" fmla="*/ 6 h 15"/>
                  <a:gd name="T18" fmla="*/ 14 w 16"/>
                  <a:gd name="T19" fmla="*/ 5 h 15"/>
                  <a:gd name="T20" fmla="*/ 4 w 16"/>
                  <a:gd name="T21" fmla="*/ 7 h 15"/>
                  <a:gd name="T22" fmla="*/ 3 w 16"/>
                  <a:gd name="T23" fmla="*/ 8 h 15"/>
                  <a:gd name="T24" fmla="*/ 13 w 16"/>
                  <a:gd name="T25" fmla="*/ 7 h 15"/>
                  <a:gd name="T26" fmla="*/ 14 w 16"/>
                  <a:gd name="T2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5">
                    <a:moveTo>
                      <a:pt x="2" y="6"/>
                    </a:moveTo>
                    <a:cubicBezTo>
                      <a:pt x="4" y="3"/>
                      <a:pt x="9" y="0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7"/>
                      <a:pt x="14" y="8"/>
                    </a:cubicBezTo>
                    <a:cubicBezTo>
                      <a:pt x="8" y="15"/>
                      <a:pt x="1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2" y="6"/>
                    </a:cubicBezTo>
                    <a:close/>
                    <a:moveTo>
                      <a:pt x="14" y="5"/>
                    </a:moveTo>
                    <a:cubicBezTo>
                      <a:pt x="9" y="3"/>
                      <a:pt x="6" y="5"/>
                      <a:pt x="4" y="7"/>
                    </a:cubicBezTo>
                    <a:cubicBezTo>
                      <a:pt x="3" y="7"/>
                      <a:pt x="3" y="8"/>
                      <a:pt x="3" y="8"/>
                    </a:cubicBezTo>
                    <a:cubicBezTo>
                      <a:pt x="4" y="9"/>
                      <a:pt x="9" y="11"/>
                      <a:pt x="13" y="7"/>
                    </a:cubicBezTo>
                    <a:cubicBezTo>
                      <a:pt x="13" y="6"/>
                      <a:pt x="14" y="6"/>
                      <a:pt x="1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5" name="Freeform 2045"/>
              <p:cNvSpPr>
                <a:spLocks noEditPoints="1"/>
              </p:cNvSpPr>
              <p:nvPr/>
            </p:nvSpPr>
            <p:spPr bwMode="auto">
              <a:xfrm>
                <a:off x="5366" y="1991"/>
                <a:ext cx="25" cy="31"/>
              </a:xfrm>
              <a:custGeom>
                <a:avLst/>
                <a:gdLst>
                  <a:gd name="T0" fmla="*/ 6 w 13"/>
                  <a:gd name="T1" fmla="*/ 3 h 16"/>
                  <a:gd name="T2" fmla="*/ 9 w 13"/>
                  <a:gd name="T3" fmla="*/ 1 h 16"/>
                  <a:gd name="T4" fmla="*/ 9 w 13"/>
                  <a:gd name="T5" fmla="*/ 0 h 16"/>
                  <a:gd name="T6" fmla="*/ 10 w 13"/>
                  <a:gd name="T7" fmla="*/ 1 h 16"/>
                  <a:gd name="T8" fmla="*/ 10 w 13"/>
                  <a:gd name="T9" fmla="*/ 13 h 16"/>
                  <a:gd name="T10" fmla="*/ 6 w 13"/>
                  <a:gd name="T11" fmla="*/ 16 h 16"/>
                  <a:gd name="T12" fmla="*/ 5 w 13"/>
                  <a:gd name="T13" fmla="*/ 16 h 16"/>
                  <a:gd name="T14" fmla="*/ 5 w 13"/>
                  <a:gd name="T15" fmla="*/ 16 h 16"/>
                  <a:gd name="T16" fmla="*/ 6 w 13"/>
                  <a:gd name="T17" fmla="*/ 3 h 16"/>
                  <a:gd name="T18" fmla="*/ 9 w 13"/>
                  <a:gd name="T19" fmla="*/ 3 h 16"/>
                  <a:gd name="T20" fmla="*/ 7 w 13"/>
                  <a:gd name="T21" fmla="*/ 4 h 16"/>
                  <a:gd name="T22" fmla="*/ 6 w 13"/>
                  <a:gd name="T23" fmla="*/ 14 h 16"/>
                  <a:gd name="T24" fmla="*/ 9 w 13"/>
                  <a:gd name="T25" fmla="*/ 12 h 16"/>
                  <a:gd name="T26" fmla="*/ 9 w 13"/>
                  <a:gd name="T27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6">
                    <a:moveTo>
                      <a:pt x="6" y="3"/>
                    </a:moveTo>
                    <a:cubicBezTo>
                      <a:pt x="7" y="2"/>
                      <a:pt x="8" y="2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3" y="7"/>
                      <a:pt x="12" y="11"/>
                      <a:pt x="10" y="13"/>
                    </a:cubicBezTo>
                    <a:cubicBezTo>
                      <a:pt x="8" y="15"/>
                      <a:pt x="6" y="16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0" y="9"/>
                      <a:pt x="6" y="3"/>
                    </a:cubicBezTo>
                    <a:close/>
                    <a:moveTo>
                      <a:pt x="9" y="3"/>
                    </a:moveTo>
                    <a:cubicBezTo>
                      <a:pt x="8" y="3"/>
                      <a:pt x="8" y="4"/>
                      <a:pt x="7" y="4"/>
                    </a:cubicBezTo>
                    <a:cubicBezTo>
                      <a:pt x="3" y="8"/>
                      <a:pt x="5" y="13"/>
                      <a:pt x="6" y="14"/>
                    </a:cubicBezTo>
                    <a:cubicBezTo>
                      <a:pt x="7" y="14"/>
                      <a:pt x="8" y="13"/>
                      <a:pt x="9" y="12"/>
                    </a:cubicBezTo>
                    <a:cubicBezTo>
                      <a:pt x="11" y="10"/>
                      <a:pt x="11" y="7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6" name="Freeform 2046"/>
              <p:cNvSpPr>
                <a:spLocks noEditPoints="1"/>
              </p:cNvSpPr>
              <p:nvPr/>
            </p:nvSpPr>
            <p:spPr bwMode="auto">
              <a:xfrm>
                <a:off x="5357" y="1998"/>
                <a:ext cx="23" cy="24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0 h 12"/>
                  <a:gd name="T4" fmla="*/ 10 w 12"/>
                  <a:gd name="T5" fmla="*/ 4 h 12"/>
                  <a:gd name="T6" fmla="*/ 11 w 12"/>
                  <a:gd name="T7" fmla="*/ 11 h 12"/>
                  <a:gd name="T8" fmla="*/ 11 w 12"/>
                  <a:gd name="T9" fmla="*/ 12 h 12"/>
                  <a:gd name="T10" fmla="*/ 11 w 12"/>
                  <a:gd name="T11" fmla="*/ 12 h 12"/>
                  <a:gd name="T12" fmla="*/ 3 w 12"/>
                  <a:gd name="T13" fmla="*/ 10 h 12"/>
                  <a:gd name="T14" fmla="*/ 0 w 12"/>
                  <a:gd name="T15" fmla="*/ 1 h 12"/>
                  <a:gd name="T16" fmla="*/ 0 w 12"/>
                  <a:gd name="T17" fmla="*/ 0 h 12"/>
                  <a:gd name="T18" fmla="*/ 10 w 12"/>
                  <a:gd name="T19" fmla="*/ 10 h 12"/>
                  <a:gd name="T20" fmla="*/ 8 w 12"/>
                  <a:gd name="T21" fmla="*/ 5 h 12"/>
                  <a:gd name="T22" fmla="*/ 1 w 12"/>
                  <a:gd name="T23" fmla="*/ 2 h 12"/>
                  <a:gd name="T24" fmla="*/ 4 w 12"/>
                  <a:gd name="T25" fmla="*/ 8 h 12"/>
                  <a:gd name="T26" fmla="*/ 10 w 12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0"/>
                      <a:pt x="8" y="2"/>
                      <a:pt x="10" y="4"/>
                    </a:cubicBezTo>
                    <a:cubicBezTo>
                      <a:pt x="12" y="7"/>
                      <a:pt x="11" y="11"/>
                      <a:pt x="11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6" y="12"/>
                      <a:pt x="3" y="10"/>
                    </a:cubicBezTo>
                    <a:cubicBezTo>
                      <a:pt x="1" y="8"/>
                      <a:pt x="0" y="5"/>
                      <a:pt x="0" y="1"/>
                    </a:cubicBezTo>
                    <a:lnTo>
                      <a:pt x="0" y="0"/>
                    </a:lnTo>
                    <a:close/>
                    <a:moveTo>
                      <a:pt x="10" y="10"/>
                    </a:moveTo>
                    <a:cubicBezTo>
                      <a:pt x="10" y="9"/>
                      <a:pt x="10" y="7"/>
                      <a:pt x="8" y="5"/>
                    </a:cubicBezTo>
                    <a:cubicBezTo>
                      <a:pt x="7" y="3"/>
                      <a:pt x="5" y="2"/>
                      <a:pt x="1" y="2"/>
                    </a:cubicBezTo>
                    <a:cubicBezTo>
                      <a:pt x="2" y="5"/>
                      <a:pt x="3" y="7"/>
                      <a:pt x="4" y="8"/>
                    </a:cubicBezTo>
                    <a:cubicBezTo>
                      <a:pt x="6" y="10"/>
                      <a:pt x="9" y="10"/>
                      <a:pt x="1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7" name="Freeform 2047"/>
              <p:cNvSpPr>
                <a:spLocks noEditPoints="1"/>
              </p:cNvSpPr>
              <p:nvPr/>
            </p:nvSpPr>
            <p:spPr bwMode="auto">
              <a:xfrm>
                <a:off x="5349" y="2008"/>
                <a:ext cx="31" cy="27"/>
              </a:xfrm>
              <a:custGeom>
                <a:avLst/>
                <a:gdLst>
                  <a:gd name="T0" fmla="*/ 2 w 16"/>
                  <a:gd name="T1" fmla="*/ 7 h 14"/>
                  <a:gd name="T2" fmla="*/ 15 w 16"/>
                  <a:gd name="T3" fmla="*/ 6 h 14"/>
                  <a:gd name="T4" fmla="*/ 16 w 16"/>
                  <a:gd name="T5" fmla="*/ 6 h 14"/>
                  <a:gd name="T6" fmla="*/ 15 w 16"/>
                  <a:gd name="T7" fmla="*/ 7 h 14"/>
                  <a:gd name="T8" fmla="*/ 14 w 16"/>
                  <a:gd name="T9" fmla="*/ 9 h 14"/>
                  <a:gd name="T10" fmla="*/ 0 w 16"/>
                  <a:gd name="T11" fmla="*/ 11 h 14"/>
                  <a:gd name="T12" fmla="*/ 0 w 16"/>
                  <a:gd name="T13" fmla="*/ 10 h 14"/>
                  <a:gd name="T14" fmla="*/ 0 w 16"/>
                  <a:gd name="T15" fmla="*/ 10 h 14"/>
                  <a:gd name="T16" fmla="*/ 2 w 16"/>
                  <a:gd name="T17" fmla="*/ 7 h 14"/>
                  <a:gd name="T18" fmla="*/ 13 w 16"/>
                  <a:gd name="T19" fmla="*/ 7 h 14"/>
                  <a:gd name="T20" fmla="*/ 3 w 16"/>
                  <a:gd name="T21" fmla="*/ 8 h 14"/>
                  <a:gd name="T22" fmla="*/ 2 w 16"/>
                  <a:gd name="T23" fmla="*/ 10 h 14"/>
                  <a:gd name="T24" fmla="*/ 12 w 16"/>
                  <a:gd name="T25" fmla="*/ 8 h 14"/>
                  <a:gd name="T26" fmla="*/ 13 w 16"/>
                  <a:gd name="T27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4">
                    <a:moveTo>
                      <a:pt x="2" y="7"/>
                    </a:moveTo>
                    <a:cubicBezTo>
                      <a:pt x="8" y="0"/>
                      <a:pt x="15" y="6"/>
                      <a:pt x="15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8"/>
                      <a:pt x="14" y="9"/>
                    </a:cubicBezTo>
                    <a:cubicBezTo>
                      <a:pt x="12" y="11"/>
                      <a:pt x="7" y="14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8"/>
                      <a:pt x="1" y="8"/>
                      <a:pt x="2" y="7"/>
                    </a:cubicBezTo>
                    <a:close/>
                    <a:moveTo>
                      <a:pt x="13" y="7"/>
                    </a:moveTo>
                    <a:cubicBezTo>
                      <a:pt x="12" y="5"/>
                      <a:pt x="8" y="3"/>
                      <a:pt x="3" y="8"/>
                    </a:cubicBezTo>
                    <a:cubicBezTo>
                      <a:pt x="3" y="8"/>
                      <a:pt x="2" y="9"/>
                      <a:pt x="2" y="10"/>
                    </a:cubicBezTo>
                    <a:cubicBezTo>
                      <a:pt x="7" y="12"/>
                      <a:pt x="11" y="10"/>
                      <a:pt x="12" y="8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8" name="Freeform 2048"/>
              <p:cNvSpPr>
                <a:spLocks noEditPoints="1"/>
              </p:cNvSpPr>
              <p:nvPr/>
            </p:nvSpPr>
            <p:spPr bwMode="auto">
              <a:xfrm>
                <a:off x="5362" y="2018"/>
                <a:ext cx="26" cy="31"/>
              </a:xfrm>
              <a:custGeom>
                <a:avLst/>
                <a:gdLst>
                  <a:gd name="T0" fmla="*/ 3 w 13"/>
                  <a:gd name="T1" fmla="*/ 3 h 16"/>
                  <a:gd name="T2" fmla="*/ 7 w 13"/>
                  <a:gd name="T3" fmla="*/ 0 h 16"/>
                  <a:gd name="T4" fmla="*/ 8 w 13"/>
                  <a:gd name="T5" fmla="*/ 0 h 16"/>
                  <a:gd name="T6" fmla="*/ 8 w 13"/>
                  <a:gd name="T7" fmla="*/ 1 h 16"/>
                  <a:gd name="T8" fmla="*/ 7 w 13"/>
                  <a:gd name="T9" fmla="*/ 13 h 16"/>
                  <a:gd name="T10" fmla="*/ 4 w 13"/>
                  <a:gd name="T11" fmla="*/ 16 h 16"/>
                  <a:gd name="T12" fmla="*/ 4 w 13"/>
                  <a:gd name="T13" fmla="*/ 16 h 16"/>
                  <a:gd name="T14" fmla="*/ 3 w 13"/>
                  <a:gd name="T15" fmla="*/ 15 h 16"/>
                  <a:gd name="T16" fmla="*/ 3 w 13"/>
                  <a:gd name="T17" fmla="*/ 3 h 16"/>
                  <a:gd name="T18" fmla="*/ 7 w 13"/>
                  <a:gd name="T19" fmla="*/ 2 h 16"/>
                  <a:gd name="T20" fmla="*/ 5 w 13"/>
                  <a:gd name="T21" fmla="*/ 4 h 16"/>
                  <a:gd name="T22" fmla="*/ 4 w 13"/>
                  <a:gd name="T23" fmla="*/ 14 h 16"/>
                  <a:gd name="T24" fmla="*/ 6 w 13"/>
                  <a:gd name="T25" fmla="*/ 12 h 16"/>
                  <a:gd name="T26" fmla="*/ 7 w 13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6">
                    <a:moveTo>
                      <a:pt x="3" y="3"/>
                    </a:moveTo>
                    <a:cubicBezTo>
                      <a:pt x="5" y="1"/>
                      <a:pt x="7" y="1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13" y="7"/>
                      <a:pt x="7" y="13"/>
                    </a:cubicBezTo>
                    <a:cubicBezTo>
                      <a:pt x="7" y="14"/>
                      <a:pt x="6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0" y="9"/>
                      <a:pt x="1" y="5"/>
                      <a:pt x="3" y="3"/>
                    </a:cubicBezTo>
                    <a:close/>
                    <a:moveTo>
                      <a:pt x="7" y="2"/>
                    </a:moveTo>
                    <a:cubicBezTo>
                      <a:pt x="7" y="3"/>
                      <a:pt x="5" y="3"/>
                      <a:pt x="5" y="4"/>
                    </a:cubicBezTo>
                    <a:cubicBezTo>
                      <a:pt x="2" y="7"/>
                      <a:pt x="2" y="10"/>
                      <a:pt x="4" y="14"/>
                    </a:cubicBezTo>
                    <a:cubicBezTo>
                      <a:pt x="5" y="13"/>
                      <a:pt x="6" y="13"/>
                      <a:pt x="6" y="12"/>
                    </a:cubicBezTo>
                    <a:cubicBezTo>
                      <a:pt x="10" y="8"/>
                      <a:pt x="8" y="4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9" name="Freeform 2049"/>
              <p:cNvSpPr>
                <a:spLocks noEditPoints="1"/>
              </p:cNvSpPr>
              <p:nvPr/>
            </p:nvSpPr>
            <p:spPr bwMode="auto">
              <a:xfrm>
                <a:off x="5397" y="2136"/>
                <a:ext cx="25" cy="23"/>
              </a:xfrm>
              <a:custGeom>
                <a:avLst/>
                <a:gdLst>
                  <a:gd name="T0" fmla="*/ 1 w 13"/>
                  <a:gd name="T1" fmla="*/ 0 h 12"/>
                  <a:gd name="T2" fmla="*/ 2 w 13"/>
                  <a:gd name="T3" fmla="*/ 0 h 12"/>
                  <a:gd name="T4" fmla="*/ 9 w 13"/>
                  <a:gd name="T5" fmla="*/ 2 h 12"/>
                  <a:gd name="T6" fmla="*/ 13 w 13"/>
                  <a:gd name="T7" fmla="*/ 11 h 12"/>
                  <a:gd name="T8" fmla="*/ 13 w 13"/>
                  <a:gd name="T9" fmla="*/ 12 h 12"/>
                  <a:gd name="T10" fmla="*/ 12 w 13"/>
                  <a:gd name="T11" fmla="*/ 12 h 12"/>
                  <a:gd name="T12" fmla="*/ 3 w 13"/>
                  <a:gd name="T13" fmla="*/ 8 h 12"/>
                  <a:gd name="T14" fmla="*/ 1 w 13"/>
                  <a:gd name="T15" fmla="*/ 1 h 12"/>
                  <a:gd name="T16" fmla="*/ 1 w 13"/>
                  <a:gd name="T17" fmla="*/ 0 h 12"/>
                  <a:gd name="T18" fmla="*/ 11 w 13"/>
                  <a:gd name="T19" fmla="*/ 10 h 12"/>
                  <a:gd name="T20" fmla="*/ 8 w 13"/>
                  <a:gd name="T21" fmla="*/ 4 h 12"/>
                  <a:gd name="T22" fmla="*/ 2 w 13"/>
                  <a:gd name="T23" fmla="*/ 2 h 12"/>
                  <a:gd name="T24" fmla="*/ 4 w 13"/>
                  <a:gd name="T25" fmla="*/ 7 h 12"/>
                  <a:gd name="T26" fmla="*/ 11 w 13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6" y="0"/>
                      <a:pt x="9" y="2"/>
                    </a:cubicBezTo>
                    <a:cubicBezTo>
                      <a:pt x="11" y="4"/>
                      <a:pt x="12" y="7"/>
                      <a:pt x="13" y="1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8" y="12"/>
                      <a:pt x="5" y="11"/>
                      <a:pt x="3" y="8"/>
                    </a:cubicBezTo>
                    <a:cubicBezTo>
                      <a:pt x="0" y="5"/>
                      <a:pt x="1" y="1"/>
                      <a:pt x="1" y="1"/>
                    </a:cubicBezTo>
                    <a:lnTo>
                      <a:pt x="1" y="0"/>
                    </a:lnTo>
                    <a:close/>
                    <a:moveTo>
                      <a:pt x="11" y="10"/>
                    </a:moveTo>
                    <a:cubicBezTo>
                      <a:pt x="10" y="7"/>
                      <a:pt x="9" y="5"/>
                      <a:pt x="8" y="4"/>
                    </a:cubicBezTo>
                    <a:cubicBezTo>
                      <a:pt x="6" y="2"/>
                      <a:pt x="4" y="2"/>
                      <a:pt x="2" y="2"/>
                    </a:cubicBezTo>
                    <a:cubicBezTo>
                      <a:pt x="2" y="3"/>
                      <a:pt x="2" y="5"/>
                      <a:pt x="4" y="7"/>
                    </a:cubicBezTo>
                    <a:cubicBezTo>
                      <a:pt x="5" y="9"/>
                      <a:pt x="8" y="10"/>
                      <a:pt x="1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0" name="Freeform 2050"/>
              <p:cNvSpPr>
                <a:spLocks noEditPoints="1"/>
              </p:cNvSpPr>
              <p:nvPr/>
            </p:nvSpPr>
            <p:spPr bwMode="auto">
              <a:xfrm>
                <a:off x="5399" y="2123"/>
                <a:ext cx="31" cy="27"/>
              </a:xfrm>
              <a:custGeom>
                <a:avLst/>
                <a:gdLst>
                  <a:gd name="T0" fmla="*/ 1 w 16"/>
                  <a:gd name="T1" fmla="*/ 5 h 14"/>
                  <a:gd name="T2" fmla="*/ 15 w 16"/>
                  <a:gd name="T3" fmla="*/ 3 h 14"/>
                  <a:gd name="T4" fmla="*/ 16 w 16"/>
                  <a:gd name="T5" fmla="*/ 4 h 14"/>
                  <a:gd name="T6" fmla="*/ 15 w 16"/>
                  <a:gd name="T7" fmla="*/ 4 h 14"/>
                  <a:gd name="T8" fmla="*/ 13 w 16"/>
                  <a:gd name="T9" fmla="*/ 7 h 14"/>
                  <a:gd name="T10" fmla="*/ 0 w 16"/>
                  <a:gd name="T11" fmla="*/ 8 h 14"/>
                  <a:gd name="T12" fmla="*/ 0 w 16"/>
                  <a:gd name="T13" fmla="*/ 8 h 14"/>
                  <a:gd name="T14" fmla="*/ 0 w 16"/>
                  <a:gd name="T15" fmla="*/ 7 h 14"/>
                  <a:gd name="T16" fmla="*/ 1 w 16"/>
                  <a:gd name="T17" fmla="*/ 5 h 14"/>
                  <a:gd name="T18" fmla="*/ 13 w 16"/>
                  <a:gd name="T19" fmla="*/ 4 h 14"/>
                  <a:gd name="T20" fmla="*/ 3 w 16"/>
                  <a:gd name="T21" fmla="*/ 6 h 14"/>
                  <a:gd name="T22" fmla="*/ 2 w 16"/>
                  <a:gd name="T23" fmla="*/ 8 h 14"/>
                  <a:gd name="T24" fmla="*/ 12 w 16"/>
                  <a:gd name="T25" fmla="*/ 6 h 14"/>
                  <a:gd name="T26" fmla="*/ 13 w 16"/>
                  <a:gd name="T2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4">
                    <a:moveTo>
                      <a:pt x="1" y="5"/>
                    </a:moveTo>
                    <a:cubicBezTo>
                      <a:pt x="3" y="3"/>
                      <a:pt x="8" y="0"/>
                      <a:pt x="15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6"/>
                      <a:pt x="14" y="7"/>
                      <a:pt x="13" y="7"/>
                    </a:cubicBezTo>
                    <a:cubicBezTo>
                      <a:pt x="7" y="14"/>
                      <a:pt x="0" y="9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6"/>
                      <a:pt x="1" y="5"/>
                    </a:cubicBezTo>
                    <a:close/>
                    <a:moveTo>
                      <a:pt x="13" y="4"/>
                    </a:moveTo>
                    <a:cubicBezTo>
                      <a:pt x="8" y="2"/>
                      <a:pt x="5" y="4"/>
                      <a:pt x="3" y="6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3" y="9"/>
                      <a:pt x="8" y="11"/>
                      <a:pt x="12" y="6"/>
                    </a:cubicBezTo>
                    <a:cubicBezTo>
                      <a:pt x="12" y="6"/>
                      <a:pt x="13" y="5"/>
                      <a:pt x="1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1" name="Freeform 2051"/>
              <p:cNvSpPr>
                <a:spLocks noEditPoints="1"/>
              </p:cNvSpPr>
              <p:nvPr/>
            </p:nvSpPr>
            <p:spPr bwMode="auto">
              <a:xfrm>
                <a:off x="5390" y="2109"/>
                <a:ext cx="27" cy="31"/>
              </a:xfrm>
              <a:custGeom>
                <a:avLst/>
                <a:gdLst>
                  <a:gd name="T0" fmla="*/ 6 w 14"/>
                  <a:gd name="T1" fmla="*/ 3 h 16"/>
                  <a:gd name="T2" fmla="*/ 9 w 14"/>
                  <a:gd name="T3" fmla="*/ 0 h 16"/>
                  <a:gd name="T4" fmla="*/ 10 w 14"/>
                  <a:gd name="T5" fmla="*/ 0 h 16"/>
                  <a:gd name="T6" fmla="*/ 10 w 14"/>
                  <a:gd name="T7" fmla="*/ 1 h 16"/>
                  <a:gd name="T8" fmla="*/ 10 w 14"/>
                  <a:gd name="T9" fmla="*/ 13 h 16"/>
                  <a:gd name="T10" fmla="*/ 6 w 14"/>
                  <a:gd name="T11" fmla="*/ 16 h 16"/>
                  <a:gd name="T12" fmla="*/ 5 w 14"/>
                  <a:gd name="T13" fmla="*/ 16 h 16"/>
                  <a:gd name="T14" fmla="*/ 5 w 14"/>
                  <a:gd name="T15" fmla="*/ 15 h 16"/>
                  <a:gd name="T16" fmla="*/ 6 w 14"/>
                  <a:gd name="T17" fmla="*/ 3 h 16"/>
                  <a:gd name="T18" fmla="*/ 9 w 14"/>
                  <a:gd name="T19" fmla="*/ 2 h 16"/>
                  <a:gd name="T20" fmla="*/ 7 w 14"/>
                  <a:gd name="T21" fmla="*/ 4 h 16"/>
                  <a:gd name="T22" fmla="*/ 6 w 14"/>
                  <a:gd name="T23" fmla="*/ 14 h 16"/>
                  <a:gd name="T24" fmla="*/ 9 w 14"/>
                  <a:gd name="T25" fmla="*/ 12 h 16"/>
                  <a:gd name="T26" fmla="*/ 9 w 14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6">
                    <a:moveTo>
                      <a:pt x="6" y="3"/>
                    </a:moveTo>
                    <a:cubicBezTo>
                      <a:pt x="7" y="2"/>
                      <a:pt x="8" y="1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4" y="7"/>
                      <a:pt x="12" y="11"/>
                      <a:pt x="10" y="13"/>
                    </a:cubicBezTo>
                    <a:cubicBezTo>
                      <a:pt x="8" y="15"/>
                      <a:pt x="6" y="16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0" y="9"/>
                      <a:pt x="6" y="3"/>
                    </a:cubicBezTo>
                    <a:close/>
                    <a:moveTo>
                      <a:pt x="9" y="2"/>
                    </a:moveTo>
                    <a:cubicBezTo>
                      <a:pt x="8" y="3"/>
                      <a:pt x="8" y="3"/>
                      <a:pt x="7" y="4"/>
                    </a:cubicBezTo>
                    <a:cubicBezTo>
                      <a:pt x="3" y="8"/>
                      <a:pt x="5" y="12"/>
                      <a:pt x="6" y="14"/>
                    </a:cubicBezTo>
                    <a:cubicBezTo>
                      <a:pt x="7" y="13"/>
                      <a:pt x="8" y="13"/>
                      <a:pt x="9" y="12"/>
                    </a:cubicBezTo>
                    <a:cubicBezTo>
                      <a:pt x="11" y="9"/>
                      <a:pt x="11" y="6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2" name="Freeform 2052"/>
              <p:cNvSpPr>
                <a:spLocks noEditPoints="1"/>
              </p:cNvSpPr>
              <p:nvPr/>
            </p:nvSpPr>
            <p:spPr bwMode="auto">
              <a:xfrm>
                <a:off x="5380" y="2117"/>
                <a:ext cx="23" cy="23"/>
              </a:xfrm>
              <a:custGeom>
                <a:avLst/>
                <a:gdLst>
                  <a:gd name="T0" fmla="*/ 0 w 12"/>
                  <a:gd name="T1" fmla="*/ 0 h 12"/>
                  <a:gd name="T2" fmla="*/ 1 w 12"/>
                  <a:gd name="T3" fmla="*/ 0 h 12"/>
                  <a:gd name="T4" fmla="*/ 10 w 12"/>
                  <a:gd name="T5" fmla="*/ 3 h 12"/>
                  <a:gd name="T6" fmla="*/ 11 w 12"/>
                  <a:gd name="T7" fmla="*/ 11 h 12"/>
                  <a:gd name="T8" fmla="*/ 11 w 12"/>
                  <a:gd name="T9" fmla="*/ 12 h 12"/>
                  <a:gd name="T10" fmla="*/ 11 w 12"/>
                  <a:gd name="T11" fmla="*/ 12 h 12"/>
                  <a:gd name="T12" fmla="*/ 3 w 12"/>
                  <a:gd name="T13" fmla="*/ 9 h 12"/>
                  <a:gd name="T14" fmla="*/ 0 w 12"/>
                  <a:gd name="T15" fmla="*/ 1 h 12"/>
                  <a:gd name="T16" fmla="*/ 0 w 12"/>
                  <a:gd name="T17" fmla="*/ 0 h 12"/>
                  <a:gd name="T18" fmla="*/ 10 w 12"/>
                  <a:gd name="T19" fmla="*/ 10 h 12"/>
                  <a:gd name="T20" fmla="*/ 8 w 12"/>
                  <a:gd name="T21" fmla="*/ 4 h 12"/>
                  <a:gd name="T22" fmla="*/ 1 w 12"/>
                  <a:gd name="T23" fmla="*/ 2 h 12"/>
                  <a:gd name="T24" fmla="*/ 4 w 12"/>
                  <a:gd name="T25" fmla="*/ 8 h 12"/>
                  <a:gd name="T26" fmla="*/ 10 w 12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5" y="0"/>
                      <a:pt x="8" y="1"/>
                      <a:pt x="10" y="3"/>
                    </a:cubicBezTo>
                    <a:cubicBezTo>
                      <a:pt x="12" y="7"/>
                      <a:pt x="11" y="11"/>
                      <a:pt x="11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6" y="12"/>
                      <a:pt x="3" y="9"/>
                    </a:cubicBezTo>
                    <a:cubicBezTo>
                      <a:pt x="1" y="7"/>
                      <a:pt x="0" y="5"/>
                      <a:pt x="0" y="1"/>
                    </a:cubicBezTo>
                    <a:lnTo>
                      <a:pt x="0" y="0"/>
                    </a:lnTo>
                    <a:close/>
                    <a:moveTo>
                      <a:pt x="10" y="10"/>
                    </a:moveTo>
                    <a:cubicBezTo>
                      <a:pt x="10" y="9"/>
                      <a:pt x="10" y="6"/>
                      <a:pt x="8" y="4"/>
                    </a:cubicBezTo>
                    <a:cubicBezTo>
                      <a:pt x="7" y="3"/>
                      <a:pt x="5" y="2"/>
                      <a:pt x="1" y="2"/>
                    </a:cubicBezTo>
                    <a:cubicBezTo>
                      <a:pt x="2" y="4"/>
                      <a:pt x="3" y="6"/>
                      <a:pt x="4" y="8"/>
                    </a:cubicBezTo>
                    <a:cubicBezTo>
                      <a:pt x="6" y="10"/>
                      <a:pt x="9" y="10"/>
                      <a:pt x="1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3" name="Freeform 2053"/>
              <p:cNvSpPr>
                <a:spLocks noEditPoints="1"/>
              </p:cNvSpPr>
              <p:nvPr/>
            </p:nvSpPr>
            <p:spPr bwMode="auto">
              <a:xfrm>
                <a:off x="5372" y="2125"/>
                <a:ext cx="31" cy="29"/>
              </a:xfrm>
              <a:custGeom>
                <a:avLst/>
                <a:gdLst>
                  <a:gd name="T0" fmla="*/ 2 w 16"/>
                  <a:gd name="T1" fmla="*/ 7 h 15"/>
                  <a:gd name="T2" fmla="*/ 15 w 16"/>
                  <a:gd name="T3" fmla="*/ 6 h 15"/>
                  <a:gd name="T4" fmla="*/ 16 w 16"/>
                  <a:gd name="T5" fmla="*/ 7 h 15"/>
                  <a:gd name="T6" fmla="*/ 15 w 16"/>
                  <a:gd name="T7" fmla="*/ 7 h 15"/>
                  <a:gd name="T8" fmla="*/ 14 w 16"/>
                  <a:gd name="T9" fmla="*/ 10 h 15"/>
                  <a:gd name="T10" fmla="*/ 0 w 16"/>
                  <a:gd name="T11" fmla="*/ 11 h 15"/>
                  <a:gd name="T12" fmla="*/ 0 w 16"/>
                  <a:gd name="T13" fmla="*/ 11 h 15"/>
                  <a:gd name="T14" fmla="*/ 0 w 16"/>
                  <a:gd name="T15" fmla="*/ 10 h 15"/>
                  <a:gd name="T16" fmla="*/ 2 w 16"/>
                  <a:gd name="T17" fmla="*/ 7 h 15"/>
                  <a:gd name="T18" fmla="*/ 13 w 16"/>
                  <a:gd name="T19" fmla="*/ 7 h 15"/>
                  <a:gd name="T20" fmla="*/ 4 w 16"/>
                  <a:gd name="T21" fmla="*/ 8 h 15"/>
                  <a:gd name="T22" fmla="*/ 2 w 16"/>
                  <a:gd name="T23" fmla="*/ 10 h 15"/>
                  <a:gd name="T24" fmla="*/ 12 w 16"/>
                  <a:gd name="T25" fmla="*/ 8 h 15"/>
                  <a:gd name="T26" fmla="*/ 13 w 16"/>
                  <a:gd name="T27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5">
                    <a:moveTo>
                      <a:pt x="2" y="7"/>
                    </a:moveTo>
                    <a:cubicBezTo>
                      <a:pt x="8" y="0"/>
                      <a:pt x="15" y="6"/>
                      <a:pt x="15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8"/>
                      <a:pt x="14" y="10"/>
                    </a:cubicBezTo>
                    <a:cubicBezTo>
                      <a:pt x="12" y="12"/>
                      <a:pt x="7" y="15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9"/>
                      <a:pt x="2" y="8"/>
                      <a:pt x="2" y="7"/>
                    </a:cubicBezTo>
                    <a:close/>
                    <a:moveTo>
                      <a:pt x="13" y="7"/>
                    </a:moveTo>
                    <a:cubicBezTo>
                      <a:pt x="12" y="6"/>
                      <a:pt x="8" y="4"/>
                      <a:pt x="4" y="8"/>
                    </a:cubicBezTo>
                    <a:cubicBezTo>
                      <a:pt x="3" y="9"/>
                      <a:pt x="3" y="10"/>
                      <a:pt x="2" y="10"/>
                    </a:cubicBezTo>
                    <a:cubicBezTo>
                      <a:pt x="7" y="12"/>
                      <a:pt x="11" y="10"/>
                      <a:pt x="12" y="8"/>
                    </a:cubicBezTo>
                    <a:cubicBezTo>
                      <a:pt x="13" y="8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4" name="Freeform 2054"/>
              <p:cNvSpPr>
                <a:spLocks noEditPoints="1"/>
              </p:cNvSpPr>
              <p:nvPr/>
            </p:nvSpPr>
            <p:spPr bwMode="auto">
              <a:xfrm>
                <a:off x="5386" y="2136"/>
                <a:ext cx="25" cy="31"/>
              </a:xfrm>
              <a:custGeom>
                <a:avLst/>
                <a:gdLst>
                  <a:gd name="T0" fmla="*/ 3 w 13"/>
                  <a:gd name="T1" fmla="*/ 3 h 16"/>
                  <a:gd name="T2" fmla="*/ 7 w 13"/>
                  <a:gd name="T3" fmla="*/ 0 h 16"/>
                  <a:gd name="T4" fmla="*/ 8 w 13"/>
                  <a:gd name="T5" fmla="*/ 0 h 16"/>
                  <a:gd name="T6" fmla="*/ 8 w 13"/>
                  <a:gd name="T7" fmla="*/ 0 h 16"/>
                  <a:gd name="T8" fmla="*/ 7 w 13"/>
                  <a:gd name="T9" fmla="*/ 13 h 16"/>
                  <a:gd name="T10" fmla="*/ 4 w 13"/>
                  <a:gd name="T11" fmla="*/ 15 h 16"/>
                  <a:gd name="T12" fmla="*/ 4 w 13"/>
                  <a:gd name="T13" fmla="*/ 16 h 16"/>
                  <a:gd name="T14" fmla="*/ 3 w 13"/>
                  <a:gd name="T15" fmla="*/ 15 h 16"/>
                  <a:gd name="T16" fmla="*/ 3 w 13"/>
                  <a:gd name="T17" fmla="*/ 3 h 16"/>
                  <a:gd name="T18" fmla="*/ 7 w 13"/>
                  <a:gd name="T19" fmla="*/ 2 h 16"/>
                  <a:gd name="T20" fmla="*/ 5 w 13"/>
                  <a:gd name="T21" fmla="*/ 4 h 16"/>
                  <a:gd name="T22" fmla="*/ 4 w 13"/>
                  <a:gd name="T23" fmla="*/ 13 h 16"/>
                  <a:gd name="T24" fmla="*/ 6 w 13"/>
                  <a:gd name="T25" fmla="*/ 12 h 16"/>
                  <a:gd name="T26" fmla="*/ 7 w 13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6">
                    <a:moveTo>
                      <a:pt x="3" y="3"/>
                    </a:moveTo>
                    <a:cubicBezTo>
                      <a:pt x="5" y="1"/>
                      <a:pt x="7" y="0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13" y="7"/>
                      <a:pt x="7" y="13"/>
                    </a:cubicBezTo>
                    <a:cubicBezTo>
                      <a:pt x="7" y="14"/>
                      <a:pt x="6" y="15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0" y="9"/>
                      <a:pt x="1" y="5"/>
                      <a:pt x="3" y="3"/>
                    </a:cubicBezTo>
                    <a:close/>
                    <a:moveTo>
                      <a:pt x="7" y="2"/>
                    </a:moveTo>
                    <a:cubicBezTo>
                      <a:pt x="7" y="2"/>
                      <a:pt x="6" y="3"/>
                      <a:pt x="5" y="4"/>
                    </a:cubicBezTo>
                    <a:cubicBezTo>
                      <a:pt x="2" y="6"/>
                      <a:pt x="2" y="9"/>
                      <a:pt x="4" y="13"/>
                    </a:cubicBezTo>
                    <a:cubicBezTo>
                      <a:pt x="5" y="13"/>
                      <a:pt x="6" y="12"/>
                      <a:pt x="6" y="12"/>
                    </a:cubicBezTo>
                    <a:cubicBezTo>
                      <a:pt x="10" y="8"/>
                      <a:pt x="8" y="3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5" name="Freeform 2055"/>
              <p:cNvSpPr>
                <a:spLocks noEditPoints="1"/>
              </p:cNvSpPr>
              <p:nvPr/>
            </p:nvSpPr>
            <p:spPr bwMode="auto">
              <a:xfrm>
                <a:off x="5485" y="2041"/>
                <a:ext cx="25" cy="23"/>
              </a:xfrm>
              <a:custGeom>
                <a:avLst/>
                <a:gdLst>
                  <a:gd name="T0" fmla="*/ 1 w 13"/>
                  <a:gd name="T1" fmla="*/ 0 h 12"/>
                  <a:gd name="T2" fmla="*/ 2 w 13"/>
                  <a:gd name="T3" fmla="*/ 0 h 12"/>
                  <a:gd name="T4" fmla="*/ 9 w 13"/>
                  <a:gd name="T5" fmla="*/ 3 h 12"/>
                  <a:gd name="T6" fmla="*/ 13 w 13"/>
                  <a:gd name="T7" fmla="*/ 11 h 12"/>
                  <a:gd name="T8" fmla="*/ 13 w 13"/>
                  <a:gd name="T9" fmla="*/ 12 h 12"/>
                  <a:gd name="T10" fmla="*/ 12 w 13"/>
                  <a:gd name="T11" fmla="*/ 12 h 12"/>
                  <a:gd name="T12" fmla="*/ 3 w 13"/>
                  <a:gd name="T13" fmla="*/ 9 h 12"/>
                  <a:gd name="T14" fmla="*/ 1 w 13"/>
                  <a:gd name="T15" fmla="*/ 1 h 12"/>
                  <a:gd name="T16" fmla="*/ 1 w 13"/>
                  <a:gd name="T17" fmla="*/ 0 h 12"/>
                  <a:gd name="T18" fmla="*/ 11 w 13"/>
                  <a:gd name="T19" fmla="*/ 10 h 12"/>
                  <a:gd name="T20" fmla="*/ 8 w 13"/>
                  <a:gd name="T21" fmla="*/ 4 h 12"/>
                  <a:gd name="T22" fmla="*/ 3 w 13"/>
                  <a:gd name="T23" fmla="*/ 2 h 12"/>
                  <a:gd name="T24" fmla="*/ 4 w 13"/>
                  <a:gd name="T25" fmla="*/ 8 h 12"/>
                  <a:gd name="T26" fmla="*/ 11 w 13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6" y="0"/>
                      <a:pt x="9" y="3"/>
                    </a:cubicBezTo>
                    <a:cubicBezTo>
                      <a:pt x="11" y="5"/>
                      <a:pt x="13" y="7"/>
                      <a:pt x="13" y="1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8" y="12"/>
                      <a:pt x="5" y="11"/>
                      <a:pt x="3" y="9"/>
                    </a:cubicBezTo>
                    <a:cubicBezTo>
                      <a:pt x="0" y="5"/>
                      <a:pt x="1" y="1"/>
                      <a:pt x="1" y="1"/>
                    </a:cubicBezTo>
                    <a:lnTo>
                      <a:pt x="1" y="0"/>
                    </a:lnTo>
                    <a:close/>
                    <a:moveTo>
                      <a:pt x="11" y="10"/>
                    </a:moveTo>
                    <a:cubicBezTo>
                      <a:pt x="11" y="8"/>
                      <a:pt x="10" y="5"/>
                      <a:pt x="8" y="4"/>
                    </a:cubicBezTo>
                    <a:cubicBezTo>
                      <a:pt x="6" y="2"/>
                      <a:pt x="4" y="2"/>
                      <a:pt x="3" y="2"/>
                    </a:cubicBezTo>
                    <a:cubicBezTo>
                      <a:pt x="3" y="3"/>
                      <a:pt x="3" y="6"/>
                      <a:pt x="4" y="8"/>
                    </a:cubicBezTo>
                    <a:cubicBezTo>
                      <a:pt x="6" y="9"/>
                      <a:pt x="8" y="10"/>
                      <a:pt x="1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6" name="Freeform 2056"/>
              <p:cNvSpPr>
                <a:spLocks noEditPoints="1"/>
              </p:cNvSpPr>
              <p:nvPr/>
            </p:nvSpPr>
            <p:spPr bwMode="auto">
              <a:xfrm>
                <a:off x="5487" y="2028"/>
                <a:ext cx="31" cy="29"/>
              </a:xfrm>
              <a:custGeom>
                <a:avLst/>
                <a:gdLst>
                  <a:gd name="T0" fmla="*/ 2 w 16"/>
                  <a:gd name="T1" fmla="*/ 5 h 15"/>
                  <a:gd name="T2" fmla="*/ 15 w 16"/>
                  <a:gd name="T3" fmla="*/ 4 h 15"/>
                  <a:gd name="T4" fmla="*/ 16 w 16"/>
                  <a:gd name="T5" fmla="*/ 4 h 15"/>
                  <a:gd name="T6" fmla="*/ 15 w 16"/>
                  <a:gd name="T7" fmla="*/ 5 h 15"/>
                  <a:gd name="T8" fmla="*/ 13 w 16"/>
                  <a:gd name="T9" fmla="*/ 8 h 15"/>
                  <a:gd name="T10" fmla="*/ 0 w 16"/>
                  <a:gd name="T11" fmla="*/ 9 h 15"/>
                  <a:gd name="T12" fmla="*/ 0 w 16"/>
                  <a:gd name="T13" fmla="*/ 8 h 15"/>
                  <a:gd name="T14" fmla="*/ 0 w 16"/>
                  <a:gd name="T15" fmla="*/ 8 h 15"/>
                  <a:gd name="T16" fmla="*/ 2 w 16"/>
                  <a:gd name="T17" fmla="*/ 5 h 15"/>
                  <a:gd name="T18" fmla="*/ 13 w 16"/>
                  <a:gd name="T19" fmla="*/ 5 h 15"/>
                  <a:gd name="T20" fmla="*/ 3 w 16"/>
                  <a:gd name="T21" fmla="*/ 7 h 15"/>
                  <a:gd name="T22" fmla="*/ 2 w 16"/>
                  <a:gd name="T23" fmla="*/ 8 h 15"/>
                  <a:gd name="T24" fmla="*/ 12 w 16"/>
                  <a:gd name="T25" fmla="*/ 7 h 15"/>
                  <a:gd name="T26" fmla="*/ 13 w 16"/>
                  <a:gd name="T2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5">
                    <a:moveTo>
                      <a:pt x="2" y="5"/>
                    </a:moveTo>
                    <a:cubicBezTo>
                      <a:pt x="4" y="3"/>
                      <a:pt x="8" y="0"/>
                      <a:pt x="15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6"/>
                      <a:pt x="14" y="7"/>
                      <a:pt x="13" y="8"/>
                    </a:cubicBezTo>
                    <a:cubicBezTo>
                      <a:pt x="7" y="15"/>
                      <a:pt x="0" y="9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7"/>
                      <a:pt x="2" y="5"/>
                    </a:cubicBezTo>
                    <a:close/>
                    <a:moveTo>
                      <a:pt x="13" y="5"/>
                    </a:moveTo>
                    <a:cubicBezTo>
                      <a:pt x="8" y="3"/>
                      <a:pt x="5" y="4"/>
                      <a:pt x="3" y="7"/>
                    </a:cubicBezTo>
                    <a:cubicBezTo>
                      <a:pt x="3" y="7"/>
                      <a:pt x="2" y="8"/>
                      <a:pt x="2" y="8"/>
                    </a:cubicBezTo>
                    <a:cubicBezTo>
                      <a:pt x="3" y="9"/>
                      <a:pt x="8" y="11"/>
                      <a:pt x="12" y="7"/>
                    </a:cubicBezTo>
                    <a:cubicBezTo>
                      <a:pt x="12" y="6"/>
                      <a:pt x="13" y="5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7" name="Freeform 2057"/>
              <p:cNvSpPr>
                <a:spLocks noEditPoints="1"/>
              </p:cNvSpPr>
              <p:nvPr/>
            </p:nvSpPr>
            <p:spPr bwMode="auto">
              <a:xfrm>
                <a:off x="5479" y="2014"/>
                <a:ext cx="25" cy="31"/>
              </a:xfrm>
              <a:custGeom>
                <a:avLst/>
                <a:gdLst>
                  <a:gd name="T0" fmla="*/ 5 w 13"/>
                  <a:gd name="T1" fmla="*/ 3 h 16"/>
                  <a:gd name="T2" fmla="*/ 8 w 13"/>
                  <a:gd name="T3" fmla="*/ 1 h 16"/>
                  <a:gd name="T4" fmla="*/ 9 w 13"/>
                  <a:gd name="T5" fmla="*/ 0 h 16"/>
                  <a:gd name="T6" fmla="*/ 9 w 13"/>
                  <a:gd name="T7" fmla="*/ 1 h 16"/>
                  <a:gd name="T8" fmla="*/ 9 w 13"/>
                  <a:gd name="T9" fmla="*/ 13 h 16"/>
                  <a:gd name="T10" fmla="*/ 5 w 13"/>
                  <a:gd name="T11" fmla="*/ 16 h 16"/>
                  <a:gd name="T12" fmla="*/ 4 w 13"/>
                  <a:gd name="T13" fmla="*/ 16 h 16"/>
                  <a:gd name="T14" fmla="*/ 4 w 13"/>
                  <a:gd name="T15" fmla="*/ 16 h 16"/>
                  <a:gd name="T16" fmla="*/ 5 w 13"/>
                  <a:gd name="T17" fmla="*/ 3 h 16"/>
                  <a:gd name="T18" fmla="*/ 8 w 13"/>
                  <a:gd name="T19" fmla="*/ 3 h 16"/>
                  <a:gd name="T20" fmla="*/ 6 w 13"/>
                  <a:gd name="T21" fmla="*/ 4 h 16"/>
                  <a:gd name="T22" fmla="*/ 5 w 13"/>
                  <a:gd name="T23" fmla="*/ 14 h 16"/>
                  <a:gd name="T24" fmla="*/ 8 w 13"/>
                  <a:gd name="T25" fmla="*/ 12 h 16"/>
                  <a:gd name="T26" fmla="*/ 8 w 13"/>
                  <a:gd name="T27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6">
                    <a:moveTo>
                      <a:pt x="5" y="3"/>
                    </a:moveTo>
                    <a:cubicBezTo>
                      <a:pt x="6" y="2"/>
                      <a:pt x="7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3" y="7"/>
                      <a:pt x="11" y="11"/>
                      <a:pt x="9" y="13"/>
                    </a:cubicBezTo>
                    <a:cubicBezTo>
                      <a:pt x="7" y="15"/>
                      <a:pt x="5" y="16"/>
                      <a:pt x="5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0" y="9"/>
                      <a:pt x="5" y="3"/>
                    </a:cubicBezTo>
                    <a:close/>
                    <a:moveTo>
                      <a:pt x="8" y="3"/>
                    </a:moveTo>
                    <a:cubicBezTo>
                      <a:pt x="7" y="3"/>
                      <a:pt x="7" y="4"/>
                      <a:pt x="6" y="4"/>
                    </a:cubicBezTo>
                    <a:cubicBezTo>
                      <a:pt x="3" y="8"/>
                      <a:pt x="4" y="13"/>
                      <a:pt x="5" y="14"/>
                    </a:cubicBezTo>
                    <a:cubicBezTo>
                      <a:pt x="6" y="14"/>
                      <a:pt x="7" y="13"/>
                      <a:pt x="8" y="12"/>
                    </a:cubicBezTo>
                    <a:cubicBezTo>
                      <a:pt x="10" y="10"/>
                      <a:pt x="10" y="6"/>
                      <a:pt x="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8" name="Freeform 2058"/>
              <p:cNvSpPr>
                <a:spLocks noEditPoints="1"/>
              </p:cNvSpPr>
              <p:nvPr/>
            </p:nvSpPr>
            <p:spPr bwMode="auto">
              <a:xfrm>
                <a:off x="5467" y="2022"/>
                <a:ext cx="23" cy="23"/>
              </a:xfrm>
              <a:custGeom>
                <a:avLst/>
                <a:gdLst>
                  <a:gd name="T0" fmla="*/ 0 w 12"/>
                  <a:gd name="T1" fmla="*/ 0 h 12"/>
                  <a:gd name="T2" fmla="*/ 1 w 12"/>
                  <a:gd name="T3" fmla="*/ 0 h 12"/>
                  <a:gd name="T4" fmla="*/ 10 w 12"/>
                  <a:gd name="T5" fmla="*/ 4 h 12"/>
                  <a:gd name="T6" fmla="*/ 12 w 12"/>
                  <a:gd name="T7" fmla="*/ 11 h 12"/>
                  <a:gd name="T8" fmla="*/ 12 w 12"/>
                  <a:gd name="T9" fmla="*/ 12 h 12"/>
                  <a:gd name="T10" fmla="*/ 11 w 12"/>
                  <a:gd name="T11" fmla="*/ 12 h 12"/>
                  <a:gd name="T12" fmla="*/ 3 w 12"/>
                  <a:gd name="T13" fmla="*/ 10 h 12"/>
                  <a:gd name="T14" fmla="*/ 0 w 12"/>
                  <a:gd name="T15" fmla="*/ 1 h 12"/>
                  <a:gd name="T16" fmla="*/ 0 w 12"/>
                  <a:gd name="T17" fmla="*/ 0 h 12"/>
                  <a:gd name="T18" fmla="*/ 10 w 12"/>
                  <a:gd name="T19" fmla="*/ 10 h 12"/>
                  <a:gd name="T20" fmla="*/ 8 w 12"/>
                  <a:gd name="T21" fmla="*/ 5 h 12"/>
                  <a:gd name="T22" fmla="*/ 2 w 12"/>
                  <a:gd name="T23" fmla="*/ 2 h 12"/>
                  <a:gd name="T24" fmla="*/ 5 w 12"/>
                  <a:gd name="T25" fmla="*/ 8 h 12"/>
                  <a:gd name="T26" fmla="*/ 10 w 12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5" y="0"/>
                      <a:pt x="8" y="1"/>
                      <a:pt x="10" y="4"/>
                    </a:cubicBezTo>
                    <a:cubicBezTo>
                      <a:pt x="12" y="7"/>
                      <a:pt x="12" y="11"/>
                      <a:pt x="12" y="11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7" y="12"/>
                      <a:pt x="3" y="10"/>
                    </a:cubicBezTo>
                    <a:cubicBezTo>
                      <a:pt x="1" y="8"/>
                      <a:pt x="0" y="5"/>
                      <a:pt x="0" y="1"/>
                    </a:cubicBezTo>
                    <a:lnTo>
                      <a:pt x="0" y="0"/>
                    </a:lnTo>
                    <a:close/>
                    <a:moveTo>
                      <a:pt x="10" y="10"/>
                    </a:moveTo>
                    <a:cubicBezTo>
                      <a:pt x="10" y="9"/>
                      <a:pt x="10" y="7"/>
                      <a:pt x="8" y="5"/>
                    </a:cubicBezTo>
                    <a:cubicBezTo>
                      <a:pt x="7" y="3"/>
                      <a:pt x="5" y="2"/>
                      <a:pt x="2" y="2"/>
                    </a:cubicBezTo>
                    <a:cubicBezTo>
                      <a:pt x="2" y="5"/>
                      <a:pt x="3" y="7"/>
                      <a:pt x="5" y="8"/>
                    </a:cubicBezTo>
                    <a:cubicBezTo>
                      <a:pt x="6" y="10"/>
                      <a:pt x="9" y="10"/>
                      <a:pt x="1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9" name="Freeform 2059"/>
              <p:cNvSpPr>
                <a:spLocks noEditPoints="1"/>
              </p:cNvSpPr>
              <p:nvPr/>
            </p:nvSpPr>
            <p:spPr bwMode="auto">
              <a:xfrm>
                <a:off x="5459" y="2031"/>
                <a:ext cx="31" cy="28"/>
              </a:xfrm>
              <a:custGeom>
                <a:avLst/>
                <a:gdLst>
                  <a:gd name="T0" fmla="*/ 2 w 16"/>
                  <a:gd name="T1" fmla="*/ 7 h 14"/>
                  <a:gd name="T2" fmla="*/ 15 w 16"/>
                  <a:gd name="T3" fmla="*/ 5 h 14"/>
                  <a:gd name="T4" fmla="*/ 16 w 16"/>
                  <a:gd name="T5" fmla="*/ 6 h 14"/>
                  <a:gd name="T6" fmla="*/ 16 w 16"/>
                  <a:gd name="T7" fmla="*/ 7 h 14"/>
                  <a:gd name="T8" fmla="*/ 14 w 16"/>
                  <a:gd name="T9" fmla="*/ 9 h 14"/>
                  <a:gd name="T10" fmla="*/ 1 w 16"/>
                  <a:gd name="T11" fmla="*/ 11 h 14"/>
                  <a:gd name="T12" fmla="*/ 0 w 16"/>
                  <a:gd name="T13" fmla="*/ 10 h 14"/>
                  <a:gd name="T14" fmla="*/ 0 w 16"/>
                  <a:gd name="T15" fmla="*/ 9 h 14"/>
                  <a:gd name="T16" fmla="*/ 2 w 16"/>
                  <a:gd name="T17" fmla="*/ 7 h 14"/>
                  <a:gd name="T18" fmla="*/ 14 w 16"/>
                  <a:gd name="T19" fmla="*/ 6 h 14"/>
                  <a:gd name="T20" fmla="*/ 4 w 16"/>
                  <a:gd name="T21" fmla="*/ 8 h 14"/>
                  <a:gd name="T22" fmla="*/ 2 w 16"/>
                  <a:gd name="T23" fmla="*/ 10 h 14"/>
                  <a:gd name="T24" fmla="*/ 13 w 16"/>
                  <a:gd name="T25" fmla="*/ 8 h 14"/>
                  <a:gd name="T26" fmla="*/ 14 w 16"/>
                  <a:gd name="T2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4">
                    <a:moveTo>
                      <a:pt x="2" y="7"/>
                    </a:moveTo>
                    <a:cubicBezTo>
                      <a:pt x="9" y="0"/>
                      <a:pt x="15" y="5"/>
                      <a:pt x="15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5" y="8"/>
                      <a:pt x="14" y="9"/>
                    </a:cubicBezTo>
                    <a:cubicBezTo>
                      <a:pt x="12" y="11"/>
                      <a:pt x="8" y="14"/>
                      <a:pt x="1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8"/>
                      <a:pt x="2" y="7"/>
                      <a:pt x="2" y="7"/>
                    </a:cubicBezTo>
                    <a:close/>
                    <a:moveTo>
                      <a:pt x="14" y="6"/>
                    </a:moveTo>
                    <a:cubicBezTo>
                      <a:pt x="12" y="5"/>
                      <a:pt x="8" y="3"/>
                      <a:pt x="4" y="8"/>
                    </a:cubicBezTo>
                    <a:cubicBezTo>
                      <a:pt x="3" y="8"/>
                      <a:pt x="3" y="9"/>
                      <a:pt x="2" y="10"/>
                    </a:cubicBezTo>
                    <a:cubicBezTo>
                      <a:pt x="7" y="12"/>
                      <a:pt x="11" y="10"/>
                      <a:pt x="13" y="8"/>
                    </a:cubicBezTo>
                    <a:cubicBezTo>
                      <a:pt x="13" y="7"/>
                      <a:pt x="13" y="7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0" name="Freeform 2060"/>
              <p:cNvSpPr>
                <a:spLocks noEditPoints="1"/>
              </p:cNvSpPr>
              <p:nvPr/>
            </p:nvSpPr>
            <p:spPr bwMode="auto">
              <a:xfrm>
                <a:off x="5473" y="2041"/>
                <a:ext cx="25" cy="31"/>
              </a:xfrm>
              <a:custGeom>
                <a:avLst/>
                <a:gdLst>
                  <a:gd name="T0" fmla="*/ 4 w 13"/>
                  <a:gd name="T1" fmla="*/ 3 h 16"/>
                  <a:gd name="T2" fmla="*/ 8 w 13"/>
                  <a:gd name="T3" fmla="*/ 0 h 16"/>
                  <a:gd name="T4" fmla="*/ 8 w 13"/>
                  <a:gd name="T5" fmla="*/ 0 h 16"/>
                  <a:gd name="T6" fmla="*/ 9 w 13"/>
                  <a:gd name="T7" fmla="*/ 1 h 16"/>
                  <a:gd name="T8" fmla="*/ 8 w 13"/>
                  <a:gd name="T9" fmla="*/ 13 h 16"/>
                  <a:gd name="T10" fmla="*/ 5 w 13"/>
                  <a:gd name="T11" fmla="*/ 16 h 16"/>
                  <a:gd name="T12" fmla="*/ 4 w 13"/>
                  <a:gd name="T13" fmla="*/ 16 h 16"/>
                  <a:gd name="T14" fmla="*/ 3 w 13"/>
                  <a:gd name="T15" fmla="*/ 15 h 16"/>
                  <a:gd name="T16" fmla="*/ 4 w 13"/>
                  <a:gd name="T17" fmla="*/ 3 h 16"/>
                  <a:gd name="T18" fmla="*/ 7 w 13"/>
                  <a:gd name="T19" fmla="*/ 2 h 16"/>
                  <a:gd name="T20" fmla="*/ 5 w 13"/>
                  <a:gd name="T21" fmla="*/ 4 h 16"/>
                  <a:gd name="T22" fmla="*/ 4 w 13"/>
                  <a:gd name="T23" fmla="*/ 14 h 16"/>
                  <a:gd name="T24" fmla="*/ 6 w 13"/>
                  <a:gd name="T25" fmla="*/ 12 h 16"/>
                  <a:gd name="T26" fmla="*/ 7 w 13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6">
                    <a:moveTo>
                      <a:pt x="4" y="3"/>
                    </a:moveTo>
                    <a:cubicBezTo>
                      <a:pt x="5" y="1"/>
                      <a:pt x="7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13" y="7"/>
                      <a:pt x="8" y="13"/>
                    </a:cubicBezTo>
                    <a:cubicBezTo>
                      <a:pt x="7" y="14"/>
                      <a:pt x="6" y="15"/>
                      <a:pt x="5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0" y="9"/>
                      <a:pt x="2" y="5"/>
                      <a:pt x="4" y="3"/>
                    </a:cubicBezTo>
                    <a:close/>
                    <a:moveTo>
                      <a:pt x="7" y="2"/>
                    </a:moveTo>
                    <a:cubicBezTo>
                      <a:pt x="7" y="3"/>
                      <a:pt x="6" y="3"/>
                      <a:pt x="5" y="4"/>
                    </a:cubicBezTo>
                    <a:cubicBezTo>
                      <a:pt x="3" y="7"/>
                      <a:pt x="3" y="10"/>
                      <a:pt x="4" y="14"/>
                    </a:cubicBezTo>
                    <a:cubicBezTo>
                      <a:pt x="5" y="13"/>
                      <a:pt x="6" y="13"/>
                      <a:pt x="6" y="12"/>
                    </a:cubicBezTo>
                    <a:cubicBezTo>
                      <a:pt x="10" y="8"/>
                      <a:pt x="8" y="4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1" name="Freeform 2061"/>
              <p:cNvSpPr>
                <a:spLocks noEditPoints="1"/>
              </p:cNvSpPr>
              <p:nvPr/>
            </p:nvSpPr>
            <p:spPr bwMode="auto">
              <a:xfrm>
                <a:off x="5519" y="2154"/>
                <a:ext cx="26" cy="23"/>
              </a:xfrm>
              <a:custGeom>
                <a:avLst/>
                <a:gdLst>
                  <a:gd name="T0" fmla="*/ 1 w 13"/>
                  <a:gd name="T1" fmla="*/ 1 h 12"/>
                  <a:gd name="T2" fmla="*/ 1 w 13"/>
                  <a:gd name="T3" fmla="*/ 0 h 12"/>
                  <a:gd name="T4" fmla="*/ 9 w 13"/>
                  <a:gd name="T5" fmla="*/ 3 h 12"/>
                  <a:gd name="T6" fmla="*/ 12 w 13"/>
                  <a:gd name="T7" fmla="*/ 11 h 12"/>
                  <a:gd name="T8" fmla="*/ 13 w 13"/>
                  <a:gd name="T9" fmla="*/ 12 h 12"/>
                  <a:gd name="T10" fmla="*/ 12 w 13"/>
                  <a:gd name="T11" fmla="*/ 12 h 12"/>
                  <a:gd name="T12" fmla="*/ 3 w 13"/>
                  <a:gd name="T13" fmla="*/ 9 h 12"/>
                  <a:gd name="T14" fmla="*/ 1 w 13"/>
                  <a:gd name="T15" fmla="*/ 1 h 12"/>
                  <a:gd name="T16" fmla="*/ 11 w 13"/>
                  <a:gd name="T17" fmla="*/ 10 h 12"/>
                  <a:gd name="T18" fmla="*/ 8 w 13"/>
                  <a:gd name="T19" fmla="*/ 4 h 12"/>
                  <a:gd name="T20" fmla="*/ 2 w 13"/>
                  <a:gd name="T21" fmla="*/ 2 h 12"/>
                  <a:gd name="T22" fmla="*/ 4 w 13"/>
                  <a:gd name="T23" fmla="*/ 8 h 12"/>
                  <a:gd name="T24" fmla="*/ 11 w 13"/>
                  <a:gd name="T25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6" y="0"/>
                      <a:pt x="9" y="3"/>
                    </a:cubicBezTo>
                    <a:cubicBezTo>
                      <a:pt x="11" y="5"/>
                      <a:pt x="12" y="8"/>
                      <a:pt x="12" y="1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7" y="12"/>
                      <a:pt x="4" y="11"/>
                      <a:pt x="3" y="9"/>
                    </a:cubicBezTo>
                    <a:cubicBezTo>
                      <a:pt x="0" y="6"/>
                      <a:pt x="1" y="1"/>
                      <a:pt x="1" y="1"/>
                    </a:cubicBezTo>
                    <a:close/>
                    <a:moveTo>
                      <a:pt x="11" y="10"/>
                    </a:moveTo>
                    <a:cubicBezTo>
                      <a:pt x="10" y="8"/>
                      <a:pt x="9" y="6"/>
                      <a:pt x="8" y="4"/>
                    </a:cubicBezTo>
                    <a:cubicBezTo>
                      <a:pt x="6" y="3"/>
                      <a:pt x="3" y="2"/>
                      <a:pt x="2" y="2"/>
                    </a:cubicBezTo>
                    <a:cubicBezTo>
                      <a:pt x="2" y="3"/>
                      <a:pt x="2" y="6"/>
                      <a:pt x="4" y="8"/>
                    </a:cubicBezTo>
                    <a:cubicBezTo>
                      <a:pt x="5" y="9"/>
                      <a:pt x="8" y="10"/>
                      <a:pt x="1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2" name="Freeform 2062"/>
              <p:cNvSpPr>
                <a:spLocks noEditPoints="1"/>
              </p:cNvSpPr>
              <p:nvPr/>
            </p:nvSpPr>
            <p:spPr bwMode="auto">
              <a:xfrm>
                <a:off x="5519" y="2140"/>
                <a:ext cx="32" cy="29"/>
              </a:xfrm>
              <a:custGeom>
                <a:avLst/>
                <a:gdLst>
                  <a:gd name="T0" fmla="*/ 2 w 16"/>
                  <a:gd name="T1" fmla="*/ 6 h 15"/>
                  <a:gd name="T2" fmla="*/ 16 w 16"/>
                  <a:gd name="T3" fmla="*/ 4 h 15"/>
                  <a:gd name="T4" fmla="*/ 16 w 16"/>
                  <a:gd name="T5" fmla="*/ 4 h 15"/>
                  <a:gd name="T6" fmla="*/ 16 w 16"/>
                  <a:gd name="T7" fmla="*/ 5 h 15"/>
                  <a:gd name="T8" fmla="*/ 14 w 16"/>
                  <a:gd name="T9" fmla="*/ 8 h 15"/>
                  <a:gd name="T10" fmla="*/ 1 w 16"/>
                  <a:gd name="T11" fmla="*/ 9 h 15"/>
                  <a:gd name="T12" fmla="*/ 0 w 16"/>
                  <a:gd name="T13" fmla="*/ 9 h 15"/>
                  <a:gd name="T14" fmla="*/ 1 w 16"/>
                  <a:gd name="T15" fmla="*/ 8 h 15"/>
                  <a:gd name="T16" fmla="*/ 2 w 16"/>
                  <a:gd name="T17" fmla="*/ 6 h 15"/>
                  <a:gd name="T18" fmla="*/ 14 w 16"/>
                  <a:gd name="T19" fmla="*/ 5 h 15"/>
                  <a:gd name="T20" fmla="*/ 4 w 16"/>
                  <a:gd name="T21" fmla="*/ 7 h 15"/>
                  <a:gd name="T22" fmla="*/ 3 w 16"/>
                  <a:gd name="T23" fmla="*/ 8 h 15"/>
                  <a:gd name="T24" fmla="*/ 13 w 16"/>
                  <a:gd name="T25" fmla="*/ 7 h 15"/>
                  <a:gd name="T26" fmla="*/ 14 w 16"/>
                  <a:gd name="T2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5">
                    <a:moveTo>
                      <a:pt x="2" y="6"/>
                    </a:moveTo>
                    <a:cubicBezTo>
                      <a:pt x="4" y="3"/>
                      <a:pt x="9" y="0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7"/>
                      <a:pt x="14" y="8"/>
                    </a:cubicBezTo>
                    <a:cubicBezTo>
                      <a:pt x="8" y="15"/>
                      <a:pt x="1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2" y="6"/>
                    </a:cubicBezTo>
                    <a:close/>
                    <a:moveTo>
                      <a:pt x="14" y="5"/>
                    </a:moveTo>
                    <a:cubicBezTo>
                      <a:pt x="9" y="3"/>
                      <a:pt x="6" y="5"/>
                      <a:pt x="4" y="7"/>
                    </a:cubicBezTo>
                    <a:cubicBezTo>
                      <a:pt x="3" y="7"/>
                      <a:pt x="3" y="8"/>
                      <a:pt x="3" y="8"/>
                    </a:cubicBezTo>
                    <a:cubicBezTo>
                      <a:pt x="4" y="9"/>
                      <a:pt x="9" y="11"/>
                      <a:pt x="13" y="7"/>
                    </a:cubicBezTo>
                    <a:cubicBezTo>
                      <a:pt x="13" y="6"/>
                      <a:pt x="14" y="6"/>
                      <a:pt x="1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3" name="Freeform 2063"/>
              <p:cNvSpPr>
                <a:spLocks noEditPoints="1"/>
              </p:cNvSpPr>
              <p:nvPr/>
            </p:nvSpPr>
            <p:spPr bwMode="auto">
              <a:xfrm>
                <a:off x="5512" y="2127"/>
                <a:ext cx="25" cy="31"/>
              </a:xfrm>
              <a:custGeom>
                <a:avLst/>
                <a:gdLst>
                  <a:gd name="T0" fmla="*/ 6 w 13"/>
                  <a:gd name="T1" fmla="*/ 3 h 16"/>
                  <a:gd name="T2" fmla="*/ 9 w 13"/>
                  <a:gd name="T3" fmla="*/ 1 h 16"/>
                  <a:gd name="T4" fmla="*/ 9 w 13"/>
                  <a:gd name="T5" fmla="*/ 0 h 16"/>
                  <a:gd name="T6" fmla="*/ 10 w 13"/>
                  <a:gd name="T7" fmla="*/ 1 h 16"/>
                  <a:gd name="T8" fmla="*/ 10 w 13"/>
                  <a:gd name="T9" fmla="*/ 13 h 16"/>
                  <a:gd name="T10" fmla="*/ 6 w 13"/>
                  <a:gd name="T11" fmla="*/ 16 h 16"/>
                  <a:gd name="T12" fmla="*/ 5 w 13"/>
                  <a:gd name="T13" fmla="*/ 16 h 16"/>
                  <a:gd name="T14" fmla="*/ 5 w 13"/>
                  <a:gd name="T15" fmla="*/ 16 h 16"/>
                  <a:gd name="T16" fmla="*/ 6 w 13"/>
                  <a:gd name="T17" fmla="*/ 3 h 16"/>
                  <a:gd name="T18" fmla="*/ 9 w 13"/>
                  <a:gd name="T19" fmla="*/ 3 h 16"/>
                  <a:gd name="T20" fmla="*/ 7 w 13"/>
                  <a:gd name="T21" fmla="*/ 4 h 16"/>
                  <a:gd name="T22" fmla="*/ 6 w 13"/>
                  <a:gd name="T23" fmla="*/ 14 h 16"/>
                  <a:gd name="T24" fmla="*/ 9 w 13"/>
                  <a:gd name="T25" fmla="*/ 12 h 16"/>
                  <a:gd name="T26" fmla="*/ 9 w 13"/>
                  <a:gd name="T27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6">
                    <a:moveTo>
                      <a:pt x="6" y="3"/>
                    </a:moveTo>
                    <a:cubicBezTo>
                      <a:pt x="7" y="2"/>
                      <a:pt x="8" y="2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3" y="7"/>
                      <a:pt x="12" y="11"/>
                      <a:pt x="10" y="13"/>
                    </a:cubicBezTo>
                    <a:cubicBezTo>
                      <a:pt x="8" y="15"/>
                      <a:pt x="6" y="16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0" y="9"/>
                      <a:pt x="6" y="3"/>
                    </a:cubicBezTo>
                    <a:close/>
                    <a:moveTo>
                      <a:pt x="9" y="3"/>
                    </a:moveTo>
                    <a:cubicBezTo>
                      <a:pt x="8" y="3"/>
                      <a:pt x="7" y="4"/>
                      <a:pt x="7" y="4"/>
                    </a:cubicBezTo>
                    <a:cubicBezTo>
                      <a:pt x="3" y="8"/>
                      <a:pt x="5" y="13"/>
                      <a:pt x="6" y="14"/>
                    </a:cubicBezTo>
                    <a:cubicBezTo>
                      <a:pt x="7" y="14"/>
                      <a:pt x="8" y="13"/>
                      <a:pt x="9" y="12"/>
                    </a:cubicBezTo>
                    <a:cubicBezTo>
                      <a:pt x="11" y="10"/>
                      <a:pt x="11" y="7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4" name="Freeform 2064"/>
              <p:cNvSpPr>
                <a:spLocks noEditPoints="1"/>
              </p:cNvSpPr>
              <p:nvPr/>
            </p:nvSpPr>
            <p:spPr bwMode="auto">
              <a:xfrm>
                <a:off x="5500" y="2134"/>
                <a:ext cx="25" cy="24"/>
              </a:xfrm>
              <a:custGeom>
                <a:avLst/>
                <a:gdLst>
                  <a:gd name="T0" fmla="*/ 0 w 13"/>
                  <a:gd name="T1" fmla="*/ 0 h 12"/>
                  <a:gd name="T2" fmla="*/ 1 w 13"/>
                  <a:gd name="T3" fmla="*/ 0 h 12"/>
                  <a:gd name="T4" fmla="*/ 10 w 13"/>
                  <a:gd name="T5" fmla="*/ 4 h 12"/>
                  <a:gd name="T6" fmla="*/ 12 w 13"/>
                  <a:gd name="T7" fmla="*/ 11 h 12"/>
                  <a:gd name="T8" fmla="*/ 12 w 13"/>
                  <a:gd name="T9" fmla="*/ 12 h 12"/>
                  <a:gd name="T10" fmla="*/ 12 w 13"/>
                  <a:gd name="T11" fmla="*/ 12 h 12"/>
                  <a:gd name="T12" fmla="*/ 4 w 13"/>
                  <a:gd name="T13" fmla="*/ 10 h 12"/>
                  <a:gd name="T14" fmla="*/ 1 w 13"/>
                  <a:gd name="T15" fmla="*/ 1 h 12"/>
                  <a:gd name="T16" fmla="*/ 0 w 13"/>
                  <a:gd name="T17" fmla="*/ 0 h 12"/>
                  <a:gd name="T18" fmla="*/ 11 w 13"/>
                  <a:gd name="T19" fmla="*/ 10 h 12"/>
                  <a:gd name="T20" fmla="*/ 9 w 13"/>
                  <a:gd name="T21" fmla="*/ 5 h 12"/>
                  <a:gd name="T22" fmla="*/ 2 w 13"/>
                  <a:gd name="T23" fmla="*/ 2 h 12"/>
                  <a:gd name="T24" fmla="*/ 5 w 13"/>
                  <a:gd name="T25" fmla="*/ 8 h 12"/>
                  <a:gd name="T26" fmla="*/ 11 w 13"/>
                  <a:gd name="T2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6" y="0"/>
                      <a:pt x="9" y="2"/>
                      <a:pt x="10" y="4"/>
                    </a:cubicBezTo>
                    <a:cubicBezTo>
                      <a:pt x="13" y="7"/>
                      <a:pt x="12" y="11"/>
                      <a:pt x="12" y="11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12"/>
                      <a:pt x="7" y="12"/>
                      <a:pt x="4" y="10"/>
                    </a:cubicBezTo>
                    <a:cubicBezTo>
                      <a:pt x="2" y="8"/>
                      <a:pt x="1" y="5"/>
                      <a:pt x="1" y="1"/>
                    </a:cubicBezTo>
                    <a:lnTo>
                      <a:pt x="0" y="0"/>
                    </a:lnTo>
                    <a:close/>
                    <a:moveTo>
                      <a:pt x="11" y="10"/>
                    </a:moveTo>
                    <a:cubicBezTo>
                      <a:pt x="11" y="9"/>
                      <a:pt x="11" y="7"/>
                      <a:pt x="9" y="5"/>
                    </a:cubicBezTo>
                    <a:cubicBezTo>
                      <a:pt x="8" y="3"/>
                      <a:pt x="5" y="2"/>
                      <a:pt x="2" y="2"/>
                    </a:cubicBezTo>
                    <a:cubicBezTo>
                      <a:pt x="3" y="5"/>
                      <a:pt x="4" y="7"/>
                      <a:pt x="5" y="8"/>
                    </a:cubicBezTo>
                    <a:cubicBezTo>
                      <a:pt x="7" y="10"/>
                      <a:pt x="10" y="10"/>
                      <a:pt x="11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5" name="Freeform 2065"/>
              <p:cNvSpPr>
                <a:spLocks noEditPoints="1"/>
              </p:cNvSpPr>
              <p:nvPr/>
            </p:nvSpPr>
            <p:spPr bwMode="auto">
              <a:xfrm>
                <a:off x="5494" y="2144"/>
                <a:ext cx="31" cy="27"/>
              </a:xfrm>
              <a:custGeom>
                <a:avLst/>
                <a:gdLst>
                  <a:gd name="T0" fmla="*/ 2 w 16"/>
                  <a:gd name="T1" fmla="*/ 7 h 14"/>
                  <a:gd name="T2" fmla="*/ 15 w 16"/>
                  <a:gd name="T3" fmla="*/ 6 h 14"/>
                  <a:gd name="T4" fmla="*/ 16 w 16"/>
                  <a:gd name="T5" fmla="*/ 6 h 14"/>
                  <a:gd name="T6" fmla="*/ 15 w 16"/>
                  <a:gd name="T7" fmla="*/ 7 h 14"/>
                  <a:gd name="T8" fmla="*/ 14 w 16"/>
                  <a:gd name="T9" fmla="*/ 9 h 14"/>
                  <a:gd name="T10" fmla="*/ 0 w 16"/>
                  <a:gd name="T11" fmla="*/ 11 h 14"/>
                  <a:gd name="T12" fmla="*/ 0 w 16"/>
                  <a:gd name="T13" fmla="*/ 10 h 14"/>
                  <a:gd name="T14" fmla="*/ 0 w 16"/>
                  <a:gd name="T15" fmla="*/ 10 h 14"/>
                  <a:gd name="T16" fmla="*/ 2 w 16"/>
                  <a:gd name="T17" fmla="*/ 7 h 14"/>
                  <a:gd name="T18" fmla="*/ 13 w 16"/>
                  <a:gd name="T19" fmla="*/ 7 h 14"/>
                  <a:gd name="T20" fmla="*/ 3 w 16"/>
                  <a:gd name="T21" fmla="*/ 8 h 14"/>
                  <a:gd name="T22" fmla="*/ 2 w 16"/>
                  <a:gd name="T23" fmla="*/ 10 h 14"/>
                  <a:gd name="T24" fmla="*/ 12 w 16"/>
                  <a:gd name="T25" fmla="*/ 8 h 14"/>
                  <a:gd name="T26" fmla="*/ 13 w 16"/>
                  <a:gd name="T27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4">
                    <a:moveTo>
                      <a:pt x="2" y="7"/>
                    </a:moveTo>
                    <a:cubicBezTo>
                      <a:pt x="8" y="0"/>
                      <a:pt x="15" y="6"/>
                      <a:pt x="15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8"/>
                      <a:pt x="14" y="9"/>
                    </a:cubicBezTo>
                    <a:cubicBezTo>
                      <a:pt x="12" y="11"/>
                      <a:pt x="7" y="14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9"/>
                      <a:pt x="1" y="8"/>
                      <a:pt x="2" y="7"/>
                    </a:cubicBezTo>
                    <a:close/>
                    <a:moveTo>
                      <a:pt x="13" y="7"/>
                    </a:moveTo>
                    <a:cubicBezTo>
                      <a:pt x="12" y="6"/>
                      <a:pt x="8" y="3"/>
                      <a:pt x="3" y="8"/>
                    </a:cubicBezTo>
                    <a:cubicBezTo>
                      <a:pt x="3" y="8"/>
                      <a:pt x="2" y="9"/>
                      <a:pt x="2" y="10"/>
                    </a:cubicBezTo>
                    <a:cubicBezTo>
                      <a:pt x="7" y="12"/>
                      <a:pt x="10" y="10"/>
                      <a:pt x="12" y="8"/>
                    </a:cubicBezTo>
                    <a:cubicBezTo>
                      <a:pt x="13" y="7"/>
                      <a:pt x="13" y="7"/>
                      <a:pt x="13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6" name="Freeform 2066"/>
              <p:cNvSpPr>
                <a:spLocks noEditPoints="1"/>
              </p:cNvSpPr>
              <p:nvPr/>
            </p:nvSpPr>
            <p:spPr bwMode="auto">
              <a:xfrm>
                <a:off x="5508" y="2154"/>
                <a:ext cx="25" cy="31"/>
              </a:xfrm>
              <a:custGeom>
                <a:avLst/>
                <a:gdLst>
                  <a:gd name="T0" fmla="*/ 3 w 13"/>
                  <a:gd name="T1" fmla="*/ 3 h 16"/>
                  <a:gd name="T2" fmla="*/ 7 w 13"/>
                  <a:gd name="T3" fmla="*/ 1 h 16"/>
                  <a:gd name="T4" fmla="*/ 8 w 13"/>
                  <a:gd name="T5" fmla="*/ 0 h 16"/>
                  <a:gd name="T6" fmla="*/ 8 w 13"/>
                  <a:gd name="T7" fmla="*/ 1 h 16"/>
                  <a:gd name="T8" fmla="*/ 7 w 13"/>
                  <a:gd name="T9" fmla="*/ 13 h 16"/>
                  <a:gd name="T10" fmla="*/ 4 w 13"/>
                  <a:gd name="T11" fmla="*/ 16 h 16"/>
                  <a:gd name="T12" fmla="*/ 4 w 13"/>
                  <a:gd name="T13" fmla="*/ 16 h 16"/>
                  <a:gd name="T14" fmla="*/ 3 w 13"/>
                  <a:gd name="T15" fmla="*/ 16 h 16"/>
                  <a:gd name="T16" fmla="*/ 3 w 13"/>
                  <a:gd name="T17" fmla="*/ 3 h 16"/>
                  <a:gd name="T18" fmla="*/ 7 w 13"/>
                  <a:gd name="T19" fmla="*/ 2 h 16"/>
                  <a:gd name="T20" fmla="*/ 5 w 13"/>
                  <a:gd name="T21" fmla="*/ 4 h 16"/>
                  <a:gd name="T22" fmla="*/ 4 w 13"/>
                  <a:gd name="T23" fmla="*/ 14 h 16"/>
                  <a:gd name="T24" fmla="*/ 6 w 13"/>
                  <a:gd name="T25" fmla="*/ 12 h 16"/>
                  <a:gd name="T26" fmla="*/ 7 w 13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6">
                    <a:moveTo>
                      <a:pt x="3" y="3"/>
                    </a:moveTo>
                    <a:cubicBezTo>
                      <a:pt x="5" y="1"/>
                      <a:pt x="7" y="1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13" y="7"/>
                      <a:pt x="7" y="13"/>
                    </a:cubicBezTo>
                    <a:cubicBezTo>
                      <a:pt x="7" y="14"/>
                      <a:pt x="6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0" y="9"/>
                      <a:pt x="1" y="5"/>
                      <a:pt x="3" y="3"/>
                    </a:cubicBezTo>
                    <a:close/>
                    <a:moveTo>
                      <a:pt x="7" y="2"/>
                    </a:moveTo>
                    <a:cubicBezTo>
                      <a:pt x="7" y="3"/>
                      <a:pt x="5" y="3"/>
                      <a:pt x="5" y="4"/>
                    </a:cubicBezTo>
                    <a:cubicBezTo>
                      <a:pt x="2" y="7"/>
                      <a:pt x="2" y="10"/>
                      <a:pt x="4" y="14"/>
                    </a:cubicBezTo>
                    <a:cubicBezTo>
                      <a:pt x="5" y="13"/>
                      <a:pt x="6" y="13"/>
                      <a:pt x="6" y="12"/>
                    </a:cubicBezTo>
                    <a:cubicBezTo>
                      <a:pt x="10" y="8"/>
                      <a:pt x="8" y="4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7" name="Freeform 2067"/>
              <p:cNvSpPr/>
              <p:nvPr/>
            </p:nvSpPr>
            <p:spPr bwMode="auto">
              <a:xfrm>
                <a:off x="5618" y="2247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8" name="Freeform 2068"/>
              <p:cNvSpPr>
                <a:spLocks noEditPoints="1"/>
              </p:cNvSpPr>
              <p:nvPr/>
            </p:nvSpPr>
            <p:spPr bwMode="auto">
              <a:xfrm>
                <a:off x="5168" y="1818"/>
                <a:ext cx="447" cy="427"/>
              </a:xfrm>
              <a:custGeom>
                <a:avLst/>
                <a:gdLst>
                  <a:gd name="T0" fmla="*/ 35 w 230"/>
                  <a:gd name="T1" fmla="*/ 143 h 220"/>
                  <a:gd name="T2" fmla="*/ 76 w 230"/>
                  <a:gd name="T3" fmla="*/ 171 h 220"/>
                  <a:gd name="T4" fmla="*/ 116 w 230"/>
                  <a:gd name="T5" fmla="*/ 189 h 220"/>
                  <a:gd name="T6" fmla="*/ 166 w 230"/>
                  <a:gd name="T7" fmla="*/ 206 h 220"/>
                  <a:gd name="T8" fmla="*/ 225 w 230"/>
                  <a:gd name="T9" fmla="*/ 220 h 220"/>
                  <a:gd name="T10" fmla="*/ 215 w 230"/>
                  <a:gd name="T11" fmla="*/ 163 h 220"/>
                  <a:gd name="T12" fmla="*/ 192 w 230"/>
                  <a:gd name="T13" fmla="*/ 106 h 220"/>
                  <a:gd name="T14" fmla="*/ 168 w 230"/>
                  <a:gd name="T15" fmla="*/ 68 h 220"/>
                  <a:gd name="T16" fmla="*/ 137 w 230"/>
                  <a:gd name="T17" fmla="*/ 30 h 220"/>
                  <a:gd name="T18" fmla="*/ 86 w 230"/>
                  <a:gd name="T19" fmla="*/ 1 h 220"/>
                  <a:gd name="T20" fmla="*/ 28 w 230"/>
                  <a:gd name="T21" fmla="*/ 15 h 220"/>
                  <a:gd name="T22" fmla="*/ 11 w 230"/>
                  <a:gd name="T23" fmla="*/ 57 h 220"/>
                  <a:gd name="T24" fmla="*/ 184 w 230"/>
                  <a:gd name="T25" fmla="*/ 185 h 220"/>
                  <a:gd name="T26" fmla="*/ 163 w 230"/>
                  <a:gd name="T27" fmla="*/ 147 h 220"/>
                  <a:gd name="T28" fmla="*/ 112 w 230"/>
                  <a:gd name="T29" fmla="*/ 110 h 220"/>
                  <a:gd name="T30" fmla="*/ 81 w 230"/>
                  <a:gd name="T31" fmla="*/ 82 h 220"/>
                  <a:gd name="T32" fmla="*/ 92 w 230"/>
                  <a:gd name="T33" fmla="*/ 101 h 220"/>
                  <a:gd name="T34" fmla="*/ 112 w 230"/>
                  <a:gd name="T35" fmla="*/ 120 h 220"/>
                  <a:gd name="T36" fmla="*/ 121 w 230"/>
                  <a:gd name="T37" fmla="*/ 100 h 220"/>
                  <a:gd name="T38" fmla="*/ 80 w 230"/>
                  <a:gd name="T39" fmla="*/ 73 h 220"/>
                  <a:gd name="T40" fmla="*/ 61 w 230"/>
                  <a:gd name="T41" fmla="*/ 74 h 220"/>
                  <a:gd name="T42" fmla="*/ 82 w 230"/>
                  <a:gd name="T43" fmla="*/ 112 h 220"/>
                  <a:gd name="T44" fmla="*/ 103 w 230"/>
                  <a:gd name="T45" fmla="*/ 130 h 220"/>
                  <a:gd name="T46" fmla="*/ 143 w 230"/>
                  <a:gd name="T47" fmla="*/ 148 h 220"/>
                  <a:gd name="T48" fmla="*/ 142 w 230"/>
                  <a:gd name="T49" fmla="*/ 118 h 220"/>
                  <a:gd name="T50" fmla="*/ 131 w 230"/>
                  <a:gd name="T51" fmla="*/ 99 h 220"/>
                  <a:gd name="T52" fmla="*/ 109 w 230"/>
                  <a:gd name="T53" fmla="*/ 52 h 220"/>
                  <a:gd name="T54" fmla="*/ 60 w 230"/>
                  <a:gd name="T55" fmla="*/ 54 h 220"/>
                  <a:gd name="T56" fmla="*/ 42 w 230"/>
                  <a:gd name="T57" fmla="*/ 85 h 220"/>
                  <a:gd name="T58" fmla="*/ 63 w 230"/>
                  <a:gd name="T59" fmla="*/ 113 h 220"/>
                  <a:gd name="T60" fmla="*/ 84 w 230"/>
                  <a:gd name="T61" fmla="*/ 131 h 220"/>
                  <a:gd name="T62" fmla="*/ 134 w 230"/>
                  <a:gd name="T63" fmla="*/ 158 h 220"/>
                  <a:gd name="T64" fmla="*/ 164 w 230"/>
                  <a:gd name="T65" fmla="*/ 166 h 220"/>
                  <a:gd name="T66" fmla="*/ 172 w 230"/>
                  <a:gd name="T67" fmla="*/ 136 h 220"/>
                  <a:gd name="T68" fmla="*/ 140 w 230"/>
                  <a:gd name="T69" fmla="*/ 89 h 220"/>
                  <a:gd name="T70" fmla="*/ 129 w 230"/>
                  <a:gd name="T71" fmla="*/ 70 h 220"/>
                  <a:gd name="T72" fmla="*/ 98 w 230"/>
                  <a:gd name="T73" fmla="*/ 33 h 220"/>
                  <a:gd name="T74" fmla="*/ 59 w 230"/>
                  <a:gd name="T75" fmla="*/ 44 h 220"/>
                  <a:gd name="T76" fmla="*/ 31 w 230"/>
                  <a:gd name="T77" fmla="*/ 65 h 220"/>
                  <a:gd name="T78" fmla="*/ 43 w 230"/>
                  <a:gd name="T79" fmla="*/ 104 h 220"/>
                  <a:gd name="T80" fmla="*/ 64 w 230"/>
                  <a:gd name="T81" fmla="*/ 132 h 220"/>
                  <a:gd name="T82" fmla="*/ 104 w 230"/>
                  <a:gd name="T83" fmla="*/ 159 h 220"/>
                  <a:gd name="T84" fmla="*/ 134 w 230"/>
                  <a:gd name="T85" fmla="*/ 168 h 220"/>
                  <a:gd name="T86" fmla="*/ 165 w 230"/>
                  <a:gd name="T87" fmla="*/ 186 h 220"/>
                  <a:gd name="T88" fmla="*/ 184 w 230"/>
                  <a:gd name="T89" fmla="*/ 175 h 220"/>
                  <a:gd name="T90" fmla="*/ 182 w 230"/>
                  <a:gd name="T91" fmla="*/ 136 h 220"/>
                  <a:gd name="T92" fmla="*/ 150 w 230"/>
                  <a:gd name="T93" fmla="*/ 89 h 220"/>
                  <a:gd name="T94" fmla="*/ 138 w 230"/>
                  <a:gd name="T95" fmla="*/ 60 h 220"/>
                  <a:gd name="T96" fmla="*/ 108 w 230"/>
                  <a:gd name="T97" fmla="*/ 32 h 220"/>
                  <a:gd name="T98" fmla="*/ 58 w 230"/>
                  <a:gd name="T99" fmla="*/ 25 h 220"/>
                  <a:gd name="T100" fmla="*/ 39 w 230"/>
                  <a:gd name="T101" fmla="*/ 36 h 220"/>
                  <a:gd name="T102" fmla="*/ 13 w 230"/>
                  <a:gd name="T103" fmla="*/ 86 h 220"/>
                  <a:gd name="T104" fmla="*/ 45 w 230"/>
                  <a:gd name="T105" fmla="*/ 143 h 220"/>
                  <a:gd name="T106" fmla="*/ 105 w 230"/>
                  <a:gd name="T107" fmla="*/ 179 h 220"/>
                  <a:gd name="T108" fmla="*/ 155 w 230"/>
                  <a:gd name="T109" fmla="*/ 186 h 220"/>
                  <a:gd name="T110" fmla="*/ 204 w 230"/>
                  <a:gd name="T111" fmla="*/ 194 h 220"/>
                  <a:gd name="T112" fmla="*/ 203 w 230"/>
                  <a:gd name="T113" fmla="*/ 174 h 220"/>
                  <a:gd name="T114" fmla="*/ 190 w 230"/>
                  <a:gd name="T115" fmla="*/ 106 h 220"/>
                  <a:gd name="T116" fmla="*/ 158 w 230"/>
                  <a:gd name="T117" fmla="*/ 59 h 220"/>
                  <a:gd name="T118" fmla="*/ 107 w 230"/>
                  <a:gd name="T119" fmla="*/ 22 h 220"/>
                  <a:gd name="T120" fmla="*/ 48 w 230"/>
                  <a:gd name="T121" fmla="*/ 6 h 220"/>
                  <a:gd name="T122" fmla="*/ 21 w 230"/>
                  <a:gd name="T123" fmla="*/ 66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30" h="220">
                    <a:moveTo>
                      <a:pt x="4" y="101"/>
                    </a:moveTo>
                    <a:cubicBezTo>
                      <a:pt x="3" y="96"/>
                      <a:pt x="3" y="96"/>
                      <a:pt x="3" y="96"/>
                    </a:cubicBezTo>
                    <a:cubicBezTo>
                      <a:pt x="13" y="96"/>
                      <a:pt x="13" y="96"/>
                      <a:pt x="13" y="96"/>
                    </a:cubicBezTo>
                    <a:cubicBezTo>
                      <a:pt x="13" y="105"/>
                      <a:pt x="13" y="105"/>
                      <a:pt x="13" y="105"/>
                    </a:cubicBezTo>
                    <a:cubicBezTo>
                      <a:pt x="5" y="106"/>
                      <a:pt x="5" y="106"/>
                      <a:pt x="5" y="106"/>
                    </a:cubicBezTo>
                    <a:cubicBezTo>
                      <a:pt x="5" y="106"/>
                      <a:pt x="5" y="106"/>
                      <a:pt x="5" y="106"/>
                    </a:cubicBezTo>
                    <a:cubicBezTo>
                      <a:pt x="13" y="106"/>
                      <a:pt x="13" y="106"/>
                      <a:pt x="13" y="106"/>
                    </a:cubicBezTo>
                    <a:cubicBezTo>
                      <a:pt x="14" y="115"/>
                      <a:pt x="14" y="115"/>
                      <a:pt x="14" y="115"/>
                    </a:cubicBezTo>
                    <a:cubicBezTo>
                      <a:pt x="10" y="115"/>
                      <a:pt x="10" y="115"/>
                      <a:pt x="10" y="115"/>
                    </a:cubicBezTo>
                    <a:cubicBezTo>
                      <a:pt x="10" y="115"/>
                      <a:pt x="10" y="116"/>
                      <a:pt x="10" y="116"/>
                    </a:cubicBezTo>
                    <a:cubicBezTo>
                      <a:pt x="14" y="115"/>
                      <a:pt x="14" y="115"/>
                      <a:pt x="14" y="115"/>
                    </a:cubicBezTo>
                    <a:cubicBezTo>
                      <a:pt x="14" y="123"/>
                      <a:pt x="14" y="123"/>
                      <a:pt x="14" y="123"/>
                    </a:cubicBezTo>
                    <a:cubicBezTo>
                      <a:pt x="14" y="123"/>
                      <a:pt x="14" y="123"/>
                      <a:pt x="14" y="123"/>
                    </a:cubicBezTo>
                    <a:cubicBezTo>
                      <a:pt x="14" y="115"/>
                      <a:pt x="14" y="115"/>
                      <a:pt x="14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4" y="124"/>
                      <a:pt x="24" y="124"/>
                      <a:pt x="24" y="124"/>
                    </a:cubicBezTo>
                    <a:cubicBezTo>
                      <a:pt x="16" y="125"/>
                      <a:pt x="16" y="125"/>
                      <a:pt x="16" y="125"/>
                    </a:cubicBezTo>
                    <a:cubicBezTo>
                      <a:pt x="16" y="125"/>
                      <a:pt x="16" y="125"/>
                      <a:pt x="16" y="125"/>
                    </a:cubicBezTo>
                    <a:cubicBezTo>
                      <a:pt x="24" y="125"/>
                      <a:pt x="24" y="125"/>
                      <a:pt x="24" y="125"/>
                    </a:cubicBezTo>
                    <a:cubicBezTo>
                      <a:pt x="25" y="134"/>
                      <a:pt x="25" y="134"/>
                      <a:pt x="25" y="134"/>
                    </a:cubicBezTo>
                    <a:cubicBezTo>
                      <a:pt x="24" y="134"/>
                      <a:pt x="24" y="134"/>
                      <a:pt x="24" y="134"/>
                    </a:cubicBezTo>
                    <a:cubicBezTo>
                      <a:pt x="24" y="134"/>
                      <a:pt x="24" y="134"/>
                      <a:pt x="25" y="134"/>
                    </a:cubicBezTo>
                    <a:cubicBezTo>
                      <a:pt x="25" y="134"/>
                      <a:pt x="25" y="134"/>
                      <a:pt x="25" y="134"/>
                    </a:cubicBezTo>
                    <a:cubicBezTo>
                      <a:pt x="25" y="135"/>
                      <a:pt x="25" y="135"/>
                      <a:pt x="25" y="135"/>
                    </a:cubicBezTo>
                    <a:cubicBezTo>
                      <a:pt x="25" y="135"/>
                      <a:pt x="25" y="135"/>
                      <a:pt x="25" y="135"/>
                    </a:cubicBezTo>
                    <a:cubicBezTo>
                      <a:pt x="25" y="134"/>
                      <a:pt x="25" y="134"/>
                      <a:pt x="25" y="134"/>
                    </a:cubicBezTo>
                    <a:cubicBezTo>
                      <a:pt x="34" y="134"/>
                      <a:pt x="34" y="134"/>
                      <a:pt x="34" y="134"/>
                    </a:cubicBezTo>
                    <a:cubicBezTo>
                      <a:pt x="35" y="143"/>
                      <a:pt x="35" y="143"/>
                      <a:pt x="35" y="143"/>
                    </a:cubicBezTo>
                    <a:cubicBezTo>
                      <a:pt x="34" y="144"/>
                      <a:pt x="34" y="144"/>
                      <a:pt x="34" y="144"/>
                    </a:cubicBezTo>
                    <a:cubicBezTo>
                      <a:pt x="34" y="144"/>
                      <a:pt x="35" y="144"/>
                      <a:pt x="35" y="144"/>
                    </a:cubicBezTo>
                    <a:cubicBezTo>
                      <a:pt x="35" y="144"/>
                      <a:pt x="35" y="144"/>
                      <a:pt x="35" y="144"/>
                    </a:cubicBezTo>
                    <a:cubicBezTo>
                      <a:pt x="35" y="144"/>
                      <a:pt x="35" y="144"/>
                      <a:pt x="35" y="144"/>
                    </a:cubicBezTo>
                    <a:cubicBezTo>
                      <a:pt x="35" y="144"/>
                      <a:pt x="35" y="144"/>
                      <a:pt x="35" y="144"/>
                    </a:cubicBezTo>
                    <a:cubicBezTo>
                      <a:pt x="35" y="144"/>
                      <a:pt x="35" y="144"/>
                      <a:pt x="35" y="144"/>
                    </a:cubicBezTo>
                    <a:cubicBezTo>
                      <a:pt x="45" y="143"/>
                      <a:pt x="45" y="143"/>
                      <a:pt x="45" y="143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52"/>
                      <a:pt x="45" y="152"/>
                      <a:pt x="45" y="152"/>
                    </a:cubicBezTo>
                    <a:cubicBezTo>
                      <a:pt x="45" y="143"/>
                      <a:pt x="45" y="143"/>
                      <a:pt x="45" y="143"/>
                    </a:cubicBezTo>
                    <a:cubicBezTo>
                      <a:pt x="55" y="143"/>
                      <a:pt x="55" y="143"/>
                      <a:pt x="55" y="143"/>
                    </a:cubicBezTo>
                    <a:cubicBezTo>
                      <a:pt x="55" y="152"/>
                      <a:pt x="55" y="152"/>
                      <a:pt x="55" y="152"/>
                    </a:cubicBezTo>
                    <a:cubicBezTo>
                      <a:pt x="46" y="153"/>
                      <a:pt x="46" y="153"/>
                      <a:pt x="46" y="153"/>
                    </a:cubicBezTo>
                    <a:cubicBezTo>
                      <a:pt x="46" y="153"/>
                      <a:pt x="46" y="153"/>
                      <a:pt x="46" y="153"/>
                    </a:cubicBezTo>
                    <a:cubicBezTo>
                      <a:pt x="55" y="152"/>
                      <a:pt x="55" y="152"/>
                      <a:pt x="55" y="152"/>
                    </a:cubicBezTo>
                    <a:cubicBezTo>
                      <a:pt x="55" y="159"/>
                      <a:pt x="55" y="159"/>
                      <a:pt x="55" y="159"/>
                    </a:cubicBezTo>
                    <a:cubicBezTo>
                      <a:pt x="55" y="159"/>
                      <a:pt x="56" y="159"/>
                      <a:pt x="56" y="159"/>
                    </a:cubicBezTo>
                    <a:cubicBezTo>
                      <a:pt x="55" y="152"/>
                      <a:pt x="55" y="152"/>
                      <a:pt x="55" y="152"/>
                    </a:cubicBezTo>
                    <a:cubicBezTo>
                      <a:pt x="65" y="152"/>
                      <a:pt x="65" y="152"/>
                      <a:pt x="65" y="152"/>
                    </a:cubicBezTo>
                    <a:cubicBezTo>
                      <a:pt x="65" y="162"/>
                      <a:pt x="65" y="162"/>
                      <a:pt x="65" y="162"/>
                    </a:cubicBezTo>
                    <a:cubicBezTo>
                      <a:pt x="60" y="162"/>
                      <a:pt x="60" y="162"/>
                      <a:pt x="60" y="162"/>
                    </a:cubicBezTo>
                    <a:cubicBezTo>
                      <a:pt x="60" y="162"/>
                      <a:pt x="60" y="162"/>
                      <a:pt x="60" y="162"/>
                    </a:cubicBezTo>
                    <a:cubicBezTo>
                      <a:pt x="65" y="162"/>
                      <a:pt x="65" y="162"/>
                      <a:pt x="65" y="162"/>
                    </a:cubicBezTo>
                    <a:cubicBezTo>
                      <a:pt x="66" y="165"/>
                      <a:pt x="66" y="165"/>
                      <a:pt x="66" y="165"/>
                    </a:cubicBezTo>
                    <a:cubicBezTo>
                      <a:pt x="66" y="165"/>
                      <a:pt x="66" y="165"/>
                      <a:pt x="66" y="165"/>
                    </a:cubicBezTo>
                    <a:cubicBezTo>
                      <a:pt x="66" y="162"/>
                      <a:pt x="66" y="162"/>
                      <a:pt x="66" y="162"/>
                    </a:cubicBezTo>
                    <a:cubicBezTo>
                      <a:pt x="75" y="161"/>
                      <a:pt x="75" y="161"/>
                      <a:pt x="75" y="161"/>
                    </a:cubicBezTo>
                    <a:cubicBezTo>
                      <a:pt x="76" y="171"/>
                      <a:pt x="76" y="171"/>
                      <a:pt x="76" y="171"/>
                    </a:cubicBezTo>
                    <a:cubicBezTo>
                      <a:pt x="75" y="171"/>
                      <a:pt x="75" y="171"/>
                      <a:pt x="75" y="171"/>
                    </a:cubicBezTo>
                    <a:cubicBezTo>
                      <a:pt x="75" y="171"/>
                      <a:pt x="75" y="171"/>
                      <a:pt x="76" y="171"/>
                    </a:cubicBezTo>
                    <a:cubicBezTo>
                      <a:pt x="76" y="171"/>
                      <a:pt x="76" y="171"/>
                      <a:pt x="76" y="171"/>
                    </a:cubicBezTo>
                    <a:cubicBezTo>
                      <a:pt x="76" y="171"/>
                      <a:pt x="76" y="171"/>
                      <a:pt x="76" y="171"/>
                    </a:cubicBezTo>
                    <a:cubicBezTo>
                      <a:pt x="76" y="171"/>
                      <a:pt x="76" y="171"/>
                      <a:pt x="76" y="171"/>
                    </a:cubicBezTo>
                    <a:cubicBezTo>
                      <a:pt x="76" y="171"/>
                      <a:pt x="76" y="171"/>
                      <a:pt x="76" y="171"/>
                    </a:cubicBezTo>
                    <a:cubicBezTo>
                      <a:pt x="85" y="170"/>
                      <a:pt x="85" y="170"/>
                      <a:pt x="85" y="170"/>
                    </a:cubicBezTo>
                    <a:cubicBezTo>
                      <a:pt x="86" y="176"/>
                      <a:pt x="86" y="176"/>
                      <a:pt x="86" y="176"/>
                    </a:cubicBezTo>
                    <a:cubicBezTo>
                      <a:pt x="86" y="176"/>
                      <a:pt x="86" y="176"/>
                      <a:pt x="86" y="176"/>
                    </a:cubicBezTo>
                    <a:cubicBezTo>
                      <a:pt x="86" y="170"/>
                      <a:pt x="86" y="170"/>
                      <a:pt x="86" y="170"/>
                    </a:cubicBezTo>
                    <a:cubicBezTo>
                      <a:pt x="95" y="170"/>
                      <a:pt x="95" y="170"/>
                      <a:pt x="95" y="170"/>
                    </a:cubicBezTo>
                    <a:cubicBezTo>
                      <a:pt x="96" y="180"/>
                      <a:pt x="96" y="180"/>
                      <a:pt x="96" y="180"/>
                    </a:cubicBezTo>
                    <a:cubicBezTo>
                      <a:pt x="93" y="180"/>
                      <a:pt x="93" y="180"/>
                      <a:pt x="93" y="180"/>
                    </a:cubicBezTo>
                    <a:cubicBezTo>
                      <a:pt x="93" y="180"/>
                      <a:pt x="94" y="180"/>
                      <a:pt x="94" y="180"/>
                    </a:cubicBezTo>
                    <a:cubicBezTo>
                      <a:pt x="96" y="180"/>
                      <a:pt x="96" y="180"/>
                      <a:pt x="96" y="180"/>
                    </a:cubicBezTo>
                    <a:cubicBezTo>
                      <a:pt x="96" y="181"/>
                      <a:pt x="96" y="181"/>
                      <a:pt x="96" y="181"/>
                    </a:cubicBezTo>
                    <a:cubicBezTo>
                      <a:pt x="96" y="181"/>
                      <a:pt x="96" y="181"/>
                      <a:pt x="96" y="181"/>
                    </a:cubicBezTo>
                    <a:cubicBezTo>
                      <a:pt x="96" y="180"/>
                      <a:pt x="96" y="180"/>
                      <a:pt x="96" y="180"/>
                    </a:cubicBezTo>
                    <a:cubicBezTo>
                      <a:pt x="105" y="179"/>
                      <a:pt x="105" y="179"/>
                      <a:pt x="105" y="179"/>
                    </a:cubicBezTo>
                    <a:cubicBezTo>
                      <a:pt x="106" y="185"/>
                      <a:pt x="106" y="185"/>
                      <a:pt x="106" y="185"/>
                    </a:cubicBezTo>
                    <a:cubicBezTo>
                      <a:pt x="106" y="185"/>
                      <a:pt x="106" y="185"/>
                      <a:pt x="106" y="185"/>
                    </a:cubicBezTo>
                    <a:cubicBezTo>
                      <a:pt x="106" y="179"/>
                      <a:pt x="106" y="179"/>
                      <a:pt x="106" y="179"/>
                    </a:cubicBezTo>
                    <a:cubicBezTo>
                      <a:pt x="115" y="179"/>
                      <a:pt x="115" y="179"/>
                      <a:pt x="115" y="179"/>
                    </a:cubicBezTo>
                    <a:cubicBezTo>
                      <a:pt x="116" y="188"/>
                      <a:pt x="116" y="188"/>
                      <a:pt x="116" y="188"/>
                    </a:cubicBezTo>
                    <a:cubicBezTo>
                      <a:pt x="114" y="188"/>
                      <a:pt x="114" y="188"/>
                      <a:pt x="114" y="188"/>
                    </a:cubicBezTo>
                    <a:cubicBezTo>
                      <a:pt x="114" y="188"/>
                      <a:pt x="114" y="188"/>
                      <a:pt x="114" y="189"/>
                    </a:cubicBezTo>
                    <a:cubicBezTo>
                      <a:pt x="116" y="188"/>
                      <a:pt x="116" y="188"/>
                      <a:pt x="116" y="188"/>
                    </a:cubicBezTo>
                    <a:cubicBezTo>
                      <a:pt x="116" y="189"/>
                      <a:pt x="116" y="189"/>
                      <a:pt x="116" y="189"/>
                    </a:cubicBezTo>
                    <a:cubicBezTo>
                      <a:pt x="116" y="189"/>
                      <a:pt x="116" y="189"/>
                      <a:pt x="116" y="189"/>
                    </a:cubicBezTo>
                    <a:cubicBezTo>
                      <a:pt x="116" y="188"/>
                      <a:pt x="116" y="188"/>
                      <a:pt x="116" y="188"/>
                    </a:cubicBezTo>
                    <a:cubicBezTo>
                      <a:pt x="126" y="188"/>
                      <a:pt x="126" y="188"/>
                      <a:pt x="126" y="188"/>
                    </a:cubicBezTo>
                    <a:cubicBezTo>
                      <a:pt x="126" y="193"/>
                      <a:pt x="126" y="193"/>
                      <a:pt x="126" y="193"/>
                    </a:cubicBezTo>
                    <a:cubicBezTo>
                      <a:pt x="126" y="193"/>
                      <a:pt x="126" y="193"/>
                      <a:pt x="126" y="193"/>
                    </a:cubicBezTo>
                    <a:cubicBezTo>
                      <a:pt x="126" y="188"/>
                      <a:pt x="126" y="188"/>
                      <a:pt x="126" y="188"/>
                    </a:cubicBezTo>
                    <a:cubicBezTo>
                      <a:pt x="135" y="187"/>
                      <a:pt x="135" y="187"/>
                      <a:pt x="135" y="187"/>
                    </a:cubicBezTo>
                    <a:cubicBezTo>
                      <a:pt x="136" y="196"/>
                      <a:pt x="136" y="196"/>
                      <a:pt x="136" y="196"/>
                    </a:cubicBezTo>
                    <a:cubicBezTo>
                      <a:pt x="136" y="196"/>
                      <a:pt x="136" y="196"/>
                      <a:pt x="136" y="196"/>
                    </a:cubicBezTo>
                    <a:cubicBezTo>
                      <a:pt x="135" y="187"/>
                      <a:pt x="135" y="187"/>
                      <a:pt x="135" y="187"/>
                    </a:cubicBezTo>
                    <a:cubicBezTo>
                      <a:pt x="145" y="187"/>
                      <a:pt x="145" y="187"/>
                      <a:pt x="145" y="187"/>
                    </a:cubicBezTo>
                    <a:cubicBezTo>
                      <a:pt x="146" y="197"/>
                      <a:pt x="146" y="197"/>
                      <a:pt x="146" y="197"/>
                    </a:cubicBezTo>
                    <a:cubicBezTo>
                      <a:pt x="138" y="197"/>
                      <a:pt x="138" y="197"/>
                      <a:pt x="138" y="197"/>
                    </a:cubicBezTo>
                    <a:cubicBezTo>
                      <a:pt x="138" y="197"/>
                      <a:pt x="138" y="197"/>
                      <a:pt x="138" y="197"/>
                    </a:cubicBezTo>
                    <a:cubicBezTo>
                      <a:pt x="146" y="197"/>
                      <a:pt x="146" y="197"/>
                      <a:pt x="146" y="197"/>
                    </a:cubicBezTo>
                    <a:cubicBezTo>
                      <a:pt x="146" y="200"/>
                      <a:pt x="146" y="200"/>
                      <a:pt x="146" y="200"/>
                    </a:cubicBezTo>
                    <a:cubicBezTo>
                      <a:pt x="146" y="200"/>
                      <a:pt x="146" y="200"/>
                      <a:pt x="146" y="200"/>
                    </a:cubicBezTo>
                    <a:cubicBezTo>
                      <a:pt x="146" y="197"/>
                      <a:pt x="146" y="197"/>
                      <a:pt x="146" y="197"/>
                    </a:cubicBezTo>
                    <a:cubicBezTo>
                      <a:pt x="155" y="196"/>
                      <a:pt x="155" y="196"/>
                      <a:pt x="155" y="196"/>
                    </a:cubicBezTo>
                    <a:cubicBezTo>
                      <a:pt x="156" y="203"/>
                      <a:pt x="156" y="203"/>
                      <a:pt x="156" y="203"/>
                    </a:cubicBezTo>
                    <a:cubicBezTo>
                      <a:pt x="156" y="203"/>
                      <a:pt x="156" y="203"/>
                      <a:pt x="156" y="203"/>
                    </a:cubicBezTo>
                    <a:cubicBezTo>
                      <a:pt x="156" y="196"/>
                      <a:pt x="156" y="196"/>
                      <a:pt x="156" y="196"/>
                    </a:cubicBezTo>
                    <a:cubicBezTo>
                      <a:pt x="165" y="196"/>
                      <a:pt x="165" y="196"/>
                      <a:pt x="165" y="196"/>
                    </a:cubicBezTo>
                    <a:cubicBezTo>
                      <a:pt x="166" y="205"/>
                      <a:pt x="166" y="205"/>
                      <a:pt x="166" y="205"/>
                    </a:cubicBezTo>
                    <a:cubicBezTo>
                      <a:pt x="165" y="205"/>
                      <a:pt x="165" y="205"/>
                      <a:pt x="165" y="205"/>
                    </a:cubicBezTo>
                    <a:cubicBezTo>
                      <a:pt x="165" y="205"/>
                      <a:pt x="165" y="205"/>
                      <a:pt x="165" y="205"/>
                    </a:cubicBezTo>
                    <a:cubicBezTo>
                      <a:pt x="166" y="205"/>
                      <a:pt x="166" y="205"/>
                      <a:pt x="166" y="205"/>
                    </a:cubicBezTo>
                    <a:cubicBezTo>
                      <a:pt x="166" y="206"/>
                      <a:pt x="166" y="206"/>
                      <a:pt x="166" y="206"/>
                    </a:cubicBezTo>
                    <a:cubicBezTo>
                      <a:pt x="166" y="206"/>
                      <a:pt x="166" y="206"/>
                      <a:pt x="166" y="206"/>
                    </a:cubicBezTo>
                    <a:cubicBezTo>
                      <a:pt x="166" y="205"/>
                      <a:pt x="166" y="205"/>
                      <a:pt x="166" y="205"/>
                    </a:cubicBezTo>
                    <a:cubicBezTo>
                      <a:pt x="175" y="205"/>
                      <a:pt x="175" y="205"/>
                      <a:pt x="175" y="205"/>
                    </a:cubicBezTo>
                    <a:cubicBezTo>
                      <a:pt x="176" y="208"/>
                      <a:pt x="176" y="208"/>
                      <a:pt x="176" y="208"/>
                    </a:cubicBezTo>
                    <a:cubicBezTo>
                      <a:pt x="176" y="208"/>
                      <a:pt x="176" y="208"/>
                      <a:pt x="176" y="208"/>
                    </a:cubicBezTo>
                    <a:cubicBezTo>
                      <a:pt x="176" y="205"/>
                      <a:pt x="176" y="205"/>
                      <a:pt x="176" y="205"/>
                    </a:cubicBezTo>
                    <a:cubicBezTo>
                      <a:pt x="185" y="204"/>
                      <a:pt x="185" y="204"/>
                      <a:pt x="185" y="204"/>
                    </a:cubicBezTo>
                    <a:cubicBezTo>
                      <a:pt x="186" y="211"/>
                      <a:pt x="186" y="211"/>
                      <a:pt x="186" y="211"/>
                    </a:cubicBezTo>
                    <a:cubicBezTo>
                      <a:pt x="186" y="211"/>
                      <a:pt x="186" y="211"/>
                      <a:pt x="186" y="211"/>
                    </a:cubicBezTo>
                    <a:cubicBezTo>
                      <a:pt x="185" y="204"/>
                      <a:pt x="185" y="204"/>
                      <a:pt x="185" y="204"/>
                    </a:cubicBezTo>
                    <a:cubicBezTo>
                      <a:pt x="195" y="204"/>
                      <a:pt x="195" y="204"/>
                      <a:pt x="195" y="204"/>
                    </a:cubicBezTo>
                    <a:cubicBezTo>
                      <a:pt x="196" y="213"/>
                      <a:pt x="196" y="213"/>
                      <a:pt x="196" y="213"/>
                    </a:cubicBezTo>
                    <a:cubicBezTo>
                      <a:pt x="196" y="213"/>
                      <a:pt x="196" y="213"/>
                      <a:pt x="196" y="213"/>
                    </a:cubicBezTo>
                    <a:cubicBezTo>
                      <a:pt x="195" y="204"/>
                      <a:pt x="195" y="204"/>
                      <a:pt x="195" y="204"/>
                    </a:cubicBezTo>
                    <a:cubicBezTo>
                      <a:pt x="205" y="203"/>
                      <a:pt x="205" y="203"/>
                      <a:pt x="205" y="203"/>
                    </a:cubicBezTo>
                    <a:cubicBezTo>
                      <a:pt x="205" y="213"/>
                      <a:pt x="205" y="213"/>
                      <a:pt x="205" y="213"/>
                    </a:cubicBezTo>
                    <a:cubicBezTo>
                      <a:pt x="196" y="213"/>
                      <a:pt x="196" y="213"/>
                      <a:pt x="196" y="213"/>
                    </a:cubicBezTo>
                    <a:cubicBezTo>
                      <a:pt x="196" y="214"/>
                      <a:pt x="196" y="214"/>
                      <a:pt x="197" y="214"/>
                    </a:cubicBezTo>
                    <a:cubicBezTo>
                      <a:pt x="205" y="213"/>
                      <a:pt x="205" y="213"/>
                      <a:pt x="205" y="213"/>
                    </a:cubicBezTo>
                    <a:cubicBezTo>
                      <a:pt x="205" y="216"/>
                      <a:pt x="205" y="216"/>
                      <a:pt x="205" y="216"/>
                    </a:cubicBezTo>
                    <a:cubicBezTo>
                      <a:pt x="205" y="216"/>
                      <a:pt x="206" y="216"/>
                      <a:pt x="206" y="216"/>
                    </a:cubicBezTo>
                    <a:cubicBezTo>
                      <a:pt x="205" y="213"/>
                      <a:pt x="205" y="213"/>
                      <a:pt x="205" y="213"/>
                    </a:cubicBezTo>
                    <a:cubicBezTo>
                      <a:pt x="215" y="213"/>
                      <a:pt x="215" y="213"/>
                      <a:pt x="215" y="213"/>
                    </a:cubicBezTo>
                    <a:cubicBezTo>
                      <a:pt x="215" y="218"/>
                      <a:pt x="215" y="218"/>
                      <a:pt x="215" y="218"/>
                    </a:cubicBezTo>
                    <a:cubicBezTo>
                      <a:pt x="215" y="218"/>
                      <a:pt x="215" y="218"/>
                      <a:pt x="216" y="218"/>
                    </a:cubicBezTo>
                    <a:cubicBezTo>
                      <a:pt x="215" y="213"/>
                      <a:pt x="215" y="213"/>
                      <a:pt x="215" y="213"/>
                    </a:cubicBezTo>
                    <a:cubicBezTo>
                      <a:pt x="225" y="212"/>
                      <a:pt x="225" y="212"/>
                      <a:pt x="225" y="212"/>
                    </a:cubicBezTo>
                    <a:cubicBezTo>
                      <a:pt x="225" y="220"/>
                      <a:pt x="225" y="220"/>
                      <a:pt x="225" y="220"/>
                    </a:cubicBezTo>
                    <a:cubicBezTo>
                      <a:pt x="225" y="220"/>
                      <a:pt x="225" y="220"/>
                      <a:pt x="225" y="220"/>
                    </a:cubicBezTo>
                    <a:cubicBezTo>
                      <a:pt x="225" y="212"/>
                      <a:pt x="225" y="212"/>
                      <a:pt x="225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30" y="212"/>
                      <a:pt x="230" y="212"/>
                      <a:pt x="230" y="212"/>
                    </a:cubicBezTo>
                    <a:cubicBezTo>
                      <a:pt x="225" y="212"/>
                      <a:pt x="225" y="212"/>
                      <a:pt x="225" y="212"/>
                    </a:cubicBezTo>
                    <a:cubicBezTo>
                      <a:pt x="224" y="202"/>
                      <a:pt x="224" y="202"/>
                      <a:pt x="224" y="202"/>
                    </a:cubicBezTo>
                    <a:cubicBezTo>
                      <a:pt x="227" y="202"/>
                      <a:pt x="227" y="202"/>
                      <a:pt x="227" y="202"/>
                    </a:cubicBezTo>
                    <a:cubicBezTo>
                      <a:pt x="227" y="202"/>
                      <a:pt x="227" y="202"/>
                      <a:pt x="227" y="202"/>
                    </a:cubicBezTo>
                    <a:cubicBezTo>
                      <a:pt x="224" y="202"/>
                      <a:pt x="224" y="202"/>
                      <a:pt x="224" y="202"/>
                    </a:cubicBezTo>
                    <a:cubicBezTo>
                      <a:pt x="224" y="193"/>
                      <a:pt x="224" y="193"/>
                      <a:pt x="224" y="193"/>
                    </a:cubicBezTo>
                    <a:cubicBezTo>
                      <a:pt x="225" y="193"/>
                      <a:pt x="225" y="193"/>
                      <a:pt x="225" y="193"/>
                    </a:cubicBezTo>
                    <a:cubicBezTo>
                      <a:pt x="225" y="192"/>
                      <a:pt x="225" y="192"/>
                      <a:pt x="225" y="192"/>
                    </a:cubicBezTo>
                    <a:cubicBezTo>
                      <a:pt x="224" y="192"/>
                      <a:pt x="224" y="192"/>
                      <a:pt x="224" y="192"/>
                    </a:cubicBezTo>
                    <a:cubicBezTo>
                      <a:pt x="224" y="190"/>
                      <a:pt x="224" y="190"/>
                      <a:pt x="224" y="190"/>
                    </a:cubicBezTo>
                    <a:cubicBezTo>
                      <a:pt x="224" y="190"/>
                      <a:pt x="224" y="190"/>
                      <a:pt x="224" y="189"/>
                    </a:cubicBezTo>
                    <a:cubicBezTo>
                      <a:pt x="224" y="192"/>
                      <a:pt x="224" y="192"/>
                      <a:pt x="224" y="192"/>
                    </a:cubicBezTo>
                    <a:cubicBezTo>
                      <a:pt x="214" y="193"/>
                      <a:pt x="214" y="193"/>
                      <a:pt x="214" y="193"/>
                    </a:cubicBezTo>
                    <a:cubicBezTo>
                      <a:pt x="214" y="183"/>
                      <a:pt x="214" y="183"/>
                      <a:pt x="214" y="183"/>
                    </a:cubicBezTo>
                    <a:cubicBezTo>
                      <a:pt x="222" y="183"/>
                      <a:pt x="222" y="183"/>
                      <a:pt x="222" y="183"/>
                    </a:cubicBezTo>
                    <a:cubicBezTo>
                      <a:pt x="222" y="183"/>
                      <a:pt x="222" y="183"/>
                      <a:pt x="222" y="183"/>
                    </a:cubicBezTo>
                    <a:cubicBezTo>
                      <a:pt x="214" y="183"/>
                      <a:pt x="214" y="183"/>
                      <a:pt x="214" y="183"/>
                    </a:cubicBezTo>
                    <a:cubicBezTo>
                      <a:pt x="213" y="174"/>
                      <a:pt x="213" y="174"/>
                      <a:pt x="213" y="174"/>
                    </a:cubicBezTo>
                    <a:cubicBezTo>
                      <a:pt x="219" y="173"/>
                      <a:pt x="219" y="173"/>
                      <a:pt x="219" y="173"/>
                    </a:cubicBezTo>
                    <a:cubicBezTo>
                      <a:pt x="218" y="173"/>
                      <a:pt x="218" y="173"/>
                      <a:pt x="218" y="173"/>
                    </a:cubicBezTo>
                    <a:cubicBezTo>
                      <a:pt x="213" y="173"/>
                      <a:pt x="213" y="173"/>
                      <a:pt x="213" y="173"/>
                    </a:cubicBezTo>
                    <a:cubicBezTo>
                      <a:pt x="213" y="164"/>
                      <a:pt x="213" y="164"/>
                      <a:pt x="213" y="164"/>
                    </a:cubicBezTo>
                    <a:cubicBezTo>
                      <a:pt x="215" y="164"/>
                      <a:pt x="215" y="164"/>
                      <a:pt x="215" y="164"/>
                    </a:cubicBezTo>
                    <a:cubicBezTo>
                      <a:pt x="215" y="164"/>
                      <a:pt x="215" y="164"/>
                      <a:pt x="215" y="163"/>
                    </a:cubicBezTo>
                    <a:cubicBezTo>
                      <a:pt x="213" y="164"/>
                      <a:pt x="213" y="164"/>
                      <a:pt x="213" y="164"/>
                    </a:cubicBezTo>
                    <a:cubicBezTo>
                      <a:pt x="212" y="155"/>
                      <a:pt x="212" y="155"/>
                      <a:pt x="212" y="155"/>
                    </a:cubicBezTo>
                    <a:cubicBezTo>
                      <a:pt x="212" y="155"/>
                      <a:pt x="212" y="154"/>
                      <a:pt x="212" y="154"/>
                    </a:cubicBezTo>
                    <a:cubicBezTo>
                      <a:pt x="212" y="164"/>
                      <a:pt x="212" y="164"/>
                      <a:pt x="212" y="164"/>
                    </a:cubicBezTo>
                    <a:cubicBezTo>
                      <a:pt x="203" y="164"/>
                      <a:pt x="203" y="164"/>
                      <a:pt x="203" y="164"/>
                    </a:cubicBezTo>
                    <a:cubicBezTo>
                      <a:pt x="202" y="155"/>
                      <a:pt x="202" y="155"/>
                      <a:pt x="202" y="155"/>
                    </a:cubicBezTo>
                    <a:cubicBezTo>
                      <a:pt x="212" y="154"/>
                      <a:pt x="212" y="154"/>
                      <a:pt x="212" y="154"/>
                    </a:cubicBezTo>
                    <a:cubicBezTo>
                      <a:pt x="212" y="154"/>
                      <a:pt x="212" y="154"/>
                      <a:pt x="212" y="154"/>
                    </a:cubicBezTo>
                    <a:cubicBezTo>
                      <a:pt x="202" y="154"/>
                      <a:pt x="202" y="154"/>
                      <a:pt x="202" y="154"/>
                    </a:cubicBezTo>
                    <a:cubicBezTo>
                      <a:pt x="202" y="145"/>
                      <a:pt x="202" y="145"/>
                      <a:pt x="202" y="145"/>
                    </a:cubicBezTo>
                    <a:cubicBezTo>
                      <a:pt x="208" y="144"/>
                      <a:pt x="208" y="144"/>
                      <a:pt x="208" y="144"/>
                    </a:cubicBezTo>
                    <a:cubicBezTo>
                      <a:pt x="208" y="144"/>
                      <a:pt x="208" y="144"/>
                      <a:pt x="208" y="144"/>
                    </a:cubicBezTo>
                    <a:cubicBezTo>
                      <a:pt x="202" y="145"/>
                      <a:pt x="202" y="145"/>
                      <a:pt x="202" y="145"/>
                    </a:cubicBezTo>
                    <a:cubicBezTo>
                      <a:pt x="201" y="135"/>
                      <a:pt x="201" y="135"/>
                      <a:pt x="201" y="135"/>
                    </a:cubicBezTo>
                    <a:cubicBezTo>
                      <a:pt x="205" y="135"/>
                      <a:pt x="205" y="135"/>
                      <a:pt x="205" y="135"/>
                    </a:cubicBezTo>
                    <a:cubicBezTo>
                      <a:pt x="205" y="135"/>
                      <a:pt x="205" y="135"/>
                      <a:pt x="205" y="135"/>
                    </a:cubicBezTo>
                    <a:cubicBezTo>
                      <a:pt x="201" y="135"/>
                      <a:pt x="201" y="135"/>
                      <a:pt x="201" y="135"/>
                    </a:cubicBezTo>
                    <a:cubicBezTo>
                      <a:pt x="201" y="125"/>
                      <a:pt x="201" y="125"/>
                      <a:pt x="201" y="125"/>
                    </a:cubicBezTo>
                    <a:cubicBezTo>
                      <a:pt x="201" y="125"/>
                      <a:pt x="201" y="125"/>
                      <a:pt x="201" y="125"/>
                    </a:cubicBezTo>
                    <a:cubicBezTo>
                      <a:pt x="201" y="125"/>
                      <a:pt x="201" y="125"/>
                      <a:pt x="201" y="125"/>
                    </a:cubicBezTo>
                    <a:cubicBezTo>
                      <a:pt x="191" y="126"/>
                      <a:pt x="191" y="126"/>
                      <a:pt x="191" y="126"/>
                    </a:cubicBezTo>
                    <a:cubicBezTo>
                      <a:pt x="191" y="116"/>
                      <a:pt x="191" y="116"/>
                      <a:pt x="191" y="116"/>
                    </a:cubicBezTo>
                    <a:cubicBezTo>
                      <a:pt x="197" y="116"/>
                      <a:pt x="197" y="116"/>
                      <a:pt x="197" y="116"/>
                    </a:cubicBezTo>
                    <a:cubicBezTo>
                      <a:pt x="197" y="116"/>
                      <a:pt x="197" y="115"/>
                      <a:pt x="197" y="115"/>
                    </a:cubicBezTo>
                    <a:cubicBezTo>
                      <a:pt x="191" y="116"/>
                      <a:pt x="191" y="116"/>
                      <a:pt x="191" y="116"/>
                    </a:cubicBezTo>
                    <a:cubicBezTo>
                      <a:pt x="190" y="106"/>
                      <a:pt x="190" y="106"/>
                      <a:pt x="190" y="106"/>
                    </a:cubicBezTo>
                    <a:cubicBezTo>
                      <a:pt x="193" y="106"/>
                      <a:pt x="193" y="106"/>
                      <a:pt x="193" y="106"/>
                    </a:cubicBezTo>
                    <a:cubicBezTo>
                      <a:pt x="192" y="106"/>
                      <a:pt x="192" y="106"/>
                      <a:pt x="192" y="106"/>
                    </a:cubicBezTo>
                    <a:cubicBezTo>
                      <a:pt x="190" y="106"/>
                      <a:pt x="190" y="106"/>
                      <a:pt x="190" y="106"/>
                    </a:cubicBezTo>
                    <a:cubicBezTo>
                      <a:pt x="190" y="100"/>
                      <a:pt x="190" y="100"/>
                      <a:pt x="190" y="100"/>
                    </a:cubicBezTo>
                    <a:cubicBezTo>
                      <a:pt x="190" y="100"/>
                      <a:pt x="190" y="100"/>
                      <a:pt x="190" y="100"/>
                    </a:cubicBezTo>
                    <a:cubicBezTo>
                      <a:pt x="190" y="106"/>
                      <a:pt x="190" y="106"/>
                      <a:pt x="190" y="106"/>
                    </a:cubicBezTo>
                    <a:cubicBezTo>
                      <a:pt x="180" y="106"/>
                      <a:pt x="180" y="106"/>
                      <a:pt x="180" y="106"/>
                    </a:cubicBezTo>
                    <a:cubicBezTo>
                      <a:pt x="180" y="97"/>
                      <a:pt x="180" y="97"/>
                      <a:pt x="180" y="97"/>
                    </a:cubicBezTo>
                    <a:cubicBezTo>
                      <a:pt x="188" y="96"/>
                      <a:pt x="188" y="96"/>
                      <a:pt x="188" y="96"/>
                    </a:cubicBezTo>
                    <a:cubicBezTo>
                      <a:pt x="188" y="96"/>
                      <a:pt x="188" y="96"/>
                      <a:pt x="188" y="96"/>
                    </a:cubicBezTo>
                    <a:cubicBezTo>
                      <a:pt x="180" y="97"/>
                      <a:pt x="180" y="97"/>
                      <a:pt x="180" y="97"/>
                    </a:cubicBezTo>
                    <a:cubicBezTo>
                      <a:pt x="179" y="87"/>
                      <a:pt x="179" y="87"/>
                      <a:pt x="179" y="87"/>
                    </a:cubicBezTo>
                    <a:cubicBezTo>
                      <a:pt x="183" y="87"/>
                      <a:pt x="183" y="87"/>
                      <a:pt x="183" y="87"/>
                    </a:cubicBezTo>
                    <a:cubicBezTo>
                      <a:pt x="183" y="87"/>
                      <a:pt x="183" y="87"/>
                      <a:pt x="183" y="87"/>
                    </a:cubicBezTo>
                    <a:cubicBezTo>
                      <a:pt x="179" y="87"/>
                      <a:pt x="179" y="87"/>
                      <a:pt x="179" y="87"/>
                    </a:cubicBezTo>
                    <a:cubicBezTo>
                      <a:pt x="179" y="79"/>
                      <a:pt x="179" y="79"/>
                      <a:pt x="179" y="79"/>
                    </a:cubicBezTo>
                    <a:cubicBezTo>
                      <a:pt x="179" y="79"/>
                      <a:pt x="179" y="79"/>
                      <a:pt x="179" y="79"/>
                    </a:cubicBezTo>
                    <a:cubicBezTo>
                      <a:pt x="179" y="87"/>
                      <a:pt x="179" y="87"/>
                      <a:pt x="179" y="87"/>
                    </a:cubicBezTo>
                    <a:cubicBezTo>
                      <a:pt x="169" y="87"/>
                      <a:pt x="169" y="87"/>
                      <a:pt x="169" y="87"/>
                    </a:cubicBezTo>
                    <a:cubicBezTo>
                      <a:pt x="169" y="78"/>
                      <a:pt x="169" y="78"/>
                      <a:pt x="169" y="78"/>
                    </a:cubicBezTo>
                    <a:cubicBezTo>
                      <a:pt x="178" y="77"/>
                      <a:pt x="178" y="77"/>
                      <a:pt x="178" y="77"/>
                    </a:cubicBezTo>
                    <a:cubicBezTo>
                      <a:pt x="178" y="77"/>
                      <a:pt x="178" y="77"/>
                      <a:pt x="178" y="77"/>
                    </a:cubicBezTo>
                    <a:cubicBezTo>
                      <a:pt x="169" y="78"/>
                      <a:pt x="169" y="78"/>
                      <a:pt x="169" y="78"/>
                    </a:cubicBezTo>
                    <a:cubicBezTo>
                      <a:pt x="168" y="68"/>
                      <a:pt x="168" y="68"/>
                      <a:pt x="168" y="68"/>
                    </a:cubicBezTo>
                    <a:cubicBezTo>
                      <a:pt x="172" y="68"/>
                      <a:pt x="172" y="68"/>
                      <a:pt x="172" y="68"/>
                    </a:cubicBezTo>
                    <a:cubicBezTo>
                      <a:pt x="172" y="68"/>
                      <a:pt x="172" y="68"/>
                      <a:pt x="172" y="68"/>
                    </a:cubicBezTo>
                    <a:cubicBezTo>
                      <a:pt x="168" y="68"/>
                      <a:pt x="168" y="68"/>
                      <a:pt x="168" y="68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8" y="62"/>
                      <a:pt x="168" y="61"/>
                      <a:pt x="168" y="61"/>
                    </a:cubicBezTo>
                    <a:cubicBezTo>
                      <a:pt x="168" y="68"/>
                      <a:pt x="168" y="68"/>
                      <a:pt x="168" y="68"/>
                    </a:cubicBezTo>
                    <a:cubicBezTo>
                      <a:pt x="159" y="68"/>
                      <a:pt x="159" y="68"/>
                      <a:pt x="159" y="68"/>
                    </a:cubicBezTo>
                    <a:cubicBezTo>
                      <a:pt x="158" y="59"/>
                      <a:pt x="158" y="59"/>
                      <a:pt x="158" y="59"/>
                    </a:cubicBezTo>
                    <a:cubicBezTo>
                      <a:pt x="166" y="58"/>
                      <a:pt x="166" y="58"/>
                      <a:pt x="166" y="58"/>
                    </a:cubicBezTo>
                    <a:cubicBezTo>
                      <a:pt x="166" y="58"/>
                      <a:pt x="166" y="58"/>
                      <a:pt x="166" y="58"/>
                    </a:cubicBezTo>
                    <a:cubicBezTo>
                      <a:pt x="158" y="59"/>
                      <a:pt x="158" y="59"/>
                      <a:pt x="158" y="59"/>
                    </a:cubicBezTo>
                    <a:cubicBezTo>
                      <a:pt x="158" y="49"/>
                      <a:pt x="158" y="49"/>
                      <a:pt x="158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59" y="49"/>
                      <a:pt x="159" y="49"/>
                      <a:pt x="158" y="49"/>
                    </a:cubicBezTo>
                    <a:cubicBezTo>
                      <a:pt x="158" y="49"/>
                      <a:pt x="158" y="49"/>
                      <a:pt x="158" y="49"/>
                    </a:cubicBezTo>
                    <a:cubicBezTo>
                      <a:pt x="158" y="48"/>
                      <a:pt x="158" y="48"/>
                      <a:pt x="158" y="48"/>
                    </a:cubicBezTo>
                    <a:cubicBezTo>
                      <a:pt x="158" y="48"/>
                      <a:pt x="157" y="48"/>
                      <a:pt x="157" y="47"/>
                    </a:cubicBezTo>
                    <a:cubicBezTo>
                      <a:pt x="157" y="49"/>
                      <a:pt x="157" y="49"/>
                      <a:pt x="157" y="49"/>
                    </a:cubicBezTo>
                    <a:cubicBezTo>
                      <a:pt x="148" y="49"/>
                      <a:pt x="148" y="49"/>
                      <a:pt x="148" y="49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50" y="40"/>
                      <a:pt x="150" y="40"/>
                      <a:pt x="150" y="39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37"/>
                      <a:pt x="147" y="37"/>
                      <a:pt x="147" y="37"/>
                    </a:cubicBezTo>
                    <a:cubicBezTo>
                      <a:pt x="147" y="37"/>
                      <a:pt x="147" y="37"/>
                      <a:pt x="147" y="37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38" y="40"/>
                      <a:pt x="138" y="40"/>
                      <a:pt x="138" y="40"/>
                    </a:cubicBezTo>
                    <a:cubicBezTo>
                      <a:pt x="137" y="30"/>
                      <a:pt x="137" y="30"/>
                      <a:pt x="137" y="30"/>
                    </a:cubicBezTo>
                    <a:cubicBezTo>
                      <a:pt x="139" y="30"/>
                      <a:pt x="139" y="30"/>
                      <a:pt x="139" y="30"/>
                    </a:cubicBezTo>
                    <a:cubicBezTo>
                      <a:pt x="138" y="30"/>
                      <a:pt x="138" y="30"/>
                      <a:pt x="138" y="30"/>
                    </a:cubicBezTo>
                    <a:cubicBezTo>
                      <a:pt x="137" y="30"/>
                      <a:pt x="137" y="30"/>
                      <a:pt x="137" y="30"/>
                    </a:cubicBezTo>
                    <a:cubicBezTo>
                      <a:pt x="137" y="29"/>
                      <a:pt x="137" y="29"/>
                      <a:pt x="137" y="29"/>
                    </a:cubicBezTo>
                    <a:cubicBezTo>
                      <a:pt x="137" y="29"/>
                      <a:pt x="137" y="29"/>
                      <a:pt x="137" y="29"/>
                    </a:cubicBezTo>
                    <a:cubicBezTo>
                      <a:pt x="137" y="30"/>
                      <a:pt x="137" y="30"/>
                      <a:pt x="137" y="30"/>
                    </a:cubicBezTo>
                    <a:cubicBezTo>
                      <a:pt x="127" y="31"/>
                      <a:pt x="127" y="31"/>
                      <a:pt x="127" y="31"/>
                    </a:cubicBezTo>
                    <a:cubicBezTo>
                      <a:pt x="127" y="21"/>
                      <a:pt x="127" y="21"/>
                      <a:pt x="127" y="21"/>
                    </a:cubicBezTo>
                    <a:cubicBezTo>
                      <a:pt x="127" y="21"/>
                      <a:pt x="127" y="21"/>
                      <a:pt x="127" y="21"/>
                    </a:cubicBezTo>
                    <a:cubicBezTo>
                      <a:pt x="127" y="21"/>
                      <a:pt x="127" y="21"/>
                      <a:pt x="127" y="21"/>
                    </a:cubicBezTo>
                    <a:cubicBezTo>
                      <a:pt x="127" y="21"/>
                      <a:pt x="127" y="21"/>
                      <a:pt x="127" y="21"/>
                    </a:cubicBezTo>
                    <a:cubicBezTo>
                      <a:pt x="117" y="22"/>
                      <a:pt x="117" y="22"/>
                      <a:pt x="117" y="22"/>
                    </a:cubicBezTo>
                    <a:cubicBezTo>
                      <a:pt x="117" y="14"/>
                      <a:pt x="117" y="14"/>
                      <a:pt x="117" y="14"/>
                    </a:cubicBezTo>
                    <a:cubicBezTo>
                      <a:pt x="117" y="14"/>
                      <a:pt x="116" y="14"/>
                      <a:pt x="116" y="14"/>
                    </a:cubicBezTo>
                    <a:cubicBezTo>
                      <a:pt x="117" y="22"/>
                      <a:pt x="117" y="22"/>
                      <a:pt x="117" y="22"/>
                    </a:cubicBezTo>
                    <a:cubicBezTo>
                      <a:pt x="107" y="22"/>
                      <a:pt x="107" y="22"/>
                      <a:pt x="107" y="2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14" y="12"/>
                      <a:pt x="114" y="12"/>
                      <a:pt x="114" y="12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97" y="13"/>
                      <a:pt x="97" y="13"/>
                      <a:pt x="97" y="13"/>
                    </a:cubicBezTo>
                    <a:cubicBezTo>
                      <a:pt x="96" y="4"/>
                      <a:pt x="96" y="4"/>
                      <a:pt x="96" y="4"/>
                    </a:cubicBezTo>
                    <a:cubicBezTo>
                      <a:pt x="96" y="4"/>
                      <a:pt x="96" y="4"/>
                      <a:pt x="96" y="4"/>
                    </a:cubicBezTo>
                    <a:cubicBezTo>
                      <a:pt x="97" y="13"/>
                      <a:pt x="97" y="13"/>
                      <a:pt x="97" y="13"/>
                    </a:cubicBezTo>
                    <a:cubicBezTo>
                      <a:pt x="87" y="13"/>
                      <a:pt x="87" y="13"/>
                      <a:pt x="87" y="13"/>
                    </a:cubicBezTo>
                    <a:cubicBezTo>
                      <a:pt x="87" y="4"/>
                      <a:pt x="87" y="4"/>
                      <a:pt x="87" y="4"/>
                    </a:cubicBezTo>
                    <a:cubicBezTo>
                      <a:pt x="94" y="3"/>
                      <a:pt x="94" y="3"/>
                      <a:pt x="94" y="3"/>
                    </a:cubicBezTo>
                    <a:cubicBezTo>
                      <a:pt x="94" y="3"/>
                      <a:pt x="94" y="3"/>
                      <a:pt x="94" y="3"/>
                    </a:cubicBezTo>
                    <a:cubicBezTo>
                      <a:pt x="87" y="4"/>
                      <a:pt x="87" y="4"/>
                      <a:pt x="87" y="4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86" y="4"/>
                      <a:pt x="86" y="4"/>
                      <a:pt x="86" y="4"/>
                    </a:cubicBezTo>
                    <a:cubicBezTo>
                      <a:pt x="77" y="4"/>
                      <a:pt x="77" y="4"/>
                      <a:pt x="77" y="4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7" y="0"/>
                      <a:pt x="77" y="0"/>
                      <a:pt x="76" y="0"/>
                    </a:cubicBezTo>
                    <a:cubicBezTo>
                      <a:pt x="77" y="4"/>
                      <a:pt x="77" y="4"/>
                      <a:pt x="77" y="4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57" y="5"/>
                      <a:pt x="57" y="5"/>
                      <a:pt x="57" y="5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7" y="5"/>
                      <a:pt x="57" y="5"/>
                      <a:pt x="57" y="5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8" y="15"/>
                      <a:pt x="48" y="15"/>
                      <a:pt x="48" y="15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9"/>
                      <a:pt x="9" y="29"/>
                      <a:pt x="9" y="29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1" y="57"/>
                      <a:pt x="11" y="57"/>
                      <a:pt x="11" y="57"/>
                    </a:cubicBezTo>
                    <a:cubicBezTo>
                      <a:pt x="2" y="57"/>
                      <a:pt x="2" y="57"/>
                      <a:pt x="2" y="57"/>
                    </a:cubicBezTo>
                    <a:cubicBezTo>
                      <a:pt x="2" y="57"/>
                      <a:pt x="2" y="57"/>
                      <a:pt x="2" y="57"/>
                    </a:cubicBezTo>
                    <a:cubicBezTo>
                      <a:pt x="11" y="57"/>
                      <a:pt x="11" y="57"/>
                      <a:pt x="11" y="57"/>
                    </a:cubicBezTo>
                    <a:cubicBezTo>
                      <a:pt x="11" y="66"/>
                      <a:pt x="11" y="66"/>
                      <a:pt x="11" y="66"/>
                    </a:cubicBezTo>
                    <a:cubicBezTo>
                      <a:pt x="2" y="67"/>
                      <a:pt x="2" y="67"/>
                      <a:pt x="2" y="67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9"/>
                      <a:pt x="1" y="59"/>
                      <a:pt x="1" y="60"/>
                    </a:cubicBezTo>
                    <a:cubicBezTo>
                      <a:pt x="2" y="67"/>
                      <a:pt x="2" y="67"/>
                      <a:pt x="2" y="6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2" y="67"/>
                      <a:pt x="2" y="67"/>
                      <a:pt x="2" y="67"/>
                    </a:cubicBezTo>
                    <a:cubicBezTo>
                      <a:pt x="2" y="77"/>
                      <a:pt x="2" y="77"/>
                      <a:pt x="2" y="7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2" y="77"/>
                      <a:pt x="2" y="77"/>
                      <a:pt x="2" y="77"/>
                    </a:cubicBezTo>
                    <a:cubicBezTo>
                      <a:pt x="3" y="86"/>
                      <a:pt x="3" y="86"/>
                      <a:pt x="3" y="86"/>
                    </a:cubicBezTo>
                    <a:cubicBezTo>
                      <a:pt x="1" y="86"/>
                      <a:pt x="1" y="86"/>
                      <a:pt x="1" y="86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87"/>
                      <a:pt x="3" y="87"/>
                      <a:pt x="3" y="87"/>
                    </a:cubicBezTo>
                    <a:cubicBezTo>
                      <a:pt x="3" y="96"/>
                      <a:pt x="3" y="96"/>
                      <a:pt x="3" y="96"/>
                    </a:cubicBezTo>
                    <a:cubicBezTo>
                      <a:pt x="2" y="96"/>
                      <a:pt x="2" y="96"/>
                      <a:pt x="2" y="96"/>
                    </a:cubicBezTo>
                    <a:cubicBezTo>
                      <a:pt x="2" y="96"/>
                      <a:pt x="2" y="96"/>
                      <a:pt x="2" y="96"/>
                    </a:cubicBezTo>
                    <a:cubicBezTo>
                      <a:pt x="3" y="96"/>
                      <a:pt x="3" y="96"/>
                      <a:pt x="3" y="96"/>
                    </a:cubicBezTo>
                    <a:cubicBezTo>
                      <a:pt x="3" y="100"/>
                      <a:pt x="3" y="100"/>
                      <a:pt x="3" y="100"/>
                    </a:cubicBezTo>
                    <a:cubicBezTo>
                      <a:pt x="3" y="100"/>
                      <a:pt x="3" y="101"/>
                      <a:pt x="4" y="101"/>
                    </a:cubicBezTo>
                    <a:close/>
                    <a:moveTo>
                      <a:pt x="13" y="96"/>
                    </a:moveTo>
                    <a:cubicBezTo>
                      <a:pt x="23" y="95"/>
                      <a:pt x="23" y="95"/>
                      <a:pt x="23" y="95"/>
                    </a:cubicBezTo>
                    <a:cubicBezTo>
                      <a:pt x="23" y="105"/>
                      <a:pt x="23" y="105"/>
                      <a:pt x="23" y="105"/>
                    </a:cubicBezTo>
                    <a:cubicBezTo>
                      <a:pt x="14" y="105"/>
                      <a:pt x="14" y="105"/>
                      <a:pt x="14" y="105"/>
                    </a:cubicBezTo>
                    <a:lnTo>
                      <a:pt x="13" y="96"/>
                    </a:lnTo>
                    <a:close/>
                    <a:moveTo>
                      <a:pt x="184" y="185"/>
                    </a:moveTo>
                    <a:cubicBezTo>
                      <a:pt x="175" y="185"/>
                      <a:pt x="175" y="185"/>
                      <a:pt x="175" y="185"/>
                    </a:cubicBezTo>
                    <a:cubicBezTo>
                      <a:pt x="174" y="176"/>
                      <a:pt x="174" y="176"/>
                      <a:pt x="174" y="176"/>
                    </a:cubicBezTo>
                    <a:cubicBezTo>
                      <a:pt x="184" y="175"/>
                      <a:pt x="184" y="175"/>
                      <a:pt x="184" y="175"/>
                    </a:cubicBezTo>
                    <a:lnTo>
                      <a:pt x="184" y="185"/>
                    </a:lnTo>
                    <a:close/>
                    <a:moveTo>
                      <a:pt x="184" y="175"/>
                    </a:moveTo>
                    <a:cubicBezTo>
                      <a:pt x="193" y="175"/>
                      <a:pt x="193" y="175"/>
                      <a:pt x="193" y="175"/>
                    </a:cubicBezTo>
                    <a:cubicBezTo>
                      <a:pt x="194" y="184"/>
                      <a:pt x="194" y="184"/>
                      <a:pt x="194" y="184"/>
                    </a:cubicBezTo>
                    <a:cubicBezTo>
                      <a:pt x="184" y="185"/>
                      <a:pt x="184" y="185"/>
                      <a:pt x="184" y="185"/>
                    </a:cubicBezTo>
                    <a:lnTo>
                      <a:pt x="184" y="175"/>
                    </a:lnTo>
                    <a:close/>
                    <a:moveTo>
                      <a:pt x="174" y="175"/>
                    </a:moveTo>
                    <a:cubicBezTo>
                      <a:pt x="174" y="166"/>
                      <a:pt x="174" y="166"/>
                      <a:pt x="174" y="166"/>
                    </a:cubicBezTo>
                    <a:cubicBezTo>
                      <a:pt x="183" y="165"/>
                      <a:pt x="183" y="165"/>
                      <a:pt x="183" y="165"/>
                    </a:cubicBezTo>
                    <a:cubicBezTo>
                      <a:pt x="184" y="175"/>
                      <a:pt x="184" y="175"/>
                      <a:pt x="184" y="175"/>
                    </a:cubicBezTo>
                    <a:lnTo>
                      <a:pt x="174" y="175"/>
                    </a:lnTo>
                    <a:close/>
                    <a:moveTo>
                      <a:pt x="163" y="156"/>
                    </a:moveTo>
                    <a:cubicBezTo>
                      <a:pt x="163" y="147"/>
                      <a:pt x="163" y="147"/>
                      <a:pt x="163" y="147"/>
                    </a:cubicBezTo>
                    <a:cubicBezTo>
                      <a:pt x="172" y="146"/>
                      <a:pt x="172" y="146"/>
                      <a:pt x="172" y="146"/>
                    </a:cubicBezTo>
                    <a:cubicBezTo>
                      <a:pt x="173" y="156"/>
                      <a:pt x="173" y="156"/>
                      <a:pt x="173" y="156"/>
                    </a:cubicBezTo>
                    <a:lnTo>
                      <a:pt x="163" y="156"/>
                    </a:lnTo>
                    <a:close/>
                    <a:moveTo>
                      <a:pt x="173" y="156"/>
                    </a:moveTo>
                    <a:cubicBezTo>
                      <a:pt x="173" y="166"/>
                      <a:pt x="173" y="166"/>
                      <a:pt x="173" y="166"/>
                    </a:cubicBezTo>
                    <a:cubicBezTo>
                      <a:pt x="164" y="166"/>
                      <a:pt x="164" y="166"/>
                      <a:pt x="164" y="166"/>
                    </a:cubicBezTo>
                    <a:cubicBezTo>
                      <a:pt x="163" y="157"/>
                      <a:pt x="163" y="157"/>
                      <a:pt x="163" y="157"/>
                    </a:cubicBezTo>
                    <a:lnTo>
                      <a:pt x="173" y="156"/>
                    </a:lnTo>
                    <a:close/>
                    <a:moveTo>
                      <a:pt x="163" y="156"/>
                    </a:moveTo>
                    <a:cubicBezTo>
                      <a:pt x="153" y="157"/>
                      <a:pt x="153" y="157"/>
                      <a:pt x="153" y="157"/>
                    </a:cubicBezTo>
                    <a:cubicBezTo>
                      <a:pt x="153" y="147"/>
                      <a:pt x="153" y="147"/>
                      <a:pt x="153" y="147"/>
                    </a:cubicBezTo>
                    <a:cubicBezTo>
                      <a:pt x="163" y="147"/>
                      <a:pt x="163" y="147"/>
                      <a:pt x="163" y="147"/>
                    </a:cubicBezTo>
                    <a:lnTo>
                      <a:pt x="163" y="156"/>
                    </a:lnTo>
                    <a:close/>
                    <a:moveTo>
                      <a:pt x="132" y="129"/>
                    </a:moveTo>
                    <a:cubicBezTo>
                      <a:pt x="142" y="128"/>
                      <a:pt x="142" y="128"/>
                      <a:pt x="142" y="128"/>
                    </a:cubicBezTo>
                    <a:cubicBezTo>
                      <a:pt x="143" y="138"/>
                      <a:pt x="143" y="138"/>
                      <a:pt x="143" y="138"/>
                    </a:cubicBezTo>
                    <a:cubicBezTo>
                      <a:pt x="133" y="138"/>
                      <a:pt x="133" y="138"/>
                      <a:pt x="133" y="138"/>
                    </a:cubicBezTo>
                    <a:lnTo>
                      <a:pt x="132" y="129"/>
                    </a:lnTo>
                    <a:close/>
                    <a:moveTo>
                      <a:pt x="133" y="138"/>
                    </a:moveTo>
                    <a:cubicBezTo>
                      <a:pt x="123" y="139"/>
                      <a:pt x="123" y="139"/>
                      <a:pt x="123" y="139"/>
                    </a:cubicBezTo>
                    <a:cubicBezTo>
                      <a:pt x="123" y="129"/>
                      <a:pt x="123" y="129"/>
                      <a:pt x="123" y="129"/>
                    </a:cubicBezTo>
                    <a:cubicBezTo>
                      <a:pt x="132" y="129"/>
                      <a:pt x="132" y="129"/>
                      <a:pt x="132" y="129"/>
                    </a:cubicBezTo>
                    <a:lnTo>
                      <a:pt x="133" y="138"/>
                    </a:lnTo>
                    <a:close/>
                    <a:moveTo>
                      <a:pt x="132" y="129"/>
                    </a:moveTo>
                    <a:cubicBezTo>
                      <a:pt x="132" y="119"/>
                      <a:pt x="132" y="119"/>
                      <a:pt x="132" y="119"/>
                    </a:cubicBezTo>
                    <a:cubicBezTo>
                      <a:pt x="142" y="118"/>
                      <a:pt x="142" y="118"/>
                      <a:pt x="142" y="118"/>
                    </a:cubicBezTo>
                    <a:cubicBezTo>
                      <a:pt x="142" y="128"/>
                      <a:pt x="142" y="128"/>
                      <a:pt x="142" y="128"/>
                    </a:cubicBezTo>
                    <a:lnTo>
                      <a:pt x="132" y="129"/>
                    </a:lnTo>
                    <a:close/>
                    <a:moveTo>
                      <a:pt x="132" y="129"/>
                    </a:moveTo>
                    <a:cubicBezTo>
                      <a:pt x="123" y="129"/>
                      <a:pt x="123" y="129"/>
                      <a:pt x="123" y="129"/>
                    </a:cubicBezTo>
                    <a:cubicBezTo>
                      <a:pt x="122" y="119"/>
                      <a:pt x="122" y="119"/>
                      <a:pt x="122" y="119"/>
                    </a:cubicBezTo>
                    <a:cubicBezTo>
                      <a:pt x="132" y="119"/>
                      <a:pt x="132" y="119"/>
                      <a:pt x="132" y="119"/>
                    </a:cubicBezTo>
                    <a:lnTo>
                      <a:pt x="132" y="129"/>
                    </a:lnTo>
                    <a:close/>
                    <a:moveTo>
                      <a:pt x="102" y="101"/>
                    </a:moveTo>
                    <a:cubicBezTo>
                      <a:pt x="101" y="91"/>
                      <a:pt x="101" y="91"/>
                      <a:pt x="101" y="91"/>
                    </a:cubicBezTo>
                    <a:cubicBezTo>
                      <a:pt x="111" y="91"/>
                      <a:pt x="111" y="91"/>
                      <a:pt x="111" y="91"/>
                    </a:cubicBezTo>
                    <a:cubicBezTo>
                      <a:pt x="111" y="100"/>
                      <a:pt x="111" y="100"/>
                      <a:pt x="111" y="100"/>
                    </a:cubicBezTo>
                    <a:lnTo>
                      <a:pt x="102" y="101"/>
                    </a:lnTo>
                    <a:close/>
                    <a:moveTo>
                      <a:pt x="111" y="100"/>
                    </a:moveTo>
                    <a:cubicBezTo>
                      <a:pt x="112" y="110"/>
                      <a:pt x="112" y="110"/>
                      <a:pt x="112" y="110"/>
                    </a:cubicBezTo>
                    <a:cubicBezTo>
                      <a:pt x="102" y="111"/>
                      <a:pt x="102" y="111"/>
                      <a:pt x="102" y="111"/>
                    </a:cubicBezTo>
                    <a:cubicBezTo>
                      <a:pt x="102" y="101"/>
                      <a:pt x="102" y="101"/>
                      <a:pt x="102" y="101"/>
                    </a:cubicBezTo>
                    <a:lnTo>
                      <a:pt x="111" y="100"/>
                    </a:lnTo>
                    <a:close/>
                    <a:moveTo>
                      <a:pt x="101" y="101"/>
                    </a:moveTo>
                    <a:cubicBezTo>
                      <a:pt x="92" y="101"/>
                      <a:pt x="92" y="101"/>
                      <a:pt x="92" y="101"/>
                    </a:cubicBezTo>
                    <a:cubicBezTo>
                      <a:pt x="91" y="92"/>
                      <a:pt x="91" y="92"/>
                      <a:pt x="91" y="92"/>
                    </a:cubicBezTo>
                    <a:cubicBezTo>
                      <a:pt x="101" y="91"/>
                      <a:pt x="101" y="91"/>
                      <a:pt x="101" y="91"/>
                    </a:cubicBezTo>
                    <a:lnTo>
                      <a:pt x="101" y="101"/>
                    </a:lnTo>
                    <a:close/>
                    <a:moveTo>
                      <a:pt x="91" y="92"/>
                    </a:moveTo>
                    <a:cubicBezTo>
                      <a:pt x="91" y="82"/>
                      <a:pt x="91" y="82"/>
                      <a:pt x="91" y="82"/>
                    </a:cubicBezTo>
                    <a:cubicBezTo>
                      <a:pt x="100" y="81"/>
                      <a:pt x="100" y="81"/>
                      <a:pt x="100" y="81"/>
                    </a:cubicBezTo>
                    <a:cubicBezTo>
                      <a:pt x="101" y="91"/>
                      <a:pt x="101" y="91"/>
                      <a:pt x="101" y="91"/>
                    </a:cubicBezTo>
                    <a:lnTo>
                      <a:pt x="91" y="92"/>
                    </a:lnTo>
                    <a:close/>
                    <a:moveTo>
                      <a:pt x="91" y="92"/>
                    </a:moveTo>
                    <a:cubicBezTo>
                      <a:pt x="81" y="92"/>
                      <a:pt x="81" y="92"/>
                      <a:pt x="81" y="92"/>
                    </a:cubicBezTo>
                    <a:cubicBezTo>
                      <a:pt x="81" y="82"/>
                      <a:pt x="81" y="82"/>
                      <a:pt x="81" y="82"/>
                    </a:cubicBezTo>
                    <a:cubicBezTo>
                      <a:pt x="91" y="82"/>
                      <a:pt x="91" y="82"/>
                      <a:pt x="91" y="82"/>
                    </a:cubicBezTo>
                    <a:lnTo>
                      <a:pt x="91" y="92"/>
                    </a:lnTo>
                    <a:close/>
                    <a:moveTo>
                      <a:pt x="81" y="92"/>
                    </a:moveTo>
                    <a:cubicBezTo>
                      <a:pt x="72" y="93"/>
                      <a:pt x="72" y="93"/>
                      <a:pt x="72" y="93"/>
                    </a:cubicBezTo>
                    <a:cubicBezTo>
                      <a:pt x="71" y="83"/>
                      <a:pt x="71" y="83"/>
                      <a:pt x="71" y="83"/>
                    </a:cubicBezTo>
                    <a:cubicBezTo>
                      <a:pt x="81" y="82"/>
                      <a:pt x="81" y="82"/>
                      <a:pt x="81" y="82"/>
                    </a:cubicBezTo>
                    <a:lnTo>
                      <a:pt x="81" y="92"/>
                    </a:lnTo>
                    <a:close/>
                    <a:moveTo>
                      <a:pt x="81" y="82"/>
                    </a:moveTo>
                    <a:cubicBezTo>
                      <a:pt x="80" y="73"/>
                      <a:pt x="80" y="73"/>
                      <a:pt x="80" y="73"/>
                    </a:cubicBezTo>
                    <a:cubicBezTo>
                      <a:pt x="90" y="72"/>
                      <a:pt x="90" y="72"/>
                      <a:pt x="90" y="72"/>
                    </a:cubicBezTo>
                    <a:cubicBezTo>
                      <a:pt x="91" y="82"/>
                      <a:pt x="91" y="82"/>
                      <a:pt x="91" y="82"/>
                    </a:cubicBezTo>
                    <a:lnTo>
                      <a:pt x="81" y="82"/>
                    </a:lnTo>
                    <a:close/>
                    <a:moveTo>
                      <a:pt x="81" y="82"/>
                    </a:moveTo>
                    <a:cubicBezTo>
                      <a:pt x="71" y="83"/>
                      <a:pt x="71" y="83"/>
                      <a:pt x="71" y="83"/>
                    </a:cubicBezTo>
                    <a:cubicBezTo>
                      <a:pt x="71" y="73"/>
                      <a:pt x="71" y="73"/>
                      <a:pt x="71" y="73"/>
                    </a:cubicBezTo>
                    <a:cubicBezTo>
                      <a:pt x="80" y="73"/>
                      <a:pt x="80" y="73"/>
                      <a:pt x="80" y="73"/>
                    </a:cubicBezTo>
                    <a:lnTo>
                      <a:pt x="81" y="82"/>
                    </a:lnTo>
                    <a:close/>
                    <a:moveTo>
                      <a:pt x="71" y="83"/>
                    </a:moveTo>
                    <a:cubicBezTo>
                      <a:pt x="61" y="83"/>
                      <a:pt x="61" y="83"/>
                      <a:pt x="61" y="83"/>
                    </a:cubicBezTo>
                    <a:cubicBezTo>
                      <a:pt x="61" y="74"/>
                      <a:pt x="61" y="74"/>
                      <a:pt x="61" y="74"/>
                    </a:cubicBezTo>
                    <a:cubicBezTo>
                      <a:pt x="71" y="73"/>
                      <a:pt x="71" y="73"/>
                      <a:pt x="71" y="73"/>
                    </a:cubicBezTo>
                    <a:lnTo>
                      <a:pt x="71" y="83"/>
                    </a:lnTo>
                    <a:close/>
                    <a:moveTo>
                      <a:pt x="71" y="83"/>
                    </a:moveTo>
                    <a:cubicBezTo>
                      <a:pt x="72" y="93"/>
                      <a:pt x="72" y="93"/>
                      <a:pt x="72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1" y="83"/>
                      <a:pt x="61" y="83"/>
                      <a:pt x="61" y="83"/>
                    </a:cubicBezTo>
                    <a:lnTo>
                      <a:pt x="71" y="83"/>
                    </a:lnTo>
                    <a:close/>
                    <a:moveTo>
                      <a:pt x="72" y="93"/>
                    </a:moveTo>
                    <a:cubicBezTo>
                      <a:pt x="72" y="102"/>
                      <a:pt x="72" y="102"/>
                      <a:pt x="72" y="102"/>
                    </a:cubicBezTo>
                    <a:cubicBezTo>
                      <a:pt x="62" y="103"/>
                      <a:pt x="62" y="103"/>
                      <a:pt x="62" y="103"/>
                    </a:cubicBezTo>
                    <a:cubicBezTo>
                      <a:pt x="62" y="93"/>
                      <a:pt x="62" y="93"/>
                      <a:pt x="62" y="93"/>
                    </a:cubicBezTo>
                    <a:lnTo>
                      <a:pt x="72" y="93"/>
                    </a:lnTo>
                    <a:close/>
                    <a:moveTo>
                      <a:pt x="72" y="93"/>
                    </a:moveTo>
                    <a:cubicBezTo>
                      <a:pt x="81" y="92"/>
                      <a:pt x="81" y="92"/>
                      <a:pt x="81" y="92"/>
                    </a:cubicBezTo>
                    <a:cubicBezTo>
                      <a:pt x="82" y="102"/>
                      <a:pt x="82" y="102"/>
                      <a:pt x="82" y="102"/>
                    </a:cubicBezTo>
                    <a:cubicBezTo>
                      <a:pt x="72" y="102"/>
                      <a:pt x="72" y="102"/>
                      <a:pt x="72" y="102"/>
                    </a:cubicBezTo>
                    <a:lnTo>
                      <a:pt x="72" y="93"/>
                    </a:lnTo>
                    <a:close/>
                    <a:moveTo>
                      <a:pt x="81" y="92"/>
                    </a:moveTo>
                    <a:cubicBezTo>
                      <a:pt x="91" y="92"/>
                      <a:pt x="91" y="92"/>
                      <a:pt x="91" y="92"/>
                    </a:cubicBezTo>
                    <a:cubicBezTo>
                      <a:pt x="92" y="101"/>
                      <a:pt x="92" y="101"/>
                      <a:pt x="92" y="101"/>
                    </a:cubicBezTo>
                    <a:cubicBezTo>
                      <a:pt x="82" y="102"/>
                      <a:pt x="82" y="102"/>
                      <a:pt x="82" y="102"/>
                    </a:cubicBezTo>
                    <a:lnTo>
                      <a:pt x="81" y="92"/>
                    </a:lnTo>
                    <a:close/>
                    <a:moveTo>
                      <a:pt x="92" y="102"/>
                    </a:moveTo>
                    <a:cubicBezTo>
                      <a:pt x="92" y="111"/>
                      <a:pt x="92" y="111"/>
                      <a:pt x="92" y="111"/>
                    </a:cubicBezTo>
                    <a:cubicBezTo>
                      <a:pt x="83" y="112"/>
                      <a:pt x="83" y="112"/>
                      <a:pt x="83" y="112"/>
                    </a:cubicBezTo>
                    <a:cubicBezTo>
                      <a:pt x="82" y="102"/>
                      <a:pt x="82" y="102"/>
                      <a:pt x="82" y="102"/>
                    </a:cubicBezTo>
                    <a:lnTo>
                      <a:pt x="92" y="102"/>
                    </a:lnTo>
                    <a:close/>
                    <a:moveTo>
                      <a:pt x="92" y="102"/>
                    </a:moveTo>
                    <a:cubicBezTo>
                      <a:pt x="101" y="101"/>
                      <a:pt x="101" y="101"/>
                      <a:pt x="101" y="101"/>
                    </a:cubicBezTo>
                    <a:cubicBezTo>
                      <a:pt x="102" y="111"/>
                      <a:pt x="102" y="111"/>
                      <a:pt x="102" y="111"/>
                    </a:cubicBezTo>
                    <a:cubicBezTo>
                      <a:pt x="92" y="111"/>
                      <a:pt x="92" y="111"/>
                      <a:pt x="92" y="111"/>
                    </a:cubicBezTo>
                    <a:lnTo>
                      <a:pt x="92" y="102"/>
                    </a:lnTo>
                    <a:close/>
                    <a:moveTo>
                      <a:pt x="102" y="111"/>
                    </a:moveTo>
                    <a:cubicBezTo>
                      <a:pt x="102" y="120"/>
                      <a:pt x="102" y="120"/>
                      <a:pt x="102" y="120"/>
                    </a:cubicBezTo>
                    <a:cubicBezTo>
                      <a:pt x="93" y="121"/>
                      <a:pt x="93" y="121"/>
                      <a:pt x="93" y="121"/>
                    </a:cubicBezTo>
                    <a:cubicBezTo>
                      <a:pt x="92" y="111"/>
                      <a:pt x="92" y="111"/>
                      <a:pt x="92" y="111"/>
                    </a:cubicBezTo>
                    <a:lnTo>
                      <a:pt x="102" y="111"/>
                    </a:lnTo>
                    <a:close/>
                    <a:moveTo>
                      <a:pt x="102" y="111"/>
                    </a:moveTo>
                    <a:cubicBezTo>
                      <a:pt x="112" y="110"/>
                      <a:pt x="112" y="110"/>
                      <a:pt x="112" y="110"/>
                    </a:cubicBezTo>
                    <a:cubicBezTo>
                      <a:pt x="112" y="120"/>
                      <a:pt x="112" y="120"/>
                      <a:pt x="112" y="120"/>
                    </a:cubicBezTo>
                    <a:cubicBezTo>
                      <a:pt x="103" y="120"/>
                      <a:pt x="103" y="120"/>
                      <a:pt x="103" y="120"/>
                    </a:cubicBezTo>
                    <a:lnTo>
                      <a:pt x="102" y="111"/>
                    </a:lnTo>
                    <a:close/>
                    <a:moveTo>
                      <a:pt x="112" y="110"/>
                    </a:moveTo>
                    <a:cubicBezTo>
                      <a:pt x="121" y="110"/>
                      <a:pt x="121" y="110"/>
                      <a:pt x="121" y="110"/>
                    </a:cubicBezTo>
                    <a:cubicBezTo>
                      <a:pt x="122" y="119"/>
                      <a:pt x="122" y="119"/>
                      <a:pt x="122" y="119"/>
                    </a:cubicBezTo>
                    <a:cubicBezTo>
                      <a:pt x="112" y="120"/>
                      <a:pt x="112" y="120"/>
                      <a:pt x="112" y="120"/>
                    </a:cubicBezTo>
                    <a:lnTo>
                      <a:pt x="112" y="110"/>
                    </a:lnTo>
                    <a:close/>
                    <a:moveTo>
                      <a:pt x="112" y="120"/>
                    </a:moveTo>
                    <a:cubicBezTo>
                      <a:pt x="113" y="130"/>
                      <a:pt x="113" y="130"/>
                      <a:pt x="113" y="130"/>
                    </a:cubicBezTo>
                    <a:cubicBezTo>
                      <a:pt x="103" y="130"/>
                      <a:pt x="103" y="130"/>
                      <a:pt x="103" y="130"/>
                    </a:cubicBezTo>
                    <a:cubicBezTo>
                      <a:pt x="103" y="121"/>
                      <a:pt x="103" y="121"/>
                      <a:pt x="103" y="121"/>
                    </a:cubicBezTo>
                    <a:lnTo>
                      <a:pt x="112" y="120"/>
                    </a:lnTo>
                    <a:close/>
                    <a:moveTo>
                      <a:pt x="112" y="120"/>
                    </a:moveTo>
                    <a:cubicBezTo>
                      <a:pt x="122" y="120"/>
                      <a:pt x="122" y="120"/>
                      <a:pt x="122" y="120"/>
                    </a:cubicBezTo>
                    <a:cubicBezTo>
                      <a:pt x="122" y="129"/>
                      <a:pt x="122" y="129"/>
                      <a:pt x="122" y="129"/>
                    </a:cubicBezTo>
                    <a:cubicBezTo>
                      <a:pt x="113" y="130"/>
                      <a:pt x="113" y="130"/>
                      <a:pt x="113" y="130"/>
                    </a:cubicBezTo>
                    <a:lnTo>
                      <a:pt x="112" y="120"/>
                    </a:lnTo>
                    <a:close/>
                    <a:moveTo>
                      <a:pt x="122" y="119"/>
                    </a:moveTo>
                    <a:cubicBezTo>
                      <a:pt x="122" y="110"/>
                      <a:pt x="122" y="110"/>
                      <a:pt x="122" y="110"/>
                    </a:cubicBezTo>
                    <a:cubicBezTo>
                      <a:pt x="131" y="109"/>
                      <a:pt x="131" y="109"/>
                      <a:pt x="131" y="109"/>
                    </a:cubicBezTo>
                    <a:cubicBezTo>
                      <a:pt x="132" y="119"/>
                      <a:pt x="132" y="119"/>
                      <a:pt x="132" y="119"/>
                    </a:cubicBezTo>
                    <a:lnTo>
                      <a:pt x="122" y="119"/>
                    </a:lnTo>
                    <a:close/>
                    <a:moveTo>
                      <a:pt x="122" y="110"/>
                    </a:moveTo>
                    <a:cubicBezTo>
                      <a:pt x="121" y="100"/>
                      <a:pt x="121" y="100"/>
                      <a:pt x="121" y="100"/>
                    </a:cubicBezTo>
                    <a:cubicBezTo>
                      <a:pt x="131" y="99"/>
                      <a:pt x="131" y="99"/>
                      <a:pt x="131" y="99"/>
                    </a:cubicBezTo>
                    <a:cubicBezTo>
                      <a:pt x="131" y="109"/>
                      <a:pt x="131" y="109"/>
                      <a:pt x="131" y="109"/>
                    </a:cubicBezTo>
                    <a:lnTo>
                      <a:pt x="122" y="110"/>
                    </a:lnTo>
                    <a:close/>
                    <a:moveTo>
                      <a:pt x="121" y="110"/>
                    </a:moveTo>
                    <a:cubicBezTo>
                      <a:pt x="112" y="110"/>
                      <a:pt x="112" y="110"/>
                      <a:pt x="112" y="110"/>
                    </a:cubicBezTo>
                    <a:cubicBezTo>
                      <a:pt x="111" y="100"/>
                      <a:pt x="111" y="100"/>
                      <a:pt x="111" y="100"/>
                    </a:cubicBezTo>
                    <a:cubicBezTo>
                      <a:pt x="121" y="100"/>
                      <a:pt x="121" y="100"/>
                      <a:pt x="121" y="100"/>
                    </a:cubicBezTo>
                    <a:lnTo>
                      <a:pt x="121" y="110"/>
                    </a:lnTo>
                    <a:close/>
                    <a:moveTo>
                      <a:pt x="111" y="100"/>
                    </a:moveTo>
                    <a:cubicBezTo>
                      <a:pt x="111" y="91"/>
                      <a:pt x="111" y="91"/>
                      <a:pt x="111" y="91"/>
                    </a:cubicBezTo>
                    <a:cubicBezTo>
                      <a:pt x="120" y="90"/>
                      <a:pt x="120" y="90"/>
                      <a:pt x="120" y="90"/>
                    </a:cubicBezTo>
                    <a:cubicBezTo>
                      <a:pt x="121" y="100"/>
                      <a:pt x="121" y="100"/>
                      <a:pt x="121" y="100"/>
                    </a:cubicBezTo>
                    <a:lnTo>
                      <a:pt x="111" y="100"/>
                    </a:lnTo>
                    <a:close/>
                    <a:moveTo>
                      <a:pt x="111" y="91"/>
                    </a:moveTo>
                    <a:cubicBezTo>
                      <a:pt x="110" y="81"/>
                      <a:pt x="110" y="81"/>
                      <a:pt x="110" y="81"/>
                    </a:cubicBezTo>
                    <a:cubicBezTo>
                      <a:pt x="120" y="80"/>
                      <a:pt x="120" y="80"/>
                      <a:pt x="120" y="80"/>
                    </a:cubicBezTo>
                    <a:cubicBezTo>
                      <a:pt x="120" y="90"/>
                      <a:pt x="120" y="90"/>
                      <a:pt x="120" y="90"/>
                    </a:cubicBezTo>
                    <a:lnTo>
                      <a:pt x="111" y="91"/>
                    </a:lnTo>
                    <a:close/>
                    <a:moveTo>
                      <a:pt x="111" y="91"/>
                    </a:moveTo>
                    <a:cubicBezTo>
                      <a:pt x="101" y="91"/>
                      <a:pt x="101" y="91"/>
                      <a:pt x="101" y="91"/>
                    </a:cubicBezTo>
                    <a:cubicBezTo>
                      <a:pt x="101" y="81"/>
                      <a:pt x="101" y="81"/>
                      <a:pt x="101" y="81"/>
                    </a:cubicBezTo>
                    <a:cubicBezTo>
                      <a:pt x="110" y="81"/>
                      <a:pt x="110" y="81"/>
                      <a:pt x="110" y="81"/>
                    </a:cubicBezTo>
                    <a:lnTo>
                      <a:pt x="111" y="91"/>
                    </a:lnTo>
                    <a:close/>
                    <a:moveTo>
                      <a:pt x="101" y="81"/>
                    </a:moveTo>
                    <a:cubicBezTo>
                      <a:pt x="100" y="72"/>
                      <a:pt x="100" y="72"/>
                      <a:pt x="100" y="72"/>
                    </a:cubicBezTo>
                    <a:cubicBezTo>
                      <a:pt x="110" y="71"/>
                      <a:pt x="110" y="71"/>
                      <a:pt x="110" y="71"/>
                    </a:cubicBezTo>
                    <a:cubicBezTo>
                      <a:pt x="110" y="81"/>
                      <a:pt x="110" y="81"/>
                      <a:pt x="110" y="81"/>
                    </a:cubicBezTo>
                    <a:lnTo>
                      <a:pt x="101" y="81"/>
                    </a:lnTo>
                    <a:close/>
                    <a:moveTo>
                      <a:pt x="100" y="81"/>
                    </a:moveTo>
                    <a:cubicBezTo>
                      <a:pt x="91" y="82"/>
                      <a:pt x="91" y="82"/>
                      <a:pt x="91" y="82"/>
                    </a:cubicBezTo>
                    <a:cubicBezTo>
                      <a:pt x="90" y="72"/>
                      <a:pt x="90" y="72"/>
                      <a:pt x="90" y="72"/>
                    </a:cubicBezTo>
                    <a:cubicBezTo>
                      <a:pt x="100" y="72"/>
                      <a:pt x="100" y="72"/>
                      <a:pt x="100" y="72"/>
                    </a:cubicBezTo>
                    <a:lnTo>
                      <a:pt x="100" y="81"/>
                    </a:lnTo>
                    <a:close/>
                    <a:moveTo>
                      <a:pt x="90" y="72"/>
                    </a:moveTo>
                    <a:cubicBezTo>
                      <a:pt x="90" y="62"/>
                      <a:pt x="90" y="62"/>
                      <a:pt x="90" y="62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100" y="71"/>
                      <a:pt x="100" y="71"/>
                      <a:pt x="100" y="71"/>
                    </a:cubicBezTo>
                    <a:lnTo>
                      <a:pt x="90" y="72"/>
                    </a:lnTo>
                    <a:close/>
                    <a:moveTo>
                      <a:pt x="90" y="72"/>
                    </a:moveTo>
                    <a:cubicBezTo>
                      <a:pt x="80" y="73"/>
                      <a:pt x="80" y="73"/>
                      <a:pt x="80" y="73"/>
                    </a:cubicBezTo>
                    <a:cubicBezTo>
                      <a:pt x="80" y="63"/>
                      <a:pt x="80" y="63"/>
                      <a:pt x="80" y="63"/>
                    </a:cubicBezTo>
                    <a:cubicBezTo>
                      <a:pt x="90" y="62"/>
                      <a:pt x="90" y="62"/>
                      <a:pt x="90" y="62"/>
                    </a:cubicBezTo>
                    <a:lnTo>
                      <a:pt x="90" y="72"/>
                    </a:lnTo>
                    <a:close/>
                    <a:moveTo>
                      <a:pt x="80" y="73"/>
                    </a:moveTo>
                    <a:cubicBezTo>
                      <a:pt x="71" y="73"/>
                      <a:pt x="71" y="73"/>
                      <a:pt x="71" y="73"/>
                    </a:cubicBezTo>
                    <a:cubicBezTo>
                      <a:pt x="70" y="63"/>
                      <a:pt x="70" y="63"/>
                      <a:pt x="70" y="63"/>
                    </a:cubicBezTo>
                    <a:cubicBezTo>
                      <a:pt x="80" y="63"/>
                      <a:pt x="80" y="63"/>
                      <a:pt x="80" y="63"/>
                    </a:cubicBezTo>
                    <a:lnTo>
                      <a:pt x="80" y="73"/>
                    </a:lnTo>
                    <a:close/>
                    <a:moveTo>
                      <a:pt x="70" y="63"/>
                    </a:moveTo>
                    <a:cubicBezTo>
                      <a:pt x="70" y="54"/>
                      <a:pt x="70" y="54"/>
                      <a:pt x="70" y="54"/>
                    </a:cubicBezTo>
                    <a:cubicBezTo>
                      <a:pt x="79" y="53"/>
                      <a:pt x="79" y="53"/>
                      <a:pt x="79" y="53"/>
                    </a:cubicBezTo>
                    <a:cubicBezTo>
                      <a:pt x="80" y="63"/>
                      <a:pt x="80" y="63"/>
                      <a:pt x="80" y="63"/>
                    </a:cubicBezTo>
                    <a:lnTo>
                      <a:pt x="70" y="63"/>
                    </a:lnTo>
                    <a:close/>
                    <a:moveTo>
                      <a:pt x="70" y="63"/>
                    </a:moveTo>
                    <a:cubicBezTo>
                      <a:pt x="60" y="64"/>
                      <a:pt x="60" y="64"/>
                      <a:pt x="60" y="64"/>
                    </a:cubicBezTo>
                    <a:cubicBezTo>
                      <a:pt x="60" y="54"/>
                      <a:pt x="60" y="54"/>
                      <a:pt x="60" y="54"/>
                    </a:cubicBezTo>
                    <a:cubicBezTo>
                      <a:pt x="70" y="54"/>
                      <a:pt x="70" y="54"/>
                      <a:pt x="70" y="54"/>
                    </a:cubicBezTo>
                    <a:lnTo>
                      <a:pt x="70" y="63"/>
                    </a:lnTo>
                    <a:close/>
                    <a:moveTo>
                      <a:pt x="70" y="63"/>
                    </a:moveTo>
                    <a:cubicBezTo>
                      <a:pt x="71" y="73"/>
                      <a:pt x="71" y="73"/>
                      <a:pt x="71" y="73"/>
                    </a:cubicBezTo>
                    <a:cubicBezTo>
                      <a:pt x="61" y="74"/>
                      <a:pt x="61" y="74"/>
                      <a:pt x="61" y="74"/>
                    </a:cubicBezTo>
                    <a:cubicBezTo>
                      <a:pt x="60" y="64"/>
                      <a:pt x="60" y="64"/>
                      <a:pt x="60" y="64"/>
                    </a:cubicBezTo>
                    <a:lnTo>
                      <a:pt x="70" y="63"/>
                    </a:lnTo>
                    <a:close/>
                    <a:moveTo>
                      <a:pt x="61" y="74"/>
                    </a:moveTo>
                    <a:cubicBezTo>
                      <a:pt x="51" y="74"/>
                      <a:pt x="51" y="74"/>
                      <a:pt x="51" y="74"/>
                    </a:cubicBezTo>
                    <a:cubicBezTo>
                      <a:pt x="51" y="64"/>
                      <a:pt x="51" y="64"/>
                      <a:pt x="51" y="64"/>
                    </a:cubicBezTo>
                    <a:cubicBezTo>
                      <a:pt x="60" y="64"/>
                      <a:pt x="60" y="64"/>
                      <a:pt x="60" y="64"/>
                    </a:cubicBezTo>
                    <a:lnTo>
                      <a:pt x="61" y="74"/>
                    </a:lnTo>
                    <a:close/>
                    <a:moveTo>
                      <a:pt x="61" y="74"/>
                    </a:moveTo>
                    <a:cubicBezTo>
                      <a:pt x="61" y="83"/>
                      <a:pt x="61" y="83"/>
                      <a:pt x="61" y="83"/>
                    </a:cubicBezTo>
                    <a:cubicBezTo>
                      <a:pt x="52" y="84"/>
                      <a:pt x="52" y="84"/>
                      <a:pt x="52" y="84"/>
                    </a:cubicBezTo>
                    <a:cubicBezTo>
                      <a:pt x="51" y="74"/>
                      <a:pt x="51" y="74"/>
                      <a:pt x="51" y="74"/>
                    </a:cubicBezTo>
                    <a:lnTo>
                      <a:pt x="61" y="74"/>
                    </a:lnTo>
                    <a:close/>
                    <a:moveTo>
                      <a:pt x="61" y="83"/>
                    </a:moveTo>
                    <a:cubicBezTo>
                      <a:pt x="62" y="93"/>
                      <a:pt x="62" y="93"/>
                      <a:pt x="62" y="93"/>
                    </a:cubicBezTo>
                    <a:cubicBezTo>
                      <a:pt x="52" y="94"/>
                      <a:pt x="52" y="94"/>
                      <a:pt x="52" y="94"/>
                    </a:cubicBezTo>
                    <a:cubicBezTo>
                      <a:pt x="52" y="84"/>
                      <a:pt x="52" y="84"/>
                      <a:pt x="52" y="84"/>
                    </a:cubicBezTo>
                    <a:lnTo>
                      <a:pt x="61" y="83"/>
                    </a:lnTo>
                    <a:close/>
                    <a:moveTo>
                      <a:pt x="62" y="93"/>
                    </a:moveTo>
                    <a:cubicBezTo>
                      <a:pt x="62" y="103"/>
                      <a:pt x="62" y="103"/>
                      <a:pt x="62" y="103"/>
                    </a:cubicBezTo>
                    <a:cubicBezTo>
                      <a:pt x="53" y="103"/>
                      <a:pt x="53" y="103"/>
                      <a:pt x="53" y="103"/>
                    </a:cubicBezTo>
                    <a:cubicBezTo>
                      <a:pt x="52" y="94"/>
                      <a:pt x="52" y="94"/>
                      <a:pt x="52" y="94"/>
                    </a:cubicBezTo>
                    <a:lnTo>
                      <a:pt x="62" y="93"/>
                    </a:lnTo>
                    <a:close/>
                    <a:moveTo>
                      <a:pt x="62" y="103"/>
                    </a:moveTo>
                    <a:cubicBezTo>
                      <a:pt x="63" y="113"/>
                      <a:pt x="63" y="113"/>
                      <a:pt x="63" y="113"/>
                    </a:cubicBezTo>
                    <a:cubicBezTo>
                      <a:pt x="53" y="113"/>
                      <a:pt x="53" y="113"/>
                      <a:pt x="53" y="113"/>
                    </a:cubicBezTo>
                    <a:cubicBezTo>
                      <a:pt x="53" y="104"/>
                      <a:pt x="53" y="104"/>
                      <a:pt x="53" y="104"/>
                    </a:cubicBezTo>
                    <a:lnTo>
                      <a:pt x="62" y="103"/>
                    </a:lnTo>
                    <a:close/>
                    <a:moveTo>
                      <a:pt x="62" y="103"/>
                    </a:moveTo>
                    <a:cubicBezTo>
                      <a:pt x="72" y="103"/>
                      <a:pt x="72" y="103"/>
                      <a:pt x="72" y="103"/>
                    </a:cubicBezTo>
                    <a:cubicBezTo>
                      <a:pt x="73" y="112"/>
                      <a:pt x="73" y="112"/>
                      <a:pt x="73" y="112"/>
                    </a:cubicBezTo>
                    <a:cubicBezTo>
                      <a:pt x="63" y="113"/>
                      <a:pt x="63" y="113"/>
                      <a:pt x="63" y="113"/>
                    </a:cubicBezTo>
                    <a:lnTo>
                      <a:pt x="62" y="103"/>
                    </a:lnTo>
                    <a:close/>
                    <a:moveTo>
                      <a:pt x="72" y="103"/>
                    </a:moveTo>
                    <a:cubicBezTo>
                      <a:pt x="82" y="102"/>
                      <a:pt x="82" y="102"/>
                      <a:pt x="82" y="102"/>
                    </a:cubicBezTo>
                    <a:cubicBezTo>
                      <a:pt x="82" y="112"/>
                      <a:pt x="82" y="112"/>
                      <a:pt x="82" y="112"/>
                    </a:cubicBezTo>
                    <a:cubicBezTo>
                      <a:pt x="73" y="112"/>
                      <a:pt x="73" y="112"/>
                      <a:pt x="73" y="112"/>
                    </a:cubicBezTo>
                    <a:lnTo>
                      <a:pt x="72" y="103"/>
                    </a:lnTo>
                    <a:close/>
                    <a:moveTo>
                      <a:pt x="82" y="112"/>
                    </a:moveTo>
                    <a:cubicBezTo>
                      <a:pt x="83" y="121"/>
                      <a:pt x="83" y="121"/>
                      <a:pt x="83" y="121"/>
                    </a:cubicBezTo>
                    <a:cubicBezTo>
                      <a:pt x="73" y="122"/>
                      <a:pt x="73" y="122"/>
                      <a:pt x="73" y="122"/>
                    </a:cubicBezTo>
                    <a:cubicBezTo>
                      <a:pt x="73" y="112"/>
                      <a:pt x="73" y="112"/>
                      <a:pt x="73" y="112"/>
                    </a:cubicBezTo>
                    <a:lnTo>
                      <a:pt x="82" y="112"/>
                    </a:lnTo>
                    <a:close/>
                    <a:moveTo>
                      <a:pt x="83" y="112"/>
                    </a:moveTo>
                    <a:cubicBezTo>
                      <a:pt x="92" y="111"/>
                      <a:pt x="92" y="111"/>
                      <a:pt x="92" y="111"/>
                    </a:cubicBezTo>
                    <a:cubicBezTo>
                      <a:pt x="93" y="121"/>
                      <a:pt x="93" y="121"/>
                      <a:pt x="93" y="121"/>
                    </a:cubicBezTo>
                    <a:cubicBezTo>
                      <a:pt x="83" y="121"/>
                      <a:pt x="83" y="121"/>
                      <a:pt x="83" y="121"/>
                    </a:cubicBezTo>
                    <a:lnTo>
                      <a:pt x="83" y="112"/>
                    </a:lnTo>
                    <a:close/>
                    <a:moveTo>
                      <a:pt x="93" y="121"/>
                    </a:moveTo>
                    <a:cubicBezTo>
                      <a:pt x="93" y="131"/>
                      <a:pt x="93" y="131"/>
                      <a:pt x="93" y="131"/>
                    </a:cubicBezTo>
                    <a:cubicBezTo>
                      <a:pt x="84" y="131"/>
                      <a:pt x="84" y="131"/>
                      <a:pt x="84" y="131"/>
                    </a:cubicBezTo>
                    <a:cubicBezTo>
                      <a:pt x="83" y="122"/>
                      <a:pt x="83" y="122"/>
                      <a:pt x="83" y="122"/>
                    </a:cubicBezTo>
                    <a:lnTo>
                      <a:pt x="93" y="121"/>
                    </a:lnTo>
                    <a:close/>
                    <a:moveTo>
                      <a:pt x="93" y="121"/>
                    </a:moveTo>
                    <a:cubicBezTo>
                      <a:pt x="102" y="121"/>
                      <a:pt x="102" y="121"/>
                      <a:pt x="102" y="121"/>
                    </a:cubicBezTo>
                    <a:cubicBezTo>
                      <a:pt x="103" y="130"/>
                      <a:pt x="103" y="130"/>
                      <a:pt x="103" y="130"/>
                    </a:cubicBezTo>
                    <a:cubicBezTo>
                      <a:pt x="93" y="131"/>
                      <a:pt x="93" y="131"/>
                      <a:pt x="93" y="131"/>
                    </a:cubicBezTo>
                    <a:lnTo>
                      <a:pt x="93" y="121"/>
                    </a:lnTo>
                    <a:close/>
                    <a:moveTo>
                      <a:pt x="103" y="130"/>
                    </a:moveTo>
                    <a:cubicBezTo>
                      <a:pt x="103" y="140"/>
                      <a:pt x="103" y="140"/>
                      <a:pt x="103" y="140"/>
                    </a:cubicBezTo>
                    <a:cubicBezTo>
                      <a:pt x="94" y="140"/>
                      <a:pt x="94" y="140"/>
                      <a:pt x="94" y="140"/>
                    </a:cubicBezTo>
                    <a:cubicBezTo>
                      <a:pt x="93" y="131"/>
                      <a:pt x="93" y="131"/>
                      <a:pt x="93" y="131"/>
                    </a:cubicBezTo>
                    <a:lnTo>
                      <a:pt x="103" y="130"/>
                    </a:lnTo>
                    <a:close/>
                    <a:moveTo>
                      <a:pt x="103" y="130"/>
                    </a:moveTo>
                    <a:cubicBezTo>
                      <a:pt x="113" y="130"/>
                      <a:pt x="113" y="130"/>
                      <a:pt x="113" y="130"/>
                    </a:cubicBezTo>
                    <a:cubicBezTo>
                      <a:pt x="113" y="139"/>
                      <a:pt x="113" y="139"/>
                      <a:pt x="113" y="139"/>
                    </a:cubicBezTo>
                    <a:cubicBezTo>
                      <a:pt x="104" y="140"/>
                      <a:pt x="104" y="140"/>
                      <a:pt x="104" y="140"/>
                    </a:cubicBezTo>
                    <a:lnTo>
                      <a:pt x="103" y="130"/>
                    </a:lnTo>
                    <a:close/>
                    <a:moveTo>
                      <a:pt x="113" y="130"/>
                    </a:moveTo>
                    <a:cubicBezTo>
                      <a:pt x="122" y="129"/>
                      <a:pt x="122" y="129"/>
                      <a:pt x="122" y="129"/>
                    </a:cubicBezTo>
                    <a:cubicBezTo>
                      <a:pt x="123" y="139"/>
                      <a:pt x="123" y="139"/>
                      <a:pt x="123" y="139"/>
                    </a:cubicBezTo>
                    <a:cubicBezTo>
                      <a:pt x="113" y="139"/>
                      <a:pt x="113" y="139"/>
                      <a:pt x="113" y="139"/>
                    </a:cubicBezTo>
                    <a:lnTo>
                      <a:pt x="113" y="130"/>
                    </a:lnTo>
                    <a:close/>
                    <a:moveTo>
                      <a:pt x="123" y="139"/>
                    </a:moveTo>
                    <a:cubicBezTo>
                      <a:pt x="123" y="149"/>
                      <a:pt x="123" y="149"/>
                      <a:pt x="123" y="149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13" y="140"/>
                      <a:pt x="113" y="140"/>
                      <a:pt x="113" y="140"/>
                    </a:cubicBezTo>
                    <a:lnTo>
                      <a:pt x="123" y="139"/>
                    </a:lnTo>
                    <a:close/>
                    <a:moveTo>
                      <a:pt x="123" y="139"/>
                    </a:moveTo>
                    <a:cubicBezTo>
                      <a:pt x="133" y="139"/>
                      <a:pt x="133" y="139"/>
                      <a:pt x="133" y="139"/>
                    </a:cubicBezTo>
                    <a:cubicBezTo>
                      <a:pt x="133" y="148"/>
                      <a:pt x="133" y="148"/>
                      <a:pt x="133" y="148"/>
                    </a:cubicBezTo>
                    <a:cubicBezTo>
                      <a:pt x="124" y="149"/>
                      <a:pt x="124" y="149"/>
                      <a:pt x="124" y="149"/>
                    </a:cubicBezTo>
                    <a:lnTo>
                      <a:pt x="123" y="139"/>
                    </a:lnTo>
                    <a:close/>
                    <a:moveTo>
                      <a:pt x="133" y="139"/>
                    </a:moveTo>
                    <a:cubicBezTo>
                      <a:pt x="143" y="138"/>
                      <a:pt x="143" y="138"/>
                      <a:pt x="143" y="138"/>
                    </a:cubicBezTo>
                    <a:cubicBezTo>
                      <a:pt x="143" y="148"/>
                      <a:pt x="143" y="148"/>
                      <a:pt x="143" y="148"/>
                    </a:cubicBezTo>
                    <a:cubicBezTo>
                      <a:pt x="133" y="148"/>
                      <a:pt x="133" y="148"/>
                      <a:pt x="133" y="148"/>
                    </a:cubicBezTo>
                    <a:lnTo>
                      <a:pt x="133" y="139"/>
                    </a:lnTo>
                    <a:close/>
                    <a:moveTo>
                      <a:pt x="143" y="138"/>
                    </a:moveTo>
                    <a:cubicBezTo>
                      <a:pt x="152" y="138"/>
                      <a:pt x="152" y="138"/>
                      <a:pt x="152" y="138"/>
                    </a:cubicBezTo>
                    <a:cubicBezTo>
                      <a:pt x="153" y="147"/>
                      <a:pt x="153" y="147"/>
                      <a:pt x="153" y="147"/>
                    </a:cubicBezTo>
                    <a:cubicBezTo>
                      <a:pt x="143" y="148"/>
                      <a:pt x="143" y="148"/>
                      <a:pt x="143" y="148"/>
                    </a:cubicBezTo>
                    <a:lnTo>
                      <a:pt x="143" y="138"/>
                    </a:lnTo>
                    <a:close/>
                    <a:moveTo>
                      <a:pt x="143" y="148"/>
                    </a:moveTo>
                    <a:cubicBezTo>
                      <a:pt x="144" y="157"/>
                      <a:pt x="144" y="157"/>
                      <a:pt x="144" y="157"/>
                    </a:cubicBezTo>
                    <a:cubicBezTo>
                      <a:pt x="134" y="158"/>
                      <a:pt x="134" y="158"/>
                      <a:pt x="134" y="158"/>
                    </a:cubicBezTo>
                    <a:cubicBezTo>
                      <a:pt x="133" y="148"/>
                      <a:pt x="133" y="148"/>
                      <a:pt x="133" y="148"/>
                    </a:cubicBezTo>
                    <a:lnTo>
                      <a:pt x="143" y="148"/>
                    </a:lnTo>
                    <a:close/>
                    <a:moveTo>
                      <a:pt x="143" y="148"/>
                    </a:moveTo>
                    <a:cubicBezTo>
                      <a:pt x="153" y="147"/>
                      <a:pt x="153" y="147"/>
                      <a:pt x="153" y="147"/>
                    </a:cubicBezTo>
                    <a:cubicBezTo>
                      <a:pt x="153" y="157"/>
                      <a:pt x="153" y="157"/>
                      <a:pt x="153" y="157"/>
                    </a:cubicBezTo>
                    <a:cubicBezTo>
                      <a:pt x="144" y="157"/>
                      <a:pt x="144" y="157"/>
                      <a:pt x="144" y="157"/>
                    </a:cubicBezTo>
                    <a:lnTo>
                      <a:pt x="143" y="148"/>
                    </a:lnTo>
                    <a:close/>
                    <a:moveTo>
                      <a:pt x="153" y="147"/>
                    </a:moveTo>
                    <a:cubicBezTo>
                      <a:pt x="152" y="138"/>
                      <a:pt x="152" y="138"/>
                      <a:pt x="152" y="138"/>
                    </a:cubicBezTo>
                    <a:cubicBezTo>
                      <a:pt x="162" y="137"/>
                      <a:pt x="162" y="137"/>
                      <a:pt x="162" y="137"/>
                    </a:cubicBezTo>
                    <a:cubicBezTo>
                      <a:pt x="163" y="147"/>
                      <a:pt x="163" y="147"/>
                      <a:pt x="163" y="147"/>
                    </a:cubicBezTo>
                    <a:lnTo>
                      <a:pt x="153" y="147"/>
                    </a:lnTo>
                    <a:close/>
                    <a:moveTo>
                      <a:pt x="152" y="137"/>
                    </a:moveTo>
                    <a:cubicBezTo>
                      <a:pt x="152" y="128"/>
                      <a:pt x="152" y="128"/>
                      <a:pt x="152" y="128"/>
                    </a:cubicBezTo>
                    <a:cubicBezTo>
                      <a:pt x="162" y="127"/>
                      <a:pt x="162" y="127"/>
                      <a:pt x="162" y="127"/>
                    </a:cubicBezTo>
                    <a:cubicBezTo>
                      <a:pt x="162" y="137"/>
                      <a:pt x="162" y="137"/>
                      <a:pt x="162" y="137"/>
                    </a:cubicBezTo>
                    <a:lnTo>
                      <a:pt x="152" y="137"/>
                    </a:lnTo>
                    <a:close/>
                    <a:moveTo>
                      <a:pt x="152" y="137"/>
                    </a:moveTo>
                    <a:cubicBezTo>
                      <a:pt x="143" y="138"/>
                      <a:pt x="143" y="138"/>
                      <a:pt x="143" y="138"/>
                    </a:cubicBezTo>
                    <a:cubicBezTo>
                      <a:pt x="142" y="128"/>
                      <a:pt x="142" y="128"/>
                      <a:pt x="142" y="128"/>
                    </a:cubicBezTo>
                    <a:cubicBezTo>
                      <a:pt x="152" y="128"/>
                      <a:pt x="152" y="128"/>
                      <a:pt x="152" y="128"/>
                    </a:cubicBezTo>
                    <a:lnTo>
                      <a:pt x="152" y="137"/>
                    </a:lnTo>
                    <a:close/>
                    <a:moveTo>
                      <a:pt x="142" y="128"/>
                    </a:moveTo>
                    <a:cubicBezTo>
                      <a:pt x="142" y="118"/>
                      <a:pt x="142" y="118"/>
                      <a:pt x="142" y="118"/>
                    </a:cubicBezTo>
                    <a:cubicBezTo>
                      <a:pt x="151" y="118"/>
                      <a:pt x="151" y="118"/>
                      <a:pt x="151" y="118"/>
                    </a:cubicBezTo>
                    <a:cubicBezTo>
                      <a:pt x="152" y="128"/>
                      <a:pt x="152" y="128"/>
                      <a:pt x="152" y="128"/>
                    </a:cubicBezTo>
                    <a:lnTo>
                      <a:pt x="142" y="128"/>
                    </a:lnTo>
                    <a:close/>
                    <a:moveTo>
                      <a:pt x="142" y="118"/>
                    </a:moveTo>
                    <a:cubicBezTo>
                      <a:pt x="141" y="109"/>
                      <a:pt x="141" y="109"/>
                      <a:pt x="141" y="109"/>
                    </a:cubicBezTo>
                    <a:cubicBezTo>
                      <a:pt x="151" y="108"/>
                      <a:pt x="151" y="108"/>
                      <a:pt x="151" y="108"/>
                    </a:cubicBezTo>
                    <a:cubicBezTo>
                      <a:pt x="151" y="118"/>
                      <a:pt x="151" y="118"/>
                      <a:pt x="151" y="118"/>
                    </a:cubicBezTo>
                    <a:lnTo>
                      <a:pt x="142" y="118"/>
                    </a:lnTo>
                    <a:close/>
                    <a:moveTo>
                      <a:pt x="142" y="118"/>
                    </a:moveTo>
                    <a:cubicBezTo>
                      <a:pt x="132" y="119"/>
                      <a:pt x="132" y="119"/>
                      <a:pt x="132" y="119"/>
                    </a:cubicBezTo>
                    <a:cubicBezTo>
                      <a:pt x="131" y="109"/>
                      <a:pt x="131" y="109"/>
                      <a:pt x="131" y="109"/>
                    </a:cubicBezTo>
                    <a:cubicBezTo>
                      <a:pt x="141" y="109"/>
                      <a:pt x="141" y="109"/>
                      <a:pt x="141" y="109"/>
                    </a:cubicBezTo>
                    <a:lnTo>
                      <a:pt x="142" y="118"/>
                    </a:lnTo>
                    <a:close/>
                    <a:moveTo>
                      <a:pt x="131" y="109"/>
                    </a:moveTo>
                    <a:cubicBezTo>
                      <a:pt x="131" y="99"/>
                      <a:pt x="131" y="99"/>
                      <a:pt x="131" y="99"/>
                    </a:cubicBezTo>
                    <a:cubicBezTo>
                      <a:pt x="140" y="99"/>
                      <a:pt x="140" y="99"/>
                      <a:pt x="140" y="99"/>
                    </a:cubicBezTo>
                    <a:cubicBezTo>
                      <a:pt x="141" y="109"/>
                      <a:pt x="141" y="109"/>
                      <a:pt x="141" y="109"/>
                    </a:cubicBezTo>
                    <a:lnTo>
                      <a:pt x="131" y="109"/>
                    </a:lnTo>
                    <a:close/>
                    <a:moveTo>
                      <a:pt x="131" y="99"/>
                    </a:moveTo>
                    <a:cubicBezTo>
                      <a:pt x="130" y="90"/>
                      <a:pt x="130" y="90"/>
                      <a:pt x="130" y="90"/>
                    </a:cubicBezTo>
                    <a:cubicBezTo>
                      <a:pt x="140" y="89"/>
                      <a:pt x="140" y="89"/>
                      <a:pt x="140" y="89"/>
                    </a:cubicBezTo>
                    <a:cubicBezTo>
                      <a:pt x="140" y="99"/>
                      <a:pt x="140" y="99"/>
                      <a:pt x="140" y="99"/>
                    </a:cubicBezTo>
                    <a:lnTo>
                      <a:pt x="131" y="99"/>
                    </a:lnTo>
                    <a:close/>
                    <a:moveTo>
                      <a:pt x="131" y="99"/>
                    </a:moveTo>
                    <a:cubicBezTo>
                      <a:pt x="121" y="100"/>
                      <a:pt x="121" y="100"/>
                      <a:pt x="121" y="100"/>
                    </a:cubicBezTo>
                    <a:cubicBezTo>
                      <a:pt x="121" y="90"/>
                      <a:pt x="121" y="90"/>
                      <a:pt x="121" y="90"/>
                    </a:cubicBezTo>
                    <a:cubicBezTo>
                      <a:pt x="130" y="90"/>
                      <a:pt x="130" y="90"/>
                      <a:pt x="130" y="90"/>
                    </a:cubicBezTo>
                    <a:lnTo>
                      <a:pt x="131" y="99"/>
                    </a:lnTo>
                    <a:close/>
                    <a:moveTo>
                      <a:pt x="121" y="90"/>
                    </a:moveTo>
                    <a:cubicBezTo>
                      <a:pt x="120" y="80"/>
                      <a:pt x="120" y="80"/>
                      <a:pt x="120" y="80"/>
                    </a:cubicBezTo>
                    <a:cubicBezTo>
                      <a:pt x="130" y="80"/>
                      <a:pt x="130" y="80"/>
                      <a:pt x="130" y="80"/>
                    </a:cubicBezTo>
                    <a:cubicBezTo>
                      <a:pt x="130" y="89"/>
                      <a:pt x="130" y="89"/>
                      <a:pt x="130" y="89"/>
                    </a:cubicBezTo>
                    <a:lnTo>
                      <a:pt x="121" y="90"/>
                    </a:lnTo>
                    <a:close/>
                    <a:moveTo>
                      <a:pt x="120" y="80"/>
                    </a:moveTo>
                    <a:cubicBezTo>
                      <a:pt x="120" y="71"/>
                      <a:pt x="120" y="71"/>
                      <a:pt x="120" y="71"/>
                    </a:cubicBezTo>
                    <a:cubicBezTo>
                      <a:pt x="129" y="70"/>
                      <a:pt x="129" y="70"/>
                      <a:pt x="129" y="70"/>
                    </a:cubicBezTo>
                    <a:cubicBezTo>
                      <a:pt x="130" y="80"/>
                      <a:pt x="130" y="80"/>
                      <a:pt x="130" y="80"/>
                    </a:cubicBezTo>
                    <a:lnTo>
                      <a:pt x="120" y="80"/>
                    </a:lnTo>
                    <a:close/>
                    <a:moveTo>
                      <a:pt x="120" y="80"/>
                    </a:moveTo>
                    <a:cubicBezTo>
                      <a:pt x="110" y="81"/>
                      <a:pt x="110" y="81"/>
                      <a:pt x="110" y="81"/>
                    </a:cubicBezTo>
                    <a:cubicBezTo>
                      <a:pt x="110" y="71"/>
                      <a:pt x="110" y="71"/>
                      <a:pt x="110" y="71"/>
                    </a:cubicBezTo>
                    <a:cubicBezTo>
                      <a:pt x="119" y="71"/>
                      <a:pt x="119" y="71"/>
                      <a:pt x="119" y="71"/>
                    </a:cubicBezTo>
                    <a:lnTo>
                      <a:pt x="120" y="80"/>
                    </a:lnTo>
                    <a:close/>
                    <a:moveTo>
                      <a:pt x="110" y="71"/>
                    </a:moveTo>
                    <a:cubicBezTo>
                      <a:pt x="109" y="61"/>
                      <a:pt x="109" y="61"/>
                      <a:pt x="109" y="61"/>
                    </a:cubicBezTo>
                    <a:cubicBezTo>
                      <a:pt x="119" y="61"/>
                      <a:pt x="119" y="61"/>
                      <a:pt x="119" y="61"/>
                    </a:cubicBezTo>
                    <a:cubicBezTo>
                      <a:pt x="119" y="70"/>
                      <a:pt x="119" y="70"/>
                      <a:pt x="119" y="70"/>
                    </a:cubicBezTo>
                    <a:lnTo>
                      <a:pt x="110" y="71"/>
                    </a:lnTo>
                    <a:close/>
                    <a:moveTo>
                      <a:pt x="110" y="71"/>
                    </a:moveTo>
                    <a:cubicBezTo>
                      <a:pt x="100" y="71"/>
                      <a:pt x="100" y="71"/>
                      <a:pt x="100" y="71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109" y="61"/>
                      <a:pt x="109" y="61"/>
                      <a:pt x="109" y="61"/>
                    </a:cubicBezTo>
                    <a:lnTo>
                      <a:pt x="110" y="71"/>
                    </a:lnTo>
                    <a:close/>
                    <a:moveTo>
                      <a:pt x="99" y="62"/>
                    </a:moveTo>
                    <a:cubicBezTo>
                      <a:pt x="99" y="52"/>
                      <a:pt x="99" y="52"/>
                      <a:pt x="99" y="52"/>
                    </a:cubicBezTo>
                    <a:cubicBezTo>
                      <a:pt x="109" y="52"/>
                      <a:pt x="109" y="52"/>
                      <a:pt x="109" y="52"/>
                    </a:cubicBezTo>
                    <a:cubicBezTo>
                      <a:pt x="109" y="61"/>
                      <a:pt x="109" y="61"/>
                      <a:pt x="109" y="61"/>
                    </a:cubicBezTo>
                    <a:lnTo>
                      <a:pt x="99" y="62"/>
                    </a:lnTo>
                    <a:close/>
                    <a:moveTo>
                      <a:pt x="99" y="62"/>
                    </a:moveTo>
                    <a:cubicBezTo>
                      <a:pt x="90" y="62"/>
                      <a:pt x="90" y="62"/>
                      <a:pt x="90" y="62"/>
                    </a:cubicBezTo>
                    <a:cubicBezTo>
                      <a:pt x="89" y="53"/>
                      <a:pt x="89" y="53"/>
                      <a:pt x="89" y="53"/>
                    </a:cubicBezTo>
                    <a:cubicBezTo>
                      <a:pt x="99" y="52"/>
                      <a:pt x="99" y="52"/>
                      <a:pt x="99" y="52"/>
                    </a:cubicBezTo>
                    <a:lnTo>
                      <a:pt x="99" y="62"/>
                    </a:lnTo>
                    <a:close/>
                    <a:moveTo>
                      <a:pt x="90" y="62"/>
                    </a:moveTo>
                    <a:cubicBezTo>
                      <a:pt x="80" y="63"/>
                      <a:pt x="80" y="63"/>
                      <a:pt x="80" y="63"/>
                    </a:cubicBezTo>
                    <a:cubicBezTo>
                      <a:pt x="79" y="53"/>
                      <a:pt x="79" y="53"/>
                      <a:pt x="79" y="53"/>
                    </a:cubicBezTo>
                    <a:cubicBezTo>
                      <a:pt x="89" y="53"/>
                      <a:pt x="89" y="53"/>
                      <a:pt x="89" y="53"/>
                    </a:cubicBezTo>
                    <a:lnTo>
                      <a:pt x="90" y="62"/>
                    </a:lnTo>
                    <a:close/>
                    <a:moveTo>
                      <a:pt x="79" y="53"/>
                    </a:moveTo>
                    <a:cubicBezTo>
                      <a:pt x="79" y="43"/>
                      <a:pt x="79" y="43"/>
                      <a:pt x="79" y="43"/>
                    </a:cubicBezTo>
                    <a:cubicBezTo>
                      <a:pt x="89" y="43"/>
                      <a:pt x="89" y="43"/>
                      <a:pt x="89" y="43"/>
                    </a:cubicBezTo>
                    <a:cubicBezTo>
                      <a:pt x="89" y="52"/>
                      <a:pt x="89" y="52"/>
                      <a:pt x="89" y="52"/>
                    </a:cubicBezTo>
                    <a:lnTo>
                      <a:pt x="79" y="53"/>
                    </a:lnTo>
                    <a:close/>
                    <a:moveTo>
                      <a:pt x="79" y="53"/>
                    </a:moveTo>
                    <a:cubicBezTo>
                      <a:pt x="70" y="53"/>
                      <a:pt x="70" y="53"/>
                      <a:pt x="70" y="53"/>
                    </a:cubicBezTo>
                    <a:cubicBezTo>
                      <a:pt x="69" y="44"/>
                      <a:pt x="69" y="44"/>
                      <a:pt x="69" y="44"/>
                    </a:cubicBezTo>
                    <a:cubicBezTo>
                      <a:pt x="79" y="43"/>
                      <a:pt x="79" y="43"/>
                      <a:pt x="79" y="43"/>
                    </a:cubicBezTo>
                    <a:lnTo>
                      <a:pt x="79" y="53"/>
                    </a:lnTo>
                    <a:close/>
                    <a:moveTo>
                      <a:pt x="69" y="53"/>
                    </a:moveTo>
                    <a:cubicBezTo>
                      <a:pt x="60" y="54"/>
                      <a:pt x="60" y="54"/>
                      <a:pt x="60" y="54"/>
                    </a:cubicBezTo>
                    <a:cubicBezTo>
                      <a:pt x="59" y="44"/>
                      <a:pt x="59" y="44"/>
                      <a:pt x="59" y="44"/>
                    </a:cubicBezTo>
                    <a:cubicBezTo>
                      <a:pt x="69" y="44"/>
                      <a:pt x="69" y="44"/>
                      <a:pt x="69" y="44"/>
                    </a:cubicBezTo>
                    <a:lnTo>
                      <a:pt x="69" y="53"/>
                    </a:lnTo>
                    <a:close/>
                    <a:moveTo>
                      <a:pt x="60" y="54"/>
                    </a:moveTo>
                    <a:cubicBezTo>
                      <a:pt x="50" y="54"/>
                      <a:pt x="50" y="54"/>
                      <a:pt x="50" y="54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9" y="44"/>
                      <a:pt x="59" y="44"/>
                      <a:pt x="59" y="44"/>
                    </a:cubicBezTo>
                    <a:lnTo>
                      <a:pt x="60" y="54"/>
                    </a:lnTo>
                    <a:close/>
                    <a:moveTo>
                      <a:pt x="60" y="54"/>
                    </a:moveTo>
                    <a:cubicBezTo>
                      <a:pt x="60" y="64"/>
                      <a:pt x="60" y="64"/>
                      <a:pt x="60" y="64"/>
                    </a:cubicBezTo>
                    <a:cubicBezTo>
                      <a:pt x="51" y="64"/>
                      <a:pt x="51" y="64"/>
                      <a:pt x="51" y="64"/>
                    </a:cubicBezTo>
                    <a:cubicBezTo>
                      <a:pt x="50" y="55"/>
                      <a:pt x="50" y="55"/>
                      <a:pt x="50" y="55"/>
                    </a:cubicBezTo>
                    <a:lnTo>
                      <a:pt x="60" y="54"/>
                    </a:lnTo>
                    <a:close/>
                    <a:moveTo>
                      <a:pt x="50" y="64"/>
                    </a:moveTo>
                    <a:cubicBezTo>
                      <a:pt x="41" y="65"/>
                      <a:pt x="41" y="65"/>
                      <a:pt x="41" y="65"/>
                    </a:cubicBezTo>
                    <a:cubicBezTo>
                      <a:pt x="40" y="55"/>
                      <a:pt x="40" y="55"/>
                      <a:pt x="40" y="55"/>
                    </a:cubicBezTo>
                    <a:cubicBezTo>
                      <a:pt x="50" y="55"/>
                      <a:pt x="50" y="55"/>
                      <a:pt x="50" y="55"/>
                    </a:cubicBezTo>
                    <a:lnTo>
                      <a:pt x="50" y="64"/>
                    </a:lnTo>
                    <a:close/>
                    <a:moveTo>
                      <a:pt x="50" y="64"/>
                    </a:moveTo>
                    <a:cubicBezTo>
                      <a:pt x="51" y="74"/>
                      <a:pt x="51" y="74"/>
                      <a:pt x="51" y="74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65"/>
                      <a:pt x="41" y="65"/>
                      <a:pt x="41" y="65"/>
                    </a:cubicBezTo>
                    <a:lnTo>
                      <a:pt x="50" y="64"/>
                    </a:lnTo>
                    <a:close/>
                    <a:moveTo>
                      <a:pt x="51" y="74"/>
                    </a:moveTo>
                    <a:cubicBezTo>
                      <a:pt x="51" y="84"/>
                      <a:pt x="51" y="84"/>
                      <a:pt x="51" y="84"/>
                    </a:cubicBezTo>
                    <a:cubicBezTo>
                      <a:pt x="42" y="84"/>
                      <a:pt x="42" y="84"/>
                      <a:pt x="42" y="84"/>
                    </a:cubicBezTo>
                    <a:cubicBezTo>
                      <a:pt x="41" y="75"/>
                      <a:pt x="41" y="75"/>
                      <a:pt x="41" y="75"/>
                    </a:cubicBezTo>
                    <a:lnTo>
                      <a:pt x="51" y="74"/>
                    </a:lnTo>
                    <a:close/>
                    <a:moveTo>
                      <a:pt x="51" y="84"/>
                    </a:moveTo>
                    <a:cubicBezTo>
                      <a:pt x="52" y="94"/>
                      <a:pt x="52" y="94"/>
                      <a:pt x="52" y="94"/>
                    </a:cubicBezTo>
                    <a:cubicBezTo>
                      <a:pt x="42" y="94"/>
                      <a:pt x="42" y="94"/>
                      <a:pt x="42" y="94"/>
                    </a:cubicBezTo>
                    <a:cubicBezTo>
                      <a:pt x="42" y="85"/>
                      <a:pt x="42" y="85"/>
                      <a:pt x="42" y="85"/>
                    </a:cubicBezTo>
                    <a:lnTo>
                      <a:pt x="51" y="84"/>
                    </a:lnTo>
                    <a:close/>
                    <a:moveTo>
                      <a:pt x="42" y="94"/>
                    </a:moveTo>
                    <a:cubicBezTo>
                      <a:pt x="33" y="95"/>
                      <a:pt x="33" y="95"/>
                      <a:pt x="33" y="95"/>
                    </a:cubicBezTo>
                    <a:cubicBezTo>
                      <a:pt x="32" y="85"/>
                      <a:pt x="32" y="85"/>
                      <a:pt x="32" y="85"/>
                    </a:cubicBezTo>
                    <a:cubicBezTo>
                      <a:pt x="42" y="85"/>
                      <a:pt x="42" y="85"/>
                      <a:pt x="42" y="85"/>
                    </a:cubicBezTo>
                    <a:lnTo>
                      <a:pt x="42" y="94"/>
                    </a:lnTo>
                    <a:close/>
                    <a:moveTo>
                      <a:pt x="42" y="94"/>
                    </a:moveTo>
                    <a:cubicBezTo>
                      <a:pt x="43" y="104"/>
                      <a:pt x="43" y="104"/>
                      <a:pt x="43" y="104"/>
                    </a:cubicBezTo>
                    <a:cubicBezTo>
                      <a:pt x="33" y="104"/>
                      <a:pt x="33" y="104"/>
                      <a:pt x="33" y="104"/>
                    </a:cubicBezTo>
                    <a:cubicBezTo>
                      <a:pt x="33" y="95"/>
                      <a:pt x="33" y="95"/>
                      <a:pt x="33" y="95"/>
                    </a:cubicBezTo>
                    <a:lnTo>
                      <a:pt x="42" y="94"/>
                    </a:lnTo>
                    <a:close/>
                    <a:moveTo>
                      <a:pt x="42" y="94"/>
                    </a:moveTo>
                    <a:cubicBezTo>
                      <a:pt x="52" y="94"/>
                      <a:pt x="52" y="94"/>
                      <a:pt x="52" y="94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43" y="104"/>
                      <a:pt x="43" y="104"/>
                      <a:pt x="43" y="104"/>
                    </a:cubicBezTo>
                    <a:lnTo>
                      <a:pt x="42" y="94"/>
                    </a:lnTo>
                    <a:close/>
                    <a:moveTo>
                      <a:pt x="52" y="104"/>
                    </a:moveTo>
                    <a:cubicBezTo>
                      <a:pt x="53" y="113"/>
                      <a:pt x="53" y="113"/>
                      <a:pt x="53" y="113"/>
                    </a:cubicBezTo>
                    <a:cubicBezTo>
                      <a:pt x="43" y="114"/>
                      <a:pt x="43" y="114"/>
                      <a:pt x="43" y="114"/>
                    </a:cubicBezTo>
                    <a:cubicBezTo>
                      <a:pt x="43" y="104"/>
                      <a:pt x="43" y="104"/>
                      <a:pt x="43" y="104"/>
                    </a:cubicBezTo>
                    <a:lnTo>
                      <a:pt x="52" y="104"/>
                    </a:lnTo>
                    <a:close/>
                    <a:moveTo>
                      <a:pt x="53" y="113"/>
                    </a:moveTo>
                    <a:cubicBezTo>
                      <a:pt x="54" y="123"/>
                      <a:pt x="54" y="123"/>
                      <a:pt x="54" y="123"/>
                    </a:cubicBezTo>
                    <a:cubicBezTo>
                      <a:pt x="44" y="123"/>
                      <a:pt x="44" y="123"/>
                      <a:pt x="44" y="123"/>
                    </a:cubicBezTo>
                    <a:cubicBezTo>
                      <a:pt x="43" y="114"/>
                      <a:pt x="43" y="114"/>
                      <a:pt x="43" y="114"/>
                    </a:cubicBezTo>
                    <a:lnTo>
                      <a:pt x="53" y="113"/>
                    </a:lnTo>
                    <a:close/>
                    <a:moveTo>
                      <a:pt x="53" y="113"/>
                    </a:moveTo>
                    <a:cubicBezTo>
                      <a:pt x="63" y="113"/>
                      <a:pt x="63" y="113"/>
                      <a:pt x="63" y="113"/>
                    </a:cubicBezTo>
                    <a:cubicBezTo>
                      <a:pt x="63" y="122"/>
                      <a:pt x="63" y="122"/>
                      <a:pt x="63" y="122"/>
                    </a:cubicBezTo>
                    <a:cubicBezTo>
                      <a:pt x="54" y="123"/>
                      <a:pt x="54" y="123"/>
                      <a:pt x="54" y="123"/>
                    </a:cubicBezTo>
                    <a:lnTo>
                      <a:pt x="53" y="113"/>
                    </a:lnTo>
                    <a:close/>
                    <a:moveTo>
                      <a:pt x="63" y="113"/>
                    </a:moveTo>
                    <a:cubicBezTo>
                      <a:pt x="73" y="112"/>
                      <a:pt x="73" y="112"/>
                      <a:pt x="73" y="112"/>
                    </a:cubicBezTo>
                    <a:cubicBezTo>
                      <a:pt x="73" y="122"/>
                      <a:pt x="73" y="122"/>
                      <a:pt x="73" y="122"/>
                    </a:cubicBezTo>
                    <a:cubicBezTo>
                      <a:pt x="63" y="122"/>
                      <a:pt x="63" y="122"/>
                      <a:pt x="63" y="122"/>
                    </a:cubicBezTo>
                    <a:lnTo>
                      <a:pt x="63" y="113"/>
                    </a:lnTo>
                    <a:close/>
                    <a:moveTo>
                      <a:pt x="73" y="122"/>
                    </a:moveTo>
                    <a:cubicBezTo>
                      <a:pt x="74" y="132"/>
                      <a:pt x="74" y="132"/>
                      <a:pt x="74" y="132"/>
                    </a:cubicBezTo>
                    <a:cubicBezTo>
                      <a:pt x="64" y="132"/>
                      <a:pt x="64" y="132"/>
                      <a:pt x="64" y="132"/>
                    </a:cubicBezTo>
                    <a:cubicBezTo>
                      <a:pt x="63" y="123"/>
                      <a:pt x="63" y="123"/>
                      <a:pt x="63" y="123"/>
                    </a:cubicBezTo>
                    <a:lnTo>
                      <a:pt x="73" y="122"/>
                    </a:lnTo>
                    <a:close/>
                    <a:moveTo>
                      <a:pt x="73" y="122"/>
                    </a:moveTo>
                    <a:cubicBezTo>
                      <a:pt x="83" y="122"/>
                      <a:pt x="83" y="122"/>
                      <a:pt x="83" y="122"/>
                    </a:cubicBezTo>
                    <a:cubicBezTo>
                      <a:pt x="83" y="131"/>
                      <a:pt x="83" y="131"/>
                      <a:pt x="83" y="131"/>
                    </a:cubicBezTo>
                    <a:cubicBezTo>
                      <a:pt x="74" y="132"/>
                      <a:pt x="74" y="132"/>
                      <a:pt x="74" y="132"/>
                    </a:cubicBezTo>
                    <a:lnTo>
                      <a:pt x="73" y="122"/>
                    </a:lnTo>
                    <a:close/>
                    <a:moveTo>
                      <a:pt x="83" y="131"/>
                    </a:moveTo>
                    <a:cubicBezTo>
                      <a:pt x="84" y="141"/>
                      <a:pt x="84" y="141"/>
                      <a:pt x="84" y="141"/>
                    </a:cubicBezTo>
                    <a:cubicBezTo>
                      <a:pt x="74" y="141"/>
                      <a:pt x="74" y="141"/>
                      <a:pt x="74" y="141"/>
                    </a:cubicBezTo>
                    <a:cubicBezTo>
                      <a:pt x="74" y="132"/>
                      <a:pt x="74" y="132"/>
                      <a:pt x="74" y="132"/>
                    </a:cubicBezTo>
                    <a:lnTo>
                      <a:pt x="83" y="131"/>
                    </a:lnTo>
                    <a:close/>
                    <a:moveTo>
                      <a:pt x="84" y="131"/>
                    </a:moveTo>
                    <a:cubicBezTo>
                      <a:pt x="93" y="131"/>
                      <a:pt x="93" y="131"/>
                      <a:pt x="93" y="131"/>
                    </a:cubicBezTo>
                    <a:cubicBezTo>
                      <a:pt x="94" y="140"/>
                      <a:pt x="94" y="140"/>
                      <a:pt x="94" y="140"/>
                    </a:cubicBezTo>
                    <a:cubicBezTo>
                      <a:pt x="84" y="141"/>
                      <a:pt x="84" y="141"/>
                      <a:pt x="84" y="141"/>
                    </a:cubicBezTo>
                    <a:lnTo>
                      <a:pt x="84" y="131"/>
                    </a:lnTo>
                    <a:close/>
                    <a:moveTo>
                      <a:pt x="94" y="141"/>
                    </a:moveTo>
                    <a:cubicBezTo>
                      <a:pt x="94" y="150"/>
                      <a:pt x="94" y="150"/>
                      <a:pt x="94" y="150"/>
                    </a:cubicBezTo>
                    <a:cubicBezTo>
                      <a:pt x="85" y="151"/>
                      <a:pt x="85" y="151"/>
                      <a:pt x="85" y="151"/>
                    </a:cubicBezTo>
                    <a:cubicBezTo>
                      <a:pt x="84" y="141"/>
                      <a:pt x="84" y="141"/>
                      <a:pt x="84" y="141"/>
                    </a:cubicBezTo>
                    <a:lnTo>
                      <a:pt x="94" y="141"/>
                    </a:lnTo>
                    <a:close/>
                    <a:moveTo>
                      <a:pt x="94" y="141"/>
                    </a:moveTo>
                    <a:cubicBezTo>
                      <a:pt x="103" y="140"/>
                      <a:pt x="103" y="140"/>
                      <a:pt x="103" y="140"/>
                    </a:cubicBezTo>
                    <a:cubicBezTo>
                      <a:pt x="104" y="150"/>
                      <a:pt x="104" y="150"/>
                      <a:pt x="104" y="150"/>
                    </a:cubicBezTo>
                    <a:cubicBezTo>
                      <a:pt x="94" y="150"/>
                      <a:pt x="94" y="150"/>
                      <a:pt x="94" y="150"/>
                    </a:cubicBezTo>
                    <a:lnTo>
                      <a:pt x="94" y="141"/>
                    </a:lnTo>
                    <a:close/>
                    <a:moveTo>
                      <a:pt x="104" y="140"/>
                    </a:moveTo>
                    <a:cubicBezTo>
                      <a:pt x="113" y="140"/>
                      <a:pt x="113" y="140"/>
                      <a:pt x="113" y="140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04" y="150"/>
                      <a:pt x="104" y="150"/>
                      <a:pt x="104" y="150"/>
                    </a:cubicBezTo>
                    <a:lnTo>
                      <a:pt x="104" y="140"/>
                    </a:lnTo>
                    <a:close/>
                    <a:moveTo>
                      <a:pt x="114" y="149"/>
                    </a:moveTo>
                    <a:cubicBezTo>
                      <a:pt x="114" y="159"/>
                      <a:pt x="114" y="159"/>
                      <a:pt x="114" y="159"/>
                    </a:cubicBezTo>
                    <a:cubicBezTo>
                      <a:pt x="105" y="159"/>
                      <a:pt x="105" y="159"/>
                      <a:pt x="105" y="159"/>
                    </a:cubicBezTo>
                    <a:cubicBezTo>
                      <a:pt x="104" y="150"/>
                      <a:pt x="104" y="150"/>
                      <a:pt x="104" y="150"/>
                    </a:cubicBezTo>
                    <a:lnTo>
                      <a:pt x="114" y="149"/>
                    </a:lnTo>
                    <a:close/>
                    <a:moveTo>
                      <a:pt x="114" y="149"/>
                    </a:moveTo>
                    <a:cubicBezTo>
                      <a:pt x="123" y="149"/>
                      <a:pt x="123" y="149"/>
                      <a:pt x="123" y="149"/>
                    </a:cubicBezTo>
                    <a:cubicBezTo>
                      <a:pt x="124" y="158"/>
                      <a:pt x="124" y="158"/>
                      <a:pt x="124" y="158"/>
                    </a:cubicBezTo>
                    <a:cubicBezTo>
                      <a:pt x="114" y="159"/>
                      <a:pt x="114" y="159"/>
                      <a:pt x="114" y="159"/>
                    </a:cubicBezTo>
                    <a:lnTo>
                      <a:pt x="114" y="149"/>
                    </a:lnTo>
                    <a:close/>
                    <a:moveTo>
                      <a:pt x="124" y="149"/>
                    </a:moveTo>
                    <a:cubicBezTo>
                      <a:pt x="133" y="148"/>
                      <a:pt x="133" y="148"/>
                      <a:pt x="133" y="148"/>
                    </a:cubicBezTo>
                    <a:cubicBezTo>
                      <a:pt x="134" y="158"/>
                      <a:pt x="134" y="158"/>
                      <a:pt x="134" y="158"/>
                    </a:cubicBezTo>
                    <a:cubicBezTo>
                      <a:pt x="124" y="158"/>
                      <a:pt x="124" y="158"/>
                      <a:pt x="124" y="158"/>
                    </a:cubicBezTo>
                    <a:lnTo>
                      <a:pt x="124" y="149"/>
                    </a:lnTo>
                    <a:close/>
                    <a:moveTo>
                      <a:pt x="134" y="158"/>
                    </a:moveTo>
                    <a:cubicBezTo>
                      <a:pt x="134" y="168"/>
                      <a:pt x="134" y="168"/>
                      <a:pt x="134" y="168"/>
                    </a:cubicBezTo>
                    <a:cubicBezTo>
                      <a:pt x="125" y="168"/>
                      <a:pt x="125" y="168"/>
                      <a:pt x="125" y="168"/>
                    </a:cubicBezTo>
                    <a:cubicBezTo>
                      <a:pt x="124" y="159"/>
                      <a:pt x="124" y="159"/>
                      <a:pt x="124" y="159"/>
                    </a:cubicBezTo>
                    <a:lnTo>
                      <a:pt x="134" y="158"/>
                    </a:lnTo>
                    <a:close/>
                    <a:moveTo>
                      <a:pt x="134" y="158"/>
                    </a:moveTo>
                    <a:cubicBezTo>
                      <a:pt x="144" y="158"/>
                      <a:pt x="144" y="158"/>
                      <a:pt x="144" y="158"/>
                    </a:cubicBezTo>
                    <a:cubicBezTo>
                      <a:pt x="144" y="167"/>
                      <a:pt x="144" y="167"/>
                      <a:pt x="144" y="167"/>
                    </a:cubicBezTo>
                    <a:cubicBezTo>
                      <a:pt x="134" y="168"/>
                      <a:pt x="134" y="168"/>
                      <a:pt x="134" y="168"/>
                    </a:cubicBezTo>
                    <a:lnTo>
                      <a:pt x="134" y="158"/>
                    </a:lnTo>
                    <a:close/>
                    <a:moveTo>
                      <a:pt x="144" y="158"/>
                    </a:moveTo>
                    <a:cubicBezTo>
                      <a:pt x="153" y="157"/>
                      <a:pt x="153" y="157"/>
                      <a:pt x="153" y="157"/>
                    </a:cubicBezTo>
                    <a:cubicBezTo>
                      <a:pt x="154" y="167"/>
                      <a:pt x="154" y="167"/>
                      <a:pt x="154" y="167"/>
                    </a:cubicBezTo>
                    <a:cubicBezTo>
                      <a:pt x="144" y="167"/>
                      <a:pt x="144" y="167"/>
                      <a:pt x="144" y="167"/>
                    </a:cubicBezTo>
                    <a:lnTo>
                      <a:pt x="144" y="158"/>
                    </a:lnTo>
                    <a:close/>
                    <a:moveTo>
                      <a:pt x="153" y="157"/>
                    </a:moveTo>
                    <a:cubicBezTo>
                      <a:pt x="163" y="157"/>
                      <a:pt x="163" y="157"/>
                      <a:pt x="163" y="157"/>
                    </a:cubicBezTo>
                    <a:cubicBezTo>
                      <a:pt x="164" y="166"/>
                      <a:pt x="164" y="166"/>
                      <a:pt x="164" y="166"/>
                    </a:cubicBezTo>
                    <a:cubicBezTo>
                      <a:pt x="154" y="167"/>
                      <a:pt x="154" y="167"/>
                      <a:pt x="154" y="167"/>
                    </a:cubicBezTo>
                    <a:lnTo>
                      <a:pt x="153" y="157"/>
                    </a:lnTo>
                    <a:close/>
                    <a:moveTo>
                      <a:pt x="164" y="166"/>
                    </a:moveTo>
                    <a:cubicBezTo>
                      <a:pt x="164" y="176"/>
                      <a:pt x="164" y="176"/>
                      <a:pt x="164" y="176"/>
                    </a:cubicBezTo>
                    <a:cubicBezTo>
                      <a:pt x="155" y="176"/>
                      <a:pt x="155" y="176"/>
                      <a:pt x="155" y="176"/>
                    </a:cubicBezTo>
                    <a:cubicBezTo>
                      <a:pt x="154" y="167"/>
                      <a:pt x="154" y="167"/>
                      <a:pt x="154" y="167"/>
                    </a:cubicBezTo>
                    <a:lnTo>
                      <a:pt x="164" y="166"/>
                    </a:lnTo>
                    <a:close/>
                    <a:moveTo>
                      <a:pt x="164" y="166"/>
                    </a:moveTo>
                    <a:cubicBezTo>
                      <a:pt x="173" y="166"/>
                      <a:pt x="173" y="166"/>
                      <a:pt x="173" y="166"/>
                    </a:cubicBezTo>
                    <a:cubicBezTo>
                      <a:pt x="174" y="175"/>
                      <a:pt x="174" y="175"/>
                      <a:pt x="174" y="175"/>
                    </a:cubicBezTo>
                    <a:cubicBezTo>
                      <a:pt x="164" y="176"/>
                      <a:pt x="164" y="176"/>
                      <a:pt x="164" y="176"/>
                    </a:cubicBezTo>
                    <a:lnTo>
                      <a:pt x="164" y="166"/>
                    </a:lnTo>
                    <a:close/>
                    <a:moveTo>
                      <a:pt x="174" y="166"/>
                    </a:moveTo>
                    <a:cubicBezTo>
                      <a:pt x="173" y="156"/>
                      <a:pt x="173" y="156"/>
                      <a:pt x="173" y="156"/>
                    </a:cubicBezTo>
                    <a:cubicBezTo>
                      <a:pt x="183" y="156"/>
                      <a:pt x="183" y="156"/>
                      <a:pt x="183" y="156"/>
                    </a:cubicBezTo>
                    <a:cubicBezTo>
                      <a:pt x="183" y="165"/>
                      <a:pt x="183" y="165"/>
                      <a:pt x="183" y="165"/>
                    </a:cubicBezTo>
                    <a:lnTo>
                      <a:pt x="174" y="166"/>
                    </a:lnTo>
                    <a:close/>
                    <a:moveTo>
                      <a:pt x="173" y="156"/>
                    </a:moveTo>
                    <a:cubicBezTo>
                      <a:pt x="173" y="146"/>
                      <a:pt x="173" y="146"/>
                      <a:pt x="173" y="146"/>
                    </a:cubicBezTo>
                    <a:cubicBezTo>
                      <a:pt x="182" y="146"/>
                      <a:pt x="182" y="146"/>
                      <a:pt x="182" y="146"/>
                    </a:cubicBezTo>
                    <a:cubicBezTo>
                      <a:pt x="183" y="155"/>
                      <a:pt x="183" y="155"/>
                      <a:pt x="183" y="155"/>
                    </a:cubicBezTo>
                    <a:lnTo>
                      <a:pt x="173" y="156"/>
                    </a:lnTo>
                    <a:close/>
                    <a:moveTo>
                      <a:pt x="173" y="146"/>
                    </a:moveTo>
                    <a:cubicBezTo>
                      <a:pt x="172" y="137"/>
                      <a:pt x="172" y="137"/>
                      <a:pt x="172" y="137"/>
                    </a:cubicBezTo>
                    <a:cubicBezTo>
                      <a:pt x="182" y="136"/>
                      <a:pt x="182" y="136"/>
                      <a:pt x="182" y="136"/>
                    </a:cubicBezTo>
                    <a:cubicBezTo>
                      <a:pt x="182" y="146"/>
                      <a:pt x="182" y="146"/>
                      <a:pt x="182" y="146"/>
                    </a:cubicBezTo>
                    <a:lnTo>
                      <a:pt x="173" y="146"/>
                    </a:lnTo>
                    <a:close/>
                    <a:moveTo>
                      <a:pt x="172" y="146"/>
                    </a:moveTo>
                    <a:cubicBezTo>
                      <a:pt x="163" y="147"/>
                      <a:pt x="163" y="147"/>
                      <a:pt x="163" y="147"/>
                    </a:cubicBezTo>
                    <a:cubicBezTo>
                      <a:pt x="162" y="137"/>
                      <a:pt x="162" y="137"/>
                      <a:pt x="162" y="137"/>
                    </a:cubicBezTo>
                    <a:cubicBezTo>
                      <a:pt x="172" y="137"/>
                      <a:pt x="172" y="137"/>
                      <a:pt x="172" y="137"/>
                    </a:cubicBezTo>
                    <a:lnTo>
                      <a:pt x="172" y="146"/>
                    </a:lnTo>
                    <a:close/>
                    <a:moveTo>
                      <a:pt x="162" y="137"/>
                    </a:moveTo>
                    <a:cubicBezTo>
                      <a:pt x="162" y="127"/>
                      <a:pt x="162" y="127"/>
                      <a:pt x="162" y="127"/>
                    </a:cubicBezTo>
                    <a:cubicBezTo>
                      <a:pt x="171" y="127"/>
                      <a:pt x="171" y="127"/>
                      <a:pt x="171" y="127"/>
                    </a:cubicBezTo>
                    <a:cubicBezTo>
                      <a:pt x="172" y="136"/>
                      <a:pt x="172" y="136"/>
                      <a:pt x="172" y="136"/>
                    </a:cubicBezTo>
                    <a:lnTo>
                      <a:pt x="162" y="137"/>
                    </a:lnTo>
                    <a:close/>
                    <a:moveTo>
                      <a:pt x="162" y="127"/>
                    </a:moveTo>
                    <a:cubicBezTo>
                      <a:pt x="161" y="117"/>
                      <a:pt x="161" y="117"/>
                      <a:pt x="161" y="117"/>
                    </a:cubicBezTo>
                    <a:cubicBezTo>
                      <a:pt x="171" y="117"/>
                      <a:pt x="171" y="117"/>
                      <a:pt x="171" y="117"/>
                    </a:cubicBezTo>
                    <a:cubicBezTo>
                      <a:pt x="171" y="127"/>
                      <a:pt x="171" y="127"/>
                      <a:pt x="171" y="127"/>
                    </a:cubicBezTo>
                    <a:lnTo>
                      <a:pt x="162" y="127"/>
                    </a:lnTo>
                    <a:close/>
                    <a:moveTo>
                      <a:pt x="162" y="127"/>
                    </a:moveTo>
                    <a:cubicBezTo>
                      <a:pt x="152" y="128"/>
                      <a:pt x="152" y="128"/>
                      <a:pt x="152" y="128"/>
                    </a:cubicBezTo>
                    <a:cubicBezTo>
                      <a:pt x="151" y="118"/>
                      <a:pt x="151" y="118"/>
                      <a:pt x="151" y="118"/>
                    </a:cubicBezTo>
                    <a:cubicBezTo>
                      <a:pt x="161" y="117"/>
                      <a:pt x="161" y="117"/>
                      <a:pt x="161" y="117"/>
                    </a:cubicBezTo>
                    <a:lnTo>
                      <a:pt x="162" y="127"/>
                    </a:lnTo>
                    <a:close/>
                    <a:moveTo>
                      <a:pt x="151" y="118"/>
                    </a:moveTo>
                    <a:cubicBezTo>
                      <a:pt x="151" y="108"/>
                      <a:pt x="151" y="108"/>
                      <a:pt x="151" y="108"/>
                    </a:cubicBezTo>
                    <a:cubicBezTo>
                      <a:pt x="161" y="108"/>
                      <a:pt x="161" y="108"/>
                      <a:pt x="161" y="108"/>
                    </a:cubicBezTo>
                    <a:cubicBezTo>
                      <a:pt x="161" y="117"/>
                      <a:pt x="161" y="117"/>
                      <a:pt x="161" y="117"/>
                    </a:cubicBezTo>
                    <a:lnTo>
                      <a:pt x="151" y="118"/>
                    </a:lnTo>
                    <a:close/>
                    <a:moveTo>
                      <a:pt x="151" y="108"/>
                    </a:moveTo>
                    <a:cubicBezTo>
                      <a:pt x="150" y="98"/>
                      <a:pt x="150" y="98"/>
                      <a:pt x="150" y="98"/>
                    </a:cubicBezTo>
                    <a:cubicBezTo>
                      <a:pt x="160" y="98"/>
                      <a:pt x="160" y="98"/>
                      <a:pt x="160" y="98"/>
                    </a:cubicBezTo>
                    <a:cubicBezTo>
                      <a:pt x="161" y="108"/>
                      <a:pt x="161" y="108"/>
                      <a:pt x="161" y="108"/>
                    </a:cubicBezTo>
                    <a:lnTo>
                      <a:pt x="151" y="108"/>
                    </a:lnTo>
                    <a:close/>
                    <a:moveTo>
                      <a:pt x="151" y="108"/>
                    </a:moveTo>
                    <a:cubicBezTo>
                      <a:pt x="141" y="109"/>
                      <a:pt x="141" y="109"/>
                      <a:pt x="141" y="109"/>
                    </a:cubicBezTo>
                    <a:cubicBezTo>
                      <a:pt x="141" y="99"/>
                      <a:pt x="141" y="99"/>
                      <a:pt x="141" y="99"/>
                    </a:cubicBezTo>
                    <a:cubicBezTo>
                      <a:pt x="150" y="98"/>
                      <a:pt x="150" y="98"/>
                      <a:pt x="150" y="98"/>
                    </a:cubicBezTo>
                    <a:lnTo>
                      <a:pt x="151" y="108"/>
                    </a:lnTo>
                    <a:close/>
                    <a:moveTo>
                      <a:pt x="141" y="99"/>
                    </a:moveTo>
                    <a:cubicBezTo>
                      <a:pt x="140" y="89"/>
                      <a:pt x="140" y="89"/>
                      <a:pt x="140" y="89"/>
                    </a:cubicBezTo>
                    <a:cubicBezTo>
                      <a:pt x="150" y="89"/>
                      <a:pt x="150" y="89"/>
                      <a:pt x="150" y="89"/>
                    </a:cubicBezTo>
                    <a:cubicBezTo>
                      <a:pt x="150" y="98"/>
                      <a:pt x="150" y="98"/>
                      <a:pt x="150" y="98"/>
                    </a:cubicBezTo>
                    <a:lnTo>
                      <a:pt x="141" y="99"/>
                    </a:lnTo>
                    <a:close/>
                    <a:moveTo>
                      <a:pt x="140" y="89"/>
                    </a:moveTo>
                    <a:cubicBezTo>
                      <a:pt x="140" y="79"/>
                      <a:pt x="140" y="79"/>
                      <a:pt x="140" y="79"/>
                    </a:cubicBezTo>
                    <a:cubicBezTo>
                      <a:pt x="149" y="79"/>
                      <a:pt x="149" y="79"/>
                      <a:pt x="149" y="79"/>
                    </a:cubicBezTo>
                    <a:cubicBezTo>
                      <a:pt x="150" y="88"/>
                      <a:pt x="150" y="88"/>
                      <a:pt x="150" y="88"/>
                    </a:cubicBezTo>
                    <a:lnTo>
                      <a:pt x="140" y="89"/>
                    </a:lnTo>
                    <a:close/>
                    <a:moveTo>
                      <a:pt x="140" y="89"/>
                    </a:moveTo>
                    <a:cubicBezTo>
                      <a:pt x="130" y="89"/>
                      <a:pt x="130" y="89"/>
                      <a:pt x="130" y="89"/>
                    </a:cubicBezTo>
                    <a:cubicBezTo>
                      <a:pt x="130" y="80"/>
                      <a:pt x="130" y="80"/>
                      <a:pt x="130" y="80"/>
                    </a:cubicBezTo>
                    <a:cubicBezTo>
                      <a:pt x="139" y="79"/>
                      <a:pt x="139" y="79"/>
                      <a:pt x="139" y="79"/>
                    </a:cubicBezTo>
                    <a:lnTo>
                      <a:pt x="140" y="89"/>
                    </a:lnTo>
                    <a:close/>
                    <a:moveTo>
                      <a:pt x="130" y="80"/>
                    </a:moveTo>
                    <a:cubicBezTo>
                      <a:pt x="129" y="70"/>
                      <a:pt x="129" y="70"/>
                      <a:pt x="129" y="70"/>
                    </a:cubicBezTo>
                    <a:cubicBezTo>
                      <a:pt x="139" y="70"/>
                      <a:pt x="139" y="70"/>
                      <a:pt x="139" y="70"/>
                    </a:cubicBezTo>
                    <a:cubicBezTo>
                      <a:pt x="139" y="79"/>
                      <a:pt x="139" y="79"/>
                      <a:pt x="139" y="79"/>
                    </a:cubicBezTo>
                    <a:lnTo>
                      <a:pt x="130" y="80"/>
                    </a:lnTo>
                    <a:close/>
                    <a:moveTo>
                      <a:pt x="129" y="70"/>
                    </a:moveTo>
                    <a:cubicBezTo>
                      <a:pt x="129" y="60"/>
                      <a:pt x="129" y="60"/>
                      <a:pt x="129" y="60"/>
                    </a:cubicBezTo>
                    <a:cubicBezTo>
                      <a:pt x="138" y="60"/>
                      <a:pt x="138" y="60"/>
                      <a:pt x="138" y="60"/>
                    </a:cubicBezTo>
                    <a:cubicBezTo>
                      <a:pt x="139" y="69"/>
                      <a:pt x="139" y="69"/>
                      <a:pt x="139" y="69"/>
                    </a:cubicBezTo>
                    <a:lnTo>
                      <a:pt x="129" y="70"/>
                    </a:lnTo>
                    <a:close/>
                    <a:moveTo>
                      <a:pt x="129" y="70"/>
                    </a:moveTo>
                    <a:cubicBezTo>
                      <a:pt x="120" y="70"/>
                      <a:pt x="120" y="70"/>
                      <a:pt x="120" y="70"/>
                    </a:cubicBezTo>
                    <a:cubicBezTo>
                      <a:pt x="119" y="61"/>
                      <a:pt x="119" y="61"/>
                      <a:pt x="119" y="61"/>
                    </a:cubicBezTo>
                    <a:cubicBezTo>
                      <a:pt x="129" y="60"/>
                      <a:pt x="129" y="60"/>
                      <a:pt x="129" y="60"/>
                    </a:cubicBezTo>
                    <a:lnTo>
                      <a:pt x="129" y="70"/>
                    </a:lnTo>
                    <a:close/>
                    <a:moveTo>
                      <a:pt x="119" y="61"/>
                    </a:moveTo>
                    <a:cubicBezTo>
                      <a:pt x="119" y="51"/>
                      <a:pt x="119" y="51"/>
                      <a:pt x="119" y="51"/>
                    </a:cubicBezTo>
                    <a:cubicBezTo>
                      <a:pt x="128" y="51"/>
                      <a:pt x="128" y="51"/>
                      <a:pt x="128" y="51"/>
                    </a:cubicBezTo>
                    <a:cubicBezTo>
                      <a:pt x="129" y="60"/>
                      <a:pt x="129" y="60"/>
                      <a:pt x="129" y="60"/>
                    </a:cubicBezTo>
                    <a:lnTo>
                      <a:pt x="119" y="61"/>
                    </a:lnTo>
                    <a:close/>
                    <a:moveTo>
                      <a:pt x="119" y="61"/>
                    </a:moveTo>
                    <a:cubicBezTo>
                      <a:pt x="109" y="61"/>
                      <a:pt x="109" y="61"/>
                      <a:pt x="109" y="61"/>
                    </a:cubicBezTo>
                    <a:cubicBezTo>
                      <a:pt x="109" y="52"/>
                      <a:pt x="109" y="52"/>
                      <a:pt x="109" y="52"/>
                    </a:cubicBezTo>
                    <a:cubicBezTo>
                      <a:pt x="118" y="51"/>
                      <a:pt x="118" y="51"/>
                      <a:pt x="118" y="51"/>
                    </a:cubicBezTo>
                    <a:lnTo>
                      <a:pt x="119" y="61"/>
                    </a:lnTo>
                    <a:close/>
                    <a:moveTo>
                      <a:pt x="109" y="51"/>
                    </a:moveTo>
                    <a:cubicBezTo>
                      <a:pt x="108" y="42"/>
                      <a:pt x="108" y="42"/>
                      <a:pt x="108" y="42"/>
                    </a:cubicBezTo>
                    <a:cubicBezTo>
                      <a:pt x="118" y="41"/>
                      <a:pt x="118" y="41"/>
                      <a:pt x="118" y="41"/>
                    </a:cubicBezTo>
                    <a:cubicBezTo>
                      <a:pt x="118" y="51"/>
                      <a:pt x="118" y="51"/>
                      <a:pt x="118" y="51"/>
                    </a:cubicBezTo>
                    <a:lnTo>
                      <a:pt x="109" y="51"/>
                    </a:lnTo>
                    <a:close/>
                    <a:moveTo>
                      <a:pt x="109" y="51"/>
                    </a:moveTo>
                    <a:cubicBezTo>
                      <a:pt x="99" y="52"/>
                      <a:pt x="99" y="52"/>
                      <a:pt x="99" y="52"/>
                    </a:cubicBezTo>
                    <a:cubicBezTo>
                      <a:pt x="98" y="42"/>
                      <a:pt x="98" y="42"/>
                      <a:pt x="98" y="42"/>
                    </a:cubicBezTo>
                    <a:cubicBezTo>
                      <a:pt x="108" y="42"/>
                      <a:pt x="108" y="42"/>
                      <a:pt x="108" y="42"/>
                    </a:cubicBezTo>
                    <a:lnTo>
                      <a:pt x="109" y="51"/>
                    </a:lnTo>
                    <a:close/>
                    <a:moveTo>
                      <a:pt x="99" y="52"/>
                    </a:moveTo>
                    <a:cubicBezTo>
                      <a:pt x="89" y="52"/>
                      <a:pt x="89" y="52"/>
                      <a:pt x="89" y="52"/>
                    </a:cubicBezTo>
                    <a:cubicBezTo>
                      <a:pt x="89" y="43"/>
                      <a:pt x="89" y="43"/>
                      <a:pt x="89" y="43"/>
                    </a:cubicBezTo>
                    <a:cubicBezTo>
                      <a:pt x="98" y="42"/>
                      <a:pt x="98" y="42"/>
                      <a:pt x="98" y="42"/>
                    </a:cubicBezTo>
                    <a:lnTo>
                      <a:pt x="99" y="52"/>
                    </a:lnTo>
                    <a:close/>
                    <a:moveTo>
                      <a:pt x="89" y="43"/>
                    </a:moveTo>
                    <a:cubicBezTo>
                      <a:pt x="88" y="33"/>
                      <a:pt x="88" y="33"/>
                      <a:pt x="88" y="33"/>
                    </a:cubicBezTo>
                    <a:cubicBezTo>
                      <a:pt x="98" y="33"/>
                      <a:pt x="98" y="33"/>
                      <a:pt x="98" y="33"/>
                    </a:cubicBezTo>
                    <a:cubicBezTo>
                      <a:pt x="98" y="42"/>
                      <a:pt x="98" y="42"/>
                      <a:pt x="98" y="42"/>
                    </a:cubicBezTo>
                    <a:lnTo>
                      <a:pt x="89" y="43"/>
                    </a:lnTo>
                    <a:close/>
                    <a:moveTo>
                      <a:pt x="89" y="43"/>
                    </a:moveTo>
                    <a:cubicBezTo>
                      <a:pt x="79" y="43"/>
                      <a:pt x="79" y="43"/>
                      <a:pt x="79" y="43"/>
                    </a:cubicBezTo>
                    <a:cubicBezTo>
                      <a:pt x="78" y="34"/>
                      <a:pt x="78" y="34"/>
                      <a:pt x="78" y="34"/>
                    </a:cubicBezTo>
                    <a:cubicBezTo>
                      <a:pt x="88" y="33"/>
                      <a:pt x="88" y="33"/>
                      <a:pt x="88" y="33"/>
                    </a:cubicBezTo>
                    <a:lnTo>
                      <a:pt x="89" y="43"/>
                    </a:lnTo>
                    <a:close/>
                    <a:moveTo>
                      <a:pt x="79" y="43"/>
                    </a:moveTo>
                    <a:cubicBezTo>
                      <a:pt x="69" y="44"/>
                      <a:pt x="69" y="44"/>
                      <a:pt x="69" y="44"/>
                    </a:cubicBezTo>
                    <a:cubicBezTo>
                      <a:pt x="69" y="34"/>
                      <a:pt x="69" y="34"/>
                      <a:pt x="69" y="34"/>
                    </a:cubicBezTo>
                    <a:cubicBezTo>
                      <a:pt x="78" y="34"/>
                      <a:pt x="78" y="34"/>
                      <a:pt x="78" y="34"/>
                    </a:cubicBezTo>
                    <a:lnTo>
                      <a:pt x="79" y="43"/>
                    </a:lnTo>
                    <a:close/>
                    <a:moveTo>
                      <a:pt x="69" y="34"/>
                    </a:moveTo>
                    <a:cubicBezTo>
                      <a:pt x="68" y="24"/>
                      <a:pt x="68" y="24"/>
                      <a:pt x="68" y="24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8" y="33"/>
                      <a:pt x="78" y="33"/>
                      <a:pt x="78" y="33"/>
                    </a:cubicBezTo>
                    <a:lnTo>
                      <a:pt x="69" y="34"/>
                    </a:lnTo>
                    <a:close/>
                    <a:moveTo>
                      <a:pt x="68" y="34"/>
                    </a:moveTo>
                    <a:cubicBezTo>
                      <a:pt x="59" y="34"/>
                      <a:pt x="59" y="34"/>
                      <a:pt x="59" y="34"/>
                    </a:cubicBezTo>
                    <a:cubicBezTo>
                      <a:pt x="58" y="25"/>
                      <a:pt x="58" y="25"/>
                      <a:pt x="58" y="25"/>
                    </a:cubicBezTo>
                    <a:cubicBezTo>
                      <a:pt x="68" y="24"/>
                      <a:pt x="68" y="24"/>
                      <a:pt x="68" y="24"/>
                    </a:cubicBezTo>
                    <a:lnTo>
                      <a:pt x="68" y="34"/>
                    </a:lnTo>
                    <a:close/>
                    <a:moveTo>
                      <a:pt x="68" y="34"/>
                    </a:moveTo>
                    <a:cubicBezTo>
                      <a:pt x="69" y="44"/>
                      <a:pt x="69" y="44"/>
                      <a:pt x="69" y="44"/>
                    </a:cubicBezTo>
                    <a:cubicBezTo>
                      <a:pt x="59" y="44"/>
                      <a:pt x="59" y="44"/>
                      <a:pt x="59" y="44"/>
                    </a:cubicBezTo>
                    <a:cubicBezTo>
                      <a:pt x="59" y="35"/>
                      <a:pt x="59" y="35"/>
                      <a:pt x="59" y="35"/>
                    </a:cubicBezTo>
                    <a:lnTo>
                      <a:pt x="68" y="34"/>
                    </a:lnTo>
                    <a:close/>
                    <a:moveTo>
                      <a:pt x="59" y="44"/>
                    </a:moveTo>
                    <a:cubicBezTo>
                      <a:pt x="50" y="45"/>
                      <a:pt x="50" y="45"/>
                      <a:pt x="50" y="4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59" y="35"/>
                      <a:pt x="59" y="35"/>
                      <a:pt x="59" y="35"/>
                    </a:cubicBezTo>
                    <a:lnTo>
                      <a:pt x="59" y="44"/>
                    </a:lnTo>
                    <a:close/>
                    <a:moveTo>
                      <a:pt x="49" y="45"/>
                    </a:moveTo>
                    <a:cubicBezTo>
                      <a:pt x="40" y="45"/>
                      <a:pt x="40" y="45"/>
                      <a:pt x="40" y="45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49" y="35"/>
                      <a:pt x="49" y="35"/>
                      <a:pt x="49" y="35"/>
                    </a:cubicBezTo>
                    <a:lnTo>
                      <a:pt x="49" y="45"/>
                    </a:lnTo>
                    <a:close/>
                    <a:moveTo>
                      <a:pt x="49" y="45"/>
                    </a:moveTo>
                    <a:cubicBezTo>
                      <a:pt x="50" y="54"/>
                      <a:pt x="50" y="54"/>
                      <a:pt x="50" y="54"/>
                    </a:cubicBezTo>
                    <a:cubicBezTo>
                      <a:pt x="40" y="55"/>
                      <a:pt x="40" y="55"/>
                      <a:pt x="40" y="55"/>
                    </a:cubicBezTo>
                    <a:cubicBezTo>
                      <a:pt x="40" y="45"/>
                      <a:pt x="40" y="45"/>
                      <a:pt x="40" y="45"/>
                    </a:cubicBezTo>
                    <a:lnTo>
                      <a:pt x="49" y="45"/>
                    </a:lnTo>
                    <a:close/>
                    <a:moveTo>
                      <a:pt x="40" y="55"/>
                    </a:moveTo>
                    <a:cubicBezTo>
                      <a:pt x="31" y="56"/>
                      <a:pt x="31" y="56"/>
                      <a:pt x="31" y="5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40" y="45"/>
                      <a:pt x="40" y="45"/>
                      <a:pt x="40" y="45"/>
                    </a:cubicBezTo>
                    <a:lnTo>
                      <a:pt x="40" y="55"/>
                    </a:lnTo>
                    <a:close/>
                    <a:moveTo>
                      <a:pt x="40" y="55"/>
                    </a:moveTo>
                    <a:cubicBezTo>
                      <a:pt x="41" y="65"/>
                      <a:pt x="41" y="65"/>
                      <a:pt x="41" y="65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1" y="56"/>
                      <a:pt x="31" y="56"/>
                      <a:pt x="31" y="56"/>
                    </a:cubicBezTo>
                    <a:lnTo>
                      <a:pt x="40" y="55"/>
                    </a:lnTo>
                    <a:close/>
                    <a:moveTo>
                      <a:pt x="41" y="65"/>
                    </a:moveTo>
                    <a:cubicBezTo>
                      <a:pt x="41" y="75"/>
                      <a:pt x="41" y="75"/>
                      <a:pt x="41" y="75"/>
                    </a:cubicBezTo>
                    <a:cubicBezTo>
                      <a:pt x="32" y="75"/>
                      <a:pt x="32" y="75"/>
                      <a:pt x="32" y="75"/>
                    </a:cubicBezTo>
                    <a:cubicBezTo>
                      <a:pt x="31" y="65"/>
                      <a:pt x="31" y="65"/>
                      <a:pt x="31" y="65"/>
                    </a:cubicBezTo>
                    <a:lnTo>
                      <a:pt x="41" y="65"/>
                    </a:lnTo>
                    <a:close/>
                    <a:moveTo>
                      <a:pt x="41" y="75"/>
                    </a:moveTo>
                    <a:cubicBezTo>
                      <a:pt x="42" y="84"/>
                      <a:pt x="42" y="84"/>
                      <a:pt x="42" y="84"/>
                    </a:cubicBezTo>
                    <a:cubicBezTo>
                      <a:pt x="32" y="85"/>
                      <a:pt x="32" y="85"/>
                      <a:pt x="32" y="85"/>
                    </a:cubicBezTo>
                    <a:cubicBezTo>
                      <a:pt x="32" y="75"/>
                      <a:pt x="32" y="75"/>
                      <a:pt x="32" y="75"/>
                    </a:cubicBezTo>
                    <a:lnTo>
                      <a:pt x="41" y="75"/>
                    </a:lnTo>
                    <a:close/>
                    <a:moveTo>
                      <a:pt x="32" y="85"/>
                    </a:moveTo>
                    <a:cubicBezTo>
                      <a:pt x="22" y="85"/>
                      <a:pt x="22" y="85"/>
                      <a:pt x="22" y="85"/>
                    </a:cubicBezTo>
                    <a:cubicBezTo>
                      <a:pt x="22" y="76"/>
                      <a:pt x="22" y="76"/>
                      <a:pt x="22" y="76"/>
                    </a:cubicBezTo>
                    <a:cubicBezTo>
                      <a:pt x="31" y="75"/>
                      <a:pt x="31" y="75"/>
                      <a:pt x="31" y="75"/>
                    </a:cubicBezTo>
                    <a:lnTo>
                      <a:pt x="32" y="85"/>
                    </a:lnTo>
                    <a:close/>
                    <a:moveTo>
                      <a:pt x="32" y="85"/>
                    </a:moveTo>
                    <a:cubicBezTo>
                      <a:pt x="32" y="95"/>
                      <a:pt x="32" y="95"/>
                      <a:pt x="32" y="95"/>
                    </a:cubicBezTo>
                    <a:cubicBezTo>
                      <a:pt x="23" y="95"/>
                      <a:pt x="23" y="95"/>
                      <a:pt x="23" y="95"/>
                    </a:cubicBezTo>
                    <a:cubicBezTo>
                      <a:pt x="22" y="86"/>
                      <a:pt x="22" y="86"/>
                      <a:pt x="22" y="86"/>
                    </a:cubicBezTo>
                    <a:lnTo>
                      <a:pt x="32" y="85"/>
                    </a:lnTo>
                    <a:close/>
                    <a:moveTo>
                      <a:pt x="32" y="95"/>
                    </a:moveTo>
                    <a:cubicBezTo>
                      <a:pt x="33" y="104"/>
                      <a:pt x="33" y="104"/>
                      <a:pt x="33" y="104"/>
                    </a:cubicBezTo>
                    <a:cubicBezTo>
                      <a:pt x="23" y="105"/>
                      <a:pt x="23" y="105"/>
                      <a:pt x="23" y="105"/>
                    </a:cubicBezTo>
                    <a:cubicBezTo>
                      <a:pt x="23" y="95"/>
                      <a:pt x="23" y="95"/>
                      <a:pt x="23" y="95"/>
                    </a:cubicBezTo>
                    <a:lnTo>
                      <a:pt x="32" y="95"/>
                    </a:lnTo>
                    <a:close/>
                    <a:moveTo>
                      <a:pt x="33" y="105"/>
                    </a:moveTo>
                    <a:cubicBezTo>
                      <a:pt x="33" y="114"/>
                      <a:pt x="33" y="114"/>
                      <a:pt x="33" y="114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23" y="105"/>
                      <a:pt x="23" y="105"/>
                      <a:pt x="23" y="105"/>
                    </a:cubicBezTo>
                    <a:lnTo>
                      <a:pt x="33" y="105"/>
                    </a:lnTo>
                    <a:close/>
                    <a:moveTo>
                      <a:pt x="33" y="105"/>
                    </a:moveTo>
                    <a:cubicBezTo>
                      <a:pt x="43" y="104"/>
                      <a:pt x="43" y="104"/>
                      <a:pt x="43" y="104"/>
                    </a:cubicBezTo>
                    <a:cubicBezTo>
                      <a:pt x="43" y="114"/>
                      <a:pt x="43" y="114"/>
                      <a:pt x="43" y="114"/>
                    </a:cubicBezTo>
                    <a:cubicBezTo>
                      <a:pt x="34" y="114"/>
                      <a:pt x="34" y="114"/>
                      <a:pt x="34" y="114"/>
                    </a:cubicBezTo>
                    <a:lnTo>
                      <a:pt x="33" y="105"/>
                    </a:lnTo>
                    <a:close/>
                    <a:moveTo>
                      <a:pt x="43" y="114"/>
                    </a:moveTo>
                    <a:cubicBezTo>
                      <a:pt x="44" y="123"/>
                      <a:pt x="44" y="123"/>
                      <a:pt x="44" y="123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4" y="114"/>
                      <a:pt x="34" y="114"/>
                      <a:pt x="34" y="114"/>
                    </a:cubicBezTo>
                    <a:lnTo>
                      <a:pt x="43" y="114"/>
                    </a:lnTo>
                    <a:close/>
                    <a:moveTo>
                      <a:pt x="44" y="124"/>
                    </a:moveTo>
                    <a:cubicBezTo>
                      <a:pt x="44" y="133"/>
                      <a:pt x="44" y="133"/>
                      <a:pt x="44" y="133"/>
                    </a:cubicBezTo>
                    <a:cubicBezTo>
                      <a:pt x="35" y="134"/>
                      <a:pt x="35" y="134"/>
                      <a:pt x="35" y="134"/>
                    </a:cubicBezTo>
                    <a:cubicBezTo>
                      <a:pt x="34" y="124"/>
                      <a:pt x="34" y="124"/>
                      <a:pt x="34" y="124"/>
                    </a:cubicBezTo>
                    <a:lnTo>
                      <a:pt x="44" y="124"/>
                    </a:lnTo>
                    <a:close/>
                    <a:moveTo>
                      <a:pt x="44" y="124"/>
                    </a:moveTo>
                    <a:cubicBezTo>
                      <a:pt x="54" y="123"/>
                      <a:pt x="54" y="123"/>
                      <a:pt x="54" y="123"/>
                    </a:cubicBezTo>
                    <a:cubicBezTo>
                      <a:pt x="54" y="133"/>
                      <a:pt x="54" y="133"/>
                      <a:pt x="54" y="133"/>
                    </a:cubicBezTo>
                    <a:cubicBezTo>
                      <a:pt x="44" y="133"/>
                      <a:pt x="44" y="133"/>
                      <a:pt x="44" y="133"/>
                    </a:cubicBezTo>
                    <a:lnTo>
                      <a:pt x="44" y="124"/>
                    </a:lnTo>
                    <a:close/>
                    <a:moveTo>
                      <a:pt x="54" y="123"/>
                    </a:moveTo>
                    <a:cubicBezTo>
                      <a:pt x="63" y="123"/>
                      <a:pt x="63" y="123"/>
                      <a:pt x="63" y="123"/>
                    </a:cubicBezTo>
                    <a:cubicBezTo>
                      <a:pt x="64" y="132"/>
                      <a:pt x="64" y="132"/>
                      <a:pt x="64" y="132"/>
                    </a:cubicBezTo>
                    <a:cubicBezTo>
                      <a:pt x="54" y="133"/>
                      <a:pt x="54" y="133"/>
                      <a:pt x="54" y="133"/>
                    </a:cubicBezTo>
                    <a:lnTo>
                      <a:pt x="54" y="123"/>
                    </a:lnTo>
                    <a:close/>
                    <a:moveTo>
                      <a:pt x="64" y="132"/>
                    </a:moveTo>
                    <a:cubicBezTo>
                      <a:pt x="64" y="142"/>
                      <a:pt x="64" y="142"/>
                      <a:pt x="64" y="142"/>
                    </a:cubicBezTo>
                    <a:cubicBezTo>
                      <a:pt x="55" y="142"/>
                      <a:pt x="55" y="142"/>
                      <a:pt x="55" y="142"/>
                    </a:cubicBezTo>
                    <a:cubicBezTo>
                      <a:pt x="54" y="133"/>
                      <a:pt x="54" y="133"/>
                      <a:pt x="54" y="133"/>
                    </a:cubicBezTo>
                    <a:lnTo>
                      <a:pt x="64" y="132"/>
                    </a:lnTo>
                    <a:close/>
                    <a:moveTo>
                      <a:pt x="64" y="132"/>
                    </a:move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41"/>
                      <a:pt x="74" y="141"/>
                      <a:pt x="74" y="141"/>
                    </a:cubicBezTo>
                    <a:cubicBezTo>
                      <a:pt x="64" y="142"/>
                      <a:pt x="64" y="142"/>
                      <a:pt x="64" y="142"/>
                    </a:cubicBezTo>
                    <a:lnTo>
                      <a:pt x="64" y="132"/>
                    </a:lnTo>
                    <a:close/>
                    <a:moveTo>
                      <a:pt x="74" y="142"/>
                    </a:moveTo>
                    <a:cubicBezTo>
                      <a:pt x="75" y="151"/>
                      <a:pt x="75" y="151"/>
                      <a:pt x="75" y="151"/>
                    </a:cubicBezTo>
                    <a:cubicBezTo>
                      <a:pt x="65" y="152"/>
                      <a:pt x="65" y="152"/>
                      <a:pt x="65" y="152"/>
                    </a:cubicBezTo>
                    <a:cubicBezTo>
                      <a:pt x="65" y="142"/>
                      <a:pt x="65" y="142"/>
                      <a:pt x="65" y="142"/>
                    </a:cubicBezTo>
                    <a:lnTo>
                      <a:pt x="74" y="142"/>
                    </a:lnTo>
                    <a:close/>
                    <a:moveTo>
                      <a:pt x="74" y="142"/>
                    </a:moveTo>
                    <a:cubicBezTo>
                      <a:pt x="84" y="141"/>
                      <a:pt x="84" y="141"/>
                      <a:pt x="84" y="141"/>
                    </a:cubicBezTo>
                    <a:cubicBezTo>
                      <a:pt x="84" y="151"/>
                      <a:pt x="84" y="151"/>
                      <a:pt x="84" y="151"/>
                    </a:cubicBezTo>
                    <a:cubicBezTo>
                      <a:pt x="75" y="151"/>
                      <a:pt x="75" y="151"/>
                      <a:pt x="75" y="151"/>
                    </a:cubicBezTo>
                    <a:lnTo>
                      <a:pt x="74" y="142"/>
                    </a:lnTo>
                    <a:close/>
                    <a:moveTo>
                      <a:pt x="84" y="151"/>
                    </a:moveTo>
                    <a:cubicBezTo>
                      <a:pt x="85" y="160"/>
                      <a:pt x="85" y="160"/>
                      <a:pt x="85" y="160"/>
                    </a:cubicBezTo>
                    <a:cubicBezTo>
                      <a:pt x="75" y="161"/>
                      <a:pt x="75" y="161"/>
                      <a:pt x="75" y="161"/>
                    </a:cubicBezTo>
                    <a:cubicBezTo>
                      <a:pt x="75" y="151"/>
                      <a:pt x="75" y="151"/>
                      <a:pt x="75" y="151"/>
                    </a:cubicBezTo>
                    <a:lnTo>
                      <a:pt x="84" y="151"/>
                    </a:lnTo>
                    <a:close/>
                    <a:moveTo>
                      <a:pt x="85" y="151"/>
                    </a:moveTo>
                    <a:cubicBezTo>
                      <a:pt x="94" y="150"/>
                      <a:pt x="94" y="150"/>
                      <a:pt x="94" y="150"/>
                    </a:cubicBezTo>
                    <a:cubicBezTo>
                      <a:pt x="95" y="160"/>
                      <a:pt x="95" y="160"/>
                      <a:pt x="95" y="160"/>
                    </a:cubicBezTo>
                    <a:cubicBezTo>
                      <a:pt x="85" y="160"/>
                      <a:pt x="85" y="160"/>
                      <a:pt x="85" y="160"/>
                    </a:cubicBezTo>
                    <a:lnTo>
                      <a:pt x="85" y="151"/>
                    </a:lnTo>
                    <a:close/>
                    <a:moveTo>
                      <a:pt x="94" y="150"/>
                    </a:moveTo>
                    <a:cubicBezTo>
                      <a:pt x="104" y="150"/>
                      <a:pt x="104" y="150"/>
                      <a:pt x="104" y="150"/>
                    </a:cubicBezTo>
                    <a:cubicBezTo>
                      <a:pt x="104" y="159"/>
                      <a:pt x="104" y="159"/>
                      <a:pt x="104" y="159"/>
                    </a:cubicBezTo>
                    <a:cubicBezTo>
                      <a:pt x="95" y="160"/>
                      <a:pt x="95" y="160"/>
                      <a:pt x="95" y="160"/>
                    </a:cubicBezTo>
                    <a:lnTo>
                      <a:pt x="94" y="150"/>
                    </a:lnTo>
                    <a:close/>
                    <a:moveTo>
                      <a:pt x="104" y="160"/>
                    </a:moveTo>
                    <a:cubicBezTo>
                      <a:pt x="105" y="169"/>
                      <a:pt x="105" y="169"/>
                      <a:pt x="105" y="169"/>
                    </a:cubicBezTo>
                    <a:cubicBezTo>
                      <a:pt x="95" y="170"/>
                      <a:pt x="95" y="170"/>
                      <a:pt x="95" y="170"/>
                    </a:cubicBezTo>
                    <a:cubicBezTo>
                      <a:pt x="95" y="160"/>
                      <a:pt x="95" y="160"/>
                      <a:pt x="95" y="160"/>
                    </a:cubicBezTo>
                    <a:lnTo>
                      <a:pt x="104" y="160"/>
                    </a:lnTo>
                    <a:close/>
                    <a:moveTo>
                      <a:pt x="105" y="160"/>
                    </a:moveTo>
                    <a:cubicBezTo>
                      <a:pt x="114" y="159"/>
                      <a:pt x="114" y="159"/>
                      <a:pt x="114" y="159"/>
                    </a:cubicBezTo>
                    <a:cubicBezTo>
                      <a:pt x="115" y="169"/>
                      <a:pt x="115" y="169"/>
                      <a:pt x="115" y="169"/>
                    </a:cubicBezTo>
                    <a:cubicBezTo>
                      <a:pt x="105" y="169"/>
                      <a:pt x="105" y="169"/>
                      <a:pt x="105" y="169"/>
                    </a:cubicBezTo>
                    <a:lnTo>
                      <a:pt x="105" y="160"/>
                    </a:lnTo>
                    <a:close/>
                    <a:moveTo>
                      <a:pt x="114" y="159"/>
                    </a:moveTo>
                    <a:cubicBezTo>
                      <a:pt x="124" y="159"/>
                      <a:pt x="124" y="159"/>
                      <a:pt x="124" y="159"/>
                    </a:cubicBezTo>
                    <a:cubicBezTo>
                      <a:pt x="125" y="168"/>
                      <a:pt x="125" y="168"/>
                      <a:pt x="125" y="168"/>
                    </a:cubicBezTo>
                    <a:cubicBezTo>
                      <a:pt x="115" y="169"/>
                      <a:pt x="115" y="169"/>
                      <a:pt x="115" y="169"/>
                    </a:cubicBezTo>
                    <a:lnTo>
                      <a:pt x="114" y="159"/>
                    </a:lnTo>
                    <a:close/>
                    <a:moveTo>
                      <a:pt x="125" y="168"/>
                    </a:moveTo>
                    <a:cubicBezTo>
                      <a:pt x="125" y="178"/>
                      <a:pt x="125" y="178"/>
                      <a:pt x="125" y="178"/>
                    </a:cubicBezTo>
                    <a:cubicBezTo>
                      <a:pt x="115" y="178"/>
                      <a:pt x="115" y="178"/>
                      <a:pt x="115" y="178"/>
                    </a:cubicBezTo>
                    <a:cubicBezTo>
                      <a:pt x="115" y="169"/>
                      <a:pt x="115" y="169"/>
                      <a:pt x="115" y="169"/>
                    </a:cubicBezTo>
                    <a:lnTo>
                      <a:pt x="125" y="168"/>
                    </a:lnTo>
                    <a:close/>
                    <a:moveTo>
                      <a:pt x="125" y="168"/>
                    </a:moveTo>
                    <a:cubicBezTo>
                      <a:pt x="134" y="168"/>
                      <a:pt x="134" y="168"/>
                      <a:pt x="134" y="168"/>
                    </a:cubicBezTo>
                    <a:cubicBezTo>
                      <a:pt x="135" y="177"/>
                      <a:pt x="135" y="177"/>
                      <a:pt x="135" y="177"/>
                    </a:cubicBezTo>
                    <a:cubicBezTo>
                      <a:pt x="125" y="178"/>
                      <a:pt x="125" y="178"/>
                      <a:pt x="125" y="178"/>
                    </a:cubicBezTo>
                    <a:lnTo>
                      <a:pt x="125" y="168"/>
                    </a:lnTo>
                    <a:close/>
                    <a:moveTo>
                      <a:pt x="134" y="168"/>
                    </a:moveTo>
                    <a:cubicBezTo>
                      <a:pt x="144" y="167"/>
                      <a:pt x="144" y="167"/>
                      <a:pt x="144" y="167"/>
                    </a:cubicBezTo>
                    <a:cubicBezTo>
                      <a:pt x="145" y="177"/>
                      <a:pt x="145" y="177"/>
                      <a:pt x="145" y="177"/>
                    </a:cubicBezTo>
                    <a:cubicBezTo>
                      <a:pt x="135" y="177"/>
                      <a:pt x="135" y="177"/>
                      <a:pt x="135" y="177"/>
                    </a:cubicBezTo>
                    <a:lnTo>
                      <a:pt x="134" y="168"/>
                    </a:lnTo>
                    <a:close/>
                    <a:moveTo>
                      <a:pt x="144" y="167"/>
                    </a:moveTo>
                    <a:cubicBezTo>
                      <a:pt x="154" y="167"/>
                      <a:pt x="154" y="167"/>
                      <a:pt x="154" y="167"/>
                    </a:cubicBezTo>
                    <a:cubicBezTo>
                      <a:pt x="154" y="176"/>
                      <a:pt x="154" y="176"/>
                      <a:pt x="154" y="176"/>
                    </a:cubicBezTo>
                    <a:cubicBezTo>
                      <a:pt x="145" y="177"/>
                      <a:pt x="145" y="177"/>
                      <a:pt x="145" y="177"/>
                    </a:cubicBezTo>
                    <a:lnTo>
                      <a:pt x="144" y="167"/>
                    </a:lnTo>
                    <a:close/>
                    <a:moveTo>
                      <a:pt x="154" y="177"/>
                    </a:moveTo>
                    <a:cubicBezTo>
                      <a:pt x="155" y="186"/>
                      <a:pt x="155" y="186"/>
                      <a:pt x="155" y="186"/>
                    </a:cubicBezTo>
                    <a:cubicBezTo>
                      <a:pt x="145" y="187"/>
                      <a:pt x="145" y="187"/>
                      <a:pt x="145" y="187"/>
                    </a:cubicBezTo>
                    <a:cubicBezTo>
                      <a:pt x="145" y="177"/>
                      <a:pt x="145" y="177"/>
                      <a:pt x="145" y="177"/>
                    </a:cubicBezTo>
                    <a:lnTo>
                      <a:pt x="154" y="177"/>
                    </a:lnTo>
                    <a:close/>
                    <a:moveTo>
                      <a:pt x="155" y="177"/>
                    </a:moveTo>
                    <a:cubicBezTo>
                      <a:pt x="164" y="176"/>
                      <a:pt x="164" y="176"/>
                      <a:pt x="164" y="176"/>
                    </a:cubicBezTo>
                    <a:cubicBezTo>
                      <a:pt x="165" y="186"/>
                      <a:pt x="165" y="186"/>
                      <a:pt x="165" y="186"/>
                    </a:cubicBezTo>
                    <a:cubicBezTo>
                      <a:pt x="155" y="186"/>
                      <a:pt x="155" y="186"/>
                      <a:pt x="155" y="186"/>
                    </a:cubicBezTo>
                    <a:lnTo>
                      <a:pt x="155" y="177"/>
                    </a:lnTo>
                    <a:close/>
                    <a:moveTo>
                      <a:pt x="164" y="176"/>
                    </a:moveTo>
                    <a:cubicBezTo>
                      <a:pt x="174" y="176"/>
                      <a:pt x="174" y="176"/>
                      <a:pt x="174" y="176"/>
                    </a:cubicBezTo>
                    <a:cubicBezTo>
                      <a:pt x="174" y="185"/>
                      <a:pt x="174" y="185"/>
                      <a:pt x="174" y="185"/>
                    </a:cubicBezTo>
                    <a:cubicBezTo>
                      <a:pt x="165" y="186"/>
                      <a:pt x="165" y="186"/>
                      <a:pt x="165" y="186"/>
                    </a:cubicBezTo>
                    <a:lnTo>
                      <a:pt x="164" y="176"/>
                    </a:lnTo>
                    <a:close/>
                    <a:moveTo>
                      <a:pt x="174" y="185"/>
                    </a:moveTo>
                    <a:cubicBezTo>
                      <a:pt x="175" y="195"/>
                      <a:pt x="175" y="195"/>
                      <a:pt x="175" y="195"/>
                    </a:cubicBezTo>
                    <a:cubicBezTo>
                      <a:pt x="165" y="195"/>
                      <a:pt x="165" y="195"/>
                      <a:pt x="165" y="195"/>
                    </a:cubicBezTo>
                    <a:cubicBezTo>
                      <a:pt x="165" y="186"/>
                      <a:pt x="165" y="186"/>
                      <a:pt x="165" y="186"/>
                    </a:cubicBezTo>
                    <a:lnTo>
                      <a:pt x="174" y="185"/>
                    </a:lnTo>
                    <a:close/>
                    <a:moveTo>
                      <a:pt x="175" y="185"/>
                    </a:moveTo>
                    <a:cubicBezTo>
                      <a:pt x="184" y="185"/>
                      <a:pt x="184" y="185"/>
                      <a:pt x="184" y="185"/>
                    </a:cubicBezTo>
                    <a:cubicBezTo>
                      <a:pt x="185" y="194"/>
                      <a:pt x="185" y="194"/>
                      <a:pt x="185" y="194"/>
                    </a:cubicBezTo>
                    <a:cubicBezTo>
                      <a:pt x="175" y="195"/>
                      <a:pt x="175" y="195"/>
                      <a:pt x="175" y="195"/>
                    </a:cubicBezTo>
                    <a:lnTo>
                      <a:pt x="175" y="185"/>
                    </a:lnTo>
                    <a:close/>
                    <a:moveTo>
                      <a:pt x="184" y="185"/>
                    </a:moveTo>
                    <a:cubicBezTo>
                      <a:pt x="194" y="184"/>
                      <a:pt x="194" y="184"/>
                      <a:pt x="194" y="184"/>
                    </a:cubicBezTo>
                    <a:cubicBezTo>
                      <a:pt x="194" y="194"/>
                      <a:pt x="194" y="194"/>
                      <a:pt x="194" y="194"/>
                    </a:cubicBezTo>
                    <a:cubicBezTo>
                      <a:pt x="185" y="194"/>
                      <a:pt x="185" y="194"/>
                      <a:pt x="185" y="194"/>
                    </a:cubicBezTo>
                    <a:lnTo>
                      <a:pt x="184" y="185"/>
                    </a:lnTo>
                    <a:close/>
                    <a:moveTo>
                      <a:pt x="194" y="184"/>
                    </a:moveTo>
                    <a:cubicBezTo>
                      <a:pt x="204" y="184"/>
                      <a:pt x="204" y="184"/>
                      <a:pt x="204" y="184"/>
                    </a:cubicBezTo>
                    <a:cubicBezTo>
                      <a:pt x="204" y="193"/>
                      <a:pt x="204" y="193"/>
                      <a:pt x="204" y="193"/>
                    </a:cubicBezTo>
                    <a:cubicBezTo>
                      <a:pt x="195" y="194"/>
                      <a:pt x="195" y="194"/>
                      <a:pt x="195" y="194"/>
                    </a:cubicBezTo>
                    <a:lnTo>
                      <a:pt x="194" y="184"/>
                    </a:lnTo>
                    <a:close/>
                    <a:moveTo>
                      <a:pt x="194" y="184"/>
                    </a:moveTo>
                    <a:cubicBezTo>
                      <a:pt x="194" y="175"/>
                      <a:pt x="194" y="175"/>
                      <a:pt x="194" y="175"/>
                    </a:cubicBezTo>
                    <a:cubicBezTo>
                      <a:pt x="203" y="174"/>
                      <a:pt x="203" y="174"/>
                      <a:pt x="203" y="174"/>
                    </a:cubicBezTo>
                    <a:cubicBezTo>
                      <a:pt x="204" y="184"/>
                      <a:pt x="204" y="184"/>
                      <a:pt x="204" y="184"/>
                    </a:cubicBezTo>
                    <a:lnTo>
                      <a:pt x="194" y="184"/>
                    </a:lnTo>
                    <a:close/>
                    <a:moveTo>
                      <a:pt x="194" y="174"/>
                    </a:moveTo>
                    <a:cubicBezTo>
                      <a:pt x="193" y="165"/>
                      <a:pt x="193" y="165"/>
                      <a:pt x="193" y="165"/>
                    </a:cubicBezTo>
                    <a:cubicBezTo>
                      <a:pt x="203" y="164"/>
                      <a:pt x="203" y="164"/>
                      <a:pt x="203" y="164"/>
                    </a:cubicBezTo>
                    <a:cubicBezTo>
                      <a:pt x="203" y="174"/>
                      <a:pt x="203" y="174"/>
                      <a:pt x="203" y="174"/>
                    </a:cubicBezTo>
                    <a:lnTo>
                      <a:pt x="194" y="174"/>
                    </a:lnTo>
                    <a:close/>
                    <a:moveTo>
                      <a:pt x="193" y="174"/>
                    </a:moveTo>
                    <a:cubicBezTo>
                      <a:pt x="184" y="175"/>
                      <a:pt x="184" y="175"/>
                      <a:pt x="184" y="175"/>
                    </a:cubicBezTo>
                    <a:cubicBezTo>
                      <a:pt x="183" y="165"/>
                      <a:pt x="183" y="165"/>
                      <a:pt x="183" y="165"/>
                    </a:cubicBezTo>
                    <a:cubicBezTo>
                      <a:pt x="193" y="165"/>
                      <a:pt x="193" y="165"/>
                      <a:pt x="193" y="165"/>
                    </a:cubicBezTo>
                    <a:lnTo>
                      <a:pt x="193" y="174"/>
                    </a:lnTo>
                    <a:close/>
                    <a:moveTo>
                      <a:pt x="183" y="165"/>
                    </a:moveTo>
                    <a:cubicBezTo>
                      <a:pt x="183" y="156"/>
                      <a:pt x="183" y="156"/>
                      <a:pt x="183" y="156"/>
                    </a:cubicBezTo>
                    <a:cubicBezTo>
                      <a:pt x="192" y="155"/>
                      <a:pt x="192" y="155"/>
                      <a:pt x="192" y="155"/>
                    </a:cubicBezTo>
                    <a:cubicBezTo>
                      <a:pt x="193" y="165"/>
                      <a:pt x="193" y="165"/>
                      <a:pt x="193" y="165"/>
                    </a:cubicBezTo>
                    <a:lnTo>
                      <a:pt x="183" y="165"/>
                    </a:lnTo>
                    <a:close/>
                    <a:moveTo>
                      <a:pt x="183" y="155"/>
                    </a:moveTo>
                    <a:cubicBezTo>
                      <a:pt x="182" y="146"/>
                      <a:pt x="182" y="146"/>
                      <a:pt x="182" y="146"/>
                    </a:cubicBezTo>
                    <a:cubicBezTo>
                      <a:pt x="192" y="145"/>
                      <a:pt x="192" y="145"/>
                      <a:pt x="192" y="145"/>
                    </a:cubicBezTo>
                    <a:cubicBezTo>
                      <a:pt x="192" y="155"/>
                      <a:pt x="192" y="155"/>
                      <a:pt x="192" y="155"/>
                    </a:cubicBezTo>
                    <a:lnTo>
                      <a:pt x="183" y="155"/>
                    </a:lnTo>
                    <a:close/>
                    <a:moveTo>
                      <a:pt x="182" y="146"/>
                    </a:moveTo>
                    <a:cubicBezTo>
                      <a:pt x="182" y="136"/>
                      <a:pt x="182" y="136"/>
                      <a:pt x="182" y="136"/>
                    </a:cubicBezTo>
                    <a:cubicBezTo>
                      <a:pt x="191" y="135"/>
                      <a:pt x="191" y="135"/>
                      <a:pt x="191" y="135"/>
                    </a:cubicBezTo>
                    <a:cubicBezTo>
                      <a:pt x="192" y="145"/>
                      <a:pt x="192" y="145"/>
                      <a:pt x="192" y="145"/>
                    </a:cubicBezTo>
                    <a:lnTo>
                      <a:pt x="182" y="146"/>
                    </a:lnTo>
                    <a:close/>
                    <a:moveTo>
                      <a:pt x="182" y="136"/>
                    </a:moveTo>
                    <a:cubicBezTo>
                      <a:pt x="181" y="126"/>
                      <a:pt x="181" y="126"/>
                      <a:pt x="181" y="126"/>
                    </a:cubicBezTo>
                    <a:cubicBezTo>
                      <a:pt x="191" y="126"/>
                      <a:pt x="191" y="126"/>
                      <a:pt x="191" y="126"/>
                    </a:cubicBezTo>
                    <a:cubicBezTo>
                      <a:pt x="191" y="135"/>
                      <a:pt x="191" y="135"/>
                      <a:pt x="191" y="135"/>
                    </a:cubicBezTo>
                    <a:lnTo>
                      <a:pt x="182" y="136"/>
                    </a:lnTo>
                    <a:close/>
                    <a:moveTo>
                      <a:pt x="182" y="136"/>
                    </a:moveTo>
                    <a:cubicBezTo>
                      <a:pt x="172" y="136"/>
                      <a:pt x="172" y="136"/>
                      <a:pt x="172" y="136"/>
                    </a:cubicBezTo>
                    <a:cubicBezTo>
                      <a:pt x="172" y="127"/>
                      <a:pt x="172" y="127"/>
                      <a:pt x="172" y="127"/>
                    </a:cubicBezTo>
                    <a:cubicBezTo>
                      <a:pt x="181" y="126"/>
                      <a:pt x="181" y="126"/>
                      <a:pt x="181" y="126"/>
                    </a:cubicBezTo>
                    <a:lnTo>
                      <a:pt x="182" y="136"/>
                    </a:lnTo>
                    <a:close/>
                    <a:moveTo>
                      <a:pt x="171" y="127"/>
                    </a:moveTo>
                    <a:cubicBezTo>
                      <a:pt x="171" y="117"/>
                      <a:pt x="171" y="117"/>
                      <a:pt x="171" y="117"/>
                    </a:cubicBezTo>
                    <a:cubicBezTo>
                      <a:pt x="181" y="116"/>
                      <a:pt x="181" y="116"/>
                      <a:pt x="181" y="116"/>
                    </a:cubicBezTo>
                    <a:cubicBezTo>
                      <a:pt x="181" y="126"/>
                      <a:pt x="181" y="126"/>
                      <a:pt x="181" y="126"/>
                    </a:cubicBezTo>
                    <a:lnTo>
                      <a:pt x="171" y="127"/>
                    </a:lnTo>
                    <a:close/>
                    <a:moveTo>
                      <a:pt x="171" y="117"/>
                    </a:moveTo>
                    <a:cubicBezTo>
                      <a:pt x="170" y="107"/>
                      <a:pt x="170" y="107"/>
                      <a:pt x="170" y="107"/>
                    </a:cubicBezTo>
                    <a:cubicBezTo>
                      <a:pt x="180" y="107"/>
                      <a:pt x="180" y="107"/>
                      <a:pt x="180" y="107"/>
                    </a:cubicBezTo>
                    <a:cubicBezTo>
                      <a:pt x="181" y="116"/>
                      <a:pt x="181" y="116"/>
                      <a:pt x="181" y="116"/>
                    </a:cubicBezTo>
                    <a:lnTo>
                      <a:pt x="171" y="117"/>
                    </a:lnTo>
                    <a:close/>
                    <a:moveTo>
                      <a:pt x="171" y="117"/>
                    </a:moveTo>
                    <a:cubicBezTo>
                      <a:pt x="161" y="117"/>
                      <a:pt x="161" y="117"/>
                      <a:pt x="161" y="117"/>
                    </a:cubicBezTo>
                    <a:cubicBezTo>
                      <a:pt x="161" y="108"/>
                      <a:pt x="161" y="108"/>
                      <a:pt x="161" y="108"/>
                    </a:cubicBezTo>
                    <a:cubicBezTo>
                      <a:pt x="170" y="107"/>
                      <a:pt x="170" y="107"/>
                      <a:pt x="170" y="107"/>
                    </a:cubicBezTo>
                    <a:lnTo>
                      <a:pt x="171" y="117"/>
                    </a:lnTo>
                    <a:close/>
                    <a:moveTo>
                      <a:pt x="161" y="108"/>
                    </a:moveTo>
                    <a:cubicBezTo>
                      <a:pt x="160" y="98"/>
                      <a:pt x="160" y="98"/>
                      <a:pt x="160" y="98"/>
                    </a:cubicBezTo>
                    <a:cubicBezTo>
                      <a:pt x="170" y="97"/>
                      <a:pt x="170" y="97"/>
                      <a:pt x="170" y="97"/>
                    </a:cubicBezTo>
                    <a:cubicBezTo>
                      <a:pt x="170" y="107"/>
                      <a:pt x="170" y="107"/>
                      <a:pt x="170" y="107"/>
                    </a:cubicBezTo>
                    <a:lnTo>
                      <a:pt x="161" y="108"/>
                    </a:lnTo>
                    <a:close/>
                    <a:moveTo>
                      <a:pt x="160" y="98"/>
                    </a:moveTo>
                    <a:cubicBezTo>
                      <a:pt x="160" y="88"/>
                      <a:pt x="160" y="88"/>
                      <a:pt x="160" y="88"/>
                    </a:cubicBezTo>
                    <a:cubicBezTo>
                      <a:pt x="169" y="88"/>
                      <a:pt x="169" y="88"/>
                      <a:pt x="169" y="88"/>
                    </a:cubicBezTo>
                    <a:cubicBezTo>
                      <a:pt x="170" y="97"/>
                      <a:pt x="170" y="97"/>
                      <a:pt x="170" y="97"/>
                    </a:cubicBezTo>
                    <a:lnTo>
                      <a:pt x="160" y="98"/>
                    </a:lnTo>
                    <a:close/>
                    <a:moveTo>
                      <a:pt x="160" y="98"/>
                    </a:moveTo>
                    <a:cubicBezTo>
                      <a:pt x="150" y="98"/>
                      <a:pt x="150" y="98"/>
                      <a:pt x="150" y="98"/>
                    </a:cubicBezTo>
                    <a:cubicBezTo>
                      <a:pt x="150" y="89"/>
                      <a:pt x="150" y="89"/>
                      <a:pt x="150" y="89"/>
                    </a:cubicBezTo>
                    <a:cubicBezTo>
                      <a:pt x="160" y="88"/>
                      <a:pt x="160" y="88"/>
                      <a:pt x="160" y="88"/>
                    </a:cubicBezTo>
                    <a:lnTo>
                      <a:pt x="160" y="98"/>
                    </a:lnTo>
                    <a:close/>
                    <a:moveTo>
                      <a:pt x="150" y="88"/>
                    </a:moveTo>
                    <a:cubicBezTo>
                      <a:pt x="149" y="79"/>
                      <a:pt x="149" y="79"/>
                      <a:pt x="149" y="79"/>
                    </a:cubicBezTo>
                    <a:cubicBezTo>
                      <a:pt x="159" y="78"/>
                      <a:pt x="159" y="78"/>
                      <a:pt x="159" y="78"/>
                    </a:cubicBezTo>
                    <a:cubicBezTo>
                      <a:pt x="160" y="88"/>
                      <a:pt x="160" y="88"/>
                      <a:pt x="160" y="88"/>
                    </a:cubicBezTo>
                    <a:lnTo>
                      <a:pt x="150" y="88"/>
                    </a:lnTo>
                    <a:close/>
                    <a:moveTo>
                      <a:pt x="149" y="79"/>
                    </a:moveTo>
                    <a:cubicBezTo>
                      <a:pt x="149" y="69"/>
                      <a:pt x="149" y="69"/>
                      <a:pt x="149" y="69"/>
                    </a:cubicBezTo>
                    <a:cubicBezTo>
                      <a:pt x="159" y="69"/>
                      <a:pt x="159" y="69"/>
                      <a:pt x="159" y="69"/>
                    </a:cubicBezTo>
                    <a:cubicBezTo>
                      <a:pt x="159" y="78"/>
                      <a:pt x="159" y="78"/>
                      <a:pt x="159" y="78"/>
                    </a:cubicBezTo>
                    <a:lnTo>
                      <a:pt x="149" y="79"/>
                    </a:lnTo>
                    <a:close/>
                    <a:moveTo>
                      <a:pt x="149" y="79"/>
                    </a:moveTo>
                    <a:cubicBezTo>
                      <a:pt x="140" y="79"/>
                      <a:pt x="140" y="79"/>
                      <a:pt x="140" y="79"/>
                    </a:cubicBezTo>
                    <a:cubicBezTo>
                      <a:pt x="139" y="70"/>
                      <a:pt x="139" y="70"/>
                      <a:pt x="139" y="70"/>
                    </a:cubicBezTo>
                    <a:cubicBezTo>
                      <a:pt x="149" y="69"/>
                      <a:pt x="149" y="69"/>
                      <a:pt x="149" y="69"/>
                    </a:cubicBezTo>
                    <a:lnTo>
                      <a:pt x="149" y="79"/>
                    </a:lnTo>
                    <a:close/>
                    <a:moveTo>
                      <a:pt x="139" y="69"/>
                    </a:moveTo>
                    <a:cubicBezTo>
                      <a:pt x="139" y="60"/>
                      <a:pt x="139" y="60"/>
                      <a:pt x="139" y="60"/>
                    </a:cubicBezTo>
                    <a:cubicBezTo>
                      <a:pt x="148" y="59"/>
                      <a:pt x="148" y="59"/>
                      <a:pt x="148" y="59"/>
                    </a:cubicBezTo>
                    <a:cubicBezTo>
                      <a:pt x="149" y="69"/>
                      <a:pt x="149" y="69"/>
                      <a:pt x="149" y="69"/>
                    </a:cubicBezTo>
                    <a:lnTo>
                      <a:pt x="139" y="69"/>
                    </a:lnTo>
                    <a:close/>
                    <a:moveTo>
                      <a:pt x="139" y="60"/>
                    </a:moveTo>
                    <a:cubicBezTo>
                      <a:pt x="138" y="50"/>
                      <a:pt x="138" y="50"/>
                      <a:pt x="138" y="50"/>
                    </a:cubicBezTo>
                    <a:cubicBezTo>
                      <a:pt x="148" y="50"/>
                      <a:pt x="148" y="50"/>
                      <a:pt x="148" y="50"/>
                    </a:cubicBezTo>
                    <a:cubicBezTo>
                      <a:pt x="148" y="59"/>
                      <a:pt x="148" y="59"/>
                      <a:pt x="148" y="59"/>
                    </a:cubicBezTo>
                    <a:lnTo>
                      <a:pt x="139" y="60"/>
                    </a:lnTo>
                    <a:close/>
                    <a:moveTo>
                      <a:pt x="138" y="60"/>
                    </a:moveTo>
                    <a:cubicBezTo>
                      <a:pt x="129" y="60"/>
                      <a:pt x="129" y="60"/>
                      <a:pt x="129" y="60"/>
                    </a:cubicBezTo>
                    <a:cubicBezTo>
                      <a:pt x="128" y="51"/>
                      <a:pt x="128" y="51"/>
                      <a:pt x="128" y="51"/>
                    </a:cubicBezTo>
                    <a:cubicBezTo>
                      <a:pt x="138" y="50"/>
                      <a:pt x="138" y="50"/>
                      <a:pt x="138" y="50"/>
                    </a:cubicBezTo>
                    <a:lnTo>
                      <a:pt x="138" y="60"/>
                    </a:lnTo>
                    <a:close/>
                    <a:moveTo>
                      <a:pt x="128" y="50"/>
                    </a:moveTo>
                    <a:cubicBezTo>
                      <a:pt x="128" y="41"/>
                      <a:pt x="128" y="41"/>
                      <a:pt x="128" y="41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8" y="50"/>
                      <a:pt x="138" y="50"/>
                      <a:pt x="138" y="50"/>
                    </a:cubicBezTo>
                    <a:lnTo>
                      <a:pt x="128" y="50"/>
                    </a:lnTo>
                    <a:close/>
                    <a:moveTo>
                      <a:pt x="128" y="50"/>
                    </a:moveTo>
                    <a:cubicBezTo>
                      <a:pt x="119" y="51"/>
                      <a:pt x="119" y="51"/>
                      <a:pt x="119" y="51"/>
                    </a:cubicBezTo>
                    <a:cubicBezTo>
                      <a:pt x="118" y="41"/>
                      <a:pt x="118" y="41"/>
                      <a:pt x="118" y="41"/>
                    </a:cubicBezTo>
                    <a:cubicBezTo>
                      <a:pt x="128" y="41"/>
                      <a:pt x="128" y="41"/>
                      <a:pt x="128" y="41"/>
                    </a:cubicBezTo>
                    <a:lnTo>
                      <a:pt x="128" y="50"/>
                    </a:lnTo>
                    <a:close/>
                    <a:moveTo>
                      <a:pt x="118" y="41"/>
                    </a:moveTo>
                    <a:cubicBezTo>
                      <a:pt x="118" y="32"/>
                      <a:pt x="118" y="32"/>
                      <a:pt x="118" y="32"/>
                    </a:cubicBezTo>
                    <a:cubicBezTo>
                      <a:pt x="127" y="31"/>
                      <a:pt x="127" y="31"/>
                      <a:pt x="127" y="31"/>
                    </a:cubicBezTo>
                    <a:cubicBezTo>
                      <a:pt x="128" y="41"/>
                      <a:pt x="128" y="41"/>
                      <a:pt x="128" y="41"/>
                    </a:cubicBezTo>
                    <a:lnTo>
                      <a:pt x="118" y="41"/>
                    </a:lnTo>
                    <a:close/>
                    <a:moveTo>
                      <a:pt x="118" y="41"/>
                    </a:moveTo>
                    <a:cubicBezTo>
                      <a:pt x="108" y="42"/>
                      <a:pt x="108" y="42"/>
                      <a:pt x="108" y="42"/>
                    </a:cubicBezTo>
                    <a:cubicBezTo>
                      <a:pt x="108" y="32"/>
                      <a:pt x="108" y="32"/>
                      <a:pt x="108" y="32"/>
                    </a:cubicBezTo>
                    <a:cubicBezTo>
                      <a:pt x="117" y="32"/>
                      <a:pt x="117" y="32"/>
                      <a:pt x="117" y="32"/>
                    </a:cubicBezTo>
                    <a:lnTo>
                      <a:pt x="118" y="41"/>
                    </a:lnTo>
                    <a:close/>
                    <a:moveTo>
                      <a:pt x="108" y="42"/>
                    </a:moveTo>
                    <a:cubicBezTo>
                      <a:pt x="98" y="42"/>
                      <a:pt x="98" y="42"/>
                      <a:pt x="98" y="42"/>
                    </a:cubicBezTo>
                    <a:cubicBezTo>
                      <a:pt x="98" y="33"/>
                      <a:pt x="98" y="33"/>
                      <a:pt x="98" y="33"/>
                    </a:cubicBezTo>
                    <a:cubicBezTo>
                      <a:pt x="108" y="32"/>
                      <a:pt x="108" y="32"/>
                      <a:pt x="108" y="32"/>
                    </a:cubicBezTo>
                    <a:lnTo>
                      <a:pt x="108" y="42"/>
                    </a:lnTo>
                    <a:close/>
                    <a:moveTo>
                      <a:pt x="98" y="32"/>
                    </a:moveTo>
                    <a:cubicBezTo>
                      <a:pt x="97" y="23"/>
                      <a:pt x="97" y="23"/>
                      <a:pt x="97" y="23"/>
                    </a:cubicBezTo>
                    <a:cubicBezTo>
                      <a:pt x="107" y="22"/>
                      <a:pt x="107" y="22"/>
                      <a:pt x="107" y="22"/>
                    </a:cubicBezTo>
                    <a:cubicBezTo>
                      <a:pt x="108" y="32"/>
                      <a:pt x="108" y="32"/>
                      <a:pt x="108" y="32"/>
                    </a:cubicBezTo>
                    <a:lnTo>
                      <a:pt x="98" y="32"/>
                    </a:lnTo>
                    <a:close/>
                    <a:moveTo>
                      <a:pt x="98" y="32"/>
                    </a:moveTo>
                    <a:cubicBezTo>
                      <a:pt x="88" y="33"/>
                      <a:pt x="88" y="33"/>
                      <a:pt x="88" y="3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97" y="23"/>
                      <a:pt x="97" y="23"/>
                      <a:pt x="97" y="23"/>
                    </a:cubicBezTo>
                    <a:lnTo>
                      <a:pt x="98" y="32"/>
                    </a:lnTo>
                    <a:close/>
                    <a:moveTo>
                      <a:pt x="88" y="33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87" y="23"/>
                      <a:pt x="87" y="23"/>
                      <a:pt x="87" y="23"/>
                    </a:cubicBezTo>
                    <a:lnTo>
                      <a:pt x="88" y="33"/>
                    </a:lnTo>
                    <a:close/>
                    <a:moveTo>
                      <a:pt x="78" y="24"/>
                    </a:moveTo>
                    <a:cubicBezTo>
                      <a:pt x="77" y="14"/>
                      <a:pt x="77" y="14"/>
                      <a:pt x="77" y="14"/>
                    </a:cubicBezTo>
                    <a:cubicBezTo>
                      <a:pt x="87" y="14"/>
                      <a:pt x="87" y="14"/>
                      <a:pt x="87" y="14"/>
                    </a:cubicBezTo>
                    <a:cubicBezTo>
                      <a:pt x="87" y="23"/>
                      <a:pt x="87" y="23"/>
                      <a:pt x="87" y="23"/>
                    </a:cubicBezTo>
                    <a:lnTo>
                      <a:pt x="78" y="24"/>
                    </a:lnTo>
                    <a:close/>
                    <a:moveTo>
                      <a:pt x="78" y="24"/>
                    </a:moveTo>
                    <a:cubicBezTo>
                      <a:pt x="68" y="24"/>
                      <a:pt x="68" y="24"/>
                      <a:pt x="68" y="24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77" y="14"/>
                      <a:pt x="77" y="14"/>
                      <a:pt x="77" y="14"/>
                    </a:cubicBezTo>
                    <a:lnTo>
                      <a:pt x="78" y="24"/>
                    </a:lnTo>
                    <a:close/>
                    <a:moveTo>
                      <a:pt x="68" y="24"/>
                    </a:moveTo>
                    <a:cubicBezTo>
                      <a:pt x="58" y="25"/>
                      <a:pt x="58" y="25"/>
                      <a:pt x="58" y="2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67" y="15"/>
                      <a:pt x="67" y="15"/>
                      <a:pt x="67" y="15"/>
                    </a:cubicBezTo>
                    <a:lnTo>
                      <a:pt x="68" y="24"/>
                    </a:lnTo>
                    <a:close/>
                    <a:moveTo>
                      <a:pt x="58" y="25"/>
                    </a:moveTo>
                    <a:cubicBezTo>
                      <a:pt x="49" y="25"/>
                      <a:pt x="49" y="25"/>
                      <a:pt x="49" y="25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58" y="15"/>
                      <a:pt x="58" y="15"/>
                      <a:pt x="58" y="15"/>
                    </a:cubicBezTo>
                    <a:lnTo>
                      <a:pt x="58" y="25"/>
                    </a:lnTo>
                    <a:close/>
                    <a:moveTo>
                      <a:pt x="58" y="25"/>
                    </a:moveTo>
                    <a:cubicBezTo>
                      <a:pt x="59" y="34"/>
                      <a:pt x="59" y="34"/>
                      <a:pt x="59" y="34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49" y="25"/>
                      <a:pt x="49" y="25"/>
                      <a:pt x="49" y="25"/>
                    </a:cubicBezTo>
                    <a:lnTo>
                      <a:pt x="58" y="25"/>
                    </a:lnTo>
                    <a:close/>
                    <a:moveTo>
                      <a:pt x="49" y="35"/>
                    </a:moveTo>
                    <a:cubicBezTo>
                      <a:pt x="39" y="35"/>
                      <a:pt x="39" y="35"/>
                      <a:pt x="39" y="35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48" y="25"/>
                      <a:pt x="48" y="25"/>
                      <a:pt x="48" y="25"/>
                    </a:cubicBezTo>
                    <a:lnTo>
                      <a:pt x="49" y="35"/>
                    </a:lnTo>
                    <a:close/>
                    <a:moveTo>
                      <a:pt x="39" y="35"/>
                    </a:moveTo>
                    <a:cubicBezTo>
                      <a:pt x="30" y="36"/>
                      <a:pt x="30" y="36"/>
                      <a:pt x="30" y="3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39" y="26"/>
                      <a:pt x="39" y="26"/>
                      <a:pt x="39" y="26"/>
                    </a:cubicBezTo>
                    <a:lnTo>
                      <a:pt x="39" y="35"/>
                    </a:lnTo>
                    <a:close/>
                    <a:moveTo>
                      <a:pt x="39" y="36"/>
                    </a:moveTo>
                    <a:cubicBezTo>
                      <a:pt x="40" y="45"/>
                      <a:pt x="40" y="45"/>
                      <a:pt x="40" y="45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36"/>
                      <a:pt x="30" y="36"/>
                      <a:pt x="30" y="36"/>
                    </a:cubicBezTo>
                    <a:lnTo>
                      <a:pt x="39" y="36"/>
                    </a:lnTo>
                    <a:close/>
                    <a:moveTo>
                      <a:pt x="30" y="46"/>
                    </a:moveTo>
                    <a:cubicBezTo>
                      <a:pt x="20" y="46"/>
                      <a:pt x="20" y="46"/>
                      <a:pt x="20" y="46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9" y="36"/>
                      <a:pt x="29" y="36"/>
                      <a:pt x="29" y="36"/>
                    </a:cubicBezTo>
                    <a:lnTo>
                      <a:pt x="30" y="46"/>
                    </a:lnTo>
                    <a:close/>
                    <a:moveTo>
                      <a:pt x="30" y="46"/>
                    </a:moveTo>
                    <a:cubicBezTo>
                      <a:pt x="30" y="56"/>
                      <a:pt x="30" y="56"/>
                      <a:pt x="30" y="56"/>
                    </a:cubicBezTo>
                    <a:cubicBezTo>
                      <a:pt x="21" y="56"/>
                      <a:pt x="21" y="56"/>
                      <a:pt x="21" y="56"/>
                    </a:cubicBezTo>
                    <a:cubicBezTo>
                      <a:pt x="20" y="46"/>
                      <a:pt x="20" y="46"/>
                      <a:pt x="20" y="46"/>
                    </a:cubicBezTo>
                    <a:lnTo>
                      <a:pt x="30" y="46"/>
                    </a:lnTo>
                    <a:close/>
                    <a:moveTo>
                      <a:pt x="30" y="56"/>
                    </a:moveTo>
                    <a:cubicBezTo>
                      <a:pt x="31" y="65"/>
                      <a:pt x="31" y="65"/>
                      <a:pt x="31" y="65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1" y="56"/>
                      <a:pt x="21" y="56"/>
                      <a:pt x="21" y="56"/>
                    </a:cubicBezTo>
                    <a:lnTo>
                      <a:pt x="30" y="56"/>
                    </a:lnTo>
                    <a:close/>
                    <a:moveTo>
                      <a:pt x="31" y="65"/>
                    </a:moveTo>
                    <a:cubicBezTo>
                      <a:pt x="31" y="75"/>
                      <a:pt x="31" y="75"/>
                      <a:pt x="31" y="75"/>
                    </a:cubicBezTo>
                    <a:cubicBezTo>
                      <a:pt x="22" y="76"/>
                      <a:pt x="22" y="76"/>
                      <a:pt x="22" y="76"/>
                    </a:cubicBezTo>
                    <a:cubicBezTo>
                      <a:pt x="21" y="66"/>
                      <a:pt x="21" y="66"/>
                      <a:pt x="21" y="66"/>
                    </a:cubicBezTo>
                    <a:lnTo>
                      <a:pt x="31" y="65"/>
                    </a:lnTo>
                    <a:close/>
                    <a:moveTo>
                      <a:pt x="22" y="76"/>
                    </a:moveTo>
                    <a:cubicBezTo>
                      <a:pt x="12" y="76"/>
                      <a:pt x="12" y="76"/>
                      <a:pt x="12" y="76"/>
                    </a:cubicBezTo>
                    <a:cubicBezTo>
                      <a:pt x="12" y="66"/>
                      <a:pt x="12" y="66"/>
                      <a:pt x="12" y="66"/>
                    </a:cubicBezTo>
                    <a:cubicBezTo>
                      <a:pt x="21" y="66"/>
                      <a:pt x="21" y="66"/>
                      <a:pt x="21" y="66"/>
                    </a:cubicBezTo>
                    <a:lnTo>
                      <a:pt x="22" y="76"/>
                    </a:lnTo>
                    <a:close/>
                    <a:moveTo>
                      <a:pt x="22" y="76"/>
                    </a:moveTo>
                    <a:cubicBezTo>
                      <a:pt x="22" y="85"/>
                      <a:pt x="22" y="85"/>
                      <a:pt x="22" y="85"/>
                    </a:cubicBezTo>
                    <a:cubicBezTo>
                      <a:pt x="13" y="86"/>
                      <a:pt x="13" y="86"/>
                      <a:pt x="13" y="86"/>
                    </a:cubicBezTo>
                    <a:cubicBezTo>
                      <a:pt x="12" y="76"/>
                      <a:pt x="12" y="76"/>
                      <a:pt x="12" y="76"/>
                    </a:cubicBezTo>
                    <a:lnTo>
                      <a:pt x="22" y="76"/>
                    </a:lnTo>
                    <a:close/>
                    <a:moveTo>
                      <a:pt x="22" y="86"/>
                    </a:moveTo>
                    <a:cubicBezTo>
                      <a:pt x="23" y="95"/>
                      <a:pt x="23" y="95"/>
                      <a:pt x="23" y="95"/>
                    </a:cubicBezTo>
                    <a:cubicBezTo>
                      <a:pt x="13" y="96"/>
                      <a:pt x="13" y="96"/>
                      <a:pt x="13" y="96"/>
                    </a:cubicBezTo>
                    <a:cubicBezTo>
                      <a:pt x="13" y="86"/>
                      <a:pt x="13" y="86"/>
                      <a:pt x="13" y="86"/>
                    </a:cubicBezTo>
                    <a:lnTo>
                      <a:pt x="22" y="86"/>
                    </a:lnTo>
                    <a:close/>
                    <a:moveTo>
                      <a:pt x="14" y="115"/>
                    </a:moveTo>
                    <a:cubicBezTo>
                      <a:pt x="14" y="106"/>
                      <a:pt x="14" y="106"/>
                      <a:pt x="14" y="106"/>
                    </a:cubicBezTo>
                    <a:cubicBezTo>
                      <a:pt x="23" y="105"/>
                      <a:pt x="23" y="105"/>
                      <a:pt x="23" y="105"/>
                    </a:cubicBezTo>
                    <a:cubicBezTo>
                      <a:pt x="24" y="115"/>
                      <a:pt x="24" y="115"/>
                      <a:pt x="24" y="115"/>
                    </a:cubicBezTo>
                    <a:lnTo>
                      <a:pt x="14" y="115"/>
                    </a:lnTo>
                    <a:close/>
                    <a:moveTo>
                      <a:pt x="24" y="115"/>
                    </a:moveTo>
                    <a:cubicBezTo>
                      <a:pt x="33" y="114"/>
                      <a:pt x="33" y="114"/>
                      <a:pt x="33" y="11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24" y="124"/>
                      <a:pt x="24" y="124"/>
                      <a:pt x="24" y="124"/>
                    </a:cubicBezTo>
                    <a:lnTo>
                      <a:pt x="24" y="115"/>
                    </a:lnTo>
                    <a:close/>
                    <a:moveTo>
                      <a:pt x="25" y="134"/>
                    </a:moveTo>
                    <a:cubicBezTo>
                      <a:pt x="24" y="125"/>
                      <a:pt x="24" y="125"/>
                      <a:pt x="24" y="125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4" y="134"/>
                      <a:pt x="34" y="134"/>
                      <a:pt x="34" y="134"/>
                    </a:cubicBezTo>
                    <a:lnTo>
                      <a:pt x="25" y="134"/>
                    </a:lnTo>
                    <a:close/>
                    <a:moveTo>
                      <a:pt x="35" y="143"/>
                    </a:moveTo>
                    <a:cubicBezTo>
                      <a:pt x="35" y="134"/>
                      <a:pt x="35" y="134"/>
                      <a:pt x="35" y="134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5" y="143"/>
                      <a:pt x="45" y="143"/>
                      <a:pt x="45" y="143"/>
                    </a:cubicBezTo>
                    <a:lnTo>
                      <a:pt x="35" y="143"/>
                    </a:lnTo>
                    <a:close/>
                    <a:moveTo>
                      <a:pt x="45" y="143"/>
                    </a:moveTo>
                    <a:cubicBezTo>
                      <a:pt x="44" y="133"/>
                      <a:pt x="44" y="133"/>
                      <a:pt x="44" y="133"/>
                    </a:cubicBezTo>
                    <a:cubicBezTo>
                      <a:pt x="54" y="133"/>
                      <a:pt x="54" y="133"/>
                      <a:pt x="54" y="133"/>
                    </a:cubicBezTo>
                    <a:cubicBezTo>
                      <a:pt x="55" y="142"/>
                      <a:pt x="55" y="142"/>
                      <a:pt x="55" y="142"/>
                    </a:cubicBezTo>
                    <a:lnTo>
                      <a:pt x="45" y="143"/>
                    </a:lnTo>
                    <a:close/>
                    <a:moveTo>
                      <a:pt x="55" y="152"/>
                    </a:moveTo>
                    <a:cubicBezTo>
                      <a:pt x="55" y="143"/>
                      <a:pt x="55" y="143"/>
                      <a:pt x="55" y="143"/>
                    </a:cubicBezTo>
                    <a:cubicBezTo>
                      <a:pt x="64" y="142"/>
                      <a:pt x="64" y="142"/>
                      <a:pt x="64" y="142"/>
                    </a:cubicBezTo>
                    <a:cubicBezTo>
                      <a:pt x="65" y="152"/>
                      <a:pt x="65" y="152"/>
                      <a:pt x="65" y="152"/>
                    </a:cubicBezTo>
                    <a:lnTo>
                      <a:pt x="55" y="152"/>
                    </a:lnTo>
                    <a:close/>
                    <a:moveTo>
                      <a:pt x="66" y="162"/>
                    </a:moveTo>
                    <a:cubicBezTo>
                      <a:pt x="65" y="152"/>
                      <a:pt x="65" y="152"/>
                      <a:pt x="65" y="152"/>
                    </a:cubicBezTo>
                    <a:cubicBezTo>
                      <a:pt x="75" y="151"/>
                      <a:pt x="75" y="151"/>
                      <a:pt x="75" y="151"/>
                    </a:cubicBezTo>
                    <a:cubicBezTo>
                      <a:pt x="75" y="161"/>
                      <a:pt x="75" y="161"/>
                      <a:pt x="75" y="161"/>
                    </a:cubicBezTo>
                    <a:lnTo>
                      <a:pt x="66" y="162"/>
                    </a:lnTo>
                    <a:close/>
                    <a:moveTo>
                      <a:pt x="76" y="171"/>
                    </a:moveTo>
                    <a:cubicBezTo>
                      <a:pt x="75" y="161"/>
                      <a:pt x="75" y="161"/>
                      <a:pt x="75" y="161"/>
                    </a:cubicBezTo>
                    <a:cubicBezTo>
                      <a:pt x="85" y="161"/>
                      <a:pt x="85" y="161"/>
                      <a:pt x="85" y="161"/>
                    </a:cubicBezTo>
                    <a:cubicBezTo>
                      <a:pt x="85" y="170"/>
                      <a:pt x="85" y="170"/>
                      <a:pt x="85" y="170"/>
                    </a:cubicBezTo>
                    <a:lnTo>
                      <a:pt x="76" y="171"/>
                    </a:lnTo>
                    <a:close/>
                    <a:moveTo>
                      <a:pt x="86" y="170"/>
                    </a:moveTo>
                    <a:cubicBezTo>
                      <a:pt x="85" y="161"/>
                      <a:pt x="85" y="161"/>
                      <a:pt x="85" y="161"/>
                    </a:cubicBezTo>
                    <a:cubicBezTo>
                      <a:pt x="95" y="160"/>
                      <a:pt x="95" y="160"/>
                      <a:pt x="95" y="160"/>
                    </a:cubicBezTo>
                    <a:cubicBezTo>
                      <a:pt x="95" y="170"/>
                      <a:pt x="95" y="170"/>
                      <a:pt x="95" y="170"/>
                    </a:cubicBezTo>
                    <a:lnTo>
                      <a:pt x="86" y="170"/>
                    </a:lnTo>
                    <a:close/>
                    <a:moveTo>
                      <a:pt x="96" y="180"/>
                    </a:moveTo>
                    <a:cubicBezTo>
                      <a:pt x="95" y="170"/>
                      <a:pt x="95" y="170"/>
                      <a:pt x="95" y="170"/>
                    </a:cubicBezTo>
                    <a:cubicBezTo>
                      <a:pt x="105" y="169"/>
                      <a:pt x="105" y="169"/>
                      <a:pt x="105" y="169"/>
                    </a:cubicBezTo>
                    <a:cubicBezTo>
                      <a:pt x="105" y="179"/>
                      <a:pt x="105" y="179"/>
                      <a:pt x="105" y="179"/>
                    </a:cubicBezTo>
                    <a:lnTo>
                      <a:pt x="96" y="180"/>
                    </a:lnTo>
                    <a:close/>
                    <a:moveTo>
                      <a:pt x="106" y="179"/>
                    </a:moveTo>
                    <a:cubicBezTo>
                      <a:pt x="105" y="169"/>
                      <a:pt x="105" y="169"/>
                      <a:pt x="105" y="169"/>
                    </a:cubicBezTo>
                    <a:cubicBezTo>
                      <a:pt x="115" y="169"/>
                      <a:pt x="115" y="169"/>
                      <a:pt x="115" y="169"/>
                    </a:cubicBezTo>
                    <a:cubicBezTo>
                      <a:pt x="115" y="179"/>
                      <a:pt x="115" y="179"/>
                      <a:pt x="115" y="179"/>
                    </a:cubicBezTo>
                    <a:lnTo>
                      <a:pt x="106" y="179"/>
                    </a:lnTo>
                    <a:close/>
                    <a:moveTo>
                      <a:pt x="116" y="188"/>
                    </a:moveTo>
                    <a:cubicBezTo>
                      <a:pt x="115" y="179"/>
                      <a:pt x="115" y="179"/>
                      <a:pt x="115" y="179"/>
                    </a:cubicBezTo>
                    <a:cubicBezTo>
                      <a:pt x="125" y="178"/>
                      <a:pt x="125" y="178"/>
                      <a:pt x="125" y="178"/>
                    </a:cubicBezTo>
                    <a:cubicBezTo>
                      <a:pt x="126" y="188"/>
                      <a:pt x="126" y="188"/>
                      <a:pt x="126" y="188"/>
                    </a:cubicBezTo>
                    <a:lnTo>
                      <a:pt x="116" y="188"/>
                    </a:lnTo>
                    <a:close/>
                    <a:moveTo>
                      <a:pt x="126" y="188"/>
                    </a:moveTo>
                    <a:cubicBezTo>
                      <a:pt x="125" y="178"/>
                      <a:pt x="125" y="178"/>
                      <a:pt x="125" y="178"/>
                    </a:cubicBezTo>
                    <a:cubicBezTo>
                      <a:pt x="135" y="178"/>
                      <a:pt x="135" y="178"/>
                      <a:pt x="135" y="178"/>
                    </a:cubicBezTo>
                    <a:cubicBezTo>
                      <a:pt x="135" y="187"/>
                      <a:pt x="135" y="187"/>
                      <a:pt x="135" y="187"/>
                    </a:cubicBezTo>
                    <a:lnTo>
                      <a:pt x="126" y="188"/>
                    </a:lnTo>
                    <a:close/>
                    <a:moveTo>
                      <a:pt x="135" y="187"/>
                    </a:moveTo>
                    <a:cubicBezTo>
                      <a:pt x="135" y="178"/>
                      <a:pt x="135" y="178"/>
                      <a:pt x="135" y="178"/>
                    </a:cubicBezTo>
                    <a:cubicBezTo>
                      <a:pt x="145" y="177"/>
                      <a:pt x="145" y="177"/>
                      <a:pt x="145" y="177"/>
                    </a:cubicBezTo>
                    <a:cubicBezTo>
                      <a:pt x="145" y="187"/>
                      <a:pt x="145" y="187"/>
                      <a:pt x="145" y="187"/>
                    </a:cubicBezTo>
                    <a:lnTo>
                      <a:pt x="135" y="187"/>
                    </a:lnTo>
                    <a:close/>
                    <a:moveTo>
                      <a:pt x="146" y="197"/>
                    </a:moveTo>
                    <a:cubicBezTo>
                      <a:pt x="145" y="187"/>
                      <a:pt x="145" y="187"/>
                      <a:pt x="145" y="187"/>
                    </a:cubicBezTo>
                    <a:cubicBezTo>
                      <a:pt x="155" y="186"/>
                      <a:pt x="155" y="186"/>
                      <a:pt x="155" y="186"/>
                    </a:cubicBezTo>
                    <a:cubicBezTo>
                      <a:pt x="155" y="196"/>
                      <a:pt x="155" y="196"/>
                      <a:pt x="155" y="196"/>
                    </a:cubicBezTo>
                    <a:lnTo>
                      <a:pt x="146" y="197"/>
                    </a:lnTo>
                    <a:close/>
                    <a:moveTo>
                      <a:pt x="156" y="196"/>
                    </a:moveTo>
                    <a:cubicBezTo>
                      <a:pt x="155" y="186"/>
                      <a:pt x="155" y="186"/>
                      <a:pt x="155" y="186"/>
                    </a:cubicBezTo>
                    <a:cubicBezTo>
                      <a:pt x="165" y="186"/>
                      <a:pt x="165" y="186"/>
                      <a:pt x="165" y="186"/>
                    </a:cubicBezTo>
                    <a:cubicBezTo>
                      <a:pt x="165" y="195"/>
                      <a:pt x="165" y="195"/>
                      <a:pt x="165" y="195"/>
                    </a:cubicBezTo>
                    <a:lnTo>
                      <a:pt x="156" y="196"/>
                    </a:lnTo>
                    <a:close/>
                    <a:moveTo>
                      <a:pt x="166" y="205"/>
                    </a:moveTo>
                    <a:cubicBezTo>
                      <a:pt x="165" y="196"/>
                      <a:pt x="165" y="196"/>
                      <a:pt x="165" y="196"/>
                    </a:cubicBezTo>
                    <a:cubicBezTo>
                      <a:pt x="175" y="195"/>
                      <a:pt x="175" y="195"/>
                      <a:pt x="175" y="195"/>
                    </a:cubicBezTo>
                    <a:cubicBezTo>
                      <a:pt x="175" y="205"/>
                      <a:pt x="175" y="205"/>
                      <a:pt x="175" y="205"/>
                    </a:cubicBezTo>
                    <a:lnTo>
                      <a:pt x="166" y="205"/>
                    </a:lnTo>
                    <a:close/>
                    <a:moveTo>
                      <a:pt x="176" y="205"/>
                    </a:moveTo>
                    <a:cubicBezTo>
                      <a:pt x="175" y="195"/>
                      <a:pt x="175" y="195"/>
                      <a:pt x="175" y="195"/>
                    </a:cubicBezTo>
                    <a:cubicBezTo>
                      <a:pt x="185" y="195"/>
                      <a:pt x="185" y="195"/>
                      <a:pt x="185" y="195"/>
                    </a:cubicBezTo>
                    <a:cubicBezTo>
                      <a:pt x="185" y="204"/>
                      <a:pt x="185" y="204"/>
                      <a:pt x="185" y="204"/>
                    </a:cubicBezTo>
                    <a:lnTo>
                      <a:pt x="176" y="205"/>
                    </a:lnTo>
                    <a:close/>
                    <a:moveTo>
                      <a:pt x="185" y="204"/>
                    </a:moveTo>
                    <a:cubicBezTo>
                      <a:pt x="185" y="195"/>
                      <a:pt x="185" y="195"/>
                      <a:pt x="185" y="195"/>
                    </a:cubicBezTo>
                    <a:cubicBezTo>
                      <a:pt x="194" y="194"/>
                      <a:pt x="194" y="194"/>
                      <a:pt x="194" y="194"/>
                    </a:cubicBezTo>
                    <a:cubicBezTo>
                      <a:pt x="195" y="204"/>
                      <a:pt x="195" y="204"/>
                      <a:pt x="195" y="204"/>
                    </a:cubicBezTo>
                    <a:lnTo>
                      <a:pt x="185" y="204"/>
                    </a:lnTo>
                    <a:close/>
                    <a:moveTo>
                      <a:pt x="195" y="204"/>
                    </a:moveTo>
                    <a:cubicBezTo>
                      <a:pt x="195" y="194"/>
                      <a:pt x="195" y="194"/>
                      <a:pt x="195" y="194"/>
                    </a:cubicBezTo>
                    <a:cubicBezTo>
                      <a:pt x="204" y="194"/>
                      <a:pt x="204" y="194"/>
                      <a:pt x="204" y="194"/>
                    </a:cubicBezTo>
                    <a:cubicBezTo>
                      <a:pt x="205" y="203"/>
                      <a:pt x="205" y="203"/>
                      <a:pt x="205" y="203"/>
                    </a:cubicBezTo>
                    <a:lnTo>
                      <a:pt x="195" y="204"/>
                    </a:lnTo>
                    <a:close/>
                    <a:moveTo>
                      <a:pt x="204" y="194"/>
                    </a:moveTo>
                    <a:cubicBezTo>
                      <a:pt x="214" y="193"/>
                      <a:pt x="214" y="193"/>
                      <a:pt x="214" y="193"/>
                    </a:cubicBezTo>
                    <a:cubicBezTo>
                      <a:pt x="215" y="203"/>
                      <a:pt x="215" y="203"/>
                      <a:pt x="215" y="203"/>
                    </a:cubicBezTo>
                    <a:cubicBezTo>
                      <a:pt x="205" y="203"/>
                      <a:pt x="205" y="203"/>
                      <a:pt x="205" y="203"/>
                    </a:cubicBezTo>
                    <a:lnTo>
                      <a:pt x="204" y="194"/>
                    </a:lnTo>
                    <a:close/>
                    <a:moveTo>
                      <a:pt x="205" y="213"/>
                    </a:moveTo>
                    <a:cubicBezTo>
                      <a:pt x="205" y="203"/>
                      <a:pt x="205" y="203"/>
                      <a:pt x="205" y="203"/>
                    </a:cubicBezTo>
                    <a:cubicBezTo>
                      <a:pt x="215" y="203"/>
                      <a:pt x="215" y="203"/>
                      <a:pt x="215" y="203"/>
                    </a:cubicBezTo>
                    <a:cubicBezTo>
                      <a:pt x="215" y="212"/>
                      <a:pt x="215" y="212"/>
                      <a:pt x="215" y="212"/>
                    </a:cubicBezTo>
                    <a:lnTo>
                      <a:pt x="205" y="213"/>
                    </a:lnTo>
                    <a:close/>
                    <a:moveTo>
                      <a:pt x="225" y="212"/>
                    </a:moveTo>
                    <a:cubicBezTo>
                      <a:pt x="215" y="212"/>
                      <a:pt x="215" y="212"/>
                      <a:pt x="215" y="212"/>
                    </a:cubicBezTo>
                    <a:cubicBezTo>
                      <a:pt x="215" y="203"/>
                      <a:pt x="215" y="203"/>
                      <a:pt x="215" y="203"/>
                    </a:cubicBezTo>
                    <a:cubicBezTo>
                      <a:pt x="224" y="202"/>
                      <a:pt x="224" y="202"/>
                      <a:pt x="224" y="202"/>
                    </a:cubicBezTo>
                    <a:lnTo>
                      <a:pt x="225" y="212"/>
                    </a:lnTo>
                    <a:close/>
                    <a:moveTo>
                      <a:pt x="224" y="193"/>
                    </a:moveTo>
                    <a:cubicBezTo>
                      <a:pt x="224" y="202"/>
                      <a:pt x="224" y="202"/>
                      <a:pt x="224" y="202"/>
                    </a:cubicBezTo>
                    <a:cubicBezTo>
                      <a:pt x="215" y="203"/>
                      <a:pt x="215" y="203"/>
                      <a:pt x="215" y="203"/>
                    </a:cubicBezTo>
                    <a:cubicBezTo>
                      <a:pt x="214" y="193"/>
                      <a:pt x="214" y="193"/>
                      <a:pt x="214" y="193"/>
                    </a:cubicBezTo>
                    <a:lnTo>
                      <a:pt x="224" y="193"/>
                    </a:lnTo>
                    <a:close/>
                    <a:moveTo>
                      <a:pt x="214" y="193"/>
                    </a:moveTo>
                    <a:cubicBezTo>
                      <a:pt x="204" y="193"/>
                      <a:pt x="204" y="193"/>
                      <a:pt x="204" y="193"/>
                    </a:cubicBezTo>
                    <a:cubicBezTo>
                      <a:pt x="204" y="184"/>
                      <a:pt x="204" y="184"/>
                      <a:pt x="204" y="184"/>
                    </a:cubicBezTo>
                    <a:cubicBezTo>
                      <a:pt x="214" y="183"/>
                      <a:pt x="214" y="183"/>
                      <a:pt x="214" y="183"/>
                    </a:cubicBezTo>
                    <a:lnTo>
                      <a:pt x="214" y="193"/>
                    </a:lnTo>
                    <a:close/>
                    <a:moveTo>
                      <a:pt x="214" y="183"/>
                    </a:moveTo>
                    <a:cubicBezTo>
                      <a:pt x="204" y="184"/>
                      <a:pt x="204" y="184"/>
                      <a:pt x="204" y="184"/>
                    </a:cubicBezTo>
                    <a:cubicBezTo>
                      <a:pt x="203" y="174"/>
                      <a:pt x="203" y="174"/>
                      <a:pt x="203" y="174"/>
                    </a:cubicBezTo>
                    <a:cubicBezTo>
                      <a:pt x="213" y="174"/>
                      <a:pt x="213" y="174"/>
                      <a:pt x="213" y="174"/>
                    </a:cubicBezTo>
                    <a:lnTo>
                      <a:pt x="214" y="183"/>
                    </a:lnTo>
                    <a:close/>
                    <a:moveTo>
                      <a:pt x="213" y="164"/>
                    </a:moveTo>
                    <a:cubicBezTo>
                      <a:pt x="213" y="173"/>
                      <a:pt x="213" y="173"/>
                      <a:pt x="213" y="173"/>
                    </a:cubicBezTo>
                    <a:cubicBezTo>
                      <a:pt x="203" y="174"/>
                      <a:pt x="203" y="174"/>
                      <a:pt x="203" y="174"/>
                    </a:cubicBezTo>
                    <a:cubicBezTo>
                      <a:pt x="203" y="164"/>
                      <a:pt x="203" y="164"/>
                      <a:pt x="203" y="164"/>
                    </a:cubicBezTo>
                    <a:lnTo>
                      <a:pt x="213" y="164"/>
                    </a:lnTo>
                    <a:close/>
                    <a:moveTo>
                      <a:pt x="203" y="164"/>
                    </a:moveTo>
                    <a:cubicBezTo>
                      <a:pt x="193" y="165"/>
                      <a:pt x="193" y="165"/>
                      <a:pt x="193" y="165"/>
                    </a:cubicBezTo>
                    <a:cubicBezTo>
                      <a:pt x="193" y="155"/>
                      <a:pt x="193" y="155"/>
                      <a:pt x="193" y="155"/>
                    </a:cubicBezTo>
                    <a:cubicBezTo>
                      <a:pt x="202" y="155"/>
                      <a:pt x="202" y="155"/>
                      <a:pt x="202" y="155"/>
                    </a:cubicBezTo>
                    <a:lnTo>
                      <a:pt x="203" y="164"/>
                    </a:lnTo>
                    <a:close/>
                    <a:moveTo>
                      <a:pt x="202" y="154"/>
                    </a:moveTo>
                    <a:cubicBezTo>
                      <a:pt x="193" y="155"/>
                      <a:pt x="193" y="155"/>
                      <a:pt x="193" y="155"/>
                    </a:cubicBezTo>
                    <a:cubicBezTo>
                      <a:pt x="192" y="145"/>
                      <a:pt x="192" y="145"/>
                      <a:pt x="192" y="145"/>
                    </a:cubicBezTo>
                    <a:cubicBezTo>
                      <a:pt x="202" y="145"/>
                      <a:pt x="202" y="145"/>
                      <a:pt x="202" y="145"/>
                    </a:cubicBezTo>
                    <a:lnTo>
                      <a:pt x="202" y="154"/>
                    </a:lnTo>
                    <a:close/>
                    <a:moveTo>
                      <a:pt x="202" y="145"/>
                    </a:moveTo>
                    <a:cubicBezTo>
                      <a:pt x="192" y="145"/>
                      <a:pt x="192" y="145"/>
                      <a:pt x="192" y="145"/>
                    </a:cubicBezTo>
                    <a:cubicBezTo>
                      <a:pt x="192" y="135"/>
                      <a:pt x="192" y="135"/>
                      <a:pt x="192" y="135"/>
                    </a:cubicBezTo>
                    <a:cubicBezTo>
                      <a:pt x="201" y="135"/>
                      <a:pt x="201" y="135"/>
                      <a:pt x="201" y="135"/>
                    </a:cubicBezTo>
                    <a:lnTo>
                      <a:pt x="202" y="145"/>
                    </a:lnTo>
                    <a:close/>
                    <a:moveTo>
                      <a:pt x="201" y="125"/>
                    </a:moveTo>
                    <a:cubicBezTo>
                      <a:pt x="201" y="135"/>
                      <a:pt x="201" y="135"/>
                      <a:pt x="201" y="135"/>
                    </a:cubicBezTo>
                    <a:cubicBezTo>
                      <a:pt x="192" y="135"/>
                      <a:pt x="192" y="135"/>
                      <a:pt x="192" y="135"/>
                    </a:cubicBezTo>
                    <a:cubicBezTo>
                      <a:pt x="191" y="126"/>
                      <a:pt x="191" y="126"/>
                      <a:pt x="191" y="126"/>
                    </a:cubicBezTo>
                    <a:lnTo>
                      <a:pt x="201" y="125"/>
                    </a:lnTo>
                    <a:close/>
                    <a:moveTo>
                      <a:pt x="191" y="126"/>
                    </a:moveTo>
                    <a:cubicBezTo>
                      <a:pt x="181" y="126"/>
                      <a:pt x="181" y="126"/>
                      <a:pt x="181" y="126"/>
                    </a:cubicBezTo>
                    <a:cubicBezTo>
                      <a:pt x="181" y="116"/>
                      <a:pt x="181" y="116"/>
                      <a:pt x="181" y="116"/>
                    </a:cubicBezTo>
                    <a:cubicBezTo>
                      <a:pt x="190" y="116"/>
                      <a:pt x="190" y="116"/>
                      <a:pt x="190" y="116"/>
                    </a:cubicBezTo>
                    <a:lnTo>
                      <a:pt x="191" y="126"/>
                    </a:lnTo>
                    <a:close/>
                    <a:moveTo>
                      <a:pt x="190" y="106"/>
                    </a:moveTo>
                    <a:cubicBezTo>
                      <a:pt x="190" y="116"/>
                      <a:pt x="190" y="116"/>
                      <a:pt x="190" y="116"/>
                    </a:cubicBezTo>
                    <a:cubicBezTo>
                      <a:pt x="181" y="116"/>
                      <a:pt x="181" y="116"/>
                      <a:pt x="181" y="116"/>
                    </a:cubicBezTo>
                    <a:cubicBezTo>
                      <a:pt x="180" y="107"/>
                      <a:pt x="180" y="107"/>
                      <a:pt x="180" y="107"/>
                    </a:cubicBezTo>
                    <a:lnTo>
                      <a:pt x="190" y="106"/>
                    </a:lnTo>
                    <a:close/>
                    <a:moveTo>
                      <a:pt x="180" y="106"/>
                    </a:moveTo>
                    <a:cubicBezTo>
                      <a:pt x="170" y="107"/>
                      <a:pt x="170" y="107"/>
                      <a:pt x="170" y="107"/>
                    </a:cubicBezTo>
                    <a:cubicBezTo>
                      <a:pt x="170" y="97"/>
                      <a:pt x="170" y="97"/>
                      <a:pt x="170" y="97"/>
                    </a:cubicBezTo>
                    <a:cubicBezTo>
                      <a:pt x="180" y="97"/>
                      <a:pt x="180" y="97"/>
                      <a:pt x="180" y="97"/>
                    </a:cubicBezTo>
                    <a:lnTo>
                      <a:pt x="180" y="106"/>
                    </a:lnTo>
                    <a:close/>
                    <a:moveTo>
                      <a:pt x="179" y="87"/>
                    </a:moveTo>
                    <a:cubicBezTo>
                      <a:pt x="180" y="97"/>
                      <a:pt x="180" y="97"/>
                      <a:pt x="180" y="97"/>
                    </a:cubicBezTo>
                    <a:cubicBezTo>
                      <a:pt x="170" y="97"/>
                      <a:pt x="170" y="97"/>
                      <a:pt x="170" y="97"/>
                    </a:cubicBezTo>
                    <a:cubicBezTo>
                      <a:pt x="169" y="88"/>
                      <a:pt x="169" y="88"/>
                      <a:pt x="169" y="88"/>
                    </a:cubicBezTo>
                    <a:lnTo>
                      <a:pt x="179" y="87"/>
                    </a:lnTo>
                    <a:close/>
                    <a:moveTo>
                      <a:pt x="169" y="87"/>
                    </a:moveTo>
                    <a:cubicBezTo>
                      <a:pt x="160" y="88"/>
                      <a:pt x="160" y="88"/>
                      <a:pt x="160" y="88"/>
                    </a:cubicBezTo>
                    <a:cubicBezTo>
                      <a:pt x="159" y="78"/>
                      <a:pt x="159" y="78"/>
                      <a:pt x="159" y="78"/>
                    </a:cubicBezTo>
                    <a:cubicBezTo>
                      <a:pt x="169" y="78"/>
                      <a:pt x="169" y="78"/>
                      <a:pt x="169" y="78"/>
                    </a:cubicBezTo>
                    <a:lnTo>
                      <a:pt x="169" y="87"/>
                    </a:lnTo>
                    <a:close/>
                    <a:moveTo>
                      <a:pt x="168" y="68"/>
                    </a:moveTo>
                    <a:cubicBezTo>
                      <a:pt x="169" y="78"/>
                      <a:pt x="169" y="78"/>
                      <a:pt x="169" y="78"/>
                    </a:cubicBezTo>
                    <a:cubicBezTo>
                      <a:pt x="159" y="78"/>
                      <a:pt x="159" y="78"/>
                      <a:pt x="159" y="78"/>
                    </a:cubicBezTo>
                    <a:cubicBezTo>
                      <a:pt x="159" y="69"/>
                      <a:pt x="159" y="69"/>
                      <a:pt x="159" y="69"/>
                    </a:cubicBezTo>
                    <a:lnTo>
                      <a:pt x="168" y="68"/>
                    </a:lnTo>
                    <a:close/>
                    <a:moveTo>
                      <a:pt x="158" y="68"/>
                    </a:moveTo>
                    <a:cubicBezTo>
                      <a:pt x="149" y="69"/>
                      <a:pt x="149" y="69"/>
                      <a:pt x="149" y="69"/>
                    </a:cubicBezTo>
                    <a:cubicBezTo>
                      <a:pt x="148" y="59"/>
                      <a:pt x="148" y="59"/>
                      <a:pt x="148" y="59"/>
                    </a:cubicBezTo>
                    <a:cubicBezTo>
                      <a:pt x="158" y="59"/>
                      <a:pt x="158" y="59"/>
                      <a:pt x="158" y="59"/>
                    </a:cubicBezTo>
                    <a:lnTo>
                      <a:pt x="158" y="68"/>
                    </a:lnTo>
                    <a:close/>
                    <a:moveTo>
                      <a:pt x="157" y="49"/>
                    </a:moveTo>
                    <a:cubicBezTo>
                      <a:pt x="158" y="59"/>
                      <a:pt x="158" y="59"/>
                      <a:pt x="158" y="59"/>
                    </a:cubicBezTo>
                    <a:cubicBezTo>
                      <a:pt x="148" y="59"/>
                      <a:pt x="148" y="59"/>
                      <a:pt x="148" y="59"/>
                    </a:cubicBezTo>
                    <a:cubicBezTo>
                      <a:pt x="148" y="50"/>
                      <a:pt x="148" y="50"/>
                      <a:pt x="148" y="50"/>
                    </a:cubicBezTo>
                    <a:lnTo>
                      <a:pt x="157" y="49"/>
                    </a:lnTo>
                    <a:close/>
                    <a:moveTo>
                      <a:pt x="147" y="40"/>
                    </a:moveTo>
                    <a:cubicBezTo>
                      <a:pt x="148" y="49"/>
                      <a:pt x="148" y="49"/>
                      <a:pt x="148" y="49"/>
                    </a:cubicBezTo>
                    <a:cubicBezTo>
                      <a:pt x="138" y="50"/>
                      <a:pt x="138" y="50"/>
                      <a:pt x="138" y="50"/>
                    </a:cubicBezTo>
                    <a:cubicBezTo>
                      <a:pt x="138" y="40"/>
                      <a:pt x="138" y="40"/>
                      <a:pt x="138" y="40"/>
                    </a:cubicBezTo>
                    <a:lnTo>
                      <a:pt x="147" y="40"/>
                    </a:lnTo>
                    <a:close/>
                    <a:moveTo>
                      <a:pt x="137" y="31"/>
                    </a:moveTo>
                    <a:cubicBezTo>
                      <a:pt x="137" y="40"/>
                      <a:pt x="137" y="40"/>
                      <a:pt x="137" y="40"/>
                    </a:cubicBezTo>
                    <a:cubicBezTo>
                      <a:pt x="128" y="41"/>
                      <a:pt x="128" y="41"/>
                      <a:pt x="128" y="41"/>
                    </a:cubicBezTo>
                    <a:cubicBezTo>
                      <a:pt x="127" y="31"/>
                      <a:pt x="127" y="31"/>
                      <a:pt x="127" y="31"/>
                    </a:cubicBezTo>
                    <a:lnTo>
                      <a:pt x="137" y="31"/>
                    </a:lnTo>
                    <a:close/>
                    <a:moveTo>
                      <a:pt x="127" y="21"/>
                    </a:moveTo>
                    <a:cubicBezTo>
                      <a:pt x="127" y="31"/>
                      <a:pt x="127" y="31"/>
                      <a:pt x="127" y="31"/>
                    </a:cubicBezTo>
                    <a:cubicBezTo>
                      <a:pt x="118" y="31"/>
                      <a:pt x="118" y="31"/>
                      <a:pt x="118" y="31"/>
                    </a:cubicBezTo>
                    <a:cubicBezTo>
                      <a:pt x="117" y="22"/>
                      <a:pt x="117" y="22"/>
                      <a:pt x="117" y="22"/>
                    </a:cubicBezTo>
                    <a:lnTo>
                      <a:pt x="127" y="21"/>
                    </a:lnTo>
                    <a:close/>
                    <a:moveTo>
                      <a:pt x="117" y="22"/>
                    </a:moveTo>
                    <a:cubicBezTo>
                      <a:pt x="117" y="31"/>
                      <a:pt x="117" y="31"/>
                      <a:pt x="117" y="31"/>
                    </a:cubicBezTo>
                    <a:cubicBezTo>
                      <a:pt x="108" y="32"/>
                      <a:pt x="108" y="32"/>
                      <a:pt x="108" y="32"/>
                    </a:cubicBezTo>
                    <a:cubicBezTo>
                      <a:pt x="107" y="22"/>
                      <a:pt x="107" y="22"/>
                      <a:pt x="107" y="22"/>
                    </a:cubicBezTo>
                    <a:lnTo>
                      <a:pt x="117" y="22"/>
                    </a:lnTo>
                    <a:close/>
                    <a:moveTo>
                      <a:pt x="107" y="13"/>
                    </a:moveTo>
                    <a:cubicBezTo>
                      <a:pt x="107" y="22"/>
                      <a:pt x="107" y="22"/>
                      <a:pt x="107" y="22"/>
                    </a:cubicBezTo>
                    <a:cubicBezTo>
                      <a:pt x="97" y="23"/>
                      <a:pt x="97" y="23"/>
                      <a:pt x="97" y="23"/>
                    </a:cubicBezTo>
                    <a:cubicBezTo>
                      <a:pt x="97" y="13"/>
                      <a:pt x="97" y="13"/>
                      <a:pt x="97" y="13"/>
                    </a:cubicBezTo>
                    <a:lnTo>
                      <a:pt x="107" y="13"/>
                    </a:lnTo>
                    <a:close/>
                    <a:moveTo>
                      <a:pt x="97" y="13"/>
                    </a:moveTo>
                    <a:cubicBezTo>
                      <a:pt x="97" y="23"/>
                      <a:pt x="97" y="23"/>
                      <a:pt x="97" y="23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7" y="14"/>
                      <a:pt x="87" y="14"/>
                      <a:pt x="87" y="14"/>
                    </a:cubicBezTo>
                    <a:lnTo>
                      <a:pt x="97" y="13"/>
                    </a:lnTo>
                    <a:close/>
                    <a:moveTo>
                      <a:pt x="86" y="4"/>
                    </a:moveTo>
                    <a:cubicBezTo>
                      <a:pt x="87" y="13"/>
                      <a:pt x="87" y="13"/>
                      <a:pt x="87" y="13"/>
                    </a:cubicBezTo>
                    <a:cubicBezTo>
                      <a:pt x="77" y="14"/>
                      <a:pt x="77" y="14"/>
                      <a:pt x="77" y="14"/>
                    </a:cubicBezTo>
                    <a:cubicBezTo>
                      <a:pt x="77" y="4"/>
                      <a:pt x="77" y="4"/>
                      <a:pt x="77" y="4"/>
                    </a:cubicBezTo>
                    <a:lnTo>
                      <a:pt x="86" y="4"/>
                    </a:lnTo>
                    <a:close/>
                    <a:moveTo>
                      <a:pt x="77" y="4"/>
                    </a:moveTo>
                    <a:cubicBezTo>
                      <a:pt x="77" y="14"/>
                      <a:pt x="77" y="14"/>
                      <a:pt x="77" y="14"/>
                    </a:cubicBezTo>
                    <a:cubicBezTo>
                      <a:pt x="68" y="14"/>
                      <a:pt x="68" y="14"/>
                      <a:pt x="68" y="14"/>
                    </a:cubicBezTo>
                    <a:cubicBezTo>
                      <a:pt x="67" y="5"/>
                      <a:pt x="67" y="5"/>
                      <a:pt x="67" y="5"/>
                    </a:cubicBezTo>
                    <a:lnTo>
                      <a:pt x="77" y="4"/>
                    </a:lnTo>
                    <a:close/>
                    <a:moveTo>
                      <a:pt x="67" y="5"/>
                    </a:moveTo>
                    <a:cubicBezTo>
                      <a:pt x="67" y="14"/>
                      <a:pt x="67" y="14"/>
                      <a:pt x="67" y="14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7" y="5"/>
                      <a:pt x="57" y="5"/>
                      <a:pt x="57" y="5"/>
                    </a:cubicBezTo>
                    <a:lnTo>
                      <a:pt x="67" y="5"/>
                    </a:lnTo>
                    <a:close/>
                    <a:moveTo>
                      <a:pt x="48" y="6"/>
                    </a:moveTo>
                    <a:cubicBezTo>
                      <a:pt x="57" y="5"/>
                      <a:pt x="57" y="5"/>
                      <a:pt x="57" y="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48" y="15"/>
                      <a:pt x="48" y="15"/>
                      <a:pt x="48" y="15"/>
                    </a:cubicBezTo>
                    <a:lnTo>
                      <a:pt x="48" y="6"/>
                    </a:lnTo>
                    <a:close/>
                    <a:moveTo>
                      <a:pt x="48" y="16"/>
                    </a:moveTo>
                    <a:cubicBezTo>
                      <a:pt x="48" y="25"/>
                      <a:pt x="48" y="25"/>
                      <a:pt x="48" y="25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8" y="16"/>
                      <a:pt x="38" y="16"/>
                      <a:pt x="38" y="16"/>
                    </a:cubicBezTo>
                    <a:lnTo>
                      <a:pt x="48" y="16"/>
                    </a:lnTo>
                    <a:close/>
                    <a:moveTo>
                      <a:pt x="29" y="17"/>
                    </a:moveTo>
                    <a:cubicBezTo>
                      <a:pt x="38" y="16"/>
                      <a:pt x="38" y="16"/>
                      <a:pt x="38" y="1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29" y="26"/>
                      <a:pt x="29" y="26"/>
                      <a:pt x="29" y="26"/>
                    </a:cubicBezTo>
                    <a:lnTo>
                      <a:pt x="29" y="17"/>
                    </a:lnTo>
                    <a:close/>
                    <a:moveTo>
                      <a:pt x="19" y="27"/>
                    </a:move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20" y="36"/>
                      <a:pt x="20" y="36"/>
                      <a:pt x="20" y="36"/>
                    </a:cubicBezTo>
                    <a:lnTo>
                      <a:pt x="19" y="27"/>
                    </a:lnTo>
                    <a:close/>
                    <a:moveTo>
                      <a:pt x="10" y="37"/>
                    </a:moveTo>
                    <a:cubicBezTo>
                      <a:pt x="20" y="37"/>
                      <a:pt x="20" y="37"/>
                      <a:pt x="20" y="37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10" y="47"/>
                      <a:pt x="10" y="47"/>
                      <a:pt x="10" y="47"/>
                    </a:cubicBezTo>
                    <a:lnTo>
                      <a:pt x="10" y="37"/>
                    </a:lnTo>
                    <a:close/>
                    <a:moveTo>
                      <a:pt x="10" y="47"/>
                    </a:moveTo>
                    <a:cubicBezTo>
                      <a:pt x="20" y="46"/>
                      <a:pt x="20" y="46"/>
                      <a:pt x="20" y="46"/>
                    </a:cubicBezTo>
                    <a:cubicBezTo>
                      <a:pt x="21" y="56"/>
                      <a:pt x="21" y="56"/>
                      <a:pt x="21" y="56"/>
                    </a:cubicBezTo>
                    <a:cubicBezTo>
                      <a:pt x="11" y="57"/>
                      <a:pt x="11" y="57"/>
                      <a:pt x="11" y="57"/>
                    </a:cubicBezTo>
                    <a:lnTo>
                      <a:pt x="10" y="47"/>
                    </a:lnTo>
                    <a:close/>
                    <a:moveTo>
                      <a:pt x="11" y="57"/>
                    </a:moveTo>
                    <a:cubicBezTo>
                      <a:pt x="21" y="56"/>
                      <a:pt x="21" y="56"/>
                      <a:pt x="21" y="5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12" y="66"/>
                      <a:pt x="12" y="66"/>
                      <a:pt x="12" y="66"/>
                    </a:cubicBezTo>
                    <a:lnTo>
                      <a:pt x="11" y="57"/>
                    </a:lnTo>
                    <a:close/>
                    <a:moveTo>
                      <a:pt x="2" y="67"/>
                    </a:moveTo>
                    <a:cubicBezTo>
                      <a:pt x="11" y="66"/>
                      <a:pt x="11" y="66"/>
                      <a:pt x="11" y="66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2" y="77"/>
                      <a:pt x="2" y="77"/>
                      <a:pt x="2" y="77"/>
                    </a:cubicBezTo>
                    <a:lnTo>
                      <a:pt x="2" y="67"/>
                    </a:lnTo>
                    <a:close/>
                    <a:moveTo>
                      <a:pt x="2" y="77"/>
                    </a:moveTo>
                    <a:cubicBezTo>
                      <a:pt x="12" y="76"/>
                      <a:pt x="12" y="76"/>
                      <a:pt x="12" y="76"/>
                    </a:cubicBezTo>
                    <a:cubicBezTo>
                      <a:pt x="12" y="86"/>
                      <a:pt x="12" y="86"/>
                      <a:pt x="12" y="86"/>
                    </a:cubicBezTo>
                    <a:cubicBezTo>
                      <a:pt x="3" y="86"/>
                      <a:pt x="3" y="86"/>
                      <a:pt x="3" y="86"/>
                    </a:cubicBezTo>
                    <a:lnTo>
                      <a:pt x="2" y="77"/>
                    </a:lnTo>
                    <a:close/>
                    <a:moveTo>
                      <a:pt x="3" y="87"/>
                    </a:moveTo>
                    <a:cubicBezTo>
                      <a:pt x="12" y="86"/>
                      <a:pt x="12" y="86"/>
                      <a:pt x="12" y="86"/>
                    </a:cubicBezTo>
                    <a:cubicBezTo>
                      <a:pt x="13" y="96"/>
                      <a:pt x="13" y="96"/>
                      <a:pt x="13" y="96"/>
                    </a:cubicBezTo>
                    <a:cubicBezTo>
                      <a:pt x="3" y="96"/>
                      <a:pt x="3" y="96"/>
                      <a:pt x="3" y="96"/>
                    </a:cubicBezTo>
                    <a:lnTo>
                      <a:pt x="3" y="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9" name="Freeform 2069"/>
              <p:cNvSpPr>
                <a:spLocks noEditPoints="1"/>
              </p:cNvSpPr>
              <p:nvPr/>
            </p:nvSpPr>
            <p:spPr bwMode="auto">
              <a:xfrm>
                <a:off x="5481" y="1333"/>
                <a:ext cx="42" cy="43"/>
              </a:xfrm>
              <a:custGeom>
                <a:avLst/>
                <a:gdLst>
                  <a:gd name="T0" fmla="*/ 2 w 22"/>
                  <a:gd name="T1" fmla="*/ 7 h 22"/>
                  <a:gd name="T2" fmla="*/ 14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4 h 22"/>
                  <a:gd name="T12" fmla="*/ 13 w 22"/>
                  <a:gd name="T13" fmla="*/ 5 h 22"/>
                  <a:gd name="T14" fmla="*/ 5 w 22"/>
                  <a:gd name="T15" fmla="*/ 9 h 22"/>
                  <a:gd name="T16" fmla="*/ 8 w 22"/>
                  <a:gd name="T17" fmla="*/ 17 h 22"/>
                  <a:gd name="T18" fmla="*/ 17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4" y="2"/>
                    </a:cubicBezTo>
                    <a:cubicBezTo>
                      <a:pt x="19" y="4"/>
                      <a:pt x="22" y="10"/>
                      <a:pt x="20" y="15"/>
                    </a:cubicBezTo>
                    <a:cubicBezTo>
                      <a:pt x="17" y="20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7"/>
                    </a:cubicBezTo>
                    <a:close/>
                    <a:moveTo>
                      <a:pt x="17" y="14"/>
                    </a:moveTo>
                    <a:cubicBezTo>
                      <a:pt x="18" y="10"/>
                      <a:pt x="16" y="7"/>
                      <a:pt x="13" y="5"/>
                    </a:cubicBezTo>
                    <a:cubicBezTo>
                      <a:pt x="10" y="4"/>
                      <a:pt x="6" y="5"/>
                      <a:pt x="5" y="9"/>
                    </a:cubicBezTo>
                    <a:cubicBezTo>
                      <a:pt x="3" y="12"/>
                      <a:pt x="5" y="16"/>
                      <a:pt x="8" y="17"/>
                    </a:cubicBezTo>
                    <a:cubicBezTo>
                      <a:pt x="11" y="18"/>
                      <a:pt x="15" y="17"/>
                      <a:pt x="1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0" name="Freeform 2070"/>
              <p:cNvSpPr>
                <a:spLocks noEditPoints="1"/>
              </p:cNvSpPr>
              <p:nvPr/>
            </p:nvSpPr>
            <p:spPr bwMode="auto">
              <a:xfrm>
                <a:off x="5479" y="1370"/>
                <a:ext cx="42" cy="43"/>
              </a:xfrm>
              <a:custGeom>
                <a:avLst/>
                <a:gdLst>
                  <a:gd name="T0" fmla="*/ 2 w 22"/>
                  <a:gd name="T1" fmla="*/ 8 h 22"/>
                  <a:gd name="T2" fmla="*/ 15 w 22"/>
                  <a:gd name="T3" fmla="*/ 3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8 h 22"/>
                  <a:gd name="T10" fmla="*/ 17 w 22"/>
                  <a:gd name="T11" fmla="*/ 14 h 22"/>
                  <a:gd name="T12" fmla="*/ 13 w 22"/>
                  <a:gd name="T13" fmla="*/ 6 h 22"/>
                  <a:gd name="T14" fmla="*/ 5 w 22"/>
                  <a:gd name="T15" fmla="*/ 9 h 22"/>
                  <a:gd name="T16" fmla="*/ 8 w 22"/>
                  <a:gd name="T17" fmla="*/ 17 h 22"/>
                  <a:gd name="T18" fmla="*/ 17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8"/>
                    </a:moveTo>
                    <a:cubicBezTo>
                      <a:pt x="4" y="3"/>
                      <a:pt x="10" y="0"/>
                      <a:pt x="15" y="3"/>
                    </a:cubicBezTo>
                    <a:cubicBezTo>
                      <a:pt x="20" y="5"/>
                      <a:pt x="22" y="10"/>
                      <a:pt x="20" y="15"/>
                    </a:cubicBezTo>
                    <a:cubicBezTo>
                      <a:pt x="18" y="20"/>
                      <a:pt x="12" y="22"/>
                      <a:pt x="7" y="20"/>
                    </a:cubicBezTo>
                    <a:cubicBezTo>
                      <a:pt x="2" y="18"/>
                      <a:pt x="0" y="13"/>
                      <a:pt x="2" y="8"/>
                    </a:cubicBezTo>
                    <a:close/>
                    <a:moveTo>
                      <a:pt x="17" y="14"/>
                    </a:moveTo>
                    <a:cubicBezTo>
                      <a:pt x="18" y="11"/>
                      <a:pt x="17" y="7"/>
                      <a:pt x="13" y="6"/>
                    </a:cubicBezTo>
                    <a:cubicBezTo>
                      <a:pt x="10" y="4"/>
                      <a:pt x="6" y="6"/>
                      <a:pt x="5" y="9"/>
                    </a:cubicBezTo>
                    <a:cubicBezTo>
                      <a:pt x="4" y="12"/>
                      <a:pt x="5" y="16"/>
                      <a:pt x="8" y="17"/>
                    </a:cubicBezTo>
                    <a:cubicBezTo>
                      <a:pt x="12" y="19"/>
                      <a:pt x="16" y="17"/>
                      <a:pt x="1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1" name="Freeform 2071"/>
              <p:cNvSpPr>
                <a:spLocks noEditPoints="1"/>
              </p:cNvSpPr>
              <p:nvPr/>
            </p:nvSpPr>
            <p:spPr bwMode="auto">
              <a:xfrm>
                <a:off x="5483" y="1409"/>
                <a:ext cx="42" cy="42"/>
              </a:xfrm>
              <a:custGeom>
                <a:avLst/>
                <a:gdLst>
                  <a:gd name="T0" fmla="*/ 3 w 22"/>
                  <a:gd name="T1" fmla="*/ 7 h 22"/>
                  <a:gd name="T2" fmla="*/ 15 w 22"/>
                  <a:gd name="T3" fmla="*/ 2 h 22"/>
                  <a:gd name="T4" fmla="*/ 20 w 22"/>
                  <a:gd name="T5" fmla="*/ 14 h 22"/>
                  <a:gd name="T6" fmla="*/ 8 w 22"/>
                  <a:gd name="T7" fmla="*/ 19 h 22"/>
                  <a:gd name="T8" fmla="*/ 3 w 22"/>
                  <a:gd name="T9" fmla="*/ 7 h 22"/>
                  <a:gd name="T10" fmla="*/ 17 w 22"/>
                  <a:gd name="T11" fmla="*/ 13 h 22"/>
                  <a:gd name="T12" fmla="*/ 14 w 22"/>
                  <a:gd name="T13" fmla="*/ 5 h 22"/>
                  <a:gd name="T14" fmla="*/ 6 w 22"/>
                  <a:gd name="T15" fmla="*/ 8 h 22"/>
                  <a:gd name="T16" fmla="*/ 9 w 22"/>
                  <a:gd name="T17" fmla="*/ 16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7"/>
                    </a:moveTo>
                    <a:cubicBezTo>
                      <a:pt x="5" y="2"/>
                      <a:pt x="10" y="0"/>
                      <a:pt x="15" y="2"/>
                    </a:cubicBezTo>
                    <a:cubicBezTo>
                      <a:pt x="20" y="4"/>
                      <a:pt x="22" y="9"/>
                      <a:pt x="20" y="14"/>
                    </a:cubicBezTo>
                    <a:cubicBezTo>
                      <a:pt x="18" y="19"/>
                      <a:pt x="13" y="22"/>
                      <a:pt x="8" y="19"/>
                    </a:cubicBezTo>
                    <a:cubicBezTo>
                      <a:pt x="3" y="17"/>
                      <a:pt x="0" y="12"/>
                      <a:pt x="3" y="7"/>
                    </a:cubicBezTo>
                    <a:close/>
                    <a:moveTo>
                      <a:pt x="17" y="13"/>
                    </a:moveTo>
                    <a:cubicBezTo>
                      <a:pt x="19" y="10"/>
                      <a:pt x="17" y="6"/>
                      <a:pt x="14" y="5"/>
                    </a:cubicBezTo>
                    <a:cubicBezTo>
                      <a:pt x="11" y="3"/>
                      <a:pt x="7" y="5"/>
                      <a:pt x="6" y="8"/>
                    </a:cubicBezTo>
                    <a:cubicBezTo>
                      <a:pt x="4" y="11"/>
                      <a:pt x="6" y="15"/>
                      <a:pt x="9" y="16"/>
                    </a:cubicBezTo>
                    <a:cubicBezTo>
                      <a:pt x="12" y="18"/>
                      <a:pt x="16" y="16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2" name="Freeform 2072"/>
              <p:cNvSpPr>
                <a:spLocks noEditPoints="1"/>
              </p:cNvSpPr>
              <p:nvPr/>
            </p:nvSpPr>
            <p:spPr bwMode="auto">
              <a:xfrm>
                <a:off x="5494" y="1444"/>
                <a:ext cx="43" cy="42"/>
              </a:xfrm>
              <a:custGeom>
                <a:avLst/>
                <a:gdLst>
                  <a:gd name="T0" fmla="*/ 2 w 22"/>
                  <a:gd name="T1" fmla="*/ 7 h 22"/>
                  <a:gd name="T2" fmla="*/ 14 w 22"/>
                  <a:gd name="T3" fmla="*/ 2 h 22"/>
                  <a:gd name="T4" fmla="*/ 19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4 h 22"/>
                  <a:gd name="T12" fmla="*/ 13 w 22"/>
                  <a:gd name="T13" fmla="*/ 5 h 22"/>
                  <a:gd name="T14" fmla="*/ 5 w 22"/>
                  <a:gd name="T15" fmla="*/ 9 h 22"/>
                  <a:gd name="T16" fmla="*/ 8 w 22"/>
                  <a:gd name="T17" fmla="*/ 17 h 22"/>
                  <a:gd name="T18" fmla="*/ 17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9" y="0"/>
                      <a:pt x="14" y="2"/>
                    </a:cubicBezTo>
                    <a:cubicBezTo>
                      <a:pt x="19" y="4"/>
                      <a:pt x="22" y="10"/>
                      <a:pt x="19" y="15"/>
                    </a:cubicBezTo>
                    <a:cubicBezTo>
                      <a:pt x="17" y="20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7"/>
                    </a:cubicBezTo>
                    <a:close/>
                    <a:moveTo>
                      <a:pt x="17" y="14"/>
                    </a:moveTo>
                    <a:cubicBezTo>
                      <a:pt x="18" y="10"/>
                      <a:pt x="16" y="7"/>
                      <a:pt x="13" y="5"/>
                    </a:cubicBezTo>
                    <a:cubicBezTo>
                      <a:pt x="10" y="4"/>
                      <a:pt x="6" y="5"/>
                      <a:pt x="5" y="9"/>
                    </a:cubicBezTo>
                    <a:cubicBezTo>
                      <a:pt x="3" y="12"/>
                      <a:pt x="5" y="16"/>
                      <a:pt x="8" y="17"/>
                    </a:cubicBezTo>
                    <a:cubicBezTo>
                      <a:pt x="11" y="18"/>
                      <a:pt x="15" y="17"/>
                      <a:pt x="1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3" name="Freeform 2073"/>
              <p:cNvSpPr>
                <a:spLocks noEditPoints="1"/>
              </p:cNvSpPr>
              <p:nvPr/>
            </p:nvSpPr>
            <p:spPr bwMode="auto">
              <a:xfrm>
                <a:off x="5512" y="1477"/>
                <a:ext cx="42" cy="42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4 h 22"/>
                  <a:gd name="T12" fmla="*/ 13 w 22"/>
                  <a:gd name="T13" fmla="*/ 5 h 22"/>
                  <a:gd name="T14" fmla="*/ 5 w 22"/>
                  <a:gd name="T15" fmla="*/ 9 h 22"/>
                  <a:gd name="T16" fmla="*/ 8 w 22"/>
                  <a:gd name="T17" fmla="*/ 17 h 22"/>
                  <a:gd name="T18" fmla="*/ 17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5" y="2"/>
                    </a:cubicBezTo>
                    <a:cubicBezTo>
                      <a:pt x="20" y="4"/>
                      <a:pt x="22" y="10"/>
                      <a:pt x="20" y="15"/>
                    </a:cubicBezTo>
                    <a:cubicBezTo>
                      <a:pt x="18" y="20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7"/>
                    </a:cubicBezTo>
                    <a:close/>
                    <a:moveTo>
                      <a:pt x="17" y="14"/>
                    </a:moveTo>
                    <a:cubicBezTo>
                      <a:pt x="18" y="10"/>
                      <a:pt x="17" y="7"/>
                      <a:pt x="13" y="5"/>
                    </a:cubicBezTo>
                    <a:cubicBezTo>
                      <a:pt x="10" y="4"/>
                      <a:pt x="6" y="5"/>
                      <a:pt x="5" y="9"/>
                    </a:cubicBezTo>
                    <a:cubicBezTo>
                      <a:pt x="3" y="12"/>
                      <a:pt x="5" y="16"/>
                      <a:pt x="8" y="17"/>
                    </a:cubicBezTo>
                    <a:cubicBezTo>
                      <a:pt x="12" y="18"/>
                      <a:pt x="15" y="17"/>
                      <a:pt x="1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4" name="Freeform 2074"/>
              <p:cNvSpPr>
                <a:spLocks noEditPoints="1"/>
              </p:cNvSpPr>
              <p:nvPr/>
            </p:nvSpPr>
            <p:spPr bwMode="auto">
              <a:xfrm>
                <a:off x="5537" y="1504"/>
                <a:ext cx="43" cy="42"/>
              </a:xfrm>
              <a:custGeom>
                <a:avLst/>
                <a:gdLst>
                  <a:gd name="T0" fmla="*/ 2 w 22"/>
                  <a:gd name="T1" fmla="*/ 8 h 22"/>
                  <a:gd name="T2" fmla="*/ 15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8 h 22"/>
                  <a:gd name="T10" fmla="*/ 17 w 22"/>
                  <a:gd name="T11" fmla="*/ 14 h 22"/>
                  <a:gd name="T12" fmla="*/ 13 w 22"/>
                  <a:gd name="T13" fmla="*/ 5 h 22"/>
                  <a:gd name="T14" fmla="*/ 5 w 22"/>
                  <a:gd name="T15" fmla="*/ 9 h 22"/>
                  <a:gd name="T16" fmla="*/ 8 w 22"/>
                  <a:gd name="T17" fmla="*/ 17 h 22"/>
                  <a:gd name="T18" fmla="*/ 17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8"/>
                    </a:moveTo>
                    <a:cubicBezTo>
                      <a:pt x="4" y="3"/>
                      <a:pt x="10" y="0"/>
                      <a:pt x="15" y="2"/>
                    </a:cubicBezTo>
                    <a:cubicBezTo>
                      <a:pt x="20" y="4"/>
                      <a:pt x="22" y="10"/>
                      <a:pt x="20" y="15"/>
                    </a:cubicBezTo>
                    <a:cubicBezTo>
                      <a:pt x="18" y="20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8"/>
                    </a:cubicBezTo>
                    <a:close/>
                    <a:moveTo>
                      <a:pt x="17" y="14"/>
                    </a:moveTo>
                    <a:cubicBezTo>
                      <a:pt x="18" y="11"/>
                      <a:pt x="17" y="7"/>
                      <a:pt x="13" y="5"/>
                    </a:cubicBezTo>
                    <a:cubicBezTo>
                      <a:pt x="10" y="4"/>
                      <a:pt x="6" y="5"/>
                      <a:pt x="5" y="9"/>
                    </a:cubicBezTo>
                    <a:cubicBezTo>
                      <a:pt x="4" y="12"/>
                      <a:pt x="5" y="16"/>
                      <a:pt x="8" y="17"/>
                    </a:cubicBezTo>
                    <a:cubicBezTo>
                      <a:pt x="12" y="19"/>
                      <a:pt x="15" y="17"/>
                      <a:pt x="1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5" name="Freeform 2075"/>
              <p:cNvSpPr>
                <a:spLocks noEditPoints="1"/>
              </p:cNvSpPr>
              <p:nvPr/>
            </p:nvSpPr>
            <p:spPr bwMode="auto">
              <a:xfrm>
                <a:off x="5566" y="1527"/>
                <a:ext cx="43" cy="43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4 h 22"/>
                  <a:gd name="T12" fmla="*/ 14 w 22"/>
                  <a:gd name="T13" fmla="*/ 5 h 22"/>
                  <a:gd name="T14" fmla="*/ 5 w 22"/>
                  <a:gd name="T15" fmla="*/ 8 h 22"/>
                  <a:gd name="T16" fmla="*/ 9 w 22"/>
                  <a:gd name="T17" fmla="*/ 17 h 22"/>
                  <a:gd name="T18" fmla="*/ 17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5" y="2"/>
                    </a:cubicBezTo>
                    <a:cubicBezTo>
                      <a:pt x="20" y="4"/>
                      <a:pt x="22" y="10"/>
                      <a:pt x="20" y="15"/>
                    </a:cubicBezTo>
                    <a:cubicBezTo>
                      <a:pt x="18" y="20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7"/>
                    </a:cubicBezTo>
                    <a:close/>
                    <a:moveTo>
                      <a:pt x="17" y="14"/>
                    </a:moveTo>
                    <a:cubicBezTo>
                      <a:pt x="18" y="10"/>
                      <a:pt x="17" y="6"/>
                      <a:pt x="14" y="5"/>
                    </a:cubicBezTo>
                    <a:cubicBezTo>
                      <a:pt x="10" y="4"/>
                      <a:pt x="7" y="5"/>
                      <a:pt x="5" y="8"/>
                    </a:cubicBezTo>
                    <a:cubicBezTo>
                      <a:pt x="4" y="12"/>
                      <a:pt x="5" y="16"/>
                      <a:pt x="9" y="17"/>
                    </a:cubicBezTo>
                    <a:cubicBezTo>
                      <a:pt x="12" y="18"/>
                      <a:pt x="16" y="17"/>
                      <a:pt x="1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6" name="Freeform 2076"/>
              <p:cNvSpPr>
                <a:spLocks noEditPoints="1"/>
              </p:cNvSpPr>
              <p:nvPr/>
            </p:nvSpPr>
            <p:spPr bwMode="auto">
              <a:xfrm>
                <a:off x="5599" y="1545"/>
                <a:ext cx="43" cy="42"/>
              </a:xfrm>
              <a:custGeom>
                <a:avLst/>
                <a:gdLst>
                  <a:gd name="T0" fmla="*/ 2 w 22"/>
                  <a:gd name="T1" fmla="*/ 8 h 22"/>
                  <a:gd name="T2" fmla="*/ 15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8 h 22"/>
                  <a:gd name="T10" fmla="*/ 17 w 22"/>
                  <a:gd name="T11" fmla="*/ 14 h 22"/>
                  <a:gd name="T12" fmla="*/ 13 w 22"/>
                  <a:gd name="T13" fmla="*/ 5 h 22"/>
                  <a:gd name="T14" fmla="*/ 5 w 22"/>
                  <a:gd name="T15" fmla="*/ 9 h 22"/>
                  <a:gd name="T16" fmla="*/ 8 w 22"/>
                  <a:gd name="T17" fmla="*/ 17 h 22"/>
                  <a:gd name="T18" fmla="*/ 17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8"/>
                    </a:moveTo>
                    <a:cubicBezTo>
                      <a:pt x="4" y="3"/>
                      <a:pt x="10" y="0"/>
                      <a:pt x="15" y="2"/>
                    </a:cubicBezTo>
                    <a:cubicBezTo>
                      <a:pt x="20" y="5"/>
                      <a:pt x="22" y="10"/>
                      <a:pt x="20" y="15"/>
                    </a:cubicBezTo>
                    <a:cubicBezTo>
                      <a:pt x="18" y="20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8"/>
                    </a:cubicBezTo>
                    <a:close/>
                    <a:moveTo>
                      <a:pt x="17" y="14"/>
                    </a:moveTo>
                    <a:cubicBezTo>
                      <a:pt x="18" y="11"/>
                      <a:pt x="17" y="7"/>
                      <a:pt x="13" y="5"/>
                    </a:cubicBezTo>
                    <a:cubicBezTo>
                      <a:pt x="10" y="4"/>
                      <a:pt x="6" y="6"/>
                      <a:pt x="5" y="9"/>
                    </a:cubicBezTo>
                    <a:cubicBezTo>
                      <a:pt x="4" y="12"/>
                      <a:pt x="5" y="16"/>
                      <a:pt x="8" y="17"/>
                    </a:cubicBezTo>
                    <a:cubicBezTo>
                      <a:pt x="12" y="19"/>
                      <a:pt x="15" y="17"/>
                      <a:pt x="1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7" name="Freeform 2077"/>
              <p:cNvSpPr>
                <a:spLocks noEditPoints="1"/>
              </p:cNvSpPr>
              <p:nvPr/>
            </p:nvSpPr>
            <p:spPr bwMode="auto">
              <a:xfrm>
                <a:off x="5634" y="1558"/>
                <a:ext cx="43" cy="43"/>
              </a:xfrm>
              <a:custGeom>
                <a:avLst/>
                <a:gdLst>
                  <a:gd name="T0" fmla="*/ 2 w 22"/>
                  <a:gd name="T1" fmla="*/ 8 h 22"/>
                  <a:gd name="T2" fmla="*/ 15 w 22"/>
                  <a:gd name="T3" fmla="*/ 3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8 h 22"/>
                  <a:gd name="T10" fmla="*/ 17 w 22"/>
                  <a:gd name="T11" fmla="*/ 14 h 22"/>
                  <a:gd name="T12" fmla="*/ 13 w 22"/>
                  <a:gd name="T13" fmla="*/ 6 h 22"/>
                  <a:gd name="T14" fmla="*/ 5 w 22"/>
                  <a:gd name="T15" fmla="*/ 9 h 22"/>
                  <a:gd name="T16" fmla="*/ 8 w 22"/>
                  <a:gd name="T17" fmla="*/ 17 h 22"/>
                  <a:gd name="T18" fmla="*/ 17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8"/>
                    </a:moveTo>
                    <a:cubicBezTo>
                      <a:pt x="4" y="3"/>
                      <a:pt x="10" y="0"/>
                      <a:pt x="15" y="3"/>
                    </a:cubicBezTo>
                    <a:cubicBezTo>
                      <a:pt x="20" y="5"/>
                      <a:pt x="22" y="10"/>
                      <a:pt x="20" y="15"/>
                    </a:cubicBezTo>
                    <a:cubicBezTo>
                      <a:pt x="18" y="20"/>
                      <a:pt x="12" y="22"/>
                      <a:pt x="7" y="20"/>
                    </a:cubicBezTo>
                    <a:cubicBezTo>
                      <a:pt x="2" y="18"/>
                      <a:pt x="0" y="13"/>
                      <a:pt x="2" y="8"/>
                    </a:cubicBezTo>
                    <a:close/>
                    <a:moveTo>
                      <a:pt x="17" y="14"/>
                    </a:moveTo>
                    <a:cubicBezTo>
                      <a:pt x="18" y="11"/>
                      <a:pt x="17" y="7"/>
                      <a:pt x="13" y="6"/>
                    </a:cubicBezTo>
                    <a:cubicBezTo>
                      <a:pt x="10" y="4"/>
                      <a:pt x="6" y="6"/>
                      <a:pt x="5" y="9"/>
                    </a:cubicBezTo>
                    <a:cubicBezTo>
                      <a:pt x="4" y="12"/>
                      <a:pt x="5" y="16"/>
                      <a:pt x="8" y="17"/>
                    </a:cubicBezTo>
                    <a:cubicBezTo>
                      <a:pt x="12" y="19"/>
                      <a:pt x="15" y="17"/>
                      <a:pt x="1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8" name="Freeform 2078"/>
              <p:cNvSpPr>
                <a:spLocks noEditPoints="1"/>
              </p:cNvSpPr>
              <p:nvPr/>
            </p:nvSpPr>
            <p:spPr bwMode="auto">
              <a:xfrm>
                <a:off x="5671" y="1568"/>
                <a:ext cx="42" cy="42"/>
              </a:xfrm>
              <a:custGeom>
                <a:avLst/>
                <a:gdLst>
                  <a:gd name="T0" fmla="*/ 2 w 22"/>
                  <a:gd name="T1" fmla="*/ 7 h 22"/>
                  <a:gd name="T2" fmla="*/ 14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4 h 22"/>
                  <a:gd name="T12" fmla="*/ 13 w 22"/>
                  <a:gd name="T13" fmla="*/ 5 h 22"/>
                  <a:gd name="T14" fmla="*/ 5 w 22"/>
                  <a:gd name="T15" fmla="*/ 9 h 22"/>
                  <a:gd name="T16" fmla="*/ 8 w 22"/>
                  <a:gd name="T17" fmla="*/ 17 h 22"/>
                  <a:gd name="T18" fmla="*/ 17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3"/>
                      <a:pt x="10" y="0"/>
                      <a:pt x="14" y="2"/>
                    </a:cubicBezTo>
                    <a:cubicBezTo>
                      <a:pt x="19" y="4"/>
                      <a:pt x="22" y="10"/>
                      <a:pt x="20" y="15"/>
                    </a:cubicBezTo>
                    <a:cubicBezTo>
                      <a:pt x="18" y="20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7"/>
                    </a:cubicBezTo>
                    <a:close/>
                    <a:moveTo>
                      <a:pt x="17" y="14"/>
                    </a:moveTo>
                    <a:cubicBezTo>
                      <a:pt x="18" y="11"/>
                      <a:pt x="16" y="7"/>
                      <a:pt x="13" y="5"/>
                    </a:cubicBezTo>
                    <a:cubicBezTo>
                      <a:pt x="10" y="4"/>
                      <a:pt x="6" y="5"/>
                      <a:pt x="5" y="9"/>
                    </a:cubicBezTo>
                    <a:cubicBezTo>
                      <a:pt x="3" y="12"/>
                      <a:pt x="5" y="16"/>
                      <a:pt x="8" y="17"/>
                    </a:cubicBezTo>
                    <a:cubicBezTo>
                      <a:pt x="11" y="19"/>
                      <a:pt x="15" y="17"/>
                      <a:pt x="1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9" name="Freeform 2079"/>
              <p:cNvSpPr>
                <a:spLocks noEditPoints="1"/>
              </p:cNvSpPr>
              <p:nvPr/>
            </p:nvSpPr>
            <p:spPr bwMode="auto">
              <a:xfrm>
                <a:off x="5708" y="1576"/>
                <a:ext cx="42" cy="42"/>
              </a:xfrm>
              <a:custGeom>
                <a:avLst/>
                <a:gdLst>
                  <a:gd name="T0" fmla="*/ 2 w 22"/>
                  <a:gd name="T1" fmla="*/ 7 h 22"/>
                  <a:gd name="T2" fmla="*/ 14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3 h 22"/>
                  <a:gd name="T12" fmla="*/ 13 w 22"/>
                  <a:gd name="T13" fmla="*/ 5 h 22"/>
                  <a:gd name="T14" fmla="*/ 5 w 22"/>
                  <a:gd name="T15" fmla="*/ 8 h 22"/>
                  <a:gd name="T16" fmla="*/ 8 w 22"/>
                  <a:gd name="T17" fmla="*/ 17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4" y="2"/>
                    </a:cubicBezTo>
                    <a:cubicBezTo>
                      <a:pt x="19" y="4"/>
                      <a:pt x="22" y="10"/>
                      <a:pt x="20" y="15"/>
                    </a:cubicBezTo>
                    <a:cubicBezTo>
                      <a:pt x="17" y="20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8" y="10"/>
                      <a:pt x="16" y="6"/>
                      <a:pt x="13" y="5"/>
                    </a:cubicBezTo>
                    <a:cubicBezTo>
                      <a:pt x="10" y="4"/>
                      <a:pt x="6" y="5"/>
                      <a:pt x="5" y="8"/>
                    </a:cubicBezTo>
                    <a:cubicBezTo>
                      <a:pt x="3" y="12"/>
                      <a:pt x="5" y="15"/>
                      <a:pt x="8" y="17"/>
                    </a:cubicBezTo>
                    <a:cubicBezTo>
                      <a:pt x="11" y="18"/>
                      <a:pt x="15" y="17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0" name="Freeform 2080"/>
              <p:cNvSpPr>
                <a:spLocks noEditPoints="1"/>
              </p:cNvSpPr>
              <p:nvPr/>
            </p:nvSpPr>
            <p:spPr bwMode="auto">
              <a:xfrm>
                <a:off x="5745" y="1579"/>
                <a:ext cx="42" cy="43"/>
              </a:xfrm>
              <a:custGeom>
                <a:avLst/>
                <a:gdLst>
                  <a:gd name="T0" fmla="*/ 2 w 22"/>
                  <a:gd name="T1" fmla="*/ 8 h 22"/>
                  <a:gd name="T2" fmla="*/ 15 w 22"/>
                  <a:gd name="T3" fmla="*/ 3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8 h 22"/>
                  <a:gd name="T10" fmla="*/ 17 w 22"/>
                  <a:gd name="T11" fmla="*/ 14 h 22"/>
                  <a:gd name="T12" fmla="*/ 13 w 22"/>
                  <a:gd name="T13" fmla="*/ 6 h 22"/>
                  <a:gd name="T14" fmla="*/ 5 w 22"/>
                  <a:gd name="T15" fmla="*/ 9 h 22"/>
                  <a:gd name="T16" fmla="*/ 8 w 22"/>
                  <a:gd name="T17" fmla="*/ 17 h 22"/>
                  <a:gd name="T18" fmla="*/ 17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8"/>
                    </a:moveTo>
                    <a:cubicBezTo>
                      <a:pt x="4" y="3"/>
                      <a:pt x="10" y="0"/>
                      <a:pt x="15" y="3"/>
                    </a:cubicBezTo>
                    <a:cubicBezTo>
                      <a:pt x="20" y="5"/>
                      <a:pt x="22" y="10"/>
                      <a:pt x="20" y="15"/>
                    </a:cubicBezTo>
                    <a:cubicBezTo>
                      <a:pt x="18" y="20"/>
                      <a:pt x="12" y="22"/>
                      <a:pt x="7" y="20"/>
                    </a:cubicBezTo>
                    <a:cubicBezTo>
                      <a:pt x="2" y="18"/>
                      <a:pt x="0" y="13"/>
                      <a:pt x="2" y="8"/>
                    </a:cubicBezTo>
                    <a:close/>
                    <a:moveTo>
                      <a:pt x="17" y="14"/>
                    </a:moveTo>
                    <a:cubicBezTo>
                      <a:pt x="18" y="11"/>
                      <a:pt x="17" y="7"/>
                      <a:pt x="13" y="6"/>
                    </a:cubicBezTo>
                    <a:cubicBezTo>
                      <a:pt x="10" y="4"/>
                      <a:pt x="6" y="6"/>
                      <a:pt x="5" y="9"/>
                    </a:cubicBezTo>
                    <a:cubicBezTo>
                      <a:pt x="4" y="12"/>
                      <a:pt x="5" y="16"/>
                      <a:pt x="8" y="17"/>
                    </a:cubicBezTo>
                    <a:cubicBezTo>
                      <a:pt x="12" y="19"/>
                      <a:pt x="15" y="17"/>
                      <a:pt x="1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1" name="Freeform 2081"/>
              <p:cNvSpPr>
                <a:spLocks noEditPoints="1"/>
              </p:cNvSpPr>
              <p:nvPr/>
            </p:nvSpPr>
            <p:spPr bwMode="auto">
              <a:xfrm>
                <a:off x="5781" y="1583"/>
                <a:ext cx="43" cy="43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4 h 22"/>
                  <a:gd name="T6" fmla="*/ 7 w 22"/>
                  <a:gd name="T7" fmla="*/ 19 h 22"/>
                  <a:gd name="T8" fmla="*/ 2 w 22"/>
                  <a:gd name="T9" fmla="*/ 7 h 22"/>
                  <a:gd name="T10" fmla="*/ 17 w 22"/>
                  <a:gd name="T11" fmla="*/ 13 h 22"/>
                  <a:gd name="T12" fmla="*/ 14 w 22"/>
                  <a:gd name="T13" fmla="*/ 5 h 22"/>
                  <a:gd name="T14" fmla="*/ 5 w 22"/>
                  <a:gd name="T15" fmla="*/ 8 h 22"/>
                  <a:gd name="T16" fmla="*/ 9 w 22"/>
                  <a:gd name="T17" fmla="*/ 16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5" y="2"/>
                    </a:cubicBezTo>
                    <a:cubicBezTo>
                      <a:pt x="20" y="4"/>
                      <a:pt x="22" y="9"/>
                      <a:pt x="20" y="14"/>
                    </a:cubicBezTo>
                    <a:cubicBezTo>
                      <a:pt x="18" y="19"/>
                      <a:pt x="12" y="22"/>
                      <a:pt x="7" y="19"/>
                    </a:cubicBezTo>
                    <a:cubicBezTo>
                      <a:pt x="2" y="17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8" y="10"/>
                      <a:pt x="17" y="6"/>
                      <a:pt x="14" y="5"/>
                    </a:cubicBezTo>
                    <a:cubicBezTo>
                      <a:pt x="10" y="3"/>
                      <a:pt x="7" y="5"/>
                      <a:pt x="5" y="8"/>
                    </a:cubicBezTo>
                    <a:cubicBezTo>
                      <a:pt x="4" y="11"/>
                      <a:pt x="5" y="15"/>
                      <a:pt x="9" y="16"/>
                    </a:cubicBezTo>
                    <a:cubicBezTo>
                      <a:pt x="12" y="18"/>
                      <a:pt x="16" y="16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2" name="Freeform 2082"/>
              <p:cNvSpPr>
                <a:spLocks noEditPoints="1"/>
              </p:cNvSpPr>
              <p:nvPr/>
            </p:nvSpPr>
            <p:spPr bwMode="auto">
              <a:xfrm>
                <a:off x="5820" y="1583"/>
                <a:ext cx="43" cy="43"/>
              </a:xfrm>
              <a:custGeom>
                <a:avLst/>
                <a:gdLst>
                  <a:gd name="T0" fmla="*/ 2 w 22"/>
                  <a:gd name="T1" fmla="*/ 7 h 22"/>
                  <a:gd name="T2" fmla="*/ 14 w 22"/>
                  <a:gd name="T3" fmla="*/ 2 h 22"/>
                  <a:gd name="T4" fmla="*/ 19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6 w 22"/>
                  <a:gd name="T11" fmla="*/ 14 h 22"/>
                  <a:gd name="T12" fmla="*/ 13 w 22"/>
                  <a:gd name="T13" fmla="*/ 5 h 22"/>
                  <a:gd name="T14" fmla="*/ 5 w 22"/>
                  <a:gd name="T15" fmla="*/ 8 h 22"/>
                  <a:gd name="T16" fmla="*/ 8 w 22"/>
                  <a:gd name="T17" fmla="*/ 17 h 22"/>
                  <a:gd name="T18" fmla="*/ 16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9" y="0"/>
                      <a:pt x="14" y="2"/>
                    </a:cubicBezTo>
                    <a:cubicBezTo>
                      <a:pt x="19" y="4"/>
                      <a:pt x="22" y="10"/>
                      <a:pt x="19" y="15"/>
                    </a:cubicBezTo>
                    <a:cubicBezTo>
                      <a:pt x="17" y="20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7"/>
                    </a:cubicBezTo>
                    <a:close/>
                    <a:moveTo>
                      <a:pt x="16" y="14"/>
                    </a:moveTo>
                    <a:cubicBezTo>
                      <a:pt x="18" y="10"/>
                      <a:pt x="16" y="6"/>
                      <a:pt x="13" y="5"/>
                    </a:cubicBezTo>
                    <a:cubicBezTo>
                      <a:pt x="10" y="4"/>
                      <a:pt x="6" y="5"/>
                      <a:pt x="5" y="8"/>
                    </a:cubicBezTo>
                    <a:cubicBezTo>
                      <a:pt x="3" y="12"/>
                      <a:pt x="5" y="16"/>
                      <a:pt x="8" y="17"/>
                    </a:cubicBezTo>
                    <a:cubicBezTo>
                      <a:pt x="11" y="18"/>
                      <a:pt x="15" y="17"/>
                      <a:pt x="1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3" name="Freeform 2083"/>
              <p:cNvSpPr>
                <a:spLocks noEditPoints="1"/>
              </p:cNvSpPr>
              <p:nvPr/>
            </p:nvSpPr>
            <p:spPr bwMode="auto">
              <a:xfrm>
                <a:off x="5857" y="1583"/>
                <a:ext cx="43" cy="43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3 h 22"/>
                  <a:gd name="T12" fmla="*/ 13 w 22"/>
                  <a:gd name="T13" fmla="*/ 5 h 22"/>
                  <a:gd name="T14" fmla="*/ 5 w 22"/>
                  <a:gd name="T15" fmla="*/ 8 h 22"/>
                  <a:gd name="T16" fmla="*/ 8 w 22"/>
                  <a:gd name="T17" fmla="*/ 17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5" y="2"/>
                    </a:cubicBezTo>
                    <a:cubicBezTo>
                      <a:pt x="20" y="4"/>
                      <a:pt x="22" y="10"/>
                      <a:pt x="20" y="15"/>
                    </a:cubicBezTo>
                    <a:cubicBezTo>
                      <a:pt x="18" y="19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8" y="10"/>
                      <a:pt x="17" y="6"/>
                      <a:pt x="13" y="5"/>
                    </a:cubicBezTo>
                    <a:cubicBezTo>
                      <a:pt x="10" y="3"/>
                      <a:pt x="6" y="5"/>
                      <a:pt x="5" y="8"/>
                    </a:cubicBezTo>
                    <a:cubicBezTo>
                      <a:pt x="4" y="12"/>
                      <a:pt x="5" y="15"/>
                      <a:pt x="8" y="17"/>
                    </a:cubicBezTo>
                    <a:cubicBezTo>
                      <a:pt x="12" y="18"/>
                      <a:pt x="15" y="17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4" name="Freeform 2084"/>
              <p:cNvSpPr>
                <a:spLocks noEditPoints="1"/>
              </p:cNvSpPr>
              <p:nvPr/>
            </p:nvSpPr>
            <p:spPr bwMode="auto">
              <a:xfrm>
                <a:off x="5894" y="1581"/>
                <a:ext cx="43" cy="43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4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3 h 22"/>
                  <a:gd name="T12" fmla="*/ 14 w 22"/>
                  <a:gd name="T13" fmla="*/ 5 h 22"/>
                  <a:gd name="T14" fmla="*/ 5 w 22"/>
                  <a:gd name="T15" fmla="*/ 8 h 22"/>
                  <a:gd name="T16" fmla="*/ 9 w 22"/>
                  <a:gd name="T17" fmla="*/ 17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5" y="2"/>
                    </a:cubicBezTo>
                    <a:cubicBezTo>
                      <a:pt x="20" y="4"/>
                      <a:pt x="22" y="9"/>
                      <a:pt x="20" y="14"/>
                    </a:cubicBezTo>
                    <a:cubicBezTo>
                      <a:pt x="18" y="19"/>
                      <a:pt x="12" y="22"/>
                      <a:pt x="7" y="20"/>
                    </a:cubicBezTo>
                    <a:cubicBezTo>
                      <a:pt x="3" y="17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9" y="10"/>
                      <a:pt x="17" y="6"/>
                      <a:pt x="14" y="5"/>
                    </a:cubicBezTo>
                    <a:cubicBezTo>
                      <a:pt x="10" y="3"/>
                      <a:pt x="7" y="5"/>
                      <a:pt x="5" y="8"/>
                    </a:cubicBezTo>
                    <a:cubicBezTo>
                      <a:pt x="4" y="11"/>
                      <a:pt x="5" y="15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5" name="Freeform 2085"/>
              <p:cNvSpPr>
                <a:spLocks noEditPoints="1"/>
              </p:cNvSpPr>
              <p:nvPr/>
            </p:nvSpPr>
            <p:spPr bwMode="auto">
              <a:xfrm>
                <a:off x="5931" y="1577"/>
                <a:ext cx="42" cy="43"/>
              </a:xfrm>
              <a:custGeom>
                <a:avLst/>
                <a:gdLst>
                  <a:gd name="T0" fmla="*/ 3 w 22"/>
                  <a:gd name="T1" fmla="*/ 7 h 22"/>
                  <a:gd name="T2" fmla="*/ 15 w 22"/>
                  <a:gd name="T3" fmla="*/ 2 h 22"/>
                  <a:gd name="T4" fmla="*/ 20 w 22"/>
                  <a:gd name="T5" fmla="*/ 15 h 22"/>
                  <a:gd name="T6" fmla="*/ 8 w 22"/>
                  <a:gd name="T7" fmla="*/ 20 h 22"/>
                  <a:gd name="T8" fmla="*/ 3 w 22"/>
                  <a:gd name="T9" fmla="*/ 7 h 22"/>
                  <a:gd name="T10" fmla="*/ 17 w 22"/>
                  <a:gd name="T11" fmla="*/ 13 h 22"/>
                  <a:gd name="T12" fmla="*/ 14 w 22"/>
                  <a:gd name="T13" fmla="*/ 5 h 22"/>
                  <a:gd name="T14" fmla="*/ 6 w 22"/>
                  <a:gd name="T15" fmla="*/ 8 h 22"/>
                  <a:gd name="T16" fmla="*/ 9 w 22"/>
                  <a:gd name="T17" fmla="*/ 17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7"/>
                    </a:moveTo>
                    <a:cubicBezTo>
                      <a:pt x="5" y="2"/>
                      <a:pt x="10" y="0"/>
                      <a:pt x="15" y="2"/>
                    </a:cubicBezTo>
                    <a:cubicBezTo>
                      <a:pt x="20" y="4"/>
                      <a:pt x="22" y="10"/>
                      <a:pt x="20" y="15"/>
                    </a:cubicBezTo>
                    <a:cubicBezTo>
                      <a:pt x="18" y="20"/>
                      <a:pt x="13" y="22"/>
                      <a:pt x="8" y="20"/>
                    </a:cubicBezTo>
                    <a:cubicBezTo>
                      <a:pt x="3" y="18"/>
                      <a:pt x="0" y="12"/>
                      <a:pt x="3" y="7"/>
                    </a:cubicBezTo>
                    <a:close/>
                    <a:moveTo>
                      <a:pt x="17" y="13"/>
                    </a:moveTo>
                    <a:cubicBezTo>
                      <a:pt x="19" y="10"/>
                      <a:pt x="17" y="6"/>
                      <a:pt x="14" y="5"/>
                    </a:cubicBezTo>
                    <a:cubicBezTo>
                      <a:pt x="11" y="4"/>
                      <a:pt x="7" y="5"/>
                      <a:pt x="6" y="8"/>
                    </a:cubicBezTo>
                    <a:cubicBezTo>
                      <a:pt x="4" y="12"/>
                      <a:pt x="6" y="16"/>
                      <a:pt x="9" y="17"/>
                    </a:cubicBezTo>
                    <a:cubicBezTo>
                      <a:pt x="12" y="18"/>
                      <a:pt x="16" y="17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6" name="Freeform 2086"/>
              <p:cNvSpPr>
                <a:spLocks noEditPoints="1"/>
              </p:cNvSpPr>
              <p:nvPr/>
            </p:nvSpPr>
            <p:spPr bwMode="auto">
              <a:xfrm>
                <a:off x="5970" y="1574"/>
                <a:ext cx="42" cy="42"/>
              </a:xfrm>
              <a:custGeom>
                <a:avLst/>
                <a:gdLst>
                  <a:gd name="T0" fmla="*/ 2 w 22"/>
                  <a:gd name="T1" fmla="*/ 7 h 22"/>
                  <a:gd name="T2" fmla="*/ 14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3 h 22"/>
                  <a:gd name="T12" fmla="*/ 13 w 22"/>
                  <a:gd name="T13" fmla="*/ 5 h 22"/>
                  <a:gd name="T14" fmla="*/ 5 w 22"/>
                  <a:gd name="T15" fmla="*/ 8 h 22"/>
                  <a:gd name="T16" fmla="*/ 8 w 22"/>
                  <a:gd name="T17" fmla="*/ 17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4" y="2"/>
                    </a:cubicBezTo>
                    <a:cubicBezTo>
                      <a:pt x="19" y="4"/>
                      <a:pt x="22" y="10"/>
                      <a:pt x="20" y="15"/>
                    </a:cubicBezTo>
                    <a:cubicBezTo>
                      <a:pt x="18" y="19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8" y="10"/>
                      <a:pt x="16" y="6"/>
                      <a:pt x="13" y="5"/>
                    </a:cubicBezTo>
                    <a:cubicBezTo>
                      <a:pt x="10" y="3"/>
                      <a:pt x="6" y="5"/>
                      <a:pt x="5" y="8"/>
                    </a:cubicBezTo>
                    <a:cubicBezTo>
                      <a:pt x="3" y="12"/>
                      <a:pt x="5" y="15"/>
                      <a:pt x="8" y="17"/>
                    </a:cubicBezTo>
                    <a:cubicBezTo>
                      <a:pt x="11" y="18"/>
                      <a:pt x="15" y="17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7" name="Freeform 2087"/>
              <p:cNvSpPr>
                <a:spLocks noEditPoints="1"/>
              </p:cNvSpPr>
              <p:nvPr/>
            </p:nvSpPr>
            <p:spPr bwMode="auto">
              <a:xfrm>
                <a:off x="6006" y="1568"/>
                <a:ext cx="43" cy="42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4 h 22"/>
                  <a:gd name="T12" fmla="*/ 13 w 22"/>
                  <a:gd name="T13" fmla="*/ 5 h 22"/>
                  <a:gd name="T14" fmla="*/ 5 w 22"/>
                  <a:gd name="T15" fmla="*/ 9 h 22"/>
                  <a:gd name="T16" fmla="*/ 8 w 22"/>
                  <a:gd name="T17" fmla="*/ 17 h 22"/>
                  <a:gd name="T18" fmla="*/ 17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5" y="2"/>
                    </a:cubicBezTo>
                    <a:cubicBezTo>
                      <a:pt x="20" y="4"/>
                      <a:pt x="22" y="10"/>
                      <a:pt x="20" y="15"/>
                    </a:cubicBezTo>
                    <a:cubicBezTo>
                      <a:pt x="18" y="20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7"/>
                    </a:cubicBezTo>
                    <a:close/>
                    <a:moveTo>
                      <a:pt x="17" y="14"/>
                    </a:moveTo>
                    <a:cubicBezTo>
                      <a:pt x="18" y="10"/>
                      <a:pt x="17" y="6"/>
                      <a:pt x="13" y="5"/>
                    </a:cubicBezTo>
                    <a:cubicBezTo>
                      <a:pt x="10" y="4"/>
                      <a:pt x="6" y="5"/>
                      <a:pt x="5" y="9"/>
                    </a:cubicBezTo>
                    <a:cubicBezTo>
                      <a:pt x="4" y="12"/>
                      <a:pt x="5" y="16"/>
                      <a:pt x="8" y="17"/>
                    </a:cubicBezTo>
                    <a:cubicBezTo>
                      <a:pt x="12" y="18"/>
                      <a:pt x="15" y="17"/>
                      <a:pt x="1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8" name="Freeform 2088"/>
              <p:cNvSpPr>
                <a:spLocks noEditPoints="1"/>
              </p:cNvSpPr>
              <p:nvPr/>
            </p:nvSpPr>
            <p:spPr bwMode="auto">
              <a:xfrm>
                <a:off x="6043" y="1562"/>
                <a:ext cx="43" cy="43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3 h 22"/>
                  <a:gd name="T12" fmla="*/ 13 w 22"/>
                  <a:gd name="T13" fmla="*/ 5 h 22"/>
                  <a:gd name="T14" fmla="*/ 5 w 22"/>
                  <a:gd name="T15" fmla="*/ 8 h 22"/>
                  <a:gd name="T16" fmla="*/ 8 w 22"/>
                  <a:gd name="T17" fmla="*/ 17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5" y="2"/>
                    </a:cubicBezTo>
                    <a:cubicBezTo>
                      <a:pt x="20" y="4"/>
                      <a:pt x="22" y="10"/>
                      <a:pt x="20" y="15"/>
                    </a:cubicBezTo>
                    <a:cubicBezTo>
                      <a:pt x="18" y="19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8" y="10"/>
                      <a:pt x="17" y="6"/>
                      <a:pt x="13" y="5"/>
                    </a:cubicBezTo>
                    <a:cubicBezTo>
                      <a:pt x="10" y="3"/>
                      <a:pt x="6" y="5"/>
                      <a:pt x="5" y="8"/>
                    </a:cubicBezTo>
                    <a:cubicBezTo>
                      <a:pt x="4" y="11"/>
                      <a:pt x="5" y="15"/>
                      <a:pt x="8" y="17"/>
                    </a:cubicBezTo>
                    <a:cubicBezTo>
                      <a:pt x="12" y="18"/>
                      <a:pt x="15" y="17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9" name="Freeform 2089"/>
              <p:cNvSpPr>
                <a:spLocks noEditPoints="1"/>
              </p:cNvSpPr>
              <p:nvPr/>
            </p:nvSpPr>
            <p:spPr bwMode="auto">
              <a:xfrm>
                <a:off x="6032" y="1535"/>
                <a:ext cx="42" cy="42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3 h 22"/>
                  <a:gd name="T12" fmla="*/ 14 w 22"/>
                  <a:gd name="T13" fmla="*/ 5 h 22"/>
                  <a:gd name="T14" fmla="*/ 5 w 22"/>
                  <a:gd name="T15" fmla="*/ 8 h 22"/>
                  <a:gd name="T16" fmla="*/ 9 w 22"/>
                  <a:gd name="T17" fmla="*/ 17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5" y="2"/>
                    </a:cubicBezTo>
                    <a:cubicBezTo>
                      <a:pt x="20" y="4"/>
                      <a:pt x="22" y="10"/>
                      <a:pt x="20" y="15"/>
                    </a:cubicBezTo>
                    <a:cubicBezTo>
                      <a:pt x="18" y="19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8" y="10"/>
                      <a:pt x="17" y="6"/>
                      <a:pt x="14" y="5"/>
                    </a:cubicBezTo>
                    <a:cubicBezTo>
                      <a:pt x="10" y="3"/>
                      <a:pt x="7" y="5"/>
                      <a:pt x="5" y="8"/>
                    </a:cubicBezTo>
                    <a:cubicBezTo>
                      <a:pt x="4" y="12"/>
                      <a:pt x="5" y="15"/>
                      <a:pt x="9" y="17"/>
                    </a:cubicBezTo>
                    <a:cubicBezTo>
                      <a:pt x="12" y="18"/>
                      <a:pt x="16" y="17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0" name="Freeform 2090"/>
              <p:cNvSpPr>
                <a:spLocks noEditPoints="1"/>
              </p:cNvSpPr>
              <p:nvPr/>
            </p:nvSpPr>
            <p:spPr bwMode="auto">
              <a:xfrm>
                <a:off x="6010" y="1504"/>
                <a:ext cx="43" cy="42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3 h 22"/>
                  <a:gd name="T12" fmla="*/ 14 w 22"/>
                  <a:gd name="T13" fmla="*/ 5 h 22"/>
                  <a:gd name="T14" fmla="*/ 5 w 22"/>
                  <a:gd name="T15" fmla="*/ 8 h 22"/>
                  <a:gd name="T16" fmla="*/ 9 w 22"/>
                  <a:gd name="T17" fmla="*/ 17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5" y="2"/>
                    </a:cubicBezTo>
                    <a:cubicBezTo>
                      <a:pt x="20" y="4"/>
                      <a:pt x="22" y="10"/>
                      <a:pt x="20" y="15"/>
                    </a:cubicBezTo>
                    <a:cubicBezTo>
                      <a:pt x="18" y="19"/>
                      <a:pt x="12" y="22"/>
                      <a:pt x="7" y="20"/>
                    </a:cubicBezTo>
                    <a:cubicBezTo>
                      <a:pt x="3" y="18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9" y="10"/>
                      <a:pt x="17" y="6"/>
                      <a:pt x="14" y="5"/>
                    </a:cubicBezTo>
                    <a:cubicBezTo>
                      <a:pt x="11" y="3"/>
                      <a:pt x="7" y="5"/>
                      <a:pt x="5" y="8"/>
                    </a:cubicBezTo>
                    <a:cubicBezTo>
                      <a:pt x="4" y="12"/>
                      <a:pt x="5" y="15"/>
                      <a:pt x="9" y="17"/>
                    </a:cubicBezTo>
                    <a:cubicBezTo>
                      <a:pt x="12" y="18"/>
                      <a:pt x="16" y="17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1" name="Freeform 2091"/>
              <p:cNvSpPr>
                <a:spLocks noEditPoints="1"/>
              </p:cNvSpPr>
              <p:nvPr/>
            </p:nvSpPr>
            <p:spPr bwMode="auto">
              <a:xfrm>
                <a:off x="5989" y="1473"/>
                <a:ext cx="43" cy="42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5 h 22"/>
                  <a:gd name="T6" fmla="*/ 8 w 22"/>
                  <a:gd name="T7" fmla="*/ 20 h 22"/>
                  <a:gd name="T8" fmla="*/ 2 w 22"/>
                  <a:gd name="T9" fmla="*/ 7 h 22"/>
                  <a:gd name="T10" fmla="*/ 17 w 22"/>
                  <a:gd name="T11" fmla="*/ 13 h 22"/>
                  <a:gd name="T12" fmla="*/ 14 w 22"/>
                  <a:gd name="T13" fmla="*/ 5 h 22"/>
                  <a:gd name="T14" fmla="*/ 5 w 22"/>
                  <a:gd name="T15" fmla="*/ 8 h 22"/>
                  <a:gd name="T16" fmla="*/ 9 w 22"/>
                  <a:gd name="T17" fmla="*/ 17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5" y="2"/>
                      <a:pt x="10" y="0"/>
                      <a:pt x="15" y="2"/>
                    </a:cubicBezTo>
                    <a:cubicBezTo>
                      <a:pt x="20" y="4"/>
                      <a:pt x="22" y="10"/>
                      <a:pt x="20" y="15"/>
                    </a:cubicBezTo>
                    <a:cubicBezTo>
                      <a:pt x="18" y="19"/>
                      <a:pt x="13" y="22"/>
                      <a:pt x="8" y="20"/>
                    </a:cubicBezTo>
                    <a:cubicBezTo>
                      <a:pt x="3" y="18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9" y="10"/>
                      <a:pt x="17" y="6"/>
                      <a:pt x="14" y="5"/>
                    </a:cubicBezTo>
                    <a:cubicBezTo>
                      <a:pt x="11" y="3"/>
                      <a:pt x="7" y="5"/>
                      <a:pt x="5" y="8"/>
                    </a:cubicBezTo>
                    <a:cubicBezTo>
                      <a:pt x="4" y="11"/>
                      <a:pt x="6" y="15"/>
                      <a:pt x="9" y="17"/>
                    </a:cubicBezTo>
                    <a:cubicBezTo>
                      <a:pt x="12" y="18"/>
                      <a:pt x="16" y="17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2" name="Freeform 2092"/>
              <p:cNvSpPr>
                <a:spLocks noEditPoints="1"/>
              </p:cNvSpPr>
              <p:nvPr/>
            </p:nvSpPr>
            <p:spPr bwMode="auto">
              <a:xfrm>
                <a:off x="5968" y="1442"/>
                <a:ext cx="42" cy="42"/>
              </a:xfrm>
              <a:custGeom>
                <a:avLst/>
                <a:gdLst>
                  <a:gd name="T0" fmla="*/ 2 w 22"/>
                  <a:gd name="T1" fmla="*/ 8 h 22"/>
                  <a:gd name="T2" fmla="*/ 14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8 h 22"/>
                  <a:gd name="T10" fmla="*/ 17 w 22"/>
                  <a:gd name="T11" fmla="*/ 14 h 22"/>
                  <a:gd name="T12" fmla="*/ 13 w 22"/>
                  <a:gd name="T13" fmla="*/ 5 h 22"/>
                  <a:gd name="T14" fmla="*/ 5 w 22"/>
                  <a:gd name="T15" fmla="*/ 9 h 22"/>
                  <a:gd name="T16" fmla="*/ 8 w 22"/>
                  <a:gd name="T17" fmla="*/ 17 h 22"/>
                  <a:gd name="T18" fmla="*/ 17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8"/>
                    </a:moveTo>
                    <a:cubicBezTo>
                      <a:pt x="4" y="3"/>
                      <a:pt x="10" y="0"/>
                      <a:pt x="14" y="2"/>
                    </a:cubicBezTo>
                    <a:cubicBezTo>
                      <a:pt x="19" y="5"/>
                      <a:pt x="22" y="10"/>
                      <a:pt x="20" y="15"/>
                    </a:cubicBezTo>
                    <a:cubicBezTo>
                      <a:pt x="18" y="20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8"/>
                    </a:cubicBezTo>
                    <a:close/>
                    <a:moveTo>
                      <a:pt x="17" y="14"/>
                    </a:moveTo>
                    <a:cubicBezTo>
                      <a:pt x="18" y="11"/>
                      <a:pt x="16" y="7"/>
                      <a:pt x="13" y="5"/>
                    </a:cubicBezTo>
                    <a:cubicBezTo>
                      <a:pt x="10" y="4"/>
                      <a:pt x="6" y="6"/>
                      <a:pt x="5" y="9"/>
                    </a:cubicBezTo>
                    <a:cubicBezTo>
                      <a:pt x="3" y="12"/>
                      <a:pt x="5" y="16"/>
                      <a:pt x="8" y="17"/>
                    </a:cubicBezTo>
                    <a:cubicBezTo>
                      <a:pt x="11" y="19"/>
                      <a:pt x="15" y="17"/>
                      <a:pt x="1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3" name="Freeform 2093"/>
              <p:cNvSpPr>
                <a:spLocks noEditPoints="1"/>
              </p:cNvSpPr>
              <p:nvPr/>
            </p:nvSpPr>
            <p:spPr bwMode="auto">
              <a:xfrm>
                <a:off x="5944" y="1413"/>
                <a:ext cx="43" cy="42"/>
              </a:xfrm>
              <a:custGeom>
                <a:avLst/>
                <a:gdLst>
                  <a:gd name="T0" fmla="*/ 2 w 22"/>
                  <a:gd name="T1" fmla="*/ 7 h 22"/>
                  <a:gd name="T2" fmla="*/ 14 w 22"/>
                  <a:gd name="T3" fmla="*/ 2 h 22"/>
                  <a:gd name="T4" fmla="*/ 19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4 h 22"/>
                  <a:gd name="T12" fmla="*/ 13 w 22"/>
                  <a:gd name="T13" fmla="*/ 5 h 22"/>
                  <a:gd name="T14" fmla="*/ 5 w 22"/>
                  <a:gd name="T15" fmla="*/ 9 h 22"/>
                  <a:gd name="T16" fmla="*/ 8 w 22"/>
                  <a:gd name="T17" fmla="*/ 17 h 22"/>
                  <a:gd name="T18" fmla="*/ 17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3"/>
                      <a:pt x="9" y="0"/>
                      <a:pt x="14" y="2"/>
                    </a:cubicBezTo>
                    <a:cubicBezTo>
                      <a:pt x="19" y="4"/>
                      <a:pt x="22" y="10"/>
                      <a:pt x="19" y="15"/>
                    </a:cubicBezTo>
                    <a:cubicBezTo>
                      <a:pt x="17" y="20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7"/>
                    </a:cubicBezTo>
                    <a:close/>
                    <a:moveTo>
                      <a:pt x="17" y="14"/>
                    </a:moveTo>
                    <a:cubicBezTo>
                      <a:pt x="18" y="10"/>
                      <a:pt x="16" y="7"/>
                      <a:pt x="13" y="5"/>
                    </a:cubicBezTo>
                    <a:cubicBezTo>
                      <a:pt x="10" y="4"/>
                      <a:pt x="6" y="5"/>
                      <a:pt x="5" y="9"/>
                    </a:cubicBezTo>
                    <a:cubicBezTo>
                      <a:pt x="3" y="12"/>
                      <a:pt x="5" y="16"/>
                      <a:pt x="8" y="17"/>
                    </a:cubicBezTo>
                    <a:cubicBezTo>
                      <a:pt x="11" y="19"/>
                      <a:pt x="15" y="17"/>
                      <a:pt x="1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4" name="Freeform 2094"/>
              <p:cNvSpPr>
                <a:spLocks noEditPoints="1"/>
              </p:cNvSpPr>
              <p:nvPr/>
            </p:nvSpPr>
            <p:spPr bwMode="auto">
              <a:xfrm>
                <a:off x="5919" y="1383"/>
                <a:ext cx="43" cy="43"/>
              </a:xfrm>
              <a:custGeom>
                <a:avLst/>
                <a:gdLst>
                  <a:gd name="T0" fmla="*/ 3 w 22"/>
                  <a:gd name="T1" fmla="*/ 7 h 22"/>
                  <a:gd name="T2" fmla="*/ 15 w 22"/>
                  <a:gd name="T3" fmla="*/ 2 h 22"/>
                  <a:gd name="T4" fmla="*/ 20 w 22"/>
                  <a:gd name="T5" fmla="*/ 15 h 22"/>
                  <a:gd name="T6" fmla="*/ 8 w 22"/>
                  <a:gd name="T7" fmla="*/ 20 h 22"/>
                  <a:gd name="T8" fmla="*/ 3 w 22"/>
                  <a:gd name="T9" fmla="*/ 7 h 22"/>
                  <a:gd name="T10" fmla="*/ 17 w 22"/>
                  <a:gd name="T11" fmla="*/ 14 h 22"/>
                  <a:gd name="T12" fmla="*/ 14 w 22"/>
                  <a:gd name="T13" fmla="*/ 5 h 22"/>
                  <a:gd name="T14" fmla="*/ 6 w 22"/>
                  <a:gd name="T15" fmla="*/ 9 h 22"/>
                  <a:gd name="T16" fmla="*/ 9 w 22"/>
                  <a:gd name="T17" fmla="*/ 17 h 22"/>
                  <a:gd name="T18" fmla="*/ 17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7"/>
                    </a:moveTo>
                    <a:cubicBezTo>
                      <a:pt x="5" y="2"/>
                      <a:pt x="10" y="0"/>
                      <a:pt x="15" y="2"/>
                    </a:cubicBezTo>
                    <a:cubicBezTo>
                      <a:pt x="20" y="4"/>
                      <a:pt x="22" y="10"/>
                      <a:pt x="20" y="15"/>
                    </a:cubicBezTo>
                    <a:cubicBezTo>
                      <a:pt x="18" y="20"/>
                      <a:pt x="13" y="22"/>
                      <a:pt x="8" y="20"/>
                    </a:cubicBezTo>
                    <a:cubicBezTo>
                      <a:pt x="3" y="18"/>
                      <a:pt x="0" y="12"/>
                      <a:pt x="3" y="7"/>
                    </a:cubicBezTo>
                    <a:close/>
                    <a:moveTo>
                      <a:pt x="17" y="14"/>
                    </a:moveTo>
                    <a:cubicBezTo>
                      <a:pt x="19" y="10"/>
                      <a:pt x="17" y="7"/>
                      <a:pt x="14" y="5"/>
                    </a:cubicBezTo>
                    <a:cubicBezTo>
                      <a:pt x="11" y="4"/>
                      <a:pt x="7" y="5"/>
                      <a:pt x="6" y="9"/>
                    </a:cubicBezTo>
                    <a:cubicBezTo>
                      <a:pt x="4" y="12"/>
                      <a:pt x="6" y="16"/>
                      <a:pt x="9" y="17"/>
                    </a:cubicBezTo>
                    <a:cubicBezTo>
                      <a:pt x="12" y="19"/>
                      <a:pt x="16" y="17"/>
                      <a:pt x="1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5" name="Freeform 2095"/>
              <p:cNvSpPr>
                <a:spLocks noEditPoints="1"/>
              </p:cNvSpPr>
              <p:nvPr/>
            </p:nvSpPr>
            <p:spPr bwMode="auto">
              <a:xfrm>
                <a:off x="5894" y="1356"/>
                <a:ext cx="43" cy="43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4 h 22"/>
                  <a:gd name="T12" fmla="*/ 14 w 22"/>
                  <a:gd name="T13" fmla="*/ 5 h 22"/>
                  <a:gd name="T14" fmla="*/ 5 w 22"/>
                  <a:gd name="T15" fmla="*/ 9 h 22"/>
                  <a:gd name="T16" fmla="*/ 8 w 22"/>
                  <a:gd name="T17" fmla="*/ 17 h 22"/>
                  <a:gd name="T18" fmla="*/ 17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3"/>
                      <a:pt x="10" y="0"/>
                      <a:pt x="15" y="2"/>
                    </a:cubicBezTo>
                    <a:cubicBezTo>
                      <a:pt x="20" y="4"/>
                      <a:pt x="22" y="10"/>
                      <a:pt x="20" y="15"/>
                    </a:cubicBezTo>
                    <a:cubicBezTo>
                      <a:pt x="18" y="20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7"/>
                    </a:cubicBezTo>
                    <a:close/>
                    <a:moveTo>
                      <a:pt x="17" y="14"/>
                    </a:moveTo>
                    <a:cubicBezTo>
                      <a:pt x="18" y="11"/>
                      <a:pt x="17" y="7"/>
                      <a:pt x="14" y="5"/>
                    </a:cubicBezTo>
                    <a:cubicBezTo>
                      <a:pt x="10" y="4"/>
                      <a:pt x="6" y="5"/>
                      <a:pt x="5" y="9"/>
                    </a:cubicBezTo>
                    <a:cubicBezTo>
                      <a:pt x="4" y="12"/>
                      <a:pt x="5" y="16"/>
                      <a:pt x="8" y="17"/>
                    </a:cubicBezTo>
                    <a:cubicBezTo>
                      <a:pt x="12" y="19"/>
                      <a:pt x="16" y="17"/>
                      <a:pt x="1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6" name="Freeform 2096"/>
              <p:cNvSpPr>
                <a:spLocks noEditPoints="1"/>
              </p:cNvSpPr>
              <p:nvPr/>
            </p:nvSpPr>
            <p:spPr bwMode="auto">
              <a:xfrm>
                <a:off x="5869" y="1329"/>
                <a:ext cx="42" cy="43"/>
              </a:xfrm>
              <a:custGeom>
                <a:avLst/>
                <a:gdLst>
                  <a:gd name="T0" fmla="*/ 2 w 22"/>
                  <a:gd name="T1" fmla="*/ 8 h 22"/>
                  <a:gd name="T2" fmla="*/ 14 w 22"/>
                  <a:gd name="T3" fmla="*/ 2 h 22"/>
                  <a:gd name="T4" fmla="*/ 19 w 22"/>
                  <a:gd name="T5" fmla="*/ 15 h 22"/>
                  <a:gd name="T6" fmla="*/ 7 w 22"/>
                  <a:gd name="T7" fmla="*/ 20 h 22"/>
                  <a:gd name="T8" fmla="*/ 2 w 22"/>
                  <a:gd name="T9" fmla="*/ 8 h 22"/>
                  <a:gd name="T10" fmla="*/ 16 w 22"/>
                  <a:gd name="T11" fmla="*/ 14 h 22"/>
                  <a:gd name="T12" fmla="*/ 13 w 22"/>
                  <a:gd name="T13" fmla="*/ 5 h 22"/>
                  <a:gd name="T14" fmla="*/ 5 w 22"/>
                  <a:gd name="T15" fmla="*/ 9 h 22"/>
                  <a:gd name="T16" fmla="*/ 8 w 22"/>
                  <a:gd name="T17" fmla="*/ 17 h 22"/>
                  <a:gd name="T18" fmla="*/ 16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8"/>
                    </a:moveTo>
                    <a:cubicBezTo>
                      <a:pt x="4" y="3"/>
                      <a:pt x="9" y="0"/>
                      <a:pt x="14" y="2"/>
                    </a:cubicBezTo>
                    <a:cubicBezTo>
                      <a:pt x="19" y="5"/>
                      <a:pt x="22" y="10"/>
                      <a:pt x="19" y="15"/>
                    </a:cubicBezTo>
                    <a:cubicBezTo>
                      <a:pt x="17" y="20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8"/>
                    </a:cubicBezTo>
                    <a:close/>
                    <a:moveTo>
                      <a:pt x="16" y="14"/>
                    </a:moveTo>
                    <a:cubicBezTo>
                      <a:pt x="18" y="11"/>
                      <a:pt x="16" y="7"/>
                      <a:pt x="13" y="5"/>
                    </a:cubicBezTo>
                    <a:cubicBezTo>
                      <a:pt x="10" y="4"/>
                      <a:pt x="6" y="6"/>
                      <a:pt x="5" y="9"/>
                    </a:cubicBezTo>
                    <a:cubicBezTo>
                      <a:pt x="3" y="12"/>
                      <a:pt x="5" y="16"/>
                      <a:pt x="8" y="17"/>
                    </a:cubicBezTo>
                    <a:cubicBezTo>
                      <a:pt x="11" y="19"/>
                      <a:pt x="15" y="17"/>
                      <a:pt x="16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7" name="Freeform 2097"/>
              <p:cNvSpPr>
                <a:spLocks noEditPoints="1"/>
              </p:cNvSpPr>
              <p:nvPr/>
            </p:nvSpPr>
            <p:spPr bwMode="auto">
              <a:xfrm>
                <a:off x="5840" y="1306"/>
                <a:ext cx="42" cy="43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3 h 22"/>
                  <a:gd name="T12" fmla="*/ 13 w 22"/>
                  <a:gd name="T13" fmla="*/ 5 h 22"/>
                  <a:gd name="T14" fmla="*/ 5 w 22"/>
                  <a:gd name="T15" fmla="*/ 8 h 22"/>
                  <a:gd name="T16" fmla="*/ 8 w 22"/>
                  <a:gd name="T17" fmla="*/ 17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5" y="2"/>
                    </a:cubicBezTo>
                    <a:cubicBezTo>
                      <a:pt x="19" y="4"/>
                      <a:pt x="22" y="10"/>
                      <a:pt x="20" y="15"/>
                    </a:cubicBezTo>
                    <a:cubicBezTo>
                      <a:pt x="18" y="20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8" y="10"/>
                      <a:pt x="17" y="6"/>
                      <a:pt x="13" y="5"/>
                    </a:cubicBezTo>
                    <a:cubicBezTo>
                      <a:pt x="10" y="4"/>
                      <a:pt x="6" y="5"/>
                      <a:pt x="5" y="8"/>
                    </a:cubicBezTo>
                    <a:cubicBezTo>
                      <a:pt x="3" y="12"/>
                      <a:pt x="5" y="15"/>
                      <a:pt x="8" y="17"/>
                    </a:cubicBezTo>
                    <a:cubicBezTo>
                      <a:pt x="11" y="18"/>
                      <a:pt x="15" y="17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8" name="Freeform 2098"/>
              <p:cNvSpPr>
                <a:spLocks noEditPoints="1"/>
              </p:cNvSpPr>
              <p:nvPr/>
            </p:nvSpPr>
            <p:spPr bwMode="auto">
              <a:xfrm>
                <a:off x="5810" y="1283"/>
                <a:ext cx="43" cy="42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4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3 h 22"/>
                  <a:gd name="T12" fmla="*/ 13 w 22"/>
                  <a:gd name="T13" fmla="*/ 5 h 22"/>
                  <a:gd name="T14" fmla="*/ 5 w 22"/>
                  <a:gd name="T15" fmla="*/ 8 h 22"/>
                  <a:gd name="T16" fmla="*/ 8 w 22"/>
                  <a:gd name="T17" fmla="*/ 17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5" y="2"/>
                    </a:cubicBezTo>
                    <a:cubicBezTo>
                      <a:pt x="19" y="4"/>
                      <a:pt x="22" y="10"/>
                      <a:pt x="20" y="14"/>
                    </a:cubicBezTo>
                    <a:cubicBezTo>
                      <a:pt x="18" y="19"/>
                      <a:pt x="12" y="22"/>
                      <a:pt x="7" y="20"/>
                    </a:cubicBezTo>
                    <a:cubicBezTo>
                      <a:pt x="2" y="17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8" y="10"/>
                      <a:pt x="17" y="6"/>
                      <a:pt x="13" y="5"/>
                    </a:cubicBezTo>
                    <a:cubicBezTo>
                      <a:pt x="10" y="3"/>
                      <a:pt x="6" y="5"/>
                      <a:pt x="5" y="8"/>
                    </a:cubicBezTo>
                    <a:cubicBezTo>
                      <a:pt x="3" y="11"/>
                      <a:pt x="5" y="15"/>
                      <a:pt x="8" y="17"/>
                    </a:cubicBezTo>
                    <a:cubicBezTo>
                      <a:pt x="11" y="18"/>
                      <a:pt x="15" y="16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9" name="Freeform 2099"/>
              <p:cNvSpPr>
                <a:spLocks noEditPoints="1"/>
              </p:cNvSpPr>
              <p:nvPr/>
            </p:nvSpPr>
            <p:spPr bwMode="auto">
              <a:xfrm>
                <a:off x="5778" y="1263"/>
                <a:ext cx="42" cy="43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4 h 22"/>
                  <a:gd name="T6" fmla="*/ 7 w 22"/>
                  <a:gd name="T7" fmla="*/ 19 h 22"/>
                  <a:gd name="T8" fmla="*/ 2 w 22"/>
                  <a:gd name="T9" fmla="*/ 7 h 22"/>
                  <a:gd name="T10" fmla="*/ 17 w 22"/>
                  <a:gd name="T11" fmla="*/ 13 h 22"/>
                  <a:gd name="T12" fmla="*/ 14 w 22"/>
                  <a:gd name="T13" fmla="*/ 5 h 22"/>
                  <a:gd name="T14" fmla="*/ 5 w 22"/>
                  <a:gd name="T15" fmla="*/ 8 h 22"/>
                  <a:gd name="T16" fmla="*/ 9 w 22"/>
                  <a:gd name="T17" fmla="*/ 16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5" y="2"/>
                    </a:cubicBezTo>
                    <a:cubicBezTo>
                      <a:pt x="20" y="4"/>
                      <a:pt x="22" y="9"/>
                      <a:pt x="20" y="14"/>
                    </a:cubicBezTo>
                    <a:cubicBezTo>
                      <a:pt x="18" y="19"/>
                      <a:pt x="12" y="22"/>
                      <a:pt x="7" y="19"/>
                    </a:cubicBezTo>
                    <a:cubicBezTo>
                      <a:pt x="3" y="17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9" y="10"/>
                      <a:pt x="17" y="6"/>
                      <a:pt x="14" y="5"/>
                    </a:cubicBezTo>
                    <a:cubicBezTo>
                      <a:pt x="11" y="3"/>
                      <a:pt x="7" y="5"/>
                      <a:pt x="5" y="8"/>
                    </a:cubicBezTo>
                    <a:cubicBezTo>
                      <a:pt x="4" y="11"/>
                      <a:pt x="5" y="15"/>
                      <a:pt x="9" y="16"/>
                    </a:cubicBezTo>
                    <a:cubicBezTo>
                      <a:pt x="12" y="18"/>
                      <a:pt x="16" y="16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0" name="Freeform 2100"/>
              <p:cNvSpPr>
                <a:spLocks noEditPoints="1"/>
              </p:cNvSpPr>
              <p:nvPr/>
            </p:nvSpPr>
            <p:spPr bwMode="auto">
              <a:xfrm>
                <a:off x="5745" y="1246"/>
                <a:ext cx="42" cy="42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4 h 22"/>
                  <a:gd name="T6" fmla="*/ 7 w 22"/>
                  <a:gd name="T7" fmla="*/ 19 h 22"/>
                  <a:gd name="T8" fmla="*/ 2 w 22"/>
                  <a:gd name="T9" fmla="*/ 7 h 22"/>
                  <a:gd name="T10" fmla="*/ 17 w 22"/>
                  <a:gd name="T11" fmla="*/ 13 h 22"/>
                  <a:gd name="T12" fmla="*/ 14 w 22"/>
                  <a:gd name="T13" fmla="*/ 5 h 22"/>
                  <a:gd name="T14" fmla="*/ 5 w 22"/>
                  <a:gd name="T15" fmla="*/ 8 h 22"/>
                  <a:gd name="T16" fmla="*/ 9 w 22"/>
                  <a:gd name="T17" fmla="*/ 17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5" y="2"/>
                    </a:cubicBezTo>
                    <a:cubicBezTo>
                      <a:pt x="20" y="4"/>
                      <a:pt x="22" y="9"/>
                      <a:pt x="20" y="14"/>
                    </a:cubicBezTo>
                    <a:cubicBezTo>
                      <a:pt x="18" y="19"/>
                      <a:pt x="12" y="22"/>
                      <a:pt x="7" y="19"/>
                    </a:cubicBezTo>
                    <a:cubicBezTo>
                      <a:pt x="2" y="17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9" y="10"/>
                      <a:pt x="17" y="6"/>
                      <a:pt x="14" y="5"/>
                    </a:cubicBezTo>
                    <a:cubicBezTo>
                      <a:pt x="10" y="3"/>
                      <a:pt x="7" y="5"/>
                      <a:pt x="5" y="8"/>
                    </a:cubicBezTo>
                    <a:cubicBezTo>
                      <a:pt x="4" y="11"/>
                      <a:pt x="5" y="15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1" name="Freeform 2101"/>
              <p:cNvSpPr>
                <a:spLocks noEditPoints="1"/>
              </p:cNvSpPr>
              <p:nvPr/>
            </p:nvSpPr>
            <p:spPr bwMode="auto">
              <a:xfrm>
                <a:off x="5710" y="1232"/>
                <a:ext cx="42" cy="43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4 h 22"/>
                  <a:gd name="T6" fmla="*/ 7 w 22"/>
                  <a:gd name="T7" fmla="*/ 19 h 22"/>
                  <a:gd name="T8" fmla="*/ 2 w 22"/>
                  <a:gd name="T9" fmla="*/ 7 h 22"/>
                  <a:gd name="T10" fmla="*/ 17 w 22"/>
                  <a:gd name="T11" fmla="*/ 13 h 22"/>
                  <a:gd name="T12" fmla="*/ 14 w 22"/>
                  <a:gd name="T13" fmla="*/ 5 h 22"/>
                  <a:gd name="T14" fmla="*/ 5 w 22"/>
                  <a:gd name="T15" fmla="*/ 8 h 22"/>
                  <a:gd name="T16" fmla="*/ 9 w 22"/>
                  <a:gd name="T17" fmla="*/ 16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5" y="2"/>
                    </a:cubicBezTo>
                    <a:cubicBezTo>
                      <a:pt x="20" y="4"/>
                      <a:pt x="22" y="9"/>
                      <a:pt x="20" y="14"/>
                    </a:cubicBezTo>
                    <a:cubicBezTo>
                      <a:pt x="18" y="19"/>
                      <a:pt x="12" y="22"/>
                      <a:pt x="7" y="19"/>
                    </a:cubicBezTo>
                    <a:cubicBezTo>
                      <a:pt x="2" y="17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8" y="10"/>
                      <a:pt x="17" y="6"/>
                      <a:pt x="14" y="5"/>
                    </a:cubicBezTo>
                    <a:cubicBezTo>
                      <a:pt x="10" y="3"/>
                      <a:pt x="7" y="5"/>
                      <a:pt x="5" y="8"/>
                    </a:cubicBezTo>
                    <a:cubicBezTo>
                      <a:pt x="4" y="11"/>
                      <a:pt x="5" y="15"/>
                      <a:pt x="9" y="16"/>
                    </a:cubicBezTo>
                    <a:cubicBezTo>
                      <a:pt x="12" y="18"/>
                      <a:pt x="16" y="16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2" name="Freeform 2102"/>
              <p:cNvSpPr>
                <a:spLocks noEditPoints="1"/>
              </p:cNvSpPr>
              <p:nvPr/>
            </p:nvSpPr>
            <p:spPr bwMode="auto">
              <a:xfrm>
                <a:off x="5673" y="1224"/>
                <a:ext cx="42" cy="43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4 h 22"/>
                  <a:gd name="T12" fmla="*/ 14 w 22"/>
                  <a:gd name="T13" fmla="*/ 5 h 22"/>
                  <a:gd name="T14" fmla="*/ 5 w 22"/>
                  <a:gd name="T15" fmla="*/ 8 h 22"/>
                  <a:gd name="T16" fmla="*/ 9 w 22"/>
                  <a:gd name="T17" fmla="*/ 17 h 22"/>
                  <a:gd name="T18" fmla="*/ 17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5" y="2"/>
                    </a:cubicBezTo>
                    <a:cubicBezTo>
                      <a:pt x="20" y="4"/>
                      <a:pt x="22" y="10"/>
                      <a:pt x="20" y="15"/>
                    </a:cubicBezTo>
                    <a:cubicBezTo>
                      <a:pt x="18" y="20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7"/>
                    </a:cubicBezTo>
                    <a:close/>
                    <a:moveTo>
                      <a:pt x="17" y="14"/>
                    </a:moveTo>
                    <a:cubicBezTo>
                      <a:pt x="18" y="10"/>
                      <a:pt x="17" y="6"/>
                      <a:pt x="14" y="5"/>
                    </a:cubicBezTo>
                    <a:cubicBezTo>
                      <a:pt x="10" y="4"/>
                      <a:pt x="7" y="5"/>
                      <a:pt x="5" y="8"/>
                    </a:cubicBezTo>
                    <a:cubicBezTo>
                      <a:pt x="4" y="12"/>
                      <a:pt x="5" y="16"/>
                      <a:pt x="9" y="17"/>
                    </a:cubicBezTo>
                    <a:cubicBezTo>
                      <a:pt x="12" y="18"/>
                      <a:pt x="16" y="17"/>
                      <a:pt x="1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3" name="Freeform 2103"/>
              <p:cNvSpPr>
                <a:spLocks noEditPoints="1"/>
              </p:cNvSpPr>
              <p:nvPr/>
            </p:nvSpPr>
            <p:spPr bwMode="auto">
              <a:xfrm>
                <a:off x="5636" y="1224"/>
                <a:ext cx="43" cy="43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3 h 22"/>
                  <a:gd name="T12" fmla="*/ 13 w 22"/>
                  <a:gd name="T13" fmla="*/ 5 h 22"/>
                  <a:gd name="T14" fmla="*/ 5 w 22"/>
                  <a:gd name="T15" fmla="*/ 8 h 22"/>
                  <a:gd name="T16" fmla="*/ 8 w 22"/>
                  <a:gd name="T17" fmla="*/ 17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5" y="2"/>
                    </a:cubicBezTo>
                    <a:cubicBezTo>
                      <a:pt x="20" y="4"/>
                      <a:pt x="22" y="10"/>
                      <a:pt x="20" y="15"/>
                    </a:cubicBezTo>
                    <a:cubicBezTo>
                      <a:pt x="18" y="19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8" y="10"/>
                      <a:pt x="17" y="6"/>
                      <a:pt x="13" y="5"/>
                    </a:cubicBezTo>
                    <a:cubicBezTo>
                      <a:pt x="10" y="3"/>
                      <a:pt x="6" y="5"/>
                      <a:pt x="5" y="8"/>
                    </a:cubicBezTo>
                    <a:cubicBezTo>
                      <a:pt x="3" y="12"/>
                      <a:pt x="5" y="15"/>
                      <a:pt x="8" y="17"/>
                    </a:cubicBezTo>
                    <a:cubicBezTo>
                      <a:pt x="12" y="18"/>
                      <a:pt x="15" y="17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4" name="Freeform 2104"/>
              <p:cNvSpPr>
                <a:spLocks noEditPoints="1"/>
              </p:cNvSpPr>
              <p:nvPr/>
            </p:nvSpPr>
            <p:spPr bwMode="auto">
              <a:xfrm>
                <a:off x="5599" y="1230"/>
                <a:ext cx="43" cy="43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4 h 22"/>
                  <a:gd name="T12" fmla="*/ 13 w 22"/>
                  <a:gd name="T13" fmla="*/ 5 h 22"/>
                  <a:gd name="T14" fmla="*/ 5 w 22"/>
                  <a:gd name="T15" fmla="*/ 9 h 22"/>
                  <a:gd name="T16" fmla="*/ 8 w 22"/>
                  <a:gd name="T17" fmla="*/ 17 h 22"/>
                  <a:gd name="T18" fmla="*/ 17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3"/>
                      <a:pt x="10" y="0"/>
                      <a:pt x="15" y="2"/>
                    </a:cubicBezTo>
                    <a:cubicBezTo>
                      <a:pt x="20" y="4"/>
                      <a:pt x="22" y="10"/>
                      <a:pt x="20" y="15"/>
                    </a:cubicBezTo>
                    <a:cubicBezTo>
                      <a:pt x="18" y="20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7"/>
                    </a:cubicBezTo>
                    <a:close/>
                    <a:moveTo>
                      <a:pt x="17" y="14"/>
                    </a:moveTo>
                    <a:cubicBezTo>
                      <a:pt x="18" y="10"/>
                      <a:pt x="17" y="7"/>
                      <a:pt x="13" y="5"/>
                    </a:cubicBezTo>
                    <a:cubicBezTo>
                      <a:pt x="10" y="4"/>
                      <a:pt x="6" y="5"/>
                      <a:pt x="5" y="9"/>
                    </a:cubicBezTo>
                    <a:cubicBezTo>
                      <a:pt x="3" y="12"/>
                      <a:pt x="5" y="16"/>
                      <a:pt x="8" y="17"/>
                    </a:cubicBezTo>
                    <a:cubicBezTo>
                      <a:pt x="12" y="19"/>
                      <a:pt x="15" y="17"/>
                      <a:pt x="1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5" name="Freeform 2105"/>
              <p:cNvSpPr>
                <a:spLocks noEditPoints="1"/>
              </p:cNvSpPr>
              <p:nvPr/>
            </p:nvSpPr>
            <p:spPr bwMode="auto">
              <a:xfrm>
                <a:off x="5564" y="1244"/>
                <a:ext cx="43" cy="42"/>
              </a:xfrm>
              <a:custGeom>
                <a:avLst/>
                <a:gdLst>
                  <a:gd name="T0" fmla="*/ 2 w 22"/>
                  <a:gd name="T1" fmla="*/ 8 h 22"/>
                  <a:gd name="T2" fmla="*/ 15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8 h 22"/>
                  <a:gd name="T10" fmla="*/ 17 w 22"/>
                  <a:gd name="T11" fmla="*/ 14 h 22"/>
                  <a:gd name="T12" fmla="*/ 13 w 22"/>
                  <a:gd name="T13" fmla="*/ 5 h 22"/>
                  <a:gd name="T14" fmla="*/ 5 w 22"/>
                  <a:gd name="T15" fmla="*/ 9 h 22"/>
                  <a:gd name="T16" fmla="*/ 8 w 22"/>
                  <a:gd name="T17" fmla="*/ 17 h 22"/>
                  <a:gd name="T18" fmla="*/ 17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8"/>
                    </a:moveTo>
                    <a:cubicBezTo>
                      <a:pt x="4" y="3"/>
                      <a:pt x="10" y="0"/>
                      <a:pt x="15" y="2"/>
                    </a:cubicBezTo>
                    <a:cubicBezTo>
                      <a:pt x="20" y="5"/>
                      <a:pt x="22" y="10"/>
                      <a:pt x="20" y="15"/>
                    </a:cubicBezTo>
                    <a:cubicBezTo>
                      <a:pt x="18" y="20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8"/>
                    </a:cubicBezTo>
                    <a:close/>
                    <a:moveTo>
                      <a:pt x="17" y="14"/>
                    </a:moveTo>
                    <a:cubicBezTo>
                      <a:pt x="18" y="11"/>
                      <a:pt x="17" y="7"/>
                      <a:pt x="13" y="5"/>
                    </a:cubicBezTo>
                    <a:cubicBezTo>
                      <a:pt x="10" y="4"/>
                      <a:pt x="6" y="6"/>
                      <a:pt x="5" y="9"/>
                    </a:cubicBezTo>
                    <a:cubicBezTo>
                      <a:pt x="4" y="12"/>
                      <a:pt x="5" y="16"/>
                      <a:pt x="8" y="17"/>
                    </a:cubicBezTo>
                    <a:cubicBezTo>
                      <a:pt x="12" y="19"/>
                      <a:pt x="15" y="17"/>
                      <a:pt x="1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6" name="Freeform 2106"/>
              <p:cNvSpPr>
                <a:spLocks noEditPoints="1"/>
              </p:cNvSpPr>
              <p:nvPr/>
            </p:nvSpPr>
            <p:spPr bwMode="auto">
              <a:xfrm>
                <a:off x="5533" y="1265"/>
                <a:ext cx="43" cy="43"/>
              </a:xfrm>
              <a:custGeom>
                <a:avLst/>
                <a:gdLst>
                  <a:gd name="T0" fmla="*/ 2 w 22"/>
                  <a:gd name="T1" fmla="*/ 7 h 22"/>
                  <a:gd name="T2" fmla="*/ 14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3 h 22"/>
                  <a:gd name="T12" fmla="*/ 13 w 22"/>
                  <a:gd name="T13" fmla="*/ 5 h 22"/>
                  <a:gd name="T14" fmla="*/ 5 w 22"/>
                  <a:gd name="T15" fmla="*/ 8 h 22"/>
                  <a:gd name="T16" fmla="*/ 8 w 22"/>
                  <a:gd name="T17" fmla="*/ 17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9" y="0"/>
                      <a:pt x="14" y="2"/>
                    </a:cubicBezTo>
                    <a:cubicBezTo>
                      <a:pt x="19" y="4"/>
                      <a:pt x="22" y="10"/>
                      <a:pt x="20" y="15"/>
                    </a:cubicBezTo>
                    <a:cubicBezTo>
                      <a:pt x="17" y="20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8" y="10"/>
                      <a:pt x="16" y="6"/>
                      <a:pt x="13" y="5"/>
                    </a:cubicBezTo>
                    <a:cubicBezTo>
                      <a:pt x="10" y="3"/>
                      <a:pt x="6" y="5"/>
                      <a:pt x="5" y="8"/>
                    </a:cubicBezTo>
                    <a:cubicBezTo>
                      <a:pt x="3" y="12"/>
                      <a:pt x="5" y="15"/>
                      <a:pt x="8" y="17"/>
                    </a:cubicBezTo>
                    <a:cubicBezTo>
                      <a:pt x="11" y="18"/>
                      <a:pt x="15" y="17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7" name="Freeform 2107"/>
              <p:cNvSpPr>
                <a:spLocks noEditPoints="1"/>
              </p:cNvSpPr>
              <p:nvPr/>
            </p:nvSpPr>
            <p:spPr bwMode="auto">
              <a:xfrm>
                <a:off x="5504" y="1290"/>
                <a:ext cx="43" cy="43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4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3 h 22"/>
                  <a:gd name="T12" fmla="*/ 14 w 22"/>
                  <a:gd name="T13" fmla="*/ 5 h 22"/>
                  <a:gd name="T14" fmla="*/ 5 w 22"/>
                  <a:gd name="T15" fmla="*/ 8 h 22"/>
                  <a:gd name="T16" fmla="*/ 9 w 22"/>
                  <a:gd name="T17" fmla="*/ 17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5" y="2"/>
                    </a:cubicBezTo>
                    <a:cubicBezTo>
                      <a:pt x="20" y="4"/>
                      <a:pt x="22" y="9"/>
                      <a:pt x="20" y="14"/>
                    </a:cubicBezTo>
                    <a:cubicBezTo>
                      <a:pt x="18" y="19"/>
                      <a:pt x="12" y="22"/>
                      <a:pt x="7" y="20"/>
                    </a:cubicBezTo>
                    <a:cubicBezTo>
                      <a:pt x="2" y="17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8" y="10"/>
                      <a:pt x="17" y="6"/>
                      <a:pt x="14" y="5"/>
                    </a:cubicBezTo>
                    <a:cubicBezTo>
                      <a:pt x="10" y="3"/>
                      <a:pt x="7" y="5"/>
                      <a:pt x="5" y="8"/>
                    </a:cubicBezTo>
                    <a:cubicBezTo>
                      <a:pt x="4" y="11"/>
                      <a:pt x="5" y="15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8" name="Freeform 2108"/>
              <p:cNvSpPr>
                <a:spLocks noEditPoints="1"/>
              </p:cNvSpPr>
              <p:nvPr/>
            </p:nvSpPr>
            <p:spPr bwMode="auto">
              <a:xfrm>
                <a:off x="5481" y="1319"/>
                <a:ext cx="42" cy="43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4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3 h 22"/>
                  <a:gd name="T12" fmla="*/ 13 w 22"/>
                  <a:gd name="T13" fmla="*/ 5 h 22"/>
                  <a:gd name="T14" fmla="*/ 5 w 22"/>
                  <a:gd name="T15" fmla="*/ 8 h 22"/>
                  <a:gd name="T16" fmla="*/ 8 w 22"/>
                  <a:gd name="T17" fmla="*/ 17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5" y="2"/>
                    </a:cubicBezTo>
                    <a:cubicBezTo>
                      <a:pt x="20" y="4"/>
                      <a:pt x="22" y="9"/>
                      <a:pt x="20" y="14"/>
                    </a:cubicBezTo>
                    <a:cubicBezTo>
                      <a:pt x="18" y="19"/>
                      <a:pt x="12" y="22"/>
                      <a:pt x="7" y="20"/>
                    </a:cubicBezTo>
                    <a:cubicBezTo>
                      <a:pt x="2" y="17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8" y="10"/>
                      <a:pt x="17" y="6"/>
                      <a:pt x="13" y="5"/>
                    </a:cubicBezTo>
                    <a:cubicBezTo>
                      <a:pt x="10" y="3"/>
                      <a:pt x="6" y="5"/>
                      <a:pt x="5" y="8"/>
                    </a:cubicBezTo>
                    <a:cubicBezTo>
                      <a:pt x="4" y="11"/>
                      <a:pt x="5" y="15"/>
                      <a:pt x="8" y="17"/>
                    </a:cubicBezTo>
                    <a:cubicBezTo>
                      <a:pt x="12" y="18"/>
                      <a:pt x="15" y="16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9" name="Freeform 2109"/>
              <p:cNvSpPr>
                <a:spLocks noEditPoints="1"/>
              </p:cNvSpPr>
              <p:nvPr/>
            </p:nvSpPr>
            <p:spPr bwMode="auto">
              <a:xfrm>
                <a:off x="6123" y="1178"/>
                <a:ext cx="43" cy="43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4 h 22"/>
                  <a:gd name="T12" fmla="*/ 13 w 22"/>
                  <a:gd name="T13" fmla="*/ 5 h 22"/>
                  <a:gd name="T14" fmla="*/ 5 w 22"/>
                  <a:gd name="T15" fmla="*/ 9 h 22"/>
                  <a:gd name="T16" fmla="*/ 8 w 22"/>
                  <a:gd name="T17" fmla="*/ 17 h 22"/>
                  <a:gd name="T18" fmla="*/ 17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5" y="2"/>
                    </a:cubicBezTo>
                    <a:cubicBezTo>
                      <a:pt x="19" y="4"/>
                      <a:pt x="22" y="10"/>
                      <a:pt x="20" y="15"/>
                    </a:cubicBezTo>
                    <a:cubicBezTo>
                      <a:pt x="18" y="20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7"/>
                    </a:cubicBezTo>
                    <a:close/>
                    <a:moveTo>
                      <a:pt x="17" y="14"/>
                    </a:moveTo>
                    <a:cubicBezTo>
                      <a:pt x="18" y="10"/>
                      <a:pt x="17" y="6"/>
                      <a:pt x="13" y="5"/>
                    </a:cubicBezTo>
                    <a:cubicBezTo>
                      <a:pt x="10" y="4"/>
                      <a:pt x="6" y="5"/>
                      <a:pt x="5" y="9"/>
                    </a:cubicBezTo>
                    <a:cubicBezTo>
                      <a:pt x="3" y="12"/>
                      <a:pt x="5" y="16"/>
                      <a:pt x="8" y="17"/>
                    </a:cubicBezTo>
                    <a:cubicBezTo>
                      <a:pt x="12" y="18"/>
                      <a:pt x="15" y="17"/>
                      <a:pt x="1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0" name="Freeform 2110"/>
              <p:cNvSpPr>
                <a:spLocks noEditPoints="1"/>
              </p:cNvSpPr>
              <p:nvPr/>
            </p:nvSpPr>
            <p:spPr bwMode="auto">
              <a:xfrm>
                <a:off x="6094" y="1203"/>
                <a:ext cx="42" cy="43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5 h 22"/>
                  <a:gd name="T6" fmla="*/ 8 w 22"/>
                  <a:gd name="T7" fmla="*/ 20 h 22"/>
                  <a:gd name="T8" fmla="*/ 2 w 22"/>
                  <a:gd name="T9" fmla="*/ 7 h 22"/>
                  <a:gd name="T10" fmla="*/ 17 w 22"/>
                  <a:gd name="T11" fmla="*/ 13 h 22"/>
                  <a:gd name="T12" fmla="*/ 14 w 22"/>
                  <a:gd name="T13" fmla="*/ 5 h 22"/>
                  <a:gd name="T14" fmla="*/ 5 w 22"/>
                  <a:gd name="T15" fmla="*/ 8 h 22"/>
                  <a:gd name="T16" fmla="*/ 9 w 22"/>
                  <a:gd name="T17" fmla="*/ 17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5" y="2"/>
                      <a:pt x="10" y="0"/>
                      <a:pt x="15" y="2"/>
                    </a:cubicBezTo>
                    <a:cubicBezTo>
                      <a:pt x="20" y="4"/>
                      <a:pt x="22" y="10"/>
                      <a:pt x="20" y="15"/>
                    </a:cubicBezTo>
                    <a:cubicBezTo>
                      <a:pt x="18" y="20"/>
                      <a:pt x="12" y="22"/>
                      <a:pt x="8" y="20"/>
                    </a:cubicBezTo>
                    <a:cubicBezTo>
                      <a:pt x="3" y="18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9" y="10"/>
                      <a:pt x="17" y="6"/>
                      <a:pt x="14" y="5"/>
                    </a:cubicBezTo>
                    <a:cubicBezTo>
                      <a:pt x="11" y="4"/>
                      <a:pt x="7" y="5"/>
                      <a:pt x="5" y="8"/>
                    </a:cubicBezTo>
                    <a:cubicBezTo>
                      <a:pt x="4" y="12"/>
                      <a:pt x="6" y="15"/>
                      <a:pt x="9" y="17"/>
                    </a:cubicBezTo>
                    <a:cubicBezTo>
                      <a:pt x="12" y="18"/>
                      <a:pt x="16" y="17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1" name="Freeform 2111"/>
              <p:cNvSpPr>
                <a:spLocks noEditPoints="1"/>
              </p:cNvSpPr>
              <p:nvPr/>
            </p:nvSpPr>
            <p:spPr bwMode="auto">
              <a:xfrm>
                <a:off x="6067" y="1228"/>
                <a:ext cx="42" cy="43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3 h 22"/>
                  <a:gd name="T12" fmla="*/ 13 w 22"/>
                  <a:gd name="T13" fmla="*/ 5 h 22"/>
                  <a:gd name="T14" fmla="*/ 5 w 22"/>
                  <a:gd name="T15" fmla="*/ 8 h 22"/>
                  <a:gd name="T16" fmla="*/ 8 w 22"/>
                  <a:gd name="T17" fmla="*/ 17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5" y="2"/>
                    </a:cubicBezTo>
                    <a:cubicBezTo>
                      <a:pt x="20" y="4"/>
                      <a:pt x="22" y="10"/>
                      <a:pt x="20" y="15"/>
                    </a:cubicBezTo>
                    <a:cubicBezTo>
                      <a:pt x="18" y="19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8" y="10"/>
                      <a:pt x="17" y="6"/>
                      <a:pt x="13" y="5"/>
                    </a:cubicBezTo>
                    <a:cubicBezTo>
                      <a:pt x="10" y="3"/>
                      <a:pt x="6" y="5"/>
                      <a:pt x="5" y="8"/>
                    </a:cubicBezTo>
                    <a:cubicBezTo>
                      <a:pt x="4" y="12"/>
                      <a:pt x="5" y="15"/>
                      <a:pt x="8" y="17"/>
                    </a:cubicBezTo>
                    <a:cubicBezTo>
                      <a:pt x="12" y="18"/>
                      <a:pt x="15" y="17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2" name="Freeform 2112"/>
              <p:cNvSpPr>
                <a:spLocks noEditPoints="1"/>
              </p:cNvSpPr>
              <p:nvPr/>
            </p:nvSpPr>
            <p:spPr bwMode="auto">
              <a:xfrm>
                <a:off x="6037" y="1254"/>
                <a:ext cx="43" cy="42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4 h 22"/>
                  <a:gd name="T6" fmla="*/ 8 w 22"/>
                  <a:gd name="T7" fmla="*/ 20 h 22"/>
                  <a:gd name="T8" fmla="*/ 2 w 22"/>
                  <a:gd name="T9" fmla="*/ 7 h 22"/>
                  <a:gd name="T10" fmla="*/ 17 w 22"/>
                  <a:gd name="T11" fmla="*/ 13 h 22"/>
                  <a:gd name="T12" fmla="*/ 14 w 22"/>
                  <a:gd name="T13" fmla="*/ 5 h 22"/>
                  <a:gd name="T14" fmla="*/ 5 w 22"/>
                  <a:gd name="T15" fmla="*/ 8 h 22"/>
                  <a:gd name="T16" fmla="*/ 9 w 22"/>
                  <a:gd name="T17" fmla="*/ 17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5" y="2"/>
                      <a:pt x="10" y="0"/>
                      <a:pt x="15" y="2"/>
                    </a:cubicBezTo>
                    <a:cubicBezTo>
                      <a:pt x="20" y="4"/>
                      <a:pt x="22" y="9"/>
                      <a:pt x="20" y="14"/>
                    </a:cubicBezTo>
                    <a:cubicBezTo>
                      <a:pt x="18" y="19"/>
                      <a:pt x="13" y="22"/>
                      <a:pt x="8" y="20"/>
                    </a:cubicBezTo>
                    <a:cubicBezTo>
                      <a:pt x="3" y="17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9" y="10"/>
                      <a:pt x="17" y="6"/>
                      <a:pt x="14" y="5"/>
                    </a:cubicBezTo>
                    <a:cubicBezTo>
                      <a:pt x="11" y="3"/>
                      <a:pt x="7" y="5"/>
                      <a:pt x="5" y="8"/>
                    </a:cubicBezTo>
                    <a:cubicBezTo>
                      <a:pt x="4" y="11"/>
                      <a:pt x="6" y="15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3" name="Freeform 2113"/>
              <p:cNvSpPr>
                <a:spLocks noEditPoints="1"/>
              </p:cNvSpPr>
              <p:nvPr/>
            </p:nvSpPr>
            <p:spPr bwMode="auto">
              <a:xfrm>
                <a:off x="6006" y="1273"/>
                <a:ext cx="43" cy="43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4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3 h 22"/>
                  <a:gd name="T12" fmla="*/ 14 w 22"/>
                  <a:gd name="T13" fmla="*/ 5 h 22"/>
                  <a:gd name="T14" fmla="*/ 5 w 22"/>
                  <a:gd name="T15" fmla="*/ 8 h 22"/>
                  <a:gd name="T16" fmla="*/ 9 w 22"/>
                  <a:gd name="T17" fmla="*/ 17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5" y="2"/>
                    </a:cubicBezTo>
                    <a:cubicBezTo>
                      <a:pt x="20" y="4"/>
                      <a:pt x="22" y="10"/>
                      <a:pt x="20" y="14"/>
                    </a:cubicBezTo>
                    <a:cubicBezTo>
                      <a:pt x="18" y="19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8" y="10"/>
                      <a:pt x="17" y="6"/>
                      <a:pt x="14" y="5"/>
                    </a:cubicBezTo>
                    <a:cubicBezTo>
                      <a:pt x="10" y="3"/>
                      <a:pt x="7" y="5"/>
                      <a:pt x="5" y="8"/>
                    </a:cubicBezTo>
                    <a:cubicBezTo>
                      <a:pt x="4" y="11"/>
                      <a:pt x="5" y="15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4" name="Freeform 2114"/>
              <p:cNvSpPr>
                <a:spLocks noEditPoints="1"/>
              </p:cNvSpPr>
              <p:nvPr/>
            </p:nvSpPr>
            <p:spPr bwMode="auto">
              <a:xfrm>
                <a:off x="5973" y="1288"/>
                <a:ext cx="43" cy="43"/>
              </a:xfrm>
              <a:custGeom>
                <a:avLst/>
                <a:gdLst>
                  <a:gd name="T0" fmla="*/ 2 w 22"/>
                  <a:gd name="T1" fmla="*/ 7 h 22"/>
                  <a:gd name="T2" fmla="*/ 14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3 h 22"/>
                  <a:gd name="T12" fmla="*/ 13 w 22"/>
                  <a:gd name="T13" fmla="*/ 5 h 22"/>
                  <a:gd name="T14" fmla="*/ 5 w 22"/>
                  <a:gd name="T15" fmla="*/ 8 h 22"/>
                  <a:gd name="T16" fmla="*/ 8 w 22"/>
                  <a:gd name="T17" fmla="*/ 17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9" y="0"/>
                      <a:pt x="14" y="2"/>
                    </a:cubicBezTo>
                    <a:cubicBezTo>
                      <a:pt x="19" y="4"/>
                      <a:pt x="22" y="10"/>
                      <a:pt x="20" y="15"/>
                    </a:cubicBezTo>
                    <a:cubicBezTo>
                      <a:pt x="17" y="20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8" y="10"/>
                      <a:pt x="16" y="6"/>
                      <a:pt x="13" y="5"/>
                    </a:cubicBezTo>
                    <a:cubicBezTo>
                      <a:pt x="10" y="4"/>
                      <a:pt x="6" y="5"/>
                      <a:pt x="5" y="8"/>
                    </a:cubicBezTo>
                    <a:cubicBezTo>
                      <a:pt x="3" y="12"/>
                      <a:pt x="5" y="16"/>
                      <a:pt x="8" y="17"/>
                    </a:cubicBezTo>
                    <a:cubicBezTo>
                      <a:pt x="11" y="18"/>
                      <a:pt x="15" y="17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5" name="Freeform 2115"/>
              <p:cNvSpPr>
                <a:spLocks noEditPoints="1"/>
              </p:cNvSpPr>
              <p:nvPr/>
            </p:nvSpPr>
            <p:spPr bwMode="auto">
              <a:xfrm>
                <a:off x="5939" y="1304"/>
                <a:ext cx="42" cy="43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4 h 22"/>
                  <a:gd name="T12" fmla="*/ 14 w 22"/>
                  <a:gd name="T13" fmla="*/ 5 h 22"/>
                  <a:gd name="T14" fmla="*/ 5 w 22"/>
                  <a:gd name="T15" fmla="*/ 9 h 22"/>
                  <a:gd name="T16" fmla="*/ 9 w 22"/>
                  <a:gd name="T17" fmla="*/ 17 h 22"/>
                  <a:gd name="T18" fmla="*/ 17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3"/>
                      <a:pt x="10" y="0"/>
                      <a:pt x="15" y="2"/>
                    </a:cubicBezTo>
                    <a:cubicBezTo>
                      <a:pt x="20" y="4"/>
                      <a:pt x="22" y="10"/>
                      <a:pt x="20" y="15"/>
                    </a:cubicBezTo>
                    <a:cubicBezTo>
                      <a:pt x="18" y="20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7"/>
                    </a:cubicBezTo>
                    <a:close/>
                    <a:moveTo>
                      <a:pt x="17" y="14"/>
                    </a:moveTo>
                    <a:cubicBezTo>
                      <a:pt x="18" y="10"/>
                      <a:pt x="17" y="7"/>
                      <a:pt x="14" y="5"/>
                    </a:cubicBezTo>
                    <a:cubicBezTo>
                      <a:pt x="10" y="4"/>
                      <a:pt x="7" y="5"/>
                      <a:pt x="5" y="9"/>
                    </a:cubicBezTo>
                    <a:cubicBezTo>
                      <a:pt x="4" y="12"/>
                      <a:pt x="5" y="16"/>
                      <a:pt x="9" y="17"/>
                    </a:cubicBezTo>
                    <a:cubicBezTo>
                      <a:pt x="12" y="19"/>
                      <a:pt x="16" y="17"/>
                      <a:pt x="1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6" name="Freeform 2116"/>
              <p:cNvSpPr>
                <a:spLocks noEditPoints="1"/>
              </p:cNvSpPr>
              <p:nvPr/>
            </p:nvSpPr>
            <p:spPr bwMode="auto">
              <a:xfrm>
                <a:off x="5904" y="1319"/>
                <a:ext cx="42" cy="43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4 h 22"/>
                  <a:gd name="T6" fmla="*/ 7 w 22"/>
                  <a:gd name="T7" fmla="*/ 19 h 22"/>
                  <a:gd name="T8" fmla="*/ 2 w 22"/>
                  <a:gd name="T9" fmla="*/ 7 h 22"/>
                  <a:gd name="T10" fmla="*/ 17 w 22"/>
                  <a:gd name="T11" fmla="*/ 13 h 22"/>
                  <a:gd name="T12" fmla="*/ 14 w 22"/>
                  <a:gd name="T13" fmla="*/ 5 h 22"/>
                  <a:gd name="T14" fmla="*/ 5 w 22"/>
                  <a:gd name="T15" fmla="*/ 8 h 22"/>
                  <a:gd name="T16" fmla="*/ 9 w 22"/>
                  <a:gd name="T17" fmla="*/ 16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5" y="2"/>
                    </a:cubicBezTo>
                    <a:cubicBezTo>
                      <a:pt x="20" y="4"/>
                      <a:pt x="22" y="9"/>
                      <a:pt x="20" y="14"/>
                    </a:cubicBezTo>
                    <a:cubicBezTo>
                      <a:pt x="18" y="19"/>
                      <a:pt x="12" y="22"/>
                      <a:pt x="7" y="19"/>
                    </a:cubicBezTo>
                    <a:cubicBezTo>
                      <a:pt x="3" y="17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9" y="10"/>
                      <a:pt x="17" y="6"/>
                      <a:pt x="14" y="5"/>
                    </a:cubicBezTo>
                    <a:cubicBezTo>
                      <a:pt x="10" y="3"/>
                      <a:pt x="7" y="5"/>
                      <a:pt x="5" y="8"/>
                    </a:cubicBezTo>
                    <a:cubicBezTo>
                      <a:pt x="4" y="11"/>
                      <a:pt x="5" y="15"/>
                      <a:pt x="9" y="16"/>
                    </a:cubicBezTo>
                    <a:cubicBezTo>
                      <a:pt x="12" y="18"/>
                      <a:pt x="16" y="16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7" name="Freeform 2117"/>
              <p:cNvSpPr>
                <a:spLocks noEditPoints="1"/>
              </p:cNvSpPr>
              <p:nvPr/>
            </p:nvSpPr>
            <p:spPr bwMode="auto">
              <a:xfrm>
                <a:off x="5869" y="1329"/>
                <a:ext cx="42" cy="43"/>
              </a:xfrm>
              <a:custGeom>
                <a:avLst/>
                <a:gdLst>
                  <a:gd name="T0" fmla="*/ 2 w 22"/>
                  <a:gd name="T1" fmla="*/ 8 h 22"/>
                  <a:gd name="T2" fmla="*/ 15 w 22"/>
                  <a:gd name="T3" fmla="*/ 3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8 h 22"/>
                  <a:gd name="T10" fmla="*/ 17 w 22"/>
                  <a:gd name="T11" fmla="*/ 14 h 22"/>
                  <a:gd name="T12" fmla="*/ 13 w 22"/>
                  <a:gd name="T13" fmla="*/ 5 h 22"/>
                  <a:gd name="T14" fmla="*/ 5 w 22"/>
                  <a:gd name="T15" fmla="*/ 9 h 22"/>
                  <a:gd name="T16" fmla="*/ 8 w 22"/>
                  <a:gd name="T17" fmla="*/ 17 h 22"/>
                  <a:gd name="T18" fmla="*/ 17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8"/>
                    </a:moveTo>
                    <a:cubicBezTo>
                      <a:pt x="4" y="3"/>
                      <a:pt x="10" y="0"/>
                      <a:pt x="15" y="3"/>
                    </a:cubicBezTo>
                    <a:cubicBezTo>
                      <a:pt x="19" y="5"/>
                      <a:pt x="22" y="10"/>
                      <a:pt x="20" y="15"/>
                    </a:cubicBezTo>
                    <a:cubicBezTo>
                      <a:pt x="18" y="20"/>
                      <a:pt x="12" y="22"/>
                      <a:pt x="7" y="20"/>
                    </a:cubicBezTo>
                    <a:cubicBezTo>
                      <a:pt x="2" y="18"/>
                      <a:pt x="0" y="13"/>
                      <a:pt x="2" y="8"/>
                    </a:cubicBezTo>
                    <a:close/>
                    <a:moveTo>
                      <a:pt x="17" y="14"/>
                    </a:moveTo>
                    <a:cubicBezTo>
                      <a:pt x="18" y="11"/>
                      <a:pt x="17" y="7"/>
                      <a:pt x="13" y="5"/>
                    </a:cubicBezTo>
                    <a:cubicBezTo>
                      <a:pt x="10" y="4"/>
                      <a:pt x="6" y="6"/>
                      <a:pt x="5" y="9"/>
                    </a:cubicBezTo>
                    <a:cubicBezTo>
                      <a:pt x="3" y="12"/>
                      <a:pt x="5" y="16"/>
                      <a:pt x="8" y="17"/>
                    </a:cubicBezTo>
                    <a:cubicBezTo>
                      <a:pt x="12" y="19"/>
                      <a:pt x="15" y="17"/>
                      <a:pt x="1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8" name="Freeform 2118"/>
              <p:cNvSpPr/>
              <p:nvPr/>
            </p:nvSpPr>
            <p:spPr bwMode="auto">
              <a:xfrm>
                <a:off x="6080" y="1209"/>
                <a:ext cx="159" cy="372"/>
              </a:xfrm>
              <a:custGeom>
                <a:avLst/>
                <a:gdLst>
                  <a:gd name="T0" fmla="*/ 38 w 82"/>
                  <a:gd name="T1" fmla="*/ 1 h 192"/>
                  <a:gd name="T2" fmla="*/ 40 w 82"/>
                  <a:gd name="T3" fmla="*/ 0 h 192"/>
                  <a:gd name="T4" fmla="*/ 1 w 82"/>
                  <a:gd name="T5" fmla="*/ 192 h 192"/>
                  <a:gd name="T6" fmla="*/ 0 w 82"/>
                  <a:gd name="T7" fmla="*/ 191 h 192"/>
                  <a:gd name="T8" fmla="*/ 38 w 82"/>
                  <a:gd name="T9" fmla="*/ 1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" h="192">
                    <a:moveTo>
                      <a:pt x="38" y="1"/>
                    </a:moveTo>
                    <a:cubicBezTo>
                      <a:pt x="40" y="0"/>
                      <a:pt x="40" y="0"/>
                      <a:pt x="40" y="0"/>
                    </a:cubicBezTo>
                    <a:cubicBezTo>
                      <a:pt x="40" y="1"/>
                      <a:pt x="82" y="102"/>
                      <a:pt x="1" y="192"/>
                    </a:cubicBezTo>
                    <a:cubicBezTo>
                      <a:pt x="0" y="191"/>
                      <a:pt x="0" y="191"/>
                      <a:pt x="0" y="191"/>
                    </a:cubicBezTo>
                    <a:cubicBezTo>
                      <a:pt x="80" y="102"/>
                      <a:pt x="39" y="2"/>
                      <a:pt x="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9" name="Freeform 2119"/>
              <p:cNvSpPr>
                <a:spLocks noEditPoints="1"/>
              </p:cNvSpPr>
              <p:nvPr/>
            </p:nvSpPr>
            <p:spPr bwMode="auto">
              <a:xfrm>
                <a:off x="6082" y="1189"/>
                <a:ext cx="117" cy="396"/>
              </a:xfrm>
              <a:custGeom>
                <a:avLst/>
                <a:gdLst>
                  <a:gd name="T0" fmla="*/ 36 w 60"/>
                  <a:gd name="T1" fmla="*/ 165 h 204"/>
                  <a:gd name="T2" fmla="*/ 23 w 60"/>
                  <a:gd name="T3" fmla="*/ 169 h 204"/>
                  <a:gd name="T4" fmla="*/ 25 w 60"/>
                  <a:gd name="T5" fmla="*/ 167 h 204"/>
                  <a:gd name="T6" fmla="*/ 31 w 60"/>
                  <a:gd name="T7" fmla="*/ 155 h 204"/>
                  <a:gd name="T8" fmla="*/ 47 w 60"/>
                  <a:gd name="T9" fmla="*/ 100 h 204"/>
                  <a:gd name="T10" fmla="*/ 52 w 60"/>
                  <a:gd name="T11" fmla="*/ 109 h 204"/>
                  <a:gd name="T12" fmla="*/ 45 w 60"/>
                  <a:gd name="T13" fmla="*/ 116 h 204"/>
                  <a:gd name="T14" fmla="*/ 50 w 60"/>
                  <a:gd name="T15" fmla="*/ 97 h 204"/>
                  <a:gd name="T16" fmla="*/ 47 w 60"/>
                  <a:gd name="T17" fmla="*/ 100 h 204"/>
                  <a:gd name="T18" fmla="*/ 41 w 60"/>
                  <a:gd name="T19" fmla="*/ 146 h 204"/>
                  <a:gd name="T20" fmla="*/ 32 w 60"/>
                  <a:gd name="T21" fmla="*/ 152 h 204"/>
                  <a:gd name="T22" fmla="*/ 39 w 60"/>
                  <a:gd name="T23" fmla="*/ 134 h 204"/>
                  <a:gd name="T24" fmla="*/ 44 w 60"/>
                  <a:gd name="T25" fmla="*/ 119 h 204"/>
                  <a:gd name="T26" fmla="*/ 48 w 60"/>
                  <a:gd name="T27" fmla="*/ 127 h 204"/>
                  <a:gd name="T28" fmla="*/ 39 w 60"/>
                  <a:gd name="T29" fmla="*/ 134 h 204"/>
                  <a:gd name="T30" fmla="*/ 45 w 60"/>
                  <a:gd name="T31" fmla="*/ 116 h 204"/>
                  <a:gd name="T32" fmla="*/ 44 w 60"/>
                  <a:gd name="T33" fmla="*/ 119 h 204"/>
                  <a:gd name="T34" fmla="*/ 23 w 60"/>
                  <a:gd name="T35" fmla="*/ 180 h 204"/>
                  <a:gd name="T36" fmla="*/ 14 w 60"/>
                  <a:gd name="T37" fmla="*/ 183 h 204"/>
                  <a:gd name="T38" fmla="*/ 13 w 60"/>
                  <a:gd name="T39" fmla="*/ 186 h 204"/>
                  <a:gd name="T40" fmla="*/ 23 w 60"/>
                  <a:gd name="T41" fmla="*/ 169 h 204"/>
                  <a:gd name="T42" fmla="*/ 10 w 60"/>
                  <a:gd name="T43" fmla="*/ 188 h 204"/>
                  <a:gd name="T44" fmla="*/ 3 w 60"/>
                  <a:gd name="T45" fmla="*/ 199 h 204"/>
                  <a:gd name="T46" fmla="*/ 0 w 60"/>
                  <a:gd name="T47" fmla="*/ 201 h 204"/>
                  <a:gd name="T48" fmla="*/ 15 w 60"/>
                  <a:gd name="T49" fmla="*/ 197 h 204"/>
                  <a:gd name="T50" fmla="*/ 10 w 60"/>
                  <a:gd name="T51" fmla="*/ 188 h 204"/>
                  <a:gd name="T52" fmla="*/ 46 w 60"/>
                  <a:gd name="T53" fmla="*/ 23 h 204"/>
                  <a:gd name="T54" fmla="*/ 45 w 60"/>
                  <a:gd name="T55" fmla="*/ 35 h 204"/>
                  <a:gd name="T56" fmla="*/ 53 w 60"/>
                  <a:gd name="T57" fmla="*/ 33 h 204"/>
                  <a:gd name="T58" fmla="*/ 41 w 60"/>
                  <a:gd name="T59" fmla="*/ 20 h 204"/>
                  <a:gd name="T60" fmla="*/ 49 w 60"/>
                  <a:gd name="T61" fmla="*/ 81 h 204"/>
                  <a:gd name="T62" fmla="*/ 54 w 60"/>
                  <a:gd name="T63" fmla="*/ 89 h 204"/>
                  <a:gd name="T64" fmla="*/ 48 w 60"/>
                  <a:gd name="T65" fmla="*/ 97 h 204"/>
                  <a:gd name="T66" fmla="*/ 52 w 60"/>
                  <a:gd name="T67" fmla="*/ 78 h 204"/>
                  <a:gd name="T68" fmla="*/ 49 w 60"/>
                  <a:gd name="T69" fmla="*/ 81 h 204"/>
                  <a:gd name="T70" fmla="*/ 44 w 60"/>
                  <a:gd name="T71" fmla="*/ 13 h 204"/>
                  <a:gd name="T72" fmla="*/ 41 w 60"/>
                  <a:gd name="T73" fmla="*/ 20 h 204"/>
                  <a:gd name="T74" fmla="*/ 40 w 60"/>
                  <a:gd name="T75" fmla="*/ 0 h 204"/>
                  <a:gd name="T76" fmla="*/ 46 w 60"/>
                  <a:gd name="T77" fmla="*/ 42 h 204"/>
                  <a:gd name="T78" fmla="*/ 53 w 60"/>
                  <a:gd name="T79" fmla="*/ 51 h 204"/>
                  <a:gd name="T80" fmla="*/ 48 w 60"/>
                  <a:gd name="T81" fmla="*/ 58 h 204"/>
                  <a:gd name="T82" fmla="*/ 51 w 60"/>
                  <a:gd name="T83" fmla="*/ 39 h 204"/>
                  <a:gd name="T84" fmla="*/ 46 w 60"/>
                  <a:gd name="T85" fmla="*/ 42 h 204"/>
                  <a:gd name="T86" fmla="*/ 51 w 60"/>
                  <a:gd name="T87" fmla="*/ 62 h 204"/>
                  <a:gd name="T88" fmla="*/ 49 w 60"/>
                  <a:gd name="T89" fmla="*/ 74 h 204"/>
                  <a:gd name="T90" fmla="*/ 58 w 60"/>
                  <a:gd name="T91" fmla="*/ 71 h 204"/>
                  <a:gd name="T92" fmla="*/ 48 w 60"/>
                  <a:gd name="T93" fmla="*/ 58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60" h="204">
                    <a:moveTo>
                      <a:pt x="32" y="152"/>
                    </a:moveTo>
                    <a:cubicBezTo>
                      <a:pt x="36" y="155"/>
                      <a:pt x="38" y="160"/>
                      <a:pt x="36" y="165"/>
                    </a:cubicBezTo>
                    <a:cubicBezTo>
                      <a:pt x="34" y="169"/>
                      <a:pt x="28" y="172"/>
                      <a:pt x="23" y="170"/>
                    </a:cubicBezTo>
                    <a:cubicBezTo>
                      <a:pt x="23" y="170"/>
                      <a:pt x="23" y="170"/>
                      <a:pt x="23" y="169"/>
                    </a:cubicBezTo>
                    <a:cubicBezTo>
                      <a:pt x="24" y="169"/>
                      <a:pt x="24" y="168"/>
                      <a:pt x="25" y="167"/>
                    </a:cubicBezTo>
                    <a:cubicBezTo>
                      <a:pt x="25" y="167"/>
                      <a:pt x="25" y="167"/>
                      <a:pt x="25" y="167"/>
                    </a:cubicBezTo>
                    <a:cubicBezTo>
                      <a:pt x="28" y="168"/>
                      <a:pt x="32" y="167"/>
                      <a:pt x="33" y="163"/>
                    </a:cubicBezTo>
                    <a:cubicBezTo>
                      <a:pt x="34" y="160"/>
                      <a:pt x="33" y="157"/>
                      <a:pt x="31" y="155"/>
                    </a:cubicBezTo>
                    <a:cubicBezTo>
                      <a:pt x="31" y="154"/>
                      <a:pt x="32" y="153"/>
                      <a:pt x="32" y="152"/>
                    </a:cubicBezTo>
                    <a:close/>
                    <a:moveTo>
                      <a:pt x="47" y="100"/>
                    </a:moveTo>
                    <a:cubicBezTo>
                      <a:pt x="48" y="100"/>
                      <a:pt x="48" y="100"/>
                      <a:pt x="49" y="100"/>
                    </a:cubicBezTo>
                    <a:cubicBezTo>
                      <a:pt x="52" y="102"/>
                      <a:pt x="53" y="105"/>
                      <a:pt x="52" y="109"/>
                    </a:cubicBezTo>
                    <a:cubicBezTo>
                      <a:pt x="51" y="111"/>
                      <a:pt x="48" y="113"/>
                      <a:pt x="45" y="112"/>
                    </a:cubicBezTo>
                    <a:cubicBezTo>
                      <a:pt x="45" y="114"/>
                      <a:pt x="45" y="115"/>
                      <a:pt x="45" y="116"/>
                    </a:cubicBezTo>
                    <a:cubicBezTo>
                      <a:pt x="49" y="116"/>
                      <a:pt x="53" y="114"/>
                      <a:pt x="55" y="110"/>
                    </a:cubicBezTo>
                    <a:cubicBezTo>
                      <a:pt x="57" y="105"/>
                      <a:pt x="55" y="99"/>
                      <a:pt x="50" y="97"/>
                    </a:cubicBezTo>
                    <a:cubicBezTo>
                      <a:pt x="49" y="97"/>
                      <a:pt x="49" y="97"/>
                      <a:pt x="48" y="97"/>
                    </a:cubicBezTo>
                    <a:cubicBezTo>
                      <a:pt x="48" y="98"/>
                      <a:pt x="48" y="99"/>
                      <a:pt x="47" y="100"/>
                    </a:cubicBezTo>
                    <a:close/>
                    <a:moveTo>
                      <a:pt x="38" y="137"/>
                    </a:moveTo>
                    <a:cubicBezTo>
                      <a:pt x="41" y="139"/>
                      <a:pt x="43" y="143"/>
                      <a:pt x="41" y="146"/>
                    </a:cubicBezTo>
                    <a:cubicBezTo>
                      <a:pt x="40" y="149"/>
                      <a:pt x="37" y="150"/>
                      <a:pt x="33" y="149"/>
                    </a:cubicBezTo>
                    <a:cubicBezTo>
                      <a:pt x="33" y="150"/>
                      <a:pt x="33" y="151"/>
                      <a:pt x="32" y="152"/>
                    </a:cubicBezTo>
                    <a:cubicBezTo>
                      <a:pt x="37" y="154"/>
                      <a:pt x="42" y="152"/>
                      <a:pt x="44" y="147"/>
                    </a:cubicBezTo>
                    <a:cubicBezTo>
                      <a:pt x="46" y="142"/>
                      <a:pt x="44" y="137"/>
                      <a:pt x="39" y="134"/>
                    </a:cubicBezTo>
                    <a:cubicBezTo>
                      <a:pt x="39" y="135"/>
                      <a:pt x="39" y="136"/>
                      <a:pt x="38" y="137"/>
                    </a:cubicBezTo>
                    <a:close/>
                    <a:moveTo>
                      <a:pt x="44" y="119"/>
                    </a:moveTo>
                    <a:cubicBezTo>
                      <a:pt x="44" y="119"/>
                      <a:pt x="44" y="119"/>
                      <a:pt x="44" y="119"/>
                    </a:cubicBezTo>
                    <a:cubicBezTo>
                      <a:pt x="47" y="120"/>
                      <a:pt x="49" y="124"/>
                      <a:pt x="48" y="127"/>
                    </a:cubicBezTo>
                    <a:cubicBezTo>
                      <a:pt x="46" y="130"/>
                      <a:pt x="43" y="132"/>
                      <a:pt x="40" y="131"/>
                    </a:cubicBezTo>
                    <a:cubicBezTo>
                      <a:pt x="40" y="132"/>
                      <a:pt x="40" y="133"/>
                      <a:pt x="39" y="134"/>
                    </a:cubicBezTo>
                    <a:cubicBezTo>
                      <a:pt x="44" y="135"/>
                      <a:pt x="49" y="133"/>
                      <a:pt x="51" y="129"/>
                    </a:cubicBezTo>
                    <a:cubicBezTo>
                      <a:pt x="53" y="124"/>
                      <a:pt x="50" y="118"/>
                      <a:pt x="45" y="116"/>
                    </a:cubicBezTo>
                    <a:cubicBezTo>
                      <a:pt x="45" y="116"/>
                      <a:pt x="45" y="116"/>
                      <a:pt x="45" y="116"/>
                    </a:cubicBezTo>
                    <a:cubicBezTo>
                      <a:pt x="44" y="117"/>
                      <a:pt x="44" y="118"/>
                      <a:pt x="44" y="119"/>
                    </a:cubicBezTo>
                    <a:close/>
                    <a:moveTo>
                      <a:pt x="21" y="172"/>
                    </a:moveTo>
                    <a:cubicBezTo>
                      <a:pt x="23" y="174"/>
                      <a:pt x="24" y="177"/>
                      <a:pt x="23" y="180"/>
                    </a:cubicBezTo>
                    <a:cubicBezTo>
                      <a:pt x="22" y="183"/>
                      <a:pt x="18" y="185"/>
                      <a:pt x="15" y="183"/>
                    </a:cubicBezTo>
                    <a:cubicBezTo>
                      <a:pt x="14" y="183"/>
                      <a:pt x="14" y="183"/>
                      <a:pt x="14" y="183"/>
                    </a:cubicBezTo>
                    <a:cubicBezTo>
                      <a:pt x="14" y="184"/>
                      <a:pt x="13" y="185"/>
                      <a:pt x="12" y="186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8" y="188"/>
                      <a:pt x="24" y="186"/>
                      <a:pt x="26" y="181"/>
                    </a:cubicBezTo>
                    <a:cubicBezTo>
                      <a:pt x="28" y="177"/>
                      <a:pt x="26" y="172"/>
                      <a:pt x="23" y="169"/>
                    </a:cubicBezTo>
                    <a:cubicBezTo>
                      <a:pt x="22" y="170"/>
                      <a:pt x="22" y="171"/>
                      <a:pt x="21" y="172"/>
                    </a:cubicBezTo>
                    <a:close/>
                    <a:moveTo>
                      <a:pt x="10" y="188"/>
                    </a:moveTo>
                    <a:cubicBezTo>
                      <a:pt x="12" y="190"/>
                      <a:pt x="13" y="193"/>
                      <a:pt x="12" y="195"/>
                    </a:cubicBezTo>
                    <a:cubicBezTo>
                      <a:pt x="10" y="199"/>
                      <a:pt x="6" y="200"/>
                      <a:pt x="3" y="199"/>
                    </a:cubicBezTo>
                    <a:cubicBezTo>
                      <a:pt x="3" y="199"/>
                      <a:pt x="3" y="198"/>
                      <a:pt x="2" y="198"/>
                    </a:cubicBezTo>
                    <a:cubicBezTo>
                      <a:pt x="2" y="199"/>
                      <a:pt x="1" y="200"/>
                      <a:pt x="0" y="201"/>
                    </a:cubicBezTo>
                    <a:cubicBezTo>
                      <a:pt x="1" y="201"/>
                      <a:pt x="1" y="201"/>
                      <a:pt x="2" y="202"/>
                    </a:cubicBezTo>
                    <a:cubicBezTo>
                      <a:pt x="7" y="204"/>
                      <a:pt x="13" y="202"/>
                      <a:pt x="15" y="197"/>
                    </a:cubicBezTo>
                    <a:cubicBezTo>
                      <a:pt x="16" y="193"/>
                      <a:pt x="15" y="188"/>
                      <a:pt x="12" y="186"/>
                    </a:cubicBezTo>
                    <a:cubicBezTo>
                      <a:pt x="12" y="187"/>
                      <a:pt x="11" y="187"/>
                      <a:pt x="10" y="188"/>
                    </a:cubicBezTo>
                    <a:close/>
                    <a:moveTo>
                      <a:pt x="42" y="23"/>
                    </a:moveTo>
                    <a:cubicBezTo>
                      <a:pt x="43" y="23"/>
                      <a:pt x="45" y="23"/>
                      <a:pt x="46" y="23"/>
                    </a:cubicBezTo>
                    <a:cubicBezTo>
                      <a:pt x="50" y="25"/>
                      <a:pt x="51" y="29"/>
                      <a:pt x="50" y="32"/>
                    </a:cubicBezTo>
                    <a:cubicBezTo>
                      <a:pt x="49" y="34"/>
                      <a:pt x="47" y="35"/>
                      <a:pt x="45" y="35"/>
                    </a:cubicBezTo>
                    <a:cubicBezTo>
                      <a:pt x="45" y="37"/>
                      <a:pt x="46" y="38"/>
                      <a:pt x="46" y="39"/>
                    </a:cubicBezTo>
                    <a:cubicBezTo>
                      <a:pt x="49" y="38"/>
                      <a:pt x="51" y="36"/>
                      <a:pt x="53" y="33"/>
                    </a:cubicBezTo>
                    <a:cubicBezTo>
                      <a:pt x="55" y="28"/>
                      <a:pt x="52" y="22"/>
                      <a:pt x="47" y="20"/>
                    </a:cubicBezTo>
                    <a:cubicBezTo>
                      <a:pt x="45" y="20"/>
                      <a:pt x="43" y="19"/>
                      <a:pt x="41" y="20"/>
                    </a:cubicBezTo>
                    <a:cubicBezTo>
                      <a:pt x="42" y="21"/>
                      <a:pt x="42" y="22"/>
                      <a:pt x="42" y="23"/>
                    </a:cubicBezTo>
                    <a:close/>
                    <a:moveTo>
                      <a:pt x="49" y="81"/>
                    </a:moveTo>
                    <a:cubicBezTo>
                      <a:pt x="50" y="81"/>
                      <a:pt x="50" y="81"/>
                      <a:pt x="51" y="81"/>
                    </a:cubicBezTo>
                    <a:cubicBezTo>
                      <a:pt x="54" y="82"/>
                      <a:pt x="55" y="86"/>
                      <a:pt x="54" y="89"/>
                    </a:cubicBezTo>
                    <a:cubicBezTo>
                      <a:pt x="53" y="92"/>
                      <a:pt x="51" y="93"/>
                      <a:pt x="48" y="93"/>
                    </a:cubicBezTo>
                    <a:cubicBezTo>
                      <a:pt x="48" y="94"/>
                      <a:pt x="48" y="96"/>
                      <a:pt x="48" y="97"/>
                    </a:cubicBezTo>
                    <a:cubicBezTo>
                      <a:pt x="52" y="97"/>
                      <a:pt x="55" y="95"/>
                      <a:pt x="57" y="91"/>
                    </a:cubicBezTo>
                    <a:cubicBezTo>
                      <a:pt x="59" y="86"/>
                      <a:pt x="57" y="80"/>
                      <a:pt x="52" y="78"/>
                    </a:cubicBezTo>
                    <a:cubicBezTo>
                      <a:pt x="51" y="78"/>
                      <a:pt x="50" y="77"/>
                      <a:pt x="49" y="77"/>
                    </a:cubicBezTo>
                    <a:cubicBezTo>
                      <a:pt x="49" y="78"/>
                      <a:pt x="49" y="80"/>
                      <a:pt x="49" y="81"/>
                    </a:cubicBezTo>
                    <a:close/>
                    <a:moveTo>
                      <a:pt x="41" y="5"/>
                    </a:moveTo>
                    <a:cubicBezTo>
                      <a:pt x="44" y="6"/>
                      <a:pt x="45" y="10"/>
                      <a:pt x="44" y="13"/>
                    </a:cubicBezTo>
                    <a:cubicBezTo>
                      <a:pt x="43" y="15"/>
                      <a:pt x="42" y="16"/>
                      <a:pt x="40" y="17"/>
                    </a:cubicBezTo>
                    <a:cubicBezTo>
                      <a:pt x="41" y="18"/>
                      <a:pt x="41" y="19"/>
                      <a:pt x="41" y="20"/>
                    </a:cubicBezTo>
                    <a:cubicBezTo>
                      <a:pt x="44" y="19"/>
                      <a:pt x="46" y="17"/>
                      <a:pt x="47" y="15"/>
                    </a:cubicBezTo>
                    <a:cubicBezTo>
                      <a:pt x="50" y="8"/>
                      <a:pt x="45" y="2"/>
                      <a:pt x="40" y="0"/>
                    </a:cubicBezTo>
                    <a:lnTo>
                      <a:pt x="41" y="5"/>
                    </a:lnTo>
                    <a:close/>
                    <a:moveTo>
                      <a:pt x="46" y="42"/>
                    </a:moveTo>
                    <a:cubicBezTo>
                      <a:pt x="48" y="42"/>
                      <a:pt x="49" y="42"/>
                      <a:pt x="50" y="42"/>
                    </a:cubicBezTo>
                    <a:cubicBezTo>
                      <a:pt x="53" y="44"/>
                      <a:pt x="55" y="48"/>
                      <a:pt x="53" y="51"/>
                    </a:cubicBezTo>
                    <a:cubicBezTo>
                      <a:pt x="52" y="53"/>
                      <a:pt x="50" y="54"/>
                      <a:pt x="48" y="55"/>
                    </a:cubicBezTo>
                    <a:cubicBezTo>
                      <a:pt x="48" y="56"/>
                      <a:pt x="48" y="57"/>
                      <a:pt x="48" y="58"/>
                    </a:cubicBezTo>
                    <a:cubicBezTo>
                      <a:pt x="52" y="58"/>
                      <a:pt x="55" y="55"/>
                      <a:pt x="56" y="52"/>
                    </a:cubicBezTo>
                    <a:cubicBezTo>
                      <a:pt x="58" y="47"/>
                      <a:pt x="56" y="42"/>
                      <a:pt x="51" y="39"/>
                    </a:cubicBezTo>
                    <a:cubicBezTo>
                      <a:pt x="49" y="39"/>
                      <a:pt x="48" y="39"/>
                      <a:pt x="46" y="39"/>
                    </a:cubicBezTo>
                    <a:cubicBezTo>
                      <a:pt x="46" y="40"/>
                      <a:pt x="46" y="41"/>
                      <a:pt x="46" y="42"/>
                    </a:cubicBezTo>
                    <a:close/>
                    <a:moveTo>
                      <a:pt x="49" y="61"/>
                    </a:moveTo>
                    <a:cubicBezTo>
                      <a:pt x="50" y="61"/>
                      <a:pt x="50" y="61"/>
                      <a:pt x="51" y="62"/>
                    </a:cubicBezTo>
                    <a:cubicBezTo>
                      <a:pt x="55" y="63"/>
                      <a:pt x="56" y="67"/>
                      <a:pt x="55" y="70"/>
                    </a:cubicBezTo>
                    <a:cubicBezTo>
                      <a:pt x="54" y="72"/>
                      <a:pt x="51" y="74"/>
                      <a:pt x="49" y="74"/>
                    </a:cubicBezTo>
                    <a:cubicBezTo>
                      <a:pt x="49" y="75"/>
                      <a:pt x="49" y="76"/>
                      <a:pt x="49" y="77"/>
                    </a:cubicBezTo>
                    <a:cubicBezTo>
                      <a:pt x="53" y="77"/>
                      <a:pt x="56" y="75"/>
                      <a:pt x="58" y="71"/>
                    </a:cubicBezTo>
                    <a:cubicBezTo>
                      <a:pt x="60" y="66"/>
                      <a:pt x="57" y="61"/>
                      <a:pt x="53" y="59"/>
                    </a:cubicBezTo>
                    <a:cubicBezTo>
                      <a:pt x="51" y="58"/>
                      <a:pt x="50" y="58"/>
                      <a:pt x="48" y="58"/>
                    </a:cubicBezTo>
                    <a:cubicBezTo>
                      <a:pt x="48" y="59"/>
                      <a:pt x="49" y="60"/>
                      <a:pt x="49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0" name="Freeform 2120"/>
              <p:cNvSpPr/>
              <p:nvPr/>
            </p:nvSpPr>
            <p:spPr bwMode="auto">
              <a:xfrm>
                <a:off x="5921" y="1358"/>
                <a:ext cx="186" cy="192"/>
              </a:xfrm>
              <a:custGeom>
                <a:avLst/>
                <a:gdLst>
                  <a:gd name="T0" fmla="*/ 0 w 96"/>
                  <a:gd name="T1" fmla="*/ 1 h 99"/>
                  <a:gd name="T2" fmla="*/ 1 w 96"/>
                  <a:gd name="T3" fmla="*/ 0 h 99"/>
                  <a:gd name="T4" fmla="*/ 96 w 96"/>
                  <a:gd name="T5" fmla="*/ 98 h 99"/>
                  <a:gd name="T6" fmla="*/ 95 w 96"/>
                  <a:gd name="T7" fmla="*/ 99 h 99"/>
                  <a:gd name="T8" fmla="*/ 0 w 96"/>
                  <a:gd name="T9" fmla="*/ 1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99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63" y="53"/>
                      <a:pt x="96" y="98"/>
                      <a:pt x="96" y="98"/>
                    </a:cubicBezTo>
                    <a:cubicBezTo>
                      <a:pt x="95" y="99"/>
                      <a:pt x="95" y="99"/>
                      <a:pt x="95" y="99"/>
                    </a:cubicBezTo>
                    <a:cubicBezTo>
                      <a:pt x="94" y="99"/>
                      <a:pt x="62" y="54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1" name="Freeform 2121"/>
              <p:cNvSpPr/>
              <p:nvPr/>
            </p:nvSpPr>
            <p:spPr bwMode="auto">
              <a:xfrm>
                <a:off x="5921" y="1358"/>
                <a:ext cx="208" cy="161"/>
              </a:xfrm>
              <a:custGeom>
                <a:avLst/>
                <a:gdLst>
                  <a:gd name="T0" fmla="*/ 0 w 107"/>
                  <a:gd name="T1" fmla="*/ 1 h 83"/>
                  <a:gd name="T2" fmla="*/ 1 w 107"/>
                  <a:gd name="T3" fmla="*/ 0 h 83"/>
                  <a:gd name="T4" fmla="*/ 107 w 107"/>
                  <a:gd name="T5" fmla="*/ 82 h 83"/>
                  <a:gd name="T6" fmla="*/ 105 w 107"/>
                  <a:gd name="T7" fmla="*/ 83 h 83"/>
                  <a:gd name="T8" fmla="*/ 0 w 107"/>
                  <a:gd name="T9" fmla="*/ 1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" h="83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70" y="44"/>
                      <a:pt x="106" y="81"/>
                      <a:pt x="107" y="82"/>
                    </a:cubicBezTo>
                    <a:cubicBezTo>
                      <a:pt x="105" y="83"/>
                      <a:pt x="105" y="83"/>
                      <a:pt x="105" y="83"/>
                    </a:cubicBezTo>
                    <a:cubicBezTo>
                      <a:pt x="105" y="83"/>
                      <a:pt x="69" y="4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2" name="Freeform 2122"/>
              <p:cNvSpPr/>
              <p:nvPr/>
            </p:nvSpPr>
            <p:spPr bwMode="auto">
              <a:xfrm>
                <a:off x="5921" y="1358"/>
                <a:ext cx="225" cy="128"/>
              </a:xfrm>
              <a:custGeom>
                <a:avLst/>
                <a:gdLst>
                  <a:gd name="T0" fmla="*/ 0 w 116"/>
                  <a:gd name="T1" fmla="*/ 1 h 66"/>
                  <a:gd name="T2" fmla="*/ 1 w 116"/>
                  <a:gd name="T3" fmla="*/ 0 h 66"/>
                  <a:gd name="T4" fmla="*/ 116 w 116"/>
                  <a:gd name="T5" fmla="*/ 65 h 66"/>
                  <a:gd name="T6" fmla="*/ 115 w 116"/>
                  <a:gd name="T7" fmla="*/ 66 h 66"/>
                  <a:gd name="T8" fmla="*/ 0 w 116"/>
                  <a:gd name="T9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" h="66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75" y="34"/>
                      <a:pt x="115" y="64"/>
                      <a:pt x="116" y="65"/>
                    </a:cubicBezTo>
                    <a:cubicBezTo>
                      <a:pt x="115" y="66"/>
                      <a:pt x="115" y="66"/>
                      <a:pt x="115" y="66"/>
                    </a:cubicBezTo>
                    <a:cubicBezTo>
                      <a:pt x="114" y="66"/>
                      <a:pt x="74" y="3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3" name="Freeform 2123"/>
              <p:cNvSpPr/>
              <p:nvPr/>
            </p:nvSpPr>
            <p:spPr bwMode="auto">
              <a:xfrm>
                <a:off x="5921" y="1358"/>
                <a:ext cx="237" cy="97"/>
              </a:xfrm>
              <a:custGeom>
                <a:avLst/>
                <a:gdLst>
                  <a:gd name="T0" fmla="*/ 1 w 122"/>
                  <a:gd name="T1" fmla="*/ 0 h 50"/>
                  <a:gd name="T2" fmla="*/ 122 w 122"/>
                  <a:gd name="T3" fmla="*/ 48 h 50"/>
                  <a:gd name="T4" fmla="*/ 121 w 122"/>
                  <a:gd name="T5" fmla="*/ 50 h 50"/>
                  <a:gd name="T6" fmla="*/ 0 w 122"/>
                  <a:gd name="T7" fmla="*/ 1 h 50"/>
                  <a:gd name="T8" fmla="*/ 1 w 122"/>
                  <a:gd name="T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2" h="50">
                    <a:moveTo>
                      <a:pt x="1" y="0"/>
                    </a:moveTo>
                    <a:cubicBezTo>
                      <a:pt x="79" y="23"/>
                      <a:pt x="122" y="48"/>
                      <a:pt x="122" y="48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49"/>
                      <a:pt x="78" y="25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4" name="Freeform 2124"/>
              <p:cNvSpPr/>
              <p:nvPr/>
            </p:nvSpPr>
            <p:spPr bwMode="auto">
              <a:xfrm>
                <a:off x="5921" y="1358"/>
                <a:ext cx="246" cy="64"/>
              </a:xfrm>
              <a:custGeom>
                <a:avLst/>
                <a:gdLst>
                  <a:gd name="T0" fmla="*/ 1 w 127"/>
                  <a:gd name="T1" fmla="*/ 0 h 33"/>
                  <a:gd name="T2" fmla="*/ 127 w 127"/>
                  <a:gd name="T3" fmla="*/ 31 h 33"/>
                  <a:gd name="T4" fmla="*/ 127 w 127"/>
                  <a:gd name="T5" fmla="*/ 33 h 33"/>
                  <a:gd name="T6" fmla="*/ 0 w 127"/>
                  <a:gd name="T7" fmla="*/ 1 h 33"/>
                  <a:gd name="T8" fmla="*/ 1 w 127"/>
                  <a:gd name="T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33">
                    <a:moveTo>
                      <a:pt x="1" y="0"/>
                    </a:moveTo>
                    <a:cubicBezTo>
                      <a:pt x="81" y="12"/>
                      <a:pt x="127" y="31"/>
                      <a:pt x="127" y="31"/>
                    </a:cubicBezTo>
                    <a:cubicBezTo>
                      <a:pt x="127" y="33"/>
                      <a:pt x="127" y="33"/>
                      <a:pt x="127" y="33"/>
                    </a:cubicBezTo>
                    <a:cubicBezTo>
                      <a:pt x="126" y="33"/>
                      <a:pt x="81" y="14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5" name="Line 2125"/>
              <p:cNvSpPr>
                <a:spLocks noChangeShapeType="1"/>
              </p:cNvSpPr>
              <p:nvPr/>
            </p:nvSpPr>
            <p:spPr bwMode="auto">
              <a:xfrm>
                <a:off x="5921" y="136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6" name="Line 2126"/>
              <p:cNvSpPr>
                <a:spLocks noChangeShapeType="1"/>
              </p:cNvSpPr>
              <p:nvPr/>
            </p:nvSpPr>
            <p:spPr bwMode="auto">
              <a:xfrm>
                <a:off x="5921" y="136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7" name="Line 2127"/>
              <p:cNvSpPr>
                <a:spLocks noChangeShapeType="1"/>
              </p:cNvSpPr>
              <p:nvPr/>
            </p:nvSpPr>
            <p:spPr bwMode="auto">
              <a:xfrm>
                <a:off x="6185" y="1387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8" name="Line 2128"/>
              <p:cNvSpPr>
                <a:spLocks noChangeShapeType="1"/>
              </p:cNvSpPr>
              <p:nvPr/>
            </p:nvSpPr>
            <p:spPr bwMode="auto">
              <a:xfrm>
                <a:off x="6185" y="1387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9" name="Line 2129"/>
              <p:cNvSpPr>
                <a:spLocks noChangeShapeType="1"/>
              </p:cNvSpPr>
              <p:nvPr/>
            </p:nvSpPr>
            <p:spPr bwMode="auto">
              <a:xfrm>
                <a:off x="5921" y="136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0" name="Line 2130"/>
              <p:cNvSpPr>
                <a:spLocks noChangeShapeType="1"/>
              </p:cNvSpPr>
              <p:nvPr/>
            </p:nvSpPr>
            <p:spPr bwMode="auto">
              <a:xfrm>
                <a:off x="5921" y="136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1" name="Line 2131"/>
              <p:cNvSpPr>
                <a:spLocks noChangeShapeType="1"/>
              </p:cNvSpPr>
              <p:nvPr/>
            </p:nvSpPr>
            <p:spPr bwMode="auto">
              <a:xfrm>
                <a:off x="6187" y="1351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2" name="Line 2132"/>
              <p:cNvSpPr>
                <a:spLocks noChangeShapeType="1"/>
              </p:cNvSpPr>
              <p:nvPr/>
            </p:nvSpPr>
            <p:spPr bwMode="auto">
              <a:xfrm>
                <a:off x="6187" y="1351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3" name="Line 2133"/>
              <p:cNvSpPr>
                <a:spLocks noChangeShapeType="1"/>
              </p:cNvSpPr>
              <p:nvPr/>
            </p:nvSpPr>
            <p:spPr bwMode="auto">
              <a:xfrm>
                <a:off x="5921" y="136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4" name="Line 2134"/>
              <p:cNvSpPr>
                <a:spLocks noChangeShapeType="1"/>
              </p:cNvSpPr>
              <p:nvPr/>
            </p:nvSpPr>
            <p:spPr bwMode="auto">
              <a:xfrm>
                <a:off x="5921" y="136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5" name="Line 2135"/>
              <p:cNvSpPr>
                <a:spLocks noChangeShapeType="1"/>
              </p:cNvSpPr>
              <p:nvPr/>
            </p:nvSpPr>
            <p:spPr bwMode="auto">
              <a:xfrm>
                <a:off x="6140" y="130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6" name="Line 2136"/>
              <p:cNvSpPr>
                <a:spLocks noChangeShapeType="1"/>
              </p:cNvSpPr>
              <p:nvPr/>
            </p:nvSpPr>
            <p:spPr bwMode="auto">
              <a:xfrm>
                <a:off x="6140" y="130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7" name="Line 2137"/>
              <p:cNvSpPr>
                <a:spLocks noChangeShapeType="1"/>
              </p:cNvSpPr>
              <p:nvPr/>
            </p:nvSpPr>
            <p:spPr bwMode="auto">
              <a:xfrm>
                <a:off x="5921" y="136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8" name="Line 2138"/>
              <p:cNvSpPr>
                <a:spLocks noChangeShapeType="1"/>
              </p:cNvSpPr>
              <p:nvPr/>
            </p:nvSpPr>
            <p:spPr bwMode="auto">
              <a:xfrm>
                <a:off x="5921" y="136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9" name="Line 2139"/>
              <p:cNvSpPr>
                <a:spLocks noChangeShapeType="1"/>
              </p:cNvSpPr>
              <p:nvPr/>
            </p:nvSpPr>
            <p:spPr bwMode="auto">
              <a:xfrm>
                <a:off x="6131" y="1265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0" name="Line 2140"/>
              <p:cNvSpPr>
                <a:spLocks noChangeShapeType="1"/>
              </p:cNvSpPr>
              <p:nvPr/>
            </p:nvSpPr>
            <p:spPr bwMode="auto">
              <a:xfrm>
                <a:off x="6131" y="1265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1" name="Line 2141"/>
              <p:cNvSpPr>
                <a:spLocks noChangeShapeType="1"/>
              </p:cNvSpPr>
              <p:nvPr/>
            </p:nvSpPr>
            <p:spPr bwMode="auto">
              <a:xfrm>
                <a:off x="5921" y="136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2" name="Line 2142"/>
              <p:cNvSpPr>
                <a:spLocks noChangeShapeType="1"/>
              </p:cNvSpPr>
              <p:nvPr/>
            </p:nvSpPr>
            <p:spPr bwMode="auto">
              <a:xfrm>
                <a:off x="5921" y="136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3" name="Line 2143"/>
              <p:cNvSpPr>
                <a:spLocks noChangeShapeType="1"/>
              </p:cNvSpPr>
              <p:nvPr/>
            </p:nvSpPr>
            <p:spPr bwMode="auto">
              <a:xfrm>
                <a:off x="6123" y="1228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4" name="Line 2144"/>
              <p:cNvSpPr>
                <a:spLocks noChangeShapeType="1"/>
              </p:cNvSpPr>
              <p:nvPr/>
            </p:nvSpPr>
            <p:spPr bwMode="auto">
              <a:xfrm>
                <a:off x="6123" y="1228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5" name="Freeform 2145"/>
              <p:cNvSpPr/>
              <p:nvPr/>
            </p:nvSpPr>
            <p:spPr bwMode="auto">
              <a:xfrm>
                <a:off x="5921" y="1226"/>
                <a:ext cx="243" cy="134"/>
              </a:xfrm>
              <a:custGeom>
                <a:avLst/>
                <a:gdLst>
                  <a:gd name="T0" fmla="*/ 0 w 125"/>
                  <a:gd name="T1" fmla="*/ 68 h 69"/>
                  <a:gd name="T2" fmla="*/ 124 w 125"/>
                  <a:gd name="T3" fmla="*/ 0 h 69"/>
                  <a:gd name="T4" fmla="*/ 125 w 125"/>
                  <a:gd name="T5" fmla="*/ 2 h 69"/>
                  <a:gd name="T6" fmla="*/ 1 w 125"/>
                  <a:gd name="T7" fmla="*/ 69 h 69"/>
                  <a:gd name="T8" fmla="*/ 0 w 125"/>
                  <a:gd name="T9" fmla="*/ 68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" h="69">
                    <a:moveTo>
                      <a:pt x="0" y="68"/>
                    </a:moveTo>
                    <a:cubicBezTo>
                      <a:pt x="60" y="54"/>
                      <a:pt x="123" y="1"/>
                      <a:pt x="124" y="0"/>
                    </a:cubicBezTo>
                    <a:cubicBezTo>
                      <a:pt x="125" y="2"/>
                      <a:pt x="125" y="2"/>
                      <a:pt x="125" y="2"/>
                    </a:cubicBezTo>
                    <a:cubicBezTo>
                      <a:pt x="124" y="2"/>
                      <a:pt x="61" y="56"/>
                      <a:pt x="1" y="69"/>
                    </a:cubicBez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6" name="Freeform 2146"/>
              <p:cNvSpPr/>
              <p:nvPr/>
            </p:nvSpPr>
            <p:spPr bwMode="auto">
              <a:xfrm>
                <a:off x="5921" y="1263"/>
                <a:ext cx="250" cy="97"/>
              </a:xfrm>
              <a:custGeom>
                <a:avLst/>
                <a:gdLst>
                  <a:gd name="T0" fmla="*/ 0 w 129"/>
                  <a:gd name="T1" fmla="*/ 49 h 50"/>
                  <a:gd name="T2" fmla="*/ 128 w 129"/>
                  <a:gd name="T3" fmla="*/ 0 h 50"/>
                  <a:gd name="T4" fmla="*/ 129 w 129"/>
                  <a:gd name="T5" fmla="*/ 1 h 50"/>
                  <a:gd name="T6" fmla="*/ 0 w 129"/>
                  <a:gd name="T7" fmla="*/ 50 h 50"/>
                  <a:gd name="T8" fmla="*/ 0 w 129"/>
                  <a:gd name="T9" fmla="*/ 49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9" h="50">
                    <a:moveTo>
                      <a:pt x="0" y="49"/>
                    </a:moveTo>
                    <a:cubicBezTo>
                      <a:pt x="62" y="44"/>
                      <a:pt x="128" y="0"/>
                      <a:pt x="128" y="0"/>
                    </a:cubicBezTo>
                    <a:cubicBezTo>
                      <a:pt x="129" y="1"/>
                      <a:pt x="129" y="1"/>
                      <a:pt x="129" y="1"/>
                    </a:cubicBezTo>
                    <a:cubicBezTo>
                      <a:pt x="129" y="2"/>
                      <a:pt x="62" y="46"/>
                      <a:pt x="0" y="50"/>
                    </a:cubicBez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7" name="Freeform 2147"/>
              <p:cNvSpPr/>
              <p:nvPr/>
            </p:nvSpPr>
            <p:spPr bwMode="auto">
              <a:xfrm>
                <a:off x="5921" y="1300"/>
                <a:ext cx="256" cy="68"/>
              </a:xfrm>
              <a:custGeom>
                <a:avLst/>
                <a:gdLst>
                  <a:gd name="T0" fmla="*/ 0 w 132"/>
                  <a:gd name="T1" fmla="*/ 30 h 35"/>
                  <a:gd name="T2" fmla="*/ 131 w 132"/>
                  <a:gd name="T3" fmla="*/ 0 h 35"/>
                  <a:gd name="T4" fmla="*/ 132 w 132"/>
                  <a:gd name="T5" fmla="*/ 2 h 35"/>
                  <a:gd name="T6" fmla="*/ 0 w 132"/>
                  <a:gd name="T7" fmla="*/ 31 h 35"/>
                  <a:gd name="T8" fmla="*/ 0 w 132"/>
                  <a:gd name="T9" fmla="*/ 3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2" h="35">
                    <a:moveTo>
                      <a:pt x="0" y="30"/>
                    </a:moveTo>
                    <a:cubicBezTo>
                      <a:pt x="62" y="33"/>
                      <a:pt x="130" y="0"/>
                      <a:pt x="131" y="0"/>
                    </a:cubicBezTo>
                    <a:cubicBezTo>
                      <a:pt x="132" y="2"/>
                      <a:pt x="132" y="2"/>
                      <a:pt x="132" y="2"/>
                    </a:cubicBezTo>
                    <a:cubicBezTo>
                      <a:pt x="131" y="2"/>
                      <a:pt x="62" y="35"/>
                      <a:pt x="0" y="31"/>
                    </a:cubicBez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8" name="Freeform 2148"/>
              <p:cNvSpPr/>
              <p:nvPr/>
            </p:nvSpPr>
            <p:spPr bwMode="auto">
              <a:xfrm>
                <a:off x="5921" y="1339"/>
                <a:ext cx="256" cy="46"/>
              </a:xfrm>
              <a:custGeom>
                <a:avLst/>
                <a:gdLst>
                  <a:gd name="T0" fmla="*/ 1 w 132"/>
                  <a:gd name="T1" fmla="*/ 10 h 24"/>
                  <a:gd name="T2" fmla="*/ 132 w 132"/>
                  <a:gd name="T3" fmla="*/ 0 h 24"/>
                  <a:gd name="T4" fmla="*/ 132 w 132"/>
                  <a:gd name="T5" fmla="*/ 1 h 24"/>
                  <a:gd name="T6" fmla="*/ 0 w 132"/>
                  <a:gd name="T7" fmla="*/ 11 h 24"/>
                  <a:gd name="T8" fmla="*/ 1 w 132"/>
                  <a:gd name="T9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2" h="24">
                    <a:moveTo>
                      <a:pt x="1" y="10"/>
                    </a:moveTo>
                    <a:cubicBezTo>
                      <a:pt x="61" y="22"/>
                      <a:pt x="131" y="0"/>
                      <a:pt x="132" y="0"/>
                    </a:cubicBezTo>
                    <a:cubicBezTo>
                      <a:pt x="132" y="1"/>
                      <a:pt x="132" y="1"/>
                      <a:pt x="132" y="1"/>
                    </a:cubicBezTo>
                    <a:cubicBezTo>
                      <a:pt x="132" y="1"/>
                      <a:pt x="61" y="24"/>
                      <a:pt x="0" y="11"/>
                    </a:cubicBezTo>
                    <a:lnTo>
                      <a:pt x="1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9" name="Freeform 2149"/>
              <p:cNvSpPr/>
              <p:nvPr/>
            </p:nvSpPr>
            <p:spPr bwMode="auto">
              <a:xfrm>
                <a:off x="5921" y="1358"/>
                <a:ext cx="254" cy="43"/>
              </a:xfrm>
              <a:custGeom>
                <a:avLst/>
                <a:gdLst>
                  <a:gd name="T0" fmla="*/ 1 w 131"/>
                  <a:gd name="T1" fmla="*/ 0 h 22"/>
                  <a:gd name="T2" fmla="*/ 131 w 131"/>
                  <a:gd name="T3" fmla="*/ 9 h 22"/>
                  <a:gd name="T4" fmla="*/ 131 w 131"/>
                  <a:gd name="T5" fmla="*/ 10 h 22"/>
                  <a:gd name="T6" fmla="*/ 0 w 131"/>
                  <a:gd name="T7" fmla="*/ 1 h 22"/>
                  <a:gd name="T8" fmla="*/ 1 w 131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22">
                    <a:moveTo>
                      <a:pt x="1" y="0"/>
                    </a:moveTo>
                    <a:cubicBezTo>
                      <a:pt x="59" y="20"/>
                      <a:pt x="130" y="9"/>
                      <a:pt x="131" y="9"/>
                    </a:cubicBezTo>
                    <a:cubicBezTo>
                      <a:pt x="131" y="10"/>
                      <a:pt x="131" y="10"/>
                      <a:pt x="131" y="10"/>
                    </a:cubicBezTo>
                    <a:cubicBezTo>
                      <a:pt x="130" y="11"/>
                      <a:pt x="58" y="22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0" name="Freeform 2150"/>
              <p:cNvSpPr>
                <a:spLocks noEditPoints="1"/>
              </p:cNvSpPr>
              <p:nvPr/>
            </p:nvSpPr>
            <p:spPr bwMode="auto">
              <a:xfrm>
                <a:off x="5818" y="1880"/>
                <a:ext cx="43" cy="43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4 h 22"/>
                  <a:gd name="T6" fmla="*/ 7 w 22"/>
                  <a:gd name="T7" fmla="*/ 19 h 22"/>
                  <a:gd name="T8" fmla="*/ 2 w 22"/>
                  <a:gd name="T9" fmla="*/ 7 h 22"/>
                  <a:gd name="T10" fmla="*/ 17 w 22"/>
                  <a:gd name="T11" fmla="*/ 13 h 22"/>
                  <a:gd name="T12" fmla="*/ 14 w 22"/>
                  <a:gd name="T13" fmla="*/ 5 h 22"/>
                  <a:gd name="T14" fmla="*/ 5 w 22"/>
                  <a:gd name="T15" fmla="*/ 8 h 22"/>
                  <a:gd name="T16" fmla="*/ 9 w 22"/>
                  <a:gd name="T17" fmla="*/ 16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5" y="2"/>
                    </a:cubicBezTo>
                    <a:cubicBezTo>
                      <a:pt x="20" y="4"/>
                      <a:pt x="22" y="9"/>
                      <a:pt x="20" y="14"/>
                    </a:cubicBezTo>
                    <a:cubicBezTo>
                      <a:pt x="18" y="19"/>
                      <a:pt x="12" y="22"/>
                      <a:pt x="7" y="19"/>
                    </a:cubicBezTo>
                    <a:cubicBezTo>
                      <a:pt x="3" y="17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9" y="10"/>
                      <a:pt x="17" y="6"/>
                      <a:pt x="14" y="5"/>
                    </a:cubicBezTo>
                    <a:cubicBezTo>
                      <a:pt x="11" y="3"/>
                      <a:pt x="7" y="5"/>
                      <a:pt x="5" y="8"/>
                    </a:cubicBezTo>
                    <a:cubicBezTo>
                      <a:pt x="4" y="11"/>
                      <a:pt x="5" y="15"/>
                      <a:pt x="9" y="16"/>
                    </a:cubicBezTo>
                    <a:cubicBezTo>
                      <a:pt x="12" y="18"/>
                      <a:pt x="16" y="16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1" name="Freeform 2151"/>
              <p:cNvSpPr>
                <a:spLocks noEditPoints="1"/>
              </p:cNvSpPr>
              <p:nvPr/>
            </p:nvSpPr>
            <p:spPr bwMode="auto">
              <a:xfrm>
                <a:off x="5816" y="1841"/>
                <a:ext cx="43" cy="43"/>
              </a:xfrm>
              <a:custGeom>
                <a:avLst/>
                <a:gdLst>
                  <a:gd name="T0" fmla="*/ 3 w 22"/>
                  <a:gd name="T1" fmla="*/ 7 h 22"/>
                  <a:gd name="T2" fmla="*/ 15 w 22"/>
                  <a:gd name="T3" fmla="*/ 2 h 22"/>
                  <a:gd name="T4" fmla="*/ 20 w 22"/>
                  <a:gd name="T5" fmla="*/ 15 h 22"/>
                  <a:gd name="T6" fmla="*/ 8 w 22"/>
                  <a:gd name="T7" fmla="*/ 20 h 22"/>
                  <a:gd name="T8" fmla="*/ 3 w 22"/>
                  <a:gd name="T9" fmla="*/ 7 h 22"/>
                  <a:gd name="T10" fmla="*/ 17 w 22"/>
                  <a:gd name="T11" fmla="*/ 14 h 22"/>
                  <a:gd name="T12" fmla="*/ 14 w 22"/>
                  <a:gd name="T13" fmla="*/ 5 h 22"/>
                  <a:gd name="T14" fmla="*/ 6 w 22"/>
                  <a:gd name="T15" fmla="*/ 9 h 22"/>
                  <a:gd name="T16" fmla="*/ 9 w 22"/>
                  <a:gd name="T17" fmla="*/ 17 h 22"/>
                  <a:gd name="T18" fmla="*/ 17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7"/>
                    </a:moveTo>
                    <a:cubicBezTo>
                      <a:pt x="5" y="3"/>
                      <a:pt x="10" y="0"/>
                      <a:pt x="15" y="2"/>
                    </a:cubicBezTo>
                    <a:cubicBezTo>
                      <a:pt x="20" y="4"/>
                      <a:pt x="22" y="10"/>
                      <a:pt x="20" y="15"/>
                    </a:cubicBezTo>
                    <a:cubicBezTo>
                      <a:pt x="18" y="20"/>
                      <a:pt x="13" y="22"/>
                      <a:pt x="8" y="20"/>
                    </a:cubicBezTo>
                    <a:cubicBezTo>
                      <a:pt x="3" y="18"/>
                      <a:pt x="0" y="12"/>
                      <a:pt x="3" y="7"/>
                    </a:cubicBezTo>
                    <a:close/>
                    <a:moveTo>
                      <a:pt x="17" y="14"/>
                    </a:moveTo>
                    <a:cubicBezTo>
                      <a:pt x="19" y="10"/>
                      <a:pt x="17" y="7"/>
                      <a:pt x="14" y="5"/>
                    </a:cubicBezTo>
                    <a:cubicBezTo>
                      <a:pt x="11" y="4"/>
                      <a:pt x="7" y="5"/>
                      <a:pt x="6" y="9"/>
                    </a:cubicBezTo>
                    <a:cubicBezTo>
                      <a:pt x="4" y="12"/>
                      <a:pt x="6" y="16"/>
                      <a:pt x="9" y="17"/>
                    </a:cubicBezTo>
                    <a:cubicBezTo>
                      <a:pt x="12" y="19"/>
                      <a:pt x="16" y="17"/>
                      <a:pt x="1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2" name="Freeform 2152"/>
              <p:cNvSpPr>
                <a:spLocks noEditPoints="1"/>
              </p:cNvSpPr>
              <p:nvPr/>
            </p:nvSpPr>
            <p:spPr bwMode="auto">
              <a:xfrm>
                <a:off x="5816" y="1804"/>
                <a:ext cx="43" cy="43"/>
              </a:xfrm>
              <a:custGeom>
                <a:avLst/>
                <a:gdLst>
                  <a:gd name="T0" fmla="*/ 2 w 22"/>
                  <a:gd name="T1" fmla="*/ 7 h 22"/>
                  <a:gd name="T2" fmla="*/ 14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3 h 22"/>
                  <a:gd name="T12" fmla="*/ 13 w 22"/>
                  <a:gd name="T13" fmla="*/ 5 h 22"/>
                  <a:gd name="T14" fmla="*/ 5 w 22"/>
                  <a:gd name="T15" fmla="*/ 8 h 22"/>
                  <a:gd name="T16" fmla="*/ 8 w 22"/>
                  <a:gd name="T17" fmla="*/ 17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4" y="2"/>
                    </a:cubicBezTo>
                    <a:cubicBezTo>
                      <a:pt x="19" y="4"/>
                      <a:pt x="22" y="10"/>
                      <a:pt x="20" y="15"/>
                    </a:cubicBezTo>
                    <a:cubicBezTo>
                      <a:pt x="17" y="20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8" y="10"/>
                      <a:pt x="16" y="6"/>
                      <a:pt x="13" y="5"/>
                    </a:cubicBezTo>
                    <a:cubicBezTo>
                      <a:pt x="10" y="4"/>
                      <a:pt x="6" y="5"/>
                      <a:pt x="5" y="8"/>
                    </a:cubicBezTo>
                    <a:cubicBezTo>
                      <a:pt x="3" y="12"/>
                      <a:pt x="5" y="15"/>
                      <a:pt x="8" y="17"/>
                    </a:cubicBezTo>
                    <a:cubicBezTo>
                      <a:pt x="11" y="18"/>
                      <a:pt x="15" y="17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3" name="Freeform 2153"/>
              <p:cNvSpPr>
                <a:spLocks noEditPoints="1"/>
              </p:cNvSpPr>
              <p:nvPr/>
            </p:nvSpPr>
            <p:spPr bwMode="auto">
              <a:xfrm>
                <a:off x="5814" y="1768"/>
                <a:ext cx="43" cy="42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4 h 22"/>
                  <a:gd name="T6" fmla="*/ 7 w 22"/>
                  <a:gd name="T7" fmla="*/ 19 h 22"/>
                  <a:gd name="T8" fmla="*/ 2 w 22"/>
                  <a:gd name="T9" fmla="*/ 7 h 22"/>
                  <a:gd name="T10" fmla="*/ 17 w 22"/>
                  <a:gd name="T11" fmla="*/ 13 h 22"/>
                  <a:gd name="T12" fmla="*/ 13 w 22"/>
                  <a:gd name="T13" fmla="*/ 5 h 22"/>
                  <a:gd name="T14" fmla="*/ 5 w 22"/>
                  <a:gd name="T15" fmla="*/ 8 h 22"/>
                  <a:gd name="T16" fmla="*/ 8 w 22"/>
                  <a:gd name="T17" fmla="*/ 16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5" y="2"/>
                    </a:cubicBezTo>
                    <a:cubicBezTo>
                      <a:pt x="20" y="4"/>
                      <a:pt x="22" y="9"/>
                      <a:pt x="20" y="14"/>
                    </a:cubicBezTo>
                    <a:cubicBezTo>
                      <a:pt x="18" y="19"/>
                      <a:pt x="12" y="22"/>
                      <a:pt x="7" y="19"/>
                    </a:cubicBezTo>
                    <a:cubicBezTo>
                      <a:pt x="2" y="17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8" y="10"/>
                      <a:pt x="17" y="6"/>
                      <a:pt x="13" y="5"/>
                    </a:cubicBezTo>
                    <a:cubicBezTo>
                      <a:pt x="10" y="3"/>
                      <a:pt x="6" y="5"/>
                      <a:pt x="5" y="8"/>
                    </a:cubicBezTo>
                    <a:cubicBezTo>
                      <a:pt x="4" y="11"/>
                      <a:pt x="5" y="15"/>
                      <a:pt x="8" y="16"/>
                    </a:cubicBezTo>
                    <a:cubicBezTo>
                      <a:pt x="12" y="18"/>
                      <a:pt x="15" y="16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4" name="Freeform 2154"/>
              <p:cNvSpPr>
                <a:spLocks noEditPoints="1"/>
              </p:cNvSpPr>
              <p:nvPr/>
            </p:nvSpPr>
            <p:spPr bwMode="auto">
              <a:xfrm>
                <a:off x="5807" y="1731"/>
                <a:ext cx="42" cy="42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3 h 22"/>
                  <a:gd name="T12" fmla="*/ 13 w 22"/>
                  <a:gd name="T13" fmla="*/ 5 h 22"/>
                  <a:gd name="T14" fmla="*/ 5 w 22"/>
                  <a:gd name="T15" fmla="*/ 8 h 22"/>
                  <a:gd name="T16" fmla="*/ 8 w 22"/>
                  <a:gd name="T17" fmla="*/ 17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5" y="2"/>
                    </a:cubicBezTo>
                    <a:cubicBezTo>
                      <a:pt x="19" y="4"/>
                      <a:pt x="22" y="10"/>
                      <a:pt x="20" y="15"/>
                    </a:cubicBezTo>
                    <a:cubicBezTo>
                      <a:pt x="18" y="20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8" y="10"/>
                      <a:pt x="17" y="6"/>
                      <a:pt x="13" y="5"/>
                    </a:cubicBezTo>
                    <a:cubicBezTo>
                      <a:pt x="10" y="3"/>
                      <a:pt x="6" y="5"/>
                      <a:pt x="5" y="8"/>
                    </a:cubicBezTo>
                    <a:cubicBezTo>
                      <a:pt x="3" y="12"/>
                      <a:pt x="5" y="15"/>
                      <a:pt x="8" y="17"/>
                    </a:cubicBezTo>
                    <a:cubicBezTo>
                      <a:pt x="12" y="18"/>
                      <a:pt x="15" y="17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5" name="Freeform 2155"/>
              <p:cNvSpPr>
                <a:spLocks noEditPoints="1"/>
              </p:cNvSpPr>
              <p:nvPr/>
            </p:nvSpPr>
            <p:spPr bwMode="auto">
              <a:xfrm>
                <a:off x="5795" y="1694"/>
                <a:ext cx="43" cy="43"/>
              </a:xfrm>
              <a:custGeom>
                <a:avLst/>
                <a:gdLst>
                  <a:gd name="T0" fmla="*/ 2 w 22"/>
                  <a:gd name="T1" fmla="*/ 8 h 22"/>
                  <a:gd name="T2" fmla="*/ 14 w 22"/>
                  <a:gd name="T3" fmla="*/ 3 h 22"/>
                  <a:gd name="T4" fmla="*/ 19 w 22"/>
                  <a:gd name="T5" fmla="*/ 15 h 22"/>
                  <a:gd name="T6" fmla="*/ 7 w 22"/>
                  <a:gd name="T7" fmla="*/ 20 h 22"/>
                  <a:gd name="T8" fmla="*/ 2 w 22"/>
                  <a:gd name="T9" fmla="*/ 8 h 22"/>
                  <a:gd name="T10" fmla="*/ 17 w 22"/>
                  <a:gd name="T11" fmla="*/ 14 h 22"/>
                  <a:gd name="T12" fmla="*/ 13 w 22"/>
                  <a:gd name="T13" fmla="*/ 6 h 22"/>
                  <a:gd name="T14" fmla="*/ 5 w 22"/>
                  <a:gd name="T15" fmla="*/ 9 h 22"/>
                  <a:gd name="T16" fmla="*/ 8 w 22"/>
                  <a:gd name="T17" fmla="*/ 17 h 22"/>
                  <a:gd name="T18" fmla="*/ 17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8"/>
                    </a:moveTo>
                    <a:cubicBezTo>
                      <a:pt x="4" y="3"/>
                      <a:pt x="9" y="0"/>
                      <a:pt x="14" y="3"/>
                    </a:cubicBezTo>
                    <a:cubicBezTo>
                      <a:pt x="19" y="5"/>
                      <a:pt x="22" y="10"/>
                      <a:pt x="19" y="15"/>
                    </a:cubicBezTo>
                    <a:cubicBezTo>
                      <a:pt x="17" y="20"/>
                      <a:pt x="12" y="22"/>
                      <a:pt x="7" y="20"/>
                    </a:cubicBezTo>
                    <a:cubicBezTo>
                      <a:pt x="2" y="18"/>
                      <a:pt x="0" y="13"/>
                      <a:pt x="2" y="8"/>
                    </a:cubicBezTo>
                    <a:close/>
                    <a:moveTo>
                      <a:pt x="17" y="14"/>
                    </a:moveTo>
                    <a:cubicBezTo>
                      <a:pt x="18" y="11"/>
                      <a:pt x="16" y="7"/>
                      <a:pt x="13" y="6"/>
                    </a:cubicBezTo>
                    <a:cubicBezTo>
                      <a:pt x="10" y="4"/>
                      <a:pt x="6" y="6"/>
                      <a:pt x="5" y="9"/>
                    </a:cubicBezTo>
                    <a:cubicBezTo>
                      <a:pt x="3" y="12"/>
                      <a:pt x="5" y="16"/>
                      <a:pt x="8" y="17"/>
                    </a:cubicBezTo>
                    <a:cubicBezTo>
                      <a:pt x="11" y="19"/>
                      <a:pt x="15" y="17"/>
                      <a:pt x="1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6" name="Freeform 2156"/>
              <p:cNvSpPr>
                <a:spLocks noEditPoints="1"/>
              </p:cNvSpPr>
              <p:nvPr/>
            </p:nvSpPr>
            <p:spPr bwMode="auto">
              <a:xfrm>
                <a:off x="5781" y="1659"/>
                <a:ext cx="43" cy="43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5 h 22"/>
                  <a:gd name="T6" fmla="*/ 8 w 22"/>
                  <a:gd name="T7" fmla="*/ 20 h 22"/>
                  <a:gd name="T8" fmla="*/ 2 w 22"/>
                  <a:gd name="T9" fmla="*/ 7 h 22"/>
                  <a:gd name="T10" fmla="*/ 17 w 22"/>
                  <a:gd name="T11" fmla="*/ 14 h 22"/>
                  <a:gd name="T12" fmla="*/ 14 w 22"/>
                  <a:gd name="T13" fmla="*/ 5 h 22"/>
                  <a:gd name="T14" fmla="*/ 5 w 22"/>
                  <a:gd name="T15" fmla="*/ 9 h 22"/>
                  <a:gd name="T16" fmla="*/ 9 w 22"/>
                  <a:gd name="T17" fmla="*/ 17 h 22"/>
                  <a:gd name="T18" fmla="*/ 17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5" y="2"/>
                      <a:pt x="10" y="0"/>
                      <a:pt x="15" y="2"/>
                    </a:cubicBezTo>
                    <a:cubicBezTo>
                      <a:pt x="20" y="4"/>
                      <a:pt x="22" y="10"/>
                      <a:pt x="20" y="15"/>
                    </a:cubicBezTo>
                    <a:cubicBezTo>
                      <a:pt x="18" y="20"/>
                      <a:pt x="13" y="22"/>
                      <a:pt x="8" y="20"/>
                    </a:cubicBezTo>
                    <a:cubicBezTo>
                      <a:pt x="3" y="18"/>
                      <a:pt x="0" y="12"/>
                      <a:pt x="2" y="7"/>
                    </a:cubicBezTo>
                    <a:close/>
                    <a:moveTo>
                      <a:pt x="17" y="14"/>
                    </a:moveTo>
                    <a:cubicBezTo>
                      <a:pt x="19" y="10"/>
                      <a:pt x="17" y="7"/>
                      <a:pt x="14" y="5"/>
                    </a:cubicBezTo>
                    <a:cubicBezTo>
                      <a:pt x="11" y="4"/>
                      <a:pt x="7" y="5"/>
                      <a:pt x="5" y="9"/>
                    </a:cubicBezTo>
                    <a:cubicBezTo>
                      <a:pt x="4" y="12"/>
                      <a:pt x="6" y="16"/>
                      <a:pt x="9" y="17"/>
                    </a:cubicBezTo>
                    <a:cubicBezTo>
                      <a:pt x="12" y="18"/>
                      <a:pt x="16" y="17"/>
                      <a:pt x="1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7" name="Freeform 2157"/>
              <p:cNvSpPr>
                <a:spLocks noEditPoints="1"/>
              </p:cNvSpPr>
              <p:nvPr/>
            </p:nvSpPr>
            <p:spPr bwMode="auto">
              <a:xfrm>
                <a:off x="5768" y="1624"/>
                <a:ext cx="42" cy="43"/>
              </a:xfrm>
              <a:custGeom>
                <a:avLst/>
                <a:gdLst>
                  <a:gd name="T0" fmla="*/ 2 w 22"/>
                  <a:gd name="T1" fmla="*/ 7 h 22"/>
                  <a:gd name="T2" fmla="*/ 15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4 h 22"/>
                  <a:gd name="T12" fmla="*/ 14 w 22"/>
                  <a:gd name="T13" fmla="*/ 5 h 22"/>
                  <a:gd name="T14" fmla="*/ 5 w 22"/>
                  <a:gd name="T15" fmla="*/ 9 h 22"/>
                  <a:gd name="T16" fmla="*/ 9 w 22"/>
                  <a:gd name="T17" fmla="*/ 17 h 22"/>
                  <a:gd name="T18" fmla="*/ 17 w 22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3"/>
                      <a:pt x="10" y="0"/>
                      <a:pt x="15" y="2"/>
                    </a:cubicBezTo>
                    <a:cubicBezTo>
                      <a:pt x="20" y="4"/>
                      <a:pt x="22" y="10"/>
                      <a:pt x="20" y="15"/>
                    </a:cubicBezTo>
                    <a:cubicBezTo>
                      <a:pt x="18" y="20"/>
                      <a:pt x="12" y="22"/>
                      <a:pt x="7" y="20"/>
                    </a:cubicBezTo>
                    <a:cubicBezTo>
                      <a:pt x="3" y="18"/>
                      <a:pt x="0" y="12"/>
                      <a:pt x="2" y="7"/>
                    </a:cubicBezTo>
                    <a:close/>
                    <a:moveTo>
                      <a:pt x="17" y="14"/>
                    </a:moveTo>
                    <a:cubicBezTo>
                      <a:pt x="19" y="10"/>
                      <a:pt x="17" y="7"/>
                      <a:pt x="14" y="5"/>
                    </a:cubicBezTo>
                    <a:cubicBezTo>
                      <a:pt x="10" y="4"/>
                      <a:pt x="7" y="5"/>
                      <a:pt x="5" y="9"/>
                    </a:cubicBezTo>
                    <a:cubicBezTo>
                      <a:pt x="4" y="12"/>
                      <a:pt x="5" y="16"/>
                      <a:pt x="9" y="17"/>
                    </a:cubicBezTo>
                    <a:cubicBezTo>
                      <a:pt x="12" y="19"/>
                      <a:pt x="16" y="17"/>
                      <a:pt x="17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8" name="Freeform 2158"/>
              <p:cNvSpPr>
                <a:spLocks noEditPoints="1"/>
              </p:cNvSpPr>
              <p:nvPr/>
            </p:nvSpPr>
            <p:spPr bwMode="auto">
              <a:xfrm>
                <a:off x="5752" y="1591"/>
                <a:ext cx="43" cy="43"/>
              </a:xfrm>
              <a:custGeom>
                <a:avLst/>
                <a:gdLst>
                  <a:gd name="T0" fmla="*/ 2 w 22"/>
                  <a:gd name="T1" fmla="*/ 7 h 22"/>
                  <a:gd name="T2" fmla="*/ 14 w 22"/>
                  <a:gd name="T3" fmla="*/ 2 h 22"/>
                  <a:gd name="T4" fmla="*/ 20 w 22"/>
                  <a:gd name="T5" fmla="*/ 15 h 22"/>
                  <a:gd name="T6" fmla="*/ 7 w 22"/>
                  <a:gd name="T7" fmla="*/ 20 h 22"/>
                  <a:gd name="T8" fmla="*/ 2 w 22"/>
                  <a:gd name="T9" fmla="*/ 7 h 22"/>
                  <a:gd name="T10" fmla="*/ 17 w 22"/>
                  <a:gd name="T11" fmla="*/ 13 h 22"/>
                  <a:gd name="T12" fmla="*/ 13 w 22"/>
                  <a:gd name="T13" fmla="*/ 5 h 22"/>
                  <a:gd name="T14" fmla="*/ 5 w 22"/>
                  <a:gd name="T15" fmla="*/ 8 h 22"/>
                  <a:gd name="T16" fmla="*/ 8 w 22"/>
                  <a:gd name="T17" fmla="*/ 17 h 22"/>
                  <a:gd name="T18" fmla="*/ 17 w 22"/>
                  <a:gd name="T1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7"/>
                    </a:moveTo>
                    <a:cubicBezTo>
                      <a:pt x="4" y="2"/>
                      <a:pt x="10" y="0"/>
                      <a:pt x="14" y="2"/>
                    </a:cubicBezTo>
                    <a:cubicBezTo>
                      <a:pt x="19" y="4"/>
                      <a:pt x="22" y="10"/>
                      <a:pt x="20" y="15"/>
                    </a:cubicBezTo>
                    <a:cubicBezTo>
                      <a:pt x="17" y="20"/>
                      <a:pt x="12" y="22"/>
                      <a:pt x="7" y="20"/>
                    </a:cubicBezTo>
                    <a:cubicBezTo>
                      <a:pt x="2" y="18"/>
                      <a:pt x="0" y="12"/>
                      <a:pt x="2" y="7"/>
                    </a:cubicBezTo>
                    <a:close/>
                    <a:moveTo>
                      <a:pt x="17" y="13"/>
                    </a:moveTo>
                    <a:cubicBezTo>
                      <a:pt x="18" y="10"/>
                      <a:pt x="16" y="6"/>
                      <a:pt x="13" y="5"/>
                    </a:cubicBezTo>
                    <a:cubicBezTo>
                      <a:pt x="10" y="4"/>
                      <a:pt x="6" y="5"/>
                      <a:pt x="5" y="8"/>
                    </a:cubicBezTo>
                    <a:cubicBezTo>
                      <a:pt x="3" y="12"/>
                      <a:pt x="5" y="15"/>
                      <a:pt x="8" y="17"/>
                    </a:cubicBezTo>
                    <a:cubicBezTo>
                      <a:pt x="11" y="18"/>
                      <a:pt x="15" y="17"/>
                      <a:pt x="17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9" name="Freeform 2159"/>
              <p:cNvSpPr/>
              <p:nvPr/>
            </p:nvSpPr>
            <p:spPr bwMode="auto">
              <a:xfrm>
                <a:off x="5855" y="1599"/>
                <a:ext cx="215" cy="304"/>
              </a:xfrm>
              <a:custGeom>
                <a:avLst/>
                <a:gdLst>
                  <a:gd name="T0" fmla="*/ 111 w 111"/>
                  <a:gd name="T1" fmla="*/ 1 h 157"/>
                  <a:gd name="T2" fmla="*/ 111 w 111"/>
                  <a:gd name="T3" fmla="*/ 1 h 157"/>
                  <a:gd name="T4" fmla="*/ 110 w 111"/>
                  <a:gd name="T5" fmla="*/ 0 h 157"/>
                  <a:gd name="T6" fmla="*/ 0 w 111"/>
                  <a:gd name="T7" fmla="*/ 155 h 157"/>
                  <a:gd name="T8" fmla="*/ 1 w 111"/>
                  <a:gd name="T9" fmla="*/ 157 h 157"/>
                  <a:gd name="T10" fmla="*/ 111 w 111"/>
                  <a:gd name="T11" fmla="*/ 1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1" h="157">
                    <a:moveTo>
                      <a:pt x="111" y="1"/>
                    </a:moveTo>
                    <a:cubicBezTo>
                      <a:pt x="111" y="1"/>
                      <a:pt x="111" y="1"/>
                      <a:pt x="111" y="1"/>
                    </a:cubicBezTo>
                    <a:cubicBezTo>
                      <a:pt x="111" y="1"/>
                      <a:pt x="110" y="0"/>
                      <a:pt x="110" y="0"/>
                    </a:cubicBezTo>
                    <a:cubicBezTo>
                      <a:pt x="99" y="116"/>
                      <a:pt x="1" y="155"/>
                      <a:pt x="0" y="155"/>
                    </a:cubicBezTo>
                    <a:cubicBezTo>
                      <a:pt x="1" y="157"/>
                      <a:pt x="1" y="157"/>
                      <a:pt x="1" y="157"/>
                    </a:cubicBezTo>
                    <a:cubicBezTo>
                      <a:pt x="2" y="156"/>
                      <a:pt x="100" y="117"/>
                      <a:pt x="11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0" name="Freeform 2160"/>
              <p:cNvSpPr>
                <a:spLocks noEditPoints="1"/>
              </p:cNvSpPr>
              <p:nvPr/>
            </p:nvSpPr>
            <p:spPr bwMode="auto">
              <a:xfrm>
                <a:off x="5843" y="1593"/>
                <a:ext cx="245" cy="330"/>
              </a:xfrm>
              <a:custGeom>
                <a:avLst/>
                <a:gdLst>
                  <a:gd name="T0" fmla="*/ 113 w 126"/>
                  <a:gd name="T1" fmla="*/ 50 h 170"/>
                  <a:gd name="T2" fmla="*/ 110 w 126"/>
                  <a:gd name="T3" fmla="*/ 41 h 170"/>
                  <a:gd name="T4" fmla="*/ 111 w 126"/>
                  <a:gd name="T5" fmla="*/ 38 h 170"/>
                  <a:gd name="T6" fmla="*/ 104 w 126"/>
                  <a:gd name="T7" fmla="*/ 56 h 170"/>
                  <a:gd name="T8" fmla="*/ 75 w 126"/>
                  <a:gd name="T9" fmla="*/ 106 h 170"/>
                  <a:gd name="T10" fmla="*/ 90 w 126"/>
                  <a:gd name="T11" fmla="*/ 102 h 170"/>
                  <a:gd name="T12" fmla="*/ 85 w 126"/>
                  <a:gd name="T13" fmla="*/ 94 h 170"/>
                  <a:gd name="T14" fmla="*/ 78 w 126"/>
                  <a:gd name="T15" fmla="*/ 105 h 170"/>
                  <a:gd name="T16" fmla="*/ 75 w 126"/>
                  <a:gd name="T17" fmla="*/ 106 h 170"/>
                  <a:gd name="T18" fmla="*/ 109 w 126"/>
                  <a:gd name="T19" fmla="*/ 69 h 170"/>
                  <a:gd name="T20" fmla="*/ 103 w 126"/>
                  <a:gd name="T21" fmla="*/ 60 h 170"/>
                  <a:gd name="T22" fmla="*/ 98 w 126"/>
                  <a:gd name="T23" fmla="*/ 71 h 170"/>
                  <a:gd name="T24" fmla="*/ 87 w 126"/>
                  <a:gd name="T25" fmla="*/ 91 h 170"/>
                  <a:gd name="T26" fmla="*/ 100 w 126"/>
                  <a:gd name="T27" fmla="*/ 86 h 170"/>
                  <a:gd name="T28" fmla="*/ 95 w 126"/>
                  <a:gd name="T29" fmla="*/ 77 h 170"/>
                  <a:gd name="T30" fmla="*/ 89 w 126"/>
                  <a:gd name="T31" fmla="*/ 88 h 170"/>
                  <a:gd name="T32" fmla="*/ 87 w 126"/>
                  <a:gd name="T33" fmla="*/ 91 h 170"/>
                  <a:gd name="T34" fmla="*/ 121 w 126"/>
                  <a:gd name="T35" fmla="*/ 32 h 170"/>
                  <a:gd name="T36" fmla="*/ 115 w 126"/>
                  <a:gd name="T37" fmla="*/ 19 h 170"/>
                  <a:gd name="T38" fmla="*/ 114 w 126"/>
                  <a:gd name="T39" fmla="*/ 23 h 170"/>
                  <a:gd name="T40" fmla="*/ 111 w 126"/>
                  <a:gd name="T41" fmla="*/ 35 h 170"/>
                  <a:gd name="T42" fmla="*/ 115 w 126"/>
                  <a:gd name="T43" fmla="*/ 19 h 170"/>
                  <a:gd name="T44" fmla="*/ 119 w 126"/>
                  <a:gd name="T45" fmla="*/ 0 h 170"/>
                  <a:gd name="T46" fmla="*/ 117 w 126"/>
                  <a:gd name="T47" fmla="*/ 3 h 170"/>
                  <a:gd name="T48" fmla="*/ 121 w 126"/>
                  <a:gd name="T49" fmla="*/ 12 h 170"/>
                  <a:gd name="T50" fmla="*/ 115 w 126"/>
                  <a:gd name="T51" fmla="*/ 19 h 170"/>
                  <a:gd name="T52" fmla="*/ 20 w 126"/>
                  <a:gd name="T53" fmla="*/ 159 h 170"/>
                  <a:gd name="T54" fmla="*/ 32 w 126"/>
                  <a:gd name="T55" fmla="*/ 145 h 170"/>
                  <a:gd name="T56" fmla="*/ 30 w 126"/>
                  <a:gd name="T57" fmla="*/ 153 h 170"/>
                  <a:gd name="T58" fmla="*/ 19 w 126"/>
                  <a:gd name="T59" fmla="*/ 153 h 170"/>
                  <a:gd name="T60" fmla="*/ 62 w 126"/>
                  <a:gd name="T61" fmla="*/ 121 h 170"/>
                  <a:gd name="T62" fmla="*/ 77 w 126"/>
                  <a:gd name="T63" fmla="*/ 117 h 170"/>
                  <a:gd name="T64" fmla="*/ 73 w 126"/>
                  <a:gd name="T65" fmla="*/ 109 h 170"/>
                  <a:gd name="T66" fmla="*/ 66 w 126"/>
                  <a:gd name="T67" fmla="*/ 119 h 170"/>
                  <a:gd name="T68" fmla="*/ 62 w 126"/>
                  <a:gd name="T69" fmla="*/ 121 h 170"/>
                  <a:gd name="T70" fmla="*/ 16 w 126"/>
                  <a:gd name="T71" fmla="*/ 163 h 170"/>
                  <a:gd name="T72" fmla="*/ 13 w 126"/>
                  <a:gd name="T73" fmla="*/ 156 h 170"/>
                  <a:gd name="T74" fmla="*/ 4 w 126"/>
                  <a:gd name="T75" fmla="*/ 165 h 170"/>
                  <a:gd name="T76" fmla="*/ 32 w 126"/>
                  <a:gd name="T77" fmla="*/ 145 h 170"/>
                  <a:gd name="T78" fmla="*/ 49 w 126"/>
                  <a:gd name="T79" fmla="*/ 143 h 170"/>
                  <a:gd name="T80" fmla="*/ 45 w 126"/>
                  <a:gd name="T81" fmla="*/ 136 h 170"/>
                  <a:gd name="T82" fmla="*/ 38 w 126"/>
                  <a:gd name="T83" fmla="*/ 146 h 170"/>
                  <a:gd name="T84" fmla="*/ 32 w 126"/>
                  <a:gd name="T85" fmla="*/ 145 h 170"/>
                  <a:gd name="T86" fmla="*/ 51 w 126"/>
                  <a:gd name="T87" fmla="*/ 136 h 170"/>
                  <a:gd name="T88" fmla="*/ 62 w 126"/>
                  <a:gd name="T89" fmla="*/ 121 h 170"/>
                  <a:gd name="T90" fmla="*/ 61 w 126"/>
                  <a:gd name="T91" fmla="*/ 130 h 170"/>
                  <a:gd name="T92" fmla="*/ 50 w 126"/>
                  <a:gd name="T93" fmla="*/ 132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6" h="170">
                    <a:moveTo>
                      <a:pt x="106" y="53"/>
                    </a:moveTo>
                    <a:cubicBezTo>
                      <a:pt x="109" y="54"/>
                      <a:pt x="112" y="53"/>
                      <a:pt x="113" y="50"/>
                    </a:cubicBezTo>
                    <a:cubicBezTo>
                      <a:pt x="114" y="46"/>
                      <a:pt x="113" y="43"/>
                      <a:pt x="110" y="41"/>
                    </a:cubicBezTo>
                    <a:cubicBezTo>
                      <a:pt x="110" y="41"/>
                      <a:pt x="110" y="41"/>
                      <a:pt x="110" y="41"/>
                    </a:cubicBezTo>
                    <a:cubicBezTo>
                      <a:pt x="110" y="40"/>
                      <a:pt x="110" y="39"/>
                      <a:pt x="110" y="38"/>
                    </a:cubicBezTo>
                    <a:cubicBezTo>
                      <a:pt x="111" y="38"/>
                      <a:pt x="111" y="38"/>
                      <a:pt x="111" y="38"/>
                    </a:cubicBezTo>
                    <a:cubicBezTo>
                      <a:pt x="116" y="40"/>
                      <a:pt x="118" y="46"/>
                      <a:pt x="116" y="51"/>
                    </a:cubicBezTo>
                    <a:cubicBezTo>
                      <a:pt x="114" y="55"/>
                      <a:pt x="109" y="58"/>
                      <a:pt x="104" y="56"/>
                    </a:cubicBezTo>
                    <a:cubicBezTo>
                      <a:pt x="105" y="55"/>
                      <a:pt x="105" y="54"/>
                      <a:pt x="106" y="53"/>
                    </a:cubicBezTo>
                    <a:close/>
                    <a:moveTo>
                      <a:pt x="75" y="106"/>
                    </a:moveTo>
                    <a:cubicBezTo>
                      <a:pt x="76" y="107"/>
                      <a:pt x="76" y="107"/>
                      <a:pt x="77" y="108"/>
                    </a:cubicBezTo>
                    <a:cubicBezTo>
                      <a:pt x="82" y="110"/>
                      <a:pt x="88" y="107"/>
                      <a:pt x="90" y="102"/>
                    </a:cubicBezTo>
                    <a:cubicBezTo>
                      <a:pt x="92" y="98"/>
                      <a:pt x="90" y="94"/>
                      <a:pt x="87" y="91"/>
                    </a:cubicBezTo>
                    <a:cubicBezTo>
                      <a:pt x="86" y="92"/>
                      <a:pt x="85" y="93"/>
                      <a:pt x="85" y="94"/>
                    </a:cubicBezTo>
                    <a:cubicBezTo>
                      <a:pt x="87" y="95"/>
                      <a:pt x="88" y="98"/>
                      <a:pt x="87" y="101"/>
                    </a:cubicBezTo>
                    <a:cubicBezTo>
                      <a:pt x="85" y="104"/>
                      <a:pt x="82" y="106"/>
                      <a:pt x="78" y="105"/>
                    </a:cubicBezTo>
                    <a:cubicBezTo>
                      <a:pt x="78" y="104"/>
                      <a:pt x="78" y="104"/>
                      <a:pt x="77" y="104"/>
                    </a:cubicBezTo>
                    <a:cubicBezTo>
                      <a:pt x="77" y="105"/>
                      <a:pt x="76" y="106"/>
                      <a:pt x="75" y="106"/>
                    </a:cubicBezTo>
                    <a:close/>
                    <a:moveTo>
                      <a:pt x="97" y="74"/>
                    </a:moveTo>
                    <a:cubicBezTo>
                      <a:pt x="101" y="76"/>
                      <a:pt x="107" y="74"/>
                      <a:pt x="109" y="69"/>
                    </a:cubicBezTo>
                    <a:cubicBezTo>
                      <a:pt x="111" y="64"/>
                      <a:pt x="109" y="59"/>
                      <a:pt x="104" y="57"/>
                    </a:cubicBezTo>
                    <a:cubicBezTo>
                      <a:pt x="104" y="58"/>
                      <a:pt x="104" y="59"/>
                      <a:pt x="103" y="60"/>
                    </a:cubicBezTo>
                    <a:cubicBezTo>
                      <a:pt x="106" y="61"/>
                      <a:pt x="107" y="65"/>
                      <a:pt x="106" y="68"/>
                    </a:cubicBezTo>
                    <a:cubicBezTo>
                      <a:pt x="105" y="71"/>
                      <a:pt x="101" y="72"/>
                      <a:pt x="98" y="71"/>
                    </a:cubicBezTo>
                    <a:cubicBezTo>
                      <a:pt x="97" y="72"/>
                      <a:pt x="97" y="73"/>
                      <a:pt x="97" y="74"/>
                    </a:cubicBezTo>
                    <a:close/>
                    <a:moveTo>
                      <a:pt x="87" y="91"/>
                    </a:moveTo>
                    <a:cubicBezTo>
                      <a:pt x="87" y="91"/>
                      <a:pt x="87" y="91"/>
                      <a:pt x="88" y="91"/>
                    </a:cubicBezTo>
                    <a:cubicBezTo>
                      <a:pt x="92" y="93"/>
                      <a:pt x="98" y="91"/>
                      <a:pt x="100" y="86"/>
                    </a:cubicBezTo>
                    <a:cubicBezTo>
                      <a:pt x="102" y="82"/>
                      <a:pt x="100" y="77"/>
                      <a:pt x="96" y="74"/>
                    </a:cubicBezTo>
                    <a:cubicBezTo>
                      <a:pt x="96" y="75"/>
                      <a:pt x="95" y="76"/>
                      <a:pt x="95" y="77"/>
                    </a:cubicBezTo>
                    <a:cubicBezTo>
                      <a:pt x="97" y="79"/>
                      <a:pt x="99" y="82"/>
                      <a:pt x="97" y="85"/>
                    </a:cubicBezTo>
                    <a:cubicBezTo>
                      <a:pt x="96" y="88"/>
                      <a:pt x="92" y="90"/>
                      <a:pt x="89" y="88"/>
                    </a:cubicBezTo>
                    <a:cubicBezTo>
                      <a:pt x="89" y="88"/>
                      <a:pt x="89" y="88"/>
                      <a:pt x="89" y="88"/>
                    </a:cubicBezTo>
                    <a:cubicBezTo>
                      <a:pt x="88" y="89"/>
                      <a:pt x="87" y="90"/>
                      <a:pt x="87" y="91"/>
                    </a:cubicBezTo>
                    <a:close/>
                    <a:moveTo>
                      <a:pt x="110" y="38"/>
                    </a:moveTo>
                    <a:cubicBezTo>
                      <a:pt x="115" y="39"/>
                      <a:pt x="119" y="36"/>
                      <a:pt x="121" y="32"/>
                    </a:cubicBezTo>
                    <a:cubicBezTo>
                      <a:pt x="123" y="27"/>
                      <a:pt x="121" y="22"/>
                      <a:pt x="116" y="20"/>
                    </a:cubicBezTo>
                    <a:cubicBezTo>
                      <a:pt x="115" y="19"/>
                      <a:pt x="115" y="19"/>
                      <a:pt x="115" y="19"/>
                    </a:cubicBezTo>
                    <a:cubicBezTo>
                      <a:pt x="114" y="20"/>
                      <a:pt x="114" y="21"/>
                      <a:pt x="114" y="22"/>
                    </a:cubicBezTo>
                    <a:cubicBezTo>
                      <a:pt x="114" y="22"/>
                      <a:pt x="114" y="22"/>
                      <a:pt x="114" y="23"/>
                    </a:cubicBezTo>
                    <a:cubicBezTo>
                      <a:pt x="118" y="24"/>
                      <a:pt x="119" y="28"/>
                      <a:pt x="118" y="31"/>
                    </a:cubicBezTo>
                    <a:cubicBezTo>
                      <a:pt x="117" y="34"/>
                      <a:pt x="114" y="35"/>
                      <a:pt x="111" y="35"/>
                    </a:cubicBezTo>
                    <a:cubicBezTo>
                      <a:pt x="111" y="36"/>
                      <a:pt x="111" y="37"/>
                      <a:pt x="110" y="38"/>
                    </a:cubicBezTo>
                    <a:close/>
                    <a:moveTo>
                      <a:pt x="115" y="19"/>
                    </a:moveTo>
                    <a:cubicBezTo>
                      <a:pt x="119" y="19"/>
                      <a:pt x="122" y="17"/>
                      <a:pt x="124" y="13"/>
                    </a:cubicBezTo>
                    <a:cubicBezTo>
                      <a:pt x="126" y="8"/>
                      <a:pt x="124" y="3"/>
                      <a:pt x="119" y="0"/>
                    </a:cubicBezTo>
                    <a:cubicBezTo>
                      <a:pt x="118" y="0"/>
                      <a:pt x="118" y="0"/>
                      <a:pt x="117" y="0"/>
                    </a:cubicBezTo>
                    <a:cubicBezTo>
                      <a:pt x="117" y="1"/>
                      <a:pt x="117" y="2"/>
                      <a:pt x="117" y="3"/>
                    </a:cubicBezTo>
                    <a:cubicBezTo>
                      <a:pt x="117" y="3"/>
                      <a:pt x="117" y="3"/>
                      <a:pt x="118" y="3"/>
                    </a:cubicBezTo>
                    <a:cubicBezTo>
                      <a:pt x="121" y="5"/>
                      <a:pt x="123" y="9"/>
                      <a:pt x="121" y="12"/>
                    </a:cubicBezTo>
                    <a:cubicBezTo>
                      <a:pt x="120" y="14"/>
                      <a:pt x="118" y="16"/>
                      <a:pt x="115" y="16"/>
                    </a:cubicBezTo>
                    <a:cubicBezTo>
                      <a:pt x="115" y="17"/>
                      <a:pt x="115" y="18"/>
                      <a:pt x="115" y="19"/>
                    </a:cubicBezTo>
                    <a:close/>
                    <a:moveTo>
                      <a:pt x="16" y="155"/>
                    </a:moveTo>
                    <a:cubicBezTo>
                      <a:pt x="17" y="157"/>
                      <a:pt x="18" y="158"/>
                      <a:pt x="20" y="159"/>
                    </a:cubicBezTo>
                    <a:cubicBezTo>
                      <a:pt x="25" y="161"/>
                      <a:pt x="31" y="159"/>
                      <a:pt x="33" y="154"/>
                    </a:cubicBezTo>
                    <a:cubicBezTo>
                      <a:pt x="34" y="151"/>
                      <a:pt x="34" y="148"/>
                      <a:pt x="32" y="145"/>
                    </a:cubicBezTo>
                    <a:cubicBezTo>
                      <a:pt x="31" y="146"/>
                      <a:pt x="30" y="146"/>
                      <a:pt x="29" y="147"/>
                    </a:cubicBezTo>
                    <a:cubicBezTo>
                      <a:pt x="30" y="149"/>
                      <a:pt x="31" y="151"/>
                      <a:pt x="30" y="153"/>
                    </a:cubicBezTo>
                    <a:cubicBezTo>
                      <a:pt x="29" y="156"/>
                      <a:pt x="25" y="158"/>
                      <a:pt x="21" y="156"/>
                    </a:cubicBezTo>
                    <a:cubicBezTo>
                      <a:pt x="20" y="156"/>
                      <a:pt x="19" y="155"/>
                      <a:pt x="19" y="153"/>
                    </a:cubicBezTo>
                    <a:cubicBezTo>
                      <a:pt x="17" y="154"/>
                      <a:pt x="17" y="154"/>
                      <a:pt x="16" y="155"/>
                    </a:cubicBezTo>
                    <a:close/>
                    <a:moveTo>
                      <a:pt x="62" y="121"/>
                    </a:moveTo>
                    <a:cubicBezTo>
                      <a:pt x="63" y="121"/>
                      <a:pt x="64" y="122"/>
                      <a:pt x="65" y="122"/>
                    </a:cubicBezTo>
                    <a:cubicBezTo>
                      <a:pt x="70" y="124"/>
                      <a:pt x="75" y="122"/>
                      <a:pt x="77" y="117"/>
                    </a:cubicBezTo>
                    <a:cubicBezTo>
                      <a:pt x="79" y="113"/>
                      <a:pt x="78" y="109"/>
                      <a:pt x="75" y="106"/>
                    </a:cubicBezTo>
                    <a:cubicBezTo>
                      <a:pt x="75" y="107"/>
                      <a:pt x="74" y="108"/>
                      <a:pt x="73" y="109"/>
                    </a:cubicBezTo>
                    <a:cubicBezTo>
                      <a:pt x="75" y="111"/>
                      <a:pt x="76" y="113"/>
                      <a:pt x="74" y="116"/>
                    </a:cubicBezTo>
                    <a:cubicBezTo>
                      <a:pt x="73" y="119"/>
                      <a:pt x="69" y="121"/>
                      <a:pt x="66" y="119"/>
                    </a:cubicBezTo>
                    <a:cubicBezTo>
                      <a:pt x="65" y="119"/>
                      <a:pt x="65" y="119"/>
                      <a:pt x="65" y="118"/>
                    </a:cubicBezTo>
                    <a:cubicBezTo>
                      <a:pt x="64" y="119"/>
                      <a:pt x="63" y="120"/>
                      <a:pt x="62" y="121"/>
                    </a:cubicBezTo>
                    <a:close/>
                    <a:moveTo>
                      <a:pt x="0" y="168"/>
                    </a:moveTo>
                    <a:cubicBezTo>
                      <a:pt x="5" y="170"/>
                      <a:pt x="13" y="170"/>
                      <a:pt x="16" y="163"/>
                    </a:cubicBezTo>
                    <a:cubicBezTo>
                      <a:pt x="17" y="160"/>
                      <a:pt x="17" y="157"/>
                      <a:pt x="16" y="155"/>
                    </a:cubicBezTo>
                    <a:cubicBezTo>
                      <a:pt x="14" y="156"/>
                      <a:pt x="14" y="156"/>
                      <a:pt x="13" y="156"/>
                    </a:cubicBezTo>
                    <a:cubicBezTo>
                      <a:pt x="13" y="158"/>
                      <a:pt x="13" y="160"/>
                      <a:pt x="13" y="162"/>
                    </a:cubicBezTo>
                    <a:cubicBezTo>
                      <a:pt x="11" y="165"/>
                      <a:pt x="8" y="166"/>
                      <a:pt x="4" y="165"/>
                    </a:cubicBezTo>
                    <a:lnTo>
                      <a:pt x="0" y="168"/>
                    </a:lnTo>
                    <a:close/>
                    <a:moveTo>
                      <a:pt x="32" y="145"/>
                    </a:moveTo>
                    <a:cubicBezTo>
                      <a:pt x="33" y="147"/>
                      <a:pt x="35" y="148"/>
                      <a:pt x="36" y="149"/>
                    </a:cubicBezTo>
                    <a:cubicBezTo>
                      <a:pt x="41" y="151"/>
                      <a:pt x="47" y="148"/>
                      <a:pt x="49" y="143"/>
                    </a:cubicBezTo>
                    <a:cubicBezTo>
                      <a:pt x="50" y="140"/>
                      <a:pt x="50" y="136"/>
                      <a:pt x="48" y="134"/>
                    </a:cubicBezTo>
                    <a:cubicBezTo>
                      <a:pt x="47" y="134"/>
                      <a:pt x="46" y="135"/>
                      <a:pt x="45" y="136"/>
                    </a:cubicBezTo>
                    <a:cubicBezTo>
                      <a:pt x="47" y="138"/>
                      <a:pt x="47" y="140"/>
                      <a:pt x="46" y="142"/>
                    </a:cubicBezTo>
                    <a:cubicBezTo>
                      <a:pt x="45" y="145"/>
                      <a:pt x="41" y="147"/>
                      <a:pt x="38" y="146"/>
                    </a:cubicBezTo>
                    <a:cubicBezTo>
                      <a:pt x="37" y="145"/>
                      <a:pt x="36" y="144"/>
                      <a:pt x="35" y="143"/>
                    </a:cubicBezTo>
                    <a:cubicBezTo>
                      <a:pt x="34" y="144"/>
                      <a:pt x="33" y="145"/>
                      <a:pt x="32" y="145"/>
                    </a:cubicBezTo>
                    <a:close/>
                    <a:moveTo>
                      <a:pt x="48" y="134"/>
                    </a:moveTo>
                    <a:cubicBezTo>
                      <a:pt x="49" y="135"/>
                      <a:pt x="50" y="136"/>
                      <a:pt x="51" y="136"/>
                    </a:cubicBezTo>
                    <a:cubicBezTo>
                      <a:pt x="56" y="138"/>
                      <a:pt x="62" y="136"/>
                      <a:pt x="64" y="131"/>
                    </a:cubicBezTo>
                    <a:cubicBezTo>
                      <a:pt x="65" y="127"/>
                      <a:pt x="65" y="124"/>
                      <a:pt x="62" y="121"/>
                    </a:cubicBezTo>
                    <a:cubicBezTo>
                      <a:pt x="61" y="122"/>
                      <a:pt x="61" y="122"/>
                      <a:pt x="60" y="123"/>
                    </a:cubicBezTo>
                    <a:cubicBezTo>
                      <a:pt x="61" y="125"/>
                      <a:pt x="62" y="127"/>
                      <a:pt x="61" y="130"/>
                    </a:cubicBezTo>
                    <a:cubicBezTo>
                      <a:pt x="60" y="133"/>
                      <a:pt x="56" y="135"/>
                      <a:pt x="53" y="133"/>
                    </a:cubicBezTo>
                    <a:cubicBezTo>
                      <a:pt x="52" y="133"/>
                      <a:pt x="51" y="132"/>
                      <a:pt x="50" y="132"/>
                    </a:cubicBezTo>
                    <a:cubicBezTo>
                      <a:pt x="50" y="132"/>
                      <a:pt x="49" y="133"/>
                      <a:pt x="48" y="1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1" name="Freeform 2161"/>
              <p:cNvSpPr/>
              <p:nvPr/>
            </p:nvSpPr>
            <p:spPr bwMode="auto">
              <a:xfrm>
                <a:off x="5801" y="1628"/>
                <a:ext cx="266" cy="17"/>
              </a:xfrm>
              <a:custGeom>
                <a:avLst/>
                <a:gdLst>
                  <a:gd name="T0" fmla="*/ 0 w 137"/>
                  <a:gd name="T1" fmla="*/ 0 h 9"/>
                  <a:gd name="T2" fmla="*/ 136 w 137"/>
                  <a:gd name="T3" fmla="*/ 0 h 9"/>
                  <a:gd name="T4" fmla="*/ 137 w 137"/>
                  <a:gd name="T5" fmla="*/ 2 h 9"/>
                  <a:gd name="T6" fmla="*/ 0 w 137"/>
                  <a:gd name="T7" fmla="*/ 2 h 9"/>
                  <a:gd name="T8" fmla="*/ 0 w 137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7" h="9">
                    <a:moveTo>
                      <a:pt x="0" y="0"/>
                    </a:moveTo>
                    <a:cubicBezTo>
                      <a:pt x="81" y="8"/>
                      <a:pt x="136" y="0"/>
                      <a:pt x="136" y="0"/>
                    </a:cubicBezTo>
                    <a:cubicBezTo>
                      <a:pt x="137" y="2"/>
                      <a:pt x="137" y="2"/>
                      <a:pt x="137" y="2"/>
                    </a:cubicBezTo>
                    <a:cubicBezTo>
                      <a:pt x="136" y="2"/>
                      <a:pt x="81" y="9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2" name="Freeform 2162"/>
              <p:cNvSpPr/>
              <p:nvPr/>
            </p:nvSpPr>
            <p:spPr bwMode="auto">
              <a:xfrm>
                <a:off x="5801" y="1628"/>
                <a:ext cx="256" cy="41"/>
              </a:xfrm>
              <a:custGeom>
                <a:avLst/>
                <a:gdLst>
                  <a:gd name="T0" fmla="*/ 0 w 132"/>
                  <a:gd name="T1" fmla="*/ 0 h 21"/>
                  <a:gd name="T2" fmla="*/ 132 w 132"/>
                  <a:gd name="T3" fmla="*/ 19 h 21"/>
                  <a:gd name="T4" fmla="*/ 132 w 132"/>
                  <a:gd name="T5" fmla="*/ 21 h 21"/>
                  <a:gd name="T6" fmla="*/ 0 w 132"/>
                  <a:gd name="T7" fmla="*/ 2 h 21"/>
                  <a:gd name="T8" fmla="*/ 0 w 132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2" h="21">
                    <a:moveTo>
                      <a:pt x="0" y="0"/>
                    </a:moveTo>
                    <a:cubicBezTo>
                      <a:pt x="80" y="19"/>
                      <a:pt x="132" y="19"/>
                      <a:pt x="132" y="19"/>
                    </a:cubicBezTo>
                    <a:cubicBezTo>
                      <a:pt x="132" y="21"/>
                      <a:pt x="132" y="21"/>
                      <a:pt x="132" y="21"/>
                    </a:cubicBezTo>
                    <a:cubicBezTo>
                      <a:pt x="132" y="21"/>
                      <a:pt x="79" y="21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3" name="Freeform 2163"/>
              <p:cNvSpPr/>
              <p:nvPr/>
            </p:nvSpPr>
            <p:spPr bwMode="auto">
              <a:xfrm>
                <a:off x="5801" y="1628"/>
                <a:ext cx="246" cy="76"/>
              </a:xfrm>
              <a:custGeom>
                <a:avLst/>
                <a:gdLst>
                  <a:gd name="T0" fmla="*/ 1 w 127"/>
                  <a:gd name="T1" fmla="*/ 0 h 39"/>
                  <a:gd name="T2" fmla="*/ 127 w 127"/>
                  <a:gd name="T3" fmla="*/ 37 h 39"/>
                  <a:gd name="T4" fmla="*/ 126 w 127"/>
                  <a:gd name="T5" fmla="*/ 39 h 39"/>
                  <a:gd name="T6" fmla="*/ 0 w 127"/>
                  <a:gd name="T7" fmla="*/ 2 h 39"/>
                  <a:gd name="T8" fmla="*/ 1 w 127"/>
                  <a:gd name="T9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39">
                    <a:moveTo>
                      <a:pt x="1" y="0"/>
                    </a:moveTo>
                    <a:cubicBezTo>
                      <a:pt x="76" y="30"/>
                      <a:pt x="126" y="37"/>
                      <a:pt x="127" y="37"/>
                    </a:cubicBez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39"/>
                      <a:pt x="76" y="32"/>
                      <a:pt x="0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4" name="Freeform 2164"/>
              <p:cNvSpPr/>
              <p:nvPr/>
            </p:nvSpPr>
            <p:spPr bwMode="auto">
              <a:xfrm>
                <a:off x="5801" y="1628"/>
                <a:ext cx="231" cy="107"/>
              </a:xfrm>
              <a:custGeom>
                <a:avLst/>
                <a:gdLst>
                  <a:gd name="T0" fmla="*/ 0 w 119"/>
                  <a:gd name="T1" fmla="*/ 2 h 55"/>
                  <a:gd name="T2" fmla="*/ 1 w 119"/>
                  <a:gd name="T3" fmla="*/ 0 h 55"/>
                  <a:gd name="T4" fmla="*/ 119 w 119"/>
                  <a:gd name="T5" fmla="*/ 54 h 55"/>
                  <a:gd name="T6" fmla="*/ 119 w 119"/>
                  <a:gd name="T7" fmla="*/ 55 h 55"/>
                  <a:gd name="T8" fmla="*/ 0 w 119"/>
                  <a:gd name="T9" fmla="*/ 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9" h="55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72" y="40"/>
                      <a:pt x="119" y="54"/>
                      <a:pt x="119" y="54"/>
                    </a:cubicBezTo>
                    <a:cubicBezTo>
                      <a:pt x="119" y="55"/>
                      <a:pt x="119" y="55"/>
                      <a:pt x="119" y="55"/>
                    </a:cubicBezTo>
                    <a:cubicBezTo>
                      <a:pt x="118" y="55"/>
                      <a:pt x="71" y="4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5" name="Freeform 2165"/>
              <p:cNvSpPr/>
              <p:nvPr/>
            </p:nvSpPr>
            <p:spPr bwMode="auto">
              <a:xfrm>
                <a:off x="5801" y="1626"/>
                <a:ext cx="217" cy="138"/>
              </a:xfrm>
              <a:custGeom>
                <a:avLst/>
                <a:gdLst>
                  <a:gd name="T0" fmla="*/ 0 w 112"/>
                  <a:gd name="T1" fmla="*/ 1 h 71"/>
                  <a:gd name="T2" fmla="*/ 1 w 112"/>
                  <a:gd name="T3" fmla="*/ 0 h 71"/>
                  <a:gd name="T4" fmla="*/ 112 w 112"/>
                  <a:gd name="T5" fmla="*/ 69 h 71"/>
                  <a:gd name="T6" fmla="*/ 111 w 112"/>
                  <a:gd name="T7" fmla="*/ 71 h 71"/>
                  <a:gd name="T8" fmla="*/ 0 w 112"/>
                  <a:gd name="T9" fmla="*/ 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" h="7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66" y="49"/>
                      <a:pt x="111" y="69"/>
                      <a:pt x="112" y="69"/>
                    </a:cubicBezTo>
                    <a:cubicBezTo>
                      <a:pt x="111" y="71"/>
                      <a:pt x="111" y="71"/>
                      <a:pt x="111" y="71"/>
                    </a:cubicBezTo>
                    <a:cubicBezTo>
                      <a:pt x="111" y="70"/>
                      <a:pt x="65" y="5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6" name="Line 2166"/>
              <p:cNvSpPr>
                <a:spLocks noChangeShapeType="1"/>
              </p:cNvSpPr>
              <p:nvPr/>
            </p:nvSpPr>
            <p:spPr bwMode="auto">
              <a:xfrm>
                <a:off x="5906" y="1837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7" name="Line 2167"/>
              <p:cNvSpPr>
                <a:spLocks noChangeShapeType="1"/>
              </p:cNvSpPr>
              <p:nvPr/>
            </p:nvSpPr>
            <p:spPr bwMode="auto">
              <a:xfrm>
                <a:off x="5906" y="1837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8" name="Line 2168"/>
              <p:cNvSpPr>
                <a:spLocks noChangeShapeType="1"/>
              </p:cNvSpPr>
              <p:nvPr/>
            </p:nvSpPr>
            <p:spPr bwMode="auto">
              <a:xfrm>
                <a:off x="5880" y="1868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9" name="Line 2169"/>
              <p:cNvSpPr>
                <a:spLocks noChangeShapeType="1"/>
              </p:cNvSpPr>
              <p:nvPr/>
            </p:nvSpPr>
            <p:spPr bwMode="auto">
              <a:xfrm>
                <a:off x="5880" y="1868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0" name="Line 2170"/>
              <p:cNvSpPr>
                <a:spLocks noChangeShapeType="1"/>
              </p:cNvSpPr>
              <p:nvPr/>
            </p:nvSpPr>
            <p:spPr bwMode="auto">
              <a:xfrm>
                <a:off x="5840" y="188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1" name="Line 2171"/>
              <p:cNvSpPr>
                <a:spLocks noChangeShapeType="1"/>
              </p:cNvSpPr>
              <p:nvPr/>
            </p:nvSpPr>
            <p:spPr bwMode="auto">
              <a:xfrm>
                <a:off x="5840" y="188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2" name="Freeform 2172"/>
              <p:cNvSpPr/>
              <p:nvPr/>
            </p:nvSpPr>
            <p:spPr bwMode="auto">
              <a:xfrm>
                <a:off x="5799" y="1628"/>
                <a:ext cx="76" cy="266"/>
              </a:xfrm>
              <a:custGeom>
                <a:avLst/>
                <a:gdLst>
                  <a:gd name="T0" fmla="*/ 0 w 39"/>
                  <a:gd name="T1" fmla="*/ 1 h 137"/>
                  <a:gd name="T2" fmla="*/ 2 w 39"/>
                  <a:gd name="T3" fmla="*/ 0 h 137"/>
                  <a:gd name="T4" fmla="*/ 39 w 39"/>
                  <a:gd name="T5" fmla="*/ 137 h 137"/>
                  <a:gd name="T6" fmla="*/ 38 w 39"/>
                  <a:gd name="T7" fmla="*/ 137 h 137"/>
                  <a:gd name="T8" fmla="*/ 0 w 39"/>
                  <a:gd name="T9" fmla="*/ 1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137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4" y="53"/>
                      <a:pt x="39" y="136"/>
                      <a:pt x="39" y="137"/>
                    </a:cubicBezTo>
                    <a:cubicBezTo>
                      <a:pt x="38" y="137"/>
                      <a:pt x="38" y="137"/>
                      <a:pt x="38" y="137"/>
                    </a:cubicBezTo>
                    <a:cubicBezTo>
                      <a:pt x="38" y="136"/>
                      <a:pt x="32" y="54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3" name="Freeform 2173"/>
              <p:cNvSpPr/>
              <p:nvPr/>
            </p:nvSpPr>
            <p:spPr bwMode="auto">
              <a:xfrm>
                <a:off x="5801" y="1628"/>
                <a:ext cx="106" cy="246"/>
              </a:xfrm>
              <a:custGeom>
                <a:avLst/>
                <a:gdLst>
                  <a:gd name="T0" fmla="*/ 0 w 55"/>
                  <a:gd name="T1" fmla="*/ 1 h 127"/>
                  <a:gd name="T2" fmla="*/ 1 w 55"/>
                  <a:gd name="T3" fmla="*/ 0 h 127"/>
                  <a:gd name="T4" fmla="*/ 55 w 55"/>
                  <a:gd name="T5" fmla="*/ 127 h 127"/>
                  <a:gd name="T6" fmla="*/ 53 w 55"/>
                  <a:gd name="T7" fmla="*/ 127 h 127"/>
                  <a:gd name="T8" fmla="*/ 0 w 55"/>
                  <a:gd name="T9" fmla="*/ 1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127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40" y="48"/>
                      <a:pt x="55" y="126"/>
                      <a:pt x="55" y="127"/>
                    </a:cubicBezTo>
                    <a:cubicBezTo>
                      <a:pt x="53" y="127"/>
                      <a:pt x="53" y="127"/>
                      <a:pt x="53" y="127"/>
                    </a:cubicBezTo>
                    <a:cubicBezTo>
                      <a:pt x="53" y="127"/>
                      <a:pt x="39" y="49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4" name="Freeform 2174"/>
              <p:cNvSpPr/>
              <p:nvPr/>
            </p:nvSpPr>
            <p:spPr bwMode="auto">
              <a:xfrm>
                <a:off x="5801" y="1628"/>
                <a:ext cx="138" cy="225"/>
              </a:xfrm>
              <a:custGeom>
                <a:avLst/>
                <a:gdLst>
                  <a:gd name="T0" fmla="*/ 0 w 71"/>
                  <a:gd name="T1" fmla="*/ 2 h 116"/>
                  <a:gd name="T2" fmla="*/ 1 w 71"/>
                  <a:gd name="T3" fmla="*/ 0 h 116"/>
                  <a:gd name="T4" fmla="*/ 71 w 71"/>
                  <a:gd name="T5" fmla="*/ 116 h 116"/>
                  <a:gd name="T6" fmla="*/ 69 w 71"/>
                  <a:gd name="T7" fmla="*/ 116 h 116"/>
                  <a:gd name="T8" fmla="*/ 0 w 71"/>
                  <a:gd name="T9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116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46" y="42"/>
                      <a:pt x="70" y="115"/>
                      <a:pt x="71" y="116"/>
                    </a:cubicBezTo>
                    <a:cubicBezTo>
                      <a:pt x="69" y="116"/>
                      <a:pt x="69" y="116"/>
                      <a:pt x="69" y="116"/>
                    </a:cubicBezTo>
                    <a:cubicBezTo>
                      <a:pt x="69" y="115"/>
                      <a:pt x="45" y="4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5" name="Freeform 2175"/>
              <p:cNvSpPr/>
              <p:nvPr/>
            </p:nvSpPr>
            <p:spPr bwMode="auto">
              <a:xfrm>
                <a:off x="5801" y="1628"/>
                <a:ext cx="165" cy="200"/>
              </a:xfrm>
              <a:custGeom>
                <a:avLst/>
                <a:gdLst>
                  <a:gd name="T0" fmla="*/ 0 w 85"/>
                  <a:gd name="T1" fmla="*/ 2 h 103"/>
                  <a:gd name="T2" fmla="*/ 1 w 85"/>
                  <a:gd name="T3" fmla="*/ 0 h 103"/>
                  <a:gd name="T4" fmla="*/ 85 w 85"/>
                  <a:gd name="T5" fmla="*/ 102 h 103"/>
                  <a:gd name="T6" fmla="*/ 84 w 85"/>
                  <a:gd name="T7" fmla="*/ 103 h 103"/>
                  <a:gd name="T8" fmla="*/ 0 w 85"/>
                  <a:gd name="T9" fmla="*/ 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103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52" y="35"/>
                      <a:pt x="85" y="102"/>
                      <a:pt x="85" y="102"/>
                    </a:cubicBezTo>
                    <a:cubicBezTo>
                      <a:pt x="84" y="103"/>
                      <a:pt x="84" y="103"/>
                      <a:pt x="84" y="103"/>
                    </a:cubicBezTo>
                    <a:cubicBezTo>
                      <a:pt x="83" y="102"/>
                      <a:pt x="50" y="36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6" name="Freeform 2176"/>
              <p:cNvSpPr/>
              <p:nvPr/>
            </p:nvSpPr>
            <p:spPr bwMode="auto">
              <a:xfrm>
                <a:off x="5801" y="1628"/>
                <a:ext cx="190" cy="173"/>
              </a:xfrm>
              <a:custGeom>
                <a:avLst/>
                <a:gdLst>
                  <a:gd name="T0" fmla="*/ 0 w 98"/>
                  <a:gd name="T1" fmla="*/ 2 h 89"/>
                  <a:gd name="T2" fmla="*/ 1 w 98"/>
                  <a:gd name="T3" fmla="*/ 0 h 89"/>
                  <a:gd name="T4" fmla="*/ 98 w 98"/>
                  <a:gd name="T5" fmla="*/ 88 h 89"/>
                  <a:gd name="T6" fmla="*/ 97 w 98"/>
                  <a:gd name="T7" fmla="*/ 89 h 89"/>
                  <a:gd name="T8" fmla="*/ 0 w 98"/>
                  <a:gd name="T9" fmla="*/ 2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89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56" y="28"/>
                      <a:pt x="98" y="87"/>
                      <a:pt x="98" y="88"/>
                    </a:cubicBezTo>
                    <a:cubicBezTo>
                      <a:pt x="97" y="89"/>
                      <a:pt x="97" y="89"/>
                      <a:pt x="97" y="89"/>
                    </a:cubicBezTo>
                    <a:cubicBezTo>
                      <a:pt x="96" y="88"/>
                      <a:pt x="55" y="29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7" name="Freeform 2177"/>
              <p:cNvSpPr/>
              <p:nvPr/>
            </p:nvSpPr>
            <p:spPr bwMode="auto">
              <a:xfrm>
                <a:off x="5977" y="1517"/>
                <a:ext cx="33" cy="64"/>
              </a:xfrm>
              <a:custGeom>
                <a:avLst/>
                <a:gdLst>
                  <a:gd name="T0" fmla="*/ 17 w 17"/>
                  <a:gd name="T1" fmla="*/ 2 h 33"/>
                  <a:gd name="T2" fmla="*/ 16 w 17"/>
                  <a:gd name="T3" fmla="*/ 0 h 33"/>
                  <a:gd name="T4" fmla="*/ 8 w 17"/>
                  <a:gd name="T5" fmla="*/ 17 h 33"/>
                  <a:gd name="T6" fmla="*/ 0 w 17"/>
                  <a:gd name="T7" fmla="*/ 33 h 33"/>
                  <a:gd name="T8" fmla="*/ 2 w 17"/>
                  <a:gd name="T9" fmla="*/ 33 h 33"/>
                  <a:gd name="T10" fmla="*/ 10 w 17"/>
                  <a:gd name="T11" fmla="*/ 18 h 33"/>
                  <a:gd name="T12" fmla="*/ 17 w 17"/>
                  <a:gd name="T13" fmla="*/ 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33">
                    <a:moveTo>
                      <a:pt x="17" y="2"/>
                    </a:moveTo>
                    <a:cubicBezTo>
                      <a:pt x="16" y="1"/>
                      <a:pt x="16" y="1"/>
                      <a:pt x="16" y="0"/>
                    </a:cubicBezTo>
                    <a:cubicBezTo>
                      <a:pt x="13" y="6"/>
                      <a:pt x="11" y="12"/>
                      <a:pt x="8" y="17"/>
                    </a:cubicBezTo>
                    <a:cubicBezTo>
                      <a:pt x="6" y="23"/>
                      <a:pt x="3" y="28"/>
                      <a:pt x="0" y="33"/>
                    </a:cubicBezTo>
                    <a:cubicBezTo>
                      <a:pt x="1" y="33"/>
                      <a:pt x="2" y="33"/>
                      <a:pt x="2" y="33"/>
                    </a:cubicBezTo>
                    <a:cubicBezTo>
                      <a:pt x="5" y="28"/>
                      <a:pt x="7" y="23"/>
                      <a:pt x="10" y="18"/>
                    </a:cubicBezTo>
                    <a:cubicBezTo>
                      <a:pt x="12" y="13"/>
                      <a:pt x="14" y="7"/>
                      <a:pt x="1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8" name="Freeform 2178"/>
              <p:cNvSpPr/>
              <p:nvPr/>
            </p:nvSpPr>
            <p:spPr bwMode="auto">
              <a:xfrm>
                <a:off x="5805" y="1383"/>
                <a:ext cx="93" cy="202"/>
              </a:xfrm>
              <a:custGeom>
                <a:avLst/>
                <a:gdLst>
                  <a:gd name="T0" fmla="*/ 26 w 48"/>
                  <a:gd name="T1" fmla="*/ 57 h 104"/>
                  <a:gd name="T2" fmla="*/ 0 w 48"/>
                  <a:gd name="T3" fmla="*/ 104 h 104"/>
                  <a:gd name="T4" fmla="*/ 2 w 48"/>
                  <a:gd name="T5" fmla="*/ 104 h 104"/>
                  <a:gd name="T6" fmla="*/ 27 w 48"/>
                  <a:gd name="T7" fmla="*/ 58 h 104"/>
                  <a:gd name="T8" fmla="*/ 48 w 48"/>
                  <a:gd name="T9" fmla="*/ 1 h 104"/>
                  <a:gd name="T10" fmla="*/ 47 w 48"/>
                  <a:gd name="T11" fmla="*/ 0 h 104"/>
                  <a:gd name="T12" fmla="*/ 26 w 48"/>
                  <a:gd name="T13" fmla="*/ 57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104">
                    <a:moveTo>
                      <a:pt x="26" y="57"/>
                    </a:moveTo>
                    <a:cubicBezTo>
                      <a:pt x="18" y="74"/>
                      <a:pt x="9" y="90"/>
                      <a:pt x="0" y="104"/>
                    </a:cubicBezTo>
                    <a:cubicBezTo>
                      <a:pt x="0" y="104"/>
                      <a:pt x="1" y="104"/>
                      <a:pt x="2" y="104"/>
                    </a:cubicBezTo>
                    <a:cubicBezTo>
                      <a:pt x="11" y="90"/>
                      <a:pt x="19" y="75"/>
                      <a:pt x="27" y="58"/>
                    </a:cubicBezTo>
                    <a:cubicBezTo>
                      <a:pt x="36" y="39"/>
                      <a:pt x="43" y="20"/>
                      <a:pt x="48" y="1"/>
                    </a:cubicBezTo>
                    <a:cubicBezTo>
                      <a:pt x="48" y="1"/>
                      <a:pt x="47" y="0"/>
                      <a:pt x="47" y="0"/>
                    </a:cubicBezTo>
                    <a:cubicBezTo>
                      <a:pt x="42" y="19"/>
                      <a:pt x="35" y="38"/>
                      <a:pt x="26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9" name="Freeform 2179"/>
              <p:cNvSpPr/>
              <p:nvPr/>
            </p:nvSpPr>
            <p:spPr bwMode="auto">
              <a:xfrm>
                <a:off x="5861" y="1426"/>
                <a:ext cx="76" cy="161"/>
              </a:xfrm>
              <a:custGeom>
                <a:avLst/>
                <a:gdLst>
                  <a:gd name="T0" fmla="*/ 21 w 39"/>
                  <a:gd name="T1" fmla="*/ 45 h 83"/>
                  <a:gd name="T2" fmla="*/ 0 w 39"/>
                  <a:gd name="T3" fmla="*/ 83 h 83"/>
                  <a:gd name="T4" fmla="*/ 2 w 39"/>
                  <a:gd name="T5" fmla="*/ 83 h 83"/>
                  <a:gd name="T6" fmla="*/ 22 w 39"/>
                  <a:gd name="T7" fmla="*/ 46 h 83"/>
                  <a:gd name="T8" fmla="*/ 39 w 39"/>
                  <a:gd name="T9" fmla="*/ 1 h 83"/>
                  <a:gd name="T10" fmla="*/ 38 w 39"/>
                  <a:gd name="T11" fmla="*/ 0 h 83"/>
                  <a:gd name="T12" fmla="*/ 21 w 39"/>
                  <a:gd name="T13" fmla="*/ 4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83">
                    <a:moveTo>
                      <a:pt x="21" y="45"/>
                    </a:moveTo>
                    <a:cubicBezTo>
                      <a:pt x="14" y="59"/>
                      <a:pt x="7" y="71"/>
                      <a:pt x="0" y="83"/>
                    </a:cubicBezTo>
                    <a:cubicBezTo>
                      <a:pt x="1" y="83"/>
                      <a:pt x="2" y="83"/>
                      <a:pt x="2" y="83"/>
                    </a:cubicBezTo>
                    <a:cubicBezTo>
                      <a:pt x="9" y="71"/>
                      <a:pt x="16" y="59"/>
                      <a:pt x="22" y="46"/>
                    </a:cubicBezTo>
                    <a:cubicBezTo>
                      <a:pt x="29" y="31"/>
                      <a:pt x="35" y="16"/>
                      <a:pt x="39" y="1"/>
                    </a:cubicBezTo>
                    <a:cubicBezTo>
                      <a:pt x="39" y="1"/>
                      <a:pt x="38" y="0"/>
                      <a:pt x="38" y="0"/>
                    </a:cubicBezTo>
                    <a:cubicBezTo>
                      <a:pt x="33" y="15"/>
                      <a:pt x="28" y="30"/>
                      <a:pt x="21" y="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0" name="Freeform 2180"/>
              <p:cNvSpPr/>
              <p:nvPr/>
            </p:nvSpPr>
            <p:spPr bwMode="auto">
              <a:xfrm>
                <a:off x="5514" y="1306"/>
                <a:ext cx="44" cy="99"/>
              </a:xfrm>
              <a:custGeom>
                <a:avLst/>
                <a:gdLst>
                  <a:gd name="T0" fmla="*/ 0 w 23"/>
                  <a:gd name="T1" fmla="*/ 51 h 51"/>
                  <a:gd name="T2" fmla="*/ 23 w 23"/>
                  <a:gd name="T3" fmla="*/ 0 h 51"/>
                  <a:gd name="T4" fmla="*/ 21 w 23"/>
                  <a:gd name="T5" fmla="*/ 2 h 51"/>
                  <a:gd name="T6" fmla="*/ 0 w 23"/>
                  <a:gd name="T7" fmla="*/ 48 h 51"/>
                  <a:gd name="T8" fmla="*/ 0 w 23"/>
                  <a:gd name="T9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51">
                    <a:moveTo>
                      <a:pt x="0" y="51"/>
                    </a:moveTo>
                    <a:cubicBezTo>
                      <a:pt x="9" y="35"/>
                      <a:pt x="17" y="18"/>
                      <a:pt x="23" y="0"/>
                    </a:cubicBezTo>
                    <a:cubicBezTo>
                      <a:pt x="23" y="1"/>
                      <a:pt x="22" y="2"/>
                      <a:pt x="21" y="2"/>
                    </a:cubicBezTo>
                    <a:cubicBezTo>
                      <a:pt x="15" y="18"/>
                      <a:pt x="8" y="34"/>
                      <a:pt x="0" y="48"/>
                    </a:cubicBezTo>
                    <a:cubicBezTo>
                      <a:pt x="0" y="49"/>
                      <a:pt x="0" y="50"/>
                      <a:pt x="0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1" name="Freeform 2181"/>
              <p:cNvSpPr/>
              <p:nvPr/>
            </p:nvSpPr>
            <p:spPr bwMode="auto">
              <a:xfrm>
                <a:off x="6036" y="1564"/>
                <a:ext cx="7" cy="12"/>
              </a:xfrm>
              <a:custGeom>
                <a:avLst/>
                <a:gdLst>
                  <a:gd name="T0" fmla="*/ 3 w 4"/>
                  <a:gd name="T1" fmla="*/ 0 h 6"/>
                  <a:gd name="T2" fmla="*/ 2 w 4"/>
                  <a:gd name="T3" fmla="*/ 3 h 6"/>
                  <a:gd name="T4" fmla="*/ 0 w 4"/>
                  <a:gd name="T5" fmla="*/ 6 h 6"/>
                  <a:gd name="T6" fmla="*/ 2 w 4"/>
                  <a:gd name="T7" fmla="*/ 6 h 6"/>
                  <a:gd name="T8" fmla="*/ 3 w 4"/>
                  <a:gd name="T9" fmla="*/ 4 h 6"/>
                  <a:gd name="T10" fmla="*/ 4 w 4"/>
                  <a:gd name="T11" fmla="*/ 2 h 6"/>
                  <a:gd name="T12" fmla="*/ 3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3" y="1"/>
                      <a:pt x="2" y="2"/>
                      <a:pt x="2" y="3"/>
                    </a:cubicBezTo>
                    <a:cubicBezTo>
                      <a:pt x="1" y="4"/>
                      <a:pt x="1" y="5"/>
                      <a:pt x="0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2" name="Freeform 2182"/>
              <p:cNvSpPr/>
              <p:nvPr/>
            </p:nvSpPr>
            <p:spPr bwMode="auto">
              <a:xfrm>
                <a:off x="5919" y="1471"/>
                <a:ext cx="54" cy="114"/>
              </a:xfrm>
              <a:custGeom>
                <a:avLst/>
                <a:gdLst>
                  <a:gd name="T0" fmla="*/ 14 w 28"/>
                  <a:gd name="T1" fmla="*/ 32 h 59"/>
                  <a:gd name="T2" fmla="*/ 0 w 28"/>
                  <a:gd name="T3" fmla="*/ 59 h 59"/>
                  <a:gd name="T4" fmla="*/ 2 w 28"/>
                  <a:gd name="T5" fmla="*/ 59 h 59"/>
                  <a:gd name="T6" fmla="*/ 16 w 28"/>
                  <a:gd name="T7" fmla="*/ 32 h 59"/>
                  <a:gd name="T8" fmla="*/ 28 w 28"/>
                  <a:gd name="T9" fmla="*/ 2 h 59"/>
                  <a:gd name="T10" fmla="*/ 27 w 28"/>
                  <a:gd name="T11" fmla="*/ 0 h 59"/>
                  <a:gd name="T12" fmla="*/ 14 w 28"/>
                  <a:gd name="T13" fmla="*/ 3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59">
                    <a:moveTo>
                      <a:pt x="14" y="32"/>
                    </a:moveTo>
                    <a:cubicBezTo>
                      <a:pt x="10" y="41"/>
                      <a:pt x="5" y="50"/>
                      <a:pt x="0" y="59"/>
                    </a:cubicBezTo>
                    <a:cubicBezTo>
                      <a:pt x="1" y="59"/>
                      <a:pt x="2" y="59"/>
                      <a:pt x="2" y="59"/>
                    </a:cubicBezTo>
                    <a:cubicBezTo>
                      <a:pt x="7" y="50"/>
                      <a:pt x="11" y="42"/>
                      <a:pt x="16" y="32"/>
                    </a:cubicBezTo>
                    <a:cubicBezTo>
                      <a:pt x="21" y="22"/>
                      <a:pt x="25" y="12"/>
                      <a:pt x="28" y="2"/>
                    </a:cubicBezTo>
                    <a:cubicBezTo>
                      <a:pt x="28" y="1"/>
                      <a:pt x="28" y="1"/>
                      <a:pt x="27" y="0"/>
                    </a:cubicBezTo>
                    <a:cubicBezTo>
                      <a:pt x="23" y="11"/>
                      <a:pt x="19" y="21"/>
                      <a:pt x="14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3" name="Freeform 2183"/>
              <p:cNvSpPr/>
              <p:nvPr/>
            </p:nvSpPr>
            <p:spPr bwMode="auto">
              <a:xfrm>
                <a:off x="5564" y="1263"/>
                <a:ext cx="111" cy="247"/>
              </a:xfrm>
              <a:custGeom>
                <a:avLst/>
                <a:gdLst>
                  <a:gd name="T0" fmla="*/ 31 w 57"/>
                  <a:gd name="T1" fmla="*/ 71 h 127"/>
                  <a:gd name="T2" fmla="*/ 0 w 57"/>
                  <a:gd name="T3" fmla="*/ 125 h 127"/>
                  <a:gd name="T4" fmla="*/ 1 w 57"/>
                  <a:gd name="T5" fmla="*/ 127 h 127"/>
                  <a:gd name="T6" fmla="*/ 33 w 57"/>
                  <a:gd name="T7" fmla="*/ 71 h 127"/>
                  <a:gd name="T8" fmla="*/ 57 w 57"/>
                  <a:gd name="T9" fmla="*/ 0 h 127"/>
                  <a:gd name="T10" fmla="*/ 55 w 57"/>
                  <a:gd name="T11" fmla="*/ 0 h 127"/>
                  <a:gd name="T12" fmla="*/ 31 w 57"/>
                  <a:gd name="T13" fmla="*/ 71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127">
                    <a:moveTo>
                      <a:pt x="31" y="71"/>
                    </a:moveTo>
                    <a:cubicBezTo>
                      <a:pt x="21" y="91"/>
                      <a:pt x="11" y="110"/>
                      <a:pt x="0" y="125"/>
                    </a:cubicBezTo>
                    <a:cubicBezTo>
                      <a:pt x="0" y="126"/>
                      <a:pt x="1" y="126"/>
                      <a:pt x="1" y="127"/>
                    </a:cubicBezTo>
                    <a:cubicBezTo>
                      <a:pt x="12" y="111"/>
                      <a:pt x="23" y="92"/>
                      <a:pt x="33" y="71"/>
                    </a:cubicBezTo>
                    <a:cubicBezTo>
                      <a:pt x="44" y="47"/>
                      <a:pt x="52" y="24"/>
                      <a:pt x="57" y="0"/>
                    </a:cubicBezTo>
                    <a:cubicBezTo>
                      <a:pt x="56" y="0"/>
                      <a:pt x="56" y="0"/>
                      <a:pt x="55" y="0"/>
                    </a:cubicBezTo>
                    <a:cubicBezTo>
                      <a:pt x="50" y="23"/>
                      <a:pt x="42" y="47"/>
                      <a:pt x="31" y="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4" name="Freeform 2184"/>
              <p:cNvSpPr/>
              <p:nvPr/>
            </p:nvSpPr>
            <p:spPr bwMode="auto">
              <a:xfrm>
                <a:off x="5533" y="1271"/>
                <a:ext cx="89" cy="196"/>
              </a:xfrm>
              <a:custGeom>
                <a:avLst/>
                <a:gdLst>
                  <a:gd name="T0" fmla="*/ 23 w 46"/>
                  <a:gd name="T1" fmla="*/ 57 h 101"/>
                  <a:gd name="T2" fmla="*/ 0 w 46"/>
                  <a:gd name="T3" fmla="*/ 99 h 101"/>
                  <a:gd name="T4" fmla="*/ 1 w 46"/>
                  <a:gd name="T5" fmla="*/ 101 h 101"/>
                  <a:gd name="T6" fmla="*/ 25 w 46"/>
                  <a:gd name="T7" fmla="*/ 58 h 101"/>
                  <a:gd name="T8" fmla="*/ 46 w 46"/>
                  <a:gd name="T9" fmla="*/ 0 h 101"/>
                  <a:gd name="T10" fmla="*/ 44 w 46"/>
                  <a:gd name="T11" fmla="*/ 0 h 101"/>
                  <a:gd name="T12" fmla="*/ 23 w 46"/>
                  <a:gd name="T13" fmla="*/ 57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101">
                    <a:moveTo>
                      <a:pt x="23" y="57"/>
                    </a:moveTo>
                    <a:cubicBezTo>
                      <a:pt x="16" y="72"/>
                      <a:pt x="8" y="86"/>
                      <a:pt x="0" y="99"/>
                    </a:cubicBezTo>
                    <a:cubicBezTo>
                      <a:pt x="1" y="99"/>
                      <a:pt x="1" y="100"/>
                      <a:pt x="1" y="101"/>
                    </a:cubicBezTo>
                    <a:cubicBezTo>
                      <a:pt x="9" y="88"/>
                      <a:pt x="18" y="73"/>
                      <a:pt x="25" y="58"/>
                    </a:cubicBezTo>
                    <a:cubicBezTo>
                      <a:pt x="34" y="38"/>
                      <a:pt x="41" y="19"/>
                      <a:pt x="46" y="0"/>
                    </a:cubicBezTo>
                    <a:cubicBezTo>
                      <a:pt x="45" y="0"/>
                      <a:pt x="45" y="0"/>
                      <a:pt x="44" y="0"/>
                    </a:cubicBezTo>
                    <a:cubicBezTo>
                      <a:pt x="39" y="19"/>
                      <a:pt x="32" y="38"/>
                      <a:pt x="23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5" name="Freeform 2185"/>
              <p:cNvSpPr/>
              <p:nvPr/>
            </p:nvSpPr>
            <p:spPr bwMode="auto">
              <a:xfrm>
                <a:off x="5601" y="1269"/>
                <a:ext cx="122" cy="272"/>
              </a:xfrm>
              <a:custGeom>
                <a:avLst/>
                <a:gdLst>
                  <a:gd name="T0" fmla="*/ 36 w 63"/>
                  <a:gd name="T1" fmla="*/ 77 h 140"/>
                  <a:gd name="T2" fmla="*/ 0 w 63"/>
                  <a:gd name="T3" fmla="*/ 139 h 140"/>
                  <a:gd name="T4" fmla="*/ 1 w 63"/>
                  <a:gd name="T5" fmla="*/ 140 h 140"/>
                  <a:gd name="T6" fmla="*/ 37 w 63"/>
                  <a:gd name="T7" fmla="*/ 78 h 140"/>
                  <a:gd name="T8" fmla="*/ 63 w 63"/>
                  <a:gd name="T9" fmla="*/ 0 h 140"/>
                  <a:gd name="T10" fmla="*/ 61 w 63"/>
                  <a:gd name="T11" fmla="*/ 0 h 140"/>
                  <a:gd name="T12" fmla="*/ 36 w 63"/>
                  <a:gd name="T13" fmla="*/ 77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3" h="140">
                    <a:moveTo>
                      <a:pt x="36" y="77"/>
                    </a:moveTo>
                    <a:cubicBezTo>
                      <a:pt x="25" y="101"/>
                      <a:pt x="12" y="122"/>
                      <a:pt x="0" y="139"/>
                    </a:cubicBezTo>
                    <a:cubicBezTo>
                      <a:pt x="0" y="140"/>
                      <a:pt x="1" y="140"/>
                      <a:pt x="1" y="140"/>
                    </a:cubicBezTo>
                    <a:cubicBezTo>
                      <a:pt x="13" y="123"/>
                      <a:pt x="26" y="102"/>
                      <a:pt x="37" y="78"/>
                    </a:cubicBezTo>
                    <a:cubicBezTo>
                      <a:pt x="50" y="52"/>
                      <a:pt x="58" y="26"/>
                      <a:pt x="63" y="0"/>
                    </a:cubicBezTo>
                    <a:cubicBezTo>
                      <a:pt x="62" y="0"/>
                      <a:pt x="62" y="0"/>
                      <a:pt x="61" y="0"/>
                    </a:cubicBezTo>
                    <a:cubicBezTo>
                      <a:pt x="57" y="25"/>
                      <a:pt x="48" y="51"/>
                      <a:pt x="36" y="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6" name="Freeform 2186"/>
              <p:cNvSpPr/>
              <p:nvPr/>
            </p:nvSpPr>
            <p:spPr bwMode="auto">
              <a:xfrm>
                <a:off x="5694" y="1308"/>
                <a:ext cx="120" cy="266"/>
              </a:xfrm>
              <a:custGeom>
                <a:avLst/>
                <a:gdLst>
                  <a:gd name="T0" fmla="*/ 35 w 62"/>
                  <a:gd name="T1" fmla="*/ 77 h 137"/>
                  <a:gd name="T2" fmla="*/ 0 w 62"/>
                  <a:gd name="T3" fmla="*/ 137 h 137"/>
                  <a:gd name="T4" fmla="*/ 2 w 62"/>
                  <a:gd name="T5" fmla="*/ 137 h 137"/>
                  <a:gd name="T6" fmla="*/ 37 w 62"/>
                  <a:gd name="T7" fmla="*/ 77 h 137"/>
                  <a:gd name="T8" fmla="*/ 62 w 62"/>
                  <a:gd name="T9" fmla="*/ 1 h 137"/>
                  <a:gd name="T10" fmla="*/ 61 w 62"/>
                  <a:gd name="T11" fmla="*/ 0 h 137"/>
                  <a:gd name="T12" fmla="*/ 35 w 62"/>
                  <a:gd name="T13" fmla="*/ 7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137">
                    <a:moveTo>
                      <a:pt x="35" y="77"/>
                    </a:moveTo>
                    <a:cubicBezTo>
                      <a:pt x="25" y="100"/>
                      <a:pt x="12" y="120"/>
                      <a:pt x="0" y="137"/>
                    </a:cubicBezTo>
                    <a:cubicBezTo>
                      <a:pt x="1" y="137"/>
                      <a:pt x="2" y="137"/>
                      <a:pt x="2" y="137"/>
                    </a:cubicBezTo>
                    <a:cubicBezTo>
                      <a:pt x="14" y="121"/>
                      <a:pt x="26" y="100"/>
                      <a:pt x="37" y="77"/>
                    </a:cubicBezTo>
                    <a:cubicBezTo>
                      <a:pt x="49" y="52"/>
                      <a:pt x="57" y="26"/>
                      <a:pt x="62" y="1"/>
                    </a:cubicBezTo>
                    <a:cubicBezTo>
                      <a:pt x="62" y="1"/>
                      <a:pt x="61" y="0"/>
                      <a:pt x="61" y="0"/>
                    </a:cubicBezTo>
                    <a:cubicBezTo>
                      <a:pt x="56" y="25"/>
                      <a:pt x="48" y="51"/>
                      <a:pt x="35" y="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7" name="Freeform 2187"/>
              <p:cNvSpPr/>
              <p:nvPr/>
            </p:nvSpPr>
            <p:spPr bwMode="auto">
              <a:xfrm>
                <a:off x="5644" y="1283"/>
                <a:ext cx="126" cy="279"/>
              </a:xfrm>
              <a:custGeom>
                <a:avLst/>
                <a:gdLst>
                  <a:gd name="T0" fmla="*/ 38 w 65"/>
                  <a:gd name="T1" fmla="*/ 80 h 144"/>
                  <a:gd name="T2" fmla="*/ 0 w 65"/>
                  <a:gd name="T3" fmla="*/ 144 h 144"/>
                  <a:gd name="T4" fmla="*/ 2 w 65"/>
                  <a:gd name="T5" fmla="*/ 144 h 144"/>
                  <a:gd name="T6" fmla="*/ 39 w 65"/>
                  <a:gd name="T7" fmla="*/ 81 h 144"/>
                  <a:gd name="T8" fmla="*/ 65 w 65"/>
                  <a:gd name="T9" fmla="*/ 1 h 144"/>
                  <a:gd name="T10" fmla="*/ 63 w 65"/>
                  <a:gd name="T11" fmla="*/ 0 h 144"/>
                  <a:gd name="T12" fmla="*/ 38 w 65"/>
                  <a:gd name="T13" fmla="*/ 8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144">
                    <a:moveTo>
                      <a:pt x="38" y="80"/>
                    </a:moveTo>
                    <a:cubicBezTo>
                      <a:pt x="26" y="105"/>
                      <a:pt x="13" y="126"/>
                      <a:pt x="0" y="144"/>
                    </a:cubicBezTo>
                    <a:cubicBezTo>
                      <a:pt x="1" y="144"/>
                      <a:pt x="1" y="144"/>
                      <a:pt x="2" y="144"/>
                    </a:cubicBezTo>
                    <a:cubicBezTo>
                      <a:pt x="14" y="127"/>
                      <a:pt x="28" y="105"/>
                      <a:pt x="39" y="81"/>
                    </a:cubicBezTo>
                    <a:cubicBezTo>
                      <a:pt x="52" y="54"/>
                      <a:pt x="60" y="27"/>
                      <a:pt x="65" y="1"/>
                    </a:cubicBezTo>
                    <a:cubicBezTo>
                      <a:pt x="65" y="1"/>
                      <a:pt x="64" y="0"/>
                      <a:pt x="63" y="0"/>
                    </a:cubicBezTo>
                    <a:cubicBezTo>
                      <a:pt x="59" y="26"/>
                      <a:pt x="50" y="53"/>
                      <a:pt x="38" y="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8" name="Freeform 2188"/>
              <p:cNvSpPr/>
              <p:nvPr/>
            </p:nvSpPr>
            <p:spPr bwMode="auto">
              <a:xfrm>
                <a:off x="5748" y="1343"/>
                <a:ext cx="109" cy="238"/>
              </a:xfrm>
              <a:custGeom>
                <a:avLst/>
                <a:gdLst>
                  <a:gd name="T0" fmla="*/ 31 w 56"/>
                  <a:gd name="T1" fmla="*/ 68 h 123"/>
                  <a:gd name="T2" fmla="*/ 0 w 56"/>
                  <a:gd name="T3" fmla="*/ 123 h 123"/>
                  <a:gd name="T4" fmla="*/ 2 w 56"/>
                  <a:gd name="T5" fmla="*/ 123 h 123"/>
                  <a:gd name="T6" fmla="*/ 33 w 56"/>
                  <a:gd name="T7" fmla="*/ 69 h 123"/>
                  <a:gd name="T8" fmla="*/ 56 w 56"/>
                  <a:gd name="T9" fmla="*/ 1 h 123"/>
                  <a:gd name="T10" fmla="*/ 55 w 56"/>
                  <a:gd name="T11" fmla="*/ 0 h 123"/>
                  <a:gd name="T12" fmla="*/ 31 w 56"/>
                  <a:gd name="T13" fmla="*/ 68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" h="123">
                    <a:moveTo>
                      <a:pt x="31" y="68"/>
                    </a:moveTo>
                    <a:cubicBezTo>
                      <a:pt x="21" y="89"/>
                      <a:pt x="11" y="107"/>
                      <a:pt x="0" y="123"/>
                    </a:cubicBezTo>
                    <a:cubicBezTo>
                      <a:pt x="1" y="123"/>
                      <a:pt x="1" y="123"/>
                      <a:pt x="2" y="123"/>
                    </a:cubicBezTo>
                    <a:cubicBezTo>
                      <a:pt x="12" y="108"/>
                      <a:pt x="23" y="89"/>
                      <a:pt x="33" y="69"/>
                    </a:cubicBezTo>
                    <a:cubicBezTo>
                      <a:pt x="43" y="46"/>
                      <a:pt x="51" y="24"/>
                      <a:pt x="56" y="1"/>
                    </a:cubicBezTo>
                    <a:cubicBezTo>
                      <a:pt x="56" y="1"/>
                      <a:pt x="55" y="0"/>
                      <a:pt x="55" y="0"/>
                    </a:cubicBezTo>
                    <a:cubicBezTo>
                      <a:pt x="50" y="22"/>
                      <a:pt x="42" y="45"/>
                      <a:pt x="31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9" name="Freeform 2189"/>
              <p:cNvSpPr>
                <a:spLocks noEditPoints="1"/>
              </p:cNvSpPr>
              <p:nvPr/>
            </p:nvSpPr>
            <p:spPr bwMode="auto">
              <a:xfrm>
                <a:off x="5616" y="1469"/>
                <a:ext cx="28" cy="21"/>
              </a:xfrm>
              <a:custGeom>
                <a:avLst/>
                <a:gdLst>
                  <a:gd name="T0" fmla="*/ 0 w 14"/>
                  <a:gd name="T1" fmla="*/ 2 h 11"/>
                  <a:gd name="T2" fmla="*/ 0 w 14"/>
                  <a:gd name="T3" fmla="*/ 2 h 11"/>
                  <a:gd name="T4" fmla="*/ 8 w 14"/>
                  <a:gd name="T5" fmla="*/ 2 h 11"/>
                  <a:gd name="T6" fmla="*/ 14 w 14"/>
                  <a:gd name="T7" fmla="*/ 9 h 11"/>
                  <a:gd name="T8" fmla="*/ 14 w 14"/>
                  <a:gd name="T9" fmla="*/ 9 h 11"/>
                  <a:gd name="T10" fmla="*/ 14 w 14"/>
                  <a:gd name="T11" fmla="*/ 10 h 11"/>
                  <a:gd name="T12" fmla="*/ 4 w 14"/>
                  <a:gd name="T13" fmla="*/ 9 h 11"/>
                  <a:gd name="T14" fmla="*/ 0 w 14"/>
                  <a:gd name="T15" fmla="*/ 3 h 11"/>
                  <a:gd name="T16" fmla="*/ 0 w 14"/>
                  <a:gd name="T17" fmla="*/ 2 h 11"/>
                  <a:gd name="T18" fmla="*/ 12 w 14"/>
                  <a:gd name="T19" fmla="*/ 8 h 11"/>
                  <a:gd name="T20" fmla="*/ 7 w 14"/>
                  <a:gd name="T21" fmla="*/ 3 h 11"/>
                  <a:gd name="T22" fmla="*/ 1 w 14"/>
                  <a:gd name="T23" fmla="*/ 3 h 11"/>
                  <a:gd name="T24" fmla="*/ 5 w 14"/>
                  <a:gd name="T25" fmla="*/ 8 h 11"/>
                  <a:gd name="T26" fmla="*/ 12 w 14"/>
                  <a:gd name="T2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1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4" y="0"/>
                      <a:pt x="8" y="2"/>
                    </a:cubicBezTo>
                    <a:cubicBezTo>
                      <a:pt x="11" y="3"/>
                      <a:pt x="13" y="5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0" y="11"/>
                      <a:pt x="6" y="11"/>
                      <a:pt x="4" y="9"/>
                    </a:cubicBezTo>
                    <a:cubicBezTo>
                      <a:pt x="0" y="7"/>
                      <a:pt x="0" y="3"/>
                      <a:pt x="0" y="3"/>
                    </a:cubicBezTo>
                    <a:lnTo>
                      <a:pt x="0" y="2"/>
                    </a:lnTo>
                    <a:close/>
                    <a:moveTo>
                      <a:pt x="12" y="8"/>
                    </a:moveTo>
                    <a:cubicBezTo>
                      <a:pt x="11" y="6"/>
                      <a:pt x="9" y="4"/>
                      <a:pt x="7" y="3"/>
                    </a:cubicBezTo>
                    <a:cubicBezTo>
                      <a:pt x="5" y="3"/>
                      <a:pt x="3" y="3"/>
                      <a:pt x="1" y="3"/>
                    </a:cubicBezTo>
                    <a:cubicBezTo>
                      <a:pt x="2" y="4"/>
                      <a:pt x="3" y="7"/>
                      <a:pt x="5" y="8"/>
                    </a:cubicBezTo>
                    <a:cubicBezTo>
                      <a:pt x="7" y="9"/>
                      <a:pt x="9" y="9"/>
                      <a:pt x="1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0" name="Freeform 2190"/>
              <p:cNvSpPr>
                <a:spLocks noEditPoints="1"/>
              </p:cNvSpPr>
              <p:nvPr/>
            </p:nvSpPr>
            <p:spPr bwMode="auto">
              <a:xfrm>
                <a:off x="5616" y="1455"/>
                <a:ext cx="26" cy="27"/>
              </a:xfrm>
              <a:custGeom>
                <a:avLst/>
                <a:gdLst>
                  <a:gd name="T0" fmla="*/ 0 w 13"/>
                  <a:gd name="T1" fmla="*/ 7 h 14"/>
                  <a:gd name="T2" fmla="*/ 12 w 13"/>
                  <a:gd name="T3" fmla="*/ 1 h 14"/>
                  <a:gd name="T4" fmla="*/ 13 w 13"/>
                  <a:gd name="T5" fmla="*/ 1 h 14"/>
                  <a:gd name="T6" fmla="*/ 13 w 13"/>
                  <a:gd name="T7" fmla="*/ 2 h 14"/>
                  <a:gd name="T8" fmla="*/ 12 w 13"/>
                  <a:gd name="T9" fmla="*/ 5 h 14"/>
                  <a:gd name="T10" fmla="*/ 0 w 13"/>
                  <a:gd name="T11" fmla="*/ 11 h 14"/>
                  <a:gd name="T12" fmla="*/ 0 w 13"/>
                  <a:gd name="T13" fmla="*/ 10 h 14"/>
                  <a:gd name="T14" fmla="*/ 0 w 13"/>
                  <a:gd name="T15" fmla="*/ 10 h 14"/>
                  <a:gd name="T16" fmla="*/ 0 w 13"/>
                  <a:gd name="T17" fmla="*/ 7 h 14"/>
                  <a:gd name="T18" fmla="*/ 11 w 13"/>
                  <a:gd name="T19" fmla="*/ 2 h 14"/>
                  <a:gd name="T20" fmla="*/ 2 w 13"/>
                  <a:gd name="T21" fmla="*/ 8 h 14"/>
                  <a:gd name="T22" fmla="*/ 1 w 13"/>
                  <a:gd name="T23" fmla="*/ 9 h 14"/>
                  <a:gd name="T24" fmla="*/ 10 w 13"/>
                  <a:gd name="T25" fmla="*/ 5 h 14"/>
                  <a:gd name="T26" fmla="*/ 11 w 13"/>
                  <a:gd name="T2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4">
                    <a:moveTo>
                      <a:pt x="0" y="7"/>
                    </a:moveTo>
                    <a:cubicBezTo>
                      <a:pt x="2" y="4"/>
                      <a:pt x="5" y="0"/>
                      <a:pt x="12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2" y="4"/>
                      <a:pt x="12" y="5"/>
                    </a:cubicBezTo>
                    <a:cubicBezTo>
                      <a:pt x="8" y="14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8"/>
                      <a:pt x="0" y="7"/>
                    </a:cubicBezTo>
                    <a:close/>
                    <a:moveTo>
                      <a:pt x="11" y="2"/>
                    </a:moveTo>
                    <a:cubicBezTo>
                      <a:pt x="6" y="2"/>
                      <a:pt x="3" y="5"/>
                      <a:pt x="2" y="8"/>
                    </a:cubicBezTo>
                    <a:cubicBezTo>
                      <a:pt x="2" y="8"/>
                      <a:pt x="2" y="9"/>
                      <a:pt x="1" y="9"/>
                    </a:cubicBezTo>
                    <a:cubicBezTo>
                      <a:pt x="3" y="10"/>
                      <a:pt x="8" y="10"/>
                      <a:pt x="10" y="5"/>
                    </a:cubicBezTo>
                    <a:cubicBezTo>
                      <a:pt x="11" y="4"/>
                      <a:pt x="11" y="3"/>
                      <a:pt x="1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1" name="Freeform 2191"/>
              <p:cNvSpPr>
                <a:spLocks noEditPoints="1"/>
              </p:cNvSpPr>
              <p:nvPr/>
            </p:nvSpPr>
            <p:spPr bwMode="auto">
              <a:xfrm>
                <a:off x="5605" y="1444"/>
                <a:ext cx="21" cy="33"/>
              </a:xfrm>
              <a:custGeom>
                <a:avLst/>
                <a:gdLst>
                  <a:gd name="T0" fmla="*/ 3 w 11"/>
                  <a:gd name="T1" fmla="*/ 4 h 17"/>
                  <a:gd name="T2" fmla="*/ 5 w 11"/>
                  <a:gd name="T3" fmla="*/ 1 h 17"/>
                  <a:gd name="T4" fmla="*/ 5 w 11"/>
                  <a:gd name="T5" fmla="*/ 0 h 17"/>
                  <a:gd name="T6" fmla="*/ 6 w 11"/>
                  <a:gd name="T7" fmla="*/ 1 h 17"/>
                  <a:gd name="T8" fmla="*/ 10 w 11"/>
                  <a:gd name="T9" fmla="*/ 13 h 17"/>
                  <a:gd name="T10" fmla="*/ 7 w 11"/>
                  <a:gd name="T11" fmla="*/ 16 h 17"/>
                  <a:gd name="T12" fmla="*/ 6 w 11"/>
                  <a:gd name="T13" fmla="*/ 17 h 17"/>
                  <a:gd name="T14" fmla="*/ 6 w 11"/>
                  <a:gd name="T15" fmla="*/ 16 h 17"/>
                  <a:gd name="T16" fmla="*/ 3 w 11"/>
                  <a:gd name="T17" fmla="*/ 4 h 17"/>
                  <a:gd name="T18" fmla="*/ 6 w 11"/>
                  <a:gd name="T19" fmla="*/ 3 h 17"/>
                  <a:gd name="T20" fmla="*/ 4 w 11"/>
                  <a:gd name="T21" fmla="*/ 5 h 17"/>
                  <a:gd name="T22" fmla="*/ 6 w 11"/>
                  <a:gd name="T23" fmla="*/ 15 h 17"/>
                  <a:gd name="T24" fmla="*/ 8 w 11"/>
                  <a:gd name="T25" fmla="*/ 12 h 17"/>
                  <a:gd name="T26" fmla="*/ 6 w 11"/>
                  <a:gd name="T2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7">
                    <a:moveTo>
                      <a:pt x="3" y="4"/>
                    </a:moveTo>
                    <a:cubicBezTo>
                      <a:pt x="3" y="3"/>
                      <a:pt x="4" y="2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11" y="6"/>
                      <a:pt x="11" y="10"/>
                      <a:pt x="10" y="13"/>
                    </a:cubicBezTo>
                    <a:cubicBezTo>
                      <a:pt x="9" y="15"/>
                      <a:pt x="7" y="16"/>
                      <a:pt x="7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0" y="12"/>
                      <a:pt x="3" y="4"/>
                    </a:cubicBezTo>
                    <a:close/>
                    <a:moveTo>
                      <a:pt x="6" y="3"/>
                    </a:moveTo>
                    <a:cubicBezTo>
                      <a:pt x="5" y="4"/>
                      <a:pt x="5" y="4"/>
                      <a:pt x="4" y="5"/>
                    </a:cubicBezTo>
                    <a:cubicBezTo>
                      <a:pt x="2" y="10"/>
                      <a:pt x="5" y="13"/>
                      <a:pt x="6" y="15"/>
                    </a:cubicBezTo>
                    <a:cubicBezTo>
                      <a:pt x="7" y="14"/>
                      <a:pt x="8" y="13"/>
                      <a:pt x="8" y="12"/>
                    </a:cubicBezTo>
                    <a:cubicBezTo>
                      <a:pt x="10" y="9"/>
                      <a:pt x="9" y="6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2" name="Freeform 2192"/>
              <p:cNvSpPr>
                <a:spLocks noEditPoints="1"/>
              </p:cNvSpPr>
              <p:nvPr/>
            </p:nvSpPr>
            <p:spPr bwMode="auto">
              <a:xfrm>
                <a:off x="5591" y="1457"/>
                <a:ext cx="27" cy="22"/>
              </a:xfrm>
              <a:custGeom>
                <a:avLst/>
                <a:gdLst>
                  <a:gd name="T0" fmla="*/ 0 w 14"/>
                  <a:gd name="T1" fmla="*/ 2 h 11"/>
                  <a:gd name="T2" fmla="*/ 0 w 14"/>
                  <a:gd name="T3" fmla="*/ 2 h 11"/>
                  <a:gd name="T4" fmla="*/ 10 w 14"/>
                  <a:gd name="T5" fmla="*/ 2 h 11"/>
                  <a:gd name="T6" fmla="*/ 14 w 14"/>
                  <a:gd name="T7" fmla="*/ 9 h 11"/>
                  <a:gd name="T8" fmla="*/ 14 w 14"/>
                  <a:gd name="T9" fmla="*/ 9 h 11"/>
                  <a:gd name="T10" fmla="*/ 14 w 14"/>
                  <a:gd name="T11" fmla="*/ 10 h 11"/>
                  <a:gd name="T12" fmla="*/ 6 w 14"/>
                  <a:gd name="T13" fmla="*/ 10 h 11"/>
                  <a:gd name="T14" fmla="*/ 0 w 14"/>
                  <a:gd name="T15" fmla="*/ 3 h 11"/>
                  <a:gd name="T16" fmla="*/ 0 w 14"/>
                  <a:gd name="T17" fmla="*/ 2 h 11"/>
                  <a:gd name="T18" fmla="*/ 12 w 14"/>
                  <a:gd name="T19" fmla="*/ 8 h 11"/>
                  <a:gd name="T20" fmla="*/ 9 w 14"/>
                  <a:gd name="T21" fmla="*/ 4 h 11"/>
                  <a:gd name="T22" fmla="*/ 2 w 14"/>
                  <a:gd name="T23" fmla="*/ 3 h 11"/>
                  <a:gd name="T24" fmla="*/ 7 w 14"/>
                  <a:gd name="T25" fmla="*/ 8 h 11"/>
                  <a:gd name="T26" fmla="*/ 12 w 14"/>
                  <a:gd name="T2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1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0"/>
                      <a:pt x="8" y="1"/>
                      <a:pt x="10" y="2"/>
                    </a:cubicBezTo>
                    <a:cubicBezTo>
                      <a:pt x="14" y="4"/>
                      <a:pt x="14" y="8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0" y="11"/>
                      <a:pt x="6" y="10"/>
                    </a:cubicBezTo>
                    <a:cubicBezTo>
                      <a:pt x="3" y="9"/>
                      <a:pt x="1" y="6"/>
                      <a:pt x="0" y="3"/>
                    </a:cubicBezTo>
                    <a:lnTo>
                      <a:pt x="0" y="2"/>
                    </a:lnTo>
                    <a:close/>
                    <a:moveTo>
                      <a:pt x="12" y="8"/>
                    </a:moveTo>
                    <a:cubicBezTo>
                      <a:pt x="12" y="7"/>
                      <a:pt x="11" y="5"/>
                      <a:pt x="9" y="4"/>
                    </a:cubicBezTo>
                    <a:cubicBezTo>
                      <a:pt x="7" y="2"/>
                      <a:pt x="5" y="2"/>
                      <a:pt x="2" y="3"/>
                    </a:cubicBezTo>
                    <a:cubicBezTo>
                      <a:pt x="3" y="6"/>
                      <a:pt x="5" y="7"/>
                      <a:pt x="7" y="8"/>
                    </a:cubicBezTo>
                    <a:cubicBezTo>
                      <a:pt x="9" y="9"/>
                      <a:pt x="11" y="9"/>
                      <a:pt x="12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3" name="Freeform 2193"/>
              <p:cNvSpPr>
                <a:spLocks noEditPoints="1"/>
              </p:cNvSpPr>
              <p:nvPr/>
            </p:nvSpPr>
            <p:spPr bwMode="auto">
              <a:xfrm>
                <a:off x="5593" y="1467"/>
                <a:ext cx="25" cy="27"/>
              </a:xfrm>
              <a:custGeom>
                <a:avLst/>
                <a:gdLst>
                  <a:gd name="T0" fmla="*/ 1 w 13"/>
                  <a:gd name="T1" fmla="*/ 8 h 14"/>
                  <a:gd name="T2" fmla="*/ 13 w 13"/>
                  <a:gd name="T3" fmla="*/ 3 h 14"/>
                  <a:gd name="T4" fmla="*/ 13 w 13"/>
                  <a:gd name="T5" fmla="*/ 3 h 14"/>
                  <a:gd name="T6" fmla="*/ 13 w 13"/>
                  <a:gd name="T7" fmla="*/ 4 h 14"/>
                  <a:gd name="T8" fmla="*/ 13 w 13"/>
                  <a:gd name="T9" fmla="*/ 7 h 14"/>
                  <a:gd name="T10" fmla="*/ 1 w 13"/>
                  <a:gd name="T11" fmla="*/ 13 h 14"/>
                  <a:gd name="T12" fmla="*/ 0 w 13"/>
                  <a:gd name="T13" fmla="*/ 12 h 14"/>
                  <a:gd name="T14" fmla="*/ 0 w 13"/>
                  <a:gd name="T15" fmla="*/ 12 h 14"/>
                  <a:gd name="T16" fmla="*/ 1 w 13"/>
                  <a:gd name="T17" fmla="*/ 8 h 14"/>
                  <a:gd name="T18" fmla="*/ 11 w 13"/>
                  <a:gd name="T19" fmla="*/ 4 h 14"/>
                  <a:gd name="T20" fmla="*/ 2 w 13"/>
                  <a:gd name="T21" fmla="*/ 9 h 14"/>
                  <a:gd name="T22" fmla="*/ 2 w 13"/>
                  <a:gd name="T23" fmla="*/ 11 h 14"/>
                  <a:gd name="T24" fmla="*/ 11 w 13"/>
                  <a:gd name="T25" fmla="*/ 6 h 14"/>
                  <a:gd name="T26" fmla="*/ 11 w 13"/>
                  <a:gd name="T2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4">
                    <a:moveTo>
                      <a:pt x="1" y="8"/>
                    </a:moveTo>
                    <a:cubicBezTo>
                      <a:pt x="4" y="0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7"/>
                    </a:cubicBezTo>
                    <a:cubicBezTo>
                      <a:pt x="11" y="9"/>
                      <a:pt x="8" y="14"/>
                      <a:pt x="1" y="1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0"/>
                      <a:pt x="0" y="9"/>
                      <a:pt x="1" y="8"/>
                    </a:cubicBezTo>
                    <a:close/>
                    <a:moveTo>
                      <a:pt x="11" y="4"/>
                    </a:moveTo>
                    <a:cubicBezTo>
                      <a:pt x="10" y="4"/>
                      <a:pt x="5" y="3"/>
                      <a:pt x="2" y="9"/>
                    </a:cubicBezTo>
                    <a:cubicBezTo>
                      <a:pt x="2" y="9"/>
                      <a:pt x="2" y="10"/>
                      <a:pt x="2" y="11"/>
                    </a:cubicBezTo>
                    <a:cubicBezTo>
                      <a:pt x="7" y="11"/>
                      <a:pt x="10" y="9"/>
                      <a:pt x="11" y="6"/>
                    </a:cubicBezTo>
                    <a:cubicBezTo>
                      <a:pt x="11" y="5"/>
                      <a:pt x="11" y="5"/>
                      <a:pt x="1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4" name="Freeform 2194"/>
              <p:cNvSpPr>
                <a:spLocks noEditPoints="1"/>
              </p:cNvSpPr>
              <p:nvPr/>
            </p:nvSpPr>
            <p:spPr bwMode="auto">
              <a:xfrm>
                <a:off x="5609" y="1473"/>
                <a:ext cx="21" cy="31"/>
              </a:xfrm>
              <a:custGeom>
                <a:avLst/>
                <a:gdLst>
                  <a:gd name="T0" fmla="*/ 1 w 11"/>
                  <a:gd name="T1" fmla="*/ 4 h 16"/>
                  <a:gd name="T2" fmla="*/ 4 w 11"/>
                  <a:gd name="T3" fmla="*/ 0 h 16"/>
                  <a:gd name="T4" fmla="*/ 4 w 11"/>
                  <a:gd name="T5" fmla="*/ 0 h 16"/>
                  <a:gd name="T6" fmla="*/ 5 w 11"/>
                  <a:gd name="T7" fmla="*/ 0 h 16"/>
                  <a:gd name="T8" fmla="*/ 8 w 11"/>
                  <a:gd name="T9" fmla="*/ 12 h 16"/>
                  <a:gd name="T10" fmla="*/ 6 w 11"/>
                  <a:gd name="T11" fmla="*/ 15 h 16"/>
                  <a:gd name="T12" fmla="*/ 6 w 11"/>
                  <a:gd name="T13" fmla="*/ 16 h 16"/>
                  <a:gd name="T14" fmla="*/ 5 w 11"/>
                  <a:gd name="T15" fmla="*/ 16 h 16"/>
                  <a:gd name="T16" fmla="*/ 1 w 11"/>
                  <a:gd name="T17" fmla="*/ 4 h 16"/>
                  <a:gd name="T18" fmla="*/ 4 w 11"/>
                  <a:gd name="T19" fmla="*/ 2 h 16"/>
                  <a:gd name="T20" fmla="*/ 3 w 11"/>
                  <a:gd name="T21" fmla="*/ 5 h 16"/>
                  <a:gd name="T22" fmla="*/ 5 w 11"/>
                  <a:gd name="T23" fmla="*/ 14 h 16"/>
                  <a:gd name="T24" fmla="*/ 7 w 11"/>
                  <a:gd name="T25" fmla="*/ 11 h 16"/>
                  <a:gd name="T26" fmla="*/ 4 w 11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6">
                    <a:moveTo>
                      <a:pt x="1" y="4"/>
                    </a:moveTo>
                    <a:cubicBezTo>
                      <a:pt x="2" y="2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11" y="5"/>
                      <a:pt x="8" y="12"/>
                    </a:cubicBezTo>
                    <a:cubicBezTo>
                      <a:pt x="8" y="13"/>
                      <a:pt x="7" y="14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0" y="11"/>
                      <a:pt x="0" y="7"/>
                      <a:pt x="1" y="4"/>
                    </a:cubicBezTo>
                    <a:close/>
                    <a:moveTo>
                      <a:pt x="4" y="2"/>
                    </a:moveTo>
                    <a:cubicBezTo>
                      <a:pt x="4" y="2"/>
                      <a:pt x="3" y="3"/>
                      <a:pt x="3" y="5"/>
                    </a:cubicBezTo>
                    <a:cubicBezTo>
                      <a:pt x="1" y="8"/>
                      <a:pt x="2" y="11"/>
                      <a:pt x="5" y="14"/>
                    </a:cubicBezTo>
                    <a:cubicBezTo>
                      <a:pt x="6" y="13"/>
                      <a:pt x="6" y="12"/>
                      <a:pt x="7" y="11"/>
                    </a:cubicBezTo>
                    <a:cubicBezTo>
                      <a:pt x="9" y="7"/>
                      <a:pt x="6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5" name="Freeform 2195"/>
              <p:cNvSpPr>
                <a:spLocks noEditPoints="1"/>
              </p:cNvSpPr>
              <p:nvPr/>
            </p:nvSpPr>
            <p:spPr bwMode="auto">
              <a:xfrm>
                <a:off x="5679" y="1323"/>
                <a:ext cx="29" cy="22"/>
              </a:xfrm>
              <a:custGeom>
                <a:avLst/>
                <a:gdLst>
                  <a:gd name="T0" fmla="*/ 0 w 15"/>
                  <a:gd name="T1" fmla="*/ 2 h 11"/>
                  <a:gd name="T2" fmla="*/ 1 w 15"/>
                  <a:gd name="T3" fmla="*/ 2 h 11"/>
                  <a:gd name="T4" fmla="*/ 9 w 15"/>
                  <a:gd name="T5" fmla="*/ 2 h 11"/>
                  <a:gd name="T6" fmla="*/ 15 w 15"/>
                  <a:gd name="T7" fmla="*/ 9 h 11"/>
                  <a:gd name="T8" fmla="*/ 15 w 15"/>
                  <a:gd name="T9" fmla="*/ 10 h 11"/>
                  <a:gd name="T10" fmla="*/ 14 w 15"/>
                  <a:gd name="T11" fmla="*/ 10 h 11"/>
                  <a:gd name="T12" fmla="*/ 5 w 15"/>
                  <a:gd name="T13" fmla="*/ 10 h 11"/>
                  <a:gd name="T14" fmla="*/ 0 w 15"/>
                  <a:gd name="T15" fmla="*/ 3 h 11"/>
                  <a:gd name="T16" fmla="*/ 0 w 15"/>
                  <a:gd name="T17" fmla="*/ 2 h 11"/>
                  <a:gd name="T18" fmla="*/ 13 w 15"/>
                  <a:gd name="T19" fmla="*/ 9 h 11"/>
                  <a:gd name="T20" fmla="*/ 8 w 15"/>
                  <a:gd name="T21" fmla="*/ 4 h 11"/>
                  <a:gd name="T22" fmla="*/ 2 w 15"/>
                  <a:gd name="T23" fmla="*/ 3 h 11"/>
                  <a:gd name="T24" fmla="*/ 6 w 15"/>
                  <a:gd name="T25" fmla="*/ 8 h 11"/>
                  <a:gd name="T26" fmla="*/ 13 w 15"/>
                  <a:gd name="T2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1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5" y="0"/>
                      <a:pt x="9" y="2"/>
                    </a:cubicBezTo>
                    <a:cubicBezTo>
                      <a:pt x="11" y="3"/>
                      <a:pt x="14" y="5"/>
                      <a:pt x="15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1" y="11"/>
                      <a:pt x="7" y="11"/>
                      <a:pt x="5" y="10"/>
                    </a:cubicBezTo>
                    <a:cubicBezTo>
                      <a:pt x="1" y="7"/>
                      <a:pt x="1" y="3"/>
                      <a:pt x="0" y="3"/>
                    </a:cubicBezTo>
                    <a:lnTo>
                      <a:pt x="0" y="2"/>
                    </a:lnTo>
                    <a:close/>
                    <a:moveTo>
                      <a:pt x="13" y="9"/>
                    </a:moveTo>
                    <a:cubicBezTo>
                      <a:pt x="12" y="6"/>
                      <a:pt x="10" y="4"/>
                      <a:pt x="8" y="4"/>
                    </a:cubicBezTo>
                    <a:cubicBezTo>
                      <a:pt x="6" y="3"/>
                      <a:pt x="3" y="3"/>
                      <a:pt x="2" y="3"/>
                    </a:cubicBezTo>
                    <a:cubicBezTo>
                      <a:pt x="3" y="5"/>
                      <a:pt x="4" y="7"/>
                      <a:pt x="6" y="8"/>
                    </a:cubicBezTo>
                    <a:cubicBezTo>
                      <a:pt x="8" y="9"/>
                      <a:pt x="10" y="9"/>
                      <a:pt x="13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6" name="Freeform 2196"/>
              <p:cNvSpPr>
                <a:spLocks noEditPoints="1"/>
              </p:cNvSpPr>
              <p:nvPr/>
            </p:nvSpPr>
            <p:spPr bwMode="auto">
              <a:xfrm>
                <a:off x="5679" y="1310"/>
                <a:ext cx="27" cy="27"/>
              </a:xfrm>
              <a:custGeom>
                <a:avLst/>
                <a:gdLst>
                  <a:gd name="T0" fmla="*/ 1 w 14"/>
                  <a:gd name="T1" fmla="*/ 7 h 14"/>
                  <a:gd name="T2" fmla="*/ 13 w 14"/>
                  <a:gd name="T3" fmla="*/ 1 h 14"/>
                  <a:gd name="T4" fmla="*/ 14 w 14"/>
                  <a:gd name="T5" fmla="*/ 1 h 14"/>
                  <a:gd name="T6" fmla="*/ 14 w 14"/>
                  <a:gd name="T7" fmla="*/ 2 h 14"/>
                  <a:gd name="T8" fmla="*/ 13 w 14"/>
                  <a:gd name="T9" fmla="*/ 6 h 14"/>
                  <a:gd name="T10" fmla="*/ 1 w 14"/>
                  <a:gd name="T11" fmla="*/ 11 h 14"/>
                  <a:gd name="T12" fmla="*/ 0 w 14"/>
                  <a:gd name="T13" fmla="*/ 10 h 14"/>
                  <a:gd name="T14" fmla="*/ 0 w 14"/>
                  <a:gd name="T15" fmla="*/ 10 h 14"/>
                  <a:gd name="T16" fmla="*/ 1 w 14"/>
                  <a:gd name="T17" fmla="*/ 7 h 14"/>
                  <a:gd name="T18" fmla="*/ 12 w 14"/>
                  <a:gd name="T19" fmla="*/ 3 h 14"/>
                  <a:gd name="T20" fmla="*/ 3 w 14"/>
                  <a:gd name="T21" fmla="*/ 8 h 14"/>
                  <a:gd name="T22" fmla="*/ 2 w 14"/>
                  <a:gd name="T23" fmla="*/ 9 h 14"/>
                  <a:gd name="T24" fmla="*/ 11 w 14"/>
                  <a:gd name="T25" fmla="*/ 5 h 14"/>
                  <a:gd name="T26" fmla="*/ 12 w 14"/>
                  <a:gd name="T27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4">
                    <a:moveTo>
                      <a:pt x="1" y="7"/>
                    </a:moveTo>
                    <a:cubicBezTo>
                      <a:pt x="2" y="4"/>
                      <a:pt x="5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3"/>
                      <a:pt x="13" y="5"/>
                      <a:pt x="13" y="6"/>
                    </a:cubicBezTo>
                    <a:cubicBezTo>
                      <a:pt x="9" y="14"/>
                      <a:pt x="1" y="11"/>
                      <a:pt x="1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9"/>
                      <a:pt x="1" y="7"/>
                    </a:cubicBezTo>
                    <a:close/>
                    <a:moveTo>
                      <a:pt x="12" y="3"/>
                    </a:moveTo>
                    <a:cubicBezTo>
                      <a:pt x="6" y="2"/>
                      <a:pt x="4" y="5"/>
                      <a:pt x="3" y="8"/>
                    </a:cubicBezTo>
                    <a:cubicBezTo>
                      <a:pt x="3" y="8"/>
                      <a:pt x="2" y="9"/>
                      <a:pt x="2" y="9"/>
                    </a:cubicBezTo>
                    <a:cubicBezTo>
                      <a:pt x="4" y="10"/>
                      <a:pt x="9" y="10"/>
                      <a:pt x="11" y="5"/>
                    </a:cubicBezTo>
                    <a:cubicBezTo>
                      <a:pt x="12" y="4"/>
                      <a:pt x="12" y="3"/>
                      <a:pt x="1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7" name="Freeform 2197"/>
              <p:cNvSpPr>
                <a:spLocks noEditPoints="1"/>
              </p:cNvSpPr>
              <p:nvPr/>
            </p:nvSpPr>
            <p:spPr bwMode="auto">
              <a:xfrm>
                <a:off x="5669" y="1298"/>
                <a:ext cx="21" cy="33"/>
              </a:xfrm>
              <a:custGeom>
                <a:avLst/>
                <a:gdLst>
                  <a:gd name="T0" fmla="*/ 3 w 11"/>
                  <a:gd name="T1" fmla="*/ 5 h 17"/>
                  <a:gd name="T2" fmla="*/ 5 w 11"/>
                  <a:gd name="T3" fmla="*/ 1 h 17"/>
                  <a:gd name="T4" fmla="*/ 5 w 11"/>
                  <a:gd name="T5" fmla="*/ 0 h 17"/>
                  <a:gd name="T6" fmla="*/ 6 w 11"/>
                  <a:gd name="T7" fmla="*/ 1 h 17"/>
                  <a:gd name="T8" fmla="*/ 10 w 11"/>
                  <a:gd name="T9" fmla="*/ 13 h 17"/>
                  <a:gd name="T10" fmla="*/ 7 w 11"/>
                  <a:gd name="T11" fmla="*/ 17 h 17"/>
                  <a:gd name="T12" fmla="*/ 6 w 11"/>
                  <a:gd name="T13" fmla="*/ 17 h 17"/>
                  <a:gd name="T14" fmla="*/ 6 w 11"/>
                  <a:gd name="T15" fmla="*/ 17 h 17"/>
                  <a:gd name="T16" fmla="*/ 3 w 11"/>
                  <a:gd name="T17" fmla="*/ 5 h 17"/>
                  <a:gd name="T18" fmla="*/ 5 w 11"/>
                  <a:gd name="T19" fmla="*/ 3 h 17"/>
                  <a:gd name="T20" fmla="*/ 4 w 11"/>
                  <a:gd name="T21" fmla="*/ 5 h 17"/>
                  <a:gd name="T22" fmla="*/ 6 w 11"/>
                  <a:gd name="T23" fmla="*/ 15 h 17"/>
                  <a:gd name="T24" fmla="*/ 8 w 11"/>
                  <a:gd name="T25" fmla="*/ 12 h 17"/>
                  <a:gd name="T26" fmla="*/ 5 w 11"/>
                  <a:gd name="T2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7">
                    <a:moveTo>
                      <a:pt x="3" y="5"/>
                    </a:moveTo>
                    <a:cubicBezTo>
                      <a:pt x="3" y="3"/>
                      <a:pt x="4" y="2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11" y="6"/>
                      <a:pt x="11" y="10"/>
                      <a:pt x="10" y="13"/>
                    </a:cubicBezTo>
                    <a:cubicBezTo>
                      <a:pt x="9" y="15"/>
                      <a:pt x="7" y="17"/>
                      <a:pt x="7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0" y="12"/>
                      <a:pt x="3" y="5"/>
                    </a:cubicBezTo>
                    <a:close/>
                    <a:moveTo>
                      <a:pt x="5" y="3"/>
                    </a:moveTo>
                    <a:cubicBezTo>
                      <a:pt x="5" y="4"/>
                      <a:pt x="4" y="5"/>
                      <a:pt x="4" y="5"/>
                    </a:cubicBezTo>
                    <a:cubicBezTo>
                      <a:pt x="2" y="10"/>
                      <a:pt x="5" y="14"/>
                      <a:pt x="6" y="15"/>
                    </a:cubicBezTo>
                    <a:cubicBezTo>
                      <a:pt x="7" y="14"/>
                      <a:pt x="8" y="13"/>
                      <a:pt x="8" y="12"/>
                    </a:cubicBezTo>
                    <a:cubicBezTo>
                      <a:pt x="9" y="9"/>
                      <a:pt x="9" y="6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8" name="Freeform 2198"/>
              <p:cNvSpPr>
                <a:spLocks noEditPoints="1"/>
              </p:cNvSpPr>
              <p:nvPr/>
            </p:nvSpPr>
            <p:spPr bwMode="auto">
              <a:xfrm>
                <a:off x="5653" y="1314"/>
                <a:ext cx="29" cy="19"/>
              </a:xfrm>
              <a:custGeom>
                <a:avLst/>
                <a:gdLst>
                  <a:gd name="T0" fmla="*/ 0 w 15"/>
                  <a:gd name="T1" fmla="*/ 1 h 10"/>
                  <a:gd name="T2" fmla="*/ 1 w 15"/>
                  <a:gd name="T3" fmla="*/ 1 h 10"/>
                  <a:gd name="T4" fmla="*/ 11 w 15"/>
                  <a:gd name="T5" fmla="*/ 1 h 10"/>
                  <a:gd name="T6" fmla="*/ 15 w 15"/>
                  <a:gd name="T7" fmla="*/ 8 h 10"/>
                  <a:gd name="T8" fmla="*/ 15 w 15"/>
                  <a:gd name="T9" fmla="*/ 8 h 10"/>
                  <a:gd name="T10" fmla="*/ 15 w 15"/>
                  <a:gd name="T11" fmla="*/ 9 h 10"/>
                  <a:gd name="T12" fmla="*/ 7 w 15"/>
                  <a:gd name="T13" fmla="*/ 9 h 10"/>
                  <a:gd name="T14" fmla="*/ 1 w 15"/>
                  <a:gd name="T15" fmla="*/ 2 h 10"/>
                  <a:gd name="T16" fmla="*/ 0 w 15"/>
                  <a:gd name="T17" fmla="*/ 1 h 10"/>
                  <a:gd name="T18" fmla="*/ 13 w 15"/>
                  <a:gd name="T19" fmla="*/ 7 h 10"/>
                  <a:gd name="T20" fmla="*/ 10 w 15"/>
                  <a:gd name="T21" fmla="*/ 3 h 10"/>
                  <a:gd name="T22" fmla="*/ 3 w 15"/>
                  <a:gd name="T23" fmla="*/ 2 h 10"/>
                  <a:gd name="T24" fmla="*/ 7 w 15"/>
                  <a:gd name="T25" fmla="*/ 7 h 10"/>
                  <a:gd name="T26" fmla="*/ 13 w 15"/>
                  <a:gd name="T2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0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5" y="0"/>
                      <a:pt x="8" y="0"/>
                      <a:pt x="11" y="1"/>
                    </a:cubicBezTo>
                    <a:cubicBezTo>
                      <a:pt x="14" y="3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1" y="10"/>
                      <a:pt x="7" y="9"/>
                    </a:cubicBezTo>
                    <a:cubicBezTo>
                      <a:pt x="4" y="8"/>
                      <a:pt x="2" y="5"/>
                      <a:pt x="1" y="2"/>
                    </a:cubicBezTo>
                    <a:lnTo>
                      <a:pt x="0" y="1"/>
                    </a:lnTo>
                    <a:close/>
                    <a:moveTo>
                      <a:pt x="13" y="7"/>
                    </a:moveTo>
                    <a:cubicBezTo>
                      <a:pt x="13" y="6"/>
                      <a:pt x="12" y="4"/>
                      <a:pt x="10" y="3"/>
                    </a:cubicBezTo>
                    <a:cubicBezTo>
                      <a:pt x="8" y="2"/>
                      <a:pt x="6" y="1"/>
                      <a:pt x="3" y="2"/>
                    </a:cubicBezTo>
                    <a:cubicBezTo>
                      <a:pt x="4" y="5"/>
                      <a:pt x="5" y="6"/>
                      <a:pt x="7" y="7"/>
                    </a:cubicBezTo>
                    <a:cubicBezTo>
                      <a:pt x="10" y="8"/>
                      <a:pt x="12" y="8"/>
                      <a:pt x="13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9" name="Freeform 2199"/>
              <p:cNvSpPr>
                <a:spLocks noEditPoints="1"/>
              </p:cNvSpPr>
              <p:nvPr/>
            </p:nvSpPr>
            <p:spPr bwMode="auto">
              <a:xfrm>
                <a:off x="5657" y="1321"/>
                <a:ext cx="25" cy="28"/>
              </a:xfrm>
              <a:custGeom>
                <a:avLst/>
                <a:gdLst>
                  <a:gd name="T0" fmla="*/ 1 w 13"/>
                  <a:gd name="T1" fmla="*/ 8 h 14"/>
                  <a:gd name="T2" fmla="*/ 13 w 13"/>
                  <a:gd name="T3" fmla="*/ 3 h 14"/>
                  <a:gd name="T4" fmla="*/ 13 w 13"/>
                  <a:gd name="T5" fmla="*/ 3 h 14"/>
                  <a:gd name="T6" fmla="*/ 13 w 13"/>
                  <a:gd name="T7" fmla="*/ 4 h 14"/>
                  <a:gd name="T8" fmla="*/ 12 w 13"/>
                  <a:gd name="T9" fmla="*/ 7 h 14"/>
                  <a:gd name="T10" fmla="*/ 0 w 13"/>
                  <a:gd name="T11" fmla="*/ 13 h 14"/>
                  <a:gd name="T12" fmla="*/ 0 w 13"/>
                  <a:gd name="T13" fmla="*/ 13 h 14"/>
                  <a:gd name="T14" fmla="*/ 0 w 13"/>
                  <a:gd name="T15" fmla="*/ 12 h 14"/>
                  <a:gd name="T16" fmla="*/ 1 w 13"/>
                  <a:gd name="T17" fmla="*/ 8 h 14"/>
                  <a:gd name="T18" fmla="*/ 11 w 13"/>
                  <a:gd name="T19" fmla="*/ 5 h 14"/>
                  <a:gd name="T20" fmla="*/ 2 w 13"/>
                  <a:gd name="T21" fmla="*/ 9 h 14"/>
                  <a:gd name="T22" fmla="*/ 2 w 13"/>
                  <a:gd name="T23" fmla="*/ 11 h 14"/>
                  <a:gd name="T24" fmla="*/ 11 w 13"/>
                  <a:gd name="T25" fmla="*/ 6 h 14"/>
                  <a:gd name="T26" fmla="*/ 11 w 13"/>
                  <a:gd name="T27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4">
                    <a:moveTo>
                      <a:pt x="1" y="8"/>
                    </a:moveTo>
                    <a:cubicBezTo>
                      <a:pt x="4" y="0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2" y="7"/>
                    </a:cubicBezTo>
                    <a:cubicBezTo>
                      <a:pt x="11" y="9"/>
                      <a:pt x="8" y="14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9"/>
                      <a:pt x="1" y="8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5" y="3"/>
                      <a:pt x="2" y="9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7" y="12"/>
                      <a:pt x="10" y="9"/>
                      <a:pt x="11" y="6"/>
                    </a:cubicBezTo>
                    <a:cubicBezTo>
                      <a:pt x="11" y="5"/>
                      <a:pt x="11" y="5"/>
                      <a:pt x="1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0" name="Freeform 2200"/>
              <p:cNvSpPr>
                <a:spLocks noEditPoints="1"/>
              </p:cNvSpPr>
              <p:nvPr/>
            </p:nvSpPr>
            <p:spPr bwMode="auto">
              <a:xfrm>
                <a:off x="5673" y="1327"/>
                <a:ext cx="21" cy="31"/>
              </a:xfrm>
              <a:custGeom>
                <a:avLst/>
                <a:gdLst>
                  <a:gd name="T0" fmla="*/ 1 w 11"/>
                  <a:gd name="T1" fmla="*/ 4 h 16"/>
                  <a:gd name="T2" fmla="*/ 4 w 11"/>
                  <a:gd name="T3" fmla="*/ 0 h 16"/>
                  <a:gd name="T4" fmla="*/ 4 w 11"/>
                  <a:gd name="T5" fmla="*/ 0 h 16"/>
                  <a:gd name="T6" fmla="*/ 5 w 11"/>
                  <a:gd name="T7" fmla="*/ 0 h 16"/>
                  <a:gd name="T8" fmla="*/ 8 w 11"/>
                  <a:gd name="T9" fmla="*/ 12 h 16"/>
                  <a:gd name="T10" fmla="*/ 6 w 11"/>
                  <a:gd name="T11" fmla="*/ 16 h 16"/>
                  <a:gd name="T12" fmla="*/ 6 w 11"/>
                  <a:gd name="T13" fmla="*/ 16 h 16"/>
                  <a:gd name="T14" fmla="*/ 5 w 11"/>
                  <a:gd name="T15" fmla="*/ 16 h 16"/>
                  <a:gd name="T16" fmla="*/ 1 w 11"/>
                  <a:gd name="T17" fmla="*/ 4 h 16"/>
                  <a:gd name="T18" fmla="*/ 4 w 11"/>
                  <a:gd name="T19" fmla="*/ 2 h 16"/>
                  <a:gd name="T20" fmla="*/ 3 w 11"/>
                  <a:gd name="T21" fmla="*/ 5 h 16"/>
                  <a:gd name="T22" fmla="*/ 5 w 11"/>
                  <a:gd name="T23" fmla="*/ 14 h 16"/>
                  <a:gd name="T24" fmla="*/ 6 w 11"/>
                  <a:gd name="T25" fmla="*/ 12 h 16"/>
                  <a:gd name="T26" fmla="*/ 4 w 11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6">
                    <a:moveTo>
                      <a:pt x="1" y="4"/>
                    </a:moveTo>
                    <a:cubicBezTo>
                      <a:pt x="2" y="2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11" y="5"/>
                      <a:pt x="8" y="12"/>
                    </a:cubicBezTo>
                    <a:cubicBezTo>
                      <a:pt x="8" y="13"/>
                      <a:pt x="7" y="15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0" y="11"/>
                      <a:pt x="0" y="7"/>
                      <a:pt x="1" y="4"/>
                    </a:cubicBezTo>
                    <a:close/>
                    <a:moveTo>
                      <a:pt x="4" y="2"/>
                    </a:moveTo>
                    <a:cubicBezTo>
                      <a:pt x="4" y="3"/>
                      <a:pt x="3" y="4"/>
                      <a:pt x="3" y="5"/>
                    </a:cubicBezTo>
                    <a:cubicBezTo>
                      <a:pt x="1" y="8"/>
                      <a:pt x="2" y="11"/>
                      <a:pt x="5" y="14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9" y="7"/>
                      <a:pt x="6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1" name="Freeform 2201"/>
              <p:cNvSpPr>
                <a:spLocks noEditPoints="1"/>
              </p:cNvSpPr>
              <p:nvPr/>
            </p:nvSpPr>
            <p:spPr bwMode="auto">
              <a:xfrm>
                <a:off x="5743" y="1432"/>
                <a:ext cx="29" cy="21"/>
              </a:xfrm>
              <a:custGeom>
                <a:avLst/>
                <a:gdLst>
                  <a:gd name="T0" fmla="*/ 0 w 15"/>
                  <a:gd name="T1" fmla="*/ 2 h 11"/>
                  <a:gd name="T2" fmla="*/ 1 w 15"/>
                  <a:gd name="T3" fmla="*/ 2 h 11"/>
                  <a:gd name="T4" fmla="*/ 9 w 15"/>
                  <a:gd name="T5" fmla="*/ 2 h 11"/>
                  <a:gd name="T6" fmla="*/ 15 w 15"/>
                  <a:gd name="T7" fmla="*/ 9 h 11"/>
                  <a:gd name="T8" fmla="*/ 15 w 15"/>
                  <a:gd name="T9" fmla="*/ 9 h 11"/>
                  <a:gd name="T10" fmla="*/ 14 w 15"/>
                  <a:gd name="T11" fmla="*/ 10 h 11"/>
                  <a:gd name="T12" fmla="*/ 5 w 15"/>
                  <a:gd name="T13" fmla="*/ 9 h 11"/>
                  <a:gd name="T14" fmla="*/ 0 w 15"/>
                  <a:gd name="T15" fmla="*/ 3 h 11"/>
                  <a:gd name="T16" fmla="*/ 0 w 15"/>
                  <a:gd name="T17" fmla="*/ 2 h 11"/>
                  <a:gd name="T18" fmla="*/ 13 w 15"/>
                  <a:gd name="T19" fmla="*/ 8 h 11"/>
                  <a:gd name="T20" fmla="*/ 8 w 15"/>
                  <a:gd name="T21" fmla="*/ 3 h 11"/>
                  <a:gd name="T22" fmla="*/ 2 w 15"/>
                  <a:gd name="T23" fmla="*/ 3 h 11"/>
                  <a:gd name="T24" fmla="*/ 6 w 15"/>
                  <a:gd name="T25" fmla="*/ 8 h 11"/>
                  <a:gd name="T26" fmla="*/ 13 w 15"/>
                  <a:gd name="T2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1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5" y="0"/>
                      <a:pt x="9" y="2"/>
                    </a:cubicBezTo>
                    <a:cubicBezTo>
                      <a:pt x="11" y="3"/>
                      <a:pt x="14" y="5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0" y="11"/>
                      <a:pt x="7" y="11"/>
                      <a:pt x="5" y="9"/>
                    </a:cubicBezTo>
                    <a:cubicBezTo>
                      <a:pt x="1" y="7"/>
                      <a:pt x="0" y="3"/>
                      <a:pt x="0" y="3"/>
                    </a:cubicBezTo>
                    <a:lnTo>
                      <a:pt x="0" y="2"/>
                    </a:lnTo>
                    <a:close/>
                    <a:moveTo>
                      <a:pt x="13" y="8"/>
                    </a:moveTo>
                    <a:cubicBezTo>
                      <a:pt x="12" y="6"/>
                      <a:pt x="10" y="4"/>
                      <a:pt x="8" y="3"/>
                    </a:cubicBezTo>
                    <a:cubicBezTo>
                      <a:pt x="6" y="2"/>
                      <a:pt x="3" y="3"/>
                      <a:pt x="2" y="3"/>
                    </a:cubicBezTo>
                    <a:cubicBezTo>
                      <a:pt x="3" y="4"/>
                      <a:pt x="4" y="7"/>
                      <a:pt x="6" y="8"/>
                    </a:cubicBezTo>
                    <a:cubicBezTo>
                      <a:pt x="7" y="9"/>
                      <a:pt x="10" y="9"/>
                      <a:pt x="13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2" name="Freeform 2202"/>
              <p:cNvSpPr>
                <a:spLocks noEditPoints="1"/>
              </p:cNvSpPr>
              <p:nvPr/>
            </p:nvSpPr>
            <p:spPr bwMode="auto">
              <a:xfrm>
                <a:off x="5743" y="1418"/>
                <a:ext cx="27" cy="28"/>
              </a:xfrm>
              <a:custGeom>
                <a:avLst/>
                <a:gdLst>
                  <a:gd name="T0" fmla="*/ 1 w 14"/>
                  <a:gd name="T1" fmla="*/ 7 h 14"/>
                  <a:gd name="T2" fmla="*/ 13 w 14"/>
                  <a:gd name="T3" fmla="*/ 1 h 14"/>
                  <a:gd name="T4" fmla="*/ 14 w 14"/>
                  <a:gd name="T5" fmla="*/ 1 h 14"/>
                  <a:gd name="T6" fmla="*/ 14 w 14"/>
                  <a:gd name="T7" fmla="*/ 2 h 14"/>
                  <a:gd name="T8" fmla="*/ 13 w 14"/>
                  <a:gd name="T9" fmla="*/ 5 h 14"/>
                  <a:gd name="T10" fmla="*/ 1 w 14"/>
                  <a:gd name="T11" fmla="*/ 11 h 14"/>
                  <a:gd name="T12" fmla="*/ 0 w 14"/>
                  <a:gd name="T13" fmla="*/ 10 h 14"/>
                  <a:gd name="T14" fmla="*/ 0 w 14"/>
                  <a:gd name="T15" fmla="*/ 10 h 14"/>
                  <a:gd name="T16" fmla="*/ 1 w 14"/>
                  <a:gd name="T17" fmla="*/ 7 h 14"/>
                  <a:gd name="T18" fmla="*/ 12 w 14"/>
                  <a:gd name="T19" fmla="*/ 2 h 14"/>
                  <a:gd name="T20" fmla="*/ 3 w 14"/>
                  <a:gd name="T21" fmla="*/ 8 h 14"/>
                  <a:gd name="T22" fmla="*/ 2 w 14"/>
                  <a:gd name="T23" fmla="*/ 9 h 14"/>
                  <a:gd name="T24" fmla="*/ 11 w 14"/>
                  <a:gd name="T25" fmla="*/ 5 h 14"/>
                  <a:gd name="T26" fmla="*/ 12 w 14"/>
                  <a:gd name="T2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4">
                    <a:moveTo>
                      <a:pt x="1" y="7"/>
                    </a:moveTo>
                    <a:cubicBezTo>
                      <a:pt x="2" y="4"/>
                      <a:pt x="5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3"/>
                      <a:pt x="13" y="4"/>
                      <a:pt x="13" y="5"/>
                    </a:cubicBezTo>
                    <a:cubicBezTo>
                      <a:pt x="9" y="14"/>
                      <a:pt x="1" y="11"/>
                      <a:pt x="1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8"/>
                      <a:pt x="1" y="7"/>
                    </a:cubicBezTo>
                    <a:close/>
                    <a:moveTo>
                      <a:pt x="12" y="2"/>
                    </a:moveTo>
                    <a:cubicBezTo>
                      <a:pt x="6" y="2"/>
                      <a:pt x="4" y="5"/>
                      <a:pt x="3" y="8"/>
                    </a:cubicBezTo>
                    <a:cubicBezTo>
                      <a:pt x="3" y="8"/>
                      <a:pt x="2" y="9"/>
                      <a:pt x="2" y="9"/>
                    </a:cubicBezTo>
                    <a:cubicBezTo>
                      <a:pt x="4" y="10"/>
                      <a:pt x="9" y="10"/>
                      <a:pt x="11" y="5"/>
                    </a:cubicBezTo>
                    <a:cubicBezTo>
                      <a:pt x="12" y="4"/>
                      <a:pt x="12" y="3"/>
                      <a:pt x="1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3" name="Freeform 2203"/>
              <p:cNvSpPr>
                <a:spLocks noEditPoints="1"/>
              </p:cNvSpPr>
              <p:nvPr/>
            </p:nvSpPr>
            <p:spPr bwMode="auto">
              <a:xfrm>
                <a:off x="5731" y="1407"/>
                <a:ext cx="23" cy="33"/>
              </a:xfrm>
              <a:custGeom>
                <a:avLst/>
                <a:gdLst>
                  <a:gd name="T0" fmla="*/ 4 w 12"/>
                  <a:gd name="T1" fmla="*/ 4 h 17"/>
                  <a:gd name="T2" fmla="*/ 6 w 12"/>
                  <a:gd name="T3" fmla="*/ 1 h 17"/>
                  <a:gd name="T4" fmla="*/ 6 w 12"/>
                  <a:gd name="T5" fmla="*/ 0 h 17"/>
                  <a:gd name="T6" fmla="*/ 7 w 12"/>
                  <a:gd name="T7" fmla="*/ 1 h 17"/>
                  <a:gd name="T8" fmla="*/ 11 w 12"/>
                  <a:gd name="T9" fmla="*/ 12 h 17"/>
                  <a:gd name="T10" fmla="*/ 8 w 12"/>
                  <a:gd name="T11" fmla="*/ 16 h 17"/>
                  <a:gd name="T12" fmla="*/ 7 w 12"/>
                  <a:gd name="T13" fmla="*/ 17 h 17"/>
                  <a:gd name="T14" fmla="*/ 7 w 12"/>
                  <a:gd name="T15" fmla="*/ 16 h 17"/>
                  <a:gd name="T16" fmla="*/ 4 w 12"/>
                  <a:gd name="T17" fmla="*/ 4 h 17"/>
                  <a:gd name="T18" fmla="*/ 6 w 12"/>
                  <a:gd name="T19" fmla="*/ 3 h 17"/>
                  <a:gd name="T20" fmla="*/ 5 w 12"/>
                  <a:gd name="T21" fmla="*/ 5 h 17"/>
                  <a:gd name="T22" fmla="*/ 7 w 12"/>
                  <a:gd name="T23" fmla="*/ 15 h 17"/>
                  <a:gd name="T24" fmla="*/ 9 w 12"/>
                  <a:gd name="T25" fmla="*/ 12 h 17"/>
                  <a:gd name="T26" fmla="*/ 6 w 12"/>
                  <a:gd name="T2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7">
                    <a:moveTo>
                      <a:pt x="4" y="4"/>
                    </a:moveTo>
                    <a:cubicBezTo>
                      <a:pt x="4" y="3"/>
                      <a:pt x="5" y="2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2" y="6"/>
                      <a:pt x="12" y="10"/>
                      <a:pt x="11" y="12"/>
                    </a:cubicBezTo>
                    <a:cubicBezTo>
                      <a:pt x="10" y="15"/>
                      <a:pt x="8" y="16"/>
                      <a:pt x="8" y="16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0" y="12"/>
                      <a:pt x="4" y="4"/>
                    </a:cubicBezTo>
                    <a:close/>
                    <a:moveTo>
                      <a:pt x="6" y="3"/>
                    </a:moveTo>
                    <a:cubicBezTo>
                      <a:pt x="6" y="4"/>
                      <a:pt x="5" y="4"/>
                      <a:pt x="5" y="5"/>
                    </a:cubicBezTo>
                    <a:cubicBezTo>
                      <a:pt x="3" y="10"/>
                      <a:pt x="6" y="13"/>
                      <a:pt x="7" y="15"/>
                    </a:cubicBezTo>
                    <a:cubicBezTo>
                      <a:pt x="8" y="14"/>
                      <a:pt x="9" y="13"/>
                      <a:pt x="9" y="12"/>
                    </a:cubicBezTo>
                    <a:cubicBezTo>
                      <a:pt x="10" y="9"/>
                      <a:pt x="9" y="6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4" name="Freeform 2204"/>
              <p:cNvSpPr>
                <a:spLocks noEditPoints="1"/>
              </p:cNvSpPr>
              <p:nvPr/>
            </p:nvSpPr>
            <p:spPr bwMode="auto">
              <a:xfrm>
                <a:off x="5717" y="1420"/>
                <a:ext cx="29" cy="22"/>
              </a:xfrm>
              <a:custGeom>
                <a:avLst/>
                <a:gdLst>
                  <a:gd name="T0" fmla="*/ 0 w 15"/>
                  <a:gd name="T1" fmla="*/ 2 h 11"/>
                  <a:gd name="T2" fmla="*/ 1 w 15"/>
                  <a:gd name="T3" fmla="*/ 2 h 11"/>
                  <a:gd name="T4" fmla="*/ 11 w 15"/>
                  <a:gd name="T5" fmla="*/ 2 h 11"/>
                  <a:gd name="T6" fmla="*/ 15 w 15"/>
                  <a:gd name="T7" fmla="*/ 9 h 11"/>
                  <a:gd name="T8" fmla="*/ 15 w 15"/>
                  <a:gd name="T9" fmla="*/ 9 h 11"/>
                  <a:gd name="T10" fmla="*/ 15 w 15"/>
                  <a:gd name="T11" fmla="*/ 10 h 11"/>
                  <a:gd name="T12" fmla="*/ 7 w 15"/>
                  <a:gd name="T13" fmla="*/ 10 h 11"/>
                  <a:gd name="T14" fmla="*/ 1 w 15"/>
                  <a:gd name="T15" fmla="*/ 3 h 11"/>
                  <a:gd name="T16" fmla="*/ 0 w 15"/>
                  <a:gd name="T17" fmla="*/ 2 h 11"/>
                  <a:gd name="T18" fmla="*/ 13 w 15"/>
                  <a:gd name="T19" fmla="*/ 8 h 11"/>
                  <a:gd name="T20" fmla="*/ 10 w 15"/>
                  <a:gd name="T21" fmla="*/ 3 h 11"/>
                  <a:gd name="T22" fmla="*/ 3 w 15"/>
                  <a:gd name="T23" fmla="*/ 3 h 11"/>
                  <a:gd name="T24" fmla="*/ 7 w 15"/>
                  <a:gd name="T25" fmla="*/ 8 h 11"/>
                  <a:gd name="T26" fmla="*/ 13 w 15"/>
                  <a:gd name="T2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1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5" y="0"/>
                      <a:pt x="8" y="1"/>
                      <a:pt x="11" y="2"/>
                    </a:cubicBezTo>
                    <a:cubicBezTo>
                      <a:pt x="14" y="4"/>
                      <a:pt x="15" y="8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0"/>
                      <a:pt x="11" y="11"/>
                      <a:pt x="7" y="10"/>
                    </a:cubicBezTo>
                    <a:cubicBezTo>
                      <a:pt x="4" y="9"/>
                      <a:pt x="2" y="6"/>
                      <a:pt x="1" y="3"/>
                    </a:cubicBezTo>
                    <a:lnTo>
                      <a:pt x="0" y="2"/>
                    </a:lnTo>
                    <a:close/>
                    <a:moveTo>
                      <a:pt x="13" y="8"/>
                    </a:moveTo>
                    <a:cubicBezTo>
                      <a:pt x="13" y="7"/>
                      <a:pt x="12" y="5"/>
                      <a:pt x="10" y="3"/>
                    </a:cubicBezTo>
                    <a:cubicBezTo>
                      <a:pt x="8" y="2"/>
                      <a:pt x="6" y="2"/>
                      <a:pt x="3" y="3"/>
                    </a:cubicBezTo>
                    <a:cubicBezTo>
                      <a:pt x="4" y="6"/>
                      <a:pt x="5" y="7"/>
                      <a:pt x="7" y="8"/>
                    </a:cubicBezTo>
                    <a:cubicBezTo>
                      <a:pt x="10" y="9"/>
                      <a:pt x="12" y="8"/>
                      <a:pt x="13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5" name="Freeform 2205"/>
              <p:cNvSpPr>
                <a:spLocks noEditPoints="1"/>
              </p:cNvSpPr>
              <p:nvPr/>
            </p:nvSpPr>
            <p:spPr bwMode="auto">
              <a:xfrm>
                <a:off x="5721" y="1430"/>
                <a:ext cx="25" cy="27"/>
              </a:xfrm>
              <a:custGeom>
                <a:avLst/>
                <a:gdLst>
                  <a:gd name="T0" fmla="*/ 1 w 13"/>
                  <a:gd name="T1" fmla="*/ 8 h 14"/>
                  <a:gd name="T2" fmla="*/ 13 w 13"/>
                  <a:gd name="T3" fmla="*/ 3 h 14"/>
                  <a:gd name="T4" fmla="*/ 13 w 13"/>
                  <a:gd name="T5" fmla="*/ 3 h 14"/>
                  <a:gd name="T6" fmla="*/ 13 w 13"/>
                  <a:gd name="T7" fmla="*/ 4 h 14"/>
                  <a:gd name="T8" fmla="*/ 12 w 13"/>
                  <a:gd name="T9" fmla="*/ 7 h 14"/>
                  <a:gd name="T10" fmla="*/ 0 w 13"/>
                  <a:gd name="T11" fmla="*/ 13 h 14"/>
                  <a:gd name="T12" fmla="*/ 0 w 13"/>
                  <a:gd name="T13" fmla="*/ 12 h 14"/>
                  <a:gd name="T14" fmla="*/ 0 w 13"/>
                  <a:gd name="T15" fmla="*/ 12 h 14"/>
                  <a:gd name="T16" fmla="*/ 1 w 13"/>
                  <a:gd name="T17" fmla="*/ 8 h 14"/>
                  <a:gd name="T18" fmla="*/ 11 w 13"/>
                  <a:gd name="T19" fmla="*/ 4 h 14"/>
                  <a:gd name="T20" fmla="*/ 2 w 13"/>
                  <a:gd name="T21" fmla="*/ 9 h 14"/>
                  <a:gd name="T22" fmla="*/ 2 w 13"/>
                  <a:gd name="T23" fmla="*/ 11 h 14"/>
                  <a:gd name="T24" fmla="*/ 11 w 13"/>
                  <a:gd name="T25" fmla="*/ 6 h 14"/>
                  <a:gd name="T26" fmla="*/ 11 w 13"/>
                  <a:gd name="T2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4">
                    <a:moveTo>
                      <a:pt x="1" y="8"/>
                    </a:moveTo>
                    <a:cubicBezTo>
                      <a:pt x="4" y="0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2" y="7"/>
                    </a:cubicBezTo>
                    <a:cubicBezTo>
                      <a:pt x="11" y="9"/>
                      <a:pt x="8" y="14"/>
                      <a:pt x="0" y="1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0"/>
                      <a:pt x="0" y="9"/>
                      <a:pt x="1" y="8"/>
                    </a:cubicBezTo>
                    <a:close/>
                    <a:moveTo>
                      <a:pt x="11" y="4"/>
                    </a:moveTo>
                    <a:cubicBezTo>
                      <a:pt x="10" y="4"/>
                      <a:pt x="5" y="3"/>
                      <a:pt x="2" y="9"/>
                    </a:cubicBezTo>
                    <a:cubicBezTo>
                      <a:pt x="2" y="9"/>
                      <a:pt x="2" y="10"/>
                      <a:pt x="2" y="11"/>
                    </a:cubicBezTo>
                    <a:cubicBezTo>
                      <a:pt x="7" y="11"/>
                      <a:pt x="10" y="8"/>
                      <a:pt x="11" y="6"/>
                    </a:cubicBezTo>
                    <a:cubicBezTo>
                      <a:pt x="11" y="5"/>
                      <a:pt x="11" y="5"/>
                      <a:pt x="1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6" name="Freeform 2206"/>
              <p:cNvSpPr>
                <a:spLocks noEditPoints="1"/>
              </p:cNvSpPr>
              <p:nvPr/>
            </p:nvSpPr>
            <p:spPr bwMode="auto">
              <a:xfrm>
                <a:off x="5735" y="1436"/>
                <a:ext cx="23" cy="31"/>
              </a:xfrm>
              <a:custGeom>
                <a:avLst/>
                <a:gdLst>
                  <a:gd name="T0" fmla="*/ 2 w 12"/>
                  <a:gd name="T1" fmla="*/ 4 h 16"/>
                  <a:gd name="T2" fmla="*/ 5 w 12"/>
                  <a:gd name="T3" fmla="*/ 0 h 16"/>
                  <a:gd name="T4" fmla="*/ 5 w 12"/>
                  <a:gd name="T5" fmla="*/ 0 h 16"/>
                  <a:gd name="T6" fmla="*/ 6 w 12"/>
                  <a:gd name="T7" fmla="*/ 0 h 16"/>
                  <a:gd name="T8" fmla="*/ 9 w 12"/>
                  <a:gd name="T9" fmla="*/ 12 h 16"/>
                  <a:gd name="T10" fmla="*/ 7 w 12"/>
                  <a:gd name="T11" fmla="*/ 15 h 16"/>
                  <a:gd name="T12" fmla="*/ 6 w 12"/>
                  <a:gd name="T13" fmla="*/ 16 h 16"/>
                  <a:gd name="T14" fmla="*/ 6 w 12"/>
                  <a:gd name="T15" fmla="*/ 16 h 16"/>
                  <a:gd name="T16" fmla="*/ 2 w 12"/>
                  <a:gd name="T17" fmla="*/ 4 h 16"/>
                  <a:gd name="T18" fmla="*/ 5 w 12"/>
                  <a:gd name="T19" fmla="*/ 2 h 16"/>
                  <a:gd name="T20" fmla="*/ 3 w 12"/>
                  <a:gd name="T21" fmla="*/ 5 h 16"/>
                  <a:gd name="T22" fmla="*/ 6 w 12"/>
                  <a:gd name="T23" fmla="*/ 14 h 16"/>
                  <a:gd name="T24" fmla="*/ 7 w 12"/>
                  <a:gd name="T25" fmla="*/ 11 h 16"/>
                  <a:gd name="T26" fmla="*/ 5 w 12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6">
                    <a:moveTo>
                      <a:pt x="2" y="4"/>
                    </a:moveTo>
                    <a:cubicBezTo>
                      <a:pt x="3" y="2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12" y="5"/>
                      <a:pt x="9" y="12"/>
                    </a:cubicBezTo>
                    <a:cubicBezTo>
                      <a:pt x="9" y="13"/>
                      <a:pt x="8" y="14"/>
                      <a:pt x="7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0" y="11"/>
                      <a:pt x="1" y="7"/>
                      <a:pt x="2" y="4"/>
                    </a:cubicBezTo>
                    <a:close/>
                    <a:moveTo>
                      <a:pt x="5" y="2"/>
                    </a:moveTo>
                    <a:cubicBezTo>
                      <a:pt x="5" y="2"/>
                      <a:pt x="4" y="3"/>
                      <a:pt x="3" y="5"/>
                    </a:cubicBezTo>
                    <a:cubicBezTo>
                      <a:pt x="2" y="8"/>
                      <a:pt x="3" y="11"/>
                      <a:pt x="6" y="14"/>
                    </a:cubicBezTo>
                    <a:cubicBezTo>
                      <a:pt x="7" y="13"/>
                      <a:pt x="7" y="12"/>
                      <a:pt x="7" y="11"/>
                    </a:cubicBezTo>
                    <a:cubicBezTo>
                      <a:pt x="10" y="6"/>
                      <a:pt x="7" y="3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7" name="Freeform 2207"/>
              <p:cNvSpPr>
                <a:spLocks noEditPoints="1"/>
              </p:cNvSpPr>
              <p:nvPr/>
            </p:nvSpPr>
            <p:spPr bwMode="auto">
              <a:xfrm>
                <a:off x="5803" y="1537"/>
                <a:ext cx="29" cy="19"/>
              </a:xfrm>
              <a:custGeom>
                <a:avLst/>
                <a:gdLst>
                  <a:gd name="T0" fmla="*/ 0 w 15"/>
                  <a:gd name="T1" fmla="*/ 1 h 10"/>
                  <a:gd name="T2" fmla="*/ 1 w 15"/>
                  <a:gd name="T3" fmla="*/ 1 h 10"/>
                  <a:gd name="T4" fmla="*/ 9 w 15"/>
                  <a:gd name="T5" fmla="*/ 1 h 10"/>
                  <a:gd name="T6" fmla="*/ 15 w 15"/>
                  <a:gd name="T7" fmla="*/ 8 h 10"/>
                  <a:gd name="T8" fmla="*/ 15 w 15"/>
                  <a:gd name="T9" fmla="*/ 9 h 10"/>
                  <a:gd name="T10" fmla="*/ 15 w 15"/>
                  <a:gd name="T11" fmla="*/ 9 h 10"/>
                  <a:gd name="T12" fmla="*/ 5 w 15"/>
                  <a:gd name="T13" fmla="*/ 9 h 10"/>
                  <a:gd name="T14" fmla="*/ 1 w 15"/>
                  <a:gd name="T15" fmla="*/ 2 h 10"/>
                  <a:gd name="T16" fmla="*/ 0 w 15"/>
                  <a:gd name="T17" fmla="*/ 1 h 10"/>
                  <a:gd name="T18" fmla="*/ 13 w 15"/>
                  <a:gd name="T19" fmla="*/ 8 h 10"/>
                  <a:gd name="T20" fmla="*/ 8 w 15"/>
                  <a:gd name="T21" fmla="*/ 3 h 10"/>
                  <a:gd name="T22" fmla="*/ 2 w 15"/>
                  <a:gd name="T23" fmla="*/ 3 h 10"/>
                  <a:gd name="T24" fmla="*/ 6 w 15"/>
                  <a:gd name="T25" fmla="*/ 7 h 10"/>
                  <a:gd name="T26" fmla="*/ 13 w 15"/>
                  <a:gd name="T27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0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5" y="0"/>
                      <a:pt x="9" y="1"/>
                    </a:cubicBezTo>
                    <a:cubicBezTo>
                      <a:pt x="12" y="2"/>
                      <a:pt x="14" y="4"/>
                      <a:pt x="15" y="8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1" y="10"/>
                      <a:pt x="7" y="10"/>
                      <a:pt x="5" y="9"/>
                    </a:cubicBezTo>
                    <a:cubicBezTo>
                      <a:pt x="1" y="7"/>
                      <a:pt x="1" y="2"/>
                      <a:pt x="1" y="2"/>
                    </a:cubicBezTo>
                    <a:lnTo>
                      <a:pt x="0" y="1"/>
                    </a:lnTo>
                    <a:close/>
                    <a:moveTo>
                      <a:pt x="13" y="8"/>
                    </a:moveTo>
                    <a:cubicBezTo>
                      <a:pt x="12" y="5"/>
                      <a:pt x="10" y="4"/>
                      <a:pt x="8" y="3"/>
                    </a:cubicBezTo>
                    <a:cubicBezTo>
                      <a:pt x="6" y="2"/>
                      <a:pt x="4" y="2"/>
                      <a:pt x="2" y="3"/>
                    </a:cubicBezTo>
                    <a:cubicBezTo>
                      <a:pt x="3" y="4"/>
                      <a:pt x="4" y="6"/>
                      <a:pt x="6" y="7"/>
                    </a:cubicBezTo>
                    <a:cubicBezTo>
                      <a:pt x="8" y="8"/>
                      <a:pt x="10" y="9"/>
                      <a:pt x="13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8" name="Freeform 2208"/>
              <p:cNvSpPr>
                <a:spLocks noEditPoints="1"/>
              </p:cNvSpPr>
              <p:nvPr/>
            </p:nvSpPr>
            <p:spPr bwMode="auto">
              <a:xfrm>
                <a:off x="5803" y="1521"/>
                <a:ext cx="27" cy="27"/>
              </a:xfrm>
              <a:custGeom>
                <a:avLst/>
                <a:gdLst>
                  <a:gd name="T0" fmla="*/ 1 w 14"/>
                  <a:gd name="T1" fmla="*/ 7 h 14"/>
                  <a:gd name="T2" fmla="*/ 13 w 14"/>
                  <a:gd name="T3" fmla="*/ 1 h 14"/>
                  <a:gd name="T4" fmla="*/ 14 w 14"/>
                  <a:gd name="T5" fmla="*/ 1 h 14"/>
                  <a:gd name="T6" fmla="*/ 14 w 14"/>
                  <a:gd name="T7" fmla="*/ 2 h 14"/>
                  <a:gd name="T8" fmla="*/ 13 w 14"/>
                  <a:gd name="T9" fmla="*/ 6 h 14"/>
                  <a:gd name="T10" fmla="*/ 1 w 14"/>
                  <a:gd name="T11" fmla="*/ 11 h 14"/>
                  <a:gd name="T12" fmla="*/ 0 w 14"/>
                  <a:gd name="T13" fmla="*/ 11 h 14"/>
                  <a:gd name="T14" fmla="*/ 1 w 14"/>
                  <a:gd name="T15" fmla="*/ 10 h 14"/>
                  <a:gd name="T16" fmla="*/ 1 w 14"/>
                  <a:gd name="T17" fmla="*/ 7 h 14"/>
                  <a:gd name="T18" fmla="*/ 12 w 14"/>
                  <a:gd name="T19" fmla="*/ 3 h 14"/>
                  <a:gd name="T20" fmla="*/ 3 w 14"/>
                  <a:gd name="T21" fmla="*/ 8 h 14"/>
                  <a:gd name="T22" fmla="*/ 2 w 14"/>
                  <a:gd name="T23" fmla="*/ 9 h 14"/>
                  <a:gd name="T24" fmla="*/ 11 w 14"/>
                  <a:gd name="T25" fmla="*/ 5 h 14"/>
                  <a:gd name="T26" fmla="*/ 12 w 14"/>
                  <a:gd name="T27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4">
                    <a:moveTo>
                      <a:pt x="1" y="7"/>
                    </a:moveTo>
                    <a:cubicBezTo>
                      <a:pt x="2" y="4"/>
                      <a:pt x="6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3"/>
                      <a:pt x="13" y="5"/>
                      <a:pt x="13" y="6"/>
                    </a:cubicBezTo>
                    <a:cubicBezTo>
                      <a:pt x="9" y="14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9"/>
                      <a:pt x="1" y="7"/>
                    </a:cubicBezTo>
                    <a:close/>
                    <a:moveTo>
                      <a:pt x="12" y="3"/>
                    </a:moveTo>
                    <a:cubicBezTo>
                      <a:pt x="7" y="2"/>
                      <a:pt x="4" y="5"/>
                      <a:pt x="3" y="8"/>
                    </a:cubicBezTo>
                    <a:cubicBezTo>
                      <a:pt x="3" y="8"/>
                      <a:pt x="3" y="9"/>
                      <a:pt x="2" y="9"/>
                    </a:cubicBezTo>
                    <a:cubicBezTo>
                      <a:pt x="4" y="10"/>
                      <a:pt x="9" y="11"/>
                      <a:pt x="11" y="5"/>
                    </a:cubicBezTo>
                    <a:cubicBezTo>
                      <a:pt x="12" y="4"/>
                      <a:pt x="12" y="4"/>
                      <a:pt x="1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9" name="Freeform 2209"/>
              <p:cNvSpPr>
                <a:spLocks noEditPoints="1"/>
              </p:cNvSpPr>
              <p:nvPr/>
            </p:nvSpPr>
            <p:spPr bwMode="auto">
              <a:xfrm>
                <a:off x="5793" y="1512"/>
                <a:ext cx="21" cy="31"/>
              </a:xfrm>
              <a:custGeom>
                <a:avLst/>
                <a:gdLst>
                  <a:gd name="T0" fmla="*/ 3 w 11"/>
                  <a:gd name="T1" fmla="*/ 4 h 16"/>
                  <a:gd name="T2" fmla="*/ 5 w 11"/>
                  <a:gd name="T3" fmla="*/ 0 h 16"/>
                  <a:gd name="T4" fmla="*/ 5 w 11"/>
                  <a:gd name="T5" fmla="*/ 0 h 16"/>
                  <a:gd name="T6" fmla="*/ 6 w 11"/>
                  <a:gd name="T7" fmla="*/ 0 h 16"/>
                  <a:gd name="T8" fmla="*/ 10 w 11"/>
                  <a:gd name="T9" fmla="*/ 12 h 16"/>
                  <a:gd name="T10" fmla="*/ 7 w 11"/>
                  <a:gd name="T11" fmla="*/ 16 h 16"/>
                  <a:gd name="T12" fmla="*/ 6 w 11"/>
                  <a:gd name="T13" fmla="*/ 16 h 16"/>
                  <a:gd name="T14" fmla="*/ 6 w 11"/>
                  <a:gd name="T15" fmla="*/ 16 h 16"/>
                  <a:gd name="T16" fmla="*/ 3 w 11"/>
                  <a:gd name="T17" fmla="*/ 4 h 16"/>
                  <a:gd name="T18" fmla="*/ 5 w 11"/>
                  <a:gd name="T19" fmla="*/ 2 h 16"/>
                  <a:gd name="T20" fmla="*/ 4 w 11"/>
                  <a:gd name="T21" fmla="*/ 4 h 16"/>
                  <a:gd name="T22" fmla="*/ 6 w 11"/>
                  <a:gd name="T23" fmla="*/ 14 h 16"/>
                  <a:gd name="T24" fmla="*/ 8 w 11"/>
                  <a:gd name="T25" fmla="*/ 11 h 16"/>
                  <a:gd name="T26" fmla="*/ 5 w 11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6">
                    <a:moveTo>
                      <a:pt x="3" y="4"/>
                    </a:moveTo>
                    <a:cubicBezTo>
                      <a:pt x="3" y="3"/>
                      <a:pt x="4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1" y="5"/>
                      <a:pt x="11" y="9"/>
                      <a:pt x="10" y="12"/>
                    </a:cubicBezTo>
                    <a:cubicBezTo>
                      <a:pt x="9" y="14"/>
                      <a:pt x="7" y="16"/>
                      <a:pt x="7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0" y="11"/>
                      <a:pt x="3" y="4"/>
                    </a:cubicBezTo>
                    <a:close/>
                    <a:moveTo>
                      <a:pt x="5" y="2"/>
                    </a:moveTo>
                    <a:cubicBezTo>
                      <a:pt x="5" y="3"/>
                      <a:pt x="5" y="4"/>
                      <a:pt x="4" y="4"/>
                    </a:cubicBezTo>
                    <a:cubicBezTo>
                      <a:pt x="2" y="9"/>
                      <a:pt x="5" y="13"/>
                      <a:pt x="6" y="14"/>
                    </a:cubicBezTo>
                    <a:cubicBezTo>
                      <a:pt x="7" y="13"/>
                      <a:pt x="8" y="12"/>
                      <a:pt x="8" y="11"/>
                    </a:cubicBezTo>
                    <a:cubicBezTo>
                      <a:pt x="9" y="8"/>
                      <a:pt x="9" y="5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0" name="Freeform 2210"/>
              <p:cNvSpPr>
                <a:spLocks noEditPoints="1"/>
              </p:cNvSpPr>
              <p:nvPr/>
            </p:nvSpPr>
            <p:spPr bwMode="auto">
              <a:xfrm>
                <a:off x="5778" y="1525"/>
                <a:ext cx="29" cy="20"/>
              </a:xfrm>
              <a:custGeom>
                <a:avLst/>
                <a:gdLst>
                  <a:gd name="T0" fmla="*/ 0 w 15"/>
                  <a:gd name="T1" fmla="*/ 1 h 10"/>
                  <a:gd name="T2" fmla="*/ 1 w 15"/>
                  <a:gd name="T3" fmla="*/ 1 h 10"/>
                  <a:gd name="T4" fmla="*/ 11 w 15"/>
                  <a:gd name="T5" fmla="*/ 1 h 10"/>
                  <a:gd name="T6" fmla="*/ 15 w 15"/>
                  <a:gd name="T7" fmla="*/ 8 h 10"/>
                  <a:gd name="T8" fmla="*/ 15 w 15"/>
                  <a:gd name="T9" fmla="*/ 9 h 10"/>
                  <a:gd name="T10" fmla="*/ 15 w 15"/>
                  <a:gd name="T11" fmla="*/ 9 h 10"/>
                  <a:gd name="T12" fmla="*/ 7 w 15"/>
                  <a:gd name="T13" fmla="*/ 9 h 10"/>
                  <a:gd name="T14" fmla="*/ 1 w 15"/>
                  <a:gd name="T15" fmla="*/ 2 h 10"/>
                  <a:gd name="T16" fmla="*/ 0 w 15"/>
                  <a:gd name="T17" fmla="*/ 1 h 10"/>
                  <a:gd name="T18" fmla="*/ 13 w 15"/>
                  <a:gd name="T19" fmla="*/ 7 h 10"/>
                  <a:gd name="T20" fmla="*/ 10 w 15"/>
                  <a:gd name="T21" fmla="*/ 3 h 10"/>
                  <a:gd name="T22" fmla="*/ 3 w 15"/>
                  <a:gd name="T23" fmla="*/ 2 h 10"/>
                  <a:gd name="T24" fmla="*/ 8 w 15"/>
                  <a:gd name="T25" fmla="*/ 7 h 10"/>
                  <a:gd name="T26" fmla="*/ 13 w 15"/>
                  <a:gd name="T2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0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5" y="0"/>
                      <a:pt x="8" y="0"/>
                      <a:pt x="11" y="1"/>
                    </a:cubicBezTo>
                    <a:cubicBezTo>
                      <a:pt x="15" y="3"/>
                      <a:pt x="15" y="8"/>
                      <a:pt x="15" y="8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1" y="10"/>
                      <a:pt x="7" y="9"/>
                    </a:cubicBezTo>
                    <a:cubicBezTo>
                      <a:pt x="4" y="8"/>
                      <a:pt x="2" y="6"/>
                      <a:pt x="1" y="2"/>
                    </a:cubicBezTo>
                    <a:lnTo>
                      <a:pt x="0" y="1"/>
                    </a:lnTo>
                    <a:close/>
                    <a:moveTo>
                      <a:pt x="13" y="7"/>
                    </a:moveTo>
                    <a:cubicBezTo>
                      <a:pt x="13" y="6"/>
                      <a:pt x="12" y="4"/>
                      <a:pt x="10" y="3"/>
                    </a:cubicBezTo>
                    <a:cubicBezTo>
                      <a:pt x="8" y="2"/>
                      <a:pt x="6" y="2"/>
                      <a:pt x="3" y="2"/>
                    </a:cubicBezTo>
                    <a:cubicBezTo>
                      <a:pt x="4" y="5"/>
                      <a:pt x="6" y="6"/>
                      <a:pt x="8" y="7"/>
                    </a:cubicBezTo>
                    <a:cubicBezTo>
                      <a:pt x="10" y="8"/>
                      <a:pt x="12" y="8"/>
                      <a:pt x="13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1" name="Freeform 2211"/>
              <p:cNvSpPr>
                <a:spLocks noEditPoints="1"/>
              </p:cNvSpPr>
              <p:nvPr/>
            </p:nvSpPr>
            <p:spPr bwMode="auto">
              <a:xfrm>
                <a:off x="5781" y="1533"/>
                <a:ext cx="26" cy="27"/>
              </a:xfrm>
              <a:custGeom>
                <a:avLst/>
                <a:gdLst>
                  <a:gd name="T0" fmla="*/ 1 w 13"/>
                  <a:gd name="T1" fmla="*/ 8 h 14"/>
                  <a:gd name="T2" fmla="*/ 13 w 13"/>
                  <a:gd name="T3" fmla="*/ 3 h 14"/>
                  <a:gd name="T4" fmla="*/ 13 w 13"/>
                  <a:gd name="T5" fmla="*/ 3 h 14"/>
                  <a:gd name="T6" fmla="*/ 13 w 13"/>
                  <a:gd name="T7" fmla="*/ 4 h 14"/>
                  <a:gd name="T8" fmla="*/ 12 w 13"/>
                  <a:gd name="T9" fmla="*/ 7 h 14"/>
                  <a:gd name="T10" fmla="*/ 1 w 13"/>
                  <a:gd name="T11" fmla="*/ 13 h 14"/>
                  <a:gd name="T12" fmla="*/ 0 w 13"/>
                  <a:gd name="T13" fmla="*/ 13 h 14"/>
                  <a:gd name="T14" fmla="*/ 0 w 13"/>
                  <a:gd name="T15" fmla="*/ 12 h 14"/>
                  <a:gd name="T16" fmla="*/ 1 w 13"/>
                  <a:gd name="T17" fmla="*/ 8 h 14"/>
                  <a:gd name="T18" fmla="*/ 11 w 13"/>
                  <a:gd name="T19" fmla="*/ 5 h 14"/>
                  <a:gd name="T20" fmla="*/ 2 w 13"/>
                  <a:gd name="T21" fmla="*/ 9 h 14"/>
                  <a:gd name="T22" fmla="*/ 2 w 13"/>
                  <a:gd name="T23" fmla="*/ 11 h 14"/>
                  <a:gd name="T24" fmla="*/ 11 w 13"/>
                  <a:gd name="T25" fmla="*/ 6 h 14"/>
                  <a:gd name="T26" fmla="*/ 11 w 13"/>
                  <a:gd name="T27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4">
                    <a:moveTo>
                      <a:pt x="1" y="8"/>
                    </a:moveTo>
                    <a:cubicBezTo>
                      <a:pt x="4" y="0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2" y="7"/>
                    </a:cubicBezTo>
                    <a:cubicBezTo>
                      <a:pt x="11" y="10"/>
                      <a:pt x="8" y="14"/>
                      <a:pt x="1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9"/>
                      <a:pt x="1" y="8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5" y="3"/>
                      <a:pt x="2" y="9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7" y="12"/>
                      <a:pt x="10" y="9"/>
                      <a:pt x="11" y="6"/>
                    </a:cubicBezTo>
                    <a:cubicBezTo>
                      <a:pt x="11" y="6"/>
                      <a:pt x="11" y="5"/>
                      <a:pt x="1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2" name="Freeform 2212"/>
              <p:cNvSpPr>
                <a:spLocks noEditPoints="1"/>
              </p:cNvSpPr>
              <p:nvPr/>
            </p:nvSpPr>
            <p:spPr bwMode="auto">
              <a:xfrm>
                <a:off x="5797" y="1539"/>
                <a:ext cx="21" cy="31"/>
              </a:xfrm>
              <a:custGeom>
                <a:avLst/>
                <a:gdLst>
                  <a:gd name="T0" fmla="*/ 1 w 11"/>
                  <a:gd name="T1" fmla="*/ 4 h 16"/>
                  <a:gd name="T2" fmla="*/ 4 w 11"/>
                  <a:gd name="T3" fmla="*/ 0 h 16"/>
                  <a:gd name="T4" fmla="*/ 4 w 11"/>
                  <a:gd name="T5" fmla="*/ 0 h 16"/>
                  <a:gd name="T6" fmla="*/ 5 w 11"/>
                  <a:gd name="T7" fmla="*/ 0 h 16"/>
                  <a:gd name="T8" fmla="*/ 8 w 11"/>
                  <a:gd name="T9" fmla="*/ 12 h 16"/>
                  <a:gd name="T10" fmla="*/ 6 w 11"/>
                  <a:gd name="T11" fmla="*/ 16 h 16"/>
                  <a:gd name="T12" fmla="*/ 6 w 11"/>
                  <a:gd name="T13" fmla="*/ 16 h 16"/>
                  <a:gd name="T14" fmla="*/ 5 w 11"/>
                  <a:gd name="T15" fmla="*/ 16 h 16"/>
                  <a:gd name="T16" fmla="*/ 1 w 11"/>
                  <a:gd name="T17" fmla="*/ 4 h 16"/>
                  <a:gd name="T18" fmla="*/ 4 w 11"/>
                  <a:gd name="T19" fmla="*/ 2 h 16"/>
                  <a:gd name="T20" fmla="*/ 3 w 11"/>
                  <a:gd name="T21" fmla="*/ 5 h 16"/>
                  <a:gd name="T22" fmla="*/ 5 w 11"/>
                  <a:gd name="T23" fmla="*/ 14 h 16"/>
                  <a:gd name="T24" fmla="*/ 7 w 11"/>
                  <a:gd name="T25" fmla="*/ 12 h 16"/>
                  <a:gd name="T26" fmla="*/ 4 w 11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6">
                    <a:moveTo>
                      <a:pt x="1" y="4"/>
                    </a:moveTo>
                    <a:cubicBezTo>
                      <a:pt x="2" y="2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11" y="5"/>
                      <a:pt x="8" y="12"/>
                    </a:cubicBezTo>
                    <a:cubicBezTo>
                      <a:pt x="8" y="14"/>
                      <a:pt x="7" y="15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0" y="11"/>
                      <a:pt x="0" y="7"/>
                      <a:pt x="1" y="4"/>
                    </a:cubicBezTo>
                    <a:close/>
                    <a:moveTo>
                      <a:pt x="4" y="2"/>
                    </a:moveTo>
                    <a:cubicBezTo>
                      <a:pt x="4" y="3"/>
                      <a:pt x="3" y="4"/>
                      <a:pt x="3" y="5"/>
                    </a:cubicBezTo>
                    <a:cubicBezTo>
                      <a:pt x="1" y="8"/>
                      <a:pt x="2" y="11"/>
                      <a:pt x="5" y="14"/>
                    </a:cubicBezTo>
                    <a:cubicBezTo>
                      <a:pt x="6" y="13"/>
                      <a:pt x="6" y="12"/>
                      <a:pt x="7" y="12"/>
                    </a:cubicBezTo>
                    <a:cubicBezTo>
                      <a:pt x="9" y="7"/>
                      <a:pt x="6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3" name="Freeform 2213"/>
              <p:cNvSpPr>
                <a:spLocks noEditPoints="1"/>
              </p:cNvSpPr>
              <p:nvPr/>
            </p:nvSpPr>
            <p:spPr bwMode="auto">
              <a:xfrm>
                <a:off x="5855" y="1418"/>
                <a:ext cx="29" cy="22"/>
              </a:xfrm>
              <a:custGeom>
                <a:avLst/>
                <a:gdLst>
                  <a:gd name="T0" fmla="*/ 0 w 15"/>
                  <a:gd name="T1" fmla="*/ 2 h 11"/>
                  <a:gd name="T2" fmla="*/ 1 w 15"/>
                  <a:gd name="T3" fmla="*/ 2 h 11"/>
                  <a:gd name="T4" fmla="*/ 9 w 15"/>
                  <a:gd name="T5" fmla="*/ 1 h 11"/>
                  <a:gd name="T6" fmla="*/ 15 w 15"/>
                  <a:gd name="T7" fmla="*/ 8 h 11"/>
                  <a:gd name="T8" fmla="*/ 15 w 15"/>
                  <a:gd name="T9" fmla="*/ 9 h 11"/>
                  <a:gd name="T10" fmla="*/ 14 w 15"/>
                  <a:gd name="T11" fmla="*/ 9 h 11"/>
                  <a:gd name="T12" fmla="*/ 5 w 15"/>
                  <a:gd name="T13" fmla="*/ 9 h 11"/>
                  <a:gd name="T14" fmla="*/ 0 w 15"/>
                  <a:gd name="T15" fmla="*/ 2 h 11"/>
                  <a:gd name="T16" fmla="*/ 13 w 15"/>
                  <a:gd name="T17" fmla="*/ 8 h 11"/>
                  <a:gd name="T18" fmla="*/ 8 w 15"/>
                  <a:gd name="T19" fmla="*/ 3 h 11"/>
                  <a:gd name="T20" fmla="*/ 2 w 15"/>
                  <a:gd name="T21" fmla="*/ 3 h 11"/>
                  <a:gd name="T22" fmla="*/ 6 w 15"/>
                  <a:gd name="T23" fmla="*/ 8 h 11"/>
                  <a:gd name="T24" fmla="*/ 13 w 15"/>
                  <a:gd name="T2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1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5" y="0"/>
                      <a:pt x="9" y="1"/>
                    </a:cubicBezTo>
                    <a:cubicBezTo>
                      <a:pt x="11" y="2"/>
                      <a:pt x="14" y="5"/>
                      <a:pt x="15" y="8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0" y="11"/>
                      <a:pt x="7" y="11"/>
                      <a:pt x="5" y="9"/>
                    </a:cubicBezTo>
                    <a:cubicBezTo>
                      <a:pt x="1" y="7"/>
                      <a:pt x="0" y="3"/>
                      <a:pt x="0" y="2"/>
                    </a:cubicBezTo>
                    <a:close/>
                    <a:moveTo>
                      <a:pt x="13" y="8"/>
                    </a:moveTo>
                    <a:cubicBezTo>
                      <a:pt x="12" y="5"/>
                      <a:pt x="10" y="4"/>
                      <a:pt x="8" y="3"/>
                    </a:cubicBezTo>
                    <a:cubicBezTo>
                      <a:pt x="6" y="2"/>
                      <a:pt x="3" y="3"/>
                      <a:pt x="2" y="3"/>
                    </a:cubicBezTo>
                    <a:cubicBezTo>
                      <a:pt x="3" y="4"/>
                      <a:pt x="4" y="6"/>
                      <a:pt x="6" y="8"/>
                    </a:cubicBezTo>
                    <a:cubicBezTo>
                      <a:pt x="7" y="9"/>
                      <a:pt x="10" y="9"/>
                      <a:pt x="13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4" name="Freeform 2214"/>
              <p:cNvSpPr>
                <a:spLocks noEditPoints="1"/>
              </p:cNvSpPr>
              <p:nvPr/>
            </p:nvSpPr>
            <p:spPr bwMode="auto">
              <a:xfrm>
                <a:off x="5855" y="1403"/>
                <a:ext cx="27" cy="27"/>
              </a:xfrm>
              <a:custGeom>
                <a:avLst/>
                <a:gdLst>
                  <a:gd name="T0" fmla="*/ 1 w 14"/>
                  <a:gd name="T1" fmla="*/ 7 h 14"/>
                  <a:gd name="T2" fmla="*/ 13 w 14"/>
                  <a:gd name="T3" fmla="*/ 1 h 14"/>
                  <a:gd name="T4" fmla="*/ 14 w 14"/>
                  <a:gd name="T5" fmla="*/ 2 h 14"/>
                  <a:gd name="T6" fmla="*/ 14 w 14"/>
                  <a:gd name="T7" fmla="*/ 2 h 14"/>
                  <a:gd name="T8" fmla="*/ 13 w 14"/>
                  <a:gd name="T9" fmla="*/ 6 h 14"/>
                  <a:gd name="T10" fmla="*/ 1 w 14"/>
                  <a:gd name="T11" fmla="*/ 11 h 14"/>
                  <a:gd name="T12" fmla="*/ 0 w 14"/>
                  <a:gd name="T13" fmla="*/ 11 h 14"/>
                  <a:gd name="T14" fmla="*/ 0 w 14"/>
                  <a:gd name="T15" fmla="*/ 10 h 14"/>
                  <a:gd name="T16" fmla="*/ 1 w 14"/>
                  <a:gd name="T17" fmla="*/ 7 h 14"/>
                  <a:gd name="T18" fmla="*/ 12 w 14"/>
                  <a:gd name="T19" fmla="*/ 3 h 14"/>
                  <a:gd name="T20" fmla="*/ 3 w 14"/>
                  <a:gd name="T21" fmla="*/ 8 h 14"/>
                  <a:gd name="T22" fmla="*/ 2 w 14"/>
                  <a:gd name="T23" fmla="*/ 10 h 14"/>
                  <a:gd name="T24" fmla="*/ 11 w 14"/>
                  <a:gd name="T25" fmla="*/ 5 h 14"/>
                  <a:gd name="T26" fmla="*/ 12 w 14"/>
                  <a:gd name="T27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4">
                    <a:moveTo>
                      <a:pt x="1" y="7"/>
                    </a:moveTo>
                    <a:cubicBezTo>
                      <a:pt x="2" y="5"/>
                      <a:pt x="5" y="0"/>
                      <a:pt x="13" y="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4"/>
                      <a:pt x="13" y="5"/>
                      <a:pt x="13" y="6"/>
                    </a:cubicBezTo>
                    <a:cubicBezTo>
                      <a:pt x="9" y="14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9"/>
                      <a:pt x="1" y="7"/>
                    </a:cubicBezTo>
                    <a:close/>
                    <a:moveTo>
                      <a:pt x="12" y="3"/>
                    </a:moveTo>
                    <a:cubicBezTo>
                      <a:pt x="6" y="3"/>
                      <a:pt x="4" y="6"/>
                      <a:pt x="3" y="8"/>
                    </a:cubicBezTo>
                    <a:cubicBezTo>
                      <a:pt x="3" y="9"/>
                      <a:pt x="2" y="9"/>
                      <a:pt x="2" y="10"/>
                    </a:cubicBezTo>
                    <a:cubicBezTo>
                      <a:pt x="4" y="10"/>
                      <a:pt x="9" y="11"/>
                      <a:pt x="11" y="5"/>
                    </a:cubicBezTo>
                    <a:cubicBezTo>
                      <a:pt x="12" y="5"/>
                      <a:pt x="12" y="4"/>
                      <a:pt x="1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8" name="Group 2416"/>
            <p:cNvGrpSpPr/>
            <p:nvPr/>
          </p:nvGrpSpPr>
          <p:grpSpPr bwMode="auto">
            <a:xfrm>
              <a:off x="5518" y="-99"/>
              <a:ext cx="842" cy="1688"/>
              <a:chOff x="5518" y="-99"/>
              <a:chExt cx="842" cy="1688"/>
            </a:xfrm>
          </p:grpSpPr>
          <p:sp>
            <p:nvSpPr>
              <p:cNvPr id="625" name="Freeform 2216"/>
              <p:cNvSpPr>
                <a:spLocks noEditPoints="1"/>
              </p:cNvSpPr>
              <p:nvPr/>
            </p:nvSpPr>
            <p:spPr bwMode="auto">
              <a:xfrm>
                <a:off x="5843" y="1393"/>
                <a:ext cx="24" cy="31"/>
              </a:xfrm>
              <a:custGeom>
                <a:avLst/>
                <a:gdLst>
                  <a:gd name="T0" fmla="*/ 4 w 12"/>
                  <a:gd name="T1" fmla="*/ 4 h 16"/>
                  <a:gd name="T2" fmla="*/ 6 w 12"/>
                  <a:gd name="T3" fmla="*/ 1 h 16"/>
                  <a:gd name="T4" fmla="*/ 6 w 12"/>
                  <a:gd name="T5" fmla="*/ 0 h 16"/>
                  <a:gd name="T6" fmla="*/ 7 w 12"/>
                  <a:gd name="T7" fmla="*/ 0 h 16"/>
                  <a:gd name="T8" fmla="*/ 11 w 12"/>
                  <a:gd name="T9" fmla="*/ 12 h 16"/>
                  <a:gd name="T10" fmla="*/ 8 w 12"/>
                  <a:gd name="T11" fmla="*/ 16 h 16"/>
                  <a:gd name="T12" fmla="*/ 7 w 12"/>
                  <a:gd name="T13" fmla="*/ 16 h 16"/>
                  <a:gd name="T14" fmla="*/ 7 w 12"/>
                  <a:gd name="T15" fmla="*/ 16 h 16"/>
                  <a:gd name="T16" fmla="*/ 4 w 12"/>
                  <a:gd name="T17" fmla="*/ 4 h 16"/>
                  <a:gd name="T18" fmla="*/ 6 w 12"/>
                  <a:gd name="T19" fmla="*/ 2 h 16"/>
                  <a:gd name="T20" fmla="*/ 5 w 12"/>
                  <a:gd name="T21" fmla="*/ 5 h 16"/>
                  <a:gd name="T22" fmla="*/ 7 w 12"/>
                  <a:gd name="T23" fmla="*/ 14 h 16"/>
                  <a:gd name="T24" fmla="*/ 9 w 12"/>
                  <a:gd name="T25" fmla="*/ 11 h 16"/>
                  <a:gd name="T26" fmla="*/ 6 w 12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6">
                    <a:moveTo>
                      <a:pt x="4" y="4"/>
                    </a:moveTo>
                    <a:cubicBezTo>
                      <a:pt x="4" y="3"/>
                      <a:pt x="5" y="2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12" y="5"/>
                      <a:pt x="12" y="9"/>
                      <a:pt x="11" y="12"/>
                    </a:cubicBezTo>
                    <a:cubicBezTo>
                      <a:pt x="10" y="14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0" y="11"/>
                      <a:pt x="4" y="4"/>
                    </a:cubicBezTo>
                    <a:close/>
                    <a:moveTo>
                      <a:pt x="6" y="2"/>
                    </a:moveTo>
                    <a:cubicBezTo>
                      <a:pt x="6" y="3"/>
                      <a:pt x="5" y="4"/>
                      <a:pt x="5" y="5"/>
                    </a:cubicBezTo>
                    <a:cubicBezTo>
                      <a:pt x="3" y="9"/>
                      <a:pt x="6" y="13"/>
                      <a:pt x="7" y="14"/>
                    </a:cubicBezTo>
                    <a:cubicBezTo>
                      <a:pt x="8" y="14"/>
                      <a:pt x="9" y="13"/>
                      <a:pt x="9" y="11"/>
                    </a:cubicBezTo>
                    <a:cubicBezTo>
                      <a:pt x="10" y="8"/>
                      <a:pt x="9" y="5"/>
                      <a:pt x="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6" name="Freeform 2217"/>
              <p:cNvSpPr>
                <a:spLocks noEditPoints="1"/>
              </p:cNvSpPr>
              <p:nvPr/>
            </p:nvSpPr>
            <p:spPr bwMode="auto">
              <a:xfrm>
                <a:off x="5830" y="1407"/>
                <a:ext cx="29" cy="21"/>
              </a:xfrm>
              <a:custGeom>
                <a:avLst/>
                <a:gdLst>
                  <a:gd name="T0" fmla="*/ 0 w 15"/>
                  <a:gd name="T1" fmla="*/ 2 h 11"/>
                  <a:gd name="T2" fmla="*/ 1 w 15"/>
                  <a:gd name="T3" fmla="*/ 1 h 11"/>
                  <a:gd name="T4" fmla="*/ 11 w 15"/>
                  <a:gd name="T5" fmla="*/ 2 h 11"/>
                  <a:gd name="T6" fmla="*/ 15 w 15"/>
                  <a:gd name="T7" fmla="*/ 8 h 11"/>
                  <a:gd name="T8" fmla="*/ 15 w 15"/>
                  <a:gd name="T9" fmla="*/ 9 h 11"/>
                  <a:gd name="T10" fmla="*/ 15 w 15"/>
                  <a:gd name="T11" fmla="*/ 9 h 11"/>
                  <a:gd name="T12" fmla="*/ 7 w 15"/>
                  <a:gd name="T13" fmla="*/ 9 h 11"/>
                  <a:gd name="T14" fmla="*/ 1 w 15"/>
                  <a:gd name="T15" fmla="*/ 2 h 11"/>
                  <a:gd name="T16" fmla="*/ 0 w 15"/>
                  <a:gd name="T17" fmla="*/ 2 h 11"/>
                  <a:gd name="T18" fmla="*/ 13 w 15"/>
                  <a:gd name="T19" fmla="*/ 8 h 11"/>
                  <a:gd name="T20" fmla="*/ 10 w 15"/>
                  <a:gd name="T21" fmla="*/ 3 h 11"/>
                  <a:gd name="T22" fmla="*/ 3 w 15"/>
                  <a:gd name="T23" fmla="*/ 3 h 11"/>
                  <a:gd name="T24" fmla="*/ 7 w 15"/>
                  <a:gd name="T25" fmla="*/ 8 h 11"/>
                  <a:gd name="T26" fmla="*/ 13 w 15"/>
                  <a:gd name="T2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1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5" y="0"/>
                      <a:pt x="8" y="0"/>
                      <a:pt x="11" y="2"/>
                    </a:cubicBezTo>
                    <a:cubicBezTo>
                      <a:pt x="14" y="4"/>
                      <a:pt x="15" y="8"/>
                      <a:pt x="15" y="8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1" y="11"/>
                      <a:pt x="7" y="9"/>
                    </a:cubicBezTo>
                    <a:cubicBezTo>
                      <a:pt x="4" y="8"/>
                      <a:pt x="2" y="6"/>
                      <a:pt x="1" y="2"/>
                    </a:cubicBezTo>
                    <a:lnTo>
                      <a:pt x="0" y="2"/>
                    </a:lnTo>
                    <a:close/>
                    <a:moveTo>
                      <a:pt x="13" y="8"/>
                    </a:moveTo>
                    <a:cubicBezTo>
                      <a:pt x="13" y="7"/>
                      <a:pt x="12" y="4"/>
                      <a:pt x="10" y="3"/>
                    </a:cubicBezTo>
                    <a:cubicBezTo>
                      <a:pt x="8" y="2"/>
                      <a:pt x="6" y="2"/>
                      <a:pt x="3" y="3"/>
                    </a:cubicBezTo>
                    <a:cubicBezTo>
                      <a:pt x="4" y="5"/>
                      <a:pt x="5" y="7"/>
                      <a:pt x="7" y="8"/>
                    </a:cubicBezTo>
                    <a:cubicBezTo>
                      <a:pt x="10" y="9"/>
                      <a:pt x="12" y="8"/>
                      <a:pt x="13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7" name="Freeform 2218"/>
              <p:cNvSpPr>
                <a:spLocks noEditPoints="1"/>
              </p:cNvSpPr>
              <p:nvPr/>
            </p:nvSpPr>
            <p:spPr bwMode="auto">
              <a:xfrm>
                <a:off x="5834" y="1415"/>
                <a:ext cx="25" cy="27"/>
              </a:xfrm>
              <a:custGeom>
                <a:avLst/>
                <a:gdLst>
                  <a:gd name="T0" fmla="*/ 1 w 13"/>
                  <a:gd name="T1" fmla="*/ 9 h 14"/>
                  <a:gd name="T2" fmla="*/ 13 w 13"/>
                  <a:gd name="T3" fmla="*/ 3 h 14"/>
                  <a:gd name="T4" fmla="*/ 13 w 13"/>
                  <a:gd name="T5" fmla="*/ 4 h 14"/>
                  <a:gd name="T6" fmla="*/ 13 w 13"/>
                  <a:gd name="T7" fmla="*/ 4 h 14"/>
                  <a:gd name="T8" fmla="*/ 12 w 13"/>
                  <a:gd name="T9" fmla="*/ 7 h 14"/>
                  <a:gd name="T10" fmla="*/ 0 w 13"/>
                  <a:gd name="T11" fmla="*/ 13 h 14"/>
                  <a:gd name="T12" fmla="*/ 0 w 13"/>
                  <a:gd name="T13" fmla="*/ 13 h 14"/>
                  <a:gd name="T14" fmla="*/ 0 w 13"/>
                  <a:gd name="T15" fmla="*/ 12 h 14"/>
                  <a:gd name="T16" fmla="*/ 1 w 13"/>
                  <a:gd name="T17" fmla="*/ 9 h 14"/>
                  <a:gd name="T18" fmla="*/ 11 w 13"/>
                  <a:gd name="T19" fmla="*/ 5 h 14"/>
                  <a:gd name="T20" fmla="*/ 2 w 13"/>
                  <a:gd name="T21" fmla="*/ 9 h 14"/>
                  <a:gd name="T22" fmla="*/ 2 w 13"/>
                  <a:gd name="T23" fmla="*/ 12 h 14"/>
                  <a:gd name="T24" fmla="*/ 11 w 13"/>
                  <a:gd name="T25" fmla="*/ 6 h 14"/>
                  <a:gd name="T26" fmla="*/ 11 w 13"/>
                  <a:gd name="T27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4">
                    <a:moveTo>
                      <a:pt x="1" y="9"/>
                    </a:moveTo>
                    <a:cubicBezTo>
                      <a:pt x="4" y="0"/>
                      <a:pt x="13" y="3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6"/>
                      <a:pt x="12" y="7"/>
                    </a:cubicBezTo>
                    <a:cubicBezTo>
                      <a:pt x="11" y="10"/>
                      <a:pt x="8" y="14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0"/>
                      <a:pt x="1" y="9"/>
                    </a:cubicBezTo>
                    <a:close/>
                    <a:moveTo>
                      <a:pt x="11" y="5"/>
                    </a:moveTo>
                    <a:cubicBezTo>
                      <a:pt x="10" y="4"/>
                      <a:pt x="5" y="4"/>
                      <a:pt x="2" y="9"/>
                    </a:cubicBezTo>
                    <a:cubicBezTo>
                      <a:pt x="2" y="10"/>
                      <a:pt x="2" y="11"/>
                      <a:pt x="2" y="12"/>
                    </a:cubicBezTo>
                    <a:cubicBezTo>
                      <a:pt x="7" y="12"/>
                      <a:pt x="10" y="9"/>
                      <a:pt x="11" y="6"/>
                    </a:cubicBezTo>
                    <a:cubicBezTo>
                      <a:pt x="11" y="6"/>
                      <a:pt x="11" y="5"/>
                      <a:pt x="1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8" name="Freeform 2219"/>
              <p:cNvSpPr>
                <a:spLocks noEditPoints="1"/>
              </p:cNvSpPr>
              <p:nvPr/>
            </p:nvSpPr>
            <p:spPr bwMode="auto">
              <a:xfrm>
                <a:off x="5847" y="1420"/>
                <a:ext cx="24" cy="33"/>
              </a:xfrm>
              <a:custGeom>
                <a:avLst/>
                <a:gdLst>
                  <a:gd name="T0" fmla="*/ 2 w 12"/>
                  <a:gd name="T1" fmla="*/ 4 h 17"/>
                  <a:gd name="T2" fmla="*/ 5 w 12"/>
                  <a:gd name="T3" fmla="*/ 1 h 17"/>
                  <a:gd name="T4" fmla="*/ 5 w 12"/>
                  <a:gd name="T5" fmla="*/ 0 h 17"/>
                  <a:gd name="T6" fmla="*/ 6 w 12"/>
                  <a:gd name="T7" fmla="*/ 1 h 17"/>
                  <a:gd name="T8" fmla="*/ 9 w 12"/>
                  <a:gd name="T9" fmla="*/ 13 h 17"/>
                  <a:gd name="T10" fmla="*/ 7 w 12"/>
                  <a:gd name="T11" fmla="*/ 16 h 17"/>
                  <a:gd name="T12" fmla="*/ 6 w 12"/>
                  <a:gd name="T13" fmla="*/ 17 h 17"/>
                  <a:gd name="T14" fmla="*/ 6 w 12"/>
                  <a:gd name="T15" fmla="*/ 16 h 17"/>
                  <a:gd name="T16" fmla="*/ 2 w 12"/>
                  <a:gd name="T17" fmla="*/ 4 h 17"/>
                  <a:gd name="T18" fmla="*/ 5 w 12"/>
                  <a:gd name="T19" fmla="*/ 2 h 17"/>
                  <a:gd name="T20" fmla="*/ 3 w 12"/>
                  <a:gd name="T21" fmla="*/ 5 h 17"/>
                  <a:gd name="T22" fmla="*/ 6 w 12"/>
                  <a:gd name="T23" fmla="*/ 14 h 17"/>
                  <a:gd name="T24" fmla="*/ 7 w 12"/>
                  <a:gd name="T25" fmla="*/ 12 h 17"/>
                  <a:gd name="T26" fmla="*/ 5 w 12"/>
                  <a:gd name="T27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7">
                    <a:moveTo>
                      <a:pt x="2" y="4"/>
                    </a:moveTo>
                    <a:cubicBezTo>
                      <a:pt x="3" y="2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12" y="5"/>
                      <a:pt x="9" y="13"/>
                    </a:cubicBezTo>
                    <a:cubicBezTo>
                      <a:pt x="9" y="14"/>
                      <a:pt x="8" y="15"/>
                      <a:pt x="7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0" y="11"/>
                      <a:pt x="1" y="7"/>
                      <a:pt x="2" y="4"/>
                    </a:cubicBezTo>
                    <a:close/>
                    <a:moveTo>
                      <a:pt x="5" y="2"/>
                    </a:moveTo>
                    <a:cubicBezTo>
                      <a:pt x="5" y="3"/>
                      <a:pt x="4" y="4"/>
                      <a:pt x="3" y="5"/>
                    </a:cubicBezTo>
                    <a:cubicBezTo>
                      <a:pt x="2" y="8"/>
                      <a:pt x="3" y="11"/>
                      <a:pt x="6" y="14"/>
                    </a:cubicBezTo>
                    <a:cubicBezTo>
                      <a:pt x="7" y="13"/>
                      <a:pt x="7" y="13"/>
                      <a:pt x="7" y="12"/>
                    </a:cubicBezTo>
                    <a:cubicBezTo>
                      <a:pt x="10" y="7"/>
                      <a:pt x="7" y="4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9" name="Freeform 2220"/>
              <p:cNvSpPr>
                <a:spLocks noEditPoints="1"/>
              </p:cNvSpPr>
              <p:nvPr/>
            </p:nvSpPr>
            <p:spPr bwMode="auto">
              <a:xfrm>
                <a:off x="5925" y="1513"/>
                <a:ext cx="29" cy="22"/>
              </a:xfrm>
              <a:custGeom>
                <a:avLst/>
                <a:gdLst>
                  <a:gd name="T0" fmla="*/ 0 w 15"/>
                  <a:gd name="T1" fmla="*/ 2 h 11"/>
                  <a:gd name="T2" fmla="*/ 1 w 15"/>
                  <a:gd name="T3" fmla="*/ 2 h 11"/>
                  <a:gd name="T4" fmla="*/ 8 w 15"/>
                  <a:gd name="T5" fmla="*/ 2 h 11"/>
                  <a:gd name="T6" fmla="*/ 15 w 15"/>
                  <a:gd name="T7" fmla="*/ 8 h 11"/>
                  <a:gd name="T8" fmla="*/ 15 w 15"/>
                  <a:gd name="T9" fmla="*/ 9 h 11"/>
                  <a:gd name="T10" fmla="*/ 14 w 15"/>
                  <a:gd name="T11" fmla="*/ 10 h 11"/>
                  <a:gd name="T12" fmla="*/ 4 w 15"/>
                  <a:gd name="T13" fmla="*/ 9 h 11"/>
                  <a:gd name="T14" fmla="*/ 0 w 15"/>
                  <a:gd name="T15" fmla="*/ 3 h 11"/>
                  <a:gd name="T16" fmla="*/ 0 w 15"/>
                  <a:gd name="T17" fmla="*/ 2 h 11"/>
                  <a:gd name="T18" fmla="*/ 13 w 15"/>
                  <a:gd name="T19" fmla="*/ 8 h 11"/>
                  <a:gd name="T20" fmla="*/ 8 w 15"/>
                  <a:gd name="T21" fmla="*/ 3 h 11"/>
                  <a:gd name="T22" fmla="*/ 2 w 15"/>
                  <a:gd name="T23" fmla="*/ 3 h 11"/>
                  <a:gd name="T24" fmla="*/ 5 w 15"/>
                  <a:gd name="T25" fmla="*/ 8 h 11"/>
                  <a:gd name="T26" fmla="*/ 13 w 15"/>
                  <a:gd name="T2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1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5" y="0"/>
                      <a:pt x="8" y="2"/>
                    </a:cubicBezTo>
                    <a:cubicBezTo>
                      <a:pt x="11" y="3"/>
                      <a:pt x="13" y="5"/>
                      <a:pt x="15" y="8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0" y="11"/>
                      <a:pt x="7" y="11"/>
                      <a:pt x="4" y="9"/>
                    </a:cubicBezTo>
                    <a:cubicBezTo>
                      <a:pt x="1" y="7"/>
                      <a:pt x="0" y="3"/>
                      <a:pt x="0" y="3"/>
                    </a:cubicBezTo>
                    <a:lnTo>
                      <a:pt x="0" y="2"/>
                    </a:lnTo>
                    <a:close/>
                    <a:moveTo>
                      <a:pt x="13" y="8"/>
                    </a:moveTo>
                    <a:cubicBezTo>
                      <a:pt x="11" y="6"/>
                      <a:pt x="10" y="4"/>
                      <a:pt x="8" y="3"/>
                    </a:cubicBezTo>
                    <a:cubicBezTo>
                      <a:pt x="5" y="2"/>
                      <a:pt x="3" y="3"/>
                      <a:pt x="2" y="3"/>
                    </a:cubicBezTo>
                    <a:cubicBezTo>
                      <a:pt x="2" y="4"/>
                      <a:pt x="3" y="6"/>
                      <a:pt x="5" y="8"/>
                    </a:cubicBezTo>
                    <a:cubicBezTo>
                      <a:pt x="7" y="9"/>
                      <a:pt x="10" y="9"/>
                      <a:pt x="13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0" name="Freeform 2221"/>
              <p:cNvSpPr>
                <a:spLocks noEditPoints="1"/>
              </p:cNvSpPr>
              <p:nvPr/>
            </p:nvSpPr>
            <p:spPr bwMode="auto">
              <a:xfrm>
                <a:off x="5925" y="1500"/>
                <a:ext cx="27" cy="25"/>
              </a:xfrm>
              <a:custGeom>
                <a:avLst/>
                <a:gdLst>
                  <a:gd name="T0" fmla="*/ 1 w 14"/>
                  <a:gd name="T1" fmla="*/ 7 h 13"/>
                  <a:gd name="T2" fmla="*/ 13 w 14"/>
                  <a:gd name="T3" fmla="*/ 1 h 13"/>
                  <a:gd name="T4" fmla="*/ 14 w 14"/>
                  <a:gd name="T5" fmla="*/ 1 h 13"/>
                  <a:gd name="T6" fmla="*/ 14 w 14"/>
                  <a:gd name="T7" fmla="*/ 2 h 13"/>
                  <a:gd name="T8" fmla="*/ 13 w 14"/>
                  <a:gd name="T9" fmla="*/ 5 h 13"/>
                  <a:gd name="T10" fmla="*/ 1 w 14"/>
                  <a:gd name="T11" fmla="*/ 10 h 13"/>
                  <a:gd name="T12" fmla="*/ 0 w 14"/>
                  <a:gd name="T13" fmla="*/ 10 h 13"/>
                  <a:gd name="T14" fmla="*/ 0 w 14"/>
                  <a:gd name="T15" fmla="*/ 9 h 13"/>
                  <a:gd name="T16" fmla="*/ 1 w 14"/>
                  <a:gd name="T17" fmla="*/ 7 h 13"/>
                  <a:gd name="T18" fmla="*/ 12 w 14"/>
                  <a:gd name="T19" fmla="*/ 2 h 13"/>
                  <a:gd name="T20" fmla="*/ 2 w 14"/>
                  <a:gd name="T21" fmla="*/ 7 h 13"/>
                  <a:gd name="T22" fmla="*/ 2 w 14"/>
                  <a:gd name="T23" fmla="*/ 9 h 13"/>
                  <a:gd name="T24" fmla="*/ 11 w 14"/>
                  <a:gd name="T25" fmla="*/ 4 h 13"/>
                  <a:gd name="T26" fmla="*/ 12 w 14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3">
                    <a:moveTo>
                      <a:pt x="1" y="7"/>
                    </a:moveTo>
                    <a:cubicBezTo>
                      <a:pt x="2" y="4"/>
                      <a:pt x="5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3" y="3"/>
                      <a:pt x="13" y="4"/>
                      <a:pt x="13" y="5"/>
                    </a:cubicBezTo>
                    <a:cubicBezTo>
                      <a:pt x="9" y="13"/>
                      <a:pt x="1" y="10"/>
                      <a:pt x="1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8"/>
                      <a:pt x="1" y="7"/>
                    </a:cubicBezTo>
                    <a:close/>
                    <a:moveTo>
                      <a:pt x="12" y="2"/>
                    </a:moveTo>
                    <a:cubicBezTo>
                      <a:pt x="6" y="2"/>
                      <a:pt x="4" y="5"/>
                      <a:pt x="2" y="7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4" y="9"/>
                      <a:pt x="9" y="10"/>
                      <a:pt x="11" y="4"/>
                    </a:cubicBezTo>
                    <a:cubicBezTo>
                      <a:pt x="11" y="4"/>
                      <a:pt x="11" y="3"/>
                      <a:pt x="1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1" name="Freeform 2222"/>
              <p:cNvSpPr>
                <a:spLocks noEditPoints="1"/>
              </p:cNvSpPr>
              <p:nvPr/>
            </p:nvSpPr>
            <p:spPr bwMode="auto">
              <a:xfrm>
                <a:off x="5913" y="1488"/>
                <a:ext cx="24" cy="33"/>
              </a:xfrm>
              <a:custGeom>
                <a:avLst/>
                <a:gdLst>
                  <a:gd name="T0" fmla="*/ 3 w 12"/>
                  <a:gd name="T1" fmla="*/ 4 h 17"/>
                  <a:gd name="T2" fmla="*/ 5 w 12"/>
                  <a:gd name="T3" fmla="*/ 1 h 17"/>
                  <a:gd name="T4" fmla="*/ 6 w 12"/>
                  <a:gd name="T5" fmla="*/ 0 h 17"/>
                  <a:gd name="T6" fmla="*/ 6 w 12"/>
                  <a:gd name="T7" fmla="*/ 1 h 17"/>
                  <a:gd name="T8" fmla="*/ 10 w 12"/>
                  <a:gd name="T9" fmla="*/ 12 h 17"/>
                  <a:gd name="T10" fmla="*/ 8 w 12"/>
                  <a:gd name="T11" fmla="*/ 16 h 17"/>
                  <a:gd name="T12" fmla="*/ 7 w 12"/>
                  <a:gd name="T13" fmla="*/ 17 h 17"/>
                  <a:gd name="T14" fmla="*/ 6 w 12"/>
                  <a:gd name="T15" fmla="*/ 16 h 17"/>
                  <a:gd name="T16" fmla="*/ 3 w 12"/>
                  <a:gd name="T17" fmla="*/ 4 h 17"/>
                  <a:gd name="T18" fmla="*/ 6 w 12"/>
                  <a:gd name="T19" fmla="*/ 3 h 17"/>
                  <a:gd name="T20" fmla="*/ 5 w 12"/>
                  <a:gd name="T21" fmla="*/ 5 h 17"/>
                  <a:gd name="T22" fmla="*/ 7 w 12"/>
                  <a:gd name="T23" fmla="*/ 14 h 17"/>
                  <a:gd name="T24" fmla="*/ 9 w 12"/>
                  <a:gd name="T25" fmla="*/ 12 h 17"/>
                  <a:gd name="T26" fmla="*/ 6 w 12"/>
                  <a:gd name="T2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7">
                    <a:moveTo>
                      <a:pt x="3" y="4"/>
                    </a:moveTo>
                    <a:cubicBezTo>
                      <a:pt x="4" y="3"/>
                      <a:pt x="4" y="2"/>
                      <a:pt x="5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12" y="5"/>
                      <a:pt x="12" y="10"/>
                      <a:pt x="10" y="12"/>
                    </a:cubicBezTo>
                    <a:cubicBezTo>
                      <a:pt x="9" y="15"/>
                      <a:pt x="8" y="16"/>
                      <a:pt x="8" y="16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0" y="11"/>
                      <a:pt x="3" y="4"/>
                    </a:cubicBezTo>
                    <a:close/>
                    <a:moveTo>
                      <a:pt x="6" y="3"/>
                    </a:moveTo>
                    <a:cubicBezTo>
                      <a:pt x="6" y="3"/>
                      <a:pt x="5" y="4"/>
                      <a:pt x="5" y="5"/>
                    </a:cubicBezTo>
                    <a:cubicBezTo>
                      <a:pt x="3" y="10"/>
                      <a:pt x="6" y="13"/>
                      <a:pt x="7" y="14"/>
                    </a:cubicBezTo>
                    <a:cubicBezTo>
                      <a:pt x="7" y="14"/>
                      <a:pt x="8" y="13"/>
                      <a:pt x="9" y="12"/>
                    </a:cubicBezTo>
                    <a:cubicBezTo>
                      <a:pt x="10" y="9"/>
                      <a:pt x="9" y="6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2" name="Freeform 2223"/>
              <p:cNvSpPr>
                <a:spLocks noEditPoints="1"/>
              </p:cNvSpPr>
              <p:nvPr/>
            </p:nvSpPr>
            <p:spPr bwMode="auto">
              <a:xfrm>
                <a:off x="5900" y="1502"/>
                <a:ext cx="29" cy="21"/>
              </a:xfrm>
              <a:custGeom>
                <a:avLst/>
                <a:gdLst>
                  <a:gd name="T0" fmla="*/ 0 w 15"/>
                  <a:gd name="T1" fmla="*/ 2 h 11"/>
                  <a:gd name="T2" fmla="*/ 1 w 15"/>
                  <a:gd name="T3" fmla="*/ 2 h 11"/>
                  <a:gd name="T4" fmla="*/ 11 w 15"/>
                  <a:gd name="T5" fmla="*/ 2 h 11"/>
                  <a:gd name="T6" fmla="*/ 15 w 15"/>
                  <a:gd name="T7" fmla="*/ 8 h 11"/>
                  <a:gd name="T8" fmla="*/ 15 w 15"/>
                  <a:gd name="T9" fmla="*/ 9 h 11"/>
                  <a:gd name="T10" fmla="*/ 14 w 15"/>
                  <a:gd name="T11" fmla="*/ 9 h 11"/>
                  <a:gd name="T12" fmla="*/ 7 w 15"/>
                  <a:gd name="T13" fmla="*/ 9 h 11"/>
                  <a:gd name="T14" fmla="*/ 0 w 15"/>
                  <a:gd name="T15" fmla="*/ 3 h 11"/>
                  <a:gd name="T16" fmla="*/ 0 w 15"/>
                  <a:gd name="T17" fmla="*/ 2 h 11"/>
                  <a:gd name="T18" fmla="*/ 13 w 15"/>
                  <a:gd name="T19" fmla="*/ 8 h 11"/>
                  <a:gd name="T20" fmla="*/ 10 w 15"/>
                  <a:gd name="T21" fmla="*/ 3 h 11"/>
                  <a:gd name="T22" fmla="*/ 2 w 15"/>
                  <a:gd name="T23" fmla="*/ 3 h 11"/>
                  <a:gd name="T24" fmla="*/ 7 w 15"/>
                  <a:gd name="T25" fmla="*/ 8 h 11"/>
                  <a:gd name="T26" fmla="*/ 13 w 15"/>
                  <a:gd name="T2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1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5" y="0"/>
                      <a:pt x="8" y="0"/>
                      <a:pt x="11" y="2"/>
                    </a:cubicBezTo>
                    <a:cubicBezTo>
                      <a:pt x="14" y="4"/>
                      <a:pt x="15" y="8"/>
                      <a:pt x="15" y="8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0" y="11"/>
                      <a:pt x="7" y="9"/>
                    </a:cubicBezTo>
                    <a:cubicBezTo>
                      <a:pt x="4" y="8"/>
                      <a:pt x="2" y="6"/>
                      <a:pt x="0" y="3"/>
                    </a:cubicBezTo>
                    <a:lnTo>
                      <a:pt x="0" y="2"/>
                    </a:lnTo>
                    <a:close/>
                    <a:moveTo>
                      <a:pt x="13" y="8"/>
                    </a:moveTo>
                    <a:cubicBezTo>
                      <a:pt x="13" y="7"/>
                      <a:pt x="12" y="5"/>
                      <a:pt x="10" y="3"/>
                    </a:cubicBezTo>
                    <a:cubicBezTo>
                      <a:pt x="8" y="2"/>
                      <a:pt x="5" y="2"/>
                      <a:pt x="2" y="3"/>
                    </a:cubicBezTo>
                    <a:cubicBezTo>
                      <a:pt x="4" y="5"/>
                      <a:pt x="5" y="7"/>
                      <a:pt x="7" y="8"/>
                    </a:cubicBezTo>
                    <a:cubicBezTo>
                      <a:pt x="9" y="9"/>
                      <a:pt x="12" y="8"/>
                      <a:pt x="13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3" name="Freeform 2224"/>
              <p:cNvSpPr>
                <a:spLocks noEditPoints="1"/>
              </p:cNvSpPr>
              <p:nvPr/>
            </p:nvSpPr>
            <p:spPr bwMode="auto">
              <a:xfrm>
                <a:off x="5902" y="1512"/>
                <a:ext cx="27" cy="25"/>
              </a:xfrm>
              <a:custGeom>
                <a:avLst/>
                <a:gdLst>
                  <a:gd name="T0" fmla="*/ 1 w 14"/>
                  <a:gd name="T1" fmla="*/ 8 h 13"/>
                  <a:gd name="T2" fmla="*/ 13 w 14"/>
                  <a:gd name="T3" fmla="*/ 3 h 13"/>
                  <a:gd name="T4" fmla="*/ 14 w 14"/>
                  <a:gd name="T5" fmla="*/ 3 h 13"/>
                  <a:gd name="T6" fmla="*/ 14 w 14"/>
                  <a:gd name="T7" fmla="*/ 4 h 13"/>
                  <a:gd name="T8" fmla="*/ 13 w 14"/>
                  <a:gd name="T9" fmla="*/ 6 h 13"/>
                  <a:gd name="T10" fmla="*/ 1 w 14"/>
                  <a:gd name="T11" fmla="*/ 12 h 13"/>
                  <a:gd name="T12" fmla="*/ 0 w 14"/>
                  <a:gd name="T13" fmla="*/ 12 h 13"/>
                  <a:gd name="T14" fmla="*/ 0 w 14"/>
                  <a:gd name="T15" fmla="*/ 11 h 13"/>
                  <a:gd name="T16" fmla="*/ 1 w 14"/>
                  <a:gd name="T17" fmla="*/ 8 h 13"/>
                  <a:gd name="T18" fmla="*/ 12 w 14"/>
                  <a:gd name="T19" fmla="*/ 4 h 13"/>
                  <a:gd name="T20" fmla="*/ 3 w 14"/>
                  <a:gd name="T21" fmla="*/ 9 h 13"/>
                  <a:gd name="T22" fmla="*/ 2 w 14"/>
                  <a:gd name="T23" fmla="*/ 11 h 13"/>
                  <a:gd name="T24" fmla="*/ 11 w 14"/>
                  <a:gd name="T25" fmla="*/ 6 h 13"/>
                  <a:gd name="T26" fmla="*/ 12 w 14"/>
                  <a:gd name="T27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3">
                    <a:moveTo>
                      <a:pt x="1" y="8"/>
                    </a:moveTo>
                    <a:cubicBezTo>
                      <a:pt x="5" y="0"/>
                      <a:pt x="13" y="3"/>
                      <a:pt x="13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5"/>
                      <a:pt x="13" y="6"/>
                    </a:cubicBezTo>
                    <a:cubicBezTo>
                      <a:pt x="12" y="9"/>
                      <a:pt x="9" y="13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0"/>
                      <a:pt x="1" y="9"/>
                      <a:pt x="1" y="8"/>
                    </a:cubicBezTo>
                    <a:close/>
                    <a:moveTo>
                      <a:pt x="12" y="4"/>
                    </a:moveTo>
                    <a:cubicBezTo>
                      <a:pt x="10" y="4"/>
                      <a:pt x="5" y="3"/>
                      <a:pt x="3" y="9"/>
                    </a:cubicBezTo>
                    <a:cubicBezTo>
                      <a:pt x="3" y="9"/>
                      <a:pt x="2" y="10"/>
                      <a:pt x="2" y="11"/>
                    </a:cubicBezTo>
                    <a:cubicBezTo>
                      <a:pt x="8" y="11"/>
                      <a:pt x="10" y="8"/>
                      <a:pt x="11" y="6"/>
                    </a:cubicBezTo>
                    <a:cubicBezTo>
                      <a:pt x="12" y="5"/>
                      <a:pt x="12" y="5"/>
                      <a:pt x="1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4" name="Freeform 2225"/>
              <p:cNvSpPr>
                <a:spLocks noEditPoints="1"/>
              </p:cNvSpPr>
              <p:nvPr/>
            </p:nvSpPr>
            <p:spPr bwMode="auto">
              <a:xfrm>
                <a:off x="5917" y="1515"/>
                <a:ext cx="23" cy="33"/>
              </a:xfrm>
              <a:custGeom>
                <a:avLst/>
                <a:gdLst>
                  <a:gd name="T0" fmla="*/ 2 w 12"/>
                  <a:gd name="T1" fmla="*/ 5 h 17"/>
                  <a:gd name="T2" fmla="*/ 4 w 12"/>
                  <a:gd name="T3" fmla="*/ 1 h 17"/>
                  <a:gd name="T4" fmla="*/ 5 w 12"/>
                  <a:gd name="T5" fmla="*/ 0 h 17"/>
                  <a:gd name="T6" fmla="*/ 5 w 12"/>
                  <a:gd name="T7" fmla="*/ 1 h 17"/>
                  <a:gd name="T8" fmla="*/ 9 w 12"/>
                  <a:gd name="T9" fmla="*/ 13 h 17"/>
                  <a:gd name="T10" fmla="*/ 7 w 12"/>
                  <a:gd name="T11" fmla="*/ 16 h 17"/>
                  <a:gd name="T12" fmla="*/ 6 w 12"/>
                  <a:gd name="T13" fmla="*/ 17 h 17"/>
                  <a:gd name="T14" fmla="*/ 5 w 12"/>
                  <a:gd name="T15" fmla="*/ 16 h 17"/>
                  <a:gd name="T16" fmla="*/ 2 w 12"/>
                  <a:gd name="T17" fmla="*/ 5 h 17"/>
                  <a:gd name="T18" fmla="*/ 5 w 12"/>
                  <a:gd name="T19" fmla="*/ 3 h 17"/>
                  <a:gd name="T20" fmla="*/ 3 w 12"/>
                  <a:gd name="T21" fmla="*/ 5 h 17"/>
                  <a:gd name="T22" fmla="*/ 6 w 12"/>
                  <a:gd name="T23" fmla="*/ 14 h 17"/>
                  <a:gd name="T24" fmla="*/ 7 w 12"/>
                  <a:gd name="T25" fmla="*/ 12 h 17"/>
                  <a:gd name="T26" fmla="*/ 5 w 12"/>
                  <a:gd name="T2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7">
                    <a:moveTo>
                      <a:pt x="2" y="5"/>
                    </a:moveTo>
                    <a:cubicBezTo>
                      <a:pt x="3" y="2"/>
                      <a:pt x="4" y="1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12" y="6"/>
                      <a:pt x="9" y="13"/>
                    </a:cubicBezTo>
                    <a:cubicBezTo>
                      <a:pt x="8" y="14"/>
                      <a:pt x="8" y="15"/>
                      <a:pt x="7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0" y="12"/>
                      <a:pt x="0" y="7"/>
                      <a:pt x="2" y="5"/>
                    </a:cubicBezTo>
                    <a:close/>
                    <a:moveTo>
                      <a:pt x="5" y="3"/>
                    </a:moveTo>
                    <a:cubicBezTo>
                      <a:pt x="4" y="3"/>
                      <a:pt x="4" y="4"/>
                      <a:pt x="3" y="5"/>
                    </a:cubicBezTo>
                    <a:cubicBezTo>
                      <a:pt x="2" y="8"/>
                      <a:pt x="3" y="11"/>
                      <a:pt x="6" y="14"/>
                    </a:cubicBezTo>
                    <a:cubicBezTo>
                      <a:pt x="6" y="14"/>
                      <a:pt x="7" y="13"/>
                      <a:pt x="7" y="12"/>
                    </a:cubicBezTo>
                    <a:cubicBezTo>
                      <a:pt x="9" y="7"/>
                      <a:pt x="6" y="4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5" name="Freeform 2226"/>
              <p:cNvSpPr/>
              <p:nvPr/>
            </p:nvSpPr>
            <p:spPr bwMode="auto">
              <a:xfrm>
                <a:off x="6047" y="157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6" name="Freeform 2227"/>
              <p:cNvSpPr>
                <a:spLocks noEditPoints="1"/>
              </p:cNvSpPr>
              <p:nvPr/>
            </p:nvSpPr>
            <p:spPr bwMode="auto">
              <a:xfrm>
                <a:off x="5518" y="1261"/>
                <a:ext cx="519" cy="328"/>
              </a:xfrm>
              <a:custGeom>
                <a:avLst/>
                <a:gdLst>
                  <a:gd name="T0" fmla="*/ 61 w 268"/>
                  <a:gd name="T1" fmla="*/ 151 h 169"/>
                  <a:gd name="T2" fmla="*/ 109 w 268"/>
                  <a:gd name="T3" fmla="*/ 164 h 169"/>
                  <a:gd name="T4" fmla="*/ 153 w 268"/>
                  <a:gd name="T5" fmla="*/ 168 h 169"/>
                  <a:gd name="T6" fmla="*/ 205 w 268"/>
                  <a:gd name="T7" fmla="*/ 168 h 169"/>
                  <a:gd name="T8" fmla="*/ 266 w 268"/>
                  <a:gd name="T9" fmla="*/ 162 h 169"/>
                  <a:gd name="T10" fmla="*/ 238 w 268"/>
                  <a:gd name="T11" fmla="*/ 112 h 169"/>
                  <a:gd name="T12" fmla="*/ 198 w 268"/>
                  <a:gd name="T13" fmla="*/ 65 h 169"/>
                  <a:gd name="T14" fmla="*/ 163 w 268"/>
                  <a:gd name="T15" fmla="*/ 37 h 169"/>
                  <a:gd name="T16" fmla="*/ 121 w 268"/>
                  <a:gd name="T17" fmla="*/ 11 h 169"/>
                  <a:gd name="T18" fmla="*/ 64 w 268"/>
                  <a:gd name="T19" fmla="*/ 0 h 169"/>
                  <a:gd name="T20" fmla="*/ 13 w 268"/>
                  <a:gd name="T21" fmla="*/ 32 h 169"/>
                  <a:gd name="T22" fmla="*/ 10 w 268"/>
                  <a:gd name="T23" fmla="*/ 77 h 169"/>
                  <a:gd name="T24" fmla="*/ 216 w 268"/>
                  <a:gd name="T25" fmla="*/ 142 h 169"/>
                  <a:gd name="T26" fmla="*/ 183 w 268"/>
                  <a:gd name="T27" fmla="*/ 113 h 169"/>
                  <a:gd name="T28" fmla="*/ 123 w 268"/>
                  <a:gd name="T29" fmla="*/ 95 h 169"/>
                  <a:gd name="T30" fmla="*/ 85 w 268"/>
                  <a:gd name="T31" fmla="*/ 79 h 169"/>
                  <a:gd name="T32" fmla="*/ 101 w 268"/>
                  <a:gd name="T33" fmla="*/ 93 h 169"/>
                  <a:gd name="T34" fmla="*/ 127 w 268"/>
                  <a:gd name="T35" fmla="*/ 104 h 169"/>
                  <a:gd name="T36" fmla="*/ 128 w 268"/>
                  <a:gd name="T37" fmla="*/ 82 h 169"/>
                  <a:gd name="T38" fmla="*/ 81 w 268"/>
                  <a:gd name="T39" fmla="*/ 70 h 169"/>
                  <a:gd name="T40" fmla="*/ 63 w 268"/>
                  <a:gd name="T41" fmla="*/ 77 h 169"/>
                  <a:gd name="T42" fmla="*/ 96 w 268"/>
                  <a:gd name="T43" fmla="*/ 106 h 169"/>
                  <a:gd name="T44" fmla="*/ 122 w 268"/>
                  <a:gd name="T45" fmla="*/ 117 h 169"/>
                  <a:gd name="T46" fmla="*/ 165 w 268"/>
                  <a:gd name="T47" fmla="*/ 120 h 169"/>
                  <a:gd name="T48" fmla="*/ 154 w 268"/>
                  <a:gd name="T49" fmla="*/ 93 h 169"/>
                  <a:gd name="T50" fmla="*/ 138 w 268"/>
                  <a:gd name="T51" fmla="*/ 78 h 169"/>
                  <a:gd name="T52" fmla="*/ 101 w 268"/>
                  <a:gd name="T53" fmla="*/ 41 h 169"/>
                  <a:gd name="T54" fmla="*/ 56 w 268"/>
                  <a:gd name="T55" fmla="*/ 59 h 169"/>
                  <a:gd name="T56" fmla="*/ 49 w 268"/>
                  <a:gd name="T57" fmla="*/ 93 h 169"/>
                  <a:gd name="T58" fmla="*/ 78 w 268"/>
                  <a:gd name="T59" fmla="*/ 113 h 169"/>
                  <a:gd name="T60" fmla="*/ 103 w 268"/>
                  <a:gd name="T61" fmla="*/ 124 h 169"/>
                  <a:gd name="T62" fmla="*/ 160 w 268"/>
                  <a:gd name="T63" fmla="*/ 133 h 169"/>
                  <a:gd name="T64" fmla="*/ 191 w 268"/>
                  <a:gd name="T65" fmla="*/ 131 h 169"/>
                  <a:gd name="T66" fmla="*/ 189 w 268"/>
                  <a:gd name="T67" fmla="*/ 100 h 169"/>
                  <a:gd name="T68" fmla="*/ 143 w 268"/>
                  <a:gd name="T69" fmla="*/ 66 h 169"/>
                  <a:gd name="T70" fmla="*/ 127 w 268"/>
                  <a:gd name="T71" fmla="*/ 51 h 169"/>
                  <a:gd name="T72" fmla="*/ 85 w 268"/>
                  <a:gd name="T73" fmla="*/ 26 h 169"/>
                  <a:gd name="T74" fmla="*/ 52 w 268"/>
                  <a:gd name="T75" fmla="*/ 50 h 169"/>
                  <a:gd name="T76" fmla="*/ 32 w 268"/>
                  <a:gd name="T77" fmla="*/ 79 h 169"/>
                  <a:gd name="T78" fmla="*/ 56 w 268"/>
                  <a:gd name="T79" fmla="*/ 112 h 169"/>
                  <a:gd name="T80" fmla="*/ 85 w 268"/>
                  <a:gd name="T81" fmla="*/ 132 h 169"/>
                  <a:gd name="T82" fmla="*/ 132 w 268"/>
                  <a:gd name="T83" fmla="*/ 144 h 169"/>
                  <a:gd name="T84" fmla="*/ 163 w 268"/>
                  <a:gd name="T85" fmla="*/ 142 h 169"/>
                  <a:gd name="T86" fmla="*/ 198 w 268"/>
                  <a:gd name="T87" fmla="*/ 149 h 169"/>
                  <a:gd name="T88" fmla="*/ 212 w 268"/>
                  <a:gd name="T89" fmla="*/ 133 h 169"/>
                  <a:gd name="T90" fmla="*/ 198 w 268"/>
                  <a:gd name="T91" fmla="*/ 96 h 169"/>
                  <a:gd name="T92" fmla="*/ 152 w 268"/>
                  <a:gd name="T93" fmla="*/ 62 h 169"/>
                  <a:gd name="T94" fmla="*/ 132 w 268"/>
                  <a:gd name="T95" fmla="*/ 38 h 169"/>
                  <a:gd name="T96" fmla="*/ 94 w 268"/>
                  <a:gd name="T97" fmla="*/ 22 h 169"/>
                  <a:gd name="T98" fmla="*/ 45 w 268"/>
                  <a:gd name="T99" fmla="*/ 31 h 169"/>
                  <a:gd name="T100" fmla="*/ 30 w 268"/>
                  <a:gd name="T101" fmla="*/ 48 h 169"/>
                  <a:gd name="T102" fmla="*/ 21 w 268"/>
                  <a:gd name="T103" fmla="*/ 104 h 169"/>
                  <a:gd name="T104" fmla="*/ 71 w 268"/>
                  <a:gd name="T105" fmla="*/ 148 h 169"/>
                  <a:gd name="T106" fmla="*/ 140 w 268"/>
                  <a:gd name="T107" fmla="*/ 162 h 169"/>
                  <a:gd name="T108" fmla="*/ 189 w 268"/>
                  <a:gd name="T109" fmla="*/ 153 h 169"/>
                  <a:gd name="T110" fmla="*/ 238 w 268"/>
                  <a:gd name="T111" fmla="*/ 144 h 169"/>
                  <a:gd name="T112" fmla="*/ 231 w 268"/>
                  <a:gd name="T113" fmla="*/ 125 h 169"/>
                  <a:gd name="T114" fmla="*/ 196 w 268"/>
                  <a:gd name="T115" fmla="*/ 66 h 169"/>
                  <a:gd name="T116" fmla="*/ 150 w 268"/>
                  <a:gd name="T117" fmla="*/ 31 h 169"/>
                  <a:gd name="T118" fmla="*/ 90 w 268"/>
                  <a:gd name="T119" fmla="*/ 13 h 169"/>
                  <a:gd name="T120" fmla="*/ 28 w 268"/>
                  <a:gd name="T121" fmla="*/ 17 h 169"/>
                  <a:gd name="T122" fmla="*/ 23 w 268"/>
                  <a:gd name="T123" fmla="*/ 82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8" h="169">
                    <a:moveTo>
                      <a:pt x="18" y="121"/>
                    </a:moveTo>
                    <a:cubicBezTo>
                      <a:pt x="16" y="117"/>
                      <a:pt x="16" y="117"/>
                      <a:pt x="16" y="117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9" y="122"/>
                      <a:pt x="29" y="122"/>
                      <a:pt x="29" y="122"/>
                    </a:cubicBezTo>
                    <a:cubicBezTo>
                      <a:pt x="21" y="126"/>
                      <a:pt x="21" y="126"/>
                      <a:pt x="21" y="126"/>
                    </a:cubicBezTo>
                    <a:cubicBezTo>
                      <a:pt x="21" y="126"/>
                      <a:pt x="21" y="126"/>
                      <a:pt x="21" y="126"/>
                    </a:cubicBezTo>
                    <a:cubicBezTo>
                      <a:pt x="29" y="123"/>
                      <a:pt x="29" y="123"/>
                      <a:pt x="29" y="123"/>
                    </a:cubicBezTo>
                    <a:cubicBezTo>
                      <a:pt x="32" y="132"/>
                      <a:pt x="32" y="132"/>
                      <a:pt x="32" y="132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32" y="132"/>
                      <a:pt x="32" y="132"/>
                      <a:pt x="32" y="132"/>
                    </a:cubicBezTo>
                    <a:cubicBezTo>
                      <a:pt x="35" y="139"/>
                      <a:pt x="35" y="139"/>
                      <a:pt x="35" y="139"/>
                    </a:cubicBezTo>
                    <a:cubicBezTo>
                      <a:pt x="35" y="139"/>
                      <a:pt x="35" y="139"/>
                      <a:pt x="35" y="139"/>
                    </a:cubicBezTo>
                    <a:cubicBezTo>
                      <a:pt x="33" y="132"/>
                      <a:pt x="33" y="132"/>
                      <a:pt x="33" y="132"/>
                    </a:cubicBezTo>
                    <a:cubicBezTo>
                      <a:pt x="41" y="128"/>
                      <a:pt x="41" y="128"/>
                      <a:pt x="41" y="128"/>
                    </a:cubicBezTo>
                    <a:cubicBezTo>
                      <a:pt x="45" y="137"/>
                      <a:pt x="45" y="137"/>
                      <a:pt x="45" y="137"/>
                    </a:cubicBezTo>
                    <a:cubicBezTo>
                      <a:pt x="37" y="140"/>
                      <a:pt x="37" y="140"/>
                      <a:pt x="37" y="140"/>
                    </a:cubicBezTo>
                    <a:cubicBezTo>
                      <a:pt x="37" y="140"/>
                      <a:pt x="37" y="140"/>
                      <a:pt x="37" y="140"/>
                    </a:cubicBezTo>
                    <a:cubicBezTo>
                      <a:pt x="45" y="137"/>
                      <a:pt x="45" y="137"/>
                      <a:pt x="45" y="137"/>
                    </a:cubicBezTo>
                    <a:cubicBezTo>
                      <a:pt x="49" y="146"/>
                      <a:pt x="49" y="146"/>
                      <a:pt x="49" y="146"/>
                    </a:cubicBezTo>
                    <a:cubicBezTo>
                      <a:pt x="48" y="146"/>
                      <a:pt x="48" y="146"/>
                      <a:pt x="48" y="146"/>
                    </a:cubicBezTo>
                    <a:cubicBezTo>
                      <a:pt x="48" y="146"/>
                      <a:pt x="49" y="146"/>
                      <a:pt x="49" y="146"/>
                    </a:cubicBezTo>
                    <a:cubicBezTo>
                      <a:pt x="49" y="146"/>
                      <a:pt x="49" y="146"/>
                      <a:pt x="49" y="146"/>
                    </a:cubicBezTo>
                    <a:cubicBezTo>
                      <a:pt x="49" y="146"/>
                      <a:pt x="49" y="146"/>
                      <a:pt x="49" y="146"/>
                    </a:cubicBezTo>
                    <a:cubicBezTo>
                      <a:pt x="49" y="146"/>
                      <a:pt x="49" y="146"/>
                      <a:pt x="49" y="146"/>
                    </a:cubicBezTo>
                    <a:cubicBezTo>
                      <a:pt x="49" y="146"/>
                      <a:pt x="49" y="146"/>
                      <a:pt x="49" y="146"/>
                    </a:cubicBezTo>
                    <a:cubicBezTo>
                      <a:pt x="58" y="142"/>
                      <a:pt x="58" y="142"/>
                      <a:pt x="58" y="142"/>
                    </a:cubicBezTo>
                    <a:cubicBezTo>
                      <a:pt x="61" y="151"/>
                      <a:pt x="61" y="151"/>
                      <a:pt x="61" y="151"/>
                    </a:cubicBezTo>
                    <a:cubicBezTo>
                      <a:pt x="61" y="152"/>
                      <a:pt x="61" y="152"/>
                      <a:pt x="61" y="152"/>
                    </a:cubicBezTo>
                    <a:cubicBezTo>
                      <a:pt x="61" y="152"/>
                      <a:pt x="61" y="152"/>
                      <a:pt x="61" y="152"/>
                    </a:cubicBezTo>
                    <a:cubicBezTo>
                      <a:pt x="62" y="152"/>
                      <a:pt x="62" y="152"/>
                      <a:pt x="62" y="152"/>
                    </a:cubicBezTo>
                    <a:cubicBezTo>
                      <a:pt x="62" y="152"/>
                      <a:pt x="62" y="152"/>
                      <a:pt x="62" y="152"/>
                    </a:cubicBezTo>
                    <a:cubicBezTo>
                      <a:pt x="62" y="152"/>
                      <a:pt x="62" y="152"/>
                      <a:pt x="62" y="152"/>
                    </a:cubicBezTo>
                    <a:cubicBezTo>
                      <a:pt x="62" y="152"/>
                      <a:pt x="62" y="152"/>
                      <a:pt x="62" y="152"/>
                    </a:cubicBezTo>
                    <a:cubicBezTo>
                      <a:pt x="71" y="148"/>
                      <a:pt x="71" y="148"/>
                      <a:pt x="71" y="148"/>
                    </a:cubicBezTo>
                    <a:cubicBezTo>
                      <a:pt x="74" y="156"/>
                      <a:pt x="74" y="156"/>
                      <a:pt x="74" y="156"/>
                    </a:cubicBezTo>
                    <a:cubicBezTo>
                      <a:pt x="74" y="156"/>
                      <a:pt x="74" y="156"/>
                      <a:pt x="74" y="156"/>
                    </a:cubicBezTo>
                    <a:cubicBezTo>
                      <a:pt x="71" y="148"/>
                      <a:pt x="71" y="148"/>
                      <a:pt x="71" y="148"/>
                    </a:cubicBezTo>
                    <a:cubicBezTo>
                      <a:pt x="80" y="144"/>
                      <a:pt x="80" y="144"/>
                      <a:pt x="80" y="144"/>
                    </a:cubicBezTo>
                    <a:cubicBezTo>
                      <a:pt x="83" y="153"/>
                      <a:pt x="83" y="153"/>
                      <a:pt x="83" y="153"/>
                    </a:cubicBezTo>
                    <a:cubicBezTo>
                      <a:pt x="75" y="156"/>
                      <a:pt x="75" y="156"/>
                      <a:pt x="75" y="156"/>
                    </a:cubicBezTo>
                    <a:cubicBezTo>
                      <a:pt x="75" y="157"/>
                      <a:pt x="75" y="157"/>
                      <a:pt x="75" y="157"/>
                    </a:cubicBezTo>
                    <a:cubicBezTo>
                      <a:pt x="83" y="153"/>
                      <a:pt x="83" y="153"/>
                      <a:pt x="83" y="153"/>
                    </a:cubicBezTo>
                    <a:cubicBezTo>
                      <a:pt x="86" y="159"/>
                      <a:pt x="86" y="159"/>
                      <a:pt x="86" y="159"/>
                    </a:cubicBezTo>
                    <a:cubicBezTo>
                      <a:pt x="86" y="160"/>
                      <a:pt x="86" y="160"/>
                      <a:pt x="86" y="160"/>
                    </a:cubicBezTo>
                    <a:cubicBezTo>
                      <a:pt x="84" y="153"/>
                      <a:pt x="84" y="153"/>
                      <a:pt x="84" y="153"/>
                    </a:cubicBezTo>
                    <a:cubicBezTo>
                      <a:pt x="92" y="150"/>
                      <a:pt x="92" y="150"/>
                      <a:pt x="92" y="150"/>
                    </a:cubicBezTo>
                    <a:cubicBezTo>
                      <a:pt x="96" y="159"/>
                      <a:pt x="96" y="159"/>
                      <a:pt x="96" y="159"/>
                    </a:cubicBezTo>
                    <a:cubicBezTo>
                      <a:pt x="91" y="161"/>
                      <a:pt x="91" y="161"/>
                      <a:pt x="91" y="161"/>
                    </a:cubicBezTo>
                    <a:cubicBezTo>
                      <a:pt x="91" y="161"/>
                      <a:pt x="91" y="161"/>
                      <a:pt x="91" y="161"/>
                    </a:cubicBezTo>
                    <a:cubicBezTo>
                      <a:pt x="96" y="159"/>
                      <a:pt x="96" y="159"/>
                      <a:pt x="96" y="159"/>
                    </a:cubicBezTo>
                    <a:cubicBezTo>
                      <a:pt x="97" y="162"/>
                      <a:pt x="97" y="162"/>
                      <a:pt x="97" y="162"/>
                    </a:cubicBezTo>
                    <a:cubicBezTo>
                      <a:pt x="98" y="162"/>
                      <a:pt x="98" y="162"/>
                      <a:pt x="98" y="162"/>
                    </a:cubicBezTo>
                    <a:cubicBezTo>
                      <a:pt x="96" y="159"/>
                      <a:pt x="96" y="159"/>
                      <a:pt x="96" y="159"/>
                    </a:cubicBezTo>
                    <a:cubicBezTo>
                      <a:pt x="105" y="155"/>
                      <a:pt x="105" y="155"/>
                      <a:pt x="105" y="155"/>
                    </a:cubicBezTo>
                    <a:cubicBezTo>
                      <a:pt x="109" y="164"/>
                      <a:pt x="109" y="164"/>
                      <a:pt x="109" y="164"/>
                    </a:cubicBezTo>
                    <a:cubicBezTo>
                      <a:pt x="108" y="164"/>
                      <a:pt x="108" y="164"/>
                      <a:pt x="108" y="164"/>
                    </a:cubicBezTo>
                    <a:cubicBezTo>
                      <a:pt x="109" y="164"/>
                      <a:pt x="109" y="164"/>
                      <a:pt x="109" y="164"/>
                    </a:cubicBezTo>
                    <a:cubicBezTo>
                      <a:pt x="109" y="164"/>
                      <a:pt x="109" y="164"/>
                      <a:pt x="109" y="164"/>
                    </a:cubicBezTo>
                    <a:cubicBezTo>
                      <a:pt x="109" y="164"/>
                      <a:pt x="109" y="164"/>
                      <a:pt x="109" y="164"/>
                    </a:cubicBezTo>
                    <a:cubicBezTo>
                      <a:pt x="109" y="164"/>
                      <a:pt x="109" y="164"/>
                      <a:pt x="109" y="164"/>
                    </a:cubicBezTo>
                    <a:cubicBezTo>
                      <a:pt x="109" y="164"/>
                      <a:pt x="109" y="164"/>
                      <a:pt x="109" y="164"/>
                    </a:cubicBezTo>
                    <a:cubicBezTo>
                      <a:pt x="118" y="160"/>
                      <a:pt x="118" y="160"/>
                      <a:pt x="118" y="160"/>
                    </a:cubicBezTo>
                    <a:cubicBezTo>
                      <a:pt x="120" y="166"/>
                      <a:pt x="120" y="166"/>
                      <a:pt x="120" y="166"/>
                    </a:cubicBezTo>
                    <a:cubicBezTo>
                      <a:pt x="120" y="166"/>
                      <a:pt x="120" y="166"/>
                      <a:pt x="120" y="166"/>
                    </a:cubicBezTo>
                    <a:cubicBezTo>
                      <a:pt x="118" y="160"/>
                      <a:pt x="118" y="160"/>
                      <a:pt x="118" y="160"/>
                    </a:cubicBezTo>
                    <a:cubicBezTo>
                      <a:pt x="127" y="157"/>
                      <a:pt x="127" y="157"/>
                      <a:pt x="127" y="157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28" y="167"/>
                      <a:pt x="128" y="167"/>
                      <a:pt x="128" y="167"/>
                    </a:cubicBezTo>
                    <a:cubicBezTo>
                      <a:pt x="129" y="167"/>
                      <a:pt x="129" y="167"/>
                      <a:pt x="129" y="167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31" y="167"/>
                      <a:pt x="131" y="167"/>
                      <a:pt x="131" y="167"/>
                    </a:cubicBezTo>
                    <a:cubicBezTo>
                      <a:pt x="131" y="167"/>
                      <a:pt x="131" y="167"/>
                      <a:pt x="131" y="167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40" y="162"/>
                      <a:pt x="140" y="162"/>
                      <a:pt x="140" y="162"/>
                    </a:cubicBezTo>
                    <a:cubicBezTo>
                      <a:pt x="142" y="168"/>
                      <a:pt x="142" y="168"/>
                      <a:pt x="142" y="168"/>
                    </a:cubicBezTo>
                    <a:cubicBezTo>
                      <a:pt x="142" y="168"/>
                      <a:pt x="142" y="168"/>
                      <a:pt x="142" y="168"/>
                    </a:cubicBezTo>
                    <a:cubicBezTo>
                      <a:pt x="140" y="162"/>
                      <a:pt x="140" y="162"/>
                      <a:pt x="140" y="162"/>
                    </a:cubicBezTo>
                    <a:cubicBezTo>
                      <a:pt x="149" y="159"/>
                      <a:pt x="149" y="159"/>
                      <a:pt x="149" y="159"/>
                    </a:cubicBezTo>
                    <a:cubicBezTo>
                      <a:pt x="152" y="167"/>
                      <a:pt x="152" y="167"/>
                      <a:pt x="152" y="167"/>
                    </a:cubicBezTo>
                    <a:cubicBezTo>
                      <a:pt x="151" y="168"/>
                      <a:pt x="151" y="168"/>
                      <a:pt x="151" y="168"/>
                    </a:cubicBezTo>
                    <a:cubicBezTo>
                      <a:pt x="151" y="168"/>
                      <a:pt x="151" y="168"/>
                      <a:pt x="151" y="168"/>
                    </a:cubicBezTo>
                    <a:cubicBezTo>
                      <a:pt x="152" y="168"/>
                      <a:pt x="152" y="168"/>
                      <a:pt x="152" y="168"/>
                    </a:cubicBezTo>
                    <a:cubicBezTo>
                      <a:pt x="153" y="168"/>
                      <a:pt x="153" y="168"/>
                      <a:pt x="153" y="168"/>
                    </a:cubicBezTo>
                    <a:cubicBezTo>
                      <a:pt x="153" y="168"/>
                      <a:pt x="153" y="168"/>
                      <a:pt x="153" y="168"/>
                    </a:cubicBezTo>
                    <a:cubicBezTo>
                      <a:pt x="153" y="168"/>
                      <a:pt x="153" y="168"/>
                      <a:pt x="153" y="168"/>
                    </a:cubicBezTo>
                    <a:cubicBezTo>
                      <a:pt x="162" y="164"/>
                      <a:pt x="162" y="164"/>
                      <a:pt x="162" y="164"/>
                    </a:cubicBezTo>
                    <a:cubicBezTo>
                      <a:pt x="163" y="168"/>
                      <a:pt x="163" y="168"/>
                      <a:pt x="163" y="168"/>
                    </a:cubicBezTo>
                    <a:cubicBezTo>
                      <a:pt x="163" y="168"/>
                      <a:pt x="163" y="168"/>
                      <a:pt x="164" y="168"/>
                    </a:cubicBezTo>
                    <a:cubicBezTo>
                      <a:pt x="162" y="164"/>
                      <a:pt x="162" y="164"/>
                      <a:pt x="162" y="164"/>
                    </a:cubicBezTo>
                    <a:cubicBezTo>
                      <a:pt x="171" y="160"/>
                      <a:pt x="171" y="160"/>
                      <a:pt x="171" y="160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1" y="160"/>
                      <a:pt x="171" y="160"/>
                      <a:pt x="171" y="160"/>
                    </a:cubicBezTo>
                    <a:cubicBezTo>
                      <a:pt x="180" y="157"/>
                      <a:pt x="180" y="157"/>
                      <a:pt x="180" y="157"/>
                    </a:cubicBezTo>
                    <a:cubicBezTo>
                      <a:pt x="183" y="166"/>
                      <a:pt x="183" y="166"/>
                      <a:pt x="183" y="166"/>
                    </a:cubicBezTo>
                    <a:cubicBezTo>
                      <a:pt x="176" y="169"/>
                      <a:pt x="176" y="169"/>
                      <a:pt x="176" y="169"/>
                    </a:cubicBezTo>
                    <a:cubicBezTo>
                      <a:pt x="176" y="169"/>
                      <a:pt x="176" y="169"/>
                      <a:pt x="176" y="169"/>
                    </a:cubicBezTo>
                    <a:cubicBezTo>
                      <a:pt x="183" y="166"/>
                      <a:pt x="183" y="166"/>
                      <a:pt x="183" y="166"/>
                    </a:cubicBezTo>
                    <a:cubicBezTo>
                      <a:pt x="184" y="168"/>
                      <a:pt x="184" y="168"/>
                      <a:pt x="184" y="168"/>
                    </a:cubicBezTo>
                    <a:cubicBezTo>
                      <a:pt x="185" y="168"/>
                      <a:pt x="185" y="168"/>
                      <a:pt x="185" y="168"/>
                    </a:cubicBezTo>
                    <a:cubicBezTo>
                      <a:pt x="184" y="166"/>
                      <a:pt x="184" y="166"/>
                      <a:pt x="184" y="166"/>
                    </a:cubicBezTo>
                    <a:cubicBezTo>
                      <a:pt x="192" y="162"/>
                      <a:pt x="192" y="162"/>
                      <a:pt x="192" y="162"/>
                    </a:cubicBezTo>
                    <a:cubicBezTo>
                      <a:pt x="195" y="168"/>
                      <a:pt x="195" y="168"/>
                      <a:pt x="195" y="168"/>
                    </a:cubicBezTo>
                    <a:cubicBezTo>
                      <a:pt x="195" y="168"/>
                      <a:pt x="195" y="168"/>
                      <a:pt x="195" y="168"/>
                    </a:cubicBezTo>
                    <a:cubicBezTo>
                      <a:pt x="193" y="162"/>
                      <a:pt x="193" y="162"/>
                      <a:pt x="193" y="162"/>
                    </a:cubicBezTo>
                    <a:cubicBezTo>
                      <a:pt x="202" y="158"/>
                      <a:pt x="202" y="158"/>
                      <a:pt x="202" y="158"/>
                    </a:cubicBezTo>
                    <a:cubicBezTo>
                      <a:pt x="205" y="167"/>
                      <a:pt x="205" y="167"/>
                      <a:pt x="205" y="167"/>
                    </a:cubicBezTo>
                    <a:cubicBezTo>
                      <a:pt x="204" y="168"/>
                      <a:pt x="204" y="168"/>
                      <a:pt x="204" y="168"/>
                    </a:cubicBezTo>
                    <a:cubicBezTo>
                      <a:pt x="204" y="168"/>
                      <a:pt x="205" y="168"/>
                      <a:pt x="205" y="168"/>
                    </a:cubicBezTo>
                    <a:cubicBezTo>
                      <a:pt x="205" y="167"/>
                      <a:pt x="205" y="167"/>
                      <a:pt x="205" y="167"/>
                    </a:cubicBezTo>
                    <a:cubicBezTo>
                      <a:pt x="205" y="168"/>
                      <a:pt x="205" y="168"/>
                      <a:pt x="205" y="168"/>
                    </a:cubicBezTo>
                    <a:cubicBezTo>
                      <a:pt x="205" y="168"/>
                      <a:pt x="205" y="168"/>
                      <a:pt x="205" y="168"/>
                    </a:cubicBezTo>
                    <a:cubicBezTo>
                      <a:pt x="205" y="167"/>
                      <a:pt x="205" y="167"/>
                      <a:pt x="205" y="167"/>
                    </a:cubicBezTo>
                    <a:cubicBezTo>
                      <a:pt x="214" y="164"/>
                      <a:pt x="214" y="164"/>
                      <a:pt x="214" y="164"/>
                    </a:cubicBezTo>
                    <a:cubicBezTo>
                      <a:pt x="216" y="167"/>
                      <a:pt x="216" y="167"/>
                      <a:pt x="216" y="167"/>
                    </a:cubicBezTo>
                    <a:cubicBezTo>
                      <a:pt x="216" y="167"/>
                      <a:pt x="216" y="167"/>
                      <a:pt x="216" y="167"/>
                    </a:cubicBezTo>
                    <a:cubicBezTo>
                      <a:pt x="214" y="164"/>
                      <a:pt x="214" y="164"/>
                      <a:pt x="214" y="164"/>
                    </a:cubicBezTo>
                    <a:cubicBezTo>
                      <a:pt x="223" y="160"/>
                      <a:pt x="223" y="160"/>
                      <a:pt x="223" y="160"/>
                    </a:cubicBezTo>
                    <a:cubicBezTo>
                      <a:pt x="226" y="166"/>
                      <a:pt x="226" y="166"/>
                      <a:pt x="226" y="166"/>
                    </a:cubicBezTo>
                    <a:cubicBezTo>
                      <a:pt x="226" y="166"/>
                      <a:pt x="226" y="166"/>
                      <a:pt x="226" y="166"/>
                    </a:cubicBezTo>
                    <a:cubicBezTo>
                      <a:pt x="224" y="160"/>
                      <a:pt x="224" y="160"/>
                      <a:pt x="224" y="160"/>
                    </a:cubicBezTo>
                    <a:cubicBezTo>
                      <a:pt x="232" y="156"/>
                      <a:pt x="232" y="156"/>
                      <a:pt x="232" y="156"/>
                    </a:cubicBezTo>
                    <a:cubicBezTo>
                      <a:pt x="236" y="165"/>
                      <a:pt x="236" y="165"/>
                      <a:pt x="236" y="165"/>
                    </a:cubicBezTo>
                    <a:cubicBezTo>
                      <a:pt x="236" y="165"/>
                      <a:pt x="236" y="165"/>
                      <a:pt x="236" y="165"/>
                    </a:cubicBezTo>
                    <a:cubicBezTo>
                      <a:pt x="233" y="156"/>
                      <a:pt x="233" y="156"/>
                      <a:pt x="233" y="156"/>
                    </a:cubicBezTo>
                    <a:cubicBezTo>
                      <a:pt x="241" y="153"/>
                      <a:pt x="241" y="153"/>
                      <a:pt x="241" y="153"/>
                    </a:cubicBezTo>
                    <a:cubicBezTo>
                      <a:pt x="245" y="162"/>
                      <a:pt x="245" y="162"/>
                      <a:pt x="245" y="162"/>
                    </a:cubicBezTo>
                    <a:cubicBezTo>
                      <a:pt x="237" y="165"/>
                      <a:pt x="237" y="165"/>
                      <a:pt x="237" y="165"/>
                    </a:cubicBezTo>
                    <a:cubicBezTo>
                      <a:pt x="237" y="165"/>
                      <a:pt x="237" y="165"/>
                      <a:pt x="237" y="165"/>
                    </a:cubicBezTo>
                    <a:cubicBezTo>
                      <a:pt x="245" y="162"/>
                      <a:pt x="245" y="162"/>
                      <a:pt x="245" y="162"/>
                    </a:cubicBezTo>
                    <a:cubicBezTo>
                      <a:pt x="246" y="164"/>
                      <a:pt x="246" y="164"/>
                      <a:pt x="246" y="164"/>
                    </a:cubicBezTo>
                    <a:cubicBezTo>
                      <a:pt x="246" y="164"/>
                      <a:pt x="246" y="164"/>
                      <a:pt x="246" y="164"/>
                    </a:cubicBezTo>
                    <a:cubicBezTo>
                      <a:pt x="245" y="162"/>
                      <a:pt x="245" y="162"/>
                      <a:pt x="245" y="162"/>
                    </a:cubicBezTo>
                    <a:cubicBezTo>
                      <a:pt x="254" y="158"/>
                      <a:pt x="254" y="158"/>
                      <a:pt x="254" y="158"/>
                    </a:cubicBezTo>
                    <a:cubicBezTo>
                      <a:pt x="256" y="163"/>
                      <a:pt x="256" y="163"/>
                      <a:pt x="256" y="163"/>
                    </a:cubicBezTo>
                    <a:cubicBezTo>
                      <a:pt x="256" y="163"/>
                      <a:pt x="256" y="163"/>
                      <a:pt x="256" y="163"/>
                    </a:cubicBezTo>
                    <a:cubicBezTo>
                      <a:pt x="254" y="158"/>
                      <a:pt x="254" y="158"/>
                      <a:pt x="254" y="158"/>
                    </a:cubicBezTo>
                    <a:cubicBezTo>
                      <a:pt x="263" y="155"/>
                      <a:pt x="263" y="155"/>
                      <a:pt x="263" y="155"/>
                    </a:cubicBezTo>
                    <a:cubicBezTo>
                      <a:pt x="266" y="162"/>
                      <a:pt x="266" y="162"/>
                      <a:pt x="266" y="162"/>
                    </a:cubicBezTo>
                    <a:cubicBezTo>
                      <a:pt x="266" y="162"/>
                      <a:pt x="266" y="162"/>
                      <a:pt x="266" y="162"/>
                    </a:cubicBezTo>
                    <a:cubicBezTo>
                      <a:pt x="263" y="154"/>
                      <a:pt x="263" y="154"/>
                      <a:pt x="263" y="154"/>
                    </a:cubicBezTo>
                    <a:cubicBezTo>
                      <a:pt x="268" y="153"/>
                      <a:pt x="268" y="153"/>
                      <a:pt x="268" y="153"/>
                    </a:cubicBezTo>
                    <a:cubicBezTo>
                      <a:pt x="268" y="152"/>
                      <a:pt x="268" y="152"/>
                      <a:pt x="268" y="152"/>
                    </a:cubicBezTo>
                    <a:cubicBezTo>
                      <a:pt x="263" y="154"/>
                      <a:pt x="263" y="154"/>
                      <a:pt x="263" y="154"/>
                    </a:cubicBezTo>
                    <a:cubicBezTo>
                      <a:pt x="260" y="145"/>
                      <a:pt x="260" y="145"/>
                      <a:pt x="260" y="145"/>
                    </a:cubicBezTo>
                    <a:cubicBezTo>
                      <a:pt x="263" y="144"/>
                      <a:pt x="263" y="144"/>
                      <a:pt x="263" y="144"/>
                    </a:cubicBezTo>
                    <a:cubicBezTo>
                      <a:pt x="263" y="144"/>
                      <a:pt x="262" y="144"/>
                      <a:pt x="262" y="144"/>
                    </a:cubicBezTo>
                    <a:cubicBezTo>
                      <a:pt x="260" y="145"/>
                      <a:pt x="260" y="145"/>
                      <a:pt x="260" y="145"/>
                    </a:cubicBezTo>
                    <a:cubicBezTo>
                      <a:pt x="256" y="136"/>
                      <a:pt x="256" y="136"/>
                      <a:pt x="256" y="136"/>
                    </a:cubicBezTo>
                    <a:cubicBezTo>
                      <a:pt x="257" y="136"/>
                      <a:pt x="257" y="136"/>
                      <a:pt x="257" y="136"/>
                    </a:cubicBezTo>
                    <a:cubicBezTo>
                      <a:pt x="257" y="136"/>
                      <a:pt x="257" y="136"/>
                      <a:pt x="257" y="136"/>
                    </a:cubicBezTo>
                    <a:cubicBezTo>
                      <a:pt x="256" y="136"/>
                      <a:pt x="256" y="136"/>
                      <a:pt x="256" y="136"/>
                    </a:cubicBezTo>
                    <a:cubicBezTo>
                      <a:pt x="255" y="134"/>
                      <a:pt x="255" y="134"/>
                      <a:pt x="255" y="134"/>
                    </a:cubicBezTo>
                    <a:cubicBezTo>
                      <a:pt x="255" y="134"/>
                      <a:pt x="255" y="134"/>
                      <a:pt x="255" y="133"/>
                    </a:cubicBezTo>
                    <a:cubicBezTo>
                      <a:pt x="256" y="136"/>
                      <a:pt x="256" y="136"/>
                      <a:pt x="256" y="136"/>
                    </a:cubicBezTo>
                    <a:cubicBezTo>
                      <a:pt x="247" y="140"/>
                      <a:pt x="247" y="140"/>
                      <a:pt x="247" y="140"/>
                    </a:cubicBezTo>
                    <a:cubicBezTo>
                      <a:pt x="243" y="131"/>
                      <a:pt x="243" y="131"/>
                      <a:pt x="243" y="131"/>
                    </a:cubicBezTo>
                    <a:cubicBezTo>
                      <a:pt x="251" y="128"/>
                      <a:pt x="251" y="128"/>
                      <a:pt x="251" y="128"/>
                    </a:cubicBezTo>
                    <a:cubicBezTo>
                      <a:pt x="251" y="128"/>
                      <a:pt x="251" y="128"/>
                      <a:pt x="251" y="128"/>
                    </a:cubicBezTo>
                    <a:cubicBezTo>
                      <a:pt x="243" y="131"/>
                      <a:pt x="243" y="131"/>
                      <a:pt x="243" y="131"/>
                    </a:cubicBezTo>
                    <a:cubicBezTo>
                      <a:pt x="240" y="122"/>
                      <a:pt x="240" y="122"/>
                      <a:pt x="240" y="122"/>
                    </a:cubicBezTo>
                    <a:cubicBezTo>
                      <a:pt x="245" y="120"/>
                      <a:pt x="245" y="120"/>
                      <a:pt x="245" y="120"/>
                    </a:cubicBezTo>
                    <a:cubicBezTo>
                      <a:pt x="245" y="120"/>
                      <a:pt x="245" y="120"/>
                      <a:pt x="245" y="120"/>
                    </a:cubicBezTo>
                    <a:cubicBezTo>
                      <a:pt x="240" y="122"/>
                      <a:pt x="240" y="122"/>
                      <a:pt x="240" y="122"/>
                    </a:cubicBezTo>
                    <a:cubicBezTo>
                      <a:pt x="236" y="113"/>
                      <a:pt x="236" y="113"/>
                      <a:pt x="236" y="113"/>
                    </a:cubicBezTo>
                    <a:cubicBezTo>
                      <a:pt x="238" y="112"/>
                      <a:pt x="238" y="112"/>
                      <a:pt x="238" y="112"/>
                    </a:cubicBezTo>
                    <a:cubicBezTo>
                      <a:pt x="238" y="112"/>
                      <a:pt x="238" y="112"/>
                      <a:pt x="238" y="112"/>
                    </a:cubicBezTo>
                    <a:cubicBezTo>
                      <a:pt x="236" y="113"/>
                      <a:pt x="236" y="113"/>
                      <a:pt x="236" y="113"/>
                    </a:cubicBezTo>
                    <a:cubicBezTo>
                      <a:pt x="233" y="104"/>
                      <a:pt x="233" y="104"/>
                      <a:pt x="233" y="104"/>
                    </a:cubicBezTo>
                    <a:cubicBezTo>
                      <a:pt x="233" y="104"/>
                      <a:pt x="232" y="104"/>
                      <a:pt x="232" y="104"/>
                    </a:cubicBezTo>
                    <a:cubicBezTo>
                      <a:pt x="236" y="113"/>
                      <a:pt x="236" y="113"/>
                      <a:pt x="236" y="113"/>
                    </a:cubicBezTo>
                    <a:cubicBezTo>
                      <a:pt x="227" y="116"/>
                      <a:pt x="227" y="116"/>
                      <a:pt x="227" y="116"/>
                    </a:cubicBezTo>
                    <a:cubicBezTo>
                      <a:pt x="223" y="107"/>
                      <a:pt x="223" y="107"/>
                      <a:pt x="223" y="107"/>
                    </a:cubicBezTo>
                    <a:cubicBezTo>
                      <a:pt x="232" y="104"/>
                      <a:pt x="232" y="104"/>
                      <a:pt x="232" y="104"/>
                    </a:cubicBezTo>
                    <a:cubicBezTo>
                      <a:pt x="232" y="104"/>
                      <a:pt x="232" y="104"/>
                      <a:pt x="232" y="104"/>
                    </a:cubicBezTo>
                    <a:cubicBezTo>
                      <a:pt x="223" y="107"/>
                      <a:pt x="223" y="107"/>
                      <a:pt x="223" y="107"/>
                    </a:cubicBezTo>
                    <a:cubicBezTo>
                      <a:pt x="220" y="98"/>
                      <a:pt x="220" y="98"/>
                      <a:pt x="220" y="98"/>
                    </a:cubicBezTo>
                    <a:cubicBezTo>
                      <a:pt x="226" y="96"/>
                      <a:pt x="226" y="96"/>
                      <a:pt x="226" y="96"/>
                    </a:cubicBezTo>
                    <a:cubicBezTo>
                      <a:pt x="226" y="96"/>
                      <a:pt x="226" y="96"/>
                      <a:pt x="226" y="96"/>
                    </a:cubicBezTo>
                    <a:cubicBezTo>
                      <a:pt x="220" y="98"/>
                      <a:pt x="220" y="98"/>
                      <a:pt x="220" y="98"/>
                    </a:cubicBezTo>
                    <a:cubicBezTo>
                      <a:pt x="216" y="89"/>
                      <a:pt x="216" y="89"/>
                      <a:pt x="216" y="89"/>
                    </a:cubicBezTo>
                    <a:cubicBezTo>
                      <a:pt x="219" y="88"/>
                      <a:pt x="219" y="88"/>
                      <a:pt x="219" y="88"/>
                    </a:cubicBezTo>
                    <a:cubicBezTo>
                      <a:pt x="219" y="88"/>
                      <a:pt x="219" y="88"/>
                      <a:pt x="219" y="88"/>
                    </a:cubicBezTo>
                    <a:cubicBezTo>
                      <a:pt x="216" y="89"/>
                      <a:pt x="216" y="89"/>
                      <a:pt x="216" y="89"/>
                    </a:cubicBezTo>
                    <a:cubicBezTo>
                      <a:pt x="212" y="80"/>
                      <a:pt x="212" y="80"/>
                      <a:pt x="212" y="80"/>
                    </a:cubicBezTo>
                    <a:cubicBezTo>
                      <a:pt x="212" y="80"/>
                      <a:pt x="212" y="80"/>
                      <a:pt x="212" y="80"/>
                    </a:cubicBezTo>
                    <a:cubicBezTo>
                      <a:pt x="212" y="80"/>
                      <a:pt x="212" y="80"/>
                      <a:pt x="212" y="80"/>
                    </a:cubicBezTo>
                    <a:cubicBezTo>
                      <a:pt x="203" y="84"/>
                      <a:pt x="203" y="84"/>
                      <a:pt x="203" y="84"/>
                    </a:cubicBezTo>
                    <a:cubicBezTo>
                      <a:pt x="200" y="75"/>
                      <a:pt x="200" y="75"/>
                      <a:pt x="200" y="75"/>
                    </a:cubicBezTo>
                    <a:cubicBezTo>
                      <a:pt x="205" y="72"/>
                      <a:pt x="205" y="72"/>
                      <a:pt x="205" y="72"/>
                    </a:cubicBezTo>
                    <a:cubicBezTo>
                      <a:pt x="205" y="72"/>
                      <a:pt x="205" y="72"/>
                      <a:pt x="205" y="72"/>
                    </a:cubicBezTo>
                    <a:cubicBezTo>
                      <a:pt x="199" y="75"/>
                      <a:pt x="199" y="75"/>
                      <a:pt x="199" y="75"/>
                    </a:cubicBezTo>
                    <a:cubicBezTo>
                      <a:pt x="196" y="66"/>
                      <a:pt x="196" y="66"/>
                      <a:pt x="196" y="66"/>
                    </a:cubicBezTo>
                    <a:cubicBezTo>
                      <a:pt x="198" y="65"/>
                      <a:pt x="198" y="65"/>
                      <a:pt x="198" y="65"/>
                    </a:cubicBezTo>
                    <a:cubicBezTo>
                      <a:pt x="198" y="65"/>
                      <a:pt x="198" y="65"/>
                      <a:pt x="198" y="65"/>
                    </a:cubicBezTo>
                    <a:cubicBezTo>
                      <a:pt x="196" y="65"/>
                      <a:pt x="196" y="65"/>
                      <a:pt x="196" y="65"/>
                    </a:cubicBezTo>
                    <a:cubicBezTo>
                      <a:pt x="194" y="60"/>
                      <a:pt x="194" y="60"/>
                      <a:pt x="194" y="60"/>
                    </a:cubicBezTo>
                    <a:cubicBezTo>
                      <a:pt x="194" y="60"/>
                      <a:pt x="193" y="60"/>
                      <a:pt x="193" y="60"/>
                    </a:cubicBezTo>
                    <a:cubicBezTo>
                      <a:pt x="196" y="66"/>
                      <a:pt x="196" y="66"/>
                      <a:pt x="196" y="66"/>
                    </a:cubicBezTo>
                    <a:cubicBezTo>
                      <a:pt x="187" y="69"/>
                      <a:pt x="187" y="69"/>
                      <a:pt x="187" y="69"/>
                    </a:cubicBezTo>
                    <a:cubicBezTo>
                      <a:pt x="183" y="60"/>
                      <a:pt x="183" y="60"/>
                      <a:pt x="183" y="60"/>
                    </a:cubicBezTo>
                    <a:cubicBezTo>
                      <a:pt x="191" y="57"/>
                      <a:pt x="191" y="57"/>
                      <a:pt x="191" y="57"/>
                    </a:cubicBezTo>
                    <a:cubicBezTo>
                      <a:pt x="191" y="57"/>
                      <a:pt x="191" y="57"/>
                      <a:pt x="191" y="57"/>
                    </a:cubicBezTo>
                    <a:cubicBezTo>
                      <a:pt x="183" y="60"/>
                      <a:pt x="183" y="60"/>
                      <a:pt x="183" y="60"/>
                    </a:cubicBezTo>
                    <a:cubicBezTo>
                      <a:pt x="179" y="51"/>
                      <a:pt x="179" y="51"/>
                      <a:pt x="179" y="51"/>
                    </a:cubicBezTo>
                    <a:cubicBezTo>
                      <a:pt x="183" y="50"/>
                      <a:pt x="183" y="50"/>
                      <a:pt x="183" y="50"/>
                    </a:cubicBezTo>
                    <a:cubicBezTo>
                      <a:pt x="183" y="50"/>
                      <a:pt x="183" y="50"/>
                      <a:pt x="183" y="50"/>
                    </a:cubicBezTo>
                    <a:cubicBezTo>
                      <a:pt x="179" y="51"/>
                      <a:pt x="179" y="51"/>
                      <a:pt x="179" y="51"/>
                    </a:cubicBezTo>
                    <a:cubicBezTo>
                      <a:pt x="176" y="44"/>
                      <a:pt x="176" y="44"/>
                      <a:pt x="176" y="44"/>
                    </a:cubicBezTo>
                    <a:cubicBezTo>
                      <a:pt x="176" y="44"/>
                      <a:pt x="176" y="43"/>
                      <a:pt x="176" y="43"/>
                    </a:cubicBezTo>
                    <a:cubicBezTo>
                      <a:pt x="179" y="51"/>
                      <a:pt x="179" y="51"/>
                      <a:pt x="179" y="51"/>
                    </a:cubicBezTo>
                    <a:cubicBezTo>
                      <a:pt x="170" y="55"/>
                      <a:pt x="170" y="55"/>
                      <a:pt x="170" y="55"/>
                    </a:cubicBezTo>
                    <a:cubicBezTo>
                      <a:pt x="167" y="46"/>
                      <a:pt x="167" y="46"/>
                      <a:pt x="167" y="46"/>
                    </a:cubicBezTo>
                    <a:cubicBezTo>
                      <a:pt x="175" y="42"/>
                      <a:pt x="175" y="42"/>
                      <a:pt x="175" y="42"/>
                    </a:cubicBezTo>
                    <a:cubicBezTo>
                      <a:pt x="175" y="42"/>
                      <a:pt x="175" y="42"/>
                      <a:pt x="175" y="42"/>
                    </a:cubicBezTo>
                    <a:cubicBezTo>
                      <a:pt x="167" y="46"/>
                      <a:pt x="167" y="46"/>
                      <a:pt x="167" y="46"/>
                    </a:cubicBezTo>
                    <a:cubicBezTo>
                      <a:pt x="163" y="37"/>
                      <a:pt x="163" y="37"/>
                      <a:pt x="163" y="37"/>
                    </a:cubicBezTo>
                    <a:cubicBezTo>
                      <a:pt x="167" y="35"/>
                      <a:pt x="167" y="35"/>
                      <a:pt x="167" y="35"/>
                    </a:cubicBezTo>
                    <a:cubicBezTo>
                      <a:pt x="166" y="35"/>
                      <a:pt x="166" y="35"/>
                      <a:pt x="166" y="35"/>
                    </a:cubicBezTo>
                    <a:cubicBezTo>
                      <a:pt x="163" y="36"/>
                      <a:pt x="163" y="36"/>
                      <a:pt x="163" y="36"/>
                    </a:cubicBezTo>
                    <a:cubicBezTo>
                      <a:pt x="161" y="31"/>
                      <a:pt x="161" y="31"/>
                      <a:pt x="161" y="31"/>
                    </a:cubicBezTo>
                    <a:cubicBezTo>
                      <a:pt x="161" y="31"/>
                      <a:pt x="160" y="31"/>
                      <a:pt x="160" y="30"/>
                    </a:cubicBezTo>
                    <a:cubicBezTo>
                      <a:pt x="163" y="37"/>
                      <a:pt x="163" y="37"/>
                      <a:pt x="163" y="37"/>
                    </a:cubicBezTo>
                    <a:cubicBezTo>
                      <a:pt x="154" y="40"/>
                      <a:pt x="154" y="40"/>
                      <a:pt x="154" y="40"/>
                    </a:cubicBezTo>
                    <a:cubicBezTo>
                      <a:pt x="150" y="31"/>
                      <a:pt x="150" y="31"/>
                      <a:pt x="150" y="31"/>
                    </a:cubicBezTo>
                    <a:cubicBezTo>
                      <a:pt x="157" y="28"/>
                      <a:pt x="157" y="28"/>
                      <a:pt x="157" y="28"/>
                    </a:cubicBezTo>
                    <a:cubicBezTo>
                      <a:pt x="157" y="28"/>
                      <a:pt x="157" y="28"/>
                      <a:pt x="157" y="28"/>
                    </a:cubicBezTo>
                    <a:cubicBezTo>
                      <a:pt x="150" y="31"/>
                      <a:pt x="150" y="31"/>
                      <a:pt x="150" y="31"/>
                    </a:cubicBezTo>
                    <a:cubicBezTo>
                      <a:pt x="147" y="22"/>
                      <a:pt x="147" y="22"/>
                      <a:pt x="147" y="22"/>
                    </a:cubicBezTo>
                    <a:cubicBezTo>
                      <a:pt x="148" y="22"/>
                      <a:pt x="148" y="22"/>
                      <a:pt x="148" y="22"/>
                    </a:cubicBezTo>
                    <a:cubicBezTo>
                      <a:pt x="147" y="22"/>
                      <a:pt x="147" y="22"/>
                      <a:pt x="147" y="22"/>
                    </a:cubicBezTo>
                    <a:cubicBezTo>
                      <a:pt x="147" y="22"/>
                      <a:pt x="147" y="22"/>
                      <a:pt x="147" y="22"/>
                    </a:cubicBezTo>
                    <a:cubicBezTo>
                      <a:pt x="146" y="21"/>
                      <a:pt x="146" y="21"/>
                      <a:pt x="146" y="21"/>
                    </a:cubicBezTo>
                    <a:cubicBezTo>
                      <a:pt x="146" y="21"/>
                      <a:pt x="146" y="21"/>
                      <a:pt x="146" y="21"/>
                    </a:cubicBezTo>
                    <a:cubicBezTo>
                      <a:pt x="146" y="22"/>
                      <a:pt x="146" y="22"/>
                      <a:pt x="146" y="22"/>
                    </a:cubicBezTo>
                    <a:cubicBezTo>
                      <a:pt x="138" y="26"/>
                      <a:pt x="138" y="26"/>
                      <a:pt x="138" y="26"/>
                    </a:cubicBezTo>
                    <a:cubicBezTo>
                      <a:pt x="134" y="17"/>
                      <a:pt x="134" y="17"/>
                      <a:pt x="134" y="17"/>
                    </a:cubicBezTo>
                    <a:cubicBezTo>
                      <a:pt x="136" y="16"/>
                      <a:pt x="136" y="16"/>
                      <a:pt x="136" y="16"/>
                    </a:cubicBezTo>
                    <a:cubicBezTo>
                      <a:pt x="136" y="16"/>
                      <a:pt x="136" y="16"/>
                      <a:pt x="136" y="16"/>
                    </a:cubicBezTo>
                    <a:cubicBezTo>
                      <a:pt x="134" y="17"/>
                      <a:pt x="134" y="17"/>
                      <a:pt x="134" y="17"/>
                    </a:cubicBezTo>
                    <a:cubicBezTo>
                      <a:pt x="133" y="14"/>
                      <a:pt x="133" y="14"/>
                      <a:pt x="133" y="14"/>
                    </a:cubicBezTo>
                    <a:cubicBezTo>
                      <a:pt x="133" y="14"/>
                      <a:pt x="133" y="14"/>
                      <a:pt x="133" y="14"/>
                    </a:cubicBezTo>
                    <a:cubicBezTo>
                      <a:pt x="134" y="17"/>
                      <a:pt x="134" y="17"/>
                      <a:pt x="134" y="17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3" y="11"/>
                      <a:pt x="123" y="11"/>
                      <a:pt x="123" y="11"/>
                    </a:cubicBezTo>
                    <a:cubicBezTo>
                      <a:pt x="122" y="11"/>
                      <a:pt x="122" y="11"/>
                      <a:pt x="122" y="11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12" y="15"/>
                      <a:pt x="112" y="15"/>
                      <a:pt x="112" y="15"/>
                    </a:cubicBezTo>
                    <a:cubicBezTo>
                      <a:pt x="108" y="6"/>
                      <a:pt x="108" y="6"/>
                      <a:pt x="108" y="6"/>
                    </a:cubicBezTo>
                    <a:cubicBezTo>
                      <a:pt x="109" y="6"/>
                      <a:pt x="109" y="6"/>
                      <a:pt x="109" y="6"/>
                    </a:cubicBezTo>
                    <a:cubicBezTo>
                      <a:pt x="108" y="6"/>
                      <a:pt x="108" y="6"/>
                      <a:pt x="108" y="6"/>
                    </a:cubicBezTo>
                    <a:cubicBezTo>
                      <a:pt x="108" y="6"/>
                      <a:pt x="108" y="6"/>
                      <a:pt x="108" y="6"/>
                    </a:cubicBezTo>
                    <a:cubicBezTo>
                      <a:pt x="99" y="9"/>
                      <a:pt x="99" y="9"/>
                      <a:pt x="99" y="9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90" y="13"/>
                      <a:pt x="90" y="13"/>
                      <a:pt x="90" y="13"/>
                    </a:cubicBezTo>
                    <a:cubicBezTo>
                      <a:pt x="87" y="4"/>
                      <a:pt x="87" y="4"/>
                      <a:pt x="87" y="4"/>
                    </a:cubicBezTo>
                    <a:cubicBezTo>
                      <a:pt x="93" y="2"/>
                      <a:pt x="93" y="2"/>
                      <a:pt x="93" y="2"/>
                    </a:cubicBezTo>
                    <a:cubicBezTo>
                      <a:pt x="93" y="2"/>
                      <a:pt x="93" y="2"/>
                      <a:pt x="93" y="2"/>
                    </a:cubicBezTo>
                    <a:cubicBezTo>
                      <a:pt x="87" y="4"/>
                      <a:pt x="87" y="4"/>
                      <a:pt x="87" y="4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6" y="4"/>
                      <a:pt x="86" y="4"/>
                      <a:pt x="86" y="4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56" y="6"/>
                      <a:pt x="56" y="6"/>
                      <a:pt x="56" y="6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47" y="10"/>
                      <a:pt x="47" y="10"/>
                      <a:pt x="47" y="10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6" y="10"/>
                      <a:pt x="46" y="10"/>
                      <a:pt x="46" y="10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8"/>
                      <a:pt x="27" y="18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0" y="24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0" y="49"/>
                      <a:pt x="0" y="50"/>
                      <a:pt x="0" y="50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7" y="68"/>
                      <a:pt x="7" y="68"/>
                      <a:pt x="7" y="68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7" y="68"/>
                      <a:pt x="7" y="68"/>
                      <a:pt x="7" y="68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2" y="81"/>
                      <a:pt x="2" y="81"/>
                      <a:pt x="2" y="81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4" y="86"/>
                      <a:pt x="14" y="86"/>
                      <a:pt x="14" y="86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2" y="82"/>
                      <a:pt x="2" y="82"/>
                      <a:pt x="2" y="82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4" y="90"/>
                      <a:pt x="4" y="90"/>
                      <a:pt x="4" y="90"/>
                    </a:cubicBezTo>
                    <a:cubicBezTo>
                      <a:pt x="4" y="90"/>
                      <a:pt x="4" y="90"/>
                      <a:pt x="4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9" y="99"/>
                      <a:pt x="9" y="99"/>
                      <a:pt x="9" y="99"/>
                    </a:cubicBezTo>
                    <a:cubicBezTo>
                      <a:pt x="7" y="100"/>
                      <a:pt x="7" y="100"/>
                      <a:pt x="7" y="100"/>
                    </a:cubicBezTo>
                    <a:cubicBezTo>
                      <a:pt x="7" y="100"/>
                      <a:pt x="7" y="100"/>
                      <a:pt x="7" y="100"/>
                    </a:cubicBezTo>
                    <a:cubicBezTo>
                      <a:pt x="9" y="99"/>
                      <a:pt x="9" y="99"/>
                      <a:pt x="9" y="99"/>
                    </a:cubicBezTo>
                    <a:cubicBezTo>
                      <a:pt x="12" y="108"/>
                      <a:pt x="12" y="108"/>
                      <a:pt x="12" y="108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12" y="108"/>
                      <a:pt x="12" y="108"/>
                      <a:pt x="12" y="108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5" y="117"/>
                      <a:pt x="15" y="117"/>
                      <a:pt x="15" y="117"/>
                    </a:cubicBezTo>
                    <a:cubicBezTo>
                      <a:pt x="15" y="117"/>
                      <a:pt x="15" y="117"/>
                      <a:pt x="15" y="118"/>
                    </a:cubicBezTo>
                    <a:cubicBezTo>
                      <a:pt x="16" y="117"/>
                      <a:pt x="16" y="117"/>
                      <a:pt x="16" y="117"/>
                    </a:cubicBezTo>
                    <a:cubicBezTo>
                      <a:pt x="17" y="121"/>
                      <a:pt x="17" y="121"/>
                      <a:pt x="17" y="121"/>
                    </a:cubicBezTo>
                    <a:cubicBezTo>
                      <a:pt x="18" y="121"/>
                      <a:pt x="18" y="121"/>
                      <a:pt x="18" y="121"/>
                    </a:cubicBezTo>
                    <a:close/>
                    <a:moveTo>
                      <a:pt x="25" y="113"/>
                    </a:moveTo>
                    <a:cubicBezTo>
                      <a:pt x="34" y="110"/>
                      <a:pt x="34" y="110"/>
                      <a:pt x="34" y="110"/>
                    </a:cubicBezTo>
                    <a:cubicBezTo>
                      <a:pt x="38" y="119"/>
                      <a:pt x="38" y="119"/>
                      <a:pt x="38" y="119"/>
                    </a:cubicBezTo>
                    <a:cubicBezTo>
                      <a:pt x="29" y="122"/>
                      <a:pt x="29" y="122"/>
                      <a:pt x="29" y="122"/>
                    </a:cubicBezTo>
                    <a:lnTo>
                      <a:pt x="25" y="113"/>
                    </a:lnTo>
                    <a:close/>
                    <a:moveTo>
                      <a:pt x="216" y="142"/>
                    </a:moveTo>
                    <a:cubicBezTo>
                      <a:pt x="207" y="145"/>
                      <a:pt x="207" y="145"/>
                      <a:pt x="207" y="145"/>
                    </a:cubicBezTo>
                    <a:cubicBezTo>
                      <a:pt x="203" y="136"/>
                      <a:pt x="203" y="136"/>
                      <a:pt x="203" y="136"/>
                    </a:cubicBezTo>
                    <a:cubicBezTo>
                      <a:pt x="212" y="133"/>
                      <a:pt x="212" y="133"/>
                      <a:pt x="212" y="133"/>
                    </a:cubicBezTo>
                    <a:lnTo>
                      <a:pt x="216" y="142"/>
                    </a:lnTo>
                    <a:close/>
                    <a:moveTo>
                      <a:pt x="212" y="133"/>
                    </a:moveTo>
                    <a:cubicBezTo>
                      <a:pt x="221" y="129"/>
                      <a:pt x="221" y="129"/>
                      <a:pt x="221" y="129"/>
                    </a:cubicBezTo>
                    <a:cubicBezTo>
                      <a:pt x="225" y="138"/>
                      <a:pt x="225" y="138"/>
                      <a:pt x="225" y="138"/>
                    </a:cubicBezTo>
                    <a:cubicBezTo>
                      <a:pt x="216" y="142"/>
                      <a:pt x="216" y="142"/>
                      <a:pt x="216" y="142"/>
                    </a:cubicBezTo>
                    <a:lnTo>
                      <a:pt x="212" y="133"/>
                    </a:lnTo>
                    <a:close/>
                    <a:moveTo>
                      <a:pt x="203" y="136"/>
                    </a:moveTo>
                    <a:cubicBezTo>
                      <a:pt x="200" y="127"/>
                      <a:pt x="200" y="127"/>
                      <a:pt x="200" y="127"/>
                    </a:cubicBezTo>
                    <a:cubicBezTo>
                      <a:pt x="209" y="124"/>
                      <a:pt x="209" y="124"/>
                      <a:pt x="209" y="124"/>
                    </a:cubicBezTo>
                    <a:cubicBezTo>
                      <a:pt x="212" y="133"/>
                      <a:pt x="212" y="133"/>
                      <a:pt x="212" y="133"/>
                    </a:cubicBezTo>
                    <a:lnTo>
                      <a:pt x="203" y="136"/>
                    </a:lnTo>
                    <a:close/>
                    <a:moveTo>
                      <a:pt x="187" y="122"/>
                    </a:moveTo>
                    <a:cubicBezTo>
                      <a:pt x="183" y="113"/>
                      <a:pt x="183" y="113"/>
                      <a:pt x="183" y="113"/>
                    </a:cubicBezTo>
                    <a:cubicBezTo>
                      <a:pt x="192" y="109"/>
                      <a:pt x="192" y="109"/>
                      <a:pt x="192" y="109"/>
                    </a:cubicBezTo>
                    <a:cubicBezTo>
                      <a:pt x="196" y="118"/>
                      <a:pt x="196" y="118"/>
                      <a:pt x="196" y="118"/>
                    </a:cubicBezTo>
                    <a:lnTo>
                      <a:pt x="187" y="122"/>
                    </a:lnTo>
                    <a:close/>
                    <a:moveTo>
                      <a:pt x="196" y="118"/>
                    </a:moveTo>
                    <a:cubicBezTo>
                      <a:pt x="200" y="127"/>
                      <a:pt x="200" y="127"/>
                      <a:pt x="200" y="127"/>
                    </a:cubicBezTo>
                    <a:cubicBezTo>
                      <a:pt x="191" y="131"/>
                      <a:pt x="191" y="131"/>
                      <a:pt x="191" y="131"/>
                    </a:cubicBezTo>
                    <a:cubicBezTo>
                      <a:pt x="187" y="122"/>
                      <a:pt x="187" y="122"/>
                      <a:pt x="187" y="122"/>
                    </a:cubicBezTo>
                    <a:lnTo>
                      <a:pt x="196" y="118"/>
                    </a:lnTo>
                    <a:close/>
                    <a:moveTo>
                      <a:pt x="187" y="122"/>
                    </a:moveTo>
                    <a:cubicBezTo>
                      <a:pt x="178" y="126"/>
                      <a:pt x="178" y="126"/>
                      <a:pt x="178" y="126"/>
                    </a:cubicBezTo>
                    <a:cubicBezTo>
                      <a:pt x="174" y="117"/>
                      <a:pt x="174" y="117"/>
                      <a:pt x="174" y="117"/>
                    </a:cubicBezTo>
                    <a:cubicBezTo>
                      <a:pt x="183" y="113"/>
                      <a:pt x="183" y="113"/>
                      <a:pt x="183" y="113"/>
                    </a:cubicBezTo>
                    <a:lnTo>
                      <a:pt x="187" y="122"/>
                    </a:lnTo>
                    <a:close/>
                    <a:moveTo>
                      <a:pt x="149" y="106"/>
                    </a:moveTo>
                    <a:cubicBezTo>
                      <a:pt x="158" y="102"/>
                      <a:pt x="158" y="102"/>
                      <a:pt x="158" y="102"/>
                    </a:cubicBezTo>
                    <a:cubicBezTo>
                      <a:pt x="161" y="111"/>
                      <a:pt x="161" y="111"/>
                      <a:pt x="161" y="111"/>
                    </a:cubicBezTo>
                    <a:cubicBezTo>
                      <a:pt x="152" y="115"/>
                      <a:pt x="152" y="115"/>
                      <a:pt x="152" y="115"/>
                    </a:cubicBezTo>
                    <a:lnTo>
                      <a:pt x="149" y="106"/>
                    </a:lnTo>
                    <a:close/>
                    <a:moveTo>
                      <a:pt x="152" y="115"/>
                    </a:moveTo>
                    <a:cubicBezTo>
                      <a:pt x="143" y="118"/>
                      <a:pt x="143" y="118"/>
                      <a:pt x="143" y="118"/>
                    </a:cubicBezTo>
                    <a:cubicBezTo>
                      <a:pt x="140" y="109"/>
                      <a:pt x="140" y="109"/>
                      <a:pt x="140" y="109"/>
                    </a:cubicBezTo>
                    <a:cubicBezTo>
                      <a:pt x="149" y="106"/>
                      <a:pt x="149" y="106"/>
                      <a:pt x="149" y="106"/>
                    </a:cubicBezTo>
                    <a:lnTo>
                      <a:pt x="152" y="115"/>
                    </a:lnTo>
                    <a:close/>
                    <a:moveTo>
                      <a:pt x="149" y="106"/>
                    </a:moveTo>
                    <a:cubicBezTo>
                      <a:pt x="145" y="97"/>
                      <a:pt x="145" y="97"/>
                      <a:pt x="145" y="97"/>
                    </a:cubicBezTo>
                    <a:cubicBezTo>
                      <a:pt x="154" y="93"/>
                      <a:pt x="154" y="93"/>
                      <a:pt x="154" y="93"/>
                    </a:cubicBezTo>
                    <a:cubicBezTo>
                      <a:pt x="158" y="102"/>
                      <a:pt x="158" y="102"/>
                      <a:pt x="158" y="102"/>
                    </a:cubicBezTo>
                    <a:lnTo>
                      <a:pt x="149" y="106"/>
                    </a:lnTo>
                    <a:close/>
                    <a:moveTo>
                      <a:pt x="149" y="106"/>
                    </a:moveTo>
                    <a:cubicBezTo>
                      <a:pt x="140" y="109"/>
                      <a:pt x="140" y="109"/>
                      <a:pt x="140" y="109"/>
                    </a:cubicBezTo>
                    <a:cubicBezTo>
                      <a:pt x="136" y="100"/>
                      <a:pt x="136" y="100"/>
                      <a:pt x="136" y="100"/>
                    </a:cubicBezTo>
                    <a:cubicBezTo>
                      <a:pt x="145" y="97"/>
                      <a:pt x="145" y="97"/>
                      <a:pt x="145" y="97"/>
                    </a:cubicBezTo>
                    <a:lnTo>
                      <a:pt x="149" y="106"/>
                    </a:lnTo>
                    <a:close/>
                    <a:moveTo>
                      <a:pt x="110" y="89"/>
                    </a:moveTo>
                    <a:cubicBezTo>
                      <a:pt x="107" y="80"/>
                      <a:pt x="107" y="80"/>
                      <a:pt x="107" y="80"/>
                    </a:cubicBezTo>
                    <a:cubicBezTo>
                      <a:pt x="116" y="77"/>
                      <a:pt x="116" y="77"/>
                      <a:pt x="116" y="77"/>
                    </a:cubicBezTo>
                    <a:cubicBezTo>
                      <a:pt x="119" y="86"/>
                      <a:pt x="119" y="86"/>
                      <a:pt x="119" y="86"/>
                    </a:cubicBezTo>
                    <a:lnTo>
                      <a:pt x="110" y="89"/>
                    </a:lnTo>
                    <a:close/>
                    <a:moveTo>
                      <a:pt x="119" y="86"/>
                    </a:moveTo>
                    <a:cubicBezTo>
                      <a:pt x="123" y="95"/>
                      <a:pt x="123" y="95"/>
                      <a:pt x="123" y="95"/>
                    </a:cubicBezTo>
                    <a:cubicBezTo>
                      <a:pt x="114" y="98"/>
                      <a:pt x="114" y="98"/>
                      <a:pt x="114" y="98"/>
                    </a:cubicBezTo>
                    <a:cubicBezTo>
                      <a:pt x="111" y="90"/>
                      <a:pt x="111" y="90"/>
                      <a:pt x="111" y="90"/>
                    </a:cubicBezTo>
                    <a:lnTo>
                      <a:pt x="119" y="86"/>
                    </a:lnTo>
                    <a:close/>
                    <a:moveTo>
                      <a:pt x="110" y="89"/>
                    </a:moveTo>
                    <a:cubicBezTo>
                      <a:pt x="101" y="93"/>
                      <a:pt x="101" y="93"/>
                      <a:pt x="101" y="93"/>
                    </a:cubicBezTo>
                    <a:cubicBezTo>
                      <a:pt x="98" y="84"/>
                      <a:pt x="98" y="84"/>
                      <a:pt x="98" y="84"/>
                    </a:cubicBezTo>
                    <a:cubicBezTo>
                      <a:pt x="107" y="81"/>
                      <a:pt x="107" y="81"/>
                      <a:pt x="107" y="81"/>
                    </a:cubicBezTo>
                    <a:lnTo>
                      <a:pt x="110" y="89"/>
                    </a:lnTo>
                    <a:close/>
                    <a:moveTo>
                      <a:pt x="98" y="84"/>
                    </a:moveTo>
                    <a:cubicBezTo>
                      <a:pt x="94" y="75"/>
                      <a:pt x="94" y="75"/>
                      <a:pt x="94" y="75"/>
                    </a:cubicBezTo>
                    <a:cubicBezTo>
                      <a:pt x="103" y="71"/>
                      <a:pt x="103" y="71"/>
                      <a:pt x="103" y="71"/>
                    </a:cubicBezTo>
                    <a:cubicBezTo>
                      <a:pt x="107" y="80"/>
                      <a:pt x="107" y="80"/>
                      <a:pt x="107" y="80"/>
                    </a:cubicBezTo>
                    <a:lnTo>
                      <a:pt x="98" y="84"/>
                    </a:lnTo>
                    <a:close/>
                    <a:moveTo>
                      <a:pt x="98" y="84"/>
                    </a:moveTo>
                    <a:cubicBezTo>
                      <a:pt x="89" y="88"/>
                      <a:pt x="89" y="88"/>
                      <a:pt x="89" y="88"/>
                    </a:cubicBezTo>
                    <a:cubicBezTo>
                      <a:pt x="85" y="79"/>
                      <a:pt x="85" y="79"/>
                      <a:pt x="85" y="79"/>
                    </a:cubicBezTo>
                    <a:cubicBezTo>
                      <a:pt x="94" y="75"/>
                      <a:pt x="94" y="75"/>
                      <a:pt x="94" y="75"/>
                    </a:cubicBezTo>
                    <a:lnTo>
                      <a:pt x="98" y="84"/>
                    </a:lnTo>
                    <a:close/>
                    <a:moveTo>
                      <a:pt x="89" y="88"/>
                    </a:moveTo>
                    <a:cubicBezTo>
                      <a:pt x="80" y="91"/>
                      <a:pt x="80" y="91"/>
                      <a:pt x="80" y="91"/>
                    </a:cubicBezTo>
                    <a:cubicBezTo>
                      <a:pt x="76" y="82"/>
                      <a:pt x="76" y="82"/>
                      <a:pt x="76" y="82"/>
                    </a:cubicBezTo>
                    <a:cubicBezTo>
                      <a:pt x="85" y="79"/>
                      <a:pt x="85" y="79"/>
                      <a:pt x="85" y="79"/>
                    </a:cubicBezTo>
                    <a:lnTo>
                      <a:pt x="89" y="88"/>
                    </a:lnTo>
                    <a:close/>
                    <a:moveTo>
                      <a:pt x="85" y="79"/>
                    </a:moveTo>
                    <a:cubicBezTo>
                      <a:pt x="81" y="70"/>
                      <a:pt x="81" y="70"/>
                      <a:pt x="81" y="70"/>
                    </a:cubicBezTo>
                    <a:cubicBezTo>
                      <a:pt x="90" y="66"/>
                      <a:pt x="90" y="66"/>
                      <a:pt x="90" y="66"/>
                    </a:cubicBezTo>
                    <a:cubicBezTo>
                      <a:pt x="94" y="75"/>
                      <a:pt x="94" y="75"/>
                      <a:pt x="94" y="75"/>
                    </a:cubicBezTo>
                    <a:lnTo>
                      <a:pt x="85" y="79"/>
                    </a:lnTo>
                    <a:close/>
                    <a:moveTo>
                      <a:pt x="85" y="79"/>
                    </a:moveTo>
                    <a:cubicBezTo>
                      <a:pt x="76" y="82"/>
                      <a:pt x="76" y="82"/>
                      <a:pt x="76" y="82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81" y="70"/>
                      <a:pt x="81" y="70"/>
                      <a:pt x="81" y="70"/>
                    </a:cubicBezTo>
                    <a:lnTo>
                      <a:pt x="85" y="79"/>
                    </a:lnTo>
                    <a:close/>
                    <a:moveTo>
                      <a:pt x="76" y="82"/>
                    </a:moveTo>
                    <a:cubicBezTo>
                      <a:pt x="67" y="86"/>
                      <a:pt x="67" y="86"/>
                      <a:pt x="67" y="86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72" y="73"/>
                      <a:pt x="72" y="73"/>
                      <a:pt x="72" y="73"/>
                    </a:cubicBezTo>
                    <a:lnTo>
                      <a:pt x="76" y="82"/>
                    </a:lnTo>
                    <a:close/>
                    <a:moveTo>
                      <a:pt x="76" y="82"/>
                    </a:moveTo>
                    <a:cubicBezTo>
                      <a:pt x="79" y="91"/>
                      <a:pt x="79" y="91"/>
                      <a:pt x="79" y="91"/>
                    </a:cubicBezTo>
                    <a:cubicBezTo>
                      <a:pt x="70" y="95"/>
                      <a:pt x="70" y="95"/>
                      <a:pt x="70" y="95"/>
                    </a:cubicBezTo>
                    <a:cubicBezTo>
                      <a:pt x="67" y="86"/>
                      <a:pt x="67" y="86"/>
                      <a:pt x="67" y="86"/>
                    </a:cubicBezTo>
                    <a:lnTo>
                      <a:pt x="76" y="82"/>
                    </a:lnTo>
                    <a:close/>
                    <a:moveTo>
                      <a:pt x="79" y="92"/>
                    </a:moveTo>
                    <a:cubicBezTo>
                      <a:pt x="83" y="100"/>
                      <a:pt x="83" y="100"/>
                      <a:pt x="83" y="100"/>
                    </a:cubicBezTo>
                    <a:cubicBezTo>
                      <a:pt x="74" y="104"/>
                      <a:pt x="74" y="104"/>
                      <a:pt x="74" y="104"/>
                    </a:cubicBezTo>
                    <a:cubicBezTo>
                      <a:pt x="71" y="95"/>
                      <a:pt x="71" y="95"/>
                      <a:pt x="71" y="95"/>
                    </a:cubicBezTo>
                    <a:lnTo>
                      <a:pt x="79" y="92"/>
                    </a:lnTo>
                    <a:close/>
                    <a:moveTo>
                      <a:pt x="80" y="91"/>
                    </a:moveTo>
                    <a:cubicBezTo>
                      <a:pt x="89" y="88"/>
                      <a:pt x="89" y="88"/>
                      <a:pt x="89" y="88"/>
                    </a:cubicBezTo>
                    <a:cubicBezTo>
                      <a:pt x="92" y="97"/>
                      <a:pt x="92" y="97"/>
                      <a:pt x="92" y="97"/>
                    </a:cubicBezTo>
                    <a:cubicBezTo>
                      <a:pt x="83" y="100"/>
                      <a:pt x="83" y="100"/>
                      <a:pt x="83" y="100"/>
                    </a:cubicBezTo>
                    <a:lnTo>
                      <a:pt x="80" y="91"/>
                    </a:lnTo>
                    <a:close/>
                    <a:moveTo>
                      <a:pt x="89" y="88"/>
                    </a:moveTo>
                    <a:cubicBezTo>
                      <a:pt x="98" y="84"/>
                      <a:pt x="98" y="84"/>
                      <a:pt x="98" y="84"/>
                    </a:cubicBezTo>
                    <a:cubicBezTo>
                      <a:pt x="101" y="93"/>
                      <a:pt x="101" y="93"/>
                      <a:pt x="101" y="93"/>
                    </a:cubicBezTo>
                    <a:cubicBezTo>
                      <a:pt x="92" y="97"/>
                      <a:pt x="92" y="97"/>
                      <a:pt x="92" y="97"/>
                    </a:cubicBezTo>
                    <a:lnTo>
                      <a:pt x="89" y="88"/>
                    </a:lnTo>
                    <a:close/>
                    <a:moveTo>
                      <a:pt x="101" y="93"/>
                    </a:moveTo>
                    <a:cubicBezTo>
                      <a:pt x="105" y="102"/>
                      <a:pt x="105" y="102"/>
                      <a:pt x="105" y="102"/>
                    </a:cubicBezTo>
                    <a:cubicBezTo>
                      <a:pt x="96" y="106"/>
                      <a:pt x="96" y="106"/>
                      <a:pt x="96" y="106"/>
                    </a:cubicBezTo>
                    <a:cubicBezTo>
                      <a:pt x="92" y="97"/>
                      <a:pt x="92" y="97"/>
                      <a:pt x="92" y="97"/>
                    </a:cubicBezTo>
                    <a:lnTo>
                      <a:pt x="101" y="93"/>
                    </a:lnTo>
                    <a:close/>
                    <a:moveTo>
                      <a:pt x="101" y="93"/>
                    </a:moveTo>
                    <a:cubicBezTo>
                      <a:pt x="110" y="90"/>
                      <a:pt x="110" y="90"/>
                      <a:pt x="110" y="90"/>
                    </a:cubicBezTo>
                    <a:cubicBezTo>
                      <a:pt x="114" y="99"/>
                      <a:pt x="114" y="99"/>
                      <a:pt x="114" y="99"/>
                    </a:cubicBezTo>
                    <a:cubicBezTo>
                      <a:pt x="105" y="102"/>
                      <a:pt x="105" y="102"/>
                      <a:pt x="105" y="102"/>
                    </a:cubicBezTo>
                    <a:lnTo>
                      <a:pt x="101" y="93"/>
                    </a:lnTo>
                    <a:close/>
                    <a:moveTo>
                      <a:pt x="114" y="99"/>
                    </a:moveTo>
                    <a:cubicBezTo>
                      <a:pt x="118" y="108"/>
                      <a:pt x="118" y="108"/>
                      <a:pt x="118" y="108"/>
                    </a:cubicBezTo>
                    <a:cubicBezTo>
                      <a:pt x="109" y="111"/>
                      <a:pt x="109" y="111"/>
                      <a:pt x="109" y="111"/>
                    </a:cubicBezTo>
                    <a:cubicBezTo>
                      <a:pt x="105" y="102"/>
                      <a:pt x="105" y="102"/>
                      <a:pt x="105" y="102"/>
                    </a:cubicBezTo>
                    <a:lnTo>
                      <a:pt x="114" y="99"/>
                    </a:lnTo>
                    <a:close/>
                    <a:moveTo>
                      <a:pt x="114" y="99"/>
                    </a:moveTo>
                    <a:cubicBezTo>
                      <a:pt x="123" y="95"/>
                      <a:pt x="123" y="95"/>
                      <a:pt x="123" y="95"/>
                    </a:cubicBezTo>
                    <a:cubicBezTo>
                      <a:pt x="127" y="104"/>
                      <a:pt x="127" y="104"/>
                      <a:pt x="127" y="104"/>
                    </a:cubicBezTo>
                    <a:cubicBezTo>
                      <a:pt x="118" y="108"/>
                      <a:pt x="118" y="108"/>
                      <a:pt x="118" y="108"/>
                    </a:cubicBezTo>
                    <a:lnTo>
                      <a:pt x="114" y="99"/>
                    </a:lnTo>
                    <a:close/>
                    <a:moveTo>
                      <a:pt x="123" y="95"/>
                    </a:moveTo>
                    <a:cubicBezTo>
                      <a:pt x="132" y="91"/>
                      <a:pt x="132" y="91"/>
                      <a:pt x="132" y="91"/>
                    </a:cubicBezTo>
                    <a:cubicBezTo>
                      <a:pt x="136" y="100"/>
                      <a:pt x="136" y="100"/>
                      <a:pt x="136" y="100"/>
                    </a:cubicBezTo>
                    <a:cubicBezTo>
                      <a:pt x="127" y="104"/>
                      <a:pt x="127" y="104"/>
                      <a:pt x="127" y="104"/>
                    </a:cubicBezTo>
                    <a:lnTo>
                      <a:pt x="123" y="95"/>
                    </a:lnTo>
                    <a:close/>
                    <a:moveTo>
                      <a:pt x="127" y="104"/>
                    </a:moveTo>
                    <a:cubicBezTo>
                      <a:pt x="130" y="113"/>
                      <a:pt x="130" y="113"/>
                      <a:pt x="130" y="113"/>
                    </a:cubicBezTo>
                    <a:cubicBezTo>
                      <a:pt x="121" y="117"/>
                      <a:pt x="121" y="117"/>
                      <a:pt x="121" y="117"/>
                    </a:cubicBezTo>
                    <a:cubicBezTo>
                      <a:pt x="118" y="108"/>
                      <a:pt x="118" y="108"/>
                      <a:pt x="118" y="108"/>
                    </a:cubicBezTo>
                    <a:lnTo>
                      <a:pt x="127" y="104"/>
                    </a:lnTo>
                    <a:close/>
                    <a:moveTo>
                      <a:pt x="127" y="104"/>
                    </a:moveTo>
                    <a:cubicBezTo>
                      <a:pt x="136" y="100"/>
                      <a:pt x="136" y="100"/>
                      <a:pt x="136" y="100"/>
                    </a:cubicBezTo>
                    <a:cubicBezTo>
                      <a:pt x="139" y="109"/>
                      <a:pt x="139" y="109"/>
                      <a:pt x="139" y="109"/>
                    </a:cubicBezTo>
                    <a:cubicBezTo>
                      <a:pt x="131" y="113"/>
                      <a:pt x="131" y="113"/>
                      <a:pt x="131" y="113"/>
                    </a:cubicBezTo>
                    <a:lnTo>
                      <a:pt x="127" y="104"/>
                    </a:lnTo>
                    <a:close/>
                    <a:moveTo>
                      <a:pt x="136" y="100"/>
                    </a:moveTo>
                    <a:cubicBezTo>
                      <a:pt x="132" y="91"/>
                      <a:pt x="132" y="91"/>
                      <a:pt x="132" y="91"/>
                    </a:cubicBezTo>
                    <a:cubicBezTo>
                      <a:pt x="141" y="88"/>
                      <a:pt x="141" y="88"/>
                      <a:pt x="141" y="88"/>
                    </a:cubicBezTo>
                    <a:cubicBezTo>
                      <a:pt x="145" y="97"/>
                      <a:pt x="145" y="97"/>
                      <a:pt x="145" y="97"/>
                    </a:cubicBezTo>
                    <a:lnTo>
                      <a:pt x="136" y="100"/>
                    </a:lnTo>
                    <a:close/>
                    <a:moveTo>
                      <a:pt x="132" y="91"/>
                    </a:moveTo>
                    <a:cubicBezTo>
                      <a:pt x="129" y="82"/>
                      <a:pt x="129" y="82"/>
                      <a:pt x="129" y="82"/>
                    </a:cubicBezTo>
                    <a:cubicBezTo>
                      <a:pt x="138" y="79"/>
                      <a:pt x="138" y="79"/>
                      <a:pt x="138" y="79"/>
                    </a:cubicBezTo>
                    <a:cubicBezTo>
                      <a:pt x="141" y="88"/>
                      <a:pt x="141" y="88"/>
                      <a:pt x="141" y="88"/>
                    </a:cubicBezTo>
                    <a:lnTo>
                      <a:pt x="132" y="91"/>
                    </a:lnTo>
                    <a:close/>
                    <a:moveTo>
                      <a:pt x="132" y="91"/>
                    </a:moveTo>
                    <a:cubicBezTo>
                      <a:pt x="123" y="95"/>
                      <a:pt x="123" y="95"/>
                      <a:pt x="123" y="95"/>
                    </a:cubicBezTo>
                    <a:cubicBezTo>
                      <a:pt x="120" y="86"/>
                      <a:pt x="120" y="86"/>
                      <a:pt x="120" y="86"/>
                    </a:cubicBezTo>
                    <a:cubicBezTo>
                      <a:pt x="129" y="82"/>
                      <a:pt x="129" y="82"/>
                      <a:pt x="129" y="82"/>
                    </a:cubicBezTo>
                    <a:lnTo>
                      <a:pt x="132" y="91"/>
                    </a:lnTo>
                    <a:close/>
                    <a:moveTo>
                      <a:pt x="120" y="86"/>
                    </a:moveTo>
                    <a:cubicBezTo>
                      <a:pt x="116" y="77"/>
                      <a:pt x="116" y="77"/>
                      <a:pt x="116" y="77"/>
                    </a:cubicBezTo>
                    <a:cubicBezTo>
                      <a:pt x="125" y="73"/>
                      <a:pt x="125" y="73"/>
                      <a:pt x="125" y="73"/>
                    </a:cubicBezTo>
                    <a:cubicBezTo>
                      <a:pt x="128" y="82"/>
                      <a:pt x="128" y="82"/>
                      <a:pt x="128" y="82"/>
                    </a:cubicBezTo>
                    <a:lnTo>
                      <a:pt x="120" y="86"/>
                    </a:lnTo>
                    <a:close/>
                    <a:moveTo>
                      <a:pt x="116" y="77"/>
                    </a:moveTo>
                    <a:cubicBezTo>
                      <a:pt x="112" y="68"/>
                      <a:pt x="112" y="68"/>
                      <a:pt x="112" y="68"/>
                    </a:cubicBezTo>
                    <a:cubicBezTo>
                      <a:pt x="121" y="64"/>
                      <a:pt x="121" y="64"/>
                      <a:pt x="121" y="64"/>
                    </a:cubicBezTo>
                    <a:cubicBezTo>
                      <a:pt x="125" y="73"/>
                      <a:pt x="125" y="73"/>
                      <a:pt x="125" y="73"/>
                    </a:cubicBezTo>
                    <a:lnTo>
                      <a:pt x="116" y="77"/>
                    </a:lnTo>
                    <a:close/>
                    <a:moveTo>
                      <a:pt x="116" y="77"/>
                    </a:moveTo>
                    <a:cubicBezTo>
                      <a:pt x="107" y="80"/>
                      <a:pt x="107" y="80"/>
                      <a:pt x="107" y="80"/>
                    </a:cubicBezTo>
                    <a:cubicBezTo>
                      <a:pt x="103" y="71"/>
                      <a:pt x="103" y="71"/>
                      <a:pt x="103" y="71"/>
                    </a:cubicBezTo>
                    <a:cubicBezTo>
                      <a:pt x="112" y="68"/>
                      <a:pt x="112" y="68"/>
                      <a:pt x="112" y="68"/>
                    </a:cubicBezTo>
                    <a:lnTo>
                      <a:pt x="116" y="77"/>
                    </a:lnTo>
                    <a:close/>
                    <a:moveTo>
                      <a:pt x="103" y="71"/>
                    </a:moveTo>
                    <a:cubicBezTo>
                      <a:pt x="100" y="62"/>
                      <a:pt x="100" y="62"/>
                      <a:pt x="100" y="62"/>
                    </a:cubicBezTo>
                    <a:cubicBezTo>
                      <a:pt x="108" y="59"/>
                      <a:pt x="108" y="59"/>
                      <a:pt x="108" y="59"/>
                    </a:cubicBezTo>
                    <a:cubicBezTo>
                      <a:pt x="112" y="68"/>
                      <a:pt x="112" y="68"/>
                      <a:pt x="112" y="68"/>
                    </a:cubicBezTo>
                    <a:lnTo>
                      <a:pt x="103" y="71"/>
                    </a:lnTo>
                    <a:close/>
                    <a:moveTo>
                      <a:pt x="103" y="71"/>
                    </a:moveTo>
                    <a:cubicBezTo>
                      <a:pt x="94" y="75"/>
                      <a:pt x="94" y="75"/>
                      <a:pt x="94" y="75"/>
                    </a:cubicBezTo>
                    <a:cubicBezTo>
                      <a:pt x="90" y="66"/>
                      <a:pt x="90" y="66"/>
                      <a:pt x="90" y="66"/>
                    </a:cubicBezTo>
                    <a:cubicBezTo>
                      <a:pt x="99" y="62"/>
                      <a:pt x="99" y="62"/>
                      <a:pt x="99" y="62"/>
                    </a:cubicBezTo>
                    <a:lnTo>
                      <a:pt x="103" y="71"/>
                    </a:lnTo>
                    <a:close/>
                    <a:moveTo>
                      <a:pt x="90" y="66"/>
                    </a:moveTo>
                    <a:cubicBezTo>
                      <a:pt x="87" y="57"/>
                      <a:pt x="87" y="57"/>
                      <a:pt x="87" y="57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99" y="62"/>
                      <a:pt x="99" y="62"/>
                      <a:pt x="99" y="62"/>
                    </a:cubicBezTo>
                    <a:lnTo>
                      <a:pt x="90" y="66"/>
                    </a:lnTo>
                    <a:close/>
                    <a:moveTo>
                      <a:pt x="90" y="66"/>
                    </a:moveTo>
                    <a:cubicBezTo>
                      <a:pt x="81" y="70"/>
                      <a:pt x="81" y="70"/>
                      <a:pt x="81" y="70"/>
                    </a:cubicBezTo>
                    <a:cubicBezTo>
                      <a:pt x="78" y="61"/>
                      <a:pt x="78" y="61"/>
                      <a:pt x="78" y="61"/>
                    </a:cubicBezTo>
                    <a:cubicBezTo>
                      <a:pt x="87" y="57"/>
                      <a:pt x="87" y="57"/>
                      <a:pt x="87" y="57"/>
                    </a:cubicBezTo>
                    <a:lnTo>
                      <a:pt x="90" y="66"/>
                    </a:lnTo>
                    <a:close/>
                    <a:moveTo>
                      <a:pt x="81" y="70"/>
                    </a:moveTo>
                    <a:cubicBezTo>
                      <a:pt x="72" y="73"/>
                      <a:pt x="72" y="73"/>
                      <a:pt x="72" y="73"/>
                    </a:cubicBezTo>
                    <a:cubicBezTo>
                      <a:pt x="69" y="64"/>
                      <a:pt x="69" y="64"/>
                      <a:pt x="69" y="64"/>
                    </a:cubicBezTo>
                    <a:cubicBezTo>
                      <a:pt x="78" y="61"/>
                      <a:pt x="78" y="61"/>
                      <a:pt x="78" y="61"/>
                    </a:cubicBezTo>
                    <a:lnTo>
                      <a:pt x="81" y="70"/>
                    </a:lnTo>
                    <a:close/>
                    <a:moveTo>
                      <a:pt x="69" y="64"/>
                    </a:moveTo>
                    <a:cubicBezTo>
                      <a:pt x="65" y="55"/>
                      <a:pt x="65" y="55"/>
                      <a:pt x="65" y="55"/>
                    </a:cubicBezTo>
                    <a:cubicBezTo>
                      <a:pt x="74" y="52"/>
                      <a:pt x="74" y="52"/>
                      <a:pt x="74" y="52"/>
                    </a:cubicBezTo>
                    <a:cubicBezTo>
                      <a:pt x="77" y="60"/>
                      <a:pt x="77" y="60"/>
                      <a:pt x="77" y="60"/>
                    </a:cubicBezTo>
                    <a:lnTo>
                      <a:pt x="69" y="64"/>
                    </a:lnTo>
                    <a:close/>
                    <a:moveTo>
                      <a:pt x="68" y="64"/>
                    </a:moveTo>
                    <a:cubicBezTo>
                      <a:pt x="60" y="68"/>
                      <a:pt x="60" y="68"/>
                      <a:pt x="60" y="68"/>
                    </a:cubicBezTo>
                    <a:cubicBezTo>
                      <a:pt x="56" y="59"/>
                      <a:pt x="56" y="59"/>
                      <a:pt x="56" y="59"/>
                    </a:cubicBezTo>
                    <a:cubicBezTo>
                      <a:pt x="65" y="55"/>
                      <a:pt x="65" y="55"/>
                      <a:pt x="65" y="55"/>
                    </a:cubicBezTo>
                    <a:lnTo>
                      <a:pt x="68" y="64"/>
                    </a:lnTo>
                    <a:close/>
                    <a:moveTo>
                      <a:pt x="68" y="64"/>
                    </a:moveTo>
                    <a:cubicBezTo>
                      <a:pt x="72" y="73"/>
                      <a:pt x="72" y="73"/>
                      <a:pt x="72" y="73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0" y="68"/>
                      <a:pt x="60" y="68"/>
                      <a:pt x="60" y="68"/>
                    </a:cubicBezTo>
                    <a:lnTo>
                      <a:pt x="68" y="64"/>
                    </a:lnTo>
                    <a:close/>
                    <a:moveTo>
                      <a:pt x="63" y="77"/>
                    </a:moveTo>
                    <a:cubicBezTo>
                      <a:pt x="54" y="80"/>
                      <a:pt x="54" y="80"/>
                      <a:pt x="54" y="80"/>
                    </a:cubicBezTo>
                    <a:cubicBezTo>
                      <a:pt x="50" y="72"/>
                      <a:pt x="50" y="72"/>
                      <a:pt x="50" y="72"/>
                    </a:cubicBezTo>
                    <a:cubicBezTo>
                      <a:pt x="59" y="68"/>
                      <a:pt x="59" y="68"/>
                      <a:pt x="59" y="68"/>
                    </a:cubicBezTo>
                    <a:lnTo>
                      <a:pt x="63" y="77"/>
                    </a:lnTo>
                    <a:close/>
                    <a:moveTo>
                      <a:pt x="63" y="77"/>
                    </a:moveTo>
                    <a:cubicBezTo>
                      <a:pt x="67" y="86"/>
                      <a:pt x="67" y="86"/>
                      <a:pt x="67" y="86"/>
                    </a:cubicBezTo>
                    <a:cubicBezTo>
                      <a:pt x="58" y="90"/>
                      <a:pt x="58" y="90"/>
                      <a:pt x="58" y="90"/>
                    </a:cubicBezTo>
                    <a:cubicBezTo>
                      <a:pt x="54" y="81"/>
                      <a:pt x="54" y="81"/>
                      <a:pt x="54" y="81"/>
                    </a:cubicBezTo>
                    <a:lnTo>
                      <a:pt x="63" y="77"/>
                    </a:lnTo>
                    <a:close/>
                    <a:moveTo>
                      <a:pt x="67" y="86"/>
                    </a:moveTo>
                    <a:cubicBezTo>
                      <a:pt x="70" y="95"/>
                      <a:pt x="70" y="95"/>
                      <a:pt x="70" y="95"/>
                    </a:cubicBezTo>
                    <a:cubicBezTo>
                      <a:pt x="61" y="99"/>
                      <a:pt x="61" y="99"/>
                      <a:pt x="61" y="99"/>
                    </a:cubicBezTo>
                    <a:cubicBezTo>
                      <a:pt x="58" y="90"/>
                      <a:pt x="58" y="90"/>
                      <a:pt x="58" y="90"/>
                    </a:cubicBezTo>
                    <a:lnTo>
                      <a:pt x="67" y="86"/>
                    </a:lnTo>
                    <a:close/>
                    <a:moveTo>
                      <a:pt x="70" y="95"/>
                    </a:moveTo>
                    <a:cubicBezTo>
                      <a:pt x="74" y="104"/>
                      <a:pt x="74" y="104"/>
                      <a:pt x="74" y="104"/>
                    </a:cubicBezTo>
                    <a:cubicBezTo>
                      <a:pt x="65" y="108"/>
                      <a:pt x="65" y="108"/>
                      <a:pt x="65" y="108"/>
                    </a:cubicBezTo>
                    <a:cubicBezTo>
                      <a:pt x="61" y="99"/>
                      <a:pt x="61" y="99"/>
                      <a:pt x="61" y="99"/>
                    </a:cubicBezTo>
                    <a:lnTo>
                      <a:pt x="70" y="95"/>
                    </a:lnTo>
                    <a:close/>
                    <a:moveTo>
                      <a:pt x="74" y="104"/>
                    </a:moveTo>
                    <a:cubicBezTo>
                      <a:pt x="78" y="113"/>
                      <a:pt x="78" y="113"/>
                      <a:pt x="78" y="113"/>
                    </a:cubicBezTo>
                    <a:cubicBezTo>
                      <a:pt x="69" y="117"/>
                      <a:pt x="69" y="117"/>
                      <a:pt x="69" y="117"/>
                    </a:cubicBezTo>
                    <a:cubicBezTo>
                      <a:pt x="65" y="108"/>
                      <a:pt x="65" y="108"/>
                      <a:pt x="65" y="108"/>
                    </a:cubicBezTo>
                    <a:lnTo>
                      <a:pt x="74" y="104"/>
                    </a:lnTo>
                    <a:close/>
                    <a:moveTo>
                      <a:pt x="74" y="104"/>
                    </a:moveTo>
                    <a:cubicBezTo>
                      <a:pt x="83" y="101"/>
                      <a:pt x="83" y="101"/>
                      <a:pt x="83" y="101"/>
                    </a:cubicBezTo>
                    <a:cubicBezTo>
                      <a:pt x="87" y="110"/>
                      <a:pt x="87" y="110"/>
                      <a:pt x="87" y="110"/>
                    </a:cubicBezTo>
                    <a:cubicBezTo>
                      <a:pt x="78" y="113"/>
                      <a:pt x="78" y="113"/>
                      <a:pt x="78" y="113"/>
                    </a:cubicBezTo>
                    <a:lnTo>
                      <a:pt x="74" y="104"/>
                    </a:lnTo>
                    <a:close/>
                    <a:moveTo>
                      <a:pt x="83" y="101"/>
                    </a:moveTo>
                    <a:cubicBezTo>
                      <a:pt x="92" y="97"/>
                      <a:pt x="92" y="97"/>
                      <a:pt x="92" y="97"/>
                    </a:cubicBezTo>
                    <a:cubicBezTo>
                      <a:pt x="96" y="106"/>
                      <a:pt x="96" y="106"/>
                      <a:pt x="96" y="106"/>
                    </a:cubicBezTo>
                    <a:cubicBezTo>
                      <a:pt x="87" y="109"/>
                      <a:pt x="87" y="109"/>
                      <a:pt x="87" y="109"/>
                    </a:cubicBezTo>
                    <a:lnTo>
                      <a:pt x="83" y="101"/>
                    </a:lnTo>
                    <a:close/>
                    <a:moveTo>
                      <a:pt x="96" y="106"/>
                    </a:moveTo>
                    <a:cubicBezTo>
                      <a:pt x="100" y="115"/>
                      <a:pt x="100" y="115"/>
                      <a:pt x="100" y="115"/>
                    </a:cubicBezTo>
                    <a:cubicBezTo>
                      <a:pt x="91" y="119"/>
                      <a:pt x="91" y="119"/>
                      <a:pt x="91" y="119"/>
                    </a:cubicBezTo>
                    <a:cubicBezTo>
                      <a:pt x="87" y="110"/>
                      <a:pt x="87" y="110"/>
                      <a:pt x="87" y="110"/>
                    </a:cubicBezTo>
                    <a:lnTo>
                      <a:pt x="96" y="106"/>
                    </a:lnTo>
                    <a:close/>
                    <a:moveTo>
                      <a:pt x="96" y="106"/>
                    </a:move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9" y="111"/>
                      <a:pt x="109" y="111"/>
                      <a:pt x="109" y="111"/>
                    </a:cubicBezTo>
                    <a:cubicBezTo>
                      <a:pt x="100" y="115"/>
                      <a:pt x="100" y="115"/>
                      <a:pt x="100" y="115"/>
                    </a:cubicBezTo>
                    <a:lnTo>
                      <a:pt x="96" y="106"/>
                    </a:lnTo>
                    <a:close/>
                    <a:moveTo>
                      <a:pt x="109" y="111"/>
                    </a:moveTo>
                    <a:cubicBezTo>
                      <a:pt x="112" y="120"/>
                      <a:pt x="112" y="120"/>
                      <a:pt x="112" y="120"/>
                    </a:cubicBezTo>
                    <a:cubicBezTo>
                      <a:pt x="103" y="124"/>
                      <a:pt x="103" y="124"/>
                      <a:pt x="103" y="124"/>
                    </a:cubicBezTo>
                    <a:cubicBezTo>
                      <a:pt x="100" y="115"/>
                      <a:pt x="100" y="115"/>
                      <a:pt x="100" y="115"/>
                    </a:cubicBezTo>
                    <a:lnTo>
                      <a:pt x="109" y="111"/>
                    </a:lnTo>
                    <a:close/>
                    <a:moveTo>
                      <a:pt x="109" y="111"/>
                    </a:moveTo>
                    <a:cubicBezTo>
                      <a:pt x="118" y="108"/>
                      <a:pt x="118" y="108"/>
                      <a:pt x="118" y="108"/>
                    </a:cubicBezTo>
                    <a:cubicBezTo>
                      <a:pt x="121" y="117"/>
                      <a:pt x="121" y="117"/>
                      <a:pt x="121" y="117"/>
                    </a:cubicBezTo>
                    <a:cubicBezTo>
                      <a:pt x="112" y="120"/>
                      <a:pt x="112" y="120"/>
                      <a:pt x="112" y="120"/>
                    </a:cubicBezTo>
                    <a:lnTo>
                      <a:pt x="109" y="111"/>
                    </a:lnTo>
                    <a:close/>
                    <a:moveTo>
                      <a:pt x="121" y="117"/>
                    </a:moveTo>
                    <a:cubicBezTo>
                      <a:pt x="125" y="126"/>
                      <a:pt x="125" y="126"/>
                      <a:pt x="125" y="126"/>
                    </a:cubicBezTo>
                    <a:cubicBezTo>
                      <a:pt x="116" y="129"/>
                      <a:pt x="116" y="129"/>
                      <a:pt x="116" y="129"/>
                    </a:cubicBezTo>
                    <a:cubicBezTo>
                      <a:pt x="112" y="120"/>
                      <a:pt x="112" y="120"/>
                      <a:pt x="112" y="120"/>
                    </a:cubicBezTo>
                    <a:lnTo>
                      <a:pt x="121" y="117"/>
                    </a:lnTo>
                    <a:close/>
                    <a:moveTo>
                      <a:pt x="122" y="117"/>
                    </a:moveTo>
                    <a:cubicBezTo>
                      <a:pt x="130" y="113"/>
                      <a:pt x="130" y="113"/>
                      <a:pt x="130" y="113"/>
                    </a:cubicBezTo>
                    <a:cubicBezTo>
                      <a:pt x="134" y="122"/>
                      <a:pt x="134" y="122"/>
                      <a:pt x="134" y="122"/>
                    </a:cubicBezTo>
                    <a:cubicBezTo>
                      <a:pt x="125" y="126"/>
                      <a:pt x="125" y="126"/>
                      <a:pt x="125" y="126"/>
                    </a:cubicBezTo>
                    <a:lnTo>
                      <a:pt x="122" y="117"/>
                    </a:lnTo>
                    <a:close/>
                    <a:moveTo>
                      <a:pt x="131" y="113"/>
                    </a:moveTo>
                    <a:cubicBezTo>
                      <a:pt x="140" y="109"/>
                      <a:pt x="140" y="109"/>
                      <a:pt x="140" y="109"/>
                    </a:cubicBezTo>
                    <a:cubicBezTo>
                      <a:pt x="143" y="118"/>
                      <a:pt x="143" y="118"/>
                      <a:pt x="143" y="118"/>
                    </a:cubicBezTo>
                    <a:cubicBezTo>
                      <a:pt x="134" y="122"/>
                      <a:pt x="134" y="122"/>
                      <a:pt x="134" y="122"/>
                    </a:cubicBezTo>
                    <a:lnTo>
                      <a:pt x="131" y="113"/>
                    </a:lnTo>
                    <a:close/>
                    <a:moveTo>
                      <a:pt x="143" y="119"/>
                    </a:moveTo>
                    <a:cubicBezTo>
                      <a:pt x="147" y="128"/>
                      <a:pt x="147" y="128"/>
                      <a:pt x="147" y="128"/>
                    </a:cubicBezTo>
                    <a:cubicBezTo>
                      <a:pt x="138" y="131"/>
                      <a:pt x="138" y="131"/>
                      <a:pt x="138" y="131"/>
                    </a:cubicBezTo>
                    <a:cubicBezTo>
                      <a:pt x="134" y="122"/>
                      <a:pt x="134" y="122"/>
                      <a:pt x="134" y="122"/>
                    </a:cubicBezTo>
                    <a:lnTo>
                      <a:pt x="143" y="119"/>
                    </a:lnTo>
                    <a:close/>
                    <a:moveTo>
                      <a:pt x="143" y="119"/>
                    </a:moveTo>
                    <a:cubicBezTo>
                      <a:pt x="152" y="115"/>
                      <a:pt x="152" y="115"/>
                      <a:pt x="152" y="115"/>
                    </a:cubicBezTo>
                    <a:cubicBezTo>
                      <a:pt x="156" y="124"/>
                      <a:pt x="156" y="124"/>
                      <a:pt x="156" y="124"/>
                    </a:cubicBezTo>
                    <a:cubicBezTo>
                      <a:pt x="147" y="127"/>
                      <a:pt x="147" y="127"/>
                      <a:pt x="147" y="127"/>
                    </a:cubicBezTo>
                    <a:lnTo>
                      <a:pt x="143" y="119"/>
                    </a:lnTo>
                    <a:close/>
                    <a:moveTo>
                      <a:pt x="152" y="115"/>
                    </a:moveTo>
                    <a:cubicBezTo>
                      <a:pt x="161" y="111"/>
                      <a:pt x="161" y="111"/>
                      <a:pt x="161" y="111"/>
                    </a:cubicBezTo>
                    <a:cubicBezTo>
                      <a:pt x="165" y="120"/>
                      <a:pt x="165" y="120"/>
                      <a:pt x="165" y="120"/>
                    </a:cubicBezTo>
                    <a:cubicBezTo>
                      <a:pt x="156" y="124"/>
                      <a:pt x="156" y="124"/>
                      <a:pt x="156" y="124"/>
                    </a:cubicBezTo>
                    <a:lnTo>
                      <a:pt x="152" y="115"/>
                    </a:lnTo>
                    <a:close/>
                    <a:moveTo>
                      <a:pt x="162" y="111"/>
                    </a:moveTo>
                    <a:cubicBezTo>
                      <a:pt x="170" y="108"/>
                      <a:pt x="170" y="108"/>
                      <a:pt x="170" y="108"/>
                    </a:cubicBezTo>
                    <a:cubicBezTo>
                      <a:pt x="174" y="117"/>
                      <a:pt x="174" y="117"/>
                      <a:pt x="174" y="117"/>
                    </a:cubicBezTo>
                    <a:cubicBezTo>
                      <a:pt x="165" y="120"/>
                      <a:pt x="165" y="120"/>
                      <a:pt x="165" y="120"/>
                    </a:cubicBezTo>
                    <a:lnTo>
                      <a:pt x="162" y="111"/>
                    </a:lnTo>
                    <a:close/>
                    <a:moveTo>
                      <a:pt x="165" y="120"/>
                    </a:moveTo>
                    <a:cubicBezTo>
                      <a:pt x="169" y="129"/>
                      <a:pt x="169" y="129"/>
                      <a:pt x="169" y="129"/>
                    </a:cubicBezTo>
                    <a:cubicBezTo>
                      <a:pt x="160" y="133"/>
                      <a:pt x="160" y="133"/>
                      <a:pt x="160" y="133"/>
                    </a:cubicBezTo>
                    <a:cubicBezTo>
                      <a:pt x="156" y="124"/>
                      <a:pt x="156" y="124"/>
                      <a:pt x="156" y="124"/>
                    </a:cubicBezTo>
                    <a:lnTo>
                      <a:pt x="165" y="120"/>
                    </a:lnTo>
                    <a:close/>
                    <a:moveTo>
                      <a:pt x="165" y="120"/>
                    </a:moveTo>
                    <a:cubicBezTo>
                      <a:pt x="174" y="117"/>
                      <a:pt x="174" y="117"/>
                      <a:pt x="174" y="117"/>
                    </a:cubicBezTo>
                    <a:cubicBezTo>
                      <a:pt x="178" y="126"/>
                      <a:pt x="178" y="126"/>
                      <a:pt x="178" y="126"/>
                    </a:cubicBezTo>
                    <a:cubicBezTo>
                      <a:pt x="169" y="129"/>
                      <a:pt x="169" y="129"/>
                      <a:pt x="169" y="129"/>
                    </a:cubicBezTo>
                    <a:lnTo>
                      <a:pt x="165" y="120"/>
                    </a:lnTo>
                    <a:close/>
                    <a:moveTo>
                      <a:pt x="174" y="116"/>
                    </a:moveTo>
                    <a:cubicBezTo>
                      <a:pt x="171" y="108"/>
                      <a:pt x="171" y="108"/>
                      <a:pt x="171" y="108"/>
                    </a:cubicBezTo>
                    <a:cubicBezTo>
                      <a:pt x="180" y="104"/>
                      <a:pt x="180" y="104"/>
                      <a:pt x="180" y="104"/>
                    </a:cubicBezTo>
                    <a:cubicBezTo>
                      <a:pt x="183" y="113"/>
                      <a:pt x="183" y="113"/>
                      <a:pt x="183" y="113"/>
                    </a:cubicBezTo>
                    <a:lnTo>
                      <a:pt x="174" y="116"/>
                    </a:lnTo>
                    <a:close/>
                    <a:moveTo>
                      <a:pt x="171" y="107"/>
                    </a:moveTo>
                    <a:cubicBezTo>
                      <a:pt x="167" y="98"/>
                      <a:pt x="167" y="98"/>
                      <a:pt x="167" y="98"/>
                    </a:cubicBezTo>
                    <a:cubicBezTo>
                      <a:pt x="176" y="95"/>
                      <a:pt x="176" y="95"/>
                      <a:pt x="176" y="95"/>
                    </a:cubicBezTo>
                    <a:cubicBezTo>
                      <a:pt x="179" y="104"/>
                      <a:pt x="179" y="104"/>
                      <a:pt x="179" y="104"/>
                    </a:cubicBezTo>
                    <a:lnTo>
                      <a:pt x="171" y="107"/>
                    </a:lnTo>
                    <a:close/>
                    <a:moveTo>
                      <a:pt x="170" y="107"/>
                    </a:moveTo>
                    <a:cubicBezTo>
                      <a:pt x="161" y="111"/>
                      <a:pt x="161" y="111"/>
                      <a:pt x="161" y="111"/>
                    </a:cubicBezTo>
                    <a:cubicBezTo>
                      <a:pt x="158" y="102"/>
                      <a:pt x="158" y="102"/>
                      <a:pt x="158" y="102"/>
                    </a:cubicBezTo>
                    <a:cubicBezTo>
                      <a:pt x="167" y="99"/>
                      <a:pt x="167" y="99"/>
                      <a:pt x="167" y="99"/>
                    </a:cubicBezTo>
                    <a:lnTo>
                      <a:pt x="170" y="107"/>
                    </a:lnTo>
                    <a:close/>
                    <a:moveTo>
                      <a:pt x="158" y="102"/>
                    </a:moveTo>
                    <a:cubicBezTo>
                      <a:pt x="154" y="93"/>
                      <a:pt x="154" y="93"/>
                      <a:pt x="154" y="93"/>
                    </a:cubicBezTo>
                    <a:cubicBezTo>
                      <a:pt x="163" y="89"/>
                      <a:pt x="163" y="89"/>
                      <a:pt x="163" y="89"/>
                    </a:cubicBezTo>
                    <a:cubicBezTo>
                      <a:pt x="167" y="98"/>
                      <a:pt x="167" y="98"/>
                      <a:pt x="167" y="98"/>
                    </a:cubicBezTo>
                    <a:lnTo>
                      <a:pt x="158" y="102"/>
                    </a:lnTo>
                    <a:close/>
                    <a:moveTo>
                      <a:pt x="154" y="93"/>
                    </a:moveTo>
                    <a:cubicBezTo>
                      <a:pt x="151" y="84"/>
                      <a:pt x="151" y="84"/>
                      <a:pt x="151" y="84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63" y="89"/>
                      <a:pt x="163" y="89"/>
                      <a:pt x="163" y="89"/>
                    </a:cubicBezTo>
                    <a:lnTo>
                      <a:pt x="154" y="93"/>
                    </a:lnTo>
                    <a:close/>
                    <a:moveTo>
                      <a:pt x="154" y="93"/>
                    </a:moveTo>
                    <a:cubicBezTo>
                      <a:pt x="145" y="97"/>
                      <a:pt x="145" y="97"/>
                      <a:pt x="145" y="97"/>
                    </a:cubicBezTo>
                    <a:cubicBezTo>
                      <a:pt x="141" y="88"/>
                      <a:pt x="141" y="88"/>
                      <a:pt x="141" y="88"/>
                    </a:cubicBezTo>
                    <a:cubicBezTo>
                      <a:pt x="150" y="84"/>
                      <a:pt x="150" y="84"/>
                      <a:pt x="150" y="84"/>
                    </a:cubicBezTo>
                    <a:lnTo>
                      <a:pt x="154" y="93"/>
                    </a:lnTo>
                    <a:close/>
                    <a:moveTo>
                      <a:pt x="141" y="87"/>
                    </a:moveTo>
                    <a:cubicBezTo>
                      <a:pt x="138" y="79"/>
                      <a:pt x="138" y="79"/>
                      <a:pt x="138" y="79"/>
                    </a:cubicBezTo>
                    <a:cubicBezTo>
                      <a:pt x="147" y="75"/>
                      <a:pt x="147" y="75"/>
                      <a:pt x="147" y="75"/>
                    </a:cubicBezTo>
                    <a:cubicBezTo>
                      <a:pt x="150" y="84"/>
                      <a:pt x="150" y="84"/>
                      <a:pt x="150" y="84"/>
                    </a:cubicBezTo>
                    <a:lnTo>
                      <a:pt x="141" y="87"/>
                    </a:lnTo>
                    <a:close/>
                    <a:moveTo>
                      <a:pt x="138" y="78"/>
                    </a:moveTo>
                    <a:cubicBezTo>
                      <a:pt x="134" y="69"/>
                      <a:pt x="134" y="69"/>
                      <a:pt x="134" y="69"/>
                    </a:cubicBezTo>
                    <a:cubicBezTo>
                      <a:pt x="143" y="66"/>
                      <a:pt x="143" y="66"/>
                      <a:pt x="143" y="66"/>
                    </a:cubicBezTo>
                    <a:cubicBezTo>
                      <a:pt x="147" y="75"/>
                      <a:pt x="147" y="75"/>
                      <a:pt x="147" y="75"/>
                    </a:cubicBezTo>
                    <a:lnTo>
                      <a:pt x="138" y="78"/>
                    </a:lnTo>
                    <a:close/>
                    <a:moveTo>
                      <a:pt x="138" y="78"/>
                    </a:moveTo>
                    <a:cubicBezTo>
                      <a:pt x="129" y="82"/>
                      <a:pt x="129" y="82"/>
                      <a:pt x="129" y="82"/>
                    </a:cubicBezTo>
                    <a:cubicBezTo>
                      <a:pt x="125" y="73"/>
                      <a:pt x="125" y="73"/>
                      <a:pt x="125" y="73"/>
                    </a:cubicBezTo>
                    <a:cubicBezTo>
                      <a:pt x="134" y="70"/>
                      <a:pt x="134" y="70"/>
                      <a:pt x="134" y="70"/>
                    </a:cubicBezTo>
                    <a:lnTo>
                      <a:pt x="138" y="78"/>
                    </a:lnTo>
                    <a:close/>
                    <a:moveTo>
                      <a:pt x="125" y="73"/>
                    </a:moveTo>
                    <a:cubicBezTo>
                      <a:pt x="121" y="64"/>
                      <a:pt x="121" y="64"/>
                      <a:pt x="121" y="64"/>
                    </a:cubicBezTo>
                    <a:cubicBezTo>
                      <a:pt x="130" y="60"/>
                      <a:pt x="130" y="60"/>
                      <a:pt x="130" y="60"/>
                    </a:cubicBezTo>
                    <a:cubicBezTo>
                      <a:pt x="134" y="69"/>
                      <a:pt x="134" y="69"/>
                      <a:pt x="134" y="69"/>
                    </a:cubicBezTo>
                    <a:lnTo>
                      <a:pt x="125" y="73"/>
                    </a:lnTo>
                    <a:close/>
                    <a:moveTo>
                      <a:pt x="121" y="64"/>
                    </a:moveTo>
                    <a:cubicBezTo>
                      <a:pt x="118" y="55"/>
                      <a:pt x="118" y="55"/>
                      <a:pt x="118" y="55"/>
                    </a:cubicBezTo>
                    <a:cubicBezTo>
                      <a:pt x="127" y="51"/>
                      <a:pt x="127" y="51"/>
                      <a:pt x="127" y="51"/>
                    </a:cubicBezTo>
                    <a:cubicBezTo>
                      <a:pt x="130" y="60"/>
                      <a:pt x="130" y="60"/>
                      <a:pt x="130" y="60"/>
                    </a:cubicBezTo>
                    <a:lnTo>
                      <a:pt x="121" y="64"/>
                    </a:lnTo>
                    <a:close/>
                    <a:moveTo>
                      <a:pt x="121" y="64"/>
                    </a:moveTo>
                    <a:cubicBezTo>
                      <a:pt x="112" y="68"/>
                      <a:pt x="112" y="68"/>
                      <a:pt x="112" y="68"/>
                    </a:cubicBezTo>
                    <a:cubicBezTo>
                      <a:pt x="109" y="59"/>
                      <a:pt x="109" y="59"/>
                      <a:pt x="109" y="59"/>
                    </a:cubicBezTo>
                    <a:cubicBezTo>
                      <a:pt x="118" y="55"/>
                      <a:pt x="118" y="55"/>
                      <a:pt x="118" y="55"/>
                    </a:cubicBezTo>
                    <a:lnTo>
                      <a:pt x="121" y="64"/>
                    </a:lnTo>
                    <a:close/>
                    <a:moveTo>
                      <a:pt x="109" y="58"/>
                    </a:moveTo>
                    <a:cubicBezTo>
                      <a:pt x="105" y="50"/>
                      <a:pt x="105" y="50"/>
                      <a:pt x="105" y="50"/>
                    </a:cubicBezTo>
                    <a:cubicBezTo>
                      <a:pt x="114" y="46"/>
                      <a:pt x="114" y="46"/>
                      <a:pt x="114" y="46"/>
                    </a:cubicBezTo>
                    <a:cubicBezTo>
                      <a:pt x="117" y="55"/>
                      <a:pt x="117" y="55"/>
                      <a:pt x="117" y="55"/>
                    </a:cubicBezTo>
                    <a:lnTo>
                      <a:pt x="109" y="58"/>
                    </a:lnTo>
                    <a:close/>
                    <a:moveTo>
                      <a:pt x="108" y="59"/>
                    </a:moveTo>
                    <a:cubicBezTo>
                      <a:pt x="99" y="62"/>
                      <a:pt x="99" y="62"/>
                      <a:pt x="99" y="62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105" y="50"/>
                      <a:pt x="105" y="50"/>
                      <a:pt x="105" y="50"/>
                    </a:cubicBezTo>
                    <a:lnTo>
                      <a:pt x="108" y="59"/>
                    </a:lnTo>
                    <a:close/>
                    <a:moveTo>
                      <a:pt x="96" y="53"/>
                    </a:moveTo>
                    <a:cubicBezTo>
                      <a:pt x="92" y="44"/>
                      <a:pt x="92" y="44"/>
                      <a:pt x="92" y="44"/>
                    </a:cubicBezTo>
                    <a:cubicBezTo>
                      <a:pt x="101" y="41"/>
                      <a:pt x="101" y="41"/>
                      <a:pt x="101" y="41"/>
                    </a:cubicBezTo>
                    <a:cubicBezTo>
                      <a:pt x="105" y="49"/>
                      <a:pt x="105" y="49"/>
                      <a:pt x="105" y="49"/>
                    </a:cubicBezTo>
                    <a:lnTo>
                      <a:pt x="96" y="53"/>
                    </a:lnTo>
                    <a:close/>
                    <a:moveTo>
                      <a:pt x="96" y="53"/>
                    </a:moveTo>
                    <a:cubicBezTo>
                      <a:pt x="87" y="57"/>
                      <a:pt x="87" y="57"/>
                      <a:pt x="87" y="57"/>
                    </a:cubicBezTo>
                    <a:cubicBezTo>
                      <a:pt x="83" y="48"/>
                      <a:pt x="83" y="48"/>
                      <a:pt x="83" y="48"/>
                    </a:cubicBezTo>
                    <a:cubicBezTo>
                      <a:pt x="92" y="44"/>
                      <a:pt x="92" y="44"/>
                      <a:pt x="92" y="44"/>
                    </a:cubicBezTo>
                    <a:lnTo>
                      <a:pt x="96" y="53"/>
                    </a:lnTo>
                    <a:close/>
                    <a:moveTo>
                      <a:pt x="87" y="57"/>
                    </a:moveTo>
                    <a:cubicBezTo>
                      <a:pt x="78" y="60"/>
                      <a:pt x="78" y="60"/>
                      <a:pt x="78" y="60"/>
                    </a:cubicBezTo>
                    <a:cubicBezTo>
                      <a:pt x="74" y="51"/>
                      <a:pt x="74" y="51"/>
                      <a:pt x="74" y="51"/>
                    </a:cubicBezTo>
                    <a:cubicBezTo>
                      <a:pt x="83" y="48"/>
                      <a:pt x="83" y="48"/>
                      <a:pt x="83" y="48"/>
                    </a:cubicBezTo>
                    <a:lnTo>
                      <a:pt x="87" y="57"/>
                    </a:lnTo>
                    <a:close/>
                    <a:moveTo>
                      <a:pt x="74" y="51"/>
                    </a:moveTo>
                    <a:cubicBezTo>
                      <a:pt x="70" y="42"/>
                      <a:pt x="70" y="42"/>
                      <a:pt x="70" y="42"/>
                    </a:cubicBezTo>
                    <a:cubicBezTo>
                      <a:pt x="79" y="39"/>
                      <a:pt x="79" y="39"/>
                      <a:pt x="79" y="39"/>
                    </a:cubicBezTo>
                    <a:cubicBezTo>
                      <a:pt x="83" y="48"/>
                      <a:pt x="83" y="48"/>
                      <a:pt x="83" y="48"/>
                    </a:cubicBezTo>
                    <a:lnTo>
                      <a:pt x="74" y="51"/>
                    </a:lnTo>
                    <a:close/>
                    <a:moveTo>
                      <a:pt x="74" y="51"/>
                    </a:moveTo>
                    <a:cubicBezTo>
                      <a:pt x="65" y="55"/>
                      <a:pt x="65" y="55"/>
                      <a:pt x="65" y="55"/>
                    </a:cubicBezTo>
                    <a:cubicBezTo>
                      <a:pt x="61" y="46"/>
                      <a:pt x="61" y="46"/>
                      <a:pt x="61" y="46"/>
                    </a:cubicBezTo>
                    <a:cubicBezTo>
                      <a:pt x="70" y="42"/>
                      <a:pt x="70" y="42"/>
                      <a:pt x="70" y="42"/>
                    </a:cubicBezTo>
                    <a:lnTo>
                      <a:pt x="74" y="51"/>
                    </a:lnTo>
                    <a:close/>
                    <a:moveTo>
                      <a:pt x="65" y="55"/>
                    </a:moveTo>
                    <a:cubicBezTo>
                      <a:pt x="56" y="59"/>
                      <a:pt x="56" y="59"/>
                      <a:pt x="56" y="59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61" y="46"/>
                      <a:pt x="61" y="46"/>
                      <a:pt x="61" y="46"/>
                    </a:cubicBezTo>
                    <a:lnTo>
                      <a:pt x="65" y="55"/>
                    </a:lnTo>
                    <a:close/>
                    <a:moveTo>
                      <a:pt x="56" y="59"/>
                    </a:moveTo>
                    <a:cubicBezTo>
                      <a:pt x="47" y="62"/>
                      <a:pt x="47" y="62"/>
                      <a:pt x="47" y="62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52" y="50"/>
                      <a:pt x="52" y="50"/>
                      <a:pt x="52" y="50"/>
                    </a:cubicBezTo>
                    <a:lnTo>
                      <a:pt x="56" y="59"/>
                    </a:lnTo>
                    <a:close/>
                    <a:moveTo>
                      <a:pt x="56" y="59"/>
                    </a:moveTo>
                    <a:cubicBezTo>
                      <a:pt x="59" y="68"/>
                      <a:pt x="59" y="68"/>
                      <a:pt x="59" y="68"/>
                    </a:cubicBezTo>
                    <a:cubicBezTo>
                      <a:pt x="50" y="71"/>
                      <a:pt x="50" y="71"/>
                      <a:pt x="50" y="71"/>
                    </a:cubicBezTo>
                    <a:cubicBezTo>
                      <a:pt x="47" y="62"/>
                      <a:pt x="47" y="62"/>
                      <a:pt x="47" y="62"/>
                    </a:cubicBezTo>
                    <a:lnTo>
                      <a:pt x="56" y="59"/>
                    </a:lnTo>
                    <a:close/>
                    <a:moveTo>
                      <a:pt x="50" y="71"/>
                    </a:moveTo>
                    <a:cubicBezTo>
                      <a:pt x="41" y="75"/>
                      <a:pt x="41" y="75"/>
                      <a:pt x="41" y="75"/>
                    </a:cubicBezTo>
                    <a:cubicBezTo>
                      <a:pt x="38" y="66"/>
                      <a:pt x="38" y="66"/>
                      <a:pt x="38" y="66"/>
                    </a:cubicBezTo>
                    <a:cubicBezTo>
                      <a:pt x="47" y="63"/>
                      <a:pt x="47" y="63"/>
                      <a:pt x="47" y="63"/>
                    </a:cubicBezTo>
                    <a:lnTo>
                      <a:pt x="50" y="71"/>
                    </a:lnTo>
                    <a:close/>
                    <a:moveTo>
                      <a:pt x="50" y="72"/>
                    </a:moveTo>
                    <a:cubicBezTo>
                      <a:pt x="54" y="81"/>
                      <a:pt x="54" y="81"/>
                      <a:pt x="54" y="81"/>
                    </a:cubicBezTo>
                    <a:cubicBezTo>
                      <a:pt x="45" y="84"/>
                      <a:pt x="45" y="84"/>
                      <a:pt x="45" y="84"/>
                    </a:cubicBezTo>
                    <a:cubicBezTo>
                      <a:pt x="41" y="75"/>
                      <a:pt x="41" y="75"/>
                      <a:pt x="41" y="75"/>
                    </a:cubicBezTo>
                    <a:lnTo>
                      <a:pt x="50" y="72"/>
                    </a:lnTo>
                    <a:close/>
                    <a:moveTo>
                      <a:pt x="54" y="81"/>
                    </a:moveTo>
                    <a:cubicBezTo>
                      <a:pt x="58" y="90"/>
                      <a:pt x="58" y="90"/>
                      <a:pt x="58" y="90"/>
                    </a:cubicBezTo>
                    <a:cubicBezTo>
                      <a:pt x="49" y="93"/>
                      <a:pt x="49" y="93"/>
                      <a:pt x="49" y="93"/>
                    </a:cubicBezTo>
                    <a:cubicBezTo>
                      <a:pt x="45" y="84"/>
                      <a:pt x="45" y="84"/>
                      <a:pt x="45" y="84"/>
                    </a:cubicBezTo>
                    <a:lnTo>
                      <a:pt x="54" y="81"/>
                    </a:lnTo>
                    <a:close/>
                    <a:moveTo>
                      <a:pt x="58" y="90"/>
                    </a:moveTo>
                    <a:cubicBezTo>
                      <a:pt x="61" y="99"/>
                      <a:pt x="61" y="99"/>
                      <a:pt x="61" y="99"/>
                    </a:cubicBezTo>
                    <a:cubicBezTo>
                      <a:pt x="52" y="102"/>
                      <a:pt x="52" y="102"/>
                      <a:pt x="52" y="102"/>
                    </a:cubicBezTo>
                    <a:cubicBezTo>
                      <a:pt x="49" y="93"/>
                      <a:pt x="49" y="93"/>
                      <a:pt x="49" y="93"/>
                    </a:cubicBezTo>
                    <a:lnTo>
                      <a:pt x="58" y="90"/>
                    </a:lnTo>
                    <a:close/>
                    <a:moveTo>
                      <a:pt x="52" y="102"/>
                    </a:moveTo>
                    <a:cubicBezTo>
                      <a:pt x="43" y="106"/>
                      <a:pt x="43" y="106"/>
                      <a:pt x="43" y="106"/>
                    </a:cubicBezTo>
                    <a:cubicBezTo>
                      <a:pt x="40" y="97"/>
                      <a:pt x="40" y="97"/>
                      <a:pt x="40" y="97"/>
                    </a:cubicBezTo>
                    <a:cubicBezTo>
                      <a:pt x="49" y="93"/>
                      <a:pt x="49" y="93"/>
                      <a:pt x="49" y="93"/>
                    </a:cubicBezTo>
                    <a:lnTo>
                      <a:pt x="52" y="102"/>
                    </a:lnTo>
                    <a:close/>
                    <a:moveTo>
                      <a:pt x="52" y="103"/>
                    </a:moveTo>
                    <a:cubicBezTo>
                      <a:pt x="56" y="111"/>
                      <a:pt x="56" y="111"/>
                      <a:pt x="56" y="111"/>
                    </a:cubicBezTo>
                    <a:cubicBezTo>
                      <a:pt x="47" y="115"/>
                      <a:pt x="47" y="115"/>
                      <a:pt x="47" y="115"/>
                    </a:cubicBezTo>
                    <a:cubicBezTo>
                      <a:pt x="43" y="106"/>
                      <a:pt x="43" y="106"/>
                      <a:pt x="43" y="106"/>
                    </a:cubicBezTo>
                    <a:lnTo>
                      <a:pt x="52" y="103"/>
                    </a:lnTo>
                    <a:close/>
                    <a:moveTo>
                      <a:pt x="52" y="102"/>
                    </a:moveTo>
                    <a:cubicBezTo>
                      <a:pt x="61" y="99"/>
                      <a:pt x="61" y="99"/>
                      <a:pt x="61" y="99"/>
                    </a:cubicBezTo>
                    <a:cubicBezTo>
                      <a:pt x="65" y="108"/>
                      <a:pt x="65" y="108"/>
                      <a:pt x="65" y="108"/>
                    </a:cubicBezTo>
                    <a:cubicBezTo>
                      <a:pt x="56" y="111"/>
                      <a:pt x="56" y="111"/>
                      <a:pt x="56" y="111"/>
                    </a:cubicBezTo>
                    <a:lnTo>
                      <a:pt x="52" y="102"/>
                    </a:lnTo>
                    <a:close/>
                    <a:moveTo>
                      <a:pt x="65" y="108"/>
                    </a:moveTo>
                    <a:cubicBezTo>
                      <a:pt x="69" y="117"/>
                      <a:pt x="69" y="117"/>
                      <a:pt x="69" y="117"/>
                    </a:cubicBezTo>
                    <a:cubicBezTo>
                      <a:pt x="60" y="120"/>
                      <a:pt x="60" y="120"/>
                      <a:pt x="60" y="120"/>
                    </a:cubicBezTo>
                    <a:cubicBezTo>
                      <a:pt x="56" y="112"/>
                      <a:pt x="56" y="112"/>
                      <a:pt x="56" y="112"/>
                    </a:cubicBezTo>
                    <a:lnTo>
                      <a:pt x="65" y="108"/>
                    </a:lnTo>
                    <a:close/>
                    <a:moveTo>
                      <a:pt x="69" y="117"/>
                    </a:moveTo>
                    <a:cubicBezTo>
                      <a:pt x="72" y="126"/>
                      <a:pt x="72" y="126"/>
                      <a:pt x="72" y="126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0" y="121"/>
                      <a:pt x="60" y="121"/>
                      <a:pt x="60" y="121"/>
                    </a:cubicBezTo>
                    <a:lnTo>
                      <a:pt x="69" y="117"/>
                    </a:lnTo>
                    <a:close/>
                    <a:moveTo>
                      <a:pt x="69" y="117"/>
                    </a:moveTo>
                    <a:cubicBezTo>
                      <a:pt x="78" y="113"/>
                      <a:pt x="78" y="113"/>
                      <a:pt x="78" y="113"/>
                    </a:cubicBezTo>
                    <a:cubicBezTo>
                      <a:pt x="81" y="122"/>
                      <a:pt x="81" y="122"/>
                      <a:pt x="81" y="122"/>
                    </a:cubicBezTo>
                    <a:cubicBezTo>
                      <a:pt x="72" y="126"/>
                      <a:pt x="72" y="126"/>
                      <a:pt x="72" y="126"/>
                    </a:cubicBezTo>
                    <a:lnTo>
                      <a:pt x="69" y="117"/>
                    </a:lnTo>
                    <a:close/>
                    <a:moveTo>
                      <a:pt x="78" y="113"/>
                    </a:moveTo>
                    <a:cubicBezTo>
                      <a:pt x="87" y="110"/>
                      <a:pt x="87" y="110"/>
                      <a:pt x="87" y="110"/>
                    </a:cubicBezTo>
                    <a:cubicBezTo>
                      <a:pt x="90" y="119"/>
                      <a:pt x="90" y="119"/>
                      <a:pt x="90" y="119"/>
                    </a:cubicBezTo>
                    <a:cubicBezTo>
                      <a:pt x="82" y="122"/>
                      <a:pt x="82" y="122"/>
                      <a:pt x="82" y="122"/>
                    </a:cubicBezTo>
                    <a:lnTo>
                      <a:pt x="78" y="113"/>
                    </a:lnTo>
                    <a:close/>
                    <a:moveTo>
                      <a:pt x="90" y="119"/>
                    </a:moveTo>
                    <a:cubicBezTo>
                      <a:pt x="94" y="128"/>
                      <a:pt x="94" y="128"/>
                      <a:pt x="94" y="128"/>
                    </a:cubicBezTo>
                    <a:cubicBezTo>
                      <a:pt x="85" y="131"/>
                      <a:pt x="85" y="131"/>
                      <a:pt x="85" y="131"/>
                    </a:cubicBezTo>
                    <a:cubicBezTo>
                      <a:pt x="82" y="122"/>
                      <a:pt x="82" y="122"/>
                      <a:pt x="82" y="122"/>
                    </a:cubicBezTo>
                    <a:lnTo>
                      <a:pt x="90" y="119"/>
                    </a:lnTo>
                    <a:close/>
                    <a:moveTo>
                      <a:pt x="91" y="119"/>
                    </a:moveTo>
                    <a:cubicBezTo>
                      <a:pt x="100" y="115"/>
                      <a:pt x="100" y="115"/>
                      <a:pt x="100" y="115"/>
                    </a:cubicBezTo>
                    <a:cubicBezTo>
                      <a:pt x="103" y="124"/>
                      <a:pt x="103" y="124"/>
                      <a:pt x="103" y="124"/>
                    </a:cubicBezTo>
                    <a:cubicBezTo>
                      <a:pt x="94" y="128"/>
                      <a:pt x="94" y="128"/>
                      <a:pt x="94" y="128"/>
                    </a:cubicBezTo>
                    <a:lnTo>
                      <a:pt x="91" y="119"/>
                    </a:lnTo>
                    <a:close/>
                    <a:moveTo>
                      <a:pt x="103" y="124"/>
                    </a:moveTo>
                    <a:cubicBezTo>
                      <a:pt x="107" y="133"/>
                      <a:pt x="107" y="133"/>
                      <a:pt x="107" y="133"/>
                    </a:cubicBezTo>
                    <a:cubicBezTo>
                      <a:pt x="98" y="137"/>
                      <a:pt x="98" y="137"/>
                      <a:pt x="98" y="137"/>
                    </a:cubicBezTo>
                    <a:cubicBezTo>
                      <a:pt x="94" y="128"/>
                      <a:pt x="94" y="128"/>
                      <a:pt x="94" y="128"/>
                    </a:cubicBezTo>
                    <a:lnTo>
                      <a:pt x="103" y="124"/>
                    </a:lnTo>
                    <a:close/>
                    <a:moveTo>
                      <a:pt x="103" y="124"/>
                    </a:moveTo>
                    <a:cubicBezTo>
                      <a:pt x="112" y="120"/>
                      <a:pt x="112" y="120"/>
                      <a:pt x="112" y="120"/>
                    </a:cubicBezTo>
                    <a:cubicBezTo>
                      <a:pt x="116" y="129"/>
                      <a:pt x="116" y="129"/>
                      <a:pt x="116" y="129"/>
                    </a:cubicBezTo>
                    <a:cubicBezTo>
                      <a:pt x="107" y="133"/>
                      <a:pt x="107" y="133"/>
                      <a:pt x="107" y="133"/>
                    </a:cubicBezTo>
                    <a:lnTo>
                      <a:pt x="103" y="124"/>
                    </a:lnTo>
                    <a:close/>
                    <a:moveTo>
                      <a:pt x="116" y="130"/>
                    </a:moveTo>
                    <a:cubicBezTo>
                      <a:pt x="120" y="138"/>
                      <a:pt x="120" y="138"/>
                      <a:pt x="120" y="138"/>
                    </a:cubicBezTo>
                    <a:cubicBezTo>
                      <a:pt x="111" y="142"/>
                      <a:pt x="111" y="142"/>
                      <a:pt x="111" y="142"/>
                    </a:cubicBezTo>
                    <a:cubicBezTo>
                      <a:pt x="107" y="133"/>
                      <a:pt x="107" y="133"/>
                      <a:pt x="107" y="133"/>
                    </a:cubicBezTo>
                    <a:lnTo>
                      <a:pt x="116" y="130"/>
                    </a:lnTo>
                    <a:close/>
                    <a:moveTo>
                      <a:pt x="116" y="130"/>
                    </a:moveTo>
                    <a:cubicBezTo>
                      <a:pt x="125" y="126"/>
                      <a:pt x="125" y="126"/>
                      <a:pt x="125" y="126"/>
                    </a:cubicBezTo>
                    <a:cubicBezTo>
                      <a:pt x="129" y="135"/>
                      <a:pt x="129" y="135"/>
                      <a:pt x="129" y="135"/>
                    </a:cubicBezTo>
                    <a:cubicBezTo>
                      <a:pt x="120" y="138"/>
                      <a:pt x="120" y="138"/>
                      <a:pt x="120" y="138"/>
                    </a:cubicBezTo>
                    <a:lnTo>
                      <a:pt x="116" y="130"/>
                    </a:lnTo>
                    <a:close/>
                    <a:moveTo>
                      <a:pt x="125" y="126"/>
                    </a:moveTo>
                    <a:cubicBezTo>
                      <a:pt x="134" y="122"/>
                      <a:pt x="134" y="122"/>
                      <a:pt x="134" y="122"/>
                    </a:cubicBezTo>
                    <a:cubicBezTo>
                      <a:pt x="138" y="131"/>
                      <a:pt x="138" y="131"/>
                      <a:pt x="138" y="131"/>
                    </a:cubicBezTo>
                    <a:cubicBezTo>
                      <a:pt x="129" y="135"/>
                      <a:pt x="129" y="135"/>
                      <a:pt x="129" y="135"/>
                    </a:cubicBezTo>
                    <a:lnTo>
                      <a:pt x="125" y="126"/>
                    </a:lnTo>
                    <a:close/>
                    <a:moveTo>
                      <a:pt x="138" y="131"/>
                    </a:moveTo>
                    <a:cubicBezTo>
                      <a:pt x="141" y="140"/>
                      <a:pt x="141" y="140"/>
                      <a:pt x="141" y="140"/>
                    </a:cubicBezTo>
                    <a:cubicBezTo>
                      <a:pt x="132" y="144"/>
                      <a:pt x="132" y="144"/>
                      <a:pt x="132" y="144"/>
                    </a:cubicBezTo>
                    <a:cubicBezTo>
                      <a:pt x="129" y="135"/>
                      <a:pt x="129" y="135"/>
                      <a:pt x="129" y="135"/>
                    </a:cubicBezTo>
                    <a:lnTo>
                      <a:pt x="138" y="131"/>
                    </a:lnTo>
                    <a:close/>
                    <a:moveTo>
                      <a:pt x="138" y="131"/>
                    </a:moveTo>
                    <a:cubicBezTo>
                      <a:pt x="147" y="128"/>
                      <a:pt x="147" y="128"/>
                      <a:pt x="147" y="128"/>
                    </a:cubicBezTo>
                    <a:cubicBezTo>
                      <a:pt x="150" y="137"/>
                      <a:pt x="150" y="137"/>
                      <a:pt x="150" y="137"/>
                    </a:cubicBezTo>
                    <a:cubicBezTo>
                      <a:pt x="142" y="140"/>
                      <a:pt x="142" y="140"/>
                      <a:pt x="142" y="140"/>
                    </a:cubicBezTo>
                    <a:lnTo>
                      <a:pt x="138" y="131"/>
                    </a:lnTo>
                    <a:close/>
                    <a:moveTo>
                      <a:pt x="147" y="128"/>
                    </a:moveTo>
                    <a:cubicBezTo>
                      <a:pt x="156" y="124"/>
                      <a:pt x="156" y="124"/>
                      <a:pt x="156" y="124"/>
                    </a:cubicBezTo>
                    <a:cubicBezTo>
                      <a:pt x="160" y="133"/>
                      <a:pt x="160" y="133"/>
                      <a:pt x="160" y="133"/>
                    </a:cubicBezTo>
                    <a:cubicBezTo>
                      <a:pt x="151" y="137"/>
                      <a:pt x="151" y="137"/>
                      <a:pt x="151" y="137"/>
                    </a:cubicBezTo>
                    <a:lnTo>
                      <a:pt x="147" y="128"/>
                    </a:lnTo>
                    <a:close/>
                    <a:moveTo>
                      <a:pt x="160" y="133"/>
                    </a:moveTo>
                    <a:cubicBezTo>
                      <a:pt x="163" y="142"/>
                      <a:pt x="163" y="142"/>
                      <a:pt x="163" y="142"/>
                    </a:cubicBezTo>
                    <a:cubicBezTo>
                      <a:pt x="154" y="146"/>
                      <a:pt x="154" y="146"/>
                      <a:pt x="154" y="146"/>
                    </a:cubicBezTo>
                    <a:cubicBezTo>
                      <a:pt x="151" y="137"/>
                      <a:pt x="151" y="137"/>
                      <a:pt x="151" y="137"/>
                    </a:cubicBezTo>
                    <a:lnTo>
                      <a:pt x="160" y="133"/>
                    </a:lnTo>
                    <a:close/>
                    <a:moveTo>
                      <a:pt x="160" y="133"/>
                    </a:moveTo>
                    <a:cubicBezTo>
                      <a:pt x="169" y="129"/>
                      <a:pt x="169" y="129"/>
                      <a:pt x="169" y="129"/>
                    </a:cubicBezTo>
                    <a:cubicBezTo>
                      <a:pt x="172" y="138"/>
                      <a:pt x="172" y="138"/>
                      <a:pt x="172" y="138"/>
                    </a:cubicBezTo>
                    <a:cubicBezTo>
                      <a:pt x="163" y="142"/>
                      <a:pt x="163" y="142"/>
                      <a:pt x="163" y="142"/>
                    </a:cubicBezTo>
                    <a:lnTo>
                      <a:pt x="160" y="133"/>
                    </a:lnTo>
                    <a:close/>
                    <a:moveTo>
                      <a:pt x="169" y="129"/>
                    </a:moveTo>
                    <a:cubicBezTo>
                      <a:pt x="178" y="126"/>
                      <a:pt x="178" y="126"/>
                      <a:pt x="178" y="126"/>
                    </a:cubicBezTo>
                    <a:cubicBezTo>
                      <a:pt x="181" y="135"/>
                      <a:pt x="181" y="135"/>
                      <a:pt x="181" y="135"/>
                    </a:cubicBezTo>
                    <a:cubicBezTo>
                      <a:pt x="172" y="138"/>
                      <a:pt x="172" y="138"/>
                      <a:pt x="172" y="138"/>
                    </a:cubicBezTo>
                    <a:lnTo>
                      <a:pt x="169" y="129"/>
                    </a:lnTo>
                    <a:close/>
                    <a:moveTo>
                      <a:pt x="178" y="126"/>
                    </a:moveTo>
                    <a:cubicBezTo>
                      <a:pt x="187" y="122"/>
                      <a:pt x="187" y="122"/>
                      <a:pt x="187" y="122"/>
                    </a:cubicBezTo>
                    <a:cubicBezTo>
                      <a:pt x="190" y="131"/>
                      <a:pt x="190" y="131"/>
                      <a:pt x="190" y="131"/>
                    </a:cubicBezTo>
                    <a:cubicBezTo>
                      <a:pt x="182" y="135"/>
                      <a:pt x="182" y="135"/>
                      <a:pt x="182" y="135"/>
                    </a:cubicBezTo>
                    <a:lnTo>
                      <a:pt x="178" y="126"/>
                    </a:lnTo>
                    <a:close/>
                    <a:moveTo>
                      <a:pt x="190" y="131"/>
                    </a:moveTo>
                    <a:cubicBezTo>
                      <a:pt x="194" y="140"/>
                      <a:pt x="194" y="140"/>
                      <a:pt x="194" y="140"/>
                    </a:cubicBezTo>
                    <a:cubicBezTo>
                      <a:pt x="185" y="144"/>
                      <a:pt x="185" y="144"/>
                      <a:pt x="185" y="144"/>
                    </a:cubicBezTo>
                    <a:cubicBezTo>
                      <a:pt x="182" y="135"/>
                      <a:pt x="182" y="135"/>
                      <a:pt x="182" y="135"/>
                    </a:cubicBezTo>
                    <a:lnTo>
                      <a:pt x="190" y="131"/>
                    </a:lnTo>
                    <a:close/>
                    <a:moveTo>
                      <a:pt x="191" y="131"/>
                    </a:moveTo>
                    <a:cubicBezTo>
                      <a:pt x="200" y="127"/>
                      <a:pt x="200" y="127"/>
                      <a:pt x="200" y="127"/>
                    </a:cubicBezTo>
                    <a:cubicBezTo>
                      <a:pt x="203" y="136"/>
                      <a:pt x="203" y="136"/>
                      <a:pt x="203" y="136"/>
                    </a:cubicBezTo>
                    <a:cubicBezTo>
                      <a:pt x="194" y="140"/>
                      <a:pt x="194" y="140"/>
                      <a:pt x="194" y="140"/>
                    </a:cubicBezTo>
                    <a:lnTo>
                      <a:pt x="191" y="131"/>
                    </a:lnTo>
                    <a:close/>
                    <a:moveTo>
                      <a:pt x="200" y="127"/>
                    </a:moveTo>
                    <a:cubicBezTo>
                      <a:pt x="196" y="118"/>
                      <a:pt x="196" y="118"/>
                      <a:pt x="196" y="118"/>
                    </a:cubicBezTo>
                    <a:cubicBezTo>
                      <a:pt x="205" y="115"/>
                      <a:pt x="205" y="115"/>
                      <a:pt x="205" y="115"/>
                    </a:cubicBezTo>
                    <a:cubicBezTo>
                      <a:pt x="209" y="124"/>
                      <a:pt x="209" y="124"/>
                      <a:pt x="209" y="124"/>
                    </a:cubicBezTo>
                    <a:lnTo>
                      <a:pt x="200" y="127"/>
                    </a:lnTo>
                    <a:close/>
                    <a:moveTo>
                      <a:pt x="196" y="118"/>
                    </a:moveTo>
                    <a:cubicBezTo>
                      <a:pt x="192" y="109"/>
                      <a:pt x="192" y="109"/>
                      <a:pt x="192" y="109"/>
                    </a:cubicBezTo>
                    <a:cubicBezTo>
                      <a:pt x="201" y="106"/>
                      <a:pt x="201" y="106"/>
                      <a:pt x="201" y="106"/>
                    </a:cubicBezTo>
                    <a:cubicBezTo>
                      <a:pt x="205" y="115"/>
                      <a:pt x="205" y="115"/>
                      <a:pt x="205" y="115"/>
                    </a:cubicBezTo>
                    <a:lnTo>
                      <a:pt x="196" y="118"/>
                    </a:lnTo>
                    <a:close/>
                    <a:moveTo>
                      <a:pt x="192" y="109"/>
                    </a:moveTo>
                    <a:cubicBezTo>
                      <a:pt x="189" y="100"/>
                      <a:pt x="189" y="100"/>
                      <a:pt x="189" y="100"/>
                    </a:cubicBezTo>
                    <a:cubicBezTo>
                      <a:pt x="198" y="97"/>
                      <a:pt x="198" y="97"/>
                      <a:pt x="198" y="97"/>
                    </a:cubicBezTo>
                    <a:cubicBezTo>
                      <a:pt x="201" y="106"/>
                      <a:pt x="201" y="106"/>
                      <a:pt x="201" y="106"/>
                    </a:cubicBezTo>
                    <a:lnTo>
                      <a:pt x="192" y="109"/>
                    </a:lnTo>
                    <a:close/>
                    <a:moveTo>
                      <a:pt x="192" y="109"/>
                    </a:moveTo>
                    <a:cubicBezTo>
                      <a:pt x="183" y="113"/>
                      <a:pt x="183" y="113"/>
                      <a:pt x="183" y="113"/>
                    </a:cubicBezTo>
                    <a:cubicBezTo>
                      <a:pt x="180" y="104"/>
                      <a:pt x="180" y="104"/>
                      <a:pt x="180" y="104"/>
                    </a:cubicBezTo>
                    <a:cubicBezTo>
                      <a:pt x="189" y="100"/>
                      <a:pt x="189" y="100"/>
                      <a:pt x="189" y="100"/>
                    </a:cubicBezTo>
                    <a:lnTo>
                      <a:pt x="192" y="109"/>
                    </a:lnTo>
                    <a:close/>
                    <a:moveTo>
                      <a:pt x="180" y="104"/>
                    </a:moveTo>
                    <a:cubicBezTo>
                      <a:pt x="176" y="95"/>
                      <a:pt x="176" y="95"/>
                      <a:pt x="176" y="95"/>
                    </a:cubicBezTo>
                    <a:cubicBezTo>
                      <a:pt x="185" y="91"/>
                      <a:pt x="185" y="91"/>
                      <a:pt x="185" y="91"/>
                    </a:cubicBezTo>
                    <a:cubicBezTo>
                      <a:pt x="189" y="100"/>
                      <a:pt x="189" y="100"/>
                      <a:pt x="189" y="100"/>
                    </a:cubicBezTo>
                    <a:lnTo>
                      <a:pt x="180" y="104"/>
                    </a:lnTo>
                    <a:close/>
                    <a:moveTo>
                      <a:pt x="176" y="95"/>
                    </a:moveTo>
                    <a:cubicBezTo>
                      <a:pt x="172" y="86"/>
                      <a:pt x="172" y="86"/>
                      <a:pt x="172" y="86"/>
                    </a:cubicBezTo>
                    <a:cubicBezTo>
                      <a:pt x="181" y="82"/>
                      <a:pt x="181" y="82"/>
                      <a:pt x="181" y="82"/>
                    </a:cubicBezTo>
                    <a:cubicBezTo>
                      <a:pt x="185" y="91"/>
                      <a:pt x="185" y="91"/>
                      <a:pt x="185" y="91"/>
                    </a:cubicBezTo>
                    <a:lnTo>
                      <a:pt x="176" y="95"/>
                    </a:lnTo>
                    <a:close/>
                    <a:moveTo>
                      <a:pt x="176" y="95"/>
                    </a:moveTo>
                    <a:cubicBezTo>
                      <a:pt x="167" y="98"/>
                      <a:pt x="167" y="98"/>
                      <a:pt x="167" y="98"/>
                    </a:cubicBezTo>
                    <a:cubicBezTo>
                      <a:pt x="163" y="89"/>
                      <a:pt x="163" y="89"/>
                      <a:pt x="163" y="89"/>
                    </a:cubicBezTo>
                    <a:cubicBezTo>
                      <a:pt x="172" y="86"/>
                      <a:pt x="172" y="86"/>
                      <a:pt x="172" y="86"/>
                    </a:cubicBezTo>
                    <a:lnTo>
                      <a:pt x="176" y="95"/>
                    </a:lnTo>
                    <a:close/>
                    <a:moveTo>
                      <a:pt x="163" y="89"/>
                    </a:moveTo>
                    <a:cubicBezTo>
                      <a:pt x="160" y="80"/>
                      <a:pt x="160" y="80"/>
                      <a:pt x="160" y="80"/>
                    </a:cubicBezTo>
                    <a:cubicBezTo>
                      <a:pt x="169" y="77"/>
                      <a:pt x="169" y="77"/>
                      <a:pt x="169" y="77"/>
                    </a:cubicBezTo>
                    <a:cubicBezTo>
                      <a:pt x="172" y="86"/>
                      <a:pt x="172" y="86"/>
                      <a:pt x="172" y="86"/>
                    </a:cubicBezTo>
                    <a:lnTo>
                      <a:pt x="163" y="89"/>
                    </a:lnTo>
                    <a:close/>
                    <a:moveTo>
                      <a:pt x="160" y="80"/>
                    </a:moveTo>
                    <a:cubicBezTo>
                      <a:pt x="156" y="71"/>
                      <a:pt x="156" y="71"/>
                      <a:pt x="156" y="71"/>
                    </a:cubicBezTo>
                    <a:cubicBezTo>
                      <a:pt x="165" y="68"/>
                      <a:pt x="165" y="68"/>
                      <a:pt x="165" y="68"/>
                    </a:cubicBezTo>
                    <a:cubicBezTo>
                      <a:pt x="168" y="77"/>
                      <a:pt x="168" y="77"/>
                      <a:pt x="168" y="77"/>
                    </a:cubicBezTo>
                    <a:lnTo>
                      <a:pt x="160" y="80"/>
                    </a:lnTo>
                    <a:close/>
                    <a:moveTo>
                      <a:pt x="159" y="80"/>
                    </a:moveTo>
                    <a:cubicBezTo>
                      <a:pt x="150" y="84"/>
                      <a:pt x="150" y="84"/>
                      <a:pt x="150" y="84"/>
                    </a:cubicBezTo>
                    <a:cubicBezTo>
                      <a:pt x="147" y="75"/>
                      <a:pt x="147" y="75"/>
                      <a:pt x="147" y="75"/>
                    </a:cubicBezTo>
                    <a:cubicBezTo>
                      <a:pt x="156" y="71"/>
                      <a:pt x="156" y="71"/>
                      <a:pt x="156" y="71"/>
                    </a:cubicBezTo>
                    <a:lnTo>
                      <a:pt x="159" y="80"/>
                    </a:lnTo>
                    <a:close/>
                    <a:moveTo>
                      <a:pt x="147" y="75"/>
                    </a:moveTo>
                    <a:cubicBezTo>
                      <a:pt x="143" y="66"/>
                      <a:pt x="143" y="66"/>
                      <a:pt x="143" y="66"/>
                    </a:cubicBezTo>
                    <a:cubicBezTo>
                      <a:pt x="152" y="62"/>
                      <a:pt x="152" y="62"/>
                      <a:pt x="152" y="62"/>
                    </a:cubicBezTo>
                    <a:cubicBezTo>
                      <a:pt x="156" y="71"/>
                      <a:pt x="156" y="71"/>
                      <a:pt x="156" y="71"/>
                    </a:cubicBezTo>
                    <a:lnTo>
                      <a:pt x="147" y="75"/>
                    </a:lnTo>
                    <a:close/>
                    <a:moveTo>
                      <a:pt x="143" y="66"/>
                    </a:moveTo>
                    <a:cubicBezTo>
                      <a:pt x="140" y="57"/>
                      <a:pt x="140" y="57"/>
                      <a:pt x="140" y="57"/>
                    </a:cubicBezTo>
                    <a:cubicBezTo>
                      <a:pt x="148" y="53"/>
                      <a:pt x="148" y="53"/>
                      <a:pt x="148" y="53"/>
                    </a:cubicBezTo>
                    <a:cubicBezTo>
                      <a:pt x="152" y="62"/>
                      <a:pt x="152" y="62"/>
                      <a:pt x="152" y="62"/>
                    </a:cubicBezTo>
                    <a:lnTo>
                      <a:pt x="143" y="66"/>
                    </a:lnTo>
                    <a:close/>
                    <a:moveTo>
                      <a:pt x="143" y="66"/>
                    </a:moveTo>
                    <a:cubicBezTo>
                      <a:pt x="134" y="69"/>
                      <a:pt x="134" y="69"/>
                      <a:pt x="134" y="69"/>
                    </a:cubicBezTo>
                    <a:cubicBezTo>
                      <a:pt x="130" y="60"/>
                      <a:pt x="130" y="60"/>
                      <a:pt x="130" y="60"/>
                    </a:cubicBezTo>
                    <a:cubicBezTo>
                      <a:pt x="139" y="57"/>
                      <a:pt x="139" y="57"/>
                      <a:pt x="139" y="57"/>
                    </a:cubicBezTo>
                    <a:lnTo>
                      <a:pt x="143" y="66"/>
                    </a:lnTo>
                    <a:close/>
                    <a:moveTo>
                      <a:pt x="130" y="60"/>
                    </a:moveTo>
                    <a:cubicBezTo>
                      <a:pt x="127" y="51"/>
                      <a:pt x="127" y="51"/>
                      <a:pt x="127" y="51"/>
                    </a:cubicBezTo>
                    <a:cubicBezTo>
                      <a:pt x="136" y="48"/>
                      <a:pt x="136" y="48"/>
                      <a:pt x="136" y="48"/>
                    </a:cubicBezTo>
                    <a:cubicBezTo>
                      <a:pt x="139" y="57"/>
                      <a:pt x="139" y="57"/>
                      <a:pt x="139" y="57"/>
                    </a:cubicBezTo>
                    <a:lnTo>
                      <a:pt x="130" y="60"/>
                    </a:lnTo>
                    <a:close/>
                    <a:moveTo>
                      <a:pt x="127" y="51"/>
                    </a:moveTo>
                    <a:cubicBezTo>
                      <a:pt x="123" y="42"/>
                      <a:pt x="123" y="42"/>
                      <a:pt x="123" y="42"/>
                    </a:cubicBezTo>
                    <a:cubicBezTo>
                      <a:pt x="132" y="39"/>
                      <a:pt x="132" y="39"/>
                      <a:pt x="132" y="39"/>
                    </a:cubicBezTo>
                    <a:cubicBezTo>
                      <a:pt x="136" y="48"/>
                      <a:pt x="136" y="48"/>
                      <a:pt x="136" y="48"/>
                    </a:cubicBezTo>
                    <a:lnTo>
                      <a:pt x="127" y="51"/>
                    </a:lnTo>
                    <a:close/>
                    <a:moveTo>
                      <a:pt x="127" y="51"/>
                    </a:moveTo>
                    <a:cubicBezTo>
                      <a:pt x="118" y="55"/>
                      <a:pt x="118" y="55"/>
                      <a:pt x="118" y="55"/>
                    </a:cubicBezTo>
                    <a:cubicBezTo>
                      <a:pt x="114" y="46"/>
                      <a:pt x="114" y="46"/>
                      <a:pt x="114" y="46"/>
                    </a:cubicBezTo>
                    <a:cubicBezTo>
                      <a:pt x="123" y="42"/>
                      <a:pt x="123" y="42"/>
                      <a:pt x="123" y="42"/>
                    </a:cubicBezTo>
                    <a:lnTo>
                      <a:pt x="127" y="51"/>
                    </a:lnTo>
                    <a:close/>
                    <a:moveTo>
                      <a:pt x="114" y="46"/>
                    </a:moveTo>
                    <a:cubicBezTo>
                      <a:pt x="110" y="37"/>
                      <a:pt x="110" y="37"/>
                      <a:pt x="110" y="37"/>
                    </a:cubicBezTo>
                    <a:cubicBezTo>
                      <a:pt x="119" y="33"/>
                      <a:pt x="119" y="33"/>
                      <a:pt x="119" y="33"/>
                    </a:cubicBezTo>
                    <a:cubicBezTo>
                      <a:pt x="123" y="42"/>
                      <a:pt x="123" y="42"/>
                      <a:pt x="123" y="42"/>
                    </a:cubicBezTo>
                    <a:lnTo>
                      <a:pt x="114" y="46"/>
                    </a:lnTo>
                    <a:close/>
                    <a:moveTo>
                      <a:pt x="114" y="46"/>
                    </a:moveTo>
                    <a:cubicBezTo>
                      <a:pt x="105" y="49"/>
                      <a:pt x="105" y="49"/>
                      <a:pt x="105" y="49"/>
                    </a:cubicBezTo>
                    <a:cubicBezTo>
                      <a:pt x="101" y="41"/>
                      <a:pt x="101" y="41"/>
                      <a:pt x="101" y="41"/>
                    </a:cubicBezTo>
                    <a:cubicBezTo>
                      <a:pt x="110" y="37"/>
                      <a:pt x="110" y="37"/>
                      <a:pt x="110" y="37"/>
                    </a:cubicBezTo>
                    <a:lnTo>
                      <a:pt x="114" y="46"/>
                    </a:lnTo>
                    <a:close/>
                    <a:moveTo>
                      <a:pt x="101" y="40"/>
                    </a:moveTo>
                    <a:cubicBezTo>
                      <a:pt x="98" y="31"/>
                      <a:pt x="98" y="31"/>
                      <a:pt x="98" y="31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10" y="37"/>
                      <a:pt x="110" y="37"/>
                      <a:pt x="110" y="37"/>
                    </a:cubicBezTo>
                    <a:lnTo>
                      <a:pt x="101" y="40"/>
                    </a:lnTo>
                    <a:close/>
                    <a:moveTo>
                      <a:pt x="101" y="40"/>
                    </a:moveTo>
                    <a:cubicBezTo>
                      <a:pt x="92" y="44"/>
                      <a:pt x="92" y="44"/>
                      <a:pt x="92" y="44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97" y="31"/>
                      <a:pt x="97" y="31"/>
                      <a:pt x="97" y="31"/>
                    </a:cubicBezTo>
                    <a:lnTo>
                      <a:pt x="101" y="40"/>
                    </a:lnTo>
                    <a:close/>
                    <a:moveTo>
                      <a:pt x="92" y="44"/>
                    </a:moveTo>
                    <a:cubicBezTo>
                      <a:pt x="83" y="48"/>
                      <a:pt x="83" y="48"/>
                      <a:pt x="83" y="48"/>
                    </a:cubicBezTo>
                    <a:cubicBezTo>
                      <a:pt x="79" y="39"/>
                      <a:pt x="79" y="39"/>
                      <a:pt x="79" y="39"/>
                    </a:cubicBezTo>
                    <a:cubicBezTo>
                      <a:pt x="88" y="35"/>
                      <a:pt x="88" y="35"/>
                      <a:pt x="88" y="35"/>
                    </a:cubicBezTo>
                    <a:lnTo>
                      <a:pt x="92" y="44"/>
                    </a:lnTo>
                    <a:close/>
                    <a:moveTo>
                      <a:pt x="79" y="39"/>
                    </a:moveTo>
                    <a:cubicBezTo>
                      <a:pt x="76" y="30"/>
                      <a:pt x="76" y="30"/>
                      <a:pt x="76" y="30"/>
                    </a:cubicBezTo>
                    <a:cubicBezTo>
                      <a:pt x="85" y="26"/>
                      <a:pt x="85" y="26"/>
                      <a:pt x="85" y="26"/>
                    </a:cubicBezTo>
                    <a:cubicBezTo>
                      <a:pt x="88" y="35"/>
                      <a:pt x="88" y="35"/>
                      <a:pt x="88" y="35"/>
                    </a:cubicBezTo>
                    <a:lnTo>
                      <a:pt x="79" y="39"/>
                    </a:lnTo>
                    <a:close/>
                    <a:moveTo>
                      <a:pt x="79" y="39"/>
                    </a:moveTo>
                    <a:cubicBezTo>
                      <a:pt x="70" y="42"/>
                      <a:pt x="70" y="42"/>
                      <a:pt x="70" y="42"/>
                    </a:cubicBezTo>
                    <a:cubicBezTo>
                      <a:pt x="67" y="33"/>
                      <a:pt x="67" y="33"/>
                      <a:pt x="67" y="33"/>
                    </a:cubicBezTo>
                    <a:cubicBezTo>
                      <a:pt x="76" y="30"/>
                      <a:pt x="76" y="30"/>
                      <a:pt x="76" y="30"/>
                    </a:cubicBezTo>
                    <a:lnTo>
                      <a:pt x="79" y="39"/>
                    </a:lnTo>
                    <a:close/>
                    <a:moveTo>
                      <a:pt x="70" y="42"/>
                    </a:moveTo>
                    <a:cubicBezTo>
                      <a:pt x="61" y="46"/>
                      <a:pt x="61" y="46"/>
                      <a:pt x="61" y="46"/>
                    </a:cubicBezTo>
                    <a:cubicBezTo>
                      <a:pt x="58" y="37"/>
                      <a:pt x="58" y="37"/>
                      <a:pt x="58" y="37"/>
                    </a:cubicBezTo>
                    <a:cubicBezTo>
                      <a:pt x="67" y="33"/>
                      <a:pt x="67" y="33"/>
                      <a:pt x="67" y="33"/>
                    </a:cubicBezTo>
                    <a:lnTo>
                      <a:pt x="70" y="42"/>
                    </a:lnTo>
                    <a:close/>
                    <a:moveTo>
                      <a:pt x="58" y="37"/>
                    </a:moveTo>
                    <a:cubicBezTo>
                      <a:pt x="54" y="28"/>
                      <a:pt x="54" y="28"/>
                      <a:pt x="54" y="28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66" y="33"/>
                      <a:pt x="66" y="33"/>
                      <a:pt x="66" y="33"/>
                    </a:cubicBezTo>
                    <a:lnTo>
                      <a:pt x="58" y="37"/>
                    </a:lnTo>
                    <a:close/>
                    <a:moveTo>
                      <a:pt x="57" y="37"/>
                    </a:moveTo>
                    <a:cubicBezTo>
                      <a:pt x="49" y="41"/>
                      <a:pt x="49" y="41"/>
                      <a:pt x="49" y="41"/>
                    </a:cubicBezTo>
                    <a:cubicBezTo>
                      <a:pt x="45" y="32"/>
                      <a:pt x="45" y="32"/>
                      <a:pt x="45" y="32"/>
                    </a:cubicBezTo>
                    <a:cubicBezTo>
                      <a:pt x="54" y="28"/>
                      <a:pt x="54" y="28"/>
                      <a:pt x="54" y="28"/>
                    </a:cubicBezTo>
                    <a:lnTo>
                      <a:pt x="57" y="37"/>
                    </a:lnTo>
                    <a:close/>
                    <a:moveTo>
                      <a:pt x="57" y="37"/>
                    </a:moveTo>
                    <a:cubicBezTo>
                      <a:pt x="61" y="46"/>
                      <a:pt x="61" y="46"/>
                      <a:pt x="61" y="46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49" y="41"/>
                      <a:pt x="49" y="41"/>
                      <a:pt x="49" y="41"/>
                    </a:cubicBezTo>
                    <a:lnTo>
                      <a:pt x="57" y="37"/>
                    </a:lnTo>
                    <a:close/>
                    <a:moveTo>
                      <a:pt x="52" y="50"/>
                    </a:moveTo>
                    <a:cubicBezTo>
                      <a:pt x="43" y="53"/>
                      <a:pt x="43" y="53"/>
                      <a:pt x="43" y="53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48" y="41"/>
                      <a:pt x="48" y="41"/>
                      <a:pt x="48" y="41"/>
                    </a:cubicBezTo>
                    <a:lnTo>
                      <a:pt x="52" y="50"/>
                    </a:lnTo>
                    <a:close/>
                    <a:moveTo>
                      <a:pt x="43" y="53"/>
                    </a:moveTo>
                    <a:cubicBezTo>
                      <a:pt x="34" y="57"/>
                      <a:pt x="34" y="57"/>
                      <a:pt x="34" y="57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9" y="44"/>
                      <a:pt x="39" y="44"/>
                      <a:pt x="39" y="44"/>
                    </a:cubicBezTo>
                    <a:lnTo>
                      <a:pt x="43" y="53"/>
                    </a:lnTo>
                    <a:close/>
                    <a:moveTo>
                      <a:pt x="43" y="53"/>
                    </a:moveTo>
                    <a:cubicBezTo>
                      <a:pt x="47" y="62"/>
                      <a:pt x="47" y="62"/>
                      <a:pt x="47" y="62"/>
                    </a:cubicBezTo>
                    <a:cubicBezTo>
                      <a:pt x="38" y="66"/>
                      <a:pt x="38" y="66"/>
                      <a:pt x="38" y="66"/>
                    </a:cubicBezTo>
                    <a:cubicBezTo>
                      <a:pt x="34" y="57"/>
                      <a:pt x="34" y="57"/>
                      <a:pt x="34" y="57"/>
                    </a:cubicBezTo>
                    <a:lnTo>
                      <a:pt x="43" y="53"/>
                    </a:lnTo>
                    <a:close/>
                    <a:moveTo>
                      <a:pt x="38" y="66"/>
                    </a:moveTo>
                    <a:cubicBezTo>
                      <a:pt x="29" y="70"/>
                      <a:pt x="29" y="70"/>
                      <a:pt x="29" y="70"/>
                    </a:cubicBezTo>
                    <a:cubicBezTo>
                      <a:pt x="25" y="61"/>
                      <a:pt x="25" y="61"/>
                      <a:pt x="25" y="61"/>
                    </a:cubicBezTo>
                    <a:cubicBezTo>
                      <a:pt x="34" y="57"/>
                      <a:pt x="34" y="57"/>
                      <a:pt x="34" y="57"/>
                    </a:cubicBezTo>
                    <a:lnTo>
                      <a:pt x="38" y="66"/>
                    </a:lnTo>
                    <a:close/>
                    <a:moveTo>
                      <a:pt x="38" y="66"/>
                    </a:moveTo>
                    <a:cubicBezTo>
                      <a:pt x="41" y="75"/>
                      <a:pt x="41" y="75"/>
                      <a:pt x="41" y="75"/>
                    </a:cubicBezTo>
                    <a:cubicBezTo>
                      <a:pt x="32" y="79"/>
                      <a:pt x="32" y="79"/>
                      <a:pt x="32" y="79"/>
                    </a:cubicBezTo>
                    <a:cubicBezTo>
                      <a:pt x="29" y="70"/>
                      <a:pt x="29" y="70"/>
                      <a:pt x="29" y="70"/>
                    </a:cubicBezTo>
                    <a:lnTo>
                      <a:pt x="38" y="66"/>
                    </a:lnTo>
                    <a:close/>
                    <a:moveTo>
                      <a:pt x="41" y="75"/>
                    </a:moveTo>
                    <a:cubicBezTo>
                      <a:pt x="45" y="84"/>
                      <a:pt x="45" y="84"/>
                      <a:pt x="45" y="84"/>
                    </a:cubicBezTo>
                    <a:cubicBezTo>
                      <a:pt x="36" y="88"/>
                      <a:pt x="36" y="88"/>
                      <a:pt x="36" y="88"/>
                    </a:cubicBezTo>
                    <a:cubicBezTo>
                      <a:pt x="32" y="79"/>
                      <a:pt x="32" y="79"/>
                      <a:pt x="32" y="79"/>
                    </a:cubicBezTo>
                    <a:lnTo>
                      <a:pt x="41" y="75"/>
                    </a:lnTo>
                    <a:close/>
                    <a:moveTo>
                      <a:pt x="45" y="84"/>
                    </a:moveTo>
                    <a:cubicBezTo>
                      <a:pt x="49" y="93"/>
                      <a:pt x="49" y="93"/>
                      <a:pt x="49" y="93"/>
                    </a:cubicBezTo>
                    <a:cubicBezTo>
                      <a:pt x="40" y="97"/>
                      <a:pt x="40" y="97"/>
                      <a:pt x="40" y="97"/>
                    </a:cubicBezTo>
                    <a:cubicBezTo>
                      <a:pt x="36" y="88"/>
                      <a:pt x="36" y="88"/>
                      <a:pt x="36" y="88"/>
                    </a:cubicBezTo>
                    <a:lnTo>
                      <a:pt x="45" y="84"/>
                    </a:lnTo>
                    <a:close/>
                    <a:moveTo>
                      <a:pt x="39" y="97"/>
                    </a:moveTo>
                    <a:cubicBezTo>
                      <a:pt x="31" y="101"/>
                      <a:pt x="31" y="101"/>
                      <a:pt x="31" y="101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36" y="88"/>
                      <a:pt x="36" y="88"/>
                      <a:pt x="36" y="88"/>
                    </a:cubicBezTo>
                    <a:lnTo>
                      <a:pt x="39" y="97"/>
                    </a:lnTo>
                    <a:close/>
                    <a:moveTo>
                      <a:pt x="40" y="97"/>
                    </a:moveTo>
                    <a:cubicBezTo>
                      <a:pt x="43" y="106"/>
                      <a:pt x="43" y="106"/>
                      <a:pt x="43" y="106"/>
                    </a:cubicBezTo>
                    <a:cubicBezTo>
                      <a:pt x="34" y="110"/>
                      <a:pt x="34" y="110"/>
                      <a:pt x="34" y="110"/>
                    </a:cubicBezTo>
                    <a:cubicBezTo>
                      <a:pt x="31" y="101"/>
                      <a:pt x="31" y="101"/>
                      <a:pt x="31" y="101"/>
                    </a:cubicBezTo>
                    <a:lnTo>
                      <a:pt x="40" y="97"/>
                    </a:lnTo>
                    <a:close/>
                    <a:moveTo>
                      <a:pt x="43" y="106"/>
                    </a:moveTo>
                    <a:cubicBezTo>
                      <a:pt x="47" y="115"/>
                      <a:pt x="47" y="115"/>
                      <a:pt x="47" y="115"/>
                    </a:cubicBezTo>
                    <a:cubicBezTo>
                      <a:pt x="38" y="119"/>
                      <a:pt x="38" y="119"/>
                      <a:pt x="38" y="119"/>
                    </a:cubicBezTo>
                    <a:cubicBezTo>
                      <a:pt x="34" y="110"/>
                      <a:pt x="34" y="110"/>
                      <a:pt x="34" y="110"/>
                    </a:cubicBezTo>
                    <a:lnTo>
                      <a:pt x="43" y="106"/>
                    </a:lnTo>
                    <a:close/>
                    <a:moveTo>
                      <a:pt x="47" y="115"/>
                    </a:moveTo>
                    <a:cubicBezTo>
                      <a:pt x="50" y="124"/>
                      <a:pt x="50" y="124"/>
                      <a:pt x="50" y="124"/>
                    </a:cubicBezTo>
                    <a:cubicBezTo>
                      <a:pt x="42" y="128"/>
                      <a:pt x="42" y="128"/>
                      <a:pt x="42" y="128"/>
                    </a:cubicBezTo>
                    <a:cubicBezTo>
                      <a:pt x="38" y="119"/>
                      <a:pt x="38" y="119"/>
                      <a:pt x="38" y="119"/>
                    </a:cubicBezTo>
                    <a:lnTo>
                      <a:pt x="47" y="115"/>
                    </a:lnTo>
                    <a:close/>
                    <a:moveTo>
                      <a:pt x="47" y="115"/>
                    </a:moveTo>
                    <a:cubicBezTo>
                      <a:pt x="56" y="112"/>
                      <a:pt x="56" y="112"/>
                      <a:pt x="56" y="112"/>
                    </a:cubicBezTo>
                    <a:cubicBezTo>
                      <a:pt x="60" y="121"/>
                      <a:pt x="60" y="121"/>
                      <a:pt x="60" y="121"/>
                    </a:cubicBezTo>
                    <a:cubicBezTo>
                      <a:pt x="51" y="124"/>
                      <a:pt x="51" y="124"/>
                      <a:pt x="51" y="124"/>
                    </a:cubicBezTo>
                    <a:lnTo>
                      <a:pt x="47" y="115"/>
                    </a:lnTo>
                    <a:close/>
                    <a:moveTo>
                      <a:pt x="60" y="121"/>
                    </a:moveTo>
                    <a:cubicBezTo>
                      <a:pt x="63" y="130"/>
                      <a:pt x="63" y="130"/>
                      <a:pt x="63" y="130"/>
                    </a:cubicBezTo>
                    <a:cubicBezTo>
                      <a:pt x="54" y="133"/>
                      <a:pt x="54" y="133"/>
                      <a:pt x="54" y="133"/>
                    </a:cubicBezTo>
                    <a:cubicBezTo>
                      <a:pt x="51" y="124"/>
                      <a:pt x="51" y="124"/>
                      <a:pt x="51" y="124"/>
                    </a:cubicBezTo>
                    <a:lnTo>
                      <a:pt x="60" y="121"/>
                    </a:lnTo>
                    <a:close/>
                    <a:moveTo>
                      <a:pt x="63" y="130"/>
                    </a:moveTo>
                    <a:cubicBezTo>
                      <a:pt x="67" y="139"/>
                      <a:pt x="67" y="139"/>
                      <a:pt x="67" y="139"/>
                    </a:cubicBezTo>
                    <a:cubicBezTo>
                      <a:pt x="58" y="142"/>
                      <a:pt x="58" y="142"/>
                      <a:pt x="58" y="142"/>
                    </a:cubicBezTo>
                    <a:cubicBezTo>
                      <a:pt x="54" y="133"/>
                      <a:pt x="54" y="133"/>
                      <a:pt x="54" y="133"/>
                    </a:cubicBezTo>
                    <a:lnTo>
                      <a:pt x="63" y="130"/>
                    </a:lnTo>
                    <a:close/>
                    <a:moveTo>
                      <a:pt x="63" y="130"/>
                    </a:moveTo>
                    <a:cubicBezTo>
                      <a:pt x="72" y="126"/>
                      <a:pt x="72" y="126"/>
                      <a:pt x="72" y="126"/>
                    </a:cubicBezTo>
                    <a:cubicBezTo>
                      <a:pt x="76" y="135"/>
                      <a:pt x="76" y="135"/>
                      <a:pt x="76" y="135"/>
                    </a:cubicBezTo>
                    <a:cubicBezTo>
                      <a:pt x="67" y="139"/>
                      <a:pt x="67" y="139"/>
                      <a:pt x="67" y="139"/>
                    </a:cubicBezTo>
                    <a:lnTo>
                      <a:pt x="63" y="130"/>
                    </a:lnTo>
                    <a:close/>
                    <a:moveTo>
                      <a:pt x="73" y="126"/>
                    </a:moveTo>
                    <a:cubicBezTo>
                      <a:pt x="81" y="122"/>
                      <a:pt x="81" y="122"/>
                      <a:pt x="81" y="122"/>
                    </a:cubicBezTo>
                    <a:cubicBezTo>
                      <a:pt x="85" y="131"/>
                      <a:pt x="85" y="131"/>
                      <a:pt x="85" y="131"/>
                    </a:cubicBezTo>
                    <a:cubicBezTo>
                      <a:pt x="76" y="135"/>
                      <a:pt x="76" y="135"/>
                      <a:pt x="76" y="135"/>
                    </a:cubicBezTo>
                    <a:lnTo>
                      <a:pt x="73" y="126"/>
                    </a:lnTo>
                    <a:close/>
                    <a:moveTo>
                      <a:pt x="85" y="132"/>
                    </a:moveTo>
                    <a:cubicBezTo>
                      <a:pt x="89" y="140"/>
                      <a:pt x="89" y="140"/>
                      <a:pt x="89" y="140"/>
                    </a:cubicBezTo>
                    <a:cubicBezTo>
                      <a:pt x="80" y="144"/>
                      <a:pt x="80" y="144"/>
                      <a:pt x="80" y="144"/>
                    </a:cubicBezTo>
                    <a:cubicBezTo>
                      <a:pt x="76" y="135"/>
                      <a:pt x="76" y="135"/>
                      <a:pt x="76" y="135"/>
                    </a:cubicBezTo>
                    <a:lnTo>
                      <a:pt x="85" y="132"/>
                    </a:lnTo>
                    <a:close/>
                    <a:moveTo>
                      <a:pt x="85" y="131"/>
                    </a:moveTo>
                    <a:cubicBezTo>
                      <a:pt x="94" y="128"/>
                      <a:pt x="94" y="128"/>
                      <a:pt x="94" y="128"/>
                    </a:cubicBezTo>
                    <a:cubicBezTo>
                      <a:pt x="98" y="137"/>
                      <a:pt x="98" y="137"/>
                      <a:pt x="98" y="137"/>
                    </a:cubicBezTo>
                    <a:cubicBezTo>
                      <a:pt x="89" y="140"/>
                      <a:pt x="89" y="140"/>
                      <a:pt x="89" y="140"/>
                    </a:cubicBezTo>
                    <a:lnTo>
                      <a:pt x="85" y="131"/>
                    </a:lnTo>
                    <a:close/>
                    <a:moveTo>
                      <a:pt x="98" y="137"/>
                    </a:moveTo>
                    <a:cubicBezTo>
                      <a:pt x="101" y="146"/>
                      <a:pt x="101" y="146"/>
                      <a:pt x="101" y="146"/>
                    </a:cubicBezTo>
                    <a:cubicBezTo>
                      <a:pt x="93" y="149"/>
                      <a:pt x="93" y="149"/>
                      <a:pt x="93" y="149"/>
                    </a:cubicBezTo>
                    <a:cubicBezTo>
                      <a:pt x="89" y="141"/>
                      <a:pt x="89" y="141"/>
                      <a:pt x="89" y="141"/>
                    </a:cubicBezTo>
                    <a:lnTo>
                      <a:pt x="98" y="137"/>
                    </a:lnTo>
                    <a:close/>
                    <a:moveTo>
                      <a:pt x="98" y="137"/>
                    </a:moveTo>
                    <a:cubicBezTo>
                      <a:pt x="107" y="133"/>
                      <a:pt x="107" y="133"/>
                      <a:pt x="107" y="133"/>
                    </a:cubicBezTo>
                    <a:cubicBezTo>
                      <a:pt x="111" y="142"/>
                      <a:pt x="111" y="142"/>
                      <a:pt x="111" y="142"/>
                    </a:cubicBezTo>
                    <a:cubicBezTo>
                      <a:pt x="102" y="146"/>
                      <a:pt x="102" y="146"/>
                      <a:pt x="102" y="146"/>
                    </a:cubicBezTo>
                    <a:lnTo>
                      <a:pt x="98" y="137"/>
                    </a:lnTo>
                    <a:close/>
                    <a:moveTo>
                      <a:pt x="111" y="142"/>
                    </a:moveTo>
                    <a:cubicBezTo>
                      <a:pt x="114" y="151"/>
                      <a:pt x="114" y="151"/>
                      <a:pt x="114" y="151"/>
                    </a:cubicBezTo>
                    <a:cubicBezTo>
                      <a:pt x="105" y="155"/>
                      <a:pt x="105" y="155"/>
                      <a:pt x="105" y="155"/>
                    </a:cubicBezTo>
                    <a:cubicBezTo>
                      <a:pt x="102" y="146"/>
                      <a:pt x="102" y="146"/>
                      <a:pt x="102" y="146"/>
                    </a:cubicBezTo>
                    <a:lnTo>
                      <a:pt x="111" y="142"/>
                    </a:lnTo>
                    <a:close/>
                    <a:moveTo>
                      <a:pt x="111" y="142"/>
                    </a:moveTo>
                    <a:cubicBezTo>
                      <a:pt x="120" y="139"/>
                      <a:pt x="120" y="139"/>
                      <a:pt x="120" y="139"/>
                    </a:cubicBezTo>
                    <a:cubicBezTo>
                      <a:pt x="123" y="148"/>
                      <a:pt x="123" y="148"/>
                      <a:pt x="123" y="148"/>
                    </a:cubicBezTo>
                    <a:cubicBezTo>
                      <a:pt x="114" y="151"/>
                      <a:pt x="114" y="151"/>
                      <a:pt x="114" y="151"/>
                    </a:cubicBezTo>
                    <a:lnTo>
                      <a:pt x="111" y="142"/>
                    </a:lnTo>
                    <a:close/>
                    <a:moveTo>
                      <a:pt x="120" y="139"/>
                    </a:moveTo>
                    <a:cubicBezTo>
                      <a:pt x="129" y="135"/>
                      <a:pt x="129" y="135"/>
                      <a:pt x="129" y="135"/>
                    </a:cubicBezTo>
                    <a:cubicBezTo>
                      <a:pt x="132" y="144"/>
                      <a:pt x="132" y="144"/>
                      <a:pt x="132" y="144"/>
                    </a:cubicBezTo>
                    <a:cubicBezTo>
                      <a:pt x="123" y="148"/>
                      <a:pt x="123" y="148"/>
                      <a:pt x="123" y="148"/>
                    </a:cubicBezTo>
                    <a:lnTo>
                      <a:pt x="120" y="139"/>
                    </a:lnTo>
                    <a:close/>
                    <a:moveTo>
                      <a:pt x="132" y="144"/>
                    </a:moveTo>
                    <a:cubicBezTo>
                      <a:pt x="136" y="153"/>
                      <a:pt x="136" y="153"/>
                      <a:pt x="136" y="153"/>
                    </a:cubicBezTo>
                    <a:cubicBezTo>
                      <a:pt x="127" y="157"/>
                      <a:pt x="127" y="157"/>
                      <a:pt x="127" y="157"/>
                    </a:cubicBezTo>
                    <a:cubicBezTo>
                      <a:pt x="123" y="148"/>
                      <a:pt x="123" y="148"/>
                      <a:pt x="123" y="148"/>
                    </a:cubicBezTo>
                    <a:lnTo>
                      <a:pt x="132" y="144"/>
                    </a:lnTo>
                    <a:close/>
                    <a:moveTo>
                      <a:pt x="133" y="144"/>
                    </a:moveTo>
                    <a:cubicBezTo>
                      <a:pt x="141" y="140"/>
                      <a:pt x="141" y="140"/>
                      <a:pt x="141" y="140"/>
                    </a:cubicBezTo>
                    <a:cubicBezTo>
                      <a:pt x="145" y="149"/>
                      <a:pt x="145" y="149"/>
                      <a:pt x="145" y="149"/>
                    </a:cubicBezTo>
                    <a:cubicBezTo>
                      <a:pt x="136" y="153"/>
                      <a:pt x="136" y="153"/>
                      <a:pt x="136" y="153"/>
                    </a:cubicBezTo>
                    <a:lnTo>
                      <a:pt x="133" y="144"/>
                    </a:lnTo>
                    <a:close/>
                    <a:moveTo>
                      <a:pt x="142" y="140"/>
                    </a:moveTo>
                    <a:cubicBezTo>
                      <a:pt x="151" y="137"/>
                      <a:pt x="151" y="137"/>
                      <a:pt x="151" y="137"/>
                    </a:cubicBezTo>
                    <a:cubicBezTo>
                      <a:pt x="154" y="146"/>
                      <a:pt x="154" y="146"/>
                      <a:pt x="154" y="146"/>
                    </a:cubicBezTo>
                    <a:cubicBezTo>
                      <a:pt x="145" y="149"/>
                      <a:pt x="145" y="149"/>
                      <a:pt x="145" y="149"/>
                    </a:cubicBezTo>
                    <a:lnTo>
                      <a:pt x="142" y="140"/>
                    </a:lnTo>
                    <a:close/>
                    <a:moveTo>
                      <a:pt x="154" y="146"/>
                    </a:moveTo>
                    <a:cubicBezTo>
                      <a:pt x="158" y="155"/>
                      <a:pt x="158" y="155"/>
                      <a:pt x="158" y="155"/>
                    </a:cubicBezTo>
                    <a:cubicBezTo>
                      <a:pt x="149" y="158"/>
                      <a:pt x="149" y="158"/>
                      <a:pt x="149" y="158"/>
                    </a:cubicBezTo>
                    <a:cubicBezTo>
                      <a:pt x="145" y="149"/>
                      <a:pt x="145" y="149"/>
                      <a:pt x="145" y="149"/>
                    </a:cubicBezTo>
                    <a:lnTo>
                      <a:pt x="154" y="146"/>
                    </a:lnTo>
                    <a:close/>
                    <a:moveTo>
                      <a:pt x="154" y="146"/>
                    </a:moveTo>
                    <a:cubicBezTo>
                      <a:pt x="163" y="142"/>
                      <a:pt x="163" y="142"/>
                      <a:pt x="163" y="142"/>
                    </a:cubicBezTo>
                    <a:cubicBezTo>
                      <a:pt x="167" y="151"/>
                      <a:pt x="167" y="151"/>
                      <a:pt x="167" y="151"/>
                    </a:cubicBezTo>
                    <a:cubicBezTo>
                      <a:pt x="158" y="155"/>
                      <a:pt x="158" y="155"/>
                      <a:pt x="158" y="155"/>
                    </a:cubicBezTo>
                    <a:lnTo>
                      <a:pt x="154" y="146"/>
                    </a:lnTo>
                    <a:close/>
                    <a:moveTo>
                      <a:pt x="163" y="142"/>
                    </a:moveTo>
                    <a:cubicBezTo>
                      <a:pt x="172" y="138"/>
                      <a:pt x="172" y="138"/>
                      <a:pt x="172" y="138"/>
                    </a:cubicBezTo>
                    <a:cubicBezTo>
                      <a:pt x="176" y="147"/>
                      <a:pt x="176" y="147"/>
                      <a:pt x="176" y="147"/>
                    </a:cubicBezTo>
                    <a:cubicBezTo>
                      <a:pt x="167" y="151"/>
                      <a:pt x="167" y="151"/>
                      <a:pt x="167" y="151"/>
                    </a:cubicBezTo>
                    <a:lnTo>
                      <a:pt x="163" y="142"/>
                    </a:lnTo>
                    <a:close/>
                    <a:moveTo>
                      <a:pt x="173" y="138"/>
                    </a:moveTo>
                    <a:cubicBezTo>
                      <a:pt x="181" y="135"/>
                      <a:pt x="181" y="135"/>
                      <a:pt x="181" y="135"/>
                    </a:cubicBezTo>
                    <a:cubicBezTo>
                      <a:pt x="185" y="144"/>
                      <a:pt x="185" y="144"/>
                      <a:pt x="185" y="144"/>
                    </a:cubicBezTo>
                    <a:cubicBezTo>
                      <a:pt x="176" y="147"/>
                      <a:pt x="176" y="147"/>
                      <a:pt x="176" y="147"/>
                    </a:cubicBezTo>
                    <a:lnTo>
                      <a:pt x="173" y="138"/>
                    </a:lnTo>
                    <a:close/>
                    <a:moveTo>
                      <a:pt x="185" y="144"/>
                    </a:moveTo>
                    <a:cubicBezTo>
                      <a:pt x="189" y="153"/>
                      <a:pt x="189" y="153"/>
                      <a:pt x="189" y="153"/>
                    </a:cubicBezTo>
                    <a:cubicBezTo>
                      <a:pt x="180" y="156"/>
                      <a:pt x="180" y="156"/>
                      <a:pt x="180" y="156"/>
                    </a:cubicBezTo>
                    <a:cubicBezTo>
                      <a:pt x="176" y="148"/>
                      <a:pt x="176" y="148"/>
                      <a:pt x="176" y="148"/>
                    </a:cubicBezTo>
                    <a:lnTo>
                      <a:pt x="185" y="144"/>
                    </a:lnTo>
                    <a:close/>
                    <a:moveTo>
                      <a:pt x="185" y="144"/>
                    </a:moveTo>
                    <a:cubicBezTo>
                      <a:pt x="194" y="140"/>
                      <a:pt x="194" y="140"/>
                      <a:pt x="194" y="140"/>
                    </a:cubicBezTo>
                    <a:cubicBezTo>
                      <a:pt x="198" y="149"/>
                      <a:pt x="198" y="149"/>
                      <a:pt x="198" y="149"/>
                    </a:cubicBezTo>
                    <a:cubicBezTo>
                      <a:pt x="189" y="153"/>
                      <a:pt x="189" y="153"/>
                      <a:pt x="189" y="153"/>
                    </a:cubicBezTo>
                    <a:lnTo>
                      <a:pt x="185" y="144"/>
                    </a:lnTo>
                    <a:close/>
                    <a:moveTo>
                      <a:pt x="194" y="140"/>
                    </a:moveTo>
                    <a:cubicBezTo>
                      <a:pt x="203" y="137"/>
                      <a:pt x="203" y="137"/>
                      <a:pt x="203" y="137"/>
                    </a:cubicBezTo>
                    <a:cubicBezTo>
                      <a:pt x="207" y="145"/>
                      <a:pt x="207" y="145"/>
                      <a:pt x="207" y="145"/>
                    </a:cubicBezTo>
                    <a:cubicBezTo>
                      <a:pt x="198" y="149"/>
                      <a:pt x="198" y="149"/>
                      <a:pt x="198" y="149"/>
                    </a:cubicBezTo>
                    <a:lnTo>
                      <a:pt x="194" y="140"/>
                    </a:lnTo>
                    <a:close/>
                    <a:moveTo>
                      <a:pt x="207" y="146"/>
                    </a:moveTo>
                    <a:cubicBezTo>
                      <a:pt x="211" y="155"/>
                      <a:pt x="211" y="155"/>
                      <a:pt x="211" y="155"/>
                    </a:cubicBezTo>
                    <a:cubicBezTo>
                      <a:pt x="202" y="158"/>
                      <a:pt x="202" y="158"/>
                      <a:pt x="202" y="158"/>
                    </a:cubicBezTo>
                    <a:cubicBezTo>
                      <a:pt x="198" y="149"/>
                      <a:pt x="198" y="149"/>
                      <a:pt x="198" y="149"/>
                    </a:cubicBezTo>
                    <a:lnTo>
                      <a:pt x="207" y="146"/>
                    </a:lnTo>
                    <a:close/>
                    <a:moveTo>
                      <a:pt x="207" y="146"/>
                    </a:moveTo>
                    <a:cubicBezTo>
                      <a:pt x="216" y="142"/>
                      <a:pt x="216" y="142"/>
                      <a:pt x="216" y="142"/>
                    </a:cubicBezTo>
                    <a:cubicBezTo>
                      <a:pt x="220" y="151"/>
                      <a:pt x="220" y="151"/>
                      <a:pt x="220" y="151"/>
                    </a:cubicBezTo>
                    <a:cubicBezTo>
                      <a:pt x="211" y="154"/>
                      <a:pt x="211" y="154"/>
                      <a:pt x="211" y="154"/>
                    </a:cubicBezTo>
                    <a:lnTo>
                      <a:pt x="207" y="146"/>
                    </a:lnTo>
                    <a:close/>
                    <a:moveTo>
                      <a:pt x="216" y="142"/>
                    </a:moveTo>
                    <a:cubicBezTo>
                      <a:pt x="225" y="138"/>
                      <a:pt x="225" y="138"/>
                      <a:pt x="225" y="138"/>
                    </a:cubicBezTo>
                    <a:cubicBezTo>
                      <a:pt x="229" y="147"/>
                      <a:pt x="229" y="147"/>
                      <a:pt x="229" y="147"/>
                    </a:cubicBezTo>
                    <a:cubicBezTo>
                      <a:pt x="220" y="151"/>
                      <a:pt x="220" y="151"/>
                      <a:pt x="220" y="151"/>
                    </a:cubicBezTo>
                    <a:lnTo>
                      <a:pt x="216" y="142"/>
                    </a:lnTo>
                    <a:close/>
                    <a:moveTo>
                      <a:pt x="225" y="138"/>
                    </a:moveTo>
                    <a:cubicBezTo>
                      <a:pt x="234" y="135"/>
                      <a:pt x="234" y="135"/>
                      <a:pt x="234" y="135"/>
                    </a:cubicBezTo>
                    <a:cubicBezTo>
                      <a:pt x="238" y="144"/>
                      <a:pt x="238" y="144"/>
                      <a:pt x="238" y="144"/>
                    </a:cubicBezTo>
                    <a:cubicBezTo>
                      <a:pt x="229" y="147"/>
                      <a:pt x="229" y="147"/>
                      <a:pt x="229" y="147"/>
                    </a:cubicBezTo>
                    <a:lnTo>
                      <a:pt x="225" y="138"/>
                    </a:lnTo>
                    <a:close/>
                    <a:moveTo>
                      <a:pt x="225" y="138"/>
                    </a:moveTo>
                    <a:cubicBezTo>
                      <a:pt x="222" y="129"/>
                      <a:pt x="222" y="129"/>
                      <a:pt x="222" y="129"/>
                    </a:cubicBezTo>
                    <a:cubicBezTo>
                      <a:pt x="230" y="126"/>
                      <a:pt x="230" y="126"/>
                      <a:pt x="230" y="126"/>
                    </a:cubicBezTo>
                    <a:cubicBezTo>
                      <a:pt x="234" y="134"/>
                      <a:pt x="234" y="134"/>
                      <a:pt x="234" y="134"/>
                    </a:cubicBezTo>
                    <a:lnTo>
                      <a:pt x="225" y="138"/>
                    </a:lnTo>
                    <a:close/>
                    <a:moveTo>
                      <a:pt x="221" y="129"/>
                    </a:moveTo>
                    <a:cubicBezTo>
                      <a:pt x="218" y="120"/>
                      <a:pt x="218" y="120"/>
                      <a:pt x="218" y="120"/>
                    </a:cubicBezTo>
                    <a:cubicBezTo>
                      <a:pt x="227" y="116"/>
                      <a:pt x="227" y="116"/>
                      <a:pt x="227" y="116"/>
                    </a:cubicBezTo>
                    <a:cubicBezTo>
                      <a:pt x="230" y="125"/>
                      <a:pt x="230" y="125"/>
                      <a:pt x="230" y="125"/>
                    </a:cubicBezTo>
                    <a:lnTo>
                      <a:pt x="221" y="129"/>
                    </a:lnTo>
                    <a:close/>
                    <a:moveTo>
                      <a:pt x="221" y="129"/>
                    </a:moveTo>
                    <a:cubicBezTo>
                      <a:pt x="212" y="133"/>
                      <a:pt x="212" y="133"/>
                      <a:pt x="212" y="133"/>
                    </a:cubicBezTo>
                    <a:cubicBezTo>
                      <a:pt x="209" y="124"/>
                      <a:pt x="209" y="124"/>
                      <a:pt x="209" y="124"/>
                    </a:cubicBezTo>
                    <a:cubicBezTo>
                      <a:pt x="218" y="120"/>
                      <a:pt x="218" y="120"/>
                      <a:pt x="218" y="120"/>
                    </a:cubicBezTo>
                    <a:lnTo>
                      <a:pt x="221" y="129"/>
                    </a:lnTo>
                    <a:close/>
                    <a:moveTo>
                      <a:pt x="209" y="124"/>
                    </a:moveTo>
                    <a:cubicBezTo>
                      <a:pt x="205" y="115"/>
                      <a:pt x="205" y="115"/>
                      <a:pt x="205" y="115"/>
                    </a:cubicBezTo>
                    <a:cubicBezTo>
                      <a:pt x="214" y="111"/>
                      <a:pt x="214" y="111"/>
                      <a:pt x="214" y="111"/>
                    </a:cubicBezTo>
                    <a:cubicBezTo>
                      <a:pt x="218" y="120"/>
                      <a:pt x="218" y="120"/>
                      <a:pt x="218" y="120"/>
                    </a:cubicBezTo>
                    <a:lnTo>
                      <a:pt x="209" y="124"/>
                    </a:lnTo>
                    <a:close/>
                    <a:moveTo>
                      <a:pt x="205" y="115"/>
                    </a:moveTo>
                    <a:cubicBezTo>
                      <a:pt x="201" y="106"/>
                      <a:pt x="201" y="106"/>
                      <a:pt x="201" y="106"/>
                    </a:cubicBezTo>
                    <a:cubicBezTo>
                      <a:pt x="210" y="102"/>
                      <a:pt x="210" y="102"/>
                      <a:pt x="210" y="102"/>
                    </a:cubicBezTo>
                    <a:cubicBezTo>
                      <a:pt x="214" y="111"/>
                      <a:pt x="214" y="111"/>
                      <a:pt x="214" y="111"/>
                    </a:cubicBezTo>
                    <a:lnTo>
                      <a:pt x="205" y="115"/>
                    </a:lnTo>
                    <a:close/>
                    <a:moveTo>
                      <a:pt x="201" y="105"/>
                    </a:moveTo>
                    <a:cubicBezTo>
                      <a:pt x="198" y="97"/>
                      <a:pt x="198" y="97"/>
                      <a:pt x="198" y="97"/>
                    </a:cubicBezTo>
                    <a:cubicBezTo>
                      <a:pt x="207" y="93"/>
                      <a:pt x="207" y="93"/>
                      <a:pt x="207" y="93"/>
                    </a:cubicBezTo>
                    <a:cubicBezTo>
                      <a:pt x="210" y="102"/>
                      <a:pt x="210" y="102"/>
                      <a:pt x="210" y="102"/>
                    </a:cubicBezTo>
                    <a:lnTo>
                      <a:pt x="201" y="105"/>
                    </a:lnTo>
                    <a:close/>
                    <a:moveTo>
                      <a:pt x="198" y="96"/>
                    </a:moveTo>
                    <a:cubicBezTo>
                      <a:pt x="194" y="87"/>
                      <a:pt x="194" y="87"/>
                      <a:pt x="194" y="87"/>
                    </a:cubicBezTo>
                    <a:cubicBezTo>
                      <a:pt x="203" y="84"/>
                      <a:pt x="203" y="84"/>
                      <a:pt x="203" y="84"/>
                    </a:cubicBezTo>
                    <a:cubicBezTo>
                      <a:pt x="207" y="93"/>
                      <a:pt x="207" y="93"/>
                      <a:pt x="207" y="93"/>
                    </a:cubicBezTo>
                    <a:lnTo>
                      <a:pt x="198" y="96"/>
                    </a:lnTo>
                    <a:close/>
                    <a:moveTo>
                      <a:pt x="198" y="96"/>
                    </a:moveTo>
                    <a:cubicBezTo>
                      <a:pt x="189" y="100"/>
                      <a:pt x="189" y="100"/>
                      <a:pt x="189" y="100"/>
                    </a:cubicBezTo>
                    <a:cubicBezTo>
                      <a:pt x="185" y="91"/>
                      <a:pt x="185" y="91"/>
                      <a:pt x="185" y="91"/>
                    </a:cubicBezTo>
                    <a:cubicBezTo>
                      <a:pt x="194" y="87"/>
                      <a:pt x="194" y="87"/>
                      <a:pt x="194" y="87"/>
                    </a:cubicBezTo>
                    <a:lnTo>
                      <a:pt x="198" y="96"/>
                    </a:lnTo>
                    <a:close/>
                    <a:moveTo>
                      <a:pt x="185" y="91"/>
                    </a:moveTo>
                    <a:cubicBezTo>
                      <a:pt x="181" y="82"/>
                      <a:pt x="181" y="82"/>
                      <a:pt x="181" y="82"/>
                    </a:cubicBezTo>
                    <a:cubicBezTo>
                      <a:pt x="190" y="78"/>
                      <a:pt x="190" y="78"/>
                      <a:pt x="190" y="78"/>
                    </a:cubicBezTo>
                    <a:cubicBezTo>
                      <a:pt x="194" y="87"/>
                      <a:pt x="194" y="87"/>
                      <a:pt x="194" y="87"/>
                    </a:cubicBezTo>
                    <a:lnTo>
                      <a:pt x="185" y="91"/>
                    </a:lnTo>
                    <a:close/>
                    <a:moveTo>
                      <a:pt x="181" y="82"/>
                    </a:moveTo>
                    <a:cubicBezTo>
                      <a:pt x="178" y="73"/>
                      <a:pt x="178" y="73"/>
                      <a:pt x="178" y="73"/>
                    </a:cubicBezTo>
                    <a:cubicBezTo>
                      <a:pt x="187" y="69"/>
                      <a:pt x="187" y="69"/>
                      <a:pt x="187" y="69"/>
                    </a:cubicBezTo>
                    <a:cubicBezTo>
                      <a:pt x="190" y="78"/>
                      <a:pt x="190" y="78"/>
                      <a:pt x="190" y="78"/>
                    </a:cubicBezTo>
                    <a:lnTo>
                      <a:pt x="181" y="82"/>
                    </a:lnTo>
                    <a:close/>
                    <a:moveTo>
                      <a:pt x="181" y="82"/>
                    </a:moveTo>
                    <a:cubicBezTo>
                      <a:pt x="172" y="86"/>
                      <a:pt x="172" y="86"/>
                      <a:pt x="172" y="86"/>
                    </a:cubicBezTo>
                    <a:cubicBezTo>
                      <a:pt x="169" y="77"/>
                      <a:pt x="169" y="77"/>
                      <a:pt x="169" y="77"/>
                    </a:cubicBezTo>
                    <a:cubicBezTo>
                      <a:pt x="178" y="73"/>
                      <a:pt x="178" y="73"/>
                      <a:pt x="178" y="73"/>
                    </a:cubicBezTo>
                    <a:lnTo>
                      <a:pt x="181" y="82"/>
                    </a:lnTo>
                    <a:close/>
                    <a:moveTo>
                      <a:pt x="169" y="76"/>
                    </a:moveTo>
                    <a:cubicBezTo>
                      <a:pt x="165" y="68"/>
                      <a:pt x="165" y="68"/>
                      <a:pt x="165" y="68"/>
                    </a:cubicBezTo>
                    <a:cubicBezTo>
                      <a:pt x="174" y="64"/>
                      <a:pt x="174" y="64"/>
                      <a:pt x="174" y="64"/>
                    </a:cubicBezTo>
                    <a:cubicBezTo>
                      <a:pt x="178" y="73"/>
                      <a:pt x="178" y="73"/>
                      <a:pt x="178" y="73"/>
                    </a:cubicBezTo>
                    <a:lnTo>
                      <a:pt x="169" y="76"/>
                    </a:lnTo>
                    <a:close/>
                    <a:moveTo>
                      <a:pt x="165" y="67"/>
                    </a:moveTo>
                    <a:cubicBezTo>
                      <a:pt x="161" y="58"/>
                      <a:pt x="161" y="58"/>
                      <a:pt x="161" y="58"/>
                    </a:cubicBezTo>
                    <a:cubicBezTo>
                      <a:pt x="170" y="55"/>
                      <a:pt x="170" y="55"/>
                      <a:pt x="170" y="55"/>
                    </a:cubicBezTo>
                    <a:cubicBezTo>
                      <a:pt x="174" y="64"/>
                      <a:pt x="174" y="64"/>
                      <a:pt x="174" y="64"/>
                    </a:cubicBezTo>
                    <a:lnTo>
                      <a:pt x="165" y="67"/>
                    </a:lnTo>
                    <a:close/>
                    <a:moveTo>
                      <a:pt x="165" y="67"/>
                    </a:moveTo>
                    <a:cubicBezTo>
                      <a:pt x="156" y="71"/>
                      <a:pt x="156" y="71"/>
                      <a:pt x="156" y="71"/>
                    </a:cubicBezTo>
                    <a:cubicBezTo>
                      <a:pt x="152" y="62"/>
                      <a:pt x="152" y="62"/>
                      <a:pt x="152" y="62"/>
                    </a:cubicBezTo>
                    <a:cubicBezTo>
                      <a:pt x="161" y="59"/>
                      <a:pt x="161" y="59"/>
                      <a:pt x="161" y="59"/>
                    </a:cubicBezTo>
                    <a:lnTo>
                      <a:pt x="165" y="67"/>
                    </a:lnTo>
                    <a:close/>
                    <a:moveTo>
                      <a:pt x="152" y="62"/>
                    </a:moveTo>
                    <a:cubicBezTo>
                      <a:pt x="149" y="53"/>
                      <a:pt x="149" y="53"/>
                      <a:pt x="149" y="53"/>
                    </a:cubicBezTo>
                    <a:cubicBezTo>
                      <a:pt x="158" y="49"/>
                      <a:pt x="158" y="49"/>
                      <a:pt x="158" y="49"/>
                    </a:cubicBezTo>
                    <a:cubicBezTo>
                      <a:pt x="161" y="58"/>
                      <a:pt x="161" y="58"/>
                      <a:pt x="161" y="58"/>
                    </a:cubicBezTo>
                    <a:lnTo>
                      <a:pt x="152" y="62"/>
                    </a:lnTo>
                    <a:close/>
                    <a:moveTo>
                      <a:pt x="149" y="53"/>
                    </a:moveTo>
                    <a:cubicBezTo>
                      <a:pt x="145" y="44"/>
                      <a:pt x="145" y="44"/>
                      <a:pt x="145" y="44"/>
                    </a:cubicBezTo>
                    <a:cubicBezTo>
                      <a:pt x="154" y="40"/>
                      <a:pt x="154" y="40"/>
                      <a:pt x="154" y="40"/>
                    </a:cubicBezTo>
                    <a:cubicBezTo>
                      <a:pt x="157" y="49"/>
                      <a:pt x="157" y="49"/>
                      <a:pt x="157" y="49"/>
                    </a:cubicBezTo>
                    <a:lnTo>
                      <a:pt x="149" y="53"/>
                    </a:lnTo>
                    <a:close/>
                    <a:moveTo>
                      <a:pt x="148" y="53"/>
                    </a:moveTo>
                    <a:cubicBezTo>
                      <a:pt x="139" y="57"/>
                      <a:pt x="139" y="57"/>
                      <a:pt x="139" y="57"/>
                    </a:cubicBezTo>
                    <a:cubicBezTo>
                      <a:pt x="136" y="48"/>
                      <a:pt x="136" y="48"/>
                      <a:pt x="136" y="48"/>
                    </a:cubicBezTo>
                    <a:cubicBezTo>
                      <a:pt x="145" y="44"/>
                      <a:pt x="145" y="44"/>
                      <a:pt x="145" y="44"/>
                    </a:cubicBezTo>
                    <a:lnTo>
                      <a:pt x="148" y="53"/>
                    </a:lnTo>
                    <a:close/>
                    <a:moveTo>
                      <a:pt x="136" y="47"/>
                    </a:moveTo>
                    <a:cubicBezTo>
                      <a:pt x="132" y="39"/>
                      <a:pt x="132" y="39"/>
                      <a:pt x="132" y="39"/>
                    </a:cubicBezTo>
                    <a:cubicBezTo>
                      <a:pt x="141" y="35"/>
                      <a:pt x="141" y="35"/>
                      <a:pt x="141" y="35"/>
                    </a:cubicBezTo>
                    <a:cubicBezTo>
                      <a:pt x="145" y="44"/>
                      <a:pt x="145" y="44"/>
                      <a:pt x="145" y="44"/>
                    </a:cubicBezTo>
                    <a:lnTo>
                      <a:pt x="136" y="47"/>
                    </a:lnTo>
                    <a:close/>
                    <a:moveTo>
                      <a:pt x="132" y="38"/>
                    </a:moveTo>
                    <a:cubicBezTo>
                      <a:pt x="129" y="29"/>
                      <a:pt x="129" y="29"/>
                      <a:pt x="129" y="29"/>
                    </a:cubicBezTo>
                    <a:cubicBezTo>
                      <a:pt x="137" y="26"/>
                      <a:pt x="137" y="26"/>
                      <a:pt x="137" y="26"/>
                    </a:cubicBezTo>
                    <a:cubicBezTo>
                      <a:pt x="141" y="35"/>
                      <a:pt x="141" y="35"/>
                      <a:pt x="141" y="35"/>
                    </a:cubicBezTo>
                    <a:lnTo>
                      <a:pt x="132" y="38"/>
                    </a:lnTo>
                    <a:close/>
                    <a:moveTo>
                      <a:pt x="132" y="38"/>
                    </a:moveTo>
                    <a:cubicBezTo>
                      <a:pt x="123" y="42"/>
                      <a:pt x="123" y="42"/>
                      <a:pt x="123" y="42"/>
                    </a:cubicBezTo>
                    <a:cubicBezTo>
                      <a:pt x="119" y="33"/>
                      <a:pt x="119" y="33"/>
                      <a:pt x="119" y="33"/>
                    </a:cubicBezTo>
                    <a:cubicBezTo>
                      <a:pt x="128" y="30"/>
                      <a:pt x="128" y="30"/>
                      <a:pt x="128" y="30"/>
                    </a:cubicBezTo>
                    <a:lnTo>
                      <a:pt x="132" y="38"/>
                    </a:lnTo>
                    <a:close/>
                    <a:moveTo>
                      <a:pt x="119" y="33"/>
                    </a:moveTo>
                    <a:cubicBezTo>
                      <a:pt x="116" y="24"/>
                      <a:pt x="116" y="24"/>
                      <a:pt x="116" y="24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8" y="29"/>
                      <a:pt x="128" y="29"/>
                      <a:pt x="128" y="29"/>
                    </a:cubicBezTo>
                    <a:lnTo>
                      <a:pt x="119" y="33"/>
                    </a:lnTo>
                    <a:close/>
                    <a:moveTo>
                      <a:pt x="119" y="33"/>
                    </a:moveTo>
                    <a:cubicBezTo>
                      <a:pt x="110" y="37"/>
                      <a:pt x="110" y="37"/>
                      <a:pt x="110" y="37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16" y="24"/>
                      <a:pt x="116" y="24"/>
                      <a:pt x="116" y="24"/>
                    </a:cubicBezTo>
                    <a:lnTo>
                      <a:pt x="119" y="33"/>
                    </a:lnTo>
                    <a:close/>
                    <a:moveTo>
                      <a:pt x="107" y="28"/>
                    </a:moveTo>
                    <a:cubicBezTo>
                      <a:pt x="103" y="19"/>
                      <a:pt x="103" y="19"/>
                      <a:pt x="103" y="19"/>
                    </a:cubicBezTo>
                    <a:cubicBezTo>
                      <a:pt x="112" y="15"/>
                      <a:pt x="112" y="15"/>
                      <a:pt x="112" y="15"/>
                    </a:cubicBezTo>
                    <a:cubicBezTo>
                      <a:pt x="116" y="24"/>
                      <a:pt x="116" y="24"/>
                      <a:pt x="116" y="24"/>
                    </a:cubicBezTo>
                    <a:lnTo>
                      <a:pt x="107" y="28"/>
                    </a:lnTo>
                    <a:close/>
                    <a:moveTo>
                      <a:pt x="106" y="28"/>
                    </a:moveTo>
                    <a:cubicBezTo>
                      <a:pt x="98" y="31"/>
                      <a:pt x="98" y="31"/>
                      <a:pt x="98" y="31"/>
                    </a:cubicBezTo>
                    <a:cubicBezTo>
                      <a:pt x="94" y="22"/>
                      <a:pt x="94" y="22"/>
                      <a:pt x="94" y="22"/>
                    </a:cubicBezTo>
                    <a:cubicBezTo>
                      <a:pt x="103" y="19"/>
                      <a:pt x="103" y="19"/>
                      <a:pt x="103" y="19"/>
                    </a:cubicBezTo>
                    <a:lnTo>
                      <a:pt x="106" y="28"/>
                    </a:lnTo>
                    <a:close/>
                    <a:moveTo>
                      <a:pt x="97" y="31"/>
                    </a:moveTo>
                    <a:cubicBezTo>
                      <a:pt x="88" y="35"/>
                      <a:pt x="88" y="35"/>
                      <a:pt x="88" y="35"/>
                    </a:cubicBezTo>
                    <a:cubicBezTo>
                      <a:pt x="85" y="26"/>
                      <a:pt x="85" y="26"/>
                      <a:pt x="85" y="26"/>
                    </a:cubicBezTo>
                    <a:cubicBezTo>
                      <a:pt x="94" y="22"/>
                      <a:pt x="94" y="22"/>
                      <a:pt x="94" y="22"/>
                    </a:cubicBezTo>
                    <a:lnTo>
                      <a:pt x="97" y="31"/>
                    </a:lnTo>
                    <a:close/>
                    <a:moveTo>
                      <a:pt x="85" y="26"/>
                    </a:moveTo>
                    <a:cubicBezTo>
                      <a:pt x="81" y="17"/>
                      <a:pt x="81" y="17"/>
                      <a:pt x="81" y="17"/>
                    </a:cubicBezTo>
                    <a:cubicBezTo>
                      <a:pt x="90" y="13"/>
                      <a:pt x="90" y="13"/>
                      <a:pt x="90" y="13"/>
                    </a:cubicBezTo>
                    <a:cubicBezTo>
                      <a:pt x="94" y="22"/>
                      <a:pt x="94" y="22"/>
                      <a:pt x="94" y="22"/>
                    </a:cubicBezTo>
                    <a:lnTo>
                      <a:pt x="85" y="26"/>
                    </a:lnTo>
                    <a:close/>
                    <a:moveTo>
                      <a:pt x="85" y="26"/>
                    </a:moveTo>
                    <a:cubicBezTo>
                      <a:pt x="76" y="30"/>
                      <a:pt x="76" y="30"/>
                      <a:pt x="76" y="30"/>
                    </a:cubicBezTo>
                    <a:cubicBezTo>
                      <a:pt x="72" y="21"/>
                      <a:pt x="72" y="21"/>
                      <a:pt x="72" y="21"/>
                    </a:cubicBezTo>
                    <a:cubicBezTo>
                      <a:pt x="81" y="17"/>
                      <a:pt x="81" y="17"/>
                      <a:pt x="81" y="17"/>
                    </a:cubicBezTo>
                    <a:lnTo>
                      <a:pt x="85" y="26"/>
                    </a:lnTo>
                    <a:close/>
                    <a:moveTo>
                      <a:pt x="76" y="30"/>
                    </a:moveTo>
                    <a:cubicBezTo>
                      <a:pt x="67" y="33"/>
                      <a:pt x="67" y="33"/>
                      <a:pt x="67" y="33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72" y="21"/>
                      <a:pt x="72" y="21"/>
                      <a:pt x="72" y="21"/>
                    </a:cubicBezTo>
                    <a:lnTo>
                      <a:pt x="76" y="30"/>
                    </a:lnTo>
                    <a:close/>
                    <a:moveTo>
                      <a:pt x="63" y="24"/>
                    </a:moveTo>
                    <a:cubicBezTo>
                      <a:pt x="59" y="15"/>
                      <a:pt x="59" y="15"/>
                      <a:pt x="59" y="15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72" y="20"/>
                      <a:pt x="72" y="20"/>
                      <a:pt x="72" y="20"/>
                    </a:cubicBezTo>
                    <a:lnTo>
                      <a:pt x="63" y="24"/>
                    </a:lnTo>
                    <a:close/>
                    <a:moveTo>
                      <a:pt x="63" y="24"/>
                    </a:moveTo>
                    <a:cubicBezTo>
                      <a:pt x="54" y="28"/>
                      <a:pt x="54" y="28"/>
                      <a:pt x="54" y="28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9" y="15"/>
                      <a:pt x="59" y="15"/>
                      <a:pt x="59" y="15"/>
                    </a:cubicBezTo>
                    <a:lnTo>
                      <a:pt x="63" y="24"/>
                    </a:lnTo>
                    <a:close/>
                    <a:moveTo>
                      <a:pt x="54" y="28"/>
                    </a:moveTo>
                    <a:cubicBezTo>
                      <a:pt x="45" y="31"/>
                      <a:pt x="45" y="31"/>
                      <a:pt x="45" y="31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50" y="19"/>
                      <a:pt x="50" y="19"/>
                      <a:pt x="50" y="19"/>
                    </a:cubicBezTo>
                    <a:lnTo>
                      <a:pt x="54" y="28"/>
                    </a:lnTo>
                    <a:close/>
                    <a:moveTo>
                      <a:pt x="45" y="32"/>
                    </a:moveTo>
                    <a:cubicBezTo>
                      <a:pt x="36" y="35"/>
                      <a:pt x="36" y="35"/>
                      <a:pt x="36" y="35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41" y="23"/>
                      <a:pt x="41" y="23"/>
                      <a:pt x="41" y="23"/>
                    </a:cubicBezTo>
                    <a:lnTo>
                      <a:pt x="45" y="32"/>
                    </a:lnTo>
                    <a:close/>
                    <a:moveTo>
                      <a:pt x="45" y="32"/>
                    </a:moveTo>
                    <a:cubicBezTo>
                      <a:pt x="48" y="41"/>
                      <a:pt x="48" y="41"/>
                      <a:pt x="48" y="41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6" y="35"/>
                      <a:pt x="36" y="35"/>
                      <a:pt x="36" y="35"/>
                    </a:cubicBezTo>
                    <a:lnTo>
                      <a:pt x="45" y="32"/>
                    </a:lnTo>
                    <a:close/>
                    <a:moveTo>
                      <a:pt x="39" y="44"/>
                    </a:moveTo>
                    <a:cubicBezTo>
                      <a:pt x="30" y="48"/>
                      <a:pt x="30" y="48"/>
                      <a:pt x="30" y="48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36" y="35"/>
                      <a:pt x="36" y="35"/>
                      <a:pt x="36" y="35"/>
                    </a:cubicBezTo>
                    <a:lnTo>
                      <a:pt x="39" y="44"/>
                    </a:lnTo>
                    <a:close/>
                    <a:moveTo>
                      <a:pt x="30" y="48"/>
                    </a:moveTo>
                    <a:cubicBezTo>
                      <a:pt x="21" y="52"/>
                      <a:pt x="21" y="52"/>
                      <a:pt x="21" y="52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27" y="39"/>
                      <a:pt x="27" y="39"/>
                      <a:pt x="27" y="39"/>
                    </a:cubicBezTo>
                    <a:lnTo>
                      <a:pt x="30" y="48"/>
                    </a:lnTo>
                    <a:close/>
                    <a:moveTo>
                      <a:pt x="30" y="48"/>
                    </a:moveTo>
                    <a:cubicBezTo>
                      <a:pt x="34" y="57"/>
                      <a:pt x="34" y="57"/>
                      <a:pt x="34" y="57"/>
                    </a:cubicBezTo>
                    <a:cubicBezTo>
                      <a:pt x="25" y="61"/>
                      <a:pt x="25" y="61"/>
                      <a:pt x="25" y="61"/>
                    </a:cubicBezTo>
                    <a:cubicBezTo>
                      <a:pt x="21" y="52"/>
                      <a:pt x="21" y="52"/>
                      <a:pt x="21" y="52"/>
                    </a:cubicBezTo>
                    <a:lnTo>
                      <a:pt x="30" y="48"/>
                    </a:lnTo>
                    <a:close/>
                    <a:moveTo>
                      <a:pt x="25" y="61"/>
                    </a:moveTo>
                    <a:cubicBezTo>
                      <a:pt x="16" y="64"/>
                      <a:pt x="16" y="64"/>
                      <a:pt x="16" y="64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21" y="52"/>
                      <a:pt x="21" y="52"/>
                      <a:pt x="21" y="52"/>
                    </a:cubicBezTo>
                    <a:lnTo>
                      <a:pt x="25" y="61"/>
                    </a:lnTo>
                    <a:close/>
                    <a:moveTo>
                      <a:pt x="25" y="61"/>
                    </a:moveTo>
                    <a:cubicBezTo>
                      <a:pt x="28" y="70"/>
                      <a:pt x="28" y="70"/>
                      <a:pt x="28" y="70"/>
                    </a:cubicBezTo>
                    <a:cubicBezTo>
                      <a:pt x="20" y="73"/>
                      <a:pt x="20" y="73"/>
                      <a:pt x="20" y="73"/>
                    </a:cubicBezTo>
                    <a:cubicBezTo>
                      <a:pt x="16" y="64"/>
                      <a:pt x="16" y="64"/>
                      <a:pt x="16" y="64"/>
                    </a:cubicBezTo>
                    <a:lnTo>
                      <a:pt x="25" y="61"/>
                    </a:lnTo>
                    <a:close/>
                    <a:moveTo>
                      <a:pt x="29" y="70"/>
                    </a:moveTo>
                    <a:cubicBezTo>
                      <a:pt x="32" y="79"/>
                      <a:pt x="32" y="79"/>
                      <a:pt x="32" y="79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20" y="73"/>
                      <a:pt x="20" y="73"/>
                      <a:pt x="20" y="73"/>
                    </a:cubicBezTo>
                    <a:lnTo>
                      <a:pt x="29" y="70"/>
                    </a:lnTo>
                    <a:close/>
                    <a:moveTo>
                      <a:pt x="32" y="79"/>
                    </a:moveTo>
                    <a:cubicBezTo>
                      <a:pt x="36" y="88"/>
                      <a:pt x="36" y="88"/>
                      <a:pt x="36" y="88"/>
                    </a:cubicBezTo>
                    <a:cubicBezTo>
                      <a:pt x="27" y="91"/>
                      <a:pt x="27" y="91"/>
                      <a:pt x="27" y="91"/>
                    </a:cubicBezTo>
                    <a:cubicBezTo>
                      <a:pt x="23" y="83"/>
                      <a:pt x="23" y="83"/>
                      <a:pt x="23" y="83"/>
                    </a:cubicBezTo>
                    <a:lnTo>
                      <a:pt x="32" y="79"/>
                    </a:lnTo>
                    <a:close/>
                    <a:moveTo>
                      <a:pt x="27" y="92"/>
                    </a:moveTo>
                    <a:cubicBezTo>
                      <a:pt x="18" y="95"/>
                      <a:pt x="18" y="95"/>
                      <a:pt x="18" y="95"/>
                    </a:cubicBezTo>
                    <a:cubicBezTo>
                      <a:pt x="14" y="86"/>
                      <a:pt x="14" y="86"/>
                      <a:pt x="14" y="86"/>
                    </a:cubicBezTo>
                    <a:cubicBezTo>
                      <a:pt x="23" y="83"/>
                      <a:pt x="23" y="83"/>
                      <a:pt x="23" y="83"/>
                    </a:cubicBezTo>
                    <a:lnTo>
                      <a:pt x="27" y="92"/>
                    </a:lnTo>
                    <a:close/>
                    <a:moveTo>
                      <a:pt x="27" y="92"/>
                    </a:moveTo>
                    <a:cubicBezTo>
                      <a:pt x="30" y="101"/>
                      <a:pt x="30" y="101"/>
                      <a:pt x="30" y="101"/>
                    </a:cubicBezTo>
                    <a:cubicBezTo>
                      <a:pt x="21" y="104"/>
                      <a:pt x="21" y="104"/>
                      <a:pt x="21" y="104"/>
                    </a:cubicBezTo>
                    <a:cubicBezTo>
                      <a:pt x="18" y="95"/>
                      <a:pt x="18" y="95"/>
                      <a:pt x="18" y="95"/>
                    </a:cubicBezTo>
                    <a:lnTo>
                      <a:pt x="27" y="92"/>
                    </a:lnTo>
                    <a:close/>
                    <a:moveTo>
                      <a:pt x="30" y="101"/>
                    </a:moveTo>
                    <a:cubicBezTo>
                      <a:pt x="34" y="110"/>
                      <a:pt x="34" y="110"/>
                      <a:pt x="34" y="110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2" y="104"/>
                      <a:pt x="22" y="104"/>
                      <a:pt x="22" y="104"/>
                    </a:cubicBezTo>
                    <a:lnTo>
                      <a:pt x="30" y="101"/>
                    </a:lnTo>
                    <a:close/>
                    <a:moveTo>
                      <a:pt x="32" y="131"/>
                    </a:moveTo>
                    <a:cubicBezTo>
                      <a:pt x="29" y="123"/>
                      <a:pt x="29" y="123"/>
                      <a:pt x="29" y="123"/>
                    </a:cubicBezTo>
                    <a:cubicBezTo>
                      <a:pt x="38" y="119"/>
                      <a:pt x="38" y="119"/>
                      <a:pt x="38" y="119"/>
                    </a:cubicBezTo>
                    <a:cubicBezTo>
                      <a:pt x="41" y="128"/>
                      <a:pt x="41" y="128"/>
                      <a:pt x="41" y="128"/>
                    </a:cubicBezTo>
                    <a:lnTo>
                      <a:pt x="32" y="131"/>
                    </a:lnTo>
                    <a:close/>
                    <a:moveTo>
                      <a:pt x="42" y="128"/>
                    </a:moveTo>
                    <a:cubicBezTo>
                      <a:pt x="51" y="124"/>
                      <a:pt x="51" y="124"/>
                      <a:pt x="51" y="124"/>
                    </a:cubicBezTo>
                    <a:cubicBezTo>
                      <a:pt x="54" y="133"/>
                      <a:pt x="54" y="133"/>
                      <a:pt x="54" y="133"/>
                    </a:cubicBezTo>
                    <a:cubicBezTo>
                      <a:pt x="45" y="137"/>
                      <a:pt x="45" y="137"/>
                      <a:pt x="45" y="137"/>
                    </a:cubicBezTo>
                    <a:lnTo>
                      <a:pt x="42" y="128"/>
                    </a:lnTo>
                    <a:close/>
                    <a:moveTo>
                      <a:pt x="49" y="146"/>
                    </a:moveTo>
                    <a:cubicBezTo>
                      <a:pt x="45" y="137"/>
                      <a:pt x="45" y="137"/>
                      <a:pt x="45" y="137"/>
                    </a:cubicBezTo>
                    <a:cubicBezTo>
                      <a:pt x="54" y="133"/>
                      <a:pt x="54" y="133"/>
                      <a:pt x="54" y="133"/>
                    </a:cubicBezTo>
                    <a:cubicBezTo>
                      <a:pt x="58" y="142"/>
                      <a:pt x="58" y="142"/>
                      <a:pt x="58" y="142"/>
                    </a:cubicBezTo>
                    <a:lnTo>
                      <a:pt x="49" y="146"/>
                    </a:lnTo>
                    <a:close/>
                    <a:moveTo>
                      <a:pt x="62" y="151"/>
                    </a:moveTo>
                    <a:cubicBezTo>
                      <a:pt x="58" y="142"/>
                      <a:pt x="58" y="142"/>
                      <a:pt x="58" y="142"/>
                    </a:cubicBezTo>
                    <a:cubicBezTo>
                      <a:pt x="67" y="139"/>
                      <a:pt x="67" y="139"/>
                      <a:pt x="67" y="139"/>
                    </a:cubicBezTo>
                    <a:cubicBezTo>
                      <a:pt x="71" y="148"/>
                      <a:pt x="71" y="148"/>
                      <a:pt x="71" y="148"/>
                    </a:cubicBezTo>
                    <a:lnTo>
                      <a:pt x="62" y="151"/>
                    </a:lnTo>
                    <a:close/>
                    <a:moveTo>
                      <a:pt x="71" y="148"/>
                    </a:moveTo>
                    <a:cubicBezTo>
                      <a:pt x="67" y="139"/>
                      <a:pt x="67" y="139"/>
                      <a:pt x="67" y="139"/>
                    </a:cubicBezTo>
                    <a:cubicBezTo>
                      <a:pt x="76" y="135"/>
                      <a:pt x="76" y="135"/>
                      <a:pt x="76" y="135"/>
                    </a:cubicBezTo>
                    <a:cubicBezTo>
                      <a:pt x="80" y="144"/>
                      <a:pt x="80" y="144"/>
                      <a:pt x="80" y="144"/>
                    </a:cubicBezTo>
                    <a:lnTo>
                      <a:pt x="71" y="148"/>
                    </a:lnTo>
                    <a:close/>
                    <a:moveTo>
                      <a:pt x="83" y="153"/>
                    </a:moveTo>
                    <a:cubicBezTo>
                      <a:pt x="80" y="144"/>
                      <a:pt x="80" y="144"/>
                      <a:pt x="80" y="144"/>
                    </a:cubicBezTo>
                    <a:cubicBezTo>
                      <a:pt x="89" y="141"/>
                      <a:pt x="89" y="141"/>
                      <a:pt x="89" y="141"/>
                    </a:cubicBezTo>
                    <a:cubicBezTo>
                      <a:pt x="92" y="149"/>
                      <a:pt x="92" y="149"/>
                      <a:pt x="92" y="149"/>
                    </a:cubicBezTo>
                    <a:lnTo>
                      <a:pt x="83" y="153"/>
                    </a:lnTo>
                    <a:close/>
                    <a:moveTo>
                      <a:pt x="96" y="159"/>
                    </a:moveTo>
                    <a:cubicBezTo>
                      <a:pt x="93" y="150"/>
                      <a:pt x="93" y="150"/>
                      <a:pt x="93" y="150"/>
                    </a:cubicBezTo>
                    <a:cubicBezTo>
                      <a:pt x="101" y="146"/>
                      <a:pt x="101" y="146"/>
                      <a:pt x="101" y="146"/>
                    </a:cubicBezTo>
                    <a:cubicBezTo>
                      <a:pt x="105" y="155"/>
                      <a:pt x="105" y="155"/>
                      <a:pt x="105" y="155"/>
                    </a:cubicBezTo>
                    <a:lnTo>
                      <a:pt x="96" y="159"/>
                    </a:lnTo>
                    <a:close/>
                    <a:moveTo>
                      <a:pt x="109" y="164"/>
                    </a:moveTo>
                    <a:cubicBezTo>
                      <a:pt x="105" y="155"/>
                      <a:pt x="105" y="155"/>
                      <a:pt x="105" y="155"/>
                    </a:cubicBezTo>
                    <a:cubicBezTo>
                      <a:pt x="114" y="151"/>
                      <a:pt x="114" y="151"/>
                      <a:pt x="114" y="151"/>
                    </a:cubicBezTo>
                    <a:cubicBezTo>
                      <a:pt x="118" y="160"/>
                      <a:pt x="118" y="160"/>
                      <a:pt x="118" y="160"/>
                    </a:cubicBezTo>
                    <a:lnTo>
                      <a:pt x="109" y="164"/>
                    </a:lnTo>
                    <a:close/>
                    <a:moveTo>
                      <a:pt x="118" y="160"/>
                    </a:moveTo>
                    <a:cubicBezTo>
                      <a:pt x="114" y="151"/>
                      <a:pt x="114" y="151"/>
                      <a:pt x="114" y="151"/>
                    </a:cubicBezTo>
                    <a:cubicBezTo>
                      <a:pt x="123" y="148"/>
                      <a:pt x="123" y="148"/>
                      <a:pt x="123" y="148"/>
                    </a:cubicBezTo>
                    <a:cubicBezTo>
                      <a:pt x="127" y="157"/>
                      <a:pt x="127" y="157"/>
                      <a:pt x="127" y="157"/>
                    </a:cubicBezTo>
                    <a:lnTo>
                      <a:pt x="118" y="160"/>
                    </a:lnTo>
                    <a:close/>
                    <a:moveTo>
                      <a:pt x="131" y="166"/>
                    </a:moveTo>
                    <a:cubicBezTo>
                      <a:pt x="127" y="157"/>
                      <a:pt x="127" y="157"/>
                      <a:pt x="127" y="157"/>
                    </a:cubicBezTo>
                    <a:cubicBezTo>
                      <a:pt x="136" y="153"/>
                      <a:pt x="136" y="153"/>
                      <a:pt x="136" y="153"/>
                    </a:cubicBezTo>
                    <a:cubicBezTo>
                      <a:pt x="140" y="162"/>
                      <a:pt x="140" y="162"/>
                      <a:pt x="140" y="162"/>
                    </a:cubicBezTo>
                    <a:lnTo>
                      <a:pt x="131" y="166"/>
                    </a:lnTo>
                    <a:close/>
                    <a:moveTo>
                      <a:pt x="140" y="162"/>
                    </a:moveTo>
                    <a:cubicBezTo>
                      <a:pt x="136" y="153"/>
                      <a:pt x="136" y="153"/>
                      <a:pt x="136" y="153"/>
                    </a:cubicBezTo>
                    <a:cubicBezTo>
                      <a:pt x="145" y="149"/>
                      <a:pt x="145" y="149"/>
                      <a:pt x="145" y="149"/>
                    </a:cubicBezTo>
                    <a:cubicBezTo>
                      <a:pt x="149" y="158"/>
                      <a:pt x="149" y="158"/>
                      <a:pt x="149" y="158"/>
                    </a:cubicBezTo>
                    <a:lnTo>
                      <a:pt x="140" y="162"/>
                    </a:lnTo>
                    <a:close/>
                    <a:moveTo>
                      <a:pt x="153" y="167"/>
                    </a:moveTo>
                    <a:cubicBezTo>
                      <a:pt x="149" y="158"/>
                      <a:pt x="149" y="158"/>
                      <a:pt x="149" y="158"/>
                    </a:cubicBezTo>
                    <a:cubicBezTo>
                      <a:pt x="158" y="155"/>
                      <a:pt x="158" y="155"/>
                      <a:pt x="158" y="155"/>
                    </a:cubicBezTo>
                    <a:cubicBezTo>
                      <a:pt x="161" y="164"/>
                      <a:pt x="161" y="164"/>
                      <a:pt x="161" y="164"/>
                    </a:cubicBezTo>
                    <a:lnTo>
                      <a:pt x="153" y="167"/>
                    </a:lnTo>
                    <a:close/>
                    <a:moveTo>
                      <a:pt x="162" y="164"/>
                    </a:moveTo>
                    <a:cubicBezTo>
                      <a:pt x="158" y="155"/>
                      <a:pt x="158" y="155"/>
                      <a:pt x="158" y="155"/>
                    </a:cubicBezTo>
                    <a:cubicBezTo>
                      <a:pt x="167" y="151"/>
                      <a:pt x="167" y="151"/>
                      <a:pt x="167" y="151"/>
                    </a:cubicBezTo>
                    <a:cubicBezTo>
                      <a:pt x="171" y="160"/>
                      <a:pt x="171" y="160"/>
                      <a:pt x="171" y="160"/>
                    </a:cubicBezTo>
                    <a:lnTo>
                      <a:pt x="162" y="164"/>
                    </a:lnTo>
                    <a:close/>
                    <a:moveTo>
                      <a:pt x="171" y="160"/>
                    </a:moveTo>
                    <a:cubicBezTo>
                      <a:pt x="167" y="151"/>
                      <a:pt x="167" y="151"/>
                      <a:pt x="167" y="151"/>
                    </a:cubicBezTo>
                    <a:cubicBezTo>
                      <a:pt x="176" y="148"/>
                      <a:pt x="176" y="148"/>
                      <a:pt x="176" y="148"/>
                    </a:cubicBezTo>
                    <a:cubicBezTo>
                      <a:pt x="180" y="156"/>
                      <a:pt x="180" y="156"/>
                      <a:pt x="180" y="156"/>
                    </a:cubicBezTo>
                    <a:lnTo>
                      <a:pt x="171" y="160"/>
                    </a:lnTo>
                    <a:close/>
                    <a:moveTo>
                      <a:pt x="183" y="165"/>
                    </a:moveTo>
                    <a:cubicBezTo>
                      <a:pt x="180" y="157"/>
                      <a:pt x="180" y="157"/>
                      <a:pt x="180" y="157"/>
                    </a:cubicBezTo>
                    <a:cubicBezTo>
                      <a:pt x="189" y="153"/>
                      <a:pt x="189" y="153"/>
                      <a:pt x="189" y="153"/>
                    </a:cubicBezTo>
                    <a:cubicBezTo>
                      <a:pt x="192" y="162"/>
                      <a:pt x="192" y="162"/>
                      <a:pt x="192" y="162"/>
                    </a:cubicBezTo>
                    <a:lnTo>
                      <a:pt x="183" y="165"/>
                    </a:lnTo>
                    <a:close/>
                    <a:moveTo>
                      <a:pt x="193" y="162"/>
                    </a:moveTo>
                    <a:cubicBezTo>
                      <a:pt x="189" y="153"/>
                      <a:pt x="189" y="153"/>
                      <a:pt x="189" y="153"/>
                    </a:cubicBezTo>
                    <a:cubicBezTo>
                      <a:pt x="198" y="149"/>
                      <a:pt x="198" y="149"/>
                      <a:pt x="198" y="149"/>
                    </a:cubicBezTo>
                    <a:cubicBezTo>
                      <a:pt x="201" y="158"/>
                      <a:pt x="201" y="158"/>
                      <a:pt x="201" y="158"/>
                    </a:cubicBezTo>
                    <a:lnTo>
                      <a:pt x="193" y="162"/>
                    </a:lnTo>
                    <a:close/>
                    <a:moveTo>
                      <a:pt x="205" y="167"/>
                    </a:moveTo>
                    <a:cubicBezTo>
                      <a:pt x="202" y="158"/>
                      <a:pt x="202" y="158"/>
                      <a:pt x="202" y="158"/>
                    </a:cubicBezTo>
                    <a:cubicBezTo>
                      <a:pt x="211" y="155"/>
                      <a:pt x="211" y="155"/>
                      <a:pt x="211" y="155"/>
                    </a:cubicBezTo>
                    <a:cubicBezTo>
                      <a:pt x="214" y="164"/>
                      <a:pt x="214" y="164"/>
                      <a:pt x="214" y="164"/>
                    </a:cubicBezTo>
                    <a:lnTo>
                      <a:pt x="205" y="167"/>
                    </a:lnTo>
                    <a:close/>
                    <a:moveTo>
                      <a:pt x="214" y="164"/>
                    </a:moveTo>
                    <a:cubicBezTo>
                      <a:pt x="211" y="155"/>
                      <a:pt x="211" y="155"/>
                      <a:pt x="211" y="155"/>
                    </a:cubicBezTo>
                    <a:cubicBezTo>
                      <a:pt x="220" y="151"/>
                      <a:pt x="220" y="151"/>
                      <a:pt x="220" y="151"/>
                    </a:cubicBezTo>
                    <a:cubicBezTo>
                      <a:pt x="223" y="160"/>
                      <a:pt x="223" y="160"/>
                      <a:pt x="223" y="160"/>
                    </a:cubicBezTo>
                    <a:lnTo>
                      <a:pt x="214" y="164"/>
                    </a:lnTo>
                    <a:close/>
                    <a:moveTo>
                      <a:pt x="223" y="160"/>
                    </a:moveTo>
                    <a:cubicBezTo>
                      <a:pt x="220" y="151"/>
                      <a:pt x="220" y="151"/>
                      <a:pt x="220" y="151"/>
                    </a:cubicBezTo>
                    <a:cubicBezTo>
                      <a:pt x="229" y="147"/>
                      <a:pt x="229" y="147"/>
                      <a:pt x="229" y="147"/>
                    </a:cubicBezTo>
                    <a:cubicBezTo>
                      <a:pt x="232" y="156"/>
                      <a:pt x="232" y="156"/>
                      <a:pt x="232" y="156"/>
                    </a:cubicBezTo>
                    <a:lnTo>
                      <a:pt x="223" y="160"/>
                    </a:lnTo>
                    <a:close/>
                    <a:moveTo>
                      <a:pt x="233" y="156"/>
                    </a:moveTo>
                    <a:cubicBezTo>
                      <a:pt x="229" y="147"/>
                      <a:pt x="229" y="147"/>
                      <a:pt x="229" y="147"/>
                    </a:cubicBezTo>
                    <a:cubicBezTo>
                      <a:pt x="238" y="144"/>
                      <a:pt x="238" y="144"/>
                      <a:pt x="238" y="144"/>
                    </a:cubicBezTo>
                    <a:cubicBezTo>
                      <a:pt x="241" y="153"/>
                      <a:pt x="241" y="153"/>
                      <a:pt x="241" y="153"/>
                    </a:cubicBezTo>
                    <a:lnTo>
                      <a:pt x="233" y="156"/>
                    </a:lnTo>
                    <a:close/>
                    <a:moveTo>
                      <a:pt x="238" y="144"/>
                    </a:moveTo>
                    <a:cubicBezTo>
                      <a:pt x="247" y="140"/>
                      <a:pt x="247" y="140"/>
                      <a:pt x="247" y="140"/>
                    </a:cubicBezTo>
                    <a:cubicBezTo>
                      <a:pt x="250" y="149"/>
                      <a:pt x="250" y="149"/>
                      <a:pt x="250" y="149"/>
                    </a:cubicBezTo>
                    <a:cubicBezTo>
                      <a:pt x="242" y="153"/>
                      <a:pt x="242" y="153"/>
                      <a:pt x="242" y="153"/>
                    </a:cubicBezTo>
                    <a:lnTo>
                      <a:pt x="238" y="144"/>
                    </a:lnTo>
                    <a:close/>
                    <a:moveTo>
                      <a:pt x="245" y="162"/>
                    </a:moveTo>
                    <a:cubicBezTo>
                      <a:pt x="242" y="153"/>
                      <a:pt x="242" y="153"/>
                      <a:pt x="242" y="153"/>
                    </a:cubicBezTo>
                    <a:cubicBezTo>
                      <a:pt x="251" y="149"/>
                      <a:pt x="251" y="149"/>
                      <a:pt x="251" y="149"/>
                    </a:cubicBezTo>
                    <a:cubicBezTo>
                      <a:pt x="254" y="158"/>
                      <a:pt x="254" y="158"/>
                      <a:pt x="254" y="158"/>
                    </a:cubicBezTo>
                    <a:lnTo>
                      <a:pt x="245" y="162"/>
                    </a:lnTo>
                    <a:close/>
                    <a:moveTo>
                      <a:pt x="263" y="154"/>
                    </a:moveTo>
                    <a:cubicBezTo>
                      <a:pt x="254" y="158"/>
                      <a:pt x="254" y="158"/>
                      <a:pt x="254" y="158"/>
                    </a:cubicBezTo>
                    <a:cubicBezTo>
                      <a:pt x="251" y="149"/>
                      <a:pt x="251" y="149"/>
                      <a:pt x="251" y="149"/>
                    </a:cubicBezTo>
                    <a:cubicBezTo>
                      <a:pt x="260" y="145"/>
                      <a:pt x="260" y="145"/>
                      <a:pt x="260" y="145"/>
                    </a:cubicBezTo>
                    <a:lnTo>
                      <a:pt x="263" y="154"/>
                    </a:lnTo>
                    <a:close/>
                    <a:moveTo>
                      <a:pt x="256" y="136"/>
                    </a:moveTo>
                    <a:cubicBezTo>
                      <a:pt x="260" y="145"/>
                      <a:pt x="260" y="145"/>
                      <a:pt x="260" y="145"/>
                    </a:cubicBezTo>
                    <a:cubicBezTo>
                      <a:pt x="251" y="149"/>
                      <a:pt x="251" y="149"/>
                      <a:pt x="251" y="149"/>
                    </a:cubicBezTo>
                    <a:cubicBezTo>
                      <a:pt x="247" y="140"/>
                      <a:pt x="247" y="140"/>
                      <a:pt x="247" y="140"/>
                    </a:cubicBezTo>
                    <a:lnTo>
                      <a:pt x="256" y="136"/>
                    </a:lnTo>
                    <a:close/>
                    <a:moveTo>
                      <a:pt x="247" y="140"/>
                    </a:moveTo>
                    <a:cubicBezTo>
                      <a:pt x="238" y="143"/>
                      <a:pt x="238" y="143"/>
                      <a:pt x="238" y="143"/>
                    </a:cubicBezTo>
                    <a:cubicBezTo>
                      <a:pt x="234" y="135"/>
                      <a:pt x="234" y="135"/>
                      <a:pt x="234" y="135"/>
                    </a:cubicBezTo>
                    <a:cubicBezTo>
                      <a:pt x="243" y="131"/>
                      <a:pt x="243" y="131"/>
                      <a:pt x="243" y="131"/>
                    </a:cubicBezTo>
                    <a:lnTo>
                      <a:pt x="247" y="140"/>
                    </a:lnTo>
                    <a:close/>
                    <a:moveTo>
                      <a:pt x="243" y="131"/>
                    </a:moveTo>
                    <a:cubicBezTo>
                      <a:pt x="234" y="134"/>
                      <a:pt x="234" y="134"/>
                      <a:pt x="234" y="134"/>
                    </a:cubicBezTo>
                    <a:cubicBezTo>
                      <a:pt x="231" y="125"/>
                      <a:pt x="231" y="125"/>
                      <a:pt x="231" y="125"/>
                    </a:cubicBezTo>
                    <a:cubicBezTo>
                      <a:pt x="240" y="122"/>
                      <a:pt x="240" y="122"/>
                      <a:pt x="240" y="122"/>
                    </a:cubicBezTo>
                    <a:lnTo>
                      <a:pt x="243" y="131"/>
                    </a:lnTo>
                    <a:close/>
                    <a:moveTo>
                      <a:pt x="236" y="113"/>
                    </a:moveTo>
                    <a:cubicBezTo>
                      <a:pt x="239" y="122"/>
                      <a:pt x="239" y="122"/>
                      <a:pt x="239" y="122"/>
                    </a:cubicBezTo>
                    <a:cubicBezTo>
                      <a:pt x="231" y="125"/>
                      <a:pt x="231" y="125"/>
                      <a:pt x="231" y="125"/>
                    </a:cubicBezTo>
                    <a:cubicBezTo>
                      <a:pt x="227" y="116"/>
                      <a:pt x="227" y="116"/>
                      <a:pt x="227" y="116"/>
                    </a:cubicBezTo>
                    <a:lnTo>
                      <a:pt x="236" y="113"/>
                    </a:lnTo>
                    <a:close/>
                    <a:moveTo>
                      <a:pt x="227" y="116"/>
                    </a:moveTo>
                    <a:cubicBezTo>
                      <a:pt x="218" y="120"/>
                      <a:pt x="218" y="120"/>
                      <a:pt x="218" y="120"/>
                    </a:cubicBezTo>
                    <a:cubicBezTo>
                      <a:pt x="214" y="111"/>
                      <a:pt x="214" y="111"/>
                      <a:pt x="214" y="111"/>
                    </a:cubicBezTo>
                    <a:cubicBezTo>
                      <a:pt x="223" y="107"/>
                      <a:pt x="223" y="107"/>
                      <a:pt x="223" y="107"/>
                    </a:cubicBezTo>
                    <a:lnTo>
                      <a:pt x="227" y="116"/>
                    </a:lnTo>
                    <a:close/>
                    <a:moveTo>
                      <a:pt x="223" y="107"/>
                    </a:moveTo>
                    <a:cubicBezTo>
                      <a:pt x="214" y="111"/>
                      <a:pt x="214" y="111"/>
                      <a:pt x="214" y="111"/>
                    </a:cubicBezTo>
                    <a:cubicBezTo>
                      <a:pt x="211" y="102"/>
                      <a:pt x="211" y="102"/>
                      <a:pt x="211" y="102"/>
                    </a:cubicBezTo>
                    <a:cubicBezTo>
                      <a:pt x="219" y="98"/>
                      <a:pt x="219" y="98"/>
                      <a:pt x="219" y="98"/>
                    </a:cubicBezTo>
                    <a:lnTo>
                      <a:pt x="223" y="107"/>
                    </a:lnTo>
                    <a:close/>
                    <a:moveTo>
                      <a:pt x="219" y="98"/>
                    </a:moveTo>
                    <a:cubicBezTo>
                      <a:pt x="211" y="102"/>
                      <a:pt x="211" y="102"/>
                      <a:pt x="211" y="102"/>
                    </a:cubicBezTo>
                    <a:cubicBezTo>
                      <a:pt x="207" y="93"/>
                      <a:pt x="207" y="93"/>
                      <a:pt x="207" y="93"/>
                    </a:cubicBezTo>
                    <a:cubicBezTo>
                      <a:pt x="216" y="89"/>
                      <a:pt x="216" y="89"/>
                      <a:pt x="216" y="89"/>
                    </a:cubicBezTo>
                    <a:lnTo>
                      <a:pt x="219" y="98"/>
                    </a:lnTo>
                    <a:close/>
                    <a:moveTo>
                      <a:pt x="212" y="80"/>
                    </a:moveTo>
                    <a:cubicBezTo>
                      <a:pt x="216" y="89"/>
                      <a:pt x="216" y="89"/>
                      <a:pt x="216" y="89"/>
                    </a:cubicBezTo>
                    <a:cubicBezTo>
                      <a:pt x="207" y="93"/>
                      <a:pt x="207" y="93"/>
                      <a:pt x="207" y="93"/>
                    </a:cubicBezTo>
                    <a:cubicBezTo>
                      <a:pt x="203" y="84"/>
                      <a:pt x="203" y="84"/>
                      <a:pt x="203" y="84"/>
                    </a:cubicBezTo>
                    <a:lnTo>
                      <a:pt x="212" y="80"/>
                    </a:lnTo>
                    <a:close/>
                    <a:moveTo>
                      <a:pt x="203" y="84"/>
                    </a:moveTo>
                    <a:cubicBezTo>
                      <a:pt x="194" y="87"/>
                      <a:pt x="194" y="87"/>
                      <a:pt x="194" y="87"/>
                    </a:cubicBezTo>
                    <a:cubicBezTo>
                      <a:pt x="190" y="78"/>
                      <a:pt x="190" y="78"/>
                      <a:pt x="190" y="78"/>
                    </a:cubicBezTo>
                    <a:cubicBezTo>
                      <a:pt x="199" y="75"/>
                      <a:pt x="199" y="75"/>
                      <a:pt x="199" y="75"/>
                    </a:cubicBezTo>
                    <a:lnTo>
                      <a:pt x="203" y="84"/>
                    </a:lnTo>
                    <a:close/>
                    <a:moveTo>
                      <a:pt x="196" y="66"/>
                    </a:moveTo>
                    <a:cubicBezTo>
                      <a:pt x="199" y="75"/>
                      <a:pt x="199" y="75"/>
                      <a:pt x="199" y="75"/>
                    </a:cubicBezTo>
                    <a:cubicBezTo>
                      <a:pt x="190" y="78"/>
                      <a:pt x="190" y="78"/>
                      <a:pt x="190" y="78"/>
                    </a:cubicBezTo>
                    <a:cubicBezTo>
                      <a:pt x="187" y="69"/>
                      <a:pt x="187" y="69"/>
                      <a:pt x="187" y="69"/>
                    </a:cubicBezTo>
                    <a:lnTo>
                      <a:pt x="196" y="66"/>
                    </a:lnTo>
                    <a:close/>
                    <a:moveTo>
                      <a:pt x="187" y="69"/>
                    </a:moveTo>
                    <a:cubicBezTo>
                      <a:pt x="178" y="73"/>
                      <a:pt x="178" y="73"/>
                      <a:pt x="178" y="73"/>
                    </a:cubicBezTo>
                    <a:cubicBezTo>
                      <a:pt x="174" y="64"/>
                      <a:pt x="174" y="64"/>
                      <a:pt x="174" y="64"/>
                    </a:cubicBezTo>
                    <a:cubicBezTo>
                      <a:pt x="183" y="60"/>
                      <a:pt x="183" y="60"/>
                      <a:pt x="183" y="60"/>
                    </a:cubicBezTo>
                    <a:lnTo>
                      <a:pt x="187" y="69"/>
                    </a:lnTo>
                    <a:close/>
                    <a:moveTo>
                      <a:pt x="179" y="51"/>
                    </a:moveTo>
                    <a:cubicBezTo>
                      <a:pt x="183" y="60"/>
                      <a:pt x="183" y="60"/>
                      <a:pt x="183" y="60"/>
                    </a:cubicBezTo>
                    <a:cubicBezTo>
                      <a:pt x="174" y="64"/>
                      <a:pt x="174" y="64"/>
                      <a:pt x="174" y="64"/>
                    </a:cubicBezTo>
                    <a:cubicBezTo>
                      <a:pt x="170" y="55"/>
                      <a:pt x="170" y="55"/>
                      <a:pt x="170" y="55"/>
                    </a:cubicBezTo>
                    <a:lnTo>
                      <a:pt x="179" y="51"/>
                    </a:lnTo>
                    <a:close/>
                    <a:moveTo>
                      <a:pt x="170" y="55"/>
                    </a:moveTo>
                    <a:cubicBezTo>
                      <a:pt x="161" y="58"/>
                      <a:pt x="161" y="58"/>
                      <a:pt x="161" y="58"/>
                    </a:cubicBezTo>
                    <a:cubicBezTo>
                      <a:pt x="158" y="49"/>
                      <a:pt x="158" y="49"/>
                      <a:pt x="158" y="49"/>
                    </a:cubicBezTo>
                    <a:cubicBezTo>
                      <a:pt x="167" y="46"/>
                      <a:pt x="167" y="46"/>
                      <a:pt x="167" y="46"/>
                    </a:cubicBezTo>
                    <a:lnTo>
                      <a:pt x="170" y="55"/>
                    </a:lnTo>
                    <a:close/>
                    <a:moveTo>
                      <a:pt x="163" y="37"/>
                    </a:moveTo>
                    <a:cubicBezTo>
                      <a:pt x="167" y="46"/>
                      <a:pt x="167" y="46"/>
                      <a:pt x="167" y="46"/>
                    </a:cubicBezTo>
                    <a:cubicBezTo>
                      <a:pt x="158" y="49"/>
                      <a:pt x="158" y="49"/>
                      <a:pt x="158" y="49"/>
                    </a:cubicBezTo>
                    <a:cubicBezTo>
                      <a:pt x="154" y="40"/>
                      <a:pt x="154" y="40"/>
                      <a:pt x="154" y="40"/>
                    </a:cubicBezTo>
                    <a:lnTo>
                      <a:pt x="163" y="37"/>
                    </a:lnTo>
                    <a:close/>
                    <a:moveTo>
                      <a:pt x="154" y="40"/>
                    </a:moveTo>
                    <a:cubicBezTo>
                      <a:pt x="145" y="44"/>
                      <a:pt x="145" y="44"/>
                      <a:pt x="145" y="44"/>
                    </a:cubicBezTo>
                    <a:cubicBezTo>
                      <a:pt x="141" y="35"/>
                      <a:pt x="141" y="35"/>
                      <a:pt x="141" y="35"/>
                    </a:cubicBezTo>
                    <a:cubicBezTo>
                      <a:pt x="150" y="31"/>
                      <a:pt x="150" y="31"/>
                      <a:pt x="150" y="31"/>
                    </a:cubicBezTo>
                    <a:lnTo>
                      <a:pt x="154" y="40"/>
                    </a:lnTo>
                    <a:close/>
                    <a:moveTo>
                      <a:pt x="146" y="22"/>
                    </a:moveTo>
                    <a:cubicBezTo>
                      <a:pt x="150" y="31"/>
                      <a:pt x="150" y="31"/>
                      <a:pt x="150" y="31"/>
                    </a:cubicBezTo>
                    <a:cubicBezTo>
                      <a:pt x="141" y="35"/>
                      <a:pt x="141" y="35"/>
                      <a:pt x="141" y="35"/>
                    </a:cubicBezTo>
                    <a:cubicBezTo>
                      <a:pt x="138" y="26"/>
                      <a:pt x="138" y="26"/>
                      <a:pt x="138" y="26"/>
                    </a:cubicBezTo>
                    <a:lnTo>
                      <a:pt x="146" y="22"/>
                    </a:lnTo>
                    <a:close/>
                    <a:moveTo>
                      <a:pt x="134" y="17"/>
                    </a:moveTo>
                    <a:cubicBezTo>
                      <a:pt x="137" y="26"/>
                      <a:pt x="137" y="26"/>
                      <a:pt x="137" y="26"/>
                    </a:cubicBezTo>
                    <a:cubicBezTo>
                      <a:pt x="128" y="29"/>
                      <a:pt x="128" y="29"/>
                      <a:pt x="128" y="29"/>
                    </a:cubicBezTo>
                    <a:cubicBezTo>
                      <a:pt x="125" y="20"/>
                      <a:pt x="125" y="20"/>
                      <a:pt x="125" y="20"/>
                    </a:cubicBezTo>
                    <a:lnTo>
                      <a:pt x="134" y="17"/>
                    </a:lnTo>
                    <a:close/>
                    <a:moveTo>
                      <a:pt x="121" y="11"/>
                    </a:moveTo>
                    <a:cubicBezTo>
                      <a:pt x="125" y="20"/>
                      <a:pt x="125" y="20"/>
                      <a:pt x="125" y="20"/>
                    </a:cubicBezTo>
                    <a:cubicBezTo>
                      <a:pt x="116" y="24"/>
                      <a:pt x="116" y="24"/>
                      <a:pt x="116" y="24"/>
                    </a:cubicBezTo>
                    <a:cubicBezTo>
                      <a:pt x="112" y="15"/>
                      <a:pt x="112" y="15"/>
                      <a:pt x="112" y="15"/>
                    </a:cubicBezTo>
                    <a:lnTo>
                      <a:pt x="121" y="11"/>
                    </a:lnTo>
                    <a:close/>
                    <a:moveTo>
                      <a:pt x="108" y="6"/>
                    </a:moveTo>
                    <a:cubicBezTo>
                      <a:pt x="112" y="15"/>
                      <a:pt x="112" y="15"/>
                      <a:pt x="112" y="15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99" y="10"/>
                      <a:pt x="99" y="10"/>
                      <a:pt x="99" y="10"/>
                    </a:cubicBezTo>
                    <a:lnTo>
                      <a:pt x="108" y="6"/>
                    </a:lnTo>
                    <a:close/>
                    <a:moveTo>
                      <a:pt x="99" y="10"/>
                    </a:moveTo>
                    <a:cubicBezTo>
                      <a:pt x="103" y="19"/>
                      <a:pt x="103" y="19"/>
                      <a:pt x="103" y="19"/>
                    </a:cubicBezTo>
                    <a:cubicBezTo>
                      <a:pt x="94" y="22"/>
                      <a:pt x="94" y="22"/>
                      <a:pt x="94" y="22"/>
                    </a:cubicBezTo>
                    <a:cubicBezTo>
                      <a:pt x="90" y="13"/>
                      <a:pt x="90" y="13"/>
                      <a:pt x="90" y="13"/>
                    </a:cubicBezTo>
                    <a:lnTo>
                      <a:pt x="99" y="10"/>
                    </a:lnTo>
                    <a:close/>
                    <a:moveTo>
                      <a:pt x="86" y="4"/>
                    </a:moveTo>
                    <a:cubicBezTo>
                      <a:pt x="90" y="13"/>
                      <a:pt x="90" y="13"/>
                      <a:pt x="90" y="13"/>
                    </a:cubicBezTo>
                    <a:cubicBezTo>
                      <a:pt x="81" y="17"/>
                      <a:pt x="81" y="17"/>
                      <a:pt x="81" y="17"/>
                    </a:cubicBezTo>
                    <a:cubicBezTo>
                      <a:pt x="78" y="8"/>
                      <a:pt x="78" y="8"/>
                      <a:pt x="78" y="8"/>
                    </a:cubicBezTo>
                    <a:lnTo>
                      <a:pt x="86" y="4"/>
                    </a:lnTo>
                    <a:close/>
                    <a:moveTo>
                      <a:pt x="77" y="8"/>
                    </a:moveTo>
                    <a:cubicBezTo>
                      <a:pt x="81" y="17"/>
                      <a:pt x="81" y="17"/>
                      <a:pt x="81" y="17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68" y="12"/>
                      <a:pt x="68" y="12"/>
                      <a:pt x="68" y="12"/>
                    </a:cubicBezTo>
                    <a:lnTo>
                      <a:pt x="77" y="8"/>
                    </a:lnTo>
                    <a:close/>
                    <a:moveTo>
                      <a:pt x="65" y="3"/>
                    </a:moveTo>
                    <a:cubicBezTo>
                      <a:pt x="68" y="11"/>
                      <a:pt x="68" y="11"/>
                      <a:pt x="68" y="11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56" y="6"/>
                      <a:pt x="56" y="6"/>
                      <a:pt x="56" y="6"/>
                    </a:cubicBezTo>
                    <a:lnTo>
                      <a:pt x="65" y="3"/>
                    </a:lnTo>
                    <a:close/>
                    <a:moveTo>
                      <a:pt x="56" y="6"/>
                    </a:moveTo>
                    <a:cubicBezTo>
                      <a:pt x="59" y="15"/>
                      <a:pt x="59" y="15"/>
                      <a:pt x="59" y="15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47" y="10"/>
                      <a:pt x="47" y="10"/>
                      <a:pt x="47" y="10"/>
                    </a:cubicBezTo>
                    <a:lnTo>
                      <a:pt x="56" y="6"/>
                    </a:lnTo>
                    <a:close/>
                    <a:moveTo>
                      <a:pt x="46" y="10"/>
                    </a:moveTo>
                    <a:cubicBezTo>
                      <a:pt x="50" y="19"/>
                      <a:pt x="50" y="19"/>
                      <a:pt x="50" y="19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38" y="13"/>
                      <a:pt x="38" y="13"/>
                      <a:pt x="38" y="13"/>
                    </a:cubicBezTo>
                    <a:lnTo>
                      <a:pt x="46" y="10"/>
                    </a:lnTo>
                    <a:close/>
                    <a:moveTo>
                      <a:pt x="28" y="17"/>
                    </a:moveTo>
                    <a:cubicBezTo>
                      <a:pt x="37" y="14"/>
                      <a:pt x="37" y="14"/>
                      <a:pt x="37" y="14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32" y="26"/>
                      <a:pt x="32" y="26"/>
                      <a:pt x="32" y="26"/>
                    </a:cubicBezTo>
                    <a:lnTo>
                      <a:pt x="28" y="17"/>
                    </a:lnTo>
                    <a:close/>
                    <a:moveTo>
                      <a:pt x="32" y="26"/>
                    </a:moveTo>
                    <a:cubicBezTo>
                      <a:pt x="36" y="35"/>
                      <a:pt x="36" y="35"/>
                      <a:pt x="36" y="35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3" y="30"/>
                      <a:pt x="23" y="30"/>
                      <a:pt x="23" y="30"/>
                    </a:cubicBezTo>
                    <a:lnTo>
                      <a:pt x="32" y="26"/>
                    </a:lnTo>
                    <a:close/>
                    <a:moveTo>
                      <a:pt x="14" y="34"/>
                    </a:moveTo>
                    <a:cubicBezTo>
                      <a:pt x="23" y="30"/>
                      <a:pt x="23" y="30"/>
                      <a:pt x="23" y="30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18" y="42"/>
                      <a:pt x="18" y="42"/>
                      <a:pt x="18" y="42"/>
                    </a:cubicBezTo>
                    <a:lnTo>
                      <a:pt x="14" y="34"/>
                    </a:lnTo>
                    <a:close/>
                    <a:moveTo>
                      <a:pt x="9" y="46"/>
                    </a:moveTo>
                    <a:cubicBezTo>
                      <a:pt x="18" y="43"/>
                      <a:pt x="18" y="43"/>
                      <a:pt x="18" y="43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12" y="55"/>
                      <a:pt x="12" y="55"/>
                      <a:pt x="12" y="55"/>
                    </a:cubicBezTo>
                    <a:lnTo>
                      <a:pt x="9" y="46"/>
                    </a:lnTo>
                    <a:close/>
                    <a:moveTo>
                      <a:pt x="3" y="59"/>
                    </a:moveTo>
                    <a:cubicBezTo>
                      <a:pt x="12" y="55"/>
                      <a:pt x="12" y="55"/>
                      <a:pt x="12" y="55"/>
                    </a:cubicBezTo>
                    <a:cubicBezTo>
                      <a:pt x="16" y="64"/>
                      <a:pt x="16" y="64"/>
                      <a:pt x="16" y="64"/>
                    </a:cubicBezTo>
                    <a:cubicBezTo>
                      <a:pt x="7" y="68"/>
                      <a:pt x="7" y="68"/>
                      <a:pt x="7" y="68"/>
                    </a:cubicBezTo>
                    <a:lnTo>
                      <a:pt x="3" y="59"/>
                    </a:lnTo>
                    <a:close/>
                    <a:moveTo>
                      <a:pt x="7" y="68"/>
                    </a:moveTo>
                    <a:cubicBezTo>
                      <a:pt x="16" y="64"/>
                      <a:pt x="16" y="64"/>
                      <a:pt x="16" y="64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10" y="77"/>
                      <a:pt x="10" y="77"/>
                      <a:pt x="10" y="77"/>
                    </a:cubicBezTo>
                    <a:lnTo>
                      <a:pt x="7" y="68"/>
                    </a:lnTo>
                    <a:close/>
                    <a:moveTo>
                      <a:pt x="11" y="77"/>
                    </a:moveTo>
                    <a:cubicBezTo>
                      <a:pt x="19" y="74"/>
                      <a:pt x="19" y="74"/>
                      <a:pt x="19" y="74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14" y="86"/>
                      <a:pt x="14" y="86"/>
                      <a:pt x="14" y="86"/>
                    </a:cubicBezTo>
                    <a:lnTo>
                      <a:pt x="11" y="77"/>
                    </a:lnTo>
                    <a:close/>
                    <a:moveTo>
                      <a:pt x="5" y="90"/>
                    </a:moveTo>
                    <a:cubicBezTo>
                      <a:pt x="14" y="86"/>
                      <a:pt x="14" y="86"/>
                      <a:pt x="14" y="86"/>
                    </a:cubicBezTo>
                    <a:cubicBezTo>
                      <a:pt x="18" y="95"/>
                      <a:pt x="18" y="95"/>
                      <a:pt x="18" y="95"/>
                    </a:cubicBezTo>
                    <a:cubicBezTo>
                      <a:pt x="9" y="99"/>
                      <a:pt x="9" y="99"/>
                      <a:pt x="9" y="99"/>
                    </a:cubicBezTo>
                    <a:lnTo>
                      <a:pt x="5" y="90"/>
                    </a:lnTo>
                    <a:close/>
                    <a:moveTo>
                      <a:pt x="9" y="99"/>
                    </a:moveTo>
                    <a:cubicBezTo>
                      <a:pt x="18" y="95"/>
                      <a:pt x="18" y="95"/>
                      <a:pt x="18" y="95"/>
                    </a:cubicBezTo>
                    <a:cubicBezTo>
                      <a:pt x="21" y="104"/>
                      <a:pt x="21" y="104"/>
                      <a:pt x="21" y="104"/>
                    </a:cubicBezTo>
                    <a:cubicBezTo>
                      <a:pt x="12" y="108"/>
                      <a:pt x="12" y="108"/>
                      <a:pt x="12" y="108"/>
                    </a:cubicBezTo>
                    <a:lnTo>
                      <a:pt x="9" y="99"/>
                    </a:lnTo>
                    <a:close/>
                    <a:moveTo>
                      <a:pt x="12" y="108"/>
                    </a:moveTo>
                    <a:cubicBezTo>
                      <a:pt x="21" y="104"/>
                      <a:pt x="21" y="104"/>
                      <a:pt x="21" y="104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16" y="117"/>
                      <a:pt x="16" y="117"/>
                      <a:pt x="16" y="117"/>
                    </a:cubicBezTo>
                    <a:lnTo>
                      <a:pt x="12" y="10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7" name="Freeform 2228"/>
              <p:cNvSpPr>
                <a:spLocks noEditPoints="1"/>
              </p:cNvSpPr>
              <p:nvPr/>
            </p:nvSpPr>
            <p:spPr bwMode="auto">
              <a:xfrm>
                <a:off x="5626" y="747"/>
                <a:ext cx="39" cy="39"/>
              </a:xfrm>
              <a:custGeom>
                <a:avLst/>
                <a:gdLst>
                  <a:gd name="T0" fmla="*/ 1 w 20"/>
                  <a:gd name="T1" fmla="*/ 10 h 20"/>
                  <a:gd name="T2" fmla="*/ 11 w 20"/>
                  <a:gd name="T3" fmla="*/ 1 h 20"/>
                  <a:gd name="T4" fmla="*/ 20 w 20"/>
                  <a:gd name="T5" fmla="*/ 11 h 20"/>
                  <a:gd name="T6" fmla="*/ 10 w 20"/>
                  <a:gd name="T7" fmla="*/ 20 h 20"/>
                  <a:gd name="T8" fmla="*/ 1 w 20"/>
                  <a:gd name="T9" fmla="*/ 10 h 20"/>
                  <a:gd name="T10" fmla="*/ 17 w 20"/>
                  <a:gd name="T11" fmla="*/ 11 h 20"/>
                  <a:gd name="T12" fmla="*/ 11 w 20"/>
                  <a:gd name="T13" fmla="*/ 4 h 20"/>
                  <a:gd name="T14" fmla="*/ 4 w 20"/>
                  <a:gd name="T15" fmla="*/ 10 h 20"/>
                  <a:gd name="T16" fmla="*/ 10 w 20"/>
                  <a:gd name="T17" fmla="*/ 17 h 20"/>
                  <a:gd name="T18" fmla="*/ 17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" y="10"/>
                    </a:moveTo>
                    <a:cubicBezTo>
                      <a:pt x="1" y="4"/>
                      <a:pt x="6" y="0"/>
                      <a:pt x="11" y="1"/>
                    </a:cubicBezTo>
                    <a:cubicBezTo>
                      <a:pt x="16" y="1"/>
                      <a:pt x="20" y="6"/>
                      <a:pt x="20" y="11"/>
                    </a:cubicBezTo>
                    <a:cubicBezTo>
                      <a:pt x="19" y="16"/>
                      <a:pt x="15" y="20"/>
                      <a:pt x="10" y="20"/>
                    </a:cubicBezTo>
                    <a:cubicBezTo>
                      <a:pt x="4" y="20"/>
                      <a:pt x="0" y="15"/>
                      <a:pt x="1" y="10"/>
                    </a:cubicBezTo>
                    <a:close/>
                    <a:moveTo>
                      <a:pt x="17" y="11"/>
                    </a:moveTo>
                    <a:cubicBezTo>
                      <a:pt x="17" y="7"/>
                      <a:pt x="14" y="4"/>
                      <a:pt x="11" y="4"/>
                    </a:cubicBezTo>
                    <a:cubicBezTo>
                      <a:pt x="7" y="4"/>
                      <a:pt x="4" y="6"/>
                      <a:pt x="4" y="10"/>
                    </a:cubicBezTo>
                    <a:cubicBezTo>
                      <a:pt x="4" y="13"/>
                      <a:pt x="6" y="17"/>
                      <a:pt x="10" y="17"/>
                    </a:cubicBezTo>
                    <a:cubicBezTo>
                      <a:pt x="13" y="17"/>
                      <a:pt x="16" y="14"/>
                      <a:pt x="17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8" name="Freeform 2229"/>
              <p:cNvSpPr>
                <a:spLocks noEditPoints="1"/>
              </p:cNvSpPr>
              <p:nvPr/>
            </p:nvSpPr>
            <p:spPr bwMode="auto">
              <a:xfrm>
                <a:off x="5638" y="784"/>
                <a:ext cx="39" cy="39"/>
              </a:xfrm>
              <a:custGeom>
                <a:avLst/>
                <a:gdLst>
                  <a:gd name="T0" fmla="*/ 0 w 20"/>
                  <a:gd name="T1" fmla="*/ 9 h 20"/>
                  <a:gd name="T2" fmla="*/ 11 w 20"/>
                  <a:gd name="T3" fmla="*/ 0 h 20"/>
                  <a:gd name="T4" fmla="*/ 19 w 20"/>
                  <a:gd name="T5" fmla="*/ 11 h 20"/>
                  <a:gd name="T6" fmla="*/ 9 w 20"/>
                  <a:gd name="T7" fmla="*/ 20 h 20"/>
                  <a:gd name="T8" fmla="*/ 0 w 20"/>
                  <a:gd name="T9" fmla="*/ 9 h 20"/>
                  <a:gd name="T10" fmla="*/ 16 w 20"/>
                  <a:gd name="T11" fmla="*/ 10 h 20"/>
                  <a:gd name="T12" fmla="*/ 10 w 20"/>
                  <a:gd name="T13" fmla="*/ 3 h 20"/>
                  <a:gd name="T14" fmla="*/ 3 w 20"/>
                  <a:gd name="T15" fmla="*/ 9 h 20"/>
                  <a:gd name="T16" fmla="*/ 9 w 20"/>
                  <a:gd name="T17" fmla="*/ 16 h 20"/>
                  <a:gd name="T18" fmla="*/ 16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1" y="4"/>
                      <a:pt x="5" y="0"/>
                      <a:pt x="11" y="0"/>
                    </a:cubicBezTo>
                    <a:cubicBezTo>
                      <a:pt x="16" y="1"/>
                      <a:pt x="20" y="5"/>
                      <a:pt x="19" y="11"/>
                    </a:cubicBezTo>
                    <a:cubicBezTo>
                      <a:pt x="19" y="16"/>
                      <a:pt x="14" y="20"/>
                      <a:pt x="9" y="20"/>
                    </a:cubicBezTo>
                    <a:cubicBezTo>
                      <a:pt x="4" y="19"/>
                      <a:pt x="0" y="15"/>
                      <a:pt x="0" y="9"/>
                    </a:cubicBezTo>
                    <a:close/>
                    <a:moveTo>
                      <a:pt x="16" y="10"/>
                    </a:moveTo>
                    <a:cubicBezTo>
                      <a:pt x="17" y="7"/>
                      <a:pt x="14" y="4"/>
                      <a:pt x="10" y="3"/>
                    </a:cubicBezTo>
                    <a:cubicBezTo>
                      <a:pt x="7" y="3"/>
                      <a:pt x="4" y="6"/>
                      <a:pt x="3" y="9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7"/>
                      <a:pt x="16" y="14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9" name="Freeform 2230"/>
              <p:cNvSpPr>
                <a:spLocks noEditPoints="1"/>
              </p:cNvSpPr>
              <p:nvPr/>
            </p:nvSpPr>
            <p:spPr bwMode="auto">
              <a:xfrm>
                <a:off x="5653" y="817"/>
                <a:ext cx="39" cy="39"/>
              </a:xfrm>
              <a:custGeom>
                <a:avLst/>
                <a:gdLst>
                  <a:gd name="T0" fmla="*/ 1 w 20"/>
                  <a:gd name="T1" fmla="*/ 9 h 20"/>
                  <a:gd name="T2" fmla="*/ 11 w 20"/>
                  <a:gd name="T3" fmla="*/ 0 h 20"/>
                  <a:gd name="T4" fmla="*/ 20 w 20"/>
                  <a:gd name="T5" fmla="*/ 11 h 20"/>
                  <a:gd name="T6" fmla="*/ 10 w 20"/>
                  <a:gd name="T7" fmla="*/ 20 h 20"/>
                  <a:gd name="T8" fmla="*/ 1 w 20"/>
                  <a:gd name="T9" fmla="*/ 9 h 20"/>
                  <a:gd name="T10" fmla="*/ 17 w 20"/>
                  <a:gd name="T11" fmla="*/ 11 h 20"/>
                  <a:gd name="T12" fmla="*/ 11 w 20"/>
                  <a:gd name="T13" fmla="*/ 4 h 20"/>
                  <a:gd name="T14" fmla="*/ 4 w 20"/>
                  <a:gd name="T15" fmla="*/ 10 h 20"/>
                  <a:gd name="T16" fmla="*/ 10 w 20"/>
                  <a:gd name="T17" fmla="*/ 17 h 20"/>
                  <a:gd name="T18" fmla="*/ 17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" y="9"/>
                    </a:moveTo>
                    <a:cubicBezTo>
                      <a:pt x="1" y="4"/>
                      <a:pt x="6" y="0"/>
                      <a:pt x="11" y="0"/>
                    </a:cubicBezTo>
                    <a:cubicBezTo>
                      <a:pt x="16" y="1"/>
                      <a:pt x="20" y="5"/>
                      <a:pt x="20" y="11"/>
                    </a:cubicBezTo>
                    <a:cubicBezTo>
                      <a:pt x="20" y="16"/>
                      <a:pt x="15" y="20"/>
                      <a:pt x="10" y="20"/>
                    </a:cubicBezTo>
                    <a:cubicBezTo>
                      <a:pt x="4" y="19"/>
                      <a:pt x="0" y="15"/>
                      <a:pt x="1" y="9"/>
                    </a:cubicBezTo>
                    <a:close/>
                    <a:moveTo>
                      <a:pt x="17" y="11"/>
                    </a:moveTo>
                    <a:cubicBezTo>
                      <a:pt x="17" y="7"/>
                      <a:pt x="14" y="4"/>
                      <a:pt x="11" y="4"/>
                    </a:cubicBezTo>
                    <a:cubicBezTo>
                      <a:pt x="7" y="3"/>
                      <a:pt x="4" y="6"/>
                      <a:pt x="4" y="10"/>
                    </a:cubicBezTo>
                    <a:cubicBezTo>
                      <a:pt x="4" y="13"/>
                      <a:pt x="6" y="16"/>
                      <a:pt x="10" y="17"/>
                    </a:cubicBezTo>
                    <a:cubicBezTo>
                      <a:pt x="13" y="17"/>
                      <a:pt x="17" y="14"/>
                      <a:pt x="17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0" name="Freeform 2231"/>
              <p:cNvSpPr>
                <a:spLocks noEditPoints="1"/>
              </p:cNvSpPr>
              <p:nvPr/>
            </p:nvSpPr>
            <p:spPr bwMode="auto">
              <a:xfrm>
                <a:off x="5675" y="848"/>
                <a:ext cx="38" cy="39"/>
              </a:xfrm>
              <a:custGeom>
                <a:avLst/>
                <a:gdLst>
                  <a:gd name="T0" fmla="*/ 1 w 20"/>
                  <a:gd name="T1" fmla="*/ 9 h 20"/>
                  <a:gd name="T2" fmla="*/ 11 w 20"/>
                  <a:gd name="T3" fmla="*/ 0 h 20"/>
                  <a:gd name="T4" fmla="*/ 20 w 20"/>
                  <a:gd name="T5" fmla="*/ 11 h 20"/>
                  <a:gd name="T6" fmla="*/ 10 w 20"/>
                  <a:gd name="T7" fmla="*/ 20 h 20"/>
                  <a:gd name="T8" fmla="*/ 1 w 20"/>
                  <a:gd name="T9" fmla="*/ 9 h 20"/>
                  <a:gd name="T10" fmla="*/ 17 w 20"/>
                  <a:gd name="T11" fmla="*/ 10 h 20"/>
                  <a:gd name="T12" fmla="*/ 11 w 20"/>
                  <a:gd name="T13" fmla="*/ 4 h 20"/>
                  <a:gd name="T14" fmla="*/ 4 w 20"/>
                  <a:gd name="T15" fmla="*/ 9 h 20"/>
                  <a:gd name="T16" fmla="*/ 10 w 20"/>
                  <a:gd name="T17" fmla="*/ 16 h 20"/>
                  <a:gd name="T18" fmla="*/ 17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" y="9"/>
                    </a:moveTo>
                    <a:cubicBezTo>
                      <a:pt x="1" y="4"/>
                      <a:pt x="6" y="0"/>
                      <a:pt x="11" y="0"/>
                    </a:cubicBezTo>
                    <a:cubicBezTo>
                      <a:pt x="16" y="1"/>
                      <a:pt x="20" y="5"/>
                      <a:pt x="20" y="11"/>
                    </a:cubicBezTo>
                    <a:cubicBezTo>
                      <a:pt x="20" y="16"/>
                      <a:pt x="15" y="20"/>
                      <a:pt x="10" y="20"/>
                    </a:cubicBezTo>
                    <a:cubicBezTo>
                      <a:pt x="4" y="19"/>
                      <a:pt x="0" y="15"/>
                      <a:pt x="1" y="9"/>
                    </a:cubicBezTo>
                    <a:close/>
                    <a:moveTo>
                      <a:pt x="17" y="10"/>
                    </a:moveTo>
                    <a:cubicBezTo>
                      <a:pt x="17" y="7"/>
                      <a:pt x="14" y="4"/>
                      <a:pt x="11" y="4"/>
                    </a:cubicBezTo>
                    <a:cubicBezTo>
                      <a:pt x="7" y="3"/>
                      <a:pt x="4" y="6"/>
                      <a:pt x="4" y="9"/>
                    </a:cubicBezTo>
                    <a:cubicBezTo>
                      <a:pt x="4" y="13"/>
                      <a:pt x="6" y="16"/>
                      <a:pt x="10" y="16"/>
                    </a:cubicBezTo>
                    <a:cubicBezTo>
                      <a:pt x="13" y="17"/>
                      <a:pt x="16" y="14"/>
                      <a:pt x="17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1" name="Freeform 2232"/>
              <p:cNvSpPr>
                <a:spLocks noEditPoints="1"/>
              </p:cNvSpPr>
              <p:nvPr/>
            </p:nvSpPr>
            <p:spPr bwMode="auto">
              <a:xfrm>
                <a:off x="5702" y="873"/>
                <a:ext cx="41" cy="39"/>
              </a:xfrm>
              <a:custGeom>
                <a:avLst/>
                <a:gdLst>
                  <a:gd name="T0" fmla="*/ 1 w 21"/>
                  <a:gd name="T1" fmla="*/ 9 h 20"/>
                  <a:gd name="T2" fmla="*/ 11 w 21"/>
                  <a:gd name="T3" fmla="*/ 0 h 20"/>
                  <a:gd name="T4" fmla="*/ 20 w 21"/>
                  <a:gd name="T5" fmla="*/ 11 h 20"/>
                  <a:gd name="T6" fmla="*/ 10 w 21"/>
                  <a:gd name="T7" fmla="*/ 20 h 20"/>
                  <a:gd name="T8" fmla="*/ 1 w 21"/>
                  <a:gd name="T9" fmla="*/ 9 h 20"/>
                  <a:gd name="T10" fmla="*/ 17 w 21"/>
                  <a:gd name="T11" fmla="*/ 10 h 20"/>
                  <a:gd name="T12" fmla="*/ 11 w 21"/>
                  <a:gd name="T13" fmla="*/ 4 h 20"/>
                  <a:gd name="T14" fmla="*/ 4 w 21"/>
                  <a:gd name="T15" fmla="*/ 10 h 20"/>
                  <a:gd name="T16" fmla="*/ 10 w 21"/>
                  <a:gd name="T17" fmla="*/ 16 h 20"/>
                  <a:gd name="T18" fmla="*/ 17 w 21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1" y="9"/>
                    </a:moveTo>
                    <a:cubicBezTo>
                      <a:pt x="1" y="4"/>
                      <a:pt x="6" y="0"/>
                      <a:pt x="11" y="0"/>
                    </a:cubicBezTo>
                    <a:cubicBezTo>
                      <a:pt x="17" y="1"/>
                      <a:pt x="21" y="5"/>
                      <a:pt x="20" y="11"/>
                    </a:cubicBezTo>
                    <a:cubicBezTo>
                      <a:pt x="20" y="16"/>
                      <a:pt x="15" y="20"/>
                      <a:pt x="10" y="20"/>
                    </a:cubicBezTo>
                    <a:cubicBezTo>
                      <a:pt x="5" y="19"/>
                      <a:pt x="0" y="15"/>
                      <a:pt x="1" y="9"/>
                    </a:cubicBezTo>
                    <a:close/>
                    <a:moveTo>
                      <a:pt x="17" y="10"/>
                    </a:moveTo>
                    <a:cubicBezTo>
                      <a:pt x="17" y="7"/>
                      <a:pt x="15" y="4"/>
                      <a:pt x="11" y="4"/>
                    </a:cubicBezTo>
                    <a:cubicBezTo>
                      <a:pt x="7" y="3"/>
                      <a:pt x="4" y="6"/>
                      <a:pt x="4" y="10"/>
                    </a:cubicBezTo>
                    <a:cubicBezTo>
                      <a:pt x="4" y="13"/>
                      <a:pt x="7" y="16"/>
                      <a:pt x="10" y="16"/>
                    </a:cubicBezTo>
                    <a:cubicBezTo>
                      <a:pt x="14" y="17"/>
                      <a:pt x="17" y="14"/>
                      <a:pt x="17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2" name="Freeform 2233"/>
              <p:cNvSpPr>
                <a:spLocks noEditPoints="1"/>
              </p:cNvSpPr>
              <p:nvPr/>
            </p:nvSpPr>
            <p:spPr bwMode="auto">
              <a:xfrm>
                <a:off x="5735" y="891"/>
                <a:ext cx="39" cy="39"/>
              </a:xfrm>
              <a:custGeom>
                <a:avLst/>
                <a:gdLst>
                  <a:gd name="T0" fmla="*/ 1 w 20"/>
                  <a:gd name="T1" fmla="*/ 10 h 20"/>
                  <a:gd name="T2" fmla="*/ 11 w 20"/>
                  <a:gd name="T3" fmla="*/ 1 h 20"/>
                  <a:gd name="T4" fmla="*/ 20 w 20"/>
                  <a:gd name="T5" fmla="*/ 11 h 20"/>
                  <a:gd name="T6" fmla="*/ 10 w 20"/>
                  <a:gd name="T7" fmla="*/ 20 h 20"/>
                  <a:gd name="T8" fmla="*/ 1 w 20"/>
                  <a:gd name="T9" fmla="*/ 10 h 20"/>
                  <a:gd name="T10" fmla="*/ 17 w 20"/>
                  <a:gd name="T11" fmla="*/ 11 h 20"/>
                  <a:gd name="T12" fmla="*/ 11 w 20"/>
                  <a:gd name="T13" fmla="*/ 4 h 20"/>
                  <a:gd name="T14" fmla="*/ 4 w 20"/>
                  <a:gd name="T15" fmla="*/ 10 h 20"/>
                  <a:gd name="T16" fmla="*/ 10 w 20"/>
                  <a:gd name="T17" fmla="*/ 17 h 20"/>
                  <a:gd name="T18" fmla="*/ 17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" y="10"/>
                    </a:moveTo>
                    <a:cubicBezTo>
                      <a:pt x="1" y="4"/>
                      <a:pt x="6" y="0"/>
                      <a:pt x="11" y="1"/>
                    </a:cubicBezTo>
                    <a:cubicBezTo>
                      <a:pt x="16" y="1"/>
                      <a:pt x="20" y="6"/>
                      <a:pt x="20" y="11"/>
                    </a:cubicBezTo>
                    <a:cubicBezTo>
                      <a:pt x="20" y="16"/>
                      <a:pt x="15" y="20"/>
                      <a:pt x="10" y="20"/>
                    </a:cubicBezTo>
                    <a:cubicBezTo>
                      <a:pt x="4" y="20"/>
                      <a:pt x="0" y="15"/>
                      <a:pt x="1" y="10"/>
                    </a:cubicBezTo>
                    <a:close/>
                    <a:moveTo>
                      <a:pt x="17" y="11"/>
                    </a:moveTo>
                    <a:cubicBezTo>
                      <a:pt x="17" y="7"/>
                      <a:pt x="14" y="4"/>
                      <a:pt x="11" y="4"/>
                    </a:cubicBezTo>
                    <a:cubicBezTo>
                      <a:pt x="7" y="4"/>
                      <a:pt x="4" y="6"/>
                      <a:pt x="4" y="10"/>
                    </a:cubicBezTo>
                    <a:cubicBezTo>
                      <a:pt x="4" y="13"/>
                      <a:pt x="6" y="16"/>
                      <a:pt x="10" y="17"/>
                    </a:cubicBezTo>
                    <a:cubicBezTo>
                      <a:pt x="14" y="17"/>
                      <a:pt x="17" y="14"/>
                      <a:pt x="17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3" name="Freeform 2234"/>
              <p:cNvSpPr>
                <a:spLocks noEditPoints="1"/>
              </p:cNvSpPr>
              <p:nvPr/>
            </p:nvSpPr>
            <p:spPr bwMode="auto">
              <a:xfrm>
                <a:off x="5772" y="902"/>
                <a:ext cx="38" cy="39"/>
              </a:xfrm>
              <a:custGeom>
                <a:avLst/>
                <a:gdLst>
                  <a:gd name="T0" fmla="*/ 0 w 20"/>
                  <a:gd name="T1" fmla="*/ 10 h 20"/>
                  <a:gd name="T2" fmla="*/ 10 w 20"/>
                  <a:gd name="T3" fmla="*/ 1 h 20"/>
                  <a:gd name="T4" fmla="*/ 19 w 20"/>
                  <a:gd name="T5" fmla="*/ 11 h 20"/>
                  <a:gd name="T6" fmla="*/ 9 w 20"/>
                  <a:gd name="T7" fmla="*/ 20 h 20"/>
                  <a:gd name="T8" fmla="*/ 0 w 20"/>
                  <a:gd name="T9" fmla="*/ 10 h 20"/>
                  <a:gd name="T10" fmla="*/ 16 w 20"/>
                  <a:gd name="T11" fmla="*/ 11 h 20"/>
                  <a:gd name="T12" fmla="*/ 10 w 20"/>
                  <a:gd name="T13" fmla="*/ 4 h 20"/>
                  <a:gd name="T14" fmla="*/ 3 w 20"/>
                  <a:gd name="T15" fmla="*/ 10 h 20"/>
                  <a:gd name="T16" fmla="*/ 9 w 20"/>
                  <a:gd name="T17" fmla="*/ 17 h 20"/>
                  <a:gd name="T18" fmla="*/ 16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10"/>
                    </a:moveTo>
                    <a:cubicBezTo>
                      <a:pt x="0" y="4"/>
                      <a:pt x="5" y="0"/>
                      <a:pt x="10" y="1"/>
                    </a:cubicBezTo>
                    <a:cubicBezTo>
                      <a:pt x="16" y="1"/>
                      <a:pt x="20" y="6"/>
                      <a:pt x="19" y="11"/>
                    </a:cubicBezTo>
                    <a:cubicBezTo>
                      <a:pt x="19" y="16"/>
                      <a:pt x="14" y="20"/>
                      <a:pt x="9" y="20"/>
                    </a:cubicBezTo>
                    <a:cubicBezTo>
                      <a:pt x="4" y="20"/>
                      <a:pt x="0" y="15"/>
                      <a:pt x="0" y="10"/>
                    </a:cubicBezTo>
                    <a:close/>
                    <a:moveTo>
                      <a:pt x="16" y="11"/>
                    </a:moveTo>
                    <a:cubicBezTo>
                      <a:pt x="16" y="7"/>
                      <a:pt x="14" y="4"/>
                      <a:pt x="10" y="4"/>
                    </a:cubicBezTo>
                    <a:cubicBezTo>
                      <a:pt x="7" y="4"/>
                      <a:pt x="4" y="6"/>
                      <a:pt x="3" y="10"/>
                    </a:cubicBezTo>
                    <a:cubicBezTo>
                      <a:pt x="3" y="13"/>
                      <a:pt x="6" y="17"/>
                      <a:pt x="9" y="17"/>
                    </a:cubicBezTo>
                    <a:cubicBezTo>
                      <a:pt x="13" y="17"/>
                      <a:pt x="16" y="14"/>
                      <a:pt x="16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4" name="Freeform 2235"/>
              <p:cNvSpPr>
                <a:spLocks noEditPoints="1"/>
              </p:cNvSpPr>
              <p:nvPr/>
            </p:nvSpPr>
            <p:spPr bwMode="auto">
              <a:xfrm>
                <a:off x="5809" y="910"/>
                <a:ext cx="38" cy="39"/>
              </a:xfrm>
              <a:custGeom>
                <a:avLst/>
                <a:gdLst>
                  <a:gd name="T0" fmla="*/ 0 w 20"/>
                  <a:gd name="T1" fmla="*/ 9 h 20"/>
                  <a:gd name="T2" fmla="*/ 10 w 20"/>
                  <a:gd name="T3" fmla="*/ 0 h 20"/>
                  <a:gd name="T4" fmla="*/ 19 w 20"/>
                  <a:gd name="T5" fmla="*/ 10 h 20"/>
                  <a:gd name="T6" fmla="*/ 9 w 20"/>
                  <a:gd name="T7" fmla="*/ 19 h 20"/>
                  <a:gd name="T8" fmla="*/ 0 w 20"/>
                  <a:gd name="T9" fmla="*/ 9 h 20"/>
                  <a:gd name="T10" fmla="*/ 16 w 20"/>
                  <a:gd name="T11" fmla="*/ 10 h 20"/>
                  <a:gd name="T12" fmla="*/ 10 w 20"/>
                  <a:gd name="T13" fmla="*/ 3 h 20"/>
                  <a:gd name="T14" fmla="*/ 3 w 20"/>
                  <a:gd name="T15" fmla="*/ 9 h 20"/>
                  <a:gd name="T16" fmla="*/ 9 w 20"/>
                  <a:gd name="T17" fmla="*/ 16 h 20"/>
                  <a:gd name="T18" fmla="*/ 16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0" y="5"/>
                      <a:pt x="19" y="10"/>
                    </a:cubicBezTo>
                    <a:cubicBezTo>
                      <a:pt x="19" y="16"/>
                      <a:pt x="14" y="20"/>
                      <a:pt x="9" y="19"/>
                    </a:cubicBezTo>
                    <a:cubicBezTo>
                      <a:pt x="4" y="19"/>
                      <a:pt x="0" y="14"/>
                      <a:pt x="0" y="9"/>
                    </a:cubicBezTo>
                    <a:close/>
                    <a:moveTo>
                      <a:pt x="16" y="10"/>
                    </a:moveTo>
                    <a:cubicBezTo>
                      <a:pt x="16" y="7"/>
                      <a:pt x="14" y="4"/>
                      <a:pt x="10" y="3"/>
                    </a:cubicBezTo>
                    <a:cubicBezTo>
                      <a:pt x="7" y="3"/>
                      <a:pt x="4" y="6"/>
                      <a:pt x="3" y="9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6"/>
                      <a:pt x="16" y="14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5" name="Freeform 2236"/>
              <p:cNvSpPr>
                <a:spLocks noEditPoints="1"/>
              </p:cNvSpPr>
              <p:nvPr/>
            </p:nvSpPr>
            <p:spPr bwMode="auto">
              <a:xfrm>
                <a:off x="5845" y="912"/>
                <a:ext cx="39" cy="39"/>
              </a:xfrm>
              <a:custGeom>
                <a:avLst/>
                <a:gdLst>
                  <a:gd name="T0" fmla="*/ 0 w 20"/>
                  <a:gd name="T1" fmla="*/ 9 h 20"/>
                  <a:gd name="T2" fmla="*/ 11 w 20"/>
                  <a:gd name="T3" fmla="*/ 0 h 20"/>
                  <a:gd name="T4" fmla="*/ 20 w 20"/>
                  <a:gd name="T5" fmla="*/ 10 h 20"/>
                  <a:gd name="T6" fmla="*/ 9 w 20"/>
                  <a:gd name="T7" fmla="*/ 19 h 20"/>
                  <a:gd name="T8" fmla="*/ 0 w 20"/>
                  <a:gd name="T9" fmla="*/ 9 h 20"/>
                  <a:gd name="T10" fmla="*/ 16 w 20"/>
                  <a:gd name="T11" fmla="*/ 10 h 20"/>
                  <a:gd name="T12" fmla="*/ 10 w 20"/>
                  <a:gd name="T13" fmla="*/ 3 h 20"/>
                  <a:gd name="T14" fmla="*/ 4 w 20"/>
                  <a:gd name="T15" fmla="*/ 9 h 20"/>
                  <a:gd name="T16" fmla="*/ 10 w 20"/>
                  <a:gd name="T17" fmla="*/ 16 h 20"/>
                  <a:gd name="T18" fmla="*/ 16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1" y="4"/>
                      <a:pt x="5" y="0"/>
                      <a:pt x="11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19" y="16"/>
                      <a:pt x="15" y="20"/>
                      <a:pt x="9" y="19"/>
                    </a:cubicBezTo>
                    <a:cubicBezTo>
                      <a:pt x="4" y="19"/>
                      <a:pt x="0" y="14"/>
                      <a:pt x="0" y="9"/>
                    </a:cubicBezTo>
                    <a:close/>
                    <a:moveTo>
                      <a:pt x="16" y="10"/>
                    </a:moveTo>
                    <a:cubicBezTo>
                      <a:pt x="17" y="6"/>
                      <a:pt x="14" y="3"/>
                      <a:pt x="10" y="3"/>
                    </a:cubicBezTo>
                    <a:cubicBezTo>
                      <a:pt x="7" y="3"/>
                      <a:pt x="4" y="6"/>
                      <a:pt x="4" y="9"/>
                    </a:cubicBezTo>
                    <a:cubicBezTo>
                      <a:pt x="3" y="13"/>
                      <a:pt x="6" y="16"/>
                      <a:pt x="10" y="16"/>
                    </a:cubicBezTo>
                    <a:cubicBezTo>
                      <a:pt x="13" y="16"/>
                      <a:pt x="16" y="14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6" name="Freeform 2237"/>
              <p:cNvSpPr>
                <a:spLocks noEditPoints="1"/>
              </p:cNvSpPr>
              <p:nvPr/>
            </p:nvSpPr>
            <p:spPr bwMode="auto">
              <a:xfrm>
                <a:off x="5882" y="908"/>
                <a:ext cx="39" cy="39"/>
              </a:xfrm>
              <a:custGeom>
                <a:avLst/>
                <a:gdLst>
                  <a:gd name="T0" fmla="*/ 1 w 20"/>
                  <a:gd name="T1" fmla="*/ 9 h 20"/>
                  <a:gd name="T2" fmla="*/ 11 w 20"/>
                  <a:gd name="T3" fmla="*/ 0 h 20"/>
                  <a:gd name="T4" fmla="*/ 20 w 20"/>
                  <a:gd name="T5" fmla="*/ 11 h 20"/>
                  <a:gd name="T6" fmla="*/ 10 w 20"/>
                  <a:gd name="T7" fmla="*/ 20 h 20"/>
                  <a:gd name="T8" fmla="*/ 1 w 20"/>
                  <a:gd name="T9" fmla="*/ 9 h 20"/>
                  <a:gd name="T10" fmla="*/ 17 w 20"/>
                  <a:gd name="T11" fmla="*/ 10 h 20"/>
                  <a:gd name="T12" fmla="*/ 11 w 20"/>
                  <a:gd name="T13" fmla="*/ 4 h 20"/>
                  <a:gd name="T14" fmla="*/ 4 w 20"/>
                  <a:gd name="T15" fmla="*/ 10 h 20"/>
                  <a:gd name="T16" fmla="*/ 10 w 20"/>
                  <a:gd name="T17" fmla="*/ 16 h 20"/>
                  <a:gd name="T18" fmla="*/ 17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" y="9"/>
                    </a:moveTo>
                    <a:cubicBezTo>
                      <a:pt x="1" y="4"/>
                      <a:pt x="6" y="0"/>
                      <a:pt x="11" y="0"/>
                    </a:cubicBezTo>
                    <a:cubicBezTo>
                      <a:pt x="16" y="1"/>
                      <a:pt x="20" y="5"/>
                      <a:pt x="20" y="11"/>
                    </a:cubicBezTo>
                    <a:cubicBezTo>
                      <a:pt x="20" y="16"/>
                      <a:pt x="15" y="20"/>
                      <a:pt x="10" y="20"/>
                    </a:cubicBezTo>
                    <a:cubicBezTo>
                      <a:pt x="4" y="19"/>
                      <a:pt x="0" y="15"/>
                      <a:pt x="1" y="9"/>
                    </a:cubicBezTo>
                    <a:close/>
                    <a:moveTo>
                      <a:pt x="17" y="10"/>
                    </a:moveTo>
                    <a:cubicBezTo>
                      <a:pt x="17" y="7"/>
                      <a:pt x="14" y="4"/>
                      <a:pt x="11" y="4"/>
                    </a:cubicBezTo>
                    <a:cubicBezTo>
                      <a:pt x="7" y="3"/>
                      <a:pt x="4" y="6"/>
                      <a:pt x="4" y="10"/>
                    </a:cubicBezTo>
                    <a:cubicBezTo>
                      <a:pt x="4" y="13"/>
                      <a:pt x="6" y="16"/>
                      <a:pt x="10" y="16"/>
                    </a:cubicBezTo>
                    <a:cubicBezTo>
                      <a:pt x="13" y="17"/>
                      <a:pt x="16" y="14"/>
                      <a:pt x="17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7" name="Freeform 2238"/>
              <p:cNvSpPr>
                <a:spLocks noEditPoints="1"/>
              </p:cNvSpPr>
              <p:nvPr/>
            </p:nvSpPr>
            <p:spPr bwMode="auto">
              <a:xfrm>
                <a:off x="5919" y="902"/>
                <a:ext cx="39" cy="39"/>
              </a:xfrm>
              <a:custGeom>
                <a:avLst/>
                <a:gdLst>
                  <a:gd name="T0" fmla="*/ 1 w 20"/>
                  <a:gd name="T1" fmla="*/ 10 h 20"/>
                  <a:gd name="T2" fmla="*/ 11 w 20"/>
                  <a:gd name="T3" fmla="*/ 1 h 20"/>
                  <a:gd name="T4" fmla="*/ 20 w 20"/>
                  <a:gd name="T5" fmla="*/ 11 h 20"/>
                  <a:gd name="T6" fmla="*/ 10 w 20"/>
                  <a:gd name="T7" fmla="*/ 20 h 20"/>
                  <a:gd name="T8" fmla="*/ 1 w 20"/>
                  <a:gd name="T9" fmla="*/ 10 h 20"/>
                  <a:gd name="T10" fmla="*/ 17 w 20"/>
                  <a:gd name="T11" fmla="*/ 11 h 20"/>
                  <a:gd name="T12" fmla="*/ 11 w 20"/>
                  <a:gd name="T13" fmla="*/ 4 h 20"/>
                  <a:gd name="T14" fmla="*/ 4 w 20"/>
                  <a:gd name="T15" fmla="*/ 10 h 20"/>
                  <a:gd name="T16" fmla="*/ 10 w 20"/>
                  <a:gd name="T17" fmla="*/ 17 h 20"/>
                  <a:gd name="T18" fmla="*/ 17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" y="10"/>
                    </a:moveTo>
                    <a:cubicBezTo>
                      <a:pt x="1" y="4"/>
                      <a:pt x="6" y="0"/>
                      <a:pt x="11" y="1"/>
                    </a:cubicBezTo>
                    <a:cubicBezTo>
                      <a:pt x="16" y="1"/>
                      <a:pt x="20" y="6"/>
                      <a:pt x="20" y="11"/>
                    </a:cubicBezTo>
                    <a:cubicBezTo>
                      <a:pt x="20" y="16"/>
                      <a:pt x="15" y="20"/>
                      <a:pt x="10" y="20"/>
                    </a:cubicBezTo>
                    <a:cubicBezTo>
                      <a:pt x="4" y="20"/>
                      <a:pt x="0" y="15"/>
                      <a:pt x="1" y="10"/>
                    </a:cubicBezTo>
                    <a:close/>
                    <a:moveTo>
                      <a:pt x="17" y="11"/>
                    </a:moveTo>
                    <a:cubicBezTo>
                      <a:pt x="17" y="7"/>
                      <a:pt x="14" y="4"/>
                      <a:pt x="11" y="4"/>
                    </a:cubicBezTo>
                    <a:cubicBezTo>
                      <a:pt x="7" y="4"/>
                      <a:pt x="4" y="6"/>
                      <a:pt x="4" y="10"/>
                    </a:cubicBezTo>
                    <a:cubicBezTo>
                      <a:pt x="4" y="13"/>
                      <a:pt x="6" y="16"/>
                      <a:pt x="10" y="17"/>
                    </a:cubicBezTo>
                    <a:cubicBezTo>
                      <a:pt x="14" y="17"/>
                      <a:pt x="17" y="14"/>
                      <a:pt x="17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8" name="Freeform 2239"/>
              <p:cNvSpPr>
                <a:spLocks noEditPoints="1"/>
              </p:cNvSpPr>
              <p:nvPr/>
            </p:nvSpPr>
            <p:spPr bwMode="auto">
              <a:xfrm>
                <a:off x="5956" y="895"/>
                <a:ext cx="39" cy="38"/>
              </a:xfrm>
              <a:custGeom>
                <a:avLst/>
                <a:gdLst>
                  <a:gd name="T0" fmla="*/ 1 w 20"/>
                  <a:gd name="T1" fmla="*/ 10 h 20"/>
                  <a:gd name="T2" fmla="*/ 11 w 20"/>
                  <a:gd name="T3" fmla="*/ 1 h 20"/>
                  <a:gd name="T4" fmla="*/ 20 w 20"/>
                  <a:gd name="T5" fmla="*/ 11 h 20"/>
                  <a:gd name="T6" fmla="*/ 10 w 20"/>
                  <a:gd name="T7" fmla="*/ 20 h 20"/>
                  <a:gd name="T8" fmla="*/ 1 w 20"/>
                  <a:gd name="T9" fmla="*/ 10 h 20"/>
                  <a:gd name="T10" fmla="*/ 17 w 20"/>
                  <a:gd name="T11" fmla="*/ 11 h 20"/>
                  <a:gd name="T12" fmla="*/ 11 w 20"/>
                  <a:gd name="T13" fmla="*/ 4 h 20"/>
                  <a:gd name="T14" fmla="*/ 4 w 20"/>
                  <a:gd name="T15" fmla="*/ 10 h 20"/>
                  <a:gd name="T16" fmla="*/ 10 w 20"/>
                  <a:gd name="T17" fmla="*/ 17 h 20"/>
                  <a:gd name="T18" fmla="*/ 17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" y="10"/>
                    </a:moveTo>
                    <a:cubicBezTo>
                      <a:pt x="1" y="4"/>
                      <a:pt x="6" y="0"/>
                      <a:pt x="11" y="1"/>
                    </a:cubicBezTo>
                    <a:cubicBezTo>
                      <a:pt x="16" y="1"/>
                      <a:pt x="20" y="6"/>
                      <a:pt x="20" y="11"/>
                    </a:cubicBezTo>
                    <a:cubicBezTo>
                      <a:pt x="20" y="16"/>
                      <a:pt x="15" y="20"/>
                      <a:pt x="10" y="20"/>
                    </a:cubicBezTo>
                    <a:cubicBezTo>
                      <a:pt x="4" y="20"/>
                      <a:pt x="0" y="15"/>
                      <a:pt x="1" y="10"/>
                    </a:cubicBezTo>
                    <a:close/>
                    <a:moveTo>
                      <a:pt x="17" y="11"/>
                    </a:moveTo>
                    <a:cubicBezTo>
                      <a:pt x="17" y="7"/>
                      <a:pt x="14" y="4"/>
                      <a:pt x="11" y="4"/>
                    </a:cubicBezTo>
                    <a:cubicBezTo>
                      <a:pt x="7" y="4"/>
                      <a:pt x="4" y="6"/>
                      <a:pt x="4" y="10"/>
                    </a:cubicBezTo>
                    <a:cubicBezTo>
                      <a:pt x="4" y="14"/>
                      <a:pt x="6" y="17"/>
                      <a:pt x="10" y="17"/>
                    </a:cubicBezTo>
                    <a:cubicBezTo>
                      <a:pt x="14" y="17"/>
                      <a:pt x="17" y="14"/>
                      <a:pt x="17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9" name="Freeform 2240"/>
              <p:cNvSpPr>
                <a:spLocks noEditPoints="1"/>
              </p:cNvSpPr>
              <p:nvPr/>
            </p:nvSpPr>
            <p:spPr bwMode="auto">
              <a:xfrm>
                <a:off x="5993" y="885"/>
                <a:ext cx="39" cy="39"/>
              </a:xfrm>
              <a:custGeom>
                <a:avLst/>
                <a:gdLst>
                  <a:gd name="T0" fmla="*/ 0 w 20"/>
                  <a:gd name="T1" fmla="*/ 10 h 20"/>
                  <a:gd name="T2" fmla="*/ 11 w 20"/>
                  <a:gd name="T3" fmla="*/ 1 h 20"/>
                  <a:gd name="T4" fmla="*/ 20 w 20"/>
                  <a:gd name="T5" fmla="*/ 11 h 20"/>
                  <a:gd name="T6" fmla="*/ 9 w 20"/>
                  <a:gd name="T7" fmla="*/ 20 h 20"/>
                  <a:gd name="T8" fmla="*/ 0 w 20"/>
                  <a:gd name="T9" fmla="*/ 10 h 20"/>
                  <a:gd name="T10" fmla="*/ 16 w 20"/>
                  <a:gd name="T11" fmla="*/ 11 h 20"/>
                  <a:gd name="T12" fmla="*/ 10 w 20"/>
                  <a:gd name="T13" fmla="*/ 4 h 20"/>
                  <a:gd name="T14" fmla="*/ 4 w 20"/>
                  <a:gd name="T15" fmla="*/ 10 h 20"/>
                  <a:gd name="T16" fmla="*/ 10 w 20"/>
                  <a:gd name="T17" fmla="*/ 17 h 20"/>
                  <a:gd name="T18" fmla="*/ 16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10"/>
                    </a:moveTo>
                    <a:cubicBezTo>
                      <a:pt x="1" y="4"/>
                      <a:pt x="5" y="0"/>
                      <a:pt x="11" y="1"/>
                    </a:cubicBezTo>
                    <a:cubicBezTo>
                      <a:pt x="16" y="1"/>
                      <a:pt x="20" y="6"/>
                      <a:pt x="20" y="11"/>
                    </a:cubicBezTo>
                    <a:cubicBezTo>
                      <a:pt x="19" y="16"/>
                      <a:pt x="15" y="20"/>
                      <a:pt x="9" y="20"/>
                    </a:cubicBezTo>
                    <a:cubicBezTo>
                      <a:pt x="4" y="19"/>
                      <a:pt x="0" y="15"/>
                      <a:pt x="0" y="10"/>
                    </a:cubicBezTo>
                    <a:close/>
                    <a:moveTo>
                      <a:pt x="16" y="11"/>
                    </a:moveTo>
                    <a:cubicBezTo>
                      <a:pt x="17" y="7"/>
                      <a:pt x="14" y="4"/>
                      <a:pt x="10" y="4"/>
                    </a:cubicBezTo>
                    <a:cubicBezTo>
                      <a:pt x="7" y="3"/>
                      <a:pt x="4" y="6"/>
                      <a:pt x="4" y="10"/>
                    </a:cubicBezTo>
                    <a:cubicBezTo>
                      <a:pt x="3" y="13"/>
                      <a:pt x="6" y="16"/>
                      <a:pt x="10" y="17"/>
                    </a:cubicBezTo>
                    <a:cubicBezTo>
                      <a:pt x="13" y="17"/>
                      <a:pt x="16" y="14"/>
                      <a:pt x="16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0" name="Freeform 2241"/>
              <p:cNvSpPr>
                <a:spLocks noEditPoints="1"/>
              </p:cNvSpPr>
              <p:nvPr/>
            </p:nvSpPr>
            <p:spPr bwMode="auto">
              <a:xfrm>
                <a:off x="6028" y="873"/>
                <a:ext cx="39" cy="39"/>
              </a:xfrm>
              <a:custGeom>
                <a:avLst/>
                <a:gdLst>
                  <a:gd name="T0" fmla="*/ 1 w 20"/>
                  <a:gd name="T1" fmla="*/ 10 h 20"/>
                  <a:gd name="T2" fmla="*/ 11 w 20"/>
                  <a:gd name="T3" fmla="*/ 1 h 20"/>
                  <a:gd name="T4" fmla="*/ 20 w 20"/>
                  <a:gd name="T5" fmla="*/ 11 h 20"/>
                  <a:gd name="T6" fmla="*/ 10 w 20"/>
                  <a:gd name="T7" fmla="*/ 20 h 20"/>
                  <a:gd name="T8" fmla="*/ 1 w 20"/>
                  <a:gd name="T9" fmla="*/ 10 h 20"/>
                  <a:gd name="T10" fmla="*/ 17 w 20"/>
                  <a:gd name="T11" fmla="*/ 11 h 20"/>
                  <a:gd name="T12" fmla="*/ 11 w 20"/>
                  <a:gd name="T13" fmla="*/ 4 h 20"/>
                  <a:gd name="T14" fmla="*/ 4 w 20"/>
                  <a:gd name="T15" fmla="*/ 10 h 20"/>
                  <a:gd name="T16" fmla="*/ 10 w 20"/>
                  <a:gd name="T17" fmla="*/ 17 h 20"/>
                  <a:gd name="T18" fmla="*/ 17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" y="10"/>
                    </a:moveTo>
                    <a:cubicBezTo>
                      <a:pt x="1" y="4"/>
                      <a:pt x="6" y="0"/>
                      <a:pt x="11" y="1"/>
                    </a:cubicBezTo>
                    <a:cubicBezTo>
                      <a:pt x="16" y="1"/>
                      <a:pt x="20" y="6"/>
                      <a:pt x="20" y="11"/>
                    </a:cubicBezTo>
                    <a:cubicBezTo>
                      <a:pt x="20" y="16"/>
                      <a:pt x="15" y="20"/>
                      <a:pt x="10" y="20"/>
                    </a:cubicBezTo>
                    <a:cubicBezTo>
                      <a:pt x="4" y="20"/>
                      <a:pt x="0" y="15"/>
                      <a:pt x="1" y="10"/>
                    </a:cubicBezTo>
                    <a:close/>
                    <a:moveTo>
                      <a:pt x="17" y="11"/>
                    </a:moveTo>
                    <a:cubicBezTo>
                      <a:pt x="17" y="7"/>
                      <a:pt x="14" y="4"/>
                      <a:pt x="11" y="4"/>
                    </a:cubicBezTo>
                    <a:cubicBezTo>
                      <a:pt x="7" y="4"/>
                      <a:pt x="4" y="6"/>
                      <a:pt x="4" y="10"/>
                    </a:cubicBezTo>
                    <a:cubicBezTo>
                      <a:pt x="4" y="13"/>
                      <a:pt x="6" y="16"/>
                      <a:pt x="10" y="17"/>
                    </a:cubicBezTo>
                    <a:cubicBezTo>
                      <a:pt x="14" y="17"/>
                      <a:pt x="17" y="14"/>
                      <a:pt x="17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1" name="Freeform 2242"/>
              <p:cNvSpPr>
                <a:spLocks noEditPoints="1"/>
              </p:cNvSpPr>
              <p:nvPr/>
            </p:nvSpPr>
            <p:spPr bwMode="auto">
              <a:xfrm>
                <a:off x="6065" y="862"/>
                <a:ext cx="38" cy="38"/>
              </a:xfrm>
              <a:custGeom>
                <a:avLst/>
                <a:gdLst>
                  <a:gd name="T0" fmla="*/ 0 w 20"/>
                  <a:gd name="T1" fmla="*/ 9 h 20"/>
                  <a:gd name="T2" fmla="*/ 10 w 20"/>
                  <a:gd name="T3" fmla="*/ 0 h 20"/>
                  <a:gd name="T4" fmla="*/ 19 w 20"/>
                  <a:gd name="T5" fmla="*/ 10 h 20"/>
                  <a:gd name="T6" fmla="*/ 9 w 20"/>
                  <a:gd name="T7" fmla="*/ 19 h 20"/>
                  <a:gd name="T8" fmla="*/ 0 w 20"/>
                  <a:gd name="T9" fmla="*/ 9 h 20"/>
                  <a:gd name="T10" fmla="*/ 16 w 20"/>
                  <a:gd name="T11" fmla="*/ 10 h 20"/>
                  <a:gd name="T12" fmla="*/ 10 w 20"/>
                  <a:gd name="T13" fmla="*/ 3 h 20"/>
                  <a:gd name="T14" fmla="*/ 3 w 20"/>
                  <a:gd name="T15" fmla="*/ 9 h 20"/>
                  <a:gd name="T16" fmla="*/ 9 w 20"/>
                  <a:gd name="T17" fmla="*/ 16 h 20"/>
                  <a:gd name="T18" fmla="*/ 16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0" y="5"/>
                      <a:pt x="19" y="10"/>
                    </a:cubicBezTo>
                    <a:cubicBezTo>
                      <a:pt x="19" y="16"/>
                      <a:pt x="14" y="20"/>
                      <a:pt x="9" y="19"/>
                    </a:cubicBezTo>
                    <a:cubicBezTo>
                      <a:pt x="4" y="19"/>
                      <a:pt x="0" y="14"/>
                      <a:pt x="0" y="9"/>
                    </a:cubicBezTo>
                    <a:close/>
                    <a:moveTo>
                      <a:pt x="16" y="10"/>
                    </a:moveTo>
                    <a:cubicBezTo>
                      <a:pt x="16" y="7"/>
                      <a:pt x="14" y="4"/>
                      <a:pt x="10" y="3"/>
                    </a:cubicBezTo>
                    <a:cubicBezTo>
                      <a:pt x="7" y="3"/>
                      <a:pt x="4" y="6"/>
                      <a:pt x="3" y="9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6"/>
                      <a:pt x="16" y="14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2" name="Freeform 2243"/>
              <p:cNvSpPr>
                <a:spLocks noEditPoints="1"/>
              </p:cNvSpPr>
              <p:nvPr/>
            </p:nvSpPr>
            <p:spPr bwMode="auto">
              <a:xfrm>
                <a:off x="6100" y="846"/>
                <a:ext cx="38" cy="39"/>
              </a:xfrm>
              <a:custGeom>
                <a:avLst/>
                <a:gdLst>
                  <a:gd name="T0" fmla="*/ 0 w 20"/>
                  <a:gd name="T1" fmla="*/ 10 h 20"/>
                  <a:gd name="T2" fmla="*/ 10 w 20"/>
                  <a:gd name="T3" fmla="*/ 1 h 20"/>
                  <a:gd name="T4" fmla="*/ 19 w 20"/>
                  <a:gd name="T5" fmla="*/ 11 h 20"/>
                  <a:gd name="T6" fmla="*/ 9 w 20"/>
                  <a:gd name="T7" fmla="*/ 20 h 20"/>
                  <a:gd name="T8" fmla="*/ 0 w 20"/>
                  <a:gd name="T9" fmla="*/ 10 h 20"/>
                  <a:gd name="T10" fmla="*/ 16 w 20"/>
                  <a:gd name="T11" fmla="*/ 11 h 20"/>
                  <a:gd name="T12" fmla="*/ 10 w 20"/>
                  <a:gd name="T13" fmla="*/ 4 h 20"/>
                  <a:gd name="T14" fmla="*/ 3 w 20"/>
                  <a:gd name="T15" fmla="*/ 10 h 20"/>
                  <a:gd name="T16" fmla="*/ 9 w 20"/>
                  <a:gd name="T17" fmla="*/ 17 h 20"/>
                  <a:gd name="T18" fmla="*/ 16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10"/>
                    </a:moveTo>
                    <a:cubicBezTo>
                      <a:pt x="0" y="4"/>
                      <a:pt x="5" y="0"/>
                      <a:pt x="10" y="1"/>
                    </a:cubicBezTo>
                    <a:cubicBezTo>
                      <a:pt x="16" y="1"/>
                      <a:pt x="20" y="6"/>
                      <a:pt x="19" y="11"/>
                    </a:cubicBezTo>
                    <a:cubicBezTo>
                      <a:pt x="19" y="16"/>
                      <a:pt x="14" y="20"/>
                      <a:pt x="9" y="20"/>
                    </a:cubicBezTo>
                    <a:cubicBezTo>
                      <a:pt x="4" y="20"/>
                      <a:pt x="0" y="15"/>
                      <a:pt x="0" y="10"/>
                    </a:cubicBezTo>
                    <a:close/>
                    <a:moveTo>
                      <a:pt x="16" y="11"/>
                    </a:moveTo>
                    <a:cubicBezTo>
                      <a:pt x="16" y="7"/>
                      <a:pt x="14" y="4"/>
                      <a:pt x="10" y="4"/>
                    </a:cubicBezTo>
                    <a:cubicBezTo>
                      <a:pt x="6" y="4"/>
                      <a:pt x="3" y="6"/>
                      <a:pt x="3" y="10"/>
                    </a:cubicBezTo>
                    <a:cubicBezTo>
                      <a:pt x="3" y="14"/>
                      <a:pt x="6" y="17"/>
                      <a:pt x="9" y="17"/>
                    </a:cubicBezTo>
                    <a:cubicBezTo>
                      <a:pt x="13" y="17"/>
                      <a:pt x="16" y="14"/>
                      <a:pt x="16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3" name="Freeform 2244"/>
              <p:cNvSpPr>
                <a:spLocks noEditPoints="1"/>
              </p:cNvSpPr>
              <p:nvPr/>
            </p:nvSpPr>
            <p:spPr bwMode="auto">
              <a:xfrm>
                <a:off x="6133" y="833"/>
                <a:ext cx="38" cy="38"/>
              </a:xfrm>
              <a:custGeom>
                <a:avLst/>
                <a:gdLst>
                  <a:gd name="T0" fmla="*/ 1 w 20"/>
                  <a:gd name="T1" fmla="*/ 9 h 20"/>
                  <a:gd name="T2" fmla="*/ 11 w 20"/>
                  <a:gd name="T3" fmla="*/ 0 h 20"/>
                  <a:gd name="T4" fmla="*/ 20 w 20"/>
                  <a:gd name="T5" fmla="*/ 10 h 20"/>
                  <a:gd name="T6" fmla="*/ 10 w 20"/>
                  <a:gd name="T7" fmla="*/ 19 h 20"/>
                  <a:gd name="T8" fmla="*/ 1 w 20"/>
                  <a:gd name="T9" fmla="*/ 9 h 20"/>
                  <a:gd name="T10" fmla="*/ 17 w 20"/>
                  <a:gd name="T11" fmla="*/ 10 h 20"/>
                  <a:gd name="T12" fmla="*/ 11 w 20"/>
                  <a:gd name="T13" fmla="*/ 3 h 20"/>
                  <a:gd name="T14" fmla="*/ 4 w 20"/>
                  <a:gd name="T15" fmla="*/ 9 h 20"/>
                  <a:gd name="T16" fmla="*/ 10 w 20"/>
                  <a:gd name="T17" fmla="*/ 16 h 20"/>
                  <a:gd name="T18" fmla="*/ 17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" y="9"/>
                    </a:moveTo>
                    <a:cubicBezTo>
                      <a:pt x="1" y="4"/>
                      <a:pt x="6" y="0"/>
                      <a:pt x="11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16"/>
                      <a:pt x="15" y="20"/>
                      <a:pt x="10" y="19"/>
                    </a:cubicBezTo>
                    <a:cubicBezTo>
                      <a:pt x="4" y="19"/>
                      <a:pt x="0" y="14"/>
                      <a:pt x="1" y="9"/>
                    </a:cubicBezTo>
                    <a:close/>
                    <a:moveTo>
                      <a:pt x="17" y="10"/>
                    </a:moveTo>
                    <a:cubicBezTo>
                      <a:pt x="17" y="6"/>
                      <a:pt x="14" y="3"/>
                      <a:pt x="11" y="3"/>
                    </a:cubicBezTo>
                    <a:cubicBezTo>
                      <a:pt x="7" y="3"/>
                      <a:pt x="4" y="6"/>
                      <a:pt x="4" y="9"/>
                    </a:cubicBezTo>
                    <a:cubicBezTo>
                      <a:pt x="4" y="13"/>
                      <a:pt x="6" y="16"/>
                      <a:pt x="10" y="16"/>
                    </a:cubicBezTo>
                    <a:cubicBezTo>
                      <a:pt x="13" y="16"/>
                      <a:pt x="16" y="14"/>
                      <a:pt x="17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4" name="Freeform 2245"/>
              <p:cNvSpPr>
                <a:spLocks noEditPoints="1"/>
              </p:cNvSpPr>
              <p:nvPr/>
            </p:nvSpPr>
            <p:spPr bwMode="auto">
              <a:xfrm>
                <a:off x="6167" y="815"/>
                <a:ext cx="39" cy="39"/>
              </a:xfrm>
              <a:custGeom>
                <a:avLst/>
                <a:gdLst>
                  <a:gd name="T0" fmla="*/ 0 w 20"/>
                  <a:gd name="T1" fmla="*/ 10 h 20"/>
                  <a:gd name="T2" fmla="*/ 10 w 20"/>
                  <a:gd name="T3" fmla="*/ 1 h 20"/>
                  <a:gd name="T4" fmla="*/ 19 w 20"/>
                  <a:gd name="T5" fmla="*/ 11 h 20"/>
                  <a:gd name="T6" fmla="*/ 9 w 20"/>
                  <a:gd name="T7" fmla="*/ 20 h 20"/>
                  <a:gd name="T8" fmla="*/ 0 w 20"/>
                  <a:gd name="T9" fmla="*/ 10 h 20"/>
                  <a:gd name="T10" fmla="*/ 16 w 20"/>
                  <a:gd name="T11" fmla="*/ 11 h 20"/>
                  <a:gd name="T12" fmla="*/ 10 w 20"/>
                  <a:gd name="T13" fmla="*/ 4 h 20"/>
                  <a:gd name="T14" fmla="*/ 3 w 20"/>
                  <a:gd name="T15" fmla="*/ 10 h 20"/>
                  <a:gd name="T16" fmla="*/ 9 w 20"/>
                  <a:gd name="T17" fmla="*/ 17 h 20"/>
                  <a:gd name="T18" fmla="*/ 16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10"/>
                    </a:moveTo>
                    <a:cubicBezTo>
                      <a:pt x="0" y="4"/>
                      <a:pt x="5" y="0"/>
                      <a:pt x="10" y="1"/>
                    </a:cubicBezTo>
                    <a:cubicBezTo>
                      <a:pt x="16" y="1"/>
                      <a:pt x="20" y="6"/>
                      <a:pt x="19" y="11"/>
                    </a:cubicBezTo>
                    <a:cubicBezTo>
                      <a:pt x="19" y="16"/>
                      <a:pt x="14" y="20"/>
                      <a:pt x="9" y="20"/>
                    </a:cubicBezTo>
                    <a:cubicBezTo>
                      <a:pt x="4" y="20"/>
                      <a:pt x="0" y="15"/>
                      <a:pt x="0" y="10"/>
                    </a:cubicBezTo>
                    <a:close/>
                    <a:moveTo>
                      <a:pt x="16" y="11"/>
                    </a:moveTo>
                    <a:cubicBezTo>
                      <a:pt x="16" y="7"/>
                      <a:pt x="14" y="4"/>
                      <a:pt x="10" y="4"/>
                    </a:cubicBezTo>
                    <a:cubicBezTo>
                      <a:pt x="7" y="4"/>
                      <a:pt x="4" y="6"/>
                      <a:pt x="3" y="10"/>
                    </a:cubicBezTo>
                    <a:cubicBezTo>
                      <a:pt x="3" y="13"/>
                      <a:pt x="6" y="16"/>
                      <a:pt x="9" y="17"/>
                    </a:cubicBezTo>
                    <a:cubicBezTo>
                      <a:pt x="13" y="17"/>
                      <a:pt x="16" y="14"/>
                      <a:pt x="16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5" name="Freeform 2246"/>
              <p:cNvSpPr>
                <a:spLocks noEditPoints="1"/>
              </p:cNvSpPr>
              <p:nvPr/>
            </p:nvSpPr>
            <p:spPr bwMode="auto">
              <a:xfrm>
                <a:off x="6200" y="798"/>
                <a:ext cx="39" cy="38"/>
              </a:xfrm>
              <a:custGeom>
                <a:avLst/>
                <a:gdLst>
                  <a:gd name="T0" fmla="*/ 0 w 20"/>
                  <a:gd name="T1" fmla="*/ 10 h 20"/>
                  <a:gd name="T2" fmla="*/ 11 w 20"/>
                  <a:gd name="T3" fmla="*/ 1 h 20"/>
                  <a:gd name="T4" fmla="*/ 20 w 20"/>
                  <a:gd name="T5" fmla="*/ 11 h 20"/>
                  <a:gd name="T6" fmla="*/ 9 w 20"/>
                  <a:gd name="T7" fmla="*/ 20 h 20"/>
                  <a:gd name="T8" fmla="*/ 0 w 20"/>
                  <a:gd name="T9" fmla="*/ 10 h 20"/>
                  <a:gd name="T10" fmla="*/ 16 w 20"/>
                  <a:gd name="T11" fmla="*/ 11 h 20"/>
                  <a:gd name="T12" fmla="*/ 10 w 20"/>
                  <a:gd name="T13" fmla="*/ 4 h 20"/>
                  <a:gd name="T14" fmla="*/ 4 w 20"/>
                  <a:gd name="T15" fmla="*/ 10 h 20"/>
                  <a:gd name="T16" fmla="*/ 10 w 20"/>
                  <a:gd name="T17" fmla="*/ 17 h 20"/>
                  <a:gd name="T18" fmla="*/ 16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10"/>
                    </a:moveTo>
                    <a:cubicBezTo>
                      <a:pt x="1" y="4"/>
                      <a:pt x="5" y="0"/>
                      <a:pt x="11" y="1"/>
                    </a:cubicBezTo>
                    <a:cubicBezTo>
                      <a:pt x="16" y="1"/>
                      <a:pt x="20" y="6"/>
                      <a:pt x="20" y="11"/>
                    </a:cubicBezTo>
                    <a:cubicBezTo>
                      <a:pt x="19" y="16"/>
                      <a:pt x="15" y="20"/>
                      <a:pt x="9" y="20"/>
                    </a:cubicBezTo>
                    <a:cubicBezTo>
                      <a:pt x="4" y="20"/>
                      <a:pt x="0" y="15"/>
                      <a:pt x="0" y="10"/>
                    </a:cubicBezTo>
                    <a:close/>
                    <a:moveTo>
                      <a:pt x="16" y="11"/>
                    </a:moveTo>
                    <a:cubicBezTo>
                      <a:pt x="17" y="7"/>
                      <a:pt x="14" y="4"/>
                      <a:pt x="10" y="4"/>
                    </a:cubicBezTo>
                    <a:cubicBezTo>
                      <a:pt x="7" y="4"/>
                      <a:pt x="4" y="6"/>
                      <a:pt x="4" y="10"/>
                    </a:cubicBezTo>
                    <a:cubicBezTo>
                      <a:pt x="3" y="14"/>
                      <a:pt x="6" y="17"/>
                      <a:pt x="10" y="17"/>
                    </a:cubicBezTo>
                    <a:cubicBezTo>
                      <a:pt x="13" y="17"/>
                      <a:pt x="16" y="14"/>
                      <a:pt x="16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6" name="Freeform 2247"/>
              <p:cNvSpPr>
                <a:spLocks noEditPoints="1"/>
              </p:cNvSpPr>
              <p:nvPr/>
            </p:nvSpPr>
            <p:spPr bwMode="auto">
              <a:xfrm>
                <a:off x="6233" y="780"/>
                <a:ext cx="39" cy="39"/>
              </a:xfrm>
              <a:custGeom>
                <a:avLst/>
                <a:gdLst>
                  <a:gd name="T0" fmla="*/ 0 w 20"/>
                  <a:gd name="T1" fmla="*/ 9 h 20"/>
                  <a:gd name="T2" fmla="*/ 11 w 20"/>
                  <a:gd name="T3" fmla="*/ 0 h 20"/>
                  <a:gd name="T4" fmla="*/ 20 w 20"/>
                  <a:gd name="T5" fmla="*/ 11 h 20"/>
                  <a:gd name="T6" fmla="*/ 9 w 20"/>
                  <a:gd name="T7" fmla="*/ 20 h 20"/>
                  <a:gd name="T8" fmla="*/ 0 w 20"/>
                  <a:gd name="T9" fmla="*/ 9 h 20"/>
                  <a:gd name="T10" fmla="*/ 16 w 20"/>
                  <a:gd name="T11" fmla="*/ 11 h 20"/>
                  <a:gd name="T12" fmla="*/ 10 w 20"/>
                  <a:gd name="T13" fmla="*/ 4 h 20"/>
                  <a:gd name="T14" fmla="*/ 3 w 20"/>
                  <a:gd name="T15" fmla="*/ 10 h 20"/>
                  <a:gd name="T16" fmla="*/ 9 w 20"/>
                  <a:gd name="T17" fmla="*/ 17 h 20"/>
                  <a:gd name="T18" fmla="*/ 16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1" y="4"/>
                      <a:pt x="5" y="0"/>
                      <a:pt x="11" y="0"/>
                    </a:cubicBezTo>
                    <a:cubicBezTo>
                      <a:pt x="16" y="1"/>
                      <a:pt x="20" y="5"/>
                      <a:pt x="20" y="11"/>
                    </a:cubicBezTo>
                    <a:cubicBezTo>
                      <a:pt x="19" y="16"/>
                      <a:pt x="15" y="20"/>
                      <a:pt x="9" y="20"/>
                    </a:cubicBezTo>
                    <a:cubicBezTo>
                      <a:pt x="4" y="19"/>
                      <a:pt x="0" y="15"/>
                      <a:pt x="0" y="9"/>
                    </a:cubicBezTo>
                    <a:close/>
                    <a:moveTo>
                      <a:pt x="16" y="11"/>
                    </a:moveTo>
                    <a:cubicBezTo>
                      <a:pt x="17" y="7"/>
                      <a:pt x="14" y="4"/>
                      <a:pt x="10" y="4"/>
                    </a:cubicBezTo>
                    <a:cubicBezTo>
                      <a:pt x="7" y="3"/>
                      <a:pt x="4" y="6"/>
                      <a:pt x="3" y="10"/>
                    </a:cubicBezTo>
                    <a:cubicBezTo>
                      <a:pt x="3" y="13"/>
                      <a:pt x="6" y="16"/>
                      <a:pt x="9" y="17"/>
                    </a:cubicBezTo>
                    <a:cubicBezTo>
                      <a:pt x="13" y="17"/>
                      <a:pt x="16" y="14"/>
                      <a:pt x="16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7" name="Freeform 2248"/>
              <p:cNvSpPr>
                <a:spLocks noEditPoints="1"/>
              </p:cNvSpPr>
              <p:nvPr/>
            </p:nvSpPr>
            <p:spPr bwMode="auto">
              <a:xfrm>
                <a:off x="6214" y="759"/>
                <a:ext cx="39" cy="39"/>
              </a:xfrm>
              <a:custGeom>
                <a:avLst/>
                <a:gdLst>
                  <a:gd name="T0" fmla="*/ 0 w 20"/>
                  <a:gd name="T1" fmla="*/ 9 h 20"/>
                  <a:gd name="T2" fmla="*/ 11 w 20"/>
                  <a:gd name="T3" fmla="*/ 0 h 20"/>
                  <a:gd name="T4" fmla="*/ 20 w 20"/>
                  <a:gd name="T5" fmla="*/ 10 h 20"/>
                  <a:gd name="T6" fmla="*/ 9 w 20"/>
                  <a:gd name="T7" fmla="*/ 19 h 20"/>
                  <a:gd name="T8" fmla="*/ 0 w 20"/>
                  <a:gd name="T9" fmla="*/ 9 h 20"/>
                  <a:gd name="T10" fmla="*/ 16 w 20"/>
                  <a:gd name="T11" fmla="*/ 10 h 20"/>
                  <a:gd name="T12" fmla="*/ 10 w 20"/>
                  <a:gd name="T13" fmla="*/ 3 h 20"/>
                  <a:gd name="T14" fmla="*/ 3 w 20"/>
                  <a:gd name="T15" fmla="*/ 9 h 20"/>
                  <a:gd name="T16" fmla="*/ 9 w 20"/>
                  <a:gd name="T17" fmla="*/ 16 h 20"/>
                  <a:gd name="T18" fmla="*/ 16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1" y="4"/>
                      <a:pt x="5" y="0"/>
                      <a:pt x="11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19" y="16"/>
                      <a:pt x="15" y="20"/>
                      <a:pt x="9" y="19"/>
                    </a:cubicBezTo>
                    <a:cubicBezTo>
                      <a:pt x="4" y="19"/>
                      <a:pt x="0" y="14"/>
                      <a:pt x="0" y="9"/>
                    </a:cubicBezTo>
                    <a:close/>
                    <a:moveTo>
                      <a:pt x="16" y="10"/>
                    </a:moveTo>
                    <a:cubicBezTo>
                      <a:pt x="17" y="7"/>
                      <a:pt x="14" y="4"/>
                      <a:pt x="10" y="3"/>
                    </a:cubicBezTo>
                    <a:cubicBezTo>
                      <a:pt x="7" y="3"/>
                      <a:pt x="4" y="6"/>
                      <a:pt x="3" y="9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6"/>
                      <a:pt x="16" y="14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8" name="Freeform 2249"/>
              <p:cNvSpPr>
                <a:spLocks noEditPoints="1"/>
              </p:cNvSpPr>
              <p:nvPr/>
            </p:nvSpPr>
            <p:spPr bwMode="auto">
              <a:xfrm>
                <a:off x="6183" y="736"/>
                <a:ext cx="39" cy="38"/>
              </a:xfrm>
              <a:custGeom>
                <a:avLst/>
                <a:gdLst>
                  <a:gd name="T0" fmla="*/ 1 w 20"/>
                  <a:gd name="T1" fmla="*/ 9 h 20"/>
                  <a:gd name="T2" fmla="*/ 11 w 20"/>
                  <a:gd name="T3" fmla="*/ 1 h 20"/>
                  <a:gd name="T4" fmla="*/ 20 w 20"/>
                  <a:gd name="T5" fmla="*/ 11 h 20"/>
                  <a:gd name="T6" fmla="*/ 10 w 20"/>
                  <a:gd name="T7" fmla="*/ 20 h 20"/>
                  <a:gd name="T8" fmla="*/ 1 w 20"/>
                  <a:gd name="T9" fmla="*/ 9 h 20"/>
                  <a:gd name="T10" fmla="*/ 17 w 20"/>
                  <a:gd name="T11" fmla="*/ 11 h 20"/>
                  <a:gd name="T12" fmla="*/ 11 w 20"/>
                  <a:gd name="T13" fmla="*/ 4 h 20"/>
                  <a:gd name="T14" fmla="*/ 4 w 20"/>
                  <a:gd name="T15" fmla="*/ 10 h 20"/>
                  <a:gd name="T16" fmla="*/ 10 w 20"/>
                  <a:gd name="T17" fmla="*/ 17 h 20"/>
                  <a:gd name="T18" fmla="*/ 17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" y="9"/>
                    </a:moveTo>
                    <a:cubicBezTo>
                      <a:pt x="1" y="4"/>
                      <a:pt x="6" y="0"/>
                      <a:pt x="11" y="1"/>
                    </a:cubicBezTo>
                    <a:cubicBezTo>
                      <a:pt x="16" y="1"/>
                      <a:pt x="20" y="6"/>
                      <a:pt x="20" y="11"/>
                    </a:cubicBezTo>
                    <a:cubicBezTo>
                      <a:pt x="20" y="16"/>
                      <a:pt x="15" y="20"/>
                      <a:pt x="10" y="20"/>
                    </a:cubicBezTo>
                    <a:cubicBezTo>
                      <a:pt x="4" y="19"/>
                      <a:pt x="0" y="15"/>
                      <a:pt x="1" y="9"/>
                    </a:cubicBezTo>
                    <a:close/>
                    <a:moveTo>
                      <a:pt x="17" y="11"/>
                    </a:moveTo>
                    <a:cubicBezTo>
                      <a:pt x="17" y="7"/>
                      <a:pt x="14" y="4"/>
                      <a:pt x="11" y="4"/>
                    </a:cubicBezTo>
                    <a:cubicBezTo>
                      <a:pt x="7" y="3"/>
                      <a:pt x="4" y="6"/>
                      <a:pt x="4" y="10"/>
                    </a:cubicBezTo>
                    <a:cubicBezTo>
                      <a:pt x="4" y="13"/>
                      <a:pt x="6" y="16"/>
                      <a:pt x="10" y="17"/>
                    </a:cubicBezTo>
                    <a:cubicBezTo>
                      <a:pt x="14" y="17"/>
                      <a:pt x="17" y="14"/>
                      <a:pt x="17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9" name="Freeform 2250"/>
              <p:cNvSpPr>
                <a:spLocks noEditPoints="1"/>
              </p:cNvSpPr>
              <p:nvPr/>
            </p:nvSpPr>
            <p:spPr bwMode="auto">
              <a:xfrm>
                <a:off x="6154" y="714"/>
                <a:ext cx="39" cy="39"/>
              </a:xfrm>
              <a:custGeom>
                <a:avLst/>
                <a:gdLst>
                  <a:gd name="T0" fmla="*/ 0 w 20"/>
                  <a:gd name="T1" fmla="*/ 9 h 20"/>
                  <a:gd name="T2" fmla="*/ 11 w 20"/>
                  <a:gd name="T3" fmla="*/ 0 h 20"/>
                  <a:gd name="T4" fmla="*/ 20 w 20"/>
                  <a:gd name="T5" fmla="*/ 10 h 20"/>
                  <a:gd name="T6" fmla="*/ 9 w 20"/>
                  <a:gd name="T7" fmla="*/ 19 h 20"/>
                  <a:gd name="T8" fmla="*/ 0 w 20"/>
                  <a:gd name="T9" fmla="*/ 9 h 20"/>
                  <a:gd name="T10" fmla="*/ 16 w 20"/>
                  <a:gd name="T11" fmla="*/ 10 h 20"/>
                  <a:gd name="T12" fmla="*/ 10 w 20"/>
                  <a:gd name="T13" fmla="*/ 3 h 20"/>
                  <a:gd name="T14" fmla="*/ 4 w 20"/>
                  <a:gd name="T15" fmla="*/ 9 h 20"/>
                  <a:gd name="T16" fmla="*/ 9 w 20"/>
                  <a:gd name="T17" fmla="*/ 16 h 20"/>
                  <a:gd name="T18" fmla="*/ 16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1" y="4"/>
                      <a:pt x="5" y="0"/>
                      <a:pt x="11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19" y="16"/>
                      <a:pt x="15" y="20"/>
                      <a:pt x="9" y="19"/>
                    </a:cubicBezTo>
                    <a:cubicBezTo>
                      <a:pt x="4" y="19"/>
                      <a:pt x="0" y="14"/>
                      <a:pt x="0" y="9"/>
                    </a:cubicBezTo>
                    <a:close/>
                    <a:moveTo>
                      <a:pt x="16" y="10"/>
                    </a:moveTo>
                    <a:cubicBezTo>
                      <a:pt x="17" y="6"/>
                      <a:pt x="14" y="3"/>
                      <a:pt x="10" y="3"/>
                    </a:cubicBezTo>
                    <a:cubicBezTo>
                      <a:pt x="7" y="3"/>
                      <a:pt x="4" y="6"/>
                      <a:pt x="4" y="9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6"/>
                      <a:pt x="16" y="14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0" name="Freeform 2251"/>
              <p:cNvSpPr>
                <a:spLocks noEditPoints="1"/>
              </p:cNvSpPr>
              <p:nvPr/>
            </p:nvSpPr>
            <p:spPr bwMode="auto">
              <a:xfrm>
                <a:off x="6123" y="693"/>
                <a:ext cx="39" cy="39"/>
              </a:xfrm>
              <a:custGeom>
                <a:avLst/>
                <a:gdLst>
                  <a:gd name="T0" fmla="*/ 0 w 20"/>
                  <a:gd name="T1" fmla="*/ 9 h 20"/>
                  <a:gd name="T2" fmla="*/ 11 w 20"/>
                  <a:gd name="T3" fmla="*/ 0 h 20"/>
                  <a:gd name="T4" fmla="*/ 20 w 20"/>
                  <a:gd name="T5" fmla="*/ 11 h 20"/>
                  <a:gd name="T6" fmla="*/ 9 w 20"/>
                  <a:gd name="T7" fmla="*/ 19 h 20"/>
                  <a:gd name="T8" fmla="*/ 0 w 20"/>
                  <a:gd name="T9" fmla="*/ 9 h 20"/>
                  <a:gd name="T10" fmla="*/ 16 w 20"/>
                  <a:gd name="T11" fmla="*/ 10 h 20"/>
                  <a:gd name="T12" fmla="*/ 10 w 20"/>
                  <a:gd name="T13" fmla="*/ 3 h 20"/>
                  <a:gd name="T14" fmla="*/ 3 w 20"/>
                  <a:gd name="T15" fmla="*/ 9 h 20"/>
                  <a:gd name="T16" fmla="*/ 9 w 20"/>
                  <a:gd name="T17" fmla="*/ 16 h 20"/>
                  <a:gd name="T18" fmla="*/ 16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1" y="4"/>
                      <a:pt x="5" y="0"/>
                      <a:pt x="11" y="0"/>
                    </a:cubicBezTo>
                    <a:cubicBezTo>
                      <a:pt x="16" y="1"/>
                      <a:pt x="20" y="5"/>
                      <a:pt x="20" y="11"/>
                    </a:cubicBezTo>
                    <a:cubicBezTo>
                      <a:pt x="19" y="16"/>
                      <a:pt x="14" y="20"/>
                      <a:pt x="9" y="19"/>
                    </a:cubicBezTo>
                    <a:cubicBezTo>
                      <a:pt x="4" y="19"/>
                      <a:pt x="0" y="14"/>
                      <a:pt x="0" y="9"/>
                    </a:cubicBezTo>
                    <a:close/>
                    <a:moveTo>
                      <a:pt x="16" y="10"/>
                    </a:moveTo>
                    <a:cubicBezTo>
                      <a:pt x="17" y="7"/>
                      <a:pt x="14" y="4"/>
                      <a:pt x="10" y="3"/>
                    </a:cubicBezTo>
                    <a:cubicBezTo>
                      <a:pt x="7" y="3"/>
                      <a:pt x="4" y="6"/>
                      <a:pt x="3" y="9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7"/>
                      <a:pt x="16" y="14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1" name="Freeform 2252"/>
              <p:cNvSpPr>
                <a:spLocks noEditPoints="1"/>
              </p:cNvSpPr>
              <p:nvPr/>
            </p:nvSpPr>
            <p:spPr bwMode="auto">
              <a:xfrm>
                <a:off x="6090" y="672"/>
                <a:ext cx="41" cy="38"/>
              </a:xfrm>
              <a:custGeom>
                <a:avLst/>
                <a:gdLst>
                  <a:gd name="T0" fmla="*/ 1 w 21"/>
                  <a:gd name="T1" fmla="*/ 10 h 20"/>
                  <a:gd name="T2" fmla="*/ 11 w 21"/>
                  <a:gd name="T3" fmla="*/ 1 h 20"/>
                  <a:gd name="T4" fmla="*/ 20 w 21"/>
                  <a:gd name="T5" fmla="*/ 11 h 20"/>
                  <a:gd name="T6" fmla="*/ 10 w 21"/>
                  <a:gd name="T7" fmla="*/ 20 h 20"/>
                  <a:gd name="T8" fmla="*/ 1 w 21"/>
                  <a:gd name="T9" fmla="*/ 10 h 20"/>
                  <a:gd name="T10" fmla="*/ 17 w 21"/>
                  <a:gd name="T11" fmla="*/ 11 h 20"/>
                  <a:gd name="T12" fmla="*/ 11 w 21"/>
                  <a:gd name="T13" fmla="*/ 4 h 20"/>
                  <a:gd name="T14" fmla="*/ 4 w 21"/>
                  <a:gd name="T15" fmla="*/ 10 h 20"/>
                  <a:gd name="T16" fmla="*/ 10 w 21"/>
                  <a:gd name="T17" fmla="*/ 17 h 20"/>
                  <a:gd name="T18" fmla="*/ 17 w 21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1" y="10"/>
                    </a:moveTo>
                    <a:cubicBezTo>
                      <a:pt x="1" y="4"/>
                      <a:pt x="6" y="0"/>
                      <a:pt x="11" y="1"/>
                    </a:cubicBezTo>
                    <a:cubicBezTo>
                      <a:pt x="16" y="1"/>
                      <a:pt x="21" y="6"/>
                      <a:pt x="20" y="11"/>
                    </a:cubicBezTo>
                    <a:cubicBezTo>
                      <a:pt x="20" y="16"/>
                      <a:pt x="15" y="20"/>
                      <a:pt x="10" y="20"/>
                    </a:cubicBezTo>
                    <a:cubicBezTo>
                      <a:pt x="4" y="20"/>
                      <a:pt x="0" y="15"/>
                      <a:pt x="1" y="10"/>
                    </a:cubicBezTo>
                    <a:close/>
                    <a:moveTo>
                      <a:pt x="17" y="11"/>
                    </a:moveTo>
                    <a:cubicBezTo>
                      <a:pt x="17" y="7"/>
                      <a:pt x="14" y="4"/>
                      <a:pt x="11" y="4"/>
                    </a:cubicBezTo>
                    <a:cubicBezTo>
                      <a:pt x="7" y="4"/>
                      <a:pt x="4" y="6"/>
                      <a:pt x="4" y="10"/>
                    </a:cubicBezTo>
                    <a:cubicBezTo>
                      <a:pt x="4" y="14"/>
                      <a:pt x="6" y="17"/>
                      <a:pt x="10" y="17"/>
                    </a:cubicBezTo>
                    <a:cubicBezTo>
                      <a:pt x="14" y="17"/>
                      <a:pt x="17" y="14"/>
                      <a:pt x="17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2" name="Freeform 2253"/>
              <p:cNvSpPr>
                <a:spLocks noEditPoints="1"/>
              </p:cNvSpPr>
              <p:nvPr/>
            </p:nvSpPr>
            <p:spPr bwMode="auto">
              <a:xfrm>
                <a:off x="6059" y="652"/>
                <a:ext cx="39" cy="39"/>
              </a:xfrm>
              <a:custGeom>
                <a:avLst/>
                <a:gdLst>
                  <a:gd name="T0" fmla="*/ 0 w 20"/>
                  <a:gd name="T1" fmla="*/ 10 h 20"/>
                  <a:gd name="T2" fmla="*/ 11 w 20"/>
                  <a:gd name="T3" fmla="*/ 1 h 20"/>
                  <a:gd name="T4" fmla="*/ 20 w 20"/>
                  <a:gd name="T5" fmla="*/ 11 h 20"/>
                  <a:gd name="T6" fmla="*/ 9 w 20"/>
                  <a:gd name="T7" fmla="*/ 20 h 20"/>
                  <a:gd name="T8" fmla="*/ 0 w 20"/>
                  <a:gd name="T9" fmla="*/ 10 h 20"/>
                  <a:gd name="T10" fmla="*/ 17 w 20"/>
                  <a:gd name="T11" fmla="*/ 11 h 20"/>
                  <a:gd name="T12" fmla="*/ 11 w 20"/>
                  <a:gd name="T13" fmla="*/ 4 h 20"/>
                  <a:gd name="T14" fmla="*/ 4 w 20"/>
                  <a:gd name="T15" fmla="*/ 10 h 20"/>
                  <a:gd name="T16" fmla="*/ 10 w 20"/>
                  <a:gd name="T17" fmla="*/ 17 h 20"/>
                  <a:gd name="T18" fmla="*/ 17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10"/>
                    </a:moveTo>
                    <a:cubicBezTo>
                      <a:pt x="1" y="4"/>
                      <a:pt x="5" y="0"/>
                      <a:pt x="11" y="1"/>
                    </a:cubicBezTo>
                    <a:cubicBezTo>
                      <a:pt x="16" y="1"/>
                      <a:pt x="20" y="6"/>
                      <a:pt x="20" y="11"/>
                    </a:cubicBezTo>
                    <a:cubicBezTo>
                      <a:pt x="19" y="16"/>
                      <a:pt x="15" y="20"/>
                      <a:pt x="9" y="20"/>
                    </a:cubicBezTo>
                    <a:cubicBezTo>
                      <a:pt x="4" y="19"/>
                      <a:pt x="0" y="15"/>
                      <a:pt x="0" y="10"/>
                    </a:cubicBezTo>
                    <a:close/>
                    <a:moveTo>
                      <a:pt x="17" y="11"/>
                    </a:moveTo>
                    <a:cubicBezTo>
                      <a:pt x="17" y="7"/>
                      <a:pt x="14" y="4"/>
                      <a:pt x="11" y="4"/>
                    </a:cubicBezTo>
                    <a:cubicBezTo>
                      <a:pt x="7" y="3"/>
                      <a:pt x="4" y="6"/>
                      <a:pt x="4" y="10"/>
                    </a:cubicBezTo>
                    <a:cubicBezTo>
                      <a:pt x="3" y="13"/>
                      <a:pt x="6" y="16"/>
                      <a:pt x="10" y="17"/>
                    </a:cubicBezTo>
                    <a:cubicBezTo>
                      <a:pt x="13" y="17"/>
                      <a:pt x="16" y="14"/>
                      <a:pt x="17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3" name="Freeform 2254"/>
              <p:cNvSpPr>
                <a:spLocks noEditPoints="1"/>
              </p:cNvSpPr>
              <p:nvPr/>
            </p:nvSpPr>
            <p:spPr bwMode="auto">
              <a:xfrm>
                <a:off x="6026" y="635"/>
                <a:ext cx="39" cy="38"/>
              </a:xfrm>
              <a:custGeom>
                <a:avLst/>
                <a:gdLst>
                  <a:gd name="T0" fmla="*/ 0 w 20"/>
                  <a:gd name="T1" fmla="*/ 10 h 20"/>
                  <a:gd name="T2" fmla="*/ 11 w 20"/>
                  <a:gd name="T3" fmla="*/ 1 h 20"/>
                  <a:gd name="T4" fmla="*/ 19 w 20"/>
                  <a:gd name="T5" fmla="*/ 11 h 20"/>
                  <a:gd name="T6" fmla="*/ 9 w 20"/>
                  <a:gd name="T7" fmla="*/ 20 h 20"/>
                  <a:gd name="T8" fmla="*/ 0 w 20"/>
                  <a:gd name="T9" fmla="*/ 10 h 20"/>
                  <a:gd name="T10" fmla="*/ 16 w 20"/>
                  <a:gd name="T11" fmla="*/ 11 h 20"/>
                  <a:gd name="T12" fmla="*/ 10 w 20"/>
                  <a:gd name="T13" fmla="*/ 4 h 20"/>
                  <a:gd name="T14" fmla="*/ 3 w 20"/>
                  <a:gd name="T15" fmla="*/ 10 h 20"/>
                  <a:gd name="T16" fmla="*/ 9 w 20"/>
                  <a:gd name="T17" fmla="*/ 17 h 20"/>
                  <a:gd name="T18" fmla="*/ 16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10"/>
                    </a:moveTo>
                    <a:cubicBezTo>
                      <a:pt x="1" y="4"/>
                      <a:pt x="5" y="0"/>
                      <a:pt x="11" y="1"/>
                    </a:cubicBezTo>
                    <a:cubicBezTo>
                      <a:pt x="16" y="1"/>
                      <a:pt x="20" y="6"/>
                      <a:pt x="19" y="11"/>
                    </a:cubicBezTo>
                    <a:cubicBezTo>
                      <a:pt x="19" y="16"/>
                      <a:pt x="15" y="20"/>
                      <a:pt x="9" y="20"/>
                    </a:cubicBezTo>
                    <a:cubicBezTo>
                      <a:pt x="4" y="20"/>
                      <a:pt x="0" y="15"/>
                      <a:pt x="0" y="10"/>
                    </a:cubicBezTo>
                    <a:close/>
                    <a:moveTo>
                      <a:pt x="16" y="11"/>
                    </a:moveTo>
                    <a:cubicBezTo>
                      <a:pt x="17" y="7"/>
                      <a:pt x="14" y="4"/>
                      <a:pt x="10" y="4"/>
                    </a:cubicBezTo>
                    <a:cubicBezTo>
                      <a:pt x="7" y="4"/>
                      <a:pt x="4" y="6"/>
                      <a:pt x="3" y="10"/>
                    </a:cubicBezTo>
                    <a:cubicBezTo>
                      <a:pt x="3" y="14"/>
                      <a:pt x="6" y="17"/>
                      <a:pt x="9" y="17"/>
                    </a:cubicBezTo>
                    <a:cubicBezTo>
                      <a:pt x="13" y="17"/>
                      <a:pt x="16" y="14"/>
                      <a:pt x="16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4" name="Freeform 2255"/>
              <p:cNvSpPr>
                <a:spLocks noEditPoints="1"/>
              </p:cNvSpPr>
              <p:nvPr/>
            </p:nvSpPr>
            <p:spPr bwMode="auto">
              <a:xfrm>
                <a:off x="5993" y="619"/>
                <a:ext cx="39" cy="39"/>
              </a:xfrm>
              <a:custGeom>
                <a:avLst/>
                <a:gdLst>
                  <a:gd name="T0" fmla="*/ 0 w 20"/>
                  <a:gd name="T1" fmla="*/ 9 h 20"/>
                  <a:gd name="T2" fmla="*/ 10 w 20"/>
                  <a:gd name="T3" fmla="*/ 0 h 20"/>
                  <a:gd name="T4" fmla="*/ 19 w 20"/>
                  <a:gd name="T5" fmla="*/ 10 h 20"/>
                  <a:gd name="T6" fmla="*/ 9 w 20"/>
                  <a:gd name="T7" fmla="*/ 19 h 20"/>
                  <a:gd name="T8" fmla="*/ 0 w 20"/>
                  <a:gd name="T9" fmla="*/ 9 h 20"/>
                  <a:gd name="T10" fmla="*/ 16 w 20"/>
                  <a:gd name="T11" fmla="*/ 10 h 20"/>
                  <a:gd name="T12" fmla="*/ 10 w 20"/>
                  <a:gd name="T13" fmla="*/ 3 h 20"/>
                  <a:gd name="T14" fmla="*/ 3 w 20"/>
                  <a:gd name="T15" fmla="*/ 9 h 20"/>
                  <a:gd name="T16" fmla="*/ 9 w 20"/>
                  <a:gd name="T17" fmla="*/ 16 h 20"/>
                  <a:gd name="T18" fmla="*/ 16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0" y="5"/>
                      <a:pt x="19" y="10"/>
                    </a:cubicBezTo>
                    <a:cubicBezTo>
                      <a:pt x="19" y="16"/>
                      <a:pt x="14" y="20"/>
                      <a:pt x="9" y="19"/>
                    </a:cubicBezTo>
                    <a:cubicBezTo>
                      <a:pt x="4" y="19"/>
                      <a:pt x="0" y="14"/>
                      <a:pt x="0" y="9"/>
                    </a:cubicBezTo>
                    <a:close/>
                    <a:moveTo>
                      <a:pt x="16" y="10"/>
                    </a:moveTo>
                    <a:cubicBezTo>
                      <a:pt x="16" y="7"/>
                      <a:pt x="14" y="3"/>
                      <a:pt x="10" y="3"/>
                    </a:cubicBezTo>
                    <a:cubicBezTo>
                      <a:pt x="6" y="3"/>
                      <a:pt x="3" y="6"/>
                      <a:pt x="3" y="9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6"/>
                      <a:pt x="16" y="14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5" name="Freeform 2256"/>
              <p:cNvSpPr>
                <a:spLocks noEditPoints="1"/>
              </p:cNvSpPr>
              <p:nvPr/>
            </p:nvSpPr>
            <p:spPr bwMode="auto">
              <a:xfrm>
                <a:off x="5958" y="606"/>
                <a:ext cx="39" cy="38"/>
              </a:xfrm>
              <a:custGeom>
                <a:avLst/>
                <a:gdLst>
                  <a:gd name="T0" fmla="*/ 0 w 20"/>
                  <a:gd name="T1" fmla="*/ 9 h 20"/>
                  <a:gd name="T2" fmla="*/ 10 w 20"/>
                  <a:gd name="T3" fmla="*/ 0 h 20"/>
                  <a:gd name="T4" fmla="*/ 19 w 20"/>
                  <a:gd name="T5" fmla="*/ 10 h 20"/>
                  <a:gd name="T6" fmla="*/ 9 w 20"/>
                  <a:gd name="T7" fmla="*/ 19 h 20"/>
                  <a:gd name="T8" fmla="*/ 0 w 20"/>
                  <a:gd name="T9" fmla="*/ 9 h 20"/>
                  <a:gd name="T10" fmla="*/ 16 w 20"/>
                  <a:gd name="T11" fmla="*/ 10 h 20"/>
                  <a:gd name="T12" fmla="*/ 10 w 20"/>
                  <a:gd name="T13" fmla="*/ 3 h 20"/>
                  <a:gd name="T14" fmla="*/ 3 w 20"/>
                  <a:gd name="T15" fmla="*/ 9 h 20"/>
                  <a:gd name="T16" fmla="*/ 9 w 20"/>
                  <a:gd name="T17" fmla="*/ 16 h 20"/>
                  <a:gd name="T18" fmla="*/ 16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0" y="5"/>
                      <a:pt x="19" y="10"/>
                    </a:cubicBezTo>
                    <a:cubicBezTo>
                      <a:pt x="19" y="16"/>
                      <a:pt x="14" y="20"/>
                      <a:pt x="9" y="19"/>
                    </a:cubicBezTo>
                    <a:cubicBezTo>
                      <a:pt x="4" y="19"/>
                      <a:pt x="0" y="14"/>
                      <a:pt x="0" y="9"/>
                    </a:cubicBezTo>
                    <a:close/>
                    <a:moveTo>
                      <a:pt x="16" y="10"/>
                    </a:moveTo>
                    <a:cubicBezTo>
                      <a:pt x="16" y="7"/>
                      <a:pt x="14" y="4"/>
                      <a:pt x="10" y="3"/>
                    </a:cubicBezTo>
                    <a:cubicBezTo>
                      <a:pt x="6" y="3"/>
                      <a:pt x="3" y="6"/>
                      <a:pt x="3" y="9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6"/>
                      <a:pt x="16" y="14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6" name="Freeform 2257"/>
              <p:cNvSpPr>
                <a:spLocks noEditPoints="1"/>
              </p:cNvSpPr>
              <p:nvPr/>
            </p:nvSpPr>
            <p:spPr bwMode="auto">
              <a:xfrm>
                <a:off x="5921" y="592"/>
                <a:ext cx="39" cy="39"/>
              </a:xfrm>
              <a:custGeom>
                <a:avLst/>
                <a:gdLst>
                  <a:gd name="T0" fmla="*/ 1 w 20"/>
                  <a:gd name="T1" fmla="*/ 9 h 20"/>
                  <a:gd name="T2" fmla="*/ 11 w 20"/>
                  <a:gd name="T3" fmla="*/ 0 h 20"/>
                  <a:gd name="T4" fmla="*/ 20 w 20"/>
                  <a:gd name="T5" fmla="*/ 11 h 20"/>
                  <a:gd name="T6" fmla="*/ 10 w 20"/>
                  <a:gd name="T7" fmla="*/ 20 h 20"/>
                  <a:gd name="T8" fmla="*/ 1 w 20"/>
                  <a:gd name="T9" fmla="*/ 9 h 20"/>
                  <a:gd name="T10" fmla="*/ 17 w 20"/>
                  <a:gd name="T11" fmla="*/ 10 h 20"/>
                  <a:gd name="T12" fmla="*/ 11 w 20"/>
                  <a:gd name="T13" fmla="*/ 4 h 20"/>
                  <a:gd name="T14" fmla="*/ 4 w 20"/>
                  <a:gd name="T15" fmla="*/ 10 h 20"/>
                  <a:gd name="T16" fmla="*/ 10 w 20"/>
                  <a:gd name="T17" fmla="*/ 16 h 20"/>
                  <a:gd name="T18" fmla="*/ 17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" y="9"/>
                    </a:moveTo>
                    <a:cubicBezTo>
                      <a:pt x="1" y="4"/>
                      <a:pt x="6" y="0"/>
                      <a:pt x="11" y="0"/>
                    </a:cubicBezTo>
                    <a:cubicBezTo>
                      <a:pt x="16" y="1"/>
                      <a:pt x="20" y="5"/>
                      <a:pt x="20" y="11"/>
                    </a:cubicBezTo>
                    <a:cubicBezTo>
                      <a:pt x="20" y="16"/>
                      <a:pt x="15" y="20"/>
                      <a:pt x="10" y="20"/>
                    </a:cubicBezTo>
                    <a:cubicBezTo>
                      <a:pt x="4" y="19"/>
                      <a:pt x="0" y="15"/>
                      <a:pt x="1" y="9"/>
                    </a:cubicBezTo>
                    <a:close/>
                    <a:moveTo>
                      <a:pt x="17" y="10"/>
                    </a:moveTo>
                    <a:cubicBezTo>
                      <a:pt x="17" y="7"/>
                      <a:pt x="14" y="4"/>
                      <a:pt x="11" y="4"/>
                    </a:cubicBezTo>
                    <a:cubicBezTo>
                      <a:pt x="7" y="3"/>
                      <a:pt x="4" y="6"/>
                      <a:pt x="4" y="10"/>
                    </a:cubicBezTo>
                    <a:cubicBezTo>
                      <a:pt x="4" y="13"/>
                      <a:pt x="6" y="16"/>
                      <a:pt x="10" y="16"/>
                    </a:cubicBezTo>
                    <a:cubicBezTo>
                      <a:pt x="13" y="17"/>
                      <a:pt x="17" y="14"/>
                      <a:pt x="17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7" name="Freeform 2258"/>
              <p:cNvSpPr>
                <a:spLocks noEditPoints="1"/>
              </p:cNvSpPr>
              <p:nvPr/>
            </p:nvSpPr>
            <p:spPr bwMode="auto">
              <a:xfrm>
                <a:off x="5884" y="584"/>
                <a:ext cx="41" cy="39"/>
              </a:xfrm>
              <a:custGeom>
                <a:avLst/>
                <a:gdLst>
                  <a:gd name="T0" fmla="*/ 1 w 21"/>
                  <a:gd name="T1" fmla="*/ 9 h 20"/>
                  <a:gd name="T2" fmla="*/ 11 w 21"/>
                  <a:gd name="T3" fmla="*/ 0 h 20"/>
                  <a:gd name="T4" fmla="*/ 20 w 21"/>
                  <a:gd name="T5" fmla="*/ 10 h 20"/>
                  <a:gd name="T6" fmla="*/ 10 w 21"/>
                  <a:gd name="T7" fmla="*/ 19 h 20"/>
                  <a:gd name="T8" fmla="*/ 1 w 21"/>
                  <a:gd name="T9" fmla="*/ 9 h 20"/>
                  <a:gd name="T10" fmla="*/ 17 w 21"/>
                  <a:gd name="T11" fmla="*/ 10 h 20"/>
                  <a:gd name="T12" fmla="*/ 11 w 21"/>
                  <a:gd name="T13" fmla="*/ 3 h 20"/>
                  <a:gd name="T14" fmla="*/ 4 w 21"/>
                  <a:gd name="T15" fmla="*/ 9 h 20"/>
                  <a:gd name="T16" fmla="*/ 10 w 21"/>
                  <a:gd name="T17" fmla="*/ 16 h 20"/>
                  <a:gd name="T18" fmla="*/ 17 w 21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1" y="9"/>
                    </a:moveTo>
                    <a:cubicBezTo>
                      <a:pt x="1" y="4"/>
                      <a:pt x="6" y="0"/>
                      <a:pt x="11" y="0"/>
                    </a:cubicBezTo>
                    <a:cubicBezTo>
                      <a:pt x="17" y="0"/>
                      <a:pt x="21" y="5"/>
                      <a:pt x="20" y="10"/>
                    </a:cubicBezTo>
                    <a:cubicBezTo>
                      <a:pt x="20" y="16"/>
                      <a:pt x="15" y="20"/>
                      <a:pt x="10" y="19"/>
                    </a:cubicBezTo>
                    <a:cubicBezTo>
                      <a:pt x="5" y="19"/>
                      <a:pt x="0" y="14"/>
                      <a:pt x="1" y="9"/>
                    </a:cubicBezTo>
                    <a:close/>
                    <a:moveTo>
                      <a:pt x="17" y="10"/>
                    </a:moveTo>
                    <a:cubicBezTo>
                      <a:pt x="17" y="7"/>
                      <a:pt x="15" y="4"/>
                      <a:pt x="11" y="3"/>
                    </a:cubicBezTo>
                    <a:cubicBezTo>
                      <a:pt x="7" y="3"/>
                      <a:pt x="4" y="6"/>
                      <a:pt x="4" y="9"/>
                    </a:cubicBezTo>
                    <a:cubicBezTo>
                      <a:pt x="4" y="13"/>
                      <a:pt x="7" y="16"/>
                      <a:pt x="10" y="16"/>
                    </a:cubicBezTo>
                    <a:cubicBezTo>
                      <a:pt x="14" y="16"/>
                      <a:pt x="17" y="14"/>
                      <a:pt x="17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8" name="Freeform 2259"/>
              <p:cNvSpPr>
                <a:spLocks noEditPoints="1"/>
              </p:cNvSpPr>
              <p:nvPr/>
            </p:nvSpPr>
            <p:spPr bwMode="auto">
              <a:xfrm>
                <a:off x="5847" y="578"/>
                <a:ext cx="39" cy="39"/>
              </a:xfrm>
              <a:custGeom>
                <a:avLst/>
                <a:gdLst>
                  <a:gd name="T0" fmla="*/ 1 w 20"/>
                  <a:gd name="T1" fmla="*/ 9 h 20"/>
                  <a:gd name="T2" fmla="*/ 11 w 20"/>
                  <a:gd name="T3" fmla="*/ 0 h 20"/>
                  <a:gd name="T4" fmla="*/ 20 w 20"/>
                  <a:gd name="T5" fmla="*/ 11 h 20"/>
                  <a:gd name="T6" fmla="*/ 10 w 20"/>
                  <a:gd name="T7" fmla="*/ 20 h 20"/>
                  <a:gd name="T8" fmla="*/ 1 w 20"/>
                  <a:gd name="T9" fmla="*/ 9 h 20"/>
                  <a:gd name="T10" fmla="*/ 17 w 20"/>
                  <a:gd name="T11" fmla="*/ 10 h 20"/>
                  <a:gd name="T12" fmla="*/ 11 w 20"/>
                  <a:gd name="T13" fmla="*/ 3 h 20"/>
                  <a:gd name="T14" fmla="*/ 4 w 20"/>
                  <a:gd name="T15" fmla="*/ 9 h 20"/>
                  <a:gd name="T16" fmla="*/ 10 w 20"/>
                  <a:gd name="T17" fmla="*/ 16 h 20"/>
                  <a:gd name="T18" fmla="*/ 17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" y="9"/>
                    </a:moveTo>
                    <a:cubicBezTo>
                      <a:pt x="1" y="4"/>
                      <a:pt x="6" y="0"/>
                      <a:pt x="11" y="0"/>
                    </a:cubicBezTo>
                    <a:cubicBezTo>
                      <a:pt x="16" y="1"/>
                      <a:pt x="20" y="5"/>
                      <a:pt x="20" y="11"/>
                    </a:cubicBezTo>
                    <a:cubicBezTo>
                      <a:pt x="20" y="16"/>
                      <a:pt x="15" y="20"/>
                      <a:pt x="10" y="20"/>
                    </a:cubicBezTo>
                    <a:cubicBezTo>
                      <a:pt x="4" y="19"/>
                      <a:pt x="0" y="15"/>
                      <a:pt x="1" y="9"/>
                    </a:cubicBezTo>
                    <a:close/>
                    <a:moveTo>
                      <a:pt x="17" y="10"/>
                    </a:moveTo>
                    <a:cubicBezTo>
                      <a:pt x="17" y="7"/>
                      <a:pt x="14" y="4"/>
                      <a:pt x="11" y="3"/>
                    </a:cubicBezTo>
                    <a:cubicBezTo>
                      <a:pt x="7" y="3"/>
                      <a:pt x="4" y="6"/>
                      <a:pt x="4" y="9"/>
                    </a:cubicBezTo>
                    <a:cubicBezTo>
                      <a:pt x="4" y="13"/>
                      <a:pt x="6" y="16"/>
                      <a:pt x="10" y="16"/>
                    </a:cubicBezTo>
                    <a:cubicBezTo>
                      <a:pt x="14" y="17"/>
                      <a:pt x="17" y="14"/>
                      <a:pt x="17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9" name="Freeform 2260"/>
              <p:cNvSpPr>
                <a:spLocks noEditPoints="1"/>
              </p:cNvSpPr>
              <p:nvPr/>
            </p:nvSpPr>
            <p:spPr bwMode="auto">
              <a:xfrm>
                <a:off x="5810" y="576"/>
                <a:ext cx="39" cy="39"/>
              </a:xfrm>
              <a:custGeom>
                <a:avLst/>
                <a:gdLst>
                  <a:gd name="T0" fmla="*/ 0 w 20"/>
                  <a:gd name="T1" fmla="*/ 9 h 20"/>
                  <a:gd name="T2" fmla="*/ 11 w 20"/>
                  <a:gd name="T3" fmla="*/ 0 h 20"/>
                  <a:gd name="T4" fmla="*/ 20 w 20"/>
                  <a:gd name="T5" fmla="*/ 11 h 20"/>
                  <a:gd name="T6" fmla="*/ 9 w 20"/>
                  <a:gd name="T7" fmla="*/ 20 h 20"/>
                  <a:gd name="T8" fmla="*/ 0 w 20"/>
                  <a:gd name="T9" fmla="*/ 9 h 20"/>
                  <a:gd name="T10" fmla="*/ 17 w 20"/>
                  <a:gd name="T11" fmla="*/ 11 h 20"/>
                  <a:gd name="T12" fmla="*/ 11 w 20"/>
                  <a:gd name="T13" fmla="*/ 4 h 20"/>
                  <a:gd name="T14" fmla="*/ 4 w 20"/>
                  <a:gd name="T15" fmla="*/ 10 h 20"/>
                  <a:gd name="T16" fmla="*/ 10 w 20"/>
                  <a:gd name="T17" fmla="*/ 17 h 20"/>
                  <a:gd name="T18" fmla="*/ 17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1" y="4"/>
                      <a:pt x="5" y="0"/>
                      <a:pt x="11" y="0"/>
                    </a:cubicBezTo>
                    <a:cubicBezTo>
                      <a:pt x="16" y="1"/>
                      <a:pt x="20" y="5"/>
                      <a:pt x="20" y="11"/>
                    </a:cubicBezTo>
                    <a:cubicBezTo>
                      <a:pt x="19" y="16"/>
                      <a:pt x="15" y="20"/>
                      <a:pt x="9" y="20"/>
                    </a:cubicBezTo>
                    <a:cubicBezTo>
                      <a:pt x="4" y="19"/>
                      <a:pt x="0" y="15"/>
                      <a:pt x="0" y="9"/>
                    </a:cubicBezTo>
                    <a:close/>
                    <a:moveTo>
                      <a:pt x="17" y="11"/>
                    </a:moveTo>
                    <a:cubicBezTo>
                      <a:pt x="17" y="7"/>
                      <a:pt x="14" y="4"/>
                      <a:pt x="11" y="4"/>
                    </a:cubicBezTo>
                    <a:cubicBezTo>
                      <a:pt x="7" y="3"/>
                      <a:pt x="4" y="6"/>
                      <a:pt x="4" y="10"/>
                    </a:cubicBezTo>
                    <a:cubicBezTo>
                      <a:pt x="3" y="13"/>
                      <a:pt x="6" y="16"/>
                      <a:pt x="10" y="17"/>
                    </a:cubicBezTo>
                    <a:cubicBezTo>
                      <a:pt x="13" y="17"/>
                      <a:pt x="16" y="14"/>
                      <a:pt x="17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0" name="Freeform 2261"/>
              <p:cNvSpPr>
                <a:spLocks noEditPoints="1"/>
              </p:cNvSpPr>
              <p:nvPr/>
            </p:nvSpPr>
            <p:spPr bwMode="auto">
              <a:xfrm>
                <a:off x="5774" y="582"/>
                <a:ext cx="38" cy="39"/>
              </a:xfrm>
              <a:custGeom>
                <a:avLst/>
                <a:gdLst>
                  <a:gd name="T0" fmla="*/ 0 w 20"/>
                  <a:gd name="T1" fmla="*/ 9 h 20"/>
                  <a:gd name="T2" fmla="*/ 11 w 20"/>
                  <a:gd name="T3" fmla="*/ 0 h 20"/>
                  <a:gd name="T4" fmla="*/ 20 w 20"/>
                  <a:gd name="T5" fmla="*/ 11 h 20"/>
                  <a:gd name="T6" fmla="*/ 9 w 20"/>
                  <a:gd name="T7" fmla="*/ 20 h 20"/>
                  <a:gd name="T8" fmla="*/ 0 w 20"/>
                  <a:gd name="T9" fmla="*/ 9 h 20"/>
                  <a:gd name="T10" fmla="*/ 16 w 20"/>
                  <a:gd name="T11" fmla="*/ 10 h 20"/>
                  <a:gd name="T12" fmla="*/ 10 w 20"/>
                  <a:gd name="T13" fmla="*/ 4 h 20"/>
                  <a:gd name="T14" fmla="*/ 4 w 20"/>
                  <a:gd name="T15" fmla="*/ 9 h 20"/>
                  <a:gd name="T16" fmla="*/ 10 w 20"/>
                  <a:gd name="T17" fmla="*/ 16 h 20"/>
                  <a:gd name="T18" fmla="*/ 16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1" y="4"/>
                      <a:pt x="5" y="0"/>
                      <a:pt x="11" y="0"/>
                    </a:cubicBezTo>
                    <a:cubicBezTo>
                      <a:pt x="16" y="1"/>
                      <a:pt x="20" y="5"/>
                      <a:pt x="20" y="11"/>
                    </a:cubicBezTo>
                    <a:cubicBezTo>
                      <a:pt x="19" y="16"/>
                      <a:pt x="15" y="20"/>
                      <a:pt x="9" y="20"/>
                    </a:cubicBezTo>
                    <a:cubicBezTo>
                      <a:pt x="4" y="19"/>
                      <a:pt x="0" y="15"/>
                      <a:pt x="0" y="9"/>
                    </a:cubicBezTo>
                    <a:close/>
                    <a:moveTo>
                      <a:pt x="16" y="10"/>
                    </a:moveTo>
                    <a:cubicBezTo>
                      <a:pt x="17" y="7"/>
                      <a:pt x="14" y="4"/>
                      <a:pt x="10" y="4"/>
                    </a:cubicBezTo>
                    <a:cubicBezTo>
                      <a:pt x="7" y="3"/>
                      <a:pt x="4" y="6"/>
                      <a:pt x="4" y="9"/>
                    </a:cubicBezTo>
                    <a:cubicBezTo>
                      <a:pt x="3" y="13"/>
                      <a:pt x="6" y="16"/>
                      <a:pt x="10" y="16"/>
                    </a:cubicBezTo>
                    <a:cubicBezTo>
                      <a:pt x="13" y="17"/>
                      <a:pt x="16" y="14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1" name="Freeform 2262"/>
              <p:cNvSpPr>
                <a:spLocks noEditPoints="1"/>
              </p:cNvSpPr>
              <p:nvPr/>
            </p:nvSpPr>
            <p:spPr bwMode="auto">
              <a:xfrm>
                <a:off x="5739" y="594"/>
                <a:ext cx="39" cy="39"/>
              </a:xfrm>
              <a:custGeom>
                <a:avLst/>
                <a:gdLst>
                  <a:gd name="T0" fmla="*/ 0 w 20"/>
                  <a:gd name="T1" fmla="*/ 9 h 20"/>
                  <a:gd name="T2" fmla="*/ 10 w 20"/>
                  <a:gd name="T3" fmla="*/ 0 h 20"/>
                  <a:gd name="T4" fmla="*/ 19 w 20"/>
                  <a:gd name="T5" fmla="*/ 11 h 20"/>
                  <a:gd name="T6" fmla="*/ 9 w 20"/>
                  <a:gd name="T7" fmla="*/ 20 h 20"/>
                  <a:gd name="T8" fmla="*/ 0 w 20"/>
                  <a:gd name="T9" fmla="*/ 9 h 20"/>
                  <a:gd name="T10" fmla="*/ 16 w 20"/>
                  <a:gd name="T11" fmla="*/ 10 h 20"/>
                  <a:gd name="T12" fmla="*/ 10 w 20"/>
                  <a:gd name="T13" fmla="*/ 4 h 20"/>
                  <a:gd name="T14" fmla="*/ 3 w 20"/>
                  <a:gd name="T15" fmla="*/ 10 h 20"/>
                  <a:gd name="T16" fmla="*/ 9 w 20"/>
                  <a:gd name="T17" fmla="*/ 16 h 20"/>
                  <a:gd name="T18" fmla="*/ 16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0" y="4"/>
                      <a:pt x="5" y="0"/>
                      <a:pt x="10" y="0"/>
                    </a:cubicBezTo>
                    <a:cubicBezTo>
                      <a:pt x="16" y="1"/>
                      <a:pt x="20" y="5"/>
                      <a:pt x="19" y="11"/>
                    </a:cubicBezTo>
                    <a:cubicBezTo>
                      <a:pt x="19" y="16"/>
                      <a:pt x="14" y="20"/>
                      <a:pt x="9" y="20"/>
                    </a:cubicBezTo>
                    <a:cubicBezTo>
                      <a:pt x="4" y="19"/>
                      <a:pt x="0" y="15"/>
                      <a:pt x="0" y="9"/>
                    </a:cubicBezTo>
                    <a:close/>
                    <a:moveTo>
                      <a:pt x="16" y="10"/>
                    </a:moveTo>
                    <a:cubicBezTo>
                      <a:pt x="16" y="7"/>
                      <a:pt x="14" y="4"/>
                      <a:pt x="10" y="4"/>
                    </a:cubicBezTo>
                    <a:cubicBezTo>
                      <a:pt x="7" y="3"/>
                      <a:pt x="3" y="6"/>
                      <a:pt x="3" y="10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7"/>
                      <a:pt x="16" y="14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2" name="Freeform 2263"/>
              <p:cNvSpPr>
                <a:spLocks noEditPoints="1"/>
              </p:cNvSpPr>
              <p:nvPr/>
            </p:nvSpPr>
            <p:spPr bwMode="auto">
              <a:xfrm>
                <a:off x="5706" y="611"/>
                <a:ext cx="39" cy="39"/>
              </a:xfrm>
              <a:custGeom>
                <a:avLst/>
                <a:gdLst>
                  <a:gd name="T0" fmla="*/ 0 w 20"/>
                  <a:gd name="T1" fmla="*/ 10 h 20"/>
                  <a:gd name="T2" fmla="*/ 10 w 20"/>
                  <a:gd name="T3" fmla="*/ 1 h 20"/>
                  <a:gd name="T4" fmla="*/ 19 w 20"/>
                  <a:gd name="T5" fmla="*/ 11 h 20"/>
                  <a:gd name="T6" fmla="*/ 9 w 20"/>
                  <a:gd name="T7" fmla="*/ 20 h 20"/>
                  <a:gd name="T8" fmla="*/ 0 w 20"/>
                  <a:gd name="T9" fmla="*/ 10 h 20"/>
                  <a:gd name="T10" fmla="*/ 16 w 20"/>
                  <a:gd name="T11" fmla="*/ 11 h 20"/>
                  <a:gd name="T12" fmla="*/ 10 w 20"/>
                  <a:gd name="T13" fmla="*/ 4 h 20"/>
                  <a:gd name="T14" fmla="*/ 3 w 20"/>
                  <a:gd name="T15" fmla="*/ 10 h 20"/>
                  <a:gd name="T16" fmla="*/ 9 w 20"/>
                  <a:gd name="T17" fmla="*/ 17 h 20"/>
                  <a:gd name="T18" fmla="*/ 16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10"/>
                    </a:moveTo>
                    <a:cubicBezTo>
                      <a:pt x="1" y="4"/>
                      <a:pt x="5" y="0"/>
                      <a:pt x="10" y="1"/>
                    </a:cubicBezTo>
                    <a:cubicBezTo>
                      <a:pt x="16" y="1"/>
                      <a:pt x="20" y="6"/>
                      <a:pt x="19" y="11"/>
                    </a:cubicBezTo>
                    <a:cubicBezTo>
                      <a:pt x="19" y="16"/>
                      <a:pt x="14" y="20"/>
                      <a:pt x="9" y="20"/>
                    </a:cubicBezTo>
                    <a:cubicBezTo>
                      <a:pt x="4" y="20"/>
                      <a:pt x="0" y="15"/>
                      <a:pt x="0" y="10"/>
                    </a:cubicBezTo>
                    <a:close/>
                    <a:moveTo>
                      <a:pt x="16" y="11"/>
                    </a:moveTo>
                    <a:cubicBezTo>
                      <a:pt x="16" y="7"/>
                      <a:pt x="14" y="4"/>
                      <a:pt x="10" y="4"/>
                    </a:cubicBezTo>
                    <a:cubicBezTo>
                      <a:pt x="7" y="4"/>
                      <a:pt x="4" y="6"/>
                      <a:pt x="3" y="10"/>
                    </a:cubicBezTo>
                    <a:cubicBezTo>
                      <a:pt x="3" y="14"/>
                      <a:pt x="6" y="17"/>
                      <a:pt x="9" y="17"/>
                    </a:cubicBezTo>
                    <a:cubicBezTo>
                      <a:pt x="13" y="17"/>
                      <a:pt x="16" y="14"/>
                      <a:pt x="16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3" name="Freeform 2264"/>
              <p:cNvSpPr>
                <a:spLocks noEditPoints="1"/>
              </p:cNvSpPr>
              <p:nvPr/>
            </p:nvSpPr>
            <p:spPr bwMode="auto">
              <a:xfrm>
                <a:off x="5677" y="637"/>
                <a:ext cx="38" cy="38"/>
              </a:xfrm>
              <a:custGeom>
                <a:avLst/>
                <a:gdLst>
                  <a:gd name="T0" fmla="*/ 0 w 20"/>
                  <a:gd name="T1" fmla="*/ 9 h 20"/>
                  <a:gd name="T2" fmla="*/ 11 w 20"/>
                  <a:gd name="T3" fmla="*/ 0 h 20"/>
                  <a:gd name="T4" fmla="*/ 20 w 20"/>
                  <a:gd name="T5" fmla="*/ 11 h 20"/>
                  <a:gd name="T6" fmla="*/ 9 w 20"/>
                  <a:gd name="T7" fmla="*/ 20 h 20"/>
                  <a:gd name="T8" fmla="*/ 0 w 20"/>
                  <a:gd name="T9" fmla="*/ 9 h 20"/>
                  <a:gd name="T10" fmla="*/ 17 w 20"/>
                  <a:gd name="T11" fmla="*/ 10 h 20"/>
                  <a:gd name="T12" fmla="*/ 11 w 20"/>
                  <a:gd name="T13" fmla="*/ 4 h 20"/>
                  <a:gd name="T14" fmla="*/ 4 w 20"/>
                  <a:gd name="T15" fmla="*/ 10 h 20"/>
                  <a:gd name="T16" fmla="*/ 10 w 20"/>
                  <a:gd name="T17" fmla="*/ 16 h 20"/>
                  <a:gd name="T18" fmla="*/ 17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1" y="4"/>
                      <a:pt x="5" y="0"/>
                      <a:pt x="11" y="0"/>
                    </a:cubicBezTo>
                    <a:cubicBezTo>
                      <a:pt x="16" y="1"/>
                      <a:pt x="20" y="5"/>
                      <a:pt x="20" y="11"/>
                    </a:cubicBezTo>
                    <a:cubicBezTo>
                      <a:pt x="19" y="16"/>
                      <a:pt x="15" y="20"/>
                      <a:pt x="9" y="20"/>
                    </a:cubicBezTo>
                    <a:cubicBezTo>
                      <a:pt x="4" y="19"/>
                      <a:pt x="0" y="15"/>
                      <a:pt x="0" y="9"/>
                    </a:cubicBezTo>
                    <a:close/>
                    <a:moveTo>
                      <a:pt x="17" y="10"/>
                    </a:moveTo>
                    <a:cubicBezTo>
                      <a:pt x="17" y="7"/>
                      <a:pt x="14" y="4"/>
                      <a:pt x="11" y="4"/>
                    </a:cubicBezTo>
                    <a:cubicBezTo>
                      <a:pt x="7" y="3"/>
                      <a:pt x="4" y="6"/>
                      <a:pt x="4" y="10"/>
                    </a:cubicBezTo>
                    <a:cubicBezTo>
                      <a:pt x="3" y="13"/>
                      <a:pt x="6" y="16"/>
                      <a:pt x="10" y="16"/>
                    </a:cubicBezTo>
                    <a:cubicBezTo>
                      <a:pt x="13" y="17"/>
                      <a:pt x="16" y="14"/>
                      <a:pt x="17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4" name="Freeform 2265"/>
              <p:cNvSpPr>
                <a:spLocks noEditPoints="1"/>
              </p:cNvSpPr>
              <p:nvPr/>
            </p:nvSpPr>
            <p:spPr bwMode="auto">
              <a:xfrm>
                <a:off x="5653" y="666"/>
                <a:ext cx="39" cy="38"/>
              </a:xfrm>
              <a:custGeom>
                <a:avLst/>
                <a:gdLst>
                  <a:gd name="T0" fmla="*/ 1 w 20"/>
                  <a:gd name="T1" fmla="*/ 10 h 20"/>
                  <a:gd name="T2" fmla="*/ 11 w 20"/>
                  <a:gd name="T3" fmla="*/ 1 h 20"/>
                  <a:gd name="T4" fmla="*/ 20 w 20"/>
                  <a:gd name="T5" fmla="*/ 11 h 20"/>
                  <a:gd name="T6" fmla="*/ 10 w 20"/>
                  <a:gd name="T7" fmla="*/ 20 h 20"/>
                  <a:gd name="T8" fmla="*/ 1 w 20"/>
                  <a:gd name="T9" fmla="*/ 10 h 20"/>
                  <a:gd name="T10" fmla="*/ 17 w 20"/>
                  <a:gd name="T11" fmla="*/ 11 h 20"/>
                  <a:gd name="T12" fmla="*/ 11 w 20"/>
                  <a:gd name="T13" fmla="*/ 4 h 20"/>
                  <a:gd name="T14" fmla="*/ 4 w 20"/>
                  <a:gd name="T15" fmla="*/ 10 h 20"/>
                  <a:gd name="T16" fmla="*/ 10 w 20"/>
                  <a:gd name="T17" fmla="*/ 17 h 20"/>
                  <a:gd name="T18" fmla="*/ 17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" y="10"/>
                    </a:moveTo>
                    <a:cubicBezTo>
                      <a:pt x="1" y="4"/>
                      <a:pt x="6" y="0"/>
                      <a:pt x="11" y="1"/>
                    </a:cubicBezTo>
                    <a:cubicBezTo>
                      <a:pt x="16" y="1"/>
                      <a:pt x="20" y="6"/>
                      <a:pt x="20" y="11"/>
                    </a:cubicBezTo>
                    <a:cubicBezTo>
                      <a:pt x="19" y="16"/>
                      <a:pt x="15" y="20"/>
                      <a:pt x="10" y="20"/>
                    </a:cubicBezTo>
                    <a:cubicBezTo>
                      <a:pt x="4" y="19"/>
                      <a:pt x="0" y="15"/>
                      <a:pt x="1" y="10"/>
                    </a:cubicBezTo>
                    <a:close/>
                    <a:moveTo>
                      <a:pt x="17" y="11"/>
                    </a:moveTo>
                    <a:cubicBezTo>
                      <a:pt x="17" y="7"/>
                      <a:pt x="14" y="4"/>
                      <a:pt x="11" y="4"/>
                    </a:cubicBezTo>
                    <a:cubicBezTo>
                      <a:pt x="7" y="4"/>
                      <a:pt x="4" y="6"/>
                      <a:pt x="4" y="10"/>
                    </a:cubicBezTo>
                    <a:cubicBezTo>
                      <a:pt x="3" y="13"/>
                      <a:pt x="6" y="16"/>
                      <a:pt x="10" y="17"/>
                    </a:cubicBezTo>
                    <a:cubicBezTo>
                      <a:pt x="13" y="17"/>
                      <a:pt x="16" y="14"/>
                      <a:pt x="17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5" name="Freeform 2266"/>
              <p:cNvSpPr>
                <a:spLocks noEditPoints="1"/>
              </p:cNvSpPr>
              <p:nvPr/>
            </p:nvSpPr>
            <p:spPr bwMode="auto">
              <a:xfrm>
                <a:off x="5636" y="699"/>
                <a:ext cx="39" cy="38"/>
              </a:xfrm>
              <a:custGeom>
                <a:avLst/>
                <a:gdLst>
                  <a:gd name="T0" fmla="*/ 0 w 20"/>
                  <a:gd name="T1" fmla="*/ 9 h 20"/>
                  <a:gd name="T2" fmla="*/ 10 w 20"/>
                  <a:gd name="T3" fmla="*/ 0 h 20"/>
                  <a:gd name="T4" fmla="*/ 19 w 20"/>
                  <a:gd name="T5" fmla="*/ 11 h 20"/>
                  <a:gd name="T6" fmla="*/ 9 w 20"/>
                  <a:gd name="T7" fmla="*/ 20 h 20"/>
                  <a:gd name="T8" fmla="*/ 0 w 20"/>
                  <a:gd name="T9" fmla="*/ 9 h 20"/>
                  <a:gd name="T10" fmla="*/ 16 w 20"/>
                  <a:gd name="T11" fmla="*/ 10 h 20"/>
                  <a:gd name="T12" fmla="*/ 10 w 20"/>
                  <a:gd name="T13" fmla="*/ 4 h 20"/>
                  <a:gd name="T14" fmla="*/ 3 w 20"/>
                  <a:gd name="T15" fmla="*/ 10 h 20"/>
                  <a:gd name="T16" fmla="*/ 9 w 20"/>
                  <a:gd name="T17" fmla="*/ 16 h 20"/>
                  <a:gd name="T18" fmla="*/ 16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0" y="4"/>
                      <a:pt x="5" y="0"/>
                      <a:pt x="10" y="0"/>
                    </a:cubicBezTo>
                    <a:cubicBezTo>
                      <a:pt x="16" y="1"/>
                      <a:pt x="20" y="5"/>
                      <a:pt x="19" y="11"/>
                    </a:cubicBezTo>
                    <a:cubicBezTo>
                      <a:pt x="19" y="16"/>
                      <a:pt x="14" y="20"/>
                      <a:pt x="9" y="20"/>
                    </a:cubicBezTo>
                    <a:cubicBezTo>
                      <a:pt x="4" y="19"/>
                      <a:pt x="0" y="15"/>
                      <a:pt x="0" y="9"/>
                    </a:cubicBezTo>
                    <a:close/>
                    <a:moveTo>
                      <a:pt x="16" y="10"/>
                    </a:moveTo>
                    <a:cubicBezTo>
                      <a:pt x="16" y="7"/>
                      <a:pt x="14" y="4"/>
                      <a:pt x="10" y="4"/>
                    </a:cubicBezTo>
                    <a:cubicBezTo>
                      <a:pt x="7" y="3"/>
                      <a:pt x="3" y="6"/>
                      <a:pt x="3" y="10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7"/>
                      <a:pt x="16" y="14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6" name="Freeform 2267"/>
              <p:cNvSpPr>
                <a:spLocks noEditPoints="1"/>
              </p:cNvSpPr>
              <p:nvPr/>
            </p:nvSpPr>
            <p:spPr bwMode="auto">
              <a:xfrm>
                <a:off x="5622" y="734"/>
                <a:ext cx="39" cy="38"/>
              </a:xfrm>
              <a:custGeom>
                <a:avLst/>
                <a:gdLst>
                  <a:gd name="T0" fmla="*/ 0 w 20"/>
                  <a:gd name="T1" fmla="*/ 9 h 20"/>
                  <a:gd name="T2" fmla="*/ 11 w 20"/>
                  <a:gd name="T3" fmla="*/ 1 h 20"/>
                  <a:gd name="T4" fmla="*/ 20 w 20"/>
                  <a:gd name="T5" fmla="*/ 11 h 20"/>
                  <a:gd name="T6" fmla="*/ 9 w 20"/>
                  <a:gd name="T7" fmla="*/ 20 h 20"/>
                  <a:gd name="T8" fmla="*/ 0 w 20"/>
                  <a:gd name="T9" fmla="*/ 9 h 20"/>
                  <a:gd name="T10" fmla="*/ 16 w 20"/>
                  <a:gd name="T11" fmla="*/ 11 h 20"/>
                  <a:gd name="T12" fmla="*/ 10 w 20"/>
                  <a:gd name="T13" fmla="*/ 4 h 20"/>
                  <a:gd name="T14" fmla="*/ 4 w 20"/>
                  <a:gd name="T15" fmla="*/ 10 h 20"/>
                  <a:gd name="T16" fmla="*/ 10 w 20"/>
                  <a:gd name="T17" fmla="*/ 17 h 20"/>
                  <a:gd name="T18" fmla="*/ 16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1" y="4"/>
                      <a:pt x="5" y="0"/>
                      <a:pt x="11" y="1"/>
                    </a:cubicBezTo>
                    <a:cubicBezTo>
                      <a:pt x="16" y="1"/>
                      <a:pt x="20" y="6"/>
                      <a:pt x="20" y="11"/>
                    </a:cubicBezTo>
                    <a:cubicBezTo>
                      <a:pt x="19" y="16"/>
                      <a:pt x="15" y="20"/>
                      <a:pt x="9" y="20"/>
                    </a:cubicBezTo>
                    <a:cubicBezTo>
                      <a:pt x="4" y="19"/>
                      <a:pt x="0" y="15"/>
                      <a:pt x="0" y="9"/>
                    </a:cubicBezTo>
                    <a:close/>
                    <a:moveTo>
                      <a:pt x="16" y="11"/>
                    </a:moveTo>
                    <a:cubicBezTo>
                      <a:pt x="17" y="7"/>
                      <a:pt x="14" y="4"/>
                      <a:pt x="10" y="4"/>
                    </a:cubicBezTo>
                    <a:cubicBezTo>
                      <a:pt x="7" y="3"/>
                      <a:pt x="4" y="6"/>
                      <a:pt x="4" y="10"/>
                    </a:cubicBezTo>
                    <a:cubicBezTo>
                      <a:pt x="3" y="13"/>
                      <a:pt x="6" y="16"/>
                      <a:pt x="10" y="17"/>
                    </a:cubicBezTo>
                    <a:cubicBezTo>
                      <a:pt x="13" y="17"/>
                      <a:pt x="16" y="14"/>
                      <a:pt x="16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7" name="Freeform 2268"/>
              <p:cNvSpPr>
                <a:spLocks noEditPoints="1"/>
              </p:cNvSpPr>
              <p:nvPr/>
            </p:nvSpPr>
            <p:spPr bwMode="auto">
              <a:xfrm>
                <a:off x="6183" y="392"/>
                <a:ext cx="39" cy="39"/>
              </a:xfrm>
              <a:custGeom>
                <a:avLst/>
                <a:gdLst>
                  <a:gd name="T0" fmla="*/ 1 w 20"/>
                  <a:gd name="T1" fmla="*/ 9 h 20"/>
                  <a:gd name="T2" fmla="*/ 11 w 20"/>
                  <a:gd name="T3" fmla="*/ 0 h 20"/>
                  <a:gd name="T4" fmla="*/ 20 w 20"/>
                  <a:gd name="T5" fmla="*/ 11 h 20"/>
                  <a:gd name="T6" fmla="*/ 10 w 20"/>
                  <a:gd name="T7" fmla="*/ 20 h 20"/>
                  <a:gd name="T8" fmla="*/ 1 w 20"/>
                  <a:gd name="T9" fmla="*/ 9 h 20"/>
                  <a:gd name="T10" fmla="*/ 17 w 20"/>
                  <a:gd name="T11" fmla="*/ 10 h 20"/>
                  <a:gd name="T12" fmla="*/ 11 w 20"/>
                  <a:gd name="T13" fmla="*/ 3 h 20"/>
                  <a:gd name="T14" fmla="*/ 4 w 20"/>
                  <a:gd name="T15" fmla="*/ 9 h 20"/>
                  <a:gd name="T16" fmla="*/ 10 w 20"/>
                  <a:gd name="T17" fmla="*/ 16 h 20"/>
                  <a:gd name="T18" fmla="*/ 17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" y="9"/>
                    </a:moveTo>
                    <a:cubicBezTo>
                      <a:pt x="1" y="4"/>
                      <a:pt x="6" y="0"/>
                      <a:pt x="11" y="0"/>
                    </a:cubicBezTo>
                    <a:cubicBezTo>
                      <a:pt x="16" y="1"/>
                      <a:pt x="20" y="5"/>
                      <a:pt x="20" y="11"/>
                    </a:cubicBezTo>
                    <a:cubicBezTo>
                      <a:pt x="19" y="16"/>
                      <a:pt x="15" y="20"/>
                      <a:pt x="10" y="20"/>
                    </a:cubicBezTo>
                    <a:cubicBezTo>
                      <a:pt x="4" y="19"/>
                      <a:pt x="0" y="14"/>
                      <a:pt x="1" y="9"/>
                    </a:cubicBezTo>
                    <a:close/>
                    <a:moveTo>
                      <a:pt x="17" y="10"/>
                    </a:moveTo>
                    <a:cubicBezTo>
                      <a:pt x="17" y="7"/>
                      <a:pt x="14" y="4"/>
                      <a:pt x="11" y="3"/>
                    </a:cubicBezTo>
                    <a:cubicBezTo>
                      <a:pt x="7" y="3"/>
                      <a:pt x="4" y="6"/>
                      <a:pt x="4" y="9"/>
                    </a:cubicBezTo>
                    <a:cubicBezTo>
                      <a:pt x="4" y="13"/>
                      <a:pt x="6" y="16"/>
                      <a:pt x="10" y="16"/>
                    </a:cubicBezTo>
                    <a:cubicBezTo>
                      <a:pt x="13" y="17"/>
                      <a:pt x="16" y="14"/>
                      <a:pt x="17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8" name="Freeform 2269"/>
              <p:cNvSpPr>
                <a:spLocks noEditPoints="1"/>
              </p:cNvSpPr>
              <p:nvPr/>
            </p:nvSpPr>
            <p:spPr bwMode="auto">
              <a:xfrm>
                <a:off x="6166" y="425"/>
                <a:ext cx="38" cy="39"/>
              </a:xfrm>
              <a:custGeom>
                <a:avLst/>
                <a:gdLst>
                  <a:gd name="T0" fmla="*/ 0 w 20"/>
                  <a:gd name="T1" fmla="*/ 9 h 20"/>
                  <a:gd name="T2" fmla="*/ 10 w 20"/>
                  <a:gd name="T3" fmla="*/ 0 h 20"/>
                  <a:gd name="T4" fmla="*/ 19 w 20"/>
                  <a:gd name="T5" fmla="*/ 10 h 20"/>
                  <a:gd name="T6" fmla="*/ 9 w 20"/>
                  <a:gd name="T7" fmla="*/ 19 h 20"/>
                  <a:gd name="T8" fmla="*/ 0 w 20"/>
                  <a:gd name="T9" fmla="*/ 9 h 20"/>
                  <a:gd name="T10" fmla="*/ 16 w 20"/>
                  <a:gd name="T11" fmla="*/ 10 h 20"/>
                  <a:gd name="T12" fmla="*/ 10 w 20"/>
                  <a:gd name="T13" fmla="*/ 3 h 20"/>
                  <a:gd name="T14" fmla="*/ 3 w 20"/>
                  <a:gd name="T15" fmla="*/ 9 h 20"/>
                  <a:gd name="T16" fmla="*/ 9 w 20"/>
                  <a:gd name="T17" fmla="*/ 16 h 20"/>
                  <a:gd name="T18" fmla="*/ 16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0" y="5"/>
                      <a:pt x="19" y="10"/>
                    </a:cubicBezTo>
                    <a:cubicBezTo>
                      <a:pt x="19" y="16"/>
                      <a:pt x="14" y="20"/>
                      <a:pt x="9" y="19"/>
                    </a:cubicBezTo>
                    <a:cubicBezTo>
                      <a:pt x="4" y="19"/>
                      <a:pt x="0" y="14"/>
                      <a:pt x="0" y="9"/>
                    </a:cubicBezTo>
                    <a:close/>
                    <a:moveTo>
                      <a:pt x="16" y="10"/>
                    </a:moveTo>
                    <a:cubicBezTo>
                      <a:pt x="16" y="7"/>
                      <a:pt x="14" y="4"/>
                      <a:pt x="10" y="3"/>
                    </a:cubicBezTo>
                    <a:cubicBezTo>
                      <a:pt x="7" y="3"/>
                      <a:pt x="4" y="6"/>
                      <a:pt x="3" y="9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6"/>
                      <a:pt x="16" y="14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9" name="Freeform 2270"/>
              <p:cNvSpPr>
                <a:spLocks noEditPoints="1"/>
              </p:cNvSpPr>
              <p:nvPr/>
            </p:nvSpPr>
            <p:spPr bwMode="auto">
              <a:xfrm>
                <a:off x="6146" y="458"/>
                <a:ext cx="39" cy="39"/>
              </a:xfrm>
              <a:custGeom>
                <a:avLst/>
                <a:gdLst>
                  <a:gd name="T0" fmla="*/ 1 w 20"/>
                  <a:gd name="T1" fmla="*/ 9 h 20"/>
                  <a:gd name="T2" fmla="*/ 11 w 20"/>
                  <a:gd name="T3" fmla="*/ 0 h 20"/>
                  <a:gd name="T4" fmla="*/ 20 w 20"/>
                  <a:gd name="T5" fmla="*/ 10 h 20"/>
                  <a:gd name="T6" fmla="*/ 10 w 20"/>
                  <a:gd name="T7" fmla="*/ 19 h 20"/>
                  <a:gd name="T8" fmla="*/ 1 w 20"/>
                  <a:gd name="T9" fmla="*/ 9 h 20"/>
                  <a:gd name="T10" fmla="*/ 17 w 20"/>
                  <a:gd name="T11" fmla="*/ 10 h 20"/>
                  <a:gd name="T12" fmla="*/ 11 w 20"/>
                  <a:gd name="T13" fmla="*/ 3 h 20"/>
                  <a:gd name="T14" fmla="*/ 4 w 20"/>
                  <a:gd name="T15" fmla="*/ 9 h 20"/>
                  <a:gd name="T16" fmla="*/ 10 w 20"/>
                  <a:gd name="T17" fmla="*/ 16 h 20"/>
                  <a:gd name="T18" fmla="*/ 17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" y="9"/>
                    </a:moveTo>
                    <a:cubicBezTo>
                      <a:pt x="1" y="4"/>
                      <a:pt x="6" y="0"/>
                      <a:pt x="11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20" y="16"/>
                      <a:pt x="15" y="20"/>
                      <a:pt x="10" y="19"/>
                    </a:cubicBezTo>
                    <a:cubicBezTo>
                      <a:pt x="4" y="19"/>
                      <a:pt x="0" y="14"/>
                      <a:pt x="1" y="9"/>
                    </a:cubicBezTo>
                    <a:close/>
                    <a:moveTo>
                      <a:pt x="17" y="10"/>
                    </a:moveTo>
                    <a:cubicBezTo>
                      <a:pt x="17" y="6"/>
                      <a:pt x="14" y="3"/>
                      <a:pt x="11" y="3"/>
                    </a:cubicBezTo>
                    <a:cubicBezTo>
                      <a:pt x="7" y="3"/>
                      <a:pt x="4" y="6"/>
                      <a:pt x="4" y="9"/>
                    </a:cubicBezTo>
                    <a:cubicBezTo>
                      <a:pt x="4" y="13"/>
                      <a:pt x="6" y="16"/>
                      <a:pt x="10" y="16"/>
                    </a:cubicBezTo>
                    <a:cubicBezTo>
                      <a:pt x="13" y="16"/>
                      <a:pt x="16" y="14"/>
                      <a:pt x="17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0" name="Freeform 2271"/>
              <p:cNvSpPr>
                <a:spLocks noEditPoints="1"/>
              </p:cNvSpPr>
              <p:nvPr/>
            </p:nvSpPr>
            <p:spPr bwMode="auto">
              <a:xfrm>
                <a:off x="6129" y="489"/>
                <a:ext cx="38" cy="39"/>
              </a:xfrm>
              <a:custGeom>
                <a:avLst/>
                <a:gdLst>
                  <a:gd name="T0" fmla="*/ 0 w 20"/>
                  <a:gd name="T1" fmla="*/ 10 h 20"/>
                  <a:gd name="T2" fmla="*/ 10 w 20"/>
                  <a:gd name="T3" fmla="*/ 1 h 20"/>
                  <a:gd name="T4" fmla="*/ 19 w 20"/>
                  <a:gd name="T5" fmla="*/ 11 h 20"/>
                  <a:gd name="T6" fmla="*/ 9 w 20"/>
                  <a:gd name="T7" fmla="*/ 20 h 20"/>
                  <a:gd name="T8" fmla="*/ 0 w 20"/>
                  <a:gd name="T9" fmla="*/ 10 h 20"/>
                  <a:gd name="T10" fmla="*/ 16 w 20"/>
                  <a:gd name="T11" fmla="*/ 11 h 20"/>
                  <a:gd name="T12" fmla="*/ 10 w 20"/>
                  <a:gd name="T13" fmla="*/ 4 h 20"/>
                  <a:gd name="T14" fmla="*/ 3 w 20"/>
                  <a:gd name="T15" fmla="*/ 10 h 20"/>
                  <a:gd name="T16" fmla="*/ 9 w 20"/>
                  <a:gd name="T17" fmla="*/ 17 h 20"/>
                  <a:gd name="T18" fmla="*/ 16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10"/>
                    </a:moveTo>
                    <a:cubicBezTo>
                      <a:pt x="0" y="4"/>
                      <a:pt x="5" y="0"/>
                      <a:pt x="10" y="1"/>
                    </a:cubicBezTo>
                    <a:cubicBezTo>
                      <a:pt x="16" y="1"/>
                      <a:pt x="20" y="6"/>
                      <a:pt x="19" y="11"/>
                    </a:cubicBezTo>
                    <a:cubicBezTo>
                      <a:pt x="19" y="16"/>
                      <a:pt x="14" y="20"/>
                      <a:pt x="9" y="20"/>
                    </a:cubicBezTo>
                    <a:cubicBezTo>
                      <a:pt x="4" y="20"/>
                      <a:pt x="0" y="15"/>
                      <a:pt x="0" y="10"/>
                    </a:cubicBezTo>
                    <a:close/>
                    <a:moveTo>
                      <a:pt x="16" y="11"/>
                    </a:moveTo>
                    <a:cubicBezTo>
                      <a:pt x="16" y="7"/>
                      <a:pt x="14" y="4"/>
                      <a:pt x="10" y="4"/>
                    </a:cubicBezTo>
                    <a:cubicBezTo>
                      <a:pt x="7" y="4"/>
                      <a:pt x="4" y="6"/>
                      <a:pt x="3" y="10"/>
                    </a:cubicBezTo>
                    <a:cubicBezTo>
                      <a:pt x="3" y="14"/>
                      <a:pt x="6" y="17"/>
                      <a:pt x="9" y="17"/>
                    </a:cubicBezTo>
                    <a:cubicBezTo>
                      <a:pt x="13" y="17"/>
                      <a:pt x="16" y="14"/>
                      <a:pt x="16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1" name="Freeform 2272"/>
              <p:cNvSpPr>
                <a:spLocks noEditPoints="1"/>
              </p:cNvSpPr>
              <p:nvPr/>
            </p:nvSpPr>
            <p:spPr bwMode="auto">
              <a:xfrm>
                <a:off x="6105" y="518"/>
                <a:ext cx="39" cy="39"/>
              </a:xfrm>
              <a:custGeom>
                <a:avLst/>
                <a:gdLst>
                  <a:gd name="T0" fmla="*/ 0 w 20"/>
                  <a:gd name="T1" fmla="*/ 10 h 20"/>
                  <a:gd name="T2" fmla="*/ 10 w 20"/>
                  <a:gd name="T3" fmla="*/ 1 h 20"/>
                  <a:gd name="T4" fmla="*/ 19 w 20"/>
                  <a:gd name="T5" fmla="*/ 11 h 20"/>
                  <a:gd name="T6" fmla="*/ 9 w 20"/>
                  <a:gd name="T7" fmla="*/ 20 h 20"/>
                  <a:gd name="T8" fmla="*/ 0 w 20"/>
                  <a:gd name="T9" fmla="*/ 10 h 20"/>
                  <a:gd name="T10" fmla="*/ 16 w 20"/>
                  <a:gd name="T11" fmla="*/ 11 h 20"/>
                  <a:gd name="T12" fmla="*/ 10 w 20"/>
                  <a:gd name="T13" fmla="*/ 4 h 20"/>
                  <a:gd name="T14" fmla="*/ 3 w 20"/>
                  <a:gd name="T15" fmla="*/ 10 h 20"/>
                  <a:gd name="T16" fmla="*/ 9 w 20"/>
                  <a:gd name="T17" fmla="*/ 17 h 20"/>
                  <a:gd name="T18" fmla="*/ 16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10"/>
                    </a:moveTo>
                    <a:cubicBezTo>
                      <a:pt x="0" y="4"/>
                      <a:pt x="5" y="0"/>
                      <a:pt x="10" y="1"/>
                    </a:cubicBezTo>
                    <a:cubicBezTo>
                      <a:pt x="16" y="1"/>
                      <a:pt x="20" y="6"/>
                      <a:pt x="19" y="11"/>
                    </a:cubicBezTo>
                    <a:cubicBezTo>
                      <a:pt x="19" y="16"/>
                      <a:pt x="14" y="20"/>
                      <a:pt x="9" y="20"/>
                    </a:cubicBezTo>
                    <a:cubicBezTo>
                      <a:pt x="4" y="20"/>
                      <a:pt x="0" y="15"/>
                      <a:pt x="0" y="10"/>
                    </a:cubicBezTo>
                    <a:close/>
                    <a:moveTo>
                      <a:pt x="16" y="11"/>
                    </a:moveTo>
                    <a:cubicBezTo>
                      <a:pt x="16" y="7"/>
                      <a:pt x="14" y="4"/>
                      <a:pt x="10" y="4"/>
                    </a:cubicBezTo>
                    <a:cubicBezTo>
                      <a:pt x="7" y="4"/>
                      <a:pt x="3" y="6"/>
                      <a:pt x="3" y="10"/>
                    </a:cubicBezTo>
                    <a:cubicBezTo>
                      <a:pt x="3" y="13"/>
                      <a:pt x="6" y="16"/>
                      <a:pt x="9" y="17"/>
                    </a:cubicBezTo>
                    <a:cubicBezTo>
                      <a:pt x="13" y="17"/>
                      <a:pt x="16" y="14"/>
                      <a:pt x="16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2" name="Freeform 2273"/>
              <p:cNvSpPr>
                <a:spLocks noEditPoints="1"/>
              </p:cNvSpPr>
              <p:nvPr/>
            </p:nvSpPr>
            <p:spPr bwMode="auto">
              <a:xfrm>
                <a:off x="6078" y="545"/>
                <a:ext cx="39" cy="39"/>
              </a:xfrm>
              <a:custGeom>
                <a:avLst/>
                <a:gdLst>
                  <a:gd name="T0" fmla="*/ 0 w 20"/>
                  <a:gd name="T1" fmla="*/ 9 h 20"/>
                  <a:gd name="T2" fmla="*/ 10 w 20"/>
                  <a:gd name="T3" fmla="*/ 0 h 20"/>
                  <a:gd name="T4" fmla="*/ 19 w 20"/>
                  <a:gd name="T5" fmla="*/ 10 h 20"/>
                  <a:gd name="T6" fmla="*/ 9 w 20"/>
                  <a:gd name="T7" fmla="*/ 19 h 20"/>
                  <a:gd name="T8" fmla="*/ 0 w 20"/>
                  <a:gd name="T9" fmla="*/ 9 h 20"/>
                  <a:gd name="T10" fmla="*/ 16 w 20"/>
                  <a:gd name="T11" fmla="*/ 10 h 20"/>
                  <a:gd name="T12" fmla="*/ 10 w 20"/>
                  <a:gd name="T13" fmla="*/ 3 h 20"/>
                  <a:gd name="T14" fmla="*/ 3 w 20"/>
                  <a:gd name="T15" fmla="*/ 9 h 20"/>
                  <a:gd name="T16" fmla="*/ 9 w 20"/>
                  <a:gd name="T17" fmla="*/ 16 h 20"/>
                  <a:gd name="T18" fmla="*/ 16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0" y="4"/>
                      <a:pt x="5" y="0"/>
                      <a:pt x="10" y="0"/>
                    </a:cubicBezTo>
                    <a:cubicBezTo>
                      <a:pt x="16" y="1"/>
                      <a:pt x="20" y="5"/>
                      <a:pt x="19" y="10"/>
                    </a:cubicBezTo>
                    <a:cubicBezTo>
                      <a:pt x="19" y="16"/>
                      <a:pt x="14" y="20"/>
                      <a:pt x="9" y="19"/>
                    </a:cubicBezTo>
                    <a:cubicBezTo>
                      <a:pt x="4" y="19"/>
                      <a:pt x="0" y="14"/>
                      <a:pt x="0" y="9"/>
                    </a:cubicBezTo>
                    <a:close/>
                    <a:moveTo>
                      <a:pt x="16" y="10"/>
                    </a:moveTo>
                    <a:cubicBezTo>
                      <a:pt x="16" y="7"/>
                      <a:pt x="14" y="4"/>
                      <a:pt x="10" y="3"/>
                    </a:cubicBezTo>
                    <a:cubicBezTo>
                      <a:pt x="7" y="3"/>
                      <a:pt x="4" y="6"/>
                      <a:pt x="3" y="9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6"/>
                      <a:pt x="16" y="14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3" name="Freeform 2274"/>
              <p:cNvSpPr>
                <a:spLocks noEditPoints="1"/>
              </p:cNvSpPr>
              <p:nvPr/>
            </p:nvSpPr>
            <p:spPr bwMode="auto">
              <a:xfrm>
                <a:off x="6051" y="571"/>
                <a:ext cx="39" cy="38"/>
              </a:xfrm>
              <a:custGeom>
                <a:avLst/>
                <a:gdLst>
                  <a:gd name="T0" fmla="*/ 0 w 20"/>
                  <a:gd name="T1" fmla="*/ 10 h 20"/>
                  <a:gd name="T2" fmla="*/ 11 w 20"/>
                  <a:gd name="T3" fmla="*/ 1 h 20"/>
                  <a:gd name="T4" fmla="*/ 20 w 20"/>
                  <a:gd name="T5" fmla="*/ 11 h 20"/>
                  <a:gd name="T6" fmla="*/ 9 w 20"/>
                  <a:gd name="T7" fmla="*/ 20 h 20"/>
                  <a:gd name="T8" fmla="*/ 0 w 20"/>
                  <a:gd name="T9" fmla="*/ 10 h 20"/>
                  <a:gd name="T10" fmla="*/ 16 w 20"/>
                  <a:gd name="T11" fmla="*/ 11 h 20"/>
                  <a:gd name="T12" fmla="*/ 10 w 20"/>
                  <a:gd name="T13" fmla="*/ 4 h 20"/>
                  <a:gd name="T14" fmla="*/ 3 w 20"/>
                  <a:gd name="T15" fmla="*/ 10 h 20"/>
                  <a:gd name="T16" fmla="*/ 9 w 20"/>
                  <a:gd name="T17" fmla="*/ 17 h 20"/>
                  <a:gd name="T18" fmla="*/ 16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10"/>
                    </a:moveTo>
                    <a:cubicBezTo>
                      <a:pt x="1" y="4"/>
                      <a:pt x="5" y="0"/>
                      <a:pt x="11" y="1"/>
                    </a:cubicBezTo>
                    <a:cubicBezTo>
                      <a:pt x="16" y="1"/>
                      <a:pt x="20" y="6"/>
                      <a:pt x="20" y="11"/>
                    </a:cubicBezTo>
                    <a:cubicBezTo>
                      <a:pt x="19" y="16"/>
                      <a:pt x="15" y="20"/>
                      <a:pt x="9" y="20"/>
                    </a:cubicBezTo>
                    <a:cubicBezTo>
                      <a:pt x="4" y="20"/>
                      <a:pt x="0" y="15"/>
                      <a:pt x="0" y="10"/>
                    </a:cubicBezTo>
                    <a:close/>
                    <a:moveTo>
                      <a:pt x="16" y="11"/>
                    </a:moveTo>
                    <a:cubicBezTo>
                      <a:pt x="17" y="7"/>
                      <a:pt x="14" y="4"/>
                      <a:pt x="10" y="4"/>
                    </a:cubicBezTo>
                    <a:cubicBezTo>
                      <a:pt x="7" y="4"/>
                      <a:pt x="4" y="6"/>
                      <a:pt x="3" y="10"/>
                    </a:cubicBezTo>
                    <a:cubicBezTo>
                      <a:pt x="3" y="13"/>
                      <a:pt x="6" y="17"/>
                      <a:pt x="9" y="17"/>
                    </a:cubicBezTo>
                    <a:cubicBezTo>
                      <a:pt x="13" y="17"/>
                      <a:pt x="16" y="14"/>
                      <a:pt x="16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4" name="Freeform 2275"/>
              <p:cNvSpPr>
                <a:spLocks noEditPoints="1"/>
              </p:cNvSpPr>
              <p:nvPr/>
            </p:nvSpPr>
            <p:spPr bwMode="auto">
              <a:xfrm>
                <a:off x="6022" y="596"/>
                <a:ext cx="39" cy="39"/>
              </a:xfrm>
              <a:custGeom>
                <a:avLst/>
                <a:gdLst>
                  <a:gd name="T0" fmla="*/ 1 w 20"/>
                  <a:gd name="T1" fmla="*/ 9 h 20"/>
                  <a:gd name="T2" fmla="*/ 11 w 20"/>
                  <a:gd name="T3" fmla="*/ 0 h 20"/>
                  <a:gd name="T4" fmla="*/ 20 w 20"/>
                  <a:gd name="T5" fmla="*/ 11 h 20"/>
                  <a:gd name="T6" fmla="*/ 10 w 20"/>
                  <a:gd name="T7" fmla="*/ 20 h 20"/>
                  <a:gd name="T8" fmla="*/ 1 w 20"/>
                  <a:gd name="T9" fmla="*/ 9 h 20"/>
                  <a:gd name="T10" fmla="*/ 17 w 20"/>
                  <a:gd name="T11" fmla="*/ 10 h 20"/>
                  <a:gd name="T12" fmla="*/ 11 w 20"/>
                  <a:gd name="T13" fmla="*/ 4 h 20"/>
                  <a:gd name="T14" fmla="*/ 4 w 20"/>
                  <a:gd name="T15" fmla="*/ 10 h 20"/>
                  <a:gd name="T16" fmla="*/ 10 w 20"/>
                  <a:gd name="T17" fmla="*/ 16 h 20"/>
                  <a:gd name="T18" fmla="*/ 17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" y="9"/>
                    </a:moveTo>
                    <a:cubicBezTo>
                      <a:pt x="1" y="4"/>
                      <a:pt x="6" y="0"/>
                      <a:pt x="11" y="0"/>
                    </a:cubicBezTo>
                    <a:cubicBezTo>
                      <a:pt x="16" y="1"/>
                      <a:pt x="20" y="5"/>
                      <a:pt x="20" y="11"/>
                    </a:cubicBezTo>
                    <a:cubicBezTo>
                      <a:pt x="20" y="16"/>
                      <a:pt x="15" y="20"/>
                      <a:pt x="10" y="20"/>
                    </a:cubicBezTo>
                    <a:cubicBezTo>
                      <a:pt x="4" y="19"/>
                      <a:pt x="0" y="15"/>
                      <a:pt x="1" y="9"/>
                    </a:cubicBezTo>
                    <a:close/>
                    <a:moveTo>
                      <a:pt x="17" y="10"/>
                    </a:moveTo>
                    <a:cubicBezTo>
                      <a:pt x="17" y="7"/>
                      <a:pt x="14" y="4"/>
                      <a:pt x="11" y="4"/>
                    </a:cubicBezTo>
                    <a:cubicBezTo>
                      <a:pt x="7" y="3"/>
                      <a:pt x="4" y="6"/>
                      <a:pt x="4" y="10"/>
                    </a:cubicBezTo>
                    <a:cubicBezTo>
                      <a:pt x="4" y="13"/>
                      <a:pt x="6" y="16"/>
                      <a:pt x="10" y="16"/>
                    </a:cubicBezTo>
                    <a:cubicBezTo>
                      <a:pt x="13" y="17"/>
                      <a:pt x="17" y="14"/>
                      <a:pt x="17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5" name="Freeform 2276"/>
              <p:cNvSpPr>
                <a:spLocks noEditPoints="1"/>
              </p:cNvSpPr>
              <p:nvPr/>
            </p:nvSpPr>
            <p:spPr bwMode="auto">
              <a:xfrm>
                <a:off x="5993" y="619"/>
                <a:ext cx="39" cy="39"/>
              </a:xfrm>
              <a:custGeom>
                <a:avLst/>
                <a:gdLst>
                  <a:gd name="T0" fmla="*/ 0 w 20"/>
                  <a:gd name="T1" fmla="*/ 9 h 20"/>
                  <a:gd name="T2" fmla="*/ 11 w 20"/>
                  <a:gd name="T3" fmla="*/ 0 h 20"/>
                  <a:gd name="T4" fmla="*/ 20 w 20"/>
                  <a:gd name="T5" fmla="*/ 10 h 20"/>
                  <a:gd name="T6" fmla="*/ 9 w 20"/>
                  <a:gd name="T7" fmla="*/ 19 h 20"/>
                  <a:gd name="T8" fmla="*/ 0 w 20"/>
                  <a:gd name="T9" fmla="*/ 9 h 20"/>
                  <a:gd name="T10" fmla="*/ 16 w 20"/>
                  <a:gd name="T11" fmla="*/ 10 h 20"/>
                  <a:gd name="T12" fmla="*/ 10 w 20"/>
                  <a:gd name="T13" fmla="*/ 3 h 20"/>
                  <a:gd name="T14" fmla="*/ 3 w 20"/>
                  <a:gd name="T15" fmla="*/ 9 h 20"/>
                  <a:gd name="T16" fmla="*/ 9 w 20"/>
                  <a:gd name="T17" fmla="*/ 16 h 20"/>
                  <a:gd name="T18" fmla="*/ 16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1" y="4"/>
                      <a:pt x="5" y="0"/>
                      <a:pt x="11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19" y="16"/>
                      <a:pt x="15" y="20"/>
                      <a:pt x="9" y="19"/>
                    </a:cubicBezTo>
                    <a:cubicBezTo>
                      <a:pt x="4" y="19"/>
                      <a:pt x="0" y="14"/>
                      <a:pt x="0" y="9"/>
                    </a:cubicBezTo>
                    <a:close/>
                    <a:moveTo>
                      <a:pt x="16" y="10"/>
                    </a:moveTo>
                    <a:cubicBezTo>
                      <a:pt x="17" y="7"/>
                      <a:pt x="14" y="3"/>
                      <a:pt x="10" y="3"/>
                    </a:cubicBezTo>
                    <a:cubicBezTo>
                      <a:pt x="7" y="3"/>
                      <a:pt x="4" y="6"/>
                      <a:pt x="3" y="9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6"/>
                      <a:pt x="16" y="14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6" name="Freeform 2277"/>
              <p:cNvSpPr/>
              <p:nvPr/>
            </p:nvSpPr>
            <p:spPr bwMode="auto">
              <a:xfrm>
                <a:off x="6216" y="417"/>
                <a:ext cx="144" cy="377"/>
              </a:xfrm>
              <a:custGeom>
                <a:avLst/>
                <a:gdLst>
                  <a:gd name="T0" fmla="*/ 0 w 74"/>
                  <a:gd name="T1" fmla="*/ 1 h 194"/>
                  <a:gd name="T2" fmla="*/ 2 w 74"/>
                  <a:gd name="T3" fmla="*/ 0 h 194"/>
                  <a:gd name="T4" fmla="*/ 27 w 74"/>
                  <a:gd name="T5" fmla="*/ 194 h 194"/>
                  <a:gd name="T6" fmla="*/ 26 w 74"/>
                  <a:gd name="T7" fmla="*/ 193 h 194"/>
                  <a:gd name="T8" fmla="*/ 0 w 74"/>
                  <a:gd name="T9" fmla="*/ 1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4" h="194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74" y="82"/>
                      <a:pt x="27" y="194"/>
                    </a:cubicBezTo>
                    <a:cubicBezTo>
                      <a:pt x="26" y="193"/>
                      <a:pt x="26" y="193"/>
                      <a:pt x="26" y="193"/>
                    </a:cubicBezTo>
                    <a:cubicBezTo>
                      <a:pt x="72" y="83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7" name="Freeform 2278"/>
              <p:cNvSpPr>
                <a:spLocks noEditPoints="1"/>
              </p:cNvSpPr>
              <p:nvPr/>
            </p:nvSpPr>
            <p:spPr bwMode="auto">
              <a:xfrm>
                <a:off x="6214" y="398"/>
                <a:ext cx="103" cy="394"/>
              </a:xfrm>
              <a:custGeom>
                <a:avLst/>
                <a:gdLst>
                  <a:gd name="T0" fmla="*/ 50 w 53"/>
                  <a:gd name="T1" fmla="*/ 156 h 203"/>
                  <a:gd name="T2" fmla="*/ 39 w 53"/>
                  <a:gd name="T3" fmla="*/ 165 h 203"/>
                  <a:gd name="T4" fmla="*/ 40 w 53"/>
                  <a:gd name="T5" fmla="*/ 162 h 203"/>
                  <a:gd name="T6" fmla="*/ 42 w 53"/>
                  <a:gd name="T7" fmla="*/ 149 h 203"/>
                  <a:gd name="T8" fmla="*/ 40 w 53"/>
                  <a:gd name="T9" fmla="*/ 92 h 203"/>
                  <a:gd name="T10" fmla="*/ 47 w 53"/>
                  <a:gd name="T11" fmla="*/ 98 h 203"/>
                  <a:gd name="T12" fmla="*/ 42 w 53"/>
                  <a:gd name="T13" fmla="*/ 107 h 203"/>
                  <a:gd name="T14" fmla="*/ 41 w 53"/>
                  <a:gd name="T15" fmla="*/ 88 h 203"/>
                  <a:gd name="T16" fmla="*/ 40 w 53"/>
                  <a:gd name="T17" fmla="*/ 92 h 203"/>
                  <a:gd name="T18" fmla="*/ 49 w 53"/>
                  <a:gd name="T19" fmla="*/ 137 h 203"/>
                  <a:gd name="T20" fmla="*/ 42 w 53"/>
                  <a:gd name="T21" fmla="*/ 146 h 203"/>
                  <a:gd name="T22" fmla="*/ 43 w 53"/>
                  <a:gd name="T23" fmla="*/ 127 h 203"/>
                  <a:gd name="T24" fmla="*/ 43 w 53"/>
                  <a:gd name="T25" fmla="*/ 111 h 203"/>
                  <a:gd name="T26" fmla="*/ 49 w 53"/>
                  <a:gd name="T27" fmla="*/ 117 h 203"/>
                  <a:gd name="T28" fmla="*/ 43 w 53"/>
                  <a:gd name="T29" fmla="*/ 127 h 203"/>
                  <a:gd name="T30" fmla="*/ 43 w 53"/>
                  <a:gd name="T31" fmla="*/ 107 h 203"/>
                  <a:gd name="T32" fmla="*/ 43 w 53"/>
                  <a:gd name="T33" fmla="*/ 111 h 203"/>
                  <a:gd name="T34" fmla="*/ 43 w 53"/>
                  <a:gd name="T35" fmla="*/ 175 h 203"/>
                  <a:gd name="T36" fmla="*/ 36 w 53"/>
                  <a:gd name="T37" fmla="*/ 181 h 203"/>
                  <a:gd name="T38" fmla="*/ 36 w 53"/>
                  <a:gd name="T39" fmla="*/ 184 h 203"/>
                  <a:gd name="T40" fmla="*/ 39 w 53"/>
                  <a:gd name="T41" fmla="*/ 165 h 203"/>
                  <a:gd name="T42" fmla="*/ 33 w 53"/>
                  <a:gd name="T43" fmla="*/ 187 h 203"/>
                  <a:gd name="T44" fmla="*/ 30 w 53"/>
                  <a:gd name="T45" fmla="*/ 199 h 203"/>
                  <a:gd name="T46" fmla="*/ 28 w 53"/>
                  <a:gd name="T47" fmla="*/ 202 h 203"/>
                  <a:gd name="T48" fmla="*/ 40 w 53"/>
                  <a:gd name="T49" fmla="*/ 194 h 203"/>
                  <a:gd name="T50" fmla="*/ 33 w 53"/>
                  <a:gd name="T51" fmla="*/ 187 h 203"/>
                  <a:gd name="T52" fmla="*/ 14 w 53"/>
                  <a:gd name="T53" fmla="*/ 20 h 203"/>
                  <a:gd name="T54" fmla="*/ 17 w 53"/>
                  <a:gd name="T55" fmla="*/ 31 h 203"/>
                  <a:gd name="T56" fmla="*/ 23 w 53"/>
                  <a:gd name="T57" fmla="*/ 27 h 203"/>
                  <a:gd name="T58" fmla="*/ 8 w 53"/>
                  <a:gd name="T59" fmla="*/ 18 h 203"/>
                  <a:gd name="T60" fmla="*/ 35 w 53"/>
                  <a:gd name="T61" fmla="*/ 73 h 203"/>
                  <a:gd name="T62" fmla="*/ 43 w 53"/>
                  <a:gd name="T63" fmla="*/ 79 h 203"/>
                  <a:gd name="T64" fmla="*/ 39 w 53"/>
                  <a:gd name="T65" fmla="*/ 88 h 203"/>
                  <a:gd name="T66" fmla="*/ 37 w 53"/>
                  <a:gd name="T67" fmla="*/ 69 h 203"/>
                  <a:gd name="T68" fmla="*/ 35 w 53"/>
                  <a:gd name="T69" fmla="*/ 73 h 203"/>
                  <a:gd name="T70" fmla="*/ 8 w 53"/>
                  <a:gd name="T71" fmla="*/ 11 h 203"/>
                  <a:gd name="T72" fmla="*/ 8 w 53"/>
                  <a:gd name="T73" fmla="*/ 18 h 203"/>
                  <a:gd name="T74" fmla="*/ 0 w 53"/>
                  <a:gd name="T75" fmla="*/ 0 h 203"/>
                  <a:gd name="T76" fmla="*/ 20 w 53"/>
                  <a:gd name="T77" fmla="*/ 37 h 203"/>
                  <a:gd name="T78" fmla="*/ 29 w 53"/>
                  <a:gd name="T79" fmla="*/ 43 h 203"/>
                  <a:gd name="T80" fmla="*/ 27 w 53"/>
                  <a:gd name="T81" fmla="*/ 51 h 203"/>
                  <a:gd name="T82" fmla="*/ 24 w 53"/>
                  <a:gd name="T83" fmla="*/ 33 h 203"/>
                  <a:gd name="T84" fmla="*/ 20 w 53"/>
                  <a:gd name="T85" fmla="*/ 37 h 203"/>
                  <a:gd name="T86" fmla="*/ 31 w 53"/>
                  <a:gd name="T87" fmla="*/ 54 h 203"/>
                  <a:gd name="T88" fmla="*/ 33 w 53"/>
                  <a:gd name="T89" fmla="*/ 66 h 203"/>
                  <a:gd name="T90" fmla="*/ 40 w 53"/>
                  <a:gd name="T91" fmla="*/ 61 h 203"/>
                  <a:gd name="T92" fmla="*/ 27 w 53"/>
                  <a:gd name="T93" fmla="*/ 52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3" h="203">
                    <a:moveTo>
                      <a:pt x="42" y="146"/>
                    </a:moveTo>
                    <a:cubicBezTo>
                      <a:pt x="47" y="147"/>
                      <a:pt x="51" y="151"/>
                      <a:pt x="50" y="156"/>
                    </a:cubicBezTo>
                    <a:cubicBezTo>
                      <a:pt x="50" y="162"/>
                      <a:pt x="45" y="166"/>
                      <a:pt x="40" y="165"/>
                    </a:cubicBezTo>
                    <a:cubicBezTo>
                      <a:pt x="40" y="165"/>
                      <a:pt x="40" y="165"/>
                      <a:pt x="39" y="165"/>
                    </a:cubicBezTo>
                    <a:cubicBezTo>
                      <a:pt x="40" y="164"/>
                      <a:pt x="40" y="163"/>
                      <a:pt x="40" y="162"/>
                    </a:cubicBezTo>
                    <a:cubicBezTo>
                      <a:pt x="40" y="162"/>
                      <a:pt x="40" y="162"/>
                      <a:pt x="40" y="162"/>
                    </a:cubicBezTo>
                    <a:cubicBezTo>
                      <a:pt x="44" y="162"/>
                      <a:pt x="47" y="160"/>
                      <a:pt x="47" y="156"/>
                    </a:cubicBezTo>
                    <a:cubicBezTo>
                      <a:pt x="47" y="153"/>
                      <a:pt x="45" y="150"/>
                      <a:pt x="42" y="149"/>
                    </a:cubicBezTo>
                    <a:cubicBezTo>
                      <a:pt x="42" y="148"/>
                      <a:pt x="42" y="147"/>
                      <a:pt x="42" y="146"/>
                    </a:cubicBezTo>
                    <a:close/>
                    <a:moveTo>
                      <a:pt x="40" y="92"/>
                    </a:moveTo>
                    <a:cubicBezTo>
                      <a:pt x="40" y="91"/>
                      <a:pt x="41" y="91"/>
                      <a:pt x="41" y="91"/>
                    </a:cubicBezTo>
                    <a:cubicBezTo>
                      <a:pt x="45" y="92"/>
                      <a:pt x="47" y="95"/>
                      <a:pt x="47" y="98"/>
                    </a:cubicBezTo>
                    <a:cubicBezTo>
                      <a:pt x="47" y="101"/>
                      <a:pt x="45" y="103"/>
                      <a:pt x="42" y="104"/>
                    </a:cubicBezTo>
                    <a:cubicBezTo>
                      <a:pt x="42" y="105"/>
                      <a:pt x="42" y="106"/>
                      <a:pt x="42" y="107"/>
                    </a:cubicBezTo>
                    <a:cubicBezTo>
                      <a:pt x="47" y="107"/>
                      <a:pt x="50" y="103"/>
                      <a:pt x="50" y="98"/>
                    </a:cubicBezTo>
                    <a:cubicBezTo>
                      <a:pt x="51" y="93"/>
                      <a:pt x="47" y="89"/>
                      <a:pt x="41" y="88"/>
                    </a:cubicBezTo>
                    <a:cubicBezTo>
                      <a:pt x="41" y="88"/>
                      <a:pt x="40" y="88"/>
                      <a:pt x="39" y="88"/>
                    </a:cubicBezTo>
                    <a:cubicBezTo>
                      <a:pt x="39" y="89"/>
                      <a:pt x="40" y="90"/>
                      <a:pt x="40" y="92"/>
                    </a:cubicBezTo>
                    <a:close/>
                    <a:moveTo>
                      <a:pt x="43" y="130"/>
                    </a:moveTo>
                    <a:cubicBezTo>
                      <a:pt x="47" y="130"/>
                      <a:pt x="49" y="133"/>
                      <a:pt x="49" y="137"/>
                    </a:cubicBezTo>
                    <a:cubicBezTo>
                      <a:pt x="49" y="140"/>
                      <a:pt x="46" y="142"/>
                      <a:pt x="43" y="143"/>
                    </a:cubicBezTo>
                    <a:cubicBezTo>
                      <a:pt x="43" y="144"/>
                      <a:pt x="43" y="145"/>
                      <a:pt x="42" y="146"/>
                    </a:cubicBezTo>
                    <a:cubicBezTo>
                      <a:pt x="47" y="146"/>
                      <a:pt x="52" y="142"/>
                      <a:pt x="52" y="137"/>
                    </a:cubicBezTo>
                    <a:cubicBezTo>
                      <a:pt x="52" y="132"/>
                      <a:pt x="49" y="127"/>
                      <a:pt x="43" y="127"/>
                    </a:cubicBezTo>
                    <a:cubicBezTo>
                      <a:pt x="43" y="128"/>
                      <a:pt x="43" y="129"/>
                      <a:pt x="43" y="130"/>
                    </a:cubicBezTo>
                    <a:close/>
                    <a:moveTo>
                      <a:pt x="43" y="111"/>
                    </a:moveTo>
                    <a:cubicBezTo>
                      <a:pt x="43" y="111"/>
                      <a:pt x="43" y="111"/>
                      <a:pt x="43" y="111"/>
                    </a:cubicBezTo>
                    <a:cubicBezTo>
                      <a:pt x="47" y="111"/>
                      <a:pt x="49" y="114"/>
                      <a:pt x="49" y="117"/>
                    </a:cubicBezTo>
                    <a:cubicBezTo>
                      <a:pt x="49" y="121"/>
                      <a:pt x="46" y="123"/>
                      <a:pt x="43" y="123"/>
                    </a:cubicBezTo>
                    <a:cubicBezTo>
                      <a:pt x="43" y="124"/>
                      <a:pt x="43" y="126"/>
                      <a:pt x="43" y="127"/>
                    </a:cubicBezTo>
                    <a:cubicBezTo>
                      <a:pt x="48" y="126"/>
                      <a:pt x="52" y="123"/>
                      <a:pt x="52" y="118"/>
                    </a:cubicBezTo>
                    <a:cubicBezTo>
                      <a:pt x="53" y="112"/>
                      <a:pt x="49" y="108"/>
                      <a:pt x="43" y="107"/>
                    </a:cubicBezTo>
                    <a:cubicBezTo>
                      <a:pt x="43" y="107"/>
                      <a:pt x="43" y="107"/>
                      <a:pt x="42" y="107"/>
                    </a:cubicBezTo>
                    <a:cubicBezTo>
                      <a:pt x="42" y="108"/>
                      <a:pt x="43" y="110"/>
                      <a:pt x="43" y="111"/>
                    </a:cubicBezTo>
                    <a:close/>
                    <a:moveTo>
                      <a:pt x="39" y="168"/>
                    </a:moveTo>
                    <a:cubicBezTo>
                      <a:pt x="41" y="169"/>
                      <a:pt x="43" y="172"/>
                      <a:pt x="43" y="175"/>
                    </a:cubicBezTo>
                    <a:cubicBezTo>
                      <a:pt x="43" y="178"/>
                      <a:pt x="39" y="181"/>
                      <a:pt x="36" y="181"/>
                    </a:cubicBezTo>
                    <a:cubicBezTo>
                      <a:pt x="36" y="181"/>
                      <a:pt x="36" y="181"/>
                      <a:pt x="36" y="181"/>
                    </a:cubicBezTo>
                    <a:cubicBezTo>
                      <a:pt x="35" y="182"/>
                      <a:pt x="35" y="183"/>
                      <a:pt x="35" y="184"/>
                    </a:cubicBezTo>
                    <a:cubicBezTo>
                      <a:pt x="35" y="184"/>
                      <a:pt x="35" y="184"/>
                      <a:pt x="36" y="184"/>
                    </a:cubicBezTo>
                    <a:cubicBezTo>
                      <a:pt x="41" y="184"/>
                      <a:pt x="46" y="180"/>
                      <a:pt x="46" y="175"/>
                    </a:cubicBezTo>
                    <a:cubicBezTo>
                      <a:pt x="46" y="171"/>
                      <a:pt x="44" y="167"/>
                      <a:pt x="39" y="165"/>
                    </a:cubicBezTo>
                    <a:cubicBezTo>
                      <a:pt x="39" y="166"/>
                      <a:pt x="39" y="167"/>
                      <a:pt x="39" y="168"/>
                    </a:cubicBezTo>
                    <a:close/>
                    <a:moveTo>
                      <a:pt x="33" y="187"/>
                    </a:moveTo>
                    <a:cubicBezTo>
                      <a:pt x="36" y="188"/>
                      <a:pt x="37" y="191"/>
                      <a:pt x="37" y="193"/>
                    </a:cubicBezTo>
                    <a:cubicBezTo>
                      <a:pt x="37" y="197"/>
                      <a:pt x="34" y="200"/>
                      <a:pt x="30" y="199"/>
                    </a:cubicBezTo>
                    <a:cubicBezTo>
                      <a:pt x="30" y="199"/>
                      <a:pt x="30" y="199"/>
                      <a:pt x="29" y="199"/>
                    </a:cubicBezTo>
                    <a:cubicBezTo>
                      <a:pt x="29" y="200"/>
                      <a:pt x="28" y="201"/>
                      <a:pt x="28" y="202"/>
                    </a:cubicBezTo>
                    <a:cubicBezTo>
                      <a:pt x="29" y="202"/>
                      <a:pt x="29" y="202"/>
                      <a:pt x="30" y="203"/>
                    </a:cubicBezTo>
                    <a:cubicBezTo>
                      <a:pt x="35" y="203"/>
                      <a:pt x="40" y="199"/>
                      <a:pt x="40" y="194"/>
                    </a:cubicBezTo>
                    <a:cubicBezTo>
                      <a:pt x="41" y="189"/>
                      <a:pt x="38" y="186"/>
                      <a:pt x="35" y="184"/>
                    </a:cubicBezTo>
                    <a:cubicBezTo>
                      <a:pt x="34" y="185"/>
                      <a:pt x="34" y="186"/>
                      <a:pt x="33" y="187"/>
                    </a:cubicBezTo>
                    <a:close/>
                    <a:moveTo>
                      <a:pt x="10" y="21"/>
                    </a:moveTo>
                    <a:cubicBezTo>
                      <a:pt x="11" y="20"/>
                      <a:pt x="12" y="19"/>
                      <a:pt x="14" y="20"/>
                    </a:cubicBezTo>
                    <a:cubicBezTo>
                      <a:pt x="17" y="20"/>
                      <a:pt x="20" y="23"/>
                      <a:pt x="20" y="26"/>
                    </a:cubicBezTo>
                    <a:cubicBezTo>
                      <a:pt x="20" y="29"/>
                      <a:pt x="18" y="30"/>
                      <a:pt x="17" y="31"/>
                    </a:cubicBezTo>
                    <a:cubicBezTo>
                      <a:pt x="17" y="32"/>
                      <a:pt x="18" y="33"/>
                      <a:pt x="18" y="34"/>
                    </a:cubicBezTo>
                    <a:cubicBezTo>
                      <a:pt x="21" y="33"/>
                      <a:pt x="23" y="30"/>
                      <a:pt x="23" y="27"/>
                    </a:cubicBezTo>
                    <a:cubicBezTo>
                      <a:pt x="23" y="21"/>
                      <a:pt x="19" y="17"/>
                      <a:pt x="14" y="16"/>
                    </a:cubicBezTo>
                    <a:cubicBezTo>
                      <a:pt x="12" y="16"/>
                      <a:pt x="10" y="17"/>
                      <a:pt x="8" y="18"/>
                    </a:cubicBezTo>
                    <a:cubicBezTo>
                      <a:pt x="9" y="19"/>
                      <a:pt x="9" y="20"/>
                      <a:pt x="10" y="21"/>
                    </a:cubicBezTo>
                    <a:close/>
                    <a:moveTo>
                      <a:pt x="35" y="73"/>
                    </a:moveTo>
                    <a:cubicBezTo>
                      <a:pt x="36" y="73"/>
                      <a:pt x="36" y="72"/>
                      <a:pt x="37" y="73"/>
                    </a:cubicBezTo>
                    <a:cubicBezTo>
                      <a:pt x="40" y="73"/>
                      <a:pt x="43" y="76"/>
                      <a:pt x="43" y="79"/>
                    </a:cubicBezTo>
                    <a:cubicBezTo>
                      <a:pt x="43" y="82"/>
                      <a:pt x="41" y="84"/>
                      <a:pt x="38" y="85"/>
                    </a:cubicBezTo>
                    <a:cubicBezTo>
                      <a:pt x="39" y="86"/>
                      <a:pt x="39" y="87"/>
                      <a:pt x="39" y="88"/>
                    </a:cubicBezTo>
                    <a:cubicBezTo>
                      <a:pt x="43" y="87"/>
                      <a:pt x="46" y="84"/>
                      <a:pt x="46" y="80"/>
                    </a:cubicBezTo>
                    <a:cubicBezTo>
                      <a:pt x="46" y="74"/>
                      <a:pt x="42" y="70"/>
                      <a:pt x="37" y="69"/>
                    </a:cubicBezTo>
                    <a:cubicBezTo>
                      <a:pt x="36" y="69"/>
                      <a:pt x="35" y="69"/>
                      <a:pt x="34" y="70"/>
                    </a:cubicBezTo>
                    <a:cubicBezTo>
                      <a:pt x="34" y="71"/>
                      <a:pt x="35" y="72"/>
                      <a:pt x="35" y="73"/>
                    </a:cubicBezTo>
                    <a:close/>
                    <a:moveTo>
                      <a:pt x="2" y="4"/>
                    </a:moveTo>
                    <a:cubicBezTo>
                      <a:pt x="6" y="4"/>
                      <a:pt x="9" y="7"/>
                      <a:pt x="8" y="11"/>
                    </a:cubicBezTo>
                    <a:cubicBezTo>
                      <a:pt x="8" y="13"/>
                      <a:pt x="7" y="14"/>
                      <a:pt x="6" y="15"/>
                    </a:cubicBezTo>
                    <a:cubicBezTo>
                      <a:pt x="7" y="16"/>
                      <a:pt x="7" y="17"/>
                      <a:pt x="8" y="18"/>
                    </a:cubicBezTo>
                    <a:cubicBezTo>
                      <a:pt x="10" y="16"/>
                      <a:pt x="12" y="14"/>
                      <a:pt x="12" y="11"/>
                    </a:cubicBezTo>
                    <a:cubicBezTo>
                      <a:pt x="12" y="3"/>
                      <a:pt x="5" y="0"/>
                      <a:pt x="0" y="0"/>
                    </a:cubicBezTo>
                    <a:lnTo>
                      <a:pt x="2" y="4"/>
                    </a:lnTo>
                    <a:close/>
                    <a:moveTo>
                      <a:pt x="20" y="37"/>
                    </a:moveTo>
                    <a:cubicBezTo>
                      <a:pt x="21" y="37"/>
                      <a:pt x="22" y="36"/>
                      <a:pt x="23" y="36"/>
                    </a:cubicBezTo>
                    <a:cubicBezTo>
                      <a:pt x="27" y="37"/>
                      <a:pt x="30" y="40"/>
                      <a:pt x="29" y="43"/>
                    </a:cubicBezTo>
                    <a:cubicBezTo>
                      <a:pt x="29" y="46"/>
                      <a:pt x="28" y="47"/>
                      <a:pt x="26" y="48"/>
                    </a:cubicBezTo>
                    <a:cubicBezTo>
                      <a:pt x="26" y="49"/>
                      <a:pt x="27" y="50"/>
                      <a:pt x="27" y="51"/>
                    </a:cubicBezTo>
                    <a:cubicBezTo>
                      <a:pt x="30" y="50"/>
                      <a:pt x="32" y="47"/>
                      <a:pt x="33" y="43"/>
                    </a:cubicBezTo>
                    <a:cubicBezTo>
                      <a:pt x="33" y="38"/>
                      <a:pt x="29" y="33"/>
                      <a:pt x="24" y="33"/>
                    </a:cubicBezTo>
                    <a:cubicBezTo>
                      <a:pt x="22" y="33"/>
                      <a:pt x="20" y="33"/>
                      <a:pt x="18" y="34"/>
                    </a:cubicBezTo>
                    <a:cubicBezTo>
                      <a:pt x="19" y="35"/>
                      <a:pt x="20" y="36"/>
                      <a:pt x="20" y="37"/>
                    </a:cubicBezTo>
                    <a:close/>
                    <a:moveTo>
                      <a:pt x="28" y="54"/>
                    </a:moveTo>
                    <a:cubicBezTo>
                      <a:pt x="29" y="54"/>
                      <a:pt x="30" y="54"/>
                      <a:pt x="31" y="54"/>
                    </a:cubicBezTo>
                    <a:cubicBezTo>
                      <a:pt x="35" y="54"/>
                      <a:pt x="37" y="57"/>
                      <a:pt x="37" y="61"/>
                    </a:cubicBezTo>
                    <a:cubicBezTo>
                      <a:pt x="37" y="64"/>
                      <a:pt x="35" y="66"/>
                      <a:pt x="33" y="66"/>
                    </a:cubicBezTo>
                    <a:cubicBezTo>
                      <a:pt x="33" y="67"/>
                      <a:pt x="34" y="68"/>
                      <a:pt x="34" y="70"/>
                    </a:cubicBezTo>
                    <a:cubicBezTo>
                      <a:pt x="37" y="68"/>
                      <a:pt x="40" y="65"/>
                      <a:pt x="40" y="61"/>
                    </a:cubicBezTo>
                    <a:cubicBezTo>
                      <a:pt x="41" y="56"/>
                      <a:pt x="37" y="51"/>
                      <a:pt x="31" y="51"/>
                    </a:cubicBezTo>
                    <a:cubicBezTo>
                      <a:pt x="30" y="51"/>
                      <a:pt x="28" y="51"/>
                      <a:pt x="27" y="52"/>
                    </a:cubicBezTo>
                    <a:cubicBezTo>
                      <a:pt x="28" y="52"/>
                      <a:pt x="28" y="53"/>
                      <a:pt x="28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8" name="Freeform 2279"/>
              <p:cNvSpPr/>
              <p:nvPr/>
            </p:nvSpPr>
            <p:spPr bwMode="auto">
              <a:xfrm>
                <a:off x="6045" y="633"/>
                <a:ext cx="237" cy="124"/>
              </a:xfrm>
              <a:custGeom>
                <a:avLst/>
                <a:gdLst>
                  <a:gd name="T0" fmla="*/ 0 w 122"/>
                  <a:gd name="T1" fmla="*/ 2 h 64"/>
                  <a:gd name="T2" fmla="*/ 0 w 122"/>
                  <a:gd name="T3" fmla="*/ 0 h 64"/>
                  <a:gd name="T4" fmla="*/ 122 w 122"/>
                  <a:gd name="T5" fmla="*/ 62 h 64"/>
                  <a:gd name="T6" fmla="*/ 121 w 122"/>
                  <a:gd name="T7" fmla="*/ 64 h 64"/>
                  <a:gd name="T8" fmla="*/ 0 w 122"/>
                  <a:gd name="T9" fmla="*/ 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2" h="64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76" y="30"/>
                      <a:pt x="122" y="62"/>
                      <a:pt x="122" y="62"/>
                    </a:cubicBezTo>
                    <a:cubicBezTo>
                      <a:pt x="121" y="64"/>
                      <a:pt x="121" y="64"/>
                      <a:pt x="121" y="64"/>
                    </a:cubicBezTo>
                    <a:cubicBezTo>
                      <a:pt x="121" y="63"/>
                      <a:pt x="75" y="3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9" name="Freeform 2280"/>
              <p:cNvSpPr/>
              <p:nvPr/>
            </p:nvSpPr>
            <p:spPr bwMode="auto">
              <a:xfrm>
                <a:off x="6045" y="633"/>
                <a:ext cx="247" cy="87"/>
              </a:xfrm>
              <a:custGeom>
                <a:avLst/>
                <a:gdLst>
                  <a:gd name="T0" fmla="*/ 0 w 127"/>
                  <a:gd name="T1" fmla="*/ 2 h 45"/>
                  <a:gd name="T2" fmla="*/ 0 w 127"/>
                  <a:gd name="T3" fmla="*/ 0 h 45"/>
                  <a:gd name="T4" fmla="*/ 127 w 127"/>
                  <a:gd name="T5" fmla="*/ 43 h 45"/>
                  <a:gd name="T6" fmla="*/ 126 w 127"/>
                  <a:gd name="T7" fmla="*/ 45 h 45"/>
                  <a:gd name="T8" fmla="*/ 0 w 127"/>
                  <a:gd name="T9" fmla="*/ 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45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80" y="20"/>
                      <a:pt x="126" y="43"/>
                      <a:pt x="127" y="43"/>
                    </a:cubicBezTo>
                    <a:cubicBezTo>
                      <a:pt x="126" y="45"/>
                      <a:pt x="126" y="45"/>
                      <a:pt x="126" y="45"/>
                    </a:cubicBezTo>
                    <a:cubicBezTo>
                      <a:pt x="126" y="45"/>
                      <a:pt x="79" y="2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0" name="Freeform 2281"/>
              <p:cNvSpPr/>
              <p:nvPr/>
            </p:nvSpPr>
            <p:spPr bwMode="auto">
              <a:xfrm>
                <a:off x="6045" y="633"/>
                <a:ext cx="252" cy="50"/>
              </a:xfrm>
              <a:custGeom>
                <a:avLst/>
                <a:gdLst>
                  <a:gd name="T0" fmla="*/ 0 w 130"/>
                  <a:gd name="T1" fmla="*/ 2 h 26"/>
                  <a:gd name="T2" fmla="*/ 0 w 130"/>
                  <a:gd name="T3" fmla="*/ 0 h 26"/>
                  <a:gd name="T4" fmla="*/ 130 w 130"/>
                  <a:gd name="T5" fmla="*/ 24 h 26"/>
                  <a:gd name="T6" fmla="*/ 129 w 130"/>
                  <a:gd name="T7" fmla="*/ 26 h 26"/>
                  <a:gd name="T8" fmla="*/ 0 w 130"/>
                  <a:gd name="T9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26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81" y="8"/>
                      <a:pt x="129" y="24"/>
                      <a:pt x="130" y="24"/>
                    </a:cubicBezTo>
                    <a:cubicBezTo>
                      <a:pt x="129" y="26"/>
                      <a:pt x="129" y="26"/>
                      <a:pt x="129" y="26"/>
                    </a:cubicBezTo>
                    <a:cubicBezTo>
                      <a:pt x="129" y="26"/>
                      <a:pt x="81" y="1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1" name="Freeform 2282"/>
              <p:cNvSpPr/>
              <p:nvPr/>
            </p:nvSpPr>
            <p:spPr bwMode="auto">
              <a:xfrm>
                <a:off x="6045" y="627"/>
                <a:ext cx="252" cy="21"/>
              </a:xfrm>
              <a:custGeom>
                <a:avLst/>
                <a:gdLst>
                  <a:gd name="T0" fmla="*/ 0 w 130"/>
                  <a:gd name="T1" fmla="*/ 3 h 11"/>
                  <a:gd name="T2" fmla="*/ 130 w 130"/>
                  <a:gd name="T3" fmla="*/ 9 h 11"/>
                  <a:gd name="T4" fmla="*/ 130 w 130"/>
                  <a:gd name="T5" fmla="*/ 11 h 11"/>
                  <a:gd name="T6" fmla="*/ 0 w 130"/>
                  <a:gd name="T7" fmla="*/ 5 h 11"/>
                  <a:gd name="T8" fmla="*/ 0 w 130"/>
                  <a:gd name="T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11">
                    <a:moveTo>
                      <a:pt x="0" y="3"/>
                    </a:moveTo>
                    <a:cubicBezTo>
                      <a:pt x="82" y="0"/>
                      <a:pt x="130" y="9"/>
                      <a:pt x="130" y="9"/>
                    </a:cubicBezTo>
                    <a:cubicBezTo>
                      <a:pt x="130" y="11"/>
                      <a:pt x="130" y="11"/>
                      <a:pt x="130" y="11"/>
                    </a:cubicBezTo>
                    <a:cubicBezTo>
                      <a:pt x="130" y="11"/>
                      <a:pt x="81" y="2"/>
                      <a:pt x="0" y="5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2" name="Freeform 2283"/>
              <p:cNvSpPr/>
              <p:nvPr/>
            </p:nvSpPr>
            <p:spPr bwMode="auto">
              <a:xfrm>
                <a:off x="6045" y="606"/>
                <a:ext cx="252" cy="31"/>
              </a:xfrm>
              <a:custGeom>
                <a:avLst/>
                <a:gdLst>
                  <a:gd name="T0" fmla="*/ 0 w 130"/>
                  <a:gd name="T1" fmla="*/ 14 h 16"/>
                  <a:gd name="T2" fmla="*/ 130 w 130"/>
                  <a:gd name="T3" fmla="*/ 3 h 16"/>
                  <a:gd name="T4" fmla="*/ 130 w 130"/>
                  <a:gd name="T5" fmla="*/ 4 h 16"/>
                  <a:gd name="T6" fmla="*/ 0 w 130"/>
                  <a:gd name="T7" fmla="*/ 16 h 16"/>
                  <a:gd name="T8" fmla="*/ 0 w 130"/>
                  <a:gd name="T9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16">
                    <a:moveTo>
                      <a:pt x="0" y="14"/>
                    </a:moveTo>
                    <a:cubicBezTo>
                      <a:pt x="80" y="0"/>
                      <a:pt x="130" y="3"/>
                      <a:pt x="130" y="3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4"/>
                      <a:pt x="80" y="1"/>
                      <a:pt x="0" y="16"/>
                    </a:cubicBez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3" name="Line 2284"/>
              <p:cNvSpPr>
                <a:spLocks noChangeShapeType="1"/>
              </p:cNvSpPr>
              <p:nvPr/>
            </p:nvSpPr>
            <p:spPr bwMode="auto">
              <a:xfrm>
                <a:off x="6045" y="635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4" name="Line 2285"/>
              <p:cNvSpPr>
                <a:spLocks noChangeShapeType="1"/>
              </p:cNvSpPr>
              <p:nvPr/>
            </p:nvSpPr>
            <p:spPr bwMode="auto">
              <a:xfrm>
                <a:off x="6045" y="635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5" name="Line 2286"/>
              <p:cNvSpPr>
                <a:spLocks noChangeShapeType="1"/>
              </p:cNvSpPr>
              <p:nvPr/>
            </p:nvSpPr>
            <p:spPr bwMode="auto">
              <a:xfrm>
                <a:off x="6303" y="575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6" name="Line 2287"/>
              <p:cNvSpPr>
                <a:spLocks noChangeShapeType="1"/>
              </p:cNvSpPr>
              <p:nvPr/>
            </p:nvSpPr>
            <p:spPr bwMode="auto">
              <a:xfrm>
                <a:off x="6303" y="575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7" name="Line 2288"/>
              <p:cNvSpPr>
                <a:spLocks noChangeShapeType="1"/>
              </p:cNvSpPr>
              <p:nvPr/>
            </p:nvSpPr>
            <p:spPr bwMode="auto">
              <a:xfrm>
                <a:off x="6045" y="635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8" name="Line 2289"/>
              <p:cNvSpPr>
                <a:spLocks noChangeShapeType="1"/>
              </p:cNvSpPr>
              <p:nvPr/>
            </p:nvSpPr>
            <p:spPr bwMode="auto">
              <a:xfrm>
                <a:off x="6045" y="635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9" name="Line 2290"/>
              <p:cNvSpPr>
                <a:spLocks noChangeShapeType="1"/>
              </p:cNvSpPr>
              <p:nvPr/>
            </p:nvSpPr>
            <p:spPr bwMode="auto">
              <a:xfrm>
                <a:off x="6292" y="54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0" name="Line 2291"/>
              <p:cNvSpPr>
                <a:spLocks noChangeShapeType="1"/>
              </p:cNvSpPr>
              <p:nvPr/>
            </p:nvSpPr>
            <p:spPr bwMode="auto">
              <a:xfrm>
                <a:off x="6292" y="54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1" name="Line 2292"/>
              <p:cNvSpPr>
                <a:spLocks noChangeShapeType="1"/>
              </p:cNvSpPr>
              <p:nvPr/>
            </p:nvSpPr>
            <p:spPr bwMode="auto">
              <a:xfrm>
                <a:off x="6045" y="635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2" name="Line 2293"/>
              <p:cNvSpPr>
                <a:spLocks noChangeShapeType="1"/>
              </p:cNvSpPr>
              <p:nvPr/>
            </p:nvSpPr>
            <p:spPr bwMode="auto">
              <a:xfrm>
                <a:off x="6045" y="635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3" name="Line 2294"/>
              <p:cNvSpPr>
                <a:spLocks noChangeShapeType="1"/>
              </p:cNvSpPr>
              <p:nvPr/>
            </p:nvSpPr>
            <p:spPr bwMode="auto">
              <a:xfrm>
                <a:off x="6231" y="51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4" name="Line 2295"/>
              <p:cNvSpPr>
                <a:spLocks noChangeShapeType="1"/>
              </p:cNvSpPr>
              <p:nvPr/>
            </p:nvSpPr>
            <p:spPr bwMode="auto">
              <a:xfrm>
                <a:off x="6231" y="51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5" name="Line 2296"/>
              <p:cNvSpPr>
                <a:spLocks noChangeShapeType="1"/>
              </p:cNvSpPr>
              <p:nvPr/>
            </p:nvSpPr>
            <p:spPr bwMode="auto">
              <a:xfrm>
                <a:off x="6045" y="635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6" name="Line 2297"/>
              <p:cNvSpPr>
                <a:spLocks noChangeShapeType="1"/>
              </p:cNvSpPr>
              <p:nvPr/>
            </p:nvSpPr>
            <p:spPr bwMode="auto">
              <a:xfrm>
                <a:off x="6045" y="635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7" name="Line 2298"/>
              <p:cNvSpPr>
                <a:spLocks noChangeShapeType="1"/>
              </p:cNvSpPr>
              <p:nvPr/>
            </p:nvSpPr>
            <p:spPr bwMode="auto">
              <a:xfrm>
                <a:off x="6212" y="479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8" name="Line 2299"/>
              <p:cNvSpPr>
                <a:spLocks noChangeShapeType="1"/>
              </p:cNvSpPr>
              <p:nvPr/>
            </p:nvSpPr>
            <p:spPr bwMode="auto">
              <a:xfrm>
                <a:off x="6212" y="479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9" name="Line 2300"/>
              <p:cNvSpPr>
                <a:spLocks noChangeShapeType="1"/>
              </p:cNvSpPr>
              <p:nvPr/>
            </p:nvSpPr>
            <p:spPr bwMode="auto">
              <a:xfrm>
                <a:off x="6045" y="635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0" name="Line 2301"/>
              <p:cNvSpPr>
                <a:spLocks noChangeShapeType="1"/>
              </p:cNvSpPr>
              <p:nvPr/>
            </p:nvSpPr>
            <p:spPr bwMode="auto">
              <a:xfrm>
                <a:off x="6045" y="635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1" name="Line 2302"/>
              <p:cNvSpPr>
                <a:spLocks noChangeShapeType="1"/>
              </p:cNvSpPr>
              <p:nvPr/>
            </p:nvSpPr>
            <p:spPr bwMode="auto">
              <a:xfrm>
                <a:off x="6191" y="445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2" name="Line 2303"/>
              <p:cNvSpPr>
                <a:spLocks noChangeShapeType="1"/>
              </p:cNvSpPr>
              <p:nvPr/>
            </p:nvSpPr>
            <p:spPr bwMode="auto">
              <a:xfrm>
                <a:off x="6191" y="445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3" name="Freeform 2304"/>
              <p:cNvSpPr/>
              <p:nvPr/>
            </p:nvSpPr>
            <p:spPr bwMode="auto">
              <a:xfrm>
                <a:off x="6045" y="431"/>
                <a:ext cx="186" cy="206"/>
              </a:xfrm>
              <a:custGeom>
                <a:avLst/>
                <a:gdLst>
                  <a:gd name="T0" fmla="*/ 0 w 96"/>
                  <a:gd name="T1" fmla="*/ 104 h 106"/>
                  <a:gd name="T2" fmla="*/ 94 w 96"/>
                  <a:gd name="T3" fmla="*/ 0 h 106"/>
                  <a:gd name="T4" fmla="*/ 96 w 96"/>
                  <a:gd name="T5" fmla="*/ 1 h 106"/>
                  <a:gd name="T6" fmla="*/ 0 w 96"/>
                  <a:gd name="T7" fmla="*/ 106 h 106"/>
                  <a:gd name="T8" fmla="*/ 0 w 96"/>
                  <a:gd name="T9" fmla="*/ 104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106">
                    <a:moveTo>
                      <a:pt x="0" y="104"/>
                    </a:moveTo>
                    <a:cubicBezTo>
                      <a:pt x="52" y="72"/>
                      <a:pt x="94" y="1"/>
                      <a:pt x="94" y="0"/>
                    </a:cubicBezTo>
                    <a:cubicBezTo>
                      <a:pt x="96" y="1"/>
                      <a:pt x="96" y="1"/>
                      <a:pt x="96" y="1"/>
                    </a:cubicBezTo>
                    <a:cubicBezTo>
                      <a:pt x="95" y="2"/>
                      <a:pt x="53" y="74"/>
                      <a:pt x="0" y="106"/>
                    </a:cubicBezTo>
                    <a:lnTo>
                      <a:pt x="0" y="10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4" name="Freeform 2305"/>
              <p:cNvSpPr/>
              <p:nvPr/>
            </p:nvSpPr>
            <p:spPr bwMode="auto">
              <a:xfrm>
                <a:off x="6045" y="464"/>
                <a:ext cx="206" cy="173"/>
              </a:xfrm>
              <a:custGeom>
                <a:avLst/>
                <a:gdLst>
                  <a:gd name="T0" fmla="*/ 0 w 106"/>
                  <a:gd name="T1" fmla="*/ 87 h 89"/>
                  <a:gd name="T2" fmla="*/ 105 w 106"/>
                  <a:gd name="T3" fmla="*/ 0 h 89"/>
                  <a:gd name="T4" fmla="*/ 106 w 106"/>
                  <a:gd name="T5" fmla="*/ 1 h 89"/>
                  <a:gd name="T6" fmla="*/ 0 w 106"/>
                  <a:gd name="T7" fmla="*/ 89 h 89"/>
                  <a:gd name="T8" fmla="*/ 0 w 106"/>
                  <a:gd name="T9" fmla="*/ 87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89">
                    <a:moveTo>
                      <a:pt x="0" y="87"/>
                    </a:moveTo>
                    <a:cubicBezTo>
                      <a:pt x="56" y="63"/>
                      <a:pt x="104" y="0"/>
                      <a:pt x="105" y="0"/>
                    </a:cubicBezTo>
                    <a:cubicBezTo>
                      <a:pt x="106" y="1"/>
                      <a:pt x="106" y="1"/>
                      <a:pt x="106" y="1"/>
                    </a:cubicBezTo>
                    <a:cubicBezTo>
                      <a:pt x="106" y="1"/>
                      <a:pt x="57" y="64"/>
                      <a:pt x="0" y="89"/>
                    </a:cubicBezTo>
                    <a:lnTo>
                      <a:pt x="0" y="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5" name="Freeform 2306"/>
              <p:cNvSpPr/>
              <p:nvPr/>
            </p:nvSpPr>
            <p:spPr bwMode="auto">
              <a:xfrm>
                <a:off x="6045" y="497"/>
                <a:ext cx="223" cy="140"/>
              </a:xfrm>
              <a:custGeom>
                <a:avLst/>
                <a:gdLst>
                  <a:gd name="T0" fmla="*/ 0 w 115"/>
                  <a:gd name="T1" fmla="*/ 70 h 72"/>
                  <a:gd name="T2" fmla="*/ 114 w 115"/>
                  <a:gd name="T3" fmla="*/ 0 h 72"/>
                  <a:gd name="T4" fmla="*/ 115 w 115"/>
                  <a:gd name="T5" fmla="*/ 1 h 72"/>
                  <a:gd name="T6" fmla="*/ 0 w 115"/>
                  <a:gd name="T7" fmla="*/ 72 h 72"/>
                  <a:gd name="T8" fmla="*/ 0 w 115"/>
                  <a:gd name="T9" fmla="*/ 7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5" h="72">
                    <a:moveTo>
                      <a:pt x="0" y="70"/>
                    </a:moveTo>
                    <a:cubicBezTo>
                      <a:pt x="59" y="54"/>
                      <a:pt x="113" y="0"/>
                      <a:pt x="114" y="0"/>
                    </a:cubicBezTo>
                    <a:cubicBezTo>
                      <a:pt x="115" y="1"/>
                      <a:pt x="115" y="1"/>
                      <a:pt x="115" y="1"/>
                    </a:cubicBezTo>
                    <a:cubicBezTo>
                      <a:pt x="114" y="2"/>
                      <a:pt x="60" y="55"/>
                      <a:pt x="0" y="72"/>
                    </a:cubicBez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6" name="Freeform 2307"/>
              <p:cNvSpPr/>
              <p:nvPr/>
            </p:nvSpPr>
            <p:spPr bwMode="auto">
              <a:xfrm>
                <a:off x="6045" y="532"/>
                <a:ext cx="237" cy="105"/>
              </a:xfrm>
              <a:custGeom>
                <a:avLst/>
                <a:gdLst>
                  <a:gd name="T0" fmla="*/ 0 w 122"/>
                  <a:gd name="T1" fmla="*/ 52 h 54"/>
                  <a:gd name="T2" fmla="*/ 121 w 122"/>
                  <a:gd name="T3" fmla="*/ 0 h 54"/>
                  <a:gd name="T4" fmla="*/ 122 w 122"/>
                  <a:gd name="T5" fmla="*/ 1 h 54"/>
                  <a:gd name="T6" fmla="*/ 0 w 122"/>
                  <a:gd name="T7" fmla="*/ 54 h 54"/>
                  <a:gd name="T8" fmla="*/ 0 w 122"/>
                  <a:gd name="T9" fmla="*/ 5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2" h="54">
                    <a:moveTo>
                      <a:pt x="0" y="52"/>
                    </a:moveTo>
                    <a:cubicBezTo>
                      <a:pt x="61" y="44"/>
                      <a:pt x="120" y="0"/>
                      <a:pt x="121" y="0"/>
                    </a:cubicBezTo>
                    <a:cubicBezTo>
                      <a:pt x="122" y="1"/>
                      <a:pt x="122" y="1"/>
                      <a:pt x="122" y="1"/>
                    </a:cubicBezTo>
                    <a:cubicBezTo>
                      <a:pt x="121" y="2"/>
                      <a:pt x="61" y="46"/>
                      <a:pt x="0" y="54"/>
                    </a:cubicBez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7" name="Freeform 2308"/>
              <p:cNvSpPr/>
              <p:nvPr/>
            </p:nvSpPr>
            <p:spPr bwMode="auto">
              <a:xfrm>
                <a:off x="6045" y="567"/>
                <a:ext cx="247" cy="70"/>
              </a:xfrm>
              <a:custGeom>
                <a:avLst/>
                <a:gdLst>
                  <a:gd name="T0" fmla="*/ 0 w 127"/>
                  <a:gd name="T1" fmla="*/ 34 h 36"/>
                  <a:gd name="T2" fmla="*/ 126 w 127"/>
                  <a:gd name="T3" fmla="*/ 0 h 36"/>
                  <a:gd name="T4" fmla="*/ 127 w 127"/>
                  <a:gd name="T5" fmla="*/ 2 h 36"/>
                  <a:gd name="T6" fmla="*/ 0 w 127"/>
                  <a:gd name="T7" fmla="*/ 36 h 36"/>
                  <a:gd name="T8" fmla="*/ 0 w 127"/>
                  <a:gd name="T9" fmla="*/ 3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36">
                    <a:moveTo>
                      <a:pt x="0" y="34"/>
                    </a:moveTo>
                    <a:cubicBezTo>
                      <a:pt x="61" y="35"/>
                      <a:pt x="125" y="1"/>
                      <a:pt x="126" y="0"/>
                    </a:cubicBezTo>
                    <a:cubicBezTo>
                      <a:pt x="127" y="2"/>
                      <a:pt x="127" y="2"/>
                      <a:pt x="127" y="2"/>
                    </a:cubicBezTo>
                    <a:cubicBezTo>
                      <a:pt x="126" y="2"/>
                      <a:pt x="62" y="36"/>
                      <a:pt x="0" y="36"/>
                    </a:cubicBez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8" name="Freeform 2309"/>
              <p:cNvSpPr>
                <a:spLocks noEditPoints="1"/>
              </p:cNvSpPr>
              <p:nvPr/>
            </p:nvSpPr>
            <p:spPr bwMode="auto">
              <a:xfrm>
                <a:off x="6125" y="1155"/>
                <a:ext cx="39" cy="38"/>
              </a:xfrm>
              <a:custGeom>
                <a:avLst/>
                <a:gdLst>
                  <a:gd name="T0" fmla="*/ 0 w 20"/>
                  <a:gd name="T1" fmla="*/ 9 h 20"/>
                  <a:gd name="T2" fmla="*/ 11 w 20"/>
                  <a:gd name="T3" fmla="*/ 0 h 20"/>
                  <a:gd name="T4" fmla="*/ 20 w 20"/>
                  <a:gd name="T5" fmla="*/ 10 h 20"/>
                  <a:gd name="T6" fmla="*/ 9 w 20"/>
                  <a:gd name="T7" fmla="*/ 19 h 20"/>
                  <a:gd name="T8" fmla="*/ 0 w 20"/>
                  <a:gd name="T9" fmla="*/ 9 h 20"/>
                  <a:gd name="T10" fmla="*/ 16 w 20"/>
                  <a:gd name="T11" fmla="*/ 10 h 20"/>
                  <a:gd name="T12" fmla="*/ 10 w 20"/>
                  <a:gd name="T13" fmla="*/ 3 h 20"/>
                  <a:gd name="T14" fmla="*/ 3 w 20"/>
                  <a:gd name="T15" fmla="*/ 9 h 20"/>
                  <a:gd name="T16" fmla="*/ 9 w 20"/>
                  <a:gd name="T17" fmla="*/ 16 h 20"/>
                  <a:gd name="T18" fmla="*/ 16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1" y="4"/>
                      <a:pt x="5" y="0"/>
                      <a:pt x="11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19" y="16"/>
                      <a:pt x="15" y="20"/>
                      <a:pt x="9" y="19"/>
                    </a:cubicBezTo>
                    <a:cubicBezTo>
                      <a:pt x="4" y="19"/>
                      <a:pt x="0" y="14"/>
                      <a:pt x="0" y="9"/>
                    </a:cubicBezTo>
                    <a:close/>
                    <a:moveTo>
                      <a:pt x="16" y="10"/>
                    </a:moveTo>
                    <a:cubicBezTo>
                      <a:pt x="17" y="7"/>
                      <a:pt x="14" y="3"/>
                      <a:pt x="10" y="3"/>
                    </a:cubicBezTo>
                    <a:cubicBezTo>
                      <a:pt x="7" y="3"/>
                      <a:pt x="4" y="6"/>
                      <a:pt x="3" y="9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6"/>
                      <a:pt x="16" y="14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9" name="Freeform 2310"/>
              <p:cNvSpPr>
                <a:spLocks noEditPoints="1"/>
              </p:cNvSpPr>
              <p:nvPr/>
            </p:nvSpPr>
            <p:spPr bwMode="auto">
              <a:xfrm>
                <a:off x="6111" y="1120"/>
                <a:ext cx="39" cy="38"/>
              </a:xfrm>
              <a:custGeom>
                <a:avLst/>
                <a:gdLst>
                  <a:gd name="T0" fmla="*/ 0 w 20"/>
                  <a:gd name="T1" fmla="*/ 9 h 20"/>
                  <a:gd name="T2" fmla="*/ 11 w 20"/>
                  <a:gd name="T3" fmla="*/ 0 h 20"/>
                  <a:gd name="T4" fmla="*/ 19 w 20"/>
                  <a:gd name="T5" fmla="*/ 10 h 20"/>
                  <a:gd name="T6" fmla="*/ 9 w 20"/>
                  <a:gd name="T7" fmla="*/ 19 h 20"/>
                  <a:gd name="T8" fmla="*/ 0 w 20"/>
                  <a:gd name="T9" fmla="*/ 9 h 20"/>
                  <a:gd name="T10" fmla="*/ 16 w 20"/>
                  <a:gd name="T11" fmla="*/ 10 h 20"/>
                  <a:gd name="T12" fmla="*/ 10 w 20"/>
                  <a:gd name="T13" fmla="*/ 3 h 20"/>
                  <a:gd name="T14" fmla="*/ 3 w 20"/>
                  <a:gd name="T15" fmla="*/ 9 h 20"/>
                  <a:gd name="T16" fmla="*/ 9 w 20"/>
                  <a:gd name="T17" fmla="*/ 16 h 20"/>
                  <a:gd name="T18" fmla="*/ 16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1" y="4"/>
                      <a:pt x="5" y="0"/>
                      <a:pt x="11" y="0"/>
                    </a:cubicBezTo>
                    <a:cubicBezTo>
                      <a:pt x="16" y="0"/>
                      <a:pt x="20" y="5"/>
                      <a:pt x="19" y="10"/>
                    </a:cubicBezTo>
                    <a:cubicBezTo>
                      <a:pt x="19" y="16"/>
                      <a:pt x="14" y="20"/>
                      <a:pt x="9" y="19"/>
                    </a:cubicBezTo>
                    <a:cubicBezTo>
                      <a:pt x="4" y="19"/>
                      <a:pt x="0" y="14"/>
                      <a:pt x="0" y="9"/>
                    </a:cubicBezTo>
                    <a:close/>
                    <a:moveTo>
                      <a:pt x="16" y="10"/>
                    </a:moveTo>
                    <a:cubicBezTo>
                      <a:pt x="17" y="7"/>
                      <a:pt x="14" y="3"/>
                      <a:pt x="10" y="3"/>
                    </a:cubicBezTo>
                    <a:cubicBezTo>
                      <a:pt x="7" y="3"/>
                      <a:pt x="4" y="6"/>
                      <a:pt x="3" y="9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6"/>
                      <a:pt x="16" y="14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" name="Freeform 2311"/>
              <p:cNvSpPr>
                <a:spLocks noEditPoints="1"/>
              </p:cNvSpPr>
              <p:nvPr/>
            </p:nvSpPr>
            <p:spPr bwMode="auto">
              <a:xfrm>
                <a:off x="6098" y="1085"/>
                <a:ext cx="38" cy="39"/>
              </a:xfrm>
              <a:custGeom>
                <a:avLst/>
                <a:gdLst>
                  <a:gd name="T0" fmla="*/ 0 w 20"/>
                  <a:gd name="T1" fmla="*/ 9 h 20"/>
                  <a:gd name="T2" fmla="*/ 10 w 20"/>
                  <a:gd name="T3" fmla="*/ 0 h 20"/>
                  <a:gd name="T4" fmla="*/ 19 w 20"/>
                  <a:gd name="T5" fmla="*/ 10 h 20"/>
                  <a:gd name="T6" fmla="*/ 9 w 20"/>
                  <a:gd name="T7" fmla="*/ 19 h 20"/>
                  <a:gd name="T8" fmla="*/ 0 w 20"/>
                  <a:gd name="T9" fmla="*/ 9 h 20"/>
                  <a:gd name="T10" fmla="*/ 16 w 20"/>
                  <a:gd name="T11" fmla="*/ 10 h 20"/>
                  <a:gd name="T12" fmla="*/ 10 w 20"/>
                  <a:gd name="T13" fmla="*/ 3 h 20"/>
                  <a:gd name="T14" fmla="*/ 3 w 20"/>
                  <a:gd name="T15" fmla="*/ 9 h 20"/>
                  <a:gd name="T16" fmla="*/ 9 w 20"/>
                  <a:gd name="T17" fmla="*/ 16 h 20"/>
                  <a:gd name="T18" fmla="*/ 16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1" y="4"/>
                      <a:pt x="5" y="0"/>
                      <a:pt x="10" y="0"/>
                    </a:cubicBezTo>
                    <a:cubicBezTo>
                      <a:pt x="16" y="0"/>
                      <a:pt x="20" y="5"/>
                      <a:pt x="19" y="10"/>
                    </a:cubicBezTo>
                    <a:cubicBezTo>
                      <a:pt x="19" y="16"/>
                      <a:pt x="14" y="20"/>
                      <a:pt x="9" y="19"/>
                    </a:cubicBezTo>
                    <a:cubicBezTo>
                      <a:pt x="4" y="19"/>
                      <a:pt x="0" y="14"/>
                      <a:pt x="0" y="9"/>
                    </a:cubicBezTo>
                    <a:close/>
                    <a:moveTo>
                      <a:pt x="16" y="10"/>
                    </a:moveTo>
                    <a:cubicBezTo>
                      <a:pt x="16" y="6"/>
                      <a:pt x="14" y="3"/>
                      <a:pt x="10" y="3"/>
                    </a:cubicBezTo>
                    <a:cubicBezTo>
                      <a:pt x="7" y="3"/>
                      <a:pt x="4" y="6"/>
                      <a:pt x="3" y="9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6"/>
                      <a:pt x="16" y="14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" name="Freeform 2312"/>
              <p:cNvSpPr>
                <a:spLocks noEditPoints="1"/>
              </p:cNvSpPr>
              <p:nvPr/>
            </p:nvSpPr>
            <p:spPr bwMode="auto">
              <a:xfrm>
                <a:off x="6084" y="1050"/>
                <a:ext cx="39" cy="39"/>
              </a:xfrm>
              <a:custGeom>
                <a:avLst/>
                <a:gdLst>
                  <a:gd name="T0" fmla="*/ 0 w 20"/>
                  <a:gd name="T1" fmla="*/ 9 h 20"/>
                  <a:gd name="T2" fmla="*/ 10 w 20"/>
                  <a:gd name="T3" fmla="*/ 0 h 20"/>
                  <a:gd name="T4" fmla="*/ 19 w 20"/>
                  <a:gd name="T5" fmla="*/ 10 h 20"/>
                  <a:gd name="T6" fmla="*/ 9 w 20"/>
                  <a:gd name="T7" fmla="*/ 19 h 20"/>
                  <a:gd name="T8" fmla="*/ 0 w 20"/>
                  <a:gd name="T9" fmla="*/ 9 h 20"/>
                  <a:gd name="T10" fmla="*/ 16 w 20"/>
                  <a:gd name="T11" fmla="*/ 10 h 20"/>
                  <a:gd name="T12" fmla="*/ 10 w 20"/>
                  <a:gd name="T13" fmla="*/ 3 h 20"/>
                  <a:gd name="T14" fmla="*/ 3 w 20"/>
                  <a:gd name="T15" fmla="*/ 9 h 20"/>
                  <a:gd name="T16" fmla="*/ 9 w 20"/>
                  <a:gd name="T17" fmla="*/ 16 h 20"/>
                  <a:gd name="T18" fmla="*/ 16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0" y="5"/>
                      <a:pt x="19" y="10"/>
                    </a:cubicBezTo>
                    <a:cubicBezTo>
                      <a:pt x="19" y="16"/>
                      <a:pt x="14" y="20"/>
                      <a:pt x="9" y="19"/>
                    </a:cubicBezTo>
                    <a:cubicBezTo>
                      <a:pt x="4" y="19"/>
                      <a:pt x="0" y="14"/>
                      <a:pt x="0" y="9"/>
                    </a:cubicBezTo>
                    <a:close/>
                    <a:moveTo>
                      <a:pt x="16" y="10"/>
                    </a:moveTo>
                    <a:cubicBezTo>
                      <a:pt x="16" y="6"/>
                      <a:pt x="14" y="3"/>
                      <a:pt x="10" y="3"/>
                    </a:cubicBezTo>
                    <a:cubicBezTo>
                      <a:pt x="7" y="3"/>
                      <a:pt x="4" y="6"/>
                      <a:pt x="3" y="9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6"/>
                      <a:pt x="16" y="14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" name="Freeform 2313"/>
              <p:cNvSpPr>
                <a:spLocks noEditPoints="1"/>
              </p:cNvSpPr>
              <p:nvPr/>
            </p:nvSpPr>
            <p:spPr bwMode="auto">
              <a:xfrm>
                <a:off x="6065" y="1017"/>
                <a:ext cx="38" cy="39"/>
              </a:xfrm>
              <a:custGeom>
                <a:avLst/>
                <a:gdLst>
                  <a:gd name="T0" fmla="*/ 0 w 20"/>
                  <a:gd name="T1" fmla="*/ 9 h 20"/>
                  <a:gd name="T2" fmla="*/ 10 w 20"/>
                  <a:gd name="T3" fmla="*/ 1 h 20"/>
                  <a:gd name="T4" fmla="*/ 19 w 20"/>
                  <a:gd name="T5" fmla="*/ 11 h 20"/>
                  <a:gd name="T6" fmla="*/ 9 w 20"/>
                  <a:gd name="T7" fmla="*/ 20 h 20"/>
                  <a:gd name="T8" fmla="*/ 0 w 20"/>
                  <a:gd name="T9" fmla="*/ 9 h 20"/>
                  <a:gd name="T10" fmla="*/ 16 w 20"/>
                  <a:gd name="T11" fmla="*/ 11 h 20"/>
                  <a:gd name="T12" fmla="*/ 10 w 20"/>
                  <a:gd name="T13" fmla="*/ 4 h 20"/>
                  <a:gd name="T14" fmla="*/ 3 w 20"/>
                  <a:gd name="T15" fmla="*/ 10 h 20"/>
                  <a:gd name="T16" fmla="*/ 9 w 20"/>
                  <a:gd name="T17" fmla="*/ 17 h 20"/>
                  <a:gd name="T18" fmla="*/ 16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1" y="4"/>
                      <a:pt x="5" y="0"/>
                      <a:pt x="10" y="1"/>
                    </a:cubicBezTo>
                    <a:cubicBezTo>
                      <a:pt x="16" y="1"/>
                      <a:pt x="20" y="6"/>
                      <a:pt x="19" y="11"/>
                    </a:cubicBezTo>
                    <a:cubicBezTo>
                      <a:pt x="19" y="16"/>
                      <a:pt x="14" y="20"/>
                      <a:pt x="9" y="20"/>
                    </a:cubicBezTo>
                    <a:cubicBezTo>
                      <a:pt x="4" y="19"/>
                      <a:pt x="0" y="15"/>
                      <a:pt x="0" y="9"/>
                    </a:cubicBezTo>
                    <a:close/>
                    <a:moveTo>
                      <a:pt x="16" y="11"/>
                    </a:moveTo>
                    <a:cubicBezTo>
                      <a:pt x="16" y="7"/>
                      <a:pt x="14" y="4"/>
                      <a:pt x="10" y="4"/>
                    </a:cubicBezTo>
                    <a:cubicBezTo>
                      <a:pt x="7" y="4"/>
                      <a:pt x="4" y="6"/>
                      <a:pt x="3" y="10"/>
                    </a:cubicBezTo>
                    <a:cubicBezTo>
                      <a:pt x="3" y="13"/>
                      <a:pt x="6" y="16"/>
                      <a:pt x="9" y="17"/>
                    </a:cubicBezTo>
                    <a:cubicBezTo>
                      <a:pt x="13" y="17"/>
                      <a:pt x="16" y="14"/>
                      <a:pt x="16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" name="Freeform 2314"/>
              <p:cNvSpPr>
                <a:spLocks noEditPoints="1"/>
              </p:cNvSpPr>
              <p:nvPr/>
            </p:nvSpPr>
            <p:spPr bwMode="auto">
              <a:xfrm>
                <a:off x="6041" y="988"/>
                <a:ext cx="39" cy="39"/>
              </a:xfrm>
              <a:custGeom>
                <a:avLst/>
                <a:gdLst>
                  <a:gd name="T0" fmla="*/ 0 w 20"/>
                  <a:gd name="T1" fmla="*/ 9 h 20"/>
                  <a:gd name="T2" fmla="*/ 11 w 20"/>
                  <a:gd name="T3" fmla="*/ 0 h 20"/>
                  <a:gd name="T4" fmla="*/ 20 w 20"/>
                  <a:gd name="T5" fmla="*/ 11 h 20"/>
                  <a:gd name="T6" fmla="*/ 9 w 20"/>
                  <a:gd name="T7" fmla="*/ 20 h 20"/>
                  <a:gd name="T8" fmla="*/ 0 w 20"/>
                  <a:gd name="T9" fmla="*/ 9 h 20"/>
                  <a:gd name="T10" fmla="*/ 16 w 20"/>
                  <a:gd name="T11" fmla="*/ 10 h 20"/>
                  <a:gd name="T12" fmla="*/ 10 w 20"/>
                  <a:gd name="T13" fmla="*/ 3 h 20"/>
                  <a:gd name="T14" fmla="*/ 4 w 20"/>
                  <a:gd name="T15" fmla="*/ 9 h 20"/>
                  <a:gd name="T16" fmla="*/ 9 w 20"/>
                  <a:gd name="T17" fmla="*/ 16 h 20"/>
                  <a:gd name="T18" fmla="*/ 16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1" y="4"/>
                      <a:pt x="5" y="0"/>
                      <a:pt x="11" y="0"/>
                    </a:cubicBezTo>
                    <a:cubicBezTo>
                      <a:pt x="16" y="1"/>
                      <a:pt x="20" y="5"/>
                      <a:pt x="20" y="11"/>
                    </a:cubicBezTo>
                    <a:cubicBezTo>
                      <a:pt x="19" y="16"/>
                      <a:pt x="15" y="20"/>
                      <a:pt x="9" y="20"/>
                    </a:cubicBezTo>
                    <a:cubicBezTo>
                      <a:pt x="4" y="19"/>
                      <a:pt x="0" y="15"/>
                      <a:pt x="0" y="9"/>
                    </a:cubicBezTo>
                    <a:close/>
                    <a:moveTo>
                      <a:pt x="16" y="10"/>
                    </a:moveTo>
                    <a:cubicBezTo>
                      <a:pt x="17" y="7"/>
                      <a:pt x="14" y="4"/>
                      <a:pt x="10" y="3"/>
                    </a:cubicBezTo>
                    <a:cubicBezTo>
                      <a:pt x="7" y="3"/>
                      <a:pt x="4" y="6"/>
                      <a:pt x="4" y="9"/>
                    </a:cubicBezTo>
                    <a:cubicBezTo>
                      <a:pt x="3" y="13"/>
                      <a:pt x="6" y="16"/>
                      <a:pt x="9" y="16"/>
                    </a:cubicBezTo>
                    <a:cubicBezTo>
                      <a:pt x="13" y="17"/>
                      <a:pt x="16" y="14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" name="Freeform 2315"/>
              <p:cNvSpPr>
                <a:spLocks noEditPoints="1"/>
              </p:cNvSpPr>
              <p:nvPr/>
            </p:nvSpPr>
            <p:spPr bwMode="auto">
              <a:xfrm>
                <a:off x="6018" y="959"/>
                <a:ext cx="39" cy="38"/>
              </a:xfrm>
              <a:custGeom>
                <a:avLst/>
                <a:gdLst>
                  <a:gd name="T0" fmla="*/ 0 w 20"/>
                  <a:gd name="T1" fmla="*/ 9 h 20"/>
                  <a:gd name="T2" fmla="*/ 11 w 20"/>
                  <a:gd name="T3" fmla="*/ 0 h 20"/>
                  <a:gd name="T4" fmla="*/ 20 w 20"/>
                  <a:gd name="T5" fmla="*/ 10 h 20"/>
                  <a:gd name="T6" fmla="*/ 9 w 20"/>
                  <a:gd name="T7" fmla="*/ 19 h 20"/>
                  <a:gd name="T8" fmla="*/ 0 w 20"/>
                  <a:gd name="T9" fmla="*/ 9 h 20"/>
                  <a:gd name="T10" fmla="*/ 17 w 20"/>
                  <a:gd name="T11" fmla="*/ 10 h 20"/>
                  <a:gd name="T12" fmla="*/ 11 w 20"/>
                  <a:gd name="T13" fmla="*/ 3 h 20"/>
                  <a:gd name="T14" fmla="*/ 4 w 20"/>
                  <a:gd name="T15" fmla="*/ 9 h 20"/>
                  <a:gd name="T16" fmla="*/ 10 w 20"/>
                  <a:gd name="T17" fmla="*/ 16 h 20"/>
                  <a:gd name="T18" fmla="*/ 17 w 20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1" y="4"/>
                      <a:pt x="5" y="0"/>
                      <a:pt x="11" y="0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19" y="16"/>
                      <a:pt x="15" y="20"/>
                      <a:pt x="9" y="19"/>
                    </a:cubicBezTo>
                    <a:cubicBezTo>
                      <a:pt x="4" y="19"/>
                      <a:pt x="0" y="14"/>
                      <a:pt x="0" y="9"/>
                    </a:cubicBezTo>
                    <a:close/>
                    <a:moveTo>
                      <a:pt x="17" y="10"/>
                    </a:moveTo>
                    <a:cubicBezTo>
                      <a:pt x="17" y="6"/>
                      <a:pt x="14" y="3"/>
                      <a:pt x="11" y="3"/>
                    </a:cubicBezTo>
                    <a:cubicBezTo>
                      <a:pt x="7" y="3"/>
                      <a:pt x="4" y="6"/>
                      <a:pt x="4" y="9"/>
                    </a:cubicBezTo>
                    <a:cubicBezTo>
                      <a:pt x="3" y="13"/>
                      <a:pt x="6" y="16"/>
                      <a:pt x="10" y="16"/>
                    </a:cubicBezTo>
                    <a:cubicBezTo>
                      <a:pt x="13" y="16"/>
                      <a:pt x="16" y="14"/>
                      <a:pt x="17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" name="Freeform 2316"/>
              <p:cNvSpPr>
                <a:spLocks noEditPoints="1"/>
              </p:cNvSpPr>
              <p:nvPr/>
            </p:nvSpPr>
            <p:spPr bwMode="auto">
              <a:xfrm>
                <a:off x="5993" y="930"/>
                <a:ext cx="41" cy="38"/>
              </a:xfrm>
              <a:custGeom>
                <a:avLst/>
                <a:gdLst>
                  <a:gd name="T0" fmla="*/ 1 w 21"/>
                  <a:gd name="T1" fmla="*/ 9 h 20"/>
                  <a:gd name="T2" fmla="*/ 11 w 21"/>
                  <a:gd name="T3" fmla="*/ 0 h 20"/>
                  <a:gd name="T4" fmla="*/ 20 w 21"/>
                  <a:gd name="T5" fmla="*/ 11 h 20"/>
                  <a:gd name="T6" fmla="*/ 10 w 21"/>
                  <a:gd name="T7" fmla="*/ 20 h 20"/>
                  <a:gd name="T8" fmla="*/ 1 w 21"/>
                  <a:gd name="T9" fmla="*/ 9 h 20"/>
                  <a:gd name="T10" fmla="*/ 17 w 21"/>
                  <a:gd name="T11" fmla="*/ 10 h 20"/>
                  <a:gd name="T12" fmla="*/ 11 w 21"/>
                  <a:gd name="T13" fmla="*/ 3 h 20"/>
                  <a:gd name="T14" fmla="*/ 4 w 21"/>
                  <a:gd name="T15" fmla="*/ 9 h 20"/>
                  <a:gd name="T16" fmla="*/ 10 w 21"/>
                  <a:gd name="T17" fmla="*/ 16 h 20"/>
                  <a:gd name="T18" fmla="*/ 17 w 21"/>
                  <a:gd name="T1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1" y="9"/>
                    </a:moveTo>
                    <a:cubicBezTo>
                      <a:pt x="1" y="4"/>
                      <a:pt x="6" y="0"/>
                      <a:pt x="11" y="0"/>
                    </a:cubicBezTo>
                    <a:cubicBezTo>
                      <a:pt x="16" y="1"/>
                      <a:pt x="21" y="5"/>
                      <a:pt x="20" y="11"/>
                    </a:cubicBezTo>
                    <a:cubicBezTo>
                      <a:pt x="20" y="16"/>
                      <a:pt x="15" y="20"/>
                      <a:pt x="10" y="20"/>
                    </a:cubicBezTo>
                    <a:cubicBezTo>
                      <a:pt x="4" y="19"/>
                      <a:pt x="0" y="15"/>
                      <a:pt x="1" y="9"/>
                    </a:cubicBezTo>
                    <a:close/>
                    <a:moveTo>
                      <a:pt x="17" y="10"/>
                    </a:moveTo>
                    <a:cubicBezTo>
                      <a:pt x="17" y="7"/>
                      <a:pt x="14" y="4"/>
                      <a:pt x="11" y="3"/>
                    </a:cubicBezTo>
                    <a:cubicBezTo>
                      <a:pt x="7" y="3"/>
                      <a:pt x="4" y="6"/>
                      <a:pt x="4" y="9"/>
                    </a:cubicBezTo>
                    <a:cubicBezTo>
                      <a:pt x="4" y="13"/>
                      <a:pt x="6" y="16"/>
                      <a:pt x="10" y="16"/>
                    </a:cubicBezTo>
                    <a:cubicBezTo>
                      <a:pt x="14" y="17"/>
                      <a:pt x="17" y="14"/>
                      <a:pt x="17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6" name="Freeform 2317"/>
              <p:cNvSpPr>
                <a:spLocks noEditPoints="1"/>
              </p:cNvSpPr>
              <p:nvPr/>
            </p:nvSpPr>
            <p:spPr bwMode="auto">
              <a:xfrm>
                <a:off x="5968" y="902"/>
                <a:ext cx="38" cy="39"/>
              </a:xfrm>
              <a:custGeom>
                <a:avLst/>
                <a:gdLst>
                  <a:gd name="T0" fmla="*/ 0 w 20"/>
                  <a:gd name="T1" fmla="*/ 10 h 20"/>
                  <a:gd name="T2" fmla="*/ 10 w 20"/>
                  <a:gd name="T3" fmla="*/ 1 h 20"/>
                  <a:gd name="T4" fmla="*/ 19 w 20"/>
                  <a:gd name="T5" fmla="*/ 11 h 20"/>
                  <a:gd name="T6" fmla="*/ 9 w 20"/>
                  <a:gd name="T7" fmla="*/ 20 h 20"/>
                  <a:gd name="T8" fmla="*/ 0 w 20"/>
                  <a:gd name="T9" fmla="*/ 10 h 20"/>
                  <a:gd name="T10" fmla="*/ 16 w 20"/>
                  <a:gd name="T11" fmla="*/ 11 h 20"/>
                  <a:gd name="T12" fmla="*/ 10 w 20"/>
                  <a:gd name="T13" fmla="*/ 4 h 20"/>
                  <a:gd name="T14" fmla="*/ 3 w 20"/>
                  <a:gd name="T15" fmla="*/ 10 h 20"/>
                  <a:gd name="T16" fmla="*/ 9 w 20"/>
                  <a:gd name="T17" fmla="*/ 17 h 20"/>
                  <a:gd name="T18" fmla="*/ 16 w 2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0" y="10"/>
                    </a:moveTo>
                    <a:cubicBezTo>
                      <a:pt x="0" y="4"/>
                      <a:pt x="5" y="0"/>
                      <a:pt x="10" y="1"/>
                    </a:cubicBezTo>
                    <a:cubicBezTo>
                      <a:pt x="16" y="1"/>
                      <a:pt x="20" y="6"/>
                      <a:pt x="19" y="11"/>
                    </a:cubicBezTo>
                    <a:cubicBezTo>
                      <a:pt x="19" y="16"/>
                      <a:pt x="14" y="20"/>
                      <a:pt x="9" y="20"/>
                    </a:cubicBezTo>
                    <a:cubicBezTo>
                      <a:pt x="4" y="20"/>
                      <a:pt x="0" y="15"/>
                      <a:pt x="0" y="10"/>
                    </a:cubicBezTo>
                    <a:close/>
                    <a:moveTo>
                      <a:pt x="16" y="11"/>
                    </a:moveTo>
                    <a:cubicBezTo>
                      <a:pt x="16" y="7"/>
                      <a:pt x="14" y="4"/>
                      <a:pt x="10" y="4"/>
                    </a:cubicBezTo>
                    <a:cubicBezTo>
                      <a:pt x="7" y="4"/>
                      <a:pt x="4" y="6"/>
                      <a:pt x="3" y="10"/>
                    </a:cubicBezTo>
                    <a:cubicBezTo>
                      <a:pt x="3" y="13"/>
                      <a:pt x="6" y="17"/>
                      <a:pt x="9" y="17"/>
                    </a:cubicBezTo>
                    <a:cubicBezTo>
                      <a:pt x="13" y="17"/>
                      <a:pt x="16" y="14"/>
                      <a:pt x="16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7" name="Freeform 2318"/>
              <p:cNvSpPr/>
              <p:nvPr/>
            </p:nvSpPr>
            <p:spPr bwMode="auto">
              <a:xfrm>
                <a:off x="6160" y="813"/>
                <a:ext cx="157" cy="357"/>
              </a:xfrm>
              <a:custGeom>
                <a:avLst/>
                <a:gdLst>
                  <a:gd name="T0" fmla="*/ 54 w 81"/>
                  <a:gd name="T1" fmla="*/ 1 h 184"/>
                  <a:gd name="T2" fmla="*/ 54 w 81"/>
                  <a:gd name="T3" fmla="*/ 1 h 184"/>
                  <a:gd name="T4" fmla="*/ 52 w 81"/>
                  <a:gd name="T5" fmla="*/ 0 h 184"/>
                  <a:gd name="T6" fmla="*/ 0 w 81"/>
                  <a:gd name="T7" fmla="*/ 183 h 184"/>
                  <a:gd name="T8" fmla="*/ 1 w 81"/>
                  <a:gd name="T9" fmla="*/ 184 h 184"/>
                  <a:gd name="T10" fmla="*/ 54 w 81"/>
                  <a:gd name="T11" fmla="*/ 1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1" h="184">
                    <a:moveTo>
                      <a:pt x="54" y="1"/>
                    </a:moveTo>
                    <a:cubicBezTo>
                      <a:pt x="54" y="1"/>
                      <a:pt x="54" y="1"/>
                      <a:pt x="54" y="1"/>
                    </a:cubicBezTo>
                    <a:cubicBezTo>
                      <a:pt x="53" y="1"/>
                      <a:pt x="53" y="1"/>
                      <a:pt x="52" y="0"/>
                    </a:cubicBezTo>
                    <a:cubicBezTo>
                      <a:pt x="80" y="113"/>
                      <a:pt x="0" y="182"/>
                      <a:pt x="0" y="183"/>
                    </a:cubicBezTo>
                    <a:cubicBezTo>
                      <a:pt x="1" y="184"/>
                      <a:pt x="1" y="184"/>
                      <a:pt x="1" y="184"/>
                    </a:cubicBezTo>
                    <a:cubicBezTo>
                      <a:pt x="1" y="183"/>
                      <a:pt x="81" y="114"/>
                      <a:pt x="5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8" name="Freeform 2319"/>
              <p:cNvSpPr>
                <a:spLocks noEditPoints="1"/>
              </p:cNvSpPr>
              <p:nvPr/>
            </p:nvSpPr>
            <p:spPr bwMode="auto">
              <a:xfrm>
                <a:off x="6154" y="807"/>
                <a:ext cx="140" cy="382"/>
              </a:xfrm>
              <a:custGeom>
                <a:avLst/>
                <a:gdLst>
                  <a:gd name="T0" fmla="*/ 68 w 72"/>
                  <a:gd name="T1" fmla="*/ 48 h 197"/>
                  <a:gd name="T2" fmla="*/ 62 w 72"/>
                  <a:gd name="T3" fmla="*/ 41 h 197"/>
                  <a:gd name="T4" fmla="*/ 62 w 72"/>
                  <a:gd name="T5" fmla="*/ 38 h 197"/>
                  <a:gd name="T6" fmla="*/ 62 w 72"/>
                  <a:gd name="T7" fmla="*/ 57 h 197"/>
                  <a:gd name="T8" fmla="*/ 51 w 72"/>
                  <a:gd name="T9" fmla="*/ 114 h 197"/>
                  <a:gd name="T10" fmla="*/ 63 w 72"/>
                  <a:gd name="T11" fmla="*/ 106 h 197"/>
                  <a:gd name="T12" fmla="*/ 56 w 72"/>
                  <a:gd name="T13" fmla="*/ 99 h 197"/>
                  <a:gd name="T14" fmla="*/ 53 w 72"/>
                  <a:gd name="T15" fmla="*/ 111 h 197"/>
                  <a:gd name="T16" fmla="*/ 51 w 72"/>
                  <a:gd name="T17" fmla="*/ 114 h 197"/>
                  <a:gd name="T18" fmla="*/ 70 w 72"/>
                  <a:gd name="T19" fmla="*/ 68 h 197"/>
                  <a:gd name="T20" fmla="*/ 62 w 72"/>
                  <a:gd name="T21" fmla="*/ 61 h 197"/>
                  <a:gd name="T22" fmla="*/ 61 w 72"/>
                  <a:gd name="T23" fmla="*/ 74 h 197"/>
                  <a:gd name="T24" fmla="*/ 57 w 72"/>
                  <a:gd name="T25" fmla="*/ 96 h 197"/>
                  <a:gd name="T26" fmla="*/ 68 w 72"/>
                  <a:gd name="T27" fmla="*/ 87 h 197"/>
                  <a:gd name="T28" fmla="*/ 60 w 72"/>
                  <a:gd name="T29" fmla="*/ 80 h 197"/>
                  <a:gd name="T30" fmla="*/ 58 w 72"/>
                  <a:gd name="T31" fmla="*/ 93 h 197"/>
                  <a:gd name="T32" fmla="*/ 57 w 72"/>
                  <a:gd name="T33" fmla="*/ 96 h 197"/>
                  <a:gd name="T34" fmla="*/ 70 w 72"/>
                  <a:gd name="T35" fmla="*/ 29 h 197"/>
                  <a:gd name="T36" fmla="*/ 60 w 72"/>
                  <a:gd name="T37" fmla="*/ 19 h 197"/>
                  <a:gd name="T38" fmla="*/ 60 w 72"/>
                  <a:gd name="T39" fmla="*/ 22 h 197"/>
                  <a:gd name="T40" fmla="*/ 61 w 72"/>
                  <a:gd name="T41" fmla="*/ 35 h 197"/>
                  <a:gd name="T42" fmla="*/ 59 w 72"/>
                  <a:gd name="T43" fmla="*/ 19 h 197"/>
                  <a:gd name="T44" fmla="*/ 58 w 72"/>
                  <a:gd name="T45" fmla="*/ 0 h 197"/>
                  <a:gd name="T46" fmla="*/ 56 w 72"/>
                  <a:gd name="T47" fmla="*/ 3 h 197"/>
                  <a:gd name="T48" fmla="*/ 63 w 72"/>
                  <a:gd name="T49" fmla="*/ 10 h 197"/>
                  <a:gd name="T50" fmla="*/ 59 w 72"/>
                  <a:gd name="T51" fmla="*/ 19 h 197"/>
                  <a:gd name="T52" fmla="*/ 16 w 72"/>
                  <a:gd name="T53" fmla="*/ 182 h 197"/>
                  <a:gd name="T54" fmla="*/ 23 w 72"/>
                  <a:gd name="T55" fmla="*/ 165 h 197"/>
                  <a:gd name="T56" fmla="*/ 23 w 72"/>
                  <a:gd name="T57" fmla="*/ 173 h 197"/>
                  <a:gd name="T58" fmla="*/ 12 w 72"/>
                  <a:gd name="T59" fmla="*/ 177 h 197"/>
                  <a:gd name="T60" fmla="*/ 43 w 72"/>
                  <a:gd name="T61" fmla="*/ 132 h 197"/>
                  <a:gd name="T62" fmla="*/ 56 w 72"/>
                  <a:gd name="T63" fmla="*/ 124 h 197"/>
                  <a:gd name="T64" fmla="*/ 50 w 72"/>
                  <a:gd name="T65" fmla="*/ 117 h 197"/>
                  <a:gd name="T66" fmla="*/ 46 w 72"/>
                  <a:gd name="T67" fmla="*/ 130 h 197"/>
                  <a:gd name="T68" fmla="*/ 43 w 72"/>
                  <a:gd name="T69" fmla="*/ 132 h 197"/>
                  <a:gd name="T70" fmla="*/ 13 w 72"/>
                  <a:gd name="T71" fmla="*/ 187 h 197"/>
                  <a:gd name="T72" fmla="*/ 8 w 72"/>
                  <a:gd name="T73" fmla="*/ 182 h 197"/>
                  <a:gd name="T74" fmla="*/ 3 w 72"/>
                  <a:gd name="T75" fmla="*/ 193 h 197"/>
                  <a:gd name="T76" fmla="*/ 23 w 72"/>
                  <a:gd name="T77" fmla="*/ 165 h 197"/>
                  <a:gd name="T78" fmla="*/ 38 w 72"/>
                  <a:gd name="T79" fmla="*/ 158 h 197"/>
                  <a:gd name="T80" fmla="*/ 32 w 72"/>
                  <a:gd name="T81" fmla="*/ 152 h 197"/>
                  <a:gd name="T82" fmla="*/ 28 w 72"/>
                  <a:gd name="T83" fmla="*/ 164 h 197"/>
                  <a:gd name="T84" fmla="*/ 23 w 72"/>
                  <a:gd name="T85" fmla="*/ 165 h 197"/>
                  <a:gd name="T86" fmla="*/ 38 w 72"/>
                  <a:gd name="T87" fmla="*/ 150 h 197"/>
                  <a:gd name="T88" fmla="*/ 43 w 72"/>
                  <a:gd name="T89" fmla="*/ 132 h 197"/>
                  <a:gd name="T90" fmla="*/ 45 w 72"/>
                  <a:gd name="T91" fmla="*/ 141 h 197"/>
                  <a:gd name="T92" fmla="*/ 35 w 72"/>
                  <a:gd name="T93" fmla="*/ 146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2" h="197">
                    <a:moveTo>
                      <a:pt x="62" y="54"/>
                    </a:moveTo>
                    <a:cubicBezTo>
                      <a:pt x="65" y="54"/>
                      <a:pt x="68" y="51"/>
                      <a:pt x="68" y="48"/>
                    </a:cubicBezTo>
                    <a:cubicBezTo>
                      <a:pt x="68" y="45"/>
                      <a:pt x="66" y="42"/>
                      <a:pt x="62" y="41"/>
                    </a:cubicBezTo>
                    <a:cubicBezTo>
                      <a:pt x="62" y="41"/>
                      <a:pt x="62" y="41"/>
                      <a:pt x="62" y="41"/>
                    </a:cubicBezTo>
                    <a:cubicBezTo>
                      <a:pt x="62" y="40"/>
                      <a:pt x="62" y="39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8" y="39"/>
                      <a:pt x="72" y="43"/>
                      <a:pt x="71" y="48"/>
                    </a:cubicBezTo>
                    <a:cubicBezTo>
                      <a:pt x="71" y="53"/>
                      <a:pt x="67" y="57"/>
                      <a:pt x="62" y="57"/>
                    </a:cubicBezTo>
                    <a:cubicBezTo>
                      <a:pt x="62" y="56"/>
                      <a:pt x="62" y="55"/>
                      <a:pt x="62" y="54"/>
                    </a:cubicBezTo>
                    <a:close/>
                    <a:moveTo>
                      <a:pt x="51" y="114"/>
                    </a:moveTo>
                    <a:cubicBezTo>
                      <a:pt x="51" y="115"/>
                      <a:pt x="52" y="115"/>
                      <a:pt x="53" y="115"/>
                    </a:cubicBezTo>
                    <a:cubicBezTo>
                      <a:pt x="58" y="115"/>
                      <a:pt x="63" y="111"/>
                      <a:pt x="63" y="106"/>
                    </a:cubicBezTo>
                    <a:cubicBezTo>
                      <a:pt x="64" y="101"/>
                      <a:pt x="61" y="97"/>
                      <a:pt x="56" y="96"/>
                    </a:cubicBezTo>
                    <a:cubicBezTo>
                      <a:pt x="56" y="97"/>
                      <a:pt x="56" y="98"/>
                      <a:pt x="56" y="99"/>
                    </a:cubicBezTo>
                    <a:cubicBezTo>
                      <a:pt x="58" y="100"/>
                      <a:pt x="60" y="103"/>
                      <a:pt x="60" y="105"/>
                    </a:cubicBezTo>
                    <a:cubicBezTo>
                      <a:pt x="60" y="109"/>
                      <a:pt x="57" y="112"/>
                      <a:pt x="53" y="111"/>
                    </a:cubicBezTo>
                    <a:cubicBezTo>
                      <a:pt x="53" y="111"/>
                      <a:pt x="52" y="111"/>
                      <a:pt x="52" y="111"/>
                    </a:cubicBezTo>
                    <a:cubicBezTo>
                      <a:pt x="52" y="112"/>
                      <a:pt x="51" y="113"/>
                      <a:pt x="51" y="114"/>
                    </a:cubicBezTo>
                    <a:close/>
                    <a:moveTo>
                      <a:pt x="60" y="77"/>
                    </a:moveTo>
                    <a:cubicBezTo>
                      <a:pt x="65" y="77"/>
                      <a:pt x="70" y="73"/>
                      <a:pt x="70" y="68"/>
                    </a:cubicBezTo>
                    <a:cubicBezTo>
                      <a:pt x="71" y="63"/>
                      <a:pt x="67" y="58"/>
                      <a:pt x="62" y="58"/>
                    </a:cubicBezTo>
                    <a:cubicBezTo>
                      <a:pt x="62" y="59"/>
                      <a:pt x="62" y="60"/>
                      <a:pt x="62" y="61"/>
                    </a:cubicBezTo>
                    <a:cubicBezTo>
                      <a:pt x="65" y="62"/>
                      <a:pt x="67" y="64"/>
                      <a:pt x="67" y="68"/>
                    </a:cubicBezTo>
                    <a:cubicBezTo>
                      <a:pt x="67" y="71"/>
                      <a:pt x="64" y="74"/>
                      <a:pt x="61" y="74"/>
                    </a:cubicBezTo>
                    <a:cubicBezTo>
                      <a:pt x="61" y="75"/>
                      <a:pt x="60" y="76"/>
                      <a:pt x="60" y="77"/>
                    </a:cubicBezTo>
                    <a:close/>
                    <a:moveTo>
                      <a:pt x="57" y="96"/>
                    </a:moveTo>
                    <a:cubicBezTo>
                      <a:pt x="57" y="96"/>
                      <a:pt x="57" y="96"/>
                      <a:pt x="57" y="96"/>
                    </a:cubicBezTo>
                    <a:cubicBezTo>
                      <a:pt x="63" y="96"/>
                      <a:pt x="67" y="92"/>
                      <a:pt x="68" y="87"/>
                    </a:cubicBezTo>
                    <a:cubicBezTo>
                      <a:pt x="68" y="82"/>
                      <a:pt x="65" y="78"/>
                      <a:pt x="60" y="77"/>
                    </a:cubicBezTo>
                    <a:cubicBezTo>
                      <a:pt x="60" y="78"/>
                      <a:pt x="60" y="79"/>
                      <a:pt x="60" y="80"/>
                    </a:cubicBezTo>
                    <a:cubicBezTo>
                      <a:pt x="63" y="81"/>
                      <a:pt x="65" y="84"/>
                      <a:pt x="65" y="87"/>
                    </a:cubicBezTo>
                    <a:cubicBezTo>
                      <a:pt x="64" y="90"/>
                      <a:pt x="61" y="93"/>
                      <a:pt x="58" y="93"/>
                    </a:cubicBezTo>
                    <a:cubicBezTo>
                      <a:pt x="58" y="93"/>
                      <a:pt x="57" y="93"/>
                      <a:pt x="57" y="93"/>
                    </a:cubicBezTo>
                    <a:cubicBezTo>
                      <a:pt x="57" y="94"/>
                      <a:pt x="57" y="95"/>
                      <a:pt x="57" y="96"/>
                    </a:cubicBezTo>
                    <a:close/>
                    <a:moveTo>
                      <a:pt x="62" y="38"/>
                    </a:moveTo>
                    <a:cubicBezTo>
                      <a:pt x="66" y="37"/>
                      <a:pt x="69" y="34"/>
                      <a:pt x="70" y="29"/>
                    </a:cubicBezTo>
                    <a:cubicBezTo>
                      <a:pt x="70" y="24"/>
                      <a:pt x="66" y="19"/>
                      <a:pt x="61" y="19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60" y="20"/>
                      <a:pt x="60" y="21"/>
                      <a:pt x="60" y="22"/>
                    </a:cubicBezTo>
                    <a:cubicBezTo>
                      <a:pt x="60" y="22"/>
                      <a:pt x="60" y="22"/>
                      <a:pt x="60" y="22"/>
                    </a:cubicBezTo>
                    <a:cubicBezTo>
                      <a:pt x="64" y="22"/>
                      <a:pt x="67" y="26"/>
                      <a:pt x="66" y="29"/>
                    </a:cubicBezTo>
                    <a:cubicBezTo>
                      <a:pt x="66" y="32"/>
                      <a:pt x="64" y="34"/>
                      <a:pt x="61" y="35"/>
                    </a:cubicBezTo>
                    <a:cubicBezTo>
                      <a:pt x="62" y="36"/>
                      <a:pt x="62" y="37"/>
                      <a:pt x="62" y="38"/>
                    </a:cubicBezTo>
                    <a:close/>
                    <a:moveTo>
                      <a:pt x="59" y="19"/>
                    </a:moveTo>
                    <a:cubicBezTo>
                      <a:pt x="63" y="18"/>
                      <a:pt x="66" y="14"/>
                      <a:pt x="67" y="10"/>
                    </a:cubicBezTo>
                    <a:cubicBezTo>
                      <a:pt x="67" y="5"/>
                      <a:pt x="63" y="0"/>
                      <a:pt x="58" y="0"/>
                    </a:cubicBezTo>
                    <a:cubicBezTo>
                      <a:pt x="57" y="0"/>
                      <a:pt x="56" y="0"/>
                      <a:pt x="55" y="0"/>
                    </a:cubicBezTo>
                    <a:cubicBezTo>
                      <a:pt x="56" y="1"/>
                      <a:pt x="56" y="2"/>
                      <a:pt x="56" y="3"/>
                    </a:cubicBezTo>
                    <a:cubicBezTo>
                      <a:pt x="57" y="3"/>
                      <a:pt x="57" y="3"/>
                      <a:pt x="57" y="3"/>
                    </a:cubicBezTo>
                    <a:cubicBezTo>
                      <a:pt x="61" y="3"/>
                      <a:pt x="64" y="6"/>
                      <a:pt x="63" y="10"/>
                    </a:cubicBezTo>
                    <a:cubicBezTo>
                      <a:pt x="63" y="13"/>
                      <a:pt x="61" y="15"/>
                      <a:pt x="59" y="16"/>
                    </a:cubicBezTo>
                    <a:cubicBezTo>
                      <a:pt x="59" y="17"/>
                      <a:pt x="59" y="18"/>
                      <a:pt x="59" y="19"/>
                    </a:cubicBezTo>
                    <a:close/>
                    <a:moveTo>
                      <a:pt x="10" y="180"/>
                    </a:moveTo>
                    <a:cubicBezTo>
                      <a:pt x="12" y="181"/>
                      <a:pt x="14" y="182"/>
                      <a:pt x="16" y="182"/>
                    </a:cubicBezTo>
                    <a:cubicBezTo>
                      <a:pt x="21" y="182"/>
                      <a:pt x="26" y="178"/>
                      <a:pt x="26" y="173"/>
                    </a:cubicBezTo>
                    <a:cubicBezTo>
                      <a:pt x="26" y="170"/>
                      <a:pt x="25" y="167"/>
                      <a:pt x="23" y="165"/>
                    </a:cubicBezTo>
                    <a:cubicBezTo>
                      <a:pt x="22" y="166"/>
                      <a:pt x="21" y="167"/>
                      <a:pt x="21" y="168"/>
                    </a:cubicBezTo>
                    <a:cubicBezTo>
                      <a:pt x="22" y="169"/>
                      <a:pt x="23" y="171"/>
                      <a:pt x="23" y="173"/>
                    </a:cubicBezTo>
                    <a:cubicBezTo>
                      <a:pt x="23" y="176"/>
                      <a:pt x="20" y="179"/>
                      <a:pt x="16" y="179"/>
                    </a:cubicBezTo>
                    <a:cubicBezTo>
                      <a:pt x="15" y="179"/>
                      <a:pt x="13" y="178"/>
                      <a:pt x="12" y="177"/>
                    </a:cubicBezTo>
                    <a:cubicBezTo>
                      <a:pt x="12" y="178"/>
                      <a:pt x="11" y="179"/>
                      <a:pt x="10" y="180"/>
                    </a:cubicBezTo>
                    <a:close/>
                    <a:moveTo>
                      <a:pt x="43" y="132"/>
                    </a:moveTo>
                    <a:cubicBezTo>
                      <a:pt x="44" y="132"/>
                      <a:pt x="45" y="133"/>
                      <a:pt x="46" y="133"/>
                    </a:cubicBezTo>
                    <a:cubicBezTo>
                      <a:pt x="51" y="133"/>
                      <a:pt x="56" y="129"/>
                      <a:pt x="56" y="124"/>
                    </a:cubicBezTo>
                    <a:cubicBezTo>
                      <a:pt x="57" y="120"/>
                      <a:pt x="54" y="116"/>
                      <a:pt x="51" y="114"/>
                    </a:cubicBezTo>
                    <a:cubicBezTo>
                      <a:pt x="50" y="115"/>
                      <a:pt x="50" y="116"/>
                      <a:pt x="50" y="117"/>
                    </a:cubicBezTo>
                    <a:cubicBezTo>
                      <a:pt x="52" y="119"/>
                      <a:pt x="53" y="121"/>
                      <a:pt x="53" y="124"/>
                    </a:cubicBezTo>
                    <a:cubicBezTo>
                      <a:pt x="53" y="127"/>
                      <a:pt x="50" y="130"/>
                      <a:pt x="46" y="130"/>
                    </a:cubicBezTo>
                    <a:cubicBezTo>
                      <a:pt x="46" y="129"/>
                      <a:pt x="45" y="129"/>
                      <a:pt x="45" y="129"/>
                    </a:cubicBezTo>
                    <a:cubicBezTo>
                      <a:pt x="44" y="130"/>
                      <a:pt x="44" y="131"/>
                      <a:pt x="43" y="132"/>
                    </a:cubicBezTo>
                    <a:close/>
                    <a:moveTo>
                      <a:pt x="0" y="197"/>
                    </a:moveTo>
                    <a:cubicBezTo>
                      <a:pt x="5" y="197"/>
                      <a:pt x="12" y="195"/>
                      <a:pt x="13" y="187"/>
                    </a:cubicBezTo>
                    <a:cubicBezTo>
                      <a:pt x="13" y="184"/>
                      <a:pt x="12" y="182"/>
                      <a:pt x="10" y="180"/>
                    </a:cubicBezTo>
                    <a:cubicBezTo>
                      <a:pt x="9" y="180"/>
                      <a:pt x="8" y="181"/>
                      <a:pt x="8" y="182"/>
                    </a:cubicBezTo>
                    <a:cubicBezTo>
                      <a:pt x="9" y="183"/>
                      <a:pt x="10" y="185"/>
                      <a:pt x="10" y="187"/>
                    </a:cubicBezTo>
                    <a:cubicBezTo>
                      <a:pt x="9" y="190"/>
                      <a:pt x="6" y="193"/>
                      <a:pt x="3" y="193"/>
                    </a:cubicBezTo>
                    <a:lnTo>
                      <a:pt x="0" y="197"/>
                    </a:lnTo>
                    <a:close/>
                    <a:moveTo>
                      <a:pt x="23" y="165"/>
                    </a:moveTo>
                    <a:cubicBezTo>
                      <a:pt x="24" y="166"/>
                      <a:pt x="26" y="167"/>
                      <a:pt x="28" y="167"/>
                    </a:cubicBezTo>
                    <a:cubicBezTo>
                      <a:pt x="33" y="167"/>
                      <a:pt x="38" y="163"/>
                      <a:pt x="38" y="158"/>
                    </a:cubicBezTo>
                    <a:cubicBezTo>
                      <a:pt x="38" y="154"/>
                      <a:pt x="36" y="151"/>
                      <a:pt x="34" y="149"/>
                    </a:cubicBezTo>
                    <a:cubicBezTo>
                      <a:pt x="33" y="150"/>
                      <a:pt x="33" y="151"/>
                      <a:pt x="32" y="152"/>
                    </a:cubicBezTo>
                    <a:cubicBezTo>
                      <a:pt x="34" y="153"/>
                      <a:pt x="35" y="155"/>
                      <a:pt x="35" y="158"/>
                    </a:cubicBezTo>
                    <a:cubicBezTo>
                      <a:pt x="35" y="161"/>
                      <a:pt x="31" y="164"/>
                      <a:pt x="28" y="164"/>
                    </a:cubicBezTo>
                    <a:cubicBezTo>
                      <a:pt x="27" y="163"/>
                      <a:pt x="26" y="163"/>
                      <a:pt x="25" y="162"/>
                    </a:cubicBezTo>
                    <a:cubicBezTo>
                      <a:pt x="24" y="163"/>
                      <a:pt x="23" y="164"/>
                      <a:pt x="23" y="165"/>
                    </a:cubicBezTo>
                    <a:close/>
                    <a:moveTo>
                      <a:pt x="34" y="149"/>
                    </a:moveTo>
                    <a:cubicBezTo>
                      <a:pt x="35" y="150"/>
                      <a:pt x="36" y="150"/>
                      <a:pt x="38" y="150"/>
                    </a:cubicBezTo>
                    <a:cubicBezTo>
                      <a:pt x="43" y="151"/>
                      <a:pt x="48" y="147"/>
                      <a:pt x="48" y="141"/>
                    </a:cubicBezTo>
                    <a:cubicBezTo>
                      <a:pt x="48" y="137"/>
                      <a:pt x="46" y="134"/>
                      <a:pt x="43" y="132"/>
                    </a:cubicBezTo>
                    <a:cubicBezTo>
                      <a:pt x="43" y="133"/>
                      <a:pt x="42" y="134"/>
                      <a:pt x="42" y="135"/>
                    </a:cubicBezTo>
                    <a:cubicBezTo>
                      <a:pt x="44" y="136"/>
                      <a:pt x="45" y="138"/>
                      <a:pt x="45" y="141"/>
                    </a:cubicBezTo>
                    <a:cubicBezTo>
                      <a:pt x="45" y="145"/>
                      <a:pt x="42" y="147"/>
                      <a:pt x="38" y="147"/>
                    </a:cubicBezTo>
                    <a:cubicBezTo>
                      <a:pt x="37" y="147"/>
                      <a:pt x="36" y="147"/>
                      <a:pt x="35" y="146"/>
                    </a:cubicBezTo>
                    <a:cubicBezTo>
                      <a:pt x="35" y="147"/>
                      <a:pt x="34" y="148"/>
                      <a:pt x="34" y="1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9" name="Freeform 2320"/>
              <p:cNvSpPr/>
              <p:nvPr/>
            </p:nvSpPr>
            <p:spPr bwMode="auto">
              <a:xfrm>
                <a:off x="6018" y="842"/>
                <a:ext cx="252" cy="89"/>
              </a:xfrm>
              <a:custGeom>
                <a:avLst/>
                <a:gdLst>
                  <a:gd name="T0" fmla="*/ 0 w 130"/>
                  <a:gd name="T1" fmla="*/ 44 h 46"/>
                  <a:gd name="T2" fmla="*/ 129 w 130"/>
                  <a:gd name="T3" fmla="*/ 0 h 46"/>
                  <a:gd name="T4" fmla="*/ 130 w 130"/>
                  <a:gd name="T5" fmla="*/ 2 h 46"/>
                  <a:gd name="T6" fmla="*/ 1 w 130"/>
                  <a:gd name="T7" fmla="*/ 46 h 46"/>
                  <a:gd name="T8" fmla="*/ 0 w 130"/>
                  <a:gd name="T9" fmla="*/ 4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46">
                    <a:moveTo>
                      <a:pt x="0" y="44"/>
                    </a:moveTo>
                    <a:cubicBezTo>
                      <a:pt x="79" y="25"/>
                      <a:pt x="129" y="0"/>
                      <a:pt x="129" y="0"/>
                    </a:cubicBezTo>
                    <a:cubicBezTo>
                      <a:pt x="130" y="2"/>
                      <a:pt x="130" y="2"/>
                      <a:pt x="130" y="2"/>
                    </a:cubicBezTo>
                    <a:cubicBezTo>
                      <a:pt x="129" y="2"/>
                      <a:pt x="80" y="27"/>
                      <a:pt x="1" y="46"/>
                    </a:cubicBez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0" name="Freeform 2321"/>
              <p:cNvSpPr/>
              <p:nvPr/>
            </p:nvSpPr>
            <p:spPr bwMode="auto">
              <a:xfrm>
                <a:off x="6018" y="879"/>
                <a:ext cx="256" cy="52"/>
              </a:xfrm>
              <a:custGeom>
                <a:avLst/>
                <a:gdLst>
                  <a:gd name="T0" fmla="*/ 0 w 132"/>
                  <a:gd name="T1" fmla="*/ 25 h 27"/>
                  <a:gd name="T2" fmla="*/ 131 w 132"/>
                  <a:gd name="T3" fmla="*/ 0 h 27"/>
                  <a:gd name="T4" fmla="*/ 132 w 132"/>
                  <a:gd name="T5" fmla="*/ 2 h 27"/>
                  <a:gd name="T6" fmla="*/ 1 w 132"/>
                  <a:gd name="T7" fmla="*/ 27 h 27"/>
                  <a:gd name="T8" fmla="*/ 0 w 132"/>
                  <a:gd name="T9" fmla="*/ 2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2" h="27">
                    <a:moveTo>
                      <a:pt x="0" y="25"/>
                    </a:moveTo>
                    <a:cubicBezTo>
                      <a:pt x="81" y="17"/>
                      <a:pt x="131" y="1"/>
                      <a:pt x="131" y="0"/>
                    </a:cubicBezTo>
                    <a:cubicBezTo>
                      <a:pt x="132" y="2"/>
                      <a:pt x="132" y="2"/>
                      <a:pt x="132" y="2"/>
                    </a:cubicBezTo>
                    <a:cubicBezTo>
                      <a:pt x="131" y="2"/>
                      <a:pt x="82" y="19"/>
                      <a:pt x="1" y="27"/>
                    </a:cubicBez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1" name="Freeform 2322"/>
              <p:cNvSpPr/>
              <p:nvPr/>
            </p:nvSpPr>
            <p:spPr bwMode="auto">
              <a:xfrm>
                <a:off x="6018" y="918"/>
                <a:ext cx="256" cy="19"/>
              </a:xfrm>
              <a:custGeom>
                <a:avLst/>
                <a:gdLst>
                  <a:gd name="T0" fmla="*/ 1 w 132"/>
                  <a:gd name="T1" fmla="*/ 5 h 10"/>
                  <a:gd name="T2" fmla="*/ 132 w 132"/>
                  <a:gd name="T3" fmla="*/ 0 h 10"/>
                  <a:gd name="T4" fmla="*/ 132 w 132"/>
                  <a:gd name="T5" fmla="*/ 1 h 10"/>
                  <a:gd name="T6" fmla="*/ 0 w 132"/>
                  <a:gd name="T7" fmla="*/ 7 h 10"/>
                  <a:gd name="T8" fmla="*/ 1 w 132"/>
                  <a:gd name="T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2" h="10">
                    <a:moveTo>
                      <a:pt x="1" y="5"/>
                    </a:moveTo>
                    <a:cubicBezTo>
                      <a:pt x="82" y="9"/>
                      <a:pt x="131" y="0"/>
                      <a:pt x="132" y="0"/>
                    </a:cubicBezTo>
                    <a:cubicBezTo>
                      <a:pt x="132" y="1"/>
                      <a:pt x="132" y="1"/>
                      <a:pt x="132" y="1"/>
                    </a:cubicBezTo>
                    <a:cubicBezTo>
                      <a:pt x="132" y="1"/>
                      <a:pt x="82" y="10"/>
                      <a:pt x="0" y="7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2" name="Freeform 2323"/>
              <p:cNvSpPr/>
              <p:nvPr/>
            </p:nvSpPr>
            <p:spPr bwMode="auto">
              <a:xfrm>
                <a:off x="6018" y="928"/>
                <a:ext cx="252" cy="33"/>
              </a:xfrm>
              <a:custGeom>
                <a:avLst/>
                <a:gdLst>
                  <a:gd name="T0" fmla="*/ 0 w 130"/>
                  <a:gd name="T1" fmla="*/ 2 h 17"/>
                  <a:gd name="T2" fmla="*/ 1 w 130"/>
                  <a:gd name="T3" fmla="*/ 0 h 17"/>
                  <a:gd name="T4" fmla="*/ 130 w 130"/>
                  <a:gd name="T5" fmla="*/ 12 h 17"/>
                  <a:gd name="T6" fmla="*/ 130 w 130"/>
                  <a:gd name="T7" fmla="*/ 14 h 17"/>
                  <a:gd name="T8" fmla="*/ 0 w 130"/>
                  <a:gd name="T9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17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81" y="15"/>
                      <a:pt x="130" y="12"/>
                      <a:pt x="130" y="12"/>
                    </a:cubicBezTo>
                    <a:cubicBezTo>
                      <a:pt x="130" y="14"/>
                      <a:pt x="130" y="14"/>
                      <a:pt x="130" y="14"/>
                    </a:cubicBezTo>
                    <a:cubicBezTo>
                      <a:pt x="130" y="14"/>
                      <a:pt x="81" y="17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3" name="Freeform 2324"/>
              <p:cNvSpPr/>
              <p:nvPr/>
            </p:nvSpPr>
            <p:spPr bwMode="auto">
              <a:xfrm>
                <a:off x="6018" y="926"/>
                <a:ext cx="248" cy="60"/>
              </a:xfrm>
              <a:custGeom>
                <a:avLst/>
                <a:gdLst>
                  <a:gd name="T0" fmla="*/ 0 w 128"/>
                  <a:gd name="T1" fmla="*/ 1 h 31"/>
                  <a:gd name="T2" fmla="*/ 1 w 128"/>
                  <a:gd name="T3" fmla="*/ 0 h 31"/>
                  <a:gd name="T4" fmla="*/ 128 w 128"/>
                  <a:gd name="T5" fmla="*/ 29 h 31"/>
                  <a:gd name="T6" fmla="*/ 128 w 128"/>
                  <a:gd name="T7" fmla="*/ 31 h 31"/>
                  <a:gd name="T8" fmla="*/ 0 w 128"/>
                  <a:gd name="T9" fmla="*/ 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8" h="3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78" y="25"/>
                      <a:pt x="127" y="29"/>
                      <a:pt x="128" y="29"/>
                    </a:cubicBezTo>
                    <a:cubicBezTo>
                      <a:pt x="128" y="31"/>
                      <a:pt x="128" y="31"/>
                      <a:pt x="128" y="31"/>
                    </a:cubicBezTo>
                    <a:cubicBezTo>
                      <a:pt x="127" y="31"/>
                      <a:pt x="78" y="27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4" name="Line 2325"/>
              <p:cNvSpPr>
                <a:spLocks noChangeShapeType="1"/>
              </p:cNvSpPr>
              <p:nvPr/>
            </p:nvSpPr>
            <p:spPr bwMode="auto">
              <a:xfrm>
                <a:off x="6187" y="109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5" name="Line 2326"/>
              <p:cNvSpPr>
                <a:spLocks noChangeShapeType="1"/>
              </p:cNvSpPr>
              <p:nvPr/>
            </p:nvSpPr>
            <p:spPr bwMode="auto">
              <a:xfrm>
                <a:off x="6187" y="109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6" name="Line 2327"/>
              <p:cNvSpPr>
                <a:spLocks noChangeShapeType="1"/>
              </p:cNvSpPr>
              <p:nvPr/>
            </p:nvSpPr>
            <p:spPr bwMode="auto">
              <a:xfrm>
                <a:off x="6171" y="1129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7" name="Line 2328"/>
              <p:cNvSpPr>
                <a:spLocks noChangeShapeType="1"/>
              </p:cNvSpPr>
              <p:nvPr/>
            </p:nvSpPr>
            <p:spPr bwMode="auto">
              <a:xfrm>
                <a:off x="6171" y="1129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8" name="Line 2329"/>
              <p:cNvSpPr>
                <a:spLocks noChangeShapeType="1"/>
              </p:cNvSpPr>
              <p:nvPr/>
            </p:nvSpPr>
            <p:spPr bwMode="auto">
              <a:xfrm>
                <a:off x="6136" y="1155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9" name="Line 2330"/>
              <p:cNvSpPr>
                <a:spLocks noChangeShapeType="1"/>
              </p:cNvSpPr>
              <p:nvPr/>
            </p:nvSpPr>
            <p:spPr bwMode="auto">
              <a:xfrm>
                <a:off x="6136" y="1155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0" name="Freeform 2331"/>
              <p:cNvSpPr/>
              <p:nvPr/>
            </p:nvSpPr>
            <p:spPr bwMode="auto">
              <a:xfrm>
                <a:off x="6018" y="928"/>
                <a:ext cx="157" cy="229"/>
              </a:xfrm>
              <a:custGeom>
                <a:avLst/>
                <a:gdLst>
                  <a:gd name="T0" fmla="*/ 0 w 81"/>
                  <a:gd name="T1" fmla="*/ 2 h 118"/>
                  <a:gd name="T2" fmla="*/ 1 w 81"/>
                  <a:gd name="T3" fmla="*/ 0 h 118"/>
                  <a:gd name="T4" fmla="*/ 81 w 81"/>
                  <a:gd name="T5" fmla="*/ 117 h 118"/>
                  <a:gd name="T6" fmla="*/ 79 w 81"/>
                  <a:gd name="T7" fmla="*/ 118 h 118"/>
                  <a:gd name="T8" fmla="*/ 0 w 81"/>
                  <a:gd name="T9" fmla="*/ 2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118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49" y="40"/>
                      <a:pt x="81" y="117"/>
                      <a:pt x="81" y="117"/>
                    </a:cubicBezTo>
                    <a:cubicBezTo>
                      <a:pt x="79" y="118"/>
                      <a:pt x="79" y="118"/>
                      <a:pt x="79" y="118"/>
                    </a:cubicBezTo>
                    <a:cubicBezTo>
                      <a:pt x="79" y="117"/>
                      <a:pt x="47" y="4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1" name="Freeform 2332"/>
              <p:cNvSpPr/>
              <p:nvPr/>
            </p:nvSpPr>
            <p:spPr bwMode="auto">
              <a:xfrm>
                <a:off x="6018" y="928"/>
                <a:ext cx="181" cy="199"/>
              </a:xfrm>
              <a:custGeom>
                <a:avLst/>
                <a:gdLst>
                  <a:gd name="T0" fmla="*/ 0 w 93"/>
                  <a:gd name="T1" fmla="*/ 2 h 103"/>
                  <a:gd name="T2" fmla="*/ 1 w 93"/>
                  <a:gd name="T3" fmla="*/ 0 h 103"/>
                  <a:gd name="T4" fmla="*/ 93 w 93"/>
                  <a:gd name="T5" fmla="*/ 103 h 103"/>
                  <a:gd name="T6" fmla="*/ 92 w 93"/>
                  <a:gd name="T7" fmla="*/ 103 h 103"/>
                  <a:gd name="T8" fmla="*/ 0 w 93"/>
                  <a:gd name="T9" fmla="*/ 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3" h="103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54" y="33"/>
                      <a:pt x="93" y="102"/>
                      <a:pt x="93" y="103"/>
                    </a:cubicBezTo>
                    <a:cubicBezTo>
                      <a:pt x="92" y="103"/>
                      <a:pt x="92" y="103"/>
                      <a:pt x="92" y="103"/>
                    </a:cubicBezTo>
                    <a:cubicBezTo>
                      <a:pt x="92" y="103"/>
                      <a:pt x="52" y="3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2" name="Freeform 2333"/>
              <p:cNvSpPr/>
              <p:nvPr/>
            </p:nvSpPr>
            <p:spPr bwMode="auto">
              <a:xfrm>
                <a:off x="6018" y="928"/>
                <a:ext cx="202" cy="170"/>
              </a:xfrm>
              <a:custGeom>
                <a:avLst/>
                <a:gdLst>
                  <a:gd name="T0" fmla="*/ 0 w 104"/>
                  <a:gd name="T1" fmla="*/ 2 h 88"/>
                  <a:gd name="T2" fmla="*/ 1 w 104"/>
                  <a:gd name="T3" fmla="*/ 0 h 88"/>
                  <a:gd name="T4" fmla="*/ 104 w 104"/>
                  <a:gd name="T5" fmla="*/ 87 h 88"/>
                  <a:gd name="T6" fmla="*/ 103 w 104"/>
                  <a:gd name="T7" fmla="*/ 88 h 88"/>
                  <a:gd name="T8" fmla="*/ 0 w 104"/>
                  <a:gd name="T9" fmla="*/ 2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" h="88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57" y="25"/>
                      <a:pt x="104" y="86"/>
                      <a:pt x="104" y="87"/>
                    </a:cubicBezTo>
                    <a:cubicBezTo>
                      <a:pt x="103" y="88"/>
                      <a:pt x="103" y="88"/>
                      <a:pt x="103" y="88"/>
                    </a:cubicBezTo>
                    <a:cubicBezTo>
                      <a:pt x="103" y="87"/>
                      <a:pt x="56" y="26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3" name="Freeform 2334"/>
              <p:cNvSpPr/>
              <p:nvPr/>
            </p:nvSpPr>
            <p:spPr bwMode="auto">
              <a:xfrm>
                <a:off x="6018" y="928"/>
                <a:ext cx="221" cy="137"/>
              </a:xfrm>
              <a:custGeom>
                <a:avLst/>
                <a:gdLst>
                  <a:gd name="T0" fmla="*/ 0 w 114"/>
                  <a:gd name="T1" fmla="*/ 2 h 71"/>
                  <a:gd name="T2" fmla="*/ 1 w 114"/>
                  <a:gd name="T3" fmla="*/ 0 h 71"/>
                  <a:gd name="T4" fmla="*/ 114 w 114"/>
                  <a:gd name="T5" fmla="*/ 69 h 71"/>
                  <a:gd name="T6" fmla="*/ 113 w 114"/>
                  <a:gd name="T7" fmla="*/ 71 h 71"/>
                  <a:gd name="T8" fmla="*/ 0 w 114"/>
                  <a:gd name="T9" fmla="*/ 2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4" h="71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60" y="17"/>
                      <a:pt x="113" y="69"/>
                      <a:pt x="114" y="69"/>
                    </a:cubicBezTo>
                    <a:cubicBezTo>
                      <a:pt x="113" y="71"/>
                      <a:pt x="113" y="71"/>
                      <a:pt x="113" y="71"/>
                    </a:cubicBezTo>
                    <a:cubicBezTo>
                      <a:pt x="112" y="70"/>
                      <a:pt x="59" y="18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4" name="Freeform 2335"/>
              <p:cNvSpPr/>
              <p:nvPr/>
            </p:nvSpPr>
            <p:spPr bwMode="auto">
              <a:xfrm>
                <a:off x="6018" y="928"/>
                <a:ext cx="235" cy="102"/>
              </a:xfrm>
              <a:custGeom>
                <a:avLst/>
                <a:gdLst>
                  <a:gd name="T0" fmla="*/ 0 w 121"/>
                  <a:gd name="T1" fmla="*/ 2 h 53"/>
                  <a:gd name="T2" fmla="*/ 1 w 121"/>
                  <a:gd name="T3" fmla="*/ 0 h 53"/>
                  <a:gd name="T4" fmla="*/ 121 w 121"/>
                  <a:gd name="T5" fmla="*/ 52 h 53"/>
                  <a:gd name="T6" fmla="*/ 120 w 121"/>
                  <a:gd name="T7" fmla="*/ 53 h 53"/>
                  <a:gd name="T8" fmla="*/ 0 w 121"/>
                  <a:gd name="T9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53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62" y="8"/>
                      <a:pt x="121" y="51"/>
                      <a:pt x="121" y="52"/>
                    </a:cubicBezTo>
                    <a:cubicBezTo>
                      <a:pt x="120" y="53"/>
                      <a:pt x="120" y="53"/>
                      <a:pt x="120" y="53"/>
                    </a:cubicBezTo>
                    <a:cubicBezTo>
                      <a:pt x="120" y="53"/>
                      <a:pt x="61" y="1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5" name="Freeform 2336"/>
              <p:cNvSpPr/>
              <p:nvPr/>
            </p:nvSpPr>
            <p:spPr bwMode="auto">
              <a:xfrm>
                <a:off x="6169" y="757"/>
                <a:ext cx="12" cy="70"/>
              </a:xfrm>
              <a:custGeom>
                <a:avLst/>
                <a:gdLst>
                  <a:gd name="T0" fmla="*/ 6 w 6"/>
                  <a:gd name="T1" fmla="*/ 1 h 36"/>
                  <a:gd name="T2" fmla="*/ 4 w 6"/>
                  <a:gd name="T3" fmla="*/ 0 h 36"/>
                  <a:gd name="T4" fmla="*/ 3 w 6"/>
                  <a:gd name="T5" fmla="*/ 19 h 36"/>
                  <a:gd name="T6" fmla="*/ 0 w 6"/>
                  <a:gd name="T7" fmla="*/ 36 h 36"/>
                  <a:gd name="T8" fmla="*/ 2 w 6"/>
                  <a:gd name="T9" fmla="*/ 35 h 36"/>
                  <a:gd name="T10" fmla="*/ 4 w 6"/>
                  <a:gd name="T11" fmla="*/ 19 h 36"/>
                  <a:gd name="T12" fmla="*/ 6 w 6"/>
                  <a:gd name="T13" fmla="*/ 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6">
                    <a:moveTo>
                      <a:pt x="6" y="1"/>
                    </a:moveTo>
                    <a:cubicBezTo>
                      <a:pt x="5" y="1"/>
                      <a:pt x="5" y="0"/>
                      <a:pt x="4" y="0"/>
                    </a:cubicBezTo>
                    <a:cubicBezTo>
                      <a:pt x="4" y="6"/>
                      <a:pt x="3" y="12"/>
                      <a:pt x="3" y="19"/>
                    </a:cubicBezTo>
                    <a:cubicBezTo>
                      <a:pt x="2" y="25"/>
                      <a:pt x="1" y="30"/>
                      <a:pt x="0" y="36"/>
                    </a:cubicBezTo>
                    <a:cubicBezTo>
                      <a:pt x="1" y="36"/>
                      <a:pt x="2" y="35"/>
                      <a:pt x="2" y="35"/>
                    </a:cubicBezTo>
                    <a:cubicBezTo>
                      <a:pt x="3" y="30"/>
                      <a:pt x="4" y="24"/>
                      <a:pt x="4" y="19"/>
                    </a:cubicBezTo>
                    <a:cubicBezTo>
                      <a:pt x="5" y="13"/>
                      <a:pt x="6" y="7"/>
                      <a:pt x="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6" name="Freeform 2337"/>
              <p:cNvSpPr/>
              <p:nvPr/>
            </p:nvSpPr>
            <p:spPr bwMode="auto">
              <a:xfrm>
                <a:off x="6008" y="666"/>
                <a:ext cx="26" cy="221"/>
              </a:xfrm>
              <a:custGeom>
                <a:avLst/>
                <a:gdLst>
                  <a:gd name="T0" fmla="*/ 9 w 13"/>
                  <a:gd name="T1" fmla="*/ 61 h 114"/>
                  <a:gd name="T2" fmla="*/ 0 w 13"/>
                  <a:gd name="T3" fmla="*/ 114 h 114"/>
                  <a:gd name="T4" fmla="*/ 1 w 13"/>
                  <a:gd name="T5" fmla="*/ 114 h 114"/>
                  <a:gd name="T6" fmla="*/ 11 w 13"/>
                  <a:gd name="T7" fmla="*/ 61 h 114"/>
                  <a:gd name="T8" fmla="*/ 12 w 13"/>
                  <a:gd name="T9" fmla="*/ 1 h 114"/>
                  <a:gd name="T10" fmla="*/ 10 w 13"/>
                  <a:gd name="T11" fmla="*/ 0 h 114"/>
                  <a:gd name="T12" fmla="*/ 9 w 13"/>
                  <a:gd name="T13" fmla="*/ 61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14">
                    <a:moveTo>
                      <a:pt x="9" y="61"/>
                    </a:moveTo>
                    <a:cubicBezTo>
                      <a:pt x="7" y="80"/>
                      <a:pt x="3" y="98"/>
                      <a:pt x="0" y="114"/>
                    </a:cubicBezTo>
                    <a:cubicBezTo>
                      <a:pt x="0" y="114"/>
                      <a:pt x="1" y="114"/>
                      <a:pt x="1" y="114"/>
                    </a:cubicBezTo>
                    <a:cubicBezTo>
                      <a:pt x="5" y="98"/>
                      <a:pt x="9" y="80"/>
                      <a:pt x="11" y="61"/>
                    </a:cubicBezTo>
                    <a:cubicBezTo>
                      <a:pt x="13" y="40"/>
                      <a:pt x="13" y="20"/>
                      <a:pt x="12" y="1"/>
                    </a:cubicBezTo>
                    <a:cubicBezTo>
                      <a:pt x="11" y="1"/>
                      <a:pt x="11" y="0"/>
                      <a:pt x="10" y="0"/>
                    </a:cubicBezTo>
                    <a:cubicBezTo>
                      <a:pt x="11" y="20"/>
                      <a:pt x="11" y="40"/>
                      <a:pt x="9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7" name="Freeform 2338"/>
              <p:cNvSpPr/>
              <p:nvPr/>
            </p:nvSpPr>
            <p:spPr bwMode="auto">
              <a:xfrm>
                <a:off x="6063" y="693"/>
                <a:ext cx="19" cy="176"/>
              </a:xfrm>
              <a:custGeom>
                <a:avLst/>
                <a:gdLst>
                  <a:gd name="T0" fmla="*/ 6 w 10"/>
                  <a:gd name="T1" fmla="*/ 49 h 91"/>
                  <a:gd name="T2" fmla="*/ 0 w 10"/>
                  <a:gd name="T3" fmla="*/ 91 h 91"/>
                  <a:gd name="T4" fmla="*/ 1 w 10"/>
                  <a:gd name="T5" fmla="*/ 90 h 91"/>
                  <a:gd name="T6" fmla="*/ 8 w 10"/>
                  <a:gd name="T7" fmla="*/ 49 h 91"/>
                  <a:gd name="T8" fmla="*/ 10 w 10"/>
                  <a:gd name="T9" fmla="*/ 2 h 91"/>
                  <a:gd name="T10" fmla="*/ 8 w 10"/>
                  <a:gd name="T11" fmla="*/ 0 h 91"/>
                  <a:gd name="T12" fmla="*/ 6 w 10"/>
                  <a:gd name="T13" fmla="*/ 49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91">
                    <a:moveTo>
                      <a:pt x="6" y="49"/>
                    </a:moveTo>
                    <a:cubicBezTo>
                      <a:pt x="5" y="64"/>
                      <a:pt x="2" y="78"/>
                      <a:pt x="0" y="91"/>
                    </a:cubicBezTo>
                    <a:cubicBezTo>
                      <a:pt x="0" y="91"/>
                      <a:pt x="1" y="91"/>
                      <a:pt x="1" y="90"/>
                    </a:cubicBezTo>
                    <a:cubicBezTo>
                      <a:pt x="4" y="77"/>
                      <a:pt x="7" y="63"/>
                      <a:pt x="8" y="49"/>
                    </a:cubicBezTo>
                    <a:cubicBezTo>
                      <a:pt x="10" y="33"/>
                      <a:pt x="10" y="17"/>
                      <a:pt x="10" y="2"/>
                    </a:cubicBezTo>
                    <a:cubicBezTo>
                      <a:pt x="9" y="1"/>
                      <a:pt x="9" y="1"/>
                      <a:pt x="8" y="0"/>
                    </a:cubicBezTo>
                    <a:cubicBezTo>
                      <a:pt x="9" y="16"/>
                      <a:pt x="8" y="32"/>
                      <a:pt x="6" y="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8" name="Freeform 2339"/>
              <p:cNvSpPr/>
              <p:nvPr/>
            </p:nvSpPr>
            <p:spPr bwMode="auto">
              <a:xfrm>
                <a:off x="5673" y="703"/>
                <a:ext cx="11" cy="106"/>
              </a:xfrm>
              <a:custGeom>
                <a:avLst/>
                <a:gdLst>
                  <a:gd name="T0" fmla="*/ 1 w 6"/>
                  <a:gd name="T1" fmla="*/ 55 h 55"/>
                  <a:gd name="T2" fmla="*/ 6 w 6"/>
                  <a:gd name="T3" fmla="*/ 0 h 55"/>
                  <a:gd name="T4" fmla="*/ 4 w 6"/>
                  <a:gd name="T5" fmla="*/ 3 h 55"/>
                  <a:gd name="T6" fmla="*/ 0 w 6"/>
                  <a:gd name="T7" fmla="*/ 52 h 55"/>
                  <a:gd name="T8" fmla="*/ 1 w 6"/>
                  <a:gd name="T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5">
                    <a:moveTo>
                      <a:pt x="1" y="55"/>
                    </a:moveTo>
                    <a:cubicBezTo>
                      <a:pt x="4" y="38"/>
                      <a:pt x="6" y="19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20"/>
                      <a:pt x="2" y="37"/>
                      <a:pt x="0" y="52"/>
                    </a:cubicBezTo>
                    <a:cubicBezTo>
                      <a:pt x="0" y="53"/>
                      <a:pt x="0" y="54"/>
                      <a:pt x="1" y="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9" name="Freeform 2340"/>
              <p:cNvSpPr/>
              <p:nvPr/>
            </p:nvSpPr>
            <p:spPr bwMode="auto">
              <a:xfrm>
                <a:off x="6224" y="790"/>
                <a:ext cx="4" cy="11"/>
              </a:xfrm>
              <a:custGeom>
                <a:avLst/>
                <a:gdLst>
                  <a:gd name="T0" fmla="*/ 1 w 2"/>
                  <a:gd name="T1" fmla="*/ 0 h 6"/>
                  <a:gd name="T2" fmla="*/ 0 w 2"/>
                  <a:gd name="T3" fmla="*/ 3 h 6"/>
                  <a:gd name="T4" fmla="*/ 0 w 2"/>
                  <a:gd name="T5" fmla="*/ 6 h 6"/>
                  <a:gd name="T6" fmla="*/ 2 w 2"/>
                  <a:gd name="T7" fmla="*/ 5 h 6"/>
                  <a:gd name="T8" fmla="*/ 2 w 2"/>
                  <a:gd name="T9" fmla="*/ 3 h 6"/>
                  <a:gd name="T10" fmla="*/ 2 w 2"/>
                  <a:gd name="T11" fmla="*/ 1 h 6"/>
                  <a:gd name="T12" fmla="*/ 1 w 2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6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1" y="6"/>
                      <a:pt x="1" y="6"/>
                      <a:pt x="2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0" name="Freeform 2341"/>
              <p:cNvSpPr/>
              <p:nvPr/>
            </p:nvSpPr>
            <p:spPr bwMode="auto">
              <a:xfrm>
                <a:off x="6117" y="724"/>
                <a:ext cx="16" cy="124"/>
              </a:xfrm>
              <a:custGeom>
                <a:avLst/>
                <a:gdLst>
                  <a:gd name="T0" fmla="*/ 4 w 8"/>
                  <a:gd name="T1" fmla="*/ 34 h 64"/>
                  <a:gd name="T2" fmla="*/ 0 w 8"/>
                  <a:gd name="T3" fmla="*/ 64 h 64"/>
                  <a:gd name="T4" fmla="*/ 1 w 8"/>
                  <a:gd name="T5" fmla="*/ 64 h 64"/>
                  <a:gd name="T6" fmla="*/ 6 w 8"/>
                  <a:gd name="T7" fmla="*/ 34 h 64"/>
                  <a:gd name="T8" fmla="*/ 8 w 8"/>
                  <a:gd name="T9" fmla="*/ 1 h 64"/>
                  <a:gd name="T10" fmla="*/ 6 w 8"/>
                  <a:gd name="T11" fmla="*/ 0 h 64"/>
                  <a:gd name="T12" fmla="*/ 4 w 8"/>
                  <a:gd name="T13" fmla="*/ 3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64">
                    <a:moveTo>
                      <a:pt x="4" y="34"/>
                    </a:moveTo>
                    <a:cubicBezTo>
                      <a:pt x="3" y="45"/>
                      <a:pt x="1" y="55"/>
                      <a:pt x="0" y="64"/>
                    </a:cubicBezTo>
                    <a:cubicBezTo>
                      <a:pt x="0" y="64"/>
                      <a:pt x="1" y="64"/>
                      <a:pt x="1" y="64"/>
                    </a:cubicBezTo>
                    <a:cubicBezTo>
                      <a:pt x="3" y="54"/>
                      <a:pt x="5" y="45"/>
                      <a:pt x="6" y="34"/>
                    </a:cubicBezTo>
                    <a:cubicBezTo>
                      <a:pt x="7" y="23"/>
                      <a:pt x="8" y="12"/>
                      <a:pt x="8" y="1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6" y="11"/>
                      <a:pt x="5" y="23"/>
                      <a:pt x="4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1" name="Freeform 2342"/>
              <p:cNvSpPr/>
              <p:nvPr/>
            </p:nvSpPr>
            <p:spPr bwMode="auto">
              <a:xfrm>
                <a:off x="5754" y="625"/>
                <a:ext cx="31" cy="268"/>
              </a:xfrm>
              <a:custGeom>
                <a:avLst/>
                <a:gdLst>
                  <a:gd name="T0" fmla="*/ 12 w 16"/>
                  <a:gd name="T1" fmla="*/ 75 h 138"/>
                  <a:gd name="T2" fmla="*/ 0 w 16"/>
                  <a:gd name="T3" fmla="*/ 137 h 138"/>
                  <a:gd name="T4" fmla="*/ 2 w 16"/>
                  <a:gd name="T5" fmla="*/ 138 h 138"/>
                  <a:gd name="T6" fmla="*/ 14 w 16"/>
                  <a:gd name="T7" fmla="*/ 75 h 138"/>
                  <a:gd name="T8" fmla="*/ 13 w 16"/>
                  <a:gd name="T9" fmla="*/ 0 h 138"/>
                  <a:gd name="T10" fmla="*/ 12 w 16"/>
                  <a:gd name="T11" fmla="*/ 0 h 138"/>
                  <a:gd name="T12" fmla="*/ 12 w 16"/>
                  <a:gd name="T13" fmla="*/ 75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38">
                    <a:moveTo>
                      <a:pt x="12" y="75"/>
                    </a:moveTo>
                    <a:cubicBezTo>
                      <a:pt x="9" y="97"/>
                      <a:pt x="5" y="118"/>
                      <a:pt x="0" y="137"/>
                    </a:cubicBezTo>
                    <a:cubicBezTo>
                      <a:pt x="1" y="137"/>
                      <a:pt x="1" y="137"/>
                      <a:pt x="2" y="138"/>
                    </a:cubicBezTo>
                    <a:cubicBezTo>
                      <a:pt x="7" y="119"/>
                      <a:pt x="11" y="98"/>
                      <a:pt x="14" y="75"/>
                    </a:cubicBezTo>
                    <a:cubicBezTo>
                      <a:pt x="16" y="49"/>
                      <a:pt x="16" y="24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5" y="24"/>
                      <a:pt x="15" y="49"/>
                      <a:pt x="12" y="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2" name="Freeform 2343"/>
              <p:cNvSpPr/>
              <p:nvPr/>
            </p:nvSpPr>
            <p:spPr bwMode="auto">
              <a:xfrm>
                <a:off x="5712" y="648"/>
                <a:ext cx="25" cy="214"/>
              </a:xfrm>
              <a:custGeom>
                <a:avLst/>
                <a:gdLst>
                  <a:gd name="T0" fmla="*/ 8 w 13"/>
                  <a:gd name="T1" fmla="*/ 61 h 110"/>
                  <a:gd name="T2" fmla="*/ 0 w 13"/>
                  <a:gd name="T3" fmla="*/ 109 h 110"/>
                  <a:gd name="T4" fmla="*/ 2 w 13"/>
                  <a:gd name="T5" fmla="*/ 110 h 110"/>
                  <a:gd name="T6" fmla="*/ 10 w 13"/>
                  <a:gd name="T7" fmla="*/ 62 h 110"/>
                  <a:gd name="T8" fmla="*/ 11 w 13"/>
                  <a:gd name="T9" fmla="*/ 0 h 110"/>
                  <a:gd name="T10" fmla="*/ 9 w 13"/>
                  <a:gd name="T11" fmla="*/ 1 h 110"/>
                  <a:gd name="T12" fmla="*/ 8 w 13"/>
                  <a:gd name="T13" fmla="*/ 61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10">
                    <a:moveTo>
                      <a:pt x="8" y="61"/>
                    </a:moveTo>
                    <a:cubicBezTo>
                      <a:pt x="6" y="78"/>
                      <a:pt x="4" y="94"/>
                      <a:pt x="0" y="109"/>
                    </a:cubicBezTo>
                    <a:cubicBezTo>
                      <a:pt x="1" y="109"/>
                      <a:pt x="1" y="110"/>
                      <a:pt x="2" y="110"/>
                    </a:cubicBezTo>
                    <a:cubicBezTo>
                      <a:pt x="5" y="95"/>
                      <a:pt x="8" y="79"/>
                      <a:pt x="10" y="62"/>
                    </a:cubicBezTo>
                    <a:cubicBezTo>
                      <a:pt x="12" y="40"/>
                      <a:pt x="13" y="20"/>
                      <a:pt x="11" y="0"/>
                    </a:cubicBezTo>
                    <a:cubicBezTo>
                      <a:pt x="11" y="1"/>
                      <a:pt x="10" y="1"/>
                      <a:pt x="9" y="1"/>
                    </a:cubicBezTo>
                    <a:cubicBezTo>
                      <a:pt x="11" y="21"/>
                      <a:pt x="10" y="41"/>
                      <a:pt x="8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3" name="Freeform 2344"/>
              <p:cNvSpPr/>
              <p:nvPr/>
            </p:nvSpPr>
            <p:spPr bwMode="auto">
              <a:xfrm>
                <a:off x="5799" y="613"/>
                <a:ext cx="37" cy="297"/>
              </a:xfrm>
              <a:custGeom>
                <a:avLst/>
                <a:gdLst>
                  <a:gd name="T0" fmla="*/ 14 w 19"/>
                  <a:gd name="T1" fmla="*/ 82 h 153"/>
                  <a:gd name="T2" fmla="*/ 0 w 19"/>
                  <a:gd name="T3" fmla="*/ 153 h 153"/>
                  <a:gd name="T4" fmla="*/ 2 w 19"/>
                  <a:gd name="T5" fmla="*/ 153 h 153"/>
                  <a:gd name="T6" fmla="*/ 16 w 19"/>
                  <a:gd name="T7" fmla="*/ 83 h 153"/>
                  <a:gd name="T8" fmla="*/ 15 w 19"/>
                  <a:gd name="T9" fmla="*/ 0 h 153"/>
                  <a:gd name="T10" fmla="*/ 13 w 19"/>
                  <a:gd name="T11" fmla="*/ 1 h 153"/>
                  <a:gd name="T12" fmla="*/ 14 w 19"/>
                  <a:gd name="T13" fmla="*/ 82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53">
                    <a:moveTo>
                      <a:pt x="14" y="82"/>
                    </a:moveTo>
                    <a:cubicBezTo>
                      <a:pt x="12" y="108"/>
                      <a:pt x="6" y="133"/>
                      <a:pt x="0" y="153"/>
                    </a:cubicBezTo>
                    <a:cubicBezTo>
                      <a:pt x="1" y="153"/>
                      <a:pt x="1" y="153"/>
                      <a:pt x="2" y="153"/>
                    </a:cubicBezTo>
                    <a:cubicBezTo>
                      <a:pt x="8" y="133"/>
                      <a:pt x="13" y="109"/>
                      <a:pt x="16" y="83"/>
                    </a:cubicBezTo>
                    <a:cubicBezTo>
                      <a:pt x="19" y="54"/>
                      <a:pt x="19" y="26"/>
                      <a:pt x="15" y="0"/>
                    </a:cubicBezTo>
                    <a:cubicBezTo>
                      <a:pt x="14" y="1"/>
                      <a:pt x="14" y="1"/>
                      <a:pt x="13" y="1"/>
                    </a:cubicBezTo>
                    <a:cubicBezTo>
                      <a:pt x="17" y="26"/>
                      <a:pt x="18" y="54"/>
                      <a:pt x="14" y="8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4" name="Freeform 2345"/>
              <p:cNvSpPr/>
              <p:nvPr/>
            </p:nvSpPr>
            <p:spPr bwMode="auto">
              <a:xfrm>
                <a:off x="5900" y="621"/>
                <a:ext cx="35" cy="291"/>
              </a:xfrm>
              <a:custGeom>
                <a:avLst/>
                <a:gdLst>
                  <a:gd name="T0" fmla="*/ 14 w 18"/>
                  <a:gd name="T1" fmla="*/ 81 h 150"/>
                  <a:gd name="T2" fmla="*/ 0 w 18"/>
                  <a:gd name="T3" fmla="*/ 150 h 150"/>
                  <a:gd name="T4" fmla="*/ 2 w 18"/>
                  <a:gd name="T5" fmla="*/ 149 h 150"/>
                  <a:gd name="T6" fmla="*/ 15 w 18"/>
                  <a:gd name="T7" fmla="*/ 81 h 150"/>
                  <a:gd name="T8" fmla="*/ 14 w 18"/>
                  <a:gd name="T9" fmla="*/ 1 h 150"/>
                  <a:gd name="T10" fmla="*/ 13 w 18"/>
                  <a:gd name="T11" fmla="*/ 0 h 150"/>
                  <a:gd name="T12" fmla="*/ 14 w 18"/>
                  <a:gd name="T13" fmla="*/ 81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50">
                    <a:moveTo>
                      <a:pt x="14" y="81"/>
                    </a:moveTo>
                    <a:cubicBezTo>
                      <a:pt x="11" y="107"/>
                      <a:pt x="6" y="130"/>
                      <a:pt x="0" y="150"/>
                    </a:cubicBezTo>
                    <a:cubicBezTo>
                      <a:pt x="1" y="150"/>
                      <a:pt x="1" y="150"/>
                      <a:pt x="2" y="149"/>
                    </a:cubicBezTo>
                    <a:cubicBezTo>
                      <a:pt x="8" y="130"/>
                      <a:pt x="13" y="107"/>
                      <a:pt x="15" y="81"/>
                    </a:cubicBezTo>
                    <a:cubicBezTo>
                      <a:pt x="18" y="53"/>
                      <a:pt x="18" y="26"/>
                      <a:pt x="14" y="1"/>
                    </a:cubicBezTo>
                    <a:cubicBezTo>
                      <a:pt x="14" y="1"/>
                      <a:pt x="13" y="1"/>
                      <a:pt x="13" y="0"/>
                    </a:cubicBezTo>
                    <a:cubicBezTo>
                      <a:pt x="16" y="26"/>
                      <a:pt x="17" y="53"/>
                      <a:pt x="14" y="8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5" name="Freeform 2346"/>
              <p:cNvSpPr/>
              <p:nvPr/>
            </p:nvSpPr>
            <p:spPr bwMode="auto">
              <a:xfrm>
                <a:off x="5847" y="613"/>
                <a:ext cx="39" cy="303"/>
              </a:xfrm>
              <a:custGeom>
                <a:avLst/>
                <a:gdLst>
                  <a:gd name="T0" fmla="*/ 15 w 20"/>
                  <a:gd name="T1" fmla="*/ 84 h 156"/>
                  <a:gd name="T2" fmla="*/ 0 w 20"/>
                  <a:gd name="T3" fmla="*/ 156 h 156"/>
                  <a:gd name="T4" fmla="*/ 2 w 20"/>
                  <a:gd name="T5" fmla="*/ 156 h 156"/>
                  <a:gd name="T6" fmla="*/ 17 w 20"/>
                  <a:gd name="T7" fmla="*/ 84 h 156"/>
                  <a:gd name="T8" fmla="*/ 15 w 20"/>
                  <a:gd name="T9" fmla="*/ 0 h 156"/>
                  <a:gd name="T10" fmla="*/ 14 w 20"/>
                  <a:gd name="T11" fmla="*/ 0 h 156"/>
                  <a:gd name="T12" fmla="*/ 15 w 20"/>
                  <a:gd name="T13" fmla="*/ 84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56">
                    <a:moveTo>
                      <a:pt x="15" y="84"/>
                    </a:moveTo>
                    <a:cubicBezTo>
                      <a:pt x="12" y="111"/>
                      <a:pt x="6" y="136"/>
                      <a:pt x="0" y="156"/>
                    </a:cubicBezTo>
                    <a:cubicBezTo>
                      <a:pt x="1" y="156"/>
                      <a:pt x="2" y="156"/>
                      <a:pt x="2" y="156"/>
                    </a:cubicBezTo>
                    <a:cubicBezTo>
                      <a:pt x="8" y="136"/>
                      <a:pt x="14" y="111"/>
                      <a:pt x="17" y="84"/>
                    </a:cubicBezTo>
                    <a:cubicBezTo>
                      <a:pt x="20" y="54"/>
                      <a:pt x="19" y="26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8" y="26"/>
                      <a:pt x="18" y="54"/>
                      <a:pt x="15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6" name="Freeform 2347"/>
              <p:cNvSpPr/>
              <p:nvPr/>
            </p:nvSpPr>
            <p:spPr bwMode="auto">
              <a:xfrm>
                <a:off x="5954" y="640"/>
                <a:ext cx="31" cy="260"/>
              </a:xfrm>
              <a:custGeom>
                <a:avLst/>
                <a:gdLst>
                  <a:gd name="T0" fmla="*/ 11 w 16"/>
                  <a:gd name="T1" fmla="*/ 73 h 134"/>
                  <a:gd name="T2" fmla="*/ 0 w 16"/>
                  <a:gd name="T3" fmla="*/ 134 h 134"/>
                  <a:gd name="T4" fmla="*/ 2 w 16"/>
                  <a:gd name="T5" fmla="*/ 134 h 134"/>
                  <a:gd name="T6" fmla="*/ 13 w 16"/>
                  <a:gd name="T7" fmla="*/ 73 h 134"/>
                  <a:gd name="T8" fmla="*/ 13 w 16"/>
                  <a:gd name="T9" fmla="*/ 1 h 134"/>
                  <a:gd name="T10" fmla="*/ 11 w 16"/>
                  <a:gd name="T11" fmla="*/ 0 h 134"/>
                  <a:gd name="T12" fmla="*/ 11 w 16"/>
                  <a:gd name="T13" fmla="*/ 7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34">
                    <a:moveTo>
                      <a:pt x="11" y="73"/>
                    </a:moveTo>
                    <a:cubicBezTo>
                      <a:pt x="9" y="95"/>
                      <a:pt x="5" y="116"/>
                      <a:pt x="0" y="134"/>
                    </a:cubicBezTo>
                    <a:cubicBezTo>
                      <a:pt x="0" y="134"/>
                      <a:pt x="1" y="134"/>
                      <a:pt x="2" y="134"/>
                    </a:cubicBezTo>
                    <a:cubicBezTo>
                      <a:pt x="6" y="116"/>
                      <a:pt x="11" y="95"/>
                      <a:pt x="13" y="73"/>
                    </a:cubicBezTo>
                    <a:cubicBezTo>
                      <a:pt x="16" y="48"/>
                      <a:pt x="16" y="24"/>
                      <a:pt x="13" y="1"/>
                    </a:cubicBezTo>
                    <a:cubicBezTo>
                      <a:pt x="13" y="1"/>
                      <a:pt x="12" y="0"/>
                      <a:pt x="11" y="0"/>
                    </a:cubicBezTo>
                    <a:cubicBezTo>
                      <a:pt x="14" y="23"/>
                      <a:pt x="14" y="47"/>
                      <a:pt x="11" y="7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7" name="Freeform 2348"/>
              <p:cNvSpPr>
                <a:spLocks noEditPoints="1"/>
              </p:cNvSpPr>
              <p:nvPr/>
            </p:nvSpPr>
            <p:spPr bwMode="auto">
              <a:xfrm>
                <a:off x="5793" y="836"/>
                <a:ext cx="31" cy="18"/>
              </a:xfrm>
              <a:custGeom>
                <a:avLst/>
                <a:gdLst>
                  <a:gd name="T0" fmla="*/ 0 w 16"/>
                  <a:gd name="T1" fmla="*/ 3 h 9"/>
                  <a:gd name="T2" fmla="*/ 0 w 16"/>
                  <a:gd name="T3" fmla="*/ 3 h 9"/>
                  <a:gd name="T4" fmla="*/ 8 w 16"/>
                  <a:gd name="T5" fmla="*/ 0 h 9"/>
                  <a:gd name="T6" fmla="*/ 16 w 16"/>
                  <a:gd name="T7" fmla="*/ 4 h 9"/>
                  <a:gd name="T8" fmla="*/ 16 w 16"/>
                  <a:gd name="T9" fmla="*/ 5 h 9"/>
                  <a:gd name="T10" fmla="*/ 15 w 16"/>
                  <a:gd name="T11" fmla="*/ 6 h 9"/>
                  <a:gd name="T12" fmla="*/ 6 w 16"/>
                  <a:gd name="T13" fmla="*/ 8 h 9"/>
                  <a:gd name="T14" fmla="*/ 0 w 16"/>
                  <a:gd name="T15" fmla="*/ 4 h 9"/>
                  <a:gd name="T16" fmla="*/ 0 w 16"/>
                  <a:gd name="T17" fmla="*/ 3 h 9"/>
                  <a:gd name="T18" fmla="*/ 14 w 16"/>
                  <a:gd name="T19" fmla="*/ 5 h 9"/>
                  <a:gd name="T20" fmla="*/ 7 w 16"/>
                  <a:gd name="T21" fmla="*/ 2 h 9"/>
                  <a:gd name="T22" fmla="*/ 2 w 16"/>
                  <a:gd name="T23" fmla="*/ 3 h 9"/>
                  <a:gd name="T24" fmla="*/ 7 w 16"/>
                  <a:gd name="T25" fmla="*/ 7 h 9"/>
                  <a:gd name="T26" fmla="*/ 14 w 16"/>
                  <a:gd name="T2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9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3" y="0"/>
                      <a:pt x="8" y="0"/>
                    </a:cubicBezTo>
                    <a:cubicBezTo>
                      <a:pt x="10" y="0"/>
                      <a:pt x="13" y="2"/>
                      <a:pt x="16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2" y="8"/>
                      <a:pt x="9" y="9"/>
                      <a:pt x="6" y="8"/>
                    </a:cubicBezTo>
                    <a:cubicBezTo>
                      <a:pt x="2" y="8"/>
                      <a:pt x="0" y="4"/>
                      <a:pt x="0" y="4"/>
                    </a:cubicBezTo>
                    <a:lnTo>
                      <a:pt x="0" y="3"/>
                    </a:lnTo>
                    <a:close/>
                    <a:moveTo>
                      <a:pt x="14" y="5"/>
                    </a:moveTo>
                    <a:cubicBezTo>
                      <a:pt x="12" y="3"/>
                      <a:pt x="10" y="2"/>
                      <a:pt x="7" y="2"/>
                    </a:cubicBezTo>
                    <a:cubicBezTo>
                      <a:pt x="5" y="1"/>
                      <a:pt x="3" y="3"/>
                      <a:pt x="2" y="3"/>
                    </a:cubicBezTo>
                    <a:cubicBezTo>
                      <a:pt x="3" y="4"/>
                      <a:pt x="4" y="6"/>
                      <a:pt x="7" y="7"/>
                    </a:cubicBezTo>
                    <a:cubicBezTo>
                      <a:pt x="9" y="7"/>
                      <a:pt x="11" y="7"/>
                      <a:pt x="1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8" name="Freeform 2349"/>
              <p:cNvSpPr>
                <a:spLocks noEditPoints="1"/>
              </p:cNvSpPr>
              <p:nvPr/>
            </p:nvSpPr>
            <p:spPr bwMode="auto">
              <a:xfrm>
                <a:off x="5793" y="819"/>
                <a:ext cx="19" cy="25"/>
              </a:xfrm>
              <a:custGeom>
                <a:avLst/>
                <a:gdLst>
                  <a:gd name="T0" fmla="*/ 0 w 10"/>
                  <a:gd name="T1" fmla="*/ 10 h 13"/>
                  <a:gd name="T2" fmla="*/ 9 w 10"/>
                  <a:gd name="T3" fmla="*/ 0 h 13"/>
                  <a:gd name="T4" fmla="*/ 10 w 10"/>
                  <a:gd name="T5" fmla="*/ 0 h 13"/>
                  <a:gd name="T6" fmla="*/ 10 w 10"/>
                  <a:gd name="T7" fmla="*/ 1 h 13"/>
                  <a:gd name="T8" fmla="*/ 10 w 10"/>
                  <a:gd name="T9" fmla="*/ 4 h 13"/>
                  <a:gd name="T10" fmla="*/ 1 w 10"/>
                  <a:gd name="T11" fmla="*/ 13 h 13"/>
                  <a:gd name="T12" fmla="*/ 0 w 10"/>
                  <a:gd name="T13" fmla="*/ 13 h 13"/>
                  <a:gd name="T14" fmla="*/ 0 w 10"/>
                  <a:gd name="T15" fmla="*/ 12 h 13"/>
                  <a:gd name="T16" fmla="*/ 0 w 10"/>
                  <a:gd name="T17" fmla="*/ 10 h 13"/>
                  <a:gd name="T18" fmla="*/ 9 w 10"/>
                  <a:gd name="T19" fmla="*/ 2 h 13"/>
                  <a:gd name="T20" fmla="*/ 2 w 10"/>
                  <a:gd name="T21" fmla="*/ 10 h 13"/>
                  <a:gd name="T22" fmla="*/ 2 w 10"/>
                  <a:gd name="T23" fmla="*/ 11 h 13"/>
                  <a:gd name="T24" fmla="*/ 9 w 10"/>
                  <a:gd name="T25" fmla="*/ 4 h 13"/>
                  <a:gd name="T26" fmla="*/ 9 w 10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3">
                    <a:moveTo>
                      <a:pt x="0" y="10"/>
                    </a:moveTo>
                    <a:cubicBezTo>
                      <a:pt x="0" y="7"/>
                      <a:pt x="1" y="1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3"/>
                      <a:pt x="10" y="4"/>
                    </a:cubicBezTo>
                    <a:cubicBezTo>
                      <a:pt x="10" y="13"/>
                      <a:pt x="1" y="13"/>
                      <a:pt x="1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1"/>
                      <a:pt x="0" y="10"/>
                    </a:cubicBezTo>
                    <a:close/>
                    <a:moveTo>
                      <a:pt x="9" y="2"/>
                    </a:moveTo>
                    <a:cubicBezTo>
                      <a:pt x="3" y="3"/>
                      <a:pt x="2" y="7"/>
                      <a:pt x="2" y="10"/>
                    </a:cubicBezTo>
                    <a:cubicBezTo>
                      <a:pt x="1" y="10"/>
                      <a:pt x="2" y="11"/>
                      <a:pt x="2" y="11"/>
                    </a:cubicBezTo>
                    <a:cubicBezTo>
                      <a:pt x="3" y="11"/>
                      <a:pt x="8" y="10"/>
                      <a:pt x="9" y="4"/>
                    </a:cubicBezTo>
                    <a:cubicBezTo>
                      <a:pt x="9" y="3"/>
                      <a:pt x="9" y="3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9" name="Freeform 2350"/>
              <p:cNvSpPr>
                <a:spLocks noEditPoints="1"/>
              </p:cNvSpPr>
              <p:nvPr/>
            </p:nvSpPr>
            <p:spPr bwMode="auto">
              <a:xfrm>
                <a:off x="5779" y="815"/>
                <a:ext cx="20" cy="29"/>
              </a:xfrm>
              <a:custGeom>
                <a:avLst/>
                <a:gdLst>
                  <a:gd name="T0" fmla="*/ 1 w 10"/>
                  <a:gd name="T1" fmla="*/ 5 h 15"/>
                  <a:gd name="T2" fmla="*/ 1 w 10"/>
                  <a:gd name="T3" fmla="*/ 1 h 15"/>
                  <a:gd name="T4" fmla="*/ 2 w 10"/>
                  <a:gd name="T5" fmla="*/ 0 h 15"/>
                  <a:gd name="T6" fmla="*/ 3 w 10"/>
                  <a:gd name="T7" fmla="*/ 0 h 15"/>
                  <a:gd name="T8" fmla="*/ 10 w 10"/>
                  <a:gd name="T9" fmla="*/ 10 h 15"/>
                  <a:gd name="T10" fmla="*/ 9 w 10"/>
                  <a:gd name="T11" fmla="*/ 15 h 15"/>
                  <a:gd name="T12" fmla="*/ 8 w 10"/>
                  <a:gd name="T13" fmla="*/ 15 h 15"/>
                  <a:gd name="T14" fmla="*/ 8 w 10"/>
                  <a:gd name="T15" fmla="*/ 15 h 15"/>
                  <a:gd name="T16" fmla="*/ 1 w 10"/>
                  <a:gd name="T17" fmla="*/ 5 h 15"/>
                  <a:gd name="T18" fmla="*/ 3 w 10"/>
                  <a:gd name="T19" fmla="*/ 2 h 15"/>
                  <a:gd name="T20" fmla="*/ 2 w 10"/>
                  <a:gd name="T21" fmla="*/ 5 h 15"/>
                  <a:gd name="T22" fmla="*/ 7 w 10"/>
                  <a:gd name="T23" fmla="*/ 13 h 15"/>
                  <a:gd name="T24" fmla="*/ 8 w 10"/>
                  <a:gd name="T25" fmla="*/ 10 h 15"/>
                  <a:gd name="T26" fmla="*/ 3 w 10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5">
                    <a:moveTo>
                      <a:pt x="1" y="5"/>
                    </a:moveTo>
                    <a:cubicBezTo>
                      <a:pt x="1" y="3"/>
                      <a:pt x="1" y="2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9" y="3"/>
                      <a:pt x="10" y="7"/>
                      <a:pt x="10" y="10"/>
                    </a:cubicBezTo>
                    <a:cubicBezTo>
                      <a:pt x="10" y="13"/>
                      <a:pt x="9" y="15"/>
                      <a:pt x="9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5"/>
                      <a:pt x="0" y="13"/>
                      <a:pt x="1" y="5"/>
                    </a:cubicBezTo>
                    <a:close/>
                    <a:moveTo>
                      <a:pt x="3" y="2"/>
                    </a:moveTo>
                    <a:cubicBezTo>
                      <a:pt x="2" y="3"/>
                      <a:pt x="2" y="4"/>
                      <a:pt x="2" y="5"/>
                    </a:cubicBezTo>
                    <a:cubicBezTo>
                      <a:pt x="2" y="10"/>
                      <a:pt x="6" y="12"/>
                      <a:pt x="7" y="13"/>
                    </a:cubicBezTo>
                    <a:cubicBezTo>
                      <a:pt x="8" y="12"/>
                      <a:pt x="8" y="11"/>
                      <a:pt x="8" y="10"/>
                    </a:cubicBezTo>
                    <a:cubicBezTo>
                      <a:pt x="8" y="7"/>
                      <a:pt x="7" y="4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0" name="Freeform 2351"/>
              <p:cNvSpPr>
                <a:spLocks noEditPoints="1"/>
              </p:cNvSpPr>
              <p:nvPr/>
            </p:nvSpPr>
            <p:spPr bwMode="auto">
              <a:xfrm>
                <a:off x="5764" y="831"/>
                <a:ext cx="33" cy="19"/>
              </a:xfrm>
              <a:custGeom>
                <a:avLst/>
                <a:gdLst>
                  <a:gd name="T0" fmla="*/ 0 w 17"/>
                  <a:gd name="T1" fmla="*/ 4 h 10"/>
                  <a:gd name="T2" fmla="*/ 1 w 17"/>
                  <a:gd name="T3" fmla="*/ 4 h 10"/>
                  <a:gd name="T4" fmla="*/ 10 w 17"/>
                  <a:gd name="T5" fmla="*/ 1 h 10"/>
                  <a:gd name="T6" fmla="*/ 17 w 17"/>
                  <a:gd name="T7" fmla="*/ 6 h 10"/>
                  <a:gd name="T8" fmla="*/ 17 w 17"/>
                  <a:gd name="T9" fmla="*/ 6 h 10"/>
                  <a:gd name="T10" fmla="*/ 16 w 17"/>
                  <a:gd name="T11" fmla="*/ 7 h 10"/>
                  <a:gd name="T12" fmla="*/ 9 w 17"/>
                  <a:gd name="T13" fmla="*/ 9 h 10"/>
                  <a:gd name="T14" fmla="*/ 1 w 17"/>
                  <a:gd name="T15" fmla="*/ 5 h 10"/>
                  <a:gd name="T16" fmla="*/ 0 w 17"/>
                  <a:gd name="T17" fmla="*/ 4 h 10"/>
                  <a:gd name="T18" fmla="*/ 15 w 17"/>
                  <a:gd name="T19" fmla="*/ 6 h 10"/>
                  <a:gd name="T20" fmla="*/ 10 w 17"/>
                  <a:gd name="T21" fmla="*/ 3 h 10"/>
                  <a:gd name="T22" fmla="*/ 3 w 17"/>
                  <a:gd name="T23" fmla="*/ 5 h 10"/>
                  <a:gd name="T24" fmla="*/ 9 w 17"/>
                  <a:gd name="T25" fmla="*/ 8 h 10"/>
                  <a:gd name="T26" fmla="*/ 15 w 17"/>
                  <a:gd name="T27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0">
                    <a:moveTo>
                      <a:pt x="0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4" y="1"/>
                      <a:pt x="8" y="0"/>
                      <a:pt x="10" y="1"/>
                    </a:cubicBezTo>
                    <a:cubicBezTo>
                      <a:pt x="14" y="2"/>
                      <a:pt x="16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3" y="10"/>
                      <a:pt x="9" y="9"/>
                    </a:cubicBezTo>
                    <a:cubicBezTo>
                      <a:pt x="6" y="9"/>
                      <a:pt x="3" y="8"/>
                      <a:pt x="1" y="5"/>
                    </a:cubicBezTo>
                    <a:lnTo>
                      <a:pt x="0" y="4"/>
                    </a:lnTo>
                    <a:close/>
                    <a:moveTo>
                      <a:pt x="15" y="6"/>
                    </a:moveTo>
                    <a:cubicBezTo>
                      <a:pt x="14" y="5"/>
                      <a:pt x="12" y="3"/>
                      <a:pt x="10" y="3"/>
                    </a:cubicBezTo>
                    <a:cubicBezTo>
                      <a:pt x="8" y="2"/>
                      <a:pt x="5" y="3"/>
                      <a:pt x="3" y="5"/>
                    </a:cubicBezTo>
                    <a:cubicBezTo>
                      <a:pt x="5" y="7"/>
                      <a:pt x="7" y="8"/>
                      <a:pt x="9" y="8"/>
                    </a:cubicBezTo>
                    <a:cubicBezTo>
                      <a:pt x="12" y="8"/>
                      <a:pt x="14" y="7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1" name="Freeform 2352"/>
              <p:cNvSpPr>
                <a:spLocks noEditPoints="1"/>
              </p:cNvSpPr>
              <p:nvPr/>
            </p:nvSpPr>
            <p:spPr bwMode="auto">
              <a:xfrm>
                <a:off x="5776" y="840"/>
                <a:ext cx="21" cy="27"/>
              </a:xfrm>
              <a:custGeom>
                <a:avLst/>
                <a:gdLst>
                  <a:gd name="T0" fmla="*/ 0 w 11"/>
                  <a:gd name="T1" fmla="*/ 9 h 14"/>
                  <a:gd name="T2" fmla="*/ 10 w 11"/>
                  <a:gd name="T3" fmla="*/ 0 h 14"/>
                  <a:gd name="T4" fmla="*/ 10 w 11"/>
                  <a:gd name="T5" fmla="*/ 0 h 14"/>
                  <a:gd name="T6" fmla="*/ 11 w 11"/>
                  <a:gd name="T7" fmla="*/ 1 h 14"/>
                  <a:gd name="T8" fmla="*/ 11 w 11"/>
                  <a:gd name="T9" fmla="*/ 4 h 14"/>
                  <a:gd name="T10" fmla="*/ 1 w 11"/>
                  <a:gd name="T11" fmla="*/ 13 h 14"/>
                  <a:gd name="T12" fmla="*/ 1 w 11"/>
                  <a:gd name="T13" fmla="*/ 14 h 14"/>
                  <a:gd name="T14" fmla="*/ 0 w 11"/>
                  <a:gd name="T15" fmla="*/ 13 h 14"/>
                  <a:gd name="T16" fmla="*/ 0 w 11"/>
                  <a:gd name="T17" fmla="*/ 9 h 14"/>
                  <a:gd name="T18" fmla="*/ 9 w 11"/>
                  <a:gd name="T19" fmla="*/ 2 h 14"/>
                  <a:gd name="T20" fmla="*/ 2 w 11"/>
                  <a:gd name="T21" fmla="*/ 9 h 14"/>
                  <a:gd name="T22" fmla="*/ 2 w 11"/>
                  <a:gd name="T23" fmla="*/ 12 h 14"/>
                  <a:gd name="T24" fmla="*/ 9 w 11"/>
                  <a:gd name="T25" fmla="*/ 4 h 14"/>
                  <a:gd name="T26" fmla="*/ 9 w 11"/>
                  <a:gd name="T2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4">
                    <a:moveTo>
                      <a:pt x="0" y="9"/>
                    </a:moveTo>
                    <a:cubicBezTo>
                      <a:pt x="1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7"/>
                      <a:pt x="9" y="12"/>
                      <a:pt x="1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1"/>
                      <a:pt x="0" y="10"/>
                      <a:pt x="0" y="9"/>
                    </a:cubicBezTo>
                    <a:close/>
                    <a:moveTo>
                      <a:pt x="9" y="2"/>
                    </a:moveTo>
                    <a:cubicBezTo>
                      <a:pt x="7" y="2"/>
                      <a:pt x="2" y="3"/>
                      <a:pt x="2" y="9"/>
                    </a:cubicBezTo>
                    <a:cubicBezTo>
                      <a:pt x="2" y="10"/>
                      <a:pt x="2" y="11"/>
                      <a:pt x="2" y="12"/>
                    </a:cubicBezTo>
                    <a:cubicBezTo>
                      <a:pt x="7" y="10"/>
                      <a:pt x="9" y="7"/>
                      <a:pt x="9" y="4"/>
                    </a:cubicBezTo>
                    <a:cubicBezTo>
                      <a:pt x="9" y="3"/>
                      <a:pt x="9" y="2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2" name="Freeform 2353"/>
              <p:cNvSpPr>
                <a:spLocks noEditPoints="1"/>
              </p:cNvSpPr>
              <p:nvPr/>
            </p:nvSpPr>
            <p:spPr bwMode="auto">
              <a:xfrm>
                <a:off x="5789" y="840"/>
                <a:ext cx="21" cy="29"/>
              </a:xfrm>
              <a:custGeom>
                <a:avLst/>
                <a:gdLst>
                  <a:gd name="T0" fmla="*/ 1 w 11"/>
                  <a:gd name="T1" fmla="*/ 5 h 15"/>
                  <a:gd name="T2" fmla="*/ 2 w 11"/>
                  <a:gd name="T3" fmla="*/ 1 h 15"/>
                  <a:gd name="T4" fmla="*/ 2 w 11"/>
                  <a:gd name="T5" fmla="*/ 0 h 15"/>
                  <a:gd name="T6" fmla="*/ 3 w 11"/>
                  <a:gd name="T7" fmla="*/ 0 h 15"/>
                  <a:gd name="T8" fmla="*/ 10 w 11"/>
                  <a:gd name="T9" fmla="*/ 11 h 15"/>
                  <a:gd name="T10" fmla="*/ 9 w 11"/>
                  <a:gd name="T11" fmla="*/ 15 h 15"/>
                  <a:gd name="T12" fmla="*/ 9 w 11"/>
                  <a:gd name="T13" fmla="*/ 15 h 15"/>
                  <a:gd name="T14" fmla="*/ 8 w 11"/>
                  <a:gd name="T15" fmla="*/ 15 h 15"/>
                  <a:gd name="T16" fmla="*/ 1 w 11"/>
                  <a:gd name="T17" fmla="*/ 5 h 15"/>
                  <a:gd name="T18" fmla="*/ 3 w 11"/>
                  <a:gd name="T19" fmla="*/ 2 h 15"/>
                  <a:gd name="T20" fmla="*/ 2 w 11"/>
                  <a:gd name="T21" fmla="*/ 5 h 15"/>
                  <a:gd name="T22" fmla="*/ 8 w 11"/>
                  <a:gd name="T23" fmla="*/ 13 h 15"/>
                  <a:gd name="T24" fmla="*/ 8 w 11"/>
                  <a:gd name="T25" fmla="*/ 11 h 15"/>
                  <a:gd name="T26" fmla="*/ 3 w 11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1" y="5"/>
                    </a:moveTo>
                    <a:cubicBezTo>
                      <a:pt x="1" y="3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1" y="3"/>
                      <a:pt x="10" y="11"/>
                    </a:cubicBezTo>
                    <a:cubicBezTo>
                      <a:pt x="10" y="12"/>
                      <a:pt x="10" y="13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2" y="12"/>
                      <a:pt x="0" y="8"/>
                      <a:pt x="1" y="5"/>
                    </a:cubicBezTo>
                    <a:close/>
                    <a:moveTo>
                      <a:pt x="3" y="2"/>
                    </a:moveTo>
                    <a:cubicBezTo>
                      <a:pt x="3" y="3"/>
                      <a:pt x="2" y="4"/>
                      <a:pt x="2" y="5"/>
                    </a:cubicBezTo>
                    <a:cubicBezTo>
                      <a:pt x="2" y="9"/>
                      <a:pt x="4" y="11"/>
                      <a:pt x="8" y="13"/>
                    </a:cubicBezTo>
                    <a:cubicBezTo>
                      <a:pt x="8" y="12"/>
                      <a:pt x="8" y="11"/>
                      <a:pt x="8" y="11"/>
                    </a:cubicBezTo>
                    <a:cubicBezTo>
                      <a:pt x="9" y="5"/>
                      <a:pt x="5" y="3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3" name="Freeform 2354"/>
              <p:cNvSpPr>
                <a:spLocks noEditPoints="1"/>
              </p:cNvSpPr>
              <p:nvPr/>
            </p:nvSpPr>
            <p:spPr bwMode="auto">
              <a:xfrm>
                <a:off x="5805" y="677"/>
                <a:ext cx="33" cy="20"/>
              </a:xfrm>
              <a:custGeom>
                <a:avLst/>
                <a:gdLst>
                  <a:gd name="T0" fmla="*/ 0 w 17"/>
                  <a:gd name="T1" fmla="*/ 4 h 10"/>
                  <a:gd name="T2" fmla="*/ 1 w 17"/>
                  <a:gd name="T3" fmla="*/ 3 h 10"/>
                  <a:gd name="T4" fmla="*/ 8 w 17"/>
                  <a:gd name="T5" fmla="*/ 0 h 10"/>
                  <a:gd name="T6" fmla="*/ 16 w 17"/>
                  <a:gd name="T7" fmla="*/ 5 h 10"/>
                  <a:gd name="T8" fmla="*/ 17 w 17"/>
                  <a:gd name="T9" fmla="*/ 6 h 10"/>
                  <a:gd name="T10" fmla="*/ 16 w 17"/>
                  <a:gd name="T11" fmla="*/ 6 h 10"/>
                  <a:gd name="T12" fmla="*/ 7 w 17"/>
                  <a:gd name="T13" fmla="*/ 9 h 10"/>
                  <a:gd name="T14" fmla="*/ 1 w 17"/>
                  <a:gd name="T15" fmla="*/ 4 h 10"/>
                  <a:gd name="T16" fmla="*/ 0 w 17"/>
                  <a:gd name="T17" fmla="*/ 4 h 10"/>
                  <a:gd name="T18" fmla="*/ 14 w 17"/>
                  <a:gd name="T19" fmla="*/ 5 h 10"/>
                  <a:gd name="T20" fmla="*/ 8 w 17"/>
                  <a:gd name="T21" fmla="*/ 2 h 10"/>
                  <a:gd name="T22" fmla="*/ 3 w 17"/>
                  <a:gd name="T23" fmla="*/ 4 h 10"/>
                  <a:gd name="T24" fmla="*/ 7 w 17"/>
                  <a:gd name="T25" fmla="*/ 7 h 10"/>
                  <a:gd name="T26" fmla="*/ 14 w 17"/>
                  <a:gd name="T2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0">
                    <a:moveTo>
                      <a:pt x="0" y="4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4" y="0"/>
                      <a:pt x="8" y="0"/>
                    </a:cubicBezTo>
                    <a:cubicBezTo>
                      <a:pt x="11" y="1"/>
                      <a:pt x="14" y="2"/>
                      <a:pt x="16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3" y="9"/>
                      <a:pt x="10" y="10"/>
                      <a:pt x="7" y="9"/>
                    </a:cubicBezTo>
                    <a:cubicBezTo>
                      <a:pt x="3" y="8"/>
                      <a:pt x="1" y="4"/>
                      <a:pt x="1" y="4"/>
                    </a:cubicBezTo>
                    <a:lnTo>
                      <a:pt x="0" y="4"/>
                    </a:lnTo>
                    <a:close/>
                    <a:moveTo>
                      <a:pt x="14" y="5"/>
                    </a:moveTo>
                    <a:cubicBezTo>
                      <a:pt x="12" y="3"/>
                      <a:pt x="10" y="2"/>
                      <a:pt x="8" y="2"/>
                    </a:cubicBezTo>
                    <a:cubicBezTo>
                      <a:pt x="6" y="2"/>
                      <a:pt x="4" y="3"/>
                      <a:pt x="3" y="4"/>
                    </a:cubicBezTo>
                    <a:cubicBezTo>
                      <a:pt x="3" y="5"/>
                      <a:pt x="5" y="7"/>
                      <a:pt x="7" y="7"/>
                    </a:cubicBezTo>
                    <a:cubicBezTo>
                      <a:pt x="9" y="8"/>
                      <a:pt x="12" y="7"/>
                      <a:pt x="1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4" name="Freeform 2355"/>
              <p:cNvSpPr>
                <a:spLocks noEditPoints="1"/>
              </p:cNvSpPr>
              <p:nvPr/>
            </p:nvSpPr>
            <p:spPr bwMode="auto">
              <a:xfrm>
                <a:off x="5805" y="660"/>
                <a:ext cx="21" cy="27"/>
              </a:xfrm>
              <a:custGeom>
                <a:avLst/>
                <a:gdLst>
                  <a:gd name="T0" fmla="*/ 1 w 11"/>
                  <a:gd name="T1" fmla="*/ 10 h 14"/>
                  <a:gd name="T2" fmla="*/ 10 w 11"/>
                  <a:gd name="T3" fmla="*/ 0 h 14"/>
                  <a:gd name="T4" fmla="*/ 11 w 11"/>
                  <a:gd name="T5" fmla="*/ 0 h 14"/>
                  <a:gd name="T6" fmla="*/ 11 w 11"/>
                  <a:gd name="T7" fmla="*/ 1 h 14"/>
                  <a:gd name="T8" fmla="*/ 11 w 11"/>
                  <a:gd name="T9" fmla="*/ 5 h 14"/>
                  <a:gd name="T10" fmla="*/ 1 w 11"/>
                  <a:gd name="T11" fmla="*/ 14 h 14"/>
                  <a:gd name="T12" fmla="*/ 1 w 11"/>
                  <a:gd name="T13" fmla="*/ 14 h 14"/>
                  <a:gd name="T14" fmla="*/ 1 w 11"/>
                  <a:gd name="T15" fmla="*/ 13 h 14"/>
                  <a:gd name="T16" fmla="*/ 1 w 11"/>
                  <a:gd name="T17" fmla="*/ 10 h 14"/>
                  <a:gd name="T18" fmla="*/ 9 w 11"/>
                  <a:gd name="T19" fmla="*/ 2 h 14"/>
                  <a:gd name="T20" fmla="*/ 2 w 11"/>
                  <a:gd name="T21" fmla="*/ 10 h 14"/>
                  <a:gd name="T22" fmla="*/ 2 w 11"/>
                  <a:gd name="T23" fmla="*/ 12 h 14"/>
                  <a:gd name="T24" fmla="*/ 9 w 11"/>
                  <a:gd name="T25" fmla="*/ 5 h 14"/>
                  <a:gd name="T26" fmla="*/ 9 w 11"/>
                  <a:gd name="T2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4">
                    <a:moveTo>
                      <a:pt x="1" y="10"/>
                    </a:moveTo>
                    <a:cubicBezTo>
                      <a:pt x="1" y="7"/>
                      <a:pt x="2" y="2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1" y="4"/>
                      <a:pt x="11" y="5"/>
                    </a:cubicBezTo>
                    <a:cubicBezTo>
                      <a:pt x="10" y="14"/>
                      <a:pt x="2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0" y="12"/>
                      <a:pt x="1" y="10"/>
                    </a:cubicBezTo>
                    <a:close/>
                    <a:moveTo>
                      <a:pt x="9" y="2"/>
                    </a:moveTo>
                    <a:cubicBezTo>
                      <a:pt x="4" y="4"/>
                      <a:pt x="2" y="7"/>
                      <a:pt x="2" y="10"/>
                    </a:cubicBezTo>
                    <a:cubicBezTo>
                      <a:pt x="2" y="11"/>
                      <a:pt x="2" y="11"/>
                      <a:pt x="2" y="12"/>
                    </a:cubicBezTo>
                    <a:cubicBezTo>
                      <a:pt x="4" y="12"/>
                      <a:pt x="9" y="11"/>
                      <a:pt x="9" y="5"/>
                    </a:cubicBezTo>
                    <a:cubicBezTo>
                      <a:pt x="9" y="4"/>
                      <a:pt x="9" y="3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5" name="Freeform 2356"/>
              <p:cNvSpPr>
                <a:spLocks noEditPoints="1"/>
              </p:cNvSpPr>
              <p:nvPr/>
            </p:nvSpPr>
            <p:spPr bwMode="auto">
              <a:xfrm>
                <a:off x="5793" y="658"/>
                <a:ext cx="19" cy="29"/>
              </a:xfrm>
              <a:custGeom>
                <a:avLst/>
                <a:gdLst>
                  <a:gd name="T0" fmla="*/ 0 w 10"/>
                  <a:gd name="T1" fmla="*/ 4 h 15"/>
                  <a:gd name="T2" fmla="*/ 1 w 10"/>
                  <a:gd name="T3" fmla="*/ 0 h 15"/>
                  <a:gd name="T4" fmla="*/ 1 w 10"/>
                  <a:gd name="T5" fmla="*/ 0 h 15"/>
                  <a:gd name="T6" fmla="*/ 2 w 10"/>
                  <a:gd name="T7" fmla="*/ 0 h 15"/>
                  <a:gd name="T8" fmla="*/ 10 w 10"/>
                  <a:gd name="T9" fmla="*/ 10 h 15"/>
                  <a:gd name="T10" fmla="*/ 8 w 10"/>
                  <a:gd name="T11" fmla="*/ 14 h 15"/>
                  <a:gd name="T12" fmla="*/ 8 w 10"/>
                  <a:gd name="T13" fmla="*/ 15 h 15"/>
                  <a:gd name="T14" fmla="*/ 7 w 10"/>
                  <a:gd name="T15" fmla="*/ 15 h 15"/>
                  <a:gd name="T16" fmla="*/ 0 w 10"/>
                  <a:gd name="T17" fmla="*/ 4 h 15"/>
                  <a:gd name="T18" fmla="*/ 2 w 10"/>
                  <a:gd name="T19" fmla="*/ 2 h 15"/>
                  <a:gd name="T20" fmla="*/ 2 w 10"/>
                  <a:gd name="T21" fmla="*/ 4 h 15"/>
                  <a:gd name="T22" fmla="*/ 7 w 10"/>
                  <a:gd name="T23" fmla="*/ 13 h 15"/>
                  <a:gd name="T24" fmla="*/ 8 w 10"/>
                  <a:gd name="T25" fmla="*/ 9 h 15"/>
                  <a:gd name="T26" fmla="*/ 2 w 10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5">
                    <a:moveTo>
                      <a:pt x="0" y="4"/>
                    </a:moveTo>
                    <a:cubicBezTo>
                      <a:pt x="0" y="3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9" y="3"/>
                      <a:pt x="10" y="7"/>
                      <a:pt x="10" y="10"/>
                    </a:cubicBezTo>
                    <a:cubicBezTo>
                      <a:pt x="9" y="12"/>
                      <a:pt x="8" y="14"/>
                      <a:pt x="8" y="14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0" y="12"/>
                      <a:pt x="0" y="4"/>
                    </a:cubicBezTo>
                    <a:close/>
                    <a:moveTo>
                      <a:pt x="2" y="2"/>
                    </a:moveTo>
                    <a:cubicBezTo>
                      <a:pt x="2" y="3"/>
                      <a:pt x="2" y="4"/>
                      <a:pt x="2" y="4"/>
                    </a:cubicBezTo>
                    <a:cubicBezTo>
                      <a:pt x="2" y="10"/>
                      <a:pt x="6" y="12"/>
                      <a:pt x="7" y="13"/>
                    </a:cubicBezTo>
                    <a:cubicBezTo>
                      <a:pt x="7" y="12"/>
                      <a:pt x="8" y="11"/>
                      <a:pt x="8" y="9"/>
                    </a:cubicBezTo>
                    <a:cubicBezTo>
                      <a:pt x="8" y="6"/>
                      <a:pt x="6" y="4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6" name="Freeform 2357"/>
              <p:cNvSpPr>
                <a:spLocks noEditPoints="1"/>
              </p:cNvSpPr>
              <p:nvPr/>
            </p:nvSpPr>
            <p:spPr bwMode="auto">
              <a:xfrm>
                <a:off x="5778" y="673"/>
                <a:ext cx="32" cy="18"/>
              </a:xfrm>
              <a:custGeom>
                <a:avLst/>
                <a:gdLst>
                  <a:gd name="T0" fmla="*/ 0 w 17"/>
                  <a:gd name="T1" fmla="*/ 4 h 9"/>
                  <a:gd name="T2" fmla="*/ 1 w 17"/>
                  <a:gd name="T3" fmla="*/ 3 h 9"/>
                  <a:gd name="T4" fmla="*/ 10 w 17"/>
                  <a:gd name="T5" fmla="*/ 1 h 9"/>
                  <a:gd name="T6" fmla="*/ 16 w 17"/>
                  <a:gd name="T7" fmla="*/ 5 h 9"/>
                  <a:gd name="T8" fmla="*/ 17 w 17"/>
                  <a:gd name="T9" fmla="*/ 6 h 9"/>
                  <a:gd name="T10" fmla="*/ 16 w 17"/>
                  <a:gd name="T11" fmla="*/ 6 h 9"/>
                  <a:gd name="T12" fmla="*/ 9 w 17"/>
                  <a:gd name="T13" fmla="*/ 9 h 9"/>
                  <a:gd name="T14" fmla="*/ 1 w 17"/>
                  <a:gd name="T15" fmla="*/ 5 h 9"/>
                  <a:gd name="T16" fmla="*/ 0 w 17"/>
                  <a:gd name="T17" fmla="*/ 4 h 9"/>
                  <a:gd name="T18" fmla="*/ 14 w 17"/>
                  <a:gd name="T19" fmla="*/ 6 h 9"/>
                  <a:gd name="T20" fmla="*/ 10 w 17"/>
                  <a:gd name="T21" fmla="*/ 2 h 9"/>
                  <a:gd name="T22" fmla="*/ 3 w 17"/>
                  <a:gd name="T23" fmla="*/ 4 h 9"/>
                  <a:gd name="T24" fmla="*/ 9 w 17"/>
                  <a:gd name="T25" fmla="*/ 7 h 9"/>
                  <a:gd name="T26" fmla="*/ 14 w 17"/>
                  <a:gd name="T2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9">
                    <a:moveTo>
                      <a:pt x="0" y="4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4" y="1"/>
                      <a:pt x="7" y="0"/>
                      <a:pt x="10" y="1"/>
                    </a:cubicBezTo>
                    <a:cubicBezTo>
                      <a:pt x="14" y="1"/>
                      <a:pt x="16" y="5"/>
                      <a:pt x="16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3" y="9"/>
                      <a:pt x="9" y="9"/>
                    </a:cubicBezTo>
                    <a:cubicBezTo>
                      <a:pt x="6" y="9"/>
                      <a:pt x="3" y="7"/>
                      <a:pt x="1" y="5"/>
                    </a:cubicBezTo>
                    <a:lnTo>
                      <a:pt x="0" y="4"/>
                    </a:lnTo>
                    <a:close/>
                    <a:moveTo>
                      <a:pt x="14" y="6"/>
                    </a:moveTo>
                    <a:cubicBezTo>
                      <a:pt x="14" y="5"/>
                      <a:pt x="12" y="3"/>
                      <a:pt x="10" y="2"/>
                    </a:cubicBezTo>
                    <a:cubicBezTo>
                      <a:pt x="8" y="2"/>
                      <a:pt x="5" y="2"/>
                      <a:pt x="3" y="4"/>
                    </a:cubicBezTo>
                    <a:cubicBezTo>
                      <a:pt x="5" y="6"/>
                      <a:pt x="7" y="7"/>
                      <a:pt x="9" y="7"/>
                    </a:cubicBezTo>
                    <a:cubicBezTo>
                      <a:pt x="11" y="7"/>
                      <a:pt x="13" y="6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7" name="Freeform 2358"/>
              <p:cNvSpPr>
                <a:spLocks noEditPoints="1"/>
              </p:cNvSpPr>
              <p:nvPr/>
            </p:nvSpPr>
            <p:spPr bwMode="auto">
              <a:xfrm>
                <a:off x="5789" y="683"/>
                <a:ext cx="21" cy="25"/>
              </a:xfrm>
              <a:custGeom>
                <a:avLst/>
                <a:gdLst>
                  <a:gd name="T0" fmla="*/ 0 w 11"/>
                  <a:gd name="T1" fmla="*/ 9 h 13"/>
                  <a:gd name="T2" fmla="*/ 10 w 11"/>
                  <a:gd name="T3" fmla="*/ 0 h 13"/>
                  <a:gd name="T4" fmla="*/ 10 w 11"/>
                  <a:gd name="T5" fmla="*/ 0 h 13"/>
                  <a:gd name="T6" fmla="*/ 10 w 11"/>
                  <a:gd name="T7" fmla="*/ 1 h 13"/>
                  <a:gd name="T8" fmla="*/ 11 w 11"/>
                  <a:gd name="T9" fmla="*/ 3 h 13"/>
                  <a:gd name="T10" fmla="*/ 1 w 11"/>
                  <a:gd name="T11" fmla="*/ 13 h 13"/>
                  <a:gd name="T12" fmla="*/ 0 w 11"/>
                  <a:gd name="T13" fmla="*/ 13 h 13"/>
                  <a:gd name="T14" fmla="*/ 0 w 11"/>
                  <a:gd name="T15" fmla="*/ 12 h 13"/>
                  <a:gd name="T16" fmla="*/ 0 w 11"/>
                  <a:gd name="T17" fmla="*/ 9 h 13"/>
                  <a:gd name="T18" fmla="*/ 9 w 11"/>
                  <a:gd name="T19" fmla="*/ 2 h 13"/>
                  <a:gd name="T20" fmla="*/ 2 w 11"/>
                  <a:gd name="T21" fmla="*/ 9 h 13"/>
                  <a:gd name="T22" fmla="*/ 2 w 11"/>
                  <a:gd name="T23" fmla="*/ 11 h 13"/>
                  <a:gd name="T24" fmla="*/ 9 w 11"/>
                  <a:gd name="T25" fmla="*/ 3 h 13"/>
                  <a:gd name="T26" fmla="*/ 9 w 11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3">
                    <a:moveTo>
                      <a:pt x="0" y="9"/>
                    </a:moveTo>
                    <a:cubicBezTo>
                      <a:pt x="1" y="0"/>
                      <a:pt x="9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1" y="2"/>
                      <a:pt x="11" y="3"/>
                    </a:cubicBezTo>
                    <a:cubicBezTo>
                      <a:pt x="10" y="6"/>
                      <a:pt x="9" y="11"/>
                      <a:pt x="1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0"/>
                      <a:pt x="0" y="9"/>
                    </a:cubicBezTo>
                    <a:close/>
                    <a:moveTo>
                      <a:pt x="9" y="2"/>
                    </a:moveTo>
                    <a:cubicBezTo>
                      <a:pt x="7" y="2"/>
                      <a:pt x="2" y="3"/>
                      <a:pt x="2" y="9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7" y="10"/>
                      <a:pt x="9" y="6"/>
                      <a:pt x="9" y="3"/>
                    </a:cubicBezTo>
                    <a:cubicBezTo>
                      <a:pt x="9" y="3"/>
                      <a:pt x="9" y="2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8" name="Freeform 2359"/>
              <p:cNvSpPr>
                <a:spLocks noEditPoints="1"/>
              </p:cNvSpPr>
              <p:nvPr/>
            </p:nvSpPr>
            <p:spPr bwMode="auto">
              <a:xfrm>
                <a:off x="5803" y="683"/>
                <a:ext cx="19" cy="29"/>
              </a:xfrm>
              <a:custGeom>
                <a:avLst/>
                <a:gdLst>
                  <a:gd name="T0" fmla="*/ 0 w 10"/>
                  <a:gd name="T1" fmla="*/ 5 h 15"/>
                  <a:gd name="T2" fmla="*/ 2 w 10"/>
                  <a:gd name="T3" fmla="*/ 0 h 15"/>
                  <a:gd name="T4" fmla="*/ 2 w 10"/>
                  <a:gd name="T5" fmla="*/ 0 h 15"/>
                  <a:gd name="T6" fmla="*/ 3 w 10"/>
                  <a:gd name="T7" fmla="*/ 0 h 15"/>
                  <a:gd name="T8" fmla="*/ 10 w 10"/>
                  <a:gd name="T9" fmla="*/ 10 h 15"/>
                  <a:gd name="T10" fmla="*/ 9 w 10"/>
                  <a:gd name="T11" fmla="*/ 14 h 15"/>
                  <a:gd name="T12" fmla="*/ 9 w 10"/>
                  <a:gd name="T13" fmla="*/ 15 h 15"/>
                  <a:gd name="T14" fmla="*/ 8 w 10"/>
                  <a:gd name="T15" fmla="*/ 15 h 15"/>
                  <a:gd name="T16" fmla="*/ 0 w 10"/>
                  <a:gd name="T17" fmla="*/ 5 h 15"/>
                  <a:gd name="T18" fmla="*/ 3 w 10"/>
                  <a:gd name="T19" fmla="*/ 2 h 15"/>
                  <a:gd name="T20" fmla="*/ 2 w 10"/>
                  <a:gd name="T21" fmla="*/ 5 h 15"/>
                  <a:gd name="T22" fmla="*/ 8 w 10"/>
                  <a:gd name="T23" fmla="*/ 13 h 15"/>
                  <a:gd name="T24" fmla="*/ 8 w 10"/>
                  <a:gd name="T25" fmla="*/ 10 h 15"/>
                  <a:gd name="T26" fmla="*/ 3 w 10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5">
                    <a:moveTo>
                      <a:pt x="0" y="5"/>
                    </a:moveTo>
                    <a:cubicBezTo>
                      <a:pt x="1" y="2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0" y="2"/>
                      <a:pt x="10" y="10"/>
                    </a:cubicBezTo>
                    <a:cubicBezTo>
                      <a:pt x="10" y="11"/>
                      <a:pt x="9" y="13"/>
                      <a:pt x="9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1" y="12"/>
                      <a:pt x="0" y="8"/>
                      <a:pt x="0" y="5"/>
                    </a:cubicBezTo>
                    <a:close/>
                    <a:moveTo>
                      <a:pt x="3" y="2"/>
                    </a:moveTo>
                    <a:cubicBezTo>
                      <a:pt x="3" y="3"/>
                      <a:pt x="2" y="4"/>
                      <a:pt x="2" y="5"/>
                    </a:cubicBezTo>
                    <a:cubicBezTo>
                      <a:pt x="2" y="8"/>
                      <a:pt x="4" y="11"/>
                      <a:pt x="8" y="13"/>
                    </a:cubicBezTo>
                    <a:cubicBezTo>
                      <a:pt x="8" y="12"/>
                      <a:pt x="8" y="11"/>
                      <a:pt x="8" y="10"/>
                    </a:cubicBezTo>
                    <a:cubicBezTo>
                      <a:pt x="8" y="5"/>
                      <a:pt x="4" y="3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9" name="Freeform 2360"/>
              <p:cNvSpPr>
                <a:spLocks noEditPoints="1"/>
              </p:cNvSpPr>
              <p:nvPr/>
            </p:nvSpPr>
            <p:spPr bwMode="auto">
              <a:xfrm>
                <a:off x="5902" y="759"/>
                <a:ext cx="31" cy="19"/>
              </a:xfrm>
              <a:custGeom>
                <a:avLst/>
                <a:gdLst>
                  <a:gd name="T0" fmla="*/ 0 w 16"/>
                  <a:gd name="T1" fmla="*/ 4 h 10"/>
                  <a:gd name="T2" fmla="*/ 0 w 16"/>
                  <a:gd name="T3" fmla="*/ 3 h 10"/>
                  <a:gd name="T4" fmla="*/ 8 w 16"/>
                  <a:gd name="T5" fmla="*/ 0 h 10"/>
                  <a:gd name="T6" fmla="*/ 16 w 16"/>
                  <a:gd name="T7" fmla="*/ 5 h 10"/>
                  <a:gd name="T8" fmla="*/ 16 w 16"/>
                  <a:gd name="T9" fmla="*/ 6 h 10"/>
                  <a:gd name="T10" fmla="*/ 16 w 16"/>
                  <a:gd name="T11" fmla="*/ 6 h 10"/>
                  <a:gd name="T12" fmla="*/ 6 w 16"/>
                  <a:gd name="T13" fmla="*/ 9 h 10"/>
                  <a:gd name="T14" fmla="*/ 0 w 16"/>
                  <a:gd name="T15" fmla="*/ 4 h 10"/>
                  <a:gd name="T16" fmla="*/ 14 w 16"/>
                  <a:gd name="T17" fmla="*/ 5 h 10"/>
                  <a:gd name="T18" fmla="*/ 8 w 16"/>
                  <a:gd name="T19" fmla="*/ 2 h 10"/>
                  <a:gd name="T20" fmla="*/ 2 w 16"/>
                  <a:gd name="T21" fmla="*/ 4 h 10"/>
                  <a:gd name="T22" fmla="*/ 7 w 16"/>
                  <a:gd name="T23" fmla="*/ 7 h 10"/>
                  <a:gd name="T24" fmla="*/ 14 w 16"/>
                  <a:gd name="T2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0">
                    <a:moveTo>
                      <a:pt x="0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3" y="0"/>
                      <a:pt x="8" y="0"/>
                    </a:cubicBezTo>
                    <a:cubicBezTo>
                      <a:pt x="11" y="1"/>
                      <a:pt x="13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2" y="9"/>
                      <a:pt x="9" y="10"/>
                      <a:pt x="6" y="9"/>
                    </a:cubicBezTo>
                    <a:cubicBezTo>
                      <a:pt x="2" y="8"/>
                      <a:pt x="0" y="4"/>
                      <a:pt x="0" y="4"/>
                    </a:cubicBezTo>
                    <a:close/>
                    <a:moveTo>
                      <a:pt x="14" y="5"/>
                    </a:moveTo>
                    <a:cubicBezTo>
                      <a:pt x="12" y="3"/>
                      <a:pt x="10" y="2"/>
                      <a:pt x="8" y="2"/>
                    </a:cubicBezTo>
                    <a:cubicBezTo>
                      <a:pt x="5" y="2"/>
                      <a:pt x="3" y="3"/>
                      <a:pt x="2" y="4"/>
                    </a:cubicBezTo>
                    <a:cubicBezTo>
                      <a:pt x="3" y="5"/>
                      <a:pt x="4" y="7"/>
                      <a:pt x="7" y="7"/>
                    </a:cubicBezTo>
                    <a:cubicBezTo>
                      <a:pt x="9" y="8"/>
                      <a:pt x="11" y="7"/>
                      <a:pt x="1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0" name="Freeform 2361"/>
              <p:cNvSpPr>
                <a:spLocks noEditPoints="1"/>
              </p:cNvSpPr>
              <p:nvPr/>
            </p:nvSpPr>
            <p:spPr bwMode="auto">
              <a:xfrm>
                <a:off x="5902" y="741"/>
                <a:ext cx="19" cy="28"/>
              </a:xfrm>
              <a:custGeom>
                <a:avLst/>
                <a:gdLst>
                  <a:gd name="T0" fmla="*/ 0 w 10"/>
                  <a:gd name="T1" fmla="*/ 10 h 14"/>
                  <a:gd name="T2" fmla="*/ 9 w 10"/>
                  <a:gd name="T3" fmla="*/ 0 h 14"/>
                  <a:gd name="T4" fmla="*/ 10 w 10"/>
                  <a:gd name="T5" fmla="*/ 0 h 14"/>
                  <a:gd name="T6" fmla="*/ 10 w 10"/>
                  <a:gd name="T7" fmla="*/ 1 h 14"/>
                  <a:gd name="T8" fmla="*/ 10 w 10"/>
                  <a:gd name="T9" fmla="*/ 5 h 14"/>
                  <a:gd name="T10" fmla="*/ 1 w 10"/>
                  <a:gd name="T11" fmla="*/ 14 h 14"/>
                  <a:gd name="T12" fmla="*/ 0 w 10"/>
                  <a:gd name="T13" fmla="*/ 14 h 14"/>
                  <a:gd name="T14" fmla="*/ 0 w 10"/>
                  <a:gd name="T15" fmla="*/ 13 h 14"/>
                  <a:gd name="T16" fmla="*/ 0 w 10"/>
                  <a:gd name="T17" fmla="*/ 10 h 14"/>
                  <a:gd name="T18" fmla="*/ 9 w 10"/>
                  <a:gd name="T19" fmla="*/ 2 h 14"/>
                  <a:gd name="T20" fmla="*/ 2 w 10"/>
                  <a:gd name="T21" fmla="*/ 10 h 14"/>
                  <a:gd name="T22" fmla="*/ 2 w 10"/>
                  <a:gd name="T23" fmla="*/ 12 h 14"/>
                  <a:gd name="T24" fmla="*/ 9 w 10"/>
                  <a:gd name="T25" fmla="*/ 5 h 14"/>
                  <a:gd name="T26" fmla="*/ 9 w 10"/>
                  <a:gd name="T2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4">
                    <a:moveTo>
                      <a:pt x="0" y="10"/>
                    </a:moveTo>
                    <a:cubicBezTo>
                      <a:pt x="0" y="7"/>
                      <a:pt x="2" y="2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4"/>
                      <a:pt x="10" y="5"/>
                    </a:cubicBezTo>
                    <a:cubicBezTo>
                      <a:pt x="10" y="14"/>
                      <a:pt x="1" y="14"/>
                      <a:pt x="1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2"/>
                      <a:pt x="0" y="10"/>
                    </a:cubicBezTo>
                    <a:close/>
                    <a:moveTo>
                      <a:pt x="9" y="2"/>
                    </a:moveTo>
                    <a:cubicBezTo>
                      <a:pt x="3" y="4"/>
                      <a:pt x="2" y="7"/>
                      <a:pt x="2" y="10"/>
                    </a:cubicBezTo>
                    <a:cubicBezTo>
                      <a:pt x="2" y="11"/>
                      <a:pt x="2" y="11"/>
                      <a:pt x="2" y="12"/>
                    </a:cubicBezTo>
                    <a:cubicBezTo>
                      <a:pt x="3" y="12"/>
                      <a:pt x="8" y="11"/>
                      <a:pt x="9" y="5"/>
                    </a:cubicBezTo>
                    <a:cubicBezTo>
                      <a:pt x="9" y="4"/>
                      <a:pt x="9" y="3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1" name="Freeform 2362"/>
              <p:cNvSpPr>
                <a:spLocks noEditPoints="1"/>
              </p:cNvSpPr>
              <p:nvPr/>
            </p:nvSpPr>
            <p:spPr bwMode="auto">
              <a:xfrm>
                <a:off x="5888" y="739"/>
                <a:ext cx="19" cy="30"/>
              </a:xfrm>
              <a:custGeom>
                <a:avLst/>
                <a:gdLst>
                  <a:gd name="T0" fmla="*/ 1 w 10"/>
                  <a:gd name="T1" fmla="*/ 4 h 15"/>
                  <a:gd name="T2" fmla="*/ 1 w 10"/>
                  <a:gd name="T3" fmla="*/ 0 h 15"/>
                  <a:gd name="T4" fmla="*/ 2 w 10"/>
                  <a:gd name="T5" fmla="*/ 0 h 15"/>
                  <a:gd name="T6" fmla="*/ 3 w 10"/>
                  <a:gd name="T7" fmla="*/ 0 h 15"/>
                  <a:gd name="T8" fmla="*/ 10 w 10"/>
                  <a:gd name="T9" fmla="*/ 10 h 15"/>
                  <a:gd name="T10" fmla="*/ 9 w 10"/>
                  <a:gd name="T11" fmla="*/ 14 h 15"/>
                  <a:gd name="T12" fmla="*/ 8 w 10"/>
                  <a:gd name="T13" fmla="*/ 15 h 15"/>
                  <a:gd name="T14" fmla="*/ 8 w 10"/>
                  <a:gd name="T15" fmla="*/ 15 h 15"/>
                  <a:gd name="T16" fmla="*/ 1 w 10"/>
                  <a:gd name="T17" fmla="*/ 4 h 15"/>
                  <a:gd name="T18" fmla="*/ 3 w 10"/>
                  <a:gd name="T19" fmla="*/ 2 h 15"/>
                  <a:gd name="T20" fmla="*/ 2 w 10"/>
                  <a:gd name="T21" fmla="*/ 4 h 15"/>
                  <a:gd name="T22" fmla="*/ 7 w 10"/>
                  <a:gd name="T23" fmla="*/ 13 h 15"/>
                  <a:gd name="T24" fmla="*/ 8 w 10"/>
                  <a:gd name="T25" fmla="*/ 9 h 15"/>
                  <a:gd name="T26" fmla="*/ 3 w 10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5">
                    <a:moveTo>
                      <a:pt x="1" y="4"/>
                    </a:moveTo>
                    <a:cubicBezTo>
                      <a:pt x="1" y="3"/>
                      <a:pt x="1" y="2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9" y="3"/>
                      <a:pt x="10" y="7"/>
                      <a:pt x="10" y="10"/>
                    </a:cubicBezTo>
                    <a:cubicBezTo>
                      <a:pt x="10" y="12"/>
                      <a:pt x="9" y="14"/>
                      <a:pt x="9" y="14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0" y="12"/>
                      <a:pt x="1" y="4"/>
                    </a:cubicBezTo>
                    <a:close/>
                    <a:moveTo>
                      <a:pt x="3" y="2"/>
                    </a:moveTo>
                    <a:cubicBezTo>
                      <a:pt x="3" y="3"/>
                      <a:pt x="2" y="4"/>
                      <a:pt x="2" y="4"/>
                    </a:cubicBezTo>
                    <a:cubicBezTo>
                      <a:pt x="2" y="10"/>
                      <a:pt x="6" y="12"/>
                      <a:pt x="7" y="13"/>
                    </a:cubicBezTo>
                    <a:cubicBezTo>
                      <a:pt x="8" y="12"/>
                      <a:pt x="8" y="11"/>
                      <a:pt x="8" y="9"/>
                    </a:cubicBezTo>
                    <a:cubicBezTo>
                      <a:pt x="9" y="6"/>
                      <a:pt x="7" y="4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2" name="Freeform 2363"/>
              <p:cNvSpPr>
                <a:spLocks noEditPoints="1"/>
              </p:cNvSpPr>
              <p:nvPr/>
            </p:nvSpPr>
            <p:spPr bwMode="auto">
              <a:xfrm>
                <a:off x="5873" y="755"/>
                <a:ext cx="33" cy="17"/>
              </a:xfrm>
              <a:custGeom>
                <a:avLst/>
                <a:gdLst>
                  <a:gd name="T0" fmla="*/ 0 w 17"/>
                  <a:gd name="T1" fmla="*/ 4 h 9"/>
                  <a:gd name="T2" fmla="*/ 1 w 17"/>
                  <a:gd name="T3" fmla="*/ 3 h 9"/>
                  <a:gd name="T4" fmla="*/ 10 w 17"/>
                  <a:gd name="T5" fmla="*/ 1 h 9"/>
                  <a:gd name="T6" fmla="*/ 17 w 17"/>
                  <a:gd name="T7" fmla="*/ 5 h 9"/>
                  <a:gd name="T8" fmla="*/ 17 w 17"/>
                  <a:gd name="T9" fmla="*/ 6 h 9"/>
                  <a:gd name="T10" fmla="*/ 16 w 17"/>
                  <a:gd name="T11" fmla="*/ 6 h 9"/>
                  <a:gd name="T12" fmla="*/ 9 w 17"/>
                  <a:gd name="T13" fmla="*/ 9 h 9"/>
                  <a:gd name="T14" fmla="*/ 1 w 17"/>
                  <a:gd name="T15" fmla="*/ 5 h 9"/>
                  <a:gd name="T16" fmla="*/ 0 w 17"/>
                  <a:gd name="T17" fmla="*/ 4 h 9"/>
                  <a:gd name="T18" fmla="*/ 15 w 17"/>
                  <a:gd name="T19" fmla="*/ 6 h 9"/>
                  <a:gd name="T20" fmla="*/ 10 w 17"/>
                  <a:gd name="T21" fmla="*/ 2 h 9"/>
                  <a:gd name="T22" fmla="*/ 3 w 17"/>
                  <a:gd name="T23" fmla="*/ 4 h 9"/>
                  <a:gd name="T24" fmla="*/ 9 w 17"/>
                  <a:gd name="T25" fmla="*/ 7 h 9"/>
                  <a:gd name="T26" fmla="*/ 15 w 17"/>
                  <a:gd name="T2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9">
                    <a:moveTo>
                      <a:pt x="0" y="4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4" y="1"/>
                      <a:pt x="8" y="0"/>
                      <a:pt x="10" y="1"/>
                    </a:cubicBezTo>
                    <a:cubicBezTo>
                      <a:pt x="15" y="1"/>
                      <a:pt x="17" y="5"/>
                      <a:pt x="17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3" y="9"/>
                      <a:pt x="9" y="9"/>
                    </a:cubicBezTo>
                    <a:cubicBezTo>
                      <a:pt x="6" y="9"/>
                      <a:pt x="3" y="7"/>
                      <a:pt x="1" y="5"/>
                    </a:cubicBezTo>
                    <a:lnTo>
                      <a:pt x="0" y="4"/>
                    </a:lnTo>
                    <a:close/>
                    <a:moveTo>
                      <a:pt x="15" y="6"/>
                    </a:moveTo>
                    <a:cubicBezTo>
                      <a:pt x="14" y="5"/>
                      <a:pt x="12" y="3"/>
                      <a:pt x="10" y="2"/>
                    </a:cubicBezTo>
                    <a:cubicBezTo>
                      <a:pt x="8" y="2"/>
                      <a:pt x="6" y="2"/>
                      <a:pt x="3" y="4"/>
                    </a:cubicBezTo>
                    <a:cubicBezTo>
                      <a:pt x="5" y="6"/>
                      <a:pt x="7" y="7"/>
                      <a:pt x="9" y="7"/>
                    </a:cubicBezTo>
                    <a:cubicBezTo>
                      <a:pt x="12" y="7"/>
                      <a:pt x="14" y="6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3" name="Freeform 2364"/>
              <p:cNvSpPr>
                <a:spLocks noEditPoints="1"/>
              </p:cNvSpPr>
              <p:nvPr/>
            </p:nvSpPr>
            <p:spPr bwMode="auto">
              <a:xfrm>
                <a:off x="5884" y="765"/>
                <a:ext cx="22" cy="25"/>
              </a:xfrm>
              <a:custGeom>
                <a:avLst/>
                <a:gdLst>
                  <a:gd name="T0" fmla="*/ 0 w 11"/>
                  <a:gd name="T1" fmla="*/ 9 h 13"/>
                  <a:gd name="T2" fmla="*/ 10 w 11"/>
                  <a:gd name="T3" fmla="*/ 0 h 13"/>
                  <a:gd name="T4" fmla="*/ 11 w 11"/>
                  <a:gd name="T5" fmla="*/ 0 h 13"/>
                  <a:gd name="T6" fmla="*/ 11 w 11"/>
                  <a:gd name="T7" fmla="*/ 1 h 13"/>
                  <a:gd name="T8" fmla="*/ 11 w 11"/>
                  <a:gd name="T9" fmla="*/ 3 h 13"/>
                  <a:gd name="T10" fmla="*/ 1 w 11"/>
                  <a:gd name="T11" fmla="*/ 13 h 13"/>
                  <a:gd name="T12" fmla="*/ 1 w 11"/>
                  <a:gd name="T13" fmla="*/ 13 h 13"/>
                  <a:gd name="T14" fmla="*/ 0 w 11"/>
                  <a:gd name="T15" fmla="*/ 12 h 13"/>
                  <a:gd name="T16" fmla="*/ 0 w 11"/>
                  <a:gd name="T17" fmla="*/ 9 h 13"/>
                  <a:gd name="T18" fmla="*/ 9 w 11"/>
                  <a:gd name="T19" fmla="*/ 2 h 13"/>
                  <a:gd name="T20" fmla="*/ 2 w 11"/>
                  <a:gd name="T21" fmla="*/ 9 h 13"/>
                  <a:gd name="T22" fmla="*/ 2 w 11"/>
                  <a:gd name="T23" fmla="*/ 11 h 13"/>
                  <a:gd name="T24" fmla="*/ 9 w 11"/>
                  <a:gd name="T25" fmla="*/ 3 h 13"/>
                  <a:gd name="T26" fmla="*/ 9 w 11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3">
                    <a:moveTo>
                      <a:pt x="0" y="9"/>
                    </a:moveTo>
                    <a:cubicBezTo>
                      <a:pt x="1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2"/>
                      <a:pt x="11" y="3"/>
                    </a:cubicBezTo>
                    <a:cubicBezTo>
                      <a:pt x="11" y="6"/>
                      <a:pt x="9" y="11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0"/>
                      <a:pt x="0" y="9"/>
                    </a:cubicBezTo>
                    <a:close/>
                    <a:moveTo>
                      <a:pt x="9" y="2"/>
                    </a:moveTo>
                    <a:cubicBezTo>
                      <a:pt x="7" y="2"/>
                      <a:pt x="2" y="3"/>
                      <a:pt x="2" y="9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8" y="10"/>
                      <a:pt x="9" y="6"/>
                      <a:pt x="9" y="3"/>
                    </a:cubicBezTo>
                    <a:cubicBezTo>
                      <a:pt x="9" y="3"/>
                      <a:pt x="9" y="2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4" name="Freeform 2365"/>
              <p:cNvSpPr>
                <a:spLocks noEditPoints="1"/>
              </p:cNvSpPr>
              <p:nvPr/>
            </p:nvSpPr>
            <p:spPr bwMode="auto">
              <a:xfrm>
                <a:off x="5898" y="765"/>
                <a:ext cx="21" cy="29"/>
              </a:xfrm>
              <a:custGeom>
                <a:avLst/>
                <a:gdLst>
                  <a:gd name="T0" fmla="*/ 1 w 11"/>
                  <a:gd name="T1" fmla="*/ 5 h 15"/>
                  <a:gd name="T2" fmla="*/ 2 w 11"/>
                  <a:gd name="T3" fmla="*/ 0 h 15"/>
                  <a:gd name="T4" fmla="*/ 2 w 11"/>
                  <a:gd name="T5" fmla="*/ 0 h 15"/>
                  <a:gd name="T6" fmla="*/ 3 w 11"/>
                  <a:gd name="T7" fmla="*/ 0 h 15"/>
                  <a:gd name="T8" fmla="*/ 10 w 11"/>
                  <a:gd name="T9" fmla="*/ 10 h 15"/>
                  <a:gd name="T10" fmla="*/ 9 w 11"/>
                  <a:gd name="T11" fmla="*/ 14 h 15"/>
                  <a:gd name="T12" fmla="*/ 9 w 11"/>
                  <a:gd name="T13" fmla="*/ 15 h 15"/>
                  <a:gd name="T14" fmla="*/ 8 w 11"/>
                  <a:gd name="T15" fmla="*/ 15 h 15"/>
                  <a:gd name="T16" fmla="*/ 1 w 11"/>
                  <a:gd name="T17" fmla="*/ 5 h 15"/>
                  <a:gd name="T18" fmla="*/ 3 w 11"/>
                  <a:gd name="T19" fmla="*/ 2 h 15"/>
                  <a:gd name="T20" fmla="*/ 2 w 11"/>
                  <a:gd name="T21" fmla="*/ 5 h 15"/>
                  <a:gd name="T22" fmla="*/ 8 w 11"/>
                  <a:gd name="T23" fmla="*/ 13 h 15"/>
                  <a:gd name="T24" fmla="*/ 8 w 11"/>
                  <a:gd name="T25" fmla="*/ 10 h 15"/>
                  <a:gd name="T26" fmla="*/ 3 w 11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1" y="5"/>
                    </a:moveTo>
                    <a:cubicBezTo>
                      <a:pt x="1" y="2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1" y="2"/>
                      <a:pt x="10" y="10"/>
                    </a:cubicBezTo>
                    <a:cubicBezTo>
                      <a:pt x="10" y="11"/>
                      <a:pt x="10" y="13"/>
                      <a:pt x="9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2" y="12"/>
                      <a:pt x="0" y="8"/>
                      <a:pt x="1" y="5"/>
                    </a:cubicBezTo>
                    <a:close/>
                    <a:moveTo>
                      <a:pt x="3" y="2"/>
                    </a:moveTo>
                    <a:cubicBezTo>
                      <a:pt x="3" y="3"/>
                      <a:pt x="2" y="4"/>
                      <a:pt x="2" y="5"/>
                    </a:cubicBezTo>
                    <a:cubicBezTo>
                      <a:pt x="2" y="8"/>
                      <a:pt x="4" y="11"/>
                      <a:pt x="8" y="13"/>
                    </a:cubicBezTo>
                    <a:cubicBezTo>
                      <a:pt x="8" y="12"/>
                      <a:pt x="8" y="11"/>
                      <a:pt x="8" y="10"/>
                    </a:cubicBezTo>
                    <a:cubicBezTo>
                      <a:pt x="9" y="5"/>
                      <a:pt x="5" y="3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5" name="Freeform 2366"/>
              <p:cNvSpPr>
                <a:spLocks noEditPoints="1"/>
              </p:cNvSpPr>
              <p:nvPr/>
            </p:nvSpPr>
            <p:spPr bwMode="auto">
              <a:xfrm>
                <a:off x="5993" y="838"/>
                <a:ext cx="31" cy="18"/>
              </a:xfrm>
              <a:custGeom>
                <a:avLst/>
                <a:gdLst>
                  <a:gd name="T0" fmla="*/ 0 w 16"/>
                  <a:gd name="T1" fmla="*/ 3 h 9"/>
                  <a:gd name="T2" fmla="*/ 0 w 16"/>
                  <a:gd name="T3" fmla="*/ 2 h 9"/>
                  <a:gd name="T4" fmla="*/ 7 w 16"/>
                  <a:gd name="T5" fmla="*/ 0 h 9"/>
                  <a:gd name="T6" fmla="*/ 15 w 16"/>
                  <a:gd name="T7" fmla="*/ 4 h 9"/>
                  <a:gd name="T8" fmla="*/ 16 w 16"/>
                  <a:gd name="T9" fmla="*/ 5 h 9"/>
                  <a:gd name="T10" fmla="*/ 15 w 16"/>
                  <a:gd name="T11" fmla="*/ 5 h 9"/>
                  <a:gd name="T12" fmla="*/ 6 w 16"/>
                  <a:gd name="T13" fmla="*/ 8 h 9"/>
                  <a:gd name="T14" fmla="*/ 0 w 16"/>
                  <a:gd name="T15" fmla="*/ 3 h 9"/>
                  <a:gd name="T16" fmla="*/ 13 w 16"/>
                  <a:gd name="T17" fmla="*/ 5 h 9"/>
                  <a:gd name="T18" fmla="*/ 7 w 16"/>
                  <a:gd name="T19" fmla="*/ 1 h 9"/>
                  <a:gd name="T20" fmla="*/ 2 w 16"/>
                  <a:gd name="T21" fmla="*/ 3 h 9"/>
                  <a:gd name="T22" fmla="*/ 6 w 16"/>
                  <a:gd name="T23" fmla="*/ 7 h 9"/>
                  <a:gd name="T24" fmla="*/ 13 w 16"/>
                  <a:gd name="T2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9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3" y="0"/>
                      <a:pt x="7" y="0"/>
                    </a:cubicBezTo>
                    <a:cubicBezTo>
                      <a:pt x="10" y="0"/>
                      <a:pt x="13" y="1"/>
                      <a:pt x="15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2" y="8"/>
                      <a:pt x="9" y="9"/>
                      <a:pt x="6" y="8"/>
                    </a:cubicBezTo>
                    <a:cubicBezTo>
                      <a:pt x="2" y="7"/>
                      <a:pt x="0" y="4"/>
                      <a:pt x="0" y="3"/>
                    </a:cubicBezTo>
                    <a:close/>
                    <a:moveTo>
                      <a:pt x="13" y="5"/>
                    </a:moveTo>
                    <a:cubicBezTo>
                      <a:pt x="12" y="3"/>
                      <a:pt x="9" y="2"/>
                      <a:pt x="7" y="1"/>
                    </a:cubicBezTo>
                    <a:cubicBezTo>
                      <a:pt x="5" y="1"/>
                      <a:pt x="3" y="3"/>
                      <a:pt x="2" y="3"/>
                    </a:cubicBezTo>
                    <a:cubicBezTo>
                      <a:pt x="2" y="4"/>
                      <a:pt x="4" y="6"/>
                      <a:pt x="6" y="7"/>
                    </a:cubicBezTo>
                    <a:cubicBezTo>
                      <a:pt x="9" y="7"/>
                      <a:pt x="11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6" name="Freeform 2367"/>
              <p:cNvSpPr>
                <a:spLocks noEditPoints="1"/>
              </p:cNvSpPr>
              <p:nvPr/>
            </p:nvSpPr>
            <p:spPr bwMode="auto">
              <a:xfrm>
                <a:off x="5993" y="821"/>
                <a:ext cx="19" cy="25"/>
              </a:xfrm>
              <a:custGeom>
                <a:avLst/>
                <a:gdLst>
                  <a:gd name="T0" fmla="*/ 0 w 10"/>
                  <a:gd name="T1" fmla="*/ 9 h 13"/>
                  <a:gd name="T2" fmla="*/ 9 w 10"/>
                  <a:gd name="T3" fmla="*/ 0 h 13"/>
                  <a:gd name="T4" fmla="*/ 10 w 10"/>
                  <a:gd name="T5" fmla="*/ 0 h 13"/>
                  <a:gd name="T6" fmla="*/ 10 w 10"/>
                  <a:gd name="T7" fmla="*/ 0 h 13"/>
                  <a:gd name="T8" fmla="*/ 10 w 10"/>
                  <a:gd name="T9" fmla="*/ 4 h 13"/>
                  <a:gd name="T10" fmla="*/ 1 w 10"/>
                  <a:gd name="T11" fmla="*/ 13 h 13"/>
                  <a:gd name="T12" fmla="*/ 0 w 10"/>
                  <a:gd name="T13" fmla="*/ 13 h 13"/>
                  <a:gd name="T14" fmla="*/ 0 w 10"/>
                  <a:gd name="T15" fmla="*/ 12 h 13"/>
                  <a:gd name="T16" fmla="*/ 0 w 10"/>
                  <a:gd name="T17" fmla="*/ 9 h 13"/>
                  <a:gd name="T18" fmla="*/ 8 w 10"/>
                  <a:gd name="T19" fmla="*/ 2 h 13"/>
                  <a:gd name="T20" fmla="*/ 1 w 10"/>
                  <a:gd name="T21" fmla="*/ 9 h 13"/>
                  <a:gd name="T22" fmla="*/ 1 w 10"/>
                  <a:gd name="T23" fmla="*/ 11 h 13"/>
                  <a:gd name="T24" fmla="*/ 8 w 10"/>
                  <a:gd name="T25" fmla="*/ 4 h 13"/>
                  <a:gd name="T26" fmla="*/ 8 w 10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3">
                    <a:moveTo>
                      <a:pt x="0" y="9"/>
                    </a:moveTo>
                    <a:cubicBezTo>
                      <a:pt x="0" y="6"/>
                      <a:pt x="1" y="1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2"/>
                      <a:pt x="10" y="3"/>
                      <a:pt x="10" y="4"/>
                    </a:cubicBezTo>
                    <a:cubicBezTo>
                      <a:pt x="10" y="13"/>
                      <a:pt x="1" y="13"/>
                      <a:pt x="1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1"/>
                      <a:pt x="0" y="9"/>
                    </a:cubicBezTo>
                    <a:close/>
                    <a:moveTo>
                      <a:pt x="8" y="2"/>
                    </a:moveTo>
                    <a:cubicBezTo>
                      <a:pt x="3" y="3"/>
                      <a:pt x="2" y="7"/>
                      <a:pt x="1" y="9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3" y="11"/>
                      <a:pt x="8" y="10"/>
                      <a:pt x="8" y="4"/>
                    </a:cubicBezTo>
                    <a:cubicBezTo>
                      <a:pt x="8" y="3"/>
                      <a:pt x="8" y="2"/>
                      <a:pt x="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7" name="Freeform 2368"/>
              <p:cNvSpPr>
                <a:spLocks noEditPoints="1"/>
              </p:cNvSpPr>
              <p:nvPr/>
            </p:nvSpPr>
            <p:spPr bwMode="auto">
              <a:xfrm>
                <a:off x="5979" y="817"/>
                <a:ext cx="20" cy="29"/>
              </a:xfrm>
              <a:custGeom>
                <a:avLst/>
                <a:gdLst>
                  <a:gd name="T0" fmla="*/ 0 w 10"/>
                  <a:gd name="T1" fmla="*/ 4 h 15"/>
                  <a:gd name="T2" fmla="*/ 1 w 10"/>
                  <a:gd name="T3" fmla="*/ 1 h 15"/>
                  <a:gd name="T4" fmla="*/ 1 w 10"/>
                  <a:gd name="T5" fmla="*/ 0 h 15"/>
                  <a:gd name="T6" fmla="*/ 2 w 10"/>
                  <a:gd name="T7" fmla="*/ 0 h 15"/>
                  <a:gd name="T8" fmla="*/ 10 w 10"/>
                  <a:gd name="T9" fmla="*/ 10 h 15"/>
                  <a:gd name="T10" fmla="*/ 8 w 10"/>
                  <a:gd name="T11" fmla="*/ 14 h 15"/>
                  <a:gd name="T12" fmla="*/ 8 w 10"/>
                  <a:gd name="T13" fmla="*/ 15 h 15"/>
                  <a:gd name="T14" fmla="*/ 7 w 10"/>
                  <a:gd name="T15" fmla="*/ 15 h 15"/>
                  <a:gd name="T16" fmla="*/ 0 w 10"/>
                  <a:gd name="T17" fmla="*/ 4 h 15"/>
                  <a:gd name="T18" fmla="*/ 3 w 10"/>
                  <a:gd name="T19" fmla="*/ 2 h 15"/>
                  <a:gd name="T20" fmla="*/ 2 w 10"/>
                  <a:gd name="T21" fmla="*/ 5 h 15"/>
                  <a:gd name="T22" fmla="*/ 7 w 10"/>
                  <a:gd name="T23" fmla="*/ 13 h 15"/>
                  <a:gd name="T24" fmla="*/ 8 w 10"/>
                  <a:gd name="T25" fmla="*/ 10 h 15"/>
                  <a:gd name="T26" fmla="*/ 3 w 10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5">
                    <a:moveTo>
                      <a:pt x="0" y="4"/>
                    </a:moveTo>
                    <a:cubicBezTo>
                      <a:pt x="0" y="3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9" y="3"/>
                      <a:pt x="10" y="7"/>
                      <a:pt x="10" y="10"/>
                    </a:cubicBezTo>
                    <a:cubicBezTo>
                      <a:pt x="10" y="12"/>
                      <a:pt x="8" y="14"/>
                      <a:pt x="8" y="14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0" y="12"/>
                      <a:pt x="0" y="4"/>
                    </a:cubicBezTo>
                    <a:close/>
                    <a:moveTo>
                      <a:pt x="3" y="2"/>
                    </a:moveTo>
                    <a:cubicBezTo>
                      <a:pt x="2" y="3"/>
                      <a:pt x="2" y="4"/>
                      <a:pt x="2" y="5"/>
                    </a:cubicBezTo>
                    <a:cubicBezTo>
                      <a:pt x="2" y="10"/>
                      <a:pt x="6" y="12"/>
                      <a:pt x="7" y="13"/>
                    </a:cubicBezTo>
                    <a:cubicBezTo>
                      <a:pt x="8" y="12"/>
                      <a:pt x="8" y="11"/>
                      <a:pt x="8" y="10"/>
                    </a:cubicBezTo>
                    <a:cubicBezTo>
                      <a:pt x="8" y="7"/>
                      <a:pt x="6" y="4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8" name="Freeform 2369"/>
              <p:cNvSpPr>
                <a:spLocks noEditPoints="1"/>
              </p:cNvSpPr>
              <p:nvPr/>
            </p:nvSpPr>
            <p:spPr bwMode="auto">
              <a:xfrm>
                <a:off x="5964" y="833"/>
                <a:ext cx="33" cy="19"/>
              </a:xfrm>
              <a:custGeom>
                <a:avLst/>
                <a:gdLst>
                  <a:gd name="T0" fmla="*/ 0 w 17"/>
                  <a:gd name="T1" fmla="*/ 4 h 10"/>
                  <a:gd name="T2" fmla="*/ 1 w 17"/>
                  <a:gd name="T3" fmla="*/ 4 h 10"/>
                  <a:gd name="T4" fmla="*/ 10 w 17"/>
                  <a:gd name="T5" fmla="*/ 1 h 10"/>
                  <a:gd name="T6" fmla="*/ 16 w 17"/>
                  <a:gd name="T7" fmla="*/ 6 h 10"/>
                  <a:gd name="T8" fmla="*/ 17 w 17"/>
                  <a:gd name="T9" fmla="*/ 6 h 10"/>
                  <a:gd name="T10" fmla="*/ 16 w 17"/>
                  <a:gd name="T11" fmla="*/ 7 h 10"/>
                  <a:gd name="T12" fmla="*/ 9 w 17"/>
                  <a:gd name="T13" fmla="*/ 9 h 10"/>
                  <a:gd name="T14" fmla="*/ 1 w 17"/>
                  <a:gd name="T15" fmla="*/ 5 h 10"/>
                  <a:gd name="T16" fmla="*/ 0 w 17"/>
                  <a:gd name="T17" fmla="*/ 4 h 10"/>
                  <a:gd name="T18" fmla="*/ 14 w 17"/>
                  <a:gd name="T19" fmla="*/ 6 h 10"/>
                  <a:gd name="T20" fmla="*/ 10 w 17"/>
                  <a:gd name="T21" fmla="*/ 2 h 10"/>
                  <a:gd name="T22" fmla="*/ 3 w 17"/>
                  <a:gd name="T23" fmla="*/ 4 h 10"/>
                  <a:gd name="T24" fmla="*/ 9 w 17"/>
                  <a:gd name="T25" fmla="*/ 8 h 10"/>
                  <a:gd name="T26" fmla="*/ 14 w 17"/>
                  <a:gd name="T27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0">
                    <a:moveTo>
                      <a:pt x="0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4" y="1"/>
                      <a:pt x="7" y="0"/>
                      <a:pt x="10" y="1"/>
                    </a:cubicBezTo>
                    <a:cubicBezTo>
                      <a:pt x="14" y="2"/>
                      <a:pt x="16" y="5"/>
                      <a:pt x="16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3" y="10"/>
                      <a:pt x="9" y="9"/>
                    </a:cubicBezTo>
                    <a:cubicBezTo>
                      <a:pt x="6" y="9"/>
                      <a:pt x="3" y="8"/>
                      <a:pt x="1" y="5"/>
                    </a:cubicBezTo>
                    <a:lnTo>
                      <a:pt x="0" y="4"/>
                    </a:lnTo>
                    <a:close/>
                    <a:moveTo>
                      <a:pt x="14" y="6"/>
                    </a:moveTo>
                    <a:cubicBezTo>
                      <a:pt x="14" y="5"/>
                      <a:pt x="12" y="3"/>
                      <a:pt x="10" y="2"/>
                    </a:cubicBezTo>
                    <a:cubicBezTo>
                      <a:pt x="8" y="2"/>
                      <a:pt x="5" y="3"/>
                      <a:pt x="3" y="4"/>
                    </a:cubicBezTo>
                    <a:cubicBezTo>
                      <a:pt x="5" y="6"/>
                      <a:pt x="7" y="7"/>
                      <a:pt x="9" y="8"/>
                    </a:cubicBezTo>
                    <a:cubicBezTo>
                      <a:pt x="11" y="8"/>
                      <a:pt x="14" y="6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9" name="Freeform 2370"/>
              <p:cNvSpPr>
                <a:spLocks noEditPoints="1"/>
              </p:cNvSpPr>
              <p:nvPr/>
            </p:nvSpPr>
            <p:spPr bwMode="auto">
              <a:xfrm>
                <a:off x="5975" y="842"/>
                <a:ext cx="22" cy="25"/>
              </a:xfrm>
              <a:custGeom>
                <a:avLst/>
                <a:gdLst>
                  <a:gd name="T0" fmla="*/ 0 w 11"/>
                  <a:gd name="T1" fmla="*/ 9 h 13"/>
                  <a:gd name="T2" fmla="*/ 10 w 11"/>
                  <a:gd name="T3" fmla="*/ 0 h 13"/>
                  <a:gd name="T4" fmla="*/ 10 w 11"/>
                  <a:gd name="T5" fmla="*/ 0 h 13"/>
                  <a:gd name="T6" fmla="*/ 10 w 11"/>
                  <a:gd name="T7" fmla="*/ 1 h 13"/>
                  <a:gd name="T8" fmla="*/ 11 w 11"/>
                  <a:gd name="T9" fmla="*/ 4 h 13"/>
                  <a:gd name="T10" fmla="*/ 1 w 11"/>
                  <a:gd name="T11" fmla="*/ 13 h 13"/>
                  <a:gd name="T12" fmla="*/ 0 w 11"/>
                  <a:gd name="T13" fmla="*/ 13 h 13"/>
                  <a:gd name="T14" fmla="*/ 0 w 11"/>
                  <a:gd name="T15" fmla="*/ 13 h 13"/>
                  <a:gd name="T16" fmla="*/ 0 w 11"/>
                  <a:gd name="T17" fmla="*/ 9 h 13"/>
                  <a:gd name="T18" fmla="*/ 9 w 11"/>
                  <a:gd name="T19" fmla="*/ 2 h 13"/>
                  <a:gd name="T20" fmla="*/ 2 w 11"/>
                  <a:gd name="T21" fmla="*/ 9 h 13"/>
                  <a:gd name="T22" fmla="*/ 2 w 11"/>
                  <a:gd name="T23" fmla="*/ 11 h 13"/>
                  <a:gd name="T24" fmla="*/ 9 w 11"/>
                  <a:gd name="T25" fmla="*/ 4 h 13"/>
                  <a:gd name="T26" fmla="*/ 9 w 11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3">
                    <a:moveTo>
                      <a:pt x="0" y="9"/>
                    </a:moveTo>
                    <a:cubicBezTo>
                      <a:pt x="1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0" y="7"/>
                      <a:pt x="9" y="12"/>
                      <a:pt x="1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1"/>
                      <a:pt x="0" y="10"/>
                      <a:pt x="0" y="9"/>
                    </a:cubicBezTo>
                    <a:close/>
                    <a:moveTo>
                      <a:pt x="9" y="2"/>
                    </a:moveTo>
                    <a:cubicBezTo>
                      <a:pt x="7" y="2"/>
                      <a:pt x="2" y="3"/>
                      <a:pt x="2" y="9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7" y="10"/>
                      <a:pt x="9" y="6"/>
                      <a:pt x="9" y="4"/>
                    </a:cubicBezTo>
                    <a:cubicBezTo>
                      <a:pt x="9" y="3"/>
                      <a:pt x="9" y="2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0" name="Freeform 2371"/>
              <p:cNvSpPr>
                <a:spLocks noEditPoints="1"/>
              </p:cNvSpPr>
              <p:nvPr/>
            </p:nvSpPr>
            <p:spPr bwMode="auto">
              <a:xfrm>
                <a:off x="5989" y="842"/>
                <a:ext cx="19" cy="29"/>
              </a:xfrm>
              <a:custGeom>
                <a:avLst/>
                <a:gdLst>
                  <a:gd name="T0" fmla="*/ 0 w 10"/>
                  <a:gd name="T1" fmla="*/ 5 h 15"/>
                  <a:gd name="T2" fmla="*/ 2 w 10"/>
                  <a:gd name="T3" fmla="*/ 1 h 15"/>
                  <a:gd name="T4" fmla="*/ 2 w 10"/>
                  <a:gd name="T5" fmla="*/ 0 h 15"/>
                  <a:gd name="T6" fmla="*/ 3 w 10"/>
                  <a:gd name="T7" fmla="*/ 0 h 15"/>
                  <a:gd name="T8" fmla="*/ 10 w 10"/>
                  <a:gd name="T9" fmla="*/ 11 h 15"/>
                  <a:gd name="T10" fmla="*/ 9 w 10"/>
                  <a:gd name="T11" fmla="*/ 14 h 15"/>
                  <a:gd name="T12" fmla="*/ 9 w 10"/>
                  <a:gd name="T13" fmla="*/ 15 h 15"/>
                  <a:gd name="T14" fmla="*/ 8 w 10"/>
                  <a:gd name="T15" fmla="*/ 15 h 15"/>
                  <a:gd name="T16" fmla="*/ 0 w 10"/>
                  <a:gd name="T17" fmla="*/ 5 h 15"/>
                  <a:gd name="T18" fmla="*/ 3 w 10"/>
                  <a:gd name="T19" fmla="*/ 2 h 15"/>
                  <a:gd name="T20" fmla="*/ 2 w 10"/>
                  <a:gd name="T21" fmla="*/ 5 h 15"/>
                  <a:gd name="T22" fmla="*/ 8 w 10"/>
                  <a:gd name="T23" fmla="*/ 13 h 15"/>
                  <a:gd name="T24" fmla="*/ 8 w 10"/>
                  <a:gd name="T25" fmla="*/ 10 h 15"/>
                  <a:gd name="T26" fmla="*/ 3 w 10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5">
                    <a:moveTo>
                      <a:pt x="0" y="5"/>
                    </a:moveTo>
                    <a:cubicBezTo>
                      <a:pt x="1" y="3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0" y="3"/>
                      <a:pt x="10" y="11"/>
                    </a:cubicBezTo>
                    <a:cubicBezTo>
                      <a:pt x="10" y="12"/>
                      <a:pt x="9" y="13"/>
                      <a:pt x="9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1" y="12"/>
                      <a:pt x="0" y="8"/>
                      <a:pt x="0" y="5"/>
                    </a:cubicBezTo>
                    <a:close/>
                    <a:moveTo>
                      <a:pt x="3" y="2"/>
                    </a:moveTo>
                    <a:cubicBezTo>
                      <a:pt x="3" y="3"/>
                      <a:pt x="2" y="4"/>
                      <a:pt x="2" y="5"/>
                    </a:cubicBezTo>
                    <a:cubicBezTo>
                      <a:pt x="2" y="9"/>
                      <a:pt x="4" y="11"/>
                      <a:pt x="8" y="13"/>
                    </a:cubicBezTo>
                    <a:cubicBezTo>
                      <a:pt x="8" y="12"/>
                      <a:pt x="8" y="11"/>
                      <a:pt x="8" y="10"/>
                    </a:cubicBezTo>
                    <a:cubicBezTo>
                      <a:pt x="9" y="5"/>
                      <a:pt x="5" y="3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1" name="Freeform 2372"/>
              <p:cNvSpPr>
                <a:spLocks noEditPoints="1"/>
              </p:cNvSpPr>
              <p:nvPr/>
            </p:nvSpPr>
            <p:spPr bwMode="auto">
              <a:xfrm>
                <a:off x="6003" y="708"/>
                <a:ext cx="33" cy="20"/>
              </a:xfrm>
              <a:custGeom>
                <a:avLst/>
                <a:gdLst>
                  <a:gd name="T0" fmla="*/ 0 w 17"/>
                  <a:gd name="T1" fmla="*/ 4 h 10"/>
                  <a:gd name="T2" fmla="*/ 1 w 17"/>
                  <a:gd name="T3" fmla="*/ 3 h 10"/>
                  <a:gd name="T4" fmla="*/ 8 w 17"/>
                  <a:gd name="T5" fmla="*/ 1 h 10"/>
                  <a:gd name="T6" fmla="*/ 16 w 17"/>
                  <a:gd name="T7" fmla="*/ 5 h 10"/>
                  <a:gd name="T8" fmla="*/ 17 w 17"/>
                  <a:gd name="T9" fmla="*/ 6 h 10"/>
                  <a:gd name="T10" fmla="*/ 16 w 17"/>
                  <a:gd name="T11" fmla="*/ 6 h 10"/>
                  <a:gd name="T12" fmla="*/ 7 w 17"/>
                  <a:gd name="T13" fmla="*/ 9 h 10"/>
                  <a:gd name="T14" fmla="*/ 1 w 17"/>
                  <a:gd name="T15" fmla="*/ 4 h 10"/>
                  <a:gd name="T16" fmla="*/ 0 w 17"/>
                  <a:gd name="T17" fmla="*/ 4 h 10"/>
                  <a:gd name="T18" fmla="*/ 14 w 17"/>
                  <a:gd name="T19" fmla="*/ 5 h 10"/>
                  <a:gd name="T20" fmla="*/ 8 w 17"/>
                  <a:gd name="T21" fmla="*/ 2 h 10"/>
                  <a:gd name="T22" fmla="*/ 2 w 17"/>
                  <a:gd name="T23" fmla="*/ 4 h 10"/>
                  <a:gd name="T24" fmla="*/ 7 w 17"/>
                  <a:gd name="T25" fmla="*/ 7 h 10"/>
                  <a:gd name="T26" fmla="*/ 14 w 17"/>
                  <a:gd name="T2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0">
                    <a:moveTo>
                      <a:pt x="0" y="4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4" y="0"/>
                      <a:pt x="8" y="1"/>
                    </a:cubicBezTo>
                    <a:cubicBezTo>
                      <a:pt x="11" y="1"/>
                      <a:pt x="14" y="2"/>
                      <a:pt x="16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3" y="9"/>
                      <a:pt x="10" y="10"/>
                      <a:pt x="7" y="9"/>
                    </a:cubicBezTo>
                    <a:cubicBezTo>
                      <a:pt x="3" y="8"/>
                      <a:pt x="1" y="4"/>
                      <a:pt x="1" y="4"/>
                    </a:cubicBezTo>
                    <a:lnTo>
                      <a:pt x="0" y="4"/>
                    </a:lnTo>
                    <a:close/>
                    <a:moveTo>
                      <a:pt x="14" y="5"/>
                    </a:moveTo>
                    <a:cubicBezTo>
                      <a:pt x="12" y="3"/>
                      <a:pt x="10" y="2"/>
                      <a:pt x="8" y="2"/>
                    </a:cubicBezTo>
                    <a:cubicBezTo>
                      <a:pt x="5" y="2"/>
                      <a:pt x="3" y="3"/>
                      <a:pt x="2" y="4"/>
                    </a:cubicBezTo>
                    <a:cubicBezTo>
                      <a:pt x="3" y="5"/>
                      <a:pt x="5" y="7"/>
                      <a:pt x="7" y="7"/>
                    </a:cubicBezTo>
                    <a:cubicBezTo>
                      <a:pt x="9" y="8"/>
                      <a:pt x="12" y="7"/>
                      <a:pt x="1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2" name="Freeform 2373"/>
              <p:cNvSpPr>
                <a:spLocks noEditPoints="1"/>
              </p:cNvSpPr>
              <p:nvPr/>
            </p:nvSpPr>
            <p:spPr bwMode="auto">
              <a:xfrm>
                <a:off x="6003" y="691"/>
                <a:ext cx="21" cy="27"/>
              </a:xfrm>
              <a:custGeom>
                <a:avLst/>
                <a:gdLst>
                  <a:gd name="T0" fmla="*/ 0 w 11"/>
                  <a:gd name="T1" fmla="*/ 10 h 14"/>
                  <a:gd name="T2" fmla="*/ 10 w 11"/>
                  <a:gd name="T3" fmla="*/ 1 h 14"/>
                  <a:gd name="T4" fmla="*/ 11 w 11"/>
                  <a:gd name="T5" fmla="*/ 0 h 14"/>
                  <a:gd name="T6" fmla="*/ 11 w 11"/>
                  <a:gd name="T7" fmla="*/ 1 h 14"/>
                  <a:gd name="T8" fmla="*/ 11 w 11"/>
                  <a:gd name="T9" fmla="*/ 5 h 14"/>
                  <a:gd name="T10" fmla="*/ 1 w 11"/>
                  <a:gd name="T11" fmla="*/ 14 h 14"/>
                  <a:gd name="T12" fmla="*/ 1 w 11"/>
                  <a:gd name="T13" fmla="*/ 14 h 14"/>
                  <a:gd name="T14" fmla="*/ 0 w 11"/>
                  <a:gd name="T15" fmla="*/ 13 h 14"/>
                  <a:gd name="T16" fmla="*/ 0 w 11"/>
                  <a:gd name="T17" fmla="*/ 10 h 14"/>
                  <a:gd name="T18" fmla="*/ 9 w 11"/>
                  <a:gd name="T19" fmla="*/ 2 h 14"/>
                  <a:gd name="T20" fmla="*/ 2 w 11"/>
                  <a:gd name="T21" fmla="*/ 10 h 14"/>
                  <a:gd name="T22" fmla="*/ 2 w 11"/>
                  <a:gd name="T23" fmla="*/ 12 h 14"/>
                  <a:gd name="T24" fmla="*/ 9 w 11"/>
                  <a:gd name="T25" fmla="*/ 5 h 14"/>
                  <a:gd name="T26" fmla="*/ 9 w 11"/>
                  <a:gd name="T2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4">
                    <a:moveTo>
                      <a:pt x="0" y="10"/>
                    </a:moveTo>
                    <a:cubicBezTo>
                      <a:pt x="0" y="7"/>
                      <a:pt x="2" y="2"/>
                      <a:pt x="10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11" y="4"/>
                      <a:pt x="11" y="5"/>
                    </a:cubicBezTo>
                    <a:cubicBezTo>
                      <a:pt x="10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2"/>
                      <a:pt x="0" y="10"/>
                    </a:cubicBezTo>
                    <a:close/>
                    <a:moveTo>
                      <a:pt x="9" y="2"/>
                    </a:moveTo>
                    <a:cubicBezTo>
                      <a:pt x="4" y="4"/>
                      <a:pt x="2" y="7"/>
                      <a:pt x="2" y="10"/>
                    </a:cubicBezTo>
                    <a:cubicBezTo>
                      <a:pt x="2" y="11"/>
                      <a:pt x="2" y="12"/>
                      <a:pt x="2" y="12"/>
                    </a:cubicBezTo>
                    <a:cubicBezTo>
                      <a:pt x="4" y="12"/>
                      <a:pt x="9" y="11"/>
                      <a:pt x="9" y="5"/>
                    </a:cubicBezTo>
                    <a:cubicBezTo>
                      <a:pt x="9" y="4"/>
                      <a:pt x="9" y="3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3" name="Freeform 2374"/>
              <p:cNvSpPr>
                <a:spLocks noEditPoints="1"/>
              </p:cNvSpPr>
              <p:nvPr/>
            </p:nvSpPr>
            <p:spPr bwMode="auto">
              <a:xfrm>
                <a:off x="5989" y="689"/>
                <a:ext cx="21" cy="29"/>
              </a:xfrm>
              <a:custGeom>
                <a:avLst/>
                <a:gdLst>
                  <a:gd name="T0" fmla="*/ 1 w 11"/>
                  <a:gd name="T1" fmla="*/ 4 h 15"/>
                  <a:gd name="T2" fmla="*/ 2 w 11"/>
                  <a:gd name="T3" fmla="*/ 0 h 15"/>
                  <a:gd name="T4" fmla="*/ 2 w 11"/>
                  <a:gd name="T5" fmla="*/ 0 h 15"/>
                  <a:gd name="T6" fmla="*/ 3 w 11"/>
                  <a:gd name="T7" fmla="*/ 0 h 15"/>
                  <a:gd name="T8" fmla="*/ 10 w 11"/>
                  <a:gd name="T9" fmla="*/ 10 h 15"/>
                  <a:gd name="T10" fmla="*/ 9 w 11"/>
                  <a:gd name="T11" fmla="*/ 14 h 15"/>
                  <a:gd name="T12" fmla="*/ 9 w 11"/>
                  <a:gd name="T13" fmla="*/ 15 h 15"/>
                  <a:gd name="T14" fmla="*/ 8 w 11"/>
                  <a:gd name="T15" fmla="*/ 15 h 15"/>
                  <a:gd name="T16" fmla="*/ 1 w 11"/>
                  <a:gd name="T17" fmla="*/ 4 h 15"/>
                  <a:gd name="T18" fmla="*/ 3 w 11"/>
                  <a:gd name="T19" fmla="*/ 2 h 15"/>
                  <a:gd name="T20" fmla="*/ 3 w 11"/>
                  <a:gd name="T21" fmla="*/ 4 h 15"/>
                  <a:gd name="T22" fmla="*/ 8 w 11"/>
                  <a:gd name="T23" fmla="*/ 13 h 15"/>
                  <a:gd name="T24" fmla="*/ 9 w 11"/>
                  <a:gd name="T25" fmla="*/ 10 h 15"/>
                  <a:gd name="T26" fmla="*/ 3 w 11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1" y="4"/>
                    </a:moveTo>
                    <a:cubicBezTo>
                      <a:pt x="1" y="3"/>
                      <a:pt x="1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0" y="3"/>
                      <a:pt x="11" y="7"/>
                      <a:pt x="10" y="10"/>
                    </a:cubicBezTo>
                    <a:cubicBezTo>
                      <a:pt x="10" y="12"/>
                      <a:pt x="9" y="14"/>
                      <a:pt x="9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0" y="12"/>
                      <a:pt x="1" y="4"/>
                    </a:cubicBezTo>
                    <a:close/>
                    <a:moveTo>
                      <a:pt x="3" y="2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2" y="10"/>
                      <a:pt x="6" y="12"/>
                      <a:pt x="8" y="13"/>
                    </a:cubicBezTo>
                    <a:cubicBezTo>
                      <a:pt x="8" y="12"/>
                      <a:pt x="9" y="11"/>
                      <a:pt x="9" y="10"/>
                    </a:cubicBezTo>
                    <a:cubicBezTo>
                      <a:pt x="9" y="6"/>
                      <a:pt x="7" y="4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4" name="Freeform 2375"/>
              <p:cNvSpPr>
                <a:spLocks noEditPoints="1"/>
              </p:cNvSpPr>
              <p:nvPr/>
            </p:nvSpPr>
            <p:spPr bwMode="auto">
              <a:xfrm>
                <a:off x="5975" y="704"/>
                <a:ext cx="31" cy="18"/>
              </a:xfrm>
              <a:custGeom>
                <a:avLst/>
                <a:gdLst>
                  <a:gd name="T0" fmla="*/ 0 w 16"/>
                  <a:gd name="T1" fmla="*/ 4 h 9"/>
                  <a:gd name="T2" fmla="*/ 1 w 16"/>
                  <a:gd name="T3" fmla="*/ 4 h 9"/>
                  <a:gd name="T4" fmla="*/ 10 w 16"/>
                  <a:gd name="T5" fmla="*/ 1 h 9"/>
                  <a:gd name="T6" fmla="*/ 16 w 16"/>
                  <a:gd name="T7" fmla="*/ 5 h 9"/>
                  <a:gd name="T8" fmla="*/ 16 w 16"/>
                  <a:gd name="T9" fmla="*/ 6 h 9"/>
                  <a:gd name="T10" fmla="*/ 16 w 16"/>
                  <a:gd name="T11" fmla="*/ 6 h 9"/>
                  <a:gd name="T12" fmla="*/ 8 w 16"/>
                  <a:gd name="T13" fmla="*/ 9 h 9"/>
                  <a:gd name="T14" fmla="*/ 0 w 16"/>
                  <a:gd name="T15" fmla="*/ 5 h 9"/>
                  <a:gd name="T16" fmla="*/ 0 w 16"/>
                  <a:gd name="T17" fmla="*/ 4 h 9"/>
                  <a:gd name="T18" fmla="*/ 14 w 16"/>
                  <a:gd name="T19" fmla="*/ 6 h 9"/>
                  <a:gd name="T20" fmla="*/ 9 w 16"/>
                  <a:gd name="T21" fmla="*/ 2 h 9"/>
                  <a:gd name="T22" fmla="*/ 2 w 16"/>
                  <a:gd name="T23" fmla="*/ 4 h 9"/>
                  <a:gd name="T24" fmla="*/ 9 w 16"/>
                  <a:gd name="T25" fmla="*/ 7 h 9"/>
                  <a:gd name="T26" fmla="*/ 14 w 16"/>
                  <a:gd name="T2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9">
                    <a:moveTo>
                      <a:pt x="0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4" y="1"/>
                      <a:pt x="7" y="0"/>
                      <a:pt x="10" y="1"/>
                    </a:cubicBezTo>
                    <a:cubicBezTo>
                      <a:pt x="14" y="2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7"/>
                      <a:pt x="13" y="9"/>
                      <a:pt x="8" y="9"/>
                    </a:cubicBezTo>
                    <a:cubicBezTo>
                      <a:pt x="6" y="9"/>
                      <a:pt x="3" y="7"/>
                      <a:pt x="0" y="5"/>
                    </a:cubicBezTo>
                    <a:lnTo>
                      <a:pt x="0" y="4"/>
                    </a:lnTo>
                    <a:close/>
                    <a:moveTo>
                      <a:pt x="14" y="6"/>
                    </a:moveTo>
                    <a:cubicBezTo>
                      <a:pt x="13" y="5"/>
                      <a:pt x="12" y="3"/>
                      <a:pt x="9" y="2"/>
                    </a:cubicBezTo>
                    <a:cubicBezTo>
                      <a:pt x="7" y="2"/>
                      <a:pt x="5" y="3"/>
                      <a:pt x="2" y="4"/>
                    </a:cubicBezTo>
                    <a:cubicBezTo>
                      <a:pt x="4" y="6"/>
                      <a:pt x="6" y="7"/>
                      <a:pt x="9" y="7"/>
                    </a:cubicBezTo>
                    <a:cubicBezTo>
                      <a:pt x="11" y="8"/>
                      <a:pt x="13" y="6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5" name="Freeform 2376"/>
              <p:cNvSpPr>
                <a:spLocks noEditPoints="1"/>
              </p:cNvSpPr>
              <p:nvPr/>
            </p:nvSpPr>
            <p:spPr bwMode="auto">
              <a:xfrm>
                <a:off x="5987" y="714"/>
                <a:ext cx="19" cy="25"/>
              </a:xfrm>
              <a:custGeom>
                <a:avLst/>
                <a:gdLst>
                  <a:gd name="T0" fmla="*/ 0 w 10"/>
                  <a:gd name="T1" fmla="*/ 9 h 13"/>
                  <a:gd name="T2" fmla="*/ 9 w 10"/>
                  <a:gd name="T3" fmla="*/ 0 h 13"/>
                  <a:gd name="T4" fmla="*/ 10 w 10"/>
                  <a:gd name="T5" fmla="*/ 0 h 13"/>
                  <a:gd name="T6" fmla="*/ 10 w 10"/>
                  <a:gd name="T7" fmla="*/ 1 h 13"/>
                  <a:gd name="T8" fmla="*/ 10 w 10"/>
                  <a:gd name="T9" fmla="*/ 4 h 13"/>
                  <a:gd name="T10" fmla="*/ 1 w 10"/>
                  <a:gd name="T11" fmla="*/ 13 h 13"/>
                  <a:gd name="T12" fmla="*/ 0 w 10"/>
                  <a:gd name="T13" fmla="*/ 13 h 13"/>
                  <a:gd name="T14" fmla="*/ 0 w 10"/>
                  <a:gd name="T15" fmla="*/ 12 h 13"/>
                  <a:gd name="T16" fmla="*/ 0 w 10"/>
                  <a:gd name="T17" fmla="*/ 9 h 13"/>
                  <a:gd name="T18" fmla="*/ 9 w 10"/>
                  <a:gd name="T19" fmla="*/ 2 h 13"/>
                  <a:gd name="T20" fmla="*/ 1 w 10"/>
                  <a:gd name="T21" fmla="*/ 9 h 13"/>
                  <a:gd name="T22" fmla="*/ 1 w 10"/>
                  <a:gd name="T23" fmla="*/ 11 h 13"/>
                  <a:gd name="T24" fmla="*/ 9 w 10"/>
                  <a:gd name="T25" fmla="*/ 3 h 13"/>
                  <a:gd name="T26" fmla="*/ 9 w 10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3">
                    <a:moveTo>
                      <a:pt x="0" y="9"/>
                    </a:moveTo>
                    <a:cubicBezTo>
                      <a:pt x="0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2"/>
                      <a:pt x="10" y="4"/>
                    </a:cubicBezTo>
                    <a:cubicBezTo>
                      <a:pt x="10" y="6"/>
                      <a:pt x="9" y="12"/>
                      <a:pt x="1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0"/>
                      <a:pt x="0" y="9"/>
                    </a:cubicBezTo>
                    <a:close/>
                    <a:moveTo>
                      <a:pt x="9" y="2"/>
                    </a:moveTo>
                    <a:cubicBezTo>
                      <a:pt x="7" y="2"/>
                      <a:pt x="2" y="3"/>
                      <a:pt x="1" y="9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7" y="10"/>
                      <a:pt x="8" y="6"/>
                      <a:pt x="9" y="3"/>
                    </a:cubicBezTo>
                    <a:cubicBezTo>
                      <a:pt x="9" y="3"/>
                      <a:pt x="9" y="2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6" name="Freeform 2377"/>
              <p:cNvSpPr>
                <a:spLocks noEditPoints="1"/>
              </p:cNvSpPr>
              <p:nvPr/>
            </p:nvSpPr>
            <p:spPr bwMode="auto">
              <a:xfrm>
                <a:off x="6001" y="714"/>
                <a:ext cx="19" cy="29"/>
              </a:xfrm>
              <a:custGeom>
                <a:avLst/>
                <a:gdLst>
                  <a:gd name="T0" fmla="*/ 0 w 10"/>
                  <a:gd name="T1" fmla="*/ 5 h 15"/>
                  <a:gd name="T2" fmla="*/ 2 w 10"/>
                  <a:gd name="T3" fmla="*/ 0 h 15"/>
                  <a:gd name="T4" fmla="*/ 2 w 10"/>
                  <a:gd name="T5" fmla="*/ 0 h 15"/>
                  <a:gd name="T6" fmla="*/ 3 w 10"/>
                  <a:gd name="T7" fmla="*/ 0 h 15"/>
                  <a:gd name="T8" fmla="*/ 10 w 10"/>
                  <a:gd name="T9" fmla="*/ 10 h 15"/>
                  <a:gd name="T10" fmla="*/ 9 w 10"/>
                  <a:gd name="T11" fmla="*/ 14 h 15"/>
                  <a:gd name="T12" fmla="*/ 8 w 10"/>
                  <a:gd name="T13" fmla="*/ 15 h 15"/>
                  <a:gd name="T14" fmla="*/ 8 w 10"/>
                  <a:gd name="T15" fmla="*/ 15 h 15"/>
                  <a:gd name="T16" fmla="*/ 0 w 10"/>
                  <a:gd name="T17" fmla="*/ 5 h 15"/>
                  <a:gd name="T18" fmla="*/ 3 w 10"/>
                  <a:gd name="T19" fmla="*/ 2 h 15"/>
                  <a:gd name="T20" fmla="*/ 2 w 10"/>
                  <a:gd name="T21" fmla="*/ 5 h 15"/>
                  <a:gd name="T22" fmla="*/ 7 w 10"/>
                  <a:gd name="T23" fmla="*/ 13 h 15"/>
                  <a:gd name="T24" fmla="*/ 8 w 10"/>
                  <a:gd name="T25" fmla="*/ 10 h 15"/>
                  <a:gd name="T26" fmla="*/ 3 w 10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5">
                    <a:moveTo>
                      <a:pt x="0" y="5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0" y="2"/>
                      <a:pt x="10" y="10"/>
                    </a:cubicBezTo>
                    <a:cubicBezTo>
                      <a:pt x="9" y="12"/>
                      <a:pt x="9" y="13"/>
                      <a:pt x="9" y="14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1" y="12"/>
                      <a:pt x="0" y="8"/>
                      <a:pt x="0" y="5"/>
                    </a:cubicBezTo>
                    <a:close/>
                    <a:moveTo>
                      <a:pt x="3" y="2"/>
                    </a:moveTo>
                    <a:cubicBezTo>
                      <a:pt x="2" y="3"/>
                      <a:pt x="2" y="4"/>
                      <a:pt x="2" y="5"/>
                    </a:cubicBezTo>
                    <a:cubicBezTo>
                      <a:pt x="2" y="8"/>
                      <a:pt x="3" y="11"/>
                      <a:pt x="7" y="13"/>
                    </a:cubicBezTo>
                    <a:cubicBezTo>
                      <a:pt x="8" y="12"/>
                      <a:pt x="8" y="11"/>
                      <a:pt x="8" y="10"/>
                    </a:cubicBezTo>
                    <a:cubicBezTo>
                      <a:pt x="8" y="5"/>
                      <a:pt x="4" y="3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7" name="Freeform 2378"/>
              <p:cNvSpPr>
                <a:spLocks noEditPoints="1"/>
              </p:cNvSpPr>
              <p:nvPr/>
            </p:nvSpPr>
            <p:spPr bwMode="auto">
              <a:xfrm>
                <a:off x="6100" y="776"/>
                <a:ext cx="31" cy="20"/>
              </a:xfrm>
              <a:custGeom>
                <a:avLst/>
                <a:gdLst>
                  <a:gd name="T0" fmla="*/ 0 w 16"/>
                  <a:gd name="T1" fmla="*/ 4 h 10"/>
                  <a:gd name="T2" fmla="*/ 0 w 16"/>
                  <a:gd name="T3" fmla="*/ 3 h 10"/>
                  <a:gd name="T4" fmla="*/ 8 w 16"/>
                  <a:gd name="T5" fmla="*/ 1 h 10"/>
                  <a:gd name="T6" fmla="*/ 16 w 16"/>
                  <a:gd name="T7" fmla="*/ 5 h 10"/>
                  <a:gd name="T8" fmla="*/ 16 w 16"/>
                  <a:gd name="T9" fmla="*/ 6 h 10"/>
                  <a:gd name="T10" fmla="*/ 16 w 16"/>
                  <a:gd name="T11" fmla="*/ 6 h 10"/>
                  <a:gd name="T12" fmla="*/ 6 w 16"/>
                  <a:gd name="T13" fmla="*/ 9 h 10"/>
                  <a:gd name="T14" fmla="*/ 0 w 16"/>
                  <a:gd name="T15" fmla="*/ 4 h 10"/>
                  <a:gd name="T16" fmla="*/ 14 w 16"/>
                  <a:gd name="T17" fmla="*/ 5 h 10"/>
                  <a:gd name="T18" fmla="*/ 8 w 16"/>
                  <a:gd name="T19" fmla="*/ 2 h 10"/>
                  <a:gd name="T20" fmla="*/ 2 w 16"/>
                  <a:gd name="T21" fmla="*/ 4 h 10"/>
                  <a:gd name="T22" fmla="*/ 7 w 16"/>
                  <a:gd name="T23" fmla="*/ 7 h 10"/>
                  <a:gd name="T24" fmla="*/ 14 w 16"/>
                  <a:gd name="T2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0">
                    <a:moveTo>
                      <a:pt x="0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4" y="0"/>
                      <a:pt x="8" y="1"/>
                    </a:cubicBezTo>
                    <a:cubicBezTo>
                      <a:pt x="11" y="1"/>
                      <a:pt x="13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2" y="9"/>
                      <a:pt x="9" y="10"/>
                      <a:pt x="6" y="9"/>
                    </a:cubicBezTo>
                    <a:cubicBezTo>
                      <a:pt x="2" y="8"/>
                      <a:pt x="0" y="4"/>
                      <a:pt x="0" y="4"/>
                    </a:cubicBezTo>
                    <a:close/>
                    <a:moveTo>
                      <a:pt x="14" y="5"/>
                    </a:moveTo>
                    <a:cubicBezTo>
                      <a:pt x="12" y="3"/>
                      <a:pt x="10" y="2"/>
                      <a:pt x="8" y="2"/>
                    </a:cubicBezTo>
                    <a:cubicBezTo>
                      <a:pt x="5" y="2"/>
                      <a:pt x="3" y="3"/>
                      <a:pt x="2" y="4"/>
                    </a:cubicBezTo>
                    <a:cubicBezTo>
                      <a:pt x="3" y="5"/>
                      <a:pt x="4" y="7"/>
                      <a:pt x="7" y="7"/>
                    </a:cubicBezTo>
                    <a:cubicBezTo>
                      <a:pt x="9" y="8"/>
                      <a:pt x="11" y="7"/>
                      <a:pt x="1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8" name="Freeform 2379"/>
              <p:cNvSpPr>
                <a:spLocks noEditPoints="1"/>
              </p:cNvSpPr>
              <p:nvPr/>
            </p:nvSpPr>
            <p:spPr bwMode="auto">
              <a:xfrm>
                <a:off x="6100" y="759"/>
                <a:ext cx="21" cy="27"/>
              </a:xfrm>
              <a:custGeom>
                <a:avLst/>
                <a:gdLst>
                  <a:gd name="T0" fmla="*/ 0 w 11"/>
                  <a:gd name="T1" fmla="*/ 10 h 14"/>
                  <a:gd name="T2" fmla="*/ 9 w 11"/>
                  <a:gd name="T3" fmla="*/ 1 h 14"/>
                  <a:gd name="T4" fmla="*/ 10 w 11"/>
                  <a:gd name="T5" fmla="*/ 0 h 14"/>
                  <a:gd name="T6" fmla="*/ 10 w 11"/>
                  <a:gd name="T7" fmla="*/ 1 h 14"/>
                  <a:gd name="T8" fmla="*/ 11 w 11"/>
                  <a:gd name="T9" fmla="*/ 5 h 14"/>
                  <a:gd name="T10" fmla="*/ 1 w 11"/>
                  <a:gd name="T11" fmla="*/ 14 h 14"/>
                  <a:gd name="T12" fmla="*/ 0 w 11"/>
                  <a:gd name="T13" fmla="*/ 14 h 14"/>
                  <a:gd name="T14" fmla="*/ 0 w 11"/>
                  <a:gd name="T15" fmla="*/ 13 h 14"/>
                  <a:gd name="T16" fmla="*/ 0 w 11"/>
                  <a:gd name="T17" fmla="*/ 10 h 14"/>
                  <a:gd name="T18" fmla="*/ 9 w 11"/>
                  <a:gd name="T19" fmla="*/ 2 h 14"/>
                  <a:gd name="T20" fmla="*/ 2 w 11"/>
                  <a:gd name="T21" fmla="*/ 10 h 14"/>
                  <a:gd name="T22" fmla="*/ 2 w 11"/>
                  <a:gd name="T23" fmla="*/ 12 h 14"/>
                  <a:gd name="T24" fmla="*/ 9 w 11"/>
                  <a:gd name="T25" fmla="*/ 5 h 14"/>
                  <a:gd name="T26" fmla="*/ 9 w 11"/>
                  <a:gd name="T2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4">
                    <a:moveTo>
                      <a:pt x="0" y="10"/>
                    </a:moveTo>
                    <a:cubicBezTo>
                      <a:pt x="0" y="7"/>
                      <a:pt x="2" y="2"/>
                      <a:pt x="9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3"/>
                      <a:pt x="11" y="4"/>
                      <a:pt x="11" y="5"/>
                    </a:cubicBezTo>
                    <a:cubicBezTo>
                      <a:pt x="10" y="14"/>
                      <a:pt x="1" y="14"/>
                      <a:pt x="1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2"/>
                      <a:pt x="0" y="10"/>
                    </a:cubicBezTo>
                    <a:close/>
                    <a:moveTo>
                      <a:pt x="9" y="2"/>
                    </a:moveTo>
                    <a:cubicBezTo>
                      <a:pt x="3" y="4"/>
                      <a:pt x="2" y="7"/>
                      <a:pt x="2" y="10"/>
                    </a:cubicBezTo>
                    <a:cubicBezTo>
                      <a:pt x="2" y="11"/>
                      <a:pt x="2" y="11"/>
                      <a:pt x="2" y="12"/>
                    </a:cubicBezTo>
                    <a:cubicBezTo>
                      <a:pt x="4" y="12"/>
                      <a:pt x="8" y="11"/>
                      <a:pt x="9" y="5"/>
                    </a:cubicBezTo>
                    <a:cubicBezTo>
                      <a:pt x="9" y="4"/>
                      <a:pt x="9" y="3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9" name="Freeform 2380"/>
              <p:cNvSpPr>
                <a:spLocks noEditPoints="1"/>
              </p:cNvSpPr>
              <p:nvPr/>
            </p:nvSpPr>
            <p:spPr bwMode="auto">
              <a:xfrm>
                <a:off x="6086" y="757"/>
                <a:ext cx="19" cy="29"/>
              </a:xfrm>
              <a:custGeom>
                <a:avLst/>
                <a:gdLst>
                  <a:gd name="T0" fmla="*/ 1 w 10"/>
                  <a:gd name="T1" fmla="*/ 4 h 15"/>
                  <a:gd name="T2" fmla="*/ 2 w 10"/>
                  <a:gd name="T3" fmla="*/ 0 h 15"/>
                  <a:gd name="T4" fmla="*/ 2 w 10"/>
                  <a:gd name="T5" fmla="*/ 0 h 15"/>
                  <a:gd name="T6" fmla="*/ 3 w 10"/>
                  <a:gd name="T7" fmla="*/ 0 h 15"/>
                  <a:gd name="T8" fmla="*/ 10 w 10"/>
                  <a:gd name="T9" fmla="*/ 10 h 15"/>
                  <a:gd name="T10" fmla="*/ 9 w 10"/>
                  <a:gd name="T11" fmla="*/ 14 h 15"/>
                  <a:gd name="T12" fmla="*/ 8 w 10"/>
                  <a:gd name="T13" fmla="*/ 15 h 15"/>
                  <a:gd name="T14" fmla="*/ 8 w 10"/>
                  <a:gd name="T15" fmla="*/ 15 h 15"/>
                  <a:gd name="T16" fmla="*/ 1 w 10"/>
                  <a:gd name="T17" fmla="*/ 4 h 15"/>
                  <a:gd name="T18" fmla="*/ 3 w 10"/>
                  <a:gd name="T19" fmla="*/ 2 h 15"/>
                  <a:gd name="T20" fmla="*/ 3 w 10"/>
                  <a:gd name="T21" fmla="*/ 4 h 15"/>
                  <a:gd name="T22" fmla="*/ 8 w 10"/>
                  <a:gd name="T23" fmla="*/ 13 h 15"/>
                  <a:gd name="T24" fmla="*/ 8 w 10"/>
                  <a:gd name="T25" fmla="*/ 10 h 15"/>
                  <a:gd name="T26" fmla="*/ 3 w 10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5">
                    <a:moveTo>
                      <a:pt x="1" y="4"/>
                    </a:moveTo>
                    <a:cubicBezTo>
                      <a:pt x="1" y="3"/>
                      <a:pt x="1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9" y="3"/>
                      <a:pt x="10" y="7"/>
                      <a:pt x="10" y="10"/>
                    </a:cubicBezTo>
                    <a:cubicBezTo>
                      <a:pt x="10" y="12"/>
                      <a:pt x="9" y="14"/>
                      <a:pt x="9" y="14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0" y="12"/>
                      <a:pt x="1" y="4"/>
                    </a:cubicBezTo>
                    <a:close/>
                    <a:moveTo>
                      <a:pt x="3" y="2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2" y="10"/>
                      <a:pt x="6" y="12"/>
                      <a:pt x="8" y="13"/>
                    </a:cubicBezTo>
                    <a:cubicBezTo>
                      <a:pt x="8" y="12"/>
                      <a:pt x="8" y="11"/>
                      <a:pt x="8" y="10"/>
                    </a:cubicBezTo>
                    <a:cubicBezTo>
                      <a:pt x="9" y="6"/>
                      <a:pt x="7" y="4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0" name="Freeform 2381"/>
              <p:cNvSpPr>
                <a:spLocks noEditPoints="1"/>
              </p:cNvSpPr>
              <p:nvPr/>
            </p:nvSpPr>
            <p:spPr bwMode="auto">
              <a:xfrm>
                <a:off x="6072" y="772"/>
                <a:ext cx="31" cy="18"/>
              </a:xfrm>
              <a:custGeom>
                <a:avLst/>
                <a:gdLst>
                  <a:gd name="T0" fmla="*/ 0 w 16"/>
                  <a:gd name="T1" fmla="*/ 4 h 9"/>
                  <a:gd name="T2" fmla="*/ 0 w 16"/>
                  <a:gd name="T3" fmla="*/ 3 h 9"/>
                  <a:gd name="T4" fmla="*/ 10 w 16"/>
                  <a:gd name="T5" fmla="*/ 1 h 9"/>
                  <a:gd name="T6" fmla="*/ 16 w 16"/>
                  <a:gd name="T7" fmla="*/ 5 h 9"/>
                  <a:gd name="T8" fmla="*/ 16 w 16"/>
                  <a:gd name="T9" fmla="*/ 6 h 9"/>
                  <a:gd name="T10" fmla="*/ 16 w 16"/>
                  <a:gd name="T11" fmla="*/ 6 h 9"/>
                  <a:gd name="T12" fmla="*/ 8 w 16"/>
                  <a:gd name="T13" fmla="*/ 9 h 9"/>
                  <a:gd name="T14" fmla="*/ 0 w 16"/>
                  <a:gd name="T15" fmla="*/ 5 h 9"/>
                  <a:gd name="T16" fmla="*/ 0 w 16"/>
                  <a:gd name="T17" fmla="*/ 4 h 9"/>
                  <a:gd name="T18" fmla="*/ 14 w 16"/>
                  <a:gd name="T19" fmla="*/ 6 h 9"/>
                  <a:gd name="T20" fmla="*/ 9 w 16"/>
                  <a:gd name="T21" fmla="*/ 2 h 9"/>
                  <a:gd name="T22" fmla="*/ 2 w 16"/>
                  <a:gd name="T23" fmla="*/ 4 h 9"/>
                  <a:gd name="T24" fmla="*/ 8 w 16"/>
                  <a:gd name="T25" fmla="*/ 7 h 9"/>
                  <a:gd name="T26" fmla="*/ 14 w 16"/>
                  <a:gd name="T2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9">
                    <a:moveTo>
                      <a:pt x="0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4" y="1"/>
                      <a:pt x="7" y="0"/>
                      <a:pt x="10" y="1"/>
                    </a:cubicBezTo>
                    <a:cubicBezTo>
                      <a:pt x="14" y="1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7"/>
                      <a:pt x="12" y="9"/>
                      <a:pt x="8" y="9"/>
                    </a:cubicBezTo>
                    <a:cubicBezTo>
                      <a:pt x="5" y="9"/>
                      <a:pt x="3" y="7"/>
                      <a:pt x="0" y="5"/>
                    </a:cubicBezTo>
                    <a:lnTo>
                      <a:pt x="0" y="4"/>
                    </a:lnTo>
                    <a:close/>
                    <a:moveTo>
                      <a:pt x="14" y="6"/>
                    </a:moveTo>
                    <a:cubicBezTo>
                      <a:pt x="13" y="5"/>
                      <a:pt x="12" y="3"/>
                      <a:pt x="9" y="2"/>
                    </a:cubicBezTo>
                    <a:cubicBezTo>
                      <a:pt x="7" y="2"/>
                      <a:pt x="5" y="2"/>
                      <a:pt x="2" y="4"/>
                    </a:cubicBezTo>
                    <a:cubicBezTo>
                      <a:pt x="4" y="6"/>
                      <a:pt x="6" y="7"/>
                      <a:pt x="8" y="7"/>
                    </a:cubicBezTo>
                    <a:cubicBezTo>
                      <a:pt x="11" y="7"/>
                      <a:pt x="13" y="6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1" name="Freeform 2382"/>
              <p:cNvSpPr>
                <a:spLocks noEditPoints="1"/>
              </p:cNvSpPr>
              <p:nvPr/>
            </p:nvSpPr>
            <p:spPr bwMode="auto">
              <a:xfrm>
                <a:off x="6082" y="782"/>
                <a:ext cx="21" cy="25"/>
              </a:xfrm>
              <a:custGeom>
                <a:avLst/>
                <a:gdLst>
                  <a:gd name="T0" fmla="*/ 1 w 11"/>
                  <a:gd name="T1" fmla="*/ 9 h 13"/>
                  <a:gd name="T2" fmla="*/ 10 w 11"/>
                  <a:gd name="T3" fmla="*/ 0 h 13"/>
                  <a:gd name="T4" fmla="*/ 11 w 11"/>
                  <a:gd name="T5" fmla="*/ 0 h 13"/>
                  <a:gd name="T6" fmla="*/ 11 w 11"/>
                  <a:gd name="T7" fmla="*/ 1 h 13"/>
                  <a:gd name="T8" fmla="*/ 11 w 11"/>
                  <a:gd name="T9" fmla="*/ 3 h 13"/>
                  <a:gd name="T10" fmla="*/ 2 w 11"/>
                  <a:gd name="T11" fmla="*/ 13 h 13"/>
                  <a:gd name="T12" fmla="*/ 1 w 11"/>
                  <a:gd name="T13" fmla="*/ 13 h 13"/>
                  <a:gd name="T14" fmla="*/ 1 w 11"/>
                  <a:gd name="T15" fmla="*/ 12 h 13"/>
                  <a:gd name="T16" fmla="*/ 1 w 11"/>
                  <a:gd name="T17" fmla="*/ 9 h 13"/>
                  <a:gd name="T18" fmla="*/ 9 w 11"/>
                  <a:gd name="T19" fmla="*/ 2 h 13"/>
                  <a:gd name="T20" fmla="*/ 2 w 11"/>
                  <a:gd name="T21" fmla="*/ 9 h 13"/>
                  <a:gd name="T22" fmla="*/ 2 w 11"/>
                  <a:gd name="T23" fmla="*/ 11 h 13"/>
                  <a:gd name="T24" fmla="*/ 9 w 11"/>
                  <a:gd name="T25" fmla="*/ 3 h 13"/>
                  <a:gd name="T26" fmla="*/ 9 w 11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3">
                    <a:moveTo>
                      <a:pt x="1" y="9"/>
                    </a:moveTo>
                    <a:cubicBezTo>
                      <a:pt x="1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2"/>
                      <a:pt x="11" y="3"/>
                    </a:cubicBezTo>
                    <a:cubicBezTo>
                      <a:pt x="11" y="6"/>
                      <a:pt x="9" y="11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1"/>
                      <a:pt x="0" y="10"/>
                      <a:pt x="1" y="9"/>
                    </a:cubicBezTo>
                    <a:close/>
                    <a:moveTo>
                      <a:pt x="9" y="2"/>
                    </a:moveTo>
                    <a:cubicBezTo>
                      <a:pt x="7" y="2"/>
                      <a:pt x="3" y="3"/>
                      <a:pt x="2" y="9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8" y="10"/>
                      <a:pt x="9" y="6"/>
                      <a:pt x="9" y="3"/>
                    </a:cubicBezTo>
                    <a:cubicBezTo>
                      <a:pt x="9" y="3"/>
                      <a:pt x="9" y="2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2" name="Freeform 2383"/>
              <p:cNvSpPr>
                <a:spLocks noEditPoints="1"/>
              </p:cNvSpPr>
              <p:nvPr/>
            </p:nvSpPr>
            <p:spPr bwMode="auto">
              <a:xfrm>
                <a:off x="6098" y="782"/>
                <a:ext cx="19" cy="29"/>
              </a:xfrm>
              <a:custGeom>
                <a:avLst/>
                <a:gdLst>
                  <a:gd name="T0" fmla="*/ 0 w 10"/>
                  <a:gd name="T1" fmla="*/ 5 h 15"/>
                  <a:gd name="T2" fmla="*/ 1 w 10"/>
                  <a:gd name="T3" fmla="*/ 0 h 15"/>
                  <a:gd name="T4" fmla="*/ 2 w 10"/>
                  <a:gd name="T5" fmla="*/ 0 h 15"/>
                  <a:gd name="T6" fmla="*/ 2 w 10"/>
                  <a:gd name="T7" fmla="*/ 0 h 15"/>
                  <a:gd name="T8" fmla="*/ 9 w 10"/>
                  <a:gd name="T9" fmla="*/ 10 h 15"/>
                  <a:gd name="T10" fmla="*/ 8 w 10"/>
                  <a:gd name="T11" fmla="*/ 14 h 15"/>
                  <a:gd name="T12" fmla="*/ 8 w 10"/>
                  <a:gd name="T13" fmla="*/ 15 h 15"/>
                  <a:gd name="T14" fmla="*/ 7 w 10"/>
                  <a:gd name="T15" fmla="*/ 15 h 15"/>
                  <a:gd name="T16" fmla="*/ 0 w 10"/>
                  <a:gd name="T17" fmla="*/ 5 h 15"/>
                  <a:gd name="T18" fmla="*/ 2 w 10"/>
                  <a:gd name="T19" fmla="*/ 2 h 15"/>
                  <a:gd name="T20" fmla="*/ 2 w 10"/>
                  <a:gd name="T21" fmla="*/ 5 h 15"/>
                  <a:gd name="T22" fmla="*/ 7 w 10"/>
                  <a:gd name="T23" fmla="*/ 13 h 15"/>
                  <a:gd name="T24" fmla="*/ 8 w 10"/>
                  <a:gd name="T25" fmla="*/ 10 h 15"/>
                  <a:gd name="T26" fmla="*/ 2 w 10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5">
                    <a:moveTo>
                      <a:pt x="0" y="5"/>
                    </a:moveTo>
                    <a:cubicBezTo>
                      <a:pt x="0" y="2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0" y="2"/>
                      <a:pt x="9" y="10"/>
                    </a:cubicBezTo>
                    <a:cubicBezTo>
                      <a:pt x="9" y="12"/>
                      <a:pt x="9" y="13"/>
                      <a:pt x="8" y="14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1" y="12"/>
                      <a:pt x="0" y="8"/>
                      <a:pt x="0" y="5"/>
                    </a:cubicBezTo>
                    <a:close/>
                    <a:moveTo>
                      <a:pt x="2" y="2"/>
                    </a:moveTo>
                    <a:cubicBezTo>
                      <a:pt x="2" y="3"/>
                      <a:pt x="2" y="4"/>
                      <a:pt x="2" y="5"/>
                    </a:cubicBezTo>
                    <a:cubicBezTo>
                      <a:pt x="1" y="8"/>
                      <a:pt x="3" y="11"/>
                      <a:pt x="7" y="13"/>
                    </a:cubicBezTo>
                    <a:cubicBezTo>
                      <a:pt x="7" y="12"/>
                      <a:pt x="7" y="11"/>
                      <a:pt x="8" y="10"/>
                    </a:cubicBezTo>
                    <a:cubicBezTo>
                      <a:pt x="8" y="5"/>
                      <a:pt x="4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3" name="Oval 2384"/>
              <p:cNvSpPr>
                <a:spLocks noChangeArrowheads="1"/>
              </p:cNvSpPr>
              <p:nvPr/>
            </p:nvSpPr>
            <p:spPr bwMode="auto">
              <a:xfrm>
                <a:off x="6233" y="796"/>
                <a:ext cx="2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4" name="Freeform 2385"/>
              <p:cNvSpPr>
                <a:spLocks noEditPoints="1"/>
              </p:cNvSpPr>
              <p:nvPr/>
            </p:nvSpPr>
            <p:spPr bwMode="auto">
              <a:xfrm>
                <a:off x="5663" y="615"/>
                <a:ext cx="559" cy="299"/>
              </a:xfrm>
              <a:custGeom>
                <a:avLst/>
                <a:gdLst>
                  <a:gd name="T0" fmla="*/ 91 w 288"/>
                  <a:gd name="T1" fmla="*/ 153 h 154"/>
                  <a:gd name="T2" fmla="*/ 140 w 288"/>
                  <a:gd name="T3" fmla="*/ 150 h 154"/>
                  <a:gd name="T4" fmla="*/ 183 w 288"/>
                  <a:gd name="T5" fmla="*/ 140 h 154"/>
                  <a:gd name="T6" fmla="*/ 232 w 288"/>
                  <a:gd name="T7" fmla="*/ 122 h 154"/>
                  <a:gd name="T8" fmla="*/ 288 w 288"/>
                  <a:gd name="T9" fmla="*/ 96 h 154"/>
                  <a:gd name="T10" fmla="*/ 245 w 288"/>
                  <a:gd name="T11" fmla="*/ 58 h 154"/>
                  <a:gd name="T12" fmla="*/ 192 w 288"/>
                  <a:gd name="T13" fmla="*/ 27 h 154"/>
                  <a:gd name="T14" fmla="*/ 149 w 288"/>
                  <a:gd name="T15" fmla="*/ 12 h 154"/>
                  <a:gd name="T16" fmla="*/ 101 w 288"/>
                  <a:gd name="T17" fmla="*/ 1 h 154"/>
                  <a:gd name="T18" fmla="*/ 44 w 288"/>
                  <a:gd name="T19" fmla="*/ 10 h 154"/>
                  <a:gd name="T20" fmla="*/ 6 w 288"/>
                  <a:gd name="T21" fmla="*/ 56 h 154"/>
                  <a:gd name="T22" fmla="*/ 18 w 288"/>
                  <a:gd name="T23" fmla="*/ 100 h 154"/>
                  <a:gd name="T24" fmla="*/ 234 w 288"/>
                  <a:gd name="T25" fmla="*/ 94 h 154"/>
                  <a:gd name="T26" fmla="*/ 193 w 288"/>
                  <a:gd name="T27" fmla="*/ 77 h 154"/>
                  <a:gd name="T28" fmla="*/ 131 w 288"/>
                  <a:gd name="T29" fmla="*/ 80 h 154"/>
                  <a:gd name="T30" fmla="*/ 89 w 288"/>
                  <a:gd name="T31" fmla="*/ 77 h 154"/>
                  <a:gd name="T32" fmla="*/ 109 w 288"/>
                  <a:gd name="T33" fmla="*/ 85 h 154"/>
                  <a:gd name="T34" fmla="*/ 137 w 288"/>
                  <a:gd name="T35" fmla="*/ 87 h 154"/>
                  <a:gd name="T36" fmla="*/ 132 w 288"/>
                  <a:gd name="T37" fmla="*/ 66 h 154"/>
                  <a:gd name="T38" fmla="*/ 83 w 288"/>
                  <a:gd name="T39" fmla="*/ 69 h 154"/>
                  <a:gd name="T40" fmla="*/ 68 w 288"/>
                  <a:gd name="T41" fmla="*/ 82 h 154"/>
                  <a:gd name="T42" fmla="*/ 108 w 288"/>
                  <a:gd name="T43" fmla="*/ 99 h 154"/>
                  <a:gd name="T44" fmla="*/ 136 w 288"/>
                  <a:gd name="T45" fmla="*/ 101 h 154"/>
                  <a:gd name="T46" fmla="*/ 179 w 288"/>
                  <a:gd name="T47" fmla="*/ 90 h 154"/>
                  <a:gd name="T48" fmla="*/ 159 w 288"/>
                  <a:gd name="T49" fmla="*/ 68 h 154"/>
                  <a:gd name="T50" fmla="*/ 139 w 288"/>
                  <a:gd name="T51" fmla="*/ 60 h 154"/>
                  <a:gd name="T52" fmla="*/ 92 w 288"/>
                  <a:gd name="T53" fmla="*/ 36 h 154"/>
                  <a:gd name="T54" fmla="*/ 55 w 288"/>
                  <a:gd name="T55" fmla="*/ 68 h 154"/>
                  <a:gd name="T56" fmla="*/ 60 w 288"/>
                  <a:gd name="T57" fmla="*/ 103 h 154"/>
                  <a:gd name="T58" fmla="*/ 94 w 288"/>
                  <a:gd name="T59" fmla="*/ 112 h 154"/>
                  <a:gd name="T60" fmla="*/ 122 w 288"/>
                  <a:gd name="T61" fmla="*/ 114 h 154"/>
                  <a:gd name="T62" fmla="*/ 178 w 288"/>
                  <a:gd name="T63" fmla="*/ 104 h 154"/>
                  <a:gd name="T64" fmla="*/ 206 w 288"/>
                  <a:gd name="T65" fmla="*/ 92 h 154"/>
                  <a:gd name="T66" fmla="*/ 194 w 288"/>
                  <a:gd name="T67" fmla="*/ 63 h 154"/>
                  <a:gd name="T68" fmla="*/ 140 w 288"/>
                  <a:gd name="T69" fmla="*/ 46 h 154"/>
                  <a:gd name="T70" fmla="*/ 120 w 288"/>
                  <a:gd name="T71" fmla="*/ 37 h 154"/>
                  <a:gd name="T72" fmla="*/ 72 w 288"/>
                  <a:gd name="T73" fmla="*/ 27 h 154"/>
                  <a:gd name="T74" fmla="*/ 49 w 288"/>
                  <a:gd name="T75" fmla="*/ 60 h 154"/>
                  <a:gd name="T76" fmla="*/ 40 w 288"/>
                  <a:gd name="T77" fmla="*/ 94 h 154"/>
                  <a:gd name="T78" fmla="*/ 73 w 288"/>
                  <a:gd name="T79" fmla="*/ 117 h 154"/>
                  <a:gd name="T80" fmla="*/ 107 w 288"/>
                  <a:gd name="T81" fmla="*/ 127 h 154"/>
                  <a:gd name="T82" fmla="*/ 155 w 288"/>
                  <a:gd name="T83" fmla="*/ 123 h 154"/>
                  <a:gd name="T84" fmla="*/ 184 w 288"/>
                  <a:gd name="T85" fmla="*/ 111 h 154"/>
                  <a:gd name="T86" fmla="*/ 219 w 288"/>
                  <a:gd name="T87" fmla="*/ 107 h 154"/>
                  <a:gd name="T88" fmla="*/ 227 w 288"/>
                  <a:gd name="T89" fmla="*/ 86 h 154"/>
                  <a:gd name="T90" fmla="*/ 202 w 288"/>
                  <a:gd name="T91" fmla="*/ 57 h 154"/>
                  <a:gd name="T92" fmla="*/ 148 w 288"/>
                  <a:gd name="T93" fmla="*/ 39 h 154"/>
                  <a:gd name="T94" fmla="*/ 121 w 288"/>
                  <a:gd name="T95" fmla="*/ 24 h 154"/>
                  <a:gd name="T96" fmla="*/ 79 w 288"/>
                  <a:gd name="T97" fmla="*/ 21 h 154"/>
                  <a:gd name="T98" fmla="*/ 36 w 288"/>
                  <a:gd name="T99" fmla="*/ 45 h 154"/>
                  <a:gd name="T100" fmla="*/ 28 w 288"/>
                  <a:gd name="T101" fmla="*/ 66 h 154"/>
                  <a:gd name="T102" fmla="*/ 38 w 288"/>
                  <a:gd name="T103" fmla="*/ 122 h 154"/>
                  <a:gd name="T104" fmla="*/ 98 w 288"/>
                  <a:gd name="T105" fmla="*/ 147 h 154"/>
                  <a:gd name="T106" fmla="*/ 168 w 288"/>
                  <a:gd name="T107" fmla="*/ 138 h 154"/>
                  <a:gd name="T108" fmla="*/ 212 w 288"/>
                  <a:gd name="T109" fmla="*/ 113 h 154"/>
                  <a:gd name="T110" fmla="*/ 255 w 288"/>
                  <a:gd name="T111" fmla="*/ 88 h 154"/>
                  <a:gd name="T112" fmla="*/ 242 w 288"/>
                  <a:gd name="T113" fmla="*/ 74 h 154"/>
                  <a:gd name="T114" fmla="*/ 190 w 288"/>
                  <a:gd name="T115" fmla="*/ 29 h 154"/>
                  <a:gd name="T116" fmla="*/ 136 w 288"/>
                  <a:gd name="T117" fmla="*/ 11 h 154"/>
                  <a:gd name="T118" fmla="*/ 73 w 288"/>
                  <a:gd name="T119" fmla="*/ 13 h 154"/>
                  <a:gd name="T120" fmla="*/ 16 w 288"/>
                  <a:gd name="T121" fmla="*/ 37 h 154"/>
                  <a:gd name="T122" fmla="*/ 32 w 288"/>
                  <a:gd name="T123" fmla="*/ 101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88" h="154">
                    <a:moveTo>
                      <a:pt x="40" y="139"/>
                    </a:moveTo>
                    <a:cubicBezTo>
                      <a:pt x="37" y="136"/>
                      <a:pt x="37" y="136"/>
                      <a:pt x="37" y="136"/>
                    </a:cubicBezTo>
                    <a:cubicBezTo>
                      <a:pt x="44" y="129"/>
                      <a:pt x="44" y="129"/>
                      <a:pt x="44" y="129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44" y="142"/>
                      <a:pt x="44" y="142"/>
                      <a:pt x="44" y="142"/>
                    </a:cubicBezTo>
                    <a:cubicBezTo>
                      <a:pt x="44" y="142"/>
                      <a:pt x="44" y="142"/>
                      <a:pt x="44" y="142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57" y="144"/>
                      <a:pt x="57" y="144"/>
                      <a:pt x="57" y="144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7" y="144"/>
                      <a:pt x="57" y="144"/>
                      <a:pt x="57" y="144"/>
                    </a:cubicBezTo>
                    <a:cubicBezTo>
                      <a:pt x="62" y="150"/>
                      <a:pt x="62" y="150"/>
                      <a:pt x="62" y="150"/>
                    </a:cubicBezTo>
                    <a:cubicBezTo>
                      <a:pt x="62" y="150"/>
                      <a:pt x="62" y="150"/>
                      <a:pt x="62" y="150"/>
                    </a:cubicBezTo>
                    <a:cubicBezTo>
                      <a:pt x="57" y="144"/>
                      <a:pt x="57" y="144"/>
                      <a:pt x="57" y="144"/>
                    </a:cubicBezTo>
                    <a:cubicBezTo>
                      <a:pt x="64" y="138"/>
                      <a:pt x="64" y="138"/>
                      <a:pt x="64" y="138"/>
                    </a:cubicBezTo>
                    <a:cubicBezTo>
                      <a:pt x="71" y="145"/>
                      <a:pt x="71" y="145"/>
                      <a:pt x="71" y="145"/>
                    </a:cubicBezTo>
                    <a:cubicBezTo>
                      <a:pt x="64" y="150"/>
                      <a:pt x="64" y="150"/>
                      <a:pt x="64" y="150"/>
                    </a:cubicBezTo>
                    <a:cubicBezTo>
                      <a:pt x="64" y="150"/>
                      <a:pt x="64" y="151"/>
                      <a:pt x="64" y="151"/>
                    </a:cubicBezTo>
                    <a:cubicBezTo>
                      <a:pt x="71" y="145"/>
                      <a:pt x="71" y="145"/>
                      <a:pt x="71" y="145"/>
                    </a:cubicBezTo>
                    <a:cubicBezTo>
                      <a:pt x="77" y="152"/>
                      <a:pt x="77" y="152"/>
                      <a:pt x="77" y="152"/>
                    </a:cubicBezTo>
                    <a:cubicBezTo>
                      <a:pt x="77" y="153"/>
                      <a:pt x="77" y="153"/>
                      <a:pt x="77" y="153"/>
                    </a:cubicBezTo>
                    <a:cubicBezTo>
                      <a:pt x="77" y="153"/>
                      <a:pt x="77" y="153"/>
                      <a:pt x="77" y="153"/>
                    </a:cubicBezTo>
                    <a:cubicBezTo>
                      <a:pt x="77" y="152"/>
                      <a:pt x="77" y="152"/>
                      <a:pt x="77" y="152"/>
                    </a:cubicBezTo>
                    <a:cubicBezTo>
                      <a:pt x="77" y="153"/>
                      <a:pt x="77" y="153"/>
                      <a:pt x="77" y="153"/>
                    </a:cubicBezTo>
                    <a:cubicBezTo>
                      <a:pt x="77" y="153"/>
                      <a:pt x="77" y="153"/>
                      <a:pt x="77" y="153"/>
                    </a:cubicBezTo>
                    <a:cubicBezTo>
                      <a:pt x="77" y="152"/>
                      <a:pt x="77" y="152"/>
                      <a:pt x="77" y="152"/>
                    </a:cubicBezTo>
                    <a:cubicBezTo>
                      <a:pt x="84" y="146"/>
                      <a:pt x="84" y="146"/>
                      <a:pt x="84" y="146"/>
                    </a:cubicBezTo>
                    <a:cubicBezTo>
                      <a:pt x="91" y="153"/>
                      <a:pt x="91" y="153"/>
                      <a:pt x="91" y="153"/>
                    </a:cubicBezTo>
                    <a:cubicBezTo>
                      <a:pt x="90" y="154"/>
                      <a:pt x="90" y="154"/>
                      <a:pt x="90" y="154"/>
                    </a:cubicBezTo>
                    <a:cubicBezTo>
                      <a:pt x="90" y="154"/>
                      <a:pt x="91" y="154"/>
                      <a:pt x="91" y="154"/>
                    </a:cubicBezTo>
                    <a:cubicBezTo>
                      <a:pt x="91" y="153"/>
                      <a:pt x="91" y="153"/>
                      <a:pt x="91" y="153"/>
                    </a:cubicBezTo>
                    <a:cubicBezTo>
                      <a:pt x="91" y="154"/>
                      <a:pt x="91" y="154"/>
                      <a:pt x="91" y="154"/>
                    </a:cubicBezTo>
                    <a:cubicBezTo>
                      <a:pt x="91" y="154"/>
                      <a:pt x="91" y="154"/>
                      <a:pt x="91" y="154"/>
                    </a:cubicBezTo>
                    <a:cubicBezTo>
                      <a:pt x="91" y="153"/>
                      <a:pt x="91" y="153"/>
                      <a:pt x="91" y="153"/>
                    </a:cubicBezTo>
                    <a:cubicBezTo>
                      <a:pt x="98" y="147"/>
                      <a:pt x="98" y="147"/>
                      <a:pt x="98" y="147"/>
                    </a:cubicBezTo>
                    <a:cubicBezTo>
                      <a:pt x="104" y="154"/>
                      <a:pt x="104" y="154"/>
                      <a:pt x="104" y="154"/>
                    </a:cubicBezTo>
                    <a:cubicBezTo>
                      <a:pt x="104" y="154"/>
                      <a:pt x="104" y="154"/>
                      <a:pt x="104" y="154"/>
                    </a:cubicBezTo>
                    <a:cubicBezTo>
                      <a:pt x="98" y="147"/>
                      <a:pt x="98" y="147"/>
                      <a:pt x="98" y="147"/>
                    </a:cubicBezTo>
                    <a:cubicBezTo>
                      <a:pt x="106" y="141"/>
                      <a:pt x="106" y="141"/>
                      <a:pt x="106" y="141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05" y="154"/>
                      <a:pt x="105" y="154"/>
                      <a:pt x="105" y="154"/>
                    </a:cubicBezTo>
                    <a:cubicBezTo>
                      <a:pt x="105" y="154"/>
                      <a:pt x="105" y="154"/>
                      <a:pt x="106" y="154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6" y="153"/>
                      <a:pt x="116" y="153"/>
                      <a:pt x="116" y="153"/>
                    </a:cubicBezTo>
                    <a:cubicBezTo>
                      <a:pt x="117" y="153"/>
                      <a:pt x="117" y="153"/>
                      <a:pt x="117" y="153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20" y="142"/>
                      <a:pt x="120" y="142"/>
                      <a:pt x="120" y="142"/>
                    </a:cubicBezTo>
                    <a:cubicBezTo>
                      <a:pt x="126" y="149"/>
                      <a:pt x="126" y="149"/>
                      <a:pt x="126" y="149"/>
                    </a:cubicBezTo>
                    <a:cubicBezTo>
                      <a:pt x="122" y="153"/>
                      <a:pt x="122" y="153"/>
                      <a:pt x="122" y="153"/>
                    </a:cubicBezTo>
                    <a:cubicBezTo>
                      <a:pt x="122" y="153"/>
                      <a:pt x="122" y="153"/>
                      <a:pt x="122" y="153"/>
                    </a:cubicBezTo>
                    <a:cubicBezTo>
                      <a:pt x="126" y="149"/>
                      <a:pt x="126" y="149"/>
                      <a:pt x="126" y="149"/>
                    </a:cubicBezTo>
                    <a:cubicBezTo>
                      <a:pt x="128" y="152"/>
                      <a:pt x="128" y="152"/>
                      <a:pt x="128" y="152"/>
                    </a:cubicBezTo>
                    <a:cubicBezTo>
                      <a:pt x="128" y="152"/>
                      <a:pt x="128" y="152"/>
                      <a:pt x="129" y="152"/>
                    </a:cubicBezTo>
                    <a:cubicBezTo>
                      <a:pt x="126" y="149"/>
                      <a:pt x="126" y="149"/>
                      <a:pt x="126" y="14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40" y="150"/>
                      <a:pt x="140" y="150"/>
                      <a:pt x="140" y="150"/>
                    </a:cubicBezTo>
                    <a:cubicBezTo>
                      <a:pt x="139" y="150"/>
                      <a:pt x="139" y="150"/>
                      <a:pt x="139" y="150"/>
                    </a:cubicBezTo>
                    <a:cubicBezTo>
                      <a:pt x="139" y="150"/>
                      <a:pt x="140" y="150"/>
                      <a:pt x="140" y="150"/>
                    </a:cubicBezTo>
                    <a:cubicBezTo>
                      <a:pt x="140" y="150"/>
                      <a:pt x="140" y="150"/>
                      <a:pt x="140" y="150"/>
                    </a:cubicBezTo>
                    <a:cubicBezTo>
                      <a:pt x="140" y="150"/>
                      <a:pt x="140" y="150"/>
                      <a:pt x="140" y="150"/>
                    </a:cubicBezTo>
                    <a:cubicBezTo>
                      <a:pt x="140" y="150"/>
                      <a:pt x="140" y="150"/>
                      <a:pt x="140" y="150"/>
                    </a:cubicBezTo>
                    <a:cubicBezTo>
                      <a:pt x="140" y="150"/>
                      <a:pt x="140" y="150"/>
                      <a:pt x="140" y="150"/>
                    </a:cubicBezTo>
                    <a:cubicBezTo>
                      <a:pt x="147" y="144"/>
                      <a:pt x="147" y="144"/>
                      <a:pt x="147" y="144"/>
                    </a:cubicBezTo>
                    <a:cubicBezTo>
                      <a:pt x="151" y="148"/>
                      <a:pt x="151" y="148"/>
                      <a:pt x="151" y="148"/>
                    </a:cubicBezTo>
                    <a:cubicBezTo>
                      <a:pt x="151" y="148"/>
                      <a:pt x="151" y="148"/>
                      <a:pt x="151" y="148"/>
                    </a:cubicBezTo>
                    <a:cubicBezTo>
                      <a:pt x="147" y="143"/>
                      <a:pt x="147" y="143"/>
                      <a:pt x="147" y="143"/>
                    </a:cubicBezTo>
                    <a:cubicBezTo>
                      <a:pt x="155" y="137"/>
                      <a:pt x="155" y="137"/>
                      <a:pt x="155" y="137"/>
                    </a:cubicBezTo>
                    <a:cubicBezTo>
                      <a:pt x="161" y="144"/>
                      <a:pt x="161" y="144"/>
                      <a:pt x="161" y="144"/>
                    </a:cubicBezTo>
                    <a:cubicBezTo>
                      <a:pt x="159" y="146"/>
                      <a:pt x="159" y="146"/>
                      <a:pt x="159" y="146"/>
                    </a:cubicBezTo>
                    <a:cubicBezTo>
                      <a:pt x="159" y="146"/>
                      <a:pt x="159" y="146"/>
                      <a:pt x="159" y="146"/>
                    </a:cubicBezTo>
                    <a:cubicBezTo>
                      <a:pt x="161" y="144"/>
                      <a:pt x="161" y="144"/>
                      <a:pt x="161" y="144"/>
                    </a:cubicBezTo>
                    <a:cubicBezTo>
                      <a:pt x="162" y="145"/>
                      <a:pt x="162" y="145"/>
                      <a:pt x="162" y="145"/>
                    </a:cubicBezTo>
                    <a:cubicBezTo>
                      <a:pt x="162" y="145"/>
                      <a:pt x="162" y="145"/>
                      <a:pt x="162" y="145"/>
                    </a:cubicBezTo>
                    <a:cubicBezTo>
                      <a:pt x="161" y="144"/>
                      <a:pt x="161" y="144"/>
                      <a:pt x="161" y="144"/>
                    </a:cubicBezTo>
                    <a:cubicBezTo>
                      <a:pt x="168" y="138"/>
                      <a:pt x="168" y="138"/>
                      <a:pt x="168" y="138"/>
                    </a:cubicBezTo>
                    <a:cubicBezTo>
                      <a:pt x="172" y="143"/>
                      <a:pt x="172" y="143"/>
                      <a:pt x="172" y="143"/>
                    </a:cubicBezTo>
                    <a:cubicBezTo>
                      <a:pt x="172" y="142"/>
                      <a:pt x="172" y="142"/>
                      <a:pt x="172" y="142"/>
                    </a:cubicBezTo>
                    <a:cubicBezTo>
                      <a:pt x="168" y="138"/>
                      <a:pt x="168" y="138"/>
                      <a:pt x="168" y="138"/>
                    </a:cubicBezTo>
                    <a:cubicBezTo>
                      <a:pt x="176" y="132"/>
                      <a:pt x="176" y="132"/>
                      <a:pt x="176" y="132"/>
                    </a:cubicBezTo>
                    <a:cubicBezTo>
                      <a:pt x="182" y="139"/>
                      <a:pt x="182" y="139"/>
                      <a:pt x="182" y="139"/>
                    </a:cubicBezTo>
                    <a:cubicBezTo>
                      <a:pt x="181" y="140"/>
                      <a:pt x="181" y="140"/>
                      <a:pt x="181" y="140"/>
                    </a:cubicBezTo>
                    <a:cubicBezTo>
                      <a:pt x="181" y="140"/>
                      <a:pt x="181" y="140"/>
                      <a:pt x="181" y="140"/>
                    </a:cubicBezTo>
                    <a:cubicBezTo>
                      <a:pt x="182" y="139"/>
                      <a:pt x="182" y="139"/>
                      <a:pt x="182" y="139"/>
                    </a:cubicBezTo>
                    <a:cubicBezTo>
                      <a:pt x="183" y="140"/>
                      <a:pt x="183" y="140"/>
                      <a:pt x="183" y="140"/>
                    </a:cubicBezTo>
                    <a:cubicBezTo>
                      <a:pt x="183" y="139"/>
                      <a:pt x="183" y="139"/>
                      <a:pt x="183" y="139"/>
                    </a:cubicBezTo>
                    <a:cubicBezTo>
                      <a:pt x="182" y="139"/>
                      <a:pt x="182" y="139"/>
                      <a:pt x="182" y="139"/>
                    </a:cubicBezTo>
                    <a:cubicBezTo>
                      <a:pt x="190" y="133"/>
                      <a:pt x="190" y="133"/>
                      <a:pt x="190" y="133"/>
                    </a:cubicBezTo>
                    <a:cubicBezTo>
                      <a:pt x="193" y="136"/>
                      <a:pt x="193" y="136"/>
                      <a:pt x="193" y="136"/>
                    </a:cubicBezTo>
                    <a:cubicBezTo>
                      <a:pt x="193" y="136"/>
                      <a:pt x="193" y="136"/>
                      <a:pt x="193" y="136"/>
                    </a:cubicBezTo>
                    <a:cubicBezTo>
                      <a:pt x="190" y="132"/>
                      <a:pt x="190" y="132"/>
                      <a:pt x="190" y="132"/>
                    </a:cubicBezTo>
                    <a:cubicBezTo>
                      <a:pt x="197" y="126"/>
                      <a:pt x="197" y="126"/>
                      <a:pt x="197" y="126"/>
                    </a:cubicBezTo>
                    <a:cubicBezTo>
                      <a:pt x="203" y="133"/>
                      <a:pt x="203" y="133"/>
                      <a:pt x="203" y="133"/>
                    </a:cubicBezTo>
                    <a:cubicBezTo>
                      <a:pt x="203" y="133"/>
                      <a:pt x="203" y="133"/>
                      <a:pt x="203" y="133"/>
                    </a:cubicBezTo>
                    <a:cubicBezTo>
                      <a:pt x="197" y="126"/>
                      <a:pt x="197" y="126"/>
                      <a:pt x="197" y="126"/>
                    </a:cubicBezTo>
                    <a:cubicBezTo>
                      <a:pt x="204" y="120"/>
                      <a:pt x="204" y="120"/>
                      <a:pt x="204" y="120"/>
                    </a:cubicBezTo>
                    <a:cubicBezTo>
                      <a:pt x="211" y="127"/>
                      <a:pt x="211" y="127"/>
                      <a:pt x="211" y="127"/>
                    </a:cubicBezTo>
                    <a:cubicBezTo>
                      <a:pt x="205" y="132"/>
                      <a:pt x="205" y="132"/>
                      <a:pt x="205" y="132"/>
                    </a:cubicBezTo>
                    <a:cubicBezTo>
                      <a:pt x="205" y="132"/>
                      <a:pt x="205" y="132"/>
                      <a:pt x="205" y="132"/>
                    </a:cubicBezTo>
                    <a:cubicBezTo>
                      <a:pt x="211" y="127"/>
                      <a:pt x="211" y="127"/>
                      <a:pt x="211" y="127"/>
                    </a:cubicBezTo>
                    <a:cubicBezTo>
                      <a:pt x="213" y="129"/>
                      <a:pt x="213" y="129"/>
                      <a:pt x="213" y="129"/>
                    </a:cubicBezTo>
                    <a:cubicBezTo>
                      <a:pt x="213" y="129"/>
                      <a:pt x="213" y="129"/>
                      <a:pt x="213" y="129"/>
                    </a:cubicBezTo>
                    <a:cubicBezTo>
                      <a:pt x="211" y="127"/>
                      <a:pt x="211" y="127"/>
                      <a:pt x="211" y="127"/>
                    </a:cubicBezTo>
                    <a:cubicBezTo>
                      <a:pt x="218" y="121"/>
                      <a:pt x="218" y="121"/>
                      <a:pt x="218" y="121"/>
                    </a:cubicBezTo>
                    <a:cubicBezTo>
                      <a:pt x="222" y="126"/>
                      <a:pt x="222" y="126"/>
                      <a:pt x="222" y="126"/>
                    </a:cubicBezTo>
                    <a:cubicBezTo>
                      <a:pt x="222" y="126"/>
                      <a:pt x="222" y="126"/>
                      <a:pt x="223" y="126"/>
                    </a:cubicBezTo>
                    <a:cubicBezTo>
                      <a:pt x="218" y="121"/>
                      <a:pt x="218" y="121"/>
                      <a:pt x="218" y="121"/>
                    </a:cubicBezTo>
                    <a:cubicBezTo>
                      <a:pt x="225" y="114"/>
                      <a:pt x="225" y="114"/>
                      <a:pt x="225" y="114"/>
                    </a:cubicBezTo>
                    <a:cubicBezTo>
                      <a:pt x="232" y="122"/>
                      <a:pt x="232" y="122"/>
                      <a:pt x="232" y="122"/>
                    </a:cubicBezTo>
                    <a:cubicBezTo>
                      <a:pt x="231" y="122"/>
                      <a:pt x="231" y="122"/>
                      <a:pt x="231" y="122"/>
                    </a:cubicBezTo>
                    <a:cubicBezTo>
                      <a:pt x="231" y="122"/>
                      <a:pt x="231" y="122"/>
                      <a:pt x="232" y="122"/>
                    </a:cubicBezTo>
                    <a:cubicBezTo>
                      <a:pt x="232" y="122"/>
                      <a:pt x="232" y="122"/>
                      <a:pt x="232" y="122"/>
                    </a:cubicBezTo>
                    <a:cubicBezTo>
                      <a:pt x="232" y="122"/>
                      <a:pt x="232" y="122"/>
                      <a:pt x="232" y="122"/>
                    </a:cubicBezTo>
                    <a:cubicBezTo>
                      <a:pt x="232" y="122"/>
                      <a:pt x="232" y="122"/>
                      <a:pt x="232" y="122"/>
                    </a:cubicBezTo>
                    <a:cubicBezTo>
                      <a:pt x="232" y="122"/>
                      <a:pt x="232" y="122"/>
                      <a:pt x="232" y="122"/>
                    </a:cubicBezTo>
                    <a:cubicBezTo>
                      <a:pt x="239" y="115"/>
                      <a:pt x="239" y="115"/>
                      <a:pt x="239" y="115"/>
                    </a:cubicBezTo>
                    <a:cubicBezTo>
                      <a:pt x="242" y="118"/>
                      <a:pt x="242" y="118"/>
                      <a:pt x="242" y="118"/>
                    </a:cubicBezTo>
                    <a:cubicBezTo>
                      <a:pt x="242" y="118"/>
                      <a:pt x="242" y="118"/>
                      <a:pt x="242" y="118"/>
                    </a:cubicBezTo>
                    <a:cubicBezTo>
                      <a:pt x="239" y="115"/>
                      <a:pt x="239" y="115"/>
                      <a:pt x="239" y="115"/>
                    </a:cubicBezTo>
                    <a:cubicBezTo>
                      <a:pt x="247" y="109"/>
                      <a:pt x="247" y="109"/>
                      <a:pt x="247" y="109"/>
                    </a:cubicBezTo>
                    <a:cubicBezTo>
                      <a:pt x="251" y="114"/>
                      <a:pt x="251" y="114"/>
                      <a:pt x="251" y="114"/>
                    </a:cubicBezTo>
                    <a:cubicBezTo>
                      <a:pt x="251" y="114"/>
                      <a:pt x="251" y="114"/>
                      <a:pt x="251" y="114"/>
                    </a:cubicBezTo>
                    <a:cubicBezTo>
                      <a:pt x="247" y="109"/>
                      <a:pt x="247" y="109"/>
                      <a:pt x="247" y="109"/>
                    </a:cubicBezTo>
                    <a:cubicBezTo>
                      <a:pt x="254" y="102"/>
                      <a:pt x="254" y="102"/>
                      <a:pt x="254" y="102"/>
                    </a:cubicBezTo>
                    <a:cubicBezTo>
                      <a:pt x="260" y="110"/>
                      <a:pt x="260" y="110"/>
                      <a:pt x="260" y="110"/>
                    </a:cubicBezTo>
                    <a:cubicBezTo>
                      <a:pt x="260" y="110"/>
                      <a:pt x="260" y="109"/>
                      <a:pt x="260" y="109"/>
                    </a:cubicBezTo>
                    <a:cubicBezTo>
                      <a:pt x="254" y="102"/>
                      <a:pt x="254" y="102"/>
                      <a:pt x="254" y="102"/>
                    </a:cubicBezTo>
                    <a:cubicBezTo>
                      <a:pt x="261" y="96"/>
                      <a:pt x="261" y="96"/>
                      <a:pt x="261" y="96"/>
                    </a:cubicBezTo>
                    <a:cubicBezTo>
                      <a:pt x="268" y="103"/>
                      <a:pt x="268" y="103"/>
                      <a:pt x="268" y="103"/>
                    </a:cubicBezTo>
                    <a:cubicBezTo>
                      <a:pt x="261" y="109"/>
                      <a:pt x="261" y="109"/>
                      <a:pt x="261" y="109"/>
                    </a:cubicBezTo>
                    <a:cubicBezTo>
                      <a:pt x="261" y="109"/>
                      <a:pt x="261" y="109"/>
                      <a:pt x="261" y="109"/>
                    </a:cubicBezTo>
                    <a:cubicBezTo>
                      <a:pt x="268" y="103"/>
                      <a:pt x="268" y="103"/>
                      <a:pt x="268" y="103"/>
                    </a:cubicBezTo>
                    <a:cubicBezTo>
                      <a:pt x="270" y="105"/>
                      <a:pt x="270" y="105"/>
                      <a:pt x="270" y="105"/>
                    </a:cubicBezTo>
                    <a:cubicBezTo>
                      <a:pt x="270" y="105"/>
                      <a:pt x="270" y="105"/>
                      <a:pt x="270" y="105"/>
                    </a:cubicBezTo>
                    <a:cubicBezTo>
                      <a:pt x="268" y="103"/>
                      <a:pt x="268" y="103"/>
                      <a:pt x="268" y="103"/>
                    </a:cubicBezTo>
                    <a:cubicBezTo>
                      <a:pt x="275" y="97"/>
                      <a:pt x="275" y="97"/>
                      <a:pt x="275" y="97"/>
                    </a:cubicBezTo>
                    <a:cubicBezTo>
                      <a:pt x="279" y="101"/>
                      <a:pt x="279" y="101"/>
                      <a:pt x="279" y="101"/>
                    </a:cubicBezTo>
                    <a:cubicBezTo>
                      <a:pt x="279" y="101"/>
                      <a:pt x="279" y="101"/>
                      <a:pt x="279" y="101"/>
                    </a:cubicBezTo>
                    <a:cubicBezTo>
                      <a:pt x="275" y="97"/>
                      <a:pt x="275" y="97"/>
                      <a:pt x="275" y="97"/>
                    </a:cubicBezTo>
                    <a:cubicBezTo>
                      <a:pt x="283" y="91"/>
                      <a:pt x="283" y="91"/>
                      <a:pt x="283" y="91"/>
                    </a:cubicBezTo>
                    <a:cubicBezTo>
                      <a:pt x="288" y="96"/>
                      <a:pt x="288" y="96"/>
                      <a:pt x="288" y="96"/>
                    </a:cubicBezTo>
                    <a:cubicBezTo>
                      <a:pt x="288" y="96"/>
                      <a:pt x="288" y="96"/>
                      <a:pt x="288" y="96"/>
                    </a:cubicBezTo>
                    <a:cubicBezTo>
                      <a:pt x="283" y="90"/>
                      <a:pt x="283" y="90"/>
                      <a:pt x="283" y="90"/>
                    </a:cubicBezTo>
                    <a:cubicBezTo>
                      <a:pt x="287" y="87"/>
                      <a:pt x="287" y="87"/>
                      <a:pt x="287" y="87"/>
                    </a:cubicBezTo>
                    <a:cubicBezTo>
                      <a:pt x="287" y="87"/>
                      <a:pt x="287" y="87"/>
                      <a:pt x="287" y="87"/>
                    </a:cubicBezTo>
                    <a:cubicBezTo>
                      <a:pt x="283" y="90"/>
                      <a:pt x="283" y="90"/>
                      <a:pt x="283" y="90"/>
                    </a:cubicBezTo>
                    <a:cubicBezTo>
                      <a:pt x="276" y="83"/>
                      <a:pt x="276" y="83"/>
                      <a:pt x="276" y="83"/>
                    </a:cubicBezTo>
                    <a:cubicBezTo>
                      <a:pt x="279" y="81"/>
                      <a:pt x="279" y="81"/>
                      <a:pt x="279" y="81"/>
                    </a:cubicBezTo>
                    <a:cubicBezTo>
                      <a:pt x="279" y="81"/>
                      <a:pt x="279" y="81"/>
                      <a:pt x="278" y="81"/>
                    </a:cubicBezTo>
                    <a:cubicBezTo>
                      <a:pt x="276" y="83"/>
                      <a:pt x="276" y="83"/>
                      <a:pt x="276" y="83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70" y="75"/>
                      <a:pt x="270" y="75"/>
                      <a:pt x="270" y="75"/>
                    </a:cubicBezTo>
                    <a:cubicBezTo>
                      <a:pt x="270" y="75"/>
                      <a:pt x="270" y="75"/>
                      <a:pt x="270" y="75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68" y="74"/>
                      <a:pt x="268" y="74"/>
                      <a:pt x="268" y="74"/>
                    </a:cubicBezTo>
                    <a:cubicBezTo>
                      <a:pt x="268" y="74"/>
                      <a:pt x="268" y="73"/>
                      <a:pt x="268" y="73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62" y="82"/>
                      <a:pt x="262" y="82"/>
                      <a:pt x="262" y="82"/>
                    </a:cubicBezTo>
                    <a:cubicBezTo>
                      <a:pt x="256" y="75"/>
                      <a:pt x="256" y="75"/>
                      <a:pt x="256" y="75"/>
                    </a:cubicBezTo>
                    <a:cubicBezTo>
                      <a:pt x="262" y="69"/>
                      <a:pt x="262" y="69"/>
                      <a:pt x="262" y="69"/>
                    </a:cubicBezTo>
                    <a:cubicBezTo>
                      <a:pt x="262" y="69"/>
                      <a:pt x="262" y="69"/>
                      <a:pt x="262" y="69"/>
                    </a:cubicBezTo>
                    <a:cubicBezTo>
                      <a:pt x="256" y="75"/>
                      <a:pt x="256" y="75"/>
                      <a:pt x="256" y="75"/>
                    </a:cubicBezTo>
                    <a:cubicBezTo>
                      <a:pt x="250" y="67"/>
                      <a:pt x="250" y="67"/>
                      <a:pt x="250" y="67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4" y="64"/>
                      <a:pt x="254" y="64"/>
                      <a:pt x="254" y="64"/>
                    </a:cubicBezTo>
                    <a:cubicBezTo>
                      <a:pt x="250" y="67"/>
                      <a:pt x="250" y="67"/>
                      <a:pt x="250" y="67"/>
                    </a:cubicBezTo>
                    <a:cubicBezTo>
                      <a:pt x="243" y="60"/>
                      <a:pt x="243" y="60"/>
                      <a:pt x="243" y="60"/>
                    </a:cubicBezTo>
                    <a:cubicBezTo>
                      <a:pt x="245" y="58"/>
                      <a:pt x="245" y="58"/>
                      <a:pt x="245" y="58"/>
                    </a:cubicBezTo>
                    <a:cubicBezTo>
                      <a:pt x="245" y="58"/>
                      <a:pt x="245" y="58"/>
                      <a:pt x="245" y="58"/>
                    </a:cubicBezTo>
                    <a:cubicBezTo>
                      <a:pt x="243" y="60"/>
                      <a:pt x="243" y="60"/>
                      <a:pt x="243" y="60"/>
                    </a:cubicBezTo>
                    <a:cubicBezTo>
                      <a:pt x="237" y="53"/>
                      <a:pt x="237" y="53"/>
                      <a:pt x="237" y="53"/>
                    </a:cubicBezTo>
                    <a:cubicBezTo>
                      <a:pt x="237" y="53"/>
                      <a:pt x="237" y="53"/>
                      <a:pt x="237" y="53"/>
                    </a:cubicBezTo>
                    <a:cubicBezTo>
                      <a:pt x="243" y="60"/>
                      <a:pt x="243" y="60"/>
                      <a:pt x="243" y="60"/>
                    </a:cubicBezTo>
                    <a:cubicBezTo>
                      <a:pt x="236" y="66"/>
                      <a:pt x="236" y="66"/>
                      <a:pt x="236" y="66"/>
                    </a:cubicBezTo>
                    <a:cubicBezTo>
                      <a:pt x="229" y="59"/>
                      <a:pt x="229" y="59"/>
                      <a:pt x="229" y="59"/>
                    </a:cubicBezTo>
                    <a:cubicBezTo>
                      <a:pt x="237" y="53"/>
                      <a:pt x="237" y="53"/>
                      <a:pt x="237" y="53"/>
                    </a:cubicBezTo>
                    <a:cubicBezTo>
                      <a:pt x="237" y="53"/>
                      <a:pt x="237" y="53"/>
                      <a:pt x="237" y="53"/>
                    </a:cubicBezTo>
                    <a:cubicBezTo>
                      <a:pt x="229" y="59"/>
                      <a:pt x="229" y="59"/>
                      <a:pt x="229" y="59"/>
                    </a:cubicBezTo>
                    <a:cubicBezTo>
                      <a:pt x="223" y="52"/>
                      <a:pt x="223" y="52"/>
                      <a:pt x="223" y="52"/>
                    </a:cubicBezTo>
                    <a:cubicBezTo>
                      <a:pt x="228" y="47"/>
                      <a:pt x="228" y="47"/>
                      <a:pt x="228" y="47"/>
                    </a:cubicBezTo>
                    <a:cubicBezTo>
                      <a:pt x="228" y="47"/>
                      <a:pt x="228" y="47"/>
                      <a:pt x="228" y="47"/>
                    </a:cubicBezTo>
                    <a:cubicBezTo>
                      <a:pt x="223" y="51"/>
                      <a:pt x="223" y="51"/>
                      <a:pt x="223" y="51"/>
                    </a:cubicBezTo>
                    <a:cubicBezTo>
                      <a:pt x="217" y="44"/>
                      <a:pt x="217" y="44"/>
                      <a:pt x="217" y="44"/>
                    </a:cubicBezTo>
                    <a:cubicBezTo>
                      <a:pt x="219" y="42"/>
                      <a:pt x="219" y="42"/>
                      <a:pt x="219" y="42"/>
                    </a:cubicBezTo>
                    <a:cubicBezTo>
                      <a:pt x="219" y="42"/>
                      <a:pt x="219" y="42"/>
                      <a:pt x="219" y="42"/>
                    </a:cubicBezTo>
                    <a:cubicBezTo>
                      <a:pt x="217" y="44"/>
                      <a:pt x="217" y="44"/>
                      <a:pt x="217" y="44"/>
                    </a:cubicBezTo>
                    <a:cubicBezTo>
                      <a:pt x="210" y="37"/>
                      <a:pt x="210" y="37"/>
                      <a:pt x="210" y="37"/>
                    </a:cubicBezTo>
                    <a:cubicBezTo>
                      <a:pt x="210" y="37"/>
                      <a:pt x="210" y="37"/>
                      <a:pt x="210" y="37"/>
                    </a:cubicBezTo>
                    <a:cubicBezTo>
                      <a:pt x="210" y="37"/>
                      <a:pt x="210" y="37"/>
                      <a:pt x="210" y="37"/>
                    </a:cubicBezTo>
                    <a:cubicBezTo>
                      <a:pt x="203" y="43"/>
                      <a:pt x="203" y="43"/>
                      <a:pt x="203" y="43"/>
                    </a:cubicBezTo>
                    <a:cubicBezTo>
                      <a:pt x="196" y="36"/>
                      <a:pt x="196" y="36"/>
                      <a:pt x="196" y="36"/>
                    </a:cubicBezTo>
                    <a:cubicBezTo>
                      <a:pt x="201" y="32"/>
                      <a:pt x="201" y="32"/>
                      <a:pt x="201" y="32"/>
                    </a:cubicBezTo>
                    <a:cubicBezTo>
                      <a:pt x="201" y="32"/>
                      <a:pt x="201" y="32"/>
                      <a:pt x="201" y="32"/>
                    </a:cubicBezTo>
                    <a:cubicBezTo>
                      <a:pt x="196" y="36"/>
                      <a:pt x="196" y="36"/>
                      <a:pt x="196" y="36"/>
                    </a:cubicBezTo>
                    <a:cubicBezTo>
                      <a:pt x="190" y="28"/>
                      <a:pt x="190" y="28"/>
                      <a:pt x="190" y="28"/>
                    </a:cubicBezTo>
                    <a:cubicBezTo>
                      <a:pt x="192" y="27"/>
                      <a:pt x="192" y="27"/>
                      <a:pt x="192" y="27"/>
                    </a:cubicBezTo>
                    <a:cubicBezTo>
                      <a:pt x="192" y="27"/>
                      <a:pt x="192" y="27"/>
                      <a:pt x="192" y="27"/>
                    </a:cubicBezTo>
                    <a:cubicBezTo>
                      <a:pt x="190" y="28"/>
                      <a:pt x="190" y="28"/>
                      <a:pt x="190" y="28"/>
                    </a:cubicBezTo>
                    <a:cubicBezTo>
                      <a:pt x="186" y="24"/>
                      <a:pt x="186" y="24"/>
                      <a:pt x="186" y="24"/>
                    </a:cubicBezTo>
                    <a:cubicBezTo>
                      <a:pt x="186" y="24"/>
                      <a:pt x="186" y="24"/>
                      <a:pt x="186" y="24"/>
                    </a:cubicBezTo>
                    <a:cubicBezTo>
                      <a:pt x="190" y="28"/>
                      <a:pt x="190" y="28"/>
                      <a:pt x="190" y="28"/>
                    </a:cubicBezTo>
                    <a:cubicBezTo>
                      <a:pt x="182" y="35"/>
                      <a:pt x="182" y="35"/>
                      <a:pt x="182" y="35"/>
                    </a:cubicBezTo>
                    <a:cubicBezTo>
                      <a:pt x="176" y="27"/>
                      <a:pt x="176" y="27"/>
                      <a:pt x="176" y="27"/>
                    </a:cubicBezTo>
                    <a:cubicBezTo>
                      <a:pt x="182" y="22"/>
                      <a:pt x="182" y="22"/>
                      <a:pt x="182" y="22"/>
                    </a:cubicBezTo>
                    <a:cubicBezTo>
                      <a:pt x="182" y="22"/>
                      <a:pt x="182" y="22"/>
                      <a:pt x="182" y="22"/>
                    </a:cubicBezTo>
                    <a:cubicBezTo>
                      <a:pt x="176" y="27"/>
                      <a:pt x="176" y="27"/>
                      <a:pt x="176" y="27"/>
                    </a:cubicBezTo>
                    <a:cubicBezTo>
                      <a:pt x="170" y="20"/>
                      <a:pt x="170" y="20"/>
                      <a:pt x="170" y="20"/>
                    </a:cubicBezTo>
                    <a:cubicBezTo>
                      <a:pt x="173" y="18"/>
                      <a:pt x="173" y="18"/>
                      <a:pt x="173" y="18"/>
                    </a:cubicBezTo>
                    <a:cubicBezTo>
                      <a:pt x="173" y="18"/>
                      <a:pt x="173" y="17"/>
                      <a:pt x="172" y="17"/>
                    </a:cubicBezTo>
                    <a:cubicBezTo>
                      <a:pt x="170" y="20"/>
                      <a:pt x="170" y="20"/>
                      <a:pt x="170" y="20"/>
                    </a:cubicBezTo>
                    <a:cubicBezTo>
                      <a:pt x="164" y="14"/>
                      <a:pt x="164" y="14"/>
                      <a:pt x="164" y="14"/>
                    </a:cubicBezTo>
                    <a:cubicBezTo>
                      <a:pt x="164" y="14"/>
                      <a:pt x="164" y="14"/>
                      <a:pt x="164" y="14"/>
                    </a:cubicBezTo>
                    <a:cubicBezTo>
                      <a:pt x="170" y="20"/>
                      <a:pt x="170" y="20"/>
                      <a:pt x="170" y="20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56" y="19"/>
                      <a:pt x="156" y="19"/>
                      <a:pt x="156" y="19"/>
                    </a:cubicBezTo>
                    <a:cubicBezTo>
                      <a:pt x="163" y="13"/>
                      <a:pt x="163" y="13"/>
                      <a:pt x="163" y="13"/>
                    </a:cubicBezTo>
                    <a:cubicBezTo>
                      <a:pt x="163" y="13"/>
                      <a:pt x="163" y="13"/>
                      <a:pt x="163" y="13"/>
                    </a:cubicBezTo>
                    <a:cubicBezTo>
                      <a:pt x="156" y="19"/>
                      <a:pt x="156" y="19"/>
                      <a:pt x="156" y="19"/>
                    </a:cubicBezTo>
                    <a:cubicBezTo>
                      <a:pt x="150" y="12"/>
                      <a:pt x="150" y="12"/>
                      <a:pt x="150" y="12"/>
                    </a:cubicBezTo>
                    <a:cubicBezTo>
                      <a:pt x="152" y="9"/>
                      <a:pt x="152" y="9"/>
                      <a:pt x="152" y="9"/>
                    </a:cubicBezTo>
                    <a:cubicBezTo>
                      <a:pt x="152" y="9"/>
                      <a:pt x="152" y="9"/>
                      <a:pt x="152" y="9"/>
                    </a:cubicBezTo>
                    <a:cubicBezTo>
                      <a:pt x="149" y="12"/>
                      <a:pt x="149" y="12"/>
                      <a:pt x="149" y="12"/>
                    </a:cubicBezTo>
                    <a:cubicBezTo>
                      <a:pt x="145" y="7"/>
                      <a:pt x="145" y="7"/>
                      <a:pt x="145" y="7"/>
                    </a:cubicBezTo>
                    <a:cubicBezTo>
                      <a:pt x="145" y="7"/>
                      <a:pt x="145" y="7"/>
                      <a:pt x="145" y="7"/>
                    </a:cubicBezTo>
                    <a:cubicBezTo>
                      <a:pt x="149" y="12"/>
                      <a:pt x="149" y="12"/>
                      <a:pt x="149" y="12"/>
                    </a:cubicBezTo>
                    <a:cubicBezTo>
                      <a:pt x="142" y="18"/>
                      <a:pt x="142" y="18"/>
                      <a:pt x="142" y="18"/>
                    </a:cubicBezTo>
                    <a:cubicBezTo>
                      <a:pt x="136" y="11"/>
                      <a:pt x="136" y="11"/>
                      <a:pt x="136" y="11"/>
                    </a:cubicBezTo>
                    <a:cubicBezTo>
                      <a:pt x="142" y="6"/>
                      <a:pt x="142" y="6"/>
                      <a:pt x="142" y="6"/>
                    </a:cubicBezTo>
                    <a:cubicBezTo>
                      <a:pt x="141" y="6"/>
                      <a:pt x="141" y="6"/>
                      <a:pt x="141" y="6"/>
                    </a:cubicBezTo>
                    <a:cubicBezTo>
                      <a:pt x="136" y="11"/>
                      <a:pt x="136" y="11"/>
                      <a:pt x="136" y="11"/>
                    </a:cubicBezTo>
                    <a:cubicBezTo>
                      <a:pt x="129" y="3"/>
                      <a:pt x="129" y="3"/>
                      <a:pt x="129" y="3"/>
                    </a:cubicBezTo>
                    <a:cubicBezTo>
                      <a:pt x="130" y="3"/>
                      <a:pt x="130" y="3"/>
                      <a:pt x="130" y="3"/>
                    </a:cubicBezTo>
                    <a:cubicBezTo>
                      <a:pt x="130" y="3"/>
                      <a:pt x="130" y="3"/>
                      <a:pt x="130" y="3"/>
                    </a:cubicBezTo>
                    <a:cubicBezTo>
                      <a:pt x="129" y="3"/>
                      <a:pt x="129" y="3"/>
                      <a:pt x="129" y="3"/>
                    </a:cubicBezTo>
                    <a:cubicBezTo>
                      <a:pt x="128" y="2"/>
                      <a:pt x="128" y="2"/>
                      <a:pt x="128" y="2"/>
                    </a:cubicBezTo>
                    <a:cubicBezTo>
                      <a:pt x="128" y="2"/>
                      <a:pt x="128" y="2"/>
                      <a:pt x="128" y="2"/>
                    </a:cubicBezTo>
                    <a:cubicBezTo>
                      <a:pt x="129" y="3"/>
                      <a:pt x="129" y="3"/>
                      <a:pt x="129" y="3"/>
                    </a:cubicBezTo>
                    <a:cubicBezTo>
                      <a:pt x="122" y="10"/>
                      <a:pt x="122" y="10"/>
                      <a:pt x="122" y="10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7" y="1"/>
                      <a:pt x="117" y="1"/>
                      <a:pt x="117" y="1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4" y="0"/>
                      <a:pt x="114" y="0"/>
                      <a:pt x="113" y="0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08" y="9"/>
                      <a:pt x="108" y="9"/>
                      <a:pt x="108" y="9"/>
                    </a:cubicBezTo>
                    <a:cubicBezTo>
                      <a:pt x="102" y="1"/>
                      <a:pt x="102" y="1"/>
                      <a:pt x="102" y="1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102" y="1"/>
                      <a:pt x="102" y="1"/>
                      <a:pt x="102" y="1"/>
                    </a:cubicBezTo>
                    <a:cubicBezTo>
                      <a:pt x="101" y="1"/>
                      <a:pt x="101" y="1"/>
                      <a:pt x="101" y="1"/>
                    </a:cubicBezTo>
                    <a:cubicBezTo>
                      <a:pt x="101" y="1"/>
                      <a:pt x="101" y="1"/>
                      <a:pt x="101" y="1"/>
                    </a:cubicBezTo>
                    <a:cubicBezTo>
                      <a:pt x="101" y="1"/>
                      <a:pt x="101" y="1"/>
                      <a:pt x="101" y="1"/>
                    </a:cubicBezTo>
                    <a:cubicBezTo>
                      <a:pt x="94" y="8"/>
                      <a:pt x="94" y="8"/>
                      <a:pt x="94" y="8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0" y="7"/>
                      <a:pt x="80" y="7"/>
                      <a:pt x="80" y="7"/>
                    </a:cubicBezTo>
                    <a:cubicBezTo>
                      <a:pt x="75" y="1"/>
                      <a:pt x="75" y="1"/>
                      <a:pt x="75" y="1"/>
                    </a:cubicBezTo>
                    <a:cubicBezTo>
                      <a:pt x="75" y="1"/>
                      <a:pt x="75" y="1"/>
                      <a:pt x="75" y="1"/>
                    </a:cubicBezTo>
                    <a:cubicBezTo>
                      <a:pt x="80" y="7"/>
                      <a:pt x="80" y="7"/>
                      <a:pt x="80" y="7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67" y="6"/>
                      <a:pt x="67" y="6"/>
                      <a:pt x="67" y="6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67" y="6"/>
                      <a:pt x="67" y="6"/>
                      <a:pt x="67" y="6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2" y="19"/>
                      <a:pt x="52" y="19"/>
                      <a:pt x="52" y="19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16" y="37"/>
                      <a:pt x="15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7" y="57"/>
                      <a:pt x="7" y="57"/>
                      <a:pt x="7" y="57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7" y="57"/>
                      <a:pt x="7" y="57"/>
                      <a:pt x="7" y="57"/>
                    </a:cubicBezTo>
                    <a:cubicBezTo>
                      <a:pt x="5" y="59"/>
                      <a:pt x="5" y="59"/>
                      <a:pt x="5" y="59"/>
                    </a:cubicBezTo>
                    <a:cubicBezTo>
                      <a:pt x="5" y="59"/>
                      <a:pt x="5" y="59"/>
                      <a:pt x="5" y="59"/>
                    </a:cubicBezTo>
                    <a:cubicBezTo>
                      <a:pt x="7" y="57"/>
                      <a:pt x="7" y="57"/>
                      <a:pt x="7" y="57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6" y="71"/>
                      <a:pt x="6" y="71"/>
                      <a:pt x="6" y="71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6" y="71"/>
                      <a:pt x="6" y="71"/>
                      <a:pt x="6" y="71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6" y="71"/>
                      <a:pt x="6" y="71"/>
                      <a:pt x="6" y="71"/>
                    </a:cubicBezTo>
                    <a:cubicBezTo>
                      <a:pt x="13" y="78"/>
                      <a:pt x="13" y="78"/>
                      <a:pt x="13" y="78"/>
                    </a:cubicBezTo>
                    <a:cubicBezTo>
                      <a:pt x="6" y="85"/>
                      <a:pt x="6" y="85"/>
                      <a:pt x="6" y="85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5" y="85"/>
                      <a:pt x="5" y="85"/>
                      <a:pt x="5" y="85"/>
                    </a:cubicBezTo>
                    <a:cubicBezTo>
                      <a:pt x="3" y="87"/>
                      <a:pt x="3" y="87"/>
                      <a:pt x="3" y="87"/>
                    </a:cubicBezTo>
                    <a:cubicBezTo>
                      <a:pt x="3" y="87"/>
                      <a:pt x="3" y="87"/>
                      <a:pt x="3" y="87"/>
                    </a:cubicBezTo>
                    <a:cubicBezTo>
                      <a:pt x="5" y="85"/>
                      <a:pt x="5" y="85"/>
                      <a:pt x="5" y="85"/>
                    </a:cubicBezTo>
                    <a:cubicBezTo>
                      <a:pt x="12" y="92"/>
                      <a:pt x="12" y="92"/>
                      <a:pt x="12" y="92"/>
                    </a:cubicBezTo>
                    <a:cubicBezTo>
                      <a:pt x="7" y="97"/>
                      <a:pt x="7" y="97"/>
                      <a:pt x="7" y="97"/>
                    </a:cubicBezTo>
                    <a:cubicBezTo>
                      <a:pt x="7" y="97"/>
                      <a:pt x="7" y="97"/>
                      <a:pt x="7" y="97"/>
                    </a:cubicBezTo>
                    <a:cubicBezTo>
                      <a:pt x="12" y="92"/>
                      <a:pt x="12" y="92"/>
                      <a:pt x="12" y="92"/>
                    </a:cubicBezTo>
                    <a:cubicBezTo>
                      <a:pt x="18" y="100"/>
                      <a:pt x="18" y="100"/>
                      <a:pt x="18" y="100"/>
                    </a:cubicBezTo>
                    <a:cubicBezTo>
                      <a:pt x="11" y="106"/>
                      <a:pt x="11" y="106"/>
                      <a:pt x="11" y="106"/>
                    </a:cubicBezTo>
                    <a:cubicBezTo>
                      <a:pt x="11" y="106"/>
                      <a:pt x="11" y="106"/>
                      <a:pt x="11" y="106"/>
                    </a:cubicBezTo>
                    <a:cubicBezTo>
                      <a:pt x="18" y="100"/>
                      <a:pt x="18" y="100"/>
                      <a:pt x="18" y="100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17" y="113"/>
                      <a:pt x="17" y="113"/>
                      <a:pt x="17" y="113"/>
                    </a:cubicBezTo>
                    <a:cubicBezTo>
                      <a:pt x="12" y="107"/>
                      <a:pt x="12" y="107"/>
                      <a:pt x="12" y="107"/>
                    </a:cubicBezTo>
                    <a:cubicBezTo>
                      <a:pt x="12" y="108"/>
                      <a:pt x="12" y="108"/>
                      <a:pt x="13" y="108"/>
                    </a:cubicBezTo>
                    <a:cubicBezTo>
                      <a:pt x="17" y="113"/>
                      <a:pt x="17" y="113"/>
                      <a:pt x="17" y="113"/>
                    </a:cubicBezTo>
                    <a:cubicBezTo>
                      <a:pt x="16" y="114"/>
                      <a:pt x="16" y="114"/>
                      <a:pt x="16" y="114"/>
                    </a:cubicBezTo>
                    <a:cubicBezTo>
                      <a:pt x="16" y="114"/>
                      <a:pt x="16" y="114"/>
                      <a:pt x="16" y="114"/>
                    </a:cubicBezTo>
                    <a:cubicBezTo>
                      <a:pt x="17" y="114"/>
                      <a:pt x="17" y="114"/>
                      <a:pt x="17" y="114"/>
                    </a:cubicBezTo>
                    <a:cubicBezTo>
                      <a:pt x="24" y="121"/>
                      <a:pt x="24" y="121"/>
                      <a:pt x="24" y="121"/>
                    </a:cubicBezTo>
                    <a:cubicBezTo>
                      <a:pt x="22" y="122"/>
                      <a:pt x="22" y="122"/>
                      <a:pt x="22" y="122"/>
                    </a:cubicBezTo>
                    <a:cubicBezTo>
                      <a:pt x="22" y="122"/>
                      <a:pt x="22" y="122"/>
                      <a:pt x="22" y="122"/>
                    </a:cubicBezTo>
                    <a:cubicBezTo>
                      <a:pt x="24" y="121"/>
                      <a:pt x="24" y="121"/>
                      <a:pt x="24" y="121"/>
                    </a:cubicBezTo>
                    <a:cubicBezTo>
                      <a:pt x="30" y="128"/>
                      <a:pt x="30" y="128"/>
                      <a:pt x="30" y="128"/>
                    </a:cubicBezTo>
                    <a:cubicBezTo>
                      <a:pt x="29" y="130"/>
                      <a:pt x="29" y="130"/>
                      <a:pt x="29" y="130"/>
                    </a:cubicBezTo>
                    <a:cubicBezTo>
                      <a:pt x="29" y="130"/>
                      <a:pt x="29" y="130"/>
                      <a:pt x="29" y="130"/>
                    </a:cubicBezTo>
                    <a:cubicBezTo>
                      <a:pt x="30" y="128"/>
                      <a:pt x="30" y="128"/>
                      <a:pt x="30" y="128"/>
                    </a:cubicBezTo>
                    <a:cubicBezTo>
                      <a:pt x="37" y="136"/>
                      <a:pt x="37" y="136"/>
                      <a:pt x="37" y="136"/>
                    </a:cubicBezTo>
                    <a:cubicBezTo>
                      <a:pt x="36" y="136"/>
                      <a:pt x="36" y="136"/>
                      <a:pt x="36" y="136"/>
                    </a:cubicBezTo>
                    <a:cubicBezTo>
                      <a:pt x="36" y="136"/>
                      <a:pt x="36" y="136"/>
                      <a:pt x="36" y="136"/>
                    </a:cubicBezTo>
                    <a:cubicBezTo>
                      <a:pt x="37" y="136"/>
                      <a:pt x="37" y="136"/>
                      <a:pt x="37" y="136"/>
                    </a:cubicBezTo>
                    <a:cubicBezTo>
                      <a:pt x="39" y="139"/>
                      <a:pt x="39" y="139"/>
                      <a:pt x="39" y="139"/>
                    </a:cubicBezTo>
                    <a:cubicBezTo>
                      <a:pt x="39" y="139"/>
                      <a:pt x="40" y="139"/>
                      <a:pt x="40" y="139"/>
                    </a:cubicBezTo>
                    <a:close/>
                    <a:moveTo>
                      <a:pt x="44" y="129"/>
                    </a:moveTo>
                    <a:cubicBezTo>
                      <a:pt x="51" y="123"/>
                      <a:pt x="51" y="123"/>
                      <a:pt x="51" y="123"/>
                    </a:cubicBezTo>
                    <a:cubicBezTo>
                      <a:pt x="58" y="130"/>
                      <a:pt x="58" y="130"/>
                      <a:pt x="58" y="130"/>
                    </a:cubicBezTo>
                    <a:cubicBezTo>
                      <a:pt x="50" y="137"/>
                      <a:pt x="50" y="137"/>
                      <a:pt x="50" y="137"/>
                    </a:cubicBezTo>
                    <a:lnTo>
                      <a:pt x="44" y="129"/>
                    </a:lnTo>
                    <a:close/>
                    <a:moveTo>
                      <a:pt x="234" y="94"/>
                    </a:moveTo>
                    <a:cubicBezTo>
                      <a:pt x="226" y="100"/>
                      <a:pt x="226" y="100"/>
                      <a:pt x="226" y="100"/>
                    </a:cubicBezTo>
                    <a:cubicBezTo>
                      <a:pt x="220" y="93"/>
                      <a:pt x="220" y="93"/>
                      <a:pt x="220" y="93"/>
                    </a:cubicBezTo>
                    <a:cubicBezTo>
                      <a:pt x="227" y="87"/>
                      <a:pt x="227" y="87"/>
                      <a:pt x="227" y="87"/>
                    </a:cubicBezTo>
                    <a:lnTo>
                      <a:pt x="234" y="94"/>
                    </a:lnTo>
                    <a:close/>
                    <a:moveTo>
                      <a:pt x="228" y="87"/>
                    </a:moveTo>
                    <a:cubicBezTo>
                      <a:pt x="235" y="80"/>
                      <a:pt x="235" y="80"/>
                      <a:pt x="235" y="80"/>
                    </a:cubicBezTo>
                    <a:cubicBezTo>
                      <a:pt x="241" y="88"/>
                      <a:pt x="241" y="88"/>
                      <a:pt x="241" y="88"/>
                    </a:cubicBezTo>
                    <a:cubicBezTo>
                      <a:pt x="234" y="94"/>
                      <a:pt x="234" y="94"/>
                      <a:pt x="234" y="94"/>
                    </a:cubicBezTo>
                    <a:lnTo>
                      <a:pt x="228" y="87"/>
                    </a:lnTo>
                    <a:close/>
                    <a:moveTo>
                      <a:pt x="220" y="93"/>
                    </a:moveTo>
                    <a:cubicBezTo>
                      <a:pt x="214" y="86"/>
                      <a:pt x="214" y="86"/>
                      <a:pt x="214" y="86"/>
                    </a:cubicBezTo>
                    <a:cubicBezTo>
                      <a:pt x="221" y="79"/>
                      <a:pt x="221" y="79"/>
                      <a:pt x="221" y="79"/>
                    </a:cubicBezTo>
                    <a:cubicBezTo>
                      <a:pt x="227" y="87"/>
                      <a:pt x="227" y="87"/>
                      <a:pt x="227" y="87"/>
                    </a:cubicBezTo>
                    <a:lnTo>
                      <a:pt x="220" y="93"/>
                    </a:lnTo>
                    <a:close/>
                    <a:moveTo>
                      <a:pt x="200" y="85"/>
                    </a:moveTo>
                    <a:cubicBezTo>
                      <a:pt x="194" y="77"/>
                      <a:pt x="194" y="77"/>
                      <a:pt x="194" y="77"/>
                    </a:cubicBezTo>
                    <a:cubicBezTo>
                      <a:pt x="201" y="71"/>
                      <a:pt x="201" y="71"/>
                      <a:pt x="201" y="71"/>
                    </a:cubicBezTo>
                    <a:cubicBezTo>
                      <a:pt x="207" y="78"/>
                      <a:pt x="207" y="78"/>
                      <a:pt x="207" y="78"/>
                    </a:cubicBezTo>
                    <a:lnTo>
                      <a:pt x="200" y="85"/>
                    </a:lnTo>
                    <a:close/>
                    <a:moveTo>
                      <a:pt x="207" y="78"/>
                    </a:moveTo>
                    <a:cubicBezTo>
                      <a:pt x="213" y="86"/>
                      <a:pt x="213" y="86"/>
                      <a:pt x="213" y="86"/>
                    </a:cubicBezTo>
                    <a:cubicBezTo>
                      <a:pt x="206" y="92"/>
                      <a:pt x="206" y="92"/>
                      <a:pt x="206" y="92"/>
                    </a:cubicBezTo>
                    <a:cubicBezTo>
                      <a:pt x="200" y="85"/>
                      <a:pt x="200" y="85"/>
                      <a:pt x="200" y="85"/>
                    </a:cubicBezTo>
                    <a:lnTo>
                      <a:pt x="207" y="78"/>
                    </a:lnTo>
                    <a:close/>
                    <a:moveTo>
                      <a:pt x="200" y="85"/>
                    </a:moveTo>
                    <a:cubicBezTo>
                      <a:pt x="192" y="91"/>
                      <a:pt x="192" y="91"/>
                      <a:pt x="192" y="91"/>
                    </a:cubicBezTo>
                    <a:cubicBezTo>
                      <a:pt x="186" y="84"/>
                      <a:pt x="186" y="84"/>
                      <a:pt x="186" y="84"/>
                    </a:cubicBezTo>
                    <a:cubicBezTo>
                      <a:pt x="193" y="77"/>
                      <a:pt x="193" y="77"/>
                      <a:pt x="193" y="77"/>
                    </a:cubicBezTo>
                    <a:lnTo>
                      <a:pt x="200" y="85"/>
                    </a:lnTo>
                    <a:close/>
                    <a:moveTo>
                      <a:pt x="158" y="82"/>
                    </a:moveTo>
                    <a:cubicBezTo>
                      <a:pt x="166" y="75"/>
                      <a:pt x="166" y="75"/>
                      <a:pt x="166" y="75"/>
                    </a:cubicBezTo>
                    <a:cubicBezTo>
                      <a:pt x="172" y="83"/>
                      <a:pt x="172" y="83"/>
                      <a:pt x="172" y="83"/>
                    </a:cubicBezTo>
                    <a:cubicBezTo>
                      <a:pt x="165" y="89"/>
                      <a:pt x="165" y="89"/>
                      <a:pt x="165" y="89"/>
                    </a:cubicBezTo>
                    <a:lnTo>
                      <a:pt x="158" y="82"/>
                    </a:lnTo>
                    <a:close/>
                    <a:moveTo>
                      <a:pt x="165" y="89"/>
                    </a:moveTo>
                    <a:cubicBezTo>
                      <a:pt x="157" y="95"/>
                      <a:pt x="157" y="95"/>
                      <a:pt x="157" y="95"/>
                    </a:cubicBezTo>
                    <a:cubicBezTo>
                      <a:pt x="151" y="88"/>
                      <a:pt x="151" y="88"/>
                      <a:pt x="151" y="88"/>
                    </a:cubicBezTo>
                    <a:cubicBezTo>
                      <a:pt x="158" y="82"/>
                      <a:pt x="158" y="82"/>
                      <a:pt x="158" y="82"/>
                    </a:cubicBezTo>
                    <a:lnTo>
                      <a:pt x="165" y="89"/>
                    </a:lnTo>
                    <a:close/>
                    <a:moveTo>
                      <a:pt x="158" y="82"/>
                    </a:moveTo>
                    <a:cubicBezTo>
                      <a:pt x="152" y="74"/>
                      <a:pt x="152" y="74"/>
                      <a:pt x="152" y="74"/>
                    </a:cubicBezTo>
                    <a:cubicBezTo>
                      <a:pt x="159" y="68"/>
                      <a:pt x="159" y="68"/>
                      <a:pt x="159" y="68"/>
                    </a:cubicBezTo>
                    <a:cubicBezTo>
                      <a:pt x="166" y="75"/>
                      <a:pt x="166" y="75"/>
                      <a:pt x="166" y="75"/>
                    </a:cubicBezTo>
                    <a:lnTo>
                      <a:pt x="158" y="82"/>
                    </a:lnTo>
                    <a:close/>
                    <a:moveTo>
                      <a:pt x="158" y="82"/>
                    </a:moveTo>
                    <a:cubicBezTo>
                      <a:pt x="151" y="88"/>
                      <a:pt x="151" y="88"/>
                      <a:pt x="151" y="88"/>
                    </a:cubicBezTo>
                    <a:cubicBezTo>
                      <a:pt x="145" y="81"/>
                      <a:pt x="145" y="81"/>
                      <a:pt x="145" y="81"/>
                    </a:cubicBezTo>
                    <a:cubicBezTo>
                      <a:pt x="152" y="74"/>
                      <a:pt x="152" y="74"/>
                      <a:pt x="152" y="74"/>
                    </a:cubicBezTo>
                    <a:lnTo>
                      <a:pt x="158" y="82"/>
                    </a:lnTo>
                    <a:close/>
                    <a:moveTo>
                      <a:pt x="117" y="79"/>
                    </a:moveTo>
                    <a:cubicBezTo>
                      <a:pt x="111" y="71"/>
                      <a:pt x="111" y="71"/>
                      <a:pt x="111" y="71"/>
                    </a:cubicBezTo>
                    <a:cubicBezTo>
                      <a:pt x="118" y="65"/>
                      <a:pt x="118" y="65"/>
                      <a:pt x="118" y="65"/>
                    </a:cubicBezTo>
                    <a:cubicBezTo>
                      <a:pt x="124" y="72"/>
                      <a:pt x="124" y="72"/>
                      <a:pt x="124" y="72"/>
                    </a:cubicBezTo>
                    <a:lnTo>
                      <a:pt x="117" y="79"/>
                    </a:lnTo>
                    <a:close/>
                    <a:moveTo>
                      <a:pt x="124" y="73"/>
                    </a:moveTo>
                    <a:cubicBezTo>
                      <a:pt x="131" y="80"/>
                      <a:pt x="131" y="80"/>
                      <a:pt x="131" y="80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17" y="79"/>
                      <a:pt x="117" y="79"/>
                      <a:pt x="117" y="79"/>
                    </a:cubicBezTo>
                    <a:lnTo>
                      <a:pt x="124" y="73"/>
                    </a:lnTo>
                    <a:close/>
                    <a:moveTo>
                      <a:pt x="117" y="79"/>
                    </a:moveTo>
                    <a:cubicBezTo>
                      <a:pt x="110" y="85"/>
                      <a:pt x="110" y="85"/>
                      <a:pt x="110" y="85"/>
                    </a:cubicBezTo>
                    <a:cubicBezTo>
                      <a:pt x="103" y="78"/>
                      <a:pt x="103" y="78"/>
                      <a:pt x="103" y="78"/>
                    </a:cubicBezTo>
                    <a:cubicBezTo>
                      <a:pt x="111" y="72"/>
                      <a:pt x="111" y="72"/>
                      <a:pt x="111" y="72"/>
                    </a:cubicBezTo>
                    <a:lnTo>
                      <a:pt x="117" y="79"/>
                    </a:lnTo>
                    <a:close/>
                    <a:moveTo>
                      <a:pt x="103" y="78"/>
                    </a:moveTo>
                    <a:cubicBezTo>
                      <a:pt x="97" y="70"/>
                      <a:pt x="97" y="70"/>
                      <a:pt x="97" y="70"/>
                    </a:cubicBezTo>
                    <a:cubicBezTo>
                      <a:pt x="104" y="64"/>
                      <a:pt x="104" y="64"/>
                      <a:pt x="104" y="64"/>
                    </a:cubicBezTo>
                    <a:cubicBezTo>
                      <a:pt x="110" y="71"/>
                      <a:pt x="110" y="71"/>
                      <a:pt x="110" y="71"/>
                    </a:cubicBezTo>
                    <a:lnTo>
                      <a:pt x="103" y="78"/>
                    </a:lnTo>
                    <a:close/>
                    <a:moveTo>
                      <a:pt x="103" y="78"/>
                    </a:moveTo>
                    <a:cubicBezTo>
                      <a:pt x="96" y="84"/>
                      <a:pt x="96" y="84"/>
                      <a:pt x="96" y="84"/>
                    </a:cubicBezTo>
                    <a:cubicBezTo>
                      <a:pt x="89" y="77"/>
                      <a:pt x="89" y="77"/>
                      <a:pt x="89" y="77"/>
                    </a:cubicBezTo>
                    <a:cubicBezTo>
                      <a:pt x="97" y="71"/>
                      <a:pt x="97" y="71"/>
                      <a:pt x="97" y="71"/>
                    </a:cubicBezTo>
                    <a:lnTo>
                      <a:pt x="103" y="78"/>
                    </a:lnTo>
                    <a:close/>
                    <a:moveTo>
                      <a:pt x="96" y="84"/>
                    </a:moveTo>
                    <a:cubicBezTo>
                      <a:pt x="88" y="91"/>
                      <a:pt x="88" y="91"/>
                      <a:pt x="88" y="91"/>
                    </a:cubicBezTo>
                    <a:cubicBezTo>
                      <a:pt x="82" y="83"/>
                      <a:pt x="82" y="83"/>
                      <a:pt x="82" y="83"/>
                    </a:cubicBezTo>
                    <a:cubicBezTo>
                      <a:pt x="89" y="77"/>
                      <a:pt x="89" y="77"/>
                      <a:pt x="89" y="77"/>
                    </a:cubicBezTo>
                    <a:lnTo>
                      <a:pt x="96" y="84"/>
                    </a:lnTo>
                    <a:close/>
                    <a:moveTo>
                      <a:pt x="89" y="77"/>
                    </a:moveTo>
                    <a:cubicBezTo>
                      <a:pt x="83" y="70"/>
                      <a:pt x="83" y="70"/>
                      <a:pt x="83" y="70"/>
                    </a:cubicBezTo>
                    <a:cubicBezTo>
                      <a:pt x="90" y="63"/>
                      <a:pt x="90" y="63"/>
                      <a:pt x="90" y="63"/>
                    </a:cubicBezTo>
                    <a:cubicBezTo>
                      <a:pt x="97" y="70"/>
                      <a:pt x="97" y="70"/>
                      <a:pt x="97" y="70"/>
                    </a:cubicBezTo>
                    <a:lnTo>
                      <a:pt x="89" y="77"/>
                    </a:lnTo>
                    <a:close/>
                    <a:moveTo>
                      <a:pt x="89" y="77"/>
                    </a:moveTo>
                    <a:cubicBezTo>
                      <a:pt x="82" y="83"/>
                      <a:pt x="82" y="83"/>
                      <a:pt x="82" y="83"/>
                    </a:cubicBezTo>
                    <a:cubicBezTo>
                      <a:pt x="76" y="76"/>
                      <a:pt x="76" y="76"/>
                      <a:pt x="76" y="76"/>
                    </a:cubicBezTo>
                    <a:cubicBezTo>
                      <a:pt x="83" y="70"/>
                      <a:pt x="83" y="70"/>
                      <a:pt x="83" y="70"/>
                    </a:cubicBezTo>
                    <a:lnTo>
                      <a:pt x="89" y="77"/>
                    </a:lnTo>
                    <a:close/>
                    <a:moveTo>
                      <a:pt x="82" y="83"/>
                    </a:moveTo>
                    <a:cubicBezTo>
                      <a:pt x="75" y="90"/>
                      <a:pt x="75" y="90"/>
                      <a:pt x="75" y="90"/>
                    </a:cubicBezTo>
                    <a:cubicBezTo>
                      <a:pt x="68" y="82"/>
                      <a:pt x="68" y="82"/>
                      <a:pt x="68" y="82"/>
                    </a:cubicBezTo>
                    <a:cubicBezTo>
                      <a:pt x="76" y="76"/>
                      <a:pt x="76" y="76"/>
                      <a:pt x="76" y="76"/>
                    </a:cubicBezTo>
                    <a:lnTo>
                      <a:pt x="82" y="83"/>
                    </a:lnTo>
                    <a:close/>
                    <a:moveTo>
                      <a:pt x="82" y="83"/>
                    </a:moveTo>
                    <a:cubicBezTo>
                      <a:pt x="88" y="91"/>
                      <a:pt x="88" y="91"/>
                      <a:pt x="88" y="91"/>
                    </a:cubicBezTo>
                    <a:cubicBezTo>
                      <a:pt x="81" y="97"/>
                      <a:pt x="81" y="97"/>
                      <a:pt x="81" y="97"/>
                    </a:cubicBezTo>
                    <a:cubicBezTo>
                      <a:pt x="75" y="90"/>
                      <a:pt x="75" y="90"/>
                      <a:pt x="75" y="90"/>
                    </a:cubicBezTo>
                    <a:lnTo>
                      <a:pt x="82" y="83"/>
                    </a:lnTo>
                    <a:close/>
                    <a:moveTo>
                      <a:pt x="88" y="91"/>
                    </a:moveTo>
                    <a:cubicBezTo>
                      <a:pt x="95" y="98"/>
                      <a:pt x="95" y="98"/>
                      <a:pt x="95" y="98"/>
                    </a:cubicBezTo>
                    <a:cubicBezTo>
                      <a:pt x="87" y="104"/>
                      <a:pt x="87" y="104"/>
                      <a:pt x="87" y="104"/>
                    </a:cubicBezTo>
                    <a:cubicBezTo>
                      <a:pt x="81" y="97"/>
                      <a:pt x="81" y="97"/>
                      <a:pt x="81" y="97"/>
                    </a:cubicBezTo>
                    <a:lnTo>
                      <a:pt x="88" y="91"/>
                    </a:lnTo>
                    <a:close/>
                    <a:moveTo>
                      <a:pt x="88" y="91"/>
                    </a:moveTo>
                    <a:cubicBezTo>
                      <a:pt x="96" y="84"/>
                      <a:pt x="96" y="84"/>
                      <a:pt x="96" y="84"/>
                    </a:cubicBezTo>
                    <a:cubicBezTo>
                      <a:pt x="102" y="92"/>
                      <a:pt x="102" y="92"/>
                      <a:pt x="102" y="92"/>
                    </a:cubicBezTo>
                    <a:cubicBezTo>
                      <a:pt x="95" y="98"/>
                      <a:pt x="95" y="98"/>
                      <a:pt x="95" y="98"/>
                    </a:cubicBezTo>
                    <a:lnTo>
                      <a:pt x="88" y="91"/>
                    </a:lnTo>
                    <a:close/>
                    <a:moveTo>
                      <a:pt x="96" y="84"/>
                    </a:moveTo>
                    <a:cubicBezTo>
                      <a:pt x="103" y="78"/>
                      <a:pt x="103" y="78"/>
                      <a:pt x="103" y="78"/>
                    </a:cubicBezTo>
                    <a:cubicBezTo>
                      <a:pt x="109" y="85"/>
                      <a:pt x="109" y="85"/>
                      <a:pt x="109" y="85"/>
                    </a:cubicBezTo>
                    <a:cubicBezTo>
                      <a:pt x="102" y="92"/>
                      <a:pt x="102" y="92"/>
                      <a:pt x="102" y="92"/>
                    </a:cubicBezTo>
                    <a:lnTo>
                      <a:pt x="96" y="84"/>
                    </a:lnTo>
                    <a:close/>
                    <a:moveTo>
                      <a:pt x="110" y="85"/>
                    </a:moveTo>
                    <a:cubicBezTo>
                      <a:pt x="116" y="93"/>
                      <a:pt x="116" y="93"/>
                      <a:pt x="116" y="93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2" y="92"/>
                      <a:pt x="102" y="92"/>
                      <a:pt x="102" y="92"/>
                    </a:cubicBezTo>
                    <a:lnTo>
                      <a:pt x="110" y="85"/>
                    </a:lnTo>
                    <a:close/>
                    <a:moveTo>
                      <a:pt x="110" y="85"/>
                    </a:moveTo>
                    <a:cubicBezTo>
                      <a:pt x="117" y="79"/>
                      <a:pt x="117" y="79"/>
                      <a:pt x="117" y="79"/>
                    </a:cubicBezTo>
                    <a:cubicBezTo>
                      <a:pt x="123" y="86"/>
                      <a:pt x="123" y="86"/>
                      <a:pt x="123" y="86"/>
                    </a:cubicBezTo>
                    <a:cubicBezTo>
                      <a:pt x="116" y="93"/>
                      <a:pt x="116" y="93"/>
                      <a:pt x="116" y="93"/>
                    </a:cubicBezTo>
                    <a:lnTo>
                      <a:pt x="110" y="85"/>
                    </a:lnTo>
                    <a:close/>
                    <a:moveTo>
                      <a:pt x="123" y="86"/>
                    </a:moveTo>
                    <a:cubicBezTo>
                      <a:pt x="130" y="94"/>
                      <a:pt x="130" y="94"/>
                      <a:pt x="130" y="94"/>
                    </a:cubicBezTo>
                    <a:cubicBezTo>
                      <a:pt x="122" y="100"/>
                      <a:pt x="122" y="100"/>
                      <a:pt x="122" y="100"/>
                    </a:cubicBezTo>
                    <a:cubicBezTo>
                      <a:pt x="116" y="93"/>
                      <a:pt x="116" y="93"/>
                      <a:pt x="116" y="93"/>
                    </a:cubicBezTo>
                    <a:lnTo>
                      <a:pt x="123" y="86"/>
                    </a:lnTo>
                    <a:close/>
                    <a:moveTo>
                      <a:pt x="124" y="86"/>
                    </a:moveTo>
                    <a:cubicBezTo>
                      <a:pt x="131" y="80"/>
                      <a:pt x="131" y="80"/>
                      <a:pt x="131" y="80"/>
                    </a:cubicBezTo>
                    <a:cubicBezTo>
                      <a:pt x="137" y="87"/>
                      <a:pt x="137" y="87"/>
                      <a:pt x="137" y="87"/>
                    </a:cubicBezTo>
                    <a:cubicBezTo>
                      <a:pt x="130" y="93"/>
                      <a:pt x="130" y="93"/>
                      <a:pt x="130" y="93"/>
                    </a:cubicBezTo>
                    <a:lnTo>
                      <a:pt x="124" y="86"/>
                    </a:lnTo>
                    <a:close/>
                    <a:moveTo>
                      <a:pt x="131" y="80"/>
                    </a:moveTo>
                    <a:cubicBezTo>
                      <a:pt x="138" y="73"/>
                      <a:pt x="138" y="73"/>
                      <a:pt x="138" y="73"/>
                    </a:cubicBezTo>
                    <a:cubicBezTo>
                      <a:pt x="144" y="81"/>
                      <a:pt x="144" y="81"/>
                      <a:pt x="144" y="81"/>
                    </a:cubicBezTo>
                    <a:cubicBezTo>
                      <a:pt x="137" y="87"/>
                      <a:pt x="137" y="87"/>
                      <a:pt x="137" y="87"/>
                    </a:cubicBezTo>
                    <a:lnTo>
                      <a:pt x="131" y="80"/>
                    </a:lnTo>
                    <a:close/>
                    <a:moveTo>
                      <a:pt x="137" y="87"/>
                    </a:moveTo>
                    <a:cubicBezTo>
                      <a:pt x="143" y="95"/>
                      <a:pt x="143" y="95"/>
                      <a:pt x="143" y="95"/>
                    </a:cubicBezTo>
                    <a:cubicBezTo>
                      <a:pt x="136" y="101"/>
                      <a:pt x="136" y="101"/>
                      <a:pt x="136" y="101"/>
                    </a:cubicBezTo>
                    <a:cubicBezTo>
                      <a:pt x="130" y="94"/>
                      <a:pt x="130" y="94"/>
                      <a:pt x="130" y="94"/>
                    </a:cubicBezTo>
                    <a:lnTo>
                      <a:pt x="137" y="87"/>
                    </a:lnTo>
                    <a:close/>
                    <a:moveTo>
                      <a:pt x="137" y="87"/>
                    </a:moveTo>
                    <a:cubicBezTo>
                      <a:pt x="145" y="81"/>
                      <a:pt x="145" y="81"/>
                      <a:pt x="145" y="81"/>
                    </a:cubicBezTo>
                    <a:cubicBezTo>
                      <a:pt x="151" y="88"/>
                      <a:pt x="151" y="88"/>
                      <a:pt x="151" y="88"/>
                    </a:cubicBezTo>
                    <a:cubicBezTo>
                      <a:pt x="144" y="94"/>
                      <a:pt x="144" y="94"/>
                      <a:pt x="144" y="94"/>
                    </a:cubicBezTo>
                    <a:lnTo>
                      <a:pt x="137" y="87"/>
                    </a:lnTo>
                    <a:close/>
                    <a:moveTo>
                      <a:pt x="145" y="81"/>
                    </a:moveTo>
                    <a:cubicBezTo>
                      <a:pt x="138" y="73"/>
                      <a:pt x="138" y="73"/>
                      <a:pt x="138" y="73"/>
                    </a:cubicBezTo>
                    <a:cubicBezTo>
                      <a:pt x="146" y="67"/>
                      <a:pt x="146" y="67"/>
                      <a:pt x="146" y="67"/>
                    </a:cubicBezTo>
                    <a:cubicBezTo>
                      <a:pt x="152" y="74"/>
                      <a:pt x="152" y="74"/>
                      <a:pt x="152" y="74"/>
                    </a:cubicBezTo>
                    <a:lnTo>
                      <a:pt x="145" y="81"/>
                    </a:lnTo>
                    <a:close/>
                    <a:moveTo>
                      <a:pt x="138" y="73"/>
                    </a:moveTo>
                    <a:cubicBezTo>
                      <a:pt x="132" y="66"/>
                      <a:pt x="132" y="66"/>
                      <a:pt x="132" y="66"/>
                    </a:cubicBezTo>
                    <a:cubicBezTo>
                      <a:pt x="139" y="60"/>
                      <a:pt x="139" y="60"/>
                      <a:pt x="139" y="60"/>
                    </a:cubicBezTo>
                    <a:cubicBezTo>
                      <a:pt x="145" y="67"/>
                      <a:pt x="145" y="67"/>
                      <a:pt x="145" y="67"/>
                    </a:cubicBezTo>
                    <a:lnTo>
                      <a:pt x="138" y="73"/>
                    </a:lnTo>
                    <a:close/>
                    <a:moveTo>
                      <a:pt x="138" y="73"/>
                    </a:moveTo>
                    <a:cubicBezTo>
                      <a:pt x="131" y="80"/>
                      <a:pt x="131" y="80"/>
                      <a:pt x="131" y="80"/>
                    </a:cubicBezTo>
                    <a:cubicBezTo>
                      <a:pt x="124" y="72"/>
                      <a:pt x="124" y="72"/>
                      <a:pt x="124" y="72"/>
                    </a:cubicBezTo>
                    <a:cubicBezTo>
                      <a:pt x="132" y="66"/>
                      <a:pt x="132" y="66"/>
                      <a:pt x="132" y="66"/>
                    </a:cubicBezTo>
                    <a:lnTo>
                      <a:pt x="138" y="73"/>
                    </a:lnTo>
                    <a:close/>
                    <a:moveTo>
                      <a:pt x="124" y="72"/>
                    </a:moveTo>
                    <a:cubicBezTo>
                      <a:pt x="118" y="65"/>
                      <a:pt x="118" y="65"/>
                      <a:pt x="118" y="65"/>
                    </a:cubicBezTo>
                    <a:cubicBezTo>
                      <a:pt x="125" y="59"/>
                      <a:pt x="125" y="59"/>
                      <a:pt x="125" y="59"/>
                    </a:cubicBezTo>
                    <a:cubicBezTo>
                      <a:pt x="132" y="66"/>
                      <a:pt x="132" y="66"/>
                      <a:pt x="132" y="66"/>
                    </a:cubicBezTo>
                    <a:lnTo>
                      <a:pt x="124" y="72"/>
                    </a:lnTo>
                    <a:close/>
                    <a:moveTo>
                      <a:pt x="118" y="65"/>
                    </a:moveTo>
                    <a:cubicBezTo>
                      <a:pt x="112" y="58"/>
                      <a:pt x="112" y="58"/>
                      <a:pt x="112" y="58"/>
                    </a:cubicBezTo>
                    <a:cubicBezTo>
                      <a:pt x="119" y="51"/>
                      <a:pt x="119" y="51"/>
                      <a:pt x="119" y="51"/>
                    </a:cubicBezTo>
                    <a:cubicBezTo>
                      <a:pt x="125" y="59"/>
                      <a:pt x="125" y="59"/>
                      <a:pt x="125" y="59"/>
                    </a:cubicBezTo>
                    <a:lnTo>
                      <a:pt x="118" y="65"/>
                    </a:lnTo>
                    <a:close/>
                    <a:moveTo>
                      <a:pt x="118" y="65"/>
                    </a:moveTo>
                    <a:cubicBezTo>
                      <a:pt x="111" y="71"/>
                      <a:pt x="111" y="71"/>
                      <a:pt x="111" y="71"/>
                    </a:cubicBezTo>
                    <a:cubicBezTo>
                      <a:pt x="104" y="64"/>
                      <a:pt x="104" y="64"/>
                      <a:pt x="104" y="64"/>
                    </a:cubicBezTo>
                    <a:cubicBezTo>
                      <a:pt x="111" y="58"/>
                      <a:pt x="111" y="58"/>
                      <a:pt x="111" y="58"/>
                    </a:cubicBezTo>
                    <a:lnTo>
                      <a:pt x="118" y="65"/>
                    </a:lnTo>
                    <a:close/>
                    <a:moveTo>
                      <a:pt x="104" y="64"/>
                    </a:moveTo>
                    <a:cubicBezTo>
                      <a:pt x="98" y="57"/>
                      <a:pt x="98" y="57"/>
                      <a:pt x="98" y="57"/>
                    </a:cubicBezTo>
                    <a:cubicBezTo>
                      <a:pt x="105" y="50"/>
                      <a:pt x="105" y="50"/>
                      <a:pt x="105" y="50"/>
                    </a:cubicBezTo>
                    <a:cubicBezTo>
                      <a:pt x="111" y="58"/>
                      <a:pt x="111" y="58"/>
                      <a:pt x="111" y="58"/>
                    </a:cubicBezTo>
                    <a:lnTo>
                      <a:pt x="104" y="64"/>
                    </a:lnTo>
                    <a:close/>
                    <a:moveTo>
                      <a:pt x="104" y="64"/>
                    </a:moveTo>
                    <a:cubicBezTo>
                      <a:pt x="97" y="70"/>
                      <a:pt x="97" y="70"/>
                      <a:pt x="97" y="70"/>
                    </a:cubicBezTo>
                    <a:cubicBezTo>
                      <a:pt x="90" y="63"/>
                      <a:pt x="90" y="63"/>
                      <a:pt x="90" y="63"/>
                    </a:cubicBezTo>
                    <a:cubicBezTo>
                      <a:pt x="98" y="57"/>
                      <a:pt x="98" y="57"/>
                      <a:pt x="98" y="57"/>
                    </a:cubicBezTo>
                    <a:lnTo>
                      <a:pt x="104" y="64"/>
                    </a:lnTo>
                    <a:close/>
                    <a:moveTo>
                      <a:pt x="90" y="63"/>
                    </a:moveTo>
                    <a:cubicBezTo>
                      <a:pt x="84" y="56"/>
                      <a:pt x="84" y="56"/>
                      <a:pt x="84" y="56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98" y="57"/>
                      <a:pt x="98" y="57"/>
                      <a:pt x="98" y="57"/>
                    </a:cubicBezTo>
                    <a:lnTo>
                      <a:pt x="90" y="63"/>
                    </a:lnTo>
                    <a:close/>
                    <a:moveTo>
                      <a:pt x="90" y="63"/>
                    </a:moveTo>
                    <a:cubicBezTo>
                      <a:pt x="83" y="69"/>
                      <a:pt x="83" y="69"/>
                      <a:pt x="83" y="69"/>
                    </a:cubicBezTo>
                    <a:cubicBezTo>
                      <a:pt x="77" y="62"/>
                      <a:pt x="77" y="62"/>
                      <a:pt x="77" y="62"/>
                    </a:cubicBezTo>
                    <a:cubicBezTo>
                      <a:pt x="84" y="56"/>
                      <a:pt x="84" y="56"/>
                      <a:pt x="84" y="56"/>
                    </a:cubicBezTo>
                    <a:lnTo>
                      <a:pt x="90" y="63"/>
                    </a:lnTo>
                    <a:close/>
                    <a:moveTo>
                      <a:pt x="83" y="70"/>
                    </a:moveTo>
                    <a:cubicBezTo>
                      <a:pt x="76" y="76"/>
                      <a:pt x="76" y="76"/>
                      <a:pt x="76" y="76"/>
                    </a:cubicBezTo>
                    <a:cubicBezTo>
                      <a:pt x="69" y="69"/>
                      <a:pt x="69" y="69"/>
                      <a:pt x="69" y="69"/>
                    </a:cubicBezTo>
                    <a:cubicBezTo>
                      <a:pt x="76" y="62"/>
                      <a:pt x="76" y="62"/>
                      <a:pt x="76" y="62"/>
                    </a:cubicBezTo>
                    <a:lnTo>
                      <a:pt x="83" y="70"/>
                    </a:lnTo>
                    <a:close/>
                    <a:moveTo>
                      <a:pt x="69" y="68"/>
                    </a:moveTo>
                    <a:cubicBezTo>
                      <a:pt x="63" y="61"/>
                      <a:pt x="63" y="61"/>
                      <a:pt x="63" y="61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76" y="62"/>
                      <a:pt x="76" y="62"/>
                      <a:pt x="76" y="62"/>
                    </a:cubicBezTo>
                    <a:lnTo>
                      <a:pt x="69" y="68"/>
                    </a:lnTo>
                    <a:close/>
                    <a:moveTo>
                      <a:pt x="69" y="69"/>
                    </a:moveTo>
                    <a:cubicBezTo>
                      <a:pt x="62" y="75"/>
                      <a:pt x="62" y="75"/>
                      <a:pt x="62" y="75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63" y="61"/>
                      <a:pt x="63" y="61"/>
                      <a:pt x="63" y="61"/>
                    </a:cubicBezTo>
                    <a:lnTo>
                      <a:pt x="69" y="69"/>
                    </a:lnTo>
                    <a:close/>
                    <a:moveTo>
                      <a:pt x="69" y="69"/>
                    </a:moveTo>
                    <a:cubicBezTo>
                      <a:pt x="75" y="76"/>
                      <a:pt x="75" y="76"/>
                      <a:pt x="75" y="76"/>
                    </a:cubicBezTo>
                    <a:cubicBezTo>
                      <a:pt x="68" y="82"/>
                      <a:pt x="68" y="82"/>
                      <a:pt x="68" y="82"/>
                    </a:cubicBezTo>
                    <a:cubicBezTo>
                      <a:pt x="62" y="75"/>
                      <a:pt x="62" y="75"/>
                      <a:pt x="62" y="75"/>
                    </a:cubicBezTo>
                    <a:lnTo>
                      <a:pt x="69" y="69"/>
                    </a:lnTo>
                    <a:close/>
                    <a:moveTo>
                      <a:pt x="68" y="82"/>
                    </a:moveTo>
                    <a:cubicBezTo>
                      <a:pt x="61" y="89"/>
                      <a:pt x="61" y="89"/>
                      <a:pt x="61" y="89"/>
                    </a:cubicBezTo>
                    <a:cubicBezTo>
                      <a:pt x="54" y="81"/>
                      <a:pt x="54" y="81"/>
                      <a:pt x="54" y="81"/>
                    </a:cubicBezTo>
                    <a:cubicBezTo>
                      <a:pt x="62" y="75"/>
                      <a:pt x="62" y="75"/>
                      <a:pt x="62" y="75"/>
                    </a:cubicBezTo>
                    <a:lnTo>
                      <a:pt x="68" y="82"/>
                    </a:lnTo>
                    <a:close/>
                    <a:moveTo>
                      <a:pt x="68" y="82"/>
                    </a:moveTo>
                    <a:cubicBezTo>
                      <a:pt x="74" y="90"/>
                      <a:pt x="74" y="90"/>
                      <a:pt x="74" y="90"/>
                    </a:cubicBezTo>
                    <a:cubicBezTo>
                      <a:pt x="67" y="96"/>
                      <a:pt x="67" y="96"/>
                      <a:pt x="67" y="96"/>
                    </a:cubicBezTo>
                    <a:cubicBezTo>
                      <a:pt x="61" y="89"/>
                      <a:pt x="61" y="89"/>
                      <a:pt x="61" y="89"/>
                    </a:cubicBezTo>
                    <a:lnTo>
                      <a:pt x="68" y="82"/>
                    </a:lnTo>
                    <a:close/>
                    <a:moveTo>
                      <a:pt x="75" y="90"/>
                    </a:moveTo>
                    <a:cubicBezTo>
                      <a:pt x="81" y="97"/>
                      <a:pt x="81" y="97"/>
                      <a:pt x="81" y="97"/>
                    </a:cubicBezTo>
                    <a:cubicBezTo>
                      <a:pt x="74" y="103"/>
                      <a:pt x="74" y="103"/>
                      <a:pt x="74" y="103"/>
                    </a:cubicBezTo>
                    <a:cubicBezTo>
                      <a:pt x="67" y="96"/>
                      <a:pt x="67" y="96"/>
                      <a:pt x="67" y="96"/>
                    </a:cubicBezTo>
                    <a:lnTo>
                      <a:pt x="75" y="90"/>
                    </a:lnTo>
                    <a:close/>
                    <a:moveTo>
                      <a:pt x="81" y="97"/>
                    </a:moveTo>
                    <a:cubicBezTo>
                      <a:pt x="87" y="105"/>
                      <a:pt x="87" y="105"/>
                      <a:pt x="87" y="105"/>
                    </a:cubicBezTo>
                    <a:cubicBezTo>
                      <a:pt x="80" y="111"/>
                      <a:pt x="80" y="111"/>
                      <a:pt x="80" y="111"/>
                    </a:cubicBezTo>
                    <a:cubicBezTo>
                      <a:pt x="74" y="104"/>
                      <a:pt x="74" y="104"/>
                      <a:pt x="74" y="104"/>
                    </a:cubicBezTo>
                    <a:lnTo>
                      <a:pt x="81" y="97"/>
                    </a:lnTo>
                    <a:close/>
                    <a:moveTo>
                      <a:pt x="87" y="105"/>
                    </a:moveTo>
                    <a:cubicBezTo>
                      <a:pt x="94" y="112"/>
                      <a:pt x="94" y="112"/>
                      <a:pt x="94" y="112"/>
                    </a:cubicBezTo>
                    <a:cubicBezTo>
                      <a:pt x="86" y="118"/>
                      <a:pt x="86" y="118"/>
                      <a:pt x="86" y="118"/>
                    </a:cubicBezTo>
                    <a:cubicBezTo>
                      <a:pt x="80" y="111"/>
                      <a:pt x="80" y="111"/>
                      <a:pt x="80" y="111"/>
                    </a:cubicBezTo>
                    <a:lnTo>
                      <a:pt x="87" y="105"/>
                    </a:lnTo>
                    <a:close/>
                    <a:moveTo>
                      <a:pt x="88" y="105"/>
                    </a:moveTo>
                    <a:cubicBezTo>
                      <a:pt x="95" y="98"/>
                      <a:pt x="95" y="98"/>
                      <a:pt x="95" y="98"/>
                    </a:cubicBezTo>
                    <a:cubicBezTo>
                      <a:pt x="101" y="105"/>
                      <a:pt x="101" y="105"/>
                      <a:pt x="101" y="105"/>
                    </a:cubicBezTo>
                    <a:cubicBezTo>
                      <a:pt x="94" y="112"/>
                      <a:pt x="94" y="112"/>
                      <a:pt x="94" y="112"/>
                    </a:cubicBezTo>
                    <a:lnTo>
                      <a:pt x="88" y="105"/>
                    </a:lnTo>
                    <a:close/>
                    <a:moveTo>
                      <a:pt x="95" y="98"/>
                    </a:moveTo>
                    <a:cubicBezTo>
                      <a:pt x="102" y="92"/>
                      <a:pt x="102" y="92"/>
                      <a:pt x="102" y="92"/>
                    </a:cubicBezTo>
                    <a:cubicBezTo>
                      <a:pt x="108" y="99"/>
                      <a:pt x="108" y="99"/>
                      <a:pt x="108" y="99"/>
                    </a:cubicBezTo>
                    <a:cubicBezTo>
                      <a:pt x="101" y="105"/>
                      <a:pt x="101" y="105"/>
                      <a:pt x="101" y="105"/>
                    </a:cubicBezTo>
                    <a:lnTo>
                      <a:pt x="95" y="98"/>
                    </a:lnTo>
                    <a:close/>
                    <a:moveTo>
                      <a:pt x="109" y="99"/>
                    </a:moveTo>
                    <a:cubicBezTo>
                      <a:pt x="115" y="106"/>
                      <a:pt x="115" y="106"/>
                      <a:pt x="115" y="106"/>
                    </a:cubicBezTo>
                    <a:cubicBezTo>
                      <a:pt x="108" y="113"/>
                      <a:pt x="108" y="113"/>
                      <a:pt x="108" y="113"/>
                    </a:cubicBezTo>
                    <a:cubicBezTo>
                      <a:pt x="101" y="105"/>
                      <a:pt x="101" y="105"/>
                      <a:pt x="101" y="105"/>
                    </a:cubicBezTo>
                    <a:lnTo>
                      <a:pt x="109" y="99"/>
                    </a:lnTo>
                    <a:close/>
                    <a:moveTo>
                      <a:pt x="109" y="99"/>
                    </a:moveTo>
                    <a:cubicBezTo>
                      <a:pt x="116" y="93"/>
                      <a:pt x="116" y="93"/>
                      <a:pt x="116" y="93"/>
                    </a:cubicBezTo>
                    <a:cubicBezTo>
                      <a:pt x="122" y="100"/>
                      <a:pt x="122" y="100"/>
                      <a:pt x="122" y="100"/>
                    </a:cubicBezTo>
                    <a:cubicBezTo>
                      <a:pt x="115" y="106"/>
                      <a:pt x="115" y="106"/>
                      <a:pt x="115" y="106"/>
                    </a:cubicBezTo>
                    <a:lnTo>
                      <a:pt x="109" y="99"/>
                    </a:lnTo>
                    <a:close/>
                    <a:moveTo>
                      <a:pt x="122" y="100"/>
                    </a:moveTo>
                    <a:cubicBezTo>
                      <a:pt x="129" y="107"/>
                      <a:pt x="129" y="107"/>
                      <a:pt x="129" y="107"/>
                    </a:cubicBezTo>
                    <a:cubicBezTo>
                      <a:pt x="121" y="114"/>
                      <a:pt x="121" y="114"/>
                      <a:pt x="121" y="114"/>
                    </a:cubicBezTo>
                    <a:cubicBezTo>
                      <a:pt x="115" y="106"/>
                      <a:pt x="115" y="106"/>
                      <a:pt x="115" y="106"/>
                    </a:cubicBezTo>
                    <a:lnTo>
                      <a:pt x="122" y="100"/>
                    </a:lnTo>
                    <a:close/>
                    <a:moveTo>
                      <a:pt x="123" y="100"/>
                    </a:moveTo>
                    <a:cubicBezTo>
                      <a:pt x="130" y="94"/>
                      <a:pt x="130" y="94"/>
                      <a:pt x="130" y="94"/>
                    </a:cubicBezTo>
                    <a:cubicBezTo>
                      <a:pt x="136" y="101"/>
                      <a:pt x="136" y="101"/>
                      <a:pt x="136" y="101"/>
                    </a:cubicBezTo>
                    <a:cubicBezTo>
                      <a:pt x="129" y="107"/>
                      <a:pt x="129" y="107"/>
                      <a:pt x="129" y="107"/>
                    </a:cubicBezTo>
                    <a:lnTo>
                      <a:pt x="123" y="100"/>
                    </a:lnTo>
                    <a:close/>
                    <a:moveTo>
                      <a:pt x="136" y="101"/>
                    </a:moveTo>
                    <a:cubicBezTo>
                      <a:pt x="143" y="108"/>
                      <a:pt x="143" y="108"/>
                      <a:pt x="143" y="108"/>
                    </a:cubicBezTo>
                    <a:cubicBezTo>
                      <a:pt x="135" y="115"/>
                      <a:pt x="135" y="115"/>
                      <a:pt x="135" y="115"/>
                    </a:cubicBezTo>
                    <a:cubicBezTo>
                      <a:pt x="129" y="107"/>
                      <a:pt x="129" y="107"/>
                      <a:pt x="129" y="107"/>
                    </a:cubicBezTo>
                    <a:lnTo>
                      <a:pt x="136" y="101"/>
                    </a:lnTo>
                    <a:close/>
                    <a:moveTo>
                      <a:pt x="136" y="101"/>
                    </a:moveTo>
                    <a:cubicBezTo>
                      <a:pt x="144" y="95"/>
                      <a:pt x="144" y="95"/>
                      <a:pt x="144" y="95"/>
                    </a:cubicBezTo>
                    <a:cubicBezTo>
                      <a:pt x="150" y="102"/>
                      <a:pt x="150" y="102"/>
                      <a:pt x="150" y="102"/>
                    </a:cubicBezTo>
                    <a:cubicBezTo>
                      <a:pt x="143" y="108"/>
                      <a:pt x="143" y="108"/>
                      <a:pt x="143" y="108"/>
                    </a:cubicBezTo>
                    <a:lnTo>
                      <a:pt x="136" y="101"/>
                    </a:lnTo>
                    <a:close/>
                    <a:moveTo>
                      <a:pt x="144" y="95"/>
                    </a:moveTo>
                    <a:cubicBezTo>
                      <a:pt x="151" y="88"/>
                      <a:pt x="151" y="88"/>
                      <a:pt x="151" y="88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0" y="102"/>
                      <a:pt x="150" y="102"/>
                      <a:pt x="150" y="102"/>
                    </a:cubicBezTo>
                    <a:lnTo>
                      <a:pt x="144" y="95"/>
                    </a:lnTo>
                    <a:close/>
                    <a:moveTo>
                      <a:pt x="157" y="96"/>
                    </a:moveTo>
                    <a:cubicBezTo>
                      <a:pt x="164" y="103"/>
                      <a:pt x="164" y="103"/>
                      <a:pt x="164" y="103"/>
                    </a:cubicBezTo>
                    <a:cubicBezTo>
                      <a:pt x="156" y="109"/>
                      <a:pt x="156" y="109"/>
                      <a:pt x="156" y="109"/>
                    </a:cubicBezTo>
                    <a:cubicBezTo>
                      <a:pt x="150" y="102"/>
                      <a:pt x="150" y="102"/>
                      <a:pt x="150" y="102"/>
                    </a:cubicBezTo>
                    <a:lnTo>
                      <a:pt x="157" y="96"/>
                    </a:lnTo>
                    <a:close/>
                    <a:moveTo>
                      <a:pt x="158" y="96"/>
                    </a:moveTo>
                    <a:cubicBezTo>
                      <a:pt x="165" y="89"/>
                      <a:pt x="165" y="89"/>
                      <a:pt x="165" y="89"/>
                    </a:cubicBezTo>
                    <a:cubicBezTo>
                      <a:pt x="171" y="96"/>
                      <a:pt x="171" y="96"/>
                      <a:pt x="171" y="96"/>
                    </a:cubicBezTo>
                    <a:cubicBezTo>
                      <a:pt x="164" y="103"/>
                      <a:pt x="164" y="103"/>
                      <a:pt x="164" y="103"/>
                    </a:cubicBezTo>
                    <a:lnTo>
                      <a:pt x="158" y="96"/>
                    </a:lnTo>
                    <a:close/>
                    <a:moveTo>
                      <a:pt x="165" y="89"/>
                    </a:moveTo>
                    <a:cubicBezTo>
                      <a:pt x="172" y="83"/>
                      <a:pt x="172" y="83"/>
                      <a:pt x="172" y="83"/>
                    </a:cubicBezTo>
                    <a:cubicBezTo>
                      <a:pt x="179" y="90"/>
                      <a:pt x="179" y="90"/>
                      <a:pt x="179" y="90"/>
                    </a:cubicBezTo>
                    <a:cubicBezTo>
                      <a:pt x="171" y="96"/>
                      <a:pt x="171" y="96"/>
                      <a:pt x="171" y="96"/>
                    </a:cubicBezTo>
                    <a:lnTo>
                      <a:pt x="165" y="89"/>
                    </a:lnTo>
                    <a:close/>
                    <a:moveTo>
                      <a:pt x="172" y="83"/>
                    </a:moveTo>
                    <a:cubicBezTo>
                      <a:pt x="180" y="76"/>
                      <a:pt x="180" y="76"/>
                      <a:pt x="180" y="76"/>
                    </a:cubicBezTo>
                    <a:cubicBezTo>
                      <a:pt x="186" y="84"/>
                      <a:pt x="186" y="84"/>
                      <a:pt x="186" y="84"/>
                    </a:cubicBezTo>
                    <a:cubicBezTo>
                      <a:pt x="179" y="90"/>
                      <a:pt x="179" y="90"/>
                      <a:pt x="179" y="90"/>
                    </a:cubicBezTo>
                    <a:lnTo>
                      <a:pt x="172" y="83"/>
                    </a:lnTo>
                    <a:close/>
                    <a:moveTo>
                      <a:pt x="179" y="90"/>
                    </a:moveTo>
                    <a:cubicBezTo>
                      <a:pt x="185" y="97"/>
                      <a:pt x="185" y="97"/>
                      <a:pt x="185" y="97"/>
                    </a:cubicBezTo>
                    <a:cubicBezTo>
                      <a:pt x="178" y="104"/>
                      <a:pt x="178" y="104"/>
                      <a:pt x="178" y="104"/>
                    </a:cubicBezTo>
                    <a:cubicBezTo>
                      <a:pt x="171" y="97"/>
                      <a:pt x="171" y="97"/>
                      <a:pt x="171" y="97"/>
                    </a:cubicBezTo>
                    <a:lnTo>
                      <a:pt x="179" y="90"/>
                    </a:lnTo>
                    <a:close/>
                    <a:moveTo>
                      <a:pt x="179" y="90"/>
                    </a:moveTo>
                    <a:cubicBezTo>
                      <a:pt x="186" y="84"/>
                      <a:pt x="186" y="84"/>
                      <a:pt x="186" y="84"/>
                    </a:cubicBezTo>
                    <a:cubicBezTo>
                      <a:pt x="192" y="91"/>
                      <a:pt x="192" y="91"/>
                      <a:pt x="192" y="91"/>
                    </a:cubicBezTo>
                    <a:cubicBezTo>
                      <a:pt x="185" y="97"/>
                      <a:pt x="185" y="97"/>
                      <a:pt x="185" y="97"/>
                    </a:cubicBezTo>
                    <a:lnTo>
                      <a:pt x="179" y="90"/>
                    </a:lnTo>
                    <a:close/>
                    <a:moveTo>
                      <a:pt x="186" y="84"/>
                    </a:moveTo>
                    <a:cubicBezTo>
                      <a:pt x="180" y="76"/>
                      <a:pt x="180" y="76"/>
                      <a:pt x="180" y="76"/>
                    </a:cubicBezTo>
                    <a:cubicBezTo>
                      <a:pt x="187" y="70"/>
                      <a:pt x="187" y="70"/>
                      <a:pt x="187" y="70"/>
                    </a:cubicBezTo>
                    <a:cubicBezTo>
                      <a:pt x="193" y="77"/>
                      <a:pt x="193" y="77"/>
                      <a:pt x="193" y="77"/>
                    </a:cubicBezTo>
                    <a:lnTo>
                      <a:pt x="186" y="84"/>
                    </a:lnTo>
                    <a:close/>
                    <a:moveTo>
                      <a:pt x="180" y="76"/>
                    </a:moveTo>
                    <a:cubicBezTo>
                      <a:pt x="173" y="69"/>
                      <a:pt x="173" y="69"/>
                      <a:pt x="173" y="69"/>
                    </a:cubicBezTo>
                    <a:cubicBezTo>
                      <a:pt x="181" y="63"/>
                      <a:pt x="181" y="63"/>
                      <a:pt x="181" y="63"/>
                    </a:cubicBezTo>
                    <a:cubicBezTo>
                      <a:pt x="187" y="70"/>
                      <a:pt x="187" y="70"/>
                      <a:pt x="187" y="70"/>
                    </a:cubicBezTo>
                    <a:lnTo>
                      <a:pt x="180" y="76"/>
                    </a:lnTo>
                    <a:close/>
                    <a:moveTo>
                      <a:pt x="179" y="76"/>
                    </a:moveTo>
                    <a:cubicBezTo>
                      <a:pt x="172" y="83"/>
                      <a:pt x="172" y="83"/>
                      <a:pt x="172" y="83"/>
                    </a:cubicBezTo>
                    <a:cubicBezTo>
                      <a:pt x="166" y="75"/>
                      <a:pt x="166" y="75"/>
                      <a:pt x="166" y="75"/>
                    </a:cubicBezTo>
                    <a:cubicBezTo>
                      <a:pt x="173" y="69"/>
                      <a:pt x="173" y="69"/>
                      <a:pt x="173" y="69"/>
                    </a:cubicBezTo>
                    <a:lnTo>
                      <a:pt x="179" y="76"/>
                    </a:lnTo>
                    <a:close/>
                    <a:moveTo>
                      <a:pt x="166" y="75"/>
                    </a:moveTo>
                    <a:cubicBezTo>
                      <a:pt x="159" y="68"/>
                      <a:pt x="159" y="68"/>
                      <a:pt x="159" y="68"/>
                    </a:cubicBezTo>
                    <a:cubicBezTo>
                      <a:pt x="167" y="62"/>
                      <a:pt x="167" y="62"/>
                      <a:pt x="167" y="62"/>
                    </a:cubicBezTo>
                    <a:cubicBezTo>
                      <a:pt x="173" y="69"/>
                      <a:pt x="173" y="69"/>
                      <a:pt x="173" y="69"/>
                    </a:cubicBezTo>
                    <a:lnTo>
                      <a:pt x="166" y="75"/>
                    </a:lnTo>
                    <a:close/>
                    <a:moveTo>
                      <a:pt x="159" y="68"/>
                    </a:moveTo>
                    <a:cubicBezTo>
                      <a:pt x="153" y="61"/>
                      <a:pt x="153" y="61"/>
                      <a:pt x="153" y="61"/>
                    </a:cubicBezTo>
                    <a:cubicBezTo>
                      <a:pt x="160" y="54"/>
                      <a:pt x="160" y="54"/>
                      <a:pt x="160" y="54"/>
                    </a:cubicBezTo>
                    <a:cubicBezTo>
                      <a:pt x="167" y="61"/>
                      <a:pt x="167" y="61"/>
                      <a:pt x="167" y="61"/>
                    </a:cubicBezTo>
                    <a:lnTo>
                      <a:pt x="159" y="68"/>
                    </a:lnTo>
                    <a:close/>
                    <a:moveTo>
                      <a:pt x="159" y="68"/>
                    </a:moveTo>
                    <a:cubicBezTo>
                      <a:pt x="152" y="74"/>
                      <a:pt x="152" y="74"/>
                      <a:pt x="152" y="74"/>
                    </a:cubicBezTo>
                    <a:cubicBezTo>
                      <a:pt x="146" y="67"/>
                      <a:pt x="146" y="67"/>
                      <a:pt x="146" y="67"/>
                    </a:cubicBezTo>
                    <a:cubicBezTo>
                      <a:pt x="153" y="61"/>
                      <a:pt x="153" y="61"/>
                      <a:pt x="153" y="61"/>
                    </a:cubicBezTo>
                    <a:lnTo>
                      <a:pt x="159" y="68"/>
                    </a:lnTo>
                    <a:close/>
                    <a:moveTo>
                      <a:pt x="146" y="67"/>
                    </a:moveTo>
                    <a:cubicBezTo>
                      <a:pt x="139" y="60"/>
                      <a:pt x="139" y="60"/>
                      <a:pt x="139" y="60"/>
                    </a:cubicBezTo>
                    <a:cubicBezTo>
                      <a:pt x="146" y="53"/>
                      <a:pt x="146" y="53"/>
                      <a:pt x="146" y="53"/>
                    </a:cubicBezTo>
                    <a:cubicBezTo>
                      <a:pt x="153" y="61"/>
                      <a:pt x="153" y="61"/>
                      <a:pt x="153" y="61"/>
                    </a:cubicBezTo>
                    <a:lnTo>
                      <a:pt x="146" y="67"/>
                    </a:lnTo>
                    <a:close/>
                    <a:moveTo>
                      <a:pt x="139" y="59"/>
                    </a:moveTo>
                    <a:cubicBezTo>
                      <a:pt x="133" y="52"/>
                      <a:pt x="133" y="52"/>
                      <a:pt x="133" y="52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6" y="53"/>
                      <a:pt x="146" y="53"/>
                      <a:pt x="146" y="53"/>
                    </a:cubicBezTo>
                    <a:lnTo>
                      <a:pt x="139" y="59"/>
                    </a:lnTo>
                    <a:close/>
                    <a:moveTo>
                      <a:pt x="139" y="60"/>
                    </a:moveTo>
                    <a:cubicBezTo>
                      <a:pt x="132" y="66"/>
                      <a:pt x="132" y="66"/>
                      <a:pt x="132" y="66"/>
                    </a:cubicBezTo>
                    <a:cubicBezTo>
                      <a:pt x="125" y="59"/>
                      <a:pt x="125" y="59"/>
                      <a:pt x="125" y="59"/>
                    </a:cubicBezTo>
                    <a:cubicBezTo>
                      <a:pt x="133" y="52"/>
                      <a:pt x="133" y="52"/>
                      <a:pt x="133" y="52"/>
                    </a:cubicBezTo>
                    <a:lnTo>
                      <a:pt x="139" y="60"/>
                    </a:lnTo>
                    <a:close/>
                    <a:moveTo>
                      <a:pt x="125" y="58"/>
                    </a:moveTo>
                    <a:cubicBezTo>
                      <a:pt x="119" y="51"/>
                      <a:pt x="119" y="51"/>
                      <a:pt x="119" y="51"/>
                    </a:cubicBezTo>
                    <a:cubicBezTo>
                      <a:pt x="126" y="45"/>
                      <a:pt x="126" y="45"/>
                      <a:pt x="126" y="45"/>
                    </a:cubicBezTo>
                    <a:cubicBezTo>
                      <a:pt x="133" y="52"/>
                      <a:pt x="133" y="52"/>
                      <a:pt x="133" y="52"/>
                    </a:cubicBezTo>
                    <a:lnTo>
                      <a:pt x="125" y="58"/>
                    </a:lnTo>
                    <a:close/>
                    <a:moveTo>
                      <a:pt x="119" y="51"/>
                    </a:moveTo>
                    <a:cubicBezTo>
                      <a:pt x="113" y="44"/>
                      <a:pt x="113" y="44"/>
                      <a:pt x="113" y="44"/>
                    </a:cubicBezTo>
                    <a:cubicBezTo>
                      <a:pt x="120" y="38"/>
                      <a:pt x="120" y="38"/>
                      <a:pt x="120" y="38"/>
                    </a:cubicBezTo>
                    <a:cubicBezTo>
                      <a:pt x="126" y="45"/>
                      <a:pt x="126" y="45"/>
                      <a:pt x="126" y="45"/>
                    </a:cubicBezTo>
                    <a:lnTo>
                      <a:pt x="119" y="51"/>
                    </a:lnTo>
                    <a:close/>
                    <a:moveTo>
                      <a:pt x="119" y="51"/>
                    </a:moveTo>
                    <a:cubicBezTo>
                      <a:pt x="112" y="58"/>
                      <a:pt x="112" y="58"/>
                      <a:pt x="112" y="58"/>
                    </a:cubicBezTo>
                    <a:cubicBezTo>
                      <a:pt x="105" y="50"/>
                      <a:pt x="105" y="50"/>
                      <a:pt x="105" y="50"/>
                    </a:cubicBezTo>
                    <a:cubicBezTo>
                      <a:pt x="112" y="44"/>
                      <a:pt x="112" y="44"/>
                      <a:pt x="112" y="44"/>
                    </a:cubicBezTo>
                    <a:lnTo>
                      <a:pt x="119" y="51"/>
                    </a:lnTo>
                    <a:close/>
                    <a:moveTo>
                      <a:pt x="105" y="50"/>
                    </a:moveTo>
                    <a:cubicBezTo>
                      <a:pt x="99" y="43"/>
                      <a:pt x="99" y="43"/>
                      <a:pt x="99" y="43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12" y="44"/>
                      <a:pt x="112" y="44"/>
                      <a:pt x="112" y="44"/>
                    </a:cubicBezTo>
                    <a:lnTo>
                      <a:pt x="105" y="50"/>
                    </a:lnTo>
                    <a:close/>
                    <a:moveTo>
                      <a:pt x="105" y="50"/>
                    </a:moveTo>
                    <a:cubicBezTo>
                      <a:pt x="98" y="57"/>
                      <a:pt x="98" y="57"/>
                      <a:pt x="98" y="57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99" y="43"/>
                      <a:pt x="99" y="43"/>
                      <a:pt x="99" y="43"/>
                    </a:cubicBezTo>
                    <a:lnTo>
                      <a:pt x="105" y="50"/>
                    </a:lnTo>
                    <a:close/>
                    <a:moveTo>
                      <a:pt x="91" y="49"/>
                    </a:moveTo>
                    <a:cubicBezTo>
                      <a:pt x="85" y="42"/>
                      <a:pt x="85" y="42"/>
                      <a:pt x="85" y="42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9" y="43"/>
                      <a:pt x="99" y="43"/>
                      <a:pt x="99" y="43"/>
                    </a:cubicBezTo>
                    <a:lnTo>
                      <a:pt x="91" y="49"/>
                    </a:lnTo>
                    <a:close/>
                    <a:moveTo>
                      <a:pt x="91" y="49"/>
                    </a:moveTo>
                    <a:cubicBezTo>
                      <a:pt x="84" y="56"/>
                      <a:pt x="84" y="56"/>
                      <a:pt x="84" y="56"/>
                    </a:cubicBezTo>
                    <a:cubicBezTo>
                      <a:pt x="78" y="48"/>
                      <a:pt x="78" y="48"/>
                      <a:pt x="78" y="48"/>
                    </a:cubicBezTo>
                    <a:cubicBezTo>
                      <a:pt x="85" y="42"/>
                      <a:pt x="85" y="42"/>
                      <a:pt x="85" y="42"/>
                    </a:cubicBezTo>
                    <a:lnTo>
                      <a:pt x="91" y="49"/>
                    </a:lnTo>
                    <a:close/>
                    <a:moveTo>
                      <a:pt x="84" y="56"/>
                    </a:moveTo>
                    <a:cubicBezTo>
                      <a:pt x="76" y="62"/>
                      <a:pt x="76" y="62"/>
                      <a:pt x="76" y="62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77" y="48"/>
                      <a:pt x="77" y="48"/>
                      <a:pt x="77" y="48"/>
                    </a:cubicBezTo>
                    <a:lnTo>
                      <a:pt x="84" y="56"/>
                    </a:lnTo>
                    <a:close/>
                    <a:moveTo>
                      <a:pt x="70" y="55"/>
                    </a:moveTo>
                    <a:cubicBezTo>
                      <a:pt x="64" y="47"/>
                      <a:pt x="64" y="47"/>
                      <a:pt x="64" y="47"/>
                    </a:cubicBezTo>
                    <a:cubicBezTo>
                      <a:pt x="71" y="41"/>
                      <a:pt x="71" y="41"/>
                      <a:pt x="71" y="41"/>
                    </a:cubicBezTo>
                    <a:cubicBezTo>
                      <a:pt x="77" y="48"/>
                      <a:pt x="77" y="48"/>
                      <a:pt x="77" y="48"/>
                    </a:cubicBezTo>
                    <a:lnTo>
                      <a:pt x="70" y="55"/>
                    </a:lnTo>
                    <a:close/>
                    <a:moveTo>
                      <a:pt x="70" y="55"/>
                    </a:moveTo>
                    <a:cubicBezTo>
                      <a:pt x="63" y="61"/>
                      <a:pt x="63" y="61"/>
                      <a:pt x="63" y="61"/>
                    </a:cubicBezTo>
                    <a:cubicBezTo>
                      <a:pt x="56" y="54"/>
                      <a:pt x="56" y="54"/>
                      <a:pt x="56" y="54"/>
                    </a:cubicBezTo>
                    <a:cubicBezTo>
                      <a:pt x="64" y="47"/>
                      <a:pt x="64" y="47"/>
                      <a:pt x="64" y="47"/>
                    </a:cubicBezTo>
                    <a:lnTo>
                      <a:pt x="70" y="55"/>
                    </a:lnTo>
                    <a:close/>
                    <a:moveTo>
                      <a:pt x="63" y="61"/>
                    </a:moveTo>
                    <a:cubicBezTo>
                      <a:pt x="55" y="67"/>
                      <a:pt x="55" y="67"/>
                      <a:pt x="55" y="67"/>
                    </a:cubicBezTo>
                    <a:cubicBezTo>
                      <a:pt x="49" y="60"/>
                      <a:pt x="49" y="60"/>
                      <a:pt x="49" y="60"/>
                    </a:cubicBezTo>
                    <a:cubicBezTo>
                      <a:pt x="56" y="54"/>
                      <a:pt x="56" y="54"/>
                      <a:pt x="56" y="54"/>
                    </a:cubicBezTo>
                    <a:lnTo>
                      <a:pt x="63" y="61"/>
                    </a:lnTo>
                    <a:close/>
                    <a:moveTo>
                      <a:pt x="55" y="68"/>
                    </a:moveTo>
                    <a:cubicBezTo>
                      <a:pt x="48" y="74"/>
                      <a:pt x="48" y="74"/>
                      <a:pt x="48" y="74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9" y="60"/>
                      <a:pt x="49" y="60"/>
                      <a:pt x="49" y="60"/>
                    </a:cubicBezTo>
                    <a:lnTo>
                      <a:pt x="55" y="68"/>
                    </a:lnTo>
                    <a:close/>
                    <a:moveTo>
                      <a:pt x="55" y="68"/>
                    </a:moveTo>
                    <a:cubicBezTo>
                      <a:pt x="62" y="75"/>
                      <a:pt x="62" y="75"/>
                      <a:pt x="62" y="75"/>
                    </a:cubicBezTo>
                    <a:cubicBezTo>
                      <a:pt x="54" y="81"/>
                      <a:pt x="54" y="81"/>
                      <a:pt x="54" y="81"/>
                    </a:cubicBezTo>
                    <a:cubicBezTo>
                      <a:pt x="48" y="74"/>
                      <a:pt x="48" y="74"/>
                      <a:pt x="48" y="74"/>
                    </a:cubicBezTo>
                    <a:lnTo>
                      <a:pt x="55" y="68"/>
                    </a:lnTo>
                    <a:close/>
                    <a:moveTo>
                      <a:pt x="54" y="81"/>
                    </a:moveTo>
                    <a:cubicBezTo>
                      <a:pt x="47" y="88"/>
                      <a:pt x="47" y="88"/>
                      <a:pt x="47" y="88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8" y="74"/>
                      <a:pt x="48" y="74"/>
                      <a:pt x="48" y="74"/>
                    </a:cubicBezTo>
                    <a:lnTo>
                      <a:pt x="54" y="81"/>
                    </a:lnTo>
                    <a:close/>
                    <a:moveTo>
                      <a:pt x="54" y="82"/>
                    </a:moveTo>
                    <a:cubicBezTo>
                      <a:pt x="61" y="89"/>
                      <a:pt x="61" y="89"/>
                      <a:pt x="61" y="89"/>
                    </a:cubicBezTo>
                    <a:cubicBezTo>
                      <a:pt x="53" y="95"/>
                      <a:pt x="53" y="95"/>
                      <a:pt x="53" y="95"/>
                    </a:cubicBezTo>
                    <a:cubicBezTo>
                      <a:pt x="47" y="88"/>
                      <a:pt x="47" y="88"/>
                      <a:pt x="47" y="88"/>
                    </a:cubicBezTo>
                    <a:lnTo>
                      <a:pt x="54" y="82"/>
                    </a:lnTo>
                    <a:close/>
                    <a:moveTo>
                      <a:pt x="61" y="89"/>
                    </a:moveTo>
                    <a:cubicBezTo>
                      <a:pt x="67" y="96"/>
                      <a:pt x="67" y="96"/>
                      <a:pt x="67" y="96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53" y="95"/>
                      <a:pt x="53" y="95"/>
                      <a:pt x="53" y="95"/>
                    </a:cubicBezTo>
                    <a:lnTo>
                      <a:pt x="61" y="89"/>
                    </a:lnTo>
                    <a:close/>
                    <a:moveTo>
                      <a:pt x="67" y="96"/>
                    </a:moveTo>
                    <a:cubicBezTo>
                      <a:pt x="73" y="104"/>
                      <a:pt x="73" y="104"/>
                      <a:pt x="73" y="104"/>
                    </a:cubicBezTo>
                    <a:cubicBezTo>
                      <a:pt x="66" y="110"/>
                      <a:pt x="66" y="110"/>
                      <a:pt x="66" y="110"/>
                    </a:cubicBezTo>
                    <a:cubicBezTo>
                      <a:pt x="60" y="103"/>
                      <a:pt x="60" y="103"/>
                      <a:pt x="60" y="103"/>
                    </a:cubicBezTo>
                    <a:lnTo>
                      <a:pt x="67" y="96"/>
                    </a:lnTo>
                    <a:close/>
                    <a:moveTo>
                      <a:pt x="66" y="110"/>
                    </a:moveTo>
                    <a:cubicBezTo>
                      <a:pt x="59" y="116"/>
                      <a:pt x="59" y="116"/>
                      <a:pt x="59" y="116"/>
                    </a:cubicBezTo>
                    <a:cubicBezTo>
                      <a:pt x="53" y="109"/>
                      <a:pt x="53" y="109"/>
                      <a:pt x="53" y="109"/>
                    </a:cubicBezTo>
                    <a:cubicBezTo>
                      <a:pt x="60" y="103"/>
                      <a:pt x="60" y="103"/>
                      <a:pt x="60" y="103"/>
                    </a:cubicBezTo>
                    <a:lnTo>
                      <a:pt x="66" y="110"/>
                    </a:lnTo>
                    <a:close/>
                    <a:moveTo>
                      <a:pt x="66" y="110"/>
                    </a:moveTo>
                    <a:cubicBezTo>
                      <a:pt x="72" y="117"/>
                      <a:pt x="72" y="117"/>
                      <a:pt x="72" y="117"/>
                    </a:cubicBezTo>
                    <a:cubicBezTo>
                      <a:pt x="65" y="124"/>
                      <a:pt x="65" y="124"/>
                      <a:pt x="65" y="124"/>
                    </a:cubicBezTo>
                    <a:cubicBezTo>
                      <a:pt x="59" y="116"/>
                      <a:pt x="59" y="116"/>
                      <a:pt x="59" y="116"/>
                    </a:cubicBezTo>
                    <a:lnTo>
                      <a:pt x="66" y="110"/>
                    </a:lnTo>
                    <a:close/>
                    <a:moveTo>
                      <a:pt x="66" y="110"/>
                    </a:moveTo>
                    <a:cubicBezTo>
                      <a:pt x="74" y="104"/>
                      <a:pt x="74" y="104"/>
                      <a:pt x="74" y="104"/>
                    </a:cubicBezTo>
                    <a:cubicBezTo>
                      <a:pt x="80" y="111"/>
                      <a:pt x="80" y="111"/>
                      <a:pt x="80" y="111"/>
                    </a:cubicBezTo>
                    <a:cubicBezTo>
                      <a:pt x="73" y="117"/>
                      <a:pt x="73" y="117"/>
                      <a:pt x="73" y="117"/>
                    </a:cubicBezTo>
                    <a:lnTo>
                      <a:pt x="66" y="110"/>
                    </a:lnTo>
                    <a:close/>
                    <a:moveTo>
                      <a:pt x="80" y="111"/>
                    </a:moveTo>
                    <a:cubicBezTo>
                      <a:pt x="86" y="118"/>
                      <a:pt x="86" y="118"/>
                      <a:pt x="86" y="118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73" y="117"/>
                      <a:pt x="73" y="117"/>
                      <a:pt x="73" y="117"/>
                    </a:cubicBezTo>
                    <a:lnTo>
                      <a:pt x="80" y="111"/>
                    </a:lnTo>
                    <a:close/>
                    <a:moveTo>
                      <a:pt x="86" y="118"/>
                    </a:moveTo>
                    <a:cubicBezTo>
                      <a:pt x="93" y="126"/>
                      <a:pt x="93" y="126"/>
                      <a:pt x="93" y="126"/>
                    </a:cubicBezTo>
                    <a:cubicBezTo>
                      <a:pt x="85" y="132"/>
                      <a:pt x="85" y="132"/>
                      <a:pt x="85" y="132"/>
                    </a:cubicBezTo>
                    <a:cubicBezTo>
                      <a:pt x="79" y="125"/>
                      <a:pt x="79" y="125"/>
                      <a:pt x="79" y="125"/>
                    </a:cubicBezTo>
                    <a:lnTo>
                      <a:pt x="86" y="118"/>
                    </a:lnTo>
                    <a:close/>
                    <a:moveTo>
                      <a:pt x="87" y="118"/>
                    </a:moveTo>
                    <a:cubicBezTo>
                      <a:pt x="94" y="112"/>
                      <a:pt x="94" y="112"/>
                      <a:pt x="94" y="112"/>
                    </a:cubicBezTo>
                    <a:cubicBezTo>
                      <a:pt x="100" y="119"/>
                      <a:pt x="100" y="119"/>
                      <a:pt x="100" y="119"/>
                    </a:cubicBezTo>
                    <a:cubicBezTo>
                      <a:pt x="93" y="126"/>
                      <a:pt x="93" y="126"/>
                      <a:pt x="93" y="126"/>
                    </a:cubicBezTo>
                    <a:lnTo>
                      <a:pt x="87" y="118"/>
                    </a:lnTo>
                    <a:close/>
                    <a:moveTo>
                      <a:pt x="94" y="112"/>
                    </a:moveTo>
                    <a:cubicBezTo>
                      <a:pt x="101" y="106"/>
                      <a:pt x="101" y="106"/>
                      <a:pt x="101" y="106"/>
                    </a:cubicBezTo>
                    <a:cubicBezTo>
                      <a:pt x="108" y="113"/>
                      <a:pt x="108" y="113"/>
                      <a:pt x="108" y="113"/>
                    </a:cubicBezTo>
                    <a:cubicBezTo>
                      <a:pt x="100" y="119"/>
                      <a:pt x="100" y="119"/>
                      <a:pt x="100" y="119"/>
                    </a:cubicBezTo>
                    <a:lnTo>
                      <a:pt x="94" y="112"/>
                    </a:lnTo>
                    <a:close/>
                    <a:moveTo>
                      <a:pt x="108" y="113"/>
                    </a:moveTo>
                    <a:cubicBezTo>
                      <a:pt x="114" y="120"/>
                      <a:pt x="114" y="120"/>
                      <a:pt x="114" y="120"/>
                    </a:cubicBezTo>
                    <a:cubicBezTo>
                      <a:pt x="107" y="127"/>
                      <a:pt x="107" y="127"/>
                      <a:pt x="107" y="127"/>
                    </a:cubicBezTo>
                    <a:cubicBezTo>
                      <a:pt x="100" y="119"/>
                      <a:pt x="100" y="119"/>
                      <a:pt x="100" y="119"/>
                    </a:cubicBezTo>
                    <a:lnTo>
                      <a:pt x="108" y="113"/>
                    </a:lnTo>
                    <a:close/>
                    <a:moveTo>
                      <a:pt x="108" y="113"/>
                    </a:moveTo>
                    <a:cubicBezTo>
                      <a:pt x="115" y="107"/>
                      <a:pt x="115" y="107"/>
                      <a:pt x="115" y="107"/>
                    </a:cubicBezTo>
                    <a:cubicBezTo>
                      <a:pt x="121" y="114"/>
                      <a:pt x="121" y="114"/>
                      <a:pt x="121" y="114"/>
                    </a:cubicBezTo>
                    <a:cubicBezTo>
                      <a:pt x="114" y="120"/>
                      <a:pt x="114" y="120"/>
                      <a:pt x="114" y="120"/>
                    </a:cubicBezTo>
                    <a:lnTo>
                      <a:pt x="108" y="113"/>
                    </a:lnTo>
                    <a:close/>
                    <a:moveTo>
                      <a:pt x="121" y="114"/>
                    </a:moveTo>
                    <a:cubicBezTo>
                      <a:pt x="128" y="121"/>
                      <a:pt x="128" y="121"/>
                      <a:pt x="128" y="121"/>
                    </a:cubicBezTo>
                    <a:cubicBezTo>
                      <a:pt x="120" y="128"/>
                      <a:pt x="120" y="128"/>
                      <a:pt x="120" y="128"/>
                    </a:cubicBezTo>
                    <a:cubicBezTo>
                      <a:pt x="114" y="120"/>
                      <a:pt x="114" y="120"/>
                      <a:pt x="114" y="120"/>
                    </a:cubicBezTo>
                    <a:lnTo>
                      <a:pt x="121" y="114"/>
                    </a:lnTo>
                    <a:close/>
                    <a:moveTo>
                      <a:pt x="122" y="114"/>
                    </a:moveTo>
                    <a:cubicBezTo>
                      <a:pt x="129" y="108"/>
                      <a:pt x="129" y="108"/>
                      <a:pt x="129" y="108"/>
                    </a:cubicBezTo>
                    <a:cubicBezTo>
                      <a:pt x="135" y="115"/>
                      <a:pt x="135" y="115"/>
                      <a:pt x="135" y="115"/>
                    </a:cubicBezTo>
                    <a:cubicBezTo>
                      <a:pt x="128" y="121"/>
                      <a:pt x="128" y="121"/>
                      <a:pt x="128" y="121"/>
                    </a:cubicBezTo>
                    <a:lnTo>
                      <a:pt x="122" y="114"/>
                    </a:lnTo>
                    <a:close/>
                    <a:moveTo>
                      <a:pt x="135" y="115"/>
                    </a:moveTo>
                    <a:cubicBezTo>
                      <a:pt x="142" y="122"/>
                      <a:pt x="142" y="122"/>
                      <a:pt x="142" y="122"/>
                    </a:cubicBezTo>
                    <a:cubicBezTo>
                      <a:pt x="134" y="128"/>
                      <a:pt x="134" y="128"/>
                      <a:pt x="134" y="128"/>
                    </a:cubicBezTo>
                    <a:cubicBezTo>
                      <a:pt x="128" y="121"/>
                      <a:pt x="128" y="121"/>
                      <a:pt x="128" y="121"/>
                    </a:cubicBezTo>
                    <a:lnTo>
                      <a:pt x="135" y="115"/>
                    </a:lnTo>
                    <a:close/>
                    <a:moveTo>
                      <a:pt x="135" y="115"/>
                    </a:moveTo>
                    <a:cubicBezTo>
                      <a:pt x="143" y="109"/>
                      <a:pt x="143" y="109"/>
                      <a:pt x="143" y="109"/>
                    </a:cubicBezTo>
                    <a:cubicBezTo>
                      <a:pt x="149" y="116"/>
                      <a:pt x="149" y="116"/>
                      <a:pt x="149" y="116"/>
                    </a:cubicBezTo>
                    <a:cubicBezTo>
                      <a:pt x="142" y="122"/>
                      <a:pt x="142" y="122"/>
                      <a:pt x="142" y="122"/>
                    </a:cubicBezTo>
                    <a:lnTo>
                      <a:pt x="135" y="115"/>
                    </a:lnTo>
                    <a:close/>
                    <a:moveTo>
                      <a:pt x="143" y="108"/>
                    </a:moveTo>
                    <a:cubicBezTo>
                      <a:pt x="150" y="102"/>
                      <a:pt x="150" y="102"/>
                      <a:pt x="150" y="102"/>
                    </a:cubicBezTo>
                    <a:cubicBezTo>
                      <a:pt x="156" y="109"/>
                      <a:pt x="156" y="109"/>
                      <a:pt x="156" y="109"/>
                    </a:cubicBezTo>
                    <a:cubicBezTo>
                      <a:pt x="149" y="116"/>
                      <a:pt x="149" y="116"/>
                      <a:pt x="149" y="116"/>
                    </a:cubicBezTo>
                    <a:lnTo>
                      <a:pt x="143" y="108"/>
                    </a:lnTo>
                    <a:close/>
                    <a:moveTo>
                      <a:pt x="156" y="109"/>
                    </a:moveTo>
                    <a:cubicBezTo>
                      <a:pt x="163" y="117"/>
                      <a:pt x="163" y="117"/>
                      <a:pt x="163" y="117"/>
                    </a:cubicBezTo>
                    <a:cubicBezTo>
                      <a:pt x="155" y="123"/>
                      <a:pt x="155" y="123"/>
                      <a:pt x="155" y="123"/>
                    </a:cubicBezTo>
                    <a:cubicBezTo>
                      <a:pt x="149" y="116"/>
                      <a:pt x="149" y="116"/>
                      <a:pt x="149" y="116"/>
                    </a:cubicBezTo>
                    <a:lnTo>
                      <a:pt x="156" y="109"/>
                    </a:lnTo>
                    <a:close/>
                    <a:moveTo>
                      <a:pt x="157" y="109"/>
                    </a:moveTo>
                    <a:cubicBezTo>
                      <a:pt x="164" y="103"/>
                      <a:pt x="164" y="103"/>
                      <a:pt x="164" y="103"/>
                    </a:cubicBezTo>
                    <a:cubicBezTo>
                      <a:pt x="170" y="110"/>
                      <a:pt x="170" y="110"/>
                      <a:pt x="170" y="110"/>
                    </a:cubicBezTo>
                    <a:cubicBezTo>
                      <a:pt x="163" y="117"/>
                      <a:pt x="163" y="117"/>
                      <a:pt x="163" y="117"/>
                    </a:cubicBezTo>
                    <a:lnTo>
                      <a:pt x="157" y="109"/>
                    </a:lnTo>
                    <a:close/>
                    <a:moveTo>
                      <a:pt x="164" y="103"/>
                    </a:moveTo>
                    <a:cubicBezTo>
                      <a:pt x="171" y="97"/>
                      <a:pt x="171" y="97"/>
                      <a:pt x="171" y="97"/>
                    </a:cubicBezTo>
                    <a:cubicBezTo>
                      <a:pt x="178" y="104"/>
                      <a:pt x="178" y="104"/>
                      <a:pt x="178" y="104"/>
                    </a:cubicBezTo>
                    <a:cubicBezTo>
                      <a:pt x="170" y="110"/>
                      <a:pt x="170" y="110"/>
                      <a:pt x="170" y="110"/>
                    </a:cubicBezTo>
                    <a:lnTo>
                      <a:pt x="164" y="103"/>
                    </a:lnTo>
                    <a:close/>
                    <a:moveTo>
                      <a:pt x="178" y="104"/>
                    </a:moveTo>
                    <a:cubicBezTo>
                      <a:pt x="184" y="111"/>
                      <a:pt x="184" y="111"/>
                      <a:pt x="184" y="111"/>
                    </a:cubicBezTo>
                    <a:cubicBezTo>
                      <a:pt x="177" y="118"/>
                      <a:pt x="177" y="118"/>
                      <a:pt x="177" y="118"/>
                    </a:cubicBezTo>
                    <a:cubicBezTo>
                      <a:pt x="170" y="110"/>
                      <a:pt x="170" y="110"/>
                      <a:pt x="170" y="110"/>
                    </a:cubicBezTo>
                    <a:lnTo>
                      <a:pt x="178" y="104"/>
                    </a:lnTo>
                    <a:close/>
                    <a:moveTo>
                      <a:pt x="178" y="104"/>
                    </a:moveTo>
                    <a:cubicBezTo>
                      <a:pt x="185" y="98"/>
                      <a:pt x="185" y="98"/>
                      <a:pt x="185" y="98"/>
                    </a:cubicBezTo>
                    <a:cubicBezTo>
                      <a:pt x="191" y="105"/>
                      <a:pt x="191" y="105"/>
                      <a:pt x="191" y="105"/>
                    </a:cubicBezTo>
                    <a:cubicBezTo>
                      <a:pt x="184" y="111"/>
                      <a:pt x="184" y="111"/>
                      <a:pt x="184" y="111"/>
                    </a:cubicBezTo>
                    <a:lnTo>
                      <a:pt x="178" y="104"/>
                    </a:lnTo>
                    <a:close/>
                    <a:moveTo>
                      <a:pt x="185" y="97"/>
                    </a:moveTo>
                    <a:cubicBezTo>
                      <a:pt x="192" y="91"/>
                      <a:pt x="192" y="91"/>
                      <a:pt x="192" y="91"/>
                    </a:cubicBezTo>
                    <a:cubicBezTo>
                      <a:pt x="199" y="98"/>
                      <a:pt x="199" y="98"/>
                      <a:pt x="199" y="98"/>
                    </a:cubicBezTo>
                    <a:cubicBezTo>
                      <a:pt x="191" y="105"/>
                      <a:pt x="191" y="105"/>
                      <a:pt x="191" y="105"/>
                    </a:cubicBezTo>
                    <a:lnTo>
                      <a:pt x="185" y="97"/>
                    </a:lnTo>
                    <a:close/>
                    <a:moveTo>
                      <a:pt x="193" y="91"/>
                    </a:moveTo>
                    <a:cubicBezTo>
                      <a:pt x="200" y="85"/>
                      <a:pt x="200" y="85"/>
                      <a:pt x="200" y="85"/>
                    </a:cubicBezTo>
                    <a:cubicBezTo>
                      <a:pt x="206" y="92"/>
                      <a:pt x="206" y="92"/>
                      <a:pt x="206" y="92"/>
                    </a:cubicBezTo>
                    <a:cubicBezTo>
                      <a:pt x="199" y="98"/>
                      <a:pt x="199" y="98"/>
                      <a:pt x="199" y="98"/>
                    </a:cubicBezTo>
                    <a:lnTo>
                      <a:pt x="193" y="91"/>
                    </a:lnTo>
                    <a:close/>
                    <a:moveTo>
                      <a:pt x="206" y="92"/>
                    </a:moveTo>
                    <a:cubicBezTo>
                      <a:pt x="213" y="99"/>
                      <a:pt x="213" y="99"/>
                      <a:pt x="213" y="99"/>
                    </a:cubicBezTo>
                    <a:cubicBezTo>
                      <a:pt x="205" y="106"/>
                      <a:pt x="205" y="106"/>
                      <a:pt x="205" y="106"/>
                    </a:cubicBezTo>
                    <a:cubicBezTo>
                      <a:pt x="199" y="98"/>
                      <a:pt x="199" y="98"/>
                      <a:pt x="199" y="98"/>
                    </a:cubicBezTo>
                    <a:lnTo>
                      <a:pt x="206" y="92"/>
                    </a:lnTo>
                    <a:close/>
                    <a:moveTo>
                      <a:pt x="206" y="92"/>
                    </a:moveTo>
                    <a:cubicBezTo>
                      <a:pt x="214" y="86"/>
                      <a:pt x="214" y="86"/>
                      <a:pt x="214" y="86"/>
                    </a:cubicBezTo>
                    <a:cubicBezTo>
                      <a:pt x="220" y="93"/>
                      <a:pt x="220" y="93"/>
                      <a:pt x="220" y="93"/>
                    </a:cubicBezTo>
                    <a:cubicBezTo>
                      <a:pt x="213" y="99"/>
                      <a:pt x="213" y="99"/>
                      <a:pt x="213" y="99"/>
                    </a:cubicBezTo>
                    <a:lnTo>
                      <a:pt x="206" y="92"/>
                    </a:lnTo>
                    <a:close/>
                    <a:moveTo>
                      <a:pt x="214" y="85"/>
                    </a:moveTo>
                    <a:cubicBezTo>
                      <a:pt x="207" y="78"/>
                      <a:pt x="207" y="78"/>
                      <a:pt x="207" y="78"/>
                    </a:cubicBezTo>
                    <a:cubicBezTo>
                      <a:pt x="215" y="72"/>
                      <a:pt x="215" y="72"/>
                      <a:pt x="215" y="72"/>
                    </a:cubicBezTo>
                    <a:cubicBezTo>
                      <a:pt x="221" y="79"/>
                      <a:pt x="221" y="79"/>
                      <a:pt x="221" y="79"/>
                    </a:cubicBezTo>
                    <a:lnTo>
                      <a:pt x="214" y="85"/>
                    </a:lnTo>
                    <a:close/>
                    <a:moveTo>
                      <a:pt x="207" y="78"/>
                    </a:moveTo>
                    <a:cubicBezTo>
                      <a:pt x="201" y="71"/>
                      <a:pt x="201" y="71"/>
                      <a:pt x="201" y="71"/>
                    </a:cubicBezTo>
                    <a:cubicBezTo>
                      <a:pt x="208" y="65"/>
                      <a:pt x="208" y="65"/>
                      <a:pt x="208" y="65"/>
                    </a:cubicBezTo>
                    <a:cubicBezTo>
                      <a:pt x="214" y="72"/>
                      <a:pt x="214" y="72"/>
                      <a:pt x="214" y="72"/>
                    </a:cubicBezTo>
                    <a:lnTo>
                      <a:pt x="207" y="78"/>
                    </a:lnTo>
                    <a:close/>
                    <a:moveTo>
                      <a:pt x="201" y="71"/>
                    </a:moveTo>
                    <a:cubicBezTo>
                      <a:pt x="194" y="63"/>
                      <a:pt x="194" y="63"/>
                      <a:pt x="194" y="63"/>
                    </a:cubicBezTo>
                    <a:cubicBezTo>
                      <a:pt x="202" y="57"/>
                      <a:pt x="202" y="57"/>
                      <a:pt x="202" y="57"/>
                    </a:cubicBezTo>
                    <a:cubicBezTo>
                      <a:pt x="208" y="64"/>
                      <a:pt x="208" y="64"/>
                      <a:pt x="208" y="64"/>
                    </a:cubicBezTo>
                    <a:lnTo>
                      <a:pt x="201" y="71"/>
                    </a:lnTo>
                    <a:close/>
                    <a:moveTo>
                      <a:pt x="201" y="71"/>
                    </a:moveTo>
                    <a:cubicBezTo>
                      <a:pt x="193" y="77"/>
                      <a:pt x="193" y="77"/>
                      <a:pt x="193" y="77"/>
                    </a:cubicBezTo>
                    <a:cubicBezTo>
                      <a:pt x="187" y="70"/>
                      <a:pt x="187" y="70"/>
                      <a:pt x="187" y="70"/>
                    </a:cubicBezTo>
                    <a:cubicBezTo>
                      <a:pt x="194" y="64"/>
                      <a:pt x="194" y="64"/>
                      <a:pt x="194" y="64"/>
                    </a:cubicBezTo>
                    <a:lnTo>
                      <a:pt x="201" y="71"/>
                    </a:lnTo>
                    <a:close/>
                    <a:moveTo>
                      <a:pt x="187" y="70"/>
                    </a:moveTo>
                    <a:cubicBezTo>
                      <a:pt x="181" y="62"/>
                      <a:pt x="181" y="62"/>
                      <a:pt x="181" y="62"/>
                    </a:cubicBezTo>
                    <a:cubicBezTo>
                      <a:pt x="188" y="56"/>
                      <a:pt x="188" y="56"/>
                      <a:pt x="188" y="56"/>
                    </a:cubicBezTo>
                    <a:cubicBezTo>
                      <a:pt x="194" y="63"/>
                      <a:pt x="194" y="63"/>
                      <a:pt x="194" y="63"/>
                    </a:cubicBezTo>
                    <a:lnTo>
                      <a:pt x="187" y="70"/>
                    </a:lnTo>
                    <a:close/>
                    <a:moveTo>
                      <a:pt x="181" y="62"/>
                    </a:moveTo>
                    <a:cubicBezTo>
                      <a:pt x="174" y="55"/>
                      <a:pt x="174" y="55"/>
                      <a:pt x="174" y="55"/>
                    </a:cubicBezTo>
                    <a:cubicBezTo>
                      <a:pt x="181" y="49"/>
                      <a:pt x="181" y="49"/>
                      <a:pt x="181" y="49"/>
                    </a:cubicBezTo>
                    <a:cubicBezTo>
                      <a:pt x="188" y="56"/>
                      <a:pt x="188" y="56"/>
                      <a:pt x="188" y="56"/>
                    </a:cubicBezTo>
                    <a:lnTo>
                      <a:pt x="181" y="62"/>
                    </a:lnTo>
                    <a:close/>
                    <a:moveTo>
                      <a:pt x="180" y="62"/>
                    </a:moveTo>
                    <a:cubicBezTo>
                      <a:pt x="173" y="69"/>
                      <a:pt x="173" y="69"/>
                      <a:pt x="173" y="69"/>
                    </a:cubicBezTo>
                    <a:cubicBezTo>
                      <a:pt x="167" y="62"/>
                      <a:pt x="167" y="62"/>
                      <a:pt x="167" y="62"/>
                    </a:cubicBezTo>
                    <a:cubicBezTo>
                      <a:pt x="174" y="55"/>
                      <a:pt x="174" y="55"/>
                      <a:pt x="174" y="55"/>
                    </a:cubicBezTo>
                    <a:lnTo>
                      <a:pt x="180" y="62"/>
                    </a:lnTo>
                    <a:close/>
                    <a:moveTo>
                      <a:pt x="167" y="61"/>
                    </a:moveTo>
                    <a:cubicBezTo>
                      <a:pt x="160" y="54"/>
                      <a:pt x="160" y="54"/>
                      <a:pt x="160" y="54"/>
                    </a:cubicBezTo>
                    <a:cubicBezTo>
                      <a:pt x="168" y="48"/>
                      <a:pt x="168" y="48"/>
                      <a:pt x="168" y="48"/>
                    </a:cubicBezTo>
                    <a:cubicBezTo>
                      <a:pt x="174" y="55"/>
                      <a:pt x="174" y="55"/>
                      <a:pt x="174" y="55"/>
                    </a:cubicBezTo>
                    <a:lnTo>
                      <a:pt x="167" y="61"/>
                    </a:lnTo>
                    <a:close/>
                    <a:moveTo>
                      <a:pt x="160" y="54"/>
                    </a:moveTo>
                    <a:cubicBezTo>
                      <a:pt x="154" y="47"/>
                      <a:pt x="154" y="47"/>
                      <a:pt x="154" y="47"/>
                    </a:cubicBezTo>
                    <a:cubicBezTo>
                      <a:pt x="161" y="40"/>
                      <a:pt x="161" y="40"/>
                      <a:pt x="161" y="40"/>
                    </a:cubicBezTo>
                    <a:cubicBezTo>
                      <a:pt x="168" y="48"/>
                      <a:pt x="168" y="48"/>
                      <a:pt x="168" y="48"/>
                    </a:cubicBezTo>
                    <a:lnTo>
                      <a:pt x="160" y="54"/>
                    </a:lnTo>
                    <a:close/>
                    <a:moveTo>
                      <a:pt x="160" y="54"/>
                    </a:moveTo>
                    <a:cubicBezTo>
                      <a:pt x="153" y="60"/>
                      <a:pt x="153" y="60"/>
                      <a:pt x="153" y="60"/>
                    </a:cubicBezTo>
                    <a:cubicBezTo>
                      <a:pt x="147" y="53"/>
                      <a:pt x="147" y="53"/>
                      <a:pt x="147" y="53"/>
                    </a:cubicBezTo>
                    <a:cubicBezTo>
                      <a:pt x="154" y="47"/>
                      <a:pt x="154" y="47"/>
                      <a:pt x="154" y="47"/>
                    </a:cubicBezTo>
                    <a:lnTo>
                      <a:pt x="160" y="54"/>
                    </a:lnTo>
                    <a:close/>
                    <a:moveTo>
                      <a:pt x="147" y="53"/>
                    </a:moveTo>
                    <a:cubicBezTo>
                      <a:pt x="140" y="46"/>
                      <a:pt x="140" y="46"/>
                      <a:pt x="140" y="46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54" y="47"/>
                      <a:pt x="154" y="47"/>
                      <a:pt x="154" y="47"/>
                    </a:cubicBezTo>
                    <a:lnTo>
                      <a:pt x="147" y="53"/>
                    </a:lnTo>
                    <a:close/>
                    <a:moveTo>
                      <a:pt x="140" y="46"/>
                    </a:moveTo>
                    <a:cubicBezTo>
                      <a:pt x="134" y="38"/>
                      <a:pt x="134" y="38"/>
                      <a:pt x="134" y="38"/>
                    </a:cubicBezTo>
                    <a:cubicBezTo>
                      <a:pt x="141" y="32"/>
                      <a:pt x="141" y="32"/>
                      <a:pt x="141" y="32"/>
                    </a:cubicBezTo>
                    <a:cubicBezTo>
                      <a:pt x="147" y="39"/>
                      <a:pt x="147" y="39"/>
                      <a:pt x="147" y="39"/>
                    </a:cubicBezTo>
                    <a:lnTo>
                      <a:pt x="140" y="46"/>
                    </a:lnTo>
                    <a:close/>
                    <a:moveTo>
                      <a:pt x="140" y="46"/>
                    </a:moveTo>
                    <a:cubicBezTo>
                      <a:pt x="133" y="52"/>
                      <a:pt x="133" y="52"/>
                      <a:pt x="133" y="52"/>
                    </a:cubicBezTo>
                    <a:cubicBezTo>
                      <a:pt x="126" y="45"/>
                      <a:pt x="126" y="45"/>
                      <a:pt x="126" y="45"/>
                    </a:cubicBezTo>
                    <a:cubicBezTo>
                      <a:pt x="134" y="38"/>
                      <a:pt x="134" y="38"/>
                      <a:pt x="134" y="38"/>
                    </a:cubicBezTo>
                    <a:lnTo>
                      <a:pt x="140" y="46"/>
                    </a:lnTo>
                    <a:close/>
                    <a:moveTo>
                      <a:pt x="126" y="45"/>
                    </a:moveTo>
                    <a:cubicBezTo>
                      <a:pt x="120" y="37"/>
                      <a:pt x="120" y="37"/>
                      <a:pt x="120" y="37"/>
                    </a:cubicBezTo>
                    <a:cubicBezTo>
                      <a:pt x="127" y="31"/>
                      <a:pt x="127" y="31"/>
                      <a:pt x="127" y="31"/>
                    </a:cubicBezTo>
                    <a:cubicBezTo>
                      <a:pt x="134" y="38"/>
                      <a:pt x="134" y="38"/>
                      <a:pt x="134" y="38"/>
                    </a:cubicBezTo>
                    <a:lnTo>
                      <a:pt x="126" y="45"/>
                    </a:lnTo>
                    <a:close/>
                    <a:moveTo>
                      <a:pt x="120" y="37"/>
                    </a:moveTo>
                    <a:cubicBezTo>
                      <a:pt x="114" y="30"/>
                      <a:pt x="114" y="30"/>
                      <a:pt x="114" y="30"/>
                    </a:cubicBezTo>
                    <a:cubicBezTo>
                      <a:pt x="121" y="24"/>
                      <a:pt x="121" y="24"/>
                      <a:pt x="121" y="24"/>
                    </a:cubicBezTo>
                    <a:cubicBezTo>
                      <a:pt x="127" y="31"/>
                      <a:pt x="127" y="31"/>
                      <a:pt x="127" y="31"/>
                    </a:cubicBezTo>
                    <a:lnTo>
                      <a:pt x="120" y="37"/>
                    </a:lnTo>
                    <a:close/>
                    <a:moveTo>
                      <a:pt x="120" y="37"/>
                    </a:moveTo>
                    <a:cubicBezTo>
                      <a:pt x="112" y="44"/>
                      <a:pt x="112" y="44"/>
                      <a:pt x="112" y="44"/>
                    </a:cubicBezTo>
                    <a:cubicBezTo>
                      <a:pt x="106" y="36"/>
                      <a:pt x="106" y="36"/>
                      <a:pt x="106" y="36"/>
                    </a:cubicBezTo>
                    <a:cubicBezTo>
                      <a:pt x="113" y="30"/>
                      <a:pt x="113" y="30"/>
                      <a:pt x="113" y="30"/>
                    </a:cubicBezTo>
                    <a:lnTo>
                      <a:pt x="120" y="37"/>
                    </a:lnTo>
                    <a:close/>
                    <a:moveTo>
                      <a:pt x="106" y="36"/>
                    </a:moveTo>
                    <a:cubicBezTo>
                      <a:pt x="100" y="29"/>
                      <a:pt x="100" y="29"/>
                      <a:pt x="100" y="29"/>
                    </a:cubicBezTo>
                    <a:cubicBezTo>
                      <a:pt x="107" y="23"/>
                      <a:pt x="107" y="23"/>
                      <a:pt x="107" y="23"/>
                    </a:cubicBezTo>
                    <a:cubicBezTo>
                      <a:pt x="113" y="30"/>
                      <a:pt x="113" y="30"/>
                      <a:pt x="113" y="30"/>
                    </a:cubicBezTo>
                    <a:lnTo>
                      <a:pt x="106" y="36"/>
                    </a:lnTo>
                    <a:close/>
                    <a:moveTo>
                      <a:pt x="106" y="36"/>
                    </a:moveTo>
                    <a:cubicBezTo>
                      <a:pt x="99" y="43"/>
                      <a:pt x="99" y="43"/>
                      <a:pt x="99" y="43"/>
                    </a:cubicBezTo>
                    <a:cubicBezTo>
                      <a:pt x="92" y="35"/>
                      <a:pt x="92" y="35"/>
                      <a:pt x="92" y="35"/>
                    </a:cubicBezTo>
                    <a:cubicBezTo>
                      <a:pt x="100" y="29"/>
                      <a:pt x="100" y="29"/>
                      <a:pt x="100" y="29"/>
                    </a:cubicBezTo>
                    <a:lnTo>
                      <a:pt x="106" y="36"/>
                    </a:lnTo>
                    <a:close/>
                    <a:moveTo>
                      <a:pt x="92" y="35"/>
                    </a:moveTo>
                    <a:cubicBezTo>
                      <a:pt x="86" y="28"/>
                      <a:pt x="86" y="28"/>
                      <a:pt x="86" y="28"/>
                    </a:cubicBezTo>
                    <a:cubicBezTo>
                      <a:pt x="93" y="22"/>
                      <a:pt x="93" y="22"/>
                      <a:pt x="93" y="22"/>
                    </a:cubicBezTo>
                    <a:cubicBezTo>
                      <a:pt x="100" y="29"/>
                      <a:pt x="100" y="29"/>
                      <a:pt x="100" y="29"/>
                    </a:cubicBezTo>
                    <a:lnTo>
                      <a:pt x="92" y="35"/>
                    </a:lnTo>
                    <a:close/>
                    <a:moveTo>
                      <a:pt x="92" y="35"/>
                    </a:moveTo>
                    <a:cubicBezTo>
                      <a:pt x="85" y="42"/>
                      <a:pt x="85" y="42"/>
                      <a:pt x="85" y="42"/>
                    </a:cubicBezTo>
                    <a:cubicBezTo>
                      <a:pt x="79" y="35"/>
                      <a:pt x="79" y="35"/>
                      <a:pt x="79" y="35"/>
                    </a:cubicBezTo>
                    <a:cubicBezTo>
                      <a:pt x="86" y="28"/>
                      <a:pt x="86" y="28"/>
                      <a:pt x="86" y="28"/>
                    </a:cubicBezTo>
                    <a:lnTo>
                      <a:pt x="92" y="35"/>
                    </a:lnTo>
                    <a:close/>
                    <a:moveTo>
                      <a:pt x="85" y="42"/>
                    </a:moveTo>
                    <a:cubicBezTo>
                      <a:pt x="77" y="48"/>
                      <a:pt x="77" y="48"/>
                      <a:pt x="77" y="48"/>
                    </a:cubicBezTo>
                    <a:cubicBezTo>
                      <a:pt x="71" y="41"/>
                      <a:pt x="71" y="41"/>
                      <a:pt x="71" y="41"/>
                    </a:cubicBezTo>
                    <a:cubicBezTo>
                      <a:pt x="78" y="35"/>
                      <a:pt x="78" y="35"/>
                      <a:pt x="78" y="35"/>
                    </a:cubicBezTo>
                    <a:lnTo>
                      <a:pt x="85" y="42"/>
                    </a:lnTo>
                    <a:close/>
                    <a:moveTo>
                      <a:pt x="71" y="41"/>
                    </a:moveTo>
                    <a:cubicBezTo>
                      <a:pt x="65" y="34"/>
                      <a:pt x="65" y="34"/>
                      <a:pt x="65" y="34"/>
                    </a:cubicBezTo>
                    <a:cubicBezTo>
                      <a:pt x="72" y="27"/>
                      <a:pt x="72" y="27"/>
                      <a:pt x="72" y="27"/>
                    </a:cubicBezTo>
                    <a:cubicBezTo>
                      <a:pt x="78" y="34"/>
                      <a:pt x="78" y="34"/>
                      <a:pt x="78" y="34"/>
                    </a:cubicBezTo>
                    <a:lnTo>
                      <a:pt x="71" y="41"/>
                    </a:lnTo>
                    <a:close/>
                    <a:moveTo>
                      <a:pt x="71" y="41"/>
                    </a:moveTo>
                    <a:cubicBezTo>
                      <a:pt x="64" y="47"/>
                      <a:pt x="64" y="47"/>
                      <a:pt x="64" y="47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65" y="34"/>
                      <a:pt x="65" y="34"/>
                      <a:pt x="65" y="34"/>
                    </a:cubicBezTo>
                    <a:lnTo>
                      <a:pt x="71" y="41"/>
                    </a:lnTo>
                    <a:close/>
                    <a:moveTo>
                      <a:pt x="64" y="47"/>
                    </a:moveTo>
                    <a:cubicBezTo>
                      <a:pt x="56" y="54"/>
                      <a:pt x="56" y="54"/>
                      <a:pt x="56" y="54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57" y="40"/>
                      <a:pt x="57" y="40"/>
                      <a:pt x="57" y="40"/>
                    </a:cubicBezTo>
                    <a:lnTo>
                      <a:pt x="64" y="47"/>
                    </a:lnTo>
                    <a:close/>
                    <a:moveTo>
                      <a:pt x="50" y="46"/>
                    </a:moveTo>
                    <a:cubicBezTo>
                      <a:pt x="44" y="39"/>
                      <a:pt x="44" y="39"/>
                      <a:pt x="44" y="39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7" y="40"/>
                      <a:pt x="57" y="40"/>
                      <a:pt x="57" y="40"/>
                    </a:cubicBezTo>
                    <a:lnTo>
                      <a:pt x="50" y="46"/>
                    </a:lnTo>
                    <a:close/>
                    <a:moveTo>
                      <a:pt x="50" y="46"/>
                    </a:moveTo>
                    <a:cubicBezTo>
                      <a:pt x="42" y="53"/>
                      <a:pt x="42" y="53"/>
                      <a:pt x="42" y="53"/>
                    </a:cubicBezTo>
                    <a:cubicBezTo>
                      <a:pt x="36" y="45"/>
                      <a:pt x="36" y="45"/>
                      <a:pt x="36" y="45"/>
                    </a:cubicBezTo>
                    <a:cubicBezTo>
                      <a:pt x="43" y="39"/>
                      <a:pt x="43" y="39"/>
                      <a:pt x="43" y="39"/>
                    </a:cubicBezTo>
                    <a:lnTo>
                      <a:pt x="50" y="46"/>
                    </a:lnTo>
                    <a:close/>
                    <a:moveTo>
                      <a:pt x="50" y="47"/>
                    </a:moveTo>
                    <a:cubicBezTo>
                      <a:pt x="56" y="54"/>
                      <a:pt x="56" y="54"/>
                      <a:pt x="56" y="54"/>
                    </a:cubicBezTo>
                    <a:cubicBezTo>
                      <a:pt x="49" y="60"/>
                      <a:pt x="49" y="60"/>
                      <a:pt x="49" y="60"/>
                    </a:cubicBezTo>
                    <a:cubicBezTo>
                      <a:pt x="43" y="53"/>
                      <a:pt x="43" y="53"/>
                      <a:pt x="43" y="53"/>
                    </a:cubicBezTo>
                    <a:lnTo>
                      <a:pt x="50" y="47"/>
                    </a:lnTo>
                    <a:close/>
                    <a:moveTo>
                      <a:pt x="49" y="60"/>
                    </a:moveTo>
                    <a:cubicBezTo>
                      <a:pt x="41" y="66"/>
                      <a:pt x="41" y="66"/>
                      <a:pt x="41" y="66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42" y="53"/>
                      <a:pt x="42" y="53"/>
                      <a:pt x="42" y="53"/>
                    </a:cubicBezTo>
                    <a:lnTo>
                      <a:pt x="49" y="60"/>
                    </a:lnTo>
                    <a:close/>
                    <a:moveTo>
                      <a:pt x="41" y="67"/>
                    </a:moveTo>
                    <a:cubicBezTo>
                      <a:pt x="34" y="73"/>
                      <a:pt x="34" y="73"/>
                      <a:pt x="34" y="73"/>
                    </a:cubicBezTo>
                    <a:cubicBezTo>
                      <a:pt x="28" y="66"/>
                      <a:pt x="28" y="66"/>
                      <a:pt x="28" y="66"/>
                    </a:cubicBezTo>
                    <a:cubicBezTo>
                      <a:pt x="35" y="59"/>
                      <a:pt x="35" y="59"/>
                      <a:pt x="35" y="59"/>
                    </a:cubicBezTo>
                    <a:lnTo>
                      <a:pt x="41" y="67"/>
                    </a:lnTo>
                    <a:close/>
                    <a:moveTo>
                      <a:pt x="41" y="67"/>
                    </a:moveTo>
                    <a:cubicBezTo>
                      <a:pt x="48" y="74"/>
                      <a:pt x="48" y="74"/>
                      <a:pt x="48" y="74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34" y="73"/>
                      <a:pt x="34" y="73"/>
                      <a:pt x="34" y="73"/>
                    </a:cubicBezTo>
                    <a:lnTo>
                      <a:pt x="41" y="67"/>
                    </a:lnTo>
                    <a:close/>
                    <a:moveTo>
                      <a:pt x="40" y="80"/>
                    </a:moveTo>
                    <a:cubicBezTo>
                      <a:pt x="33" y="87"/>
                      <a:pt x="33" y="87"/>
                      <a:pt x="33" y="87"/>
                    </a:cubicBezTo>
                    <a:cubicBezTo>
                      <a:pt x="27" y="79"/>
                      <a:pt x="27" y="79"/>
                      <a:pt x="27" y="79"/>
                    </a:cubicBezTo>
                    <a:cubicBezTo>
                      <a:pt x="34" y="73"/>
                      <a:pt x="34" y="73"/>
                      <a:pt x="34" y="73"/>
                    </a:cubicBezTo>
                    <a:lnTo>
                      <a:pt x="40" y="80"/>
                    </a:lnTo>
                    <a:close/>
                    <a:moveTo>
                      <a:pt x="40" y="81"/>
                    </a:moveTo>
                    <a:cubicBezTo>
                      <a:pt x="47" y="88"/>
                      <a:pt x="47" y="88"/>
                      <a:pt x="47" y="88"/>
                    </a:cubicBezTo>
                    <a:cubicBezTo>
                      <a:pt x="40" y="94"/>
                      <a:pt x="40" y="94"/>
                      <a:pt x="40" y="94"/>
                    </a:cubicBezTo>
                    <a:cubicBezTo>
                      <a:pt x="33" y="87"/>
                      <a:pt x="33" y="87"/>
                      <a:pt x="33" y="87"/>
                    </a:cubicBezTo>
                    <a:lnTo>
                      <a:pt x="40" y="81"/>
                    </a:lnTo>
                    <a:close/>
                    <a:moveTo>
                      <a:pt x="47" y="88"/>
                    </a:moveTo>
                    <a:cubicBezTo>
                      <a:pt x="53" y="95"/>
                      <a:pt x="53" y="95"/>
                      <a:pt x="53" y="95"/>
                    </a:cubicBezTo>
                    <a:cubicBezTo>
                      <a:pt x="46" y="101"/>
                      <a:pt x="46" y="101"/>
                      <a:pt x="46" y="101"/>
                    </a:cubicBezTo>
                    <a:cubicBezTo>
                      <a:pt x="40" y="94"/>
                      <a:pt x="40" y="94"/>
                      <a:pt x="40" y="94"/>
                    </a:cubicBezTo>
                    <a:lnTo>
                      <a:pt x="47" y="88"/>
                    </a:lnTo>
                    <a:close/>
                    <a:moveTo>
                      <a:pt x="53" y="95"/>
                    </a:moveTo>
                    <a:cubicBezTo>
                      <a:pt x="60" y="103"/>
                      <a:pt x="60" y="103"/>
                      <a:pt x="60" y="103"/>
                    </a:cubicBezTo>
                    <a:cubicBezTo>
                      <a:pt x="52" y="109"/>
                      <a:pt x="52" y="109"/>
                      <a:pt x="52" y="109"/>
                    </a:cubicBezTo>
                    <a:cubicBezTo>
                      <a:pt x="46" y="102"/>
                      <a:pt x="46" y="102"/>
                      <a:pt x="46" y="102"/>
                    </a:cubicBezTo>
                    <a:lnTo>
                      <a:pt x="53" y="95"/>
                    </a:lnTo>
                    <a:close/>
                    <a:moveTo>
                      <a:pt x="52" y="109"/>
                    </a:moveTo>
                    <a:cubicBezTo>
                      <a:pt x="45" y="115"/>
                      <a:pt x="45" y="115"/>
                      <a:pt x="45" y="115"/>
                    </a:cubicBezTo>
                    <a:cubicBezTo>
                      <a:pt x="39" y="108"/>
                      <a:pt x="39" y="108"/>
                      <a:pt x="39" y="108"/>
                    </a:cubicBezTo>
                    <a:cubicBezTo>
                      <a:pt x="46" y="102"/>
                      <a:pt x="46" y="102"/>
                      <a:pt x="46" y="102"/>
                    </a:cubicBezTo>
                    <a:lnTo>
                      <a:pt x="52" y="109"/>
                    </a:lnTo>
                    <a:close/>
                    <a:moveTo>
                      <a:pt x="52" y="109"/>
                    </a:moveTo>
                    <a:cubicBezTo>
                      <a:pt x="59" y="116"/>
                      <a:pt x="59" y="116"/>
                      <a:pt x="59" y="116"/>
                    </a:cubicBezTo>
                    <a:cubicBezTo>
                      <a:pt x="51" y="123"/>
                      <a:pt x="51" y="123"/>
                      <a:pt x="51" y="123"/>
                    </a:cubicBezTo>
                    <a:cubicBezTo>
                      <a:pt x="45" y="115"/>
                      <a:pt x="45" y="115"/>
                      <a:pt x="45" y="115"/>
                    </a:cubicBezTo>
                    <a:lnTo>
                      <a:pt x="52" y="109"/>
                    </a:lnTo>
                    <a:close/>
                    <a:moveTo>
                      <a:pt x="59" y="117"/>
                    </a:moveTo>
                    <a:cubicBezTo>
                      <a:pt x="65" y="124"/>
                      <a:pt x="65" y="124"/>
                      <a:pt x="65" y="124"/>
                    </a:cubicBezTo>
                    <a:cubicBezTo>
                      <a:pt x="58" y="130"/>
                      <a:pt x="58" y="130"/>
                      <a:pt x="58" y="130"/>
                    </a:cubicBezTo>
                    <a:cubicBezTo>
                      <a:pt x="52" y="123"/>
                      <a:pt x="52" y="123"/>
                      <a:pt x="52" y="123"/>
                    </a:cubicBezTo>
                    <a:lnTo>
                      <a:pt x="59" y="117"/>
                    </a:lnTo>
                    <a:close/>
                    <a:moveTo>
                      <a:pt x="65" y="124"/>
                    </a:moveTo>
                    <a:cubicBezTo>
                      <a:pt x="72" y="131"/>
                      <a:pt x="72" y="131"/>
                      <a:pt x="72" y="131"/>
                    </a:cubicBezTo>
                    <a:cubicBezTo>
                      <a:pt x="64" y="137"/>
                      <a:pt x="64" y="137"/>
                      <a:pt x="64" y="137"/>
                    </a:cubicBezTo>
                    <a:cubicBezTo>
                      <a:pt x="58" y="130"/>
                      <a:pt x="58" y="130"/>
                      <a:pt x="58" y="130"/>
                    </a:cubicBezTo>
                    <a:lnTo>
                      <a:pt x="65" y="124"/>
                    </a:lnTo>
                    <a:close/>
                    <a:moveTo>
                      <a:pt x="65" y="124"/>
                    </a:moveTo>
                    <a:cubicBezTo>
                      <a:pt x="73" y="117"/>
                      <a:pt x="73" y="117"/>
                      <a:pt x="73" y="117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72" y="131"/>
                      <a:pt x="72" y="131"/>
                      <a:pt x="72" y="131"/>
                    </a:cubicBezTo>
                    <a:lnTo>
                      <a:pt x="65" y="124"/>
                    </a:lnTo>
                    <a:close/>
                    <a:moveTo>
                      <a:pt x="79" y="125"/>
                    </a:moveTo>
                    <a:cubicBezTo>
                      <a:pt x="85" y="132"/>
                      <a:pt x="85" y="132"/>
                      <a:pt x="85" y="132"/>
                    </a:cubicBezTo>
                    <a:cubicBezTo>
                      <a:pt x="78" y="138"/>
                      <a:pt x="78" y="138"/>
                      <a:pt x="78" y="138"/>
                    </a:cubicBezTo>
                    <a:cubicBezTo>
                      <a:pt x="72" y="131"/>
                      <a:pt x="72" y="131"/>
                      <a:pt x="72" y="131"/>
                    </a:cubicBezTo>
                    <a:lnTo>
                      <a:pt x="79" y="125"/>
                    </a:lnTo>
                    <a:close/>
                    <a:moveTo>
                      <a:pt x="85" y="132"/>
                    </a:moveTo>
                    <a:cubicBezTo>
                      <a:pt x="92" y="140"/>
                      <a:pt x="92" y="140"/>
                      <a:pt x="92" y="140"/>
                    </a:cubicBezTo>
                    <a:cubicBezTo>
                      <a:pt x="85" y="146"/>
                      <a:pt x="85" y="146"/>
                      <a:pt x="85" y="146"/>
                    </a:cubicBezTo>
                    <a:cubicBezTo>
                      <a:pt x="78" y="139"/>
                      <a:pt x="78" y="139"/>
                      <a:pt x="78" y="139"/>
                    </a:cubicBezTo>
                    <a:lnTo>
                      <a:pt x="85" y="132"/>
                    </a:lnTo>
                    <a:close/>
                    <a:moveTo>
                      <a:pt x="86" y="132"/>
                    </a:moveTo>
                    <a:cubicBezTo>
                      <a:pt x="93" y="126"/>
                      <a:pt x="93" y="126"/>
                      <a:pt x="93" y="126"/>
                    </a:cubicBezTo>
                    <a:cubicBezTo>
                      <a:pt x="99" y="133"/>
                      <a:pt x="99" y="133"/>
                      <a:pt x="99" y="133"/>
                    </a:cubicBezTo>
                    <a:cubicBezTo>
                      <a:pt x="92" y="139"/>
                      <a:pt x="92" y="139"/>
                      <a:pt x="92" y="139"/>
                    </a:cubicBezTo>
                    <a:lnTo>
                      <a:pt x="86" y="132"/>
                    </a:lnTo>
                    <a:close/>
                    <a:moveTo>
                      <a:pt x="93" y="126"/>
                    </a:moveTo>
                    <a:cubicBezTo>
                      <a:pt x="100" y="119"/>
                      <a:pt x="100" y="119"/>
                      <a:pt x="100" y="119"/>
                    </a:cubicBezTo>
                    <a:cubicBezTo>
                      <a:pt x="107" y="127"/>
                      <a:pt x="107" y="127"/>
                      <a:pt x="107" y="127"/>
                    </a:cubicBezTo>
                    <a:cubicBezTo>
                      <a:pt x="99" y="133"/>
                      <a:pt x="99" y="133"/>
                      <a:pt x="99" y="133"/>
                    </a:cubicBezTo>
                    <a:lnTo>
                      <a:pt x="93" y="126"/>
                    </a:lnTo>
                    <a:close/>
                    <a:moveTo>
                      <a:pt x="107" y="127"/>
                    </a:moveTo>
                    <a:cubicBezTo>
                      <a:pt x="113" y="134"/>
                      <a:pt x="113" y="134"/>
                      <a:pt x="113" y="134"/>
                    </a:cubicBezTo>
                    <a:cubicBezTo>
                      <a:pt x="106" y="140"/>
                      <a:pt x="106" y="140"/>
                      <a:pt x="106" y="140"/>
                    </a:cubicBezTo>
                    <a:cubicBezTo>
                      <a:pt x="99" y="133"/>
                      <a:pt x="99" y="133"/>
                      <a:pt x="99" y="133"/>
                    </a:cubicBezTo>
                    <a:lnTo>
                      <a:pt x="107" y="127"/>
                    </a:lnTo>
                    <a:close/>
                    <a:moveTo>
                      <a:pt x="107" y="127"/>
                    </a:moveTo>
                    <a:cubicBezTo>
                      <a:pt x="114" y="120"/>
                      <a:pt x="114" y="120"/>
                      <a:pt x="114" y="120"/>
                    </a:cubicBezTo>
                    <a:cubicBezTo>
                      <a:pt x="120" y="128"/>
                      <a:pt x="120" y="128"/>
                      <a:pt x="120" y="128"/>
                    </a:cubicBezTo>
                    <a:cubicBezTo>
                      <a:pt x="113" y="134"/>
                      <a:pt x="113" y="134"/>
                      <a:pt x="113" y="134"/>
                    </a:cubicBezTo>
                    <a:lnTo>
                      <a:pt x="107" y="127"/>
                    </a:lnTo>
                    <a:close/>
                    <a:moveTo>
                      <a:pt x="120" y="128"/>
                    </a:moveTo>
                    <a:cubicBezTo>
                      <a:pt x="127" y="135"/>
                      <a:pt x="127" y="135"/>
                      <a:pt x="127" y="135"/>
                    </a:cubicBezTo>
                    <a:cubicBezTo>
                      <a:pt x="120" y="141"/>
                      <a:pt x="120" y="141"/>
                      <a:pt x="120" y="141"/>
                    </a:cubicBezTo>
                    <a:cubicBezTo>
                      <a:pt x="113" y="134"/>
                      <a:pt x="113" y="134"/>
                      <a:pt x="113" y="134"/>
                    </a:cubicBezTo>
                    <a:lnTo>
                      <a:pt x="120" y="128"/>
                    </a:lnTo>
                    <a:close/>
                    <a:moveTo>
                      <a:pt x="121" y="128"/>
                    </a:moveTo>
                    <a:cubicBezTo>
                      <a:pt x="128" y="121"/>
                      <a:pt x="128" y="121"/>
                      <a:pt x="128" y="121"/>
                    </a:cubicBezTo>
                    <a:cubicBezTo>
                      <a:pt x="134" y="129"/>
                      <a:pt x="134" y="129"/>
                      <a:pt x="134" y="129"/>
                    </a:cubicBezTo>
                    <a:cubicBezTo>
                      <a:pt x="127" y="135"/>
                      <a:pt x="127" y="135"/>
                      <a:pt x="127" y="135"/>
                    </a:cubicBezTo>
                    <a:lnTo>
                      <a:pt x="121" y="128"/>
                    </a:lnTo>
                    <a:close/>
                    <a:moveTo>
                      <a:pt x="134" y="129"/>
                    </a:moveTo>
                    <a:cubicBezTo>
                      <a:pt x="141" y="136"/>
                      <a:pt x="141" y="136"/>
                      <a:pt x="141" y="136"/>
                    </a:cubicBezTo>
                    <a:cubicBezTo>
                      <a:pt x="133" y="142"/>
                      <a:pt x="133" y="142"/>
                      <a:pt x="133" y="142"/>
                    </a:cubicBezTo>
                    <a:cubicBezTo>
                      <a:pt x="127" y="135"/>
                      <a:pt x="127" y="135"/>
                      <a:pt x="127" y="135"/>
                    </a:cubicBezTo>
                    <a:lnTo>
                      <a:pt x="134" y="129"/>
                    </a:lnTo>
                    <a:close/>
                    <a:moveTo>
                      <a:pt x="134" y="129"/>
                    </a:moveTo>
                    <a:cubicBezTo>
                      <a:pt x="142" y="122"/>
                      <a:pt x="142" y="122"/>
                      <a:pt x="142" y="122"/>
                    </a:cubicBezTo>
                    <a:cubicBezTo>
                      <a:pt x="148" y="130"/>
                      <a:pt x="148" y="130"/>
                      <a:pt x="148" y="130"/>
                    </a:cubicBezTo>
                    <a:cubicBezTo>
                      <a:pt x="141" y="136"/>
                      <a:pt x="141" y="136"/>
                      <a:pt x="141" y="136"/>
                    </a:cubicBezTo>
                    <a:lnTo>
                      <a:pt x="134" y="129"/>
                    </a:lnTo>
                    <a:close/>
                    <a:moveTo>
                      <a:pt x="142" y="122"/>
                    </a:moveTo>
                    <a:cubicBezTo>
                      <a:pt x="149" y="116"/>
                      <a:pt x="149" y="116"/>
                      <a:pt x="149" y="116"/>
                    </a:cubicBezTo>
                    <a:cubicBezTo>
                      <a:pt x="155" y="123"/>
                      <a:pt x="155" y="123"/>
                      <a:pt x="155" y="123"/>
                    </a:cubicBezTo>
                    <a:cubicBezTo>
                      <a:pt x="148" y="129"/>
                      <a:pt x="148" y="129"/>
                      <a:pt x="148" y="129"/>
                    </a:cubicBezTo>
                    <a:lnTo>
                      <a:pt x="142" y="122"/>
                    </a:lnTo>
                    <a:close/>
                    <a:moveTo>
                      <a:pt x="155" y="123"/>
                    </a:moveTo>
                    <a:cubicBezTo>
                      <a:pt x="162" y="131"/>
                      <a:pt x="162" y="131"/>
                      <a:pt x="162" y="131"/>
                    </a:cubicBezTo>
                    <a:cubicBezTo>
                      <a:pt x="155" y="137"/>
                      <a:pt x="155" y="137"/>
                      <a:pt x="155" y="137"/>
                    </a:cubicBezTo>
                    <a:cubicBezTo>
                      <a:pt x="148" y="130"/>
                      <a:pt x="148" y="130"/>
                      <a:pt x="148" y="130"/>
                    </a:cubicBezTo>
                    <a:lnTo>
                      <a:pt x="155" y="123"/>
                    </a:lnTo>
                    <a:close/>
                    <a:moveTo>
                      <a:pt x="156" y="123"/>
                    </a:moveTo>
                    <a:cubicBezTo>
                      <a:pt x="163" y="117"/>
                      <a:pt x="163" y="117"/>
                      <a:pt x="163" y="117"/>
                    </a:cubicBezTo>
                    <a:cubicBezTo>
                      <a:pt x="169" y="124"/>
                      <a:pt x="169" y="124"/>
                      <a:pt x="169" y="124"/>
                    </a:cubicBezTo>
                    <a:cubicBezTo>
                      <a:pt x="162" y="130"/>
                      <a:pt x="162" y="130"/>
                      <a:pt x="162" y="130"/>
                    </a:cubicBezTo>
                    <a:lnTo>
                      <a:pt x="156" y="123"/>
                    </a:lnTo>
                    <a:close/>
                    <a:moveTo>
                      <a:pt x="163" y="117"/>
                    </a:moveTo>
                    <a:cubicBezTo>
                      <a:pt x="170" y="110"/>
                      <a:pt x="170" y="110"/>
                      <a:pt x="170" y="110"/>
                    </a:cubicBezTo>
                    <a:cubicBezTo>
                      <a:pt x="177" y="118"/>
                      <a:pt x="177" y="118"/>
                      <a:pt x="177" y="118"/>
                    </a:cubicBezTo>
                    <a:cubicBezTo>
                      <a:pt x="169" y="124"/>
                      <a:pt x="169" y="124"/>
                      <a:pt x="169" y="124"/>
                    </a:cubicBezTo>
                    <a:lnTo>
                      <a:pt x="163" y="117"/>
                    </a:lnTo>
                    <a:close/>
                    <a:moveTo>
                      <a:pt x="177" y="118"/>
                    </a:moveTo>
                    <a:cubicBezTo>
                      <a:pt x="183" y="125"/>
                      <a:pt x="183" y="125"/>
                      <a:pt x="183" y="125"/>
                    </a:cubicBezTo>
                    <a:cubicBezTo>
                      <a:pt x="176" y="131"/>
                      <a:pt x="176" y="131"/>
                      <a:pt x="176" y="131"/>
                    </a:cubicBezTo>
                    <a:cubicBezTo>
                      <a:pt x="169" y="124"/>
                      <a:pt x="169" y="124"/>
                      <a:pt x="169" y="124"/>
                    </a:cubicBezTo>
                    <a:lnTo>
                      <a:pt x="177" y="118"/>
                    </a:lnTo>
                    <a:close/>
                    <a:moveTo>
                      <a:pt x="177" y="118"/>
                    </a:moveTo>
                    <a:cubicBezTo>
                      <a:pt x="184" y="111"/>
                      <a:pt x="184" y="111"/>
                      <a:pt x="184" y="111"/>
                    </a:cubicBezTo>
                    <a:cubicBezTo>
                      <a:pt x="190" y="119"/>
                      <a:pt x="190" y="119"/>
                      <a:pt x="190" y="119"/>
                    </a:cubicBezTo>
                    <a:cubicBezTo>
                      <a:pt x="183" y="125"/>
                      <a:pt x="183" y="125"/>
                      <a:pt x="183" y="125"/>
                    </a:cubicBezTo>
                    <a:lnTo>
                      <a:pt x="177" y="118"/>
                    </a:lnTo>
                    <a:close/>
                    <a:moveTo>
                      <a:pt x="184" y="111"/>
                    </a:moveTo>
                    <a:cubicBezTo>
                      <a:pt x="191" y="105"/>
                      <a:pt x="191" y="105"/>
                      <a:pt x="191" y="105"/>
                    </a:cubicBezTo>
                    <a:cubicBezTo>
                      <a:pt x="198" y="112"/>
                      <a:pt x="198" y="112"/>
                      <a:pt x="198" y="112"/>
                    </a:cubicBezTo>
                    <a:cubicBezTo>
                      <a:pt x="190" y="119"/>
                      <a:pt x="190" y="119"/>
                      <a:pt x="190" y="119"/>
                    </a:cubicBezTo>
                    <a:lnTo>
                      <a:pt x="184" y="111"/>
                    </a:lnTo>
                    <a:close/>
                    <a:moveTo>
                      <a:pt x="192" y="105"/>
                    </a:moveTo>
                    <a:cubicBezTo>
                      <a:pt x="199" y="99"/>
                      <a:pt x="199" y="99"/>
                      <a:pt x="199" y="99"/>
                    </a:cubicBezTo>
                    <a:cubicBezTo>
                      <a:pt x="205" y="106"/>
                      <a:pt x="205" y="106"/>
                      <a:pt x="205" y="106"/>
                    </a:cubicBezTo>
                    <a:cubicBezTo>
                      <a:pt x="198" y="112"/>
                      <a:pt x="198" y="112"/>
                      <a:pt x="198" y="112"/>
                    </a:cubicBezTo>
                    <a:lnTo>
                      <a:pt x="192" y="105"/>
                    </a:lnTo>
                    <a:close/>
                    <a:moveTo>
                      <a:pt x="205" y="106"/>
                    </a:moveTo>
                    <a:cubicBezTo>
                      <a:pt x="212" y="113"/>
                      <a:pt x="212" y="113"/>
                      <a:pt x="212" y="113"/>
                    </a:cubicBezTo>
                    <a:cubicBezTo>
                      <a:pt x="204" y="119"/>
                      <a:pt x="204" y="119"/>
                      <a:pt x="204" y="119"/>
                    </a:cubicBezTo>
                    <a:cubicBezTo>
                      <a:pt x="198" y="112"/>
                      <a:pt x="198" y="112"/>
                      <a:pt x="198" y="112"/>
                    </a:cubicBezTo>
                    <a:lnTo>
                      <a:pt x="205" y="106"/>
                    </a:lnTo>
                    <a:close/>
                    <a:moveTo>
                      <a:pt x="205" y="106"/>
                    </a:moveTo>
                    <a:cubicBezTo>
                      <a:pt x="213" y="100"/>
                      <a:pt x="213" y="100"/>
                      <a:pt x="213" y="100"/>
                    </a:cubicBezTo>
                    <a:cubicBezTo>
                      <a:pt x="219" y="107"/>
                      <a:pt x="219" y="107"/>
                      <a:pt x="219" y="107"/>
                    </a:cubicBezTo>
                    <a:cubicBezTo>
                      <a:pt x="212" y="113"/>
                      <a:pt x="212" y="113"/>
                      <a:pt x="212" y="113"/>
                    </a:cubicBezTo>
                    <a:lnTo>
                      <a:pt x="205" y="106"/>
                    </a:lnTo>
                    <a:close/>
                    <a:moveTo>
                      <a:pt x="213" y="99"/>
                    </a:moveTo>
                    <a:cubicBezTo>
                      <a:pt x="220" y="93"/>
                      <a:pt x="220" y="93"/>
                      <a:pt x="220" y="93"/>
                    </a:cubicBezTo>
                    <a:cubicBezTo>
                      <a:pt x="226" y="100"/>
                      <a:pt x="226" y="100"/>
                      <a:pt x="226" y="100"/>
                    </a:cubicBezTo>
                    <a:cubicBezTo>
                      <a:pt x="219" y="107"/>
                      <a:pt x="219" y="107"/>
                      <a:pt x="219" y="107"/>
                    </a:cubicBezTo>
                    <a:lnTo>
                      <a:pt x="213" y="99"/>
                    </a:lnTo>
                    <a:close/>
                    <a:moveTo>
                      <a:pt x="226" y="100"/>
                    </a:moveTo>
                    <a:cubicBezTo>
                      <a:pt x="233" y="108"/>
                      <a:pt x="233" y="108"/>
                      <a:pt x="233" y="108"/>
                    </a:cubicBezTo>
                    <a:cubicBezTo>
                      <a:pt x="226" y="114"/>
                      <a:pt x="226" y="114"/>
                      <a:pt x="226" y="114"/>
                    </a:cubicBezTo>
                    <a:cubicBezTo>
                      <a:pt x="219" y="107"/>
                      <a:pt x="219" y="107"/>
                      <a:pt x="219" y="107"/>
                    </a:cubicBezTo>
                    <a:lnTo>
                      <a:pt x="226" y="100"/>
                    </a:lnTo>
                    <a:close/>
                    <a:moveTo>
                      <a:pt x="227" y="100"/>
                    </a:moveTo>
                    <a:cubicBezTo>
                      <a:pt x="234" y="94"/>
                      <a:pt x="234" y="94"/>
                      <a:pt x="234" y="94"/>
                    </a:cubicBezTo>
                    <a:cubicBezTo>
                      <a:pt x="240" y="101"/>
                      <a:pt x="240" y="101"/>
                      <a:pt x="240" y="101"/>
                    </a:cubicBezTo>
                    <a:cubicBezTo>
                      <a:pt x="233" y="108"/>
                      <a:pt x="233" y="108"/>
                      <a:pt x="233" y="108"/>
                    </a:cubicBezTo>
                    <a:lnTo>
                      <a:pt x="227" y="100"/>
                    </a:lnTo>
                    <a:close/>
                    <a:moveTo>
                      <a:pt x="234" y="94"/>
                    </a:moveTo>
                    <a:cubicBezTo>
                      <a:pt x="241" y="88"/>
                      <a:pt x="241" y="88"/>
                      <a:pt x="241" y="88"/>
                    </a:cubicBezTo>
                    <a:cubicBezTo>
                      <a:pt x="248" y="95"/>
                      <a:pt x="248" y="95"/>
                      <a:pt x="248" y="95"/>
                    </a:cubicBezTo>
                    <a:cubicBezTo>
                      <a:pt x="240" y="101"/>
                      <a:pt x="240" y="101"/>
                      <a:pt x="240" y="101"/>
                    </a:cubicBezTo>
                    <a:lnTo>
                      <a:pt x="234" y="94"/>
                    </a:lnTo>
                    <a:close/>
                    <a:moveTo>
                      <a:pt x="241" y="88"/>
                    </a:moveTo>
                    <a:cubicBezTo>
                      <a:pt x="249" y="81"/>
                      <a:pt x="249" y="81"/>
                      <a:pt x="249" y="81"/>
                    </a:cubicBezTo>
                    <a:cubicBezTo>
                      <a:pt x="255" y="88"/>
                      <a:pt x="255" y="88"/>
                      <a:pt x="255" y="88"/>
                    </a:cubicBezTo>
                    <a:cubicBezTo>
                      <a:pt x="248" y="95"/>
                      <a:pt x="248" y="95"/>
                      <a:pt x="248" y="95"/>
                    </a:cubicBezTo>
                    <a:lnTo>
                      <a:pt x="241" y="88"/>
                    </a:lnTo>
                    <a:close/>
                    <a:moveTo>
                      <a:pt x="241" y="87"/>
                    </a:moveTo>
                    <a:cubicBezTo>
                      <a:pt x="235" y="80"/>
                      <a:pt x="235" y="80"/>
                      <a:pt x="235" y="80"/>
                    </a:cubicBezTo>
                    <a:cubicBezTo>
                      <a:pt x="242" y="74"/>
                      <a:pt x="242" y="74"/>
                      <a:pt x="242" y="74"/>
                    </a:cubicBezTo>
                    <a:cubicBezTo>
                      <a:pt x="249" y="81"/>
                      <a:pt x="249" y="81"/>
                      <a:pt x="249" y="81"/>
                    </a:cubicBezTo>
                    <a:lnTo>
                      <a:pt x="241" y="87"/>
                    </a:lnTo>
                    <a:close/>
                    <a:moveTo>
                      <a:pt x="235" y="80"/>
                    </a:moveTo>
                    <a:cubicBezTo>
                      <a:pt x="229" y="73"/>
                      <a:pt x="229" y="73"/>
                      <a:pt x="229" y="73"/>
                    </a:cubicBezTo>
                    <a:cubicBezTo>
                      <a:pt x="236" y="66"/>
                      <a:pt x="236" y="66"/>
                      <a:pt x="236" y="66"/>
                    </a:cubicBezTo>
                    <a:cubicBezTo>
                      <a:pt x="242" y="74"/>
                      <a:pt x="242" y="74"/>
                      <a:pt x="242" y="74"/>
                    </a:cubicBezTo>
                    <a:lnTo>
                      <a:pt x="235" y="80"/>
                    </a:lnTo>
                    <a:close/>
                    <a:moveTo>
                      <a:pt x="235" y="80"/>
                    </a:moveTo>
                    <a:cubicBezTo>
                      <a:pt x="227" y="86"/>
                      <a:pt x="227" y="86"/>
                      <a:pt x="227" y="86"/>
                    </a:cubicBezTo>
                    <a:cubicBezTo>
                      <a:pt x="221" y="79"/>
                      <a:pt x="221" y="79"/>
                      <a:pt x="221" y="79"/>
                    </a:cubicBezTo>
                    <a:cubicBezTo>
                      <a:pt x="228" y="73"/>
                      <a:pt x="228" y="73"/>
                      <a:pt x="228" y="73"/>
                    </a:cubicBezTo>
                    <a:lnTo>
                      <a:pt x="235" y="80"/>
                    </a:lnTo>
                    <a:close/>
                    <a:moveTo>
                      <a:pt x="221" y="79"/>
                    </a:moveTo>
                    <a:cubicBezTo>
                      <a:pt x="215" y="72"/>
                      <a:pt x="215" y="72"/>
                      <a:pt x="215" y="72"/>
                    </a:cubicBezTo>
                    <a:cubicBezTo>
                      <a:pt x="222" y="65"/>
                      <a:pt x="222" y="65"/>
                      <a:pt x="222" y="65"/>
                    </a:cubicBezTo>
                    <a:cubicBezTo>
                      <a:pt x="228" y="73"/>
                      <a:pt x="228" y="73"/>
                      <a:pt x="228" y="73"/>
                    </a:cubicBezTo>
                    <a:lnTo>
                      <a:pt x="221" y="79"/>
                    </a:lnTo>
                    <a:close/>
                    <a:moveTo>
                      <a:pt x="215" y="72"/>
                    </a:moveTo>
                    <a:cubicBezTo>
                      <a:pt x="208" y="64"/>
                      <a:pt x="208" y="64"/>
                      <a:pt x="208" y="64"/>
                    </a:cubicBezTo>
                    <a:cubicBezTo>
                      <a:pt x="216" y="58"/>
                      <a:pt x="216" y="58"/>
                      <a:pt x="216" y="58"/>
                    </a:cubicBezTo>
                    <a:cubicBezTo>
                      <a:pt x="222" y="65"/>
                      <a:pt x="222" y="65"/>
                      <a:pt x="222" y="65"/>
                    </a:cubicBezTo>
                    <a:lnTo>
                      <a:pt x="215" y="72"/>
                    </a:lnTo>
                    <a:close/>
                    <a:moveTo>
                      <a:pt x="208" y="64"/>
                    </a:moveTo>
                    <a:cubicBezTo>
                      <a:pt x="202" y="57"/>
                      <a:pt x="202" y="57"/>
                      <a:pt x="202" y="57"/>
                    </a:cubicBezTo>
                    <a:cubicBezTo>
                      <a:pt x="209" y="51"/>
                      <a:pt x="209" y="51"/>
                      <a:pt x="209" y="51"/>
                    </a:cubicBezTo>
                    <a:cubicBezTo>
                      <a:pt x="215" y="58"/>
                      <a:pt x="215" y="58"/>
                      <a:pt x="215" y="58"/>
                    </a:cubicBezTo>
                    <a:lnTo>
                      <a:pt x="208" y="64"/>
                    </a:lnTo>
                    <a:close/>
                    <a:moveTo>
                      <a:pt x="202" y="57"/>
                    </a:moveTo>
                    <a:cubicBezTo>
                      <a:pt x="195" y="50"/>
                      <a:pt x="195" y="50"/>
                      <a:pt x="195" y="50"/>
                    </a:cubicBezTo>
                    <a:cubicBezTo>
                      <a:pt x="203" y="43"/>
                      <a:pt x="203" y="43"/>
                      <a:pt x="203" y="43"/>
                    </a:cubicBezTo>
                    <a:cubicBezTo>
                      <a:pt x="209" y="51"/>
                      <a:pt x="209" y="51"/>
                      <a:pt x="209" y="51"/>
                    </a:cubicBezTo>
                    <a:lnTo>
                      <a:pt x="202" y="57"/>
                    </a:lnTo>
                    <a:close/>
                    <a:moveTo>
                      <a:pt x="202" y="57"/>
                    </a:moveTo>
                    <a:cubicBezTo>
                      <a:pt x="194" y="63"/>
                      <a:pt x="194" y="63"/>
                      <a:pt x="194" y="63"/>
                    </a:cubicBezTo>
                    <a:cubicBezTo>
                      <a:pt x="188" y="56"/>
                      <a:pt x="188" y="56"/>
                      <a:pt x="188" y="56"/>
                    </a:cubicBezTo>
                    <a:cubicBezTo>
                      <a:pt x="195" y="50"/>
                      <a:pt x="195" y="50"/>
                      <a:pt x="195" y="50"/>
                    </a:cubicBezTo>
                    <a:lnTo>
                      <a:pt x="202" y="57"/>
                    </a:lnTo>
                    <a:close/>
                    <a:moveTo>
                      <a:pt x="188" y="56"/>
                    </a:moveTo>
                    <a:cubicBezTo>
                      <a:pt x="182" y="49"/>
                      <a:pt x="182" y="49"/>
                      <a:pt x="182" y="49"/>
                    </a:cubicBezTo>
                    <a:cubicBezTo>
                      <a:pt x="189" y="42"/>
                      <a:pt x="189" y="42"/>
                      <a:pt x="189" y="42"/>
                    </a:cubicBezTo>
                    <a:cubicBezTo>
                      <a:pt x="195" y="50"/>
                      <a:pt x="195" y="50"/>
                      <a:pt x="195" y="50"/>
                    </a:cubicBezTo>
                    <a:lnTo>
                      <a:pt x="188" y="56"/>
                    </a:lnTo>
                    <a:close/>
                    <a:moveTo>
                      <a:pt x="182" y="49"/>
                    </a:moveTo>
                    <a:cubicBezTo>
                      <a:pt x="175" y="41"/>
                      <a:pt x="175" y="41"/>
                      <a:pt x="175" y="41"/>
                    </a:cubicBezTo>
                    <a:cubicBezTo>
                      <a:pt x="182" y="35"/>
                      <a:pt x="182" y="35"/>
                      <a:pt x="182" y="35"/>
                    </a:cubicBezTo>
                    <a:cubicBezTo>
                      <a:pt x="189" y="42"/>
                      <a:pt x="189" y="42"/>
                      <a:pt x="189" y="42"/>
                    </a:cubicBezTo>
                    <a:lnTo>
                      <a:pt x="182" y="49"/>
                    </a:lnTo>
                    <a:close/>
                    <a:moveTo>
                      <a:pt x="181" y="49"/>
                    </a:moveTo>
                    <a:cubicBezTo>
                      <a:pt x="174" y="55"/>
                      <a:pt x="174" y="55"/>
                      <a:pt x="174" y="55"/>
                    </a:cubicBezTo>
                    <a:cubicBezTo>
                      <a:pt x="168" y="48"/>
                      <a:pt x="168" y="48"/>
                      <a:pt x="168" y="48"/>
                    </a:cubicBezTo>
                    <a:cubicBezTo>
                      <a:pt x="175" y="41"/>
                      <a:pt x="175" y="41"/>
                      <a:pt x="175" y="41"/>
                    </a:cubicBezTo>
                    <a:lnTo>
                      <a:pt x="181" y="49"/>
                    </a:lnTo>
                    <a:close/>
                    <a:moveTo>
                      <a:pt x="168" y="48"/>
                    </a:moveTo>
                    <a:cubicBezTo>
                      <a:pt x="161" y="40"/>
                      <a:pt x="161" y="40"/>
                      <a:pt x="161" y="40"/>
                    </a:cubicBezTo>
                    <a:cubicBezTo>
                      <a:pt x="169" y="34"/>
                      <a:pt x="169" y="34"/>
                      <a:pt x="169" y="34"/>
                    </a:cubicBezTo>
                    <a:cubicBezTo>
                      <a:pt x="175" y="41"/>
                      <a:pt x="175" y="41"/>
                      <a:pt x="175" y="41"/>
                    </a:cubicBezTo>
                    <a:lnTo>
                      <a:pt x="168" y="48"/>
                    </a:lnTo>
                    <a:close/>
                    <a:moveTo>
                      <a:pt x="161" y="40"/>
                    </a:moveTo>
                    <a:cubicBezTo>
                      <a:pt x="155" y="33"/>
                      <a:pt x="155" y="33"/>
                      <a:pt x="155" y="33"/>
                    </a:cubicBezTo>
                    <a:cubicBezTo>
                      <a:pt x="162" y="27"/>
                      <a:pt x="162" y="27"/>
                      <a:pt x="162" y="27"/>
                    </a:cubicBezTo>
                    <a:cubicBezTo>
                      <a:pt x="169" y="34"/>
                      <a:pt x="169" y="34"/>
                      <a:pt x="169" y="34"/>
                    </a:cubicBezTo>
                    <a:lnTo>
                      <a:pt x="161" y="40"/>
                    </a:lnTo>
                    <a:close/>
                    <a:moveTo>
                      <a:pt x="161" y="40"/>
                    </a:moveTo>
                    <a:cubicBezTo>
                      <a:pt x="154" y="47"/>
                      <a:pt x="154" y="47"/>
                      <a:pt x="154" y="47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55" y="33"/>
                      <a:pt x="155" y="33"/>
                      <a:pt x="155" y="33"/>
                    </a:cubicBezTo>
                    <a:lnTo>
                      <a:pt x="161" y="40"/>
                    </a:lnTo>
                    <a:close/>
                    <a:moveTo>
                      <a:pt x="147" y="39"/>
                    </a:moveTo>
                    <a:cubicBezTo>
                      <a:pt x="141" y="32"/>
                      <a:pt x="141" y="32"/>
                      <a:pt x="141" y="32"/>
                    </a:cubicBezTo>
                    <a:cubicBezTo>
                      <a:pt x="148" y="26"/>
                      <a:pt x="148" y="26"/>
                      <a:pt x="148" y="26"/>
                    </a:cubicBezTo>
                    <a:cubicBezTo>
                      <a:pt x="155" y="33"/>
                      <a:pt x="155" y="33"/>
                      <a:pt x="155" y="33"/>
                    </a:cubicBezTo>
                    <a:lnTo>
                      <a:pt x="147" y="39"/>
                    </a:lnTo>
                    <a:close/>
                    <a:moveTo>
                      <a:pt x="141" y="32"/>
                    </a:moveTo>
                    <a:cubicBezTo>
                      <a:pt x="135" y="25"/>
                      <a:pt x="135" y="25"/>
                      <a:pt x="135" y="25"/>
                    </a:cubicBezTo>
                    <a:cubicBezTo>
                      <a:pt x="142" y="18"/>
                      <a:pt x="142" y="18"/>
                      <a:pt x="142" y="18"/>
                    </a:cubicBezTo>
                    <a:cubicBezTo>
                      <a:pt x="148" y="26"/>
                      <a:pt x="148" y="26"/>
                      <a:pt x="148" y="26"/>
                    </a:cubicBezTo>
                    <a:lnTo>
                      <a:pt x="141" y="32"/>
                    </a:lnTo>
                    <a:close/>
                    <a:moveTo>
                      <a:pt x="141" y="32"/>
                    </a:moveTo>
                    <a:cubicBezTo>
                      <a:pt x="134" y="38"/>
                      <a:pt x="134" y="38"/>
                      <a:pt x="134" y="38"/>
                    </a:cubicBezTo>
                    <a:cubicBezTo>
                      <a:pt x="127" y="31"/>
                      <a:pt x="127" y="31"/>
                      <a:pt x="127" y="31"/>
                    </a:cubicBezTo>
                    <a:cubicBezTo>
                      <a:pt x="135" y="25"/>
                      <a:pt x="135" y="25"/>
                      <a:pt x="135" y="25"/>
                    </a:cubicBezTo>
                    <a:lnTo>
                      <a:pt x="141" y="32"/>
                    </a:lnTo>
                    <a:close/>
                    <a:moveTo>
                      <a:pt x="127" y="31"/>
                    </a:moveTo>
                    <a:cubicBezTo>
                      <a:pt x="121" y="24"/>
                      <a:pt x="121" y="24"/>
                      <a:pt x="121" y="24"/>
                    </a:cubicBezTo>
                    <a:cubicBezTo>
                      <a:pt x="128" y="17"/>
                      <a:pt x="128" y="17"/>
                      <a:pt x="128" y="17"/>
                    </a:cubicBezTo>
                    <a:cubicBezTo>
                      <a:pt x="134" y="25"/>
                      <a:pt x="134" y="25"/>
                      <a:pt x="134" y="25"/>
                    </a:cubicBezTo>
                    <a:lnTo>
                      <a:pt x="127" y="31"/>
                    </a:lnTo>
                    <a:close/>
                    <a:moveTo>
                      <a:pt x="121" y="23"/>
                    </a:moveTo>
                    <a:cubicBezTo>
                      <a:pt x="115" y="16"/>
                      <a:pt x="115" y="16"/>
                      <a:pt x="115" y="16"/>
                    </a:cubicBezTo>
                    <a:cubicBezTo>
                      <a:pt x="122" y="10"/>
                      <a:pt x="122" y="10"/>
                      <a:pt x="122" y="10"/>
                    </a:cubicBezTo>
                    <a:cubicBezTo>
                      <a:pt x="128" y="17"/>
                      <a:pt x="128" y="17"/>
                      <a:pt x="128" y="17"/>
                    </a:cubicBezTo>
                    <a:lnTo>
                      <a:pt x="121" y="23"/>
                    </a:lnTo>
                    <a:close/>
                    <a:moveTo>
                      <a:pt x="121" y="24"/>
                    </a:moveTo>
                    <a:cubicBezTo>
                      <a:pt x="113" y="30"/>
                      <a:pt x="113" y="30"/>
                      <a:pt x="113" y="30"/>
                    </a:cubicBezTo>
                    <a:cubicBezTo>
                      <a:pt x="107" y="23"/>
                      <a:pt x="107" y="23"/>
                      <a:pt x="107" y="23"/>
                    </a:cubicBezTo>
                    <a:cubicBezTo>
                      <a:pt x="114" y="16"/>
                      <a:pt x="114" y="16"/>
                      <a:pt x="114" y="16"/>
                    </a:cubicBezTo>
                    <a:lnTo>
                      <a:pt x="121" y="24"/>
                    </a:lnTo>
                    <a:close/>
                    <a:moveTo>
                      <a:pt x="107" y="23"/>
                    </a:moveTo>
                    <a:cubicBezTo>
                      <a:pt x="101" y="15"/>
                      <a:pt x="101" y="15"/>
                      <a:pt x="101" y="15"/>
                    </a:cubicBezTo>
                    <a:cubicBezTo>
                      <a:pt x="108" y="9"/>
                      <a:pt x="108" y="9"/>
                      <a:pt x="108" y="9"/>
                    </a:cubicBezTo>
                    <a:cubicBezTo>
                      <a:pt x="114" y="16"/>
                      <a:pt x="114" y="16"/>
                      <a:pt x="114" y="16"/>
                    </a:cubicBezTo>
                    <a:lnTo>
                      <a:pt x="107" y="23"/>
                    </a:lnTo>
                    <a:close/>
                    <a:moveTo>
                      <a:pt x="107" y="23"/>
                    </a:moveTo>
                    <a:cubicBezTo>
                      <a:pt x="100" y="29"/>
                      <a:pt x="100" y="29"/>
                      <a:pt x="100" y="29"/>
                    </a:cubicBezTo>
                    <a:cubicBezTo>
                      <a:pt x="93" y="22"/>
                      <a:pt x="93" y="22"/>
                      <a:pt x="93" y="22"/>
                    </a:cubicBezTo>
                    <a:cubicBezTo>
                      <a:pt x="101" y="15"/>
                      <a:pt x="101" y="15"/>
                      <a:pt x="101" y="15"/>
                    </a:cubicBezTo>
                    <a:lnTo>
                      <a:pt x="107" y="23"/>
                    </a:lnTo>
                    <a:close/>
                    <a:moveTo>
                      <a:pt x="93" y="22"/>
                    </a:moveTo>
                    <a:cubicBezTo>
                      <a:pt x="87" y="14"/>
                      <a:pt x="87" y="14"/>
                      <a:pt x="87" y="14"/>
                    </a:cubicBezTo>
                    <a:cubicBezTo>
                      <a:pt x="94" y="8"/>
                      <a:pt x="94" y="8"/>
                      <a:pt x="94" y="8"/>
                    </a:cubicBezTo>
                    <a:cubicBezTo>
                      <a:pt x="100" y="15"/>
                      <a:pt x="100" y="15"/>
                      <a:pt x="100" y="15"/>
                    </a:cubicBezTo>
                    <a:lnTo>
                      <a:pt x="93" y="22"/>
                    </a:lnTo>
                    <a:close/>
                    <a:moveTo>
                      <a:pt x="93" y="22"/>
                    </a:moveTo>
                    <a:cubicBezTo>
                      <a:pt x="86" y="28"/>
                      <a:pt x="86" y="28"/>
                      <a:pt x="86" y="28"/>
                    </a:cubicBezTo>
                    <a:cubicBezTo>
                      <a:pt x="80" y="21"/>
                      <a:pt x="80" y="21"/>
                      <a:pt x="80" y="21"/>
                    </a:cubicBezTo>
                    <a:cubicBezTo>
                      <a:pt x="87" y="14"/>
                      <a:pt x="87" y="14"/>
                      <a:pt x="87" y="14"/>
                    </a:cubicBezTo>
                    <a:lnTo>
                      <a:pt x="93" y="22"/>
                    </a:lnTo>
                    <a:close/>
                    <a:moveTo>
                      <a:pt x="86" y="28"/>
                    </a:moveTo>
                    <a:cubicBezTo>
                      <a:pt x="78" y="34"/>
                      <a:pt x="78" y="34"/>
                      <a:pt x="78" y="34"/>
                    </a:cubicBezTo>
                    <a:cubicBezTo>
                      <a:pt x="72" y="27"/>
                      <a:pt x="72" y="27"/>
                      <a:pt x="72" y="27"/>
                    </a:cubicBezTo>
                    <a:cubicBezTo>
                      <a:pt x="79" y="21"/>
                      <a:pt x="79" y="21"/>
                      <a:pt x="79" y="21"/>
                    </a:cubicBezTo>
                    <a:lnTo>
                      <a:pt x="86" y="28"/>
                    </a:lnTo>
                    <a:close/>
                    <a:moveTo>
                      <a:pt x="72" y="27"/>
                    </a:moveTo>
                    <a:cubicBezTo>
                      <a:pt x="66" y="20"/>
                      <a:pt x="66" y="20"/>
                      <a:pt x="66" y="20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9" y="21"/>
                      <a:pt x="79" y="21"/>
                      <a:pt x="79" y="21"/>
                    </a:cubicBezTo>
                    <a:lnTo>
                      <a:pt x="72" y="27"/>
                    </a:lnTo>
                    <a:close/>
                    <a:moveTo>
                      <a:pt x="72" y="27"/>
                    </a:moveTo>
                    <a:cubicBezTo>
                      <a:pt x="65" y="33"/>
                      <a:pt x="65" y="33"/>
                      <a:pt x="65" y="33"/>
                    </a:cubicBezTo>
                    <a:cubicBezTo>
                      <a:pt x="58" y="26"/>
                      <a:pt x="58" y="26"/>
                      <a:pt x="58" y="26"/>
                    </a:cubicBezTo>
                    <a:cubicBezTo>
                      <a:pt x="66" y="20"/>
                      <a:pt x="66" y="20"/>
                      <a:pt x="66" y="20"/>
                    </a:cubicBezTo>
                    <a:lnTo>
                      <a:pt x="72" y="27"/>
                    </a:lnTo>
                    <a:close/>
                    <a:moveTo>
                      <a:pt x="64" y="34"/>
                    </a:moveTo>
                    <a:cubicBezTo>
                      <a:pt x="57" y="40"/>
                      <a:pt x="57" y="40"/>
                      <a:pt x="57" y="40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8" y="26"/>
                      <a:pt x="58" y="26"/>
                      <a:pt x="58" y="26"/>
                    </a:cubicBezTo>
                    <a:lnTo>
                      <a:pt x="64" y="34"/>
                    </a:lnTo>
                    <a:close/>
                    <a:moveTo>
                      <a:pt x="51" y="32"/>
                    </a:moveTo>
                    <a:cubicBezTo>
                      <a:pt x="45" y="25"/>
                      <a:pt x="45" y="25"/>
                      <a:pt x="45" y="25"/>
                    </a:cubicBezTo>
                    <a:cubicBezTo>
                      <a:pt x="52" y="19"/>
                      <a:pt x="52" y="19"/>
                      <a:pt x="52" y="19"/>
                    </a:cubicBezTo>
                    <a:cubicBezTo>
                      <a:pt x="58" y="26"/>
                      <a:pt x="58" y="26"/>
                      <a:pt x="58" y="26"/>
                    </a:cubicBezTo>
                    <a:lnTo>
                      <a:pt x="51" y="32"/>
                    </a:lnTo>
                    <a:close/>
                    <a:moveTo>
                      <a:pt x="51" y="33"/>
                    </a:moveTo>
                    <a:cubicBezTo>
                      <a:pt x="43" y="39"/>
                      <a:pt x="43" y="39"/>
                      <a:pt x="43" y="39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44" y="25"/>
                      <a:pt x="44" y="25"/>
                      <a:pt x="44" y="25"/>
                    </a:cubicBezTo>
                    <a:lnTo>
                      <a:pt x="51" y="33"/>
                    </a:lnTo>
                    <a:close/>
                    <a:moveTo>
                      <a:pt x="43" y="39"/>
                    </a:moveTo>
                    <a:cubicBezTo>
                      <a:pt x="36" y="45"/>
                      <a:pt x="36" y="45"/>
                      <a:pt x="36" y="45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37" y="32"/>
                      <a:pt x="37" y="32"/>
                      <a:pt x="37" y="32"/>
                    </a:cubicBezTo>
                    <a:lnTo>
                      <a:pt x="43" y="39"/>
                    </a:lnTo>
                    <a:close/>
                    <a:moveTo>
                      <a:pt x="36" y="45"/>
                    </a:moveTo>
                    <a:cubicBezTo>
                      <a:pt x="29" y="52"/>
                      <a:pt x="29" y="52"/>
                      <a:pt x="29" y="52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30" y="38"/>
                      <a:pt x="30" y="38"/>
                      <a:pt x="30" y="38"/>
                    </a:cubicBezTo>
                    <a:lnTo>
                      <a:pt x="36" y="45"/>
                    </a:lnTo>
                    <a:close/>
                    <a:moveTo>
                      <a:pt x="36" y="46"/>
                    </a:moveTo>
                    <a:cubicBezTo>
                      <a:pt x="42" y="53"/>
                      <a:pt x="42" y="53"/>
                      <a:pt x="42" y="53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29" y="52"/>
                      <a:pt x="29" y="52"/>
                      <a:pt x="29" y="52"/>
                    </a:cubicBezTo>
                    <a:lnTo>
                      <a:pt x="36" y="46"/>
                    </a:lnTo>
                    <a:close/>
                    <a:moveTo>
                      <a:pt x="35" y="59"/>
                    </a:moveTo>
                    <a:cubicBezTo>
                      <a:pt x="28" y="66"/>
                      <a:pt x="28" y="66"/>
                      <a:pt x="28" y="66"/>
                    </a:cubicBezTo>
                    <a:cubicBezTo>
                      <a:pt x="21" y="58"/>
                      <a:pt x="21" y="58"/>
                      <a:pt x="21" y="58"/>
                    </a:cubicBezTo>
                    <a:cubicBezTo>
                      <a:pt x="29" y="52"/>
                      <a:pt x="29" y="52"/>
                      <a:pt x="29" y="52"/>
                    </a:cubicBezTo>
                    <a:lnTo>
                      <a:pt x="35" y="59"/>
                    </a:lnTo>
                    <a:close/>
                    <a:moveTo>
                      <a:pt x="28" y="66"/>
                    </a:moveTo>
                    <a:cubicBezTo>
                      <a:pt x="20" y="72"/>
                      <a:pt x="20" y="72"/>
                      <a:pt x="20" y="72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21" y="58"/>
                      <a:pt x="21" y="58"/>
                      <a:pt x="21" y="58"/>
                    </a:cubicBezTo>
                    <a:lnTo>
                      <a:pt x="28" y="66"/>
                    </a:lnTo>
                    <a:close/>
                    <a:moveTo>
                      <a:pt x="28" y="66"/>
                    </a:moveTo>
                    <a:cubicBezTo>
                      <a:pt x="34" y="73"/>
                      <a:pt x="34" y="73"/>
                      <a:pt x="34" y="73"/>
                    </a:cubicBezTo>
                    <a:cubicBezTo>
                      <a:pt x="27" y="79"/>
                      <a:pt x="27" y="79"/>
                      <a:pt x="27" y="79"/>
                    </a:cubicBezTo>
                    <a:cubicBezTo>
                      <a:pt x="20" y="72"/>
                      <a:pt x="20" y="72"/>
                      <a:pt x="20" y="72"/>
                    </a:cubicBezTo>
                    <a:lnTo>
                      <a:pt x="28" y="66"/>
                    </a:lnTo>
                    <a:close/>
                    <a:moveTo>
                      <a:pt x="27" y="79"/>
                    </a:moveTo>
                    <a:cubicBezTo>
                      <a:pt x="19" y="86"/>
                      <a:pt x="19" y="86"/>
                      <a:pt x="19" y="86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20" y="72"/>
                      <a:pt x="20" y="72"/>
                      <a:pt x="20" y="72"/>
                    </a:cubicBezTo>
                    <a:lnTo>
                      <a:pt x="27" y="79"/>
                    </a:lnTo>
                    <a:close/>
                    <a:moveTo>
                      <a:pt x="27" y="80"/>
                    </a:moveTo>
                    <a:cubicBezTo>
                      <a:pt x="33" y="87"/>
                      <a:pt x="33" y="87"/>
                      <a:pt x="33" y="87"/>
                    </a:cubicBezTo>
                    <a:cubicBezTo>
                      <a:pt x="26" y="93"/>
                      <a:pt x="26" y="93"/>
                      <a:pt x="26" y="93"/>
                    </a:cubicBezTo>
                    <a:cubicBezTo>
                      <a:pt x="19" y="86"/>
                      <a:pt x="19" y="86"/>
                      <a:pt x="19" y="86"/>
                    </a:cubicBezTo>
                    <a:lnTo>
                      <a:pt x="27" y="80"/>
                    </a:lnTo>
                    <a:close/>
                    <a:moveTo>
                      <a:pt x="33" y="87"/>
                    </a:moveTo>
                    <a:cubicBezTo>
                      <a:pt x="39" y="94"/>
                      <a:pt x="39" y="94"/>
                      <a:pt x="39" y="94"/>
                    </a:cubicBezTo>
                    <a:cubicBezTo>
                      <a:pt x="32" y="101"/>
                      <a:pt x="32" y="101"/>
                      <a:pt x="32" y="101"/>
                    </a:cubicBezTo>
                    <a:cubicBezTo>
                      <a:pt x="26" y="93"/>
                      <a:pt x="26" y="93"/>
                      <a:pt x="26" y="93"/>
                    </a:cubicBezTo>
                    <a:lnTo>
                      <a:pt x="33" y="87"/>
                    </a:lnTo>
                    <a:close/>
                    <a:moveTo>
                      <a:pt x="40" y="94"/>
                    </a:moveTo>
                    <a:cubicBezTo>
                      <a:pt x="46" y="102"/>
                      <a:pt x="46" y="102"/>
                      <a:pt x="46" y="102"/>
                    </a:cubicBezTo>
                    <a:cubicBezTo>
                      <a:pt x="39" y="108"/>
                      <a:pt x="39" y="108"/>
                      <a:pt x="39" y="108"/>
                    </a:cubicBezTo>
                    <a:cubicBezTo>
                      <a:pt x="32" y="101"/>
                      <a:pt x="32" y="101"/>
                      <a:pt x="32" y="101"/>
                    </a:cubicBezTo>
                    <a:lnTo>
                      <a:pt x="40" y="94"/>
                    </a:lnTo>
                    <a:close/>
                    <a:moveTo>
                      <a:pt x="38" y="108"/>
                    </a:moveTo>
                    <a:cubicBezTo>
                      <a:pt x="31" y="114"/>
                      <a:pt x="31" y="114"/>
                      <a:pt x="31" y="114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32" y="101"/>
                      <a:pt x="32" y="101"/>
                      <a:pt x="32" y="101"/>
                    </a:cubicBezTo>
                    <a:lnTo>
                      <a:pt x="38" y="108"/>
                    </a:lnTo>
                    <a:close/>
                    <a:moveTo>
                      <a:pt x="39" y="108"/>
                    </a:moveTo>
                    <a:cubicBezTo>
                      <a:pt x="45" y="115"/>
                      <a:pt x="45" y="115"/>
                      <a:pt x="45" y="115"/>
                    </a:cubicBezTo>
                    <a:cubicBezTo>
                      <a:pt x="38" y="122"/>
                      <a:pt x="38" y="122"/>
                      <a:pt x="38" y="122"/>
                    </a:cubicBezTo>
                    <a:cubicBezTo>
                      <a:pt x="31" y="114"/>
                      <a:pt x="31" y="114"/>
                      <a:pt x="31" y="114"/>
                    </a:cubicBezTo>
                    <a:lnTo>
                      <a:pt x="39" y="108"/>
                    </a:lnTo>
                    <a:close/>
                    <a:moveTo>
                      <a:pt x="45" y="116"/>
                    </a:moveTo>
                    <a:cubicBezTo>
                      <a:pt x="51" y="123"/>
                      <a:pt x="51" y="123"/>
                      <a:pt x="51" y="123"/>
                    </a:cubicBezTo>
                    <a:cubicBezTo>
                      <a:pt x="44" y="129"/>
                      <a:pt x="44" y="129"/>
                      <a:pt x="44" y="129"/>
                    </a:cubicBezTo>
                    <a:cubicBezTo>
                      <a:pt x="38" y="122"/>
                      <a:pt x="38" y="122"/>
                      <a:pt x="38" y="122"/>
                    </a:cubicBezTo>
                    <a:lnTo>
                      <a:pt x="45" y="116"/>
                    </a:lnTo>
                    <a:close/>
                    <a:moveTo>
                      <a:pt x="57" y="144"/>
                    </a:moveTo>
                    <a:cubicBezTo>
                      <a:pt x="51" y="137"/>
                      <a:pt x="51" y="137"/>
                      <a:pt x="51" y="137"/>
                    </a:cubicBezTo>
                    <a:cubicBezTo>
                      <a:pt x="58" y="130"/>
                      <a:pt x="58" y="130"/>
                      <a:pt x="58" y="130"/>
                    </a:cubicBezTo>
                    <a:cubicBezTo>
                      <a:pt x="64" y="138"/>
                      <a:pt x="64" y="138"/>
                      <a:pt x="64" y="138"/>
                    </a:cubicBezTo>
                    <a:lnTo>
                      <a:pt x="57" y="144"/>
                    </a:lnTo>
                    <a:close/>
                    <a:moveTo>
                      <a:pt x="64" y="138"/>
                    </a:moveTo>
                    <a:cubicBezTo>
                      <a:pt x="72" y="131"/>
                      <a:pt x="72" y="131"/>
                      <a:pt x="72" y="131"/>
                    </a:cubicBezTo>
                    <a:cubicBezTo>
                      <a:pt x="78" y="139"/>
                      <a:pt x="78" y="139"/>
                      <a:pt x="78" y="139"/>
                    </a:cubicBezTo>
                    <a:cubicBezTo>
                      <a:pt x="71" y="145"/>
                      <a:pt x="71" y="145"/>
                      <a:pt x="71" y="145"/>
                    </a:cubicBezTo>
                    <a:lnTo>
                      <a:pt x="64" y="138"/>
                    </a:lnTo>
                    <a:close/>
                    <a:moveTo>
                      <a:pt x="77" y="152"/>
                    </a:moveTo>
                    <a:cubicBezTo>
                      <a:pt x="71" y="145"/>
                      <a:pt x="71" y="145"/>
                      <a:pt x="71" y="145"/>
                    </a:cubicBezTo>
                    <a:cubicBezTo>
                      <a:pt x="78" y="139"/>
                      <a:pt x="78" y="139"/>
                      <a:pt x="78" y="139"/>
                    </a:cubicBezTo>
                    <a:cubicBezTo>
                      <a:pt x="84" y="146"/>
                      <a:pt x="84" y="146"/>
                      <a:pt x="84" y="146"/>
                    </a:cubicBezTo>
                    <a:lnTo>
                      <a:pt x="77" y="152"/>
                    </a:lnTo>
                    <a:close/>
                    <a:moveTo>
                      <a:pt x="91" y="153"/>
                    </a:moveTo>
                    <a:cubicBezTo>
                      <a:pt x="85" y="146"/>
                      <a:pt x="85" y="146"/>
                      <a:pt x="85" y="146"/>
                    </a:cubicBezTo>
                    <a:cubicBezTo>
                      <a:pt x="92" y="140"/>
                      <a:pt x="92" y="140"/>
                      <a:pt x="92" y="140"/>
                    </a:cubicBezTo>
                    <a:cubicBezTo>
                      <a:pt x="98" y="147"/>
                      <a:pt x="98" y="147"/>
                      <a:pt x="98" y="147"/>
                    </a:cubicBezTo>
                    <a:lnTo>
                      <a:pt x="91" y="153"/>
                    </a:lnTo>
                    <a:close/>
                    <a:moveTo>
                      <a:pt x="98" y="147"/>
                    </a:moveTo>
                    <a:cubicBezTo>
                      <a:pt x="92" y="140"/>
                      <a:pt x="92" y="140"/>
                      <a:pt x="92" y="140"/>
                    </a:cubicBezTo>
                    <a:cubicBezTo>
                      <a:pt x="99" y="133"/>
                      <a:pt x="99" y="133"/>
                      <a:pt x="99" y="133"/>
                    </a:cubicBezTo>
                    <a:cubicBezTo>
                      <a:pt x="106" y="140"/>
                      <a:pt x="106" y="140"/>
                      <a:pt x="106" y="140"/>
                    </a:cubicBezTo>
                    <a:lnTo>
                      <a:pt x="98" y="147"/>
                    </a:lnTo>
                    <a:close/>
                    <a:moveTo>
                      <a:pt x="112" y="148"/>
                    </a:moveTo>
                    <a:cubicBezTo>
                      <a:pt x="106" y="141"/>
                      <a:pt x="106" y="141"/>
                      <a:pt x="106" y="141"/>
                    </a:cubicBezTo>
                    <a:cubicBezTo>
                      <a:pt x="113" y="134"/>
                      <a:pt x="113" y="134"/>
                      <a:pt x="113" y="134"/>
                    </a:cubicBezTo>
                    <a:cubicBezTo>
                      <a:pt x="119" y="141"/>
                      <a:pt x="119" y="141"/>
                      <a:pt x="119" y="141"/>
                    </a:cubicBezTo>
                    <a:lnTo>
                      <a:pt x="112" y="148"/>
                    </a:lnTo>
                    <a:close/>
                    <a:moveTo>
                      <a:pt x="126" y="149"/>
                    </a:moveTo>
                    <a:cubicBezTo>
                      <a:pt x="120" y="141"/>
                      <a:pt x="120" y="141"/>
                      <a:pt x="120" y="141"/>
                    </a:cubicBezTo>
                    <a:cubicBezTo>
                      <a:pt x="127" y="135"/>
                      <a:pt x="127" y="135"/>
                      <a:pt x="127" y="135"/>
                    </a:cubicBezTo>
                    <a:cubicBezTo>
                      <a:pt x="133" y="142"/>
                      <a:pt x="133" y="142"/>
                      <a:pt x="133" y="142"/>
                    </a:cubicBezTo>
                    <a:lnTo>
                      <a:pt x="126" y="149"/>
                    </a:lnTo>
                    <a:close/>
                    <a:moveTo>
                      <a:pt x="140" y="150"/>
                    </a:moveTo>
                    <a:cubicBezTo>
                      <a:pt x="133" y="142"/>
                      <a:pt x="133" y="142"/>
                      <a:pt x="133" y="142"/>
                    </a:cubicBezTo>
                    <a:cubicBezTo>
                      <a:pt x="141" y="136"/>
                      <a:pt x="141" y="136"/>
                      <a:pt x="141" y="136"/>
                    </a:cubicBezTo>
                    <a:cubicBezTo>
                      <a:pt x="147" y="143"/>
                      <a:pt x="147" y="143"/>
                      <a:pt x="147" y="143"/>
                    </a:cubicBezTo>
                    <a:lnTo>
                      <a:pt x="140" y="150"/>
                    </a:lnTo>
                    <a:close/>
                    <a:moveTo>
                      <a:pt x="147" y="143"/>
                    </a:moveTo>
                    <a:cubicBezTo>
                      <a:pt x="141" y="136"/>
                      <a:pt x="141" y="136"/>
                      <a:pt x="141" y="136"/>
                    </a:cubicBezTo>
                    <a:cubicBezTo>
                      <a:pt x="148" y="130"/>
                      <a:pt x="148" y="130"/>
                      <a:pt x="148" y="130"/>
                    </a:cubicBezTo>
                    <a:cubicBezTo>
                      <a:pt x="154" y="137"/>
                      <a:pt x="154" y="137"/>
                      <a:pt x="154" y="137"/>
                    </a:cubicBezTo>
                    <a:lnTo>
                      <a:pt x="147" y="143"/>
                    </a:lnTo>
                    <a:close/>
                    <a:moveTo>
                      <a:pt x="161" y="144"/>
                    </a:moveTo>
                    <a:cubicBezTo>
                      <a:pt x="155" y="137"/>
                      <a:pt x="155" y="137"/>
                      <a:pt x="155" y="137"/>
                    </a:cubicBezTo>
                    <a:cubicBezTo>
                      <a:pt x="162" y="131"/>
                      <a:pt x="162" y="131"/>
                      <a:pt x="162" y="131"/>
                    </a:cubicBezTo>
                    <a:cubicBezTo>
                      <a:pt x="168" y="138"/>
                      <a:pt x="168" y="138"/>
                      <a:pt x="168" y="138"/>
                    </a:cubicBezTo>
                    <a:lnTo>
                      <a:pt x="161" y="144"/>
                    </a:lnTo>
                    <a:close/>
                    <a:moveTo>
                      <a:pt x="168" y="138"/>
                    </a:moveTo>
                    <a:cubicBezTo>
                      <a:pt x="162" y="131"/>
                      <a:pt x="162" y="131"/>
                      <a:pt x="162" y="131"/>
                    </a:cubicBezTo>
                    <a:cubicBezTo>
                      <a:pt x="169" y="124"/>
                      <a:pt x="169" y="124"/>
                      <a:pt x="169" y="124"/>
                    </a:cubicBezTo>
                    <a:cubicBezTo>
                      <a:pt x="176" y="132"/>
                      <a:pt x="176" y="132"/>
                      <a:pt x="176" y="132"/>
                    </a:cubicBezTo>
                    <a:lnTo>
                      <a:pt x="168" y="138"/>
                    </a:lnTo>
                    <a:close/>
                    <a:moveTo>
                      <a:pt x="182" y="139"/>
                    </a:moveTo>
                    <a:cubicBezTo>
                      <a:pt x="176" y="132"/>
                      <a:pt x="176" y="132"/>
                      <a:pt x="176" y="132"/>
                    </a:cubicBezTo>
                    <a:cubicBezTo>
                      <a:pt x="183" y="125"/>
                      <a:pt x="183" y="125"/>
                      <a:pt x="183" y="125"/>
                    </a:cubicBezTo>
                    <a:cubicBezTo>
                      <a:pt x="189" y="132"/>
                      <a:pt x="189" y="132"/>
                      <a:pt x="189" y="132"/>
                    </a:cubicBezTo>
                    <a:lnTo>
                      <a:pt x="182" y="139"/>
                    </a:lnTo>
                    <a:close/>
                    <a:moveTo>
                      <a:pt x="190" y="132"/>
                    </a:moveTo>
                    <a:cubicBezTo>
                      <a:pt x="183" y="125"/>
                      <a:pt x="183" y="125"/>
                      <a:pt x="183" y="125"/>
                    </a:cubicBezTo>
                    <a:cubicBezTo>
                      <a:pt x="190" y="119"/>
                      <a:pt x="190" y="119"/>
                      <a:pt x="190" y="119"/>
                    </a:cubicBezTo>
                    <a:cubicBezTo>
                      <a:pt x="197" y="126"/>
                      <a:pt x="197" y="126"/>
                      <a:pt x="197" y="126"/>
                    </a:cubicBezTo>
                    <a:lnTo>
                      <a:pt x="190" y="132"/>
                    </a:lnTo>
                    <a:close/>
                    <a:moveTo>
                      <a:pt x="197" y="126"/>
                    </a:moveTo>
                    <a:cubicBezTo>
                      <a:pt x="191" y="119"/>
                      <a:pt x="191" y="119"/>
                      <a:pt x="191" y="119"/>
                    </a:cubicBezTo>
                    <a:cubicBezTo>
                      <a:pt x="198" y="112"/>
                      <a:pt x="198" y="112"/>
                      <a:pt x="198" y="112"/>
                    </a:cubicBezTo>
                    <a:cubicBezTo>
                      <a:pt x="204" y="120"/>
                      <a:pt x="204" y="120"/>
                      <a:pt x="204" y="120"/>
                    </a:cubicBezTo>
                    <a:lnTo>
                      <a:pt x="197" y="126"/>
                    </a:lnTo>
                    <a:close/>
                    <a:moveTo>
                      <a:pt x="211" y="127"/>
                    </a:moveTo>
                    <a:cubicBezTo>
                      <a:pt x="204" y="120"/>
                      <a:pt x="204" y="120"/>
                      <a:pt x="204" y="120"/>
                    </a:cubicBezTo>
                    <a:cubicBezTo>
                      <a:pt x="212" y="113"/>
                      <a:pt x="212" y="113"/>
                      <a:pt x="212" y="113"/>
                    </a:cubicBezTo>
                    <a:cubicBezTo>
                      <a:pt x="218" y="121"/>
                      <a:pt x="218" y="121"/>
                      <a:pt x="218" y="121"/>
                    </a:cubicBezTo>
                    <a:lnTo>
                      <a:pt x="211" y="127"/>
                    </a:lnTo>
                    <a:close/>
                    <a:moveTo>
                      <a:pt x="218" y="120"/>
                    </a:moveTo>
                    <a:cubicBezTo>
                      <a:pt x="212" y="113"/>
                      <a:pt x="212" y="113"/>
                      <a:pt x="212" y="113"/>
                    </a:cubicBezTo>
                    <a:cubicBezTo>
                      <a:pt x="219" y="107"/>
                      <a:pt x="219" y="107"/>
                      <a:pt x="219" y="107"/>
                    </a:cubicBezTo>
                    <a:cubicBezTo>
                      <a:pt x="225" y="114"/>
                      <a:pt x="225" y="114"/>
                      <a:pt x="225" y="114"/>
                    </a:cubicBezTo>
                    <a:lnTo>
                      <a:pt x="218" y="120"/>
                    </a:lnTo>
                    <a:close/>
                    <a:moveTo>
                      <a:pt x="232" y="121"/>
                    </a:moveTo>
                    <a:cubicBezTo>
                      <a:pt x="226" y="114"/>
                      <a:pt x="226" y="114"/>
                      <a:pt x="226" y="114"/>
                    </a:cubicBezTo>
                    <a:cubicBezTo>
                      <a:pt x="233" y="108"/>
                      <a:pt x="233" y="108"/>
                      <a:pt x="233" y="108"/>
                    </a:cubicBezTo>
                    <a:cubicBezTo>
                      <a:pt x="239" y="115"/>
                      <a:pt x="239" y="115"/>
                      <a:pt x="239" y="115"/>
                    </a:cubicBezTo>
                    <a:lnTo>
                      <a:pt x="232" y="121"/>
                    </a:lnTo>
                    <a:close/>
                    <a:moveTo>
                      <a:pt x="239" y="115"/>
                    </a:moveTo>
                    <a:cubicBezTo>
                      <a:pt x="233" y="108"/>
                      <a:pt x="233" y="108"/>
                      <a:pt x="233" y="108"/>
                    </a:cubicBezTo>
                    <a:cubicBezTo>
                      <a:pt x="240" y="101"/>
                      <a:pt x="240" y="101"/>
                      <a:pt x="240" y="101"/>
                    </a:cubicBezTo>
                    <a:cubicBezTo>
                      <a:pt x="247" y="109"/>
                      <a:pt x="247" y="109"/>
                      <a:pt x="247" y="109"/>
                    </a:cubicBezTo>
                    <a:lnTo>
                      <a:pt x="239" y="115"/>
                    </a:lnTo>
                    <a:close/>
                    <a:moveTo>
                      <a:pt x="247" y="109"/>
                    </a:moveTo>
                    <a:cubicBezTo>
                      <a:pt x="240" y="101"/>
                      <a:pt x="240" y="101"/>
                      <a:pt x="240" y="101"/>
                    </a:cubicBezTo>
                    <a:cubicBezTo>
                      <a:pt x="248" y="95"/>
                      <a:pt x="248" y="95"/>
                      <a:pt x="248" y="95"/>
                    </a:cubicBezTo>
                    <a:cubicBezTo>
                      <a:pt x="254" y="102"/>
                      <a:pt x="254" y="102"/>
                      <a:pt x="254" y="102"/>
                    </a:cubicBezTo>
                    <a:lnTo>
                      <a:pt x="247" y="109"/>
                    </a:lnTo>
                    <a:close/>
                    <a:moveTo>
                      <a:pt x="254" y="102"/>
                    </a:moveTo>
                    <a:cubicBezTo>
                      <a:pt x="248" y="95"/>
                      <a:pt x="248" y="95"/>
                      <a:pt x="248" y="95"/>
                    </a:cubicBezTo>
                    <a:cubicBezTo>
                      <a:pt x="255" y="89"/>
                      <a:pt x="255" y="89"/>
                      <a:pt x="255" y="89"/>
                    </a:cubicBezTo>
                    <a:cubicBezTo>
                      <a:pt x="261" y="96"/>
                      <a:pt x="261" y="96"/>
                      <a:pt x="261" y="96"/>
                    </a:cubicBezTo>
                    <a:lnTo>
                      <a:pt x="254" y="102"/>
                    </a:lnTo>
                    <a:close/>
                    <a:moveTo>
                      <a:pt x="255" y="88"/>
                    </a:moveTo>
                    <a:cubicBezTo>
                      <a:pt x="262" y="82"/>
                      <a:pt x="262" y="82"/>
                      <a:pt x="262" y="82"/>
                    </a:cubicBezTo>
                    <a:cubicBezTo>
                      <a:pt x="269" y="89"/>
                      <a:pt x="269" y="89"/>
                      <a:pt x="269" y="89"/>
                    </a:cubicBezTo>
                    <a:cubicBezTo>
                      <a:pt x="261" y="96"/>
                      <a:pt x="261" y="96"/>
                      <a:pt x="261" y="96"/>
                    </a:cubicBezTo>
                    <a:lnTo>
                      <a:pt x="255" y="88"/>
                    </a:lnTo>
                    <a:close/>
                    <a:moveTo>
                      <a:pt x="268" y="103"/>
                    </a:moveTo>
                    <a:cubicBezTo>
                      <a:pt x="262" y="96"/>
                      <a:pt x="262" y="96"/>
                      <a:pt x="262" y="96"/>
                    </a:cubicBezTo>
                    <a:cubicBezTo>
                      <a:pt x="269" y="90"/>
                      <a:pt x="269" y="90"/>
                      <a:pt x="269" y="90"/>
                    </a:cubicBezTo>
                    <a:cubicBezTo>
                      <a:pt x="275" y="97"/>
                      <a:pt x="275" y="97"/>
                      <a:pt x="275" y="97"/>
                    </a:cubicBezTo>
                    <a:lnTo>
                      <a:pt x="268" y="103"/>
                    </a:lnTo>
                    <a:close/>
                    <a:moveTo>
                      <a:pt x="283" y="90"/>
                    </a:moveTo>
                    <a:cubicBezTo>
                      <a:pt x="275" y="97"/>
                      <a:pt x="275" y="97"/>
                      <a:pt x="275" y="97"/>
                    </a:cubicBezTo>
                    <a:cubicBezTo>
                      <a:pt x="269" y="89"/>
                      <a:pt x="269" y="89"/>
                      <a:pt x="269" y="89"/>
                    </a:cubicBezTo>
                    <a:cubicBezTo>
                      <a:pt x="276" y="83"/>
                      <a:pt x="276" y="83"/>
                      <a:pt x="276" y="83"/>
                    </a:cubicBezTo>
                    <a:lnTo>
                      <a:pt x="283" y="90"/>
                    </a:lnTo>
                    <a:close/>
                    <a:moveTo>
                      <a:pt x="270" y="76"/>
                    </a:moveTo>
                    <a:cubicBezTo>
                      <a:pt x="276" y="83"/>
                      <a:pt x="276" y="83"/>
                      <a:pt x="276" y="83"/>
                    </a:cubicBezTo>
                    <a:cubicBezTo>
                      <a:pt x="269" y="89"/>
                      <a:pt x="269" y="89"/>
                      <a:pt x="269" y="89"/>
                    </a:cubicBezTo>
                    <a:cubicBezTo>
                      <a:pt x="263" y="82"/>
                      <a:pt x="263" y="82"/>
                      <a:pt x="263" y="82"/>
                    </a:cubicBezTo>
                    <a:lnTo>
                      <a:pt x="270" y="76"/>
                    </a:lnTo>
                    <a:close/>
                    <a:moveTo>
                      <a:pt x="262" y="82"/>
                    </a:moveTo>
                    <a:cubicBezTo>
                      <a:pt x="255" y="88"/>
                      <a:pt x="255" y="88"/>
                      <a:pt x="255" y="88"/>
                    </a:cubicBezTo>
                    <a:cubicBezTo>
                      <a:pt x="249" y="81"/>
                      <a:pt x="249" y="81"/>
                      <a:pt x="249" y="81"/>
                    </a:cubicBezTo>
                    <a:cubicBezTo>
                      <a:pt x="256" y="75"/>
                      <a:pt x="256" y="75"/>
                      <a:pt x="256" y="75"/>
                    </a:cubicBezTo>
                    <a:lnTo>
                      <a:pt x="262" y="82"/>
                    </a:lnTo>
                    <a:close/>
                    <a:moveTo>
                      <a:pt x="256" y="75"/>
                    </a:moveTo>
                    <a:cubicBezTo>
                      <a:pt x="249" y="81"/>
                      <a:pt x="249" y="81"/>
                      <a:pt x="249" y="81"/>
                    </a:cubicBezTo>
                    <a:cubicBezTo>
                      <a:pt x="242" y="74"/>
                      <a:pt x="242" y="74"/>
                      <a:pt x="242" y="74"/>
                    </a:cubicBezTo>
                    <a:cubicBezTo>
                      <a:pt x="250" y="67"/>
                      <a:pt x="250" y="67"/>
                      <a:pt x="250" y="67"/>
                    </a:cubicBezTo>
                    <a:lnTo>
                      <a:pt x="256" y="75"/>
                    </a:lnTo>
                    <a:close/>
                    <a:moveTo>
                      <a:pt x="243" y="60"/>
                    </a:moveTo>
                    <a:cubicBezTo>
                      <a:pt x="249" y="67"/>
                      <a:pt x="249" y="67"/>
                      <a:pt x="249" y="67"/>
                    </a:cubicBezTo>
                    <a:cubicBezTo>
                      <a:pt x="242" y="74"/>
                      <a:pt x="242" y="74"/>
                      <a:pt x="242" y="74"/>
                    </a:cubicBezTo>
                    <a:cubicBezTo>
                      <a:pt x="236" y="66"/>
                      <a:pt x="236" y="66"/>
                      <a:pt x="236" y="66"/>
                    </a:cubicBezTo>
                    <a:lnTo>
                      <a:pt x="243" y="60"/>
                    </a:lnTo>
                    <a:close/>
                    <a:moveTo>
                      <a:pt x="236" y="66"/>
                    </a:moveTo>
                    <a:cubicBezTo>
                      <a:pt x="228" y="73"/>
                      <a:pt x="228" y="73"/>
                      <a:pt x="228" y="73"/>
                    </a:cubicBezTo>
                    <a:cubicBezTo>
                      <a:pt x="222" y="65"/>
                      <a:pt x="222" y="65"/>
                      <a:pt x="222" y="65"/>
                    </a:cubicBezTo>
                    <a:cubicBezTo>
                      <a:pt x="229" y="59"/>
                      <a:pt x="229" y="59"/>
                      <a:pt x="229" y="59"/>
                    </a:cubicBezTo>
                    <a:lnTo>
                      <a:pt x="236" y="66"/>
                    </a:lnTo>
                    <a:close/>
                    <a:moveTo>
                      <a:pt x="229" y="59"/>
                    </a:moveTo>
                    <a:cubicBezTo>
                      <a:pt x="222" y="65"/>
                      <a:pt x="222" y="65"/>
                      <a:pt x="222" y="65"/>
                    </a:cubicBezTo>
                    <a:cubicBezTo>
                      <a:pt x="216" y="58"/>
                      <a:pt x="216" y="58"/>
                      <a:pt x="216" y="58"/>
                    </a:cubicBezTo>
                    <a:cubicBezTo>
                      <a:pt x="223" y="52"/>
                      <a:pt x="223" y="52"/>
                      <a:pt x="223" y="52"/>
                    </a:cubicBezTo>
                    <a:lnTo>
                      <a:pt x="229" y="59"/>
                    </a:lnTo>
                    <a:close/>
                    <a:moveTo>
                      <a:pt x="223" y="52"/>
                    </a:moveTo>
                    <a:cubicBezTo>
                      <a:pt x="216" y="58"/>
                      <a:pt x="216" y="58"/>
                      <a:pt x="216" y="58"/>
                    </a:cubicBezTo>
                    <a:cubicBezTo>
                      <a:pt x="209" y="51"/>
                      <a:pt x="209" y="51"/>
                      <a:pt x="209" y="51"/>
                    </a:cubicBezTo>
                    <a:cubicBezTo>
                      <a:pt x="217" y="44"/>
                      <a:pt x="217" y="44"/>
                      <a:pt x="217" y="44"/>
                    </a:cubicBezTo>
                    <a:lnTo>
                      <a:pt x="223" y="52"/>
                    </a:lnTo>
                    <a:close/>
                    <a:moveTo>
                      <a:pt x="210" y="37"/>
                    </a:moveTo>
                    <a:cubicBezTo>
                      <a:pt x="216" y="44"/>
                      <a:pt x="216" y="44"/>
                      <a:pt x="216" y="44"/>
                    </a:cubicBezTo>
                    <a:cubicBezTo>
                      <a:pt x="209" y="50"/>
                      <a:pt x="209" y="50"/>
                      <a:pt x="209" y="50"/>
                    </a:cubicBezTo>
                    <a:cubicBezTo>
                      <a:pt x="203" y="43"/>
                      <a:pt x="203" y="43"/>
                      <a:pt x="203" y="43"/>
                    </a:cubicBezTo>
                    <a:lnTo>
                      <a:pt x="210" y="37"/>
                    </a:lnTo>
                    <a:close/>
                    <a:moveTo>
                      <a:pt x="203" y="43"/>
                    </a:moveTo>
                    <a:cubicBezTo>
                      <a:pt x="195" y="49"/>
                      <a:pt x="195" y="49"/>
                      <a:pt x="195" y="49"/>
                    </a:cubicBezTo>
                    <a:cubicBezTo>
                      <a:pt x="189" y="42"/>
                      <a:pt x="189" y="42"/>
                      <a:pt x="189" y="42"/>
                    </a:cubicBezTo>
                    <a:cubicBezTo>
                      <a:pt x="196" y="36"/>
                      <a:pt x="196" y="36"/>
                      <a:pt x="196" y="36"/>
                    </a:cubicBezTo>
                    <a:lnTo>
                      <a:pt x="203" y="43"/>
                    </a:lnTo>
                    <a:close/>
                    <a:moveTo>
                      <a:pt x="190" y="29"/>
                    </a:moveTo>
                    <a:cubicBezTo>
                      <a:pt x="196" y="36"/>
                      <a:pt x="196" y="36"/>
                      <a:pt x="196" y="36"/>
                    </a:cubicBezTo>
                    <a:cubicBezTo>
                      <a:pt x="189" y="42"/>
                      <a:pt x="189" y="42"/>
                      <a:pt x="189" y="42"/>
                    </a:cubicBezTo>
                    <a:cubicBezTo>
                      <a:pt x="183" y="35"/>
                      <a:pt x="183" y="35"/>
                      <a:pt x="183" y="35"/>
                    </a:cubicBezTo>
                    <a:lnTo>
                      <a:pt x="190" y="29"/>
                    </a:lnTo>
                    <a:close/>
                    <a:moveTo>
                      <a:pt x="182" y="35"/>
                    </a:moveTo>
                    <a:cubicBezTo>
                      <a:pt x="175" y="41"/>
                      <a:pt x="175" y="41"/>
                      <a:pt x="175" y="41"/>
                    </a:cubicBezTo>
                    <a:cubicBezTo>
                      <a:pt x="169" y="34"/>
                      <a:pt x="169" y="34"/>
                      <a:pt x="169" y="34"/>
                    </a:cubicBezTo>
                    <a:cubicBezTo>
                      <a:pt x="176" y="28"/>
                      <a:pt x="176" y="28"/>
                      <a:pt x="176" y="28"/>
                    </a:cubicBezTo>
                    <a:lnTo>
                      <a:pt x="182" y="35"/>
                    </a:lnTo>
                    <a:close/>
                    <a:moveTo>
                      <a:pt x="170" y="20"/>
                    </a:moveTo>
                    <a:cubicBezTo>
                      <a:pt x="176" y="27"/>
                      <a:pt x="176" y="27"/>
                      <a:pt x="176" y="27"/>
                    </a:cubicBezTo>
                    <a:cubicBezTo>
                      <a:pt x="169" y="34"/>
                      <a:pt x="169" y="34"/>
                      <a:pt x="169" y="34"/>
                    </a:cubicBezTo>
                    <a:cubicBezTo>
                      <a:pt x="162" y="27"/>
                      <a:pt x="162" y="27"/>
                      <a:pt x="162" y="27"/>
                    </a:cubicBezTo>
                    <a:lnTo>
                      <a:pt x="170" y="20"/>
                    </a:lnTo>
                    <a:close/>
                    <a:moveTo>
                      <a:pt x="162" y="26"/>
                    </a:moveTo>
                    <a:cubicBezTo>
                      <a:pt x="155" y="33"/>
                      <a:pt x="155" y="33"/>
                      <a:pt x="155" y="33"/>
                    </a:cubicBezTo>
                    <a:cubicBezTo>
                      <a:pt x="149" y="26"/>
                      <a:pt x="149" y="26"/>
                      <a:pt x="149" y="26"/>
                    </a:cubicBezTo>
                    <a:cubicBezTo>
                      <a:pt x="156" y="19"/>
                      <a:pt x="156" y="19"/>
                      <a:pt x="156" y="19"/>
                    </a:cubicBezTo>
                    <a:lnTo>
                      <a:pt x="162" y="26"/>
                    </a:lnTo>
                    <a:close/>
                    <a:moveTo>
                      <a:pt x="149" y="12"/>
                    </a:moveTo>
                    <a:cubicBezTo>
                      <a:pt x="156" y="19"/>
                      <a:pt x="156" y="19"/>
                      <a:pt x="156" y="19"/>
                    </a:cubicBezTo>
                    <a:cubicBezTo>
                      <a:pt x="148" y="25"/>
                      <a:pt x="148" y="25"/>
                      <a:pt x="148" y="25"/>
                    </a:cubicBezTo>
                    <a:cubicBezTo>
                      <a:pt x="142" y="18"/>
                      <a:pt x="142" y="18"/>
                      <a:pt x="142" y="18"/>
                    </a:cubicBezTo>
                    <a:lnTo>
                      <a:pt x="149" y="12"/>
                    </a:lnTo>
                    <a:close/>
                    <a:moveTo>
                      <a:pt x="142" y="18"/>
                    </a:moveTo>
                    <a:cubicBezTo>
                      <a:pt x="135" y="24"/>
                      <a:pt x="135" y="24"/>
                      <a:pt x="135" y="24"/>
                    </a:cubicBezTo>
                    <a:cubicBezTo>
                      <a:pt x="128" y="17"/>
                      <a:pt x="128" y="17"/>
                      <a:pt x="128" y="17"/>
                    </a:cubicBezTo>
                    <a:cubicBezTo>
                      <a:pt x="136" y="11"/>
                      <a:pt x="136" y="11"/>
                      <a:pt x="136" y="11"/>
                    </a:cubicBezTo>
                    <a:lnTo>
                      <a:pt x="142" y="18"/>
                    </a:lnTo>
                    <a:close/>
                    <a:moveTo>
                      <a:pt x="129" y="3"/>
                    </a:moveTo>
                    <a:cubicBezTo>
                      <a:pt x="135" y="11"/>
                      <a:pt x="135" y="11"/>
                      <a:pt x="135" y="11"/>
                    </a:cubicBezTo>
                    <a:cubicBezTo>
                      <a:pt x="128" y="17"/>
                      <a:pt x="128" y="17"/>
                      <a:pt x="128" y="17"/>
                    </a:cubicBezTo>
                    <a:cubicBezTo>
                      <a:pt x="122" y="10"/>
                      <a:pt x="122" y="10"/>
                      <a:pt x="122" y="10"/>
                    </a:cubicBezTo>
                    <a:lnTo>
                      <a:pt x="129" y="3"/>
                    </a:lnTo>
                    <a:close/>
                    <a:moveTo>
                      <a:pt x="115" y="3"/>
                    </a:moveTo>
                    <a:cubicBezTo>
                      <a:pt x="122" y="10"/>
                      <a:pt x="122" y="10"/>
                      <a:pt x="122" y="10"/>
                    </a:cubicBezTo>
                    <a:cubicBezTo>
                      <a:pt x="114" y="16"/>
                      <a:pt x="114" y="16"/>
                      <a:pt x="114" y="16"/>
                    </a:cubicBezTo>
                    <a:cubicBezTo>
                      <a:pt x="108" y="9"/>
                      <a:pt x="108" y="9"/>
                      <a:pt x="108" y="9"/>
                    </a:cubicBezTo>
                    <a:lnTo>
                      <a:pt x="115" y="3"/>
                    </a:lnTo>
                    <a:close/>
                    <a:moveTo>
                      <a:pt x="102" y="2"/>
                    </a:moveTo>
                    <a:cubicBezTo>
                      <a:pt x="108" y="9"/>
                      <a:pt x="108" y="9"/>
                      <a:pt x="108" y="9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94" y="8"/>
                      <a:pt x="94" y="8"/>
                      <a:pt x="94" y="8"/>
                    </a:cubicBezTo>
                    <a:lnTo>
                      <a:pt x="102" y="2"/>
                    </a:lnTo>
                    <a:close/>
                    <a:moveTo>
                      <a:pt x="88" y="1"/>
                    </a:moveTo>
                    <a:cubicBezTo>
                      <a:pt x="94" y="8"/>
                      <a:pt x="94" y="8"/>
                      <a:pt x="94" y="8"/>
                    </a:cubicBezTo>
                    <a:cubicBezTo>
                      <a:pt x="87" y="14"/>
                      <a:pt x="87" y="14"/>
                      <a:pt x="87" y="14"/>
                    </a:cubicBezTo>
                    <a:cubicBezTo>
                      <a:pt x="80" y="7"/>
                      <a:pt x="80" y="7"/>
                      <a:pt x="80" y="7"/>
                    </a:cubicBezTo>
                    <a:lnTo>
                      <a:pt x="88" y="1"/>
                    </a:lnTo>
                    <a:close/>
                    <a:moveTo>
                      <a:pt x="80" y="7"/>
                    </a:moveTo>
                    <a:cubicBezTo>
                      <a:pt x="87" y="14"/>
                      <a:pt x="87" y="14"/>
                      <a:pt x="87" y="14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3" y="13"/>
                      <a:pt x="73" y="13"/>
                      <a:pt x="73" y="13"/>
                    </a:cubicBezTo>
                    <a:lnTo>
                      <a:pt x="80" y="7"/>
                    </a:lnTo>
                    <a:close/>
                    <a:moveTo>
                      <a:pt x="67" y="6"/>
                    </a:moveTo>
                    <a:cubicBezTo>
                      <a:pt x="73" y="13"/>
                      <a:pt x="73" y="13"/>
                      <a:pt x="73" y="13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59" y="12"/>
                      <a:pt x="59" y="12"/>
                      <a:pt x="59" y="12"/>
                    </a:cubicBezTo>
                    <a:lnTo>
                      <a:pt x="67" y="6"/>
                    </a:lnTo>
                    <a:close/>
                    <a:moveTo>
                      <a:pt x="59" y="12"/>
                    </a:moveTo>
                    <a:cubicBezTo>
                      <a:pt x="65" y="20"/>
                      <a:pt x="65" y="20"/>
                      <a:pt x="65" y="20"/>
                    </a:cubicBezTo>
                    <a:cubicBezTo>
                      <a:pt x="58" y="26"/>
                      <a:pt x="58" y="26"/>
                      <a:pt x="58" y="26"/>
                    </a:cubicBezTo>
                    <a:cubicBezTo>
                      <a:pt x="52" y="19"/>
                      <a:pt x="52" y="19"/>
                      <a:pt x="52" y="19"/>
                    </a:cubicBezTo>
                    <a:lnTo>
                      <a:pt x="59" y="12"/>
                    </a:lnTo>
                    <a:close/>
                    <a:moveTo>
                      <a:pt x="45" y="11"/>
                    </a:moveTo>
                    <a:cubicBezTo>
                      <a:pt x="52" y="19"/>
                      <a:pt x="52" y="19"/>
                      <a:pt x="52" y="19"/>
                    </a:cubicBezTo>
                    <a:cubicBezTo>
                      <a:pt x="44" y="25"/>
                      <a:pt x="44" y="25"/>
                      <a:pt x="44" y="25"/>
                    </a:cubicBezTo>
                    <a:cubicBezTo>
                      <a:pt x="38" y="18"/>
                      <a:pt x="38" y="18"/>
                      <a:pt x="38" y="18"/>
                    </a:cubicBezTo>
                    <a:lnTo>
                      <a:pt x="45" y="11"/>
                    </a:lnTo>
                    <a:close/>
                    <a:moveTo>
                      <a:pt x="38" y="18"/>
                    </a:moveTo>
                    <a:cubicBezTo>
                      <a:pt x="44" y="25"/>
                      <a:pt x="44" y="25"/>
                      <a:pt x="44" y="25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1" y="24"/>
                      <a:pt x="31" y="24"/>
                      <a:pt x="31" y="24"/>
                    </a:cubicBezTo>
                    <a:lnTo>
                      <a:pt x="38" y="18"/>
                    </a:lnTo>
                    <a:close/>
                    <a:moveTo>
                      <a:pt x="31" y="24"/>
                    </a:moveTo>
                    <a:cubicBezTo>
                      <a:pt x="37" y="32"/>
                      <a:pt x="37" y="32"/>
                      <a:pt x="37" y="32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23" y="31"/>
                      <a:pt x="23" y="31"/>
                      <a:pt x="23" y="31"/>
                    </a:cubicBezTo>
                    <a:lnTo>
                      <a:pt x="31" y="24"/>
                    </a:lnTo>
                    <a:close/>
                    <a:moveTo>
                      <a:pt x="16" y="37"/>
                    </a:moveTo>
                    <a:cubicBezTo>
                      <a:pt x="23" y="31"/>
                      <a:pt x="23" y="31"/>
                      <a:pt x="23" y="31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2" y="44"/>
                      <a:pt x="22" y="44"/>
                      <a:pt x="22" y="44"/>
                    </a:cubicBezTo>
                    <a:lnTo>
                      <a:pt x="16" y="37"/>
                    </a:lnTo>
                    <a:close/>
                    <a:moveTo>
                      <a:pt x="22" y="45"/>
                    </a:moveTo>
                    <a:cubicBezTo>
                      <a:pt x="29" y="52"/>
                      <a:pt x="29" y="52"/>
                      <a:pt x="29" y="52"/>
                    </a:cubicBezTo>
                    <a:cubicBezTo>
                      <a:pt x="21" y="58"/>
                      <a:pt x="21" y="58"/>
                      <a:pt x="21" y="58"/>
                    </a:cubicBezTo>
                    <a:cubicBezTo>
                      <a:pt x="15" y="51"/>
                      <a:pt x="15" y="51"/>
                      <a:pt x="15" y="51"/>
                    </a:cubicBezTo>
                    <a:lnTo>
                      <a:pt x="22" y="45"/>
                    </a:lnTo>
                    <a:close/>
                    <a:moveTo>
                      <a:pt x="8" y="57"/>
                    </a:moveTo>
                    <a:cubicBezTo>
                      <a:pt x="15" y="51"/>
                      <a:pt x="15" y="51"/>
                      <a:pt x="15" y="51"/>
                    </a:cubicBezTo>
                    <a:cubicBezTo>
                      <a:pt x="21" y="58"/>
                      <a:pt x="21" y="58"/>
                      <a:pt x="21" y="58"/>
                    </a:cubicBezTo>
                    <a:cubicBezTo>
                      <a:pt x="14" y="65"/>
                      <a:pt x="14" y="65"/>
                      <a:pt x="14" y="65"/>
                    </a:cubicBezTo>
                    <a:lnTo>
                      <a:pt x="8" y="57"/>
                    </a:lnTo>
                    <a:close/>
                    <a:moveTo>
                      <a:pt x="7" y="71"/>
                    </a:moveTo>
                    <a:cubicBezTo>
                      <a:pt x="14" y="65"/>
                      <a:pt x="14" y="65"/>
                      <a:pt x="14" y="65"/>
                    </a:cubicBezTo>
                    <a:cubicBezTo>
                      <a:pt x="20" y="72"/>
                      <a:pt x="20" y="72"/>
                      <a:pt x="20" y="72"/>
                    </a:cubicBezTo>
                    <a:cubicBezTo>
                      <a:pt x="13" y="78"/>
                      <a:pt x="13" y="78"/>
                      <a:pt x="13" y="78"/>
                    </a:cubicBezTo>
                    <a:lnTo>
                      <a:pt x="7" y="71"/>
                    </a:lnTo>
                    <a:close/>
                    <a:moveTo>
                      <a:pt x="6" y="85"/>
                    </a:moveTo>
                    <a:cubicBezTo>
                      <a:pt x="13" y="79"/>
                      <a:pt x="13" y="79"/>
                      <a:pt x="13" y="79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2" y="92"/>
                      <a:pt x="12" y="92"/>
                      <a:pt x="12" y="92"/>
                    </a:cubicBezTo>
                    <a:lnTo>
                      <a:pt x="6" y="85"/>
                    </a:lnTo>
                    <a:close/>
                    <a:moveTo>
                      <a:pt x="12" y="92"/>
                    </a:moveTo>
                    <a:cubicBezTo>
                      <a:pt x="19" y="86"/>
                      <a:pt x="19" y="86"/>
                      <a:pt x="19" y="86"/>
                    </a:cubicBezTo>
                    <a:cubicBezTo>
                      <a:pt x="26" y="93"/>
                      <a:pt x="26" y="93"/>
                      <a:pt x="26" y="93"/>
                    </a:cubicBezTo>
                    <a:cubicBezTo>
                      <a:pt x="18" y="100"/>
                      <a:pt x="18" y="100"/>
                      <a:pt x="18" y="100"/>
                    </a:cubicBezTo>
                    <a:lnTo>
                      <a:pt x="12" y="92"/>
                    </a:lnTo>
                    <a:close/>
                    <a:moveTo>
                      <a:pt x="18" y="100"/>
                    </a:moveTo>
                    <a:cubicBezTo>
                      <a:pt x="26" y="93"/>
                      <a:pt x="26" y="93"/>
                      <a:pt x="26" y="93"/>
                    </a:cubicBezTo>
                    <a:cubicBezTo>
                      <a:pt x="32" y="101"/>
                      <a:pt x="32" y="101"/>
                      <a:pt x="32" y="101"/>
                    </a:cubicBezTo>
                    <a:cubicBezTo>
                      <a:pt x="25" y="107"/>
                      <a:pt x="25" y="107"/>
                      <a:pt x="25" y="107"/>
                    </a:cubicBezTo>
                    <a:lnTo>
                      <a:pt x="18" y="100"/>
                    </a:lnTo>
                    <a:close/>
                    <a:moveTo>
                      <a:pt x="18" y="114"/>
                    </a:moveTo>
                    <a:cubicBezTo>
                      <a:pt x="25" y="107"/>
                      <a:pt x="25" y="107"/>
                      <a:pt x="25" y="107"/>
                    </a:cubicBezTo>
                    <a:cubicBezTo>
                      <a:pt x="31" y="114"/>
                      <a:pt x="31" y="114"/>
                      <a:pt x="31" y="114"/>
                    </a:cubicBezTo>
                    <a:cubicBezTo>
                      <a:pt x="24" y="121"/>
                      <a:pt x="24" y="121"/>
                      <a:pt x="24" y="121"/>
                    </a:cubicBezTo>
                    <a:lnTo>
                      <a:pt x="18" y="114"/>
                    </a:lnTo>
                    <a:close/>
                    <a:moveTo>
                      <a:pt x="24" y="121"/>
                    </a:moveTo>
                    <a:cubicBezTo>
                      <a:pt x="31" y="115"/>
                      <a:pt x="31" y="115"/>
                      <a:pt x="31" y="115"/>
                    </a:cubicBezTo>
                    <a:cubicBezTo>
                      <a:pt x="38" y="122"/>
                      <a:pt x="38" y="122"/>
                      <a:pt x="38" y="122"/>
                    </a:cubicBezTo>
                    <a:cubicBezTo>
                      <a:pt x="30" y="128"/>
                      <a:pt x="30" y="128"/>
                      <a:pt x="30" y="128"/>
                    </a:cubicBezTo>
                    <a:lnTo>
                      <a:pt x="24" y="121"/>
                    </a:lnTo>
                    <a:close/>
                    <a:moveTo>
                      <a:pt x="30" y="128"/>
                    </a:moveTo>
                    <a:cubicBezTo>
                      <a:pt x="38" y="122"/>
                      <a:pt x="38" y="122"/>
                      <a:pt x="38" y="122"/>
                    </a:cubicBezTo>
                    <a:cubicBezTo>
                      <a:pt x="44" y="129"/>
                      <a:pt x="44" y="129"/>
                      <a:pt x="44" y="129"/>
                    </a:cubicBezTo>
                    <a:cubicBezTo>
                      <a:pt x="37" y="136"/>
                      <a:pt x="37" y="136"/>
                      <a:pt x="37" y="136"/>
                    </a:cubicBezTo>
                    <a:lnTo>
                      <a:pt x="30" y="1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5" name="Freeform 2386"/>
              <p:cNvSpPr>
                <a:spLocks noEditPoints="1"/>
              </p:cNvSpPr>
              <p:nvPr/>
            </p:nvSpPr>
            <p:spPr bwMode="auto">
              <a:xfrm>
                <a:off x="5570" y="144"/>
                <a:ext cx="43" cy="43"/>
              </a:xfrm>
              <a:custGeom>
                <a:avLst/>
                <a:gdLst>
                  <a:gd name="T0" fmla="*/ 2 w 22"/>
                  <a:gd name="T1" fmla="*/ 13 h 22"/>
                  <a:gd name="T2" fmla="*/ 9 w 22"/>
                  <a:gd name="T3" fmla="*/ 2 h 22"/>
                  <a:gd name="T4" fmla="*/ 20 w 22"/>
                  <a:gd name="T5" fmla="*/ 8 h 22"/>
                  <a:gd name="T6" fmla="*/ 14 w 22"/>
                  <a:gd name="T7" fmla="*/ 20 h 22"/>
                  <a:gd name="T8" fmla="*/ 2 w 22"/>
                  <a:gd name="T9" fmla="*/ 13 h 22"/>
                  <a:gd name="T10" fmla="*/ 17 w 22"/>
                  <a:gd name="T11" fmla="*/ 9 h 22"/>
                  <a:gd name="T12" fmla="*/ 9 w 22"/>
                  <a:gd name="T13" fmla="*/ 5 h 22"/>
                  <a:gd name="T14" fmla="*/ 5 w 22"/>
                  <a:gd name="T15" fmla="*/ 13 h 22"/>
                  <a:gd name="T16" fmla="*/ 13 w 22"/>
                  <a:gd name="T17" fmla="*/ 17 h 22"/>
                  <a:gd name="T18" fmla="*/ 17 w 22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13"/>
                    </a:moveTo>
                    <a:cubicBezTo>
                      <a:pt x="0" y="8"/>
                      <a:pt x="3" y="3"/>
                      <a:pt x="9" y="2"/>
                    </a:cubicBezTo>
                    <a:cubicBezTo>
                      <a:pt x="14" y="0"/>
                      <a:pt x="19" y="3"/>
                      <a:pt x="20" y="8"/>
                    </a:cubicBezTo>
                    <a:cubicBezTo>
                      <a:pt x="22" y="13"/>
                      <a:pt x="19" y="19"/>
                      <a:pt x="14" y="20"/>
                    </a:cubicBezTo>
                    <a:cubicBezTo>
                      <a:pt x="8" y="22"/>
                      <a:pt x="3" y="19"/>
                      <a:pt x="2" y="13"/>
                    </a:cubicBezTo>
                    <a:close/>
                    <a:moveTo>
                      <a:pt x="17" y="9"/>
                    </a:moveTo>
                    <a:cubicBezTo>
                      <a:pt x="16" y="6"/>
                      <a:pt x="13" y="4"/>
                      <a:pt x="9" y="5"/>
                    </a:cubicBezTo>
                    <a:cubicBezTo>
                      <a:pt x="6" y="6"/>
                      <a:pt x="4" y="9"/>
                      <a:pt x="5" y="13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6"/>
                      <a:pt x="18" y="13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6" name="Freeform 2387"/>
              <p:cNvSpPr>
                <a:spLocks noEditPoints="1"/>
              </p:cNvSpPr>
              <p:nvPr/>
            </p:nvSpPr>
            <p:spPr bwMode="auto">
              <a:xfrm>
                <a:off x="5593" y="175"/>
                <a:ext cx="41" cy="41"/>
              </a:xfrm>
              <a:custGeom>
                <a:avLst/>
                <a:gdLst>
                  <a:gd name="T0" fmla="*/ 1 w 21"/>
                  <a:gd name="T1" fmla="*/ 13 h 21"/>
                  <a:gd name="T2" fmla="*/ 8 w 21"/>
                  <a:gd name="T3" fmla="*/ 1 h 21"/>
                  <a:gd name="T4" fmla="*/ 20 w 21"/>
                  <a:gd name="T5" fmla="*/ 8 h 21"/>
                  <a:gd name="T6" fmla="*/ 13 w 21"/>
                  <a:gd name="T7" fmla="*/ 20 h 21"/>
                  <a:gd name="T8" fmla="*/ 1 w 21"/>
                  <a:gd name="T9" fmla="*/ 13 h 21"/>
                  <a:gd name="T10" fmla="*/ 17 w 21"/>
                  <a:gd name="T11" fmla="*/ 9 h 21"/>
                  <a:gd name="T12" fmla="*/ 9 w 21"/>
                  <a:gd name="T13" fmla="*/ 4 h 21"/>
                  <a:gd name="T14" fmla="*/ 4 w 21"/>
                  <a:gd name="T15" fmla="*/ 12 h 21"/>
                  <a:gd name="T16" fmla="*/ 12 w 21"/>
                  <a:gd name="T17" fmla="*/ 17 h 21"/>
                  <a:gd name="T18" fmla="*/ 17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" y="13"/>
                    </a:moveTo>
                    <a:cubicBezTo>
                      <a:pt x="0" y="8"/>
                      <a:pt x="3" y="3"/>
                      <a:pt x="8" y="1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1" y="13"/>
                      <a:pt x="18" y="18"/>
                      <a:pt x="13" y="20"/>
                    </a:cubicBezTo>
                    <a:cubicBezTo>
                      <a:pt x="8" y="21"/>
                      <a:pt x="2" y="18"/>
                      <a:pt x="1" y="13"/>
                    </a:cubicBezTo>
                    <a:close/>
                    <a:moveTo>
                      <a:pt x="17" y="9"/>
                    </a:moveTo>
                    <a:cubicBezTo>
                      <a:pt x="16" y="5"/>
                      <a:pt x="12" y="3"/>
                      <a:pt x="9" y="4"/>
                    </a:cubicBezTo>
                    <a:cubicBezTo>
                      <a:pt x="5" y="5"/>
                      <a:pt x="3" y="9"/>
                      <a:pt x="4" y="12"/>
                    </a:cubicBezTo>
                    <a:cubicBezTo>
                      <a:pt x="5" y="16"/>
                      <a:pt x="9" y="18"/>
                      <a:pt x="12" y="17"/>
                    </a:cubicBezTo>
                    <a:cubicBezTo>
                      <a:pt x="16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7" name="Freeform 2388"/>
              <p:cNvSpPr>
                <a:spLocks noEditPoints="1"/>
              </p:cNvSpPr>
              <p:nvPr/>
            </p:nvSpPr>
            <p:spPr bwMode="auto">
              <a:xfrm>
                <a:off x="5618" y="200"/>
                <a:ext cx="43" cy="43"/>
              </a:xfrm>
              <a:custGeom>
                <a:avLst/>
                <a:gdLst>
                  <a:gd name="T0" fmla="*/ 2 w 22"/>
                  <a:gd name="T1" fmla="*/ 14 h 22"/>
                  <a:gd name="T2" fmla="*/ 9 w 22"/>
                  <a:gd name="T3" fmla="*/ 2 h 22"/>
                  <a:gd name="T4" fmla="*/ 21 w 22"/>
                  <a:gd name="T5" fmla="*/ 9 h 22"/>
                  <a:gd name="T6" fmla="*/ 14 w 22"/>
                  <a:gd name="T7" fmla="*/ 20 h 22"/>
                  <a:gd name="T8" fmla="*/ 2 w 22"/>
                  <a:gd name="T9" fmla="*/ 14 h 22"/>
                  <a:gd name="T10" fmla="*/ 17 w 22"/>
                  <a:gd name="T11" fmla="*/ 9 h 22"/>
                  <a:gd name="T12" fmla="*/ 9 w 22"/>
                  <a:gd name="T13" fmla="*/ 5 h 22"/>
                  <a:gd name="T14" fmla="*/ 5 w 22"/>
                  <a:gd name="T15" fmla="*/ 13 h 22"/>
                  <a:gd name="T16" fmla="*/ 13 w 22"/>
                  <a:gd name="T17" fmla="*/ 17 h 22"/>
                  <a:gd name="T18" fmla="*/ 17 w 22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14"/>
                    </a:moveTo>
                    <a:cubicBezTo>
                      <a:pt x="0" y="8"/>
                      <a:pt x="3" y="3"/>
                      <a:pt x="9" y="2"/>
                    </a:cubicBezTo>
                    <a:cubicBezTo>
                      <a:pt x="14" y="0"/>
                      <a:pt x="19" y="3"/>
                      <a:pt x="21" y="9"/>
                    </a:cubicBezTo>
                    <a:cubicBezTo>
                      <a:pt x="22" y="14"/>
                      <a:pt x="19" y="19"/>
                      <a:pt x="14" y="20"/>
                    </a:cubicBezTo>
                    <a:cubicBezTo>
                      <a:pt x="8" y="22"/>
                      <a:pt x="3" y="19"/>
                      <a:pt x="2" y="14"/>
                    </a:cubicBezTo>
                    <a:close/>
                    <a:moveTo>
                      <a:pt x="17" y="9"/>
                    </a:moveTo>
                    <a:cubicBezTo>
                      <a:pt x="16" y="6"/>
                      <a:pt x="13" y="4"/>
                      <a:pt x="9" y="5"/>
                    </a:cubicBezTo>
                    <a:cubicBezTo>
                      <a:pt x="6" y="6"/>
                      <a:pt x="4" y="9"/>
                      <a:pt x="5" y="13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6"/>
                      <a:pt x="18" y="13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8" name="Freeform 2389"/>
              <p:cNvSpPr>
                <a:spLocks noEditPoints="1"/>
              </p:cNvSpPr>
              <p:nvPr/>
            </p:nvSpPr>
            <p:spPr bwMode="auto">
              <a:xfrm>
                <a:off x="5649" y="223"/>
                <a:ext cx="41" cy="41"/>
              </a:xfrm>
              <a:custGeom>
                <a:avLst/>
                <a:gdLst>
                  <a:gd name="T0" fmla="*/ 1 w 21"/>
                  <a:gd name="T1" fmla="*/ 13 h 21"/>
                  <a:gd name="T2" fmla="*/ 8 w 21"/>
                  <a:gd name="T3" fmla="*/ 1 h 21"/>
                  <a:gd name="T4" fmla="*/ 20 w 21"/>
                  <a:gd name="T5" fmla="*/ 8 h 21"/>
                  <a:gd name="T6" fmla="*/ 13 w 21"/>
                  <a:gd name="T7" fmla="*/ 20 h 21"/>
                  <a:gd name="T8" fmla="*/ 1 w 21"/>
                  <a:gd name="T9" fmla="*/ 13 h 21"/>
                  <a:gd name="T10" fmla="*/ 17 w 21"/>
                  <a:gd name="T11" fmla="*/ 9 h 21"/>
                  <a:gd name="T12" fmla="*/ 9 w 21"/>
                  <a:gd name="T13" fmla="*/ 4 h 21"/>
                  <a:gd name="T14" fmla="*/ 4 w 21"/>
                  <a:gd name="T15" fmla="*/ 12 h 21"/>
                  <a:gd name="T16" fmla="*/ 12 w 21"/>
                  <a:gd name="T17" fmla="*/ 17 h 21"/>
                  <a:gd name="T18" fmla="*/ 17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" y="13"/>
                    </a:moveTo>
                    <a:cubicBezTo>
                      <a:pt x="0" y="8"/>
                      <a:pt x="3" y="3"/>
                      <a:pt x="8" y="1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1" y="13"/>
                      <a:pt x="18" y="18"/>
                      <a:pt x="13" y="20"/>
                    </a:cubicBezTo>
                    <a:cubicBezTo>
                      <a:pt x="8" y="21"/>
                      <a:pt x="3" y="18"/>
                      <a:pt x="1" y="13"/>
                    </a:cubicBezTo>
                    <a:close/>
                    <a:moveTo>
                      <a:pt x="17" y="9"/>
                    </a:moveTo>
                    <a:cubicBezTo>
                      <a:pt x="16" y="5"/>
                      <a:pt x="12" y="3"/>
                      <a:pt x="9" y="4"/>
                    </a:cubicBezTo>
                    <a:cubicBezTo>
                      <a:pt x="5" y="5"/>
                      <a:pt x="3" y="9"/>
                      <a:pt x="4" y="12"/>
                    </a:cubicBezTo>
                    <a:cubicBezTo>
                      <a:pt x="5" y="16"/>
                      <a:pt x="9" y="18"/>
                      <a:pt x="12" y="17"/>
                    </a:cubicBezTo>
                    <a:cubicBezTo>
                      <a:pt x="16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9" name="Freeform 2390"/>
              <p:cNvSpPr>
                <a:spLocks noEditPoints="1"/>
              </p:cNvSpPr>
              <p:nvPr/>
            </p:nvSpPr>
            <p:spPr bwMode="auto">
              <a:xfrm>
                <a:off x="5684" y="237"/>
                <a:ext cx="41" cy="43"/>
              </a:xfrm>
              <a:custGeom>
                <a:avLst/>
                <a:gdLst>
                  <a:gd name="T0" fmla="*/ 1 w 21"/>
                  <a:gd name="T1" fmla="*/ 14 h 22"/>
                  <a:gd name="T2" fmla="*/ 8 w 21"/>
                  <a:gd name="T3" fmla="*/ 2 h 22"/>
                  <a:gd name="T4" fmla="*/ 20 w 21"/>
                  <a:gd name="T5" fmla="*/ 9 h 22"/>
                  <a:gd name="T6" fmla="*/ 13 w 21"/>
                  <a:gd name="T7" fmla="*/ 21 h 22"/>
                  <a:gd name="T8" fmla="*/ 1 w 21"/>
                  <a:gd name="T9" fmla="*/ 14 h 22"/>
                  <a:gd name="T10" fmla="*/ 17 w 21"/>
                  <a:gd name="T11" fmla="*/ 10 h 22"/>
                  <a:gd name="T12" fmla="*/ 9 w 21"/>
                  <a:gd name="T13" fmla="*/ 5 h 22"/>
                  <a:gd name="T14" fmla="*/ 4 w 21"/>
                  <a:gd name="T15" fmla="*/ 13 h 22"/>
                  <a:gd name="T16" fmla="*/ 12 w 21"/>
                  <a:gd name="T17" fmla="*/ 17 h 22"/>
                  <a:gd name="T18" fmla="*/ 17 w 21"/>
                  <a:gd name="T1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" y="14"/>
                    </a:moveTo>
                    <a:cubicBezTo>
                      <a:pt x="0" y="9"/>
                      <a:pt x="3" y="3"/>
                      <a:pt x="8" y="2"/>
                    </a:cubicBezTo>
                    <a:cubicBezTo>
                      <a:pt x="13" y="0"/>
                      <a:pt x="18" y="4"/>
                      <a:pt x="20" y="9"/>
                    </a:cubicBezTo>
                    <a:cubicBezTo>
                      <a:pt x="21" y="14"/>
                      <a:pt x="18" y="19"/>
                      <a:pt x="13" y="21"/>
                    </a:cubicBezTo>
                    <a:cubicBezTo>
                      <a:pt x="8" y="22"/>
                      <a:pt x="2" y="19"/>
                      <a:pt x="1" y="14"/>
                    </a:cubicBezTo>
                    <a:close/>
                    <a:moveTo>
                      <a:pt x="17" y="10"/>
                    </a:moveTo>
                    <a:cubicBezTo>
                      <a:pt x="16" y="6"/>
                      <a:pt x="12" y="4"/>
                      <a:pt x="9" y="5"/>
                    </a:cubicBezTo>
                    <a:cubicBezTo>
                      <a:pt x="5" y="6"/>
                      <a:pt x="3" y="9"/>
                      <a:pt x="4" y="13"/>
                    </a:cubicBezTo>
                    <a:cubicBezTo>
                      <a:pt x="5" y="16"/>
                      <a:pt x="9" y="18"/>
                      <a:pt x="12" y="17"/>
                    </a:cubicBezTo>
                    <a:cubicBezTo>
                      <a:pt x="15" y="17"/>
                      <a:pt x="18" y="13"/>
                      <a:pt x="17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0" name="Freeform 2391"/>
              <p:cNvSpPr>
                <a:spLocks noEditPoints="1"/>
              </p:cNvSpPr>
              <p:nvPr/>
            </p:nvSpPr>
            <p:spPr bwMode="auto">
              <a:xfrm>
                <a:off x="5721" y="245"/>
                <a:ext cx="41" cy="40"/>
              </a:xfrm>
              <a:custGeom>
                <a:avLst/>
                <a:gdLst>
                  <a:gd name="T0" fmla="*/ 1 w 21"/>
                  <a:gd name="T1" fmla="*/ 13 h 21"/>
                  <a:gd name="T2" fmla="*/ 8 w 21"/>
                  <a:gd name="T3" fmla="*/ 1 h 21"/>
                  <a:gd name="T4" fmla="*/ 20 w 21"/>
                  <a:gd name="T5" fmla="*/ 8 h 21"/>
                  <a:gd name="T6" fmla="*/ 13 w 21"/>
                  <a:gd name="T7" fmla="*/ 20 h 21"/>
                  <a:gd name="T8" fmla="*/ 1 w 21"/>
                  <a:gd name="T9" fmla="*/ 13 h 21"/>
                  <a:gd name="T10" fmla="*/ 17 w 21"/>
                  <a:gd name="T11" fmla="*/ 9 h 21"/>
                  <a:gd name="T12" fmla="*/ 9 w 21"/>
                  <a:gd name="T13" fmla="*/ 4 h 21"/>
                  <a:gd name="T14" fmla="*/ 4 w 21"/>
                  <a:gd name="T15" fmla="*/ 12 h 21"/>
                  <a:gd name="T16" fmla="*/ 12 w 21"/>
                  <a:gd name="T17" fmla="*/ 17 h 21"/>
                  <a:gd name="T18" fmla="*/ 17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" y="13"/>
                    </a:moveTo>
                    <a:cubicBezTo>
                      <a:pt x="0" y="8"/>
                      <a:pt x="3" y="2"/>
                      <a:pt x="8" y="1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1" y="13"/>
                      <a:pt x="18" y="18"/>
                      <a:pt x="13" y="20"/>
                    </a:cubicBezTo>
                    <a:cubicBezTo>
                      <a:pt x="8" y="21"/>
                      <a:pt x="2" y="18"/>
                      <a:pt x="1" y="13"/>
                    </a:cubicBezTo>
                    <a:close/>
                    <a:moveTo>
                      <a:pt x="17" y="9"/>
                    </a:moveTo>
                    <a:cubicBezTo>
                      <a:pt x="16" y="5"/>
                      <a:pt x="12" y="3"/>
                      <a:pt x="9" y="4"/>
                    </a:cubicBezTo>
                    <a:cubicBezTo>
                      <a:pt x="5" y="5"/>
                      <a:pt x="3" y="9"/>
                      <a:pt x="4" y="12"/>
                    </a:cubicBezTo>
                    <a:cubicBezTo>
                      <a:pt x="5" y="15"/>
                      <a:pt x="9" y="18"/>
                      <a:pt x="12" y="17"/>
                    </a:cubicBezTo>
                    <a:cubicBezTo>
                      <a:pt x="15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1" name="Freeform 2392"/>
              <p:cNvSpPr>
                <a:spLocks noEditPoints="1"/>
              </p:cNvSpPr>
              <p:nvPr/>
            </p:nvSpPr>
            <p:spPr bwMode="auto">
              <a:xfrm>
                <a:off x="5758" y="243"/>
                <a:ext cx="41" cy="42"/>
              </a:xfrm>
              <a:custGeom>
                <a:avLst/>
                <a:gdLst>
                  <a:gd name="T0" fmla="*/ 1 w 21"/>
                  <a:gd name="T1" fmla="*/ 14 h 22"/>
                  <a:gd name="T2" fmla="*/ 8 w 21"/>
                  <a:gd name="T3" fmla="*/ 2 h 22"/>
                  <a:gd name="T4" fmla="*/ 20 w 21"/>
                  <a:gd name="T5" fmla="*/ 9 h 22"/>
                  <a:gd name="T6" fmla="*/ 13 w 21"/>
                  <a:gd name="T7" fmla="*/ 21 h 22"/>
                  <a:gd name="T8" fmla="*/ 1 w 21"/>
                  <a:gd name="T9" fmla="*/ 14 h 22"/>
                  <a:gd name="T10" fmla="*/ 17 w 21"/>
                  <a:gd name="T11" fmla="*/ 10 h 22"/>
                  <a:gd name="T12" fmla="*/ 9 w 21"/>
                  <a:gd name="T13" fmla="*/ 5 h 22"/>
                  <a:gd name="T14" fmla="*/ 4 w 21"/>
                  <a:gd name="T15" fmla="*/ 13 h 22"/>
                  <a:gd name="T16" fmla="*/ 12 w 21"/>
                  <a:gd name="T17" fmla="*/ 17 h 22"/>
                  <a:gd name="T18" fmla="*/ 17 w 21"/>
                  <a:gd name="T1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" y="14"/>
                    </a:moveTo>
                    <a:cubicBezTo>
                      <a:pt x="0" y="9"/>
                      <a:pt x="3" y="3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cubicBezTo>
                      <a:pt x="21" y="14"/>
                      <a:pt x="18" y="19"/>
                      <a:pt x="13" y="21"/>
                    </a:cubicBezTo>
                    <a:cubicBezTo>
                      <a:pt x="8" y="22"/>
                      <a:pt x="3" y="19"/>
                      <a:pt x="1" y="14"/>
                    </a:cubicBezTo>
                    <a:close/>
                    <a:moveTo>
                      <a:pt x="17" y="10"/>
                    </a:moveTo>
                    <a:cubicBezTo>
                      <a:pt x="16" y="6"/>
                      <a:pt x="12" y="4"/>
                      <a:pt x="9" y="5"/>
                    </a:cubicBezTo>
                    <a:cubicBezTo>
                      <a:pt x="5" y="6"/>
                      <a:pt x="3" y="9"/>
                      <a:pt x="4" y="13"/>
                    </a:cubicBezTo>
                    <a:cubicBezTo>
                      <a:pt x="5" y="16"/>
                      <a:pt x="9" y="18"/>
                      <a:pt x="12" y="17"/>
                    </a:cubicBezTo>
                    <a:cubicBezTo>
                      <a:pt x="16" y="17"/>
                      <a:pt x="18" y="13"/>
                      <a:pt x="17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2" name="Freeform 2393"/>
              <p:cNvSpPr>
                <a:spLocks noEditPoints="1"/>
              </p:cNvSpPr>
              <p:nvPr/>
            </p:nvSpPr>
            <p:spPr bwMode="auto">
              <a:xfrm>
                <a:off x="5795" y="239"/>
                <a:ext cx="41" cy="41"/>
              </a:xfrm>
              <a:custGeom>
                <a:avLst/>
                <a:gdLst>
                  <a:gd name="T0" fmla="*/ 1 w 21"/>
                  <a:gd name="T1" fmla="*/ 13 h 21"/>
                  <a:gd name="T2" fmla="*/ 8 w 21"/>
                  <a:gd name="T3" fmla="*/ 1 h 21"/>
                  <a:gd name="T4" fmla="*/ 20 w 21"/>
                  <a:gd name="T5" fmla="*/ 8 h 21"/>
                  <a:gd name="T6" fmla="*/ 13 w 21"/>
                  <a:gd name="T7" fmla="*/ 20 h 21"/>
                  <a:gd name="T8" fmla="*/ 1 w 21"/>
                  <a:gd name="T9" fmla="*/ 13 h 21"/>
                  <a:gd name="T10" fmla="*/ 17 w 21"/>
                  <a:gd name="T11" fmla="*/ 9 h 21"/>
                  <a:gd name="T12" fmla="*/ 9 w 21"/>
                  <a:gd name="T13" fmla="*/ 4 h 21"/>
                  <a:gd name="T14" fmla="*/ 4 w 21"/>
                  <a:gd name="T15" fmla="*/ 12 h 21"/>
                  <a:gd name="T16" fmla="*/ 12 w 21"/>
                  <a:gd name="T17" fmla="*/ 16 h 21"/>
                  <a:gd name="T18" fmla="*/ 17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" y="13"/>
                    </a:moveTo>
                    <a:cubicBezTo>
                      <a:pt x="0" y="8"/>
                      <a:pt x="3" y="2"/>
                      <a:pt x="8" y="1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1" y="13"/>
                      <a:pt x="18" y="18"/>
                      <a:pt x="13" y="20"/>
                    </a:cubicBezTo>
                    <a:cubicBezTo>
                      <a:pt x="8" y="21"/>
                      <a:pt x="3" y="18"/>
                      <a:pt x="1" y="13"/>
                    </a:cubicBezTo>
                    <a:close/>
                    <a:moveTo>
                      <a:pt x="17" y="9"/>
                    </a:moveTo>
                    <a:cubicBezTo>
                      <a:pt x="16" y="5"/>
                      <a:pt x="12" y="3"/>
                      <a:pt x="9" y="4"/>
                    </a:cubicBezTo>
                    <a:cubicBezTo>
                      <a:pt x="6" y="5"/>
                      <a:pt x="3" y="8"/>
                      <a:pt x="4" y="12"/>
                    </a:cubicBezTo>
                    <a:cubicBezTo>
                      <a:pt x="5" y="15"/>
                      <a:pt x="9" y="17"/>
                      <a:pt x="12" y="16"/>
                    </a:cubicBezTo>
                    <a:cubicBezTo>
                      <a:pt x="16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3" name="Freeform 2394"/>
              <p:cNvSpPr>
                <a:spLocks noEditPoints="1"/>
              </p:cNvSpPr>
              <p:nvPr/>
            </p:nvSpPr>
            <p:spPr bwMode="auto">
              <a:xfrm>
                <a:off x="5830" y="227"/>
                <a:ext cx="43" cy="41"/>
              </a:xfrm>
              <a:custGeom>
                <a:avLst/>
                <a:gdLst>
                  <a:gd name="T0" fmla="*/ 2 w 22"/>
                  <a:gd name="T1" fmla="*/ 13 h 21"/>
                  <a:gd name="T2" fmla="*/ 9 w 22"/>
                  <a:gd name="T3" fmla="*/ 1 h 21"/>
                  <a:gd name="T4" fmla="*/ 21 w 22"/>
                  <a:gd name="T5" fmla="*/ 8 h 21"/>
                  <a:gd name="T6" fmla="*/ 14 w 22"/>
                  <a:gd name="T7" fmla="*/ 20 h 21"/>
                  <a:gd name="T8" fmla="*/ 2 w 22"/>
                  <a:gd name="T9" fmla="*/ 13 h 21"/>
                  <a:gd name="T10" fmla="*/ 17 w 22"/>
                  <a:gd name="T11" fmla="*/ 9 h 21"/>
                  <a:gd name="T12" fmla="*/ 10 w 22"/>
                  <a:gd name="T13" fmla="*/ 5 h 21"/>
                  <a:gd name="T14" fmla="*/ 5 w 22"/>
                  <a:gd name="T15" fmla="*/ 12 h 21"/>
                  <a:gd name="T16" fmla="*/ 13 w 22"/>
                  <a:gd name="T17" fmla="*/ 17 h 21"/>
                  <a:gd name="T18" fmla="*/ 17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2" y="13"/>
                    </a:moveTo>
                    <a:cubicBezTo>
                      <a:pt x="0" y="8"/>
                      <a:pt x="4" y="3"/>
                      <a:pt x="9" y="1"/>
                    </a:cubicBezTo>
                    <a:cubicBezTo>
                      <a:pt x="14" y="0"/>
                      <a:pt x="19" y="3"/>
                      <a:pt x="21" y="8"/>
                    </a:cubicBezTo>
                    <a:cubicBezTo>
                      <a:pt x="22" y="13"/>
                      <a:pt x="19" y="19"/>
                      <a:pt x="14" y="20"/>
                    </a:cubicBezTo>
                    <a:cubicBezTo>
                      <a:pt x="9" y="21"/>
                      <a:pt x="3" y="18"/>
                      <a:pt x="2" y="13"/>
                    </a:cubicBezTo>
                    <a:close/>
                    <a:moveTo>
                      <a:pt x="17" y="9"/>
                    </a:moveTo>
                    <a:cubicBezTo>
                      <a:pt x="16" y="6"/>
                      <a:pt x="13" y="4"/>
                      <a:pt x="10" y="5"/>
                    </a:cubicBezTo>
                    <a:cubicBezTo>
                      <a:pt x="6" y="5"/>
                      <a:pt x="4" y="9"/>
                      <a:pt x="5" y="12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4" name="Freeform 2395"/>
              <p:cNvSpPr>
                <a:spLocks noEditPoints="1"/>
              </p:cNvSpPr>
              <p:nvPr/>
            </p:nvSpPr>
            <p:spPr bwMode="auto">
              <a:xfrm>
                <a:off x="5865" y="212"/>
                <a:ext cx="42" cy="42"/>
              </a:xfrm>
              <a:custGeom>
                <a:avLst/>
                <a:gdLst>
                  <a:gd name="T0" fmla="*/ 2 w 22"/>
                  <a:gd name="T1" fmla="*/ 14 h 22"/>
                  <a:gd name="T2" fmla="*/ 8 w 22"/>
                  <a:gd name="T3" fmla="*/ 2 h 22"/>
                  <a:gd name="T4" fmla="*/ 20 w 22"/>
                  <a:gd name="T5" fmla="*/ 8 h 22"/>
                  <a:gd name="T6" fmla="*/ 13 w 22"/>
                  <a:gd name="T7" fmla="*/ 20 h 22"/>
                  <a:gd name="T8" fmla="*/ 2 w 22"/>
                  <a:gd name="T9" fmla="*/ 14 h 22"/>
                  <a:gd name="T10" fmla="*/ 17 w 22"/>
                  <a:gd name="T11" fmla="*/ 9 h 22"/>
                  <a:gd name="T12" fmla="*/ 9 w 22"/>
                  <a:gd name="T13" fmla="*/ 5 h 22"/>
                  <a:gd name="T14" fmla="*/ 5 w 22"/>
                  <a:gd name="T15" fmla="*/ 13 h 22"/>
                  <a:gd name="T16" fmla="*/ 13 w 22"/>
                  <a:gd name="T17" fmla="*/ 17 h 22"/>
                  <a:gd name="T18" fmla="*/ 17 w 22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14"/>
                    </a:moveTo>
                    <a:cubicBezTo>
                      <a:pt x="0" y="8"/>
                      <a:pt x="3" y="3"/>
                      <a:pt x="8" y="2"/>
                    </a:cubicBezTo>
                    <a:cubicBezTo>
                      <a:pt x="14" y="0"/>
                      <a:pt x="19" y="3"/>
                      <a:pt x="20" y="8"/>
                    </a:cubicBezTo>
                    <a:cubicBezTo>
                      <a:pt x="22" y="14"/>
                      <a:pt x="19" y="19"/>
                      <a:pt x="13" y="20"/>
                    </a:cubicBezTo>
                    <a:cubicBezTo>
                      <a:pt x="8" y="22"/>
                      <a:pt x="3" y="19"/>
                      <a:pt x="2" y="14"/>
                    </a:cubicBezTo>
                    <a:close/>
                    <a:moveTo>
                      <a:pt x="17" y="9"/>
                    </a:moveTo>
                    <a:cubicBezTo>
                      <a:pt x="16" y="6"/>
                      <a:pt x="13" y="4"/>
                      <a:pt x="9" y="5"/>
                    </a:cubicBezTo>
                    <a:cubicBezTo>
                      <a:pt x="6" y="6"/>
                      <a:pt x="4" y="9"/>
                      <a:pt x="5" y="13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6"/>
                      <a:pt x="18" y="13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5" name="Freeform 2396"/>
              <p:cNvSpPr>
                <a:spLocks noEditPoints="1"/>
              </p:cNvSpPr>
              <p:nvPr/>
            </p:nvSpPr>
            <p:spPr bwMode="auto">
              <a:xfrm>
                <a:off x="5898" y="194"/>
                <a:ext cx="42" cy="43"/>
              </a:xfrm>
              <a:custGeom>
                <a:avLst/>
                <a:gdLst>
                  <a:gd name="T0" fmla="*/ 2 w 22"/>
                  <a:gd name="T1" fmla="*/ 14 h 22"/>
                  <a:gd name="T2" fmla="*/ 9 w 22"/>
                  <a:gd name="T3" fmla="*/ 2 h 22"/>
                  <a:gd name="T4" fmla="*/ 20 w 22"/>
                  <a:gd name="T5" fmla="*/ 9 h 22"/>
                  <a:gd name="T6" fmla="*/ 14 w 22"/>
                  <a:gd name="T7" fmla="*/ 21 h 22"/>
                  <a:gd name="T8" fmla="*/ 2 w 22"/>
                  <a:gd name="T9" fmla="*/ 14 h 22"/>
                  <a:gd name="T10" fmla="*/ 17 w 22"/>
                  <a:gd name="T11" fmla="*/ 10 h 22"/>
                  <a:gd name="T12" fmla="*/ 9 w 22"/>
                  <a:gd name="T13" fmla="*/ 5 h 22"/>
                  <a:gd name="T14" fmla="*/ 5 w 22"/>
                  <a:gd name="T15" fmla="*/ 13 h 22"/>
                  <a:gd name="T16" fmla="*/ 13 w 22"/>
                  <a:gd name="T17" fmla="*/ 17 h 22"/>
                  <a:gd name="T18" fmla="*/ 17 w 22"/>
                  <a:gd name="T1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14"/>
                    </a:moveTo>
                    <a:cubicBezTo>
                      <a:pt x="0" y="9"/>
                      <a:pt x="3" y="3"/>
                      <a:pt x="9" y="2"/>
                    </a:cubicBezTo>
                    <a:cubicBezTo>
                      <a:pt x="14" y="0"/>
                      <a:pt x="19" y="4"/>
                      <a:pt x="20" y="9"/>
                    </a:cubicBezTo>
                    <a:cubicBezTo>
                      <a:pt x="22" y="14"/>
                      <a:pt x="19" y="19"/>
                      <a:pt x="14" y="21"/>
                    </a:cubicBezTo>
                    <a:cubicBezTo>
                      <a:pt x="8" y="22"/>
                      <a:pt x="3" y="19"/>
                      <a:pt x="2" y="14"/>
                    </a:cubicBezTo>
                    <a:close/>
                    <a:moveTo>
                      <a:pt x="17" y="10"/>
                    </a:moveTo>
                    <a:cubicBezTo>
                      <a:pt x="16" y="6"/>
                      <a:pt x="13" y="4"/>
                      <a:pt x="9" y="5"/>
                    </a:cubicBezTo>
                    <a:cubicBezTo>
                      <a:pt x="6" y="6"/>
                      <a:pt x="4" y="9"/>
                      <a:pt x="5" y="13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6"/>
                      <a:pt x="18" y="13"/>
                      <a:pt x="17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6" name="Freeform 2397"/>
              <p:cNvSpPr>
                <a:spLocks noEditPoints="1"/>
              </p:cNvSpPr>
              <p:nvPr/>
            </p:nvSpPr>
            <p:spPr bwMode="auto">
              <a:xfrm>
                <a:off x="5931" y="177"/>
                <a:ext cx="42" cy="41"/>
              </a:xfrm>
              <a:custGeom>
                <a:avLst/>
                <a:gdLst>
                  <a:gd name="T0" fmla="*/ 1 w 22"/>
                  <a:gd name="T1" fmla="*/ 13 h 21"/>
                  <a:gd name="T2" fmla="*/ 8 w 22"/>
                  <a:gd name="T3" fmla="*/ 1 h 21"/>
                  <a:gd name="T4" fmla="*/ 20 w 22"/>
                  <a:gd name="T5" fmla="*/ 8 h 21"/>
                  <a:gd name="T6" fmla="*/ 13 w 22"/>
                  <a:gd name="T7" fmla="*/ 20 h 21"/>
                  <a:gd name="T8" fmla="*/ 1 w 22"/>
                  <a:gd name="T9" fmla="*/ 13 h 21"/>
                  <a:gd name="T10" fmla="*/ 17 w 22"/>
                  <a:gd name="T11" fmla="*/ 9 h 21"/>
                  <a:gd name="T12" fmla="*/ 9 w 22"/>
                  <a:gd name="T13" fmla="*/ 4 h 21"/>
                  <a:gd name="T14" fmla="*/ 5 w 22"/>
                  <a:gd name="T15" fmla="*/ 12 h 21"/>
                  <a:gd name="T16" fmla="*/ 12 w 22"/>
                  <a:gd name="T17" fmla="*/ 17 h 21"/>
                  <a:gd name="T18" fmla="*/ 17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" y="13"/>
                    </a:moveTo>
                    <a:cubicBezTo>
                      <a:pt x="0" y="8"/>
                      <a:pt x="3" y="2"/>
                      <a:pt x="8" y="1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2" y="13"/>
                      <a:pt x="18" y="18"/>
                      <a:pt x="13" y="20"/>
                    </a:cubicBezTo>
                    <a:cubicBezTo>
                      <a:pt x="8" y="21"/>
                      <a:pt x="3" y="18"/>
                      <a:pt x="1" y="13"/>
                    </a:cubicBezTo>
                    <a:close/>
                    <a:moveTo>
                      <a:pt x="17" y="9"/>
                    </a:moveTo>
                    <a:cubicBezTo>
                      <a:pt x="16" y="5"/>
                      <a:pt x="13" y="3"/>
                      <a:pt x="9" y="4"/>
                    </a:cubicBezTo>
                    <a:cubicBezTo>
                      <a:pt x="6" y="5"/>
                      <a:pt x="4" y="9"/>
                      <a:pt x="5" y="12"/>
                    </a:cubicBezTo>
                    <a:cubicBezTo>
                      <a:pt x="5" y="15"/>
                      <a:pt x="9" y="18"/>
                      <a:pt x="12" y="17"/>
                    </a:cubicBezTo>
                    <a:cubicBezTo>
                      <a:pt x="16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7" name="Freeform 2398"/>
              <p:cNvSpPr>
                <a:spLocks noEditPoints="1"/>
              </p:cNvSpPr>
              <p:nvPr/>
            </p:nvSpPr>
            <p:spPr bwMode="auto">
              <a:xfrm>
                <a:off x="5962" y="155"/>
                <a:ext cx="41" cy="41"/>
              </a:xfrm>
              <a:custGeom>
                <a:avLst/>
                <a:gdLst>
                  <a:gd name="T0" fmla="*/ 1 w 21"/>
                  <a:gd name="T1" fmla="*/ 13 h 21"/>
                  <a:gd name="T2" fmla="*/ 8 w 21"/>
                  <a:gd name="T3" fmla="*/ 1 h 21"/>
                  <a:gd name="T4" fmla="*/ 20 w 21"/>
                  <a:gd name="T5" fmla="*/ 8 h 21"/>
                  <a:gd name="T6" fmla="*/ 13 w 21"/>
                  <a:gd name="T7" fmla="*/ 20 h 21"/>
                  <a:gd name="T8" fmla="*/ 1 w 21"/>
                  <a:gd name="T9" fmla="*/ 13 h 21"/>
                  <a:gd name="T10" fmla="*/ 17 w 21"/>
                  <a:gd name="T11" fmla="*/ 9 h 21"/>
                  <a:gd name="T12" fmla="*/ 9 w 21"/>
                  <a:gd name="T13" fmla="*/ 4 h 21"/>
                  <a:gd name="T14" fmla="*/ 4 w 21"/>
                  <a:gd name="T15" fmla="*/ 12 h 21"/>
                  <a:gd name="T16" fmla="*/ 12 w 21"/>
                  <a:gd name="T17" fmla="*/ 17 h 21"/>
                  <a:gd name="T18" fmla="*/ 17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" y="13"/>
                    </a:moveTo>
                    <a:cubicBezTo>
                      <a:pt x="0" y="8"/>
                      <a:pt x="3" y="2"/>
                      <a:pt x="8" y="1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1" y="13"/>
                      <a:pt x="18" y="18"/>
                      <a:pt x="13" y="20"/>
                    </a:cubicBezTo>
                    <a:cubicBezTo>
                      <a:pt x="8" y="21"/>
                      <a:pt x="3" y="18"/>
                      <a:pt x="1" y="13"/>
                    </a:cubicBezTo>
                    <a:close/>
                    <a:moveTo>
                      <a:pt x="17" y="9"/>
                    </a:moveTo>
                    <a:cubicBezTo>
                      <a:pt x="16" y="5"/>
                      <a:pt x="12" y="3"/>
                      <a:pt x="9" y="4"/>
                    </a:cubicBezTo>
                    <a:cubicBezTo>
                      <a:pt x="6" y="5"/>
                      <a:pt x="4" y="9"/>
                      <a:pt x="4" y="12"/>
                    </a:cubicBezTo>
                    <a:cubicBezTo>
                      <a:pt x="5" y="15"/>
                      <a:pt x="9" y="17"/>
                      <a:pt x="12" y="17"/>
                    </a:cubicBezTo>
                    <a:cubicBezTo>
                      <a:pt x="16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8" name="Freeform 2399"/>
              <p:cNvSpPr>
                <a:spLocks noEditPoints="1"/>
              </p:cNvSpPr>
              <p:nvPr/>
            </p:nvSpPr>
            <p:spPr bwMode="auto">
              <a:xfrm>
                <a:off x="5991" y="132"/>
                <a:ext cx="43" cy="41"/>
              </a:xfrm>
              <a:custGeom>
                <a:avLst/>
                <a:gdLst>
                  <a:gd name="T0" fmla="*/ 2 w 22"/>
                  <a:gd name="T1" fmla="*/ 13 h 21"/>
                  <a:gd name="T2" fmla="*/ 9 w 22"/>
                  <a:gd name="T3" fmla="*/ 1 h 21"/>
                  <a:gd name="T4" fmla="*/ 21 w 22"/>
                  <a:gd name="T5" fmla="*/ 8 h 21"/>
                  <a:gd name="T6" fmla="*/ 14 w 22"/>
                  <a:gd name="T7" fmla="*/ 20 h 21"/>
                  <a:gd name="T8" fmla="*/ 2 w 22"/>
                  <a:gd name="T9" fmla="*/ 13 h 21"/>
                  <a:gd name="T10" fmla="*/ 17 w 22"/>
                  <a:gd name="T11" fmla="*/ 9 h 21"/>
                  <a:gd name="T12" fmla="*/ 10 w 22"/>
                  <a:gd name="T13" fmla="*/ 5 h 21"/>
                  <a:gd name="T14" fmla="*/ 5 w 22"/>
                  <a:gd name="T15" fmla="*/ 12 h 21"/>
                  <a:gd name="T16" fmla="*/ 13 w 22"/>
                  <a:gd name="T17" fmla="*/ 17 h 21"/>
                  <a:gd name="T18" fmla="*/ 17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2" y="13"/>
                    </a:moveTo>
                    <a:cubicBezTo>
                      <a:pt x="0" y="8"/>
                      <a:pt x="4" y="3"/>
                      <a:pt x="9" y="1"/>
                    </a:cubicBezTo>
                    <a:cubicBezTo>
                      <a:pt x="14" y="0"/>
                      <a:pt x="19" y="3"/>
                      <a:pt x="21" y="8"/>
                    </a:cubicBezTo>
                    <a:cubicBezTo>
                      <a:pt x="22" y="13"/>
                      <a:pt x="19" y="19"/>
                      <a:pt x="14" y="20"/>
                    </a:cubicBezTo>
                    <a:cubicBezTo>
                      <a:pt x="9" y="21"/>
                      <a:pt x="3" y="18"/>
                      <a:pt x="2" y="13"/>
                    </a:cubicBezTo>
                    <a:close/>
                    <a:moveTo>
                      <a:pt x="17" y="9"/>
                    </a:moveTo>
                    <a:cubicBezTo>
                      <a:pt x="17" y="6"/>
                      <a:pt x="13" y="4"/>
                      <a:pt x="10" y="5"/>
                    </a:cubicBezTo>
                    <a:cubicBezTo>
                      <a:pt x="6" y="5"/>
                      <a:pt x="4" y="9"/>
                      <a:pt x="5" y="12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6"/>
                      <a:pt x="18" y="13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9" name="Freeform 2400"/>
              <p:cNvSpPr>
                <a:spLocks noEditPoints="1"/>
              </p:cNvSpPr>
              <p:nvPr/>
            </p:nvSpPr>
            <p:spPr bwMode="auto">
              <a:xfrm>
                <a:off x="6022" y="109"/>
                <a:ext cx="41" cy="41"/>
              </a:xfrm>
              <a:custGeom>
                <a:avLst/>
                <a:gdLst>
                  <a:gd name="T0" fmla="*/ 1 w 21"/>
                  <a:gd name="T1" fmla="*/ 13 h 21"/>
                  <a:gd name="T2" fmla="*/ 8 w 21"/>
                  <a:gd name="T3" fmla="*/ 1 h 21"/>
                  <a:gd name="T4" fmla="*/ 20 w 21"/>
                  <a:gd name="T5" fmla="*/ 8 h 21"/>
                  <a:gd name="T6" fmla="*/ 13 w 21"/>
                  <a:gd name="T7" fmla="*/ 20 h 21"/>
                  <a:gd name="T8" fmla="*/ 1 w 21"/>
                  <a:gd name="T9" fmla="*/ 13 h 21"/>
                  <a:gd name="T10" fmla="*/ 17 w 21"/>
                  <a:gd name="T11" fmla="*/ 9 h 21"/>
                  <a:gd name="T12" fmla="*/ 9 w 21"/>
                  <a:gd name="T13" fmla="*/ 4 h 21"/>
                  <a:gd name="T14" fmla="*/ 4 w 21"/>
                  <a:gd name="T15" fmla="*/ 12 h 21"/>
                  <a:gd name="T16" fmla="*/ 12 w 21"/>
                  <a:gd name="T17" fmla="*/ 17 h 21"/>
                  <a:gd name="T18" fmla="*/ 17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" y="13"/>
                    </a:moveTo>
                    <a:cubicBezTo>
                      <a:pt x="0" y="8"/>
                      <a:pt x="3" y="3"/>
                      <a:pt x="8" y="1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1" y="13"/>
                      <a:pt x="18" y="19"/>
                      <a:pt x="13" y="20"/>
                    </a:cubicBezTo>
                    <a:cubicBezTo>
                      <a:pt x="8" y="21"/>
                      <a:pt x="2" y="18"/>
                      <a:pt x="1" y="13"/>
                    </a:cubicBezTo>
                    <a:close/>
                    <a:moveTo>
                      <a:pt x="17" y="9"/>
                    </a:moveTo>
                    <a:cubicBezTo>
                      <a:pt x="16" y="6"/>
                      <a:pt x="12" y="4"/>
                      <a:pt x="9" y="4"/>
                    </a:cubicBezTo>
                    <a:cubicBezTo>
                      <a:pt x="5" y="5"/>
                      <a:pt x="3" y="9"/>
                      <a:pt x="4" y="12"/>
                    </a:cubicBezTo>
                    <a:cubicBezTo>
                      <a:pt x="5" y="16"/>
                      <a:pt x="9" y="18"/>
                      <a:pt x="12" y="17"/>
                    </a:cubicBezTo>
                    <a:cubicBezTo>
                      <a:pt x="15" y="16"/>
                      <a:pt x="17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0" name="Freeform 2401"/>
              <p:cNvSpPr>
                <a:spLocks noEditPoints="1"/>
              </p:cNvSpPr>
              <p:nvPr/>
            </p:nvSpPr>
            <p:spPr bwMode="auto">
              <a:xfrm>
                <a:off x="6049" y="84"/>
                <a:ext cx="43" cy="42"/>
              </a:xfrm>
              <a:custGeom>
                <a:avLst/>
                <a:gdLst>
                  <a:gd name="T0" fmla="*/ 1 w 22"/>
                  <a:gd name="T1" fmla="*/ 13 h 22"/>
                  <a:gd name="T2" fmla="*/ 8 w 22"/>
                  <a:gd name="T3" fmla="*/ 2 h 22"/>
                  <a:gd name="T4" fmla="*/ 20 w 22"/>
                  <a:gd name="T5" fmla="*/ 8 h 22"/>
                  <a:gd name="T6" fmla="*/ 13 w 22"/>
                  <a:gd name="T7" fmla="*/ 20 h 22"/>
                  <a:gd name="T8" fmla="*/ 1 w 22"/>
                  <a:gd name="T9" fmla="*/ 13 h 22"/>
                  <a:gd name="T10" fmla="*/ 17 w 22"/>
                  <a:gd name="T11" fmla="*/ 9 h 22"/>
                  <a:gd name="T12" fmla="*/ 9 w 22"/>
                  <a:gd name="T13" fmla="*/ 5 h 22"/>
                  <a:gd name="T14" fmla="*/ 5 w 22"/>
                  <a:gd name="T15" fmla="*/ 13 h 22"/>
                  <a:gd name="T16" fmla="*/ 13 w 22"/>
                  <a:gd name="T17" fmla="*/ 17 h 22"/>
                  <a:gd name="T18" fmla="*/ 17 w 22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" y="13"/>
                    </a:moveTo>
                    <a:cubicBezTo>
                      <a:pt x="0" y="8"/>
                      <a:pt x="3" y="3"/>
                      <a:pt x="8" y="2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2" y="14"/>
                      <a:pt x="19" y="19"/>
                      <a:pt x="13" y="20"/>
                    </a:cubicBezTo>
                    <a:cubicBezTo>
                      <a:pt x="8" y="22"/>
                      <a:pt x="3" y="19"/>
                      <a:pt x="1" y="13"/>
                    </a:cubicBezTo>
                    <a:close/>
                    <a:moveTo>
                      <a:pt x="17" y="9"/>
                    </a:moveTo>
                    <a:cubicBezTo>
                      <a:pt x="16" y="6"/>
                      <a:pt x="13" y="4"/>
                      <a:pt x="9" y="5"/>
                    </a:cubicBezTo>
                    <a:cubicBezTo>
                      <a:pt x="6" y="6"/>
                      <a:pt x="4" y="9"/>
                      <a:pt x="5" y="13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6"/>
                      <a:pt x="18" y="13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1" name="Freeform 2402"/>
              <p:cNvSpPr>
                <a:spLocks noEditPoints="1"/>
              </p:cNvSpPr>
              <p:nvPr/>
            </p:nvSpPr>
            <p:spPr bwMode="auto">
              <a:xfrm>
                <a:off x="6076" y="58"/>
                <a:ext cx="43" cy="41"/>
              </a:xfrm>
              <a:custGeom>
                <a:avLst/>
                <a:gdLst>
                  <a:gd name="T0" fmla="*/ 2 w 22"/>
                  <a:gd name="T1" fmla="*/ 13 h 21"/>
                  <a:gd name="T2" fmla="*/ 9 w 22"/>
                  <a:gd name="T3" fmla="*/ 1 h 21"/>
                  <a:gd name="T4" fmla="*/ 20 w 22"/>
                  <a:gd name="T5" fmla="*/ 8 h 21"/>
                  <a:gd name="T6" fmla="*/ 14 w 22"/>
                  <a:gd name="T7" fmla="*/ 20 h 21"/>
                  <a:gd name="T8" fmla="*/ 2 w 22"/>
                  <a:gd name="T9" fmla="*/ 13 h 21"/>
                  <a:gd name="T10" fmla="*/ 17 w 22"/>
                  <a:gd name="T11" fmla="*/ 9 h 21"/>
                  <a:gd name="T12" fmla="*/ 9 w 22"/>
                  <a:gd name="T13" fmla="*/ 4 h 21"/>
                  <a:gd name="T14" fmla="*/ 5 w 22"/>
                  <a:gd name="T15" fmla="*/ 12 h 21"/>
                  <a:gd name="T16" fmla="*/ 13 w 22"/>
                  <a:gd name="T17" fmla="*/ 17 h 21"/>
                  <a:gd name="T18" fmla="*/ 17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2" y="13"/>
                    </a:moveTo>
                    <a:cubicBezTo>
                      <a:pt x="0" y="8"/>
                      <a:pt x="3" y="3"/>
                      <a:pt x="9" y="1"/>
                    </a:cubicBezTo>
                    <a:cubicBezTo>
                      <a:pt x="14" y="0"/>
                      <a:pt x="19" y="3"/>
                      <a:pt x="20" y="8"/>
                    </a:cubicBezTo>
                    <a:cubicBezTo>
                      <a:pt x="22" y="13"/>
                      <a:pt x="19" y="19"/>
                      <a:pt x="14" y="20"/>
                    </a:cubicBezTo>
                    <a:cubicBezTo>
                      <a:pt x="8" y="21"/>
                      <a:pt x="3" y="18"/>
                      <a:pt x="2" y="13"/>
                    </a:cubicBezTo>
                    <a:close/>
                    <a:moveTo>
                      <a:pt x="17" y="9"/>
                    </a:moveTo>
                    <a:cubicBezTo>
                      <a:pt x="16" y="6"/>
                      <a:pt x="13" y="4"/>
                      <a:pt x="9" y="4"/>
                    </a:cubicBezTo>
                    <a:cubicBezTo>
                      <a:pt x="6" y="5"/>
                      <a:pt x="4" y="9"/>
                      <a:pt x="5" y="12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2" name="Freeform 2403"/>
              <p:cNvSpPr>
                <a:spLocks noEditPoints="1"/>
              </p:cNvSpPr>
              <p:nvPr/>
            </p:nvSpPr>
            <p:spPr bwMode="auto">
              <a:xfrm>
                <a:off x="6103" y="31"/>
                <a:ext cx="43" cy="43"/>
              </a:xfrm>
              <a:custGeom>
                <a:avLst/>
                <a:gdLst>
                  <a:gd name="T0" fmla="*/ 1 w 22"/>
                  <a:gd name="T1" fmla="*/ 14 h 22"/>
                  <a:gd name="T2" fmla="*/ 8 w 22"/>
                  <a:gd name="T3" fmla="*/ 2 h 22"/>
                  <a:gd name="T4" fmla="*/ 20 w 22"/>
                  <a:gd name="T5" fmla="*/ 9 h 22"/>
                  <a:gd name="T6" fmla="*/ 13 w 22"/>
                  <a:gd name="T7" fmla="*/ 20 h 22"/>
                  <a:gd name="T8" fmla="*/ 1 w 22"/>
                  <a:gd name="T9" fmla="*/ 14 h 22"/>
                  <a:gd name="T10" fmla="*/ 17 w 22"/>
                  <a:gd name="T11" fmla="*/ 9 h 22"/>
                  <a:gd name="T12" fmla="*/ 9 w 22"/>
                  <a:gd name="T13" fmla="*/ 5 h 22"/>
                  <a:gd name="T14" fmla="*/ 5 w 22"/>
                  <a:gd name="T15" fmla="*/ 13 h 22"/>
                  <a:gd name="T16" fmla="*/ 13 w 22"/>
                  <a:gd name="T17" fmla="*/ 17 h 22"/>
                  <a:gd name="T18" fmla="*/ 17 w 22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1" y="14"/>
                    </a:moveTo>
                    <a:cubicBezTo>
                      <a:pt x="0" y="9"/>
                      <a:pt x="3" y="3"/>
                      <a:pt x="8" y="2"/>
                    </a:cubicBezTo>
                    <a:cubicBezTo>
                      <a:pt x="13" y="0"/>
                      <a:pt x="19" y="3"/>
                      <a:pt x="20" y="9"/>
                    </a:cubicBezTo>
                    <a:cubicBezTo>
                      <a:pt x="22" y="14"/>
                      <a:pt x="18" y="19"/>
                      <a:pt x="13" y="20"/>
                    </a:cubicBezTo>
                    <a:cubicBezTo>
                      <a:pt x="8" y="22"/>
                      <a:pt x="3" y="19"/>
                      <a:pt x="1" y="14"/>
                    </a:cubicBezTo>
                    <a:close/>
                    <a:moveTo>
                      <a:pt x="17" y="9"/>
                    </a:moveTo>
                    <a:cubicBezTo>
                      <a:pt x="16" y="6"/>
                      <a:pt x="13" y="4"/>
                      <a:pt x="9" y="5"/>
                    </a:cubicBezTo>
                    <a:cubicBezTo>
                      <a:pt x="6" y="6"/>
                      <a:pt x="4" y="9"/>
                      <a:pt x="5" y="13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6"/>
                      <a:pt x="18" y="13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3" name="Freeform 2404"/>
              <p:cNvSpPr>
                <a:spLocks noEditPoints="1"/>
              </p:cNvSpPr>
              <p:nvPr/>
            </p:nvSpPr>
            <p:spPr bwMode="auto">
              <a:xfrm>
                <a:off x="6131" y="4"/>
                <a:ext cx="40" cy="43"/>
              </a:xfrm>
              <a:custGeom>
                <a:avLst/>
                <a:gdLst>
                  <a:gd name="T0" fmla="*/ 1 w 21"/>
                  <a:gd name="T1" fmla="*/ 14 h 22"/>
                  <a:gd name="T2" fmla="*/ 8 w 21"/>
                  <a:gd name="T3" fmla="*/ 2 h 22"/>
                  <a:gd name="T4" fmla="*/ 20 w 21"/>
                  <a:gd name="T5" fmla="*/ 9 h 22"/>
                  <a:gd name="T6" fmla="*/ 13 w 21"/>
                  <a:gd name="T7" fmla="*/ 21 h 22"/>
                  <a:gd name="T8" fmla="*/ 1 w 21"/>
                  <a:gd name="T9" fmla="*/ 14 h 22"/>
                  <a:gd name="T10" fmla="*/ 16 w 21"/>
                  <a:gd name="T11" fmla="*/ 10 h 22"/>
                  <a:gd name="T12" fmla="*/ 9 w 21"/>
                  <a:gd name="T13" fmla="*/ 5 h 22"/>
                  <a:gd name="T14" fmla="*/ 4 w 21"/>
                  <a:gd name="T15" fmla="*/ 13 h 22"/>
                  <a:gd name="T16" fmla="*/ 12 w 21"/>
                  <a:gd name="T17" fmla="*/ 17 h 22"/>
                  <a:gd name="T18" fmla="*/ 16 w 21"/>
                  <a:gd name="T1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" y="14"/>
                    </a:moveTo>
                    <a:cubicBezTo>
                      <a:pt x="0" y="9"/>
                      <a:pt x="3" y="3"/>
                      <a:pt x="8" y="2"/>
                    </a:cubicBezTo>
                    <a:cubicBezTo>
                      <a:pt x="13" y="0"/>
                      <a:pt x="18" y="4"/>
                      <a:pt x="20" y="9"/>
                    </a:cubicBezTo>
                    <a:cubicBezTo>
                      <a:pt x="21" y="14"/>
                      <a:pt x="18" y="19"/>
                      <a:pt x="13" y="21"/>
                    </a:cubicBezTo>
                    <a:cubicBezTo>
                      <a:pt x="8" y="22"/>
                      <a:pt x="2" y="19"/>
                      <a:pt x="1" y="14"/>
                    </a:cubicBezTo>
                    <a:close/>
                    <a:moveTo>
                      <a:pt x="16" y="10"/>
                    </a:moveTo>
                    <a:cubicBezTo>
                      <a:pt x="16" y="6"/>
                      <a:pt x="12" y="4"/>
                      <a:pt x="9" y="5"/>
                    </a:cubicBezTo>
                    <a:cubicBezTo>
                      <a:pt x="5" y="6"/>
                      <a:pt x="3" y="9"/>
                      <a:pt x="4" y="13"/>
                    </a:cubicBezTo>
                    <a:cubicBezTo>
                      <a:pt x="5" y="16"/>
                      <a:pt x="8" y="18"/>
                      <a:pt x="12" y="17"/>
                    </a:cubicBezTo>
                    <a:cubicBezTo>
                      <a:pt x="15" y="17"/>
                      <a:pt x="17" y="13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4" name="Freeform 2405"/>
              <p:cNvSpPr>
                <a:spLocks noEditPoints="1"/>
              </p:cNvSpPr>
              <p:nvPr/>
            </p:nvSpPr>
            <p:spPr bwMode="auto">
              <a:xfrm>
                <a:off x="6154" y="-23"/>
                <a:ext cx="43" cy="43"/>
              </a:xfrm>
              <a:custGeom>
                <a:avLst/>
                <a:gdLst>
                  <a:gd name="T0" fmla="*/ 2 w 22"/>
                  <a:gd name="T1" fmla="*/ 13 h 22"/>
                  <a:gd name="T2" fmla="*/ 9 w 22"/>
                  <a:gd name="T3" fmla="*/ 1 h 22"/>
                  <a:gd name="T4" fmla="*/ 21 w 22"/>
                  <a:gd name="T5" fmla="*/ 8 h 22"/>
                  <a:gd name="T6" fmla="*/ 14 w 22"/>
                  <a:gd name="T7" fmla="*/ 20 h 22"/>
                  <a:gd name="T8" fmla="*/ 2 w 22"/>
                  <a:gd name="T9" fmla="*/ 13 h 22"/>
                  <a:gd name="T10" fmla="*/ 17 w 22"/>
                  <a:gd name="T11" fmla="*/ 9 h 22"/>
                  <a:gd name="T12" fmla="*/ 10 w 22"/>
                  <a:gd name="T13" fmla="*/ 5 h 22"/>
                  <a:gd name="T14" fmla="*/ 5 w 22"/>
                  <a:gd name="T15" fmla="*/ 13 h 22"/>
                  <a:gd name="T16" fmla="*/ 13 w 22"/>
                  <a:gd name="T17" fmla="*/ 17 h 22"/>
                  <a:gd name="T18" fmla="*/ 17 w 22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13"/>
                    </a:moveTo>
                    <a:cubicBezTo>
                      <a:pt x="0" y="8"/>
                      <a:pt x="4" y="3"/>
                      <a:pt x="9" y="1"/>
                    </a:cubicBezTo>
                    <a:cubicBezTo>
                      <a:pt x="14" y="0"/>
                      <a:pt x="19" y="3"/>
                      <a:pt x="21" y="8"/>
                    </a:cubicBezTo>
                    <a:cubicBezTo>
                      <a:pt x="22" y="13"/>
                      <a:pt x="19" y="19"/>
                      <a:pt x="14" y="20"/>
                    </a:cubicBezTo>
                    <a:cubicBezTo>
                      <a:pt x="9" y="22"/>
                      <a:pt x="3" y="18"/>
                      <a:pt x="2" y="13"/>
                    </a:cubicBezTo>
                    <a:close/>
                    <a:moveTo>
                      <a:pt x="17" y="9"/>
                    </a:moveTo>
                    <a:cubicBezTo>
                      <a:pt x="17" y="6"/>
                      <a:pt x="13" y="4"/>
                      <a:pt x="10" y="5"/>
                    </a:cubicBezTo>
                    <a:cubicBezTo>
                      <a:pt x="6" y="6"/>
                      <a:pt x="4" y="9"/>
                      <a:pt x="5" y="13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6"/>
                      <a:pt x="18" y="13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5" name="Freeform 2406"/>
              <p:cNvSpPr>
                <a:spLocks noEditPoints="1"/>
              </p:cNvSpPr>
              <p:nvPr/>
            </p:nvSpPr>
            <p:spPr bwMode="auto">
              <a:xfrm>
                <a:off x="6129" y="-37"/>
                <a:ext cx="42" cy="41"/>
              </a:xfrm>
              <a:custGeom>
                <a:avLst/>
                <a:gdLst>
                  <a:gd name="T0" fmla="*/ 2 w 22"/>
                  <a:gd name="T1" fmla="*/ 13 h 21"/>
                  <a:gd name="T2" fmla="*/ 9 w 22"/>
                  <a:gd name="T3" fmla="*/ 1 h 21"/>
                  <a:gd name="T4" fmla="*/ 20 w 22"/>
                  <a:gd name="T5" fmla="*/ 8 h 21"/>
                  <a:gd name="T6" fmla="*/ 14 w 22"/>
                  <a:gd name="T7" fmla="*/ 20 h 21"/>
                  <a:gd name="T8" fmla="*/ 2 w 22"/>
                  <a:gd name="T9" fmla="*/ 13 h 21"/>
                  <a:gd name="T10" fmla="*/ 17 w 22"/>
                  <a:gd name="T11" fmla="*/ 9 h 21"/>
                  <a:gd name="T12" fmla="*/ 9 w 22"/>
                  <a:gd name="T13" fmla="*/ 4 h 21"/>
                  <a:gd name="T14" fmla="*/ 5 w 22"/>
                  <a:gd name="T15" fmla="*/ 12 h 21"/>
                  <a:gd name="T16" fmla="*/ 13 w 22"/>
                  <a:gd name="T17" fmla="*/ 17 h 21"/>
                  <a:gd name="T18" fmla="*/ 17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2" y="13"/>
                    </a:moveTo>
                    <a:cubicBezTo>
                      <a:pt x="0" y="8"/>
                      <a:pt x="3" y="2"/>
                      <a:pt x="9" y="1"/>
                    </a:cubicBezTo>
                    <a:cubicBezTo>
                      <a:pt x="14" y="0"/>
                      <a:pt x="19" y="3"/>
                      <a:pt x="20" y="8"/>
                    </a:cubicBezTo>
                    <a:cubicBezTo>
                      <a:pt x="22" y="13"/>
                      <a:pt x="19" y="18"/>
                      <a:pt x="14" y="20"/>
                    </a:cubicBezTo>
                    <a:cubicBezTo>
                      <a:pt x="8" y="21"/>
                      <a:pt x="3" y="18"/>
                      <a:pt x="2" y="13"/>
                    </a:cubicBezTo>
                    <a:close/>
                    <a:moveTo>
                      <a:pt x="17" y="9"/>
                    </a:moveTo>
                    <a:cubicBezTo>
                      <a:pt x="16" y="5"/>
                      <a:pt x="13" y="3"/>
                      <a:pt x="9" y="4"/>
                    </a:cubicBezTo>
                    <a:cubicBezTo>
                      <a:pt x="6" y="5"/>
                      <a:pt x="4" y="9"/>
                      <a:pt x="5" y="12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6" name="Freeform 2407"/>
              <p:cNvSpPr>
                <a:spLocks noEditPoints="1"/>
              </p:cNvSpPr>
              <p:nvPr/>
            </p:nvSpPr>
            <p:spPr bwMode="auto">
              <a:xfrm>
                <a:off x="6094" y="-48"/>
                <a:ext cx="40" cy="41"/>
              </a:xfrm>
              <a:custGeom>
                <a:avLst/>
                <a:gdLst>
                  <a:gd name="T0" fmla="*/ 1 w 21"/>
                  <a:gd name="T1" fmla="*/ 13 h 21"/>
                  <a:gd name="T2" fmla="*/ 8 w 21"/>
                  <a:gd name="T3" fmla="*/ 1 h 21"/>
                  <a:gd name="T4" fmla="*/ 20 w 21"/>
                  <a:gd name="T5" fmla="*/ 8 h 21"/>
                  <a:gd name="T6" fmla="*/ 13 w 21"/>
                  <a:gd name="T7" fmla="*/ 20 h 21"/>
                  <a:gd name="T8" fmla="*/ 1 w 21"/>
                  <a:gd name="T9" fmla="*/ 13 h 21"/>
                  <a:gd name="T10" fmla="*/ 17 w 21"/>
                  <a:gd name="T11" fmla="*/ 9 h 21"/>
                  <a:gd name="T12" fmla="*/ 9 w 21"/>
                  <a:gd name="T13" fmla="*/ 4 h 21"/>
                  <a:gd name="T14" fmla="*/ 4 w 21"/>
                  <a:gd name="T15" fmla="*/ 12 h 21"/>
                  <a:gd name="T16" fmla="*/ 12 w 21"/>
                  <a:gd name="T17" fmla="*/ 17 h 21"/>
                  <a:gd name="T18" fmla="*/ 17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" y="13"/>
                    </a:moveTo>
                    <a:cubicBezTo>
                      <a:pt x="0" y="8"/>
                      <a:pt x="3" y="3"/>
                      <a:pt x="8" y="1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1" y="13"/>
                      <a:pt x="18" y="18"/>
                      <a:pt x="13" y="20"/>
                    </a:cubicBezTo>
                    <a:cubicBezTo>
                      <a:pt x="8" y="21"/>
                      <a:pt x="3" y="18"/>
                      <a:pt x="1" y="13"/>
                    </a:cubicBezTo>
                    <a:close/>
                    <a:moveTo>
                      <a:pt x="17" y="9"/>
                    </a:moveTo>
                    <a:cubicBezTo>
                      <a:pt x="16" y="5"/>
                      <a:pt x="12" y="3"/>
                      <a:pt x="9" y="4"/>
                    </a:cubicBezTo>
                    <a:cubicBezTo>
                      <a:pt x="6" y="5"/>
                      <a:pt x="4" y="9"/>
                      <a:pt x="4" y="12"/>
                    </a:cubicBezTo>
                    <a:cubicBezTo>
                      <a:pt x="5" y="16"/>
                      <a:pt x="9" y="18"/>
                      <a:pt x="12" y="17"/>
                    </a:cubicBezTo>
                    <a:cubicBezTo>
                      <a:pt x="16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7" name="Freeform 2408"/>
              <p:cNvSpPr>
                <a:spLocks noEditPoints="1"/>
              </p:cNvSpPr>
              <p:nvPr/>
            </p:nvSpPr>
            <p:spPr bwMode="auto">
              <a:xfrm>
                <a:off x="6057" y="-60"/>
                <a:ext cx="43" cy="41"/>
              </a:xfrm>
              <a:custGeom>
                <a:avLst/>
                <a:gdLst>
                  <a:gd name="T0" fmla="*/ 2 w 22"/>
                  <a:gd name="T1" fmla="*/ 13 h 21"/>
                  <a:gd name="T2" fmla="*/ 9 w 22"/>
                  <a:gd name="T3" fmla="*/ 1 h 21"/>
                  <a:gd name="T4" fmla="*/ 21 w 22"/>
                  <a:gd name="T5" fmla="*/ 8 h 21"/>
                  <a:gd name="T6" fmla="*/ 14 w 22"/>
                  <a:gd name="T7" fmla="*/ 20 h 21"/>
                  <a:gd name="T8" fmla="*/ 2 w 22"/>
                  <a:gd name="T9" fmla="*/ 13 h 21"/>
                  <a:gd name="T10" fmla="*/ 17 w 22"/>
                  <a:gd name="T11" fmla="*/ 9 h 21"/>
                  <a:gd name="T12" fmla="*/ 10 w 22"/>
                  <a:gd name="T13" fmla="*/ 4 h 21"/>
                  <a:gd name="T14" fmla="*/ 5 w 22"/>
                  <a:gd name="T15" fmla="*/ 12 h 21"/>
                  <a:gd name="T16" fmla="*/ 13 w 22"/>
                  <a:gd name="T17" fmla="*/ 17 h 21"/>
                  <a:gd name="T18" fmla="*/ 17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2" y="13"/>
                    </a:moveTo>
                    <a:cubicBezTo>
                      <a:pt x="0" y="8"/>
                      <a:pt x="4" y="3"/>
                      <a:pt x="9" y="1"/>
                    </a:cubicBezTo>
                    <a:cubicBezTo>
                      <a:pt x="14" y="0"/>
                      <a:pt x="19" y="3"/>
                      <a:pt x="21" y="8"/>
                    </a:cubicBezTo>
                    <a:cubicBezTo>
                      <a:pt x="22" y="13"/>
                      <a:pt x="19" y="19"/>
                      <a:pt x="14" y="20"/>
                    </a:cubicBezTo>
                    <a:cubicBezTo>
                      <a:pt x="9" y="21"/>
                      <a:pt x="3" y="18"/>
                      <a:pt x="2" y="13"/>
                    </a:cubicBezTo>
                    <a:close/>
                    <a:moveTo>
                      <a:pt x="17" y="9"/>
                    </a:moveTo>
                    <a:cubicBezTo>
                      <a:pt x="17" y="5"/>
                      <a:pt x="13" y="3"/>
                      <a:pt x="10" y="4"/>
                    </a:cubicBezTo>
                    <a:cubicBezTo>
                      <a:pt x="6" y="5"/>
                      <a:pt x="4" y="9"/>
                      <a:pt x="5" y="12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8" name="Freeform 2409"/>
              <p:cNvSpPr>
                <a:spLocks noEditPoints="1"/>
              </p:cNvSpPr>
              <p:nvPr/>
            </p:nvSpPr>
            <p:spPr bwMode="auto">
              <a:xfrm>
                <a:off x="6022" y="-70"/>
                <a:ext cx="41" cy="41"/>
              </a:xfrm>
              <a:custGeom>
                <a:avLst/>
                <a:gdLst>
                  <a:gd name="T0" fmla="*/ 1 w 21"/>
                  <a:gd name="T1" fmla="*/ 13 h 21"/>
                  <a:gd name="T2" fmla="*/ 8 w 21"/>
                  <a:gd name="T3" fmla="*/ 1 h 21"/>
                  <a:gd name="T4" fmla="*/ 20 w 21"/>
                  <a:gd name="T5" fmla="*/ 8 h 21"/>
                  <a:gd name="T6" fmla="*/ 13 w 21"/>
                  <a:gd name="T7" fmla="*/ 20 h 21"/>
                  <a:gd name="T8" fmla="*/ 1 w 21"/>
                  <a:gd name="T9" fmla="*/ 13 h 21"/>
                  <a:gd name="T10" fmla="*/ 17 w 21"/>
                  <a:gd name="T11" fmla="*/ 9 h 21"/>
                  <a:gd name="T12" fmla="*/ 9 w 21"/>
                  <a:gd name="T13" fmla="*/ 4 h 21"/>
                  <a:gd name="T14" fmla="*/ 4 w 21"/>
                  <a:gd name="T15" fmla="*/ 12 h 21"/>
                  <a:gd name="T16" fmla="*/ 12 w 21"/>
                  <a:gd name="T17" fmla="*/ 17 h 21"/>
                  <a:gd name="T18" fmla="*/ 17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" y="13"/>
                    </a:moveTo>
                    <a:cubicBezTo>
                      <a:pt x="0" y="8"/>
                      <a:pt x="3" y="3"/>
                      <a:pt x="8" y="1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1" y="13"/>
                      <a:pt x="18" y="19"/>
                      <a:pt x="13" y="20"/>
                    </a:cubicBezTo>
                    <a:cubicBezTo>
                      <a:pt x="8" y="21"/>
                      <a:pt x="3" y="18"/>
                      <a:pt x="1" y="13"/>
                    </a:cubicBezTo>
                    <a:close/>
                    <a:moveTo>
                      <a:pt x="17" y="9"/>
                    </a:moveTo>
                    <a:cubicBezTo>
                      <a:pt x="16" y="6"/>
                      <a:pt x="12" y="3"/>
                      <a:pt x="9" y="4"/>
                    </a:cubicBezTo>
                    <a:cubicBezTo>
                      <a:pt x="5" y="5"/>
                      <a:pt x="3" y="9"/>
                      <a:pt x="4" y="12"/>
                    </a:cubicBezTo>
                    <a:cubicBezTo>
                      <a:pt x="5" y="16"/>
                      <a:pt x="9" y="18"/>
                      <a:pt x="12" y="17"/>
                    </a:cubicBezTo>
                    <a:cubicBezTo>
                      <a:pt x="16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9" name="Freeform 2410"/>
              <p:cNvSpPr>
                <a:spLocks noEditPoints="1"/>
              </p:cNvSpPr>
              <p:nvPr/>
            </p:nvSpPr>
            <p:spPr bwMode="auto">
              <a:xfrm>
                <a:off x="5985" y="-79"/>
                <a:ext cx="41" cy="42"/>
              </a:xfrm>
              <a:custGeom>
                <a:avLst/>
                <a:gdLst>
                  <a:gd name="T0" fmla="*/ 1 w 21"/>
                  <a:gd name="T1" fmla="*/ 14 h 22"/>
                  <a:gd name="T2" fmla="*/ 8 w 21"/>
                  <a:gd name="T3" fmla="*/ 2 h 22"/>
                  <a:gd name="T4" fmla="*/ 20 w 21"/>
                  <a:gd name="T5" fmla="*/ 9 h 22"/>
                  <a:gd name="T6" fmla="*/ 13 w 21"/>
                  <a:gd name="T7" fmla="*/ 21 h 22"/>
                  <a:gd name="T8" fmla="*/ 1 w 21"/>
                  <a:gd name="T9" fmla="*/ 14 h 22"/>
                  <a:gd name="T10" fmla="*/ 17 w 21"/>
                  <a:gd name="T11" fmla="*/ 10 h 22"/>
                  <a:gd name="T12" fmla="*/ 9 w 21"/>
                  <a:gd name="T13" fmla="*/ 5 h 22"/>
                  <a:gd name="T14" fmla="*/ 4 w 21"/>
                  <a:gd name="T15" fmla="*/ 13 h 22"/>
                  <a:gd name="T16" fmla="*/ 12 w 21"/>
                  <a:gd name="T17" fmla="*/ 17 h 22"/>
                  <a:gd name="T18" fmla="*/ 17 w 21"/>
                  <a:gd name="T1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" y="14"/>
                    </a:moveTo>
                    <a:cubicBezTo>
                      <a:pt x="0" y="9"/>
                      <a:pt x="3" y="3"/>
                      <a:pt x="8" y="2"/>
                    </a:cubicBezTo>
                    <a:cubicBezTo>
                      <a:pt x="13" y="0"/>
                      <a:pt x="19" y="4"/>
                      <a:pt x="20" y="9"/>
                    </a:cubicBezTo>
                    <a:cubicBezTo>
                      <a:pt x="21" y="14"/>
                      <a:pt x="18" y="19"/>
                      <a:pt x="13" y="21"/>
                    </a:cubicBezTo>
                    <a:cubicBezTo>
                      <a:pt x="8" y="22"/>
                      <a:pt x="3" y="19"/>
                      <a:pt x="1" y="14"/>
                    </a:cubicBezTo>
                    <a:close/>
                    <a:moveTo>
                      <a:pt x="17" y="10"/>
                    </a:moveTo>
                    <a:cubicBezTo>
                      <a:pt x="16" y="6"/>
                      <a:pt x="12" y="4"/>
                      <a:pt x="9" y="5"/>
                    </a:cubicBezTo>
                    <a:cubicBezTo>
                      <a:pt x="6" y="6"/>
                      <a:pt x="4" y="9"/>
                      <a:pt x="4" y="13"/>
                    </a:cubicBezTo>
                    <a:cubicBezTo>
                      <a:pt x="5" y="16"/>
                      <a:pt x="9" y="18"/>
                      <a:pt x="12" y="17"/>
                    </a:cubicBezTo>
                    <a:cubicBezTo>
                      <a:pt x="16" y="16"/>
                      <a:pt x="18" y="13"/>
                      <a:pt x="17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0" name="Freeform 2411"/>
              <p:cNvSpPr>
                <a:spLocks noEditPoints="1"/>
              </p:cNvSpPr>
              <p:nvPr/>
            </p:nvSpPr>
            <p:spPr bwMode="auto">
              <a:xfrm>
                <a:off x="5948" y="-87"/>
                <a:ext cx="43" cy="43"/>
              </a:xfrm>
              <a:custGeom>
                <a:avLst/>
                <a:gdLst>
                  <a:gd name="T0" fmla="*/ 2 w 22"/>
                  <a:gd name="T1" fmla="*/ 13 h 22"/>
                  <a:gd name="T2" fmla="*/ 8 w 22"/>
                  <a:gd name="T3" fmla="*/ 1 h 22"/>
                  <a:gd name="T4" fmla="*/ 20 w 22"/>
                  <a:gd name="T5" fmla="*/ 8 h 22"/>
                  <a:gd name="T6" fmla="*/ 13 w 22"/>
                  <a:gd name="T7" fmla="*/ 20 h 22"/>
                  <a:gd name="T8" fmla="*/ 2 w 22"/>
                  <a:gd name="T9" fmla="*/ 13 h 22"/>
                  <a:gd name="T10" fmla="*/ 17 w 22"/>
                  <a:gd name="T11" fmla="*/ 9 h 22"/>
                  <a:gd name="T12" fmla="*/ 9 w 22"/>
                  <a:gd name="T13" fmla="*/ 5 h 22"/>
                  <a:gd name="T14" fmla="*/ 5 w 22"/>
                  <a:gd name="T15" fmla="*/ 12 h 22"/>
                  <a:gd name="T16" fmla="*/ 13 w 22"/>
                  <a:gd name="T17" fmla="*/ 17 h 22"/>
                  <a:gd name="T18" fmla="*/ 17 w 22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13"/>
                    </a:moveTo>
                    <a:cubicBezTo>
                      <a:pt x="0" y="8"/>
                      <a:pt x="3" y="3"/>
                      <a:pt x="8" y="1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2" y="13"/>
                      <a:pt x="18" y="19"/>
                      <a:pt x="13" y="20"/>
                    </a:cubicBezTo>
                    <a:cubicBezTo>
                      <a:pt x="8" y="22"/>
                      <a:pt x="3" y="18"/>
                      <a:pt x="2" y="13"/>
                    </a:cubicBezTo>
                    <a:close/>
                    <a:moveTo>
                      <a:pt x="17" y="9"/>
                    </a:moveTo>
                    <a:cubicBezTo>
                      <a:pt x="16" y="6"/>
                      <a:pt x="13" y="4"/>
                      <a:pt x="9" y="5"/>
                    </a:cubicBezTo>
                    <a:cubicBezTo>
                      <a:pt x="6" y="5"/>
                      <a:pt x="4" y="9"/>
                      <a:pt x="5" y="12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6"/>
                      <a:pt x="18" y="13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1" name="Freeform 2412"/>
              <p:cNvSpPr>
                <a:spLocks noEditPoints="1"/>
              </p:cNvSpPr>
              <p:nvPr/>
            </p:nvSpPr>
            <p:spPr bwMode="auto">
              <a:xfrm>
                <a:off x="5911" y="-93"/>
                <a:ext cx="41" cy="43"/>
              </a:xfrm>
              <a:custGeom>
                <a:avLst/>
                <a:gdLst>
                  <a:gd name="T0" fmla="*/ 1 w 21"/>
                  <a:gd name="T1" fmla="*/ 14 h 22"/>
                  <a:gd name="T2" fmla="*/ 8 w 21"/>
                  <a:gd name="T3" fmla="*/ 2 h 22"/>
                  <a:gd name="T4" fmla="*/ 20 w 21"/>
                  <a:gd name="T5" fmla="*/ 9 h 22"/>
                  <a:gd name="T6" fmla="*/ 13 w 21"/>
                  <a:gd name="T7" fmla="*/ 20 h 22"/>
                  <a:gd name="T8" fmla="*/ 1 w 21"/>
                  <a:gd name="T9" fmla="*/ 14 h 22"/>
                  <a:gd name="T10" fmla="*/ 17 w 21"/>
                  <a:gd name="T11" fmla="*/ 9 h 22"/>
                  <a:gd name="T12" fmla="*/ 9 w 21"/>
                  <a:gd name="T13" fmla="*/ 5 h 22"/>
                  <a:gd name="T14" fmla="*/ 4 w 21"/>
                  <a:gd name="T15" fmla="*/ 13 h 22"/>
                  <a:gd name="T16" fmla="*/ 12 w 21"/>
                  <a:gd name="T17" fmla="*/ 17 h 22"/>
                  <a:gd name="T18" fmla="*/ 17 w 21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" y="14"/>
                    </a:moveTo>
                    <a:cubicBezTo>
                      <a:pt x="0" y="8"/>
                      <a:pt x="3" y="3"/>
                      <a:pt x="8" y="2"/>
                    </a:cubicBezTo>
                    <a:cubicBezTo>
                      <a:pt x="13" y="0"/>
                      <a:pt x="19" y="3"/>
                      <a:pt x="20" y="9"/>
                    </a:cubicBezTo>
                    <a:cubicBezTo>
                      <a:pt x="21" y="14"/>
                      <a:pt x="18" y="19"/>
                      <a:pt x="13" y="20"/>
                    </a:cubicBezTo>
                    <a:cubicBezTo>
                      <a:pt x="8" y="22"/>
                      <a:pt x="3" y="19"/>
                      <a:pt x="1" y="14"/>
                    </a:cubicBezTo>
                    <a:close/>
                    <a:moveTo>
                      <a:pt x="17" y="9"/>
                    </a:moveTo>
                    <a:cubicBezTo>
                      <a:pt x="16" y="6"/>
                      <a:pt x="12" y="4"/>
                      <a:pt x="9" y="5"/>
                    </a:cubicBezTo>
                    <a:cubicBezTo>
                      <a:pt x="6" y="6"/>
                      <a:pt x="4" y="9"/>
                      <a:pt x="4" y="13"/>
                    </a:cubicBezTo>
                    <a:cubicBezTo>
                      <a:pt x="5" y="16"/>
                      <a:pt x="9" y="18"/>
                      <a:pt x="12" y="17"/>
                    </a:cubicBezTo>
                    <a:cubicBezTo>
                      <a:pt x="16" y="16"/>
                      <a:pt x="18" y="13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2" name="Freeform 2413"/>
              <p:cNvSpPr>
                <a:spLocks noEditPoints="1"/>
              </p:cNvSpPr>
              <p:nvPr/>
            </p:nvSpPr>
            <p:spPr bwMode="auto">
              <a:xfrm>
                <a:off x="5875" y="-97"/>
                <a:ext cx="40" cy="41"/>
              </a:xfrm>
              <a:custGeom>
                <a:avLst/>
                <a:gdLst>
                  <a:gd name="T0" fmla="*/ 1 w 21"/>
                  <a:gd name="T1" fmla="*/ 13 h 21"/>
                  <a:gd name="T2" fmla="*/ 8 w 21"/>
                  <a:gd name="T3" fmla="*/ 1 h 21"/>
                  <a:gd name="T4" fmla="*/ 20 w 21"/>
                  <a:gd name="T5" fmla="*/ 8 h 21"/>
                  <a:gd name="T6" fmla="*/ 13 w 21"/>
                  <a:gd name="T7" fmla="*/ 20 h 21"/>
                  <a:gd name="T8" fmla="*/ 1 w 21"/>
                  <a:gd name="T9" fmla="*/ 13 h 21"/>
                  <a:gd name="T10" fmla="*/ 17 w 21"/>
                  <a:gd name="T11" fmla="*/ 9 h 21"/>
                  <a:gd name="T12" fmla="*/ 9 w 21"/>
                  <a:gd name="T13" fmla="*/ 4 h 21"/>
                  <a:gd name="T14" fmla="*/ 4 w 21"/>
                  <a:gd name="T15" fmla="*/ 12 h 21"/>
                  <a:gd name="T16" fmla="*/ 12 w 21"/>
                  <a:gd name="T17" fmla="*/ 17 h 21"/>
                  <a:gd name="T18" fmla="*/ 17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" y="13"/>
                    </a:moveTo>
                    <a:cubicBezTo>
                      <a:pt x="0" y="8"/>
                      <a:pt x="3" y="2"/>
                      <a:pt x="8" y="1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1" y="13"/>
                      <a:pt x="18" y="18"/>
                      <a:pt x="13" y="20"/>
                    </a:cubicBezTo>
                    <a:cubicBezTo>
                      <a:pt x="8" y="21"/>
                      <a:pt x="3" y="18"/>
                      <a:pt x="1" y="13"/>
                    </a:cubicBezTo>
                    <a:close/>
                    <a:moveTo>
                      <a:pt x="17" y="9"/>
                    </a:moveTo>
                    <a:cubicBezTo>
                      <a:pt x="16" y="5"/>
                      <a:pt x="12" y="3"/>
                      <a:pt x="9" y="4"/>
                    </a:cubicBezTo>
                    <a:cubicBezTo>
                      <a:pt x="5" y="5"/>
                      <a:pt x="3" y="9"/>
                      <a:pt x="4" y="12"/>
                    </a:cubicBezTo>
                    <a:cubicBezTo>
                      <a:pt x="5" y="16"/>
                      <a:pt x="9" y="18"/>
                      <a:pt x="12" y="17"/>
                    </a:cubicBezTo>
                    <a:cubicBezTo>
                      <a:pt x="16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3" name="Freeform 2414"/>
              <p:cNvSpPr>
                <a:spLocks noEditPoints="1"/>
              </p:cNvSpPr>
              <p:nvPr/>
            </p:nvSpPr>
            <p:spPr bwMode="auto">
              <a:xfrm>
                <a:off x="5836" y="-99"/>
                <a:ext cx="42" cy="41"/>
              </a:xfrm>
              <a:custGeom>
                <a:avLst/>
                <a:gdLst>
                  <a:gd name="T0" fmla="*/ 2 w 22"/>
                  <a:gd name="T1" fmla="*/ 13 h 21"/>
                  <a:gd name="T2" fmla="*/ 9 w 22"/>
                  <a:gd name="T3" fmla="*/ 1 h 21"/>
                  <a:gd name="T4" fmla="*/ 21 w 22"/>
                  <a:gd name="T5" fmla="*/ 8 h 21"/>
                  <a:gd name="T6" fmla="*/ 14 w 22"/>
                  <a:gd name="T7" fmla="*/ 20 h 21"/>
                  <a:gd name="T8" fmla="*/ 2 w 22"/>
                  <a:gd name="T9" fmla="*/ 13 h 21"/>
                  <a:gd name="T10" fmla="*/ 17 w 22"/>
                  <a:gd name="T11" fmla="*/ 9 h 21"/>
                  <a:gd name="T12" fmla="*/ 9 w 22"/>
                  <a:gd name="T13" fmla="*/ 5 h 21"/>
                  <a:gd name="T14" fmla="*/ 5 w 22"/>
                  <a:gd name="T15" fmla="*/ 12 h 21"/>
                  <a:gd name="T16" fmla="*/ 13 w 22"/>
                  <a:gd name="T17" fmla="*/ 17 h 21"/>
                  <a:gd name="T18" fmla="*/ 17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2" y="13"/>
                    </a:moveTo>
                    <a:cubicBezTo>
                      <a:pt x="0" y="8"/>
                      <a:pt x="4" y="3"/>
                      <a:pt x="9" y="1"/>
                    </a:cubicBezTo>
                    <a:cubicBezTo>
                      <a:pt x="14" y="0"/>
                      <a:pt x="19" y="3"/>
                      <a:pt x="21" y="8"/>
                    </a:cubicBezTo>
                    <a:cubicBezTo>
                      <a:pt x="22" y="13"/>
                      <a:pt x="19" y="19"/>
                      <a:pt x="14" y="20"/>
                    </a:cubicBezTo>
                    <a:cubicBezTo>
                      <a:pt x="9" y="21"/>
                      <a:pt x="3" y="18"/>
                      <a:pt x="2" y="13"/>
                    </a:cubicBezTo>
                    <a:close/>
                    <a:moveTo>
                      <a:pt x="17" y="9"/>
                    </a:moveTo>
                    <a:cubicBezTo>
                      <a:pt x="16" y="6"/>
                      <a:pt x="13" y="4"/>
                      <a:pt x="9" y="5"/>
                    </a:cubicBezTo>
                    <a:cubicBezTo>
                      <a:pt x="6" y="5"/>
                      <a:pt x="4" y="9"/>
                      <a:pt x="5" y="12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6"/>
                      <a:pt x="18" y="13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4" name="Freeform 2415"/>
              <p:cNvSpPr>
                <a:spLocks noEditPoints="1"/>
              </p:cNvSpPr>
              <p:nvPr/>
            </p:nvSpPr>
            <p:spPr bwMode="auto">
              <a:xfrm>
                <a:off x="5799" y="-99"/>
                <a:ext cx="43" cy="41"/>
              </a:xfrm>
              <a:custGeom>
                <a:avLst/>
                <a:gdLst>
                  <a:gd name="T0" fmla="*/ 1 w 22"/>
                  <a:gd name="T1" fmla="*/ 13 h 21"/>
                  <a:gd name="T2" fmla="*/ 8 w 22"/>
                  <a:gd name="T3" fmla="*/ 1 h 21"/>
                  <a:gd name="T4" fmla="*/ 20 w 22"/>
                  <a:gd name="T5" fmla="*/ 8 h 21"/>
                  <a:gd name="T6" fmla="*/ 13 w 22"/>
                  <a:gd name="T7" fmla="*/ 20 h 21"/>
                  <a:gd name="T8" fmla="*/ 1 w 22"/>
                  <a:gd name="T9" fmla="*/ 13 h 21"/>
                  <a:gd name="T10" fmla="*/ 17 w 22"/>
                  <a:gd name="T11" fmla="*/ 9 h 21"/>
                  <a:gd name="T12" fmla="*/ 9 w 22"/>
                  <a:gd name="T13" fmla="*/ 4 h 21"/>
                  <a:gd name="T14" fmla="*/ 5 w 22"/>
                  <a:gd name="T15" fmla="*/ 12 h 21"/>
                  <a:gd name="T16" fmla="*/ 12 w 22"/>
                  <a:gd name="T17" fmla="*/ 17 h 21"/>
                  <a:gd name="T18" fmla="*/ 17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" y="13"/>
                    </a:moveTo>
                    <a:cubicBezTo>
                      <a:pt x="0" y="8"/>
                      <a:pt x="3" y="2"/>
                      <a:pt x="8" y="1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2" y="13"/>
                      <a:pt x="18" y="18"/>
                      <a:pt x="13" y="20"/>
                    </a:cubicBezTo>
                    <a:cubicBezTo>
                      <a:pt x="8" y="21"/>
                      <a:pt x="3" y="18"/>
                      <a:pt x="1" y="13"/>
                    </a:cubicBezTo>
                    <a:close/>
                    <a:moveTo>
                      <a:pt x="17" y="9"/>
                    </a:moveTo>
                    <a:cubicBezTo>
                      <a:pt x="16" y="5"/>
                      <a:pt x="13" y="3"/>
                      <a:pt x="9" y="4"/>
                    </a:cubicBezTo>
                    <a:cubicBezTo>
                      <a:pt x="6" y="5"/>
                      <a:pt x="4" y="9"/>
                      <a:pt x="5" y="12"/>
                    </a:cubicBezTo>
                    <a:cubicBezTo>
                      <a:pt x="6" y="15"/>
                      <a:pt x="9" y="17"/>
                      <a:pt x="12" y="17"/>
                    </a:cubicBezTo>
                    <a:cubicBezTo>
                      <a:pt x="16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9" name="Group 2617"/>
            <p:cNvGrpSpPr/>
            <p:nvPr/>
          </p:nvGrpSpPr>
          <p:grpSpPr bwMode="auto">
            <a:xfrm>
              <a:off x="5293" y="-1038"/>
              <a:ext cx="1020" cy="1446"/>
              <a:chOff x="5293" y="-1038"/>
              <a:chExt cx="1020" cy="1446"/>
            </a:xfrm>
          </p:grpSpPr>
          <p:sp>
            <p:nvSpPr>
              <p:cNvPr id="425" name="Freeform 2417"/>
              <p:cNvSpPr>
                <a:spLocks noEditPoints="1"/>
              </p:cNvSpPr>
              <p:nvPr/>
            </p:nvSpPr>
            <p:spPr bwMode="auto">
              <a:xfrm>
                <a:off x="5762" y="-95"/>
                <a:ext cx="41" cy="41"/>
              </a:xfrm>
              <a:custGeom>
                <a:avLst/>
                <a:gdLst>
                  <a:gd name="T0" fmla="*/ 1 w 21"/>
                  <a:gd name="T1" fmla="*/ 13 h 21"/>
                  <a:gd name="T2" fmla="*/ 8 w 21"/>
                  <a:gd name="T3" fmla="*/ 1 h 21"/>
                  <a:gd name="T4" fmla="*/ 20 w 21"/>
                  <a:gd name="T5" fmla="*/ 8 h 21"/>
                  <a:gd name="T6" fmla="*/ 13 w 21"/>
                  <a:gd name="T7" fmla="*/ 20 h 21"/>
                  <a:gd name="T8" fmla="*/ 1 w 21"/>
                  <a:gd name="T9" fmla="*/ 13 h 21"/>
                  <a:gd name="T10" fmla="*/ 17 w 21"/>
                  <a:gd name="T11" fmla="*/ 9 h 21"/>
                  <a:gd name="T12" fmla="*/ 9 w 21"/>
                  <a:gd name="T13" fmla="*/ 4 h 21"/>
                  <a:gd name="T14" fmla="*/ 4 w 21"/>
                  <a:gd name="T15" fmla="*/ 12 h 21"/>
                  <a:gd name="T16" fmla="*/ 12 w 21"/>
                  <a:gd name="T17" fmla="*/ 17 h 21"/>
                  <a:gd name="T18" fmla="*/ 17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" y="13"/>
                    </a:moveTo>
                    <a:cubicBezTo>
                      <a:pt x="0" y="8"/>
                      <a:pt x="3" y="2"/>
                      <a:pt x="8" y="1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1" y="13"/>
                      <a:pt x="18" y="18"/>
                      <a:pt x="13" y="20"/>
                    </a:cubicBezTo>
                    <a:cubicBezTo>
                      <a:pt x="8" y="21"/>
                      <a:pt x="3" y="18"/>
                      <a:pt x="1" y="13"/>
                    </a:cubicBezTo>
                    <a:close/>
                    <a:moveTo>
                      <a:pt x="17" y="9"/>
                    </a:moveTo>
                    <a:cubicBezTo>
                      <a:pt x="16" y="5"/>
                      <a:pt x="12" y="3"/>
                      <a:pt x="9" y="4"/>
                    </a:cubicBezTo>
                    <a:cubicBezTo>
                      <a:pt x="6" y="5"/>
                      <a:pt x="3" y="9"/>
                      <a:pt x="4" y="12"/>
                    </a:cubicBezTo>
                    <a:cubicBezTo>
                      <a:pt x="5" y="16"/>
                      <a:pt x="9" y="18"/>
                      <a:pt x="12" y="17"/>
                    </a:cubicBezTo>
                    <a:cubicBezTo>
                      <a:pt x="16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" name="Freeform 2418"/>
              <p:cNvSpPr>
                <a:spLocks noEditPoints="1"/>
              </p:cNvSpPr>
              <p:nvPr/>
            </p:nvSpPr>
            <p:spPr bwMode="auto">
              <a:xfrm>
                <a:off x="5725" y="-89"/>
                <a:ext cx="41" cy="43"/>
              </a:xfrm>
              <a:custGeom>
                <a:avLst/>
                <a:gdLst>
                  <a:gd name="T0" fmla="*/ 1 w 21"/>
                  <a:gd name="T1" fmla="*/ 13 h 22"/>
                  <a:gd name="T2" fmla="*/ 8 w 21"/>
                  <a:gd name="T3" fmla="*/ 2 h 22"/>
                  <a:gd name="T4" fmla="*/ 20 w 21"/>
                  <a:gd name="T5" fmla="*/ 8 h 22"/>
                  <a:gd name="T6" fmla="*/ 13 w 21"/>
                  <a:gd name="T7" fmla="*/ 20 h 22"/>
                  <a:gd name="T8" fmla="*/ 1 w 21"/>
                  <a:gd name="T9" fmla="*/ 13 h 22"/>
                  <a:gd name="T10" fmla="*/ 17 w 21"/>
                  <a:gd name="T11" fmla="*/ 9 h 22"/>
                  <a:gd name="T12" fmla="*/ 9 w 21"/>
                  <a:gd name="T13" fmla="*/ 5 h 22"/>
                  <a:gd name="T14" fmla="*/ 4 w 21"/>
                  <a:gd name="T15" fmla="*/ 13 h 22"/>
                  <a:gd name="T16" fmla="*/ 12 w 21"/>
                  <a:gd name="T17" fmla="*/ 17 h 22"/>
                  <a:gd name="T18" fmla="*/ 17 w 21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" y="13"/>
                    </a:moveTo>
                    <a:cubicBezTo>
                      <a:pt x="0" y="8"/>
                      <a:pt x="3" y="3"/>
                      <a:pt x="8" y="2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1" y="14"/>
                      <a:pt x="18" y="19"/>
                      <a:pt x="13" y="20"/>
                    </a:cubicBezTo>
                    <a:cubicBezTo>
                      <a:pt x="8" y="22"/>
                      <a:pt x="3" y="19"/>
                      <a:pt x="1" y="13"/>
                    </a:cubicBezTo>
                    <a:close/>
                    <a:moveTo>
                      <a:pt x="17" y="9"/>
                    </a:moveTo>
                    <a:cubicBezTo>
                      <a:pt x="16" y="6"/>
                      <a:pt x="12" y="4"/>
                      <a:pt x="9" y="5"/>
                    </a:cubicBezTo>
                    <a:cubicBezTo>
                      <a:pt x="6" y="6"/>
                      <a:pt x="3" y="9"/>
                      <a:pt x="4" y="13"/>
                    </a:cubicBezTo>
                    <a:cubicBezTo>
                      <a:pt x="5" y="16"/>
                      <a:pt x="9" y="18"/>
                      <a:pt x="12" y="17"/>
                    </a:cubicBezTo>
                    <a:cubicBezTo>
                      <a:pt x="16" y="16"/>
                      <a:pt x="18" y="13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" name="Freeform 2419"/>
              <p:cNvSpPr>
                <a:spLocks noEditPoints="1"/>
              </p:cNvSpPr>
              <p:nvPr/>
            </p:nvSpPr>
            <p:spPr bwMode="auto">
              <a:xfrm>
                <a:off x="5688" y="-77"/>
                <a:ext cx="43" cy="40"/>
              </a:xfrm>
              <a:custGeom>
                <a:avLst/>
                <a:gdLst>
                  <a:gd name="T0" fmla="*/ 2 w 22"/>
                  <a:gd name="T1" fmla="*/ 13 h 21"/>
                  <a:gd name="T2" fmla="*/ 9 w 22"/>
                  <a:gd name="T3" fmla="*/ 1 h 21"/>
                  <a:gd name="T4" fmla="*/ 20 w 22"/>
                  <a:gd name="T5" fmla="*/ 8 h 21"/>
                  <a:gd name="T6" fmla="*/ 14 w 22"/>
                  <a:gd name="T7" fmla="*/ 20 h 21"/>
                  <a:gd name="T8" fmla="*/ 2 w 22"/>
                  <a:gd name="T9" fmla="*/ 13 h 21"/>
                  <a:gd name="T10" fmla="*/ 17 w 22"/>
                  <a:gd name="T11" fmla="*/ 9 h 21"/>
                  <a:gd name="T12" fmla="*/ 9 w 22"/>
                  <a:gd name="T13" fmla="*/ 4 h 21"/>
                  <a:gd name="T14" fmla="*/ 5 w 22"/>
                  <a:gd name="T15" fmla="*/ 12 h 21"/>
                  <a:gd name="T16" fmla="*/ 13 w 22"/>
                  <a:gd name="T17" fmla="*/ 17 h 21"/>
                  <a:gd name="T18" fmla="*/ 17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2" y="13"/>
                    </a:moveTo>
                    <a:cubicBezTo>
                      <a:pt x="0" y="8"/>
                      <a:pt x="3" y="3"/>
                      <a:pt x="9" y="1"/>
                    </a:cubicBezTo>
                    <a:cubicBezTo>
                      <a:pt x="14" y="0"/>
                      <a:pt x="19" y="3"/>
                      <a:pt x="20" y="8"/>
                    </a:cubicBezTo>
                    <a:cubicBezTo>
                      <a:pt x="22" y="13"/>
                      <a:pt x="19" y="18"/>
                      <a:pt x="14" y="20"/>
                    </a:cubicBezTo>
                    <a:cubicBezTo>
                      <a:pt x="8" y="21"/>
                      <a:pt x="3" y="18"/>
                      <a:pt x="2" y="13"/>
                    </a:cubicBezTo>
                    <a:close/>
                    <a:moveTo>
                      <a:pt x="17" y="9"/>
                    </a:moveTo>
                    <a:cubicBezTo>
                      <a:pt x="16" y="5"/>
                      <a:pt x="13" y="3"/>
                      <a:pt x="9" y="4"/>
                    </a:cubicBezTo>
                    <a:cubicBezTo>
                      <a:pt x="6" y="5"/>
                      <a:pt x="4" y="9"/>
                      <a:pt x="5" y="12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" name="Freeform 2420"/>
              <p:cNvSpPr>
                <a:spLocks noEditPoints="1"/>
              </p:cNvSpPr>
              <p:nvPr/>
            </p:nvSpPr>
            <p:spPr bwMode="auto">
              <a:xfrm>
                <a:off x="5655" y="-60"/>
                <a:ext cx="43" cy="41"/>
              </a:xfrm>
              <a:custGeom>
                <a:avLst/>
                <a:gdLst>
                  <a:gd name="T0" fmla="*/ 2 w 22"/>
                  <a:gd name="T1" fmla="*/ 13 h 21"/>
                  <a:gd name="T2" fmla="*/ 8 w 22"/>
                  <a:gd name="T3" fmla="*/ 1 h 21"/>
                  <a:gd name="T4" fmla="*/ 20 w 22"/>
                  <a:gd name="T5" fmla="*/ 8 h 21"/>
                  <a:gd name="T6" fmla="*/ 13 w 22"/>
                  <a:gd name="T7" fmla="*/ 20 h 21"/>
                  <a:gd name="T8" fmla="*/ 2 w 22"/>
                  <a:gd name="T9" fmla="*/ 13 h 21"/>
                  <a:gd name="T10" fmla="*/ 17 w 22"/>
                  <a:gd name="T11" fmla="*/ 9 h 21"/>
                  <a:gd name="T12" fmla="*/ 9 w 22"/>
                  <a:gd name="T13" fmla="*/ 4 h 21"/>
                  <a:gd name="T14" fmla="*/ 5 w 22"/>
                  <a:gd name="T15" fmla="*/ 12 h 21"/>
                  <a:gd name="T16" fmla="*/ 13 w 22"/>
                  <a:gd name="T17" fmla="*/ 17 h 21"/>
                  <a:gd name="T18" fmla="*/ 17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2" y="13"/>
                    </a:moveTo>
                    <a:cubicBezTo>
                      <a:pt x="0" y="8"/>
                      <a:pt x="3" y="2"/>
                      <a:pt x="8" y="1"/>
                    </a:cubicBezTo>
                    <a:cubicBezTo>
                      <a:pt x="14" y="0"/>
                      <a:pt x="19" y="3"/>
                      <a:pt x="20" y="8"/>
                    </a:cubicBezTo>
                    <a:cubicBezTo>
                      <a:pt x="22" y="13"/>
                      <a:pt x="19" y="18"/>
                      <a:pt x="13" y="20"/>
                    </a:cubicBezTo>
                    <a:cubicBezTo>
                      <a:pt x="8" y="21"/>
                      <a:pt x="3" y="18"/>
                      <a:pt x="2" y="13"/>
                    </a:cubicBezTo>
                    <a:close/>
                    <a:moveTo>
                      <a:pt x="17" y="9"/>
                    </a:moveTo>
                    <a:cubicBezTo>
                      <a:pt x="16" y="5"/>
                      <a:pt x="13" y="3"/>
                      <a:pt x="9" y="4"/>
                    </a:cubicBezTo>
                    <a:cubicBezTo>
                      <a:pt x="6" y="5"/>
                      <a:pt x="4" y="9"/>
                      <a:pt x="5" y="12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" name="Freeform 2421"/>
              <p:cNvSpPr>
                <a:spLocks noEditPoints="1"/>
              </p:cNvSpPr>
              <p:nvPr/>
            </p:nvSpPr>
            <p:spPr bwMode="auto">
              <a:xfrm>
                <a:off x="5626" y="-39"/>
                <a:ext cx="41" cy="43"/>
              </a:xfrm>
              <a:custGeom>
                <a:avLst/>
                <a:gdLst>
                  <a:gd name="T0" fmla="*/ 1 w 21"/>
                  <a:gd name="T1" fmla="*/ 14 h 22"/>
                  <a:gd name="T2" fmla="*/ 8 w 21"/>
                  <a:gd name="T3" fmla="*/ 2 h 22"/>
                  <a:gd name="T4" fmla="*/ 20 w 21"/>
                  <a:gd name="T5" fmla="*/ 9 h 22"/>
                  <a:gd name="T6" fmla="*/ 13 w 21"/>
                  <a:gd name="T7" fmla="*/ 20 h 22"/>
                  <a:gd name="T8" fmla="*/ 1 w 21"/>
                  <a:gd name="T9" fmla="*/ 14 h 22"/>
                  <a:gd name="T10" fmla="*/ 17 w 21"/>
                  <a:gd name="T11" fmla="*/ 9 h 22"/>
                  <a:gd name="T12" fmla="*/ 9 w 21"/>
                  <a:gd name="T13" fmla="*/ 5 h 22"/>
                  <a:gd name="T14" fmla="*/ 4 w 21"/>
                  <a:gd name="T15" fmla="*/ 13 h 22"/>
                  <a:gd name="T16" fmla="*/ 12 w 21"/>
                  <a:gd name="T17" fmla="*/ 17 h 22"/>
                  <a:gd name="T18" fmla="*/ 17 w 21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" y="14"/>
                    </a:moveTo>
                    <a:cubicBezTo>
                      <a:pt x="0" y="8"/>
                      <a:pt x="3" y="3"/>
                      <a:pt x="8" y="2"/>
                    </a:cubicBezTo>
                    <a:cubicBezTo>
                      <a:pt x="13" y="0"/>
                      <a:pt x="19" y="3"/>
                      <a:pt x="20" y="9"/>
                    </a:cubicBezTo>
                    <a:cubicBezTo>
                      <a:pt x="21" y="14"/>
                      <a:pt x="18" y="19"/>
                      <a:pt x="13" y="20"/>
                    </a:cubicBezTo>
                    <a:cubicBezTo>
                      <a:pt x="8" y="22"/>
                      <a:pt x="3" y="19"/>
                      <a:pt x="1" y="14"/>
                    </a:cubicBezTo>
                    <a:close/>
                    <a:moveTo>
                      <a:pt x="17" y="9"/>
                    </a:moveTo>
                    <a:cubicBezTo>
                      <a:pt x="16" y="6"/>
                      <a:pt x="12" y="4"/>
                      <a:pt x="9" y="5"/>
                    </a:cubicBezTo>
                    <a:cubicBezTo>
                      <a:pt x="5" y="6"/>
                      <a:pt x="3" y="9"/>
                      <a:pt x="4" y="13"/>
                    </a:cubicBezTo>
                    <a:cubicBezTo>
                      <a:pt x="5" y="16"/>
                      <a:pt x="9" y="18"/>
                      <a:pt x="12" y="17"/>
                    </a:cubicBezTo>
                    <a:cubicBezTo>
                      <a:pt x="16" y="16"/>
                      <a:pt x="18" y="13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" name="Freeform 2422"/>
              <p:cNvSpPr>
                <a:spLocks noEditPoints="1"/>
              </p:cNvSpPr>
              <p:nvPr/>
            </p:nvSpPr>
            <p:spPr bwMode="auto">
              <a:xfrm>
                <a:off x="5601" y="-9"/>
                <a:ext cx="41" cy="40"/>
              </a:xfrm>
              <a:custGeom>
                <a:avLst/>
                <a:gdLst>
                  <a:gd name="T0" fmla="*/ 1 w 21"/>
                  <a:gd name="T1" fmla="*/ 13 h 21"/>
                  <a:gd name="T2" fmla="*/ 8 w 21"/>
                  <a:gd name="T3" fmla="*/ 1 h 21"/>
                  <a:gd name="T4" fmla="*/ 20 w 21"/>
                  <a:gd name="T5" fmla="*/ 8 h 21"/>
                  <a:gd name="T6" fmla="*/ 13 w 21"/>
                  <a:gd name="T7" fmla="*/ 20 h 21"/>
                  <a:gd name="T8" fmla="*/ 1 w 21"/>
                  <a:gd name="T9" fmla="*/ 13 h 21"/>
                  <a:gd name="T10" fmla="*/ 17 w 21"/>
                  <a:gd name="T11" fmla="*/ 9 h 21"/>
                  <a:gd name="T12" fmla="*/ 9 w 21"/>
                  <a:gd name="T13" fmla="*/ 4 h 21"/>
                  <a:gd name="T14" fmla="*/ 4 w 21"/>
                  <a:gd name="T15" fmla="*/ 12 h 21"/>
                  <a:gd name="T16" fmla="*/ 12 w 21"/>
                  <a:gd name="T17" fmla="*/ 17 h 21"/>
                  <a:gd name="T18" fmla="*/ 17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" y="13"/>
                    </a:moveTo>
                    <a:cubicBezTo>
                      <a:pt x="0" y="8"/>
                      <a:pt x="3" y="3"/>
                      <a:pt x="8" y="1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1" y="13"/>
                      <a:pt x="18" y="18"/>
                      <a:pt x="13" y="20"/>
                    </a:cubicBezTo>
                    <a:cubicBezTo>
                      <a:pt x="8" y="21"/>
                      <a:pt x="3" y="18"/>
                      <a:pt x="1" y="13"/>
                    </a:cubicBezTo>
                    <a:close/>
                    <a:moveTo>
                      <a:pt x="17" y="9"/>
                    </a:moveTo>
                    <a:cubicBezTo>
                      <a:pt x="16" y="5"/>
                      <a:pt x="12" y="3"/>
                      <a:pt x="9" y="4"/>
                    </a:cubicBezTo>
                    <a:cubicBezTo>
                      <a:pt x="6" y="5"/>
                      <a:pt x="4" y="9"/>
                      <a:pt x="4" y="12"/>
                    </a:cubicBezTo>
                    <a:cubicBezTo>
                      <a:pt x="5" y="16"/>
                      <a:pt x="9" y="18"/>
                      <a:pt x="12" y="17"/>
                    </a:cubicBezTo>
                    <a:cubicBezTo>
                      <a:pt x="16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" name="Freeform 2423"/>
              <p:cNvSpPr>
                <a:spLocks noEditPoints="1"/>
              </p:cNvSpPr>
              <p:nvPr/>
            </p:nvSpPr>
            <p:spPr bwMode="auto">
              <a:xfrm>
                <a:off x="5582" y="22"/>
                <a:ext cx="42" cy="42"/>
              </a:xfrm>
              <a:custGeom>
                <a:avLst/>
                <a:gdLst>
                  <a:gd name="T0" fmla="*/ 2 w 22"/>
                  <a:gd name="T1" fmla="*/ 14 h 22"/>
                  <a:gd name="T2" fmla="*/ 8 w 22"/>
                  <a:gd name="T3" fmla="*/ 2 h 22"/>
                  <a:gd name="T4" fmla="*/ 20 w 22"/>
                  <a:gd name="T5" fmla="*/ 9 h 22"/>
                  <a:gd name="T6" fmla="*/ 13 w 22"/>
                  <a:gd name="T7" fmla="*/ 21 h 22"/>
                  <a:gd name="T8" fmla="*/ 2 w 22"/>
                  <a:gd name="T9" fmla="*/ 14 h 22"/>
                  <a:gd name="T10" fmla="*/ 17 w 22"/>
                  <a:gd name="T11" fmla="*/ 10 h 22"/>
                  <a:gd name="T12" fmla="*/ 9 w 22"/>
                  <a:gd name="T13" fmla="*/ 5 h 22"/>
                  <a:gd name="T14" fmla="*/ 5 w 22"/>
                  <a:gd name="T15" fmla="*/ 13 h 22"/>
                  <a:gd name="T16" fmla="*/ 13 w 22"/>
                  <a:gd name="T17" fmla="*/ 17 h 22"/>
                  <a:gd name="T18" fmla="*/ 17 w 22"/>
                  <a:gd name="T1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14"/>
                    </a:moveTo>
                    <a:cubicBezTo>
                      <a:pt x="0" y="9"/>
                      <a:pt x="3" y="3"/>
                      <a:pt x="8" y="2"/>
                    </a:cubicBezTo>
                    <a:cubicBezTo>
                      <a:pt x="14" y="0"/>
                      <a:pt x="19" y="4"/>
                      <a:pt x="20" y="9"/>
                    </a:cubicBezTo>
                    <a:cubicBezTo>
                      <a:pt x="22" y="14"/>
                      <a:pt x="19" y="19"/>
                      <a:pt x="13" y="21"/>
                    </a:cubicBezTo>
                    <a:cubicBezTo>
                      <a:pt x="8" y="22"/>
                      <a:pt x="3" y="19"/>
                      <a:pt x="2" y="14"/>
                    </a:cubicBezTo>
                    <a:close/>
                    <a:moveTo>
                      <a:pt x="17" y="10"/>
                    </a:moveTo>
                    <a:cubicBezTo>
                      <a:pt x="16" y="6"/>
                      <a:pt x="13" y="4"/>
                      <a:pt x="9" y="5"/>
                    </a:cubicBezTo>
                    <a:cubicBezTo>
                      <a:pt x="6" y="6"/>
                      <a:pt x="4" y="9"/>
                      <a:pt x="5" y="13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7"/>
                      <a:pt x="18" y="13"/>
                      <a:pt x="17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" name="Freeform 2424"/>
              <p:cNvSpPr>
                <a:spLocks noEditPoints="1"/>
              </p:cNvSpPr>
              <p:nvPr/>
            </p:nvSpPr>
            <p:spPr bwMode="auto">
              <a:xfrm>
                <a:off x="5570" y="58"/>
                <a:ext cx="41" cy="41"/>
              </a:xfrm>
              <a:custGeom>
                <a:avLst/>
                <a:gdLst>
                  <a:gd name="T0" fmla="*/ 1 w 21"/>
                  <a:gd name="T1" fmla="*/ 13 h 21"/>
                  <a:gd name="T2" fmla="*/ 8 w 21"/>
                  <a:gd name="T3" fmla="*/ 1 h 21"/>
                  <a:gd name="T4" fmla="*/ 20 w 21"/>
                  <a:gd name="T5" fmla="*/ 8 h 21"/>
                  <a:gd name="T6" fmla="*/ 13 w 21"/>
                  <a:gd name="T7" fmla="*/ 20 h 21"/>
                  <a:gd name="T8" fmla="*/ 1 w 21"/>
                  <a:gd name="T9" fmla="*/ 13 h 21"/>
                  <a:gd name="T10" fmla="*/ 17 w 21"/>
                  <a:gd name="T11" fmla="*/ 9 h 21"/>
                  <a:gd name="T12" fmla="*/ 9 w 21"/>
                  <a:gd name="T13" fmla="*/ 4 h 21"/>
                  <a:gd name="T14" fmla="*/ 4 w 21"/>
                  <a:gd name="T15" fmla="*/ 12 h 21"/>
                  <a:gd name="T16" fmla="*/ 12 w 21"/>
                  <a:gd name="T17" fmla="*/ 17 h 21"/>
                  <a:gd name="T18" fmla="*/ 17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" y="13"/>
                    </a:moveTo>
                    <a:cubicBezTo>
                      <a:pt x="0" y="8"/>
                      <a:pt x="3" y="2"/>
                      <a:pt x="8" y="1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1" y="13"/>
                      <a:pt x="18" y="18"/>
                      <a:pt x="13" y="20"/>
                    </a:cubicBezTo>
                    <a:cubicBezTo>
                      <a:pt x="8" y="21"/>
                      <a:pt x="3" y="18"/>
                      <a:pt x="1" y="13"/>
                    </a:cubicBezTo>
                    <a:close/>
                    <a:moveTo>
                      <a:pt x="17" y="9"/>
                    </a:moveTo>
                    <a:cubicBezTo>
                      <a:pt x="16" y="5"/>
                      <a:pt x="12" y="3"/>
                      <a:pt x="9" y="4"/>
                    </a:cubicBezTo>
                    <a:cubicBezTo>
                      <a:pt x="5" y="5"/>
                      <a:pt x="3" y="9"/>
                      <a:pt x="4" y="12"/>
                    </a:cubicBezTo>
                    <a:cubicBezTo>
                      <a:pt x="5" y="16"/>
                      <a:pt x="9" y="18"/>
                      <a:pt x="12" y="17"/>
                    </a:cubicBezTo>
                    <a:cubicBezTo>
                      <a:pt x="16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" name="Freeform 2425"/>
              <p:cNvSpPr>
                <a:spLocks noEditPoints="1"/>
              </p:cNvSpPr>
              <p:nvPr/>
            </p:nvSpPr>
            <p:spPr bwMode="auto">
              <a:xfrm>
                <a:off x="5562" y="95"/>
                <a:ext cx="43" cy="41"/>
              </a:xfrm>
              <a:custGeom>
                <a:avLst/>
                <a:gdLst>
                  <a:gd name="T0" fmla="*/ 2 w 22"/>
                  <a:gd name="T1" fmla="*/ 13 h 21"/>
                  <a:gd name="T2" fmla="*/ 9 w 22"/>
                  <a:gd name="T3" fmla="*/ 1 h 21"/>
                  <a:gd name="T4" fmla="*/ 20 w 22"/>
                  <a:gd name="T5" fmla="*/ 8 h 21"/>
                  <a:gd name="T6" fmla="*/ 14 w 22"/>
                  <a:gd name="T7" fmla="*/ 20 h 21"/>
                  <a:gd name="T8" fmla="*/ 2 w 22"/>
                  <a:gd name="T9" fmla="*/ 13 h 21"/>
                  <a:gd name="T10" fmla="*/ 17 w 22"/>
                  <a:gd name="T11" fmla="*/ 9 h 21"/>
                  <a:gd name="T12" fmla="*/ 9 w 22"/>
                  <a:gd name="T13" fmla="*/ 4 h 21"/>
                  <a:gd name="T14" fmla="*/ 5 w 22"/>
                  <a:gd name="T15" fmla="*/ 12 h 21"/>
                  <a:gd name="T16" fmla="*/ 13 w 22"/>
                  <a:gd name="T17" fmla="*/ 17 h 21"/>
                  <a:gd name="T18" fmla="*/ 17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2" y="13"/>
                    </a:moveTo>
                    <a:cubicBezTo>
                      <a:pt x="0" y="8"/>
                      <a:pt x="3" y="2"/>
                      <a:pt x="9" y="1"/>
                    </a:cubicBezTo>
                    <a:cubicBezTo>
                      <a:pt x="14" y="0"/>
                      <a:pt x="19" y="3"/>
                      <a:pt x="20" y="8"/>
                    </a:cubicBezTo>
                    <a:cubicBezTo>
                      <a:pt x="22" y="13"/>
                      <a:pt x="19" y="18"/>
                      <a:pt x="14" y="20"/>
                    </a:cubicBezTo>
                    <a:cubicBezTo>
                      <a:pt x="8" y="21"/>
                      <a:pt x="3" y="18"/>
                      <a:pt x="2" y="13"/>
                    </a:cubicBezTo>
                    <a:close/>
                    <a:moveTo>
                      <a:pt x="17" y="9"/>
                    </a:moveTo>
                    <a:cubicBezTo>
                      <a:pt x="16" y="5"/>
                      <a:pt x="13" y="3"/>
                      <a:pt x="9" y="4"/>
                    </a:cubicBezTo>
                    <a:cubicBezTo>
                      <a:pt x="6" y="5"/>
                      <a:pt x="4" y="9"/>
                      <a:pt x="5" y="12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" name="Freeform 2426"/>
              <p:cNvSpPr>
                <a:spLocks noEditPoints="1"/>
              </p:cNvSpPr>
              <p:nvPr/>
            </p:nvSpPr>
            <p:spPr bwMode="auto">
              <a:xfrm>
                <a:off x="5562" y="132"/>
                <a:ext cx="41" cy="41"/>
              </a:xfrm>
              <a:custGeom>
                <a:avLst/>
                <a:gdLst>
                  <a:gd name="T0" fmla="*/ 1 w 21"/>
                  <a:gd name="T1" fmla="*/ 13 h 21"/>
                  <a:gd name="T2" fmla="*/ 8 w 21"/>
                  <a:gd name="T3" fmla="*/ 1 h 21"/>
                  <a:gd name="T4" fmla="*/ 20 w 21"/>
                  <a:gd name="T5" fmla="*/ 8 h 21"/>
                  <a:gd name="T6" fmla="*/ 13 w 21"/>
                  <a:gd name="T7" fmla="*/ 20 h 21"/>
                  <a:gd name="T8" fmla="*/ 1 w 21"/>
                  <a:gd name="T9" fmla="*/ 13 h 21"/>
                  <a:gd name="T10" fmla="*/ 17 w 21"/>
                  <a:gd name="T11" fmla="*/ 9 h 21"/>
                  <a:gd name="T12" fmla="*/ 9 w 21"/>
                  <a:gd name="T13" fmla="*/ 5 h 21"/>
                  <a:gd name="T14" fmla="*/ 4 w 21"/>
                  <a:gd name="T15" fmla="*/ 12 h 21"/>
                  <a:gd name="T16" fmla="*/ 12 w 21"/>
                  <a:gd name="T17" fmla="*/ 17 h 21"/>
                  <a:gd name="T18" fmla="*/ 17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" y="13"/>
                    </a:moveTo>
                    <a:cubicBezTo>
                      <a:pt x="0" y="8"/>
                      <a:pt x="3" y="3"/>
                      <a:pt x="8" y="1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1" y="13"/>
                      <a:pt x="18" y="19"/>
                      <a:pt x="13" y="20"/>
                    </a:cubicBezTo>
                    <a:cubicBezTo>
                      <a:pt x="8" y="21"/>
                      <a:pt x="3" y="18"/>
                      <a:pt x="1" y="13"/>
                    </a:cubicBezTo>
                    <a:close/>
                    <a:moveTo>
                      <a:pt x="17" y="9"/>
                    </a:moveTo>
                    <a:cubicBezTo>
                      <a:pt x="16" y="6"/>
                      <a:pt x="12" y="4"/>
                      <a:pt x="9" y="5"/>
                    </a:cubicBezTo>
                    <a:cubicBezTo>
                      <a:pt x="6" y="5"/>
                      <a:pt x="4" y="9"/>
                      <a:pt x="4" y="12"/>
                    </a:cubicBezTo>
                    <a:cubicBezTo>
                      <a:pt x="5" y="16"/>
                      <a:pt x="9" y="18"/>
                      <a:pt x="12" y="17"/>
                    </a:cubicBezTo>
                    <a:cubicBezTo>
                      <a:pt x="16" y="16"/>
                      <a:pt x="18" y="13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" name="Freeform 2427"/>
              <p:cNvSpPr>
                <a:spLocks noEditPoints="1"/>
              </p:cNvSpPr>
              <p:nvPr/>
            </p:nvSpPr>
            <p:spPr bwMode="auto">
              <a:xfrm>
                <a:off x="5981" y="-374"/>
                <a:ext cx="41" cy="43"/>
              </a:xfrm>
              <a:custGeom>
                <a:avLst/>
                <a:gdLst>
                  <a:gd name="T0" fmla="*/ 1 w 21"/>
                  <a:gd name="T1" fmla="*/ 13 h 22"/>
                  <a:gd name="T2" fmla="*/ 8 w 21"/>
                  <a:gd name="T3" fmla="*/ 2 h 22"/>
                  <a:gd name="T4" fmla="*/ 20 w 21"/>
                  <a:gd name="T5" fmla="*/ 8 h 22"/>
                  <a:gd name="T6" fmla="*/ 13 w 21"/>
                  <a:gd name="T7" fmla="*/ 20 h 22"/>
                  <a:gd name="T8" fmla="*/ 1 w 21"/>
                  <a:gd name="T9" fmla="*/ 13 h 22"/>
                  <a:gd name="T10" fmla="*/ 17 w 21"/>
                  <a:gd name="T11" fmla="*/ 9 h 22"/>
                  <a:gd name="T12" fmla="*/ 9 w 21"/>
                  <a:gd name="T13" fmla="*/ 5 h 22"/>
                  <a:gd name="T14" fmla="*/ 4 w 21"/>
                  <a:gd name="T15" fmla="*/ 13 h 22"/>
                  <a:gd name="T16" fmla="*/ 12 w 21"/>
                  <a:gd name="T17" fmla="*/ 17 h 22"/>
                  <a:gd name="T18" fmla="*/ 17 w 21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" y="13"/>
                    </a:moveTo>
                    <a:cubicBezTo>
                      <a:pt x="0" y="8"/>
                      <a:pt x="3" y="3"/>
                      <a:pt x="8" y="2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1" y="14"/>
                      <a:pt x="18" y="19"/>
                      <a:pt x="13" y="20"/>
                    </a:cubicBezTo>
                    <a:cubicBezTo>
                      <a:pt x="8" y="22"/>
                      <a:pt x="3" y="19"/>
                      <a:pt x="1" y="13"/>
                    </a:cubicBezTo>
                    <a:close/>
                    <a:moveTo>
                      <a:pt x="17" y="9"/>
                    </a:moveTo>
                    <a:cubicBezTo>
                      <a:pt x="16" y="6"/>
                      <a:pt x="12" y="4"/>
                      <a:pt x="9" y="5"/>
                    </a:cubicBezTo>
                    <a:cubicBezTo>
                      <a:pt x="6" y="6"/>
                      <a:pt x="4" y="9"/>
                      <a:pt x="4" y="13"/>
                    </a:cubicBezTo>
                    <a:cubicBezTo>
                      <a:pt x="5" y="16"/>
                      <a:pt x="9" y="18"/>
                      <a:pt x="12" y="17"/>
                    </a:cubicBezTo>
                    <a:cubicBezTo>
                      <a:pt x="16" y="16"/>
                      <a:pt x="18" y="13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" name="Freeform 2428"/>
              <p:cNvSpPr>
                <a:spLocks noEditPoints="1"/>
              </p:cNvSpPr>
              <p:nvPr/>
            </p:nvSpPr>
            <p:spPr bwMode="auto">
              <a:xfrm>
                <a:off x="5975" y="-337"/>
                <a:ext cx="41" cy="42"/>
              </a:xfrm>
              <a:custGeom>
                <a:avLst/>
                <a:gdLst>
                  <a:gd name="T0" fmla="*/ 1 w 21"/>
                  <a:gd name="T1" fmla="*/ 13 h 22"/>
                  <a:gd name="T2" fmla="*/ 8 w 21"/>
                  <a:gd name="T3" fmla="*/ 2 h 22"/>
                  <a:gd name="T4" fmla="*/ 20 w 21"/>
                  <a:gd name="T5" fmla="*/ 8 h 22"/>
                  <a:gd name="T6" fmla="*/ 13 w 21"/>
                  <a:gd name="T7" fmla="*/ 20 h 22"/>
                  <a:gd name="T8" fmla="*/ 1 w 21"/>
                  <a:gd name="T9" fmla="*/ 13 h 22"/>
                  <a:gd name="T10" fmla="*/ 16 w 21"/>
                  <a:gd name="T11" fmla="*/ 9 h 22"/>
                  <a:gd name="T12" fmla="*/ 9 w 21"/>
                  <a:gd name="T13" fmla="*/ 5 h 22"/>
                  <a:gd name="T14" fmla="*/ 4 w 21"/>
                  <a:gd name="T15" fmla="*/ 13 h 22"/>
                  <a:gd name="T16" fmla="*/ 12 w 21"/>
                  <a:gd name="T17" fmla="*/ 17 h 22"/>
                  <a:gd name="T18" fmla="*/ 16 w 21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" y="13"/>
                    </a:moveTo>
                    <a:cubicBezTo>
                      <a:pt x="0" y="8"/>
                      <a:pt x="3" y="3"/>
                      <a:pt x="8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1" y="14"/>
                      <a:pt x="18" y="19"/>
                      <a:pt x="13" y="20"/>
                    </a:cubicBezTo>
                    <a:cubicBezTo>
                      <a:pt x="8" y="22"/>
                      <a:pt x="2" y="19"/>
                      <a:pt x="1" y="13"/>
                    </a:cubicBezTo>
                    <a:close/>
                    <a:moveTo>
                      <a:pt x="16" y="9"/>
                    </a:moveTo>
                    <a:cubicBezTo>
                      <a:pt x="16" y="6"/>
                      <a:pt x="12" y="4"/>
                      <a:pt x="9" y="5"/>
                    </a:cubicBezTo>
                    <a:cubicBezTo>
                      <a:pt x="5" y="6"/>
                      <a:pt x="3" y="9"/>
                      <a:pt x="4" y="13"/>
                    </a:cubicBezTo>
                    <a:cubicBezTo>
                      <a:pt x="5" y="16"/>
                      <a:pt x="8" y="18"/>
                      <a:pt x="12" y="17"/>
                    </a:cubicBezTo>
                    <a:cubicBezTo>
                      <a:pt x="15" y="16"/>
                      <a:pt x="17" y="13"/>
                      <a:pt x="16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" name="Freeform 2429"/>
              <p:cNvSpPr>
                <a:spLocks noEditPoints="1"/>
              </p:cNvSpPr>
              <p:nvPr/>
            </p:nvSpPr>
            <p:spPr bwMode="auto">
              <a:xfrm>
                <a:off x="5968" y="-300"/>
                <a:ext cx="40" cy="42"/>
              </a:xfrm>
              <a:custGeom>
                <a:avLst/>
                <a:gdLst>
                  <a:gd name="T0" fmla="*/ 1 w 21"/>
                  <a:gd name="T1" fmla="*/ 13 h 22"/>
                  <a:gd name="T2" fmla="*/ 8 w 21"/>
                  <a:gd name="T3" fmla="*/ 2 h 22"/>
                  <a:gd name="T4" fmla="*/ 20 w 21"/>
                  <a:gd name="T5" fmla="*/ 8 h 22"/>
                  <a:gd name="T6" fmla="*/ 13 w 21"/>
                  <a:gd name="T7" fmla="*/ 20 h 22"/>
                  <a:gd name="T8" fmla="*/ 1 w 21"/>
                  <a:gd name="T9" fmla="*/ 13 h 22"/>
                  <a:gd name="T10" fmla="*/ 17 w 21"/>
                  <a:gd name="T11" fmla="*/ 9 h 22"/>
                  <a:gd name="T12" fmla="*/ 9 w 21"/>
                  <a:gd name="T13" fmla="*/ 5 h 22"/>
                  <a:gd name="T14" fmla="*/ 5 w 21"/>
                  <a:gd name="T15" fmla="*/ 13 h 22"/>
                  <a:gd name="T16" fmla="*/ 12 w 21"/>
                  <a:gd name="T17" fmla="*/ 17 h 22"/>
                  <a:gd name="T18" fmla="*/ 17 w 21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" y="13"/>
                    </a:moveTo>
                    <a:cubicBezTo>
                      <a:pt x="0" y="8"/>
                      <a:pt x="3" y="3"/>
                      <a:pt x="8" y="2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1" y="14"/>
                      <a:pt x="18" y="19"/>
                      <a:pt x="13" y="20"/>
                    </a:cubicBezTo>
                    <a:cubicBezTo>
                      <a:pt x="8" y="22"/>
                      <a:pt x="3" y="19"/>
                      <a:pt x="1" y="13"/>
                    </a:cubicBezTo>
                    <a:close/>
                    <a:moveTo>
                      <a:pt x="17" y="9"/>
                    </a:moveTo>
                    <a:cubicBezTo>
                      <a:pt x="16" y="6"/>
                      <a:pt x="13" y="4"/>
                      <a:pt x="9" y="5"/>
                    </a:cubicBezTo>
                    <a:cubicBezTo>
                      <a:pt x="6" y="6"/>
                      <a:pt x="4" y="9"/>
                      <a:pt x="5" y="13"/>
                    </a:cubicBezTo>
                    <a:cubicBezTo>
                      <a:pt x="5" y="16"/>
                      <a:pt x="9" y="18"/>
                      <a:pt x="12" y="17"/>
                    </a:cubicBezTo>
                    <a:cubicBezTo>
                      <a:pt x="16" y="16"/>
                      <a:pt x="18" y="13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" name="Freeform 2430"/>
              <p:cNvSpPr>
                <a:spLocks noEditPoints="1"/>
              </p:cNvSpPr>
              <p:nvPr/>
            </p:nvSpPr>
            <p:spPr bwMode="auto">
              <a:xfrm>
                <a:off x="5962" y="-264"/>
                <a:ext cx="41" cy="43"/>
              </a:xfrm>
              <a:custGeom>
                <a:avLst/>
                <a:gdLst>
                  <a:gd name="T0" fmla="*/ 1 w 21"/>
                  <a:gd name="T1" fmla="*/ 14 h 22"/>
                  <a:gd name="T2" fmla="*/ 8 w 21"/>
                  <a:gd name="T3" fmla="*/ 2 h 22"/>
                  <a:gd name="T4" fmla="*/ 20 w 21"/>
                  <a:gd name="T5" fmla="*/ 9 h 22"/>
                  <a:gd name="T6" fmla="*/ 13 w 21"/>
                  <a:gd name="T7" fmla="*/ 20 h 22"/>
                  <a:gd name="T8" fmla="*/ 1 w 21"/>
                  <a:gd name="T9" fmla="*/ 14 h 22"/>
                  <a:gd name="T10" fmla="*/ 17 w 21"/>
                  <a:gd name="T11" fmla="*/ 9 h 22"/>
                  <a:gd name="T12" fmla="*/ 9 w 21"/>
                  <a:gd name="T13" fmla="*/ 5 h 22"/>
                  <a:gd name="T14" fmla="*/ 4 w 21"/>
                  <a:gd name="T15" fmla="*/ 13 h 22"/>
                  <a:gd name="T16" fmla="*/ 12 w 21"/>
                  <a:gd name="T17" fmla="*/ 17 h 22"/>
                  <a:gd name="T18" fmla="*/ 17 w 21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" y="14"/>
                    </a:moveTo>
                    <a:cubicBezTo>
                      <a:pt x="0" y="8"/>
                      <a:pt x="3" y="3"/>
                      <a:pt x="8" y="2"/>
                    </a:cubicBezTo>
                    <a:cubicBezTo>
                      <a:pt x="13" y="0"/>
                      <a:pt x="18" y="3"/>
                      <a:pt x="20" y="9"/>
                    </a:cubicBezTo>
                    <a:cubicBezTo>
                      <a:pt x="21" y="14"/>
                      <a:pt x="18" y="19"/>
                      <a:pt x="13" y="20"/>
                    </a:cubicBezTo>
                    <a:cubicBezTo>
                      <a:pt x="8" y="22"/>
                      <a:pt x="2" y="19"/>
                      <a:pt x="1" y="14"/>
                    </a:cubicBezTo>
                    <a:close/>
                    <a:moveTo>
                      <a:pt x="17" y="9"/>
                    </a:moveTo>
                    <a:cubicBezTo>
                      <a:pt x="16" y="6"/>
                      <a:pt x="12" y="4"/>
                      <a:pt x="9" y="5"/>
                    </a:cubicBezTo>
                    <a:cubicBezTo>
                      <a:pt x="5" y="6"/>
                      <a:pt x="3" y="9"/>
                      <a:pt x="4" y="13"/>
                    </a:cubicBezTo>
                    <a:cubicBezTo>
                      <a:pt x="5" y="16"/>
                      <a:pt x="9" y="18"/>
                      <a:pt x="12" y="17"/>
                    </a:cubicBezTo>
                    <a:cubicBezTo>
                      <a:pt x="15" y="16"/>
                      <a:pt x="17" y="13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" name="Freeform 2431"/>
              <p:cNvSpPr>
                <a:spLocks noEditPoints="1"/>
              </p:cNvSpPr>
              <p:nvPr/>
            </p:nvSpPr>
            <p:spPr bwMode="auto">
              <a:xfrm>
                <a:off x="5948" y="-229"/>
                <a:ext cx="41" cy="43"/>
              </a:xfrm>
              <a:custGeom>
                <a:avLst/>
                <a:gdLst>
                  <a:gd name="T0" fmla="*/ 1 w 21"/>
                  <a:gd name="T1" fmla="*/ 13 h 22"/>
                  <a:gd name="T2" fmla="*/ 8 w 21"/>
                  <a:gd name="T3" fmla="*/ 2 h 22"/>
                  <a:gd name="T4" fmla="*/ 20 w 21"/>
                  <a:gd name="T5" fmla="*/ 8 h 22"/>
                  <a:gd name="T6" fmla="*/ 13 w 21"/>
                  <a:gd name="T7" fmla="*/ 20 h 22"/>
                  <a:gd name="T8" fmla="*/ 1 w 21"/>
                  <a:gd name="T9" fmla="*/ 13 h 22"/>
                  <a:gd name="T10" fmla="*/ 17 w 21"/>
                  <a:gd name="T11" fmla="*/ 9 h 22"/>
                  <a:gd name="T12" fmla="*/ 9 w 21"/>
                  <a:gd name="T13" fmla="*/ 5 h 22"/>
                  <a:gd name="T14" fmla="*/ 4 w 21"/>
                  <a:gd name="T15" fmla="*/ 13 h 22"/>
                  <a:gd name="T16" fmla="*/ 12 w 21"/>
                  <a:gd name="T17" fmla="*/ 17 h 22"/>
                  <a:gd name="T18" fmla="*/ 17 w 21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" y="13"/>
                    </a:moveTo>
                    <a:cubicBezTo>
                      <a:pt x="0" y="8"/>
                      <a:pt x="3" y="3"/>
                      <a:pt x="8" y="2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1" y="14"/>
                      <a:pt x="18" y="19"/>
                      <a:pt x="13" y="20"/>
                    </a:cubicBezTo>
                    <a:cubicBezTo>
                      <a:pt x="8" y="22"/>
                      <a:pt x="3" y="19"/>
                      <a:pt x="1" y="13"/>
                    </a:cubicBezTo>
                    <a:close/>
                    <a:moveTo>
                      <a:pt x="17" y="9"/>
                    </a:moveTo>
                    <a:cubicBezTo>
                      <a:pt x="16" y="6"/>
                      <a:pt x="12" y="4"/>
                      <a:pt x="9" y="5"/>
                    </a:cubicBezTo>
                    <a:cubicBezTo>
                      <a:pt x="6" y="6"/>
                      <a:pt x="3" y="9"/>
                      <a:pt x="4" y="13"/>
                    </a:cubicBezTo>
                    <a:cubicBezTo>
                      <a:pt x="5" y="16"/>
                      <a:pt x="9" y="18"/>
                      <a:pt x="12" y="17"/>
                    </a:cubicBezTo>
                    <a:cubicBezTo>
                      <a:pt x="16" y="16"/>
                      <a:pt x="18" y="13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" name="Freeform 2432"/>
              <p:cNvSpPr>
                <a:spLocks noEditPoints="1"/>
              </p:cNvSpPr>
              <p:nvPr/>
            </p:nvSpPr>
            <p:spPr bwMode="auto">
              <a:xfrm>
                <a:off x="5931" y="-194"/>
                <a:ext cx="42" cy="41"/>
              </a:xfrm>
              <a:custGeom>
                <a:avLst/>
                <a:gdLst>
                  <a:gd name="T0" fmla="*/ 2 w 22"/>
                  <a:gd name="T1" fmla="*/ 13 h 21"/>
                  <a:gd name="T2" fmla="*/ 8 w 22"/>
                  <a:gd name="T3" fmla="*/ 1 h 21"/>
                  <a:gd name="T4" fmla="*/ 20 w 22"/>
                  <a:gd name="T5" fmla="*/ 8 h 21"/>
                  <a:gd name="T6" fmla="*/ 13 w 22"/>
                  <a:gd name="T7" fmla="*/ 20 h 21"/>
                  <a:gd name="T8" fmla="*/ 2 w 22"/>
                  <a:gd name="T9" fmla="*/ 13 h 21"/>
                  <a:gd name="T10" fmla="*/ 17 w 22"/>
                  <a:gd name="T11" fmla="*/ 9 h 21"/>
                  <a:gd name="T12" fmla="*/ 9 w 22"/>
                  <a:gd name="T13" fmla="*/ 4 h 21"/>
                  <a:gd name="T14" fmla="*/ 5 w 22"/>
                  <a:gd name="T15" fmla="*/ 12 h 21"/>
                  <a:gd name="T16" fmla="*/ 13 w 22"/>
                  <a:gd name="T17" fmla="*/ 17 h 21"/>
                  <a:gd name="T18" fmla="*/ 17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2" y="13"/>
                    </a:moveTo>
                    <a:cubicBezTo>
                      <a:pt x="0" y="8"/>
                      <a:pt x="3" y="2"/>
                      <a:pt x="8" y="1"/>
                    </a:cubicBezTo>
                    <a:cubicBezTo>
                      <a:pt x="14" y="0"/>
                      <a:pt x="19" y="3"/>
                      <a:pt x="20" y="8"/>
                    </a:cubicBezTo>
                    <a:cubicBezTo>
                      <a:pt x="22" y="13"/>
                      <a:pt x="19" y="18"/>
                      <a:pt x="13" y="20"/>
                    </a:cubicBezTo>
                    <a:cubicBezTo>
                      <a:pt x="8" y="21"/>
                      <a:pt x="3" y="18"/>
                      <a:pt x="2" y="13"/>
                    </a:cubicBezTo>
                    <a:close/>
                    <a:moveTo>
                      <a:pt x="17" y="9"/>
                    </a:moveTo>
                    <a:cubicBezTo>
                      <a:pt x="16" y="5"/>
                      <a:pt x="13" y="3"/>
                      <a:pt x="9" y="4"/>
                    </a:cubicBezTo>
                    <a:cubicBezTo>
                      <a:pt x="6" y="5"/>
                      <a:pt x="4" y="9"/>
                      <a:pt x="5" y="12"/>
                    </a:cubicBezTo>
                    <a:cubicBezTo>
                      <a:pt x="6" y="15"/>
                      <a:pt x="9" y="17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" name="Freeform 2433"/>
              <p:cNvSpPr>
                <a:spLocks noEditPoints="1"/>
              </p:cNvSpPr>
              <p:nvPr/>
            </p:nvSpPr>
            <p:spPr bwMode="auto">
              <a:xfrm>
                <a:off x="5915" y="-161"/>
                <a:ext cx="41" cy="41"/>
              </a:xfrm>
              <a:custGeom>
                <a:avLst/>
                <a:gdLst>
                  <a:gd name="T0" fmla="*/ 1 w 21"/>
                  <a:gd name="T1" fmla="*/ 13 h 21"/>
                  <a:gd name="T2" fmla="*/ 8 w 21"/>
                  <a:gd name="T3" fmla="*/ 1 h 21"/>
                  <a:gd name="T4" fmla="*/ 20 w 21"/>
                  <a:gd name="T5" fmla="*/ 8 h 21"/>
                  <a:gd name="T6" fmla="*/ 13 w 21"/>
                  <a:gd name="T7" fmla="*/ 20 h 21"/>
                  <a:gd name="T8" fmla="*/ 1 w 21"/>
                  <a:gd name="T9" fmla="*/ 13 h 21"/>
                  <a:gd name="T10" fmla="*/ 16 w 21"/>
                  <a:gd name="T11" fmla="*/ 9 h 21"/>
                  <a:gd name="T12" fmla="*/ 9 w 21"/>
                  <a:gd name="T13" fmla="*/ 4 h 21"/>
                  <a:gd name="T14" fmla="*/ 4 w 21"/>
                  <a:gd name="T15" fmla="*/ 12 h 21"/>
                  <a:gd name="T16" fmla="*/ 12 w 21"/>
                  <a:gd name="T17" fmla="*/ 17 h 21"/>
                  <a:gd name="T18" fmla="*/ 16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" y="13"/>
                    </a:moveTo>
                    <a:cubicBezTo>
                      <a:pt x="0" y="8"/>
                      <a:pt x="3" y="3"/>
                      <a:pt x="8" y="1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1" y="13"/>
                      <a:pt x="18" y="19"/>
                      <a:pt x="13" y="20"/>
                    </a:cubicBezTo>
                    <a:cubicBezTo>
                      <a:pt x="8" y="21"/>
                      <a:pt x="2" y="18"/>
                      <a:pt x="1" y="13"/>
                    </a:cubicBezTo>
                    <a:close/>
                    <a:moveTo>
                      <a:pt x="16" y="9"/>
                    </a:moveTo>
                    <a:cubicBezTo>
                      <a:pt x="16" y="5"/>
                      <a:pt x="12" y="3"/>
                      <a:pt x="9" y="4"/>
                    </a:cubicBezTo>
                    <a:cubicBezTo>
                      <a:pt x="5" y="5"/>
                      <a:pt x="3" y="9"/>
                      <a:pt x="4" y="12"/>
                    </a:cubicBezTo>
                    <a:cubicBezTo>
                      <a:pt x="5" y="16"/>
                      <a:pt x="8" y="18"/>
                      <a:pt x="12" y="17"/>
                    </a:cubicBezTo>
                    <a:cubicBezTo>
                      <a:pt x="15" y="16"/>
                      <a:pt x="17" y="12"/>
                      <a:pt x="16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" name="Freeform 2434"/>
              <p:cNvSpPr>
                <a:spLocks noEditPoints="1"/>
              </p:cNvSpPr>
              <p:nvPr/>
            </p:nvSpPr>
            <p:spPr bwMode="auto">
              <a:xfrm>
                <a:off x="5896" y="-128"/>
                <a:ext cx="41" cy="41"/>
              </a:xfrm>
              <a:custGeom>
                <a:avLst/>
                <a:gdLst>
                  <a:gd name="T0" fmla="*/ 1 w 21"/>
                  <a:gd name="T1" fmla="*/ 13 h 21"/>
                  <a:gd name="T2" fmla="*/ 8 w 21"/>
                  <a:gd name="T3" fmla="*/ 1 h 21"/>
                  <a:gd name="T4" fmla="*/ 20 w 21"/>
                  <a:gd name="T5" fmla="*/ 8 h 21"/>
                  <a:gd name="T6" fmla="*/ 13 w 21"/>
                  <a:gd name="T7" fmla="*/ 20 h 21"/>
                  <a:gd name="T8" fmla="*/ 1 w 21"/>
                  <a:gd name="T9" fmla="*/ 13 h 21"/>
                  <a:gd name="T10" fmla="*/ 17 w 21"/>
                  <a:gd name="T11" fmla="*/ 9 h 21"/>
                  <a:gd name="T12" fmla="*/ 9 w 21"/>
                  <a:gd name="T13" fmla="*/ 4 h 21"/>
                  <a:gd name="T14" fmla="*/ 4 w 21"/>
                  <a:gd name="T15" fmla="*/ 12 h 21"/>
                  <a:gd name="T16" fmla="*/ 12 w 21"/>
                  <a:gd name="T17" fmla="*/ 17 h 21"/>
                  <a:gd name="T18" fmla="*/ 17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" y="13"/>
                    </a:moveTo>
                    <a:cubicBezTo>
                      <a:pt x="0" y="8"/>
                      <a:pt x="3" y="2"/>
                      <a:pt x="8" y="1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1" y="13"/>
                      <a:pt x="18" y="18"/>
                      <a:pt x="13" y="20"/>
                    </a:cubicBezTo>
                    <a:cubicBezTo>
                      <a:pt x="8" y="21"/>
                      <a:pt x="3" y="18"/>
                      <a:pt x="1" y="13"/>
                    </a:cubicBezTo>
                    <a:close/>
                    <a:moveTo>
                      <a:pt x="17" y="9"/>
                    </a:moveTo>
                    <a:cubicBezTo>
                      <a:pt x="16" y="5"/>
                      <a:pt x="12" y="3"/>
                      <a:pt x="9" y="4"/>
                    </a:cubicBezTo>
                    <a:cubicBezTo>
                      <a:pt x="6" y="5"/>
                      <a:pt x="3" y="9"/>
                      <a:pt x="4" y="12"/>
                    </a:cubicBezTo>
                    <a:cubicBezTo>
                      <a:pt x="5" y="15"/>
                      <a:pt x="9" y="17"/>
                      <a:pt x="12" y="17"/>
                    </a:cubicBezTo>
                    <a:cubicBezTo>
                      <a:pt x="16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" name="Freeform 2435"/>
              <p:cNvSpPr>
                <a:spLocks noEditPoints="1"/>
              </p:cNvSpPr>
              <p:nvPr/>
            </p:nvSpPr>
            <p:spPr bwMode="auto">
              <a:xfrm>
                <a:off x="5875" y="-97"/>
                <a:ext cx="40" cy="41"/>
              </a:xfrm>
              <a:custGeom>
                <a:avLst/>
                <a:gdLst>
                  <a:gd name="T0" fmla="*/ 1 w 21"/>
                  <a:gd name="T1" fmla="*/ 13 h 21"/>
                  <a:gd name="T2" fmla="*/ 8 w 21"/>
                  <a:gd name="T3" fmla="*/ 1 h 21"/>
                  <a:gd name="T4" fmla="*/ 20 w 21"/>
                  <a:gd name="T5" fmla="*/ 8 h 21"/>
                  <a:gd name="T6" fmla="*/ 13 w 21"/>
                  <a:gd name="T7" fmla="*/ 20 h 21"/>
                  <a:gd name="T8" fmla="*/ 1 w 21"/>
                  <a:gd name="T9" fmla="*/ 13 h 21"/>
                  <a:gd name="T10" fmla="*/ 17 w 21"/>
                  <a:gd name="T11" fmla="*/ 9 h 21"/>
                  <a:gd name="T12" fmla="*/ 9 w 21"/>
                  <a:gd name="T13" fmla="*/ 4 h 21"/>
                  <a:gd name="T14" fmla="*/ 5 w 21"/>
                  <a:gd name="T15" fmla="*/ 12 h 21"/>
                  <a:gd name="T16" fmla="*/ 12 w 21"/>
                  <a:gd name="T17" fmla="*/ 17 h 21"/>
                  <a:gd name="T18" fmla="*/ 17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" y="13"/>
                    </a:moveTo>
                    <a:cubicBezTo>
                      <a:pt x="0" y="8"/>
                      <a:pt x="3" y="2"/>
                      <a:pt x="8" y="1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1" y="13"/>
                      <a:pt x="18" y="18"/>
                      <a:pt x="13" y="20"/>
                    </a:cubicBezTo>
                    <a:cubicBezTo>
                      <a:pt x="8" y="21"/>
                      <a:pt x="3" y="18"/>
                      <a:pt x="1" y="13"/>
                    </a:cubicBezTo>
                    <a:close/>
                    <a:moveTo>
                      <a:pt x="17" y="9"/>
                    </a:moveTo>
                    <a:cubicBezTo>
                      <a:pt x="16" y="5"/>
                      <a:pt x="13" y="3"/>
                      <a:pt x="9" y="4"/>
                    </a:cubicBezTo>
                    <a:cubicBezTo>
                      <a:pt x="6" y="5"/>
                      <a:pt x="4" y="9"/>
                      <a:pt x="5" y="12"/>
                    </a:cubicBezTo>
                    <a:cubicBezTo>
                      <a:pt x="5" y="15"/>
                      <a:pt x="9" y="17"/>
                      <a:pt x="12" y="17"/>
                    </a:cubicBezTo>
                    <a:cubicBezTo>
                      <a:pt x="16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" name="Freeform 2436"/>
              <p:cNvSpPr/>
              <p:nvPr/>
            </p:nvSpPr>
            <p:spPr bwMode="auto">
              <a:xfrm>
                <a:off x="6018" y="-353"/>
                <a:ext cx="186" cy="340"/>
              </a:xfrm>
              <a:custGeom>
                <a:avLst/>
                <a:gdLst>
                  <a:gd name="T0" fmla="*/ 0 w 96"/>
                  <a:gd name="T1" fmla="*/ 1 h 175"/>
                  <a:gd name="T2" fmla="*/ 1 w 96"/>
                  <a:gd name="T3" fmla="*/ 0 h 175"/>
                  <a:gd name="T4" fmla="*/ 88 w 96"/>
                  <a:gd name="T5" fmla="*/ 175 h 175"/>
                  <a:gd name="T6" fmla="*/ 86 w 96"/>
                  <a:gd name="T7" fmla="*/ 175 h 175"/>
                  <a:gd name="T8" fmla="*/ 0 w 96"/>
                  <a:gd name="T9" fmla="*/ 1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175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96" y="54"/>
                      <a:pt x="88" y="175"/>
                    </a:cubicBezTo>
                    <a:cubicBezTo>
                      <a:pt x="86" y="175"/>
                      <a:pt x="86" y="175"/>
                      <a:pt x="86" y="175"/>
                    </a:cubicBezTo>
                    <a:cubicBezTo>
                      <a:pt x="94" y="55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" name="Freeform 2437"/>
              <p:cNvSpPr>
                <a:spLocks noEditPoints="1"/>
              </p:cNvSpPr>
              <p:nvPr/>
            </p:nvSpPr>
            <p:spPr bwMode="auto">
              <a:xfrm>
                <a:off x="6008" y="-372"/>
                <a:ext cx="200" cy="357"/>
              </a:xfrm>
              <a:custGeom>
                <a:avLst/>
                <a:gdLst>
                  <a:gd name="T0" fmla="*/ 98 w 103"/>
                  <a:gd name="T1" fmla="*/ 133 h 184"/>
                  <a:gd name="T2" fmla="*/ 91 w 103"/>
                  <a:gd name="T3" fmla="*/ 145 h 184"/>
                  <a:gd name="T4" fmla="*/ 91 w 103"/>
                  <a:gd name="T5" fmla="*/ 142 h 184"/>
                  <a:gd name="T6" fmla="*/ 88 w 103"/>
                  <a:gd name="T7" fmla="*/ 129 h 184"/>
                  <a:gd name="T8" fmla="*/ 67 w 103"/>
                  <a:gd name="T9" fmla="*/ 75 h 184"/>
                  <a:gd name="T10" fmla="*/ 76 w 103"/>
                  <a:gd name="T11" fmla="*/ 79 h 184"/>
                  <a:gd name="T12" fmla="*/ 75 w 103"/>
                  <a:gd name="T13" fmla="*/ 89 h 184"/>
                  <a:gd name="T14" fmla="*/ 68 w 103"/>
                  <a:gd name="T15" fmla="*/ 71 h 184"/>
                  <a:gd name="T16" fmla="*/ 67 w 103"/>
                  <a:gd name="T17" fmla="*/ 75 h 184"/>
                  <a:gd name="T18" fmla="*/ 91 w 103"/>
                  <a:gd name="T19" fmla="*/ 115 h 184"/>
                  <a:gd name="T20" fmla="*/ 88 w 103"/>
                  <a:gd name="T21" fmla="*/ 126 h 184"/>
                  <a:gd name="T22" fmla="*/ 82 w 103"/>
                  <a:gd name="T23" fmla="*/ 107 h 184"/>
                  <a:gd name="T24" fmla="*/ 76 w 103"/>
                  <a:gd name="T25" fmla="*/ 92 h 184"/>
                  <a:gd name="T26" fmla="*/ 85 w 103"/>
                  <a:gd name="T27" fmla="*/ 97 h 184"/>
                  <a:gd name="T28" fmla="*/ 82 w 103"/>
                  <a:gd name="T29" fmla="*/ 107 h 184"/>
                  <a:gd name="T30" fmla="*/ 76 w 103"/>
                  <a:gd name="T31" fmla="*/ 89 h 184"/>
                  <a:gd name="T32" fmla="*/ 76 w 103"/>
                  <a:gd name="T33" fmla="*/ 92 h 184"/>
                  <a:gd name="T34" fmla="*/ 97 w 103"/>
                  <a:gd name="T35" fmla="*/ 153 h 184"/>
                  <a:gd name="T36" fmla="*/ 92 w 103"/>
                  <a:gd name="T37" fmla="*/ 161 h 184"/>
                  <a:gd name="T38" fmla="*/ 94 w 103"/>
                  <a:gd name="T39" fmla="*/ 164 h 184"/>
                  <a:gd name="T40" fmla="*/ 91 w 103"/>
                  <a:gd name="T41" fmla="*/ 145 h 184"/>
                  <a:gd name="T42" fmla="*/ 93 w 103"/>
                  <a:gd name="T43" fmla="*/ 168 h 184"/>
                  <a:gd name="T44" fmla="*/ 93 w 103"/>
                  <a:gd name="T45" fmla="*/ 180 h 184"/>
                  <a:gd name="T46" fmla="*/ 92 w 103"/>
                  <a:gd name="T47" fmla="*/ 184 h 184"/>
                  <a:gd name="T48" fmla="*/ 101 w 103"/>
                  <a:gd name="T49" fmla="*/ 171 h 184"/>
                  <a:gd name="T50" fmla="*/ 93 w 103"/>
                  <a:gd name="T51" fmla="*/ 168 h 184"/>
                  <a:gd name="T52" fmla="*/ 19 w 103"/>
                  <a:gd name="T53" fmla="*/ 15 h 184"/>
                  <a:gd name="T54" fmla="*/ 26 w 103"/>
                  <a:gd name="T55" fmla="*/ 26 h 184"/>
                  <a:gd name="T56" fmla="*/ 30 w 103"/>
                  <a:gd name="T57" fmla="*/ 19 h 184"/>
                  <a:gd name="T58" fmla="*/ 13 w 103"/>
                  <a:gd name="T59" fmla="*/ 16 h 184"/>
                  <a:gd name="T60" fmla="*/ 57 w 103"/>
                  <a:gd name="T61" fmla="*/ 59 h 184"/>
                  <a:gd name="T62" fmla="*/ 66 w 103"/>
                  <a:gd name="T63" fmla="*/ 63 h 184"/>
                  <a:gd name="T64" fmla="*/ 66 w 103"/>
                  <a:gd name="T65" fmla="*/ 72 h 184"/>
                  <a:gd name="T66" fmla="*/ 58 w 103"/>
                  <a:gd name="T67" fmla="*/ 55 h 184"/>
                  <a:gd name="T68" fmla="*/ 57 w 103"/>
                  <a:gd name="T69" fmla="*/ 59 h 184"/>
                  <a:gd name="T70" fmla="*/ 11 w 103"/>
                  <a:gd name="T71" fmla="*/ 9 h 184"/>
                  <a:gd name="T72" fmla="*/ 13 w 103"/>
                  <a:gd name="T73" fmla="*/ 16 h 184"/>
                  <a:gd name="T74" fmla="*/ 0 w 103"/>
                  <a:gd name="T75" fmla="*/ 1 h 184"/>
                  <a:gd name="T76" fmla="*/ 31 w 103"/>
                  <a:gd name="T77" fmla="*/ 30 h 184"/>
                  <a:gd name="T78" fmla="*/ 42 w 103"/>
                  <a:gd name="T79" fmla="*/ 33 h 184"/>
                  <a:gd name="T80" fmla="*/ 42 w 103"/>
                  <a:gd name="T81" fmla="*/ 41 h 184"/>
                  <a:gd name="T82" fmla="*/ 33 w 103"/>
                  <a:gd name="T83" fmla="*/ 25 h 184"/>
                  <a:gd name="T84" fmla="*/ 31 w 103"/>
                  <a:gd name="T85" fmla="*/ 30 h 184"/>
                  <a:gd name="T86" fmla="*/ 47 w 103"/>
                  <a:gd name="T87" fmla="*/ 43 h 184"/>
                  <a:gd name="T88" fmla="*/ 53 w 103"/>
                  <a:gd name="T89" fmla="*/ 54 h 184"/>
                  <a:gd name="T90" fmla="*/ 58 w 103"/>
                  <a:gd name="T91" fmla="*/ 46 h 184"/>
                  <a:gd name="T92" fmla="*/ 42 w 103"/>
                  <a:gd name="T93" fmla="*/ 41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3" h="184">
                    <a:moveTo>
                      <a:pt x="88" y="126"/>
                    </a:moveTo>
                    <a:cubicBezTo>
                      <a:pt x="92" y="125"/>
                      <a:pt x="97" y="128"/>
                      <a:pt x="98" y="133"/>
                    </a:cubicBezTo>
                    <a:cubicBezTo>
                      <a:pt x="100" y="138"/>
                      <a:pt x="97" y="143"/>
                      <a:pt x="92" y="145"/>
                    </a:cubicBezTo>
                    <a:cubicBezTo>
                      <a:pt x="91" y="145"/>
                      <a:pt x="91" y="145"/>
                      <a:pt x="91" y="145"/>
                    </a:cubicBezTo>
                    <a:cubicBezTo>
                      <a:pt x="91" y="144"/>
                      <a:pt x="91" y="143"/>
                      <a:pt x="91" y="142"/>
                    </a:cubicBezTo>
                    <a:cubicBezTo>
                      <a:pt x="91" y="142"/>
                      <a:pt x="91" y="142"/>
                      <a:pt x="91" y="142"/>
                    </a:cubicBezTo>
                    <a:cubicBezTo>
                      <a:pt x="94" y="141"/>
                      <a:pt x="96" y="137"/>
                      <a:pt x="95" y="134"/>
                    </a:cubicBezTo>
                    <a:cubicBezTo>
                      <a:pt x="94" y="131"/>
                      <a:pt x="91" y="129"/>
                      <a:pt x="88" y="129"/>
                    </a:cubicBezTo>
                    <a:cubicBezTo>
                      <a:pt x="88" y="128"/>
                      <a:pt x="88" y="127"/>
                      <a:pt x="88" y="126"/>
                    </a:cubicBezTo>
                    <a:close/>
                    <a:moveTo>
                      <a:pt x="67" y="75"/>
                    </a:moveTo>
                    <a:cubicBezTo>
                      <a:pt x="68" y="75"/>
                      <a:pt x="68" y="75"/>
                      <a:pt x="69" y="75"/>
                    </a:cubicBezTo>
                    <a:cubicBezTo>
                      <a:pt x="72" y="74"/>
                      <a:pt x="76" y="76"/>
                      <a:pt x="76" y="79"/>
                    </a:cubicBezTo>
                    <a:cubicBezTo>
                      <a:pt x="77" y="82"/>
                      <a:pt x="76" y="85"/>
                      <a:pt x="73" y="86"/>
                    </a:cubicBezTo>
                    <a:cubicBezTo>
                      <a:pt x="74" y="87"/>
                      <a:pt x="74" y="88"/>
                      <a:pt x="75" y="89"/>
                    </a:cubicBezTo>
                    <a:cubicBezTo>
                      <a:pt x="79" y="87"/>
                      <a:pt x="81" y="83"/>
                      <a:pt x="80" y="78"/>
                    </a:cubicBezTo>
                    <a:cubicBezTo>
                      <a:pt x="78" y="73"/>
                      <a:pt x="73" y="70"/>
                      <a:pt x="68" y="71"/>
                    </a:cubicBezTo>
                    <a:cubicBezTo>
                      <a:pt x="67" y="72"/>
                      <a:pt x="66" y="72"/>
                      <a:pt x="66" y="72"/>
                    </a:cubicBezTo>
                    <a:cubicBezTo>
                      <a:pt x="66" y="73"/>
                      <a:pt x="67" y="74"/>
                      <a:pt x="67" y="75"/>
                    </a:cubicBezTo>
                    <a:close/>
                    <a:moveTo>
                      <a:pt x="83" y="110"/>
                    </a:moveTo>
                    <a:cubicBezTo>
                      <a:pt x="87" y="110"/>
                      <a:pt x="90" y="112"/>
                      <a:pt x="91" y="115"/>
                    </a:cubicBezTo>
                    <a:cubicBezTo>
                      <a:pt x="92" y="118"/>
                      <a:pt x="90" y="121"/>
                      <a:pt x="87" y="122"/>
                    </a:cubicBezTo>
                    <a:cubicBezTo>
                      <a:pt x="87" y="124"/>
                      <a:pt x="87" y="125"/>
                      <a:pt x="88" y="126"/>
                    </a:cubicBezTo>
                    <a:cubicBezTo>
                      <a:pt x="92" y="124"/>
                      <a:pt x="95" y="119"/>
                      <a:pt x="94" y="114"/>
                    </a:cubicBezTo>
                    <a:cubicBezTo>
                      <a:pt x="92" y="109"/>
                      <a:pt x="87" y="106"/>
                      <a:pt x="82" y="107"/>
                    </a:cubicBezTo>
                    <a:cubicBezTo>
                      <a:pt x="83" y="108"/>
                      <a:pt x="83" y="109"/>
                      <a:pt x="83" y="110"/>
                    </a:cubicBezTo>
                    <a:close/>
                    <a:moveTo>
                      <a:pt x="76" y="92"/>
                    </a:moveTo>
                    <a:cubicBezTo>
                      <a:pt x="76" y="92"/>
                      <a:pt x="77" y="92"/>
                      <a:pt x="77" y="92"/>
                    </a:cubicBezTo>
                    <a:cubicBezTo>
                      <a:pt x="80" y="91"/>
                      <a:pt x="84" y="93"/>
                      <a:pt x="85" y="97"/>
                    </a:cubicBezTo>
                    <a:cubicBezTo>
                      <a:pt x="85" y="100"/>
                      <a:pt x="84" y="103"/>
                      <a:pt x="81" y="104"/>
                    </a:cubicBezTo>
                    <a:cubicBezTo>
                      <a:pt x="81" y="105"/>
                      <a:pt x="82" y="106"/>
                      <a:pt x="82" y="107"/>
                    </a:cubicBezTo>
                    <a:cubicBezTo>
                      <a:pt x="87" y="105"/>
                      <a:pt x="89" y="101"/>
                      <a:pt x="88" y="96"/>
                    </a:cubicBezTo>
                    <a:cubicBezTo>
                      <a:pt x="86" y="91"/>
                      <a:pt x="81" y="88"/>
                      <a:pt x="76" y="89"/>
                    </a:cubicBezTo>
                    <a:cubicBezTo>
                      <a:pt x="75" y="89"/>
                      <a:pt x="75" y="89"/>
                      <a:pt x="75" y="89"/>
                    </a:cubicBezTo>
                    <a:cubicBezTo>
                      <a:pt x="75" y="90"/>
                      <a:pt x="76" y="91"/>
                      <a:pt x="76" y="92"/>
                    </a:cubicBezTo>
                    <a:close/>
                    <a:moveTo>
                      <a:pt x="91" y="148"/>
                    </a:moveTo>
                    <a:cubicBezTo>
                      <a:pt x="94" y="148"/>
                      <a:pt x="97" y="150"/>
                      <a:pt x="97" y="153"/>
                    </a:cubicBezTo>
                    <a:cubicBezTo>
                      <a:pt x="98" y="156"/>
                      <a:pt x="96" y="160"/>
                      <a:pt x="93" y="161"/>
                    </a:cubicBezTo>
                    <a:cubicBezTo>
                      <a:pt x="93" y="161"/>
                      <a:pt x="93" y="161"/>
                      <a:pt x="92" y="161"/>
                    </a:cubicBezTo>
                    <a:cubicBezTo>
                      <a:pt x="92" y="162"/>
                      <a:pt x="92" y="163"/>
                      <a:pt x="93" y="164"/>
                    </a:cubicBezTo>
                    <a:cubicBezTo>
                      <a:pt x="93" y="164"/>
                      <a:pt x="93" y="164"/>
                      <a:pt x="94" y="164"/>
                    </a:cubicBezTo>
                    <a:cubicBezTo>
                      <a:pt x="99" y="163"/>
                      <a:pt x="102" y="157"/>
                      <a:pt x="100" y="152"/>
                    </a:cubicBezTo>
                    <a:cubicBezTo>
                      <a:pt x="99" y="148"/>
                      <a:pt x="95" y="145"/>
                      <a:pt x="91" y="145"/>
                    </a:cubicBezTo>
                    <a:cubicBezTo>
                      <a:pt x="91" y="146"/>
                      <a:pt x="91" y="147"/>
                      <a:pt x="91" y="148"/>
                    </a:cubicBezTo>
                    <a:close/>
                    <a:moveTo>
                      <a:pt x="93" y="168"/>
                    </a:moveTo>
                    <a:cubicBezTo>
                      <a:pt x="95" y="168"/>
                      <a:pt x="97" y="170"/>
                      <a:pt x="98" y="172"/>
                    </a:cubicBezTo>
                    <a:cubicBezTo>
                      <a:pt x="99" y="176"/>
                      <a:pt x="97" y="179"/>
                      <a:pt x="93" y="180"/>
                    </a:cubicBezTo>
                    <a:cubicBezTo>
                      <a:pt x="93" y="180"/>
                      <a:pt x="93" y="180"/>
                      <a:pt x="92" y="180"/>
                    </a:cubicBezTo>
                    <a:cubicBezTo>
                      <a:pt x="92" y="181"/>
                      <a:pt x="92" y="182"/>
                      <a:pt x="92" y="184"/>
                    </a:cubicBezTo>
                    <a:cubicBezTo>
                      <a:pt x="93" y="184"/>
                      <a:pt x="94" y="183"/>
                      <a:pt x="94" y="183"/>
                    </a:cubicBezTo>
                    <a:cubicBezTo>
                      <a:pt x="99" y="182"/>
                      <a:pt x="103" y="177"/>
                      <a:pt x="101" y="171"/>
                    </a:cubicBezTo>
                    <a:cubicBezTo>
                      <a:pt x="100" y="167"/>
                      <a:pt x="97" y="165"/>
                      <a:pt x="93" y="164"/>
                    </a:cubicBezTo>
                    <a:cubicBezTo>
                      <a:pt x="93" y="165"/>
                      <a:pt x="93" y="166"/>
                      <a:pt x="93" y="168"/>
                    </a:cubicBezTo>
                    <a:close/>
                    <a:moveTo>
                      <a:pt x="16" y="18"/>
                    </a:moveTo>
                    <a:cubicBezTo>
                      <a:pt x="17" y="17"/>
                      <a:pt x="18" y="16"/>
                      <a:pt x="19" y="15"/>
                    </a:cubicBezTo>
                    <a:cubicBezTo>
                      <a:pt x="23" y="15"/>
                      <a:pt x="26" y="17"/>
                      <a:pt x="27" y="20"/>
                    </a:cubicBezTo>
                    <a:cubicBezTo>
                      <a:pt x="28" y="22"/>
                      <a:pt x="27" y="24"/>
                      <a:pt x="26" y="26"/>
                    </a:cubicBezTo>
                    <a:cubicBezTo>
                      <a:pt x="27" y="26"/>
                      <a:pt x="28" y="27"/>
                      <a:pt x="29" y="28"/>
                    </a:cubicBezTo>
                    <a:cubicBezTo>
                      <a:pt x="30" y="26"/>
                      <a:pt x="31" y="22"/>
                      <a:pt x="30" y="19"/>
                    </a:cubicBezTo>
                    <a:cubicBezTo>
                      <a:pt x="29" y="14"/>
                      <a:pt x="24" y="11"/>
                      <a:pt x="19" y="12"/>
                    </a:cubicBezTo>
                    <a:cubicBezTo>
                      <a:pt x="16" y="13"/>
                      <a:pt x="15" y="14"/>
                      <a:pt x="13" y="16"/>
                    </a:cubicBezTo>
                    <a:cubicBezTo>
                      <a:pt x="14" y="16"/>
                      <a:pt x="15" y="17"/>
                      <a:pt x="16" y="18"/>
                    </a:cubicBezTo>
                    <a:close/>
                    <a:moveTo>
                      <a:pt x="57" y="59"/>
                    </a:moveTo>
                    <a:cubicBezTo>
                      <a:pt x="57" y="59"/>
                      <a:pt x="58" y="58"/>
                      <a:pt x="58" y="58"/>
                    </a:cubicBezTo>
                    <a:cubicBezTo>
                      <a:pt x="62" y="57"/>
                      <a:pt x="65" y="59"/>
                      <a:pt x="66" y="63"/>
                    </a:cubicBezTo>
                    <a:cubicBezTo>
                      <a:pt x="67" y="65"/>
                      <a:pt x="66" y="68"/>
                      <a:pt x="64" y="69"/>
                    </a:cubicBezTo>
                    <a:cubicBezTo>
                      <a:pt x="65" y="70"/>
                      <a:pt x="65" y="71"/>
                      <a:pt x="66" y="72"/>
                    </a:cubicBezTo>
                    <a:cubicBezTo>
                      <a:pt x="69" y="70"/>
                      <a:pt x="70" y="66"/>
                      <a:pt x="69" y="62"/>
                    </a:cubicBezTo>
                    <a:cubicBezTo>
                      <a:pt x="68" y="57"/>
                      <a:pt x="63" y="54"/>
                      <a:pt x="58" y="55"/>
                    </a:cubicBezTo>
                    <a:cubicBezTo>
                      <a:pt x="57" y="55"/>
                      <a:pt x="56" y="56"/>
                      <a:pt x="55" y="56"/>
                    </a:cubicBezTo>
                    <a:cubicBezTo>
                      <a:pt x="56" y="57"/>
                      <a:pt x="56" y="58"/>
                      <a:pt x="57" y="59"/>
                    </a:cubicBezTo>
                    <a:close/>
                    <a:moveTo>
                      <a:pt x="4" y="4"/>
                    </a:moveTo>
                    <a:cubicBezTo>
                      <a:pt x="7" y="3"/>
                      <a:pt x="11" y="5"/>
                      <a:pt x="11" y="9"/>
                    </a:cubicBezTo>
                    <a:cubicBezTo>
                      <a:pt x="12" y="11"/>
                      <a:pt x="12" y="13"/>
                      <a:pt x="11" y="14"/>
                    </a:cubicBezTo>
                    <a:cubicBezTo>
                      <a:pt x="11" y="15"/>
                      <a:pt x="12" y="15"/>
                      <a:pt x="13" y="16"/>
                    </a:cubicBezTo>
                    <a:cubicBezTo>
                      <a:pt x="15" y="14"/>
                      <a:pt x="15" y="11"/>
                      <a:pt x="15" y="8"/>
                    </a:cubicBezTo>
                    <a:cubicBezTo>
                      <a:pt x="13" y="1"/>
                      <a:pt x="5" y="0"/>
                      <a:pt x="0" y="1"/>
                    </a:cubicBezTo>
                    <a:lnTo>
                      <a:pt x="4" y="4"/>
                    </a:lnTo>
                    <a:close/>
                    <a:moveTo>
                      <a:pt x="31" y="30"/>
                    </a:moveTo>
                    <a:cubicBezTo>
                      <a:pt x="32" y="29"/>
                      <a:pt x="33" y="29"/>
                      <a:pt x="34" y="28"/>
                    </a:cubicBezTo>
                    <a:cubicBezTo>
                      <a:pt x="37" y="27"/>
                      <a:pt x="41" y="29"/>
                      <a:pt x="42" y="33"/>
                    </a:cubicBezTo>
                    <a:cubicBezTo>
                      <a:pt x="42" y="35"/>
                      <a:pt x="42" y="37"/>
                      <a:pt x="40" y="39"/>
                    </a:cubicBezTo>
                    <a:cubicBezTo>
                      <a:pt x="41" y="40"/>
                      <a:pt x="42" y="41"/>
                      <a:pt x="42" y="41"/>
                    </a:cubicBezTo>
                    <a:cubicBezTo>
                      <a:pt x="45" y="39"/>
                      <a:pt x="46" y="35"/>
                      <a:pt x="45" y="32"/>
                    </a:cubicBezTo>
                    <a:cubicBezTo>
                      <a:pt x="44" y="27"/>
                      <a:pt x="38" y="24"/>
                      <a:pt x="33" y="25"/>
                    </a:cubicBezTo>
                    <a:cubicBezTo>
                      <a:pt x="31" y="26"/>
                      <a:pt x="30" y="27"/>
                      <a:pt x="29" y="28"/>
                    </a:cubicBezTo>
                    <a:cubicBezTo>
                      <a:pt x="29" y="29"/>
                      <a:pt x="30" y="29"/>
                      <a:pt x="31" y="30"/>
                    </a:cubicBezTo>
                    <a:close/>
                    <a:moveTo>
                      <a:pt x="45" y="44"/>
                    </a:moveTo>
                    <a:cubicBezTo>
                      <a:pt x="45" y="43"/>
                      <a:pt x="46" y="43"/>
                      <a:pt x="47" y="43"/>
                    </a:cubicBezTo>
                    <a:cubicBezTo>
                      <a:pt x="50" y="42"/>
                      <a:pt x="54" y="44"/>
                      <a:pt x="55" y="47"/>
                    </a:cubicBezTo>
                    <a:cubicBezTo>
                      <a:pt x="56" y="50"/>
                      <a:pt x="55" y="52"/>
                      <a:pt x="53" y="54"/>
                    </a:cubicBezTo>
                    <a:cubicBezTo>
                      <a:pt x="53" y="54"/>
                      <a:pt x="54" y="55"/>
                      <a:pt x="55" y="56"/>
                    </a:cubicBezTo>
                    <a:cubicBezTo>
                      <a:pt x="58" y="54"/>
                      <a:pt x="59" y="50"/>
                      <a:pt x="58" y="46"/>
                    </a:cubicBezTo>
                    <a:cubicBezTo>
                      <a:pt x="57" y="41"/>
                      <a:pt x="51" y="38"/>
                      <a:pt x="46" y="39"/>
                    </a:cubicBezTo>
                    <a:cubicBezTo>
                      <a:pt x="45" y="40"/>
                      <a:pt x="43" y="41"/>
                      <a:pt x="42" y="41"/>
                    </a:cubicBezTo>
                    <a:cubicBezTo>
                      <a:pt x="43" y="42"/>
                      <a:pt x="44" y="43"/>
                      <a:pt x="45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" name="Freeform 2438"/>
              <p:cNvSpPr/>
              <p:nvPr/>
            </p:nvSpPr>
            <p:spPr bwMode="auto">
              <a:xfrm>
                <a:off x="5925" y="-91"/>
                <a:ext cx="264" cy="39"/>
              </a:xfrm>
              <a:custGeom>
                <a:avLst/>
                <a:gdLst>
                  <a:gd name="T0" fmla="*/ 0 w 136"/>
                  <a:gd name="T1" fmla="*/ 1 h 20"/>
                  <a:gd name="T2" fmla="*/ 0 w 136"/>
                  <a:gd name="T3" fmla="*/ 0 h 20"/>
                  <a:gd name="T4" fmla="*/ 136 w 136"/>
                  <a:gd name="T5" fmla="*/ 18 h 20"/>
                  <a:gd name="T6" fmla="*/ 135 w 136"/>
                  <a:gd name="T7" fmla="*/ 20 h 20"/>
                  <a:gd name="T8" fmla="*/ 0 w 136"/>
                  <a:gd name="T9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6" h="20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82" y="3"/>
                      <a:pt x="135" y="18"/>
                      <a:pt x="136" y="18"/>
                    </a:cubicBezTo>
                    <a:cubicBezTo>
                      <a:pt x="135" y="20"/>
                      <a:pt x="135" y="20"/>
                      <a:pt x="135" y="20"/>
                    </a:cubicBezTo>
                    <a:cubicBezTo>
                      <a:pt x="135" y="20"/>
                      <a:pt x="82" y="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" name="Freeform 2439"/>
              <p:cNvSpPr/>
              <p:nvPr/>
            </p:nvSpPr>
            <p:spPr bwMode="auto">
              <a:xfrm>
                <a:off x="5925" y="-106"/>
                <a:ext cx="260" cy="17"/>
              </a:xfrm>
              <a:custGeom>
                <a:avLst/>
                <a:gdLst>
                  <a:gd name="T0" fmla="*/ 1 w 134"/>
                  <a:gd name="T1" fmla="*/ 9 h 9"/>
                  <a:gd name="T2" fmla="*/ 0 w 134"/>
                  <a:gd name="T3" fmla="*/ 8 h 9"/>
                  <a:gd name="T4" fmla="*/ 134 w 134"/>
                  <a:gd name="T5" fmla="*/ 7 h 9"/>
                  <a:gd name="T6" fmla="*/ 134 w 134"/>
                  <a:gd name="T7" fmla="*/ 9 h 9"/>
                  <a:gd name="T8" fmla="*/ 1 w 134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" h="9">
                    <a:moveTo>
                      <a:pt x="1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82" y="0"/>
                      <a:pt x="134" y="7"/>
                      <a:pt x="134" y="7"/>
                    </a:cubicBezTo>
                    <a:cubicBezTo>
                      <a:pt x="134" y="9"/>
                      <a:pt x="134" y="9"/>
                      <a:pt x="134" y="9"/>
                    </a:cubicBezTo>
                    <a:cubicBezTo>
                      <a:pt x="133" y="9"/>
                      <a:pt x="82" y="2"/>
                      <a:pt x="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" name="Freeform 2440"/>
              <p:cNvSpPr/>
              <p:nvPr/>
            </p:nvSpPr>
            <p:spPr bwMode="auto">
              <a:xfrm>
                <a:off x="5925" y="-130"/>
                <a:ext cx="254" cy="41"/>
              </a:xfrm>
              <a:custGeom>
                <a:avLst/>
                <a:gdLst>
                  <a:gd name="T0" fmla="*/ 1 w 131"/>
                  <a:gd name="T1" fmla="*/ 21 h 21"/>
                  <a:gd name="T2" fmla="*/ 0 w 131"/>
                  <a:gd name="T3" fmla="*/ 20 h 21"/>
                  <a:gd name="T4" fmla="*/ 131 w 131"/>
                  <a:gd name="T5" fmla="*/ 0 h 21"/>
                  <a:gd name="T6" fmla="*/ 131 w 131"/>
                  <a:gd name="T7" fmla="*/ 2 h 21"/>
                  <a:gd name="T8" fmla="*/ 1 w 131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21">
                    <a:moveTo>
                      <a:pt x="1" y="21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80" y="1"/>
                      <a:pt x="130" y="0"/>
                      <a:pt x="131" y="0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0" y="2"/>
                      <a:pt x="80" y="2"/>
                      <a:pt x="1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" name="Freeform 2441"/>
              <p:cNvSpPr/>
              <p:nvPr/>
            </p:nvSpPr>
            <p:spPr bwMode="auto">
              <a:xfrm>
                <a:off x="5925" y="-163"/>
                <a:ext cx="244" cy="74"/>
              </a:xfrm>
              <a:custGeom>
                <a:avLst/>
                <a:gdLst>
                  <a:gd name="T0" fmla="*/ 0 w 126"/>
                  <a:gd name="T1" fmla="*/ 37 h 38"/>
                  <a:gd name="T2" fmla="*/ 126 w 126"/>
                  <a:gd name="T3" fmla="*/ 0 h 38"/>
                  <a:gd name="T4" fmla="*/ 126 w 126"/>
                  <a:gd name="T5" fmla="*/ 2 h 38"/>
                  <a:gd name="T6" fmla="*/ 1 w 126"/>
                  <a:gd name="T7" fmla="*/ 38 h 38"/>
                  <a:gd name="T8" fmla="*/ 0 w 126"/>
                  <a:gd name="T9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38">
                    <a:moveTo>
                      <a:pt x="0" y="37"/>
                    </a:moveTo>
                    <a:cubicBezTo>
                      <a:pt x="76" y="7"/>
                      <a:pt x="125" y="0"/>
                      <a:pt x="126" y="0"/>
                    </a:cubicBezTo>
                    <a:cubicBezTo>
                      <a:pt x="126" y="2"/>
                      <a:pt x="126" y="2"/>
                      <a:pt x="126" y="2"/>
                    </a:cubicBezTo>
                    <a:cubicBezTo>
                      <a:pt x="125" y="2"/>
                      <a:pt x="77" y="8"/>
                      <a:pt x="1" y="38"/>
                    </a:cubicBez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" name="Freeform 2442"/>
              <p:cNvSpPr/>
              <p:nvPr/>
            </p:nvSpPr>
            <p:spPr bwMode="auto">
              <a:xfrm>
                <a:off x="5925" y="-196"/>
                <a:ext cx="233" cy="107"/>
              </a:xfrm>
              <a:custGeom>
                <a:avLst/>
                <a:gdLst>
                  <a:gd name="T0" fmla="*/ 0 w 120"/>
                  <a:gd name="T1" fmla="*/ 54 h 55"/>
                  <a:gd name="T2" fmla="*/ 119 w 120"/>
                  <a:gd name="T3" fmla="*/ 0 h 55"/>
                  <a:gd name="T4" fmla="*/ 120 w 120"/>
                  <a:gd name="T5" fmla="*/ 2 h 55"/>
                  <a:gd name="T6" fmla="*/ 1 w 120"/>
                  <a:gd name="T7" fmla="*/ 55 h 55"/>
                  <a:gd name="T8" fmla="*/ 0 w 120"/>
                  <a:gd name="T9" fmla="*/ 5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55">
                    <a:moveTo>
                      <a:pt x="0" y="54"/>
                    </a:moveTo>
                    <a:cubicBezTo>
                      <a:pt x="71" y="14"/>
                      <a:pt x="119" y="0"/>
                      <a:pt x="119" y="0"/>
                    </a:cubicBezTo>
                    <a:cubicBezTo>
                      <a:pt x="120" y="2"/>
                      <a:pt x="120" y="2"/>
                      <a:pt x="120" y="2"/>
                    </a:cubicBezTo>
                    <a:cubicBezTo>
                      <a:pt x="119" y="2"/>
                      <a:pt x="72" y="15"/>
                      <a:pt x="1" y="55"/>
                    </a:cubicBez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" name="Line 2443"/>
              <p:cNvSpPr>
                <a:spLocks noChangeShapeType="1"/>
              </p:cNvSpPr>
              <p:nvPr/>
            </p:nvSpPr>
            <p:spPr bwMode="auto">
              <a:xfrm>
                <a:off x="5925" y="-91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" name="Line 2444"/>
              <p:cNvSpPr>
                <a:spLocks noChangeShapeType="1"/>
              </p:cNvSpPr>
              <p:nvPr/>
            </p:nvSpPr>
            <p:spPr bwMode="auto">
              <a:xfrm>
                <a:off x="5925" y="-91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" name="Line 2445"/>
              <p:cNvSpPr>
                <a:spLocks noChangeShapeType="1"/>
              </p:cNvSpPr>
              <p:nvPr/>
            </p:nvSpPr>
            <p:spPr bwMode="auto">
              <a:xfrm>
                <a:off x="6150" y="-231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" name="Line 2446"/>
              <p:cNvSpPr>
                <a:spLocks noChangeShapeType="1"/>
              </p:cNvSpPr>
              <p:nvPr/>
            </p:nvSpPr>
            <p:spPr bwMode="auto">
              <a:xfrm>
                <a:off x="6150" y="-231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" name="Line 2447"/>
              <p:cNvSpPr>
                <a:spLocks noChangeShapeType="1"/>
              </p:cNvSpPr>
              <p:nvPr/>
            </p:nvSpPr>
            <p:spPr bwMode="auto">
              <a:xfrm>
                <a:off x="5925" y="-91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" name="Line 2448"/>
              <p:cNvSpPr>
                <a:spLocks noChangeShapeType="1"/>
              </p:cNvSpPr>
              <p:nvPr/>
            </p:nvSpPr>
            <p:spPr bwMode="auto">
              <a:xfrm>
                <a:off x="5925" y="-91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" name="Line 2449"/>
              <p:cNvSpPr>
                <a:spLocks noChangeShapeType="1"/>
              </p:cNvSpPr>
              <p:nvPr/>
            </p:nvSpPr>
            <p:spPr bwMode="auto">
              <a:xfrm>
                <a:off x="6129" y="-26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" name="Line 2450"/>
              <p:cNvSpPr>
                <a:spLocks noChangeShapeType="1"/>
              </p:cNvSpPr>
              <p:nvPr/>
            </p:nvSpPr>
            <p:spPr bwMode="auto">
              <a:xfrm>
                <a:off x="6129" y="-26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" name="Line 2451"/>
              <p:cNvSpPr>
                <a:spLocks noChangeShapeType="1"/>
              </p:cNvSpPr>
              <p:nvPr/>
            </p:nvSpPr>
            <p:spPr bwMode="auto">
              <a:xfrm>
                <a:off x="5925" y="-91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" name="Line 2452"/>
              <p:cNvSpPr>
                <a:spLocks noChangeShapeType="1"/>
              </p:cNvSpPr>
              <p:nvPr/>
            </p:nvSpPr>
            <p:spPr bwMode="auto">
              <a:xfrm>
                <a:off x="5925" y="-91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" name="Line 2453"/>
              <p:cNvSpPr>
                <a:spLocks noChangeShapeType="1"/>
              </p:cNvSpPr>
              <p:nvPr/>
            </p:nvSpPr>
            <p:spPr bwMode="auto">
              <a:xfrm>
                <a:off x="6063" y="-269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" name="Line 2454"/>
              <p:cNvSpPr>
                <a:spLocks noChangeShapeType="1"/>
              </p:cNvSpPr>
              <p:nvPr/>
            </p:nvSpPr>
            <p:spPr bwMode="auto">
              <a:xfrm>
                <a:off x="6063" y="-269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" name="Line 2455"/>
              <p:cNvSpPr>
                <a:spLocks noChangeShapeType="1"/>
              </p:cNvSpPr>
              <p:nvPr/>
            </p:nvSpPr>
            <p:spPr bwMode="auto">
              <a:xfrm>
                <a:off x="5925" y="-91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" name="Line 2456"/>
              <p:cNvSpPr>
                <a:spLocks noChangeShapeType="1"/>
              </p:cNvSpPr>
              <p:nvPr/>
            </p:nvSpPr>
            <p:spPr bwMode="auto">
              <a:xfrm>
                <a:off x="5925" y="-91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" name="Line 2457"/>
              <p:cNvSpPr>
                <a:spLocks noChangeShapeType="1"/>
              </p:cNvSpPr>
              <p:nvPr/>
            </p:nvSpPr>
            <p:spPr bwMode="auto">
              <a:xfrm>
                <a:off x="6034" y="-293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" name="Line 2458"/>
              <p:cNvSpPr>
                <a:spLocks noChangeShapeType="1"/>
              </p:cNvSpPr>
              <p:nvPr/>
            </p:nvSpPr>
            <p:spPr bwMode="auto">
              <a:xfrm>
                <a:off x="6034" y="-293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" name="Line 2459"/>
              <p:cNvSpPr>
                <a:spLocks noChangeShapeType="1"/>
              </p:cNvSpPr>
              <p:nvPr/>
            </p:nvSpPr>
            <p:spPr bwMode="auto">
              <a:xfrm>
                <a:off x="5925" y="-91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" name="Line 2460"/>
              <p:cNvSpPr>
                <a:spLocks noChangeShapeType="1"/>
              </p:cNvSpPr>
              <p:nvPr/>
            </p:nvSpPr>
            <p:spPr bwMode="auto">
              <a:xfrm>
                <a:off x="5925" y="-91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" name="Line 2461"/>
              <p:cNvSpPr>
                <a:spLocks noChangeShapeType="1"/>
              </p:cNvSpPr>
              <p:nvPr/>
            </p:nvSpPr>
            <p:spPr bwMode="auto">
              <a:xfrm>
                <a:off x="6003" y="-318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" name="Line 2462"/>
              <p:cNvSpPr>
                <a:spLocks noChangeShapeType="1"/>
              </p:cNvSpPr>
              <p:nvPr/>
            </p:nvSpPr>
            <p:spPr bwMode="auto">
              <a:xfrm>
                <a:off x="6003" y="-318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" name="Freeform 2463"/>
              <p:cNvSpPr/>
              <p:nvPr/>
            </p:nvSpPr>
            <p:spPr bwMode="auto">
              <a:xfrm>
                <a:off x="5925" y="-341"/>
                <a:ext cx="111" cy="252"/>
              </a:xfrm>
              <a:custGeom>
                <a:avLst/>
                <a:gdLst>
                  <a:gd name="T0" fmla="*/ 0 w 57"/>
                  <a:gd name="T1" fmla="*/ 129 h 130"/>
                  <a:gd name="T2" fmla="*/ 55 w 57"/>
                  <a:gd name="T3" fmla="*/ 0 h 130"/>
                  <a:gd name="T4" fmla="*/ 57 w 57"/>
                  <a:gd name="T5" fmla="*/ 0 h 130"/>
                  <a:gd name="T6" fmla="*/ 1 w 57"/>
                  <a:gd name="T7" fmla="*/ 130 h 130"/>
                  <a:gd name="T8" fmla="*/ 0 w 57"/>
                  <a:gd name="T9" fmla="*/ 129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130">
                    <a:moveTo>
                      <a:pt x="0" y="129"/>
                    </a:moveTo>
                    <a:cubicBezTo>
                      <a:pt x="39" y="81"/>
                      <a:pt x="55" y="0"/>
                      <a:pt x="55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1"/>
                      <a:pt x="40" y="82"/>
                      <a:pt x="1" y="130"/>
                    </a:cubicBezTo>
                    <a:lnTo>
                      <a:pt x="0" y="1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" name="Freeform 2464"/>
              <p:cNvSpPr/>
              <p:nvPr/>
            </p:nvSpPr>
            <p:spPr bwMode="auto">
              <a:xfrm>
                <a:off x="5925" y="-318"/>
                <a:ext cx="140" cy="229"/>
              </a:xfrm>
              <a:custGeom>
                <a:avLst/>
                <a:gdLst>
                  <a:gd name="T0" fmla="*/ 0 w 72"/>
                  <a:gd name="T1" fmla="*/ 117 h 118"/>
                  <a:gd name="T2" fmla="*/ 71 w 72"/>
                  <a:gd name="T3" fmla="*/ 0 h 118"/>
                  <a:gd name="T4" fmla="*/ 72 w 72"/>
                  <a:gd name="T5" fmla="*/ 0 h 118"/>
                  <a:gd name="T6" fmla="*/ 1 w 72"/>
                  <a:gd name="T7" fmla="*/ 118 h 118"/>
                  <a:gd name="T8" fmla="*/ 0 w 72"/>
                  <a:gd name="T9" fmla="*/ 117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2" h="118">
                    <a:moveTo>
                      <a:pt x="0" y="117"/>
                    </a:moveTo>
                    <a:cubicBezTo>
                      <a:pt x="45" y="75"/>
                      <a:pt x="70" y="0"/>
                      <a:pt x="71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1"/>
                      <a:pt x="47" y="76"/>
                      <a:pt x="1" y="118"/>
                    </a:cubicBezTo>
                    <a:lnTo>
                      <a:pt x="0" y="1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" name="Freeform 2465"/>
              <p:cNvSpPr/>
              <p:nvPr/>
            </p:nvSpPr>
            <p:spPr bwMode="auto">
              <a:xfrm>
                <a:off x="5925" y="-293"/>
                <a:ext cx="167" cy="204"/>
              </a:xfrm>
              <a:custGeom>
                <a:avLst/>
                <a:gdLst>
                  <a:gd name="T0" fmla="*/ 0 w 86"/>
                  <a:gd name="T1" fmla="*/ 104 h 105"/>
                  <a:gd name="T2" fmla="*/ 85 w 86"/>
                  <a:gd name="T3" fmla="*/ 0 h 105"/>
                  <a:gd name="T4" fmla="*/ 86 w 86"/>
                  <a:gd name="T5" fmla="*/ 1 h 105"/>
                  <a:gd name="T6" fmla="*/ 1 w 86"/>
                  <a:gd name="T7" fmla="*/ 105 h 105"/>
                  <a:gd name="T8" fmla="*/ 0 w 86"/>
                  <a:gd name="T9" fmla="*/ 104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105">
                    <a:moveTo>
                      <a:pt x="0" y="104"/>
                    </a:moveTo>
                    <a:cubicBezTo>
                      <a:pt x="50" y="69"/>
                      <a:pt x="84" y="1"/>
                      <a:pt x="85" y="0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86" y="1"/>
                      <a:pt x="52" y="70"/>
                      <a:pt x="1" y="105"/>
                    </a:cubicBezTo>
                    <a:lnTo>
                      <a:pt x="0" y="10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" name="Freeform 2466"/>
              <p:cNvSpPr/>
              <p:nvPr/>
            </p:nvSpPr>
            <p:spPr bwMode="auto">
              <a:xfrm>
                <a:off x="5925" y="-264"/>
                <a:ext cx="192" cy="175"/>
              </a:xfrm>
              <a:custGeom>
                <a:avLst/>
                <a:gdLst>
                  <a:gd name="T0" fmla="*/ 0 w 99"/>
                  <a:gd name="T1" fmla="*/ 89 h 90"/>
                  <a:gd name="T2" fmla="*/ 97 w 99"/>
                  <a:gd name="T3" fmla="*/ 0 h 90"/>
                  <a:gd name="T4" fmla="*/ 99 w 99"/>
                  <a:gd name="T5" fmla="*/ 1 h 90"/>
                  <a:gd name="T6" fmla="*/ 1 w 99"/>
                  <a:gd name="T7" fmla="*/ 90 h 90"/>
                  <a:gd name="T8" fmla="*/ 0 w 99"/>
                  <a:gd name="T9" fmla="*/ 89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9" h="90">
                    <a:moveTo>
                      <a:pt x="0" y="89"/>
                    </a:moveTo>
                    <a:cubicBezTo>
                      <a:pt x="55" y="61"/>
                      <a:pt x="97" y="0"/>
                      <a:pt x="97" y="0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98" y="1"/>
                      <a:pt x="56" y="62"/>
                      <a:pt x="1" y="90"/>
                    </a:cubicBezTo>
                    <a:lnTo>
                      <a:pt x="0" y="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" name="Freeform 2467"/>
              <p:cNvSpPr/>
              <p:nvPr/>
            </p:nvSpPr>
            <p:spPr bwMode="auto">
              <a:xfrm>
                <a:off x="5925" y="-233"/>
                <a:ext cx="211" cy="144"/>
              </a:xfrm>
              <a:custGeom>
                <a:avLst/>
                <a:gdLst>
                  <a:gd name="T0" fmla="*/ 0 w 109"/>
                  <a:gd name="T1" fmla="*/ 73 h 74"/>
                  <a:gd name="T2" fmla="*/ 108 w 109"/>
                  <a:gd name="T3" fmla="*/ 0 h 74"/>
                  <a:gd name="T4" fmla="*/ 109 w 109"/>
                  <a:gd name="T5" fmla="*/ 1 h 74"/>
                  <a:gd name="T6" fmla="*/ 1 w 109"/>
                  <a:gd name="T7" fmla="*/ 74 h 74"/>
                  <a:gd name="T8" fmla="*/ 0 w 109"/>
                  <a:gd name="T9" fmla="*/ 73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9" h="74">
                    <a:moveTo>
                      <a:pt x="0" y="73"/>
                    </a:moveTo>
                    <a:cubicBezTo>
                      <a:pt x="58" y="53"/>
                      <a:pt x="108" y="0"/>
                      <a:pt x="108" y="0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09" y="1"/>
                      <a:pt x="59" y="54"/>
                      <a:pt x="1" y="74"/>
                    </a:cubicBez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" name="Freeform 2468"/>
              <p:cNvSpPr>
                <a:spLocks noEditPoints="1"/>
              </p:cNvSpPr>
              <p:nvPr/>
            </p:nvSpPr>
            <p:spPr bwMode="auto">
              <a:xfrm>
                <a:off x="6173" y="365"/>
                <a:ext cx="43" cy="43"/>
              </a:xfrm>
              <a:custGeom>
                <a:avLst/>
                <a:gdLst>
                  <a:gd name="T0" fmla="*/ 2 w 22"/>
                  <a:gd name="T1" fmla="*/ 14 h 22"/>
                  <a:gd name="T2" fmla="*/ 8 w 22"/>
                  <a:gd name="T3" fmla="*/ 2 h 22"/>
                  <a:gd name="T4" fmla="*/ 20 w 22"/>
                  <a:gd name="T5" fmla="*/ 9 h 22"/>
                  <a:gd name="T6" fmla="*/ 13 w 22"/>
                  <a:gd name="T7" fmla="*/ 20 h 22"/>
                  <a:gd name="T8" fmla="*/ 2 w 22"/>
                  <a:gd name="T9" fmla="*/ 14 h 22"/>
                  <a:gd name="T10" fmla="*/ 17 w 22"/>
                  <a:gd name="T11" fmla="*/ 9 h 22"/>
                  <a:gd name="T12" fmla="*/ 9 w 22"/>
                  <a:gd name="T13" fmla="*/ 5 h 22"/>
                  <a:gd name="T14" fmla="*/ 5 w 22"/>
                  <a:gd name="T15" fmla="*/ 13 h 22"/>
                  <a:gd name="T16" fmla="*/ 13 w 22"/>
                  <a:gd name="T17" fmla="*/ 17 h 22"/>
                  <a:gd name="T18" fmla="*/ 17 w 22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14"/>
                    </a:moveTo>
                    <a:cubicBezTo>
                      <a:pt x="0" y="9"/>
                      <a:pt x="3" y="3"/>
                      <a:pt x="8" y="2"/>
                    </a:cubicBezTo>
                    <a:cubicBezTo>
                      <a:pt x="14" y="0"/>
                      <a:pt x="19" y="4"/>
                      <a:pt x="20" y="9"/>
                    </a:cubicBezTo>
                    <a:cubicBezTo>
                      <a:pt x="22" y="14"/>
                      <a:pt x="19" y="19"/>
                      <a:pt x="13" y="20"/>
                    </a:cubicBezTo>
                    <a:cubicBezTo>
                      <a:pt x="8" y="22"/>
                      <a:pt x="3" y="19"/>
                      <a:pt x="2" y="14"/>
                    </a:cubicBezTo>
                    <a:close/>
                    <a:moveTo>
                      <a:pt x="17" y="9"/>
                    </a:moveTo>
                    <a:cubicBezTo>
                      <a:pt x="16" y="6"/>
                      <a:pt x="13" y="4"/>
                      <a:pt x="9" y="5"/>
                    </a:cubicBezTo>
                    <a:cubicBezTo>
                      <a:pt x="6" y="6"/>
                      <a:pt x="4" y="9"/>
                      <a:pt x="5" y="13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6"/>
                      <a:pt x="18" y="13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" name="Freeform 2469"/>
              <p:cNvSpPr>
                <a:spLocks noEditPoints="1"/>
              </p:cNvSpPr>
              <p:nvPr/>
            </p:nvSpPr>
            <p:spPr bwMode="auto">
              <a:xfrm>
                <a:off x="6150" y="338"/>
                <a:ext cx="41" cy="41"/>
              </a:xfrm>
              <a:custGeom>
                <a:avLst/>
                <a:gdLst>
                  <a:gd name="T0" fmla="*/ 1 w 21"/>
                  <a:gd name="T1" fmla="*/ 13 h 21"/>
                  <a:gd name="T2" fmla="*/ 8 w 21"/>
                  <a:gd name="T3" fmla="*/ 1 h 21"/>
                  <a:gd name="T4" fmla="*/ 20 w 21"/>
                  <a:gd name="T5" fmla="*/ 8 h 21"/>
                  <a:gd name="T6" fmla="*/ 13 w 21"/>
                  <a:gd name="T7" fmla="*/ 20 h 21"/>
                  <a:gd name="T8" fmla="*/ 1 w 21"/>
                  <a:gd name="T9" fmla="*/ 13 h 21"/>
                  <a:gd name="T10" fmla="*/ 17 w 21"/>
                  <a:gd name="T11" fmla="*/ 9 h 21"/>
                  <a:gd name="T12" fmla="*/ 9 w 21"/>
                  <a:gd name="T13" fmla="*/ 4 h 21"/>
                  <a:gd name="T14" fmla="*/ 4 w 21"/>
                  <a:gd name="T15" fmla="*/ 12 h 21"/>
                  <a:gd name="T16" fmla="*/ 12 w 21"/>
                  <a:gd name="T17" fmla="*/ 17 h 21"/>
                  <a:gd name="T18" fmla="*/ 17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" y="13"/>
                    </a:moveTo>
                    <a:cubicBezTo>
                      <a:pt x="0" y="8"/>
                      <a:pt x="3" y="2"/>
                      <a:pt x="8" y="1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1" y="13"/>
                      <a:pt x="18" y="18"/>
                      <a:pt x="13" y="20"/>
                    </a:cubicBezTo>
                    <a:cubicBezTo>
                      <a:pt x="8" y="21"/>
                      <a:pt x="2" y="18"/>
                      <a:pt x="1" y="13"/>
                    </a:cubicBezTo>
                    <a:close/>
                    <a:moveTo>
                      <a:pt x="17" y="9"/>
                    </a:moveTo>
                    <a:cubicBezTo>
                      <a:pt x="16" y="5"/>
                      <a:pt x="12" y="3"/>
                      <a:pt x="9" y="4"/>
                    </a:cubicBezTo>
                    <a:cubicBezTo>
                      <a:pt x="5" y="5"/>
                      <a:pt x="3" y="9"/>
                      <a:pt x="4" y="12"/>
                    </a:cubicBezTo>
                    <a:cubicBezTo>
                      <a:pt x="5" y="16"/>
                      <a:pt x="9" y="18"/>
                      <a:pt x="12" y="17"/>
                    </a:cubicBezTo>
                    <a:cubicBezTo>
                      <a:pt x="16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" name="Freeform 2470"/>
              <p:cNvSpPr>
                <a:spLocks noEditPoints="1"/>
              </p:cNvSpPr>
              <p:nvPr/>
            </p:nvSpPr>
            <p:spPr bwMode="auto">
              <a:xfrm>
                <a:off x="6125" y="309"/>
                <a:ext cx="42" cy="40"/>
              </a:xfrm>
              <a:custGeom>
                <a:avLst/>
                <a:gdLst>
                  <a:gd name="T0" fmla="*/ 2 w 22"/>
                  <a:gd name="T1" fmla="*/ 13 h 21"/>
                  <a:gd name="T2" fmla="*/ 8 w 22"/>
                  <a:gd name="T3" fmla="*/ 1 h 21"/>
                  <a:gd name="T4" fmla="*/ 20 w 22"/>
                  <a:gd name="T5" fmla="*/ 8 h 21"/>
                  <a:gd name="T6" fmla="*/ 13 w 22"/>
                  <a:gd name="T7" fmla="*/ 20 h 21"/>
                  <a:gd name="T8" fmla="*/ 2 w 22"/>
                  <a:gd name="T9" fmla="*/ 13 h 21"/>
                  <a:gd name="T10" fmla="*/ 17 w 22"/>
                  <a:gd name="T11" fmla="*/ 9 h 21"/>
                  <a:gd name="T12" fmla="*/ 9 w 22"/>
                  <a:gd name="T13" fmla="*/ 4 h 21"/>
                  <a:gd name="T14" fmla="*/ 5 w 22"/>
                  <a:gd name="T15" fmla="*/ 12 h 21"/>
                  <a:gd name="T16" fmla="*/ 13 w 22"/>
                  <a:gd name="T17" fmla="*/ 17 h 21"/>
                  <a:gd name="T18" fmla="*/ 17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2" y="13"/>
                    </a:moveTo>
                    <a:cubicBezTo>
                      <a:pt x="0" y="8"/>
                      <a:pt x="3" y="3"/>
                      <a:pt x="8" y="1"/>
                    </a:cubicBezTo>
                    <a:cubicBezTo>
                      <a:pt x="14" y="0"/>
                      <a:pt x="19" y="3"/>
                      <a:pt x="20" y="8"/>
                    </a:cubicBezTo>
                    <a:cubicBezTo>
                      <a:pt x="22" y="13"/>
                      <a:pt x="19" y="19"/>
                      <a:pt x="13" y="20"/>
                    </a:cubicBezTo>
                    <a:cubicBezTo>
                      <a:pt x="8" y="21"/>
                      <a:pt x="3" y="18"/>
                      <a:pt x="2" y="13"/>
                    </a:cubicBezTo>
                    <a:close/>
                    <a:moveTo>
                      <a:pt x="17" y="9"/>
                    </a:moveTo>
                    <a:cubicBezTo>
                      <a:pt x="16" y="6"/>
                      <a:pt x="13" y="4"/>
                      <a:pt x="9" y="4"/>
                    </a:cubicBezTo>
                    <a:cubicBezTo>
                      <a:pt x="6" y="5"/>
                      <a:pt x="4" y="9"/>
                      <a:pt x="5" y="12"/>
                    </a:cubicBezTo>
                    <a:cubicBezTo>
                      <a:pt x="6" y="16"/>
                      <a:pt x="9" y="18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" name="Freeform 2471"/>
              <p:cNvSpPr>
                <a:spLocks noEditPoints="1"/>
              </p:cNvSpPr>
              <p:nvPr/>
            </p:nvSpPr>
            <p:spPr bwMode="auto">
              <a:xfrm>
                <a:off x="6102" y="280"/>
                <a:ext cx="40" cy="42"/>
              </a:xfrm>
              <a:custGeom>
                <a:avLst/>
                <a:gdLst>
                  <a:gd name="T0" fmla="*/ 1 w 21"/>
                  <a:gd name="T1" fmla="*/ 13 h 22"/>
                  <a:gd name="T2" fmla="*/ 8 w 21"/>
                  <a:gd name="T3" fmla="*/ 2 h 22"/>
                  <a:gd name="T4" fmla="*/ 20 w 21"/>
                  <a:gd name="T5" fmla="*/ 8 h 22"/>
                  <a:gd name="T6" fmla="*/ 13 w 21"/>
                  <a:gd name="T7" fmla="*/ 20 h 22"/>
                  <a:gd name="T8" fmla="*/ 1 w 21"/>
                  <a:gd name="T9" fmla="*/ 13 h 22"/>
                  <a:gd name="T10" fmla="*/ 17 w 21"/>
                  <a:gd name="T11" fmla="*/ 9 h 22"/>
                  <a:gd name="T12" fmla="*/ 9 w 21"/>
                  <a:gd name="T13" fmla="*/ 5 h 22"/>
                  <a:gd name="T14" fmla="*/ 4 w 21"/>
                  <a:gd name="T15" fmla="*/ 13 h 22"/>
                  <a:gd name="T16" fmla="*/ 12 w 21"/>
                  <a:gd name="T17" fmla="*/ 17 h 22"/>
                  <a:gd name="T18" fmla="*/ 17 w 21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" y="13"/>
                    </a:moveTo>
                    <a:cubicBezTo>
                      <a:pt x="0" y="8"/>
                      <a:pt x="3" y="3"/>
                      <a:pt x="8" y="2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1" y="14"/>
                      <a:pt x="18" y="19"/>
                      <a:pt x="13" y="20"/>
                    </a:cubicBezTo>
                    <a:cubicBezTo>
                      <a:pt x="8" y="22"/>
                      <a:pt x="2" y="19"/>
                      <a:pt x="1" y="13"/>
                    </a:cubicBezTo>
                    <a:close/>
                    <a:moveTo>
                      <a:pt x="17" y="9"/>
                    </a:moveTo>
                    <a:cubicBezTo>
                      <a:pt x="16" y="6"/>
                      <a:pt x="12" y="4"/>
                      <a:pt x="9" y="5"/>
                    </a:cubicBezTo>
                    <a:cubicBezTo>
                      <a:pt x="5" y="6"/>
                      <a:pt x="3" y="9"/>
                      <a:pt x="4" y="13"/>
                    </a:cubicBezTo>
                    <a:cubicBezTo>
                      <a:pt x="5" y="16"/>
                      <a:pt x="9" y="18"/>
                      <a:pt x="12" y="17"/>
                    </a:cubicBezTo>
                    <a:cubicBezTo>
                      <a:pt x="15" y="16"/>
                      <a:pt x="17" y="13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" name="Freeform 2472"/>
              <p:cNvSpPr>
                <a:spLocks noEditPoints="1"/>
              </p:cNvSpPr>
              <p:nvPr/>
            </p:nvSpPr>
            <p:spPr bwMode="auto">
              <a:xfrm>
                <a:off x="6072" y="256"/>
                <a:ext cx="41" cy="41"/>
              </a:xfrm>
              <a:custGeom>
                <a:avLst/>
                <a:gdLst>
                  <a:gd name="T0" fmla="*/ 1 w 21"/>
                  <a:gd name="T1" fmla="*/ 13 h 21"/>
                  <a:gd name="T2" fmla="*/ 8 w 21"/>
                  <a:gd name="T3" fmla="*/ 1 h 21"/>
                  <a:gd name="T4" fmla="*/ 20 w 21"/>
                  <a:gd name="T5" fmla="*/ 8 h 21"/>
                  <a:gd name="T6" fmla="*/ 13 w 21"/>
                  <a:gd name="T7" fmla="*/ 20 h 21"/>
                  <a:gd name="T8" fmla="*/ 1 w 21"/>
                  <a:gd name="T9" fmla="*/ 13 h 21"/>
                  <a:gd name="T10" fmla="*/ 17 w 21"/>
                  <a:gd name="T11" fmla="*/ 9 h 21"/>
                  <a:gd name="T12" fmla="*/ 9 w 21"/>
                  <a:gd name="T13" fmla="*/ 4 h 21"/>
                  <a:gd name="T14" fmla="*/ 4 w 21"/>
                  <a:gd name="T15" fmla="*/ 12 h 21"/>
                  <a:gd name="T16" fmla="*/ 12 w 21"/>
                  <a:gd name="T17" fmla="*/ 17 h 21"/>
                  <a:gd name="T18" fmla="*/ 17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" y="13"/>
                    </a:moveTo>
                    <a:cubicBezTo>
                      <a:pt x="0" y="8"/>
                      <a:pt x="3" y="3"/>
                      <a:pt x="8" y="1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1" y="13"/>
                      <a:pt x="18" y="19"/>
                      <a:pt x="13" y="20"/>
                    </a:cubicBezTo>
                    <a:cubicBezTo>
                      <a:pt x="8" y="21"/>
                      <a:pt x="3" y="18"/>
                      <a:pt x="1" y="13"/>
                    </a:cubicBezTo>
                    <a:close/>
                    <a:moveTo>
                      <a:pt x="17" y="9"/>
                    </a:moveTo>
                    <a:cubicBezTo>
                      <a:pt x="16" y="6"/>
                      <a:pt x="12" y="4"/>
                      <a:pt x="9" y="4"/>
                    </a:cubicBezTo>
                    <a:cubicBezTo>
                      <a:pt x="5" y="5"/>
                      <a:pt x="3" y="9"/>
                      <a:pt x="4" y="12"/>
                    </a:cubicBezTo>
                    <a:cubicBezTo>
                      <a:pt x="5" y="16"/>
                      <a:pt x="9" y="18"/>
                      <a:pt x="12" y="17"/>
                    </a:cubicBezTo>
                    <a:cubicBezTo>
                      <a:pt x="16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" name="Freeform 2473"/>
              <p:cNvSpPr>
                <a:spLocks noEditPoints="1"/>
              </p:cNvSpPr>
              <p:nvPr/>
            </p:nvSpPr>
            <p:spPr bwMode="auto">
              <a:xfrm>
                <a:off x="6041" y="235"/>
                <a:ext cx="41" cy="43"/>
              </a:xfrm>
              <a:custGeom>
                <a:avLst/>
                <a:gdLst>
                  <a:gd name="T0" fmla="*/ 1 w 21"/>
                  <a:gd name="T1" fmla="*/ 14 h 22"/>
                  <a:gd name="T2" fmla="*/ 8 w 21"/>
                  <a:gd name="T3" fmla="*/ 2 h 22"/>
                  <a:gd name="T4" fmla="*/ 20 w 21"/>
                  <a:gd name="T5" fmla="*/ 9 h 22"/>
                  <a:gd name="T6" fmla="*/ 13 w 21"/>
                  <a:gd name="T7" fmla="*/ 20 h 22"/>
                  <a:gd name="T8" fmla="*/ 1 w 21"/>
                  <a:gd name="T9" fmla="*/ 14 h 22"/>
                  <a:gd name="T10" fmla="*/ 17 w 21"/>
                  <a:gd name="T11" fmla="*/ 9 h 22"/>
                  <a:gd name="T12" fmla="*/ 9 w 21"/>
                  <a:gd name="T13" fmla="*/ 5 h 22"/>
                  <a:gd name="T14" fmla="*/ 4 w 21"/>
                  <a:gd name="T15" fmla="*/ 13 h 22"/>
                  <a:gd name="T16" fmla="*/ 12 w 21"/>
                  <a:gd name="T17" fmla="*/ 17 h 22"/>
                  <a:gd name="T18" fmla="*/ 17 w 21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1" y="14"/>
                    </a:moveTo>
                    <a:cubicBezTo>
                      <a:pt x="0" y="8"/>
                      <a:pt x="3" y="3"/>
                      <a:pt x="8" y="2"/>
                    </a:cubicBezTo>
                    <a:cubicBezTo>
                      <a:pt x="13" y="0"/>
                      <a:pt x="18" y="3"/>
                      <a:pt x="20" y="9"/>
                    </a:cubicBezTo>
                    <a:cubicBezTo>
                      <a:pt x="21" y="14"/>
                      <a:pt x="18" y="19"/>
                      <a:pt x="13" y="20"/>
                    </a:cubicBezTo>
                    <a:cubicBezTo>
                      <a:pt x="8" y="22"/>
                      <a:pt x="2" y="19"/>
                      <a:pt x="1" y="14"/>
                    </a:cubicBezTo>
                    <a:close/>
                    <a:moveTo>
                      <a:pt x="17" y="9"/>
                    </a:moveTo>
                    <a:cubicBezTo>
                      <a:pt x="16" y="6"/>
                      <a:pt x="12" y="4"/>
                      <a:pt x="9" y="5"/>
                    </a:cubicBezTo>
                    <a:cubicBezTo>
                      <a:pt x="5" y="6"/>
                      <a:pt x="3" y="9"/>
                      <a:pt x="4" y="13"/>
                    </a:cubicBezTo>
                    <a:cubicBezTo>
                      <a:pt x="5" y="16"/>
                      <a:pt x="9" y="18"/>
                      <a:pt x="12" y="17"/>
                    </a:cubicBezTo>
                    <a:cubicBezTo>
                      <a:pt x="16" y="16"/>
                      <a:pt x="18" y="13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" name="Freeform 2474"/>
              <p:cNvSpPr>
                <a:spLocks noEditPoints="1"/>
              </p:cNvSpPr>
              <p:nvPr/>
            </p:nvSpPr>
            <p:spPr bwMode="auto">
              <a:xfrm>
                <a:off x="6010" y="216"/>
                <a:ext cx="41" cy="40"/>
              </a:xfrm>
              <a:custGeom>
                <a:avLst/>
                <a:gdLst>
                  <a:gd name="T0" fmla="*/ 1 w 21"/>
                  <a:gd name="T1" fmla="*/ 13 h 21"/>
                  <a:gd name="T2" fmla="*/ 8 w 21"/>
                  <a:gd name="T3" fmla="*/ 1 h 21"/>
                  <a:gd name="T4" fmla="*/ 20 w 21"/>
                  <a:gd name="T5" fmla="*/ 8 h 21"/>
                  <a:gd name="T6" fmla="*/ 13 w 21"/>
                  <a:gd name="T7" fmla="*/ 20 h 21"/>
                  <a:gd name="T8" fmla="*/ 1 w 21"/>
                  <a:gd name="T9" fmla="*/ 13 h 21"/>
                  <a:gd name="T10" fmla="*/ 16 w 21"/>
                  <a:gd name="T11" fmla="*/ 9 h 21"/>
                  <a:gd name="T12" fmla="*/ 9 w 21"/>
                  <a:gd name="T13" fmla="*/ 4 h 21"/>
                  <a:gd name="T14" fmla="*/ 4 w 21"/>
                  <a:gd name="T15" fmla="*/ 12 h 21"/>
                  <a:gd name="T16" fmla="*/ 12 w 21"/>
                  <a:gd name="T17" fmla="*/ 17 h 21"/>
                  <a:gd name="T18" fmla="*/ 16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" y="13"/>
                    </a:moveTo>
                    <a:cubicBezTo>
                      <a:pt x="0" y="8"/>
                      <a:pt x="3" y="2"/>
                      <a:pt x="8" y="1"/>
                    </a:cubicBezTo>
                    <a:cubicBezTo>
                      <a:pt x="13" y="0"/>
                      <a:pt x="18" y="3"/>
                      <a:pt x="20" y="8"/>
                    </a:cubicBezTo>
                    <a:cubicBezTo>
                      <a:pt x="21" y="13"/>
                      <a:pt x="18" y="18"/>
                      <a:pt x="13" y="20"/>
                    </a:cubicBezTo>
                    <a:cubicBezTo>
                      <a:pt x="8" y="21"/>
                      <a:pt x="2" y="18"/>
                      <a:pt x="1" y="13"/>
                    </a:cubicBezTo>
                    <a:close/>
                    <a:moveTo>
                      <a:pt x="16" y="9"/>
                    </a:moveTo>
                    <a:cubicBezTo>
                      <a:pt x="16" y="5"/>
                      <a:pt x="12" y="3"/>
                      <a:pt x="9" y="4"/>
                    </a:cubicBezTo>
                    <a:cubicBezTo>
                      <a:pt x="5" y="5"/>
                      <a:pt x="3" y="9"/>
                      <a:pt x="4" y="12"/>
                    </a:cubicBezTo>
                    <a:cubicBezTo>
                      <a:pt x="5" y="16"/>
                      <a:pt x="8" y="18"/>
                      <a:pt x="12" y="17"/>
                    </a:cubicBezTo>
                    <a:cubicBezTo>
                      <a:pt x="15" y="16"/>
                      <a:pt x="17" y="12"/>
                      <a:pt x="16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" name="Freeform 2475"/>
              <p:cNvSpPr>
                <a:spLocks noEditPoints="1"/>
              </p:cNvSpPr>
              <p:nvPr/>
            </p:nvSpPr>
            <p:spPr bwMode="auto">
              <a:xfrm>
                <a:off x="5977" y="196"/>
                <a:ext cx="41" cy="41"/>
              </a:xfrm>
              <a:custGeom>
                <a:avLst/>
                <a:gdLst>
                  <a:gd name="T0" fmla="*/ 1 w 21"/>
                  <a:gd name="T1" fmla="*/ 13 h 21"/>
                  <a:gd name="T2" fmla="*/ 8 w 21"/>
                  <a:gd name="T3" fmla="*/ 1 h 21"/>
                  <a:gd name="T4" fmla="*/ 20 w 21"/>
                  <a:gd name="T5" fmla="*/ 8 h 21"/>
                  <a:gd name="T6" fmla="*/ 13 w 21"/>
                  <a:gd name="T7" fmla="*/ 20 h 21"/>
                  <a:gd name="T8" fmla="*/ 1 w 21"/>
                  <a:gd name="T9" fmla="*/ 13 h 21"/>
                  <a:gd name="T10" fmla="*/ 17 w 21"/>
                  <a:gd name="T11" fmla="*/ 9 h 21"/>
                  <a:gd name="T12" fmla="*/ 9 w 21"/>
                  <a:gd name="T13" fmla="*/ 4 h 21"/>
                  <a:gd name="T14" fmla="*/ 4 w 21"/>
                  <a:gd name="T15" fmla="*/ 12 h 21"/>
                  <a:gd name="T16" fmla="*/ 12 w 21"/>
                  <a:gd name="T17" fmla="*/ 17 h 21"/>
                  <a:gd name="T18" fmla="*/ 17 w 21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1" y="13"/>
                    </a:moveTo>
                    <a:cubicBezTo>
                      <a:pt x="0" y="8"/>
                      <a:pt x="3" y="3"/>
                      <a:pt x="8" y="1"/>
                    </a:cubicBezTo>
                    <a:cubicBezTo>
                      <a:pt x="13" y="0"/>
                      <a:pt x="19" y="3"/>
                      <a:pt x="20" y="8"/>
                    </a:cubicBezTo>
                    <a:cubicBezTo>
                      <a:pt x="21" y="13"/>
                      <a:pt x="18" y="19"/>
                      <a:pt x="13" y="20"/>
                    </a:cubicBezTo>
                    <a:cubicBezTo>
                      <a:pt x="8" y="21"/>
                      <a:pt x="3" y="18"/>
                      <a:pt x="1" y="13"/>
                    </a:cubicBezTo>
                    <a:close/>
                    <a:moveTo>
                      <a:pt x="17" y="9"/>
                    </a:moveTo>
                    <a:cubicBezTo>
                      <a:pt x="16" y="6"/>
                      <a:pt x="12" y="4"/>
                      <a:pt x="9" y="4"/>
                    </a:cubicBezTo>
                    <a:cubicBezTo>
                      <a:pt x="5" y="5"/>
                      <a:pt x="3" y="9"/>
                      <a:pt x="4" y="12"/>
                    </a:cubicBezTo>
                    <a:cubicBezTo>
                      <a:pt x="5" y="16"/>
                      <a:pt x="9" y="18"/>
                      <a:pt x="12" y="17"/>
                    </a:cubicBezTo>
                    <a:cubicBezTo>
                      <a:pt x="16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" name="Freeform 2476"/>
              <p:cNvSpPr>
                <a:spLocks noEditPoints="1"/>
              </p:cNvSpPr>
              <p:nvPr/>
            </p:nvSpPr>
            <p:spPr bwMode="auto">
              <a:xfrm>
                <a:off x="5942" y="181"/>
                <a:ext cx="43" cy="40"/>
              </a:xfrm>
              <a:custGeom>
                <a:avLst/>
                <a:gdLst>
                  <a:gd name="T0" fmla="*/ 2 w 22"/>
                  <a:gd name="T1" fmla="*/ 13 h 21"/>
                  <a:gd name="T2" fmla="*/ 9 w 22"/>
                  <a:gd name="T3" fmla="*/ 1 h 21"/>
                  <a:gd name="T4" fmla="*/ 20 w 22"/>
                  <a:gd name="T5" fmla="*/ 8 h 21"/>
                  <a:gd name="T6" fmla="*/ 14 w 22"/>
                  <a:gd name="T7" fmla="*/ 20 h 21"/>
                  <a:gd name="T8" fmla="*/ 2 w 22"/>
                  <a:gd name="T9" fmla="*/ 13 h 21"/>
                  <a:gd name="T10" fmla="*/ 17 w 22"/>
                  <a:gd name="T11" fmla="*/ 9 h 21"/>
                  <a:gd name="T12" fmla="*/ 9 w 22"/>
                  <a:gd name="T13" fmla="*/ 4 h 21"/>
                  <a:gd name="T14" fmla="*/ 5 w 22"/>
                  <a:gd name="T15" fmla="*/ 12 h 21"/>
                  <a:gd name="T16" fmla="*/ 13 w 22"/>
                  <a:gd name="T17" fmla="*/ 17 h 21"/>
                  <a:gd name="T18" fmla="*/ 17 w 22"/>
                  <a:gd name="T19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2" y="13"/>
                    </a:moveTo>
                    <a:cubicBezTo>
                      <a:pt x="0" y="8"/>
                      <a:pt x="3" y="2"/>
                      <a:pt x="9" y="1"/>
                    </a:cubicBezTo>
                    <a:cubicBezTo>
                      <a:pt x="14" y="0"/>
                      <a:pt x="19" y="3"/>
                      <a:pt x="20" y="8"/>
                    </a:cubicBezTo>
                    <a:cubicBezTo>
                      <a:pt x="22" y="13"/>
                      <a:pt x="19" y="18"/>
                      <a:pt x="14" y="20"/>
                    </a:cubicBezTo>
                    <a:cubicBezTo>
                      <a:pt x="8" y="21"/>
                      <a:pt x="3" y="18"/>
                      <a:pt x="2" y="13"/>
                    </a:cubicBezTo>
                    <a:close/>
                    <a:moveTo>
                      <a:pt x="17" y="9"/>
                    </a:moveTo>
                    <a:cubicBezTo>
                      <a:pt x="16" y="5"/>
                      <a:pt x="13" y="3"/>
                      <a:pt x="9" y="4"/>
                    </a:cubicBezTo>
                    <a:cubicBezTo>
                      <a:pt x="6" y="5"/>
                      <a:pt x="4" y="9"/>
                      <a:pt x="5" y="12"/>
                    </a:cubicBezTo>
                    <a:cubicBezTo>
                      <a:pt x="6" y="15"/>
                      <a:pt x="9" y="17"/>
                      <a:pt x="13" y="17"/>
                    </a:cubicBezTo>
                    <a:cubicBezTo>
                      <a:pt x="16" y="16"/>
                      <a:pt x="18" y="12"/>
                      <a:pt x="1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" name="Freeform 2477"/>
              <p:cNvSpPr/>
              <p:nvPr/>
            </p:nvSpPr>
            <p:spPr bwMode="auto">
              <a:xfrm>
                <a:off x="6189" y="8"/>
                <a:ext cx="124" cy="371"/>
              </a:xfrm>
              <a:custGeom>
                <a:avLst/>
                <a:gdLst>
                  <a:gd name="T0" fmla="*/ 2 w 64"/>
                  <a:gd name="T1" fmla="*/ 0 h 191"/>
                  <a:gd name="T2" fmla="*/ 1 w 64"/>
                  <a:gd name="T3" fmla="*/ 0 h 191"/>
                  <a:gd name="T4" fmla="*/ 0 w 64"/>
                  <a:gd name="T5" fmla="*/ 0 h 191"/>
                  <a:gd name="T6" fmla="*/ 9 w 64"/>
                  <a:gd name="T7" fmla="*/ 190 h 191"/>
                  <a:gd name="T8" fmla="*/ 11 w 64"/>
                  <a:gd name="T9" fmla="*/ 191 h 191"/>
                  <a:gd name="T10" fmla="*/ 2 w 64"/>
                  <a:gd name="T11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4" h="191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63" y="98"/>
                      <a:pt x="10" y="189"/>
                      <a:pt x="9" y="190"/>
                    </a:cubicBezTo>
                    <a:cubicBezTo>
                      <a:pt x="11" y="191"/>
                      <a:pt x="11" y="191"/>
                      <a:pt x="11" y="191"/>
                    </a:cubicBezTo>
                    <a:cubicBezTo>
                      <a:pt x="11" y="190"/>
                      <a:pt x="64" y="99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" name="Freeform 2478"/>
              <p:cNvSpPr>
                <a:spLocks noEditPoints="1"/>
              </p:cNvSpPr>
              <p:nvPr/>
            </p:nvSpPr>
            <p:spPr bwMode="auto">
              <a:xfrm>
                <a:off x="6187" y="-2"/>
                <a:ext cx="83" cy="400"/>
              </a:xfrm>
              <a:custGeom>
                <a:avLst/>
                <a:gdLst>
                  <a:gd name="T0" fmla="*/ 27 w 43"/>
                  <a:gd name="T1" fmla="*/ 44 h 206"/>
                  <a:gd name="T2" fmla="*/ 19 w 43"/>
                  <a:gd name="T3" fmla="*/ 39 h 206"/>
                  <a:gd name="T4" fmla="*/ 19 w 43"/>
                  <a:gd name="T5" fmla="*/ 36 h 206"/>
                  <a:gd name="T6" fmla="*/ 25 w 43"/>
                  <a:gd name="T7" fmla="*/ 54 h 206"/>
                  <a:gd name="T8" fmla="*/ 33 w 43"/>
                  <a:gd name="T9" fmla="*/ 112 h 206"/>
                  <a:gd name="T10" fmla="*/ 42 w 43"/>
                  <a:gd name="T11" fmla="*/ 100 h 206"/>
                  <a:gd name="T12" fmla="*/ 32 w 43"/>
                  <a:gd name="T13" fmla="*/ 96 h 206"/>
                  <a:gd name="T14" fmla="*/ 34 w 43"/>
                  <a:gd name="T15" fmla="*/ 108 h 206"/>
                  <a:gd name="T16" fmla="*/ 33 w 43"/>
                  <a:gd name="T17" fmla="*/ 112 h 206"/>
                  <a:gd name="T18" fmla="*/ 36 w 43"/>
                  <a:gd name="T19" fmla="*/ 61 h 206"/>
                  <a:gd name="T20" fmla="*/ 26 w 43"/>
                  <a:gd name="T21" fmla="*/ 58 h 206"/>
                  <a:gd name="T22" fmla="*/ 29 w 43"/>
                  <a:gd name="T23" fmla="*/ 70 h 206"/>
                  <a:gd name="T24" fmla="*/ 32 w 43"/>
                  <a:gd name="T25" fmla="*/ 92 h 206"/>
                  <a:gd name="T26" fmla="*/ 40 w 43"/>
                  <a:gd name="T27" fmla="*/ 80 h 206"/>
                  <a:gd name="T28" fmla="*/ 30 w 43"/>
                  <a:gd name="T29" fmla="*/ 76 h 206"/>
                  <a:gd name="T30" fmla="*/ 32 w 43"/>
                  <a:gd name="T31" fmla="*/ 89 h 206"/>
                  <a:gd name="T32" fmla="*/ 32 w 43"/>
                  <a:gd name="T33" fmla="*/ 92 h 206"/>
                  <a:gd name="T34" fmla="*/ 23 w 43"/>
                  <a:gd name="T35" fmla="*/ 25 h 206"/>
                  <a:gd name="T36" fmla="*/ 10 w 43"/>
                  <a:gd name="T37" fmla="*/ 19 h 206"/>
                  <a:gd name="T38" fmla="*/ 12 w 43"/>
                  <a:gd name="T39" fmla="*/ 21 h 206"/>
                  <a:gd name="T40" fmla="*/ 17 w 43"/>
                  <a:gd name="T41" fmla="*/ 33 h 206"/>
                  <a:gd name="T42" fmla="*/ 10 w 43"/>
                  <a:gd name="T43" fmla="*/ 19 h 206"/>
                  <a:gd name="T44" fmla="*/ 2 w 43"/>
                  <a:gd name="T45" fmla="*/ 1 h 206"/>
                  <a:gd name="T46" fmla="*/ 2 w 43"/>
                  <a:gd name="T47" fmla="*/ 5 h 206"/>
                  <a:gd name="T48" fmla="*/ 10 w 43"/>
                  <a:gd name="T49" fmla="*/ 9 h 206"/>
                  <a:gd name="T50" fmla="*/ 10 w 43"/>
                  <a:gd name="T51" fmla="*/ 19 h 206"/>
                  <a:gd name="T52" fmla="*/ 22 w 43"/>
                  <a:gd name="T53" fmla="*/ 187 h 206"/>
                  <a:gd name="T54" fmla="*/ 22 w 43"/>
                  <a:gd name="T55" fmla="*/ 169 h 206"/>
                  <a:gd name="T56" fmla="*/ 25 w 43"/>
                  <a:gd name="T57" fmla="*/ 176 h 206"/>
                  <a:gd name="T58" fmla="*/ 17 w 43"/>
                  <a:gd name="T59" fmla="*/ 184 h 206"/>
                  <a:gd name="T60" fmla="*/ 31 w 43"/>
                  <a:gd name="T61" fmla="*/ 131 h 206"/>
                  <a:gd name="T62" fmla="*/ 41 w 43"/>
                  <a:gd name="T63" fmla="*/ 119 h 206"/>
                  <a:gd name="T64" fmla="*/ 32 w 43"/>
                  <a:gd name="T65" fmla="*/ 115 h 206"/>
                  <a:gd name="T66" fmla="*/ 33 w 43"/>
                  <a:gd name="T67" fmla="*/ 128 h 206"/>
                  <a:gd name="T68" fmla="*/ 31 w 43"/>
                  <a:gd name="T69" fmla="*/ 131 h 206"/>
                  <a:gd name="T70" fmla="*/ 20 w 43"/>
                  <a:gd name="T71" fmla="*/ 193 h 206"/>
                  <a:gd name="T72" fmla="*/ 14 w 43"/>
                  <a:gd name="T73" fmla="*/ 190 h 206"/>
                  <a:gd name="T74" fmla="*/ 13 w 43"/>
                  <a:gd name="T75" fmla="*/ 202 h 206"/>
                  <a:gd name="T76" fmla="*/ 22 w 43"/>
                  <a:gd name="T77" fmla="*/ 169 h 206"/>
                  <a:gd name="T78" fmla="*/ 35 w 43"/>
                  <a:gd name="T79" fmla="*/ 157 h 206"/>
                  <a:gd name="T80" fmla="*/ 27 w 43"/>
                  <a:gd name="T81" fmla="*/ 153 h 206"/>
                  <a:gd name="T82" fmla="*/ 27 w 43"/>
                  <a:gd name="T83" fmla="*/ 166 h 206"/>
                  <a:gd name="T84" fmla="*/ 22 w 43"/>
                  <a:gd name="T85" fmla="*/ 169 h 206"/>
                  <a:gd name="T86" fmla="*/ 32 w 43"/>
                  <a:gd name="T87" fmla="*/ 150 h 206"/>
                  <a:gd name="T88" fmla="*/ 31 w 43"/>
                  <a:gd name="T89" fmla="*/ 131 h 206"/>
                  <a:gd name="T90" fmla="*/ 36 w 43"/>
                  <a:gd name="T91" fmla="*/ 139 h 206"/>
                  <a:gd name="T92" fmla="*/ 28 w 43"/>
                  <a:gd name="T93" fmla="*/ 147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3" h="206">
                    <a:moveTo>
                      <a:pt x="24" y="51"/>
                    </a:moveTo>
                    <a:cubicBezTo>
                      <a:pt x="27" y="50"/>
                      <a:pt x="28" y="47"/>
                      <a:pt x="27" y="44"/>
                    </a:cubicBezTo>
                    <a:cubicBezTo>
                      <a:pt x="26" y="40"/>
                      <a:pt x="23" y="38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8"/>
                      <a:pt x="19" y="37"/>
                      <a:pt x="18" y="36"/>
                    </a:cubicBezTo>
                    <a:cubicBezTo>
                      <a:pt x="18" y="36"/>
                      <a:pt x="18" y="36"/>
                      <a:pt x="19" y="36"/>
                    </a:cubicBezTo>
                    <a:cubicBezTo>
                      <a:pt x="24" y="35"/>
                      <a:pt x="29" y="38"/>
                      <a:pt x="30" y="43"/>
                    </a:cubicBezTo>
                    <a:cubicBezTo>
                      <a:pt x="32" y="48"/>
                      <a:pt x="29" y="52"/>
                      <a:pt x="25" y="54"/>
                    </a:cubicBezTo>
                    <a:cubicBezTo>
                      <a:pt x="24" y="53"/>
                      <a:pt x="24" y="52"/>
                      <a:pt x="24" y="51"/>
                    </a:cubicBezTo>
                    <a:close/>
                    <a:moveTo>
                      <a:pt x="33" y="112"/>
                    </a:moveTo>
                    <a:cubicBezTo>
                      <a:pt x="33" y="112"/>
                      <a:pt x="34" y="112"/>
                      <a:pt x="35" y="111"/>
                    </a:cubicBezTo>
                    <a:cubicBezTo>
                      <a:pt x="40" y="110"/>
                      <a:pt x="43" y="105"/>
                      <a:pt x="42" y="100"/>
                    </a:cubicBezTo>
                    <a:cubicBezTo>
                      <a:pt x="40" y="95"/>
                      <a:pt x="36" y="92"/>
                      <a:pt x="32" y="92"/>
                    </a:cubicBezTo>
                    <a:cubicBezTo>
                      <a:pt x="32" y="93"/>
                      <a:pt x="32" y="95"/>
                      <a:pt x="32" y="96"/>
                    </a:cubicBezTo>
                    <a:cubicBezTo>
                      <a:pt x="35" y="96"/>
                      <a:pt x="38" y="97"/>
                      <a:pt x="38" y="100"/>
                    </a:cubicBezTo>
                    <a:cubicBezTo>
                      <a:pt x="39" y="104"/>
                      <a:pt x="37" y="107"/>
                      <a:pt x="34" y="108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3" y="109"/>
                      <a:pt x="33" y="111"/>
                      <a:pt x="33" y="112"/>
                    </a:cubicBezTo>
                    <a:close/>
                    <a:moveTo>
                      <a:pt x="29" y="73"/>
                    </a:moveTo>
                    <a:cubicBezTo>
                      <a:pt x="34" y="72"/>
                      <a:pt x="37" y="66"/>
                      <a:pt x="36" y="61"/>
                    </a:cubicBezTo>
                    <a:cubicBezTo>
                      <a:pt x="35" y="56"/>
                      <a:pt x="30" y="53"/>
                      <a:pt x="25" y="54"/>
                    </a:cubicBezTo>
                    <a:cubicBezTo>
                      <a:pt x="25" y="55"/>
                      <a:pt x="25" y="57"/>
                      <a:pt x="26" y="58"/>
                    </a:cubicBezTo>
                    <a:cubicBezTo>
                      <a:pt x="29" y="57"/>
                      <a:pt x="32" y="59"/>
                      <a:pt x="33" y="62"/>
                    </a:cubicBezTo>
                    <a:cubicBezTo>
                      <a:pt x="34" y="65"/>
                      <a:pt x="32" y="69"/>
                      <a:pt x="29" y="70"/>
                    </a:cubicBezTo>
                    <a:cubicBezTo>
                      <a:pt x="29" y="71"/>
                      <a:pt x="29" y="72"/>
                      <a:pt x="29" y="73"/>
                    </a:cubicBezTo>
                    <a:close/>
                    <a:moveTo>
                      <a:pt x="32" y="92"/>
                    </a:moveTo>
                    <a:cubicBezTo>
                      <a:pt x="32" y="92"/>
                      <a:pt x="33" y="92"/>
                      <a:pt x="33" y="92"/>
                    </a:cubicBezTo>
                    <a:cubicBezTo>
                      <a:pt x="38" y="91"/>
                      <a:pt x="41" y="85"/>
                      <a:pt x="40" y="80"/>
                    </a:cubicBezTo>
                    <a:cubicBezTo>
                      <a:pt x="38" y="76"/>
                      <a:pt x="34" y="73"/>
                      <a:pt x="29" y="73"/>
                    </a:cubicBezTo>
                    <a:cubicBezTo>
                      <a:pt x="30" y="74"/>
                      <a:pt x="30" y="75"/>
                      <a:pt x="30" y="76"/>
                    </a:cubicBezTo>
                    <a:cubicBezTo>
                      <a:pt x="33" y="76"/>
                      <a:pt x="36" y="78"/>
                      <a:pt x="37" y="81"/>
                    </a:cubicBezTo>
                    <a:cubicBezTo>
                      <a:pt x="38" y="85"/>
                      <a:pt x="35" y="88"/>
                      <a:pt x="32" y="89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2" y="90"/>
                      <a:pt x="32" y="91"/>
                      <a:pt x="32" y="92"/>
                    </a:cubicBezTo>
                    <a:close/>
                    <a:moveTo>
                      <a:pt x="18" y="36"/>
                    </a:moveTo>
                    <a:cubicBezTo>
                      <a:pt x="22" y="34"/>
                      <a:pt x="24" y="30"/>
                      <a:pt x="23" y="25"/>
                    </a:cubicBezTo>
                    <a:cubicBezTo>
                      <a:pt x="21" y="20"/>
                      <a:pt x="16" y="17"/>
                      <a:pt x="11" y="18"/>
                    </a:cubicBezTo>
                    <a:cubicBezTo>
                      <a:pt x="10" y="18"/>
                      <a:pt x="10" y="19"/>
                      <a:pt x="10" y="19"/>
                    </a:cubicBezTo>
                    <a:cubicBezTo>
                      <a:pt x="10" y="20"/>
                      <a:pt x="11" y="21"/>
                      <a:pt x="11" y="22"/>
                    </a:cubicBezTo>
                    <a:cubicBezTo>
                      <a:pt x="11" y="22"/>
                      <a:pt x="12" y="21"/>
                      <a:pt x="12" y="21"/>
                    </a:cubicBezTo>
                    <a:cubicBezTo>
                      <a:pt x="15" y="21"/>
                      <a:pt x="19" y="23"/>
                      <a:pt x="20" y="26"/>
                    </a:cubicBezTo>
                    <a:cubicBezTo>
                      <a:pt x="20" y="29"/>
                      <a:pt x="19" y="32"/>
                      <a:pt x="17" y="33"/>
                    </a:cubicBezTo>
                    <a:cubicBezTo>
                      <a:pt x="17" y="34"/>
                      <a:pt x="18" y="35"/>
                      <a:pt x="18" y="36"/>
                    </a:cubicBezTo>
                    <a:close/>
                    <a:moveTo>
                      <a:pt x="10" y="19"/>
                    </a:moveTo>
                    <a:cubicBezTo>
                      <a:pt x="13" y="16"/>
                      <a:pt x="15" y="12"/>
                      <a:pt x="14" y="8"/>
                    </a:cubicBezTo>
                    <a:cubicBezTo>
                      <a:pt x="12" y="3"/>
                      <a:pt x="7" y="0"/>
                      <a:pt x="2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6" y="3"/>
                      <a:pt x="10" y="5"/>
                      <a:pt x="10" y="9"/>
                    </a:cubicBezTo>
                    <a:cubicBezTo>
                      <a:pt x="11" y="12"/>
                      <a:pt x="10" y="14"/>
                      <a:pt x="8" y="16"/>
                    </a:cubicBezTo>
                    <a:cubicBezTo>
                      <a:pt x="9" y="17"/>
                      <a:pt x="9" y="18"/>
                      <a:pt x="10" y="19"/>
                    </a:cubicBezTo>
                    <a:close/>
                    <a:moveTo>
                      <a:pt x="15" y="187"/>
                    </a:moveTo>
                    <a:cubicBezTo>
                      <a:pt x="17" y="187"/>
                      <a:pt x="19" y="188"/>
                      <a:pt x="22" y="187"/>
                    </a:cubicBezTo>
                    <a:cubicBezTo>
                      <a:pt x="27" y="186"/>
                      <a:pt x="30" y="180"/>
                      <a:pt x="28" y="175"/>
                    </a:cubicBezTo>
                    <a:cubicBezTo>
                      <a:pt x="28" y="172"/>
                      <a:pt x="25" y="170"/>
                      <a:pt x="22" y="169"/>
                    </a:cubicBezTo>
                    <a:cubicBezTo>
                      <a:pt x="22" y="170"/>
                      <a:pt x="22" y="171"/>
                      <a:pt x="21" y="172"/>
                    </a:cubicBezTo>
                    <a:cubicBezTo>
                      <a:pt x="23" y="173"/>
                      <a:pt x="25" y="174"/>
                      <a:pt x="25" y="176"/>
                    </a:cubicBezTo>
                    <a:cubicBezTo>
                      <a:pt x="26" y="180"/>
                      <a:pt x="24" y="183"/>
                      <a:pt x="21" y="184"/>
                    </a:cubicBezTo>
                    <a:cubicBezTo>
                      <a:pt x="19" y="184"/>
                      <a:pt x="18" y="184"/>
                      <a:pt x="17" y="184"/>
                    </a:cubicBezTo>
                    <a:cubicBezTo>
                      <a:pt x="16" y="185"/>
                      <a:pt x="16" y="186"/>
                      <a:pt x="15" y="187"/>
                    </a:cubicBezTo>
                    <a:close/>
                    <a:moveTo>
                      <a:pt x="31" y="131"/>
                    </a:moveTo>
                    <a:cubicBezTo>
                      <a:pt x="32" y="131"/>
                      <a:pt x="33" y="131"/>
                      <a:pt x="34" y="131"/>
                    </a:cubicBezTo>
                    <a:cubicBezTo>
                      <a:pt x="39" y="129"/>
                      <a:pt x="42" y="124"/>
                      <a:pt x="41" y="119"/>
                    </a:cubicBezTo>
                    <a:cubicBezTo>
                      <a:pt x="40" y="115"/>
                      <a:pt x="36" y="112"/>
                      <a:pt x="33" y="112"/>
                    </a:cubicBezTo>
                    <a:cubicBezTo>
                      <a:pt x="33" y="113"/>
                      <a:pt x="33" y="114"/>
                      <a:pt x="32" y="115"/>
                    </a:cubicBezTo>
                    <a:cubicBezTo>
                      <a:pt x="35" y="115"/>
                      <a:pt x="37" y="117"/>
                      <a:pt x="38" y="120"/>
                    </a:cubicBezTo>
                    <a:cubicBezTo>
                      <a:pt x="39" y="123"/>
                      <a:pt x="37" y="127"/>
                      <a:pt x="33" y="128"/>
                    </a:cubicBezTo>
                    <a:cubicBezTo>
                      <a:pt x="33" y="128"/>
                      <a:pt x="32" y="128"/>
                      <a:pt x="31" y="128"/>
                    </a:cubicBezTo>
                    <a:cubicBezTo>
                      <a:pt x="31" y="129"/>
                      <a:pt x="31" y="130"/>
                      <a:pt x="31" y="131"/>
                    </a:cubicBezTo>
                    <a:close/>
                    <a:moveTo>
                      <a:pt x="11" y="206"/>
                    </a:moveTo>
                    <a:cubicBezTo>
                      <a:pt x="16" y="205"/>
                      <a:pt x="22" y="200"/>
                      <a:pt x="20" y="193"/>
                    </a:cubicBezTo>
                    <a:cubicBezTo>
                      <a:pt x="20" y="190"/>
                      <a:pt x="18" y="188"/>
                      <a:pt x="15" y="187"/>
                    </a:cubicBezTo>
                    <a:cubicBezTo>
                      <a:pt x="15" y="188"/>
                      <a:pt x="14" y="189"/>
                      <a:pt x="14" y="190"/>
                    </a:cubicBezTo>
                    <a:cubicBezTo>
                      <a:pt x="15" y="190"/>
                      <a:pt x="17" y="192"/>
                      <a:pt x="17" y="194"/>
                    </a:cubicBezTo>
                    <a:cubicBezTo>
                      <a:pt x="18" y="197"/>
                      <a:pt x="16" y="201"/>
                      <a:pt x="13" y="202"/>
                    </a:cubicBezTo>
                    <a:lnTo>
                      <a:pt x="11" y="206"/>
                    </a:lnTo>
                    <a:close/>
                    <a:moveTo>
                      <a:pt x="22" y="169"/>
                    </a:moveTo>
                    <a:cubicBezTo>
                      <a:pt x="24" y="169"/>
                      <a:pt x="26" y="169"/>
                      <a:pt x="28" y="169"/>
                    </a:cubicBezTo>
                    <a:cubicBezTo>
                      <a:pt x="33" y="167"/>
                      <a:pt x="36" y="162"/>
                      <a:pt x="35" y="157"/>
                    </a:cubicBezTo>
                    <a:cubicBezTo>
                      <a:pt x="34" y="153"/>
                      <a:pt x="31" y="151"/>
                      <a:pt x="28" y="150"/>
                    </a:cubicBezTo>
                    <a:cubicBezTo>
                      <a:pt x="27" y="151"/>
                      <a:pt x="27" y="152"/>
                      <a:pt x="27" y="153"/>
                    </a:cubicBezTo>
                    <a:cubicBezTo>
                      <a:pt x="29" y="154"/>
                      <a:pt x="31" y="155"/>
                      <a:pt x="32" y="158"/>
                    </a:cubicBezTo>
                    <a:cubicBezTo>
                      <a:pt x="32" y="161"/>
                      <a:pt x="30" y="165"/>
                      <a:pt x="27" y="166"/>
                    </a:cubicBezTo>
                    <a:cubicBezTo>
                      <a:pt x="26" y="166"/>
                      <a:pt x="25" y="166"/>
                      <a:pt x="24" y="166"/>
                    </a:cubicBezTo>
                    <a:cubicBezTo>
                      <a:pt x="23" y="167"/>
                      <a:pt x="23" y="168"/>
                      <a:pt x="22" y="169"/>
                    </a:cubicBezTo>
                    <a:close/>
                    <a:moveTo>
                      <a:pt x="28" y="150"/>
                    </a:moveTo>
                    <a:cubicBezTo>
                      <a:pt x="29" y="150"/>
                      <a:pt x="31" y="150"/>
                      <a:pt x="32" y="150"/>
                    </a:cubicBezTo>
                    <a:cubicBezTo>
                      <a:pt x="37" y="148"/>
                      <a:pt x="40" y="143"/>
                      <a:pt x="39" y="138"/>
                    </a:cubicBezTo>
                    <a:cubicBezTo>
                      <a:pt x="38" y="134"/>
                      <a:pt x="35" y="132"/>
                      <a:pt x="31" y="131"/>
                    </a:cubicBezTo>
                    <a:cubicBezTo>
                      <a:pt x="31" y="132"/>
                      <a:pt x="31" y="133"/>
                      <a:pt x="31" y="134"/>
                    </a:cubicBezTo>
                    <a:cubicBezTo>
                      <a:pt x="33" y="135"/>
                      <a:pt x="35" y="136"/>
                      <a:pt x="36" y="139"/>
                    </a:cubicBezTo>
                    <a:cubicBezTo>
                      <a:pt x="37" y="142"/>
                      <a:pt x="35" y="146"/>
                      <a:pt x="31" y="147"/>
                    </a:cubicBezTo>
                    <a:cubicBezTo>
                      <a:pt x="30" y="147"/>
                      <a:pt x="29" y="147"/>
                      <a:pt x="28" y="147"/>
                    </a:cubicBezTo>
                    <a:cubicBezTo>
                      <a:pt x="28" y="148"/>
                      <a:pt x="28" y="149"/>
                      <a:pt x="28" y="1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" name="Freeform 2479"/>
              <p:cNvSpPr/>
              <p:nvPr/>
            </p:nvSpPr>
            <p:spPr bwMode="auto">
              <a:xfrm>
                <a:off x="5997" y="33"/>
                <a:ext cx="209" cy="165"/>
              </a:xfrm>
              <a:custGeom>
                <a:avLst/>
                <a:gdLst>
                  <a:gd name="T0" fmla="*/ 0 w 108"/>
                  <a:gd name="T1" fmla="*/ 84 h 85"/>
                  <a:gd name="T2" fmla="*/ 107 w 108"/>
                  <a:gd name="T3" fmla="*/ 0 h 85"/>
                  <a:gd name="T4" fmla="*/ 108 w 108"/>
                  <a:gd name="T5" fmla="*/ 1 h 85"/>
                  <a:gd name="T6" fmla="*/ 1 w 108"/>
                  <a:gd name="T7" fmla="*/ 85 h 85"/>
                  <a:gd name="T8" fmla="*/ 0 w 108"/>
                  <a:gd name="T9" fmla="*/ 84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8" h="85">
                    <a:moveTo>
                      <a:pt x="0" y="84"/>
                    </a:moveTo>
                    <a:cubicBezTo>
                      <a:pt x="68" y="40"/>
                      <a:pt x="107" y="0"/>
                      <a:pt x="107" y="0"/>
                    </a:cubicBezTo>
                    <a:cubicBezTo>
                      <a:pt x="108" y="1"/>
                      <a:pt x="108" y="1"/>
                      <a:pt x="108" y="1"/>
                    </a:cubicBezTo>
                    <a:cubicBezTo>
                      <a:pt x="108" y="2"/>
                      <a:pt x="69" y="41"/>
                      <a:pt x="1" y="85"/>
                    </a:cubicBez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" name="Freeform 2480"/>
              <p:cNvSpPr/>
              <p:nvPr/>
            </p:nvSpPr>
            <p:spPr bwMode="auto">
              <a:xfrm>
                <a:off x="5997" y="66"/>
                <a:ext cx="227" cy="132"/>
              </a:xfrm>
              <a:custGeom>
                <a:avLst/>
                <a:gdLst>
                  <a:gd name="T0" fmla="*/ 0 w 117"/>
                  <a:gd name="T1" fmla="*/ 67 h 68"/>
                  <a:gd name="T2" fmla="*/ 116 w 117"/>
                  <a:gd name="T3" fmla="*/ 0 h 68"/>
                  <a:gd name="T4" fmla="*/ 117 w 117"/>
                  <a:gd name="T5" fmla="*/ 2 h 68"/>
                  <a:gd name="T6" fmla="*/ 1 w 117"/>
                  <a:gd name="T7" fmla="*/ 68 h 68"/>
                  <a:gd name="T8" fmla="*/ 0 w 117"/>
                  <a:gd name="T9" fmla="*/ 67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68">
                    <a:moveTo>
                      <a:pt x="0" y="67"/>
                    </a:moveTo>
                    <a:cubicBezTo>
                      <a:pt x="74" y="33"/>
                      <a:pt x="115" y="1"/>
                      <a:pt x="116" y="0"/>
                    </a:cubicBezTo>
                    <a:cubicBezTo>
                      <a:pt x="117" y="2"/>
                      <a:pt x="117" y="2"/>
                      <a:pt x="117" y="2"/>
                    </a:cubicBezTo>
                    <a:cubicBezTo>
                      <a:pt x="116" y="2"/>
                      <a:pt x="75" y="34"/>
                      <a:pt x="1" y="68"/>
                    </a:cubicBez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" name="Freeform 2481"/>
              <p:cNvSpPr/>
              <p:nvPr/>
            </p:nvSpPr>
            <p:spPr bwMode="auto">
              <a:xfrm>
                <a:off x="5997" y="103"/>
                <a:ext cx="238" cy="95"/>
              </a:xfrm>
              <a:custGeom>
                <a:avLst/>
                <a:gdLst>
                  <a:gd name="T0" fmla="*/ 0 w 123"/>
                  <a:gd name="T1" fmla="*/ 48 h 49"/>
                  <a:gd name="T2" fmla="*/ 122 w 123"/>
                  <a:gd name="T3" fmla="*/ 0 h 49"/>
                  <a:gd name="T4" fmla="*/ 123 w 123"/>
                  <a:gd name="T5" fmla="*/ 1 h 49"/>
                  <a:gd name="T6" fmla="*/ 0 w 123"/>
                  <a:gd name="T7" fmla="*/ 49 h 49"/>
                  <a:gd name="T8" fmla="*/ 0 w 123"/>
                  <a:gd name="T9" fmla="*/ 4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49">
                    <a:moveTo>
                      <a:pt x="0" y="48"/>
                    </a:moveTo>
                    <a:cubicBezTo>
                      <a:pt x="78" y="24"/>
                      <a:pt x="122" y="0"/>
                      <a:pt x="122" y="0"/>
                    </a:cubicBezTo>
                    <a:cubicBezTo>
                      <a:pt x="123" y="1"/>
                      <a:pt x="123" y="1"/>
                      <a:pt x="123" y="1"/>
                    </a:cubicBezTo>
                    <a:cubicBezTo>
                      <a:pt x="123" y="1"/>
                      <a:pt x="79" y="26"/>
                      <a:pt x="0" y="49"/>
                    </a:cubicBez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" name="Freeform 2482"/>
              <p:cNvSpPr/>
              <p:nvPr/>
            </p:nvSpPr>
            <p:spPr bwMode="auto">
              <a:xfrm>
                <a:off x="5997" y="136"/>
                <a:ext cx="246" cy="62"/>
              </a:xfrm>
              <a:custGeom>
                <a:avLst/>
                <a:gdLst>
                  <a:gd name="T0" fmla="*/ 0 w 127"/>
                  <a:gd name="T1" fmla="*/ 32 h 32"/>
                  <a:gd name="T2" fmla="*/ 0 w 127"/>
                  <a:gd name="T3" fmla="*/ 31 h 32"/>
                  <a:gd name="T4" fmla="*/ 127 w 127"/>
                  <a:gd name="T5" fmla="*/ 0 h 32"/>
                  <a:gd name="T6" fmla="*/ 127 w 127"/>
                  <a:gd name="T7" fmla="*/ 1 h 32"/>
                  <a:gd name="T8" fmla="*/ 0 w 127"/>
                  <a:gd name="T9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32">
                    <a:moveTo>
                      <a:pt x="0" y="32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81" y="18"/>
                      <a:pt x="126" y="0"/>
                      <a:pt x="127" y="0"/>
                    </a:cubicBezTo>
                    <a:cubicBezTo>
                      <a:pt x="127" y="1"/>
                      <a:pt x="127" y="1"/>
                      <a:pt x="127" y="1"/>
                    </a:cubicBezTo>
                    <a:cubicBezTo>
                      <a:pt x="127" y="2"/>
                      <a:pt x="81" y="20"/>
                      <a:pt x="0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" name="Freeform 2483"/>
              <p:cNvSpPr/>
              <p:nvPr/>
            </p:nvSpPr>
            <p:spPr bwMode="auto">
              <a:xfrm>
                <a:off x="5997" y="167"/>
                <a:ext cx="252" cy="29"/>
              </a:xfrm>
              <a:custGeom>
                <a:avLst/>
                <a:gdLst>
                  <a:gd name="T0" fmla="*/ 0 w 130"/>
                  <a:gd name="T1" fmla="*/ 15 h 15"/>
                  <a:gd name="T2" fmla="*/ 0 w 130"/>
                  <a:gd name="T3" fmla="*/ 13 h 15"/>
                  <a:gd name="T4" fmla="*/ 129 w 130"/>
                  <a:gd name="T5" fmla="*/ 0 h 15"/>
                  <a:gd name="T6" fmla="*/ 130 w 130"/>
                  <a:gd name="T7" fmla="*/ 1 h 15"/>
                  <a:gd name="T8" fmla="*/ 0 w 130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15">
                    <a:moveTo>
                      <a:pt x="0" y="15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81" y="12"/>
                      <a:pt x="129" y="0"/>
                      <a:pt x="129" y="0"/>
                    </a:cubicBezTo>
                    <a:cubicBezTo>
                      <a:pt x="130" y="1"/>
                      <a:pt x="130" y="1"/>
                      <a:pt x="130" y="1"/>
                    </a:cubicBezTo>
                    <a:cubicBezTo>
                      <a:pt x="129" y="1"/>
                      <a:pt x="82" y="14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" name="Line 2484"/>
              <p:cNvSpPr>
                <a:spLocks noChangeShapeType="1"/>
              </p:cNvSpPr>
              <p:nvPr/>
            </p:nvSpPr>
            <p:spPr bwMode="auto">
              <a:xfrm>
                <a:off x="6208" y="297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3" name="Line 2485"/>
              <p:cNvSpPr>
                <a:spLocks noChangeShapeType="1"/>
              </p:cNvSpPr>
              <p:nvPr/>
            </p:nvSpPr>
            <p:spPr bwMode="auto">
              <a:xfrm>
                <a:off x="6208" y="297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4" name="Line 2486"/>
              <p:cNvSpPr>
                <a:spLocks noChangeShapeType="1"/>
              </p:cNvSpPr>
              <p:nvPr/>
            </p:nvSpPr>
            <p:spPr bwMode="auto">
              <a:xfrm>
                <a:off x="6206" y="33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5" name="Line 2487"/>
              <p:cNvSpPr>
                <a:spLocks noChangeShapeType="1"/>
              </p:cNvSpPr>
              <p:nvPr/>
            </p:nvSpPr>
            <p:spPr bwMode="auto">
              <a:xfrm>
                <a:off x="6206" y="336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6" name="Line 2488"/>
              <p:cNvSpPr>
                <a:spLocks noChangeShapeType="1"/>
              </p:cNvSpPr>
              <p:nvPr/>
            </p:nvSpPr>
            <p:spPr bwMode="auto">
              <a:xfrm>
                <a:off x="6181" y="371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7" name="Line 2489"/>
              <p:cNvSpPr>
                <a:spLocks noChangeShapeType="1"/>
              </p:cNvSpPr>
              <p:nvPr/>
            </p:nvSpPr>
            <p:spPr bwMode="auto">
              <a:xfrm>
                <a:off x="6181" y="371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8" name="Freeform 2490"/>
              <p:cNvSpPr/>
              <p:nvPr/>
            </p:nvSpPr>
            <p:spPr bwMode="auto">
              <a:xfrm>
                <a:off x="5997" y="196"/>
                <a:ext cx="221" cy="165"/>
              </a:xfrm>
              <a:custGeom>
                <a:avLst/>
                <a:gdLst>
                  <a:gd name="T0" fmla="*/ 0 w 114"/>
                  <a:gd name="T1" fmla="*/ 1 h 85"/>
                  <a:gd name="T2" fmla="*/ 0 w 114"/>
                  <a:gd name="T3" fmla="*/ 0 h 85"/>
                  <a:gd name="T4" fmla="*/ 114 w 114"/>
                  <a:gd name="T5" fmla="*/ 84 h 85"/>
                  <a:gd name="T6" fmla="*/ 113 w 114"/>
                  <a:gd name="T7" fmla="*/ 85 h 85"/>
                  <a:gd name="T8" fmla="*/ 0 w 114"/>
                  <a:gd name="T9" fmla="*/ 1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4" h="85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8" y="21"/>
                      <a:pt x="113" y="84"/>
                      <a:pt x="114" y="84"/>
                    </a:cubicBezTo>
                    <a:cubicBezTo>
                      <a:pt x="113" y="85"/>
                      <a:pt x="113" y="85"/>
                      <a:pt x="113" y="85"/>
                    </a:cubicBezTo>
                    <a:cubicBezTo>
                      <a:pt x="112" y="85"/>
                      <a:pt x="57" y="23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9" name="Freeform 2491"/>
              <p:cNvSpPr/>
              <p:nvPr/>
            </p:nvSpPr>
            <p:spPr bwMode="auto">
              <a:xfrm>
                <a:off x="5997" y="196"/>
                <a:ext cx="234" cy="130"/>
              </a:xfrm>
              <a:custGeom>
                <a:avLst/>
                <a:gdLst>
                  <a:gd name="T0" fmla="*/ 0 w 121"/>
                  <a:gd name="T1" fmla="*/ 1 h 67"/>
                  <a:gd name="T2" fmla="*/ 0 w 121"/>
                  <a:gd name="T3" fmla="*/ 0 h 67"/>
                  <a:gd name="T4" fmla="*/ 121 w 121"/>
                  <a:gd name="T5" fmla="*/ 66 h 67"/>
                  <a:gd name="T6" fmla="*/ 120 w 121"/>
                  <a:gd name="T7" fmla="*/ 67 h 67"/>
                  <a:gd name="T8" fmla="*/ 0 w 121"/>
                  <a:gd name="T9" fmla="*/ 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67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61" y="13"/>
                      <a:pt x="120" y="66"/>
                      <a:pt x="121" y="66"/>
                    </a:cubicBezTo>
                    <a:cubicBezTo>
                      <a:pt x="120" y="67"/>
                      <a:pt x="120" y="67"/>
                      <a:pt x="120" y="67"/>
                    </a:cubicBezTo>
                    <a:cubicBezTo>
                      <a:pt x="119" y="67"/>
                      <a:pt x="60" y="1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0" name="Freeform 2492"/>
              <p:cNvSpPr/>
              <p:nvPr/>
            </p:nvSpPr>
            <p:spPr bwMode="auto">
              <a:xfrm>
                <a:off x="5997" y="196"/>
                <a:ext cx="244" cy="95"/>
              </a:xfrm>
              <a:custGeom>
                <a:avLst/>
                <a:gdLst>
                  <a:gd name="T0" fmla="*/ 0 w 126"/>
                  <a:gd name="T1" fmla="*/ 1 h 49"/>
                  <a:gd name="T2" fmla="*/ 0 w 126"/>
                  <a:gd name="T3" fmla="*/ 0 h 49"/>
                  <a:gd name="T4" fmla="*/ 126 w 126"/>
                  <a:gd name="T5" fmla="*/ 47 h 49"/>
                  <a:gd name="T6" fmla="*/ 125 w 126"/>
                  <a:gd name="T7" fmla="*/ 49 h 49"/>
                  <a:gd name="T8" fmla="*/ 0 w 126"/>
                  <a:gd name="T9" fmla="*/ 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49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62" y="5"/>
                      <a:pt x="126" y="47"/>
                      <a:pt x="126" y="47"/>
                    </a:cubicBezTo>
                    <a:cubicBezTo>
                      <a:pt x="125" y="49"/>
                      <a:pt x="125" y="49"/>
                      <a:pt x="125" y="49"/>
                    </a:cubicBezTo>
                    <a:cubicBezTo>
                      <a:pt x="125" y="48"/>
                      <a:pt x="61" y="6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1" name="Freeform 2493"/>
              <p:cNvSpPr/>
              <p:nvPr/>
            </p:nvSpPr>
            <p:spPr bwMode="auto">
              <a:xfrm>
                <a:off x="5997" y="188"/>
                <a:ext cx="250" cy="66"/>
              </a:xfrm>
              <a:custGeom>
                <a:avLst/>
                <a:gdLst>
                  <a:gd name="T0" fmla="*/ 0 w 129"/>
                  <a:gd name="T1" fmla="*/ 5 h 34"/>
                  <a:gd name="T2" fmla="*/ 0 w 129"/>
                  <a:gd name="T3" fmla="*/ 4 h 34"/>
                  <a:gd name="T4" fmla="*/ 129 w 129"/>
                  <a:gd name="T5" fmla="*/ 32 h 34"/>
                  <a:gd name="T6" fmla="*/ 129 w 129"/>
                  <a:gd name="T7" fmla="*/ 34 h 34"/>
                  <a:gd name="T8" fmla="*/ 0 w 129"/>
                  <a:gd name="T9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9" h="34">
                    <a:moveTo>
                      <a:pt x="0" y="5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62" y="0"/>
                      <a:pt x="129" y="32"/>
                      <a:pt x="129" y="32"/>
                    </a:cubicBezTo>
                    <a:cubicBezTo>
                      <a:pt x="129" y="34"/>
                      <a:pt x="129" y="34"/>
                      <a:pt x="129" y="34"/>
                    </a:cubicBezTo>
                    <a:cubicBezTo>
                      <a:pt x="128" y="33"/>
                      <a:pt x="62" y="2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2" name="Freeform 2494"/>
              <p:cNvSpPr/>
              <p:nvPr/>
            </p:nvSpPr>
            <p:spPr bwMode="auto">
              <a:xfrm>
                <a:off x="5997" y="171"/>
                <a:ext cx="254" cy="47"/>
              </a:xfrm>
              <a:custGeom>
                <a:avLst/>
                <a:gdLst>
                  <a:gd name="T0" fmla="*/ 0 w 131"/>
                  <a:gd name="T1" fmla="*/ 14 h 24"/>
                  <a:gd name="T2" fmla="*/ 0 w 131"/>
                  <a:gd name="T3" fmla="*/ 13 h 24"/>
                  <a:gd name="T4" fmla="*/ 131 w 131"/>
                  <a:gd name="T5" fmla="*/ 22 h 24"/>
                  <a:gd name="T6" fmla="*/ 130 w 131"/>
                  <a:gd name="T7" fmla="*/ 24 h 24"/>
                  <a:gd name="T8" fmla="*/ 0 w 131"/>
                  <a:gd name="T9" fmla="*/ 1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24">
                    <a:moveTo>
                      <a:pt x="0" y="14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61" y="0"/>
                      <a:pt x="130" y="22"/>
                      <a:pt x="131" y="22"/>
                    </a:cubicBezTo>
                    <a:cubicBezTo>
                      <a:pt x="130" y="24"/>
                      <a:pt x="130" y="24"/>
                      <a:pt x="130" y="24"/>
                    </a:cubicBezTo>
                    <a:cubicBezTo>
                      <a:pt x="130" y="23"/>
                      <a:pt x="61" y="2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3" name="Freeform 2495"/>
              <p:cNvSpPr/>
              <p:nvPr/>
            </p:nvSpPr>
            <p:spPr bwMode="auto">
              <a:xfrm>
                <a:off x="6090" y="-19"/>
                <a:ext cx="19" cy="70"/>
              </a:xfrm>
              <a:custGeom>
                <a:avLst/>
                <a:gdLst>
                  <a:gd name="T0" fmla="*/ 2 w 10"/>
                  <a:gd name="T1" fmla="*/ 1 h 36"/>
                  <a:gd name="T2" fmla="*/ 0 w 10"/>
                  <a:gd name="T3" fmla="*/ 0 h 36"/>
                  <a:gd name="T4" fmla="*/ 5 w 10"/>
                  <a:gd name="T5" fmla="*/ 19 h 36"/>
                  <a:gd name="T6" fmla="*/ 9 w 10"/>
                  <a:gd name="T7" fmla="*/ 36 h 36"/>
                  <a:gd name="T8" fmla="*/ 10 w 10"/>
                  <a:gd name="T9" fmla="*/ 34 h 36"/>
                  <a:gd name="T10" fmla="*/ 7 w 10"/>
                  <a:gd name="T11" fmla="*/ 18 h 36"/>
                  <a:gd name="T12" fmla="*/ 2 w 10"/>
                  <a:gd name="T13" fmla="*/ 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36">
                    <a:moveTo>
                      <a:pt x="2" y="1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2" y="6"/>
                      <a:pt x="4" y="13"/>
                      <a:pt x="5" y="19"/>
                    </a:cubicBezTo>
                    <a:cubicBezTo>
                      <a:pt x="6" y="24"/>
                      <a:pt x="8" y="30"/>
                      <a:pt x="9" y="36"/>
                    </a:cubicBezTo>
                    <a:cubicBezTo>
                      <a:pt x="9" y="35"/>
                      <a:pt x="10" y="35"/>
                      <a:pt x="10" y="34"/>
                    </a:cubicBezTo>
                    <a:cubicBezTo>
                      <a:pt x="9" y="29"/>
                      <a:pt x="8" y="24"/>
                      <a:pt x="7" y="18"/>
                    </a:cubicBezTo>
                    <a:cubicBezTo>
                      <a:pt x="5" y="12"/>
                      <a:pt x="4" y="7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4" name="Freeform 2496"/>
              <p:cNvSpPr/>
              <p:nvPr/>
            </p:nvSpPr>
            <p:spPr bwMode="auto">
              <a:xfrm>
                <a:off x="5919" y="-56"/>
                <a:ext cx="56" cy="217"/>
              </a:xfrm>
              <a:custGeom>
                <a:avLst/>
                <a:gdLst>
                  <a:gd name="T0" fmla="*/ 19 w 29"/>
                  <a:gd name="T1" fmla="*/ 59 h 112"/>
                  <a:gd name="T2" fmla="*/ 27 w 29"/>
                  <a:gd name="T3" fmla="*/ 112 h 112"/>
                  <a:gd name="T4" fmla="*/ 29 w 29"/>
                  <a:gd name="T5" fmla="*/ 110 h 112"/>
                  <a:gd name="T6" fmla="*/ 21 w 29"/>
                  <a:gd name="T7" fmla="*/ 58 h 112"/>
                  <a:gd name="T8" fmla="*/ 2 w 29"/>
                  <a:gd name="T9" fmla="*/ 0 h 112"/>
                  <a:gd name="T10" fmla="*/ 0 w 29"/>
                  <a:gd name="T11" fmla="*/ 0 h 112"/>
                  <a:gd name="T12" fmla="*/ 19 w 29"/>
                  <a:gd name="T13" fmla="*/ 59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12">
                    <a:moveTo>
                      <a:pt x="19" y="59"/>
                    </a:moveTo>
                    <a:cubicBezTo>
                      <a:pt x="23" y="77"/>
                      <a:pt x="26" y="95"/>
                      <a:pt x="27" y="112"/>
                    </a:cubicBezTo>
                    <a:cubicBezTo>
                      <a:pt x="28" y="111"/>
                      <a:pt x="28" y="111"/>
                      <a:pt x="29" y="110"/>
                    </a:cubicBezTo>
                    <a:cubicBezTo>
                      <a:pt x="27" y="94"/>
                      <a:pt x="25" y="76"/>
                      <a:pt x="21" y="58"/>
                    </a:cubicBezTo>
                    <a:cubicBezTo>
                      <a:pt x="16" y="38"/>
                      <a:pt x="10" y="18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8" y="18"/>
                      <a:pt x="14" y="38"/>
                      <a:pt x="19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5" name="Freeform 2497"/>
              <p:cNvSpPr/>
              <p:nvPr/>
            </p:nvSpPr>
            <p:spPr bwMode="auto">
              <a:xfrm>
                <a:off x="5977" y="-46"/>
                <a:ext cx="43" cy="172"/>
              </a:xfrm>
              <a:custGeom>
                <a:avLst/>
                <a:gdLst>
                  <a:gd name="T0" fmla="*/ 14 w 22"/>
                  <a:gd name="T1" fmla="*/ 47 h 89"/>
                  <a:gd name="T2" fmla="*/ 21 w 22"/>
                  <a:gd name="T3" fmla="*/ 89 h 89"/>
                  <a:gd name="T4" fmla="*/ 22 w 22"/>
                  <a:gd name="T5" fmla="*/ 88 h 89"/>
                  <a:gd name="T6" fmla="*/ 15 w 22"/>
                  <a:gd name="T7" fmla="*/ 46 h 89"/>
                  <a:gd name="T8" fmla="*/ 2 w 22"/>
                  <a:gd name="T9" fmla="*/ 1 h 89"/>
                  <a:gd name="T10" fmla="*/ 0 w 22"/>
                  <a:gd name="T11" fmla="*/ 0 h 89"/>
                  <a:gd name="T12" fmla="*/ 14 w 22"/>
                  <a:gd name="T13" fmla="*/ 47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89">
                    <a:moveTo>
                      <a:pt x="14" y="47"/>
                    </a:moveTo>
                    <a:cubicBezTo>
                      <a:pt x="17" y="61"/>
                      <a:pt x="19" y="75"/>
                      <a:pt x="21" y="89"/>
                    </a:cubicBezTo>
                    <a:cubicBezTo>
                      <a:pt x="21" y="88"/>
                      <a:pt x="22" y="88"/>
                      <a:pt x="22" y="88"/>
                    </a:cubicBezTo>
                    <a:cubicBezTo>
                      <a:pt x="21" y="74"/>
                      <a:pt x="19" y="60"/>
                      <a:pt x="15" y="46"/>
                    </a:cubicBezTo>
                    <a:cubicBezTo>
                      <a:pt x="12" y="30"/>
                      <a:pt x="7" y="15"/>
                      <a:pt x="2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5" y="15"/>
                      <a:pt x="10" y="30"/>
                      <a:pt x="14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6" name="Freeform 2498"/>
              <p:cNvSpPr/>
              <p:nvPr/>
            </p:nvSpPr>
            <p:spPr bwMode="auto">
              <a:xfrm>
                <a:off x="5605" y="91"/>
                <a:ext cx="27" cy="105"/>
              </a:xfrm>
              <a:custGeom>
                <a:avLst/>
                <a:gdLst>
                  <a:gd name="T0" fmla="*/ 14 w 14"/>
                  <a:gd name="T1" fmla="*/ 54 h 54"/>
                  <a:gd name="T2" fmla="*/ 1 w 14"/>
                  <a:gd name="T3" fmla="*/ 0 h 54"/>
                  <a:gd name="T4" fmla="*/ 0 w 14"/>
                  <a:gd name="T5" fmla="*/ 3 h 54"/>
                  <a:gd name="T6" fmla="*/ 12 w 14"/>
                  <a:gd name="T7" fmla="*/ 52 h 54"/>
                  <a:gd name="T8" fmla="*/ 14 w 14"/>
                  <a:gd name="T9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54">
                    <a:moveTo>
                      <a:pt x="14" y="54"/>
                    </a:moveTo>
                    <a:cubicBezTo>
                      <a:pt x="11" y="36"/>
                      <a:pt x="7" y="18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6" y="20"/>
                      <a:pt x="9" y="36"/>
                      <a:pt x="12" y="52"/>
                    </a:cubicBezTo>
                    <a:cubicBezTo>
                      <a:pt x="13" y="52"/>
                      <a:pt x="13" y="53"/>
                      <a:pt x="14" y="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7" name="Freeform 2499"/>
              <p:cNvSpPr/>
              <p:nvPr/>
            </p:nvSpPr>
            <p:spPr bwMode="auto">
              <a:xfrm>
                <a:off x="6146" y="-2"/>
                <a:ext cx="6" cy="12"/>
              </a:xfrm>
              <a:custGeom>
                <a:avLst/>
                <a:gdLst>
                  <a:gd name="T0" fmla="*/ 0 w 3"/>
                  <a:gd name="T1" fmla="*/ 0 h 6"/>
                  <a:gd name="T2" fmla="*/ 1 w 3"/>
                  <a:gd name="T3" fmla="*/ 3 h 6"/>
                  <a:gd name="T4" fmla="*/ 1 w 3"/>
                  <a:gd name="T5" fmla="*/ 6 h 6"/>
                  <a:gd name="T6" fmla="*/ 3 w 3"/>
                  <a:gd name="T7" fmla="*/ 4 h 6"/>
                  <a:gd name="T8" fmla="*/ 2 w 3"/>
                  <a:gd name="T9" fmla="*/ 2 h 6"/>
                  <a:gd name="T10" fmla="*/ 2 w 3"/>
                  <a:gd name="T11" fmla="*/ 0 h 6"/>
                  <a:gd name="T12" fmla="*/ 0 w 3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3" y="4"/>
                      <a:pt x="3" y="3"/>
                      <a:pt x="2" y="2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8" name="Freeform 2500"/>
              <p:cNvSpPr/>
              <p:nvPr/>
            </p:nvSpPr>
            <p:spPr bwMode="auto">
              <a:xfrm>
                <a:off x="6034" y="-33"/>
                <a:ext cx="33" cy="123"/>
              </a:xfrm>
              <a:custGeom>
                <a:avLst/>
                <a:gdLst>
                  <a:gd name="T0" fmla="*/ 9 w 17"/>
                  <a:gd name="T1" fmla="*/ 33 h 63"/>
                  <a:gd name="T2" fmla="*/ 15 w 17"/>
                  <a:gd name="T3" fmla="*/ 63 h 63"/>
                  <a:gd name="T4" fmla="*/ 17 w 17"/>
                  <a:gd name="T5" fmla="*/ 61 h 63"/>
                  <a:gd name="T6" fmla="*/ 11 w 17"/>
                  <a:gd name="T7" fmla="*/ 32 h 63"/>
                  <a:gd name="T8" fmla="*/ 2 w 17"/>
                  <a:gd name="T9" fmla="*/ 0 h 63"/>
                  <a:gd name="T10" fmla="*/ 0 w 17"/>
                  <a:gd name="T11" fmla="*/ 0 h 63"/>
                  <a:gd name="T12" fmla="*/ 9 w 17"/>
                  <a:gd name="T13" fmla="*/ 3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63">
                    <a:moveTo>
                      <a:pt x="9" y="33"/>
                    </a:moveTo>
                    <a:cubicBezTo>
                      <a:pt x="12" y="43"/>
                      <a:pt x="14" y="53"/>
                      <a:pt x="15" y="63"/>
                    </a:cubicBezTo>
                    <a:cubicBezTo>
                      <a:pt x="16" y="62"/>
                      <a:pt x="16" y="62"/>
                      <a:pt x="17" y="61"/>
                    </a:cubicBezTo>
                    <a:cubicBezTo>
                      <a:pt x="15" y="52"/>
                      <a:pt x="13" y="42"/>
                      <a:pt x="11" y="32"/>
                    </a:cubicBezTo>
                    <a:cubicBezTo>
                      <a:pt x="9" y="21"/>
                      <a:pt x="6" y="11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4" y="10"/>
                      <a:pt x="7" y="21"/>
                      <a:pt x="9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9" name="Freeform 2501"/>
              <p:cNvSpPr/>
              <p:nvPr/>
            </p:nvSpPr>
            <p:spPr bwMode="auto">
              <a:xfrm>
                <a:off x="5669" y="-13"/>
                <a:ext cx="68" cy="260"/>
              </a:xfrm>
              <a:custGeom>
                <a:avLst/>
                <a:gdLst>
                  <a:gd name="T0" fmla="*/ 25 w 35"/>
                  <a:gd name="T1" fmla="*/ 71 h 134"/>
                  <a:gd name="T2" fmla="*/ 34 w 35"/>
                  <a:gd name="T3" fmla="*/ 134 h 134"/>
                  <a:gd name="T4" fmla="*/ 35 w 35"/>
                  <a:gd name="T5" fmla="*/ 134 h 134"/>
                  <a:gd name="T6" fmla="*/ 26 w 35"/>
                  <a:gd name="T7" fmla="*/ 71 h 134"/>
                  <a:gd name="T8" fmla="*/ 2 w 35"/>
                  <a:gd name="T9" fmla="*/ 0 h 134"/>
                  <a:gd name="T10" fmla="*/ 0 w 35"/>
                  <a:gd name="T11" fmla="*/ 1 h 134"/>
                  <a:gd name="T12" fmla="*/ 25 w 35"/>
                  <a:gd name="T13" fmla="*/ 71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134">
                    <a:moveTo>
                      <a:pt x="25" y="71"/>
                    </a:moveTo>
                    <a:cubicBezTo>
                      <a:pt x="30" y="93"/>
                      <a:pt x="32" y="115"/>
                      <a:pt x="34" y="134"/>
                    </a:cubicBezTo>
                    <a:cubicBezTo>
                      <a:pt x="34" y="134"/>
                      <a:pt x="35" y="134"/>
                      <a:pt x="35" y="134"/>
                    </a:cubicBezTo>
                    <a:cubicBezTo>
                      <a:pt x="34" y="115"/>
                      <a:pt x="31" y="93"/>
                      <a:pt x="26" y="71"/>
                    </a:cubicBezTo>
                    <a:cubicBezTo>
                      <a:pt x="20" y="45"/>
                      <a:pt x="12" y="2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11" y="22"/>
                      <a:pt x="19" y="46"/>
                      <a:pt x="25" y="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0" name="Freeform 2502"/>
              <p:cNvSpPr/>
              <p:nvPr/>
            </p:nvSpPr>
            <p:spPr bwMode="auto">
              <a:xfrm>
                <a:off x="5632" y="24"/>
                <a:ext cx="54" cy="207"/>
              </a:xfrm>
              <a:custGeom>
                <a:avLst/>
                <a:gdLst>
                  <a:gd name="T0" fmla="*/ 19 w 28"/>
                  <a:gd name="T1" fmla="*/ 59 h 107"/>
                  <a:gd name="T2" fmla="*/ 27 w 28"/>
                  <a:gd name="T3" fmla="*/ 107 h 107"/>
                  <a:gd name="T4" fmla="*/ 28 w 28"/>
                  <a:gd name="T5" fmla="*/ 107 h 107"/>
                  <a:gd name="T6" fmla="*/ 21 w 28"/>
                  <a:gd name="T7" fmla="*/ 59 h 107"/>
                  <a:gd name="T8" fmla="*/ 2 w 28"/>
                  <a:gd name="T9" fmla="*/ 0 h 107"/>
                  <a:gd name="T10" fmla="*/ 0 w 28"/>
                  <a:gd name="T11" fmla="*/ 2 h 107"/>
                  <a:gd name="T12" fmla="*/ 19 w 28"/>
                  <a:gd name="T13" fmla="*/ 59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07">
                    <a:moveTo>
                      <a:pt x="19" y="59"/>
                    </a:moveTo>
                    <a:cubicBezTo>
                      <a:pt x="23" y="76"/>
                      <a:pt x="25" y="92"/>
                      <a:pt x="27" y="107"/>
                    </a:cubicBezTo>
                    <a:cubicBezTo>
                      <a:pt x="27" y="107"/>
                      <a:pt x="28" y="107"/>
                      <a:pt x="28" y="107"/>
                    </a:cubicBezTo>
                    <a:cubicBezTo>
                      <a:pt x="27" y="92"/>
                      <a:pt x="24" y="76"/>
                      <a:pt x="21" y="59"/>
                    </a:cubicBezTo>
                    <a:cubicBezTo>
                      <a:pt x="16" y="38"/>
                      <a:pt x="9" y="18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8" y="20"/>
                      <a:pt x="14" y="39"/>
                      <a:pt x="19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1" name="Freeform 2503"/>
              <p:cNvSpPr/>
              <p:nvPr/>
            </p:nvSpPr>
            <p:spPr bwMode="auto">
              <a:xfrm>
                <a:off x="5712" y="-39"/>
                <a:ext cx="75" cy="288"/>
              </a:xfrm>
              <a:custGeom>
                <a:avLst/>
                <a:gdLst>
                  <a:gd name="T0" fmla="*/ 27 w 39"/>
                  <a:gd name="T1" fmla="*/ 77 h 148"/>
                  <a:gd name="T2" fmla="*/ 37 w 39"/>
                  <a:gd name="T3" fmla="*/ 148 h 148"/>
                  <a:gd name="T4" fmla="*/ 39 w 39"/>
                  <a:gd name="T5" fmla="*/ 148 h 148"/>
                  <a:gd name="T6" fmla="*/ 29 w 39"/>
                  <a:gd name="T7" fmla="*/ 77 h 148"/>
                  <a:gd name="T8" fmla="*/ 1 w 39"/>
                  <a:gd name="T9" fmla="*/ 0 h 148"/>
                  <a:gd name="T10" fmla="*/ 0 w 39"/>
                  <a:gd name="T11" fmla="*/ 0 h 148"/>
                  <a:gd name="T12" fmla="*/ 27 w 39"/>
                  <a:gd name="T13" fmla="*/ 77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148">
                    <a:moveTo>
                      <a:pt x="27" y="77"/>
                    </a:moveTo>
                    <a:cubicBezTo>
                      <a:pt x="33" y="103"/>
                      <a:pt x="36" y="127"/>
                      <a:pt x="37" y="148"/>
                    </a:cubicBezTo>
                    <a:cubicBezTo>
                      <a:pt x="37" y="148"/>
                      <a:pt x="38" y="148"/>
                      <a:pt x="39" y="148"/>
                    </a:cubicBezTo>
                    <a:cubicBezTo>
                      <a:pt x="38" y="127"/>
                      <a:pt x="35" y="103"/>
                      <a:pt x="29" y="77"/>
                    </a:cubicBezTo>
                    <a:cubicBezTo>
                      <a:pt x="22" y="49"/>
                      <a:pt x="13" y="23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1" y="23"/>
                      <a:pt x="21" y="49"/>
                      <a:pt x="27" y="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2" name="Freeform 2504"/>
              <p:cNvSpPr/>
              <p:nvPr/>
            </p:nvSpPr>
            <p:spPr bwMode="auto">
              <a:xfrm>
                <a:off x="5807" y="-64"/>
                <a:ext cx="75" cy="283"/>
              </a:xfrm>
              <a:custGeom>
                <a:avLst/>
                <a:gdLst>
                  <a:gd name="T0" fmla="*/ 28 w 39"/>
                  <a:gd name="T1" fmla="*/ 76 h 146"/>
                  <a:gd name="T2" fmla="*/ 37 w 39"/>
                  <a:gd name="T3" fmla="*/ 146 h 146"/>
                  <a:gd name="T4" fmla="*/ 39 w 39"/>
                  <a:gd name="T5" fmla="*/ 145 h 146"/>
                  <a:gd name="T6" fmla="*/ 29 w 39"/>
                  <a:gd name="T7" fmla="*/ 76 h 146"/>
                  <a:gd name="T8" fmla="*/ 2 w 39"/>
                  <a:gd name="T9" fmla="*/ 0 h 146"/>
                  <a:gd name="T10" fmla="*/ 0 w 39"/>
                  <a:gd name="T11" fmla="*/ 0 h 146"/>
                  <a:gd name="T12" fmla="*/ 28 w 39"/>
                  <a:gd name="T13" fmla="*/ 7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146">
                    <a:moveTo>
                      <a:pt x="28" y="76"/>
                    </a:moveTo>
                    <a:cubicBezTo>
                      <a:pt x="33" y="101"/>
                      <a:pt x="36" y="125"/>
                      <a:pt x="37" y="146"/>
                    </a:cubicBezTo>
                    <a:cubicBezTo>
                      <a:pt x="38" y="145"/>
                      <a:pt x="38" y="145"/>
                      <a:pt x="39" y="145"/>
                    </a:cubicBezTo>
                    <a:cubicBezTo>
                      <a:pt x="38" y="124"/>
                      <a:pt x="35" y="101"/>
                      <a:pt x="29" y="76"/>
                    </a:cubicBezTo>
                    <a:cubicBezTo>
                      <a:pt x="23" y="48"/>
                      <a:pt x="14" y="23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12" y="23"/>
                      <a:pt x="21" y="49"/>
                      <a:pt x="28" y="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3" name="Freeform 2505"/>
              <p:cNvSpPr/>
              <p:nvPr/>
            </p:nvSpPr>
            <p:spPr bwMode="auto">
              <a:xfrm>
                <a:off x="5756" y="-56"/>
                <a:ext cx="78" cy="297"/>
              </a:xfrm>
              <a:custGeom>
                <a:avLst/>
                <a:gdLst>
                  <a:gd name="T0" fmla="*/ 29 w 40"/>
                  <a:gd name="T1" fmla="*/ 79 h 153"/>
                  <a:gd name="T2" fmla="*/ 39 w 40"/>
                  <a:gd name="T3" fmla="*/ 153 h 153"/>
                  <a:gd name="T4" fmla="*/ 40 w 40"/>
                  <a:gd name="T5" fmla="*/ 152 h 153"/>
                  <a:gd name="T6" fmla="*/ 31 w 40"/>
                  <a:gd name="T7" fmla="*/ 79 h 153"/>
                  <a:gd name="T8" fmla="*/ 2 w 40"/>
                  <a:gd name="T9" fmla="*/ 0 h 153"/>
                  <a:gd name="T10" fmla="*/ 0 w 40"/>
                  <a:gd name="T11" fmla="*/ 1 h 153"/>
                  <a:gd name="T12" fmla="*/ 29 w 40"/>
                  <a:gd name="T13" fmla="*/ 79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153">
                    <a:moveTo>
                      <a:pt x="29" y="79"/>
                    </a:moveTo>
                    <a:cubicBezTo>
                      <a:pt x="35" y="106"/>
                      <a:pt x="38" y="131"/>
                      <a:pt x="39" y="153"/>
                    </a:cubicBezTo>
                    <a:cubicBezTo>
                      <a:pt x="39" y="152"/>
                      <a:pt x="40" y="152"/>
                      <a:pt x="40" y="152"/>
                    </a:cubicBezTo>
                    <a:cubicBezTo>
                      <a:pt x="39" y="130"/>
                      <a:pt x="37" y="105"/>
                      <a:pt x="31" y="79"/>
                    </a:cubicBezTo>
                    <a:cubicBezTo>
                      <a:pt x="24" y="50"/>
                      <a:pt x="14" y="24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13" y="24"/>
                      <a:pt x="22" y="50"/>
                      <a:pt x="29" y="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4" name="Freeform 2506"/>
              <p:cNvSpPr/>
              <p:nvPr/>
            </p:nvSpPr>
            <p:spPr bwMode="auto">
              <a:xfrm>
                <a:off x="5863" y="-62"/>
                <a:ext cx="66" cy="254"/>
              </a:xfrm>
              <a:custGeom>
                <a:avLst/>
                <a:gdLst>
                  <a:gd name="T0" fmla="*/ 23 w 34"/>
                  <a:gd name="T1" fmla="*/ 68 h 131"/>
                  <a:gd name="T2" fmla="*/ 32 w 34"/>
                  <a:gd name="T3" fmla="*/ 131 h 131"/>
                  <a:gd name="T4" fmla="*/ 34 w 34"/>
                  <a:gd name="T5" fmla="*/ 130 h 131"/>
                  <a:gd name="T6" fmla="*/ 25 w 34"/>
                  <a:gd name="T7" fmla="*/ 68 h 131"/>
                  <a:gd name="T8" fmla="*/ 2 w 34"/>
                  <a:gd name="T9" fmla="*/ 0 h 131"/>
                  <a:gd name="T10" fmla="*/ 0 w 34"/>
                  <a:gd name="T11" fmla="*/ 0 h 131"/>
                  <a:gd name="T12" fmla="*/ 23 w 34"/>
                  <a:gd name="T13" fmla="*/ 68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131">
                    <a:moveTo>
                      <a:pt x="23" y="68"/>
                    </a:moveTo>
                    <a:cubicBezTo>
                      <a:pt x="28" y="91"/>
                      <a:pt x="31" y="112"/>
                      <a:pt x="32" y="131"/>
                    </a:cubicBezTo>
                    <a:cubicBezTo>
                      <a:pt x="33" y="130"/>
                      <a:pt x="33" y="130"/>
                      <a:pt x="34" y="130"/>
                    </a:cubicBezTo>
                    <a:cubicBezTo>
                      <a:pt x="33" y="111"/>
                      <a:pt x="30" y="90"/>
                      <a:pt x="25" y="68"/>
                    </a:cubicBezTo>
                    <a:cubicBezTo>
                      <a:pt x="19" y="43"/>
                      <a:pt x="12" y="21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0" y="21"/>
                      <a:pt x="18" y="44"/>
                      <a:pt x="23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5" name="Freeform 2507"/>
              <p:cNvSpPr>
                <a:spLocks noEditPoints="1"/>
              </p:cNvSpPr>
              <p:nvPr/>
            </p:nvSpPr>
            <p:spPr bwMode="auto">
              <a:xfrm>
                <a:off x="5754" y="177"/>
                <a:ext cx="31" cy="17"/>
              </a:xfrm>
              <a:custGeom>
                <a:avLst/>
                <a:gdLst>
                  <a:gd name="T0" fmla="*/ 0 w 16"/>
                  <a:gd name="T1" fmla="*/ 6 h 9"/>
                  <a:gd name="T2" fmla="*/ 0 w 16"/>
                  <a:gd name="T3" fmla="*/ 5 h 9"/>
                  <a:gd name="T4" fmla="*/ 6 w 16"/>
                  <a:gd name="T5" fmla="*/ 0 h 9"/>
                  <a:gd name="T6" fmla="*/ 15 w 16"/>
                  <a:gd name="T7" fmla="*/ 2 h 9"/>
                  <a:gd name="T8" fmla="*/ 16 w 16"/>
                  <a:gd name="T9" fmla="*/ 2 h 9"/>
                  <a:gd name="T10" fmla="*/ 16 w 16"/>
                  <a:gd name="T11" fmla="*/ 3 h 9"/>
                  <a:gd name="T12" fmla="*/ 8 w 16"/>
                  <a:gd name="T13" fmla="*/ 9 h 9"/>
                  <a:gd name="T14" fmla="*/ 1 w 16"/>
                  <a:gd name="T15" fmla="*/ 6 h 9"/>
                  <a:gd name="T16" fmla="*/ 0 w 16"/>
                  <a:gd name="T17" fmla="*/ 6 h 9"/>
                  <a:gd name="T18" fmla="*/ 14 w 16"/>
                  <a:gd name="T19" fmla="*/ 3 h 9"/>
                  <a:gd name="T20" fmla="*/ 7 w 16"/>
                  <a:gd name="T21" fmla="*/ 2 h 9"/>
                  <a:gd name="T22" fmla="*/ 2 w 16"/>
                  <a:gd name="T23" fmla="*/ 5 h 9"/>
                  <a:gd name="T24" fmla="*/ 8 w 16"/>
                  <a:gd name="T25" fmla="*/ 7 h 9"/>
                  <a:gd name="T26" fmla="*/ 14 w 16"/>
                  <a:gd name="T2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9">
                    <a:moveTo>
                      <a:pt x="0" y="6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2" y="1"/>
                      <a:pt x="6" y="0"/>
                    </a:cubicBezTo>
                    <a:cubicBezTo>
                      <a:pt x="9" y="0"/>
                      <a:pt x="12" y="0"/>
                      <a:pt x="15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4" y="7"/>
                      <a:pt x="11" y="8"/>
                      <a:pt x="8" y="9"/>
                    </a:cubicBezTo>
                    <a:cubicBezTo>
                      <a:pt x="4" y="9"/>
                      <a:pt x="1" y="6"/>
                      <a:pt x="1" y="6"/>
                    </a:cubicBezTo>
                    <a:lnTo>
                      <a:pt x="0" y="6"/>
                    </a:lnTo>
                    <a:close/>
                    <a:moveTo>
                      <a:pt x="14" y="3"/>
                    </a:moveTo>
                    <a:cubicBezTo>
                      <a:pt x="11" y="2"/>
                      <a:pt x="9" y="1"/>
                      <a:pt x="7" y="2"/>
                    </a:cubicBezTo>
                    <a:cubicBezTo>
                      <a:pt x="5" y="3"/>
                      <a:pt x="3" y="4"/>
                      <a:pt x="2" y="5"/>
                    </a:cubicBezTo>
                    <a:cubicBezTo>
                      <a:pt x="3" y="6"/>
                      <a:pt x="5" y="7"/>
                      <a:pt x="8" y="7"/>
                    </a:cubicBezTo>
                    <a:cubicBezTo>
                      <a:pt x="10" y="7"/>
                      <a:pt x="12" y="5"/>
                      <a:pt x="1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6" name="Freeform 2508"/>
              <p:cNvSpPr>
                <a:spLocks noEditPoints="1"/>
              </p:cNvSpPr>
              <p:nvPr/>
            </p:nvSpPr>
            <p:spPr bwMode="auto">
              <a:xfrm>
                <a:off x="5750" y="159"/>
                <a:ext cx="24" cy="31"/>
              </a:xfrm>
              <a:custGeom>
                <a:avLst/>
                <a:gdLst>
                  <a:gd name="T0" fmla="*/ 1 w 12"/>
                  <a:gd name="T1" fmla="*/ 12 h 16"/>
                  <a:gd name="T2" fmla="*/ 7 w 12"/>
                  <a:gd name="T3" fmla="*/ 0 h 16"/>
                  <a:gd name="T4" fmla="*/ 8 w 12"/>
                  <a:gd name="T5" fmla="*/ 0 h 16"/>
                  <a:gd name="T6" fmla="*/ 8 w 12"/>
                  <a:gd name="T7" fmla="*/ 1 h 16"/>
                  <a:gd name="T8" fmla="*/ 10 w 12"/>
                  <a:gd name="T9" fmla="*/ 4 h 16"/>
                  <a:gd name="T10" fmla="*/ 3 w 12"/>
                  <a:gd name="T11" fmla="*/ 15 h 16"/>
                  <a:gd name="T12" fmla="*/ 3 w 12"/>
                  <a:gd name="T13" fmla="*/ 16 h 16"/>
                  <a:gd name="T14" fmla="*/ 2 w 12"/>
                  <a:gd name="T15" fmla="*/ 15 h 16"/>
                  <a:gd name="T16" fmla="*/ 1 w 12"/>
                  <a:gd name="T17" fmla="*/ 12 h 16"/>
                  <a:gd name="T18" fmla="*/ 7 w 12"/>
                  <a:gd name="T19" fmla="*/ 2 h 16"/>
                  <a:gd name="T20" fmla="*/ 3 w 12"/>
                  <a:gd name="T21" fmla="*/ 12 h 16"/>
                  <a:gd name="T22" fmla="*/ 4 w 12"/>
                  <a:gd name="T23" fmla="*/ 14 h 16"/>
                  <a:gd name="T24" fmla="*/ 8 w 12"/>
                  <a:gd name="T25" fmla="*/ 4 h 16"/>
                  <a:gd name="T26" fmla="*/ 7 w 12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6">
                    <a:moveTo>
                      <a:pt x="1" y="12"/>
                    </a:moveTo>
                    <a:cubicBezTo>
                      <a:pt x="1" y="10"/>
                      <a:pt x="0" y="4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2"/>
                      <a:pt x="9" y="3"/>
                      <a:pt x="10" y="4"/>
                    </a:cubicBezTo>
                    <a:cubicBezTo>
                      <a:pt x="12" y="13"/>
                      <a:pt x="3" y="15"/>
                      <a:pt x="3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4"/>
                      <a:pt x="1" y="12"/>
                    </a:cubicBezTo>
                    <a:close/>
                    <a:moveTo>
                      <a:pt x="7" y="2"/>
                    </a:moveTo>
                    <a:cubicBezTo>
                      <a:pt x="2" y="5"/>
                      <a:pt x="2" y="9"/>
                      <a:pt x="3" y="12"/>
                    </a:cubicBezTo>
                    <a:cubicBezTo>
                      <a:pt x="3" y="13"/>
                      <a:pt x="3" y="13"/>
                      <a:pt x="4" y="14"/>
                    </a:cubicBezTo>
                    <a:cubicBezTo>
                      <a:pt x="5" y="13"/>
                      <a:pt x="9" y="10"/>
                      <a:pt x="8" y="4"/>
                    </a:cubicBezTo>
                    <a:cubicBezTo>
                      <a:pt x="8" y="4"/>
                      <a:pt x="7" y="3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7" name="Freeform 2509"/>
              <p:cNvSpPr>
                <a:spLocks noEditPoints="1"/>
              </p:cNvSpPr>
              <p:nvPr/>
            </p:nvSpPr>
            <p:spPr bwMode="auto">
              <a:xfrm>
                <a:off x="5737" y="165"/>
                <a:ext cx="23" cy="25"/>
              </a:xfrm>
              <a:custGeom>
                <a:avLst/>
                <a:gdLst>
                  <a:gd name="T0" fmla="*/ 0 w 12"/>
                  <a:gd name="T1" fmla="*/ 5 h 13"/>
                  <a:gd name="T2" fmla="*/ 0 w 12"/>
                  <a:gd name="T3" fmla="*/ 1 h 13"/>
                  <a:gd name="T4" fmla="*/ 0 w 12"/>
                  <a:gd name="T5" fmla="*/ 0 h 13"/>
                  <a:gd name="T6" fmla="*/ 1 w 12"/>
                  <a:gd name="T7" fmla="*/ 0 h 13"/>
                  <a:gd name="T8" fmla="*/ 11 w 12"/>
                  <a:gd name="T9" fmla="*/ 7 h 13"/>
                  <a:gd name="T10" fmla="*/ 11 w 12"/>
                  <a:gd name="T11" fmla="*/ 12 h 13"/>
                  <a:gd name="T12" fmla="*/ 11 w 12"/>
                  <a:gd name="T13" fmla="*/ 12 h 13"/>
                  <a:gd name="T14" fmla="*/ 10 w 12"/>
                  <a:gd name="T15" fmla="*/ 12 h 13"/>
                  <a:gd name="T16" fmla="*/ 0 w 12"/>
                  <a:gd name="T17" fmla="*/ 5 h 13"/>
                  <a:gd name="T18" fmla="*/ 1 w 12"/>
                  <a:gd name="T19" fmla="*/ 2 h 13"/>
                  <a:gd name="T20" fmla="*/ 2 w 12"/>
                  <a:gd name="T21" fmla="*/ 4 h 13"/>
                  <a:gd name="T22" fmla="*/ 9 w 12"/>
                  <a:gd name="T23" fmla="*/ 11 h 13"/>
                  <a:gd name="T24" fmla="*/ 9 w 12"/>
                  <a:gd name="T25" fmla="*/ 7 h 13"/>
                  <a:gd name="T26" fmla="*/ 1 w 12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3">
                    <a:moveTo>
                      <a:pt x="0" y="5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8" y="1"/>
                      <a:pt x="10" y="4"/>
                      <a:pt x="11" y="7"/>
                    </a:cubicBezTo>
                    <a:cubicBezTo>
                      <a:pt x="12" y="9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2" y="13"/>
                      <a:pt x="0" y="5"/>
                    </a:cubicBezTo>
                    <a:close/>
                    <a:moveTo>
                      <a:pt x="1" y="2"/>
                    </a:moveTo>
                    <a:cubicBezTo>
                      <a:pt x="2" y="3"/>
                      <a:pt x="2" y="4"/>
                      <a:pt x="2" y="4"/>
                    </a:cubicBezTo>
                    <a:cubicBezTo>
                      <a:pt x="3" y="10"/>
                      <a:pt x="8" y="11"/>
                      <a:pt x="9" y="11"/>
                    </a:cubicBezTo>
                    <a:cubicBezTo>
                      <a:pt x="10" y="10"/>
                      <a:pt x="10" y="9"/>
                      <a:pt x="9" y="7"/>
                    </a:cubicBezTo>
                    <a:cubicBezTo>
                      <a:pt x="8" y="4"/>
                      <a:pt x="6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8" name="Freeform 2510"/>
              <p:cNvSpPr>
                <a:spLocks noEditPoints="1"/>
              </p:cNvSpPr>
              <p:nvPr/>
            </p:nvSpPr>
            <p:spPr bwMode="auto">
              <a:xfrm>
                <a:off x="5727" y="181"/>
                <a:ext cx="31" cy="19"/>
              </a:xfrm>
              <a:custGeom>
                <a:avLst/>
                <a:gdLst>
                  <a:gd name="T0" fmla="*/ 0 w 16"/>
                  <a:gd name="T1" fmla="*/ 7 h 10"/>
                  <a:gd name="T2" fmla="*/ 1 w 16"/>
                  <a:gd name="T3" fmla="*/ 6 h 10"/>
                  <a:gd name="T4" fmla="*/ 8 w 16"/>
                  <a:gd name="T5" fmla="*/ 0 h 10"/>
                  <a:gd name="T6" fmla="*/ 16 w 16"/>
                  <a:gd name="T7" fmla="*/ 3 h 10"/>
                  <a:gd name="T8" fmla="*/ 16 w 16"/>
                  <a:gd name="T9" fmla="*/ 3 h 10"/>
                  <a:gd name="T10" fmla="*/ 16 w 16"/>
                  <a:gd name="T11" fmla="*/ 4 h 10"/>
                  <a:gd name="T12" fmla="*/ 10 w 16"/>
                  <a:gd name="T13" fmla="*/ 9 h 10"/>
                  <a:gd name="T14" fmla="*/ 1 w 16"/>
                  <a:gd name="T15" fmla="*/ 7 h 10"/>
                  <a:gd name="T16" fmla="*/ 0 w 16"/>
                  <a:gd name="T17" fmla="*/ 7 h 10"/>
                  <a:gd name="T18" fmla="*/ 14 w 16"/>
                  <a:gd name="T19" fmla="*/ 4 h 10"/>
                  <a:gd name="T20" fmla="*/ 9 w 16"/>
                  <a:gd name="T21" fmla="*/ 2 h 10"/>
                  <a:gd name="T22" fmla="*/ 3 w 16"/>
                  <a:gd name="T23" fmla="*/ 6 h 10"/>
                  <a:gd name="T24" fmla="*/ 9 w 16"/>
                  <a:gd name="T25" fmla="*/ 7 h 10"/>
                  <a:gd name="T26" fmla="*/ 14 w 16"/>
                  <a:gd name="T2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0">
                    <a:moveTo>
                      <a:pt x="0" y="7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3" y="3"/>
                      <a:pt x="5" y="1"/>
                      <a:pt x="8" y="0"/>
                    </a:cubicBezTo>
                    <a:cubicBezTo>
                      <a:pt x="12" y="0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4" y="8"/>
                      <a:pt x="10" y="9"/>
                    </a:cubicBezTo>
                    <a:cubicBezTo>
                      <a:pt x="7" y="10"/>
                      <a:pt x="4" y="9"/>
                      <a:pt x="1" y="7"/>
                    </a:cubicBezTo>
                    <a:lnTo>
                      <a:pt x="0" y="7"/>
                    </a:lnTo>
                    <a:close/>
                    <a:moveTo>
                      <a:pt x="14" y="4"/>
                    </a:moveTo>
                    <a:cubicBezTo>
                      <a:pt x="13" y="3"/>
                      <a:pt x="11" y="2"/>
                      <a:pt x="9" y="2"/>
                    </a:cubicBezTo>
                    <a:cubicBezTo>
                      <a:pt x="6" y="2"/>
                      <a:pt x="4" y="4"/>
                      <a:pt x="3" y="6"/>
                    </a:cubicBezTo>
                    <a:cubicBezTo>
                      <a:pt x="5" y="8"/>
                      <a:pt x="7" y="8"/>
                      <a:pt x="9" y="7"/>
                    </a:cubicBezTo>
                    <a:cubicBezTo>
                      <a:pt x="12" y="7"/>
                      <a:pt x="13" y="5"/>
                      <a:pt x="1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9" name="Freeform 2511"/>
              <p:cNvSpPr>
                <a:spLocks noEditPoints="1"/>
              </p:cNvSpPr>
              <p:nvPr/>
            </p:nvSpPr>
            <p:spPr bwMode="auto">
              <a:xfrm>
                <a:off x="5739" y="187"/>
                <a:ext cx="23" cy="29"/>
              </a:xfrm>
              <a:custGeom>
                <a:avLst/>
                <a:gdLst>
                  <a:gd name="T0" fmla="*/ 3 w 12"/>
                  <a:gd name="T1" fmla="*/ 11 h 15"/>
                  <a:gd name="T2" fmla="*/ 9 w 12"/>
                  <a:gd name="T3" fmla="*/ 0 h 15"/>
                  <a:gd name="T4" fmla="*/ 10 w 12"/>
                  <a:gd name="T5" fmla="*/ 0 h 15"/>
                  <a:gd name="T6" fmla="*/ 10 w 12"/>
                  <a:gd name="T7" fmla="*/ 0 h 15"/>
                  <a:gd name="T8" fmla="*/ 11 w 12"/>
                  <a:gd name="T9" fmla="*/ 3 h 15"/>
                  <a:gd name="T10" fmla="*/ 5 w 12"/>
                  <a:gd name="T11" fmla="*/ 15 h 15"/>
                  <a:gd name="T12" fmla="*/ 4 w 12"/>
                  <a:gd name="T13" fmla="*/ 15 h 15"/>
                  <a:gd name="T14" fmla="*/ 4 w 12"/>
                  <a:gd name="T15" fmla="*/ 15 h 15"/>
                  <a:gd name="T16" fmla="*/ 3 w 12"/>
                  <a:gd name="T17" fmla="*/ 11 h 15"/>
                  <a:gd name="T18" fmla="*/ 9 w 12"/>
                  <a:gd name="T19" fmla="*/ 2 h 15"/>
                  <a:gd name="T20" fmla="*/ 4 w 12"/>
                  <a:gd name="T21" fmla="*/ 11 h 15"/>
                  <a:gd name="T22" fmla="*/ 5 w 12"/>
                  <a:gd name="T23" fmla="*/ 13 h 15"/>
                  <a:gd name="T24" fmla="*/ 9 w 12"/>
                  <a:gd name="T25" fmla="*/ 3 h 15"/>
                  <a:gd name="T26" fmla="*/ 9 w 12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5">
                    <a:moveTo>
                      <a:pt x="3" y="11"/>
                    </a:moveTo>
                    <a:cubicBezTo>
                      <a:pt x="0" y="2"/>
                      <a:pt x="9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1" y="1"/>
                      <a:pt x="11" y="3"/>
                    </a:cubicBezTo>
                    <a:cubicBezTo>
                      <a:pt x="12" y="6"/>
                      <a:pt x="12" y="11"/>
                      <a:pt x="5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3"/>
                      <a:pt x="3" y="12"/>
                      <a:pt x="3" y="11"/>
                    </a:cubicBezTo>
                    <a:close/>
                    <a:moveTo>
                      <a:pt x="9" y="2"/>
                    </a:moveTo>
                    <a:cubicBezTo>
                      <a:pt x="7" y="2"/>
                      <a:pt x="3" y="5"/>
                      <a:pt x="4" y="11"/>
                    </a:cubicBezTo>
                    <a:cubicBezTo>
                      <a:pt x="5" y="11"/>
                      <a:pt x="5" y="12"/>
                      <a:pt x="5" y="13"/>
                    </a:cubicBezTo>
                    <a:cubicBezTo>
                      <a:pt x="10" y="10"/>
                      <a:pt x="10" y="6"/>
                      <a:pt x="9" y="3"/>
                    </a:cubicBezTo>
                    <a:cubicBezTo>
                      <a:pt x="9" y="3"/>
                      <a:pt x="9" y="2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0" name="Freeform 2512"/>
              <p:cNvSpPr>
                <a:spLocks noEditPoints="1"/>
              </p:cNvSpPr>
              <p:nvPr/>
            </p:nvSpPr>
            <p:spPr bwMode="auto">
              <a:xfrm>
                <a:off x="5754" y="187"/>
                <a:ext cx="24" cy="23"/>
              </a:xfrm>
              <a:custGeom>
                <a:avLst/>
                <a:gdLst>
                  <a:gd name="T0" fmla="*/ 0 w 12"/>
                  <a:gd name="T1" fmla="*/ 5 h 12"/>
                  <a:gd name="T2" fmla="*/ 0 w 12"/>
                  <a:gd name="T3" fmla="*/ 0 h 12"/>
                  <a:gd name="T4" fmla="*/ 0 w 12"/>
                  <a:gd name="T5" fmla="*/ 0 h 12"/>
                  <a:gd name="T6" fmla="*/ 1 w 12"/>
                  <a:gd name="T7" fmla="*/ 0 h 12"/>
                  <a:gd name="T8" fmla="*/ 11 w 12"/>
                  <a:gd name="T9" fmla="*/ 7 h 12"/>
                  <a:gd name="T10" fmla="*/ 12 w 12"/>
                  <a:gd name="T11" fmla="*/ 11 h 12"/>
                  <a:gd name="T12" fmla="*/ 12 w 12"/>
                  <a:gd name="T13" fmla="*/ 12 h 12"/>
                  <a:gd name="T14" fmla="*/ 11 w 12"/>
                  <a:gd name="T15" fmla="*/ 12 h 12"/>
                  <a:gd name="T16" fmla="*/ 0 w 12"/>
                  <a:gd name="T17" fmla="*/ 5 h 12"/>
                  <a:gd name="T18" fmla="*/ 2 w 12"/>
                  <a:gd name="T19" fmla="*/ 2 h 12"/>
                  <a:gd name="T20" fmla="*/ 2 w 12"/>
                  <a:gd name="T21" fmla="*/ 5 h 12"/>
                  <a:gd name="T22" fmla="*/ 10 w 12"/>
                  <a:gd name="T23" fmla="*/ 10 h 12"/>
                  <a:gd name="T24" fmla="*/ 9 w 12"/>
                  <a:gd name="T25" fmla="*/ 8 h 12"/>
                  <a:gd name="T26" fmla="*/ 2 w 12"/>
                  <a:gd name="T2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2">
                    <a:moveTo>
                      <a:pt x="0" y="5"/>
                    </a:moveTo>
                    <a:cubicBezTo>
                      <a:pt x="0" y="3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9" y="0"/>
                      <a:pt x="11" y="7"/>
                    </a:cubicBezTo>
                    <a:cubicBezTo>
                      <a:pt x="11" y="8"/>
                      <a:pt x="12" y="10"/>
                      <a:pt x="12" y="11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4" y="12"/>
                      <a:pt x="1" y="8"/>
                      <a:pt x="0" y="5"/>
                    </a:cubicBezTo>
                    <a:close/>
                    <a:moveTo>
                      <a:pt x="2" y="2"/>
                    </a:moveTo>
                    <a:cubicBezTo>
                      <a:pt x="2" y="2"/>
                      <a:pt x="2" y="3"/>
                      <a:pt x="2" y="5"/>
                    </a:cubicBezTo>
                    <a:cubicBezTo>
                      <a:pt x="3" y="8"/>
                      <a:pt x="6" y="10"/>
                      <a:pt x="10" y="10"/>
                    </a:cubicBezTo>
                    <a:cubicBezTo>
                      <a:pt x="10" y="9"/>
                      <a:pt x="10" y="8"/>
                      <a:pt x="9" y="8"/>
                    </a:cubicBezTo>
                    <a:cubicBezTo>
                      <a:pt x="8" y="3"/>
                      <a:pt x="4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1" name="Freeform 2513"/>
              <p:cNvSpPr>
                <a:spLocks noEditPoints="1"/>
              </p:cNvSpPr>
              <p:nvPr/>
            </p:nvSpPr>
            <p:spPr bwMode="auto">
              <a:xfrm>
                <a:off x="5715" y="22"/>
                <a:ext cx="31" cy="19"/>
              </a:xfrm>
              <a:custGeom>
                <a:avLst/>
                <a:gdLst>
                  <a:gd name="T0" fmla="*/ 0 w 16"/>
                  <a:gd name="T1" fmla="*/ 7 h 10"/>
                  <a:gd name="T2" fmla="*/ 0 w 16"/>
                  <a:gd name="T3" fmla="*/ 6 h 10"/>
                  <a:gd name="T4" fmla="*/ 6 w 16"/>
                  <a:gd name="T5" fmla="*/ 1 h 10"/>
                  <a:gd name="T6" fmla="*/ 15 w 16"/>
                  <a:gd name="T7" fmla="*/ 3 h 10"/>
                  <a:gd name="T8" fmla="*/ 16 w 16"/>
                  <a:gd name="T9" fmla="*/ 3 h 10"/>
                  <a:gd name="T10" fmla="*/ 16 w 16"/>
                  <a:gd name="T11" fmla="*/ 4 h 10"/>
                  <a:gd name="T12" fmla="*/ 8 w 16"/>
                  <a:gd name="T13" fmla="*/ 10 h 10"/>
                  <a:gd name="T14" fmla="*/ 0 w 16"/>
                  <a:gd name="T15" fmla="*/ 7 h 10"/>
                  <a:gd name="T16" fmla="*/ 14 w 16"/>
                  <a:gd name="T17" fmla="*/ 4 h 10"/>
                  <a:gd name="T18" fmla="*/ 7 w 16"/>
                  <a:gd name="T19" fmla="*/ 3 h 10"/>
                  <a:gd name="T20" fmla="*/ 2 w 16"/>
                  <a:gd name="T21" fmla="*/ 6 h 10"/>
                  <a:gd name="T22" fmla="*/ 8 w 16"/>
                  <a:gd name="T23" fmla="*/ 8 h 10"/>
                  <a:gd name="T24" fmla="*/ 14 w 16"/>
                  <a:gd name="T2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0">
                    <a:moveTo>
                      <a:pt x="0" y="7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2" y="2"/>
                      <a:pt x="6" y="1"/>
                    </a:cubicBezTo>
                    <a:cubicBezTo>
                      <a:pt x="9" y="0"/>
                      <a:pt x="12" y="1"/>
                      <a:pt x="15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3" y="7"/>
                      <a:pt x="11" y="9"/>
                      <a:pt x="8" y="10"/>
                    </a:cubicBezTo>
                    <a:cubicBezTo>
                      <a:pt x="4" y="10"/>
                      <a:pt x="1" y="7"/>
                      <a:pt x="0" y="7"/>
                    </a:cubicBezTo>
                    <a:close/>
                    <a:moveTo>
                      <a:pt x="14" y="4"/>
                    </a:moveTo>
                    <a:cubicBezTo>
                      <a:pt x="11" y="2"/>
                      <a:pt x="9" y="2"/>
                      <a:pt x="7" y="3"/>
                    </a:cubicBezTo>
                    <a:cubicBezTo>
                      <a:pt x="4" y="3"/>
                      <a:pt x="3" y="5"/>
                      <a:pt x="2" y="6"/>
                    </a:cubicBezTo>
                    <a:cubicBezTo>
                      <a:pt x="3" y="7"/>
                      <a:pt x="5" y="8"/>
                      <a:pt x="8" y="8"/>
                    </a:cubicBezTo>
                    <a:cubicBezTo>
                      <a:pt x="10" y="8"/>
                      <a:pt x="12" y="6"/>
                      <a:pt x="1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2" name="Freeform 2514"/>
              <p:cNvSpPr>
                <a:spLocks noEditPoints="1"/>
              </p:cNvSpPr>
              <p:nvPr/>
            </p:nvSpPr>
            <p:spPr bwMode="auto">
              <a:xfrm>
                <a:off x="5712" y="6"/>
                <a:ext cx="23" cy="29"/>
              </a:xfrm>
              <a:custGeom>
                <a:avLst/>
                <a:gdLst>
                  <a:gd name="T0" fmla="*/ 1 w 12"/>
                  <a:gd name="T1" fmla="*/ 12 h 15"/>
                  <a:gd name="T2" fmla="*/ 7 w 12"/>
                  <a:gd name="T3" fmla="*/ 0 h 15"/>
                  <a:gd name="T4" fmla="*/ 8 w 12"/>
                  <a:gd name="T5" fmla="*/ 0 h 15"/>
                  <a:gd name="T6" fmla="*/ 8 w 12"/>
                  <a:gd name="T7" fmla="*/ 0 h 15"/>
                  <a:gd name="T8" fmla="*/ 9 w 12"/>
                  <a:gd name="T9" fmla="*/ 4 h 15"/>
                  <a:gd name="T10" fmla="*/ 3 w 12"/>
                  <a:gd name="T11" fmla="*/ 15 h 15"/>
                  <a:gd name="T12" fmla="*/ 3 w 12"/>
                  <a:gd name="T13" fmla="*/ 15 h 15"/>
                  <a:gd name="T14" fmla="*/ 2 w 12"/>
                  <a:gd name="T15" fmla="*/ 15 h 15"/>
                  <a:gd name="T16" fmla="*/ 1 w 12"/>
                  <a:gd name="T17" fmla="*/ 12 h 15"/>
                  <a:gd name="T18" fmla="*/ 7 w 12"/>
                  <a:gd name="T19" fmla="*/ 2 h 15"/>
                  <a:gd name="T20" fmla="*/ 3 w 12"/>
                  <a:gd name="T21" fmla="*/ 12 h 15"/>
                  <a:gd name="T22" fmla="*/ 3 w 12"/>
                  <a:gd name="T23" fmla="*/ 13 h 15"/>
                  <a:gd name="T24" fmla="*/ 8 w 12"/>
                  <a:gd name="T25" fmla="*/ 4 h 15"/>
                  <a:gd name="T26" fmla="*/ 7 w 12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5">
                    <a:moveTo>
                      <a:pt x="1" y="12"/>
                    </a:moveTo>
                    <a:cubicBezTo>
                      <a:pt x="0" y="9"/>
                      <a:pt x="0" y="4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2"/>
                      <a:pt x="9" y="3"/>
                      <a:pt x="9" y="4"/>
                    </a:cubicBezTo>
                    <a:cubicBezTo>
                      <a:pt x="12" y="13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4"/>
                      <a:pt x="1" y="12"/>
                    </a:cubicBezTo>
                    <a:close/>
                    <a:moveTo>
                      <a:pt x="7" y="2"/>
                    </a:moveTo>
                    <a:cubicBezTo>
                      <a:pt x="2" y="5"/>
                      <a:pt x="2" y="9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5" y="13"/>
                      <a:pt x="9" y="10"/>
                      <a:pt x="8" y="4"/>
                    </a:cubicBezTo>
                    <a:cubicBezTo>
                      <a:pt x="8" y="4"/>
                      <a:pt x="7" y="3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3" name="Freeform 2515"/>
              <p:cNvSpPr>
                <a:spLocks noEditPoints="1"/>
              </p:cNvSpPr>
              <p:nvPr/>
            </p:nvSpPr>
            <p:spPr bwMode="auto">
              <a:xfrm>
                <a:off x="5698" y="12"/>
                <a:ext cx="21" cy="23"/>
              </a:xfrm>
              <a:custGeom>
                <a:avLst/>
                <a:gdLst>
                  <a:gd name="T0" fmla="*/ 0 w 11"/>
                  <a:gd name="T1" fmla="*/ 5 h 12"/>
                  <a:gd name="T2" fmla="*/ 0 w 11"/>
                  <a:gd name="T3" fmla="*/ 1 h 12"/>
                  <a:gd name="T4" fmla="*/ 0 w 11"/>
                  <a:gd name="T5" fmla="*/ 0 h 12"/>
                  <a:gd name="T6" fmla="*/ 0 w 11"/>
                  <a:gd name="T7" fmla="*/ 0 h 12"/>
                  <a:gd name="T8" fmla="*/ 11 w 11"/>
                  <a:gd name="T9" fmla="*/ 7 h 12"/>
                  <a:gd name="T10" fmla="*/ 11 w 11"/>
                  <a:gd name="T11" fmla="*/ 12 h 12"/>
                  <a:gd name="T12" fmla="*/ 11 w 11"/>
                  <a:gd name="T13" fmla="*/ 12 h 12"/>
                  <a:gd name="T14" fmla="*/ 10 w 11"/>
                  <a:gd name="T15" fmla="*/ 12 h 12"/>
                  <a:gd name="T16" fmla="*/ 0 w 11"/>
                  <a:gd name="T17" fmla="*/ 5 h 12"/>
                  <a:gd name="T18" fmla="*/ 1 w 11"/>
                  <a:gd name="T19" fmla="*/ 2 h 12"/>
                  <a:gd name="T20" fmla="*/ 2 w 11"/>
                  <a:gd name="T21" fmla="*/ 4 h 12"/>
                  <a:gd name="T22" fmla="*/ 9 w 11"/>
                  <a:gd name="T23" fmla="*/ 11 h 12"/>
                  <a:gd name="T24" fmla="*/ 9 w 11"/>
                  <a:gd name="T25" fmla="*/ 7 h 12"/>
                  <a:gd name="T26" fmla="*/ 1 w 11"/>
                  <a:gd name="T2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2">
                    <a:moveTo>
                      <a:pt x="0" y="5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0"/>
                      <a:pt x="10" y="4"/>
                      <a:pt x="11" y="7"/>
                    </a:cubicBezTo>
                    <a:cubicBezTo>
                      <a:pt x="11" y="9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2" y="12"/>
                      <a:pt x="0" y="5"/>
                    </a:cubicBezTo>
                    <a:close/>
                    <a:moveTo>
                      <a:pt x="1" y="2"/>
                    </a:moveTo>
                    <a:cubicBezTo>
                      <a:pt x="1" y="3"/>
                      <a:pt x="2" y="4"/>
                      <a:pt x="2" y="4"/>
                    </a:cubicBezTo>
                    <a:cubicBezTo>
                      <a:pt x="3" y="9"/>
                      <a:pt x="8" y="10"/>
                      <a:pt x="9" y="11"/>
                    </a:cubicBezTo>
                    <a:cubicBezTo>
                      <a:pt x="9" y="10"/>
                      <a:pt x="9" y="9"/>
                      <a:pt x="9" y="7"/>
                    </a:cubicBezTo>
                    <a:cubicBezTo>
                      <a:pt x="8" y="4"/>
                      <a:pt x="6" y="2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4" name="Freeform 2516"/>
              <p:cNvSpPr>
                <a:spLocks noEditPoints="1"/>
              </p:cNvSpPr>
              <p:nvPr/>
            </p:nvSpPr>
            <p:spPr bwMode="auto">
              <a:xfrm>
                <a:off x="5688" y="27"/>
                <a:ext cx="31" cy="20"/>
              </a:xfrm>
              <a:custGeom>
                <a:avLst/>
                <a:gdLst>
                  <a:gd name="T0" fmla="*/ 0 w 16"/>
                  <a:gd name="T1" fmla="*/ 7 h 10"/>
                  <a:gd name="T2" fmla="*/ 0 w 16"/>
                  <a:gd name="T3" fmla="*/ 6 h 10"/>
                  <a:gd name="T4" fmla="*/ 8 w 16"/>
                  <a:gd name="T5" fmla="*/ 0 h 10"/>
                  <a:gd name="T6" fmla="*/ 16 w 16"/>
                  <a:gd name="T7" fmla="*/ 3 h 10"/>
                  <a:gd name="T8" fmla="*/ 16 w 16"/>
                  <a:gd name="T9" fmla="*/ 3 h 10"/>
                  <a:gd name="T10" fmla="*/ 16 w 16"/>
                  <a:gd name="T11" fmla="*/ 4 h 10"/>
                  <a:gd name="T12" fmla="*/ 10 w 16"/>
                  <a:gd name="T13" fmla="*/ 9 h 10"/>
                  <a:gd name="T14" fmla="*/ 1 w 16"/>
                  <a:gd name="T15" fmla="*/ 7 h 10"/>
                  <a:gd name="T16" fmla="*/ 0 w 16"/>
                  <a:gd name="T17" fmla="*/ 7 h 10"/>
                  <a:gd name="T18" fmla="*/ 14 w 16"/>
                  <a:gd name="T19" fmla="*/ 4 h 10"/>
                  <a:gd name="T20" fmla="*/ 8 w 16"/>
                  <a:gd name="T21" fmla="*/ 2 h 10"/>
                  <a:gd name="T22" fmla="*/ 2 w 16"/>
                  <a:gd name="T23" fmla="*/ 6 h 10"/>
                  <a:gd name="T24" fmla="*/ 9 w 16"/>
                  <a:gd name="T25" fmla="*/ 7 h 10"/>
                  <a:gd name="T26" fmla="*/ 14 w 16"/>
                  <a:gd name="T2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0">
                    <a:moveTo>
                      <a:pt x="0" y="7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3"/>
                      <a:pt x="5" y="1"/>
                      <a:pt x="8" y="0"/>
                    </a:cubicBezTo>
                    <a:cubicBezTo>
                      <a:pt x="12" y="0"/>
                      <a:pt x="15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4" y="8"/>
                      <a:pt x="10" y="9"/>
                    </a:cubicBezTo>
                    <a:cubicBezTo>
                      <a:pt x="7" y="10"/>
                      <a:pt x="4" y="9"/>
                      <a:pt x="1" y="7"/>
                    </a:cubicBezTo>
                    <a:lnTo>
                      <a:pt x="0" y="7"/>
                    </a:lnTo>
                    <a:close/>
                    <a:moveTo>
                      <a:pt x="14" y="4"/>
                    </a:moveTo>
                    <a:cubicBezTo>
                      <a:pt x="13" y="3"/>
                      <a:pt x="11" y="2"/>
                      <a:pt x="8" y="2"/>
                    </a:cubicBezTo>
                    <a:cubicBezTo>
                      <a:pt x="6" y="2"/>
                      <a:pt x="4" y="4"/>
                      <a:pt x="2" y="6"/>
                    </a:cubicBezTo>
                    <a:cubicBezTo>
                      <a:pt x="5" y="7"/>
                      <a:pt x="7" y="8"/>
                      <a:pt x="9" y="7"/>
                    </a:cubicBezTo>
                    <a:cubicBezTo>
                      <a:pt x="12" y="6"/>
                      <a:pt x="13" y="5"/>
                      <a:pt x="1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5" name="Freeform 2517"/>
              <p:cNvSpPr>
                <a:spLocks noEditPoints="1"/>
              </p:cNvSpPr>
              <p:nvPr/>
            </p:nvSpPr>
            <p:spPr bwMode="auto">
              <a:xfrm>
                <a:off x="5700" y="31"/>
                <a:ext cx="23" cy="31"/>
              </a:xfrm>
              <a:custGeom>
                <a:avLst/>
                <a:gdLst>
                  <a:gd name="T0" fmla="*/ 3 w 12"/>
                  <a:gd name="T1" fmla="*/ 12 h 16"/>
                  <a:gd name="T2" fmla="*/ 9 w 12"/>
                  <a:gd name="T3" fmla="*/ 1 h 16"/>
                  <a:gd name="T4" fmla="*/ 9 w 12"/>
                  <a:gd name="T5" fmla="*/ 0 h 16"/>
                  <a:gd name="T6" fmla="*/ 10 w 12"/>
                  <a:gd name="T7" fmla="*/ 1 h 16"/>
                  <a:gd name="T8" fmla="*/ 11 w 12"/>
                  <a:gd name="T9" fmla="*/ 4 h 16"/>
                  <a:gd name="T10" fmla="*/ 5 w 12"/>
                  <a:gd name="T11" fmla="*/ 16 h 16"/>
                  <a:gd name="T12" fmla="*/ 4 w 12"/>
                  <a:gd name="T13" fmla="*/ 16 h 16"/>
                  <a:gd name="T14" fmla="*/ 4 w 12"/>
                  <a:gd name="T15" fmla="*/ 15 h 16"/>
                  <a:gd name="T16" fmla="*/ 3 w 12"/>
                  <a:gd name="T17" fmla="*/ 12 h 16"/>
                  <a:gd name="T18" fmla="*/ 9 w 12"/>
                  <a:gd name="T19" fmla="*/ 2 h 16"/>
                  <a:gd name="T20" fmla="*/ 4 w 12"/>
                  <a:gd name="T21" fmla="*/ 12 h 16"/>
                  <a:gd name="T22" fmla="*/ 5 w 12"/>
                  <a:gd name="T23" fmla="*/ 14 h 16"/>
                  <a:gd name="T24" fmla="*/ 9 w 12"/>
                  <a:gd name="T25" fmla="*/ 4 h 16"/>
                  <a:gd name="T26" fmla="*/ 9 w 12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6">
                    <a:moveTo>
                      <a:pt x="3" y="12"/>
                    </a:moveTo>
                    <a:cubicBezTo>
                      <a:pt x="0" y="3"/>
                      <a:pt x="9" y="1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2"/>
                      <a:pt x="11" y="4"/>
                    </a:cubicBezTo>
                    <a:cubicBezTo>
                      <a:pt x="12" y="6"/>
                      <a:pt x="12" y="12"/>
                      <a:pt x="5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4"/>
                      <a:pt x="3" y="13"/>
                      <a:pt x="3" y="12"/>
                    </a:cubicBezTo>
                    <a:close/>
                    <a:moveTo>
                      <a:pt x="9" y="2"/>
                    </a:moveTo>
                    <a:cubicBezTo>
                      <a:pt x="7" y="3"/>
                      <a:pt x="3" y="6"/>
                      <a:pt x="4" y="12"/>
                    </a:cubicBezTo>
                    <a:cubicBezTo>
                      <a:pt x="4" y="12"/>
                      <a:pt x="5" y="13"/>
                      <a:pt x="5" y="14"/>
                    </a:cubicBezTo>
                    <a:cubicBezTo>
                      <a:pt x="10" y="11"/>
                      <a:pt x="10" y="7"/>
                      <a:pt x="9" y="4"/>
                    </a:cubicBezTo>
                    <a:cubicBezTo>
                      <a:pt x="9" y="3"/>
                      <a:pt x="9" y="3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6" name="Freeform 2518"/>
              <p:cNvSpPr>
                <a:spLocks noEditPoints="1"/>
              </p:cNvSpPr>
              <p:nvPr/>
            </p:nvSpPr>
            <p:spPr bwMode="auto">
              <a:xfrm>
                <a:off x="5715" y="31"/>
                <a:ext cx="22" cy="26"/>
              </a:xfrm>
              <a:custGeom>
                <a:avLst/>
                <a:gdLst>
                  <a:gd name="T0" fmla="*/ 0 w 11"/>
                  <a:gd name="T1" fmla="*/ 6 h 13"/>
                  <a:gd name="T2" fmla="*/ 0 w 11"/>
                  <a:gd name="T3" fmla="*/ 1 h 13"/>
                  <a:gd name="T4" fmla="*/ 0 w 11"/>
                  <a:gd name="T5" fmla="*/ 1 h 13"/>
                  <a:gd name="T6" fmla="*/ 1 w 11"/>
                  <a:gd name="T7" fmla="*/ 1 h 13"/>
                  <a:gd name="T8" fmla="*/ 11 w 11"/>
                  <a:gd name="T9" fmla="*/ 8 h 13"/>
                  <a:gd name="T10" fmla="*/ 11 w 11"/>
                  <a:gd name="T11" fmla="*/ 12 h 13"/>
                  <a:gd name="T12" fmla="*/ 11 w 11"/>
                  <a:gd name="T13" fmla="*/ 13 h 13"/>
                  <a:gd name="T14" fmla="*/ 11 w 11"/>
                  <a:gd name="T15" fmla="*/ 13 h 13"/>
                  <a:gd name="T16" fmla="*/ 0 w 11"/>
                  <a:gd name="T17" fmla="*/ 6 h 13"/>
                  <a:gd name="T18" fmla="*/ 2 w 11"/>
                  <a:gd name="T19" fmla="*/ 2 h 13"/>
                  <a:gd name="T20" fmla="*/ 2 w 11"/>
                  <a:gd name="T21" fmla="*/ 6 h 13"/>
                  <a:gd name="T22" fmla="*/ 10 w 11"/>
                  <a:gd name="T23" fmla="*/ 11 h 13"/>
                  <a:gd name="T24" fmla="*/ 9 w 11"/>
                  <a:gd name="T25" fmla="*/ 9 h 13"/>
                  <a:gd name="T26" fmla="*/ 2 w 11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3">
                    <a:moveTo>
                      <a:pt x="0" y="6"/>
                    </a:moveTo>
                    <a:cubicBezTo>
                      <a:pt x="0" y="4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9" y="0"/>
                      <a:pt x="11" y="8"/>
                    </a:cubicBezTo>
                    <a:cubicBezTo>
                      <a:pt x="11" y="9"/>
                      <a:pt x="11" y="11"/>
                      <a:pt x="11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3" y="12"/>
                      <a:pt x="1" y="9"/>
                      <a:pt x="0" y="6"/>
                    </a:cubicBezTo>
                    <a:close/>
                    <a:moveTo>
                      <a:pt x="2" y="2"/>
                    </a:moveTo>
                    <a:cubicBezTo>
                      <a:pt x="2" y="3"/>
                      <a:pt x="2" y="4"/>
                      <a:pt x="2" y="6"/>
                    </a:cubicBezTo>
                    <a:cubicBezTo>
                      <a:pt x="3" y="9"/>
                      <a:pt x="5" y="11"/>
                      <a:pt x="10" y="11"/>
                    </a:cubicBezTo>
                    <a:cubicBezTo>
                      <a:pt x="10" y="10"/>
                      <a:pt x="9" y="9"/>
                      <a:pt x="9" y="9"/>
                    </a:cubicBezTo>
                    <a:cubicBezTo>
                      <a:pt x="8" y="3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7" name="Freeform 2519"/>
              <p:cNvSpPr>
                <a:spLocks noEditPoints="1"/>
              </p:cNvSpPr>
              <p:nvPr/>
            </p:nvSpPr>
            <p:spPr bwMode="auto">
              <a:xfrm>
                <a:off x="5832" y="68"/>
                <a:ext cx="31" cy="20"/>
              </a:xfrm>
              <a:custGeom>
                <a:avLst/>
                <a:gdLst>
                  <a:gd name="T0" fmla="*/ 0 w 16"/>
                  <a:gd name="T1" fmla="*/ 6 h 10"/>
                  <a:gd name="T2" fmla="*/ 1 w 16"/>
                  <a:gd name="T3" fmla="*/ 6 h 10"/>
                  <a:gd name="T4" fmla="*/ 7 w 16"/>
                  <a:gd name="T5" fmla="*/ 1 h 10"/>
                  <a:gd name="T6" fmla="*/ 16 w 16"/>
                  <a:gd name="T7" fmla="*/ 2 h 10"/>
                  <a:gd name="T8" fmla="*/ 16 w 16"/>
                  <a:gd name="T9" fmla="*/ 3 h 10"/>
                  <a:gd name="T10" fmla="*/ 16 w 16"/>
                  <a:gd name="T11" fmla="*/ 4 h 10"/>
                  <a:gd name="T12" fmla="*/ 8 w 16"/>
                  <a:gd name="T13" fmla="*/ 9 h 10"/>
                  <a:gd name="T14" fmla="*/ 1 w 16"/>
                  <a:gd name="T15" fmla="*/ 7 h 10"/>
                  <a:gd name="T16" fmla="*/ 0 w 16"/>
                  <a:gd name="T17" fmla="*/ 6 h 10"/>
                  <a:gd name="T18" fmla="*/ 14 w 16"/>
                  <a:gd name="T19" fmla="*/ 3 h 10"/>
                  <a:gd name="T20" fmla="*/ 7 w 16"/>
                  <a:gd name="T21" fmla="*/ 2 h 10"/>
                  <a:gd name="T22" fmla="*/ 2 w 16"/>
                  <a:gd name="T23" fmla="*/ 6 h 10"/>
                  <a:gd name="T24" fmla="*/ 8 w 16"/>
                  <a:gd name="T25" fmla="*/ 8 h 10"/>
                  <a:gd name="T26" fmla="*/ 14 w 16"/>
                  <a:gd name="T2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0">
                    <a:moveTo>
                      <a:pt x="0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3" y="2"/>
                      <a:pt x="7" y="1"/>
                    </a:cubicBezTo>
                    <a:cubicBezTo>
                      <a:pt x="9" y="0"/>
                      <a:pt x="12" y="1"/>
                      <a:pt x="16" y="2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4" y="7"/>
                      <a:pt x="11" y="9"/>
                      <a:pt x="8" y="9"/>
                    </a:cubicBezTo>
                    <a:cubicBezTo>
                      <a:pt x="4" y="10"/>
                      <a:pt x="1" y="7"/>
                      <a:pt x="1" y="7"/>
                    </a:cubicBezTo>
                    <a:lnTo>
                      <a:pt x="0" y="6"/>
                    </a:lnTo>
                    <a:close/>
                    <a:moveTo>
                      <a:pt x="14" y="3"/>
                    </a:moveTo>
                    <a:cubicBezTo>
                      <a:pt x="12" y="2"/>
                      <a:pt x="9" y="2"/>
                      <a:pt x="7" y="2"/>
                    </a:cubicBezTo>
                    <a:cubicBezTo>
                      <a:pt x="5" y="3"/>
                      <a:pt x="3" y="5"/>
                      <a:pt x="2" y="6"/>
                    </a:cubicBezTo>
                    <a:cubicBezTo>
                      <a:pt x="3" y="7"/>
                      <a:pt x="5" y="8"/>
                      <a:pt x="8" y="8"/>
                    </a:cubicBezTo>
                    <a:cubicBezTo>
                      <a:pt x="10" y="7"/>
                      <a:pt x="12" y="6"/>
                      <a:pt x="1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8" name="Freeform 2520"/>
              <p:cNvSpPr>
                <a:spLocks noEditPoints="1"/>
              </p:cNvSpPr>
              <p:nvPr/>
            </p:nvSpPr>
            <p:spPr bwMode="auto">
              <a:xfrm>
                <a:off x="5828" y="51"/>
                <a:ext cx="23" cy="31"/>
              </a:xfrm>
              <a:custGeom>
                <a:avLst/>
                <a:gdLst>
                  <a:gd name="T0" fmla="*/ 2 w 12"/>
                  <a:gd name="T1" fmla="*/ 13 h 16"/>
                  <a:gd name="T2" fmla="*/ 7 w 12"/>
                  <a:gd name="T3" fmla="*/ 1 h 16"/>
                  <a:gd name="T4" fmla="*/ 8 w 12"/>
                  <a:gd name="T5" fmla="*/ 0 h 16"/>
                  <a:gd name="T6" fmla="*/ 8 w 12"/>
                  <a:gd name="T7" fmla="*/ 1 h 16"/>
                  <a:gd name="T8" fmla="*/ 10 w 12"/>
                  <a:gd name="T9" fmla="*/ 4 h 16"/>
                  <a:gd name="T10" fmla="*/ 4 w 12"/>
                  <a:gd name="T11" fmla="*/ 16 h 16"/>
                  <a:gd name="T12" fmla="*/ 3 w 12"/>
                  <a:gd name="T13" fmla="*/ 16 h 16"/>
                  <a:gd name="T14" fmla="*/ 3 w 12"/>
                  <a:gd name="T15" fmla="*/ 16 h 16"/>
                  <a:gd name="T16" fmla="*/ 2 w 12"/>
                  <a:gd name="T17" fmla="*/ 13 h 16"/>
                  <a:gd name="T18" fmla="*/ 7 w 12"/>
                  <a:gd name="T19" fmla="*/ 3 h 16"/>
                  <a:gd name="T20" fmla="*/ 3 w 12"/>
                  <a:gd name="T21" fmla="*/ 12 h 16"/>
                  <a:gd name="T22" fmla="*/ 4 w 12"/>
                  <a:gd name="T23" fmla="*/ 14 h 16"/>
                  <a:gd name="T24" fmla="*/ 8 w 12"/>
                  <a:gd name="T25" fmla="*/ 5 h 16"/>
                  <a:gd name="T26" fmla="*/ 7 w 12"/>
                  <a:gd name="T27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6">
                    <a:moveTo>
                      <a:pt x="2" y="13"/>
                    </a:moveTo>
                    <a:cubicBezTo>
                      <a:pt x="1" y="10"/>
                      <a:pt x="0" y="5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2"/>
                      <a:pt x="9" y="3"/>
                      <a:pt x="10" y="4"/>
                    </a:cubicBezTo>
                    <a:cubicBezTo>
                      <a:pt x="12" y="13"/>
                      <a:pt x="4" y="16"/>
                      <a:pt x="4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5"/>
                      <a:pt x="2" y="14"/>
                      <a:pt x="2" y="13"/>
                    </a:cubicBezTo>
                    <a:close/>
                    <a:moveTo>
                      <a:pt x="7" y="3"/>
                    </a:moveTo>
                    <a:cubicBezTo>
                      <a:pt x="3" y="6"/>
                      <a:pt x="2" y="10"/>
                      <a:pt x="3" y="12"/>
                    </a:cubicBezTo>
                    <a:cubicBezTo>
                      <a:pt x="3" y="13"/>
                      <a:pt x="4" y="14"/>
                      <a:pt x="4" y="14"/>
                    </a:cubicBezTo>
                    <a:cubicBezTo>
                      <a:pt x="5" y="13"/>
                      <a:pt x="10" y="11"/>
                      <a:pt x="8" y="5"/>
                    </a:cubicBezTo>
                    <a:cubicBezTo>
                      <a:pt x="8" y="4"/>
                      <a:pt x="8" y="4"/>
                      <a:pt x="7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9" name="Freeform 2521"/>
              <p:cNvSpPr>
                <a:spLocks noEditPoints="1"/>
              </p:cNvSpPr>
              <p:nvPr/>
            </p:nvSpPr>
            <p:spPr bwMode="auto">
              <a:xfrm>
                <a:off x="5814" y="58"/>
                <a:ext cx="24" cy="24"/>
              </a:xfrm>
              <a:custGeom>
                <a:avLst/>
                <a:gdLst>
                  <a:gd name="T0" fmla="*/ 0 w 12"/>
                  <a:gd name="T1" fmla="*/ 4 h 12"/>
                  <a:gd name="T2" fmla="*/ 0 w 12"/>
                  <a:gd name="T3" fmla="*/ 1 h 12"/>
                  <a:gd name="T4" fmla="*/ 0 w 12"/>
                  <a:gd name="T5" fmla="*/ 0 h 12"/>
                  <a:gd name="T6" fmla="*/ 1 w 12"/>
                  <a:gd name="T7" fmla="*/ 0 h 12"/>
                  <a:gd name="T8" fmla="*/ 11 w 12"/>
                  <a:gd name="T9" fmla="*/ 6 h 12"/>
                  <a:gd name="T10" fmla="*/ 11 w 12"/>
                  <a:gd name="T11" fmla="*/ 11 h 12"/>
                  <a:gd name="T12" fmla="*/ 11 w 12"/>
                  <a:gd name="T13" fmla="*/ 12 h 12"/>
                  <a:gd name="T14" fmla="*/ 10 w 12"/>
                  <a:gd name="T15" fmla="*/ 12 h 12"/>
                  <a:gd name="T16" fmla="*/ 0 w 12"/>
                  <a:gd name="T17" fmla="*/ 4 h 12"/>
                  <a:gd name="T18" fmla="*/ 2 w 12"/>
                  <a:gd name="T19" fmla="*/ 1 h 12"/>
                  <a:gd name="T20" fmla="*/ 2 w 12"/>
                  <a:gd name="T21" fmla="*/ 4 h 12"/>
                  <a:gd name="T22" fmla="*/ 10 w 12"/>
                  <a:gd name="T23" fmla="*/ 10 h 12"/>
                  <a:gd name="T24" fmla="*/ 9 w 12"/>
                  <a:gd name="T25" fmla="*/ 7 h 12"/>
                  <a:gd name="T26" fmla="*/ 2 w 12"/>
                  <a:gd name="T27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2">
                    <a:moveTo>
                      <a:pt x="0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8" y="0"/>
                      <a:pt x="10" y="4"/>
                      <a:pt x="11" y="6"/>
                    </a:cubicBezTo>
                    <a:cubicBezTo>
                      <a:pt x="12" y="9"/>
                      <a:pt x="11" y="11"/>
                      <a:pt x="11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2" y="12"/>
                      <a:pt x="0" y="4"/>
                    </a:cubicBezTo>
                    <a:close/>
                    <a:moveTo>
                      <a:pt x="2" y="1"/>
                    </a:moveTo>
                    <a:cubicBezTo>
                      <a:pt x="2" y="2"/>
                      <a:pt x="2" y="3"/>
                      <a:pt x="2" y="4"/>
                    </a:cubicBezTo>
                    <a:cubicBezTo>
                      <a:pt x="3" y="9"/>
                      <a:pt x="8" y="10"/>
                      <a:pt x="10" y="10"/>
                    </a:cubicBezTo>
                    <a:cubicBezTo>
                      <a:pt x="10" y="9"/>
                      <a:pt x="10" y="8"/>
                      <a:pt x="9" y="7"/>
                    </a:cubicBezTo>
                    <a:cubicBezTo>
                      <a:pt x="9" y="4"/>
                      <a:pt x="6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0" name="Freeform 2522"/>
              <p:cNvSpPr>
                <a:spLocks noEditPoints="1"/>
              </p:cNvSpPr>
              <p:nvPr/>
            </p:nvSpPr>
            <p:spPr bwMode="auto">
              <a:xfrm>
                <a:off x="5805" y="72"/>
                <a:ext cx="31" cy="19"/>
              </a:xfrm>
              <a:custGeom>
                <a:avLst/>
                <a:gdLst>
                  <a:gd name="T0" fmla="*/ 0 w 16"/>
                  <a:gd name="T1" fmla="*/ 7 h 10"/>
                  <a:gd name="T2" fmla="*/ 1 w 16"/>
                  <a:gd name="T3" fmla="*/ 7 h 10"/>
                  <a:gd name="T4" fmla="*/ 9 w 16"/>
                  <a:gd name="T5" fmla="*/ 1 h 10"/>
                  <a:gd name="T6" fmla="*/ 16 w 16"/>
                  <a:gd name="T7" fmla="*/ 3 h 10"/>
                  <a:gd name="T8" fmla="*/ 16 w 16"/>
                  <a:gd name="T9" fmla="*/ 4 h 10"/>
                  <a:gd name="T10" fmla="*/ 16 w 16"/>
                  <a:gd name="T11" fmla="*/ 4 h 10"/>
                  <a:gd name="T12" fmla="*/ 10 w 16"/>
                  <a:gd name="T13" fmla="*/ 9 h 10"/>
                  <a:gd name="T14" fmla="*/ 1 w 16"/>
                  <a:gd name="T15" fmla="*/ 8 h 10"/>
                  <a:gd name="T16" fmla="*/ 0 w 16"/>
                  <a:gd name="T17" fmla="*/ 7 h 10"/>
                  <a:gd name="T18" fmla="*/ 14 w 16"/>
                  <a:gd name="T19" fmla="*/ 4 h 10"/>
                  <a:gd name="T20" fmla="*/ 9 w 16"/>
                  <a:gd name="T21" fmla="*/ 3 h 10"/>
                  <a:gd name="T22" fmla="*/ 3 w 16"/>
                  <a:gd name="T23" fmla="*/ 7 h 10"/>
                  <a:gd name="T24" fmla="*/ 9 w 16"/>
                  <a:gd name="T25" fmla="*/ 8 h 10"/>
                  <a:gd name="T26" fmla="*/ 14 w 16"/>
                  <a:gd name="T2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0">
                    <a:moveTo>
                      <a:pt x="0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3" y="3"/>
                      <a:pt x="6" y="1"/>
                      <a:pt x="9" y="1"/>
                    </a:cubicBezTo>
                    <a:cubicBezTo>
                      <a:pt x="13" y="0"/>
                      <a:pt x="16" y="3"/>
                      <a:pt x="16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14" y="8"/>
                      <a:pt x="10" y="9"/>
                    </a:cubicBezTo>
                    <a:cubicBezTo>
                      <a:pt x="7" y="10"/>
                      <a:pt x="4" y="10"/>
                      <a:pt x="1" y="8"/>
                    </a:cubicBezTo>
                    <a:lnTo>
                      <a:pt x="0" y="7"/>
                    </a:lnTo>
                    <a:close/>
                    <a:moveTo>
                      <a:pt x="14" y="4"/>
                    </a:moveTo>
                    <a:cubicBezTo>
                      <a:pt x="13" y="4"/>
                      <a:pt x="11" y="2"/>
                      <a:pt x="9" y="3"/>
                    </a:cubicBezTo>
                    <a:cubicBezTo>
                      <a:pt x="7" y="3"/>
                      <a:pt x="4" y="4"/>
                      <a:pt x="3" y="7"/>
                    </a:cubicBezTo>
                    <a:cubicBezTo>
                      <a:pt x="5" y="8"/>
                      <a:pt x="7" y="8"/>
                      <a:pt x="9" y="8"/>
                    </a:cubicBezTo>
                    <a:cubicBezTo>
                      <a:pt x="12" y="7"/>
                      <a:pt x="14" y="5"/>
                      <a:pt x="1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1" name="Freeform 2523"/>
              <p:cNvSpPr>
                <a:spLocks noEditPoints="1"/>
              </p:cNvSpPr>
              <p:nvPr/>
            </p:nvSpPr>
            <p:spPr bwMode="auto">
              <a:xfrm>
                <a:off x="5818" y="78"/>
                <a:ext cx="22" cy="31"/>
              </a:xfrm>
              <a:custGeom>
                <a:avLst/>
                <a:gdLst>
                  <a:gd name="T0" fmla="*/ 2 w 11"/>
                  <a:gd name="T1" fmla="*/ 12 h 16"/>
                  <a:gd name="T2" fmla="*/ 8 w 11"/>
                  <a:gd name="T3" fmla="*/ 0 h 16"/>
                  <a:gd name="T4" fmla="*/ 9 w 11"/>
                  <a:gd name="T5" fmla="*/ 0 h 16"/>
                  <a:gd name="T6" fmla="*/ 9 w 11"/>
                  <a:gd name="T7" fmla="*/ 1 h 16"/>
                  <a:gd name="T8" fmla="*/ 10 w 11"/>
                  <a:gd name="T9" fmla="*/ 3 h 16"/>
                  <a:gd name="T10" fmla="*/ 4 w 11"/>
                  <a:gd name="T11" fmla="*/ 15 h 16"/>
                  <a:gd name="T12" fmla="*/ 4 w 11"/>
                  <a:gd name="T13" fmla="*/ 16 h 16"/>
                  <a:gd name="T14" fmla="*/ 3 w 11"/>
                  <a:gd name="T15" fmla="*/ 15 h 16"/>
                  <a:gd name="T16" fmla="*/ 2 w 11"/>
                  <a:gd name="T17" fmla="*/ 12 h 16"/>
                  <a:gd name="T18" fmla="*/ 8 w 11"/>
                  <a:gd name="T19" fmla="*/ 2 h 16"/>
                  <a:gd name="T20" fmla="*/ 4 w 11"/>
                  <a:gd name="T21" fmla="*/ 11 h 16"/>
                  <a:gd name="T22" fmla="*/ 4 w 11"/>
                  <a:gd name="T23" fmla="*/ 13 h 16"/>
                  <a:gd name="T24" fmla="*/ 8 w 11"/>
                  <a:gd name="T25" fmla="*/ 4 h 16"/>
                  <a:gd name="T26" fmla="*/ 8 w 11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6">
                    <a:moveTo>
                      <a:pt x="2" y="12"/>
                    </a:moveTo>
                    <a:cubicBezTo>
                      <a:pt x="0" y="3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10" y="2"/>
                      <a:pt x="10" y="3"/>
                    </a:cubicBezTo>
                    <a:cubicBezTo>
                      <a:pt x="11" y="6"/>
                      <a:pt x="11" y="11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2" y="13"/>
                      <a:pt x="2" y="12"/>
                    </a:cubicBezTo>
                    <a:close/>
                    <a:moveTo>
                      <a:pt x="8" y="2"/>
                    </a:moveTo>
                    <a:cubicBezTo>
                      <a:pt x="6" y="3"/>
                      <a:pt x="2" y="5"/>
                      <a:pt x="4" y="11"/>
                    </a:cubicBezTo>
                    <a:cubicBezTo>
                      <a:pt x="4" y="12"/>
                      <a:pt x="4" y="13"/>
                      <a:pt x="4" y="13"/>
                    </a:cubicBezTo>
                    <a:cubicBezTo>
                      <a:pt x="9" y="10"/>
                      <a:pt x="9" y="6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2" name="Freeform 2524"/>
              <p:cNvSpPr>
                <a:spLocks noEditPoints="1"/>
              </p:cNvSpPr>
              <p:nvPr/>
            </p:nvSpPr>
            <p:spPr bwMode="auto">
              <a:xfrm>
                <a:off x="5832" y="78"/>
                <a:ext cx="23" cy="25"/>
              </a:xfrm>
              <a:custGeom>
                <a:avLst/>
                <a:gdLst>
                  <a:gd name="T0" fmla="*/ 1 w 12"/>
                  <a:gd name="T1" fmla="*/ 6 h 13"/>
                  <a:gd name="T2" fmla="*/ 0 w 12"/>
                  <a:gd name="T3" fmla="*/ 1 h 13"/>
                  <a:gd name="T4" fmla="*/ 1 w 12"/>
                  <a:gd name="T5" fmla="*/ 0 h 13"/>
                  <a:gd name="T6" fmla="*/ 1 w 12"/>
                  <a:gd name="T7" fmla="*/ 0 h 13"/>
                  <a:gd name="T8" fmla="*/ 11 w 12"/>
                  <a:gd name="T9" fmla="*/ 8 h 13"/>
                  <a:gd name="T10" fmla="*/ 12 w 12"/>
                  <a:gd name="T11" fmla="*/ 12 h 13"/>
                  <a:gd name="T12" fmla="*/ 12 w 12"/>
                  <a:gd name="T13" fmla="*/ 13 h 13"/>
                  <a:gd name="T14" fmla="*/ 11 w 12"/>
                  <a:gd name="T15" fmla="*/ 12 h 13"/>
                  <a:gd name="T16" fmla="*/ 1 w 12"/>
                  <a:gd name="T17" fmla="*/ 6 h 13"/>
                  <a:gd name="T18" fmla="*/ 2 w 12"/>
                  <a:gd name="T19" fmla="*/ 2 h 13"/>
                  <a:gd name="T20" fmla="*/ 2 w 12"/>
                  <a:gd name="T21" fmla="*/ 5 h 13"/>
                  <a:gd name="T22" fmla="*/ 10 w 12"/>
                  <a:gd name="T23" fmla="*/ 11 h 13"/>
                  <a:gd name="T24" fmla="*/ 10 w 12"/>
                  <a:gd name="T25" fmla="*/ 8 h 13"/>
                  <a:gd name="T26" fmla="*/ 2 w 12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3">
                    <a:moveTo>
                      <a:pt x="1" y="6"/>
                    </a:moveTo>
                    <a:cubicBezTo>
                      <a:pt x="0" y="3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9" y="0"/>
                      <a:pt x="11" y="8"/>
                    </a:cubicBezTo>
                    <a:cubicBezTo>
                      <a:pt x="12" y="9"/>
                      <a:pt x="12" y="10"/>
                      <a:pt x="12" y="12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4" y="12"/>
                      <a:pt x="1" y="9"/>
                      <a:pt x="1" y="6"/>
                    </a:cubicBezTo>
                    <a:close/>
                    <a:moveTo>
                      <a:pt x="2" y="2"/>
                    </a:moveTo>
                    <a:cubicBezTo>
                      <a:pt x="2" y="3"/>
                      <a:pt x="2" y="4"/>
                      <a:pt x="2" y="5"/>
                    </a:cubicBezTo>
                    <a:cubicBezTo>
                      <a:pt x="3" y="8"/>
                      <a:pt x="6" y="10"/>
                      <a:pt x="10" y="11"/>
                    </a:cubicBezTo>
                    <a:cubicBezTo>
                      <a:pt x="10" y="10"/>
                      <a:pt x="10" y="9"/>
                      <a:pt x="10" y="8"/>
                    </a:cubicBezTo>
                    <a:cubicBezTo>
                      <a:pt x="8" y="3"/>
                      <a:pt x="4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3" name="Freeform 2525"/>
              <p:cNvSpPr>
                <a:spLocks noEditPoints="1"/>
              </p:cNvSpPr>
              <p:nvPr/>
            </p:nvSpPr>
            <p:spPr bwMode="auto">
              <a:xfrm>
                <a:off x="5944" y="113"/>
                <a:ext cx="31" cy="19"/>
              </a:xfrm>
              <a:custGeom>
                <a:avLst/>
                <a:gdLst>
                  <a:gd name="T0" fmla="*/ 0 w 16"/>
                  <a:gd name="T1" fmla="*/ 6 h 10"/>
                  <a:gd name="T2" fmla="*/ 0 w 16"/>
                  <a:gd name="T3" fmla="*/ 6 h 10"/>
                  <a:gd name="T4" fmla="*/ 6 w 16"/>
                  <a:gd name="T5" fmla="*/ 1 h 10"/>
                  <a:gd name="T6" fmla="*/ 15 w 16"/>
                  <a:gd name="T7" fmla="*/ 2 h 10"/>
                  <a:gd name="T8" fmla="*/ 16 w 16"/>
                  <a:gd name="T9" fmla="*/ 3 h 10"/>
                  <a:gd name="T10" fmla="*/ 15 w 16"/>
                  <a:gd name="T11" fmla="*/ 3 h 10"/>
                  <a:gd name="T12" fmla="*/ 7 w 16"/>
                  <a:gd name="T13" fmla="*/ 9 h 10"/>
                  <a:gd name="T14" fmla="*/ 0 w 16"/>
                  <a:gd name="T15" fmla="*/ 7 h 10"/>
                  <a:gd name="T16" fmla="*/ 0 w 16"/>
                  <a:gd name="T17" fmla="*/ 6 h 10"/>
                  <a:gd name="T18" fmla="*/ 13 w 16"/>
                  <a:gd name="T19" fmla="*/ 3 h 10"/>
                  <a:gd name="T20" fmla="*/ 6 w 16"/>
                  <a:gd name="T21" fmla="*/ 2 h 10"/>
                  <a:gd name="T22" fmla="*/ 2 w 16"/>
                  <a:gd name="T23" fmla="*/ 6 h 10"/>
                  <a:gd name="T24" fmla="*/ 7 w 16"/>
                  <a:gd name="T25" fmla="*/ 7 h 10"/>
                  <a:gd name="T26" fmla="*/ 13 w 16"/>
                  <a:gd name="T2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0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2" y="2"/>
                      <a:pt x="6" y="1"/>
                    </a:cubicBezTo>
                    <a:cubicBezTo>
                      <a:pt x="9" y="0"/>
                      <a:pt x="12" y="0"/>
                      <a:pt x="15" y="2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3" y="7"/>
                      <a:pt x="10" y="9"/>
                      <a:pt x="7" y="9"/>
                    </a:cubicBezTo>
                    <a:cubicBezTo>
                      <a:pt x="3" y="10"/>
                      <a:pt x="0" y="7"/>
                      <a:pt x="0" y="7"/>
                    </a:cubicBezTo>
                    <a:lnTo>
                      <a:pt x="0" y="6"/>
                    </a:lnTo>
                    <a:close/>
                    <a:moveTo>
                      <a:pt x="13" y="3"/>
                    </a:moveTo>
                    <a:cubicBezTo>
                      <a:pt x="11" y="2"/>
                      <a:pt x="9" y="2"/>
                      <a:pt x="6" y="2"/>
                    </a:cubicBezTo>
                    <a:cubicBezTo>
                      <a:pt x="4" y="3"/>
                      <a:pt x="2" y="5"/>
                      <a:pt x="2" y="6"/>
                    </a:cubicBezTo>
                    <a:cubicBezTo>
                      <a:pt x="3" y="6"/>
                      <a:pt x="5" y="8"/>
                      <a:pt x="7" y="7"/>
                    </a:cubicBezTo>
                    <a:cubicBezTo>
                      <a:pt x="9" y="7"/>
                      <a:pt x="11" y="6"/>
                      <a:pt x="1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4" name="Freeform 2526"/>
              <p:cNvSpPr>
                <a:spLocks noEditPoints="1"/>
              </p:cNvSpPr>
              <p:nvPr/>
            </p:nvSpPr>
            <p:spPr bwMode="auto">
              <a:xfrm>
                <a:off x="5940" y="95"/>
                <a:ext cx="22" cy="31"/>
              </a:xfrm>
              <a:custGeom>
                <a:avLst/>
                <a:gdLst>
                  <a:gd name="T0" fmla="*/ 1 w 11"/>
                  <a:gd name="T1" fmla="*/ 13 h 16"/>
                  <a:gd name="T2" fmla="*/ 7 w 11"/>
                  <a:gd name="T3" fmla="*/ 1 h 16"/>
                  <a:gd name="T4" fmla="*/ 7 w 11"/>
                  <a:gd name="T5" fmla="*/ 0 h 16"/>
                  <a:gd name="T6" fmla="*/ 8 w 11"/>
                  <a:gd name="T7" fmla="*/ 1 h 16"/>
                  <a:gd name="T8" fmla="*/ 9 w 11"/>
                  <a:gd name="T9" fmla="*/ 4 h 16"/>
                  <a:gd name="T10" fmla="*/ 3 w 11"/>
                  <a:gd name="T11" fmla="*/ 16 h 16"/>
                  <a:gd name="T12" fmla="*/ 2 w 11"/>
                  <a:gd name="T13" fmla="*/ 16 h 16"/>
                  <a:gd name="T14" fmla="*/ 2 w 11"/>
                  <a:gd name="T15" fmla="*/ 15 h 16"/>
                  <a:gd name="T16" fmla="*/ 1 w 11"/>
                  <a:gd name="T17" fmla="*/ 13 h 16"/>
                  <a:gd name="T18" fmla="*/ 7 w 11"/>
                  <a:gd name="T19" fmla="*/ 3 h 16"/>
                  <a:gd name="T20" fmla="*/ 2 w 11"/>
                  <a:gd name="T21" fmla="*/ 12 h 16"/>
                  <a:gd name="T22" fmla="*/ 3 w 11"/>
                  <a:gd name="T23" fmla="*/ 14 h 16"/>
                  <a:gd name="T24" fmla="*/ 7 w 11"/>
                  <a:gd name="T25" fmla="*/ 5 h 16"/>
                  <a:gd name="T26" fmla="*/ 7 w 11"/>
                  <a:gd name="T27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6">
                    <a:moveTo>
                      <a:pt x="1" y="13"/>
                    </a:moveTo>
                    <a:cubicBezTo>
                      <a:pt x="0" y="10"/>
                      <a:pt x="0" y="5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9" y="3"/>
                      <a:pt x="9" y="4"/>
                    </a:cubicBezTo>
                    <a:cubicBezTo>
                      <a:pt x="11" y="13"/>
                      <a:pt x="3" y="16"/>
                      <a:pt x="3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4"/>
                      <a:pt x="1" y="13"/>
                    </a:cubicBezTo>
                    <a:close/>
                    <a:moveTo>
                      <a:pt x="7" y="3"/>
                    </a:moveTo>
                    <a:cubicBezTo>
                      <a:pt x="2" y="6"/>
                      <a:pt x="2" y="10"/>
                      <a:pt x="2" y="12"/>
                    </a:cubicBezTo>
                    <a:cubicBezTo>
                      <a:pt x="3" y="13"/>
                      <a:pt x="3" y="13"/>
                      <a:pt x="3" y="14"/>
                    </a:cubicBezTo>
                    <a:cubicBezTo>
                      <a:pt x="5" y="13"/>
                      <a:pt x="9" y="11"/>
                      <a:pt x="7" y="5"/>
                    </a:cubicBezTo>
                    <a:cubicBezTo>
                      <a:pt x="7" y="4"/>
                      <a:pt x="7" y="3"/>
                      <a:pt x="7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5" name="Freeform 2527"/>
              <p:cNvSpPr>
                <a:spLocks noEditPoints="1"/>
              </p:cNvSpPr>
              <p:nvPr/>
            </p:nvSpPr>
            <p:spPr bwMode="auto">
              <a:xfrm>
                <a:off x="5925" y="101"/>
                <a:ext cx="23" cy="25"/>
              </a:xfrm>
              <a:custGeom>
                <a:avLst/>
                <a:gdLst>
                  <a:gd name="T0" fmla="*/ 1 w 12"/>
                  <a:gd name="T1" fmla="*/ 5 h 13"/>
                  <a:gd name="T2" fmla="*/ 0 w 12"/>
                  <a:gd name="T3" fmla="*/ 1 h 13"/>
                  <a:gd name="T4" fmla="*/ 0 w 12"/>
                  <a:gd name="T5" fmla="*/ 0 h 13"/>
                  <a:gd name="T6" fmla="*/ 1 w 12"/>
                  <a:gd name="T7" fmla="*/ 1 h 13"/>
                  <a:gd name="T8" fmla="*/ 11 w 12"/>
                  <a:gd name="T9" fmla="*/ 7 h 13"/>
                  <a:gd name="T10" fmla="*/ 11 w 12"/>
                  <a:gd name="T11" fmla="*/ 12 h 13"/>
                  <a:gd name="T12" fmla="*/ 11 w 12"/>
                  <a:gd name="T13" fmla="*/ 13 h 13"/>
                  <a:gd name="T14" fmla="*/ 11 w 12"/>
                  <a:gd name="T15" fmla="*/ 13 h 13"/>
                  <a:gd name="T16" fmla="*/ 1 w 12"/>
                  <a:gd name="T17" fmla="*/ 5 h 13"/>
                  <a:gd name="T18" fmla="*/ 2 w 12"/>
                  <a:gd name="T19" fmla="*/ 2 h 13"/>
                  <a:gd name="T20" fmla="*/ 2 w 12"/>
                  <a:gd name="T21" fmla="*/ 5 h 13"/>
                  <a:gd name="T22" fmla="*/ 10 w 12"/>
                  <a:gd name="T23" fmla="*/ 11 h 13"/>
                  <a:gd name="T24" fmla="*/ 10 w 12"/>
                  <a:gd name="T25" fmla="*/ 8 h 13"/>
                  <a:gd name="T26" fmla="*/ 2 w 12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3">
                    <a:moveTo>
                      <a:pt x="1" y="5"/>
                    </a:moveTo>
                    <a:cubicBezTo>
                      <a:pt x="0" y="4"/>
                      <a:pt x="0" y="3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8" y="1"/>
                      <a:pt x="11" y="4"/>
                      <a:pt x="11" y="7"/>
                    </a:cubicBezTo>
                    <a:cubicBezTo>
                      <a:pt x="12" y="10"/>
                      <a:pt x="11" y="12"/>
                      <a:pt x="11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3" y="13"/>
                      <a:pt x="1" y="5"/>
                    </a:cubicBezTo>
                    <a:close/>
                    <a:moveTo>
                      <a:pt x="2" y="2"/>
                    </a:moveTo>
                    <a:cubicBezTo>
                      <a:pt x="2" y="3"/>
                      <a:pt x="2" y="4"/>
                      <a:pt x="2" y="5"/>
                    </a:cubicBezTo>
                    <a:cubicBezTo>
                      <a:pt x="4" y="10"/>
                      <a:pt x="8" y="11"/>
                      <a:pt x="10" y="11"/>
                    </a:cubicBezTo>
                    <a:cubicBezTo>
                      <a:pt x="10" y="10"/>
                      <a:pt x="10" y="9"/>
                      <a:pt x="10" y="8"/>
                    </a:cubicBezTo>
                    <a:cubicBezTo>
                      <a:pt x="9" y="5"/>
                      <a:pt x="6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6" name="Freeform 2528"/>
              <p:cNvSpPr>
                <a:spLocks noEditPoints="1"/>
              </p:cNvSpPr>
              <p:nvPr/>
            </p:nvSpPr>
            <p:spPr bwMode="auto">
              <a:xfrm>
                <a:off x="5917" y="117"/>
                <a:ext cx="31" cy="19"/>
              </a:xfrm>
              <a:custGeom>
                <a:avLst/>
                <a:gdLst>
                  <a:gd name="T0" fmla="*/ 0 w 16"/>
                  <a:gd name="T1" fmla="*/ 7 h 10"/>
                  <a:gd name="T2" fmla="*/ 0 w 16"/>
                  <a:gd name="T3" fmla="*/ 6 h 10"/>
                  <a:gd name="T4" fmla="*/ 8 w 16"/>
                  <a:gd name="T5" fmla="*/ 1 h 10"/>
                  <a:gd name="T6" fmla="*/ 15 w 16"/>
                  <a:gd name="T7" fmla="*/ 3 h 10"/>
                  <a:gd name="T8" fmla="*/ 16 w 16"/>
                  <a:gd name="T9" fmla="*/ 4 h 10"/>
                  <a:gd name="T10" fmla="*/ 15 w 16"/>
                  <a:gd name="T11" fmla="*/ 4 h 10"/>
                  <a:gd name="T12" fmla="*/ 9 w 16"/>
                  <a:gd name="T13" fmla="*/ 9 h 10"/>
                  <a:gd name="T14" fmla="*/ 0 w 16"/>
                  <a:gd name="T15" fmla="*/ 8 h 10"/>
                  <a:gd name="T16" fmla="*/ 0 w 16"/>
                  <a:gd name="T17" fmla="*/ 7 h 10"/>
                  <a:gd name="T18" fmla="*/ 14 w 16"/>
                  <a:gd name="T19" fmla="*/ 4 h 10"/>
                  <a:gd name="T20" fmla="*/ 8 w 16"/>
                  <a:gd name="T21" fmla="*/ 2 h 10"/>
                  <a:gd name="T22" fmla="*/ 2 w 16"/>
                  <a:gd name="T23" fmla="*/ 7 h 10"/>
                  <a:gd name="T24" fmla="*/ 9 w 16"/>
                  <a:gd name="T25" fmla="*/ 8 h 10"/>
                  <a:gd name="T26" fmla="*/ 14 w 16"/>
                  <a:gd name="T2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0">
                    <a:moveTo>
                      <a:pt x="0" y="7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2" y="3"/>
                      <a:pt x="5" y="1"/>
                      <a:pt x="8" y="1"/>
                    </a:cubicBezTo>
                    <a:cubicBezTo>
                      <a:pt x="12" y="0"/>
                      <a:pt x="15" y="3"/>
                      <a:pt x="15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3" y="8"/>
                      <a:pt x="9" y="9"/>
                    </a:cubicBezTo>
                    <a:cubicBezTo>
                      <a:pt x="7" y="10"/>
                      <a:pt x="3" y="10"/>
                      <a:pt x="0" y="8"/>
                    </a:cubicBezTo>
                    <a:lnTo>
                      <a:pt x="0" y="7"/>
                    </a:lnTo>
                    <a:close/>
                    <a:moveTo>
                      <a:pt x="14" y="4"/>
                    </a:moveTo>
                    <a:cubicBezTo>
                      <a:pt x="13" y="3"/>
                      <a:pt x="10" y="2"/>
                      <a:pt x="8" y="2"/>
                    </a:cubicBezTo>
                    <a:cubicBezTo>
                      <a:pt x="6" y="3"/>
                      <a:pt x="4" y="4"/>
                      <a:pt x="2" y="7"/>
                    </a:cubicBezTo>
                    <a:cubicBezTo>
                      <a:pt x="4" y="8"/>
                      <a:pt x="7" y="8"/>
                      <a:pt x="9" y="8"/>
                    </a:cubicBezTo>
                    <a:cubicBezTo>
                      <a:pt x="11" y="7"/>
                      <a:pt x="13" y="5"/>
                      <a:pt x="1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7" name="Freeform 2529"/>
              <p:cNvSpPr>
                <a:spLocks noEditPoints="1"/>
              </p:cNvSpPr>
              <p:nvPr/>
            </p:nvSpPr>
            <p:spPr bwMode="auto">
              <a:xfrm>
                <a:off x="5929" y="122"/>
                <a:ext cx="21" cy="32"/>
              </a:xfrm>
              <a:custGeom>
                <a:avLst/>
                <a:gdLst>
                  <a:gd name="T0" fmla="*/ 2 w 11"/>
                  <a:gd name="T1" fmla="*/ 12 h 16"/>
                  <a:gd name="T2" fmla="*/ 8 w 11"/>
                  <a:gd name="T3" fmla="*/ 0 h 16"/>
                  <a:gd name="T4" fmla="*/ 9 w 11"/>
                  <a:gd name="T5" fmla="*/ 0 h 16"/>
                  <a:gd name="T6" fmla="*/ 9 w 11"/>
                  <a:gd name="T7" fmla="*/ 0 h 16"/>
                  <a:gd name="T8" fmla="*/ 10 w 11"/>
                  <a:gd name="T9" fmla="*/ 3 h 16"/>
                  <a:gd name="T10" fmla="*/ 5 w 11"/>
                  <a:gd name="T11" fmla="*/ 15 h 16"/>
                  <a:gd name="T12" fmla="*/ 4 w 11"/>
                  <a:gd name="T13" fmla="*/ 16 h 16"/>
                  <a:gd name="T14" fmla="*/ 4 w 11"/>
                  <a:gd name="T15" fmla="*/ 15 h 16"/>
                  <a:gd name="T16" fmla="*/ 2 w 11"/>
                  <a:gd name="T17" fmla="*/ 12 h 16"/>
                  <a:gd name="T18" fmla="*/ 8 w 11"/>
                  <a:gd name="T19" fmla="*/ 2 h 16"/>
                  <a:gd name="T20" fmla="*/ 4 w 11"/>
                  <a:gd name="T21" fmla="*/ 11 h 16"/>
                  <a:gd name="T22" fmla="*/ 5 w 11"/>
                  <a:gd name="T23" fmla="*/ 13 h 16"/>
                  <a:gd name="T24" fmla="*/ 9 w 11"/>
                  <a:gd name="T25" fmla="*/ 4 h 16"/>
                  <a:gd name="T26" fmla="*/ 8 w 11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6">
                    <a:moveTo>
                      <a:pt x="2" y="12"/>
                    </a:moveTo>
                    <a:cubicBezTo>
                      <a:pt x="0" y="3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10" y="2"/>
                      <a:pt x="10" y="3"/>
                    </a:cubicBezTo>
                    <a:cubicBezTo>
                      <a:pt x="11" y="6"/>
                      <a:pt x="11" y="11"/>
                      <a:pt x="5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4"/>
                      <a:pt x="3" y="13"/>
                      <a:pt x="2" y="12"/>
                    </a:cubicBezTo>
                    <a:close/>
                    <a:moveTo>
                      <a:pt x="8" y="2"/>
                    </a:moveTo>
                    <a:cubicBezTo>
                      <a:pt x="7" y="3"/>
                      <a:pt x="2" y="5"/>
                      <a:pt x="4" y="11"/>
                    </a:cubicBezTo>
                    <a:cubicBezTo>
                      <a:pt x="4" y="12"/>
                      <a:pt x="4" y="13"/>
                      <a:pt x="5" y="13"/>
                    </a:cubicBezTo>
                    <a:cubicBezTo>
                      <a:pt x="9" y="10"/>
                      <a:pt x="10" y="6"/>
                      <a:pt x="9" y="4"/>
                    </a:cubicBezTo>
                    <a:cubicBezTo>
                      <a:pt x="9" y="3"/>
                      <a:pt x="8" y="2"/>
                      <a:pt x="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8" name="Freeform 2530"/>
              <p:cNvSpPr>
                <a:spLocks noEditPoints="1"/>
              </p:cNvSpPr>
              <p:nvPr/>
            </p:nvSpPr>
            <p:spPr bwMode="auto">
              <a:xfrm>
                <a:off x="5942" y="122"/>
                <a:ext cx="24" cy="24"/>
              </a:xfrm>
              <a:custGeom>
                <a:avLst/>
                <a:gdLst>
                  <a:gd name="T0" fmla="*/ 1 w 12"/>
                  <a:gd name="T1" fmla="*/ 6 h 12"/>
                  <a:gd name="T2" fmla="*/ 1 w 12"/>
                  <a:gd name="T3" fmla="*/ 1 h 12"/>
                  <a:gd name="T4" fmla="*/ 1 w 12"/>
                  <a:gd name="T5" fmla="*/ 0 h 12"/>
                  <a:gd name="T6" fmla="*/ 2 w 12"/>
                  <a:gd name="T7" fmla="*/ 0 h 12"/>
                  <a:gd name="T8" fmla="*/ 12 w 12"/>
                  <a:gd name="T9" fmla="*/ 8 h 12"/>
                  <a:gd name="T10" fmla="*/ 12 w 12"/>
                  <a:gd name="T11" fmla="*/ 11 h 12"/>
                  <a:gd name="T12" fmla="*/ 12 w 12"/>
                  <a:gd name="T13" fmla="*/ 12 h 12"/>
                  <a:gd name="T14" fmla="*/ 11 w 12"/>
                  <a:gd name="T15" fmla="*/ 12 h 12"/>
                  <a:gd name="T16" fmla="*/ 1 w 12"/>
                  <a:gd name="T17" fmla="*/ 6 h 12"/>
                  <a:gd name="T18" fmla="*/ 2 w 12"/>
                  <a:gd name="T19" fmla="*/ 2 h 12"/>
                  <a:gd name="T20" fmla="*/ 3 w 12"/>
                  <a:gd name="T21" fmla="*/ 5 h 12"/>
                  <a:gd name="T22" fmla="*/ 10 w 12"/>
                  <a:gd name="T23" fmla="*/ 11 h 12"/>
                  <a:gd name="T24" fmla="*/ 10 w 12"/>
                  <a:gd name="T25" fmla="*/ 8 h 12"/>
                  <a:gd name="T26" fmla="*/ 2 w 12"/>
                  <a:gd name="T2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2">
                    <a:moveTo>
                      <a:pt x="1" y="6"/>
                    </a:moveTo>
                    <a:cubicBezTo>
                      <a:pt x="0" y="3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0" y="0"/>
                      <a:pt x="12" y="8"/>
                    </a:cubicBezTo>
                    <a:cubicBezTo>
                      <a:pt x="12" y="9"/>
                      <a:pt x="12" y="10"/>
                      <a:pt x="12" y="11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4" y="12"/>
                      <a:pt x="2" y="8"/>
                      <a:pt x="1" y="6"/>
                    </a:cubicBezTo>
                    <a:close/>
                    <a:moveTo>
                      <a:pt x="2" y="2"/>
                    </a:moveTo>
                    <a:cubicBezTo>
                      <a:pt x="2" y="3"/>
                      <a:pt x="2" y="4"/>
                      <a:pt x="3" y="5"/>
                    </a:cubicBezTo>
                    <a:cubicBezTo>
                      <a:pt x="3" y="8"/>
                      <a:pt x="6" y="10"/>
                      <a:pt x="10" y="11"/>
                    </a:cubicBezTo>
                    <a:cubicBezTo>
                      <a:pt x="10" y="10"/>
                      <a:pt x="10" y="9"/>
                      <a:pt x="10" y="8"/>
                    </a:cubicBezTo>
                    <a:cubicBezTo>
                      <a:pt x="9" y="3"/>
                      <a:pt x="4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9" name="Freeform 2531"/>
              <p:cNvSpPr>
                <a:spLocks noEditPoints="1"/>
              </p:cNvSpPr>
              <p:nvPr/>
            </p:nvSpPr>
            <p:spPr bwMode="auto">
              <a:xfrm>
                <a:off x="5911" y="-13"/>
                <a:ext cx="33" cy="19"/>
              </a:xfrm>
              <a:custGeom>
                <a:avLst/>
                <a:gdLst>
                  <a:gd name="T0" fmla="*/ 0 w 17"/>
                  <a:gd name="T1" fmla="*/ 7 h 10"/>
                  <a:gd name="T2" fmla="*/ 1 w 17"/>
                  <a:gd name="T3" fmla="*/ 6 h 10"/>
                  <a:gd name="T4" fmla="*/ 7 w 17"/>
                  <a:gd name="T5" fmla="*/ 1 h 10"/>
                  <a:gd name="T6" fmla="*/ 16 w 17"/>
                  <a:gd name="T7" fmla="*/ 3 h 10"/>
                  <a:gd name="T8" fmla="*/ 17 w 17"/>
                  <a:gd name="T9" fmla="*/ 3 h 10"/>
                  <a:gd name="T10" fmla="*/ 16 w 17"/>
                  <a:gd name="T11" fmla="*/ 4 h 10"/>
                  <a:gd name="T12" fmla="*/ 8 w 17"/>
                  <a:gd name="T13" fmla="*/ 10 h 10"/>
                  <a:gd name="T14" fmla="*/ 1 w 17"/>
                  <a:gd name="T15" fmla="*/ 7 h 10"/>
                  <a:gd name="T16" fmla="*/ 0 w 17"/>
                  <a:gd name="T17" fmla="*/ 7 h 10"/>
                  <a:gd name="T18" fmla="*/ 14 w 17"/>
                  <a:gd name="T19" fmla="*/ 4 h 10"/>
                  <a:gd name="T20" fmla="*/ 7 w 17"/>
                  <a:gd name="T21" fmla="*/ 3 h 10"/>
                  <a:gd name="T22" fmla="*/ 3 w 17"/>
                  <a:gd name="T23" fmla="*/ 6 h 10"/>
                  <a:gd name="T24" fmla="*/ 8 w 17"/>
                  <a:gd name="T25" fmla="*/ 8 h 10"/>
                  <a:gd name="T26" fmla="*/ 14 w 17"/>
                  <a:gd name="T2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0">
                    <a:moveTo>
                      <a:pt x="0" y="7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3" y="2"/>
                      <a:pt x="7" y="1"/>
                    </a:cubicBezTo>
                    <a:cubicBezTo>
                      <a:pt x="10" y="0"/>
                      <a:pt x="13" y="1"/>
                      <a:pt x="16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4" y="7"/>
                      <a:pt x="11" y="9"/>
                      <a:pt x="8" y="10"/>
                    </a:cubicBezTo>
                    <a:cubicBezTo>
                      <a:pt x="4" y="10"/>
                      <a:pt x="1" y="7"/>
                      <a:pt x="1" y="7"/>
                    </a:cubicBezTo>
                    <a:lnTo>
                      <a:pt x="0" y="7"/>
                    </a:lnTo>
                    <a:close/>
                    <a:moveTo>
                      <a:pt x="14" y="4"/>
                    </a:moveTo>
                    <a:cubicBezTo>
                      <a:pt x="12" y="3"/>
                      <a:pt x="9" y="2"/>
                      <a:pt x="7" y="3"/>
                    </a:cubicBezTo>
                    <a:cubicBezTo>
                      <a:pt x="5" y="4"/>
                      <a:pt x="3" y="5"/>
                      <a:pt x="3" y="6"/>
                    </a:cubicBezTo>
                    <a:cubicBezTo>
                      <a:pt x="4" y="7"/>
                      <a:pt x="6" y="8"/>
                      <a:pt x="8" y="8"/>
                    </a:cubicBezTo>
                    <a:cubicBezTo>
                      <a:pt x="10" y="8"/>
                      <a:pt x="12" y="6"/>
                      <a:pt x="1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0" name="Freeform 2532"/>
              <p:cNvSpPr>
                <a:spLocks noEditPoints="1"/>
              </p:cNvSpPr>
              <p:nvPr/>
            </p:nvSpPr>
            <p:spPr bwMode="auto">
              <a:xfrm>
                <a:off x="5909" y="-29"/>
                <a:ext cx="22" cy="31"/>
              </a:xfrm>
              <a:custGeom>
                <a:avLst/>
                <a:gdLst>
                  <a:gd name="T0" fmla="*/ 1 w 11"/>
                  <a:gd name="T1" fmla="*/ 12 h 16"/>
                  <a:gd name="T2" fmla="*/ 6 w 11"/>
                  <a:gd name="T3" fmla="*/ 0 h 16"/>
                  <a:gd name="T4" fmla="*/ 7 w 11"/>
                  <a:gd name="T5" fmla="*/ 0 h 16"/>
                  <a:gd name="T6" fmla="*/ 8 w 11"/>
                  <a:gd name="T7" fmla="*/ 1 h 16"/>
                  <a:gd name="T8" fmla="*/ 9 w 11"/>
                  <a:gd name="T9" fmla="*/ 4 h 16"/>
                  <a:gd name="T10" fmla="*/ 3 w 11"/>
                  <a:gd name="T11" fmla="*/ 15 h 16"/>
                  <a:gd name="T12" fmla="*/ 2 w 11"/>
                  <a:gd name="T13" fmla="*/ 16 h 16"/>
                  <a:gd name="T14" fmla="*/ 2 w 11"/>
                  <a:gd name="T15" fmla="*/ 15 h 16"/>
                  <a:gd name="T16" fmla="*/ 1 w 11"/>
                  <a:gd name="T17" fmla="*/ 12 h 16"/>
                  <a:gd name="T18" fmla="*/ 6 w 11"/>
                  <a:gd name="T19" fmla="*/ 2 h 16"/>
                  <a:gd name="T20" fmla="*/ 2 w 11"/>
                  <a:gd name="T21" fmla="*/ 12 h 16"/>
                  <a:gd name="T22" fmla="*/ 3 w 11"/>
                  <a:gd name="T23" fmla="*/ 13 h 16"/>
                  <a:gd name="T24" fmla="*/ 7 w 11"/>
                  <a:gd name="T25" fmla="*/ 4 h 16"/>
                  <a:gd name="T26" fmla="*/ 6 w 11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6">
                    <a:moveTo>
                      <a:pt x="1" y="12"/>
                    </a:moveTo>
                    <a:cubicBezTo>
                      <a:pt x="0" y="10"/>
                      <a:pt x="0" y="4"/>
                      <a:pt x="6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9" y="3"/>
                      <a:pt x="9" y="4"/>
                    </a:cubicBezTo>
                    <a:cubicBezTo>
                      <a:pt x="11" y="13"/>
                      <a:pt x="3" y="15"/>
                      <a:pt x="3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4"/>
                      <a:pt x="1" y="12"/>
                    </a:cubicBezTo>
                    <a:close/>
                    <a:moveTo>
                      <a:pt x="6" y="2"/>
                    </a:moveTo>
                    <a:cubicBezTo>
                      <a:pt x="2" y="5"/>
                      <a:pt x="2" y="9"/>
                      <a:pt x="2" y="12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5" y="13"/>
                      <a:pt x="9" y="10"/>
                      <a:pt x="7" y="4"/>
                    </a:cubicBezTo>
                    <a:cubicBezTo>
                      <a:pt x="7" y="4"/>
                      <a:pt x="7" y="3"/>
                      <a:pt x="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1" name="Freeform 2533"/>
              <p:cNvSpPr>
                <a:spLocks noEditPoints="1"/>
              </p:cNvSpPr>
              <p:nvPr/>
            </p:nvSpPr>
            <p:spPr bwMode="auto">
              <a:xfrm>
                <a:off x="5894" y="-23"/>
                <a:ext cx="23" cy="25"/>
              </a:xfrm>
              <a:custGeom>
                <a:avLst/>
                <a:gdLst>
                  <a:gd name="T0" fmla="*/ 0 w 12"/>
                  <a:gd name="T1" fmla="*/ 5 h 13"/>
                  <a:gd name="T2" fmla="*/ 0 w 12"/>
                  <a:gd name="T3" fmla="*/ 1 h 13"/>
                  <a:gd name="T4" fmla="*/ 0 w 12"/>
                  <a:gd name="T5" fmla="*/ 0 h 13"/>
                  <a:gd name="T6" fmla="*/ 1 w 12"/>
                  <a:gd name="T7" fmla="*/ 0 h 13"/>
                  <a:gd name="T8" fmla="*/ 11 w 12"/>
                  <a:gd name="T9" fmla="*/ 7 h 13"/>
                  <a:gd name="T10" fmla="*/ 11 w 12"/>
                  <a:gd name="T11" fmla="*/ 12 h 13"/>
                  <a:gd name="T12" fmla="*/ 11 w 12"/>
                  <a:gd name="T13" fmla="*/ 12 h 13"/>
                  <a:gd name="T14" fmla="*/ 10 w 12"/>
                  <a:gd name="T15" fmla="*/ 12 h 13"/>
                  <a:gd name="T16" fmla="*/ 0 w 12"/>
                  <a:gd name="T17" fmla="*/ 5 h 13"/>
                  <a:gd name="T18" fmla="*/ 2 w 12"/>
                  <a:gd name="T19" fmla="*/ 2 h 13"/>
                  <a:gd name="T20" fmla="*/ 2 w 12"/>
                  <a:gd name="T21" fmla="*/ 4 h 13"/>
                  <a:gd name="T22" fmla="*/ 10 w 12"/>
                  <a:gd name="T23" fmla="*/ 11 h 13"/>
                  <a:gd name="T24" fmla="*/ 9 w 12"/>
                  <a:gd name="T25" fmla="*/ 7 h 13"/>
                  <a:gd name="T26" fmla="*/ 2 w 12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3">
                    <a:moveTo>
                      <a:pt x="0" y="5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8" y="1"/>
                      <a:pt x="10" y="4"/>
                      <a:pt x="11" y="7"/>
                    </a:cubicBezTo>
                    <a:cubicBezTo>
                      <a:pt x="12" y="9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3" y="13"/>
                      <a:pt x="0" y="5"/>
                    </a:cubicBezTo>
                    <a:close/>
                    <a:moveTo>
                      <a:pt x="2" y="2"/>
                    </a:moveTo>
                    <a:cubicBezTo>
                      <a:pt x="2" y="3"/>
                      <a:pt x="2" y="4"/>
                      <a:pt x="2" y="4"/>
                    </a:cubicBezTo>
                    <a:cubicBezTo>
                      <a:pt x="4" y="10"/>
                      <a:pt x="8" y="10"/>
                      <a:pt x="10" y="11"/>
                    </a:cubicBezTo>
                    <a:cubicBezTo>
                      <a:pt x="10" y="10"/>
                      <a:pt x="10" y="9"/>
                      <a:pt x="9" y="7"/>
                    </a:cubicBezTo>
                    <a:cubicBezTo>
                      <a:pt x="9" y="4"/>
                      <a:pt x="6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2" name="Freeform 2534"/>
              <p:cNvSpPr>
                <a:spLocks noEditPoints="1"/>
              </p:cNvSpPr>
              <p:nvPr/>
            </p:nvSpPr>
            <p:spPr bwMode="auto">
              <a:xfrm>
                <a:off x="5884" y="-7"/>
                <a:ext cx="33" cy="19"/>
              </a:xfrm>
              <a:custGeom>
                <a:avLst/>
                <a:gdLst>
                  <a:gd name="T0" fmla="*/ 0 w 17"/>
                  <a:gd name="T1" fmla="*/ 7 h 10"/>
                  <a:gd name="T2" fmla="*/ 1 w 17"/>
                  <a:gd name="T3" fmla="*/ 6 h 10"/>
                  <a:gd name="T4" fmla="*/ 9 w 17"/>
                  <a:gd name="T5" fmla="*/ 0 h 10"/>
                  <a:gd name="T6" fmla="*/ 16 w 17"/>
                  <a:gd name="T7" fmla="*/ 3 h 10"/>
                  <a:gd name="T8" fmla="*/ 17 w 17"/>
                  <a:gd name="T9" fmla="*/ 3 h 10"/>
                  <a:gd name="T10" fmla="*/ 16 w 17"/>
                  <a:gd name="T11" fmla="*/ 4 h 10"/>
                  <a:gd name="T12" fmla="*/ 10 w 17"/>
                  <a:gd name="T13" fmla="*/ 9 h 10"/>
                  <a:gd name="T14" fmla="*/ 1 w 17"/>
                  <a:gd name="T15" fmla="*/ 7 h 10"/>
                  <a:gd name="T16" fmla="*/ 0 w 17"/>
                  <a:gd name="T17" fmla="*/ 7 h 10"/>
                  <a:gd name="T18" fmla="*/ 14 w 17"/>
                  <a:gd name="T19" fmla="*/ 4 h 10"/>
                  <a:gd name="T20" fmla="*/ 9 w 17"/>
                  <a:gd name="T21" fmla="*/ 2 h 10"/>
                  <a:gd name="T22" fmla="*/ 3 w 17"/>
                  <a:gd name="T23" fmla="*/ 6 h 10"/>
                  <a:gd name="T24" fmla="*/ 10 w 17"/>
                  <a:gd name="T25" fmla="*/ 7 h 10"/>
                  <a:gd name="T26" fmla="*/ 14 w 17"/>
                  <a:gd name="T2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0">
                    <a:moveTo>
                      <a:pt x="0" y="7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3" y="3"/>
                      <a:pt x="6" y="1"/>
                      <a:pt x="9" y="0"/>
                    </a:cubicBezTo>
                    <a:cubicBezTo>
                      <a:pt x="13" y="0"/>
                      <a:pt x="16" y="3"/>
                      <a:pt x="16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4" y="8"/>
                      <a:pt x="10" y="9"/>
                    </a:cubicBezTo>
                    <a:cubicBezTo>
                      <a:pt x="7" y="10"/>
                      <a:pt x="4" y="9"/>
                      <a:pt x="1" y="7"/>
                    </a:cubicBezTo>
                    <a:lnTo>
                      <a:pt x="0" y="7"/>
                    </a:lnTo>
                    <a:close/>
                    <a:moveTo>
                      <a:pt x="14" y="4"/>
                    </a:moveTo>
                    <a:cubicBezTo>
                      <a:pt x="13" y="3"/>
                      <a:pt x="11" y="2"/>
                      <a:pt x="9" y="2"/>
                    </a:cubicBezTo>
                    <a:cubicBezTo>
                      <a:pt x="7" y="2"/>
                      <a:pt x="5" y="4"/>
                      <a:pt x="3" y="6"/>
                    </a:cubicBezTo>
                    <a:cubicBezTo>
                      <a:pt x="5" y="7"/>
                      <a:pt x="8" y="8"/>
                      <a:pt x="10" y="7"/>
                    </a:cubicBezTo>
                    <a:cubicBezTo>
                      <a:pt x="12" y="6"/>
                      <a:pt x="14" y="5"/>
                      <a:pt x="1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3" name="Freeform 2535"/>
              <p:cNvSpPr>
                <a:spLocks noEditPoints="1"/>
              </p:cNvSpPr>
              <p:nvPr/>
            </p:nvSpPr>
            <p:spPr bwMode="auto">
              <a:xfrm>
                <a:off x="5898" y="-2"/>
                <a:ext cx="21" cy="29"/>
              </a:xfrm>
              <a:custGeom>
                <a:avLst/>
                <a:gdLst>
                  <a:gd name="T0" fmla="*/ 2 w 11"/>
                  <a:gd name="T1" fmla="*/ 11 h 15"/>
                  <a:gd name="T2" fmla="*/ 8 w 11"/>
                  <a:gd name="T3" fmla="*/ 0 h 15"/>
                  <a:gd name="T4" fmla="*/ 9 w 11"/>
                  <a:gd name="T5" fmla="*/ 0 h 15"/>
                  <a:gd name="T6" fmla="*/ 9 w 11"/>
                  <a:gd name="T7" fmla="*/ 0 h 15"/>
                  <a:gd name="T8" fmla="*/ 10 w 11"/>
                  <a:gd name="T9" fmla="*/ 3 h 15"/>
                  <a:gd name="T10" fmla="*/ 5 w 11"/>
                  <a:gd name="T11" fmla="*/ 15 h 15"/>
                  <a:gd name="T12" fmla="*/ 4 w 11"/>
                  <a:gd name="T13" fmla="*/ 15 h 15"/>
                  <a:gd name="T14" fmla="*/ 3 w 11"/>
                  <a:gd name="T15" fmla="*/ 14 h 15"/>
                  <a:gd name="T16" fmla="*/ 2 w 11"/>
                  <a:gd name="T17" fmla="*/ 11 h 15"/>
                  <a:gd name="T18" fmla="*/ 8 w 11"/>
                  <a:gd name="T19" fmla="*/ 2 h 15"/>
                  <a:gd name="T20" fmla="*/ 4 w 11"/>
                  <a:gd name="T21" fmla="*/ 11 h 15"/>
                  <a:gd name="T22" fmla="*/ 4 w 11"/>
                  <a:gd name="T23" fmla="*/ 13 h 15"/>
                  <a:gd name="T24" fmla="*/ 9 w 11"/>
                  <a:gd name="T25" fmla="*/ 3 h 15"/>
                  <a:gd name="T26" fmla="*/ 8 w 11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2" y="11"/>
                    </a:moveTo>
                    <a:cubicBezTo>
                      <a:pt x="0" y="2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10" y="1"/>
                      <a:pt x="10" y="3"/>
                    </a:cubicBezTo>
                    <a:cubicBezTo>
                      <a:pt x="11" y="6"/>
                      <a:pt x="11" y="11"/>
                      <a:pt x="5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3"/>
                      <a:pt x="2" y="12"/>
                      <a:pt x="2" y="11"/>
                    </a:cubicBezTo>
                    <a:close/>
                    <a:moveTo>
                      <a:pt x="8" y="2"/>
                    </a:moveTo>
                    <a:cubicBezTo>
                      <a:pt x="6" y="2"/>
                      <a:pt x="2" y="5"/>
                      <a:pt x="4" y="11"/>
                    </a:cubicBezTo>
                    <a:cubicBezTo>
                      <a:pt x="4" y="11"/>
                      <a:pt x="4" y="12"/>
                      <a:pt x="4" y="13"/>
                    </a:cubicBezTo>
                    <a:cubicBezTo>
                      <a:pt x="9" y="10"/>
                      <a:pt x="9" y="6"/>
                      <a:pt x="9" y="3"/>
                    </a:cubicBezTo>
                    <a:cubicBezTo>
                      <a:pt x="8" y="3"/>
                      <a:pt x="8" y="2"/>
                      <a:pt x="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4" name="Freeform 2536"/>
              <p:cNvSpPr>
                <a:spLocks noEditPoints="1"/>
              </p:cNvSpPr>
              <p:nvPr/>
            </p:nvSpPr>
            <p:spPr bwMode="auto">
              <a:xfrm>
                <a:off x="5911" y="-2"/>
                <a:ext cx="24" cy="24"/>
              </a:xfrm>
              <a:custGeom>
                <a:avLst/>
                <a:gdLst>
                  <a:gd name="T0" fmla="*/ 1 w 12"/>
                  <a:gd name="T1" fmla="*/ 5 h 12"/>
                  <a:gd name="T2" fmla="*/ 1 w 12"/>
                  <a:gd name="T3" fmla="*/ 0 h 12"/>
                  <a:gd name="T4" fmla="*/ 1 w 12"/>
                  <a:gd name="T5" fmla="*/ 0 h 12"/>
                  <a:gd name="T6" fmla="*/ 1 w 12"/>
                  <a:gd name="T7" fmla="*/ 0 h 12"/>
                  <a:gd name="T8" fmla="*/ 11 w 12"/>
                  <a:gd name="T9" fmla="*/ 7 h 12"/>
                  <a:gd name="T10" fmla="*/ 12 w 12"/>
                  <a:gd name="T11" fmla="*/ 11 h 12"/>
                  <a:gd name="T12" fmla="*/ 12 w 12"/>
                  <a:gd name="T13" fmla="*/ 12 h 12"/>
                  <a:gd name="T14" fmla="*/ 11 w 12"/>
                  <a:gd name="T15" fmla="*/ 12 h 12"/>
                  <a:gd name="T16" fmla="*/ 1 w 12"/>
                  <a:gd name="T17" fmla="*/ 5 h 12"/>
                  <a:gd name="T18" fmla="*/ 2 w 12"/>
                  <a:gd name="T19" fmla="*/ 1 h 12"/>
                  <a:gd name="T20" fmla="*/ 2 w 12"/>
                  <a:gd name="T21" fmla="*/ 5 h 12"/>
                  <a:gd name="T22" fmla="*/ 10 w 12"/>
                  <a:gd name="T23" fmla="*/ 10 h 12"/>
                  <a:gd name="T24" fmla="*/ 10 w 12"/>
                  <a:gd name="T25" fmla="*/ 8 h 12"/>
                  <a:gd name="T26" fmla="*/ 2 w 12"/>
                  <a:gd name="T27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2">
                    <a:moveTo>
                      <a:pt x="1" y="5"/>
                    </a:moveTo>
                    <a:cubicBezTo>
                      <a:pt x="0" y="3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9" y="0"/>
                      <a:pt x="11" y="7"/>
                    </a:cubicBezTo>
                    <a:cubicBezTo>
                      <a:pt x="12" y="8"/>
                      <a:pt x="12" y="10"/>
                      <a:pt x="12" y="11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4" y="12"/>
                      <a:pt x="1" y="8"/>
                      <a:pt x="1" y="5"/>
                    </a:cubicBezTo>
                    <a:close/>
                    <a:moveTo>
                      <a:pt x="2" y="1"/>
                    </a:moveTo>
                    <a:cubicBezTo>
                      <a:pt x="2" y="2"/>
                      <a:pt x="2" y="3"/>
                      <a:pt x="2" y="5"/>
                    </a:cubicBezTo>
                    <a:cubicBezTo>
                      <a:pt x="3" y="8"/>
                      <a:pt x="6" y="10"/>
                      <a:pt x="10" y="10"/>
                    </a:cubicBezTo>
                    <a:cubicBezTo>
                      <a:pt x="10" y="9"/>
                      <a:pt x="10" y="8"/>
                      <a:pt x="10" y="8"/>
                    </a:cubicBezTo>
                    <a:cubicBezTo>
                      <a:pt x="8" y="2"/>
                      <a:pt x="4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5" name="Freeform 2537"/>
              <p:cNvSpPr>
                <a:spLocks noEditPoints="1"/>
              </p:cNvSpPr>
              <p:nvPr/>
            </p:nvSpPr>
            <p:spPr bwMode="auto">
              <a:xfrm>
                <a:off x="6026" y="20"/>
                <a:ext cx="31" cy="19"/>
              </a:xfrm>
              <a:custGeom>
                <a:avLst/>
                <a:gdLst>
                  <a:gd name="T0" fmla="*/ 0 w 16"/>
                  <a:gd name="T1" fmla="*/ 7 h 10"/>
                  <a:gd name="T2" fmla="*/ 0 w 16"/>
                  <a:gd name="T3" fmla="*/ 6 h 10"/>
                  <a:gd name="T4" fmla="*/ 6 w 16"/>
                  <a:gd name="T5" fmla="*/ 1 h 10"/>
                  <a:gd name="T6" fmla="*/ 15 w 16"/>
                  <a:gd name="T7" fmla="*/ 3 h 10"/>
                  <a:gd name="T8" fmla="*/ 16 w 16"/>
                  <a:gd name="T9" fmla="*/ 3 h 10"/>
                  <a:gd name="T10" fmla="*/ 16 w 16"/>
                  <a:gd name="T11" fmla="*/ 4 h 10"/>
                  <a:gd name="T12" fmla="*/ 8 w 16"/>
                  <a:gd name="T13" fmla="*/ 10 h 10"/>
                  <a:gd name="T14" fmla="*/ 0 w 16"/>
                  <a:gd name="T15" fmla="*/ 7 h 10"/>
                  <a:gd name="T16" fmla="*/ 14 w 16"/>
                  <a:gd name="T17" fmla="*/ 4 h 10"/>
                  <a:gd name="T18" fmla="*/ 7 w 16"/>
                  <a:gd name="T19" fmla="*/ 3 h 10"/>
                  <a:gd name="T20" fmla="*/ 2 w 16"/>
                  <a:gd name="T21" fmla="*/ 6 h 10"/>
                  <a:gd name="T22" fmla="*/ 7 w 16"/>
                  <a:gd name="T23" fmla="*/ 8 h 10"/>
                  <a:gd name="T24" fmla="*/ 14 w 16"/>
                  <a:gd name="T2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0">
                    <a:moveTo>
                      <a:pt x="0" y="7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2" y="2"/>
                      <a:pt x="6" y="1"/>
                    </a:cubicBezTo>
                    <a:cubicBezTo>
                      <a:pt x="9" y="0"/>
                      <a:pt x="12" y="1"/>
                      <a:pt x="15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3" y="7"/>
                      <a:pt x="11" y="9"/>
                      <a:pt x="8" y="10"/>
                    </a:cubicBezTo>
                    <a:cubicBezTo>
                      <a:pt x="4" y="10"/>
                      <a:pt x="0" y="7"/>
                      <a:pt x="0" y="7"/>
                    </a:cubicBezTo>
                    <a:close/>
                    <a:moveTo>
                      <a:pt x="14" y="4"/>
                    </a:moveTo>
                    <a:cubicBezTo>
                      <a:pt x="11" y="2"/>
                      <a:pt x="9" y="2"/>
                      <a:pt x="7" y="3"/>
                    </a:cubicBezTo>
                    <a:cubicBezTo>
                      <a:pt x="4" y="3"/>
                      <a:pt x="3" y="5"/>
                      <a:pt x="2" y="6"/>
                    </a:cubicBezTo>
                    <a:cubicBezTo>
                      <a:pt x="3" y="7"/>
                      <a:pt x="5" y="8"/>
                      <a:pt x="7" y="8"/>
                    </a:cubicBezTo>
                    <a:cubicBezTo>
                      <a:pt x="10" y="8"/>
                      <a:pt x="12" y="6"/>
                      <a:pt x="1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6" name="Freeform 2538"/>
              <p:cNvSpPr>
                <a:spLocks noEditPoints="1"/>
              </p:cNvSpPr>
              <p:nvPr/>
            </p:nvSpPr>
            <p:spPr bwMode="auto">
              <a:xfrm>
                <a:off x="6022" y="4"/>
                <a:ext cx="23" cy="29"/>
              </a:xfrm>
              <a:custGeom>
                <a:avLst/>
                <a:gdLst>
                  <a:gd name="T0" fmla="*/ 1 w 12"/>
                  <a:gd name="T1" fmla="*/ 12 h 15"/>
                  <a:gd name="T2" fmla="*/ 7 w 12"/>
                  <a:gd name="T3" fmla="*/ 0 h 15"/>
                  <a:gd name="T4" fmla="*/ 8 w 12"/>
                  <a:gd name="T5" fmla="*/ 0 h 15"/>
                  <a:gd name="T6" fmla="*/ 8 w 12"/>
                  <a:gd name="T7" fmla="*/ 0 h 15"/>
                  <a:gd name="T8" fmla="*/ 9 w 12"/>
                  <a:gd name="T9" fmla="*/ 4 h 15"/>
                  <a:gd name="T10" fmla="*/ 3 w 12"/>
                  <a:gd name="T11" fmla="*/ 15 h 15"/>
                  <a:gd name="T12" fmla="*/ 2 w 12"/>
                  <a:gd name="T13" fmla="*/ 15 h 15"/>
                  <a:gd name="T14" fmla="*/ 2 w 12"/>
                  <a:gd name="T15" fmla="*/ 15 h 15"/>
                  <a:gd name="T16" fmla="*/ 1 w 12"/>
                  <a:gd name="T17" fmla="*/ 12 h 15"/>
                  <a:gd name="T18" fmla="*/ 7 w 12"/>
                  <a:gd name="T19" fmla="*/ 2 h 15"/>
                  <a:gd name="T20" fmla="*/ 3 w 12"/>
                  <a:gd name="T21" fmla="*/ 12 h 15"/>
                  <a:gd name="T22" fmla="*/ 3 w 12"/>
                  <a:gd name="T23" fmla="*/ 13 h 15"/>
                  <a:gd name="T24" fmla="*/ 8 w 12"/>
                  <a:gd name="T25" fmla="*/ 4 h 15"/>
                  <a:gd name="T26" fmla="*/ 7 w 12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5">
                    <a:moveTo>
                      <a:pt x="1" y="12"/>
                    </a:moveTo>
                    <a:cubicBezTo>
                      <a:pt x="0" y="9"/>
                      <a:pt x="0" y="4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2"/>
                      <a:pt x="9" y="3"/>
                      <a:pt x="9" y="4"/>
                    </a:cubicBezTo>
                    <a:cubicBezTo>
                      <a:pt x="12" y="13"/>
                      <a:pt x="3" y="15"/>
                      <a:pt x="3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4"/>
                      <a:pt x="1" y="12"/>
                    </a:cubicBezTo>
                    <a:close/>
                    <a:moveTo>
                      <a:pt x="7" y="2"/>
                    </a:moveTo>
                    <a:cubicBezTo>
                      <a:pt x="2" y="5"/>
                      <a:pt x="2" y="9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5" y="13"/>
                      <a:pt x="9" y="10"/>
                      <a:pt x="8" y="4"/>
                    </a:cubicBezTo>
                    <a:cubicBezTo>
                      <a:pt x="7" y="3"/>
                      <a:pt x="7" y="3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7" name="Freeform 2539"/>
              <p:cNvSpPr>
                <a:spLocks noEditPoints="1"/>
              </p:cNvSpPr>
              <p:nvPr/>
            </p:nvSpPr>
            <p:spPr bwMode="auto">
              <a:xfrm>
                <a:off x="6006" y="10"/>
                <a:ext cx="24" cy="23"/>
              </a:xfrm>
              <a:custGeom>
                <a:avLst/>
                <a:gdLst>
                  <a:gd name="T0" fmla="*/ 1 w 12"/>
                  <a:gd name="T1" fmla="*/ 5 h 12"/>
                  <a:gd name="T2" fmla="*/ 0 w 12"/>
                  <a:gd name="T3" fmla="*/ 1 h 12"/>
                  <a:gd name="T4" fmla="*/ 0 w 12"/>
                  <a:gd name="T5" fmla="*/ 0 h 12"/>
                  <a:gd name="T6" fmla="*/ 1 w 12"/>
                  <a:gd name="T7" fmla="*/ 0 h 12"/>
                  <a:gd name="T8" fmla="*/ 12 w 12"/>
                  <a:gd name="T9" fmla="*/ 7 h 12"/>
                  <a:gd name="T10" fmla="*/ 12 w 12"/>
                  <a:gd name="T11" fmla="*/ 12 h 12"/>
                  <a:gd name="T12" fmla="*/ 12 w 12"/>
                  <a:gd name="T13" fmla="*/ 12 h 12"/>
                  <a:gd name="T14" fmla="*/ 11 w 12"/>
                  <a:gd name="T15" fmla="*/ 12 h 12"/>
                  <a:gd name="T16" fmla="*/ 1 w 12"/>
                  <a:gd name="T17" fmla="*/ 5 h 12"/>
                  <a:gd name="T18" fmla="*/ 2 w 12"/>
                  <a:gd name="T19" fmla="*/ 2 h 12"/>
                  <a:gd name="T20" fmla="*/ 3 w 12"/>
                  <a:gd name="T21" fmla="*/ 4 h 12"/>
                  <a:gd name="T22" fmla="*/ 10 w 12"/>
                  <a:gd name="T23" fmla="*/ 10 h 12"/>
                  <a:gd name="T24" fmla="*/ 10 w 12"/>
                  <a:gd name="T25" fmla="*/ 7 h 12"/>
                  <a:gd name="T26" fmla="*/ 2 w 12"/>
                  <a:gd name="T2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2">
                    <a:moveTo>
                      <a:pt x="1" y="5"/>
                    </a:move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8" y="0"/>
                      <a:pt x="11" y="4"/>
                      <a:pt x="12" y="7"/>
                    </a:cubicBezTo>
                    <a:cubicBezTo>
                      <a:pt x="12" y="9"/>
                      <a:pt x="12" y="11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3" y="12"/>
                      <a:pt x="1" y="5"/>
                    </a:cubicBezTo>
                    <a:close/>
                    <a:moveTo>
                      <a:pt x="2" y="2"/>
                    </a:moveTo>
                    <a:cubicBezTo>
                      <a:pt x="2" y="3"/>
                      <a:pt x="2" y="3"/>
                      <a:pt x="3" y="4"/>
                    </a:cubicBezTo>
                    <a:cubicBezTo>
                      <a:pt x="4" y="9"/>
                      <a:pt x="8" y="10"/>
                      <a:pt x="10" y="10"/>
                    </a:cubicBezTo>
                    <a:cubicBezTo>
                      <a:pt x="10" y="10"/>
                      <a:pt x="10" y="8"/>
                      <a:pt x="10" y="7"/>
                    </a:cubicBezTo>
                    <a:cubicBezTo>
                      <a:pt x="9" y="4"/>
                      <a:pt x="6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8" name="Freeform 2540"/>
              <p:cNvSpPr>
                <a:spLocks noEditPoints="1"/>
              </p:cNvSpPr>
              <p:nvPr/>
            </p:nvSpPr>
            <p:spPr bwMode="auto">
              <a:xfrm>
                <a:off x="5999" y="25"/>
                <a:ext cx="31" cy="18"/>
              </a:xfrm>
              <a:custGeom>
                <a:avLst/>
                <a:gdLst>
                  <a:gd name="T0" fmla="*/ 0 w 16"/>
                  <a:gd name="T1" fmla="*/ 7 h 9"/>
                  <a:gd name="T2" fmla="*/ 0 w 16"/>
                  <a:gd name="T3" fmla="*/ 6 h 9"/>
                  <a:gd name="T4" fmla="*/ 8 w 16"/>
                  <a:gd name="T5" fmla="*/ 0 h 9"/>
                  <a:gd name="T6" fmla="*/ 15 w 16"/>
                  <a:gd name="T7" fmla="*/ 3 h 9"/>
                  <a:gd name="T8" fmla="*/ 16 w 16"/>
                  <a:gd name="T9" fmla="*/ 3 h 9"/>
                  <a:gd name="T10" fmla="*/ 16 w 16"/>
                  <a:gd name="T11" fmla="*/ 4 h 9"/>
                  <a:gd name="T12" fmla="*/ 10 w 16"/>
                  <a:gd name="T13" fmla="*/ 9 h 9"/>
                  <a:gd name="T14" fmla="*/ 1 w 16"/>
                  <a:gd name="T15" fmla="*/ 7 h 9"/>
                  <a:gd name="T16" fmla="*/ 0 w 16"/>
                  <a:gd name="T17" fmla="*/ 7 h 9"/>
                  <a:gd name="T18" fmla="*/ 14 w 16"/>
                  <a:gd name="T19" fmla="*/ 4 h 9"/>
                  <a:gd name="T20" fmla="*/ 8 w 16"/>
                  <a:gd name="T21" fmla="*/ 2 h 9"/>
                  <a:gd name="T22" fmla="*/ 2 w 16"/>
                  <a:gd name="T23" fmla="*/ 6 h 9"/>
                  <a:gd name="T24" fmla="*/ 9 w 16"/>
                  <a:gd name="T25" fmla="*/ 7 h 9"/>
                  <a:gd name="T26" fmla="*/ 14 w 16"/>
                  <a:gd name="T2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9">
                    <a:moveTo>
                      <a:pt x="0" y="7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2"/>
                      <a:pt x="5" y="1"/>
                      <a:pt x="8" y="0"/>
                    </a:cubicBezTo>
                    <a:cubicBezTo>
                      <a:pt x="12" y="0"/>
                      <a:pt x="15" y="3"/>
                      <a:pt x="15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4" y="7"/>
                      <a:pt x="10" y="9"/>
                    </a:cubicBezTo>
                    <a:cubicBezTo>
                      <a:pt x="7" y="9"/>
                      <a:pt x="4" y="9"/>
                      <a:pt x="1" y="7"/>
                    </a:cubicBezTo>
                    <a:lnTo>
                      <a:pt x="0" y="7"/>
                    </a:lnTo>
                    <a:close/>
                    <a:moveTo>
                      <a:pt x="14" y="4"/>
                    </a:moveTo>
                    <a:cubicBezTo>
                      <a:pt x="13" y="3"/>
                      <a:pt x="11" y="2"/>
                      <a:pt x="8" y="2"/>
                    </a:cubicBezTo>
                    <a:cubicBezTo>
                      <a:pt x="6" y="2"/>
                      <a:pt x="4" y="4"/>
                      <a:pt x="2" y="6"/>
                    </a:cubicBezTo>
                    <a:cubicBezTo>
                      <a:pt x="5" y="7"/>
                      <a:pt x="7" y="8"/>
                      <a:pt x="9" y="7"/>
                    </a:cubicBezTo>
                    <a:cubicBezTo>
                      <a:pt x="11" y="6"/>
                      <a:pt x="13" y="4"/>
                      <a:pt x="14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9" name="Freeform 2541"/>
              <p:cNvSpPr>
                <a:spLocks noEditPoints="1"/>
              </p:cNvSpPr>
              <p:nvPr/>
            </p:nvSpPr>
            <p:spPr bwMode="auto">
              <a:xfrm>
                <a:off x="6010" y="29"/>
                <a:ext cx="24" cy="31"/>
              </a:xfrm>
              <a:custGeom>
                <a:avLst/>
                <a:gdLst>
                  <a:gd name="T0" fmla="*/ 2 w 12"/>
                  <a:gd name="T1" fmla="*/ 12 h 16"/>
                  <a:gd name="T2" fmla="*/ 9 w 12"/>
                  <a:gd name="T3" fmla="*/ 1 h 16"/>
                  <a:gd name="T4" fmla="*/ 9 w 12"/>
                  <a:gd name="T5" fmla="*/ 0 h 16"/>
                  <a:gd name="T6" fmla="*/ 10 w 12"/>
                  <a:gd name="T7" fmla="*/ 1 h 16"/>
                  <a:gd name="T8" fmla="*/ 11 w 12"/>
                  <a:gd name="T9" fmla="*/ 4 h 16"/>
                  <a:gd name="T10" fmla="*/ 5 w 12"/>
                  <a:gd name="T11" fmla="*/ 16 h 16"/>
                  <a:gd name="T12" fmla="*/ 4 w 12"/>
                  <a:gd name="T13" fmla="*/ 16 h 16"/>
                  <a:gd name="T14" fmla="*/ 4 w 12"/>
                  <a:gd name="T15" fmla="*/ 15 h 16"/>
                  <a:gd name="T16" fmla="*/ 2 w 12"/>
                  <a:gd name="T17" fmla="*/ 12 h 16"/>
                  <a:gd name="T18" fmla="*/ 8 w 12"/>
                  <a:gd name="T19" fmla="*/ 2 h 16"/>
                  <a:gd name="T20" fmla="*/ 4 w 12"/>
                  <a:gd name="T21" fmla="*/ 12 h 16"/>
                  <a:gd name="T22" fmla="*/ 5 w 12"/>
                  <a:gd name="T23" fmla="*/ 14 h 16"/>
                  <a:gd name="T24" fmla="*/ 9 w 12"/>
                  <a:gd name="T25" fmla="*/ 4 h 16"/>
                  <a:gd name="T26" fmla="*/ 8 w 12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6">
                    <a:moveTo>
                      <a:pt x="2" y="12"/>
                    </a:moveTo>
                    <a:cubicBezTo>
                      <a:pt x="0" y="3"/>
                      <a:pt x="9" y="1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2"/>
                      <a:pt x="11" y="4"/>
                    </a:cubicBezTo>
                    <a:cubicBezTo>
                      <a:pt x="11" y="6"/>
                      <a:pt x="12" y="12"/>
                      <a:pt x="5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4"/>
                      <a:pt x="3" y="13"/>
                      <a:pt x="2" y="12"/>
                    </a:cubicBezTo>
                    <a:close/>
                    <a:moveTo>
                      <a:pt x="8" y="2"/>
                    </a:moveTo>
                    <a:cubicBezTo>
                      <a:pt x="7" y="3"/>
                      <a:pt x="3" y="6"/>
                      <a:pt x="4" y="12"/>
                    </a:cubicBezTo>
                    <a:cubicBezTo>
                      <a:pt x="4" y="12"/>
                      <a:pt x="5" y="13"/>
                      <a:pt x="5" y="14"/>
                    </a:cubicBezTo>
                    <a:cubicBezTo>
                      <a:pt x="10" y="11"/>
                      <a:pt x="10" y="7"/>
                      <a:pt x="9" y="4"/>
                    </a:cubicBezTo>
                    <a:cubicBezTo>
                      <a:pt x="9" y="3"/>
                      <a:pt x="9" y="3"/>
                      <a:pt x="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0" name="Freeform 2542"/>
              <p:cNvSpPr>
                <a:spLocks noEditPoints="1"/>
              </p:cNvSpPr>
              <p:nvPr/>
            </p:nvSpPr>
            <p:spPr bwMode="auto">
              <a:xfrm>
                <a:off x="6024" y="29"/>
                <a:ext cx="23" cy="26"/>
              </a:xfrm>
              <a:custGeom>
                <a:avLst/>
                <a:gdLst>
                  <a:gd name="T0" fmla="*/ 1 w 12"/>
                  <a:gd name="T1" fmla="*/ 6 h 13"/>
                  <a:gd name="T2" fmla="*/ 1 w 12"/>
                  <a:gd name="T3" fmla="*/ 1 h 13"/>
                  <a:gd name="T4" fmla="*/ 1 w 12"/>
                  <a:gd name="T5" fmla="*/ 1 h 13"/>
                  <a:gd name="T6" fmla="*/ 2 w 12"/>
                  <a:gd name="T7" fmla="*/ 1 h 13"/>
                  <a:gd name="T8" fmla="*/ 12 w 12"/>
                  <a:gd name="T9" fmla="*/ 8 h 13"/>
                  <a:gd name="T10" fmla="*/ 12 w 12"/>
                  <a:gd name="T11" fmla="*/ 12 h 13"/>
                  <a:gd name="T12" fmla="*/ 12 w 12"/>
                  <a:gd name="T13" fmla="*/ 13 h 13"/>
                  <a:gd name="T14" fmla="*/ 11 w 12"/>
                  <a:gd name="T15" fmla="*/ 13 h 13"/>
                  <a:gd name="T16" fmla="*/ 1 w 12"/>
                  <a:gd name="T17" fmla="*/ 6 h 13"/>
                  <a:gd name="T18" fmla="*/ 3 w 12"/>
                  <a:gd name="T19" fmla="*/ 2 h 13"/>
                  <a:gd name="T20" fmla="*/ 3 w 12"/>
                  <a:gd name="T21" fmla="*/ 6 h 13"/>
                  <a:gd name="T22" fmla="*/ 11 w 12"/>
                  <a:gd name="T23" fmla="*/ 11 h 13"/>
                  <a:gd name="T24" fmla="*/ 10 w 12"/>
                  <a:gd name="T25" fmla="*/ 8 h 13"/>
                  <a:gd name="T26" fmla="*/ 3 w 12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3">
                    <a:moveTo>
                      <a:pt x="1" y="6"/>
                    </a:moveTo>
                    <a:cubicBezTo>
                      <a:pt x="0" y="3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0" y="0"/>
                      <a:pt x="12" y="8"/>
                    </a:cubicBezTo>
                    <a:cubicBezTo>
                      <a:pt x="12" y="9"/>
                      <a:pt x="12" y="10"/>
                      <a:pt x="12" y="12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4" y="12"/>
                      <a:pt x="2" y="9"/>
                      <a:pt x="1" y="6"/>
                    </a:cubicBezTo>
                    <a:close/>
                    <a:moveTo>
                      <a:pt x="3" y="2"/>
                    </a:moveTo>
                    <a:cubicBezTo>
                      <a:pt x="3" y="3"/>
                      <a:pt x="2" y="4"/>
                      <a:pt x="3" y="6"/>
                    </a:cubicBezTo>
                    <a:cubicBezTo>
                      <a:pt x="4" y="9"/>
                      <a:pt x="6" y="11"/>
                      <a:pt x="11" y="11"/>
                    </a:cubicBezTo>
                    <a:cubicBezTo>
                      <a:pt x="10" y="10"/>
                      <a:pt x="10" y="9"/>
                      <a:pt x="10" y="8"/>
                    </a:cubicBezTo>
                    <a:cubicBezTo>
                      <a:pt x="9" y="3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1" name="Freeform 2543"/>
              <p:cNvSpPr/>
              <p:nvPr/>
            </p:nvSpPr>
            <p:spPr bwMode="auto">
              <a:xfrm>
                <a:off x="6156" y="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2" name="Freeform 2544"/>
              <p:cNvSpPr>
                <a:spLocks noEditPoints="1"/>
              </p:cNvSpPr>
              <p:nvPr/>
            </p:nvSpPr>
            <p:spPr bwMode="auto">
              <a:xfrm>
                <a:off x="5605" y="-64"/>
                <a:ext cx="543" cy="315"/>
              </a:xfrm>
              <a:custGeom>
                <a:avLst/>
                <a:gdLst>
                  <a:gd name="T0" fmla="*/ 112 w 280"/>
                  <a:gd name="T1" fmla="*/ 156 h 162"/>
                  <a:gd name="T2" fmla="*/ 157 w 280"/>
                  <a:gd name="T3" fmla="*/ 137 h 162"/>
                  <a:gd name="T4" fmla="*/ 194 w 280"/>
                  <a:gd name="T5" fmla="*/ 113 h 162"/>
                  <a:gd name="T6" fmla="*/ 235 w 280"/>
                  <a:gd name="T7" fmla="*/ 81 h 162"/>
                  <a:gd name="T8" fmla="*/ 279 w 280"/>
                  <a:gd name="T9" fmla="*/ 38 h 162"/>
                  <a:gd name="T10" fmla="*/ 227 w 280"/>
                  <a:gd name="T11" fmla="*/ 16 h 162"/>
                  <a:gd name="T12" fmla="*/ 166 w 280"/>
                  <a:gd name="T13" fmla="*/ 4 h 162"/>
                  <a:gd name="T14" fmla="*/ 121 w 280"/>
                  <a:gd name="T15" fmla="*/ 3 h 162"/>
                  <a:gd name="T16" fmla="*/ 72 w 280"/>
                  <a:gd name="T17" fmla="*/ 9 h 162"/>
                  <a:gd name="T18" fmla="*/ 20 w 280"/>
                  <a:gd name="T19" fmla="*/ 36 h 162"/>
                  <a:gd name="T20" fmla="*/ 0 w 280"/>
                  <a:gd name="T21" fmla="*/ 92 h 162"/>
                  <a:gd name="T22" fmla="*/ 26 w 280"/>
                  <a:gd name="T23" fmla="*/ 129 h 162"/>
                  <a:gd name="T24" fmla="*/ 227 w 280"/>
                  <a:gd name="T25" fmla="*/ 54 h 162"/>
                  <a:gd name="T26" fmla="*/ 184 w 280"/>
                  <a:gd name="T27" fmla="*/ 51 h 162"/>
                  <a:gd name="T28" fmla="*/ 125 w 280"/>
                  <a:gd name="T29" fmla="*/ 74 h 162"/>
                  <a:gd name="T30" fmla="*/ 85 w 280"/>
                  <a:gd name="T31" fmla="*/ 84 h 162"/>
                  <a:gd name="T32" fmla="*/ 107 w 280"/>
                  <a:gd name="T33" fmla="*/ 86 h 162"/>
                  <a:gd name="T34" fmla="*/ 134 w 280"/>
                  <a:gd name="T35" fmla="*/ 79 h 162"/>
                  <a:gd name="T36" fmla="*/ 122 w 280"/>
                  <a:gd name="T37" fmla="*/ 60 h 162"/>
                  <a:gd name="T38" fmla="*/ 77 w 280"/>
                  <a:gd name="T39" fmla="*/ 80 h 162"/>
                  <a:gd name="T40" fmla="*/ 67 w 280"/>
                  <a:gd name="T41" fmla="*/ 97 h 162"/>
                  <a:gd name="T42" fmla="*/ 111 w 280"/>
                  <a:gd name="T43" fmla="*/ 99 h 162"/>
                  <a:gd name="T44" fmla="*/ 138 w 280"/>
                  <a:gd name="T45" fmla="*/ 92 h 162"/>
                  <a:gd name="T46" fmla="*/ 174 w 280"/>
                  <a:gd name="T47" fmla="*/ 68 h 162"/>
                  <a:gd name="T48" fmla="*/ 149 w 280"/>
                  <a:gd name="T49" fmla="*/ 53 h 162"/>
                  <a:gd name="T50" fmla="*/ 127 w 280"/>
                  <a:gd name="T51" fmla="*/ 52 h 162"/>
                  <a:gd name="T52" fmla="*/ 75 w 280"/>
                  <a:gd name="T53" fmla="*/ 45 h 162"/>
                  <a:gd name="T54" fmla="*/ 50 w 280"/>
                  <a:gd name="T55" fmla="*/ 87 h 162"/>
                  <a:gd name="T56" fmla="*/ 66 w 280"/>
                  <a:gd name="T57" fmla="*/ 118 h 162"/>
                  <a:gd name="T58" fmla="*/ 101 w 280"/>
                  <a:gd name="T59" fmla="*/ 116 h 162"/>
                  <a:gd name="T60" fmla="*/ 128 w 280"/>
                  <a:gd name="T61" fmla="*/ 109 h 162"/>
                  <a:gd name="T62" fmla="*/ 178 w 280"/>
                  <a:gd name="T63" fmla="*/ 81 h 162"/>
                  <a:gd name="T64" fmla="*/ 201 w 280"/>
                  <a:gd name="T65" fmla="*/ 61 h 162"/>
                  <a:gd name="T66" fmla="*/ 180 w 280"/>
                  <a:gd name="T67" fmla="*/ 38 h 162"/>
                  <a:gd name="T68" fmla="*/ 123 w 280"/>
                  <a:gd name="T69" fmla="*/ 39 h 162"/>
                  <a:gd name="T70" fmla="*/ 101 w 280"/>
                  <a:gd name="T71" fmla="*/ 37 h 162"/>
                  <a:gd name="T72" fmla="*/ 53 w 280"/>
                  <a:gd name="T73" fmla="*/ 43 h 162"/>
                  <a:gd name="T74" fmla="*/ 42 w 280"/>
                  <a:gd name="T75" fmla="*/ 82 h 162"/>
                  <a:gd name="T76" fmla="*/ 44 w 280"/>
                  <a:gd name="T77" fmla="*/ 117 h 162"/>
                  <a:gd name="T78" fmla="*/ 83 w 280"/>
                  <a:gd name="T79" fmla="*/ 128 h 162"/>
                  <a:gd name="T80" fmla="*/ 118 w 280"/>
                  <a:gd name="T81" fmla="*/ 126 h 162"/>
                  <a:gd name="T82" fmla="*/ 163 w 280"/>
                  <a:gd name="T83" fmla="*/ 107 h 162"/>
                  <a:gd name="T84" fmla="*/ 186 w 280"/>
                  <a:gd name="T85" fmla="*/ 86 h 162"/>
                  <a:gd name="T86" fmla="*/ 218 w 280"/>
                  <a:gd name="T87" fmla="*/ 71 h 162"/>
                  <a:gd name="T88" fmla="*/ 219 w 280"/>
                  <a:gd name="T89" fmla="*/ 49 h 162"/>
                  <a:gd name="T90" fmla="*/ 185 w 280"/>
                  <a:gd name="T91" fmla="*/ 29 h 162"/>
                  <a:gd name="T92" fmla="*/ 128 w 280"/>
                  <a:gd name="T93" fmla="*/ 30 h 162"/>
                  <a:gd name="T94" fmla="*/ 98 w 280"/>
                  <a:gd name="T95" fmla="*/ 24 h 162"/>
                  <a:gd name="T96" fmla="*/ 58 w 280"/>
                  <a:gd name="T97" fmla="*/ 35 h 162"/>
                  <a:gd name="T98" fmla="*/ 25 w 280"/>
                  <a:gd name="T99" fmla="*/ 72 h 162"/>
                  <a:gd name="T100" fmla="*/ 23 w 280"/>
                  <a:gd name="T101" fmla="*/ 94 h 162"/>
                  <a:gd name="T102" fmla="*/ 51 w 280"/>
                  <a:gd name="T103" fmla="*/ 144 h 162"/>
                  <a:gd name="T104" fmla="*/ 117 w 280"/>
                  <a:gd name="T105" fmla="*/ 148 h 162"/>
                  <a:gd name="T106" fmla="*/ 180 w 280"/>
                  <a:gd name="T107" fmla="*/ 117 h 162"/>
                  <a:gd name="T108" fmla="*/ 213 w 280"/>
                  <a:gd name="T109" fmla="*/ 79 h 162"/>
                  <a:gd name="T110" fmla="*/ 246 w 280"/>
                  <a:gd name="T111" fmla="*/ 41 h 162"/>
                  <a:gd name="T112" fmla="*/ 229 w 280"/>
                  <a:gd name="T113" fmla="*/ 32 h 162"/>
                  <a:gd name="T114" fmla="*/ 165 w 280"/>
                  <a:gd name="T115" fmla="*/ 6 h 162"/>
                  <a:gd name="T116" fmla="*/ 108 w 280"/>
                  <a:gd name="T117" fmla="*/ 7 h 162"/>
                  <a:gd name="T118" fmla="*/ 49 w 280"/>
                  <a:gd name="T119" fmla="*/ 30 h 162"/>
                  <a:gd name="T120" fmla="*/ 3 w 280"/>
                  <a:gd name="T121" fmla="*/ 71 h 162"/>
                  <a:gd name="T122" fmla="*/ 39 w 280"/>
                  <a:gd name="T123" fmla="*/ 126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80" h="162">
                    <a:moveTo>
                      <a:pt x="59" y="160"/>
                    </a:moveTo>
                    <a:cubicBezTo>
                      <a:pt x="55" y="157"/>
                      <a:pt x="55" y="157"/>
                      <a:pt x="55" y="157"/>
                    </a:cubicBezTo>
                    <a:cubicBezTo>
                      <a:pt x="60" y="149"/>
                      <a:pt x="60" y="149"/>
                      <a:pt x="60" y="149"/>
                    </a:cubicBezTo>
                    <a:cubicBezTo>
                      <a:pt x="68" y="154"/>
                      <a:pt x="68" y="154"/>
                      <a:pt x="68" y="154"/>
                    </a:cubicBezTo>
                    <a:cubicBezTo>
                      <a:pt x="64" y="161"/>
                      <a:pt x="64" y="161"/>
                      <a:pt x="64" y="161"/>
                    </a:cubicBezTo>
                    <a:cubicBezTo>
                      <a:pt x="64" y="161"/>
                      <a:pt x="64" y="161"/>
                      <a:pt x="64" y="161"/>
                    </a:cubicBezTo>
                    <a:cubicBezTo>
                      <a:pt x="68" y="154"/>
                      <a:pt x="68" y="154"/>
                      <a:pt x="68" y="154"/>
                    </a:cubicBezTo>
                    <a:cubicBezTo>
                      <a:pt x="76" y="159"/>
                      <a:pt x="76" y="159"/>
                      <a:pt x="76" y="159"/>
                    </a:cubicBezTo>
                    <a:cubicBezTo>
                      <a:pt x="74" y="162"/>
                      <a:pt x="74" y="162"/>
                      <a:pt x="74" y="162"/>
                    </a:cubicBezTo>
                    <a:cubicBezTo>
                      <a:pt x="74" y="162"/>
                      <a:pt x="74" y="162"/>
                      <a:pt x="75" y="162"/>
                    </a:cubicBezTo>
                    <a:cubicBezTo>
                      <a:pt x="77" y="159"/>
                      <a:pt x="77" y="159"/>
                      <a:pt x="77" y="159"/>
                    </a:cubicBezTo>
                    <a:cubicBezTo>
                      <a:pt x="83" y="162"/>
                      <a:pt x="83" y="162"/>
                      <a:pt x="83" y="162"/>
                    </a:cubicBezTo>
                    <a:cubicBezTo>
                      <a:pt x="83" y="162"/>
                      <a:pt x="83" y="162"/>
                      <a:pt x="83" y="162"/>
                    </a:cubicBezTo>
                    <a:cubicBezTo>
                      <a:pt x="77" y="159"/>
                      <a:pt x="77" y="159"/>
                      <a:pt x="77" y="159"/>
                    </a:cubicBezTo>
                    <a:cubicBezTo>
                      <a:pt x="82" y="150"/>
                      <a:pt x="82" y="150"/>
                      <a:pt x="82" y="150"/>
                    </a:cubicBezTo>
                    <a:cubicBezTo>
                      <a:pt x="90" y="155"/>
                      <a:pt x="90" y="155"/>
                      <a:pt x="90" y="155"/>
                    </a:cubicBezTo>
                    <a:cubicBezTo>
                      <a:pt x="86" y="162"/>
                      <a:pt x="86" y="162"/>
                      <a:pt x="86" y="162"/>
                    </a:cubicBezTo>
                    <a:cubicBezTo>
                      <a:pt x="86" y="162"/>
                      <a:pt x="86" y="162"/>
                      <a:pt x="86" y="162"/>
                    </a:cubicBezTo>
                    <a:cubicBezTo>
                      <a:pt x="90" y="155"/>
                      <a:pt x="90" y="155"/>
                      <a:pt x="90" y="155"/>
                    </a:cubicBezTo>
                    <a:cubicBezTo>
                      <a:pt x="98" y="160"/>
                      <a:pt x="98" y="160"/>
                      <a:pt x="98" y="160"/>
                    </a:cubicBezTo>
                    <a:cubicBezTo>
                      <a:pt x="98" y="160"/>
                      <a:pt x="98" y="160"/>
                      <a:pt x="98" y="160"/>
                    </a:cubicBezTo>
                    <a:cubicBezTo>
                      <a:pt x="98" y="160"/>
                      <a:pt x="98" y="160"/>
                      <a:pt x="98" y="160"/>
                    </a:cubicBezTo>
                    <a:cubicBezTo>
                      <a:pt x="98" y="160"/>
                      <a:pt x="98" y="160"/>
                      <a:pt x="98" y="160"/>
                    </a:cubicBezTo>
                    <a:cubicBezTo>
                      <a:pt x="99" y="160"/>
                      <a:pt x="99" y="160"/>
                      <a:pt x="99" y="160"/>
                    </a:cubicBezTo>
                    <a:cubicBezTo>
                      <a:pt x="99" y="160"/>
                      <a:pt x="99" y="160"/>
                      <a:pt x="99" y="160"/>
                    </a:cubicBezTo>
                    <a:cubicBezTo>
                      <a:pt x="99" y="160"/>
                      <a:pt x="99" y="160"/>
                      <a:pt x="99" y="160"/>
                    </a:cubicBezTo>
                    <a:cubicBezTo>
                      <a:pt x="103" y="151"/>
                      <a:pt x="103" y="151"/>
                      <a:pt x="103" y="151"/>
                    </a:cubicBezTo>
                    <a:cubicBezTo>
                      <a:pt x="112" y="156"/>
                      <a:pt x="112" y="156"/>
                      <a:pt x="112" y="156"/>
                    </a:cubicBezTo>
                    <a:cubicBezTo>
                      <a:pt x="111" y="157"/>
                      <a:pt x="111" y="157"/>
                      <a:pt x="111" y="157"/>
                    </a:cubicBezTo>
                    <a:cubicBezTo>
                      <a:pt x="111" y="157"/>
                      <a:pt x="112" y="157"/>
                      <a:pt x="112" y="157"/>
                    </a:cubicBezTo>
                    <a:cubicBezTo>
                      <a:pt x="112" y="156"/>
                      <a:pt x="112" y="156"/>
                      <a:pt x="112" y="156"/>
                    </a:cubicBezTo>
                    <a:cubicBezTo>
                      <a:pt x="112" y="157"/>
                      <a:pt x="112" y="157"/>
                      <a:pt x="112" y="157"/>
                    </a:cubicBezTo>
                    <a:cubicBezTo>
                      <a:pt x="112" y="157"/>
                      <a:pt x="112" y="157"/>
                      <a:pt x="112" y="156"/>
                    </a:cubicBezTo>
                    <a:cubicBezTo>
                      <a:pt x="112" y="156"/>
                      <a:pt x="112" y="156"/>
                      <a:pt x="112" y="156"/>
                    </a:cubicBezTo>
                    <a:cubicBezTo>
                      <a:pt x="117" y="148"/>
                      <a:pt x="117" y="148"/>
                      <a:pt x="117" y="148"/>
                    </a:cubicBezTo>
                    <a:cubicBezTo>
                      <a:pt x="124" y="152"/>
                      <a:pt x="124" y="152"/>
                      <a:pt x="124" y="152"/>
                    </a:cubicBezTo>
                    <a:cubicBezTo>
                      <a:pt x="124" y="152"/>
                      <a:pt x="125" y="152"/>
                      <a:pt x="125" y="152"/>
                    </a:cubicBezTo>
                    <a:cubicBezTo>
                      <a:pt x="117" y="148"/>
                      <a:pt x="117" y="148"/>
                      <a:pt x="117" y="148"/>
                    </a:cubicBezTo>
                    <a:cubicBezTo>
                      <a:pt x="122" y="139"/>
                      <a:pt x="122" y="139"/>
                      <a:pt x="122" y="139"/>
                    </a:cubicBezTo>
                    <a:cubicBezTo>
                      <a:pt x="130" y="144"/>
                      <a:pt x="130" y="144"/>
                      <a:pt x="130" y="144"/>
                    </a:cubicBezTo>
                    <a:cubicBezTo>
                      <a:pt x="125" y="152"/>
                      <a:pt x="125" y="152"/>
                      <a:pt x="125" y="152"/>
                    </a:cubicBezTo>
                    <a:cubicBezTo>
                      <a:pt x="126" y="152"/>
                      <a:pt x="126" y="152"/>
                      <a:pt x="126" y="152"/>
                    </a:cubicBezTo>
                    <a:cubicBezTo>
                      <a:pt x="130" y="144"/>
                      <a:pt x="130" y="144"/>
                      <a:pt x="130" y="144"/>
                    </a:cubicBezTo>
                    <a:cubicBezTo>
                      <a:pt x="136" y="148"/>
                      <a:pt x="136" y="148"/>
                      <a:pt x="136" y="148"/>
                    </a:cubicBezTo>
                    <a:cubicBezTo>
                      <a:pt x="136" y="148"/>
                      <a:pt x="136" y="148"/>
                      <a:pt x="136" y="148"/>
                    </a:cubicBezTo>
                    <a:cubicBezTo>
                      <a:pt x="130" y="144"/>
                      <a:pt x="130" y="144"/>
                      <a:pt x="130" y="144"/>
                    </a:cubicBezTo>
                    <a:cubicBezTo>
                      <a:pt x="135" y="136"/>
                      <a:pt x="135" y="136"/>
                      <a:pt x="135" y="136"/>
                    </a:cubicBezTo>
                    <a:cubicBezTo>
                      <a:pt x="143" y="141"/>
                      <a:pt x="143" y="141"/>
                      <a:pt x="143" y="141"/>
                    </a:cubicBezTo>
                    <a:cubicBezTo>
                      <a:pt x="140" y="146"/>
                      <a:pt x="140" y="146"/>
                      <a:pt x="140" y="146"/>
                    </a:cubicBezTo>
                    <a:cubicBezTo>
                      <a:pt x="141" y="146"/>
                      <a:pt x="141" y="145"/>
                      <a:pt x="141" y="145"/>
                    </a:cubicBezTo>
                    <a:cubicBezTo>
                      <a:pt x="143" y="141"/>
                      <a:pt x="143" y="141"/>
                      <a:pt x="143" y="141"/>
                    </a:cubicBezTo>
                    <a:cubicBezTo>
                      <a:pt x="147" y="143"/>
                      <a:pt x="147" y="143"/>
                      <a:pt x="147" y="143"/>
                    </a:cubicBezTo>
                    <a:cubicBezTo>
                      <a:pt x="147" y="143"/>
                      <a:pt x="147" y="142"/>
                      <a:pt x="147" y="142"/>
                    </a:cubicBezTo>
                    <a:cubicBezTo>
                      <a:pt x="144" y="141"/>
                      <a:pt x="144" y="141"/>
                      <a:pt x="144" y="141"/>
                    </a:cubicBezTo>
                    <a:cubicBezTo>
                      <a:pt x="148" y="132"/>
                      <a:pt x="148" y="132"/>
                      <a:pt x="148" y="132"/>
                    </a:cubicBezTo>
                    <a:cubicBezTo>
                      <a:pt x="157" y="137"/>
                      <a:pt x="157" y="137"/>
                      <a:pt x="157" y="137"/>
                    </a:cubicBezTo>
                    <a:cubicBezTo>
                      <a:pt x="156" y="137"/>
                      <a:pt x="156" y="137"/>
                      <a:pt x="156" y="137"/>
                    </a:cubicBezTo>
                    <a:cubicBezTo>
                      <a:pt x="157" y="137"/>
                      <a:pt x="157" y="137"/>
                      <a:pt x="157" y="137"/>
                    </a:cubicBezTo>
                    <a:cubicBezTo>
                      <a:pt x="157" y="137"/>
                      <a:pt x="157" y="137"/>
                      <a:pt x="157" y="137"/>
                    </a:cubicBezTo>
                    <a:cubicBezTo>
                      <a:pt x="157" y="137"/>
                      <a:pt x="157" y="137"/>
                      <a:pt x="157" y="137"/>
                    </a:cubicBezTo>
                    <a:cubicBezTo>
                      <a:pt x="157" y="137"/>
                      <a:pt x="157" y="137"/>
                      <a:pt x="157" y="137"/>
                    </a:cubicBezTo>
                    <a:cubicBezTo>
                      <a:pt x="157" y="137"/>
                      <a:pt x="157" y="137"/>
                      <a:pt x="157" y="137"/>
                    </a:cubicBezTo>
                    <a:cubicBezTo>
                      <a:pt x="162" y="129"/>
                      <a:pt x="162" y="129"/>
                      <a:pt x="162" y="129"/>
                    </a:cubicBezTo>
                    <a:cubicBezTo>
                      <a:pt x="167" y="131"/>
                      <a:pt x="167" y="131"/>
                      <a:pt x="167" y="131"/>
                    </a:cubicBezTo>
                    <a:cubicBezTo>
                      <a:pt x="167" y="131"/>
                      <a:pt x="167" y="131"/>
                      <a:pt x="167" y="131"/>
                    </a:cubicBezTo>
                    <a:cubicBezTo>
                      <a:pt x="162" y="129"/>
                      <a:pt x="162" y="129"/>
                      <a:pt x="162" y="129"/>
                    </a:cubicBezTo>
                    <a:cubicBezTo>
                      <a:pt x="167" y="120"/>
                      <a:pt x="167" y="120"/>
                      <a:pt x="167" y="120"/>
                    </a:cubicBezTo>
                    <a:cubicBezTo>
                      <a:pt x="175" y="125"/>
                      <a:pt x="175" y="125"/>
                      <a:pt x="175" y="125"/>
                    </a:cubicBezTo>
                    <a:cubicBezTo>
                      <a:pt x="174" y="127"/>
                      <a:pt x="174" y="127"/>
                      <a:pt x="174" y="127"/>
                    </a:cubicBezTo>
                    <a:cubicBezTo>
                      <a:pt x="174" y="127"/>
                      <a:pt x="174" y="127"/>
                      <a:pt x="174" y="127"/>
                    </a:cubicBezTo>
                    <a:cubicBezTo>
                      <a:pt x="175" y="125"/>
                      <a:pt x="175" y="125"/>
                      <a:pt x="175" y="125"/>
                    </a:cubicBezTo>
                    <a:cubicBezTo>
                      <a:pt x="176" y="126"/>
                      <a:pt x="176" y="126"/>
                      <a:pt x="176" y="126"/>
                    </a:cubicBezTo>
                    <a:cubicBezTo>
                      <a:pt x="176" y="126"/>
                      <a:pt x="176" y="126"/>
                      <a:pt x="176" y="126"/>
                    </a:cubicBezTo>
                    <a:cubicBezTo>
                      <a:pt x="175" y="125"/>
                      <a:pt x="175" y="125"/>
                      <a:pt x="175" y="125"/>
                    </a:cubicBezTo>
                    <a:cubicBezTo>
                      <a:pt x="180" y="117"/>
                      <a:pt x="180" y="117"/>
                      <a:pt x="180" y="117"/>
                    </a:cubicBezTo>
                    <a:cubicBezTo>
                      <a:pt x="185" y="120"/>
                      <a:pt x="185" y="120"/>
                      <a:pt x="185" y="120"/>
                    </a:cubicBezTo>
                    <a:cubicBezTo>
                      <a:pt x="185" y="120"/>
                      <a:pt x="185" y="119"/>
                      <a:pt x="185" y="119"/>
                    </a:cubicBezTo>
                    <a:cubicBezTo>
                      <a:pt x="180" y="116"/>
                      <a:pt x="180" y="116"/>
                      <a:pt x="180" y="116"/>
                    </a:cubicBezTo>
                    <a:cubicBezTo>
                      <a:pt x="185" y="108"/>
                      <a:pt x="185" y="108"/>
                      <a:pt x="185" y="108"/>
                    </a:cubicBezTo>
                    <a:cubicBezTo>
                      <a:pt x="193" y="113"/>
                      <a:pt x="193" y="113"/>
                      <a:pt x="193" y="113"/>
                    </a:cubicBezTo>
                    <a:cubicBezTo>
                      <a:pt x="192" y="115"/>
                      <a:pt x="192" y="115"/>
                      <a:pt x="192" y="115"/>
                    </a:cubicBezTo>
                    <a:cubicBezTo>
                      <a:pt x="192" y="114"/>
                      <a:pt x="193" y="114"/>
                      <a:pt x="193" y="114"/>
                    </a:cubicBezTo>
                    <a:cubicBezTo>
                      <a:pt x="193" y="113"/>
                      <a:pt x="193" y="113"/>
                      <a:pt x="193" y="113"/>
                    </a:cubicBezTo>
                    <a:cubicBezTo>
                      <a:pt x="194" y="113"/>
                      <a:pt x="194" y="113"/>
                      <a:pt x="194" y="113"/>
                    </a:cubicBezTo>
                    <a:cubicBezTo>
                      <a:pt x="194" y="113"/>
                      <a:pt x="194" y="113"/>
                      <a:pt x="194" y="113"/>
                    </a:cubicBezTo>
                    <a:cubicBezTo>
                      <a:pt x="193" y="113"/>
                      <a:pt x="193" y="113"/>
                      <a:pt x="193" y="113"/>
                    </a:cubicBezTo>
                    <a:cubicBezTo>
                      <a:pt x="198" y="105"/>
                      <a:pt x="198" y="105"/>
                      <a:pt x="198" y="105"/>
                    </a:cubicBezTo>
                    <a:cubicBezTo>
                      <a:pt x="202" y="107"/>
                      <a:pt x="202" y="107"/>
                      <a:pt x="202" y="107"/>
                    </a:cubicBezTo>
                    <a:cubicBezTo>
                      <a:pt x="203" y="107"/>
                      <a:pt x="203" y="107"/>
                      <a:pt x="203" y="107"/>
                    </a:cubicBezTo>
                    <a:cubicBezTo>
                      <a:pt x="198" y="104"/>
                      <a:pt x="198" y="104"/>
                      <a:pt x="198" y="104"/>
                    </a:cubicBezTo>
                    <a:cubicBezTo>
                      <a:pt x="203" y="96"/>
                      <a:pt x="203" y="96"/>
                      <a:pt x="203" y="96"/>
                    </a:cubicBezTo>
                    <a:cubicBezTo>
                      <a:pt x="211" y="101"/>
                      <a:pt x="211" y="101"/>
                      <a:pt x="211" y="101"/>
                    </a:cubicBezTo>
                    <a:cubicBezTo>
                      <a:pt x="211" y="100"/>
                      <a:pt x="211" y="100"/>
                      <a:pt x="211" y="100"/>
                    </a:cubicBezTo>
                    <a:cubicBezTo>
                      <a:pt x="203" y="96"/>
                      <a:pt x="203" y="96"/>
                      <a:pt x="203" y="96"/>
                    </a:cubicBezTo>
                    <a:cubicBezTo>
                      <a:pt x="208" y="88"/>
                      <a:pt x="208" y="88"/>
                      <a:pt x="208" y="88"/>
                    </a:cubicBezTo>
                    <a:cubicBezTo>
                      <a:pt x="216" y="92"/>
                      <a:pt x="216" y="92"/>
                      <a:pt x="216" y="92"/>
                    </a:cubicBezTo>
                    <a:cubicBezTo>
                      <a:pt x="212" y="99"/>
                      <a:pt x="212" y="99"/>
                      <a:pt x="212" y="99"/>
                    </a:cubicBezTo>
                    <a:cubicBezTo>
                      <a:pt x="213" y="99"/>
                      <a:pt x="213" y="99"/>
                      <a:pt x="213" y="99"/>
                    </a:cubicBezTo>
                    <a:cubicBezTo>
                      <a:pt x="217" y="92"/>
                      <a:pt x="217" y="92"/>
                      <a:pt x="217" y="92"/>
                    </a:cubicBezTo>
                    <a:cubicBezTo>
                      <a:pt x="219" y="94"/>
                      <a:pt x="219" y="94"/>
                      <a:pt x="219" y="94"/>
                    </a:cubicBezTo>
                    <a:cubicBezTo>
                      <a:pt x="219" y="94"/>
                      <a:pt x="219" y="94"/>
                      <a:pt x="219" y="94"/>
                    </a:cubicBezTo>
                    <a:cubicBezTo>
                      <a:pt x="217" y="92"/>
                      <a:pt x="217" y="92"/>
                      <a:pt x="217" y="92"/>
                    </a:cubicBezTo>
                    <a:cubicBezTo>
                      <a:pt x="221" y="84"/>
                      <a:pt x="221" y="84"/>
                      <a:pt x="221" y="84"/>
                    </a:cubicBezTo>
                    <a:cubicBezTo>
                      <a:pt x="227" y="87"/>
                      <a:pt x="227" y="87"/>
                      <a:pt x="227" y="87"/>
                    </a:cubicBezTo>
                    <a:cubicBezTo>
                      <a:pt x="227" y="87"/>
                      <a:pt x="227" y="87"/>
                      <a:pt x="227" y="87"/>
                    </a:cubicBezTo>
                    <a:cubicBezTo>
                      <a:pt x="222" y="84"/>
                      <a:pt x="222" y="84"/>
                      <a:pt x="222" y="84"/>
                    </a:cubicBezTo>
                    <a:cubicBezTo>
                      <a:pt x="226" y="76"/>
                      <a:pt x="226" y="76"/>
                      <a:pt x="226" y="76"/>
                    </a:cubicBezTo>
                    <a:cubicBezTo>
                      <a:pt x="235" y="80"/>
                      <a:pt x="235" y="80"/>
                      <a:pt x="235" y="80"/>
                    </a:cubicBezTo>
                    <a:cubicBezTo>
                      <a:pt x="234" y="81"/>
                      <a:pt x="234" y="81"/>
                      <a:pt x="234" y="81"/>
                    </a:cubicBezTo>
                    <a:cubicBezTo>
                      <a:pt x="234" y="81"/>
                      <a:pt x="234" y="81"/>
                      <a:pt x="235" y="81"/>
                    </a:cubicBezTo>
                    <a:cubicBezTo>
                      <a:pt x="235" y="80"/>
                      <a:pt x="235" y="80"/>
                      <a:pt x="235" y="80"/>
                    </a:cubicBezTo>
                    <a:cubicBezTo>
                      <a:pt x="235" y="81"/>
                      <a:pt x="235" y="81"/>
                      <a:pt x="235" y="81"/>
                    </a:cubicBezTo>
                    <a:cubicBezTo>
                      <a:pt x="235" y="80"/>
                      <a:pt x="235" y="80"/>
                      <a:pt x="235" y="80"/>
                    </a:cubicBezTo>
                    <a:cubicBezTo>
                      <a:pt x="235" y="80"/>
                      <a:pt x="235" y="80"/>
                      <a:pt x="235" y="80"/>
                    </a:cubicBezTo>
                    <a:cubicBezTo>
                      <a:pt x="240" y="72"/>
                      <a:pt x="240" y="72"/>
                      <a:pt x="240" y="72"/>
                    </a:cubicBezTo>
                    <a:cubicBezTo>
                      <a:pt x="243" y="74"/>
                      <a:pt x="243" y="74"/>
                      <a:pt x="243" y="74"/>
                    </a:cubicBezTo>
                    <a:cubicBezTo>
                      <a:pt x="243" y="74"/>
                      <a:pt x="243" y="74"/>
                      <a:pt x="243" y="74"/>
                    </a:cubicBezTo>
                    <a:cubicBezTo>
                      <a:pt x="240" y="72"/>
                      <a:pt x="240" y="72"/>
                      <a:pt x="240" y="72"/>
                    </a:cubicBezTo>
                    <a:cubicBezTo>
                      <a:pt x="245" y="63"/>
                      <a:pt x="245" y="63"/>
                      <a:pt x="245" y="63"/>
                    </a:cubicBezTo>
                    <a:cubicBezTo>
                      <a:pt x="250" y="67"/>
                      <a:pt x="250" y="67"/>
                      <a:pt x="250" y="67"/>
                    </a:cubicBezTo>
                    <a:cubicBezTo>
                      <a:pt x="250" y="67"/>
                      <a:pt x="250" y="67"/>
                      <a:pt x="250" y="67"/>
                    </a:cubicBezTo>
                    <a:cubicBezTo>
                      <a:pt x="245" y="63"/>
                      <a:pt x="245" y="63"/>
                      <a:pt x="245" y="63"/>
                    </a:cubicBezTo>
                    <a:cubicBezTo>
                      <a:pt x="250" y="55"/>
                      <a:pt x="250" y="55"/>
                      <a:pt x="250" y="55"/>
                    </a:cubicBezTo>
                    <a:cubicBezTo>
                      <a:pt x="258" y="60"/>
                      <a:pt x="258" y="60"/>
                      <a:pt x="258" y="60"/>
                    </a:cubicBezTo>
                    <a:cubicBezTo>
                      <a:pt x="258" y="60"/>
                      <a:pt x="258" y="60"/>
                      <a:pt x="258" y="60"/>
                    </a:cubicBezTo>
                    <a:cubicBezTo>
                      <a:pt x="250" y="55"/>
                      <a:pt x="250" y="55"/>
                      <a:pt x="250" y="55"/>
                    </a:cubicBezTo>
                    <a:cubicBezTo>
                      <a:pt x="254" y="47"/>
                      <a:pt x="254" y="47"/>
                      <a:pt x="254" y="47"/>
                    </a:cubicBezTo>
                    <a:cubicBezTo>
                      <a:pt x="263" y="51"/>
                      <a:pt x="263" y="51"/>
                      <a:pt x="263" y="51"/>
                    </a:cubicBezTo>
                    <a:cubicBezTo>
                      <a:pt x="258" y="59"/>
                      <a:pt x="258" y="59"/>
                      <a:pt x="258" y="59"/>
                    </a:cubicBezTo>
                    <a:cubicBezTo>
                      <a:pt x="258" y="59"/>
                      <a:pt x="258" y="59"/>
                      <a:pt x="259" y="59"/>
                    </a:cubicBezTo>
                    <a:cubicBezTo>
                      <a:pt x="263" y="51"/>
                      <a:pt x="263" y="51"/>
                      <a:pt x="263" y="51"/>
                    </a:cubicBezTo>
                    <a:cubicBezTo>
                      <a:pt x="265" y="53"/>
                      <a:pt x="265" y="53"/>
                      <a:pt x="265" y="53"/>
                    </a:cubicBezTo>
                    <a:cubicBezTo>
                      <a:pt x="265" y="53"/>
                      <a:pt x="265" y="53"/>
                      <a:pt x="265" y="53"/>
                    </a:cubicBezTo>
                    <a:cubicBezTo>
                      <a:pt x="263" y="51"/>
                      <a:pt x="263" y="51"/>
                      <a:pt x="263" y="51"/>
                    </a:cubicBezTo>
                    <a:cubicBezTo>
                      <a:pt x="268" y="43"/>
                      <a:pt x="268" y="43"/>
                      <a:pt x="268" y="43"/>
                    </a:cubicBezTo>
                    <a:cubicBezTo>
                      <a:pt x="272" y="46"/>
                      <a:pt x="272" y="46"/>
                      <a:pt x="272" y="46"/>
                    </a:cubicBezTo>
                    <a:cubicBezTo>
                      <a:pt x="272" y="46"/>
                      <a:pt x="272" y="45"/>
                      <a:pt x="272" y="45"/>
                    </a:cubicBezTo>
                    <a:cubicBezTo>
                      <a:pt x="268" y="43"/>
                      <a:pt x="268" y="43"/>
                      <a:pt x="268" y="43"/>
                    </a:cubicBezTo>
                    <a:cubicBezTo>
                      <a:pt x="273" y="34"/>
                      <a:pt x="273" y="34"/>
                      <a:pt x="273" y="34"/>
                    </a:cubicBezTo>
                    <a:cubicBezTo>
                      <a:pt x="279" y="38"/>
                      <a:pt x="279" y="38"/>
                      <a:pt x="279" y="38"/>
                    </a:cubicBezTo>
                    <a:cubicBezTo>
                      <a:pt x="279" y="38"/>
                      <a:pt x="280" y="38"/>
                      <a:pt x="280" y="38"/>
                    </a:cubicBezTo>
                    <a:cubicBezTo>
                      <a:pt x="273" y="34"/>
                      <a:pt x="273" y="34"/>
                      <a:pt x="273" y="34"/>
                    </a:cubicBezTo>
                    <a:cubicBezTo>
                      <a:pt x="275" y="30"/>
                      <a:pt x="275" y="30"/>
                      <a:pt x="275" y="30"/>
                    </a:cubicBezTo>
                    <a:cubicBezTo>
                      <a:pt x="275" y="30"/>
                      <a:pt x="275" y="30"/>
                      <a:pt x="275" y="30"/>
                    </a:cubicBezTo>
                    <a:cubicBezTo>
                      <a:pt x="273" y="34"/>
                      <a:pt x="273" y="34"/>
                      <a:pt x="273" y="34"/>
                    </a:cubicBezTo>
                    <a:cubicBezTo>
                      <a:pt x="264" y="29"/>
                      <a:pt x="264" y="29"/>
                      <a:pt x="264" y="29"/>
                    </a:cubicBezTo>
                    <a:cubicBezTo>
                      <a:pt x="266" y="27"/>
                      <a:pt x="266" y="27"/>
                      <a:pt x="266" y="27"/>
                    </a:cubicBezTo>
                    <a:cubicBezTo>
                      <a:pt x="266" y="27"/>
                      <a:pt x="266" y="27"/>
                      <a:pt x="266" y="27"/>
                    </a:cubicBezTo>
                    <a:cubicBezTo>
                      <a:pt x="264" y="29"/>
                      <a:pt x="264" y="29"/>
                      <a:pt x="264" y="29"/>
                    </a:cubicBezTo>
                    <a:cubicBezTo>
                      <a:pt x="256" y="25"/>
                      <a:pt x="256" y="25"/>
                      <a:pt x="256" y="25"/>
                    </a:cubicBezTo>
                    <a:cubicBezTo>
                      <a:pt x="256" y="24"/>
                      <a:pt x="256" y="24"/>
                      <a:pt x="256" y="24"/>
                    </a:cubicBezTo>
                    <a:cubicBezTo>
                      <a:pt x="256" y="24"/>
                      <a:pt x="256" y="24"/>
                      <a:pt x="256" y="24"/>
                    </a:cubicBezTo>
                    <a:cubicBezTo>
                      <a:pt x="256" y="24"/>
                      <a:pt x="256" y="24"/>
                      <a:pt x="256" y="24"/>
                    </a:cubicBezTo>
                    <a:cubicBezTo>
                      <a:pt x="254" y="23"/>
                      <a:pt x="254" y="23"/>
                      <a:pt x="254" y="23"/>
                    </a:cubicBezTo>
                    <a:cubicBezTo>
                      <a:pt x="253" y="23"/>
                      <a:pt x="253" y="23"/>
                      <a:pt x="253" y="23"/>
                    </a:cubicBezTo>
                    <a:cubicBezTo>
                      <a:pt x="256" y="25"/>
                      <a:pt x="256" y="25"/>
                      <a:pt x="256" y="25"/>
                    </a:cubicBezTo>
                    <a:cubicBezTo>
                      <a:pt x="251" y="33"/>
                      <a:pt x="251" y="33"/>
                      <a:pt x="251" y="33"/>
                    </a:cubicBezTo>
                    <a:cubicBezTo>
                      <a:pt x="242" y="28"/>
                      <a:pt x="242" y="28"/>
                      <a:pt x="242" y="28"/>
                    </a:cubicBezTo>
                    <a:cubicBezTo>
                      <a:pt x="246" y="21"/>
                      <a:pt x="246" y="21"/>
                      <a:pt x="246" y="21"/>
                    </a:cubicBezTo>
                    <a:cubicBezTo>
                      <a:pt x="246" y="21"/>
                      <a:pt x="246" y="21"/>
                      <a:pt x="246" y="21"/>
                    </a:cubicBezTo>
                    <a:cubicBezTo>
                      <a:pt x="242" y="28"/>
                      <a:pt x="242" y="28"/>
                      <a:pt x="242" y="28"/>
                    </a:cubicBezTo>
                    <a:cubicBezTo>
                      <a:pt x="234" y="23"/>
                      <a:pt x="234" y="23"/>
                      <a:pt x="234" y="23"/>
                    </a:cubicBezTo>
                    <a:cubicBezTo>
                      <a:pt x="237" y="19"/>
                      <a:pt x="237" y="19"/>
                      <a:pt x="237" y="19"/>
                    </a:cubicBezTo>
                    <a:cubicBezTo>
                      <a:pt x="237" y="19"/>
                      <a:pt x="236" y="19"/>
                      <a:pt x="236" y="19"/>
                    </a:cubicBezTo>
                    <a:cubicBezTo>
                      <a:pt x="234" y="23"/>
                      <a:pt x="234" y="23"/>
                      <a:pt x="234" y="23"/>
                    </a:cubicBezTo>
                    <a:cubicBezTo>
                      <a:pt x="225" y="18"/>
                      <a:pt x="225" y="18"/>
                      <a:pt x="225" y="18"/>
                    </a:cubicBezTo>
                    <a:cubicBezTo>
                      <a:pt x="227" y="16"/>
                      <a:pt x="227" y="16"/>
                      <a:pt x="227" y="16"/>
                    </a:cubicBezTo>
                    <a:cubicBezTo>
                      <a:pt x="227" y="16"/>
                      <a:pt x="227" y="16"/>
                      <a:pt x="227" y="16"/>
                    </a:cubicBezTo>
                    <a:cubicBezTo>
                      <a:pt x="225" y="18"/>
                      <a:pt x="225" y="18"/>
                      <a:pt x="225" y="18"/>
                    </a:cubicBezTo>
                    <a:cubicBezTo>
                      <a:pt x="218" y="14"/>
                      <a:pt x="218" y="14"/>
                      <a:pt x="218" y="14"/>
                    </a:cubicBezTo>
                    <a:cubicBezTo>
                      <a:pt x="217" y="14"/>
                      <a:pt x="217" y="14"/>
                      <a:pt x="217" y="14"/>
                    </a:cubicBezTo>
                    <a:cubicBezTo>
                      <a:pt x="225" y="18"/>
                      <a:pt x="225" y="18"/>
                      <a:pt x="225" y="18"/>
                    </a:cubicBezTo>
                    <a:cubicBezTo>
                      <a:pt x="220" y="27"/>
                      <a:pt x="220" y="27"/>
                      <a:pt x="220" y="27"/>
                    </a:cubicBezTo>
                    <a:cubicBezTo>
                      <a:pt x="212" y="22"/>
                      <a:pt x="212" y="22"/>
                      <a:pt x="212" y="22"/>
                    </a:cubicBezTo>
                    <a:cubicBezTo>
                      <a:pt x="217" y="14"/>
                      <a:pt x="217" y="14"/>
                      <a:pt x="217" y="14"/>
                    </a:cubicBezTo>
                    <a:cubicBezTo>
                      <a:pt x="217" y="14"/>
                      <a:pt x="217" y="14"/>
                      <a:pt x="217" y="14"/>
                    </a:cubicBezTo>
                    <a:cubicBezTo>
                      <a:pt x="212" y="22"/>
                      <a:pt x="212" y="22"/>
                      <a:pt x="212" y="22"/>
                    </a:cubicBezTo>
                    <a:cubicBezTo>
                      <a:pt x="204" y="17"/>
                      <a:pt x="204" y="17"/>
                      <a:pt x="204" y="17"/>
                    </a:cubicBezTo>
                    <a:cubicBezTo>
                      <a:pt x="207" y="11"/>
                      <a:pt x="207" y="11"/>
                      <a:pt x="207" y="11"/>
                    </a:cubicBezTo>
                    <a:cubicBezTo>
                      <a:pt x="207" y="11"/>
                      <a:pt x="207" y="11"/>
                      <a:pt x="207" y="11"/>
                    </a:cubicBezTo>
                    <a:cubicBezTo>
                      <a:pt x="203" y="17"/>
                      <a:pt x="203" y="17"/>
                      <a:pt x="203" y="17"/>
                    </a:cubicBezTo>
                    <a:cubicBezTo>
                      <a:pt x="195" y="12"/>
                      <a:pt x="195" y="12"/>
                      <a:pt x="195" y="12"/>
                    </a:cubicBezTo>
                    <a:cubicBezTo>
                      <a:pt x="197" y="9"/>
                      <a:pt x="197" y="9"/>
                      <a:pt x="197" y="9"/>
                    </a:cubicBezTo>
                    <a:cubicBezTo>
                      <a:pt x="197" y="9"/>
                      <a:pt x="197" y="9"/>
                      <a:pt x="197" y="9"/>
                    </a:cubicBezTo>
                    <a:cubicBezTo>
                      <a:pt x="195" y="12"/>
                      <a:pt x="195" y="12"/>
                      <a:pt x="195" y="12"/>
                    </a:cubicBezTo>
                    <a:cubicBezTo>
                      <a:pt x="187" y="7"/>
                      <a:pt x="187" y="7"/>
                      <a:pt x="187" y="7"/>
                    </a:cubicBezTo>
                    <a:cubicBezTo>
                      <a:pt x="187" y="7"/>
                      <a:pt x="186" y="7"/>
                      <a:pt x="186" y="7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82" y="16"/>
                      <a:pt x="182" y="16"/>
                      <a:pt x="182" y="16"/>
                    </a:cubicBezTo>
                    <a:cubicBezTo>
                      <a:pt x="173" y="11"/>
                      <a:pt x="173" y="11"/>
                      <a:pt x="173" y="11"/>
                    </a:cubicBezTo>
                    <a:cubicBezTo>
                      <a:pt x="176" y="5"/>
                      <a:pt x="176" y="5"/>
                      <a:pt x="176" y="5"/>
                    </a:cubicBezTo>
                    <a:cubicBezTo>
                      <a:pt x="176" y="5"/>
                      <a:pt x="176" y="5"/>
                      <a:pt x="176" y="5"/>
                    </a:cubicBezTo>
                    <a:cubicBezTo>
                      <a:pt x="173" y="11"/>
                      <a:pt x="173" y="11"/>
                      <a:pt x="173" y="11"/>
                    </a:cubicBezTo>
                    <a:cubicBezTo>
                      <a:pt x="165" y="6"/>
                      <a:pt x="165" y="6"/>
                      <a:pt x="165" y="6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5" y="6"/>
                      <a:pt x="165" y="6"/>
                      <a:pt x="165" y="6"/>
                    </a:cubicBezTo>
                    <a:cubicBezTo>
                      <a:pt x="160" y="3"/>
                      <a:pt x="160" y="3"/>
                      <a:pt x="160" y="3"/>
                    </a:cubicBezTo>
                    <a:cubicBezTo>
                      <a:pt x="159" y="3"/>
                      <a:pt x="159" y="3"/>
                      <a:pt x="159" y="3"/>
                    </a:cubicBezTo>
                    <a:cubicBezTo>
                      <a:pt x="165" y="6"/>
                      <a:pt x="165" y="6"/>
                      <a:pt x="165" y="6"/>
                    </a:cubicBezTo>
                    <a:cubicBezTo>
                      <a:pt x="160" y="14"/>
                      <a:pt x="160" y="14"/>
                      <a:pt x="160" y="14"/>
                    </a:cubicBezTo>
                    <a:cubicBezTo>
                      <a:pt x="151" y="9"/>
                      <a:pt x="151" y="9"/>
                      <a:pt x="151" y="9"/>
                    </a:cubicBezTo>
                    <a:cubicBezTo>
                      <a:pt x="156" y="2"/>
                      <a:pt x="156" y="2"/>
                      <a:pt x="156" y="2"/>
                    </a:cubicBezTo>
                    <a:cubicBezTo>
                      <a:pt x="155" y="2"/>
                      <a:pt x="155" y="2"/>
                      <a:pt x="155" y="2"/>
                    </a:cubicBezTo>
                    <a:cubicBezTo>
                      <a:pt x="151" y="9"/>
                      <a:pt x="151" y="9"/>
                      <a:pt x="151" y="9"/>
                    </a:cubicBezTo>
                    <a:cubicBezTo>
                      <a:pt x="143" y="5"/>
                      <a:pt x="143" y="5"/>
                      <a:pt x="143" y="5"/>
                    </a:cubicBezTo>
                    <a:cubicBezTo>
                      <a:pt x="145" y="1"/>
                      <a:pt x="145" y="1"/>
                      <a:pt x="145" y="1"/>
                    </a:cubicBezTo>
                    <a:cubicBezTo>
                      <a:pt x="145" y="1"/>
                      <a:pt x="145" y="1"/>
                      <a:pt x="145" y="1"/>
                    </a:cubicBezTo>
                    <a:cubicBezTo>
                      <a:pt x="143" y="5"/>
                      <a:pt x="143" y="5"/>
                      <a:pt x="143" y="5"/>
                    </a:cubicBezTo>
                    <a:cubicBezTo>
                      <a:pt x="136" y="1"/>
                      <a:pt x="136" y="1"/>
                      <a:pt x="136" y="1"/>
                    </a:cubicBezTo>
                    <a:cubicBezTo>
                      <a:pt x="136" y="1"/>
                      <a:pt x="136" y="1"/>
                      <a:pt x="136" y="1"/>
                    </a:cubicBezTo>
                    <a:cubicBezTo>
                      <a:pt x="143" y="5"/>
                      <a:pt x="143" y="5"/>
                      <a:pt x="143" y="5"/>
                    </a:cubicBezTo>
                    <a:cubicBezTo>
                      <a:pt x="138" y="13"/>
                      <a:pt x="138" y="13"/>
                      <a:pt x="138" y="13"/>
                    </a:cubicBezTo>
                    <a:cubicBezTo>
                      <a:pt x="130" y="8"/>
                      <a:pt x="130" y="8"/>
                      <a:pt x="130" y="8"/>
                    </a:cubicBezTo>
                    <a:cubicBezTo>
                      <a:pt x="134" y="0"/>
                      <a:pt x="134" y="0"/>
                      <a:pt x="134" y="0"/>
                    </a:cubicBezTo>
                    <a:cubicBezTo>
                      <a:pt x="134" y="0"/>
                      <a:pt x="134" y="0"/>
                      <a:pt x="134" y="0"/>
                    </a:cubicBezTo>
                    <a:cubicBezTo>
                      <a:pt x="129" y="8"/>
                      <a:pt x="129" y="8"/>
                      <a:pt x="129" y="8"/>
                    </a:cubicBezTo>
                    <a:cubicBezTo>
                      <a:pt x="121" y="3"/>
                      <a:pt x="121" y="3"/>
                      <a:pt x="121" y="3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121" y="3"/>
                      <a:pt x="121" y="3"/>
                      <a:pt x="121" y="3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121" y="3"/>
                      <a:pt x="121" y="3"/>
                      <a:pt x="121" y="3"/>
                    </a:cubicBezTo>
                    <a:cubicBezTo>
                      <a:pt x="116" y="12"/>
                      <a:pt x="116" y="12"/>
                      <a:pt x="116" y="12"/>
                    </a:cubicBezTo>
                    <a:cubicBezTo>
                      <a:pt x="108" y="7"/>
                      <a:pt x="108" y="7"/>
                      <a:pt x="108" y="7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112" y="0"/>
                      <a:pt x="111" y="0"/>
                      <a:pt x="111" y="0"/>
                    </a:cubicBezTo>
                    <a:cubicBezTo>
                      <a:pt x="108" y="7"/>
                      <a:pt x="108" y="7"/>
                      <a:pt x="108" y="7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94" y="10"/>
                      <a:pt x="94" y="10"/>
                      <a:pt x="94" y="10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7" y="3"/>
                      <a:pt x="87" y="3"/>
                      <a:pt x="87" y="3"/>
                    </a:cubicBezTo>
                    <a:cubicBezTo>
                      <a:pt x="87" y="3"/>
                      <a:pt x="87" y="3"/>
                      <a:pt x="87" y="3"/>
                    </a:cubicBezTo>
                    <a:cubicBezTo>
                      <a:pt x="86" y="5"/>
                      <a:pt x="86" y="5"/>
                      <a:pt x="86" y="5"/>
                    </a:cubicBezTo>
                    <a:cubicBezTo>
                      <a:pt x="83" y="4"/>
                      <a:pt x="83" y="4"/>
                      <a:pt x="83" y="4"/>
                    </a:cubicBezTo>
                    <a:cubicBezTo>
                      <a:pt x="83" y="4"/>
                      <a:pt x="83" y="4"/>
                      <a:pt x="83" y="4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1" y="14"/>
                      <a:pt x="81" y="14"/>
                      <a:pt x="81" y="14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73" y="8"/>
                      <a:pt x="73" y="8"/>
                      <a:pt x="73" y="8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67" y="18"/>
                      <a:pt x="67" y="18"/>
                      <a:pt x="67" y="18"/>
                    </a:cubicBezTo>
                    <a:cubicBezTo>
                      <a:pt x="59" y="13"/>
                      <a:pt x="59" y="13"/>
                      <a:pt x="59" y="13"/>
                    </a:cubicBezTo>
                    <a:cubicBezTo>
                      <a:pt x="59" y="13"/>
                      <a:pt x="59" y="13"/>
                      <a:pt x="59" y="13"/>
                    </a:cubicBezTo>
                    <a:cubicBezTo>
                      <a:pt x="59" y="13"/>
                      <a:pt x="59" y="13"/>
                      <a:pt x="59" y="13"/>
                    </a:cubicBezTo>
                    <a:cubicBezTo>
                      <a:pt x="59" y="13"/>
                      <a:pt x="59" y="13"/>
                      <a:pt x="59" y="13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48" y="17"/>
                      <a:pt x="48" y="17"/>
                      <a:pt x="48" y="17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49" y="30"/>
                      <a:pt x="49" y="30"/>
                      <a:pt x="49" y="30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30"/>
                      <a:pt x="26" y="31"/>
                      <a:pt x="26" y="31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1" y="36"/>
                      <a:pt x="20" y="36"/>
                      <a:pt x="20" y="36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8" y="62"/>
                      <a:pt x="8" y="62"/>
                      <a:pt x="8" y="62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8" y="62"/>
                      <a:pt x="8" y="62"/>
                      <a:pt x="8" y="62"/>
                    </a:cubicBezTo>
                    <a:cubicBezTo>
                      <a:pt x="3" y="71"/>
                      <a:pt x="3" y="71"/>
                      <a:pt x="3" y="71"/>
                    </a:cubicBezTo>
                    <a:cubicBezTo>
                      <a:pt x="3" y="71"/>
                      <a:pt x="3" y="71"/>
                      <a:pt x="3" y="71"/>
                    </a:cubicBezTo>
                    <a:cubicBezTo>
                      <a:pt x="3" y="71"/>
                      <a:pt x="3" y="71"/>
                      <a:pt x="3" y="71"/>
                    </a:cubicBezTo>
                    <a:cubicBezTo>
                      <a:pt x="3" y="71"/>
                      <a:pt x="3" y="71"/>
                      <a:pt x="3" y="71"/>
                    </a:cubicBezTo>
                    <a:cubicBezTo>
                      <a:pt x="2" y="72"/>
                      <a:pt x="2" y="72"/>
                      <a:pt x="2" y="72"/>
                    </a:cubicBezTo>
                    <a:cubicBezTo>
                      <a:pt x="2" y="72"/>
                      <a:pt x="2" y="72"/>
                      <a:pt x="2" y="72"/>
                    </a:cubicBezTo>
                    <a:cubicBezTo>
                      <a:pt x="3" y="71"/>
                      <a:pt x="3" y="71"/>
                      <a:pt x="3" y="71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6" y="84"/>
                      <a:pt x="6" y="84"/>
                      <a:pt x="6" y="84"/>
                    </a:cubicBezTo>
                    <a:cubicBezTo>
                      <a:pt x="1" y="81"/>
                      <a:pt x="1" y="81"/>
                      <a:pt x="1" y="81"/>
                    </a:cubicBezTo>
                    <a:cubicBezTo>
                      <a:pt x="1" y="81"/>
                      <a:pt x="1" y="81"/>
                      <a:pt x="1" y="81"/>
                    </a:cubicBezTo>
                    <a:cubicBezTo>
                      <a:pt x="6" y="84"/>
                      <a:pt x="6" y="84"/>
                      <a:pt x="6" y="84"/>
                    </a:cubicBezTo>
                    <a:cubicBezTo>
                      <a:pt x="2" y="93"/>
                      <a:pt x="2" y="93"/>
                      <a:pt x="2" y="93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1" y="93"/>
                      <a:pt x="1" y="93"/>
                      <a:pt x="1" y="93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2" y="93"/>
                      <a:pt x="2" y="93"/>
                      <a:pt x="2" y="93"/>
                    </a:cubicBezTo>
                    <a:cubicBezTo>
                      <a:pt x="10" y="98"/>
                      <a:pt x="10" y="98"/>
                      <a:pt x="10" y="98"/>
                    </a:cubicBezTo>
                    <a:cubicBezTo>
                      <a:pt x="5" y="106"/>
                      <a:pt x="5" y="106"/>
                      <a:pt x="5" y="106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5" y="106"/>
                      <a:pt x="5" y="106"/>
                      <a:pt x="5" y="106"/>
                    </a:cubicBezTo>
                    <a:cubicBezTo>
                      <a:pt x="1" y="113"/>
                      <a:pt x="1" y="113"/>
                      <a:pt x="1" y="113"/>
                    </a:cubicBezTo>
                    <a:cubicBezTo>
                      <a:pt x="1" y="114"/>
                      <a:pt x="1" y="114"/>
                      <a:pt x="1" y="114"/>
                    </a:cubicBezTo>
                    <a:cubicBezTo>
                      <a:pt x="5" y="106"/>
                      <a:pt x="5" y="106"/>
                      <a:pt x="5" y="106"/>
                    </a:cubicBezTo>
                    <a:cubicBezTo>
                      <a:pt x="14" y="111"/>
                      <a:pt x="14" y="111"/>
                      <a:pt x="14" y="111"/>
                    </a:cubicBezTo>
                    <a:cubicBezTo>
                      <a:pt x="9" y="119"/>
                      <a:pt x="9" y="119"/>
                      <a:pt x="9" y="119"/>
                    </a:cubicBezTo>
                    <a:cubicBezTo>
                      <a:pt x="2" y="115"/>
                      <a:pt x="2" y="115"/>
                      <a:pt x="2" y="115"/>
                    </a:cubicBezTo>
                    <a:cubicBezTo>
                      <a:pt x="2" y="115"/>
                      <a:pt x="2" y="116"/>
                      <a:pt x="2" y="116"/>
                    </a:cubicBezTo>
                    <a:cubicBezTo>
                      <a:pt x="9" y="119"/>
                      <a:pt x="9" y="119"/>
                      <a:pt x="9" y="119"/>
                    </a:cubicBezTo>
                    <a:cubicBezTo>
                      <a:pt x="7" y="122"/>
                      <a:pt x="7" y="122"/>
                      <a:pt x="7" y="122"/>
                    </a:cubicBezTo>
                    <a:cubicBezTo>
                      <a:pt x="7" y="122"/>
                      <a:pt x="7" y="122"/>
                      <a:pt x="7" y="122"/>
                    </a:cubicBezTo>
                    <a:cubicBezTo>
                      <a:pt x="9" y="120"/>
                      <a:pt x="9" y="120"/>
                      <a:pt x="9" y="120"/>
                    </a:cubicBezTo>
                    <a:cubicBezTo>
                      <a:pt x="17" y="124"/>
                      <a:pt x="17" y="124"/>
                      <a:pt x="17" y="124"/>
                    </a:cubicBezTo>
                    <a:cubicBezTo>
                      <a:pt x="14" y="130"/>
                      <a:pt x="14" y="130"/>
                      <a:pt x="14" y="130"/>
                    </a:cubicBezTo>
                    <a:cubicBezTo>
                      <a:pt x="14" y="130"/>
                      <a:pt x="14" y="130"/>
                      <a:pt x="14" y="130"/>
                    </a:cubicBezTo>
                    <a:cubicBezTo>
                      <a:pt x="17" y="124"/>
                      <a:pt x="17" y="124"/>
                      <a:pt x="17" y="124"/>
                    </a:cubicBezTo>
                    <a:cubicBezTo>
                      <a:pt x="26" y="129"/>
                      <a:pt x="26" y="129"/>
                      <a:pt x="26" y="129"/>
                    </a:cubicBezTo>
                    <a:cubicBezTo>
                      <a:pt x="21" y="137"/>
                      <a:pt x="21" y="137"/>
                      <a:pt x="21" y="137"/>
                    </a:cubicBezTo>
                    <a:cubicBezTo>
                      <a:pt x="21" y="137"/>
                      <a:pt x="21" y="137"/>
                      <a:pt x="21" y="137"/>
                    </a:cubicBezTo>
                    <a:cubicBezTo>
                      <a:pt x="26" y="129"/>
                      <a:pt x="26" y="129"/>
                      <a:pt x="26" y="129"/>
                    </a:cubicBezTo>
                    <a:cubicBezTo>
                      <a:pt x="34" y="134"/>
                      <a:pt x="34" y="134"/>
                      <a:pt x="34" y="134"/>
                    </a:cubicBezTo>
                    <a:cubicBezTo>
                      <a:pt x="29" y="142"/>
                      <a:pt x="29" y="142"/>
                      <a:pt x="29" y="142"/>
                    </a:cubicBezTo>
                    <a:cubicBezTo>
                      <a:pt x="22" y="138"/>
                      <a:pt x="22" y="138"/>
                      <a:pt x="22" y="138"/>
                    </a:cubicBezTo>
                    <a:cubicBezTo>
                      <a:pt x="23" y="139"/>
                      <a:pt x="23" y="139"/>
                      <a:pt x="23" y="139"/>
                    </a:cubicBezTo>
                    <a:cubicBezTo>
                      <a:pt x="29" y="143"/>
                      <a:pt x="29" y="143"/>
                      <a:pt x="29" y="143"/>
                    </a:cubicBezTo>
                    <a:cubicBezTo>
                      <a:pt x="29" y="144"/>
                      <a:pt x="29" y="144"/>
                      <a:pt x="29" y="144"/>
                    </a:cubicBezTo>
                    <a:cubicBezTo>
                      <a:pt x="29" y="144"/>
                      <a:pt x="29" y="144"/>
                      <a:pt x="29" y="144"/>
                    </a:cubicBezTo>
                    <a:cubicBezTo>
                      <a:pt x="29" y="143"/>
                      <a:pt x="29" y="143"/>
                      <a:pt x="29" y="143"/>
                    </a:cubicBezTo>
                    <a:cubicBezTo>
                      <a:pt x="38" y="147"/>
                      <a:pt x="38" y="147"/>
                      <a:pt x="38" y="147"/>
                    </a:cubicBezTo>
                    <a:cubicBezTo>
                      <a:pt x="37" y="149"/>
                      <a:pt x="37" y="149"/>
                      <a:pt x="37" y="149"/>
                    </a:cubicBezTo>
                    <a:cubicBezTo>
                      <a:pt x="37" y="149"/>
                      <a:pt x="37" y="149"/>
                      <a:pt x="37" y="149"/>
                    </a:cubicBezTo>
                    <a:cubicBezTo>
                      <a:pt x="38" y="148"/>
                      <a:pt x="38" y="148"/>
                      <a:pt x="38" y="148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5" y="154"/>
                      <a:pt x="45" y="154"/>
                      <a:pt x="45" y="154"/>
                    </a:cubicBezTo>
                    <a:cubicBezTo>
                      <a:pt x="45" y="154"/>
                      <a:pt x="45" y="154"/>
                      <a:pt x="45" y="154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55" y="157"/>
                      <a:pt x="55" y="157"/>
                      <a:pt x="55" y="157"/>
                    </a:cubicBezTo>
                    <a:cubicBezTo>
                      <a:pt x="54" y="158"/>
                      <a:pt x="54" y="158"/>
                      <a:pt x="54" y="158"/>
                    </a:cubicBezTo>
                    <a:cubicBezTo>
                      <a:pt x="54" y="158"/>
                      <a:pt x="54" y="158"/>
                      <a:pt x="54" y="158"/>
                    </a:cubicBezTo>
                    <a:cubicBezTo>
                      <a:pt x="55" y="157"/>
                      <a:pt x="55" y="157"/>
                      <a:pt x="55" y="157"/>
                    </a:cubicBezTo>
                    <a:cubicBezTo>
                      <a:pt x="58" y="159"/>
                      <a:pt x="58" y="159"/>
                      <a:pt x="58" y="159"/>
                    </a:cubicBezTo>
                    <a:cubicBezTo>
                      <a:pt x="58" y="159"/>
                      <a:pt x="59" y="159"/>
                      <a:pt x="59" y="160"/>
                    </a:cubicBezTo>
                    <a:close/>
                    <a:moveTo>
                      <a:pt x="60" y="149"/>
                    </a:moveTo>
                    <a:cubicBezTo>
                      <a:pt x="65" y="140"/>
                      <a:pt x="65" y="140"/>
                      <a:pt x="65" y="140"/>
                    </a:cubicBezTo>
                    <a:cubicBezTo>
                      <a:pt x="73" y="145"/>
                      <a:pt x="73" y="145"/>
                      <a:pt x="73" y="145"/>
                    </a:cubicBezTo>
                    <a:cubicBezTo>
                      <a:pt x="68" y="154"/>
                      <a:pt x="68" y="154"/>
                      <a:pt x="68" y="154"/>
                    </a:cubicBezTo>
                    <a:lnTo>
                      <a:pt x="60" y="149"/>
                    </a:lnTo>
                    <a:close/>
                    <a:moveTo>
                      <a:pt x="227" y="54"/>
                    </a:moveTo>
                    <a:cubicBezTo>
                      <a:pt x="223" y="62"/>
                      <a:pt x="223" y="62"/>
                      <a:pt x="223" y="62"/>
                    </a:cubicBezTo>
                    <a:cubicBezTo>
                      <a:pt x="214" y="57"/>
                      <a:pt x="214" y="57"/>
                      <a:pt x="214" y="57"/>
                    </a:cubicBezTo>
                    <a:cubicBezTo>
                      <a:pt x="219" y="49"/>
                      <a:pt x="219" y="49"/>
                      <a:pt x="219" y="49"/>
                    </a:cubicBezTo>
                    <a:lnTo>
                      <a:pt x="227" y="54"/>
                    </a:lnTo>
                    <a:close/>
                    <a:moveTo>
                      <a:pt x="219" y="49"/>
                    </a:moveTo>
                    <a:cubicBezTo>
                      <a:pt x="224" y="40"/>
                      <a:pt x="224" y="40"/>
                      <a:pt x="224" y="40"/>
                    </a:cubicBezTo>
                    <a:cubicBezTo>
                      <a:pt x="232" y="45"/>
                      <a:pt x="232" y="45"/>
                      <a:pt x="232" y="45"/>
                    </a:cubicBezTo>
                    <a:cubicBezTo>
                      <a:pt x="228" y="53"/>
                      <a:pt x="228" y="53"/>
                      <a:pt x="228" y="53"/>
                    </a:cubicBezTo>
                    <a:lnTo>
                      <a:pt x="219" y="49"/>
                    </a:lnTo>
                    <a:close/>
                    <a:moveTo>
                      <a:pt x="214" y="57"/>
                    </a:moveTo>
                    <a:cubicBezTo>
                      <a:pt x="206" y="52"/>
                      <a:pt x="206" y="52"/>
                      <a:pt x="206" y="52"/>
                    </a:cubicBezTo>
                    <a:cubicBezTo>
                      <a:pt x="211" y="44"/>
                      <a:pt x="211" y="44"/>
                      <a:pt x="211" y="44"/>
                    </a:cubicBezTo>
                    <a:cubicBezTo>
                      <a:pt x="219" y="49"/>
                      <a:pt x="219" y="49"/>
                      <a:pt x="219" y="49"/>
                    </a:cubicBezTo>
                    <a:lnTo>
                      <a:pt x="214" y="57"/>
                    </a:lnTo>
                    <a:close/>
                    <a:moveTo>
                      <a:pt x="192" y="56"/>
                    </a:moveTo>
                    <a:cubicBezTo>
                      <a:pt x="184" y="51"/>
                      <a:pt x="184" y="51"/>
                      <a:pt x="184" y="51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97" y="47"/>
                      <a:pt x="197" y="47"/>
                      <a:pt x="197" y="47"/>
                    </a:cubicBezTo>
                    <a:lnTo>
                      <a:pt x="192" y="56"/>
                    </a:lnTo>
                    <a:close/>
                    <a:moveTo>
                      <a:pt x="197" y="47"/>
                    </a:moveTo>
                    <a:cubicBezTo>
                      <a:pt x="206" y="52"/>
                      <a:pt x="206" y="52"/>
                      <a:pt x="206" y="52"/>
                    </a:cubicBezTo>
                    <a:cubicBezTo>
                      <a:pt x="201" y="61"/>
                      <a:pt x="201" y="61"/>
                      <a:pt x="201" y="61"/>
                    </a:cubicBezTo>
                    <a:cubicBezTo>
                      <a:pt x="192" y="56"/>
                      <a:pt x="192" y="56"/>
                      <a:pt x="192" y="56"/>
                    </a:cubicBezTo>
                    <a:lnTo>
                      <a:pt x="197" y="47"/>
                    </a:lnTo>
                    <a:close/>
                    <a:moveTo>
                      <a:pt x="192" y="56"/>
                    </a:moveTo>
                    <a:cubicBezTo>
                      <a:pt x="187" y="64"/>
                      <a:pt x="187" y="64"/>
                      <a:pt x="187" y="64"/>
                    </a:cubicBezTo>
                    <a:cubicBezTo>
                      <a:pt x="179" y="59"/>
                      <a:pt x="179" y="59"/>
                      <a:pt x="179" y="59"/>
                    </a:cubicBezTo>
                    <a:cubicBezTo>
                      <a:pt x="184" y="51"/>
                      <a:pt x="184" y="51"/>
                      <a:pt x="184" y="51"/>
                    </a:cubicBezTo>
                    <a:lnTo>
                      <a:pt x="192" y="56"/>
                    </a:lnTo>
                    <a:close/>
                    <a:moveTo>
                      <a:pt x="152" y="67"/>
                    </a:moveTo>
                    <a:cubicBezTo>
                      <a:pt x="157" y="58"/>
                      <a:pt x="157" y="58"/>
                      <a:pt x="157" y="58"/>
                    </a:cubicBezTo>
                    <a:cubicBezTo>
                      <a:pt x="166" y="63"/>
                      <a:pt x="166" y="63"/>
                      <a:pt x="166" y="63"/>
                    </a:cubicBezTo>
                    <a:cubicBezTo>
                      <a:pt x="161" y="71"/>
                      <a:pt x="161" y="71"/>
                      <a:pt x="161" y="71"/>
                    </a:cubicBezTo>
                    <a:lnTo>
                      <a:pt x="152" y="67"/>
                    </a:lnTo>
                    <a:close/>
                    <a:moveTo>
                      <a:pt x="161" y="72"/>
                    </a:moveTo>
                    <a:cubicBezTo>
                      <a:pt x="156" y="80"/>
                      <a:pt x="156" y="80"/>
                      <a:pt x="156" y="80"/>
                    </a:cubicBezTo>
                    <a:cubicBezTo>
                      <a:pt x="148" y="75"/>
                      <a:pt x="148" y="75"/>
                      <a:pt x="148" y="75"/>
                    </a:cubicBezTo>
                    <a:cubicBezTo>
                      <a:pt x="152" y="67"/>
                      <a:pt x="152" y="67"/>
                      <a:pt x="152" y="67"/>
                    </a:cubicBezTo>
                    <a:lnTo>
                      <a:pt x="161" y="72"/>
                    </a:lnTo>
                    <a:close/>
                    <a:moveTo>
                      <a:pt x="152" y="66"/>
                    </a:moveTo>
                    <a:cubicBezTo>
                      <a:pt x="144" y="62"/>
                      <a:pt x="144" y="62"/>
                      <a:pt x="144" y="62"/>
                    </a:cubicBezTo>
                    <a:cubicBezTo>
                      <a:pt x="149" y="53"/>
                      <a:pt x="149" y="53"/>
                      <a:pt x="149" y="53"/>
                    </a:cubicBezTo>
                    <a:cubicBezTo>
                      <a:pt x="157" y="58"/>
                      <a:pt x="157" y="58"/>
                      <a:pt x="157" y="58"/>
                    </a:cubicBezTo>
                    <a:lnTo>
                      <a:pt x="152" y="66"/>
                    </a:lnTo>
                    <a:close/>
                    <a:moveTo>
                      <a:pt x="152" y="67"/>
                    </a:moveTo>
                    <a:cubicBezTo>
                      <a:pt x="147" y="75"/>
                      <a:pt x="147" y="75"/>
                      <a:pt x="147" y="75"/>
                    </a:cubicBezTo>
                    <a:cubicBezTo>
                      <a:pt x="139" y="70"/>
                      <a:pt x="139" y="70"/>
                      <a:pt x="139" y="70"/>
                    </a:cubicBezTo>
                    <a:cubicBezTo>
                      <a:pt x="144" y="62"/>
                      <a:pt x="144" y="62"/>
                      <a:pt x="144" y="62"/>
                    </a:cubicBezTo>
                    <a:lnTo>
                      <a:pt x="152" y="67"/>
                    </a:lnTo>
                    <a:close/>
                    <a:moveTo>
                      <a:pt x="112" y="77"/>
                    </a:moveTo>
                    <a:cubicBezTo>
                      <a:pt x="104" y="72"/>
                      <a:pt x="104" y="72"/>
                      <a:pt x="104" y="72"/>
                    </a:cubicBezTo>
                    <a:cubicBezTo>
                      <a:pt x="109" y="64"/>
                      <a:pt x="109" y="64"/>
                      <a:pt x="109" y="64"/>
                    </a:cubicBezTo>
                    <a:cubicBezTo>
                      <a:pt x="117" y="69"/>
                      <a:pt x="117" y="69"/>
                      <a:pt x="117" y="69"/>
                    </a:cubicBezTo>
                    <a:lnTo>
                      <a:pt x="112" y="77"/>
                    </a:lnTo>
                    <a:close/>
                    <a:moveTo>
                      <a:pt x="117" y="69"/>
                    </a:moveTo>
                    <a:cubicBezTo>
                      <a:pt x="125" y="74"/>
                      <a:pt x="125" y="74"/>
                      <a:pt x="125" y="74"/>
                    </a:cubicBezTo>
                    <a:cubicBezTo>
                      <a:pt x="121" y="82"/>
                      <a:pt x="121" y="82"/>
                      <a:pt x="121" y="82"/>
                    </a:cubicBezTo>
                    <a:cubicBezTo>
                      <a:pt x="112" y="77"/>
                      <a:pt x="112" y="77"/>
                      <a:pt x="112" y="77"/>
                    </a:cubicBezTo>
                    <a:lnTo>
                      <a:pt x="117" y="69"/>
                    </a:lnTo>
                    <a:close/>
                    <a:moveTo>
                      <a:pt x="112" y="77"/>
                    </a:moveTo>
                    <a:cubicBezTo>
                      <a:pt x="107" y="86"/>
                      <a:pt x="107" y="86"/>
                      <a:pt x="107" y="86"/>
                    </a:cubicBezTo>
                    <a:cubicBezTo>
                      <a:pt x="99" y="81"/>
                      <a:pt x="99" y="81"/>
                      <a:pt x="99" y="81"/>
                    </a:cubicBezTo>
                    <a:cubicBezTo>
                      <a:pt x="104" y="73"/>
                      <a:pt x="104" y="73"/>
                      <a:pt x="104" y="73"/>
                    </a:cubicBezTo>
                    <a:lnTo>
                      <a:pt x="112" y="77"/>
                    </a:lnTo>
                    <a:close/>
                    <a:moveTo>
                      <a:pt x="99" y="81"/>
                    </a:moveTo>
                    <a:cubicBezTo>
                      <a:pt x="90" y="76"/>
                      <a:pt x="90" y="76"/>
                      <a:pt x="90" y="76"/>
                    </a:cubicBezTo>
                    <a:cubicBezTo>
                      <a:pt x="95" y="68"/>
                      <a:pt x="95" y="68"/>
                      <a:pt x="95" y="68"/>
                    </a:cubicBezTo>
                    <a:cubicBezTo>
                      <a:pt x="104" y="72"/>
                      <a:pt x="104" y="72"/>
                      <a:pt x="104" y="72"/>
                    </a:cubicBezTo>
                    <a:lnTo>
                      <a:pt x="99" y="81"/>
                    </a:lnTo>
                    <a:close/>
                    <a:moveTo>
                      <a:pt x="99" y="81"/>
                    </a:moveTo>
                    <a:cubicBezTo>
                      <a:pt x="94" y="89"/>
                      <a:pt x="94" y="89"/>
                      <a:pt x="94" y="89"/>
                    </a:cubicBezTo>
                    <a:cubicBezTo>
                      <a:pt x="86" y="84"/>
                      <a:pt x="86" y="84"/>
                      <a:pt x="86" y="84"/>
                    </a:cubicBezTo>
                    <a:cubicBezTo>
                      <a:pt x="90" y="76"/>
                      <a:pt x="90" y="76"/>
                      <a:pt x="90" y="76"/>
                    </a:cubicBezTo>
                    <a:lnTo>
                      <a:pt x="99" y="81"/>
                    </a:lnTo>
                    <a:close/>
                    <a:moveTo>
                      <a:pt x="94" y="89"/>
                    </a:moveTo>
                    <a:cubicBezTo>
                      <a:pt x="89" y="98"/>
                      <a:pt x="89" y="98"/>
                      <a:pt x="89" y="98"/>
                    </a:cubicBezTo>
                    <a:cubicBezTo>
                      <a:pt x="81" y="93"/>
                      <a:pt x="81" y="93"/>
                      <a:pt x="81" y="93"/>
                    </a:cubicBezTo>
                    <a:cubicBezTo>
                      <a:pt x="85" y="85"/>
                      <a:pt x="85" y="85"/>
                      <a:pt x="85" y="85"/>
                    </a:cubicBezTo>
                    <a:lnTo>
                      <a:pt x="94" y="89"/>
                    </a:lnTo>
                    <a:close/>
                    <a:moveTo>
                      <a:pt x="85" y="84"/>
                    </a:moveTo>
                    <a:cubicBezTo>
                      <a:pt x="77" y="80"/>
                      <a:pt x="77" y="80"/>
                      <a:pt x="77" y="80"/>
                    </a:cubicBezTo>
                    <a:cubicBezTo>
                      <a:pt x="82" y="71"/>
                      <a:pt x="82" y="71"/>
                      <a:pt x="82" y="71"/>
                    </a:cubicBezTo>
                    <a:cubicBezTo>
                      <a:pt x="90" y="76"/>
                      <a:pt x="90" y="76"/>
                      <a:pt x="90" y="76"/>
                    </a:cubicBezTo>
                    <a:lnTo>
                      <a:pt x="85" y="84"/>
                    </a:lnTo>
                    <a:close/>
                    <a:moveTo>
                      <a:pt x="85" y="85"/>
                    </a:moveTo>
                    <a:cubicBezTo>
                      <a:pt x="80" y="93"/>
                      <a:pt x="80" y="93"/>
                      <a:pt x="80" y="93"/>
                    </a:cubicBezTo>
                    <a:cubicBezTo>
                      <a:pt x="72" y="88"/>
                      <a:pt x="72" y="88"/>
                      <a:pt x="72" y="88"/>
                    </a:cubicBezTo>
                    <a:cubicBezTo>
                      <a:pt x="77" y="80"/>
                      <a:pt x="77" y="80"/>
                      <a:pt x="77" y="80"/>
                    </a:cubicBezTo>
                    <a:lnTo>
                      <a:pt x="85" y="85"/>
                    </a:lnTo>
                    <a:close/>
                    <a:moveTo>
                      <a:pt x="80" y="93"/>
                    </a:moveTo>
                    <a:cubicBezTo>
                      <a:pt x="76" y="101"/>
                      <a:pt x="76" y="101"/>
                      <a:pt x="76" y="101"/>
                    </a:cubicBezTo>
                    <a:cubicBezTo>
                      <a:pt x="67" y="97"/>
                      <a:pt x="67" y="97"/>
                      <a:pt x="67" y="97"/>
                    </a:cubicBezTo>
                    <a:cubicBezTo>
                      <a:pt x="72" y="88"/>
                      <a:pt x="72" y="88"/>
                      <a:pt x="72" y="88"/>
                    </a:cubicBezTo>
                    <a:lnTo>
                      <a:pt x="80" y="93"/>
                    </a:lnTo>
                    <a:close/>
                    <a:moveTo>
                      <a:pt x="81" y="93"/>
                    </a:moveTo>
                    <a:cubicBezTo>
                      <a:pt x="89" y="98"/>
                      <a:pt x="89" y="98"/>
                      <a:pt x="89" y="98"/>
                    </a:cubicBezTo>
                    <a:cubicBezTo>
                      <a:pt x="84" y="106"/>
                      <a:pt x="84" y="106"/>
                      <a:pt x="84" y="106"/>
                    </a:cubicBezTo>
                    <a:cubicBezTo>
                      <a:pt x="76" y="101"/>
                      <a:pt x="76" y="101"/>
                      <a:pt x="76" y="101"/>
                    </a:cubicBezTo>
                    <a:lnTo>
                      <a:pt x="81" y="93"/>
                    </a:lnTo>
                    <a:close/>
                    <a:moveTo>
                      <a:pt x="89" y="98"/>
                    </a:moveTo>
                    <a:cubicBezTo>
                      <a:pt x="97" y="103"/>
                      <a:pt x="97" y="103"/>
                      <a:pt x="97" y="103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84" y="106"/>
                      <a:pt x="84" y="106"/>
                      <a:pt x="84" y="106"/>
                    </a:cubicBezTo>
                    <a:lnTo>
                      <a:pt x="89" y="98"/>
                    </a:lnTo>
                    <a:close/>
                    <a:moveTo>
                      <a:pt x="89" y="98"/>
                    </a:moveTo>
                    <a:cubicBezTo>
                      <a:pt x="94" y="90"/>
                      <a:pt x="94" y="90"/>
                      <a:pt x="94" y="90"/>
                    </a:cubicBezTo>
                    <a:cubicBezTo>
                      <a:pt x="102" y="94"/>
                      <a:pt x="102" y="94"/>
                      <a:pt x="102" y="94"/>
                    </a:cubicBezTo>
                    <a:cubicBezTo>
                      <a:pt x="97" y="103"/>
                      <a:pt x="97" y="103"/>
                      <a:pt x="97" y="103"/>
                    </a:cubicBezTo>
                    <a:lnTo>
                      <a:pt x="89" y="98"/>
                    </a:lnTo>
                    <a:close/>
                    <a:moveTo>
                      <a:pt x="94" y="89"/>
                    </a:moveTo>
                    <a:cubicBezTo>
                      <a:pt x="99" y="81"/>
                      <a:pt x="99" y="81"/>
                      <a:pt x="99" y="81"/>
                    </a:cubicBezTo>
                    <a:cubicBezTo>
                      <a:pt x="107" y="86"/>
                      <a:pt x="107" y="86"/>
                      <a:pt x="107" y="86"/>
                    </a:cubicBezTo>
                    <a:cubicBezTo>
                      <a:pt x="102" y="94"/>
                      <a:pt x="102" y="94"/>
                      <a:pt x="102" y="94"/>
                    </a:cubicBezTo>
                    <a:lnTo>
                      <a:pt x="94" y="89"/>
                    </a:lnTo>
                    <a:close/>
                    <a:moveTo>
                      <a:pt x="107" y="86"/>
                    </a:moveTo>
                    <a:cubicBezTo>
                      <a:pt x="116" y="91"/>
                      <a:pt x="116" y="91"/>
                      <a:pt x="116" y="91"/>
                    </a:cubicBezTo>
                    <a:cubicBezTo>
                      <a:pt x="111" y="99"/>
                      <a:pt x="111" y="99"/>
                      <a:pt x="111" y="99"/>
                    </a:cubicBezTo>
                    <a:cubicBezTo>
                      <a:pt x="102" y="94"/>
                      <a:pt x="102" y="94"/>
                      <a:pt x="102" y="94"/>
                    </a:cubicBezTo>
                    <a:lnTo>
                      <a:pt x="107" y="86"/>
                    </a:lnTo>
                    <a:close/>
                    <a:moveTo>
                      <a:pt x="107" y="86"/>
                    </a:moveTo>
                    <a:cubicBezTo>
                      <a:pt x="112" y="77"/>
                      <a:pt x="112" y="77"/>
                      <a:pt x="112" y="77"/>
                    </a:cubicBezTo>
                    <a:cubicBezTo>
                      <a:pt x="121" y="82"/>
                      <a:pt x="121" y="82"/>
                      <a:pt x="121" y="82"/>
                    </a:cubicBezTo>
                    <a:cubicBezTo>
                      <a:pt x="116" y="91"/>
                      <a:pt x="116" y="91"/>
                      <a:pt x="116" y="91"/>
                    </a:cubicBezTo>
                    <a:lnTo>
                      <a:pt x="107" y="86"/>
                    </a:lnTo>
                    <a:close/>
                    <a:moveTo>
                      <a:pt x="121" y="82"/>
                    </a:moveTo>
                    <a:cubicBezTo>
                      <a:pt x="129" y="87"/>
                      <a:pt x="129" y="87"/>
                      <a:pt x="129" y="87"/>
                    </a:cubicBezTo>
                    <a:cubicBezTo>
                      <a:pt x="124" y="95"/>
                      <a:pt x="124" y="95"/>
                      <a:pt x="124" y="95"/>
                    </a:cubicBezTo>
                    <a:cubicBezTo>
                      <a:pt x="116" y="91"/>
                      <a:pt x="116" y="91"/>
                      <a:pt x="116" y="91"/>
                    </a:cubicBezTo>
                    <a:lnTo>
                      <a:pt x="121" y="82"/>
                    </a:lnTo>
                    <a:close/>
                    <a:moveTo>
                      <a:pt x="121" y="82"/>
                    </a:moveTo>
                    <a:cubicBezTo>
                      <a:pt x="126" y="74"/>
                      <a:pt x="126" y="74"/>
                      <a:pt x="126" y="74"/>
                    </a:cubicBezTo>
                    <a:cubicBezTo>
                      <a:pt x="134" y="79"/>
                      <a:pt x="134" y="79"/>
                      <a:pt x="134" y="79"/>
                    </a:cubicBezTo>
                    <a:cubicBezTo>
                      <a:pt x="129" y="87"/>
                      <a:pt x="129" y="87"/>
                      <a:pt x="129" y="87"/>
                    </a:cubicBezTo>
                    <a:lnTo>
                      <a:pt x="121" y="82"/>
                    </a:lnTo>
                    <a:close/>
                    <a:moveTo>
                      <a:pt x="126" y="74"/>
                    </a:moveTo>
                    <a:cubicBezTo>
                      <a:pt x="130" y="65"/>
                      <a:pt x="130" y="65"/>
                      <a:pt x="130" y="65"/>
                    </a:cubicBezTo>
                    <a:cubicBezTo>
                      <a:pt x="139" y="70"/>
                      <a:pt x="139" y="70"/>
                      <a:pt x="139" y="70"/>
                    </a:cubicBezTo>
                    <a:cubicBezTo>
                      <a:pt x="134" y="79"/>
                      <a:pt x="134" y="79"/>
                      <a:pt x="134" y="79"/>
                    </a:cubicBezTo>
                    <a:lnTo>
                      <a:pt x="126" y="74"/>
                    </a:lnTo>
                    <a:close/>
                    <a:moveTo>
                      <a:pt x="134" y="79"/>
                    </a:moveTo>
                    <a:cubicBezTo>
                      <a:pt x="142" y="84"/>
                      <a:pt x="142" y="84"/>
                      <a:pt x="142" y="84"/>
                    </a:cubicBezTo>
                    <a:cubicBezTo>
                      <a:pt x="138" y="92"/>
                      <a:pt x="138" y="92"/>
                      <a:pt x="138" y="92"/>
                    </a:cubicBezTo>
                    <a:cubicBezTo>
                      <a:pt x="129" y="87"/>
                      <a:pt x="129" y="87"/>
                      <a:pt x="129" y="87"/>
                    </a:cubicBezTo>
                    <a:lnTo>
                      <a:pt x="134" y="79"/>
                    </a:lnTo>
                    <a:close/>
                    <a:moveTo>
                      <a:pt x="134" y="79"/>
                    </a:moveTo>
                    <a:cubicBezTo>
                      <a:pt x="139" y="70"/>
                      <a:pt x="139" y="70"/>
                      <a:pt x="139" y="70"/>
                    </a:cubicBezTo>
                    <a:cubicBezTo>
                      <a:pt x="147" y="75"/>
                      <a:pt x="147" y="75"/>
                      <a:pt x="147" y="75"/>
                    </a:cubicBezTo>
                    <a:cubicBezTo>
                      <a:pt x="142" y="83"/>
                      <a:pt x="142" y="83"/>
                      <a:pt x="142" y="83"/>
                    </a:cubicBezTo>
                    <a:lnTo>
                      <a:pt x="134" y="79"/>
                    </a:lnTo>
                    <a:close/>
                    <a:moveTo>
                      <a:pt x="139" y="70"/>
                    </a:moveTo>
                    <a:cubicBezTo>
                      <a:pt x="131" y="65"/>
                      <a:pt x="131" y="65"/>
                      <a:pt x="131" y="65"/>
                    </a:cubicBezTo>
                    <a:cubicBezTo>
                      <a:pt x="135" y="57"/>
                      <a:pt x="135" y="57"/>
                      <a:pt x="135" y="57"/>
                    </a:cubicBezTo>
                    <a:cubicBezTo>
                      <a:pt x="144" y="62"/>
                      <a:pt x="144" y="62"/>
                      <a:pt x="144" y="62"/>
                    </a:cubicBezTo>
                    <a:lnTo>
                      <a:pt x="139" y="70"/>
                    </a:lnTo>
                    <a:close/>
                    <a:moveTo>
                      <a:pt x="130" y="65"/>
                    </a:moveTo>
                    <a:cubicBezTo>
                      <a:pt x="122" y="60"/>
                      <a:pt x="122" y="60"/>
                      <a:pt x="122" y="60"/>
                    </a:cubicBezTo>
                    <a:cubicBezTo>
                      <a:pt x="127" y="52"/>
                      <a:pt x="127" y="52"/>
                      <a:pt x="127" y="52"/>
                    </a:cubicBezTo>
                    <a:cubicBezTo>
                      <a:pt x="135" y="57"/>
                      <a:pt x="135" y="57"/>
                      <a:pt x="135" y="57"/>
                    </a:cubicBezTo>
                    <a:lnTo>
                      <a:pt x="130" y="65"/>
                    </a:lnTo>
                    <a:close/>
                    <a:moveTo>
                      <a:pt x="130" y="65"/>
                    </a:moveTo>
                    <a:cubicBezTo>
                      <a:pt x="125" y="74"/>
                      <a:pt x="125" y="74"/>
                      <a:pt x="125" y="74"/>
                    </a:cubicBezTo>
                    <a:cubicBezTo>
                      <a:pt x="117" y="69"/>
                      <a:pt x="117" y="69"/>
                      <a:pt x="117" y="69"/>
                    </a:cubicBezTo>
                    <a:cubicBezTo>
                      <a:pt x="122" y="61"/>
                      <a:pt x="122" y="61"/>
                      <a:pt x="122" y="61"/>
                    </a:cubicBezTo>
                    <a:lnTo>
                      <a:pt x="130" y="65"/>
                    </a:lnTo>
                    <a:close/>
                    <a:moveTo>
                      <a:pt x="117" y="69"/>
                    </a:moveTo>
                    <a:cubicBezTo>
                      <a:pt x="109" y="64"/>
                      <a:pt x="109" y="64"/>
                      <a:pt x="109" y="64"/>
                    </a:cubicBezTo>
                    <a:cubicBezTo>
                      <a:pt x="114" y="56"/>
                      <a:pt x="114" y="56"/>
                      <a:pt x="114" y="56"/>
                    </a:cubicBezTo>
                    <a:cubicBezTo>
                      <a:pt x="122" y="60"/>
                      <a:pt x="122" y="60"/>
                      <a:pt x="122" y="60"/>
                    </a:cubicBezTo>
                    <a:lnTo>
                      <a:pt x="117" y="69"/>
                    </a:lnTo>
                    <a:close/>
                    <a:moveTo>
                      <a:pt x="109" y="64"/>
                    </a:moveTo>
                    <a:cubicBezTo>
                      <a:pt x="100" y="59"/>
                      <a:pt x="100" y="59"/>
                      <a:pt x="100" y="59"/>
                    </a:cubicBezTo>
                    <a:cubicBezTo>
                      <a:pt x="105" y="51"/>
                      <a:pt x="105" y="51"/>
                      <a:pt x="105" y="51"/>
                    </a:cubicBezTo>
                    <a:cubicBezTo>
                      <a:pt x="113" y="56"/>
                      <a:pt x="113" y="56"/>
                      <a:pt x="113" y="56"/>
                    </a:cubicBezTo>
                    <a:lnTo>
                      <a:pt x="109" y="64"/>
                    </a:lnTo>
                    <a:close/>
                    <a:moveTo>
                      <a:pt x="108" y="64"/>
                    </a:moveTo>
                    <a:cubicBezTo>
                      <a:pt x="104" y="72"/>
                      <a:pt x="104" y="72"/>
                      <a:pt x="104" y="72"/>
                    </a:cubicBezTo>
                    <a:cubicBezTo>
                      <a:pt x="95" y="68"/>
                      <a:pt x="95" y="68"/>
                      <a:pt x="95" y="68"/>
                    </a:cubicBezTo>
                    <a:cubicBezTo>
                      <a:pt x="100" y="59"/>
                      <a:pt x="100" y="59"/>
                      <a:pt x="100" y="59"/>
                    </a:cubicBezTo>
                    <a:lnTo>
                      <a:pt x="108" y="64"/>
                    </a:lnTo>
                    <a:close/>
                    <a:moveTo>
                      <a:pt x="95" y="67"/>
                    </a:moveTo>
                    <a:cubicBezTo>
                      <a:pt x="87" y="63"/>
                      <a:pt x="87" y="63"/>
                      <a:pt x="87" y="63"/>
                    </a:cubicBezTo>
                    <a:cubicBezTo>
                      <a:pt x="92" y="54"/>
                      <a:pt x="92" y="54"/>
                      <a:pt x="92" y="54"/>
                    </a:cubicBezTo>
                    <a:cubicBezTo>
                      <a:pt x="100" y="59"/>
                      <a:pt x="100" y="59"/>
                      <a:pt x="100" y="59"/>
                    </a:cubicBezTo>
                    <a:lnTo>
                      <a:pt x="95" y="67"/>
                    </a:lnTo>
                    <a:close/>
                    <a:moveTo>
                      <a:pt x="95" y="68"/>
                    </a:moveTo>
                    <a:cubicBezTo>
                      <a:pt x="90" y="76"/>
                      <a:pt x="90" y="76"/>
                      <a:pt x="90" y="76"/>
                    </a:cubicBezTo>
                    <a:cubicBezTo>
                      <a:pt x="82" y="71"/>
                      <a:pt x="82" y="71"/>
                      <a:pt x="82" y="71"/>
                    </a:cubicBezTo>
                    <a:cubicBezTo>
                      <a:pt x="87" y="63"/>
                      <a:pt x="87" y="63"/>
                      <a:pt x="87" y="63"/>
                    </a:cubicBezTo>
                    <a:lnTo>
                      <a:pt x="95" y="68"/>
                    </a:lnTo>
                    <a:close/>
                    <a:moveTo>
                      <a:pt x="82" y="71"/>
                    </a:moveTo>
                    <a:cubicBezTo>
                      <a:pt x="73" y="66"/>
                      <a:pt x="73" y="66"/>
                      <a:pt x="73" y="66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87" y="63"/>
                      <a:pt x="87" y="63"/>
                      <a:pt x="87" y="63"/>
                    </a:cubicBezTo>
                    <a:lnTo>
                      <a:pt x="82" y="71"/>
                    </a:lnTo>
                    <a:close/>
                    <a:moveTo>
                      <a:pt x="82" y="71"/>
                    </a:moveTo>
                    <a:cubicBezTo>
                      <a:pt x="77" y="80"/>
                      <a:pt x="77" y="80"/>
                      <a:pt x="77" y="80"/>
                    </a:cubicBezTo>
                    <a:cubicBezTo>
                      <a:pt x="69" y="75"/>
                      <a:pt x="69" y="75"/>
                      <a:pt x="69" y="75"/>
                    </a:cubicBezTo>
                    <a:cubicBezTo>
                      <a:pt x="73" y="66"/>
                      <a:pt x="73" y="66"/>
                      <a:pt x="73" y="66"/>
                    </a:cubicBezTo>
                    <a:lnTo>
                      <a:pt x="82" y="71"/>
                    </a:lnTo>
                    <a:close/>
                    <a:moveTo>
                      <a:pt x="77" y="80"/>
                    </a:moveTo>
                    <a:cubicBezTo>
                      <a:pt x="72" y="88"/>
                      <a:pt x="72" y="88"/>
                      <a:pt x="72" y="88"/>
                    </a:cubicBezTo>
                    <a:cubicBezTo>
                      <a:pt x="64" y="83"/>
                      <a:pt x="64" y="83"/>
                      <a:pt x="64" y="83"/>
                    </a:cubicBezTo>
                    <a:cubicBezTo>
                      <a:pt x="68" y="75"/>
                      <a:pt x="68" y="75"/>
                      <a:pt x="68" y="75"/>
                    </a:cubicBezTo>
                    <a:lnTo>
                      <a:pt x="77" y="80"/>
                    </a:lnTo>
                    <a:close/>
                    <a:moveTo>
                      <a:pt x="64" y="83"/>
                    </a:moveTo>
                    <a:cubicBezTo>
                      <a:pt x="55" y="78"/>
                      <a:pt x="55" y="78"/>
                      <a:pt x="55" y="78"/>
                    </a:cubicBezTo>
                    <a:cubicBezTo>
                      <a:pt x="60" y="70"/>
                      <a:pt x="60" y="70"/>
                      <a:pt x="60" y="70"/>
                    </a:cubicBezTo>
                    <a:cubicBezTo>
                      <a:pt x="68" y="75"/>
                      <a:pt x="68" y="75"/>
                      <a:pt x="68" y="75"/>
                    </a:cubicBezTo>
                    <a:lnTo>
                      <a:pt x="64" y="83"/>
                    </a:lnTo>
                    <a:close/>
                    <a:moveTo>
                      <a:pt x="63" y="83"/>
                    </a:moveTo>
                    <a:cubicBezTo>
                      <a:pt x="59" y="92"/>
                      <a:pt x="59" y="92"/>
                      <a:pt x="59" y="92"/>
                    </a:cubicBezTo>
                    <a:cubicBezTo>
                      <a:pt x="50" y="87"/>
                      <a:pt x="50" y="87"/>
                      <a:pt x="50" y="87"/>
                    </a:cubicBezTo>
                    <a:cubicBezTo>
                      <a:pt x="55" y="78"/>
                      <a:pt x="55" y="78"/>
                      <a:pt x="55" y="78"/>
                    </a:cubicBezTo>
                    <a:lnTo>
                      <a:pt x="63" y="83"/>
                    </a:lnTo>
                    <a:close/>
                    <a:moveTo>
                      <a:pt x="64" y="83"/>
                    </a:moveTo>
                    <a:cubicBezTo>
                      <a:pt x="72" y="88"/>
                      <a:pt x="72" y="88"/>
                      <a:pt x="72" y="88"/>
                    </a:cubicBezTo>
                    <a:cubicBezTo>
                      <a:pt x="67" y="96"/>
                      <a:pt x="67" y="96"/>
                      <a:pt x="67" y="96"/>
                    </a:cubicBezTo>
                    <a:cubicBezTo>
                      <a:pt x="59" y="92"/>
                      <a:pt x="59" y="92"/>
                      <a:pt x="59" y="92"/>
                    </a:cubicBezTo>
                    <a:lnTo>
                      <a:pt x="64" y="83"/>
                    </a:lnTo>
                    <a:close/>
                    <a:moveTo>
                      <a:pt x="67" y="97"/>
                    </a:moveTo>
                    <a:cubicBezTo>
                      <a:pt x="62" y="105"/>
                      <a:pt x="62" y="105"/>
                      <a:pt x="62" y="105"/>
                    </a:cubicBezTo>
                    <a:cubicBezTo>
                      <a:pt x="54" y="100"/>
                      <a:pt x="54" y="100"/>
                      <a:pt x="54" y="100"/>
                    </a:cubicBezTo>
                    <a:cubicBezTo>
                      <a:pt x="59" y="92"/>
                      <a:pt x="59" y="92"/>
                      <a:pt x="59" y="92"/>
                    </a:cubicBezTo>
                    <a:lnTo>
                      <a:pt x="67" y="97"/>
                    </a:lnTo>
                    <a:close/>
                    <a:moveTo>
                      <a:pt x="67" y="97"/>
                    </a:moveTo>
                    <a:cubicBezTo>
                      <a:pt x="75" y="102"/>
                      <a:pt x="75" y="102"/>
                      <a:pt x="75" y="102"/>
                    </a:cubicBezTo>
                    <a:cubicBezTo>
                      <a:pt x="71" y="110"/>
                      <a:pt x="71" y="110"/>
                      <a:pt x="71" y="110"/>
                    </a:cubicBezTo>
                    <a:cubicBezTo>
                      <a:pt x="62" y="105"/>
                      <a:pt x="62" y="105"/>
                      <a:pt x="62" y="105"/>
                    </a:cubicBezTo>
                    <a:lnTo>
                      <a:pt x="67" y="97"/>
                    </a:lnTo>
                    <a:close/>
                    <a:moveTo>
                      <a:pt x="76" y="102"/>
                    </a:moveTo>
                    <a:cubicBezTo>
                      <a:pt x="84" y="106"/>
                      <a:pt x="84" y="106"/>
                      <a:pt x="84" y="106"/>
                    </a:cubicBezTo>
                    <a:cubicBezTo>
                      <a:pt x="79" y="115"/>
                      <a:pt x="79" y="115"/>
                      <a:pt x="79" y="115"/>
                    </a:cubicBezTo>
                    <a:cubicBezTo>
                      <a:pt x="71" y="110"/>
                      <a:pt x="71" y="110"/>
                      <a:pt x="71" y="110"/>
                    </a:cubicBezTo>
                    <a:lnTo>
                      <a:pt x="76" y="102"/>
                    </a:lnTo>
                    <a:close/>
                    <a:moveTo>
                      <a:pt x="84" y="106"/>
                    </a:moveTo>
                    <a:cubicBezTo>
                      <a:pt x="92" y="111"/>
                      <a:pt x="92" y="111"/>
                      <a:pt x="92" y="111"/>
                    </a:cubicBezTo>
                    <a:cubicBezTo>
                      <a:pt x="88" y="120"/>
                      <a:pt x="88" y="120"/>
                      <a:pt x="88" y="120"/>
                    </a:cubicBezTo>
                    <a:cubicBezTo>
                      <a:pt x="79" y="115"/>
                      <a:pt x="79" y="115"/>
                      <a:pt x="79" y="115"/>
                    </a:cubicBezTo>
                    <a:lnTo>
                      <a:pt x="84" y="106"/>
                    </a:lnTo>
                    <a:close/>
                    <a:moveTo>
                      <a:pt x="93" y="111"/>
                    </a:moveTo>
                    <a:cubicBezTo>
                      <a:pt x="101" y="116"/>
                      <a:pt x="101" y="116"/>
                      <a:pt x="101" y="116"/>
                    </a:cubicBezTo>
                    <a:cubicBezTo>
                      <a:pt x="96" y="125"/>
                      <a:pt x="96" y="125"/>
                      <a:pt x="96" y="125"/>
                    </a:cubicBezTo>
                    <a:cubicBezTo>
                      <a:pt x="88" y="120"/>
                      <a:pt x="88" y="120"/>
                      <a:pt x="88" y="120"/>
                    </a:cubicBezTo>
                    <a:lnTo>
                      <a:pt x="93" y="111"/>
                    </a:lnTo>
                    <a:close/>
                    <a:moveTo>
                      <a:pt x="93" y="111"/>
                    </a:moveTo>
                    <a:cubicBezTo>
                      <a:pt x="97" y="103"/>
                      <a:pt x="97" y="103"/>
                      <a:pt x="97" y="103"/>
                    </a:cubicBezTo>
                    <a:cubicBezTo>
                      <a:pt x="106" y="108"/>
                      <a:pt x="106" y="108"/>
                      <a:pt x="106" y="108"/>
                    </a:cubicBezTo>
                    <a:cubicBezTo>
                      <a:pt x="101" y="116"/>
                      <a:pt x="101" y="116"/>
                      <a:pt x="101" y="116"/>
                    </a:cubicBezTo>
                    <a:lnTo>
                      <a:pt x="93" y="111"/>
                    </a:lnTo>
                    <a:close/>
                    <a:moveTo>
                      <a:pt x="98" y="103"/>
                    </a:moveTo>
                    <a:cubicBezTo>
                      <a:pt x="102" y="94"/>
                      <a:pt x="102" y="94"/>
                      <a:pt x="102" y="94"/>
                    </a:cubicBezTo>
                    <a:cubicBezTo>
                      <a:pt x="111" y="99"/>
                      <a:pt x="111" y="99"/>
                      <a:pt x="111" y="99"/>
                    </a:cubicBezTo>
                    <a:cubicBezTo>
                      <a:pt x="106" y="108"/>
                      <a:pt x="106" y="108"/>
                      <a:pt x="106" y="108"/>
                    </a:cubicBezTo>
                    <a:lnTo>
                      <a:pt x="98" y="103"/>
                    </a:lnTo>
                    <a:close/>
                    <a:moveTo>
                      <a:pt x="111" y="99"/>
                    </a:moveTo>
                    <a:cubicBezTo>
                      <a:pt x="119" y="104"/>
                      <a:pt x="119" y="104"/>
                      <a:pt x="119" y="104"/>
                    </a:cubicBezTo>
                    <a:cubicBezTo>
                      <a:pt x="114" y="112"/>
                      <a:pt x="114" y="112"/>
                      <a:pt x="114" y="112"/>
                    </a:cubicBezTo>
                    <a:cubicBezTo>
                      <a:pt x="106" y="108"/>
                      <a:pt x="106" y="108"/>
                      <a:pt x="106" y="108"/>
                    </a:cubicBezTo>
                    <a:lnTo>
                      <a:pt x="111" y="99"/>
                    </a:lnTo>
                    <a:close/>
                    <a:moveTo>
                      <a:pt x="111" y="99"/>
                    </a:moveTo>
                    <a:cubicBezTo>
                      <a:pt x="116" y="91"/>
                      <a:pt x="116" y="91"/>
                      <a:pt x="116" y="91"/>
                    </a:cubicBezTo>
                    <a:cubicBezTo>
                      <a:pt x="124" y="96"/>
                      <a:pt x="124" y="96"/>
                      <a:pt x="124" y="96"/>
                    </a:cubicBezTo>
                    <a:cubicBezTo>
                      <a:pt x="119" y="104"/>
                      <a:pt x="119" y="104"/>
                      <a:pt x="119" y="104"/>
                    </a:cubicBezTo>
                    <a:lnTo>
                      <a:pt x="111" y="99"/>
                    </a:lnTo>
                    <a:close/>
                    <a:moveTo>
                      <a:pt x="124" y="96"/>
                    </a:moveTo>
                    <a:cubicBezTo>
                      <a:pt x="133" y="101"/>
                      <a:pt x="133" y="101"/>
                      <a:pt x="133" y="101"/>
                    </a:cubicBezTo>
                    <a:cubicBezTo>
                      <a:pt x="128" y="109"/>
                      <a:pt x="128" y="109"/>
                      <a:pt x="128" y="109"/>
                    </a:cubicBezTo>
                    <a:cubicBezTo>
                      <a:pt x="119" y="104"/>
                      <a:pt x="119" y="104"/>
                      <a:pt x="119" y="104"/>
                    </a:cubicBezTo>
                    <a:lnTo>
                      <a:pt x="124" y="96"/>
                    </a:lnTo>
                    <a:close/>
                    <a:moveTo>
                      <a:pt x="124" y="96"/>
                    </a:moveTo>
                    <a:cubicBezTo>
                      <a:pt x="129" y="87"/>
                      <a:pt x="129" y="87"/>
                      <a:pt x="129" y="87"/>
                    </a:cubicBezTo>
                    <a:cubicBezTo>
                      <a:pt x="137" y="92"/>
                      <a:pt x="137" y="92"/>
                      <a:pt x="137" y="92"/>
                    </a:cubicBezTo>
                    <a:cubicBezTo>
                      <a:pt x="133" y="100"/>
                      <a:pt x="133" y="100"/>
                      <a:pt x="133" y="100"/>
                    </a:cubicBezTo>
                    <a:lnTo>
                      <a:pt x="124" y="96"/>
                    </a:lnTo>
                    <a:close/>
                    <a:moveTo>
                      <a:pt x="138" y="92"/>
                    </a:moveTo>
                    <a:cubicBezTo>
                      <a:pt x="146" y="97"/>
                      <a:pt x="146" y="97"/>
                      <a:pt x="146" y="97"/>
                    </a:cubicBezTo>
                    <a:cubicBezTo>
                      <a:pt x="141" y="105"/>
                      <a:pt x="141" y="105"/>
                      <a:pt x="141" y="105"/>
                    </a:cubicBezTo>
                    <a:cubicBezTo>
                      <a:pt x="133" y="100"/>
                      <a:pt x="133" y="100"/>
                      <a:pt x="133" y="100"/>
                    </a:cubicBezTo>
                    <a:lnTo>
                      <a:pt x="138" y="92"/>
                    </a:lnTo>
                    <a:close/>
                    <a:moveTo>
                      <a:pt x="138" y="92"/>
                    </a:moveTo>
                    <a:cubicBezTo>
                      <a:pt x="143" y="84"/>
                      <a:pt x="143" y="84"/>
                      <a:pt x="143" y="84"/>
                    </a:cubicBezTo>
                    <a:cubicBezTo>
                      <a:pt x="151" y="88"/>
                      <a:pt x="151" y="88"/>
                      <a:pt x="151" y="88"/>
                    </a:cubicBezTo>
                    <a:cubicBezTo>
                      <a:pt x="146" y="97"/>
                      <a:pt x="146" y="97"/>
                      <a:pt x="146" y="97"/>
                    </a:cubicBezTo>
                    <a:lnTo>
                      <a:pt x="138" y="92"/>
                    </a:lnTo>
                    <a:close/>
                    <a:moveTo>
                      <a:pt x="143" y="84"/>
                    </a:moveTo>
                    <a:cubicBezTo>
                      <a:pt x="147" y="75"/>
                      <a:pt x="147" y="75"/>
                      <a:pt x="147" y="75"/>
                    </a:cubicBezTo>
                    <a:cubicBezTo>
                      <a:pt x="156" y="80"/>
                      <a:pt x="156" y="80"/>
                      <a:pt x="156" y="80"/>
                    </a:cubicBezTo>
                    <a:cubicBezTo>
                      <a:pt x="151" y="88"/>
                      <a:pt x="151" y="88"/>
                      <a:pt x="151" y="88"/>
                    </a:cubicBezTo>
                    <a:lnTo>
                      <a:pt x="143" y="84"/>
                    </a:lnTo>
                    <a:close/>
                    <a:moveTo>
                      <a:pt x="156" y="80"/>
                    </a:moveTo>
                    <a:cubicBezTo>
                      <a:pt x="164" y="85"/>
                      <a:pt x="164" y="85"/>
                      <a:pt x="164" y="85"/>
                    </a:cubicBezTo>
                    <a:cubicBezTo>
                      <a:pt x="159" y="93"/>
                      <a:pt x="159" y="93"/>
                      <a:pt x="159" y="93"/>
                    </a:cubicBezTo>
                    <a:cubicBezTo>
                      <a:pt x="151" y="88"/>
                      <a:pt x="151" y="88"/>
                      <a:pt x="151" y="88"/>
                    </a:cubicBezTo>
                    <a:lnTo>
                      <a:pt x="156" y="80"/>
                    </a:lnTo>
                    <a:close/>
                    <a:moveTo>
                      <a:pt x="156" y="80"/>
                    </a:moveTo>
                    <a:cubicBezTo>
                      <a:pt x="161" y="72"/>
                      <a:pt x="161" y="72"/>
                      <a:pt x="161" y="72"/>
                    </a:cubicBezTo>
                    <a:cubicBezTo>
                      <a:pt x="169" y="76"/>
                      <a:pt x="169" y="76"/>
                      <a:pt x="169" y="76"/>
                    </a:cubicBezTo>
                    <a:cubicBezTo>
                      <a:pt x="164" y="85"/>
                      <a:pt x="164" y="85"/>
                      <a:pt x="164" y="85"/>
                    </a:cubicBezTo>
                    <a:lnTo>
                      <a:pt x="156" y="80"/>
                    </a:lnTo>
                    <a:close/>
                    <a:moveTo>
                      <a:pt x="161" y="71"/>
                    </a:moveTo>
                    <a:cubicBezTo>
                      <a:pt x="166" y="63"/>
                      <a:pt x="166" y="63"/>
                      <a:pt x="166" y="63"/>
                    </a:cubicBezTo>
                    <a:cubicBezTo>
                      <a:pt x="174" y="68"/>
                      <a:pt x="174" y="68"/>
                      <a:pt x="174" y="68"/>
                    </a:cubicBezTo>
                    <a:cubicBezTo>
                      <a:pt x="169" y="76"/>
                      <a:pt x="169" y="76"/>
                      <a:pt x="169" y="76"/>
                    </a:cubicBezTo>
                    <a:lnTo>
                      <a:pt x="161" y="71"/>
                    </a:lnTo>
                    <a:close/>
                    <a:moveTo>
                      <a:pt x="166" y="63"/>
                    </a:moveTo>
                    <a:cubicBezTo>
                      <a:pt x="171" y="55"/>
                      <a:pt x="171" y="55"/>
                      <a:pt x="171" y="55"/>
                    </a:cubicBezTo>
                    <a:cubicBezTo>
                      <a:pt x="179" y="59"/>
                      <a:pt x="179" y="59"/>
                      <a:pt x="179" y="59"/>
                    </a:cubicBezTo>
                    <a:cubicBezTo>
                      <a:pt x="174" y="68"/>
                      <a:pt x="174" y="68"/>
                      <a:pt x="174" y="68"/>
                    </a:cubicBezTo>
                    <a:lnTo>
                      <a:pt x="166" y="63"/>
                    </a:lnTo>
                    <a:close/>
                    <a:moveTo>
                      <a:pt x="174" y="68"/>
                    </a:moveTo>
                    <a:cubicBezTo>
                      <a:pt x="182" y="73"/>
                      <a:pt x="182" y="73"/>
                      <a:pt x="182" y="73"/>
                    </a:cubicBezTo>
                    <a:cubicBezTo>
                      <a:pt x="178" y="81"/>
                      <a:pt x="178" y="81"/>
                      <a:pt x="178" y="81"/>
                    </a:cubicBezTo>
                    <a:cubicBezTo>
                      <a:pt x="169" y="76"/>
                      <a:pt x="169" y="76"/>
                      <a:pt x="169" y="76"/>
                    </a:cubicBezTo>
                    <a:lnTo>
                      <a:pt x="174" y="68"/>
                    </a:lnTo>
                    <a:close/>
                    <a:moveTo>
                      <a:pt x="174" y="68"/>
                    </a:moveTo>
                    <a:cubicBezTo>
                      <a:pt x="179" y="60"/>
                      <a:pt x="179" y="60"/>
                      <a:pt x="179" y="60"/>
                    </a:cubicBezTo>
                    <a:cubicBezTo>
                      <a:pt x="187" y="64"/>
                      <a:pt x="187" y="64"/>
                      <a:pt x="187" y="64"/>
                    </a:cubicBezTo>
                    <a:cubicBezTo>
                      <a:pt x="183" y="73"/>
                      <a:pt x="183" y="73"/>
                      <a:pt x="183" y="73"/>
                    </a:cubicBezTo>
                    <a:lnTo>
                      <a:pt x="174" y="68"/>
                    </a:lnTo>
                    <a:close/>
                    <a:moveTo>
                      <a:pt x="179" y="59"/>
                    </a:moveTo>
                    <a:cubicBezTo>
                      <a:pt x="171" y="55"/>
                      <a:pt x="171" y="55"/>
                      <a:pt x="171" y="55"/>
                    </a:cubicBezTo>
                    <a:cubicBezTo>
                      <a:pt x="175" y="46"/>
                      <a:pt x="175" y="46"/>
                      <a:pt x="175" y="46"/>
                    </a:cubicBezTo>
                    <a:cubicBezTo>
                      <a:pt x="184" y="51"/>
                      <a:pt x="184" y="51"/>
                      <a:pt x="184" y="51"/>
                    </a:cubicBezTo>
                    <a:lnTo>
                      <a:pt x="179" y="59"/>
                    </a:lnTo>
                    <a:close/>
                    <a:moveTo>
                      <a:pt x="171" y="54"/>
                    </a:moveTo>
                    <a:cubicBezTo>
                      <a:pt x="162" y="50"/>
                      <a:pt x="162" y="50"/>
                      <a:pt x="162" y="50"/>
                    </a:cubicBezTo>
                    <a:cubicBezTo>
                      <a:pt x="167" y="41"/>
                      <a:pt x="167" y="41"/>
                      <a:pt x="167" y="41"/>
                    </a:cubicBezTo>
                    <a:cubicBezTo>
                      <a:pt x="175" y="46"/>
                      <a:pt x="175" y="46"/>
                      <a:pt x="175" y="46"/>
                    </a:cubicBezTo>
                    <a:lnTo>
                      <a:pt x="171" y="54"/>
                    </a:lnTo>
                    <a:close/>
                    <a:moveTo>
                      <a:pt x="170" y="55"/>
                    </a:moveTo>
                    <a:cubicBezTo>
                      <a:pt x="166" y="63"/>
                      <a:pt x="166" y="63"/>
                      <a:pt x="166" y="63"/>
                    </a:cubicBezTo>
                    <a:cubicBezTo>
                      <a:pt x="157" y="58"/>
                      <a:pt x="157" y="58"/>
                      <a:pt x="157" y="58"/>
                    </a:cubicBezTo>
                    <a:cubicBezTo>
                      <a:pt x="162" y="50"/>
                      <a:pt x="162" y="50"/>
                      <a:pt x="162" y="50"/>
                    </a:cubicBezTo>
                    <a:lnTo>
                      <a:pt x="170" y="55"/>
                    </a:lnTo>
                    <a:close/>
                    <a:moveTo>
                      <a:pt x="157" y="58"/>
                    </a:moveTo>
                    <a:cubicBezTo>
                      <a:pt x="149" y="53"/>
                      <a:pt x="149" y="53"/>
                      <a:pt x="149" y="53"/>
                    </a:cubicBezTo>
                    <a:cubicBezTo>
                      <a:pt x="154" y="45"/>
                      <a:pt x="154" y="45"/>
                      <a:pt x="154" y="45"/>
                    </a:cubicBezTo>
                    <a:cubicBezTo>
                      <a:pt x="162" y="50"/>
                      <a:pt x="162" y="50"/>
                      <a:pt x="162" y="50"/>
                    </a:cubicBezTo>
                    <a:lnTo>
                      <a:pt x="157" y="58"/>
                    </a:lnTo>
                    <a:close/>
                    <a:moveTo>
                      <a:pt x="149" y="53"/>
                    </a:moveTo>
                    <a:cubicBezTo>
                      <a:pt x="140" y="48"/>
                      <a:pt x="140" y="48"/>
                      <a:pt x="140" y="48"/>
                    </a:cubicBezTo>
                    <a:cubicBezTo>
                      <a:pt x="145" y="40"/>
                      <a:pt x="145" y="40"/>
                      <a:pt x="145" y="40"/>
                    </a:cubicBezTo>
                    <a:cubicBezTo>
                      <a:pt x="153" y="45"/>
                      <a:pt x="153" y="45"/>
                      <a:pt x="153" y="45"/>
                    </a:cubicBezTo>
                    <a:lnTo>
                      <a:pt x="149" y="53"/>
                    </a:lnTo>
                    <a:close/>
                    <a:moveTo>
                      <a:pt x="149" y="53"/>
                    </a:moveTo>
                    <a:cubicBezTo>
                      <a:pt x="144" y="62"/>
                      <a:pt x="144" y="62"/>
                      <a:pt x="144" y="62"/>
                    </a:cubicBezTo>
                    <a:cubicBezTo>
                      <a:pt x="135" y="57"/>
                      <a:pt x="135" y="57"/>
                      <a:pt x="135" y="57"/>
                    </a:cubicBezTo>
                    <a:cubicBezTo>
                      <a:pt x="140" y="48"/>
                      <a:pt x="140" y="48"/>
                      <a:pt x="140" y="48"/>
                    </a:cubicBezTo>
                    <a:lnTo>
                      <a:pt x="149" y="53"/>
                    </a:lnTo>
                    <a:close/>
                    <a:moveTo>
                      <a:pt x="135" y="57"/>
                    </a:moveTo>
                    <a:cubicBezTo>
                      <a:pt x="127" y="52"/>
                      <a:pt x="127" y="52"/>
                      <a:pt x="127" y="52"/>
                    </a:cubicBezTo>
                    <a:cubicBezTo>
                      <a:pt x="132" y="44"/>
                      <a:pt x="132" y="44"/>
                      <a:pt x="132" y="44"/>
                    </a:cubicBezTo>
                    <a:cubicBezTo>
                      <a:pt x="140" y="48"/>
                      <a:pt x="140" y="48"/>
                      <a:pt x="140" y="48"/>
                    </a:cubicBezTo>
                    <a:lnTo>
                      <a:pt x="135" y="57"/>
                    </a:lnTo>
                    <a:close/>
                    <a:moveTo>
                      <a:pt x="127" y="52"/>
                    </a:moveTo>
                    <a:cubicBezTo>
                      <a:pt x="118" y="47"/>
                      <a:pt x="118" y="47"/>
                      <a:pt x="118" y="47"/>
                    </a:cubicBezTo>
                    <a:cubicBezTo>
                      <a:pt x="123" y="39"/>
                      <a:pt x="123" y="39"/>
                      <a:pt x="123" y="39"/>
                    </a:cubicBezTo>
                    <a:cubicBezTo>
                      <a:pt x="132" y="43"/>
                      <a:pt x="132" y="43"/>
                      <a:pt x="132" y="43"/>
                    </a:cubicBezTo>
                    <a:lnTo>
                      <a:pt x="127" y="52"/>
                    </a:lnTo>
                    <a:close/>
                    <a:moveTo>
                      <a:pt x="127" y="52"/>
                    </a:moveTo>
                    <a:cubicBezTo>
                      <a:pt x="122" y="60"/>
                      <a:pt x="122" y="60"/>
                      <a:pt x="122" y="60"/>
                    </a:cubicBezTo>
                    <a:cubicBezTo>
                      <a:pt x="114" y="55"/>
                      <a:pt x="114" y="55"/>
                      <a:pt x="114" y="55"/>
                    </a:cubicBezTo>
                    <a:cubicBezTo>
                      <a:pt x="118" y="47"/>
                      <a:pt x="118" y="47"/>
                      <a:pt x="118" y="47"/>
                    </a:cubicBezTo>
                    <a:lnTo>
                      <a:pt x="127" y="52"/>
                    </a:lnTo>
                    <a:close/>
                    <a:moveTo>
                      <a:pt x="113" y="55"/>
                    </a:moveTo>
                    <a:cubicBezTo>
                      <a:pt x="105" y="51"/>
                      <a:pt x="105" y="51"/>
                      <a:pt x="105" y="51"/>
                    </a:cubicBezTo>
                    <a:cubicBezTo>
                      <a:pt x="110" y="42"/>
                      <a:pt x="110" y="42"/>
                      <a:pt x="110" y="42"/>
                    </a:cubicBezTo>
                    <a:cubicBezTo>
                      <a:pt x="118" y="47"/>
                      <a:pt x="118" y="47"/>
                      <a:pt x="118" y="47"/>
                    </a:cubicBezTo>
                    <a:lnTo>
                      <a:pt x="113" y="55"/>
                    </a:lnTo>
                    <a:close/>
                    <a:moveTo>
                      <a:pt x="105" y="50"/>
                    </a:moveTo>
                    <a:cubicBezTo>
                      <a:pt x="97" y="46"/>
                      <a:pt x="97" y="46"/>
                      <a:pt x="97" y="46"/>
                    </a:cubicBezTo>
                    <a:cubicBezTo>
                      <a:pt x="101" y="37"/>
                      <a:pt x="101" y="37"/>
                      <a:pt x="101" y="37"/>
                    </a:cubicBezTo>
                    <a:cubicBezTo>
                      <a:pt x="110" y="42"/>
                      <a:pt x="110" y="42"/>
                      <a:pt x="110" y="42"/>
                    </a:cubicBezTo>
                    <a:lnTo>
                      <a:pt x="105" y="50"/>
                    </a:lnTo>
                    <a:close/>
                    <a:moveTo>
                      <a:pt x="105" y="51"/>
                    </a:moveTo>
                    <a:cubicBezTo>
                      <a:pt x="100" y="59"/>
                      <a:pt x="100" y="59"/>
                      <a:pt x="100" y="59"/>
                    </a:cubicBezTo>
                    <a:cubicBezTo>
                      <a:pt x="92" y="54"/>
                      <a:pt x="92" y="54"/>
                      <a:pt x="92" y="54"/>
                    </a:cubicBezTo>
                    <a:cubicBezTo>
                      <a:pt x="97" y="46"/>
                      <a:pt x="97" y="46"/>
                      <a:pt x="97" y="46"/>
                    </a:cubicBezTo>
                    <a:lnTo>
                      <a:pt x="105" y="51"/>
                    </a:lnTo>
                    <a:close/>
                    <a:moveTo>
                      <a:pt x="92" y="54"/>
                    </a:moveTo>
                    <a:cubicBezTo>
                      <a:pt x="83" y="49"/>
                      <a:pt x="83" y="49"/>
                      <a:pt x="83" y="49"/>
                    </a:cubicBezTo>
                    <a:cubicBezTo>
                      <a:pt x="88" y="41"/>
                      <a:pt x="88" y="41"/>
                      <a:pt x="88" y="41"/>
                    </a:cubicBezTo>
                    <a:cubicBezTo>
                      <a:pt x="96" y="46"/>
                      <a:pt x="96" y="46"/>
                      <a:pt x="96" y="46"/>
                    </a:cubicBezTo>
                    <a:lnTo>
                      <a:pt x="92" y="54"/>
                    </a:lnTo>
                    <a:close/>
                    <a:moveTo>
                      <a:pt x="91" y="54"/>
                    </a:moveTo>
                    <a:cubicBezTo>
                      <a:pt x="87" y="63"/>
                      <a:pt x="87" y="63"/>
                      <a:pt x="87" y="63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83" y="49"/>
                      <a:pt x="83" y="49"/>
                      <a:pt x="83" y="49"/>
                    </a:cubicBezTo>
                    <a:lnTo>
                      <a:pt x="91" y="54"/>
                    </a:lnTo>
                    <a:close/>
                    <a:moveTo>
                      <a:pt x="78" y="58"/>
                    </a:moveTo>
                    <a:cubicBezTo>
                      <a:pt x="70" y="53"/>
                      <a:pt x="70" y="53"/>
                      <a:pt x="70" y="53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83" y="49"/>
                      <a:pt x="83" y="49"/>
                      <a:pt x="83" y="49"/>
                    </a:cubicBezTo>
                    <a:lnTo>
                      <a:pt x="78" y="58"/>
                    </a:lnTo>
                    <a:close/>
                    <a:moveTo>
                      <a:pt x="78" y="58"/>
                    </a:moveTo>
                    <a:cubicBezTo>
                      <a:pt x="73" y="66"/>
                      <a:pt x="73" y="66"/>
                      <a:pt x="73" y="66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70" y="53"/>
                      <a:pt x="70" y="53"/>
                      <a:pt x="70" y="53"/>
                    </a:cubicBezTo>
                    <a:lnTo>
                      <a:pt x="78" y="58"/>
                    </a:lnTo>
                    <a:close/>
                    <a:moveTo>
                      <a:pt x="73" y="66"/>
                    </a:moveTo>
                    <a:cubicBezTo>
                      <a:pt x="68" y="75"/>
                      <a:pt x="68" y="75"/>
                      <a:pt x="68" y="75"/>
                    </a:cubicBezTo>
                    <a:cubicBezTo>
                      <a:pt x="60" y="70"/>
                      <a:pt x="60" y="70"/>
                      <a:pt x="60" y="70"/>
                    </a:cubicBezTo>
                    <a:cubicBezTo>
                      <a:pt x="65" y="61"/>
                      <a:pt x="65" y="61"/>
                      <a:pt x="65" y="61"/>
                    </a:cubicBezTo>
                    <a:lnTo>
                      <a:pt x="73" y="66"/>
                    </a:lnTo>
                    <a:close/>
                    <a:moveTo>
                      <a:pt x="60" y="70"/>
                    </a:moveTo>
                    <a:cubicBezTo>
                      <a:pt x="52" y="65"/>
                      <a:pt x="52" y="65"/>
                      <a:pt x="52" y="65"/>
                    </a:cubicBezTo>
                    <a:cubicBezTo>
                      <a:pt x="56" y="57"/>
                      <a:pt x="56" y="57"/>
                      <a:pt x="56" y="57"/>
                    </a:cubicBezTo>
                    <a:cubicBezTo>
                      <a:pt x="65" y="61"/>
                      <a:pt x="65" y="61"/>
                      <a:pt x="65" y="61"/>
                    </a:cubicBezTo>
                    <a:lnTo>
                      <a:pt x="60" y="70"/>
                    </a:lnTo>
                    <a:close/>
                    <a:moveTo>
                      <a:pt x="60" y="70"/>
                    </a:moveTo>
                    <a:cubicBezTo>
                      <a:pt x="55" y="78"/>
                      <a:pt x="55" y="78"/>
                      <a:pt x="55" y="78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52" y="65"/>
                      <a:pt x="52" y="65"/>
                      <a:pt x="52" y="65"/>
                    </a:cubicBezTo>
                    <a:lnTo>
                      <a:pt x="60" y="70"/>
                    </a:lnTo>
                    <a:close/>
                    <a:moveTo>
                      <a:pt x="55" y="78"/>
                    </a:moveTo>
                    <a:cubicBezTo>
                      <a:pt x="50" y="87"/>
                      <a:pt x="50" y="87"/>
                      <a:pt x="50" y="87"/>
                    </a:cubicBezTo>
                    <a:cubicBezTo>
                      <a:pt x="42" y="82"/>
                      <a:pt x="42" y="82"/>
                      <a:pt x="42" y="82"/>
                    </a:cubicBezTo>
                    <a:cubicBezTo>
                      <a:pt x="47" y="74"/>
                      <a:pt x="47" y="74"/>
                      <a:pt x="47" y="74"/>
                    </a:cubicBezTo>
                    <a:lnTo>
                      <a:pt x="55" y="78"/>
                    </a:lnTo>
                    <a:close/>
                    <a:moveTo>
                      <a:pt x="50" y="87"/>
                    </a:moveTo>
                    <a:cubicBezTo>
                      <a:pt x="45" y="95"/>
                      <a:pt x="45" y="95"/>
                      <a:pt x="45" y="95"/>
                    </a:cubicBezTo>
                    <a:cubicBezTo>
                      <a:pt x="37" y="90"/>
                      <a:pt x="37" y="90"/>
                      <a:pt x="37" y="90"/>
                    </a:cubicBezTo>
                    <a:cubicBezTo>
                      <a:pt x="42" y="82"/>
                      <a:pt x="42" y="82"/>
                      <a:pt x="42" y="82"/>
                    </a:cubicBezTo>
                    <a:lnTo>
                      <a:pt x="50" y="87"/>
                    </a:lnTo>
                    <a:close/>
                    <a:moveTo>
                      <a:pt x="50" y="87"/>
                    </a:moveTo>
                    <a:cubicBezTo>
                      <a:pt x="59" y="92"/>
                      <a:pt x="59" y="92"/>
                      <a:pt x="59" y="92"/>
                    </a:cubicBezTo>
                    <a:cubicBezTo>
                      <a:pt x="54" y="100"/>
                      <a:pt x="54" y="100"/>
                      <a:pt x="54" y="100"/>
                    </a:cubicBezTo>
                    <a:cubicBezTo>
                      <a:pt x="45" y="95"/>
                      <a:pt x="45" y="95"/>
                      <a:pt x="45" y="95"/>
                    </a:cubicBezTo>
                    <a:lnTo>
                      <a:pt x="50" y="87"/>
                    </a:lnTo>
                    <a:close/>
                    <a:moveTo>
                      <a:pt x="54" y="100"/>
                    </a:moveTo>
                    <a:cubicBezTo>
                      <a:pt x="49" y="109"/>
                      <a:pt x="49" y="109"/>
                      <a:pt x="49" y="109"/>
                    </a:cubicBezTo>
                    <a:cubicBezTo>
                      <a:pt x="41" y="104"/>
                      <a:pt x="41" y="104"/>
                      <a:pt x="41" y="104"/>
                    </a:cubicBezTo>
                    <a:cubicBezTo>
                      <a:pt x="45" y="95"/>
                      <a:pt x="45" y="95"/>
                      <a:pt x="45" y="95"/>
                    </a:cubicBezTo>
                    <a:lnTo>
                      <a:pt x="54" y="100"/>
                    </a:lnTo>
                    <a:close/>
                    <a:moveTo>
                      <a:pt x="54" y="100"/>
                    </a:moveTo>
                    <a:cubicBezTo>
                      <a:pt x="62" y="105"/>
                      <a:pt x="62" y="105"/>
                      <a:pt x="62" y="105"/>
                    </a:cubicBezTo>
                    <a:cubicBezTo>
                      <a:pt x="57" y="113"/>
                      <a:pt x="57" y="113"/>
                      <a:pt x="57" y="113"/>
                    </a:cubicBezTo>
                    <a:cubicBezTo>
                      <a:pt x="49" y="109"/>
                      <a:pt x="49" y="109"/>
                      <a:pt x="49" y="109"/>
                    </a:cubicBezTo>
                    <a:lnTo>
                      <a:pt x="54" y="100"/>
                    </a:lnTo>
                    <a:close/>
                    <a:moveTo>
                      <a:pt x="62" y="105"/>
                    </a:moveTo>
                    <a:cubicBezTo>
                      <a:pt x="71" y="110"/>
                      <a:pt x="71" y="110"/>
                      <a:pt x="71" y="110"/>
                    </a:cubicBezTo>
                    <a:cubicBezTo>
                      <a:pt x="66" y="118"/>
                      <a:pt x="66" y="118"/>
                      <a:pt x="66" y="118"/>
                    </a:cubicBezTo>
                    <a:cubicBezTo>
                      <a:pt x="57" y="113"/>
                      <a:pt x="57" y="113"/>
                      <a:pt x="57" y="113"/>
                    </a:cubicBezTo>
                    <a:lnTo>
                      <a:pt x="62" y="105"/>
                    </a:lnTo>
                    <a:close/>
                    <a:moveTo>
                      <a:pt x="71" y="110"/>
                    </a:moveTo>
                    <a:cubicBezTo>
                      <a:pt x="79" y="115"/>
                      <a:pt x="79" y="115"/>
                      <a:pt x="79" y="115"/>
                    </a:cubicBezTo>
                    <a:cubicBezTo>
                      <a:pt x="74" y="123"/>
                      <a:pt x="74" y="123"/>
                      <a:pt x="74" y="123"/>
                    </a:cubicBezTo>
                    <a:cubicBezTo>
                      <a:pt x="66" y="118"/>
                      <a:pt x="66" y="118"/>
                      <a:pt x="66" y="118"/>
                    </a:cubicBezTo>
                    <a:lnTo>
                      <a:pt x="71" y="110"/>
                    </a:lnTo>
                    <a:close/>
                    <a:moveTo>
                      <a:pt x="74" y="123"/>
                    </a:moveTo>
                    <a:cubicBezTo>
                      <a:pt x="69" y="132"/>
                      <a:pt x="69" y="132"/>
                      <a:pt x="69" y="132"/>
                    </a:cubicBezTo>
                    <a:cubicBezTo>
                      <a:pt x="61" y="127"/>
                      <a:pt x="61" y="127"/>
                      <a:pt x="61" y="127"/>
                    </a:cubicBezTo>
                    <a:cubicBezTo>
                      <a:pt x="66" y="119"/>
                      <a:pt x="66" y="119"/>
                      <a:pt x="66" y="119"/>
                    </a:cubicBezTo>
                    <a:lnTo>
                      <a:pt x="74" y="123"/>
                    </a:lnTo>
                    <a:close/>
                    <a:moveTo>
                      <a:pt x="74" y="123"/>
                    </a:moveTo>
                    <a:cubicBezTo>
                      <a:pt x="83" y="128"/>
                      <a:pt x="83" y="128"/>
                      <a:pt x="83" y="128"/>
                    </a:cubicBezTo>
                    <a:cubicBezTo>
                      <a:pt x="78" y="137"/>
                      <a:pt x="78" y="137"/>
                      <a:pt x="78" y="137"/>
                    </a:cubicBezTo>
                    <a:cubicBezTo>
                      <a:pt x="70" y="132"/>
                      <a:pt x="70" y="132"/>
                      <a:pt x="70" y="132"/>
                    </a:cubicBezTo>
                    <a:lnTo>
                      <a:pt x="74" y="123"/>
                    </a:lnTo>
                    <a:close/>
                    <a:moveTo>
                      <a:pt x="74" y="123"/>
                    </a:moveTo>
                    <a:cubicBezTo>
                      <a:pt x="79" y="115"/>
                      <a:pt x="79" y="115"/>
                      <a:pt x="79" y="115"/>
                    </a:cubicBezTo>
                    <a:cubicBezTo>
                      <a:pt x="88" y="120"/>
                      <a:pt x="88" y="120"/>
                      <a:pt x="88" y="120"/>
                    </a:cubicBezTo>
                    <a:cubicBezTo>
                      <a:pt x="83" y="128"/>
                      <a:pt x="83" y="128"/>
                      <a:pt x="83" y="128"/>
                    </a:cubicBezTo>
                    <a:lnTo>
                      <a:pt x="74" y="123"/>
                    </a:lnTo>
                    <a:close/>
                    <a:moveTo>
                      <a:pt x="88" y="120"/>
                    </a:moveTo>
                    <a:cubicBezTo>
                      <a:pt x="96" y="125"/>
                      <a:pt x="96" y="125"/>
                      <a:pt x="96" y="125"/>
                    </a:cubicBezTo>
                    <a:cubicBezTo>
                      <a:pt x="91" y="133"/>
                      <a:pt x="91" y="133"/>
                      <a:pt x="91" y="133"/>
                    </a:cubicBezTo>
                    <a:cubicBezTo>
                      <a:pt x="83" y="128"/>
                      <a:pt x="83" y="128"/>
                      <a:pt x="83" y="128"/>
                    </a:cubicBezTo>
                    <a:lnTo>
                      <a:pt x="88" y="120"/>
                    </a:lnTo>
                    <a:close/>
                    <a:moveTo>
                      <a:pt x="96" y="125"/>
                    </a:moveTo>
                    <a:cubicBezTo>
                      <a:pt x="105" y="130"/>
                      <a:pt x="105" y="130"/>
                      <a:pt x="105" y="130"/>
                    </a:cubicBezTo>
                    <a:cubicBezTo>
                      <a:pt x="100" y="138"/>
                      <a:pt x="100" y="138"/>
                      <a:pt x="100" y="138"/>
                    </a:cubicBezTo>
                    <a:cubicBezTo>
                      <a:pt x="91" y="133"/>
                      <a:pt x="91" y="133"/>
                      <a:pt x="91" y="133"/>
                    </a:cubicBezTo>
                    <a:lnTo>
                      <a:pt x="96" y="125"/>
                    </a:lnTo>
                    <a:close/>
                    <a:moveTo>
                      <a:pt x="96" y="125"/>
                    </a:moveTo>
                    <a:cubicBezTo>
                      <a:pt x="101" y="116"/>
                      <a:pt x="101" y="116"/>
                      <a:pt x="101" y="116"/>
                    </a:cubicBezTo>
                    <a:cubicBezTo>
                      <a:pt x="109" y="121"/>
                      <a:pt x="109" y="121"/>
                      <a:pt x="109" y="121"/>
                    </a:cubicBezTo>
                    <a:cubicBezTo>
                      <a:pt x="105" y="129"/>
                      <a:pt x="105" y="129"/>
                      <a:pt x="105" y="129"/>
                    </a:cubicBezTo>
                    <a:lnTo>
                      <a:pt x="96" y="125"/>
                    </a:lnTo>
                    <a:close/>
                    <a:moveTo>
                      <a:pt x="101" y="116"/>
                    </a:moveTo>
                    <a:cubicBezTo>
                      <a:pt x="106" y="108"/>
                      <a:pt x="106" y="108"/>
                      <a:pt x="106" y="108"/>
                    </a:cubicBezTo>
                    <a:cubicBezTo>
                      <a:pt x="114" y="113"/>
                      <a:pt x="114" y="113"/>
                      <a:pt x="114" y="113"/>
                    </a:cubicBezTo>
                    <a:cubicBezTo>
                      <a:pt x="109" y="121"/>
                      <a:pt x="109" y="121"/>
                      <a:pt x="109" y="121"/>
                    </a:cubicBezTo>
                    <a:lnTo>
                      <a:pt x="101" y="116"/>
                    </a:lnTo>
                    <a:close/>
                    <a:moveTo>
                      <a:pt x="114" y="113"/>
                    </a:moveTo>
                    <a:cubicBezTo>
                      <a:pt x="123" y="118"/>
                      <a:pt x="123" y="118"/>
                      <a:pt x="123" y="118"/>
                    </a:cubicBezTo>
                    <a:cubicBezTo>
                      <a:pt x="118" y="126"/>
                      <a:pt x="118" y="126"/>
                      <a:pt x="118" y="126"/>
                    </a:cubicBezTo>
                    <a:cubicBezTo>
                      <a:pt x="110" y="121"/>
                      <a:pt x="110" y="121"/>
                      <a:pt x="110" y="121"/>
                    </a:cubicBezTo>
                    <a:lnTo>
                      <a:pt x="114" y="113"/>
                    </a:lnTo>
                    <a:close/>
                    <a:moveTo>
                      <a:pt x="115" y="113"/>
                    </a:moveTo>
                    <a:cubicBezTo>
                      <a:pt x="119" y="104"/>
                      <a:pt x="119" y="104"/>
                      <a:pt x="119" y="104"/>
                    </a:cubicBezTo>
                    <a:cubicBezTo>
                      <a:pt x="128" y="109"/>
                      <a:pt x="128" y="109"/>
                      <a:pt x="128" y="109"/>
                    </a:cubicBezTo>
                    <a:cubicBezTo>
                      <a:pt x="123" y="117"/>
                      <a:pt x="123" y="117"/>
                      <a:pt x="123" y="117"/>
                    </a:cubicBezTo>
                    <a:lnTo>
                      <a:pt x="115" y="113"/>
                    </a:lnTo>
                    <a:close/>
                    <a:moveTo>
                      <a:pt x="128" y="109"/>
                    </a:moveTo>
                    <a:cubicBezTo>
                      <a:pt x="136" y="114"/>
                      <a:pt x="136" y="114"/>
                      <a:pt x="136" y="114"/>
                    </a:cubicBezTo>
                    <a:cubicBezTo>
                      <a:pt x="131" y="122"/>
                      <a:pt x="131" y="122"/>
                      <a:pt x="131" y="122"/>
                    </a:cubicBezTo>
                    <a:cubicBezTo>
                      <a:pt x="123" y="117"/>
                      <a:pt x="123" y="117"/>
                      <a:pt x="123" y="117"/>
                    </a:cubicBezTo>
                    <a:lnTo>
                      <a:pt x="128" y="109"/>
                    </a:lnTo>
                    <a:close/>
                    <a:moveTo>
                      <a:pt x="128" y="109"/>
                    </a:moveTo>
                    <a:cubicBezTo>
                      <a:pt x="133" y="101"/>
                      <a:pt x="133" y="101"/>
                      <a:pt x="133" y="101"/>
                    </a:cubicBezTo>
                    <a:cubicBezTo>
                      <a:pt x="141" y="105"/>
                      <a:pt x="141" y="105"/>
                      <a:pt x="141" y="105"/>
                    </a:cubicBezTo>
                    <a:cubicBezTo>
                      <a:pt x="136" y="114"/>
                      <a:pt x="136" y="114"/>
                      <a:pt x="136" y="114"/>
                    </a:cubicBezTo>
                    <a:lnTo>
                      <a:pt x="128" y="109"/>
                    </a:lnTo>
                    <a:close/>
                    <a:moveTo>
                      <a:pt x="141" y="106"/>
                    </a:moveTo>
                    <a:cubicBezTo>
                      <a:pt x="150" y="110"/>
                      <a:pt x="150" y="110"/>
                      <a:pt x="150" y="110"/>
                    </a:cubicBezTo>
                    <a:cubicBezTo>
                      <a:pt x="145" y="119"/>
                      <a:pt x="145" y="119"/>
                      <a:pt x="145" y="119"/>
                    </a:cubicBezTo>
                    <a:cubicBezTo>
                      <a:pt x="136" y="114"/>
                      <a:pt x="136" y="114"/>
                      <a:pt x="136" y="114"/>
                    </a:cubicBezTo>
                    <a:lnTo>
                      <a:pt x="141" y="106"/>
                    </a:lnTo>
                    <a:close/>
                    <a:moveTo>
                      <a:pt x="141" y="105"/>
                    </a:moveTo>
                    <a:cubicBezTo>
                      <a:pt x="146" y="97"/>
                      <a:pt x="146" y="97"/>
                      <a:pt x="146" y="97"/>
                    </a:cubicBezTo>
                    <a:cubicBezTo>
                      <a:pt x="154" y="102"/>
                      <a:pt x="154" y="102"/>
                      <a:pt x="154" y="102"/>
                    </a:cubicBezTo>
                    <a:cubicBezTo>
                      <a:pt x="150" y="110"/>
                      <a:pt x="150" y="110"/>
                      <a:pt x="150" y="110"/>
                    </a:cubicBezTo>
                    <a:lnTo>
                      <a:pt x="141" y="105"/>
                    </a:lnTo>
                    <a:close/>
                    <a:moveTo>
                      <a:pt x="146" y="97"/>
                    </a:moveTo>
                    <a:cubicBezTo>
                      <a:pt x="151" y="89"/>
                      <a:pt x="151" y="89"/>
                      <a:pt x="151" y="89"/>
                    </a:cubicBezTo>
                    <a:cubicBezTo>
                      <a:pt x="159" y="93"/>
                      <a:pt x="159" y="93"/>
                      <a:pt x="159" y="93"/>
                    </a:cubicBezTo>
                    <a:cubicBezTo>
                      <a:pt x="155" y="102"/>
                      <a:pt x="155" y="102"/>
                      <a:pt x="155" y="102"/>
                    </a:cubicBezTo>
                    <a:lnTo>
                      <a:pt x="146" y="97"/>
                    </a:lnTo>
                    <a:close/>
                    <a:moveTo>
                      <a:pt x="159" y="93"/>
                    </a:moveTo>
                    <a:cubicBezTo>
                      <a:pt x="168" y="98"/>
                      <a:pt x="168" y="98"/>
                      <a:pt x="168" y="98"/>
                    </a:cubicBezTo>
                    <a:cubicBezTo>
                      <a:pt x="163" y="107"/>
                      <a:pt x="163" y="107"/>
                      <a:pt x="163" y="107"/>
                    </a:cubicBezTo>
                    <a:cubicBezTo>
                      <a:pt x="155" y="102"/>
                      <a:pt x="155" y="102"/>
                      <a:pt x="155" y="102"/>
                    </a:cubicBezTo>
                    <a:lnTo>
                      <a:pt x="159" y="93"/>
                    </a:lnTo>
                    <a:close/>
                    <a:moveTo>
                      <a:pt x="160" y="93"/>
                    </a:moveTo>
                    <a:cubicBezTo>
                      <a:pt x="164" y="85"/>
                      <a:pt x="164" y="85"/>
                      <a:pt x="164" y="85"/>
                    </a:cubicBezTo>
                    <a:cubicBezTo>
                      <a:pt x="173" y="90"/>
                      <a:pt x="173" y="90"/>
                      <a:pt x="173" y="90"/>
                    </a:cubicBezTo>
                    <a:cubicBezTo>
                      <a:pt x="168" y="98"/>
                      <a:pt x="168" y="98"/>
                      <a:pt x="168" y="98"/>
                    </a:cubicBezTo>
                    <a:lnTo>
                      <a:pt x="160" y="93"/>
                    </a:lnTo>
                    <a:close/>
                    <a:moveTo>
                      <a:pt x="164" y="85"/>
                    </a:moveTo>
                    <a:cubicBezTo>
                      <a:pt x="169" y="77"/>
                      <a:pt x="169" y="77"/>
                      <a:pt x="169" y="77"/>
                    </a:cubicBezTo>
                    <a:cubicBezTo>
                      <a:pt x="178" y="81"/>
                      <a:pt x="178" y="81"/>
                      <a:pt x="178" y="81"/>
                    </a:cubicBezTo>
                    <a:cubicBezTo>
                      <a:pt x="173" y="90"/>
                      <a:pt x="173" y="90"/>
                      <a:pt x="173" y="90"/>
                    </a:cubicBezTo>
                    <a:lnTo>
                      <a:pt x="164" y="85"/>
                    </a:lnTo>
                    <a:close/>
                    <a:moveTo>
                      <a:pt x="178" y="81"/>
                    </a:moveTo>
                    <a:cubicBezTo>
                      <a:pt x="186" y="86"/>
                      <a:pt x="186" y="86"/>
                      <a:pt x="186" y="86"/>
                    </a:cubicBezTo>
                    <a:cubicBezTo>
                      <a:pt x="181" y="95"/>
                      <a:pt x="181" y="95"/>
                      <a:pt x="181" y="95"/>
                    </a:cubicBezTo>
                    <a:cubicBezTo>
                      <a:pt x="173" y="90"/>
                      <a:pt x="173" y="90"/>
                      <a:pt x="173" y="90"/>
                    </a:cubicBezTo>
                    <a:lnTo>
                      <a:pt x="178" y="81"/>
                    </a:lnTo>
                    <a:close/>
                    <a:moveTo>
                      <a:pt x="178" y="81"/>
                    </a:moveTo>
                    <a:cubicBezTo>
                      <a:pt x="183" y="73"/>
                      <a:pt x="183" y="73"/>
                      <a:pt x="183" y="73"/>
                    </a:cubicBezTo>
                    <a:cubicBezTo>
                      <a:pt x="191" y="78"/>
                      <a:pt x="191" y="78"/>
                      <a:pt x="191" y="78"/>
                    </a:cubicBezTo>
                    <a:cubicBezTo>
                      <a:pt x="186" y="86"/>
                      <a:pt x="186" y="86"/>
                      <a:pt x="186" y="86"/>
                    </a:cubicBezTo>
                    <a:lnTo>
                      <a:pt x="178" y="81"/>
                    </a:lnTo>
                    <a:close/>
                    <a:moveTo>
                      <a:pt x="183" y="73"/>
                    </a:moveTo>
                    <a:cubicBezTo>
                      <a:pt x="188" y="64"/>
                      <a:pt x="188" y="64"/>
                      <a:pt x="188" y="64"/>
                    </a:cubicBezTo>
                    <a:cubicBezTo>
                      <a:pt x="196" y="69"/>
                      <a:pt x="196" y="69"/>
                      <a:pt x="196" y="69"/>
                    </a:cubicBezTo>
                    <a:cubicBezTo>
                      <a:pt x="191" y="78"/>
                      <a:pt x="191" y="78"/>
                      <a:pt x="191" y="78"/>
                    </a:cubicBezTo>
                    <a:lnTo>
                      <a:pt x="183" y="73"/>
                    </a:lnTo>
                    <a:close/>
                    <a:moveTo>
                      <a:pt x="188" y="64"/>
                    </a:moveTo>
                    <a:cubicBezTo>
                      <a:pt x="192" y="56"/>
                      <a:pt x="192" y="56"/>
                      <a:pt x="192" y="56"/>
                    </a:cubicBezTo>
                    <a:cubicBezTo>
                      <a:pt x="201" y="61"/>
                      <a:pt x="201" y="61"/>
                      <a:pt x="201" y="61"/>
                    </a:cubicBezTo>
                    <a:cubicBezTo>
                      <a:pt x="196" y="69"/>
                      <a:pt x="196" y="69"/>
                      <a:pt x="196" y="69"/>
                    </a:cubicBezTo>
                    <a:lnTo>
                      <a:pt x="188" y="64"/>
                    </a:lnTo>
                    <a:close/>
                    <a:moveTo>
                      <a:pt x="201" y="61"/>
                    </a:moveTo>
                    <a:cubicBezTo>
                      <a:pt x="209" y="66"/>
                      <a:pt x="209" y="66"/>
                      <a:pt x="209" y="66"/>
                    </a:cubicBezTo>
                    <a:cubicBezTo>
                      <a:pt x="204" y="74"/>
                      <a:pt x="204" y="74"/>
                      <a:pt x="204" y="74"/>
                    </a:cubicBezTo>
                    <a:cubicBezTo>
                      <a:pt x="196" y="69"/>
                      <a:pt x="196" y="69"/>
                      <a:pt x="196" y="69"/>
                    </a:cubicBezTo>
                    <a:lnTo>
                      <a:pt x="201" y="61"/>
                    </a:lnTo>
                    <a:close/>
                    <a:moveTo>
                      <a:pt x="201" y="61"/>
                    </a:moveTo>
                    <a:cubicBezTo>
                      <a:pt x="206" y="52"/>
                      <a:pt x="206" y="52"/>
                      <a:pt x="206" y="52"/>
                    </a:cubicBezTo>
                    <a:cubicBezTo>
                      <a:pt x="214" y="57"/>
                      <a:pt x="214" y="57"/>
                      <a:pt x="214" y="57"/>
                    </a:cubicBezTo>
                    <a:cubicBezTo>
                      <a:pt x="209" y="66"/>
                      <a:pt x="209" y="66"/>
                      <a:pt x="209" y="66"/>
                    </a:cubicBezTo>
                    <a:lnTo>
                      <a:pt x="201" y="61"/>
                    </a:lnTo>
                    <a:close/>
                    <a:moveTo>
                      <a:pt x="206" y="52"/>
                    </a:moveTo>
                    <a:cubicBezTo>
                      <a:pt x="197" y="47"/>
                      <a:pt x="197" y="47"/>
                      <a:pt x="197" y="47"/>
                    </a:cubicBezTo>
                    <a:cubicBezTo>
                      <a:pt x="202" y="39"/>
                      <a:pt x="202" y="39"/>
                      <a:pt x="202" y="39"/>
                    </a:cubicBezTo>
                    <a:cubicBezTo>
                      <a:pt x="211" y="44"/>
                      <a:pt x="211" y="44"/>
                      <a:pt x="211" y="44"/>
                    </a:cubicBezTo>
                    <a:lnTo>
                      <a:pt x="206" y="52"/>
                    </a:lnTo>
                    <a:close/>
                    <a:moveTo>
                      <a:pt x="197" y="47"/>
                    </a:moveTo>
                    <a:cubicBezTo>
                      <a:pt x="189" y="42"/>
                      <a:pt x="189" y="42"/>
                      <a:pt x="189" y="42"/>
                    </a:cubicBezTo>
                    <a:cubicBezTo>
                      <a:pt x="194" y="34"/>
                      <a:pt x="194" y="34"/>
                      <a:pt x="194" y="34"/>
                    </a:cubicBezTo>
                    <a:cubicBezTo>
                      <a:pt x="202" y="39"/>
                      <a:pt x="202" y="39"/>
                      <a:pt x="202" y="39"/>
                    </a:cubicBezTo>
                    <a:lnTo>
                      <a:pt x="197" y="47"/>
                    </a:lnTo>
                    <a:close/>
                    <a:moveTo>
                      <a:pt x="189" y="42"/>
                    </a:moveTo>
                    <a:cubicBezTo>
                      <a:pt x="180" y="38"/>
                      <a:pt x="180" y="38"/>
                      <a:pt x="180" y="38"/>
                    </a:cubicBezTo>
                    <a:cubicBezTo>
                      <a:pt x="185" y="29"/>
                      <a:pt x="185" y="29"/>
                      <a:pt x="185" y="29"/>
                    </a:cubicBezTo>
                    <a:cubicBezTo>
                      <a:pt x="194" y="34"/>
                      <a:pt x="194" y="34"/>
                      <a:pt x="194" y="34"/>
                    </a:cubicBezTo>
                    <a:lnTo>
                      <a:pt x="189" y="42"/>
                    </a:lnTo>
                    <a:close/>
                    <a:moveTo>
                      <a:pt x="189" y="43"/>
                    </a:moveTo>
                    <a:cubicBezTo>
                      <a:pt x="184" y="51"/>
                      <a:pt x="184" y="51"/>
                      <a:pt x="184" y="51"/>
                    </a:cubicBezTo>
                    <a:cubicBezTo>
                      <a:pt x="176" y="46"/>
                      <a:pt x="176" y="46"/>
                      <a:pt x="176" y="46"/>
                    </a:cubicBezTo>
                    <a:cubicBezTo>
                      <a:pt x="180" y="38"/>
                      <a:pt x="180" y="38"/>
                      <a:pt x="180" y="38"/>
                    </a:cubicBezTo>
                    <a:lnTo>
                      <a:pt x="189" y="43"/>
                    </a:lnTo>
                    <a:close/>
                    <a:moveTo>
                      <a:pt x="175" y="46"/>
                    </a:moveTo>
                    <a:cubicBezTo>
                      <a:pt x="167" y="41"/>
                      <a:pt x="167" y="41"/>
                      <a:pt x="167" y="41"/>
                    </a:cubicBezTo>
                    <a:cubicBezTo>
                      <a:pt x="172" y="33"/>
                      <a:pt x="172" y="33"/>
                      <a:pt x="172" y="33"/>
                    </a:cubicBezTo>
                    <a:cubicBezTo>
                      <a:pt x="180" y="38"/>
                      <a:pt x="180" y="38"/>
                      <a:pt x="180" y="38"/>
                    </a:cubicBezTo>
                    <a:lnTo>
                      <a:pt x="175" y="46"/>
                    </a:lnTo>
                    <a:close/>
                    <a:moveTo>
                      <a:pt x="167" y="41"/>
                    </a:moveTo>
                    <a:cubicBezTo>
                      <a:pt x="159" y="36"/>
                      <a:pt x="159" y="36"/>
                      <a:pt x="159" y="36"/>
                    </a:cubicBezTo>
                    <a:cubicBezTo>
                      <a:pt x="163" y="28"/>
                      <a:pt x="163" y="28"/>
                      <a:pt x="163" y="28"/>
                    </a:cubicBezTo>
                    <a:cubicBezTo>
                      <a:pt x="172" y="33"/>
                      <a:pt x="172" y="33"/>
                      <a:pt x="172" y="33"/>
                    </a:cubicBezTo>
                    <a:lnTo>
                      <a:pt x="167" y="41"/>
                    </a:lnTo>
                    <a:close/>
                    <a:moveTo>
                      <a:pt x="167" y="41"/>
                    </a:moveTo>
                    <a:cubicBezTo>
                      <a:pt x="162" y="50"/>
                      <a:pt x="162" y="50"/>
                      <a:pt x="162" y="50"/>
                    </a:cubicBezTo>
                    <a:cubicBezTo>
                      <a:pt x="154" y="45"/>
                      <a:pt x="154" y="45"/>
                      <a:pt x="154" y="45"/>
                    </a:cubicBezTo>
                    <a:cubicBezTo>
                      <a:pt x="159" y="36"/>
                      <a:pt x="159" y="36"/>
                      <a:pt x="159" y="36"/>
                    </a:cubicBezTo>
                    <a:lnTo>
                      <a:pt x="167" y="41"/>
                    </a:lnTo>
                    <a:close/>
                    <a:moveTo>
                      <a:pt x="154" y="45"/>
                    </a:moveTo>
                    <a:cubicBezTo>
                      <a:pt x="145" y="40"/>
                      <a:pt x="145" y="40"/>
                      <a:pt x="145" y="40"/>
                    </a:cubicBezTo>
                    <a:cubicBezTo>
                      <a:pt x="150" y="31"/>
                      <a:pt x="150" y="31"/>
                      <a:pt x="150" y="31"/>
                    </a:cubicBezTo>
                    <a:cubicBezTo>
                      <a:pt x="158" y="36"/>
                      <a:pt x="158" y="36"/>
                      <a:pt x="158" y="36"/>
                    </a:cubicBezTo>
                    <a:lnTo>
                      <a:pt x="154" y="45"/>
                    </a:lnTo>
                    <a:close/>
                    <a:moveTo>
                      <a:pt x="145" y="40"/>
                    </a:moveTo>
                    <a:cubicBezTo>
                      <a:pt x="137" y="35"/>
                      <a:pt x="137" y="35"/>
                      <a:pt x="137" y="35"/>
                    </a:cubicBezTo>
                    <a:cubicBezTo>
                      <a:pt x="142" y="27"/>
                      <a:pt x="142" y="27"/>
                      <a:pt x="142" y="27"/>
                    </a:cubicBezTo>
                    <a:cubicBezTo>
                      <a:pt x="150" y="31"/>
                      <a:pt x="150" y="31"/>
                      <a:pt x="150" y="31"/>
                    </a:cubicBezTo>
                    <a:lnTo>
                      <a:pt x="145" y="40"/>
                    </a:lnTo>
                    <a:close/>
                    <a:moveTo>
                      <a:pt x="145" y="40"/>
                    </a:moveTo>
                    <a:cubicBezTo>
                      <a:pt x="140" y="48"/>
                      <a:pt x="140" y="48"/>
                      <a:pt x="140" y="48"/>
                    </a:cubicBezTo>
                    <a:cubicBezTo>
                      <a:pt x="132" y="43"/>
                      <a:pt x="132" y="43"/>
                      <a:pt x="132" y="43"/>
                    </a:cubicBezTo>
                    <a:cubicBezTo>
                      <a:pt x="137" y="35"/>
                      <a:pt x="137" y="35"/>
                      <a:pt x="137" y="35"/>
                    </a:cubicBezTo>
                    <a:lnTo>
                      <a:pt x="145" y="40"/>
                    </a:lnTo>
                    <a:close/>
                    <a:moveTo>
                      <a:pt x="132" y="43"/>
                    </a:moveTo>
                    <a:cubicBezTo>
                      <a:pt x="123" y="39"/>
                      <a:pt x="123" y="39"/>
                      <a:pt x="123" y="39"/>
                    </a:cubicBezTo>
                    <a:cubicBezTo>
                      <a:pt x="128" y="30"/>
                      <a:pt x="128" y="30"/>
                      <a:pt x="128" y="30"/>
                    </a:cubicBezTo>
                    <a:cubicBezTo>
                      <a:pt x="137" y="35"/>
                      <a:pt x="137" y="35"/>
                      <a:pt x="137" y="35"/>
                    </a:cubicBezTo>
                    <a:lnTo>
                      <a:pt x="132" y="43"/>
                    </a:lnTo>
                    <a:close/>
                    <a:moveTo>
                      <a:pt x="123" y="38"/>
                    </a:moveTo>
                    <a:cubicBezTo>
                      <a:pt x="115" y="34"/>
                      <a:pt x="115" y="34"/>
                      <a:pt x="115" y="34"/>
                    </a:cubicBezTo>
                    <a:cubicBezTo>
                      <a:pt x="120" y="25"/>
                      <a:pt x="120" y="25"/>
                      <a:pt x="120" y="25"/>
                    </a:cubicBezTo>
                    <a:cubicBezTo>
                      <a:pt x="128" y="30"/>
                      <a:pt x="128" y="30"/>
                      <a:pt x="128" y="30"/>
                    </a:cubicBezTo>
                    <a:lnTo>
                      <a:pt x="123" y="38"/>
                    </a:lnTo>
                    <a:close/>
                    <a:moveTo>
                      <a:pt x="123" y="39"/>
                    </a:moveTo>
                    <a:cubicBezTo>
                      <a:pt x="118" y="47"/>
                      <a:pt x="118" y="47"/>
                      <a:pt x="118" y="47"/>
                    </a:cubicBezTo>
                    <a:cubicBezTo>
                      <a:pt x="110" y="42"/>
                      <a:pt x="110" y="42"/>
                      <a:pt x="110" y="42"/>
                    </a:cubicBezTo>
                    <a:cubicBezTo>
                      <a:pt x="115" y="34"/>
                      <a:pt x="115" y="34"/>
                      <a:pt x="115" y="34"/>
                    </a:cubicBezTo>
                    <a:lnTo>
                      <a:pt x="123" y="39"/>
                    </a:lnTo>
                    <a:close/>
                    <a:moveTo>
                      <a:pt x="110" y="42"/>
                    </a:moveTo>
                    <a:cubicBezTo>
                      <a:pt x="102" y="37"/>
                      <a:pt x="102" y="37"/>
                      <a:pt x="102" y="37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15" y="34"/>
                      <a:pt x="115" y="34"/>
                      <a:pt x="115" y="34"/>
                    </a:cubicBezTo>
                    <a:lnTo>
                      <a:pt x="110" y="42"/>
                    </a:lnTo>
                    <a:close/>
                    <a:moveTo>
                      <a:pt x="101" y="37"/>
                    </a:moveTo>
                    <a:cubicBezTo>
                      <a:pt x="93" y="32"/>
                      <a:pt x="93" y="32"/>
                      <a:pt x="93" y="32"/>
                    </a:cubicBezTo>
                    <a:cubicBezTo>
                      <a:pt x="98" y="24"/>
                      <a:pt x="98" y="24"/>
                      <a:pt x="98" y="24"/>
                    </a:cubicBezTo>
                    <a:cubicBezTo>
                      <a:pt x="106" y="29"/>
                      <a:pt x="106" y="29"/>
                      <a:pt x="106" y="29"/>
                    </a:cubicBezTo>
                    <a:lnTo>
                      <a:pt x="101" y="37"/>
                    </a:lnTo>
                    <a:close/>
                    <a:moveTo>
                      <a:pt x="101" y="37"/>
                    </a:moveTo>
                    <a:cubicBezTo>
                      <a:pt x="96" y="46"/>
                      <a:pt x="96" y="46"/>
                      <a:pt x="96" y="46"/>
                    </a:cubicBezTo>
                    <a:cubicBezTo>
                      <a:pt x="88" y="41"/>
                      <a:pt x="88" y="41"/>
                      <a:pt x="88" y="41"/>
                    </a:cubicBezTo>
                    <a:cubicBezTo>
                      <a:pt x="93" y="32"/>
                      <a:pt x="93" y="32"/>
                      <a:pt x="93" y="32"/>
                    </a:cubicBezTo>
                    <a:lnTo>
                      <a:pt x="101" y="37"/>
                    </a:lnTo>
                    <a:close/>
                    <a:moveTo>
                      <a:pt x="88" y="41"/>
                    </a:moveTo>
                    <a:cubicBezTo>
                      <a:pt x="80" y="36"/>
                      <a:pt x="80" y="36"/>
                      <a:pt x="80" y="36"/>
                    </a:cubicBezTo>
                    <a:cubicBezTo>
                      <a:pt x="84" y="28"/>
                      <a:pt x="84" y="28"/>
                      <a:pt x="84" y="28"/>
                    </a:cubicBezTo>
                    <a:cubicBezTo>
                      <a:pt x="93" y="32"/>
                      <a:pt x="93" y="32"/>
                      <a:pt x="93" y="32"/>
                    </a:cubicBezTo>
                    <a:lnTo>
                      <a:pt x="88" y="41"/>
                    </a:lnTo>
                    <a:close/>
                    <a:moveTo>
                      <a:pt x="88" y="41"/>
                    </a:moveTo>
                    <a:cubicBezTo>
                      <a:pt x="83" y="49"/>
                      <a:pt x="83" y="49"/>
                      <a:pt x="83" y="49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80" y="36"/>
                      <a:pt x="80" y="36"/>
                      <a:pt x="80" y="36"/>
                    </a:cubicBezTo>
                    <a:lnTo>
                      <a:pt x="88" y="41"/>
                    </a:lnTo>
                    <a:close/>
                    <a:moveTo>
                      <a:pt x="75" y="44"/>
                    </a:moveTo>
                    <a:cubicBezTo>
                      <a:pt x="66" y="39"/>
                      <a:pt x="66" y="39"/>
                      <a:pt x="66" y="39"/>
                    </a:cubicBezTo>
                    <a:cubicBezTo>
                      <a:pt x="71" y="31"/>
                      <a:pt x="71" y="31"/>
                      <a:pt x="71" y="31"/>
                    </a:cubicBezTo>
                    <a:cubicBezTo>
                      <a:pt x="79" y="36"/>
                      <a:pt x="79" y="36"/>
                      <a:pt x="79" y="36"/>
                    </a:cubicBezTo>
                    <a:lnTo>
                      <a:pt x="75" y="44"/>
                    </a:lnTo>
                    <a:close/>
                    <a:moveTo>
                      <a:pt x="75" y="44"/>
                    </a:moveTo>
                    <a:cubicBezTo>
                      <a:pt x="70" y="53"/>
                      <a:pt x="70" y="53"/>
                      <a:pt x="70" y="53"/>
                    </a:cubicBezTo>
                    <a:cubicBezTo>
                      <a:pt x="61" y="48"/>
                      <a:pt x="61" y="48"/>
                      <a:pt x="61" y="48"/>
                    </a:cubicBezTo>
                    <a:cubicBezTo>
                      <a:pt x="66" y="40"/>
                      <a:pt x="66" y="40"/>
                      <a:pt x="66" y="40"/>
                    </a:cubicBezTo>
                    <a:lnTo>
                      <a:pt x="75" y="44"/>
                    </a:lnTo>
                    <a:close/>
                    <a:moveTo>
                      <a:pt x="70" y="53"/>
                    </a:moveTo>
                    <a:cubicBezTo>
                      <a:pt x="65" y="61"/>
                      <a:pt x="65" y="61"/>
                      <a:pt x="65" y="61"/>
                    </a:cubicBezTo>
                    <a:cubicBezTo>
                      <a:pt x="57" y="56"/>
                      <a:pt x="57" y="56"/>
                      <a:pt x="57" y="56"/>
                    </a:cubicBezTo>
                    <a:cubicBezTo>
                      <a:pt x="61" y="48"/>
                      <a:pt x="61" y="48"/>
                      <a:pt x="61" y="48"/>
                    </a:cubicBezTo>
                    <a:lnTo>
                      <a:pt x="70" y="53"/>
                    </a:lnTo>
                    <a:close/>
                    <a:moveTo>
                      <a:pt x="56" y="56"/>
                    </a:moveTo>
                    <a:cubicBezTo>
                      <a:pt x="48" y="52"/>
                      <a:pt x="48" y="52"/>
                      <a:pt x="48" y="52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61" y="48"/>
                      <a:pt x="61" y="48"/>
                      <a:pt x="61" y="48"/>
                    </a:cubicBezTo>
                    <a:lnTo>
                      <a:pt x="56" y="56"/>
                    </a:lnTo>
                    <a:close/>
                    <a:moveTo>
                      <a:pt x="56" y="56"/>
                    </a:moveTo>
                    <a:cubicBezTo>
                      <a:pt x="51" y="65"/>
                      <a:pt x="51" y="65"/>
                      <a:pt x="51" y="65"/>
                    </a:cubicBezTo>
                    <a:cubicBezTo>
                      <a:pt x="43" y="60"/>
                      <a:pt x="43" y="60"/>
                      <a:pt x="43" y="60"/>
                    </a:cubicBezTo>
                    <a:cubicBezTo>
                      <a:pt x="48" y="52"/>
                      <a:pt x="48" y="52"/>
                      <a:pt x="48" y="52"/>
                    </a:cubicBezTo>
                    <a:lnTo>
                      <a:pt x="56" y="56"/>
                    </a:lnTo>
                    <a:close/>
                    <a:moveTo>
                      <a:pt x="51" y="65"/>
                    </a:moveTo>
                    <a:cubicBezTo>
                      <a:pt x="47" y="73"/>
                      <a:pt x="47" y="73"/>
                      <a:pt x="47" y="73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43" y="60"/>
                      <a:pt x="43" y="60"/>
                      <a:pt x="43" y="60"/>
                    </a:cubicBezTo>
                    <a:lnTo>
                      <a:pt x="51" y="65"/>
                    </a:lnTo>
                    <a:close/>
                    <a:moveTo>
                      <a:pt x="38" y="68"/>
                    </a:moveTo>
                    <a:cubicBezTo>
                      <a:pt x="30" y="64"/>
                      <a:pt x="30" y="64"/>
                      <a:pt x="30" y="64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43" y="60"/>
                      <a:pt x="43" y="60"/>
                      <a:pt x="43" y="60"/>
                    </a:cubicBezTo>
                    <a:lnTo>
                      <a:pt x="38" y="68"/>
                    </a:lnTo>
                    <a:close/>
                    <a:moveTo>
                      <a:pt x="38" y="69"/>
                    </a:moveTo>
                    <a:cubicBezTo>
                      <a:pt x="33" y="77"/>
                      <a:pt x="33" y="77"/>
                      <a:pt x="33" y="77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30" y="64"/>
                      <a:pt x="30" y="64"/>
                      <a:pt x="30" y="64"/>
                    </a:cubicBezTo>
                    <a:lnTo>
                      <a:pt x="38" y="69"/>
                    </a:lnTo>
                    <a:close/>
                    <a:moveTo>
                      <a:pt x="38" y="69"/>
                    </a:moveTo>
                    <a:cubicBezTo>
                      <a:pt x="46" y="73"/>
                      <a:pt x="46" y="73"/>
                      <a:pt x="46" y="73"/>
                    </a:cubicBezTo>
                    <a:cubicBezTo>
                      <a:pt x="42" y="82"/>
                      <a:pt x="42" y="82"/>
                      <a:pt x="42" y="82"/>
                    </a:cubicBezTo>
                    <a:cubicBezTo>
                      <a:pt x="33" y="77"/>
                      <a:pt x="33" y="77"/>
                      <a:pt x="33" y="77"/>
                    </a:cubicBezTo>
                    <a:lnTo>
                      <a:pt x="38" y="69"/>
                    </a:lnTo>
                    <a:close/>
                    <a:moveTo>
                      <a:pt x="42" y="82"/>
                    </a:moveTo>
                    <a:cubicBezTo>
                      <a:pt x="37" y="90"/>
                      <a:pt x="37" y="90"/>
                      <a:pt x="37" y="90"/>
                    </a:cubicBezTo>
                    <a:cubicBezTo>
                      <a:pt x="28" y="85"/>
                      <a:pt x="28" y="85"/>
                      <a:pt x="28" y="85"/>
                    </a:cubicBezTo>
                    <a:cubicBezTo>
                      <a:pt x="33" y="77"/>
                      <a:pt x="33" y="77"/>
                      <a:pt x="33" y="77"/>
                    </a:cubicBezTo>
                    <a:lnTo>
                      <a:pt x="42" y="82"/>
                    </a:lnTo>
                    <a:close/>
                    <a:moveTo>
                      <a:pt x="37" y="90"/>
                    </a:moveTo>
                    <a:cubicBezTo>
                      <a:pt x="32" y="99"/>
                      <a:pt x="32" y="99"/>
                      <a:pt x="32" y="99"/>
                    </a:cubicBezTo>
                    <a:cubicBezTo>
                      <a:pt x="24" y="94"/>
                      <a:pt x="24" y="94"/>
                      <a:pt x="24" y="94"/>
                    </a:cubicBezTo>
                    <a:cubicBezTo>
                      <a:pt x="28" y="86"/>
                      <a:pt x="28" y="86"/>
                      <a:pt x="28" y="86"/>
                    </a:cubicBezTo>
                    <a:lnTo>
                      <a:pt x="37" y="90"/>
                    </a:lnTo>
                    <a:close/>
                    <a:moveTo>
                      <a:pt x="37" y="90"/>
                    </a:moveTo>
                    <a:cubicBezTo>
                      <a:pt x="45" y="95"/>
                      <a:pt x="45" y="95"/>
                      <a:pt x="45" y="95"/>
                    </a:cubicBezTo>
                    <a:cubicBezTo>
                      <a:pt x="40" y="104"/>
                      <a:pt x="40" y="104"/>
                      <a:pt x="40" y="104"/>
                    </a:cubicBezTo>
                    <a:cubicBezTo>
                      <a:pt x="32" y="99"/>
                      <a:pt x="32" y="99"/>
                      <a:pt x="32" y="99"/>
                    </a:cubicBezTo>
                    <a:lnTo>
                      <a:pt x="37" y="90"/>
                    </a:lnTo>
                    <a:close/>
                    <a:moveTo>
                      <a:pt x="40" y="104"/>
                    </a:moveTo>
                    <a:cubicBezTo>
                      <a:pt x="35" y="112"/>
                      <a:pt x="35" y="112"/>
                      <a:pt x="35" y="112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32" y="99"/>
                      <a:pt x="32" y="99"/>
                      <a:pt x="32" y="99"/>
                    </a:cubicBezTo>
                    <a:lnTo>
                      <a:pt x="40" y="104"/>
                    </a:lnTo>
                    <a:close/>
                    <a:moveTo>
                      <a:pt x="40" y="104"/>
                    </a:moveTo>
                    <a:cubicBezTo>
                      <a:pt x="49" y="109"/>
                      <a:pt x="49" y="109"/>
                      <a:pt x="49" y="109"/>
                    </a:cubicBezTo>
                    <a:cubicBezTo>
                      <a:pt x="44" y="117"/>
                      <a:pt x="44" y="117"/>
                      <a:pt x="44" y="117"/>
                    </a:cubicBezTo>
                    <a:cubicBezTo>
                      <a:pt x="36" y="112"/>
                      <a:pt x="36" y="112"/>
                      <a:pt x="36" y="112"/>
                    </a:cubicBezTo>
                    <a:lnTo>
                      <a:pt x="40" y="104"/>
                    </a:lnTo>
                    <a:close/>
                    <a:moveTo>
                      <a:pt x="49" y="109"/>
                    </a:moveTo>
                    <a:cubicBezTo>
                      <a:pt x="57" y="114"/>
                      <a:pt x="57" y="114"/>
                      <a:pt x="57" y="114"/>
                    </a:cubicBezTo>
                    <a:cubicBezTo>
                      <a:pt x="52" y="122"/>
                      <a:pt x="52" y="122"/>
                      <a:pt x="52" y="122"/>
                    </a:cubicBezTo>
                    <a:cubicBezTo>
                      <a:pt x="44" y="117"/>
                      <a:pt x="44" y="117"/>
                      <a:pt x="44" y="117"/>
                    </a:cubicBezTo>
                    <a:lnTo>
                      <a:pt x="49" y="109"/>
                    </a:lnTo>
                    <a:close/>
                    <a:moveTo>
                      <a:pt x="57" y="114"/>
                    </a:moveTo>
                    <a:cubicBezTo>
                      <a:pt x="66" y="118"/>
                      <a:pt x="66" y="118"/>
                      <a:pt x="66" y="118"/>
                    </a:cubicBezTo>
                    <a:cubicBezTo>
                      <a:pt x="61" y="127"/>
                      <a:pt x="61" y="127"/>
                      <a:pt x="61" y="127"/>
                    </a:cubicBezTo>
                    <a:cubicBezTo>
                      <a:pt x="53" y="122"/>
                      <a:pt x="53" y="122"/>
                      <a:pt x="53" y="122"/>
                    </a:cubicBezTo>
                    <a:lnTo>
                      <a:pt x="57" y="114"/>
                    </a:lnTo>
                    <a:close/>
                    <a:moveTo>
                      <a:pt x="61" y="127"/>
                    </a:moveTo>
                    <a:cubicBezTo>
                      <a:pt x="56" y="135"/>
                      <a:pt x="56" y="135"/>
                      <a:pt x="56" y="135"/>
                    </a:cubicBezTo>
                    <a:cubicBezTo>
                      <a:pt x="48" y="130"/>
                      <a:pt x="48" y="130"/>
                      <a:pt x="48" y="130"/>
                    </a:cubicBezTo>
                    <a:cubicBezTo>
                      <a:pt x="52" y="122"/>
                      <a:pt x="52" y="122"/>
                      <a:pt x="52" y="122"/>
                    </a:cubicBezTo>
                    <a:lnTo>
                      <a:pt x="61" y="127"/>
                    </a:lnTo>
                    <a:close/>
                    <a:moveTo>
                      <a:pt x="61" y="127"/>
                    </a:moveTo>
                    <a:cubicBezTo>
                      <a:pt x="69" y="132"/>
                      <a:pt x="69" y="132"/>
                      <a:pt x="69" y="132"/>
                    </a:cubicBezTo>
                    <a:cubicBezTo>
                      <a:pt x="64" y="140"/>
                      <a:pt x="64" y="140"/>
                      <a:pt x="64" y="140"/>
                    </a:cubicBezTo>
                    <a:cubicBezTo>
                      <a:pt x="56" y="135"/>
                      <a:pt x="56" y="135"/>
                      <a:pt x="56" y="135"/>
                    </a:cubicBezTo>
                    <a:lnTo>
                      <a:pt x="61" y="127"/>
                    </a:lnTo>
                    <a:close/>
                    <a:moveTo>
                      <a:pt x="69" y="132"/>
                    </a:moveTo>
                    <a:cubicBezTo>
                      <a:pt x="78" y="137"/>
                      <a:pt x="78" y="137"/>
                      <a:pt x="78" y="137"/>
                    </a:cubicBezTo>
                    <a:cubicBezTo>
                      <a:pt x="73" y="145"/>
                      <a:pt x="73" y="145"/>
                      <a:pt x="73" y="145"/>
                    </a:cubicBezTo>
                    <a:cubicBezTo>
                      <a:pt x="65" y="140"/>
                      <a:pt x="65" y="140"/>
                      <a:pt x="65" y="140"/>
                    </a:cubicBezTo>
                    <a:lnTo>
                      <a:pt x="69" y="132"/>
                    </a:lnTo>
                    <a:close/>
                    <a:moveTo>
                      <a:pt x="78" y="137"/>
                    </a:moveTo>
                    <a:cubicBezTo>
                      <a:pt x="86" y="142"/>
                      <a:pt x="86" y="142"/>
                      <a:pt x="86" y="142"/>
                    </a:cubicBezTo>
                    <a:cubicBezTo>
                      <a:pt x="81" y="150"/>
                      <a:pt x="81" y="150"/>
                      <a:pt x="81" y="150"/>
                    </a:cubicBezTo>
                    <a:cubicBezTo>
                      <a:pt x="73" y="145"/>
                      <a:pt x="73" y="145"/>
                      <a:pt x="73" y="145"/>
                    </a:cubicBezTo>
                    <a:lnTo>
                      <a:pt x="78" y="137"/>
                    </a:lnTo>
                    <a:close/>
                    <a:moveTo>
                      <a:pt x="78" y="137"/>
                    </a:moveTo>
                    <a:cubicBezTo>
                      <a:pt x="83" y="128"/>
                      <a:pt x="83" y="128"/>
                      <a:pt x="83" y="128"/>
                    </a:cubicBezTo>
                    <a:cubicBezTo>
                      <a:pt x="91" y="133"/>
                      <a:pt x="91" y="133"/>
                      <a:pt x="91" y="133"/>
                    </a:cubicBezTo>
                    <a:cubicBezTo>
                      <a:pt x="86" y="141"/>
                      <a:pt x="86" y="141"/>
                      <a:pt x="86" y="141"/>
                    </a:cubicBezTo>
                    <a:lnTo>
                      <a:pt x="78" y="137"/>
                    </a:lnTo>
                    <a:close/>
                    <a:moveTo>
                      <a:pt x="91" y="133"/>
                    </a:moveTo>
                    <a:cubicBezTo>
                      <a:pt x="100" y="138"/>
                      <a:pt x="100" y="138"/>
                      <a:pt x="100" y="138"/>
                    </a:cubicBezTo>
                    <a:cubicBezTo>
                      <a:pt x="95" y="146"/>
                      <a:pt x="95" y="146"/>
                      <a:pt x="95" y="146"/>
                    </a:cubicBezTo>
                    <a:cubicBezTo>
                      <a:pt x="86" y="142"/>
                      <a:pt x="86" y="142"/>
                      <a:pt x="86" y="142"/>
                    </a:cubicBezTo>
                    <a:lnTo>
                      <a:pt x="91" y="133"/>
                    </a:lnTo>
                    <a:close/>
                    <a:moveTo>
                      <a:pt x="100" y="138"/>
                    </a:moveTo>
                    <a:cubicBezTo>
                      <a:pt x="108" y="143"/>
                      <a:pt x="108" y="143"/>
                      <a:pt x="108" y="143"/>
                    </a:cubicBezTo>
                    <a:cubicBezTo>
                      <a:pt x="103" y="151"/>
                      <a:pt x="103" y="151"/>
                      <a:pt x="103" y="151"/>
                    </a:cubicBezTo>
                    <a:cubicBezTo>
                      <a:pt x="95" y="146"/>
                      <a:pt x="95" y="146"/>
                      <a:pt x="95" y="146"/>
                    </a:cubicBezTo>
                    <a:lnTo>
                      <a:pt x="100" y="138"/>
                    </a:lnTo>
                    <a:close/>
                    <a:moveTo>
                      <a:pt x="100" y="138"/>
                    </a:moveTo>
                    <a:cubicBezTo>
                      <a:pt x="105" y="130"/>
                      <a:pt x="105" y="130"/>
                      <a:pt x="105" y="130"/>
                    </a:cubicBezTo>
                    <a:cubicBezTo>
                      <a:pt x="113" y="134"/>
                      <a:pt x="113" y="134"/>
                      <a:pt x="113" y="134"/>
                    </a:cubicBezTo>
                    <a:cubicBezTo>
                      <a:pt x="108" y="143"/>
                      <a:pt x="108" y="143"/>
                      <a:pt x="108" y="143"/>
                    </a:cubicBezTo>
                    <a:lnTo>
                      <a:pt x="100" y="138"/>
                    </a:lnTo>
                    <a:close/>
                    <a:moveTo>
                      <a:pt x="105" y="129"/>
                    </a:moveTo>
                    <a:cubicBezTo>
                      <a:pt x="110" y="121"/>
                      <a:pt x="110" y="121"/>
                      <a:pt x="110" y="121"/>
                    </a:cubicBezTo>
                    <a:cubicBezTo>
                      <a:pt x="118" y="126"/>
                      <a:pt x="118" y="126"/>
                      <a:pt x="118" y="126"/>
                    </a:cubicBezTo>
                    <a:cubicBezTo>
                      <a:pt x="113" y="134"/>
                      <a:pt x="113" y="134"/>
                      <a:pt x="113" y="134"/>
                    </a:cubicBezTo>
                    <a:lnTo>
                      <a:pt x="105" y="129"/>
                    </a:lnTo>
                    <a:close/>
                    <a:moveTo>
                      <a:pt x="118" y="126"/>
                    </a:moveTo>
                    <a:cubicBezTo>
                      <a:pt x="126" y="131"/>
                      <a:pt x="126" y="131"/>
                      <a:pt x="126" y="131"/>
                    </a:cubicBezTo>
                    <a:cubicBezTo>
                      <a:pt x="122" y="139"/>
                      <a:pt x="122" y="139"/>
                      <a:pt x="122" y="139"/>
                    </a:cubicBezTo>
                    <a:cubicBezTo>
                      <a:pt x="113" y="134"/>
                      <a:pt x="113" y="134"/>
                      <a:pt x="113" y="134"/>
                    </a:cubicBezTo>
                    <a:lnTo>
                      <a:pt x="118" y="126"/>
                    </a:lnTo>
                    <a:close/>
                    <a:moveTo>
                      <a:pt x="118" y="126"/>
                    </a:moveTo>
                    <a:cubicBezTo>
                      <a:pt x="123" y="118"/>
                      <a:pt x="123" y="118"/>
                      <a:pt x="123" y="118"/>
                    </a:cubicBezTo>
                    <a:cubicBezTo>
                      <a:pt x="131" y="122"/>
                      <a:pt x="131" y="122"/>
                      <a:pt x="131" y="122"/>
                    </a:cubicBezTo>
                    <a:cubicBezTo>
                      <a:pt x="126" y="131"/>
                      <a:pt x="126" y="131"/>
                      <a:pt x="126" y="131"/>
                    </a:cubicBezTo>
                    <a:lnTo>
                      <a:pt x="118" y="126"/>
                    </a:lnTo>
                    <a:close/>
                    <a:moveTo>
                      <a:pt x="131" y="122"/>
                    </a:moveTo>
                    <a:cubicBezTo>
                      <a:pt x="140" y="127"/>
                      <a:pt x="140" y="127"/>
                      <a:pt x="140" y="127"/>
                    </a:cubicBezTo>
                    <a:cubicBezTo>
                      <a:pt x="135" y="136"/>
                      <a:pt x="135" y="136"/>
                      <a:pt x="135" y="136"/>
                    </a:cubicBezTo>
                    <a:cubicBezTo>
                      <a:pt x="127" y="131"/>
                      <a:pt x="127" y="131"/>
                      <a:pt x="127" y="131"/>
                    </a:cubicBezTo>
                    <a:lnTo>
                      <a:pt x="131" y="122"/>
                    </a:lnTo>
                    <a:close/>
                    <a:moveTo>
                      <a:pt x="132" y="122"/>
                    </a:moveTo>
                    <a:cubicBezTo>
                      <a:pt x="136" y="114"/>
                      <a:pt x="136" y="114"/>
                      <a:pt x="136" y="114"/>
                    </a:cubicBezTo>
                    <a:cubicBezTo>
                      <a:pt x="145" y="119"/>
                      <a:pt x="145" y="119"/>
                      <a:pt x="145" y="119"/>
                    </a:cubicBezTo>
                    <a:cubicBezTo>
                      <a:pt x="140" y="127"/>
                      <a:pt x="140" y="127"/>
                      <a:pt x="140" y="127"/>
                    </a:cubicBezTo>
                    <a:lnTo>
                      <a:pt x="132" y="122"/>
                    </a:lnTo>
                    <a:close/>
                    <a:moveTo>
                      <a:pt x="145" y="119"/>
                    </a:moveTo>
                    <a:cubicBezTo>
                      <a:pt x="153" y="124"/>
                      <a:pt x="153" y="124"/>
                      <a:pt x="153" y="124"/>
                    </a:cubicBezTo>
                    <a:cubicBezTo>
                      <a:pt x="148" y="132"/>
                      <a:pt x="148" y="132"/>
                      <a:pt x="148" y="132"/>
                    </a:cubicBezTo>
                    <a:cubicBezTo>
                      <a:pt x="140" y="127"/>
                      <a:pt x="140" y="127"/>
                      <a:pt x="140" y="127"/>
                    </a:cubicBezTo>
                    <a:lnTo>
                      <a:pt x="145" y="119"/>
                    </a:lnTo>
                    <a:close/>
                    <a:moveTo>
                      <a:pt x="145" y="119"/>
                    </a:moveTo>
                    <a:cubicBezTo>
                      <a:pt x="150" y="110"/>
                      <a:pt x="150" y="110"/>
                      <a:pt x="150" y="110"/>
                    </a:cubicBezTo>
                    <a:cubicBezTo>
                      <a:pt x="158" y="115"/>
                      <a:pt x="158" y="115"/>
                      <a:pt x="158" y="115"/>
                    </a:cubicBezTo>
                    <a:cubicBezTo>
                      <a:pt x="153" y="124"/>
                      <a:pt x="153" y="124"/>
                      <a:pt x="153" y="124"/>
                    </a:cubicBezTo>
                    <a:lnTo>
                      <a:pt x="145" y="119"/>
                    </a:lnTo>
                    <a:close/>
                    <a:moveTo>
                      <a:pt x="150" y="110"/>
                    </a:moveTo>
                    <a:cubicBezTo>
                      <a:pt x="155" y="102"/>
                      <a:pt x="155" y="102"/>
                      <a:pt x="155" y="102"/>
                    </a:cubicBezTo>
                    <a:cubicBezTo>
                      <a:pt x="163" y="107"/>
                      <a:pt x="163" y="107"/>
                      <a:pt x="163" y="107"/>
                    </a:cubicBezTo>
                    <a:cubicBezTo>
                      <a:pt x="158" y="115"/>
                      <a:pt x="158" y="115"/>
                      <a:pt x="158" y="115"/>
                    </a:cubicBezTo>
                    <a:lnTo>
                      <a:pt x="150" y="110"/>
                    </a:lnTo>
                    <a:close/>
                    <a:moveTo>
                      <a:pt x="163" y="107"/>
                    </a:moveTo>
                    <a:cubicBezTo>
                      <a:pt x="171" y="112"/>
                      <a:pt x="171" y="112"/>
                      <a:pt x="171" y="112"/>
                    </a:cubicBezTo>
                    <a:cubicBezTo>
                      <a:pt x="167" y="120"/>
                      <a:pt x="167" y="120"/>
                      <a:pt x="167" y="120"/>
                    </a:cubicBezTo>
                    <a:cubicBezTo>
                      <a:pt x="158" y="115"/>
                      <a:pt x="158" y="115"/>
                      <a:pt x="158" y="115"/>
                    </a:cubicBezTo>
                    <a:lnTo>
                      <a:pt x="163" y="107"/>
                    </a:lnTo>
                    <a:close/>
                    <a:moveTo>
                      <a:pt x="163" y="107"/>
                    </a:moveTo>
                    <a:cubicBezTo>
                      <a:pt x="168" y="98"/>
                      <a:pt x="168" y="98"/>
                      <a:pt x="168" y="98"/>
                    </a:cubicBezTo>
                    <a:cubicBezTo>
                      <a:pt x="176" y="103"/>
                      <a:pt x="176" y="103"/>
                      <a:pt x="176" y="103"/>
                    </a:cubicBezTo>
                    <a:cubicBezTo>
                      <a:pt x="171" y="111"/>
                      <a:pt x="171" y="111"/>
                      <a:pt x="171" y="111"/>
                    </a:cubicBezTo>
                    <a:lnTo>
                      <a:pt x="163" y="107"/>
                    </a:lnTo>
                    <a:close/>
                    <a:moveTo>
                      <a:pt x="168" y="98"/>
                    </a:moveTo>
                    <a:cubicBezTo>
                      <a:pt x="173" y="90"/>
                      <a:pt x="173" y="90"/>
                      <a:pt x="173" y="90"/>
                    </a:cubicBezTo>
                    <a:cubicBezTo>
                      <a:pt x="181" y="95"/>
                      <a:pt x="181" y="95"/>
                      <a:pt x="181" y="95"/>
                    </a:cubicBezTo>
                    <a:cubicBezTo>
                      <a:pt x="176" y="103"/>
                      <a:pt x="176" y="103"/>
                      <a:pt x="176" y="103"/>
                    </a:cubicBezTo>
                    <a:lnTo>
                      <a:pt x="168" y="98"/>
                    </a:lnTo>
                    <a:close/>
                    <a:moveTo>
                      <a:pt x="181" y="95"/>
                    </a:moveTo>
                    <a:cubicBezTo>
                      <a:pt x="190" y="100"/>
                      <a:pt x="190" y="100"/>
                      <a:pt x="190" y="100"/>
                    </a:cubicBezTo>
                    <a:cubicBezTo>
                      <a:pt x="185" y="108"/>
                      <a:pt x="185" y="108"/>
                      <a:pt x="185" y="108"/>
                    </a:cubicBezTo>
                    <a:cubicBezTo>
                      <a:pt x="177" y="103"/>
                      <a:pt x="177" y="103"/>
                      <a:pt x="177" y="103"/>
                    </a:cubicBezTo>
                    <a:lnTo>
                      <a:pt x="181" y="95"/>
                    </a:lnTo>
                    <a:close/>
                    <a:moveTo>
                      <a:pt x="181" y="95"/>
                    </a:moveTo>
                    <a:cubicBezTo>
                      <a:pt x="186" y="86"/>
                      <a:pt x="186" y="86"/>
                      <a:pt x="186" y="86"/>
                    </a:cubicBezTo>
                    <a:cubicBezTo>
                      <a:pt x="195" y="91"/>
                      <a:pt x="195" y="91"/>
                      <a:pt x="195" y="91"/>
                    </a:cubicBezTo>
                    <a:cubicBezTo>
                      <a:pt x="190" y="99"/>
                      <a:pt x="190" y="99"/>
                      <a:pt x="190" y="99"/>
                    </a:cubicBezTo>
                    <a:lnTo>
                      <a:pt x="181" y="95"/>
                    </a:lnTo>
                    <a:close/>
                    <a:moveTo>
                      <a:pt x="186" y="86"/>
                    </a:moveTo>
                    <a:cubicBezTo>
                      <a:pt x="191" y="78"/>
                      <a:pt x="191" y="78"/>
                      <a:pt x="191" y="78"/>
                    </a:cubicBezTo>
                    <a:cubicBezTo>
                      <a:pt x="199" y="83"/>
                      <a:pt x="199" y="83"/>
                      <a:pt x="199" y="83"/>
                    </a:cubicBezTo>
                    <a:cubicBezTo>
                      <a:pt x="195" y="91"/>
                      <a:pt x="195" y="91"/>
                      <a:pt x="195" y="91"/>
                    </a:cubicBezTo>
                    <a:lnTo>
                      <a:pt x="186" y="86"/>
                    </a:lnTo>
                    <a:close/>
                    <a:moveTo>
                      <a:pt x="191" y="78"/>
                    </a:moveTo>
                    <a:cubicBezTo>
                      <a:pt x="196" y="69"/>
                      <a:pt x="196" y="69"/>
                      <a:pt x="196" y="69"/>
                    </a:cubicBezTo>
                    <a:cubicBezTo>
                      <a:pt x="204" y="74"/>
                      <a:pt x="204" y="74"/>
                      <a:pt x="204" y="74"/>
                    </a:cubicBezTo>
                    <a:cubicBezTo>
                      <a:pt x="200" y="82"/>
                      <a:pt x="200" y="82"/>
                      <a:pt x="200" y="82"/>
                    </a:cubicBezTo>
                    <a:lnTo>
                      <a:pt x="191" y="78"/>
                    </a:lnTo>
                    <a:close/>
                    <a:moveTo>
                      <a:pt x="204" y="74"/>
                    </a:moveTo>
                    <a:cubicBezTo>
                      <a:pt x="213" y="79"/>
                      <a:pt x="213" y="79"/>
                      <a:pt x="213" y="79"/>
                    </a:cubicBezTo>
                    <a:cubicBezTo>
                      <a:pt x="208" y="87"/>
                      <a:pt x="208" y="87"/>
                      <a:pt x="208" y="87"/>
                    </a:cubicBezTo>
                    <a:cubicBezTo>
                      <a:pt x="200" y="83"/>
                      <a:pt x="200" y="83"/>
                      <a:pt x="200" y="83"/>
                    </a:cubicBezTo>
                    <a:lnTo>
                      <a:pt x="204" y="74"/>
                    </a:lnTo>
                    <a:close/>
                    <a:moveTo>
                      <a:pt x="205" y="74"/>
                    </a:moveTo>
                    <a:cubicBezTo>
                      <a:pt x="209" y="66"/>
                      <a:pt x="209" y="66"/>
                      <a:pt x="209" y="66"/>
                    </a:cubicBezTo>
                    <a:cubicBezTo>
                      <a:pt x="218" y="71"/>
                      <a:pt x="218" y="71"/>
                      <a:pt x="218" y="71"/>
                    </a:cubicBezTo>
                    <a:cubicBezTo>
                      <a:pt x="213" y="79"/>
                      <a:pt x="213" y="79"/>
                      <a:pt x="213" y="79"/>
                    </a:cubicBezTo>
                    <a:lnTo>
                      <a:pt x="205" y="74"/>
                    </a:lnTo>
                    <a:close/>
                    <a:moveTo>
                      <a:pt x="209" y="66"/>
                    </a:moveTo>
                    <a:cubicBezTo>
                      <a:pt x="214" y="57"/>
                      <a:pt x="214" y="57"/>
                      <a:pt x="214" y="57"/>
                    </a:cubicBezTo>
                    <a:cubicBezTo>
                      <a:pt x="223" y="62"/>
                      <a:pt x="223" y="62"/>
                      <a:pt x="223" y="62"/>
                    </a:cubicBezTo>
                    <a:cubicBezTo>
                      <a:pt x="218" y="70"/>
                      <a:pt x="218" y="70"/>
                      <a:pt x="218" y="70"/>
                    </a:cubicBezTo>
                    <a:lnTo>
                      <a:pt x="209" y="66"/>
                    </a:lnTo>
                    <a:close/>
                    <a:moveTo>
                      <a:pt x="223" y="62"/>
                    </a:moveTo>
                    <a:cubicBezTo>
                      <a:pt x="231" y="67"/>
                      <a:pt x="231" y="67"/>
                      <a:pt x="231" y="67"/>
                    </a:cubicBezTo>
                    <a:cubicBezTo>
                      <a:pt x="226" y="75"/>
                      <a:pt x="226" y="75"/>
                      <a:pt x="226" y="75"/>
                    </a:cubicBezTo>
                    <a:cubicBezTo>
                      <a:pt x="218" y="71"/>
                      <a:pt x="218" y="71"/>
                      <a:pt x="218" y="71"/>
                    </a:cubicBezTo>
                    <a:lnTo>
                      <a:pt x="223" y="62"/>
                    </a:lnTo>
                    <a:close/>
                    <a:moveTo>
                      <a:pt x="223" y="62"/>
                    </a:moveTo>
                    <a:cubicBezTo>
                      <a:pt x="228" y="54"/>
                      <a:pt x="228" y="54"/>
                      <a:pt x="228" y="54"/>
                    </a:cubicBezTo>
                    <a:cubicBezTo>
                      <a:pt x="236" y="59"/>
                      <a:pt x="236" y="59"/>
                      <a:pt x="236" y="59"/>
                    </a:cubicBezTo>
                    <a:cubicBezTo>
                      <a:pt x="231" y="67"/>
                      <a:pt x="231" y="67"/>
                      <a:pt x="231" y="67"/>
                    </a:cubicBezTo>
                    <a:lnTo>
                      <a:pt x="223" y="62"/>
                    </a:lnTo>
                    <a:close/>
                    <a:moveTo>
                      <a:pt x="228" y="54"/>
                    </a:moveTo>
                    <a:cubicBezTo>
                      <a:pt x="233" y="45"/>
                      <a:pt x="233" y="45"/>
                      <a:pt x="233" y="45"/>
                    </a:cubicBezTo>
                    <a:cubicBezTo>
                      <a:pt x="241" y="50"/>
                      <a:pt x="241" y="50"/>
                      <a:pt x="241" y="50"/>
                    </a:cubicBezTo>
                    <a:cubicBezTo>
                      <a:pt x="236" y="58"/>
                      <a:pt x="236" y="58"/>
                      <a:pt x="236" y="58"/>
                    </a:cubicBezTo>
                    <a:lnTo>
                      <a:pt x="228" y="54"/>
                    </a:lnTo>
                    <a:close/>
                    <a:moveTo>
                      <a:pt x="233" y="45"/>
                    </a:moveTo>
                    <a:cubicBezTo>
                      <a:pt x="237" y="37"/>
                      <a:pt x="237" y="37"/>
                      <a:pt x="237" y="37"/>
                    </a:cubicBezTo>
                    <a:cubicBezTo>
                      <a:pt x="246" y="42"/>
                      <a:pt x="246" y="42"/>
                      <a:pt x="246" y="42"/>
                    </a:cubicBezTo>
                    <a:cubicBezTo>
                      <a:pt x="241" y="50"/>
                      <a:pt x="241" y="50"/>
                      <a:pt x="241" y="50"/>
                    </a:cubicBezTo>
                    <a:lnTo>
                      <a:pt x="233" y="45"/>
                    </a:lnTo>
                    <a:close/>
                    <a:moveTo>
                      <a:pt x="232" y="45"/>
                    </a:moveTo>
                    <a:cubicBezTo>
                      <a:pt x="224" y="40"/>
                      <a:pt x="224" y="40"/>
                      <a:pt x="224" y="40"/>
                    </a:cubicBezTo>
                    <a:cubicBezTo>
                      <a:pt x="229" y="32"/>
                      <a:pt x="229" y="32"/>
                      <a:pt x="229" y="32"/>
                    </a:cubicBezTo>
                    <a:cubicBezTo>
                      <a:pt x="237" y="37"/>
                      <a:pt x="237" y="37"/>
                      <a:pt x="237" y="37"/>
                    </a:cubicBezTo>
                    <a:lnTo>
                      <a:pt x="232" y="45"/>
                    </a:lnTo>
                    <a:close/>
                    <a:moveTo>
                      <a:pt x="224" y="40"/>
                    </a:moveTo>
                    <a:cubicBezTo>
                      <a:pt x="216" y="35"/>
                      <a:pt x="216" y="35"/>
                      <a:pt x="216" y="35"/>
                    </a:cubicBezTo>
                    <a:cubicBezTo>
                      <a:pt x="220" y="27"/>
                      <a:pt x="220" y="27"/>
                      <a:pt x="220" y="27"/>
                    </a:cubicBezTo>
                    <a:cubicBezTo>
                      <a:pt x="229" y="32"/>
                      <a:pt x="229" y="32"/>
                      <a:pt x="229" y="32"/>
                    </a:cubicBezTo>
                    <a:lnTo>
                      <a:pt x="224" y="40"/>
                    </a:lnTo>
                    <a:close/>
                    <a:moveTo>
                      <a:pt x="224" y="40"/>
                    </a:moveTo>
                    <a:cubicBezTo>
                      <a:pt x="219" y="49"/>
                      <a:pt x="219" y="49"/>
                      <a:pt x="219" y="49"/>
                    </a:cubicBezTo>
                    <a:cubicBezTo>
                      <a:pt x="211" y="44"/>
                      <a:pt x="211" y="44"/>
                      <a:pt x="211" y="44"/>
                    </a:cubicBezTo>
                    <a:cubicBezTo>
                      <a:pt x="216" y="35"/>
                      <a:pt x="216" y="35"/>
                      <a:pt x="216" y="35"/>
                    </a:cubicBezTo>
                    <a:lnTo>
                      <a:pt x="224" y="40"/>
                    </a:lnTo>
                    <a:close/>
                    <a:moveTo>
                      <a:pt x="211" y="44"/>
                    </a:moveTo>
                    <a:cubicBezTo>
                      <a:pt x="202" y="39"/>
                      <a:pt x="202" y="39"/>
                      <a:pt x="202" y="39"/>
                    </a:cubicBezTo>
                    <a:cubicBezTo>
                      <a:pt x="207" y="31"/>
                      <a:pt x="207" y="31"/>
                      <a:pt x="207" y="31"/>
                    </a:cubicBezTo>
                    <a:cubicBezTo>
                      <a:pt x="215" y="35"/>
                      <a:pt x="215" y="35"/>
                      <a:pt x="215" y="35"/>
                    </a:cubicBezTo>
                    <a:lnTo>
                      <a:pt x="211" y="44"/>
                    </a:lnTo>
                    <a:close/>
                    <a:moveTo>
                      <a:pt x="202" y="39"/>
                    </a:moveTo>
                    <a:cubicBezTo>
                      <a:pt x="194" y="34"/>
                      <a:pt x="194" y="34"/>
                      <a:pt x="194" y="34"/>
                    </a:cubicBezTo>
                    <a:cubicBezTo>
                      <a:pt x="199" y="26"/>
                      <a:pt x="199" y="26"/>
                      <a:pt x="199" y="26"/>
                    </a:cubicBezTo>
                    <a:cubicBezTo>
                      <a:pt x="207" y="30"/>
                      <a:pt x="207" y="30"/>
                      <a:pt x="207" y="30"/>
                    </a:cubicBezTo>
                    <a:lnTo>
                      <a:pt x="202" y="39"/>
                    </a:lnTo>
                    <a:close/>
                    <a:moveTo>
                      <a:pt x="194" y="34"/>
                    </a:moveTo>
                    <a:cubicBezTo>
                      <a:pt x="185" y="29"/>
                      <a:pt x="185" y="29"/>
                      <a:pt x="185" y="29"/>
                    </a:cubicBezTo>
                    <a:cubicBezTo>
                      <a:pt x="190" y="21"/>
                      <a:pt x="190" y="21"/>
                      <a:pt x="190" y="21"/>
                    </a:cubicBezTo>
                    <a:cubicBezTo>
                      <a:pt x="198" y="26"/>
                      <a:pt x="198" y="26"/>
                      <a:pt x="198" y="26"/>
                    </a:cubicBezTo>
                    <a:lnTo>
                      <a:pt x="194" y="34"/>
                    </a:lnTo>
                    <a:close/>
                    <a:moveTo>
                      <a:pt x="185" y="29"/>
                    </a:moveTo>
                    <a:cubicBezTo>
                      <a:pt x="177" y="24"/>
                      <a:pt x="177" y="24"/>
                      <a:pt x="177" y="24"/>
                    </a:cubicBezTo>
                    <a:cubicBezTo>
                      <a:pt x="182" y="16"/>
                      <a:pt x="182" y="16"/>
                      <a:pt x="182" y="16"/>
                    </a:cubicBezTo>
                    <a:cubicBezTo>
                      <a:pt x="190" y="21"/>
                      <a:pt x="190" y="21"/>
                      <a:pt x="190" y="21"/>
                    </a:cubicBezTo>
                    <a:lnTo>
                      <a:pt x="185" y="29"/>
                    </a:lnTo>
                    <a:close/>
                    <a:moveTo>
                      <a:pt x="185" y="29"/>
                    </a:moveTo>
                    <a:cubicBezTo>
                      <a:pt x="180" y="37"/>
                      <a:pt x="180" y="37"/>
                      <a:pt x="180" y="37"/>
                    </a:cubicBezTo>
                    <a:cubicBezTo>
                      <a:pt x="172" y="33"/>
                      <a:pt x="172" y="33"/>
                      <a:pt x="172" y="33"/>
                    </a:cubicBezTo>
                    <a:cubicBezTo>
                      <a:pt x="177" y="24"/>
                      <a:pt x="177" y="24"/>
                      <a:pt x="177" y="24"/>
                    </a:cubicBezTo>
                    <a:lnTo>
                      <a:pt x="185" y="29"/>
                    </a:lnTo>
                    <a:close/>
                    <a:moveTo>
                      <a:pt x="172" y="33"/>
                    </a:moveTo>
                    <a:cubicBezTo>
                      <a:pt x="163" y="28"/>
                      <a:pt x="163" y="28"/>
                      <a:pt x="163" y="28"/>
                    </a:cubicBezTo>
                    <a:cubicBezTo>
                      <a:pt x="168" y="19"/>
                      <a:pt x="168" y="19"/>
                      <a:pt x="168" y="19"/>
                    </a:cubicBezTo>
                    <a:cubicBezTo>
                      <a:pt x="177" y="24"/>
                      <a:pt x="177" y="24"/>
                      <a:pt x="177" y="24"/>
                    </a:cubicBezTo>
                    <a:lnTo>
                      <a:pt x="172" y="33"/>
                    </a:lnTo>
                    <a:close/>
                    <a:moveTo>
                      <a:pt x="163" y="28"/>
                    </a:moveTo>
                    <a:cubicBezTo>
                      <a:pt x="155" y="23"/>
                      <a:pt x="155" y="23"/>
                      <a:pt x="155" y="23"/>
                    </a:cubicBezTo>
                    <a:cubicBezTo>
                      <a:pt x="160" y="15"/>
                      <a:pt x="160" y="15"/>
                      <a:pt x="160" y="15"/>
                    </a:cubicBezTo>
                    <a:cubicBezTo>
                      <a:pt x="168" y="19"/>
                      <a:pt x="168" y="19"/>
                      <a:pt x="168" y="19"/>
                    </a:cubicBezTo>
                    <a:lnTo>
                      <a:pt x="163" y="28"/>
                    </a:lnTo>
                    <a:close/>
                    <a:moveTo>
                      <a:pt x="163" y="28"/>
                    </a:moveTo>
                    <a:cubicBezTo>
                      <a:pt x="158" y="36"/>
                      <a:pt x="158" y="36"/>
                      <a:pt x="158" y="36"/>
                    </a:cubicBezTo>
                    <a:cubicBezTo>
                      <a:pt x="150" y="31"/>
                      <a:pt x="150" y="31"/>
                      <a:pt x="150" y="31"/>
                    </a:cubicBezTo>
                    <a:cubicBezTo>
                      <a:pt x="155" y="23"/>
                      <a:pt x="155" y="23"/>
                      <a:pt x="155" y="23"/>
                    </a:cubicBezTo>
                    <a:lnTo>
                      <a:pt x="163" y="28"/>
                    </a:lnTo>
                    <a:close/>
                    <a:moveTo>
                      <a:pt x="150" y="31"/>
                    </a:moveTo>
                    <a:cubicBezTo>
                      <a:pt x="142" y="26"/>
                      <a:pt x="142" y="26"/>
                      <a:pt x="142" y="26"/>
                    </a:cubicBezTo>
                    <a:cubicBezTo>
                      <a:pt x="146" y="18"/>
                      <a:pt x="146" y="18"/>
                      <a:pt x="146" y="18"/>
                    </a:cubicBezTo>
                    <a:cubicBezTo>
                      <a:pt x="155" y="23"/>
                      <a:pt x="155" y="23"/>
                      <a:pt x="155" y="23"/>
                    </a:cubicBezTo>
                    <a:lnTo>
                      <a:pt x="150" y="31"/>
                    </a:lnTo>
                    <a:close/>
                    <a:moveTo>
                      <a:pt x="141" y="26"/>
                    </a:moveTo>
                    <a:cubicBezTo>
                      <a:pt x="133" y="22"/>
                      <a:pt x="133" y="22"/>
                      <a:pt x="133" y="22"/>
                    </a:cubicBezTo>
                    <a:cubicBezTo>
                      <a:pt x="138" y="13"/>
                      <a:pt x="138" y="13"/>
                      <a:pt x="138" y="13"/>
                    </a:cubicBezTo>
                    <a:cubicBezTo>
                      <a:pt x="146" y="18"/>
                      <a:pt x="146" y="18"/>
                      <a:pt x="146" y="18"/>
                    </a:cubicBezTo>
                    <a:lnTo>
                      <a:pt x="141" y="26"/>
                    </a:lnTo>
                    <a:close/>
                    <a:moveTo>
                      <a:pt x="141" y="27"/>
                    </a:moveTo>
                    <a:cubicBezTo>
                      <a:pt x="137" y="35"/>
                      <a:pt x="137" y="35"/>
                      <a:pt x="137" y="35"/>
                    </a:cubicBezTo>
                    <a:cubicBezTo>
                      <a:pt x="128" y="30"/>
                      <a:pt x="128" y="30"/>
                      <a:pt x="128" y="30"/>
                    </a:cubicBezTo>
                    <a:cubicBezTo>
                      <a:pt x="133" y="22"/>
                      <a:pt x="133" y="22"/>
                      <a:pt x="133" y="22"/>
                    </a:cubicBezTo>
                    <a:lnTo>
                      <a:pt x="141" y="27"/>
                    </a:lnTo>
                    <a:close/>
                    <a:moveTo>
                      <a:pt x="128" y="30"/>
                    </a:moveTo>
                    <a:cubicBezTo>
                      <a:pt x="120" y="25"/>
                      <a:pt x="120" y="25"/>
                      <a:pt x="120" y="25"/>
                    </a:cubicBezTo>
                    <a:cubicBezTo>
                      <a:pt x="125" y="17"/>
                      <a:pt x="125" y="17"/>
                      <a:pt x="125" y="17"/>
                    </a:cubicBezTo>
                    <a:cubicBezTo>
                      <a:pt x="133" y="22"/>
                      <a:pt x="133" y="22"/>
                      <a:pt x="133" y="22"/>
                    </a:cubicBezTo>
                    <a:lnTo>
                      <a:pt x="128" y="30"/>
                    </a:lnTo>
                    <a:close/>
                    <a:moveTo>
                      <a:pt x="120" y="25"/>
                    </a:moveTo>
                    <a:cubicBezTo>
                      <a:pt x="111" y="20"/>
                      <a:pt x="111" y="20"/>
                      <a:pt x="111" y="20"/>
                    </a:cubicBezTo>
                    <a:cubicBezTo>
                      <a:pt x="116" y="12"/>
                      <a:pt x="116" y="12"/>
                      <a:pt x="116" y="12"/>
                    </a:cubicBezTo>
                    <a:cubicBezTo>
                      <a:pt x="124" y="17"/>
                      <a:pt x="124" y="17"/>
                      <a:pt x="124" y="17"/>
                    </a:cubicBezTo>
                    <a:lnTo>
                      <a:pt x="120" y="25"/>
                    </a:lnTo>
                    <a:close/>
                    <a:moveTo>
                      <a:pt x="120" y="25"/>
                    </a:moveTo>
                    <a:cubicBezTo>
                      <a:pt x="115" y="34"/>
                      <a:pt x="115" y="34"/>
                      <a:pt x="115" y="34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11" y="20"/>
                      <a:pt x="111" y="20"/>
                      <a:pt x="111" y="20"/>
                    </a:cubicBezTo>
                    <a:lnTo>
                      <a:pt x="120" y="25"/>
                    </a:lnTo>
                    <a:close/>
                    <a:moveTo>
                      <a:pt x="106" y="29"/>
                    </a:moveTo>
                    <a:cubicBezTo>
                      <a:pt x="98" y="24"/>
                      <a:pt x="98" y="24"/>
                      <a:pt x="98" y="24"/>
                    </a:cubicBezTo>
                    <a:cubicBezTo>
                      <a:pt x="103" y="15"/>
                      <a:pt x="103" y="15"/>
                      <a:pt x="103" y="15"/>
                    </a:cubicBezTo>
                    <a:cubicBezTo>
                      <a:pt x="111" y="20"/>
                      <a:pt x="111" y="20"/>
                      <a:pt x="111" y="20"/>
                    </a:cubicBezTo>
                    <a:lnTo>
                      <a:pt x="106" y="29"/>
                    </a:lnTo>
                    <a:close/>
                    <a:moveTo>
                      <a:pt x="98" y="24"/>
                    </a:moveTo>
                    <a:cubicBezTo>
                      <a:pt x="89" y="19"/>
                      <a:pt x="89" y="19"/>
                      <a:pt x="89" y="19"/>
                    </a:cubicBezTo>
                    <a:cubicBezTo>
                      <a:pt x="94" y="11"/>
                      <a:pt x="94" y="11"/>
                      <a:pt x="94" y="11"/>
                    </a:cubicBezTo>
                    <a:cubicBezTo>
                      <a:pt x="103" y="15"/>
                      <a:pt x="103" y="15"/>
                      <a:pt x="103" y="15"/>
                    </a:cubicBezTo>
                    <a:lnTo>
                      <a:pt x="98" y="24"/>
                    </a:lnTo>
                    <a:close/>
                    <a:moveTo>
                      <a:pt x="98" y="24"/>
                    </a:moveTo>
                    <a:cubicBezTo>
                      <a:pt x="93" y="32"/>
                      <a:pt x="93" y="32"/>
                      <a:pt x="93" y="32"/>
                    </a:cubicBezTo>
                    <a:cubicBezTo>
                      <a:pt x="85" y="27"/>
                      <a:pt x="85" y="27"/>
                      <a:pt x="85" y="27"/>
                    </a:cubicBezTo>
                    <a:cubicBezTo>
                      <a:pt x="89" y="19"/>
                      <a:pt x="89" y="19"/>
                      <a:pt x="89" y="19"/>
                    </a:cubicBezTo>
                    <a:lnTo>
                      <a:pt x="98" y="24"/>
                    </a:lnTo>
                    <a:close/>
                    <a:moveTo>
                      <a:pt x="84" y="27"/>
                    </a:moveTo>
                    <a:cubicBezTo>
                      <a:pt x="76" y="23"/>
                      <a:pt x="76" y="23"/>
                      <a:pt x="76" y="23"/>
                    </a:cubicBezTo>
                    <a:cubicBezTo>
                      <a:pt x="81" y="14"/>
                      <a:pt x="81" y="14"/>
                      <a:pt x="81" y="14"/>
                    </a:cubicBezTo>
                    <a:cubicBezTo>
                      <a:pt x="89" y="19"/>
                      <a:pt x="89" y="19"/>
                      <a:pt x="89" y="19"/>
                    </a:cubicBezTo>
                    <a:lnTo>
                      <a:pt x="84" y="27"/>
                    </a:lnTo>
                    <a:close/>
                    <a:moveTo>
                      <a:pt x="84" y="27"/>
                    </a:moveTo>
                    <a:cubicBezTo>
                      <a:pt x="80" y="36"/>
                      <a:pt x="80" y="36"/>
                      <a:pt x="80" y="36"/>
                    </a:cubicBezTo>
                    <a:cubicBezTo>
                      <a:pt x="71" y="31"/>
                      <a:pt x="71" y="31"/>
                      <a:pt x="71" y="31"/>
                    </a:cubicBezTo>
                    <a:cubicBezTo>
                      <a:pt x="76" y="23"/>
                      <a:pt x="76" y="23"/>
                      <a:pt x="76" y="23"/>
                    </a:cubicBezTo>
                    <a:lnTo>
                      <a:pt x="84" y="27"/>
                    </a:lnTo>
                    <a:close/>
                    <a:moveTo>
                      <a:pt x="71" y="31"/>
                    </a:moveTo>
                    <a:cubicBezTo>
                      <a:pt x="63" y="26"/>
                      <a:pt x="63" y="26"/>
                      <a:pt x="63" y="26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76" y="23"/>
                      <a:pt x="76" y="23"/>
                      <a:pt x="76" y="23"/>
                    </a:cubicBezTo>
                    <a:lnTo>
                      <a:pt x="71" y="31"/>
                    </a:lnTo>
                    <a:close/>
                    <a:moveTo>
                      <a:pt x="71" y="31"/>
                    </a:moveTo>
                    <a:cubicBezTo>
                      <a:pt x="66" y="39"/>
                      <a:pt x="66" y="39"/>
                      <a:pt x="66" y="39"/>
                    </a:cubicBezTo>
                    <a:cubicBezTo>
                      <a:pt x="58" y="35"/>
                      <a:pt x="58" y="35"/>
                      <a:pt x="58" y="35"/>
                    </a:cubicBezTo>
                    <a:cubicBezTo>
                      <a:pt x="63" y="26"/>
                      <a:pt x="63" y="26"/>
                      <a:pt x="63" y="26"/>
                    </a:cubicBezTo>
                    <a:lnTo>
                      <a:pt x="71" y="31"/>
                    </a:lnTo>
                    <a:close/>
                    <a:moveTo>
                      <a:pt x="66" y="40"/>
                    </a:moveTo>
                    <a:cubicBezTo>
                      <a:pt x="61" y="48"/>
                      <a:pt x="61" y="48"/>
                      <a:pt x="61" y="48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58" y="35"/>
                      <a:pt x="58" y="35"/>
                      <a:pt x="58" y="35"/>
                    </a:cubicBezTo>
                    <a:lnTo>
                      <a:pt x="66" y="40"/>
                    </a:lnTo>
                    <a:close/>
                    <a:moveTo>
                      <a:pt x="53" y="43"/>
                    </a:moveTo>
                    <a:cubicBezTo>
                      <a:pt x="44" y="38"/>
                      <a:pt x="44" y="38"/>
                      <a:pt x="44" y="38"/>
                    </a:cubicBezTo>
                    <a:cubicBezTo>
                      <a:pt x="49" y="30"/>
                      <a:pt x="49" y="30"/>
                      <a:pt x="49" y="30"/>
                    </a:cubicBezTo>
                    <a:cubicBezTo>
                      <a:pt x="58" y="35"/>
                      <a:pt x="58" y="35"/>
                      <a:pt x="58" y="35"/>
                    </a:cubicBezTo>
                    <a:lnTo>
                      <a:pt x="53" y="43"/>
                    </a:lnTo>
                    <a:close/>
                    <a:moveTo>
                      <a:pt x="53" y="43"/>
                    </a:moveTo>
                    <a:cubicBezTo>
                      <a:pt x="48" y="51"/>
                      <a:pt x="48" y="51"/>
                      <a:pt x="48" y="51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4" y="38"/>
                      <a:pt x="44" y="38"/>
                      <a:pt x="44" y="38"/>
                    </a:cubicBezTo>
                    <a:lnTo>
                      <a:pt x="53" y="43"/>
                    </a:lnTo>
                    <a:close/>
                    <a:moveTo>
                      <a:pt x="48" y="52"/>
                    </a:moveTo>
                    <a:cubicBezTo>
                      <a:pt x="43" y="60"/>
                      <a:pt x="43" y="60"/>
                      <a:pt x="43" y="60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39" y="47"/>
                      <a:pt x="39" y="47"/>
                      <a:pt x="39" y="47"/>
                    </a:cubicBezTo>
                    <a:lnTo>
                      <a:pt x="48" y="52"/>
                    </a:lnTo>
                    <a:close/>
                    <a:moveTo>
                      <a:pt x="35" y="55"/>
                    </a:moveTo>
                    <a:cubicBezTo>
                      <a:pt x="26" y="50"/>
                      <a:pt x="26" y="50"/>
                      <a:pt x="26" y="50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9" y="47"/>
                      <a:pt x="39" y="47"/>
                      <a:pt x="39" y="47"/>
                    </a:cubicBezTo>
                    <a:lnTo>
                      <a:pt x="35" y="55"/>
                    </a:lnTo>
                    <a:close/>
                    <a:moveTo>
                      <a:pt x="34" y="55"/>
                    </a:moveTo>
                    <a:cubicBezTo>
                      <a:pt x="30" y="64"/>
                      <a:pt x="30" y="64"/>
                      <a:pt x="30" y="64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26" y="50"/>
                      <a:pt x="26" y="50"/>
                      <a:pt x="26" y="50"/>
                    </a:cubicBezTo>
                    <a:lnTo>
                      <a:pt x="34" y="55"/>
                    </a:lnTo>
                    <a:close/>
                    <a:moveTo>
                      <a:pt x="30" y="64"/>
                    </a:moveTo>
                    <a:cubicBezTo>
                      <a:pt x="25" y="72"/>
                      <a:pt x="25" y="72"/>
                      <a:pt x="25" y="72"/>
                    </a:cubicBezTo>
                    <a:cubicBezTo>
                      <a:pt x="16" y="67"/>
                      <a:pt x="16" y="67"/>
                      <a:pt x="16" y="67"/>
                    </a:cubicBezTo>
                    <a:cubicBezTo>
                      <a:pt x="21" y="59"/>
                      <a:pt x="21" y="59"/>
                      <a:pt x="21" y="59"/>
                    </a:cubicBezTo>
                    <a:lnTo>
                      <a:pt x="30" y="64"/>
                    </a:lnTo>
                    <a:close/>
                    <a:moveTo>
                      <a:pt x="25" y="72"/>
                    </a:moveTo>
                    <a:cubicBezTo>
                      <a:pt x="20" y="80"/>
                      <a:pt x="20" y="80"/>
                      <a:pt x="20" y="80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16" y="67"/>
                      <a:pt x="16" y="67"/>
                      <a:pt x="16" y="67"/>
                    </a:cubicBezTo>
                    <a:lnTo>
                      <a:pt x="25" y="72"/>
                    </a:lnTo>
                    <a:close/>
                    <a:moveTo>
                      <a:pt x="25" y="72"/>
                    </a:moveTo>
                    <a:cubicBezTo>
                      <a:pt x="33" y="77"/>
                      <a:pt x="33" y="77"/>
                      <a:pt x="33" y="77"/>
                    </a:cubicBezTo>
                    <a:cubicBezTo>
                      <a:pt x="28" y="85"/>
                      <a:pt x="28" y="85"/>
                      <a:pt x="28" y="85"/>
                    </a:cubicBezTo>
                    <a:cubicBezTo>
                      <a:pt x="20" y="81"/>
                      <a:pt x="20" y="81"/>
                      <a:pt x="20" y="81"/>
                    </a:cubicBezTo>
                    <a:lnTo>
                      <a:pt x="25" y="72"/>
                    </a:lnTo>
                    <a:close/>
                    <a:moveTo>
                      <a:pt x="28" y="86"/>
                    </a:moveTo>
                    <a:cubicBezTo>
                      <a:pt x="23" y="94"/>
                      <a:pt x="23" y="94"/>
                      <a:pt x="23" y="94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20" y="81"/>
                      <a:pt x="20" y="81"/>
                      <a:pt x="20" y="81"/>
                    </a:cubicBezTo>
                    <a:lnTo>
                      <a:pt x="28" y="86"/>
                    </a:lnTo>
                    <a:close/>
                    <a:moveTo>
                      <a:pt x="23" y="94"/>
                    </a:moveTo>
                    <a:cubicBezTo>
                      <a:pt x="19" y="102"/>
                      <a:pt x="19" y="102"/>
                      <a:pt x="19" y="102"/>
                    </a:cubicBezTo>
                    <a:cubicBezTo>
                      <a:pt x="10" y="98"/>
                      <a:pt x="10" y="98"/>
                      <a:pt x="10" y="98"/>
                    </a:cubicBezTo>
                    <a:cubicBezTo>
                      <a:pt x="15" y="89"/>
                      <a:pt x="15" y="89"/>
                      <a:pt x="15" y="89"/>
                    </a:cubicBezTo>
                    <a:lnTo>
                      <a:pt x="23" y="94"/>
                    </a:lnTo>
                    <a:close/>
                    <a:moveTo>
                      <a:pt x="23" y="94"/>
                    </a:moveTo>
                    <a:cubicBezTo>
                      <a:pt x="32" y="99"/>
                      <a:pt x="32" y="99"/>
                      <a:pt x="32" y="99"/>
                    </a:cubicBezTo>
                    <a:cubicBezTo>
                      <a:pt x="27" y="107"/>
                      <a:pt x="27" y="107"/>
                      <a:pt x="27" y="107"/>
                    </a:cubicBezTo>
                    <a:cubicBezTo>
                      <a:pt x="19" y="102"/>
                      <a:pt x="19" y="102"/>
                      <a:pt x="19" y="102"/>
                    </a:cubicBezTo>
                    <a:lnTo>
                      <a:pt x="23" y="94"/>
                    </a:lnTo>
                    <a:close/>
                    <a:moveTo>
                      <a:pt x="27" y="107"/>
                    </a:moveTo>
                    <a:cubicBezTo>
                      <a:pt x="22" y="116"/>
                      <a:pt x="22" y="116"/>
                      <a:pt x="22" y="116"/>
                    </a:cubicBezTo>
                    <a:cubicBezTo>
                      <a:pt x="14" y="111"/>
                      <a:pt x="14" y="111"/>
                      <a:pt x="14" y="111"/>
                    </a:cubicBezTo>
                    <a:cubicBezTo>
                      <a:pt x="19" y="103"/>
                      <a:pt x="19" y="103"/>
                      <a:pt x="19" y="103"/>
                    </a:cubicBezTo>
                    <a:lnTo>
                      <a:pt x="27" y="107"/>
                    </a:lnTo>
                    <a:close/>
                    <a:moveTo>
                      <a:pt x="27" y="107"/>
                    </a:moveTo>
                    <a:cubicBezTo>
                      <a:pt x="35" y="112"/>
                      <a:pt x="35" y="112"/>
                      <a:pt x="35" y="112"/>
                    </a:cubicBezTo>
                    <a:cubicBezTo>
                      <a:pt x="31" y="121"/>
                      <a:pt x="31" y="121"/>
                      <a:pt x="31" y="121"/>
                    </a:cubicBezTo>
                    <a:cubicBezTo>
                      <a:pt x="22" y="116"/>
                      <a:pt x="22" y="116"/>
                      <a:pt x="22" y="116"/>
                    </a:cubicBezTo>
                    <a:lnTo>
                      <a:pt x="27" y="107"/>
                    </a:lnTo>
                    <a:close/>
                    <a:moveTo>
                      <a:pt x="36" y="112"/>
                    </a:moveTo>
                    <a:cubicBezTo>
                      <a:pt x="44" y="117"/>
                      <a:pt x="44" y="117"/>
                      <a:pt x="44" y="117"/>
                    </a:cubicBezTo>
                    <a:cubicBezTo>
                      <a:pt x="39" y="125"/>
                      <a:pt x="39" y="125"/>
                      <a:pt x="39" y="125"/>
                    </a:cubicBezTo>
                    <a:cubicBezTo>
                      <a:pt x="31" y="121"/>
                      <a:pt x="31" y="121"/>
                      <a:pt x="31" y="121"/>
                    </a:cubicBezTo>
                    <a:lnTo>
                      <a:pt x="36" y="112"/>
                    </a:lnTo>
                    <a:close/>
                    <a:moveTo>
                      <a:pt x="44" y="117"/>
                    </a:moveTo>
                    <a:cubicBezTo>
                      <a:pt x="52" y="122"/>
                      <a:pt x="52" y="122"/>
                      <a:pt x="52" y="122"/>
                    </a:cubicBezTo>
                    <a:cubicBezTo>
                      <a:pt x="48" y="130"/>
                      <a:pt x="48" y="130"/>
                      <a:pt x="48" y="130"/>
                    </a:cubicBezTo>
                    <a:cubicBezTo>
                      <a:pt x="39" y="126"/>
                      <a:pt x="39" y="126"/>
                      <a:pt x="39" y="126"/>
                    </a:cubicBezTo>
                    <a:lnTo>
                      <a:pt x="44" y="117"/>
                    </a:lnTo>
                    <a:close/>
                    <a:moveTo>
                      <a:pt x="47" y="131"/>
                    </a:moveTo>
                    <a:cubicBezTo>
                      <a:pt x="43" y="139"/>
                      <a:pt x="43" y="139"/>
                      <a:pt x="43" y="139"/>
                    </a:cubicBezTo>
                    <a:cubicBezTo>
                      <a:pt x="34" y="134"/>
                      <a:pt x="34" y="134"/>
                      <a:pt x="34" y="134"/>
                    </a:cubicBezTo>
                    <a:cubicBezTo>
                      <a:pt x="39" y="126"/>
                      <a:pt x="39" y="126"/>
                      <a:pt x="39" y="126"/>
                    </a:cubicBezTo>
                    <a:lnTo>
                      <a:pt x="47" y="131"/>
                    </a:lnTo>
                    <a:close/>
                    <a:moveTo>
                      <a:pt x="48" y="131"/>
                    </a:moveTo>
                    <a:cubicBezTo>
                      <a:pt x="56" y="135"/>
                      <a:pt x="56" y="135"/>
                      <a:pt x="56" y="135"/>
                    </a:cubicBezTo>
                    <a:cubicBezTo>
                      <a:pt x="51" y="144"/>
                      <a:pt x="51" y="144"/>
                      <a:pt x="51" y="144"/>
                    </a:cubicBezTo>
                    <a:cubicBezTo>
                      <a:pt x="43" y="139"/>
                      <a:pt x="43" y="139"/>
                      <a:pt x="43" y="139"/>
                    </a:cubicBezTo>
                    <a:lnTo>
                      <a:pt x="48" y="131"/>
                    </a:lnTo>
                    <a:close/>
                    <a:moveTo>
                      <a:pt x="56" y="135"/>
                    </a:moveTo>
                    <a:cubicBezTo>
                      <a:pt x="64" y="140"/>
                      <a:pt x="64" y="140"/>
                      <a:pt x="64" y="140"/>
                    </a:cubicBezTo>
                    <a:cubicBezTo>
                      <a:pt x="60" y="149"/>
                      <a:pt x="60" y="149"/>
                      <a:pt x="60" y="149"/>
                    </a:cubicBezTo>
                    <a:cubicBezTo>
                      <a:pt x="51" y="144"/>
                      <a:pt x="51" y="144"/>
                      <a:pt x="51" y="144"/>
                    </a:cubicBezTo>
                    <a:lnTo>
                      <a:pt x="56" y="135"/>
                    </a:lnTo>
                    <a:close/>
                    <a:moveTo>
                      <a:pt x="77" y="158"/>
                    </a:moveTo>
                    <a:cubicBezTo>
                      <a:pt x="68" y="154"/>
                      <a:pt x="68" y="154"/>
                      <a:pt x="68" y="154"/>
                    </a:cubicBezTo>
                    <a:cubicBezTo>
                      <a:pt x="73" y="145"/>
                      <a:pt x="73" y="145"/>
                      <a:pt x="73" y="145"/>
                    </a:cubicBezTo>
                    <a:cubicBezTo>
                      <a:pt x="81" y="150"/>
                      <a:pt x="81" y="150"/>
                      <a:pt x="81" y="150"/>
                    </a:cubicBezTo>
                    <a:lnTo>
                      <a:pt x="77" y="158"/>
                    </a:lnTo>
                    <a:close/>
                    <a:moveTo>
                      <a:pt x="82" y="150"/>
                    </a:moveTo>
                    <a:cubicBezTo>
                      <a:pt x="86" y="142"/>
                      <a:pt x="86" y="142"/>
                      <a:pt x="86" y="142"/>
                    </a:cubicBezTo>
                    <a:cubicBezTo>
                      <a:pt x="95" y="147"/>
                      <a:pt x="95" y="147"/>
                      <a:pt x="95" y="147"/>
                    </a:cubicBezTo>
                    <a:cubicBezTo>
                      <a:pt x="90" y="155"/>
                      <a:pt x="90" y="155"/>
                      <a:pt x="90" y="155"/>
                    </a:cubicBezTo>
                    <a:lnTo>
                      <a:pt x="82" y="150"/>
                    </a:lnTo>
                    <a:close/>
                    <a:moveTo>
                      <a:pt x="98" y="160"/>
                    </a:moveTo>
                    <a:cubicBezTo>
                      <a:pt x="90" y="155"/>
                      <a:pt x="90" y="155"/>
                      <a:pt x="90" y="155"/>
                    </a:cubicBezTo>
                    <a:cubicBezTo>
                      <a:pt x="95" y="147"/>
                      <a:pt x="95" y="147"/>
                      <a:pt x="95" y="147"/>
                    </a:cubicBezTo>
                    <a:cubicBezTo>
                      <a:pt x="103" y="151"/>
                      <a:pt x="103" y="151"/>
                      <a:pt x="103" y="151"/>
                    </a:cubicBezTo>
                    <a:lnTo>
                      <a:pt x="98" y="160"/>
                    </a:lnTo>
                    <a:close/>
                    <a:moveTo>
                      <a:pt x="112" y="156"/>
                    </a:moveTo>
                    <a:cubicBezTo>
                      <a:pt x="103" y="151"/>
                      <a:pt x="103" y="151"/>
                      <a:pt x="103" y="151"/>
                    </a:cubicBezTo>
                    <a:cubicBezTo>
                      <a:pt x="108" y="143"/>
                      <a:pt x="108" y="143"/>
                      <a:pt x="108" y="143"/>
                    </a:cubicBezTo>
                    <a:cubicBezTo>
                      <a:pt x="117" y="148"/>
                      <a:pt x="117" y="148"/>
                      <a:pt x="117" y="148"/>
                    </a:cubicBezTo>
                    <a:lnTo>
                      <a:pt x="112" y="156"/>
                    </a:lnTo>
                    <a:close/>
                    <a:moveTo>
                      <a:pt x="117" y="148"/>
                    </a:moveTo>
                    <a:cubicBezTo>
                      <a:pt x="108" y="143"/>
                      <a:pt x="108" y="143"/>
                      <a:pt x="108" y="143"/>
                    </a:cubicBezTo>
                    <a:cubicBezTo>
                      <a:pt x="113" y="135"/>
                      <a:pt x="113" y="135"/>
                      <a:pt x="113" y="135"/>
                    </a:cubicBezTo>
                    <a:cubicBezTo>
                      <a:pt x="121" y="139"/>
                      <a:pt x="121" y="139"/>
                      <a:pt x="121" y="139"/>
                    </a:cubicBezTo>
                    <a:lnTo>
                      <a:pt x="117" y="148"/>
                    </a:lnTo>
                    <a:close/>
                    <a:moveTo>
                      <a:pt x="130" y="144"/>
                    </a:moveTo>
                    <a:cubicBezTo>
                      <a:pt x="122" y="139"/>
                      <a:pt x="122" y="139"/>
                      <a:pt x="122" y="139"/>
                    </a:cubicBezTo>
                    <a:cubicBezTo>
                      <a:pt x="127" y="131"/>
                      <a:pt x="127" y="131"/>
                      <a:pt x="127" y="131"/>
                    </a:cubicBezTo>
                    <a:cubicBezTo>
                      <a:pt x="135" y="136"/>
                      <a:pt x="135" y="136"/>
                      <a:pt x="135" y="136"/>
                    </a:cubicBezTo>
                    <a:lnTo>
                      <a:pt x="130" y="144"/>
                    </a:lnTo>
                    <a:close/>
                    <a:moveTo>
                      <a:pt x="143" y="141"/>
                    </a:moveTo>
                    <a:cubicBezTo>
                      <a:pt x="135" y="136"/>
                      <a:pt x="135" y="136"/>
                      <a:pt x="135" y="136"/>
                    </a:cubicBezTo>
                    <a:cubicBezTo>
                      <a:pt x="140" y="127"/>
                      <a:pt x="140" y="127"/>
                      <a:pt x="140" y="127"/>
                    </a:cubicBezTo>
                    <a:cubicBezTo>
                      <a:pt x="148" y="132"/>
                      <a:pt x="148" y="132"/>
                      <a:pt x="148" y="132"/>
                    </a:cubicBezTo>
                    <a:lnTo>
                      <a:pt x="143" y="141"/>
                    </a:lnTo>
                    <a:close/>
                    <a:moveTo>
                      <a:pt x="157" y="137"/>
                    </a:moveTo>
                    <a:cubicBezTo>
                      <a:pt x="148" y="132"/>
                      <a:pt x="148" y="132"/>
                      <a:pt x="148" y="132"/>
                    </a:cubicBezTo>
                    <a:cubicBezTo>
                      <a:pt x="153" y="124"/>
                      <a:pt x="153" y="124"/>
                      <a:pt x="153" y="124"/>
                    </a:cubicBezTo>
                    <a:cubicBezTo>
                      <a:pt x="162" y="129"/>
                      <a:pt x="162" y="129"/>
                      <a:pt x="162" y="129"/>
                    </a:cubicBezTo>
                    <a:lnTo>
                      <a:pt x="157" y="137"/>
                    </a:lnTo>
                    <a:close/>
                    <a:moveTo>
                      <a:pt x="162" y="128"/>
                    </a:moveTo>
                    <a:cubicBezTo>
                      <a:pt x="153" y="124"/>
                      <a:pt x="153" y="124"/>
                      <a:pt x="153" y="124"/>
                    </a:cubicBezTo>
                    <a:cubicBezTo>
                      <a:pt x="158" y="115"/>
                      <a:pt x="158" y="115"/>
                      <a:pt x="158" y="115"/>
                    </a:cubicBezTo>
                    <a:cubicBezTo>
                      <a:pt x="166" y="120"/>
                      <a:pt x="166" y="120"/>
                      <a:pt x="166" y="120"/>
                    </a:cubicBezTo>
                    <a:lnTo>
                      <a:pt x="162" y="128"/>
                    </a:lnTo>
                    <a:close/>
                    <a:moveTo>
                      <a:pt x="175" y="125"/>
                    </a:moveTo>
                    <a:cubicBezTo>
                      <a:pt x="167" y="120"/>
                      <a:pt x="167" y="120"/>
                      <a:pt x="167" y="120"/>
                    </a:cubicBezTo>
                    <a:cubicBezTo>
                      <a:pt x="172" y="112"/>
                      <a:pt x="172" y="112"/>
                      <a:pt x="172" y="112"/>
                    </a:cubicBezTo>
                    <a:cubicBezTo>
                      <a:pt x="180" y="117"/>
                      <a:pt x="180" y="117"/>
                      <a:pt x="180" y="117"/>
                    </a:cubicBezTo>
                    <a:lnTo>
                      <a:pt x="175" y="125"/>
                    </a:lnTo>
                    <a:close/>
                    <a:moveTo>
                      <a:pt x="180" y="116"/>
                    </a:moveTo>
                    <a:cubicBezTo>
                      <a:pt x="172" y="112"/>
                      <a:pt x="172" y="112"/>
                      <a:pt x="172" y="112"/>
                    </a:cubicBezTo>
                    <a:cubicBezTo>
                      <a:pt x="176" y="103"/>
                      <a:pt x="176" y="103"/>
                      <a:pt x="176" y="103"/>
                    </a:cubicBezTo>
                    <a:cubicBezTo>
                      <a:pt x="185" y="108"/>
                      <a:pt x="185" y="108"/>
                      <a:pt x="185" y="108"/>
                    </a:cubicBezTo>
                    <a:lnTo>
                      <a:pt x="180" y="116"/>
                    </a:lnTo>
                    <a:close/>
                    <a:moveTo>
                      <a:pt x="193" y="113"/>
                    </a:moveTo>
                    <a:cubicBezTo>
                      <a:pt x="185" y="108"/>
                      <a:pt x="185" y="108"/>
                      <a:pt x="185" y="108"/>
                    </a:cubicBezTo>
                    <a:cubicBezTo>
                      <a:pt x="190" y="100"/>
                      <a:pt x="190" y="100"/>
                      <a:pt x="190" y="100"/>
                    </a:cubicBezTo>
                    <a:cubicBezTo>
                      <a:pt x="198" y="104"/>
                      <a:pt x="198" y="104"/>
                      <a:pt x="198" y="104"/>
                    </a:cubicBezTo>
                    <a:lnTo>
                      <a:pt x="193" y="113"/>
                    </a:lnTo>
                    <a:close/>
                    <a:moveTo>
                      <a:pt x="198" y="104"/>
                    </a:moveTo>
                    <a:cubicBezTo>
                      <a:pt x="190" y="100"/>
                      <a:pt x="190" y="100"/>
                      <a:pt x="190" y="100"/>
                    </a:cubicBezTo>
                    <a:cubicBezTo>
                      <a:pt x="195" y="91"/>
                      <a:pt x="195" y="91"/>
                      <a:pt x="195" y="91"/>
                    </a:cubicBezTo>
                    <a:cubicBezTo>
                      <a:pt x="203" y="96"/>
                      <a:pt x="203" y="96"/>
                      <a:pt x="203" y="96"/>
                    </a:cubicBezTo>
                    <a:lnTo>
                      <a:pt x="198" y="104"/>
                    </a:lnTo>
                    <a:close/>
                    <a:moveTo>
                      <a:pt x="203" y="96"/>
                    </a:moveTo>
                    <a:cubicBezTo>
                      <a:pt x="195" y="91"/>
                      <a:pt x="195" y="91"/>
                      <a:pt x="195" y="91"/>
                    </a:cubicBezTo>
                    <a:cubicBezTo>
                      <a:pt x="200" y="83"/>
                      <a:pt x="200" y="83"/>
                      <a:pt x="200" y="83"/>
                    </a:cubicBezTo>
                    <a:cubicBezTo>
                      <a:pt x="208" y="88"/>
                      <a:pt x="208" y="88"/>
                      <a:pt x="208" y="88"/>
                    </a:cubicBezTo>
                    <a:lnTo>
                      <a:pt x="203" y="96"/>
                    </a:lnTo>
                    <a:close/>
                    <a:moveTo>
                      <a:pt x="216" y="92"/>
                    </a:moveTo>
                    <a:cubicBezTo>
                      <a:pt x="208" y="87"/>
                      <a:pt x="208" y="87"/>
                      <a:pt x="208" y="87"/>
                    </a:cubicBezTo>
                    <a:cubicBezTo>
                      <a:pt x="213" y="79"/>
                      <a:pt x="213" y="79"/>
                      <a:pt x="213" y="79"/>
                    </a:cubicBezTo>
                    <a:cubicBezTo>
                      <a:pt x="221" y="84"/>
                      <a:pt x="221" y="84"/>
                      <a:pt x="221" y="84"/>
                    </a:cubicBezTo>
                    <a:lnTo>
                      <a:pt x="216" y="92"/>
                    </a:lnTo>
                    <a:close/>
                    <a:moveTo>
                      <a:pt x="221" y="84"/>
                    </a:moveTo>
                    <a:cubicBezTo>
                      <a:pt x="213" y="79"/>
                      <a:pt x="213" y="79"/>
                      <a:pt x="213" y="79"/>
                    </a:cubicBezTo>
                    <a:cubicBezTo>
                      <a:pt x="218" y="71"/>
                      <a:pt x="218" y="71"/>
                      <a:pt x="218" y="71"/>
                    </a:cubicBezTo>
                    <a:cubicBezTo>
                      <a:pt x="226" y="75"/>
                      <a:pt x="226" y="75"/>
                      <a:pt x="226" y="75"/>
                    </a:cubicBezTo>
                    <a:lnTo>
                      <a:pt x="221" y="84"/>
                    </a:lnTo>
                    <a:close/>
                    <a:moveTo>
                      <a:pt x="235" y="80"/>
                    </a:moveTo>
                    <a:cubicBezTo>
                      <a:pt x="226" y="75"/>
                      <a:pt x="226" y="75"/>
                      <a:pt x="226" y="75"/>
                    </a:cubicBezTo>
                    <a:cubicBezTo>
                      <a:pt x="231" y="67"/>
                      <a:pt x="231" y="67"/>
                      <a:pt x="231" y="67"/>
                    </a:cubicBezTo>
                    <a:cubicBezTo>
                      <a:pt x="240" y="72"/>
                      <a:pt x="240" y="72"/>
                      <a:pt x="240" y="72"/>
                    </a:cubicBezTo>
                    <a:lnTo>
                      <a:pt x="235" y="80"/>
                    </a:lnTo>
                    <a:close/>
                    <a:moveTo>
                      <a:pt x="240" y="72"/>
                    </a:moveTo>
                    <a:cubicBezTo>
                      <a:pt x="231" y="67"/>
                      <a:pt x="231" y="67"/>
                      <a:pt x="231" y="67"/>
                    </a:cubicBezTo>
                    <a:cubicBezTo>
                      <a:pt x="236" y="59"/>
                      <a:pt x="236" y="59"/>
                      <a:pt x="236" y="59"/>
                    </a:cubicBezTo>
                    <a:cubicBezTo>
                      <a:pt x="244" y="63"/>
                      <a:pt x="244" y="63"/>
                      <a:pt x="244" y="63"/>
                    </a:cubicBezTo>
                    <a:lnTo>
                      <a:pt x="240" y="72"/>
                    </a:lnTo>
                    <a:close/>
                    <a:moveTo>
                      <a:pt x="245" y="63"/>
                    </a:moveTo>
                    <a:cubicBezTo>
                      <a:pt x="236" y="58"/>
                      <a:pt x="236" y="58"/>
                      <a:pt x="236" y="58"/>
                    </a:cubicBezTo>
                    <a:cubicBezTo>
                      <a:pt x="241" y="50"/>
                      <a:pt x="241" y="50"/>
                      <a:pt x="241" y="50"/>
                    </a:cubicBezTo>
                    <a:cubicBezTo>
                      <a:pt x="249" y="55"/>
                      <a:pt x="249" y="55"/>
                      <a:pt x="249" y="55"/>
                    </a:cubicBezTo>
                    <a:lnTo>
                      <a:pt x="245" y="63"/>
                    </a:lnTo>
                    <a:close/>
                    <a:moveTo>
                      <a:pt x="249" y="55"/>
                    </a:moveTo>
                    <a:cubicBezTo>
                      <a:pt x="241" y="50"/>
                      <a:pt x="241" y="50"/>
                      <a:pt x="241" y="50"/>
                    </a:cubicBezTo>
                    <a:cubicBezTo>
                      <a:pt x="246" y="42"/>
                      <a:pt x="246" y="42"/>
                      <a:pt x="246" y="42"/>
                    </a:cubicBezTo>
                    <a:cubicBezTo>
                      <a:pt x="254" y="46"/>
                      <a:pt x="254" y="46"/>
                      <a:pt x="254" y="46"/>
                    </a:cubicBezTo>
                    <a:lnTo>
                      <a:pt x="249" y="55"/>
                    </a:lnTo>
                    <a:close/>
                    <a:moveTo>
                      <a:pt x="246" y="41"/>
                    </a:moveTo>
                    <a:cubicBezTo>
                      <a:pt x="251" y="33"/>
                      <a:pt x="251" y="33"/>
                      <a:pt x="251" y="33"/>
                    </a:cubicBezTo>
                    <a:cubicBezTo>
                      <a:pt x="259" y="38"/>
                      <a:pt x="259" y="38"/>
                      <a:pt x="259" y="38"/>
                    </a:cubicBezTo>
                    <a:cubicBezTo>
                      <a:pt x="254" y="46"/>
                      <a:pt x="254" y="46"/>
                      <a:pt x="254" y="46"/>
                    </a:cubicBezTo>
                    <a:lnTo>
                      <a:pt x="246" y="41"/>
                    </a:lnTo>
                    <a:close/>
                    <a:moveTo>
                      <a:pt x="263" y="51"/>
                    </a:moveTo>
                    <a:cubicBezTo>
                      <a:pt x="254" y="46"/>
                      <a:pt x="254" y="46"/>
                      <a:pt x="254" y="46"/>
                    </a:cubicBezTo>
                    <a:cubicBezTo>
                      <a:pt x="259" y="38"/>
                      <a:pt x="259" y="38"/>
                      <a:pt x="259" y="38"/>
                    </a:cubicBezTo>
                    <a:cubicBezTo>
                      <a:pt x="268" y="43"/>
                      <a:pt x="268" y="43"/>
                      <a:pt x="268" y="43"/>
                    </a:cubicBezTo>
                    <a:lnTo>
                      <a:pt x="263" y="51"/>
                    </a:lnTo>
                    <a:close/>
                    <a:moveTo>
                      <a:pt x="273" y="34"/>
                    </a:moveTo>
                    <a:cubicBezTo>
                      <a:pt x="268" y="43"/>
                      <a:pt x="268" y="43"/>
                      <a:pt x="268" y="43"/>
                    </a:cubicBezTo>
                    <a:cubicBezTo>
                      <a:pt x="259" y="38"/>
                      <a:pt x="259" y="38"/>
                      <a:pt x="259" y="38"/>
                    </a:cubicBezTo>
                    <a:cubicBezTo>
                      <a:pt x="264" y="30"/>
                      <a:pt x="264" y="30"/>
                      <a:pt x="264" y="30"/>
                    </a:cubicBezTo>
                    <a:lnTo>
                      <a:pt x="273" y="34"/>
                    </a:lnTo>
                    <a:close/>
                    <a:moveTo>
                      <a:pt x="256" y="25"/>
                    </a:moveTo>
                    <a:cubicBezTo>
                      <a:pt x="264" y="29"/>
                      <a:pt x="264" y="29"/>
                      <a:pt x="264" y="29"/>
                    </a:cubicBezTo>
                    <a:cubicBezTo>
                      <a:pt x="259" y="38"/>
                      <a:pt x="259" y="38"/>
                      <a:pt x="259" y="38"/>
                    </a:cubicBezTo>
                    <a:cubicBezTo>
                      <a:pt x="251" y="33"/>
                      <a:pt x="251" y="33"/>
                      <a:pt x="251" y="33"/>
                    </a:cubicBezTo>
                    <a:lnTo>
                      <a:pt x="256" y="25"/>
                    </a:lnTo>
                    <a:close/>
                    <a:moveTo>
                      <a:pt x="251" y="33"/>
                    </a:moveTo>
                    <a:cubicBezTo>
                      <a:pt x="246" y="41"/>
                      <a:pt x="246" y="41"/>
                      <a:pt x="246" y="41"/>
                    </a:cubicBezTo>
                    <a:cubicBezTo>
                      <a:pt x="238" y="37"/>
                      <a:pt x="238" y="37"/>
                      <a:pt x="238" y="37"/>
                    </a:cubicBezTo>
                    <a:cubicBezTo>
                      <a:pt x="242" y="28"/>
                      <a:pt x="242" y="28"/>
                      <a:pt x="242" y="28"/>
                    </a:cubicBezTo>
                    <a:lnTo>
                      <a:pt x="251" y="33"/>
                    </a:lnTo>
                    <a:close/>
                    <a:moveTo>
                      <a:pt x="242" y="28"/>
                    </a:moveTo>
                    <a:cubicBezTo>
                      <a:pt x="237" y="37"/>
                      <a:pt x="237" y="37"/>
                      <a:pt x="237" y="37"/>
                    </a:cubicBezTo>
                    <a:cubicBezTo>
                      <a:pt x="229" y="32"/>
                      <a:pt x="229" y="32"/>
                      <a:pt x="229" y="32"/>
                    </a:cubicBezTo>
                    <a:cubicBezTo>
                      <a:pt x="234" y="23"/>
                      <a:pt x="234" y="23"/>
                      <a:pt x="234" y="23"/>
                    </a:cubicBezTo>
                    <a:lnTo>
                      <a:pt x="242" y="28"/>
                    </a:lnTo>
                    <a:close/>
                    <a:moveTo>
                      <a:pt x="225" y="18"/>
                    </a:moveTo>
                    <a:cubicBezTo>
                      <a:pt x="234" y="23"/>
                      <a:pt x="234" y="23"/>
                      <a:pt x="234" y="23"/>
                    </a:cubicBezTo>
                    <a:cubicBezTo>
                      <a:pt x="229" y="32"/>
                      <a:pt x="229" y="32"/>
                      <a:pt x="229" y="32"/>
                    </a:cubicBezTo>
                    <a:cubicBezTo>
                      <a:pt x="221" y="27"/>
                      <a:pt x="221" y="27"/>
                      <a:pt x="221" y="27"/>
                    </a:cubicBezTo>
                    <a:lnTo>
                      <a:pt x="225" y="18"/>
                    </a:lnTo>
                    <a:close/>
                    <a:moveTo>
                      <a:pt x="220" y="27"/>
                    </a:moveTo>
                    <a:cubicBezTo>
                      <a:pt x="216" y="35"/>
                      <a:pt x="216" y="35"/>
                      <a:pt x="216" y="35"/>
                    </a:cubicBezTo>
                    <a:cubicBezTo>
                      <a:pt x="207" y="30"/>
                      <a:pt x="207" y="30"/>
                      <a:pt x="207" y="30"/>
                    </a:cubicBezTo>
                    <a:cubicBezTo>
                      <a:pt x="212" y="22"/>
                      <a:pt x="212" y="22"/>
                      <a:pt x="212" y="22"/>
                    </a:cubicBezTo>
                    <a:lnTo>
                      <a:pt x="220" y="27"/>
                    </a:lnTo>
                    <a:close/>
                    <a:moveTo>
                      <a:pt x="212" y="22"/>
                    </a:moveTo>
                    <a:cubicBezTo>
                      <a:pt x="207" y="30"/>
                      <a:pt x="207" y="30"/>
                      <a:pt x="207" y="30"/>
                    </a:cubicBezTo>
                    <a:cubicBezTo>
                      <a:pt x="199" y="25"/>
                      <a:pt x="199" y="25"/>
                      <a:pt x="199" y="25"/>
                    </a:cubicBezTo>
                    <a:cubicBezTo>
                      <a:pt x="204" y="17"/>
                      <a:pt x="204" y="17"/>
                      <a:pt x="204" y="17"/>
                    </a:cubicBezTo>
                    <a:lnTo>
                      <a:pt x="212" y="22"/>
                    </a:lnTo>
                    <a:close/>
                    <a:moveTo>
                      <a:pt x="203" y="17"/>
                    </a:moveTo>
                    <a:cubicBezTo>
                      <a:pt x="199" y="25"/>
                      <a:pt x="199" y="25"/>
                      <a:pt x="199" y="25"/>
                    </a:cubicBezTo>
                    <a:cubicBezTo>
                      <a:pt x="190" y="21"/>
                      <a:pt x="190" y="21"/>
                      <a:pt x="190" y="21"/>
                    </a:cubicBezTo>
                    <a:cubicBezTo>
                      <a:pt x="195" y="12"/>
                      <a:pt x="195" y="12"/>
                      <a:pt x="195" y="12"/>
                    </a:cubicBezTo>
                    <a:lnTo>
                      <a:pt x="203" y="17"/>
                    </a:lnTo>
                    <a:close/>
                    <a:moveTo>
                      <a:pt x="187" y="7"/>
                    </a:moveTo>
                    <a:cubicBezTo>
                      <a:pt x="195" y="12"/>
                      <a:pt x="195" y="12"/>
                      <a:pt x="195" y="12"/>
                    </a:cubicBezTo>
                    <a:cubicBezTo>
                      <a:pt x="190" y="21"/>
                      <a:pt x="190" y="21"/>
                      <a:pt x="190" y="21"/>
                    </a:cubicBezTo>
                    <a:cubicBezTo>
                      <a:pt x="182" y="16"/>
                      <a:pt x="182" y="16"/>
                      <a:pt x="182" y="16"/>
                    </a:cubicBezTo>
                    <a:lnTo>
                      <a:pt x="187" y="7"/>
                    </a:lnTo>
                    <a:close/>
                    <a:moveTo>
                      <a:pt x="182" y="16"/>
                    </a:moveTo>
                    <a:cubicBezTo>
                      <a:pt x="177" y="24"/>
                      <a:pt x="177" y="24"/>
                      <a:pt x="177" y="24"/>
                    </a:cubicBezTo>
                    <a:cubicBezTo>
                      <a:pt x="168" y="19"/>
                      <a:pt x="168" y="19"/>
                      <a:pt x="168" y="19"/>
                    </a:cubicBezTo>
                    <a:cubicBezTo>
                      <a:pt x="173" y="11"/>
                      <a:pt x="173" y="11"/>
                      <a:pt x="173" y="11"/>
                    </a:cubicBezTo>
                    <a:lnTo>
                      <a:pt x="182" y="16"/>
                    </a:lnTo>
                    <a:close/>
                    <a:moveTo>
                      <a:pt x="165" y="6"/>
                    </a:moveTo>
                    <a:cubicBezTo>
                      <a:pt x="173" y="11"/>
                      <a:pt x="173" y="11"/>
                      <a:pt x="173" y="11"/>
                    </a:cubicBezTo>
                    <a:cubicBezTo>
                      <a:pt x="168" y="19"/>
                      <a:pt x="168" y="19"/>
                      <a:pt x="168" y="19"/>
                    </a:cubicBezTo>
                    <a:cubicBezTo>
                      <a:pt x="160" y="14"/>
                      <a:pt x="160" y="14"/>
                      <a:pt x="160" y="14"/>
                    </a:cubicBezTo>
                    <a:lnTo>
                      <a:pt x="165" y="6"/>
                    </a:lnTo>
                    <a:close/>
                    <a:moveTo>
                      <a:pt x="160" y="14"/>
                    </a:moveTo>
                    <a:cubicBezTo>
                      <a:pt x="155" y="23"/>
                      <a:pt x="155" y="23"/>
                      <a:pt x="155" y="23"/>
                    </a:cubicBezTo>
                    <a:cubicBezTo>
                      <a:pt x="147" y="18"/>
                      <a:pt x="147" y="18"/>
                      <a:pt x="147" y="18"/>
                    </a:cubicBezTo>
                    <a:cubicBezTo>
                      <a:pt x="151" y="10"/>
                      <a:pt x="151" y="10"/>
                      <a:pt x="151" y="10"/>
                    </a:cubicBezTo>
                    <a:lnTo>
                      <a:pt x="160" y="14"/>
                    </a:lnTo>
                    <a:close/>
                    <a:moveTo>
                      <a:pt x="143" y="5"/>
                    </a:moveTo>
                    <a:cubicBezTo>
                      <a:pt x="151" y="10"/>
                      <a:pt x="151" y="10"/>
                      <a:pt x="151" y="10"/>
                    </a:cubicBezTo>
                    <a:cubicBezTo>
                      <a:pt x="146" y="18"/>
                      <a:pt x="146" y="18"/>
                      <a:pt x="146" y="18"/>
                    </a:cubicBezTo>
                    <a:cubicBezTo>
                      <a:pt x="138" y="13"/>
                      <a:pt x="138" y="13"/>
                      <a:pt x="138" y="13"/>
                    </a:cubicBezTo>
                    <a:lnTo>
                      <a:pt x="143" y="5"/>
                    </a:lnTo>
                    <a:close/>
                    <a:moveTo>
                      <a:pt x="138" y="13"/>
                    </a:moveTo>
                    <a:cubicBezTo>
                      <a:pt x="133" y="21"/>
                      <a:pt x="133" y="21"/>
                      <a:pt x="133" y="21"/>
                    </a:cubicBezTo>
                    <a:cubicBezTo>
                      <a:pt x="125" y="17"/>
                      <a:pt x="125" y="17"/>
                      <a:pt x="125" y="17"/>
                    </a:cubicBezTo>
                    <a:cubicBezTo>
                      <a:pt x="129" y="8"/>
                      <a:pt x="129" y="8"/>
                      <a:pt x="129" y="8"/>
                    </a:cubicBezTo>
                    <a:lnTo>
                      <a:pt x="138" y="13"/>
                    </a:lnTo>
                    <a:close/>
                    <a:moveTo>
                      <a:pt x="121" y="3"/>
                    </a:moveTo>
                    <a:cubicBezTo>
                      <a:pt x="129" y="8"/>
                      <a:pt x="129" y="8"/>
                      <a:pt x="129" y="8"/>
                    </a:cubicBezTo>
                    <a:cubicBezTo>
                      <a:pt x="125" y="17"/>
                      <a:pt x="125" y="17"/>
                      <a:pt x="125" y="17"/>
                    </a:cubicBezTo>
                    <a:cubicBezTo>
                      <a:pt x="116" y="12"/>
                      <a:pt x="116" y="12"/>
                      <a:pt x="116" y="12"/>
                    </a:cubicBezTo>
                    <a:lnTo>
                      <a:pt x="121" y="3"/>
                    </a:lnTo>
                    <a:close/>
                    <a:moveTo>
                      <a:pt x="116" y="12"/>
                    </a:moveTo>
                    <a:cubicBezTo>
                      <a:pt x="111" y="20"/>
                      <a:pt x="111" y="20"/>
                      <a:pt x="111" y="20"/>
                    </a:cubicBezTo>
                    <a:cubicBezTo>
                      <a:pt x="103" y="15"/>
                      <a:pt x="103" y="15"/>
                      <a:pt x="103" y="15"/>
                    </a:cubicBezTo>
                    <a:cubicBezTo>
                      <a:pt x="108" y="7"/>
                      <a:pt x="108" y="7"/>
                      <a:pt x="108" y="7"/>
                    </a:cubicBezTo>
                    <a:lnTo>
                      <a:pt x="116" y="12"/>
                    </a:lnTo>
                    <a:close/>
                    <a:moveTo>
                      <a:pt x="99" y="2"/>
                    </a:moveTo>
                    <a:cubicBezTo>
                      <a:pt x="107" y="7"/>
                      <a:pt x="107" y="7"/>
                      <a:pt x="107" y="7"/>
                    </a:cubicBezTo>
                    <a:cubicBezTo>
                      <a:pt x="103" y="15"/>
                      <a:pt x="103" y="15"/>
                      <a:pt x="103" y="15"/>
                    </a:cubicBezTo>
                    <a:cubicBezTo>
                      <a:pt x="94" y="10"/>
                      <a:pt x="94" y="10"/>
                      <a:pt x="94" y="10"/>
                    </a:cubicBezTo>
                    <a:lnTo>
                      <a:pt x="99" y="2"/>
                    </a:lnTo>
                    <a:close/>
                    <a:moveTo>
                      <a:pt x="86" y="6"/>
                    </a:moveTo>
                    <a:cubicBezTo>
                      <a:pt x="94" y="11"/>
                      <a:pt x="94" y="11"/>
                      <a:pt x="94" y="11"/>
                    </a:cubicBezTo>
                    <a:cubicBezTo>
                      <a:pt x="89" y="19"/>
                      <a:pt x="89" y="19"/>
                      <a:pt x="89" y="19"/>
                    </a:cubicBezTo>
                    <a:cubicBezTo>
                      <a:pt x="81" y="14"/>
                      <a:pt x="81" y="14"/>
                      <a:pt x="81" y="14"/>
                    </a:cubicBezTo>
                    <a:lnTo>
                      <a:pt x="86" y="6"/>
                    </a:lnTo>
                    <a:close/>
                    <a:moveTo>
                      <a:pt x="72" y="9"/>
                    </a:moveTo>
                    <a:cubicBezTo>
                      <a:pt x="81" y="14"/>
                      <a:pt x="81" y="14"/>
                      <a:pt x="81" y="14"/>
                    </a:cubicBezTo>
                    <a:cubicBezTo>
                      <a:pt x="76" y="22"/>
                      <a:pt x="76" y="22"/>
                      <a:pt x="76" y="22"/>
                    </a:cubicBezTo>
                    <a:cubicBezTo>
                      <a:pt x="68" y="18"/>
                      <a:pt x="68" y="18"/>
                      <a:pt x="68" y="18"/>
                    </a:cubicBezTo>
                    <a:lnTo>
                      <a:pt x="72" y="9"/>
                    </a:lnTo>
                    <a:close/>
                    <a:moveTo>
                      <a:pt x="59" y="13"/>
                    </a:moveTo>
                    <a:cubicBezTo>
                      <a:pt x="67" y="18"/>
                      <a:pt x="67" y="18"/>
                      <a:pt x="67" y="18"/>
                    </a:cubicBezTo>
                    <a:cubicBezTo>
                      <a:pt x="63" y="26"/>
                      <a:pt x="63" y="26"/>
                      <a:pt x="63" y="26"/>
                    </a:cubicBezTo>
                    <a:cubicBezTo>
                      <a:pt x="54" y="21"/>
                      <a:pt x="54" y="21"/>
                      <a:pt x="54" y="21"/>
                    </a:cubicBezTo>
                    <a:lnTo>
                      <a:pt x="59" y="13"/>
                    </a:lnTo>
                    <a:close/>
                    <a:moveTo>
                      <a:pt x="54" y="21"/>
                    </a:moveTo>
                    <a:cubicBezTo>
                      <a:pt x="62" y="26"/>
                      <a:pt x="62" y="26"/>
                      <a:pt x="62" y="26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49" y="30"/>
                      <a:pt x="49" y="30"/>
                      <a:pt x="49" y="30"/>
                    </a:cubicBezTo>
                    <a:lnTo>
                      <a:pt x="54" y="21"/>
                    </a:lnTo>
                    <a:close/>
                    <a:moveTo>
                      <a:pt x="41" y="25"/>
                    </a:moveTo>
                    <a:cubicBezTo>
                      <a:pt x="49" y="30"/>
                      <a:pt x="49" y="30"/>
                      <a:pt x="49" y="30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36" y="33"/>
                      <a:pt x="36" y="33"/>
                      <a:pt x="36" y="33"/>
                    </a:cubicBezTo>
                    <a:lnTo>
                      <a:pt x="41" y="25"/>
                    </a:lnTo>
                    <a:close/>
                    <a:moveTo>
                      <a:pt x="36" y="33"/>
                    </a:moveTo>
                    <a:cubicBezTo>
                      <a:pt x="44" y="38"/>
                      <a:pt x="44" y="38"/>
                      <a:pt x="44" y="38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1" y="42"/>
                      <a:pt x="31" y="42"/>
                      <a:pt x="31" y="42"/>
                    </a:cubicBezTo>
                    <a:lnTo>
                      <a:pt x="36" y="33"/>
                    </a:lnTo>
                    <a:close/>
                    <a:moveTo>
                      <a:pt x="23" y="37"/>
                    </a:moveTo>
                    <a:cubicBezTo>
                      <a:pt x="31" y="42"/>
                      <a:pt x="31" y="42"/>
                      <a:pt x="31" y="42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18" y="45"/>
                      <a:pt x="18" y="45"/>
                      <a:pt x="18" y="45"/>
                    </a:cubicBezTo>
                    <a:lnTo>
                      <a:pt x="23" y="37"/>
                    </a:lnTo>
                    <a:close/>
                    <a:moveTo>
                      <a:pt x="18" y="45"/>
                    </a:moveTo>
                    <a:cubicBezTo>
                      <a:pt x="26" y="50"/>
                      <a:pt x="26" y="50"/>
                      <a:pt x="26" y="50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13" y="54"/>
                      <a:pt x="13" y="54"/>
                      <a:pt x="13" y="54"/>
                    </a:cubicBezTo>
                    <a:lnTo>
                      <a:pt x="18" y="45"/>
                    </a:lnTo>
                    <a:close/>
                    <a:moveTo>
                      <a:pt x="13" y="54"/>
                    </a:moveTo>
                    <a:cubicBezTo>
                      <a:pt x="21" y="59"/>
                      <a:pt x="21" y="59"/>
                      <a:pt x="21" y="59"/>
                    </a:cubicBezTo>
                    <a:cubicBezTo>
                      <a:pt x="16" y="67"/>
                      <a:pt x="16" y="67"/>
                      <a:pt x="16" y="67"/>
                    </a:cubicBezTo>
                    <a:cubicBezTo>
                      <a:pt x="8" y="62"/>
                      <a:pt x="8" y="62"/>
                      <a:pt x="8" y="62"/>
                    </a:cubicBezTo>
                    <a:lnTo>
                      <a:pt x="13" y="54"/>
                    </a:lnTo>
                    <a:close/>
                    <a:moveTo>
                      <a:pt x="3" y="71"/>
                    </a:moveTo>
                    <a:cubicBezTo>
                      <a:pt x="8" y="62"/>
                      <a:pt x="8" y="62"/>
                      <a:pt x="8" y="62"/>
                    </a:cubicBezTo>
                    <a:cubicBezTo>
                      <a:pt x="16" y="67"/>
                      <a:pt x="16" y="67"/>
                      <a:pt x="16" y="67"/>
                    </a:cubicBezTo>
                    <a:cubicBezTo>
                      <a:pt x="11" y="76"/>
                      <a:pt x="11" y="76"/>
                      <a:pt x="11" y="76"/>
                    </a:cubicBezTo>
                    <a:lnTo>
                      <a:pt x="3" y="71"/>
                    </a:lnTo>
                    <a:close/>
                    <a:moveTo>
                      <a:pt x="11" y="76"/>
                    </a:moveTo>
                    <a:cubicBezTo>
                      <a:pt x="20" y="81"/>
                      <a:pt x="20" y="81"/>
                      <a:pt x="20" y="81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7" y="84"/>
                      <a:pt x="7" y="84"/>
                      <a:pt x="7" y="84"/>
                    </a:cubicBezTo>
                    <a:lnTo>
                      <a:pt x="11" y="76"/>
                    </a:lnTo>
                    <a:close/>
                    <a:moveTo>
                      <a:pt x="2" y="93"/>
                    </a:moveTo>
                    <a:cubicBezTo>
                      <a:pt x="7" y="84"/>
                      <a:pt x="7" y="84"/>
                      <a:pt x="7" y="84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0" y="97"/>
                      <a:pt x="10" y="97"/>
                      <a:pt x="10" y="97"/>
                    </a:cubicBezTo>
                    <a:lnTo>
                      <a:pt x="2" y="93"/>
                    </a:lnTo>
                    <a:close/>
                    <a:moveTo>
                      <a:pt x="5" y="106"/>
                    </a:moveTo>
                    <a:cubicBezTo>
                      <a:pt x="10" y="98"/>
                      <a:pt x="10" y="98"/>
                      <a:pt x="10" y="98"/>
                    </a:cubicBezTo>
                    <a:cubicBezTo>
                      <a:pt x="18" y="102"/>
                      <a:pt x="18" y="102"/>
                      <a:pt x="18" y="102"/>
                    </a:cubicBezTo>
                    <a:cubicBezTo>
                      <a:pt x="14" y="111"/>
                      <a:pt x="14" y="111"/>
                      <a:pt x="14" y="111"/>
                    </a:cubicBezTo>
                    <a:lnTo>
                      <a:pt x="5" y="106"/>
                    </a:lnTo>
                    <a:close/>
                    <a:moveTo>
                      <a:pt x="9" y="119"/>
                    </a:moveTo>
                    <a:cubicBezTo>
                      <a:pt x="14" y="111"/>
                      <a:pt x="14" y="111"/>
                      <a:pt x="14" y="111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17" y="124"/>
                      <a:pt x="17" y="124"/>
                      <a:pt x="17" y="124"/>
                    </a:cubicBezTo>
                    <a:lnTo>
                      <a:pt x="9" y="119"/>
                    </a:lnTo>
                    <a:close/>
                    <a:moveTo>
                      <a:pt x="17" y="124"/>
                    </a:moveTo>
                    <a:cubicBezTo>
                      <a:pt x="22" y="116"/>
                      <a:pt x="22" y="116"/>
                      <a:pt x="22" y="116"/>
                    </a:cubicBezTo>
                    <a:cubicBezTo>
                      <a:pt x="30" y="121"/>
                      <a:pt x="30" y="121"/>
                      <a:pt x="30" y="121"/>
                    </a:cubicBezTo>
                    <a:cubicBezTo>
                      <a:pt x="26" y="129"/>
                      <a:pt x="26" y="129"/>
                      <a:pt x="26" y="129"/>
                    </a:cubicBezTo>
                    <a:lnTo>
                      <a:pt x="17" y="124"/>
                    </a:lnTo>
                    <a:close/>
                    <a:moveTo>
                      <a:pt x="26" y="129"/>
                    </a:moveTo>
                    <a:cubicBezTo>
                      <a:pt x="31" y="121"/>
                      <a:pt x="31" y="121"/>
                      <a:pt x="31" y="121"/>
                    </a:cubicBezTo>
                    <a:cubicBezTo>
                      <a:pt x="39" y="126"/>
                      <a:pt x="39" y="126"/>
                      <a:pt x="39" y="126"/>
                    </a:cubicBezTo>
                    <a:cubicBezTo>
                      <a:pt x="34" y="134"/>
                      <a:pt x="34" y="134"/>
                      <a:pt x="34" y="134"/>
                    </a:cubicBezTo>
                    <a:lnTo>
                      <a:pt x="26" y="129"/>
                    </a:lnTo>
                    <a:close/>
                    <a:moveTo>
                      <a:pt x="29" y="143"/>
                    </a:moveTo>
                    <a:cubicBezTo>
                      <a:pt x="34" y="134"/>
                      <a:pt x="34" y="134"/>
                      <a:pt x="34" y="134"/>
                    </a:cubicBezTo>
                    <a:cubicBezTo>
                      <a:pt x="43" y="139"/>
                      <a:pt x="43" y="139"/>
                      <a:pt x="43" y="139"/>
                    </a:cubicBezTo>
                    <a:cubicBezTo>
                      <a:pt x="38" y="147"/>
                      <a:pt x="38" y="147"/>
                      <a:pt x="38" y="147"/>
                    </a:cubicBezTo>
                    <a:lnTo>
                      <a:pt x="29" y="143"/>
                    </a:lnTo>
                    <a:close/>
                    <a:moveTo>
                      <a:pt x="38" y="147"/>
                    </a:moveTo>
                    <a:cubicBezTo>
                      <a:pt x="43" y="139"/>
                      <a:pt x="43" y="139"/>
                      <a:pt x="43" y="139"/>
                    </a:cubicBezTo>
                    <a:cubicBezTo>
                      <a:pt x="51" y="144"/>
                      <a:pt x="51" y="144"/>
                      <a:pt x="51" y="144"/>
                    </a:cubicBezTo>
                    <a:cubicBezTo>
                      <a:pt x="46" y="152"/>
                      <a:pt x="46" y="152"/>
                      <a:pt x="46" y="152"/>
                    </a:cubicBezTo>
                    <a:lnTo>
                      <a:pt x="38" y="147"/>
                    </a:lnTo>
                    <a:close/>
                    <a:moveTo>
                      <a:pt x="46" y="152"/>
                    </a:moveTo>
                    <a:cubicBezTo>
                      <a:pt x="51" y="144"/>
                      <a:pt x="51" y="144"/>
                      <a:pt x="51" y="144"/>
                    </a:cubicBezTo>
                    <a:cubicBezTo>
                      <a:pt x="60" y="149"/>
                      <a:pt x="60" y="149"/>
                      <a:pt x="60" y="149"/>
                    </a:cubicBezTo>
                    <a:cubicBezTo>
                      <a:pt x="55" y="157"/>
                      <a:pt x="55" y="157"/>
                      <a:pt x="55" y="157"/>
                    </a:cubicBezTo>
                    <a:lnTo>
                      <a:pt x="46" y="1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3" name="Freeform 2545"/>
              <p:cNvSpPr>
                <a:spLocks noEditPoints="1"/>
              </p:cNvSpPr>
              <p:nvPr/>
            </p:nvSpPr>
            <p:spPr bwMode="auto">
              <a:xfrm>
                <a:off x="5322" y="-409"/>
                <a:ext cx="42" cy="43"/>
              </a:xfrm>
              <a:custGeom>
                <a:avLst/>
                <a:gdLst>
                  <a:gd name="T0" fmla="*/ 3 w 22"/>
                  <a:gd name="T1" fmla="*/ 17 h 22"/>
                  <a:gd name="T2" fmla="*/ 6 w 22"/>
                  <a:gd name="T3" fmla="*/ 3 h 22"/>
                  <a:gd name="T4" fmla="*/ 19 w 22"/>
                  <a:gd name="T5" fmla="*/ 6 h 22"/>
                  <a:gd name="T6" fmla="*/ 17 w 22"/>
                  <a:gd name="T7" fmla="*/ 19 h 22"/>
                  <a:gd name="T8" fmla="*/ 3 w 22"/>
                  <a:gd name="T9" fmla="*/ 17 h 22"/>
                  <a:gd name="T10" fmla="*/ 17 w 22"/>
                  <a:gd name="T11" fmla="*/ 8 h 22"/>
                  <a:gd name="T12" fmla="*/ 8 w 22"/>
                  <a:gd name="T13" fmla="*/ 6 h 22"/>
                  <a:gd name="T14" fmla="*/ 6 w 22"/>
                  <a:gd name="T15" fmla="*/ 15 h 22"/>
                  <a:gd name="T16" fmla="*/ 15 w 22"/>
                  <a:gd name="T17" fmla="*/ 17 h 22"/>
                  <a:gd name="T18" fmla="*/ 17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7"/>
                    </a:moveTo>
                    <a:cubicBezTo>
                      <a:pt x="0" y="12"/>
                      <a:pt x="2" y="6"/>
                      <a:pt x="6" y="3"/>
                    </a:cubicBezTo>
                    <a:cubicBezTo>
                      <a:pt x="10" y="0"/>
                      <a:pt x="16" y="2"/>
                      <a:pt x="19" y="6"/>
                    </a:cubicBezTo>
                    <a:cubicBezTo>
                      <a:pt x="22" y="10"/>
                      <a:pt x="21" y="16"/>
                      <a:pt x="17" y="19"/>
                    </a:cubicBezTo>
                    <a:cubicBezTo>
                      <a:pt x="12" y="22"/>
                      <a:pt x="6" y="21"/>
                      <a:pt x="3" y="17"/>
                    </a:cubicBezTo>
                    <a:close/>
                    <a:moveTo>
                      <a:pt x="17" y="8"/>
                    </a:moveTo>
                    <a:cubicBezTo>
                      <a:pt x="15" y="5"/>
                      <a:pt x="11" y="4"/>
                      <a:pt x="8" y="6"/>
                    </a:cubicBezTo>
                    <a:cubicBezTo>
                      <a:pt x="5" y="8"/>
                      <a:pt x="4" y="12"/>
                      <a:pt x="6" y="15"/>
                    </a:cubicBezTo>
                    <a:cubicBezTo>
                      <a:pt x="8" y="18"/>
                      <a:pt x="12" y="19"/>
                      <a:pt x="15" y="17"/>
                    </a:cubicBezTo>
                    <a:cubicBezTo>
                      <a:pt x="18" y="15"/>
                      <a:pt x="19" y="11"/>
                      <a:pt x="17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4" name="Freeform 2546"/>
              <p:cNvSpPr>
                <a:spLocks noEditPoints="1"/>
              </p:cNvSpPr>
              <p:nvPr/>
            </p:nvSpPr>
            <p:spPr bwMode="auto">
              <a:xfrm>
                <a:off x="5353" y="-386"/>
                <a:ext cx="42" cy="43"/>
              </a:xfrm>
              <a:custGeom>
                <a:avLst/>
                <a:gdLst>
                  <a:gd name="T0" fmla="*/ 3 w 22"/>
                  <a:gd name="T1" fmla="*/ 16 h 22"/>
                  <a:gd name="T2" fmla="*/ 6 w 22"/>
                  <a:gd name="T3" fmla="*/ 3 h 22"/>
                  <a:gd name="T4" fmla="*/ 19 w 22"/>
                  <a:gd name="T5" fmla="*/ 5 h 22"/>
                  <a:gd name="T6" fmla="*/ 17 w 22"/>
                  <a:gd name="T7" fmla="*/ 19 h 22"/>
                  <a:gd name="T8" fmla="*/ 3 w 22"/>
                  <a:gd name="T9" fmla="*/ 16 h 22"/>
                  <a:gd name="T10" fmla="*/ 17 w 22"/>
                  <a:gd name="T11" fmla="*/ 7 h 22"/>
                  <a:gd name="T12" fmla="*/ 8 w 22"/>
                  <a:gd name="T13" fmla="*/ 5 h 22"/>
                  <a:gd name="T14" fmla="*/ 6 w 22"/>
                  <a:gd name="T15" fmla="*/ 14 h 22"/>
                  <a:gd name="T16" fmla="*/ 15 w 22"/>
                  <a:gd name="T17" fmla="*/ 16 h 22"/>
                  <a:gd name="T18" fmla="*/ 17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1" y="5"/>
                      <a:pt x="6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10"/>
                      <a:pt x="21" y="16"/>
                      <a:pt x="17" y="19"/>
                    </a:cubicBezTo>
                    <a:cubicBezTo>
                      <a:pt x="12" y="22"/>
                      <a:pt x="6" y="20"/>
                      <a:pt x="3" y="16"/>
                    </a:cubicBezTo>
                    <a:close/>
                    <a:moveTo>
                      <a:pt x="17" y="7"/>
                    </a:moveTo>
                    <a:cubicBezTo>
                      <a:pt x="15" y="4"/>
                      <a:pt x="11" y="3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8" y="14"/>
                      <a:pt x="19" y="10"/>
                      <a:pt x="1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5" name="Freeform 2547"/>
              <p:cNvSpPr>
                <a:spLocks noEditPoints="1"/>
              </p:cNvSpPr>
              <p:nvPr/>
            </p:nvSpPr>
            <p:spPr bwMode="auto">
              <a:xfrm>
                <a:off x="5388" y="-370"/>
                <a:ext cx="42" cy="42"/>
              </a:xfrm>
              <a:custGeom>
                <a:avLst/>
                <a:gdLst>
                  <a:gd name="T0" fmla="*/ 3 w 22"/>
                  <a:gd name="T1" fmla="*/ 16 h 22"/>
                  <a:gd name="T2" fmla="*/ 5 w 22"/>
                  <a:gd name="T3" fmla="*/ 3 h 22"/>
                  <a:gd name="T4" fmla="*/ 19 w 22"/>
                  <a:gd name="T5" fmla="*/ 5 h 22"/>
                  <a:gd name="T6" fmla="*/ 16 w 22"/>
                  <a:gd name="T7" fmla="*/ 19 h 22"/>
                  <a:gd name="T8" fmla="*/ 3 w 22"/>
                  <a:gd name="T9" fmla="*/ 16 h 22"/>
                  <a:gd name="T10" fmla="*/ 16 w 22"/>
                  <a:gd name="T11" fmla="*/ 7 h 22"/>
                  <a:gd name="T12" fmla="*/ 7 w 22"/>
                  <a:gd name="T13" fmla="*/ 5 h 22"/>
                  <a:gd name="T14" fmla="*/ 5 w 22"/>
                  <a:gd name="T15" fmla="*/ 14 h 22"/>
                  <a:gd name="T16" fmla="*/ 14 w 22"/>
                  <a:gd name="T17" fmla="*/ 16 h 22"/>
                  <a:gd name="T18" fmla="*/ 1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10"/>
                      <a:pt x="20" y="16"/>
                      <a:pt x="16" y="19"/>
                    </a:cubicBezTo>
                    <a:cubicBezTo>
                      <a:pt x="12" y="22"/>
                      <a:pt x="6" y="21"/>
                      <a:pt x="3" y="16"/>
                    </a:cubicBezTo>
                    <a:close/>
                    <a:moveTo>
                      <a:pt x="16" y="7"/>
                    </a:moveTo>
                    <a:cubicBezTo>
                      <a:pt x="14" y="4"/>
                      <a:pt x="10" y="3"/>
                      <a:pt x="7" y="5"/>
                    </a:cubicBezTo>
                    <a:cubicBezTo>
                      <a:pt x="4" y="7"/>
                      <a:pt x="3" y="11"/>
                      <a:pt x="5" y="14"/>
                    </a:cubicBezTo>
                    <a:cubicBezTo>
                      <a:pt x="7" y="17"/>
                      <a:pt x="11" y="18"/>
                      <a:pt x="14" y="16"/>
                    </a:cubicBezTo>
                    <a:cubicBezTo>
                      <a:pt x="17" y="14"/>
                      <a:pt x="18" y="10"/>
                      <a:pt x="1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6" name="Freeform 2548"/>
              <p:cNvSpPr>
                <a:spLocks noEditPoints="1"/>
              </p:cNvSpPr>
              <p:nvPr/>
            </p:nvSpPr>
            <p:spPr bwMode="auto">
              <a:xfrm>
                <a:off x="5422" y="-359"/>
                <a:ext cx="43" cy="43"/>
              </a:xfrm>
              <a:custGeom>
                <a:avLst/>
                <a:gdLst>
                  <a:gd name="T0" fmla="*/ 3 w 22"/>
                  <a:gd name="T1" fmla="*/ 16 h 22"/>
                  <a:gd name="T2" fmla="*/ 6 w 22"/>
                  <a:gd name="T3" fmla="*/ 3 h 22"/>
                  <a:gd name="T4" fmla="*/ 19 w 22"/>
                  <a:gd name="T5" fmla="*/ 5 h 22"/>
                  <a:gd name="T6" fmla="*/ 16 w 22"/>
                  <a:gd name="T7" fmla="*/ 19 h 22"/>
                  <a:gd name="T8" fmla="*/ 3 w 22"/>
                  <a:gd name="T9" fmla="*/ 16 h 22"/>
                  <a:gd name="T10" fmla="*/ 16 w 22"/>
                  <a:gd name="T11" fmla="*/ 7 h 22"/>
                  <a:gd name="T12" fmla="*/ 7 w 22"/>
                  <a:gd name="T13" fmla="*/ 5 h 22"/>
                  <a:gd name="T14" fmla="*/ 6 w 22"/>
                  <a:gd name="T15" fmla="*/ 14 h 22"/>
                  <a:gd name="T16" fmla="*/ 15 w 22"/>
                  <a:gd name="T17" fmla="*/ 16 h 22"/>
                  <a:gd name="T18" fmla="*/ 1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10"/>
                      <a:pt x="21" y="16"/>
                      <a:pt x="16" y="19"/>
                    </a:cubicBezTo>
                    <a:cubicBezTo>
                      <a:pt x="12" y="22"/>
                      <a:pt x="6" y="20"/>
                      <a:pt x="3" y="16"/>
                    </a:cubicBezTo>
                    <a:close/>
                    <a:moveTo>
                      <a:pt x="16" y="7"/>
                    </a:moveTo>
                    <a:cubicBezTo>
                      <a:pt x="14" y="4"/>
                      <a:pt x="10" y="3"/>
                      <a:pt x="7" y="5"/>
                    </a:cubicBezTo>
                    <a:cubicBezTo>
                      <a:pt x="4" y="7"/>
                      <a:pt x="4" y="11"/>
                      <a:pt x="6" y="14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8" y="14"/>
                      <a:pt x="18" y="10"/>
                      <a:pt x="1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7" name="Freeform 2549"/>
              <p:cNvSpPr>
                <a:spLocks noEditPoints="1"/>
              </p:cNvSpPr>
              <p:nvPr/>
            </p:nvSpPr>
            <p:spPr bwMode="auto">
              <a:xfrm>
                <a:off x="5459" y="-357"/>
                <a:ext cx="43" cy="43"/>
              </a:xfrm>
              <a:custGeom>
                <a:avLst/>
                <a:gdLst>
                  <a:gd name="T0" fmla="*/ 3 w 22"/>
                  <a:gd name="T1" fmla="*/ 17 h 22"/>
                  <a:gd name="T2" fmla="*/ 6 w 22"/>
                  <a:gd name="T3" fmla="*/ 3 h 22"/>
                  <a:gd name="T4" fmla="*/ 19 w 22"/>
                  <a:gd name="T5" fmla="*/ 6 h 22"/>
                  <a:gd name="T6" fmla="*/ 17 w 22"/>
                  <a:gd name="T7" fmla="*/ 19 h 22"/>
                  <a:gd name="T8" fmla="*/ 3 w 22"/>
                  <a:gd name="T9" fmla="*/ 17 h 22"/>
                  <a:gd name="T10" fmla="*/ 17 w 22"/>
                  <a:gd name="T11" fmla="*/ 8 h 22"/>
                  <a:gd name="T12" fmla="*/ 8 w 22"/>
                  <a:gd name="T13" fmla="*/ 6 h 22"/>
                  <a:gd name="T14" fmla="*/ 6 w 22"/>
                  <a:gd name="T15" fmla="*/ 15 h 22"/>
                  <a:gd name="T16" fmla="*/ 15 w 22"/>
                  <a:gd name="T17" fmla="*/ 17 h 22"/>
                  <a:gd name="T18" fmla="*/ 17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7"/>
                    </a:move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1" y="16"/>
                      <a:pt x="17" y="19"/>
                    </a:cubicBezTo>
                    <a:cubicBezTo>
                      <a:pt x="12" y="22"/>
                      <a:pt x="6" y="21"/>
                      <a:pt x="3" y="17"/>
                    </a:cubicBezTo>
                    <a:close/>
                    <a:moveTo>
                      <a:pt x="17" y="8"/>
                    </a:moveTo>
                    <a:cubicBezTo>
                      <a:pt x="15" y="5"/>
                      <a:pt x="11" y="4"/>
                      <a:pt x="8" y="6"/>
                    </a:cubicBezTo>
                    <a:cubicBezTo>
                      <a:pt x="5" y="8"/>
                      <a:pt x="4" y="12"/>
                      <a:pt x="6" y="15"/>
                    </a:cubicBezTo>
                    <a:cubicBezTo>
                      <a:pt x="8" y="18"/>
                      <a:pt x="12" y="18"/>
                      <a:pt x="15" y="17"/>
                    </a:cubicBezTo>
                    <a:cubicBezTo>
                      <a:pt x="18" y="15"/>
                      <a:pt x="19" y="11"/>
                      <a:pt x="17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8" name="Freeform 2550"/>
              <p:cNvSpPr>
                <a:spLocks noEditPoints="1"/>
              </p:cNvSpPr>
              <p:nvPr/>
            </p:nvSpPr>
            <p:spPr bwMode="auto">
              <a:xfrm>
                <a:off x="5496" y="-363"/>
                <a:ext cx="43" cy="43"/>
              </a:xfrm>
              <a:custGeom>
                <a:avLst/>
                <a:gdLst>
                  <a:gd name="T0" fmla="*/ 3 w 22"/>
                  <a:gd name="T1" fmla="*/ 16 h 22"/>
                  <a:gd name="T2" fmla="*/ 6 w 22"/>
                  <a:gd name="T3" fmla="*/ 3 h 22"/>
                  <a:gd name="T4" fmla="*/ 19 w 22"/>
                  <a:gd name="T5" fmla="*/ 6 h 22"/>
                  <a:gd name="T6" fmla="*/ 17 w 22"/>
                  <a:gd name="T7" fmla="*/ 19 h 22"/>
                  <a:gd name="T8" fmla="*/ 3 w 22"/>
                  <a:gd name="T9" fmla="*/ 16 h 22"/>
                  <a:gd name="T10" fmla="*/ 17 w 22"/>
                  <a:gd name="T11" fmla="*/ 7 h 22"/>
                  <a:gd name="T12" fmla="*/ 8 w 22"/>
                  <a:gd name="T13" fmla="*/ 6 h 22"/>
                  <a:gd name="T14" fmla="*/ 6 w 22"/>
                  <a:gd name="T15" fmla="*/ 15 h 22"/>
                  <a:gd name="T16" fmla="*/ 15 w 22"/>
                  <a:gd name="T17" fmla="*/ 16 h 22"/>
                  <a:gd name="T18" fmla="*/ 17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1" y="16"/>
                      <a:pt x="17" y="19"/>
                    </a:cubicBezTo>
                    <a:cubicBezTo>
                      <a:pt x="12" y="22"/>
                      <a:pt x="6" y="21"/>
                      <a:pt x="3" y="16"/>
                    </a:cubicBezTo>
                    <a:close/>
                    <a:moveTo>
                      <a:pt x="17" y="7"/>
                    </a:moveTo>
                    <a:cubicBezTo>
                      <a:pt x="15" y="4"/>
                      <a:pt x="11" y="4"/>
                      <a:pt x="8" y="6"/>
                    </a:cubicBezTo>
                    <a:cubicBezTo>
                      <a:pt x="5" y="8"/>
                      <a:pt x="4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8" y="14"/>
                      <a:pt x="19" y="10"/>
                      <a:pt x="1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9" name="Freeform 2551"/>
              <p:cNvSpPr>
                <a:spLocks noEditPoints="1"/>
              </p:cNvSpPr>
              <p:nvPr/>
            </p:nvSpPr>
            <p:spPr bwMode="auto">
              <a:xfrm>
                <a:off x="5531" y="-374"/>
                <a:ext cx="43" cy="43"/>
              </a:xfrm>
              <a:custGeom>
                <a:avLst/>
                <a:gdLst>
                  <a:gd name="T0" fmla="*/ 3 w 22"/>
                  <a:gd name="T1" fmla="*/ 16 h 22"/>
                  <a:gd name="T2" fmla="*/ 6 w 22"/>
                  <a:gd name="T3" fmla="*/ 3 h 22"/>
                  <a:gd name="T4" fmla="*/ 19 w 22"/>
                  <a:gd name="T5" fmla="*/ 5 h 22"/>
                  <a:gd name="T6" fmla="*/ 17 w 22"/>
                  <a:gd name="T7" fmla="*/ 19 h 22"/>
                  <a:gd name="T8" fmla="*/ 3 w 22"/>
                  <a:gd name="T9" fmla="*/ 16 h 22"/>
                  <a:gd name="T10" fmla="*/ 17 w 22"/>
                  <a:gd name="T11" fmla="*/ 7 h 22"/>
                  <a:gd name="T12" fmla="*/ 8 w 22"/>
                  <a:gd name="T13" fmla="*/ 5 h 22"/>
                  <a:gd name="T14" fmla="*/ 6 w 22"/>
                  <a:gd name="T15" fmla="*/ 14 h 22"/>
                  <a:gd name="T16" fmla="*/ 15 w 22"/>
                  <a:gd name="T17" fmla="*/ 16 h 22"/>
                  <a:gd name="T18" fmla="*/ 17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2" y="6"/>
                      <a:pt x="6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10"/>
                      <a:pt x="21" y="16"/>
                      <a:pt x="17" y="19"/>
                    </a:cubicBezTo>
                    <a:cubicBezTo>
                      <a:pt x="12" y="22"/>
                      <a:pt x="6" y="20"/>
                      <a:pt x="3" y="16"/>
                    </a:cubicBezTo>
                    <a:close/>
                    <a:moveTo>
                      <a:pt x="17" y="7"/>
                    </a:moveTo>
                    <a:cubicBezTo>
                      <a:pt x="15" y="4"/>
                      <a:pt x="11" y="3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8" y="14"/>
                      <a:pt x="19" y="10"/>
                      <a:pt x="1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0" name="Freeform 2552"/>
              <p:cNvSpPr>
                <a:spLocks noEditPoints="1"/>
              </p:cNvSpPr>
              <p:nvPr/>
            </p:nvSpPr>
            <p:spPr bwMode="auto">
              <a:xfrm>
                <a:off x="5564" y="-392"/>
                <a:ext cx="43" cy="43"/>
              </a:xfrm>
              <a:custGeom>
                <a:avLst/>
                <a:gdLst>
                  <a:gd name="T0" fmla="*/ 3 w 22"/>
                  <a:gd name="T1" fmla="*/ 16 h 22"/>
                  <a:gd name="T2" fmla="*/ 6 w 22"/>
                  <a:gd name="T3" fmla="*/ 3 h 22"/>
                  <a:gd name="T4" fmla="*/ 19 w 22"/>
                  <a:gd name="T5" fmla="*/ 5 h 22"/>
                  <a:gd name="T6" fmla="*/ 17 w 22"/>
                  <a:gd name="T7" fmla="*/ 19 h 22"/>
                  <a:gd name="T8" fmla="*/ 3 w 22"/>
                  <a:gd name="T9" fmla="*/ 16 h 22"/>
                  <a:gd name="T10" fmla="*/ 17 w 22"/>
                  <a:gd name="T11" fmla="*/ 7 h 22"/>
                  <a:gd name="T12" fmla="*/ 8 w 22"/>
                  <a:gd name="T13" fmla="*/ 5 h 22"/>
                  <a:gd name="T14" fmla="*/ 6 w 22"/>
                  <a:gd name="T15" fmla="*/ 14 h 22"/>
                  <a:gd name="T16" fmla="*/ 15 w 22"/>
                  <a:gd name="T17" fmla="*/ 16 h 22"/>
                  <a:gd name="T18" fmla="*/ 17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2" y="5"/>
                      <a:pt x="6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10"/>
                      <a:pt x="21" y="16"/>
                      <a:pt x="17" y="19"/>
                    </a:cubicBezTo>
                    <a:cubicBezTo>
                      <a:pt x="12" y="22"/>
                      <a:pt x="6" y="20"/>
                      <a:pt x="3" y="16"/>
                    </a:cubicBezTo>
                    <a:close/>
                    <a:moveTo>
                      <a:pt x="17" y="7"/>
                    </a:moveTo>
                    <a:cubicBezTo>
                      <a:pt x="15" y="4"/>
                      <a:pt x="11" y="3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8" y="14"/>
                      <a:pt x="19" y="10"/>
                      <a:pt x="1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1" name="Freeform 2553"/>
              <p:cNvSpPr>
                <a:spLocks noEditPoints="1"/>
              </p:cNvSpPr>
              <p:nvPr/>
            </p:nvSpPr>
            <p:spPr bwMode="auto">
              <a:xfrm>
                <a:off x="5595" y="-415"/>
                <a:ext cx="43" cy="43"/>
              </a:xfrm>
              <a:custGeom>
                <a:avLst/>
                <a:gdLst>
                  <a:gd name="T0" fmla="*/ 3 w 22"/>
                  <a:gd name="T1" fmla="*/ 17 h 22"/>
                  <a:gd name="T2" fmla="*/ 6 w 22"/>
                  <a:gd name="T3" fmla="*/ 3 h 22"/>
                  <a:gd name="T4" fmla="*/ 19 w 22"/>
                  <a:gd name="T5" fmla="*/ 6 h 22"/>
                  <a:gd name="T6" fmla="*/ 17 w 22"/>
                  <a:gd name="T7" fmla="*/ 19 h 22"/>
                  <a:gd name="T8" fmla="*/ 3 w 22"/>
                  <a:gd name="T9" fmla="*/ 17 h 22"/>
                  <a:gd name="T10" fmla="*/ 17 w 22"/>
                  <a:gd name="T11" fmla="*/ 8 h 22"/>
                  <a:gd name="T12" fmla="*/ 8 w 22"/>
                  <a:gd name="T13" fmla="*/ 6 h 22"/>
                  <a:gd name="T14" fmla="*/ 6 w 22"/>
                  <a:gd name="T15" fmla="*/ 15 h 22"/>
                  <a:gd name="T16" fmla="*/ 15 w 22"/>
                  <a:gd name="T17" fmla="*/ 17 h 22"/>
                  <a:gd name="T18" fmla="*/ 17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7"/>
                    </a:move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1" y="16"/>
                      <a:pt x="17" y="19"/>
                    </a:cubicBezTo>
                    <a:cubicBezTo>
                      <a:pt x="12" y="22"/>
                      <a:pt x="6" y="21"/>
                      <a:pt x="3" y="17"/>
                    </a:cubicBezTo>
                    <a:close/>
                    <a:moveTo>
                      <a:pt x="17" y="8"/>
                    </a:moveTo>
                    <a:cubicBezTo>
                      <a:pt x="15" y="5"/>
                      <a:pt x="11" y="4"/>
                      <a:pt x="8" y="6"/>
                    </a:cubicBezTo>
                    <a:cubicBezTo>
                      <a:pt x="5" y="8"/>
                      <a:pt x="4" y="12"/>
                      <a:pt x="6" y="15"/>
                    </a:cubicBezTo>
                    <a:cubicBezTo>
                      <a:pt x="8" y="18"/>
                      <a:pt x="12" y="19"/>
                      <a:pt x="15" y="17"/>
                    </a:cubicBezTo>
                    <a:cubicBezTo>
                      <a:pt x="18" y="15"/>
                      <a:pt x="19" y="11"/>
                      <a:pt x="17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2" name="Freeform 2554"/>
              <p:cNvSpPr>
                <a:spLocks noEditPoints="1"/>
              </p:cNvSpPr>
              <p:nvPr/>
            </p:nvSpPr>
            <p:spPr bwMode="auto">
              <a:xfrm>
                <a:off x="5622" y="-440"/>
                <a:ext cx="43" cy="43"/>
              </a:xfrm>
              <a:custGeom>
                <a:avLst/>
                <a:gdLst>
                  <a:gd name="T0" fmla="*/ 3 w 22"/>
                  <a:gd name="T1" fmla="*/ 17 h 22"/>
                  <a:gd name="T2" fmla="*/ 6 w 22"/>
                  <a:gd name="T3" fmla="*/ 3 h 22"/>
                  <a:gd name="T4" fmla="*/ 19 w 22"/>
                  <a:gd name="T5" fmla="*/ 6 h 22"/>
                  <a:gd name="T6" fmla="*/ 17 w 22"/>
                  <a:gd name="T7" fmla="*/ 19 h 22"/>
                  <a:gd name="T8" fmla="*/ 3 w 22"/>
                  <a:gd name="T9" fmla="*/ 17 h 22"/>
                  <a:gd name="T10" fmla="*/ 17 w 22"/>
                  <a:gd name="T11" fmla="*/ 8 h 22"/>
                  <a:gd name="T12" fmla="*/ 8 w 22"/>
                  <a:gd name="T13" fmla="*/ 6 h 22"/>
                  <a:gd name="T14" fmla="*/ 6 w 22"/>
                  <a:gd name="T15" fmla="*/ 15 h 22"/>
                  <a:gd name="T16" fmla="*/ 15 w 22"/>
                  <a:gd name="T17" fmla="*/ 17 h 22"/>
                  <a:gd name="T18" fmla="*/ 17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7"/>
                    </a:moveTo>
                    <a:cubicBezTo>
                      <a:pt x="0" y="12"/>
                      <a:pt x="2" y="6"/>
                      <a:pt x="6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1" y="16"/>
                      <a:pt x="17" y="19"/>
                    </a:cubicBezTo>
                    <a:cubicBezTo>
                      <a:pt x="12" y="22"/>
                      <a:pt x="6" y="21"/>
                      <a:pt x="3" y="17"/>
                    </a:cubicBezTo>
                    <a:close/>
                    <a:moveTo>
                      <a:pt x="17" y="8"/>
                    </a:moveTo>
                    <a:cubicBezTo>
                      <a:pt x="15" y="5"/>
                      <a:pt x="11" y="4"/>
                      <a:pt x="8" y="6"/>
                    </a:cubicBezTo>
                    <a:cubicBezTo>
                      <a:pt x="5" y="8"/>
                      <a:pt x="4" y="12"/>
                      <a:pt x="6" y="15"/>
                    </a:cubicBezTo>
                    <a:cubicBezTo>
                      <a:pt x="8" y="18"/>
                      <a:pt x="12" y="19"/>
                      <a:pt x="15" y="17"/>
                    </a:cubicBezTo>
                    <a:cubicBezTo>
                      <a:pt x="18" y="15"/>
                      <a:pt x="19" y="11"/>
                      <a:pt x="17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3" name="Freeform 2555"/>
              <p:cNvSpPr>
                <a:spLocks noEditPoints="1"/>
              </p:cNvSpPr>
              <p:nvPr/>
            </p:nvSpPr>
            <p:spPr bwMode="auto">
              <a:xfrm>
                <a:off x="5649" y="-467"/>
                <a:ext cx="43" cy="42"/>
              </a:xfrm>
              <a:custGeom>
                <a:avLst/>
                <a:gdLst>
                  <a:gd name="T0" fmla="*/ 3 w 22"/>
                  <a:gd name="T1" fmla="*/ 17 h 22"/>
                  <a:gd name="T2" fmla="*/ 5 w 22"/>
                  <a:gd name="T3" fmla="*/ 3 h 22"/>
                  <a:gd name="T4" fmla="*/ 19 w 22"/>
                  <a:gd name="T5" fmla="*/ 6 h 22"/>
                  <a:gd name="T6" fmla="*/ 16 w 22"/>
                  <a:gd name="T7" fmla="*/ 19 h 22"/>
                  <a:gd name="T8" fmla="*/ 3 w 22"/>
                  <a:gd name="T9" fmla="*/ 17 h 22"/>
                  <a:gd name="T10" fmla="*/ 16 w 22"/>
                  <a:gd name="T11" fmla="*/ 8 h 22"/>
                  <a:gd name="T12" fmla="*/ 7 w 22"/>
                  <a:gd name="T13" fmla="*/ 6 h 22"/>
                  <a:gd name="T14" fmla="*/ 5 w 22"/>
                  <a:gd name="T15" fmla="*/ 15 h 22"/>
                  <a:gd name="T16" fmla="*/ 14 w 22"/>
                  <a:gd name="T17" fmla="*/ 17 h 22"/>
                  <a:gd name="T18" fmla="*/ 1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7"/>
                    </a:move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1" y="16"/>
                      <a:pt x="16" y="19"/>
                    </a:cubicBezTo>
                    <a:cubicBezTo>
                      <a:pt x="12" y="22"/>
                      <a:pt x="6" y="21"/>
                      <a:pt x="3" y="17"/>
                    </a:cubicBezTo>
                    <a:close/>
                    <a:moveTo>
                      <a:pt x="16" y="8"/>
                    </a:moveTo>
                    <a:cubicBezTo>
                      <a:pt x="14" y="5"/>
                      <a:pt x="10" y="4"/>
                      <a:pt x="7" y="6"/>
                    </a:cubicBezTo>
                    <a:cubicBezTo>
                      <a:pt x="4" y="8"/>
                      <a:pt x="3" y="12"/>
                      <a:pt x="5" y="15"/>
                    </a:cubicBezTo>
                    <a:cubicBezTo>
                      <a:pt x="7" y="18"/>
                      <a:pt x="11" y="19"/>
                      <a:pt x="14" y="17"/>
                    </a:cubicBezTo>
                    <a:cubicBezTo>
                      <a:pt x="17" y="15"/>
                      <a:pt x="18" y="11"/>
                      <a:pt x="1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4" name="Freeform 2556"/>
              <p:cNvSpPr>
                <a:spLocks noEditPoints="1"/>
              </p:cNvSpPr>
              <p:nvPr/>
            </p:nvSpPr>
            <p:spPr bwMode="auto">
              <a:xfrm>
                <a:off x="5673" y="-494"/>
                <a:ext cx="42" cy="42"/>
              </a:xfrm>
              <a:custGeom>
                <a:avLst/>
                <a:gdLst>
                  <a:gd name="T0" fmla="*/ 3 w 22"/>
                  <a:gd name="T1" fmla="*/ 16 h 22"/>
                  <a:gd name="T2" fmla="*/ 6 w 22"/>
                  <a:gd name="T3" fmla="*/ 3 h 22"/>
                  <a:gd name="T4" fmla="*/ 19 w 22"/>
                  <a:gd name="T5" fmla="*/ 5 h 22"/>
                  <a:gd name="T6" fmla="*/ 17 w 22"/>
                  <a:gd name="T7" fmla="*/ 19 h 22"/>
                  <a:gd name="T8" fmla="*/ 3 w 22"/>
                  <a:gd name="T9" fmla="*/ 16 h 22"/>
                  <a:gd name="T10" fmla="*/ 17 w 22"/>
                  <a:gd name="T11" fmla="*/ 7 h 22"/>
                  <a:gd name="T12" fmla="*/ 8 w 22"/>
                  <a:gd name="T13" fmla="*/ 5 h 22"/>
                  <a:gd name="T14" fmla="*/ 6 w 22"/>
                  <a:gd name="T15" fmla="*/ 14 h 22"/>
                  <a:gd name="T16" fmla="*/ 15 w 22"/>
                  <a:gd name="T17" fmla="*/ 16 h 22"/>
                  <a:gd name="T18" fmla="*/ 17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2" y="6"/>
                      <a:pt x="6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10"/>
                      <a:pt x="21" y="16"/>
                      <a:pt x="17" y="19"/>
                    </a:cubicBezTo>
                    <a:cubicBezTo>
                      <a:pt x="12" y="22"/>
                      <a:pt x="6" y="20"/>
                      <a:pt x="3" y="16"/>
                    </a:cubicBezTo>
                    <a:close/>
                    <a:moveTo>
                      <a:pt x="17" y="7"/>
                    </a:moveTo>
                    <a:cubicBezTo>
                      <a:pt x="15" y="4"/>
                      <a:pt x="11" y="3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8" y="14"/>
                      <a:pt x="19" y="10"/>
                      <a:pt x="1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5" name="Freeform 2557"/>
              <p:cNvSpPr>
                <a:spLocks noEditPoints="1"/>
              </p:cNvSpPr>
              <p:nvPr/>
            </p:nvSpPr>
            <p:spPr bwMode="auto">
              <a:xfrm>
                <a:off x="5696" y="-525"/>
                <a:ext cx="43" cy="42"/>
              </a:xfrm>
              <a:custGeom>
                <a:avLst/>
                <a:gdLst>
                  <a:gd name="T0" fmla="*/ 3 w 22"/>
                  <a:gd name="T1" fmla="*/ 16 h 22"/>
                  <a:gd name="T2" fmla="*/ 5 w 22"/>
                  <a:gd name="T3" fmla="*/ 3 h 22"/>
                  <a:gd name="T4" fmla="*/ 19 w 22"/>
                  <a:gd name="T5" fmla="*/ 6 h 22"/>
                  <a:gd name="T6" fmla="*/ 16 w 22"/>
                  <a:gd name="T7" fmla="*/ 19 h 22"/>
                  <a:gd name="T8" fmla="*/ 3 w 22"/>
                  <a:gd name="T9" fmla="*/ 16 h 22"/>
                  <a:gd name="T10" fmla="*/ 16 w 22"/>
                  <a:gd name="T11" fmla="*/ 7 h 22"/>
                  <a:gd name="T12" fmla="*/ 7 w 22"/>
                  <a:gd name="T13" fmla="*/ 6 h 22"/>
                  <a:gd name="T14" fmla="*/ 5 w 22"/>
                  <a:gd name="T15" fmla="*/ 15 h 22"/>
                  <a:gd name="T16" fmla="*/ 14 w 22"/>
                  <a:gd name="T17" fmla="*/ 16 h 22"/>
                  <a:gd name="T18" fmla="*/ 1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1" y="16"/>
                      <a:pt x="16" y="19"/>
                    </a:cubicBezTo>
                    <a:cubicBezTo>
                      <a:pt x="12" y="22"/>
                      <a:pt x="6" y="21"/>
                      <a:pt x="3" y="16"/>
                    </a:cubicBezTo>
                    <a:close/>
                    <a:moveTo>
                      <a:pt x="16" y="7"/>
                    </a:moveTo>
                    <a:cubicBezTo>
                      <a:pt x="14" y="4"/>
                      <a:pt x="10" y="4"/>
                      <a:pt x="7" y="6"/>
                    </a:cubicBezTo>
                    <a:cubicBezTo>
                      <a:pt x="4" y="8"/>
                      <a:pt x="3" y="12"/>
                      <a:pt x="5" y="15"/>
                    </a:cubicBezTo>
                    <a:cubicBezTo>
                      <a:pt x="7" y="17"/>
                      <a:pt x="11" y="18"/>
                      <a:pt x="14" y="16"/>
                    </a:cubicBezTo>
                    <a:cubicBezTo>
                      <a:pt x="17" y="14"/>
                      <a:pt x="18" y="10"/>
                      <a:pt x="1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6" name="Freeform 2558"/>
              <p:cNvSpPr>
                <a:spLocks noEditPoints="1"/>
              </p:cNvSpPr>
              <p:nvPr/>
            </p:nvSpPr>
            <p:spPr bwMode="auto">
              <a:xfrm>
                <a:off x="5717" y="-557"/>
                <a:ext cx="43" cy="43"/>
              </a:xfrm>
              <a:custGeom>
                <a:avLst/>
                <a:gdLst>
                  <a:gd name="T0" fmla="*/ 3 w 22"/>
                  <a:gd name="T1" fmla="*/ 16 h 22"/>
                  <a:gd name="T2" fmla="*/ 5 w 22"/>
                  <a:gd name="T3" fmla="*/ 3 h 22"/>
                  <a:gd name="T4" fmla="*/ 19 w 22"/>
                  <a:gd name="T5" fmla="*/ 6 h 22"/>
                  <a:gd name="T6" fmla="*/ 16 w 22"/>
                  <a:gd name="T7" fmla="*/ 19 h 22"/>
                  <a:gd name="T8" fmla="*/ 3 w 22"/>
                  <a:gd name="T9" fmla="*/ 16 h 22"/>
                  <a:gd name="T10" fmla="*/ 16 w 22"/>
                  <a:gd name="T11" fmla="*/ 7 h 22"/>
                  <a:gd name="T12" fmla="*/ 7 w 22"/>
                  <a:gd name="T13" fmla="*/ 6 h 22"/>
                  <a:gd name="T14" fmla="*/ 5 w 22"/>
                  <a:gd name="T15" fmla="*/ 15 h 22"/>
                  <a:gd name="T16" fmla="*/ 14 w 22"/>
                  <a:gd name="T17" fmla="*/ 16 h 22"/>
                  <a:gd name="T18" fmla="*/ 1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1" y="16"/>
                      <a:pt x="16" y="19"/>
                    </a:cubicBezTo>
                    <a:cubicBezTo>
                      <a:pt x="12" y="22"/>
                      <a:pt x="6" y="21"/>
                      <a:pt x="3" y="16"/>
                    </a:cubicBezTo>
                    <a:close/>
                    <a:moveTo>
                      <a:pt x="16" y="7"/>
                    </a:moveTo>
                    <a:cubicBezTo>
                      <a:pt x="14" y="4"/>
                      <a:pt x="10" y="4"/>
                      <a:pt x="7" y="6"/>
                    </a:cubicBezTo>
                    <a:cubicBezTo>
                      <a:pt x="4" y="8"/>
                      <a:pt x="3" y="12"/>
                      <a:pt x="5" y="15"/>
                    </a:cubicBezTo>
                    <a:cubicBezTo>
                      <a:pt x="7" y="18"/>
                      <a:pt x="11" y="18"/>
                      <a:pt x="14" y="16"/>
                    </a:cubicBezTo>
                    <a:cubicBezTo>
                      <a:pt x="17" y="14"/>
                      <a:pt x="18" y="10"/>
                      <a:pt x="1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7" name="Freeform 2559"/>
              <p:cNvSpPr>
                <a:spLocks noEditPoints="1"/>
              </p:cNvSpPr>
              <p:nvPr/>
            </p:nvSpPr>
            <p:spPr bwMode="auto">
              <a:xfrm>
                <a:off x="5737" y="-588"/>
                <a:ext cx="42" cy="43"/>
              </a:xfrm>
              <a:custGeom>
                <a:avLst/>
                <a:gdLst>
                  <a:gd name="T0" fmla="*/ 3 w 22"/>
                  <a:gd name="T1" fmla="*/ 16 h 22"/>
                  <a:gd name="T2" fmla="*/ 6 w 22"/>
                  <a:gd name="T3" fmla="*/ 3 h 22"/>
                  <a:gd name="T4" fmla="*/ 19 w 22"/>
                  <a:gd name="T5" fmla="*/ 5 h 22"/>
                  <a:gd name="T6" fmla="*/ 16 w 22"/>
                  <a:gd name="T7" fmla="*/ 19 h 22"/>
                  <a:gd name="T8" fmla="*/ 3 w 22"/>
                  <a:gd name="T9" fmla="*/ 16 h 22"/>
                  <a:gd name="T10" fmla="*/ 16 w 22"/>
                  <a:gd name="T11" fmla="*/ 7 h 22"/>
                  <a:gd name="T12" fmla="*/ 7 w 22"/>
                  <a:gd name="T13" fmla="*/ 5 h 22"/>
                  <a:gd name="T14" fmla="*/ 6 w 22"/>
                  <a:gd name="T15" fmla="*/ 14 h 22"/>
                  <a:gd name="T16" fmla="*/ 15 w 22"/>
                  <a:gd name="T17" fmla="*/ 16 h 22"/>
                  <a:gd name="T18" fmla="*/ 1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10"/>
                      <a:pt x="21" y="16"/>
                      <a:pt x="16" y="19"/>
                    </a:cubicBezTo>
                    <a:cubicBezTo>
                      <a:pt x="12" y="22"/>
                      <a:pt x="6" y="20"/>
                      <a:pt x="3" y="16"/>
                    </a:cubicBezTo>
                    <a:close/>
                    <a:moveTo>
                      <a:pt x="16" y="7"/>
                    </a:moveTo>
                    <a:cubicBezTo>
                      <a:pt x="14" y="4"/>
                      <a:pt x="10" y="3"/>
                      <a:pt x="7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8" y="14"/>
                      <a:pt x="18" y="10"/>
                      <a:pt x="1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8" name="Freeform 2560"/>
              <p:cNvSpPr>
                <a:spLocks noEditPoints="1"/>
              </p:cNvSpPr>
              <p:nvPr/>
            </p:nvSpPr>
            <p:spPr bwMode="auto">
              <a:xfrm>
                <a:off x="5756" y="-621"/>
                <a:ext cx="43" cy="43"/>
              </a:xfrm>
              <a:custGeom>
                <a:avLst/>
                <a:gdLst>
                  <a:gd name="T0" fmla="*/ 3 w 22"/>
                  <a:gd name="T1" fmla="*/ 16 h 22"/>
                  <a:gd name="T2" fmla="*/ 5 w 22"/>
                  <a:gd name="T3" fmla="*/ 3 h 22"/>
                  <a:gd name="T4" fmla="*/ 19 w 22"/>
                  <a:gd name="T5" fmla="*/ 5 h 22"/>
                  <a:gd name="T6" fmla="*/ 16 w 22"/>
                  <a:gd name="T7" fmla="*/ 19 h 22"/>
                  <a:gd name="T8" fmla="*/ 3 w 22"/>
                  <a:gd name="T9" fmla="*/ 16 h 22"/>
                  <a:gd name="T10" fmla="*/ 16 w 22"/>
                  <a:gd name="T11" fmla="*/ 7 h 22"/>
                  <a:gd name="T12" fmla="*/ 7 w 22"/>
                  <a:gd name="T13" fmla="*/ 5 h 22"/>
                  <a:gd name="T14" fmla="*/ 5 w 22"/>
                  <a:gd name="T15" fmla="*/ 14 h 22"/>
                  <a:gd name="T16" fmla="*/ 14 w 22"/>
                  <a:gd name="T17" fmla="*/ 16 h 22"/>
                  <a:gd name="T18" fmla="*/ 1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10"/>
                      <a:pt x="20" y="16"/>
                      <a:pt x="16" y="19"/>
                    </a:cubicBezTo>
                    <a:cubicBezTo>
                      <a:pt x="12" y="22"/>
                      <a:pt x="6" y="21"/>
                      <a:pt x="3" y="16"/>
                    </a:cubicBezTo>
                    <a:close/>
                    <a:moveTo>
                      <a:pt x="16" y="7"/>
                    </a:moveTo>
                    <a:cubicBezTo>
                      <a:pt x="14" y="4"/>
                      <a:pt x="10" y="3"/>
                      <a:pt x="7" y="5"/>
                    </a:cubicBezTo>
                    <a:cubicBezTo>
                      <a:pt x="4" y="7"/>
                      <a:pt x="3" y="11"/>
                      <a:pt x="5" y="14"/>
                    </a:cubicBezTo>
                    <a:cubicBezTo>
                      <a:pt x="7" y="17"/>
                      <a:pt x="11" y="18"/>
                      <a:pt x="14" y="16"/>
                    </a:cubicBezTo>
                    <a:cubicBezTo>
                      <a:pt x="17" y="14"/>
                      <a:pt x="18" y="10"/>
                      <a:pt x="1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9" name="Freeform 2561"/>
              <p:cNvSpPr>
                <a:spLocks noEditPoints="1"/>
              </p:cNvSpPr>
              <p:nvPr/>
            </p:nvSpPr>
            <p:spPr bwMode="auto">
              <a:xfrm>
                <a:off x="5774" y="-654"/>
                <a:ext cx="42" cy="43"/>
              </a:xfrm>
              <a:custGeom>
                <a:avLst/>
                <a:gdLst>
                  <a:gd name="T0" fmla="*/ 3 w 22"/>
                  <a:gd name="T1" fmla="*/ 16 h 22"/>
                  <a:gd name="T2" fmla="*/ 5 w 22"/>
                  <a:gd name="T3" fmla="*/ 3 h 22"/>
                  <a:gd name="T4" fmla="*/ 19 w 22"/>
                  <a:gd name="T5" fmla="*/ 5 h 22"/>
                  <a:gd name="T6" fmla="*/ 16 w 22"/>
                  <a:gd name="T7" fmla="*/ 19 h 22"/>
                  <a:gd name="T8" fmla="*/ 3 w 22"/>
                  <a:gd name="T9" fmla="*/ 16 h 22"/>
                  <a:gd name="T10" fmla="*/ 16 w 22"/>
                  <a:gd name="T11" fmla="*/ 7 h 22"/>
                  <a:gd name="T12" fmla="*/ 7 w 22"/>
                  <a:gd name="T13" fmla="*/ 5 h 22"/>
                  <a:gd name="T14" fmla="*/ 5 w 22"/>
                  <a:gd name="T15" fmla="*/ 14 h 22"/>
                  <a:gd name="T16" fmla="*/ 14 w 22"/>
                  <a:gd name="T17" fmla="*/ 16 h 22"/>
                  <a:gd name="T18" fmla="*/ 1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10"/>
                      <a:pt x="21" y="16"/>
                      <a:pt x="16" y="19"/>
                    </a:cubicBezTo>
                    <a:cubicBezTo>
                      <a:pt x="12" y="22"/>
                      <a:pt x="6" y="21"/>
                      <a:pt x="3" y="16"/>
                    </a:cubicBezTo>
                    <a:close/>
                    <a:moveTo>
                      <a:pt x="16" y="7"/>
                    </a:moveTo>
                    <a:cubicBezTo>
                      <a:pt x="14" y="4"/>
                      <a:pt x="10" y="3"/>
                      <a:pt x="7" y="5"/>
                    </a:cubicBezTo>
                    <a:cubicBezTo>
                      <a:pt x="4" y="7"/>
                      <a:pt x="3" y="11"/>
                      <a:pt x="5" y="14"/>
                    </a:cubicBezTo>
                    <a:cubicBezTo>
                      <a:pt x="7" y="17"/>
                      <a:pt x="11" y="18"/>
                      <a:pt x="14" y="16"/>
                    </a:cubicBezTo>
                    <a:cubicBezTo>
                      <a:pt x="17" y="14"/>
                      <a:pt x="18" y="10"/>
                      <a:pt x="1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0" name="Freeform 2562"/>
              <p:cNvSpPr>
                <a:spLocks noEditPoints="1"/>
              </p:cNvSpPr>
              <p:nvPr/>
            </p:nvSpPr>
            <p:spPr bwMode="auto">
              <a:xfrm>
                <a:off x="5789" y="-688"/>
                <a:ext cx="43" cy="42"/>
              </a:xfrm>
              <a:custGeom>
                <a:avLst/>
                <a:gdLst>
                  <a:gd name="T0" fmla="*/ 3 w 22"/>
                  <a:gd name="T1" fmla="*/ 17 h 22"/>
                  <a:gd name="T2" fmla="*/ 6 w 22"/>
                  <a:gd name="T3" fmla="*/ 3 h 22"/>
                  <a:gd name="T4" fmla="*/ 19 w 22"/>
                  <a:gd name="T5" fmla="*/ 6 h 22"/>
                  <a:gd name="T6" fmla="*/ 17 w 22"/>
                  <a:gd name="T7" fmla="*/ 19 h 22"/>
                  <a:gd name="T8" fmla="*/ 3 w 22"/>
                  <a:gd name="T9" fmla="*/ 17 h 22"/>
                  <a:gd name="T10" fmla="*/ 17 w 22"/>
                  <a:gd name="T11" fmla="*/ 8 h 22"/>
                  <a:gd name="T12" fmla="*/ 8 w 22"/>
                  <a:gd name="T13" fmla="*/ 6 h 22"/>
                  <a:gd name="T14" fmla="*/ 6 w 22"/>
                  <a:gd name="T15" fmla="*/ 15 h 22"/>
                  <a:gd name="T16" fmla="*/ 15 w 22"/>
                  <a:gd name="T17" fmla="*/ 17 h 22"/>
                  <a:gd name="T18" fmla="*/ 17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7"/>
                    </a:moveTo>
                    <a:cubicBezTo>
                      <a:pt x="0" y="12"/>
                      <a:pt x="2" y="6"/>
                      <a:pt x="6" y="3"/>
                    </a:cubicBezTo>
                    <a:cubicBezTo>
                      <a:pt x="10" y="0"/>
                      <a:pt x="16" y="2"/>
                      <a:pt x="19" y="6"/>
                    </a:cubicBezTo>
                    <a:cubicBezTo>
                      <a:pt x="22" y="10"/>
                      <a:pt x="21" y="16"/>
                      <a:pt x="17" y="19"/>
                    </a:cubicBezTo>
                    <a:cubicBezTo>
                      <a:pt x="12" y="22"/>
                      <a:pt x="6" y="21"/>
                      <a:pt x="3" y="17"/>
                    </a:cubicBezTo>
                    <a:close/>
                    <a:moveTo>
                      <a:pt x="17" y="8"/>
                    </a:moveTo>
                    <a:cubicBezTo>
                      <a:pt x="15" y="5"/>
                      <a:pt x="11" y="4"/>
                      <a:pt x="8" y="6"/>
                    </a:cubicBezTo>
                    <a:cubicBezTo>
                      <a:pt x="5" y="8"/>
                      <a:pt x="4" y="12"/>
                      <a:pt x="6" y="15"/>
                    </a:cubicBezTo>
                    <a:cubicBezTo>
                      <a:pt x="8" y="18"/>
                      <a:pt x="12" y="19"/>
                      <a:pt x="15" y="17"/>
                    </a:cubicBezTo>
                    <a:cubicBezTo>
                      <a:pt x="18" y="15"/>
                      <a:pt x="19" y="11"/>
                      <a:pt x="17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1" name="Freeform 2563"/>
              <p:cNvSpPr>
                <a:spLocks noEditPoints="1"/>
              </p:cNvSpPr>
              <p:nvPr/>
            </p:nvSpPr>
            <p:spPr bwMode="auto">
              <a:xfrm>
                <a:off x="5807" y="-721"/>
                <a:ext cx="42" cy="42"/>
              </a:xfrm>
              <a:custGeom>
                <a:avLst/>
                <a:gdLst>
                  <a:gd name="T0" fmla="*/ 3 w 22"/>
                  <a:gd name="T1" fmla="*/ 16 h 22"/>
                  <a:gd name="T2" fmla="*/ 5 w 22"/>
                  <a:gd name="T3" fmla="*/ 3 h 22"/>
                  <a:gd name="T4" fmla="*/ 19 w 22"/>
                  <a:gd name="T5" fmla="*/ 5 h 22"/>
                  <a:gd name="T6" fmla="*/ 16 w 22"/>
                  <a:gd name="T7" fmla="*/ 19 h 22"/>
                  <a:gd name="T8" fmla="*/ 3 w 22"/>
                  <a:gd name="T9" fmla="*/ 16 h 22"/>
                  <a:gd name="T10" fmla="*/ 16 w 22"/>
                  <a:gd name="T11" fmla="*/ 7 h 22"/>
                  <a:gd name="T12" fmla="*/ 7 w 22"/>
                  <a:gd name="T13" fmla="*/ 6 h 22"/>
                  <a:gd name="T14" fmla="*/ 5 w 22"/>
                  <a:gd name="T15" fmla="*/ 14 h 22"/>
                  <a:gd name="T16" fmla="*/ 14 w 22"/>
                  <a:gd name="T17" fmla="*/ 16 h 22"/>
                  <a:gd name="T18" fmla="*/ 1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10"/>
                      <a:pt x="20" y="16"/>
                      <a:pt x="16" y="19"/>
                    </a:cubicBezTo>
                    <a:cubicBezTo>
                      <a:pt x="12" y="22"/>
                      <a:pt x="5" y="21"/>
                      <a:pt x="3" y="16"/>
                    </a:cubicBezTo>
                    <a:close/>
                    <a:moveTo>
                      <a:pt x="16" y="7"/>
                    </a:moveTo>
                    <a:cubicBezTo>
                      <a:pt x="14" y="4"/>
                      <a:pt x="10" y="3"/>
                      <a:pt x="7" y="6"/>
                    </a:cubicBezTo>
                    <a:cubicBezTo>
                      <a:pt x="4" y="7"/>
                      <a:pt x="3" y="12"/>
                      <a:pt x="5" y="14"/>
                    </a:cubicBezTo>
                    <a:cubicBezTo>
                      <a:pt x="7" y="17"/>
                      <a:pt x="11" y="18"/>
                      <a:pt x="14" y="16"/>
                    </a:cubicBezTo>
                    <a:cubicBezTo>
                      <a:pt x="17" y="14"/>
                      <a:pt x="18" y="10"/>
                      <a:pt x="1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2" name="Freeform 2564"/>
              <p:cNvSpPr>
                <a:spLocks noEditPoints="1"/>
              </p:cNvSpPr>
              <p:nvPr/>
            </p:nvSpPr>
            <p:spPr bwMode="auto">
              <a:xfrm>
                <a:off x="5820" y="-756"/>
                <a:ext cx="43" cy="42"/>
              </a:xfrm>
              <a:custGeom>
                <a:avLst/>
                <a:gdLst>
                  <a:gd name="T0" fmla="*/ 3 w 22"/>
                  <a:gd name="T1" fmla="*/ 16 h 22"/>
                  <a:gd name="T2" fmla="*/ 6 w 22"/>
                  <a:gd name="T3" fmla="*/ 3 h 22"/>
                  <a:gd name="T4" fmla="*/ 19 w 22"/>
                  <a:gd name="T5" fmla="*/ 6 h 22"/>
                  <a:gd name="T6" fmla="*/ 17 w 22"/>
                  <a:gd name="T7" fmla="*/ 19 h 22"/>
                  <a:gd name="T8" fmla="*/ 3 w 22"/>
                  <a:gd name="T9" fmla="*/ 16 h 22"/>
                  <a:gd name="T10" fmla="*/ 16 w 22"/>
                  <a:gd name="T11" fmla="*/ 7 h 22"/>
                  <a:gd name="T12" fmla="*/ 8 w 22"/>
                  <a:gd name="T13" fmla="*/ 6 h 22"/>
                  <a:gd name="T14" fmla="*/ 6 w 22"/>
                  <a:gd name="T15" fmla="*/ 15 h 22"/>
                  <a:gd name="T16" fmla="*/ 15 w 22"/>
                  <a:gd name="T17" fmla="*/ 16 h 22"/>
                  <a:gd name="T18" fmla="*/ 1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1" y="16"/>
                      <a:pt x="17" y="19"/>
                    </a:cubicBezTo>
                    <a:cubicBezTo>
                      <a:pt x="12" y="22"/>
                      <a:pt x="6" y="21"/>
                      <a:pt x="3" y="16"/>
                    </a:cubicBezTo>
                    <a:close/>
                    <a:moveTo>
                      <a:pt x="16" y="7"/>
                    </a:moveTo>
                    <a:cubicBezTo>
                      <a:pt x="15" y="4"/>
                      <a:pt x="10" y="4"/>
                      <a:pt x="8" y="6"/>
                    </a:cubicBezTo>
                    <a:cubicBezTo>
                      <a:pt x="5" y="8"/>
                      <a:pt x="4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8" y="14"/>
                      <a:pt x="18" y="10"/>
                      <a:pt x="1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3" name="Freeform 2565"/>
              <p:cNvSpPr>
                <a:spLocks noEditPoints="1"/>
              </p:cNvSpPr>
              <p:nvPr/>
            </p:nvSpPr>
            <p:spPr bwMode="auto">
              <a:xfrm>
                <a:off x="5791" y="-762"/>
                <a:ext cx="43" cy="43"/>
              </a:xfrm>
              <a:custGeom>
                <a:avLst/>
                <a:gdLst>
                  <a:gd name="T0" fmla="*/ 3 w 22"/>
                  <a:gd name="T1" fmla="*/ 17 h 22"/>
                  <a:gd name="T2" fmla="*/ 6 w 22"/>
                  <a:gd name="T3" fmla="*/ 3 h 22"/>
                  <a:gd name="T4" fmla="*/ 19 w 22"/>
                  <a:gd name="T5" fmla="*/ 6 h 22"/>
                  <a:gd name="T6" fmla="*/ 17 w 22"/>
                  <a:gd name="T7" fmla="*/ 19 h 22"/>
                  <a:gd name="T8" fmla="*/ 3 w 22"/>
                  <a:gd name="T9" fmla="*/ 17 h 22"/>
                  <a:gd name="T10" fmla="*/ 17 w 22"/>
                  <a:gd name="T11" fmla="*/ 8 h 22"/>
                  <a:gd name="T12" fmla="*/ 8 w 22"/>
                  <a:gd name="T13" fmla="*/ 6 h 22"/>
                  <a:gd name="T14" fmla="*/ 6 w 22"/>
                  <a:gd name="T15" fmla="*/ 15 h 22"/>
                  <a:gd name="T16" fmla="*/ 15 w 22"/>
                  <a:gd name="T17" fmla="*/ 17 h 22"/>
                  <a:gd name="T18" fmla="*/ 17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7"/>
                    </a:move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1" y="16"/>
                      <a:pt x="17" y="19"/>
                    </a:cubicBezTo>
                    <a:cubicBezTo>
                      <a:pt x="12" y="22"/>
                      <a:pt x="6" y="21"/>
                      <a:pt x="3" y="17"/>
                    </a:cubicBezTo>
                    <a:close/>
                    <a:moveTo>
                      <a:pt x="17" y="8"/>
                    </a:moveTo>
                    <a:cubicBezTo>
                      <a:pt x="15" y="5"/>
                      <a:pt x="11" y="4"/>
                      <a:pt x="8" y="6"/>
                    </a:cubicBezTo>
                    <a:cubicBezTo>
                      <a:pt x="5" y="8"/>
                      <a:pt x="4" y="12"/>
                      <a:pt x="6" y="15"/>
                    </a:cubicBezTo>
                    <a:cubicBezTo>
                      <a:pt x="8" y="18"/>
                      <a:pt x="12" y="19"/>
                      <a:pt x="15" y="17"/>
                    </a:cubicBezTo>
                    <a:cubicBezTo>
                      <a:pt x="18" y="15"/>
                      <a:pt x="19" y="11"/>
                      <a:pt x="17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4" name="Freeform 2566"/>
              <p:cNvSpPr>
                <a:spLocks noEditPoints="1"/>
              </p:cNvSpPr>
              <p:nvPr/>
            </p:nvSpPr>
            <p:spPr bwMode="auto">
              <a:xfrm>
                <a:off x="5754" y="-760"/>
                <a:ext cx="43" cy="42"/>
              </a:xfrm>
              <a:custGeom>
                <a:avLst/>
                <a:gdLst>
                  <a:gd name="T0" fmla="*/ 3 w 22"/>
                  <a:gd name="T1" fmla="*/ 16 h 22"/>
                  <a:gd name="T2" fmla="*/ 6 w 22"/>
                  <a:gd name="T3" fmla="*/ 3 h 22"/>
                  <a:gd name="T4" fmla="*/ 19 w 22"/>
                  <a:gd name="T5" fmla="*/ 5 h 22"/>
                  <a:gd name="T6" fmla="*/ 16 w 22"/>
                  <a:gd name="T7" fmla="*/ 19 h 22"/>
                  <a:gd name="T8" fmla="*/ 3 w 22"/>
                  <a:gd name="T9" fmla="*/ 16 h 22"/>
                  <a:gd name="T10" fmla="*/ 16 w 22"/>
                  <a:gd name="T11" fmla="*/ 7 h 22"/>
                  <a:gd name="T12" fmla="*/ 7 w 22"/>
                  <a:gd name="T13" fmla="*/ 5 h 22"/>
                  <a:gd name="T14" fmla="*/ 6 w 22"/>
                  <a:gd name="T15" fmla="*/ 14 h 22"/>
                  <a:gd name="T16" fmla="*/ 15 w 22"/>
                  <a:gd name="T17" fmla="*/ 16 h 22"/>
                  <a:gd name="T18" fmla="*/ 1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10"/>
                      <a:pt x="21" y="16"/>
                      <a:pt x="16" y="19"/>
                    </a:cubicBezTo>
                    <a:cubicBezTo>
                      <a:pt x="12" y="22"/>
                      <a:pt x="6" y="21"/>
                      <a:pt x="3" y="16"/>
                    </a:cubicBezTo>
                    <a:close/>
                    <a:moveTo>
                      <a:pt x="16" y="7"/>
                    </a:moveTo>
                    <a:cubicBezTo>
                      <a:pt x="14" y="4"/>
                      <a:pt x="10" y="3"/>
                      <a:pt x="7" y="5"/>
                    </a:cubicBezTo>
                    <a:cubicBezTo>
                      <a:pt x="4" y="7"/>
                      <a:pt x="4" y="11"/>
                      <a:pt x="6" y="14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8" y="14"/>
                      <a:pt x="18" y="10"/>
                      <a:pt x="1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5" name="Freeform 2567"/>
              <p:cNvSpPr>
                <a:spLocks noEditPoints="1"/>
              </p:cNvSpPr>
              <p:nvPr/>
            </p:nvSpPr>
            <p:spPr bwMode="auto">
              <a:xfrm>
                <a:off x="5717" y="-760"/>
                <a:ext cx="43" cy="42"/>
              </a:xfrm>
              <a:custGeom>
                <a:avLst/>
                <a:gdLst>
                  <a:gd name="T0" fmla="*/ 3 w 22"/>
                  <a:gd name="T1" fmla="*/ 16 h 22"/>
                  <a:gd name="T2" fmla="*/ 5 w 22"/>
                  <a:gd name="T3" fmla="*/ 3 h 22"/>
                  <a:gd name="T4" fmla="*/ 19 w 22"/>
                  <a:gd name="T5" fmla="*/ 6 h 22"/>
                  <a:gd name="T6" fmla="*/ 16 w 22"/>
                  <a:gd name="T7" fmla="*/ 19 h 22"/>
                  <a:gd name="T8" fmla="*/ 3 w 22"/>
                  <a:gd name="T9" fmla="*/ 16 h 22"/>
                  <a:gd name="T10" fmla="*/ 16 w 22"/>
                  <a:gd name="T11" fmla="*/ 7 h 22"/>
                  <a:gd name="T12" fmla="*/ 7 w 22"/>
                  <a:gd name="T13" fmla="*/ 6 h 22"/>
                  <a:gd name="T14" fmla="*/ 5 w 22"/>
                  <a:gd name="T15" fmla="*/ 15 h 22"/>
                  <a:gd name="T16" fmla="*/ 14 w 22"/>
                  <a:gd name="T17" fmla="*/ 16 h 22"/>
                  <a:gd name="T18" fmla="*/ 1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0" y="16"/>
                      <a:pt x="16" y="19"/>
                    </a:cubicBezTo>
                    <a:cubicBezTo>
                      <a:pt x="12" y="22"/>
                      <a:pt x="6" y="21"/>
                      <a:pt x="3" y="16"/>
                    </a:cubicBezTo>
                    <a:close/>
                    <a:moveTo>
                      <a:pt x="16" y="7"/>
                    </a:moveTo>
                    <a:cubicBezTo>
                      <a:pt x="14" y="5"/>
                      <a:pt x="10" y="4"/>
                      <a:pt x="7" y="6"/>
                    </a:cubicBezTo>
                    <a:cubicBezTo>
                      <a:pt x="4" y="8"/>
                      <a:pt x="3" y="12"/>
                      <a:pt x="5" y="15"/>
                    </a:cubicBezTo>
                    <a:cubicBezTo>
                      <a:pt x="7" y="18"/>
                      <a:pt x="11" y="18"/>
                      <a:pt x="14" y="16"/>
                    </a:cubicBezTo>
                    <a:cubicBezTo>
                      <a:pt x="17" y="14"/>
                      <a:pt x="18" y="10"/>
                      <a:pt x="1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6" name="Freeform 2568"/>
              <p:cNvSpPr>
                <a:spLocks noEditPoints="1"/>
              </p:cNvSpPr>
              <p:nvPr/>
            </p:nvSpPr>
            <p:spPr bwMode="auto">
              <a:xfrm>
                <a:off x="5679" y="-756"/>
                <a:ext cx="42" cy="42"/>
              </a:xfrm>
              <a:custGeom>
                <a:avLst/>
                <a:gdLst>
                  <a:gd name="T0" fmla="*/ 3 w 22"/>
                  <a:gd name="T1" fmla="*/ 16 h 22"/>
                  <a:gd name="T2" fmla="*/ 6 w 22"/>
                  <a:gd name="T3" fmla="*/ 3 h 22"/>
                  <a:gd name="T4" fmla="*/ 19 w 22"/>
                  <a:gd name="T5" fmla="*/ 5 h 22"/>
                  <a:gd name="T6" fmla="*/ 17 w 22"/>
                  <a:gd name="T7" fmla="*/ 19 h 22"/>
                  <a:gd name="T8" fmla="*/ 3 w 22"/>
                  <a:gd name="T9" fmla="*/ 16 h 22"/>
                  <a:gd name="T10" fmla="*/ 17 w 22"/>
                  <a:gd name="T11" fmla="*/ 7 h 22"/>
                  <a:gd name="T12" fmla="*/ 8 w 22"/>
                  <a:gd name="T13" fmla="*/ 5 h 22"/>
                  <a:gd name="T14" fmla="*/ 6 w 22"/>
                  <a:gd name="T15" fmla="*/ 14 h 22"/>
                  <a:gd name="T16" fmla="*/ 15 w 22"/>
                  <a:gd name="T17" fmla="*/ 16 h 22"/>
                  <a:gd name="T18" fmla="*/ 17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1" y="5"/>
                      <a:pt x="6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10"/>
                      <a:pt x="21" y="16"/>
                      <a:pt x="17" y="19"/>
                    </a:cubicBezTo>
                    <a:cubicBezTo>
                      <a:pt x="12" y="22"/>
                      <a:pt x="6" y="20"/>
                      <a:pt x="3" y="16"/>
                    </a:cubicBezTo>
                    <a:close/>
                    <a:moveTo>
                      <a:pt x="17" y="7"/>
                    </a:moveTo>
                    <a:cubicBezTo>
                      <a:pt x="15" y="4"/>
                      <a:pt x="11" y="3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8" y="14"/>
                      <a:pt x="19" y="10"/>
                      <a:pt x="1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7" name="Freeform 2569"/>
              <p:cNvSpPr>
                <a:spLocks noEditPoints="1"/>
              </p:cNvSpPr>
              <p:nvPr/>
            </p:nvSpPr>
            <p:spPr bwMode="auto">
              <a:xfrm>
                <a:off x="5642" y="-754"/>
                <a:ext cx="42" cy="42"/>
              </a:xfrm>
              <a:custGeom>
                <a:avLst/>
                <a:gdLst>
                  <a:gd name="T0" fmla="*/ 3 w 22"/>
                  <a:gd name="T1" fmla="*/ 17 h 22"/>
                  <a:gd name="T2" fmla="*/ 6 w 22"/>
                  <a:gd name="T3" fmla="*/ 3 h 22"/>
                  <a:gd name="T4" fmla="*/ 19 w 22"/>
                  <a:gd name="T5" fmla="*/ 6 h 22"/>
                  <a:gd name="T6" fmla="*/ 16 w 22"/>
                  <a:gd name="T7" fmla="*/ 19 h 22"/>
                  <a:gd name="T8" fmla="*/ 3 w 22"/>
                  <a:gd name="T9" fmla="*/ 17 h 22"/>
                  <a:gd name="T10" fmla="*/ 16 w 22"/>
                  <a:gd name="T11" fmla="*/ 8 h 22"/>
                  <a:gd name="T12" fmla="*/ 7 w 22"/>
                  <a:gd name="T13" fmla="*/ 6 h 22"/>
                  <a:gd name="T14" fmla="*/ 6 w 22"/>
                  <a:gd name="T15" fmla="*/ 15 h 22"/>
                  <a:gd name="T16" fmla="*/ 15 w 22"/>
                  <a:gd name="T17" fmla="*/ 17 h 22"/>
                  <a:gd name="T18" fmla="*/ 1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7"/>
                    </a:move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2"/>
                      <a:pt x="19" y="6"/>
                    </a:cubicBezTo>
                    <a:cubicBezTo>
                      <a:pt x="22" y="10"/>
                      <a:pt x="21" y="16"/>
                      <a:pt x="16" y="19"/>
                    </a:cubicBezTo>
                    <a:cubicBezTo>
                      <a:pt x="12" y="22"/>
                      <a:pt x="6" y="21"/>
                      <a:pt x="3" y="17"/>
                    </a:cubicBezTo>
                    <a:close/>
                    <a:moveTo>
                      <a:pt x="16" y="8"/>
                    </a:moveTo>
                    <a:cubicBezTo>
                      <a:pt x="14" y="5"/>
                      <a:pt x="10" y="4"/>
                      <a:pt x="7" y="6"/>
                    </a:cubicBezTo>
                    <a:cubicBezTo>
                      <a:pt x="4" y="8"/>
                      <a:pt x="4" y="12"/>
                      <a:pt x="6" y="15"/>
                    </a:cubicBezTo>
                    <a:cubicBezTo>
                      <a:pt x="8" y="18"/>
                      <a:pt x="12" y="19"/>
                      <a:pt x="15" y="17"/>
                    </a:cubicBezTo>
                    <a:cubicBezTo>
                      <a:pt x="18" y="15"/>
                      <a:pt x="18" y="11"/>
                      <a:pt x="1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8" name="Freeform 2570"/>
              <p:cNvSpPr>
                <a:spLocks noEditPoints="1"/>
              </p:cNvSpPr>
              <p:nvPr/>
            </p:nvSpPr>
            <p:spPr bwMode="auto">
              <a:xfrm>
                <a:off x="5605" y="-751"/>
                <a:ext cx="43" cy="43"/>
              </a:xfrm>
              <a:custGeom>
                <a:avLst/>
                <a:gdLst>
                  <a:gd name="T0" fmla="*/ 3 w 22"/>
                  <a:gd name="T1" fmla="*/ 17 h 22"/>
                  <a:gd name="T2" fmla="*/ 5 w 22"/>
                  <a:gd name="T3" fmla="*/ 3 h 22"/>
                  <a:gd name="T4" fmla="*/ 19 w 22"/>
                  <a:gd name="T5" fmla="*/ 6 h 22"/>
                  <a:gd name="T6" fmla="*/ 16 w 22"/>
                  <a:gd name="T7" fmla="*/ 19 h 22"/>
                  <a:gd name="T8" fmla="*/ 3 w 22"/>
                  <a:gd name="T9" fmla="*/ 17 h 22"/>
                  <a:gd name="T10" fmla="*/ 16 w 22"/>
                  <a:gd name="T11" fmla="*/ 8 h 22"/>
                  <a:gd name="T12" fmla="*/ 7 w 22"/>
                  <a:gd name="T13" fmla="*/ 6 h 22"/>
                  <a:gd name="T14" fmla="*/ 5 w 22"/>
                  <a:gd name="T15" fmla="*/ 15 h 22"/>
                  <a:gd name="T16" fmla="*/ 14 w 22"/>
                  <a:gd name="T17" fmla="*/ 17 h 22"/>
                  <a:gd name="T18" fmla="*/ 1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7"/>
                    </a:move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2"/>
                      <a:pt x="19" y="6"/>
                    </a:cubicBezTo>
                    <a:cubicBezTo>
                      <a:pt x="22" y="10"/>
                      <a:pt x="21" y="16"/>
                      <a:pt x="16" y="19"/>
                    </a:cubicBezTo>
                    <a:cubicBezTo>
                      <a:pt x="12" y="22"/>
                      <a:pt x="6" y="21"/>
                      <a:pt x="3" y="17"/>
                    </a:cubicBezTo>
                    <a:close/>
                    <a:moveTo>
                      <a:pt x="16" y="8"/>
                    </a:moveTo>
                    <a:cubicBezTo>
                      <a:pt x="14" y="5"/>
                      <a:pt x="10" y="4"/>
                      <a:pt x="7" y="6"/>
                    </a:cubicBezTo>
                    <a:cubicBezTo>
                      <a:pt x="4" y="8"/>
                      <a:pt x="3" y="12"/>
                      <a:pt x="5" y="15"/>
                    </a:cubicBezTo>
                    <a:cubicBezTo>
                      <a:pt x="7" y="18"/>
                      <a:pt x="11" y="19"/>
                      <a:pt x="14" y="17"/>
                    </a:cubicBezTo>
                    <a:cubicBezTo>
                      <a:pt x="17" y="15"/>
                      <a:pt x="18" y="11"/>
                      <a:pt x="1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9" name="Freeform 2571"/>
              <p:cNvSpPr>
                <a:spLocks noEditPoints="1"/>
              </p:cNvSpPr>
              <p:nvPr/>
            </p:nvSpPr>
            <p:spPr bwMode="auto">
              <a:xfrm>
                <a:off x="5568" y="-743"/>
                <a:ext cx="43" cy="43"/>
              </a:xfrm>
              <a:custGeom>
                <a:avLst/>
                <a:gdLst>
                  <a:gd name="T0" fmla="*/ 3 w 22"/>
                  <a:gd name="T1" fmla="*/ 17 h 22"/>
                  <a:gd name="T2" fmla="*/ 5 w 22"/>
                  <a:gd name="T3" fmla="*/ 3 h 22"/>
                  <a:gd name="T4" fmla="*/ 19 w 22"/>
                  <a:gd name="T5" fmla="*/ 6 h 22"/>
                  <a:gd name="T6" fmla="*/ 16 w 22"/>
                  <a:gd name="T7" fmla="*/ 19 h 22"/>
                  <a:gd name="T8" fmla="*/ 3 w 22"/>
                  <a:gd name="T9" fmla="*/ 17 h 22"/>
                  <a:gd name="T10" fmla="*/ 16 w 22"/>
                  <a:gd name="T11" fmla="*/ 8 h 22"/>
                  <a:gd name="T12" fmla="*/ 7 w 22"/>
                  <a:gd name="T13" fmla="*/ 6 h 22"/>
                  <a:gd name="T14" fmla="*/ 5 w 22"/>
                  <a:gd name="T15" fmla="*/ 15 h 22"/>
                  <a:gd name="T16" fmla="*/ 14 w 22"/>
                  <a:gd name="T17" fmla="*/ 16 h 22"/>
                  <a:gd name="T18" fmla="*/ 1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7"/>
                    </a:move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1" y="16"/>
                      <a:pt x="16" y="19"/>
                    </a:cubicBezTo>
                    <a:cubicBezTo>
                      <a:pt x="12" y="22"/>
                      <a:pt x="6" y="21"/>
                      <a:pt x="3" y="17"/>
                    </a:cubicBezTo>
                    <a:close/>
                    <a:moveTo>
                      <a:pt x="16" y="8"/>
                    </a:moveTo>
                    <a:cubicBezTo>
                      <a:pt x="14" y="5"/>
                      <a:pt x="10" y="4"/>
                      <a:pt x="7" y="6"/>
                    </a:cubicBezTo>
                    <a:cubicBezTo>
                      <a:pt x="4" y="8"/>
                      <a:pt x="3" y="12"/>
                      <a:pt x="5" y="15"/>
                    </a:cubicBezTo>
                    <a:cubicBezTo>
                      <a:pt x="7" y="18"/>
                      <a:pt x="11" y="18"/>
                      <a:pt x="14" y="16"/>
                    </a:cubicBezTo>
                    <a:cubicBezTo>
                      <a:pt x="17" y="14"/>
                      <a:pt x="18" y="10"/>
                      <a:pt x="1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0" name="Freeform 2572"/>
              <p:cNvSpPr>
                <a:spLocks noEditPoints="1"/>
              </p:cNvSpPr>
              <p:nvPr/>
            </p:nvSpPr>
            <p:spPr bwMode="auto">
              <a:xfrm>
                <a:off x="5531" y="-735"/>
                <a:ext cx="43" cy="43"/>
              </a:xfrm>
              <a:custGeom>
                <a:avLst/>
                <a:gdLst>
                  <a:gd name="T0" fmla="*/ 3 w 22"/>
                  <a:gd name="T1" fmla="*/ 16 h 22"/>
                  <a:gd name="T2" fmla="*/ 5 w 22"/>
                  <a:gd name="T3" fmla="*/ 3 h 22"/>
                  <a:gd name="T4" fmla="*/ 19 w 22"/>
                  <a:gd name="T5" fmla="*/ 5 h 22"/>
                  <a:gd name="T6" fmla="*/ 16 w 22"/>
                  <a:gd name="T7" fmla="*/ 19 h 22"/>
                  <a:gd name="T8" fmla="*/ 3 w 22"/>
                  <a:gd name="T9" fmla="*/ 16 h 22"/>
                  <a:gd name="T10" fmla="*/ 16 w 22"/>
                  <a:gd name="T11" fmla="*/ 7 h 22"/>
                  <a:gd name="T12" fmla="*/ 7 w 22"/>
                  <a:gd name="T13" fmla="*/ 5 h 22"/>
                  <a:gd name="T14" fmla="*/ 5 w 22"/>
                  <a:gd name="T15" fmla="*/ 14 h 22"/>
                  <a:gd name="T16" fmla="*/ 14 w 22"/>
                  <a:gd name="T17" fmla="*/ 16 h 22"/>
                  <a:gd name="T18" fmla="*/ 1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10"/>
                      <a:pt x="21" y="16"/>
                      <a:pt x="16" y="19"/>
                    </a:cubicBezTo>
                    <a:cubicBezTo>
                      <a:pt x="12" y="22"/>
                      <a:pt x="6" y="21"/>
                      <a:pt x="3" y="16"/>
                    </a:cubicBezTo>
                    <a:close/>
                    <a:moveTo>
                      <a:pt x="16" y="7"/>
                    </a:moveTo>
                    <a:cubicBezTo>
                      <a:pt x="14" y="4"/>
                      <a:pt x="10" y="3"/>
                      <a:pt x="7" y="5"/>
                    </a:cubicBezTo>
                    <a:cubicBezTo>
                      <a:pt x="4" y="7"/>
                      <a:pt x="3" y="12"/>
                      <a:pt x="5" y="14"/>
                    </a:cubicBezTo>
                    <a:cubicBezTo>
                      <a:pt x="7" y="17"/>
                      <a:pt x="11" y="18"/>
                      <a:pt x="14" y="16"/>
                    </a:cubicBezTo>
                    <a:cubicBezTo>
                      <a:pt x="17" y="14"/>
                      <a:pt x="18" y="10"/>
                      <a:pt x="1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1" name="Freeform 2573"/>
              <p:cNvSpPr>
                <a:spLocks noEditPoints="1"/>
              </p:cNvSpPr>
              <p:nvPr/>
            </p:nvSpPr>
            <p:spPr bwMode="auto">
              <a:xfrm>
                <a:off x="5494" y="-725"/>
                <a:ext cx="43" cy="42"/>
              </a:xfrm>
              <a:custGeom>
                <a:avLst/>
                <a:gdLst>
                  <a:gd name="T0" fmla="*/ 3 w 22"/>
                  <a:gd name="T1" fmla="*/ 17 h 22"/>
                  <a:gd name="T2" fmla="*/ 6 w 22"/>
                  <a:gd name="T3" fmla="*/ 3 h 22"/>
                  <a:gd name="T4" fmla="*/ 19 w 22"/>
                  <a:gd name="T5" fmla="*/ 6 h 22"/>
                  <a:gd name="T6" fmla="*/ 17 w 22"/>
                  <a:gd name="T7" fmla="*/ 20 h 22"/>
                  <a:gd name="T8" fmla="*/ 3 w 22"/>
                  <a:gd name="T9" fmla="*/ 17 h 22"/>
                  <a:gd name="T10" fmla="*/ 17 w 22"/>
                  <a:gd name="T11" fmla="*/ 8 h 22"/>
                  <a:gd name="T12" fmla="*/ 8 w 22"/>
                  <a:gd name="T13" fmla="*/ 6 h 22"/>
                  <a:gd name="T14" fmla="*/ 6 w 22"/>
                  <a:gd name="T15" fmla="*/ 15 h 22"/>
                  <a:gd name="T16" fmla="*/ 15 w 22"/>
                  <a:gd name="T17" fmla="*/ 17 h 22"/>
                  <a:gd name="T18" fmla="*/ 17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7"/>
                    </a:move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2"/>
                      <a:pt x="19" y="6"/>
                    </a:cubicBezTo>
                    <a:cubicBezTo>
                      <a:pt x="22" y="10"/>
                      <a:pt x="21" y="17"/>
                      <a:pt x="17" y="20"/>
                    </a:cubicBezTo>
                    <a:cubicBezTo>
                      <a:pt x="12" y="22"/>
                      <a:pt x="6" y="21"/>
                      <a:pt x="3" y="17"/>
                    </a:cubicBezTo>
                    <a:close/>
                    <a:moveTo>
                      <a:pt x="17" y="8"/>
                    </a:moveTo>
                    <a:cubicBezTo>
                      <a:pt x="15" y="5"/>
                      <a:pt x="11" y="4"/>
                      <a:pt x="8" y="6"/>
                    </a:cubicBezTo>
                    <a:cubicBezTo>
                      <a:pt x="5" y="8"/>
                      <a:pt x="4" y="12"/>
                      <a:pt x="6" y="15"/>
                    </a:cubicBezTo>
                    <a:cubicBezTo>
                      <a:pt x="8" y="18"/>
                      <a:pt x="12" y="19"/>
                      <a:pt x="15" y="17"/>
                    </a:cubicBezTo>
                    <a:cubicBezTo>
                      <a:pt x="18" y="15"/>
                      <a:pt x="19" y="11"/>
                      <a:pt x="17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2" name="Freeform 2574"/>
              <p:cNvSpPr>
                <a:spLocks noEditPoints="1"/>
              </p:cNvSpPr>
              <p:nvPr/>
            </p:nvSpPr>
            <p:spPr bwMode="auto">
              <a:xfrm>
                <a:off x="5459" y="-714"/>
                <a:ext cx="43" cy="43"/>
              </a:xfrm>
              <a:custGeom>
                <a:avLst/>
                <a:gdLst>
                  <a:gd name="T0" fmla="*/ 3 w 22"/>
                  <a:gd name="T1" fmla="*/ 17 h 22"/>
                  <a:gd name="T2" fmla="*/ 5 w 22"/>
                  <a:gd name="T3" fmla="*/ 3 h 22"/>
                  <a:gd name="T4" fmla="*/ 19 w 22"/>
                  <a:gd name="T5" fmla="*/ 6 h 22"/>
                  <a:gd name="T6" fmla="*/ 16 w 22"/>
                  <a:gd name="T7" fmla="*/ 19 h 22"/>
                  <a:gd name="T8" fmla="*/ 3 w 22"/>
                  <a:gd name="T9" fmla="*/ 17 h 22"/>
                  <a:gd name="T10" fmla="*/ 16 w 22"/>
                  <a:gd name="T11" fmla="*/ 8 h 22"/>
                  <a:gd name="T12" fmla="*/ 7 w 22"/>
                  <a:gd name="T13" fmla="*/ 6 h 22"/>
                  <a:gd name="T14" fmla="*/ 6 w 22"/>
                  <a:gd name="T15" fmla="*/ 15 h 22"/>
                  <a:gd name="T16" fmla="*/ 14 w 22"/>
                  <a:gd name="T17" fmla="*/ 17 h 22"/>
                  <a:gd name="T18" fmla="*/ 1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7"/>
                    </a:move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2"/>
                      <a:pt x="19" y="6"/>
                    </a:cubicBezTo>
                    <a:cubicBezTo>
                      <a:pt x="22" y="10"/>
                      <a:pt x="21" y="16"/>
                      <a:pt x="16" y="19"/>
                    </a:cubicBezTo>
                    <a:cubicBezTo>
                      <a:pt x="12" y="22"/>
                      <a:pt x="6" y="21"/>
                      <a:pt x="3" y="17"/>
                    </a:cubicBezTo>
                    <a:close/>
                    <a:moveTo>
                      <a:pt x="16" y="8"/>
                    </a:moveTo>
                    <a:cubicBezTo>
                      <a:pt x="14" y="5"/>
                      <a:pt x="10" y="4"/>
                      <a:pt x="7" y="6"/>
                    </a:cubicBezTo>
                    <a:cubicBezTo>
                      <a:pt x="4" y="8"/>
                      <a:pt x="4" y="12"/>
                      <a:pt x="6" y="15"/>
                    </a:cubicBezTo>
                    <a:cubicBezTo>
                      <a:pt x="8" y="18"/>
                      <a:pt x="12" y="19"/>
                      <a:pt x="14" y="17"/>
                    </a:cubicBezTo>
                    <a:cubicBezTo>
                      <a:pt x="17" y="15"/>
                      <a:pt x="18" y="11"/>
                      <a:pt x="1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" name="Freeform 2575"/>
              <p:cNvSpPr>
                <a:spLocks noEditPoints="1"/>
              </p:cNvSpPr>
              <p:nvPr/>
            </p:nvSpPr>
            <p:spPr bwMode="auto">
              <a:xfrm>
                <a:off x="5424" y="-696"/>
                <a:ext cx="43" cy="42"/>
              </a:xfrm>
              <a:custGeom>
                <a:avLst/>
                <a:gdLst>
                  <a:gd name="T0" fmla="*/ 3 w 22"/>
                  <a:gd name="T1" fmla="*/ 16 h 22"/>
                  <a:gd name="T2" fmla="*/ 6 w 22"/>
                  <a:gd name="T3" fmla="*/ 3 h 22"/>
                  <a:gd name="T4" fmla="*/ 19 w 22"/>
                  <a:gd name="T5" fmla="*/ 5 h 22"/>
                  <a:gd name="T6" fmla="*/ 17 w 22"/>
                  <a:gd name="T7" fmla="*/ 19 h 22"/>
                  <a:gd name="T8" fmla="*/ 3 w 22"/>
                  <a:gd name="T9" fmla="*/ 16 h 22"/>
                  <a:gd name="T10" fmla="*/ 17 w 22"/>
                  <a:gd name="T11" fmla="*/ 7 h 22"/>
                  <a:gd name="T12" fmla="*/ 8 w 22"/>
                  <a:gd name="T13" fmla="*/ 5 h 22"/>
                  <a:gd name="T14" fmla="*/ 6 w 22"/>
                  <a:gd name="T15" fmla="*/ 14 h 22"/>
                  <a:gd name="T16" fmla="*/ 15 w 22"/>
                  <a:gd name="T17" fmla="*/ 16 h 22"/>
                  <a:gd name="T18" fmla="*/ 17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2" y="6"/>
                      <a:pt x="6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10"/>
                      <a:pt x="21" y="16"/>
                      <a:pt x="17" y="19"/>
                    </a:cubicBezTo>
                    <a:cubicBezTo>
                      <a:pt x="12" y="22"/>
                      <a:pt x="6" y="20"/>
                      <a:pt x="3" y="16"/>
                    </a:cubicBezTo>
                    <a:close/>
                    <a:moveTo>
                      <a:pt x="17" y="7"/>
                    </a:moveTo>
                    <a:cubicBezTo>
                      <a:pt x="15" y="4"/>
                      <a:pt x="11" y="3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8" y="14"/>
                      <a:pt x="19" y="10"/>
                      <a:pt x="1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" name="Freeform 2576"/>
              <p:cNvSpPr>
                <a:spLocks noEditPoints="1"/>
              </p:cNvSpPr>
              <p:nvPr/>
            </p:nvSpPr>
            <p:spPr bwMode="auto">
              <a:xfrm>
                <a:off x="5393" y="-679"/>
                <a:ext cx="43" cy="43"/>
              </a:xfrm>
              <a:custGeom>
                <a:avLst/>
                <a:gdLst>
                  <a:gd name="T0" fmla="*/ 3 w 22"/>
                  <a:gd name="T1" fmla="*/ 17 h 22"/>
                  <a:gd name="T2" fmla="*/ 5 w 22"/>
                  <a:gd name="T3" fmla="*/ 3 h 22"/>
                  <a:gd name="T4" fmla="*/ 19 w 22"/>
                  <a:gd name="T5" fmla="*/ 6 h 22"/>
                  <a:gd name="T6" fmla="*/ 16 w 22"/>
                  <a:gd name="T7" fmla="*/ 19 h 22"/>
                  <a:gd name="T8" fmla="*/ 3 w 22"/>
                  <a:gd name="T9" fmla="*/ 17 h 22"/>
                  <a:gd name="T10" fmla="*/ 16 w 22"/>
                  <a:gd name="T11" fmla="*/ 7 h 22"/>
                  <a:gd name="T12" fmla="*/ 7 w 22"/>
                  <a:gd name="T13" fmla="*/ 6 h 22"/>
                  <a:gd name="T14" fmla="*/ 5 w 22"/>
                  <a:gd name="T15" fmla="*/ 15 h 22"/>
                  <a:gd name="T16" fmla="*/ 14 w 22"/>
                  <a:gd name="T17" fmla="*/ 16 h 22"/>
                  <a:gd name="T18" fmla="*/ 1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7"/>
                    </a:move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0" y="16"/>
                      <a:pt x="16" y="19"/>
                    </a:cubicBezTo>
                    <a:cubicBezTo>
                      <a:pt x="12" y="22"/>
                      <a:pt x="6" y="21"/>
                      <a:pt x="3" y="17"/>
                    </a:cubicBezTo>
                    <a:close/>
                    <a:moveTo>
                      <a:pt x="16" y="7"/>
                    </a:moveTo>
                    <a:cubicBezTo>
                      <a:pt x="14" y="5"/>
                      <a:pt x="10" y="4"/>
                      <a:pt x="7" y="6"/>
                    </a:cubicBezTo>
                    <a:cubicBezTo>
                      <a:pt x="4" y="8"/>
                      <a:pt x="3" y="12"/>
                      <a:pt x="5" y="15"/>
                    </a:cubicBezTo>
                    <a:cubicBezTo>
                      <a:pt x="7" y="18"/>
                      <a:pt x="11" y="18"/>
                      <a:pt x="14" y="16"/>
                    </a:cubicBezTo>
                    <a:cubicBezTo>
                      <a:pt x="17" y="14"/>
                      <a:pt x="18" y="10"/>
                      <a:pt x="1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" name="Freeform 2577"/>
              <p:cNvSpPr>
                <a:spLocks noEditPoints="1"/>
              </p:cNvSpPr>
              <p:nvPr/>
            </p:nvSpPr>
            <p:spPr bwMode="auto">
              <a:xfrm>
                <a:off x="5362" y="-657"/>
                <a:ext cx="43" cy="42"/>
              </a:xfrm>
              <a:custGeom>
                <a:avLst/>
                <a:gdLst>
                  <a:gd name="T0" fmla="*/ 3 w 22"/>
                  <a:gd name="T1" fmla="*/ 17 h 22"/>
                  <a:gd name="T2" fmla="*/ 5 w 22"/>
                  <a:gd name="T3" fmla="*/ 3 h 22"/>
                  <a:gd name="T4" fmla="*/ 19 w 22"/>
                  <a:gd name="T5" fmla="*/ 6 h 22"/>
                  <a:gd name="T6" fmla="*/ 16 w 22"/>
                  <a:gd name="T7" fmla="*/ 19 h 22"/>
                  <a:gd name="T8" fmla="*/ 3 w 22"/>
                  <a:gd name="T9" fmla="*/ 17 h 22"/>
                  <a:gd name="T10" fmla="*/ 16 w 22"/>
                  <a:gd name="T11" fmla="*/ 8 h 22"/>
                  <a:gd name="T12" fmla="*/ 7 w 22"/>
                  <a:gd name="T13" fmla="*/ 6 h 22"/>
                  <a:gd name="T14" fmla="*/ 6 w 22"/>
                  <a:gd name="T15" fmla="*/ 15 h 22"/>
                  <a:gd name="T16" fmla="*/ 14 w 22"/>
                  <a:gd name="T17" fmla="*/ 17 h 22"/>
                  <a:gd name="T18" fmla="*/ 1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7"/>
                    </a:move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2"/>
                      <a:pt x="19" y="6"/>
                    </a:cubicBezTo>
                    <a:cubicBezTo>
                      <a:pt x="22" y="10"/>
                      <a:pt x="21" y="16"/>
                      <a:pt x="16" y="19"/>
                    </a:cubicBezTo>
                    <a:cubicBezTo>
                      <a:pt x="12" y="22"/>
                      <a:pt x="6" y="21"/>
                      <a:pt x="3" y="17"/>
                    </a:cubicBezTo>
                    <a:close/>
                    <a:moveTo>
                      <a:pt x="16" y="8"/>
                    </a:moveTo>
                    <a:cubicBezTo>
                      <a:pt x="14" y="5"/>
                      <a:pt x="10" y="4"/>
                      <a:pt x="7" y="6"/>
                    </a:cubicBezTo>
                    <a:cubicBezTo>
                      <a:pt x="4" y="8"/>
                      <a:pt x="4" y="12"/>
                      <a:pt x="6" y="15"/>
                    </a:cubicBezTo>
                    <a:cubicBezTo>
                      <a:pt x="7" y="18"/>
                      <a:pt x="12" y="19"/>
                      <a:pt x="14" y="17"/>
                    </a:cubicBezTo>
                    <a:cubicBezTo>
                      <a:pt x="17" y="15"/>
                      <a:pt x="18" y="11"/>
                      <a:pt x="1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" name="Freeform 2578"/>
              <p:cNvSpPr>
                <a:spLocks noEditPoints="1"/>
              </p:cNvSpPr>
              <p:nvPr/>
            </p:nvSpPr>
            <p:spPr bwMode="auto">
              <a:xfrm>
                <a:off x="5337" y="-630"/>
                <a:ext cx="43" cy="42"/>
              </a:xfrm>
              <a:custGeom>
                <a:avLst/>
                <a:gdLst>
                  <a:gd name="T0" fmla="*/ 3 w 22"/>
                  <a:gd name="T1" fmla="*/ 17 h 22"/>
                  <a:gd name="T2" fmla="*/ 5 w 22"/>
                  <a:gd name="T3" fmla="*/ 3 h 22"/>
                  <a:gd name="T4" fmla="*/ 19 w 22"/>
                  <a:gd name="T5" fmla="*/ 6 h 22"/>
                  <a:gd name="T6" fmla="*/ 16 w 22"/>
                  <a:gd name="T7" fmla="*/ 19 h 22"/>
                  <a:gd name="T8" fmla="*/ 3 w 22"/>
                  <a:gd name="T9" fmla="*/ 17 h 22"/>
                  <a:gd name="T10" fmla="*/ 16 w 22"/>
                  <a:gd name="T11" fmla="*/ 8 h 22"/>
                  <a:gd name="T12" fmla="*/ 7 w 22"/>
                  <a:gd name="T13" fmla="*/ 6 h 22"/>
                  <a:gd name="T14" fmla="*/ 5 w 22"/>
                  <a:gd name="T15" fmla="*/ 15 h 22"/>
                  <a:gd name="T16" fmla="*/ 14 w 22"/>
                  <a:gd name="T17" fmla="*/ 17 h 22"/>
                  <a:gd name="T18" fmla="*/ 1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7"/>
                    </a:move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2"/>
                      <a:pt x="19" y="6"/>
                    </a:cubicBezTo>
                    <a:cubicBezTo>
                      <a:pt x="22" y="10"/>
                      <a:pt x="20" y="17"/>
                      <a:pt x="16" y="19"/>
                    </a:cubicBezTo>
                    <a:cubicBezTo>
                      <a:pt x="12" y="22"/>
                      <a:pt x="5" y="21"/>
                      <a:pt x="3" y="17"/>
                    </a:cubicBezTo>
                    <a:close/>
                    <a:moveTo>
                      <a:pt x="16" y="8"/>
                    </a:moveTo>
                    <a:cubicBezTo>
                      <a:pt x="14" y="5"/>
                      <a:pt x="10" y="4"/>
                      <a:pt x="7" y="6"/>
                    </a:cubicBezTo>
                    <a:cubicBezTo>
                      <a:pt x="4" y="8"/>
                      <a:pt x="3" y="12"/>
                      <a:pt x="5" y="15"/>
                    </a:cubicBezTo>
                    <a:cubicBezTo>
                      <a:pt x="7" y="18"/>
                      <a:pt x="11" y="19"/>
                      <a:pt x="14" y="17"/>
                    </a:cubicBezTo>
                    <a:cubicBezTo>
                      <a:pt x="17" y="15"/>
                      <a:pt x="18" y="11"/>
                      <a:pt x="1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" name="Freeform 2579"/>
              <p:cNvSpPr>
                <a:spLocks noEditPoints="1"/>
              </p:cNvSpPr>
              <p:nvPr/>
            </p:nvSpPr>
            <p:spPr bwMode="auto">
              <a:xfrm>
                <a:off x="5316" y="-597"/>
                <a:ext cx="42" cy="42"/>
              </a:xfrm>
              <a:custGeom>
                <a:avLst/>
                <a:gdLst>
                  <a:gd name="T0" fmla="*/ 3 w 22"/>
                  <a:gd name="T1" fmla="*/ 16 h 22"/>
                  <a:gd name="T2" fmla="*/ 5 w 22"/>
                  <a:gd name="T3" fmla="*/ 2 h 22"/>
                  <a:gd name="T4" fmla="*/ 19 w 22"/>
                  <a:gd name="T5" fmla="*/ 5 h 22"/>
                  <a:gd name="T6" fmla="*/ 16 w 22"/>
                  <a:gd name="T7" fmla="*/ 19 h 22"/>
                  <a:gd name="T8" fmla="*/ 3 w 22"/>
                  <a:gd name="T9" fmla="*/ 16 h 22"/>
                  <a:gd name="T10" fmla="*/ 16 w 22"/>
                  <a:gd name="T11" fmla="*/ 7 h 22"/>
                  <a:gd name="T12" fmla="*/ 7 w 22"/>
                  <a:gd name="T13" fmla="*/ 5 h 22"/>
                  <a:gd name="T14" fmla="*/ 5 w 22"/>
                  <a:gd name="T15" fmla="*/ 14 h 22"/>
                  <a:gd name="T16" fmla="*/ 14 w 22"/>
                  <a:gd name="T17" fmla="*/ 16 h 22"/>
                  <a:gd name="T18" fmla="*/ 1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1" y="5"/>
                      <a:pt x="5" y="2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10"/>
                      <a:pt x="21" y="16"/>
                      <a:pt x="16" y="19"/>
                    </a:cubicBezTo>
                    <a:cubicBezTo>
                      <a:pt x="12" y="22"/>
                      <a:pt x="6" y="20"/>
                      <a:pt x="3" y="16"/>
                    </a:cubicBezTo>
                    <a:close/>
                    <a:moveTo>
                      <a:pt x="16" y="7"/>
                    </a:moveTo>
                    <a:cubicBezTo>
                      <a:pt x="14" y="4"/>
                      <a:pt x="10" y="3"/>
                      <a:pt x="7" y="5"/>
                    </a:cubicBezTo>
                    <a:cubicBezTo>
                      <a:pt x="4" y="7"/>
                      <a:pt x="3" y="11"/>
                      <a:pt x="5" y="14"/>
                    </a:cubicBezTo>
                    <a:cubicBezTo>
                      <a:pt x="7" y="17"/>
                      <a:pt x="11" y="18"/>
                      <a:pt x="14" y="16"/>
                    </a:cubicBezTo>
                    <a:cubicBezTo>
                      <a:pt x="17" y="14"/>
                      <a:pt x="18" y="10"/>
                      <a:pt x="1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" name="Freeform 2580"/>
              <p:cNvSpPr>
                <a:spLocks noEditPoints="1"/>
              </p:cNvSpPr>
              <p:nvPr/>
            </p:nvSpPr>
            <p:spPr bwMode="auto">
              <a:xfrm>
                <a:off x="5300" y="-564"/>
                <a:ext cx="43" cy="42"/>
              </a:xfrm>
              <a:custGeom>
                <a:avLst/>
                <a:gdLst>
                  <a:gd name="T0" fmla="*/ 3 w 22"/>
                  <a:gd name="T1" fmla="*/ 17 h 22"/>
                  <a:gd name="T2" fmla="*/ 6 w 22"/>
                  <a:gd name="T3" fmla="*/ 3 h 22"/>
                  <a:gd name="T4" fmla="*/ 19 w 22"/>
                  <a:gd name="T5" fmla="*/ 6 h 22"/>
                  <a:gd name="T6" fmla="*/ 17 w 22"/>
                  <a:gd name="T7" fmla="*/ 19 h 22"/>
                  <a:gd name="T8" fmla="*/ 3 w 22"/>
                  <a:gd name="T9" fmla="*/ 17 h 22"/>
                  <a:gd name="T10" fmla="*/ 17 w 22"/>
                  <a:gd name="T11" fmla="*/ 8 h 22"/>
                  <a:gd name="T12" fmla="*/ 8 w 22"/>
                  <a:gd name="T13" fmla="*/ 6 h 22"/>
                  <a:gd name="T14" fmla="*/ 6 w 22"/>
                  <a:gd name="T15" fmla="*/ 15 h 22"/>
                  <a:gd name="T16" fmla="*/ 15 w 22"/>
                  <a:gd name="T17" fmla="*/ 17 h 22"/>
                  <a:gd name="T18" fmla="*/ 17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7"/>
                    </a:moveTo>
                    <a:cubicBezTo>
                      <a:pt x="0" y="12"/>
                      <a:pt x="2" y="6"/>
                      <a:pt x="6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1" y="16"/>
                      <a:pt x="17" y="19"/>
                    </a:cubicBezTo>
                    <a:cubicBezTo>
                      <a:pt x="12" y="22"/>
                      <a:pt x="6" y="21"/>
                      <a:pt x="3" y="17"/>
                    </a:cubicBezTo>
                    <a:close/>
                    <a:moveTo>
                      <a:pt x="17" y="8"/>
                    </a:moveTo>
                    <a:cubicBezTo>
                      <a:pt x="15" y="5"/>
                      <a:pt x="11" y="4"/>
                      <a:pt x="8" y="6"/>
                    </a:cubicBezTo>
                    <a:cubicBezTo>
                      <a:pt x="5" y="8"/>
                      <a:pt x="4" y="12"/>
                      <a:pt x="6" y="15"/>
                    </a:cubicBezTo>
                    <a:cubicBezTo>
                      <a:pt x="8" y="18"/>
                      <a:pt x="12" y="19"/>
                      <a:pt x="15" y="17"/>
                    </a:cubicBezTo>
                    <a:cubicBezTo>
                      <a:pt x="18" y="15"/>
                      <a:pt x="19" y="11"/>
                      <a:pt x="17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" name="Freeform 2581"/>
              <p:cNvSpPr>
                <a:spLocks noEditPoints="1"/>
              </p:cNvSpPr>
              <p:nvPr/>
            </p:nvSpPr>
            <p:spPr bwMode="auto">
              <a:xfrm>
                <a:off x="5294" y="-527"/>
                <a:ext cx="43" cy="42"/>
              </a:xfrm>
              <a:custGeom>
                <a:avLst/>
                <a:gdLst>
                  <a:gd name="T0" fmla="*/ 3 w 22"/>
                  <a:gd name="T1" fmla="*/ 17 h 22"/>
                  <a:gd name="T2" fmla="*/ 5 w 22"/>
                  <a:gd name="T3" fmla="*/ 3 h 22"/>
                  <a:gd name="T4" fmla="*/ 19 w 22"/>
                  <a:gd name="T5" fmla="*/ 6 h 22"/>
                  <a:gd name="T6" fmla="*/ 16 w 22"/>
                  <a:gd name="T7" fmla="*/ 19 h 22"/>
                  <a:gd name="T8" fmla="*/ 3 w 22"/>
                  <a:gd name="T9" fmla="*/ 17 h 22"/>
                  <a:gd name="T10" fmla="*/ 16 w 22"/>
                  <a:gd name="T11" fmla="*/ 8 h 22"/>
                  <a:gd name="T12" fmla="*/ 7 w 22"/>
                  <a:gd name="T13" fmla="*/ 6 h 22"/>
                  <a:gd name="T14" fmla="*/ 5 w 22"/>
                  <a:gd name="T15" fmla="*/ 15 h 22"/>
                  <a:gd name="T16" fmla="*/ 14 w 22"/>
                  <a:gd name="T17" fmla="*/ 17 h 22"/>
                  <a:gd name="T18" fmla="*/ 1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7"/>
                    </a:move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0" y="16"/>
                      <a:pt x="16" y="19"/>
                    </a:cubicBezTo>
                    <a:cubicBezTo>
                      <a:pt x="12" y="22"/>
                      <a:pt x="6" y="21"/>
                      <a:pt x="3" y="17"/>
                    </a:cubicBezTo>
                    <a:close/>
                    <a:moveTo>
                      <a:pt x="16" y="8"/>
                    </a:moveTo>
                    <a:cubicBezTo>
                      <a:pt x="14" y="5"/>
                      <a:pt x="10" y="4"/>
                      <a:pt x="7" y="6"/>
                    </a:cubicBezTo>
                    <a:cubicBezTo>
                      <a:pt x="4" y="8"/>
                      <a:pt x="3" y="12"/>
                      <a:pt x="5" y="15"/>
                    </a:cubicBezTo>
                    <a:cubicBezTo>
                      <a:pt x="7" y="18"/>
                      <a:pt x="11" y="19"/>
                      <a:pt x="14" y="17"/>
                    </a:cubicBezTo>
                    <a:cubicBezTo>
                      <a:pt x="17" y="15"/>
                      <a:pt x="18" y="11"/>
                      <a:pt x="1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0" name="Freeform 2582"/>
              <p:cNvSpPr>
                <a:spLocks noEditPoints="1"/>
              </p:cNvSpPr>
              <p:nvPr/>
            </p:nvSpPr>
            <p:spPr bwMode="auto">
              <a:xfrm>
                <a:off x="5293" y="-489"/>
                <a:ext cx="42" cy="43"/>
              </a:xfrm>
              <a:custGeom>
                <a:avLst/>
                <a:gdLst>
                  <a:gd name="T0" fmla="*/ 3 w 22"/>
                  <a:gd name="T1" fmla="*/ 16 h 22"/>
                  <a:gd name="T2" fmla="*/ 6 w 22"/>
                  <a:gd name="T3" fmla="*/ 3 h 22"/>
                  <a:gd name="T4" fmla="*/ 19 w 22"/>
                  <a:gd name="T5" fmla="*/ 5 h 22"/>
                  <a:gd name="T6" fmla="*/ 17 w 22"/>
                  <a:gd name="T7" fmla="*/ 19 h 22"/>
                  <a:gd name="T8" fmla="*/ 3 w 22"/>
                  <a:gd name="T9" fmla="*/ 16 h 22"/>
                  <a:gd name="T10" fmla="*/ 17 w 22"/>
                  <a:gd name="T11" fmla="*/ 7 h 22"/>
                  <a:gd name="T12" fmla="*/ 8 w 22"/>
                  <a:gd name="T13" fmla="*/ 5 h 22"/>
                  <a:gd name="T14" fmla="*/ 6 w 22"/>
                  <a:gd name="T15" fmla="*/ 14 h 22"/>
                  <a:gd name="T16" fmla="*/ 15 w 22"/>
                  <a:gd name="T17" fmla="*/ 16 h 22"/>
                  <a:gd name="T18" fmla="*/ 17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2" y="6"/>
                      <a:pt x="6" y="3"/>
                    </a:cubicBezTo>
                    <a:cubicBezTo>
                      <a:pt x="10" y="0"/>
                      <a:pt x="17" y="1"/>
                      <a:pt x="19" y="5"/>
                    </a:cubicBezTo>
                    <a:cubicBezTo>
                      <a:pt x="22" y="10"/>
                      <a:pt x="21" y="16"/>
                      <a:pt x="17" y="19"/>
                    </a:cubicBezTo>
                    <a:cubicBezTo>
                      <a:pt x="12" y="22"/>
                      <a:pt x="6" y="20"/>
                      <a:pt x="3" y="16"/>
                    </a:cubicBezTo>
                    <a:close/>
                    <a:moveTo>
                      <a:pt x="17" y="7"/>
                    </a:moveTo>
                    <a:cubicBezTo>
                      <a:pt x="15" y="4"/>
                      <a:pt x="11" y="3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8" y="14"/>
                      <a:pt x="19" y="10"/>
                      <a:pt x="1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" name="Freeform 2583"/>
              <p:cNvSpPr>
                <a:spLocks noEditPoints="1"/>
              </p:cNvSpPr>
              <p:nvPr/>
            </p:nvSpPr>
            <p:spPr bwMode="auto">
              <a:xfrm>
                <a:off x="5298" y="-452"/>
                <a:ext cx="43" cy="43"/>
              </a:xfrm>
              <a:custGeom>
                <a:avLst/>
                <a:gdLst>
                  <a:gd name="T0" fmla="*/ 3 w 22"/>
                  <a:gd name="T1" fmla="*/ 16 h 22"/>
                  <a:gd name="T2" fmla="*/ 6 w 22"/>
                  <a:gd name="T3" fmla="*/ 3 h 22"/>
                  <a:gd name="T4" fmla="*/ 19 w 22"/>
                  <a:gd name="T5" fmla="*/ 5 h 22"/>
                  <a:gd name="T6" fmla="*/ 17 w 22"/>
                  <a:gd name="T7" fmla="*/ 19 h 22"/>
                  <a:gd name="T8" fmla="*/ 3 w 22"/>
                  <a:gd name="T9" fmla="*/ 16 h 22"/>
                  <a:gd name="T10" fmla="*/ 17 w 22"/>
                  <a:gd name="T11" fmla="*/ 7 h 22"/>
                  <a:gd name="T12" fmla="*/ 8 w 22"/>
                  <a:gd name="T13" fmla="*/ 5 h 22"/>
                  <a:gd name="T14" fmla="*/ 6 w 22"/>
                  <a:gd name="T15" fmla="*/ 14 h 22"/>
                  <a:gd name="T16" fmla="*/ 15 w 22"/>
                  <a:gd name="T17" fmla="*/ 16 h 22"/>
                  <a:gd name="T18" fmla="*/ 17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2" y="6"/>
                      <a:pt x="6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10"/>
                      <a:pt x="21" y="16"/>
                      <a:pt x="17" y="19"/>
                    </a:cubicBezTo>
                    <a:cubicBezTo>
                      <a:pt x="12" y="22"/>
                      <a:pt x="6" y="21"/>
                      <a:pt x="3" y="16"/>
                    </a:cubicBezTo>
                    <a:close/>
                    <a:moveTo>
                      <a:pt x="17" y="7"/>
                    </a:moveTo>
                    <a:cubicBezTo>
                      <a:pt x="15" y="4"/>
                      <a:pt x="11" y="3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8" y="14"/>
                      <a:pt x="19" y="10"/>
                      <a:pt x="1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" name="Freeform 2584"/>
              <p:cNvSpPr>
                <a:spLocks noEditPoints="1"/>
              </p:cNvSpPr>
              <p:nvPr/>
            </p:nvSpPr>
            <p:spPr bwMode="auto">
              <a:xfrm>
                <a:off x="5310" y="-417"/>
                <a:ext cx="43" cy="43"/>
              </a:xfrm>
              <a:custGeom>
                <a:avLst/>
                <a:gdLst>
                  <a:gd name="T0" fmla="*/ 3 w 22"/>
                  <a:gd name="T1" fmla="*/ 16 h 22"/>
                  <a:gd name="T2" fmla="*/ 6 w 22"/>
                  <a:gd name="T3" fmla="*/ 3 h 22"/>
                  <a:gd name="T4" fmla="*/ 19 w 22"/>
                  <a:gd name="T5" fmla="*/ 6 h 22"/>
                  <a:gd name="T6" fmla="*/ 17 w 22"/>
                  <a:gd name="T7" fmla="*/ 19 h 22"/>
                  <a:gd name="T8" fmla="*/ 3 w 22"/>
                  <a:gd name="T9" fmla="*/ 16 h 22"/>
                  <a:gd name="T10" fmla="*/ 17 w 22"/>
                  <a:gd name="T11" fmla="*/ 7 h 22"/>
                  <a:gd name="T12" fmla="*/ 8 w 22"/>
                  <a:gd name="T13" fmla="*/ 6 h 22"/>
                  <a:gd name="T14" fmla="*/ 6 w 22"/>
                  <a:gd name="T15" fmla="*/ 15 h 22"/>
                  <a:gd name="T16" fmla="*/ 15 w 22"/>
                  <a:gd name="T17" fmla="*/ 16 h 22"/>
                  <a:gd name="T18" fmla="*/ 17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1" y="16"/>
                      <a:pt x="17" y="19"/>
                    </a:cubicBezTo>
                    <a:cubicBezTo>
                      <a:pt x="12" y="22"/>
                      <a:pt x="6" y="21"/>
                      <a:pt x="3" y="16"/>
                    </a:cubicBezTo>
                    <a:close/>
                    <a:moveTo>
                      <a:pt x="17" y="7"/>
                    </a:moveTo>
                    <a:cubicBezTo>
                      <a:pt x="15" y="5"/>
                      <a:pt x="11" y="4"/>
                      <a:pt x="8" y="6"/>
                    </a:cubicBezTo>
                    <a:cubicBezTo>
                      <a:pt x="5" y="8"/>
                      <a:pt x="4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8" y="14"/>
                      <a:pt x="19" y="10"/>
                      <a:pt x="1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" name="Freeform 2585"/>
              <p:cNvSpPr>
                <a:spLocks noEditPoints="1"/>
              </p:cNvSpPr>
              <p:nvPr/>
            </p:nvSpPr>
            <p:spPr bwMode="auto">
              <a:xfrm>
                <a:off x="5543" y="-1032"/>
                <a:ext cx="42" cy="43"/>
              </a:xfrm>
              <a:custGeom>
                <a:avLst/>
                <a:gdLst>
                  <a:gd name="T0" fmla="*/ 3 w 22"/>
                  <a:gd name="T1" fmla="*/ 16 h 22"/>
                  <a:gd name="T2" fmla="*/ 5 w 22"/>
                  <a:gd name="T3" fmla="*/ 3 h 22"/>
                  <a:gd name="T4" fmla="*/ 19 w 22"/>
                  <a:gd name="T5" fmla="*/ 6 h 22"/>
                  <a:gd name="T6" fmla="*/ 16 w 22"/>
                  <a:gd name="T7" fmla="*/ 19 h 22"/>
                  <a:gd name="T8" fmla="*/ 3 w 22"/>
                  <a:gd name="T9" fmla="*/ 16 h 22"/>
                  <a:gd name="T10" fmla="*/ 16 w 22"/>
                  <a:gd name="T11" fmla="*/ 7 h 22"/>
                  <a:gd name="T12" fmla="*/ 7 w 22"/>
                  <a:gd name="T13" fmla="*/ 6 h 22"/>
                  <a:gd name="T14" fmla="*/ 5 w 22"/>
                  <a:gd name="T15" fmla="*/ 15 h 22"/>
                  <a:gd name="T16" fmla="*/ 14 w 22"/>
                  <a:gd name="T17" fmla="*/ 16 h 22"/>
                  <a:gd name="T18" fmla="*/ 1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0" y="16"/>
                      <a:pt x="16" y="19"/>
                    </a:cubicBezTo>
                    <a:cubicBezTo>
                      <a:pt x="12" y="22"/>
                      <a:pt x="6" y="21"/>
                      <a:pt x="3" y="16"/>
                    </a:cubicBezTo>
                    <a:close/>
                    <a:moveTo>
                      <a:pt x="16" y="7"/>
                    </a:moveTo>
                    <a:cubicBezTo>
                      <a:pt x="14" y="5"/>
                      <a:pt x="10" y="4"/>
                      <a:pt x="7" y="6"/>
                    </a:cubicBezTo>
                    <a:cubicBezTo>
                      <a:pt x="4" y="8"/>
                      <a:pt x="3" y="12"/>
                      <a:pt x="5" y="15"/>
                    </a:cubicBezTo>
                    <a:cubicBezTo>
                      <a:pt x="7" y="18"/>
                      <a:pt x="11" y="18"/>
                      <a:pt x="14" y="16"/>
                    </a:cubicBezTo>
                    <a:cubicBezTo>
                      <a:pt x="17" y="14"/>
                      <a:pt x="18" y="10"/>
                      <a:pt x="1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4" name="Freeform 2586"/>
              <p:cNvSpPr>
                <a:spLocks noEditPoints="1"/>
              </p:cNvSpPr>
              <p:nvPr/>
            </p:nvSpPr>
            <p:spPr bwMode="auto">
              <a:xfrm>
                <a:off x="5549" y="-995"/>
                <a:ext cx="42" cy="43"/>
              </a:xfrm>
              <a:custGeom>
                <a:avLst/>
                <a:gdLst>
                  <a:gd name="T0" fmla="*/ 2 w 22"/>
                  <a:gd name="T1" fmla="*/ 17 h 22"/>
                  <a:gd name="T2" fmla="*/ 5 w 22"/>
                  <a:gd name="T3" fmla="*/ 3 h 22"/>
                  <a:gd name="T4" fmla="*/ 19 w 22"/>
                  <a:gd name="T5" fmla="*/ 6 h 22"/>
                  <a:gd name="T6" fmla="*/ 16 w 22"/>
                  <a:gd name="T7" fmla="*/ 19 h 22"/>
                  <a:gd name="T8" fmla="*/ 2 w 22"/>
                  <a:gd name="T9" fmla="*/ 17 h 22"/>
                  <a:gd name="T10" fmla="*/ 16 w 22"/>
                  <a:gd name="T11" fmla="*/ 8 h 22"/>
                  <a:gd name="T12" fmla="*/ 7 w 22"/>
                  <a:gd name="T13" fmla="*/ 6 h 22"/>
                  <a:gd name="T14" fmla="*/ 5 w 22"/>
                  <a:gd name="T15" fmla="*/ 15 h 22"/>
                  <a:gd name="T16" fmla="*/ 14 w 22"/>
                  <a:gd name="T17" fmla="*/ 17 h 22"/>
                  <a:gd name="T18" fmla="*/ 1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2" y="17"/>
                    </a:move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0" y="16"/>
                      <a:pt x="16" y="19"/>
                    </a:cubicBezTo>
                    <a:cubicBezTo>
                      <a:pt x="11" y="22"/>
                      <a:pt x="5" y="21"/>
                      <a:pt x="2" y="17"/>
                    </a:cubicBezTo>
                    <a:close/>
                    <a:moveTo>
                      <a:pt x="16" y="8"/>
                    </a:moveTo>
                    <a:cubicBezTo>
                      <a:pt x="14" y="5"/>
                      <a:pt x="10" y="4"/>
                      <a:pt x="7" y="6"/>
                    </a:cubicBezTo>
                    <a:cubicBezTo>
                      <a:pt x="4" y="8"/>
                      <a:pt x="3" y="12"/>
                      <a:pt x="5" y="15"/>
                    </a:cubicBezTo>
                    <a:cubicBezTo>
                      <a:pt x="7" y="18"/>
                      <a:pt x="11" y="19"/>
                      <a:pt x="14" y="17"/>
                    </a:cubicBezTo>
                    <a:cubicBezTo>
                      <a:pt x="17" y="15"/>
                      <a:pt x="18" y="11"/>
                      <a:pt x="1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5" name="Freeform 2587"/>
              <p:cNvSpPr>
                <a:spLocks noEditPoints="1"/>
              </p:cNvSpPr>
              <p:nvPr/>
            </p:nvSpPr>
            <p:spPr bwMode="auto">
              <a:xfrm>
                <a:off x="5552" y="-958"/>
                <a:ext cx="43" cy="43"/>
              </a:xfrm>
              <a:custGeom>
                <a:avLst/>
                <a:gdLst>
                  <a:gd name="T0" fmla="*/ 3 w 22"/>
                  <a:gd name="T1" fmla="*/ 17 h 22"/>
                  <a:gd name="T2" fmla="*/ 6 w 22"/>
                  <a:gd name="T3" fmla="*/ 3 h 22"/>
                  <a:gd name="T4" fmla="*/ 19 w 22"/>
                  <a:gd name="T5" fmla="*/ 6 h 22"/>
                  <a:gd name="T6" fmla="*/ 17 w 22"/>
                  <a:gd name="T7" fmla="*/ 19 h 22"/>
                  <a:gd name="T8" fmla="*/ 3 w 22"/>
                  <a:gd name="T9" fmla="*/ 17 h 22"/>
                  <a:gd name="T10" fmla="*/ 17 w 22"/>
                  <a:gd name="T11" fmla="*/ 8 h 22"/>
                  <a:gd name="T12" fmla="*/ 8 w 22"/>
                  <a:gd name="T13" fmla="*/ 6 h 22"/>
                  <a:gd name="T14" fmla="*/ 6 w 22"/>
                  <a:gd name="T15" fmla="*/ 15 h 22"/>
                  <a:gd name="T16" fmla="*/ 15 w 22"/>
                  <a:gd name="T17" fmla="*/ 17 h 22"/>
                  <a:gd name="T18" fmla="*/ 17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7"/>
                    </a:moveTo>
                    <a:cubicBezTo>
                      <a:pt x="0" y="12"/>
                      <a:pt x="2" y="6"/>
                      <a:pt x="6" y="3"/>
                    </a:cubicBezTo>
                    <a:cubicBezTo>
                      <a:pt x="10" y="0"/>
                      <a:pt x="16" y="2"/>
                      <a:pt x="19" y="6"/>
                    </a:cubicBezTo>
                    <a:cubicBezTo>
                      <a:pt x="22" y="10"/>
                      <a:pt x="21" y="16"/>
                      <a:pt x="17" y="19"/>
                    </a:cubicBezTo>
                    <a:cubicBezTo>
                      <a:pt x="12" y="22"/>
                      <a:pt x="6" y="21"/>
                      <a:pt x="3" y="17"/>
                    </a:cubicBezTo>
                    <a:close/>
                    <a:moveTo>
                      <a:pt x="17" y="8"/>
                    </a:moveTo>
                    <a:cubicBezTo>
                      <a:pt x="15" y="5"/>
                      <a:pt x="11" y="4"/>
                      <a:pt x="8" y="6"/>
                    </a:cubicBezTo>
                    <a:cubicBezTo>
                      <a:pt x="5" y="8"/>
                      <a:pt x="4" y="12"/>
                      <a:pt x="6" y="15"/>
                    </a:cubicBezTo>
                    <a:cubicBezTo>
                      <a:pt x="8" y="18"/>
                      <a:pt x="12" y="19"/>
                      <a:pt x="15" y="17"/>
                    </a:cubicBezTo>
                    <a:cubicBezTo>
                      <a:pt x="18" y="15"/>
                      <a:pt x="19" y="11"/>
                      <a:pt x="17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6" name="Freeform 2588"/>
              <p:cNvSpPr>
                <a:spLocks noEditPoints="1"/>
              </p:cNvSpPr>
              <p:nvPr/>
            </p:nvSpPr>
            <p:spPr bwMode="auto">
              <a:xfrm>
                <a:off x="5558" y="-921"/>
                <a:ext cx="43" cy="44"/>
              </a:xfrm>
              <a:custGeom>
                <a:avLst/>
                <a:gdLst>
                  <a:gd name="T0" fmla="*/ 3 w 22"/>
                  <a:gd name="T1" fmla="*/ 17 h 23"/>
                  <a:gd name="T2" fmla="*/ 6 w 22"/>
                  <a:gd name="T3" fmla="*/ 3 h 23"/>
                  <a:gd name="T4" fmla="*/ 19 w 22"/>
                  <a:gd name="T5" fmla="*/ 6 h 23"/>
                  <a:gd name="T6" fmla="*/ 17 w 22"/>
                  <a:gd name="T7" fmla="*/ 20 h 23"/>
                  <a:gd name="T8" fmla="*/ 3 w 22"/>
                  <a:gd name="T9" fmla="*/ 17 h 23"/>
                  <a:gd name="T10" fmla="*/ 17 w 22"/>
                  <a:gd name="T11" fmla="*/ 8 h 23"/>
                  <a:gd name="T12" fmla="*/ 8 w 22"/>
                  <a:gd name="T13" fmla="*/ 6 h 23"/>
                  <a:gd name="T14" fmla="*/ 6 w 22"/>
                  <a:gd name="T15" fmla="*/ 15 h 23"/>
                  <a:gd name="T16" fmla="*/ 15 w 22"/>
                  <a:gd name="T17" fmla="*/ 17 h 23"/>
                  <a:gd name="T18" fmla="*/ 17 w 22"/>
                  <a:gd name="T19" fmla="*/ 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3">
                    <a:moveTo>
                      <a:pt x="3" y="17"/>
                    </a:move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2"/>
                      <a:pt x="19" y="6"/>
                    </a:cubicBezTo>
                    <a:cubicBezTo>
                      <a:pt x="22" y="11"/>
                      <a:pt x="21" y="17"/>
                      <a:pt x="17" y="20"/>
                    </a:cubicBezTo>
                    <a:cubicBezTo>
                      <a:pt x="12" y="23"/>
                      <a:pt x="6" y="21"/>
                      <a:pt x="3" y="17"/>
                    </a:cubicBezTo>
                    <a:close/>
                    <a:moveTo>
                      <a:pt x="17" y="8"/>
                    </a:moveTo>
                    <a:cubicBezTo>
                      <a:pt x="15" y="5"/>
                      <a:pt x="11" y="4"/>
                      <a:pt x="8" y="6"/>
                    </a:cubicBezTo>
                    <a:cubicBezTo>
                      <a:pt x="5" y="8"/>
                      <a:pt x="4" y="12"/>
                      <a:pt x="6" y="15"/>
                    </a:cubicBezTo>
                    <a:cubicBezTo>
                      <a:pt x="8" y="18"/>
                      <a:pt x="12" y="19"/>
                      <a:pt x="15" y="17"/>
                    </a:cubicBezTo>
                    <a:cubicBezTo>
                      <a:pt x="18" y="15"/>
                      <a:pt x="19" y="11"/>
                      <a:pt x="17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7" name="Freeform 2589"/>
              <p:cNvSpPr>
                <a:spLocks noEditPoints="1"/>
              </p:cNvSpPr>
              <p:nvPr/>
            </p:nvSpPr>
            <p:spPr bwMode="auto">
              <a:xfrm>
                <a:off x="5558" y="-882"/>
                <a:ext cx="43" cy="42"/>
              </a:xfrm>
              <a:custGeom>
                <a:avLst/>
                <a:gdLst>
                  <a:gd name="T0" fmla="*/ 3 w 22"/>
                  <a:gd name="T1" fmla="*/ 16 h 22"/>
                  <a:gd name="T2" fmla="*/ 6 w 22"/>
                  <a:gd name="T3" fmla="*/ 3 h 22"/>
                  <a:gd name="T4" fmla="*/ 19 w 22"/>
                  <a:gd name="T5" fmla="*/ 5 h 22"/>
                  <a:gd name="T6" fmla="*/ 16 w 22"/>
                  <a:gd name="T7" fmla="*/ 19 h 22"/>
                  <a:gd name="T8" fmla="*/ 3 w 22"/>
                  <a:gd name="T9" fmla="*/ 16 h 22"/>
                  <a:gd name="T10" fmla="*/ 16 w 22"/>
                  <a:gd name="T11" fmla="*/ 7 h 22"/>
                  <a:gd name="T12" fmla="*/ 7 w 22"/>
                  <a:gd name="T13" fmla="*/ 5 h 22"/>
                  <a:gd name="T14" fmla="*/ 6 w 22"/>
                  <a:gd name="T15" fmla="*/ 14 h 22"/>
                  <a:gd name="T16" fmla="*/ 15 w 22"/>
                  <a:gd name="T17" fmla="*/ 16 h 22"/>
                  <a:gd name="T18" fmla="*/ 1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10"/>
                      <a:pt x="21" y="16"/>
                      <a:pt x="16" y="19"/>
                    </a:cubicBezTo>
                    <a:cubicBezTo>
                      <a:pt x="12" y="22"/>
                      <a:pt x="6" y="20"/>
                      <a:pt x="3" y="16"/>
                    </a:cubicBezTo>
                    <a:close/>
                    <a:moveTo>
                      <a:pt x="16" y="7"/>
                    </a:moveTo>
                    <a:cubicBezTo>
                      <a:pt x="14" y="4"/>
                      <a:pt x="10" y="3"/>
                      <a:pt x="7" y="5"/>
                    </a:cubicBezTo>
                    <a:cubicBezTo>
                      <a:pt x="4" y="7"/>
                      <a:pt x="4" y="11"/>
                      <a:pt x="6" y="14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7" y="14"/>
                      <a:pt x="18" y="10"/>
                      <a:pt x="1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8" name="Freeform 2590"/>
              <p:cNvSpPr>
                <a:spLocks noEditPoints="1"/>
              </p:cNvSpPr>
              <p:nvPr/>
            </p:nvSpPr>
            <p:spPr bwMode="auto">
              <a:xfrm>
                <a:off x="5552" y="-846"/>
                <a:ext cx="43" cy="43"/>
              </a:xfrm>
              <a:custGeom>
                <a:avLst/>
                <a:gdLst>
                  <a:gd name="T0" fmla="*/ 3 w 22"/>
                  <a:gd name="T1" fmla="*/ 16 h 22"/>
                  <a:gd name="T2" fmla="*/ 6 w 22"/>
                  <a:gd name="T3" fmla="*/ 3 h 22"/>
                  <a:gd name="T4" fmla="*/ 19 w 22"/>
                  <a:gd name="T5" fmla="*/ 5 h 22"/>
                  <a:gd name="T6" fmla="*/ 17 w 22"/>
                  <a:gd name="T7" fmla="*/ 19 h 22"/>
                  <a:gd name="T8" fmla="*/ 3 w 22"/>
                  <a:gd name="T9" fmla="*/ 16 h 22"/>
                  <a:gd name="T10" fmla="*/ 17 w 22"/>
                  <a:gd name="T11" fmla="*/ 7 h 22"/>
                  <a:gd name="T12" fmla="*/ 8 w 22"/>
                  <a:gd name="T13" fmla="*/ 5 h 22"/>
                  <a:gd name="T14" fmla="*/ 6 w 22"/>
                  <a:gd name="T15" fmla="*/ 14 h 22"/>
                  <a:gd name="T16" fmla="*/ 15 w 22"/>
                  <a:gd name="T17" fmla="*/ 16 h 22"/>
                  <a:gd name="T18" fmla="*/ 17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10"/>
                      <a:pt x="21" y="16"/>
                      <a:pt x="17" y="19"/>
                    </a:cubicBezTo>
                    <a:cubicBezTo>
                      <a:pt x="12" y="22"/>
                      <a:pt x="6" y="21"/>
                      <a:pt x="3" y="16"/>
                    </a:cubicBezTo>
                    <a:close/>
                    <a:moveTo>
                      <a:pt x="17" y="7"/>
                    </a:moveTo>
                    <a:cubicBezTo>
                      <a:pt x="15" y="4"/>
                      <a:pt x="11" y="4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8" y="14"/>
                      <a:pt x="19" y="10"/>
                      <a:pt x="1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9" name="Freeform 2591"/>
              <p:cNvSpPr>
                <a:spLocks noEditPoints="1"/>
              </p:cNvSpPr>
              <p:nvPr/>
            </p:nvSpPr>
            <p:spPr bwMode="auto">
              <a:xfrm>
                <a:off x="5549" y="-809"/>
                <a:ext cx="42" cy="43"/>
              </a:xfrm>
              <a:custGeom>
                <a:avLst/>
                <a:gdLst>
                  <a:gd name="T0" fmla="*/ 3 w 22"/>
                  <a:gd name="T1" fmla="*/ 16 h 22"/>
                  <a:gd name="T2" fmla="*/ 5 w 22"/>
                  <a:gd name="T3" fmla="*/ 3 h 22"/>
                  <a:gd name="T4" fmla="*/ 19 w 22"/>
                  <a:gd name="T5" fmla="*/ 6 h 22"/>
                  <a:gd name="T6" fmla="*/ 16 w 22"/>
                  <a:gd name="T7" fmla="*/ 19 h 22"/>
                  <a:gd name="T8" fmla="*/ 3 w 22"/>
                  <a:gd name="T9" fmla="*/ 16 h 22"/>
                  <a:gd name="T10" fmla="*/ 16 w 22"/>
                  <a:gd name="T11" fmla="*/ 7 h 22"/>
                  <a:gd name="T12" fmla="*/ 7 w 22"/>
                  <a:gd name="T13" fmla="*/ 6 h 22"/>
                  <a:gd name="T14" fmla="*/ 5 w 22"/>
                  <a:gd name="T15" fmla="*/ 15 h 22"/>
                  <a:gd name="T16" fmla="*/ 14 w 22"/>
                  <a:gd name="T17" fmla="*/ 16 h 22"/>
                  <a:gd name="T18" fmla="*/ 1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1" y="16"/>
                      <a:pt x="16" y="19"/>
                    </a:cubicBezTo>
                    <a:cubicBezTo>
                      <a:pt x="12" y="22"/>
                      <a:pt x="6" y="21"/>
                      <a:pt x="3" y="16"/>
                    </a:cubicBezTo>
                    <a:close/>
                    <a:moveTo>
                      <a:pt x="16" y="7"/>
                    </a:moveTo>
                    <a:cubicBezTo>
                      <a:pt x="14" y="4"/>
                      <a:pt x="10" y="4"/>
                      <a:pt x="7" y="6"/>
                    </a:cubicBezTo>
                    <a:cubicBezTo>
                      <a:pt x="4" y="8"/>
                      <a:pt x="3" y="12"/>
                      <a:pt x="5" y="15"/>
                    </a:cubicBezTo>
                    <a:cubicBezTo>
                      <a:pt x="7" y="18"/>
                      <a:pt x="11" y="18"/>
                      <a:pt x="14" y="16"/>
                    </a:cubicBezTo>
                    <a:cubicBezTo>
                      <a:pt x="17" y="14"/>
                      <a:pt x="18" y="10"/>
                      <a:pt x="1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0" name="Freeform 2592"/>
              <p:cNvSpPr>
                <a:spLocks noEditPoints="1"/>
              </p:cNvSpPr>
              <p:nvPr/>
            </p:nvSpPr>
            <p:spPr bwMode="auto">
              <a:xfrm>
                <a:off x="5541" y="-772"/>
                <a:ext cx="43" cy="43"/>
              </a:xfrm>
              <a:custGeom>
                <a:avLst/>
                <a:gdLst>
                  <a:gd name="T0" fmla="*/ 3 w 22"/>
                  <a:gd name="T1" fmla="*/ 16 h 22"/>
                  <a:gd name="T2" fmla="*/ 6 w 22"/>
                  <a:gd name="T3" fmla="*/ 3 h 22"/>
                  <a:gd name="T4" fmla="*/ 19 w 22"/>
                  <a:gd name="T5" fmla="*/ 6 h 22"/>
                  <a:gd name="T6" fmla="*/ 17 w 22"/>
                  <a:gd name="T7" fmla="*/ 19 h 22"/>
                  <a:gd name="T8" fmla="*/ 3 w 22"/>
                  <a:gd name="T9" fmla="*/ 16 h 22"/>
                  <a:gd name="T10" fmla="*/ 16 w 22"/>
                  <a:gd name="T11" fmla="*/ 7 h 22"/>
                  <a:gd name="T12" fmla="*/ 7 w 22"/>
                  <a:gd name="T13" fmla="*/ 6 h 22"/>
                  <a:gd name="T14" fmla="*/ 6 w 22"/>
                  <a:gd name="T15" fmla="*/ 15 h 22"/>
                  <a:gd name="T16" fmla="*/ 15 w 22"/>
                  <a:gd name="T17" fmla="*/ 16 h 22"/>
                  <a:gd name="T18" fmla="*/ 1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1" y="16"/>
                      <a:pt x="17" y="19"/>
                    </a:cubicBezTo>
                    <a:cubicBezTo>
                      <a:pt x="12" y="22"/>
                      <a:pt x="6" y="21"/>
                      <a:pt x="3" y="16"/>
                    </a:cubicBezTo>
                    <a:close/>
                    <a:moveTo>
                      <a:pt x="16" y="7"/>
                    </a:moveTo>
                    <a:cubicBezTo>
                      <a:pt x="14" y="4"/>
                      <a:pt x="10" y="4"/>
                      <a:pt x="7" y="6"/>
                    </a:cubicBezTo>
                    <a:cubicBezTo>
                      <a:pt x="5" y="8"/>
                      <a:pt x="4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8" y="14"/>
                      <a:pt x="18" y="10"/>
                      <a:pt x="1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1" name="Freeform 2593"/>
              <p:cNvSpPr>
                <a:spLocks noEditPoints="1"/>
              </p:cNvSpPr>
              <p:nvPr/>
            </p:nvSpPr>
            <p:spPr bwMode="auto">
              <a:xfrm>
                <a:off x="5531" y="-735"/>
                <a:ext cx="43" cy="43"/>
              </a:xfrm>
              <a:custGeom>
                <a:avLst/>
                <a:gdLst>
                  <a:gd name="T0" fmla="*/ 3 w 22"/>
                  <a:gd name="T1" fmla="*/ 16 h 22"/>
                  <a:gd name="T2" fmla="*/ 6 w 22"/>
                  <a:gd name="T3" fmla="*/ 3 h 22"/>
                  <a:gd name="T4" fmla="*/ 19 w 22"/>
                  <a:gd name="T5" fmla="*/ 5 h 22"/>
                  <a:gd name="T6" fmla="*/ 16 w 22"/>
                  <a:gd name="T7" fmla="*/ 19 h 22"/>
                  <a:gd name="T8" fmla="*/ 3 w 22"/>
                  <a:gd name="T9" fmla="*/ 16 h 22"/>
                  <a:gd name="T10" fmla="*/ 16 w 22"/>
                  <a:gd name="T11" fmla="*/ 7 h 22"/>
                  <a:gd name="T12" fmla="*/ 7 w 22"/>
                  <a:gd name="T13" fmla="*/ 5 h 22"/>
                  <a:gd name="T14" fmla="*/ 6 w 22"/>
                  <a:gd name="T15" fmla="*/ 14 h 22"/>
                  <a:gd name="T16" fmla="*/ 15 w 22"/>
                  <a:gd name="T17" fmla="*/ 16 h 22"/>
                  <a:gd name="T18" fmla="*/ 1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10"/>
                      <a:pt x="21" y="16"/>
                      <a:pt x="16" y="19"/>
                    </a:cubicBezTo>
                    <a:cubicBezTo>
                      <a:pt x="12" y="22"/>
                      <a:pt x="6" y="21"/>
                      <a:pt x="3" y="16"/>
                    </a:cubicBezTo>
                    <a:close/>
                    <a:moveTo>
                      <a:pt x="16" y="7"/>
                    </a:moveTo>
                    <a:cubicBezTo>
                      <a:pt x="14" y="4"/>
                      <a:pt x="10" y="3"/>
                      <a:pt x="7" y="5"/>
                    </a:cubicBezTo>
                    <a:cubicBezTo>
                      <a:pt x="4" y="7"/>
                      <a:pt x="4" y="11"/>
                      <a:pt x="6" y="14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8" y="14"/>
                      <a:pt x="18" y="10"/>
                      <a:pt x="1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2" name="Freeform 2594"/>
              <p:cNvSpPr/>
              <p:nvPr/>
            </p:nvSpPr>
            <p:spPr bwMode="auto">
              <a:xfrm>
                <a:off x="5580" y="-1016"/>
                <a:ext cx="271" cy="267"/>
              </a:xfrm>
              <a:custGeom>
                <a:avLst/>
                <a:gdLst>
                  <a:gd name="T0" fmla="*/ 0 w 140"/>
                  <a:gd name="T1" fmla="*/ 2 h 138"/>
                  <a:gd name="T2" fmla="*/ 0 w 140"/>
                  <a:gd name="T3" fmla="*/ 0 h 138"/>
                  <a:gd name="T4" fmla="*/ 140 w 140"/>
                  <a:gd name="T5" fmla="*/ 137 h 138"/>
                  <a:gd name="T6" fmla="*/ 138 w 140"/>
                  <a:gd name="T7" fmla="*/ 138 h 138"/>
                  <a:gd name="T8" fmla="*/ 0 w 140"/>
                  <a:gd name="T9" fmla="*/ 2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0" h="138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08" y="21"/>
                      <a:pt x="140" y="137"/>
                    </a:cubicBezTo>
                    <a:cubicBezTo>
                      <a:pt x="138" y="138"/>
                      <a:pt x="138" y="138"/>
                      <a:pt x="138" y="138"/>
                    </a:cubicBezTo>
                    <a:cubicBezTo>
                      <a:pt x="107" y="2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3" name="Freeform 2595"/>
              <p:cNvSpPr>
                <a:spLocks noEditPoints="1"/>
              </p:cNvSpPr>
              <p:nvPr/>
            </p:nvSpPr>
            <p:spPr bwMode="auto">
              <a:xfrm>
                <a:off x="5564" y="-1038"/>
                <a:ext cx="299" cy="286"/>
              </a:xfrm>
              <a:custGeom>
                <a:avLst/>
                <a:gdLst>
                  <a:gd name="T0" fmla="*/ 136 w 154"/>
                  <a:gd name="T1" fmla="*/ 97 h 147"/>
                  <a:gd name="T2" fmla="*/ 133 w 154"/>
                  <a:gd name="T3" fmla="*/ 111 h 147"/>
                  <a:gd name="T4" fmla="*/ 131 w 154"/>
                  <a:gd name="T5" fmla="*/ 108 h 147"/>
                  <a:gd name="T6" fmla="*/ 125 w 154"/>
                  <a:gd name="T7" fmla="*/ 97 h 147"/>
                  <a:gd name="T8" fmla="*/ 88 w 154"/>
                  <a:gd name="T9" fmla="*/ 53 h 147"/>
                  <a:gd name="T10" fmla="*/ 98 w 154"/>
                  <a:gd name="T11" fmla="*/ 54 h 147"/>
                  <a:gd name="T12" fmla="*/ 99 w 154"/>
                  <a:gd name="T13" fmla="*/ 64 h 147"/>
                  <a:gd name="T14" fmla="*/ 87 w 154"/>
                  <a:gd name="T15" fmla="*/ 49 h 147"/>
                  <a:gd name="T16" fmla="*/ 88 w 154"/>
                  <a:gd name="T17" fmla="*/ 53 h 147"/>
                  <a:gd name="T18" fmla="*/ 123 w 154"/>
                  <a:gd name="T19" fmla="*/ 83 h 147"/>
                  <a:gd name="T20" fmla="*/ 123 w 154"/>
                  <a:gd name="T21" fmla="*/ 94 h 147"/>
                  <a:gd name="T22" fmla="*/ 112 w 154"/>
                  <a:gd name="T23" fmla="*/ 78 h 147"/>
                  <a:gd name="T24" fmla="*/ 102 w 154"/>
                  <a:gd name="T25" fmla="*/ 66 h 147"/>
                  <a:gd name="T26" fmla="*/ 111 w 154"/>
                  <a:gd name="T27" fmla="*/ 68 h 147"/>
                  <a:gd name="T28" fmla="*/ 112 w 154"/>
                  <a:gd name="T29" fmla="*/ 78 h 147"/>
                  <a:gd name="T30" fmla="*/ 100 w 154"/>
                  <a:gd name="T31" fmla="*/ 63 h 147"/>
                  <a:gd name="T32" fmla="*/ 102 w 154"/>
                  <a:gd name="T33" fmla="*/ 66 h 147"/>
                  <a:gd name="T34" fmla="*/ 141 w 154"/>
                  <a:gd name="T35" fmla="*/ 117 h 147"/>
                  <a:gd name="T36" fmla="*/ 139 w 154"/>
                  <a:gd name="T37" fmla="*/ 126 h 147"/>
                  <a:gd name="T38" fmla="*/ 141 w 154"/>
                  <a:gd name="T39" fmla="*/ 128 h 147"/>
                  <a:gd name="T40" fmla="*/ 133 w 154"/>
                  <a:gd name="T41" fmla="*/ 111 h 147"/>
                  <a:gd name="T42" fmla="*/ 142 w 154"/>
                  <a:gd name="T43" fmla="*/ 132 h 147"/>
                  <a:gd name="T44" fmla="*/ 147 w 154"/>
                  <a:gd name="T45" fmla="*/ 144 h 147"/>
                  <a:gd name="T46" fmla="*/ 146 w 154"/>
                  <a:gd name="T47" fmla="*/ 147 h 147"/>
                  <a:gd name="T48" fmla="*/ 151 w 154"/>
                  <a:gd name="T49" fmla="*/ 133 h 147"/>
                  <a:gd name="T50" fmla="*/ 142 w 154"/>
                  <a:gd name="T51" fmla="*/ 132 h 147"/>
                  <a:gd name="T52" fmla="*/ 23 w 154"/>
                  <a:gd name="T53" fmla="*/ 12 h 147"/>
                  <a:gd name="T54" fmla="*/ 32 w 154"/>
                  <a:gd name="T55" fmla="*/ 19 h 147"/>
                  <a:gd name="T56" fmla="*/ 34 w 154"/>
                  <a:gd name="T57" fmla="*/ 12 h 147"/>
                  <a:gd name="T58" fmla="*/ 17 w 154"/>
                  <a:gd name="T59" fmla="*/ 14 h 147"/>
                  <a:gd name="T60" fmla="*/ 72 w 154"/>
                  <a:gd name="T61" fmla="*/ 41 h 147"/>
                  <a:gd name="T62" fmla="*/ 83 w 154"/>
                  <a:gd name="T63" fmla="*/ 41 h 147"/>
                  <a:gd name="T64" fmla="*/ 85 w 154"/>
                  <a:gd name="T65" fmla="*/ 51 h 147"/>
                  <a:gd name="T66" fmla="*/ 72 w 154"/>
                  <a:gd name="T67" fmla="*/ 37 h 147"/>
                  <a:gd name="T68" fmla="*/ 72 w 154"/>
                  <a:gd name="T69" fmla="*/ 41 h 147"/>
                  <a:gd name="T70" fmla="*/ 13 w 154"/>
                  <a:gd name="T71" fmla="*/ 8 h 147"/>
                  <a:gd name="T72" fmla="*/ 17 w 154"/>
                  <a:gd name="T73" fmla="*/ 14 h 147"/>
                  <a:gd name="T74" fmla="*/ 0 w 154"/>
                  <a:gd name="T75" fmla="*/ 5 h 147"/>
                  <a:gd name="T76" fmla="*/ 39 w 154"/>
                  <a:gd name="T77" fmla="*/ 22 h 147"/>
                  <a:gd name="T78" fmla="*/ 50 w 154"/>
                  <a:gd name="T79" fmla="*/ 21 h 147"/>
                  <a:gd name="T80" fmla="*/ 53 w 154"/>
                  <a:gd name="T81" fmla="*/ 29 h 147"/>
                  <a:gd name="T82" fmla="*/ 39 w 154"/>
                  <a:gd name="T83" fmla="*/ 17 h 147"/>
                  <a:gd name="T84" fmla="*/ 39 w 154"/>
                  <a:gd name="T85" fmla="*/ 22 h 147"/>
                  <a:gd name="T86" fmla="*/ 58 w 154"/>
                  <a:gd name="T87" fmla="*/ 29 h 147"/>
                  <a:gd name="T88" fmla="*/ 67 w 154"/>
                  <a:gd name="T89" fmla="*/ 37 h 147"/>
                  <a:gd name="T90" fmla="*/ 69 w 154"/>
                  <a:gd name="T91" fmla="*/ 29 h 147"/>
                  <a:gd name="T92" fmla="*/ 53 w 154"/>
                  <a:gd name="T93" fmla="*/ 29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4" h="147">
                    <a:moveTo>
                      <a:pt x="123" y="94"/>
                    </a:moveTo>
                    <a:cubicBezTo>
                      <a:pt x="128" y="92"/>
                      <a:pt x="133" y="93"/>
                      <a:pt x="136" y="97"/>
                    </a:cubicBezTo>
                    <a:cubicBezTo>
                      <a:pt x="139" y="102"/>
                      <a:pt x="138" y="108"/>
                      <a:pt x="133" y="111"/>
                    </a:cubicBezTo>
                    <a:cubicBezTo>
                      <a:pt x="133" y="111"/>
                      <a:pt x="133" y="111"/>
                      <a:pt x="133" y="111"/>
                    </a:cubicBezTo>
                    <a:cubicBezTo>
                      <a:pt x="132" y="110"/>
                      <a:pt x="132" y="109"/>
                      <a:pt x="131" y="108"/>
                    </a:cubicBezTo>
                    <a:cubicBezTo>
                      <a:pt x="131" y="108"/>
                      <a:pt x="131" y="108"/>
                      <a:pt x="131" y="108"/>
                    </a:cubicBezTo>
                    <a:cubicBezTo>
                      <a:pt x="134" y="106"/>
                      <a:pt x="135" y="102"/>
                      <a:pt x="133" y="99"/>
                    </a:cubicBezTo>
                    <a:cubicBezTo>
                      <a:pt x="131" y="96"/>
                      <a:pt x="128" y="96"/>
                      <a:pt x="125" y="97"/>
                    </a:cubicBezTo>
                    <a:cubicBezTo>
                      <a:pt x="124" y="96"/>
                      <a:pt x="124" y="95"/>
                      <a:pt x="123" y="94"/>
                    </a:cubicBezTo>
                    <a:close/>
                    <a:moveTo>
                      <a:pt x="88" y="53"/>
                    </a:moveTo>
                    <a:cubicBezTo>
                      <a:pt x="88" y="52"/>
                      <a:pt x="88" y="52"/>
                      <a:pt x="89" y="52"/>
                    </a:cubicBezTo>
                    <a:cubicBezTo>
                      <a:pt x="92" y="50"/>
                      <a:pt x="96" y="51"/>
                      <a:pt x="98" y="54"/>
                    </a:cubicBezTo>
                    <a:cubicBezTo>
                      <a:pt x="99" y="56"/>
                      <a:pt x="99" y="59"/>
                      <a:pt x="97" y="61"/>
                    </a:cubicBezTo>
                    <a:cubicBezTo>
                      <a:pt x="98" y="62"/>
                      <a:pt x="99" y="63"/>
                      <a:pt x="99" y="64"/>
                    </a:cubicBezTo>
                    <a:cubicBezTo>
                      <a:pt x="102" y="60"/>
                      <a:pt x="103" y="55"/>
                      <a:pt x="100" y="52"/>
                    </a:cubicBezTo>
                    <a:cubicBezTo>
                      <a:pt x="97" y="47"/>
                      <a:pt x="91" y="46"/>
                      <a:pt x="87" y="49"/>
                    </a:cubicBezTo>
                    <a:cubicBezTo>
                      <a:pt x="86" y="50"/>
                      <a:pt x="86" y="50"/>
                      <a:pt x="85" y="51"/>
                    </a:cubicBezTo>
                    <a:cubicBezTo>
                      <a:pt x="86" y="51"/>
                      <a:pt x="87" y="52"/>
                      <a:pt x="88" y="53"/>
                    </a:cubicBezTo>
                    <a:close/>
                    <a:moveTo>
                      <a:pt x="114" y="81"/>
                    </a:moveTo>
                    <a:cubicBezTo>
                      <a:pt x="117" y="79"/>
                      <a:pt x="121" y="80"/>
                      <a:pt x="123" y="83"/>
                    </a:cubicBezTo>
                    <a:cubicBezTo>
                      <a:pt x="125" y="86"/>
                      <a:pt x="124" y="89"/>
                      <a:pt x="121" y="91"/>
                    </a:cubicBezTo>
                    <a:cubicBezTo>
                      <a:pt x="122" y="92"/>
                      <a:pt x="123" y="93"/>
                      <a:pt x="123" y="94"/>
                    </a:cubicBezTo>
                    <a:cubicBezTo>
                      <a:pt x="127" y="91"/>
                      <a:pt x="128" y="85"/>
                      <a:pt x="125" y="81"/>
                    </a:cubicBezTo>
                    <a:cubicBezTo>
                      <a:pt x="122" y="77"/>
                      <a:pt x="117" y="75"/>
                      <a:pt x="112" y="78"/>
                    </a:cubicBezTo>
                    <a:cubicBezTo>
                      <a:pt x="113" y="79"/>
                      <a:pt x="113" y="80"/>
                      <a:pt x="114" y="81"/>
                    </a:cubicBezTo>
                    <a:close/>
                    <a:moveTo>
                      <a:pt x="102" y="66"/>
                    </a:moveTo>
                    <a:cubicBezTo>
                      <a:pt x="102" y="66"/>
                      <a:pt x="102" y="66"/>
                      <a:pt x="102" y="66"/>
                    </a:cubicBezTo>
                    <a:cubicBezTo>
                      <a:pt x="105" y="64"/>
                      <a:pt x="109" y="65"/>
                      <a:pt x="111" y="68"/>
                    </a:cubicBezTo>
                    <a:cubicBezTo>
                      <a:pt x="113" y="70"/>
                      <a:pt x="112" y="73"/>
                      <a:pt x="110" y="76"/>
                    </a:cubicBezTo>
                    <a:cubicBezTo>
                      <a:pt x="111" y="76"/>
                      <a:pt x="111" y="77"/>
                      <a:pt x="112" y="78"/>
                    </a:cubicBezTo>
                    <a:cubicBezTo>
                      <a:pt x="116" y="75"/>
                      <a:pt x="116" y="70"/>
                      <a:pt x="114" y="66"/>
                    </a:cubicBezTo>
                    <a:cubicBezTo>
                      <a:pt x="111" y="61"/>
                      <a:pt x="105" y="60"/>
                      <a:pt x="100" y="63"/>
                    </a:cubicBezTo>
                    <a:cubicBezTo>
                      <a:pt x="100" y="63"/>
                      <a:pt x="100" y="64"/>
                      <a:pt x="99" y="64"/>
                    </a:cubicBezTo>
                    <a:cubicBezTo>
                      <a:pt x="100" y="64"/>
                      <a:pt x="101" y="65"/>
                      <a:pt x="102" y="66"/>
                    </a:cubicBezTo>
                    <a:close/>
                    <a:moveTo>
                      <a:pt x="134" y="114"/>
                    </a:moveTo>
                    <a:cubicBezTo>
                      <a:pt x="137" y="113"/>
                      <a:pt x="140" y="114"/>
                      <a:pt x="141" y="117"/>
                    </a:cubicBezTo>
                    <a:cubicBezTo>
                      <a:pt x="143" y="119"/>
                      <a:pt x="143" y="123"/>
                      <a:pt x="140" y="125"/>
                    </a:cubicBezTo>
                    <a:cubicBezTo>
                      <a:pt x="139" y="126"/>
                      <a:pt x="139" y="126"/>
                      <a:pt x="139" y="126"/>
                    </a:cubicBezTo>
                    <a:cubicBezTo>
                      <a:pt x="140" y="127"/>
                      <a:pt x="140" y="128"/>
                      <a:pt x="140" y="129"/>
                    </a:cubicBezTo>
                    <a:cubicBezTo>
                      <a:pt x="141" y="129"/>
                      <a:pt x="141" y="128"/>
                      <a:pt x="141" y="128"/>
                    </a:cubicBezTo>
                    <a:cubicBezTo>
                      <a:pt x="146" y="125"/>
                      <a:pt x="147" y="119"/>
                      <a:pt x="144" y="115"/>
                    </a:cubicBezTo>
                    <a:cubicBezTo>
                      <a:pt x="141" y="111"/>
                      <a:pt x="137" y="110"/>
                      <a:pt x="133" y="111"/>
                    </a:cubicBezTo>
                    <a:cubicBezTo>
                      <a:pt x="133" y="112"/>
                      <a:pt x="134" y="113"/>
                      <a:pt x="134" y="114"/>
                    </a:cubicBezTo>
                    <a:close/>
                    <a:moveTo>
                      <a:pt x="142" y="132"/>
                    </a:moveTo>
                    <a:cubicBezTo>
                      <a:pt x="144" y="131"/>
                      <a:pt x="147" y="132"/>
                      <a:pt x="148" y="135"/>
                    </a:cubicBezTo>
                    <a:cubicBezTo>
                      <a:pt x="150" y="138"/>
                      <a:pt x="149" y="142"/>
                      <a:pt x="147" y="144"/>
                    </a:cubicBezTo>
                    <a:cubicBezTo>
                      <a:pt x="146" y="144"/>
                      <a:pt x="146" y="144"/>
                      <a:pt x="145" y="144"/>
                    </a:cubicBezTo>
                    <a:cubicBezTo>
                      <a:pt x="146" y="145"/>
                      <a:pt x="146" y="146"/>
                      <a:pt x="146" y="147"/>
                    </a:cubicBezTo>
                    <a:cubicBezTo>
                      <a:pt x="147" y="147"/>
                      <a:pt x="148" y="147"/>
                      <a:pt x="148" y="146"/>
                    </a:cubicBezTo>
                    <a:cubicBezTo>
                      <a:pt x="153" y="143"/>
                      <a:pt x="154" y="137"/>
                      <a:pt x="151" y="133"/>
                    </a:cubicBezTo>
                    <a:cubicBezTo>
                      <a:pt x="149" y="129"/>
                      <a:pt x="144" y="128"/>
                      <a:pt x="140" y="129"/>
                    </a:cubicBezTo>
                    <a:cubicBezTo>
                      <a:pt x="141" y="130"/>
                      <a:pt x="141" y="131"/>
                      <a:pt x="142" y="132"/>
                    </a:cubicBezTo>
                    <a:close/>
                    <a:moveTo>
                      <a:pt x="20" y="15"/>
                    </a:moveTo>
                    <a:cubicBezTo>
                      <a:pt x="21" y="14"/>
                      <a:pt x="22" y="13"/>
                      <a:pt x="23" y="12"/>
                    </a:cubicBezTo>
                    <a:cubicBezTo>
                      <a:pt x="26" y="10"/>
                      <a:pt x="30" y="11"/>
                      <a:pt x="32" y="14"/>
                    </a:cubicBezTo>
                    <a:cubicBezTo>
                      <a:pt x="33" y="15"/>
                      <a:pt x="33" y="18"/>
                      <a:pt x="32" y="19"/>
                    </a:cubicBezTo>
                    <a:cubicBezTo>
                      <a:pt x="33" y="20"/>
                      <a:pt x="34" y="20"/>
                      <a:pt x="36" y="21"/>
                    </a:cubicBezTo>
                    <a:cubicBezTo>
                      <a:pt x="37" y="18"/>
                      <a:pt x="36" y="15"/>
                      <a:pt x="34" y="12"/>
                    </a:cubicBezTo>
                    <a:cubicBezTo>
                      <a:pt x="32" y="8"/>
                      <a:pt x="25" y="6"/>
                      <a:pt x="21" y="9"/>
                    </a:cubicBezTo>
                    <a:cubicBezTo>
                      <a:pt x="19" y="11"/>
                      <a:pt x="18" y="12"/>
                      <a:pt x="17" y="14"/>
                    </a:cubicBezTo>
                    <a:cubicBezTo>
                      <a:pt x="18" y="15"/>
                      <a:pt x="19" y="15"/>
                      <a:pt x="20" y="15"/>
                    </a:cubicBezTo>
                    <a:close/>
                    <a:moveTo>
                      <a:pt x="72" y="41"/>
                    </a:moveTo>
                    <a:cubicBezTo>
                      <a:pt x="73" y="40"/>
                      <a:pt x="73" y="40"/>
                      <a:pt x="74" y="40"/>
                    </a:cubicBezTo>
                    <a:cubicBezTo>
                      <a:pt x="77" y="38"/>
                      <a:pt x="81" y="38"/>
                      <a:pt x="83" y="41"/>
                    </a:cubicBezTo>
                    <a:cubicBezTo>
                      <a:pt x="84" y="44"/>
                      <a:pt x="84" y="46"/>
                      <a:pt x="83" y="48"/>
                    </a:cubicBezTo>
                    <a:cubicBezTo>
                      <a:pt x="83" y="49"/>
                      <a:pt x="84" y="50"/>
                      <a:pt x="85" y="51"/>
                    </a:cubicBezTo>
                    <a:cubicBezTo>
                      <a:pt x="87" y="47"/>
                      <a:pt x="88" y="43"/>
                      <a:pt x="85" y="40"/>
                    </a:cubicBezTo>
                    <a:cubicBezTo>
                      <a:pt x="82" y="35"/>
                      <a:pt x="76" y="34"/>
                      <a:pt x="72" y="37"/>
                    </a:cubicBezTo>
                    <a:cubicBezTo>
                      <a:pt x="71" y="38"/>
                      <a:pt x="70" y="38"/>
                      <a:pt x="70" y="39"/>
                    </a:cubicBezTo>
                    <a:cubicBezTo>
                      <a:pt x="71" y="40"/>
                      <a:pt x="72" y="40"/>
                      <a:pt x="72" y="41"/>
                    </a:cubicBezTo>
                    <a:close/>
                    <a:moveTo>
                      <a:pt x="4" y="7"/>
                    </a:moveTo>
                    <a:cubicBezTo>
                      <a:pt x="7" y="5"/>
                      <a:pt x="11" y="5"/>
                      <a:pt x="13" y="8"/>
                    </a:cubicBezTo>
                    <a:cubicBezTo>
                      <a:pt x="14" y="10"/>
                      <a:pt x="15" y="12"/>
                      <a:pt x="14" y="13"/>
                    </a:cubicBezTo>
                    <a:cubicBezTo>
                      <a:pt x="15" y="14"/>
                      <a:pt x="16" y="14"/>
                      <a:pt x="17" y="14"/>
                    </a:cubicBezTo>
                    <a:cubicBezTo>
                      <a:pt x="18" y="12"/>
                      <a:pt x="18" y="9"/>
                      <a:pt x="16" y="7"/>
                    </a:cubicBezTo>
                    <a:cubicBezTo>
                      <a:pt x="12" y="0"/>
                      <a:pt x="4" y="2"/>
                      <a:pt x="0" y="5"/>
                    </a:cubicBezTo>
                    <a:lnTo>
                      <a:pt x="4" y="7"/>
                    </a:lnTo>
                    <a:close/>
                    <a:moveTo>
                      <a:pt x="39" y="22"/>
                    </a:moveTo>
                    <a:cubicBezTo>
                      <a:pt x="39" y="21"/>
                      <a:pt x="40" y="20"/>
                      <a:pt x="41" y="19"/>
                    </a:cubicBezTo>
                    <a:cubicBezTo>
                      <a:pt x="44" y="17"/>
                      <a:pt x="48" y="18"/>
                      <a:pt x="50" y="21"/>
                    </a:cubicBezTo>
                    <a:cubicBezTo>
                      <a:pt x="51" y="23"/>
                      <a:pt x="51" y="25"/>
                      <a:pt x="50" y="27"/>
                    </a:cubicBezTo>
                    <a:cubicBezTo>
                      <a:pt x="51" y="28"/>
                      <a:pt x="52" y="28"/>
                      <a:pt x="53" y="29"/>
                    </a:cubicBezTo>
                    <a:cubicBezTo>
                      <a:pt x="54" y="26"/>
                      <a:pt x="54" y="22"/>
                      <a:pt x="52" y="19"/>
                    </a:cubicBezTo>
                    <a:cubicBezTo>
                      <a:pt x="49" y="15"/>
                      <a:pt x="43" y="14"/>
                      <a:pt x="39" y="17"/>
                    </a:cubicBezTo>
                    <a:cubicBezTo>
                      <a:pt x="37" y="18"/>
                      <a:pt x="36" y="19"/>
                      <a:pt x="36" y="21"/>
                    </a:cubicBezTo>
                    <a:cubicBezTo>
                      <a:pt x="37" y="21"/>
                      <a:pt x="38" y="22"/>
                      <a:pt x="39" y="22"/>
                    </a:cubicBezTo>
                    <a:close/>
                    <a:moveTo>
                      <a:pt x="56" y="31"/>
                    </a:moveTo>
                    <a:cubicBezTo>
                      <a:pt x="56" y="30"/>
                      <a:pt x="57" y="29"/>
                      <a:pt x="58" y="29"/>
                    </a:cubicBezTo>
                    <a:cubicBezTo>
                      <a:pt x="61" y="27"/>
                      <a:pt x="65" y="27"/>
                      <a:pt x="67" y="30"/>
                    </a:cubicBezTo>
                    <a:cubicBezTo>
                      <a:pt x="68" y="32"/>
                      <a:pt x="68" y="35"/>
                      <a:pt x="67" y="37"/>
                    </a:cubicBezTo>
                    <a:cubicBezTo>
                      <a:pt x="68" y="38"/>
                      <a:pt x="69" y="38"/>
                      <a:pt x="70" y="39"/>
                    </a:cubicBezTo>
                    <a:cubicBezTo>
                      <a:pt x="71" y="36"/>
                      <a:pt x="72" y="32"/>
                      <a:pt x="69" y="29"/>
                    </a:cubicBezTo>
                    <a:cubicBezTo>
                      <a:pt x="66" y="24"/>
                      <a:pt x="60" y="23"/>
                      <a:pt x="56" y="26"/>
                    </a:cubicBezTo>
                    <a:cubicBezTo>
                      <a:pt x="55" y="27"/>
                      <a:pt x="54" y="28"/>
                      <a:pt x="53" y="29"/>
                    </a:cubicBezTo>
                    <a:cubicBezTo>
                      <a:pt x="54" y="30"/>
                      <a:pt x="55" y="30"/>
                      <a:pt x="56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4" name="Freeform 2596"/>
              <p:cNvSpPr/>
              <p:nvPr/>
            </p:nvSpPr>
            <p:spPr bwMode="auto">
              <a:xfrm>
                <a:off x="5576" y="-789"/>
                <a:ext cx="260" cy="54"/>
              </a:xfrm>
              <a:custGeom>
                <a:avLst/>
                <a:gdLst>
                  <a:gd name="T0" fmla="*/ 1 w 134"/>
                  <a:gd name="T1" fmla="*/ 28 h 28"/>
                  <a:gd name="T2" fmla="*/ 0 w 134"/>
                  <a:gd name="T3" fmla="*/ 26 h 28"/>
                  <a:gd name="T4" fmla="*/ 134 w 134"/>
                  <a:gd name="T5" fmla="*/ 0 h 28"/>
                  <a:gd name="T6" fmla="*/ 134 w 134"/>
                  <a:gd name="T7" fmla="*/ 2 h 28"/>
                  <a:gd name="T8" fmla="*/ 1 w 134"/>
                  <a:gd name="T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" h="28">
                    <a:moveTo>
                      <a:pt x="1" y="28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79" y="3"/>
                      <a:pt x="134" y="0"/>
                      <a:pt x="134" y="0"/>
                    </a:cubicBezTo>
                    <a:cubicBezTo>
                      <a:pt x="134" y="2"/>
                      <a:pt x="134" y="2"/>
                      <a:pt x="134" y="2"/>
                    </a:cubicBezTo>
                    <a:cubicBezTo>
                      <a:pt x="134" y="2"/>
                      <a:pt x="79" y="5"/>
                      <a:pt x="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5" name="Freeform 2597"/>
              <p:cNvSpPr/>
              <p:nvPr/>
            </p:nvSpPr>
            <p:spPr bwMode="auto">
              <a:xfrm>
                <a:off x="5576" y="-824"/>
                <a:ext cx="246" cy="89"/>
              </a:xfrm>
              <a:custGeom>
                <a:avLst/>
                <a:gdLst>
                  <a:gd name="T0" fmla="*/ 1 w 127"/>
                  <a:gd name="T1" fmla="*/ 46 h 46"/>
                  <a:gd name="T2" fmla="*/ 0 w 127"/>
                  <a:gd name="T3" fmla="*/ 44 h 46"/>
                  <a:gd name="T4" fmla="*/ 127 w 127"/>
                  <a:gd name="T5" fmla="*/ 0 h 46"/>
                  <a:gd name="T6" fmla="*/ 127 w 127"/>
                  <a:gd name="T7" fmla="*/ 2 h 46"/>
                  <a:gd name="T8" fmla="*/ 1 w 127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46">
                    <a:moveTo>
                      <a:pt x="1" y="46"/>
                    </a:moveTo>
                    <a:cubicBezTo>
                      <a:pt x="0" y="44"/>
                      <a:pt x="0" y="44"/>
                      <a:pt x="0" y="44"/>
                    </a:cubicBezTo>
                    <a:cubicBezTo>
                      <a:pt x="75" y="10"/>
                      <a:pt x="126" y="0"/>
                      <a:pt x="127" y="0"/>
                    </a:cubicBezTo>
                    <a:cubicBezTo>
                      <a:pt x="127" y="2"/>
                      <a:pt x="127" y="2"/>
                      <a:pt x="127" y="2"/>
                    </a:cubicBezTo>
                    <a:cubicBezTo>
                      <a:pt x="126" y="2"/>
                      <a:pt x="75" y="12"/>
                      <a:pt x="1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6" name="Freeform 2598"/>
              <p:cNvSpPr/>
              <p:nvPr/>
            </p:nvSpPr>
            <p:spPr bwMode="auto">
              <a:xfrm>
                <a:off x="5576" y="-857"/>
                <a:ext cx="229" cy="122"/>
              </a:xfrm>
              <a:custGeom>
                <a:avLst/>
                <a:gdLst>
                  <a:gd name="T0" fmla="*/ 1 w 118"/>
                  <a:gd name="T1" fmla="*/ 63 h 63"/>
                  <a:gd name="T2" fmla="*/ 0 w 118"/>
                  <a:gd name="T3" fmla="*/ 61 h 63"/>
                  <a:gd name="T4" fmla="*/ 117 w 118"/>
                  <a:gd name="T5" fmla="*/ 0 h 63"/>
                  <a:gd name="T6" fmla="*/ 118 w 118"/>
                  <a:gd name="T7" fmla="*/ 2 h 63"/>
                  <a:gd name="T8" fmla="*/ 1 w 118"/>
                  <a:gd name="T9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8" h="63">
                    <a:moveTo>
                      <a:pt x="1" y="63"/>
                    </a:moveTo>
                    <a:cubicBezTo>
                      <a:pt x="0" y="61"/>
                      <a:pt x="0" y="61"/>
                      <a:pt x="0" y="61"/>
                    </a:cubicBezTo>
                    <a:cubicBezTo>
                      <a:pt x="69" y="18"/>
                      <a:pt x="117" y="1"/>
                      <a:pt x="117" y="0"/>
                    </a:cubicBezTo>
                    <a:cubicBezTo>
                      <a:pt x="118" y="2"/>
                      <a:pt x="118" y="2"/>
                      <a:pt x="118" y="2"/>
                    </a:cubicBezTo>
                    <a:cubicBezTo>
                      <a:pt x="117" y="2"/>
                      <a:pt x="70" y="19"/>
                      <a:pt x="1" y="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7" name="Freeform 2599"/>
              <p:cNvSpPr/>
              <p:nvPr/>
            </p:nvSpPr>
            <p:spPr bwMode="auto">
              <a:xfrm>
                <a:off x="5576" y="-884"/>
                <a:ext cx="207" cy="149"/>
              </a:xfrm>
              <a:custGeom>
                <a:avLst/>
                <a:gdLst>
                  <a:gd name="T0" fmla="*/ 0 w 107"/>
                  <a:gd name="T1" fmla="*/ 75 h 77"/>
                  <a:gd name="T2" fmla="*/ 107 w 107"/>
                  <a:gd name="T3" fmla="*/ 0 h 77"/>
                  <a:gd name="T4" fmla="*/ 107 w 107"/>
                  <a:gd name="T5" fmla="*/ 1 h 77"/>
                  <a:gd name="T6" fmla="*/ 1 w 107"/>
                  <a:gd name="T7" fmla="*/ 77 h 77"/>
                  <a:gd name="T8" fmla="*/ 0 w 107"/>
                  <a:gd name="T9" fmla="*/ 7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" h="77">
                    <a:moveTo>
                      <a:pt x="0" y="75"/>
                    </a:moveTo>
                    <a:cubicBezTo>
                      <a:pt x="62" y="22"/>
                      <a:pt x="106" y="0"/>
                      <a:pt x="107" y="0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07" y="2"/>
                      <a:pt x="63" y="24"/>
                      <a:pt x="1" y="77"/>
                    </a:cubicBez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8" name="Freeform 2600"/>
              <p:cNvSpPr/>
              <p:nvPr/>
            </p:nvSpPr>
            <p:spPr bwMode="auto">
              <a:xfrm>
                <a:off x="5576" y="-912"/>
                <a:ext cx="186" cy="177"/>
              </a:xfrm>
              <a:custGeom>
                <a:avLst/>
                <a:gdLst>
                  <a:gd name="T0" fmla="*/ 0 w 96"/>
                  <a:gd name="T1" fmla="*/ 89 h 91"/>
                  <a:gd name="T2" fmla="*/ 95 w 96"/>
                  <a:gd name="T3" fmla="*/ 0 h 91"/>
                  <a:gd name="T4" fmla="*/ 96 w 96"/>
                  <a:gd name="T5" fmla="*/ 2 h 91"/>
                  <a:gd name="T6" fmla="*/ 1 w 96"/>
                  <a:gd name="T7" fmla="*/ 91 h 91"/>
                  <a:gd name="T8" fmla="*/ 0 w 96"/>
                  <a:gd name="T9" fmla="*/ 89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91">
                    <a:moveTo>
                      <a:pt x="0" y="89"/>
                    </a:moveTo>
                    <a:cubicBezTo>
                      <a:pt x="54" y="28"/>
                      <a:pt x="95" y="0"/>
                      <a:pt x="95" y="0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6" y="2"/>
                      <a:pt x="55" y="30"/>
                      <a:pt x="1" y="91"/>
                    </a:cubicBezTo>
                    <a:lnTo>
                      <a:pt x="0" y="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9" name="Line 2601"/>
              <p:cNvSpPr>
                <a:spLocks noChangeShapeType="1"/>
              </p:cNvSpPr>
              <p:nvPr/>
            </p:nvSpPr>
            <p:spPr bwMode="auto">
              <a:xfrm>
                <a:off x="5578" y="-737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0" name="Line 2602"/>
              <p:cNvSpPr>
                <a:spLocks noChangeShapeType="1"/>
              </p:cNvSpPr>
              <p:nvPr/>
            </p:nvSpPr>
            <p:spPr bwMode="auto">
              <a:xfrm>
                <a:off x="5578" y="-737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1" name="Line 2603"/>
              <p:cNvSpPr>
                <a:spLocks noChangeShapeType="1"/>
              </p:cNvSpPr>
              <p:nvPr/>
            </p:nvSpPr>
            <p:spPr bwMode="auto">
              <a:xfrm>
                <a:off x="5743" y="-943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2" name="Line 2604"/>
              <p:cNvSpPr>
                <a:spLocks noChangeShapeType="1"/>
              </p:cNvSpPr>
              <p:nvPr/>
            </p:nvSpPr>
            <p:spPr bwMode="auto">
              <a:xfrm>
                <a:off x="5743" y="-943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3" name="Line 2605"/>
              <p:cNvSpPr>
                <a:spLocks noChangeShapeType="1"/>
              </p:cNvSpPr>
              <p:nvPr/>
            </p:nvSpPr>
            <p:spPr bwMode="auto">
              <a:xfrm>
                <a:off x="5578" y="-737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4" name="Line 2606"/>
              <p:cNvSpPr>
                <a:spLocks noChangeShapeType="1"/>
              </p:cNvSpPr>
              <p:nvPr/>
            </p:nvSpPr>
            <p:spPr bwMode="auto">
              <a:xfrm>
                <a:off x="5578" y="-737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5" name="Line 2607"/>
              <p:cNvSpPr>
                <a:spLocks noChangeShapeType="1"/>
              </p:cNvSpPr>
              <p:nvPr/>
            </p:nvSpPr>
            <p:spPr bwMode="auto">
              <a:xfrm>
                <a:off x="5713" y="-96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6" name="Line 2608"/>
              <p:cNvSpPr>
                <a:spLocks noChangeShapeType="1"/>
              </p:cNvSpPr>
              <p:nvPr/>
            </p:nvSpPr>
            <p:spPr bwMode="auto">
              <a:xfrm>
                <a:off x="5713" y="-96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7" name="Line 2609"/>
              <p:cNvSpPr>
                <a:spLocks noChangeShapeType="1"/>
              </p:cNvSpPr>
              <p:nvPr/>
            </p:nvSpPr>
            <p:spPr bwMode="auto">
              <a:xfrm>
                <a:off x="5578" y="-737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8" name="Line 2610"/>
              <p:cNvSpPr>
                <a:spLocks noChangeShapeType="1"/>
              </p:cNvSpPr>
              <p:nvPr/>
            </p:nvSpPr>
            <p:spPr bwMode="auto">
              <a:xfrm>
                <a:off x="5578" y="-737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9" name="Line 2611"/>
              <p:cNvSpPr>
                <a:spLocks noChangeShapeType="1"/>
              </p:cNvSpPr>
              <p:nvPr/>
            </p:nvSpPr>
            <p:spPr bwMode="auto">
              <a:xfrm>
                <a:off x="5648" y="-95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0" name="Line 2612"/>
              <p:cNvSpPr>
                <a:spLocks noChangeShapeType="1"/>
              </p:cNvSpPr>
              <p:nvPr/>
            </p:nvSpPr>
            <p:spPr bwMode="auto">
              <a:xfrm>
                <a:off x="5648" y="-95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1" name="Line 2613"/>
              <p:cNvSpPr>
                <a:spLocks noChangeShapeType="1"/>
              </p:cNvSpPr>
              <p:nvPr/>
            </p:nvSpPr>
            <p:spPr bwMode="auto">
              <a:xfrm>
                <a:off x="5578" y="-737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2" name="Line 2614"/>
              <p:cNvSpPr>
                <a:spLocks noChangeShapeType="1"/>
              </p:cNvSpPr>
              <p:nvPr/>
            </p:nvSpPr>
            <p:spPr bwMode="auto">
              <a:xfrm>
                <a:off x="5578" y="-737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3" name="Line 2615"/>
              <p:cNvSpPr>
                <a:spLocks noChangeShapeType="1"/>
              </p:cNvSpPr>
              <p:nvPr/>
            </p:nvSpPr>
            <p:spPr bwMode="auto">
              <a:xfrm>
                <a:off x="5613" y="-96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4" name="Line 2616"/>
              <p:cNvSpPr>
                <a:spLocks noChangeShapeType="1"/>
              </p:cNvSpPr>
              <p:nvPr/>
            </p:nvSpPr>
            <p:spPr bwMode="auto">
              <a:xfrm>
                <a:off x="5613" y="-96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0" name="Group 2818"/>
            <p:cNvGrpSpPr/>
            <p:nvPr/>
          </p:nvGrpSpPr>
          <p:grpSpPr bwMode="auto">
            <a:xfrm>
              <a:off x="4839" y="-1530"/>
              <a:ext cx="1198" cy="1177"/>
              <a:chOff x="4839" y="-1530"/>
              <a:chExt cx="1198" cy="1177"/>
            </a:xfrm>
          </p:grpSpPr>
          <p:sp>
            <p:nvSpPr>
              <p:cNvPr id="225" name="Line 2618"/>
              <p:cNvSpPr>
                <a:spLocks noChangeShapeType="1"/>
              </p:cNvSpPr>
              <p:nvPr/>
            </p:nvSpPr>
            <p:spPr bwMode="auto">
              <a:xfrm>
                <a:off x="5578" y="-737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Line 2619"/>
              <p:cNvSpPr>
                <a:spLocks noChangeShapeType="1"/>
              </p:cNvSpPr>
              <p:nvPr/>
            </p:nvSpPr>
            <p:spPr bwMode="auto">
              <a:xfrm>
                <a:off x="5578" y="-737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Line 2620"/>
              <p:cNvSpPr>
                <a:spLocks noChangeShapeType="1"/>
              </p:cNvSpPr>
              <p:nvPr/>
            </p:nvSpPr>
            <p:spPr bwMode="auto">
              <a:xfrm>
                <a:off x="5576" y="-977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Line 2621"/>
              <p:cNvSpPr>
                <a:spLocks noChangeShapeType="1"/>
              </p:cNvSpPr>
              <p:nvPr/>
            </p:nvSpPr>
            <p:spPr bwMode="auto">
              <a:xfrm>
                <a:off x="5576" y="-977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2622"/>
              <p:cNvSpPr/>
              <p:nvPr/>
            </p:nvSpPr>
            <p:spPr bwMode="auto">
              <a:xfrm>
                <a:off x="5576" y="-1010"/>
                <a:ext cx="44" cy="273"/>
              </a:xfrm>
              <a:custGeom>
                <a:avLst/>
                <a:gdLst>
                  <a:gd name="T0" fmla="*/ 0 w 23"/>
                  <a:gd name="T1" fmla="*/ 141 h 141"/>
                  <a:gd name="T2" fmla="*/ 10 w 23"/>
                  <a:gd name="T3" fmla="*/ 0 h 141"/>
                  <a:gd name="T4" fmla="*/ 12 w 23"/>
                  <a:gd name="T5" fmla="*/ 0 h 141"/>
                  <a:gd name="T6" fmla="*/ 1 w 23"/>
                  <a:gd name="T7" fmla="*/ 141 h 141"/>
                  <a:gd name="T8" fmla="*/ 0 w 23"/>
                  <a:gd name="T9" fmla="*/ 14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41">
                    <a:moveTo>
                      <a:pt x="0" y="141"/>
                    </a:moveTo>
                    <a:cubicBezTo>
                      <a:pt x="21" y="83"/>
                      <a:pt x="10" y="1"/>
                      <a:pt x="1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23" y="83"/>
                      <a:pt x="1" y="141"/>
                    </a:cubicBezTo>
                    <a:lnTo>
                      <a:pt x="0" y="1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2623"/>
              <p:cNvSpPr/>
              <p:nvPr/>
            </p:nvSpPr>
            <p:spPr bwMode="auto">
              <a:xfrm>
                <a:off x="5576" y="-997"/>
                <a:ext cx="60" cy="260"/>
              </a:xfrm>
              <a:custGeom>
                <a:avLst/>
                <a:gdLst>
                  <a:gd name="T0" fmla="*/ 0 w 31"/>
                  <a:gd name="T1" fmla="*/ 134 h 134"/>
                  <a:gd name="T2" fmla="*/ 29 w 31"/>
                  <a:gd name="T3" fmla="*/ 0 h 134"/>
                  <a:gd name="T4" fmla="*/ 30 w 31"/>
                  <a:gd name="T5" fmla="*/ 0 h 134"/>
                  <a:gd name="T6" fmla="*/ 1 w 31"/>
                  <a:gd name="T7" fmla="*/ 134 h 134"/>
                  <a:gd name="T8" fmla="*/ 0 w 31"/>
                  <a:gd name="T9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134">
                    <a:moveTo>
                      <a:pt x="0" y="134"/>
                    </a:moveTo>
                    <a:cubicBezTo>
                      <a:pt x="29" y="80"/>
                      <a:pt x="29" y="1"/>
                      <a:pt x="29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1"/>
                      <a:pt x="31" y="80"/>
                      <a:pt x="1" y="134"/>
                    </a:cubicBezTo>
                    <a:lnTo>
                      <a:pt x="0" y="1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2624"/>
              <p:cNvSpPr/>
              <p:nvPr/>
            </p:nvSpPr>
            <p:spPr bwMode="auto">
              <a:xfrm>
                <a:off x="5576" y="-981"/>
                <a:ext cx="93" cy="246"/>
              </a:xfrm>
              <a:custGeom>
                <a:avLst/>
                <a:gdLst>
                  <a:gd name="T0" fmla="*/ 0 w 48"/>
                  <a:gd name="T1" fmla="*/ 125 h 127"/>
                  <a:gd name="T2" fmla="*/ 46 w 48"/>
                  <a:gd name="T3" fmla="*/ 0 h 127"/>
                  <a:gd name="T4" fmla="*/ 48 w 48"/>
                  <a:gd name="T5" fmla="*/ 0 h 127"/>
                  <a:gd name="T6" fmla="*/ 1 w 48"/>
                  <a:gd name="T7" fmla="*/ 127 h 127"/>
                  <a:gd name="T8" fmla="*/ 0 w 48"/>
                  <a:gd name="T9" fmla="*/ 12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127">
                    <a:moveTo>
                      <a:pt x="0" y="125"/>
                    </a:moveTo>
                    <a:cubicBezTo>
                      <a:pt x="36" y="76"/>
                      <a:pt x="46" y="1"/>
                      <a:pt x="46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1"/>
                      <a:pt x="38" y="77"/>
                      <a:pt x="1" y="127"/>
                    </a:cubicBez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2625"/>
              <p:cNvSpPr/>
              <p:nvPr/>
            </p:nvSpPr>
            <p:spPr bwMode="auto">
              <a:xfrm>
                <a:off x="5576" y="-962"/>
                <a:ext cx="126" cy="227"/>
              </a:xfrm>
              <a:custGeom>
                <a:avLst/>
                <a:gdLst>
                  <a:gd name="T0" fmla="*/ 0 w 65"/>
                  <a:gd name="T1" fmla="*/ 115 h 117"/>
                  <a:gd name="T2" fmla="*/ 63 w 65"/>
                  <a:gd name="T3" fmla="*/ 0 h 117"/>
                  <a:gd name="T4" fmla="*/ 65 w 65"/>
                  <a:gd name="T5" fmla="*/ 0 h 117"/>
                  <a:gd name="T6" fmla="*/ 1 w 65"/>
                  <a:gd name="T7" fmla="*/ 117 h 117"/>
                  <a:gd name="T8" fmla="*/ 0 w 65"/>
                  <a:gd name="T9" fmla="*/ 115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117">
                    <a:moveTo>
                      <a:pt x="0" y="115"/>
                    </a:moveTo>
                    <a:cubicBezTo>
                      <a:pt x="43" y="72"/>
                      <a:pt x="63" y="0"/>
                      <a:pt x="63" y="0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4" y="1"/>
                      <a:pt x="44" y="72"/>
                      <a:pt x="1" y="117"/>
                    </a:cubicBezTo>
                    <a:lnTo>
                      <a:pt x="0" y="1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2626"/>
              <p:cNvSpPr/>
              <p:nvPr/>
            </p:nvSpPr>
            <p:spPr bwMode="auto">
              <a:xfrm>
                <a:off x="5576" y="-941"/>
                <a:ext cx="155" cy="206"/>
              </a:xfrm>
              <a:custGeom>
                <a:avLst/>
                <a:gdLst>
                  <a:gd name="T0" fmla="*/ 0 w 80"/>
                  <a:gd name="T1" fmla="*/ 104 h 106"/>
                  <a:gd name="T2" fmla="*/ 78 w 80"/>
                  <a:gd name="T3" fmla="*/ 0 h 106"/>
                  <a:gd name="T4" fmla="*/ 80 w 80"/>
                  <a:gd name="T5" fmla="*/ 1 h 106"/>
                  <a:gd name="T6" fmla="*/ 1 w 80"/>
                  <a:gd name="T7" fmla="*/ 106 h 106"/>
                  <a:gd name="T8" fmla="*/ 0 w 80"/>
                  <a:gd name="T9" fmla="*/ 104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106">
                    <a:moveTo>
                      <a:pt x="0" y="104"/>
                    </a:moveTo>
                    <a:cubicBezTo>
                      <a:pt x="49" y="67"/>
                      <a:pt x="78" y="1"/>
                      <a:pt x="78" y="0"/>
                    </a:cubicBezTo>
                    <a:cubicBezTo>
                      <a:pt x="80" y="1"/>
                      <a:pt x="80" y="1"/>
                      <a:pt x="80" y="1"/>
                    </a:cubicBezTo>
                    <a:cubicBezTo>
                      <a:pt x="80" y="2"/>
                      <a:pt x="50" y="68"/>
                      <a:pt x="1" y="106"/>
                    </a:cubicBezTo>
                    <a:lnTo>
                      <a:pt x="0" y="10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2627"/>
              <p:cNvSpPr>
                <a:spLocks noEditPoints="1"/>
              </p:cNvSpPr>
              <p:nvPr/>
            </p:nvSpPr>
            <p:spPr bwMode="auto">
              <a:xfrm>
                <a:off x="5966" y="-395"/>
                <a:ext cx="42" cy="42"/>
              </a:xfrm>
              <a:custGeom>
                <a:avLst/>
                <a:gdLst>
                  <a:gd name="T0" fmla="*/ 3 w 22"/>
                  <a:gd name="T1" fmla="*/ 17 h 22"/>
                  <a:gd name="T2" fmla="*/ 5 w 22"/>
                  <a:gd name="T3" fmla="*/ 3 h 22"/>
                  <a:gd name="T4" fmla="*/ 19 w 22"/>
                  <a:gd name="T5" fmla="*/ 6 h 22"/>
                  <a:gd name="T6" fmla="*/ 16 w 22"/>
                  <a:gd name="T7" fmla="*/ 19 h 22"/>
                  <a:gd name="T8" fmla="*/ 3 w 22"/>
                  <a:gd name="T9" fmla="*/ 17 h 22"/>
                  <a:gd name="T10" fmla="*/ 16 w 22"/>
                  <a:gd name="T11" fmla="*/ 8 h 22"/>
                  <a:gd name="T12" fmla="*/ 7 w 22"/>
                  <a:gd name="T13" fmla="*/ 6 h 22"/>
                  <a:gd name="T14" fmla="*/ 5 w 22"/>
                  <a:gd name="T15" fmla="*/ 15 h 22"/>
                  <a:gd name="T16" fmla="*/ 14 w 22"/>
                  <a:gd name="T17" fmla="*/ 17 h 22"/>
                  <a:gd name="T18" fmla="*/ 1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7"/>
                    </a:move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0" y="16"/>
                      <a:pt x="16" y="19"/>
                    </a:cubicBezTo>
                    <a:cubicBezTo>
                      <a:pt x="12" y="22"/>
                      <a:pt x="6" y="21"/>
                      <a:pt x="3" y="17"/>
                    </a:cubicBezTo>
                    <a:close/>
                    <a:moveTo>
                      <a:pt x="16" y="8"/>
                    </a:moveTo>
                    <a:cubicBezTo>
                      <a:pt x="14" y="5"/>
                      <a:pt x="10" y="4"/>
                      <a:pt x="7" y="6"/>
                    </a:cubicBezTo>
                    <a:cubicBezTo>
                      <a:pt x="4" y="8"/>
                      <a:pt x="3" y="12"/>
                      <a:pt x="5" y="15"/>
                    </a:cubicBezTo>
                    <a:cubicBezTo>
                      <a:pt x="7" y="18"/>
                      <a:pt x="11" y="19"/>
                      <a:pt x="14" y="17"/>
                    </a:cubicBezTo>
                    <a:cubicBezTo>
                      <a:pt x="17" y="15"/>
                      <a:pt x="18" y="11"/>
                      <a:pt x="1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2628"/>
              <p:cNvSpPr>
                <a:spLocks noEditPoints="1"/>
              </p:cNvSpPr>
              <p:nvPr/>
            </p:nvSpPr>
            <p:spPr bwMode="auto">
              <a:xfrm>
                <a:off x="5933" y="-415"/>
                <a:ext cx="42" cy="43"/>
              </a:xfrm>
              <a:custGeom>
                <a:avLst/>
                <a:gdLst>
                  <a:gd name="T0" fmla="*/ 3 w 22"/>
                  <a:gd name="T1" fmla="*/ 17 h 22"/>
                  <a:gd name="T2" fmla="*/ 5 w 22"/>
                  <a:gd name="T3" fmla="*/ 3 h 22"/>
                  <a:gd name="T4" fmla="*/ 19 w 22"/>
                  <a:gd name="T5" fmla="*/ 6 h 22"/>
                  <a:gd name="T6" fmla="*/ 16 w 22"/>
                  <a:gd name="T7" fmla="*/ 19 h 22"/>
                  <a:gd name="T8" fmla="*/ 3 w 22"/>
                  <a:gd name="T9" fmla="*/ 17 h 22"/>
                  <a:gd name="T10" fmla="*/ 16 w 22"/>
                  <a:gd name="T11" fmla="*/ 8 h 22"/>
                  <a:gd name="T12" fmla="*/ 7 w 22"/>
                  <a:gd name="T13" fmla="*/ 6 h 22"/>
                  <a:gd name="T14" fmla="*/ 6 w 22"/>
                  <a:gd name="T15" fmla="*/ 15 h 22"/>
                  <a:gd name="T16" fmla="*/ 15 w 22"/>
                  <a:gd name="T17" fmla="*/ 17 h 22"/>
                  <a:gd name="T18" fmla="*/ 1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7"/>
                    </a:move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2"/>
                      <a:pt x="19" y="6"/>
                    </a:cubicBezTo>
                    <a:cubicBezTo>
                      <a:pt x="22" y="10"/>
                      <a:pt x="21" y="16"/>
                      <a:pt x="16" y="19"/>
                    </a:cubicBezTo>
                    <a:cubicBezTo>
                      <a:pt x="12" y="22"/>
                      <a:pt x="6" y="21"/>
                      <a:pt x="3" y="17"/>
                    </a:cubicBezTo>
                    <a:close/>
                    <a:moveTo>
                      <a:pt x="16" y="8"/>
                    </a:moveTo>
                    <a:cubicBezTo>
                      <a:pt x="14" y="5"/>
                      <a:pt x="10" y="4"/>
                      <a:pt x="7" y="6"/>
                    </a:cubicBezTo>
                    <a:cubicBezTo>
                      <a:pt x="4" y="8"/>
                      <a:pt x="4" y="12"/>
                      <a:pt x="6" y="15"/>
                    </a:cubicBezTo>
                    <a:cubicBezTo>
                      <a:pt x="8" y="18"/>
                      <a:pt x="12" y="19"/>
                      <a:pt x="15" y="17"/>
                    </a:cubicBezTo>
                    <a:cubicBezTo>
                      <a:pt x="17" y="15"/>
                      <a:pt x="18" y="11"/>
                      <a:pt x="1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2629"/>
              <p:cNvSpPr>
                <a:spLocks noEditPoints="1"/>
              </p:cNvSpPr>
              <p:nvPr/>
            </p:nvSpPr>
            <p:spPr bwMode="auto">
              <a:xfrm>
                <a:off x="5900" y="-432"/>
                <a:ext cx="42" cy="42"/>
              </a:xfrm>
              <a:custGeom>
                <a:avLst/>
                <a:gdLst>
                  <a:gd name="T0" fmla="*/ 3 w 22"/>
                  <a:gd name="T1" fmla="*/ 16 h 22"/>
                  <a:gd name="T2" fmla="*/ 6 w 22"/>
                  <a:gd name="T3" fmla="*/ 3 h 22"/>
                  <a:gd name="T4" fmla="*/ 19 w 22"/>
                  <a:gd name="T5" fmla="*/ 5 h 22"/>
                  <a:gd name="T6" fmla="*/ 17 w 22"/>
                  <a:gd name="T7" fmla="*/ 19 h 22"/>
                  <a:gd name="T8" fmla="*/ 3 w 22"/>
                  <a:gd name="T9" fmla="*/ 16 h 22"/>
                  <a:gd name="T10" fmla="*/ 17 w 22"/>
                  <a:gd name="T11" fmla="*/ 7 h 22"/>
                  <a:gd name="T12" fmla="*/ 8 w 22"/>
                  <a:gd name="T13" fmla="*/ 5 h 22"/>
                  <a:gd name="T14" fmla="*/ 6 w 22"/>
                  <a:gd name="T15" fmla="*/ 14 h 22"/>
                  <a:gd name="T16" fmla="*/ 15 w 22"/>
                  <a:gd name="T17" fmla="*/ 16 h 22"/>
                  <a:gd name="T18" fmla="*/ 17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10"/>
                      <a:pt x="21" y="16"/>
                      <a:pt x="17" y="19"/>
                    </a:cubicBezTo>
                    <a:cubicBezTo>
                      <a:pt x="12" y="22"/>
                      <a:pt x="6" y="20"/>
                      <a:pt x="3" y="16"/>
                    </a:cubicBezTo>
                    <a:close/>
                    <a:moveTo>
                      <a:pt x="17" y="7"/>
                    </a:moveTo>
                    <a:cubicBezTo>
                      <a:pt x="15" y="4"/>
                      <a:pt x="11" y="3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8" y="14"/>
                      <a:pt x="19" y="10"/>
                      <a:pt x="1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2630"/>
              <p:cNvSpPr>
                <a:spLocks noEditPoints="1"/>
              </p:cNvSpPr>
              <p:nvPr/>
            </p:nvSpPr>
            <p:spPr bwMode="auto">
              <a:xfrm>
                <a:off x="5869" y="-452"/>
                <a:ext cx="42" cy="43"/>
              </a:xfrm>
              <a:custGeom>
                <a:avLst/>
                <a:gdLst>
                  <a:gd name="T0" fmla="*/ 3 w 22"/>
                  <a:gd name="T1" fmla="*/ 16 h 22"/>
                  <a:gd name="T2" fmla="*/ 5 w 22"/>
                  <a:gd name="T3" fmla="*/ 3 h 22"/>
                  <a:gd name="T4" fmla="*/ 19 w 22"/>
                  <a:gd name="T5" fmla="*/ 5 h 22"/>
                  <a:gd name="T6" fmla="*/ 16 w 22"/>
                  <a:gd name="T7" fmla="*/ 19 h 22"/>
                  <a:gd name="T8" fmla="*/ 3 w 22"/>
                  <a:gd name="T9" fmla="*/ 16 h 22"/>
                  <a:gd name="T10" fmla="*/ 16 w 22"/>
                  <a:gd name="T11" fmla="*/ 7 h 22"/>
                  <a:gd name="T12" fmla="*/ 7 w 22"/>
                  <a:gd name="T13" fmla="*/ 5 h 22"/>
                  <a:gd name="T14" fmla="*/ 5 w 22"/>
                  <a:gd name="T15" fmla="*/ 14 h 22"/>
                  <a:gd name="T16" fmla="*/ 14 w 22"/>
                  <a:gd name="T17" fmla="*/ 16 h 22"/>
                  <a:gd name="T18" fmla="*/ 1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10"/>
                      <a:pt x="20" y="16"/>
                      <a:pt x="16" y="19"/>
                    </a:cubicBezTo>
                    <a:cubicBezTo>
                      <a:pt x="12" y="22"/>
                      <a:pt x="6" y="21"/>
                      <a:pt x="3" y="16"/>
                    </a:cubicBezTo>
                    <a:close/>
                    <a:moveTo>
                      <a:pt x="16" y="7"/>
                    </a:moveTo>
                    <a:cubicBezTo>
                      <a:pt x="14" y="4"/>
                      <a:pt x="10" y="3"/>
                      <a:pt x="7" y="5"/>
                    </a:cubicBezTo>
                    <a:cubicBezTo>
                      <a:pt x="4" y="7"/>
                      <a:pt x="3" y="11"/>
                      <a:pt x="5" y="14"/>
                    </a:cubicBezTo>
                    <a:cubicBezTo>
                      <a:pt x="7" y="17"/>
                      <a:pt x="11" y="18"/>
                      <a:pt x="14" y="16"/>
                    </a:cubicBezTo>
                    <a:cubicBezTo>
                      <a:pt x="17" y="14"/>
                      <a:pt x="18" y="10"/>
                      <a:pt x="1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2631"/>
              <p:cNvSpPr>
                <a:spLocks noEditPoints="1"/>
              </p:cNvSpPr>
              <p:nvPr/>
            </p:nvSpPr>
            <p:spPr bwMode="auto">
              <a:xfrm>
                <a:off x="5834" y="-465"/>
                <a:ext cx="42" cy="42"/>
              </a:xfrm>
              <a:custGeom>
                <a:avLst/>
                <a:gdLst>
                  <a:gd name="T0" fmla="*/ 3 w 22"/>
                  <a:gd name="T1" fmla="*/ 16 h 22"/>
                  <a:gd name="T2" fmla="*/ 5 w 22"/>
                  <a:gd name="T3" fmla="*/ 3 h 22"/>
                  <a:gd name="T4" fmla="*/ 19 w 22"/>
                  <a:gd name="T5" fmla="*/ 5 h 22"/>
                  <a:gd name="T6" fmla="*/ 16 w 22"/>
                  <a:gd name="T7" fmla="*/ 19 h 22"/>
                  <a:gd name="T8" fmla="*/ 3 w 22"/>
                  <a:gd name="T9" fmla="*/ 16 h 22"/>
                  <a:gd name="T10" fmla="*/ 16 w 22"/>
                  <a:gd name="T11" fmla="*/ 7 h 22"/>
                  <a:gd name="T12" fmla="*/ 7 w 22"/>
                  <a:gd name="T13" fmla="*/ 6 h 22"/>
                  <a:gd name="T14" fmla="*/ 5 w 22"/>
                  <a:gd name="T15" fmla="*/ 15 h 22"/>
                  <a:gd name="T16" fmla="*/ 14 w 22"/>
                  <a:gd name="T17" fmla="*/ 16 h 22"/>
                  <a:gd name="T18" fmla="*/ 16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10"/>
                      <a:pt x="20" y="16"/>
                      <a:pt x="16" y="19"/>
                    </a:cubicBezTo>
                    <a:cubicBezTo>
                      <a:pt x="12" y="22"/>
                      <a:pt x="6" y="21"/>
                      <a:pt x="3" y="16"/>
                    </a:cubicBezTo>
                    <a:close/>
                    <a:moveTo>
                      <a:pt x="16" y="7"/>
                    </a:moveTo>
                    <a:cubicBezTo>
                      <a:pt x="14" y="4"/>
                      <a:pt x="10" y="4"/>
                      <a:pt x="7" y="6"/>
                    </a:cubicBezTo>
                    <a:cubicBezTo>
                      <a:pt x="4" y="8"/>
                      <a:pt x="3" y="12"/>
                      <a:pt x="5" y="15"/>
                    </a:cubicBezTo>
                    <a:cubicBezTo>
                      <a:pt x="7" y="17"/>
                      <a:pt x="11" y="18"/>
                      <a:pt x="14" y="16"/>
                    </a:cubicBezTo>
                    <a:cubicBezTo>
                      <a:pt x="17" y="14"/>
                      <a:pt x="18" y="10"/>
                      <a:pt x="1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2632"/>
              <p:cNvSpPr>
                <a:spLocks noEditPoints="1"/>
              </p:cNvSpPr>
              <p:nvPr/>
            </p:nvSpPr>
            <p:spPr bwMode="auto">
              <a:xfrm>
                <a:off x="5797" y="-475"/>
                <a:ext cx="43" cy="43"/>
              </a:xfrm>
              <a:custGeom>
                <a:avLst/>
                <a:gdLst>
                  <a:gd name="T0" fmla="*/ 3 w 22"/>
                  <a:gd name="T1" fmla="*/ 17 h 22"/>
                  <a:gd name="T2" fmla="*/ 5 w 22"/>
                  <a:gd name="T3" fmla="*/ 3 h 22"/>
                  <a:gd name="T4" fmla="*/ 19 w 22"/>
                  <a:gd name="T5" fmla="*/ 6 h 22"/>
                  <a:gd name="T6" fmla="*/ 16 w 22"/>
                  <a:gd name="T7" fmla="*/ 19 h 22"/>
                  <a:gd name="T8" fmla="*/ 3 w 22"/>
                  <a:gd name="T9" fmla="*/ 17 h 22"/>
                  <a:gd name="T10" fmla="*/ 16 w 22"/>
                  <a:gd name="T11" fmla="*/ 8 h 22"/>
                  <a:gd name="T12" fmla="*/ 7 w 22"/>
                  <a:gd name="T13" fmla="*/ 6 h 22"/>
                  <a:gd name="T14" fmla="*/ 6 w 22"/>
                  <a:gd name="T15" fmla="*/ 15 h 22"/>
                  <a:gd name="T16" fmla="*/ 15 w 22"/>
                  <a:gd name="T17" fmla="*/ 16 h 22"/>
                  <a:gd name="T18" fmla="*/ 1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7"/>
                    </a:moveTo>
                    <a:cubicBezTo>
                      <a:pt x="0" y="12"/>
                      <a:pt x="1" y="6"/>
                      <a:pt x="5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1" y="16"/>
                      <a:pt x="16" y="19"/>
                    </a:cubicBezTo>
                    <a:cubicBezTo>
                      <a:pt x="12" y="22"/>
                      <a:pt x="6" y="21"/>
                      <a:pt x="3" y="17"/>
                    </a:cubicBezTo>
                    <a:close/>
                    <a:moveTo>
                      <a:pt x="16" y="8"/>
                    </a:moveTo>
                    <a:cubicBezTo>
                      <a:pt x="14" y="5"/>
                      <a:pt x="10" y="4"/>
                      <a:pt x="7" y="6"/>
                    </a:cubicBezTo>
                    <a:cubicBezTo>
                      <a:pt x="4" y="8"/>
                      <a:pt x="4" y="12"/>
                      <a:pt x="6" y="15"/>
                    </a:cubicBezTo>
                    <a:cubicBezTo>
                      <a:pt x="8" y="18"/>
                      <a:pt x="12" y="18"/>
                      <a:pt x="15" y="16"/>
                    </a:cubicBezTo>
                    <a:cubicBezTo>
                      <a:pt x="17" y="14"/>
                      <a:pt x="18" y="10"/>
                      <a:pt x="1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2633"/>
              <p:cNvSpPr>
                <a:spLocks noEditPoints="1"/>
              </p:cNvSpPr>
              <p:nvPr/>
            </p:nvSpPr>
            <p:spPr bwMode="auto">
              <a:xfrm>
                <a:off x="5760" y="-485"/>
                <a:ext cx="43" cy="43"/>
              </a:xfrm>
              <a:custGeom>
                <a:avLst/>
                <a:gdLst>
                  <a:gd name="T0" fmla="*/ 3 w 22"/>
                  <a:gd name="T1" fmla="*/ 17 h 22"/>
                  <a:gd name="T2" fmla="*/ 6 w 22"/>
                  <a:gd name="T3" fmla="*/ 3 h 22"/>
                  <a:gd name="T4" fmla="*/ 19 w 22"/>
                  <a:gd name="T5" fmla="*/ 6 h 22"/>
                  <a:gd name="T6" fmla="*/ 17 w 22"/>
                  <a:gd name="T7" fmla="*/ 19 h 22"/>
                  <a:gd name="T8" fmla="*/ 3 w 22"/>
                  <a:gd name="T9" fmla="*/ 17 h 22"/>
                  <a:gd name="T10" fmla="*/ 16 w 22"/>
                  <a:gd name="T11" fmla="*/ 8 h 22"/>
                  <a:gd name="T12" fmla="*/ 8 w 22"/>
                  <a:gd name="T13" fmla="*/ 6 h 22"/>
                  <a:gd name="T14" fmla="*/ 6 w 22"/>
                  <a:gd name="T15" fmla="*/ 15 h 22"/>
                  <a:gd name="T16" fmla="*/ 15 w 22"/>
                  <a:gd name="T17" fmla="*/ 17 h 22"/>
                  <a:gd name="T18" fmla="*/ 1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7"/>
                    </a:move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2"/>
                      <a:pt x="19" y="6"/>
                    </a:cubicBezTo>
                    <a:cubicBezTo>
                      <a:pt x="22" y="10"/>
                      <a:pt x="21" y="16"/>
                      <a:pt x="17" y="19"/>
                    </a:cubicBezTo>
                    <a:cubicBezTo>
                      <a:pt x="12" y="22"/>
                      <a:pt x="6" y="21"/>
                      <a:pt x="3" y="17"/>
                    </a:cubicBezTo>
                    <a:close/>
                    <a:moveTo>
                      <a:pt x="16" y="8"/>
                    </a:moveTo>
                    <a:cubicBezTo>
                      <a:pt x="15" y="5"/>
                      <a:pt x="10" y="4"/>
                      <a:pt x="8" y="6"/>
                    </a:cubicBezTo>
                    <a:cubicBezTo>
                      <a:pt x="5" y="8"/>
                      <a:pt x="4" y="12"/>
                      <a:pt x="6" y="15"/>
                    </a:cubicBezTo>
                    <a:cubicBezTo>
                      <a:pt x="8" y="18"/>
                      <a:pt x="12" y="19"/>
                      <a:pt x="15" y="17"/>
                    </a:cubicBezTo>
                    <a:cubicBezTo>
                      <a:pt x="18" y="15"/>
                      <a:pt x="18" y="11"/>
                      <a:pt x="1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2634"/>
              <p:cNvSpPr>
                <a:spLocks noEditPoints="1"/>
              </p:cNvSpPr>
              <p:nvPr/>
            </p:nvSpPr>
            <p:spPr bwMode="auto">
              <a:xfrm>
                <a:off x="5723" y="-491"/>
                <a:ext cx="43" cy="43"/>
              </a:xfrm>
              <a:custGeom>
                <a:avLst/>
                <a:gdLst>
                  <a:gd name="T0" fmla="*/ 3 w 22"/>
                  <a:gd name="T1" fmla="*/ 16 h 22"/>
                  <a:gd name="T2" fmla="*/ 6 w 22"/>
                  <a:gd name="T3" fmla="*/ 3 h 22"/>
                  <a:gd name="T4" fmla="*/ 19 w 22"/>
                  <a:gd name="T5" fmla="*/ 5 h 22"/>
                  <a:gd name="T6" fmla="*/ 17 w 22"/>
                  <a:gd name="T7" fmla="*/ 19 h 22"/>
                  <a:gd name="T8" fmla="*/ 3 w 22"/>
                  <a:gd name="T9" fmla="*/ 16 h 22"/>
                  <a:gd name="T10" fmla="*/ 17 w 22"/>
                  <a:gd name="T11" fmla="*/ 7 h 22"/>
                  <a:gd name="T12" fmla="*/ 8 w 22"/>
                  <a:gd name="T13" fmla="*/ 5 h 22"/>
                  <a:gd name="T14" fmla="*/ 6 w 22"/>
                  <a:gd name="T15" fmla="*/ 14 h 22"/>
                  <a:gd name="T16" fmla="*/ 15 w 22"/>
                  <a:gd name="T17" fmla="*/ 16 h 22"/>
                  <a:gd name="T18" fmla="*/ 17 w 22"/>
                  <a:gd name="T1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6"/>
                    </a:move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1"/>
                      <a:pt x="19" y="5"/>
                    </a:cubicBezTo>
                    <a:cubicBezTo>
                      <a:pt x="22" y="10"/>
                      <a:pt x="21" y="16"/>
                      <a:pt x="17" y="19"/>
                    </a:cubicBezTo>
                    <a:cubicBezTo>
                      <a:pt x="12" y="22"/>
                      <a:pt x="6" y="20"/>
                      <a:pt x="3" y="16"/>
                    </a:cubicBezTo>
                    <a:close/>
                    <a:moveTo>
                      <a:pt x="17" y="7"/>
                    </a:moveTo>
                    <a:cubicBezTo>
                      <a:pt x="15" y="4"/>
                      <a:pt x="11" y="3"/>
                      <a:pt x="8" y="5"/>
                    </a:cubicBezTo>
                    <a:cubicBezTo>
                      <a:pt x="5" y="7"/>
                      <a:pt x="4" y="11"/>
                      <a:pt x="6" y="14"/>
                    </a:cubicBezTo>
                    <a:cubicBezTo>
                      <a:pt x="8" y="17"/>
                      <a:pt x="12" y="18"/>
                      <a:pt x="15" y="16"/>
                    </a:cubicBezTo>
                    <a:cubicBezTo>
                      <a:pt x="18" y="14"/>
                      <a:pt x="19" y="10"/>
                      <a:pt x="1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2635"/>
              <p:cNvSpPr>
                <a:spLocks noEditPoints="1"/>
              </p:cNvSpPr>
              <p:nvPr/>
            </p:nvSpPr>
            <p:spPr bwMode="auto">
              <a:xfrm>
                <a:off x="5686" y="-496"/>
                <a:ext cx="43" cy="42"/>
              </a:xfrm>
              <a:custGeom>
                <a:avLst/>
                <a:gdLst>
                  <a:gd name="T0" fmla="*/ 3 w 22"/>
                  <a:gd name="T1" fmla="*/ 17 h 22"/>
                  <a:gd name="T2" fmla="*/ 6 w 22"/>
                  <a:gd name="T3" fmla="*/ 3 h 22"/>
                  <a:gd name="T4" fmla="*/ 19 w 22"/>
                  <a:gd name="T5" fmla="*/ 6 h 22"/>
                  <a:gd name="T6" fmla="*/ 16 w 22"/>
                  <a:gd name="T7" fmla="*/ 19 h 22"/>
                  <a:gd name="T8" fmla="*/ 3 w 22"/>
                  <a:gd name="T9" fmla="*/ 17 h 22"/>
                  <a:gd name="T10" fmla="*/ 16 w 22"/>
                  <a:gd name="T11" fmla="*/ 8 h 22"/>
                  <a:gd name="T12" fmla="*/ 7 w 22"/>
                  <a:gd name="T13" fmla="*/ 6 h 22"/>
                  <a:gd name="T14" fmla="*/ 6 w 22"/>
                  <a:gd name="T15" fmla="*/ 15 h 22"/>
                  <a:gd name="T16" fmla="*/ 15 w 22"/>
                  <a:gd name="T17" fmla="*/ 17 h 22"/>
                  <a:gd name="T18" fmla="*/ 16 w 22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17"/>
                    </a:moveTo>
                    <a:cubicBezTo>
                      <a:pt x="0" y="12"/>
                      <a:pt x="1" y="6"/>
                      <a:pt x="6" y="3"/>
                    </a:cubicBezTo>
                    <a:cubicBezTo>
                      <a:pt x="10" y="0"/>
                      <a:pt x="16" y="1"/>
                      <a:pt x="19" y="6"/>
                    </a:cubicBezTo>
                    <a:cubicBezTo>
                      <a:pt x="22" y="10"/>
                      <a:pt x="21" y="16"/>
                      <a:pt x="16" y="19"/>
                    </a:cubicBezTo>
                    <a:cubicBezTo>
                      <a:pt x="12" y="22"/>
                      <a:pt x="6" y="21"/>
                      <a:pt x="3" y="17"/>
                    </a:cubicBezTo>
                    <a:close/>
                    <a:moveTo>
                      <a:pt x="16" y="8"/>
                    </a:moveTo>
                    <a:cubicBezTo>
                      <a:pt x="14" y="5"/>
                      <a:pt x="10" y="4"/>
                      <a:pt x="7" y="6"/>
                    </a:cubicBezTo>
                    <a:cubicBezTo>
                      <a:pt x="4" y="8"/>
                      <a:pt x="4" y="12"/>
                      <a:pt x="6" y="15"/>
                    </a:cubicBezTo>
                    <a:cubicBezTo>
                      <a:pt x="8" y="18"/>
                      <a:pt x="12" y="19"/>
                      <a:pt x="15" y="17"/>
                    </a:cubicBezTo>
                    <a:cubicBezTo>
                      <a:pt x="18" y="15"/>
                      <a:pt x="18" y="11"/>
                      <a:pt x="1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2636"/>
              <p:cNvSpPr/>
              <p:nvPr/>
            </p:nvSpPr>
            <p:spPr bwMode="auto">
              <a:xfrm>
                <a:off x="5857" y="-731"/>
                <a:ext cx="180" cy="345"/>
              </a:xfrm>
              <a:custGeom>
                <a:avLst/>
                <a:gdLst>
                  <a:gd name="T0" fmla="*/ 2 w 93"/>
                  <a:gd name="T1" fmla="*/ 0 h 178"/>
                  <a:gd name="T2" fmla="*/ 2 w 93"/>
                  <a:gd name="T3" fmla="*/ 0 h 178"/>
                  <a:gd name="T4" fmla="*/ 0 w 93"/>
                  <a:gd name="T5" fmla="*/ 1 h 178"/>
                  <a:gd name="T6" fmla="*/ 71 w 93"/>
                  <a:gd name="T7" fmla="*/ 177 h 178"/>
                  <a:gd name="T8" fmla="*/ 72 w 93"/>
                  <a:gd name="T9" fmla="*/ 178 h 178"/>
                  <a:gd name="T10" fmla="*/ 2 w 93"/>
                  <a:gd name="T11" fmla="*/ 0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3" h="178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91" y="73"/>
                      <a:pt x="71" y="176"/>
                      <a:pt x="71" y="177"/>
                    </a:cubicBezTo>
                    <a:cubicBezTo>
                      <a:pt x="72" y="178"/>
                      <a:pt x="72" y="178"/>
                      <a:pt x="72" y="178"/>
                    </a:cubicBezTo>
                    <a:cubicBezTo>
                      <a:pt x="73" y="177"/>
                      <a:pt x="93" y="73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2637"/>
              <p:cNvSpPr>
                <a:spLocks noEditPoints="1"/>
              </p:cNvSpPr>
              <p:nvPr/>
            </p:nvSpPr>
            <p:spPr bwMode="auto">
              <a:xfrm>
                <a:off x="5853" y="-743"/>
                <a:ext cx="169" cy="377"/>
              </a:xfrm>
              <a:custGeom>
                <a:avLst/>
                <a:gdLst>
                  <a:gd name="T0" fmla="*/ 40 w 87"/>
                  <a:gd name="T1" fmla="*/ 35 h 194"/>
                  <a:gd name="T2" fmla="*/ 31 w 87"/>
                  <a:gd name="T3" fmla="*/ 33 h 194"/>
                  <a:gd name="T4" fmla="*/ 29 w 87"/>
                  <a:gd name="T5" fmla="*/ 30 h 194"/>
                  <a:gd name="T6" fmla="*/ 41 w 87"/>
                  <a:gd name="T7" fmla="*/ 46 h 194"/>
                  <a:gd name="T8" fmla="*/ 67 w 87"/>
                  <a:gd name="T9" fmla="*/ 97 h 194"/>
                  <a:gd name="T10" fmla="*/ 71 w 87"/>
                  <a:gd name="T11" fmla="*/ 83 h 194"/>
                  <a:gd name="T12" fmla="*/ 61 w 87"/>
                  <a:gd name="T13" fmla="*/ 82 h 194"/>
                  <a:gd name="T14" fmla="*/ 67 w 87"/>
                  <a:gd name="T15" fmla="*/ 94 h 194"/>
                  <a:gd name="T16" fmla="*/ 67 w 87"/>
                  <a:gd name="T17" fmla="*/ 97 h 194"/>
                  <a:gd name="T18" fmla="*/ 54 w 87"/>
                  <a:gd name="T19" fmla="*/ 49 h 194"/>
                  <a:gd name="T20" fmla="*/ 43 w 87"/>
                  <a:gd name="T21" fmla="*/ 48 h 194"/>
                  <a:gd name="T22" fmla="*/ 50 w 87"/>
                  <a:gd name="T23" fmla="*/ 59 h 194"/>
                  <a:gd name="T24" fmla="*/ 60 w 87"/>
                  <a:gd name="T25" fmla="*/ 79 h 194"/>
                  <a:gd name="T26" fmla="*/ 63 w 87"/>
                  <a:gd name="T27" fmla="*/ 65 h 194"/>
                  <a:gd name="T28" fmla="*/ 53 w 87"/>
                  <a:gd name="T29" fmla="*/ 65 h 194"/>
                  <a:gd name="T30" fmla="*/ 59 w 87"/>
                  <a:gd name="T31" fmla="*/ 76 h 194"/>
                  <a:gd name="T32" fmla="*/ 60 w 87"/>
                  <a:gd name="T33" fmla="*/ 79 h 194"/>
                  <a:gd name="T34" fmla="*/ 29 w 87"/>
                  <a:gd name="T35" fmla="*/ 19 h 194"/>
                  <a:gd name="T36" fmla="*/ 15 w 87"/>
                  <a:gd name="T37" fmla="*/ 17 h 194"/>
                  <a:gd name="T38" fmla="*/ 18 w 87"/>
                  <a:gd name="T39" fmla="*/ 19 h 194"/>
                  <a:gd name="T40" fmla="*/ 26 w 87"/>
                  <a:gd name="T41" fmla="*/ 28 h 194"/>
                  <a:gd name="T42" fmla="*/ 15 w 87"/>
                  <a:gd name="T43" fmla="*/ 17 h 194"/>
                  <a:gd name="T44" fmla="*/ 2 w 87"/>
                  <a:gd name="T45" fmla="*/ 3 h 194"/>
                  <a:gd name="T46" fmla="*/ 3 w 87"/>
                  <a:gd name="T47" fmla="*/ 6 h 194"/>
                  <a:gd name="T48" fmla="*/ 12 w 87"/>
                  <a:gd name="T49" fmla="*/ 7 h 194"/>
                  <a:gd name="T50" fmla="*/ 15 w 87"/>
                  <a:gd name="T51" fmla="*/ 17 h 194"/>
                  <a:gd name="T52" fmla="*/ 81 w 87"/>
                  <a:gd name="T53" fmla="*/ 172 h 194"/>
                  <a:gd name="T54" fmla="*/ 76 w 87"/>
                  <a:gd name="T55" fmla="*/ 155 h 194"/>
                  <a:gd name="T56" fmla="*/ 81 w 87"/>
                  <a:gd name="T57" fmla="*/ 161 h 194"/>
                  <a:gd name="T58" fmla="*/ 75 w 87"/>
                  <a:gd name="T59" fmla="*/ 171 h 194"/>
                  <a:gd name="T60" fmla="*/ 72 w 87"/>
                  <a:gd name="T61" fmla="*/ 116 h 194"/>
                  <a:gd name="T62" fmla="*/ 77 w 87"/>
                  <a:gd name="T63" fmla="*/ 101 h 194"/>
                  <a:gd name="T64" fmla="*/ 68 w 87"/>
                  <a:gd name="T65" fmla="*/ 100 h 194"/>
                  <a:gd name="T66" fmla="*/ 73 w 87"/>
                  <a:gd name="T67" fmla="*/ 112 h 194"/>
                  <a:gd name="T68" fmla="*/ 72 w 87"/>
                  <a:gd name="T69" fmla="*/ 116 h 194"/>
                  <a:gd name="T70" fmla="*/ 82 w 87"/>
                  <a:gd name="T71" fmla="*/ 178 h 194"/>
                  <a:gd name="T72" fmla="*/ 75 w 87"/>
                  <a:gd name="T73" fmla="*/ 177 h 194"/>
                  <a:gd name="T74" fmla="*/ 77 w 87"/>
                  <a:gd name="T75" fmla="*/ 189 h 194"/>
                  <a:gd name="T76" fmla="*/ 76 w 87"/>
                  <a:gd name="T77" fmla="*/ 154 h 194"/>
                  <a:gd name="T78" fmla="*/ 84 w 87"/>
                  <a:gd name="T79" fmla="*/ 139 h 194"/>
                  <a:gd name="T80" fmla="*/ 75 w 87"/>
                  <a:gd name="T81" fmla="*/ 138 h 194"/>
                  <a:gd name="T82" fmla="*/ 79 w 87"/>
                  <a:gd name="T83" fmla="*/ 150 h 194"/>
                  <a:gd name="T84" fmla="*/ 76 w 87"/>
                  <a:gd name="T85" fmla="*/ 154 h 194"/>
                  <a:gd name="T86" fmla="*/ 79 w 87"/>
                  <a:gd name="T87" fmla="*/ 134 h 194"/>
                  <a:gd name="T88" fmla="*/ 72 w 87"/>
                  <a:gd name="T89" fmla="*/ 116 h 194"/>
                  <a:gd name="T90" fmla="*/ 79 w 87"/>
                  <a:gd name="T91" fmla="*/ 122 h 194"/>
                  <a:gd name="T92" fmla="*/ 74 w 87"/>
                  <a:gd name="T93" fmla="*/ 132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7" h="194">
                    <a:moveTo>
                      <a:pt x="39" y="43"/>
                    </a:moveTo>
                    <a:cubicBezTo>
                      <a:pt x="41" y="41"/>
                      <a:pt x="42" y="37"/>
                      <a:pt x="40" y="35"/>
                    </a:cubicBezTo>
                    <a:cubicBezTo>
                      <a:pt x="38" y="32"/>
                      <a:pt x="34" y="31"/>
                      <a:pt x="31" y="33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0" y="32"/>
                      <a:pt x="29" y="31"/>
                      <a:pt x="29" y="31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33" y="27"/>
                      <a:pt x="39" y="28"/>
                      <a:pt x="42" y="33"/>
                    </a:cubicBezTo>
                    <a:cubicBezTo>
                      <a:pt x="45" y="37"/>
                      <a:pt x="44" y="42"/>
                      <a:pt x="41" y="46"/>
                    </a:cubicBezTo>
                    <a:cubicBezTo>
                      <a:pt x="40" y="45"/>
                      <a:pt x="39" y="44"/>
                      <a:pt x="39" y="43"/>
                    </a:cubicBezTo>
                    <a:close/>
                    <a:moveTo>
                      <a:pt x="67" y="97"/>
                    </a:moveTo>
                    <a:cubicBezTo>
                      <a:pt x="67" y="97"/>
                      <a:pt x="68" y="97"/>
                      <a:pt x="69" y="96"/>
                    </a:cubicBezTo>
                    <a:cubicBezTo>
                      <a:pt x="73" y="93"/>
                      <a:pt x="74" y="87"/>
                      <a:pt x="71" y="83"/>
                    </a:cubicBezTo>
                    <a:cubicBezTo>
                      <a:pt x="69" y="79"/>
                      <a:pt x="64" y="78"/>
                      <a:pt x="60" y="79"/>
                    </a:cubicBezTo>
                    <a:cubicBezTo>
                      <a:pt x="60" y="80"/>
                      <a:pt x="61" y="81"/>
                      <a:pt x="61" y="82"/>
                    </a:cubicBezTo>
                    <a:cubicBezTo>
                      <a:pt x="64" y="81"/>
                      <a:pt x="67" y="82"/>
                      <a:pt x="69" y="85"/>
                    </a:cubicBezTo>
                    <a:cubicBezTo>
                      <a:pt x="71" y="88"/>
                      <a:pt x="70" y="92"/>
                      <a:pt x="67" y="94"/>
                    </a:cubicBezTo>
                    <a:cubicBezTo>
                      <a:pt x="67" y="94"/>
                      <a:pt x="66" y="94"/>
                      <a:pt x="66" y="94"/>
                    </a:cubicBezTo>
                    <a:cubicBezTo>
                      <a:pt x="66" y="95"/>
                      <a:pt x="66" y="96"/>
                      <a:pt x="67" y="97"/>
                    </a:cubicBezTo>
                    <a:close/>
                    <a:moveTo>
                      <a:pt x="51" y="62"/>
                    </a:moveTo>
                    <a:cubicBezTo>
                      <a:pt x="55" y="59"/>
                      <a:pt x="57" y="53"/>
                      <a:pt x="54" y="49"/>
                    </a:cubicBezTo>
                    <a:cubicBezTo>
                      <a:pt x="51" y="44"/>
                      <a:pt x="45" y="43"/>
                      <a:pt x="41" y="46"/>
                    </a:cubicBezTo>
                    <a:cubicBezTo>
                      <a:pt x="41" y="47"/>
                      <a:pt x="42" y="48"/>
                      <a:pt x="43" y="48"/>
                    </a:cubicBezTo>
                    <a:cubicBezTo>
                      <a:pt x="46" y="47"/>
                      <a:pt x="49" y="48"/>
                      <a:pt x="51" y="50"/>
                    </a:cubicBezTo>
                    <a:cubicBezTo>
                      <a:pt x="53" y="53"/>
                      <a:pt x="52" y="57"/>
                      <a:pt x="50" y="59"/>
                    </a:cubicBezTo>
                    <a:cubicBezTo>
                      <a:pt x="50" y="60"/>
                      <a:pt x="51" y="61"/>
                      <a:pt x="51" y="62"/>
                    </a:cubicBezTo>
                    <a:close/>
                    <a:moveTo>
                      <a:pt x="60" y="79"/>
                    </a:moveTo>
                    <a:cubicBezTo>
                      <a:pt x="60" y="79"/>
                      <a:pt x="60" y="79"/>
                      <a:pt x="61" y="79"/>
                    </a:cubicBezTo>
                    <a:cubicBezTo>
                      <a:pt x="65" y="76"/>
                      <a:pt x="66" y="70"/>
                      <a:pt x="63" y="65"/>
                    </a:cubicBezTo>
                    <a:cubicBezTo>
                      <a:pt x="61" y="61"/>
                      <a:pt x="55" y="60"/>
                      <a:pt x="51" y="62"/>
                    </a:cubicBezTo>
                    <a:cubicBezTo>
                      <a:pt x="52" y="63"/>
                      <a:pt x="52" y="64"/>
                      <a:pt x="53" y="65"/>
                    </a:cubicBezTo>
                    <a:cubicBezTo>
                      <a:pt x="56" y="64"/>
                      <a:pt x="59" y="64"/>
                      <a:pt x="61" y="67"/>
                    </a:cubicBezTo>
                    <a:cubicBezTo>
                      <a:pt x="63" y="70"/>
                      <a:pt x="62" y="74"/>
                      <a:pt x="59" y="76"/>
                    </a:cubicBezTo>
                    <a:cubicBezTo>
                      <a:pt x="59" y="76"/>
                      <a:pt x="59" y="76"/>
                      <a:pt x="59" y="76"/>
                    </a:cubicBezTo>
                    <a:cubicBezTo>
                      <a:pt x="59" y="77"/>
                      <a:pt x="59" y="78"/>
                      <a:pt x="60" y="79"/>
                    </a:cubicBezTo>
                    <a:close/>
                    <a:moveTo>
                      <a:pt x="29" y="31"/>
                    </a:moveTo>
                    <a:cubicBezTo>
                      <a:pt x="31" y="27"/>
                      <a:pt x="32" y="22"/>
                      <a:pt x="29" y="19"/>
                    </a:cubicBezTo>
                    <a:cubicBezTo>
                      <a:pt x="26" y="14"/>
                      <a:pt x="20" y="13"/>
                      <a:pt x="16" y="16"/>
                    </a:cubicBezTo>
                    <a:cubicBezTo>
                      <a:pt x="16" y="16"/>
                      <a:pt x="15" y="17"/>
                      <a:pt x="15" y="17"/>
                    </a:cubicBezTo>
                    <a:cubicBezTo>
                      <a:pt x="16" y="18"/>
                      <a:pt x="17" y="18"/>
                      <a:pt x="17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21" y="17"/>
                      <a:pt x="25" y="18"/>
                      <a:pt x="27" y="20"/>
                    </a:cubicBezTo>
                    <a:cubicBezTo>
                      <a:pt x="28" y="23"/>
                      <a:pt x="28" y="26"/>
                      <a:pt x="26" y="28"/>
                    </a:cubicBezTo>
                    <a:cubicBezTo>
                      <a:pt x="27" y="29"/>
                      <a:pt x="28" y="30"/>
                      <a:pt x="29" y="31"/>
                    </a:cubicBezTo>
                    <a:close/>
                    <a:moveTo>
                      <a:pt x="15" y="17"/>
                    </a:moveTo>
                    <a:cubicBezTo>
                      <a:pt x="17" y="13"/>
                      <a:pt x="18" y="9"/>
                      <a:pt x="15" y="6"/>
                    </a:cubicBezTo>
                    <a:cubicBezTo>
                      <a:pt x="12" y="1"/>
                      <a:pt x="6" y="0"/>
                      <a:pt x="2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5"/>
                      <a:pt x="2" y="6"/>
                      <a:pt x="3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6" y="4"/>
                      <a:pt x="10" y="4"/>
                      <a:pt x="12" y="7"/>
                    </a:cubicBezTo>
                    <a:cubicBezTo>
                      <a:pt x="14" y="10"/>
                      <a:pt x="14" y="12"/>
                      <a:pt x="12" y="15"/>
                    </a:cubicBezTo>
                    <a:cubicBezTo>
                      <a:pt x="13" y="15"/>
                      <a:pt x="14" y="16"/>
                      <a:pt x="15" y="17"/>
                    </a:cubicBezTo>
                    <a:close/>
                    <a:moveTo>
                      <a:pt x="75" y="174"/>
                    </a:moveTo>
                    <a:cubicBezTo>
                      <a:pt x="77" y="174"/>
                      <a:pt x="79" y="173"/>
                      <a:pt x="81" y="172"/>
                    </a:cubicBezTo>
                    <a:cubicBezTo>
                      <a:pt x="85" y="169"/>
                      <a:pt x="87" y="163"/>
                      <a:pt x="84" y="159"/>
                    </a:cubicBezTo>
                    <a:cubicBezTo>
                      <a:pt x="82" y="156"/>
                      <a:pt x="79" y="155"/>
                      <a:pt x="76" y="155"/>
                    </a:cubicBezTo>
                    <a:cubicBezTo>
                      <a:pt x="76" y="156"/>
                      <a:pt x="76" y="157"/>
                      <a:pt x="76" y="158"/>
                    </a:cubicBezTo>
                    <a:cubicBezTo>
                      <a:pt x="78" y="158"/>
                      <a:pt x="80" y="159"/>
                      <a:pt x="81" y="161"/>
                    </a:cubicBezTo>
                    <a:cubicBezTo>
                      <a:pt x="83" y="164"/>
                      <a:pt x="82" y="168"/>
                      <a:pt x="79" y="170"/>
                    </a:cubicBezTo>
                    <a:cubicBezTo>
                      <a:pt x="78" y="170"/>
                      <a:pt x="77" y="171"/>
                      <a:pt x="75" y="171"/>
                    </a:cubicBezTo>
                    <a:cubicBezTo>
                      <a:pt x="75" y="172"/>
                      <a:pt x="75" y="173"/>
                      <a:pt x="75" y="174"/>
                    </a:cubicBezTo>
                    <a:close/>
                    <a:moveTo>
                      <a:pt x="72" y="116"/>
                    </a:moveTo>
                    <a:cubicBezTo>
                      <a:pt x="73" y="116"/>
                      <a:pt x="74" y="115"/>
                      <a:pt x="74" y="115"/>
                    </a:cubicBezTo>
                    <a:cubicBezTo>
                      <a:pt x="79" y="112"/>
                      <a:pt x="80" y="106"/>
                      <a:pt x="77" y="101"/>
                    </a:cubicBezTo>
                    <a:cubicBezTo>
                      <a:pt x="75" y="98"/>
                      <a:pt x="71" y="96"/>
                      <a:pt x="67" y="97"/>
                    </a:cubicBezTo>
                    <a:cubicBezTo>
                      <a:pt x="67" y="98"/>
                      <a:pt x="67" y="99"/>
                      <a:pt x="68" y="100"/>
                    </a:cubicBezTo>
                    <a:cubicBezTo>
                      <a:pt x="70" y="100"/>
                      <a:pt x="73" y="101"/>
                      <a:pt x="74" y="103"/>
                    </a:cubicBezTo>
                    <a:cubicBezTo>
                      <a:pt x="76" y="106"/>
                      <a:pt x="76" y="110"/>
                      <a:pt x="73" y="112"/>
                    </a:cubicBezTo>
                    <a:cubicBezTo>
                      <a:pt x="72" y="112"/>
                      <a:pt x="72" y="113"/>
                      <a:pt x="71" y="113"/>
                    </a:cubicBezTo>
                    <a:cubicBezTo>
                      <a:pt x="71" y="114"/>
                      <a:pt x="71" y="115"/>
                      <a:pt x="72" y="116"/>
                    </a:cubicBezTo>
                    <a:close/>
                    <a:moveTo>
                      <a:pt x="77" y="194"/>
                    </a:moveTo>
                    <a:cubicBezTo>
                      <a:pt x="82" y="191"/>
                      <a:pt x="86" y="184"/>
                      <a:pt x="82" y="178"/>
                    </a:cubicBezTo>
                    <a:cubicBezTo>
                      <a:pt x="80" y="176"/>
                      <a:pt x="78" y="174"/>
                      <a:pt x="75" y="174"/>
                    </a:cubicBezTo>
                    <a:cubicBezTo>
                      <a:pt x="75" y="175"/>
                      <a:pt x="75" y="176"/>
                      <a:pt x="75" y="177"/>
                    </a:cubicBezTo>
                    <a:cubicBezTo>
                      <a:pt x="76" y="177"/>
                      <a:pt x="78" y="178"/>
                      <a:pt x="79" y="180"/>
                    </a:cubicBezTo>
                    <a:cubicBezTo>
                      <a:pt x="81" y="183"/>
                      <a:pt x="80" y="187"/>
                      <a:pt x="77" y="189"/>
                    </a:cubicBezTo>
                    <a:lnTo>
                      <a:pt x="77" y="194"/>
                    </a:lnTo>
                    <a:close/>
                    <a:moveTo>
                      <a:pt x="76" y="154"/>
                    </a:moveTo>
                    <a:cubicBezTo>
                      <a:pt x="78" y="154"/>
                      <a:pt x="79" y="154"/>
                      <a:pt x="81" y="153"/>
                    </a:cubicBezTo>
                    <a:cubicBezTo>
                      <a:pt x="85" y="150"/>
                      <a:pt x="86" y="144"/>
                      <a:pt x="84" y="139"/>
                    </a:cubicBezTo>
                    <a:cubicBezTo>
                      <a:pt x="82" y="136"/>
                      <a:pt x="78" y="135"/>
                      <a:pt x="75" y="135"/>
                    </a:cubicBezTo>
                    <a:cubicBezTo>
                      <a:pt x="75" y="136"/>
                      <a:pt x="75" y="137"/>
                      <a:pt x="75" y="138"/>
                    </a:cubicBezTo>
                    <a:cubicBezTo>
                      <a:pt x="77" y="138"/>
                      <a:pt x="80" y="139"/>
                      <a:pt x="81" y="141"/>
                    </a:cubicBezTo>
                    <a:cubicBezTo>
                      <a:pt x="83" y="144"/>
                      <a:pt x="82" y="148"/>
                      <a:pt x="79" y="150"/>
                    </a:cubicBezTo>
                    <a:cubicBezTo>
                      <a:pt x="78" y="151"/>
                      <a:pt x="77" y="151"/>
                      <a:pt x="76" y="151"/>
                    </a:cubicBezTo>
                    <a:cubicBezTo>
                      <a:pt x="76" y="152"/>
                      <a:pt x="76" y="153"/>
                      <a:pt x="76" y="154"/>
                    </a:cubicBezTo>
                    <a:close/>
                    <a:moveTo>
                      <a:pt x="75" y="135"/>
                    </a:moveTo>
                    <a:cubicBezTo>
                      <a:pt x="76" y="135"/>
                      <a:pt x="77" y="134"/>
                      <a:pt x="79" y="134"/>
                    </a:cubicBezTo>
                    <a:cubicBezTo>
                      <a:pt x="83" y="131"/>
                      <a:pt x="84" y="125"/>
                      <a:pt x="81" y="120"/>
                    </a:cubicBezTo>
                    <a:cubicBezTo>
                      <a:pt x="79" y="117"/>
                      <a:pt x="75" y="115"/>
                      <a:pt x="72" y="116"/>
                    </a:cubicBezTo>
                    <a:cubicBezTo>
                      <a:pt x="72" y="117"/>
                      <a:pt x="72" y="118"/>
                      <a:pt x="72" y="119"/>
                    </a:cubicBezTo>
                    <a:cubicBezTo>
                      <a:pt x="75" y="119"/>
                      <a:pt x="77" y="120"/>
                      <a:pt x="79" y="122"/>
                    </a:cubicBezTo>
                    <a:cubicBezTo>
                      <a:pt x="81" y="125"/>
                      <a:pt x="80" y="129"/>
                      <a:pt x="77" y="131"/>
                    </a:cubicBezTo>
                    <a:cubicBezTo>
                      <a:pt x="76" y="131"/>
                      <a:pt x="75" y="132"/>
                      <a:pt x="74" y="132"/>
                    </a:cubicBezTo>
                    <a:cubicBezTo>
                      <a:pt x="74" y="133"/>
                      <a:pt x="75" y="134"/>
                      <a:pt x="75" y="1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2638"/>
              <p:cNvSpPr/>
              <p:nvPr/>
            </p:nvSpPr>
            <p:spPr bwMode="auto">
              <a:xfrm>
                <a:off x="5737" y="-712"/>
                <a:ext cx="147" cy="225"/>
              </a:xfrm>
              <a:custGeom>
                <a:avLst/>
                <a:gdLst>
                  <a:gd name="T0" fmla="*/ 0 w 76"/>
                  <a:gd name="T1" fmla="*/ 114 h 116"/>
                  <a:gd name="T2" fmla="*/ 74 w 76"/>
                  <a:gd name="T3" fmla="*/ 0 h 116"/>
                  <a:gd name="T4" fmla="*/ 76 w 76"/>
                  <a:gd name="T5" fmla="*/ 1 h 116"/>
                  <a:gd name="T6" fmla="*/ 1 w 76"/>
                  <a:gd name="T7" fmla="*/ 116 h 116"/>
                  <a:gd name="T8" fmla="*/ 0 w 76"/>
                  <a:gd name="T9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116">
                    <a:moveTo>
                      <a:pt x="0" y="114"/>
                    </a:moveTo>
                    <a:cubicBezTo>
                      <a:pt x="50" y="51"/>
                      <a:pt x="74" y="1"/>
                      <a:pt x="74" y="0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75" y="2"/>
                      <a:pt x="52" y="52"/>
                      <a:pt x="1" y="116"/>
                    </a:cubicBez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2639"/>
              <p:cNvSpPr/>
              <p:nvPr/>
            </p:nvSpPr>
            <p:spPr bwMode="auto">
              <a:xfrm>
                <a:off x="5737" y="-685"/>
                <a:ext cx="172" cy="198"/>
              </a:xfrm>
              <a:custGeom>
                <a:avLst/>
                <a:gdLst>
                  <a:gd name="T0" fmla="*/ 0 w 89"/>
                  <a:gd name="T1" fmla="*/ 100 h 102"/>
                  <a:gd name="T2" fmla="*/ 88 w 89"/>
                  <a:gd name="T3" fmla="*/ 0 h 102"/>
                  <a:gd name="T4" fmla="*/ 89 w 89"/>
                  <a:gd name="T5" fmla="*/ 1 h 102"/>
                  <a:gd name="T6" fmla="*/ 1 w 89"/>
                  <a:gd name="T7" fmla="*/ 102 h 102"/>
                  <a:gd name="T8" fmla="*/ 0 w 89"/>
                  <a:gd name="T9" fmla="*/ 10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9" h="102">
                    <a:moveTo>
                      <a:pt x="0" y="100"/>
                    </a:moveTo>
                    <a:cubicBezTo>
                      <a:pt x="59" y="44"/>
                      <a:pt x="88" y="1"/>
                      <a:pt x="88" y="0"/>
                    </a:cubicBezTo>
                    <a:cubicBezTo>
                      <a:pt x="89" y="1"/>
                      <a:pt x="89" y="1"/>
                      <a:pt x="89" y="1"/>
                    </a:cubicBezTo>
                    <a:cubicBezTo>
                      <a:pt x="89" y="1"/>
                      <a:pt x="60" y="45"/>
                      <a:pt x="1" y="102"/>
                    </a:cubicBezTo>
                    <a:lnTo>
                      <a:pt x="0" y="1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2640"/>
              <p:cNvSpPr/>
              <p:nvPr/>
            </p:nvSpPr>
            <p:spPr bwMode="auto">
              <a:xfrm>
                <a:off x="5737" y="-655"/>
                <a:ext cx="196" cy="168"/>
              </a:xfrm>
              <a:custGeom>
                <a:avLst/>
                <a:gdLst>
                  <a:gd name="T0" fmla="*/ 0 w 101"/>
                  <a:gd name="T1" fmla="*/ 85 h 87"/>
                  <a:gd name="T2" fmla="*/ 100 w 101"/>
                  <a:gd name="T3" fmla="*/ 0 h 87"/>
                  <a:gd name="T4" fmla="*/ 101 w 101"/>
                  <a:gd name="T5" fmla="*/ 1 h 87"/>
                  <a:gd name="T6" fmla="*/ 1 w 101"/>
                  <a:gd name="T7" fmla="*/ 87 h 87"/>
                  <a:gd name="T8" fmla="*/ 0 w 101"/>
                  <a:gd name="T9" fmla="*/ 85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1" h="87">
                    <a:moveTo>
                      <a:pt x="0" y="85"/>
                    </a:moveTo>
                    <a:cubicBezTo>
                      <a:pt x="66" y="38"/>
                      <a:pt x="100" y="0"/>
                      <a:pt x="100" y="0"/>
                    </a:cubicBezTo>
                    <a:cubicBezTo>
                      <a:pt x="101" y="1"/>
                      <a:pt x="101" y="1"/>
                      <a:pt x="101" y="1"/>
                    </a:cubicBezTo>
                    <a:cubicBezTo>
                      <a:pt x="101" y="2"/>
                      <a:pt x="67" y="39"/>
                      <a:pt x="1" y="87"/>
                    </a:cubicBez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2641"/>
              <p:cNvSpPr/>
              <p:nvPr/>
            </p:nvSpPr>
            <p:spPr bwMode="auto">
              <a:xfrm>
                <a:off x="5737" y="-626"/>
                <a:ext cx="215" cy="139"/>
              </a:xfrm>
              <a:custGeom>
                <a:avLst/>
                <a:gdLst>
                  <a:gd name="T0" fmla="*/ 1 w 111"/>
                  <a:gd name="T1" fmla="*/ 72 h 72"/>
                  <a:gd name="T2" fmla="*/ 0 w 111"/>
                  <a:gd name="T3" fmla="*/ 70 h 72"/>
                  <a:gd name="T4" fmla="*/ 110 w 111"/>
                  <a:gd name="T5" fmla="*/ 0 h 72"/>
                  <a:gd name="T6" fmla="*/ 111 w 111"/>
                  <a:gd name="T7" fmla="*/ 1 h 72"/>
                  <a:gd name="T8" fmla="*/ 1 w 111"/>
                  <a:gd name="T9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72">
                    <a:moveTo>
                      <a:pt x="1" y="72"/>
                    </a:moveTo>
                    <a:cubicBezTo>
                      <a:pt x="0" y="70"/>
                      <a:pt x="0" y="70"/>
                      <a:pt x="0" y="70"/>
                    </a:cubicBezTo>
                    <a:cubicBezTo>
                      <a:pt x="72" y="33"/>
                      <a:pt x="109" y="0"/>
                      <a:pt x="110" y="0"/>
                    </a:cubicBezTo>
                    <a:cubicBezTo>
                      <a:pt x="111" y="1"/>
                      <a:pt x="111" y="1"/>
                      <a:pt x="111" y="1"/>
                    </a:cubicBezTo>
                    <a:cubicBezTo>
                      <a:pt x="111" y="2"/>
                      <a:pt x="73" y="34"/>
                      <a:pt x="1" y="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2642"/>
              <p:cNvSpPr/>
              <p:nvPr/>
            </p:nvSpPr>
            <p:spPr bwMode="auto">
              <a:xfrm>
                <a:off x="5735" y="-599"/>
                <a:ext cx="233" cy="108"/>
              </a:xfrm>
              <a:custGeom>
                <a:avLst/>
                <a:gdLst>
                  <a:gd name="T0" fmla="*/ 1 w 120"/>
                  <a:gd name="T1" fmla="*/ 56 h 56"/>
                  <a:gd name="T2" fmla="*/ 0 w 120"/>
                  <a:gd name="T3" fmla="*/ 55 h 56"/>
                  <a:gd name="T4" fmla="*/ 119 w 120"/>
                  <a:gd name="T5" fmla="*/ 0 h 56"/>
                  <a:gd name="T6" fmla="*/ 120 w 120"/>
                  <a:gd name="T7" fmla="*/ 1 h 56"/>
                  <a:gd name="T8" fmla="*/ 1 w 120"/>
                  <a:gd name="T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56">
                    <a:moveTo>
                      <a:pt x="1" y="56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77" y="27"/>
                      <a:pt x="118" y="0"/>
                      <a:pt x="119" y="0"/>
                    </a:cubicBezTo>
                    <a:cubicBezTo>
                      <a:pt x="120" y="1"/>
                      <a:pt x="120" y="1"/>
                      <a:pt x="120" y="1"/>
                    </a:cubicBezTo>
                    <a:cubicBezTo>
                      <a:pt x="119" y="2"/>
                      <a:pt x="78" y="29"/>
                      <a:pt x="1" y="5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Line 2643"/>
              <p:cNvSpPr>
                <a:spLocks noChangeShapeType="1"/>
              </p:cNvSpPr>
              <p:nvPr/>
            </p:nvSpPr>
            <p:spPr bwMode="auto">
              <a:xfrm>
                <a:off x="5970" y="-463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Line 2644"/>
              <p:cNvSpPr>
                <a:spLocks noChangeShapeType="1"/>
              </p:cNvSpPr>
              <p:nvPr/>
            </p:nvSpPr>
            <p:spPr bwMode="auto">
              <a:xfrm>
                <a:off x="5970" y="-463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Line 2645"/>
              <p:cNvSpPr>
                <a:spLocks noChangeShapeType="1"/>
              </p:cNvSpPr>
              <p:nvPr/>
            </p:nvSpPr>
            <p:spPr bwMode="auto">
              <a:xfrm>
                <a:off x="5981" y="-427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Line 2646"/>
              <p:cNvSpPr>
                <a:spLocks noChangeShapeType="1"/>
              </p:cNvSpPr>
              <p:nvPr/>
            </p:nvSpPr>
            <p:spPr bwMode="auto">
              <a:xfrm>
                <a:off x="5981" y="-427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Line 2647"/>
              <p:cNvSpPr>
                <a:spLocks noChangeShapeType="1"/>
              </p:cNvSpPr>
              <p:nvPr/>
            </p:nvSpPr>
            <p:spPr bwMode="auto">
              <a:xfrm>
                <a:off x="5970" y="-38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Line 2648"/>
              <p:cNvSpPr>
                <a:spLocks noChangeShapeType="1"/>
              </p:cNvSpPr>
              <p:nvPr/>
            </p:nvSpPr>
            <p:spPr bwMode="auto">
              <a:xfrm>
                <a:off x="5970" y="-38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2649"/>
              <p:cNvSpPr/>
              <p:nvPr/>
            </p:nvSpPr>
            <p:spPr bwMode="auto">
              <a:xfrm>
                <a:off x="5737" y="-491"/>
                <a:ext cx="262" cy="88"/>
              </a:xfrm>
              <a:custGeom>
                <a:avLst/>
                <a:gdLst>
                  <a:gd name="T0" fmla="*/ 0 w 135"/>
                  <a:gd name="T1" fmla="*/ 2 h 45"/>
                  <a:gd name="T2" fmla="*/ 1 w 135"/>
                  <a:gd name="T3" fmla="*/ 0 h 45"/>
                  <a:gd name="T4" fmla="*/ 135 w 135"/>
                  <a:gd name="T5" fmla="*/ 43 h 45"/>
                  <a:gd name="T6" fmla="*/ 135 w 135"/>
                  <a:gd name="T7" fmla="*/ 45 h 45"/>
                  <a:gd name="T8" fmla="*/ 0 w 135"/>
                  <a:gd name="T9" fmla="*/ 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" h="45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62" y="2"/>
                      <a:pt x="135" y="43"/>
                      <a:pt x="135" y="43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4" y="44"/>
                      <a:pt x="62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2650"/>
              <p:cNvSpPr/>
              <p:nvPr/>
            </p:nvSpPr>
            <p:spPr bwMode="auto">
              <a:xfrm>
                <a:off x="5737" y="-504"/>
                <a:ext cx="264" cy="62"/>
              </a:xfrm>
              <a:custGeom>
                <a:avLst/>
                <a:gdLst>
                  <a:gd name="T0" fmla="*/ 1 w 136"/>
                  <a:gd name="T1" fmla="*/ 9 h 32"/>
                  <a:gd name="T2" fmla="*/ 0 w 136"/>
                  <a:gd name="T3" fmla="*/ 7 h 32"/>
                  <a:gd name="T4" fmla="*/ 136 w 136"/>
                  <a:gd name="T5" fmla="*/ 31 h 32"/>
                  <a:gd name="T6" fmla="*/ 136 w 136"/>
                  <a:gd name="T7" fmla="*/ 32 h 32"/>
                  <a:gd name="T8" fmla="*/ 1 w 136"/>
                  <a:gd name="T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6" h="32">
                    <a:moveTo>
                      <a:pt x="1" y="9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62" y="0"/>
                      <a:pt x="135" y="30"/>
                      <a:pt x="136" y="31"/>
                    </a:cubicBezTo>
                    <a:cubicBezTo>
                      <a:pt x="136" y="32"/>
                      <a:pt x="136" y="32"/>
                      <a:pt x="136" y="32"/>
                    </a:cubicBezTo>
                    <a:cubicBezTo>
                      <a:pt x="135" y="32"/>
                      <a:pt x="62" y="2"/>
                      <a:pt x="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2651"/>
              <p:cNvSpPr/>
              <p:nvPr/>
            </p:nvSpPr>
            <p:spPr bwMode="auto">
              <a:xfrm>
                <a:off x="5737" y="-520"/>
                <a:ext cx="262" cy="41"/>
              </a:xfrm>
              <a:custGeom>
                <a:avLst/>
                <a:gdLst>
                  <a:gd name="T0" fmla="*/ 1 w 135"/>
                  <a:gd name="T1" fmla="*/ 17 h 21"/>
                  <a:gd name="T2" fmla="*/ 0 w 135"/>
                  <a:gd name="T3" fmla="*/ 15 h 21"/>
                  <a:gd name="T4" fmla="*/ 135 w 135"/>
                  <a:gd name="T5" fmla="*/ 19 h 21"/>
                  <a:gd name="T6" fmla="*/ 135 w 135"/>
                  <a:gd name="T7" fmla="*/ 21 h 21"/>
                  <a:gd name="T8" fmla="*/ 1 w 135"/>
                  <a:gd name="T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" h="21">
                    <a:moveTo>
                      <a:pt x="1" y="17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60" y="0"/>
                      <a:pt x="134" y="19"/>
                      <a:pt x="135" y="19"/>
                    </a:cubicBezTo>
                    <a:cubicBezTo>
                      <a:pt x="135" y="21"/>
                      <a:pt x="135" y="21"/>
                      <a:pt x="135" y="21"/>
                    </a:cubicBezTo>
                    <a:cubicBezTo>
                      <a:pt x="134" y="21"/>
                      <a:pt x="60" y="2"/>
                      <a:pt x="1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2652"/>
              <p:cNvSpPr/>
              <p:nvPr/>
            </p:nvSpPr>
            <p:spPr bwMode="auto">
              <a:xfrm>
                <a:off x="5737" y="-535"/>
                <a:ext cx="256" cy="48"/>
              </a:xfrm>
              <a:custGeom>
                <a:avLst/>
                <a:gdLst>
                  <a:gd name="T0" fmla="*/ 1 w 132"/>
                  <a:gd name="T1" fmla="*/ 25 h 25"/>
                  <a:gd name="T2" fmla="*/ 0 w 132"/>
                  <a:gd name="T3" fmla="*/ 23 h 25"/>
                  <a:gd name="T4" fmla="*/ 132 w 132"/>
                  <a:gd name="T5" fmla="*/ 8 h 25"/>
                  <a:gd name="T6" fmla="*/ 132 w 132"/>
                  <a:gd name="T7" fmla="*/ 10 h 25"/>
                  <a:gd name="T8" fmla="*/ 1 w 132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2" h="25">
                    <a:moveTo>
                      <a:pt x="1" y="25"/>
                    </a:moveTo>
                    <a:cubicBezTo>
                      <a:pt x="0" y="23"/>
                      <a:pt x="0" y="23"/>
                      <a:pt x="0" y="23"/>
                    </a:cubicBezTo>
                    <a:cubicBezTo>
                      <a:pt x="57" y="0"/>
                      <a:pt x="131" y="8"/>
                      <a:pt x="132" y="8"/>
                    </a:cubicBezTo>
                    <a:cubicBezTo>
                      <a:pt x="132" y="10"/>
                      <a:pt x="132" y="10"/>
                      <a:pt x="132" y="10"/>
                    </a:cubicBezTo>
                    <a:cubicBezTo>
                      <a:pt x="131" y="10"/>
                      <a:pt x="58" y="1"/>
                      <a:pt x="1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2653"/>
              <p:cNvSpPr/>
              <p:nvPr/>
            </p:nvSpPr>
            <p:spPr bwMode="auto">
              <a:xfrm>
                <a:off x="5737" y="-557"/>
                <a:ext cx="246" cy="70"/>
              </a:xfrm>
              <a:custGeom>
                <a:avLst/>
                <a:gdLst>
                  <a:gd name="T0" fmla="*/ 1 w 127"/>
                  <a:gd name="T1" fmla="*/ 36 h 36"/>
                  <a:gd name="T2" fmla="*/ 0 w 127"/>
                  <a:gd name="T3" fmla="*/ 34 h 36"/>
                  <a:gd name="T4" fmla="*/ 127 w 127"/>
                  <a:gd name="T5" fmla="*/ 0 h 36"/>
                  <a:gd name="T6" fmla="*/ 127 w 127"/>
                  <a:gd name="T7" fmla="*/ 2 h 36"/>
                  <a:gd name="T8" fmla="*/ 1 w 127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36">
                    <a:moveTo>
                      <a:pt x="1" y="36"/>
                    </a:moveTo>
                    <a:cubicBezTo>
                      <a:pt x="0" y="34"/>
                      <a:pt x="0" y="34"/>
                      <a:pt x="0" y="34"/>
                    </a:cubicBezTo>
                    <a:cubicBezTo>
                      <a:pt x="53" y="3"/>
                      <a:pt x="126" y="0"/>
                      <a:pt x="127" y="0"/>
                    </a:cubicBezTo>
                    <a:cubicBezTo>
                      <a:pt x="127" y="2"/>
                      <a:pt x="127" y="2"/>
                      <a:pt x="127" y="2"/>
                    </a:cubicBezTo>
                    <a:cubicBezTo>
                      <a:pt x="126" y="2"/>
                      <a:pt x="54" y="5"/>
                      <a:pt x="1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2654"/>
              <p:cNvSpPr/>
              <p:nvPr/>
            </p:nvSpPr>
            <p:spPr bwMode="auto">
              <a:xfrm>
                <a:off x="5756" y="-723"/>
                <a:ext cx="39" cy="60"/>
              </a:xfrm>
              <a:custGeom>
                <a:avLst/>
                <a:gdLst>
                  <a:gd name="T0" fmla="*/ 2 w 20"/>
                  <a:gd name="T1" fmla="*/ 0 h 31"/>
                  <a:gd name="T2" fmla="*/ 0 w 20"/>
                  <a:gd name="T3" fmla="*/ 0 h 31"/>
                  <a:gd name="T4" fmla="*/ 10 w 20"/>
                  <a:gd name="T5" fmla="*/ 16 h 31"/>
                  <a:gd name="T6" fmla="*/ 19 w 20"/>
                  <a:gd name="T7" fmla="*/ 31 h 31"/>
                  <a:gd name="T8" fmla="*/ 20 w 20"/>
                  <a:gd name="T9" fmla="*/ 29 h 31"/>
                  <a:gd name="T10" fmla="*/ 12 w 20"/>
                  <a:gd name="T11" fmla="*/ 15 h 31"/>
                  <a:gd name="T12" fmla="*/ 2 w 20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4" y="5"/>
                      <a:pt x="7" y="11"/>
                      <a:pt x="10" y="16"/>
                    </a:cubicBezTo>
                    <a:cubicBezTo>
                      <a:pt x="13" y="21"/>
                      <a:pt x="16" y="26"/>
                      <a:pt x="19" y="31"/>
                    </a:cubicBezTo>
                    <a:cubicBezTo>
                      <a:pt x="19" y="30"/>
                      <a:pt x="20" y="30"/>
                      <a:pt x="20" y="29"/>
                    </a:cubicBezTo>
                    <a:cubicBezTo>
                      <a:pt x="17" y="25"/>
                      <a:pt x="15" y="20"/>
                      <a:pt x="12" y="15"/>
                    </a:cubicBezTo>
                    <a:cubicBezTo>
                      <a:pt x="9" y="10"/>
                      <a:pt x="5" y="5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2655"/>
              <p:cNvSpPr/>
              <p:nvPr/>
            </p:nvSpPr>
            <p:spPr bwMode="auto">
              <a:xfrm>
                <a:off x="5582" y="-702"/>
                <a:ext cx="122" cy="186"/>
              </a:xfrm>
              <a:custGeom>
                <a:avLst/>
                <a:gdLst>
                  <a:gd name="T0" fmla="*/ 37 w 63"/>
                  <a:gd name="T1" fmla="*/ 49 h 96"/>
                  <a:gd name="T2" fmla="*/ 62 w 63"/>
                  <a:gd name="T3" fmla="*/ 96 h 96"/>
                  <a:gd name="T4" fmla="*/ 63 w 63"/>
                  <a:gd name="T5" fmla="*/ 95 h 96"/>
                  <a:gd name="T6" fmla="*/ 39 w 63"/>
                  <a:gd name="T7" fmla="*/ 48 h 96"/>
                  <a:gd name="T8" fmla="*/ 2 w 63"/>
                  <a:gd name="T9" fmla="*/ 0 h 96"/>
                  <a:gd name="T10" fmla="*/ 0 w 63"/>
                  <a:gd name="T11" fmla="*/ 0 h 96"/>
                  <a:gd name="T12" fmla="*/ 37 w 63"/>
                  <a:gd name="T13" fmla="*/ 49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3" h="96">
                    <a:moveTo>
                      <a:pt x="37" y="49"/>
                    </a:moveTo>
                    <a:cubicBezTo>
                      <a:pt x="47" y="65"/>
                      <a:pt x="55" y="81"/>
                      <a:pt x="62" y="96"/>
                    </a:cubicBezTo>
                    <a:cubicBezTo>
                      <a:pt x="63" y="96"/>
                      <a:pt x="63" y="95"/>
                      <a:pt x="63" y="95"/>
                    </a:cubicBezTo>
                    <a:cubicBezTo>
                      <a:pt x="57" y="80"/>
                      <a:pt x="48" y="64"/>
                      <a:pt x="39" y="48"/>
                    </a:cubicBezTo>
                    <a:cubicBezTo>
                      <a:pt x="27" y="30"/>
                      <a:pt x="15" y="14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13" y="14"/>
                      <a:pt x="26" y="31"/>
                      <a:pt x="37" y="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2656"/>
              <p:cNvSpPr/>
              <p:nvPr/>
            </p:nvSpPr>
            <p:spPr bwMode="auto">
              <a:xfrm>
                <a:off x="5640" y="-712"/>
                <a:ext cx="97" cy="150"/>
              </a:xfrm>
              <a:custGeom>
                <a:avLst/>
                <a:gdLst>
                  <a:gd name="T0" fmla="*/ 28 w 50"/>
                  <a:gd name="T1" fmla="*/ 39 h 77"/>
                  <a:gd name="T2" fmla="*/ 49 w 50"/>
                  <a:gd name="T3" fmla="*/ 77 h 77"/>
                  <a:gd name="T4" fmla="*/ 50 w 50"/>
                  <a:gd name="T5" fmla="*/ 75 h 77"/>
                  <a:gd name="T6" fmla="*/ 30 w 50"/>
                  <a:gd name="T7" fmla="*/ 38 h 77"/>
                  <a:gd name="T8" fmla="*/ 2 w 50"/>
                  <a:gd name="T9" fmla="*/ 0 h 77"/>
                  <a:gd name="T10" fmla="*/ 0 w 50"/>
                  <a:gd name="T11" fmla="*/ 0 h 77"/>
                  <a:gd name="T12" fmla="*/ 28 w 50"/>
                  <a:gd name="T13" fmla="*/ 39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77">
                    <a:moveTo>
                      <a:pt x="28" y="39"/>
                    </a:moveTo>
                    <a:cubicBezTo>
                      <a:pt x="36" y="52"/>
                      <a:pt x="43" y="65"/>
                      <a:pt x="49" y="77"/>
                    </a:cubicBezTo>
                    <a:cubicBezTo>
                      <a:pt x="49" y="76"/>
                      <a:pt x="49" y="76"/>
                      <a:pt x="50" y="75"/>
                    </a:cubicBezTo>
                    <a:cubicBezTo>
                      <a:pt x="44" y="63"/>
                      <a:pt x="37" y="51"/>
                      <a:pt x="30" y="38"/>
                    </a:cubicBezTo>
                    <a:cubicBezTo>
                      <a:pt x="21" y="25"/>
                      <a:pt x="12" y="12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0" y="12"/>
                      <a:pt x="19" y="25"/>
                      <a:pt x="28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2657"/>
              <p:cNvSpPr/>
              <p:nvPr/>
            </p:nvSpPr>
            <p:spPr bwMode="auto">
              <a:xfrm>
                <a:off x="5335" y="-461"/>
                <a:ext cx="56" cy="91"/>
              </a:xfrm>
              <a:custGeom>
                <a:avLst/>
                <a:gdLst>
                  <a:gd name="T0" fmla="*/ 29 w 29"/>
                  <a:gd name="T1" fmla="*/ 47 h 47"/>
                  <a:gd name="T2" fmla="*/ 0 w 29"/>
                  <a:gd name="T3" fmla="*/ 0 h 47"/>
                  <a:gd name="T4" fmla="*/ 0 w 29"/>
                  <a:gd name="T5" fmla="*/ 3 h 47"/>
                  <a:gd name="T6" fmla="*/ 27 w 29"/>
                  <a:gd name="T7" fmla="*/ 45 h 47"/>
                  <a:gd name="T8" fmla="*/ 29 w 29"/>
                  <a:gd name="T9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47">
                    <a:moveTo>
                      <a:pt x="29" y="47"/>
                    </a:moveTo>
                    <a:cubicBezTo>
                      <a:pt x="21" y="31"/>
                      <a:pt x="11" y="15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0" y="17"/>
                      <a:pt x="19" y="31"/>
                      <a:pt x="27" y="45"/>
                    </a:cubicBezTo>
                    <a:cubicBezTo>
                      <a:pt x="28" y="46"/>
                      <a:pt x="29" y="46"/>
                      <a:pt x="29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2658"/>
              <p:cNvSpPr/>
              <p:nvPr/>
            </p:nvSpPr>
            <p:spPr bwMode="auto">
              <a:xfrm>
                <a:off x="5814" y="-725"/>
                <a:ext cx="8" cy="9"/>
              </a:xfrm>
              <a:custGeom>
                <a:avLst/>
                <a:gdLst>
                  <a:gd name="T0" fmla="*/ 0 w 4"/>
                  <a:gd name="T1" fmla="*/ 0 h 5"/>
                  <a:gd name="T2" fmla="*/ 1 w 4"/>
                  <a:gd name="T3" fmla="*/ 3 h 5"/>
                  <a:gd name="T4" fmla="*/ 3 w 4"/>
                  <a:gd name="T5" fmla="*/ 5 h 5"/>
                  <a:gd name="T6" fmla="*/ 4 w 4"/>
                  <a:gd name="T7" fmla="*/ 3 h 5"/>
                  <a:gd name="T8" fmla="*/ 3 w 4"/>
                  <a:gd name="T9" fmla="*/ 2 h 5"/>
                  <a:gd name="T10" fmla="*/ 2 w 4"/>
                  <a:gd name="T11" fmla="*/ 0 h 5"/>
                  <a:gd name="T12" fmla="*/ 0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4"/>
                      <a:pt x="4" y="4"/>
                      <a:pt x="4" y="3"/>
                    </a:cubicBezTo>
                    <a:cubicBezTo>
                      <a:pt x="4" y="3"/>
                      <a:pt x="3" y="2"/>
                      <a:pt x="3" y="2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2659"/>
              <p:cNvSpPr/>
              <p:nvPr/>
            </p:nvSpPr>
            <p:spPr bwMode="auto">
              <a:xfrm>
                <a:off x="5698" y="-718"/>
                <a:ext cx="68" cy="105"/>
              </a:xfrm>
              <a:custGeom>
                <a:avLst/>
                <a:gdLst>
                  <a:gd name="T0" fmla="*/ 19 w 35"/>
                  <a:gd name="T1" fmla="*/ 28 h 54"/>
                  <a:gd name="T2" fmla="*/ 34 w 35"/>
                  <a:gd name="T3" fmla="*/ 54 h 54"/>
                  <a:gd name="T4" fmla="*/ 35 w 35"/>
                  <a:gd name="T5" fmla="*/ 53 h 54"/>
                  <a:gd name="T6" fmla="*/ 21 w 35"/>
                  <a:gd name="T7" fmla="*/ 27 h 54"/>
                  <a:gd name="T8" fmla="*/ 2 w 35"/>
                  <a:gd name="T9" fmla="*/ 0 h 54"/>
                  <a:gd name="T10" fmla="*/ 0 w 35"/>
                  <a:gd name="T11" fmla="*/ 0 h 54"/>
                  <a:gd name="T12" fmla="*/ 19 w 35"/>
                  <a:gd name="T13" fmla="*/ 28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54">
                    <a:moveTo>
                      <a:pt x="19" y="28"/>
                    </a:moveTo>
                    <a:cubicBezTo>
                      <a:pt x="25" y="37"/>
                      <a:pt x="30" y="46"/>
                      <a:pt x="34" y="54"/>
                    </a:cubicBezTo>
                    <a:cubicBezTo>
                      <a:pt x="35" y="54"/>
                      <a:pt x="35" y="53"/>
                      <a:pt x="35" y="53"/>
                    </a:cubicBezTo>
                    <a:cubicBezTo>
                      <a:pt x="31" y="44"/>
                      <a:pt x="26" y="35"/>
                      <a:pt x="21" y="27"/>
                    </a:cubicBezTo>
                    <a:cubicBezTo>
                      <a:pt x="15" y="17"/>
                      <a:pt x="8" y="8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7" y="9"/>
                      <a:pt x="13" y="18"/>
                      <a:pt x="19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2660"/>
              <p:cNvSpPr/>
              <p:nvPr/>
            </p:nvSpPr>
            <p:spPr bwMode="auto">
              <a:xfrm>
                <a:off x="5360" y="-582"/>
                <a:ext cx="148" cy="225"/>
              </a:xfrm>
              <a:custGeom>
                <a:avLst/>
                <a:gdLst>
                  <a:gd name="T0" fmla="*/ 46 w 76"/>
                  <a:gd name="T1" fmla="*/ 60 h 116"/>
                  <a:gd name="T2" fmla="*/ 75 w 76"/>
                  <a:gd name="T3" fmla="*/ 116 h 116"/>
                  <a:gd name="T4" fmla="*/ 76 w 76"/>
                  <a:gd name="T5" fmla="*/ 116 h 116"/>
                  <a:gd name="T6" fmla="*/ 47 w 76"/>
                  <a:gd name="T7" fmla="*/ 59 h 116"/>
                  <a:gd name="T8" fmla="*/ 1 w 76"/>
                  <a:gd name="T9" fmla="*/ 0 h 116"/>
                  <a:gd name="T10" fmla="*/ 0 w 76"/>
                  <a:gd name="T11" fmla="*/ 1 h 116"/>
                  <a:gd name="T12" fmla="*/ 46 w 76"/>
                  <a:gd name="T13" fmla="*/ 6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116">
                    <a:moveTo>
                      <a:pt x="46" y="60"/>
                    </a:moveTo>
                    <a:cubicBezTo>
                      <a:pt x="58" y="79"/>
                      <a:pt x="67" y="99"/>
                      <a:pt x="75" y="116"/>
                    </a:cubicBezTo>
                    <a:cubicBezTo>
                      <a:pt x="75" y="116"/>
                      <a:pt x="76" y="116"/>
                      <a:pt x="76" y="116"/>
                    </a:cubicBezTo>
                    <a:cubicBezTo>
                      <a:pt x="69" y="98"/>
                      <a:pt x="59" y="79"/>
                      <a:pt x="47" y="59"/>
                    </a:cubicBezTo>
                    <a:cubicBezTo>
                      <a:pt x="33" y="37"/>
                      <a:pt x="18" y="17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6" y="18"/>
                      <a:pt x="32" y="38"/>
                      <a:pt x="46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2661"/>
              <p:cNvSpPr/>
              <p:nvPr/>
            </p:nvSpPr>
            <p:spPr bwMode="auto">
              <a:xfrm>
                <a:off x="5339" y="-533"/>
                <a:ext cx="116" cy="178"/>
              </a:xfrm>
              <a:custGeom>
                <a:avLst/>
                <a:gdLst>
                  <a:gd name="T0" fmla="*/ 36 w 60"/>
                  <a:gd name="T1" fmla="*/ 50 h 92"/>
                  <a:gd name="T2" fmla="*/ 58 w 60"/>
                  <a:gd name="T3" fmla="*/ 92 h 92"/>
                  <a:gd name="T4" fmla="*/ 60 w 60"/>
                  <a:gd name="T5" fmla="*/ 92 h 92"/>
                  <a:gd name="T6" fmla="*/ 37 w 60"/>
                  <a:gd name="T7" fmla="*/ 49 h 92"/>
                  <a:gd name="T8" fmla="*/ 0 w 60"/>
                  <a:gd name="T9" fmla="*/ 0 h 92"/>
                  <a:gd name="T10" fmla="*/ 0 w 60"/>
                  <a:gd name="T11" fmla="*/ 1 h 92"/>
                  <a:gd name="T12" fmla="*/ 36 w 60"/>
                  <a:gd name="T13" fmla="*/ 5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" h="92">
                    <a:moveTo>
                      <a:pt x="36" y="50"/>
                    </a:moveTo>
                    <a:cubicBezTo>
                      <a:pt x="44" y="64"/>
                      <a:pt x="52" y="78"/>
                      <a:pt x="58" y="92"/>
                    </a:cubicBezTo>
                    <a:cubicBezTo>
                      <a:pt x="59" y="92"/>
                      <a:pt x="60" y="92"/>
                      <a:pt x="60" y="92"/>
                    </a:cubicBezTo>
                    <a:cubicBezTo>
                      <a:pt x="54" y="78"/>
                      <a:pt x="46" y="63"/>
                      <a:pt x="37" y="49"/>
                    </a:cubicBezTo>
                    <a:cubicBezTo>
                      <a:pt x="26" y="30"/>
                      <a:pt x="13" y="14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2" y="16"/>
                      <a:pt x="25" y="32"/>
                      <a:pt x="36" y="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2662"/>
              <p:cNvSpPr/>
              <p:nvPr/>
            </p:nvSpPr>
            <p:spPr bwMode="auto">
              <a:xfrm>
                <a:off x="5390" y="-619"/>
                <a:ext cx="166" cy="251"/>
              </a:xfrm>
              <a:custGeom>
                <a:avLst/>
                <a:gdLst>
                  <a:gd name="T0" fmla="*/ 52 w 86"/>
                  <a:gd name="T1" fmla="*/ 64 h 129"/>
                  <a:gd name="T2" fmla="*/ 84 w 86"/>
                  <a:gd name="T3" fmla="*/ 129 h 129"/>
                  <a:gd name="T4" fmla="*/ 86 w 86"/>
                  <a:gd name="T5" fmla="*/ 128 h 129"/>
                  <a:gd name="T6" fmla="*/ 53 w 86"/>
                  <a:gd name="T7" fmla="*/ 63 h 129"/>
                  <a:gd name="T8" fmla="*/ 2 w 86"/>
                  <a:gd name="T9" fmla="*/ 0 h 129"/>
                  <a:gd name="T10" fmla="*/ 0 w 86"/>
                  <a:gd name="T11" fmla="*/ 1 h 129"/>
                  <a:gd name="T12" fmla="*/ 52 w 86"/>
                  <a:gd name="T13" fmla="*/ 6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" h="129">
                    <a:moveTo>
                      <a:pt x="52" y="64"/>
                    </a:moveTo>
                    <a:cubicBezTo>
                      <a:pt x="66" y="87"/>
                      <a:pt x="76" y="109"/>
                      <a:pt x="84" y="129"/>
                    </a:cubicBezTo>
                    <a:cubicBezTo>
                      <a:pt x="85" y="128"/>
                      <a:pt x="85" y="128"/>
                      <a:pt x="86" y="128"/>
                    </a:cubicBezTo>
                    <a:cubicBezTo>
                      <a:pt x="78" y="108"/>
                      <a:pt x="67" y="86"/>
                      <a:pt x="53" y="63"/>
                    </a:cubicBezTo>
                    <a:cubicBezTo>
                      <a:pt x="38" y="39"/>
                      <a:pt x="21" y="18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19" y="19"/>
                      <a:pt x="37" y="40"/>
                      <a:pt x="52" y="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2663"/>
              <p:cNvSpPr/>
              <p:nvPr/>
            </p:nvSpPr>
            <p:spPr bwMode="auto">
              <a:xfrm>
                <a:off x="5473" y="-675"/>
                <a:ext cx="163" cy="245"/>
              </a:xfrm>
              <a:custGeom>
                <a:avLst/>
                <a:gdLst>
                  <a:gd name="T0" fmla="*/ 51 w 84"/>
                  <a:gd name="T1" fmla="*/ 64 h 126"/>
                  <a:gd name="T2" fmla="*/ 82 w 84"/>
                  <a:gd name="T3" fmla="*/ 126 h 126"/>
                  <a:gd name="T4" fmla="*/ 84 w 84"/>
                  <a:gd name="T5" fmla="*/ 125 h 126"/>
                  <a:gd name="T6" fmla="*/ 52 w 84"/>
                  <a:gd name="T7" fmla="*/ 63 h 126"/>
                  <a:gd name="T8" fmla="*/ 2 w 84"/>
                  <a:gd name="T9" fmla="*/ 0 h 126"/>
                  <a:gd name="T10" fmla="*/ 0 w 84"/>
                  <a:gd name="T11" fmla="*/ 1 h 126"/>
                  <a:gd name="T12" fmla="*/ 51 w 84"/>
                  <a:gd name="T13" fmla="*/ 64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4" h="126">
                    <a:moveTo>
                      <a:pt x="51" y="64"/>
                    </a:moveTo>
                    <a:cubicBezTo>
                      <a:pt x="64" y="86"/>
                      <a:pt x="75" y="107"/>
                      <a:pt x="82" y="126"/>
                    </a:cubicBezTo>
                    <a:cubicBezTo>
                      <a:pt x="83" y="126"/>
                      <a:pt x="83" y="125"/>
                      <a:pt x="84" y="125"/>
                    </a:cubicBezTo>
                    <a:cubicBezTo>
                      <a:pt x="76" y="106"/>
                      <a:pt x="66" y="85"/>
                      <a:pt x="52" y="63"/>
                    </a:cubicBezTo>
                    <a:cubicBezTo>
                      <a:pt x="37" y="39"/>
                      <a:pt x="21" y="18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9" y="19"/>
                      <a:pt x="36" y="40"/>
                      <a:pt x="51" y="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2664"/>
              <p:cNvSpPr/>
              <p:nvPr/>
            </p:nvSpPr>
            <p:spPr bwMode="auto">
              <a:xfrm>
                <a:off x="5428" y="-650"/>
                <a:ext cx="169" cy="256"/>
              </a:xfrm>
              <a:custGeom>
                <a:avLst/>
                <a:gdLst>
                  <a:gd name="T0" fmla="*/ 53 w 87"/>
                  <a:gd name="T1" fmla="*/ 66 h 132"/>
                  <a:gd name="T2" fmla="*/ 86 w 87"/>
                  <a:gd name="T3" fmla="*/ 132 h 132"/>
                  <a:gd name="T4" fmla="*/ 87 w 87"/>
                  <a:gd name="T5" fmla="*/ 131 h 132"/>
                  <a:gd name="T6" fmla="*/ 54 w 87"/>
                  <a:gd name="T7" fmla="*/ 65 h 132"/>
                  <a:gd name="T8" fmla="*/ 1 w 87"/>
                  <a:gd name="T9" fmla="*/ 0 h 132"/>
                  <a:gd name="T10" fmla="*/ 0 w 87"/>
                  <a:gd name="T11" fmla="*/ 1 h 132"/>
                  <a:gd name="T12" fmla="*/ 53 w 87"/>
                  <a:gd name="T13" fmla="*/ 66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132">
                    <a:moveTo>
                      <a:pt x="53" y="66"/>
                    </a:moveTo>
                    <a:cubicBezTo>
                      <a:pt x="67" y="89"/>
                      <a:pt x="78" y="112"/>
                      <a:pt x="86" y="132"/>
                    </a:cubicBezTo>
                    <a:cubicBezTo>
                      <a:pt x="86" y="131"/>
                      <a:pt x="87" y="131"/>
                      <a:pt x="87" y="131"/>
                    </a:cubicBezTo>
                    <a:cubicBezTo>
                      <a:pt x="79" y="111"/>
                      <a:pt x="69" y="88"/>
                      <a:pt x="54" y="65"/>
                    </a:cubicBezTo>
                    <a:cubicBezTo>
                      <a:pt x="39" y="40"/>
                      <a:pt x="21" y="18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9" y="19"/>
                      <a:pt x="37" y="40"/>
                      <a:pt x="53" y="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2665"/>
              <p:cNvSpPr/>
              <p:nvPr/>
            </p:nvSpPr>
            <p:spPr bwMode="auto">
              <a:xfrm>
                <a:off x="5525" y="-690"/>
                <a:ext cx="146" cy="219"/>
              </a:xfrm>
              <a:custGeom>
                <a:avLst/>
                <a:gdLst>
                  <a:gd name="T0" fmla="*/ 45 w 75"/>
                  <a:gd name="T1" fmla="*/ 58 h 113"/>
                  <a:gd name="T2" fmla="*/ 74 w 75"/>
                  <a:gd name="T3" fmla="*/ 113 h 113"/>
                  <a:gd name="T4" fmla="*/ 75 w 75"/>
                  <a:gd name="T5" fmla="*/ 112 h 113"/>
                  <a:gd name="T6" fmla="*/ 46 w 75"/>
                  <a:gd name="T7" fmla="*/ 57 h 113"/>
                  <a:gd name="T8" fmla="*/ 2 w 75"/>
                  <a:gd name="T9" fmla="*/ 0 h 113"/>
                  <a:gd name="T10" fmla="*/ 0 w 75"/>
                  <a:gd name="T11" fmla="*/ 0 h 113"/>
                  <a:gd name="T12" fmla="*/ 45 w 75"/>
                  <a:gd name="T13" fmla="*/ 58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5" h="113">
                    <a:moveTo>
                      <a:pt x="45" y="58"/>
                    </a:moveTo>
                    <a:cubicBezTo>
                      <a:pt x="57" y="77"/>
                      <a:pt x="66" y="96"/>
                      <a:pt x="74" y="113"/>
                    </a:cubicBezTo>
                    <a:cubicBezTo>
                      <a:pt x="74" y="113"/>
                      <a:pt x="75" y="112"/>
                      <a:pt x="75" y="112"/>
                    </a:cubicBezTo>
                    <a:cubicBezTo>
                      <a:pt x="68" y="95"/>
                      <a:pt x="58" y="76"/>
                      <a:pt x="46" y="57"/>
                    </a:cubicBezTo>
                    <a:cubicBezTo>
                      <a:pt x="33" y="35"/>
                      <a:pt x="18" y="16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17" y="17"/>
                      <a:pt x="32" y="36"/>
                      <a:pt x="45" y="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2666"/>
              <p:cNvSpPr>
                <a:spLocks noEditPoints="1"/>
              </p:cNvSpPr>
              <p:nvPr/>
            </p:nvSpPr>
            <p:spPr bwMode="auto">
              <a:xfrm>
                <a:off x="5506" y="-436"/>
                <a:ext cx="27" cy="21"/>
              </a:xfrm>
              <a:custGeom>
                <a:avLst/>
                <a:gdLst>
                  <a:gd name="T0" fmla="*/ 0 w 14"/>
                  <a:gd name="T1" fmla="*/ 9 h 11"/>
                  <a:gd name="T2" fmla="*/ 0 w 14"/>
                  <a:gd name="T3" fmla="*/ 9 h 11"/>
                  <a:gd name="T4" fmla="*/ 4 w 14"/>
                  <a:gd name="T5" fmla="*/ 2 h 11"/>
                  <a:gd name="T6" fmla="*/ 13 w 14"/>
                  <a:gd name="T7" fmla="*/ 1 h 11"/>
                  <a:gd name="T8" fmla="*/ 14 w 14"/>
                  <a:gd name="T9" fmla="*/ 1 h 11"/>
                  <a:gd name="T10" fmla="*/ 14 w 14"/>
                  <a:gd name="T11" fmla="*/ 2 h 11"/>
                  <a:gd name="T12" fmla="*/ 8 w 14"/>
                  <a:gd name="T13" fmla="*/ 10 h 11"/>
                  <a:gd name="T14" fmla="*/ 0 w 14"/>
                  <a:gd name="T15" fmla="*/ 10 h 11"/>
                  <a:gd name="T16" fmla="*/ 0 w 14"/>
                  <a:gd name="T17" fmla="*/ 9 h 11"/>
                  <a:gd name="T18" fmla="*/ 12 w 14"/>
                  <a:gd name="T19" fmla="*/ 2 h 11"/>
                  <a:gd name="T20" fmla="*/ 5 w 14"/>
                  <a:gd name="T21" fmla="*/ 3 h 11"/>
                  <a:gd name="T22" fmla="*/ 2 w 14"/>
                  <a:gd name="T23" fmla="*/ 8 h 11"/>
                  <a:gd name="T24" fmla="*/ 7 w 14"/>
                  <a:gd name="T25" fmla="*/ 8 h 11"/>
                  <a:gd name="T26" fmla="*/ 12 w 14"/>
                  <a:gd name="T2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1"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5"/>
                      <a:pt x="4" y="2"/>
                    </a:cubicBezTo>
                    <a:cubicBezTo>
                      <a:pt x="6" y="0"/>
                      <a:pt x="9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3" y="6"/>
                      <a:pt x="11" y="8"/>
                      <a:pt x="8" y="10"/>
                    </a:cubicBezTo>
                    <a:cubicBezTo>
                      <a:pt x="4" y="11"/>
                      <a:pt x="0" y="10"/>
                      <a:pt x="0" y="10"/>
                    </a:cubicBezTo>
                    <a:lnTo>
                      <a:pt x="0" y="9"/>
                    </a:lnTo>
                    <a:close/>
                    <a:moveTo>
                      <a:pt x="12" y="2"/>
                    </a:moveTo>
                    <a:cubicBezTo>
                      <a:pt x="9" y="2"/>
                      <a:pt x="7" y="2"/>
                      <a:pt x="5" y="3"/>
                    </a:cubicBezTo>
                    <a:cubicBezTo>
                      <a:pt x="3" y="5"/>
                      <a:pt x="2" y="7"/>
                      <a:pt x="2" y="8"/>
                    </a:cubicBezTo>
                    <a:cubicBezTo>
                      <a:pt x="3" y="9"/>
                      <a:pt x="5" y="9"/>
                      <a:pt x="7" y="8"/>
                    </a:cubicBezTo>
                    <a:cubicBezTo>
                      <a:pt x="9" y="7"/>
                      <a:pt x="11" y="5"/>
                      <a:pt x="1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2667"/>
              <p:cNvSpPr>
                <a:spLocks noEditPoints="1"/>
              </p:cNvSpPr>
              <p:nvPr/>
            </p:nvSpPr>
            <p:spPr bwMode="auto">
              <a:xfrm>
                <a:off x="5496" y="-450"/>
                <a:ext cx="25" cy="33"/>
              </a:xfrm>
              <a:custGeom>
                <a:avLst/>
                <a:gdLst>
                  <a:gd name="T0" fmla="*/ 3 w 13"/>
                  <a:gd name="T1" fmla="*/ 14 h 17"/>
                  <a:gd name="T2" fmla="*/ 5 w 13"/>
                  <a:gd name="T3" fmla="*/ 1 h 17"/>
                  <a:gd name="T4" fmla="*/ 5 w 13"/>
                  <a:gd name="T5" fmla="*/ 0 h 17"/>
                  <a:gd name="T6" fmla="*/ 6 w 13"/>
                  <a:gd name="T7" fmla="*/ 1 h 17"/>
                  <a:gd name="T8" fmla="*/ 8 w 13"/>
                  <a:gd name="T9" fmla="*/ 4 h 17"/>
                  <a:gd name="T10" fmla="*/ 6 w 13"/>
                  <a:gd name="T11" fmla="*/ 17 h 17"/>
                  <a:gd name="T12" fmla="*/ 6 w 13"/>
                  <a:gd name="T13" fmla="*/ 17 h 17"/>
                  <a:gd name="T14" fmla="*/ 5 w 13"/>
                  <a:gd name="T15" fmla="*/ 16 h 17"/>
                  <a:gd name="T16" fmla="*/ 3 w 13"/>
                  <a:gd name="T17" fmla="*/ 14 h 17"/>
                  <a:gd name="T18" fmla="*/ 5 w 13"/>
                  <a:gd name="T19" fmla="*/ 3 h 17"/>
                  <a:gd name="T20" fmla="*/ 5 w 13"/>
                  <a:gd name="T21" fmla="*/ 13 h 17"/>
                  <a:gd name="T22" fmla="*/ 6 w 13"/>
                  <a:gd name="T23" fmla="*/ 15 h 17"/>
                  <a:gd name="T24" fmla="*/ 7 w 13"/>
                  <a:gd name="T25" fmla="*/ 5 h 17"/>
                  <a:gd name="T26" fmla="*/ 5 w 13"/>
                  <a:gd name="T2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7">
                    <a:moveTo>
                      <a:pt x="3" y="14"/>
                    </a:moveTo>
                    <a:cubicBezTo>
                      <a:pt x="2" y="12"/>
                      <a:pt x="0" y="7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2"/>
                      <a:pt x="8" y="3"/>
                      <a:pt x="8" y="4"/>
                    </a:cubicBezTo>
                    <a:cubicBezTo>
                      <a:pt x="13" y="11"/>
                      <a:pt x="6" y="16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4" y="16"/>
                      <a:pt x="3" y="14"/>
                    </a:cubicBezTo>
                    <a:close/>
                    <a:moveTo>
                      <a:pt x="5" y="3"/>
                    </a:moveTo>
                    <a:cubicBezTo>
                      <a:pt x="2" y="7"/>
                      <a:pt x="3" y="11"/>
                      <a:pt x="5" y="13"/>
                    </a:cubicBezTo>
                    <a:cubicBezTo>
                      <a:pt x="5" y="14"/>
                      <a:pt x="5" y="14"/>
                      <a:pt x="6" y="15"/>
                    </a:cubicBezTo>
                    <a:cubicBezTo>
                      <a:pt x="7" y="13"/>
                      <a:pt x="10" y="10"/>
                      <a:pt x="7" y="5"/>
                    </a:cubicBezTo>
                    <a:cubicBezTo>
                      <a:pt x="6" y="4"/>
                      <a:pt x="6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2668"/>
              <p:cNvSpPr>
                <a:spLocks noEditPoints="1"/>
              </p:cNvSpPr>
              <p:nvPr/>
            </p:nvSpPr>
            <p:spPr bwMode="auto">
              <a:xfrm>
                <a:off x="5481" y="-438"/>
                <a:ext cx="29" cy="25"/>
              </a:xfrm>
              <a:custGeom>
                <a:avLst/>
                <a:gdLst>
                  <a:gd name="T0" fmla="*/ 2 w 15"/>
                  <a:gd name="T1" fmla="*/ 7 h 13"/>
                  <a:gd name="T2" fmla="*/ 0 w 15"/>
                  <a:gd name="T3" fmla="*/ 3 h 13"/>
                  <a:gd name="T4" fmla="*/ 0 w 15"/>
                  <a:gd name="T5" fmla="*/ 2 h 13"/>
                  <a:gd name="T6" fmla="*/ 1 w 15"/>
                  <a:gd name="T7" fmla="*/ 2 h 13"/>
                  <a:gd name="T8" fmla="*/ 13 w 15"/>
                  <a:gd name="T9" fmla="*/ 5 h 13"/>
                  <a:gd name="T10" fmla="*/ 15 w 15"/>
                  <a:gd name="T11" fmla="*/ 10 h 13"/>
                  <a:gd name="T12" fmla="*/ 15 w 15"/>
                  <a:gd name="T13" fmla="*/ 10 h 13"/>
                  <a:gd name="T14" fmla="*/ 14 w 15"/>
                  <a:gd name="T15" fmla="*/ 11 h 13"/>
                  <a:gd name="T16" fmla="*/ 2 w 15"/>
                  <a:gd name="T17" fmla="*/ 7 h 13"/>
                  <a:gd name="T18" fmla="*/ 2 w 15"/>
                  <a:gd name="T19" fmla="*/ 4 h 13"/>
                  <a:gd name="T20" fmla="*/ 4 w 15"/>
                  <a:gd name="T21" fmla="*/ 6 h 13"/>
                  <a:gd name="T22" fmla="*/ 13 w 15"/>
                  <a:gd name="T23" fmla="*/ 9 h 13"/>
                  <a:gd name="T24" fmla="*/ 11 w 15"/>
                  <a:gd name="T25" fmla="*/ 6 h 13"/>
                  <a:gd name="T26" fmla="*/ 2 w 15"/>
                  <a:gd name="T27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3">
                    <a:moveTo>
                      <a:pt x="2" y="7"/>
                    </a:moveTo>
                    <a:cubicBezTo>
                      <a:pt x="1" y="6"/>
                      <a:pt x="1" y="5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8" y="0"/>
                      <a:pt x="11" y="3"/>
                      <a:pt x="13" y="5"/>
                    </a:cubicBezTo>
                    <a:cubicBezTo>
                      <a:pt x="14" y="7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7" y="13"/>
                      <a:pt x="2" y="7"/>
                    </a:cubicBezTo>
                    <a:close/>
                    <a:moveTo>
                      <a:pt x="2" y="4"/>
                    </a:moveTo>
                    <a:cubicBezTo>
                      <a:pt x="3" y="4"/>
                      <a:pt x="3" y="5"/>
                      <a:pt x="4" y="6"/>
                    </a:cubicBezTo>
                    <a:cubicBezTo>
                      <a:pt x="7" y="10"/>
                      <a:pt x="11" y="10"/>
                      <a:pt x="13" y="9"/>
                    </a:cubicBezTo>
                    <a:cubicBezTo>
                      <a:pt x="13" y="9"/>
                      <a:pt x="12" y="7"/>
                      <a:pt x="11" y="6"/>
                    </a:cubicBezTo>
                    <a:cubicBezTo>
                      <a:pt x="10" y="3"/>
                      <a:pt x="7" y="3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2669"/>
              <p:cNvSpPr>
                <a:spLocks noEditPoints="1"/>
              </p:cNvSpPr>
              <p:nvPr/>
            </p:nvSpPr>
            <p:spPr bwMode="auto">
              <a:xfrm>
                <a:off x="5481" y="-425"/>
                <a:ext cx="29" cy="24"/>
              </a:xfrm>
              <a:custGeom>
                <a:avLst/>
                <a:gdLst>
                  <a:gd name="T0" fmla="*/ 0 w 15"/>
                  <a:gd name="T1" fmla="*/ 11 h 12"/>
                  <a:gd name="T2" fmla="*/ 1 w 15"/>
                  <a:gd name="T3" fmla="*/ 10 h 12"/>
                  <a:gd name="T4" fmla="*/ 6 w 15"/>
                  <a:gd name="T5" fmla="*/ 2 h 12"/>
                  <a:gd name="T6" fmla="*/ 14 w 15"/>
                  <a:gd name="T7" fmla="*/ 2 h 12"/>
                  <a:gd name="T8" fmla="*/ 15 w 15"/>
                  <a:gd name="T9" fmla="*/ 2 h 12"/>
                  <a:gd name="T10" fmla="*/ 15 w 15"/>
                  <a:gd name="T11" fmla="*/ 3 h 12"/>
                  <a:gd name="T12" fmla="*/ 10 w 15"/>
                  <a:gd name="T13" fmla="*/ 10 h 12"/>
                  <a:gd name="T14" fmla="*/ 1 w 15"/>
                  <a:gd name="T15" fmla="*/ 11 h 12"/>
                  <a:gd name="T16" fmla="*/ 0 w 15"/>
                  <a:gd name="T17" fmla="*/ 11 h 12"/>
                  <a:gd name="T18" fmla="*/ 13 w 15"/>
                  <a:gd name="T19" fmla="*/ 3 h 12"/>
                  <a:gd name="T20" fmla="*/ 7 w 15"/>
                  <a:gd name="T21" fmla="*/ 4 h 12"/>
                  <a:gd name="T22" fmla="*/ 3 w 15"/>
                  <a:gd name="T23" fmla="*/ 10 h 12"/>
                  <a:gd name="T24" fmla="*/ 9 w 15"/>
                  <a:gd name="T25" fmla="*/ 8 h 12"/>
                  <a:gd name="T26" fmla="*/ 13 w 15"/>
                  <a:gd name="T27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2">
                    <a:moveTo>
                      <a:pt x="0" y="11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2" y="6"/>
                      <a:pt x="4" y="3"/>
                      <a:pt x="6" y="2"/>
                    </a:cubicBezTo>
                    <a:cubicBezTo>
                      <a:pt x="10" y="0"/>
                      <a:pt x="14" y="2"/>
                      <a:pt x="14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3"/>
                      <a:pt x="14" y="7"/>
                      <a:pt x="10" y="10"/>
                    </a:cubicBezTo>
                    <a:cubicBezTo>
                      <a:pt x="8" y="11"/>
                      <a:pt x="5" y="12"/>
                      <a:pt x="1" y="11"/>
                    </a:cubicBezTo>
                    <a:lnTo>
                      <a:pt x="0" y="11"/>
                    </a:lnTo>
                    <a:close/>
                    <a:moveTo>
                      <a:pt x="13" y="3"/>
                    </a:moveTo>
                    <a:cubicBezTo>
                      <a:pt x="12" y="3"/>
                      <a:pt x="9" y="3"/>
                      <a:pt x="7" y="4"/>
                    </a:cubicBezTo>
                    <a:cubicBezTo>
                      <a:pt x="5" y="5"/>
                      <a:pt x="4" y="7"/>
                      <a:pt x="3" y="10"/>
                    </a:cubicBezTo>
                    <a:cubicBezTo>
                      <a:pt x="5" y="10"/>
                      <a:pt x="8" y="9"/>
                      <a:pt x="9" y="8"/>
                    </a:cubicBezTo>
                    <a:cubicBezTo>
                      <a:pt x="11" y="7"/>
                      <a:pt x="12" y="4"/>
                      <a:pt x="1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2670"/>
              <p:cNvSpPr>
                <a:spLocks noEditPoints="1"/>
              </p:cNvSpPr>
              <p:nvPr/>
            </p:nvSpPr>
            <p:spPr bwMode="auto">
              <a:xfrm>
                <a:off x="5492" y="-421"/>
                <a:ext cx="27" cy="31"/>
              </a:xfrm>
              <a:custGeom>
                <a:avLst/>
                <a:gdLst>
                  <a:gd name="T0" fmla="*/ 5 w 14"/>
                  <a:gd name="T1" fmla="*/ 13 h 16"/>
                  <a:gd name="T2" fmla="*/ 7 w 14"/>
                  <a:gd name="T3" fmla="*/ 0 h 16"/>
                  <a:gd name="T4" fmla="*/ 8 w 14"/>
                  <a:gd name="T5" fmla="*/ 0 h 16"/>
                  <a:gd name="T6" fmla="*/ 8 w 14"/>
                  <a:gd name="T7" fmla="*/ 0 h 16"/>
                  <a:gd name="T8" fmla="*/ 10 w 14"/>
                  <a:gd name="T9" fmla="*/ 2 h 16"/>
                  <a:gd name="T10" fmla="*/ 9 w 14"/>
                  <a:gd name="T11" fmla="*/ 16 h 16"/>
                  <a:gd name="T12" fmla="*/ 8 w 14"/>
                  <a:gd name="T13" fmla="*/ 16 h 16"/>
                  <a:gd name="T14" fmla="*/ 7 w 14"/>
                  <a:gd name="T15" fmla="*/ 16 h 16"/>
                  <a:gd name="T16" fmla="*/ 5 w 14"/>
                  <a:gd name="T17" fmla="*/ 13 h 16"/>
                  <a:gd name="T18" fmla="*/ 8 w 14"/>
                  <a:gd name="T19" fmla="*/ 2 h 16"/>
                  <a:gd name="T20" fmla="*/ 6 w 14"/>
                  <a:gd name="T21" fmla="*/ 12 h 16"/>
                  <a:gd name="T22" fmla="*/ 8 w 14"/>
                  <a:gd name="T23" fmla="*/ 14 h 16"/>
                  <a:gd name="T24" fmla="*/ 9 w 14"/>
                  <a:gd name="T25" fmla="*/ 3 h 16"/>
                  <a:gd name="T26" fmla="*/ 8 w 14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6">
                    <a:moveTo>
                      <a:pt x="5" y="13"/>
                    </a:moveTo>
                    <a:cubicBezTo>
                      <a:pt x="0" y="5"/>
                      <a:pt x="7" y="0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9" y="1"/>
                      <a:pt x="10" y="2"/>
                    </a:cubicBezTo>
                    <a:cubicBezTo>
                      <a:pt x="12" y="5"/>
                      <a:pt x="14" y="10"/>
                      <a:pt x="9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5"/>
                      <a:pt x="6" y="14"/>
                      <a:pt x="5" y="13"/>
                    </a:cubicBezTo>
                    <a:close/>
                    <a:moveTo>
                      <a:pt x="8" y="2"/>
                    </a:moveTo>
                    <a:cubicBezTo>
                      <a:pt x="6" y="3"/>
                      <a:pt x="3" y="7"/>
                      <a:pt x="6" y="12"/>
                    </a:cubicBezTo>
                    <a:cubicBezTo>
                      <a:pt x="7" y="13"/>
                      <a:pt x="7" y="13"/>
                      <a:pt x="8" y="14"/>
                    </a:cubicBezTo>
                    <a:cubicBezTo>
                      <a:pt x="11" y="9"/>
                      <a:pt x="10" y="6"/>
                      <a:pt x="9" y="3"/>
                    </a:cubicBezTo>
                    <a:cubicBezTo>
                      <a:pt x="8" y="3"/>
                      <a:pt x="8" y="2"/>
                      <a:pt x="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2671"/>
              <p:cNvSpPr>
                <a:spLocks noEditPoints="1"/>
              </p:cNvSpPr>
              <p:nvPr/>
            </p:nvSpPr>
            <p:spPr bwMode="auto">
              <a:xfrm>
                <a:off x="5506" y="-427"/>
                <a:ext cx="27" cy="26"/>
              </a:xfrm>
              <a:custGeom>
                <a:avLst/>
                <a:gdLst>
                  <a:gd name="T0" fmla="*/ 2 w 14"/>
                  <a:gd name="T1" fmla="*/ 8 h 13"/>
                  <a:gd name="T2" fmla="*/ 0 w 14"/>
                  <a:gd name="T3" fmla="*/ 4 h 13"/>
                  <a:gd name="T4" fmla="*/ 0 w 14"/>
                  <a:gd name="T5" fmla="*/ 3 h 13"/>
                  <a:gd name="T6" fmla="*/ 0 w 14"/>
                  <a:gd name="T7" fmla="*/ 3 h 13"/>
                  <a:gd name="T8" fmla="*/ 12 w 14"/>
                  <a:gd name="T9" fmla="*/ 7 h 13"/>
                  <a:gd name="T10" fmla="*/ 14 w 14"/>
                  <a:gd name="T11" fmla="*/ 10 h 13"/>
                  <a:gd name="T12" fmla="*/ 14 w 14"/>
                  <a:gd name="T13" fmla="*/ 11 h 13"/>
                  <a:gd name="T14" fmla="*/ 13 w 14"/>
                  <a:gd name="T15" fmla="*/ 12 h 13"/>
                  <a:gd name="T16" fmla="*/ 2 w 14"/>
                  <a:gd name="T17" fmla="*/ 8 h 13"/>
                  <a:gd name="T18" fmla="*/ 2 w 14"/>
                  <a:gd name="T19" fmla="*/ 4 h 13"/>
                  <a:gd name="T20" fmla="*/ 3 w 14"/>
                  <a:gd name="T21" fmla="*/ 7 h 13"/>
                  <a:gd name="T22" fmla="*/ 12 w 14"/>
                  <a:gd name="T23" fmla="*/ 10 h 13"/>
                  <a:gd name="T24" fmla="*/ 11 w 14"/>
                  <a:gd name="T25" fmla="*/ 8 h 13"/>
                  <a:gd name="T26" fmla="*/ 2 w 14"/>
                  <a:gd name="T27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3">
                    <a:moveTo>
                      <a:pt x="2" y="8"/>
                    </a:moveTo>
                    <a:cubicBezTo>
                      <a:pt x="0" y="6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8" y="0"/>
                      <a:pt x="12" y="7"/>
                    </a:cubicBezTo>
                    <a:cubicBezTo>
                      <a:pt x="13" y="8"/>
                      <a:pt x="14" y="9"/>
                      <a:pt x="14" y="10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7" y="13"/>
                      <a:pt x="3" y="11"/>
                      <a:pt x="2" y="8"/>
                    </a:cubicBezTo>
                    <a:close/>
                    <a:moveTo>
                      <a:pt x="2" y="4"/>
                    </a:moveTo>
                    <a:cubicBezTo>
                      <a:pt x="2" y="5"/>
                      <a:pt x="2" y="6"/>
                      <a:pt x="3" y="7"/>
                    </a:cubicBezTo>
                    <a:cubicBezTo>
                      <a:pt x="5" y="10"/>
                      <a:pt x="8" y="11"/>
                      <a:pt x="12" y="10"/>
                    </a:cubicBezTo>
                    <a:cubicBezTo>
                      <a:pt x="12" y="9"/>
                      <a:pt x="11" y="9"/>
                      <a:pt x="11" y="8"/>
                    </a:cubicBezTo>
                    <a:cubicBezTo>
                      <a:pt x="8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2672"/>
              <p:cNvSpPr>
                <a:spLocks noEditPoints="1"/>
              </p:cNvSpPr>
              <p:nvPr/>
            </p:nvSpPr>
            <p:spPr bwMode="auto">
              <a:xfrm>
                <a:off x="5419" y="-568"/>
                <a:ext cx="27" cy="21"/>
              </a:xfrm>
              <a:custGeom>
                <a:avLst/>
                <a:gdLst>
                  <a:gd name="T0" fmla="*/ 0 w 14"/>
                  <a:gd name="T1" fmla="*/ 9 h 11"/>
                  <a:gd name="T2" fmla="*/ 0 w 14"/>
                  <a:gd name="T3" fmla="*/ 8 h 11"/>
                  <a:gd name="T4" fmla="*/ 4 w 14"/>
                  <a:gd name="T5" fmla="*/ 2 h 11"/>
                  <a:gd name="T6" fmla="*/ 13 w 14"/>
                  <a:gd name="T7" fmla="*/ 0 h 11"/>
                  <a:gd name="T8" fmla="*/ 14 w 14"/>
                  <a:gd name="T9" fmla="*/ 0 h 11"/>
                  <a:gd name="T10" fmla="*/ 14 w 14"/>
                  <a:gd name="T11" fmla="*/ 1 h 11"/>
                  <a:gd name="T12" fmla="*/ 8 w 14"/>
                  <a:gd name="T13" fmla="*/ 9 h 11"/>
                  <a:gd name="T14" fmla="*/ 0 w 14"/>
                  <a:gd name="T15" fmla="*/ 9 h 11"/>
                  <a:gd name="T16" fmla="*/ 12 w 14"/>
                  <a:gd name="T17" fmla="*/ 2 h 11"/>
                  <a:gd name="T18" fmla="*/ 5 w 14"/>
                  <a:gd name="T19" fmla="*/ 3 h 11"/>
                  <a:gd name="T20" fmla="*/ 2 w 14"/>
                  <a:gd name="T21" fmla="*/ 8 h 11"/>
                  <a:gd name="T22" fmla="*/ 8 w 14"/>
                  <a:gd name="T23" fmla="*/ 8 h 11"/>
                  <a:gd name="T24" fmla="*/ 12 w 14"/>
                  <a:gd name="T25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1">
                    <a:moveTo>
                      <a:pt x="0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4"/>
                      <a:pt x="4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5"/>
                      <a:pt x="11" y="8"/>
                      <a:pt x="8" y="9"/>
                    </a:cubicBezTo>
                    <a:cubicBezTo>
                      <a:pt x="5" y="11"/>
                      <a:pt x="1" y="9"/>
                      <a:pt x="0" y="9"/>
                    </a:cubicBezTo>
                    <a:close/>
                    <a:moveTo>
                      <a:pt x="12" y="2"/>
                    </a:moveTo>
                    <a:cubicBezTo>
                      <a:pt x="9" y="1"/>
                      <a:pt x="7" y="2"/>
                      <a:pt x="5" y="3"/>
                    </a:cubicBezTo>
                    <a:cubicBezTo>
                      <a:pt x="3" y="5"/>
                      <a:pt x="2" y="7"/>
                      <a:pt x="2" y="8"/>
                    </a:cubicBezTo>
                    <a:cubicBezTo>
                      <a:pt x="3" y="8"/>
                      <a:pt x="5" y="9"/>
                      <a:pt x="8" y="8"/>
                    </a:cubicBezTo>
                    <a:cubicBezTo>
                      <a:pt x="10" y="7"/>
                      <a:pt x="11" y="5"/>
                      <a:pt x="1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2673"/>
              <p:cNvSpPr>
                <a:spLocks noEditPoints="1"/>
              </p:cNvSpPr>
              <p:nvPr/>
            </p:nvSpPr>
            <p:spPr bwMode="auto">
              <a:xfrm>
                <a:off x="5409" y="-582"/>
                <a:ext cx="27" cy="33"/>
              </a:xfrm>
              <a:custGeom>
                <a:avLst/>
                <a:gdLst>
                  <a:gd name="T0" fmla="*/ 3 w 14"/>
                  <a:gd name="T1" fmla="*/ 14 h 17"/>
                  <a:gd name="T2" fmla="*/ 5 w 14"/>
                  <a:gd name="T3" fmla="*/ 1 h 17"/>
                  <a:gd name="T4" fmla="*/ 5 w 14"/>
                  <a:gd name="T5" fmla="*/ 0 h 17"/>
                  <a:gd name="T6" fmla="*/ 6 w 14"/>
                  <a:gd name="T7" fmla="*/ 1 h 17"/>
                  <a:gd name="T8" fmla="*/ 8 w 14"/>
                  <a:gd name="T9" fmla="*/ 3 h 17"/>
                  <a:gd name="T10" fmla="*/ 6 w 14"/>
                  <a:gd name="T11" fmla="*/ 16 h 17"/>
                  <a:gd name="T12" fmla="*/ 6 w 14"/>
                  <a:gd name="T13" fmla="*/ 17 h 17"/>
                  <a:gd name="T14" fmla="*/ 5 w 14"/>
                  <a:gd name="T15" fmla="*/ 16 h 17"/>
                  <a:gd name="T16" fmla="*/ 3 w 14"/>
                  <a:gd name="T17" fmla="*/ 14 h 17"/>
                  <a:gd name="T18" fmla="*/ 6 w 14"/>
                  <a:gd name="T19" fmla="*/ 3 h 17"/>
                  <a:gd name="T20" fmla="*/ 5 w 14"/>
                  <a:gd name="T21" fmla="*/ 13 h 17"/>
                  <a:gd name="T22" fmla="*/ 6 w 14"/>
                  <a:gd name="T23" fmla="*/ 14 h 17"/>
                  <a:gd name="T24" fmla="*/ 7 w 14"/>
                  <a:gd name="T25" fmla="*/ 4 h 17"/>
                  <a:gd name="T26" fmla="*/ 6 w 14"/>
                  <a:gd name="T2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7">
                    <a:moveTo>
                      <a:pt x="3" y="14"/>
                    </a:moveTo>
                    <a:cubicBezTo>
                      <a:pt x="2" y="12"/>
                      <a:pt x="0" y="7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2"/>
                      <a:pt x="8" y="2"/>
                      <a:pt x="8" y="3"/>
                    </a:cubicBezTo>
                    <a:cubicBezTo>
                      <a:pt x="14" y="11"/>
                      <a:pt x="6" y="16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4" y="15"/>
                      <a:pt x="3" y="14"/>
                    </a:cubicBezTo>
                    <a:close/>
                    <a:moveTo>
                      <a:pt x="6" y="3"/>
                    </a:moveTo>
                    <a:cubicBezTo>
                      <a:pt x="2" y="7"/>
                      <a:pt x="3" y="11"/>
                      <a:pt x="5" y="13"/>
                    </a:cubicBezTo>
                    <a:cubicBezTo>
                      <a:pt x="5" y="14"/>
                      <a:pt x="6" y="14"/>
                      <a:pt x="6" y="14"/>
                    </a:cubicBezTo>
                    <a:cubicBezTo>
                      <a:pt x="7" y="13"/>
                      <a:pt x="10" y="9"/>
                      <a:pt x="7" y="4"/>
                    </a:cubicBezTo>
                    <a:cubicBezTo>
                      <a:pt x="7" y="4"/>
                      <a:pt x="6" y="3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2674"/>
              <p:cNvSpPr>
                <a:spLocks noEditPoints="1"/>
              </p:cNvSpPr>
              <p:nvPr/>
            </p:nvSpPr>
            <p:spPr bwMode="auto">
              <a:xfrm>
                <a:off x="5393" y="-570"/>
                <a:ext cx="29" cy="25"/>
              </a:xfrm>
              <a:custGeom>
                <a:avLst/>
                <a:gdLst>
                  <a:gd name="T0" fmla="*/ 2 w 15"/>
                  <a:gd name="T1" fmla="*/ 6 h 13"/>
                  <a:gd name="T2" fmla="*/ 1 w 15"/>
                  <a:gd name="T3" fmla="*/ 3 h 13"/>
                  <a:gd name="T4" fmla="*/ 0 w 15"/>
                  <a:gd name="T5" fmla="*/ 2 h 13"/>
                  <a:gd name="T6" fmla="*/ 1 w 15"/>
                  <a:gd name="T7" fmla="*/ 2 h 13"/>
                  <a:gd name="T8" fmla="*/ 13 w 15"/>
                  <a:gd name="T9" fmla="*/ 5 h 13"/>
                  <a:gd name="T10" fmla="*/ 15 w 15"/>
                  <a:gd name="T11" fmla="*/ 9 h 13"/>
                  <a:gd name="T12" fmla="*/ 15 w 15"/>
                  <a:gd name="T13" fmla="*/ 10 h 13"/>
                  <a:gd name="T14" fmla="*/ 14 w 15"/>
                  <a:gd name="T15" fmla="*/ 10 h 13"/>
                  <a:gd name="T16" fmla="*/ 2 w 15"/>
                  <a:gd name="T17" fmla="*/ 6 h 13"/>
                  <a:gd name="T18" fmla="*/ 3 w 15"/>
                  <a:gd name="T19" fmla="*/ 3 h 13"/>
                  <a:gd name="T20" fmla="*/ 4 w 15"/>
                  <a:gd name="T21" fmla="*/ 5 h 13"/>
                  <a:gd name="T22" fmla="*/ 13 w 15"/>
                  <a:gd name="T23" fmla="*/ 9 h 13"/>
                  <a:gd name="T24" fmla="*/ 12 w 15"/>
                  <a:gd name="T25" fmla="*/ 6 h 13"/>
                  <a:gd name="T26" fmla="*/ 3 w 15"/>
                  <a:gd name="T27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3">
                    <a:moveTo>
                      <a:pt x="2" y="6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8" y="0"/>
                      <a:pt x="11" y="2"/>
                      <a:pt x="13" y="5"/>
                    </a:cubicBezTo>
                    <a:cubicBezTo>
                      <a:pt x="14" y="7"/>
                      <a:pt x="15" y="9"/>
                      <a:pt x="15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7" y="13"/>
                      <a:pt x="2" y="6"/>
                    </a:cubicBezTo>
                    <a:close/>
                    <a:moveTo>
                      <a:pt x="3" y="3"/>
                    </a:moveTo>
                    <a:cubicBezTo>
                      <a:pt x="3" y="4"/>
                      <a:pt x="3" y="5"/>
                      <a:pt x="4" y="5"/>
                    </a:cubicBezTo>
                    <a:cubicBezTo>
                      <a:pt x="7" y="10"/>
                      <a:pt x="11" y="9"/>
                      <a:pt x="13" y="9"/>
                    </a:cubicBezTo>
                    <a:cubicBezTo>
                      <a:pt x="13" y="8"/>
                      <a:pt x="12" y="7"/>
                      <a:pt x="12" y="6"/>
                    </a:cubicBezTo>
                    <a:cubicBezTo>
                      <a:pt x="10" y="3"/>
                      <a:pt x="7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2675"/>
              <p:cNvSpPr>
                <a:spLocks noEditPoints="1"/>
              </p:cNvSpPr>
              <p:nvPr/>
            </p:nvSpPr>
            <p:spPr bwMode="auto">
              <a:xfrm>
                <a:off x="5395" y="-557"/>
                <a:ext cx="27" cy="22"/>
              </a:xfrm>
              <a:custGeom>
                <a:avLst/>
                <a:gdLst>
                  <a:gd name="T0" fmla="*/ 0 w 14"/>
                  <a:gd name="T1" fmla="*/ 11 h 11"/>
                  <a:gd name="T2" fmla="*/ 0 w 14"/>
                  <a:gd name="T3" fmla="*/ 10 h 11"/>
                  <a:gd name="T4" fmla="*/ 5 w 14"/>
                  <a:gd name="T5" fmla="*/ 2 h 11"/>
                  <a:gd name="T6" fmla="*/ 13 w 14"/>
                  <a:gd name="T7" fmla="*/ 2 h 11"/>
                  <a:gd name="T8" fmla="*/ 14 w 14"/>
                  <a:gd name="T9" fmla="*/ 2 h 11"/>
                  <a:gd name="T10" fmla="*/ 14 w 14"/>
                  <a:gd name="T11" fmla="*/ 3 h 11"/>
                  <a:gd name="T12" fmla="*/ 10 w 14"/>
                  <a:gd name="T13" fmla="*/ 9 h 11"/>
                  <a:gd name="T14" fmla="*/ 1 w 14"/>
                  <a:gd name="T15" fmla="*/ 11 h 11"/>
                  <a:gd name="T16" fmla="*/ 0 w 14"/>
                  <a:gd name="T17" fmla="*/ 11 h 11"/>
                  <a:gd name="T18" fmla="*/ 12 w 14"/>
                  <a:gd name="T19" fmla="*/ 3 h 11"/>
                  <a:gd name="T20" fmla="*/ 6 w 14"/>
                  <a:gd name="T21" fmla="*/ 3 h 11"/>
                  <a:gd name="T22" fmla="*/ 2 w 14"/>
                  <a:gd name="T23" fmla="*/ 9 h 11"/>
                  <a:gd name="T24" fmla="*/ 9 w 14"/>
                  <a:gd name="T25" fmla="*/ 8 h 11"/>
                  <a:gd name="T26" fmla="*/ 12 w 14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1">
                    <a:moveTo>
                      <a:pt x="0" y="11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" y="6"/>
                      <a:pt x="3" y="3"/>
                      <a:pt x="5" y="2"/>
                    </a:cubicBezTo>
                    <a:cubicBezTo>
                      <a:pt x="9" y="0"/>
                      <a:pt x="13" y="2"/>
                      <a:pt x="13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0" y="9"/>
                    </a:cubicBezTo>
                    <a:cubicBezTo>
                      <a:pt x="7" y="11"/>
                      <a:pt x="4" y="11"/>
                      <a:pt x="1" y="11"/>
                    </a:cubicBezTo>
                    <a:lnTo>
                      <a:pt x="0" y="11"/>
                    </a:lnTo>
                    <a:close/>
                    <a:moveTo>
                      <a:pt x="12" y="3"/>
                    </a:moveTo>
                    <a:cubicBezTo>
                      <a:pt x="11" y="3"/>
                      <a:pt x="8" y="2"/>
                      <a:pt x="6" y="3"/>
                    </a:cubicBezTo>
                    <a:cubicBezTo>
                      <a:pt x="4" y="4"/>
                      <a:pt x="3" y="6"/>
                      <a:pt x="2" y="9"/>
                    </a:cubicBezTo>
                    <a:cubicBezTo>
                      <a:pt x="4" y="10"/>
                      <a:pt x="7" y="9"/>
                      <a:pt x="9" y="8"/>
                    </a:cubicBezTo>
                    <a:cubicBezTo>
                      <a:pt x="11" y="6"/>
                      <a:pt x="12" y="4"/>
                      <a:pt x="1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2676"/>
              <p:cNvSpPr>
                <a:spLocks noEditPoints="1"/>
              </p:cNvSpPr>
              <p:nvPr/>
            </p:nvSpPr>
            <p:spPr bwMode="auto">
              <a:xfrm>
                <a:off x="5405" y="-555"/>
                <a:ext cx="27" cy="33"/>
              </a:xfrm>
              <a:custGeom>
                <a:avLst/>
                <a:gdLst>
                  <a:gd name="T0" fmla="*/ 5 w 14"/>
                  <a:gd name="T1" fmla="*/ 14 h 17"/>
                  <a:gd name="T2" fmla="*/ 7 w 14"/>
                  <a:gd name="T3" fmla="*/ 1 h 17"/>
                  <a:gd name="T4" fmla="*/ 8 w 14"/>
                  <a:gd name="T5" fmla="*/ 0 h 17"/>
                  <a:gd name="T6" fmla="*/ 8 w 14"/>
                  <a:gd name="T7" fmla="*/ 1 h 17"/>
                  <a:gd name="T8" fmla="*/ 10 w 14"/>
                  <a:gd name="T9" fmla="*/ 3 h 17"/>
                  <a:gd name="T10" fmla="*/ 9 w 14"/>
                  <a:gd name="T11" fmla="*/ 16 h 17"/>
                  <a:gd name="T12" fmla="*/ 8 w 14"/>
                  <a:gd name="T13" fmla="*/ 17 h 17"/>
                  <a:gd name="T14" fmla="*/ 8 w 14"/>
                  <a:gd name="T15" fmla="*/ 16 h 17"/>
                  <a:gd name="T16" fmla="*/ 5 w 14"/>
                  <a:gd name="T17" fmla="*/ 14 h 17"/>
                  <a:gd name="T18" fmla="*/ 8 w 14"/>
                  <a:gd name="T19" fmla="*/ 3 h 17"/>
                  <a:gd name="T20" fmla="*/ 7 w 14"/>
                  <a:gd name="T21" fmla="*/ 13 h 17"/>
                  <a:gd name="T22" fmla="*/ 8 w 14"/>
                  <a:gd name="T23" fmla="*/ 14 h 17"/>
                  <a:gd name="T24" fmla="*/ 9 w 14"/>
                  <a:gd name="T25" fmla="*/ 4 h 17"/>
                  <a:gd name="T26" fmla="*/ 8 w 14"/>
                  <a:gd name="T2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7">
                    <a:moveTo>
                      <a:pt x="5" y="14"/>
                    </a:moveTo>
                    <a:cubicBezTo>
                      <a:pt x="0" y="6"/>
                      <a:pt x="7" y="1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9" y="2"/>
                      <a:pt x="10" y="3"/>
                    </a:cubicBezTo>
                    <a:cubicBezTo>
                      <a:pt x="12" y="5"/>
                      <a:pt x="14" y="10"/>
                      <a:pt x="9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5"/>
                      <a:pt x="6" y="15"/>
                      <a:pt x="5" y="14"/>
                    </a:cubicBezTo>
                    <a:close/>
                    <a:moveTo>
                      <a:pt x="8" y="3"/>
                    </a:moveTo>
                    <a:cubicBezTo>
                      <a:pt x="6" y="4"/>
                      <a:pt x="3" y="8"/>
                      <a:pt x="7" y="13"/>
                    </a:cubicBezTo>
                    <a:cubicBezTo>
                      <a:pt x="7" y="13"/>
                      <a:pt x="8" y="14"/>
                      <a:pt x="8" y="14"/>
                    </a:cubicBezTo>
                    <a:cubicBezTo>
                      <a:pt x="12" y="10"/>
                      <a:pt x="10" y="6"/>
                      <a:pt x="9" y="4"/>
                    </a:cubicBezTo>
                    <a:cubicBezTo>
                      <a:pt x="8" y="3"/>
                      <a:pt x="8" y="3"/>
                      <a:pt x="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2677"/>
              <p:cNvSpPr>
                <a:spLocks noEditPoints="1"/>
              </p:cNvSpPr>
              <p:nvPr/>
            </p:nvSpPr>
            <p:spPr bwMode="auto">
              <a:xfrm>
                <a:off x="5419" y="-558"/>
                <a:ext cx="27" cy="25"/>
              </a:xfrm>
              <a:custGeom>
                <a:avLst/>
                <a:gdLst>
                  <a:gd name="T0" fmla="*/ 2 w 14"/>
                  <a:gd name="T1" fmla="*/ 8 h 13"/>
                  <a:gd name="T2" fmla="*/ 0 w 14"/>
                  <a:gd name="T3" fmla="*/ 4 h 13"/>
                  <a:gd name="T4" fmla="*/ 0 w 14"/>
                  <a:gd name="T5" fmla="*/ 3 h 13"/>
                  <a:gd name="T6" fmla="*/ 1 w 14"/>
                  <a:gd name="T7" fmla="*/ 3 h 13"/>
                  <a:gd name="T8" fmla="*/ 12 w 14"/>
                  <a:gd name="T9" fmla="*/ 7 h 13"/>
                  <a:gd name="T10" fmla="*/ 14 w 14"/>
                  <a:gd name="T11" fmla="*/ 10 h 13"/>
                  <a:gd name="T12" fmla="*/ 14 w 14"/>
                  <a:gd name="T13" fmla="*/ 11 h 13"/>
                  <a:gd name="T14" fmla="*/ 14 w 14"/>
                  <a:gd name="T15" fmla="*/ 11 h 13"/>
                  <a:gd name="T16" fmla="*/ 2 w 14"/>
                  <a:gd name="T17" fmla="*/ 8 h 13"/>
                  <a:gd name="T18" fmla="*/ 2 w 14"/>
                  <a:gd name="T19" fmla="*/ 4 h 13"/>
                  <a:gd name="T20" fmla="*/ 3 w 14"/>
                  <a:gd name="T21" fmla="*/ 7 h 13"/>
                  <a:gd name="T22" fmla="*/ 12 w 14"/>
                  <a:gd name="T23" fmla="*/ 10 h 13"/>
                  <a:gd name="T24" fmla="*/ 11 w 14"/>
                  <a:gd name="T25" fmla="*/ 8 h 13"/>
                  <a:gd name="T26" fmla="*/ 2 w 14"/>
                  <a:gd name="T27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3">
                    <a:moveTo>
                      <a:pt x="2" y="8"/>
                    </a:moveTo>
                    <a:cubicBezTo>
                      <a:pt x="0" y="6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8" y="0"/>
                      <a:pt x="12" y="7"/>
                    </a:cubicBezTo>
                    <a:cubicBezTo>
                      <a:pt x="13" y="8"/>
                      <a:pt x="14" y="9"/>
                      <a:pt x="14" y="10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7" y="13"/>
                      <a:pt x="3" y="11"/>
                      <a:pt x="2" y="8"/>
                    </a:cubicBezTo>
                    <a:close/>
                    <a:moveTo>
                      <a:pt x="2" y="4"/>
                    </a:moveTo>
                    <a:cubicBezTo>
                      <a:pt x="2" y="5"/>
                      <a:pt x="2" y="6"/>
                      <a:pt x="3" y="7"/>
                    </a:cubicBezTo>
                    <a:cubicBezTo>
                      <a:pt x="5" y="10"/>
                      <a:pt x="8" y="11"/>
                      <a:pt x="12" y="10"/>
                    </a:cubicBezTo>
                    <a:cubicBezTo>
                      <a:pt x="12" y="9"/>
                      <a:pt x="11" y="8"/>
                      <a:pt x="11" y="8"/>
                    </a:cubicBezTo>
                    <a:cubicBezTo>
                      <a:pt x="8" y="3"/>
                      <a:pt x="4" y="4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2678"/>
              <p:cNvSpPr>
                <a:spLocks noEditPoints="1"/>
              </p:cNvSpPr>
              <p:nvPr/>
            </p:nvSpPr>
            <p:spPr bwMode="auto">
              <a:xfrm>
                <a:off x="5545" y="-564"/>
                <a:ext cx="27" cy="23"/>
              </a:xfrm>
              <a:custGeom>
                <a:avLst/>
                <a:gdLst>
                  <a:gd name="T0" fmla="*/ 0 w 14"/>
                  <a:gd name="T1" fmla="*/ 10 h 12"/>
                  <a:gd name="T2" fmla="*/ 0 w 14"/>
                  <a:gd name="T3" fmla="*/ 9 h 12"/>
                  <a:gd name="T4" fmla="*/ 4 w 14"/>
                  <a:gd name="T5" fmla="*/ 2 h 12"/>
                  <a:gd name="T6" fmla="*/ 13 w 14"/>
                  <a:gd name="T7" fmla="*/ 1 h 12"/>
                  <a:gd name="T8" fmla="*/ 14 w 14"/>
                  <a:gd name="T9" fmla="*/ 1 h 12"/>
                  <a:gd name="T10" fmla="*/ 14 w 14"/>
                  <a:gd name="T11" fmla="*/ 2 h 12"/>
                  <a:gd name="T12" fmla="*/ 8 w 14"/>
                  <a:gd name="T13" fmla="*/ 10 h 12"/>
                  <a:gd name="T14" fmla="*/ 0 w 14"/>
                  <a:gd name="T15" fmla="*/ 10 h 12"/>
                  <a:gd name="T16" fmla="*/ 12 w 14"/>
                  <a:gd name="T17" fmla="*/ 3 h 12"/>
                  <a:gd name="T18" fmla="*/ 5 w 14"/>
                  <a:gd name="T19" fmla="*/ 4 h 12"/>
                  <a:gd name="T20" fmla="*/ 2 w 14"/>
                  <a:gd name="T21" fmla="*/ 9 h 12"/>
                  <a:gd name="T22" fmla="*/ 7 w 14"/>
                  <a:gd name="T23" fmla="*/ 8 h 12"/>
                  <a:gd name="T24" fmla="*/ 12 w 14"/>
                  <a:gd name="T2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2">
                    <a:moveTo>
                      <a:pt x="0" y="1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5"/>
                      <a:pt x="4" y="2"/>
                    </a:cubicBezTo>
                    <a:cubicBezTo>
                      <a:pt x="6" y="1"/>
                      <a:pt x="9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3" y="6"/>
                      <a:pt x="11" y="9"/>
                      <a:pt x="8" y="10"/>
                    </a:cubicBezTo>
                    <a:cubicBezTo>
                      <a:pt x="4" y="12"/>
                      <a:pt x="0" y="10"/>
                      <a:pt x="0" y="10"/>
                    </a:cubicBezTo>
                    <a:close/>
                    <a:moveTo>
                      <a:pt x="12" y="3"/>
                    </a:moveTo>
                    <a:cubicBezTo>
                      <a:pt x="9" y="2"/>
                      <a:pt x="7" y="3"/>
                      <a:pt x="5" y="4"/>
                    </a:cubicBezTo>
                    <a:cubicBezTo>
                      <a:pt x="3" y="5"/>
                      <a:pt x="2" y="8"/>
                      <a:pt x="2" y="9"/>
                    </a:cubicBezTo>
                    <a:cubicBezTo>
                      <a:pt x="3" y="9"/>
                      <a:pt x="5" y="10"/>
                      <a:pt x="7" y="8"/>
                    </a:cubicBezTo>
                    <a:cubicBezTo>
                      <a:pt x="9" y="8"/>
                      <a:pt x="11" y="6"/>
                      <a:pt x="1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2679"/>
              <p:cNvSpPr>
                <a:spLocks noEditPoints="1"/>
              </p:cNvSpPr>
              <p:nvPr/>
            </p:nvSpPr>
            <p:spPr bwMode="auto">
              <a:xfrm>
                <a:off x="5535" y="-576"/>
                <a:ext cx="25" cy="31"/>
              </a:xfrm>
              <a:custGeom>
                <a:avLst/>
                <a:gdLst>
                  <a:gd name="T0" fmla="*/ 3 w 13"/>
                  <a:gd name="T1" fmla="*/ 14 h 16"/>
                  <a:gd name="T2" fmla="*/ 5 w 13"/>
                  <a:gd name="T3" fmla="*/ 0 h 16"/>
                  <a:gd name="T4" fmla="*/ 5 w 13"/>
                  <a:gd name="T5" fmla="*/ 0 h 16"/>
                  <a:gd name="T6" fmla="*/ 6 w 13"/>
                  <a:gd name="T7" fmla="*/ 0 h 16"/>
                  <a:gd name="T8" fmla="*/ 8 w 13"/>
                  <a:gd name="T9" fmla="*/ 3 h 16"/>
                  <a:gd name="T10" fmla="*/ 6 w 13"/>
                  <a:gd name="T11" fmla="*/ 16 h 16"/>
                  <a:gd name="T12" fmla="*/ 6 w 13"/>
                  <a:gd name="T13" fmla="*/ 16 h 16"/>
                  <a:gd name="T14" fmla="*/ 5 w 13"/>
                  <a:gd name="T15" fmla="*/ 16 h 16"/>
                  <a:gd name="T16" fmla="*/ 3 w 13"/>
                  <a:gd name="T17" fmla="*/ 14 h 16"/>
                  <a:gd name="T18" fmla="*/ 5 w 13"/>
                  <a:gd name="T19" fmla="*/ 2 h 16"/>
                  <a:gd name="T20" fmla="*/ 5 w 13"/>
                  <a:gd name="T21" fmla="*/ 13 h 16"/>
                  <a:gd name="T22" fmla="*/ 6 w 13"/>
                  <a:gd name="T23" fmla="*/ 14 h 16"/>
                  <a:gd name="T24" fmla="*/ 7 w 13"/>
                  <a:gd name="T25" fmla="*/ 4 h 16"/>
                  <a:gd name="T26" fmla="*/ 5 w 13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6">
                    <a:moveTo>
                      <a:pt x="3" y="14"/>
                    </a:moveTo>
                    <a:cubicBezTo>
                      <a:pt x="2" y="11"/>
                      <a:pt x="0" y="6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8" y="2"/>
                      <a:pt x="8" y="3"/>
                    </a:cubicBezTo>
                    <a:cubicBezTo>
                      <a:pt x="13" y="11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4" y="15"/>
                      <a:pt x="3" y="14"/>
                    </a:cubicBezTo>
                    <a:close/>
                    <a:moveTo>
                      <a:pt x="5" y="2"/>
                    </a:moveTo>
                    <a:cubicBezTo>
                      <a:pt x="2" y="7"/>
                      <a:pt x="3" y="10"/>
                      <a:pt x="5" y="13"/>
                    </a:cubicBezTo>
                    <a:cubicBezTo>
                      <a:pt x="5" y="13"/>
                      <a:pt x="5" y="14"/>
                      <a:pt x="6" y="14"/>
                    </a:cubicBezTo>
                    <a:cubicBezTo>
                      <a:pt x="7" y="13"/>
                      <a:pt x="10" y="9"/>
                      <a:pt x="7" y="4"/>
                    </a:cubicBezTo>
                    <a:cubicBezTo>
                      <a:pt x="6" y="4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2680"/>
              <p:cNvSpPr>
                <a:spLocks noEditPoints="1"/>
              </p:cNvSpPr>
              <p:nvPr/>
            </p:nvSpPr>
            <p:spPr bwMode="auto">
              <a:xfrm>
                <a:off x="5519" y="-564"/>
                <a:ext cx="28" cy="25"/>
              </a:xfrm>
              <a:custGeom>
                <a:avLst/>
                <a:gdLst>
                  <a:gd name="T0" fmla="*/ 2 w 14"/>
                  <a:gd name="T1" fmla="*/ 6 h 13"/>
                  <a:gd name="T2" fmla="*/ 0 w 14"/>
                  <a:gd name="T3" fmla="*/ 3 h 13"/>
                  <a:gd name="T4" fmla="*/ 0 w 14"/>
                  <a:gd name="T5" fmla="*/ 2 h 13"/>
                  <a:gd name="T6" fmla="*/ 1 w 14"/>
                  <a:gd name="T7" fmla="*/ 2 h 13"/>
                  <a:gd name="T8" fmla="*/ 13 w 14"/>
                  <a:gd name="T9" fmla="*/ 5 h 13"/>
                  <a:gd name="T10" fmla="*/ 14 w 14"/>
                  <a:gd name="T11" fmla="*/ 9 h 13"/>
                  <a:gd name="T12" fmla="*/ 14 w 14"/>
                  <a:gd name="T13" fmla="*/ 10 h 13"/>
                  <a:gd name="T14" fmla="*/ 14 w 14"/>
                  <a:gd name="T15" fmla="*/ 10 h 13"/>
                  <a:gd name="T16" fmla="*/ 2 w 14"/>
                  <a:gd name="T17" fmla="*/ 6 h 13"/>
                  <a:gd name="T18" fmla="*/ 2 w 14"/>
                  <a:gd name="T19" fmla="*/ 3 h 13"/>
                  <a:gd name="T20" fmla="*/ 3 w 14"/>
                  <a:gd name="T21" fmla="*/ 5 h 13"/>
                  <a:gd name="T22" fmla="*/ 13 w 14"/>
                  <a:gd name="T23" fmla="*/ 9 h 13"/>
                  <a:gd name="T24" fmla="*/ 11 w 14"/>
                  <a:gd name="T25" fmla="*/ 6 h 13"/>
                  <a:gd name="T26" fmla="*/ 2 w 14"/>
                  <a:gd name="T27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3">
                    <a:moveTo>
                      <a:pt x="2" y="6"/>
                    </a:moveTo>
                    <a:cubicBezTo>
                      <a:pt x="1" y="5"/>
                      <a:pt x="1" y="4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8" y="0"/>
                      <a:pt x="11" y="2"/>
                      <a:pt x="13" y="5"/>
                    </a:cubicBezTo>
                    <a:cubicBezTo>
                      <a:pt x="14" y="7"/>
                      <a:pt x="14" y="9"/>
                      <a:pt x="14" y="9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6" y="13"/>
                      <a:pt x="2" y="6"/>
                    </a:cubicBezTo>
                    <a:close/>
                    <a:moveTo>
                      <a:pt x="2" y="3"/>
                    </a:moveTo>
                    <a:cubicBezTo>
                      <a:pt x="3" y="4"/>
                      <a:pt x="3" y="5"/>
                      <a:pt x="3" y="5"/>
                    </a:cubicBezTo>
                    <a:cubicBezTo>
                      <a:pt x="6" y="10"/>
                      <a:pt x="11" y="9"/>
                      <a:pt x="13" y="9"/>
                    </a:cubicBezTo>
                    <a:cubicBezTo>
                      <a:pt x="12" y="8"/>
                      <a:pt x="12" y="7"/>
                      <a:pt x="11" y="6"/>
                    </a:cubicBezTo>
                    <a:cubicBezTo>
                      <a:pt x="9" y="3"/>
                      <a:pt x="6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2681"/>
              <p:cNvSpPr>
                <a:spLocks noEditPoints="1"/>
              </p:cNvSpPr>
              <p:nvPr/>
            </p:nvSpPr>
            <p:spPr bwMode="auto">
              <a:xfrm>
                <a:off x="5519" y="-551"/>
                <a:ext cx="30" cy="22"/>
              </a:xfrm>
              <a:custGeom>
                <a:avLst/>
                <a:gdLst>
                  <a:gd name="T0" fmla="*/ 0 w 15"/>
                  <a:gd name="T1" fmla="*/ 10 h 11"/>
                  <a:gd name="T2" fmla="*/ 1 w 15"/>
                  <a:gd name="T3" fmla="*/ 9 h 11"/>
                  <a:gd name="T4" fmla="*/ 6 w 15"/>
                  <a:gd name="T5" fmla="*/ 1 h 11"/>
                  <a:gd name="T6" fmla="*/ 14 w 15"/>
                  <a:gd name="T7" fmla="*/ 1 h 11"/>
                  <a:gd name="T8" fmla="*/ 15 w 15"/>
                  <a:gd name="T9" fmla="*/ 2 h 11"/>
                  <a:gd name="T10" fmla="*/ 14 w 15"/>
                  <a:gd name="T11" fmla="*/ 2 h 11"/>
                  <a:gd name="T12" fmla="*/ 10 w 15"/>
                  <a:gd name="T13" fmla="*/ 9 h 11"/>
                  <a:gd name="T14" fmla="*/ 1 w 15"/>
                  <a:gd name="T15" fmla="*/ 10 h 11"/>
                  <a:gd name="T16" fmla="*/ 0 w 15"/>
                  <a:gd name="T17" fmla="*/ 10 h 11"/>
                  <a:gd name="T18" fmla="*/ 13 w 15"/>
                  <a:gd name="T19" fmla="*/ 3 h 11"/>
                  <a:gd name="T20" fmla="*/ 7 w 15"/>
                  <a:gd name="T21" fmla="*/ 3 h 11"/>
                  <a:gd name="T22" fmla="*/ 2 w 15"/>
                  <a:gd name="T23" fmla="*/ 9 h 11"/>
                  <a:gd name="T24" fmla="*/ 9 w 15"/>
                  <a:gd name="T25" fmla="*/ 8 h 11"/>
                  <a:gd name="T26" fmla="*/ 13 w 15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1">
                    <a:moveTo>
                      <a:pt x="0" y="10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2" y="5"/>
                      <a:pt x="3" y="3"/>
                      <a:pt x="6" y="1"/>
                    </a:cubicBezTo>
                    <a:cubicBezTo>
                      <a:pt x="10" y="0"/>
                      <a:pt x="14" y="1"/>
                      <a:pt x="14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3"/>
                      <a:pt x="14" y="7"/>
                      <a:pt x="10" y="9"/>
                    </a:cubicBezTo>
                    <a:cubicBezTo>
                      <a:pt x="8" y="11"/>
                      <a:pt x="5" y="11"/>
                      <a:pt x="1" y="10"/>
                    </a:cubicBezTo>
                    <a:lnTo>
                      <a:pt x="0" y="10"/>
                    </a:lnTo>
                    <a:close/>
                    <a:moveTo>
                      <a:pt x="13" y="3"/>
                    </a:moveTo>
                    <a:cubicBezTo>
                      <a:pt x="11" y="2"/>
                      <a:pt x="9" y="2"/>
                      <a:pt x="7" y="3"/>
                    </a:cubicBezTo>
                    <a:cubicBezTo>
                      <a:pt x="5" y="4"/>
                      <a:pt x="3" y="6"/>
                      <a:pt x="2" y="9"/>
                    </a:cubicBezTo>
                    <a:cubicBezTo>
                      <a:pt x="5" y="9"/>
                      <a:pt x="7" y="9"/>
                      <a:pt x="9" y="8"/>
                    </a:cubicBezTo>
                    <a:cubicBezTo>
                      <a:pt x="11" y="6"/>
                      <a:pt x="12" y="4"/>
                      <a:pt x="1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2682"/>
              <p:cNvSpPr>
                <a:spLocks noEditPoints="1"/>
              </p:cNvSpPr>
              <p:nvPr/>
            </p:nvSpPr>
            <p:spPr bwMode="auto">
              <a:xfrm>
                <a:off x="5531" y="-549"/>
                <a:ext cx="27" cy="33"/>
              </a:xfrm>
              <a:custGeom>
                <a:avLst/>
                <a:gdLst>
                  <a:gd name="T0" fmla="*/ 5 w 14"/>
                  <a:gd name="T1" fmla="*/ 13 h 17"/>
                  <a:gd name="T2" fmla="*/ 7 w 14"/>
                  <a:gd name="T3" fmla="*/ 1 h 17"/>
                  <a:gd name="T4" fmla="*/ 8 w 14"/>
                  <a:gd name="T5" fmla="*/ 0 h 17"/>
                  <a:gd name="T6" fmla="*/ 8 w 14"/>
                  <a:gd name="T7" fmla="*/ 1 h 17"/>
                  <a:gd name="T8" fmla="*/ 10 w 14"/>
                  <a:gd name="T9" fmla="*/ 3 h 17"/>
                  <a:gd name="T10" fmla="*/ 9 w 14"/>
                  <a:gd name="T11" fmla="*/ 16 h 17"/>
                  <a:gd name="T12" fmla="*/ 8 w 14"/>
                  <a:gd name="T13" fmla="*/ 17 h 17"/>
                  <a:gd name="T14" fmla="*/ 7 w 14"/>
                  <a:gd name="T15" fmla="*/ 16 h 17"/>
                  <a:gd name="T16" fmla="*/ 5 w 14"/>
                  <a:gd name="T17" fmla="*/ 13 h 17"/>
                  <a:gd name="T18" fmla="*/ 8 w 14"/>
                  <a:gd name="T19" fmla="*/ 2 h 17"/>
                  <a:gd name="T20" fmla="*/ 6 w 14"/>
                  <a:gd name="T21" fmla="*/ 12 h 17"/>
                  <a:gd name="T22" fmla="*/ 8 w 14"/>
                  <a:gd name="T23" fmla="*/ 14 h 17"/>
                  <a:gd name="T24" fmla="*/ 9 w 14"/>
                  <a:gd name="T25" fmla="*/ 4 h 17"/>
                  <a:gd name="T26" fmla="*/ 8 w 14"/>
                  <a:gd name="T27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7">
                    <a:moveTo>
                      <a:pt x="5" y="13"/>
                    </a:moveTo>
                    <a:cubicBezTo>
                      <a:pt x="0" y="6"/>
                      <a:pt x="7" y="1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9" y="1"/>
                      <a:pt x="10" y="3"/>
                    </a:cubicBezTo>
                    <a:cubicBezTo>
                      <a:pt x="12" y="5"/>
                      <a:pt x="14" y="10"/>
                      <a:pt x="9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5"/>
                      <a:pt x="6" y="14"/>
                      <a:pt x="5" y="13"/>
                    </a:cubicBezTo>
                    <a:close/>
                    <a:moveTo>
                      <a:pt x="8" y="2"/>
                    </a:moveTo>
                    <a:cubicBezTo>
                      <a:pt x="6" y="4"/>
                      <a:pt x="3" y="7"/>
                      <a:pt x="6" y="12"/>
                    </a:cubicBezTo>
                    <a:cubicBezTo>
                      <a:pt x="7" y="13"/>
                      <a:pt x="7" y="14"/>
                      <a:pt x="8" y="14"/>
                    </a:cubicBezTo>
                    <a:cubicBezTo>
                      <a:pt x="11" y="10"/>
                      <a:pt x="10" y="6"/>
                      <a:pt x="9" y="4"/>
                    </a:cubicBezTo>
                    <a:cubicBezTo>
                      <a:pt x="8" y="3"/>
                      <a:pt x="8" y="3"/>
                      <a:pt x="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2683"/>
              <p:cNvSpPr>
                <a:spLocks noEditPoints="1"/>
              </p:cNvSpPr>
              <p:nvPr/>
            </p:nvSpPr>
            <p:spPr bwMode="auto">
              <a:xfrm>
                <a:off x="5545" y="-553"/>
                <a:ext cx="27" cy="26"/>
              </a:xfrm>
              <a:custGeom>
                <a:avLst/>
                <a:gdLst>
                  <a:gd name="T0" fmla="*/ 1 w 14"/>
                  <a:gd name="T1" fmla="*/ 8 h 13"/>
                  <a:gd name="T2" fmla="*/ 0 w 14"/>
                  <a:gd name="T3" fmla="*/ 3 h 13"/>
                  <a:gd name="T4" fmla="*/ 0 w 14"/>
                  <a:gd name="T5" fmla="*/ 3 h 13"/>
                  <a:gd name="T6" fmla="*/ 0 w 14"/>
                  <a:gd name="T7" fmla="*/ 2 h 13"/>
                  <a:gd name="T8" fmla="*/ 12 w 14"/>
                  <a:gd name="T9" fmla="*/ 6 h 13"/>
                  <a:gd name="T10" fmla="*/ 14 w 14"/>
                  <a:gd name="T11" fmla="*/ 10 h 13"/>
                  <a:gd name="T12" fmla="*/ 14 w 14"/>
                  <a:gd name="T13" fmla="*/ 11 h 13"/>
                  <a:gd name="T14" fmla="*/ 13 w 14"/>
                  <a:gd name="T15" fmla="*/ 11 h 13"/>
                  <a:gd name="T16" fmla="*/ 1 w 14"/>
                  <a:gd name="T17" fmla="*/ 8 h 13"/>
                  <a:gd name="T18" fmla="*/ 2 w 14"/>
                  <a:gd name="T19" fmla="*/ 4 h 13"/>
                  <a:gd name="T20" fmla="*/ 3 w 14"/>
                  <a:gd name="T21" fmla="*/ 7 h 13"/>
                  <a:gd name="T22" fmla="*/ 12 w 14"/>
                  <a:gd name="T23" fmla="*/ 10 h 13"/>
                  <a:gd name="T24" fmla="*/ 11 w 14"/>
                  <a:gd name="T25" fmla="*/ 7 h 13"/>
                  <a:gd name="T26" fmla="*/ 2 w 14"/>
                  <a:gd name="T27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3">
                    <a:moveTo>
                      <a:pt x="1" y="8"/>
                    </a:moveTo>
                    <a:cubicBezTo>
                      <a:pt x="0" y="6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8" y="0"/>
                      <a:pt x="12" y="6"/>
                    </a:cubicBezTo>
                    <a:cubicBezTo>
                      <a:pt x="13" y="7"/>
                      <a:pt x="13" y="8"/>
                      <a:pt x="14" y="10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6" y="13"/>
                      <a:pt x="3" y="10"/>
                      <a:pt x="1" y="8"/>
                    </a:cubicBezTo>
                    <a:close/>
                    <a:moveTo>
                      <a:pt x="2" y="4"/>
                    </a:moveTo>
                    <a:cubicBezTo>
                      <a:pt x="2" y="5"/>
                      <a:pt x="2" y="6"/>
                      <a:pt x="3" y="7"/>
                    </a:cubicBezTo>
                    <a:cubicBezTo>
                      <a:pt x="5" y="10"/>
                      <a:pt x="8" y="10"/>
                      <a:pt x="12" y="10"/>
                    </a:cubicBezTo>
                    <a:cubicBezTo>
                      <a:pt x="12" y="9"/>
                      <a:pt x="11" y="8"/>
                      <a:pt x="11" y="7"/>
                    </a:cubicBezTo>
                    <a:cubicBezTo>
                      <a:pt x="8" y="3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2684"/>
              <p:cNvSpPr>
                <a:spLocks noEditPoints="1"/>
              </p:cNvSpPr>
              <p:nvPr/>
            </p:nvSpPr>
            <p:spPr bwMode="auto">
              <a:xfrm>
                <a:off x="5663" y="-558"/>
                <a:ext cx="27" cy="23"/>
              </a:xfrm>
              <a:custGeom>
                <a:avLst/>
                <a:gdLst>
                  <a:gd name="T0" fmla="*/ 0 w 14"/>
                  <a:gd name="T1" fmla="*/ 10 h 12"/>
                  <a:gd name="T2" fmla="*/ 0 w 14"/>
                  <a:gd name="T3" fmla="*/ 9 h 12"/>
                  <a:gd name="T4" fmla="*/ 5 w 14"/>
                  <a:gd name="T5" fmla="*/ 2 h 12"/>
                  <a:gd name="T6" fmla="*/ 14 w 14"/>
                  <a:gd name="T7" fmla="*/ 1 h 12"/>
                  <a:gd name="T8" fmla="*/ 14 w 14"/>
                  <a:gd name="T9" fmla="*/ 1 h 12"/>
                  <a:gd name="T10" fmla="*/ 14 w 14"/>
                  <a:gd name="T11" fmla="*/ 2 h 12"/>
                  <a:gd name="T12" fmla="*/ 9 w 14"/>
                  <a:gd name="T13" fmla="*/ 10 h 12"/>
                  <a:gd name="T14" fmla="*/ 1 w 14"/>
                  <a:gd name="T15" fmla="*/ 10 h 12"/>
                  <a:gd name="T16" fmla="*/ 0 w 14"/>
                  <a:gd name="T17" fmla="*/ 10 h 12"/>
                  <a:gd name="T18" fmla="*/ 12 w 14"/>
                  <a:gd name="T19" fmla="*/ 3 h 12"/>
                  <a:gd name="T20" fmla="*/ 6 w 14"/>
                  <a:gd name="T21" fmla="*/ 4 h 12"/>
                  <a:gd name="T22" fmla="*/ 2 w 14"/>
                  <a:gd name="T23" fmla="*/ 9 h 12"/>
                  <a:gd name="T24" fmla="*/ 8 w 14"/>
                  <a:gd name="T25" fmla="*/ 8 h 12"/>
                  <a:gd name="T26" fmla="*/ 12 w 14"/>
                  <a:gd name="T27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2">
                    <a:moveTo>
                      <a:pt x="0" y="1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5"/>
                      <a:pt x="5" y="2"/>
                    </a:cubicBezTo>
                    <a:cubicBezTo>
                      <a:pt x="7" y="1"/>
                      <a:pt x="10" y="0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3" y="6"/>
                      <a:pt x="11" y="9"/>
                      <a:pt x="9" y="10"/>
                    </a:cubicBezTo>
                    <a:cubicBezTo>
                      <a:pt x="5" y="12"/>
                      <a:pt x="1" y="10"/>
                      <a:pt x="1" y="10"/>
                    </a:cubicBezTo>
                    <a:lnTo>
                      <a:pt x="0" y="10"/>
                    </a:lnTo>
                    <a:close/>
                    <a:moveTo>
                      <a:pt x="12" y="3"/>
                    </a:moveTo>
                    <a:cubicBezTo>
                      <a:pt x="10" y="2"/>
                      <a:pt x="7" y="3"/>
                      <a:pt x="6" y="4"/>
                    </a:cubicBezTo>
                    <a:cubicBezTo>
                      <a:pt x="3" y="5"/>
                      <a:pt x="3" y="8"/>
                      <a:pt x="2" y="9"/>
                    </a:cubicBezTo>
                    <a:cubicBezTo>
                      <a:pt x="3" y="9"/>
                      <a:pt x="6" y="9"/>
                      <a:pt x="8" y="8"/>
                    </a:cubicBezTo>
                    <a:cubicBezTo>
                      <a:pt x="10" y="7"/>
                      <a:pt x="11" y="5"/>
                      <a:pt x="1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2685"/>
              <p:cNvSpPr>
                <a:spLocks noEditPoints="1"/>
              </p:cNvSpPr>
              <p:nvPr/>
            </p:nvSpPr>
            <p:spPr bwMode="auto">
              <a:xfrm>
                <a:off x="5653" y="-570"/>
                <a:ext cx="28" cy="31"/>
              </a:xfrm>
              <a:custGeom>
                <a:avLst/>
                <a:gdLst>
                  <a:gd name="T0" fmla="*/ 4 w 14"/>
                  <a:gd name="T1" fmla="*/ 14 h 16"/>
                  <a:gd name="T2" fmla="*/ 5 w 14"/>
                  <a:gd name="T3" fmla="*/ 0 h 16"/>
                  <a:gd name="T4" fmla="*/ 6 w 14"/>
                  <a:gd name="T5" fmla="*/ 0 h 16"/>
                  <a:gd name="T6" fmla="*/ 6 w 14"/>
                  <a:gd name="T7" fmla="*/ 0 h 16"/>
                  <a:gd name="T8" fmla="*/ 9 w 14"/>
                  <a:gd name="T9" fmla="*/ 3 h 16"/>
                  <a:gd name="T10" fmla="*/ 7 w 14"/>
                  <a:gd name="T11" fmla="*/ 16 h 16"/>
                  <a:gd name="T12" fmla="*/ 6 w 14"/>
                  <a:gd name="T13" fmla="*/ 16 h 16"/>
                  <a:gd name="T14" fmla="*/ 6 w 14"/>
                  <a:gd name="T15" fmla="*/ 16 h 16"/>
                  <a:gd name="T16" fmla="*/ 4 w 14"/>
                  <a:gd name="T17" fmla="*/ 14 h 16"/>
                  <a:gd name="T18" fmla="*/ 6 w 14"/>
                  <a:gd name="T19" fmla="*/ 2 h 16"/>
                  <a:gd name="T20" fmla="*/ 5 w 14"/>
                  <a:gd name="T21" fmla="*/ 13 h 16"/>
                  <a:gd name="T22" fmla="*/ 6 w 14"/>
                  <a:gd name="T23" fmla="*/ 14 h 16"/>
                  <a:gd name="T24" fmla="*/ 7 w 14"/>
                  <a:gd name="T25" fmla="*/ 4 h 16"/>
                  <a:gd name="T26" fmla="*/ 6 w 14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6">
                    <a:moveTo>
                      <a:pt x="4" y="14"/>
                    </a:moveTo>
                    <a:cubicBezTo>
                      <a:pt x="2" y="11"/>
                      <a:pt x="0" y="6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8" y="2"/>
                      <a:pt x="9" y="3"/>
                    </a:cubicBezTo>
                    <a:cubicBezTo>
                      <a:pt x="14" y="11"/>
                      <a:pt x="7" y="16"/>
                      <a:pt x="7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5" y="15"/>
                      <a:pt x="4" y="14"/>
                    </a:cubicBezTo>
                    <a:close/>
                    <a:moveTo>
                      <a:pt x="6" y="2"/>
                    </a:moveTo>
                    <a:cubicBezTo>
                      <a:pt x="3" y="7"/>
                      <a:pt x="4" y="10"/>
                      <a:pt x="5" y="13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8" y="13"/>
                      <a:pt x="11" y="9"/>
                      <a:pt x="7" y="4"/>
                    </a:cubicBezTo>
                    <a:cubicBezTo>
                      <a:pt x="7" y="3"/>
                      <a:pt x="7" y="3"/>
                      <a:pt x="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2686"/>
              <p:cNvSpPr>
                <a:spLocks noEditPoints="1"/>
              </p:cNvSpPr>
              <p:nvPr/>
            </p:nvSpPr>
            <p:spPr bwMode="auto">
              <a:xfrm>
                <a:off x="5640" y="-558"/>
                <a:ext cx="27" cy="25"/>
              </a:xfrm>
              <a:custGeom>
                <a:avLst/>
                <a:gdLst>
                  <a:gd name="T0" fmla="*/ 2 w 14"/>
                  <a:gd name="T1" fmla="*/ 6 h 13"/>
                  <a:gd name="T2" fmla="*/ 0 w 14"/>
                  <a:gd name="T3" fmla="*/ 3 h 13"/>
                  <a:gd name="T4" fmla="*/ 0 w 14"/>
                  <a:gd name="T5" fmla="*/ 2 h 13"/>
                  <a:gd name="T6" fmla="*/ 1 w 14"/>
                  <a:gd name="T7" fmla="*/ 2 h 13"/>
                  <a:gd name="T8" fmla="*/ 12 w 14"/>
                  <a:gd name="T9" fmla="*/ 5 h 13"/>
                  <a:gd name="T10" fmla="*/ 14 w 14"/>
                  <a:gd name="T11" fmla="*/ 9 h 13"/>
                  <a:gd name="T12" fmla="*/ 14 w 14"/>
                  <a:gd name="T13" fmla="*/ 10 h 13"/>
                  <a:gd name="T14" fmla="*/ 14 w 14"/>
                  <a:gd name="T15" fmla="*/ 10 h 13"/>
                  <a:gd name="T16" fmla="*/ 2 w 14"/>
                  <a:gd name="T17" fmla="*/ 6 h 13"/>
                  <a:gd name="T18" fmla="*/ 2 w 14"/>
                  <a:gd name="T19" fmla="*/ 3 h 13"/>
                  <a:gd name="T20" fmla="*/ 3 w 14"/>
                  <a:gd name="T21" fmla="*/ 5 h 13"/>
                  <a:gd name="T22" fmla="*/ 12 w 14"/>
                  <a:gd name="T23" fmla="*/ 9 h 13"/>
                  <a:gd name="T24" fmla="*/ 11 w 14"/>
                  <a:gd name="T25" fmla="*/ 6 h 13"/>
                  <a:gd name="T26" fmla="*/ 2 w 14"/>
                  <a:gd name="T27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3">
                    <a:moveTo>
                      <a:pt x="2" y="6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7" y="0"/>
                      <a:pt x="11" y="2"/>
                      <a:pt x="12" y="5"/>
                    </a:cubicBezTo>
                    <a:cubicBezTo>
                      <a:pt x="14" y="7"/>
                      <a:pt x="14" y="9"/>
                      <a:pt x="14" y="9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0"/>
                      <a:pt x="6" y="13"/>
                      <a:pt x="2" y="6"/>
                    </a:cubicBezTo>
                    <a:close/>
                    <a:moveTo>
                      <a:pt x="2" y="3"/>
                    </a:moveTo>
                    <a:cubicBezTo>
                      <a:pt x="2" y="4"/>
                      <a:pt x="3" y="5"/>
                      <a:pt x="3" y="5"/>
                    </a:cubicBezTo>
                    <a:cubicBezTo>
                      <a:pt x="6" y="10"/>
                      <a:pt x="11" y="9"/>
                      <a:pt x="12" y="9"/>
                    </a:cubicBezTo>
                    <a:cubicBezTo>
                      <a:pt x="12" y="8"/>
                      <a:pt x="12" y="7"/>
                      <a:pt x="11" y="6"/>
                    </a:cubicBezTo>
                    <a:cubicBezTo>
                      <a:pt x="9" y="3"/>
                      <a:pt x="6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2687"/>
              <p:cNvSpPr>
                <a:spLocks noEditPoints="1"/>
              </p:cNvSpPr>
              <p:nvPr/>
            </p:nvSpPr>
            <p:spPr bwMode="auto">
              <a:xfrm>
                <a:off x="5640" y="-545"/>
                <a:ext cx="27" cy="21"/>
              </a:xfrm>
              <a:custGeom>
                <a:avLst/>
                <a:gdLst>
                  <a:gd name="T0" fmla="*/ 0 w 14"/>
                  <a:gd name="T1" fmla="*/ 10 h 11"/>
                  <a:gd name="T2" fmla="*/ 0 w 14"/>
                  <a:gd name="T3" fmla="*/ 9 h 11"/>
                  <a:gd name="T4" fmla="*/ 6 w 14"/>
                  <a:gd name="T5" fmla="*/ 1 h 11"/>
                  <a:gd name="T6" fmla="*/ 14 w 14"/>
                  <a:gd name="T7" fmla="*/ 1 h 11"/>
                  <a:gd name="T8" fmla="*/ 14 w 14"/>
                  <a:gd name="T9" fmla="*/ 2 h 11"/>
                  <a:gd name="T10" fmla="*/ 14 w 14"/>
                  <a:gd name="T11" fmla="*/ 2 h 11"/>
                  <a:gd name="T12" fmla="*/ 10 w 14"/>
                  <a:gd name="T13" fmla="*/ 9 h 11"/>
                  <a:gd name="T14" fmla="*/ 1 w 14"/>
                  <a:gd name="T15" fmla="*/ 10 h 11"/>
                  <a:gd name="T16" fmla="*/ 0 w 14"/>
                  <a:gd name="T17" fmla="*/ 10 h 11"/>
                  <a:gd name="T18" fmla="*/ 12 w 14"/>
                  <a:gd name="T19" fmla="*/ 3 h 11"/>
                  <a:gd name="T20" fmla="*/ 6 w 14"/>
                  <a:gd name="T21" fmla="*/ 3 h 11"/>
                  <a:gd name="T22" fmla="*/ 2 w 14"/>
                  <a:gd name="T23" fmla="*/ 9 h 11"/>
                  <a:gd name="T24" fmla="*/ 9 w 14"/>
                  <a:gd name="T25" fmla="*/ 8 h 11"/>
                  <a:gd name="T26" fmla="*/ 12 w 14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1">
                    <a:moveTo>
                      <a:pt x="0" y="1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1" y="5"/>
                      <a:pt x="3" y="3"/>
                      <a:pt x="6" y="1"/>
                    </a:cubicBezTo>
                    <a:cubicBezTo>
                      <a:pt x="10" y="0"/>
                      <a:pt x="13" y="1"/>
                      <a:pt x="14" y="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3"/>
                      <a:pt x="13" y="7"/>
                      <a:pt x="10" y="9"/>
                    </a:cubicBezTo>
                    <a:cubicBezTo>
                      <a:pt x="8" y="11"/>
                      <a:pt x="4" y="11"/>
                      <a:pt x="1" y="10"/>
                    </a:cubicBezTo>
                    <a:lnTo>
                      <a:pt x="0" y="10"/>
                    </a:lnTo>
                    <a:close/>
                    <a:moveTo>
                      <a:pt x="12" y="3"/>
                    </a:moveTo>
                    <a:cubicBezTo>
                      <a:pt x="11" y="2"/>
                      <a:pt x="9" y="2"/>
                      <a:pt x="6" y="3"/>
                    </a:cubicBezTo>
                    <a:cubicBezTo>
                      <a:pt x="4" y="4"/>
                      <a:pt x="3" y="6"/>
                      <a:pt x="2" y="9"/>
                    </a:cubicBezTo>
                    <a:cubicBezTo>
                      <a:pt x="5" y="9"/>
                      <a:pt x="7" y="9"/>
                      <a:pt x="9" y="8"/>
                    </a:cubicBezTo>
                    <a:cubicBezTo>
                      <a:pt x="11" y="6"/>
                      <a:pt x="12" y="4"/>
                      <a:pt x="1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2688"/>
              <p:cNvSpPr>
                <a:spLocks noEditPoints="1"/>
              </p:cNvSpPr>
              <p:nvPr/>
            </p:nvSpPr>
            <p:spPr bwMode="auto">
              <a:xfrm>
                <a:off x="5651" y="-543"/>
                <a:ext cx="26" cy="33"/>
              </a:xfrm>
              <a:custGeom>
                <a:avLst/>
                <a:gdLst>
                  <a:gd name="T0" fmla="*/ 5 w 13"/>
                  <a:gd name="T1" fmla="*/ 13 h 17"/>
                  <a:gd name="T2" fmla="*/ 7 w 13"/>
                  <a:gd name="T3" fmla="*/ 1 h 17"/>
                  <a:gd name="T4" fmla="*/ 7 w 13"/>
                  <a:gd name="T5" fmla="*/ 0 h 17"/>
                  <a:gd name="T6" fmla="*/ 8 w 13"/>
                  <a:gd name="T7" fmla="*/ 1 h 17"/>
                  <a:gd name="T8" fmla="*/ 10 w 13"/>
                  <a:gd name="T9" fmla="*/ 3 h 17"/>
                  <a:gd name="T10" fmla="*/ 8 w 13"/>
                  <a:gd name="T11" fmla="*/ 16 h 17"/>
                  <a:gd name="T12" fmla="*/ 8 w 13"/>
                  <a:gd name="T13" fmla="*/ 17 h 17"/>
                  <a:gd name="T14" fmla="*/ 7 w 13"/>
                  <a:gd name="T15" fmla="*/ 16 h 17"/>
                  <a:gd name="T16" fmla="*/ 5 w 13"/>
                  <a:gd name="T17" fmla="*/ 13 h 17"/>
                  <a:gd name="T18" fmla="*/ 7 w 13"/>
                  <a:gd name="T19" fmla="*/ 2 h 17"/>
                  <a:gd name="T20" fmla="*/ 6 w 13"/>
                  <a:gd name="T21" fmla="*/ 12 h 17"/>
                  <a:gd name="T22" fmla="*/ 7 w 13"/>
                  <a:gd name="T23" fmla="*/ 14 h 17"/>
                  <a:gd name="T24" fmla="*/ 8 w 13"/>
                  <a:gd name="T25" fmla="*/ 4 h 17"/>
                  <a:gd name="T26" fmla="*/ 7 w 13"/>
                  <a:gd name="T27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7">
                    <a:moveTo>
                      <a:pt x="5" y="13"/>
                    </a:moveTo>
                    <a:cubicBezTo>
                      <a:pt x="0" y="6"/>
                      <a:pt x="7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9" y="1"/>
                      <a:pt x="10" y="3"/>
                    </a:cubicBezTo>
                    <a:cubicBezTo>
                      <a:pt x="11" y="5"/>
                      <a:pt x="13" y="10"/>
                      <a:pt x="8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5"/>
                      <a:pt x="5" y="14"/>
                      <a:pt x="5" y="13"/>
                    </a:cubicBezTo>
                    <a:close/>
                    <a:moveTo>
                      <a:pt x="7" y="2"/>
                    </a:moveTo>
                    <a:cubicBezTo>
                      <a:pt x="6" y="4"/>
                      <a:pt x="3" y="7"/>
                      <a:pt x="6" y="12"/>
                    </a:cubicBezTo>
                    <a:cubicBezTo>
                      <a:pt x="6" y="13"/>
                      <a:pt x="7" y="14"/>
                      <a:pt x="7" y="14"/>
                    </a:cubicBezTo>
                    <a:cubicBezTo>
                      <a:pt x="11" y="10"/>
                      <a:pt x="10" y="6"/>
                      <a:pt x="8" y="4"/>
                    </a:cubicBezTo>
                    <a:cubicBezTo>
                      <a:pt x="8" y="3"/>
                      <a:pt x="7" y="3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2689"/>
              <p:cNvSpPr>
                <a:spLocks noEditPoints="1"/>
              </p:cNvSpPr>
              <p:nvPr/>
            </p:nvSpPr>
            <p:spPr bwMode="auto">
              <a:xfrm>
                <a:off x="5663" y="-547"/>
                <a:ext cx="29" cy="25"/>
              </a:xfrm>
              <a:custGeom>
                <a:avLst/>
                <a:gdLst>
                  <a:gd name="T0" fmla="*/ 2 w 15"/>
                  <a:gd name="T1" fmla="*/ 8 h 13"/>
                  <a:gd name="T2" fmla="*/ 0 w 15"/>
                  <a:gd name="T3" fmla="*/ 3 h 13"/>
                  <a:gd name="T4" fmla="*/ 0 w 15"/>
                  <a:gd name="T5" fmla="*/ 3 h 13"/>
                  <a:gd name="T6" fmla="*/ 1 w 15"/>
                  <a:gd name="T7" fmla="*/ 2 h 13"/>
                  <a:gd name="T8" fmla="*/ 13 w 15"/>
                  <a:gd name="T9" fmla="*/ 6 h 13"/>
                  <a:gd name="T10" fmla="*/ 15 w 15"/>
                  <a:gd name="T11" fmla="*/ 10 h 13"/>
                  <a:gd name="T12" fmla="*/ 15 w 15"/>
                  <a:gd name="T13" fmla="*/ 11 h 13"/>
                  <a:gd name="T14" fmla="*/ 14 w 15"/>
                  <a:gd name="T15" fmla="*/ 11 h 13"/>
                  <a:gd name="T16" fmla="*/ 2 w 15"/>
                  <a:gd name="T17" fmla="*/ 8 h 13"/>
                  <a:gd name="T18" fmla="*/ 2 w 15"/>
                  <a:gd name="T19" fmla="*/ 4 h 13"/>
                  <a:gd name="T20" fmla="*/ 3 w 15"/>
                  <a:gd name="T21" fmla="*/ 7 h 13"/>
                  <a:gd name="T22" fmla="*/ 13 w 15"/>
                  <a:gd name="T23" fmla="*/ 9 h 13"/>
                  <a:gd name="T24" fmla="*/ 11 w 15"/>
                  <a:gd name="T25" fmla="*/ 7 h 13"/>
                  <a:gd name="T26" fmla="*/ 2 w 15"/>
                  <a:gd name="T27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3">
                    <a:moveTo>
                      <a:pt x="2" y="8"/>
                    </a:moveTo>
                    <a:cubicBezTo>
                      <a:pt x="1" y="6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8" y="0"/>
                      <a:pt x="13" y="6"/>
                    </a:cubicBezTo>
                    <a:cubicBezTo>
                      <a:pt x="13" y="7"/>
                      <a:pt x="14" y="8"/>
                      <a:pt x="15" y="10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7" y="13"/>
                      <a:pt x="4" y="10"/>
                      <a:pt x="2" y="8"/>
                    </a:cubicBezTo>
                    <a:close/>
                    <a:moveTo>
                      <a:pt x="2" y="4"/>
                    </a:moveTo>
                    <a:cubicBezTo>
                      <a:pt x="2" y="5"/>
                      <a:pt x="3" y="6"/>
                      <a:pt x="3" y="7"/>
                    </a:cubicBezTo>
                    <a:cubicBezTo>
                      <a:pt x="5" y="10"/>
                      <a:pt x="8" y="10"/>
                      <a:pt x="13" y="9"/>
                    </a:cubicBezTo>
                    <a:cubicBezTo>
                      <a:pt x="12" y="9"/>
                      <a:pt x="12" y="8"/>
                      <a:pt x="11" y="7"/>
                    </a:cubicBezTo>
                    <a:cubicBezTo>
                      <a:pt x="8" y="3"/>
                      <a:pt x="4" y="3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2690"/>
              <p:cNvSpPr>
                <a:spLocks noEditPoints="1"/>
              </p:cNvSpPr>
              <p:nvPr/>
            </p:nvSpPr>
            <p:spPr bwMode="auto">
              <a:xfrm>
                <a:off x="5593" y="-665"/>
                <a:ext cx="27" cy="21"/>
              </a:xfrm>
              <a:custGeom>
                <a:avLst/>
                <a:gdLst>
                  <a:gd name="T0" fmla="*/ 0 w 14"/>
                  <a:gd name="T1" fmla="*/ 9 h 11"/>
                  <a:gd name="T2" fmla="*/ 0 w 14"/>
                  <a:gd name="T3" fmla="*/ 8 h 11"/>
                  <a:gd name="T4" fmla="*/ 4 w 14"/>
                  <a:gd name="T5" fmla="*/ 2 h 11"/>
                  <a:gd name="T6" fmla="*/ 13 w 14"/>
                  <a:gd name="T7" fmla="*/ 0 h 11"/>
                  <a:gd name="T8" fmla="*/ 14 w 14"/>
                  <a:gd name="T9" fmla="*/ 0 h 11"/>
                  <a:gd name="T10" fmla="*/ 14 w 14"/>
                  <a:gd name="T11" fmla="*/ 1 h 11"/>
                  <a:gd name="T12" fmla="*/ 8 w 14"/>
                  <a:gd name="T13" fmla="*/ 9 h 11"/>
                  <a:gd name="T14" fmla="*/ 1 w 14"/>
                  <a:gd name="T15" fmla="*/ 9 h 11"/>
                  <a:gd name="T16" fmla="*/ 0 w 14"/>
                  <a:gd name="T17" fmla="*/ 9 h 11"/>
                  <a:gd name="T18" fmla="*/ 12 w 14"/>
                  <a:gd name="T19" fmla="*/ 2 h 11"/>
                  <a:gd name="T20" fmla="*/ 5 w 14"/>
                  <a:gd name="T21" fmla="*/ 3 h 11"/>
                  <a:gd name="T22" fmla="*/ 2 w 14"/>
                  <a:gd name="T23" fmla="*/ 8 h 11"/>
                  <a:gd name="T24" fmla="*/ 8 w 14"/>
                  <a:gd name="T25" fmla="*/ 8 h 11"/>
                  <a:gd name="T26" fmla="*/ 12 w 14"/>
                  <a:gd name="T2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1">
                    <a:moveTo>
                      <a:pt x="0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4"/>
                      <a:pt x="4" y="2"/>
                    </a:cubicBezTo>
                    <a:cubicBezTo>
                      <a:pt x="7" y="0"/>
                      <a:pt x="10" y="0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5"/>
                      <a:pt x="11" y="8"/>
                      <a:pt x="8" y="9"/>
                    </a:cubicBezTo>
                    <a:cubicBezTo>
                      <a:pt x="5" y="11"/>
                      <a:pt x="1" y="9"/>
                      <a:pt x="1" y="9"/>
                    </a:cubicBezTo>
                    <a:lnTo>
                      <a:pt x="0" y="9"/>
                    </a:lnTo>
                    <a:close/>
                    <a:moveTo>
                      <a:pt x="12" y="2"/>
                    </a:moveTo>
                    <a:cubicBezTo>
                      <a:pt x="9" y="2"/>
                      <a:pt x="7" y="2"/>
                      <a:pt x="5" y="3"/>
                    </a:cubicBezTo>
                    <a:cubicBezTo>
                      <a:pt x="3" y="5"/>
                      <a:pt x="2" y="7"/>
                      <a:pt x="2" y="8"/>
                    </a:cubicBezTo>
                    <a:cubicBezTo>
                      <a:pt x="3" y="8"/>
                      <a:pt x="5" y="9"/>
                      <a:pt x="8" y="8"/>
                    </a:cubicBezTo>
                    <a:cubicBezTo>
                      <a:pt x="10" y="7"/>
                      <a:pt x="11" y="5"/>
                      <a:pt x="1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2691"/>
              <p:cNvSpPr>
                <a:spLocks noEditPoints="1"/>
              </p:cNvSpPr>
              <p:nvPr/>
            </p:nvSpPr>
            <p:spPr bwMode="auto">
              <a:xfrm>
                <a:off x="5584" y="-679"/>
                <a:ext cx="27" cy="33"/>
              </a:xfrm>
              <a:custGeom>
                <a:avLst/>
                <a:gdLst>
                  <a:gd name="T0" fmla="*/ 4 w 14"/>
                  <a:gd name="T1" fmla="*/ 14 h 17"/>
                  <a:gd name="T2" fmla="*/ 5 w 14"/>
                  <a:gd name="T3" fmla="*/ 1 h 17"/>
                  <a:gd name="T4" fmla="*/ 6 w 14"/>
                  <a:gd name="T5" fmla="*/ 0 h 17"/>
                  <a:gd name="T6" fmla="*/ 6 w 14"/>
                  <a:gd name="T7" fmla="*/ 1 h 17"/>
                  <a:gd name="T8" fmla="*/ 9 w 14"/>
                  <a:gd name="T9" fmla="*/ 3 h 17"/>
                  <a:gd name="T10" fmla="*/ 6 w 14"/>
                  <a:gd name="T11" fmla="*/ 16 h 17"/>
                  <a:gd name="T12" fmla="*/ 6 w 14"/>
                  <a:gd name="T13" fmla="*/ 17 h 17"/>
                  <a:gd name="T14" fmla="*/ 5 w 14"/>
                  <a:gd name="T15" fmla="*/ 16 h 17"/>
                  <a:gd name="T16" fmla="*/ 4 w 14"/>
                  <a:gd name="T17" fmla="*/ 14 h 17"/>
                  <a:gd name="T18" fmla="*/ 6 w 14"/>
                  <a:gd name="T19" fmla="*/ 3 h 17"/>
                  <a:gd name="T20" fmla="*/ 5 w 14"/>
                  <a:gd name="T21" fmla="*/ 13 h 17"/>
                  <a:gd name="T22" fmla="*/ 6 w 14"/>
                  <a:gd name="T23" fmla="*/ 14 h 17"/>
                  <a:gd name="T24" fmla="*/ 7 w 14"/>
                  <a:gd name="T25" fmla="*/ 4 h 17"/>
                  <a:gd name="T26" fmla="*/ 6 w 14"/>
                  <a:gd name="T2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7">
                    <a:moveTo>
                      <a:pt x="4" y="14"/>
                    </a:moveTo>
                    <a:cubicBezTo>
                      <a:pt x="2" y="12"/>
                      <a:pt x="0" y="7"/>
                      <a:pt x="5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2"/>
                      <a:pt x="8" y="3"/>
                      <a:pt x="9" y="3"/>
                    </a:cubicBezTo>
                    <a:cubicBezTo>
                      <a:pt x="14" y="11"/>
                      <a:pt x="7" y="16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4" y="15"/>
                      <a:pt x="4" y="14"/>
                    </a:cubicBezTo>
                    <a:close/>
                    <a:moveTo>
                      <a:pt x="6" y="3"/>
                    </a:moveTo>
                    <a:cubicBezTo>
                      <a:pt x="2" y="7"/>
                      <a:pt x="3" y="11"/>
                      <a:pt x="5" y="13"/>
                    </a:cubicBezTo>
                    <a:cubicBezTo>
                      <a:pt x="5" y="14"/>
                      <a:pt x="6" y="14"/>
                      <a:pt x="6" y="14"/>
                    </a:cubicBezTo>
                    <a:cubicBezTo>
                      <a:pt x="7" y="13"/>
                      <a:pt x="11" y="9"/>
                      <a:pt x="7" y="4"/>
                    </a:cubicBezTo>
                    <a:cubicBezTo>
                      <a:pt x="7" y="4"/>
                      <a:pt x="6" y="3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2692"/>
              <p:cNvSpPr>
                <a:spLocks noEditPoints="1"/>
              </p:cNvSpPr>
              <p:nvPr/>
            </p:nvSpPr>
            <p:spPr bwMode="auto">
              <a:xfrm>
                <a:off x="5568" y="-667"/>
                <a:ext cx="29" cy="25"/>
              </a:xfrm>
              <a:custGeom>
                <a:avLst/>
                <a:gdLst>
                  <a:gd name="T0" fmla="*/ 2 w 15"/>
                  <a:gd name="T1" fmla="*/ 6 h 13"/>
                  <a:gd name="T2" fmla="*/ 1 w 15"/>
                  <a:gd name="T3" fmla="*/ 3 h 13"/>
                  <a:gd name="T4" fmla="*/ 0 w 15"/>
                  <a:gd name="T5" fmla="*/ 2 h 13"/>
                  <a:gd name="T6" fmla="*/ 1 w 15"/>
                  <a:gd name="T7" fmla="*/ 2 h 13"/>
                  <a:gd name="T8" fmla="*/ 13 w 15"/>
                  <a:gd name="T9" fmla="*/ 5 h 13"/>
                  <a:gd name="T10" fmla="*/ 15 w 15"/>
                  <a:gd name="T11" fmla="*/ 9 h 13"/>
                  <a:gd name="T12" fmla="*/ 15 w 15"/>
                  <a:gd name="T13" fmla="*/ 10 h 13"/>
                  <a:gd name="T14" fmla="*/ 14 w 15"/>
                  <a:gd name="T15" fmla="*/ 10 h 13"/>
                  <a:gd name="T16" fmla="*/ 2 w 15"/>
                  <a:gd name="T17" fmla="*/ 6 h 13"/>
                  <a:gd name="T18" fmla="*/ 3 w 15"/>
                  <a:gd name="T19" fmla="*/ 3 h 13"/>
                  <a:gd name="T20" fmla="*/ 4 w 15"/>
                  <a:gd name="T21" fmla="*/ 6 h 13"/>
                  <a:gd name="T22" fmla="*/ 13 w 15"/>
                  <a:gd name="T23" fmla="*/ 9 h 13"/>
                  <a:gd name="T24" fmla="*/ 12 w 15"/>
                  <a:gd name="T25" fmla="*/ 6 h 13"/>
                  <a:gd name="T26" fmla="*/ 3 w 15"/>
                  <a:gd name="T27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3">
                    <a:moveTo>
                      <a:pt x="2" y="6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8" y="0"/>
                      <a:pt x="11" y="2"/>
                      <a:pt x="13" y="5"/>
                    </a:cubicBezTo>
                    <a:cubicBezTo>
                      <a:pt x="15" y="7"/>
                      <a:pt x="15" y="9"/>
                      <a:pt x="15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7" y="13"/>
                      <a:pt x="2" y="6"/>
                    </a:cubicBezTo>
                    <a:close/>
                    <a:moveTo>
                      <a:pt x="3" y="3"/>
                    </a:moveTo>
                    <a:cubicBezTo>
                      <a:pt x="3" y="4"/>
                      <a:pt x="3" y="5"/>
                      <a:pt x="4" y="6"/>
                    </a:cubicBezTo>
                    <a:cubicBezTo>
                      <a:pt x="7" y="10"/>
                      <a:pt x="11" y="9"/>
                      <a:pt x="13" y="9"/>
                    </a:cubicBezTo>
                    <a:cubicBezTo>
                      <a:pt x="13" y="8"/>
                      <a:pt x="12" y="7"/>
                      <a:pt x="12" y="6"/>
                    </a:cubicBezTo>
                    <a:cubicBezTo>
                      <a:pt x="10" y="3"/>
                      <a:pt x="7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2693"/>
              <p:cNvSpPr>
                <a:spLocks noEditPoints="1"/>
              </p:cNvSpPr>
              <p:nvPr/>
            </p:nvSpPr>
            <p:spPr bwMode="auto">
              <a:xfrm>
                <a:off x="5570" y="-654"/>
                <a:ext cx="27" cy="22"/>
              </a:xfrm>
              <a:custGeom>
                <a:avLst/>
                <a:gdLst>
                  <a:gd name="T0" fmla="*/ 0 w 14"/>
                  <a:gd name="T1" fmla="*/ 11 h 11"/>
                  <a:gd name="T2" fmla="*/ 0 w 14"/>
                  <a:gd name="T3" fmla="*/ 10 h 11"/>
                  <a:gd name="T4" fmla="*/ 5 w 14"/>
                  <a:gd name="T5" fmla="*/ 2 h 11"/>
                  <a:gd name="T6" fmla="*/ 13 w 14"/>
                  <a:gd name="T7" fmla="*/ 2 h 11"/>
                  <a:gd name="T8" fmla="*/ 14 w 14"/>
                  <a:gd name="T9" fmla="*/ 2 h 11"/>
                  <a:gd name="T10" fmla="*/ 14 w 14"/>
                  <a:gd name="T11" fmla="*/ 3 h 11"/>
                  <a:gd name="T12" fmla="*/ 10 w 14"/>
                  <a:gd name="T13" fmla="*/ 9 h 11"/>
                  <a:gd name="T14" fmla="*/ 1 w 14"/>
                  <a:gd name="T15" fmla="*/ 11 h 11"/>
                  <a:gd name="T16" fmla="*/ 0 w 14"/>
                  <a:gd name="T17" fmla="*/ 11 h 11"/>
                  <a:gd name="T18" fmla="*/ 12 w 14"/>
                  <a:gd name="T19" fmla="*/ 3 h 11"/>
                  <a:gd name="T20" fmla="*/ 6 w 14"/>
                  <a:gd name="T21" fmla="*/ 3 h 11"/>
                  <a:gd name="T22" fmla="*/ 2 w 14"/>
                  <a:gd name="T23" fmla="*/ 9 h 11"/>
                  <a:gd name="T24" fmla="*/ 9 w 14"/>
                  <a:gd name="T25" fmla="*/ 8 h 11"/>
                  <a:gd name="T26" fmla="*/ 12 w 14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1">
                    <a:moveTo>
                      <a:pt x="0" y="11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" y="6"/>
                      <a:pt x="3" y="3"/>
                      <a:pt x="5" y="2"/>
                    </a:cubicBezTo>
                    <a:cubicBezTo>
                      <a:pt x="9" y="0"/>
                      <a:pt x="13" y="2"/>
                      <a:pt x="13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0" y="9"/>
                    </a:cubicBezTo>
                    <a:cubicBezTo>
                      <a:pt x="7" y="11"/>
                      <a:pt x="4" y="11"/>
                      <a:pt x="1" y="11"/>
                    </a:cubicBezTo>
                    <a:lnTo>
                      <a:pt x="0" y="11"/>
                    </a:lnTo>
                    <a:close/>
                    <a:moveTo>
                      <a:pt x="12" y="3"/>
                    </a:moveTo>
                    <a:cubicBezTo>
                      <a:pt x="11" y="3"/>
                      <a:pt x="8" y="2"/>
                      <a:pt x="6" y="3"/>
                    </a:cubicBezTo>
                    <a:cubicBezTo>
                      <a:pt x="4" y="4"/>
                      <a:pt x="3" y="6"/>
                      <a:pt x="2" y="9"/>
                    </a:cubicBezTo>
                    <a:cubicBezTo>
                      <a:pt x="5" y="10"/>
                      <a:pt x="7" y="9"/>
                      <a:pt x="9" y="8"/>
                    </a:cubicBezTo>
                    <a:cubicBezTo>
                      <a:pt x="11" y="6"/>
                      <a:pt x="12" y="4"/>
                      <a:pt x="1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2694"/>
              <p:cNvSpPr>
                <a:spLocks noEditPoints="1"/>
              </p:cNvSpPr>
              <p:nvPr/>
            </p:nvSpPr>
            <p:spPr bwMode="auto">
              <a:xfrm>
                <a:off x="5580" y="-652"/>
                <a:ext cx="27" cy="33"/>
              </a:xfrm>
              <a:custGeom>
                <a:avLst/>
                <a:gdLst>
                  <a:gd name="T0" fmla="*/ 5 w 14"/>
                  <a:gd name="T1" fmla="*/ 14 h 17"/>
                  <a:gd name="T2" fmla="*/ 7 w 14"/>
                  <a:gd name="T3" fmla="*/ 1 h 17"/>
                  <a:gd name="T4" fmla="*/ 8 w 14"/>
                  <a:gd name="T5" fmla="*/ 0 h 17"/>
                  <a:gd name="T6" fmla="*/ 8 w 14"/>
                  <a:gd name="T7" fmla="*/ 1 h 17"/>
                  <a:gd name="T8" fmla="*/ 10 w 14"/>
                  <a:gd name="T9" fmla="*/ 3 h 17"/>
                  <a:gd name="T10" fmla="*/ 9 w 14"/>
                  <a:gd name="T11" fmla="*/ 16 h 17"/>
                  <a:gd name="T12" fmla="*/ 8 w 14"/>
                  <a:gd name="T13" fmla="*/ 17 h 17"/>
                  <a:gd name="T14" fmla="*/ 8 w 14"/>
                  <a:gd name="T15" fmla="*/ 16 h 17"/>
                  <a:gd name="T16" fmla="*/ 5 w 14"/>
                  <a:gd name="T17" fmla="*/ 14 h 17"/>
                  <a:gd name="T18" fmla="*/ 8 w 14"/>
                  <a:gd name="T19" fmla="*/ 3 h 17"/>
                  <a:gd name="T20" fmla="*/ 7 w 14"/>
                  <a:gd name="T21" fmla="*/ 13 h 17"/>
                  <a:gd name="T22" fmla="*/ 8 w 14"/>
                  <a:gd name="T23" fmla="*/ 15 h 17"/>
                  <a:gd name="T24" fmla="*/ 9 w 14"/>
                  <a:gd name="T25" fmla="*/ 4 h 17"/>
                  <a:gd name="T26" fmla="*/ 8 w 14"/>
                  <a:gd name="T2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7">
                    <a:moveTo>
                      <a:pt x="5" y="14"/>
                    </a:moveTo>
                    <a:cubicBezTo>
                      <a:pt x="0" y="6"/>
                      <a:pt x="7" y="1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9" y="2"/>
                      <a:pt x="10" y="3"/>
                    </a:cubicBezTo>
                    <a:cubicBezTo>
                      <a:pt x="12" y="5"/>
                      <a:pt x="14" y="10"/>
                      <a:pt x="9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6" y="15"/>
                      <a:pt x="5" y="14"/>
                    </a:cubicBezTo>
                    <a:close/>
                    <a:moveTo>
                      <a:pt x="8" y="3"/>
                    </a:moveTo>
                    <a:cubicBezTo>
                      <a:pt x="7" y="4"/>
                      <a:pt x="3" y="8"/>
                      <a:pt x="7" y="13"/>
                    </a:cubicBezTo>
                    <a:cubicBezTo>
                      <a:pt x="7" y="13"/>
                      <a:pt x="8" y="14"/>
                      <a:pt x="8" y="15"/>
                    </a:cubicBezTo>
                    <a:cubicBezTo>
                      <a:pt x="12" y="10"/>
                      <a:pt x="11" y="6"/>
                      <a:pt x="9" y="4"/>
                    </a:cubicBezTo>
                    <a:cubicBezTo>
                      <a:pt x="9" y="3"/>
                      <a:pt x="8" y="3"/>
                      <a:pt x="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2695"/>
              <p:cNvSpPr>
                <a:spLocks noEditPoints="1"/>
              </p:cNvSpPr>
              <p:nvPr/>
            </p:nvSpPr>
            <p:spPr bwMode="auto">
              <a:xfrm>
                <a:off x="5593" y="-655"/>
                <a:ext cx="29" cy="25"/>
              </a:xfrm>
              <a:custGeom>
                <a:avLst/>
                <a:gdLst>
                  <a:gd name="T0" fmla="*/ 2 w 15"/>
                  <a:gd name="T1" fmla="*/ 8 h 13"/>
                  <a:gd name="T2" fmla="*/ 0 w 15"/>
                  <a:gd name="T3" fmla="*/ 4 h 13"/>
                  <a:gd name="T4" fmla="*/ 0 w 15"/>
                  <a:gd name="T5" fmla="*/ 3 h 13"/>
                  <a:gd name="T6" fmla="*/ 1 w 15"/>
                  <a:gd name="T7" fmla="*/ 3 h 13"/>
                  <a:gd name="T8" fmla="*/ 13 w 15"/>
                  <a:gd name="T9" fmla="*/ 7 h 13"/>
                  <a:gd name="T10" fmla="*/ 14 w 15"/>
                  <a:gd name="T11" fmla="*/ 10 h 13"/>
                  <a:gd name="T12" fmla="*/ 15 w 15"/>
                  <a:gd name="T13" fmla="*/ 11 h 13"/>
                  <a:gd name="T14" fmla="*/ 14 w 15"/>
                  <a:gd name="T15" fmla="*/ 11 h 13"/>
                  <a:gd name="T16" fmla="*/ 2 w 15"/>
                  <a:gd name="T17" fmla="*/ 8 h 13"/>
                  <a:gd name="T18" fmla="*/ 2 w 15"/>
                  <a:gd name="T19" fmla="*/ 4 h 13"/>
                  <a:gd name="T20" fmla="*/ 3 w 15"/>
                  <a:gd name="T21" fmla="*/ 7 h 13"/>
                  <a:gd name="T22" fmla="*/ 12 w 15"/>
                  <a:gd name="T23" fmla="*/ 10 h 13"/>
                  <a:gd name="T24" fmla="*/ 11 w 15"/>
                  <a:gd name="T25" fmla="*/ 8 h 13"/>
                  <a:gd name="T26" fmla="*/ 2 w 15"/>
                  <a:gd name="T27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3">
                    <a:moveTo>
                      <a:pt x="2" y="8"/>
                    </a:moveTo>
                    <a:cubicBezTo>
                      <a:pt x="0" y="6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8" y="0"/>
                      <a:pt x="13" y="7"/>
                    </a:cubicBezTo>
                    <a:cubicBezTo>
                      <a:pt x="13" y="8"/>
                      <a:pt x="14" y="9"/>
                      <a:pt x="14" y="10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7" y="13"/>
                      <a:pt x="3" y="11"/>
                      <a:pt x="2" y="8"/>
                    </a:cubicBezTo>
                    <a:close/>
                    <a:moveTo>
                      <a:pt x="2" y="4"/>
                    </a:moveTo>
                    <a:cubicBezTo>
                      <a:pt x="2" y="5"/>
                      <a:pt x="2" y="6"/>
                      <a:pt x="3" y="7"/>
                    </a:cubicBezTo>
                    <a:cubicBezTo>
                      <a:pt x="5" y="10"/>
                      <a:pt x="8" y="11"/>
                      <a:pt x="12" y="10"/>
                    </a:cubicBezTo>
                    <a:cubicBezTo>
                      <a:pt x="12" y="9"/>
                      <a:pt x="12" y="8"/>
                      <a:pt x="11" y="8"/>
                    </a:cubicBezTo>
                    <a:cubicBezTo>
                      <a:pt x="8" y="3"/>
                      <a:pt x="4" y="4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2696"/>
              <p:cNvSpPr>
                <a:spLocks noEditPoints="1"/>
              </p:cNvSpPr>
              <p:nvPr/>
            </p:nvSpPr>
            <p:spPr bwMode="auto">
              <a:xfrm>
                <a:off x="5712" y="-671"/>
                <a:ext cx="27" cy="21"/>
              </a:xfrm>
              <a:custGeom>
                <a:avLst/>
                <a:gdLst>
                  <a:gd name="T0" fmla="*/ 0 w 14"/>
                  <a:gd name="T1" fmla="*/ 9 h 11"/>
                  <a:gd name="T2" fmla="*/ 0 w 14"/>
                  <a:gd name="T3" fmla="*/ 8 h 11"/>
                  <a:gd name="T4" fmla="*/ 4 w 14"/>
                  <a:gd name="T5" fmla="*/ 2 h 11"/>
                  <a:gd name="T6" fmla="*/ 13 w 14"/>
                  <a:gd name="T7" fmla="*/ 0 h 11"/>
                  <a:gd name="T8" fmla="*/ 14 w 14"/>
                  <a:gd name="T9" fmla="*/ 0 h 11"/>
                  <a:gd name="T10" fmla="*/ 14 w 14"/>
                  <a:gd name="T11" fmla="*/ 1 h 11"/>
                  <a:gd name="T12" fmla="*/ 8 w 14"/>
                  <a:gd name="T13" fmla="*/ 9 h 11"/>
                  <a:gd name="T14" fmla="*/ 0 w 14"/>
                  <a:gd name="T15" fmla="*/ 9 h 11"/>
                  <a:gd name="T16" fmla="*/ 12 w 14"/>
                  <a:gd name="T17" fmla="*/ 2 h 11"/>
                  <a:gd name="T18" fmla="*/ 5 w 14"/>
                  <a:gd name="T19" fmla="*/ 3 h 11"/>
                  <a:gd name="T20" fmla="*/ 2 w 14"/>
                  <a:gd name="T21" fmla="*/ 8 h 11"/>
                  <a:gd name="T22" fmla="*/ 7 w 14"/>
                  <a:gd name="T23" fmla="*/ 8 h 11"/>
                  <a:gd name="T24" fmla="*/ 12 w 14"/>
                  <a:gd name="T25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1">
                    <a:moveTo>
                      <a:pt x="0" y="9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4"/>
                      <a:pt x="4" y="2"/>
                    </a:cubicBezTo>
                    <a:cubicBezTo>
                      <a:pt x="6" y="0"/>
                      <a:pt x="9" y="0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5"/>
                      <a:pt x="11" y="8"/>
                      <a:pt x="8" y="9"/>
                    </a:cubicBezTo>
                    <a:cubicBezTo>
                      <a:pt x="4" y="11"/>
                      <a:pt x="0" y="9"/>
                      <a:pt x="0" y="9"/>
                    </a:cubicBezTo>
                    <a:close/>
                    <a:moveTo>
                      <a:pt x="12" y="2"/>
                    </a:moveTo>
                    <a:cubicBezTo>
                      <a:pt x="9" y="1"/>
                      <a:pt x="7" y="2"/>
                      <a:pt x="5" y="3"/>
                    </a:cubicBezTo>
                    <a:cubicBezTo>
                      <a:pt x="3" y="5"/>
                      <a:pt x="2" y="7"/>
                      <a:pt x="2" y="8"/>
                    </a:cubicBezTo>
                    <a:cubicBezTo>
                      <a:pt x="3" y="8"/>
                      <a:pt x="5" y="9"/>
                      <a:pt x="7" y="8"/>
                    </a:cubicBezTo>
                    <a:cubicBezTo>
                      <a:pt x="9" y="7"/>
                      <a:pt x="11" y="5"/>
                      <a:pt x="1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2697"/>
              <p:cNvSpPr>
                <a:spLocks noEditPoints="1"/>
              </p:cNvSpPr>
              <p:nvPr/>
            </p:nvSpPr>
            <p:spPr bwMode="auto">
              <a:xfrm>
                <a:off x="5702" y="-685"/>
                <a:ext cx="25" cy="33"/>
              </a:xfrm>
              <a:custGeom>
                <a:avLst/>
                <a:gdLst>
                  <a:gd name="T0" fmla="*/ 3 w 13"/>
                  <a:gd name="T1" fmla="*/ 14 h 17"/>
                  <a:gd name="T2" fmla="*/ 5 w 13"/>
                  <a:gd name="T3" fmla="*/ 1 h 17"/>
                  <a:gd name="T4" fmla="*/ 5 w 13"/>
                  <a:gd name="T5" fmla="*/ 0 h 17"/>
                  <a:gd name="T6" fmla="*/ 6 w 13"/>
                  <a:gd name="T7" fmla="*/ 1 h 17"/>
                  <a:gd name="T8" fmla="*/ 8 w 13"/>
                  <a:gd name="T9" fmla="*/ 3 h 17"/>
                  <a:gd name="T10" fmla="*/ 6 w 13"/>
                  <a:gd name="T11" fmla="*/ 16 h 17"/>
                  <a:gd name="T12" fmla="*/ 6 w 13"/>
                  <a:gd name="T13" fmla="*/ 17 h 17"/>
                  <a:gd name="T14" fmla="*/ 5 w 13"/>
                  <a:gd name="T15" fmla="*/ 16 h 17"/>
                  <a:gd name="T16" fmla="*/ 3 w 13"/>
                  <a:gd name="T17" fmla="*/ 14 h 17"/>
                  <a:gd name="T18" fmla="*/ 5 w 13"/>
                  <a:gd name="T19" fmla="*/ 3 h 17"/>
                  <a:gd name="T20" fmla="*/ 5 w 13"/>
                  <a:gd name="T21" fmla="*/ 13 h 17"/>
                  <a:gd name="T22" fmla="*/ 6 w 13"/>
                  <a:gd name="T23" fmla="*/ 14 h 17"/>
                  <a:gd name="T24" fmla="*/ 7 w 13"/>
                  <a:gd name="T25" fmla="*/ 4 h 17"/>
                  <a:gd name="T26" fmla="*/ 5 w 13"/>
                  <a:gd name="T2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7">
                    <a:moveTo>
                      <a:pt x="3" y="14"/>
                    </a:moveTo>
                    <a:cubicBezTo>
                      <a:pt x="2" y="12"/>
                      <a:pt x="0" y="7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8" y="2"/>
                      <a:pt x="8" y="3"/>
                    </a:cubicBezTo>
                    <a:cubicBezTo>
                      <a:pt x="13" y="11"/>
                      <a:pt x="6" y="16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4" y="15"/>
                      <a:pt x="3" y="14"/>
                    </a:cubicBezTo>
                    <a:close/>
                    <a:moveTo>
                      <a:pt x="5" y="3"/>
                    </a:moveTo>
                    <a:cubicBezTo>
                      <a:pt x="2" y="7"/>
                      <a:pt x="3" y="11"/>
                      <a:pt x="5" y="13"/>
                    </a:cubicBezTo>
                    <a:cubicBezTo>
                      <a:pt x="5" y="14"/>
                      <a:pt x="5" y="14"/>
                      <a:pt x="6" y="14"/>
                    </a:cubicBezTo>
                    <a:cubicBezTo>
                      <a:pt x="7" y="13"/>
                      <a:pt x="10" y="9"/>
                      <a:pt x="7" y="4"/>
                    </a:cubicBezTo>
                    <a:cubicBezTo>
                      <a:pt x="6" y="4"/>
                      <a:pt x="6" y="3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2698"/>
              <p:cNvSpPr>
                <a:spLocks noEditPoints="1"/>
              </p:cNvSpPr>
              <p:nvPr/>
            </p:nvSpPr>
            <p:spPr bwMode="auto">
              <a:xfrm>
                <a:off x="5686" y="-673"/>
                <a:ext cx="29" cy="25"/>
              </a:xfrm>
              <a:custGeom>
                <a:avLst/>
                <a:gdLst>
                  <a:gd name="T0" fmla="*/ 2 w 15"/>
                  <a:gd name="T1" fmla="*/ 6 h 13"/>
                  <a:gd name="T2" fmla="*/ 0 w 15"/>
                  <a:gd name="T3" fmla="*/ 3 h 13"/>
                  <a:gd name="T4" fmla="*/ 0 w 15"/>
                  <a:gd name="T5" fmla="*/ 2 h 13"/>
                  <a:gd name="T6" fmla="*/ 1 w 15"/>
                  <a:gd name="T7" fmla="*/ 2 h 13"/>
                  <a:gd name="T8" fmla="*/ 13 w 15"/>
                  <a:gd name="T9" fmla="*/ 5 h 13"/>
                  <a:gd name="T10" fmla="*/ 15 w 15"/>
                  <a:gd name="T11" fmla="*/ 9 h 13"/>
                  <a:gd name="T12" fmla="*/ 15 w 15"/>
                  <a:gd name="T13" fmla="*/ 10 h 13"/>
                  <a:gd name="T14" fmla="*/ 14 w 15"/>
                  <a:gd name="T15" fmla="*/ 10 h 13"/>
                  <a:gd name="T16" fmla="*/ 2 w 15"/>
                  <a:gd name="T17" fmla="*/ 6 h 13"/>
                  <a:gd name="T18" fmla="*/ 2 w 15"/>
                  <a:gd name="T19" fmla="*/ 3 h 13"/>
                  <a:gd name="T20" fmla="*/ 3 w 15"/>
                  <a:gd name="T21" fmla="*/ 5 h 13"/>
                  <a:gd name="T22" fmla="*/ 13 w 15"/>
                  <a:gd name="T23" fmla="*/ 9 h 13"/>
                  <a:gd name="T24" fmla="*/ 11 w 15"/>
                  <a:gd name="T25" fmla="*/ 6 h 13"/>
                  <a:gd name="T26" fmla="*/ 2 w 15"/>
                  <a:gd name="T27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3">
                    <a:moveTo>
                      <a:pt x="2" y="6"/>
                    </a:moveTo>
                    <a:cubicBezTo>
                      <a:pt x="1" y="5"/>
                      <a:pt x="1" y="4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8" y="0"/>
                      <a:pt x="11" y="2"/>
                      <a:pt x="13" y="5"/>
                    </a:cubicBezTo>
                    <a:cubicBezTo>
                      <a:pt x="14" y="7"/>
                      <a:pt x="15" y="9"/>
                      <a:pt x="15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7" y="13"/>
                      <a:pt x="2" y="6"/>
                    </a:cubicBezTo>
                    <a:close/>
                    <a:moveTo>
                      <a:pt x="2" y="3"/>
                    </a:moveTo>
                    <a:cubicBezTo>
                      <a:pt x="3" y="4"/>
                      <a:pt x="3" y="5"/>
                      <a:pt x="3" y="5"/>
                    </a:cubicBezTo>
                    <a:cubicBezTo>
                      <a:pt x="6" y="10"/>
                      <a:pt x="11" y="9"/>
                      <a:pt x="13" y="9"/>
                    </a:cubicBezTo>
                    <a:cubicBezTo>
                      <a:pt x="13" y="8"/>
                      <a:pt x="12" y="7"/>
                      <a:pt x="11" y="6"/>
                    </a:cubicBezTo>
                    <a:cubicBezTo>
                      <a:pt x="10" y="3"/>
                      <a:pt x="7" y="2"/>
                      <a:pt x="2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2699"/>
              <p:cNvSpPr>
                <a:spLocks noEditPoints="1"/>
              </p:cNvSpPr>
              <p:nvPr/>
            </p:nvSpPr>
            <p:spPr bwMode="auto">
              <a:xfrm>
                <a:off x="5686" y="-659"/>
                <a:ext cx="29" cy="21"/>
              </a:xfrm>
              <a:custGeom>
                <a:avLst/>
                <a:gdLst>
                  <a:gd name="T0" fmla="*/ 0 w 15"/>
                  <a:gd name="T1" fmla="*/ 11 h 11"/>
                  <a:gd name="T2" fmla="*/ 1 w 15"/>
                  <a:gd name="T3" fmla="*/ 10 h 11"/>
                  <a:gd name="T4" fmla="*/ 6 w 15"/>
                  <a:gd name="T5" fmla="*/ 2 h 11"/>
                  <a:gd name="T6" fmla="*/ 14 w 15"/>
                  <a:gd name="T7" fmla="*/ 2 h 11"/>
                  <a:gd name="T8" fmla="*/ 15 w 15"/>
                  <a:gd name="T9" fmla="*/ 2 h 11"/>
                  <a:gd name="T10" fmla="*/ 15 w 15"/>
                  <a:gd name="T11" fmla="*/ 3 h 11"/>
                  <a:gd name="T12" fmla="*/ 10 w 15"/>
                  <a:gd name="T13" fmla="*/ 9 h 11"/>
                  <a:gd name="T14" fmla="*/ 1 w 15"/>
                  <a:gd name="T15" fmla="*/ 11 h 11"/>
                  <a:gd name="T16" fmla="*/ 0 w 15"/>
                  <a:gd name="T17" fmla="*/ 11 h 11"/>
                  <a:gd name="T18" fmla="*/ 13 w 15"/>
                  <a:gd name="T19" fmla="*/ 3 h 11"/>
                  <a:gd name="T20" fmla="*/ 7 w 15"/>
                  <a:gd name="T21" fmla="*/ 3 h 11"/>
                  <a:gd name="T22" fmla="*/ 3 w 15"/>
                  <a:gd name="T23" fmla="*/ 9 h 11"/>
                  <a:gd name="T24" fmla="*/ 9 w 15"/>
                  <a:gd name="T25" fmla="*/ 8 h 11"/>
                  <a:gd name="T26" fmla="*/ 13 w 15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1">
                    <a:moveTo>
                      <a:pt x="0" y="11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2" y="6"/>
                      <a:pt x="4" y="3"/>
                      <a:pt x="6" y="2"/>
                    </a:cubicBezTo>
                    <a:cubicBezTo>
                      <a:pt x="10" y="0"/>
                      <a:pt x="14" y="2"/>
                      <a:pt x="14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3"/>
                      <a:pt x="14" y="7"/>
                      <a:pt x="10" y="9"/>
                    </a:cubicBezTo>
                    <a:cubicBezTo>
                      <a:pt x="8" y="11"/>
                      <a:pt x="5" y="11"/>
                      <a:pt x="1" y="11"/>
                    </a:cubicBezTo>
                    <a:lnTo>
                      <a:pt x="0" y="11"/>
                    </a:lnTo>
                    <a:close/>
                    <a:moveTo>
                      <a:pt x="13" y="3"/>
                    </a:moveTo>
                    <a:cubicBezTo>
                      <a:pt x="12" y="3"/>
                      <a:pt x="9" y="2"/>
                      <a:pt x="7" y="3"/>
                    </a:cubicBezTo>
                    <a:cubicBezTo>
                      <a:pt x="5" y="4"/>
                      <a:pt x="3" y="6"/>
                      <a:pt x="3" y="9"/>
                    </a:cubicBezTo>
                    <a:cubicBezTo>
                      <a:pt x="5" y="9"/>
                      <a:pt x="8" y="9"/>
                      <a:pt x="9" y="8"/>
                    </a:cubicBezTo>
                    <a:cubicBezTo>
                      <a:pt x="11" y="6"/>
                      <a:pt x="12" y="4"/>
                      <a:pt x="1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2700"/>
              <p:cNvSpPr>
                <a:spLocks noEditPoints="1"/>
              </p:cNvSpPr>
              <p:nvPr/>
            </p:nvSpPr>
            <p:spPr bwMode="auto">
              <a:xfrm>
                <a:off x="5698" y="-657"/>
                <a:ext cx="27" cy="33"/>
              </a:xfrm>
              <a:custGeom>
                <a:avLst/>
                <a:gdLst>
                  <a:gd name="T0" fmla="*/ 5 w 14"/>
                  <a:gd name="T1" fmla="*/ 14 h 17"/>
                  <a:gd name="T2" fmla="*/ 7 w 14"/>
                  <a:gd name="T3" fmla="*/ 1 h 17"/>
                  <a:gd name="T4" fmla="*/ 8 w 14"/>
                  <a:gd name="T5" fmla="*/ 0 h 17"/>
                  <a:gd name="T6" fmla="*/ 8 w 14"/>
                  <a:gd name="T7" fmla="*/ 1 h 17"/>
                  <a:gd name="T8" fmla="*/ 10 w 14"/>
                  <a:gd name="T9" fmla="*/ 3 h 17"/>
                  <a:gd name="T10" fmla="*/ 9 w 14"/>
                  <a:gd name="T11" fmla="*/ 16 h 17"/>
                  <a:gd name="T12" fmla="*/ 8 w 14"/>
                  <a:gd name="T13" fmla="*/ 17 h 17"/>
                  <a:gd name="T14" fmla="*/ 7 w 14"/>
                  <a:gd name="T15" fmla="*/ 16 h 17"/>
                  <a:gd name="T16" fmla="*/ 5 w 14"/>
                  <a:gd name="T17" fmla="*/ 14 h 17"/>
                  <a:gd name="T18" fmla="*/ 8 w 14"/>
                  <a:gd name="T19" fmla="*/ 3 h 17"/>
                  <a:gd name="T20" fmla="*/ 6 w 14"/>
                  <a:gd name="T21" fmla="*/ 13 h 17"/>
                  <a:gd name="T22" fmla="*/ 8 w 14"/>
                  <a:gd name="T23" fmla="*/ 14 h 17"/>
                  <a:gd name="T24" fmla="*/ 9 w 14"/>
                  <a:gd name="T25" fmla="*/ 4 h 17"/>
                  <a:gd name="T26" fmla="*/ 8 w 14"/>
                  <a:gd name="T2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7">
                    <a:moveTo>
                      <a:pt x="5" y="14"/>
                    </a:moveTo>
                    <a:cubicBezTo>
                      <a:pt x="0" y="6"/>
                      <a:pt x="7" y="1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9" y="2"/>
                      <a:pt x="10" y="3"/>
                    </a:cubicBezTo>
                    <a:cubicBezTo>
                      <a:pt x="12" y="5"/>
                      <a:pt x="14" y="10"/>
                      <a:pt x="9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5"/>
                      <a:pt x="6" y="14"/>
                      <a:pt x="5" y="14"/>
                    </a:cubicBezTo>
                    <a:close/>
                    <a:moveTo>
                      <a:pt x="8" y="3"/>
                    </a:moveTo>
                    <a:cubicBezTo>
                      <a:pt x="6" y="4"/>
                      <a:pt x="3" y="8"/>
                      <a:pt x="6" y="13"/>
                    </a:cubicBezTo>
                    <a:cubicBezTo>
                      <a:pt x="7" y="13"/>
                      <a:pt x="7" y="14"/>
                      <a:pt x="8" y="14"/>
                    </a:cubicBezTo>
                    <a:cubicBezTo>
                      <a:pt x="11" y="10"/>
                      <a:pt x="10" y="6"/>
                      <a:pt x="9" y="4"/>
                    </a:cubicBezTo>
                    <a:cubicBezTo>
                      <a:pt x="8" y="3"/>
                      <a:pt x="8" y="3"/>
                      <a:pt x="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2701"/>
              <p:cNvSpPr>
                <a:spLocks noEditPoints="1"/>
              </p:cNvSpPr>
              <p:nvPr/>
            </p:nvSpPr>
            <p:spPr bwMode="auto">
              <a:xfrm>
                <a:off x="5712" y="-661"/>
                <a:ext cx="27" cy="25"/>
              </a:xfrm>
              <a:custGeom>
                <a:avLst/>
                <a:gdLst>
                  <a:gd name="T0" fmla="*/ 1 w 14"/>
                  <a:gd name="T1" fmla="*/ 8 h 13"/>
                  <a:gd name="T2" fmla="*/ 0 w 14"/>
                  <a:gd name="T3" fmla="*/ 4 h 13"/>
                  <a:gd name="T4" fmla="*/ 0 w 14"/>
                  <a:gd name="T5" fmla="*/ 3 h 13"/>
                  <a:gd name="T6" fmla="*/ 0 w 14"/>
                  <a:gd name="T7" fmla="*/ 3 h 13"/>
                  <a:gd name="T8" fmla="*/ 12 w 14"/>
                  <a:gd name="T9" fmla="*/ 7 h 13"/>
                  <a:gd name="T10" fmla="*/ 14 w 14"/>
                  <a:gd name="T11" fmla="*/ 10 h 13"/>
                  <a:gd name="T12" fmla="*/ 14 w 14"/>
                  <a:gd name="T13" fmla="*/ 11 h 13"/>
                  <a:gd name="T14" fmla="*/ 13 w 14"/>
                  <a:gd name="T15" fmla="*/ 11 h 13"/>
                  <a:gd name="T16" fmla="*/ 1 w 14"/>
                  <a:gd name="T17" fmla="*/ 8 h 13"/>
                  <a:gd name="T18" fmla="*/ 2 w 14"/>
                  <a:gd name="T19" fmla="*/ 4 h 13"/>
                  <a:gd name="T20" fmla="*/ 3 w 14"/>
                  <a:gd name="T21" fmla="*/ 7 h 13"/>
                  <a:gd name="T22" fmla="*/ 12 w 14"/>
                  <a:gd name="T23" fmla="*/ 10 h 13"/>
                  <a:gd name="T24" fmla="*/ 11 w 14"/>
                  <a:gd name="T25" fmla="*/ 7 h 13"/>
                  <a:gd name="T26" fmla="*/ 2 w 14"/>
                  <a:gd name="T27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3">
                    <a:moveTo>
                      <a:pt x="1" y="8"/>
                    </a:moveTo>
                    <a:cubicBezTo>
                      <a:pt x="0" y="6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8" y="0"/>
                      <a:pt x="12" y="7"/>
                    </a:cubicBezTo>
                    <a:cubicBezTo>
                      <a:pt x="13" y="8"/>
                      <a:pt x="13" y="9"/>
                      <a:pt x="14" y="10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7" y="13"/>
                      <a:pt x="3" y="11"/>
                      <a:pt x="1" y="8"/>
                    </a:cubicBezTo>
                    <a:close/>
                    <a:moveTo>
                      <a:pt x="2" y="4"/>
                    </a:moveTo>
                    <a:cubicBezTo>
                      <a:pt x="2" y="5"/>
                      <a:pt x="2" y="6"/>
                      <a:pt x="3" y="7"/>
                    </a:cubicBezTo>
                    <a:cubicBezTo>
                      <a:pt x="5" y="10"/>
                      <a:pt x="8" y="11"/>
                      <a:pt x="12" y="10"/>
                    </a:cubicBezTo>
                    <a:cubicBezTo>
                      <a:pt x="12" y="9"/>
                      <a:pt x="11" y="8"/>
                      <a:pt x="11" y="7"/>
                    </a:cubicBezTo>
                    <a:cubicBezTo>
                      <a:pt x="8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2702"/>
              <p:cNvSpPr/>
              <p:nvPr/>
            </p:nvSpPr>
            <p:spPr bwMode="auto">
              <a:xfrm>
                <a:off x="5824" y="-727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2703"/>
              <p:cNvSpPr>
                <a:spLocks noEditPoints="1"/>
              </p:cNvSpPr>
              <p:nvPr/>
            </p:nvSpPr>
            <p:spPr bwMode="auto">
              <a:xfrm>
                <a:off x="5329" y="-727"/>
                <a:ext cx="489" cy="374"/>
              </a:xfrm>
              <a:custGeom>
                <a:avLst/>
                <a:gdLst>
                  <a:gd name="T0" fmla="*/ 132 w 252"/>
                  <a:gd name="T1" fmla="*/ 173 h 193"/>
                  <a:gd name="T2" fmla="*/ 168 w 252"/>
                  <a:gd name="T3" fmla="*/ 140 h 193"/>
                  <a:gd name="T4" fmla="*/ 196 w 252"/>
                  <a:gd name="T5" fmla="*/ 106 h 193"/>
                  <a:gd name="T6" fmla="*/ 224 w 252"/>
                  <a:gd name="T7" fmla="*/ 61 h 193"/>
                  <a:gd name="T8" fmla="*/ 252 w 252"/>
                  <a:gd name="T9" fmla="*/ 7 h 193"/>
                  <a:gd name="T10" fmla="*/ 195 w 252"/>
                  <a:gd name="T11" fmla="*/ 3 h 193"/>
                  <a:gd name="T12" fmla="*/ 134 w 252"/>
                  <a:gd name="T13" fmla="*/ 11 h 193"/>
                  <a:gd name="T14" fmla="*/ 91 w 252"/>
                  <a:gd name="T15" fmla="*/ 26 h 193"/>
                  <a:gd name="T16" fmla="*/ 47 w 252"/>
                  <a:gd name="T17" fmla="*/ 47 h 193"/>
                  <a:gd name="T18" fmla="*/ 7 w 252"/>
                  <a:gd name="T19" fmla="*/ 89 h 193"/>
                  <a:gd name="T20" fmla="*/ 6 w 252"/>
                  <a:gd name="T21" fmla="*/ 149 h 193"/>
                  <a:gd name="T22" fmla="*/ 42 w 252"/>
                  <a:gd name="T23" fmla="*/ 176 h 193"/>
                  <a:gd name="T24" fmla="*/ 208 w 252"/>
                  <a:gd name="T25" fmla="*/ 38 h 193"/>
                  <a:gd name="T26" fmla="*/ 166 w 252"/>
                  <a:gd name="T27" fmla="*/ 50 h 193"/>
                  <a:gd name="T28" fmla="*/ 118 w 252"/>
                  <a:gd name="T29" fmla="*/ 91 h 193"/>
                  <a:gd name="T30" fmla="*/ 84 w 252"/>
                  <a:gd name="T31" fmla="*/ 114 h 193"/>
                  <a:gd name="T32" fmla="*/ 105 w 252"/>
                  <a:gd name="T33" fmla="*/ 108 h 193"/>
                  <a:gd name="T34" fmla="*/ 128 w 252"/>
                  <a:gd name="T35" fmla="*/ 93 h 193"/>
                  <a:gd name="T36" fmla="*/ 110 w 252"/>
                  <a:gd name="T37" fmla="*/ 79 h 193"/>
                  <a:gd name="T38" fmla="*/ 74 w 252"/>
                  <a:gd name="T39" fmla="*/ 112 h 193"/>
                  <a:gd name="T40" fmla="*/ 70 w 252"/>
                  <a:gd name="T41" fmla="*/ 131 h 193"/>
                  <a:gd name="T42" fmla="*/ 113 w 252"/>
                  <a:gd name="T43" fmla="*/ 119 h 193"/>
                  <a:gd name="T44" fmla="*/ 136 w 252"/>
                  <a:gd name="T45" fmla="*/ 104 h 193"/>
                  <a:gd name="T46" fmla="*/ 162 w 252"/>
                  <a:gd name="T47" fmla="*/ 69 h 193"/>
                  <a:gd name="T48" fmla="*/ 134 w 252"/>
                  <a:gd name="T49" fmla="*/ 64 h 193"/>
                  <a:gd name="T50" fmla="*/ 112 w 252"/>
                  <a:gd name="T51" fmla="*/ 70 h 193"/>
                  <a:gd name="T52" fmla="*/ 61 w 252"/>
                  <a:gd name="T53" fmla="*/ 80 h 193"/>
                  <a:gd name="T54" fmla="*/ 51 w 252"/>
                  <a:gd name="T55" fmla="*/ 128 h 193"/>
                  <a:gd name="T56" fmla="*/ 76 w 252"/>
                  <a:gd name="T57" fmla="*/ 152 h 193"/>
                  <a:gd name="T58" fmla="*/ 109 w 252"/>
                  <a:gd name="T59" fmla="*/ 139 h 193"/>
                  <a:gd name="T60" fmla="*/ 132 w 252"/>
                  <a:gd name="T61" fmla="*/ 123 h 193"/>
                  <a:gd name="T62" fmla="*/ 170 w 252"/>
                  <a:gd name="T63" fmla="*/ 81 h 193"/>
                  <a:gd name="T64" fmla="*/ 185 w 252"/>
                  <a:gd name="T65" fmla="*/ 54 h 193"/>
                  <a:gd name="T66" fmla="*/ 158 w 252"/>
                  <a:gd name="T67" fmla="*/ 39 h 193"/>
                  <a:gd name="T68" fmla="*/ 105 w 252"/>
                  <a:gd name="T69" fmla="*/ 58 h 193"/>
                  <a:gd name="T70" fmla="*/ 84 w 252"/>
                  <a:gd name="T71" fmla="*/ 64 h 193"/>
                  <a:gd name="T72" fmla="*/ 40 w 252"/>
                  <a:gd name="T73" fmla="*/ 85 h 193"/>
                  <a:gd name="T74" fmla="*/ 42 w 252"/>
                  <a:gd name="T75" fmla="*/ 126 h 193"/>
                  <a:gd name="T76" fmla="*/ 55 w 252"/>
                  <a:gd name="T77" fmla="*/ 158 h 193"/>
                  <a:gd name="T78" fmla="*/ 96 w 252"/>
                  <a:gd name="T79" fmla="*/ 156 h 193"/>
                  <a:gd name="T80" fmla="*/ 128 w 252"/>
                  <a:gd name="T81" fmla="*/ 142 h 193"/>
                  <a:gd name="T82" fmla="*/ 164 w 252"/>
                  <a:gd name="T83" fmla="*/ 110 h 193"/>
                  <a:gd name="T84" fmla="*/ 180 w 252"/>
                  <a:gd name="T85" fmla="*/ 83 h 193"/>
                  <a:gd name="T86" fmla="*/ 205 w 252"/>
                  <a:gd name="T87" fmla="*/ 57 h 193"/>
                  <a:gd name="T88" fmla="*/ 199 w 252"/>
                  <a:gd name="T89" fmla="*/ 36 h 193"/>
                  <a:gd name="T90" fmla="*/ 160 w 252"/>
                  <a:gd name="T91" fmla="*/ 29 h 193"/>
                  <a:gd name="T92" fmla="*/ 107 w 252"/>
                  <a:gd name="T93" fmla="*/ 48 h 193"/>
                  <a:gd name="T94" fmla="*/ 76 w 252"/>
                  <a:gd name="T95" fmla="*/ 53 h 193"/>
                  <a:gd name="T96" fmla="*/ 41 w 252"/>
                  <a:gd name="T97" fmla="*/ 76 h 193"/>
                  <a:gd name="T98" fmla="*/ 22 w 252"/>
                  <a:gd name="T99" fmla="*/ 122 h 193"/>
                  <a:gd name="T100" fmla="*/ 28 w 252"/>
                  <a:gd name="T101" fmla="*/ 143 h 193"/>
                  <a:gd name="T102" fmla="*/ 71 w 252"/>
                  <a:gd name="T103" fmla="*/ 181 h 193"/>
                  <a:gd name="T104" fmla="*/ 134 w 252"/>
                  <a:gd name="T105" fmla="*/ 163 h 193"/>
                  <a:gd name="T106" fmla="*/ 184 w 252"/>
                  <a:gd name="T107" fmla="*/ 113 h 193"/>
                  <a:gd name="T108" fmla="*/ 203 w 252"/>
                  <a:gd name="T109" fmla="*/ 67 h 193"/>
                  <a:gd name="T110" fmla="*/ 222 w 252"/>
                  <a:gd name="T111" fmla="*/ 21 h 193"/>
                  <a:gd name="T112" fmla="*/ 202 w 252"/>
                  <a:gd name="T113" fmla="*/ 17 h 193"/>
                  <a:gd name="T114" fmla="*/ 133 w 252"/>
                  <a:gd name="T115" fmla="*/ 14 h 193"/>
                  <a:gd name="T116" fmla="*/ 80 w 252"/>
                  <a:gd name="T117" fmla="*/ 33 h 193"/>
                  <a:gd name="T118" fmla="*/ 32 w 252"/>
                  <a:gd name="T119" fmla="*/ 74 h 193"/>
                  <a:gd name="T120" fmla="*/ 1 w 252"/>
                  <a:gd name="T121" fmla="*/ 128 h 193"/>
                  <a:gd name="T122" fmla="*/ 53 w 252"/>
                  <a:gd name="T123" fmla="*/ 168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52" h="193">
                    <a:moveTo>
                      <a:pt x="83" y="193"/>
                    </a:moveTo>
                    <a:cubicBezTo>
                      <a:pt x="79" y="193"/>
                      <a:pt x="79" y="193"/>
                      <a:pt x="79" y="193"/>
                    </a:cubicBezTo>
                    <a:cubicBezTo>
                      <a:pt x="80" y="183"/>
                      <a:pt x="80" y="183"/>
                      <a:pt x="80" y="183"/>
                    </a:cubicBezTo>
                    <a:cubicBezTo>
                      <a:pt x="90" y="185"/>
                      <a:pt x="90" y="185"/>
                      <a:pt x="90" y="185"/>
                    </a:cubicBezTo>
                    <a:cubicBezTo>
                      <a:pt x="88" y="193"/>
                      <a:pt x="88" y="193"/>
                      <a:pt x="88" y="193"/>
                    </a:cubicBezTo>
                    <a:cubicBezTo>
                      <a:pt x="88" y="193"/>
                      <a:pt x="88" y="193"/>
                      <a:pt x="89" y="193"/>
                    </a:cubicBezTo>
                    <a:cubicBezTo>
                      <a:pt x="90" y="185"/>
                      <a:pt x="90" y="185"/>
                      <a:pt x="90" y="185"/>
                    </a:cubicBezTo>
                    <a:cubicBezTo>
                      <a:pt x="100" y="187"/>
                      <a:pt x="100" y="187"/>
                      <a:pt x="100" y="187"/>
                    </a:cubicBezTo>
                    <a:cubicBezTo>
                      <a:pt x="99" y="191"/>
                      <a:pt x="99" y="191"/>
                      <a:pt x="99" y="191"/>
                    </a:cubicBezTo>
                    <a:cubicBezTo>
                      <a:pt x="99" y="191"/>
                      <a:pt x="99" y="191"/>
                      <a:pt x="99" y="191"/>
                    </a:cubicBezTo>
                    <a:cubicBezTo>
                      <a:pt x="100" y="187"/>
                      <a:pt x="100" y="187"/>
                      <a:pt x="100" y="187"/>
                    </a:cubicBezTo>
                    <a:cubicBezTo>
                      <a:pt x="107" y="188"/>
                      <a:pt x="107" y="188"/>
                      <a:pt x="107" y="188"/>
                    </a:cubicBezTo>
                    <a:cubicBezTo>
                      <a:pt x="107" y="188"/>
                      <a:pt x="107" y="188"/>
                      <a:pt x="107" y="188"/>
                    </a:cubicBezTo>
                    <a:cubicBezTo>
                      <a:pt x="100" y="187"/>
                      <a:pt x="100" y="187"/>
                      <a:pt x="100" y="187"/>
                    </a:cubicBezTo>
                    <a:cubicBezTo>
                      <a:pt x="102" y="177"/>
                      <a:pt x="102" y="177"/>
                      <a:pt x="102" y="177"/>
                    </a:cubicBezTo>
                    <a:cubicBezTo>
                      <a:pt x="111" y="179"/>
                      <a:pt x="111" y="179"/>
                      <a:pt x="111" y="179"/>
                    </a:cubicBezTo>
                    <a:cubicBezTo>
                      <a:pt x="109" y="187"/>
                      <a:pt x="109" y="187"/>
                      <a:pt x="109" y="187"/>
                    </a:cubicBezTo>
                    <a:cubicBezTo>
                      <a:pt x="109" y="187"/>
                      <a:pt x="110" y="187"/>
                      <a:pt x="110" y="187"/>
                    </a:cubicBezTo>
                    <a:cubicBezTo>
                      <a:pt x="111" y="179"/>
                      <a:pt x="111" y="179"/>
                      <a:pt x="111" y="179"/>
                    </a:cubicBezTo>
                    <a:cubicBezTo>
                      <a:pt x="121" y="181"/>
                      <a:pt x="121" y="181"/>
                      <a:pt x="121" y="181"/>
                    </a:cubicBezTo>
                    <a:cubicBezTo>
                      <a:pt x="121" y="181"/>
                      <a:pt x="121" y="181"/>
                      <a:pt x="121" y="181"/>
                    </a:cubicBezTo>
                    <a:cubicBezTo>
                      <a:pt x="121" y="181"/>
                      <a:pt x="121" y="181"/>
                      <a:pt x="121" y="181"/>
                    </a:cubicBezTo>
                    <a:cubicBezTo>
                      <a:pt x="121" y="181"/>
                      <a:pt x="121" y="181"/>
                      <a:pt x="121" y="181"/>
                    </a:cubicBezTo>
                    <a:cubicBezTo>
                      <a:pt x="121" y="181"/>
                      <a:pt x="121" y="181"/>
                      <a:pt x="121" y="181"/>
                    </a:cubicBezTo>
                    <a:cubicBezTo>
                      <a:pt x="121" y="181"/>
                      <a:pt x="121" y="181"/>
                      <a:pt x="121" y="181"/>
                    </a:cubicBezTo>
                    <a:cubicBezTo>
                      <a:pt x="121" y="181"/>
                      <a:pt x="121" y="181"/>
                      <a:pt x="121" y="181"/>
                    </a:cubicBezTo>
                    <a:cubicBezTo>
                      <a:pt x="123" y="171"/>
                      <a:pt x="123" y="171"/>
                      <a:pt x="123" y="171"/>
                    </a:cubicBezTo>
                    <a:cubicBezTo>
                      <a:pt x="132" y="173"/>
                      <a:pt x="132" y="173"/>
                      <a:pt x="132" y="173"/>
                    </a:cubicBezTo>
                    <a:cubicBezTo>
                      <a:pt x="132" y="174"/>
                      <a:pt x="132" y="174"/>
                      <a:pt x="132" y="174"/>
                    </a:cubicBezTo>
                    <a:cubicBezTo>
                      <a:pt x="132" y="174"/>
                      <a:pt x="132" y="174"/>
                      <a:pt x="132" y="174"/>
                    </a:cubicBezTo>
                    <a:cubicBezTo>
                      <a:pt x="132" y="173"/>
                      <a:pt x="132" y="173"/>
                      <a:pt x="132" y="173"/>
                    </a:cubicBezTo>
                    <a:cubicBezTo>
                      <a:pt x="133" y="173"/>
                      <a:pt x="133" y="173"/>
                      <a:pt x="133" y="173"/>
                    </a:cubicBezTo>
                    <a:cubicBezTo>
                      <a:pt x="133" y="173"/>
                      <a:pt x="133" y="173"/>
                      <a:pt x="133" y="173"/>
                    </a:cubicBezTo>
                    <a:cubicBezTo>
                      <a:pt x="132" y="173"/>
                      <a:pt x="132" y="173"/>
                      <a:pt x="132" y="173"/>
                    </a:cubicBezTo>
                    <a:cubicBezTo>
                      <a:pt x="134" y="164"/>
                      <a:pt x="134" y="164"/>
                      <a:pt x="134" y="164"/>
                    </a:cubicBezTo>
                    <a:cubicBezTo>
                      <a:pt x="143" y="165"/>
                      <a:pt x="143" y="165"/>
                      <a:pt x="143" y="165"/>
                    </a:cubicBezTo>
                    <a:cubicBezTo>
                      <a:pt x="143" y="165"/>
                      <a:pt x="143" y="165"/>
                      <a:pt x="143" y="165"/>
                    </a:cubicBezTo>
                    <a:cubicBezTo>
                      <a:pt x="134" y="163"/>
                      <a:pt x="134" y="163"/>
                      <a:pt x="134" y="163"/>
                    </a:cubicBezTo>
                    <a:cubicBezTo>
                      <a:pt x="136" y="154"/>
                      <a:pt x="136" y="154"/>
                      <a:pt x="136" y="154"/>
                    </a:cubicBezTo>
                    <a:cubicBezTo>
                      <a:pt x="145" y="156"/>
                      <a:pt x="145" y="156"/>
                      <a:pt x="145" y="156"/>
                    </a:cubicBezTo>
                    <a:cubicBezTo>
                      <a:pt x="144" y="165"/>
                      <a:pt x="144" y="165"/>
                      <a:pt x="144" y="165"/>
                    </a:cubicBezTo>
                    <a:cubicBezTo>
                      <a:pt x="144" y="164"/>
                      <a:pt x="144" y="164"/>
                      <a:pt x="144" y="164"/>
                    </a:cubicBezTo>
                    <a:cubicBezTo>
                      <a:pt x="146" y="156"/>
                      <a:pt x="146" y="156"/>
                      <a:pt x="146" y="156"/>
                    </a:cubicBezTo>
                    <a:cubicBezTo>
                      <a:pt x="152" y="157"/>
                      <a:pt x="152" y="157"/>
                      <a:pt x="152" y="157"/>
                    </a:cubicBezTo>
                    <a:cubicBezTo>
                      <a:pt x="152" y="157"/>
                      <a:pt x="152" y="157"/>
                      <a:pt x="152" y="157"/>
                    </a:cubicBezTo>
                    <a:cubicBezTo>
                      <a:pt x="146" y="156"/>
                      <a:pt x="146" y="156"/>
                      <a:pt x="146" y="156"/>
                    </a:cubicBezTo>
                    <a:cubicBezTo>
                      <a:pt x="147" y="146"/>
                      <a:pt x="147" y="146"/>
                      <a:pt x="147" y="146"/>
                    </a:cubicBezTo>
                    <a:cubicBezTo>
                      <a:pt x="157" y="148"/>
                      <a:pt x="157" y="148"/>
                      <a:pt x="157" y="148"/>
                    </a:cubicBezTo>
                    <a:cubicBezTo>
                      <a:pt x="156" y="154"/>
                      <a:pt x="156" y="154"/>
                      <a:pt x="156" y="154"/>
                    </a:cubicBezTo>
                    <a:cubicBezTo>
                      <a:pt x="156" y="154"/>
                      <a:pt x="156" y="153"/>
                      <a:pt x="156" y="153"/>
                    </a:cubicBezTo>
                    <a:cubicBezTo>
                      <a:pt x="157" y="148"/>
                      <a:pt x="157" y="148"/>
                      <a:pt x="157" y="148"/>
                    </a:cubicBezTo>
                    <a:cubicBezTo>
                      <a:pt x="161" y="149"/>
                      <a:pt x="161" y="149"/>
                      <a:pt x="161" y="149"/>
                    </a:cubicBezTo>
                    <a:cubicBezTo>
                      <a:pt x="161" y="149"/>
                      <a:pt x="161" y="149"/>
                      <a:pt x="161" y="149"/>
                    </a:cubicBezTo>
                    <a:cubicBezTo>
                      <a:pt x="157" y="148"/>
                      <a:pt x="157" y="148"/>
                      <a:pt x="157" y="148"/>
                    </a:cubicBezTo>
                    <a:cubicBezTo>
                      <a:pt x="159" y="138"/>
                      <a:pt x="159" y="138"/>
                      <a:pt x="159" y="138"/>
                    </a:cubicBezTo>
                    <a:cubicBezTo>
                      <a:pt x="168" y="140"/>
                      <a:pt x="168" y="140"/>
                      <a:pt x="168" y="140"/>
                    </a:cubicBezTo>
                    <a:cubicBezTo>
                      <a:pt x="168" y="141"/>
                      <a:pt x="168" y="141"/>
                      <a:pt x="168" y="141"/>
                    </a:cubicBezTo>
                    <a:cubicBezTo>
                      <a:pt x="168" y="141"/>
                      <a:pt x="168" y="141"/>
                      <a:pt x="169" y="140"/>
                    </a:cubicBezTo>
                    <a:cubicBezTo>
                      <a:pt x="169" y="140"/>
                      <a:pt x="169" y="140"/>
                      <a:pt x="169" y="140"/>
                    </a:cubicBezTo>
                    <a:cubicBezTo>
                      <a:pt x="169" y="140"/>
                      <a:pt x="169" y="140"/>
                      <a:pt x="169" y="140"/>
                    </a:cubicBezTo>
                    <a:cubicBezTo>
                      <a:pt x="169" y="140"/>
                      <a:pt x="169" y="140"/>
                      <a:pt x="169" y="140"/>
                    </a:cubicBezTo>
                    <a:cubicBezTo>
                      <a:pt x="169" y="140"/>
                      <a:pt x="169" y="140"/>
                      <a:pt x="169" y="140"/>
                    </a:cubicBezTo>
                    <a:cubicBezTo>
                      <a:pt x="170" y="131"/>
                      <a:pt x="170" y="131"/>
                      <a:pt x="170" y="131"/>
                    </a:cubicBezTo>
                    <a:cubicBezTo>
                      <a:pt x="176" y="132"/>
                      <a:pt x="176" y="132"/>
                      <a:pt x="176" y="132"/>
                    </a:cubicBezTo>
                    <a:cubicBezTo>
                      <a:pt x="176" y="132"/>
                      <a:pt x="176" y="132"/>
                      <a:pt x="176" y="132"/>
                    </a:cubicBezTo>
                    <a:cubicBezTo>
                      <a:pt x="170" y="131"/>
                      <a:pt x="170" y="131"/>
                      <a:pt x="170" y="131"/>
                    </a:cubicBezTo>
                    <a:cubicBezTo>
                      <a:pt x="172" y="121"/>
                      <a:pt x="172" y="121"/>
                      <a:pt x="172" y="121"/>
                    </a:cubicBezTo>
                    <a:cubicBezTo>
                      <a:pt x="182" y="123"/>
                      <a:pt x="182" y="123"/>
                      <a:pt x="182" y="123"/>
                    </a:cubicBezTo>
                    <a:cubicBezTo>
                      <a:pt x="181" y="125"/>
                      <a:pt x="181" y="125"/>
                      <a:pt x="181" y="125"/>
                    </a:cubicBezTo>
                    <a:cubicBezTo>
                      <a:pt x="181" y="125"/>
                      <a:pt x="181" y="125"/>
                      <a:pt x="181" y="125"/>
                    </a:cubicBezTo>
                    <a:cubicBezTo>
                      <a:pt x="182" y="123"/>
                      <a:pt x="182" y="123"/>
                      <a:pt x="182" y="123"/>
                    </a:cubicBezTo>
                    <a:cubicBezTo>
                      <a:pt x="183" y="123"/>
                      <a:pt x="183" y="123"/>
                      <a:pt x="183" y="123"/>
                    </a:cubicBezTo>
                    <a:cubicBezTo>
                      <a:pt x="183" y="123"/>
                      <a:pt x="183" y="123"/>
                      <a:pt x="183" y="123"/>
                    </a:cubicBezTo>
                    <a:cubicBezTo>
                      <a:pt x="182" y="123"/>
                      <a:pt x="182" y="123"/>
                      <a:pt x="182" y="123"/>
                    </a:cubicBezTo>
                    <a:cubicBezTo>
                      <a:pt x="184" y="113"/>
                      <a:pt x="184" y="113"/>
                      <a:pt x="184" y="113"/>
                    </a:cubicBezTo>
                    <a:cubicBezTo>
                      <a:pt x="190" y="115"/>
                      <a:pt x="190" y="115"/>
                      <a:pt x="190" y="115"/>
                    </a:cubicBezTo>
                    <a:cubicBezTo>
                      <a:pt x="190" y="114"/>
                      <a:pt x="190" y="114"/>
                      <a:pt x="190" y="114"/>
                    </a:cubicBezTo>
                    <a:cubicBezTo>
                      <a:pt x="184" y="113"/>
                      <a:pt x="184" y="113"/>
                      <a:pt x="184" y="113"/>
                    </a:cubicBezTo>
                    <a:cubicBezTo>
                      <a:pt x="186" y="104"/>
                      <a:pt x="186" y="104"/>
                      <a:pt x="186" y="104"/>
                    </a:cubicBezTo>
                    <a:cubicBezTo>
                      <a:pt x="195" y="106"/>
                      <a:pt x="195" y="106"/>
                      <a:pt x="195" y="106"/>
                    </a:cubicBezTo>
                    <a:cubicBezTo>
                      <a:pt x="195" y="107"/>
                      <a:pt x="195" y="107"/>
                      <a:pt x="195" y="107"/>
                    </a:cubicBezTo>
                    <a:cubicBezTo>
                      <a:pt x="195" y="107"/>
                      <a:pt x="195" y="107"/>
                      <a:pt x="195" y="107"/>
                    </a:cubicBezTo>
                    <a:cubicBezTo>
                      <a:pt x="195" y="106"/>
                      <a:pt x="195" y="106"/>
                      <a:pt x="195" y="106"/>
                    </a:cubicBezTo>
                    <a:cubicBezTo>
                      <a:pt x="196" y="106"/>
                      <a:pt x="196" y="106"/>
                      <a:pt x="196" y="106"/>
                    </a:cubicBezTo>
                    <a:cubicBezTo>
                      <a:pt x="196" y="106"/>
                      <a:pt x="196" y="106"/>
                      <a:pt x="196" y="106"/>
                    </a:cubicBezTo>
                    <a:cubicBezTo>
                      <a:pt x="195" y="105"/>
                      <a:pt x="195" y="105"/>
                      <a:pt x="195" y="105"/>
                    </a:cubicBezTo>
                    <a:cubicBezTo>
                      <a:pt x="197" y="96"/>
                      <a:pt x="197" y="96"/>
                      <a:pt x="197" y="96"/>
                    </a:cubicBezTo>
                    <a:cubicBezTo>
                      <a:pt x="202" y="97"/>
                      <a:pt x="202" y="97"/>
                      <a:pt x="202" y="97"/>
                    </a:cubicBezTo>
                    <a:cubicBezTo>
                      <a:pt x="202" y="97"/>
                      <a:pt x="202" y="97"/>
                      <a:pt x="202" y="97"/>
                    </a:cubicBezTo>
                    <a:cubicBezTo>
                      <a:pt x="197" y="96"/>
                      <a:pt x="197" y="96"/>
                      <a:pt x="197" y="96"/>
                    </a:cubicBezTo>
                    <a:cubicBezTo>
                      <a:pt x="199" y="86"/>
                      <a:pt x="199" y="86"/>
                      <a:pt x="199" y="86"/>
                    </a:cubicBezTo>
                    <a:cubicBezTo>
                      <a:pt x="208" y="88"/>
                      <a:pt x="208" y="88"/>
                      <a:pt x="208" y="88"/>
                    </a:cubicBezTo>
                    <a:cubicBezTo>
                      <a:pt x="208" y="88"/>
                      <a:pt x="208" y="88"/>
                      <a:pt x="208" y="88"/>
                    </a:cubicBezTo>
                    <a:cubicBezTo>
                      <a:pt x="199" y="86"/>
                      <a:pt x="199" y="86"/>
                      <a:pt x="199" y="86"/>
                    </a:cubicBezTo>
                    <a:cubicBezTo>
                      <a:pt x="201" y="77"/>
                      <a:pt x="201" y="77"/>
                      <a:pt x="201" y="77"/>
                    </a:cubicBezTo>
                    <a:cubicBezTo>
                      <a:pt x="210" y="79"/>
                      <a:pt x="210" y="79"/>
                      <a:pt x="210" y="79"/>
                    </a:cubicBezTo>
                    <a:cubicBezTo>
                      <a:pt x="209" y="86"/>
                      <a:pt x="209" y="86"/>
                      <a:pt x="209" y="86"/>
                    </a:cubicBezTo>
                    <a:cubicBezTo>
                      <a:pt x="209" y="86"/>
                      <a:pt x="209" y="86"/>
                      <a:pt x="209" y="86"/>
                    </a:cubicBezTo>
                    <a:cubicBezTo>
                      <a:pt x="210" y="79"/>
                      <a:pt x="210" y="79"/>
                      <a:pt x="210" y="79"/>
                    </a:cubicBezTo>
                    <a:cubicBezTo>
                      <a:pt x="213" y="79"/>
                      <a:pt x="213" y="79"/>
                      <a:pt x="213" y="79"/>
                    </a:cubicBezTo>
                    <a:cubicBezTo>
                      <a:pt x="213" y="79"/>
                      <a:pt x="213" y="79"/>
                      <a:pt x="213" y="79"/>
                    </a:cubicBezTo>
                    <a:cubicBezTo>
                      <a:pt x="210" y="79"/>
                      <a:pt x="210" y="79"/>
                      <a:pt x="210" y="79"/>
                    </a:cubicBezTo>
                    <a:cubicBezTo>
                      <a:pt x="212" y="69"/>
                      <a:pt x="212" y="69"/>
                      <a:pt x="212" y="69"/>
                    </a:cubicBezTo>
                    <a:cubicBezTo>
                      <a:pt x="219" y="70"/>
                      <a:pt x="219" y="70"/>
                      <a:pt x="219" y="70"/>
                    </a:cubicBezTo>
                    <a:cubicBezTo>
                      <a:pt x="219" y="70"/>
                      <a:pt x="219" y="70"/>
                      <a:pt x="219" y="70"/>
                    </a:cubicBezTo>
                    <a:cubicBezTo>
                      <a:pt x="212" y="69"/>
                      <a:pt x="212" y="69"/>
                      <a:pt x="212" y="69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24" y="61"/>
                      <a:pt x="224" y="61"/>
                      <a:pt x="224" y="61"/>
                    </a:cubicBezTo>
                    <a:cubicBezTo>
                      <a:pt x="223" y="62"/>
                      <a:pt x="223" y="62"/>
                      <a:pt x="223" y="62"/>
                    </a:cubicBezTo>
                    <a:cubicBezTo>
                      <a:pt x="224" y="62"/>
                      <a:pt x="224" y="62"/>
                      <a:pt x="224" y="62"/>
                    </a:cubicBezTo>
                    <a:cubicBezTo>
                      <a:pt x="224" y="61"/>
                      <a:pt x="224" y="61"/>
                      <a:pt x="224" y="61"/>
                    </a:cubicBezTo>
                    <a:cubicBezTo>
                      <a:pt x="224" y="61"/>
                      <a:pt x="224" y="61"/>
                      <a:pt x="224" y="61"/>
                    </a:cubicBezTo>
                    <a:cubicBezTo>
                      <a:pt x="224" y="61"/>
                      <a:pt x="224" y="61"/>
                      <a:pt x="224" y="61"/>
                    </a:cubicBezTo>
                    <a:cubicBezTo>
                      <a:pt x="224" y="61"/>
                      <a:pt x="224" y="61"/>
                      <a:pt x="224" y="61"/>
                    </a:cubicBezTo>
                    <a:cubicBezTo>
                      <a:pt x="226" y="52"/>
                      <a:pt x="226" y="52"/>
                      <a:pt x="226" y="52"/>
                    </a:cubicBezTo>
                    <a:cubicBezTo>
                      <a:pt x="229" y="52"/>
                      <a:pt x="229" y="52"/>
                      <a:pt x="229" y="52"/>
                    </a:cubicBezTo>
                    <a:cubicBezTo>
                      <a:pt x="229" y="52"/>
                      <a:pt x="229" y="52"/>
                      <a:pt x="229" y="52"/>
                    </a:cubicBezTo>
                    <a:cubicBezTo>
                      <a:pt x="226" y="52"/>
                      <a:pt x="226" y="52"/>
                      <a:pt x="226" y="52"/>
                    </a:cubicBezTo>
                    <a:cubicBezTo>
                      <a:pt x="228" y="42"/>
                      <a:pt x="228" y="42"/>
                      <a:pt x="228" y="42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34" y="43"/>
                      <a:pt x="234" y="43"/>
                      <a:pt x="234" y="43"/>
                    </a:cubicBezTo>
                    <a:cubicBezTo>
                      <a:pt x="228" y="42"/>
                      <a:pt x="228" y="42"/>
                      <a:pt x="228" y="42"/>
                    </a:cubicBezTo>
                    <a:cubicBezTo>
                      <a:pt x="229" y="33"/>
                      <a:pt x="229" y="33"/>
                      <a:pt x="229" y="33"/>
                    </a:cubicBezTo>
                    <a:cubicBezTo>
                      <a:pt x="239" y="34"/>
                      <a:pt x="239" y="34"/>
                      <a:pt x="239" y="34"/>
                    </a:cubicBezTo>
                    <a:cubicBezTo>
                      <a:pt x="239" y="34"/>
                      <a:pt x="239" y="34"/>
                      <a:pt x="239" y="34"/>
                    </a:cubicBezTo>
                    <a:cubicBezTo>
                      <a:pt x="229" y="32"/>
                      <a:pt x="229" y="32"/>
                      <a:pt x="229" y="32"/>
                    </a:cubicBezTo>
                    <a:cubicBezTo>
                      <a:pt x="231" y="23"/>
                      <a:pt x="231" y="23"/>
                      <a:pt x="231" y="23"/>
                    </a:cubicBezTo>
                    <a:cubicBezTo>
                      <a:pt x="241" y="25"/>
                      <a:pt x="241" y="25"/>
                      <a:pt x="241" y="25"/>
                    </a:cubicBezTo>
                    <a:cubicBezTo>
                      <a:pt x="239" y="34"/>
                      <a:pt x="239" y="34"/>
                      <a:pt x="239" y="34"/>
                    </a:cubicBezTo>
                    <a:cubicBezTo>
                      <a:pt x="239" y="34"/>
                      <a:pt x="239" y="33"/>
                      <a:pt x="239" y="33"/>
                    </a:cubicBezTo>
                    <a:cubicBezTo>
                      <a:pt x="241" y="25"/>
                      <a:pt x="241" y="25"/>
                      <a:pt x="241" y="25"/>
                    </a:cubicBezTo>
                    <a:cubicBezTo>
                      <a:pt x="243" y="25"/>
                      <a:pt x="243" y="25"/>
                      <a:pt x="243" y="25"/>
                    </a:cubicBezTo>
                    <a:cubicBezTo>
                      <a:pt x="243" y="25"/>
                      <a:pt x="243" y="25"/>
                      <a:pt x="243" y="25"/>
                    </a:cubicBezTo>
                    <a:cubicBezTo>
                      <a:pt x="241" y="25"/>
                      <a:pt x="241" y="25"/>
                      <a:pt x="241" y="25"/>
                    </a:cubicBezTo>
                    <a:cubicBezTo>
                      <a:pt x="243" y="15"/>
                      <a:pt x="243" y="15"/>
                      <a:pt x="243" y="15"/>
                    </a:cubicBezTo>
                    <a:cubicBezTo>
                      <a:pt x="248" y="16"/>
                      <a:pt x="248" y="16"/>
                      <a:pt x="248" y="16"/>
                    </a:cubicBezTo>
                    <a:cubicBezTo>
                      <a:pt x="248" y="16"/>
                      <a:pt x="248" y="16"/>
                      <a:pt x="248" y="16"/>
                    </a:cubicBezTo>
                    <a:cubicBezTo>
                      <a:pt x="243" y="15"/>
                      <a:pt x="243" y="15"/>
                      <a:pt x="243" y="15"/>
                    </a:cubicBezTo>
                    <a:cubicBezTo>
                      <a:pt x="245" y="6"/>
                      <a:pt x="245" y="6"/>
                      <a:pt x="245" y="6"/>
                    </a:cubicBezTo>
                    <a:cubicBezTo>
                      <a:pt x="252" y="7"/>
                      <a:pt x="252" y="7"/>
                      <a:pt x="252" y="7"/>
                    </a:cubicBezTo>
                    <a:cubicBezTo>
                      <a:pt x="252" y="7"/>
                      <a:pt x="252" y="7"/>
                      <a:pt x="252" y="7"/>
                    </a:cubicBezTo>
                    <a:cubicBezTo>
                      <a:pt x="245" y="5"/>
                      <a:pt x="245" y="5"/>
                      <a:pt x="245" y="5"/>
                    </a:cubicBezTo>
                    <a:cubicBezTo>
                      <a:pt x="246" y="0"/>
                      <a:pt x="246" y="0"/>
                      <a:pt x="246" y="0"/>
                    </a:cubicBezTo>
                    <a:cubicBezTo>
                      <a:pt x="246" y="0"/>
                      <a:pt x="246" y="0"/>
                      <a:pt x="245" y="0"/>
                    </a:cubicBezTo>
                    <a:cubicBezTo>
                      <a:pt x="244" y="5"/>
                      <a:pt x="244" y="5"/>
                      <a:pt x="244" y="5"/>
                    </a:cubicBezTo>
                    <a:cubicBezTo>
                      <a:pt x="235" y="4"/>
                      <a:pt x="235" y="4"/>
                      <a:pt x="235" y="4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36" y="1"/>
                      <a:pt x="235" y="1"/>
                      <a:pt x="235" y="1"/>
                    </a:cubicBezTo>
                    <a:cubicBezTo>
                      <a:pt x="235" y="3"/>
                      <a:pt x="235" y="3"/>
                      <a:pt x="235" y="3"/>
                    </a:cubicBezTo>
                    <a:cubicBezTo>
                      <a:pt x="225" y="2"/>
                      <a:pt x="225" y="2"/>
                      <a:pt x="225" y="2"/>
                    </a:cubicBezTo>
                    <a:cubicBezTo>
                      <a:pt x="226" y="1"/>
                      <a:pt x="226" y="1"/>
                      <a:pt x="226" y="1"/>
                    </a:cubicBezTo>
                    <a:cubicBezTo>
                      <a:pt x="225" y="1"/>
                      <a:pt x="225" y="1"/>
                      <a:pt x="225" y="1"/>
                    </a:cubicBezTo>
                    <a:cubicBezTo>
                      <a:pt x="225" y="2"/>
                      <a:pt x="225" y="2"/>
                      <a:pt x="225" y="2"/>
                    </a:cubicBezTo>
                    <a:cubicBezTo>
                      <a:pt x="223" y="1"/>
                      <a:pt x="223" y="1"/>
                      <a:pt x="223" y="1"/>
                    </a:cubicBezTo>
                    <a:cubicBezTo>
                      <a:pt x="223" y="1"/>
                      <a:pt x="222" y="1"/>
                      <a:pt x="222" y="1"/>
                    </a:cubicBezTo>
                    <a:cubicBezTo>
                      <a:pt x="225" y="2"/>
                      <a:pt x="225" y="2"/>
                      <a:pt x="225" y="2"/>
                    </a:cubicBezTo>
                    <a:cubicBezTo>
                      <a:pt x="223" y="11"/>
                      <a:pt x="223" y="11"/>
                      <a:pt x="223" y="11"/>
                    </a:cubicBezTo>
                    <a:cubicBezTo>
                      <a:pt x="214" y="9"/>
                      <a:pt x="214" y="9"/>
                      <a:pt x="214" y="9"/>
                    </a:cubicBezTo>
                    <a:cubicBezTo>
                      <a:pt x="215" y="2"/>
                      <a:pt x="215" y="2"/>
                      <a:pt x="215" y="2"/>
                    </a:cubicBezTo>
                    <a:cubicBezTo>
                      <a:pt x="215" y="2"/>
                      <a:pt x="215" y="2"/>
                      <a:pt x="215" y="2"/>
                    </a:cubicBezTo>
                    <a:cubicBezTo>
                      <a:pt x="214" y="9"/>
                      <a:pt x="214" y="9"/>
                      <a:pt x="214" y="9"/>
                    </a:cubicBezTo>
                    <a:cubicBezTo>
                      <a:pt x="204" y="8"/>
                      <a:pt x="204" y="8"/>
                      <a:pt x="204" y="8"/>
                    </a:cubicBezTo>
                    <a:cubicBezTo>
                      <a:pt x="205" y="2"/>
                      <a:pt x="205" y="2"/>
                      <a:pt x="205" y="2"/>
                    </a:cubicBezTo>
                    <a:cubicBezTo>
                      <a:pt x="205" y="2"/>
                      <a:pt x="205" y="2"/>
                      <a:pt x="205" y="2"/>
                    </a:cubicBezTo>
                    <a:cubicBezTo>
                      <a:pt x="204" y="7"/>
                      <a:pt x="204" y="7"/>
                      <a:pt x="204" y="7"/>
                    </a:cubicBezTo>
                    <a:cubicBezTo>
                      <a:pt x="195" y="6"/>
                      <a:pt x="195" y="6"/>
                      <a:pt x="195" y="6"/>
                    </a:cubicBezTo>
                    <a:cubicBezTo>
                      <a:pt x="195" y="3"/>
                      <a:pt x="195" y="3"/>
                      <a:pt x="195" y="3"/>
                    </a:cubicBezTo>
                    <a:cubicBezTo>
                      <a:pt x="195" y="3"/>
                      <a:pt x="195" y="3"/>
                      <a:pt x="195" y="3"/>
                    </a:cubicBezTo>
                    <a:cubicBezTo>
                      <a:pt x="195" y="6"/>
                      <a:pt x="195" y="6"/>
                      <a:pt x="195" y="6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6" y="4"/>
                      <a:pt x="186" y="4"/>
                      <a:pt x="185" y="4"/>
                    </a:cubicBezTo>
                    <a:cubicBezTo>
                      <a:pt x="195" y="6"/>
                      <a:pt x="195" y="6"/>
                      <a:pt x="195" y="6"/>
                    </a:cubicBezTo>
                    <a:cubicBezTo>
                      <a:pt x="193" y="15"/>
                      <a:pt x="193" y="15"/>
                      <a:pt x="193" y="15"/>
                    </a:cubicBezTo>
                    <a:cubicBezTo>
                      <a:pt x="183" y="13"/>
                      <a:pt x="183" y="13"/>
                      <a:pt x="183" y="13"/>
                    </a:cubicBezTo>
                    <a:cubicBezTo>
                      <a:pt x="185" y="4"/>
                      <a:pt x="185" y="4"/>
                      <a:pt x="185" y="4"/>
                    </a:cubicBezTo>
                    <a:cubicBezTo>
                      <a:pt x="185" y="4"/>
                      <a:pt x="185" y="4"/>
                      <a:pt x="185" y="4"/>
                    </a:cubicBezTo>
                    <a:cubicBezTo>
                      <a:pt x="183" y="13"/>
                      <a:pt x="183" y="13"/>
                      <a:pt x="183" y="13"/>
                    </a:cubicBezTo>
                    <a:cubicBezTo>
                      <a:pt x="174" y="12"/>
                      <a:pt x="174" y="12"/>
                      <a:pt x="174" y="12"/>
                    </a:cubicBezTo>
                    <a:cubicBezTo>
                      <a:pt x="175" y="5"/>
                      <a:pt x="175" y="5"/>
                      <a:pt x="175" y="5"/>
                    </a:cubicBezTo>
                    <a:cubicBezTo>
                      <a:pt x="175" y="5"/>
                      <a:pt x="175" y="5"/>
                      <a:pt x="175" y="5"/>
                    </a:cubicBezTo>
                    <a:cubicBezTo>
                      <a:pt x="173" y="11"/>
                      <a:pt x="173" y="11"/>
                      <a:pt x="173" y="11"/>
                    </a:cubicBezTo>
                    <a:cubicBezTo>
                      <a:pt x="164" y="10"/>
                      <a:pt x="164" y="10"/>
                      <a:pt x="164" y="10"/>
                    </a:cubicBezTo>
                    <a:cubicBezTo>
                      <a:pt x="165" y="6"/>
                      <a:pt x="165" y="6"/>
                      <a:pt x="165" y="6"/>
                    </a:cubicBezTo>
                    <a:cubicBezTo>
                      <a:pt x="165" y="6"/>
                      <a:pt x="165" y="6"/>
                      <a:pt x="164" y="6"/>
                    </a:cubicBezTo>
                    <a:cubicBezTo>
                      <a:pt x="164" y="10"/>
                      <a:pt x="164" y="10"/>
                      <a:pt x="164" y="10"/>
                    </a:cubicBezTo>
                    <a:cubicBezTo>
                      <a:pt x="154" y="8"/>
                      <a:pt x="154" y="8"/>
                      <a:pt x="154" y="8"/>
                    </a:cubicBezTo>
                    <a:cubicBezTo>
                      <a:pt x="154" y="8"/>
                      <a:pt x="154" y="8"/>
                      <a:pt x="154" y="8"/>
                    </a:cubicBezTo>
                    <a:cubicBezTo>
                      <a:pt x="154" y="8"/>
                      <a:pt x="154" y="8"/>
                      <a:pt x="154" y="8"/>
                    </a:cubicBezTo>
                    <a:cubicBezTo>
                      <a:pt x="152" y="17"/>
                      <a:pt x="152" y="17"/>
                      <a:pt x="152" y="17"/>
                    </a:cubicBezTo>
                    <a:cubicBezTo>
                      <a:pt x="143" y="16"/>
                      <a:pt x="143" y="16"/>
                      <a:pt x="143" y="16"/>
                    </a:cubicBezTo>
                    <a:cubicBezTo>
                      <a:pt x="144" y="9"/>
                      <a:pt x="144" y="9"/>
                      <a:pt x="144" y="9"/>
                    </a:cubicBezTo>
                    <a:cubicBezTo>
                      <a:pt x="144" y="9"/>
                      <a:pt x="144" y="9"/>
                      <a:pt x="144" y="9"/>
                    </a:cubicBezTo>
                    <a:cubicBezTo>
                      <a:pt x="143" y="15"/>
                      <a:pt x="143" y="15"/>
                      <a:pt x="143" y="15"/>
                    </a:cubicBezTo>
                    <a:cubicBezTo>
                      <a:pt x="133" y="14"/>
                      <a:pt x="133" y="14"/>
                      <a:pt x="133" y="14"/>
                    </a:cubicBezTo>
                    <a:cubicBezTo>
                      <a:pt x="134" y="11"/>
                      <a:pt x="134" y="11"/>
                      <a:pt x="134" y="11"/>
                    </a:cubicBezTo>
                    <a:cubicBezTo>
                      <a:pt x="134" y="11"/>
                      <a:pt x="134" y="11"/>
                      <a:pt x="134" y="11"/>
                    </a:cubicBezTo>
                    <a:cubicBezTo>
                      <a:pt x="133" y="14"/>
                      <a:pt x="133" y="14"/>
                      <a:pt x="133" y="14"/>
                    </a:cubicBezTo>
                    <a:cubicBezTo>
                      <a:pt x="127" y="13"/>
                      <a:pt x="127" y="13"/>
                      <a:pt x="127" y="13"/>
                    </a:cubicBezTo>
                    <a:cubicBezTo>
                      <a:pt x="127" y="13"/>
                      <a:pt x="127" y="13"/>
                      <a:pt x="127" y="13"/>
                    </a:cubicBezTo>
                    <a:cubicBezTo>
                      <a:pt x="133" y="14"/>
                      <a:pt x="133" y="14"/>
                      <a:pt x="133" y="14"/>
                    </a:cubicBezTo>
                    <a:cubicBezTo>
                      <a:pt x="131" y="23"/>
                      <a:pt x="131" y="23"/>
                      <a:pt x="131" y="23"/>
                    </a:cubicBezTo>
                    <a:cubicBezTo>
                      <a:pt x="122" y="21"/>
                      <a:pt x="122" y="21"/>
                      <a:pt x="122" y="21"/>
                    </a:cubicBezTo>
                    <a:cubicBezTo>
                      <a:pt x="123" y="13"/>
                      <a:pt x="123" y="13"/>
                      <a:pt x="123" y="13"/>
                    </a:cubicBezTo>
                    <a:cubicBezTo>
                      <a:pt x="123" y="13"/>
                      <a:pt x="123" y="13"/>
                      <a:pt x="123" y="13"/>
                    </a:cubicBezTo>
                    <a:cubicBezTo>
                      <a:pt x="122" y="21"/>
                      <a:pt x="122" y="21"/>
                      <a:pt x="122" y="21"/>
                    </a:cubicBezTo>
                    <a:cubicBezTo>
                      <a:pt x="112" y="20"/>
                      <a:pt x="112" y="20"/>
                      <a:pt x="112" y="20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2" y="20"/>
                      <a:pt x="112" y="20"/>
                      <a:pt x="112" y="20"/>
                    </a:cubicBezTo>
                    <a:cubicBezTo>
                      <a:pt x="104" y="18"/>
                      <a:pt x="104" y="18"/>
                      <a:pt x="104" y="18"/>
                    </a:cubicBezTo>
                    <a:cubicBezTo>
                      <a:pt x="104" y="18"/>
                      <a:pt x="104" y="18"/>
                      <a:pt x="104" y="18"/>
                    </a:cubicBezTo>
                    <a:cubicBezTo>
                      <a:pt x="112" y="20"/>
                      <a:pt x="112" y="20"/>
                      <a:pt x="112" y="20"/>
                    </a:cubicBezTo>
                    <a:cubicBezTo>
                      <a:pt x="110" y="29"/>
                      <a:pt x="110" y="29"/>
                      <a:pt x="110" y="29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92" y="22"/>
                      <a:pt x="92" y="22"/>
                      <a:pt x="92" y="22"/>
                    </a:cubicBezTo>
                    <a:cubicBezTo>
                      <a:pt x="92" y="22"/>
                      <a:pt x="92" y="22"/>
                      <a:pt x="92" y="22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85" y="24"/>
                      <a:pt x="85" y="24"/>
                      <a:pt x="85" y="24"/>
                    </a:cubicBezTo>
                    <a:cubicBezTo>
                      <a:pt x="85" y="24"/>
                      <a:pt x="85" y="24"/>
                      <a:pt x="85" y="24"/>
                    </a:cubicBezTo>
                    <a:cubicBezTo>
                      <a:pt x="91" y="26"/>
                      <a:pt x="91" y="26"/>
                      <a:pt x="91" y="26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80" y="33"/>
                      <a:pt x="80" y="33"/>
                      <a:pt x="80" y="33"/>
                    </a:cubicBezTo>
                    <a:cubicBezTo>
                      <a:pt x="81" y="26"/>
                      <a:pt x="81" y="26"/>
                      <a:pt x="81" y="26"/>
                    </a:cubicBezTo>
                    <a:cubicBezTo>
                      <a:pt x="81" y="26"/>
                      <a:pt x="81" y="26"/>
                      <a:pt x="81" y="26"/>
                    </a:cubicBezTo>
                    <a:cubicBezTo>
                      <a:pt x="80" y="33"/>
                      <a:pt x="80" y="33"/>
                      <a:pt x="80" y="33"/>
                    </a:cubicBezTo>
                    <a:cubicBezTo>
                      <a:pt x="70" y="31"/>
                      <a:pt x="70" y="31"/>
                      <a:pt x="70" y="31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31"/>
                      <a:pt x="70" y="31"/>
                      <a:pt x="70" y="31"/>
                    </a:cubicBezTo>
                    <a:cubicBezTo>
                      <a:pt x="69" y="31"/>
                      <a:pt x="69" y="31"/>
                      <a:pt x="69" y="31"/>
                    </a:cubicBezTo>
                    <a:cubicBezTo>
                      <a:pt x="69" y="31"/>
                      <a:pt x="69" y="31"/>
                      <a:pt x="68" y="31"/>
                    </a:cubicBezTo>
                    <a:cubicBezTo>
                      <a:pt x="70" y="31"/>
                      <a:pt x="70" y="31"/>
                      <a:pt x="70" y="31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59" y="39"/>
                      <a:pt x="59" y="39"/>
                      <a:pt x="59" y="39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6"/>
                      <a:pt x="59" y="37"/>
                      <a:pt x="59" y="37"/>
                    </a:cubicBezTo>
                    <a:cubicBezTo>
                      <a:pt x="58" y="39"/>
                      <a:pt x="58" y="39"/>
                      <a:pt x="58" y="39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8" y="39"/>
                      <a:pt x="58" y="39"/>
                      <a:pt x="58" y="39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7" y="45"/>
                      <a:pt x="47" y="45"/>
                      <a:pt x="47" y="46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36" y="54"/>
                      <a:pt x="36" y="54"/>
                      <a:pt x="36" y="54"/>
                    </a:cubicBezTo>
                    <a:cubicBezTo>
                      <a:pt x="36" y="54"/>
                      <a:pt x="36" y="54"/>
                      <a:pt x="36" y="54"/>
                    </a:cubicBezTo>
                    <a:cubicBezTo>
                      <a:pt x="36" y="54"/>
                      <a:pt x="35" y="55"/>
                      <a:pt x="35" y="55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34" y="64"/>
                      <a:pt x="34" y="64"/>
                      <a:pt x="34" y="64"/>
                    </a:cubicBezTo>
                    <a:cubicBezTo>
                      <a:pt x="26" y="63"/>
                      <a:pt x="26" y="63"/>
                      <a:pt x="26" y="63"/>
                    </a:cubicBezTo>
                    <a:cubicBezTo>
                      <a:pt x="26" y="63"/>
                      <a:pt x="26" y="63"/>
                      <a:pt x="26" y="63"/>
                    </a:cubicBezTo>
                    <a:cubicBezTo>
                      <a:pt x="34" y="64"/>
                      <a:pt x="34" y="64"/>
                      <a:pt x="34" y="64"/>
                    </a:cubicBezTo>
                    <a:cubicBezTo>
                      <a:pt x="32" y="74"/>
                      <a:pt x="32" y="74"/>
                      <a:pt x="32" y="74"/>
                    </a:cubicBezTo>
                    <a:cubicBezTo>
                      <a:pt x="22" y="72"/>
                      <a:pt x="22" y="72"/>
                      <a:pt x="22" y="72"/>
                    </a:cubicBezTo>
                    <a:cubicBezTo>
                      <a:pt x="24" y="65"/>
                      <a:pt x="24" y="65"/>
                      <a:pt x="24" y="65"/>
                    </a:cubicBezTo>
                    <a:cubicBezTo>
                      <a:pt x="24" y="65"/>
                      <a:pt x="23" y="65"/>
                      <a:pt x="23" y="65"/>
                    </a:cubicBezTo>
                    <a:cubicBezTo>
                      <a:pt x="22" y="72"/>
                      <a:pt x="22" y="72"/>
                      <a:pt x="22" y="72"/>
                    </a:cubicBezTo>
                    <a:cubicBezTo>
                      <a:pt x="18" y="71"/>
                      <a:pt x="18" y="71"/>
                      <a:pt x="18" y="71"/>
                    </a:cubicBezTo>
                    <a:cubicBezTo>
                      <a:pt x="18" y="71"/>
                      <a:pt x="18" y="71"/>
                      <a:pt x="18" y="71"/>
                    </a:cubicBezTo>
                    <a:cubicBezTo>
                      <a:pt x="22" y="72"/>
                      <a:pt x="22" y="72"/>
                      <a:pt x="22" y="72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12" y="80"/>
                      <a:pt x="12" y="80"/>
                      <a:pt x="12" y="80"/>
                    </a:cubicBezTo>
                    <a:cubicBezTo>
                      <a:pt x="12" y="80"/>
                      <a:pt x="12" y="80"/>
                      <a:pt x="12" y="80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8" y="91"/>
                      <a:pt x="18" y="91"/>
                      <a:pt x="18" y="91"/>
                    </a:cubicBezTo>
                    <a:cubicBezTo>
                      <a:pt x="9" y="89"/>
                      <a:pt x="9" y="89"/>
                      <a:pt x="9" y="89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9" y="89"/>
                      <a:pt x="9" y="89"/>
                      <a:pt x="9" y="89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9" y="89"/>
                      <a:pt x="9" y="89"/>
                      <a:pt x="9" y="89"/>
                    </a:cubicBezTo>
                    <a:cubicBezTo>
                      <a:pt x="7" y="99"/>
                      <a:pt x="7" y="99"/>
                      <a:pt x="7" y="99"/>
                    </a:cubicBezTo>
                    <a:cubicBezTo>
                      <a:pt x="3" y="98"/>
                      <a:pt x="3" y="98"/>
                      <a:pt x="3" y="98"/>
                    </a:cubicBezTo>
                    <a:cubicBezTo>
                      <a:pt x="3" y="98"/>
                      <a:pt x="3" y="98"/>
                      <a:pt x="3" y="98"/>
                    </a:cubicBezTo>
                    <a:cubicBezTo>
                      <a:pt x="7" y="99"/>
                      <a:pt x="7" y="99"/>
                      <a:pt x="7" y="99"/>
                    </a:cubicBezTo>
                    <a:cubicBezTo>
                      <a:pt x="5" y="108"/>
                      <a:pt x="5" y="108"/>
                      <a:pt x="5" y="108"/>
                    </a:cubicBezTo>
                    <a:cubicBezTo>
                      <a:pt x="1" y="108"/>
                      <a:pt x="1" y="108"/>
                      <a:pt x="1" y="108"/>
                    </a:cubicBezTo>
                    <a:cubicBezTo>
                      <a:pt x="1" y="108"/>
                      <a:pt x="1" y="108"/>
                      <a:pt x="1" y="108"/>
                    </a:cubicBezTo>
                    <a:cubicBezTo>
                      <a:pt x="5" y="109"/>
                      <a:pt x="5" y="109"/>
                      <a:pt x="5" y="109"/>
                    </a:cubicBezTo>
                    <a:cubicBezTo>
                      <a:pt x="3" y="118"/>
                      <a:pt x="3" y="118"/>
                      <a:pt x="3" y="118"/>
                    </a:cubicBezTo>
                    <a:cubicBezTo>
                      <a:pt x="0" y="117"/>
                      <a:pt x="0" y="117"/>
                      <a:pt x="0" y="117"/>
                    </a:cubicBezTo>
                    <a:cubicBezTo>
                      <a:pt x="0" y="118"/>
                      <a:pt x="0" y="118"/>
                      <a:pt x="0" y="118"/>
                    </a:cubicBezTo>
                    <a:cubicBezTo>
                      <a:pt x="3" y="118"/>
                      <a:pt x="3" y="118"/>
                      <a:pt x="3" y="118"/>
                    </a:cubicBezTo>
                    <a:cubicBezTo>
                      <a:pt x="1" y="128"/>
                      <a:pt x="1" y="128"/>
                      <a:pt x="1" y="128"/>
                    </a:cubicBezTo>
                    <a:cubicBezTo>
                      <a:pt x="1" y="128"/>
                      <a:pt x="1" y="128"/>
                      <a:pt x="1" y="128"/>
                    </a:cubicBezTo>
                    <a:cubicBezTo>
                      <a:pt x="1" y="128"/>
                      <a:pt x="1" y="128"/>
                      <a:pt x="1" y="128"/>
                    </a:cubicBezTo>
                    <a:cubicBezTo>
                      <a:pt x="1" y="128"/>
                      <a:pt x="1" y="128"/>
                      <a:pt x="1" y="128"/>
                    </a:cubicBezTo>
                    <a:cubicBezTo>
                      <a:pt x="1" y="129"/>
                      <a:pt x="1" y="129"/>
                      <a:pt x="1" y="129"/>
                    </a:cubicBezTo>
                    <a:cubicBezTo>
                      <a:pt x="1" y="129"/>
                      <a:pt x="1" y="129"/>
                      <a:pt x="1" y="129"/>
                    </a:cubicBezTo>
                    <a:cubicBezTo>
                      <a:pt x="1" y="128"/>
                      <a:pt x="1" y="128"/>
                      <a:pt x="1" y="128"/>
                    </a:cubicBezTo>
                    <a:cubicBezTo>
                      <a:pt x="11" y="130"/>
                      <a:pt x="11" y="130"/>
                      <a:pt x="11" y="130"/>
                    </a:cubicBezTo>
                    <a:cubicBezTo>
                      <a:pt x="9" y="139"/>
                      <a:pt x="9" y="139"/>
                      <a:pt x="9" y="139"/>
                    </a:cubicBezTo>
                    <a:cubicBezTo>
                      <a:pt x="3" y="138"/>
                      <a:pt x="3" y="138"/>
                      <a:pt x="3" y="138"/>
                    </a:cubicBezTo>
                    <a:cubicBezTo>
                      <a:pt x="3" y="138"/>
                      <a:pt x="3" y="138"/>
                      <a:pt x="3" y="138"/>
                    </a:cubicBezTo>
                    <a:cubicBezTo>
                      <a:pt x="9" y="139"/>
                      <a:pt x="9" y="139"/>
                      <a:pt x="9" y="139"/>
                    </a:cubicBezTo>
                    <a:cubicBezTo>
                      <a:pt x="7" y="149"/>
                      <a:pt x="7" y="149"/>
                      <a:pt x="7" y="149"/>
                    </a:cubicBezTo>
                    <a:cubicBezTo>
                      <a:pt x="6" y="148"/>
                      <a:pt x="6" y="148"/>
                      <a:pt x="6" y="148"/>
                    </a:cubicBezTo>
                    <a:cubicBezTo>
                      <a:pt x="6" y="148"/>
                      <a:pt x="6" y="149"/>
                      <a:pt x="6" y="149"/>
                    </a:cubicBezTo>
                    <a:cubicBezTo>
                      <a:pt x="7" y="149"/>
                      <a:pt x="7" y="149"/>
                      <a:pt x="7" y="149"/>
                    </a:cubicBezTo>
                    <a:cubicBezTo>
                      <a:pt x="7" y="152"/>
                      <a:pt x="7" y="152"/>
                      <a:pt x="7" y="152"/>
                    </a:cubicBezTo>
                    <a:cubicBezTo>
                      <a:pt x="7" y="152"/>
                      <a:pt x="7" y="152"/>
                      <a:pt x="7" y="152"/>
                    </a:cubicBezTo>
                    <a:cubicBezTo>
                      <a:pt x="7" y="149"/>
                      <a:pt x="7" y="149"/>
                      <a:pt x="7" y="149"/>
                    </a:cubicBezTo>
                    <a:cubicBezTo>
                      <a:pt x="17" y="151"/>
                      <a:pt x="17" y="151"/>
                      <a:pt x="17" y="151"/>
                    </a:cubicBezTo>
                    <a:cubicBezTo>
                      <a:pt x="15" y="160"/>
                      <a:pt x="15" y="160"/>
                      <a:pt x="15" y="160"/>
                    </a:cubicBezTo>
                    <a:cubicBezTo>
                      <a:pt x="9" y="159"/>
                      <a:pt x="9" y="159"/>
                      <a:pt x="9" y="159"/>
                    </a:cubicBezTo>
                    <a:cubicBezTo>
                      <a:pt x="9" y="159"/>
                      <a:pt x="9" y="159"/>
                      <a:pt x="9" y="159"/>
                    </a:cubicBezTo>
                    <a:cubicBezTo>
                      <a:pt x="15" y="160"/>
                      <a:pt x="15" y="160"/>
                      <a:pt x="15" y="160"/>
                    </a:cubicBezTo>
                    <a:cubicBezTo>
                      <a:pt x="13" y="169"/>
                      <a:pt x="13" y="169"/>
                      <a:pt x="13" y="169"/>
                    </a:cubicBezTo>
                    <a:cubicBezTo>
                      <a:pt x="13" y="169"/>
                      <a:pt x="13" y="169"/>
                      <a:pt x="13" y="169"/>
                    </a:cubicBezTo>
                    <a:cubicBezTo>
                      <a:pt x="15" y="160"/>
                      <a:pt x="15" y="160"/>
                      <a:pt x="15" y="160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3" y="172"/>
                      <a:pt x="23" y="172"/>
                      <a:pt x="23" y="172"/>
                    </a:cubicBezTo>
                    <a:cubicBezTo>
                      <a:pt x="15" y="170"/>
                      <a:pt x="15" y="170"/>
                      <a:pt x="15" y="170"/>
                    </a:cubicBezTo>
                    <a:cubicBezTo>
                      <a:pt x="15" y="170"/>
                      <a:pt x="15" y="170"/>
                      <a:pt x="15" y="170"/>
                    </a:cubicBezTo>
                    <a:cubicBezTo>
                      <a:pt x="23" y="172"/>
                      <a:pt x="23" y="172"/>
                      <a:pt x="23" y="172"/>
                    </a:cubicBezTo>
                    <a:cubicBezTo>
                      <a:pt x="22" y="175"/>
                      <a:pt x="22" y="175"/>
                      <a:pt x="22" y="175"/>
                    </a:cubicBezTo>
                    <a:cubicBezTo>
                      <a:pt x="22" y="175"/>
                      <a:pt x="22" y="175"/>
                      <a:pt x="22" y="175"/>
                    </a:cubicBezTo>
                    <a:cubicBezTo>
                      <a:pt x="23" y="172"/>
                      <a:pt x="23" y="172"/>
                      <a:pt x="23" y="172"/>
                    </a:cubicBezTo>
                    <a:cubicBezTo>
                      <a:pt x="32" y="174"/>
                      <a:pt x="32" y="174"/>
                      <a:pt x="32" y="174"/>
                    </a:cubicBezTo>
                    <a:cubicBezTo>
                      <a:pt x="31" y="180"/>
                      <a:pt x="31" y="180"/>
                      <a:pt x="31" y="180"/>
                    </a:cubicBezTo>
                    <a:cubicBezTo>
                      <a:pt x="31" y="180"/>
                      <a:pt x="31" y="180"/>
                      <a:pt x="31" y="180"/>
                    </a:cubicBezTo>
                    <a:cubicBezTo>
                      <a:pt x="32" y="174"/>
                      <a:pt x="32" y="174"/>
                      <a:pt x="32" y="174"/>
                    </a:cubicBezTo>
                    <a:cubicBezTo>
                      <a:pt x="42" y="176"/>
                      <a:pt x="42" y="176"/>
                      <a:pt x="42" y="176"/>
                    </a:cubicBezTo>
                    <a:cubicBezTo>
                      <a:pt x="40" y="185"/>
                      <a:pt x="40" y="185"/>
                      <a:pt x="40" y="185"/>
                    </a:cubicBezTo>
                    <a:cubicBezTo>
                      <a:pt x="40" y="185"/>
                      <a:pt x="40" y="185"/>
                      <a:pt x="40" y="185"/>
                    </a:cubicBezTo>
                    <a:cubicBezTo>
                      <a:pt x="42" y="176"/>
                      <a:pt x="42" y="176"/>
                      <a:pt x="42" y="176"/>
                    </a:cubicBezTo>
                    <a:cubicBezTo>
                      <a:pt x="51" y="177"/>
                      <a:pt x="51" y="177"/>
                      <a:pt x="51" y="177"/>
                    </a:cubicBezTo>
                    <a:cubicBezTo>
                      <a:pt x="50" y="187"/>
                      <a:pt x="50" y="187"/>
                      <a:pt x="50" y="187"/>
                    </a:cubicBezTo>
                    <a:cubicBezTo>
                      <a:pt x="42" y="185"/>
                      <a:pt x="42" y="185"/>
                      <a:pt x="42" y="185"/>
                    </a:cubicBezTo>
                    <a:cubicBezTo>
                      <a:pt x="42" y="185"/>
                      <a:pt x="42" y="186"/>
                      <a:pt x="43" y="186"/>
                    </a:cubicBezTo>
                    <a:cubicBezTo>
                      <a:pt x="50" y="187"/>
                      <a:pt x="50" y="187"/>
                      <a:pt x="50" y="187"/>
                    </a:cubicBezTo>
                    <a:cubicBezTo>
                      <a:pt x="49" y="188"/>
                      <a:pt x="49" y="188"/>
                      <a:pt x="49" y="188"/>
                    </a:cubicBezTo>
                    <a:cubicBezTo>
                      <a:pt x="49" y="188"/>
                      <a:pt x="49" y="188"/>
                      <a:pt x="50" y="188"/>
                    </a:cubicBezTo>
                    <a:cubicBezTo>
                      <a:pt x="50" y="187"/>
                      <a:pt x="50" y="187"/>
                      <a:pt x="50" y="187"/>
                    </a:cubicBezTo>
                    <a:cubicBezTo>
                      <a:pt x="59" y="189"/>
                      <a:pt x="59" y="189"/>
                      <a:pt x="59" y="189"/>
                    </a:cubicBezTo>
                    <a:cubicBezTo>
                      <a:pt x="59" y="191"/>
                      <a:pt x="59" y="191"/>
                      <a:pt x="59" y="191"/>
                    </a:cubicBezTo>
                    <a:cubicBezTo>
                      <a:pt x="59" y="191"/>
                      <a:pt x="59" y="191"/>
                      <a:pt x="59" y="191"/>
                    </a:cubicBezTo>
                    <a:cubicBezTo>
                      <a:pt x="59" y="189"/>
                      <a:pt x="59" y="189"/>
                      <a:pt x="59" y="189"/>
                    </a:cubicBezTo>
                    <a:cubicBezTo>
                      <a:pt x="69" y="191"/>
                      <a:pt x="69" y="191"/>
                      <a:pt x="69" y="191"/>
                    </a:cubicBezTo>
                    <a:cubicBezTo>
                      <a:pt x="68" y="193"/>
                      <a:pt x="68" y="193"/>
                      <a:pt x="68" y="193"/>
                    </a:cubicBezTo>
                    <a:cubicBezTo>
                      <a:pt x="68" y="193"/>
                      <a:pt x="69" y="193"/>
                      <a:pt x="69" y="193"/>
                    </a:cubicBezTo>
                    <a:cubicBezTo>
                      <a:pt x="69" y="191"/>
                      <a:pt x="69" y="191"/>
                      <a:pt x="69" y="191"/>
                    </a:cubicBezTo>
                    <a:cubicBezTo>
                      <a:pt x="78" y="193"/>
                      <a:pt x="78" y="193"/>
                      <a:pt x="78" y="193"/>
                    </a:cubicBezTo>
                    <a:cubicBezTo>
                      <a:pt x="78" y="193"/>
                      <a:pt x="78" y="193"/>
                      <a:pt x="78" y="193"/>
                    </a:cubicBezTo>
                    <a:cubicBezTo>
                      <a:pt x="78" y="193"/>
                      <a:pt x="78" y="193"/>
                      <a:pt x="78" y="193"/>
                    </a:cubicBezTo>
                    <a:cubicBezTo>
                      <a:pt x="79" y="193"/>
                      <a:pt x="79" y="193"/>
                      <a:pt x="79" y="193"/>
                    </a:cubicBezTo>
                    <a:cubicBezTo>
                      <a:pt x="82" y="193"/>
                      <a:pt x="82" y="193"/>
                      <a:pt x="82" y="193"/>
                    </a:cubicBezTo>
                    <a:cubicBezTo>
                      <a:pt x="83" y="193"/>
                      <a:pt x="83" y="193"/>
                      <a:pt x="83" y="193"/>
                    </a:cubicBezTo>
                    <a:close/>
                    <a:moveTo>
                      <a:pt x="80" y="183"/>
                    </a:moveTo>
                    <a:cubicBezTo>
                      <a:pt x="82" y="173"/>
                      <a:pt x="82" y="173"/>
                      <a:pt x="82" y="173"/>
                    </a:cubicBezTo>
                    <a:cubicBezTo>
                      <a:pt x="92" y="175"/>
                      <a:pt x="92" y="175"/>
                      <a:pt x="92" y="175"/>
                    </a:cubicBezTo>
                    <a:cubicBezTo>
                      <a:pt x="90" y="185"/>
                      <a:pt x="90" y="185"/>
                      <a:pt x="90" y="185"/>
                    </a:cubicBezTo>
                    <a:lnTo>
                      <a:pt x="80" y="183"/>
                    </a:lnTo>
                    <a:close/>
                    <a:moveTo>
                      <a:pt x="208" y="38"/>
                    </a:moveTo>
                    <a:cubicBezTo>
                      <a:pt x="206" y="48"/>
                      <a:pt x="206" y="48"/>
                      <a:pt x="206" y="48"/>
                    </a:cubicBezTo>
                    <a:cubicBezTo>
                      <a:pt x="197" y="46"/>
                      <a:pt x="197" y="46"/>
                      <a:pt x="197" y="46"/>
                    </a:cubicBezTo>
                    <a:cubicBezTo>
                      <a:pt x="199" y="37"/>
                      <a:pt x="199" y="37"/>
                      <a:pt x="199" y="37"/>
                    </a:cubicBezTo>
                    <a:lnTo>
                      <a:pt x="208" y="38"/>
                    </a:lnTo>
                    <a:close/>
                    <a:moveTo>
                      <a:pt x="199" y="36"/>
                    </a:moveTo>
                    <a:cubicBezTo>
                      <a:pt x="201" y="27"/>
                      <a:pt x="201" y="27"/>
                      <a:pt x="201" y="27"/>
                    </a:cubicBezTo>
                    <a:cubicBezTo>
                      <a:pt x="210" y="29"/>
                      <a:pt x="210" y="29"/>
                      <a:pt x="210" y="29"/>
                    </a:cubicBezTo>
                    <a:cubicBezTo>
                      <a:pt x="208" y="38"/>
                      <a:pt x="208" y="38"/>
                      <a:pt x="208" y="38"/>
                    </a:cubicBezTo>
                    <a:lnTo>
                      <a:pt x="199" y="36"/>
                    </a:lnTo>
                    <a:close/>
                    <a:moveTo>
                      <a:pt x="197" y="46"/>
                    </a:moveTo>
                    <a:cubicBezTo>
                      <a:pt x="187" y="44"/>
                      <a:pt x="187" y="44"/>
                      <a:pt x="187" y="44"/>
                    </a:cubicBezTo>
                    <a:cubicBezTo>
                      <a:pt x="189" y="35"/>
                      <a:pt x="189" y="35"/>
                      <a:pt x="189" y="35"/>
                    </a:cubicBezTo>
                    <a:cubicBezTo>
                      <a:pt x="199" y="36"/>
                      <a:pt x="199" y="36"/>
                      <a:pt x="199" y="36"/>
                    </a:cubicBezTo>
                    <a:lnTo>
                      <a:pt x="197" y="46"/>
                    </a:lnTo>
                    <a:close/>
                    <a:moveTo>
                      <a:pt x="176" y="52"/>
                    </a:moveTo>
                    <a:cubicBezTo>
                      <a:pt x="166" y="50"/>
                      <a:pt x="166" y="50"/>
                      <a:pt x="166" y="50"/>
                    </a:cubicBezTo>
                    <a:cubicBezTo>
                      <a:pt x="168" y="41"/>
                      <a:pt x="168" y="41"/>
                      <a:pt x="168" y="41"/>
                    </a:cubicBezTo>
                    <a:cubicBezTo>
                      <a:pt x="177" y="42"/>
                      <a:pt x="177" y="42"/>
                      <a:pt x="177" y="42"/>
                    </a:cubicBezTo>
                    <a:lnTo>
                      <a:pt x="176" y="52"/>
                    </a:lnTo>
                    <a:close/>
                    <a:moveTo>
                      <a:pt x="178" y="42"/>
                    </a:moveTo>
                    <a:cubicBezTo>
                      <a:pt x="187" y="44"/>
                      <a:pt x="187" y="44"/>
                      <a:pt x="187" y="44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76" y="52"/>
                      <a:pt x="176" y="52"/>
                      <a:pt x="176" y="52"/>
                    </a:cubicBezTo>
                    <a:lnTo>
                      <a:pt x="178" y="42"/>
                    </a:lnTo>
                    <a:close/>
                    <a:moveTo>
                      <a:pt x="176" y="52"/>
                    </a:moveTo>
                    <a:cubicBezTo>
                      <a:pt x="174" y="61"/>
                      <a:pt x="174" y="61"/>
                      <a:pt x="174" y="61"/>
                    </a:cubicBezTo>
                    <a:cubicBezTo>
                      <a:pt x="164" y="60"/>
                      <a:pt x="164" y="60"/>
                      <a:pt x="164" y="60"/>
                    </a:cubicBezTo>
                    <a:cubicBezTo>
                      <a:pt x="166" y="50"/>
                      <a:pt x="166" y="50"/>
                      <a:pt x="166" y="50"/>
                    </a:cubicBezTo>
                    <a:lnTo>
                      <a:pt x="176" y="52"/>
                    </a:lnTo>
                    <a:close/>
                    <a:moveTo>
                      <a:pt x="141" y="75"/>
                    </a:moveTo>
                    <a:cubicBezTo>
                      <a:pt x="143" y="66"/>
                      <a:pt x="143" y="66"/>
                      <a:pt x="143" y="66"/>
                    </a:cubicBezTo>
                    <a:cubicBezTo>
                      <a:pt x="153" y="67"/>
                      <a:pt x="153" y="67"/>
                      <a:pt x="153" y="67"/>
                    </a:cubicBezTo>
                    <a:cubicBezTo>
                      <a:pt x="151" y="77"/>
                      <a:pt x="151" y="77"/>
                      <a:pt x="151" y="77"/>
                    </a:cubicBezTo>
                    <a:lnTo>
                      <a:pt x="141" y="75"/>
                    </a:lnTo>
                    <a:close/>
                    <a:moveTo>
                      <a:pt x="151" y="77"/>
                    </a:moveTo>
                    <a:cubicBezTo>
                      <a:pt x="149" y="86"/>
                      <a:pt x="149" y="86"/>
                      <a:pt x="149" y="86"/>
                    </a:cubicBezTo>
                    <a:cubicBezTo>
                      <a:pt x="139" y="85"/>
                      <a:pt x="139" y="85"/>
                      <a:pt x="139" y="85"/>
                    </a:cubicBezTo>
                    <a:cubicBezTo>
                      <a:pt x="141" y="75"/>
                      <a:pt x="141" y="75"/>
                      <a:pt x="141" y="75"/>
                    </a:cubicBezTo>
                    <a:lnTo>
                      <a:pt x="151" y="77"/>
                    </a:lnTo>
                    <a:close/>
                    <a:moveTo>
                      <a:pt x="141" y="75"/>
                    </a:moveTo>
                    <a:cubicBezTo>
                      <a:pt x="132" y="73"/>
                      <a:pt x="132" y="73"/>
                      <a:pt x="132" y="73"/>
                    </a:cubicBezTo>
                    <a:cubicBezTo>
                      <a:pt x="134" y="64"/>
                      <a:pt x="134" y="64"/>
                      <a:pt x="134" y="64"/>
                    </a:cubicBezTo>
                    <a:cubicBezTo>
                      <a:pt x="143" y="66"/>
                      <a:pt x="143" y="66"/>
                      <a:pt x="143" y="66"/>
                    </a:cubicBezTo>
                    <a:lnTo>
                      <a:pt x="141" y="75"/>
                    </a:lnTo>
                    <a:close/>
                    <a:moveTo>
                      <a:pt x="141" y="75"/>
                    </a:moveTo>
                    <a:cubicBezTo>
                      <a:pt x="139" y="85"/>
                      <a:pt x="139" y="85"/>
                      <a:pt x="139" y="85"/>
                    </a:cubicBezTo>
                    <a:cubicBezTo>
                      <a:pt x="130" y="83"/>
                      <a:pt x="130" y="83"/>
                      <a:pt x="130" y="83"/>
                    </a:cubicBezTo>
                    <a:cubicBezTo>
                      <a:pt x="132" y="73"/>
                      <a:pt x="132" y="73"/>
                      <a:pt x="132" y="73"/>
                    </a:cubicBezTo>
                    <a:lnTo>
                      <a:pt x="141" y="75"/>
                    </a:lnTo>
                    <a:close/>
                    <a:moveTo>
                      <a:pt x="107" y="98"/>
                    </a:moveTo>
                    <a:cubicBezTo>
                      <a:pt x="97" y="96"/>
                      <a:pt x="97" y="96"/>
                      <a:pt x="97" y="96"/>
                    </a:cubicBezTo>
                    <a:cubicBezTo>
                      <a:pt x="99" y="87"/>
                      <a:pt x="99" y="87"/>
                      <a:pt x="99" y="87"/>
                    </a:cubicBezTo>
                    <a:cubicBezTo>
                      <a:pt x="109" y="89"/>
                      <a:pt x="109" y="89"/>
                      <a:pt x="109" y="89"/>
                    </a:cubicBezTo>
                    <a:lnTo>
                      <a:pt x="107" y="98"/>
                    </a:lnTo>
                    <a:close/>
                    <a:moveTo>
                      <a:pt x="109" y="89"/>
                    </a:moveTo>
                    <a:cubicBezTo>
                      <a:pt x="118" y="91"/>
                      <a:pt x="118" y="91"/>
                      <a:pt x="118" y="91"/>
                    </a:cubicBezTo>
                    <a:cubicBezTo>
                      <a:pt x="116" y="100"/>
                      <a:pt x="116" y="100"/>
                      <a:pt x="116" y="100"/>
                    </a:cubicBezTo>
                    <a:cubicBezTo>
                      <a:pt x="107" y="98"/>
                      <a:pt x="107" y="98"/>
                      <a:pt x="107" y="98"/>
                    </a:cubicBezTo>
                    <a:lnTo>
                      <a:pt x="109" y="89"/>
                    </a:lnTo>
                    <a:close/>
                    <a:moveTo>
                      <a:pt x="107" y="98"/>
                    </a:moveTo>
                    <a:cubicBezTo>
                      <a:pt x="105" y="108"/>
                      <a:pt x="105" y="108"/>
                      <a:pt x="105" y="108"/>
                    </a:cubicBezTo>
                    <a:cubicBezTo>
                      <a:pt x="95" y="106"/>
                      <a:pt x="95" y="106"/>
                      <a:pt x="95" y="106"/>
                    </a:cubicBezTo>
                    <a:cubicBezTo>
                      <a:pt x="97" y="97"/>
                      <a:pt x="97" y="97"/>
                      <a:pt x="97" y="97"/>
                    </a:cubicBezTo>
                    <a:lnTo>
                      <a:pt x="107" y="98"/>
                    </a:lnTo>
                    <a:close/>
                    <a:moveTo>
                      <a:pt x="95" y="106"/>
                    </a:moveTo>
                    <a:cubicBezTo>
                      <a:pt x="86" y="104"/>
                      <a:pt x="86" y="104"/>
                      <a:pt x="86" y="104"/>
                    </a:cubicBezTo>
                    <a:cubicBezTo>
                      <a:pt x="88" y="95"/>
                      <a:pt x="88" y="95"/>
                      <a:pt x="88" y="95"/>
                    </a:cubicBezTo>
                    <a:cubicBezTo>
                      <a:pt x="97" y="97"/>
                      <a:pt x="97" y="97"/>
                      <a:pt x="97" y="97"/>
                    </a:cubicBezTo>
                    <a:lnTo>
                      <a:pt x="95" y="106"/>
                    </a:lnTo>
                    <a:close/>
                    <a:moveTo>
                      <a:pt x="95" y="106"/>
                    </a:moveTo>
                    <a:cubicBezTo>
                      <a:pt x="93" y="116"/>
                      <a:pt x="93" y="116"/>
                      <a:pt x="93" y="116"/>
                    </a:cubicBezTo>
                    <a:cubicBezTo>
                      <a:pt x="84" y="114"/>
                      <a:pt x="84" y="114"/>
                      <a:pt x="84" y="114"/>
                    </a:cubicBezTo>
                    <a:cubicBezTo>
                      <a:pt x="86" y="104"/>
                      <a:pt x="86" y="104"/>
                      <a:pt x="86" y="104"/>
                    </a:cubicBezTo>
                    <a:lnTo>
                      <a:pt x="95" y="106"/>
                    </a:lnTo>
                    <a:close/>
                    <a:moveTo>
                      <a:pt x="93" y="116"/>
                    </a:moveTo>
                    <a:cubicBezTo>
                      <a:pt x="92" y="125"/>
                      <a:pt x="92" y="125"/>
                      <a:pt x="92" y="125"/>
                    </a:cubicBezTo>
                    <a:cubicBezTo>
                      <a:pt x="82" y="123"/>
                      <a:pt x="82" y="123"/>
                      <a:pt x="82" y="123"/>
                    </a:cubicBezTo>
                    <a:cubicBezTo>
                      <a:pt x="84" y="114"/>
                      <a:pt x="84" y="114"/>
                      <a:pt x="84" y="114"/>
                    </a:cubicBezTo>
                    <a:lnTo>
                      <a:pt x="93" y="116"/>
                    </a:lnTo>
                    <a:close/>
                    <a:moveTo>
                      <a:pt x="84" y="114"/>
                    </a:moveTo>
                    <a:cubicBezTo>
                      <a:pt x="74" y="112"/>
                      <a:pt x="74" y="112"/>
                      <a:pt x="74" y="112"/>
                    </a:cubicBezTo>
                    <a:cubicBezTo>
                      <a:pt x="76" y="102"/>
                      <a:pt x="76" y="102"/>
                      <a:pt x="76" y="102"/>
                    </a:cubicBezTo>
                    <a:cubicBezTo>
                      <a:pt x="86" y="104"/>
                      <a:pt x="86" y="104"/>
                      <a:pt x="86" y="104"/>
                    </a:cubicBezTo>
                    <a:lnTo>
                      <a:pt x="84" y="114"/>
                    </a:lnTo>
                    <a:close/>
                    <a:moveTo>
                      <a:pt x="84" y="114"/>
                    </a:moveTo>
                    <a:cubicBezTo>
                      <a:pt x="82" y="123"/>
                      <a:pt x="82" y="123"/>
                      <a:pt x="82" y="123"/>
                    </a:cubicBezTo>
                    <a:cubicBezTo>
                      <a:pt x="72" y="122"/>
                      <a:pt x="72" y="122"/>
                      <a:pt x="72" y="122"/>
                    </a:cubicBezTo>
                    <a:cubicBezTo>
                      <a:pt x="74" y="112"/>
                      <a:pt x="74" y="112"/>
                      <a:pt x="74" y="112"/>
                    </a:cubicBezTo>
                    <a:lnTo>
                      <a:pt x="84" y="114"/>
                    </a:lnTo>
                    <a:close/>
                    <a:moveTo>
                      <a:pt x="82" y="124"/>
                    </a:moveTo>
                    <a:cubicBezTo>
                      <a:pt x="80" y="133"/>
                      <a:pt x="80" y="133"/>
                      <a:pt x="80" y="133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2" y="122"/>
                      <a:pt x="72" y="122"/>
                      <a:pt x="72" y="122"/>
                    </a:cubicBezTo>
                    <a:lnTo>
                      <a:pt x="82" y="124"/>
                    </a:lnTo>
                    <a:close/>
                    <a:moveTo>
                      <a:pt x="82" y="124"/>
                    </a:moveTo>
                    <a:cubicBezTo>
                      <a:pt x="91" y="125"/>
                      <a:pt x="91" y="125"/>
                      <a:pt x="91" y="125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80" y="133"/>
                      <a:pt x="80" y="133"/>
                      <a:pt x="80" y="133"/>
                    </a:cubicBezTo>
                    <a:lnTo>
                      <a:pt x="82" y="124"/>
                    </a:lnTo>
                    <a:close/>
                    <a:moveTo>
                      <a:pt x="92" y="125"/>
                    </a:moveTo>
                    <a:cubicBezTo>
                      <a:pt x="101" y="127"/>
                      <a:pt x="101" y="127"/>
                      <a:pt x="101" y="127"/>
                    </a:cubicBezTo>
                    <a:cubicBezTo>
                      <a:pt x="99" y="137"/>
                      <a:pt x="99" y="137"/>
                      <a:pt x="99" y="137"/>
                    </a:cubicBezTo>
                    <a:cubicBezTo>
                      <a:pt x="90" y="135"/>
                      <a:pt x="90" y="135"/>
                      <a:pt x="90" y="135"/>
                    </a:cubicBezTo>
                    <a:lnTo>
                      <a:pt x="92" y="125"/>
                    </a:lnTo>
                    <a:close/>
                    <a:moveTo>
                      <a:pt x="92" y="125"/>
                    </a:moveTo>
                    <a:cubicBezTo>
                      <a:pt x="94" y="116"/>
                      <a:pt x="94" y="116"/>
                      <a:pt x="94" y="116"/>
                    </a:cubicBezTo>
                    <a:cubicBezTo>
                      <a:pt x="103" y="118"/>
                      <a:pt x="103" y="118"/>
                      <a:pt x="103" y="118"/>
                    </a:cubicBezTo>
                    <a:cubicBezTo>
                      <a:pt x="101" y="127"/>
                      <a:pt x="101" y="127"/>
                      <a:pt x="101" y="127"/>
                    </a:cubicBezTo>
                    <a:lnTo>
                      <a:pt x="92" y="125"/>
                    </a:lnTo>
                    <a:close/>
                    <a:moveTo>
                      <a:pt x="94" y="116"/>
                    </a:moveTo>
                    <a:cubicBezTo>
                      <a:pt x="95" y="106"/>
                      <a:pt x="95" y="106"/>
                      <a:pt x="95" y="106"/>
                    </a:cubicBezTo>
                    <a:cubicBezTo>
                      <a:pt x="105" y="108"/>
                      <a:pt x="105" y="108"/>
                      <a:pt x="105" y="108"/>
                    </a:cubicBezTo>
                    <a:cubicBezTo>
                      <a:pt x="103" y="117"/>
                      <a:pt x="103" y="117"/>
                      <a:pt x="103" y="117"/>
                    </a:cubicBezTo>
                    <a:lnTo>
                      <a:pt x="94" y="116"/>
                    </a:lnTo>
                    <a:close/>
                    <a:moveTo>
                      <a:pt x="105" y="108"/>
                    </a:moveTo>
                    <a:cubicBezTo>
                      <a:pt x="114" y="110"/>
                      <a:pt x="114" y="110"/>
                      <a:pt x="114" y="110"/>
                    </a:cubicBezTo>
                    <a:cubicBezTo>
                      <a:pt x="113" y="119"/>
                      <a:pt x="113" y="119"/>
                      <a:pt x="113" y="119"/>
                    </a:cubicBezTo>
                    <a:cubicBezTo>
                      <a:pt x="103" y="118"/>
                      <a:pt x="103" y="118"/>
                      <a:pt x="103" y="118"/>
                    </a:cubicBezTo>
                    <a:lnTo>
                      <a:pt x="105" y="108"/>
                    </a:lnTo>
                    <a:close/>
                    <a:moveTo>
                      <a:pt x="105" y="108"/>
                    </a:moveTo>
                    <a:cubicBezTo>
                      <a:pt x="107" y="98"/>
                      <a:pt x="107" y="98"/>
                      <a:pt x="107" y="98"/>
                    </a:cubicBezTo>
                    <a:cubicBezTo>
                      <a:pt x="116" y="100"/>
                      <a:pt x="116" y="100"/>
                      <a:pt x="116" y="100"/>
                    </a:cubicBezTo>
                    <a:cubicBezTo>
                      <a:pt x="114" y="110"/>
                      <a:pt x="114" y="110"/>
                      <a:pt x="114" y="110"/>
                    </a:cubicBezTo>
                    <a:lnTo>
                      <a:pt x="105" y="108"/>
                    </a:lnTo>
                    <a:close/>
                    <a:moveTo>
                      <a:pt x="116" y="100"/>
                    </a:moveTo>
                    <a:cubicBezTo>
                      <a:pt x="126" y="102"/>
                      <a:pt x="126" y="102"/>
                      <a:pt x="126" y="102"/>
                    </a:cubicBezTo>
                    <a:cubicBezTo>
                      <a:pt x="124" y="112"/>
                      <a:pt x="124" y="112"/>
                      <a:pt x="124" y="112"/>
                    </a:cubicBezTo>
                    <a:cubicBezTo>
                      <a:pt x="115" y="110"/>
                      <a:pt x="115" y="110"/>
                      <a:pt x="115" y="110"/>
                    </a:cubicBezTo>
                    <a:lnTo>
                      <a:pt x="116" y="100"/>
                    </a:lnTo>
                    <a:close/>
                    <a:moveTo>
                      <a:pt x="117" y="100"/>
                    </a:moveTo>
                    <a:cubicBezTo>
                      <a:pt x="118" y="91"/>
                      <a:pt x="118" y="91"/>
                      <a:pt x="118" y="91"/>
                    </a:cubicBezTo>
                    <a:cubicBezTo>
                      <a:pt x="128" y="93"/>
                      <a:pt x="128" y="93"/>
                      <a:pt x="128" y="93"/>
                    </a:cubicBezTo>
                    <a:cubicBezTo>
                      <a:pt x="126" y="102"/>
                      <a:pt x="126" y="102"/>
                      <a:pt x="126" y="102"/>
                    </a:cubicBezTo>
                    <a:lnTo>
                      <a:pt x="117" y="100"/>
                    </a:lnTo>
                    <a:close/>
                    <a:moveTo>
                      <a:pt x="118" y="91"/>
                    </a:moveTo>
                    <a:cubicBezTo>
                      <a:pt x="120" y="81"/>
                      <a:pt x="120" y="81"/>
                      <a:pt x="120" y="81"/>
                    </a:cubicBezTo>
                    <a:cubicBezTo>
                      <a:pt x="130" y="83"/>
                      <a:pt x="130" y="83"/>
                      <a:pt x="130" y="83"/>
                    </a:cubicBezTo>
                    <a:cubicBezTo>
                      <a:pt x="128" y="92"/>
                      <a:pt x="128" y="92"/>
                      <a:pt x="128" y="92"/>
                    </a:cubicBezTo>
                    <a:lnTo>
                      <a:pt x="118" y="91"/>
                    </a:lnTo>
                    <a:close/>
                    <a:moveTo>
                      <a:pt x="128" y="93"/>
                    </a:moveTo>
                    <a:cubicBezTo>
                      <a:pt x="137" y="94"/>
                      <a:pt x="137" y="94"/>
                      <a:pt x="137" y="94"/>
                    </a:cubicBezTo>
                    <a:cubicBezTo>
                      <a:pt x="136" y="104"/>
                      <a:pt x="136" y="104"/>
                      <a:pt x="136" y="104"/>
                    </a:cubicBezTo>
                    <a:cubicBezTo>
                      <a:pt x="126" y="102"/>
                      <a:pt x="126" y="102"/>
                      <a:pt x="126" y="102"/>
                    </a:cubicBezTo>
                    <a:lnTo>
                      <a:pt x="128" y="93"/>
                    </a:lnTo>
                    <a:close/>
                    <a:moveTo>
                      <a:pt x="128" y="92"/>
                    </a:moveTo>
                    <a:cubicBezTo>
                      <a:pt x="130" y="83"/>
                      <a:pt x="130" y="83"/>
                      <a:pt x="130" y="83"/>
                    </a:cubicBezTo>
                    <a:cubicBezTo>
                      <a:pt x="139" y="85"/>
                      <a:pt x="139" y="85"/>
                      <a:pt x="139" y="85"/>
                    </a:cubicBezTo>
                    <a:cubicBezTo>
                      <a:pt x="137" y="94"/>
                      <a:pt x="137" y="94"/>
                      <a:pt x="137" y="94"/>
                    </a:cubicBezTo>
                    <a:lnTo>
                      <a:pt x="128" y="92"/>
                    </a:lnTo>
                    <a:close/>
                    <a:moveTo>
                      <a:pt x="130" y="83"/>
                    </a:moveTo>
                    <a:cubicBezTo>
                      <a:pt x="120" y="81"/>
                      <a:pt x="120" y="81"/>
                      <a:pt x="120" y="81"/>
                    </a:cubicBezTo>
                    <a:cubicBezTo>
                      <a:pt x="122" y="71"/>
                      <a:pt x="122" y="71"/>
                      <a:pt x="122" y="71"/>
                    </a:cubicBezTo>
                    <a:cubicBezTo>
                      <a:pt x="132" y="73"/>
                      <a:pt x="132" y="73"/>
                      <a:pt x="132" y="73"/>
                    </a:cubicBezTo>
                    <a:lnTo>
                      <a:pt x="130" y="83"/>
                    </a:lnTo>
                    <a:close/>
                    <a:moveTo>
                      <a:pt x="120" y="81"/>
                    </a:moveTo>
                    <a:cubicBezTo>
                      <a:pt x="111" y="79"/>
                      <a:pt x="111" y="79"/>
                      <a:pt x="111" y="79"/>
                    </a:cubicBezTo>
                    <a:cubicBezTo>
                      <a:pt x="112" y="70"/>
                      <a:pt x="112" y="70"/>
                      <a:pt x="112" y="70"/>
                    </a:cubicBezTo>
                    <a:cubicBezTo>
                      <a:pt x="122" y="71"/>
                      <a:pt x="122" y="71"/>
                      <a:pt x="122" y="71"/>
                    </a:cubicBezTo>
                    <a:lnTo>
                      <a:pt x="120" y="81"/>
                    </a:lnTo>
                    <a:close/>
                    <a:moveTo>
                      <a:pt x="120" y="81"/>
                    </a:moveTo>
                    <a:cubicBezTo>
                      <a:pt x="118" y="91"/>
                      <a:pt x="118" y="91"/>
                      <a:pt x="118" y="91"/>
                    </a:cubicBezTo>
                    <a:cubicBezTo>
                      <a:pt x="109" y="89"/>
                      <a:pt x="109" y="89"/>
                      <a:pt x="109" y="89"/>
                    </a:cubicBezTo>
                    <a:cubicBezTo>
                      <a:pt x="111" y="79"/>
                      <a:pt x="111" y="79"/>
                      <a:pt x="111" y="79"/>
                    </a:cubicBezTo>
                    <a:lnTo>
                      <a:pt x="120" y="81"/>
                    </a:lnTo>
                    <a:close/>
                    <a:moveTo>
                      <a:pt x="109" y="89"/>
                    </a:moveTo>
                    <a:cubicBezTo>
                      <a:pt x="99" y="87"/>
                      <a:pt x="99" y="87"/>
                      <a:pt x="99" y="87"/>
                    </a:cubicBezTo>
                    <a:cubicBezTo>
                      <a:pt x="101" y="77"/>
                      <a:pt x="101" y="77"/>
                      <a:pt x="101" y="77"/>
                    </a:cubicBezTo>
                    <a:cubicBezTo>
                      <a:pt x="110" y="79"/>
                      <a:pt x="110" y="79"/>
                      <a:pt x="110" y="79"/>
                    </a:cubicBezTo>
                    <a:lnTo>
                      <a:pt x="109" y="89"/>
                    </a:lnTo>
                    <a:close/>
                    <a:moveTo>
                      <a:pt x="99" y="87"/>
                    </a:moveTo>
                    <a:cubicBezTo>
                      <a:pt x="90" y="85"/>
                      <a:pt x="90" y="85"/>
                      <a:pt x="90" y="85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101" y="77"/>
                      <a:pt x="101" y="77"/>
                      <a:pt x="101" y="77"/>
                    </a:cubicBezTo>
                    <a:lnTo>
                      <a:pt x="99" y="87"/>
                    </a:lnTo>
                    <a:close/>
                    <a:moveTo>
                      <a:pt x="99" y="87"/>
                    </a:moveTo>
                    <a:cubicBezTo>
                      <a:pt x="97" y="96"/>
                      <a:pt x="97" y="96"/>
                      <a:pt x="97" y="96"/>
                    </a:cubicBezTo>
                    <a:cubicBezTo>
                      <a:pt x="88" y="95"/>
                      <a:pt x="88" y="95"/>
                      <a:pt x="88" y="95"/>
                    </a:cubicBezTo>
                    <a:cubicBezTo>
                      <a:pt x="90" y="85"/>
                      <a:pt x="90" y="85"/>
                      <a:pt x="90" y="85"/>
                    </a:cubicBezTo>
                    <a:lnTo>
                      <a:pt x="99" y="87"/>
                    </a:lnTo>
                    <a:close/>
                    <a:moveTo>
                      <a:pt x="88" y="94"/>
                    </a:moveTo>
                    <a:cubicBezTo>
                      <a:pt x="78" y="93"/>
                      <a:pt x="78" y="93"/>
                      <a:pt x="78" y="93"/>
                    </a:cubicBezTo>
                    <a:cubicBezTo>
                      <a:pt x="80" y="83"/>
                      <a:pt x="80" y="83"/>
                      <a:pt x="80" y="83"/>
                    </a:cubicBezTo>
                    <a:cubicBezTo>
                      <a:pt x="89" y="85"/>
                      <a:pt x="89" y="85"/>
                      <a:pt x="89" y="85"/>
                    </a:cubicBezTo>
                    <a:lnTo>
                      <a:pt x="88" y="94"/>
                    </a:lnTo>
                    <a:close/>
                    <a:moveTo>
                      <a:pt x="87" y="95"/>
                    </a:moveTo>
                    <a:cubicBezTo>
                      <a:pt x="86" y="104"/>
                      <a:pt x="86" y="104"/>
                      <a:pt x="86" y="104"/>
                    </a:cubicBezTo>
                    <a:cubicBezTo>
                      <a:pt x="76" y="102"/>
                      <a:pt x="76" y="102"/>
                      <a:pt x="76" y="102"/>
                    </a:cubicBezTo>
                    <a:cubicBezTo>
                      <a:pt x="78" y="93"/>
                      <a:pt x="78" y="93"/>
                      <a:pt x="78" y="93"/>
                    </a:cubicBezTo>
                    <a:lnTo>
                      <a:pt x="87" y="95"/>
                    </a:lnTo>
                    <a:close/>
                    <a:moveTo>
                      <a:pt x="76" y="102"/>
                    </a:moveTo>
                    <a:cubicBezTo>
                      <a:pt x="67" y="100"/>
                      <a:pt x="67" y="100"/>
                      <a:pt x="67" y="100"/>
                    </a:cubicBezTo>
                    <a:cubicBezTo>
                      <a:pt x="68" y="91"/>
                      <a:pt x="68" y="91"/>
                      <a:pt x="68" y="91"/>
                    </a:cubicBezTo>
                    <a:cubicBezTo>
                      <a:pt x="78" y="93"/>
                      <a:pt x="78" y="93"/>
                      <a:pt x="78" y="93"/>
                    </a:cubicBezTo>
                    <a:lnTo>
                      <a:pt x="76" y="102"/>
                    </a:lnTo>
                    <a:close/>
                    <a:moveTo>
                      <a:pt x="76" y="102"/>
                    </a:moveTo>
                    <a:cubicBezTo>
                      <a:pt x="74" y="112"/>
                      <a:pt x="74" y="112"/>
                      <a:pt x="74" y="112"/>
                    </a:cubicBezTo>
                    <a:cubicBezTo>
                      <a:pt x="65" y="110"/>
                      <a:pt x="65" y="110"/>
                      <a:pt x="65" y="110"/>
                    </a:cubicBezTo>
                    <a:cubicBezTo>
                      <a:pt x="67" y="101"/>
                      <a:pt x="67" y="101"/>
                      <a:pt x="67" y="101"/>
                    </a:cubicBezTo>
                    <a:lnTo>
                      <a:pt x="76" y="102"/>
                    </a:lnTo>
                    <a:close/>
                    <a:moveTo>
                      <a:pt x="74" y="112"/>
                    </a:moveTo>
                    <a:cubicBezTo>
                      <a:pt x="72" y="121"/>
                      <a:pt x="72" y="121"/>
                      <a:pt x="72" y="121"/>
                    </a:cubicBezTo>
                    <a:cubicBezTo>
                      <a:pt x="63" y="120"/>
                      <a:pt x="63" y="120"/>
                      <a:pt x="63" y="120"/>
                    </a:cubicBezTo>
                    <a:cubicBezTo>
                      <a:pt x="65" y="110"/>
                      <a:pt x="65" y="110"/>
                      <a:pt x="65" y="110"/>
                    </a:cubicBezTo>
                    <a:lnTo>
                      <a:pt x="74" y="112"/>
                    </a:lnTo>
                    <a:close/>
                    <a:moveTo>
                      <a:pt x="63" y="120"/>
                    </a:moveTo>
                    <a:cubicBezTo>
                      <a:pt x="53" y="118"/>
                      <a:pt x="53" y="118"/>
                      <a:pt x="53" y="11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65" y="110"/>
                      <a:pt x="65" y="110"/>
                      <a:pt x="65" y="110"/>
                    </a:cubicBezTo>
                    <a:lnTo>
                      <a:pt x="63" y="120"/>
                    </a:lnTo>
                    <a:close/>
                    <a:moveTo>
                      <a:pt x="63" y="120"/>
                    </a:moveTo>
                    <a:cubicBezTo>
                      <a:pt x="61" y="129"/>
                      <a:pt x="61" y="129"/>
                      <a:pt x="61" y="129"/>
                    </a:cubicBezTo>
                    <a:cubicBezTo>
                      <a:pt x="51" y="127"/>
                      <a:pt x="51" y="127"/>
                      <a:pt x="51" y="127"/>
                    </a:cubicBezTo>
                    <a:cubicBezTo>
                      <a:pt x="53" y="118"/>
                      <a:pt x="53" y="118"/>
                      <a:pt x="53" y="118"/>
                    </a:cubicBezTo>
                    <a:lnTo>
                      <a:pt x="63" y="120"/>
                    </a:lnTo>
                    <a:close/>
                    <a:moveTo>
                      <a:pt x="63" y="120"/>
                    </a:moveTo>
                    <a:cubicBezTo>
                      <a:pt x="72" y="122"/>
                      <a:pt x="72" y="122"/>
                      <a:pt x="72" y="122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61" y="129"/>
                      <a:pt x="61" y="129"/>
                      <a:pt x="61" y="129"/>
                    </a:cubicBezTo>
                    <a:lnTo>
                      <a:pt x="63" y="120"/>
                    </a:lnTo>
                    <a:close/>
                    <a:moveTo>
                      <a:pt x="70" y="131"/>
                    </a:moveTo>
                    <a:cubicBezTo>
                      <a:pt x="69" y="141"/>
                      <a:pt x="69" y="141"/>
                      <a:pt x="69" y="141"/>
                    </a:cubicBezTo>
                    <a:cubicBezTo>
                      <a:pt x="59" y="139"/>
                      <a:pt x="59" y="139"/>
                      <a:pt x="59" y="139"/>
                    </a:cubicBezTo>
                    <a:cubicBezTo>
                      <a:pt x="61" y="129"/>
                      <a:pt x="61" y="129"/>
                      <a:pt x="61" y="129"/>
                    </a:cubicBezTo>
                    <a:lnTo>
                      <a:pt x="70" y="131"/>
                    </a:lnTo>
                    <a:close/>
                    <a:moveTo>
                      <a:pt x="71" y="131"/>
                    </a:moveTo>
                    <a:cubicBezTo>
                      <a:pt x="80" y="133"/>
                      <a:pt x="80" y="133"/>
                      <a:pt x="80" y="133"/>
                    </a:cubicBezTo>
                    <a:cubicBezTo>
                      <a:pt x="78" y="143"/>
                      <a:pt x="78" y="143"/>
                      <a:pt x="78" y="143"/>
                    </a:cubicBezTo>
                    <a:cubicBezTo>
                      <a:pt x="69" y="141"/>
                      <a:pt x="69" y="141"/>
                      <a:pt x="69" y="141"/>
                    </a:cubicBezTo>
                    <a:lnTo>
                      <a:pt x="71" y="131"/>
                    </a:lnTo>
                    <a:close/>
                    <a:moveTo>
                      <a:pt x="80" y="133"/>
                    </a:moveTo>
                    <a:cubicBezTo>
                      <a:pt x="90" y="135"/>
                      <a:pt x="90" y="135"/>
                      <a:pt x="90" y="135"/>
                    </a:cubicBezTo>
                    <a:cubicBezTo>
                      <a:pt x="88" y="144"/>
                      <a:pt x="88" y="144"/>
                      <a:pt x="88" y="144"/>
                    </a:cubicBezTo>
                    <a:cubicBezTo>
                      <a:pt x="78" y="143"/>
                      <a:pt x="78" y="143"/>
                      <a:pt x="78" y="143"/>
                    </a:cubicBezTo>
                    <a:lnTo>
                      <a:pt x="80" y="133"/>
                    </a:lnTo>
                    <a:close/>
                    <a:moveTo>
                      <a:pt x="90" y="135"/>
                    </a:moveTo>
                    <a:cubicBezTo>
                      <a:pt x="99" y="137"/>
                      <a:pt x="99" y="137"/>
                      <a:pt x="99" y="137"/>
                    </a:cubicBezTo>
                    <a:cubicBezTo>
                      <a:pt x="97" y="146"/>
                      <a:pt x="97" y="146"/>
                      <a:pt x="97" y="146"/>
                    </a:cubicBezTo>
                    <a:cubicBezTo>
                      <a:pt x="88" y="144"/>
                      <a:pt x="88" y="144"/>
                      <a:pt x="88" y="144"/>
                    </a:cubicBezTo>
                    <a:lnTo>
                      <a:pt x="90" y="135"/>
                    </a:lnTo>
                    <a:close/>
                    <a:moveTo>
                      <a:pt x="99" y="137"/>
                    </a:moveTo>
                    <a:cubicBezTo>
                      <a:pt x="109" y="139"/>
                      <a:pt x="109" y="139"/>
                      <a:pt x="109" y="139"/>
                    </a:cubicBezTo>
                    <a:cubicBezTo>
                      <a:pt x="107" y="148"/>
                      <a:pt x="107" y="148"/>
                      <a:pt x="107" y="148"/>
                    </a:cubicBezTo>
                    <a:cubicBezTo>
                      <a:pt x="98" y="146"/>
                      <a:pt x="98" y="146"/>
                      <a:pt x="98" y="146"/>
                    </a:cubicBezTo>
                    <a:lnTo>
                      <a:pt x="99" y="137"/>
                    </a:lnTo>
                    <a:close/>
                    <a:moveTo>
                      <a:pt x="99" y="137"/>
                    </a:moveTo>
                    <a:cubicBezTo>
                      <a:pt x="101" y="127"/>
                      <a:pt x="101" y="127"/>
                      <a:pt x="101" y="127"/>
                    </a:cubicBezTo>
                    <a:cubicBezTo>
                      <a:pt x="111" y="129"/>
                      <a:pt x="111" y="129"/>
                      <a:pt x="111" y="129"/>
                    </a:cubicBezTo>
                    <a:cubicBezTo>
                      <a:pt x="109" y="139"/>
                      <a:pt x="109" y="139"/>
                      <a:pt x="109" y="139"/>
                    </a:cubicBezTo>
                    <a:lnTo>
                      <a:pt x="99" y="137"/>
                    </a:lnTo>
                    <a:close/>
                    <a:moveTo>
                      <a:pt x="101" y="127"/>
                    </a:moveTo>
                    <a:cubicBezTo>
                      <a:pt x="103" y="118"/>
                      <a:pt x="103" y="118"/>
                      <a:pt x="103" y="118"/>
                    </a:cubicBezTo>
                    <a:cubicBezTo>
                      <a:pt x="113" y="119"/>
                      <a:pt x="113" y="119"/>
                      <a:pt x="113" y="119"/>
                    </a:cubicBezTo>
                    <a:cubicBezTo>
                      <a:pt x="111" y="129"/>
                      <a:pt x="111" y="129"/>
                      <a:pt x="111" y="129"/>
                    </a:cubicBezTo>
                    <a:lnTo>
                      <a:pt x="101" y="127"/>
                    </a:lnTo>
                    <a:close/>
                    <a:moveTo>
                      <a:pt x="113" y="120"/>
                    </a:moveTo>
                    <a:cubicBezTo>
                      <a:pt x="122" y="121"/>
                      <a:pt x="122" y="121"/>
                      <a:pt x="122" y="121"/>
                    </a:cubicBezTo>
                    <a:cubicBezTo>
                      <a:pt x="120" y="131"/>
                      <a:pt x="120" y="131"/>
                      <a:pt x="120" y="131"/>
                    </a:cubicBezTo>
                    <a:cubicBezTo>
                      <a:pt x="111" y="129"/>
                      <a:pt x="111" y="129"/>
                      <a:pt x="111" y="129"/>
                    </a:cubicBezTo>
                    <a:lnTo>
                      <a:pt x="113" y="120"/>
                    </a:lnTo>
                    <a:close/>
                    <a:moveTo>
                      <a:pt x="113" y="119"/>
                    </a:moveTo>
                    <a:cubicBezTo>
                      <a:pt x="115" y="110"/>
                      <a:pt x="115" y="110"/>
                      <a:pt x="115" y="110"/>
                    </a:cubicBezTo>
                    <a:cubicBezTo>
                      <a:pt x="124" y="112"/>
                      <a:pt x="124" y="112"/>
                      <a:pt x="124" y="112"/>
                    </a:cubicBezTo>
                    <a:cubicBezTo>
                      <a:pt x="122" y="121"/>
                      <a:pt x="122" y="121"/>
                      <a:pt x="122" y="121"/>
                    </a:cubicBezTo>
                    <a:lnTo>
                      <a:pt x="113" y="119"/>
                    </a:lnTo>
                    <a:close/>
                    <a:moveTo>
                      <a:pt x="124" y="112"/>
                    </a:moveTo>
                    <a:cubicBezTo>
                      <a:pt x="134" y="114"/>
                      <a:pt x="134" y="114"/>
                      <a:pt x="134" y="114"/>
                    </a:cubicBezTo>
                    <a:cubicBezTo>
                      <a:pt x="132" y="123"/>
                      <a:pt x="132" y="123"/>
                      <a:pt x="132" y="123"/>
                    </a:cubicBezTo>
                    <a:cubicBezTo>
                      <a:pt x="122" y="121"/>
                      <a:pt x="122" y="121"/>
                      <a:pt x="122" y="121"/>
                    </a:cubicBezTo>
                    <a:lnTo>
                      <a:pt x="124" y="112"/>
                    </a:lnTo>
                    <a:close/>
                    <a:moveTo>
                      <a:pt x="124" y="112"/>
                    </a:moveTo>
                    <a:cubicBezTo>
                      <a:pt x="126" y="102"/>
                      <a:pt x="126" y="102"/>
                      <a:pt x="126" y="102"/>
                    </a:cubicBezTo>
                    <a:cubicBezTo>
                      <a:pt x="136" y="104"/>
                      <a:pt x="136" y="104"/>
                      <a:pt x="136" y="104"/>
                    </a:cubicBezTo>
                    <a:cubicBezTo>
                      <a:pt x="134" y="113"/>
                      <a:pt x="134" y="113"/>
                      <a:pt x="134" y="113"/>
                    </a:cubicBezTo>
                    <a:lnTo>
                      <a:pt x="124" y="112"/>
                    </a:lnTo>
                    <a:close/>
                    <a:moveTo>
                      <a:pt x="136" y="104"/>
                    </a:moveTo>
                    <a:cubicBezTo>
                      <a:pt x="145" y="106"/>
                      <a:pt x="145" y="106"/>
                      <a:pt x="145" y="106"/>
                    </a:cubicBezTo>
                    <a:cubicBezTo>
                      <a:pt x="143" y="115"/>
                      <a:pt x="143" y="115"/>
                      <a:pt x="143" y="115"/>
                    </a:cubicBezTo>
                    <a:cubicBezTo>
                      <a:pt x="134" y="114"/>
                      <a:pt x="134" y="114"/>
                      <a:pt x="134" y="114"/>
                    </a:cubicBezTo>
                    <a:lnTo>
                      <a:pt x="136" y="104"/>
                    </a:lnTo>
                    <a:close/>
                    <a:moveTo>
                      <a:pt x="136" y="104"/>
                    </a:moveTo>
                    <a:cubicBezTo>
                      <a:pt x="138" y="94"/>
                      <a:pt x="138" y="94"/>
                      <a:pt x="138" y="94"/>
                    </a:cubicBezTo>
                    <a:cubicBezTo>
                      <a:pt x="147" y="96"/>
                      <a:pt x="147" y="96"/>
                      <a:pt x="147" y="96"/>
                    </a:cubicBezTo>
                    <a:cubicBezTo>
                      <a:pt x="145" y="106"/>
                      <a:pt x="145" y="106"/>
                      <a:pt x="145" y="106"/>
                    </a:cubicBezTo>
                    <a:lnTo>
                      <a:pt x="136" y="104"/>
                    </a:lnTo>
                    <a:close/>
                    <a:moveTo>
                      <a:pt x="138" y="94"/>
                    </a:moveTo>
                    <a:cubicBezTo>
                      <a:pt x="139" y="85"/>
                      <a:pt x="139" y="85"/>
                      <a:pt x="139" y="85"/>
                    </a:cubicBezTo>
                    <a:cubicBezTo>
                      <a:pt x="149" y="87"/>
                      <a:pt x="149" y="87"/>
                      <a:pt x="149" y="87"/>
                    </a:cubicBezTo>
                    <a:cubicBezTo>
                      <a:pt x="147" y="96"/>
                      <a:pt x="147" y="96"/>
                      <a:pt x="147" y="96"/>
                    </a:cubicBezTo>
                    <a:lnTo>
                      <a:pt x="138" y="94"/>
                    </a:lnTo>
                    <a:close/>
                    <a:moveTo>
                      <a:pt x="149" y="87"/>
                    </a:moveTo>
                    <a:cubicBezTo>
                      <a:pt x="158" y="89"/>
                      <a:pt x="158" y="89"/>
                      <a:pt x="158" y="89"/>
                    </a:cubicBezTo>
                    <a:cubicBezTo>
                      <a:pt x="157" y="98"/>
                      <a:pt x="157" y="98"/>
                      <a:pt x="157" y="98"/>
                    </a:cubicBezTo>
                    <a:cubicBezTo>
                      <a:pt x="147" y="96"/>
                      <a:pt x="147" y="96"/>
                      <a:pt x="147" y="96"/>
                    </a:cubicBezTo>
                    <a:lnTo>
                      <a:pt x="149" y="87"/>
                    </a:lnTo>
                    <a:close/>
                    <a:moveTo>
                      <a:pt x="149" y="87"/>
                    </a:moveTo>
                    <a:cubicBezTo>
                      <a:pt x="151" y="77"/>
                      <a:pt x="151" y="77"/>
                      <a:pt x="151" y="77"/>
                    </a:cubicBezTo>
                    <a:cubicBezTo>
                      <a:pt x="160" y="79"/>
                      <a:pt x="160" y="79"/>
                      <a:pt x="160" y="79"/>
                    </a:cubicBezTo>
                    <a:cubicBezTo>
                      <a:pt x="159" y="88"/>
                      <a:pt x="159" y="88"/>
                      <a:pt x="159" y="88"/>
                    </a:cubicBezTo>
                    <a:lnTo>
                      <a:pt x="149" y="87"/>
                    </a:lnTo>
                    <a:close/>
                    <a:moveTo>
                      <a:pt x="151" y="77"/>
                    </a:moveTo>
                    <a:cubicBezTo>
                      <a:pt x="153" y="67"/>
                      <a:pt x="153" y="67"/>
                      <a:pt x="153" y="67"/>
                    </a:cubicBezTo>
                    <a:cubicBezTo>
                      <a:pt x="162" y="69"/>
                      <a:pt x="162" y="69"/>
                      <a:pt x="162" y="69"/>
                    </a:cubicBezTo>
                    <a:cubicBezTo>
                      <a:pt x="160" y="79"/>
                      <a:pt x="160" y="79"/>
                      <a:pt x="160" y="79"/>
                    </a:cubicBezTo>
                    <a:lnTo>
                      <a:pt x="151" y="77"/>
                    </a:lnTo>
                    <a:close/>
                    <a:moveTo>
                      <a:pt x="153" y="67"/>
                    </a:moveTo>
                    <a:cubicBezTo>
                      <a:pt x="155" y="58"/>
                      <a:pt x="155" y="58"/>
                      <a:pt x="155" y="58"/>
                    </a:cubicBezTo>
                    <a:cubicBezTo>
                      <a:pt x="164" y="60"/>
                      <a:pt x="164" y="60"/>
                      <a:pt x="164" y="60"/>
                    </a:cubicBezTo>
                    <a:cubicBezTo>
                      <a:pt x="162" y="69"/>
                      <a:pt x="162" y="69"/>
                      <a:pt x="162" y="69"/>
                    </a:cubicBezTo>
                    <a:lnTo>
                      <a:pt x="153" y="67"/>
                    </a:lnTo>
                    <a:close/>
                    <a:moveTo>
                      <a:pt x="162" y="69"/>
                    </a:moveTo>
                    <a:cubicBezTo>
                      <a:pt x="172" y="71"/>
                      <a:pt x="172" y="71"/>
                      <a:pt x="172" y="71"/>
                    </a:cubicBezTo>
                    <a:cubicBezTo>
                      <a:pt x="170" y="81"/>
                      <a:pt x="170" y="81"/>
                      <a:pt x="170" y="81"/>
                    </a:cubicBezTo>
                    <a:cubicBezTo>
                      <a:pt x="161" y="79"/>
                      <a:pt x="161" y="79"/>
                      <a:pt x="161" y="79"/>
                    </a:cubicBezTo>
                    <a:lnTo>
                      <a:pt x="162" y="69"/>
                    </a:lnTo>
                    <a:close/>
                    <a:moveTo>
                      <a:pt x="162" y="69"/>
                    </a:moveTo>
                    <a:cubicBezTo>
                      <a:pt x="164" y="60"/>
                      <a:pt x="164" y="60"/>
                      <a:pt x="164" y="60"/>
                    </a:cubicBezTo>
                    <a:cubicBezTo>
                      <a:pt x="174" y="62"/>
                      <a:pt x="174" y="62"/>
                      <a:pt x="174" y="62"/>
                    </a:cubicBezTo>
                    <a:cubicBezTo>
                      <a:pt x="172" y="71"/>
                      <a:pt x="172" y="71"/>
                      <a:pt x="172" y="71"/>
                    </a:cubicBezTo>
                    <a:lnTo>
                      <a:pt x="162" y="69"/>
                    </a:lnTo>
                    <a:close/>
                    <a:moveTo>
                      <a:pt x="164" y="60"/>
                    </a:moveTo>
                    <a:cubicBezTo>
                      <a:pt x="155" y="58"/>
                      <a:pt x="155" y="58"/>
                      <a:pt x="155" y="58"/>
                    </a:cubicBezTo>
                    <a:cubicBezTo>
                      <a:pt x="157" y="48"/>
                      <a:pt x="157" y="48"/>
                      <a:pt x="157" y="48"/>
                    </a:cubicBezTo>
                    <a:cubicBezTo>
                      <a:pt x="166" y="50"/>
                      <a:pt x="166" y="50"/>
                      <a:pt x="166" y="50"/>
                    </a:cubicBezTo>
                    <a:lnTo>
                      <a:pt x="164" y="60"/>
                    </a:lnTo>
                    <a:close/>
                    <a:moveTo>
                      <a:pt x="155" y="58"/>
                    </a:moveTo>
                    <a:cubicBezTo>
                      <a:pt x="145" y="56"/>
                      <a:pt x="145" y="56"/>
                      <a:pt x="145" y="56"/>
                    </a:cubicBezTo>
                    <a:cubicBezTo>
                      <a:pt x="147" y="46"/>
                      <a:pt x="147" y="46"/>
                      <a:pt x="147" y="46"/>
                    </a:cubicBezTo>
                    <a:cubicBezTo>
                      <a:pt x="156" y="48"/>
                      <a:pt x="156" y="48"/>
                      <a:pt x="156" y="48"/>
                    </a:cubicBezTo>
                    <a:lnTo>
                      <a:pt x="155" y="58"/>
                    </a:lnTo>
                    <a:close/>
                    <a:moveTo>
                      <a:pt x="154" y="58"/>
                    </a:moveTo>
                    <a:cubicBezTo>
                      <a:pt x="153" y="67"/>
                      <a:pt x="153" y="67"/>
                      <a:pt x="153" y="67"/>
                    </a:cubicBezTo>
                    <a:cubicBezTo>
                      <a:pt x="143" y="65"/>
                      <a:pt x="143" y="65"/>
                      <a:pt x="143" y="65"/>
                    </a:cubicBezTo>
                    <a:cubicBezTo>
                      <a:pt x="145" y="56"/>
                      <a:pt x="145" y="56"/>
                      <a:pt x="145" y="56"/>
                    </a:cubicBezTo>
                    <a:lnTo>
                      <a:pt x="154" y="58"/>
                    </a:lnTo>
                    <a:close/>
                    <a:moveTo>
                      <a:pt x="143" y="65"/>
                    </a:moveTo>
                    <a:cubicBezTo>
                      <a:pt x="134" y="64"/>
                      <a:pt x="134" y="64"/>
                      <a:pt x="134" y="64"/>
                    </a:cubicBezTo>
                    <a:cubicBezTo>
                      <a:pt x="135" y="54"/>
                      <a:pt x="135" y="54"/>
                      <a:pt x="135" y="54"/>
                    </a:cubicBezTo>
                    <a:cubicBezTo>
                      <a:pt x="145" y="56"/>
                      <a:pt x="145" y="56"/>
                      <a:pt x="145" y="56"/>
                    </a:cubicBezTo>
                    <a:lnTo>
                      <a:pt x="143" y="65"/>
                    </a:lnTo>
                    <a:close/>
                    <a:moveTo>
                      <a:pt x="133" y="64"/>
                    </a:moveTo>
                    <a:cubicBezTo>
                      <a:pt x="124" y="62"/>
                      <a:pt x="124" y="62"/>
                      <a:pt x="124" y="62"/>
                    </a:cubicBezTo>
                    <a:cubicBezTo>
                      <a:pt x="126" y="52"/>
                      <a:pt x="126" y="52"/>
                      <a:pt x="126" y="52"/>
                    </a:cubicBezTo>
                    <a:cubicBezTo>
                      <a:pt x="135" y="54"/>
                      <a:pt x="135" y="54"/>
                      <a:pt x="135" y="54"/>
                    </a:cubicBezTo>
                    <a:lnTo>
                      <a:pt x="133" y="64"/>
                    </a:lnTo>
                    <a:close/>
                    <a:moveTo>
                      <a:pt x="133" y="64"/>
                    </a:moveTo>
                    <a:cubicBezTo>
                      <a:pt x="132" y="73"/>
                      <a:pt x="132" y="73"/>
                      <a:pt x="132" y="73"/>
                    </a:cubicBezTo>
                    <a:cubicBezTo>
                      <a:pt x="122" y="71"/>
                      <a:pt x="122" y="71"/>
                      <a:pt x="122" y="71"/>
                    </a:cubicBezTo>
                    <a:cubicBezTo>
                      <a:pt x="124" y="62"/>
                      <a:pt x="124" y="62"/>
                      <a:pt x="124" y="62"/>
                    </a:cubicBezTo>
                    <a:lnTo>
                      <a:pt x="133" y="64"/>
                    </a:lnTo>
                    <a:close/>
                    <a:moveTo>
                      <a:pt x="122" y="71"/>
                    </a:moveTo>
                    <a:cubicBezTo>
                      <a:pt x="113" y="69"/>
                      <a:pt x="113" y="69"/>
                      <a:pt x="113" y="69"/>
                    </a:cubicBezTo>
                    <a:cubicBezTo>
                      <a:pt x="114" y="60"/>
                      <a:pt x="114" y="60"/>
                      <a:pt x="114" y="60"/>
                    </a:cubicBezTo>
                    <a:cubicBezTo>
                      <a:pt x="124" y="62"/>
                      <a:pt x="124" y="62"/>
                      <a:pt x="124" y="62"/>
                    </a:cubicBezTo>
                    <a:lnTo>
                      <a:pt x="122" y="71"/>
                    </a:lnTo>
                    <a:close/>
                    <a:moveTo>
                      <a:pt x="112" y="69"/>
                    </a:moveTo>
                    <a:cubicBezTo>
                      <a:pt x="103" y="68"/>
                      <a:pt x="103" y="68"/>
                      <a:pt x="103" y="68"/>
                    </a:cubicBezTo>
                    <a:cubicBezTo>
                      <a:pt x="105" y="58"/>
                      <a:pt x="105" y="58"/>
                      <a:pt x="105" y="58"/>
                    </a:cubicBezTo>
                    <a:cubicBezTo>
                      <a:pt x="114" y="60"/>
                      <a:pt x="114" y="60"/>
                      <a:pt x="114" y="60"/>
                    </a:cubicBezTo>
                    <a:lnTo>
                      <a:pt x="112" y="69"/>
                    </a:lnTo>
                    <a:close/>
                    <a:moveTo>
                      <a:pt x="112" y="70"/>
                    </a:moveTo>
                    <a:cubicBezTo>
                      <a:pt x="110" y="79"/>
                      <a:pt x="110" y="79"/>
                      <a:pt x="110" y="79"/>
                    </a:cubicBezTo>
                    <a:cubicBezTo>
                      <a:pt x="101" y="77"/>
                      <a:pt x="101" y="77"/>
                      <a:pt x="101" y="77"/>
                    </a:cubicBezTo>
                    <a:cubicBezTo>
                      <a:pt x="103" y="68"/>
                      <a:pt x="103" y="68"/>
                      <a:pt x="103" y="68"/>
                    </a:cubicBezTo>
                    <a:lnTo>
                      <a:pt x="112" y="70"/>
                    </a:lnTo>
                    <a:close/>
                    <a:moveTo>
                      <a:pt x="101" y="77"/>
                    </a:moveTo>
                    <a:cubicBezTo>
                      <a:pt x="91" y="75"/>
                      <a:pt x="91" y="75"/>
                      <a:pt x="91" y="75"/>
                    </a:cubicBezTo>
                    <a:cubicBezTo>
                      <a:pt x="93" y="66"/>
                      <a:pt x="93" y="66"/>
                      <a:pt x="93" y="66"/>
                    </a:cubicBezTo>
                    <a:cubicBezTo>
                      <a:pt x="103" y="68"/>
                      <a:pt x="103" y="68"/>
                      <a:pt x="103" y="68"/>
                    </a:cubicBezTo>
                    <a:lnTo>
                      <a:pt x="101" y="77"/>
                    </a:lnTo>
                    <a:close/>
                    <a:moveTo>
                      <a:pt x="91" y="75"/>
                    </a:moveTo>
                    <a:cubicBezTo>
                      <a:pt x="82" y="73"/>
                      <a:pt x="82" y="73"/>
                      <a:pt x="82" y="73"/>
                    </a:cubicBezTo>
                    <a:cubicBezTo>
                      <a:pt x="84" y="64"/>
                      <a:pt x="84" y="64"/>
                      <a:pt x="84" y="64"/>
                    </a:cubicBezTo>
                    <a:cubicBezTo>
                      <a:pt x="93" y="66"/>
                      <a:pt x="93" y="66"/>
                      <a:pt x="93" y="66"/>
                    </a:cubicBezTo>
                    <a:lnTo>
                      <a:pt x="91" y="75"/>
                    </a:lnTo>
                    <a:close/>
                    <a:moveTo>
                      <a:pt x="91" y="75"/>
                    </a:moveTo>
                    <a:cubicBezTo>
                      <a:pt x="89" y="85"/>
                      <a:pt x="89" y="85"/>
                      <a:pt x="89" y="85"/>
                    </a:cubicBezTo>
                    <a:cubicBezTo>
                      <a:pt x="80" y="83"/>
                      <a:pt x="80" y="83"/>
                      <a:pt x="80" y="83"/>
                    </a:cubicBezTo>
                    <a:cubicBezTo>
                      <a:pt x="82" y="74"/>
                      <a:pt x="82" y="74"/>
                      <a:pt x="82" y="74"/>
                    </a:cubicBezTo>
                    <a:lnTo>
                      <a:pt x="91" y="75"/>
                    </a:lnTo>
                    <a:close/>
                    <a:moveTo>
                      <a:pt x="80" y="83"/>
                    </a:moveTo>
                    <a:cubicBezTo>
                      <a:pt x="70" y="81"/>
                      <a:pt x="70" y="81"/>
                      <a:pt x="70" y="81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82" y="74"/>
                      <a:pt x="82" y="74"/>
                      <a:pt x="82" y="74"/>
                    </a:cubicBezTo>
                    <a:lnTo>
                      <a:pt x="80" y="83"/>
                    </a:lnTo>
                    <a:close/>
                    <a:moveTo>
                      <a:pt x="80" y="83"/>
                    </a:moveTo>
                    <a:cubicBezTo>
                      <a:pt x="78" y="93"/>
                      <a:pt x="78" y="93"/>
                      <a:pt x="78" y="93"/>
                    </a:cubicBezTo>
                    <a:cubicBezTo>
                      <a:pt x="68" y="91"/>
                      <a:pt x="68" y="91"/>
                      <a:pt x="68" y="91"/>
                    </a:cubicBezTo>
                    <a:cubicBezTo>
                      <a:pt x="70" y="81"/>
                      <a:pt x="70" y="81"/>
                      <a:pt x="70" y="81"/>
                    </a:cubicBezTo>
                    <a:lnTo>
                      <a:pt x="80" y="83"/>
                    </a:lnTo>
                    <a:close/>
                    <a:moveTo>
                      <a:pt x="68" y="91"/>
                    </a:moveTo>
                    <a:cubicBezTo>
                      <a:pt x="59" y="89"/>
                      <a:pt x="59" y="89"/>
                      <a:pt x="59" y="89"/>
                    </a:cubicBezTo>
                    <a:cubicBezTo>
                      <a:pt x="61" y="80"/>
                      <a:pt x="61" y="80"/>
                      <a:pt x="61" y="80"/>
                    </a:cubicBezTo>
                    <a:cubicBezTo>
                      <a:pt x="70" y="81"/>
                      <a:pt x="70" y="81"/>
                      <a:pt x="70" y="81"/>
                    </a:cubicBezTo>
                    <a:lnTo>
                      <a:pt x="68" y="91"/>
                    </a:lnTo>
                    <a:close/>
                    <a:moveTo>
                      <a:pt x="68" y="91"/>
                    </a:moveTo>
                    <a:cubicBezTo>
                      <a:pt x="66" y="100"/>
                      <a:pt x="66" y="100"/>
                      <a:pt x="66" y="100"/>
                    </a:cubicBezTo>
                    <a:cubicBezTo>
                      <a:pt x="57" y="99"/>
                      <a:pt x="57" y="99"/>
                      <a:pt x="57" y="99"/>
                    </a:cubicBezTo>
                    <a:cubicBezTo>
                      <a:pt x="59" y="89"/>
                      <a:pt x="59" y="89"/>
                      <a:pt x="59" y="89"/>
                    </a:cubicBezTo>
                    <a:lnTo>
                      <a:pt x="68" y="91"/>
                    </a:lnTo>
                    <a:close/>
                    <a:moveTo>
                      <a:pt x="66" y="101"/>
                    </a:moveTo>
                    <a:cubicBezTo>
                      <a:pt x="65" y="110"/>
                      <a:pt x="65" y="110"/>
                      <a:pt x="65" y="110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7" y="99"/>
                      <a:pt x="57" y="99"/>
                      <a:pt x="57" y="99"/>
                    </a:cubicBezTo>
                    <a:lnTo>
                      <a:pt x="66" y="101"/>
                    </a:lnTo>
                    <a:close/>
                    <a:moveTo>
                      <a:pt x="55" y="108"/>
                    </a:moveTo>
                    <a:cubicBezTo>
                      <a:pt x="46" y="106"/>
                      <a:pt x="46" y="106"/>
                      <a:pt x="46" y="106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57" y="99"/>
                      <a:pt x="57" y="99"/>
                      <a:pt x="57" y="99"/>
                    </a:cubicBezTo>
                    <a:lnTo>
                      <a:pt x="55" y="108"/>
                    </a:lnTo>
                    <a:close/>
                    <a:moveTo>
                      <a:pt x="55" y="108"/>
                    </a:moveTo>
                    <a:cubicBezTo>
                      <a:pt x="53" y="118"/>
                      <a:pt x="53" y="118"/>
                      <a:pt x="53" y="118"/>
                    </a:cubicBezTo>
                    <a:cubicBezTo>
                      <a:pt x="44" y="116"/>
                      <a:pt x="44" y="116"/>
                      <a:pt x="44" y="116"/>
                    </a:cubicBezTo>
                    <a:cubicBezTo>
                      <a:pt x="45" y="106"/>
                      <a:pt x="45" y="106"/>
                      <a:pt x="45" y="106"/>
                    </a:cubicBezTo>
                    <a:lnTo>
                      <a:pt x="55" y="108"/>
                    </a:lnTo>
                    <a:close/>
                    <a:moveTo>
                      <a:pt x="53" y="118"/>
                    </a:moveTo>
                    <a:cubicBezTo>
                      <a:pt x="51" y="127"/>
                      <a:pt x="51" y="127"/>
                      <a:pt x="51" y="127"/>
                    </a:cubicBezTo>
                    <a:cubicBezTo>
                      <a:pt x="42" y="126"/>
                      <a:pt x="42" y="126"/>
                      <a:pt x="42" y="126"/>
                    </a:cubicBezTo>
                    <a:cubicBezTo>
                      <a:pt x="44" y="116"/>
                      <a:pt x="44" y="116"/>
                      <a:pt x="44" y="116"/>
                    </a:cubicBezTo>
                    <a:lnTo>
                      <a:pt x="53" y="118"/>
                    </a:lnTo>
                    <a:close/>
                    <a:moveTo>
                      <a:pt x="51" y="128"/>
                    </a:moveTo>
                    <a:cubicBezTo>
                      <a:pt x="49" y="137"/>
                      <a:pt x="49" y="137"/>
                      <a:pt x="49" y="137"/>
                    </a:cubicBezTo>
                    <a:cubicBezTo>
                      <a:pt x="40" y="135"/>
                      <a:pt x="40" y="135"/>
                      <a:pt x="40" y="135"/>
                    </a:cubicBezTo>
                    <a:cubicBezTo>
                      <a:pt x="42" y="126"/>
                      <a:pt x="42" y="126"/>
                      <a:pt x="42" y="126"/>
                    </a:cubicBezTo>
                    <a:lnTo>
                      <a:pt x="51" y="128"/>
                    </a:lnTo>
                    <a:close/>
                    <a:moveTo>
                      <a:pt x="51" y="128"/>
                    </a:moveTo>
                    <a:cubicBezTo>
                      <a:pt x="61" y="129"/>
                      <a:pt x="61" y="129"/>
                      <a:pt x="61" y="129"/>
                    </a:cubicBezTo>
                    <a:cubicBezTo>
                      <a:pt x="59" y="139"/>
                      <a:pt x="59" y="139"/>
                      <a:pt x="59" y="139"/>
                    </a:cubicBezTo>
                    <a:cubicBezTo>
                      <a:pt x="50" y="137"/>
                      <a:pt x="50" y="137"/>
                      <a:pt x="50" y="137"/>
                    </a:cubicBezTo>
                    <a:lnTo>
                      <a:pt x="51" y="128"/>
                    </a:lnTo>
                    <a:close/>
                    <a:moveTo>
                      <a:pt x="59" y="139"/>
                    </a:moveTo>
                    <a:cubicBezTo>
                      <a:pt x="57" y="148"/>
                      <a:pt x="57" y="148"/>
                      <a:pt x="57" y="148"/>
                    </a:cubicBezTo>
                    <a:cubicBezTo>
                      <a:pt x="48" y="147"/>
                      <a:pt x="48" y="147"/>
                      <a:pt x="48" y="147"/>
                    </a:cubicBezTo>
                    <a:cubicBezTo>
                      <a:pt x="49" y="137"/>
                      <a:pt x="49" y="137"/>
                      <a:pt x="49" y="137"/>
                    </a:cubicBezTo>
                    <a:lnTo>
                      <a:pt x="59" y="139"/>
                    </a:lnTo>
                    <a:close/>
                    <a:moveTo>
                      <a:pt x="59" y="139"/>
                    </a:moveTo>
                    <a:cubicBezTo>
                      <a:pt x="69" y="141"/>
                      <a:pt x="69" y="141"/>
                      <a:pt x="69" y="141"/>
                    </a:cubicBezTo>
                    <a:cubicBezTo>
                      <a:pt x="67" y="150"/>
                      <a:pt x="67" y="150"/>
                      <a:pt x="67" y="150"/>
                    </a:cubicBezTo>
                    <a:cubicBezTo>
                      <a:pt x="57" y="148"/>
                      <a:pt x="57" y="148"/>
                      <a:pt x="57" y="148"/>
                    </a:cubicBezTo>
                    <a:lnTo>
                      <a:pt x="59" y="139"/>
                    </a:lnTo>
                    <a:close/>
                    <a:moveTo>
                      <a:pt x="69" y="141"/>
                    </a:moveTo>
                    <a:cubicBezTo>
                      <a:pt x="78" y="143"/>
                      <a:pt x="78" y="143"/>
                      <a:pt x="78" y="143"/>
                    </a:cubicBezTo>
                    <a:cubicBezTo>
                      <a:pt x="76" y="152"/>
                      <a:pt x="76" y="152"/>
                      <a:pt x="76" y="152"/>
                    </a:cubicBezTo>
                    <a:cubicBezTo>
                      <a:pt x="67" y="150"/>
                      <a:pt x="67" y="150"/>
                      <a:pt x="67" y="150"/>
                    </a:cubicBezTo>
                    <a:lnTo>
                      <a:pt x="69" y="141"/>
                    </a:lnTo>
                    <a:close/>
                    <a:moveTo>
                      <a:pt x="78" y="143"/>
                    </a:moveTo>
                    <a:cubicBezTo>
                      <a:pt x="88" y="145"/>
                      <a:pt x="88" y="145"/>
                      <a:pt x="88" y="145"/>
                    </a:cubicBezTo>
                    <a:cubicBezTo>
                      <a:pt x="86" y="154"/>
                      <a:pt x="86" y="154"/>
                      <a:pt x="86" y="154"/>
                    </a:cubicBezTo>
                    <a:cubicBezTo>
                      <a:pt x="76" y="152"/>
                      <a:pt x="76" y="152"/>
                      <a:pt x="76" y="152"/>
                    </a:cubicBezTo>
                    <a:lnTo>
                      <a:pt x="78" y="143"/>
                    </a:lnTo>
                    <a:close/>
                    <a:moveTo>
                      <a:pt x="86" y="154"/>
                    </a:moveTo>
                    <a:cubicBezTo>
                      <a:pt x="84" y="164"/>
                      <a:pt x="84" y="164"/>
                      <a:pt x="84" y="164"/>
                    </a:cubicBezTo>
                    <a:cubicBezTo>
                      <a:pt x="75" y="162"/>
                      <a:pt x="75" y="162"/>
                      <a:pt x="75" y="162"/>
                    </a:cubicBezTo>
                    <a:cubicBezTo>
                      <a:pt x="76" y="152"/>
                      <a:pt x="76" y="152"/>
                      <a:pt x="76" y="152"/>
                    </a:cubicBezTo>
                    <a:lnTo>
                      <a:pt x="86" y="154"/>
                    </a:lnTo>
                    <a:close/>
                    <a:moveTo>
                      <a:pt x="86" y="154"/>
                    </a:moveTo>
                    <a:cubicBezTo>
                      <a:pt x="96" y="156"/>
                      <a:pt x="96" y="156"/>
                      <a:pt x="96" y="156"/>
                    </a:cubicBezTo>
                    <a:cubicBezTo>
                      <a:pt x="94" y="166"/>
                      <a:pt x="94" y="166"/>
                      <a:pt x="94" y="166"/>
                    </a:cubicBezTo>
                    <a:cubicBezTo>
                      <a:pt x="84" y="164"/>
                      <a:pt x="84" y="164"/>
                      <a:pt x="84" y="164"/>
                    </a:cubicBezTo>
                    <a:lnTo>
                      <a:pt x="86" y="154"/>
                    </a:lnTo>
                    <a:close/>
                    <a:moveTo>
                      <a:pt x="86" y="154"/>
                    </a:moveTo>
                    <a:cubicBezTo>
                      <a:pt x="88" y="145"/>
                      <a:pt x="88" y="145"/>
                      <a:pt x="88" y="145"/>
                    </a:cubicBezTo>
                    <a:cubicBezTo>
                      <a:pt x="97" y="146"/>
                      <a:pt x="97" y="146"/>
                      <a:pt x="97" y="146"/>
                    </a:cubicBezTo>
                    <a:cubicBezTo>
                      <a:pt x="96" y="156"/>
                      <a:pt x="96" y="156"/>
                      <a:pt x="96" y="156"/>
                    </a:cubicBezTo>
                    <a:lnTo>
                      <a:pt x="86" y="154"/>
                    </a:lnTo>
                    <a:close/>
                    <a:moveTo>
                      <a:pt x="98" y="147"/>
                    </a:moveTo>
                    <a:cubicBezTo>
                      <a:pt x="107" y="148"/>
                      <a:pt x="107" y="148"/>
                      <a:pt x="107" y="148"/>
                    </a:cubicBezTo>
                    <a:cubicBezTo>
                      <a:pt x="105" y="158"/>
                      <a:pt x="105" y="158"/>
                      <a:pt x="105" y="158"/>
                    </a:cubicBezTo>
                    <a:cubicBezTo>
                      <a:pt x="96" y="156"/>
                      <a:pt x="96" y="156"/>
                      <a:pt x="96" y="156"/>
                    </a:cubicBezTo>
                    <a:lnTo>
                      <a:pt x="98" y="147"/>
                    </a:lnTo>
                    <a:close/>
                    <a:moveTo>
                      <a:pt x="107" y="148"/>
                    </a:moveTo>
                    <a:cubicBezTo>
                      <a:pt x="117" y="150"/>
                      <a:pt x="117" y="150"/>
                      <a:pt x="117" y="150"/>
                    </a:cubicBezTo>
                    <a:cubicBezTo>
                      <a:pt x="115" y="160"/>
                      <a:pt x="115" y="160"/>
                      <a:pt x="115" y="160"/>
                    </a:cubicBezTo>
                    <a:cubicBezTo>
                      <a:pt x="105" y="158"/>
                      <a:pt x="105" y="158"/>
                      <a:pt x="105" y="158"/>
                    </a:cubicBezTo>
                    <a:lnTo>
                      <a:pt x="107" y="148"/>
                    </a:lnTo>
                    <a:close/>
                    <a:moveTo>
                      <a:pt x="107" y="148"/>
                    </a:moveTo>
                    <a:cubicBezTo>
                      <a:pt x="109" y="139"/>
                      <a:pt x="109" y="139"/>
                      <a:pt x="109" y="139"/>
                    </a:cubicBezTo>
                    <a:cubicBezTo>
                      <a:pt x="118" y="141"/>
                      <a:pt x="118" y="141"/>
                      <a:pt x="118" y="141"/>
                    </a:cubicBezTo>
                    <a:cubicBezTo>
                      <a:pt x="117" y="150"/>
                      <a:pt x="117" y="150"/>
                      <a:pt x="117" y="150"/>
                    </a:cubicBezTo>
                    <a:lnTo>
                      <a:pt x="107" y="148"/>
                    </a:lnTo>
                    <a:close/>
                    <a:moveTo>
                      <a:pt x="109" y="139"/>
                    </a:moveTo>
                    <a:cubicBezTo>
                      <a:pt x="111" y="129"/>
                      <a:pt x="111" y="129"/>
                      <a:pt x="111" y="129"/>
                    </a:cubicBezTo>
                    <a:cubicBezTo>
                      <a:pt x="120" y="131"/>
                      <a:pt x="120" y="131"/>
                      <a:pt x="120" y="131"/>
                    </a:cubicBezTo>
                    <a:cubicBezTo>
                      <a:pt x="118" y="140"/>
                      <a:pt x="118" y="140"/>
                      <a:pt x="118" y="140"/>
                    </a:cubicBezTo>
                    <a:lnTo>
                      <a:pt x="109" y="139"/>
                    </a:lnTo>
                    <a:close/>
                    <a:moveTo>
                      <a:pt x="120" y="131"/>
                    </a:moveTo>
                    <a:cubicBezTo>
                      <a:pt x="130" y="133"/>
                      <a:pt x="130" y="133"/>
                      <a:pt x="130" y="133"/>
                    </a:cubicBezTo>
                    <a:cubicBezTo>
                      <a:pt x="128" y="142"/>
                      <a:pt x="128" y="142"/>
                      <a:pt x="128" y="142"/>
                    </a:cubicBezTo>
                    <a:cubicBezTo>
                      <a:pt x="119" y="140"/>
                      <a:pt x="119" y="140"/>
                      <a:pt x="119" y="140"/>
                    </a:cubicBezTo>
                    <a:lnTo>
                      <a:pt x="120" y="131"/>
                    </a:lnTo>
                    <a:close/>
                    <a:moveTo>
                      <a:pt x="121" y="131"/>
                    </a:moveTo>
                    <a:cubicBezTo>
                      <a:pt x="122" y="121"/>
                      <a:pt x="122" y="121"/>
                      <a:pt x="122" y="121"/>
                    </a:cubicBezTo>
                    <a:cubicBezTo>
                      <a:pt x="132" y="123"/>
                      <a:pt x="132" y="123"/>
                      <a:pt x="132" y="123"/>
                    </a:cubicBezTo>
                    <a:cubicBezTo>
                      <a:pt x="130" y="133"/>
                      <a:pt x="130" y="133"/>
                      <a:pt x="130" y="133"/>
                    </a:cubicBezTo>
                    <a:lnTo>
                      <a:pt x="121" y="131"/>
                    </a:lnTo>
                    <a:close/>
                    <a:moveTo>
                      <a:pt x="132" y="123"/>
                    </a:moveTo>
                    <a:cubicBezTo>
                      <a:pt x="141" y="125"/>
                      <a:pt x="141" y="125"/>
                      <a:pt x="141" y="125"/>
                    </a:cubicBezTo>
                    <a:cubicBezTo>
                      <a:pt x="140" y="135"/>
                      <a:pt x="140" y="135"/>
                      <a:pt x="140" y="135"/>
                    </a:cubicBezTo>
                    <a:cubicBezTo>
                      <a:pt x="130" y="133"/>
                      <a:pt x="130" y="133"/>
                      <a:pt x="130" y="133"/>
                    </a:cubicBezTo>
                    <a:lnTo>
                      <a:pt x="132" y="123"/>
                    </a:lnTo>
                    <a:close/>
                    <a:moveTo>
                      <a:pt x="132" y="123"/>
                    </a:moveTo>
                    <a:cubicBezTo>
                      <a:pt x="134" y="114"/>
                      <a:pt x="134" y="114"/>
                      <a:pt x="134" y="114"/>
                    </a:cubicBezTo>
                    <a:cubicBezTo>
                      <a:pt x="143" y="115"/>
                      <a:pt x="143" y="115"/>
                      <a:pt x="143" y="115"/>
                    </a:cubicBezTo>
                    <a:cubicBezTo>
                      <a:pt x="141" y="125"/>
                      <a:pt x="141" y="125"/>
                      <a:pt x="141" y="125"/>
                    </a:cubicBezTo>
                    <a:lnTo>
                      <a:pt x="132" y="123"/>
                    </a:lnTo>
                    <a:close/>
                    <a:moveTo>
                      <a:pt x="143" y="116"/>
                    </a:moveTo>
                    <a:cubicBezTo>
                      <a:pt x="153" y="117"/>
                      <a:pt x="153" y="117"/>
                      <a:pt x="153" y="117"/>
                    </a:cubicBezTo>
                    <a:cubicBezTo>
                      <a:pt x="151" y="127"/>
                      <a:pt x="151" y="127"/>
                      <a:pt x="151" y="127"/>
                    </a:cubicBezTo>
                    <a:cubicBezTo>
                      <a:pt x="142" y="125"/>
                      <a:pt x="142" y="125"/>
                      <a:pt x="142" y="125"/>
                    </a:cubicBezTo>
                    <a:lnTo>
                      <a:pt x="143" y="116"/>
                    </a:lnTo>
                    <a:close/>
                    <a:moveTo>
                      <a:pt x="143" y="115"/>
                    </a:moveTo>
                    <a:cubicBezTo>
                      <a:pt x="145" y="106"/>
                      <a:pt x="145" y="106"/>
                      <a:pt x="145" y="106"/>
                    </a:cubicBezTo>
                    <a:cubicBezTo>
                      <a:pt x="155" y="108"/>
                      <a:pt x="155" y="108"/>
                      <a:pt x="155" y="108"/>
                    </a:cubicBezTo>
                    <a:cubicBezTo>
                      <a:pt x="153" y="117"/>
                      <a:pt x="153" y="117"/>
                      <a:pt x="153" y="117"/>
                    </a:cubicBezTo>
                    <a:lnTo>
                      <a:pt x="143" y="115"/>
                    </a:lnTo>
                    <a:close/>
                    <a:moveTo>
                      <a:pt x="145" y="106"/>
                    </a:moveTo>
                    <a:cubicBezTo>
                      <a:pt x="147" y="96"/>
                      <a:pt x="147" y="96"/>
                      <a:pt x="147" y="96"/>
                    </a:cubicBezTo>
                    <a:cubicBezTo>
                      <a:pt x="157" y="98"/>
                      <a:pt x="157" y="98"/>
                      <a:pt x="157" y="98"/>
                    </a:cubicBezTo>
                    <a:cubicBezTo>
                      <a:pt x="155" y="108"/>
                      <a:pt x="155" y="108"/>
                      <a:pt x="155" y="108"/>
                    </a:cubicBezTo>
                    <a:lnTo>
                      <a:pt x="145" y="106"/>
                    </a:lnTo>
                    <a:close/>
                    <a:moveTo>
                      <a:pt x="157" y="98"/>
                    </a:moveTo>
                    <a:cubicBezTo>
                      <a:pt x="166" y="100"/>
                      <a:pt x="166" y="100"/>
                      <a:pt x="166" y="100"/>
                    </a:cubicBezTo>
                    <a:cubicBezTo>
                      <a:pt x="164" y="109"/>
                      <a:pt x="164" y="109"/>
                      <a:pt x="164" y="109"/>
                    </a:cubicBezTo>
                    <a:cubicBezTo>
                      <a:pt x="155" y="108"/>
                      <a:pt x="155" y="108"/>
                      <a:pt x="155" y="108"/>
                    </a:cubicBezTo>
                    <a:lnTo>
                      <a:pt x="157" y="98"/>
                    </a:lnTo>
                    <a:close/>
                    <a:moveTo>
                      <a:pt x="157" y="98"/>
                    </a:moveTo>
                    <a:cubicBezTo>
                      <a:pt x="159" y="89"/>
                      <a:pt x="159" y="89"/>
                      <a:pt x="159" y="89"/>
                    </a:cubicBezTo>
                    <a:cubicBezTo>
                      <a:pt x="168" y="90"/>
                      <a:pt x="168" y="90"/>
                      <a:pt x="168" y="90"/>
                    </a:cubicBezTo>
                    <a:cubicBezTo>
                      <a:pt x="166" y="100"/>
                      <a:pt x="166" y="100"/>
                      <a:pt x="166" y="100"/>
                    </a:cubicBezTo>
                    <a:lnTo>
                      <a:pt x="157" y="98"/>
                    </a:lnTo>
                    <a:close/>
                    <a:moveTo>
                      <a:pt x="159" y="88"/>
                    </a:moveTo>
                    <a:cubicBezTo>
                      <a:pt x="161" y="79"/>
                      <a:pt x="161" y="79"/>
                      <a:pt x="161" y="79"/>
                    </a:cubicBezTo>
                    <a:cubicBezTo>
                      <a:pt x="170" y="81"/>
                      <a:pt x="170" y="81"/>
                      <a:pt x="170" y="81"/>
                    </a:cubicBezTo>
                    <a:cubicBezTo>
                      <a:pt x="168" y="90"/>
                      <a:pt x="168" y="90"/>
                      <a:pt x="168" y="90"/>
                    </a:cubicBezTo>
                    <a:lnTo>
                      <a:pt x="159" y="88"/>
                    </a:lnTo>
                    <a:close/>
                    <a:moveTo>
                      <a:pt x="170" y="81"/>
                    </a:moveTo>
                    <a:cubicBezTo>
                      <a:pt x="180" y="83"/>
                      <a:pt x="180" y="83"/>
                      <a:pt x="180" y="83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68" y="90"/>
                      <a:pt x="168" y="90"/>
                      <a:pt x="168" y="90"/>
                    </a:cubicBezTo>
                    <a:lnTo>
                      <a:pt x="170" y="81"/>
                    </a:lnTo>
                    <a:close/>
                    <a:moveTo>
                      <a:pt x="170" y="81"/>
                    </a:moveTo>
                    <a:cubicBezTo>
                      <a:pt x="172" y="71"/>
                      <a:pt x="172" y="71"/>
                      <a:pt x="172" y="71"/>
                    </a:cubicBezTo>
                    <a:cubicBezTo>
                      <a:pt x="181" y="73"/>
                      <a:pt x="181" y="73"/>
                      <a:pt x="181" y="73"/>
                    </a:cubicBezTo>
                    <a:cubicBezTo>
                      <a:pt x="180" y="82"/>
                      <a:pt x="180" y="82"/>
                      <a:pt x="180" y="82"/>
                    </a:cubicBezTo>
                    <a:lnTo>
                      <a:pt x="170" y="81"/>
                    </a:lnTo>
                    <a:close/>
                    <a:moveTo>
                      <a:pt x="172" y="71"/>
                    </a:moveTo>
                    <a:cubicBezTo>
                      <a:pt x="174" y="62"/>
                      <a:pt x="174" y="62"/>
                      <a:pt x="174" y="62"/>
                    </a:cubicBezTo>
                    <a:cubicBezTo>
                      <a:pt x="183" y="63"/>
                      <a:pt x="183" y="63"/>
                      <a:pt x="183" y="63"/>
                    </a:cubicBezTo>
                    <a:cubicBezTo>
                      <a:pt x="181" y="73"/>
                      <a:pt x="181" y="73"/>
                      <a:pt x="181" y="73"/>
                    </a:cubicBezTo>
                    <a:lnTo>
                      <a:pt x="172" y="71"/>
                    </a:lnTo>
                    <a:close/>
                    <a:moveTo>
                      <a:pt x="174" y="61"/>
                    </a:moveTo>
                    <a:cubicBezTo>
                      <a:pt x="176" y="52"/>
                      <a:pt x="176" y="52"/>
                      <a:pt x="176" y="52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3" y="63"/>
                      <a:pt x="183" y="63"/>
                      <a:pt x="183" y="63"/>
                    </a:cubicBezTo>
                    <a:lnTo>
                      <a:pt x="174" y="61"/>
                    </a:lnTo>
                    <a:close/>
                    <a:moveTo>
                      <a:pt x="185" y="54"/>
                    </a:moveTo>
                    <a:cubicBezTo>
                      <a:pt x="195" y="56"/>
                      <a:pt x="195" y="56"/>
                      <a:pt x="195" y="56"/>
                    </a:cubicBezTo>
                    <a:cubicBezTo>
                      <a:pt x="193" y="65"/>
                      <a:pt x="193" y="65"/>
                      <a:pt x="193" y="65"/>
                    </a:cubicBezTo>
                    <a:cubicBezTo>
                      <a:pt x="184" y="63"/>
                      <a:pt x="184" y="63"/>
                      <a:pt x="184" y="63"/>
                    </a:cubicBezTo>
                    <a:lnTo>
                      <a:pt x="185" y="54"/>
                    </a:lnTo>
                    <a:close/>
                    <a:moveTo>
                      <a:pt x="185" y="54"/>
                    </a:moveTo>
                    <a:cubicBezTo>
                      <a:pt x="187" y="44"/>
                      <a:pt x="187" y="44"/>
                      <a:pt x="187" y="44"/>
                    </a:cubicBezTo>
                    <a:cubicBezTo>
                      <a:pt x="197" y="46"/>
                      <a:pt x="197" y="46"/>
                      <a:pt x="197" y="46"/>
                    </a:cubicBezTo>
                    <a:cubicBezTo>
                      <a:pt x="195" y="56"/>
                      <a:pt x="195" y="56"/>
                      <a:pt x="195" y="56"/>
                    </a:cubicBezTo>
                    <a:lnTo>
                      <a:pt x="185" y="54"/>
                    </a:lnTo>
                    <a:close/>
                    <a:moveTo>
                      <a:pt x="187" y="44"/>
                    </a:moveTo>
                    <a:cubicBezTo>
                      <a:pt x="178" y="42"/>
                      <a:pt x="178" y="42"/>
                      <a:pt x="178" y="42"/>
                    </a:cubicBezTo>
                    <a:cubicBezTo>
                      <a:pt x="179" y="33"/>
                      <a:pt x="179" y="33"/>
                      <a:pt x="179" y="33"/>
                    </a:cubicBezTo>
                    <a:cubicBezTo>
                      <a:pt x="189" y="35"/>
                      <a:pt x="189" y="35"/>
                      <a:pt x="189" y="35"/>
                    </a:cubicBezTo>
                    <a:lnTo>
                      <a:pt x="187" y="44"/>
                    </a:lnTo>
                    <a:close/>
                    <a:moveTo>
                      <a:pt x="177" y="42"/>
                    </a:moveTo>
                    <a:cubicBezTo>
                      <a:pt x="168" y="40"/>
                      <a:pt x="168" y="40"/>
                      <a:pt x="168" y="40"/>
                    </a:cubicBezTo>
                    <a:cubicBezTo>
                      <a:pt x="170" y="31"/>
                      <a:pt x="170" y="31"/>
                      <a:pt x="170" y="31"/>
                    </a:cubicBezTo>
                    <a:cubicBezTo>
                      <a:pt x="179" y="33"/>
                      <a:pt x="179" y="33"/>
                      <a:pt x="179" y="33"/>
                    </a:cubicBezTo>
                    <a:lnTo>
                      <a:pt x="177" y="42"/>
                    </a:lnTo>
                    <a:close/>
                    <a:moveTo>
                      <a:pt x="168" y="40"/>
                    </a:moveTo>
                    <a:cubicBezTo>
                      <a:pt x="158" y="38"/>
                      <a:pt x="158" y="38"/>
                      <a:pt x="158" y="38"/>
                    </a:cubicBezTo>
                    <a:cubicBezTo>
                      <a:pt x="160" y="29"/>
                      <a:pt x="160" y="29"/>
                      <a:pt x="160" y="29"/>
                    </a:cubicBezTo>
                    <a:cubicBezTo>
                      <a:pt x="170" y="31"/>
                      <a:pt x="170" y="31"/>
                      <a:pt x="170" y="31"/>
                    </a:cubicBezTo>
                    <a:lnTo>
                      <a:pt x="168" y="40"/>
                    </a:lnTo>
                    <a:close/>
                    <a:moveTo>
                      <a:pt x="168" y="40"/>
                    </a:moveTo>
                    <a:cubicBezTo>
                      <a:pt x="166" y="50"/>
                      <a:pt x="166" y="50"/>
                      <a:pt x="166" y="50"/>
                    </a:cubicBezTo>
                    <a:cubicBezTo>
                      <a:pt x="157" y="48"/>
                      <a:pt x="157" y="48"/>
                      <a:pt x="157" y="48"/>
                    </a:cubicBezTo>
                    <a:cubicBezTo>
                      <a:pt x="158" y="39"/>
                      <a:pt x="158" y="39"/>
                      <a:pt x="158" y="39"/>
                    </a:cubicBezTo>
                    <a:lnTo>
                      <a:pt x="168" y="40"/>
                    </a:lnTo>
                    <a:close/>
                    <a:moveTo>
                      <a:pt x="156" y="48"/>
                    </a:moveTo>
                    <a:cubicBezTo>
                      <a:pt x="147" y="46"/>
                      <a:pt x="147" y="46"/>
                      <a:pt x="147" y="46"/>
                    </a:cubicBezTo>
                    <a:cubicBezTo>
                      <a:pt x="149" y="37"/>
                      <a:pt x="149" y="37"/>
                      <a:pt x="149" y="37"/>
                    </a:cubicBezTo>
                    <a:cubicBezTo>
                      <a:pt x="158" y="39"/>
                      <a:pt x="158" y="39"/>
                      <a:pt x="158" y="39"/>
                    </a:cubicBezTo>
                    <a:lnTo>
                      <a:pt x="156" y="48"/>
                    </a:lnTo>
                    <a:close/>
                    <a:moveTo>
                      <a:pt x="147" y="46"/>
                    </a:moveTo>
                    <a:cubicBezTo>
                      <a:pt x="137" y="44"/>
                      <a:pt x="137" y="44"/>
                      <a:pt x="137" y="44"/>
                    </a:cubicBezTo>
                    <a:cubicBezTo>
                      <a:pt x="139" y="35"/>
                      <a:pt x="139" y="35"/>
                      <a:pt x="139" y="35"/>
                    </a:cubicBezTo>
                    <a:cubicBezTo>
                      <a:pt x="149" y="37"/>
                      <a:pt x="149" y="37"/>
                      <a:pt x="149" y="37"/>
                    </a:cubicBezTo>
                    <a:lnTo>
                      <a:pt x="147" y="46"/>
                    </a:lnTo>
                    <a:close/>
                    <a:moveTo>
                      <a:pt x="147" y="46"/>
                    </a:moveTo>
                    <a:cubicBezTo>
                      <a:pt x="145" y="56"/>
                      <a:pt x="145" y="56"/>
                      <a:pt x="145" y="56"/>
                    </a:cubicBezTo>
                    <a:cubicBezTo>
                      <a:pt x="135" y="54"/>
                      <a:pt x="135" y="54"/>
                      <a:pt x="135" y="54"/>
                    </a:cubicBezTo>
                    <a:cubicBezTo>
                      <a:pt x="137" y="45"/>
                      <a:pt x="137" y="45"/>
                      <a:pt x="137" y="45"/>
                    </a:cubicBezTo>
                    <a:lnTo>
                      <a:pt x="147" y="46"/>
                    </a:lnTo>
                    <a:close/>
                    <a:moveTo>
                      <a:pt x="135" y="54"/>
                    </a:moveTo>
                    <a:cubicBezTo>
                      <a:pt x="126" y="52"/>
                      <a:pt x="126" y="52"/>
                      <a:pt x="126" y="52"/>
                    </a:cubicBezTo>
                    <a:cubicBezTo>
                      <a:pt x="128" y="43"/>
                      <a:pt x="128" y="43"/>
                      <a:pt x="128" y="43"/>
                    </a:cubicBezTo>
                    <a:cubicBezTo>
                      <a:pt x="137" y="44"/>
                      <a:pt x="137" y="44"/>
                      <a:pt x="137" y="44"/>
                    </a:cubicBezTo>
                    <a:lnTo>
                      <a:pt x="135" y="54"/>
                    </a:lnTo>
                    <a:close/>
                    <a:moveTo>
                      <a:pt x="126" y="52"/>
                    </a:moveTo>
                    <a:cubicBezTo>
                      <a:pt x="116" y="50"/>
                      <a:pt x="116" y="50"/>
                      <a:pt x="116" y="50"/>
                    </a:cubicBezTo>
                    <a:cubicBezTo>
                      <a:pt x="118" y="41"/>
                      <a:pt x="118" y="41"/>
                      <a:pt x="118" y="41"/>
                    </a:cubicBezTo>
                    <a:cubicBezTo>
                      <a:pt x="128" y="43"/>
                      <a:pt x="128" y="43"/>
                      <a:pt x="128" y="43"/>
                    </a:cubicBezTo>
                    <a:lnTo>
                      <a:pt x="126" y="52"/>
                    </a:lnTo>
                    <a:close/>
                    <a:moveTo>
                      <a:pt x="126" y="52"/>
                    </a:moveTo>
                    <a:cubicBezTo>
                      <a:pt x="124" y="62"/>
                      <a:pt x="124" y="62"/>
                      <a:pt x="124" y="62"/>
                    </a:cubicBezTo>
                    <a:cubicBezTo>
                      <a:pt x="114" y="60"/>
                      <a:pt x="114" y="60"/>
                      <a:pt x="114" y="60"/>
                    </a:cubicBezTo>
                    <a:cubicBezTo>
                      <a:pt x="116" y="50"/>
                      <a:pt x="116" y="50"/>
                      <a:pt x="116" y="50"/>
                    </a:cubicBezTo>
                    <a:lnTo>
                      <a:pt x="126" y="52"/>
                    </a:lnTo>
                    <a:close/>
                    <a:moveTo>
                      <a:pt x="114" y="60"/>
                    </a:moveTo>
                    <a:cubicBezTo>
                      <a:pt x="105" y="58"/>
                      <a:pt x="105" y="58"/>
                      <a:pt x="105" y="58"/>
                    </a:cubicBezTo>
                    <a:cubicBezTo>
                      <a:pt x="107" y="49"/>
                      <a:pt x="107" y="49"/>
                      <a:pt x="107" y="49"/>
                    </a:cubicBezTo>
                    <a:cubicBezTo>
                      <a:pt x="116" y="50"/>
                      <a:pt x="116" y="50"/>
                      <a:pt x="116" y="50"/>
                    </a:cubicBezTo>
                    <a:lnTo>
                      <a:pt x="114" y="60"/>
                    </a:lnTo>
                    <a:close/>
                    <a:moveTo>
                      <a:pt x="105" y="58"/>
                    </a:moveTo>
                    <a:cubicBezTo>
                      <a:pt x="95" y="56"/>
                      <a:pt x="95" y="56"/>
                      <a:pt x="95" y="56"/>
                    </a:cubicBezTo>
                    <a:cubicBezTo>
                      <a:pt x="97" y="47"/>
                      <a:pt x="97" y="47"/>
                      <a:pt x="97" y="47"/>
                    </a:cubicBezTo>
                    <a:cubicBezTo>
                      <a:pt x="106" y="48"/>
                      <a:pt x="106" y="48"/>
                      <a:pt x="106" y="48"/>
                    </a:cubicBezTo>
                    <a:lnTo>
                      <a:pt x="105" y="58"/>
                    </a:lnTo>
                    <a:close/>
                    <a:moveTo>
                      <a:pt x="105" y="58"/>
                    </a:moveTo>
                    <a:cubicBezTo>
                      <a:pt x="103" y="68"/>
                      <a:pt x="103" y="68"/>
                      <a:pt x="103" y="68"/>
                    </a:cubicBezTo>
                    <a:cubicBezTo>
                      <a:pt x="93" y="66"/>
                      <a:pt x="93" y="66"/>
                      <a:pt x="93" y="66"/>
                    </a:cubicBezTo>
                    <a:cubicBezTo>
                      <a:pt x="95" y="56"/>
                      <a:pt x="95" y="56"/>
                      <a:pt x="95" y="56"/>
                    </a:cubicBezTo>
                    <a:lnTo>
                      <a:pt x="105" y="58"/>
                    </a:lnTo>
                    <a:close/>
                    <a:moveTo>
                      <a:pt x="93" y="66"/>
                    </a:moveTo>
                    <a:cubicBezTo>
                      <a:pt x="84" y="64"/>
                      <a:pt x="84" y="64"/>
                      <a:pt x="84" y="64"/>
                    </a:cubicBezTo>
                    <a:cubicBezTo>
                      <a:pt x="86" y="54"/>
                      <a:pt x="86" y="54"/>
                      <a:pt x="86" y="54"/>
                    </a:cubicBezTo>
                    <a:cubicBezTo>
                      <a:pt x="95" y="56"/>
                      <a:pt x="95" y="56"/>
                      <a:pt x="95" y="56"/>
                    </a:cubicBezTo>
                    <a:lnTo>
                      <a:pt x="93" y="66"/>
                    </a:lnTo>
                    <a:close/>
                    <a:moveTo>
                      <a:pt x="84" y="64"/>
                    </a:moveTo>
                    <a:cubicBezTo>
                      <a:pt x="74" y="62"/>
                      <a:pt x="74" y="62"/>
                      <a:pt x="74" y="62"/>
                    </a:cubicBezTo>
                    <a:cubicBezTo>
                      <a:pt x="76" y="53"/>
                      <a:pt x="76" y="53"/>
                      <a:pt x="76" y="53"/>
                    </a:cubicBezTo>
                    <a:cubicBezTo>
                      <a:pt x="85" y="54"/>
                      <a:pt x="85" y="54"/>
                      <a:pt x="85" y="54"/>
                    </a:cubicBezTo>
                    <a:lnTo>
                      <a:pt x="84" y="64"/>
                    </a:lnTo>
                    <a:close/>
                    <a:moveTo>
                      <a:pt x="84" y="64"/>
                    </a:moveTo>
                    <a:cubicBezTo>
                      <a:pt x="82" y="73"/>
                      <a:pt x="82" y="73"/>
                      <a:pt x="82" y="73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4" y="62"/>
                      <a:pt x="74" y="62"/>
                      <a:pt x="74" y="62"/>
                    </a:cubicBezTo>
                    <a:lnTo>
                      <a:pt x="84" y="64"/>
                    </a:lnTo>
                    <a:close/>
                    <a:moveTo>
                      <a:pt x="72" y="72"/>
                    </a:moveTo>
                    <a:cubicBezTo>
                      <a:pt x="63" y="70"/>
                      <a:pt x="63" y="70"/>
                      <a:pt x="63" y="70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74" y="62"/>
                      <a:pt x="74" y="62"/>
                      <a:pt x="74" y="62"/>
                    </a:cubicBezTo>
                    <a:lnTo>
                      <a:pt x="72" y="72"/>
                    </a:lnTo>
                    <a:close/>
                    <a:moveTo>
                      <a:pt x="72" y="72"/>
                    </a:moveTo>
                    <a:cubicBezTo>
                      <a:pt x="70" y="81"/>
                      <a:pt x="70" y="81"/>
                      <a:pt x="70" y="81"/>
                    </a:cubicBezTo>
                    <a:cubicBezTo>
                      <a:pt x="61" y="79"/>
                      <a:pt x="61" y="79"/>
                      <a:pt x="61" y="79"/>
                    </a:cubicBezTo>
                    <a:cubicBezTo>
                      <a:pt x="63" y="70"/>
                      <a:pt x="63" y="70"/>
                      <a:pt x="63" y="70"/>
                    </a:cubicBezTo>
                    <a:lnTo>
                      <a:pt x="72" y="72"/>
                    </a:lnTo>
                    <a:close/>
                    <a:moveTo>
                      <a:pt x="61" y="79"/>
                    </a:moveTo>
                    <a:cubicBezTo>
                      <a:pt x="51" y="77"/>
                      <a:pt x="51" y="77"/>
                      <a:pt x="51" y="77"/>
                    </a:cubicBezTo>
                    <a:cubicBezTo>
                      <a:pt x="53" y="68"/>
                      <a:pt x="53" y="68"/>
                      <a:pt x="53" y="68"/>
                    </a:cubicBezTo>
                    <a:cubicBezTo>
                      <a:pt x="62" y="70"/>
                      <a:pt x="62" y="70"/>
                      <a:pt x="62" y="70"/>
                    </a:cubicBezTo>
                    <a:lnTo>
                      <a:pt x="61" y="79"/>
                    </a:lnTo>
                    <a:close/>
                    <a:moveTo>
                      <a:pt x="61" y="79"/>
                    </a:moveTo>
                    <a:cubicBezTo>
                      <a:pt x="59" y="89"/>
                      <a:pt x="59" y="89"/>
                      <a:pt x="59" y="89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51" y="78"/>
                      <a:pt x="51" y="78"/>
                      <a:pt x="51" y="78"/>
                    </a:cubicBezTo>
                    <a:lnTo>
                      <a:pt x="61" y="79"/>
                    </a:lnTo>
                    <a:close/>
                    <a:moveTo>
                      <a:pt x="59" y="89"/>
                    </a:moveTo>
                    <a:cubicBezTo>
                      <a:pt x="57" y="99"/>
                      <a:pt x="57" y="99"/>
                      <a:pt x="57" y="99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9" y="87"/>
                      <a:pt x="49" y="87"/>
                      <a:pt x="49" y="87"/>
                    </a:cubicBezTo>
                    <a:lnTo>
                      <a:pt x="59" y="89"/>
                    </a:lnTo>
                    <a:close/>
                    <a:moveTo>
                      <a:pt x="47" y="97"/>
                    </a:moveTo>
                    <a:cubicBezTo>
                      <a:pt x="38" y="95"/>
                      <a:pt x="38" y="95"/>
                      <a:pt x="38" y="95"/>
                    </a:cubicBezTo>
                    <a:cubicBezTo>
                      <a:pt x="40" y="85"/>
                      <a:pt x="40" y="85"/>
                      <a:pt x="40" y="85"/>
                    </a:cubicBezTo>
                    <a:cubicBezTo>
                      <a:pt x="49" y="87"/>
                      <a:pt x="49" y="87"/>
                      <a:pt x="49" y="87"/>
                    </a:cubicBezTo>
                    <a:lnTo>
                      <a:pt x="47" y="97"/>
                    </a:lnTo>
                    <a:close/>
                    <a:moveTo>
                      <a:pt x="47" y="97"/>
                    </a:moveTo>
                    <a:cubicBezTo>
                      <a:pt x="45" y="106"/>
                      <a:pt x="45" y="106"/>
                      <a:pt x="45" y="106"/>
                    </a:cubicBezTo>
                    <a:cubicBezTo>
                      <a:pt x="36" y="104"/>
                      <a:pt x="36" y="104"/>
                      <a:pt x="36" y="104"/>
                    </a:cubicBezTo>
                    <a:cubicBezTo>
                      <a:pt x="38" y="95"/>
                      <a:pt x="38" y="95"/>
                      <a:pt x="38" y="95"/>
                    </a:cubicBezTo>
                    <a:lnTo>
                      <a:pt x="47" y="97"/>
                    </a:lnTo>
                    <a:close/>
                    <a:moveTo>
                      <a:pt x="45" y="106"/>
                    </a:moveTo>
                    <a:cubicBezTo>
                      <a:pt x="43" y="116"/>
                      <a:pt x="43" y="116"/>
                      <a:pt x="43" y="116"/>
                    </a:cubicBezTo>
                    <a:cubicBezTo>
                      <a:pt x="34" y="114"/>
                      <a:pt x="34" y="114"/>
                      <a:pt x="34" y="114"/>
                    </a:cubicBezTo>
                    <a:cubicBezTo>
                      <a:pt x="36" y="105"/>
                      <a:pt x="36" y="105"/>
                      <a:pt x="36" y="105"/>
                    </a:cubicBezTo>
                    <a:lnTo>
                      <a:pt x="45" y="106"/>
                    </a:lnTo>
                    <a:close/>
                    <a:moveTo>
                      <a:pt x="34" y="114"/>
                    </a:moveTo>
                    <a:cubicBezTo>
                      <a:pt x="24" y="112"/>
                      <a:pt x="24" y="112"/>
                      <a:pt x="24" y="112"/>
                    </a:cubicBezTo>
                    <a:cubicBezTo>
                      <a:pt x="26" y="103"/>
                      <a:pt x="26" y="103"/>
                      <a:pt x="26" y="103"/>
                    </a:cubicBezTo>
                    <a:cubicBezTo>
                      <a:pt x="36" y="105"/>
                      <a:pt x="36" y="105"/>
                      <a:pt x="36" y="105"/>
                    </a:cubicBezTo>
                    <a:lnTo>
                      <a:pt x="34" y="114"/>
                    </a:lnTo>
                    <a:close/>
                    <a:moveTo>
                      <a:pt x="34" y="114"/>
                    </a:moveTo>
                    <a:cubicBezTo>
                      <a:pt x="32" y="124"/>
                      <a:pt x="32" y="124"/>
                      <a:pt x="32" y="124"/>
                    </a:cubicBezTo>
                    <a:cubicBezTo>
                      <a:pt x="23" y="122"/>
                      <a:pt x="23" y="122"/>
                      <a:pt x="23" y="122"/>
                    </a:cubicBezTo>
                    <a:cubicBezTo>
                      <a:pt x="24" y="112"/>
                      <a:pt x="24" y="112"/>
                      <a:pt x="24" y="112"/>
                    </a:cubicBezTo>
                    <a:lnTo>
                      <a:pt x="34" y="114"/>
                    </a:lnTo>
                    <a:close/>
                    <a:moveTo>
                      <a:pt x="34" y="114"/>
                    </a:moveTo>
                    <a:cubicBezTo>
                      <a:pt x="43" y="116"/>
                      <a:pt x="43" y="116"/>
                      <a:pt x="43" y="116"/>
                    </a:cubicBezTo>
                    <a:cubicBezTo>
                      <a:pt x="42" y="125"/>
                      <a:pt x="42" y="125"/>
                      <a:pt x="42" y="125"/>
                    </a:cubicBezTo>
                    <a:cubicBezTo>
                      <a:pt x="32" y="124"/>
                      <a:pt x="32" y="124"/>
                      <a:pt x="32" y="124"/>
                    </a:cubicBezTo>
                    <a:lnTo>
                      <a:pt x="34" y="114"/>
                    </a:lnTo>
                    <a:close/>
                    <a:moveTo>
                      <a:pt x="42" y="126"/>
                    </a:moveTo>
                    <a:cubicBezTo>
                      <a:pt x="40" y="135"/>
                      <a:pt x="40" y="135"/>
                      <a:pt x="40" y="135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2" y="124"/>
                      <a:pt x="32" y="124"/>
                      <a:pt x="32" y="124"/>
                    </a:cubicBezTo>
                    <a:lnTo>
                      <a:pt x="42" y="126"/>
                    </a:lnTo>
                    <a:close/>
                    <a:moveTo>
                      <a:pt x="40" y="135"/>
                    </a:moveTo>
                    <a:cubicBezTo>
                      <a:pt x="38" y="145"/>
                      <a:pt x="38" y="145"/>
                      <a:pt x="38" y="145"/>
                    </a:cubicBezTo>
                    <a:cubicBezTo>
                      <a:pt x="28" y="143"/>
                      <a:pt x="28" y="143"/>
                      <a:pt x="28" y="143"/>
                    </a:cubicBezTo>
                    <a:cubicBezTo>
                      <a:pt x="30" y="133"/>
                      <a:pt x="30" y="133"/>
                      <a:pt x="30" y="133"/>
                    </a:cubicBezTo>
                    <a:lnTo>
                      <a:pt x="40" y="135"/>
                    </a:lnTo>
                    <a:close/>
                    <a:moveTo>
                      <a:pt x="40" y="135"/>
                    </a:moveTo>
                    <a:cubicBezTo>
                      <a:pt x="49" y="137"/>
                      <a:pt x="49" y="137"/>
                      <a:pt x="49" y="137"/>
                    </a:cubicBezTo>
                    <a:cubicBezTo>
                      <a:pt x="47" y="147"/>
                      <a:pt x="47" y="147"/>
                      <a:pt x="47" y="147"/>
                    </a:cubicBezTo>
                    <a:cubicBezTo>
                      <a:pt x="38" y="145"/>
                      <a:pt x="38" y="145"/>
                      <a:pt x="38" y="145"/>
                    </a:cubicBezTo>
                    <a:lnTo>
                      <a:pt x="40" y="135"/>
                    </a:lnTo>
                    <a:close/>
                    <a:moveTo>
                      <a:pt x="47" y="147"/>
                    </a:moveTo>
                    <a:cubicBezTo>
                      <a:pt x="46" y="156"/>
                      <a:pt x="46" y="156"/>
                      <a:pt x="46" y="156"/>
                    </a:cubicBezTo>
                    <a:cubicBezTo>
                      <a:pt x="36" y="154"/>
                      <a:pt x="36" y="154"/>
                      <a:pt x="36" y="154"/>
                    </a:cubicBezTo>
                    <a:cubicBezTo>
                      <a:pt x="38" y="145"/>
                      <a:pt x="38" y="145"/>
                      <a:pt x="38" y="145"/>
                    </a:cubicBezTo>
                    <a:lnTo>
                      <a:pt x="47" y="147"/>
                    </a:lnTo>
                    <a:close/>
                    <a:moveTo>
                      <a:pt x="48" y="147"/>
                    </a:moveTo>
                    <a:cubicBezTo>
                      <a:pt x="57" y="149"/>
                      <a:pt x="57" y="149"/>
                      <a:pt x="57" y="149"/>
                    </a:cubicBezTo>
                    <a:cubicBezTo>
                      <a:pt x="55" y="158"/>
                      <a:pt x="55" y="158"/>
                      <a:pt x="55" y="158"/>
                    </a:cubicBezTo>
                    <a:cubicBezTo>
                      <a:pt x="46" y="156"/>
                      <a:pt x="46" y="156"/>
                      <a:pt x="46" y="156"/>
                    </a:cubicBezTo>
                    <a:lnTo>
                      <a:pt x="48" y="147"/>
                    </a:lnTo>
                    <a:close/>
                    <a:moveTo>
                      <a:pt x="57" y="149"/>
                    </a:moveTo>
                    <a:cubicBezTo>
                      <a:pt x="67" y="150"/>
                      <a:pt x="67" y="150"/>
                      <a:pt x="67" y="150"/>
                    </a:cubicBezTo>
                    <a:cubicBezTo>
                      <a:pt x="65" y="160"/>
                      <a:pt x="65" y="160"/>
                      <a:pt x="65" y="160"/>
                    </a:cubicBezTo>
                    <a:cubicBezTo>
                      <a:pt x="55" y="158"/>
                      <a:pt x="55" y="158"/>
                      <a:pt x="55" y="158"/>
                    </a:cubicBezTo>
                    <a:lnTo>
                      <a:pt x="57" y="149"/>
                    </a:lnTo>
                    <a:close/>
                    <a:moveTo>
                      <a:pt x="67" y="150"/>
                    </a:moveTo>
                    <a:cubicBezTo>
                      <a:pt x="76" y="152"/>
                      <a:pt x="76" y="152"/>
                      <a:pt x="76" y="152"/>
                    </a:cubicBezTo>
                    <a:cubicBezTo>
                      <a:pt x="74" y="162"/>
                      <a:pt x="74" y="162"/>
                      <a:pt x="74" y="162"/>
                    </a:cubicBezTo>
                    <a:cubicBezTo>
                      <a:pt x="65" y="160"/>
                      <a:pt x="65" y="160"/>
                      <a:pt x="65" y="160"/>
                    </a:cubicBezTo>
                    <a:lnTo>
                      <a:pt x="67" y="150"/>
                    </a:lnTo>
                    <a:close/>
                    <a:moveTo>
                      <a:pt x="74" y="162"/>
                    </a:moveTo>
                    <a:cubicBezTo>
                      <a:pt x="73" y="171"/>
                      <a:pt x="73" y="171"/>
                      <a:pt x="73" y="171"/>
                    </a:cubicBezTo>
                    <a:cubicBezTo>
                      <a:pt x="63" y="170"/>
                      <a:pt x="63" y="170"/>
                      <a:pt x="63" y="170"/>
                    </a:cubicBezTo>
                    <a:cubicBezTo>
                      <a:pt x="65" y="160"/>
                      <a:pt x="65" y="160"/>
                      <a:pt x="65" y="160"/>
                    </a:cubicBezTo>
                    <a:lnTo>
                      <a:pt x="74" y="162"/>
                    </a:lnTo>
                    <a:close/>
                    <a:moveTo>
                      <a:pt x="75" y="162"/>
                    </a:moveTo>
                    <a:cubicBezTo>
                      <a:pt x="84" y="164"/>
                      <a:pt x="84" y="164"/>
                      <a:pt x="84" y="164"/>
                    </a:cubicBezTo>
                    <a:cubicBezTo>
                      <a:pt x="82" y="173"/>
                      <a:pt x="82" y="173"/>
                      <a:pt x="82" y="173"/>
                    </a:cubicBezTo>
                    <a:cubicBezTo>
                      <a:pt x="73" y="171"/>
                      <a:pt x="73" y="171"/>
                      <a:pt x="73" y="171"/>
                    </a:cubicBezTo>
                    <a:lnTo>
                      <a:pt x="75" y="162"/>
                    </a:lnTo>
                    <a:close/>
                    <a:moveTo>
                      <a:pt x="84" y="164"/>
                    </a:moveTo>
                    <a:cubicBezTo>
                      <a:pt x="94" y="166"/>
                      <a:pt x="94" y="166"/>
                      <a:pt x="94" y="166"/>
                    </a:cubicBezTo>
                    <a:cubicBezTo>
                      <a:pt x="92" y="175"/>
                      <a:pt x="92" y="175"/>
                      <a:pt x="92" y="175"/>
                    </a:cubicBezTo>
                    <a:cubicBezTo>
                      <a:pt x="82" y="173"/>
                      <a:pt x="82" y="173"/>
                      <a:pt x="82" y="173"/>
                    </a:cubicBezTo>
                    <a:lnTo>
                      <a:pt x="84" y="164"/>
                    </a:lnTo>
                    <a:close/>
                    <a:moveTo>
                      <a:pt x="94" y="166"/>
                    </a:moveTo>
                    <a:cubicBezTo>
                      <a:pt x="103" y="168"/>
                      <a:pt x="103" y="168"/>
                      <a:pt x="103" y="168"/>
                    </a:cubicBezTo>
                    <a:cubicBezTo>
                      <a:pt x="101" y="177"/>
                      <a:pt x="101" y="177"/>
                      <a:pt x="101" y="177"/>
                    </a:cubicBezTo>
                    <a:cubicBezTo>
                      <a:pt x="92" y="175"/>
                      <a:pt x="92" y="175"/>
                      <a:pt x="92" y="175"/>
                    </a:cubicBezTo>
                    <a:lnTo>
                      <a:pt x="94" y="166"/>
                    </a:lnTo>
                    <a:close/>
                    <a:moveTo>
                      <a:pt x="94" y="166"/>
                    </a:moveTo>
                    <a:cubicBezTo>
                      <a:pt x="96" y="156"/>
                      <a:pt x="96" y="156"/>
                      <a:pt x="96" y="156"/>
                    </a:cubicBezTo>
                    <a:cubicBezTo>
                      <a:pt x="105" y="158"/>
                      <a:pt x="105" y="158"/>
                      <a:pt x="105" y="158"/>
                    </a:cubicBezTo>
                    <a:cubicBezTo>
                      <a:pt x="103" y="167"/>
                      <a:pt x="103" y="167"/>
                      <a:pt x="103" y="167"/>
                    </a:cubicBezTo>
                    <a:lnTo>
                      <a:pt x="94" y="166"/>
                    </a:lnTo>
                    <a:close/>
                    <a:moveTo>
                      <a:pt x="105" y="158"/>
                    </a:moveTo>
                    <a:cubicBezTo>
                      <a:pt x="115" y="160"/>
                      <a:pt x="115" y="160"/>
                      <a:pt x="115" y="160"/>
                    </a:cubicBezTo>
                    <a:cubicBezTo>
                      <a:pt x="113" y="169"/>
                      <a:pt x="113" y="169"/>
                      <a:pt x="113" y="169"/>
                    </a:cubicBezTo>
                    <a:cubicBezTo>
                      <a:pt x="103" y="167"/>
                      <a:pt x="103" y="167"/>
                      <a:pt x="103" y="167"/>
                    </a:cubicBezTo>
                    <a:lnTo>
                      <a:pt x="105" y="158"/>
                    </a:lnTo>
                    <a:close/>
                    <a:moveTo>
                      <a:pt x="115" y="160"/>
                    </a:moveTo>
                    <a:cubicBezTo>
                      <a:pt x="124" y="162"/>
                      <a:pt x="124" y="162"/>
                      <a:pt x="124" y="162"/>
                    </a:cubicBezTo>
                    <a:cubicBezTo>
                      <a:pt x="122" y="171"/>
                      <a:pt x="122" y="171"/>
                      <a:pt x="122" y="171"/>
                    </a:cubicBezTo>
                    <a:cubicBezTo>
                      <a:pt x="113" y="169"/>
                      <a:pt x="113" y="169"/>
                      <a:pt x="113" y="169"/>
                    </a:cubicBezTo>
                    <a:lnTo>
                      <a:pt x="115" y="160"/>
                    </a:lnTo>
                    <a:close/>
                    <a:moveTo>
                      <a:pt x="115" y="160"/>
                    </a:moveTo>
                    <a:cubicBezTo>
                      <a:pt x="117" y="150"/>
                      <a:pt x="117" y="150"/>
                      <a:pt x="117" y="150"/>
                    </a:cubicBezTo>
                    <a:cubicBezTo>
                      <a:pt x="126" y="152"/>
                      <a:pt x="126" y="152"/>
                      <a:pt x="126" y="152"/>
                    </a:cubicBezTo>
                    <a:cubicBezTo>
                      <a:pt x="124" y="162"/>
                      <a:pt x="124" y="162"/>
                      <a:pt x="124" y="162"/>
                    </a:cubicBezTo>
                    <a:lnTo>
                      <a:pt x="115" y="160"/>
                    </a:lnTo>
                    <a:close/>
                    <a:moveTo>
                      <a:pt x="117" y="150"/>
                    </a:moveTo>
                    <a:cubicBezTo>
                      <a:pt x="119" y="141"/>
                      <a:pt x="119" y="141"/>
                      <a:pt x="119" y="141"/>
                    </a:cubicBezTo>
                    <a:cubicBezTo>
                      <a:pt x="128" y="142"/>
                      <a:pt x="128" y="142"/>
                      <a:pt x="128" y="142"/>
                    </a:cubicBezTo>
                    <a:cubicBezTo>
                      <a:pt x="126" y="152"/>
                      <a:pt x="126" y="152"/>
                      <a:pt x="126" y="152"/>
                    </a:cubicBezTo>
                    <a:lnTo>
                      <a:pt x="117" y="150"/>
                    </a:lnTo>
                    <a:close/>
                    <a:moveTo>
                      <a:pt x="128" y="142"/>
                    </a:moveTo>
                    <a:cubicBezTo>
                      <a:pt x="138" y="144"/>
                      <a:pt x="138" y="144"/>
                      <a:pt x="138" y="144"/>
                    </a:cubicBezTo>
                    <a:cubicBezTo>
                      <a:pt x="136" y="154"/>
                      <a:pt x="136" y="154"/>
                      <a:pt x="136" y="154"/>
                    </a:cubicBezTo>
                    <a:cubicBezTo>
                      <a:pt x="126" y="152"/>
                      <a:pt x="126" y="152"/>
                      <a:pt x="126" y="152"/>
                    </a:cubicBezTo>
                    <a:lnTo>
                      <a:pt x="128" y="142"/>
                    </a:lnTo>
                    <a:close/>
                    <a:moveTo>
                      <a:pt x="128" y="142"/>
                    </a:moveTo>
                    <a:cubicBezTo>
                      <a:pt x="130" y="133"/>
                      <a:pt x="130" y="133"/>
                      <a:pt x="130" y="133"/>
                    </a:cubicBezTo>
                    <a:cubicBezTo>
                      <a:pt x="140" y="135"/>
                      <a:pt x="140" y="135"/>
                      <a:pt x="140" y="135"/>
                    </a:cubicBezTo>
                    <a:cubicBezTo>
                      <a:pt x="138" y="144"/>
                      <a:pt x="138" y="144"/>
                      <a:pt x="138" y="144"/>
                    </a:cubicBezTo>
                    <a:lnTo>
                      <a:pt x="128" y="142"/>
                    </a:lnTo>
                    <a:close/>
                    <a:moveTo>
                      <a:pt x="140" y="135"/>
                    </a:moveTo>
                    <a:cubicBezTo>
                      <a:pt x="149" y="137"/>
                      <a:pt x="149" y="137"/>
                      <a:pt x="149" y="137"/>
                    </a:cubicBezTo>
                    <a:cubicBezTo>
                      <a:pt x="147" y="146"/>
                      <a:pt x="147" y="146"/>
                      <a:pt x="147" y="146"/>
                    </a:cubicBezTo>
                    <a:cubicBezTo>
                      <a:pt x="138" y="144"/>
                      <a:pt x="138" y="144"/>
                      <a:pt x="138" y="144"/>
                    </a:cubicBezTo>
                    <a:lnTo>
                      <a:pt x="140" y="135"/>
                    </a:lnTo>
                    <a:close/>
                    <a:moveTo>
                      <a:pt x="140" y="135"/>
                    </a:moveTo>
                    <a:cubicBezTo>
                      <a:pt x="142" y="125"/>
                      <a:pt x="142" y="125"/>
                      <a:pt x="142" y="125"/>
                    </a:cubicBezTo>
                    <a:cubicBezTo>
                      <a:pt x="151" y="127"/>
                      <a:pt x="151" y="127"/>
                      <a:pt x="151" y="127"/>
                    </a:cubicBezTo>
                    <a:cubicBezTo>
                      <a:pt x="149" y="136"/>
                      <a:pt x="149" y="136"/>
                      <a:pt x="149" y="136"/>
                    </a:cubicBezTo>
                    <a:lnTo>
                      <a:pt x="140" y="135"/>
                    </a:lnTo>
                    <a:close/>
                    <a:moveTo>
                      <a:pt x="151" y="127"/>
                    </a:moveTo>
                    <a:cubicBezTo>
                      <a:pt x="161" y="129"/>
                      <a:pt x="161" y="129"/>
                      <a:pt x="161" y="129"/>
                    </a:cubicBezTo>
                    <a:cubicBezTo>
                      <a:pt x="159" y="138"/>
                      <a:pt x="159" y="138"/>
                      <a:pt x="159" y="138"/>
                    </a:cubicBezTo>
                    <a:cubicBezTo>
                      <a:pt x="149" y="136"/>
                      <a:pt x="149" y="136"/>
                      <a:pt x="149" y="136"/>
                    </a:cubicBezTo>
                    <a:lnTo>
                      <a:pt x="151" y="127"/>
                    </a:lnTo>
                    <a:close/>
                    <a:moveTo>
                      <a:pt x="151" y="127"/>
                    </a:moveTo>
                    <a:cubicBezTo>
                      <a:pt x="153" y="117"/>
                      <a:pt x="153" y="117"/>
                      <a:pt x="153" y="117"/>
                    </a:cubicBezTo>
                    <a:cubicBezTo>
                      <a:pt x="162" y="119"/>
                      <a:pt x="162" y="119"/>
                      <a:pt x="162" y="119"/>
                    </a:cubicBezTo>
                    <a:cubicBezTo>
                      <a:pt x="161" y="129"/>
                      <a:pt x="161" y="129"/>
                      <a:pt x="161" y="129"/>
                    </a:cubicBezTo>
                    <a:lnTo>
                      <a:pt x="151" y="127"/>
                    </a:lnTo>
                    <a:close/>
                    <a:moveTo>
                      <a:pt x="153" y="117"/>
                    </a:moveTo>
                    <a:cubicBezTo>
                      <a:pt x="155" y="108"/>
                      <a:pt x="155" y="108"/>
                      <a:pt x="155" y="108"/>
                    </a:cubicBezTo>
                    <a:cubicBezTo>
                      <a:pt x="164" y="110"/>
                      <a:pt x="164" y="110"/>
                      <a:pt x="164" y="110"/>
                    </a:cubicBezTo>
                    <a:cubicBezTo>
                      <a:pt x="163" y="119"/>
                      <a:pt x="163" y="119"/>
                      <a:pt x="163" y="119"/>
                    </a:cubicBezTo>
                    <a:lnTo>
                      <a:pt x="153" y="117"/>
                    </a:lnTo>
                    <a:close/>
                    <a:moveTo>
                      <a:pt x="165" y="110"/>
                    </a:moveTo>
                    <a:cubicBezTo>
                      <a:pt x="174" y="111"/>
                      <a:pt x="174" y="111"/>
                      <a:pt x="174" y="111"/>
                    </a:cubicBezTo>
                    <a:cubicBezTo>
                      <a:pt x="172" y="121"/>
                      <a:pt x="172" y="121"/>
                      <a:pt x="172" y="121"/>
                    </a:cubicBezTo>
                    <a:cubicBezTo>
                      <a:pt x="163" y="119"/>
                      <a:pt x="163" y="119"/>
                      <a:pt x="163" y="119"/>
                    </a:cubicBezTo>
                    <a:lnTo>
                      <a:pt x="165" y="110"/>
                    </a:lnTo>
                    <a:close/>
                    <a:moveTo>
                      <a:pt x="165" y="109"/>
                    </a:moveTo>
                    <a:cubicBezTo>
                      <a:pt x="166" y="100"/>
                      <a:pt x="166" y="100"/>
                      <a:pt x="166" y="100"/>
                    </a:cubicBezTo>
                    <a:cubicBezTo>
                      <a:pt x="176" y="102"/>
                      <a:pt x="176" y="102"/>
                      <a:pt x="176" y="102"/>
                    </a:cubicBezTo>
                    <a:cubicBezTo>
                      <a:pt x="174" y="111"/>
                      <a:pt x="174" y="111"/>
                      <a:pt x="174" y="111"/>
                    </a:cubicBezTo>
                    <a:lnTo>
                      <a:pt x="165" y="109"/>
                    </a:lnTo>
                    <a:close/>
                    <a:moveTo>
                      <a:pt x="166" y="100"/>
                    </a:moveTo>
                    <a:cubicBezTo>
                      <a:pt x="168" y="90"/>
                      <a:pt x="168" y="90"/>
                      <a:pt x="168" y="90"/>
                    </a:cubicBezTo>
                    <a:cubicBezTo>
                      <a:pt x="178" y="92"/>
                      <a:pt x="178" y="92"/>
                      <a:pt x="178" y="92"/>
                    </a:cubicBezTo>
                    <a:cubicBezTo>
                      <a:pt x="176" y="102"/>
                      <a:pt x="176" y="102"/>
                      <a:pt x="176" y="102"/>
                    </a:cubicBezTo>
                    <a:lnTo>
                      <a:pt x="166" y="100"/>
                    </a:lnTo>
                    <a:close/>
                    <a:moveTo>
                      <a:pt x="178" y="92"/>
                    </a:moveTo>
                    <a:cubicBezTo>
                      <a:pt x="187" y="94"/>
                      <a:pt x="187" y="94"/>
                      <a:pt x="187" y="94"/>
                    </a:cubicBezTo>
                    <a:cubicBezTo>
                      <a:pt x="185" y="104"/>
                      <a:pt x="185" y="104"/>
                      <a:pt x="185" y="104"/>
                    </a:cubicBezTo>
                    <a:cubicBezTo>
                      <a:pt x="176" y="102"/>
                      <a:pt x="176" y="102"/>
                      <a:pt x="176" y="102"/>
                    </a:cubicBezTo>
                    <a:lnTo>
                      <a:pt x="178" y="92"/>
                    </a:lnTo>
                    <a:close/>
                    <a:moveTo>
                      <a:pt x="178" y="92"/>
                    </a:moveTo>
                    <a:cubicBezTo>
                      <a:pt x="180" y="83"/>
                      <a:pt x="180" y="83"/>
                      <a:pt x="180" y="83"/>
                    </a:cubicBezTo>
                    <a:cubicBezTo>
                      <a:pt x="189" y="85"/>
                      <a:pt x="189" y="85"/>
                      <a:pt x="189" y="85"/>
                    </a:cubicBezTo>
                    <a:cubicBezTo>
                      <a:pt x="187" y="94"/>
                      <a:pt x="187" y="94"/>
                      <a:pt x="187" y="94"/>
                    </a:cubicBezTo>
                    <a:lnTo>
                      <a:pt x="178" y="92"/>
                    </a:lnTo>
                    <a:close/>
                    <a:moveTo>
                      <a:pt x="180" y="83"/>
                    </a:moveTo>
                    <a:cubicBezTo>
                      <a:pt x="182" y="73"/>
                      <a:pt x="182" y="73"/>
                      <a:pt x="182" y="73"/>
                    </a:cubicBezTo>
                    <a:cubicBezTo>
                      <a:pt x="191" y="75"/>
                      <a:pt x="191" y="75"/>
                      <a:pt x="191" y="75"/>
                    </a:cubicBezTo>
                    <a:cubicBezTo>
                      <a:pt x="189" y="84"/>
                      <a:pt x="189" y="84"/>
                      <a:pt x="189" y="84"/>
                    </a:cubicBezTo>
                    <a:lnTo>
                      <a:pt x="180" y="83"/>
                    </a:lnTo>
                    <a:close/>
                    <a:moveTo>
                      <a:pt x="182" y="73"/>
                    </a:moveTo>
                    <a:cubicBezTo>
                      <a:pt x="183" y="63"/>
                      <a:pt x="183" y="63"/>
                      <a:pt x="183" y="63"/>
                    </a:cubicBezTo>
                    <a:cubicBezTo>
                      <a:pt x="193" y="65"/>
                      <a:pt x="193" y="65"/>
                      <a:pt x="193" y="65"/>
                    </a:cubicBezTo>
                    <a:cubicBezTo>
                      <a:pt x="191" y="75"/>
                      <a:pt x="191" y="75"/>
                      <a:pt x="191" y="75"/>
                    </a:cubicBezTo>
                    <a:lnTo>
                      <a:pt x="182" y="73"/>
                    </a:lnTo>
                    <a:close/>
                    <a:moveTo>
                      <a:pt x="193" y="65"/>
                    </a:moveTo>
                    <a:cubicBezTo>
                      <a:pt x="203" y="67"/>
                      <a:pt x="203" y="67"/>
                      <a:pt x="203" y="67"/>
                    </a:cubicBezTo>
                    <a:cubicBezTo>
                      <a:pt x="201" y="77"/>
                      <a:pt x="201" y="77"/>
                      <a:pt x="201" y="77"/>
                    </a:cubicBezTo>
                    <a:cubicBezTo>
                      <a:pt x="191" y="75"/>
                      <a:pt x="191" y="75"/>
                      <a:pt x="191" y="75"/>
                    </a:cubicBezTo>
                    <a:lnTo>
                      <a:pt x="193" y="65"/>
                    </a:lnTo>
                    <a:close/>
                    <a:moveTo>
                      <a:pt x="193" y="65"/>
                    </a:moveTo>
                    <a:cubicBezTo>
                      <a:pt x="195" y="56"/>
                      <a:pt x="195" y="56"/>
                      <a:pt x="195" y="56"/>
                    </a:cubicBezTo>
                    <a:cubicBezTo>
                      <a:pt x="204" y="58"/>
                      <a:pt x="204" y="58"/>
                      <a:pt x="204" y="58"/>
                    </a:cubicBezTo>
                    <a:cubicBezTo>
                      <a:pt x="203" y="67"/>
                      <a:pt x="203" y="67"/>
                      <a:pt x="203" y="67"/>
                    </a:cubicBezTo>
                    <a:lnTo>
                      <a:pt x="193" y="65"/>
                    </a:lnTo>
                    <a:close/>
                    <a:moveTo>
                      <a:pt x="195" y="56"/>
                    </a:moveTo>
                    <a:cubicBezTo>
                      <a:pt x="197" y="46"/>
                      <a:pt x="197" y="46"/>
                      <a:pt x="197" y="46"/>
                    </a:cubicBezTo>
                    <a:cubicBezTo>
                      <a:pt x="206" y="48"/>
                      <a:pt x="206" y="48"/>
                      <a:pt x="206" y="48"/>
                    </a:cubicBezTo>
                    <a:cubicBezTo>
                      <a:pt x="204" y="57"/>
                      <a:pt x="204" y="57"/>
                      <a:pt x="204" y="57"/>
                    </a:cubicBezTo>
                    <a:lnTo>
                      <a:pt x="195" y="56"/>
                    </a:lnTo>
                    <a:close/>
                    <a:moveTo>
                      <a:pt x="206" y="48"/>
                    </a:moveTo>
                    <a:cubicBezTo>
                      <a:pt x="216" y="50"/>
                      <a:pt x="216" y="50"/>
                      <a:pt x="216" y="50"/>
                    </a:cubicBezTo>
                    <a:cubicBezTo>
                      <a:pt x="214" y="59"/>
                      <a:pt x="214" y="59"/>
                      <a:pt x="214" y="59"/>
                    </a:cubicBezTo>
                    <a:cubicBezTo>
                      <a:pt x="205" y="57"/>
                      <a:pt x="205" y="57"/>
                      <a:pt x="205" y="57"/>
                    </a:cubicBezTo>
                    <a:lnTo>
                      <a:pt x="206" y="48"/>
                    </a:lnTo>
                    <a:close/>
                    <a:moveTo>
                      <a:pt x="206" y="48"/>
                    </a:moveTo>
                    <a:cubicBezTo>
                      <a:pt x="208" y="38"/>
                      <a:pt x="208" y="38"/>
                      <a:pt x="208" y="38"/>
                    </a:cubicBezTo>
                    <a:cubicBezTo>
                      <a:pt x="218" y="40"/>
                      <a:pt x="218" y="40"/>
                      <a:pt x="218" y="40"/>
                    </a:cubicBezTo>
                    <a:cubicBezTo>
                      <a:pt x="216" y="50"/>
                      <a:pt x="216" y="50"/>
                      <a:pt x="216" y="50"/>
                    </a:cubicBezTo>
                    <a:lnTo>
                      <a:pt x="206" y="48"/>
                    </a:lnTo>
                    <a:close/>
                    <a:moveTo>
                      <a:pt x="208" y="38"/>
                    </a:moveTo>
                    <a:cubicBezTo>
                      <a:pt x="210" y="29"/>
                      <a:pt x="210" y="29"/>
                      <a:pt x="210" y="29"/>
                    </a:cubicBezTo>
                    <a:cubicBezTo>
                      <a:pt x="220" y="31"/>
                      <a:pt x="220" y="31"/>
                      <a:pt x="220" y="31"/>
                    </a:cubicBezTo>
                    <a:cubicBezTo>
                      <a:pt x="218" y="40"/>
                      <a:pt x="218" y="40"/>
                      <a:pt x="218" y="40"/>
                    </a:cubicBezTo>
                    <a:lnTo>
                      <a:pt x="208" y="38"/>
                    </a:lnTo>
                    <a:close/>
                    <a:moveTo>
                      <a:pt x="210" y="29"/>
                    </a:moveTo>
                    <a:cubicBezTo>
                      <a:pt x="212" y="19"/>
                      <a:pt x="212" y="19"/>
                      <a:pt x="212" y="19"/>
                    </a:cubicBezTo>
                    <a:cubicBezTo>
                      <a:pt x="221" y="21"/>
                      <a:pt x="221" y="21"/>
                      <a:pt x="221" y="21"/>
                    </a:cubicBezTo>
                    <a:cubicBezTo>
                      <a:pt x="220" y="30"/>
                      <a:pt x="220" y="30"/>
                      <a:pt x="220" y="30"/>
                    </a:cubicBezTo>
                    <a:lnTo>
                      <a:pt x="210" y="29"/>
                    </a:lnTo>
                    <a:close/>
                    <a:moveTo>
                      <a:pt x="210" y="29"/>
                    </a:moveTo>
                    <a:cubicBezTo>
                      <a:pt x="201" y="27"/>
                      <a:pt x="201" y="27"/>
                      <a:pt x="201" y="27"/>
                    </a:cubicBezTo>
                    <a:cubicBezTo>
                      <a:pt x="202" y="17"/>
                      <a:pt x="202" y="17"/>
                      <a:pt x="202" y="17"/>
                    </a:cubicBezTo>
                    <a:cubicBezTo>
                      <a:pt x="212" y="19"/>
                      <a:pt x="212" y="19"/>
                      <a:pt x="212" y="19"/>
                    </a:cubicBezTo>
                    <a:lnTo>
                      <a:pt x="210" y="29"/>
                    </a:lnTo>
                    <a:close/>
                    <a:moveTo>
                      <a:pt x="200" y="27"/>
                    </a:moveTo>
                    <a:cubicBezTo>
                      <a:pt x="191" y="25"/>
                      <a:pt x="191" y="25"/>
                      <a:pt x="191" y="25"/>
                    </a:cubicBezTo>
                    <a:cubicBezTo>
                      <a:pt x="193" y="15"/>
                      <a:pt x="193" y="15"/>
                      <a:pt x="193" y="15"/>
                    </a:cubicBezTo>
                    <a:cubicBezTo>
                      <a:pt x="202" y="17"/>
                      <a:pt x="202" y="17"/>
                      <a:pt x="202" y="17"/>
                    </a:cubicBezTo>
                    <a:lnTo>
                      <a:pt x="200" y="27"/>
                    </a:lnTo>
                    <a:close/>
                    <a:moveTo>
                      <a:pt x="200" y="27"/>
                    </a:moveTo>
                    <a:cubicBezTo>
                      <a:pt x="199" y="36"/>
                      <a:pt x="199" y="36"/>
                      <a:pt x="199" y="36"/>
                    </a:cubicBezTo>
                    <a:cubicBezTo>
                      <a:pt x="189" y="34"/>
                      <a:pt x="189" y="34"/>
                      <a:pt x="189" y="34"/>
                    </a:cubicBezTo>
                    <a:cubicBezTo>
                      <a:pt x="191" y="25"/>
                      <a:pt x="191" y="25"/>
                      <a:pt x="191" y="25"/>
                    </a:cubicBezTo>
                    <a:lnTo>
                      <a:pt x="200" y="27"/>
                    </a:lnTo>
                    <a:close/>
                    <a:moveTo>
                      <a:pt x="189" y="34"/>
                    </a:moveTo>
                    <a:cubicBezTo>
                      <a:pt x="180" y="33"/>
                      <a:pt x="180" y="33"/>
                      <a:pt x="180" y="33"/>
                    </a:cubicBezTo>
                    <a:cubicBezTo>
                      <a:pt x="181" y="23"/>
                      <a:pt x="181" y="23"/>
                      <a:pt x="181" y="23"/>
                    </a:cubicBezTo>
                    <a:cubicBezTo>
                      <a:pt x="191" y="25"/>
                      <a:pt x="191" y="25"/>
                      <a:pt x="191" y="25"/>
                    </a:cubicBezTo>
                    <a:lnTo>
                      <a:pt x="189" y="34"/>
                    </a:lnTo>
                    <a:close/>
                    <a:moveTo>
                      <a:pt x="179" y="33"/>
                    </a:moveTo>
                    <a:cubicBezTo>
                      <a:pt x="170" y="31"/>
                      <a:pt x="170" y="31"/>
                      <a:pt x="170" y="31"/>
                    </a:cubicBezTo>
                    <a:cubicBezTo>
                      <a:pt x="172" y="21"/>
                      <a:pt x="172" y="21"/>
                      <a:pt x="172" y="21"/>
                    </a:cubicBezTo>
                    <a:cubicBezTo>
                      <a:pt x="181" y="23"/>
                      <a:pt x="181" y="23"/>
                      <a:pt x="181" y="23"/>
                    </a:cubicBezTo>
                    <a:lnTo>
                      <a:pt x="179" y="33"/>
                    </a:lnTo>
                    <a:close/>
                    <a:moveTo>
                      <a:pt x="170" y="31"/>
                    </a:moveTo>
                    <a:cubicBezTo>
                      <a:pt x="160" y="29"/>
                      <a:pt x="160" y="29"/>
                      <a:pt x="160" y="29"/>
                    </a:cubicBezTo>
                    <a:cubicBezTo>
                      <a:pt x="162" y="19"/>
                      <a:pt x="162" y="19"/>
                      <a:pt x="162" y="19"/>
                    </a:cubicBezTo>
                    <a:cubicBezTo>
                      <a:pt x="172" y="21"/>
                      <a:pt x="172" y="21"/>
                      <a:pt x="172" y="21"/>
                    </a:cubicBezTo>
                    <a:lnTo>
                      <a:pt x="170" y="31"/>
                    </a:lnTo>
                    <a:close/>
                    <a:moveTo>
                      <a:pt x="160" y="29"/>
                    </a:moveTo>
                    <a:cubicBezTo>
                      <a:pt x="151" y="27"/>
                      <a:pt x="151" y="27"/>
                      <a:pt x="151" y="27"/>
                    </a:cubicBezTo>
                    <a:cubicBezTo>
                      <a:pt x="153" y="18"/>
                      <a:pt x="153" y="18"/>
                      <a:pt x="153" y="18"/>
                    </a:cubicBezTo>
                    <a:cubicBezTo>
                      <a:pt x="162" y="19"/>
                      <a:pt x="162" y="19"/>
                      <a:pt x="162" y="19"/>
                    </a:cubicBezTo>
                    <a:lnTo>
                      <a:pt x="160" y="29"/>
                    </a:lnTo>
                    <a:close/>
                    <a:moveTo>
                      <a:pt x="160" y="29"/>
                    </a:moveTo>
                    <a:cubicBezTo>
                      <a:pt x="158" y="38"/>
                      <a:pt x="158" y="38"/>
                      <a:pt x="158" y="38"/>
                    </a:cubicBezTo>
                    <a:cubicBezTo>
                      <a:pt x="149" y="37"/>
                      <a:pt x="149" y="37"/>
                      <a:pt x="149" y="37"/>
                    </a:cubicBezTo>
                    <a:cubicBezTo>
                      <a:pt x="151" y="27"/>
                      <a:pt x="151" y="27"/>
                      <a:pt x="151" y="27"/>
                    </a:cubicBezTo>
                    <a:lnTo>
                      <a:pt x="160" y="29"/>
                    </a:lnTo>
                    <a:close/>
                    <a:moveTo>
                      <a:pt x="149" y="37"/>
                    </a:moveTo>
                    <a:cubicBezTo>
                      <a:pt x="139" y="35"/>
                      <a:pt x="139" y="35"/>
                      <a:pt x="139" y="35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50" y="27"/>
                      <a:pt x="150" y="27"/>
                      <a:pt x="150" y="27"/>
                    </a:cubicBezTo>
                    <a:lnTo>
                      <a:pt x="149" y="37"/>
                    </a:lnTo>
                    <a:close/>
                    <a:moveTo>
                      <a:pt x="139" y="35"/>
                    </a:moveTo>
                    <a:cubicBezTo>
                      <a:pt x="130" y="33"/>
                      <a:pt x="130" y="33"/>
                      <a:pt x="130" y="33"/>
                    </a:cubicBezTo>
                    <a:cubicBezTo>
                      <a:pt x="131" y="23"/>
                      <a:pt x="131" y="23"/>
                      <a:pt x="131" y="23"/>
                    </a:cubicBezTo>
                    <a:cubicBezTo>
                      <a:pt x="141" y="25"/>
                      <a:pt x="141" y="25"/>
                      <a:pt x="141" y="25"/>
                    </a:cubicBezTo>
                    <a:lnTo>
                      <a:pt x="139" y="35"/>
                    </a:lnTo>
                    <a:close/>
                    <a:moveTo>
                      <a:pt x="139" y="35"/>
                    </a:moveTo>
                    <a:cubicBezTo>
                      <a:pt x="137" y="44"/>
                      <a:pt x="137" y="44"/>
                      <a:pt x="137" y="44"/>
                    </a:cubicBezTo>
                    <a:cubicBezTo>
                      <a:pt x="128" y="42"/>
                      <a:pt x="128" y="42"/>
                      <a:pt x="128" y="42"/>
                    </a:cubicBezTo>
                    <a:cubicBezTo>
                      <a:pt x="130" y="33"/>
                      <a:pt x="130" y="33"/>
                      <a:pt x="130" y="33"/>
                    </a:cubicBezTo>
                    <a:lnTo>
                      <a:pt x="139" y="35"/>
                    </a:lnTo>
                    <a:close/>
                    <a:moveTo>
                      <a:pt x="128" y="42"/>
                    </a:moveTo>
                    <a:cubicBezTo>
                      <a:pt x="118" y="41"/>
                      <a:pt x="118" y="41"/>
                      <a:pt x="118" y="4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9" y="33"/>
                      <a:pt x="129" y="33"/>
                      <a:pt x="129" y="33"/>
                    </a:cubicBezTo>
                    <a:lnTo>
                      <a:pt x="128" y="42"/>
                    </a:lnTo>
                    <a:close/>
                    <a:moveTo>
                      <a:pt x="118" y="41"/>
                    </a:moveTo>
                    <a:cubicBezTo>
                      <a:pt x="109" y="39"/>
                      <a:pt x="109" y="39"/>
                      <a:pt x="109" y="39"/>
                    </a:cubicBezTo>
                    <a:cubicBezTo>
                      <a:pt x="110" y="29"/>
                      <a:pt x="110" y="29"/>
                      <a:pt x="110" y="29"/>
                    </a:cubicBezTo>
                    <a:cubicBezTo>
                      <a:pt x="120" y="31"/>
                      <a:pt x="120" y="31"/>
                      <a:pt x="120" y="31"/>
                    </a:cubicBezTo>
                    <a:lnTo>
                      <a:pt x="118" y="41"/>
                    </a:lnTo>
                    <a:close/>
                    <a:moveTo>
                      <a:pt x="118" y="41"/>
                    </a:moveTo>
                    <a:cubicBezTo>
                      <a:pt x="116" y="50"/>
                      <a:pt x="116" y="50"/>
                      <a:pt x="116" y="50"/>
                    </a:cubicBezTo>
                    <a:cubicBezTo>
                      <a:pt x="107" y="48"/>
                      <a:pt x="107" y="48"/>
                      <a:pt x="107" y="48"/>
                    </a:cubicBezTo>
                    <a:cubicBezTo>
                      <a:pt x="108" y="39"/>
                      <a:pt x="108" y="39"/>
                      <a:pt x="108" y="39"/>
                    </a:cubicBezTo>
                    <a:lnTo>
                      <a:pt x="118" y="41"/>
                    </a:lnTo>
                    <a:close/>
                    <a:moveTo>
                      <a:pt x="106" y="48"/>
                    </a:moveTo>
                    <a:cubicBezTo>
                      <a:pt x="97" y="46"/>
                      <a:pt x="97" y="46"/>
                      <a:pt x="97" y="46"/>
                    </a:cubicBezTo>
                    <a:cubicBezTo>
                      <a:pt x="99" y="37"/>
                      <a:pt x="99" y="37"/>
                      <a:pt x="99" y="37"/>
                    </a:cubicBezTo>
                    <a:cubicBezTo>
                      <a:pt x="108" y="39"/>
                      <a:pt x="108" y="39"/>
                      <a:pt x="108" y="39"/>
                    </a:cubicBezTo>
                    <a:lnTo>
                      <a:pt x="106" y="48"/>
                    </a:lnTo>
                    <a:close/>
                    <a:moveTo>
                      <a:pt x="97" y="46"/>
                    </a:moveTo>
                    <a:cubicBezTo>
                      <a:pt x="87" y="45"/>
                      <a:pt x="87" y="45"/>
                      <a:pt x="87" y="45"/>
                    </a:cubicBezTo>
                    <a:cubicBezTo>
                      <a:pt x="89" y="35"/>
                      <a:pt x="89" y="35"/>
                      <a:pt x="89" y="35"/>
                    </a:cubicBezTo>
                    <a:cubicBezTo>
                      <a:pt x="99" y="37"/>
                      <a:pt x="99" y="37"/>
                      <a:pt x="99" y="37"/>
                    </a:cubicBezTo>
                    <a:lnTo>
                      <a:pt x="97" y="46"/>
                    </a:lnTo>
                    <a:close/>
                    <a:moveTo>
                      <a:pt x="97" y="47"/>
                    </a:moveTo>
                    <a:cubicBezTo>
                      <a:pt x="95" y="56"/>
                      <a:pt x="95" y="56"/>
                      <a:pt x="95" y="56"/>
                    </a:cubicBezTo>
                    <a:cubicBezTo>
                      <a:pt x="86" y="54"/>
                      <a:pt x="86" y="54"/>
                      <a:pt x="86" y="54"/>
                    </a:cubicBezTo>
                    <a:cubicBezTo>
                      <a:pt x="87" y="45"/>
                      <a:pt x="87" y="45"/>
                      <a:pt x="87" y="45"/>
                    </a:cubicBezTo>
                    <a:lnTo>
                      <a:pt x="97" y="47"/>
                    </a:lnTo>
                    <a:close/>
                    <a:moveTo>
                      <a:pt x="85" y="54"/>
                    </a:moveTo>
                    <a:cubicBezTo>
                      <a:pt x="76" y="52"/>
                      <a:pt x="76" y="52"/>
                      <a:pt x="76" y="52"/>
                    </a:cubicBezTo>
                    <a:cubicBezTo>
                      <a:pt x="78" y="43"/>
                      <a:pt x="78" y="43"/>
                      <a:pt x="78" y="43"/>
                    </a:cubicBezTo>
                    <a:cubicBezTo>
                      <a:pt x="87" y="45"/>
                      <a:pt x="87" y="45"/>
                      <a:pt x="87" y="45"/>
                    </a:cubicBezTo>
                    <a:lnTo>
                      <a:pt x="85" y="54"/>
                    </a:lnTo>
                    <a:close/>
                    <a:moveTo>
                      <a:pt x="76" y="52"/>
                    </a:moveTo>
                    <a:cubicBezTo>
                      <a:pt x="66" y="51"/>
                      <a:pt x="66" y="51"/>
                      <a:pt x="66" y="51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78" y="43"/>
                      <a:pt x="78" y="43"/>
                      <a:pt x="78" y="43"/>
                    </a:cubicBezTo>
                    <a:lnTo>
                      <a:pt x="76" y="52"/>
                    </a:lnTo>
                    <a:close/>
                    <a:moveTo>
                      <a:pt x="76" y="53"/>
                    </a:moveTo>
                    <a:cubicBezTo>
                      <a:pt x="74" y="62"/>
                      <a:pt x="74" y="62"/>
                      <a:pt x="74" y="62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66" y="51"/>
                      <a:pt x="66" y="51"/>
                      <a:pt x="66" y="51"/>
                    </a:cubicBezTo>
                    <a:lnTo>
                      <a:pt x="76" y="53"/>
                    </a:lnTo>
                    <a:close/>
                    <a:moveTo>
                      <a:pt x="64" y="60"/>
                    </a:moveTo>
                    <a:cubicBezTo>
                      <a:pt x="55" y="58"/>
                      <a:pt x="55" y="58"/>
                      <a:pt x="55" y="58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66" y="51"/>
                      <a:pt x="66" y="51"/>
                      <a:pt x="66" y="51"/>
                    </a:cubicBezTo>
                    <a:lnTo>
                      <a:pt x="64" y="60"/>
                    </a:lnTo>
                    <a:close/>
                    <a:moveTo>
                      <a:pt x="64" y="60"/>
                    </a:moveTo>
                    <a:cubicBezTo>
                      <a:pt x="62" y="70"/>
                      <a:pt x="62" y="70"/>
                      <a:pt x="62" y="70"/>
                    </a:cubicBezTo>
                    <a:cubicBezTo>
                      <a:pt x="53" y="68"/>
                      <a:pt x="53" y="68"/>
                      <a:pt x="53" y="68"/>
                    </a:cubicBezTo>
                    <a:cubicBezTo>
                      <a:pt x="55" y="58"/>
                      <a:pt x="55" y="58"/>
                      <a:pt x="55" y="58"/>
                    </a:cubicBezTo>
                    <a:lnTo>
                      <a:pt x="64" y="60"/>
                    </a:lnTo>
                    <a:close/>
                    <a:moveTo>
                      <a:pt x="53" y="68"/>
                    </a:moveTo>
                    <a:cubicBezTo>
                      <a:pt x="43" y="66"/>
                      <a:pt x="43" y="66"/>
                      <a:pt x="43" y="66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55" y="58"/>
                      <a:pt x="55" y="58"/>
                      <a:pt x="55" y="58"/>
                    </a:cubicBezTo>
                    <a:lnTo>
                      <a:pt x="53" y="68"/>
                    </a:lnTo>
                    <a:close/>
                    <a:moveTo>
                      <a:pt x="53" y="68"/>
                    </a:moveTo>
                    <a:cubicBezTo>
                      <a:pt x="51" y="77"/>
                      <a:pt x="51" y="77"/>
                      <a:pt x="51" y="77"/>
                    </a:cubicBezTo>
                    <a:cubicBezTo>
                      <a:pt x="42" y="76"/>
                      <a:pt x="42" y="76"/>
                      <a:pt x="42" y="76"/>
                    </a:cubicBezTo>
                    <a:cubicBezTo>
                      <a:pt x="43" y="66"/>
                      <a:pt x="43" y="66"/>
                      <a:pt x="43" y="66"/>
                    </a:cubicBezTo>
                    <a:lnTo>
                      <a:pt x="53" y="68"/>
                    </a:lnTo>
                    <a:close/>
                    <a:moveTo>
                      <a:pt x="51" y="78"/>
                    </a:moveTo>
                    <a:cubicBezTo>
                      <a:pt x="49" y="87"/>
                      <a:pt x="49" y="87"/>
                      <a:pt x="49" y="87"/>
                    </a:cubicBezTo>
                    <a:cubicBezTo>
                      <a:pt x="40" y="85"/>
                      <a:pt x="40" y="85"/>
                      <a:pt x="40" y="85"/>
                    </a:cubicBezTo>
                    <a:cubicBezTo>
                      <a:pt x="41" y="76"/>
                      <a:pt x="41" y="76"/>
                      <a:pt x="41" y="76"/>
                    </a:cubicBezTo>
                    <a:lnTo>
                      <a:pt x="51" y="78"/>
                    </a:lnTo>
                    <a:close/>
                    <a:moveTo>
                      <a:pt x="39" y="85"/>
                    </a:moveTo>
                    <a:cubicBezTo>
                      <a:pt x="30" y="83"/>
                      <a:pt x="30" y="83"/>
                      <a:pt x="30" y="83"/>
                    </a:cubicBezTo>
                    <a:cubicBezTo>
                      <a:pt x="32" y="74"/>
                      <a:pt x="32" y="74"/>
                      <a:pt x="32" y="74"/>
                    </a:cubicBezTo>
                    <a:cubicBezTo>
                      <a:pt x="41" y="76"/>
                      <a:pt x="41" y="76"/>
                      <a:pt x="41" y="76"/>
                    </a:cubicBezTo>
                    <a:lnTo>
                      <a:pt x="39" y="85"/>
                    </a:lnTo>
                    <a:close/>
                    <a:moveTo>
                      <a:pt x="39" y="85"/>
                    </a:moveTo>
                    <a:cubicBezTo>
                      <a:pt x="38" y="95"/>
                      <a:pt x="38" y="95"/>
                      <a:pt x="38" y="95"/>
                    </a:cubicBezTo>
                    <a:cubicBezTo>
                      <a:pt x="28" y="93"/>
                      <a:pt x="28" y="93"/>
                      <a:pt x="28" y="93"/>
                    </a:cubicBezTo>
                    <a:cubicBezTo>
                      <a:pt x="30" y="84"/>
                      <a:pt x="30" y="84"/>
                      <a:pt x="30" y="84"/>
                    </a:cubicBezTo>
                    <a:lnTo>
                      <a:pt x="39" y="85"/>
                    </a:lnTo>
                    <a:close/>
                    <a:moveTo>
                      <a:pt x="38" y="95"/>
                    </a:moveTo>
                    <a:cubicBezTo>
                      <a:pt x="36" y="104"/>
                      <a:pt x="36" y="104"/>
                      <a:pt x="36" y="104"/>
                    </a:cubicBezTo>
                    <a:cubicBezTo>
                      <a:pt x="26" y="103"/>
                      <a:pt x="26" y="103"/>
                      <a:pt x="26" y="103"/>
                    </a:cubicBezTo>
                    <a:cubicBezTo>
                      <a:pt x="28" y="93"/>
                      <a:pt x="28" y="93"/>
                      <a:pt x="28" y="93"/>
                    </a:cubicBezTo>
                    <a:lnTo>
                      <a:pt x="38" y="95"/>
                    </a:lnTo>
                    <a:close/>
                    <a:moveTo>
                      <a:pt x="26" y="103"/>
                    </a:moveTo>
                    <a:cubicBezTo>
                      <a:pt x="17" y="101"/>
                      <a:pt x="17" y="101"/>
                      <a:pt x="17" y="101"/>
                    </a:cubicBezTo>
                    <a:cubicBezTo>
                      <a:pt x="19" y="91"/>
                      <a:pt x="19" y="91"/>
                      <a:pt x="19" y="91"/>
                    </a:cubicBezTo>
                    <a:cubicBezTo>
                      <a:pt x="28" y="93"/>
                      <a:pt x="28" y="93"/>
                      <a:pt x="28" y="93"/>
                    </a:cubicBezTo>
                    <a:lnTo>
                      <a:pt x="26" y="103"/>
                    </a:lnTo>
                    <a:close/>
                    <a:moveTo>
                      <a:pt x="26" y="103"/>
                    </a:moveTo>
                    <a:cubicBezTo>
                      <a:pt x="24" y="112"/>
                      <a:pt x="24" y="112"/>
                      <a:pt x="24" y="112"/>
                    </a:cubicBezTo>
                    <a:cubicBezTo>
                      <a:pt x="15" y="110"/>
                      <a:pt x="15" y="110"/>
                      <a:pt x="15" y="110"/>
                    </a:cubicBezTo>
                    <a:cubicBezTo>
                      <a:pt x="17" y="101"/>
                      <a:pt x="17" y="101"/>
                      <a:pt x="17" y="101"/>
                    </a:cubicBezTo>
                    <a:lnTo>
                      <a:pt x="26" y="103"/>
                    </a:lnTo>
                    <a:close/>
                    <a:moveTo>
                      <a:pt x="24" y="112"/>
                    </a:moveTo>
                    <a:cubicBezTo>
                      <a:pt x="22" y="122"/>
                      <a:pt x="22" y="122"/>
                      <a:pt x="22" y="122"/>
                    </a:cubicBezTo>
                    <a:cubicBezTo>
                      <a:pt x="13" y="120"/>
                      <a:pt x="13" y="120"/>
                      <a:pt x="13" y="120"/>
                    </a:cubicBezTo>
                    <a:cubicBezTo>
                      <a:pt x="15" y="110"/>
                      <a:pt x="15" y="110"/>
                      <a:pt x="15" y="110"/>
                    </a:cubicBezTo>
                    <a:lnTo>
                      <a:pt x="24" y="112"/>
                    </a:lnTo>
                    <a:close/>
                    <a:moveTo>
                      <a:pt x="22" y="122"/>
                    </a:moveTo>
                    <a:cubicBezTo>
                      <a:pt x="21" y="131"/>
                      <a:pt x="21" y="131"/>
                      <a:pt x="21" y="131"/>
                    </a:cubicBezTo>
                    <a:cubicBezTo>
                      <a:pt x="11" y="130"/>
                      <a:pt x="11" y="130"/>
                      <a:pt x="11" y="130"/>
                    </a:cubicBezTo>
                    <a:cubicBezTo>
                      <a:pt x="13" y="120"/>
                      <a:pt x="13" y="120"/>
                      <a:pt x="13" y="120"/>
                    </a:cubicBezTo>
                    <a:lnTo>
                      <a:pt x="22" y="122"/>
                    </a:lnTo>
                    <a:close/>
                    <a:moveTo>
                      <a:pt x="23" y="122"/>
                    </a:moveTo>
                    <a:cubicBezTo>
                      <a:pt x="32" y="124"/>
                      <a:pt x="32" y="124"/>
                      <a:pt x="32" y="124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21" y="131"/>
                      <a:pt x="21" y="131"/>
                      <a:pt x="21" y="131"/>
                    </a:cubicBezTo>
                    <a:lnTo>
                      <a:pt x="23" y="122"/>
                    </a:lnTo>
                    <a:close/>
                    <a:moveTo>
                      <a:pt x="30" y="133"/>
                    </a:moveTo>
                    <a:cubicBezTo>
                      <a:pt x="28" y="143"/>
                      <a:pt x="28" y="143"/>
                      <a:pt x="28" y="143"/>
                    </a:cubicBezTo>
                    <a:cubicBezTo>
                      <a:pt x="19" y="141"/>
                      <a:pt x="19" y="141"/>
                      <a:pt x="19" y="141"/>
                    </a:cubicBezTo>
                    <a:cubicBezTo>
                      <a:pt x="21" y="132"/>
                      <a:pt x="21" y="132"/>
                      <a:pt x="21" y="132"/>
                    </a:cubicBezTo>
                    <a:lnTo>
                      <a:pt x="30" y="133"/>
                    </a:lnTo>
                    <a:close/>
                    <a:moveTo>
                      <a:pt x="28" y="143"/>
                    </a:moveTo>
                    <a:cubicBezTo>
                      <a:pt x="26" y="152"/>
                      <a:pt x="26" y="152"/>
                      <a:pt x="26" y="152"/>
                    </a:cubicBezTo>
                    <a:cubicBezTo>
                      <a:pt x="17" y="151"/>
                      <a:pt x="17" y="151"/>
                      <a:pt x="17" y="151"/>
                    </a:cubicBezTo>
                    <a:cubicBezTo>
                      <a:pt x="19" y="141"/>
                      <a:pt x="19" y="141"/>
                      <a:pt x="19" y="141"/>
                    </a:cubicBezTo>
                    <a:lnTo>
                      <a:pt x="28" y="143"/>
                    </a:lnTo>
                    <a:close/>
                    <a:moveTo>
                      <a:pt x="28" y="143"/>
                    </a:moveTo>
                    <a:cubicBezTo>
                      <a:pt x="38" y="145"/>
                      <a:pt x="38" y="145"/>
                      <a:pt x="38" y="145"/>
                    </a:cubicBezTo>
                    <a:cubicBezTo>
                      <a:pt x="36" y="154"/>
                      <a:pt x="36" y="154"/>
                      <a:pt x="36" y="154"/>
                    </a:cubicBezTo>
                    <a:cubicBezTo>
                      <a:pt x="27" y="152"/>
                      <a:pt x="27" y="152"/>
                      <a:pt x="27" y="152"/>
                    </a:cubicBezTo>
                    <a:lnTo>
                      <a:pt x="28" y="143"/>
                    </a:lnTo>
                    <a:close/>
                    <a:moveTo>
                      <a:pt x="36" y="154"/>
                    </a:moveTo>
                    <a:cubicBezTo>
                      <a:pt x="34" y="164"/>
                      <a:pt x="34" y="164"/>
                      <a:pt x="34" y="164"/>
                    </a:cubicBezTo>
                    <a:cubicBezTo>
                      <a:pt x="25" y="162"/>
                      <a:pt x="25" y="162"/>
                      <a:pt x="25" y="162"/>
                    </a:cubicBezTo>
                    <a:cubicBezTo>
                      <a:pt x="27" y="153"/>
                      <a:pt x="27" y="153"/>
                      <a:pt x="27" y="153"/>
                    </a:cubicBezTo>
                    <a:lnTo>
                      <a:pt x="36" y="154"/>
                    </a:lnTo>
                    <a:close/>
                    <a:moveTo>
                      <a:pt x="36" y="155"/>
                    </a:moveTo>
                    <a:cubicBezTo>
                      <a:pt x="46" y="156"/>
                      <a:pt x="46" y="156"/>
                      <a:pt x="46" y="156"/>
                    </a:cubicBezTo>
                    <a:cubicBezTo>
                      <a:pt x="44" y="166"/>
                      <a:pt x="44" y="166"/>
                      <a:pt x="44" y="166"/>
                    </a:cubicBezTo>
                    <a:cubicBezTo>
                      <a:pt x="34" y="164"/>
                      <a:pt x="34" y="164"/>
                      <a:pt x="34" y="164"/>
                    </a:cubicBezTo>
                    <a:lnTo>
                      <a:pt x="36" y="155"/>
                    </a:lnTo>
                    <a:close/>
                    <a:moveTo>
                      <a:pt x="46" y="156"/>
                    </a:moveTo>
                    <a:cubicBezTo>
                      <a:pt x="55" y="158"/>
                      <a:pt x="55" y="158"/>
                      <a:pt x="55" y="158"/>
                    </a:cubicBezTo>
                    <a:cubicBezTo>
                      <a:pt x="53" y="168"/>
                      <a:pt x="53" y="168"/>
                      <a:pt x="53" y="168"/>
                    </a:cubicBezTo>
                    <a:cubicBezTo>
                      <a:pt x="44" y="166"/>
                      <a:pt x="44" y="166"/>
                      <a:pt x="44" y="166"/>
                    </a:cubicBezTo>
                    <a:lnTo>
                      <a:pt x="46" y="156"/>
                    </a:lnTo>
                    <a:close/>
                    <a:moveTo>
                      <a:pt x="55" y="158"/>
                    </a:moveTo>
                    <a:cubicBezTo>
                      <a:pt x="65" y="160"/>
                      <a:pt x="65" y="160"/>
                      <a:pt x="65" y="160"/>
                    </a:cubicBezTo>
                    <a:cubicBezTo>
                      <a:pt x="63" y="170"/>
                      <a:pt x="63" y="170"/>
                      <a:pt x="63" y="170"/>
                    </a:cubicBezTo>
                    <a:cubicBezTo>
                      <a:pt x="54" y="168"/>
                      <a:pt x="54" y="168"/>
                      <a:pt x="54" y="168"/>
                    </a:cubicBezTo>
                    <a:lnTo>
                      <a:pt x="55" y="158"/>
                    </a:lnTo>
                    <a:close/>
                    <a:moveTo>
                      <a:pt x="63" y="170"/>
                    </a:moveTo>
                    <a:cubicBezTo>
                      <a:pt x="61" y="179"/>
                      <a:pt x="61" y="179"/>
                      <a:pt x="61" y="179"/>
                    </a:cubicBezTo>
                    <a:cubicBezTo>
                      <a:pt x="52" y="177"/>
                      <a:pt x="52" y="177"/>
                      <a:pt x="52" y="177"/>
                    </a:cubicBezTo>
                    <a:cubicBezTo>
                      <a:pt x="53" y="168"/>
                      <a:pt x="53" y="168"/>
                      <a:pt x="53" y="168"/>
                    </a:cubicBezTo>
                    <a:lnTo>
                      <a:pt x="63" y="170"/>
                    </a:lnTo>
                    <a:close/>
                    <a:moveTo>
                      <a:pt x="63" y="170"/>
                    </a:moveTo>
                    <a:cubicBezTo>
                      <a:pt x="73" y="172"/>
                      <a:pt x="73" y="172"/>
                      <a:pt x="73" y="172"/>
                    </a:cubicBezTo>
                    <a:cubicBezTo>
                      <a:pt x="71" y="181"/>
                      <a:pt x="71" y="181"/>
                      <a:pt x="71" y="181"/>
                    </a:cubicBezTo>
                    <a:cubicBezTo>
                      <a:pt x="61" y="179"/>
                      <a:pt x="61" y="179"/>
                      <a:pt x="61" y="179"/>
                    </a:cubicBezTo>
                    <a:lnTo>
                      <a:pt x="63" y="170"/>
                    </a:lnTo>
                    <a:close/>
                    <a:moveTo>
                      <a:pt x="73" y="172"/>
                    </a:moveTo>
                    <a:cubicBezTo>
                      <a:pt x="82" y="173"/>
                      <a:pt x="82" y="173"/>
                      <a:pt x="82" y="173"/>
                    </a:cubicBezTo>
                    <a:cubicBezTo>
                      <a:pt x="80" y="183"/>
                      <a:pt x="80" y="183"/>
                      <a:pt x="80" y="183"/>
                    </a:cubicBezTo>
                    <a:cubicBezTo>
                      <a:pt x="71" y="181"/>
                      <a:pt x="71" y="181"/>
                      <a:pt x="71" y="181"/>
                    </a:cubicBezTo>
                    <a:lnTo>
                      <a:pt x="73" y="172"/>
                    </a:lnTo>
                    <a:close/>
                    <a:moveTo>
                      <a:pt x="100" y="187"/>
                    </a:moveTo>
                    <a:cubicBezTo>
                      <a:pt x="90" y="185"/>
                      <a:pt x="90" y="185"/>
                      <a:pt x="90" y="185"/>
                    </a:cubicBezTo>
                    <a:cubicBezTo>
                      <a:pt x="92" y="175"/>
                      <a:pt x="92" y="175"/>
                      <a:pt x="92" y="175"/>
                    </a:cubicBezTo>
                    <a:cubicBezTo>
                      <a:pt x="101" y="177"/>
                      <a:pt x="101" y="177"/>
                      <a:pt x="101" y="177"/>
                    </a:cubicBezTo>
                    <a:lnTo>
                      <a:pt x="100" y="187"/>
                    </a:lnTo>
                    <a:close/>
                    <a:moveTo>
                      <a:pt x="102" y="177"/>
                    </a:moveTo>
                    <a:cubicBezTo>
                      <a:pt x="103" y="168"/>
                      <a:pt x="103" y="168"/>
                      <a:pt x="103" y="168"/>
                    </a:cubicBezTo>
                    <a:cubicBezTo>
                      <a:pt x="113" y="169"/>
                      <a:pt x="113" y="169"/>
                      <a:pt x="113" y="169"/>
                    </a:cubicBezTo>
                    <a:cubicBezTo>
                      <a:pt x="111" y="179"/>
                      <a:pt x="111" y="179"/>
                      <a:pt x="111" y="179"/>
                    </a:cubicBezTo>
                    <a:lnTo>
                      <a:pt x="102" y="177"/>
                    </a:lnTo>
                    <a:close/>
                    <a:moveTo>
                      <a:pt x="121" y="181"/>
                    </a:moveTo>
                    <a:cubicBezTo>
                      <a:pt x="111" y="179"/>
                      <a:pt x="111" y="179"/>
                      <a:pt x="111" y="179"/>
                    </a:cubicBezTo>
                    <a:cubicBezTo>
                      <a:pt x="113" y="169"/>
                      <a:pt x="113" y="169"/>
                      <a:pt x="113" y="169"/>
                    </a:cubicBezTo>
                    <a:cubicBezTo>
                      <a:pt x="122" y="171"/>
                      <a:pt x="122" y="171"/>
                      <a:pt x="122" y="171"/>
                    </a:cubicBezTo>
                    <a:lnTo>
                      <a:pt x="121" y="181"/>
                    </a:lnTo>
                    <a:close/>
                    <a:moveTo>
                      <a:pt x="132" y="173"/>
                    </a:moveTo>
                    <a:cubicBezTo>
                      <a:pt x="123" y="171"/>
                      <a:pt x="123" y="171"/>
                      <a:pt x="123" y="171"/>
                    </a:cubicBezTo>
                    <a:cubicBezTo>
                      <a:pt x="124" y="162"/>
                      <a:pt x="124" y="162"/>
                      <a:pt x="124" y="162"/>
                    </a:cubicBezTo>
                    <a:cubicBezTo>
                      <a:pt x="134" y="164"/>
                      <a:pt x="134" y="164"/>
                      <a:pt x="134" y="164"/>
                    </a:cubicBezTo>
                    <a:lnTo>
                      <a:pt x="132" y="173"/>
                    </a:lnTo>
                    <a:close/>
                    <a:moveTo>
                      <a:pt x="134" y="163"/>
                    </a:moveTo>
                    <a:cubicBezTo>
                      <a:pt x="125" y="162"/>
                      <a:pt x="125" y="162"/>
                      <a:pt x="125" y="162"/>
                    </a:cubicBezTo>
                    <a:cubicBezTo>
                      <a:pt x="126" y="152"/>
                      <a:pt x="126" y="152"/>
                      <a:pt x="126" y="152"/>
                    </a:cubicBezTo>
                    <a:cubicBezTo>
                      <a:pt x="136" y="154"/>
                      <a:pt x="136" y="154"/>
                      <a:pt x="136" y="154"/>
                    </a:cubicBezTo>
                    <a:lnTo>
                      <a:pt x="134" y="163"/>
                    </a:lnTo>
                    <a:close/>
                    <a:moveTo>
                      <a:pt x="145" y="156"/>
                    </a:moveTo>
                    <a:cubicBezTo>
                      <a:pt x="136" y="154"/>
                      <a:pt x="136" y="154"/>
                      <a:pt x="136" y="154"/>
                    </a:cubicBezTo>
                    <a:cubicBezTo>
                      <a:pt x="138" y="144"/>
                      <a:pt x="138" y="144"/>
                      <a:pt x="138" y="144"/>
                    </a:cubicBezTo>
                    <a:cubicBezTo>
                      <a:pt x="147" y="146"/>
                      <a:pt x="147" y="146"/>
                      <a:pt x="147" y="146"/>
                    </a:cubicBezTo>
                    <a:lnTo>
                      <a:pt x="145" y="156"/>
                    </a:lnTo>
                    <a:close/>
                    <a:moveTo>
                      <a:pt x="157" y="148"/>
                    </a:moveTo>
                    <a:cubicBezTo>
                      <a:pt x="148" y="146"/>
                      <a:pt x="148" y="146"/>
                      <a:pt x="148" y="146"/>
                    </a:cubicBezTo>
                    <a:cubicBezTo>
                      <a:pt x="149" y="137"/>
                      <a:pt x="149" y="137"/>
                      <a:pt x="149" y="137"/>
                    </a:cubicBezTo>
                    <a:cubicBezTo>
                      <a:pt x="159" y="138"/>
                      <a:pt x="159" y="138"/>
                      <a:pt x="159" y="138"/>
                    </a:cubicBezTo>
                    <a:lnTo>
                      <a:pt x="157" y="148"/>
                    </a:lnTo>
                    <a:close/>
                    <a:moveTo>
                      <a:pt x="168" y="140"/>
                    </a:moveTo>
                    <a:cubicBezTo>
                      <a:pt x="159" y="138"/>
                      <a:pt x="159" y="138"/>
                      <a:pt x="159" y="138"/>
                    </a:cubicBezTo>
                    <a:cubicBezTo>
                      <a:pt x="161" y="129"/>
                      <a:pt x="161" y="129"/>
                      <a:pt x="161" y="129"/>
                    </a:cubicBezTo>
                    <a:cubicBezTo>
                      <a:pt x="170" y="131"/>
                      <a:pt x="170" y="131"/>
                      <a:pt x="170" y="131"/>
                    </a:cubicBezTo>
                    <a:lnTo>
                      <a:pt x="168" y="140"/>
                    </a:lnTo>
                    <a:close/>
                    <a:moveTo>
                      <a:pt x="170" y="131"/>
                    </a:moveTo>
                    <a:cubicBezTo>
                      <a:pt x="161" y="129"/>
                      <a:pt x="161" y="129"/>
                      <a:pt x="161" y="129"/>
                    </a:cubicBezTo>
                    <a:cubicBezTo>
                      <a:pt x="163" y="119"/>
                      <a:pt x="163" y="119"/>
                      <a:pt x="163" y="119"/>
                    </a:cubicBezTo>
                    <a:cubicBezTo>
                      <a:pt x="172" y="121"/>
                      <a:pt x="172" y="121"/>
                      <a:pt x="172" y="121"/>
                    </a:cubicBezTo>
                    <a:lnTo>
                      <a:pt x="170" y="131"/>
                    </a:lnTo>
                    <a:close/>
                    <a:moveTo>
                      <a:pt x="182" y="123"/>
                    </a:moveTo>
                    <a:cubicBezTo>
                      <a:pt x="172" y="121"/>
                      <a:pt x="172" y="121"/>
                      <a:pt x="172" y="121"/>
                    </a:cubicBezTo>
                    <a:cubicBezTo>
                      <a:pt x="174" y="112"/>
                      <a:pt x="174" y="112"/>
                      <a:pt x="174" y="112"/>
                    </a:cubicBezTo>
                    <a:cubicBezTo>
                      <a:pt x="184" y="113"/>
                      <a:pt x="184" y="113"/>
                      <a:pt x="184" y="113"/>
                    </a:cubicBezTo>
                    <a:lnTo>
                      <a:pt x="182" y="123"/>
                    </a:lnTo>
                    <a:close/>
                    <a:moveTo>
                      <a:pt x="184" y="113"/>
                    </a:moveTo>
                    <a:cubicBezTo>
                      <a:pt x="174" y="111"/>
                      <a:pt x="174" y="111"/>
                      <a:pt x="174" y="111"/>
                    </a:cubicBezTo>
                    <a:cubicBezTo>
                      <a:pt x="176" y="102"/>
                      <a:pt x="176" y="102"/>
                      <a:pt x="176" y="102"/>
                    </a:cubicBezTo>
                    <a:cubicBezTo>
                      <a:pt x="185" y="104"/>
                      <a:pt x="185" y="104"/>
                      <a:pt x="185" y="104"/>
                    </a:cubicBezTo>
                    <a:lnTo>
                      <a:pt x="184" y="113"/>
                    </a:lnTo>
                    <a:close/>
                    <a:moveTo>
                      <a:pt x="195" y="105"/>
                    </a:moveTo>
                    <a:cubicBezTo>
                      <a:pt x="186" y="104"/>
                      <a:pt x="186" y="104"/>
                      <a:pt x="186" y="104"/>
                    </a:cubicBezTo>
                    <a:cubicBezTo>
                      <a:pt x="187" y="94"/>
                      <a:pt x="187" y="94"/>
                      <a:pt x="187" y="94"/>
                    </a:cubicBezTo>
                    <a:cubicBezTo>
                      <a:pt x="197" y="96"/>
                      <a:pt x="197" y="96"/>
                      <a:pt x="197" y="96"/>
                    </a:cubicBezTo>
                    <a:lnTo>
                      <a:pt x="195" y="105"/>
                    </a:lnTo>
                    <a:close/>
                    <a:moveTo>
                      <a:pt x="197" y="96"/>
                    </a:moveTo>
                    <a:cubicBezTo>
                      <a:pt x="188" y="94"/>
                      <a:pt x="188" y="94"/>
                      <a:pt x="188" y="94"/>
                    </a:cubicBezTo>
                    <a:cubicBezTo>
                      <a:pt x="189" y="85"/>
                      <a:pt x="189" y="85"/>
                      <a:pt x="189" y="85"/>
                    </a:cubicBezTo>
                    <a:cubicBezTo>
                      <a:pt x="199" y="86"/>
                      <a:pt x="199" y="86"/>
                      <a:pt x="199" y="86"/>
                    </a:cubicBezTo>
                    <a:lnTo>
                      <a:pt x="197" y="96"/>
                    </a:lnTo>
                    <a:close/>
                    <a:moveTo>
                      <a:pt x="199" y="86"/>
                    </a:moveTo>
                    <a:cubicBezTo>
                      <a:pt x="189" y="84"/>
                      <a:pt x="189" y="84"/>
                      <a:pt x="189" y="84"/>
                    </a:cubicBezTo>
                    <a:cubicBezTo>
                      <a:pt x="191" y="75"/>
                      <a:pt x="191" y="75"/>
                      <a:pt x="191" y="75"/>
                    </a:cubicBezTo>
                    <a:cubicBezTo>
                      <a:pt x="201" y="77"/>
                      <a:pt x="201" y="77"/>
                      <a:pt x="201" y="77"/>
                    </a:cubicBezTo>
                    <a:lnTo>
                      <a:pt x="199" y="86"/>
                    </a:lnTo>
                    <a:close/>
                    <a:moveTo>
                      <a:pt x="210" y="78"/>
                    </a:moveTo>
                    <a:cubicBezTo>
                      <a:pt x="201" y="77"/>
                      <a:pt x="201" y="77"/>
                      <a:pt x="201" y="77"/>
                    </a:cubicBezTo>
                    <a:cubicBezTo>
                      <a:pt x="203" y="67"/>
                      <a:pt x="203" y="67"/>
                      <a:pt x="203" y="67"/>
                    </a:cubicBezTo>
                    <a:cubicBezTo>
                      <a:pt x="212" y="69"/>
                      <a:pt x="212" y="69"/>
                      <a:pt x="212" y="69"/>
                    </a:cubicBezTo>
                    <a:lnTo>
                      <a:pt x="210" y="78"/>
                    </a:lnTo>
                    <a:close/>
                    <a:moveTo>
                      <a:pt x="212" y="69"/>
                    </a:moveTo>
                    <a:cubicBezTo>
                      <a:pt x="203" y="67"/>
                      <a:pt x="203" y="67"/>
                      <a:pt x="203" y="67"/>
                    </a:cubicBezTo>
                    <a:cubicBezTo>
                      <a:pt x="205" y="58"/>
                      <a:pt x="205" y="58"/>
                      <a:pt x="205" y="58"/>
                    </a:cubicBezTo>
                    <a:cubicBezTo>
                      <a:pt x="214" y="59"/>
                      <a:pt x="214" y="59"/>
                      <a:pt x="214" y="59"/>
                    </a:cubicBezTo>
                    <a:lnTo>
                      <a:pt x="212" y="69"/>
                    </a:lnTo>
                    <a:close/>
                    <a:moveTo>
                      <a:pt x="224" y="61"/>
                    </a:moveTo>
                    <a:cubicBezTo>
                      <a:pt x="214" y="59"/>
                      <a:pt x="214" y="59"/>
                      <a:pt x="214" y="59"/>
                    </a:cubicBezTo>
                    <a:cubicBezTo>
                      <a:pt x="216" y="50"/>
                      <a:pt x="216" y="50"/>
                      <a:pt x="216" y="50"/>
                    </a:cubicBezTo>
                    <a:cubicBezTo>
                      <a:pt x="225" y="52"/>
                      <a:pt x="225" y="52"/>
                      <a:pt x="225" y="52"/>
                    </a:cubicBezTo>
                    <a:lnTo>
                      <a:pt x="224" y="61"/>
                    </a:lnTo>
                    <a:close/>
                    <a:moveTo>
                      <a:pt x="226" y="52"/>
                    </a:moveTo>
                    <a:cubicBezTo>
                      <a:pt x="216" y="50"/>
                      <a:pt x="216" y="50"/>
                      <a:pt x="216" y="50"/>
                    </a:cubicBezTo>
                    <a:cubicBezTo>
                      <a:pt x="218" y="40"/>
                      <a:pt x="218" y="40"/>
                      <a:pt x="218" y="40"/>
                    </a:cubicBezTo>
                    <a:cubicBezTo>
                      <a:pt x="227" y="42"/>
                      <a:pt x="227" y="42"/>
                      <a:pt x="227" y="42"/>
                    </a:cubicBezTo>
                    <a:lnTo>
                      <a:pt x="226" y="52"/>
                    </a:lnTo>
                    <a:close/>
                    <a:moveTo>
                      <a:pt x="227" y="42"/>
                    </a:moveTo>
                    <a:cubicBezTo>
                      <a:pt x="218" y="40"/>
                      <a:pt x="218" y="40"/>
                      <a:pt x="218" y="40"/>
                    </a:cubicBezTo>
                    <a:cubicBezTo>
                      <a:pt x="220" y="31"/>
                      <a:pt x="220" y="31"/>
                      <a:pt x="220" y="31"/>
                    </a:cubicBezTo>
                    <a:cubicBezTo>
                      <a:pt x="229" y="32"/>
                      <a:pt x="229" y="32"/>
                      <a:pt x="229" y="32"/>
                    </a:cubicBezTo>
                    <a:lnTo>
                      <a:pt x="227" y="42"/>
                    </a:lnTo>
                    <a:close/>
                    <a:moveTo>
                      <a:pt x="229" y="32"/>
                    </a:moveTo>
                    <a:cubicBezTo>
                      <a:pt x="220" y="30"/>
                      <a:pt x="220" y="30"/>
                      <a:pt x="220" y="30"/>
                    </a:cubicBezTo>
                    <a:cubicBezTo>
                      <a:pt x="222" y="21"/>
                      <a:pt x="222" y="21"/>
                      <a:pt x="222" y="21"/>
                    </a:cubicBezTo>
                    <a:cubicBezTo>
                      <a:pt x="231" y="23"/>
                      <a:pt x="231" y="23"/>
                      <a:pt x="231" y="23"/>
                    </a:cubicBezTo>
                    <a:lnTo>
                      <a:pt x="229" y="32"/>
                    </a:lnTo>
                    <a:close/>
                    <a:moveTo>
                      <a:pt x="222" y="21"/>
                    </a:moveTo>
                    <a:cubicBezTo>
                      <a:pt x="224" y="11"/>
                      <a:pt x="224" y="11"/>
                      <a:pt x="224" y="11"/>
                    </a:cubicBezTo>
                    <a:cubicBezTo>
                      <a:pt x="233" y="13"/>
                      <a:pt x="233" y="13"/>
                      <a:pt x="233" y="13"/>
                    </a:cubicBezTo>
                    <a:cubicBezTo>
                      <a:pt x="231" y="23"/>
                      <a:pt x="231" y="23"/>
                      <a:pt x="231" y="23"/>
                    </a:cubicBezTo>
                    <a:lnTo>
                      <a:pt x="222" y="21"/>
                    </a:lnTo>
                    <a:close/>
                    <a:moveTo>
                      <a:pt x="241" y="25"/>
                    </a:moveTo>
                    <a:cubicBezTo>
                      <a:pt x="231" y="23"/>
                      <a:pt x="231" y="23"/>
                      <a:pt x="231" y="23"/>
                    </a:cubicBezTo>
                    <a:cubicBezTo>
                      <a:pt x="233" y="13"/>
                      <a:pt x="233" y="13"/>
                      <a:pt x="233" y="13"/>
                    </a:cubicBezTo>
                    <a:cubicBezTo>
                      <a:pt x="243" y="15"/>
                      <a:pt x="243" y="15"/>
                      <a:pt x="243" y="15"/>
                    </a:cubicBezTo>
                    <a:lnTo>
                      <a:pt x="241" y="25"/>
                    </a:lnTo>
                    <a:close/>
                    <a:moveTo>
                      <a:pt x="244" y="6"/>
                    </a:moveTo>
                    <a:cubicBezTo>
                      <a:pt x="243" y="15"/>
                      <a:pt x="243" y="15"/>
                      <a:pt x="243" y="15"/>
                    </a:cubicBezTo>
                    <a:cubicBezTo>
                      <a:pt x="233" y="13"/>
                      <a:pt x="233" y="13"/>
                      <a:pt x="233" y="13"/>
                    </a:cubicBezTo>
                    <a:cubicBezTo>
                      <a:pt x="235" y="4"/>
                      <a:pt x="235" y="4"/>
                      <a:pt x="235" y="4"/>
                    </a:cubicBezTo>
                    <a:lnTo>
                      <a:pt x="244" y="6"/>
                    </a:lnTo>
                    <a:close/>
                    <a:moveTo>
                      <a:pt x="225" y="2"/>
                    </a:moveTo>
                    <a:cubicBezTo>
                      <a:pt x="235" y="4"/>
                      <a:pt x="235" y="4"/>
                      <a:pt x="235" y="4"/>
                    </a:cubicBezTo>
                    <a:cubicBezTo>
                      <a:pt x="233" y="13"/>
                      <a:pt x="233" y="13"/>
                      <a:pt x="233" y="13"/>
                    </a:cubicBezTo>
                    <a:cubicBezTo>
                      <a:pt x="224" y="11"/>
                      <a:pt x="224" y="11"/>
                      <a:pt x="224" y="11"/>
                    </a:cubicBezTo>
                    <a:lnTo>
                      <a:pt x="225" y="2"/>
                    </a:lnTo>
                    <a:close/>
                    <a:moveTo>
                      <a:pt x="223" y="11"/>
                    </a:moveTo>
                    <a:cubicBezTo>
                      <a:pt x="221" y="21"/>
                      <a:pt x="221" y="21"/>
                      <a:pt x="221" y="21"/>
                    </a:cubicBezTo>
                    <a:cubicBezTo>
                      <a:pt x="212" y="19"/>
                      <a:pt x="212" y="19"/>
                      <a:pt x="212" y="19"/>
                    </a:cubicBezTo>
                    <a:cubicBezTo>
                      <a:pt x="214" y="10"/>
                      <a:pt x="214" y="10"/>
                      <a:pt x="214" y="10"/>
                    </a:cubicBezTo>
                    <a:lnTo>
                      <a:pt x="223" y="11"/>
                    </a:lnTo>
                    <a:close/>
                    <a:moveTo>
                      <a:pt x="214" y="10"/>
                    </a:moveTo>
                    <a:cubicBezTo>
                      <a:pt x="212" y="19"/>
                      <a:pt x="212" y="19"/>
                      <a:pt x="212" y="19"/>
                    </a:cubicBezTo>
                    <a:cubicBezTo>
                      <a:pt x="202" y="17"/>
                      <a:pt x="202" y="17"/>
                      <a:pt x="202" y="17"/>
                    </a:cubicBezTo>
                    <a:cubicBezTo>
                      <a:pt x="204" y="8"/>
                      <a:pt x="204" y="8"/>
                      <a:pt x="204" y="8"/>
                    </a:cubicBezTo>
                    <a:lnTo>
                      <a:pt x="214" y="10"/>
                    </a:lnTo>
                    <a:close/>
                    <a:moveTo>
                      <a:pt x="195" y="6"/>
                    </a:moveTo>
                    <a:cubicBezTo>
                      <a:pt x="204" y="8"/>
                      <a:pt x="204" y="8"/>
                      <a:pt x="204" y="8"/>
                    </a:cubicBezTo>
                    <a:cubicBezTo>
                      <a:pt x="202" y="17"/>
                      <a:pt x="202" y="17"/>
                      <a:pt x="202" y="17"/>
                    </a:cubicBezTo>
                    <a:cubicBezTo>
                      <a:pt x="193" y="15"/>
                      <a:pt x="193" y="15"/>
                      <a:pt x="193" y="15"/>
                    </a:cubicBezTo>
                    <a:lnTo>
                      <a:pt x="195" y="6"/>
                    </a:lnTo>
                    <a:close/>
                    <a:moveTo>
                      <a:pt x="193" y="15"/>
                    </a:moveTo>
                    <a:cubicBezTo>
                      <a:pt x="191" y="25"/>
                      <a:pt x="191" y="25"/>
                      <a:pt x="191" y="25"/>
                    </a:cubicBezTo>
                    <a:cubicBezTo>
                      <a:pt x="181" y="23"/>
                      <a:pt x="181" y="23"/>
                      <a:pt x="181" y="23"/>
                    </a:cubicBezTo>
                    <a:cubicBezTo>
                      <a:pt x="183" y="14"/>
                      <a:pt x="183" y="14"/>
                      <a:pt x="183" y="14"/>
                    </a:cubicBezTo>
                    <a:lnTo>
                      <a:pt x="193" y="15"/>
                    </a:lnTo>
                    <a:close/>
                    <a:moveTo>
                      <a:pt x="183" y="14"/>
                    </a:moveTo>
                    <a:cubicBezTo>
                      <a:pt x="181" y="23"/>
                      <a:pt x="181" y="23"/>
                      <a:pt x="181" y="23"/>
                    </a:cubicBezTo>
                    <a:cubicBezTo>
                      <a:pt x="172" y="21"/>
                      <a:pt x="172" y="21"/>
                      <a:pt x="172" y="21"/>
                    </a:cubicBezTo>
                    <a:cubicBezTo>
                      <a:pt x="174" y="12"/>
                      <a:pt x="174" y="12"/>
                      <a:pt x="174" y="12"/>
                    </a:cubicBezTo>
                    <a:lnTo>
                      <a:pt x="183" y="14"/>
                    </a:lnTo>
                    <a:close/>
                    <a:moveTo>
                      <a:pt x="173" y="12"/>
                    </a:moveTo>
                    <a:cubicBezTo>
                      <a:pt x="172" y="21"/>
                      <a:pt x="172" y="21"/>
                      <a:pt x="172" y="21"/>
                    </a:cubicBezTo>
                    <a:cubicBezTo>
                      <a:pt x="162" y="19"/>
                      <a:pt x="162" y="19"/>
                      <a:pt x="162" y="19"/>
                    </a:cubicBezTo>
                    <a:cubicBezTo>
                      <a:pt x="164" y="10"/>
                      <a:pt x="164" y="10"/>
                      <a:pt x="164" y="10"/>
                    </a:cubicBezTo>
                    <a:lnTo>
                      <a:pt x="173" y="12"/>
                    </a:lnTo>
                    <a:close/>
                    <a:moveTo>
                      <a:pt x="154" y="8"/>
                    </a:moveTo>
                    <a:cubicBezTo>
                      <a:pt x="164" y="10"/>
                      <a:pt x="164" y="10"/>
                      <a:pt x="164" y="10"/>
                    </a:cubicBezTo>
                    <a:cubicBezTo>
                      <a:pt x="162" y="19"/>
                      <a:pt x="162" y="19"/>
                      <a:pt x="162" y="19"/>
                    </a:cubicBezTo>
                    <a:cubicBezTo>
                      <a:pt x="153" y="17"/>
                      <a:pt x="153" y="17"/>
                      <a:pt x="153" y="17"/>
                    </a:cubicBezTo>
                    <a:lnTo>
                      <a:pt x="154" y="8"/>
                    </a:lnTo>
                    <a:close/>
                    <a:moveTo>
                      <a:pt x="152" y="18"/>
                    </a:moveTo>
                    <a:cubicBezTo>
                      <a:pt x="151" y="27"/>
                      <a:pt x="151" y="27"/>
                      <a:pt x="151" y="27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43" y="16"/>
                      <a:pt x="143" y="16"/>
                      <a:pt x="143" y="16"/>
                    </a:cubicBezTo>
                    <a:lnTo>
                      <a:pt x="152" y="18"/>
                    </a:lnTo>
                    <a:close/>
                    <a:moveTo>
                      <a:pt x="133" y="14"/>
                    </a:moveTo>
                    <a:cubicBezTo>
                      <a:pt x="143" y="16"/>
                      <a:pt x="143" y="16"/>
                      <a:pt x="143" y="16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1" y="23"/>
                      <a:pt x="131" y="23"/>
                      <a:pt x="131" y="23"/>
                    </a:cubicBezTo>
                    <a:lnTo>
                      <a:pt x="133" y="14"/>
                    </a:lnTo>
                    <a:close/>
                    <a:moveTo>
                      <a:pt x="131" y="23"/>
                    </a:moveTo>
                    <a:cubicBezTo>
                      <a:pt x="129" y="33"/>
                      <a:pt x="129" y="33"/>
                      <a:pt x="129" y="33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2" y="22"/>
                      <a:pt x="122" y="22"/>
                      <a:pt x="122" y="22"/>
                    </a:cubicBezTo>
                    <a:lnTo>
                      <a:pt x="131" y="23"/>
                    </a:lnTo>
                    <a:close/>
                    <a:moveTo>
                      <a:pt x="112" y="20"/>
                    </a:moveTo>
                    <a:cubicBezTo>
                      <a:pt x="122" y="22"/>
                      <a:pt x="122" y="22"/>
                      <a:pt x="122" y="22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10" y="29"/>
                      <a:pt x="110" y="29"/>
                      <a:pt x="110" y="29"/>
                    </a:cubicBezTo>
                    <a:lnTo>
                      <a:pt x="112" y="20"/>
                    </a:lnTo>
                    <a:close/>
                    <a:moveTo>
                      <a:pt x="110" y="29"/>
                    </a:moveTo>
                    <a:cubicBezTo>
                      <a:pt x="108" y="39"/>
                      <a:pt x="108" y="39"/>
                      <a:pt x="108" y="39"/>
                    </a:cubicBezTo>
                    <a:cubicBezTo>
                      <a:pt x="99" y="37"/>
                      <a:pt x="99" y="37"/>
                      <a:pt x="99" y="37"/>
                    </a:cubicBezTo>
                    <a:cubicBezTo>
                      <a:pt x="101" y="27"/>
                      <a:pt x="101" y="27"/>
                      <a:pt x="101" y="27"/>
                    </a:cubicBezTo>
                    <a:lnTo>
                      <a:pt x="110" y="29"/>
                    </a:lnTo>
                    <a:close/>
                    <a:moveTo>
                      <a:pt x="91" y="26"/>
                    </a:moveTo>
                    <a:cubicBezTo>
                      <a:pt x="101" y="27"/>
                      <a:pt x="101" y="27"/>
                      <a:pt x="101" y="27"/>
                    </a:cubicBezTo>
                    <a:cubicBezTo>
                      <a:pt x="99" y="37"/>
                      <a:pt x="99" y="37"/>
                      <a:pt x="99" y="37"/>
                    </a:cubicBezTo>
                    <a:cubicBezTo>
                      <a:pt x="89" y="35"/>
                      <a:pt x="89" y="35"/>
                      <a:pt x="89" y="35"/>
                    </a:cubicBezTo>
                    <a:lnTo>
                      <a:pt x="91" y="26"/>
                    </a:lnTo>
                    <a:close/>
                    <a:moveTo>
                      <a:pt x="89" y="35"/>
                    </a:moveTo>
                    <a:cubicBezTo>
                      <a:pt x="87" y="45"/>
                      <a:pt x="87" y="45"/>
                      <a:pt x="87" y="45"/>
                    </a:cubicBezTo>
                    <a:cubicBezTo>
                      <a:pt x="78" y="43"/>
                      <a:pt x="78" y="43"/>
                      <a:pt x="78" y="43"/>
                    </a:cubicBezTo>
                    <a:cubicBezTo>
                      <a:pt x="80" y="33"/>
                      <a:pt x="80" y="33"/>
                      <a:pt x="80" y="33"/>
                    </a:cubicBezTo>
                    <a:lnTo>
                      <a:pt x="89" y="35"/>
                    </a:lnTo>
                    <a:close/>
                    <a:moveTo>
                      <a:pt x="70" y="31"/>
                    </a:moveTo>
                    <a:cubicBezTo>
                      <a:pt x="79" y="33"/>
                      <a:pt x="79" y="33"/>
                      <a:pt x="79" y="33"/>
                    </a:cubicBezTo>
                    <a:cubicBezTo>
                      <a:pt x="78" y="43"/>
                      <a:pt x="78" y="43"/>
                      <a:pt x="78" y="43"/>
                    </a:cubicBezTo>
                    <a:cubicBezTo>
                      <a:pt x="68" y="41"/>
                      <a:pt x="68" y="41"/>
                      <a:pt x="68" y="41"/>
                    </a:cubicBezTo>
                    <a:lnTo>
                      <a:pt x="70" y="31"/>
                    </a:lnTo>
                    <a:close/>
                    <a:moveTo>
                      <a:pt x="59" y="39"/>
                    </a:moveTo>
                    <a:cubicBezTo>
                      <a:pt x="68" y="41"/>
                      <a:pt x="68" y="41"/>
                      <a:pt x="68" y="41"/>
                    </a:cubicBezTo>
                    <a:cubicBezTo>
                      <a:pt x="66" y="50"/>
                      <a:pt x="66" y="50"/>
                      <a:pt x="66" y="50"/>
                    </a:cubicBezTo>
                    <a:cubicBezTo>
                      <a:pt x="57" y="49"/>
                      <a:pt x="57" y="49"/>
                      <a:pt x="57" y="49"/>
                    </a:cubicBezTo>
                    <a:lnTo>
                      <a:pt x="59" y="39"/>
                    </a:lnTo>
                    <a:close/>
                    <a:moveTo>
                      <a:pt x="47" y="47"/>
                    </a:moveTo>
                    <a:cubicBezTo>
                      <a:pt x="57" y="49"/>
                      <a:pt x="57" y="49"/>
                      <a:pt x="57" y="49"/>
                    </a:cubicBezTo>
                    <a:cubicBezTo>
                      <a:pt x="55" y="58"/>
                      <a:pt x="55" y="58"/>
                      <a:pt x="55" y="58"/>
                    </a:cubicBezTo>
                    <a:cubicBezTo>
                      <a:pt x="45" y="56"/>
                      <a:pt x="45" y="56"/>
                      <a:pt x="45" y="56"/>
                    </a:cubicBezTo>
                    <a:lnTo>
                      <a:pt x="47" y="47"/>
                    </a:lnTo>
                    <a:close/>
                    <a:moveTo>
                      <a:pt x="36" y="55"/>
                    </a:moveTo>
                    <a:cubicBezTo>
                      <a:pt x="45" y="57"/>
                      <a:pt x="45" y="57"/>
                      <a:pt x="45" y="57"/>
                    </a:cubicBezTo>
                    <a:cubicBezTo>
                      <a:pt x="43" y="66"/>
                      <a:pt x="43" y="66"/>
                      <a:pt x="43" y="66"/>
                    </a:cubicBezTo>
                    <a:cubicBezTo>
                      <a:pt x="34" y="64"/>
                      <a:pt x="34" y="64"/>
                      <a:pt x="34" y="64"/>
                    </a:cubicBezTo>
                    <a:lnTo>
                      <a:pt x="36" y="55"/>
                    </a:lnTo>
                    <a:close/>
                    <a:moveTo>
                      <a:pt x="34" y="64"/>
                    </a:moveTo>
                    <a:cubicBezTo>
                      <a:pt x="43" y="66"/>
                      <a:pt x="43" y="66"/>
                      <a:pt x="43" y="6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32" y="74"/>
                      <a:pt x="32" y="74"/>
                      <a:pt x="32" y="74"/>
                    </a:cubicBezTo>
                    <a:lnTo>
                      <a:pt x="34" y="64"/>
                    </a:lnTo>
                    <a:close/>
                    <a:moveTo>
                      <a:pt x="22" y="72"/>
                    </a:moveTo>
                    <a:cubicBezTo>
                      <a:pt x="32" y="74"/>
                      <a:pt x="32" y="74"/>
                      <a:pt x="32" y="74"/>
                    </a:cubicBezTo>
                    <a:cubicBezTo>
                      <a:pt x="30" y="83"/>
                      <a:pt x="30" y="83"/>
                      <a:pt x="30" y="83"/>
                    </a:cubicBezTo>
                    <a:cubicBezTo>
                      <a:pt x="20" y="81"/>
                      <a:pt x="20" y="81"/>
                      <a:pt x="20" y="81"/>
                    </a:cubicBezTo>
                    <a:lnTo>
                      <a:pt x="22" y="72"/>
                    </a:lnTo>
                    <a:close/>
                    <a:moveTo>
                      <a:pt x="20" y="82"/>
                    </a:moveTo>
                    <a:cubicBezTo>
                      <a:pt x="30" y="83"/>
                      <a:pt x="30" y="83"/>
                      <a:pt x="30" y="83"/>
                    </a:cubicBezTo>
                    <a:cubicBezTo>
                      <a:pt x="28" y="93"/>
                      <a:pt x="28" y="93"/>
                      <a:pt x="28" y="93"/>
                    </a:cubicBezTo>
                    <a:cubicBezTo>
                      <a:pt x="19" y="91"/>
                      <a:pt x="19" y="91"/>
                      <a:pt x="19" y="91"/>
                    </a:cubicBezTo>
                    <a:lnTo>
                      <a:pt x="20" y="82"/>
                    </a:lnTo>
                    <a:close/>
                    <a:moveTo>
                      <a:pt x="9" y="89"/>
                    </a:moveTo>
                    <a:cubicBezTo>
                      <a:pt x="18" y="91"/>
                      <a:pt x="18" y="91"/>
                      <a:pt x="18" y="91"/>
                    </a:cubicBezTo>
                    <a:cubicBezTo>
                      <a:pt x="17" y="101"/>
                      <a:pt x="17" y="101"/>
                      <a:pt x="17" y="101"/>
                    </a:cubicBezTo>
                    <a:cubicBezTo>
                      <a:pt x="7" y="99"/>
                      <a:pt x="7" y="99"/>
                      <a:pt x="7" y="99"/>
                    </a:cubicBezTo>
                    <a:lnTo>
                      <a:pt x="9" y="89"/>
                    </a:lnTo>
                    <a:close/>
                    <a:moveTo>
                      <a:pt x="7" y="99"/>
                    </a:moveTo>
                    <a:cubicBezTo>
                      <a:pt x="16" y="101"/>
                      <a:pt x="16" y="101"/>
                      <a:pt x="16" y="101"/>
                    </a:cubicBezTo>
                    <a:cubicBezTo>
                      <a:pt x="15" y="110"/>
                      <a:pt x="15" y="110"/>
                      <a:pt x="15" y="110"/>
                    </a:cubicBezTo>
                    <a:cubicBezTo>
                      <a:pt x="5" y="108"/>
                      <a:pt x="5" y="108"/>
                      <a:pt x="5" y="108"/>
                    </a:cubicBezTo>
                    <a:lnTo>
                      <a:pt x="7" y="99"/>
                    </a:lnTo>
                    <a:close/>
                    <a:moveTo>
                      <a:pt x="5" y="109"/>
                    </a:moveTo>
                    <a:cubicBezTo>
                      <a:pt x="15" y="110"/>
                      <a:pt x="15" y="110"/>
                      <a:pt x="15" y="110"/>
                    </a:cubicBezTo>
                    <a:cubicBezTo>
                      <a:pt x="13" y="120"/>
                      <a:pt x="13" y="120"/>
                      <a:pt x="13" y="120"/>
                    </a:cubicBezTo>
                    <a:cubicBezTo>
                      <a:pt x="3" y="118"/>
                      <a:pt x="3" y="118"/>
                      <a:pt x="3" y="118"/>
                    </a:cubicBezTo>
                    <a:lnTo>
                      <a:pt x="5" y="109"/>
                    </a:lnTo>
                    <a:close/>
                    <a:moveTo>
                      <a:pt x="1" y="128"/>
                    </a:moveTo>
                    <a:cubicBezTo>
                      <a:pt x="3" y="118"/>
                      <a:pt x="3" y="118"/>
                      <a:pt x="3" y="118"/>
                    </a:cubicBezTo>
                    <a:cubicBezTo>
                      <a:pt x="13" y="120"/>
                      <a:pt x="13" y="120"/>
                      <a:pt x="13" y="120"/>
                    </a:cubicBezTo>
                    <a:cubicBezTo>
                      <a:pt x="11" y="129"/>
                      <a:pt x="11" y="129"/>
                      <a:pt x="11" y="129"/>
                    </a:cubicBezTo>
                    <a:lnTo>
                      <a:pt x="1" y="128"/>
                    </a:lnTo>
                    <a:close/>
                    <a:moveTo>
                      <a:pt x="11" y="130"/>
                    </a:moveTo>
                    <a:cubicBezTo>
                      <a:pt x="20" y="132"/>
                      <a:pt x="20" y="132"/>
                      <a:pt x="20" y="132"/>
                    </a:cubicBezTo>
                    <a:cubicBezTo>
                      <a:pt x="19" y="141"/>
                      <a:pt x="19" y="141"/>
                      <a:pt x="19" y="141"/>
                    </a:cubicBezTo>
                    <a:cubicBezTo>
                      <a:pt x="9" y="139"/>
                      <a:pt x="9" y="139"/>
                      <a:pt x="9" y="139"/>
                    </a:cubicBezTo>
                    <a:lnTo>
                      <a:pt x="11" y="130"/>
                    </a:lnTo>
                    <a:close/>
                    <a:moveTo>
                      <a:pt x="7" y="149"/>
                    </a:moveTo>
                    <a:cubicBezTo>
                      <a:pt x="9" y="139"/>
                      <a:pt x="9" y="139"/>
                      <a:pt x="9" y="139"/>
                    </a:cubicBezTo>
                    <a:cubicBezTo>
                      <a:pt x="19" y="141"/>
                      <a:pt x="19" y="141"/>
                      <a:pt x="19" y="141"/>
                    </a:cubicBezTo>
                    <a:cubicBezTo>
                      <a:pt x="17" y="151"/>
                      <a:pt x="17" y="151"/>
                      <a:pt x="17" y="151"/>
                    </a:cubicBezTo>
                    <a:lnTo>
                      <a:pt x="7" y="149"/>
                    </a:lnTo>
                    <a:close/>
                    <a:moveTo>
                      <a:pt x="15" y="160"/>
                    </a:moveTo>
                    <a:cubicBezTo>
                      <a:pt x="17" y="151"/>
                      <a:pt x="17" y="151"/>
                      <a:pt x="17" y="151"/>
                    </a:cubicBezTo>
                    <a:cubicBezTo>
                      <a:pt x="26" y="153"/>
                      <a:pt x="26" y="153"/>
                      <a:pt x="26" y="153"/>
                    </a:cubicBezTo>
                    <a:cubicBezTo>
                      <a:pt x="25" y="162"/>
                      <a:pt x="25" y="162"/>
                      <a:pt x="25" y="162"/>
                    </a:cubicBezTo>
                    <a:lnTo>
                      <a:pt x="15" y="160"/>
                    </a:lnTo>
                    <a:close/>
                    <a:moveTo>
                      <a:pt x="23" y="172"/>
                    </a:moveTo>
                    <a:cubicBezTo>
                      <a:pt x="25" y="162"/>
                      <a:pt x="25" y="162"/>
                      <a:pt x="25" y="162"/>
                    </a:cubicBezTo>
                    <a:cubicBezTo>
                      <a:pt x="34" y="164"/>
                      <a:pt x="34" y="164"/>
                      <a:pt x="34" y="164"/>
                    </a:cubicBezTo>
                    <a:cubicBezTo>
                      <a:pt x="32" y="174"/>
                      <a:pt x="32" y="174"/>
                      <a:pt x="32" y="174"/>
                    </a:cubicBezTo>
                    <a:lnTo>
                      <a:pt x="23" y="172"/>
                    </a:lnTo>
                    <a:close/>
                    <a:moveTo>
                      <a:pt x="32" y="174"/>
                    </a:moveTo>
                    <a:cubicBezTo>
                      <a:pt x="34" y="164"/>
                      <a:pt x="34" y="164"/>
                      <a:pt x="34" y="164"/>
                    </a:cubicBezTo>
                    <a:cubicBezTo>
                      <a:pt x="44" y="166"/>
                      <a:pt x="44" y="166"/>
                      <a:pt x="44" y="166"/>
                    </a:cubicBezTo>
                    <a:cubicBezTo>
                      <a:pt x="42" y="175"/>
                      <a:pt x="42" y="175"/>
                      <a:pt x="42" y="175"/>
                    </a:cubicBezTo>
                    <a:lnTo>
                      <a:pt x="32" y="174"/>
                    </a:lnTo>
                    <a:close/>
                    <a:moveTo>
                      <a:pt x="42" y="175"/>
                    </a:moveTo>
                    <a:cubicBezTo>
                      <a:pt x="44" y="166"/>
                      <a:pt x="44" y="166"/>
                      <a:pt x="44" y="166"/>
                    </a:cubicBezTo>
                    <a:cubicBezTo>
                      <a:pt x="53" y="168"/>
                      <a:pt x="53" y="168"/>
                      <a:pt x="53" y="168"/>
                    </a:cubicBezTo>
                    <a:cubicBezTo>
                      <a:pt x="51" y="177"/>
                      <a:pt x="51" y="177"/>
                      <a:pt x="51" y="177"/>
                    </a:cubicBezTo>
                    <a:lnTo>
                      <a:pt x="42" y="175"/>
                    </a:lnTo>
                    <a:close/>
                    <a:moveTo>
                      <a:pt x="50" y="187"/>
                    </a:moveTo>
                    <a:cubicBezTo>
                      <a:pt x="52" y="177"/>
                      <a:pt x="52" y="177"/>
                      <a:pt x="52" y="177"/>
                    </a:cubicBezTo>
                    <a:cubicBezTo>
                      <a:pt x="61" y="179"/>
                      <a:pt x="61" y="179"/>
                      <a:pt x="61" y="179"/>
                    </a:cubicBezTo>
                    <a:cubicBezTo>
                      <a:pt x="59" y="189"/>
                      <a:pt x="59" y="189"/>
                      <a:pt x="59" y="189"/>
                    </a:cubicBezTo>
                    <a:lnTo>
                      <a:pt x="50" y="187"/>
                    </a:lnTo>
                    <a:close/>
                    <a:moveTo>
                      <a:pt x="59" y="189"/>
                    </a:moveTo>
                    <a:cubicBezTo>
                      <a:pt x="61" y="179"/>
                      <a:pt x="61" y="179"/>
                      <a:pt x="61" y="179"/>
                    </a:cubicBezTo>
                    <a:cubicBezTo>
                      <a:pt x="71" y="181"/>
                      <a:pt x="71" y="181"/>
                      <a:pt x="71" y="181"/>
                    </a:cubicBezTo>
                    <a:cubicBezTo>
                      <a:pt x="69" y="191"/>
                      <a:pt x="69" y="191"/>
                      <a:pt x="69" y="191"/>
                    </a:cubicBezTo>
                    <a:lnTo>
                      <a:pt x="59" y="189"/>
                    </a:lnTo>
                    <a:close/>
                    <a:moveTo>
                      <a:pt x="69" y="191"/>
                    </a:moveTo>
                    <a:cubicBezTo>
                      <a:pt x="71" y="181"/>
                      <a:pt x="71" y="181"/>
                      <a:pt x="71" y="181"/>
                    </a:cubicBezTo>
                    <a:cubicBezTo>
                      <a:pt x="80" y="183"/>
                      <a:pt x="80" y="183"/>
                      <a:pt x="80" y="183"/>
                    </a:cubicBezTo>
                    <a:cubicBezTo>
                      <a:pt x="78" y="192"/>
                      <a:pt x="78" y="192"/>
                      <a:pt x="78" y="192"/>
                    </a:cubicBezTo>
                    <a:lnTo>
                      <a:pt x="69" y="19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2704"/>
              <p:cNvSpPr>
                <a:spLocks noEditPoints="1"/>
              </p:cNvSpPr>
              <p:nvPr/>
            </p:nvSpPr>
            <p:spPr bwMode="auto">
              <a:xfrm>
                <a:off x="4908" y="-849"/>
                <a:ext cx="43" cy="42"/>
              </a:xfrm>
              <a:custGeom>
                <a:avLst/>
                <a:gdLst>
                  <a:gd name="T0" fmla="*/ 5 w 22"/>
                  <a:gd name="T1" fmla="*/ 19 h 22"/>
                  <a:gd name="T2" fmla="*/ 3 w 22"/>
                  <a:gd name="T3" fmla="*/ 5 h 22"/>
                  <a:gd name="T4" fmla="*/ 17 w 22"/>
                  <a:gd name="T5" fmla="*/ 3 h 22"/>
                  <a:gd name="T6" fmla="*/ 19 w 22"/>
                  <a:gd name="T7" fmla="*/ 17 h 22"/>
                  <a:gd name="T8" fmla="*/ 5 w 22"/>
                  <a:gd name="T9" fmla="*/ 19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9"/>
                    </a:moveTo>
                    <a:cubicBezTo>
                      <a:pt x="1" y="16"/>
                      <a:pt x="0" y="9"/>
                      <a:pt x="3" y="5"/>
                    </a:cubicBezTo>
                    <a:cubicBezTo>
                      <a:pt x="7" y="1"/>
                      <a:pt x="13" y="0"/>
                      <a:pt x="17" y="3"/>
                    </a:cubicBezTo>
                    <a:cubicBezTo>
                      <a:pt x="21" y="7"/>
                      <a:pt x="22" y="13"/>
                      <a:pt x="19" y="17"/>
                    </a:cubicBezTo>
                    <a:cubicBezTo>
                      <a:pt x="16" y="21"/>
                      <a:pt x="10" y="22"/>
                      <a:pt x="5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4"/>
                      <a:pt x="6" y="7"/>
                    </a:cubicBezTo>
                    <a:cubicBezTo>
                      <a:pt x="4" y="10"/>
                      <a:pt x="4" y="14"/>
                      <a:pt x="7" y="16"/>
                    </a:cubicBezTo>
                    <a:cubicBezTo>
                      <a:pt x="10" y="18"/>
                      <a:pt x="14" y="18"/>
                      <a:pt x="16" y="15"/>
                    </a:cubicBezTo>
                    <a:cubicBezTo>
                      <a:pt x="18" y="12"/>
                      <a:pt x="18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2705"/>
              <p:cNvSpPr>
                <a:spLocks noEditPoints="1"/>
              </p:cNvSpPr>
              <p:nvPr/>
            </p:nvSpPr>
            <p:spPr bwMode="auto">
              <a:xfrm>
                <a:off x="4945" y="-840"/>
                <a:ext cx="43" cy="43"/>
              </a:xfrm>
              <a:custGeom>
                <a:avLst/>
                <a:gdLst>
                  <a:gd name="T0" fmla="*/ 5 w 22"/>
                  <a:gd name="T1" fmla="*/ 19 h 22"/>
                  <a:gd name="T2" fmla="*/ 3 w 22"/>
                  <a:gd name="T3" fmla="*/ 6 h 22"/>
                  <a:gd name="T4" fmla="*/ 17 w 22"/>
                  <a:gd name="T5" fmla="*/ 4 h 22"/>
                  <a:gd name="T6" fmla="*/ 18 w 22"/>
                  <a:gd name="T7" fmla="*/ 17 h 22"/>
                  <a:gd name="T8" fmla="*/ 5 w 22"/>
                  <a:gd name="T9" fmla="*/ 19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7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9"/>
                    </a:moveTo>
                    <a:cubicBezTo>
                      <a:pt x="1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7" y="4"/>
                    </a:cubicBezTo>
                    <a:cubicBezTo>
                      <a:pt x="21" y="7"/>
                      <a:pt x="22" y="13"/>
                      <a:pt x="18" y="17"/>
                    </a:cubicBezTo>
                    <a:cubicBezTo>
                      <a:pt x="15" y="21"/>
                      <a:pt x="9" y="22"/>
                      <a:pt x="5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5"/>
                      <a:pt x="6" y="7"/>
                    </a:cubicBezTo>
                    <a:cubicBezTo>
                      <a:pt x="3" y="10"/>
                      <a:pt x="4" y="14"/>
                      <a:pt x="7" y="17"/>
                    </a:cubicBezTo>
                    <a:cubicBezTo>
                      <a:pt x="10" y="19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2706"/>
              <p:cNvSpPr>
                <a:spLocks noEditPoints="1"/>
              </p:cNvSpPr>
              <p:nvPr/>
            </p:nvSpPr>
            <p:spPr bwMode="auto">
              <a:xfrm>
                <a:off x="4982" y="-834"/>
                <a:ext cx="43" cy="43"/>
              </a:xfrm>
              <a:custGeom>
                <a:avLst/>
                <a:gdLst>
                  <a:gd name="T0" fmla="*/ 5 w 22"/>
                  <a:gd name="T1" fmla="*/ 18 h 22"/>
                  <a:gd name="T2" fmla="*/ 3 w 22"/>
                  <a:gd name="T3" fmla="*/ 5 h 22"/>
                  <a:gd name="T4" fmla="*/ 17 w 22"/>
                  <a:gd name="T5" fmla="*/ 3 h 22"/>
                  <a:gd name="T6" fmla="*/ 19 w 22"/>
                  <a:gd name="T7" fmla="*/ 16 h 22"/>
                  <a:gd name="T8" fmla="*/ 5 w 22"/>
                  <a:gd name="T9" fmla="*/ 18 h 22"/>
                  <a:gd name="T10" fmla="*/ 15 w 22"/>
                  <a:gd name="T11" fmla="*/ 5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4 h 22"/>
                  <a:gd name="T18" fmla="*/ 15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8"/>
                    </a:moveTo>
                    <a:cubicBezTo>
                      <a:pt x="1" y="15"/>
                      <a:pt x="0" y="9"/>
                      <a:pt x="3" y="5"/>
                    </a:cubicBezTo>
                    <a:cubicBezTo>
                      <a:pt x="6" y="0"/>
                      <a:pt x="12" y="0"/>
                      <a:pt x="17" y="3"/>
                    </a:cubicBezTo>
                    <a:cubicBezTo>
                      <a:pt x="21" y="6"/>
                      <a:pt x="22" y="12"/>
                      <a:pt x="19" y="16"/>
                    </a:cubicBezTo>
                    <a:cubicBezTo>
                      <a:pt x="15" y="21"/>
                      <a:pt x="9" y="22"/>
                      <a:pt x="5" y="18"/>
                    </a:cubicBezTo>
                    <a:close/>
                    <a:moveTo>
                      <a:pt x="15" y="5"/>
                    </a:moveTo>
                    <a:cubicBezTo>
                      <a:pt x="12" y="3"/>
                      <a:pt x="8" y="4"/>
                      <a:pt x="6" y="7"/>
                    </a:cubicBezTo>
                    <a:cubicBezTo>
                      <a:pt x="4" y="10"/>
                      <a:pt x="4" y="14"/>
                      <a:pt x="7" y="16"/>
                    </a:cubicBezTo>
                    <a:cubicBezTo>
                      <a:pt x="10" y="18"/>
                      <a:pt x="14" y="17"/>
                      <a:pt x="16" y="14"/>
                    </a:cubicBezTo>
                    <a:cubicBezTo>
                      <a:pt x="18" y="12"/>
                      <a:pt x="18" y="8"/>
                      <a:pt x="1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2707"/>
              <p:cNvSpPr>
                <a:spLocks noEditPoints="1"/>
              </p:cNvSpPr>
              <p:nvPr/>
            </p:nvSpPr>
            <p:spPr bwMode="auto">
              <a:xfrm>
                <a:off x="5019" y="-836"/>
                <a:ext cx="43" cy="43"/>
              </a:xfrm>
              <a:custGeom>
                <a:avLst/>
                <a:gdLst>
                  <a:gd name="T0" fmla="*/ 5 w 22"/>
                  <a:gd name="T1" fmla="*/ 19 h 22"/>
                  <a:gd name="T2" fmla="*/ 3 w 22"/>
                  <a:gd name="T3" fmla="*/ 5 h 22"/>
                  <a:gd name="T4" fmla="*/ 17 w 22"/>
                  <a:gd name="T5" fmla="*/ 3 h 22"/>
                  <a:gd name="T6" fmla="*/ 19 w 22"/>
                  <a:gd name="T7" fmla="*/ 17 h 22"/>
                  <a:gd name="T8" fmla="*/ 5 w 22"/>
                  <a:gd name="T9" fmla="*/ 19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9"/>
                    </a:moveTo>
                    <a:cubicBezTo>
                      <a:pt x="1" y="16"/>
                      <a:pt x="0" y="10"/>
                      <a:pt x="3" y="5"/>
                    </a:cubicBezTo>
                    <a:cubicBezTo>
                      <a:pt x="7" y="1"/>
                      <a:pt x="13" y="0"/>
                      <a:pt x="17" y="3"/>
                    </a:cubicBezTo>
                    <a:cubicBezTo>
                      <a:pt x="21" y="7"/>
                      <a:pt x="22" y="13"/>
                      <a:pt x="19" y="17"/>
                    </a:cubicBezTo>
                    <a:cubicBezTo>
                      <a:pt x="16" y="21"/>
                      <a:pt x="9" y="22"/>
                      <a:pt x="5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4"/>
                      <a:pt x="6" y="7"/>
                    </a:cubicBezTo>
                    <a:cubicBezTo>
                      <a:pt x="4" y="10"/>
                      <a:pt x="4" y="14"/>
                      <a:pt x="7" y="16"/>
                    </a:cubicBezTo>
                    <a:cubicBezTo>
                      <a:pt x="10" y="18"/>
                      <a:pt x="14" y="18"/>
                      <a:pt x="16" y="15"/>
                    </a:cubicBezTo>
                    <a:cubicBezTo>
                      <a:pt x="18" y="12"/>
                      <a:pt x="18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2708"/>
              <p:cNvSpPr>
                <a:spLocks noEditPoints="1"/>
              </p:cNvSpPr>
              <p:nvPr/>
            </p:nvSpPr>
            <p:spPr bwMode="auto">
              <a:xfrm>
                <a:off x="5056" y="-846"/>
                <a:ext cx="43" cy="43"/>
              </a:xfrm>
              <a:custGeom>
                <a:avLst/>
                <a:gdLst>
                  <a:gd name="T0" fmla="*/ 5 w 22"/>
                  <a:gd name="T1" fmla="*/ 19 h 22"/>
                  <a:gd name="T2" fmla="*/ 3 w 22"/>
                  <a:gd name="T3" fmla="*/ 5 h 22"/>
                  <a:gd name="T4" fmla="*/ 17 w 22"/>
                  <a:gd name="T5" fmla="*/ 4 h 22"/>
                  <a:gd name="T6" fmla="*/ 19 w 22"/>
                  <a:gd name="T7" fmla="*/ 17 h 22"/>
                  <a:gd name="T8" fmla="*/ 5 w 22"/>
                  <a:gd name="T9" fmla="*/ 19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9"/>
                    </a:moveTo>
                    <a:cubicBezTo>
                      <a:pt x="1" y="16"/>
                      <a:pt x="0" y="10"/>
                      <a:pt x="3" y="5"/>
                    </a:cubicBezTo>
                    <a:cubicBezTo>
                      <a:pt x="6" y="1"/>
                      <a:pt x="12" y="0"/>
                      <a:pt x="17" y="4"/>
                    </a:cubicBezTo>
                    <a:cubicBezTo>
                      <a:pt x="21" y="7"/>
                      <a:pt x="22" y="13"/>
                      <a:pt x="19" y="17"/>
                    </a:cubicBezTo>
                    <a:cubicBezTo>
                      <a:pt x="15" y="21"/>
                      <a:pt x="9" y="22"/>
                      <a:pt x="5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5"/>
                      <a:pt x="6" y="7"/>
                    </a:cubicBezTo>
                    <a:cubicBezTo>
                      <a:pt x="3" y="10"/>
                      <a:pt x="4" y="14"/>
                      <a:pt x="7" y="16"/>
                    </a:cubicBezTo>
                    <a:cubicBezTo>
                      <a:pt x="10" y="19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2709"/>
              <p:cNvSpPr>
                <a:spLocks noEditPoints="1"/>
              </p:cNvSpPr>
              <p:nvPr/>
            </p:nvSpPr>
            <p:spPr bwMode="auto">
              <a:xfrm>
                <a:off x="5089" y="-863"/>
                <a:ext cx="42" cy="43"/>
              </a:xfrm>
              <a:custGeom>
                <a:avLst/>
                <a:gdLst>
                  <a:gd name="T0" fmla="*/ 5 w 22"/>
                  <a:gd name="T1" fmla="*/ 19 h 22"/>
                  <a:gd name="T2" fmla="*/ 3 w 22"/>
                  <a:gd name="T3" fmla="*/ 5 h 22"/>
                  <a:gd name="T4" fmla="*/ 17 w 22"/>
                  <a:gd name="T5" fmla="*/ 3 h 22"/>
                  <a:gd name="T6" fmla="*/ 18 w 22"/>
                  <a:gd name="T7" fmla="*/ 17 h 22"/>
                  <a:gd name="T8" fmla="*/ 5 w 22"/>
                  <a:gd name="T9" fmla="*/ 19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9"/>
                    </a:moveTo>
                    <a:cubicBezTo>
                      <a:pt x="1" y="16"/>
                      <a:pt x="0" y="10"/>
                      <a:pt x="3" y="5"/>
                    </a:cubicBezTo>
                    <a:cubicBezTo>
                      <a:pt x="6" y="1"/>
                      <a:pt x="12" y="0"/>
                      <a:pt x="17" y="3"/>
                    </a:cubicBezTo>
                    <a:cubicBezTo>
                      <a:pt x="21" y="7"/>
                      <a:pt x="22" y="13"/>
                      <a:pt x="18" y="17"/>
                    </a:cubicBezTo>
                    <a:cubicBezTo>
                      <a:pt x="15" y="21"/>
                      <a:pt x="9" y="22"/>
                      <a:pt x="5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4"/>
                      <a:pt x="6" y="7"/>
                    </a:cubicBezTo>
                    <a:cubicBezTo>
                      <a:pt x="3" y="10"/>
                      <a:pt x="4" y="14"/>
                      <a:pt x="7" y="16"/>
                    </a:cubicBezTo>
                    <a:cubicBezTo>
                      <a:pt x="10" y="18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2710"/>
              <p:cNvSpPr>
                <a:spLocks noEditPoints="1"/>
              </p:cNvSpPr>
              <p:nvPr/>
            </p:nvSpPr>
            <p:spPr bwMode="auto">
              <a:xfrm>
                <a:off x="5118" y="-886"/>
                <a:ext cx="43" cy="42"/>
              </a:xfrm>
              <a:custGeom>
                <a:avLst/>
                <a:gdLst>
                  <a:gd name="T0" fmla="*/ 5 w 22"/>
                  <a:gd name="T1" fmla="*/ 19 h 22"/>
                  <a:gd name="T2" fmla="*/ 3 w 22"/>
                  <a:gd name="T3" fmla="*/ 5 h 22"/>
                  <a:gd name="T4" fmla="*/ 17 w 22"/>
                  <a:gd name="T5" fmla="*/ 3 h 22"/>
                  <a:gd name="T6" fmla="*/ 18 w 22"/>
                  <a:gd name="T7" fmla="*/ 17 h 22"/>
                  <a:gd name="T8" fmla="*/ 5 w 22"/>
                  <a:gd name="T9" fmla="*/ 19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9"/>
                    </a:moveTo>
                    <a:cubicBezTo>
                      <a:pt x="1" y="16"/>
                      <a:pt x="0" y="10"/>
                      <a:pt x="3" y="5"/>
                    </a:cubicBezTo>
                    <a:cubicBezTo>
                      <a:pt x="6" y="1"/>
                      <a:pt x="12" y="0"/>
                      <a:pt x="17" y="3"/>
                    </a:cubicBezTo>
                    <a:cubicBezTo>
                      <a:pt x="21" y="7"/>
                      <a:pt x="22" y="13"/>
                      <a:pt x="18" y="17"/>
                    </a:cubicBezTo>
                    <a:cubicBezTo>
                      <a:pt x="15" y="21"/>
                      <a:pt x="9" y="22"/>
                      <a:pt x="5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4"/>
                      <a:pt x="6" y="7"/>
                    </a:cubicBezTo>
                    <a:cubicBezTo>
                      <a:pt x="3" y="10"/>
                      <a:pt x="4" y="14"/>
                      <a:pt x="7" y="16"/>
                    </a:cubicBezTo>
                    <a:cubicBezTo>
                      <a:pt x="10" y="18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Freeform 2711"/>
              <p:cNvSpPr>
                <a:spLocks noEditPoints="1"/>
              </p:cNvSpPr>
              <p:nvPr/>
            </p:nvSpPr>
            <p:spPr bwMode="auto">
              <a:xfrm>
                <a:off x="5143" y="-913"/>
                <a:ext cx="43" cy="42"/>
              </a:xfrm>
              <a:custGeom>
                <a:avLst/>
                <a:gdLst>
                  <a:gd name="T0" fmla="*/ 5 w 22"/>
                  <a:gd name="T1" fmla="*/ 19 h 22"/>
                  <a:gd name="T2" fmla="*/ 3 w 22"/>
                  <a:gd name="T3" fmla="*/ 5 h 22"/>
                  <a:gd name="T4" fmla="*/ 17 w 22"/>
                  <a:gd name="T5" fmla="*/ 3 h 22"/>
                  <a:gd name="T6" fmla="*/ 19 w 22"/>
                  <a:gd name="T7" fmla="*/ 17 h 22"/>
                  <a:gd name="T8" fmla="*/ 5 w 22"/>
                  <a:gd name="T9" fmla="*/ 19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9"/>
                    </a:moveTo>
                    <a:cubicBezTo>
                      <a:pt x="1" y="16"/>
                      <a:pt x="0" y="9"/>
                      <a:pt x="3" y="5"/>
                    </a:cubicBezTo>
                    <a:cubicBezTo>
                      <a:pt x="6" y="1"/>
                      <a:pt x="13" y="0"/>
                      <a:pt x="17" y="3"/>
                    </a:cubicBezTo>
                    <a:cubicBezTo>
                      <a:pt x="21" y="6"/>
                      <a:pt x="22" y="13"/>
                      <a:pt x="19" y="17"/>
                    </a:cubicBezTo>
                    <a:cubicBezTo>
                      <a:pt x="15" y="21"/>
                      <a:pt x="9" y="22"/>
                      <a:pt x="5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4"/>
                      <a:pt x="6" y="7"/>
                    </a:cubicBezTo>
                    <a:cubicBezTo>
                      <a:pt x="4" y="10"/>
                      <a:pt x="4" y="14"/>
                      <a:pt x="7" y="16"/>
                    </a:cubicBezTo>
                    <a:cubicBezTo>
                      <a:pt x="10" y="18"/>
                      <a:pt x="14" y="18"/>
                      <a:pt x="16" y="15"/>
                    </a:cubicBezTo>
                    <a:cubicBezTo>
                      <a:pt x="18" y="12"/>
                      <a:pt x="18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Freeform 2712"/>
              <p:cNvSpPr>
                <a:spLocks noEditPoints="1"/>
              </p:cNvSpPr>
              <p:nvPr/>
            </p:nvSpPr>
            <p:spPr bwMode="auto">
              <a:xfrm>
                <a:off x="5164" y="-945"/>
                <a:ext cx="43" cy="43"/>
              </a:xfrm>
              <a:custGeom>
                <a:avLst/>
                <a:gdLst>
                  <a:gd name="T0" fmla="*/ 5 w 22"/>
                  <a:gd name="T1" fmla="*/ 19 h 22"/>
                  <a:gd name="T2" fmla="*/ 3 w 22"/>
                  <a:gd name="T3" fmla="*/ 5 h 22"/>
                  <a:gd name="T4" fmla="*/ 17 w 22"/>
                  <a:gd name="T5" fmla="*/ 4 h 22"/>
                  <a:gd name="T6" fmla="*/ 19 w 22"/>
                  <a:gd name="T7" fmla="*/ 17 h 22"/>
                  <a:gd name="T8" fmla="*/ 5 w 22"/>
                  <a:gd name="T9" fmla="*/ 19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9"/>
                    </a:moveTo>
                    <a:cubicBezTo>
                      <a:pt x="1" y="16"/>
                      <a:pt x="0" y="10"/>
                      <a:pt x="3" y="5"/>
                    </a:cubicBezTo>
                    <a:cubicBezTo>
                      <a:pt x="7" y="1"/>
                      <a:pt x="13" y="0"/>
                      <a:pt x="17" y="4"/>
                    </a:cubicBezTo>
                    <a:cubicBezTo>
                      <a:pt x="21" y="7"/>
                      <a:pt x="22" y="13"/>
                      <a:pt x="19" y="17"/>
                    </a:cubicBezTo>
                    <a:cubicBezTo>
                      <a:pt x="16" y="21"/>
                      <a:pt x="10" y="22"/>
                      <a:pt x="5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5"/>
                      <a:pt x="6" y="7"/>
                    </a:cubicBezTo>
                    <a:cubicBezTo>
                      <a:pt x="4" y="10"/>
                      <a:pt x="4" y="14"/>
                      <a:pt x="7" y="16"/>
                    </a:cubicBezTo>
                    <a:cubicBezTo>
                      <a:pt x="10" y="19"/>
                      <a:pt x="14" y="18"/>
                      <a:pt x="16" y="15"/>
                    </a:cubicBezTo>
                    <a:cubicBezTo>
                      <a:pt x="18" y="12"/>
                      <a:pt x="18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2713"/>
              <p:cNvSpPr>
                <a:spLocks noEditPoints="1"/>
              </p:cNvSpPr>
              <p:nvPr/>
            </p:nvSpPr>
            <p:spPr bwMode="auto">
              <a:xfrm>
                <a:off x="5182" y="-977"/>
                <a:ext cx="43" cy="42"/>
              </a:xfrm>
              <a:custGeom>
                <a:avLst/>
                <a:gdLst>
                  <a:gd name="T0" fmla="*/ 6 w 22"/>
                  <a:gd name="T1" fmla="*/ 19 h 22"/>
                  <a:gd name="T2" fmla="*/ 4 w 22"/>
                  <a:gd name="T3" fmla="*/ 5 h 22"/>
                  <a:gd name="T4" fmla="*/ 17 w 22"/>
                  <a:gd name="T5" fmla="*/ 4 h 22"/>
                  <a:gd name="T6" fmla="*/ 19 w 22"/>
                  <a:gd name="T7" fmla="*/ 17 h 22"/>
                  <a:gd name="T8" fmla="*/ 6 w 22"/>
                  <a:gd name="T9" fmla="*/ 19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6 h 22"/>
                  <a:gd name="T16" fmla="*/ 17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19"/>
                    </a:moveTo>
                    <a:cubicBezTo>
                      <a:pt x="1" y="16"/>
                      <a:pt x="0" y="10"/>
                      <a:pt x="4" y="5"/>
                    </a:cubicBezTo>
                    <a:cubicBezTo>
                      <a:pt x="7" y="1"/>
                      <a:pt x="13" y="0"/>
                      <a:pt x="17" y="4"/>
                    </a:cubicBezTo>
                    <a:cubicBezTo>
                      <a:pt x="21" y="7"/>
                      <a:pt x="22" y="13"/>
                      <a:pt x="19" y="17"/>
                    </a:cubicBezTo>
                    <a:cubicBezTo>
                      <a:pt x="16" y="21"/>
                      <a:pt x="10" y="22"/>
                      <a:pt x="6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5"/>
                      <a:pt x="6" y="7"/>
                    </a:cubicBezTo>
                    <a:cubicBezTo>
                      <a:pt x="4" y="10"/>
                      <a:pt x="5" y="14"/>
                      <a:pt x="7" y="16"/>
                    </a:cubicBezTo>
                    <a:cubicBezTo>
                      <a:pt x="10" y="19"/>
                      <a:pt x="14" y="18"/>
                      <a:pt x="17" y="15"/>
                    </a:cubicBezTo>
                    <a:cubicBezTo>
                      <a:pt x="19" y="12"/>
                      <a:pt x="18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2714"/>
              <p:cNvSpPr>
                <a:spLocks noEditPoints="1"/>
              </p:cNvSpPr>
              <p:nvPr/>
            </p:nvSpPr>
            <p:spPr bwMode="auto">
              <a:xfrm>
                <a:off x="5199" y="-1010"/>
                <a:ext cx="41" cy="42"/>
              </a:xfrm>
              <a:custGeom>
                <a:avLst/>
                <a:gdLst>
                  <a:gd name="T0" fmla="*/ 5 w 21"/>
                  <a:gd name="T1" fmla="*/ 18 h 22"/>
                  <a:gd name="T2" fmla="*/ 3 w 21"/>
                  <a:gd name="T3" fmla="*/ 5 h 22"/>
                  <a:gd name="T4" fmla="*/ 16 w 21"/>
                  <a:gd name="T5" fmla="*/ 3 h 22"/>
                  <a:gd name="T6" fmla="*/ 18 w 21"/>
                  <a:gd name="T7" fmla="*/ 17 h 22"/>
                  <a:gd name="T8" fmla="*/ 5 w 21"/>
                  <a:gd name="T9" fmla="*/ 18 h 22"/>
                  <a:gd name="T10" fmla="*/ 14 w 21"/>
                  <a:gd name="T11" fmla="*/ 6 h 22"/>
                  <a:gd name="T12" fmla="*/ 5 w 21"/>
                  <a:gd name="T13" fmla="*/ 7 h 22"/>
                  <a:gd name="T14" fmla="*/ 7 w 21"/>
                  <a:gd name="T15" fmla="*/ 16 h 22"/>
                  <a:gd name="T16" fmla="*/ 16 w 21"/>
                  <a:gd name="T17" fmla="*/ 15 h 22"/>
                  <a:gd name="T18" fmla="*/ 14 w 21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5" y="18"/>
                    </a:move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1" y="12"/>
                      <a:pt x="18" y="17"/>
                    </a:cubicBezTo>
                    <a:cubicBezTo>
                      <a:pt x="15" y="21"/>
                      <a:pt x="9" y="22"/>
                      <a:pt x="5" y="18"/>
                    </a:cubicBezTo>
                    <a:close/>
                    <a:moveTo>
                      <a:pt x="14" y="6"/>
                    </a:moveTo>
                    <a:cubicBezTo>
                      <a:pt x="12" y="3"/>
                      <a:pt x="8" y="4"/>
                      <a:pt x="5" y="7"/>
                    </a:cubicBezTo>
                    <a:cubicBezTo>
                      <a:pt x="3" y="10"/>
                      <a:pt x="4" y="14"/>
                      <a:pt x="7" y="16"/>
                    </a:cubicBezTo>
                    <a:cubicBezTo>
                      <a:pt x="9" y="18"/>
                      <a:pt x="14" y="17"/>
                      <a:pt x="16" y="15"/>
                    </a:cubicBezTo>
                    <a:cubicBezTo>
                      <a:pt x="18" y="12"/>
                      <a:pt x="17" y="8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2715"/>
              <p:cNvSpPr>
                <a:spLocks noEditPoints="1"/>
              </p:cNvSpPr>
              <p:nvPr/>
            </p:nvSpPr>
            <p:spPr bwMode="auto">
              <a:xfrm>
                <a:off x="5213" y="-1045"/>
                <a:ext cx="43" cy="42"/>
              </a:xfrm>
              <a:custGeom>
                <a:avLst/>
                <a:gdLst>
                  <a:gd name="T0" fmla="*/ 5 w 22"/>
                  <a:gd name="T1" fmla="*/ 18 h 22"/>
                  <a:gd name="T2" fmla="*/ 3 w 22"/>
                  <a:gd name="T3" fmla="*/ 5 h 22"/>
                  <a:gd name="T4" fmla="*/ 16 w 22"/>
                  <a:gd name="T5" fmla="*/ 3 h 22"/>
                  <a:gd name="T6" fmla="*/ 18 w 22"/>
                  <a:gd name="T7" fmla="*/ 17 h 22"/>
                  <a:gd name="T8" fmla="*/ 5 w 22"/>
                  <a:gd name="T9" fmla="*/ 18 h 22"/>
                  <a:gd name="T10" fmla="*/ 14 w 22"/>
                  <a:gd name="T11" fmla="*/ 6 h 22"/>
                  <a:gd name="T12" fmla="*/ 5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4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8"/>
                    </a:moveTo>
                    <a:cubicBezTo>
                      <a:pt x="1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8" y="17"/>
                    </a:cubicBezTo>
                    <a:cubicBezTo>
                      <a:pt x="15" y="21"/>
                      <a:pt x="9" y="22"/>
                      <a:pt x="5" y="18"/>
                    </a:cubicBezTo>
                    <a:close/>
                    <a:moveTo>
                      <a:pt x="14" y="6"/>
                    </a:moveTo>
                    <a:cubicBezTo>
                      <a:pt x="12" y="3"/>
                      <a:pt x="8" y="4"/>
                      <a:pt x="5" y="7"/>
                    </a:cubicBezTo>
                    <a:cubicBezTo>
                      <a:pt x="3" y="10"/>
                      <a:pt x="4" y="14"/>
                      <a:pt x="7" y="16"/>
                    </a:cubicBezTo>
                    <a:cubicBezTo>
                      <a:pt x="10" y="18"/>
                      <a:pt x="14" y="17"/>
                      <a:pt x="16" y="15"/>
                    </a:cubicBezTo>
                    <a:cubicBezTo>
                      <a:pt x="18" y="12"/>
                      <a:pt x="17" y="8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2716"/>
              <p:cNvSpPr>
                <a:spLocks noEditPoints="1"/>
              </p:cNvSpPr>
              <p:nvPr/>
            </p:nvSpPr>
            <p:spPr bwMode="auto">
              <a:xfrm>
                <a:off x="5223" y="-1082"/>
                <a:ext cx="42" cy="42"/>
              </a:xfrm>
              <a:custGeom>
                <a:avLst/>
                <a:gdLst>
                  <a:gd name="T0" fmla="*/ 6 w 22"/>
                  <a:gd name="T1" fmla="*/ 19 h 22"/>
                  <a:gd name="T2" fmla="*/ 4 w 22"/>
                  <a:gd name="T3" fmla="*/ 5 h 22"/>
                  <a:gd name="T4" fmla="*/ 17 w 22"/>
                  <a:gd name="T5" fmla="*/ 3 h 22"/>
                  <a:gd name="T6" fmla="*/ 19 w 22"/>
                  <a:gd name="T7" fmla="*/ 17 h 22"/>
                  <a:gd name="T8" fmla="*/ 6 w 22"/>
                  <a:gd name="T9" fmla="*/ 19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19"/>
                    </a:moveTo>
                    <a:cubicBezTo>
                      <a:pt x="1" y="16"/>
                      <a:pt x="0" y="10"/>
                      <a:pt x="4" y="5"/>
                    </a:cubicBezTo>
                    <a:cubicBezTo>
                      <a:pt x="7" y="1"/>
                      <a:pt x="13" y="0"/>
                      <a:pt x="17" y="3"/>
                    </a:cubicBezTo>
                    <a:cubicBezTo>
                      <a:pt x="21" y="7"/>
                      <a:pt x="22" y="13"/>
                      <a:pt x="19" y="17"/>
                    </a:cubicBezTo>
                    <a:cubicBezTo>
                      <a:pt x="16" y="21"/>
                      <a:pt x="10" y="22"/>
                      <a:pt x="6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4"/>
                      <a:pt x="6" y="7"/>
                    </a:cubicBezTo>
                    <a:cubicBezTo>
                      <a:pt x="4" y="10"/>
                      <a:pt x="5" y="14"/>
                      <a:pt x="7" y="16"/>
                    </a:cubicBezTo>
                    <a:cubicBezTo>
                      <a:pt x="10" y="19"/>
                      <a:pt x="14" y="18"/>
                      <a:pt x="16" y="15"/>
                    </a:cubicBezTo>
                    <a:cubicBezTo>
                      <a:pt x="19" y="12"/>
                      <a:pt x="18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2717"/>
              <p:cNvSpPr>
                <a:spLocks noEditPoints="1"/>
              </p:cNvSpPr>
              <p:nvPr/>
            </p:nvSpPr>
            <p:spPr bwMode="auto">
              <a:xfrm>
                <a:off x="5232" y="-1117"/>
                <a:ext cx="43" cy="43"/>
              </a:xfrm>
              <a:custGeom>
                <a:avLst/>
                <a:gdLst>
                  <a:gd name="T0" fmla="*/ 6 w 22"/>
                  <a:gd name="T1" fmla="*/ 18 h 22"/>
                  <a:gd name="T2" fmla="*/ 4 w 22"/>
                  <a:gd name="T3" fmla="*/ 5 h 22"/>
                  <a:gd name="T4" fmla="*/ 17 w 22"/>
                  <a:gd name="T5" fmla="*/ 3 h 22"/>
                  <a:gd name="T6" fmla="*/ 19 w 22"/>
                  <a:gd name="T7" fmla="*/ 16 h 22"/>
                  <a:gd name="T8" fmla="*/ 6 w 22"/>
                  <a:gd name="T9" fmla="*/ 18 h 22"/>
                  <a:gd name="T10" fmla="*/ 15 w 22"/>
                  <a:gd name="T11" fmla="*/ 5 h 22"/>
                  <a:gd name="T12" fmla="*/ 6 w 22"/>
                  <a:gd name="T13" fmla="*/ 7 h 22"/>
                  <a:gd name="T14" fmla="*/ 8 w 22"/>
                  <a:gd name="T15" fmla="*/ 16 h 22"/>
                  <a:gd name="T16" fmla="*/ 17 w 22"/>
                  <a:gd name="T17" fmla="*/ 14 h 22"/>
                  <a:gd name="T18" fmla="*/ 15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18"/>
                    </a:moveTo>
                    <a:cubicBezTo>
                      <a:pt x="1" y="15"/>
                      <a:pt x="0" y="9"/>
                      <a:pt x="4" y="5"/>
                    </a:cubicBezTo>
                    <a:cubicBezTo>
                      <a:pt x="7" y="0"/>
                      <a:pt x="13" y="0"/>
                      <a:pt x="17" y="3"/>
                    </a:cubicBezTo>
                    <a:cubicBezTo>
                      <a:pt x="22" y="6"/>
                      <a:pt x="22" y="12"/>
                      <a:pt x="19" y="16"/>
                    </a:cubicBezTo>
                    <a:cubicBezTo>
                      <a:pt x="16" y="21"/>
                      <a:pt x="10" y="22"/>
                      <a:pt x="6" y="18"/>
                    </a:cubicBezTo>
                    <a:close/>
                    <a:moveTo>
                      <a:pt x="15" y="5"/>
                    </a:moveTo>
                    <a:cubicBezTo>
                      <a:pt x="12" y="3"/>
                      <a:pt x="8" y="4"/>
                      <a:pt x="6" y="7"/>
                    </a:cubicBezTo>
                    <a:cubicBezTo>
                      <a:pt x="4" y="10"/>
                      <a:pt x="5" y="14"/>
                      <a:pt x="8" y="16"/>
                    </a:cubicBezTo>
                    <a:cubicBezTo>
                      <a:pt x="10" y="18"/>
                      <a:pt x="14" y="17"/>
                      <a:pt x="17" y="14"/>
                    </a:cubicBezTo>
                    <a:cubicBezTo>
                      <a:pt x="19" y="12"/>
                      <a:pt x="18" y="8"/>
                      <a:pt x="1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Freeform 2718"/>
              <p:cNvSpPr>
                <a:spLocks noEditPoints="1"/>
              </p:cNvSpPr>
              <p:nvPr/>
            </p:nvSpPr>
            <p:spPr bwMode="auto">
              <a:xfrm>
                <a:off x="5242" y="-1154"/>
                <a:ext cx="43" cy="43"/>
              </a:xfrm>
              <a:custGeom>
                <a:avLst/>
                <a:gdLst>
                  <a:gd name="T0" fmla="*/ 5 w 22"/>
                  <a:gd name="T1" fmla="*/ 18 h 22"/>
                  <a:gd name="T2" fmla="*/ 3 w 22"/>
                  <a:gd name="T3" fmla="*/ 5 h 22"/>
                  <a:gd name="T4" fmla="*/ 17 w 22"/>
                  <a:gd name="T5" fmla="*/ 3 h 22"/>
                  <a:gd name="T6" fmla="*/ 19 w 22"/>
                  <a:gd name="T7" fmla="*/ 17 h 22"/>
                  <a:gd name="T8" fmla="*/ 5 w 22"/>
                  <a:gd name="T9" fmla="*/ 18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8"/>
                    </a:moveTo>
                    <a:cubicBezTo>
                      <a:pt x="1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7" y="3"/>
                    </a:cubicBezTo>
                    <a:cubicBezTo>
                      <a:pt x="21" y="6"/>
                      <a:pt x="22" y="12"/>
                      <a:pt x="19" y="17"/>
                    </a:cubicBezTo>
                    <a:cubicBezTo>
                      <a:pt x="15" y="21"/>
                      <a:pt x="9" y="22"/>
                      <a:pt x="5" y="18"/>
                    </a:cubicBezTo>
                    <a:close/>
                    <a:moveTo>
                      <a:pt x="15" y="6"/>
                    </a:moveTo>
                    <a:cubicBezTo>
                      <a:pt x="12" y="3"/>
                      <a:pt x="8" y="4"/>
                      <a:pt x="6" y="7"/>
                    </a:cubicBezTo>
                    <a:cubicBezTo>
                      <a:pt x="4" y="10"/>
                      <a:pt x="4" y="14"/>
                      <a:pt x="7" y="16"/>
                    </a:cubicBezTo>
                    <a:cubicBezTo>
                      <a:pt x="10" y="18"/>
                      <a:pt x="14" y="17"/>
                      <a:pt x="16" y="15"/>
                    </a:cubicBezTo>
                    <a:cubicBezTo>
                      <a:pt x="18" y="12"/>
                      <a:pt x="18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2719"/>
              <p:cNvSpPr>
                <a:spLocks noEditPoints="1"/>
              </p:cNvSpPr>
              <p:nvPr/>
            </p:nvSpPr>
            <p:spPr bwMode="auto">
              <a:xfrm>
                <a:off x="5250" y="-1191"/>
                <a:ext cx="41" cy="43"/>
              </a:xfrm>
              <a:custGeom>
                <a:avLst/>
                <a:gdLst>
                  <a:gd name="T0" fmla="*/ 5 w 21"/>
                  <a:gd name="T1" fmla="*/ 18 h 22"/>
                  <a:gd name="T2" fmla="*/ 3 w 21"/>
                  <a:gd name="T3" fmla="*/ 5 h 22"/>
                  <a:gd name="T4" fmla="*/ 16 w 21"/>
                  <a:gd name="T5" fmla="*/ 3 h 22"/>
                  <a:gd name="T6" fmla="*/ 18 w 21"/>
                  <a:gd name="T7" fmla="*/ 17 h 22"/>
                  <a:gd name="T8" fmla="*/ 5 w 21"/>
                  <a:gd name="T9" fmla="*/ 18 h 22"/>
                  <a:gd name="T10" fmla="*/ 14 w 21"/>
                  <a:gd name="T11" fmla="*/ 6 h 22"/>
                  <a:gd name="T12" fmla="*/ 5 w 21"/>
                  <a:gd name="T13" fmla="*/ 7 h 22"/>
                  <a:gd name="T14" fmla="*/ 7 w 21"/>
                  <a:gd name="T15" fmla="*/ 16 h 22"/>
                  <a:gd name="T16" fmla="*/ 16 w 21"/>
                  <a:gd name="T17" fmla="*/ 15 h 22"/>
                  <a:gd name="T18" fmla="*/ 14 w 21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5" y="18"/>
                    </a:move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1" y="12"/>
                      <a:pt x="18" y="17"/>
                    </a:cubicBezTo>
                    <a:cubicBezTo>
                      <a:pt x="15" y="21"/>
                      <a:pt x="9" y="22"/>
                      <a:pt x="5" y="18"/>
                    </a:cubicBezTo>
                    <a:close/>
                    <a:moveTo>
                      <a:pt x="14" y="6"/>
                    </a:moveTo>
                    <a:cubicBezTo>
                      <a:pt x="12" y="3"/>
                      <a:pt x="7" y="4"/>
                      <a:pt x="5" y="7"/>
                    </a:cubicBezTo>
                    <a:cubicBezTo>
                      <a:pt x="3" y="10"/>
                      <a:pt x="4" y="14"/>
                      <a:pt x="7" y="16"/>
                    </a:cubicBezTo>
                    <a:cubicBezTo>
                      <a:pt x="9" y="18"/>
                      <a:pt x="13" y="17"/>
                      <a:pt x="16" y="15"/>
                    </a:cubicBezTo>
                    <a:cubicBezTo>
                      <a:pt x="18" y="12"/>
                      <a:pt x="17" y="8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2720"/>
              <p:cNvSpPr>
                <a:spLocks noEditPoints="1"/>
              </p:cNvSpPr>
              <p:nvPr/>
            </p:nvSpPr>
            <p:spPr bwMode="auto">
              <a:xfrm>
                <a:off x="5256" y="-1228"/>
                <a:ext cx="40" cy="43"/>
              </a:xfrm>
              <a:custGeom>
                <a:avLst/>
                <a:gdLst>
                  <a:gd name="T0" fmla="*/ 5 w 21"/>
                  <a:gd name="T1" fmla="*/ 18 h 22"/>
                  <a:gd name="T2" fmla="*/ 3 w 21"/>
                  <a:gd name="T3" fmla="*/ 5 h 22"/>
                  <a:gd name="T4" fmla="*/ 16 w 21"/>
                  <a:gd name="T5" fmla="*/ 3 h 22"/>
                  <a:gd name="T6" fmla="*/ 18 w 21"/>
                  <a:gd name="T7" fmla="*/ 16 h 22"/>
                  <a:gd name="T8" fmla="*/ 5 w 21"/>
                  <a:gd name="T9" fmla="*/ 18 h 22"/>
                  <a:gd name="T10" fmla="*/ 14 w 21"/>
                  <a:gd name="T11" fmla="*/ 5 h 22"/>
                  <a:gd name="T12" fmla="*/ 5 w 21"/>
                  <a:gd name="T13" fmla="*/ 7 h 22"/>
                  <a:gd name="T14" fmla="*/ 7 w 21"/>
                  <a:gd name="T15" fmla="*/ 16 h 22"/>
                  <a:gd name="T16" fmla="*/ 16 w 21"/>
                  <a:gd name="T17" fmla="*/ 14 h 22"/>
                  <a:gd name="T18" fmla="*/ 14 w 21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5" y="18"/>
                    </a:move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1" y="12"/>
                      <a:pt x="18" y="16"/>
                    </a:cubicBezTo>
                    <a:cubicBezTo>
                      <a:pt x="15" y="21"/>
                      <a:pt x="9" y="22"/>
                      <a:pt x="5" y="18"/>
                    </a:cubicBezTo>
                    <a:close/>
                    <a:moveTo>
                      <a:pt x="14" y="5"/>
                    </a:moveTo>
                    <a:cubicBezTo>
                      <a:pt x="12" y="3"/>
                      <a:pt x="8" y="4"/>
                      <a:pt x="5" y="7"/>
                    </a:cubicBezTo>
                    <a:cubicBezTo>
                      <a:pt x="3" y="10"/>
                      <a:pt x="4" y="14"/>
                      <a:pt x="7" y="16"/>
                    </a:cubicBezTo>
                    <a:cubicBezTo>
                      <a:pt x="9" y="18"/>
                      <a:pt x="14" y="17"/>
                      <a:pt x="16" y="14"/>
                    </a:cubicBezTo>
                    <a:cubicBezTo>
                      <a:pt x="18" y="12"/>
                      <a:pt x="17" y="8"/>
                      <a:pt x="1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2721"/>
              <p:cNvSpPr>
                <a:spLocks noEditPoints="1"/>
              </p:cNvSpPr>
              <p:nvPr/>
            </p:nvSpPr>
            <p:spPr bwMode="auto">
              <a:xfrm>
                <a:off x="5260" y="-1267"/>
                <a:ext cx="42" cy="43"/>
              </a:xfrm>
              <a:custGeom>
                <a:avLst/>
                <a:gdLst>
                  <a:gd name="T0" fmla="*/ 5 w 22"/>
                  <a:gd name="T1" fmla="*/ 19 h 22"/>
                  <a:gd name="T2" fmla="*/ 3 w 22"/>
                  <a:gd name="T3" fmla="*/ 6 h 22"/>
                  <a:gd name="T4" fmla="*/ 17 w 22"/>
                  <a:gd name="T5" fmla="*/ 4 h 22"/>
                  <a:gd name="T6" fmla="*/ 19 w 22"/>
                  <a:gd name="T7" fmla="*/ 17 h 22"/>
                  <a:gd name="T8" fmla="*/ 5 w 22"/>
                  <a:gd name="T9" fmla="*/ 19 h 22"/>
                  <a:gd name="T10" fmla="*/ 15 w 22"/>
                  <a:gd name="T11" fmla="*/ 6 h 22"/>
                  <a:gd name="T12" fmla="*/ 6 w 22"/>
                  <a:gd name="T13" fmla="*/ 8 h 22"/>
                  <a:gd name="T14" fmla="*/ 7 w 22"/>
                  <a:gd name="T15" fmla="*/ 17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9"/>
                    </a:moveTo>
                    <a:cubicBezTo>
                      <a:pt x="1" y="16"/>
                      <a:pt x="0" y="10"/>
                      <a:pt x="3" y="6"/>
                    </a:cubicBezTo>
                    <a:cubicBezTo>
                      <a:pt x="7" y="1"/>
                      <a:pt x="13" y="0"/>
                      <a:pt x="17" y="4"/>
                    </a:cubicBezTo>
                    <a:cubicBezTo>
                      <a:pt x="21" y="7"/>
                      <a:pt x="22" y="13"/>
                      <a:pt x="19" y="17"/>
                    </a:cubicBezTo>
                    <a:cubicBezTo>
                      <a:pt x="16" y="21"/>
                      <a:pt x="10" y="22"/>
                      <a:pt x="5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5"/>
                      <a:pt x="6" y="8"/>
                    </a:cubicBezTo>
                    <a:cubicBezTo>
                      <a:pt x="4" y="10"/>
                      <a:pt x="4" y="14"/>
                      <a:pt x="7" y="17"/>
                    </a:cubicBezTo>
                    <a:cubicBezTo>
                      <a:pt x="10" y="19"/>
                      <a:pt x="14" y="18"/>
                      <a:pt x="16" y="15"/>
                    </a:cubicBezTo>
                    <a:cubicBezTo>
                      <a:pt x="18" y="12"/>
                      <a:pt x="18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Freeform 2722"/>
              <p:cNvSpPr>
                <a:spLocks noEditPoints="1"/>
              </p:cNvSpPr>
              <p:nvPr/>
            </p:nvSpPr>
            <p:spPr bwMode="auto">
              <a:xfrm>
                <a:off x="5263" y="-1303"/>
                <a:ext cx="43" cy="42"/>
              </a:xfrm>
              <a:custGeom>
                <a:avLst/>
                <a:gdLst>
                  <a:gd name="T0" fmla="*/ 5 w 22"/>
                  <a:gd name="T1" fmla="*/ 19 h 22"/>
                  <a:gd name="T2" fmla="*/ 3 w 22"/>
                  <a:gd name="T3" fmla="*/ 5 h 22"/>
                  <a:gd name="T4" fmla="*/ 17 w 22"/>
                  <a:gd name="T5" fmla="*/ 3 h 22"/>
                  <a:gd name="T6" fmla="*/ 19 w 22"/>
                  <a:gd name="T7" fmla="*/ 17 h 22"/>
                  <a:gd name="T8" fmla="*/ 5 w 22"/>
                  <a:gd name="T9" fmla="*/ 19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9"/>
                    </a:moveTo>
                    <a:cubicBezTo>
                      <a:pt x="1" y="16"/>
                      <a:pt x="0" y="10"/>
                      <a:pt x="3" y="5"/>
                    </a:cubicBezTo>
                    <a:cubicBezTo>
                      <a:pt x="7" y="1"/>
                      <a:pt x="13" y="0"/>
                      <a:pt x="17" y="3"/>
                    </a:cubicBezTo>
                    <a:cubicBezTo>
                      <a:pt x="21" y="7"/>
                      <a:pt x="22" y="13"/>
                      <a:pt x="19" y="17"/>
                    </a:cubicBezTo>
                    <a:cubicBezTo>
                      <a:pt x="16" y="21"/>
                      <a:pt x="9" y="22"/>
                      <a:pt x="5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4"/>
                      <a:pt x="6" y="7"/>
                    </a:cubicBezTo>
                    <a:cubicBezTo>
                      <a:pt x="4" y="10"/>
                      <a:pt x="4" y="14"/>
                      <a:pt x="7" y="16"/>
                    </a:cubicBezTo>
                    <a:cubicBezTo>
                      <a:pt x="10" y="18"/>
                      <a:pt x="14" y="18"/>
                      <a:pt x="16" y="15"/>
                    </a:cubicBezTo>
                    <a:cubicBezTo>
                      <a:pt x="18" y="12"/>
                      <a:pt x="18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2723"/>
              <p:cNvSpPr>
                <a:spLocks noEditPoints="1"/>
              </p:cNvSpPr>
              <p:nvPr/>
            </p:nvSpPr>
            <p:spPr bwMode="auto">
              <a:xfrm>
                <a:off x="5267" y="-1340"/>
                <a:ext cx="41" cy="42"/>
              </a:xfrm>
              <a:custGeom>
                <a:avLst/>
                <a:gdLst>
                  <a:gd name="T0" fmla="*/ 5 w 21"/>
                  <a:gd name="T1" fmla="*/ 19 h 22"/>
                  <a:gd name="T2" fmla="*/ 3 w 21"/>
                  <a:gd name="T3" fmla="*/ 5 h 22"/>
                  <a:gd name="T4" fmla="*/ 16 w 21"/>
                  <a:gd name="T5" fmla="*/ 3 h 22"/>
                  <a:gd name="T6" fmla="*/ 18 w 21"/>
                  <a:gd name="T7" fmla="*/ 17 h 22"/>
                  <a:gd name="T8" fmla="*/ 5 w 21"/>
                  <a:gd name="T9" fmla="*/ 19 h 22"/>
                  <a:gd name="T10" fmla="*/ 14 w 21"/>
                  <a:gd name="T11" fmla="*/ 6 h 22"/>
                  <a:gd name="T12" fmla="*/ 5 w 21"/>
                  <a:gd name="T13" fmla="*/ 7 h 22"/>
                  <a:gd name="T14" fmla="*/ 7 w 21"/>
                  <a:gd name="T15" fmla="*/ 16 h 22"/>
                  <a:gd name="T16" fmla="*/ 16 w 21"/>
                  <a:gd name="T17" fmla="*/ 15 h 22"/>
                  <a:gd name="T18" fmla="*/ 14 w 21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5" y="19"/>
                    </a:move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1" y="12"/>
                      <a:pt x="18" y="17"/>
                    </a:cubicBezTo>
                    <a:cubicBezTo>
                      <a:pt x="15" y="21"/>
                      <a:pt x="9" y="22"/>
                      <a:pt x="5" y="19"/>
                    </a:cubicBezTo>
                    <a:close/>
                    <a:moveTo>
                      <a:pt x="14" y="6"/>
                    </a:moveTo>
                    <a:cubicBezTo>
                      <a:pt x="11" y="4"/>
                      <a:pt x="7" y="4"/>
                      <a:pt x="5" y="7"/>
                    </a:cubicBezTo>
                    <a:cubicBezTo>
                      <a:pt x="3" y="10"/>
                      <a:pt x="4" y="14"/>
                      <a:pt x="7" y="16"/>
                    </a:cubicBezTo>
                    <a:cubicBezTo>
                      <a:pt x="9" y="18"/>
                      <a:pt x="13" y="18"/>
                      <a:pt x="16" y="15"/>
                    </a:cubicBezTo>
                    <a:cubicBezTo>
                      <a:pt x="18" y="12"/>
                      <a:pt x="17" y="8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Freeform 2724"/>
              <p:cNvSpPr>
                <a:spLocks noEditPoints="1"/>
              </p:cNvSpPr>
              <p:nvPr/>
            </p:nvSpPr>
            <p:spPr bwMode="auto">
              <a:xfrm>
                <a:off x="5238" y="-1336"/>
                <a:ext cx="41" cy="42"/>
              </a:xfrm>
              <a:custGeom>
                <a:avLst/>
                <a:gdLst>
                  <a:gd name="T0" fmla="*/ 5 w 21"/>
                  <a:gd name="T1" fmla="*/ 19 h 22"/>
                  <a:gd name="T2" fmla="*/ 3 w 21"/>
                  <a:gd name="T3" fmla="*/ 5 h 22"/>
                  <a:gd name="T4" fmla="*/ 16 w 21"/>
                  <a:gd name="T5" fmla="*/ 3 h 22"/>
                  <a:gd name="T6" fmla="*/ 18 w 21"/>
                  <a:gd name="T7" fmla="*/ 17 h 22"/>
                  <a:gd name="T8" fmla="*/ 5 w 21"/>
                  <a:gd name="T9" fmla="*/ 19 h 22"/>
                  <a:gd name="T10" fmla="*/ 14 w 21"/>
                  <a:gd name="T11" fmla="*/ 6 h 22"/>
                  <a:gd name="T12" fmla="*/ 5 w 21"/>
                  <a:gd name="T13" fmla="*/ 7 h 22"/>
                  <a:gd name="T14" fmla="*/ 7 w 21"/>
                  <a:gd name="T15" fmla="*/ 16 h 22"/>
                  <a:gd name="T16" fmla="*/ 16 w 21"/>
                  <a:gd name="T17" fmla="*/ 15 h 22"/>
                  <a:gd name="T18" fmla="*/ 14 w 21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5" y="19"/>
                    </a:moveTo>
                    <a:cubicBezTo>
                      <a:pt x="0" y="16"/>
                      <a:pt x="0" y="10"/>
                      <a:pt x="3" y="5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7"/>
                      <a:pt x="21" y="13"/>
                      <a:pt x="18" y="17"/>
                    </a:cubicBezTo>
                    <a:cubicBezTo>
                      <a:pt x="15" y="21"/>
                      <a:pt x="9" y="22"/>
                      <a:pt x="5" y="19"/>
                    </a:cubicBezTo>
                    <a:close/>
                    <a:moveTo>
                      <a:pt x="14" y="6"/>
                    </a:moveTo>
                    <a:cubicBezTo>
                      <a:pt x="12" y="4"/>
                      <a:pt x="7" y="4"/>
                      <a:pt x="5" y="7"/>
                    </a:cubicBezTo>
                    <a:cubicBezTo>
                      <a:pt x="3" y="10"/>
                      <a:pt x="4" y="14"/>
                      <a:pt x="7" y="16"/>
                    </a:cubicBezTo>
                    <a:cubicBezTo>
                      <a:pt x="9" y="18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2725"/>
              <p:cNvSpPr>
                <a:spLocks noEditPoints="1"/>
              </p:cNvSpPr>
              <p:nvPr/>
            </p:nvSpPr>
            <p:spPr bwMode="auto">
              <a:xfrm>
                <a:off x="5201" y="-1323"/>
                <a:ext cx="43" cy="43"/>
              </a:xfrm>
              <a:custGeom>
                <a:avLst/>
                <a:gdLst>
                  <a:gd name="T0" fmla="*/ 6 w 22"/>
                  <a:gd name="T1" fmla="*/ 18 h 22"/>
                  <a:gd name="T2" fmla="*/ 4 w 22"/>
                  <a:gd name="T3" fmla="*/ 5 h 22"/>
                  <a:gd name="T4" fmla="*/ 17 w 22"/>
                  <a:gd name="T5" fmla="*/ 3 h 22"/>
                  <a:gd name="T6" fmla="*/ 19 w 22"/>
                  <a:gd name="T7" fmla="*/ 17 h 22"/>
                  <a:gd name="T8" fmla="*/ 6 w 22"/>
                  <a:gd name="T9" fmla="*/ 18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18"/>
                    </a:moveTo>
                    <a:cubicBezTo>
                      <a:pt x="1" y="15"/>
                      <a:pt x="0" y="9"/>
                      <a:pt x="4" y="5"/>
                    </a:cubicBezTo>
                    <a:cubicBezTo>
                      <a:pt x="7" y="1"/>
                      <a:pt x="13" y="0"/>
                      <a:pt x="17" y="3"/>
                    </a:cubicBezTo>
                    <a:cubicBezTo>
                      <a:pt x="21" y="6"/>
                      <a:pt x="22" y="12"/>
                      <a:pt x="19" y="17"/>
                    </a:cubicBezTo>
                    <a:cubicBezTo>
                      <a:pt x="16" y="21"/>
                      <a:pt x="10" y="22"/>
                      <a:pt x="6" y="18"/>
                    </a:cubicBezTo>
                    <a:close/>
                    <a:moveTo>
                      <a:pt x="15" y="6"/>
                    </a:moveTo>
                    <a:cubicBezTo>
                      <a:pt x="12" y="3"/>
                      <a:pt x="8" y="4"/>
                      <a:pt x="6" y="7"/>
                    </a:cubicBezTo>
                    <a:cubicBezTo>
                      <a:pt x="4" y="10"/>
                      <a:pt x="5" y="14"/>
                      <a:pt x="7" y="16"/>
                    </a:cubicBezTo>
                    <a:cubicBezTo>
                      <a:pt x="10" y="18"/>
                      <a:pt x="14" y="17"/>
                      <a:pt x="16" y="15"/>
                    </a:cubicBezTo>
                    <a:cubicBezTo>
                      <a:pt x="19" y="12"/>
                      <a:pt x="18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Freeform 2726"/>
              <p:cNvSpPr>
                <a:spLocks noEditPoints="1"/>
              </p:cNvSpPr>
              <p:nvPr/>
            </p:nvSpPr>
            <p:spPr bwMode="auto">
              <a:xfrm>
                <a:off x="5166" y="-1311"/>
                <a:ext cx="43" cy="43"/>
              </a:xfrm>
              <a:custGeom>
                <a:avLst/>
                <a:gdLst>
                  <a:gd name="T0" fmla="*/ 5 w 22"/>
                  <a:gd name="T1" fmla="*/ 19 h 22"/>
                  <a:gd name="T2" fmla="*/ 3 w 22"/>
                  <a:gd name="T3" fmla="*/ 6 h 22"/>
                  <a:gd name="T4" fmla="*/ 17 w 22"/>
                  <a:gd name="T5" fmla="*/ 4 h 22"/>
                  <a:gd name="T6" fmla="*/ 19 w 22"/>
                  <a:gd name="T7" fmla="*/ 17 h 22"/>
                  <a:gd name="T8" fmla="*/ 5 w 22"/>
                  <a:gd name="T9" fmla="*/ 19 h 22"/>
                  <a:gd name="T10" fmla="*/ 15 w 22"/>
                  <a:gd name="T11" fmla="*/ 6 h 22"/>
                  <a:gd name="T12" fmla="*/ 6 w 22"/>
                  <a:gd name="T13" fmla="*/ 8 h 22"/>
                  <a:gd name="T14" fmla="*/ 7 w 22"/>
                  <a:gd name="T15" fmla="*/ 17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9"/>
                    </a:moveTo>
                    <a:cubicBezTo>
                      <a:pt x="1" y="16"/>
                      <a:pt x="0" y="10"/>
                      <a:pt x="3" y="6"/>
                    </a:cubicBezTo>
                    <a:cubicBezTo>
                      <a:pt x="7" y="1"/>
                      <a:pt x="13" y="0"/>
                      <a:pt x="17" y="4"/>
                    </a:cubicBezTo>
                    <a:cubicBezTo>
                      <a:pt x="21" y="7"/>
                      <a:pt x="22" y="13"/>
                      <a:pt x="19" y="17"/>
                    </a:cubicBezTo>
                    <a:cubicBezTo>
                      <a:pt x="16" y="22"/>
                      <a:pt x="10" y="22"/>
                      <a:pt x="5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5"/>
                      <a:pt x="6" y="8"/>
                    </a:cubicBezTo>
                    <a:cubicBezTo>
                      <a:pt x="4" y="10"/>
                      <a:pt x="4" y="14"/>
                      <a:pt x="7" y="17"/>
                    </a:cubicBezTo>
                    <a:cubicBezTo>
                      <a:pt x="10" y="19"/>
                      <a:pt x="14" y="18"/>
                      <a:pt x="16" y="15"/>
                    </a:cubicBezTo>
                    <a:cubicBezTo>
                      <a:pt x="18" y="12"/>
                      <a:pt x="18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2727"/>
              <p:cNvSpPr>
                <a:spLocks noEditPoints="1"/>
              </p:cNvSpPr>
              <p:nvPr/>
            </p:nvSpPr>
            <p:spPr bwMode="auto">
              <a:xfrm>
                <a:off x="5131" y="-1296"/>
                <a:ext cx="43" cy="43"/>
              </a:xfrm>
              <a:custGeom>
                <a:avLst/>
                <a:gdLst>
                  <a:gd name="T0" fmla="*/ 6 w 22"/>
                  <a:gd name="T1" fmla="*/ 19 h 22"/>
                  <a:gd name="T2" fmla="*/ 4 w 22"/>
                  <a:gd name="T3" fmla="*/ 5 h 22"/>
                  <a:gd name="T4" fmla="*/ 17 w 22"/>
                  <a:gd name="T5" fmla="*/ 3 h 22"/>
                  <a:gd name="T6" fmla="*/ 19 w 22"/>
                  <a:gd name="T7" fmla="*/ 17 h 22"/>
                  <a:gd name="T8" fmla="*/ 6 w 22"/>
                  <a:gd name="T9" fmla="*/ 19 h 22"/>
                  <a:gd name="T10" fmla="*/ 15 w 22"/>
                  <a:gd name="T11" fmla="*/ 6 h 22"/>
                  <a:gd name="T12" fmla="*/ 6 w 22"/>
                  <a:gd name="T13" fmla="*/ 7 h 22"/>
                  <a:gd name="T14" fmla="*/ 8 w 22"/>
                  <a:gd name="T15" fmla="*/ 16 h 22"/>
                  <a:gd name="T16" fmla="*/ 17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19"/>
                    </a:moveTo>
                    <a:cubicBezTo>
                      <a:pt x="1" y="16"/>
                      <a:pt x="0" y="10"/>
                      <a:pt x="4" y="5"/>
                    </a:cubicBezTo>
                    <a:cubicBezTo>
                      <a:pt x="7" y="1"/>
                      <a:pt x="13" y="0"/>
                      <a:pt x="17" y="3"/>
                    </a:cubicBezTo>
                    <a:cubicBezTo>
                      <a:pt x="21" y="7"/>
                      <a:pt x="22" y="13"/>
                      <a:pt x="19" y="17"/>
                    </a:cubicBezTo>
                    <a:cubicBezTo>
                      <a:pt x="16" y="21"/>
                      <a:pt x="10" y="22"/>
                      <a:pt x="6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4"/>
                      <a:pt x="6" y="7"/>
                    </a:cubicBezTo>
                    <a:cubicBezTo>
                      <a:pt x="4" y="10"/>
                      <a:pt x="5" y="14"/>
                      <a:pt x="8" y="16"/>
                    </a:cubicBezTo>
                    <a:cubicBezTo>
                      <a:pt x="10" y="18"/>
                      <a:pt x="14" y="18"/>
                      <a:pt x="17" y="15"/>
                    </a:cubicBezTo>
                    <a:cubicBezTo>
                      <a:pt x="19" y="12"/>
                      <a:pt x="18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2728"/>
              <p:cNvSpPr>
                <a:spLocks noEditPoints="1"/>
              </p:cNvSpPr>
              <p:nvPr/>
            </p:nvSpPr>
            <p:spPr bwMode="auto">
              <a:xfrm>
                <a:off x="5099" y="-1280"/>
                <a:ext cx="42" cy="43"/>
              </a:xfrm>
              <a:custGeom>
                <a:avLst/>
                <a:gdLst>
                  <a:gd name="T0" fmla="*/ 5 w 22"/>
                  <a:gd name="T1" fmla="*/ 19 h 22"/>
                  <a:gd name="T2" fmla="*/ 3 w 22"/>
                  <a:gd name="T3" fmla="*/ 5 h 22"/>
                  <a:gd name="T4" fmla="*/ 17 w 22"/>
                  <a:gd name="T5" fmla="*/ 3 h 22"/>
                  <a:gd name="T6" fmla="*/ 19 w 22"/>
                  <a:gd name="T7" fmla="*/ 17 h 22"/>
                  <a:gd name="T8" fmla="*/ 5 w 22"/>
                  <a:gd name="T9" fmla="*/ 19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9"/>
                    </a:moveTo>
                    <a:cubicBezTo>
                      <a:pt x="1" y="16"/>
                      <a:pt x="0" y="10"/>
                      <a:pt x="3" y="5"/>
                    </a:cubicBezTo>
                    <a:cubicBezTo>
                      <a:pt x="6" y="1"/>
                      <a:pt x="12" y="0"/>
                      <a:pt x="17" y="3"/>
                    </a:cubicBezTo>
                    <a:cubicBezTo>
                      <a:pt x="21" y="7"/>
                      <a:pt x="22" y="13"/>
                      <a:pt x="19" y="17"/>
                    </a:cubicBezTo>
                    <a:cubicBezTo>
                      <a:pt x="15" y="21"/>
                      <a:pt x="9" y="22"/>
                      <a:pt x="5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4"/>
                      <a:pt x="6" y="7"/>
                    </a:cubicBezTo>
                    <a:cubicBezTo>
                      <a:pt x="4" y="10"/>
                      <a:pt x="4" y="14"/>
                      <a:pt x="7" y="16"/>
                    </a:cubicBezTo>
                    <a:cubicBezTo>
                      <a:pt x="10" y="18"/>
                      <a:pt x="14" y="18"/>
                      <a:pt x="16" y="15"/>
                    </a:cubicBezTo>
                    <a:cubicBezTo>
                      <a:pt x="18" y="12"/>
                      <a:pt x="18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2729"/>
              <p:cNvSpPr>
                <a:spLocks noEditPoints="1"/>
              </p:cNvSpPr>
              <p:nvPr/>
            </p:nvSpPr>
            <p:spPr bwMode="auto">
              <a:xfrm>
                <a:off x="5064" y="-1265"/>
                <a:ext cx="42" cy="43"/>
              </a:xfrm>
              <a:custGeom>
                <a:avLst/>
                <a:gdLst>
                  <a:gd name="T0" fmla="*/ 5 w 22"/>
                  <a:gd name="T1" fmla="*/ 19 h 22"/>
                  <a:gd name="T2" fmla="*/ 4 w 22"/>
                  <a:gd name="T3" fmla="*/ 5 h 22"/>
                  <a:gd name="T4" fmla="*/ 17 w 22"/>
                  <a:gd name="T5" fmla="*/ 4 h 22"/>
                  <a:gd name="T6" fmla="*/ 19 w 22"/>
                  <a:gd name="T7" fmla="*/ 17 h 22"/>
                  <a:gd name="T8" fmla="*/ 5 w 22"/>
                  <a:gd name="T9" fmla="*/ 19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9"/>
                    </a:moveTo>
                    <a:cubicBezTo>
                      <a:pt x="1" y="16"/>
                      <a:pt x="0" y="10"/>
                      <a:pt x="4" y="5"/>
                    </a:cubicBezTo>
                    <a:cubicBezTo>
                      <a:pt x="7" y="1"/>
                      <a:pt x="13" y="0"/>
                      <a:pt x="17" y="4"/>
                    </a:cubicBezTo>
                    <a:cubicBezTo>
                      <a:pt x="21" y="7"/>
                      <a:pt x="22" y="13"/>
                      <a:pt x="19" y="17"/>
                    </a:cubicBezTo>
                    <a:cubicBezTo>
                      <a:pt x="16" y="21"/>
                      <a:pt x="10" y="22"/>
                      <a:pt x="5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5"/>
                      <a:pt x="6" y="7"/>
                    </a:cubicBezTo>
                    <a:cubicBezTo>
                      <a:pt x="4" y="10"/>
                      <a:pt x="5" y="14"/>
                      <a:pt x="7" y="16"/>
                    </a:cubicBezTo>
                    <a:cubicBezTo>
                      <a:pt x="10" y="19"/>
                      <a:pt x="14" y="18"/>
                      <a:pt x="16" y="15"/>
                    </a:cubicBezTo>
                    <a:cubicBezTo>
                      <a:pt x="19" y="12"/>
                      <a:pt x="18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Freeform 2730"/>
              <p:cNvSpPr>
                <a:spLocks noEditPoints="1"/>
              </p:cNvSpPr>
              <p:nvPr/>
            </p:nvSpPr>
            <p:spPr bwMode="auto">
              <a:xfrm>
                <a:off x="5033" y="-1245"/>
                <a:ext cx="40" cy="42"/>
              </a:xfrm>
              <a:custGeom>
                <a:avLst/>
                <a:gdLst>
                  <a:gd name="T0" fmla="*/ 5 w 21"/>
                  <a:gd name="T1" fmla="*/ 19 h 22"/>
                  <a:gd name="T2" fmla="*/ 3 w 21"/>
                  <a:gd name="T3" fmla="*/ 5 h 22"/>
                  <a:gd name="T4" fmla="*/ 16 w 21"/>
                  <a:gd name="T5" fmla="*/ 3 h 22"/>
                  <a:gd name="T6" fmla="*/ 18 w 21"/>
                  <a:gd name="T7" fmla="*/ 17 h 22"/>
                  <a:gd name="T8" fmla="*/ 5 w 21"/>
                  <a:gd name="T9" fmla="*/ 19 h 22"/>
                  <a:gd name="T10" fmla="*/ 14 w 21"/>
                  <a:gd name="T11" fmla="*/ 6 h 22"/>
                  <a:gd name="T12" fmla="*/ 5 w 21"/>
                  <a:gd name="T13" fmla="*/ 7 h 22"/>
                  <a:gd name="T14" fmla="*/ 7 w 21"/>
                  <a:gd name="T15" fmla="*/ 16 h 22"/>
                  <a:gd name="T16" fmla="*/ 16 w 21"/>
                  <a:gd name="T17" fmla="*/ 15 h 22"/>
                  <a:gd name="T18" fmla="*/ 14 w 21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5" y="19"/>
                    </a:moveTo>
                    <a:cubicBezTo>
                      <a:pt x="0" y="16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1" y="13"/>
                      <a:pt x="18" y="17"/>
                    </a:cubicBezTo>
                    <a:cubicBezTo>
                      <a:pt x="15" y="21"/>
                      <a:pt x="9" y="22"/>
                      <a:pt x="5" y="19"/>
                    </a:cubicBezTo>
                    <a:close/>
                    <a:moveTo>
                      <a:pt x="14" y="6"/>
                    </a:moveTo>
                    <a:cubicBezTo>
                      <a:pt x="12" y="4"/>
                      <a:pt x="8" y="4"/>
                      <a:pt x="5" y="7"/>
                    </a:cubicBezTo>
                    <a:cubicBezTo>
                      <a:pt x="3" y="10"/>
                      <a:pt x="4" y="14"/>
                      <a:pt x="7" y="16"/>
                    </a:cubicBezTo>
                    <a:cubicBezTo>
                      <a:pt x="9" y="18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Freeform 2731"/>
              <p:cNvSpPr>
                <a:spLocks noEditPoints="1"/>
              </p:cNvSpPr>
              <p:nvPr/>
            </p:nvSpPr>
            <p:spPr bwMode="auto">
              <a:xfrm>
                <a:off x="5000" y="-1226"/>
                <a:ext cx="42" cy="43"/>
              </a:xfrm>
              <a:custGeom>
                <a:avLst/>
                <a:gdLst>
                  <a:gd name="T0" fmla="*/ 5 w 22"/>
                  <a:gd name="T1" fmla="*/ 18 h 22"/>
                  <a:gd name="T2" fmla="*/ 3 w 22"/>
                  <a:gd name="T3" fmla="*/ 5 h 22"/>
                  <a:gd name="T4" fmla="*/ 17 w 22"/>
                  <a:gd name="T5" fmla="*/ 3 h 22"/>
                  <a:gd name="T6" fmla="*/ 18 w 22"/>
                  <a:gd name="T7" fmla="*/ 17 h 22"/>
                  <a:gd name="T8" fmla="*/ 5 w 22"/>
                  <a:gd name="T9" fmla="*/ 18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8"/>
                    </a:moveTo>
                    <a:cubicBezTo>
                      <a:pt x="1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7" y="3"/>
                    </a:cubicBezTo>
                    <a:cubicBezTo>
                      <a:pt x="21" y="6"/>
                      <a:pt x="22" y="12"/>
                      <a:pt x="18" y="17"/>
                    </a:cubicBezTo>
                    <a:cubicBezTo>
                      <a:pt x="15" y="21"/>
                      <a:pt x="9" y="22"/>
                      <a:pt x="5" y="18"/>
                    </a:cubicBezTo>
                    <a:close/>
                    <a:moveTo>
                      <a:pt x="15" y="6"/>
                    </a:moveTo>
                    <a:cubicBezTo>
                      <a:pt x="12" y="3"/>
                      <a:pt x="8" y="4"/>
                      <a:pt x="6" y="7"/>
                    </a:cubicBezTo>
                    <a:cubicBezTo>
                      <a:pt x="3" y="10"/>
                      <a:pt x="4" y="14"/>
                      <a:pt x="7" y="16"/>
                    </a:cubicBezTo>
                    <a:cubicBezTo>
                      <a:pt x="10" y="18"/>
                      <a:pt x="14" y="17"/>
                      <a:pt x="16" y="15"/>
                    </a:cubicBezTo>
                    <a:cubicBezTo>
                      <a:pt x="18" y="12"/>
                      <a:pt x="17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2732"/>
              <p:cNvSpPr>
                <a:spLocks noEditPoints="1"/>
              </p:cNvSpPr>
              <p:nvPr/>
            </p:nvSpPr>
            <p:spPr bwMode="auto">
              <a:xfrm>
                <a:off x="4969" y="-1204"/>
                <a:ext cx="42" cy="42"/>
              </a:xfrm>
              <a:custGeom>
                <a:avLst/>
                <a:gdLst>
                  <a:gd name="T0" fmla="*/ 5 w 22"/>
                  <a:gd name="T1" fmla="*/ 19 h 22"/>
                  <a:gd name="T2" fmla="*/ 3 w 22"/>
                  <a:gd name="T3" fmla="*/ 5 h 22"/>
                  <a:gd name="T4" fmla="*/ 17 w 22"/>
                  <a:gd name="T5" fmla="*/ 3 h 22"/>
                  <a:gd name="T6" fmla="*/ 19 w 22"/>
                  <a:gd name="T7" fmla="*/ 17 h 22"/>
                  <a:gd name="T8" fmla="*/ 5 w 22"/>
                  <a:gd name="T9" fmla="*/ 19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9"/>
                    </a:moveTo>
                    <a:cubicBezTo>
                      <a:pt x="1" y="16"/>
                      <a:pt x="0" y="9"/>
                      <a:pt x="3" y="5"/>
                    </a:cubicBezTo>
                    <a:cubicBezTo>
                      <a:pt x="7" y="1"/>
                      <a:pt x="13" y="0"/>
                      <a:pt x="17" y="3"/>
                    </a:cubicBezTo>
                    <a:cubicBezTo>
                      <a:pt x="21" y="7"/>
                      <a:pt x="22" y="13"/>
                      <a:pt x="19" y="17"/>
                    </a:cubicBezTo>
                    <a:cubicBezTo>
                      <a:pt x="16" y="21"/>
                      <a:pt x="10" y="22"/>
                      <a:pt x="5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4"/>
                      <a:pt x="6" y="7"/>
                    </a:cubicBezTo>
                    <a:cubicBezTo>
                      <a:pt x="4" y="10"/>
                      <a:pt x="4" y="14"/>
                      <a:pt x="7" y="16"/>
                    </a:cubicBezTo>
                    <a:cubicBezTo>
                      <a:pt x="10" y="18"/>
                      <a:pt x="14" y="18"/>
                      <a:pt x="16" y="15"/>
                    </a:cubicBezTo>
                    <a:cubicBezTo>
                      <a:pt x="18" y="12"/>
                      <a:pt x="18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Freeform 2733"/>
              <p:cNvSpPr>
                <a:spLocks noEditPoints="1"/>
              </p:cNvSpPr>
              <p:nvPr/>
            </p:nvSpPr>
            <p:spPr bwMode="auto">
              <a:xfrm>
                <a:off x="4939" y="-1181"/>
                <a:ext cx="43" cy="42"/>
              </a:xfrm>
              <a:custGeom>
                <a:avLst/>
                <a:gdLst>
                  <a:gd name="T0" fmla="*/ 5 w 22"/>
                  <a:gd name="T1" fmla="*/ 18 h 22"/>
                  <a:gd name="T2" fmla="*/ 3 w 22"/>
                  <a:gd name="T3" fmla="*/ 5 h 22"/>
                  <a:gd name="T4" fmla="*/ 16 w 22"/>
                  <a:gd name="T5" fmla="*/ 3 h 22"/>
                  <a:gd name="T6" fmla="*/ 18 w 22"/>
                  <a:gd name="T7" fmla="*/ 16 h 22"/>
                  <a:gd name="T8" fmla="*/ 5 w 22"/>
                  <a:gd name="T9" fmla="*/ 18 h 22"/>
                  <a:gd name="T10" fmla="*/ 14 w 22"/>
                  <a:gd name="T11" fmla="*/ 5 h 22"/>
                  <a:gd name="T12" fmla="*/ 5 w 22"/>
                  <a:gd name="T13" fmla="*/ 7 h 22"/>
                  <a:gd name="T14" fmla="*/ 7 w 22"/>
                  <a:gd name="T15" fmla="*/ 16 h 22"/>
                  <a:gd name="T16" fmla="*/ 16 w 22"/>
                  <a:gd name="T17" fmla="*/ 14 h 22"/>
                  <a:gd name="T18" fmla="*/ 14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8"/>
                    </a:moveTo>
                    <a:cubicBezTo>
                      <a:pt x="1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8" y="16"/>
                    </a:cubicBezTo>
                    <a:cubicBezTo>
                      <a:pt x="15" y="21"/>
                      <a:pt x="9" y="22"/>
                      <a:pt x="5" y="18"/>
                    </a:cubicBezTo>
                    <a:close/>
                    <a:moveTo>
                      <a:pt x="14" y="5"/>
                    </a:moveTo>
                    <a:cubicBezTo>
                      <a:pt x="12" y="3"/>
                      <a:pt x="8" y="4"/>
                      <a:pt x="5" y="7"/>
                    </a:cubicBezTo>
                    <a:cubicBezTo>
                      <a:pt x="3" y="10"/>
                      <a:pt x="4" y="14"/>
                      <a:pt x="7" y="16"/>
                    </a:cubicBezTo>
                    <a:cubicBezTo>
                      <a:pt x="10" y="18"/>
                      <a:pt x="14" y="17"/>
                      <a:pt x="16" y="14"/>
                    </a:cubicBezTo>
                    <a:cubicBezTo>
                      <a:pt x="18" y="12"/>
                      <a:pt x="17" y="8"/>
                      <a:pt x="1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Freeform 2734"/>
              <p:cNvSpPr>
                <a:spLocks noEditPoints="1"/>
              </p:cNvSpPr>
              <p:nvPr/>
            </p:nvSpPr>
            <p:spPr bwMode="auto">
              <a:xfrm>
                <a:off x="4912" y="-1156"/>
                <a:ext cx="43" cy="43"/>
              </a:xfrm>
              <a:custGeom>
                <a:avLst/>
                <a:gdLst>
                  <a:gd name="T0" fmla="*/ 5 w 22"/>
                  <a:gd name="T1" fmla="*/ 19 h 22"/>
                  <a:gd name="T2" fmla="*/ 3 w 22"/>
                  <a:gd name="T3" fmla="*/ 5 h 22"/>
                  <a:gd name="T4" fmla="*/ 17 w 22"/>
                  <a:gd name="T5" fmla="*/ 3 h 22"/>
                  <a:gd name="T6" fmla="*/ 18 w 22"/>
                  <a:gd name="T7" fmla="*/ 17 h 22"/>
                  <a:gd name="T8" fmla="*/ 5 w 22"/>
                  <a:gd name="T9" fmla="*/ 19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9"/>
                    </a:moveTo>
                    <a:cubicBezTo>
                      <a:pt x="1" y="16"/>
                      <a:pt x="0" y="10"/>
                      <a:pt x="3" y="5"/>
                    </a:cubicBezTo>
                    <a:cubicBezTo>
                      <a:pt x="6" y="1"/>
                      <a:pt x="12" y="0"/>
                      <a:pt x="17" y="3"/>
                    </a:cubicBezTo>
                    <a:cubicBezTo>
                      <a:pt x="21" y="7"/>
                      <a:pt x="22" y="13"/>
                      <a:pt x="18" y="17"/>
                    </a:cubicBezTo>
                    <a:cubicBezTo>
                      <a:pt x="15" y="21"/>
                      <a:pt x="9" y="22"/>
                      <a:pt x="5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4"/>
                      <a:pt x="6" y="7"/>
                    </a:cubicBezTo>
                    <a:cubicBezTo>
                      <a:pt x="3" y="10"/>
                      <a:pt x="4" y="14"/>
                      <a:pt x="7" y="16"/>
                    </a:cubicBezTo>
                    <a:cubicBezTo>
                      <a:pt x="10" y="18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Freeform 2735"/>
              <p:cNvSpPr>
                <a:spLocks noEditPoints="1"/>
              </p:cNvSpPr>
              <p:nvPr/>
            </p:nvSpPr>
            <p:spPr bwMode="auto">
              <a:xfrm>
                <a:off x="4887" y="-1127"/>
                <a:ext cx="43" cy="41"/>
              </a:xfrm>
              <a:custGeom>
                <a:avLst/>
                <a:gdLst>
                  <a:gd name="T0" fmla="*/ 5 w 22"/>
                  <a:gd name="T1" fmla="*/ 18 h 21"/>
                  <a:gd name="T2" fmla="*/ 3 w 22"/>
                  <a:gd name="T3" fmla="*/ 5 h 21"/>
                  <a:gd name="T4" fmla="*/ 17 w 22"/>
                  <a:gd name="T5" fmla="*/ 3 h 21"/>
                  <a:gd name="T6" fmla="*/ 19 w 22"/>
                  <a:gd name="T7" fmla="*/ 16 h 21"/>
                  <a:gd name="T8" fmla="*/ 5 w 22"/>
                  <a:gd name="T9" fmla="*/ 18 h 21"/>
                  <a:gd name="T10" fmla="*/ 15 w 22"/>
                  <a:gd name="T11" fmla="*/ 5 h 21"/>
                  <a:gd name="T12" fmla="*/ 6 w 22"/>
                  <a:gd name="T13" fmla="*/ 7 h 21"/>
                  <a:gd name="T14" fmla="*/ 7 w 22"/>
                  <a:gd name="T15" fmla="*/ 16 h 21"/>
                  <a:gd name="T16" fmla="*/ 16 w 22"/>
                  <a:gd name="T17" fmla="*/ 14 h 21"/>
                  <a:gd name="T18" fmla="*/ 15 w 22"/>
                  <a:gd name="T19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5" y="18"/>
                    </a:moveTo>
                    <a:cubicBezTo>
                      <a:pt x="1" y="15"/>
                      <a:pt x="0" y="9"/>
                      <a:pt x="3" y="5"/>
                    </a:cubicBezTo>
                    <a:cubicBezTo>
                      <a:pt x="6" y="0"/>
                      <a:pt x="13" y="0"/>
                      <a:pt x="17" y="3"/>
                    </a:cubicBezTo>
                    <a:cubicBezTo>
                      <a:pt x="21" y="6"/>
                      <a:pt x="22" y="12"/>
                      <a:pt x="19" y="16"/>
                    </a:cubicBezTo>
                    <a:cubicBezTo>
                      <a:pt x="15" y="21"/>
                      <a:pt x="9" y="21"/>
                      <a:pt x="5" y="18"/>
                    </a:cubicBezTo>
                    <a:close/>
                    <a:moveTo>
                      <a:pt x="15" y="5"/>
                    </a:moveTo>
                    <a:cubicBezTo>
                      <a:pt x="12" y="3"/>
                      <a:pt x="8" y="4"/>
                      <a:pt x="6" y="7"/>
                    </a:cubicBezTo>
                    <a:cubicBezTo>
                      <a:pt x="4" y="10"/>
                      <a:pt x="4" y="14"/>
                      <a:pt x="7" y="16"/>
                    </a:cubicBezTo>
                    <a:cubicBezTo>
                      <a:pt x="10" y="18"/>
                      <a:pt x="14" y="17"/>
                      <a:pt x="16" y="14"/>
                    </a:cubicBezTo>
                    <a:cubicBezTo>
                      <a:pt x="18" y="12"/>
                      <a:pt x="18" y="8"/>
                      <a:pt x="1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2736"/>
              <p:cNvSpPr>
                <a:spLocks noEditPoints="1"/>
              </p:cNvSpPr>
              <p:nvPr/>
            </p:nvSpPr>
            <p:spPr bwMode="auto">
              <a:xfrm>
                <a:off x="4866" y="-1098"/>
                <a:ext cx="42" cy="43"/>
              </a:xfrm>
              <a:custGeom>
                <a:avLst/>
                <a:gdLst>
                  <a:gd name="T0" fmla="*/ 5 w 22"/>
                  <a:gd name="T1" fmla="*/ 19 h 22"/>
                  <a:gd name="T2" fmla="*/ 3 w 22"/>
                  <a:gd name="T3" fmla="*/ 6 h 22"/>
                  <a:gd name="T4" fmla="*/ 17 w 22"/>
                  <a:gd name="T5" fmla="*/ 4 h 22"/>
                  <a:gd name="T6" fmla="*/ 19 w 22"/>
                  <a:gd name="T7" fmla="*/ 17 h 22"/>
                  <a:gd name="T8" fmla="*/ 5 w 22"/>
                  <a:gd name="T9" fmla="*/ 19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7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9"/>
                    </a:moveTo>
                    <a:cubicBezTo>
                      <a:pt x="1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7" y="4"/>
                    </a:cubicBezTo>
                    <a:cubicBezTo>
                      <a:pt x="21" y="7"/>
                      <a:pt x="22" y="13"/>
                      <a:pt x="19" y="17"/>
                    </a:cubicBezTo>
                    <a:cubicBezTo>
                      <a:pt x="15" y="21"/>
                      <a:pt x="9" y="22"/>
                      <a:pt x="5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5"/>
                      <a:pt x="6" y="7"/>
                    </a:cubicBezTo>
                    <a:cubicBezTo>
                      <a:pt x="3" y="10"/>
                      <a:pt x="4" y="14"/>
                      <a:pt x="7" y="17"/>
                    </a:cubicBezTo>
                    <a:cubicBezTo>
                      <a:pt x="10" y="19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2737"/>
              <p:cNvSpPr>
                <a:spLocks noEditPoints="1"/>
              </p:cNvSpPr>
              <p:nvPr/>
            </p:nvSpPr>
            <p:spPr bwMode="auto">
              <a:xfrm>
                <a:off x="4850" y="-1063"/>
                <a:ext cx="43" cy="43"/>
              </a:xfrm>
              <a:custGeom>
                <a:avLst/>
                <a:gdLst>
                  <a:gd name="T0" fmla="*/ 5 w 22"/>
                  <a:gd name="T1" fmla="*/ 19 h 22"/>
                  <a:gd name="T2" fmla="*/ 3 w 22"/>
                  <a:gd name="T3" fmla="*/ 5 h 22"/>
                  <a:gd name="T4" fmla="*/ 17 w 22"/>
                  <a:gd name="T5" fmla="*/ 3 h 22"/>
                  <a:gd name="T6" fmla="*/ 18 w 22"/>
                  <a:gd name="T7" fmla="*/ 17 h 22"/>
                  <a:gd name="T8" fmla="*/ 5 w 22"/>
                  <a:gd name="T9" fmla="*/ 19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9"/>
                    </a:moveTo>
                    <a:cubicBezTo>
                      <a:pt x="1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7" y="3"/>
                    </a:cubicBezTo>
                    <a:cubicBezTo>
                      <a:pt x="21" y="6"/>
                      <a:pt x="22" y="13"/>
                      <a:pt x="18" y="17"/>
                    </a:cubicBezTo>
                    <a:cubicBezTo>
                      <a:pt x="15" y="21"/>
                      <a:pt x="9" y="22"/>
                      <a:pt x="5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4"/>
                      <a:pt x="6" y="7"/>
                    </a:cubicBezTo>
                    <a:cubicBezTo>
                      <a:pt x="3" y="10"/>
                      <a:pt x="4" y="14"/>
                      <a:pt x="7" y="16"/>
                    </a:cubicBezTo>
                    <a:cubicBezTo>
                      <a:pt x="10" y="18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2738"/>
              <p:cNvSpPr>
                <a:spLocks noEditPoints="1"/>
              </p:cNvSpPr>
              <p:nvPr/>
            </p:nvSpPr>
            <p:spPr bwMode="auto">
              <a:xfrm>
                <a:off x="4840" y="-1026"/>
                <a:ext cx="43" cy="43"/>
              </a:xfrm>
              <a:custGeom>
                <a:avLst/>
                <a:gdLst>
                  <a:gd name="T0" fmla="*/ 5 w 22"/>
                  <a:gd name="T1" fmla="*/ 18 h 22"/>
                  <a:gd name="T2" fmla="*/ 3 w 22"/>
                  <a:gd name="T3" fmla="*/ 5 h 22"/>
                  <a:gd name="T4" fmla="*/ 17 w 22"/>
                  <a:gd name="T5" fmla="*/ 3 h 22"/>
                  <a:gd name="T6" fmla="*/ 19 w 22"/>
                  <a:gd name="T7" fmla="*/ 16 h 22"/>
                  <a:gd name="T8" fmla="*/ 5 w 22"/>
                  <a:gd name="T9" fmla="*/ 18 h 22"/>
                  <a:gd name="T10" fmla="*/ 15 w 22"/>
                  <a:gd name="T11" fmla="*/ 5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5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8"/>
                    </a:moveTo>
                    <a:cubicBezTo>
                      <a:pt x="1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7" y="3"/>
                    </a:cubicBezTo>
                    <a:cubicBezTo>
                      <a:pt x="21" y="6"/>
                      <a:pt x="22" y="12"/>
                      <a:pt x="19" y="16"/>
                    </a:cubicBezTo>
                    <a:cubicBezTo>
                      <a:pt x="15" y="21"/>
                      <a:pt x="9" y="22"/>
                      <a:pt x="5" y="18"/>
                    </a:cubicBezTo>
                    <a:close/>
                    <a:moveTo>
                      <a:pt x="15" y="5"/>
                    </a:moveTo>
                    <a:cubicBezTo>
                      <a:pt x="12" y="3"/>
                      <a:pt x="8" y="4"/>
                      <a:pt x="6" y="7"/>
                    </a:cubicBezTo>
                    <a:cubicBezTo>
                      <a:pt x="4" y="10"/>
                      <a:pt x="4" y="14"/>
                      <a:pt x="7" y="16"/>
                    </a:cubicBezTo>
                    <a:cubicBezTo>
                      <a:pt x="10" y="18"/>
                      <a:pt x="14" y="17"/>
                      <a:pt x="16" y="15"/>
                    </a:cubicBezTo>
                    <a:cubicBezTo>
                      <a:pt x="18" y="12"/>
                      <a:pt x="18" y="8"/>
                      <a:pt x="1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2739"/>
              <p:cNvSpPr>
                <a:spLocks noEditPoints="1"/>
              </p:cNvSpPr>
              <p:nvPr/>
            </p:nvSpPr>
            <p:spPr bwMode="auto">
              <a:xfrm>
                <a:off x="4839" y="-989"/>
                <a:ext cx="42" cy="43"/>
              </a:xfrm>
              <a:custGeom>
                <a:avLst/>
                <a:gdLst>
                  <a:gd name="T0" fmla="*/ 5 w 22"/>
                  <a:gd name="T1" fmla="*/ 19 h 22"/>
                  <a:gd name="T2" fmla="*/ 3 w 22"/>
                  <a:gd name="T3" fmla="*/ 5 h 22"/>
                  <a:gd name="T4" fmla="*/ 16 w 22"/>
                  <a:gd name="T5" fmla="*/ 3 h 22"/>
                  <a:gd name="T6" fmla="*/ 18 w 22"/>
                  <a:gd name="T7" fmla="*/ 17 h 22"/>
                  <a:gd name="T8" fmla="*/ 5 w 22"/>
                  <a:gd name="T9" fmla="*/ 19 h 22"/>
                  <a:gd name="T10" fmla="*/ 14 w 22"/>
                  <a:gd name="T11" fmla="*/ 6 h 22"/>
                  <a:gd name="T12" fmla="*/ 5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4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9"/>
                    </a:move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2" y="12"/>
                      <a:pt x="18" y="17"/>
                    </a:cubicBezTo>
                    <a:cubicBezTo>
                      <a:pt x="15" y="21"/>
                      <a:pt x="9" y="22"/>
                      <a:pt x="5" y="19"/>
                    </a:cubicBezTo>
                    <a:close/>
                    <a:moveTo>
                      <a:pt x="14" y="6"/>
                    </a:moveTo>
                    <a:cubicBezTo>
                      <a:pt x="12" y="4"/>
                      <a:pt x="8" y="4"/>
                      <a:pt x="5" y="7"/>
                    </a:cubicBezTo>
                    <a:cubicBezTo>
                      <a:pt x="3" y="10"/>
                      <a:pt x="4" y="14"/>
                      <a:pt x="7" y="16"/>
                    </a:cubicBezTo>
                    <a:cubicBezTo>
                      <a:pt x="10" y="18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2740"/>
              <p:cNvSpPr>
                <a:spLocks noEditPoints="1"/>
              </p:cNvSpPr>
              <p:nvPr/>
            </p:nvSpPr>
            <p:spPr bwMode="auto">
              <a:xfrm>
                <a:off x="4842" y="-952"/>
                <a:ext cx="43" cy="42"/>
              </a:xfrm>
              <a:custGeom>
                <a:avLst/>
                <a:gdLst>
                  <a:gd name="T0" fmla="*/ 5 w 22"/>
                  <a:gd name="T1" fmla="*/ 19 h 22"/>
                  <a:gd name="T2" fmla="*/ 3 w 22"/>
                  <a:gd name="T3" fmla="*/ 5 h 22"/>
                  <a:gd name="T4" fmla="*/ 17 w 22"/>
                  <a:gd name="T5" fmla="*/ 3 h 22"/>
                  <a:gd name="T6" fmla="*/ 19 w 22"/>
                  <a:gd name="T7" fmla="*/ 17 h 22"/>
                  <a:gd name="T8" fmla="*/ 5 w 22"/>
                  <a:gd name="T9" fmla="*/ 19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9"/>
                    </a:moveTo>
                    <a:cubicBezTo>
                      <a:pt x="1" y="16"/>
                      <a:pt x="0" y="9"/>
                      <a:pt x="3" y="5"/>
                    </a:cubicBezTo>
                    <a:cubicBezTo>
                      <a:pt x="7" y="1"/>
                      <a:pt x="13" y="0"/>
                      <a:pt x="17" y="3"/>
                    </a:cubicBezTo>
                    <a:cubicBezTo>
                      <a:pt x="21" y="7"/>
                      <a:pt x="22" y="13"/>
                      <a:pt x="19" y="17"/>
                    </a:cubicBezTo>
                    <a:cubicBezTo>
                      <a:pt x="16" y="21"/>
                      <a:pt x="10" y="22"/>
                      <a:pt x="5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4"/>
                      <a:pt x="6" y="7"/>
                    </a:cubicBezTo>
                    <a:cubicBezTo>
                      <a:pt x="4" y="10"/>
                      <a:pt x="4" y="14"/>
                      <a:pt x="7" y="16"/>
                    </a:cubicBezTo>
                    <a:cubicBezTo>
                      <a:pt x="10" y="18"/>
                      <a:pt x="14" y="18"/>
                      <a:pt x="16" y="15"/>
                    </a:cubicBezTo>
                    <a:cubicBezTo>
                      <a:pt x="18" y="12"/>
                      <a:pt x="18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2741"/>
              <p:cNvSpPr>
                <a:spLocks noEditPoints="1"/>
              </p:cNvSpPr>
              <p:nvPr/>
            </p:nvSpPr>
            <p:spPr bwMode="auto">
              <a:xfrm>
                <a:off x="4854" y="-917"/>
                <a:ext cx="43" cy="42"/>
              </a:xfrm>
              <a:custGeom>
                <a:avLst/>
                <a:gdLst>
                  <a:gd name="T0" fmla="*/ 6 w 22"/>
                  <a:gd name="T1" fmla="*/ 19 h 22"/>
                  <a:gd name="T2" fmla="*/ 4 w 22"/>
                  <a:gd name="T3" fmla="*/ 6 h 22"/>
                  <a:gd name="T4" fmla="*/ 17 w 22"/>
                  <a:gd name="T5" fmla="*/ 4 h 22"/>
                  <a:gd name="T6" fmla="*/ 19 w 22"/>
                  <a:gd name="T7" fmla="*/ 17 h 22"/>
                  <a:gd name="T8" fmla="*/ 6 w 22"/>
                  <a:gd name="T9" fmla="*/ 19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6 h 22"/>
                  <a:gd name="T16" fmla="*/ 17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19"/>
                    </a:moveTo>
                    <a:cubicBezTo>
                      <a:pt x="1" y="16"/>
                      <a:pt x="0" y="10"/>
                      <a:pt x="4" y="6"/>
                    </a:cubicBezTo>
                    <a:cubicBezTo>
                      <a:pt x="7" y="1"/>
                      <a:pt x="13" y="0"/>
                      <a:pt x="17" y="4"/>
                    </a:cubicBezTo>
                    <a:cubicBezTo>
                      <a:pt x="21" y="7"/>
                      <a:pt x="22" y="13"/>
                      <a:pt x="19" y="17"/>
                    </a:cubicBezTo>
                    <a:cubicBezTo>
                      <a:pt x="16" y="21"/>
                      <a:pt x="10" y="22"/>
                      <a:pt x="6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5"/>
                      <a:pt x="6" y="7"/>
                    </a:cubicBezTo>
                    <a:cubicBezTo>
                      <a:pt x="4" y="10"/>
                      <a:pt x="5" y="14"/>
                      <a:pt x="7" y="16"/>
                    </a:cubicBezTo>
                    <a:cubicBezTo>
                      <a:pt x="10" y="19"/>
                      <a:pt x="14" y="18"/>
                      <a:pt x="17" y="15"/>
                    </a:cubicBezTo>
                    <a:cubicBezTo>
                      <a:pt x="19" y="12"/>
                      <a:pt x="18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2742"/>
              <p:cNvSpPr>
                <a:spLocks noEditPoints="1"/>
              </p:cNvSpPr>
              <p:nvPr/>
            </p:nvSpPr>
            <p:spPr bwMode="auto">
              <a:xfrm>
                <a:off x="4872" y="-882"/>
                <a:ext cx="42" cy="40"/>
              </a:xfrm>
              <a:custGeom>
                <a:avLst/>
                <a:gdLst>
                  <a:gd name="T0" fmla="*/ 5 w 22"/>
                  <a:gd name="T1" fmla="*/ 18 h 21"/>
                  <a:gd name="T2" fmla="*/ 4 w 22"/>
                  <a:gd name="T3" fmla="*/ 5 h 21"/>
                  <a:gd name="T4" fmla="*/ 17 w 22"/>
                  <a:gd name="T5" fmla="*/ 3 h 21"/>
                  <a:gd name="T6" fmla="*/ 19 w 22"/>
                  <a:gd name="T7" fmla="*/ 16 h 21"/>
                  <a:gd name="T8" fmla="*/ 5 w 22"/>
                  <a:gd name="T9" fmla="*/ 18 h 21"/>
                  <a:gd name="T10" fmla="*/ 15 w 22"/>
                  <a:gd name="T11" fmla="*/ 5 h 21"/>
                  <a:gd name="T12" fmla="*/ 6 w 22"/>
                  <a:gd name="T13" fmla="*/ 7 h 21"/>
                  <a:gd name="T14" fmla="*/ 7 w 22"/>
                  <a:gd name="T15" fmla="*/ 16 h 21"/>
                  <a:gd name="T16" fmla="*/ 16 w 22"/>
                  <a:gd name="T17" fmla="*/ 14 h 21"/>
                  <a:gd name="T18" fmla="*/ 15 w 22"/>
                  <a:gd name="T19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5" y="18"/>
                    </a:moveTo>
                    <a:cubicBezTo>
                      <a:pt x="1" y="15"/>
                      <a:pt x="0" y="9"/>
                      <a:pt x="4" y="5"/>
                    </a:cubicBezTo>
                    <a:cubicBezTo>
                      <a:pt x="7" y="0"/>
                      <a:pt x="13" y="0"/>
                      <a:pt x="17" y="3"/>
                    </a:cubicBezTo>
                    <a:cubicBezTo>
                      <a:pt x="21" y="6"/>
                      <a:pt x="22" y="12"/>
                      <a:pt x="19" y="16"/>
                    </a:cubicBezTo>
                    <a:cubicBezTo>
                      <a:pt x="16" y="21"/>
                      <a:pt x="10" y="21"/>
                      <a:pt x="5" y="18"/>
                    </a:cubicBezTo>
                    <a:close/>
                    <a:moveTo>
                      <a:pt x="15" y="5"/>
                    </a:moveTo>
                    <a:cubicBezTo>
                      <a:pt x="12" y="3"/>
                      <a:pt x="8" y="4"/>
                      <a:pt x="6" y="7"/>
                    </a:cubicBezTo>
                    <a:cubicBezTo>
                      <a:pt x="4" y="9"/>
                      <a:pt x="5" y="13"/>
                      <a:pt x="7" y="16"/>
                    </a:cubicBezTo>
                    <a:cubicBezTo>
                      <a:pt x="10" y="18"/>
                      <a:pt x="14" y="17"/>
                      <a:pt x="16" y="14"/>
                    </a:cubicBezTo>
                    <a:cubicBezTo>
                      <a:pt x="19" y="12"/>
                      <a:pt x="18" y="7"/>
                      <a:pt x="1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2743"/>
              <p:cNvSpPr>
                <a:spLocks noEditPoints="1"/>
              </p:cNvSpPr>
              <p:nvPr/>
            </p:nvSpPr>
            <p:spPr bwMode="auto">
              <a:xfrm>
                <a:off x="4895" y="-853"/>
                <a:ext cx="42" cy="42"/>
              </a:xfrm>
              <a:custGeom>
                <a:avLst/>
                <a:gdLst>
                  <a:gd name="T0" fmla="*/ 5 w 22"/>
                  <a:gd name="T1" fmla="*/ 19 h 22"/>
                  <a:gd name="T2" fmla="*/ 3 w 22"/>
                  <a:gd name="T3" fmla="*/ 5 h 22"/>
                  <a:gd name="T4" fmla="*/ 17 w 22"/>
                  <a:gd name="T5" fmla="*/ 3 h 22"/>
                  <a:gd name="T6" fmla="*/ 19 w 22"/>
                  <a:gd name="T7" fmla="*/ 17 h 22"/>
                  <a:gd name="T8" fmla="*/ 5 w 22"/>
                  <a:gd name="T9" fmla="*/ 19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9"/>
                    </a:moveTo>
                    <a:cubicBezTo>
                      <a:pt x="1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7" y="3"/>
                    </a:cubicBezTo>
                    <a:cubicBezTo>
                      <a:pt x="21" y="6"/>
                      <a:pt x="22" y="13"/>
                      <a:pt x="19" y="17"/>
                    </a:cubicBezTo>
                    <a:cubicBezTo>
                      <a:pt x="15" y="21"/>
                      <a:pt x="9" y="22"/>
                      <a:pt x="5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4"/>
                      <a:pt x="6" y="7"/>
                    </a:cubicBezTo>
                    <a:cubicBezTo>
                      <a:pt x="4" y="10"/>
                      <a:pt x="4" y="14"/>
                      <a:pt x="7" y="16"/>
                    </a:cubicBezTo>
                    <a:cubicBezTo>
                      <a:pt x="10" y="18"/>
                      <a:pt x="14" y="18"/>
                      <a:pt x="16" y="15"/>
                    </a:cubicBezTo>
                    <a:cubicBezTo>
                      <a:pt x="18" y="12"/>
                      <a:pt x="18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Freeform 2744"/>
              <p:cNvSpPr>
                <a:spLocks noEditPoints="1"/>
              </p:cNvSpPr>
              <p:nvPr/>
            </p:nvSpPr>
            <p:spPr bwMode="auto">
              <a:xfrm>
                <a:off x="4914" y="-1511"/>
                <a:ext cx="41" cy="43"/>
              </a:xfrm>
              <a:custGeom>
                <a:avLst/>
                <a:gdLst>
                  <a:gd name="T0" fmla="*/ 5 w 21"/>
                  <a:gd name="T1" fmla="*/ 19 h 22"/>
                  <a:gd name="T2" fmla="*/ 3 w 21"/>
                  <a:gd name="T3" fmla="*/ 6 h 22"/>
                  <a:gd name="T4" fmla="*/ 16 w 21"/>
                  <a:gd name="T5" fmla="*/ 4 h 22"/>
                  <a:gd name="T6" fmla="*/ 18 w 21"/>
                  <a:gd name="T7" fmla="*/ 17 h 22"/>
                  <a:gd name="T8" fmla="*/ 5 w 21"/>
                  <a:gd name="T9" fmla="*/ 19 h 22"/>
                  <a:gd name="T10" fmla="*/ 14 w 21"/>
                  <a:gd name="T11" fmla="*/ 6 h 22"/>
                  <a:gd name="T12" fmla="*/ 5 w 21"/>
                  <a:gd name="T13" fmla="*/ 7 h 22"/>
                  <a:gd name="T14" fmla="*/ 7 w 21"/>
                  <a:gd name="T15" fmla="*/ 17 h 22"/>
                  <a:gd name="T16" fmla="*/ 16 w 21"/>
                  <a:gd name="T17" fmla="*/ 15 h 22"/>
                  <a:gd name="T18" fmla="*/ 14 w 21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5" y="19"/>
                    </a:moveTo>
                    <a:cubicBezTo>
                      <a:pt x="0" y="16"/>
                      <a:pt x="0" y="10"/>
                      <a:pt x="3" y="6"/>
                    </a:cubicBezTo>
                    <a:cubicBezTo>
                      <a:pt x="6" y="1"/>
                      <a:pt x="12" y="0"/>
                      <a:pt x="16" y="4"/>
                    </a:cubicBezTo>
                    <a:cubicBezTo>
                      <a:pt x="21" y="7"/>
                      <a:pt x="21" y="13"/>
                      <a:pt x="18" y="17"/>
                    </a:cubicBezTo>
                    <a:cubicBezTo>
                      <a:pt x="15" y="21"/>
                      <a:pt x="9" y="22"/>
                      <a:pt x="5" y="19"/>
                    </a:cubicBezTo>
                    <a:close/>
                    <a:moveTo>
                      <a:pt x="14" y="6"/>
                    </a:moveTo>
                    <a:cubicBezTo>
                      <a:pt x="12" y="4"/>
                      <a:pt x="8" y="5"/>
                      <a:pt x="5" y="7"/>
                    </a:cubicBezTo>
                    <a:cubicBezTo>
                      <a:pt x="3" y="10"/>
                      <a:pt x="4" y="14"/>
                      <a:pt x="7" y="17"/>
                    </a:cubicBezTo>
                    <a:cubicBezTo>
                      <a:pt x="9" y="19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2745"/>
              <p:cNvSpPr>
                <a:spLocks noEditPoints="1"/>
              </p:cNvSpPr>
              <p:nvPr/>
            </p:nvSpPr>
            <p:spPr bwMode="auto">
              <a:xfrm>
                <a:off x="4932" y="-1476"/>
                <a:ext cx="40" cy="41"/>
              </a:xfrm>
              <a:custGeom>
                <a:avLst/>
                <a:gdLst>
                  <a:gd name="T0" fmla="*/ 5 w 21"/>
                  <a:gd name="T1" fmla="*/ 18 h 21"/>
                  <a:gd name="T2" fmla="*/ 3 w 21"/>
                  <a:gd name="T3" fmla="*/ 5 h 21"/>
                  <a:gd name="T4" fmla="*/ 16 w 21"/>
                  <a:gd name="T5" fmla="*/ 3 h 21"/>
                  <a:gd name="T6" fmla="*/ 18 w 21"/>
                  <a:gd name="T7" fmla="*/ 16 h 21"/>
                  <a:gd name="T8" fmla="*/ 5 w 21"/>
                  <a:gd name="T9" fmla="*/ 18 h 21"/>
                  <a:gd name="T10" fmla="*/ 14 w 21"/>
                  <a:gd name="T11" fmla="*/ 5 h 21"/>
                  <a:gd name="T12" fmla="*/ 5 w 21"/>
                  <a:gd name="T13" fmla="*/ 7 h 21"/>
                  <a:gd name="T14" fmla="*/ 7 w 21"/>
                  <a:gd name="T15" fmla="*/ 16 h 21"/>
                  <a:gd name="T16" fmla="*/ 16 w 21"/>
                  <a:gd name="T17" fmla="*/ 14 h 21"/>
                  <a:gd name="T18" fmla="*/ 14 w 21"/>
                  <a:gd name="T19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5" y="18"/>
                    </a:moveTo>
                    <a:cubicBezTo>
                      <a:pt x="0" y="15"/>
                      <a:pt x="0" y="9"/>
                      <a:pt x="3" y="5"/>
                    </a:cubicBezTo>
                    <a:cubicBezTo>
                      <a:pt x="6" y="0"/>
                      <a:pt x="12" y="0"/>
                      <a:pt x="16" y="3"/>
                    </a:cubicBezTo>
                    <a:cubicBezTo>
                      <a:pt x="21" y="6"/>
                      <a:pt x="21" y="12"/>
                      <a:pt x="18" y="16"/>
                    </a:cubicBezTo>
                    <a:cubicBezTo>
                      <a:pt x="15" y="21"/>
                      <a:pt x="9" y="21"/>
                      <a:pt x="5" y="18"/>
                    </a:cubicBezTo>
                    <a:close/>
                    <a:moveTo>
                      <a:pt x="14" y="5"/>
                    </a:moveTo>
                    <a:cubicBezTo>
                      <a:pt x="12" y="3"/>
                      <a:pt x="7" y="4"/>
                      <a:pt x="5" y="7"/>
                    </a:cubicBezTo>
                    <a:cubicBezTo>
                      <a:pt x="3" y="9"/>
                      <a:pt x="4" y="14"/>
                      <a:pt x="7" y="16"/>
                    </a:cubicBezTo>
                    <a:cubicBezTo>
                      <a:pt x="9" y="18"/>
                      <a:pt x="13" y="17"/>
                      <a:pt x="16" y="14"/>
                    </a:cubicBezTo>
                    <a:cubicBezTo>
                      <a:pt x="18" y="12"/>
                      <a:pt x="17" y="7"/>
                      <a:pt x="1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2746"/>
              <p:cNvSpPr>
                <a:spLocks noEditPoints="1"/>
              </p:cNvSpPr>
              <p:nvPr/>
            </p:nvSpPr>
            <p:spPr bwMode="auto">
              <a:xfrm>
                <a:off x="4949" y="-1443"/>
                <a:ext cx="41" cy="43"/>
              </a:xfrm>
              <a:custGeom>
                <a:avLst/>
                <a:gdLst>
                  <a:gd name="T0" fmla="*/ 5 w 21"/>
                  <a:gd name="T1" fmla="*/ 18 h 22"/>
                  <a:gd name="T2" fmla="*/ 3 w 21"/>
                  <a:gd name="T3" fmla="*/ 5 h 22"/>
                  <a:gd name="T4" fmla="*/ 16 w 21"/>
                  <a:gd name="T5" fmla="*/ 3 h 22"/>
                  <a:gd name="T6" fmla="*/ 18 w 21"/>
                  <a:gd name="T7" fmla="*/ 16 h 22"/>
                  <a:gd name="T8" fmla="*/ 5 w 21"/>
                  <a:gd name="T9" fmla="*/ 18 h 22"/>
                  <a:gd name="T10" fmla="*/ 14 w 21"/>
                  <a:gd name="T11" fmla="*/ 6 h 22"/>
                  <a:gd name="T12" fmla="*/ 5 w 21"/>
                  <a:gd name="T13" fmla="*/ 7 h 22"/>
                  <a:gd name="T14" fmla="*/ 7 w 21"/>
                  <a:gd name="T15" fmla="*/ 16 h 22"/>
                  <a:gd name="T16" fmla="*/ 16 w 21"/>
                  <a:gd name="T17" fmla="*/ 15 h 22"/>
                  <a:gd name="T18" fmla="*/ 14 w 21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5" y="18"/>
                    </a:move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1" y="12"/>
                      <a:pt x="18" y="16"/>
                    </a:cubicBezTo>
                    <a:cubicBezTo>
                      <a:pt x="15" y="21"/>
                      <a:pt x="9" y="22"/>
                      <a:pt x="5" y="18"/>
                    </a:cubicBezTo>
                    <a:close/>
                    <a:moveTo>
                      <a:pt x="14" y="6"/>
                    </a:moveTo>
                    <a:cubicBezTo>
                      <a:pt x="12" y="3"/>
                      <a:pt x="7" y="4"/>
                      <a:pt x="5" y="7"/>
                    </a:cubicBezTo>
                    <a:cubicBezTo>
                      <a:pt x="3" y="10"/>
                      <a:pt x="4" y="14"/>
                      <a:pt x="7" y="16"/>
                    </a:cubicBezTo>
                    <a:cubicBezTo>
                      <a:pt x="9" y="18"/>
                      <a:pt x="13" y="17"/>
                      <a:pt x="16" y="15"/>
                    </a:cubicBezTo>
                    <a:cubicBezTo>
                      <a:pt x="18" y="12"/>
                      <a:pt x="17" y="8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2747"/>
              <p:cNvSpPr>
                <a:spLocks noEditPoints="1"/>
              </p:cNvSpPr>
              <p:nvPr/>
            </p:nvSpPr>
            <p:spPr bwMode="auto">
              <a:xfrm>
                <a:off x="4967" y="-1410"/>
                <a:ext cx="40" cy="43"/>
              </a:xfrm>
              <a:custGeom>
                <a:avLst/>
                <a:gdLst>
                  <a:gd name="T0" fmla="*/ 5 w 21"/>
                  <a:gd name="T1" fmla="*/ 19 h 22"/>
                  <a:gd name="T2" fmla="*/ 3 w 21"/>
                  <a:gd name="T3" fmla="*/ 5 h 22"/>
                  <a:gd name="T4" fmla="*/ 16 w 21"/>
                  <a:gd name="T5" fmla="*/ 3 h 22"/>
                  <a:gd name="T6" fmla="*/ 18 w 21"/>
                  <a:gd name="T7" fmla="*/ 17 h 22"/>
                  <a:gd name="T8" fmla="*/ 5 w 21"/>
                  <a:gd name="T9" fmla="*/ 19 h 22"/>
                  <a:gd name="T10" fmla="*/ 14 w 21"/>
                  <a:gd name="T11" fmla="*/ 6 h 22"/>
                  <a:gd name="T12" fmla="*/ 5 w 21"/>
                  <a:gd name="T13" fmla="*/ 7 h 22"/>
                  <a:gd name="T14" fmla="*/ 7 w 21"/>
                  <a:gd name="T15" fmla="*/ 16 h 22"/>
                  <a:gd name="T16" fmla="*/ 16 w 21"/>
                  <a:gd name="T17" fmla="*/ 15 h 22"/>
                  <a:gd name="T18" fmla="*/ 14 w 21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5" y="19"/>
                    </a:move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1" y="12"/>
                      <a:pt x="18" y="17"/>
                    </a:cubicBezTo>
                    <a:cubicBezTo>
                      <a:pt x="15" y="21"/>
                      <a:pt x="9" y="22"/>
                      <a:pt x="5" y="19"/>
                    </a:cubicBezTo>
                    <a:close/>
                    <a:moveTo>
                      <a:pt x="14" y="6"/>
                    </a:moveTo>
                    <a:cubicBezTo>
                      <a:pt x="12" y="4"/>
                      <a:pt x="7" y="4"/>
                      <a:pt x="5" y="7"/>
                    </a:cubicBezTo>
                    <a:cubicBezTo>
                      <a:pt x="3" y="10"/>
                      <a:pt x="4" y="14"/>
                      <a:pt x="7" y="16"/>
                    </a:cubicBezTo>
                    <a:cubicBezTo>
                      <a:pt x="9" y="18"/>
                      <a:pt x="13" y="18"/>
                      <a:pt x="16" y="15"/>
                    </a:cubicBezTo>
                    <a:cubicBezTo>
                      <a:pt x="18" y="12"/>
                      <a:pt x="17" y="8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2748"/>
              <p:cNvSpPr>
                <a:spLocks noEditPoints="1"/>
              </p:cNvSpPr>
              <p:nvPr/>
            </p:nvSpPr>
            <p:spPr bwMode="auto">
              <a:xfrm>
                <a:off x="4976" y="-1375"/>
                <a:ext cx="43" cy="42"/>
              </a:xfrm>
              <a:custGeom>
                <a:avLst/>
                <a:gdLst>
                  <a:gd name="T0" fmla="*/ 5 w 22"/>
                  <a:gd name="T1" fmla="*/ 19 h 22"/>
                  <a:gd name="T2" fmla="*/ 4 w 22"/>
                  <a:gd name="T3" fmla="*/ 5 h 22"/>
                  <a:gd name="T4" fmla="*/ 17 w 22"/>
                  <a:gd name="T5" fmla="*/ 3 h 22"/>
                  <a:gd name="T6" fmla="*/ 19 w 22"/>
                  <a:gd name="T7" fmla="*/ 17 h 22"/>
                  <a:gd name="T8" fmla="*/ 5 w 22"/>
                  <a:gd name="T9" fmla="*/ 19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9"/>
                    </a:moveTo>
                    <a:cubicBezTo>
                      <a:pt x="1" y="16"/>
                      <a:pt x="0" y="9"/>
                      <a:pt x="4" y="5"/>
                    </a:cubicBezTo>
                    <a:cubicBezTo>
                      <a:pt x="7" y="1"/>
                      <a:pt x="13" y="0"/>
                      <a:pt x="17" y="3"/>
                    </a:cubicBezTo>
                    <a:cubicBezTo>
                      <a:pt x="21" y="7"/>
                      <a:pt x="22" y="13"/>
                      <a:pt x="19" y="17"/>
                    </a:cubicBezTo>
                    <a:cubicBezTo>
                      <a:pt x="16" y="21"/>
                      <a:pt x="10" y="22"/>
                      <a:pt x="5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4"/>
                      <a:pt x="6" y="7"/>
                    </a:cubicBezTo>
                    <a:cubicBezTo>
                      <a:pt x="4" y="10"/>
                      <a:pt x="5" y="14"/>
                      <a:pt x="7" y="16"/>
                    </a:cubicBezTo>
                    <a:cubicBezTo>
                      <a:pt x="10" y="18"/>
                      <a:pt x="14" y="18"/>
                      <a:pt x="16" y="15"/>
                    </a:cubicBezTo>
                    <a:cubicBezTo>
                      <a:pt x="19" y="12"/>
                      <a:pt x="18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2749"/>
              <p:cNvSpPr>
                <a:spLocks noEditPoints="1"/>
              </p:cNvSpPr>
              <p:nvPr/>
            </p:nvSpPr>
            <p:spPr bwMode="auto">
              <a:xfrm>
                <a:off x="4984" y="-1338"/>
                <a:ext cx="43" cy="42"/>
              </a:xfrm>
              <a:custGeom>
                <a:avLst/>
                <a:gdLst>
                  <a:gd name="T0" fmla="*/ 5 w 22"/>
                  <a:gd name="T1" fmla="*/ 19 h 22"/>
                  <a:gd name="T2" fmla="*/ 3 w 22"/>
                  <a:gd name="T3" fmla="*/ 5 h 22"/>
                  <a:gd name="T4" fmla="*/ 17 w 22"/>
                  <a:gd name="T5" fmla="*/ 3 h 22"/>
                  <a:gd name="T6" fmla="*/ 19 w 22"/>
                  <a:gd name="T7" fmla="*/ 17 h 22"/>
                  <a:gd name="T8" fmla="*/ 5 w 22"/>
                  <a:gd name="T9" fmla="*/ 19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9"/>
                    </a:moveTo>
                    <a:cubicBezTo>
                      <a:pt x="1" y="16"/>
                      <a:pt x="0" y="9"/>
                      <a:pt x="3" y="5"/>
                    </a:cubicBezTo>
                    <a:cubicBezTo>
                      <a:pt x="7" y="1"/>
                      <a:pt x="13" y="0"/>
                      <a:pt x="17" y="3"/>
                    </a:cubicBezTo>
                    <a:cubicBezTo>
                      <a:pt x="21" y="7"/>
                      <a:pt x="22" y="13"/>
                      <a:pt x="19" y="17"/>
                    </a:cubicBezTo>
                    <a:cubicBezTo>
                      <a:pt x="16" y="21"/>
                      <a:pt x="10" y="22"/>
                      <a:pt x="5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4"/>
                      <a:pt x="6" y="7"/>
                    </a:cubicBezTo>
                    <a:cubicBezTo>
                      <a:pt x="4" y="10"/>
                      <a:pt x="4" y="14"/>
                      <a:pt x="7" y="16"/>
                    </a:cubicBezTo>
                    <a:cubicBezTo>
                      <a:pt x="10" y="18"/>
                      <a:pt x="14" y="18"/>
                      <a:pt x="16" y="15"/>
                    </a:cubicBezTo>
                    <a:cubicBezTo>
                      <a:pt x="18" y="12"/>
                      <a:pt x="18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2750"/>
              <p:cNvSpPr>
                <a:spLocks noEditPoints="1"/>
              </p:cNvSpPr>
              <p:nvPr/>
            </p:nvSpPr>
            <p:spPr bwMode="auto">
              <a:xfrm>
                <a:off x="4992" y="-1301"/>
                <a:ext cx="42" cy="42"/>
              </a:xfrm>
              <a:custGeom>
                <a:avLst/>
                <a:gdLst>
                  <a:gd name="T0" fmla="*/ 5 w 22"/>
                  <a:gd name="T1" fmla="*/ 19 h 22"/>
                  <a:gd name="T2" fmla="*/ 3 w 22"/>
                  <a:gd name="T3" fmla="*/ 5 h 22"/>
                  <a:gd name="T4" fmla="*/ 17 w 22"/>
                  <a:gd name="T5" fmla="*/ 3 h 22"/>
                  <a:gd name="T6" fmla="*/ 19 w 22"/>
                  <a:gd name="T7" fmla="*/ 17 h 22"/>
                  <a:gd name="T8" fmla="*/ 5 w 22"/>
                  <a:gd name="T9" fmla="*/ 19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9"/>
                    </a:moveTo>
                    <a:cubicBezTo>
                      <a:pt x="1" y="16"/>
                      <a:pt x="0" y="9"/>
                      <a:pt x="3" y="5"/>
                    </a:cubicBezTo>
                    <a:cubicBezTo>
                      <a:pt x="6" y="1"/>
                      <a:pt x="12" y="0"/>
                      <a:pt x="17" y="3"/>
                    </a:cubicBezTo>
                    <a:cubicBezTo>
                      <a:pt x="21" y="7"/>
                      <a:pt x="22" y="13"/>
                      <a:pt x="19" y="17"/>
                    </a:cubicBezTo>
                    <a:cubicBezTo>
                      <a:pt x="15" y="21"/>
                      <a:pt x="9" y="22"/>
                      <a:pt x="5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4"/>
                      <a:pt x="6" y="7"/>
                    </a:cubicBezTo>
                    <a:cubicBezTo>
                      <a:pt x="4" y="10"/>
                      <a:pt x="4" y="14"/>
                      <a:pt x="7" y="16"/>
                    </a:cubicBezTo>
                    <a:cubicBezTo>
                      <a:pt x="10" y="18"/>
                      <a:pt x="14" y="18"/>
                      <a:pt x="16" y="15"/>
                    </a:cubicBezTo>
                    <a:cubicBezTo>
                      <a:pt x="18" y="12"/>
                      <a:pt x="18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2751"/>
              <p:cNvSpPr>
                <a:spLocks noEditPoints="1"/>
              </p:cNvSpPr>
              <p:nvPr/>
            </p:nvSpPr>
            <p:spPr bwMode="auto">
              <a:xfrm>
                <a:off x="4998" y="-1265"/>
                <a:ext cx="42" cy="43"/>
              </a:xfrm>
              <a:custGeom>
                <a:avLst/>
                <a:gdLst>
                  <a:gd name="T0" fmla="*/ 5 w 22"/>
                  <a:gd name="T1" fmla="*/ 19 h 22"/>
                  <a:gd name="T2" fmla="*/ 3 w 22"/>
                  <a:gd name="T3" fmla="*/ 5 h 22"/>
                  <a:gd name="T4" fmla="*/ 16 w 22"/>
                  <a:gd name="T5" fmla="*/ 3 h 22"/>
                  <a:gd name="T6" fmla="*/ 18 w 22"/>
                  <a:gd name="T7" fmla="*/ 17 h 22"/>
                  <a:gd name="T8" fmla="*/ 5 w 22"/>
                  <a:gd name="T9" fmla="*/ 19 h 22"/>
                  <a:gd name="T10" fmla="*/ 15 w 22"/>
                  <a:gd name="T11" fmla="*/ 6 h 22"/>
                  <a:gd name="T12" fmla="*/ 5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9"/>
                    </a:moveTo>
                    <a:cubicBezTo>
                      <a:pt x="1" y="16"/>
                      <a:pt x="0" y="10"/>
                      <a:pt x="3" y="5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7"/>
                      <a:pt x="22" y="13"/>
                      <a:pt x="18" y="17"/>
                    </a:cubicBezTo>
                    <a:cubicBezTo>
                      <a:pt x="15" y="21"/>
                      <a:pt x="9" y="22"/>
                      <a:pt x="5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4"/>
                      <a:pt x="5" y="7"/>
                    </a:cubicBezTo>
                    <a:cubicBezTo>
                      <a:pt x="3" y="10"/>
                      <a:pt x="4" y="14"/>
                      <a:pt x="7" y="16"/>
                    </a:cubicBezTo>
                    <a:cubicBezTo>
                      <a:pt x="10" y="18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2752"/>
              <p:cNvSpPr>
                <a:spLocks noEditPoints="1"/>
              </p:cNvSpPr>
              <p:nvPr/>
            </p:nvSpPr>
            <p:spPr bwMode="auto">
              <a:xfrm>
                <a:off x="5000" y="-1226"/>
                <a:ext cx="42" cy="41"/>
              </a:xfrm>
              <a:custGeom>
                <a:avLst/>
                <a:gdLst>
                  <a:gd name="T0" fmla="*/ 5 w 22"/>
                  <a:gd name="T1" fmla="*/ 18 h 21"/>
                  <a:gd name="T2" fmla="*/ 3 w 22"/>
                  <a:gd name="T3" fmla="*/ 5 h 21"/>
                  <a:gd name="T4" fmla="*/ 17 w 22"/>
                  <a:gd name="T5" fmla="*/ 3 h 21"/>
                  <a:gd name="T6" fmla="*/ 19 w 22"/>
                  <a:gd name="T7" fmla="*/ 16 h 21"/>
                  <a:gd name="T8" fmla="*/ 5 w 22"/>
                  <a:gd name="T9" fmla="*/ 18 h 21"/>
                  <a:gd name="T10" fmla="*/ 15 w 22"/>
                  <a:gd name="T11" fmla="*/ 5 h 21"/>
                  <a:gd name="T12" fmla="*/ 6 w 22"/>
                  <a:gd name="T13" fmla="*/ 7 h 21"/>
                  <a:gd name="T14" fmla="*/ 7 w 22"/>
                  <a:gd name="T15" fmla="*/ 16 h 21"/>
                  <a:gd name="T16" fmla="*/ 16 w 22"/>
                  <a:gd name="T17" fmla="*/ 14 h 21"/>
                  <a:gd name="T18" fmla="*/ 15 w 22"/>
                  <a:gd name="T19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5" y="18"/>
                    </a:moveTo>
                    <a:cubicBezTo>
                      <a:pt x="1" y="15"/>
                      <a:pt x="0" y="9"/>
                      <a:pt x="3" y="5"/>
                    </a:cubicBezTo>
                    <a:cubicBezTo>
                      <a:pt x="6" y="0"/>
                      <a:pt x="12" y="0"/>
                      <a:pt x="17" y="3"/>
                    </a:cubicBezTo>
                    <a:cubicBezTo>
                      <a:pt x="21" y="6"/>
                      <a:pt x="22" y="12"/>
                      <a:pt x="19" y="16"/>
                    </a:cubicBezTo>
                    <a:cubicBezTo>
                      <a:pt x="15" y="21"/>
                      <a:pt x="9" y="21"/>
                      <a:pt x="5" y="18"/>
                    </a:cubicBezTo>
                    <a:close/>
                    <a:moveTo>
                      <a:pt x="15" y="5"/>
                    </a:moveTo>
                    <a:cubicBezTo>
                      <a:pt x="12" y="3"/>
                      <a:pt x="8" y="4"/>
                      <a:pt x="6" y="7"/>
                    </a:cubicBezTo>
                    <a:cubicBezTo>
                      <a:pt x="4" y="9"/>
                      <a:pt x="4" y="13"/>
                      <a:pt x="7" y="16"/>
                    </a:cubicBezTo>
                    <a:cubicBezTo>
                      <a:pt x="10" y="18"/>
                      <a:pt x="14" y="17"/>
                      <a:pt x="16" y="14"/>
                    </a:cubicBezTo>
                    <a:cubicBezTo>
                      <a:pt x="18" y="11"/>
                      <a:pt x="18" y="7"/>
                      <a:pt x="1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2753"/>
              <p:cNvSpPr/>
              <p:nvPr/>
            </p:nvSpPr>
            <p:spPr bwMode="auto">
              <a:xfrm>
                <a:off x="4949" y="-1530"/>
                <a:ext cx="342" cy="196"/>
              </a:xfrm>
              <a:custGeom>
                <a:avLst/>
                <a:gdLst>
                  <a:gd name="T0" fmla="*/ 0 w 176"/>
                  <a:gd name="T1" fmla="*/ 18 h 101"/>
                  <a:gd name="T2" fmla="*/ 0 w 176"/>
                  <a:gd name="T3" fmla="*/ 16 h 101"/>
                  <a:gd name="T4" fmla="*/ 176 w 176"/>
                  <a:gd name="T5" fmla="*/ 100 h 101"/>
                  <a:gd name="T6" fmla="*/ 175 w 176"/>
                  <a:gd name="T7" fmla="*/ 101 h 101"/>
                  <a:gd name="T8" fmla="*/ 0 w 176"/>
                  <a:gd name="T9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6" h="101">
                    <a:moveTo>
                      <a:pt x="0" y="18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08" y="0"/>
                      <a:pt x="176" y="100"/>
                    </a:cubicBezTo>
                    <a:cubicBezTo>
                      <a:pt x="175" y="101"/>
                      <a:pt x="175" y="101"/>
                      <a:pt x="175" y="101"/>
                    </a:cubicBezTo>
                    <a:cubicBezTo>
                      <a:pt x="108" y="2"/>
                      <a:pt x="1" y="17"/>
                      <a:pt x="0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2754"/>
              <p:cNvSpPr>
                <a:spLocks noEditPoints="1"/>
              </p:cNvSpPr>
              <p:nvPr/>
            </p:nvSpPr>
            <p:spPr bwMode="auto">
              <a:xfrm>
                <a:off x="4930" y="-1523"/>
                <a:ext cx="366" cy="185"/>
              </a:xfrm>
              <a:custGeom>
                <a:avLst/>
                <a:gdLst>
                  <a:gd name="T0" fmla="*/ 158 w 189"/>
                  <a:gd name="T1" fmla="*/ 52 h 95"/>
                  <a:gd name="T2" fmla="*/ 160 w 189"/>
                  <a:gd name="T3" fmla="*/ 66 h 95"/>
                  <a:gd name="T4" fmla="*/ 158 w 189"/>
                  <a:gd name="T5" fmla="*/ 63 h 95"/>
                  <a:gd name="T6" fmla="*/ 148 w 189"/>
                  <a:gd name="T7" fmla="*/ 55 h 95"/>
                  <a:gd name="T8" fmla="*/ 98 w 189"/>
                  <a:gd name="T9" fmla="*/ 25 h 95"/>
                  <a:gd name="T10" fmla="*/ 108 w 189"/>
                  <a:gd name="T11" fmla="*/ 23 h 95"/>
                  <a:gd name="T12" fmla="*/ 113 w 189"/>
                  <a:gd name="T13" fmla="*/ 32 h 95"/>
                  <a:gd name="T14" fmla="*/ 96 w 189"/>
                  <a:gd name="T15" fmla="*/ 22 h 95"/>
                  <a:gd name="T16" fmla="*/ 98 w 189"/>
                  <a:gd name="T17" fmla="*/ 25 h 95"/>
                  <a:gd name="T18" fmla="*/ 141 w 189"/>
                  <a:gd name="T19" fmla="*/ 42 h 95"/>
                  <a:gd name="T20" fmla="*/ 145 w 189"/>
                  <a:gd name="T21" fmla="*/ 53 h 95"/>
                  <a:gd name="T22" fmla="*/ 130 w 189"/>
                  <a:gd name="T23" fmla="*/ 41 h 95"/>
                  <a:gd name="T24" fmla="*/ 116 w 189"/>
                  <a:gd name="T25" fmla="*/ 33 h 95"/>
                  <a:gd name="T26" fmla="*/ 125 w 189"/>
                  <a:gd name="T27" fmla="*/ 32 h 95"/>
                  <a:gd name="T28" fmla="*/ 130 w 189"/>
                  <a:gd name="T29" fmla="*/ 41 h 95"/>
                  <a:gd name="T30" fmla="*/ 114 w 189"/>
                  <a:gd name="T31" fmla="*/ 31 h 95"/>
                  <a:gd name="T32" fmla="*/ 116 w 189"/>
                  <a:gd name="T33" fmla="*/ 33 h 95"/>
                  <a:gd name="T34" fmla="*/ 170 w 189"/>
                  <a:gd name="T35" fmla="*/ 68 h 95"/>
                  <a:gd name="T36" fmla="*/ 171 w 189"/>
                  <a:gd name="T37" fmla="*/ 77 h 95"/>
                  <a:gd name="T38" fmla="*/ 174 w 189"/>
                  <a:gd name="T39" fmla="*/ 79 h 95"/>
                  <a:gd name="T40" fmla="*/ 160 w 189"/>
                  <a:gd name="T41" fmla="*/ 66 h 95"/>
                  <a:gd name="T42" fmla="*/ 175 w 189"/>
                  <a:gd name="T43" fmla="*/ 83 h 95"/>
                  <a:gd name="T44" fmla="*/ 184 w 189"/>
                  <a:gd name="T45" fmla="*/ 92 h 95"/>
                  <a:gd name="T46" fmla="*/ 185 w 189"/>
                  <a:gd name="T47" fmla="*/ 95 h 95"/>
                  <a:gd name="T48" fmla="*/ 184 w 189"/>
                  <a:gd name="T49" fmla="*/ 80 h 95"/>
                  <a:gd name="T50" fmla="*/ 175 w 189"/>
                  <a:gd name="T51" fmla="*/ 83 h 95"/>
                  <a:gd name="T52" fmla="*/ 24 w 189"/>
                  <a:gd name="T53" fmla="*/ 8 h 95"/>
                  <a:gd name="T54" fmla="*/ 35 w 189"/>
                  <a:gd name="T55" fmla="*/ 12 h 95"/>
                  <a:gd name="T56" fmla="*/ 35 w 189"/>
                  <a:gd name="T57" fmla="*/ 4 h 95"/>
                  <a:gd name="T58" fmla="*/ 19 w 189"/>
                  <a:gd name="T59" fmla="*/ 12 h 95"/>
                  <a:gd name="T60" fmla="*/ 80 w 189"/>
                  <a:gd name="T61" fmla="*/ 19 h 95"/>
                  <a:gd name="T62" fmla="*/ 90 w 189"/>
                  <a:gd name="T63" fmla="*/ 16 h 95"/>
                  <a:gd name="T64" fmla="*/ 95 w 189"/>
                  <a:gd name="T65" fmla="*/ 24 h 95"/>
                  <a:gd name="T66" fmla="*/ 78 w 189"/>
                  <a:gd name="T67" fmla="*/ 15 h 95"/>
                  <a:gd name="T68" fmla="*/ 80 w 189"/>
                  <a:gd name="T69" fmla="*/ 19 h 95"/>
                  <a:gd name="T70" fmla="*/ 14 w 189"/>
                  <a:gd name="T71" fmla="*/ 8 h 95"/>
                  <a:gd name="T72" fmla="*/ 19 w 189"/>
                  <a:gd name="T73" fmla="*/ 12 h 95"/>
                  <a:gd name="T74" fmla="*/ 0 w 189"/>
                  <a:gd name="T75" fmla="*/ 8 h 95"/>
                  <a:gd name="T76" fmla="*/ 42 w 189"/>
                  <a:gd name="T77" fmla="*/ 12 h 95"/>
                  <a:gd name="T78" fmla="*/ 52 w 189"/>
                  <a:gd name="T79" fmla="*/ 8 h 95"/>
                  <a:gd name="T80" fmla="*/ 58 w 189"/>
                  <a:gd name="T81" fmla="*/ 14 h 95"/>
                  <a:gd name="T82" fmla="*/ 41 w 189"/>
                  <a:gd name="T83" fmla="*/ 7 h 95"/>
                  <a:gd name="T84" fmla="*/ 42 w 189"/>
                  <a:gd name="T85" fmla="*/ 12 h 95"/>
                  <a:gd name="T86" fmla="*/ 62 w 189"/>
                  <a:gd name="T87" fmla="*/ 12 h 95"/>
                  <a:gd name="T88" fmla="*/ 74 w 189"/>
                  <a:gd name="T89" fmla="*/ 17 h 95"/>
                  <a:gd name="T90" fmla="*/ 73 w 189"/>
                  <a:gd name="T91" fmla="*/ 8 h 95"/>
                  <a:gd name="T92" fmla="*/ 58 w 189"/>
                  <a:gd name="T93" fmla="*/ 14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89" h="95">
                    <a:moveTo>
                      <a:pt x="146" y="53"/>
                    </a:moveTo>
                    <a:cubicBezTo>
                      <a:pt x="149" y="49"/>
                      <a:pt x="154" y="49"/>
                      <a:pt x="158" y="52"/>
                    </a:cubicBezTo>
                    <a:cubicBezTo>
                      <a:pt x="163" y="55"/>
                      <a:pt x="163" y="61"/>
                      <a:pt x="160" y="65"/>
                    </a:cubicBezTo>
                    <a:cubicBezTo>
                      <a:pt x="160" y="65"/>
                      <a:pt x="160" y="66"/>
                      <a:pt x="160" y="66"/>
                    </a:cubicBezTo>
                    <a:cubicBezTo>
                      <a:pt x="159" y="65"/>
                      <a:pt x="158" y="64"/>
                      <a:pt x="158" y="63"/>
                    </a:cubicBezTo>
                    <a:cubicBezTo>
                      <a:pt x="158" y="63"/>
                      <a:pt x="158" y="63"/>
                      <a:pt x="158" y="63"/>
                    </a:cubicBezTo>
                    <a:cubicBezTo>
                      <a:pt x="160" y="60"/>
                      <a:pt x="159" y="56"/>
                      <a:pt x="156" y="54"/>
                    </a:cubicBezTo>
                    <a:cubicBezTo>
                      <a:pt x="154" y="52"/>
                      <a:pt x="150" y="53"/>
                      <a:pt x="148" y="55"/>
                    </a:cubicBezTo>
                    <a:cubicBezTo>
                      <a:pt x="147" y="54"/>
                      <a:pt x="146" y="53"/>
                      <a:pt x="146" y="53"/>
                    </a:cubicBezTo>
                    <a:close/>
                    <a:moveTo>
                      <a:pt x="98" y="25"/>
                    </a:moveTo>
                    <a:cubicBezTo>
                      <a:pt x="99" y="25"/>
                      <a:pt x="99" y="24"/>
                      <a:pt x="99" y="24"/>
                    </a:cubicBezTo>
                    <a:cubicBezTo>
                      <a:pt x="101" y="21"/>
                      <a:pt x="105" y="21"/>
                      <a:pt x="108" y="23"/>
                    </a:cubicBezTo>
                    <a:cubicBezTo>
                      <a:pt x="110" y="25"/>
                      <a:pt x="111" y="28"/>
                      <a:pt x="110" y="30"/>
                    </a:cubicBezTo>
                    <a:cubicBezTo>
                      <a:pt x="111" y="31"/>
                      <a:pt x="112" y="31"/>
                      <a:pt x="113" y="32"/>
                    </a:cubicBezTo>
                    <a:cubicBezTo>
                      <a:pt x="115" y="28"/>
                      <a:pt x="114" y="23"/>
                      <a:pt x="110" y="20"/>
                    </a:cubicBezTo>
                    <a:cubicBezTo>
                      <a:pt x="106" y="17"/>
                      <a:pt x="100" y="18"/>
                      <a:pt x="96" y="22"/>
                    </a:cubicBezTo>
                    <a:cubicBezTo>
                      <a:pt x="96" y="23"/>
                      <a:pt x="96" y="23"/>
                      <a:pt x="95" y="24"/>
                    </a:cubicBezTo>
                    <a:cubicBezTo>
                      <a:pt x="96" y="24"/>
                      <a:pt x="97" y="25"/>
                      <a:pt x="98" y="25"/>
                    </a:cubicBezTo>
                    <a:close/>
                    <a:moveTo>
                      <a:pt x="133" y="43"/>
                    </a:moveTo>
                    <a:cubicBezTo>
                      <a:pt x="135" y="41"/>
                      <a:pt x="139" y="40"/>
                      <a:pt x="141" y="42"/>
                    </a:cubicBezTo>
                    <a:cubicBezTo>
                      <a:pt x="144" y="44"/>
                      <a:pt x="144" y="48"/>
                      <a:pt x="143" y="51"/>
                    </a:cubicBezTo>
                    <a:cubicBezTo>
                      <a:pt x="144" y="51"/>
                      <a:pt x="145" y="52"/>
                      <a:pt x="145" y="53"/>
                    </a:cubicBezTo>
                    <a:cubicBezTo>
                      <a:pt x="148" y="48"/>
                      <a:pt x="147" y="43"/>
                      <a:pt x="143" y="40"/>
                    </a:cubicBezTo>
                    <a:cubicBezTo>
                      <a:pt x="139" y="37"/>
                      <a:pt x="133" y="37"/>
                      <a:pt x="130" y="41"/>
                    </a:cubicBezTo>
                    <a:cubicBezTo>
                      <a:pt x="131" y="42"/>
                      <a:pt x="132" y="43"/>
                      <a:pt x="133" y="43"/>
                    </a:cubicBezTo>
                    <a:close/>
                    <a:moveTo>
                      <a:pt x="116" y="33"/>
                    </a:moveTo>
                    <a:cubicBezTo>
                      <a:pt x="116" y="33"/>
                      <a:pt x="116" y="33"/>
                      <a:pt x="116" y="33"/>
                    </a:cubicBezTo>
                    <a:cubicBezTo>
                      <a:pt x="118" y="30"/>
                      <a:pt x="122" y="30"/>
                      <a:pt x="125" y="32"/>
                    </a:cubicBezTo>
                    <a:cubicBezTo>
                      <a:pt x="128" y="34"/>
                      <a:pt x="128" y="37"/>
                      <a:pt x="127" y="40"/>
                    </a:cubicBezTo>
                    <a:cubicBezTo>
                      <a:pt x="128" y="40"/>
                      <a:pt x="129" y="41"/>
                      <a:pt x="130" y="41"/>
                    </a:cubicBezTo>
                    <a:cubicBezTo>
                      <a:pt x="132" y="37"/>
                      <a:pt x="131" y="32"/>
                      <a:pt x="127" y="29"/>
                    </a:cubicBezTo>
                    <a:cubicBezTo>
                      <a:pt x="123" y="26"/>
                      <a:pt x="117" y="27"/>
                      <a:pt x="114" y="31"/>
                    </a:cubicBezTo>
                    <a:cubicBezTo>
                      <a:pt x="113" y="31"/>
                      <a:pt x="113" y="32"/>
                      <a:pt x="113" y="32"/>
                    </a:cubicBezTo>
                    <a:cubicBezTo>
                      <a:pt x="114" y="32"/>
                      <a:pt x="115" y="33"/>
                      <a:pt x="116" y="33"/>
                    </a:cubicBezTo>
                    <a:close/>
                    <a:moveTo>
                      <a:pt x="162" y="68"/>
                    </a:moveTo>
                    <a:cubicBezTo>
                      <a:pt x="165" y="66"/>
                      <a:pt x="168" y="66"/>
                      <a:pt x="170" y="68"/>
                    </a:cubicBezTo>
                    <a:cubicBezTo>
                      <a:pt x="173" y="70"/>
                      <a:pt x="173" y="74"/>
                      <a:pt x="171" y="77"/>
                    </a:cubicBezTo>
                    <a:cubicBezTo>
                      <a:pt x="171" y="77"/>
                      <a:pt x="171" y="77"/>
                      <a:pt x="171" y="77"/>
                    </a:cubicBezTo>
                    <a:cubicBezTo>
                      <a:pt x="172" y="78"/>
                      <a:pt x="172" y="79"/>
                      <a:pt x="173" y="80"/>
                    </a:cubicBezTo>
                    <a:cubicBezTo>
                      <a:pt x="173" y="80"/>
                      <a:pt x="173" y="79"/>
                      <a:pt x="174" y="79"/>
                    </a:cubicBezTo>
                    <a:cubicBezTo>
                      <a:pt x="177" y="75"/>
                      <a:pt x="176" y="69"/>
                      <a:pt x="172" y="65"/>
                    </a:cubicBezTo>
                    <a:cubicBezTo>
                      <a:pt x="168" y="63"/>
                      <a:pt x="163" y="63"/>
                      <a:pt x="160" y="66"/>
                    </a:cubicBezTo>
                    <a:cubicBezTo>
                      <a:pt x="161" y="66"/>
                      <a:pt x="162" y="67"/>
                      <a:pt x="162" y="68"/>
                    </a:cubicBezTo>
                    <a:close/>
                    <a:moveTo>
                      <a:pt x="175" y="83"/>
                    </a:moveTo>
                    <a:cubicBezTo>
                      <a:pt x="177" y="81"/>
                      <a:pt x="180" y="81"/>
                      <a:pt x="182" y="83"/>
                    </a:cubicBezTo>
                    <a:cubicBezTo>
                      <a:pt x="185" y="85"/>
                      <a:pt x="186" y="89"/>
                      <a:pt x="184" y="92"/>
                    </a:cubicBezTo>
                    <a:cubicBezTo>
                      <a:pt x="183" y="92"/>
                      <a:pt x="183" y="92"/>
                      <a:pt x="183" y="93"/>
                    </a:cubicBezTo>
                    <a:cubicBezTo>
                      <a:pt x="183" y="94"/>
                      <a:pt x="184" y="94"/>
                      <a:pt x="185" y="95"/>
                    </a:cubicBezTo>
                    <a:cubicBezTo>
                      <a:pt x="185" y="95"/>
                      <a:pt x="186" y="94"/>
                      <a:pt x="186" y="94"/>
                    </a:cubicBezTo>
                    <a:cubicBezTo>
                      <a:pt x="189" y="90"/>
                      <a:pt x="188" y="84"/>
                      <a:pt x="184" y="80"/>
                    </a:cubicBezTo>
                    <a:cubicBezTo>
                      <a:pt x="181" y="78"/>
                      <a:pt x="176" y="78"/>
                      <a:pt x="173" y="80"/>
                    </a:cubicBezTo>
                    <a:cubicBezTo>
                      <a:pt x="174" y="81"/>
                      <a:pt x="174" y="82"/>
                      <a:pt x="175" y="83"/>
                    </a:cubicBezTo>
                    <a:close/>
                    <a:moveTo>
                      <a:pt x="23" y="12"/>
                    </a:moveTo>
                    <a:cubicBezTo>
                      <a:pt x="23" y="10"/>
                      <a:pt x="23" y="9"/>
                      <a:pt x="24" y="8"/>
                    </a:cubicBezTo>
                    <a:cubicBezTo>
                      <a:pt x="26" y="5"/>
                      <a:pt x="30" y="4"/>
                      <a:pt x="33" y="7"/>
                    </a:cubicBezTo>
                    <a:cubicBezTo>
                      <a:pt x="35" y="8"/>
                      <a:pt x="35" y="10"/>
                      <a:pt x="35" y="12"/>
                    </a:cubicBezTo>
                    <a:cubicBezTo>
                      <a:pt x="36" y="12"/>
                      <a:pt x="37" y="12"/>
                      <a:pt x="39" y="12"/>
                    </a:cubicBezTo>
                    <a:cubicBezTo>
                      <a:pt x="39" y="9"/>
                      <a:pt x="37" y="6"/>
                      <a:pt x="35" y="4"/>
                    </a:cubicBezTo>
                    <a:cubicBezTo>
                      <a:pt x="31" y="1"/>
                      <a:pt x="24" y="2"/>
                      <a:pt x="21" y="6"/>
                    </a:cubicBezTo>
                    <a:cubicBezTo>
                      <a:pt x="20" y="8"/>
                      <a:pt x="19" y="10"/>
                      <a:pt x="19" y="12"/>
                    </a:cubicBezTo>
                    <a:cubicBezTo>
                      <a:pt x="20" y="12"/>
                      <a:pt x="21" y="12"/>
                      <a:pt x="23" y="12"/>
                    </a:cubicBezTo>
                    <a:close/>
                    <a:moveTo>
                      <a:pt x="80" y="19"/>
                    </a:moveTo>
                    <a:cubicBezTo>
                      <a:pt x="80" y="18"/>
                      <a:pt x="80" y="18"/>
                      <a:pt x="81" y="17"/>
                    </a:cubicBezTo>
                    <a:cubicBezTo>
                      <a:pt x="83" y="15"/>
                      <a:pt x="87" y="14"/>
                      <a:pt x="90" y="16"/>
                    </a:cubicBezTo>
                    <a:cubicBezTo>
                      <a:pt x="92" y="18"/>
                      <a:pt x="93" y="20"/>
                      <a:pt x="92" y="23"/>
                    </a:cubicBezTo>
                    <a:cubicBezTo>
                      <a:pt x="93" y="23"/>
                      <a:pt x="94" y="24"/>
                      <a:pt x="95" y="24"/>
                    </a:cubicBezTo>
                    <a:cubicBezTo>
                      <a:pt x="96" y="20"/>
                      <a:pt x="95" y="16"/>
                      <a:pt x="92" y="14"/>
                    </a:cubicBezTo>
                    <a:cubicBezTo>
                      <a:pt x="88" y="10"/>
                      <a:pt x="81" y="11"/>
                      <a:pt x="78" y="15"/>
                    </a:cubicBezTo>
                    <a:cubicBezTo>
                      <a:pt x="78" y="16"/>
                      <a:pt x="77" y="17"/>
                      <a:pt x="77" y="18"/>
                    </a:cubicBezTo>
                    <a:cubicBezTo>
                      <a:pt x="78" y="18"/>
                      <a:pt x="79" y="19"/>
                      <a:pt x="80" y="19"/>
                    </a:cubicBezTo>
                    <a:close/>
                    <a:moveTo>
                      <a:pt x="5" y="9"/>
                    </a:moveTo>
                    <a:cubicBezTo>
                      <a:pt x="7" y="6"/>
                      <a:pt x="11" y="5"/>
                      <a:pt x="14" y="8"/>
                    </a:cubicBezTo>
                    <a:cubicBezTo>
                      <a:pt x="15" y="9"/>
                      <a:pt x="16" y="10"/>
                      <a:pt x="16" y="12"/>
                    </a:cubicBezTo>
                    <a:cubicBezTo>
                      <a:pt x="17" y="12"/>
                      <a:pt x="18" y="12"/>
                      <a:pt x="19" y="12"/>
                    </a:cubicBezTo>
                    <a:cubicBezTo>
                      <a:pt x="19" y="9"/>
                      <a:pt x="18" y="7"/>
                      <a:pt x="15" y="5"/>
                    </a:cubicBezTo>
                    <a:cubicBezTo>
                      <a:pt x="9" y="0"/>
                      <a:pt x="3" y="4"/>
                      <a:pt x="0" y="8"/>
                    </a:cubicBezTo>
                    <a:lnTo>
                      <a:pt x="5" y="9"/>
                    </a:lnTo>
                    <a:close/>
                    <a:moveTo>
                      <a:pt x="42" y="12"/>
                    </a:moveTo>
                    <a:cubicBezTo>
                      <a:pt x="42" y="11"/>
                      <a:pt x="42" y="10"/>
                      <a:pt x="43" y="9"/>
                    </a:cubicBezTo>
                    <a:cubicBezTo>
                      <a:pt x="45" y="6"/>
                      <a:pt x="49" y="6"/>
                      <a:pt x="52" y="8"/>
                    </a:cubicBezTo>
                    <a:cubicBezTo>
                      <a:pt x="54" y="9"/>
                      <a:pt x="55" y="11"/>
                      <a:pt x="55" y="14"/>
                    </a:cubicBezTo>
                    <a:cubicBezTo>
                      <a:pt x="56" y="14"/>
                      <a:pt x="57" y="14"/>
                      <a:pt x="58" y="14"/>
                    </a:cubicBezTo>
                    <a:cubicBezTo>
                      <a:pt x="58" y="11"/>
                      <a:pt x="57" y="7"/>
                      <a:pt x="54" y="5"/>
                    </a:cubicBezTo>
                    <a:cubicBezTo>
                      <a:pt x="50" y="2"/>
                      <a:pt x="44" y="3"/>
                      <a:pt x="41" y="7"/>
                    </a:cubicBezTo>
                    <a:cubicBezTo>
                      <a:pt x="39" y="8"/>
                      <a:pt x="39" y="10"/>
                      <a:pt x="39" y="12"/>
                    </a:cubicBezTo>
                    <a:cubicBezTo>
                      <a:pt x="40" y="12"/>
                      <a:pt x="41" y="12"/>
                      <a:pt x="42" y="12"/>
                    </a:cubicBezTo>
                    <a:close/>
                    <a:moveTo>
                      <a:pt x="61" y="15"/>
                    </a:moveTo>
                    <a:cubicBezTo>
                      <a:pt x="61" y="14"/>
                      <a:pt x="62" y="13"/>
                      <a:pt x="62" y="12"/>
                    </a:cubicBezTo>
                    <a:cubicBezTo>
                      <a:pt x="64" y="9"/>
                      <a:pt x="68" y="9"/>
                      <a:pt x="71" y="11"/>
                    </a:cubicBezTo>
                    <a:cubicBezTo>
                      <a:pt x="73" y="12"/>
                      <a:pt x="74" y="15"/>
                      <a:pt x="74" y="17"/>
                    </a:cubicBezTo>
                    <a:cubicBezTo>
                      <a:pt x="75" y="18"/>
                      <a:pt x="76" y="18"/>
                      <a:pt x="77" y="18"/>
                    </a:cubicBezTo>
                    <a:cubicBezTo>
                      <a:pt x="78" y="14"/>
                      <a:pt x="76" y="11"/>
                      <a:pt x="73" y="8"/>
                    </a:cubicBezTo>
                    <a:cubicBezTo>
                      <a:pt x="69" y="5"/>
                      <a:pt x="63" y="6"/>
                      <a:pt x="60" y="10"/>
                    </a:cubicBezTo>
                    <a:cubicBezTo>
                      <a:pt x="59" y="11"/>
                      <a:pt x="58" y="13"/>
                      <a:pt x="58" y="14"/>
                    </a:cubicBezTo>
                    <a:cubicBezTo>
                      <a:pt x="59" y="14"/>
                      <a:pt x="60" y="14"/>
                      <a:pt x="61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2755"/>
              <p:cNvSpPr/>
              <p:nvPr/>
            </p:nvSpPr>
            <p:spPr bwMode="auto">
              <a:xfrm>
                <a:off x="5034" y="-1369"/>
                <a:ext cx="231" cy="135"/>
              </a:xfrm>
              <a:custGeom>
                <a:avLst/>
                <a:gdLst>
                  <a:gd name="T0" fmla="*/ 1 w 119"/>
                  <a:gd name="T1" fmla="*/ 70 h 70"/>
                  <a:gd name="T2" fmla="*/ 0 w 119"/>
                  <a:gd name="T3" fmla="*/ 69 h 70"/>
                  <a:gd name="T4" fmla="*/ 119 w 119"/>
                  <a:gd name="T5" fmla="*/ 0 h 70"/>
                  <a:gd name="T6" fmla="*/ 119 w 119"/>
                  <a:gd name="T7" fmla="*/ 2 h 70"/>
                  <a:gd name="T8" fmla="*/ 1 w 119"/>
                  <a:gd name="T9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9" h="70">
                    <a:moveTo>
                      <a:pt x="1" y="70"/>
                    </a:moveTo>
                    <a:cubicBezTo>
                      <a:pt x="0" y="69"/>
                      <a:pt x="0" y="69"/>
                      <a:pt x="0" y="69"/>
                    </a:cubicBezTo>
                    <a:cubicBezTo>
                      <a:pt x="67" y="21"/>
                      <a:pt x="118" y="0"/>
                      <a:pt x="119" y="0"/>
                    </a:cubicBezTo>
                    <a:cubicBezTo>
                      <a:pt x="119" y="2"/>
                      <a:pt x="119" y="2"/>
                      <a:pt x="119" y="2"/>
                    </a:cubicBezTo>
                    <a:cubicBezTo>
                      <a:pt x="119" y="2"/>
                      <a:pt x="68" y="23"/>
                      <a:pt x="1" y="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Freeform 2756"/>
              <p:cNvSpPr/>
              <p:nvPr/>
            </p:nvSpPr>
            <p:spPr bwMode="auto">
              <a:xfrm>
                <a:off x="5034" y="-1397"/>
                <a:ext cx="206" cy="163"/>
              </a:xfrm>
              <a:custGeom>
                <a:avLst/>
                <a:gdLst>
                  <a:gd name="T0" fmla="*/ 2 w 106"/>
                  <a:gd name="T1" fmla="*/ 84 h 84"/>
                  <a:gd name="T2" fmla="*/ 0 w 106"/>
                  <a:gd name="T3" fmla="*/ 83 h 84"/>
                  <a:gd name="T4" fmla="*/ 105 w 106"/>
                  <a:gd name="T5" fmla="*/ 0 h 84"/>
                  <a:gd name="T6" fmla="*/ 106 w 106"/>
                  <a:gd name="T7" fmla="*/ 1 h 84"/>
                  <a:gd name="T8" fmla="*/ 2 w 106"/>
                  <a:gd name="T9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84">
                    <a:moveTo>
                      <a:pt x="2" y="84"/>
                    </a:moveTo>
                    <a:cubicBezTo>
                      <a:pt x="0" y="83"/>
                      <a:pt x="0" y="83"/>
                      <a:pt x="0" y="83"/>
                    </a:cubicBezTo>
                    <a:cubicBezTo>
                      <a:pt x="60" y="27"/>
                      <a:pt x="105" y="0"/>
                      <a:pt x="105" y="0"/>
                    </a:cubicBezTo>
                    <a:cubicBezTo>
                      <a:pt x="106" y="1"/>
                      <a:pt x="106" y="1"/>
                      <a:pt x="106" y="1"/>
                    </a:cubicBezTo>
                    <a:cubicBezTo>
                      <a:pt x="106" y="2"/>
                      <a:pt x="61" y="28"/>
                      <a:pt x="2" y="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2757"/>
              <p:cNvSpPr/>
              <p:nvPr/>
            </p:nvSpPr>
            <p:spPr bwMode="auto">
              <a:xfrm>
                <a:off x="5034" y="-1422"/>
                <a:ext cx="179" cy="188"/>
              </a:xfrm>
              <a:custGeom>
                <a:avLst/>
                <a:gdLst>
                  <a:gd name="T0" fmla="*/ 2 w 92"/>
                  <a:gd name="T1" fmla="*/ 97 h 97"/>
                  <a:gd name="T2" fmla="*/ 0 w 92"/>
                  <a:gd name="T3" fmla="*/ 96 h 97"/>
                  <a:gd name="T4" fmla="*/ 91 w 92"/>
                  <a:gd name="T5" fmla="*/ 0 h 97"/>
                  <a:gd name="T6" fmla="*/ 92 w 92"/>
                  <a:gd name="T7" fmla="*/ 1 h 97"/>
                  <a:gd name="T8" fmla="*/ 2 w 92"/>
                  <a:gd name="T9" fmla="*/ 9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97">
                    <a:moveTo>
                      <a:pt x="2" y="97"/>
                    </a:moveTo>
                    <a:cubicBezTo>
                      <a:pt x="0" y="96"/>
                      <a:pt x="0" y="96"/>
                      <a:pt x="0" y="96"/>
                    </a:cubicBezTo>
                    <a:cubicBezTo>
                      <a:pt x="51" y="32"/>
                      <a:pt x="91" y="0"/>
                      <a:pt x="91" y="0"/>
                    </a:cubicBezTo>
                    <a:cubicBezTo>
                      <a:pt x="92" y="1"/>
                      <a:pt x="92" y="1"/>
                      <a:pt x="92" y="1"/>
                    </a:cubicBezTo>
                    <a:cubicBezTo>
                      <a:pt x="92" y="2"/>
                      <a:pt x="52" y="33"/>
                      <a:pt x="2" y="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2758"/>
              <p:cNvSpPr/>
              <p:nvPr/>
            </p:nvSpPr>
            <p:spPr bwMode="auto">
              <a:xfrm>
                <a:off x="5034" y="-1441"/>
                <a:ext cx="152" cy="207"/>
              </a:xfrm>
              <a:custGeom>
                <a:avLst/>
                <a:gdLst>
                  <a:gd name="T0" fmla="*/ 0 w 78"/>
                  <a:gd name="T1" fmla="*/ 106 h 107"/>
                  <a:gd name="T2" fmla="*/ 76 w 78"/>
                  <a:gd name="T3" fmla="*/ 0 h 107"/>
                  <a:gd name="T4" fmla="*/ 78 w 78"/>
                  <a:gd name="T5" fmla="*/ 1 h 107"/>
                  <a:gd name="T6" fmla="*/ 2 w 78"/>
                  <a:gd name="T7" fmla="*/ 107 h 107"/>
                  <a:gd name="T8" fmla="*/ 0 w 78"/>
                  <a:gd name="T9" fmla="*/ 106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107">
                    <a:moveTo>
                      <a:pt x="0" y="106"/>
                    </a:moveTo>
                    <a:cubicBezTo>
                      <a:pt x="42" y="36"/>
                      <a:pt x="76" y="0"/>
                      <a:pt x="76" y="0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7" y="1"/>
                      <a:pt x="43" y="37"/>
                      <a:pt x="2" y="107"/>
                    </a:cubicBez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2759"/>
              <p:cNvSpPr/>
              <p:nvPr/>
            </p:nvSpPr>
            <p:spPr bwMode="auto">
              <a:xfrm>
                <a:off x="5034" y="-1461"/>
                <a:ext cx="123" cy="227"/>
              </a:xfrm>
              <a:custGeom>
                <a:avLst/>
                <a:gdLst>
                  <a:gd name="T0" fmla="*/ 0 w 63"/>
                  <a:gd name="T1" fmla="*/ 116 h 117"/>
                  <a:gd name="T2" fmla="*/ 61 w 63"/>
                  <a:gd name="T3" fmla="*/ 0 h 117"/>
                  <a:gd name="T4" fmla="*/ 63 w 63"/>
                  <a:gd name="T5" fmla="*/ 1 h 117"/>
                  <a:gd name="T6" fmla="*/ 2 w 63"/>
                  <a:gd name="T7" fmla="*/ 117 h 117"/>
                  <a:gd name="T8" fmla="*/ 0 w 63"/>
                  <a:gd name="T9" fmla="*/ 11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117">
                    <a:moveTo>
                      <a:pt x="0" y="116"/>
                    </a:moveTo>
                    <a:cubicBezTo>
                      <a:pt x="32" y="41"/>
                      <a:pt x="61" y="1"/>
                      <a:pt x="61" y="0"/>
                    </a:cubicBezTo>
                    <a:cubicBezTo>
                      <a:pt x="63" y="1"/>
                      <a:pt x="63" y="1"/>
                      <a:pt x="63" y="1"/>
                    </a:cubicBezTo>
                    <a:cubicBezTo>
                      <a:pt x="63" y="2"/>
                      <a:pt x="33" y="41"/>
                      <a:pt x="2" y="117"/>
                    </a:cubicBez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Line 2760"/>
              <p:cNvSpPr>
                <a:spLocks noChangeShapeType="1"/>
              </p:cNvSpPr>
              <p:nvPr/>
            </p:nvSpPr>
            <p:spPr bwMode="auto">
              <a:xfrm>
                <a:off x="5036" y="-123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Line 2761"/>
              <p:cNvSpPr>
                <a:spLocks noChangeShapeType="1"/>
              </p:cNvSpPr>
              <p:nvPr/>
            </p:nvSpPr>
            <p:spPr bwMode="auto">
              <a:xfrm>
                <a:off x="5036" y="-1236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Line 2762"/>
              <p:cNvSpPr>
                <a:spLocks noChangeShapeType="1"/>
              </p:cNvSpPr>
              <p:nvPr/>
            </p:nvSpPr>
            <p:spPr bwMode="auto">
              <a:xfrm>
                <a:off x="5128" y="-148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Line 2763"/>
              <p:cNvSpPr>
                <a:spLocks noChangeShapeType="1"/>
              </p:cNvSpPr>
              <p:nvPr/>
            </p:nvSpPr>
            <p:spPr bwMode="auto">
              <a:xfrm>
                <a:off x="5128" y="-148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Line 2764"/>
              <p:cNvSpPr>
                <a:spLocks noChangeShapeType="1"/>
              </p:cNvSpPr>
              <p:nvPr/>
            </p:nvSpPr>
            <p:spPr bwMode="auto">
              <a:xfrm>
                <a:off x="5036" y="-123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Line 2765"/>
              <p:cNvSpPr>
                <a:spLocks noChangeShapeType="1"/>
              </p:cNvSpPr>
              <p:nvPr/>
            </p:nvSpPr>
            <p:spPr bwMode="auto">
              <a:xfrm>
                <a:off x="5036" y="-1236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Line 2766"/>
              <p:cNvSpPr>
                <a:spLocks noChangeShapeType="1"/>
              </p:cNvSpPr>
              <p:nvPr/>
            </p:nvSpPr>
            <p:spPr bwMode="auto">
              <a:xfrm>
                <a:off x="5091" y="-149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Line 2767"/>
              <p:cNvSpPr>
                <a:spLocks noChangeShapeType="1"/>
              </p:cNvSpPr>
              <p:nvPr/>
            </p:nvSpPr>
            <p:spPr bwMode="auto">
              <a:xfrm>
                <a:off x="5091" y="-149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Line 2768"/>
              <p:cNvSpPr>
                <a:spLocks noChangeShapeType="1"/>
              </p:cNvSpPr>
              <p:nvPr/>
            </p:nvSpPr>
            <p:spPr bwMode="auto">
              <a:xfrm>
                <a:off x="5036" y="-123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Line 2769"/>
              <p:cNvSpPr>
                <a:spLocks noChangeShapeType="1"/>
              </p:cNvSpPr>
              <p:nvPr/>
            </p:nvSpPr>
            <p:spPr bwMode="auto">
              <a:xfrm>
                <a:off x="5036" y="-1236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Line 2770"/>
              <p:cNvSpPr>
                <a:spLocks noChangeShapeType="1"/>
              </p:cNvSpPr>
              <p:nvPr/>
            </p:nvSpPr>
            <p:spPr bwMode="auto">
              <a:xfrm>
                <a:off x="5033" y="-1461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Line 2771"/>
              <p:cNvSpPr>
                <a:spLocks noChangeShapeType="1"/>
              </p:cNvSpPr>
              <p:nvPr/>
            </p:nvSpPr>
            <p:spPr bwMode="auto">
              <a:xfrm>
                <a:off x="5033" y="-1461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Line 2772"/>
              <p:cNvSpPr>
                <a:spLocks noChangeShapeType="1"/>
              </p:cNvSpPr>
              <p:nvPr/>
            </p:nvSpPr>
            <p:spPr bwMode="auto">
              <a:xfrm>
                <a:off x="5036" y="-123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Line 2773"/>
              <p:cNvSpPr>
                <a:spLocks noChangeShapeType="1"/>
              </p:cNvSpPr>
              <p:nvPr/>
            </p:nvSpPr>
            <p:spPr bwMode="auto">
              <a:xfrm>
                <a:off x="5036" y="-1236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Line 2774"/>
              <p:cNvSpPr>
                <a:spLocks noChangeShapeType="1"/>
              </p:cNvSpPr>
              <p:nvPr/>
            </p:nvSpPr>
            <p:spPr bwMode="auto">
              <a:xfrm>
                <a:off x="4996" y="-1461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Line 2775"/>
              <p:cNvSpPr>
                <a:spLocks noChangeShapeType="1"/>
              </p:cNvSpPr>
              <p:nvPr/>
            </p:nvSpPr>
            <p:spPr bwMode="auto">
              <a:xfrm>
                <a:off x="4996" y="-1461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Line 2776"/>
              <p:cNvSpPr>
                <a:spLocks noChangeShapeType="1"/>
              </p:cNvSpPr>
              <p:nvPr/>
            </p:nvSpPr>
            <p:spPr bwMode="auto">
              <a:xfrm>
                <a:off x="5036" y="-123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Line 2777"/>
              <p:cNvSpPr>
                <a:spLocks noChangeShapeType="1"/>
              </p:cNvSpPr>
              <p:nvPr/>
            </p:nvSpPr>
            <p:spPr bwMode="auto">
              <a:xfrm>
                <a:off x="5036" y="-1236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Line 2778"/>
              <p:cNvSpPr>
                <a:spLocks noChangeShapeType="1"/>
              </p:cNvSpPr>
              <p:nvPr/>
            </p:nvSpPr>
            <p:spPr bwMode="auto">
              <a:xfrm>
                <a:off x="4957" y="-1461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Line 2779"/>
              <p:cNvSpPr>
                <a:spLocks noChangeShapeType="1"/>
              </p:cNvSpPr>
              <p:nvPr/>
            </p:nvSpPr>
            <p:spPr bwMode="auto">
              <a:xfrm>
                <a:off x="4957" y="-1461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Freeform 2780"/>
              <p:cNvSpPr/>
              <p:nvPr/>
            </p:nvSpPr>
            <p:spPr bwMode="auto">
              <a:xfrm>
                <a:off x="4965" y="-1501"/>
                <a:ext cx="75" cy="265"/>
              </a:xfrm>
              <a:custGeom>
                <a:avLst/>
                <a:gdLst>
                  <a:gd name="T0" fmla="*/ 36 w 39"/>
                  <a:gd name="T1" fmla="*/ 137 h 137"/>
                  <a:gd name="T2" fmla="*/ 0 w 39"/>
                  <a:gd name="T3" fmla="*/ 1 h 137"/>
                  <a:gd name="T4" fmla="*/ 2 w 39"/>
                  <a:gd name="T5" fmla="*/ 0 h 137"/>
                  <a:gd name="T6" fmla="*/ 38 w 39"/>
                  <a:gd name="T7" fmla="*/ 137 h 137"/>
                  <a:gd name="T8" fmla="*/ 36 w 39"/>
                  <a:gd name="T9" fmla="*/ 13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137">
                    <a:moveTo>
                      <a:pt x="36" y="137"/>
                    </a:moveTo>
                    <a:cubicBezTo>
                      <a:pt x="38" y="76"/>
                      <a:pt x="1" y="2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39" y="76"/>
                      <a:pt x="38" y="137"/>
                    </a:cubicBezTo>
                    <a:lnTo>
                      <a:pt x="36" y="1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2781"/>
              <p:cNvSpPr/>
              <p:nvPr/>
            </p:nvSpPr>
            <p:spPr bwMode="auto">
              <a:xfrm>
                <a:off x="5003" y="-1499"/>
                <a:ext cx="55" cy="263"/>
              </a:xfrm>
              <a:custGeom>
                <a:avLst/>
                <a:gdLst>
                  <a:gd name="T0" fmla="*/ 16 w 28"/>
                  <a:gd name="T1" fmla="*/ 136 h 136"/>
                  <a:gd name="T2" fmla="*/ 0 w 28"/>
                  <a:gd name="T3" fmla="*/ 0 h 136"/>
                  <a:gd name="T4" fmla="*/ 1 w 28"/>
                  <a:gd name="T5" fmla="*/ 0 h 136"/>
                  <a:gd name="T6" fmla="*/ 18 w 28"/>
                  <a:gd name="T7" fmla="*/ 136 h 136"/>
                  <a:gd name="T8" fmla="*/ 16 w 28"/>
                  <a:gd name="T9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136">
                    <a:moveTo>
                      <a:pt x="16" y="136"/>
                    </a:moveTo>
                    <a:cubicBezTo>
                      <a:pt x="26" y="76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8" y="75"/>
                      <a:pt x="18" y="136"/>
                    </a:cubicBezTo>
                    <a:lnTo>
                      <a:pt x="16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2782"/>
              <p:cNvSpPr/>
              <p:nvPr/>
            </p:nvSpPr>
            <p:spPr bwMode="auto">
              <a:xfrm>
                <a:off x="5034" y="-1495"/>
                <a:ext cx="39" cy="261"/>
              </a:xfrm>
              <a:custGeom>
                <a:avLst/>
                <a:gdLst>
                  <a:gd name="T0" fmla="*/ 0 w 20"/>
                  <a:gd name="T1" fmla="*/ 134 h 135"/>
                  <a:gd name="T2" fmla="*/ 3 w 20"/>
                  <a:gd name="T3" fmla="*/ 0 h 135"/>
                  <a:gd name="T4" fmla="*/ 5 w 20"/>
                  <a:gd name="T5" fmla="*/ 0 h 135"/>
                  <a:gd name="T6" fmla="*/ 2 w 20"/>
                  <a:gd name="T7" fmla="*/ 135 h 135"/>
                  <a:gd name="T8" fmla="*/ 0 w 20"/>
                  <a:gd name="T9" fmla="*/ 13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35">
                    <a:moveTo>
                      <a:pt x="0" y="134"/>
                    </a:moveTo>
                    <a:cubicBezTo>
                      <a:pt x="19" y="75"/>
                      <a:pt x="3" y="1"/>
                      <a:pt x="3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20" y="76"/>
                      <a:pt x="2" y="135"/>
                    </a:cubicBezTo>
                    <a:lnTo>
                      <a:pt x="0" y="1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2783"/>
              <p:cNvSpPr/>
              <p:nvPr/>
            </p:nvSpPr>
            <p:spPr bwMode="auto">
              <a:xfrm>
                <a:off x="5034" y="-1488"/>
                <a:ext cx="55" cy="254"/>
              </a:xfrm>
              <a:custGeom>
                <a:avLst/>
                <a:gdLst>
                  <a:gd name="T0" fmla="*/ 0 w 28"/>
                  <a:gd name="T1" fmla="*/ 130 h 131"/>
                  <a:gd name="T2" fmla="*/ 22 w 28"/>
                  <a:gd name="T3" fmla="*/ 0 h 131"/>
                  <a:gd name="T4" fmla="*/ 24 w 28"/>
                  <a:gd name="T5" fmla="*/ 0 h 131"/>
                  <a:gd name="T6" fmla="*/ 2 w 28"/>
                  <a:gd name="T7" fmla="*/ 131 h 131"/>
                  <a:gd name="T8" fmla="*/ 0 w 28"/>
                  <a:gd name="T9" fmla="*/ 13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131">
                    <a:moveTo>
                      <a:pt x="0" y="130"/>
                    </a:moveTo>
                    <a:cubicBezTo>
                      <a:pt x="27" y="74"/>
                      <a:pt x="22" y="1"/>
                      <a:pt x="22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4" y="1"/>
                      <a:pt x="28" y="75"/>
                      <a:pt x="2" y="131"/>
                    </a:cubicBezTo>
                    <a:lnTo>
                      <a:pt x="0" y="1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Freeform 2784"/>
              <p:cNvSpPr/>
              <p:nvPr/>
            </p:nvSpPr>
            <p:spPr bwMode="auto">
              <a:xfrm>
                <a:off x="5034" y="-1476"/>
                <a:ext cx="82" cy="242"/>
              </a:xfrm>
              <a:custGeom>
                <a:avLst/>
                <a:gdLst>
                  <a:gd name="T0" fmla="*/ 0 w 42"/>
                  <a:gd name="T1" fmla="*/ 124 h 125"/>
                  <a:gd name="T2" fmla="*/ 40 w 42"/>
                  <a:gd name="T3" fmla="*/ 0 h 125"/>
                  <a:gd name="T4" fmla="*/ 42 w 42"/>
                  <a:gd name="T5" fmla="*/ 0 h 125"/>
                  <a:gd name="T6" fmla="*/ 2 w 42"/>
                  <a:gd name="T7" fmla="*/ 125 h 125"/>
                  <a:gd name="T8" fmla="*/ 0 w 42"/>
                  <a:gd name="T9" fmla="*/ 124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125">
                    <a:moveTo>
                      <a:pt x="0" y="124"/>
                    </a:moveTo>
                    <a:cubicBezTo>
                      <a:pt x="34" y="73"/>
                      <a:pt x="40" y="1"/>
                      <a:pt x="40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2" y="1"/>
                      <a:pt x="36" y="73"/>
                      <a:pt x="2" y="125"/>
                    </a:cubicBezTo>
                    <a:lnTo>
                      <a:pt x="0" y="1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Freeform 2785"/>
              <p:cNvSpPr>
                <a:spLocks noEditPoints="1"/>
              </p:cNvSpPr>
              <p:nvPr/>
            </p:nvSpPr>
            <p:spPr bwMode="auto">
              <a:xfrm>
                <a:off x="5519" y="-1045"/>
                <a:ext cx="43" cy="42"/>
              </a:xfrm>
              <a:custGeom>
                <a:avLst/>
                <a:gdLst>
                  <a:gd name="T0" fmla="*/ 6 w 22"/>
                  <a:gd name="T1" fmla="*/ 18 h 22"/>
                  <a:gd name="T2" fmla="*/ 4 w 22"/>
                  <a:gd name="T3" fmla="*/ 5 h 22"/>
                  <a:gd name="T4" fmla="*/ 17 w 22"/>
                  <a:gd name="T5" fmla="*/ 3 h 22"/>
                  <a:gd name="T6" fmla="*/ 19 w 22"/>
                  <a:gd name="T7" fmla="*/ 17 h 22"/>
                  <a:gd name="T8" fmla="*/ 6 w 22"/>
                  <a:gd name="T9" fmla="*/ 18 h 22"/>
                  <a:gd name="T10" fmla="*/ 15 w 22"/>
                  <a:gd name="T11" fmla="*/ 6 h 22"/>
                  <a:gd name="T12" fmla="*/ 6 w 22"/>
                  <a:gd name="T13" fmla="*/ 7 h 22"/>
                  <a:gd name="T14" fmla="*/ 8 w 22"/>
                  <a:gd name="T15" fmla="*/ 16 h 22"/>
                  <a:gd name="T16" fmla="*/ 17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18"/>
                    </a:moveTo>
                    <a:cubicBezTo>
                      <a:pt x="1" y="15"/>
                      <a:pt x="0" y="9"/>
                      <a:pt x="4" y="5"/>
                    </a:cubicBezTo>
                    <a:cubicBezTo>
                      <a:pt x="7" y="1"/>
                      <a:pt x="13" y="0"/>
                      <a:pt x="17" y="3"/>
                    </a:cubicBezTo>
                    <a:cubicBezTo>
                      <a:pt x="22" y="6"/>
                      <a:pt x="22" y="12"/>
                      <a:pt x="19" y="17"/>
                    </a:cubicBezTo>
                    <a:cubicBezTo>
                      <a:pt x="16" y="21"/>
                      <a:pt x="10" y="22"/>
                      <a:pt x="6" y="18"/>
                    </a:cubicBezTo>
                    <a:close/>
                    <a:moveTo>
                      <a:pt x="15" y="6"/>
                    </a:moveTo>
                    <a:cubicBezTo>
                      <a:pt x="12" y="3"/>
                      <a:pt x="8" y="4"/>
                      <a:pt x="6" y="7"/>
                    </a:cubicBezTo>
                    <a:cubicBezTo>
                      <a:pt x="4" y="10"/>
                      <a:pt x="5" y="14"/>
                      <a:pt x="8" y="16"/>
                    </a:cubicBezTo>
                    <a:cubicBezTo>
                      <a:pt x="10" y="18"/>
                      <a:pt x="14" y="17"/>
                      <a:pt x="17" y="15"/>
                    </a:cubicBezTo>
                    <a:cubicBezTo>
                      <a:pt x="19" y="12"/>
                      <a:pt x="18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" name="Freeform 2786"/>
              <p:cNvSpPr>
                <a:spLocks noEditPoints="1"/>
              </p:cNvSpPr>
              <p:nvPr/>
            </p:nvSpPr>
            <p:spPr bwMode="auto">
              <a:xfrm>
                <a:off x="5485" y="-1053"/>
                <a:ext cx="40" cy="43"/>
              </a:xfrm>
              <a:custGeom>
                <a:avLst/>
                <a:gdLst>
                  <a:gd name="T0" fmla="*/ 5 w 21"/>
                  <a:gd name="T1" fmla="*/ 19 h 22"/>
                  <a:gd name="T2" fmla="*/ 3 w 21"/>
                  <a:gd name="T3" fmla="*/ 5 h 22"/>
                  <a:gd name="T4" fmla="*/ 16 w 21"/>
                  <a:gd name="T5" fmla="*/ 3 h 22"/>
                  <a:gd name="T6" fmla="*/ 18 w 21"/>
                  <a:gd name="T7" fmla="*/ 17 h 22"/>
                  <a:gd name="T8" fmla="*/ 5 w 21"/>
                  <a:gd name="T9" fmla="*/ 19 h 22"/>
                  <a:gd name="T10" fmla="*/ 14 w 21"/>
                  <a:gd name="T11" fmla="*/ 6 h 22"/>
                  <a:gd name="T12" fmla="*/ 5 w 21"/>
                  <a:gd name="T13" fmla="*/ 7 h 22"/>
                  <a:gd name="T14" fmla="*/ 7 w 21"/>
                  <a:gd name="T15" fmla="*/ 16 h 22"/>
                  <a:gd name="T16" fmla="*/ 16 w 21"/>
                  <a:gd name="T17" fmla="*/ 15 h 22"/>
                  <a:gd name="T18" fmla="*/ 14 w 21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5" y="19"/>
                    </a:move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1" y="12"/>
                      <a:pt x="18" y="17"/>
                    </a:cubicBezTo>
                    <a:cubicBezTo>
                      <a:pt x="15" y="21"/>
                      <a:pt x="9" y="22"/>
                      <a:pt x="5" y="19"/>
                    </a:cubicBezTo>
                    <a:close/>
                    <a:moveTo>
                      <a:pt x="14" y="6"/>
                    </a:moveTo>
                    <a:cubicBezTo>
                      <a:pt x="12" y="4"/>
                      <a:pt x="7" y="4"/>
                      <a:pt x="5" y="7"/>
                    </a:cubicBezTo>
                    <a:cubicBezTo>
                      <a:pt x="3" y="10"/>
                      <a:pt x="4" y="14"/>
                      <a:pt x="7" y="16"/>
                    </a:cubicBezTo>
                    <a:cubicBezTo>
                      <a:pt x="9" y="18"/>
                      <a:pt x="13" y="18"/>
                      <a:pt x="16" y="15"/>
                    </a:cubicBezTo>
                    <a:cubicBezTo>
                      <a:pt x="18" y="12"/>
                      <a:pt x="17" y="8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Freeform 2787"/>
              <p:cNvSpPr>
                <a:spLocks noEditPoints="1"/>
              </p:cNvSpPr>
              <p:nvPr/>
            </p:nvSpPr>
            <p:spPr bwMode="auto">
              <a:xfrm>
                <a:off x="5448" y="-1061"/>
                <a:ext cx="40" cy="43"/>
              </a:xfrm>
              <a:custGeom>
                <a:avLst/>
                <a:gdLst>
                  <a:gd name="T0" fmla="*/ 5 w 21"/>
                  <a:gd name="T1" fmla="*/ 19 h 22"/>
                  <a:gd name="T2" fmla="*/ 3 w 21"/>
                  <a:gd name="T3" fmla="*/ 5 h 22"/>
                  <a:gd name="T4" fmla="*/ 16 w 21"/>
                  <a:gd name="T5" fmla="*/ 3 h 22"/>
                  <a:gd name="T6" fmla="*/ 18 w 21"/>
                  <a:gd name="T7" fmla="*/ 17 h 22"/>
                  <a:gd name="T8" fmla="*/ 5 w 21"/>
                  <a:gd name="T9" fmla="*/ 19 h 22"/>
                  <a:gd name="T10" fmla="*/ 14 w 21"/>
                  <a:gd name="T11" fmla="*/ 6 h 22"/>
                  <a:gd name="T12" fmla="*/ 5 w 21"/>
                  <a:gd name="T13" fmla="*/ 7 h 22"/>
                  <a:gd name="T14" fmla="*/ 7 w 21"/>
                  <a:gd name="T15" fmla="*/ 16 h 22"/>
                  <a:gd name="T16" fmla="*/ 16 w 21"/>
                  <a:gd name="T17" fmla="*/ 15 h 22"/>
                  <a:gd name="T18" fmla="*/ 14 w 21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5" y="19"/>
                    </a:moveTo>
                    <a:cubicBezTo>
                      <a:pt x="0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1" y="12"/>
                      <a:pt x="18" y="17"/>
                    </a:cubicBezTo>
                    <a:cubicBezTo>
                      <a:pt x="15" y="21"/>
                      <a:pt x="9" y="22"/>
                      <a:pt x="5" y="19"/>
                    </a:cubicBezTo>
                    <a:close/>
                    <a:moveTo>
                      <a:pt x="14" y="6"/>
                    </a:moveTo>
                    <a:cubicBezTo>
                      <a:pt x="12" y="4"/>
                      <a:pt x="7" y="4"/>
                      <a:pt x="5" y="7"/>
                    </a:cubicBezTo>
                    <a:cubicBezTo>
                      <a:pt x="3" y="10"/>
                      <a:pt x="4" y="14"/>
                      <a:pt x="7" y="16"/>
                    </a:cubicBezTo>
                    <a:cubicBezTo>
                      <a:pt x="9" y="18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Freeform 2788"/>
              <p:cNvSpPr>
                <a:spLocks noEditPoints="1"/>
              </p:cNvSpPr>
              <p:nvPr/>
            </p:nvSpPr>
            <p:spPr bwMode="auto">
              <a:xfrm>
                <a:off x="5411" y="-1069"/>
                <a:ext cx="41" cy="43"/>
              </a:xfrm>
              <a:custGeom>
                <a:avLst/>
                <a:gdLst>
                  <a:gd name="T0" fmla="*/ 5 w 21"/>
                  <a:gd name="T1" fmla="*/ 19 h 22"/>
                  <a:gd name="T2" fmla="*/ 3 w 21"/>
                  <a:gd name="T3" fmla="*/ 5 h 22"/>
                  <a:gd name="T4" fmla="*/ 16 w 21"/>
                  <a:gd name="T5" fmla="*/ 3 h 22"/>
                  <a:gd name="T6" fmla="*/ 18 w 21"/>
                  <a:gd name="T7" fmla="*/ 17 h 22"/>
                  <a:gd name="T8" fmla="*/ 5 w 21"/>
                  <a:gd name="T9" fmla="*/ 19 h 22"/>
                  <a:gd name="T10" fmla="*/ 14 w 21"/>
                  <a:gd name="T11" fmla="*/ 6 h 22"/>
                  <a:gd name="T12" fmla="*/ 5 w 21"/>
                  <a:gd name="T13" fmla="*/ 7 h 22"/>
                  <a:gd name="T14" fmla="*/ 7 w 21"/>
                  <a:gd name="T15" fmla="*/ 16 h 22"/>
                  <a:gd name="T16" fmla="*/ 16 w 21"/>
                  <a:gd name="T17" fmla="*/ 15 h 22"/>
                  <a:gd name="T18" fmla="*/ 14 w 21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5" y="19"/>
                    </a:moveTo>
                    <a:cubicBezTo>
                      <a:pt x="0" y="16"/>
                      <a:pt x="0" y="9"/>
                      <a:pt x="3" y="5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6"/>
                      <a:pt x="21" y="13"/>
                      <a:pt x="18" y="17"/>
                    </a:cubicBezTo>
                    <a:cubicBezTo>
                      <a:pt x="15" y="21"/>
                      <a:pt x="9" y="22"/>
                      <a:pt x="5" y="19"/>
                    </a:cubicBezTo>
                    <a:close/>
                    <a:moveTo>
                      <a:pt x="14" y="6"/>
                    </a:moveTo>
                    <a:cubicBezTo>
                      <a:pt x="12" y="4"/>
                      <a:pt x="8" y="4"/>
                      <a:pt x="5" y="7"/>
                    </a:cubicBezTo>
                    <a:cubicBezTo>
                      <a:pt x="3" y="10"/>
                      <a:pt x="4" y="14"/>
                      <a:pt x="7" y="16"/>
                    </a:cubicBezTo>
                    <a:cubicBezTo>
                      <a:pt x="10" y="18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4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Freeform 2789"/>
              <p:cNvSpPr>
                <a:spLocks noEditPoints="1"/>
              </p:cNvSpPr>
              <p:nvPr/>
            </p:nvSpPr>
            <p:spPr bwMode="auto">
              <a:xfrm>
                <a:off x="5372" y="-1071"/>
                <a:ext cx="43" cy="43"/>
              </a:xfrm>
              <a:custGeom>
                <a:avLst/>
                <a:gdLst>
                  <a:gd name="T0" fmla="*/ 6 w 22"/>
                  <a:gd name="T1" fmla="*/ 19 h 22"/>
                  <a:gd name="T2" fmla="*/ 4 w 22"/>
                  <a:gd name="T3" fmla="*/ 6 h 22"/>
                  <a:gd name="T4" fmla="*/ 17 w 22"/>
                  <a:gd name="T5" fmla="*/ 4 h 22"/>
                  <a:gd name="T6" fmla="*/ 19 w 22"/>
                  <a:gd name="T7" fmla="*/ 17 h 22"/>
                  <a:gd name="T8" fmla="*/ 6 w 22"/>
                  <a:gd name="T9" fmla="*/ 19 h 22"/>
                  <a:gd name="T10" fmla="*/ 15 w 22"/>
                  <a:gd name="T11" fmla="*/ 6 h 22"/>
                  <a:gd name="T12" fmla="*/ 6 w 22"/>
                  <a:gd name="T13" fmla="*/ 8 h 22"/>
                  <a:gd name="T14" fmla="*/ 8 w 22"/>
                  <a:gd name="T15" fmla="*/ 17 h 22"/>
                  <a:gd name="T16" fmla="*/ 17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6" y="19"/>
                    </a:moveTo>
                    <a:cubicBezTo>
                      <a:pt x="1" y="16"/>
                      <a:pt x="0" y="10"/>
                      <a:pt x="4" y="6"/>
                    </a:cubicBezTo>
                    <a:cubicBezTo>
                      <a:pt x="7" y="1"/>
                      <a:pt x="13" y="0"/>
                      <a:pt x="17" y="4"/>
                    </a:cubicBezTo>
                    <a:cubicBezTo>
                      <a:pt x="21" y="7"/>
                      <a:pt x="22" y="13"/>
                      <a:pt x="19" y="17"/>
                    </a:cubicBezTo>
                    <a:cubicBezTo>
                      <a:pt x="16" y="22"/>
                      <a:pt x="10" y="22"/>
                      <a:pt x="6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5"/>
                      <a:pt x="6" y="8"/>
                    </a:cubicBezTo>
                    <a:cubicBezTo>
                      <a:pt x="4" y="10"/>
                      <a:pt x="5" y="14"/>
                      <a:pt x="8" y="17"/>
                    </a:cubicBezTo>
                    <a:cubicBezTo>
                      <a:pt x="10" y="19"/>
                      <a:pt x="14" y="18"/>
                      <a:pt x="17" y="15"/>
                    </a:cubicBezTo>
                    <a:cubicBezTo>
                      <a:pt x="19" y="12"/>
                      <a:pt x="18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Freeform 2790"/>
              <p:cNvSpPr>
                <a:spLocks noEditPoints="1"/>
              </p:cNvSpPr>
              <p:nvPr/>
            </p:nvSpPr>
            <p:spPr bwMode="auto">
              <a:xfrm>
                <a:off x="5335" y="-1067"/>
                <a:ext cx="43" cy="43"/>
              </a:xfrm>
              <a:custGeom>
                <a:avLst/>
                <a:gdLst>
                  <a:gd name="T0" fmla="*/ 5 w 22"/>
                  <a:gd name="T1" fmla="*/ 19 h 22"/>
                  <a:gd name="T2" fmla="*/ 3 w 22"/>
                  <a:gd name="T3" fmla="*/ 5 h 22"/>
                  <a:gd name="T4" fmla="*/ 17 w 22"/>
                  <a:gd name="T5" fmla="*/ 3 h 22"/>
                  <a:gd name="T6" fmla="*/ 19 w 22"/>
                  <a:gd name="T7" fmla="*/ 17 h 22"/>
                  <a:gd name="T8" fmla="*/ 5 w 22"/>
                  <a:gd name="T9" fmla="*/ 19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9"/>
                    </a:moveTo>
                    <a:cubicBezTo>
                      <a:pt x="1" y="16"/>
                      <a:pt x="0" y="9"/>
                      <a:pt x="3" y="5"/>
                    </a:cubicBezTo>
                    <a:cubicBezTo>
                      <a:pt x="7" y="1"/>
                      <a:pt x="13" y="0"/>
                      <a:pt x="17" y="3"/>
                    </a:cubicBezTo>
                    <a:cubicBezTo>
                      <a:pt x="21" y="7"/>
                      <a:pt x="22" y="13"/>
                      <a:pt x="19" y="17"/>
                    </a:cubicBezTo>
                    <a:cubicBezTo>
                      <a:pt x="16" y="21"/>
                      <a:pt x="10" y="22"/>
                      <a:pt x="5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4"/>
                      <a:pt x="6" y="7"/>
                    </a:cubicBezTo>
                    <a:cubicBezTo>
                      <a:pt x="4" y="10"/>
                      <a:pt x="4" y="14"/>
                      <a:pt x="7" y="16"/>
                    </a:cubicBezTo>
                    <a:cubicBezTo>
                      <a:pt x="10" y="18"/>
                      <a:pt x="14" y="18"/>
                      <a:pt x="16" y="15"/>
                    </a:cubicBezTo>
                    <a:cubicBezTo>
                      <a:pt x="18" y="12"/>
                      <a:pt x="18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" name="Freeform 2791"/>
              <p:cNvSpPr>
                <a:spLocks noEditPoints="1"/>
              </p:cNvSpPr>
              <p:nvPr/>
            </p:nvSpPr>
            <p:spPr bwMode="auto">
              <a:xfrm>
                <a:off x="5298" y="-1063"/>
                <a:ext cx="43" cy="43"/>
              </a:xfrm>
              <a:custGeom>
                <a:avLst/>
                <a:gdLst>
                  <a:gd name="T0" fmla="*/ 5 w 22"/>
                  <a:gd name="T1" fmla="*/ 18 h 22"/>
                  <a:gd name="T2" fmla="*/ 3 w 22"/>
                  <a:gd name="T3" fmla="*/ 5 h 22"/>
                  <a:gd name="T4" fmla="*/ 17 w 22"/>
                  <a:gd name="T5" fmla="*/ 3 h 22"/>
                  <a:gd name="T6" fmla="*/ 19 w 22"/>
                  <a:gd name="T7" fmla="*/ 16 h 22"/>
                  <a:gd name="T8" fmla="*/ 5 w 22"/>
                  <a:gd name="T9" fmla="*/ 18 h 22"/>
                  <a:gd name="T10" fmla="*/ 15 w 22"/>
                  <a:gd name="T11" fmla="*/ 5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4 h 22"/>
                  <a:gd name="T18" fmla="*/ 15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8"/>
                    </a:moveTo>
                    <a:cubicBezTo>
                      <a:pt x="1" y="15"/>
                      <a:pt x="0" y="9"/>
                      <a:pt x="3" y="5"/>
                    </a:cubicBezTo>
                    <a:cubicBezTo>
                      <a:pt x="6" y="1"/>
                      <a:pt x="12" y="0"/>
                      <a:pt x="17" y="3"/>
                    </a:cubicBezTo>
                    <a:cubicBezTo>
                      <a:pt x="21" y="6"/>
                      <a:pt x="22" y="12"/>
                      <a:pt x="19" y="16"/>
                    </a:cubicBezTo>
                    <a:cubicBezTo>
                      <a:pt x="15" y="21"/>
                      <a:pt x="9" y="22"/>
                      <a:pt x="5" y="18"/>
                    </a:cubicBezTo>
                    <a:close/>
                    <a:moveTo>
                      <a:pt x="15" y="5"/>
                    </a:moveTo>
                    <a:cubicBezTo>
                      <a:pt x="12" y="3"/>
                      <a:pt x="8" y="4"/>
                      <a:pt x="6" y="7"/>
                    </a:cubicBezTo>
                    <a:cubicBezTo>
                      <a:pt x="4" y="10"/>
                      <a:pt x="4" y="14"/>
                      <a:pt x="7" y="16"/>
                    </a:cubicBezTo>
                    <a:cubicBezTo>
                      <a:pt x="10" y="18"/>
                      <a:pt x="14" y="17"/>
                      <a:pt x="16" y="14"/>
                    </a:cubicBezTo>
                    <a:cubicBezTo>
                      <a:pt x="18" y="12"/>
                      <a:pt x="18" y="8"/>
                      <a:pt x="1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" name="Freeform 2792"/>
              <p:cNvSpPr>
                <a:spLocks noEditPoints="1"/>
              </p:cNvSpPr>
              <p:nvPr/>
            </p:nvSpPr>
            <p:spPr bwMode="auto">
              <a:xfrm>
                <a:off x="5261" y="-1059"/>
                <a:ext cx="43" cy="43"/>
              </a:xfrm>
              <a:custGeom>
                <a:avLst/>
                <a:gdLst>
                  <a:gd name="T0" fmla="*/ 5 w 22"/>
                  <a:gd name="T1" fmla="*/ 19 h 22"/>
                  <a:gd name="T2" fmla="*/ 3 w 22"/>
                  <a:gd name="T3" fmla="*/ 5 h 22"/>
                  <a:gd name="T4" fmla="*/ 16 w 22"/>
                  <a:gd name="T5" fmla="*/ 3 h 22"/>
                  <a:gd name="T6" fmla="*/ 18 w 22"/>
                  <a:gd name="T7" fmla="*/ 17 h 22"/>
                  <a:gd name="T8" fmla="*/ 5 w 22"/>
                  <a:gd name="T9" fmla="*/ 19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9"/>
                    </a:moveTo>
                    <a:cubicBezTo>
                      <a:pt x="1" y="16"/>
                      <a:pt x="0" y="10"/>
                      <a:pt x="3" y="5"/>
                    </a:cubicBezTo>
                    <a:cubicBezTo>
                      <a:pt x="6" y="1"/>
                      <a:pt x="12" y="0"/>
                      <a:pt x="16" y="3"/>
                    </a:cubicBezTo>
                    <a:cubicBezTo>
                      <a:pt x="21" y="7"/>
                      <a:pt x="22" y="13"/>
                      <a:pt x="18" y="17"/>
                    </a:cubicBezTo>
                    <a:cubicBezTo>
                      <a:pt x="15" y="21"/>
                      <a:pt x="9" y="22"/>
                      <a:pt x="5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5"/>
                      <a:pt x="6" y="7"/>
                    </a:cubicBezTo>
                    <a:cubicBezTo>
                      <a:pt x="3" y="10"/>
                      <a:pt x="4" y="14"/>
                      <a:pt x="7" y="16"/>
                    </a:cubicBezTo>
                    <a:cubicBezTo>
                      <a:pt x="10" y="19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" name="Freeform 2793"/>
              <p:cNvSpPr>
                <a:spLocks noEditPoints="1"/>
              </p:cNvSpPr>
              <p:nvPr/>
            </p:nvSpPr>
            <p:spPr bwMode="auto">
              <a:xfrm>
                <a:off x="5225" y="-1051"/>
                <a:ext cx="42" cy="42"/>
              </a:xfrm>
              <a:custGeom>
                <a:avLst/>
                <a:gdLst>
                  <a:gd name="T0" fmla="*/ 5 w 22"/>
                  <a:gd name="T1" fmla="*/ 19 h 22"/>
                  <a:gd name="T2" fmla="*/ 3 w 22"/>
                  <a:gd name="T3" fmla="*/ 5 h 22"/>
                  <a:gd name="T4" fmla="*/ 17 w 22"/>
                  <a:gd name="T5" fmla="*/ 4 h 22"/>
                  <a:gd name="T6" fmla="*/ 18 w 22"/>
                  <a:gd name="T7" fmla="*/ 17 h 22"/>
                  <a:gd name="T8" fmla="*/ 5 w 22"/>
                  <a:gd name="T9" fmla="*/ 19 h 22"/>
                  <a:gd name="T10" fmla="*/ 15 w 22"/>
                  <a:gd name="T11" fmla="*/ 6 h 22"/>
                  <a:gd name="T12" fmla="*/ 6 w 22"/>
                  <a:gd name="T13" fmla="*/ 7 h 22"/>
                  <a:gd name="T14" fmla="*/ 7 w 22"/>
                  <a:gd name="T15" fmla="*/ 16 h 22"/>
                  <a:gd name="T16" fmla="*/ 16 w 22"/>
                  <a:gd name="T17" fmla="*/ 15 h 22"/>
                  <a:gd name="T18" fmla="*/ 15 w 22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5" y="19"/>
                    </a:moveTo>
                    <a:cubicBezTo>
                      <a:pt x="1" y="16"/>
                      <a:pt x="0" y="10"/>
                      <a:pt x="3" y="5"/>
                    </a:cubicBezTo>
                    <a:cubicBezTo>
                      <a:pt x="6" y="1"/>
                      <a:pt x="12" y="0"/>
                      <a:pt x="17" y="4"/>
                    </a:cubicBezTo>
                    <a:cubicBezTo>
                      <a:pt x="21" y="7"/>
                      <a:pt x="22" y="13"/>
                      <a:pt x="18" y="17"/>
                    </a:cubicBezTo>
                    <a:cubicBezTo>
                      <a:pt x="15" y="21"/>
                      <a:pt x="9" y="22"/>
                      <a:pt x="5" y="19"/>
                    </a:cubicBezTo>
                    <a:close/>
                    <a:moveTo>
                      <a:pt x="15" y="6"/>
                    </a:moveTo>
                    <a:cubicBezTo>
                      <a:pt x="12" y="4"/>
                      <a:pt x="8" y="5"/>
                      <a:pt x="6" y="7"/>
                    </a:cubicBezTo>
                    <a:cubicBezTo>
                      <a:pt x="3" y="10"/>
                      <a:pt x="4" y="14"/>
                      <a:pt x="7" y="16"/>
                    </a:cubicBezTo>
                    <a:cubicBezTo>
                      <a:pt x="10" y="19"/>
                      <a:pt x="14" y="18"/>
                      <a:pt x="16" y="15"/>
                    </a:cubicBezTo>
                    <a:cubicBezTo>
                      <a:pt x="18" y="12"/>
                      <a:pt x="17" y="8"/>
                      <a:pt x="15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" name="Freeform 2794"/>
              <p:cNvSpPr/>
              <p:nvPr/>
            </p:nvSpPr>
            <p:spPr bwMode="auto">
              <a:xfrm>
                <a:off x="5304" y="-1321"/>
                <a:ext cx="245" cy="281"/>
              </a:xfrm>
              <a:custGeom>
                <a:avLst/>
                <a:gdLst>
                  <a:gd name="T0" fmla="*/ 1 w 126"/>
                  <a:gd name="T1" fmla="*/ 0 h 145"/>
                  <a:gd name="T2" fmla="*/ 1 w 126"/>
                  <a:gd name="T3" fmla="*/ 0 h 145"/>
                  <a:gd name="T4" fmla="*/ 0 w 126"/>
                  <a:gd name="T5" fmla="*/ 1 h 145"/>
                  <a:gd name="T6" fmla="*/ 124 w 126"/>
                  <a:gd name="T7" fmla="*/ 145 h 145"/>
                  <a:gd name="T8" fmla="*/ 126 w 126"/>
                  <a:gd name="T9" fmla="*/ 144 h 145"/>
                  <a:gd name="T10" fmla="*/ 1 w 126"/>
                  <a:gd name="T11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6" h="14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10" y="40"/>
                      <a:pt x="124" y="144"/>
                      <a:pt x="124" y="145"/>
                    </a:cubicBezTo>
                    <a:cubicBezTo>
                      <a:pt x="126" y="144"/>
                      <a:pt x="126" y="144"/>
                      <a:pt x="126" y="144"/>
                    </a:cubicBezTo>
                    <a:cubicBezTo>
                      <a:pt x="126" y="143"/>
                      <a:pt x="111" y="39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" name="Freeform 2795"/>
              <p:cNvSpPr>
                <a:spLocks noEditPoints="1"/>
              </p:cNvSpPr>
              <p:nvPr/>
            </p:nvSpPr>
            <p:spPr bwMode="auto">
              <a:xfrm>
                <a:off x="5298" y="-1336"/>
                <a:ext cx="272" cy="312"/>
              </a:xfrm>
              <a:custGeom>
                <a:avLst/>
                <a:gdLst>
                  <a:gd name="T0" fmla="*/ 48 w 140"/>
                  <a:gd name="T1" fmla="*/ 23 h 161"/>
                  <a:gd name="T2" fmla="*/ 38 w 140"/>
                  <a:gd name="T3" fmla="*/ 24 h 161"/>
                  <a:gd name="T4" fmla="*/ 36 w 140"/>
                  <a:gd name="T5" fmla="*/ 22 h 161"/>
                  <a:gd name="T6" fmla="*/ 52 w 140"/>
                  <a:gd name="T7" fmla="*/ 33 h 161"/>
                  <a:gd name="T8" fmla="*/ 93 w 140"/>
                  <a:gd name="T9" fmla="*/ 73 h 161"/>
                  <a:gd name="T10" fmla="*/ 93 w 140"/>
                  <a:gd name="T11" fmla="*/ 58 h 161"/>
                  <a:gd name="T12" fmla="*/ 83 w 140"/>
                  <a:gd name="T13" fmla="*/ 61 h 161"/>
                  <a:gd name="T14" fmla="*/ 92 w 140"/>
                  <a:gd name="T15" fmla="*/ 70 h 161"/>
                  <a:gd name="T16" fmla="*/ 93 w 140"/>
                  <a:gd name="T17" fmla="*/ 73 h 161"/>
                  <a:gd name="T18" fmla="*/ 65 w 140"/>
                  <a:gd name="T19" fmla="*/ 32 h 161"/>
                  <a:gd name="T20" fmla="*/ 55 w 140"/>
                  <a:gd name="T21" fmla="*/ 35 h 161"/>
                  <a:gd name="T22" fmla="*/ 65 w 140"/>
                  <a:gd name="T23" fmla="*/ 43 h 161"/>
                  <a:gd name="T24" fmla="*/ 81 w 140"/>
                  <a:gd name="T25" fmla="*/ 58 h 161"/>
                  <a:gd name="T26" fmla="*/ 80 w 140"/>
                  <a:gd name="T27" fmla="*/ 44 h 161"/>
                  <a:gd name="T28" fmla="*/ 70 w 140"/>
                  <a:gd name="T29" fmla="*/ 47 h 161"/>
                  <a:gd name="T30" fmla="*/ 79 w 140"/>
                  <a:gd name="T31" fmla="*/ 56 h 161"/>
                  <a:gd name="T32" fmla="*/ 81 w 140"/>
                  <a:gd name="T33" fmla="*/ 58 h 161"/>
                  <a:gd name="T34" fmla="*/ 32 w 140"/>
                  <a:gd name="T35" fmla="*/ 11 h 161"/>
                  <a:gd name="T36" fmla="*/ 18 w 140"/>
                  <a:gd name="T37" fmla="*/ 14 h 161"/>
                  <a:gd name="T38" fmla="*/ 22 w 140"/>
                  <a:gd name="T39" fmla="*/ 15 h 161"/>
                  <a:gd name="T40" fmla="*/ 33 w 140"/>
                  <a:gd name="T41" fmla="*/ 21 h 161"/>
                  <a:gd name="T42" fmla="*/ 18 w 140"/>
                  <a:gd name="T43" fmla="*/ 14 h 161"/>
                  <a:gd name="T44" fmla="*/ 1 w 140"/>
                  <a:gd name="T45" fmla="*/ 5 h 161"/>
                  <a:gd name="T46" fmla="*/ 3 w 140"/>
                  <a:gd name="T47" fmla="*/ 8 h 161"/>
                  <a:gd name="T48" fmla="*/ 13 w 140"/>
                  <a:gd name="T49" fmla="*/ 6 h 161"/>
                  <a:gd name="T50" fmla="*/ 18 w 140"/>
                  <a:gd name="T51" fmla="*/ 14 h 161"/>
                  <a:gd name="T52" fmla="*/ 131 w 140"/>
                  <a:gd name="T53" fmla="*/ 140 h 161"/>
                  <a:gd name="T54" fmla="*/ 121 w 140"/>
                  <a:gd name="T55" fmla="*/ 125 h 161"/>
                  <a:gd name="T56" fmla="*/ 127 w 140"/>
                  <a:gd name="T57" fmla="*/ 129 h 161"/>
                  <a:gd name="T58" fmla="*/ 125 w 140"/>
                  <a:gd name="T59" fmla="*/ 140 h 161"/>
                  <a:gd name="T60" fmla="*/ 104 w 140"/>
                  <a:gd name="T61" fmla="*/ 89 h 161"/>
                  <a:gd name="T62" fmla="*/ 104 w 140"/>
                  <a:gd name="T63" fmla="*/ 74 h 161"/>
                  <a:gd name="T64" fmla="*/ 95 w 140"/>
                  <a:gd name="T65" fmla="*/ 76 h 161"/>
                  <a:gd name="T66" fmla="*/ 104 w 140"/>
                  <a:gd name="T67" fmla="*/ 85 h 161"/>
                  <a:gd name="T68" fmla="*/ 104 w 140"/>
                  <a:gd name="T69" fmla="*/ 89 h 161"/>
                  <a:gd name="T70" fmla="*/ 134 w 140"/>
                  <a:gd name="T71" fmla="*/ 145 h 161"/>
                  <a:gd name="T72" fmla="*/ 127 w 140"/>
                  <a:gd name="T73" fmla="*/ 146 h 161"/>
                  <a:gd name="T74" fmla="*/ 133 w 140"/>
                  <a:gd name="T75" fmla="*/ 156 h 161"/>
                  <a:gd name="T76" fmla="*/ 121 w 140"/>
                  <a:gd name="T77" fmla="*/ 124 h 161"/>
                  <a:gd name="T78" fmla="*/ 123 w 140"/>
                  <a:gd name="T79" fmla="*/ 108 h 161"/>
                  <a:gd name="T80" fmla="*/ 115 w 140"/>
                  <a:gd name="T81" fmla="*/ 110 h 161"/>
                  <a:gd name="T82" fmla="*/ 122 w 140"/>
                  <a:gd name="T83" fmla="*/ 119 h 161"/>
                  <a:gd name="T84" fmla="*/ 121 w 140"/>
                  <a:gd name="T85" fmla="*/ 124 h 161"/>
                  <a:gd name="T86" fmla="*/ 117 w 140"/>
                  <a:gd name="T87" fmla="*/ 104 h 161"/>
                  <a:gd name="T88" fmla="*/ 104 w 140"/>
                  <a:gd name="T89" fmla="*/ 90 h 161"/>
                  <a:gd name="T90" fmla="*/ 113 w 140"/>
                  <a:gd name="T91" fmla="*/ 93 h 161"/>
                  <a:gd name="T92" fmla="*/ 112 w 140"/>
                  <a:gd name="T93" fmla="*/ 104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40" h="161">
                    <a:moveTo>
                      <a:pt x="49" y="31"/>
                    </a:moveTo>
                    <a:cubicBezTo>
                      <a:pt x="51" y="28"/>
                      <a:pt x="50" y="25"/>
                      <a:pt x="48" y="23"/>
                    </a:cubicBezTo>
                    <a:cubicBezTo>
                      <a:pt x="45" y="21"/>
                      <a:pt x="41" y="21"/>
                      <a:pt x="38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4"/>
                      <a:pt x="37" y="23"/>
                      <a:pt x="36" y="23"/>
                    </a:cubicBezTo>
                    <a:cubicBezTo>
                      <a:pt x="36" y="23"/>
                      <a:pt x="36" y="22"/>
                      <a:pt x="36" y="22"/>
                    </a:cubicBezTo>
                    <a:cubicBezTo>
                      <a:pt x="39" y="18"/>
                      <a:pt x="45" y="17"/>
                      <a:pt x="49" y="20"/>
                    </a:cubicBezTo>
                    <a:cubicBezTo>
                      <a:pt x="53" y="23"/>
                      <a:pt x="54" y="29"/>
                      <a:pt x="52" y="33"/>
                    </a:cubicBezTo>
                    <a:cubicBezTo>
                      <a:pt x="51" y="32"/>
                      <a:pt x="50" y="32"/>
                      <a:pt x="49" y="31"/>
                    </a:cubicBezTo>
                    <a:close/>
                    <a:moveTo>
                      <a:pt x="93" y="73"/>
                    </a:moveTo>
                    <a:cubicBezTo>
                      <a:pt x="94" y="73"/>
                      <a:pt x="95" y="72"/>
                      <a:pt x="95" y="72"/>
                    </a:cubicBezTo>
                    <a:cubicBezTo>
                      <a:pt x="98" y="68"/>
                      <a:pt x="97" y="61"/>
                      <a:pt x="93" y="58"/>
                    </a:cubicBezTo>
                    <a:cubicBezTo>
                      <a:pt x="89" y="56"/>
                      <a:pt x="85" y="56"/>
                      <a:pt x="81" y="59"/>
                    </a:cubicBezTo>
                    <a:cubicBezTo>
                      <a:pt x="82" y="59"/>
                      <a:pt x="83" y="60"/>
                      <a:pt x="83" y="61"/>
                    </a:cubicBezTo>
                    <a:cubicBezTo>
                      <a:pt x="86" y="59"/>
                      <a:pt x="89" y="59"/>
                      <a:pt x="91" y="61"/>
                    </a:cubicBezTo>
                    <a:cubicBezTo>
                      <a:pt x="94" y="63"/>
                      <a:pt x="95" y="67"/>
                      <a:pt x="92" y="70"/>
                    </a:cubicBezTo>
                    <a:cubicBezTo>
                      <a:pt x="92" y="70"/>
                      <a:pt x="92" y="70"/>
                      <a:pt x="91" y="71"/>
                    </a:cubicBezTo>
                    <a:cubicBezTo>
                      <a:pt x="92" y="72"/>
                      <a:pt x="93" y="73"/>
                      <a:pt x="93" y="73"/>
                    </a:cubicBezTo>
                    <a:close/>
                    <a:moveTo>
                      <a:pt x="67" y="45"/>
                    </a:moveTo>
                    <a:cubicBezTo>
                      <a:pt x="70" y="41"/>
                      <a:pt x="69" y="35"/>
                      <a:pt x="65" y="32"/>
                    </a:cubicBezTo>
                    <a:cubicBezTo>
                      <a:pt x="61" y="29"/>
                      <a:pt x="55" y="29"/>
                      <a:pt x="52" y="33"/>
                    </a:cubicBezTo>
                    <a:cubicBezTo>
                      <a:pt x="53" y="34"/>
                      <a:pt x="54" y="34"/>
                      <a:pt x="55" y="35"/>
                    </a:cubicBezTo>
                    <a:cubicBezTo>
                      <a:pt x="57" y="33"/>
                      <a:pt x="61" y="32"/>
                      <a:pt x="63" y="34"/>
                    </a:cubicBezTo>
                    <a:cubicBezTo>
                      <a:pt x="66" y="36"/>
                      <a:pt x="67" y="40"/>
                      <a:pt x="65" y="43"/>
                    </a:cubicBezTo>
                    <a:cubicBezTo>
                      <a:pt x="66" y="44"/>
                      <a:pt x="66" y="44"/>
                      <a:pt x="67" y="45"/>
                    </a:cubicBezTo>
                    <a:close/>
                    <a:moveTo>
                      <a:pt x="81" y="58"/>
                    </a:moveTo>
                    <a:cubicBezTo>
                      <a:pt x="81" y="58"/>
                      <a:pt x="82" y="58"/>
                      <a:pt x="82" y="58"/>
                    </a:cubicBezTo>
                    <a:cubicBezTo>
                      <a:pt x="85" y="53"/>
                      <a:pt x="84" y="47"/>
                      <a:pt x="80" y="44"/>
                    </a:cubicBezTo>
                    <a:cubicBezTo>
                      <a:pt x="76" y="41"/>
                      <a:pt x="71" y="42"/>
                      <a:pt x="67" y="45"/>
                    </a:cubicBezTo>
                    <a:cubicBezTo>
                      <a:pt x="68" y="46"/>
                      <a:pt x="69" y="46"/>
                      <a:pt x="70" y="47"/>
                    </a:cubicBezTo>
                    <a:cubicBezTo>
                      <a:pt x="72" y="45"/>
                      <a:pt x="75" y="45"/>
                      <a:pt x="78" y="47"/>
                    </a:cubicBezTo>
                    <a:cubicBezTo>
                      <a:pt x="81" y="49"/>
                      <a:pt x="81" y="53"/>
                      <a:pt x="79" y="56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80" y="57"/>
                      <a:pt x="80" y="58"/>
                      <a:pt x="81" y="58"/>
                    </a:cubicBezTo>
                    <a:close/>
                    <a:moveTo>
                      <a:pt x="36" y="23"/>
                    </a:moveTo>
                    <a:cubicBezTo>
                      <a:pt x="37" y="19"/>
                      <a:pt x="36" y="14"/>
                      <a:pt x="32" y="11"/>
                    </a:cubicBezTo>
                    <a:cubicBezTo>
                      <a:pt x="28" y="8"/>
                      <a:pt x="22" y="9"/>
                      <a:pt x="19" y="13"/>
                    </a:cubicBezTo>
                    <a:cubicBezTo>
                      <a:pt x="19" y="13"/>
                      <a:pt x="19" y="14"/>
                      <a:pt x="18" y="14"/>
                    </a:cubicBezTo>
                    <a:cubicBezTo>
                      <a:pt x="19" y="15"/>
                      <a:pt x="20" y="15"/>
                      <a:pt x="21" y="15"/>
                    </a:cubicBezTo>
                    <a:cubicBezTo>
                      <a:pt x="21" y="15"/>
                      <a:pt x="21" y="15"/>
                      <a:pt x="22" y="15"/>
                    </a:cubicBezTo>
                    <a:cubicBezTo>
                      <a:pt x="24" y="12"/>
                      <a:pt x="28" y="12"/>
                      <a:pt x="31" y="14"/>
                    </a:cubicBezTo>
                    <a:cubicBezTo>
                      <a:pt x="33" y="16"/>
                      <a:pt x="34" y="19"/>
                      <a:pt x="33" y="21"/>
                    </a:cubicBezTo>
                    <a:cubicBezTo>
                      <a:pt x="34" y="22"/>
                      <a:pt x="35" y="22"/>
                      <a:pt x="36" y="23"/>
                    </a:cubicBezTo>
                    <a:close/>
                    <a:moveTo>
                      <a:pt x="18" y="14"/>
                    </a:moveTo>
                    <a:cubicBezTo>
                      <a:pt x="19" y="10"/>
                      <a:pt x="18" y="6"/>
                      <a:pt x="15" y="3"/>
                    </a:cubicBezTo>
                    <a:cubicBezTo>
                      <a:pt x="11" y="0"/>
                      <a:pt x="4" y="1"/>
                      <a:pt x="1" y="5"/>
                    </a:cubicBezTo>
                    <a:cubicBezTo>
                      <a:pt x="1" y="6"/>
                      <a:pt x="0" y="6"/>
                      <a:pt x="0" y="7"/>
                    </a:cubicBezTo>
                    <a:cubicBezTo>
                      <a:pt x="1" y="8"/>
                      <a:pt x="2" y="8"/>
                      <a:pt x="3" y="8"/>
                    </a:cubicBezTo>
                    <a:cubicBezTo>
                      <a:pt x="4" y="8"/>
                      <a:pt x="4" y="8"/>
                      <a:pt x="4" y="7"/>
                    </a:cubicBezTo>
                    <a:cubicBezTo>
                      <a:pt x="6" y="4"/>
                      <a:pt x="10" y="4"/>
                      <a:pt x="13" y="6"/>
                    </a:cubicBezTo>
                    <a:cubicBezTo>
                      <a:pt x="15" y="8"/>
                      <a:pt x="16" y="10"/>
                      <a:pt x="15" y="13"/>
                    </a:cubicBezTo>
                    <a:cubicBezTo>
                      <a:pt x="16" y="13"/>
                      <a:pt x="17" y="14"/>
                      <a:pt x="18" y="14"/>
                    </a:cubicBezTo>
                    <a:close/>
                    <a:moveTo>
                      <a:pt x="126" y="143"/>
                    </a:moveTo>
                    <a:cubicBezTo>
                      <a:pt x="128" y="142"/>
                      <a:pt x="130" y="141"/>
                      <a:pt x="131" y="140"/>
                    </a:cubicBezTo>
                    <a:cubicBezTo>
                      <a:pt x="135" y="135"/>
                      <a:pt x="134" y="129"/>
                      <a:pt x="129" y="126"/>
                    </a:cubicBezTo>
                    <a:cubicBezTo>
                      <a:pt x="127" y="124"/>
                      <a:pt x="124" y="124"/>
                      <a:pt x="121" y="125"/>
                    </a:cubicBezTo>
                    <a:cubicBezTo>
                      <a:pt x="121" y="126"/>
                      <a:pt x="121" y="127"/>
                      <a:pt x="122" y="128"/>
                    </a:cubicBezTo>
                    <a:cubicBezTo>
                      <a:pt x="124" y="127"/>
                      <a:pt x="126" y="127"/>
                      <a:pt x="127" y="129"/>
                    </a:cubicBezTo>
                    <a:cubicBezTo>
                      <a:pt x="130" y="131"/>
                      <a:pt x="131" y="135"/>
                      <a:pt x="129" y="138"/>
                    </a:cubicBezTo>
                    <a:cubicBezTo>
                      <a:pt x="128" y="139"/>
                      <a:pt x="127" y="139"/>
                      <a:pt x="125" y="140"/>
                    </a:cubicBezTo>
                    <a:cubicBezTo>
                      <a:pt x="126" y="141"/>
                      <a:pt x="126" y="142"/>
                      <a:pt x="126" y="143"/>
                    </a:cubicBezTo>
                    <a:close/>
                    <a:moveTo>
                      <a:pt x="104" y="89"/>
                    </a:moveTo>
                    <a:cubicBezTo>
                      <a:pt x="105" y="89"/>
                      <a:pt x="106" y="88"/>
                      <a:pt x="106" y="87"/>
                    </a:cubicBezTo>
                    <a:cubicBezTo>
                      <a:pt x="110" y="83"/>
                      <a:pt x="109" y="77"/>
                      <a:pt x="104" y="74"/>
                    </a:cubicBezTo>
                    <a:cubicBezTo>
                      <a:pt x="101" y="71"/>
                      <a:pt x="97" y="71"/>
                      <a:pt x="94" y="73"/>
                    </a:cubicBezTo>
                    <a:cubicBezTo>
                      <a:pt x="94" y="74"/>
                      <a:pt x="95" y="75"/>
                      <a:pt x="95" y="76"/>
                    </a:cubicBezTo>
                    <a:cubicBezTo>
                      <a:pt x="98" y="75"/>
                      <a:pt x="100" y="75"/>
                      <a:pt x="103" y="76"/>
                    </a:cubicBezTo>
                    <a:cubicBezTo>
                      <a:pt x="105" y="79"/>
                      <a:pt x="106" y="83"/>
                      <a:pt x="104" y="85"/>
                    </a:cubicBezTo>
                    <a:cubicBezTo>
                      <a:pt x="103" y="86"/>
                      <a:pt x="103" y="86"/>
                      <a:pt x="103" y="87"/>
                    </a:cubicBezTo>
                    <a:cubicBezTo>
                      <a:pt x="103" y="88"/>
                      <a:pt x="104" y="89"/>
                      <a:pt x="104" y="89"/>
                    </a:cubicBezTo>
                    <a:close/>
                    <a:moveTo>
                      <a:pt x="135" y="161"/>
                    </a:moveTo>
                    <a:cubicBezTo>
                      <a:pt x="138" y="157"/>
                      <a:pt x="140" y="149"/>
                      <a:pt x="134" y="145"/>
                    </a:cubicBezTo>
                    <a:cubicBezTo>
                      <a:pt x="132" y="143"/>
                      <a:pt x="129" y="143"/>
                      <a:pt x="126" y="143"/>
                    </a:cubicBezTo>
                    <a:cubicBezTo>
                      <a:pt x="126" y="144"/>
                      <a:pt x="127" y="145"/>
                      <a:pt x="127" y="146"/>
                    </a:cubicBezTo>
                    <a:cubicBezTo>
                      <a:pt x="129" y="146"/>
                      <a:pt x="130" y="146"/>
                      <a:pt x="132" y="147"/>
                    </a:cubicBezTo>
                    <a:cubicBezTo>
                      <a:pt x="135" y="150"/>
                      <a:pt x="135" y="154"/>
                      <a:pt x="133" y="156"/>
                    </a:cubicBezTo>
                    <a:lnTo>
                      <a:pt x="135" y="161"/>
                    </a:lnTo>
                    <a:close/>
                    <a:moveTo>
                      <a:pt x="121" y="124"/>
                    </a:moveTo>
                    <a:cubicBezTo>
                      <a:pt x="122" y="124"/>
                      <a:pt x="124" y="123"/>
                      <a:pt x="125" y="121"/>
                    </a:cubicBezTo>
                    <a:cubicBezTo>
                      <a:pt x="128" y="117"/>
                      <a:pt x="127" y="111"/>
                      <a:pt x="123" y="108"/>
                    </a:cubicBezTo>
                    <a:cubicBezTo>
                      <a:pt x="120" y="106"/>
                      <a:pt x="116" y="105"/>
                      <a:pt x="113" y="107"/>
                    </a:cubicBezTo>
                    <a:cubicBezTo>
                      <a:pt x="114" y="108"/>
                      <a:pt x="114" y="109"/>
                      <a:pt x="115" y="110"/>
                    </a:cubicBezTo>
                    <a:cubicBezTo>
                      <a:pt x="117" y="109"/>
                      <a:pt x="119" y="109"/>
                      <a:pt x="121" y="110"/>
                    </a:cubicBezTo>
                    <a:cubicBezTo>
                      <a:pt x="124" y="112"/>
                      <a:pt x="124" y="117"/>
                      <a:pt x="122" y="119"/>
                    </a:cubicBezTo>
                    <a:cubicBezTo>
                      <a:pt x="122" y="120"/>
                      <a:pt x="121" y="121"/>
                      <a:pt x="120" y="121"/>
                    </a:cubicBezTo>
                    <a:cubicBezTo>
                      <a:pt x="120" y="122"/>
                      <a:pt x="120" y="123"/>
                      <a:pt x="121" y="124"/>
                    </a:cubicBezTo>
                    <a:close/>
                    <a:moveTo>
                      <a:pt x="113" y="107"/>
                    </a:moveTo>
                    <a:cubicBezTo>
                      <a:pt x="115" y="106"/>
                      <a:pt x="116" y="105"/>
                      <a:pt x="117" y="104"/>
                    </a:cubicBezTo>
                    <a:cubicBezTo>
                      <a:pt x="120" y="100"/>
                      <a:pt x="119" y="94"/>
                      <a:pt x="115" y="90"/>
                    </a:cubicBezTo>
                    <a:cubicBezTo>
                      <a:pt x="112" y="88"/>
                      <a:pt x="108" y="88"/>
                      <a:pt x="104" y="90"/>
                    </a:cubicBezTo>
                    <a:cubicBezTo>
                      <a:pt x="105" y="90"/>
                      <a:pt x="105" y="91"/>
                      <a:pt x="106" y="92"/>
                    </a:cubicBezTo>
                    <a:cubicBezTo>
                      <a:pt x="108" y="91"/>
                      <a:pt x="111" y="91"/>
                      <a:pt x="113" y="93"/>
                    </a:cubicBezTo>
                    <a:cubicBezTo>
                      <a:pt x="116" y="95"/>
                      <a:pt x="116" y="99"/>
                      <a:pt x="114" y="102"/>
                    </a:cubicBezTo>
                    <a:cubicBezTo>
                      <a:pt x="113" y="103"/>
                      <a:pt x="113" y="103"/>
                      <a:pt x="112" y="104"/>
                    </a:cubicBezTo>
                    <a:cubicBezTo>
                      <a:pt x="112" y="105"/>
                      <a:pt x="113" y="106"/>
                      <a:pt x="113" y="10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" name="Freeform 2796"/>
              <p:cNvSpPr/>
              <p:nvPr/>
            </p:nvSpPr>
            <p:spPr bwMode="auto">
              <a:xfrm>
                <a:off x="5267" y="-1309"/>
                <a:ext cx="68" cy="258"/>
              </a:xfrm>
              <a:custGeom>
                <a:avLst/>
                <a:gdLst>
                  <a:gd name="T0" fmla="*/ 0 w 35"/>
                  <a:gd name="T1" fmla="*/ 132 h 133"/>
                  <a:gd name="T2" fmla="*/ 33 w 35"/>
                  <a:gd name="T3" fmla="*/ 0 h 133"/>
                  <a:gd name="T4" fmla="*/ 35 w 35"/>
                  <a:gd name="T5" fmla="*/ 0 h 133"/>
                  <a:gd name="T6" fmla="*/ 2 w 35"/>
                  <a:gd name="T7" fmla="*/ 133 h 133"/>
                  <a:gd name="T8" fmla="*/ 0 w 35"/>
                  <a:gd name="T9" fmla="*/ 132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33">
                    <a:moveTo>
                      <a:pt x="0" y="132"/>
                    </a:moveTo>
                    <a:cubicBezTo>
                      <a:pt x="27" y="55"/>
                      <a:pt x="33" y="1"/>
                      <a:pt x="33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1"/>
                      <a:pt x="29" y="56"/>
                      <a:pt x="2" y="133"/>
                    </a:cubicBezTo>
                    <a:lnTo>
                      <a:pt x="0" y="1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" name="Freeform 2797"/>
              <p:cNvSpPr/>
              <p:nvPr/>
            </p:nvSpPr>
            <p:spPr bwMode="auto">
              <a:xfrm>
                <a:off x="5267" y="-1292"/>
                <a:ext cx="101" cy="241"/>
              </a:xfrm>
              <a:custGeom>
                <a:avLst/>
                <a:gdLst>
                  <a:gd name="T0" fmla="*/ 0 w 52"/>
                  <a:gd name="T1" fmla="*/ 123 h 124"/>
                  <a:gd name="T2" fmla="*/ 51 w 52"/>
                  <a:gd name="T3" fmla="*/ 0 h 124"/>
                  <a:gd name="T4" fmla="*/ 52 w 52"/>
                  <a:gd name="T5" fmla="*/ 0 h 124"/>
                  <a:gd name="T6" fmla="*/ 2 w 52"/>
                  <a:gd name="T7" fmla="*/ 124 h 124"/>
                  <a:gd name="T8" fmla="*/ 0 w 52"/>
                  <a:gd name="T9" fmla="*/ 123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124">
                    <a:moveTo>
                      <a:pt x="0" y="123"/>
                    </a:moveTo>
                    <a:cubicBezTo>
                      <a:pt x="38" y="51"/>
                      <a:pt x="51" y="0"/>
                      <a:pt x="51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2" y="0"/>
                      <a:pt x="39" y="51"/>
                      <a:pt x="2" y="124"/>
                    </a:cubicBez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" name="Freeform 2798"/>
              <p:cNvSpPr/>
              <p:nvPr/>
            </p:nvSpPr>
            <p:spPr bwMode="auto">
              <a:xfrm>
                <a:off x="5267" y="-1272"/>
                <a:ext cx="134" cy="221"/>
              </a:xfrm>
              <a:custGeom>
                <a:avLst/>
                <a:gdLst>
                  <a:gd name="T0" fmla="*/ 0 w 69"/>
                  <a:gd name="T1" fmla="*/ 113 h 114"/>
                  <a:gd name="T2" fmla="*/ 67 w 69"/>
                  <a:gd name="T3" fmla="*/ 0 h 114"/>
                  <a:gd name="T4" fmla="*/ 69 w 69"/>
                  <a:gd name="T5" fmla="*/ 0 h 114"/>
                  <a:gd name="T6" fmla="*/ 2 w 69"/>
                  <a:gd name="T7" fmla="*/ 114 h 114"/>
                  <a:gd name="T8" fmla="*/ 0 w 69"/>
                  <a:gd name="T9" fmla="*/ 11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" h="114">
                    <a:moveTo>
                      <a:pt x="0" y="113"/>
                    </a:moveTo>
                    <a:cubicBezTo>
                      <a:pt x="48" y="46"/>
                      <a:pt x="67" y="0"/>
                      <a:pt x="67" y="0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9" y="1"/>
                      <a:pt x="49" y="47"/>
                      <a:pt x="2" y="114"/>
                    </a:cubicBez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" name="Freeform 2799"/>
              <p:cNvSpPr/>
              <p:nvPr/>
            </p:nvSpPr>
            <p:spPr bwMode="auto">
              <a:xfrm>
                <a:off x="5267" y="-1251"/>
                <a:ext cx="161" cy="200"/>
              </a:xfrm>
              <a:custGeom>
                <a:avLst/>
                <a:gdLst>
                  <a:gd name="T0" fmla="*/ 2 w 83"/>
                  <a:gd name="T1" fmla="*/ 103 h 103"/>
                  <a:gd name="T2" fmla="*/ 0 w 83"/>
                  <a:gd name="T3" fmla="*/ 102 h 103"/>
                  <a:gd name="T4" fmla="*/ 81 w 83"/>
                  <a:gd name="T5" fmla="*/ 0 h 103"/>
                  <a:gd name="T6" fmla="*/ 83 w 83"/>
                  <a:gd name="T7" fmla="*/ 0 h 103"/>
                  <a:gd name="T8" fmla="*/ 2 w 83"/>
                  <a:gd name="T9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103">
                    <a:moveTo>
                      <a:pt x="2" y="103"/>
                    </a:moveTo>
                    <a:cubicBezTo>
                      <a:pt x="0" y="102"/>
                      <a:pt x="0" y="102"/>
                      <a:pt x="0" y="102"/>
                    </a:cubicBezTo>
                    <a:cubicBezTo>
                      <a:pt x="56" y="43"/>
                      <a:pt x="81" y="0"/>
                      <a:pt x="81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2" y="1"/>
                      <a:pt x="58" y="44"/>
                      <a:pt x="2" y="10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" name="Freeform 2800"/>
              <p:cNvSpPr/>
              <p:nvPr/>
            </p:nvSpPr>
            <p:spPr bwMode="auto">
              <a:xfrm>
                <a:off x="5265" y="-1232"/>
                <a:ext cx="187" cy="179"/>
              </a:xfrm>
              <a:custGeom>
                <a:avLst/>
                <a:gdLst>
                  <a:gd name="T0" fmla="*/ 1 w 96"/>
                  <a:gd name="T1" fmla="*/ 92 h 92"/>
                  <a:gd name="T2" fmla="*/ 0 w 96"/>
                  <a:gd name="T3" fmla="*/ 91 h 92"/>
                  <a:gd name="T4" fmla="*/ 94 w 96"/>
                  <a:gd name="T5" fmla="*/ 0 h 92"/>
                  <a:gd name="T6" fmla="*/ 96 w 96"/>
                  <a:gd name="T7" fmla="*/ 1 h 92"/>
                  <a:gd name="T8" fmla="*/ 1 w 96"/>
                  <a:gd name="T9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92">
                    <a:moveTo>
                      <a:pt x="1" y="92"/>
                    </a:moveTo>
                    <a:cubicBezTo>
                      <a:pt x="0" y="91"/>
                      <a:pt x="0" y="91"/>
                      <a:pt x="0" y="91"/>
                    </a:cubicBezTo>
                    <a:cubicBezTo>
                      <a:pt x="64" y="40"/>
                      <a:pt x="94" y="1"/>
                      <a:pt x="94" y="0"/>
                    </a:cubicBezTo>
                    <a:cubicBezTo>
                      <a:pt x="96" y="1"/>
                      <a:pt x="96" y="1"/>
                      <a:pt x="96" y="1"/>
                    </a:cubicBezTo>
                    <a:cubicBezTo>
                      <a:pt x="95" y="2"/>
                      <a:pt x="65" y="41"/>
                      <a:pt x="1" y="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" name="Line 2801"/>
              <p:cNvSpPr>
                <a:spLocks noChangeShapeType="1"/>
              </p:cNvSpPr>
              <p:nvPr/>
            </p:nvSpPr>
            <p:spPr bwMode="auto">
              <a:xfrm>
                <a:off x="5496" y="-110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" name="Line 2802"/>
              <p:cNvSpPr>
                <a:spLocks noChangeShapeType="1"/>
              </p:cNvSpPr>
              <p:nvPr/>
            </p:nvSpPr>
            <p:spPr bwMode="auto">
              <a:xfrm>
                <a:off x="5496" y="-110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" name="Line 2803"/>
              <p:cNvSpPr>
                <a:spLocks noChangeShapeType="1"/>
              </p:cNvSpPr>
              <p:nvPr/>
            </p:nvSpPr>
            <p:spPr bwMode="auto">
              <a:xfrm>
                <a:off x="5519" y="-1073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" name="Line 2804"/>
              <p:cNvSpPr>
                <a:spLocks noChangeShapeType="1"/>
              </p:cNvSpPr>
              <p:nvPr/>
            </p:nvSpPr>
            <p:spPr bwMode="auto">
              <a:xfrm>
                <a:off x="5519" y="-1073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" name="Line 2805"/>
              <p:cNvSpPr>
                <a:spLocks noChangeShapeType="1"/>
              </p:cNvSpPr>
              <p:nvPr/>
            </p:nvSpPr>
            <p:spPr bwMode="auto">
              <a:xfrm>
                <a:off x="5521" y="-1028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" name="Line 2806"/>
              <p:cNvSpPr>
                <a:spLocks noChangeShapeType="1"/>
              </p:cNvSpPr>
              <p:nvPr/>
            </p:nvSpPr>
            <p:spPr bwMode="auto">
              <a:xfrm>
                <a:off x="5521" y="-1028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" name="Freeform 2807"/>
              <p:cNvSpPr/>
              <p:nvPr/>
            </p:nvSpPr>
            <p:spPr bwMode="auto">
              <a:xfrm>
                <a:off x="5269" y="-1090"/>
                <a:ext cx="274" cy="39"/>
              </a:xfrm>
              <a:custGeom>
                <a:avLst/>
                <a:gdLst>
                  <a:gd name="T0" fmla="*/ 0 w 141"/>
                  <a:gd name="T1" fmla="*/ 20 h 20"/>
                  <a:gd name="T2" fmla="*/ 0 w 141"/>
                  <a:gd name="T3" fmla="*/ 19 h 20"/>
                  <a:gd name="T4" fmla="*/ 141 w 141"/>
                  <a:gd name="T5" fmla="*/ 15 h 20"/>
                  <a:gd name="T6" fmla="*/ 141 w 141"/>
                  <a:gd name="T7" fmla="*/ 17 h 20"/>
                  <a:gd name="T8" fmla="*/ 0 w 141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1" h="20">
                    <a:moveTo>
                      <a:pt x="0" y="20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59" y="0"/>
                      <a:pt x="140" y="15"/>
                      <a:pt x="141" y="15"/>
                    </a:cubicBezTo>
                    <a:cubicBezTo>
                      <a:pt x="141" y="17"/>
                      <a:pt x="141" y="17"/>
                      <a:pt x="141" y="17"/>
                    </a:cubicBezTo>
                    <a:cubicBezTo>
                      <a:pt x="140" y="17"/>
                      <a:pt x="59" y="2"/>
                      <a:pt x="0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" name="Freeform 2808"/>
              <p:cNvSpPr/>
              <p:nvPr/>
            </p:nvSpPr>
            <p:spPr bwMode="auto">
              <a:xfrm>
                <a:off x="5269" y="-1106"/>
                <a:ext cx="264" cy="55"/>
              </a:xfrm>
              <a:custGeom>
                <a:avLst/>
                <a:gdLst>
                  <a:gd name="T0" fmla="*/ 0 w 136"/>
                  <a:gd name="T1" fmla="*/ 28 h 28"/>
                  <a:gd name="T2" fmla="*/ 0 w 136"/>
                  <a:gd name="T3" fmla="*/ 27 h 28"/>
                  <a:gd name="T4" fmla="*/ 136 w 136"/>
                  <a:gd name="T5" fmla="*/ 5 h 28"/>
                  <a:gd name="T6" fmla="*/ 136 w 136"/>
                  <a:gd name="T7" fmla="*/ 6 h 28"/>
                  <a:gd name="T8" fmla="*/ 0 w 136"/>
                  <a:gd name="T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6" h="28">
                    <a:moveTo>
                      <a:pt x="0" y="28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56" y="0"/>
                      <a:pt x="135" y="5"/>
                      <a:pt x="136" y="5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5" y="6"/>
                      <a:pt x="56" y="2"/>
                      <a:pt x="0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" name="Freeform 2809"/>
              <p:cNvSpPr/>
              <p:nvPr/>
            </p:nvSpPr>
            <p:spPr bwMode="auto">
              <a:xfrm>
                <a:off x="5269" y="-1131"/>
                <a:ext cx="249" cy="80"/>
              </a:xfrm>
              <a:custGeom>
                <a:avLst/>
                <a:gdLst>
                  <a:gd name="T0" fmla="*/ 1 w 128"/>
                  <a:gd name="T1" fmla="*/ 41 h 41"/>
                  <a:gd name="T2" fmla="*/ 0 w 128"/>
                  <a:gd name="T3" fmla="*/ 40 h 41"/>
                  <a:gd name="T4" fmla="*/ 128 w 128"/>
                  <a:gd name="T5" fmla="*/ 0 h 41"/>
                  <a:gd name="T6" fmla="*/ 128 w 128"/>
                  <a:gd name="T7" fmla="*/ 1 h 41"/>
                  <a:gd name="T8" fmla="*/ 1 w 128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8" h="41">
                    <a:moveTo>
                      <a:pt x="1" y="41"/>
                    </a:moveTo>
                    <a:cubicBezTo>
                      <a:pt x="0" y="40"/>
                      <a:pt x="0" y="40"/>
                      <a:pt x="0" y="40"/>
                    </a:cubicBezTo>
                    <a:cubicBezTo>
                      <a:pt x="51" y="6"/>
                      <a:pt x="128" y="0"/>
                      <a:pt x="128" y="0"/>
                    </a:cubicBezTo>
                    <a:cubicBezTo>
                      <a:pt x="128" y="1"/>
                      <a:pt x="128" y="1"/>
                      <a:pt x="128" y="1"/>
                    </a:cubicBezTo>
                    <a:cubicBezTo>
                      <a:pt x="128" y="2"/>
                      <a:pt x="52" y="7"/>
                      <a:pt x="1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" name="Freeform 2810"/>
              <p:cNvSpPr/>
              <p:nvPr/>
            </p:nvSpPr>
            <p:spPr bwMode="auto">
              <a:xfrm>
                <a:off x="5269" y="-1164"/>
                <a:ext cx="231" cy="113"/>
              </a:xfrm>
              <a:custGeom>
                <a:avLst/>
                <a:gdLst>
                  <a:gd name="T0" fmla="*/ 1 w 119"/>
                  <a:gd name="T1" fmla="*/ 58 h 58"/>
                  <a:gd name="T2" fmla="*/ 0 w 119"/>
                  <a:gd name="T3" fmla="*/ 57 h 58"/>
                  <a:gd name="T4" fmla="*/ 119 w 119"/>
                  <a:gd name="T5" fmla="*/ 0 h 58"/>
                  <a:gd name="T6" fmla="*/ 119 w 119"/>
                  <a:gd name="T7" fmla="*/ 1 h 58"/>
                  <a:gd name="T8" fmla="*/ 1 w 119"/>
                  <a:gd name="T9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9" h="58">
                    <a:moveTo>
                      <a:pt x="1" y="58"/>
                    </a:moveTo>
                    <a:cubicBezTo>
                      <a:pt x="0" y="57"/>
                      <a:pt x="0" y="57"/>
                      <a:pt x="0" y="57"/>
                    </a:cubicBezTo>
                    <a:cubicBezTo>
                      <a:pt x="46" y="16"/>
                      <a:pt x="118" y="0"/>
                      <a:pt x="119" y="0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19" y="1"/>
                      <a:pt x="47" y="17"/>
                      <a:pt x="1" y="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" name="Freeform 2811"/>
              <p:cNvSpPr/>
              <p:nvPr/>
            </p:nvSpPr>
            <p:spPr bwMode="auto">
              <a:xfrm>
                <a:off x="5267" y="-1195"/>
                <a:ext cx="214" cy="144"/>
              </a:xfrm>
              <a:custGeom>
                <a:avLst/>
                <a:gdLst>
                  <a:gd name="T0" fmla="*/ 2 w 110"/>
                  <a:gd name="T1" fmla="*/ 74 h 74"/>
                  <a:gd name="T2" fmla="*/ 0 w 110"/>
                  <a:gd name="T3" fmla="*/ 73 h 74"/>
                  <a:gd name="T4" fmla="*/ 109 w 110"/>
                  <a:gd name="T5" fmla="*/ 0 h 74"/>
                  <a:gd name="T6" fmla="*/ 110 w 110"/>
                  <a:gd name="T7" fmla="*/ 1 h 74"/>
                  <a:gd name="T8" fmla="*/ 2 w 110"/>
                  <a:gd name="T9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" h="74">
                    <a:moveTo>
                      <a:pt x="2" y="74"/>
                    </a:moveTo>
                    <a:cubicBezTo>
                      <a:pt x="0" y="73"/>
                      <a:pt x="0" y="73"/>
                      <a:pt x="0" y="73"/>
                    </a:cubicBezTo>
                    <a:cubicBezTo>
                      <a:pt x="41" y="26"/>
                      <a:pt x="109" y="0"/>
                      <a:pt x="109" y="0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09" y="1"/>
                      <a:pt x="42" y="27"/>
                      <a:pt x="2" y="7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" name="Freeform 2812"/>
              <p:cNvSpPr/>
              <p:nvPr/>
            </p:nvSpPr>
            <p:spPr bwMode="auto">
              <a:xfrm>
                <a:off x="5211" y="-1282"/>
                <a:ext cx="54" cy="46"/>
              </a:xfrm>
              <a:custGeom>
                <a:avLst/>
                <a:gdLst>
                  <a:gd name="T0" fmla="*/ 2 w 28"/>
                  <a:gd name="T1" fmla="*/ 0 h 24"/>
                  <a:gd name="T2" fmla="*/ 0 w 28"/>
                  <a:gd name="T3" fmla="*/ 1 h 24"/>
                  <a:gd name="T4" fmla="*/ 15 w 28"/>
                  <a:gd name="T5" fmla="*/ 13 h 24"/>
                  <a:gd name="T6" fmla="*/ 28 w 28"/>
                  <a:gd name="T7" fmla="*/ 24 h 24"/>
                  <a:gd name="T8" fmla="*/ 28 w 28"/>
                  <a:gd name="T9" fmla="*/ 22 h 24"/>
                  <a:gd name="T10" fmla="*/ 16 w 28"/>
                  <a:gd name="T11" fmla="*/ 11 h 24"/>
                  <a:gd name="T12" fmla="*/ 2 w 28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24">
                    <a:moveTo>
                      <a:pt x="2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5" y="5"/>
                      <a:pt x="10" y="9"/>
                      <a:pt x="15" y="13"/>
                    </a:cubicBezTo>
                    <a:cubicBezTo>
                      <a:pt x="19" y="16"/>
                      <a:pt x="24" y="20"/>
                      <a:pt x="28" y="24"/>
                    </a:cubicBezTo>
                    <a:cubicBezTo>
                      <a:pt x="28" y="23"/>
                      <a:pt x="28" y="23"/>
                      <a:pt x="28" y="22"/>
                    </a:cubicBezTo>
                    <a:cubicBezTo>
                      <a:pt x="24" y="18"/>
                      <a:pt x="20" y="15"/>
                      <a:pt x="16" y="11"/>
                    </a:cubicBezTo>
                    <a:cubicBezTo>
                      <a:pt x="11" y="8"/>
                      <a:pt x="6" y="4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" name="Freeform 2813"/>
              <p:cNvSpPr/>
              <p:nvPr/>
            </p:nvSpPr>
            <p:spPr bwMode="auto">
              <a:xfrm>
                <a:off x="5052" y="-1206"/>
                <a:ext cx="176" cy="139"/>
              </a:xfrm>
              <a:custGeom>
                <a:avLst/>
                <a:gdLst>
                  <a:gd name="T0" fmla="*/ 51 w 91"/>
                  <a:gd name="T1" fmla="*/ 36 h 72"/>
                  <a:gd name="T2" fmla="*/ 90 w 91"/>
                  <a:gd name="T3" fmla="*/ 72 h 72"/>
                  <a:gd name="T4" fmla="*/ 91 w 91"/>
                  <a:gd name="T5" fmla="*/ 70 h 72"/>
                  <a:gd name="T6" fmla="*/ 52 w 91"/>
                  <a:gd name="T7" fmla="*/ 34 h 72"/>
                  <a:gd name="T8" fmla="*/ 2 w 91"/>
                  <a:gd name="T9" fmla="*/ 0 h 72"/>
                  <a:gd name="T10" fmla="*/ 0 w 91"/>
                  <a:gd name="T11" fmla="*/ 1 h 72"/>
                  <a:gd name="T12" fmla="*/ 51 w 91"/>
                  <a:gd name="T13" fmla="*/ 3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1" h="72">
                    <a:moveTo>
                      <a:pt x="51" y="36"/>
                    </a:moveTo>
                    <a:cubicBezTo>
                      <a:pt x="66" y="48"/>
                      <a:pt x="79" y="60"/>
                      <a:pt x="90" y="72"/>
                    </a:cubicBezTo>
                    <a:cubicBezTo>
                      <a:pt x="91" y="72"/>
                      <a:pt x="91" y="71"/>
                      <a:pt x="91" y="70"/>
                    </a:cubicBezTo>
                    <a:cubicBezTo>
                      <a:pt x="80" y="59"/>
                      <a:pt x="67" y="46"/>
                      <a:pt x="52" y="34"/>
                    </a:cubicBezTo>
                    <a:cubicBezTo>
                      <a:pt x="36" y="21"/>
                      <a:pt x="19" y="10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8" y="11"/>
                      <a:pt x="35" y="22"/>
                      <a:pt x="51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" name="Freeform 2814"/>
              <p:cNvSpPr/>
              <p:nvPr/>
            </p:nvSpPr>
            <p:spPr bwMode="auto">
              <a:xfrm>
                <a:off x="5104" y="-1234"/>
                <a:ext cx="138" cy="113"/>
              </a:xfrm>
              <a:custGeom>
                <a:avLst/>
                <a:gdLst>
                  <a:gd name="T0" fmla="*/ 39 w 71"/>
                  <a:gd name="T1" fmla="*/ 29 h 58"/>
                  <a:gd name="T2" fmla="*/ 71 w 71"/>
                  <a:gd name="T3" fmla="*/ 58 h 58"/>
                  <a:gd name="T4" fmla="*/ 71 w 71"/>
                  <a:gd name="T5" fmla="*/ 56 h 58"/>
                  <a:gd name="T6" fmla="*/ 40 w 71"/>
                  <a:gd name="T7" fmla="*/ 28 h 58"/>
                  <a:gd name="T8" fmla="*/ 2 w 71"/>
                  <a:gd name="T9" fmla="*/ 0 h 58"/>
                  <a:gd name="T10" fmla="*/ 0 w 71"/>
                  <a:gd name="T11" fmla="*/ 1 h 58"/>
                  <a:gd name="T12" fmla="*/ 39 w 71"/>
                  <a:gd name="T13" fmla="*/ 29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58">
                    <a:moveTo>
                      <a:pt x="39" y="29"/>
                    </a:moveTo>
                    <a:cubicBezTo>
                      <a:pt x="51" y="39"/>
                      <a:pt x="61" y="48"/>
                      <a:pt x="71" y="58"/>
                    </a:cubicBezTo>
                    <a:cubicBezTo>
                      <a:pt x="71" y="57"/>
                      <a:pt x="71" y="57"/>
                      <a:pt x="71" y="56"/>
                    </a:cubicBezTo>
                    <a:cubicBezTo>
                      <a:pt x="62" y="47"/>
                      <a:pt x="52" y="37"/>
                      <a:pt x="40" y="28"/>
                    </a:cubicBezTo>
                    <a:cubicBezTo>
                      <a:pt x="28" y="17"/>
                      <a:pt x="15" y="8"/>
                      <a:pt x="2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3" y="9"/>
                      <a:pt x="26" y="19"/>
                      <a:pt x="39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" name="Freeform 2815"/>
              <p:cNvSpPr/>
              <p:nvPr/>
            </p:nvSpPr>
            <p:spPr bwMode="auto">
              <a:xfrm>
                <a:off x="4897" y="-896"/>
                <a:ext cx="83" cy="68"/>
              </a:xfrm>
              <a:custGeom>
                <a:avLst/>
                <a:gdLst>
                  <a:gd name="T0" fmla="*/ 43 w 43"/>
                  <a:gd name="T1" fmla="*/ 35 h 35"/>
                  <a:gd name="T2" fmla="*/ 0 w 43"/>
                  <a:gd name="T3" fmla="*/ 0 h 35"/>
                  <a:gd name="T4" fmla="*/ 2 w 43"/>
                  <a:gd name="T5" fmla="*/ 3 h 35"/>
                  <a:gd name="T6" fmla="*/ 40 w 43"/>
                  <a:gd name="T7" fmla="*/ 34 h 35"/>
                  <a:gd name="T8" fmla="*/ 43 w 43"/>
                  <a:gd name="T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35">
                    <a:moveTo>
                      <a:pt x="43" y="35"/>
                    </a:moveTo>
                    <a:cubicBezTo>
                      <a:pt x="31" y="23"/>
                      <a:pt x="16" y="11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  <a:cubicBezTo>
                      <a:pt x="16" y="13"/>
                      <a:pt x="29" y="24"/>
                      <a:pt x="40" y="34"/>
                    </a:cubicBezTo>
                    <a:cubicBezTo>
                      <a:pt x="41" y="34"/>
                      <a:pt x="42" y="34"/>
                      <a:pt x="43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" name="Freeform 2816"/>
              <p:cNvSpPr/>
              <p:nvPr/>
            </p:nvSpPr>
            <p:spPr bwMode="auto">
              <a:xfrm>
                <a:off x="5263" y="-1303"/>
                <a:ext cx="10" cy="9"/>
              </a:xfrm>
              <a:custGeom>
                <a:avLst/>
                <a:gdLst>
                  <a:gd name="T0" fmla="*/ 0 w 5"/>
                  <a:gd name="T1" fmla="*/ 1 h 5"/>
                  <a:gd name="T2" fmla="*/ 3 w 5"/>
                  <a:gd name="T3" fmla="*/ 3 h 5"/>
                  <a:gd name="T4" fmla="*/ 5 w 5"/>
                  <a:gd name="T5" fmla="*/ 5 h 5"/>
                  <a:gd name="T6" fmla="*/ 5 w 5"/>
                  <a:gd name="T7" fmla="*/ 3 h 5"/>
                  <a:gd name="T8" fmla="*/ 4 w 5"/>
                  <a:gd name="T9" fmla="*/ 2 h 5"/>
                  <a:gd name="T10" fmla="*/ 2 w 5"/>
                  <a:gd name="T11" fmla="*/ 0 h 5"/>
                  <a:gd name="T12" fmla="*/ 0 w 5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2"/>
                      <a:pt x="2" y="2"/>
                      <a:pt x="3" y="3"/>
                    </a:cubicBezTo>
                    <a:cubicBezTo>
                      <a:pt x="4" y="4"/>
                      <a:pt x="4" y="4"/>
                      <a:pt x="5" y="5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3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" name="Freeform 2817"/>
              <p:cNvSpPr/>
              <p:nvPr/>
            </p:nvSpPr>
            <p:spPr bwMode="auto">
              <a:xfrm>
                <a:off x="5157" y="-1259"/>
                <a:ext cx="99" cy="82"/>
              </a:xfrm>
              <a:custGeom>
                <a:avLst/>
                <a:gdLst>
                  <a:gd name="T0" fmla="*/ 28 w 51"/>
                  <a:gd name="T1" fmla="*/ 21 h 42"/>
                  <a:gd name="T2" fmla="*/ 50 w 51"/>
                  <a:gd name="T3" fmla="*/ 42 h 42"/>
                  <a:gd name="T4" fmla="*/ 51 w 51"/>
                  <a:gd name="T5" fmla="*/ 40 h 42"/>
                  <a:gd name="T6" fmla="*/ 29 w 51"/>
                  <a:gd name="T7" fmla="*/ 20 h 42"/>
                  <a:gd name="T8" fmla="*/ 2 w 51"/>
                  <a:gd name="T9" fmla="*/ 0 h 42"/>
                  <a:gd name="T10" fmla="*/ 0 w 51"/>
                  <a:gd name="T11" fmla="*/ 1 h 42"/>
                  <a:gd name="T12" fmla="*/ 28 w 51"/>
                  <a:gd name="T13" fmla="*/ 2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42">
                    <a:moveTo>
                      <a:pt x="28" y="21"/>
                    </a:moveTo>
                    <a:cubicBezTo>
                      <a:pt x="36" y="28"/>
                      <a:pt x="43" y="35"/>
                      <a:pt x="50" y="42"/>
                    </a:cubicBezTo>
                    <a:cubicBezTo>
                      <a:pt x="51" y="41"/>
                      <a:pt x="51" y="40"/>
                      <a:pt x="51" y="40"/>
                    </a:cubicBezTo>
                    <a:cubicBezTo>
                      <a:pt x="44" y="33"/>
                      <a:pt x="36" y="26"/>
                      <a:pt x="29" y="20"/>
                    </a:cubicBezTo>
                    <a:cubicBezTo>
                      <a:pt x="20" y="13"/>
                      <a:pt x="11" y="6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9" y="7"/>
                      <a:pt x="19" y="14"/>
                      <a:pt x="28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1" name="Group 3019"/>
            <p:cNvGrpSpPr/>
            <p:nvPr/>
          </p:nvGrpSpPr>
          <p:grpSpPr bwMode="auto">
            <a:xfrm>
              <a:off x="4163" y="-1849"/>
              <a:ext cx="1112" cy="1017"/>
              <a:chOff x="4163" y="-1849"/>
              <a:chExt cx="1112" cy="1017"/>
            </a:xfrm>
          </p:grpSpPr>
          <p:sp>
            <p:nvSpPr>
              <p:cNvPr id="25" name="Freeform 2819"/>
              <p:cNvSpPr/>
              <p:nvPr/>
            </p:nvSpPr>
            <p:spPr bwMode="auto">
              <a:xfrm>
                <a:off x="4883" y="-1018"/>
                <a:ext cx="212" cy="167"/>
              </a:xfrm>
              <a:custGeom>
                <a:avLst/>
                <a:gdLst>
                  <a:gd name="T0" fmla="*/ 62 w 109"/>
                  <a:gd name="T1" fmla="*/ 42 h 86"/>
                  <a:gd name="T2" fmla="*/ 108 w 109"/>
                  <a:gd name="T3" fmla="*/ 86 h 86"/>
                  <a:gd name="T4" fmla="*/ 109 w 109"/>
                  <a:gd name="T5" fmla="*/ 85 h 86"/>
                  <a:gd name="T6" fmla="*/ 63 w 109"/>
                  <a:gd name="T7" fmla="*/ 41 h 86"/>
                  <a:gd name="T8" fmla="*/ 0 w 109"/>
                  <a:gd name="T9" fmla="*/ 0 h 86"/>
                  <a:gd name="T10" fmla="*/ 0 w 109"/>
                  <a:gd name="T11" fmla="*/ 2 h 86"/>
                  <a:gd name="T12" fmla="*/ 62 w 109"/>
                  <a:gd name="T13" fmla="*/ 42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9" h="86">
                    <a:moveTo>
                      <a:pt x="62" y="42"/>
                    </a:moveTo>
                    <a:cubicBezTo>
                      <a:pt x="80" y="56"/>
                      <a:pt x="95" y="72"/>
                      <a:pt x="108" y="86"/>
                    </a:cubicBezTo>
                    <a:cubicBezTo>
                      <a:pt x="108" y="85"/>
                      <a:pt x="109" y="85"/>
                      <a:pt x="109" y="85"/>
                    </a:cubicBezTo>
                    <a:cubicBezTo>
                      <a:pt x="97" y="71"/>
                      <a:pt x="81" y="55"/>
                      <a:pt x="63" y="41"/>
                    </a:cubicBezTo>
                    <a:cubicBezTo>
                      <a:pt x="43" y="24"/>
                      <a:pt x="22" y="1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21" y="12"/>
                      <a:pt x="42" y="26"/>
                      <a:pt x="62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" name="Freeform 2820"/>
              <p:cNvSpPr/>
              <p:nvPr/>
            </p:nvSpPr>
            <p:spPr bwMode="auto">
              <a:xfrm>
                <a:off x="4877" y="-966"/>
                <a:ext cx="169" cy="132"/>
              </a:xfrm>
              <a:custGeom>
                <a:avLst/>
                <a:gdLst>
                  <a:gd name="T0" fmla="*/ 50 w 87"/>
                  <a:gd name="T1" fmla="*/ 36 h 68"/>
                  <a:gd name="T2" fmla="*/ 85 w 87"/>
                  <a:gd name="T3" fmla="*/ 68 h 68"/>
                  <a:gd name="T4" fmla="*/ 87 w 87"/>
                  <a:gd name="T5" fmla="*/ 68 h 68"/>
                  <a:gd name="T6" fmla="*/ 51 w 87"/>
                  <a:gd name="T7" fmla="*/ 34 h 68"/>
                  <a:gd name="T8" fmla="*/ 0 w 87"/>
                  <a:gd name="T9" fmla="*/ 0 h 68"/>
                  <a:gd name="T10" fmla="*/ 0 w 87"/>
                  <a:gd name="T11" fmla="*/ 2 h 68"/>
                  <a:gd name="T12" fmla="*/ 50 w 87"/>
                  <a:gd name="T13" fmla="*/ 3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68">
                    <a:moveTo>
                      <a:pt x="50" y="36"/>
                    </a:moveTo>
                    <a:cubicBezTo>
                      <a:pt x="63" y="46"/>
                      <a:pt x="75" y="58"/>
                      <a:pt x="85" y="68"/>
                    </a:cubicBezTo>
                    <a:cubicBezTo>
                      <a:pt x="86" y="68"/>
                      <a:pt x="87" y="68"/>
                      <a:pt x="87" y="68"/>
                    </a:cubicBezTo>
                    <a:cubicBezTo>
                      <a:pt x="77" y="57"/>
                      <a:pt x="65" y="45"/>
                      <a:pt x="51" y="34"/>
                    </a:cubicBezTo>
                    <a:cubicBezTo>
                      <a:pt x="35" y="21"/>
                      <a:pt x="17" y="9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7" y="11"/>
                      <a:pt x="34" y="23"/>
                      <a:pt x="50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" name="Freeform 2821"/>
              <p:cNvSpPr/>
              <p:nvPr/>
            </p:nvSpPr>
            <p:spPr bwMode="auto">
              <a:xfrm>
                <a:off x="4899" y="-1065"/>
                <a:ext cx="236" cy="186"/>
              </a:xfrm>
              <a:custGeom>
                <a:avLst/>
                <a:gdLst>
                  <a:gd name="T0" fmla="*/ 69 w 122"/>
                  <a:gd name="T1" fmla="*/ 45 h 96"/>
                  <a:gd name="T2" fmla="*/ 121 w 122"/>
                  <a:gd name="T3" fmla="*/ 96 h 96"/>
                  <a:gd name="T4" fmla="*/ 122 w 122"/>
                  <a:gd name="T5" fmla="*/ 94 h 96"/>
                  <a:gd name="T6" fmla="*/ 70 w 122"/>
                  <a:gd name="T7" fmla="*/ 44 h 96"/>
                  <a:gd name="T8" fmla="*/ 1 w 122"/>
                  <a:gd name="T9" fmla="*/ 0 h 96"/>
                  <a:gd name="T10" fmla="*/ 0 w 122"/>
                  <a:gd name="T11" fmla="*/ 2 h 96"/>
                  <a:gd name="T12" fmla="*/ 69 w 122"/>
                  <a:gd name="T13" fmla="*/ 45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2" h="96">
                    <a:moveTo>
                      <a:pt x="69" y="45"/>
                    </a:moveTo>
                    <a:cubicBezTo>
                      <a:pt x="90" y="62"/>
                      <a:pt x="107" y="80"/>
                      <a:pt x="121" y="96"/>
                    </a:cubicBezTo>
                    <a:cubicBezTo>
                      <a:pt x="121" y="95"/>
                      <a:pt x="122" y="95"/>
                      <a:pt x="122" y="94"/>
                    </a:cubicBezTo>
                    <a:cubicBezTo>
                      <a:pt x="108" y="78"/>
                      <a:pt x="91" y="61"/>
                      <a:pt x="70" y="44"/>
                    </a:cubicBezTo>
                    <a:cubicBezTo>
                      <a:pt x="48" y="26"/>
                      <a:pt x="25" y="11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24" y="13"/>
                      <a:pt x="47" y="27"/>
                      <a:pt x="69" y="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" name="Freeform 2822"/>
              <p:cNvSpPr/>
              <p:nvPr/>
            </p:nvSpPr>
            <p:spPr bwMode="auto">
              <a:xfrm>
                <a:off x="4959" y="-1142"/>
                <a:ext cx="233" cy="180"/>
              </a:xfrm>
              <a:custGeom>
                <a:avLst/>
                <a:gdLst>
                  <a:gd name="T0" fmla="*/ 69 w 120"/>
                  <a:gd name="T1" fmla="*/ 44 h 93"/>
                  <a:gd name="T2" fmla="*/ 119 w 120"/>
                  <a:gd name="T3" fmla="*/ 93 h 93"/>
                  <a:gd name="T4" fmla="*/ 120 w 120"/>
                  <a:gd name="T5" fmla="*/ 91 h 93"/>
                  <a:gd name="T6" fmla="*/ 70 w 120"/>
                  <a:gd name="T7" fmla="*/ 43 h 93"/>
                  <a:gd name="T8" fmla="*/ 2 w 120"/>
                  <a:gd name="T9" fmla="*/ 0 h 93"/>
                  <a:gd name="T10" fmla="*/ 0 w 120"/>
                  <a:gd name="T11" fmla="*/ 1 h 93"/>
                  <a:gd name="T12" fmla="*/ 69 w 120"/>
                  <a:gd name="T13" fmla="*/ 44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0" h="93">
                    <a:moveTo>
                      <a:pt x="69" y="44"/>
                    </a:moveTo>
                    <a:cubicBezTo>
                      <a:pt x="88" y="60"/>
                      <a:pt x="105" y="77"/>
                      <a:pt x="119" y="93"/>
                    </a:cubicBezTo>
                    <a:cubicBezTo>
                      <a:pt x="119" y="92"/>
                      <a:pt x="119" y="92"/>
                      <a:pt x="120" y="91"/>
                    </a:cubicBezTo>
                    <a:cubicBezTo>
                      <a:pt x="106" y="76"/>
                      <a:pt x="89" y="59"/>
                      <a:pt x="70" y="43"/>
                    </a:cubicBezTo>
                    <a:cubicBezTo>
                      <a:pt x="48" y="25"/>
                      <a:pt x="25" y="11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24" y="12"/>
                      <a:pt x="47" y="26"/>
                      <a:pt x="69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" name="Freeform 2823"/>
              <p:cNvSpPr/>
              <p:nvPr/>
            </p:nvSpPr>
            <p:spPr bwMode="auto">
              <a:xfrm>
                <a:off x="4924" y="-1106"/>
                <a:ext cx="242" cy="189"/>
              </a:xfrm>
              <a:custGeom>
                <a:avLst/>
                <a:gdLst>
                  <a:gd name="T0" fmla="*/ 72 w 125"/>
                  <a:gd name="T1" fmla="*/ 46 h 97"/>
                  <a:gd name="T2" fmla="*/ 124 w 125"/>
                  <a:gd name="T3" fmla="*/ 97 h 97"/>
                  <a:gd name="T4" fmla="*/ 125 w 125"/>
                  <a:gd name="T5" fmla="*/ 96 h 97"/>
                  <a:gd name="T6" fmla="*/ 73 w 125"/>
                  <a:gd name="T7" fmla="*/ 44 h 97"/>
                  <a:gd name="T8" fmla="*/ 1 w 125"/>
                  <a:gd name="T9" fmla="*/ 0 h 97"/>
                  <a:gd name="T10" fmla="*/ 0 w 125"/>
                  <a:gd name="T11" fmla="*/ 1 h 97"/>
                  <a:gd name="T12" fmla="*/ 72 w 125"/>
                  <a:gd name="T13" fmla="*/ 46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" h="97">
                    <a:moveTo>
                      <a:pt x="72" y="46"/>
                    </a:moveTo>
                    <a:cubicBezTo>
                      <a:pt x="93" y="63"/>
                      <a:pt x="110" y="81"/>
                      <a:pt x="124" y="97"/>
                    </a:cubicBezTo>
                    <a:cubicBezTo>
                      <a:pt x="125" y="97"/>
                      <a:pt x="125" y="96"/>
                      <a:pt x="125" y="96"/>
                    </a:cubicBezTo>
                    <a:cubicBezTo>
                      <a:pt x="111" y="80"/>
                      <a:pt x="94" y="61"/>
                      <a:pt x="73" y="44"/>
                    </a:cubicBezTo>
                    <a:cubicBezTo>
                      <a:pt x="50" y="26"/>
                      <a:pt x="26" y="1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25" y="12"/>
                      <a:pt x="49" y="27"/>
                      <a:pt x="72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" name="Freeform 2824"/>
              <p:cNvSpPr/>
              <p:nvPr/>
            </p:nvSpPr>
            <p:spPr bwMode="auto">
              <a:xfrm>
                <a:off x="5003" y="-1175"/>
                <a:ext cx="208" cy="163"/>
              </a:xfrm>
              <a:custGeom>
                <a:avLst/>
                <a:gdLst>
                  <a:gd name="T0" fmla="*/ 61 w 107"/>
                  <a:gd name="T1" fmla="*/ 40 h 84"/>
                  <a:gd name="T2" fmla="*/ 106 w 107"/>
                  <a:gd name="T3" fmla="*/ 84 h 84"/>
                  <a:gd name="T4" fmla="*/ 107 w 107"/>
                  <a:gd name="T5" fmla="*/ 82 h 84"/>
                  <a:gd name="T6" fmla="*/ 62 w 107"/>
                  <a:gd name="T7" fmla="*/ 39 h 84"/>
                  <a:gd name="T8" fmla="*/ 2 w 107"/>
                  <a:gd name="T9" fmla="*/ 0 h 84"/>
                  <a:gd name="T10" fmla="*/ 0 w 107"/>
                  <a:gd name="T11" fmla="*/ 1 h 84"/>
                  <a:gd name="T12" fmla="*/ 61 w 107"/>
                  <a:gd name="T13" fmla="*/ 4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7" h="84">
                    <a:moveTo>
                      <a:pt x="61" y="40"/>
                    </a:moveTo>
                    <a:cubicBezTo>
                      <a:pt x="78" y="55"/>
                      <a:pt x="94" y="70"/>
                      <a:pt x="106" y="84"/>
                    </a:cubicBezTo>
                    <a:cubicBezTo>
                      <a:pt x="107" y="83"/>
                      <a:pt x="107" y="83"/>
                      <a:pt x="107" y="82"/>
                    </a:cubicBezTo>
                    <a:cubicBezTo>
                      <a:pt x="94" y="68"/>
                      <a:pt x="79" y="53"/>
                      <a:pt x="62" y="39"/>
                    </a:cubicBezTo>
                    <a:cubicBezTo>
                      <a:pt x="42" y="23"/>
                      <a:pt x="22" y="1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21" y="11"/>
                      <a:pt x="41" y="24"/>
                      <a:pt x="61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" name="Freeform 2825"/>
              <p:cNvSpPr>
                <a:spLocks noEditPoints="1"/>
              </p:cNvSpPr>
              <p:nvPr/>
            </p:nvSpPr>
            <p:spPr bwMode="auto">
              <a:xfrm>
                <a:off x="5071" y="-935"/>
                <a:ext cx="24" cy="25"/>
              </a:xfrm>
              <a:custGeom>
                <a:avLst/>
                <a:gdLst>
                  <a:gd name="T0" fmla="*/ 1 w 12"/>
                  <a:gd name="T1" fmla="*/ 13 h 13"/>
                  <a:gd name="T2" fmla="*/ 1 w 12"/>
                  <a:gd name="T3" fmla="*/ 12 h 13"/>
                  <a:gd name="T4" fmla="*/ 2 w 12"/>
                  <a:gd name="T5" fmla="*/ 4 h 13"/>
                  <a:gd name="T6" fmla="*/ 10 w 12"/>
                  <a:gd name="T7" fmla="*/ 0 h 13"/>
                  <a:gd name="T8" fmla="*/ 11 w 12"/>
                  <a:gd name="T9" fmla="*/ 0 h 13"/>
                  <a:gd name="T10" fmla="*/ 11 w 12"/>
                  <a:gd name="T11" fmla="*/ 1 h 13"/>
                  <a:gd name="T12" fmla="*/ 9 w 12"/>
                  <a:gd name="T13" fmla="*/ 10 h 13"/>
                  <a:gd name="T14" fmla="*/ 1 w 12"/>
                  <a:gd name="T15" fmla="*/ 13 h 13"/>
                  <a:gd name="T16" fmla="*/ 10 w 12"/>
                  <a:gd name="T17" fmla="*/ 2 h 13"/>
                  <a:gd name="T18" fmla="*/ 4 w 12"/>
                  <a:gd name="T19" fmla="*/ 5 h 13"/>
                  <a:gd name="T20" fmla="*/ 2 w 12"/>
                  <a:gd name="T21" fmla="*/ 11 h 13"/>
                  <a:gd name="T22" fmla="*/ 8 w 12"/>
                  <a:gd name="T23" fmla="*/ 9 h 13"/>
                  <a:gd name="T24" fmla="*/ 10 w 12"/>
                  <a:gd name="T25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3">
                    <a:moveTo>
                      <a:pt x="1" y="13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8"/>
                      <a:pt x="2" y="4"/>
                    </a:cubicBezTo>
                    <a:cubicBezTo>
                      <a:pt x="4" y="2"/>
                      <a:pt x="7" y="1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2" y="5"/>
                      <a:pt x="11" y="8"/>
                      <a:pt x="9" y="10"/>
                    </a:cubicBezTo>
                    <a:cubicBezTo>
                      <a:pt x="6" y="13"/>
                      <a:pt x="1" y="13"/>
                      <a:pt x="1" y="13"/>
                    </a:cubicBezTo>
                    <a:close/>
                    <a:moveTo>
                      <a:pt x="10" y="2"/>
                    </a:moveTo>
                    <a:cubicBezTo>
                      <a:pt x="7" y="3"/>
                      <a:pt x="5" y="4"/>
                      <a:pt x="4" y="5"/>
                    </a:cubicBezTo>
                    <a:cubicBezTo>
                      <a:pt x="2" y="8"/>
                      <a:pt x="2" y="10"/>
                      <a:pt x="2" y="11"/>
                    </a:cubicBezTo>
                    <a:cubicBezTo>
                      <a:pt x="3" y="11"/>
                      <a:pt x="6" y="11"/>
                      <a:pt x="8" y="9"/>
                    </a:cubicBezTo>
                    <a:cubicBezTo>
                      <a:pt x="9" y="7"/>
                      <a:pt x="10" y="5"/>
                      <a:pt x="1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" name="Freeform 2826"/>
              <p:cNvSpPr>
                <a:spLocks noEditPoints="1"/>
              </p:cNvSpPr>
              <p:nvPr/>
            </p:nvSpPr>
            <p:spPr bwMode="auto">
              <a:xfrm>
                <a:off x="5058" y="-941"/>
                <a:ext cx="27" cy="31"/>
              </a:xfrm>
              <a:custGeom>
                <a:avLst/>
                <a:gdLst>
                  <a:gd name="T0" fmla="*/ 6 w 14"/>
                  <a:gd name="T1" fmla="*/ 14 h 16"/>
                  <a:gd name="T2" fmla="*/ 3 w 14"/>
                  <a:gd name="T3" fmla="*/ 1 h 16"/>
                  <a:gd name="T4" fmla="*/ 3 w 14"/>
                  <a:gd name="T5" fmla="*/ 0 h 16"/>
                  <a:gd name="T6" fmla="*/ 4 w 14"/>
                  <a:gd name="T7" fmla="*/ 1 h 16"/>
                  <a:gd name="T8" fmla="*/ 7 w 14"/>
                  <a:gd name="T9" fmla="*/ 3 h 16"/>
                  <a:gd name="T10" fmla="*/ 9 w 14"/>
                  <a:gd name="T11" fmla="*/ 15 h 16"/>
                  <a:gd name="T12" fmla="*/ 9 w 14"/>
                  <a:gd name="T13" fmla="*/ 16 h 16"/>
                  <a:gd name="T14" fmla="*/ 8 w 14"/>
                  <a:gd name="T15" fmla="*/ 16 h 16"/>
                  <a:gd name="T16" fmla="*/ 6 w 14"/>
                  <a:gd name="T17" fmla="*/ 14 h 16"/>
                  <a:gd name="T18" fmla="*/ 4 w 14"/>
                  <a:gd name="T19" fmla="*/ 3 h 16"/>
                  <a:gd name="T20" fmla="*/ 7 w 14"/>
                  <a:gd name="T21" fmla="*/ 13 h 16"/>
                  <a:gd name="T22" fmla="*/ 8 w 14"/>
                  <a:gd name="T23" fmla="*/ 14 h 16"/>
                  <a:gd name="T24" fmla="*/ 6 w 14"/>
                  <a:gd name="T25" fmla="*/ 4 h 16"/>
                  <a:gd name="T26" fmla="*/ 4 w 14"/>
                  <a:gd name="T27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6">
                    <a:moveTo>
                      <a:pt x="6" y="14"/>
                    </a:moveTo>
                    <a:cubicBezTo>
                      <a:pt x="3" y="13"/>
                      <a:pt x="0" y="9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6" y="2"/>
                      <a:pt x="7" y="3"/>
                    </a:cubicBezTo>
                    <a:cubicBezTo>
                      <a:pt x="14" y="8"/>
                      <a:pt x="9" y="15"/>
                      <a:pt x="9" y="15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7" y="15"/>
                      <a:pt x="6" y="14"/>
                    </a:cubicBezTo>
                    <a:close/>
                    <a:moveTo>
                      <a:pt x="4" y="3"/>
                    </a:moveTo>
                    <a:cubicBezTo>
                      <a:pt x="2" y="8"/>
                      <a:pt x="4" y="11"/>
                      <a:pt x="7" y="13"/>
                    </a:cubicBezTo>
                    <a:cubicBezTo>
                      <a:pt x="7" y="13"/>
                      <a:pt x="8" y="14"/>
                      <a:pt x="8" y="14"/>
                    </a:cubicBezTo>
                    <a:cubicBezTo>
                      <a:pt x="9" y="12"/>
                      <a:pt x="11" y="8"/>
                      <a:pt x="6" y="4"/>
                    </a:cubicBezTo>
                    <a:cubicBezTo>
                      <a:pt x="5" y="4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" name="Freeform 2827"/>
              <p:cNvSpPr>
                <a:spLocks noEditPoints="1"/>
              </p:cNvSpPr>
              <p:nvPr/>
            </p:nvSpPr>
            <p:spPr bwMode="auto">
              <a:xfrm>
                <a:off x="5044" y="-925"/>
                <a:ext cx="31" cy="25"/>
              </a:xfrm>
              <a:custGeom>
                <a:avLst/>
                <a:gdLst>
                  <a:gd name="T0" fmla="*/ 3 w 16"/>
                  <a:gd name="T1" fmla="*/ 8 h 13"/>
                  <a:gd name="T2" fmla="*/ 1 w 16"/>
                  <a:gd name="T3" fmla="*/ 5 h 13"/>
                  <a:gd name="T4" fmla="*/ 0 w 16"/>
                  <a:gd name="T5" fmla="*/ 4 h 13"/>
                  <a:gd name="T6" fmla="*/ 1 w 16"/>
                  <a:gd name="T7" fmla="*/ 4 h 13"/>
                  <a:gd name="T8" fmla="*/ 13 w 16"/>
                  <a:gd name="T9" fmla="*/ 3 h 13"/>
                  <a:gd name="T10" fmla="*/ 16 w 16"/>
                  <a:gd name="T11" fmla="*/ 7 h 13"/>
                  <a:gd name="T12" fmla="*/ 16 w 16"/>
                  <a:gd name="T13" fmla="*/ 7 h 13"/>
                  <a:gd name="T14" fmla="*/ 16 w 16"/>
                  <a:gd name="T15" fmla="*/ 8 h 13"/>
                  <a:gd name="T16" fmla="*/ 3 w 16"/>
                  <a:gd name="T17" fmla="*/ 8 h 13"/>
                  <a:gd name="T18" fmla="*/ 3 w 16"/>
                  <a:gd name="T19" fmla="*/ 5 h 13"/>
                  <a:gd name="T20" fmla="*/ 4 w 16"/>
                  <a:gd name="T21" fmla="*/ 6 h 13"/>
                  <a:gd name="T22" fmla="*/ 14 w 16"/>
                  <a:gd name="T23" fmla="*/ 7 h 13"/>
                  <a:gd name="T24" fmla="*/ 12 w 16"/>
                  <a:gd name="T25" fmla="*/ 4 h 13"/>
                  <a:gd name="T26" fmla="*/ 3 w 16"/>
                  <a:gd name="T2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3">
                    <a:moveTo>
                      <a:pt x="3" y="8"/>
                    </a:moveTo>
                    <a:cubicBezTo>
                      <a:pt x="2" y="7"/>
                      <a:pt x="2" y="6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7" y="0"/>
                      <a:pt x="11" y="1"/>
                      <a:pt x="13" y="3"/>
                    </a:cubicBezTo>
                    <a:cubicBezTo>
                      <a:pt x="15" y="4"/>
                      <a:pt x="16" y="6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0" y="13"/>
                      <a:pt x="3" y="8"/>
                    </a:cubicBezTo>
                    <a:close/>
                    <a:moveTo>
                      <a:pt x="3" y="5"/>
                    </a:moveTo>
                    <a:cubicBezTo>
                      <a:pt x="3" y="5"/>
                      <a:pt x="4" y="6"/>
                      <a:pt x="4" y="6"/>
                    </a:cubicBezTo>
                    <a:cubicBezTo>
                      <a:pt x="9" y="10"/>
                      <a:pt x="13" y="8"/>
                      <a:pt x="14" y="7"/>
                    </a:cubicBezTo>
                    <a:cubicBezTo>
                      <a:pt x="14" y="6"/>
                      <a:pt x="13" y="5"/>
                      <a:pt x="12" y="4"/>
                    </a:cubicBezTo>
                    <a:cubicBezTo>
                      <a:pt x="9" y="2"/>
                      <a:pt x="6" y="2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" name="Freeform 2828"/>
              <p:cNvSpPr>
                <a:spLocks noEditPoints="1"/>
              </p:cNvSpPr>
              <p:nvPr/>
            </p:nvSpPr>
            <p:spPr bwMode="auto">
              <a:xfrm>
                <a:off x="5054" y="-913"/>
                <a:ext cx="23" cy="25"/>
              </a:xfrm>
              <a:custGeom>
                <a:avLst/>
                <a:gdLst>
                  <a:gd name="T0" fmla="*/ 0 w 12"/>
                  <a:gd name="T1" fmla="*/ 13 h 13"/>
                  <a:gd name="T2" fmla="*/ 0 w 12"/>
                  <a:gd name="T3" fmla="*/ 12 h 13"/>
                  <a:gd name="T4" fmla="*/ 3 w 12"/>
                  <a:gd name="T5" fmla="*/ 3 h 13"/>
                  <a:gd name="T6" fmla="*/ 10 w 12"/>
                  <a:gd name="T7" fmla="*/ 0 h 13"/>
                  <a:gd name="T8" fmla="*/ 11 w 12"/>
                  <a:gd name="T9" fmla="*/ 0 h 13"/>
                  <a:gd name="T10" fmla="*/ 11 w 12"/>
                  <a:gd name="T11" fmla="*/ 1 h 13"/>
                  <a:gd name="T12" fmla="*/ 9 w 12"/>
                  <a:gd name="T13" fmla="*/ 8 h 13"/>
                  <a:gd name="T14" fmla="*/ 1 w 12"/>
                  <a:gd name="T15" fmla="*/ 13 h 13"/>
                  <a:gd name="T16" fmla="*/ 0 w 12"/>
                  <a:gd name="T17" fmla="*/ 13 h 13"/>
                  <a:gd name="T18" fmla="*/ 10 w 12"/>
                  <a:gd name="T19" fmla="*/ 2 h 13"/>
                  <a:gd name="T20" fmla="*/ 4 w 12"/>
                  <a:gd name="T21" fmla="*/ 4 h 13"/>
                  <a:gd name="T22" fmla="*/ 2 w 12"/>
                  <a:gd name="T23" fmla="*/ 11 h 13"/>
                  <a:gd name="T24" fmla="*/ 8 w 12"/>
                  <a:gd name="T25" fmla="*/ 7 h 13"/>
                  <a:gd name="T26" fmla="*/ 10 w 12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3">
                    <a:moveTo>
                      <a:pt x="0" y="13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8"/>
                      <a:pt x="1" y="5"/>
                      <a:pt x="3" y="3"/>
                    </a:cubicBezTo>
                    <a:cubicBezTo>
                      <a:pt x="6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2" y="5"/>
                      <a:pt x="9" y="8"/>
                    </a:cubicBezTo>
                    <a:cubicBezTo>
                      <a:pt x="8" y="11"/>
                      <a:pt x="5" y="12"/>
                      <a:pt x="1" y="13"/>
                    </a:cubicBezTo>
                    <a:lnTo>
                      <a:pt x="0" y="13"/>
                    </a:lnTo>
                    <a:close/>
                    <a:moveTo>
                      <a:pt x="10" y="2"/>
                    </a:moveTo>
                    <a:cubicBezTo>
                      <a:pt x="8" y="2"/>
                      <a:pt x="6" y="2"/>
                      <a:pt x="4" y="4"/>
                    </a:cubicBezTo>
                    <a:cubicBezTo>
                      <a:pt x="3" y="5"/>
                      <a:pt x="2" y="8"/>
                      <a:pt x="2" y="11"/>
                    </a:cubicBezTo>
                    <a:cubicBezTo>
                      <a:pt x="5" y="10"/>
                      <a:pt x="7" y="9"/>
                      <a:pt x="8" y="7"/>
                    </a:cubicBezTo>
                    <a:cubicBezTo>
                      <a:pt x="10" y="5"/>
                      <a:pt x="10" y="3"/>
                      <a:pt x="1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" name="Freeform 2829"/>
              <p:cNvSpPr>
                <a:spLocks noEditPoints="1"/>
              </p:cNvSpPr>
              <p:nvPr/>
            </p:nvSpPr>
            <p:spPr bwMode="auto">
              <a:xfrm>
                <a:off x="5064" y="-913"/>
                <a:ext cx="27" cy="29"/>
              </a:xfrm>
              <a:custGeom>
                <a:avLst/>
                <a:gdLst>
                  <a:gd name="T0" fmla="*/ 7 w 14"/>
                  <a:gd name="T1" fmla="*/ 13 h 15"/>
                  <a:gd name="T2" fmla="*/ 5 w 14"/>
                  <a:gd name="T3" fmla="*/ 0 h 15"/>
                  <a:gd name="T4" fmla="*/ 5 w 14"/>
                  <a:gd name="T5" fmla="*/ 0 h 15"/>
                  <a:gd name="T6" fmla="*/ 6 w 14"/>
                  <a:gd name="T7" fmla="*/ 0 h 15"/>
                  <a:gd name="T8" fmla="*/ 8 w 14"/>
                  <a:gd name="T9" fmla="*/ 2 h 15"/>
                  <a:gd name="T10" fmla="*/ 11 w 14"/>
                  <a:gd name="T11" fmla="*/ 15 h 15"/>
                  <a:gd name="T12" fmla="*/ 11 w 14"/>
                  <a:gd name="T13" fmla="*/ 15 h 15"/>
                  <a:gd name="T14" fmla="*/ 10 w 14"/>
                  <a:gd name="T15" fmla="*/ 15 h 15"/>
                  <a:gd name="T16" fmla="*/ 7 w 14"/>
                  <a:gd name="T17" fmla="*/ 13 h 15"/>
                  <a:gd name="T18" fmla="*/ 6 w 14"/>
                  <a:gd name="T19" fmla="*/ 2 h 15"/>
                  <a:gd name="T20" fmla="*/ 8 w 14"/>
                  <a:gd name="T21" fmla="*/ 12 h 15"/>
                  <a:gd name="T22" fmla="*/ 10 w 14"/>
                  <a:gd name="T23" fmla="*/ 13 h 15"/>
                  <a:gd name="T24" fmla="*/ 7 w 14"/>
                  <a:gd name="T25" fmla="*/ 3 h 15"/>
                  <a:gd name="T26" fmla="*/ 6 w 14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5">
                    <a:moveTo>
                      <a:pt x="7" y="13"/>
                    </a:moveTo>
                    <a:cubicBezTo>
                      <a:pt x="0" y="8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7" y="1"/>
                      <a:pt x="8" y="2"/>
                    </a:cubicBezTo>
                    <a:cubicBezTo>
                      <a:pt x="10" y="3"/>
                      <a:pt x="14" y="7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5"/>
                      <a:pt x="8" y="14"/>
                      <a:pt x="7" y="13"/>
                    </a:cubicBezTo>
                    <a:close/>
                    <a:moveTo>
                      <a:pt x="6" y="2"/>
                    </a:moveTo>
                    <a:cubicBezTo>
                      <a:pt x="5" y="4"/>
                      <a:pt x="3" y="8"/>
                      <a:pt x="8" y="12"/>
                    </a:cubicBezTo>
                    <a:cubicBezTo>
                      <a:pt x="8" y="12"/>
                      <a:pt x="9" y="13"/>
                      <a:pt x="10" y="13"/>
                    </a:cubicBezTo>
                    <a:cubicBezTo>
                      <a:pt x="12" y="8"/>
                      <a:pt x="9" y="5"/>
                      <a:pt x="7" y="3"/>
                    </a:cubicBezTo>
                    <a:cubicBezTo>
                      <a:pt x="7" y="2"/>
                      <a:pt x="6" y="2"/>
                      <a:pt x="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" name="Freeform 2830"/>
              <p:cNvSpPr>
                <a:spLocks noEditPoints="1"/>
              </p:cNvSpPr>
              <p:nvPr/>
            </p:nvSpPr>
            <p:spPr bwMode="auto">
              <a:xfrm>
                <a:off x="5071" y="-923"/>
                <a:ext cx="33" cy="25"/>
              </a:xfrm>
              <a:custGeom>
                <a:avLst/>
                <a:gdLst>
                  <a:gd name="T0" fmla="*/ 4 w 17"/>
                  <a:gd name="T1" fmla="*/ 10 h 13"/>
                  <a:gd name="T2" fmla="*/ 1 w 17"/>
                  <a:gd name="T3" fmla="*/ 6 h 13"/>
                  <a:gd name="T4" fmla="*/ 0 w 17"/>
                  <a:gd name="T5" fmla="*/ 6 h 13"/>
                  <a:gd name="T6" fmla="*/ 1 w 17"/>
                  <a:gd name="T7" fmla="*/ 5 h 13"/>
                  <a:gd name="T8" fmla="*/ 13 w 17"/>
                  <a:gd name="T9" fmla="*/ 5 h 13"/>
                  <a:gd name="T10" fmla="*/ 16 w 17"/>
                  <a:gd name="T11" fmla="*/ 8 h 13"/>
                  <a:gd name="T12" fmla="*/ 17 w 17"/>
                  <a:gd name="T13" fmla="*/ 9 h 13"/>
                  <a:gd name="T14" fmla="*/ 16 w 17"/>
                  <a:gd name="T15" fmla="*/ 9 h 13"/>
                  <a:gd name="T16" fmla="*/ 4 w 17"/>
                  <a:gd name="T17" fmla="*/ 10 h 13"/>
                  <a:gd name="T18" fmla="*/ 2 w 17"/>
                  <a:gd name="T19" fmla="*/ 6 h 13"/>
                  <a:gd name="T20" fmla="*/ 5 w 17"/>
                  <a:gd name="T21" fmla="*/ 9 h 13"/>
                  <a:gd name="T22" fmla="*/ 14 w 17"/>
                  <a:gd name="T23" fmla="*/ 8 h 13"/>
                  <a:gd name="T24" fmla="*/ 12 w 17"/>
                  <a:gd name="T25" fmla="*/ 6 h 13"/>
                  <a:gd name="T26" fmla="*/ 2 w 17"/>
                  <a:gd name="T2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3">
                    <a:moveTo>
                      <a:pt x="4" y="10"/>
                    </a:moveTo>
                    <a:cubicBezTo>
                      <a:pt x="2" y="8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7" y="0"/>
                      <a:pt x="13" y="5"/>
                    </a:cubicBezTo>
                    <a:cubicBezTo>
                      <a:pt x="14" y="6"/>
                      <a:pt x="15" y="7"/>
                      <a:pt x="16" y="8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0" y="13"/>
                      <a:pt x="6" y="12"/>
                      <a:pt x="4" y="10"/>
                    </a:cubicBezTo>
                    <a:close/>
                    <a:moveTo>
                      <a:pt x="2" y="6"/>
                    </a:moveTo>
                    <a:cubicBezTo>
                      <a:pt x="3" y="7"/>
                      <a:pt x="4" y="8"/>
                      <a:pt x="5" y="9"/>
                    </a:cubicBezTo>
                    <a:cubicBezTo>
                      <a:pt x="7" y="11"/>
                      <a:pt x="10" y="10"/>
                      <a:pt x="14" y="8"/>
                    </a:cubicBezTo>
                    <a:cubicBezTo>
                      <a:pt x="14" y="7"/>
                      <a:pt x="13" y="7"/>
                      <a:pt x="12" y="6"/>
                    </a:cubicBezTo>
                    <a:cubicBezTo>
                      <a:pt x="8" y="3"/>
                      <a:pt x="4" y="5"/>
                      <a:pt x="2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" name="Freeform 2831"/>
              <p:cNvSpPr>
                <a:spLocks noEditPoints="1"/>
              </p:cNvSpPr>
              <p:nvPr/>
            </p:nvSpPr>
            <p:spPr bwMode="auto">
              <a:xfrm>
                <a:off x="4945" y="-1032"/>
                <a:ext cx="24" cy="25"/>
              </a:xfrm>
              <a:custGeom>
                <a:avLst/>
                <a:gdLst>
                  <a:gd name="T0" fmla="*/ 1 w 12"/>
                  <a:gd name="T1" fmla="*/ 13 h 13"/>
                  <a:gd name="T2" fmla="*/ 1 w 12"/>
                  <a:gd name="T3" fmla="*/ 12 h 13"/>
                  <a:gd name="T4" fmla="*/ 3 w 12"/>
                  <a:gd name="T5" fmla="*/ 4 h 13"/>
                  <a:gd name="T6" fmla="*/ 11 w 12"/>
                  <a:gd name="T7" fmla="*/ 0 h 13"/>
                  <a:gd name="T8" fmla="*/ 12 w 12"/>
                  <a:gd name="T9" fmla="*/ 0 h 13"/>
                  <a:gd name="T10" fmla="*/ 12 w 12"/>
                  <a:gd name="T11" fmla="*/ 1 h 13"/>
                  <a:gd name="T12" fmla="*/ 9 w 12"/>
                  <a:gd name="T13" fmla="*/ 10 h 13"/>
                  <a:gd name="T14" fmla="*/ 2 w 12"/>
                  <a:gd name="T15" fmla="*/ 13 h 13"/>
                  <a:gd name="T16" fmla="*/ 1 w 12"/>
                  <a:gd name="T17" fmla="*/ 13 h 13"/>
                  <a:gd name="T18" fmla="*/ 10 w 12"/>
                  <a:gd name="T19" fmla="*/ 2 h 13"/>
                  <a:gd name="T20" fmla="*/ 4 w 12"/>
                  <a:gd name="T21" fmla="*/ 5 h 13"/>
                  <a:gd name="T22" fmla="*/ 3 w 12"/>
                  <a:gd name="T23" fmla="*/ 11 h 13"/>
                  <a:gd name="T24" fmla="*/ 8 w 12"/>
                  <a:gd name="T25" fmla="*/ 9 h 13"/>
                  <a:gd name="T26" fmla="*/ 10 w 12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3">
                    <a:moveTo>
                      <a:pt x="1" y="13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0" y="8"/>
                      <a:pt x="3" y="4"/>
                    </a:cubicBezTo>
                    <a:cubicBezTo>
                      <a:pt x="4" y="2"/>
                      <a:pt x="7" y="1"/>
                      <a:pt x="11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5"/>
                      <a:pt x="11" y="8"/>
                      <a:pt x="9" y="10"/>
                    </a:cubicBezTo>
                    <a:cubicBezTo>
                      <a:pt x="6" y="13"/>
                      <a:pt x="2" y="13"/>
                      <a:pt x="2" y="13"/>
                    </a:cubicBezTo>
                    <a:lnTo>
                      <a:pt x="1" y="13"/>
                    </a:lnTo>
                    <a:close/>
                    <a:moveTo>
                      <a:pt x="10" y="2"/>
                    </a:moveTo>
                    <a:cubicBezTo>
                      <a:pt x="7" y="3"/>
                      <a:pt x="5" y="4"/>
                      <a:pt x="4" y="5"/>
                    </a:cubicBezTo>
                    <a:cubicBezTo>
                      <a:pt x="3" y="8"/>
                      <a:pt x="2" y="10"/>
                      <a:pt x="3" y="11"/>
                    </a:cubicBezTo>
                    <a:cubicBezTo>
                      <a:pt x="4" y="11"/>
                      <a:pt x="6" y="11"/>
                      <a:pt x="8" y="9"/>
                    </a:cubicBezTo>
                    <a:cubicBezTo>
                      <a:pt x="9" y="7"/>
                      <a:pt x="10" y="5"/>
                      <a:pt x="1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" name="Freeform 2832"/>
              <p:cNvSpPr>
                <a:spLocks noEditPoints="1"/>
              </p:cNvSpPr>
              <p:nvPr/>
            </p:nvSpPr>
            <p:spPr bwMode="auto">
              <a:xfrm>
                <a:off x="4932" y="-1038"/>
                <a:ext cx="29" cy="31"/>
              </a:xfrm>
              <a:custGeom>
                <a:avLst/>
                <a:gdLst>
                  <a:gd name="T0" fmla="*/ 6 w 15"/>
                  <a:gd name="T1" fmla="*/ 14 h 16"/>
                  <a:gd name="T2" fmla="*/ 3 w 15"/>
                  <a:gd name="T3" fmla="*/ 1 h 16"/>
                  <a:gd name="T4" fmla="*/ 3 w 15"/>
                  <a:gd name="T5" fmla="*/ 0 h 16"/>
                  <a:gd name="T6" fmla="*/ 4 w 15"/>
                  <a:gd name="T7" fmla="*/ 1 h 16"/>
                  <a:gd name="T8" fmla="*/ 7 w 15"/>
                  <a:gd name="T9" fmla="*/ 3 h 16"/>
                  <a:gd name="T10" fmla="*/ 9 w 15"/>
                  <a:gd name="T11" fmla="*/ 15 h 16"/>
                  <a:gd name="T12" fmla="*/ 9 w 15"/>
                  <a:gd name="T13" fmla="*/ 16 h 16"/>
                  <a:gd name="T14" fmla="*/ 8 w 15"/>
                  <a:gd name="T15" fmla="*/ 16 h 16"/>
                  <a:gd name="T16" fmla="*/ 6 w 15"/>
                  <a:gd name="T17" fmla="*/ 14 h 16"/>
                  <a:gd name="T18" fmla="*/ 4 w 15"/>
                  <a:gd name="T19" fmla="*/ 3 h 16"/>
                  <a:gd name="T20" fmla="*/ 7 w 15"/>
                  <a:gd name="T21" fmla="*/ 13 h 16"/>
                  <a:gd name="T22" fmla="*/ 8 w 15"/>
                  <a:gd name="T23" fmla="*/ 14 h 16"/>
                  <a:gd name="T24" fmla="*/ 6 w 15"/>
                  <a:gd name="T25" fmla="*/ 4 h 16"/>
                  <a:gd name="T26" fmla="*/ 4 w 15"/>
                  <a:gd name="T27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6">
                    <a:moveTo>
                      <a:pt x="6" y="14"/>
                    </a:moveTo>
                    <a:cubicBezTo>
                      <a:pt x="4" y="13"/>
                      <a:pt x="0" y="9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6" y="2"/>
                      <a:pt x="7" y="3"/>
                    </a:cubicBezTo>
                    <a:cubicBezTo>
                      <a:pt x="15" y="8"/>
                      <a:pt x="9" y="15"/>
                      <a:pt x="9" y="15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7" y="15"/>
                      <a:pt x="6" y="14"/>
                    </a:cubicBezTo>
                    <a:close/>
                    <a:moveTo>
                      <a:pt x="4" y="3"/>
                    </a:moveTo>
                    <a:cubicBezTo>
                      <a:pt x="3" y="8"/>
                      <a:pt x="5" y="11"/>
                      <a:pt x="7" y="13"/>
                    </a:cubicBezTo>
                    <a:cubicBezTo>
                      <a:pt x="8" y="13"/>
                      <a:pt x="8" y="14"/>
                      <a:pt x="8" y="14"/>
                    </a:cubicBezTo>
                    <a:cubicBezTo>
                      <a:pt x="9" y="12"/>
                      <a:pt x="11" y="8"/>
                      <a:pt x="6" y="4"/>
                    </a:cubicBezTo>
                    <a:cubicBezTo>
                      <a:pt x="6" y="4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" name="Freeform 2833"/>
              <p:cNvSpPr>
                <a:spLocks noEditPoints="1"/>
              </p:cNvSpPr>
              <p:nvPr/>
            </p:nvSpPr>
            <p:spPr bwMode="auto">
              <a:xfrm>
                <a:off x="4918" y="-1022"/>
                <a:ext cx="33" cy="25"/>
              </a:xfrm>
              <a:custGeom>
                <a:avLst/>
                <a:gdLst>
                  <a:gd name="T0" fmla="*/ 4 w 17"/>
                  <a:gd name="T1" fmla="*/ 8 h 13"/>
                  <a:gd name="T2" fmla="*/ 1 w 17"/>
                  <a:gd name="T3" fmla="*/ 5 h 13"/>
                  <a:gd name="T4" fmla="*/ 0 w 17"/>
                  <a:gd name="T5" fmla="*/ 4 h 13"/>
                  <a:gd name="T6" fmla="*/ 1 w 17"/>
                  <a:gd name="T7" fmla="*/ 4 h 13"/>
                  <a:gd name="T8" fmla="*/ 13 w 17"/>
                  <a:gd name="T9" fmla="*/ 3 h 13"/>
                  <a:gd name="T10" fmla="*/ 17 w 17"/>
                  <a:gd name="T11" fmla="*/ 7 h 13"/>
                  <a:gd name="T12" fmla="*/ 17 w 17"/>
                  <a:gd name="T13" fmla="*/ 7 h 13"/>
                  <a:gd name="T14" fmla="*/ 16 w 17"/>
                  <a:gd name="T15" fmla="*/ 8 h 13"/>
                  <a:gd name="T16" fmla="*/ 4 w 17"/>
                  <a:gd name="T17" fmla="*/ 8 h 13"/>
                  <a:gd name="T18" fmla="*/ 3 w 17"/>
                  <a:gd name="T19" fmla="*/ 5 h 13"/>
                  <a:gd name="T20" fmla="*/ 5 w 17"/>
                  <a:gd name="T21" fmla="*/ 6 h 13"/>
                  <a:gd name="T22" fmla="*/ 15 w 17"/>
                  <a:gd name="T23" fmla="*/ 7 h 13"/>
                  <a:gd name="T24" fmla="*/ 12 w 17"/>
                  <a:gd name="T25" fmla="*/ 4 h 13"/>
                  <a:gd name="T26" fmla="*/ 3 w 17"/>
                  <a:gd name="T2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3">
                    <a:moveTo>
                      <a:pt x="4" y="8"/>
                    </a:moveTo>
                    <a:cubicBezTo>
                      <a:pt x="3" y="7"/>
                      <a:pt x="2" y="6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7" y="0"/>
                      <a:pt x="11" y="1"/>
                      <a:pt x="13" y="3"/>
                    </a:cubicBezTo>
                    <a:cubicBezTo>
                      <a:pt x="16" y="4"/>
                      <a:pt x="16" y="6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0" y="13"/>
                      <a:pt x="4" y="8"/>
                    </a:cubicBezTo>
                    <a:close/>
                    <a:moveTo>
                      <a:pt x="3" y="5"/>
                    </a:moveTo>
                    <a:cubicBezTo>
                      <a:pt x="4" y="5"/>
                      <a:pt x="4" y="6"/>
                      <a:pt x="5" y="6"/>
                    </a:cubicBezTo>
                    <a:cubicBezTo>
                      <a:pt x="9" y="10"/>
                      <a:pt x="13" y="8"/>
                      <a:pt x="15" y="7"/>
                    </a:cubicBezTo>
                    <a:cubicBezTo>
                      <a:pt x="14" y="6"/>
                      <a:pt x="13" y="5"/>
                      <a:pt x="12" y="4"/>
                    </a:cubicBezTo>
                    <a:cubicBezTo>
                      <a:pt x="10" y="2"/>
                      <a:pt x="7" y="2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" name="Freeform 2834"/>
              <p:cNvSpPr>
                <a:spLocks noEditPoints="1"/>
              </p:cNvSpPr>
              <p:nvPr/>
            </p:nvSpPr>
            <p:spPr bwMode="auto">
              <a:xfrm>
                <a:off x="4928" y="-1010"/>
                <a:ext cx="23" cy="25"/>
              </a:xfrm>
              <a:custGeom>
                <a:avLst/>
                <a:gdLst>
                  <a:gd name="T0" fmla="*/ 1 w 12"/>
                  <a:gd name="T1" fmla="*/ 13 h 13"/>
                  <a:gd name="T2" fmla="*/ 1 w 12"/>
                  <a:gd name="T3" fmla="*/ 12 h 13"/>
                  <a:gd name="T4" fmla="*/ 3 w 12"/>
                  <a:gd name="T5" fmla="*/ 3 h 13"/>
                  <a:gd name="T6" fmla="*/ 11 w 12"/>
                  <a:gd name="T7" fmla="*/ 0 h 13"/>
                  <a:gd name="T8" fmla="*/ 11 w 12"/>
                  <a:gd name="T9" fmla="*/ 0 h 13"/>
                  <a:gd name="T10" fmla="*/ 12 w 12"/>
                  <a:gd name="T11" fmla="*/ 1 h 13"/>
                  <a:gd name="T12" fmla="*/ 10 w 12"/>
                  <a:gd name="T13" fmla="*/ 8 h 13"/>
                  <a:gd name="T14" fmla="*/ 2 w 12"/>
                  <a:gd name="T15" fmla="*/ 13 h 13"/>
                  <a:gd name="T16" fmla="*/ 1 w 12"/>
                  <a:gd name="T17" fmla="*/ 13 h 13"/>
                  <a:gd name="T18" fmla="*/ 10 w 12"/>
                  <a:gd name="T19" fmla="*/ 2 h 13"/>
                  <a:gd name="T20" fmla="*/ 5 w 12"/>
                  <a:gd name="T21" fmla="*/ 4 h 13"/>
                  <a:gd name="T22" fmla="*/ 2 w 12"/>
                  <a:gd name="T23" fmla="*/ 11 h 13"/>
                  <a:gd name="T24" fmla="*/ 8 w 12"/>
                  <a:gd name="T25" fmla="*/ 7 h 13"/>
                  <a:gd name="T26" fmla="*/ 10 w 12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3">
                    <a:moveTo>
                      <a:pt x="1" y="13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0" y="8"/>
                      <a:pt x="1" y="5"/>
                      <a:pt x="3" y="3"/>
                    </a:cubicBezTo>
                    <a:cubicBezTo>
                      <a:pt x="6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5"/>
                      <a:pt x="10" y="8"/>
                    </a:cubicBezTo>
                    <a:cubicBezTo>
                      <a:pt x="8" y="11"/>
                      <a:pt x="5" y="12"/>
                      <a:pt x="2" y="13"/>
                    </a:cubicBezTo>
                    <a:lnTo>
                      <a:pt x="1" y="13"/>
                    </a:lnTo>
                    <a:close/>
                    <a:moveTo>
                      <a:pt x="10" y="2"/>
                    </a:moveTo>
                    <a:cubicBezTo>
                      <a:pt x="9" y="2"/>
                      <a:pt x="6" y="2"/>
                      <a:pt x="5" y="4"/>
                    </a:cubicBezTo>
                    <a:cubicBezTo>
                      <a:pt x="3" y="5"/>
                      <a:pt x="2" y="8"/>
                      <a:pt x="2" y="11"/>
                    </a:cubicBezTo>
                    <a:cubicBezTo>
                      <a:pt x="5" y="10"/>
                      <a:pt x="7" y="9"/>
                      <a:pt x="8" y="7"/>
                    </a:cubicBezTo>
                    <a:cubicBezTo>
                      <a:pt x="10" y="5"/>
                      <a:pt x="10" y="3"/>
                      <a:pt x="1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" name="Freeform 2835"/>
              <p:cNvSpPr>
                <a:spLocks noEditPoints="1"/>
              </p:cNvSpPr>
              <p:nvPr/>
            </p:nvSpPr>
            <p:spPr bwMode="auto">
              <a:xfrm>
                <a:off x="4937" y="-1010"/>
                <a:ext cx="28" cy="29"/>
              </a:xfrm>
              <a:custGeom>
                <a:avLst/>
                <a:gdLst>
                  <a:gd name="T0" fmla="*/ 7 w 14"/>
                  <a:gd name="T1" fmla="*/ 13 h 15"/>
                  <a:gd name="T2" fmla="*/ 5 w 14"/>
                  <a:gd name="T3" fmla="*/ 0 h 15"/>
                  <a:gd name="T4" fmla="*/ 5 w 14"/>
                  <a:gd name="T5" fmla="*/ 0 h 15"/>
                  <a:gd name="T6" fmla="*/ 6 w 14"/>
                  <a:gd name="T7" fmla="*/ 0 h 15"/>
                  <a:gd name="T8" fmla="*/ 9 w 14"/>
                  <a:gd name="T9" fmla="*/ 2 h 15"/>
                  <a:gd name="T10" fmla="*/ 11 w 14"/>
                  <a:gd name="T11" fmla="*/ 15 h 15"/>
                  <a:gd name="T12" fmla="*/ 11 w 14"/>
                  <a:gd name="T13" fmla="*/ 15 h 15"/>
                  <a:gd name="T14" fmla="*/ 10 w 14"/>
                  <a:gd name="T15" fmla="*/ 15 h 15"/>
                  <a:gd name="T16" fmla="*/ 7 w 14"/>
                  <a:gd name="T17" fmla="*/ 13 h 15"/>
                  <a:gd name="T18" fmla="*/ 6 w 14"/>
                  <a:gd name="T19" fmla="*/ 2 h 15"/>
                  <a:gd name="T20" fmla="*/ 8 w 14"/>
                  <a:gd name="T21" fmla="*/ 12 h 15"/>
                  <a:gd name="T22" fmla="*/ 10 w 14"/>
                  <a:gd name="T23" fmla="*/ 13 h 15"/>
                  <a:gd name="T24" fmla="*/ 7 w 14"/>
                  <a:gd name="T25" fmla="*/ 3 h 15"/>
                  <a:gd name="T26" fmla="*/ 6 w 14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5">
                    <a:moveTo>
                      <a:pt x="7" y="13"/>
                    </a:moveTo>
                    <a:cubicBezTo>
                      <a:pt x="0" y="8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7" y="1"/>
                      <a:pt x="9" y="2"/>
                    </a:cubicBezTo>
                    <a:cubicBezTo>
                      <a:pt x="11" y="3"/>
                      <a:pt x="14" y="7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5"/>
                      <a:pt x="8" y="14"/>
                      <a:pt x="7" y="13"/>
                    </a:cubicBezTo>
                    <a:close/>
                    <a:moveTo>
                      <a:pt x="6" y="2"/>
                    </a:moveTo>
                    <a:cubicBezTo>
                      <a:pt x="5" y="4"/>
                      <a:pt x="3" y="8"/>
                      <a:pt x="8" y="12"/>
                    </a:cubicBezTo>
                    <a:cubicBezTo>
                      <a:pt x="9" y="12"/>
                      <a:pt x="9" y="13"/>
                      <a:pt x="10" y="13"/>
                    </a:cubicBezTo>
                    <a:cubicBezTo>
                      <a:pt x="12" y="8"/>
                      <a:pt x="10" y="5"/>
                      <a:pt x="7" y="3"/>
                    </a:cubicBezTo>
                    <a:cubicBezTo>
                      <a:pt x="7" y="3"/>
                      <a:pt x="6" y="2"/>
                      <a:pt x="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" name="Freeform 2836"/>
              <p:cNvSpPr>
                <a:spLocks noEditPoints="1"/>
              </p:cNvSpPr>
              <p:nvPr/>
            </p:nvSpPr>
            <p:spPr bwMode="auto">
              <a:xfrm>
                <a:off x="4947" y="-1020"/>
                <a:ext cx="31" cy="25"/>
              </a:xfrm>
              <a:custGeom>
                <a:avLst/>
                <a:gdLst>
                  <a:gd name="T0" fmla="*/ 3 w 16"/>
                  <a:gd name="T1" fmla="*/ 10 h 13"/>
                  <a:gd name="T2" fmla="*/ 0 w 16"/>
                  <a:gd name="T3" fmla="*/ 6 h 13"/>
                  <a:gd name="T4" fmla="*/ 0 w 16"/>
                  <a:gd name="T5" fmla="*/ 6 h 13"/>
                  <a:gd name="T6" fmla="*/ 0 w 16"/>
                  <a:gd name="T7" fmla="*/ 5 h 13"/>
                  <a:gd name="T8" fmla="*/ 13 w 16"/>
                  <a:gd name="T9" fmla="*/ 5 h 13"/>
                  <a:gd name="T10" fmla="*/ 15 w 16"/>
                  <a:gd name="T11" fmla="*/ 8 h 13"/>
                  <a:gd name="T12" fmla="*/ 16 w 16"/>
                  <a:gd name="T13" fmla="*/ 9 h 13"/>
                  <a:gd name="T14" fmla="*/ 15 w 16"/>
                  <a:gd name="T15" fmla="*/ 9 h 13"/>
                  <a:gd name="T16" fmla="*/ 3 w 16"/>
                  <a:gd name="T17" fmla="*/ 10 h 13"/>
                  <a:gd name="T18" fmla="*/ 2 w 16"/>
                  <a:gd name="T19" fmla="*/ 6 h 13"/>
                  <a:gd name="T20" fmla="*/ 4 w 16"/>
                  <a:gd name="T21" fmla="*/ 9 h 13"/>
                  <a:gd name="T22" fmla="*/ 14 w 16"/>
                  <a:gd name="T23" fmla="*/ 8 h 13"/>
                  <a:gd name="T24" fmla="*/ 12 w 16"/>
                  <a:gd name="T25" fmla="*/ 6 h 13"/>
                  <a:gd name="T26" fmla="*/ 2 w 16"/>
                  <a:gd name="T2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3">
                    <a:moveTo>
                      <a:pt x="3" y="10"/>
                    </a:moveTo>
                    <a:cubicBezTo>
                      <a:pt x="1" y="8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6" y="0"/>
                      <a:pt x="13" y="5"/>
                    </a:cubicBezTo>
                    <a:cubicBezTo>
                      <a:pt x="14" y="6"/>
                      <a:pt x="15" y="7"/>
                      <a:pt x="15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9" y="13"/>
                      <a:pt x="5" y="12"/>
                      <a:pt x="3" y="10"/>
                    </a:cubicBezTo>
                    <a:close/>
                    <a:moveTo>
                      <a:pt x="2" y="6"/>
                    </a:moveTo>
                    <a:cubicBezTo>
                      <a:pt x="2" y="7"/>
                      <a:pt x="3" y="8"/>
                      <a:pt x="4" y="9"/>
                    </a:cubicBezTo>
                    <a:cubicBezTo>
                      <a:pt x="7" y="11"/>
                      <a:pt x="10" y="10"/>
                      <a:pt x="14" y="8"/>
                    </a:cubicBezTo>
                    <a:cubicBezTo>
                      <a:pt x="13" y="7"/>
                      <a:pt x="12" y="7"/>
                      <a:pt x="12" y="6"/>
                    </a:cubicBezTo>
                    <a:cubicBezTo>
                      <a:pt x="7" y="3"/>
                      <a:pt x="3" y="5"/>
                      <a:pt x="2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" name="Freeform 2837"/>
              <p:cNvSpPr>
                <a:spLocks noEditPoints="1"/>
              </p:cNvSpPr>
              <p:nvPr/>
            </p:nvSpPr>
            <p:spPr bwMode="auto">
              <a:xfrm>
                <a:off x="5066" y="-1069"/>
                <a:ext cx="23" cy="27"/>
              </a:xfrm>
              <a:custGeom>
                <a:avLst/>
                <a:gdLst>
                  <a:gd name="T0" fmla="*/ 1 w 12"/>
                  <a:gd name="T1" fmla="*/ 13 h 14"/>
                  <a:gd name="T2" fmla="*/ 1 w 12"/>
                  <a:gd name="T3" fmla="*/ 13 h 14"/>
                  <a:gd name="T4" fmla="*/ 3 w 12"/>
                  <a:gd name="T5" fmla="*/ 5 h 14"/>
                  <a:gd name="T6" fmla="*/ 11 w 12"/>
                  <a:gd name="T7" fmla="*/ 1 h 14"/>
                  <a:gd name="T8" fmla="*/ 12 w 12"/>
                  <a:gd name="T9" fmla="*/ 0 h 14"/>
                  <a:gd name="T10" fmla="*/ 12 w 12"/>
                  <a:gd name="T11" fmla="*/ 1 h 14"/>
                  <a:gd name="T12" fmla="*/ 9 w 12"/>
                  <a:gd name="T13" fmla="*/ 11 h 14"/>
                  <a:gd name="T14" fmla="*/ 2 w 12"/>
                  <a:gd name="T15" fmla="*/ 13 h 14"/>
                  <a:gd name="T16" fmla="*/ 1 w 12"/>
                  <a:gd name="T17" fmla="*/ 13 h 14"/>
                  <a:gd name="T18" fmla="*/ 10 w 12"/>
                  <a:gd name="T19" fmla="*/ 2 h 14"/>
                  <a:gd name="T20" fmla="*/ 4 w 12"/>
                  <a:gd name="T21" fmla="*/ 6 h 14"/>
                  <a:gd name="T22" fmla="*/ 3 w 12"/>
                  <a:gd name="T23" fmla="*/ 12 h 14"/>
                  <a:gd name="T24" fmla="*/ 8 w 12"/>
                  <a:gd name="T25" fmla="*/ 10 h 14"/>
                  <a:gd name="T26" fmla="*/ 10 w 12"/>
                  <a:gd name="T2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4">
                    <a:moveTo>
                      <a:pt x="1" y="13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0" y="8"/>
                      <a:pt x="3" y="5"/>
                    </a:cubicBezTo>
                    <a:cubicBezTo>
                      <a:pt x="4" y="3"/>
                      <a:pt x="7" y="1"/>
                      <a:pt x="11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6"/>
                      <a:pt x="11" y="9"/>
                      <a:pt x="9" y="11"/>
                    </a:cubicBezTo>
                    <a:cubicBezTo>
                      <a:pt x="6" y="14"/>
                      <a:pt x="2" y="13"/>
                      <a:pt x="2" y="13"/>
                    </a:cubicBezTo>
                    <a:lnTo>
                      <a:pt x="1" y="13"/>
                    </a:lnTo>
                    <a:close/>
                    <a:moveTo>
                      <a:pt x="10" y="2"/>
                    </a:moveTo>
                    <a:cubicBezTo>
                      <a:pt x="7" y="3"/>
                      <a:pt x="5" y="4"/>
                      <a:pt x="4" y="6"/>
                    </a:cubicBezTo>
                    <a:cubicBezTo>
                      <a:pt x="3" y="8"/>
                      <a:pt x="3" y="10"/>
                      <a:pt x="3" y="12"/>
                    </a:cubicBezTo>
                    <a:cubicBezTo>
                      <a:pt x="4" y="12"/>
                      <a:pt x="6" y="11"/>
                      <a:pt x="8" y="10"/>
                    </a:cubicBezTo>
                    <a:cubicBezTo>
                      <a:pt x="10" y="8"/>
                      <a:pt x="10" y="6"/>
                      <a:pt x="1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" name="Freeform 2838"/>
              <p:cNvSpPr>
                <a:spLocks noEditPoints="1"/>
              </p:cNvSpPr>
              <p:nvPr/>
            </p:nvSpPr>
            <p:spPr bwMode="auto">
              <a:xfrm>
                <a:off x="5052" y="-1073"/>
                <a:ext cx="29" cy="30"/>
              </a:xfrm>
              <a:custGeom>
                <a:avLst/>
                <a:gdLst>
                  <a:gd name="T0" fmla="*/ 6 w 15"/>
                  <a:gd name="T1" fmla="*/ 14 h 15"/>
                  <a:gd name="T2" fmla="*/ 3 w 15"/>
                  <a:gd name="T3" fmla="*/ 1 h 15"/>
                  <a:gd name="T4" fmla="*/ 3 w 15"/>
                  <a:gd name="T5" fmla="*/ 0 h 15"/>
                  <a:gd name="T6" fmla="*/ 4 w 15"/>
                  <a:gd name="T7" fmla="*/ 0 h 15"/>
                  <a:gd name="T8" fmla="*/ 7 w 15"/>
                  <a:gd name="T9" fmla="*/ 2 h 15"/>
                  <a:gd name="T10" fmla="*/ 10 w 15"/>
                  <a:gd name="T11" fmla="*/ 15 h 15"/>
                  <a:gd name="T12" fmla="*/ 9 w 15"/>
                  <a:gd name="T13" fmla="*/ 15 h 15"/>
                  <a:gd name="T14" fmla="*/ 9 w 15"/>
                  <a:gd name="T15" fmla="*/ 15 h 15"/>
                  <a:gd name="T16" fmla="*/ 6 w 15"/>
                  <a:gd name="T17" fmla="*/ 14 h 15"/>
                  <a:gd name="T18" fmla="*/ 4 w 15"/>
                  <a:gd name="T19" fmla="*/ 2 h 15"/>
                  <a:gd name="T20" fmla="*/ 7 w 15"/>
                  <a:gd name="T21" fmla="*/ 12 h 15"/>
                  <a:gd name="T22" fmla="*/ 8 w 15"/>
                  <a:gd name="T23" fmla="*/ 13 h 15"/>
                  <a:gd name="T24" fmla="*/ 6 w 15"/>
                  <a:gd name="T25" fmla="*/ 4 h 15"/>
                  <a:gd name="T26" fmla="*/ 4 w 15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5">
                    <a:moveTo>
                      <a:pt x="6" y="14"/>
                    </a:moveTo>
                    <a:cubicBezTo>
                      <a:pt x="4" y="12"/>
                      <a:pt x="0" y="8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6" y="1"/>
                      <a:pt x="7" y="2"/>
                    </a:cubicBezTo>
                    <a:cubicBezTo>
                      <a:pt x="15" y="8"/>
                      <a:pt x="10" y="15"/>
                      <a:pt x="10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5"/>
                      <a:pt x="7" y="15"/>
                      <a:pt x="6" y="14"/>
                    </a:cubicBezTo>
                    <a:close/>
                    <a:moveTo>
                      <a:pt x="4" y="2"/>
                    </a:moveTo>
                    <a:cubicBezTo>
                      <a:pt x="3" y="8"/>
                      <a:pt x="5" y="11"/>
                      <a:pt x="7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2"/>
                      <a:pt x="11" y="7"/>
                      <a:pt x="6" y="4"/>
                    </a:cubicBezTo>
                    <a:cubicBezTo>
                      <a:pt x="6" y="3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Freeform 2839"/>
              <p:cNvSpPr>
                <a:spLocks noEditPoints="1"/>
              </p:cNvSpPr>
              <p:nvPr/>
            </p:nvSpPr>
            <p:spPr bwMode="auto">
              <a:xfrm>
                <a:off x="5040" y="-1059"/>
                <a:ext cx="31" cy="25"/>
              </a:xfrm>
              <a:custGeom>
                <a:avLst/>
                <a:gdLst>
                  <a:gd name="T0" fmla="*/ 3 w 16"/>
                  <a:gd name="T1" fmla="*/ 8 h 13"/>
                  <a:gd name="T2" fmla="*/ 0 w 16"/>
                  <a:gd name="T3" fmla="*/ 6 h 13"/>
                  <a:gd name="T4" fmla="*/ 0 w 16"/>
                  <a:gd name="T5" fmla="*/ 5 h 13"/>
                  <a:gd name="T6" fmla="*/ 0 w 16"/>
                  <a:gd name="T7" fmla="*/ 4 h 13"/>
                  <a:gd name="T8" fmla="*/ 13 w 16"/>
                  <a:gd name="T9" fmla="*/ 3 h 13"/>
                  <a:gd name="T10" fmla="*/ 16 w 16"/>
                  <a:gd name="T11" fmla="*/ 7 h 13"/>
                  <a:gd name="T12" fmla="*/ 16 w 16"/>
                  <a:gd name="T13" fmla="*/ 8 h 13"/>
                  <a:gd name="T14" fmla="*/ 15 w 16"/>
                  <a:gd name="T15" fmla="*/ 8 h 13"/>
                  <a:gd name="T16" fmla="*/ 3 w 16"/>
                  <a:gd name="T17" fmla="*/ 8 h 13"/>
                  <a:gd name="T18" fmla="*/ 2 w 16"/>
                  <a:gd name="T19" fmla="*/ 5 h 13"/>
                  <a:gd name="T20" fmla="*/ 4 w 16"/>
                  <a:gd name="T21" fmla="*/ 7 h 13"/>
                  <a:gd name="T22" fmla="*/ 14 w 16"/>
                  <a:gd name="T23" fmla="*/ 7 h 13"/>
                  <a:gd name="T24" fmla="*/ 12 w 16"/>
                  <a:gd name="T25" fmla="*/ 5 h 13"/>
                  <a:gd name="T26" fmla="*/ 2 w 16"/>
                  <a:gd name="T2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3">
                    <a:moveTo>
                      <a:pt x="3" y="8"/>
                    </a:moveTo>
                    <a:cubicBezTo>
                      <a:pt x="2" y="8"/>
                      <a:pt x="1" y="7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6" y="0"/>
                      <a:pt x="10" y="2"/>
                      <a:pt x="13" y="3"/>
                    </a:cubicBezTo>
                    <a:cubicBezTo>
                      <a:pt x="15" y="5"/>
                      <a:pt x="16" y="7"/>
                      <a:pt x="16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9" y="13"/>
                      <a:pt x="3" y="8"/>
                    </a:cubicBezTo>
                    <a:close/>
                    <a:moveTo>
                      <a:pt x="2" y="5"/>
                    </a:moveTo>
                    <a:cubicBezTo>
                      <a:pt x="3" y="6"/>
                      <a:pt x="3" y="6"/>
                      <a:pt x="4" y="7"/>
                    </a:cubicBezTo>
                    <a:cubicBezTo>
                      <a:pt x="8" y="10"/>
                      <a:pt x="12" y="8"/>
                      <a:pt x="14" y="7"/>
                    </a:cubicBezTo>
                    <a:cubicBezTo>
                      <a:pt x="13" y="7"/>
                      <a:pt x="13" y="6"/>
                      <a:pt x="12" y="5"/>
                    </a:cubicBezTo>
                    <a:cubicBezTo>
                      <a:pt x="9" y="3"/>
                      <a:pt x="6" y="3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Freeform 2840"/>
              <p:cNvSpPr>
                <a:spLocks noEditPoints="1"/>
              </p:cNvSpPr>
              <p:nvPr/>
            </p:nvSpPr>
            <p:spPr bwMode="auto">
              <a:xfrm>
                <a:off x="5050" y="-1047"/>
                <a:ext cx="21" cy="25"/>
              </a:xfrm>
              <a:custGeom>
                <a:avLst/>
                <a:gdLst>
                  <a:gd name="T0" fmla="*/ 0 w 11"/>
                  <a:gd name="T1" fmla="*/ 13 h 13"/>
                  <a:gd name="T2" fmla="*/ 0 w 11"/>
                  <a:gd name="T3" fmla="*/ 12 h 13"/>
                  <a:gd name="T4" fmla="*/ 3 w 11"/>
                  <a:gd name="T5" fmla="*/ 3 h 13"/>
                  <a:gd name="T6" fmla="*/ 10 w 11"/>
                  <a:gd name="T7" fmla="*/ 1 h 13"/>
                  <a:gd name="T8" fmla="*/ 11 w 11"/>
                  <a:gd name="T9" fmla="*/ 1 h 13"/>
                  <a:gd name="T10" fmla="*/ 11 w 11"/>
                  <a:gd name="T11" fmla="*/ 1 h 13"/>
                  <a:gd name="T12" fmla="*/ 9 w 11"/>
                  <a:gd name="T13" fmla="*/ 9 h 13"/>
                  <a:gd name="T14" fmla="*/ 1 w 11"/>
                  <a:gd name="T15" fmla="*/ 13 h 13"/>
                  <a:gd name="T16" fmla="*/ 0 w 11"/>
                  <a:gd name="T17" fmla="*/ 13 h 13"/>
                  <a:gd name="T18" fmla="*/ 9 w 11"/>
                  <a:gd name="T19" fmla="*/ 2 h 13"/>
                  <a:gd name="T20" fmla="*/ 4 w 11"/>
                  <a:gd name="T21" fmla="*/ 4 h 13"/>
                  <a:gd name="T22" fmla="*/ 2 w 11"/>
                  <a:gd name="T23" fmla="*/ 11 h 13"/>
                  <a:gd name="T24" fmla="*/ 8 w 11"/>
                  <a:gd name="T25" fmla="*/ 8 h 13"/>
                  <a:gd name="T26" fmla="*/ 9 w 11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3">
                    <a:moveTo>
                      <a:pt x="0" y="13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8"/>
                      <a:pt x="0" y="5"/>
                      <a:pt x="3" y="3"/>
                    </a:cubicBezTo>
                    <a:cubicBezTo>
                      <a:pt x="5" y="0"/>
                      <a:pt x="10" y="1"/>
                      <a:pt x="10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5"/>
                      <a:pt x="9" y="9"/>
                    </a:cubicBezTo>
                    <a:cubicBezTo>
                      <a:pt x="7" y="11"/>
                      <a:pt x="4" y="13"/>
                      <a:pt x="1" y="13"/>
                    </a:cubicBezTo>
                    <a:lnTo>
                      <a:pt x="0" y="13"/>
                    </a:lnTo>
                    <a:close/>
                    <a:moveTo>
                      <a:pt x="9" y="2"/>
                    </a:moveTo>
                    <a:cubicBezTo>
                      <a:pt x="8" y="2"/>
                      <a:pt x="5" y="3"/>
                      <a:pt x="4" y="4"/>
                    </a:cubicBezTo>
                    <a:cubicBezTo>
                      <a:pt x="2" y="6"/>
                      <a:pt x="1" y="8"/>
                      <a:pt x="2" y="11"/>
                    </a:cubicBezTo>
                    <a:cubicBezTo>
                      <a:pt x="4" y="11"/>
                      <a:pt x="6" y="10"/>
                      <a:pt x="8" y="8"/>
                    </a:cubicBezTo>
                    <a:cubicBezTo>
                      <a:pt x="9" y="6"/>
                      <a:pt x="9" y="3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Freeform 2841"/>
              <p:cNvSpPr>
                <a:spLocks noEditPoints="1"/>
              </p:cNvSpPr>
              <p:nvPr/>
            </p:nvSpPr>
            <p:spPr bwMode="auto">
              <a:xfrm>
                <a:off x="5058" y="-1047"/>
                <a:ext cx="27" cy="31"/>
              </a:xfrm>
              <a:custGeom>
                <a:avLst/>
                <a:gdLst>
                  <a:gd name="T0" fmla="*/ 7 w 14"/>
                  <a:gd name="T1" fmla="*/ 14 h 16"/>
                  <a:gd name="T2" fmla="*/ 5 w 14"/>
                  <a:gd name="T3" fmla="*/ 1 h 16"/>
                  <a:gd name="T4" fmla="*/ 6 w 14"/>
                  <a:gd name="T5" fmla="*/ 0 h 16"/>
                  <a:gd name="T6" fmla="*/ 6 w 14"/>
                  <a:gd name="T7" fmla="*/ 1 h 16"/>
                  <a:gd name="T8" fmla="*/ 9 w 14"/>
                  <a:gd name="T9" fmla="*/ 2 h 16"/>
                  <a:gd name="T10" fmla="*/ 12 w 14"/>
                  <a:gd name="T11" fmla="*/ 15 h 16"/>
                  <a:gd name="T12" fmla="*/ 11 w 14"/>
                  <a:gd name="T13" fmla="*/ 16 h 16"/>
                  <a:gd name="T14" fmla="*/ 10 w 14"/>
                  <a:gd name="T15" fmla="*/ 16 h 16"/>
                  <a:gd name="T16" fmla="*/ 7 w 14"/>
                  <a:gd name="T17" fmla="*/ 14 h 16"/>
                  <a:gd name="T18" fmla="*/ 6 w 14"/>
                  <a:gd name="T19" fmla="*/ 3 h 16"/>
                  <a:gd name="T20" fmla="*/ 8 w 14"/>
                  <a:gd name="T21" fmla="*/ 12 h 16"/>
                  <a:gd name="T22" fmla="*/ 10 w 14"/>
                  <a:gd name="T23" fmla="*/ 14 h 16"/>
                  <a:gd name="T24" fmla="*/ 8 w 14"/>
                  <a:gd name="T25" fmla="*/ 3 h 16"/>
                  <a:gd name="T26" fmla="*/ 6 w 14"/>
                  <a:gd name="T27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6">
                    <a:moveTo>
                      <a:pt x="7" y="14"/>
                    </a:moveTo>
                    <a:cubicBezTo>
                      <a:pt x="0" y="8"/>
                      <a:pt x="5" y="1"/>
                      <a:pt x="5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9" y="2"/>
                    </a:cubicBezTo>
                    <a:cubicBezTo>
                      <a:pt x="11" y="4"/>
                      <a:pt x="14" y="8"/>
                      <a:pt x="12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5"/>
                      <a:pt x="8" y="14"/>
                      <a:pt x="7" y="14"/>
                    </a:cubicBezTo>
                    <a:close/>
                    <a:moveTo>
                      <a:pt x="6" y="3"/>
                    </a:moveTo>
                    <a:cubicBezTo>
                      <a:pt x="5" y="4"/>
                      <a:pt x="3" y="9"/>
                      <a:pt x="8" y="12"/>
                    </a:cubicBezTo>
                    <a:cubicBezTo>
                      <a:pt x="9" y="13"/>
                      <a:pt x="10" y="13"/>
                      <a:pt x="10" y="14"/>
                    </a:cubicBezTo>
                    <a:cubicBezTo>
                      <a:pt x="12" y="8"/>
                      <a:pt x="10" y="5"/>
                      <a:pt x="8" y="3"/>
                    </a:cubicBezTo>
                    <a:cubicBezTo>
                      <a:pt x="7" y="3"/>
                      <a:pt x="7" y="3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Freeform 2842"/>
              <p:cNvSpPr>
                <a:spLocks noEditPoints="1"/>
              </p:cNvSpPr>
              <p:nvPr/>
            </p:nvSpPr>
            <p:spPr bwMode="auto">
              <a:xfrm>
                <a:off x="5067" y="-1055"/>
                <a:ext cx="32" cy="25"/>
              </a:xfrm>
              <a:custGeom>
                <a:avLst/>
                <a:gdLst>
                  <a:gd name="T0" fmla="*/ 3 w 16"/>
                  <a:gd name="T1" fmla="*/ 10 h 13"/>
                  <a:gd name="T2" fmla="*/ 0 w 16"/>
                  <a:gd name="T3" fmla="*/ 6 h 13"/>
                  <a:gd name="T4" fmla="*/ 0 w 16"/>
                  <a:gd name="T5" fmla="*/ 5 h 13"/>
                  <a:gd name="T6" fmla="*/ 0 w 16"/>
                  <a:gd name="T7" fmla="*/ 5 h 13"/>
                  <a:gd name="T8" fmla="*/ 13 w 16"/>
                  <a:gd name="T9" fmla="*/ 5 h 13"/>
                  <a:gd name="T10" fmla="*/ 16 w 16"/>
                  <a:gd name="T11" fmla="*/ 7 h 13"/>
                  <a:gd name="T12" fmla="*/ 16 w 16"/>
                  <a:gd name="T13" fmla="*/ 8 h 13"/>
                  <a:gd name="T14" fmla="*/ 15 w 16"/>
                  <a:gd name="T15" fmla="*/ 9 h 13"/>
                  <a:gd name="T16" fmla="*/ 3 w 16"/>
                  <a:gd name="T17" fmla="*/ 10 h 13"/>
                  <a:gd name="T18" fmla="*/ 2 w 16"/>
                  <a:gd name="T19" fmla="*/ 6 h 13"/>
                  <a:gd name="T20" fmla="*/ 4 w 16"/>
                  <a:gd name="T21" fmla="*/ 8 h 13"/>
                  <a:gd name="T22" fmla="*/ 14 w 16"/>
                  <a:gd name="T23" fmla="*/ 8 h 13"/>
                  <a:gd name="T24" fmla="*/ 12 w 16"/>
                  <a:gd name="T25" fmla="*/ 6 h 13"/>
                  <a:gd name="T26" fmla="*/ 2 w 16"/>
                  <a:gd name="T2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3">
                    <a:moveTo>
                      <a:pt x="3" y="10"/>
                    </a:moveTo>
                    <a:cubicBezTo>
                      <a:pt x="1" y="8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6" y="0"/>
                      <a:pt x="13" y="5"/>
                    </a:cubicBezTo>
                    <a:cubicBezTo>
                      <a:pt x="14" y="5"/>
                      <a:pt x="15" y="6"/>
                      <a:pt x="16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0" y="13"/>
                      <a:pt x="5" y="11"/>
                      <a:pt x="3" y="10"/>
                    </a:cubicBezTo>
                    <a:close/>
                    <a:moveTo>
                      <a:pt x="2" y="6"/>
                    </a:moveTo>
                    <a:cubicBezTo>
                      <a:pt x="2" y="6"/>
                      <a:pt x="3" y="7"/>
                      <a:pt x="4" y="8"/>
                    </a:cubicBezTo>
                    <a:cubicBezTo>
                      <a:pt x="7" y="10"/>
                      <a:pt x="10" y="10"/>
                      <a:pt x="14" y="8"/>
                    </a:cubicBezTo>
                    <a:cubicBezTo>
                      <a:pt x="13" y="7"/>
                      <a:pt x="12" y="6"/>
                      <a:pt x="12" y="6"/>
                    </a:cubicBezTo>
                    <a:cubicBezTo>
                      <a:pt x="7" y="3"/>
                      <a:pt x="3" y="5"/>
                      <a:pt x="2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Freeform 2843"/>
              <p:cNvSpPr>
                <a:spLocks noEditPoints="1"/>
              </p:cNvSpPr>
              <p:nvPr/>
            </p:nvSpPr>
            <p:spPr bwMode="auto">
              <a:xfrm>
                <a:off x="5182" y="-1102"/>
                <a:ext cx="21" cy="26"/>
              </a:xfrm>
              <a:custGeom>
                <a:avLst/>
                <a:gdLst>
                  <a:gd name="T0" fmla="*/ 0 w 11"/>
                  <a:gd name="T1" fmla="*/ 13 h 13"/>
                  <a:gd name="T2" fmla="*/ 0 w 11"/>
                  <a:gd name="T3" fmla="*/ 12 h 13"/>
                  <a:gd name="T4" fmla="*/ 2 w 11"/>
                  <a:gd name="T5" fmla="*/ 5 h 13"/>
                  <a:gd name="T6" fmla="*/ 10 w 11"/>
                  <a:gd name="T7" fmla="*/ 0 h 13"/>
                  <a:gd name="T8" fmla="*/ 11 w 11"/>
                  <a:gd name="T9" fmla="*/ 0 h 13"/>
                  <a:gd name="T10" fmla="*/ 11 w 11"/>
                  <a:gd name="T11" fmla="*/ 1 h 13"/>
                  <a:gd name="T12" fmla="*/ 8 w 11"/>
                  <a:gd name="T13" fmla="*/ 10 h 13"/>
                  <a:gd name="T14" fmla="*/ 1 w 11"/>
                  <a:gd name="T15" fmla="*/ 13 h 13"/>
                  <a:gd name="T16" fmla="*/ 0 w 11"/>
                  <a:gd name="T17" fmla="*/ 13 h 13"/>
                  <a:gd name="T18" fmla="*/ 9 w 11"/>
                  <a:gd name="T19" fmla="*/ 2 h 13"/>
                  <a:gd name="T20" fmla="*/ 3 w 11"/>
                  <a:gd name="T21" fmla="*/ 6 h 13"/>
                  <a:gd name="T22" fmla="*/ 2 w 11"/>
                  <a:gd name="T23" fmla="*/ 11 h 13"/>
                  <a:gd name="T24" fmla="*/ 7 w 11"/>
                  <a:gd name="T25" fmla="*/ 9 h 13"/>
                  <a:gd name="T26" fmla="*/ 9 w 11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3">
                    <a:moveTo>
                      <a:pt x="0" y="13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8"/>
                      <a:pt x="2" y="5"/>
                    </a:cubicBezTo>
                    <a:cubicBezTo>
                      <a:pt x="4" y="2"/>
                      <a:pt x="6" y="1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5"/>
                      <a:pt x="10" y="8"/>
                      <a:pt x="8" y="10"/>
                    </a:cubicBezTo>
                    <a:cubicBezTo>
                      <a:pt x="5" y="13"/>
                      <a:pt x="1" y="13"/>
                      <a:pt x="1" y="13"/>
                    </a:cubicBezTo>
                    <a:lnTo>
                      <a:pt x="0" y="13"/>
                    </a:lnTo>
                    <a:close/>
                    <a:moveTo>
                      <a:pt x="9" y="2"/>
                    </a:moveTo>
                    <a:cubicBezTo>
                      <a:pt x="7" y="3"/>
                      <a:pt x="5" y="4"/>
                      <a:pt x="3" y="6"/>
                    </a:cubicBezTo>
                    <a:cubicBezTo>
                      <a:pt x="2" y="8"/>
                      <a:pt x="2" y="10"/>
                      <a:pt x="2" y="11"/>
                    </a:cubicBezTo>
                    <a:cubicBezTo>
                      <a:pt x="3" y="11"/>
                      <a:pt x="5" y="11"/>
                      <a:pt x="7" y="9"/>
                    </a:cubicBezTo>
                    <a:cubicBezTo>
                      <a:pt x="9" y="8"/>
                      <a:pt x="9" y="5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Freeform 2844"/>
              <p:cNvSpPr>
                <a:spLocks noEditPoints="1"/>
              </p:cNvSpPr>
              <p:nvPr/>
            </p:nvSpPr>
            <p:spPr bwMode="auto">
              <a:xfrm>
                <a:off x="5166" y="-1106"/>
                <a:ext cx="30" cy="30"/>
              </a:xfrm>
              <a:custGeom>
                <a:avLst/>
                <a:gdLst>
                  <a:gd name="T0" fmla="*/ 6 w 15"/>
                  <a:gd name="T1" fmla="*/ 14 h 15"/>
                  <a:gd name="T2" fmla="*/ 3 w 15"/>
                  <a:gd name="T3" fmla="*/ 0 h 15"/>
                  <a:gd name="T4" fmla="*/ 4 w 15"/>
                  <a:gd name="T5" fmla="*/ 0 h 15"/>
                  <a:gd name="T6" fmla="*/ 5 w 15"/>
                  <a:gd name="T7" fmla="*/ 0 h 15"/>
                  <a:gd name="T8" fmla="*/ 8 w 15"/>
                  <a:gd name="T9" fmla="*/ 2 h 15"/>
                  <a:gd name="T10" fmla="*/ 10 w 15"/>
                  <a:gd name="T11" fmla="*/ 15 h 15"/>
                  <a:gd name="T12" fmla="*/ 9 w 15"/>
                  <a:gd name="T13" fmla="*/ 15 h 15"/>
                  <a:gd name="T14" fmla="*/ 9 w 15"/>
                  <a:gd name="T15" fmla="*/ 15 h 15"/>
                  <a:gd name="T16" fmla="*/ 6 w 15"/>
                  <a:gd name="T17" fmla="*/ 14 h 15"/>
                  <a:gd name="T18" fmla="*/ 5 w 15"/>
                  <a:gd name="T19" fmla="*/ 2 h 15"/>
                  <a:gd name="T20" fmla="*/ 7 w 15"/>
                  <a:gd name="T21" fmla="*/ 12 h 15"/>
                  <a:gd name="T22" fmla="*/ 9 w 15"/>
                  <a:gd name="T23" fmla="*/ 13 h 15"/>
                  <a:gd name="T24" fmla="*/ 7 w 15"/>
                  <a:gd name="T25" fmla="*/ 3 h 15"/>
                  <a:gd name="T26" fmla="*/ 5 w 15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5">
                    <a:moveTo>
                      <a:pt x="6" y="14"/>
                    </a:moveTo>
                    <a:cubicBezTo>
                      <a:pt x="4" y="12"/>
                      <a:pt x="0" y="8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7" y="1"/>
                      <a:pt x="8" y="2"/>
                    </a:cubicBezTo>
                    <a:cubicBezTo>
                      <a:pt x="15" y="7"/>
                      <a:pt x="10" y="15"/>
                      <a:pt x="10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8" y="14"/>
                      <a:pt x="6" y="14"/>
                    </a:cubicBezTo>
                    <a:close/>
                    <a:moveTo>
                      <a:pt x="5" y="2"/>
                    </a:moveTo>
                    <a:cubicBezTo>
                      <a:pt x="3" y="7"/>
                      <a:pt x="5" y="10"/>
                      <a:pt x="7" y="12"/>
                    </a:cubicBezTo>
                    <a:cubicBezTo>
                      <a:pt x="8" y="13"/>
                      <a:pt x="8" y="13"/>
                      <a:pt x="9" y="13"/>
                    </a:cubicBezTo>
                    <a:cubicBezTo>
                      <a:pt x="10" y="11"/>
                      <a:pt x="11" y="7"/>
                      <a:pt x="7" y="3"/>
                    </a:cubicBezTo>
                    <a:cubicBezTo>
                      <a:pt x="6" y="3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2845"/>
              <p:cNvSpPr>
                <a:spLocks noEditPoints="1"/>
              </p:cNvSpPr>
              <p:nvPr/>
            </p:nvSpPr>
            <p:spPr bwMode="auto">
              <a:xfrm>
                <a:off x="5155" y="-1092"/>
                <a:ext cx="31" cy="25"/>
              </a:xfrm>
              <a:custGeom>
                <a:avLst/>
                <a:gdLst>
                  <a:gd name="T0" fmla="*/ 3 w 16"/>
                  <a:gd name="T1" fmla="*/ 8 h 13"/>
                  <a:gd name="T2" fmla="*/ 0 w 16"/>
                  <a:gd name="T3" fmla="*/ 5 h 13"/>
                  <a:gd name="T4" fmla="*/ 0 w 16"/>
                  <a:gd name="T5" fmla="*/ 5 h 13"/>
                  <a:gd name="T6" fmla="*/ 1 w 16"/>
                  <a:gd name="T7" fmla="*/ 4 h 13"/>
                  <a:gd name="T8" fmla="*/ 13 w 16"/>
                  <a:gd name="T9" fmla="*/ 3 h 13"/>
                  <a:gd name="T10" fmla="*/ 16 w 16"/>
                  <a:gd name="T11" fmla="*/ 7 h 13"/>
                  <a:gd name="T12" fmla="*/ 16 w 16"/>
                  <a:gd name="T13" fmla="*/ 7 h 13"/>
                  <a:gd name="T14" fmla="*/ 16 w 16"/>
                  <a:gd name="T15" fmla="*/ 8 h 13"/>
                  <a:gd name="T16" fmla="*/ 3 w 16"/>
                  <a:gd name="T17" fmla="*/ 8 h 13"/>
                  <a:gd name="T18" fmla="*/ 2 w 16"/>
                  <a:gd name="T19" fmla="*/ 5 h 13"/>
                  <a:gd name="T20" fmla="*/ 4 w 16"/>
                  <a:gd name="T21" fmla="*/ 7 h 13"/>
                  <a:gd name="T22" fmla="*/ 14 w 16"/>
                  <a:gd name="T23" fmla="*/ 7 h 13"/>
                  <a:gd name="T24" fmla="*/ 12 w 16"/>
                  <a:gd name="T25" fmla="*/ 4 h 13"/>
                  <a:gd name="T26" fmla="*/ 2 w 16"/>
                  <a:gd name="T2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3">
                    <a:moveTo>
                      <a:pt x="3" y="8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6" y="0"/>
                      <a:pt x="10" y="1"/>
                      <a:pt x="13" y="3"/>
                    </a:cubicBezTo>
                    <a:cubicBezTo>
                      <a:pt x="15" y="5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9" y="13"/>
                      <a:pt x="3" y="8"/>
                    </a:cubicBezTo>
                    <a:close/>
                    <a:moveTo>
                      <a:pt x="2" y="5"/>
                    </a:moveTo>
                    <a:cubicBezTo>
                      <a:pt x="3" y="6"/>
                      <a:pt x="4" y="6"/>
                      <a:pt x="4" y="7"/>
                    </a:cubicBezTo>
                    <a:cubicBezTo>
                      <a:pt x="8" y="10"/>
                      <a:pt x="13" y="8"/>
                      <a:pt x="14" y="7"/>
                    </a:cubicBezTo>
                    <a:cubicBezTo>
                      <a:pt x="14" y="6"/>
                      <a:pt x="13" y="5"/>
                      <a:pt x="12" y="4"/>
                    </a:cubicBezTo>
                    <a:cubicBezTo>
                      <a:pt x="9" y="2"/>
                      <a:pt x="6" y="3"/>
                      <a:pt x="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Freeform 2846"/>
              <p:cNvSpPr>
                <a:spLocks noEditPoints="1"/>
              </p:cNvSpPr>
              <p:nvPr/>
            </p:nvSpPr>
            <p:spPr bwMode="auto">
              <a:xfrm>
                <a:off x="5164" y="-1080"/>
                <a:ext cx="24" cy="25"/>
              </a:xfrm>
              <a:custGeom>
                <a:avLst/>
                <a:gdLst>
                  <a:gd name="T0" fmla="*/ 0 w 12"/>
                  <a:gd name="T1" fmla="*/ 13 h 13"/>
                  <a:gd name="T2" fmla="*/ 0 w 12"/>
                  <a:gd name="T3" fmla="*/ 12 h 13"/>
                  <a:gd name="T4" fmla="*/ 3 w 12"/>
                  <a:gd name="T5" fmla="*/ 3 h 13"/>
                  <a:gd name="T6" fmla="*/ 10 w 12"/>
                  <a:gd name="T7" fmla="*/ 0 h 13"/>
                  <a:gd name="T8" fmla="*/ 11 w 12"/>
                  <a:gd name="T9" fmla="*/ 0 h 13"/>
                  <a:gd name="T10" fmla="*/ 11 w 12"/>
                  <a:gd name="T11" fmla="*/ 1 h 13"/>
                  <a:gd name="T12" fmla="*/ 9 w 12"/>
                  <a:gd name="T13" fmla="*/ 9 h 13"/>
                  <a:gd name="T14" fmla="*/ 1 w 12"/>
                  <a:gd name="T15" fmla="*/ 13 h 13"/>
                  <a:gd name="T16" fmla="*/ 0 w 12"/>
                  <a:gd name="T17" fmla="*/ 13 h 13"/>
                  <a:gd name="T18" fmla="*/ 9 w 12"/>
                  <a:gd name="T19" fmla="*/ 2 h 13"/>
                  <a:gd name="T20" fmla="*/ 4 w 12"/>
                  <a:gd name="T21" fmla="*/ 4 h 13"/>
                  <a:gd name="T22" fmla="*/ 2 w 12"/>
                  <a:gd name="T23" fmla="*/ 11 h 13"/>
                  <a:gd name="T24" fmla="*/ 8 w 12"/>
                  <a:gd name="T25" fmla="*/ 8 h 13"/>
                  <a:gd name="T26" fmla="*/ 9 w 12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3">
                    <a:moveTo>
                      <a:pt x="0" y="13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8"/>
                      <a:pt x="1" y="5"/>
                      <a:pt x="3" y="3"/>
                    </a:cubicBezTo>
                    <a:cubicBezTo>
                      <a:pt x="6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2" y="5"/>
                      <a:pt x="9" y="9"/>
                    </a:cubicBezTo>
                    <a:cubicBezTo>
                      <a:pt x="7" y="11"/>
                      <a:pt x="5" y="12"/>
                      <a:pt x="1" y="13"/>
                    </a:cubicBezTo>
                    <a:lnTo>
                      <a:pt x="0" y="13"/>
                    </a:lnTo>
                    <a:close/>
                    <a:moveTo>
                      <a:pt x="9" y="2"/>
                    </a:moveTo>
                    <a:cubicBezTo>
                      <a:pt x="8" y="2"/>
                      <a:pt x="6" y="2"/>
                      <a:pt x="4" y="4"/>
                    </a:cubicBezTo>
                    <a:cubicBezTo>
                      <a:pt x="2" y="6"/>
                      <a:pt x="2" y="8"/>
                      <a:pt x="2" y="11"/>
                    </a:cubicBezTo>
                    <a:cubicBezTo>
                      <a:pt x="4" y="11"/>
                      <a:pt x="6" y="9"/>
                      <a:pt x="8" y="8"/>
                    </a:cubicBezTo>
                    <a:cubicBezTo>
                      <a:pt x="9" y="6"/>
                      <a:pt x="9" y="3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Freeform 2847"/>
              <p:cNvSpPr>
                <a:spLocks noEditPoints="1"/>
              </p:cNvSpPr>
              <p:nvPr/>
            </p:nvSpPr>
            <p:spPr bwMode="auto">
              <a:xfrm>
                <a:off x="5172" y="-1080"/>
                <a:ext cx="29" cy="31"/>
              </a:xfrm>
              <a:custGeom>
                <a:avLst/>
                <a:gdLst>
                  <a:gd name="T0" fmla="*/ 8 w 15"/>
                  <a:gd name="T1" fmla="*/ 13 h 16"/>
                  <a:gd name="T2" fmla="*/ 5 w 15"/>
                  <a:gd name="T3" fmla="*/ 1 h 16"/>
                  <a:gd name="T4" fmla="*/ 6 w 15"/>
                  <a:gd name="T5" fmla="*/ 0 h 16"/>
                  <a:gd name="T6" fmla="*/ 6 w 15"/>
                  <a:gd name="T7" fmla="*/ 0 h 16"/>
                  <a:gd name="T8" fmla="*/ 9 w 15"/>
                  <a:gd name="T9" fmla="*/ 2 h 16"/>
                  <a:gd name="T10" fmla="*/ 12 w 15"/>
                  <a:gd name="T11" fmla="*/ 15 h 16"/>
                  <a:gd name="T12" fmla="*/ 11 w 15"/>
                  <a:gd name="T13" fmla="*/ 16 h 16"/>
                  <a:gd name="T14" fmla="*/ 11 w 15"/>
                  <a:gd name="T15" fmla="*/ 15 h 16"/>
                  <a:gd name="T16" fmla="*/ 8 w 15"/>
                  <a:gd name="T17" fmla="*/ 13 h 16"/>
                  <a:gd name="T18" fmla="*/ 6 w 15"/>
                  <a:gd name="T19" fmla="*/ 2 h 16"/>
                  <a:gd name="T20" fmla="*/ 9 w 15"/>
                  <a:gd name="T21" fmla="*/ 12 h 16"/>
                  <a:gd name="T22" fmla="*/ 11 w 15"/>
                  <a:gd name="T23" fmla="*/ 13 h 16"/>
                  <a:gd name="T24" fmla="*/ 8 w 15"/>
                  <a:gd name="T25" fmla="*/ 3 h 16"/>
                  <a:gd name="T26" fmla="*/ 6 w 15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6">
                    <a:moveTo>
                      <a:pt x="8" y="13"/>
                    </a:moveTo>
                    <a:cubicBezTo>
                      <a:pt x="0" y="8"/>
                      <a:pt x="5" y="1"/>
                      <a:pt x="5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8" y="1"/>
                      <a:pt x="9" y="2"/>
                    </a:cubicBezTo>
                    <a:cubicBezTo>
                      <a:pt x="11" y="4"/>
                      <a:pt x="15" y="8"/>
                      <a:pt x="12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9" y="15"/>
                      <a:pt x="8" y="14"/>
                      <a:pt x="8" y="13"/>
                    </a:cubicBezTo>
                    <a:close/>
                    <a:moveTo>
                      <a:pt x="6" y="2"/>
                    </a:moveTo>
                    <a:cubicBezTo>
                      <a:pt x="6" y="4"/>
                      <a:pt x="4" y="8"/>
                      <a:pt x="9" y="12"/>
                    </a:cubicBezTo>
                    <a:cubicBezTo>
                      <a:pt x="9" y="13"/>
                      <a:pt x="10" y="13"/>
                      <a:pt x="11" y="13"/>
                    </a:cubicBezTo>
                    <a:cubicBezTo>
                      <a:pt x="12" y="8"/>
                      <a:pt x="10" y="5"/>
                      <a:pt x="8" y="3"/>
                    </a:cubicBezTo>
                    <a:cubicBezTo>
                      <a:pt x="7" y="3"/>
                      <a:pt x="7" y="2"/>
                      <a:pt x="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2848"/>
              <p:cNvSpPr>
                <a:spLocks noEditPoints="1"/>
              </p:cNvSpPr>
              <p:nvPr/>
            </p:nvSpPr>
            <p:spPr bwMode="auto">
              <a:xfrm>
                <a:off x="5182" y="-1090"/>
                <a:ext cx="31" cy="25"/>
              </a:xfrm>
              <a:custGeom>
                <a:avLst/>
                <a:gdLst>
                  <a:gd name="T0" fmla="*/ 3 w 16"/>
                  <a:gd name="T1" fmla="*/ 10 h 13"/>
                  <a:gd name="T2" fmla="*/ 0 w 16"/>
                  <a:gd name="T3" fmla="*/ 7 h 13"/>
                  <a:gd name="T4" fmla="*/ 0 w 16"/>
                  <a:gd name="T5" fmla="*/ 6 h 13"/>
                  <a:gd name="T6" fmla="*/ 1 w 16"/>
                  <a:gd name="T7" fmla="*/ 5 h 13"/>
                  <a:gd name="T8" fmla="*/ 13 w 16"/>
                  <a:gd name="T9" fmla="*/ 5 h 13"/>
                  <a:gd name="T10" fmla="*/ 16 w 16"/>
                  <a:gd name="T11" fmla="*/ 8 h 13"/>
                  <a:gd name="T12" fmla="*/ 16 w 16"/>
                  <a:gd name="T13" fmla="*/ 9 h 13"/>
                  <a:gd name="T14" fmla="*/ 16 w 16"/>
                  <a:gd name="T15" fmla="*/ 9 h 13"/>
                  <a:gd name="T16" fmla="*/ 3 w 16"/>
                  <a:gd name="T17" fmla="*/ 10 h 13"/>
                  <a:gd name="T18" fmla="*/ 2 w 16"/>
                  <a:gd name="T19" fmla="*/ 6 h 13"/>
                  <a:gd name="T20" fmla="*/ 4 w 16"/>
                  <a:gd name="T21" fmla="*/ 9 h 13"/>
                  <a:gd name="T22" fmla="*/ 14 w 16"/>
                  <a:gd name="T23" fmla="*/ 8 h 13"/>
                  <a:gd name="T24" fmla="*/ 12 w 16"/>
                  <a:gd name="T25" fmla="*/ 7 h 13"/>
                  <a:gd name="T26" fmla="*/ 2 w 16"/>
                  <a:gd name="T2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3">
                    <a:moveTo>
                      <a:pt x="3" y="10"/>
                    </a:moveTo>
                    <a:cubicBezTo>
                      <a:pt x="1" y="9"/>
                      <a:pt x="0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7" y="0"/>
                      <a:pt x="13" y="5"/>
                    </a:cubicBezTo>
                    <a:cubicBezTo>
                      <a:pt x="14" y="6"/>
                      <a:pt x="15" y="7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0" y="13"/>
                      <a:pt x="6" y="12"/>
                      <a:pt x="3" y="10"/>
                    </a:cubicBezTo>
                    <a:close/>
                    <a:moveTo>
                      <a:pt x="2" y="6"/>
                    </a:moveTo>
                    <a:cubicBezTo>
                      <a:pt x="3" y="7"/>
                      <a:pt x="3" y="8"/>
                      <a:pt x="4" y="9"/>
                    </a:cubicBezTo>
                    <a:cubicBezTo>
                      <a:pt x="7" y="11"/>
                      <a:pt x="10" y="11"/>
                      <a:pt x="14" y="8"/>
                    </a:cubicBezTo>
                    <a:cubicBezTo>
                      <a:pt x="13" y="8"/>
                      <a:pt x="13" y="7"/>
                      <a:pt x="12" y="7"/>
                    </a:cubicBezTo>
                    <a:cubicBezTo>
                      <a:pt x="8" y="3"/>
                      <a:pt x="4" y="5"/>
                      <a:pt x="2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2849"/>
              <p:cNvSpPr>
                <a:spLocks noEditPoints="1"/>
              </p:cNvSpPr>
              <p:nvPr/>
            </p:nvSpPr>
            <p:spPr bwMode="auto">
              <a:xfrm>
                <a:off x="5079" y="-1181"/>
                <a:ext cx="23" cy="27"/>
              </a:xfrm>
              <a:custGeom>
                <a:avLst/>
                <a:gdLst>
                  <a:gd name="T0" fmla="*/ 1 w 12"/>
                  <a:gd name="T1" fmla="*/ 13 h 14"/>
                  <a:gd name="T2" fmla="*/ 1 w 12"/>
                  <a:gd name="T3" fmla="*/ 12 h 14"/>
                  <a:gd name="T4" fmla="*/ 3 w 12"/>
                  <a:gd name="T5" fmla="*/ 5 h 14"/>
                  <a:gd name="T6" fmla="*/ 11 w 12"/>
                  <a:gd name="T7" fmla="*/ 1 h 14"/>
                  <a:gd name="T8" fmla="*/ 12 w 12"/>
                  <a:gd name="T9" fmla="*/ 0 h 14"/>
                  <a:gd name="T10" fmla="*/ 12 w 12"/>
                  <a:gd name="T11" fmla="*/ 1 h 14"/>
                  <a:gd name="T12" fmla="*/ 9 w 12"/>
                  <a:gd name="T13" fmla="*/ 11 h 14"/>
                  <a:gd name="T14" fmla="*/ 2 w 12"/>
                  <a:gd name="T15" fmla="*/ 13 h 14"/>
                  <a:gd name="T16" fmla="*/ 1 w 12"/>
                  <a:gd name="T17" fmla="*/ 13 h 14"/>
                  <a:gd name="T18" fmla="*/ 10 w 12"/>
                  <a:gd name="T19" fmla="*/ 2 h 14"/>
                  <a:gd name="T20" fmla="*/ 4 w 12"/>
                  <a:gd name="T21" fmla="*/ 6 h 14"/>
                  <a:gd name="T22" fmla="*/ 2 w 12"/>
                  <a:gd name="T23" fmla="*/ 12 h 14"/>
                  <a:gd name="T24" fmla="*/ 8 w 12"/>
                  <a:gd name="T25" fmla="*/ 9 h 14"/>
                  <a:gd name="T26" fmla="*/ 10 w 12"/>
                  <a:gd name="T2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4">
                    <a:moveTo>
                      <a:pt x="1" y="13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0" y="8"/>
                      <a:pt x="3" y="5"/>
                    </a:cubicBezTo>
                    <a:cubicBezTo>
                      <a:pt x="4" y="3"/>
                      <a:pt x="7" y="1"/>
                      <a:pt x="11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5"/>
                      <a:pt x="11" y="9"/>
                      <a:pt x="9" y="11"/>
                    </a:cubicBezTo>
                    <a:cubicBezTo>
                      <a:pt x="6" y="14"/>
                      <a:pt x="2" y="13"/>
                      <a:pt x="2" y="13"/>
                    </a:cubicBezTo>
                    <a:lnTo>
                      <a:pt x="1" y="13"/>
                    </a:lnTo>
                    <a:close/>
                    <a:moveTo>
                      <a:pt x="10" y="2"/>
                    </a:moveTo>
                    <a:cubicBezTo>
                      <a:pt x="7" y="3"/>
                      <a:pt x="5" y="4"/>
                      <a:pt x="4" y="6"/>
                    </a:cubicBezTo>
                    <a:cubicBezTo>
                      <a:pt x="3" y="8"/>
                      <a:pt x="2" y="10"/>
                      <a:pt x="2" y="12"/>
                    </a:cubicBezTo>
                    <a:cubicBezTo>
                      <a:pt x="4" y="11"/>
                      <a:pt x="6" y="11"/>
                      <a:pt x="8" y="9"/>
                    </a:cubicBezTo>
                    <a:cubicBezTo>
                      <a:pt x="9" y="8"/>
                      <a:pt x="10" y="6"/>
                      <a:pt x="1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Freeform 2850"/>
              <p:cNvSpPr>
                <a:spLocks noEditPoints="1"/>
              </p:cNvSpPr>
              <p:nvPr/>
            </p:nvSpPr>
            <p:spPr bwMode="auto">
              <a:xfrm>
                <a:off x="5066" y="-1185"/>
                <a:ext cx="27" cy="29"/>
              </a:xfrm>
              <a:custGeom>
                <a:avLst/>
                <a:gdLst>
                  <a:gd name="T0" fmla="*/ 6 w 14"/>
                  <a:gd name="T1" fmla="*/ 14 h 15"/>
                  <a:gd name="T2" fmla="*/ 3 w 14"/>
                  <a:gd name="T3" fmla="*/ 1 h 15"/>
                  <a:gd name="T4" fmla="*/ 3 w 14"/>
                  <a:gd name="T5" fmla="*/ 0 h 15"/>
                  <a:gd name="T6" fmla="*/ 4 w 14"/>
                  <a:gd name="T7" fmla="*/ 0 h 15"/>
                  <a:gd name="T8" fmla="*/ 7 w 14"/>
                  <a:gd name="T9" fmla="*/ 2 h 15"/>
                  <a:gd name="T10" fmla="*/ 9 w 14"/>
                  <a:gd name="T11" fmla="*/ 15 h 15"/>
                  <a:gd name="T12" fmla="*/ 9 w 14"/>
                  <a:gd name="T13" fmla="*/ 15 h 15"/>
                  <a:gd name="T14" fmla="*/ 8 w 14"/>
                  <a:gd name="T15" fmla="*/ 15 h 15"/>
                  <a:gd name="T16" fmla="*/ 6 w 14"/>
                  <a:gd name="T17" fmla="*/ 14 h 15"/>
                  <a:gd name="T18" fmla="*/ 4 w 14"/>
                  <a:gd name="T19" fmla="*/ 2 h 15"/>
                  <a:gd name="T20" fmla="*/ 7 w 14"/>
                  <a:gd name="T21" fmla="*/ 12 h 15"/>
                  <a:gd name="T22" fmla="*/ 8 w 14"/>
                  <a:gd name="T23" fmla="*/ 13 h 15"/>
                  <a:gd name="T24" fmla="*/ 6 w 14"/>
                  <a:gd name="T25" fmla="*/ 3 h 15"/>
                  <a:gd name="T26" fmla="*/ 4 w 14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5">
                    <a:moveTo>
                      <a:pt x="6" y="14"/>
                    </a:moveTo>
                    <a:cubicBezTo>
                      <a:pt x="4" y="12"/>
                      <a:pt x="0" y="8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6" y="1"/>
                      <a:pt x="7" y="2"/>
                    </a:cubicBezTo>
                    <a:cubicBezTo>
                      <a:pt x="14" y="8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7" y="15"/>
                      <a:pt x="6" y="14"/>
                    </a:cubicBezTo>
                    <a:close/>
                    <a:moveTo>
                      <a:pt x="4" y="2"/>
                    </a:moveTo>
                    <a:cubicBezTo>
                      <a:pt x="2" y="8"/>
                      <a:pt x="5" y="11"/>
                      <a:pt x="7" y="12"/>
                    </a:cubicBezTo>
                    <a:cubicBezTo>
                      <a:pt x="7" y="13"/>
                      <a:pt x="8" y="13"/>
                      <a:pt x="8" y="13"/>
                    </a:cubicBezTo>
                    <a:cubicBezTo>
                      <a:pt x="9" y="12"/>
                      <a:pt x="11" y="7"/>
                      <a:pt x="6" y="3"/>
                    </a:cubicBezTo>
                    <a:cubicBezTo>
                      <a:pt x="6" y="3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Freeform 2851"/>
              <p:cNvSpPr>
                <a:spLocks noEditPoints="1"/>
              </p:cNvSpPr>
              <p:nvPr/>
            </p:nvSpPr>
            <p:spPr bwMode="auto">
              <a:xfrm>
                <a:off x="5052" y="-1171"/>
                <a:ext cx="33" cy="25"/>
              </a:xfrm>
              <a:custGeom>
                <a:avLst/>
                <a:gdLst>
                  <a:gd name="T0" fmla="*/ 4 w 17"/>
                  <a:gd name="T1" fmla="*/ 8 h 13"/>
                  <a:gd name="T2" fmla="*/ 1 w 17"/>
                  <a:gd name="T3" fmla="*/ 5 h 13"/>
                  <a:gd name="T4" fmla="*/ 0 w 17"/>
                  <a:gd name="T5" fmla="*/ 5 h 13"/>
                  <a:gd name="T6" fmla="*/ 1 w 17"/>
                  <a:gd name="T7" fmla="*/ 4 h 13"/>
                  <a:gd name="T8" fmla="*/ 13 w 17"/>
                  <a:gd name="T9" fmla="*/ 3 h 13"/>
                  <a:gd name="T10" fmla="*/ 16 w 17"/>
                  <a:gd name="T11" fmla="*/ 7 h 13"/>
                  <a:gd name="T12" fmla="*/ 17 w 17"/>
                  <a:gd name="T13" fmla="*/ 8 h 13"/>
                  <a:gd name="T14" fmla="*/ 16 w 17"/>
                  <a:gd name="T15" fmla="*/ 8 h 13"/>
                  <a:gd name="T16" fmla="*/ 4 w 17"/>
                  <a:gd name="T17" fmla="*/ 8 h 13"/>
                  <a:gd name="T18" fmla="*/ 3 w 17"/>
                  <a:gd name="T19" fmla="*/ 5 h 13"/>
                  <a:gd name="T20" fmla="*/ 5 w 17"/>
                  <a:gd name="T21" fmla="*/ 7 h 13"/>
                  <a:gd name="T22" fmla="*/ 15 w 17"/>
                  <a:gd name="T23" fmla="*/ 7 h 13"/>
                  <a:gd name="T24" fmla="*/ 12 w 17"/>
                  <a:gd name="T25" fmla="*/ 5 h 13"/>
                  <a:gd name="T26" fmla="*/ 3 w 17"/>
                  <a:gd name="T2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3">
                    <a:moveTo>
                      <a:pt x="4" y="8"/>
                    </a:moveTo>
                    <a:cubicBezTo>
                      <a:pt x="3" y="7"/>
                      <a:pt x="2" y="7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7" y="0"/>
                      <a:pt x="11" y="1"/>
                      <a:pt x="13" y="3"/>
                    </a:cubicBezTo>
                    <a:cubicBezTo>
                      <a:pt x="15" y="5"/>
                      <a:pt x="16" y="7"/>
                      <a:pt x="16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0" y="13"/>
                      <a:pt x="4" y="8"/>
                    </a:cubicBezTo>
                    <a:close/>
                    <a:moveTo>
                      <a:pt x="3" y="5"/>
                    </a:moveTo>
                    <a:cubicBezTo>
                      <a:pt x="4" y="6"/>
                      <a:pt x="4" y="6"/>
                      <a:pt x="5" y="7"/>
                    </a:cubicBezTo>
                    <a:cubicBezTo>
                      <a:pt x="9" y="10"/>
                      <a:pt x="13" y="8"/>
                      <a:pt x="15" y="7"/>
                    </a:cubicBezTo>
                    <a:cubicBezTo>
                      <a:pt x="14" y="6"/>
                      <a:pt x="13" y="5"/>
                      <a:pt x="12" y="5"/>
                    </a:cubicBezTo>
                    <a:cubicBezTo>
                      <a:pt x="10" y="3"/>
                      <a:pt x="7" y="3"/>
                      <a:pt x="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Freeform 2852"/>
              <p:cNvSpPr>
                <a:spLocks noEditPoints="1"/>
              </p:cNvSpPr>
              <p:nvPr/>
            </p:nvSpPr>
            <p:spPr bwMode="auto">
              <a:xfrm>
                <a:off x="5062" y="-1160"/>
                <a:ext cx="23" cy="25"/>
              </a:xfrm>
              <a:custGeom>
                <a:avLst/>
                <a:gdLst>
                  <a:gd name="T0" fmla="*/ 1 w 12"/>
                  <a:gd name="T1" fmla="*/ 13 h 13"/>
                  <a:gd name="T2" fmla="*/ 1 w 12"/>
                  <a:gd name="T3" fmla="*/ 12 h 13"/>
                  <a:gd name="T4" fmla="*/ 3 w 12"/>
                  <a:gd name="T5" fmla="*/ 3 h 13"/>
                  <a:gd name="T6" fmla="*/ 11 w 12"/>
                  <a:gd name="T7" fmla="*/ 1 h 13"/>
                  <a:gd name="T8" fmla="*/ 11 w 12"/>
                  <a:gd name="T9" fmla="*/ 1 h 13"/>
                  <a:gd name="T10" fmla="*/ 12 w 12"/>
                  <a:gd name="T11" fmla="*/ 1 h 13"/>
                  <a:gd name="T12" fmla="*/ 10 w 12"/>
                  <a:gd name="T13" fmla="*/ 9 h 13"/>
                  <a:gd name="T14" fmla="*/ 2 w 12"/>
                  <a:gd name="T15" fmla="*/ 13 h 13"/>
                  <a:gd name="T16" fmla="*/ 1 w 12"/>
                  <a:gd name="T17" fmla="*/ 13 h 13"/>
                  <a:gd name="T18" fmla="*/ 10 w 12"/>
                  <a:gd name="T19" fmla="*/ 2 h 13"/>
                  <a:gd name="T20" fmla="*/ 5 w 12"/>
                  <a:gd name="T21" fmla="*/ 4 h 13"/>
                  <a:gd name="T22" fmla="*/ 2 w 12"/>
                  <a:gd name="T23" fmla="*/ 11 h 13"/>
                  <a:gd name="T24" fmla="*/ 8 w 12"/>
                  <a:gd name="T25" fmla="*/ 8 h 13"/>
                  <a:gd name="T26" fmla="*/ 10 w 12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3">
                    <a:moveTo>
                      <a:pt x="1" y="13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0" y="8"/>
                      <a:pt x="1" y="5"/>
                      <a:pt x="3" y="3"/>
                    </a:cubicBezTo>
                    <a:cubicBezTo>
                      <a:pt x="6" y="0"/>
                      <a:pt x="11" y="0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5"/>
                      <a:pt x="10" y="9"/>
                    </a:cubicBezTo>
                    <a:cubicBezTo>
                      <a:pt x="8" y="11"/>
                      <a:pt x="5" y="13"/>
                      <a:pt x="2" y="13"/>
                    </a:cubicBezTo>
                    <a:lnTo>
                      <a:pt x="1" y="13"/>
                    </a:lnTo>
                    <a:close/>
                    <a:moveTo>
                      <a:pt x="10" y="2"/>
                    </a:moveTo>
                    <a:cubicBezTo>
                      <a:pt x="9" y="2"/>
                      <a:pt x="6" y="3"/>
                      <a:pt x="5" y="4"/>
                    </a:cubicBezTo>
                    <a:cubicBezTo>
                      <a:pt x="3" y="6"/>
                      <a:pt x="2" y="8"/>
                      <a:pt x="2" y="11"/>
                    </a:cubicBezTo>
                    <a:cubicBezTo>
                      <a:pt x="5" y="11"/>
                      <a:pt x="7" y="10"/>
                      <a:pt x="8" y="8"/>
                    </a:cubicBezTo>
                    <a:cubicBezTo>
                      <a:pt x="10" y="6"/>
                      <a:pt x="10" y="3"/>
                      <a:pt x="1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Freeform 2853"/>
              <p:cNvSpPr>
                <a:spLocks noEditPoints="1"/>
              </p:cNvSpPr>
              <p:nvPr/>
            </p:nvSpPr>
            <p:spPr bwMode="auto">
              <a:xfrm>
                <a:off x="5071" y="-1160"/>
                <a:ext cx="28" cy="31"/>
              </a:xfrm>
              <a:custGeom>
                <a:avLst/>
                <a:gdLst>
                  <a:gd name="T0" fmla="*/ 7 w 14"/>
                  <a:gd name="T1" fmla="*/ 14 h 16"/>
                  <a:gd name="T2" fmla="*/ 5 w 14"/>
                  <a:gd name="T3" fmla="*/ 1 h 16"/>
                  <a:gd name="T4" fmla="*/ 5 w 14"/>
                  <a:gd name="T5" fmla="*/ 0 h 16"/>
                  <a:gd name="T6" fmla="*/ 6 w 14"/>
                  <a:gd name="T7" fmla="*/ 1 h 16"/>
                  <a:gd name="T8" fmla="*/ 8 w 14"/>
                  <a:gd name="T9" fmla="*/ 2 h 16"/>
                  <a:gd name="T10" fmla="*/ 11 w 14"/>
                  <a:gd name="T11" fmla="*/ 15 h 16"/>
                  <a:gd name="T12" fmla="*/ 11 w 14"/>
                  <a:gd name="T13" fmla="*/ 16 h 16"/>
                  <a:gd name="T14" fmla="*/ 10 w 14"/>
                  <a:gd name="T15" fmla="*/ 16 h 16"/>
                  <a:gd name="T16" fmla="*/ 7 w 14"/>
                  <a:gd name="T17" fmla="*/ 14 h 16"/>
                  <a:gd name="T18" fmla="*/ 6 w 14"/>
                  <a:gd name="T19" fmla="*/ 2 h 16"/>
                  <a:gd name="T20" fmla="*/ 8 w 14"/>
                  <a:gd name="T21" fmla="*/ 12 h 16"/>
                  <a:gd name="T22" fmla="*/ 10 w 14"/>
                  <a:gd name="T23" fmla="*/ 14 h 16"/>
                  <a:gd name="T24" fmla="*/ 7 w 14"/>
                  <a:gd name="T25" fmla="*/ 3 h 16"/>
                  <a:gd name="T26" fmla="*/ 6 w 14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6">
                    <a:moveTo>
                      <a:pt x="7" y="14"/>
                    </a:moveTo>
                    <a:cubicBezTo>
                      <a:pt x="0" y="8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8" y="2"/>
                    </a:cubicBezTo>
                    <a:cubicBezTo>
                      <a:pt x="11" y="4"/>
                      <a:pt x="14" y="8"/>
                      <a:pt x="11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5"/>
                      <a:pt x="8" y="14"/>
                      <a:pt x="7" y="14"/>
                    </a:cubicBezTo>
                    <a:close/>
                    <a:moveTo>
                      <a:pt x="6" y="2"/>
                    </a:moveTo>
                    <a:cubicBezTo>
                      <a:pt x="5" y="4"/>
                      <a:pt x="3" y="9"/>
                      <a:pt x="8" y="12"/>
                    </a:cubicBezTo>
                    <a:cubicBezTo>
                      <a:pt x="9" y="13"/>
                      <a:pt x="9" y="13"/>
                      <a:pt x="10" y="14"/>
                    </a:cubicBezTo>
                    <a:cubicBezTo>
                      <a:pt x="12" y="8"/>
                      <a:pt x="10" y="5"/>
                      <a:pt x="7" y="3"/>
                    </a:cubicBezTo>
                    <a:cubicBezTo>
                      <a:pt x="7" y="3"/>
                      <a:pt x="6" y="3"/>
                      <a:pt x="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2854"/>
              <p:cNvSpPr>
                <a:spLocks noEditPoints="1"/>
              </p:cNvSpPr>
              <p:nvPr/>
            </p:nvSpPr>
            <p:spPr bwMode="auto">
              <a:xfrm>
                <a:off x="5081" y="-1168"/>
                <a:ext cx="31" cy="26"/>
              </a:xfrm>
              <a:custGeom>
                <a:avLst/>
                <a:gdLst>
                  <a:gd name="T0" fmla="*/ 3 w 16"/>
                  <a:gd name="T1" fmla="*/ 9 h 13"/>
                  <a:gd name="T2" fmla="*/ 0 w 16"/>
                  <a:gd name="T3" fmla="*/ 6 h 13"/>
                  <a:gd name="T4" fmla="*/ 0 w 16"/>
                  <a:gd name="T5" fmla="*/ 5 h 13"/>
                  <a:gd name="T6" fmla="*/ 0 w 16"/>
                  <a:gd name="T7" fmla="*/ 5 h 13"/>
                  <a:gd name="T8" fmla="*/ 13 w 16"/>
                  <a:gd name="T9" fmla="*/ 4 h 13"/>
                  <a:gd name="T10" fmla="*/ 15 w 16"/>
                  <a:gd name="T11" fmla="*/ 7 h 13"/>
                  <a:gd name="T12" fmla="*/ 16 w 16"/>
                  <a:gd name="T13" fmla="*/ 8 h 13"/>
                  <a:gd name="T14" fmla="*/ 15 w 16"/>
                  <a:gd name="T15" fmla="*/ 8 h 13"/>
                  <a:gd name="T16" fmla="*/ 3 w 16"/>
                  <a:gd name="T17" fmla="*/ 9 h 13"/>
                  <a:gd name="T18" fmla="*/ 2 w 16"/>
                  <a:gd name="T19" fmla="*/ 6 h 13"/>
                  <a:gd name="T20" fmla="*/ 4 w 16"/>
                  <a:gd name="T21" fmla="*/ 8 h 13"/>
                  <a:gd name="T22" fmla="*/ 13 w 16"/>
                  <a:gd name="T23" fmla="*/ 8 h 13"/>
                  <a:gd name="T24" fmla="*/ 12 w 16"/>
                  <a:gd name="T25" fmla="*/ 6 h 13"/>
                  <a:gd name="T26" fmla="*/ 2 w 16"/>
                  <a:gd name="T2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3">
                    <a:moveTo>
                      <a:pt x="3" y="9"/>
                    </a:moveTo>
                    <a:cubicBezTo>
                      <a:pt x="1" y="8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6" y="0"/>
                      <a:pt x="13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9" y="13"/>
                      <a:pt x="5" y="11"/>
                      <a:pt x="3" y="9"/>
                    </a:cubicBezTo>
                    <a:close/>
                    <a:moveTo>
                      <a:pt x="2" y="6"/>
                    </a:moveTo>
                    <a:cubicBezTo>
                      <a:pt x="2" y="6"/>
                      <a:pt x="3" y="7"/>
                      <a:pt x="4" y="8"/>
                    </a:cubicBezTo>
                    <a:cubicBezTo>
                      <a:pt x="7" y="10"/>
                      <a:pt x="10" y="10"/>
                      <a:pt x="13" y="8"/>
                    </a:cubicBezTo>
                    <a:cubicBezTo>
                      <a:pt x="13" y="7"/>
                      <a:pt x="12" y="6"/>
                      <a:pt x="12" y="6"/>
                    </a:cubicBezTo>
                    <a:cubicBezTo>
                      <a:pt x="7" y="3"/>
                      <a:pt x="3" y="5"/>
                      <a:pt x="2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2855"/>
              <p:cNvSpPr>
                <a:spLocks noEditPoints="1"/>
              </p:cNvSpPr>
              <p:nvPr/>
            </p:nvSpPr>
            <p:spPr bwMode="auto">
              <a:xfrm>
                <a:off x="5190" y="-1224"/>
                <a:ext cx="21" cy="25"/>
              </a:xfrm>
              <a:custGeom>
                <a:avLst/>
                <a:gdLst>
                  <a:gd name="T0" fmla="*/ 0 w 11"/>
                  <a:gd name="T1" fmla="*/ 12 h 13"/>
                  <a:gd name="T2" fmla="*/ 0 w 11"/>
                  <a:gd name="T3" fmla="*/ 12 h 13"/>
                  <a:gd name="T4" fmla="*/ 2 w 11"/>
                  <a:gd name="T5" fmla="*/ 4 h 13"/>
                  <a:gd name="T6" fmla="*/ 10 w 11"/>
                  <a:gd name="T7" fmla="*/ 0 h 13"/>
                  <a:gd name="T8" fmla="*/ 11 w 11"/>
                  <a:gd name="T9" fmla="*/ 0 h 13"/>
                  <a:gd name="T10" fmla="*/ 11 w 11"/>
                  <a:gd name="T11" fmla="*/ 1 h 13"/>
                  <a:gd name="T12" fmla="*/ 8 w 11"/>
                  <a:gd name="T13" fmla="*/ 10 h 13"/>
                  <a:gd name="T14" fmla="*/ 1 w 11"/>
                  <a:gd name="T15" fmla="*/ 13 h 13"/>
                  <a:gd name="T16" fmla="*/ 0 w 11"/>
                  <a:gd name="T17" fmla="*/ 12 h 13"/>
                  <a:gd name="T18" fmla="*/ 9 w 11"/>
                  <a:gd name="T19" fmla="*/ 2 h 13"/>
                  <a:gd name="T20" fmla="*/ 3 w 11"/>
                  <a:gd name="T21" fmla="*/ 5 h 13"/>
                  <a:gd name="T22" fmla="*/ 2 w 11"/>
                  <a:gd name="T23" fmla="*/ 11 h 13"/>
                  <a:gd name="T24" fmla="*/ 7 w 11"/>
                  <a:gd name="T25" fmla="*/ 9 h 13"/>
                  <a:gd name="T26" fmla="*/ 9 w 11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3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8"/>
                      <a:pt x="2" y="4"/>
                    </a:cubicBezTo>
                    <a:cubicBezTo>
                      <a:pt x="4" y="2"/>
                      <a:pt x="6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5"/>
                      <a:pt x="10" y="8"/>
                      <a:pt x="8" y="10"/>
                    </a:cubicBezTo>
                    <a:cubicBezTo>
                      <a:pt x="5" y="13"/>
                      <a:pt x="1" y="13"/>
                      <a:pt x="1" y="13"/>
                    </a:cubicBezTo>
                    <a:lnTo>
                      <a:pt x="0" y="12"/>
                    </a:lnTo>
                    <a:close/>
                    <a:moveTo>
                      <a:pt x="9" y="2"/>
                    </a:moveTo>
                    <a:cubicBezTo>
                      <a:pt x="7" y="2"/>
                      <a:pt x="5" y="3"/>
                      <a:pt x="3" y="5"/>
                    </a:cubicBezTo>
                    <a:cubicBezTo>
                      <a:pt x="2" y="7"/>
                      <a:pt x="2" y="10"/>
                      <a:pt x="2" y="11"/>
                    </a:cubicBezTo>
                    <a:cubicBezTo>
                      <a:pt x="3" y="11"/>
                      <a:pt x="5" y="10"/>
                      <a:pt x="7" y="9"/>
                    </a:cubicBezTo>
                    <a:cubicBezTo>
                      <a:pt x="9" y="7"/>
                      <a:pt x="9" y="5"/>
                      <a:pt x="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2856"/>
              <p:cNvSpPr>
                <a:spLocks noEditPoints="1"/>
              </p:cNvSpPr>
              <p:nvPr/>
            </p:nvSpPr>
            <p:spPr bwMode="auto">
              <a:xfrm>
                <a:off x="5174" y="-1230"/>
                <a:ext cx="29" cy="31"/>
              </a:xfrm>
              <a:custGeom>
                <a:avLst/>
                <a:gdLst>
                  <a:gd name="T0" fmla="*/ 6 w 15"/>
                  <a:gd name="T1" fmla="*/ 14 h 16"/>
                  <a:gd name="T2" fmla="*/ 3 w 15"/>
                  <a:gd name="T3" fmla="*/ 1 h 16"/>
                  <a:gd name="T4" fmla="*/ 4 w 15"/>
                  <a:gd name="T5" fmla="*/ 0 h 16"/>
                  <a:gd name="T6" fmla="*/ 5 w 15"/>
                  <a:gd name="T7" fmla="*/ 1 h 16"/>
                  <a:gd name="T8" fmla="*/ 8 w 15"/>
                  <a:gd name="T9" fmla="*/ 2 h 16"/>
                  <a:gd name="T10" fmla="*/ 10 w 15"/>
                  <a:gd name="T11" fmla="*/ 15 h 16"/>
                  <a:gd name="T12" fmla="*/ 9 w 15"/>
                  <a:gd name="T13" fmla="*/ 16 h 16"/>
                  <a:gd name="T14" fmla="*/ 9 w 15"/>
                  <a:gd name="T15" fmla="*/ 15 h 16"/>
                  <a:gd name="T16" fmla="*/ 6 w 15"/>
                  <a:gd name="T17" fmla="*/ 14 h 16"/>
                  <a:gd name="T18" fmla="*/ 5 w 15"/>
                  <a:gd name="T19" fmla="*/ 2 h 16"/>
                  <a:gd name="T20" fmla="*/ 7 w 15"/>
                  <a:gd name="T21" fmla="*/ 13 h 16"/>
                  <a:gd name="T22" fmla="*/ 9 w 15"/>
                  <a:gd name="T23" fmla="*/ 14 h 16"/>
                  <a:gd name="T24" fmla="*/ 7 w 15"/>
                  <a:gd name="T25" fmla="*/ 4 h 16"/>
                  <a:gd name="T26" fmla="*/ 5 w 15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6">
                    <a:moveTo>
                      <a:pt x="6" y="14"/>
                    </a:moveTo>
                    <a:cubicBezTo>
                      <a:pt x="4" y="12"/>
                      <a:pt x="0" y="8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7" y="2"/>
                      <a:pt x="8" y="2"/>
                    </a:cubicBezTo>
                    <a:cubicBezTo>
                      <a:pt x="15" y="8"/>
                      <a:pt x="10" y="15"/>
                      <a:pt x="10" y="15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8" y="15"/>
                      <a:pt x="6" y="14"/>
                    </a:cubicBezTo>
                    <a:close/>
                    <a:moveTo>
                      <a:pt x="5" y="2"/>
                    </a:moveTo>
                    <a:cubicBezTo>
                      <a:pt x="3" y="8"/>
                      <a:pt x="5" y="11"/>
                      <a:pt x="7" y="13"/>
                    </a:cubicBezTo>
                    <a:cubicBezTo>
                      <a:pt x="8" y="13"/>
                      <a:pt x="8" y="13"/>
                      <a:pt x="9" y="14"/>
                    </a:cubicBezTo>
                    <a:cubicBezTo>
                      <a:pt x="10" y="12"/>
                      <a:pt x="11" y="7"/>
                      <a:pt x="7" y="4"/>
                    </a:cubicBezTo>
                    <a:cubicBezTo>
                      <a:pt x="6" y="3"/>
                      <a:pt x="5" y="3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2857"/>
              <p:cNvSpPr>
                <a:spLocks noEditPoints="1"/>
              </p:cNvSpPr>
              <p:nvPr/>
            </p:nvSpPr>
            <p:spPr bwMode="auto">
              <a:xfrm>
                <a:off x="5163" y="-1214"/>
                <a:ext cx="31" cy="23"/>
              </a:xfrm>
              <a:custGeom>
                <a:avLst/>
                <a:gdLst>
                  <a:gd name="T0" fmla="*/ 3 w 16"/>
                  <a:gd name="T1" fmla="*/ 8 h 12"/>
                  <a:gd name="T2" fmla="*/ 0 w 16"/>
                  <a:gd name="T3" fmla="*/ 5 h 12"/>
                  <a:gd name="T4" fmla="*/ 0 w 16"/>
                  <a:gd name="T5" fmla="*/ 4 h 12"/>
                  <a:gd name="T6" fmla="*/ 1 w 16"/>
                  <a:gd name="T7" fmla="*/ 4 h 12"/>
                  <a:gd name="T8" fmla="*/ 13 w 16"/>
                  <a:gd name="T9" fmla="*/ 3 h 12"/>
                  <a:gd name="T10" fmla="*/ 16 w 16"/>
                  <a:gd name="T11" fmla="*/ 6 h 12"/>
                  <a:gd name="T12" fmla="*/ 16 w 16"/>
                  <a:gd name="T13" fmla="*/ 7 h 12"/>
                  <a:gd name="T14" fmla="*/ 16 w 16"/>
                  <a:gd name="T15" fmla="*/ 7 h 12"/>
                  <a:gd name="T16" fmla="*/ 3 w 16"/>
                  <a:gd name="T17" fmla="*/ 8 h 12"/>
                  <a:gd name="T18" fmla="*/ 2 w 16"/>
                  <a:gd name="T19" fmla="*/ 4 h 12"/>
                  <a:gd name="T20" fmla="*/ 4 w 16"/>
                  <a:gd name="T21" fmla="*/ 6 h 12"/>
                  <a:gd name="T22" fmla="*/ 14 w 16"/>
                  <a:gd name="T23" fmla="*/ 6 h 12"/>
                  <a:gd name="T24" fmla="*/ 12 w 16"/>
                  <a:gd name="T25" fmla="*/ 4 h 12"/>
                  <a:gd name="T26" fmla="*/ 2 w 16"/>
                  <a:gd name="T27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2">
                    <a:moveTo>
                      <a:pt x="3" y="8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6" y="0"/>
                      <a:pt x="10" y="1"/>
                      <a:pt x="13" y="3"/>
                    </a:cubicBezTo>
                    <a:cubicBezTo>
                      <a:pt x="15" y="4"/>
                      <a:pt x="16" y="6"/>
                      <a:pt x="16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9" y="12"/>
                      <a:pt x="3" y="8"/>
                    </a:cubicBezTo>
                    <a:close/>
                    <a:moveTo>
                      <a:pt x="2" y="4"/>
                    </a:moveTo>
                    <a:cubicBezTo>
                      <a:pt x="3" y="5"/>
                      <a:pt x="4" y="6"/>
                      <a:pt x="4" y="6"/>
                    </a:cubicBezTo>
                    <a:cubicBezTo>
                      <a:pt x="8" y="9"/>
                      <a:pt x="12" y="7"/>
                      <a:pt x="14" y="6"/>
                    </a:cubicBezTo>
                    <a:cubicBezTo>
                      <a:pt x="14" y="6"/>
                      <a:pt x="13" y="5"/>
                      <a:pt x="12" y="4"/>
                    </a:cubicBezTo>
                    <a:cubicBezTo>
                      <a:pt x="9" y="2"/>
                      <a:pt x="6" y="2"/>
                      <a:pt x="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2858"/>
              <p:cNvSpPr>
                <a:spLocks noEditPoints="1"/>
              </p:cNvSpPr>
              <p:nvPr/>
            </p:nvSpPr>
            <p:spPr bwMode="auto">
              <a:xfrm>
                <a:off x="5172" y="-1204"/>
                <a:ext cx="24" cy="27"/>
              </a:xfrm>
              <a:custGeom>
                <a:avLst/>
                <a:gdLst>
                  <a:gd name="T0" fmla="*/ 0 w 12"/>
                  <a:gd name="T1" fmla="*/ 14 h 14"/>
                  <a:gd name="T2" fmla="*/ 0 w 12"/>
                  <a:gd name="T3" fmla="*/ 13 h 14"/>
                  <a:gd name="T4" fmla="*/ 3 w 12"/>
                  <a:gd name="T5" fmla="*/ 3 h 14"/>
                  <a:gd name="T6" fmla="*/ 10 w 12"/>
                  <a:gd name="T7" fmla="*/ 1 h 14"/>
                  <a:gd name="T8" fmla="*/ 11 w 12"/>
                  <a:gd name="T9" fmla="*/ 1 h 14"/>
                  <a:gd name="T10" fmla="*/ 11 w 12"/>
                  <a:gd name="T11" fmla="*/ 2 h 14"/>
                  <a:gd name="T12" fmla="*/ 9 w 12"/>
                  <a:gd name="T13" fmla="*/ 9 h 14"/>
                  <a:gd name="T14" fmla="*/ 1 w 12"/>
                  <a:gd name="T15" fmla="*/ 13 h 14"/>
                  <a:gd name="T16" fmla="*/ 0 w 12"/>
                  <a:gd name="T17" fmla="*/ 14 h 14"/>
                  <a:gd name="T18" fmla="*/ 9 w 12"/>
                  <a:gd name="T19" fmla="*/ 3 h 14"/>
                  <a:gd name="T20" fmla="*/ 4 w 12"/>
                  <a:gd name="T21" fmla="*/ 5 h 14"/>
                  <a:gd name="T22" fmla="*/ 2 w 12"/>
                  <a:gd name="T23" fmla="*/ 12 h 14"/>
                  <a:gd name="T24" fmla="*/ 8 w 12"/>
                  <a:gd name="T25" fmla="*/ 8 h 14"/>
                  <a:gd name="T26" fmla="*/ 9 w 12"/>
                  <a:gd name="T27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4">
                    <a:moveTo>
                      <a:pt x="0" y="14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0" y="9"/>
                      <a:pt x="1" y="5"/>
                      <a:pt x="3" y="3"/>
                    </a:cubicBezTo>
                    <a:cubicBezTo>
                      <a:pt x="6" y="0"/>
                      <a:pt x="10" y="1"/>
                      <a:pt x="10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6"/>
                      <a:pt x="9" y="9"/>
                    </a:cubicBezTo>
                    <a:cubicBezTo>
                      <a:pt x="7" y="11"/>
                      <a:pt x="5" y="13"/>
                      <a:pt x="1" y="13"/>
                    </a:cubicBezTo>
                    <a:lnTo>
                      <a:pt x="0" y="14"/>
                    </a:lnTo>
                    <a:close/>
                    <a:moveTo>
                      <a:pt x="9" y="3"/>
                    </a:moveTo>
                    <a:cubicBezTo>
                      <a:pt x="8" y="3"/>
                      <a:pt x="6" y="3"/>
                      <a:pt x="4" y="5"/>
                    </a:cubicBezTo>
                    <a:cubicBezTo>
                      <a:pt x="2" y="6"/>
                      <a:pt x="2" y="8"/>
                      <a:pt x="2" y="12"/>
                    </a:cubicBezTo>
                    <a:cubicBezTo>
                      <a:pt x="4" y="11"/>
                      <a:pt x="6" y="10"/>
                      <a:pt x="8" y="8"/>
                    </a:cubicBezTo>
                    <a:cubicBezTo>
                      <a:pt x="9" y="6"/>
                      <a:pt x="9" y="4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2859"/>
              <p:cNvSpPr>
                <a:spLocks noEditPoints="1"/>
              </p:cNvSpPr>
              <p:nvPr/>
            </p:nvSpPr>
            <p:spPr bwMode="auto">
              <a:xfrm>
                <a:off x="5180" y="-1203"/>
                <a:ext cx="29" cy="30"/>
              </a:xfrm>
              <a:custGeom>
                <a:avLst/>
                <a:gdLst>
                  <a:gd name="T0" fmla="*/ 8 w 15"/>
                  <a:gd name="T1" fmla="*/ 13 h 15"/>
                  <a:gd name="T2" fmla="*/ 5 w 15"/>
                  <a:gd name="T3" fmla="*/ 0 h 15"/>
                  <a:gd name="T4" fmla="*/ 6 w 15"/>
                  <a:gd name="T5" fmla="*/ 0 h 15"/>
                  <a:gd name="T6" fmla="*/ 6 w 15"/>
                  <a:gd name="T7" fmla="*/ 0 h 15"/>
                  <a:gd name="T8" fmla="*/ 9 w 15"/>
                  <a:gd name="T9" fmla="*/ 1 h 15"/>
                  <a:gd name="T10" fmla="*/ 12 w 15"/>
                  <a:gd name="T11" fmla="*/ 14 h 15"/>
                  <a:gd name="T12" fmla="*/ 11 w 15"/>
                  <a:gd name="T13" fmla="*/ 15 h 15"/>
                  <a:gd name="T14" fmla="*/ 11 w 15"/>
                  <a:gd name="T15" fmla="*/ 15 h 15"/>
                  <a:gd name="T16" fmla="*/ 8 w 15"/>
                  <a:gd name="T17" fmla="*/ 13 h 15"/>
                  <a:gd name="T18" fmla="*/ 6 w 15"/>
                  <a:gd name="T19" fmla="*/ 2 h 15"/>
                  <a:gd name="T20" fmla="*/ 9 w 15"/>
                  <a:gd name="T21" fmla="*/ 12 h 15"/>
                  <a:gd name="T22" fmla="*/ 11 w 15"/>
                  <a:gd name="T23" fmla="*/ 13 h 15"/>
                  <a:gd name="T24" fmla="*/ 8 w 15"/>
                  <a:gd name="T25" fmla="*/ 3 h 15"/>
                  <a:gd name="T26" fmla="*/ 6 w 15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5">
                    <a:moveTo>
                      <a:pt x="8" y="13"/>
                    </a:moveTo>
                    <a:cubicBezTo>
                      <a:pt x="0" y="7"/>
                      <a:pt x="5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8" y="0"/>
                      <a:pt x="9" y="1"/>
                    </a:cubicBezTo>
                    <a:cubicBezTo>
                      <a:pt x="11" y="3"/>
                      <a:pt x="15" y="7"/>
                      <a:pt x="12" y="14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9" y="14"/>
                      <a:pt x="8" y="14"/>
                      <a:pt x="8" y="13"/>
                    </a:cubicBezTo>
                    <a:close/>
                    <a:moveTo>
                      <a:pt x="6" y="2"/>
                    </a:moveTo>
                    <a:cubicBezTo>
                      <a:pt x="6" y="3"/>
                      <a:pt x="4" y="8"/>
                      <a:pt x="9" y="12"/>
                    </a:cubicBezTo>
                    <a:cubicBezTo>
                      <a:pt x="9" y="12"/>
                      <a:pt x="10" y="12"/>
                      <a:pt x="11" y="13"/>
                    </a:cubicBezTo>
                    <a:cubicBezTo>
                      <a:pt x="12" y="7"/>
                      <a:pt x="10" y="4"/>
                      <a:pt x="8" y="3"/>
                    </a:cubicBezTo>
                    <a:cubicBezTo>
                      <a:pt x="7" y="2"/>
                      <a:pt x="7" y="2"/>
                      <a:pt x="6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2860"/>
              <p:cNvSpPr>
                <a:spLocks noEditPoints="1"/>
              </p:cNvSpPr>
              <p:nvPr/>
            </p:nvSpPr>
            <p:spPr bwMode="auto">
              <a:xfrm>
                <a:off x="5190" y="-1212"/>
                <a:ext cx="31" cy="25"/>
              </a:xfrm>
              <a:custGeom>
                <a:avLst/>
                <a:gdLst>
                  <a:gd name="T0" fmla="*/ 3 w 16"/>
                  <a:gd name="T1" fmla="*/ 10 h 13"/>
                  <a:gd name="T2" fmla="*/ 0 w 16"/>
                  <a:gd name="T3" fmla="*/ 6 h 13"/>
                  <a:gd name="T4" fmla="*/ 0 w 16"/>
                  <a:gd name="T5" fmla="*/ 5 h 13"/>
                  <a:gd name="T6" fmla="*/ 1 w 16"/>
                  <a:gd name="T7" fmla="*/ 5 h 13"/>
                  <a:gd name="T8" fmla="*/ 13 w 16"/>
                  <a:gd name="T9" fmla="*/ 5 h 13"/>
                  <a:gd name="T10" fmla="*/ 16 w 16"/>
                  <a:gd name="T11" fmla="*/ 8 h 13"/>
                  <a:gd name="T12" fmla="*/ 16 w 16"/>
                  <a:gd name="T13" fmla="*/ 8 h 13"/>
                  <a:gd name="T14" fmla="*/ 16 w 16"/>
                  <a:gd name="T15" fmla="*/ 9 h 13"/>
                  <a:gd name="T16" fmla="*/ 3 w 16"/>
                  <a:gd name="T17" fmla="*/ 10 h 13"/>
                  <a:gd name="T18" fmla="*/ 2 w 16"/>
                  <a:gd name="T19" fmla="*/ 6 h 13"/>
                  <a:gd name="T20" fmla="*/ 4 w 16"/>
                  <a:gd name="T21" fmla="*/ 8 h 13"/>
                  <a:gd name="T22" fmla="*/ 14 w 16"/>
                  <a:gd name="T23" fmla="*/ 8 h 13"/>
                  <a:gd name="T24" fmla="*/ 12 w 16"/>
                  <a:gd name="T25" fmla="*/ 6 h 13"/>
                  <a:gd name="T26" fmla="*/ 2 w 16"/>
                  <a:gd name="T2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3">
                    <a:moveTo>
                      <a:pt x="3" y="10"/>
                    </a:moveTo>
                    <a:cubicBezTo>
                      <a:pt x="1" y="8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7" y="0"/>
                      <a:pt x="13" y="5"/>
                    </a:cubicBezTo>
                    <a:cubicBezTo>
                      <a:pt x="14" y="6"/>
                      <a:pt x="15" y="6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0" y="13"/>
                      <a:pt x="6" y="12"/>
                      <a:pt x="3" y="10"/>
                    </a:cubicBezTo>
                    <a:close/>
                    <a:moveTo>
                      <a:pt x="2" y="6"/>
                    </a:moveTo>
                    <a:cubicBezTo>
                      <a:pt x="3" y="7"/>
                      <a:pt x="3" y="8"/>
                      <a:pt x="4" y="8"/>
                    </a:cubicBezTo>
                    <a:cubicBezTo>
                      <a:pt x="7" y="10"/>
                      <a:pt x="10" y="10"/>
                      <a:pt x="14" y="8"/>
                    </a:cubicBezTo>
                    <a:cubicBezTo>
                      <a:pt x="13" y="7"/>
                      <a:pt x="13" y="7"/>
                      <a:pt x="12" y="6"/>
                    </a:cubicBezTo>
                    <a:cubicBezTo>
                      <a:pt x="8" y="3"/>
                      <a:pt x="4" y="5"/>
                      <a:pt x="2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2861"/>
              <p:cNvSpPr/>
              <p:nvPr/>
            </p:nvSpPr>
            <p:spPr bwMode="auto">
              <a:xfrm>
                <a:off x="5275" y="-130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2862"/>
              <p:cNvSpPr>
                <a:spLocks noEditPoints="1"/>
              </p:cNvSpPr>
              <p:nvPr/>
            </p:nvSpPr>
            <p:spPr bwMode="auto">
              <a:xfrm>
                <a:off x="4873" y="-1300"/>
                <a:ext cx="400" cy="468"/>
              </a:xfrm>
              <a:custGeom>
                <a:avLst/>
                <a:gdLst>
                  <a:gd name="T0" fmla="*/ 146 w 206"/>
                  <a:gd name="T1" fmla="*/ 200 h 241"/>
                  <a:gd name="T2" fmla="*/ 170 w 206"/>
                  <a:gd name="T3" fmla="*/ 157 h 241"/>
                  <a:gd name="T4" fmla="*/ 185 w 206"/>
                  <a:gd name="T5" fmla="*/ 116 h 241"/>
                  <a:gd name="T6" fmla="*/ 197 w 206"/>
                  <a:gd name="T7" fmla="*/ 65 h 241"/>
                  <a:gd name="T8" fmla="*/ 206 w 206"/>
                  <a:gd name="T9" fmla="*/ 4 h 241"/>
                  <a:gd name="T10" fmla="*/ 150 w 206"/>
                  <a:gd name="T11" fmla="*/ 19 h 241"/>
                  <a:gd name="T12" fmla="*/ 95 w 206"/>
                  <a:gd name="T13" fmla="*/ 47 h 241"/>
                  <a:gd name="T14" fmla="*/ 59 w 206"/>
                  <a:gd name="T15" fmla="*/ 74 h 241"/>
                  <a:gd name="T16" fmla="*/ 25 w 206"/>
                  <a:gd name="T17" fmla="*/ 109 h 241"/>
                  <a:gd name="T18" fmla="*/ 0 w 206"/>
                  <a:gd name="T19" fmla="*/ 162 h 241"/>
                  <a:gd name="T20" fmla="*/ 19 w 206"/>
                  <a:gd name="T21" fmla="*/ 218 h 241"/>
                  <a:gd name="T22" fmla="*/ 62 w 206"/>
                  <a:gd name="T23" fmla="*/ 232 h 241"/>
                  <a:gd name="T24" fmla="*/ 174 w 206"/>
                  <a:gd name="T25" fmla="*/ 48 h 241"/>
                  <a:gd name="T26" fmla="*/ 138 w 206"/>
                  <a:gd name="T27" fmla="*/ 73 h 241"/>
                  <a:gd name="T28" fmla="*/ 106 w 206"/>
                  <a:gd name="T29" fmla="*/ 127 h 241"/>
                  <a:gd name="T30" fmla="*/ 81 w 206"/>
                  <a:gd name="T31" fmla="*/ 160 h 241"/>
                  <a:gd name="T32" fmla="*/ 99 w 206"/>
                  <a:gd name="T33" fmla="*/ 148 h 241"/>
                  <a:gd name="T34" fmla="*/ 116 w 206"/>
                  <a:gd name="T35" fmla="*/ 125 h 241"/>
                  <a:gd name="T36" fmla="*/ 95 w 206"/>
                  <a:gd name="T37" fmla="*/ 119 h 241"/>
                  <a:gd name="T38" fmla="*/ 72 w 206"/>
                  <a:gd name="T39" fmla="*/ 161 h 241"/>
                  <a:gd name="T40" fmla="*/ 74 w 206"/>
                  <a:gd name="T41" fmla="*/ 181 h 241"/>
                  <a:gd name="T42" fmla="*/ 110 w 206"/>
                  <a:gd name="T43" fmla="*/ 156 h 241"/>
                  <a:gd name="T44" fmla="*/ 127 w 206"/>
                  <a:gd name="T45" fmla="*/ 134 h 241"/>
                  <a:gd name="T46" fmla="*/ 141 w 206"/>
                  <a:gd name="T47" fmla="*/ 92 h 241"/>
                  <a:gd name="T48" fmla="*/ 112 w 206"/>
                  <a:gd name="T49" fmla="*/ 96 h 241"/>
                  <a:gd name="T50" fmla="*/ 94 w 206"/>
                  <a:gd name="T51" fmla="*/ 109 h 241"/>
                  <a:gd name="T52" fmla="*/ 48 w 206"/>
                  <a:gd name="T53" fmla="*/ 135 h 241"/>
                  <a:gd name="T54" fmla="*/ 55 w 206"/>
                  <a:gd name="T55" fmla="*/ 183 h 241"/>
                  <a:gd name="T56" fmla="*/ 87 w 206"/>
                  <a:gd name="T57" fmla="*/ 199 h 241"/>
                  <a:gd name="T58" fmla="*/ 113 w 206"/>
                  <a:gd name="T59" fmla="*/ 175 h 241"/>
                  <a:gd name="T60" fmla="*/ 130 w 206"/>
                  <a:gd name="T61" fmla="*/ 153 h 241"/>
                  <a:gd name="T62" fmla="*/ 152 w 206"/>
                  <a:gd name="T63" fmla="*/ 101 h 241"/>
                  <a:gd name="T64" fmla="*/ 158 w 206"/>
                  <a:gd name="T65" fmla="*/ 70 h 241"/>
                  <a:gd name="T66" fmla="*/ 127 w 206"/>
                  <a:gd name="T67" fmla="*/ 65 h 241"/>
                  <a:gd name="T68" fmla="*/ 83 w 206"/>
                  <a:gd name="T69" fmla="*/ 100 h 241"/>
                  <a:gd name="T70" fmla="*/ 65 w 206"/>
                  <a:gd name="T71" fmla="*/ 113 h 241"/>
                  <a:gd name="T72" fmla="*/ 30 w 206"/>
                  <a:gd name="T73" fmla="*/ 147 h 241"/>
                  <a:gd name="T74" fmla="*/ 45 w 206"/>
                  <a:gd name="T75" fmla="*/ 185 h 241"/>
                  <a:gd name="T76" fmla="*/ 69 w 206"/>
                  <a:gd name="T77" fmla="*/ 211 h 241"/>
                  <a:gd name="T78" fmla="*/ 106 w 206"/>
                  <a:gd name="T79" fmla="*/ 196 h 241"/>
                  <a:gd name="T80" fmla="*/ 133 w 206"/>
                  <a:gd name="T81" fmla="*/ 173 h 241"/>
                  <a:gd name="T82" fmla="*/ 156 w 206"/>
                  <a:gd name="T83" fmla="*/ 130 h 241"/>
                  <a:gd name="T84" fmla="*/ 162 w 206"/>
                  <a:gd name="T85" fmla="*/ 99 h 241"/>
                  <a:gd name="T86" fmla="*/ 177 w 206"/>
                  <a:gd name="T87" fmla="*/ 67 h 241"/>
                  <a:gd name="T88" fmla="*/ 165 w 206"/>
                  <a:gd name="T89" fmla="*/ 49 h 241"/>
                  <a:gd name="T90" fmla="*/ 126 w 206"/>
                  <a:gd name="T91" fmla="*/ 55 h 241"/>
                  <a:gd name="T92" fmla="*/ 82 w 206"/>
                  <a:gd name="T93" fmla="*/ 91 h 241"/>
                  <a:gd name="T94" fmla="*/ 54 w 206"/>
                  <a:gd name="T95" fmla="*/ 105 h 241"/>
                  <a:gd name="T96" fmla="*/ 29 w 206"/>
                  <a:gd name="T97" fmla="*/ 138 h 241"/>
                  <a:gd name="T98" fmla="*/ 26 w 206"/>
                  <a:gd name="T99" fmla="*/ 187 h 241"/>
                  <a:gd name="T100" fmla="*/ 38 w 206"/>
                  <a:gd name="T101" fmla="*/ 206 h 241"/>
                  <a:gd name="T102" fmla="*/ 91 w 206"/>
                  <a:gd name="T103" fmla="*/ 228 h 241"/>
                  <a:gd name="T104" fmla="*/ 145 w 206"/>
                  <a:gd name="T105" fmla="*/ 190 h 241"/>
                  <a:gd name="T106" fmla="*/ 175 w 206"/>
                  <a:gd name="T107" fmla="*/ 127 h 241"/>
                  <a:gd name="T108" fmla="*/ 179 w 206"/>
                  <a:gd name="T109" fmla="*/ 77 h 241"/>
                  <a:gd name="T110" fmla="*/ 181 w 206"/>
                  <a:gd name="T111" fmla="*/ 27 h 241"/>
                  <a:gd name="T112" fmla="*/ 162 w 206"/>
                  <a:gd name="T113" fmla="*/ 30 h 241"/>
                  <a:gd name="T114" fmla="*/ 96 w 206"/>
                  <a:gd name="T115" fmla="*/ 49 h 241"/>
                  <a:gd name="T116" fmla="*/ 51 w 206"/>
                  <a:gd name="T117" fmla="*/ 85 h 241"/>
                  <a:gd name="T118" fmla="*/ 19 w 206"/>
                  <a:gd name="T119" fmla="*/ 139 h 241"/>
                  <a:gd name="T120" fmla="*/ 8 w 206"/>
                  <a:gd name="T121" fmla="*/ 200 h 241"/>
                  <a:gd name="T122" fmla="*/ 70 w 206"/>
                  <a:gd name="T123" fmla="*/ 221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6" h="241">
                    <a:moveTo>
                      <a:pt x="107" y="235"/>
                    </a:moveTo>
                    <a:cubicBezTo>
                      <a:pt x="102" y="236"/>
                      <a:pt x="102" y="236"/>
                      <a:pt x="102" y="236"/>
                    </a:cubicBezTo>
                    <a:cubicBezTo>
                      <a:pt x="101" y="226"/>
                      <a:pt x="101" y="226"/>
                      <a:pt x="101" y="226"/>
                    </a:cubicBezTo>
                    <a:cubicBezTo>
                      <a:pt x="110" y="225"/>
                      <a:pt x="110" y="225"/>
                      <a:pt x="110" y="225"/>
                    </a:cubicBezTo>
                    <a:cubicBezTo>
                      <a:pt x="111" y="233"/>
                      <a:pt x="111" y="233"/>
                      <a:pt x="111" y="233"/>
                    </a:cubicBezTo>
                    <a:cubicBezTo>
                      <a:pt x="111" y="233"/>
                      <a:pt x="111" y="233"/>
                      <a:pt x="111" y="233"/>
                    </a:cubicBezTo>
                    <a:cubicBezTo>
                      <a:pt x="110" y="225"/>
                      <a:pt x="110" y="225"/>
                      <a:pt x="110" y="225"/>
                    </a:cubicBezTo>
                    <a:cubicBezTo>
                      <a:pt x="120" y="224"/>
                      <a:pt x="120" y="224"/>
                      <a:pt x="120" y="224"/>
                    </a:cubicBezTo>
                    <a:cubicBezTo>
                      <a:pt x="120" y="228"/>
                      <a:pt x="120" y="228"/>
                      <a:pt x="120" y="228"/>
                    </a:cubicBezTo>
                    <a:cubicBezTo>
                      <a:pt x="121" y="228"/>
                      <a:pt x="121" y="228"/>
                      <a:pt x="121" y="228"/>
                    </a:cubicBezTo>
                    <a:cubicBezTo>
                      <a:pt x="120" y="224"/>
                      <a:pt x="120" y="224"/>
                      <a:pt x="120" y="224"/>
                    </a:cubicBezTo>
                    <a:cubicBezTo>
                      <a:pt x="127" y="223"/>
                      <a:pt x="127" y="223"/>
                      <a:pt x="127" y="223"/>
                    </a:cubicBezTo>
                    <a:cubicBezTo>
                      <a:pt x="128" y="223"/>
                      <a:pt x="128" y="223"/>
                      <a:pt x="128" y="223"/>
                    </a:cubicBezTo>
                    <a:cubicBezTo>
                      <a:pt x="120" y="224"/>
                      <a:pt x="120" y="224"/>
                      <a:pt x="120" y="224"/>
                    </a:cubicBezTo>
                    <a:cubicBezTo>
                      <a:pt x="119" y="214"/>
                      <a:pt x="119" y="214"/>
                      <a:pt x="119" y="214"/>
                    </a:cubicBezTo>
                    <a:cubicBezTo>
                      <a:pt x="128" y="213"/>
                      <a:pt x="128" y="213"/>
                      <a:pt x="128" y="213"/>
                    </a:cubicBezTo>
                    <a:cubicBezTo>
                      <a:pt x="129" y="221"/>
                      <a:pt x="129" y="221"/>
                      <a:pt x="129" y="221"/>
                    </a:cubicBezTo>
                    <a:cubicBezTo>
                      <a:pt x="129" y="221"/>
                      <a:pt x="129" y="221"/>
                      <a:pt x="130" y="221"/>
                    </a:cubicBezTo>
                    <a:cubicBezTo>
                      <a:pt x="128" y="213"/>
                      <a:pt x="128" y="213"/>
                      <a:pt x="128" y="213"/>
                    </a:cubicBezTo>
                    <a:cubicBezTo>
                      <a:pt x="138" y="211"/>
                      <a:pt x="138" y="211"/>
                      <a:pt x="138" y="211"/>
                    </a:cubicBezTo>
                    <a:cubicBezTo>
                      <a:pt x="138" y="212"/>
                      <a:pt x="138" y="212"/>
                      <a:pt x="138" y="212"/>
                    </a:cubicBezTo>
                    <a:cubicBezTo>
                      <a:pt x="138" y="212"/>
                      <a:pt x="138" y="212"/>
                      <a:pt x="138" y="211"/>
                    </a:cubicBezTo>
                    <a:cubicBezTo>
                      <a:pt x="138" y="211"/>
                      <a:pt x="138" y="211"/>
                      <a:pt x="138" y="211"/>
                    </a:cubicBezTo>
                    <a:cubicBezTo>
                      <a:pt x="138" y="211"/>
                      <a:pt x="138" y="211"/>
                      <a:pt x="138" y="211"/>
                    </a:cubicBezTo>
                    <a:cubicBezTo>
                      <a:pt x="138" y="211"/>
                      <a:pt x="138" y="211"/>
                      <a:pt x="138" y="211"/>
                    </a:cubicBezTo>
                    <a:cubicBezTo>
                      <a:pt x="138" y="211"/>
                      <a:pt x="138" y="211"/>
                      <a:pt x="138" y="211"/>
                    </a:cubicBezTo>
                    <a:cubicBezTo>
                      <a:pt x="137" y="202"/>
                      <a:pt x="137" y="202"/>
                      <a:pt x="137" y="202"/>
                    </a:cubicBezTo>
                    <a:cubicBezTo>
                      <a:pt x="146" y="200"/>
                      <a:pt x="146" y="200"/>
                      <a:pt x="146" y="200"/>
                    </a:cubicBezTo>
                    <a:cubicBezTo>
                      <a:pt x="146" y="201"/>
                      <a:pt x="146" y="201"/>
                      <a:pt x="146" y="201"/>
                    </a:cubicBezTo>
                    <a:cubicBezTo>
                      <a:pt x="146" y="201"/>
                      <a:pt x="146" y="201"/>
                      <a:pt x="146" y="201"/>
                    </a:cubicBezTo>
                    <a:cubicBezTo>
                      <a:pt x="146" y="200"/>
                      <a:pt x="146" y="200"/>
                      <a:pt x="146" y="200"/>
                    </a:cubicBezTo>
                    <a:cubicBezTo>
                      <a:pt x="147" y="200"/>
                      <a:pt x="147" y="200"/>
                      <a:pt x="147" y="200"/>
                    </a:cubicBezTo>
                    <a:cubicBezTo>
                      <a:pt x="147" y="200"/>
                      <a:pt x="147" y="200"/>
                      <a:pt x="147" y="200"/>
                    </a:cubicBezTo>
                    <a:cubicBezTo>
                      <a:pt x="146" y="200"/>
                      <a:pt x="146" y="200"/>
                      <a:pt x="146" y="200"/>
                    </a:cubicBezTo>
                    <a:cubicBezTo>
                      <a:pt x="145" y="191"/>
                      <a:pt x="145" y="191"/>
                      <a:pt x="145" y="191"/>
                    </a:cubicBezTo>
                    <a:cubicBezTo>
                      <a:pt x="154" y="189"/>
                      <a:pt x="154" y="189"/>
                      <a:pt x="154" y="189"/>
                    </a:cubicBezTo>
                    <a:cubicBezTo>
                      <a:pt x="154" y="189"/>
                      <a:pt x="154" y="189"/>
                      <a:pt x="154" y="189"/>
                    </a:cubicBezTo>
                    <a:cubicBezTo>
                      <a:pt x="145" y="190"/>
                      <a:pt x="145" y="190"/>
                      <a:pt x="145" y="190"/>
                    </a:cubicBezTo>
                    <a:cubicBezTo>
                      <a:pt x="144" y="181"/>
                      <a:pt x="144" y="181"/>
                      <a:pt x="144" y="181"/>
                    </a:cubicBezTo>
                    <a:cubicBezTo>
                      <a:pt x="153" y="180"/>
                      <a:pt x="153" y="180"/>
                      <a:pt x="153" y="180"/>
                    </a:cubicBezTo>
                    <a:cubicBezTo>
                      <a:pt x="154" y="188"/>
                      <a:pt x="154" y="188"/>
                      <a:pt x="154" y="188"/>
                    </a:cubicBezTo>
                    <a:cubicBezTo>
                      <a:pt x="154" y="188"/>
                      <a:pt x="155" y="188"/>
                      <a:pt x="155" y="188"/>
                    </a:cubicBezTo>
                    <a:cubicBezTo>
                      <a:pt x="153" y="180"/>
                      <a:pt x="153" y="180"/>
                      <a:pt x="153" y="180"/>
                    </a:cubicBezTo>
                    <a:cubicBezTo>
                      <a:pt x="160" y="179"/>
                      <a:pt x="160" y="179"/>
                      <a:pt x="160" y="179"/>
                    </a:cubicBezTo>
                    <a:cubicBezTo>
                      <a:pt x="160" y="179"/>
                      <a:pt x="160" y="178"/>
                      <a:pt x="160" y="178"/>
                    </a:cubicBezTo>
                    <a:cubicBezTo>
                      <a:pt x="153" y="179"/>
                      <a:pt x="153" y="179"/>
                      <a:pt x="153" y="179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62" y="169"/>
                      <a:pt x="162" y="169"/>
                      <a:pt x="162" y="169"/>
                    </a:cubicBezTo>
                    <a:cubicBezTo>
                      <a:pt x="162" y="174"/>
                      <a:pt x="162" y="174"/>
                      <a:pt x="162" y="174"/>
                    </a:cubicBezTo>
                    <a:cubicBezTo>
                      <a:pt x="162" y="174"/>
                      <a:pt x="162" y="174"/>
                      <a:pt x="162" y="174"/>
                    </a:cubicBezTo>
                    <a:cubicBezTo>
                      <a:pt x="162" y="168"/>
                      <a:pt x="162" y="168"/>
                      <a:pt x="162" y="168"/>
                    </a:cubicBezTo>
                    <a:cubicBezTo>
                      <a:pt x="165" y="168"/>
                      <a:pt x="165" y="168"/>
                      <a:pt x="165" y="168"/>
                    </a:cubicBezTo>
                    <a:cubicBezTo>
                      <a:pt x="165" y="168"/>
                      <a:pt x="165" y="168"/>
                      <a:pt x="165" y="168"/>
                    </a:cubicBezTo>
                    <a:cubicBezTo>
                      <a:pt x="162" y="168"/>
                      <a:pt x="162" y="168"/>
                      <a:pt x="162" y="168"/>
                    </a:cubicBezTo>
                    <a:cubicBezTo>
                      <a:pt x="160" y="159"/>
                      <a:pt x="160" y="159"/>
                      <a:pt x="160" y="159"/>
                    </a:cubicBezTo>
                    <a:cubicBezTo>
                      <a:pt x="170" y="157"/>
                      <a:pt x="170" y="157"/>
                      <a:pt x="170" y="157"/>
                    </a:cubicBezTo>
                    <a:cubicBezTo>
                      <a:pt x="170" y="158"/>
                      <a:pt x="170" y="158"/>
                      <a:pt x="170" y="158"/>
                    </a:cubicBezTo>
                    <a:cubicBezTo>
                      <a:pt x="170" y="158"/>
                      <a:pt x="170" y="158"/>
                      <a:pt x="170" y="158"/>
                    </a:cubicBezTo>
                    <a:cubicBezTo>
                      <a:pt x="170" y="157"/>
                      <a:pt x="170" y="157"/>
                      <a:pt x="170" y="157"/>
                    </a:cubicBezTo>
                    <a:cubicBezTo>
                      <a:pt x="170" y="157"/>
                      <a:pt x="170" y="157"/>
                      <a:pt x="170" y="157"/>
                    </a:cubicBezTo>
                    <a:cubicBezTo>
                      <a:pt x="170" y="157"/>
                      <a:pt x="170" y="157"/>
                      <a:pt x="170" y="157"/>
                    </a:cubicBezTo>
                    <a:cubicBezTo>
                      <a:pt x="170" y="157"/>
                      <a:pt x="170" y="157"/>
                      <a:pt x="170" y="157"/>
                    </a:cubicBezTo>
                    <a:cubicBezTo>
                      <a:pt x="169" y="148"/>
                      <a:pt x="169" y="148"/>
                      <a:pt x="169" y="148"/>
                    </a:cubicBezTo>
                    <a:cubicBezTo>
                      <a:pt x="174" y="147"/>
                      <a:pt x="174" y="147"/>
                      <a:pt x="174" y="147"/>
                    </a:cubicBezTo>
                    <a:cubicBezTo>
                      <a:pt x="174" y="147"/>
                      <a:pt x="174" y="147"/>
                      <a:pt x="174" y="147"/>
                    </a:cubicBezTo>
                    <a:cubicBezTo>
                      <a:pt x="169" y="148"/>
                      <a:pt x="169" y="148"/>
                      <a:pt x="169" y="148"/>
                    </a:cubicBezTo>
                    <a:cubicBezTo>
                      <a:pt x="167" y="138"/>
                      <a:pt x="167" y="138"/>
                      <a:pt x="167" y="138"/>
                    </a:cubicBezTo>
                    <a:cubicBezTo>
                      <a:pt x="177" y="137"/>
                      <a:pt x="177" y="137"/>
                      <a:pt x="177" y="137"/>
                    </a:cubicBezTo>
                    <a:cubicBezTo>
                      <a:pt x="177" y="139"/>
                      <a:pt x="177" y="139"/>
                      <a:pt x="177" y="139"/>
                    </a:cubicBezTo>
                    <a:cubicBezTo>
                      <a:pt x="177" y="139"/>
                      <a:pt x="177" y="139"/>
                      <a:pt x="177" y="139"/>
                    </a:cubicBezTo>
                    <a:cubicBezTo>
                      <a:pt x="177" y="137"/>
                      <a:pt x="177" y="137"/>
                      <a:pt x="177" y="137"/>
                    </a:cubicBezTo>
                    <a:cubicBezTo>
                      <a:pt x="178" y="137"/>
                      <a:pt x="178" y="137"/>
                      <a:pt x="178" y="137"/>
                    </a:cubicBezTo>
                    <a:cubicBezTo>
                      <a:pt x="178" y="136"/>
                      <a:pt x="178" y="136"/>
                      <a:pt x="178" y="136"/>
                    </a:cubicBezTo>
                    <a:cubicBezTo>
                      <a:pt x="177" y="136"/>
                      <a:pt x="177" y="136"/>
                      <a:pt x="177" y="136"/>
                    </a:cubicBezTo>
                    <a:cubicBezTo>
                      <a:pt x="176" y="127"/>
                      <a:pt x="176" y="127"/>
                      <a:pt x="176" y="127"/>
                    </a:cubicBezTo>
                    <a:cubicBezTo>
                      <a:pt x="181" y="126"/>
                      <a:pt x="181" y="126"/>
                      <a:pt x="181" y="126"/>
                    </a:cubicBezTo>
                    <a:cubicBezTo>
                      <a:pt x="181" y="126"/>
                      <a:pt x="182" y="126"/>
                      <a:pt x="182" y="126"/>
                    </a:cubicBezTo>
                    <a:cubicBezTo>
                      <a:pt x="176" y="127"/>
                      <a:pt x="176" y="127"/>
                      <a:pt x="176" y="127"/>
                    </a:cubicBezTo>
                    <a:cubicBezTo>
                      <a:pt x="174" y="117"/>
                      <a:pt x="174" y="117"/>
                      <a:pt x="174" y="117"/>
                    </a:cubicBezTo>
                    <a:cubicBezTo>
                      <a:pt x="184" y="116"/>
                      <a:pt x="184" y="116"/>
                      <a:pt x="184" y="116"/>
                    </a:cubicBezTo>
                    <a:cubicBezTo>
                      <a:pt x="184" y="118"/>
                      <a:pt x="184" y="118"/>
                      <a:pt x="184" y="118"/>
                    </a:cubicBezTo>
                    <a:cubicBezTo>
                      <a:pt x="184" y="118"/>
                      <a:pt x="184" y="117"/>
                      <a:pt x="184" y="117"/>
                    </a:cubicBezTo>
                    <a:cubicBezTo>
                      <a:pt x="184" y="116"/>
                      <a:pt x="184" y="116"/>
                      <a:pt x="184" y="116"/>
                    </a:cubicBezTo>
                    <a:cubicBezTo>
                      <a:pt x="185" y="116"/>
                      <a:pt x="185" y="116"/>
                      <a:pt x="185" y="116"/>
                    </a:cubicBezTo>
                    <a:cubicBezTo>
                      <a:pt x="185" y="116"/>
                      <a:pt x="185" y="116"/>
                      <a:pt x="185" y="116"/>
                    </a:cubicBezTo>
                    <a:cubicBezTo>
                      <a:pt x="184" y="116"/>
                      <a:pt x="184" y="116"/>
                      <a:pt x="184" y="116"/>
                    </a:cubicBezTo>
                    <a:cubicBezTo>
                      <a:pt x="183" y="106"/>
                      <a:pt x="183" y="106"/>
                      <a:pt x="183" y="106"/>
                    </a:cubicBezTo>
                    <a:cubicBezTo>
                      <a:pt x="187" y="106"/>
                      <a:pt x="187" y="106"/>
                      <a:pt x="187" y="106"/>
                    </a:cubicBezTo>
                    <a:cubicBezTo>
                      <a:pt x="187" y="105"/>
                      <a:pt x="187" y="105"/>
                      <a:pt x="187" y="105"/>
                    </a:cubicBezTo>
                    <a:cubicBezTo>
                      <a:pt x="183" y="106"/>
                      <a:pt x="183" y="106"/>
                      <a:pt x="183" y="106"/>
                    </a:cubicBezTo>
                    <a:cubicBezTo>
                      <a:pt x="181" y="97"/>
                      <a:pt x="181" y="97"/>
                      <a:pt x="181" y="97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90" y="95"/>
                      <a:pt x="190" y="95"/>
                      <a:pt x="190" y="95"/>
                    </a:cubicBezTo>
                    <a:cubicBezTo>
                      <a:pt x="181" y="96"/>
                      <a:pt x="181" y="96"/>
                      <a:pt x="181" y="96"/>
                    </a:cubicBezTo>
                    <a:cubicBezTo>
                      <a:pt x="180" y="87"/>
                      <a:pt x="180" y="87"/>
                      <a:pt x="180" y="87"/>
                    </a:cubicBezTo>
                    <a:cubicBezTo>
                      <a:pt x="189" y="86"/>
                      <a:pt x="189" y="86"/>
                      <a:pt x="189" y="86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1" y="93"/>
                      <a:pt x="191" y="93"/>
                      <a:pt x="191" y="93"/>
                    </a:cubicBezTo>
                    <a:cubicBezTo>
                      <a:pt x="190" y="85"/>
                      <a:pt x="190" y="85"/>
                      <a:pt x="190" y="85"/>
                    </a:cubicBezTo>
                    <a:cubicBezTo>
                      <a:pt x="192" y="85"/>
                      <a:pt x="192" y="85"/>
                      <a:pt x="192" y="85"/>
                    </a:cubicBezTo>
                    <a:cubicBezTo>
                      <a:pt x="193" y="85"/>
                      <a:pt x="193" y="85"/>
                      <a:pt x="193" y="85"/>
                    </a:cubicBezTo>
                    <a:cubicBezTo>
                      <a:pt x="190" y="85"/>
                      <a:pt x="190" y="85"/>
                      <a:pt x="190" y="85"/>
                    </a:cubicBezTo>
                    <a:cubicBezTo>
                      <a:pt x="188" y="76"/>
                      <a:pt x="188" y="76"/>
                      <a:pt x="188" y="76"/>
                    </a:cubicBezTo>
                    <a:cubicBezTo>
                      <a:pt x="195" y="75"/>
                      <a:pt x="195" y="75"/>
                      <a:pt x="195" y="75"/>
                    </a:cubicBezTo>
                    <a:cubicBezTo>
                      <a:pt x="195" y="75"/>
                      <a:pt x="195" y="75"/>
                      <a:pt x="195" y="75"/>
                    </a:cubicBezTo>
                    <a:cubicBezTo>
                      <a:pt x="188" y="76"/>
                      <a:pt x="188" y="76"/>
                      <a:pt x="188" y="76"/>
                    </a:cubicBezTo>
                    <a:cubicBezTo>
                      <a:pt x="187" y="66"/>
                      <a:pt x="187" y="66"/>
                      <a:pt x="187" y="66"/>
                    </a:cubicBezTo>
                    <a:cubicBezTo>
                      <a:pt x="196" y="65"/>
                      <a:pt x="196" y="65"/>
                      <a:pt x="196" y="65"/>
                    </a:cubicBezTo>
                    <a:cubicBezTo>
                      <a:pt x="196" y="66"/>
                      <a:pt x="196" y="66"/>
                      <a:pt x="196" y="66"/>
                    </a:cubicBezTo>
                    <a:cubicBezTo>
                      <a:pt x="197" y="65"/>
                      <a:pt x="197" y="65"/>
                      <a:pt x="197" y="65"/>
                    </a:cubicBezTo>
                    <a:cubicBezTo>
                      <a:pt x="197" y="65"/>
                      <a:pt x="197" y="65"/>
                      <a:pt x="197" y="65"/>
                    </a:cubicBezTo>
                    <a:cubicBezTo>
                      <a:pt x="197" y="65"/>
                      <a:pt x="197" y="65"/>
                      <a:pt x="197" y="65"/>
                    </a:cubicBezTo>
                    <a:cubicBezTo>
                      <a:pt x="197" y="65"/>
                      <a:pt x="197" y="65"/>
                      <a:pt x="197" y="65"/>
                    </a:cubicBezTo>
                    <a:cubicBezTo>
                      <a:pt x="197" y="65"/>
                      <a:pt x="197" y="65"/>
                      <a:pt x="197" y="65"/>
                    </a:cubicBezTo>
                    <a:cubicBezTo>
                      <a:pt x="195" y="55"/>
                      <a:pt x="195" y="55"/>
                      <a:pt x="195" y="55"/>
                    </a:cubicBezTo>
                    <a:cubicBezTo>
                      <a:pt x="199" y="55"/>
                      <a:pt x="199" y="55"/>
                      <a:pt x="199" y="55"/>
                    </a:cubicBezTo>
                    <a:cubicBezTo>
                      <a:pt x="199" y="55"/>
                      <a:pt x="199" y="54"/>
                      <a:pt x="199" y="54"/>
                    </a:cubicBezTo>
                    <a:cubicBezTo>
                      <a:pt x="195" y="55"/>
                      <a:pt x="195" y="55"/>
                      <a:pt x="195" y="55"/>
                    </a:cubicBezTo>
                    <a:cubicBezTo>
                      <a:pt x="194" y="45"/>
                      <a:pt x="194" y="45"/>
                      <a:pt x="194" y="45"/>
                    </a:cubicBezTo>
                    <a:cubicBezTo>
                      <a:pt x="200" y="44"/>
                      <a:pt x="200" y="44"/>
                      <a:pt x="200" y="44"/>
                    </a:cubicBezTo>
                    <a:cubicBezTo>
                      <a:pt x="200" y="44"/>
                      <a:pt x="200" y="44"/>
                      <a:pt x="200" y="44"/>
                    </a:cubicBezTo>
                    <a:cubicBezTo>
                      <a:pt x="194" y="45"/>
                      <a:pt x="194" y="45"/>
                      <a:pt x="194" y="45"/>
                    </a:cubicBezTo>
                    <a:cubicBezTo>
                      <a:pt x="192" y="36"/>
                      <a:pt x="192" y="36"/>
                      <a:pt x="192" y="36"/>
                    </a:cubicBezTo>
                    <a:cubicBezTo>
                      <a:pt x="202" y="34"/>
                      <a:pt x="202" y="34"/>
                      <a:pt x="202" y="34"/>
                    </a:cubicBezTo>
                    <a:cubicBezTo>
                      <a:pt x="202" y="34"/>
                      <a:pt x="202" y="34"/>
                      <a:pt x="202" y="34"/>
                    </a:cubicBezTo>
                    <a:cubicBezTo>
                      <a:pt x="192" y="35"/>
                      <a:pt x="192" y="35"/>
                      <a:pt x="192" y="35"/>
                    </a:cubicBezTo>
                    <a:cubicBezTo>
                      <a:pt x="191" y="26"/>
                      <a:pt x="191" y="26"/>
                      <a:pt x="191" y="26"/>
                    </a:cubicBezTo>
                    <a:cubicBezTo>
                      <a:pt x="201" y="25"/>
                      <a:pt x="201" y="25"/>
                      <a:pt x="201" y="25"/>
                    </a:cubicBezTo>
                    <a:cubicBezTo>
                      <a:pt x="202" y="34"/>
                      <a:pt x="202" y="34"/>
                      <a:pt x="202" y="34"/>
                    </a:cubicBezTo>
                    <a:cubicBezTo>
                      <a:pt x="202" y="34"/>
                      <a:pt x="202" y="33"/>
                      <a:pt x="202" y="33"/>
                    </a:cubicBezTo>
                    <a:cubicBezTo>
                      <a:pt x="201" y="25"/>
                      <a:pt x="201" y="25"/>
                      <a:pt x="201" y="25"/>
                    </a:cubicBezTo>
                    <a:cubicBezTo>
                      <a:pt x="203" y="24"/>
                      <a:pt x="203" y="24"/>
                      <a:pt x="203" y="24"/>
                    </a:cubicBezTo>
                    <a:cubicBezTo>
                      <a:pt x="203" y="24"/>
                      <a:pt x="203" y="24"/>
                      <a:pt x="203" y="24"/>
                    </a:cubicBezTo>
                    <a:cubicBezTo>
                      <a:pt x="201" y="24"/>
                      <a:pt x="201" y="24"/>
                      <a:pt x="201" y="24"/>
                    </a:cubicBezTo>
                    <a:cubicBezTo>
                      <a:pt x="199" y="15"/>
                      <a:pt x="199" y="15"/>
                      <a:pt x="199" y="15"/>
                    </a:cubicBezTo>
                    <a:cubicBezTo>
                      <a:pt x="205" y="14"/>
                      <a:pt x="205" y="14"/>
                      <a:pt x="205" y="14"/>
                    </a:cubicBezTo>
                    <a:cubicBezTo>
                      <a:pt x="205" y="14"/>
                      <a:pt x="205" y="14"/>
                      <a:pt x="205" y="14"/>
                    </a:cubicBezTo>
                    <a:cubicBezTo>
                      <a:pt x="199" y="15"/>
                      <a:pt x="199" y="15"/>
                      <a:pt x="199" y="15"/>
                    </a:cubicBezTo>
                    <a:cubicBezTo>
                      <a:pt x="198" y="5"/>
                      <a:pt x="198" y="5"/>
                      <a:pt x="198" y="5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198" y="5"/>
                      <a:pt x="198" y="5"/>
                      <a:pt x="198" y="5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198" y="5"/>
                      <a:pt x="198" y="5"/>
                      <a:pt x="198" y="5"/>
                    </a:cubicBezTo>
                    <a:cubicBezTo>
                      <a:pt x="188" y="6"/>
                      <a:pt x="188" y="6"/>
                      <a:pt x="188" y="6"/>
                    </a:cubicBezTo>
                    <a:cubicBezTo>
                      <a:pt x="188" y="3"/>
                      <a:pt x="188" y="3"/>
                      <a:pt x="188" y="3"/>
                    </a:cubicBezTo>
                    <a:cubicBezTo>
                      <a:pt x="188" y="3"/>
                      <a:pt x="188" y="3"/>
                      <a:pt x="188" y="4"/>
                    </a:cubicBezTo>
                    <a:cubicBezTo>
                      <a:pt x="188" y="6"/>
                      <a:pt x="188" y="6"/>
                      <a:pt x="188" y="6"/>
                    </a:cubicBezTo>
                    <a:cubicBezTo>
                      <a:pt x="179" y="8"/>
                      <a:pt x="179" y="8"/>
                      <a:pt x="179" y="8"/>
                    </a:cubicBezTo>
                    <a:cubicBezTo>
                      <a:pt x="179" y="7"/>
                      <a:pt x="179" y="7"/>
                      <a:pt x="179" y="7"/>
                    </a:cubicBezTo>
                    <a:cubicBezTo>
                      <a:pt x="179" y="7"/>
                      <a:pt x="178" y="7"/>
                      <a:pt x="178" y="7"/>
                    </a:cubicBezTo>
                    <a:cubicBezTo>
                      <a:pt x="178" y="8"/>
                      <a:pt x="178" y="8"/>
                      <a:pt x="178" y="8"/>
                    </a:cubicBezTo>
                    <a:cubicBezTo>
                      <a:pt x="176" y="8"/>
                      <a:pt x="176" y="8"/>
                      <a:pt x="176" y="8"/>
                    </a:cubicBezTo>
                    <a:cubicBezTo>
                      <a:pt x="176" y="8"/>
                      <a:pt x="176" y="8"/>
                      <a:pt x="175" y="8"/>
                    </a:cubicBezTo>
                    <a:cubicBezTo>
                      <a:pt x="179" y="8"/>
                      <a:pt x="179" y="8"/>
                      <a:pt x="179" y="8"/>
                    </a:cubicBezTo>
                    <a:cubicBezTo>
                      <a:pt x="180" y="17"/>
                      <a:pt x="180" y="17"/>
                      <a:pt x="180" y="17"/>
                    </a:cubicBezTo>
                    <a:cubicBezTo>
                      <a:pt x="170" y="19"/>
                      <a:pt x="170" y="19"/>
                      <a:pt x="170" y="19"/>
                    </a:cubicBezTo>
                    <a:cubicBezTo>
                      <a:pt x="169" y="11"/>
                      <a:pt x="169" y="11"/>
                      <a:pt x="169" y="11"/>
                    </a:cubicBezTo>
                    <a:cubicBezTo>
                      <a:pt x="169" y="11"/>
                      <a:pt x="169" y="11"/>
                      <a:pt x="169" y="11"/>
                    </a:cubicBezTo>
                    <a:cubicBezTo>
                      <a:pt x="170" y="19"/>
                      <a:pt x="170" y="19"/>
                      <a:pt x="170" y="19"/>
                    </a:cubicBezTo>
                    <a:cubicBezTo>
                      <a:pt x="161" y="20"/>
                      <a:pt x="161" y="20"/>
                      <a:pt x="161" y="20"/>
                    </a:cubicBezTo>
                    <a:cubicBezTo>
                      <a:pt x="160" y="15"/>
                      <a:pt x="160" y="15"/>
                      <a:pt x="160" y="15"/>
                    </a:cubicBezTo>
                    <a:cubicBezTo>
                      <a:pt x="160" y="15"/>
                      <a:pt x="160" y="15"/>
                      <a:pt x="160" y="15"/>
                    </a:cubicBezTo>
                    <a:cubicBezTo>
                      <a:pt x="160" y="20"/>
                      <a:pt x="160" y="20"/>
                      <a:pt x="160" y="20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1" y="19"/>
                      <a:pt x="151" y="19"/>
                      <a:pt x="151" y="19"/>
                    </a:cubicBezTo>
                    <a:cubicBezTo>
                      <a:pt x="151" y="19"/>
                      <a:pt x="150" y="19"/>
                      <a:pt x="150" y="19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42" y="23"/>
                      <a:pt x="142" y="23"/>
                      <a:pt x="142" y="23"/>
                    </a:cubicBezTo>
                    <a:cubicBezTo>
                      <a:pt x="142" y="23"/>
                      <a:pt x="142" y="23"/>
                      <a:pt x="141" y="23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2" y="31"/>
                      <a:pt x="152" y="31"/>
                      <a:pt x="152" y="31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1" y="23"/>
                      <a:pt x="141" y="23"/>
                      <a:pt x="141" y="23"/>
                    </a:cubicBezTo>
                    <a:cubicBezTo>
                      <a:pt x="141" y="23"/>
                      <a:pt x="141" y="23"/>
                      <a:pt x="141" y="23"/>
                    </a:cubicBezTo>
                    <a:cubicBezTo>
                      <a:pt x="142" y="33"/>
                      <a:pt x="142" y="33"/>
                      <a:pt x="142" y="33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2" y="27"/>
                      <a:pt x="132" y="27"/>
                      <a:pt x="132" y="27"/>
                    </a:cubicBezTo>
                    <a:cubicBezTo>
                      <a:pt x="132" y="28"/>
                      <a:pt x="132" y="28"/>
                      <a:pt x="132" y="28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23" y="35"/>
                      <a:pt x="123" y="35"/>
                      <a:pt x="123" y="35"/>
                    </a:cubicBezTo>
                    <a:cubicBezTo>
                      <a:pt x="123" y="32"/>
                      <a:pt x="123" y="32"/>
                      <a:pt x="123" y="32"/>
                    </a:cubicBezTo>
                    <a:cubicBezTo>
                      <a:pt x="123" y="32"/>
                      <a:pt x="123" y="32"/>
                      <a:pt x="123" y="32"/>
                    </a:cubicBezTo>
                    <a:cubicBezTo>
                      <a:pt x="123" y="35"/>
                      <a:pt x="123" y="35"/>
                      <a:pt x="123" y="35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5" y="46"/>
                      <a:pt x="115" y="46"/>
                      <a:pt x="115" y="46"/>
                    </a:cubicBezTo>
                    <a:cubicBezTo>
                      <a:pt x="105" y="48"/>
                      <a:pt x="105" y="48"/>
                      <a:pt x="105" y="48"/>
                    </a:cubicBezTo>
                    <a:cubicBezTo>
                      <a:pt x="104" y="42"/>
                      <a:pt x="104" y="42"/>
                      <a:pt x="104" y="42"/>
                    </a:cubicBezTo>
                    <a:cubicBezTo>
                      <a:pt x="104" y="42"/>
                      <a:pt x="104" y="42"/>
                      <a:pt x="104" y="42"/>
                    </a:cubicBezTo>
                    <a:cubicBezTo>
                      <a:pt x="105" y="48"/>
                      <a:pt x="105" y="48"/>
                      <a:pt x="105" y="48"/>
                    </a:cubicBezTo>
                    <a:cubicBezTo>
                      <a:pt x="96" y="49"/>
                      <a:pt x="96" y="49"/>
                      <a:pt x="96" y="49"/>
                    </a:cubicBezTo>
                    <a:cubicBezTo>
                      <a:pt x="95" y="47"/>
                      <a:pt x="95" y="47"/>
                      <a:pt x="95" y="47"/>
                    </a:cubicBezTo>
                    <a:cubicBezTo>
                      <a:pt x="95" y="47"/>
                      <a:pt x="95" y="47"/>
                      <a:pt x="95" y="47"/>
                    </a:cubicBezTo>
                    <a:cubicBezTo>
                      <a:pt x="95" y="49"/>
                      <a:pt x="95" y="49"/>
                      <a:pt x="95" y="49"/>
                    </a:cubicBezTo>
                    <a:cubicBezTo>
                      <a:pt x="90" y="50"/>
                      <a:pt x="90" y="50"/>
                      <a:pt x="90" y="50"/>
                    </a:cubicBezTo>
                    <a:cubicBezTo>
                      <a:pt x="89" y="50"/>
                      <a:pt x="89" y="50"/>
                      <a:pt x="89" y="50"/>
                    </a:cubicBezTo>
                    <a:cubicBezTo>
                      <a:pt x="95" y="49"/>
                      <a:pt x="95" y="49"/>
                      <a:pt x="95" y="49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87" y="60"/>
                      <a:pt x="87" y="60"/>
                      <a:pt x="87" y="60"/>
                    </a:cubicBezTo>
                    <a:cubicBezTo>
                      <a:pt x="86" y="52"/>
                      <a:pt x="86" y="52"/>
                      <a:pt x="86" y="52"/>
                    </a:cubicBezTo>
                    <a:cubicBezTo>
                      <a:pt x="86" y="52"/>
                      <a:pt x="86" y="52"/>
                      <a:pt x="86" y="52"/>
                    </a:cubicBezTo>
                    <a:cubicBezTo>
                      <a:pt x="87" y="60"/>
                      <a:pt x="87" y="60"/>
                      <a:pt x="87" y="60"/>
                    </a:cubicBezTo>
                    <a:cubicBezTo>
                      <a:pt x="77" y="62"/>
                      <a:pt x="77" y="62"/>
                      <a:pt x="77" y="62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7" y="62"/>
                      <a:pt x="77" y="62"/>
                      <a:pt x="77" y="62"/>
                    </a:cubicBezTo>
                    <a:cubicBezTo>
                      <a:pt x="69" y="63"/>
                      <a:pt x="69" y="63"/>
                      <a:pt x="69" y="63"/>
                    </a:cubicBezTo>
                    <a:cubicBezTo>
                      <a:pt x="69" y="63"/>
                      <a:pt x="69" y="63"/>
                      <a:pt x="69" y="63"/>
                    </a:cubicBezTo>
                    <a:cubicBezTo>
                      <a:pt x="77" y="62"/>
                      <a:pt x="77" y="62"/>
                      <a:pt x="77" y="62"/>
                    </a:cubicBezTo>
                    <a:cubicBezTo>
                      <a:pt x="79" y="71"/>
                      <a:pt x="79" y="71"/>
                      <a:pt x="79" y="71"/>
                    </a:cubicBezTo>
                    <a:cubicBezTo>
                      <a:pt x="69" y="73"/>
                      <a:pt x="69" y="73"/>
                      <a:pt x="69" y="73"/>
                    </a:cubicBezTo>
                    <a:cubicBezTo>
                      <a:pt x="68" y="64"/>
                      <a:pt x="68" y="64"/>
                      <a:pt x="68" y="64"/>
                    </a:cubicBezTo>
                    <a:cubicBezTo>
                      <a:pt x="68" y="64"/>
                      <a:pt x="68" y="64"/>
                      <a:pt x="68" y="64"/>
                    </a:cubicBezTo>
                    <a:cubicBezTo>
                      <a:pt x="69" y="73"/>
                      <a:pt x="69" y="73"/>
                      <a:pt x="69" y="73"/>
                    </a:cubicBezTo>
                    <a:cubicBezTo>
                      <a:pt x="59" y="74"/>
                      <a:pt x="59" y="74"/>
                      <a:pt x="59" y="74"/>
                    </a:cubicBezTo>
                    <a:cubicBezTo>
                      <a:pt x="59" y="70"/>
                      <a:pt x="59" y="70"/>
                      <a:pt x="59" y="70"/>
                    </a:cubicBezTo>
                    <a:cubicBezTo>
                      <a:pt x="59" y="70"/>
                      <a:pt x="59" y="70"/>
                      <a:pt x="59" y="70"/>
                    </a:cubicBezTo>
                    <a:cubicBezTo>
                      <a:pt x="59" y="74"/>
                      <a:pt x="59" y="74"/>
                      <a:pt x="59" y="74"/>
                    </a:cubicBezTo>
                    <a:cubicBezTo>
                      <a:pt x="53" y="75"/>
                      <a:pt x="53" y="75"/>
                      <a:pt x="53" y="75"/>
                    </a:cubicBezTo>
                    <a:cubicBezTo>
                      <a:pt x="53" y="75"/>
                      <a:pt x="53" y="75"/>
                      <a:pt x="53" y="75"/>
                    </a:cubicBezTo>
                    <a:cubicBezTo>
                      <a:pt x="59" y="74"/>
                      <a:pt x="59" y="74"/>
                      <a:pt x="59" y="74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1" y="85"/>
                      <a:pt x="51" y="85"/>
                      <a:pt x="51" y="85"/>
                    </a:cubicBezTo>
                    <a:cubicBezTo>
                      <a:pt x="50" y="77"/>
                      <a:pt x="50" y="77"/>
                      <a:pt x="50" y="77"/>
                    </a:cubicBezTo>
                    <a:cubicBezTo>
                      <a:pt x="50" y="77"/>
                      <a:pt x="50" y="77"/>
                      <a:pt x="50" y="77"/>
                    </a:cubicBezTo>
                    <a:cubicBezTo>
                      <a:pt x="51" y="85"/>
                      <a:pt x="51" y="85"/>
                      <a:pt x="51" y="85"/>
                    </a:cubicBezTo>
                    <a:cubicBezTo>
                      <a:pt x="41" y="86"/>
                      <a:pt x="41" y="86"/>
                      <a:pt x="41" y="86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1" y="85"/>
                      <a:pt x="41" y="85"/>
                      <a:pt x="41" y="86"/>
                    </a:cubicBezTo>
                    <a:cubicBezTo>
                      <a:pt x="41" y="86"/>
                      <a:pt x="41" y="86"/>
                      <a:pt x="41" y="86"/>
                    </a:cubicBezTo>
                    <a:cubicBezTo>
                      <a:pt x="40" y="87"/>
                      <a:pt x="40" y="87"/>
                      <a:pt x="40" y="87"/>
                    </a:cubicBezTo>
                    <a:cubicBezTo>
                      <a:pt x="40" y="87"/>
                      <a:pt x="40" y="87"/>
                      <a:pt x="40" y="87"/>
                    </a:cubicBezTo>
                    <a:cubicBezTo>
                      <a:pt x="41" y="87"/>
                      <a:pt x="41" y="87"/>
                      <a:pt x="41" y="87"/>
                    </a:cubicBezTo>
                    <a:cubicBezTo>
                      <a:pt x="43" y="96"/>
                      <a:pt x="43" y="96"/>
                      <a:pt x="43" y="96"/>
                    </a:cubicBezTo>
                    <a:cubicBezTo>
                      <a:pt x="33" y="97"/>
                      <a:pt x="33" y="97"/>
                      <a:pt x="33" y="97"/>
                    </a:cubicBezTo>
                    <a:cubicBezTo>
                      <a:pt x="33" y="95"/>
                      <a:pt x="33" y="95"/>
                      <a:pt x="33" y="95"/>
                    </a:cubicBezTo>
                    <a:cubicBezTo>
                      <a:pt x="33" y="95"/>
                      <a:pt x="33" y="95"/>
                      <a:pt x="33" y="95"/>
                    </a:cubicBezTo>
                    <a:cubicBezTo>
                      <a:pt x="33" y="97"/>
                      <a:pt x="33" y="97"/>
                      <a:pt x="33" y="97"/>
                    </a:cubicBezTo>
                    <a:cubicBezTo>
                      <a:pt x="30" y="98"/>
                      <a:pt x="30" y="98"/>
                      <a:pt x="30" y="98"/>
                    </a:cubicBezTo>
                    <a:cubicBezTo>
                      <a:pt x="30" y="98"/>
                      <a:pt x="30" y="98"/>
                      <a:pt x="30" y="98"/>
                    </a:cubicBezTo>
                    <a:cubicBezTo>
                      <a:pt x="33" y="98"/>
                      <a:pt x="33" y="98"/>
                      <a:pt x="33" y="98"/>
                    </a:cubicBezTo>
                    <a:cubicBezTo>
                      <a:pt x="34" y="107"/>
                      <a:pt x="34" y="107"/>
                      <a:pt x="34" y="107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25" y="107"/>
                      <a:pt x="25" y="107"/>
                      <a:pt x="25" y="107"/>
                    </a:cubicBezTo>
                    <a:cubicBezTo>
                      <a:pt x="25" y="107"/>
                      <a:pt x="24" y="107"/>
                      <a:pt x="24" y="107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24" y="109"/>
                      <a:pt x="24" y="109"/>
                      <a:pt x="24" y="109"/>
                    </a:cubicBezTo>
                    <a:cubicBezTo>
                      <a:pt x="24" y="109"/>
                      <a:pt x="24" y="109"/>
                      <a:pt x="24" y="109"/>
                    </a:cubicBezTo>
                    <a:cubicBezTo>
                      <a:pt x="25" y="109"/>
                      <a:pt x="25" y="109"/>
                      <a:pt x="25" y="109"/>
                    </a:cubicBezTo>
                    <a:cubicBezTo>
                      <a:pt x="26" y="118"/>
                      <a:pt x="26" y="118"/>
                      <a:pt x="26" y="118"/>
                    </a:cubicBezTo>
                    <a:cubicBezTo>
                      <a:pt x="16" y="120"/>
                      <a:pt x="16" y="120"/>
                      <a:pt x="16" y="120"/>
                    </a:cubicBezTo>
                    <a:cubicBezTo>
                      <a:pt x="16" y="119"/>
                      <a:pt x="16" y="119"/>
                      <a:pt x="16" y="119"/>
                    </a:cubicBezTo>
                    <a:cubicBezTo>
                      <a:pt x="16" y="119"/>
                      <a:pt x="16" y="120"/>
                      <a:pt x="16" y="120"/>
                    </a:cubicBezTo>
                    <a:cubicBezTo>
                      <a:pt x="16" y="120"/>
                      <a:pt x="16" y="120"/>
                      <a:pt x="16" y="120"/>
                    </a:cubicBezTo>
                    <a:cubicBezTo>
                      <a:pt x="18" y="129"/>
                      <a:pt x="18" y="129"/>
                      <a:pt x="18" y="129"/>
                    </a:cubicBezTo>
                    <a:cubicBezTo>
                      <a:pt x="10" y="130"/>
                      <a:pt x="10" y="130"/>
                      <a:pt x="10" y="130"/>
                    </a:cubicBezTo>
                    <a:cubicBezTo>
                      <a:pt x="10" y="130"/>
                      <a:pt x="10" y="130"/>
                      <a:pt x="10" y="130"/>
                    </a:cubicBezTo>
                    <a:cubicBezTo>
                      <a:pt x="18" y="129"/>
                      <a:pt x="18" y="129"/>
                      <a:pt x="18" y="129"/>
                    </a:cubicBezTo>
                    <a:cubicBezTo>
                      <a:pt x="19" y="139"/>
                      <a:pt x="19" y="139"/>
                      <a:pt x="19" y="139"/>
                    </a:cubicBezTo>
                    <a:cubicBezTo>
                      <a:pt x="9" y="140"/>
                      <a:pt x="9" y="140"/>
                      <a:pt x="9" y="140"/>
                    </a:cubicBezTo>
                    <a:cubicBezTo>
                      <a:pt x="9" y="133"/>
                      <a:pt x="9" y="133"/>
                      <a:pt x="9" y="133"/>
                    </a:cubicBezTo>
                    <a:cubicBezTo>
                      <a:pt x="8" y="134"/>
                      <a:pt x="8" y="134"/>
                      <a:pt x="8" y="134"/>
                    </a:cubicBezTo>
                    <a:cubicBezTo>
                      <a:pt x="9" y="140"/>
                      <a:pt x="9" y="140"/>
                      <a:pt x="9" y="140"/>
                    </a:cubicBezTo>
                    <a:cubicBezTo>
                      <a:pt x="5" y="141"/>
                      <a:pt x="5" y="141"/>
                      <a:pt x="5" y="141"/>
                    </a:cubicBezTo>
                    <a:cubicBezTo>
                      <a:pt x="5" y="141"/>
                      <a:pt x="5" y="141"/>
                      <a:pt x="5" y="141"/>
                    </a:cubicBezTo>
                    <a:cubicBezTo>
                      <a:pt x="9" y="140"/>
                      <a:pt x="9" y="140"/>
                      <a:pt x="9" y="140"/>
                    </a:cubicBezTo>
                    <a:cubicBezTo>
                      <a:pt x="11" y="150"/>
                      <a:pt x="11" y="150"/>
                      <a:pt x="11" y="150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11" y="150"/>
                      <a:pt x="11" y="150"/>
                      <a:pt x="11" y="150"/>
                    </a:cubicBezTo>
                    <a:cubicBezTo>
                      <a:pt x="12" y="160"/>
                      <a:pt x="12" y="160"/>
                      <a:pt x="12" y="160"/>
                    </a:cubicBezTo>
                    <a:cubicBezTo>
                      <a:pt x="3" y="161"/>
                      <a:pt x="3" y="161"/>
                      <a:pt x="3" y="161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1" y="154"/>
                      <a:pt x="1" y="154"/>
                      <a:pt x="1" y="154"/>
                    </a:cubicBezTo>
                    <a:cubicBezTo>
                      <a:pt x="2" y="161"/>
                      <a:pt x="2" y="161"/>
                      <a:pt x="2" y="161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0" y="161"/>
                      <a:pt x="0" y="161"/>
                      <a:pt x="0" y="162"/>
                    </a:cubicBezTo>
                    <a:cubicBezTo>
                      <a:pt x="2" y="161"/>
                      <a:pt x="2" y="161"/>
                      <a:pt x="2" y="161"/>
                    </a:cubicBezTo>
                    <a:cubicBezTo>
                      <a:pt x="4" y="171"/>
                      <a:pt x="4" y="171"/>
                      <a:pt x="4" y="171"/>
                    </a:cubicBezTo>
                    <a:cubicBezTo>
                      <a:pt x="0" y="171"/>
                      <a:pt x="0" y="171"/>
                      <a:pt x="0" y="171"/>
                    </a:cubicBezTo>
                    <a:cubicBezTo>
                      <a:pt x="0" y="171"/>
                      <a:pt x="0" y="171"/>
                      <a:pt x="0" y="171"/>
                    </a:cubicBezTo>
                    <a:cubicBezTo>
                      <a:pt x="4" y="171"/>
                      <a:pt x="4" y="171"/>
                      <a:pt x="4" y="171"/>
                    </a:cubicBezTo>
                    <a:cubicBezTo>
                      <a:pt x="5" y="180"/>
                      <a:pt x="5" y="180"/>
                      <a:pt x="5" y="180"/>
                    </a:cubicBezTo>
                    <a:cubicBezTo>
                      <a:pt x="1" y="181"/>
                      <a:pt x="1" y="181"/>
                      <a:pt x="1" y="181"/>
                    </a:cubicBezTo>
                    <a:cubicBezTo>
                      <a:pt x="1" y="181"/>
                      <a:pt x="1" y="181"/>
                      <a:pt x="1" y="181"/>
                    </a:cubicBezTo>
                    <a:cubicBezTo>
                      <a:pt x="5" y="181"/>
                      <a:pt x="5" y="181"/>
                      <a:pt x="5" y="181"/>
                    </a:cubicBezTo>
                    <a:cubicBezTo>
                      <a:pt x="6" y="190"/>
                      <a:pt x="6" y="190"/>
                      <a:pt x="6" y="190"/>
                    </a:cubicBezTo>
                    <a:cubicBezTo>
                      <a:pt x="4" y="191"/>
                      <a:pt x="4" y="191"/>
                      <a:pt x="4" y="191"/>
                    </a:cubicBezTo>
                    <a:cubicBezTo>
                      <a:pt x="4" y="191"/>
                      <a:pt x="4" y="191"/>
                      <a:pt x="4" y="191"/>
                    </a:cubicBezTo>
                    <a:cubicBezTo>
                      <a:pt x="6" y="190"/>
                      <a:pt x="6" y="190"/>
                      <a:pt x="6" y="190"/>
                    </a:cubicBezTo>
                    <a:cubicBezTo>
                      <a:pt x="8" y="200"/>
                      <a:pt x="8" y="200"/>
                      <a:pt x="8" y="200"/>
                    </a:cubicBezTo>
                    <a:cubicBezTo>
                      <a:pt x="7" y="200"/>
                      <a:pt x="7" y="200"/>
                      <a:pt x="7" y="200"/>
                    </a:cubicBezTo>
                    <a:cubicBezTo>
                      <a:pt x="7" y="200"/>
                      <a:pt x="7" y="200"/>
                      <a:pt x="7" y="200"/>
                    </a:cubicBezTo>
                    <a:cubicBezTo>
                      <a:pt x="8" y="200"/>
                      <a:pt x="8" y="200"/>
                      <a:pt x="8" y="200"/>
                    </a:cubicBezTo>
                    <a:cubicBezTo>
                      <a:pt x="8" y="201"/>
                      <a:pt x="8" y="201"/>
                      <a:pt x="8" y="201"/>
                    </a:cubicBezTo>
                    <a:cubicBezTo>
                      <a:pt x="8" y="201"/>
                      <a:pt x="8" y="201"/>
                      <a:pt x="8" y="201"/>
                    </a:cubicBezTo>
                    <a:cubicBezTo>
                      <a:pt x="8" y="200"/>
                      <a:pt x="8" y="200"/>
                      <a:pt x="8" y="200"/>
                    </a:cubicBezTo>
                    <a:cubicBezTo>
                      <a:pt x="17" y="199"/>
                      <a:pt x="17" y="199"/>
                      <a:pt x="17" y="199"/>
                    </a:cubicBezTo>
                    <a:cubicBezTo>
                      <a:pt x="19" y="208"/>
                      <a:pt x="19" y="208"/>
                      <a:pt x="19" y="208"/>
                    </a:cubicBezTo>
                    <a:cubicBezTo>
                      <a:pt x="12" y="209"/>
                      <a:pt x="12" y="209"/>
                      <a:pt x="12" y="209"/>
                    </a:cubicBezTo>
                    <a:cubicBezTo>
                      <a:pt x="13" y="209"/>
                      <a:pt x="13" y="209"/>
                      <a:pt x="13" y="209"/>
                    </a:cubicBezTo>
                    <a:cubicBezTo>
                      <a:pt x="19" y="208"/>
                      <a:pt x="19" y="208"/>
                      <a:pt x="19" y="208"/>
                    </a:cubicBezTo>
                    <a:cubicBezTo>
                      <a:pt x="20" y="218"/>
                      <a:pt x="20" y="218"/>
                      <a:pt x="20" y="218"/>
                    </a:cubicBezTo>
                    <a:cubicBezTo>
                      <a:pt x="19" y="218"/>
                      <a:pt x="19" y="218"/>
                      <a:pt x="19" y="218"/>
                    </a:cubicBezTo>
                    <a:cubicBezTo>
                      <a:pt x="19" y="218"/>
                      <a:pt x="19" y="218"/>
                      <a:pt x="19" y="218"/>
                    </a:cubicBezTo>
                    <a:cubicBezTo>
                      <a:pt x="20" y="218"/>
                      <a:pt x="20" y="218"/>
                      <a:pt x="20" y="218"/>
                    </a:cubicBezTo>
                    <a:cubicBezTo>
                      <a:pt x="21" y="221"/>
                      <a:pt x="21" y="221"/>
                      <a:pt x="21" y="221"/>
                    </a:cubicBezTo>
                    <a:cubicBezTo>
                      <a:pt x="21" y="221"/>
                      <a:pt x="21" y="221"/>
                      <a:pt x="21" y="221"/>
                    </a:cubicBezTo>
                    <a:cubicBezTo>
                      <a:pt x="20" y="218"/>
                      <a:pt x="20" y="218"/>
                      <a:pt x="20" y="218"/>
                    </a:cubicBezTo>
                    <a:cubicBezTo>
                      <a:pt x="30" y="217"/>
                      <a:pt x="30" y="217"/>
                      <a:pt x="30" y="217"/>
                    </a:cubicBezTo>
                    <a:cubicBezTo>
                      <a:pt x="31" y="226"/>
                      <a:pt x="31" y="226"/>
                      <a:pt x="31" y="226"/>
                    </a:cubicBezTo>
                    <a:cubicBezTo>
                      <a:pt x="26" y="227"/>
                      <a:pt x="26" y="227"/>
                      <a:pt x="26" y="227"/>
                    </a:cubicBezTo>
                    <a:cubicBezTo>
                      <a:pt x="26" y="227"/>
                      <a:pt x="26" y="227"/>
                      <a:pt x="26" y="227"/>
                    </a:cubicBezTo>
                    <a:cubicBezTo>
                      <a:pt x="31" y="226"/>
                      <a:pt x="31" y="226"/>
                      <a:pt x="31" y="226"/>
                    </a:cubicBezTo>
                    <a:cubicBezTo>
                      <a:pt x="32" y="235"/>
                      <a:pt x="32" y="235"/>
                      <a:pt x="32" y="235"/>
                    </a:cubicBezTo>
                    <a:cubicBezTo>
                      <a:pt x="33" y="235"/>
                      <a:pt x="33" y="235"/>
                      <a:pt x="33" y="235"/>
                    </a:cubicBezTo>
                    <a:cubicBezTo>
                      <a:pt x="31" y="226"/>
                      <a:pt x="31" y="226"/>
                      <a:pt x="31" y="226"/>
                    </a:cubicBezTo>
                    <a:cubicBezTo>
                      <a:pt x="41" y="225"/>
                      <a:pt x="41" y="225"/>
                      <a:pt x="41" y="225"/>
                    </a:cubicBezTo>
                    <a:cubicBezTo>
                      <a:pt x="42" y="235"/>
                      <a:pt x="42" y="235"/>
                      <a:pt x="42" y="235"/>
                    </a:cubicBezTo>
                    <a:cubicBezTo>
                      <a:pt x="34" y="236"/>
                      <a:pt x="34" y="236"/>
                      <a:pt x="34" y="236"/>
                    </a:cubicBezTo>
                    <a:cubicBezTo>
                      <a:pt x="35" y="236"/>
                      <a:pt x="35" y="236"/>
                      <a:pt x="35" y="236"/>
                    </a:cubicBezTo>
                    <a:cubicBezTo>
                      <a:pt x="42" y="235"/>
                      <a:pt x="42" y="235"/>
                      <a:pt x="42" y="235"/>
                    </a:cubicBezTo>
                    <a:cubicBezTo>
                      <a:pt x="43" y="238"/>
                      <a:pt x="43" y="238"/>
                      <a:pt x="43" y="238"/>
                    </a:cubicBezTo>
                    <a:cubicBezTo>
                      <a:pt x="43" y="238"/>
                      <a:pt x="43" y="238"/>
                      <a:pt x="43" y="238"/>
                    </a:cubicBezTo>
                    <a:cubicBezTo>
                      <a:pt x="42" y="235"/>
                      <a:pt x="42" y="235"/>
                      <a:pt x="42" y="235"/>
                    </a:cubicBezTo>
                    <a:cubicBezTo>
                      <a:pt x="52" y="233"/>
                      <a:pt x="52" y="233"/>
                      <a:pt x="52" y="233"/>
                    </a:cubicBezTo>
                    <a:cubicBezTo>
                      <a:pt x="53" y="240"/>
                      <a:pt x="53" y="240"/>
                      <a:pt x="53" y="240"/>
                    </a:cubicBezTo>
                    <a:cubicBezTo>
                      <a:pt x="53" y="240"/>
                      <a:pt x="53" y="240"/>
                      <a:pt x="53" y="240"/>
                    </a:cubicBezTo>
                    <a:cubicBezTo>
                      <a:pt x="52" y="233"/>
                      <a:pt x="52" y="233"/>
                      <a:pt x="52" y="233"/>
                    </a:cubicBezTo>
                    <a:cubicBezTo>
                      <a:pt x="62" y="232"/>
                      <a:pt x="62" y="232"/>
                      <a:pt x="62" y="232"/>
                    </a:cubicBezTo>
                    <a:cubicBezTo>
                      <a:pt x="63" y="241"/>
                      <a:pt x="63" y="241"/>
                      <a:pt x="63" y="241"/>
                    </a:cubicBezTo>
                    <a:cubicBezTo>
                      <a:pt x="63" y="241"/>
                      <a:pt x="63" y="241"/>
                      <a:pt x="63" y="241"/>
                    </a:cubicBezTo>
                    <a:cubicBezTo>
                      <a:pt x="62" y="232"/>
                      <a:pt x="62" y="232"/>
                      <a:pt x="62" y="232"/>
                    </a:cubicBezTo>
                    <a:cubicBezTo>
                      <a:pt x="71" y="231"/>
                      <a:pt x="71" y="231"/>
                      <a:pt x="71" y="231"/>
                    </a:cubicBezTo>
                    <a:cubicBezTo>
                      <a:pt x="73" y="240"/>
                      <a:pt x="73" y="240"/>
                      <a:pt x="73" y="240"/>
                    </a:cubicBezTo>
                    <a:cubicBezTo>
                      <a:pt x="65" y="241"/>
                      <a:pt x="65" y="241"/>
                      <a:pt x="65" y="241"/>
                    </a:cubicBezTo>
                    <a:cubicBezTo>
                      <a:pt x="65" y="241"/>
                      <a:pt x="65" y="241"/>
                      <a:pt x="66" y="241"/>
                    </a:cubicBezTo>
                    <a:cubicBezTo>
                      <a:pt x="73" y="240"/>
                      <a:pt x="73" y="240"/>
                      <a:pt x="73" y="240"/>
                    </a:cubicBezTo>
                    <a:cubicBezTo>
                      <a:pt x="73" y="241"/>
                      <a:pt x="73" y="241"/>
                      <a:pt x="73" y="241"/>
                    </a:cubicBezTo>
                    <a:cubicBezTo>
                      <a:pt x="73" y="241"/>
                      <a:pt x="73" y="241"/>
                      <a:pt x="73" y="241"/>
                    </a:cubicBezTo>
                    <a:cubicBezTo>
                      <a:pt x="73" y="240"/>
                      <a:pt x="73" y="240"/>
                      <a:pt x="73" y="240"/>
                    </a:cubicBezTo>
                    <a:cubicBezTo>
                      <a:pt x="82" y="239"/>
                      <a:pt x="82" y="239"/>
                      <a:pt x="82" y="239"/>
                    </a:cubicBezTo>
                    <a:cubicBezTo>
                      <a:pt x="83" y="241"/>
                      <a:pt x="83" y="241"/>
                      <a:pt x="83" y="241"/>
                    </a:cubicBezTo>
                    <a:cubicBezTo>
                      <a:pt x="83" y="241"/>
                      <a:pt x="83" y="241"/>
                      <a:pt x="83" y="241"/>
                    </a:cubicBezTo>
                    <a:cubicBezTo>
                      <a:pt x="83" y="239"/>
                      <a:pt x="83" y="239"/>
                      <a:pt x="83" y="239"/>
                    </a:cubicBezTo>
                    <a:cubicBezTo>
                      <a:pt x="92" y="238"/>
                      <a:pt x="92" y="238"/>
                      <a:pt x="92" y="238"/>
                    </a:cubicBezTo>
                    <a:cubicBezTo>
                      <a:pt x="92" y="240"/>
                      <a:pt x="92" y="240"/>
                      <a:pt x="92" y="240"/>
                    </a:cubicBezTo>
                    <a:cubicBezTo>
                      <a:pt x="92" y="240"/>
                      <a:pt x="93" y="240"/>
                      <a:pt x="93" y="239"/>
                    </a:cubicBezTo>
                    <a:cubicBezTo>
                      <a:pt x="92" y="238"/>
                      <a:pt x="92" y="238"/>
                      <a:pt x="92" y="238"/>
                    </a:cubicBezTo>
                    <a:cubicBezTo>
                      <a:pt x="102" y="236"/>
                      <a:pt x="102" y="236"/>
                      <a:pt x="102" y="236"/>
                    </a:cubicBezTo>
                    <a:cubicBezTo>
                      <a:pt x="102" y="237"/>
                      <a:pt x="102" y="237"/>
                      <a:pt x="102" y="237"/>
                    </a:cubicBezTo>
                    <a:cubicBezTo>
                      <a:pt x="102" y="237"/>
                      <a:pt x="102" y="237"/>
                      <a:pt x="102" y="237"/>
                    </a:cubicBezTo>
                    <a:cubicBezTo>
                      <a:pt x="102" y="236"/>
                      <a:pt x="102" y="236"/>
                      <a:pt x="102" y="236"/>
                    </a:cubicBezTo>
                    <a:cubicBezTo>
                      <a:pt x="106" y="236"/>
                      <a:pt x="106" y="236"/>
                      <a:pt x="106" y="236"/>
                    </a:cubicBezTo>
                    <a:cubicBezTo>
                      <a:pt x="106" y="236"/>
                      <a:pt x="106" y="235"/>
                      <a:pt x="107" y="235"/>
                    </a:cubicBezTo>
                    <a:close/>
                    <a:moveTo>
                      <a:pt x="101" y="226"/>
                    </a:moveTo>
                    <a:cubicBezTo>
                      <a:pt x="99" y="217"/>
                      <a:pt x="99" y="217"/>
                      <a:pt x="99" y="217"/>
                    </a:cubicBezTo>
                    <a:cubicBezTo>
                      <a:pt x="109" y="215"/>
                      <a:pt x="109" y="215"/>
                      <a:pt x="109" y="215"/>
                    </a:cubicBezTo>
                    <a:cubicBezTo>
                      <a:pt x="110" y="225"/>
                      <a:pt x="110" y="225"/>
                      <a:pt x="110" y="225"/>
                    </a:cubicBezTo>
                    <a:lnTo>
                      <a:pt x="101" y="226"/>
                    </a:lnTo>
                    <a:close/>
                    <a:moveTo>
                      <a:pt x="174" y="48"/>
                    </a:moveTo>
                    <a:cubicBezTo>
                      <a:pt x="176" y="58"/>
                      <a:pt x="176" y="58"/>
                      <a:pt x="176" y="58"/>
                    </a:cubicBezTo>
                    <a:cubicBezTo>
                      <a:pt x="166" y="59"/>
                      <a:pt x="166" y="59"/>
                      <a:pt x="166" y="59"/>
                    </a:cubicBezTo>
                    <a:cubicBezTo>
                      <a:pt x="165" y="49"/>
                      <a:pt x="165" y="49"/>
                      <a:pt x="165" y="49"/>
                    </a:cubicBezTo>
                    <a:lnTo>
                      <a:pt x="174" y="48"/>
                    </a:lnTo>
                    <a:close/>
                    <a:moveTo>
                      <a:pt x="165" y="49"/>
                    </a:moveTo>
                    <a:cubicBezTo>
                      <a:pt x="163" y="40"/>
                      <a:pt x="163" y="40"/>
                      <a:pt x="163" y="40"/>
                    </a:cubicBezTo>
                    <a:cubicBezTo>
                      <a:pt x="173" y="38"/>
                      <a:pt x="173" y="38"/>
                      <a:pt x="173" y="38"/>
                    </a:cubicBezTo>
                    <a:cubicBezTo>
                      <a:pt x="174" y="48"/>
                      <a:pt x="174" y="48"/>
                      <a:pt x="174" y="48"/>
                    </a:cubicBezTo>
                    <a:lnTo>
                      <a:pt x="165" y="49"/>
                    </a:lnTo>
                    <a:close/>
                    <a:moveTo>
                      <a:pt x="166" y="59"/>
                    </a:moveTo>
                    <a:cubicBezTo>
                      <a:pt x="156" y="60"/>
                      <a:pt x="156" y="60"/>
                      <a:pt x="156" y="60"/>
                    </a:cubicBezTo>
                    <a:cubicBezTo>
                      <a:pt x="155" y="51"/>
                      <a:pt x="155" y="51"/>
                      <a:pt x="155" y="51"/>
                    </a:cubicBezTo>
                    <a:cubicBezTo>
                      <a:pt x="165" y="49"/>
                      <a:pt x="165" y="49"/>
                      <a:pt x="165" y="49"/>
                    </a:cubicBezTo>
                    <a:lnTo>
                      <a:pt x="166" y="59"/>
                    </a:lnTo>
                    <a:close/>
                    <a:moveTo>
                      <a:pt x="148" y="71"/>
                    </a:moveTo>
                    <a:cubicBezTo>
                      <a:pt x="138" y="73"/>
                      <a:pt x="138" y="73"/>
                      <a:pt x="138" y="73"/>
                    </a:cubicBezTo>
                    <a:cubicBezTo>
                      <a:pt x="137" y="63"/>
                      <a:pt x="137" y="63"/>
                      <a:pt x="137" y="63"/>
                    </a:cubicBezTo>
                    <a:cubicBezTo>
                      <a:pt x="147" y="62"/>
                      <a:pt x="147" y="62"/>
                      <a:pt x="147" y="62"/>
                    </a:cubicBezTo>
                    <a:lnTo>
                      <a:pt x="148" y="71"/>
                    </a:lnTo>
                    <a:close/>
                    <a:moveTo>
                      <a:pt x="147" y="62"/>
                    </a:moveTo>
                    <a:cubicBezTo>
                      <a:pt x="156" y="61"/>
                      <a:pt x="156" y="61"/>
                      <a:pt x="156" y="61"/>
                    </a:cubicBezTo>
                    <a:cubicBezTo>
                      <a:pt x="158" y="70"/>
                      <a:pt x="158" y="70"/>
                      <a:pt x="158" y="70"/>
                    </a:cubicBezTo>
                    <a:cubicBezTo>
                      <a:pt x="148" y="71"/>
                      <a:pt x="148" y="71"/>
                      <a:pt x="148" y="71"/>
                    </a:cubicBezTo>
                    <a:lnTo>
                      <a:pt x="147" y="62"/>
                    </a:lnTo>
                    <a:close/>
                    <a:moveTo>
                      <a:pt x="148" y="72"/>
                    </a:moveTo>
                    <a:cubicBezTo>
                      <a:pt x="149" y="81"/>
                      <a:pt x="149" y="81"/>
                      <a:pt x="149" y="81"/>
                    </a:cubicBezTo>
                    <a:cubicBezTo>
                      <a:pt x="140" y="82"/>
                      <a:pt x="140" y="82"/>
                      <a:pt x="140" y="82"/>
                    </a:cubicBezTo>
                    <a:cubicBezTo>
                      <a:pt x="138" y="73"/>
                      <a:pt x="138" y="73"/>
                      <a:pt x="138" y="73"/>
                    </a:cubicBezTo>
                    <a:lnTo>
                      <a:pt x="148" y="72"/>
                    </a:lnTo>
                    <a:close/>
                    <a:moveTo>
                      <a:pt x="123" y="105"/>
                    </a:moveTo>
                    <a:cubicBezTo>
                      <a:pt x="122" y="95"/>
                      <a:pt x="122" y="95"/>
                      <a:pt x="122" y="95"/>
                    </a:cubicBezTo>
                    <a:cubicBezTo>
                      <a:pt x="131" y="94"/>
                      <a:pt x="131" y="94"/>
                      <a:pt x="131" y="94"/>
                    </a:cubicBezTo>
                    <a:cubicBezTo>
                      <a:pt x="133" y="103"/>
                      <a:pt x="133" y="103"/>
                      <a:pt x="133" y="103"/>
                    </a:cubicBezTo>
                    <a:lnTo>
                      <a:pt x="123" y="105"/>
                    </a:lnTo>
                    <a:close/>
                    <a:moveTo>
                      <a:pt x="133" y="103"/>
                    </a:moveTo>
                    <a:cubicBezTo>
                      <a:pt x="134" y="113"/>
                      <a:pt x="134" y="113"/>
                      <a:pt x="134" y="113"/>
                    </a:cubicBezTo>
                    <a:cubicBezTo>
                      <a:pt x="124" y="114"/>
                      <a:pt x="124" y="114"/>
                      <a:pt x="124" y="114"/>
                    </a:cubicBezTo>
                    <a:cubicBezTo>
                      <a:pt x="123" y="105"/>
                      <a:pt x="123" y="105"/>
                      <a:pt x="123" y="105"/>
                    </a:cubicBezTo>
                    <a:lnTo>
                      <a:pt x="133" y="103"/>
                    </a:lnTo>
                    <a:close/>
                    <a:moveTo>
                      <a:pt x="123" y="105"/>
                    </a:moveTo>
                    <a:cubicBezTo>
                      <a:pt x="113" y="106"/>
                      <a:pt x="113" y="106"/>
                      <a:pt x="113" y="106"/>
                    </a:cubicBezTo>
                    <a:cubicBezTo>
                      <a:pt x="112" y="96"/>
                      <a:pt x="112" y="96"/>
                      <a:pt x="112" y="96"/>
                    </a:cubicBezTo>
                    <a:cubicBezTo>
                      <a:pt x="122" y="95"/>
                      <a:pt x="122" y="95"/>
                      <a:pt x="122" y="95"/>
                    </a:cubicBezTo>
                    <a:lnTo>
                      <a:pt x="123" y="105"/>
                    </a:lnTo>
                    <a:close/>
                    <a:moveTo>
                      <a:pt x="123" y="105"/>
                    </a:moveTo>
                    <a:cubicBezTo>
                      <a:pt x="124" y="114"/>
                      <a:pt x="124" y="114"/>
                      <a:pt x="124" y="114"/>
                    </a:cubicBezTo>
                    <a:cubicBezTo>
                      <a:pt x="115" y="116"/>
                      <a:pt x="115" y="116"/>
                      <a:pt x="115" y="116"/>
                    </a:cubicBezTo>
                    <a:cubicBezTo>
                      <a:pt x="113" y="106"/>
                      <a:pt x="113" y="106"/>
                      <a:pt x="113" y="106"/>
                    </a:cubicBezTo>
                    <a:lnTo>
                      <a:pt x="123" y="105"/>
                    </a:lnTo>
                    <a:close/>
                    <a:moveTo>
                      <a:pt x="98" y="138"/>
                    </a:moveTo>
                    <a:cubicBezTo>
                      <a:pt x="88" y="139"/>
                      <a:pt x="88" y="139"/>
                      <a:pt x="88" y="139"/>
                    </a:cubicBezTo>
                    <a:cubicBezTo>
                      <a:pt x="87" y="130"/>
                      <a:pt x="87" y="130"/>
                      <a:pt x="87" y="130"/>
                    </a:cubicBezTo>
                    <a:cubicBezTo>
                      <a:pt x="97" y="128"/>
                      <a:pt x="97" y="128"/>
                      <a:pt x="97" y="128"/>
                    </a:cubicBezTo>
                    <a:lnTo>
                      <a:pt x="98" y="138"/>
                    </a:lnTo>
                    <a:close/>
                    <a:moveTo>
                      <a:pt x="97" y="128"/>
                    </a:moveTo>
                    <a:cubicBezTo>
                      <a:pt x="106" y="127"/>
                      <a:pt x="106" y="127"/>
                      <a:pt x="106" y="127"/>
                    </a:cubicBezTo>
                    <a:cubicBezTo>
                      <a:pt x="108" y="136"/>
                      <a:pt x="108" y="136"/>
                      <a:pt x="108" y="136"/>
                    </a:cubicBezTo>
                    <a:cubicBezTo>
                      <a:pt x="98" y="138"/>
                      <a:pt x="98" y="138"/>
                      <a:pt x="98" y="138"/>
                    </a:cubicBezTo>
                    <a:lnTo>
                      <a:pt x="97" y="128"/>
                    </a:lnTo>
                    <a:close/>
                    <a:moveTo>
                      <a:pt x="98" y="138"/>
                    </a:moveTo>
                    <a:cubicBezTo>
                      <a:pt x="99" y="147"/>
                      <a:pt x="99" y="147"/>
                      <a:pt x="99" y="147"/>
                    </a:cubicBezTo>
                    <a:cubicBezTo>
                      <a:pt x="90" y="149"/>
                      <a:pt x="90" y="149"/>
                      <a:pt x="90" y="149"/>
                    </a:cubicBezTo>
                    <a:cubicBezTo>
                      <a:pt x="88" y="139"/>
                      <a:pt x="88" y="139"/>
                      <a:pt x="88" y="139"/>
                    </a:cubicBezTo>
                    <a:lnTo>
                      <a:pt x="98" y="138"/>
                    </a:lnTo>
                    <a:close/>
                    <a:moveTo>
                      <a:pt x="90" y="149"/>
                    </a:moveTo>
                    <a:cubicBezTo>
                      <a:pt x="80" y="150"/>
                      <a:pt x="80" y="150"/>
                      <a:pt x="80" y="150"/>
                    </a:cubicBezTo>
                    <a:cubicBezTo>
                      <a:pt x="79" y="141"/>
                      <a:pt x="79" y="141"/>
                      <a:pt x="79" y="141"/>
                    </a:cubicBezTo>
                    <a:cubicBezTo>
                      <a:pt x="88" y="139"/>
                      <a:pt x="88" y="139"/>
                      <a:pt x="88" y="139"/>
                    </a:cubicBezTo>
                    <a:lnTo>
                      <a:pt x="90" y="149"/>
                    </a:lnTo>
                    <a:close/>
                    <a:moveTo>
                      <a:pt x="90" y="149"/>
                    </a:moveTo>
                    <a:cubicBezTo>
                      <a:pt x="91" y="158"/>
                      <a:pt x="91" y="158"/>
                      <a:pt x="91" y="158"/>
                    </a:cubicBezTo>
                    <a:cubicBezTo>
                      <a:pt x="81" y="160"/>
                      <a:pt x="81" y="160"/>
                      <a:pt x="81" y="160"/>
                    </a:cubicBezTo>
                    <a:cubicBezTo>
                      <a:pt x="80" y="150"/>
                      <a:pt x="80" y="150"/>
                      <a:pt x="80" y="150"/>
                    </a:cubicBezTo>
                    <a:lnTo>
                      <a:pt x="90" y="149"/>
                    </a:lnTo>
                    <a:close/>
                    <a:moveTo>
                      <a:pt x="91" y="159"/>
                    </a:moveTo>
                    <a:cubicBezTo>
                      <a:pt x="92" y="168"/>
                      <a:pt x="92" y="168"/>
                      <a:pt x="92" y="168"/>
                    </a:cubicBezTo>
                    <a:cubicBezTo>
                      <a:pt x="83" y="170"/>
                      <a:pt x="83" y="170"/>
                      <a:pt x="83" y="170"/>
                    </a:cubicBezTo>
                    <a:cubicBezTo>
                      <a:pt x="81" y="160"/>
                      <a:pt x="81" y="160"/>
                      <a:pt x="81" y="160"/>
                    </a:cubicBezTo>
                    <a:lnTo>
                      <a:pt x="91" y="159"/>
                    </a:lnTo>
                    <a:close/>
                    <a:moveTo>
                      <a:pt x="81" y="160"/>
                    </a:moveTo>
                    <a:cubicBezTo>
                      <a:pt x="72" y="161"/>
                      <a:pt x="72" y="161"/>
                      <a:pt x="72" y="161"/>
                    </a:cubicBezTo>
                    <a:cubicBezTo>
                      <a:pt x="70" y="152"/>
                      <a:pt x="70" y="152"/>
                      <a:pt x="70" y="152"/>
                    </a:cubicBezTo>
                    <a:cubicBezTo>
                      <a:pt x="80" y="150"/>
                      <a:pt x="80" y="150"/>
                      <a:pt x="80" y="150"/>
                    </a:cubicBezTo>
                    <a:lnTo>
                      <a:pt x="81" y="160"/>
                    </a:lnTo>
                    <a:close/>
                    <a:moveTo>
                      <a:pt x="81" y="160"/>
                    </a:moveTo>
                    <a:cubicBezTo>
                      <a:pt x="83" y="170"/>
                      <a:pt x="83" y="170"/>
                      <a:pt x="83" y="170"/>
                    </a:cubicBezTo>
                    <a:cubicBezTo>
                      <a:pt x="73" y="171"/>
                      <a:pt x="73" y="171"/>
                      <a:pt x="73" y="171"/>
                    </a:cubicBezTo>
                    <a:cubicBezTo>
                      <a:pt x="72" y="161"/>
                      <a:pt x="72" y="161"/>
                      <a:pt x="72" y="161"/>
                    </a:cubicBezTo>
                    <a:lnTo>
                      <a:pt x="81" y="160"/>
                    </a:lnTo>
                    <a:close/>
                    <a:moveTo>
                      <a:pt x="83" y="170"/>
                    </a:moveTo>
                    <a:cubicBezTo>
                      <a:pt x="84" y="179"/>
                      <a:pt x="84" y="179"/>
                      <a:pt x="84" y="179"/>
                    </a:cubicBezTo>
                    <a:cubicBezTo>
                      <a:pt x="74" y="181"/>
                      <a:pt x="74" y="181"/>
                      <a:pt x="74" y="181"/>
                    </a:cubicBezTo>
                    <a:cubicBezTo>
                      <a:pt x="73" y="171"/>
                      <a:pt x="73" y="171"/>
                      <a:pt x="73" y="171"/>
                    </a:cubicBezTo>
                    <a:lnTo>
                      <a:pt x="83" y="170"/>
                    </a:lnTo>
                    <a:close/>
                    <a:moveTo>
                      <a:pt x="83" y="170"/>
                    </a:moveTo>
                    <a:cubicBezTo>
                      <a:pt x="92" y="168"/>
                      <a:pt x="92" y="168"/>
                      <a:pt x="92" y="168"/>
                    </a:cubicBezTo>
                    <a:cubicBezTo>
                      <a:pt x="94" y="178"/>
                      <a:pt x="94" y="178"/>
                      <a:pt x="94" y="178"/>
                    </a:cubicBezTo>
                    <a:cubicBezTo>
                      <a:pt x="84" y="179"/>
                      <a:pt x="84" y="179"/>
                      <a:pt x="84" y="179"/>
                    </a:cubicBezTo>
                    <a:lnTo>
                      <a:pt x="83" y="170"/>
                    </a:lnTo>
                    <a:close/>
                    <a:moveTo>
                      <a:pt x="92" y="168"/>
                    </a:moveTo>
                    <a:cubicBezTo>
                      <a:pt x="102" y="167"/>
                      <a:pt x="102" y="167"/>
                      <a:pt x="102" y="167"/>
                    </a:cubicBezTo>
                    <a:cubicBezTo>
                      <a:pt x="103" y="176"/>
                      <a:pt x="103" y="176"/>
                      <a:pt x="103" y="176"/>
                    </a:cubicBezTo>
                    <a:cubicBezTo>
                      <a:pt x="94" y="178"/>
                      <a:pt x="94" y="178"/>
                      <a:pt x="94" y="178"/>
                    </a:cubicBezTo>
                    <a:lnTo>
                      <a:pt x="92" y="168"/>
                    </a:lnTo>
                    <a:close/>
                    <a:moveTo>
                      <a:pt x="92" y="168"/>
                    </a:moveTo>
                    <a:cubicBezTo>
                      <a:pt x="91" y="159"/>
                      <a:pt x="91" y="159"/>
                      <a:pt x="91" y="159"/>
                    </a:cubicBezTo>
                    <a:cubicBezTo>
                      <a:pt x="101" y="157"/>
                      <a:pt x="101" y="157"/>
                      <a:pt x="101" y="157"/>
                    </a:cubicBezTo>
                    <a:cubicBezTo>
                      <a:pt x="102" y="167"/>
                      <a:pt x="102" y="167"/>
                      <a:pt x="102" y="167"/>
                    </a:cubicBezTo>
                    <a:lnTo>
                      <a:pt x="92" y="168"/>
                    </a:lnTo>
                    <a:close/>
                    <a:moveTo>
                      <a:pt x="91" y="158"/>
                    </a:moveTo>
                    <a:cubicBezTo>
                      <a:pt x="90" y="149"/>
                      <a:pt x="90" y="149"/>
                      <a:pt x="90" y="149"/>
                    </a:cubicBezTo>
                    <a:cubicBezTo>
                      <a:pt x="99" y="148"/>
                      <a:pt x="99" y="148"/>
                      <a:pt x="99" y="148"/>
                    </a:cubicBezTo>
                    <a:cubicBezTo>
                      <a:pt x="101" y="157"/>
                      <a:pt x="101" y="157"/>
                      <a:pt x="101" y="157"/>
                    </a:cubicBezTo>
                    <a:lnTo>
                      <a:pt x="91" y="158"/>
                    </a:lnTo>
                    <a:close/>
                    <a:moveTo>
                      <a:pt x="99" y="148"/>
                    </a:moveTo>
                    <a:cubicBezTo>
                      <a:pt x="109" y="146"/>
                      <a:pt x="109" y="146"/>
                      <a:pt x="109" y="146"/>
                    </a:cubicBezTo>
                    <a:cubicBezTo>
                      <a:pt x="110" y="156"/>
                      <a:pt x="110" y="156"/>
                      <a:pt x="110" y="156"/>
                    </a:cubicBezTo>
                    <a:cubicBezTo>
                      <a:pt x="101" y="157"/>
                      <a:pt x="101" y="157"/>
                      <a:pt x="101" y="157"/>
                    </a:cubicBezTo>
                    <a:lnTo>
                      <a:pt x="99" y="148"/>
                    </a:lnTo>
                    <a:close/>
                    <a:moveTo>
                      <a:pt x="99" y="147"/>
                    </a:moveTo>
                    <a:cubicBezTo>
                      <a:pt x="98" y="138"/>
                      <a:pt x="98" y="138"/>
                      <a:pt x="98" y="138"/>
                    </a:cubicBezTo>
                    <a:cubicBezTo>
                      <a:pt x="108" y="137"/>
                      <a:pt x="108" y="137"/>
                      <a:pt x="108" y="137"/>
                    </a:cubicBezTo>
                    <a:cubicBezTo>
                      <a:pt x="109" y="146"/>
                      <a:pt x="109" y="146"/>
                      <a:pt x="109" y="146"/>
                    </a:cubicBezTo>
                    <a:lnTo>
                      <a:pt x="99" y="147"/>
                    </a:lnTo>
                    <a:close/>
                    <a:moveTo>
                      <a:pt x="108" y="137"/>
                    </a:moveTo>
                    <a:cubicBezTo>
                      <a:pt x="117" y="135"/>
                      <a:pt x="117" y="135"/>
                      <a:pt x="117" y="135"/>
                    </a:cubicBezTo>
                    <a:cubicBezTo>
                      <a:pt x="119" y="145"/>
                      <a:pt x="119" y="145"/>
                      <a:pt x="119" y="145"/>
                    </a:cubicBezTo>
                    <a:cubicBezTo>
                      <a:pt x="109" y="146"/>
                      <a:pt x="109" y="146"/>
                      <a:pt x="109" y="146"/>
                    </a:cubicBezTo>
                    <a:lnTo>
                      <a:pt x="108" y="137"/>
                    </a:lnTo>
                    <a:close/>
                    <a:moveTo>
                      <a:pt x="108" y="136"/>
                    </a:moveTo>
                    <a:cubicBezTo>
                      <a:pt x="106" y="127"/>
                      <a:pt x="106" y="127"/>
                      <a:pt x="106" y="127"/>
                    </a:cubicBezTo>
                    <a:cubicBezTo>
                      <a:pt x="116" y="125"/>
                      <a:pt x="116" y="125"/>
                      <a:pt x="116" y="125"/>
                    </a:cubicBezTo>
                    <a:cubicBezTo>
                      <a:pt x="117" y="135"/>
                      <a:pt x="117" y="135"/>
                      <a:pt x="117" y="135"/>
                    </a:cubicBezTo>
                    <a:lnTo>
                      <a:pt x="108" y="136"/>
                    </a:lnTo>
                    <a:close/>
                    <a:moveTo>
                      <a:pt x="106" y="127"/>
                    </a:moveTo>
                    <a:cubicBezTo>
                      <a:pt x="105" y="117"/>
                      <a:pt x="105" y="117"/>
                      <a:pt x="105" y="117"/>
                    </a:cubicBezTo>
                    <a:cubicBezTo>
                      <a:pt x="115" y="116"/>
                      <a:pt x="115" y="116"/>
                      <a:pt x="115" y="116"/>
                    </a:cubicBezTo>
                    <a:cubicBezTo>
                      <a:pt x="116" y="125"/>
                      <a:pt x="116" y="125"/>
                      <a:pt x="116" y="125"/>
                    </a:cubicBezTo>
                    <a:lnTo>
                      <a:pt x="106" y="127"/>
                    </a:lnTo>
                    <a:close/>
                    <a:moveTo>
                      <a:pt x="116" y="125"/>
                    </a:moveTo>
                    <a:cubicBezTo>
                      <a:pt x="126" y="124"/>
                      <a:pt x="126" y="124"/>
                      <a:pt x="126" y="124"/>
                    </a:cubicBezTo>
                    <a:cubicBezTo>
                      <a:pt x="127" y="134"/>
                      <a:pt x="127" y="134"/>
                      <a:pt x="127" y="134"/>
                    </a:cubicBezTo>
                    <a:cubicBezTo>
                      <a:pt x="117" y="135"/>
                      <a:pt x="117" y="135"/>
                      <a:pt x="117" y="135"/>
                    </a:cubicBezTo>
                    <a:lnTo>
                      <a:pt x="116" y="125"/>
                    </a:lnTo>
                    <a:close/>
                    <a:moveTo>
                      <a:pt x="116" y="125"/>
                    </a:moveTo>
                    <a:cubicBezTo>
                      <a:pt x="115" y="116"/>
                      <a:pt x="115" y="116"/>
                      <a:pt x="115" y="116"/>
                    </a:cubicBezTo>
                    <a:cubicBezTo>
                      <a:pt x="124" y="114"/>
                      <a:pt x="124" y="114"/>
                      <a:pt x="124" y="114"/>
                    </a:cubicBezTo>
                    <a:cubicBezTo>
                      <a:pt x="126" y="124"/>
                      <a:pt x="126" y="124"/>
                      <a:pt x="126" y="124"/>
                    </a:cubicBezTo>
                    <a:lnTo>
                      <a:pt x="116" y="125"/>
                    </a:lnTo>
                    <a:close/>
                    <a:moveTo>
                      <a:pt x="115" y="116"/>
                    </a:moveTo>
                    <a:cubicBezTo>
                      <a:pt x="105" y="117"/>
                      <a:pt x="105" y="117"/>
                      <a:pt x="105" y="117"/>
                    </a:cubicBezTo>
                    <a:cubicBezTo>
                      <a:pt x="104" y="107"/>
                      <a:pt x="104" y="107"/>
                      <a:pt x="104" y="107"/>
                    </a:cubicBezTo>
                    <a:cubicBezTo>
                      <a:pt x="113" y="106"/>
                      <a:pt x="113" y="106"/>
                      <a:pt x="113" y="106"/>
                    </a:cubicBezTo>
                    <a:lnTo>
                      <a:pt x="115" y="116"/>
                    </a:lnTo>
                    <a:close/>
                    <a:moveTo>
                      <a:pt x="105" y="117"/>
                    </a:moveTo>
                    <a:cubicBezTo>
                      <a:pt x="95" y="118"/>
                      <a:pt x="95" y="118"/>
                      <a:pt x="95" y="118"/>
                    </a:cubicBezTo>
                    <a:cubicBezTo>
                      <a:pt x="94" y="109"/>
                      <a:pt x="94" y="109"/>
                      <a:pt x="94" y="109"/>
                    </a:cubicBezTo>
                    <a:cubicBezTo>
                      <a:pt x="104" y="107"/>
                      <a:pt x="104" y="107"/>
                      <a:pt x="104" y="107"/>
                    </a:cubicBezTo>
                    <a:lnTo>
                      <a:pt x="105" y="117"/>
                    </a:lnTo>
                    <a:close/>
                    <a:moveTo>
                      <a:pt x="105" y="117"/>
                    </a:moveTo>
                    <a:cubicBezTo>
                      <a:pt x="106" y="127"/>
                      <a:pt x="106" y="127"/>
                      <a:pt x="106" y="127"/>
                    </a:cubicBezTo>
                    <a:cubicBezTo>
                      <a:pt x="97" y="128"/>
                      <a:pt x="97" y="128"/>
                      <a:pt x="97" y="128"/>
                    </a:cubicBezTo>
                    <a:cubicBezTo>
                      <a:pt x="95" y="118"/>
                      <a:pt x="95" y="118"/>
                      <a:pt x="95" y="118"/>
                    </a:cubicBezTo>
                    <a:lnTo>
                      <a:pt x="105" y="117"/>
                    </a:lnTo>
                    <a:close/>
                    <a:moveTo>
                      <a:pt x="97" y="128"/>
                    </a:moveTo>
                    <a:cubicBezTo>
                      <a:pt x="87" y="129"/>
                      <a:pt x="87" y="129"/>
                      <a:pt x="87" y="129"/>
                    </a:cubicBezTo>
                    <a:cubicBezTo>
                      <a:pt x="86" y="120"/>
                      <a:pt x="86" y="120"/>
                      <a:pt x="86" y="120"/>
                    </a:cubicBezTo>
                    <a:cubicBezTo>
                      <a:pt x="95" y="119"/>
                      <a:pt x="95" y="119"/>
                      <a:pt x="95" y="119"/>
                    </a:cubicBezTo>
                    <a:lnTo>
                      <a:pt x="97" y="128"/>
                    </a:lnTo>
                    <a:close/>
                    <a:moveTo>
                      <a:pt x="87" y="129"/>
                    </a:moveTo>
                    <a:cubicBezTo>
                      <a:pt x="77" y="131"/>
                      <a:pt x="77" y="131"/>
                      <a:pt x="77" y="131"/>
                    </a:cubicBezTo>
                    <a:cubicBezTo>
                      <a:pt x="76" y="121"/>
                      <a:pt x="76" y="121"/>
                      <a:pt x="76" y="121"/>
                    </a:cubicBezTo>
                    <a:cubicBezTo>
                      <a:pt x="85" y="120"/>
                      <a:pt x="85" y="120"/>
                      <a:pt x="85" y="120"/>
                    </a:cubicBezTo>
                    <a:lnTo>
                      <a:pt x="87" y="129"/>
                    </a:lnTo>
                    <a:close/>
                    <a:moveTo>
                      <a:pt x="87" y="130"/>
                    </a:moveTo>
                    <a:cubicBezTo>
                      <a:pt x="88" y="139"/>
                      <a:pt x="88" y="139"/>
                      <a:pt x="88" y="139"/>
                    </a:cubicBezTo>
                    <a:cubicBezTo>
                      <a:pt x="79" y="140"/>
                      <a:pt x="79" y="140"/>
                      <a:pt x="79" y="140"/>
                    </a:cubicBezTo>
                    <a:cubicBezTo>
                      <a:pt x="77" y="131"/>
                      <a:pt x="77" y="131"/>
                      <a:pt x="77" y="131"/>
                    </a:cubicBezTo>
                    <a:lnTo>
                      <a:pt x="87" y="130"/>
                    </a:lnTo>
                    <a:close/>
                    <a:moveTo>
                      <a:pt x="79" y="140"/>
                    </a:moveTo>
                    <a:cubicBezTo>
                      <a:pt x="69" y="142"/>
                      <a:pt x="69" y="142"/>
                      <a:pt x="69" y="142"/>
                    </a:cubicBezTo>
                    <a:cubicBezTo>
                      <a:pt x="68" y="132"/>
                      <a:pt x="68" y="132"/>
                      <a:pt x="68" y="132"/>
                    </a:cubicBezTo>
                    <a:cubicBezTo>
                      <a:pt x="77" y="131"/>
                      <a:pt x="77" y="131"/>
                      <a:pt x="77" y="131"/>
                    </a:cubicBezTo>
                    <a:lnTo>
                      <a:pt x="79" y="140"/>
                    </a:lnTo>
                    <a:close/>
                    <a:moveTo>
                      <a:pt x="79" y="141"/>
                    </a:moveTo>
                    <a:cubicBezTo>
                      <a:pt x="80" y="150"/>
                      <a:pt x="80" y="150"/>
                      <a:pt x="80" y="150"/>
                    </a:cubicBezTo>
                    <a:cubicBezTo>
                      <a:pt x="70" y="151"/>
                      <a:pt x="70" y="151"/>
                      <a:pt x="70" y="151"/>
                    </a:cubicBezTo>
                    <a:cubicBezTo>
                      <a:pt x="69" y="142"/>
                      <a:pt x="69" y="142"/>
                      <a:pt x="69" y="142"/>
                    </a:cubicBezTo>
                    <a:lnTo>
                      <a:pt x="79" y="141"/>
                    </a:lnTo>
                    <a:close/>
                    <a:moveTo>
                      <a:pt x="70" y="152"/>
                    </a:moveTo>
                    <a:cubicBezTo>
                      <a:pt x="61" y="153"/>
                      <a:pt x="61" y="153"/>
                      <a:pt x="61" y="153"/>
                    </a:cubicBezTo>
                    <a:cubicBezTo>
                      <a:pt x="59" y="143"/>
                      <a:pt x="59" y="143"/>
                      <a:pt x="59" y="143"/>
                    </a:cubicBezTo>
                    <a:cubicBezTo>
                      <a:pt x="69" y="142"/>
                      <a:pt x="69" y="142"/>
                      <a:pt x="69" y="142"/>
                    </a:cubicBezTo>
                    <a:lnTo>
                      <a:pt x="70" y="152"/>
                    </a:lnTo>
                    <a:close/>
                    <a:moveTo>
                      <a:pt x="70" y="152"/>
                    </a:moveTo>
                    <a:cubicBezTo>
                      <a:pt x="72" y="161"/>
                      <a:pt x="72" y="161"/>
                      <a:pt x="72" y="161"/>
                    </a:cubicBezTo>
                    <a:cubicBezTo>
                      <a:pt x="62" y="163"/>
                      <a:pt x="62" y="163"/>
                      <a:pt x="62" y="163"/>
                    </a:cubicBezTo>
                    <a:cubicBezTo>
                      <a:pt x="61" y="153"/>
                      <a:pt x="61" y="153"/>
                      <a:pt x="61" y="153"/>
                    </a:cubicBezTo>
                    <a:lnTo>
                      <a:pt x="70" y="152"/>
                    </a:lnTo>
                    <a:close/>
                    <a:moveTo>
                      <a:pt x="72" y="161"/>
                    </a:moveTo>
                    <a:cubicBezTo>
                      <a:pt x="73" y="171"/>
                      <a:pt x="73" y="171"/>
                      <a:pt x="73" y="171"/>
                    </a:cubicBezTo>
                    <a:cubicBezTo>
                      <a:pt x="63" y="172"/>
                      <a:pt x="63" y="172"/>
                      <a:pt x="63" y="172"/>
                    </a:cubicBezTo>
                    <a:cubicBezTo>
                      <a:pt x="62" y="163"/>
                      <a:pt x="62" y="163"/>
                      <a:pt x="62" y="163"/>
                    </a:cubicBezTo>
                    <a:lnTo>
                      <a:pt x="72" y="161"/>
                    </a:lnTo>
                    <a:close/>
                    <a:moveTo>
                      <a:pt x="63" y="172"/>
                    </a:moveTo>
                    <a:cubicBezTo>
                      <a:pt x="54" y="174"/>
                      <a:pt x="54" y="174"/>
                      <a:pt x="54" y="174"/>
                    </a:cubicBezTo>
                    <a:cubicBezTo>
                      <a:pt x="52" y="164"/>
                      <a:pt x="52" y="164"/>
                      <a:pt x="52" y="164"/>
                    </a:cubicBezTo>
                    <a:cubicBezTo>
                      <a:pt x="62" y="163"/>
                      <a:pt x="62" y="163"/>
                      <a:pt x="62" y="163"/>
                    </a:cubicBezTo>
                    <a:lnTo>
                      <a:pt x="63" y="172"/>
                    </a:lnTo>
                    <a:close/>
                    <a:moveTo>
                      <a:pt x="63" y="172"/>
                    </a:moveTo>
                    <a:cubicBezTo>
                      <a:pt x="65" y="182"/>
                      <a:pt x="65" y="182"/>
                      <a:pt x="65" y="182"/>
                    </a:cubicBezTo>
                    <a:cubicBezTo>
                      <a:pt x="55" y="183"/>
                      <a:pt x="55" y="183"/>
                      <a:pt x="55" y="183"/>
                    </a:cubicBezTo>
                    <a:cubicBezTo>
                      <a:pt x="54" y="174"/>
                      <a:pt x="54" y="174"/>
                      <a:pt x="54" y="174"/>
                    </a:cubicBezTo>
                    <a:lnTo>
                      <a:pt x="63" y="172"/>
                    </a:lnTo>
                    <a:close/>
                    <a:moveTo>
                      <a:pt x="63" y="172"/>
                    </a:moveTo>
                    <a:cubicBezTo>
                      <a:pt x="73" y="171"/>
                      <a:pt x="73" y="171"/>
                      <a:pt x="73" y="171"/>
                    </a:cubicBezTo>
                    <a:cubicBezTo>
                      <a:pt x="74" y="181"/>
                      <a:pt x="74" y="181"/>
                      <a:pt x="74" y="181"/>
                    </a:cubicBezTo>
                    <a:cubicBezTo>
                      <a:pt x="65" y="182"/>
                      <a:pt x="65" y="182"/>
                      <a:pt x="65" y="182"/>
                    </a:cubicBezTo>
                    <a:lnTo>
                      <a:pt x="63" y="172"/>
                    </a:lnTo>
                    <a:close/>
                    <a:moveTo>
                      <a:pt x="74" y="181"/>
                    </a:moveTo>
                    <a:cubicBezTo>
                      <a:pt x="76" y="190"/>
                      <a:pt x="76" y="190"/>
                      <a:pt x="76" y="190"/>
                    </a:cubicBezTo>
                    <a:cubicBezTo>
                      <a:pt x="66" y="192"/>
                      <a:pt x="66" y="192"/>
                      <a:pt x="66" y="192"/>
                    </a:cubicBezTo>
                    <a:cubicBezTo>
                      <a:pt x="65" y="182"/>
                      <a:pt x="65" y="182"/>
                      <a:pt x="65" y="182"/>
                    </a:cubicBezTo>
                    <a:lnTo>
                      <a:pt x="74" y="181"/>
                    </a:lnTo>
                    <a:close/>
                    <a:moveTo>
                      <a:pt x="74" y="181"/>
                    </a:moveTo>
                    <a:cubicBezTo>
                      <a:pt x="84" y="179"/>
                      <a:pt x="84" y="179"/>
                      <a:pt x="84" y="179"/>
                    </a:cubicBezTo>
                    <a:cubicBezTo>
                      <a:pt x="85" y="189"/>
                      <a:pt x="85" y="189"/>
                      <a:pt x="85" y="189"/>
                    </a:cubicBezTo>
                    <a:cubicBezTo>
                      <a:pt x="76" y="190"/>
                      <a:pt x="76" y="190"/>
                      <a:pt x="76" y="190"/>
                    </a:cubicBezTo>
                    <a:lnTo>
                      <a:pt x="74" y="181"/>
                    </a:lnTo>
                    <a:close/>
                    <a:moveTo>
                      <a:pt x="84" y="179"/>
                    </a:moveTo>
                    <a:cubicBezTo>
                      <a:pt x="94" y="178"/>
                      <a:pt x="94" y="178"/>
                      <a:pt x="94" y="178"/>
                    </a:cubicBezTo>
                    <a:cubicBezTo>
                      <a:pt x="95" y="188"/>
                      <a:pt x="95" y="188"/>
                      <a:pt x="95" y="188"/>
                    </a:cubicBezTo>
                    <a:cubicBezTo>
                      <a:pt x="85" y="189"/>
                      <a:pt x="85" y="189"/>
                      <a:pt x="85" y="189"/>
                    </a:cubicBezTo>
                    <a:lnTo>
                      <a:pt x="84" y="179"/>
                    </a:lnTo>
                    <a:close/>
                    <a:moveTo>
                      <a:pt x="94" y="178"/>
                    </a:moveTo>
                    <a:cubicBezTo>
                      <a:pt x="103" y="177"/>
                      <a:pt x="103" y="177"/>
                      <a:pt x="103" y="177"/>
                    </a:cubicBezTo>
                    <a:cubicBezTo>
                      <a:pt x="105" y="186"/>
                      <a:pt x="105" y="186"/>
                      <a:pt x="105" y="186"/>
                    </a:cubicBezTo>
                    <a:cubicBezTo>
                      <a:pt x="95" y="188"/>
                      <a:pt x="95" y="188"/>
                      <a:pt x="95" y="188"/>
                    </a:cubicBezTo>
                    <a:lnTo>
                      <a:pt x="94" y="178"/>
                    </a:lnTo>
                    <a:close/>
                    <a:moveTo>
                      <a:pt x="104" y="177"/>
                    </a:moveTo>
                    <a:cubicBezTo>
                      <a:pt x="113" y="175"/>
                      <a:pt x="113" y="175"/>
                      <a:pt x="113" y="175"/>
                    </a:cubicBezTo>
                    <a:cubicBezTo>
                      <a:pt x="114" y="185"/>
                      <a:pt x="114" y="185"/>
                      <a:pt x="114" y="185"/>
                    </a:cubicBezTo>
                    <a:cubicBezTo>
                      <a:pt x="105" y="186"/>
                      <a:pt x="105" y="186"/>
                      <a:pt x="105" y="186"/>
                    </a:cubicBezTo>
                    <a:lnTo>
                      <a:pt x="104" y="177"/>
                    </a:lnTo>
                    <a:close/>
                    <a:moveTo>
                      <a:pt x="104" y="176"/>
                    </a:moveTo>
                    <a:cubicBezTo>
                      <a:pt x="102" y="167"/>
                      <a:pt x="102" y="167"/>
                      <a:pt x="102" y="167"/>
                    </a:cubicBezTo>
                    <a:cubicBezTo>
                      <a:pt x="112" y="166"/>
                      <a:pt x="112" y="166"/>
                      <a:pt x="112" y="166"/>
                    </a:cubicBezTo>
                    <a:cubicBezTo>
                      <a:pt x="113" y="175"/>
                      <a:pt x="113" y="175"/>
                      <a:pt x="113" y="175"/>
                    </a:cubicBezTo>
                    <a:lnTo>
                      <a:pt x="104" y="176"/>
                    </a:lnTo>
                    <a:close/>
                    <a:moveTo>
                      <a:pt x="102" y="167"/>
                    </a:moveTo>
                    <a:cubicBezTo>
                      <a:pt x="101" y="157"/>
                      <a:pt x="101" y="157"/>
                      <a:pt x="101" y="157"/>
                    </a:cubicBezTo>
                    <a:cubicBezTo>
                      <a:pt x="110" y="156"/>
                      <a:pt x="110" y="156"/>
                      <a:pt x="110" y="156"/>
                    </a:cubicBezTo>
                    <a:cubicBezTo>
                      <a:pt x="112" y="165"/>
                      <a:pt x="112" y="165"/>
                      <a:pt x="112" y="165"/>
                    </a:cubicBezTo>
                    <a:lnTo>
                      <a:pt x="102" y="167"/>
                    </a:lnTo>
                    <a:close/>
                    <a:moveTo>
                      <a:pt x="111" y="156"/>
                    </a:moveTo>
                    <a:cubicBezTo>
                      <a:pt x="120" y="155"/>
                      <a:pt x="120" y="155"/>
                      <a:pt x="120" y="155"/>
                    </a:cubicBezTo>
                    <a:cubicBezTo>
                      <a:pt x="121" y="164"/>
                      <a:pt x="121" y="164"/>
                      <a:pt x="121" y="164"/>
                    </a:cubicBezTo>
                    <a:cubicBezTo>
                      <a:pt x="112" y="165"/>
                      <a:pt x="112" y="165"/>
                      <a:pt x="112" y="165"/>
                    </a:cubicBezTo>
                    <a:lnTo>
                      <a:pt x="111" y="156"/>
                    </a:lnTo>
                    <a:close/>
                    <a:moveTo>
                      <a:pt x="110" y="156"/>
                    </a:moveTo>
                    <a:cubicBezTo>
                      <a:pt x="109" y="146"/>
                      <a:pt x="109" y="146"/>
                      <a:pt x="109" y="146"/>
                    </a:cubicBezTo>
                    <a:cubicBezTo>
                      <a:pt x="119" y="145"/>
                      <a:pt x="119" y="145"/>
                      <a:pt x="119" y="145"/>
                    </a:cubicBezTo>
                    <a:cubicBezTo>
                      <a:pt x="120" y="154"/>
                      <a:pt x="120" y="154"/>
                      <a:pt x="120" y="154"/>
                    </a:cubicBezTo>
                    <a:lnTo>
                      <a:pt x="110" y="156"/>
                    </a:lnTo>
                    <a:close/>
                    <a:moveTo>
                      <a:pt x="119" y="145"/>
                    </a:move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30" y="153"/>
                      <a:pt x="130" y="153"/>
                      <a:pt x="130" y="153"/>
                    </a:cubicBezTo>
                    <a:cubicBezTo>
                      <a:pt x="120" y="154"/>
                      <a:pt x="120" y="154"/>
                      <a:pt x="120" y="154"/>
                    </a:cubicBezTo>
                    <a:lnTo>
                      <a:pt x="119" y="145"/>
                    </a:lnTo>
                    <a:close/>
                    <a:moveTo>
                      <a:pt x="119" y="145"/>
                    </a:moveTo>
                    <a:cubicBezTo>
                      <a:pt x="117" y="135"/>
                      <a:pt x="117" y="135"/>
                      <a:pt x="117" y="135"/>
                    </a:cubicBezTo>
                    <a:cubicBezTo>
                      <a:pt x="127" y="134"/>
                      <a:pt x="127" y="134"/>
                      <a:pt x="127" y="134"/>
                    </a:cubicBezTo>
                    <a:cubicBezTo>
                      <a:pt x="128" y="143"/>
                      <a:pt x="128" y="143"/>
                      <a:pt x="128" y="143"/>
                    </a:cubicBezTo>
                    <a:lnTo>
                      <a:pt x="119" y="145"/>
                    </a:lnTo>
                    <a:close/>
                    <a:moveTo>
                      <a:pt x="127" y="134"/>
                    </a:moveTo>
                    <a:cubicBezTo>
                      <a:pt x="137" y="132"/>
                      <a:pt x="137" y="132"/>
                      <a:pt x="137" y="132"/>
                    </a:cubicBezTo>
                    <a:cubicBezTo>
                      <a:pt x="138" y="142"/>
                      <a:pt x="138" y="142"/>
                      <a:pt x="138" y="142"/>
                    </a:cubicBezTo>
                    <a:cubicBezTo>
                      <a:pt x="129" y="143"/>
                      <a:pt x="129" y="143"/>
                      <a:pt x="129" y="143"/>
                    </a:cubicBezTo>
                    <a:lnTo>
                      <a:pt x="127" y="134"/>
                    </a:lnTo>
                    <a:close/>
                    <a:moveTo>
                      <a:pt x="127" y="134"/>
                    </a:moveTo>
                    <a:cubicBezTo>
                      <a:pt x="126" y="124"/>
                      <a:pt x="126" y="124"/>
                      <a:pt x="126" y="124"/>
                    </a:cubicBezTo>
                    <a:cubicBezTo>
                      <a:pt x="135" y="123"/>
                      <a:pt x="135" y="123"/>
                      <a:pt x="135" y="123"/>
                    </a:cubicBezTo>
                    <a:cubicBezTo>
                      <a:pt x="137" y="132"/>
                      <a:pt x="137" y="132"/>
                      <a:pt x="137" y="132"/>
                    </a:cubicBezTo>
                    <a:lnTo>
                      <a:pt x="127" y="134"/>
                    </a:lnTo>
                    <a:close/>
                    <a:moveTo>
                      <a:pt x="126" y="124"/>
                    </a:moveTo>
                    <a:cubicBezTo>
                      <a:pt x="124" y="114"/>
                      <a:pt x="124" y="114"/>
                      <a:pt x="124" y="114"/>
                    </a:cubicBezTo>
                    <a:cubicBezTo>
                      <a:pt x="134" y="113"/>
                      <a:pt x="134" y="113"/>
                      <a:pt x="134" y="113"/>
                    </a:cubicBezTo>
                    <a:cubicBezTo>
                      <a:pt x="135" y="123"/>
                      <a:pt x="135" y="123"/>
                      <a:pt x="135" y="123"/>
                    </a:cubicBezTo>
                    <a:lnTo>
                      <a:pt x="126" y="124"/>
                    </a:lnTo>
                    <a:close/>
                    <a:moveTo>
                      <a:pt x="134" y="113"/>
                    </a:moveTo>
                    <a:cubicBezTo>
                      <a:pt x="144" y="112"/>
                      <a:pt x="144" y="112"/>
                      <a:pt x="144" y="112"/>
                    </a:cubicBezTo>
                    <a:cubicBezTo>
                      <a:pt x="145" y="121"/>
                      <a:pt x="145" y="121"/>
                      <a:pt x="145" y="121"/>
                    </a:cubicBezTo>
                    <a:cubicBezTo>
                      <a:pt x="135" y="123"/>
                      <a:pt x="135" y="123"/>
                      <a:pt x="135" y="123"/>
                    </a:cubicBezTo>
                    <a:lnTo>
                      <a:pt x="134" y="113"/>
                    </a:lnTo>
                    <a:close/>
                    <a:moveTo>
                      <a:pt x="134" y="113"/>
                    </a:moveTo>
                    <a:cubicBezTo>
                      <a:pt x="133" y="103"/>
                      <a:pt x="133" y="103"/>
                      <a:pt x="133" y="103"/>
                    </a:cubicBezTo>
                    <a:cubicBezTo>
                      <a:pt x="142" y="102"/>
                      <a:pt x="142" y="102"/>
                      <a:pt x="142" y="102"/>
                    </a:cubicBezTo>
                    <a:cubicBezTo>
                      <a:pt x="144" y="112"/>
                      <a:pt x="144" y="112"/>
                      <a:pt x="144" y="112"/>
                    </a:cubicBezTo>
                    <a:lnTo>
                      <a:pt x="134" y="113"/>
                    </a:lnTo>
                    <a:close/>
                    <a:moveTo>
                      <a:pt x="133" y="103"/>
                    </a:moveTo>
                    <a:cubicBezTo>
                      <a:pt x="131" y="94"/>
                      <a:pt x="131" y="94"/>
                      <a:pt x="131" y="94"/>
                    </a:cubicBezTo>
                    <a:cubicBezTo>
                      <a:pt x="141" y="92"/>
                      <a:pt x="141" y="92"/>
                      <a:pt x="141" y="92"/>
                    </a:cubicBezTo>
                    <a:cubicBezTo>
                      <a:pt x="142" y="102"/>
                      <a:pt x="142" y="102"/>
                      <a:pt x="142" y="102"/>
                    </a:cubicBezTo>
                    <a:lnTo>
                      <a:pt x="133" y="103"/>
                    </a:lnTo>
                    <a:close/>
                    <a:moveTo>
                      <a:pt x="131" y="93"/>
                    </a:moveTo>
                    <a:cubicBezTo>
                      <a:pt x="130" y="84"/>
                      <a:pt x="130" y="84"/>
                      <a:pt x="130" y="84"/>
                    </a:cubicBezTo>
                    <a:cubicBezTo>
                      <a:pt x="140" y="83"/>
                      <a:pt x="140" y="83"/>
                      <a:pt x="140" y="83"/>
                    </a:cubicBezTo>
                    <a:cubicBezTo>
                      <a:pt x="141" y="92"/>
                      <a:pt x="141" y="92"/>
                      <a:pt x="141" y="92"/>
                    </a:cubicBezTo>
                    <a:lnTo>
                      <a:pt x="131" y="93"/>
                    </a:lnTo>
                    <a:close/>
                    <a:moveTo>
                      <a:pt x="141" y="92"/>
                    </a:moveTo>
                    <a:cubicBezTo>
                      <a:pt x="151" y="91"/>
                      <a:pt x="151" y="91"/>
                      <a:pt x="151" y="91"/>
                    </a:cubicBezTo>
                    <a:cubicBezTo>
                      <a:pt x="152" y="100"/>
                      <a:pt x="152" y="100"/>
                      <a:pt x="152" y="100"/>
                    </a:cubicBezTo>
                    <a:cubicBezTo>
                      <a:pt x="142" y="102"/>
                      <a:pt x="142" y="102"/>
                      <a:pt x="142" y="102"/>
                    </a:cubicBezTo>
                    <a:lnTo>
                      <a:pt x="141" y="92"/>
                    </a:lnTo>
                    <a:close/>
                    <a:moveTo>
                      <a:pt x="141" y="92"/>
                    </a:moveTo>
                    <a:cubicBezTo>
                      <a:pt x="140" y="83"/>
                      <a:pt x="140" y="83"/>
                      <a:pt x="140" y="83"/>
                    </a:cubicBezTo>
                    <a:cubicBezTo>
                      <a:pt x="149" y="81"/>
                      <a:pt x="149" y="81"/>
                      <a:pt x="149" y="81"/>
                    </a:cubicBezTo>
                    <a:cubicBezTo>
                      <a:pt x="151" y="91"/>
                      <a:pt x="151" y="91"/>
                      <a:pt x="151" y="91"/>
                    </a:cubicBezTo>
                    <a:lnTo>
                      <a:pt x="141" y="92"/>
                    </a:lnTo>
                    <a:close/>
                    <a:moveTo>
                      <a:pt x="140" y="82"/>
                    </a:moveTo>
                    <a:cubicBezTo>
                      <a:pt x="130" y="84"/>
                      <a:pt x="130" y="84"/>
                      <a:pt x="130" y="84"/>
                    </a:cubicBezTo>
                    <a:cubicBezTo>
                      <a:pt x="129" y="74"/>
                      <a:pt x="129" y="74"/>
                      <a:pt x="129" y="74"/>
                    </a:cubicBezTo>
                    <a:cubicBezTo>
                      <a:pt x="138" y="73"/>
                      <a:pt x="138" y="73"/>
                      <a:pt x="138" y="73"/>
                    </a:cubicBezTo>
                    <a:lnTo>
                      <a:pt x="140" y="82"/>
                    </a:lnTo>
                    <a:close/>
                    <a:moveTo>
                      <a:pt x="130" y="84"/>
                    </a:moveTo>
                    <a:cubicBezTo>
                      <a:pt x="120" y="85"/>
                      <a:pt x="120" y="85"/>
                      <a:pt x="120" y="85"/>
                    </a:cubicBezTo>
                    <a:cubicBezTo>
                      <a:pt x="119" y="76"/>
                      <a:pt x="119" y="76"/>
                      <a:pt x="119" y="76"/>
                    </a:cubicBezTo>
                    <a:cubicBezTo>
                      <a:pt x="129" y="74"/>
                      <a:pt x="129" y="74"/>
                      <a:pt x="129" y="74"/>
                    </a:cubicBezTo>
                    <a:lnTo>
                      <a:pt x="130" y="84"/>
                    </a:lnTo>
                    <a:close/>
                    <a:moveTo>
                      <a:pt x="130" y="84"/>
                    </a:moveTo>
                    <a:cubicBezTo>
                      <a:pt x="131" y="94"/>
                      <a:pt x="131" y="94"/>
                      <a:pt x="131" y="94"/>
                    </a:cubicBezTo>
                    <a:cubicBezTo>
                      <a:pt x="122" y="95"/>
                      <a:pt x="122" y="95"/>
                      <a:pt x="122" y="95"/>
                    </a:cubicBezTo>
                    <a:cubicBezTo>
                      <a:pt x="120" y="85"/>
                      <a:pt x="120" y="85"/>
                      <a:pt x="120" y="85"/>
                    </a:cubicBezTo>
                    <a:lnTo>
                      <a:pt x="130" y="84"/>
                    </a:lnTo>
                    <a:close/>
                    <a:moveTo>
                      <a:pt x="122" y="95"/>
                    </a:moveTo>
                    <a:cubicBezTo>
                      <a:pt x="112" y="96"/>
                      <a:pt x="112" y="96"/>
                      <a:pt x="112" y="96"/>
                    </a:cubicBezTo>
                    <a:cubicBezTo>
                      <a:pt x="111" y="87"/>
                      <a:pt x="111" y="87"/>
                      <a:pt x="111" y="87"/>
                    </a:cubicBezTo>
                    <a:cubicBezTo>
                      <a:pt x="120" y="85"/>
                      <a:pt x="120" y="85"/>
                      <a:pt x="120" y="85"/>
                    </a:cubicBezTo>
                    <a:lnTo>
                      <a:pt x="122" y="95"/>
                    </a:lnTo>
                    <a:close/>
                    <a:moveTo>
                      <a:pt x="112" y="96"/>
                    </a:moveTo>
                    <a:cubicBezTo>
                      <a:pt x="102" y="98"/>
                      <a:pt x="102" y="98"/>
                      <a:pt x="102" y="98"/>
                    </a:cubicBezTo>
                    <a:cubicBezTo>
                      <a:pt x="101" y="88"/>
                      <a:pt x="101" y="88"/>
                      <a:pt x="101" y="88"/>
                    </a:cubicBezTo>
                    <a:cubicBezTo>
                      <a:pt x="110" y="87"/>
                      <a:pt x="110" y="87"/>
                      <a:pt x="110" y="87"/>
                    </a:cubicBezTo>
                    <a:lnTo>
                      <a:pt x="112" y="96"/>
                    </a:lnTo>
                    <a:close/>
                    <a:moveTo>
                      <a:pt x="112" y="96"/>
                    </a:moveTo>
                    <a:cubicBezTo>
                      <a:pt x="113" y="106"/>
                      <a:pt x="113" y="106"/>
                      <a:pt x="113" y="106"/>
                    </a:cubicBezTo>
                    <a:cubicBezTo>
                      <a:pt x="104" y="107"/>
                      <a:pt x="104" y="107"/>
                      <a:pt x="104" y="107"/>
                    </a:cubicBezTo>
                    <a:cubicBezTo>
                      <a:pt x="102" y="98"/>
                      <a:pt x="102" y="98"/>
                      <a:pt x="102" y="98"/>
                    </a:cubicBezTo>
                    <a:lnTo>
                      <a:pt x="112" y="96"/>
                    </a:lnTo>
                    <a:close/>
                    <a:moveTo>
                      <a:pt x="104" y="107"/>
                    </a:moveTo>
                    <a:cubicBezTo>
                      <a:pt x="94" y="109"/>
                      <a:pt x="94" y="109"/>
                      <a:pt x="94" y="109"/>
                    </a:cubicBezTo>
                    <a:cubicBezTo>
                      <a:pt x="93" y="99"/>
                      <a:pt x="93" y="99"/>
                      <a:pt x="93" y="99"/>
                    </a:cubicBezTo>
                    <a:cubicBezTo>
                      <a:pt x="102" y="98"/>
                      <a:pt x="102" y="98"/>
                      <a:pt x="102" y="98"/>
                    </a:cubicBezTo>
                    <a:lnTo>
                      <a:pt x="104" y="107"/>
                    </a:lnTo>
                    <a:close/>
                    <a:moveTo>
                      <a:pt x="94" y="109"/>
                    </a:moveTo>
                    <a:cubicBezTo>
                      <a:pt x="84" y="110"/>
                      <a:pt x="84" y="110"/>
                      <a:pt x="84" y="110"/>
                    </a:cubicBezTo>
                    <a:cubicBezTo>
                      <a:pt x="83" y="100"/>
                      <a:pt x="83" y="100"/>
                      <a:pt x="83" y="100"/>
                    </a:cubicBezTo>
                    <a:cubicBezTo>
                      <a:pt x="92" y="99"/>
                      <a:pt x="92" y="99"/>
                      <a:pt x="92" y="99"/>
                    </a:cubicBezTo>
                    <a:lnTo>
                      <a:pt x="94" y="109"/>
                    </a:lnTo>
                    <a:close/>
                    <a:moveTo>
                      <a:pt x="94" y="109"/>
                    </a:moveTo>
                    <a:cubicBezTo>
                      <a:pt x="95" y="118"/>
                      <a:pt x="95" y="118"/>
                      <a:pt x="95" y="118"/>
                    </a:cubicBezTo>
                    <a:cubicBezTo>
                      <a:pt x="86" y="120"/>
                      <a:pt x="86" y="120"/>
                      <a:pt x="86" y="120"/>
                    </a:cubicBezTo>
                    <a:cubicBezTo>
                      <a:pt x="84" y="110"/>
                      <a:pt x="84" y="110"/>
                      <a:pt x="84" y="110"/>
                    </a:cubicBezTo>
                    <a:lnTo>
                      <a:pt x="94" y="109"/>
                    </a:lnTo>
                    <a:close/>
                    <a:moveTo>
                      <a:pt x="85" y="120"/>
                    </a:moveTo>
                    <a:cubicBezTo>
                      <a:pt x="76" y="121"/>
                      <a:pt x="76" y="121"/>
                      <a:pt x="76" y="121"/>
                    </a:cubicBezTo>
                    <a:cubicBezTo>
                      <a:pt x="75" y="112"/>
                      <a:pt x="75" y="112"/>
                      <a:pt x="75" y="112"/>
                    </a:cubicBezTo>
                    <a:cubicBezTo>
                      <a:pt x="84" y="110"/>
                      <a:pt x="84" y="110"/>
                      <a:pt x="84" y="110"/>
                    </a:cubicBezTo>
                    <a:lnTo>
                      <a:pt x="85" y="120"/>
                    </a:lnTo>
                    <a:close/>
                    <a:moveTo>
                      <a:pt x="76" y="121"/>
                    </a:moveTo>
                    <a:cubicBezTo>
                      <a:pt x="66" y="122"/>
                      <a:pt x="66" y="122"/>
                      <a:pt x="66" y="122"/>
                    </a:cubicBezTo>
                    <a:cubicBezTo>
                      <a:pt x="65" y="113"/>
                      <a:pt x="65" y="113"/>
                      <a:pt x="65" y="113"/>
                    </a:cubicBezTo>
                    <a:cubicBezTo>
                      <a:pt x="74" y="112"/>
                      <a:pt x="74" y="112"/>
                      <a:pt x="74" y="112"/>
                    </a:cubicBezTo>
                    <a:lnTo>
                      <a:pt x="76" y="121"/>
                    </a:lnTo>
                    <a:close/>
                    <a:moveTo>
                      <a:pt x="76" y="121"/>
                    </a:moveTo>
                    <a:cubicBezTo>
                      <a:pt x="77" y="131"/>
                      <a:pt x="77" y="131"/>
                      <a:pt x="77" y="131"/>
                    </a:cubicBezTo>
                    <a:cubicBezTo>
                      <a:pt x="68" y="132"/>
                      <a:pt x="68" y="132"/>
                      <a:pt x="68" y="132"/>
                    </a:cubicBezTo>
                    <a:cubicBezTo>
                      <a:pt x="66" y="123"/>
                      <a:pt x="66" y="123"/>
                      <a:pt x="66" y="123"/>
                    </a:cubicBezTo>
                    <a:lnTo>
                      <a:pt x="76" y="121"/>
                    </a:lnTo>
                    <a:close/>
                    <a:moveTo>
                      <a:pt x="67" y="132"/>
                    </a:moveTo>
                    <a:cubicBezTo>
                      <a:pt x="58" y="133"/>
                      <a:pt x="58" y="133"/>
                      <a:pt x="58" y="133"/>
                    </a:cubicBezTo>
                    <a:cubicBezTo>
                      <a:pt x="57" y="124"/>
                      <a:pt x="57" y="124"/>
                      <a:pt x="57" y="124"/>
                    </a:cubicBezTo>
                    <a:cubicBezTo>
                      <a:pt x="66" y="123"/>
                      <a:pt x="66" y="123"/>
                      <a:pt x="66" y="123"/>
                    </a:cubicBezTo>
                    <a:lnTo>
                      <a:pt x="67" y="132"/>
                    </a:lnTo>
                    <a:close/>
                    <a:moveTo>
                      <a:pt x="67" y="132"/>
                    </a:moveTo>
                    <a:cubicBezTo>
                      <a:pt x="69" y="142"/>
                      <a:pt x="69" y="142"/>
                      <a:pt x="69" y="142"/>
                    </a:cubicBezTo>
                    <a:cubicBezTo>
                      <a:pt x="59" y="143"/>
                      <a:pt x="59" y="143"/>
                      <a:pt x="59" y="143"/>
                    </a:cubicBezTo>
                    <a:cubicBezTo>
                      <a:pt x="58" y="134"/>
                      <a:pt x="58" y="134"/>
                      <a:pt x="58" y="134"/>
                    </a:cubicBezTo>
                    <a:lnTo>
                      <a:pt x="67" y="132"/>
                    </a:lnTo>
                    <a:close/>
                    <a:moveTo>
                      <a:pt x="59" y="143"/>
                    </a:moveTo>
                    <a:cubicBezTo>
                      <a:pt x="50" y="145"/>
                      <a:pt x="50" y="145"/>
                      <a:pt x="50" y="145"/>
                    </a:cubicBezTo>
                    <a:cubicBezTo>
                      <a:pt x="48" y="135"/>
                      <a:pt x="48" y="135"/>
                      <a:pt x="48" y="135"/>
                    </a:cubicBezTo>
                    <a:cubicBezTo>
                      <a:pt x="58" y="134"/>
                      <a:pt x="58" y="134"/>
                      <a:pt x="58" y="134"/>
                    </a:cubicBezTo>
                    <a:lnTo>
                      <a:pt x="59" y="143"/>
                    </a:lnTo>
                    <a:close/>
                    <a:moveTo>
                      <a:pt x="59" y="143"/>
                    </a:moveTo>
                    <a:cubicBezTo>
                      <a:pt x="60" y="153"/>
                      <a:pt x="60" y="153"/>
                      <a:pt x="60" y="153"/>
                    </a:cubicBezTo>
                    <a:cubicBezTo>
                      <a:pt x="51" y="154"/>
                      <a:pt x="51" y="154"/>
                      <a:pt x="51" y="154"/>
                    </a:cubicBezTo>
                    <a:cubicBezTo>
                      <a:pt x="50" y="145"/>
                      <a:pt x="50" y="145"/>
                      <a:pt x="50" y="145"/>
                    </a:cubicBezTo>
                    <a:lnTo>
                      <a:pt x="59" y="143"/>
                    </a:lnTo>
                    <a:close/>
                    <a:moveTo>
                      <a:pt x="61" y="153"/>
                    </a:moveTo>
                    <a:cubicBezTo>
                      <a:pt x="62" y="163"/>
                      <a:pt x="62" y="163"/>
                      <a:pt x="62" y="163"/>
                    </a:cubicBezTo>
                    <a:cubicBezTo>
                      <a:pt x="52" y="164"/>
                      <a:pt x="52" y="164"/>
                      <a:pt x="52" y="164"/>
                    </a:cubicBezTo>
                    <a:cubicBezTo>
                      <a:pt x="51" y="154"/>
                      <a:pt x="51" y="154"/>
                      <a:pt x="51" y="154"/>
                    </a:cubicBezTo>
                    <a:lnTo>
                      <a:pt x="61" y="153"/>
                    </a:lnTo>
                    <a:close/>
                    <a:moveTo>
                      <a:pt x="52" y="164"/>
                    </a:moveTo>
                    <a:cubicBezTo>
                      <a:pt x="43" y="165"/>
                      <a:pt x="43" y="165"/>
                      <a:pt x="43" y="165"/>
                    </a:cubicBezTo>
                    <a:cubicBezTo>
                      <a:pt x="41" y="156"/>
                      <a:pt x="41" y="156"/>
                      <a:pt x="41" y="156"/>
                    </a:cubicBezTo>
                    <a:cubicBezTo>
                      <a:pt x="51" y="154"/>
                      <a:pt x="51" y="154"/>
                      <a:pt x="51" y="154"/>
                    </a:cubicBezTo>
                    <a:lnTo>
                      <a:pt x="52" y="164"/>
                    </a:lnTo>
                    <a:close/>
                    <a:moveTo>
                      <a:pt x="52" y="164"/>
                    </a:moveTo>
                    <a:cubicBezTo>
                      <a:pt x="54" y="174"/>
                      <a:pt x="54" y="174"/>
                      <a:pt x="54" y="174"/>
                    </a:cubicBezTo>
                    <a:cubicBezTo>
                      <a:pt x="44" y="175"/>
                      <a:pt x="44" y="175"/>
                      <a:pt x="44" y="175"/>
                    </a:cubicBezTo>
                    <a:cubicBezTo>
                      <a:pt x="43" y="165"/>
                      <a:pt x="43" y="165"/>
                      <a:pt x="43" y="165"/>
                    </a:cubicBezTo>
                    <a:lnTo>
                      <a:pt x="52" y="164"/>
                    </a:lnTo>
                    <a:close/>
                    <a:moveTo>
                      <a:pt x="54" y="174"/>
                    </a:moveTo>
                    <a:cubicBezTo>
                      <a:pt x="55" y="183"/>
                      <a:pt x="55" y="183"/>
                      <a:pt x="55" y="183"/>
                    </a:cubicBezTo>
                    <a:cubicBezTo>
                      <a:pt x="45" y="185"/>
                      <a:pt x="45" y="185"/>
                      <a:pt x="45" y="185"/>
                    </a:cubicBezTo>
                    <a:cubicBezTo>
                      <a:pt x="44" y="175"/>
                      <a:pt x="44" y="175"/>
                      <a:pt x="44" y="175"/>
                    </a:cubicBezTo>
                    <a:lnTo>
                      <a:pt x="54" y="174"/>
                    </a:lnTo>
                    <a:close/>
                    <a:moveTo>
                      <a:pt x="55" y="183"/>
                    </a:moveTo>
                    <a:cubicBezTo>
                      <a:pt x="56" y="193"/>
                      <a:pt x="56" y="193"/>
                      <a:pt x="56" y="193"/>
                    </a:cubicBezTo>
                    <a:cubicBezTo>
                      <a:pt x="47" y="194"/>
                      <a:pt x="47" y="194"/>
                      <a:pt x="47" y="194"/>
                    </a:cubicBezTo>
                    <a:cubicBezTo>
                      <a:pt x="45" y="185"/>
                      <a:pt x="45" y="185"/>
                      <a:pt x="45" y="185"/>
                    </a:cubicBezTo>
                    <a:lnTo>
                      <a:pt x="55" y="183"/>
                    </a:lnTo>
                    <a:close/>
                    <a:moveTo>
                      <a:pt x="55" y="183"/>
                    </a:moveTo>
                    <a:cubicBezTo>
                      <a:pt x="65" y="182"/>
                      <a:pt x="65" y="182"/>
                      <a:pt x="65" y="182"/>
                    </a:cubicBezTo>
                    <a:cubicBezTo>
                      <a:pt x="66" y="192"/>
                      <a:pt x="66" y="192"/>
                      <a:pt x="66" y="192"/>
                    </a:cubicBezTo>
                    <a:cubicBezTo>
                      <a:pt x="56" y="193"/>
                      <a:pt x="56" y="193"/>
                      <a:pt x="56" y="193"/>
                    </a:cubicBezTo>
                    <a:lnTo>
                      <a:pt x="55" y="183"/>
                    </a:lnTo>
                    <a:close/>
                    <a:moveTo>
                      <a:pt x="66" y="192"/>
                    </a:moveTo>
                    <a:cubicBezTo>
                      <a:pt x="67" y="201"/>
                      <a:pt x="67" y="201"/>
                      <a:pt x="67" y="201"/>
                    </a:cubicBezTo>
                    <a:cubicBezTo>
                      <a:pt x="58" y="203"/>
                      <a:pt x="58" y="203"/>
                      <a:pt x="58" y="203"/>
                    </a:cubicBezTo>
                    <a:cubicBezTo>
                      <a:pt x="56" y="193"/>
                      <a:pt x="56" y="193"/>
                      <a:pt x="56" y="193"/>
                    </a:cubicBezTo>
                    <a:lnTo>
                      <a:pt x="66" y="192"/>
                    </a:lnTo>
                    <a:close/>
                    <a:moveTo>
                      <a:pt x="66" y="192"/>
                    </a:moveTo>
                    <a:cubicBezTo>
                      <a:pt x="76" y="190"/>
                      <a:pt x="76" y="190"/>
                      <a:pt x="76" y="190"/>
                    </a:cubicBezTo>
                    <a:cubicBezTo>
                      <a:pt x="77" y="200"/>
                      <a:pt x="77" y="200"/>
                      <a:pt x="77" y="200"/>
                    </a:cubicBezTo>
                    <a:cubicBezTo>
                      <a:pt x="67" y="201"/>
                      <a:pt x="67" y="201"/>
                      <a:pt x="67" y="201"/>
                    </a:cubicBezTo>
                    <a:lnTo>
                      <a:pt x="66" y="192"/>
                    </a:lnTo>
                    <a:close/>
                    <a:moveTo>
                      <a:pt x="76" y="190"/>
                    </a:moveTo>
                    <a:cubicBezTo>
                      <a:pt x="85" y="189"/>
                      <a:pt x="85" y="189"/>
                      <a:pt x="85" y="189"/>
                    </a:cubicBezTo>
                    <a:cubicBezTo>
                      <a:pt x="87" y="199"/>
                      <a:pt x="87" y="199"/>
                      <a:pt x="87" y="199"/>
                    </a:cubicBezTo>
                    <a:cubicBezTo>
                      <a:pt x="77" y="200"/>
                      <a:pt x="77" y="200"/>
                      <a:pt x="77" y="200"/>
                    </a:cubicBezTo>
                    <a:lnTo>
                      <a:pt x="76" y="190"/>
                    </a:lnTo>
                    <a:close/>
                    <a:moveTo>
                      <a:pt x="86" y="189"/>
                    </a:moveTo>
                    <a:cubicBezTo>
                      <a:pt x="95" y="188"/>
                      <a:pt x="95" y="188"/>
                      <a:pt x="95" y="188"/>
                    </a:cubicBezTo>
                    <a:cubicBezTo>
                      <a:pt x="96" y="197"/>
                      <a:pt x="96" y="197"/>
                      <a:pt x="96" y="197"/>
                    </a:cubicBezTo>
                    <a:cubicBezTo>
                      <a:pt x="87" y="199"/>
                      <a:pt x="87" y="199"/>
                      <a:pt x="87" y="199"/>
                    </a:cubicBezTo>
                    <a:lnTo>
                      <a:pt x="86" y="189"/>
                    </a:lnTo>
                    <a:close/>
                    <a:moveTo>
                      <a:pt x="96" y="197"/>
                    </a:moveTo>
                    <a:cubicBezTo>
                      <a:pt x="98" y="207"/>
                      <a:pt x="98" y="207"/>
                      <a:pt x="98" y="207"/>
                    </a:cubicBezTo>
                    <a:cubicBezTo>
                      <a:pt x="88" y="208"/>
                      <a:pt x="88" y="208"/>
                      <a:pt x="88" y="208"/>
                    </a:cubicBezTo>
                    <a:cubicBezTo>
                      <a:pt x="87" y="199"/>
                      <a:pt x="87" y="199"/>
                      <a:pt x="87" y="199"/>
                    </a:cubicBezTo>
                    <a:lnTo>
                      <a:pt x="96" y="197"/>
                    </a:lnTo>
                    <a:close/>
                    <a:moveTo>
                      <a:pt x="97" y="197"/>
                    </a:moveTo>
                    <a:cubicBezTo>
                      <a:pt x="106" y="196"/>
                      <a:pt x="106" y="196"/>
                      <a:pt x="106" y="196"/>
                    </a:cubicBezTo>
                    <a:cubicBezTo>
                      <a:pt x="107" y="206"/>
                      <a:pt x="107" y="206"/>
                      <a:pt x="107" y="206"/>
                    </a:cubicBezTo>
                    <a:cubicBezTo>
                      <a:pt x="98" y="207"/>
                      <a:pt x="98" y="207"/>
                      <a:pt x="98" y="207"/>
                    </a:cubicBezTo>
                    <a:lnTo>
                      <a:pt x="97" y="197"/>
                    </a:lnTo>
                    <a:close/>
                    <a:moveTo>
                      <a:pt x="97" y="197"/>
                    </a:moveTo>
                    <a:cubicBezTo>
                      <a:pt x="95" y="188"/>
                      <a:pt x="95" y="188"/>
                      <a:pt x="95" y="188"/>
                    </a:cubicBezTo>
                    <a:cubicBezTo>
                      <a:pt x="105" y="186"/>
                      <a:pt x="105" y="186"/>
                      <a:pt x="105" y="186"/>
                    </a:cubicBezTo>
                    <a:cubicBezTo>
                      <a:pt x="106" y="196"/>
                      <a:pt x="106" y="196"/>
                      <a:pt x="106" y="196"/>
                    </a:cubicBezTo>
                    <a:lnTo>
                      <a:pt x="97" y="197"/>
                    </a:lnTo>
                    <a:close/>
                    <a:moveTo>
                      <a:pt x="105" y="186"/>
                    </a:moveTo>
                    <a:cubicBezTo>
                      <a:pt x="114" y="185"/>
                      <a:pt x="114" y="185"/>
                      <a:pt x="114" y="185"/>
                    </a:cubicBezTo>
                    <a:cubicBezTo>
                      <a:pt x="116" y="195"/>
                      <a:pt x="116" y="195"/>
                      <a:pt x="116" y="195"/>
                    </a:cubicBezTo>
                    <a:cubicBezTo>
                      <a:pt x="106" y="196"/>
                      <a:pt x="106" y="196"/>
                      <a:pt x="106" y="196"/>
                    </a:cubicBezTo>
                    <a:lnTo>
                      <a:pt x="105" y="186"/>
                    </a:lnTo>
                    <a:close/>
                    <a:moveTo>
                      <a:pt x="115" y="185"/>
                    </a:moveTo>
                    <a:cubicBezTo>
                      <a:pt x="124" y="184"/>
                      <a:pt x="124" y="184"/>
                      <a:pt x="124" y="184"/>
                    </a:cubicBezTo>
                    <a:cubicBezTo>
                      <a:pt x="125" y="193"/>
                      <a:pt x="125" y="193"/>
                      <a:pt x="125" y="193"/>
                    </a:cubicBezTo>
                    <a:cubicBezTo>
                      <a:pt x="116" y="195"/>
                      <a:pt x="116" y="195"/>
                      <a:pt x="116" y="195"/>
                    </a:cubicBezTo>
                    <a:lnTo>
                      <a:pt x="115" y="185"/>
                    </a:lnTo>
                    <a:close/>
                    <a:moveTo>
                      <a:pt x="115" y="185"/>
                    </a:moveTo>
                    <a:cubicBezTo>
                      <a:pt x="113" y="175"/>
                      <a:pt x="113" y="175"/>
                      <a:pt x="113" y="175"/>
                    </a:cubicBezTo>
                    <a:cubicBezTo>
                      <a:pt x="123" y="174"/>
                      <a:pt x="123" y="174"/>
                      <a:pt x="123" y="174"/>
                    </a:cubicBezTo>
                    <a:cubicBezTo>
                      <a:pt x="124" y="183"/>
                      <a:pt x="124" y="183"/>
                      <a:pt x="124" y="183"/>
                    </a:cubicBezTo>
                    <a:lnTo>
                      <a:pt x="115" y="185"/>
                    </a:lnTo>
                    <a:close/>
                    <a:moveTo>
                      <a:pt x="113" y="175"/>
                    </a:moveTo>
                    <a:cubicBezTo>
                      <a:pt x="112" y="166"/>
                      <a:pt x="112" y="166"/>
                      <a:pt x="112" y="166"/>
                    </a:cubicBezTo>
                    <a:cubicBezTo>
                      <a:pt x="121" y="164"/>
                      <a:pt x="121" y="164"/>
                      <a:pt x="121" y="164"/>
                    </a:cubicBezTo>
                    <a:cubicBezTo>
                      <a:pt x="123" y="174"/>
                      <a:pt x="123" y="174"/>
                      <a:pt x="123" y="174"/>
                    </a:cubicBezTo>
                    <a:lnTo>
                      <a:pt x="113" y="175"/>
                    </a:lnTo>
                    <a:close/>
                    <a:moveTo>
                      <a:pt x="122" y="164"/>
                    </a:moveTo>
                    <a:cubicBezTo>
                      <a:pt x="131" y="163"/>
                      <a:pt x="131" y="163"/>
                      <a:pt x="131" y="163"/>
                    </a:cubicBezTo>
                    <a:cubicBezTo>
                      <a:pt x="132" y="172"/>
                      <a:pt x="132" y="172"/>
                      <a:pt x="132" y="172"/>
                    </a:cubicBezTo>
                    <a:cubicBezTo>
                      <a:pt x="123" y="174"/>
                      <a:pt x="123" y="174"/>
                      <a:pt x="123" y="174"/>
                    </a:cubicBezTo>
                    <a:lnTo>
                      <a:pt x="122" y="164"/>
                    </a:lnTo>
                    <a:close/>
                    <a:moveTo>
                      <a:pt x="122" y="164"/>
                    </a:moveTo>
                    <a:cubicBezTo>
                      <a:pt x="120" y="155"/>
                      <a:pt x="120" y="155"/>
                      <a:pt x="120" y="155"/>
                    </a:cubicBezTo>
                    <a:cubicBezTo>
                      <a:pt x="130" y="153"/>
                      <a:pt x="130" y="153"/>
                      <a:pt x="130" y="153"/>
                    </a:cubicBezTo>
                    <a:cubicBezTo>
                      <a:pt x="131" y="163"/>
                      <a:pt x="131" y="163"/>
                      <a:pt x="131" y="163"/>
                    </a:cubicBezTo>
                    <a:lnTo>
                      <a:pt x="122" y="164"/>
                    </a:lnTo>
                    <a:close/>
                    <a:moveTo>
                      <a:pt x="130" y="153"/>
                    </a:moveTo>
                    <a:cubicBezTo>
                      <a:pt x="139" y="152"/>
                      <a:pt x="139" y="152"/>
                      <a:pt x="139" y="152"/>
                    </a:cubicBezTo>
                    <a:cubicBezTo>
                      <a:pt x="141" y="161"/>
                      <a:pt x="141" y="161"/>
                      <a:pt x="141" y="161"/>
                    </a:cubicBezTo>
                    <a:cubicBezTo>
                      <a:pt x="131" y="163"/>
                      <a:pt x="131" y="163"/>
                      <a:pt x="131" y="163"/>
                    </a:cubicBezTo>
                    <a:lnTo>
                      <a:pt x="130" y="153"/>
                    </a:lnTo>
                    <a:close/>
                    <a:moveTo>
                      <a:pt x="130" y="153"/>
                    </a:moveTo>
                    <a:cubicBezTo>
                      <a:pt x="129" y="143"/>
                      <a:pt x="129" y="143"/>
                      <a:pt x="129" y="143"/>
                    </a:cubicBezTo>
                    <a:cubicBezTo>
                      <a:pt x="138" y="142"/>
                      <a:pt x="138" y="142"/>
                      <a:pt x="138" y="142"/>
                    </a:cubicBezTo>
                    <a:cubicBezTo>
                      <a:pt x="139" y="152"/>
                      <a:pt x="139" y="152"/>
                      <a:pt x="139" y="152"/>
                    </a:cubicBezTo>
                    <a:lnTo>
                      <a:pt x="130" y="153"/>
                    </a:lnTo>
                    <a:close/>
                    <a:moveTo>
                      <a:pt x="138" y="142"/>
                    </a:moveTo>
                    <a:cubicBezTo>
                      <a:pt x="148" y="141"/>
                      <a:pt x="148" y="141"/>
                      <a:pt x="148" y="141"/>
                    </a:cubicBezTo>
                    <a:cubicBezTo>
                      <a:pt x="149" y="150"/>
                      <a:pt x="149" y="150"/>
                      <a:pt x="149" y="150"/>
                    </a:cubicBezTo>
                    <a:cubicBezTo>
                      <a:pt x="140" y="152"/>
                      <a:pt x="140" y="152"/>
                      <a:pt x="140" y="152"/>
                    </a:cubicBezTo>
                    <a:lnTo>
                      <a:pt x="138" y="142"/>
                    </a:lnTo>
                    <a:close/>
                    <a:moveTo>
                      <a:pt x="138" y="142"/>
                    </a:moveTo>
                    <a:cubicBezTo>
                      <a:pt x="137" y="132"/>
                      <a:pt x="137" y="132"/>
                      <a:pt x="137" y="132"/>
                    </a:cubicBezTo>
                    <a:cubicBezTo>
                      <a:pt x="146" y="131"/>
                      <a:pt x="146" y="131"/>
                      <a:pt x="146" y="131"/>
                    </a:cubicBezTo>
                    <a:cubicBezTo>
                      <a:pt x="148" y="141"/>
                      <a:pt x="148" y="141"/>
                      <a:pt x="148" y="141"/>
                    </a:cubicBezTo>
                    <a:lnTo>
                      <a:pt x="138" y="142"/>
                    </a:lnTo>
                    <a:close/>
                    <a:moveTo>
                      <a:pt x="137" y="132"/>
                    </a:moveTo>
                    <a:cubicBezTo>
                      <a:pt x="135" y="123"/>
                      <a:pt x="135" y="123"/>
                      <a:pt x="135" y="123"/>
                    </a:cubicBezTo>
                    <a:cubicBezTo>
                      <a:pt x="145" y="121"/>
                      <a:pt x="145" y="121"/>
                      <a:pt x="145" y="121"/>
                    </a:cubicBezTo>
                    <a:cubicBezTo>
                      <a:pt x="146" y="131"/>
                      <a:pt x="146" y="131"/>
                      <a:pt x="146" y="131"/>
                    </a:cubicBezTo>
                    <a:lnTo>
                      <a:pt x="137" y="132"/>
                    </a:lnTo>
                    <a:close/>
                    <a:moveTo>
                      <a:pt x="145" y="121"/>
                    </a:moveTo>
                    <a:cubicBezTo>
                      <a:pt x="155" y="120"/>
                      <a:pt x="155" y="120"/>
                      <a:pt x="155" y="120"/>
                    </a:cubicBezTo>
                    <a:cubicBezTo>
                      <a:pt x="156" y="130"/>
                      <a:pt x="156" y="130"/>
                      <a:pt x="156" y="130"/>
                    </a:cubicBezTo>
                    <a:cubicBezTo>
                      <a:pt x="147" y="131"/>
                      <a:pt x="147" y="131"/>
                      <a:pt x="147" y="131"/>
                    </a:cubicBezTo>
                    <a:lnTo>
                      <a:pt x="145" y="121"/>
                    </a:lnTo>
                    <a:close/>
                    <a:moveTo>
                      <a:pt x="145" y="121"/>
                    </a:moveTo>
                    <a:cubicBezTo>
                      <a:pt x="144" y="112"/>
                      <a:pt x="144" y="112"/>
                      <a:pt x="144" y="112"/>
                    </a:cubicBezTo>
                    <a:cubicBezTo>
                      <a:pt x="153" y="110"/>
                      <a:pt x="153" y="110"/>
                      <a:pt x="153" y="110"/>
                    </a:cubicBezTo>
                    <a:cubicBezTo>
                      <a:pt x="155" y="120"/>
                      <a:pt x="155" y="120"/>
                      <a:pt x="155" y="120"/>
                    </a:cubicBezTo>
                    <a:lnTo>
                      <a:pt x="145" y="121"/>
                    </a:lnTo>
                    <a:close/>
                    <a:moveTo>
                      <a:pt x="144" y="112"/>
                    </a:moveTo>
                    <a:cubicBezTo>
                      <a:pt x="142" y="102"/>
                      <a:pt x="142" y="102"/>
                      <a:pt x="142" y="102"/>
                    </a:cubicBezTo>
                    <a:cubicBezTo>
                      <a:pt x="152" y="101"/>
                      <a:pt x="152" y="101"/>
                      <a:pt x="152" y="101"/>
                    </a:cubicBezTo>
                    <a:cubicBezTo>
                      <a:pt x="153" y="110"/>
                      <a:pt x="153" y="110"/>
                      <a:pt x="153" y="110"/>
                    </a:cubicBezTo>
                    <a:lnTo>
                      <a:pt x="144" y="112"/>
                    </a:lnTo>
                    <a:close/>
                    <a:moveTo>
                      <a:pt x="152" y="101"/>
                    </a:moveTo>
                    <a:cubicBezTo>
                      <a:pt x="162" y="99"/>
                      <a:pt x="162" y="99"/>
                      <a:pt x="162" y="99"/>
                    </a:cubicBezTo>
                    <a:cubicBezTo>
                      <a:pt x="163" y="109"/>
                      <a:pt x="163" y="109"/>
                      <a:pt x="163" y="109"/>
                    </a:cubicBezTo>
                    <a:cubicBezTo>
                      <a:pt x="154" y="110"/>
                      <a:pt x="154" y="110"/>
                      <a:pt x="154" y="110"/>
                    </a:cubicBezTo>
                    <a:lnTo>
                      <a:pt x="152" y="101"/>
                    </a:lnTo>
                    <a:close/>
                    <a:moveTo>
                      <a:pt x="152" y="100"/>
                    </a:moveTo>
                    <a:cubicBezTo>
                      <a:pt x="151" y="91"/>
                      <a:pt x="151" y="91"/>
                      <a:pt x="151" y="91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62" y="99"/>
                      <a:pt x="162" y="99"/>
                      <a:pt x="162" y="99"/>
                    </a:cubicBezTo>
                    <a:lnTo>
                      <a:pt x="152" y="100"/>
                    </a:lnTo>
                    <a:close/>
                    <a:moveTo>
                      <a:pt x="151" y="91"/>
                    </a:moveTo>
                    <a:cubicBezTo>
                      <a:pt x="149" y="81"/>
                      <a:pt x="149" y="81"/>
                      <a:pt x="149" y="81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60" y="89"/>
                      <a:pt x="160" y="89"/>
                      <a:pt x="160" y="89"/>
                    </a:cubicBezTo>
                    <a:lnTo>
                      <a:pt x="151" y="91"/>
                    </a:lnTo>
                    <a:close/>
                    <a:moveTo>
                      <a:pt x="149" y="81"/>
                    </a:moveTo>
                    <a:cubicBezTo>
                      <a:pt x="148" y="72"/>
                      <a:pt x="148" y="72"/>
                      <a:pt x="148" y="72"/>
                    </a:cubicBezTo>
                    <a:cubicBezTo>
                      <a:pt x="158" y="70"/>
                      <a:pt x="158" y="70"/>
                      <a:pt x="158" y="70"/>
                    </a:cubicBezTo>
                    <a:cubicBezTo>
                      <a:pt x="159" y="80"/>
                      <a:pt x="159" y="80"/>
                      <a:pt x="159" y="80"/>
                    </a:cubicBezTo>
                    <a:lnTo>
                      <a:pt x="149" y="81"/>
                    </a:lnTo>
                    <a:close/>
                    <a:moveTo>
                      <a:pt x="158" y="70"/>
                    </a:moveTo>
                    <a:cubicBezTo>
                      <a:pt x="167" y="69"/>
                      <a:pt x="167" y="69"/>
                      <a:pt x="167" y="69"/>
                    </a:cubicBezTo>
                    <a:cubicBezTo>
                      <a:pt x="169" y="78"/>
                      <a:pt x="169" y="78"/>
                      <a:pt x="169" y="78"/>
                    </a:cubicBezTo>
                    <a:cubicBezTo>
                      <a:pt x="159" y="80"/>
                      <a:pt x="159" y="80"/>
                      <a:pt x="159" y="80"/>
                    </a:cubicBezTo>
                    <a:lnTo>
                      <a:pt x="158" y="70"/>
                    </a:lnTo>
                    <a:close/>
                    <a:moveTo>
                      <a:pt x="158" y="70"/>
                    </a:moveTo>
                    <a:cubicBezTo>
                      <a:pt x="156" y="60"/>
                      <a:pt x="156" y="60"/>
                      <a:pt x="156" y="60"/>
                    </a:cubicBezTo>
                    <a:cubicBezTo>
                      <a:pt x="166" y="59"/>
                      <a:pt x="166" y="59"/>
                      <a:pt x="166" y="59"/>
                    </a:cubicBezTo>
                    <a:cubicBezTo>
                      <a:pt x="167" y="69"/>
                      <a:pt x="167" y="69"/>
                      <a:pt x="167" y="69"/>
                    </a:cubicBezTo>
                    <a:lnTo>
                      <a:pt x="158" y="70"/>
                    </a:lnTo>
                    <a:close/>
                    <a:moveTo>
                      <a:pt x="156" y="60"/>
                    </a:moveTo>
                    <a:cubicBezTo>
                      <a:pt x="147" y="62"/>
                      <a:pt x="147" y="62"/>
                      <a:pt x="147" y="62"/>
                    </a:cubicBezTo>
                    <a:cubicBezTo>
                      <a:pt x="145" y="52"/>
                      <a:pt x="145" y="52"/>
                      <a:pt x="145" y="52"/>
                    </a:cubicBezTo>
                    <a:cubicBezTo>
                      <a:pt x="155" y="51"/>
                      <a:pt x="155" y="51"/>
                      <a:pt x="155" y="51"/>
                    </a:cubicBezTo>
                    <a:lnTo>
                      <a:pt x="156" y="60"/>
                    </a:lnTo>
                    <a:close/>
                    <a:moveTo>
                      <a:pt x="147" y="62"/>
                    </a:moveTo>
                    <a:cubicBezTo>
                      <a:pt x="137" y="63"/>
                      <a:pt x="137" y="63"/>
                      <a:pt x="137" y="63"/>
                    </a:cubicBezTo>
                    <a:cubicBezTo>
                      <a:pt x="136" y="54"/>
                      <a:pt x="136" y="54"/>
                      <a:pt x="136" y="54"/>
                    </a:cubicBezTo>
                    <a:cubicBezTo>
                      <a:pt x="145" y="52"/>
                      <a:pt x="145" y="52"/>
                      <a:pt x="145" y="52"/>
                    </a:cubicBezTo>
                    <a:lnTo>
                      <a:pt x="147" y="62"/>
                    </a:lnTo>
                    <a:close/>
                    <a:moveTo>
                      <a:pt x="137" y="63"/>
                    </a:moveTo>
                    <a:cubicBezTo>
                      <a:pt x="127" y="64"/>
                      <a:pt x="127" y="64"/>
                      <a:pt x="127" y="64"/>
                    </a:cubicBezTo>
                    <a:cubicBezTo>
                      <a:pt x="126" y="55"/>
                      <a:pt x="126" y="55"/>
                      <a:pt x="126" y="55"/>
                    </a:cubicBezTo>
                    <a:cubicBezTo>
                      <a:pt x="135" y="54"/>
                      <a:pt x="135" y="54"/>
                      <a:pt x="135" y="54"/>
                    </a:cubicBezTo>
                    <a:lnTo>
                      <a:pt x="137" y="63"/>
                    </a:lnTo>
                    <a:close/>
                    <a:moveTo>
                      <a:pt x="137" y="63"/>
                    </a:moveTo>
                    <a:cubicBezTo>
                      <a:pt x="138" y="73"/>
                      <a:pt x="138" y="73"/>
                      <a:pt x="138" y="73"/>
                    </a:cubicBezTo>
                    <a:cubicBezTo>
                      <a:pt x="129" y="74"/>
                      <a:pt x="129" y="74"/>
                      <a:pt x="129" y="74"/>
                    </a:cubicBezTo>
                    <a:cubicBezTo>
                      <a:pt x="127" y="65"/>
                      <a:pt x="127" y="65"/>
                      <a:pt x="127" y="65"/>
                    </a:cubicBezTo>
                    <a:lnTo>
                      <a:pt x="137" y="63"/>
                    </a:lnTo>
                    <a:close/>
                    <a:moveTo>
                      <a:pt x="128" y="74"/>
                    </a:moveTo>
                    <a:cubicBezTo>
                      <a:pt x="119" y="75"/>
                      <a:pt x="119" y="75"/>
                      <a:pt x="119" y="75"/>
                    </a:cubicBezTo>
                    <a:cubicBezTo>
                      <a:pt x="118" y="66"/>
                      <a:pt x="118" y="66"/>
                      <a:pt x="118" y="66"/>
                    </a:cubicBezTo>
                    <a:cubicBezTo>
                      <a:pt x="127" y="65"/>
                      <a:pt x="127" y="65"/>
                      <a:pt x="127" y="65"/>
                    </a:cubicBezTo>
                    <a:lnTo>
                      <a:pt x="128" y="74"/>
                    </a:lnTo>
                    <a:close/>
                    <a:moveTo>
                      <a:pt x="119" y="75"/>
                    </a:moveTo>
                    <a:cubicBezTo>
                      <a:pt x="109" y="77"/>
                      <a:pt x="109" y="77"/>
                      <a:pt x="109" y="77"/>
                    </a:cubicBezTo>
                    <a:cubicBezTo>
                      <a:pt x="108" y="67"/>
                      <a:pt x="108" y="67"/>
                      <a:pt x="108" y="67"/>
                    </a:cubicBezTo>
                    <a:cubicBezTo>
                      <a:pt x="117" y="66"/>
                      <a:pt x="117" y="66"/>
                      <a:pt x="117" y="66"/>
                    </a:cubicBezTo>
                    <a:lnTo>
                      <a:pt x="119" y="75"/>
                    </a:lnTo>
                    <a:close/>
                    <a:moveTo>
                      <a:pt x="119" y="76"/>
                    </a:moveTo>
                    <a:cubicBezTo>
                      <a:pt x="120" y="85"/>
                      <a:pt x="120" y="85"/>
                      <a:pt x="120" y="85"/>
                    </a:cubicBezTo>
                    <a:cubicBezTo>
                      <a:pt x="111" y="87"/>
                      <a:pt x="111" y="87"/>
                      <a:pt x="111" y="87"/>
                    </a:cubicBezTo>
                    <a:cubicBezTo>
                      <a:pt x="109" y="77"/>
                      <a:pt x="109" y="77"/>
                      <a:pt x="109" y="77"/>
                    </a:cubicBezTo>
                    <a:lnTo>
                      <a:pt x="119" y="76"/>
                    </a:lnTo>
                    <a:close/>
                    <a:moveTo>
                      <a:pt x="110" y="87"/>
                    </a:moveTo>
                    <a:cubicBezTo>
                      <a:pt x="101" y="88"/>
                      <a:pt x="101" y="88"/>
                      <a:pt x="101" y="88"/>
                    </a:cubicBezTo>
                    <a:cubicBezTo>
                      <a:pt x="100" y="78"/>
                      <a:pt x="100" y="78"/>
                      <a:pt x="100" y="78"/>
                    </a:cubicBezTo>
                    <a:cubicBezTo>
                      <a:pt x="109" y="77"/>
                      <a:pt x="109" y="77"/>
                      <a:pt x="109" y="77"/>
                    </a:cubicBezTo>
                    <a:lnTo>
                      <a:pt x="110" y="87"/>
                    </a:lnTo>
                    <a:close/>
                    <a:moveTo>
                      <a:pt x="101" y="88"/>
                    </a:moveTo>
                    <a:cubicBezTo>
                      <a:pt x="91" y="89"/>
                      <a:pt x="91" y="89"/>
                      <a:pt x="91" y="89"/>
                    </a:cubicBezTo>
                    <a:cubicBezTo>
                      <a:pt x="90" y="80"/>
                      <a:pt x="90" y="80"/>
                      <a:pt x="90" y="80"/>
                    </a:cubicBezTo>
                    <a:cubicBezTo>
                      <a:pt x="99" y="78"/>
                      <a:pt x="99" y="78"/>
                      <a:pt x="99" y="78"/>
                    </a:cubicBezTo>
                    <a:lnTo>
                      <a:pt x="101" y="88"/>
                    </a:lnTo>
                    <a:close/>
                    <a:moveTo>
                      <a:pt x="101" y="88"/>
                    </a:moveTo>
                    <a:cubicBezTo>
                      <a:pt x="102" y="98"/>
                      <a:pt x="102" y="98"/>
                      <a:pt x="102" y="98"/>
                    </a:cubicBezTo>
                    <a:cubicBezTo>
                      <a:pt x="93" y="99"/>
                      <a:pt x="93" y="99"/>
                      <a:pt x="93" y="99"/>
                    </a:cubicBezTo>
                    <a:cubicBezTo>
                      <a:pt x="91" y="89"/>
                      <a:pt x="91" y="89"/>
                      <a:pt x="91" y="89"/>
                    </a:cubicBezTo>
                    <a:lnTo>
                      <a:pt x="101" y="88"/>
                    </a:lnTo>
                    <a:close/>
                    <a:moveTo>
                      <a:pt x="92" y="99"/>
                    </a:moveTo>
                    <a:cubicBezTo>
                      <a:pt x="83" y="100"/>
                      <a:pt x="83" y="100"/>
                      <a:pt x="83" y="100"/>
                    </a:cubicBezTo>
                    <a:cubicBezTo>
                      <a:pt x="82" y="91"/>
                      <a:pt x="82" y="91"/>
                      <a:pt x="82" y="91"/>
                    </a:cubicBezTo>
                    <a:cubicBezTo>
                      <a:pt x="91" y="89"/>
                      <a:pt x="91" y="89"/>
                      <a:pt x="91" y="89"/>
                    </a:cubicBezTo>
                    <a:lnTo>
                      <a:pt x="92" y="99"/>
                    </a:lnTo>
                    <a:close/>
                    <a:moveTo>
                      <a:pt x="83" y="100"/>
                    </a:moveTo>
                    <a:cubicBezTo>
                      <a:pt x="73" y="102"/>
                      <a:pt x="73" y="102"/>
                      <a:pt x="73" y="102"/>
                    </a:cubicBezTo>
                    <a:cubicBezTo>
                      <a:pt x="72" y="92"/>
                      <a:pt x="72" y="92"/>
                      <a:pt x="72" y="92"/>
                    </a:cubicBezTo>
                    <a:cubicBezTo>
                      <a:pt x="81" y="91"/>
                      <a:pt x="81" y="91"/>
                      <a:pt x="81" y="91"/>
                    </a:cubicBezTo>
                    <a:lnTo>
                      <a:pt x="83" y="100"/>
                    </a:lnTo>
                    <a:close/>
                    <a:moveTo>
                      <a:pt x="83" y="100"/>
                    </a:moveTo>
                    <a:cubicBezTo>
                      <a:pt x="84" y="110"/>
                      <a:pt x="84" y="110"/>
                      <a:pt x="84" y="110"/>
                    </a:cubicBezTo>
                    <a:cubicBezTo>
                      <a:pt x="75" y="111"/>
                      <a:pt x="75" y="111"/>
                      <a:pt x="75" y="111"/>
                    </a:cubicBezTo>
                    <a:cubicBezTo>
                      <a:pt x="73" y="102"/>
                      <a:pt x="73" y="102"/>
                      <a:pt x="73" y="102"/>
                    </a:cubicBezTo>
                    <a:lnTo>
                      <a:pt x="83" y="100"/>
                    </a:lnTo>
                    <a:close/>
                    <a:moveTo>
                      <a:pt x="74" y="111"/>
                    </a:moveTo>
                    <a:cubicBezTo>
                      <a:pt x="65" y="113"/>
                      <a:pt x="65" y="113"/>
                      <a:pt x="65" y="113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73" y="102"/>
                      <a:pt x="73" y="102"/>
                      <a:pt x="73" y="102"/>
                    </a:cubicBezTo>
                    <a:lnTo>
                      <a:pt x="74" y="111"/>
                    </a:lnTo>
                    <a:close/>
                    <a:moveTo>
                      <a:pt x="65" y="113"/>
                    </a:moveTo>
                    <a:cubicBezTo>
                      <a:pt x="55" y="114"/>
                      <a:pt x="55" y="114"/>
                      <a:pt x="55" y="114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63" y="103"/>
                      <a:pt x="63" y="103"/>
                      <a:pt x="63" y="103"/>
                    </a:cubicBezTo>
                    <a:lnTo>
                      <a:pt x="65" y="113"/>
                    </a:lnTo>
                    <a:close/>
                    <a:moveTo>
                      <a:pt x="65" y="113"/>
                    </a:moveTo>
                    <a:cubicBezTo>
                      <a:pt x="66" y="122"/>
                      <a:pt x="66" y="122"/>
                      <a:pt x="66" y="122"/>
                    </a:cubicBezTo>
                    <a:cubicBezTo>
                      <a:pt x="57" y="124"/>
                      <a:pt x="57" y="124"/>
                      <a:pt x="57" y="124"/>
                    </a:cubicBezTo>
                    <a:cubicBezTo>
                      <a:pt x="55" y="114"/>
                      <a:pt x="55" y="114"/>
                      <a:pt x="55" y="114"/>
                    </a:cubicBezTo>
                    <a:lnTo>
                      <a:pt x="65" y="113"/>
                    </a:lnTo>
                    <a:close/>
                    <a:moveTo>
                      <a:pt x="56" y="124"/>
                    </a:moveTo>
                    <a:cubicBezTo>
                      <a:pt x="47" y="125"/>
                      <a:pt x="47" y="125"/>
                      <a:pt x="47" y="125"/>
                    </a:cubicBezTo>
                    <a:cubicBezTo>
                      <a:pt x="46" y="116"/>
                      <a:pt x="46" y="116"/>
                      <a:pt x="46" y="116"/>
                    </a:cubicBezTo>
                    <a:cubicBezTo>
                      <a:pt x="55" y="114"/>
                      <a:pt x="55" y="114"/>
                      <a:pt x="55" y="114"/>
                    </a:cubicBezTo>
                    <a:lnTo>
                      <a:pt x="56" y="124"/>
                    </a:lnTo>
                    <a:close/>
                    <a:moveTo>
                      <a:pt x="56" y="124"/>
                    </a:moveTo>
                    <a:cubicBezTo>
                      <a:pt x="58" y="133"/>
                      <a:pt x="58" y="133"/>
                      <a:pt x="58" y="133"/>
                    </a:cubicBezTo>
                    <a:cubicBezTo>
                      <a:pt x="48" y="135"/>
                      <a:pt x="48" y="135"/>
                      <a:pt x="48" y="135"/>
                    </a:cubicBezTo>
                    <a:cubicBezTo>
                      <a:pt x="47" y="125"/>
                      <a:pt x="47" y="125"/>
                      <a:pt x="47" y="125"/>
                    </a:cubicBezTo>
                    <a:lnTo>
                      <a:pt x="56" y="124"/>
                    </a:lnTo>
                    <a:close/>
                    <a:moveTo>
                      <a:pt x="48" y="135"/>
                    </a:moveTo>
                    <a:cubicBezTo>
                      <a:pt x="39" y="136"/>
                      <a:pt x="39" y="136"/>
                      <a:pt x="39" y="136"/>
                    </a:cubicBezTo>
                    <a:cubicBezTo>
                      <a:pt x="37" y="127"/>
                      <a:pt x="37" y="127"/>
                      <a:pt x="37" y="127"/>
                    </a:cubicBezTo>
                    <a:cubicBezTo>
                      <a:pt x="47" y="125"/>
                      <a:pt x="47" y="125"/>
                      <a:pt x="47" y="125"/>
                    </a:cubicBezTo>
                    <a:lnTo>
                      <a:pt x="48" y="135"/>
                    </a:lnTo>
                    <a:close/>
                    <a:moveTo>
                      <a:pt x="48" y="135"/>
                    </a:moveTo>
                    <a:cubicBezTo>
                      <a:pt x="49" y="145"/>
                      <a:pt x="49" y="145"/>
                      <a:pt x="49" y="145"/>
                    </a:cubicBezTo>
                    <a:cubicBezTo>
                      <a:pt x="40" y="146"/>
                      <a:pt x="40" y="146"/>
                      <a:pt x="40" y="146"/>
                    </a:cubicBezTo>
                    <a:cubicBezTo>
                      <a:pt x="39" y="136"/>
                      <a:pt x="39" y="136"/>
                      <a:pt x="39" y="136"/>
                    </a:cubicBezTo>
                    <a:lnTo>
                      <a:pt x="48" y="135"/>
                    </a:lnTo>
                    <a:close/>
                    <a:moveTo>
                      <a:pt x="49" y="145"/>
                    </a:moveTo>
                    <a:cubicBezTo>
                      <a:pt x="51" y="154"/>
                      <a:pt x="51" y="154"/>
                      <a:pt x="51" y="154"/>
                    </a:cubicBezTo>
                    <a:cubicBezTo>
                      <a:pt x="41" y="156"/>
                      <a:pt x="41" y="156"/>
                      <a:pt x="41" y="156"/>
                    </a:cubicBezTo>
                    <a:cubicBezTo>
                      <a:pt x="40" y="146"/>
                      <a:pt x="40" y="146"/>
                      <a:pt x="40" y="146"/>
                    </a:cubicBezTo>
                    <a:lnTo>
                      <a:pt x="49" y="145"/>
                    </a:lnTo>
                    <a:close/>
                    <a:moveTo>
                      <a:pt x="41" y="156"/>
                    </a:moveTo>
                    <a:cubicBezTo>
                      <a:pt x="32" y="157"/>
                      <a:pt x="32" y="157"/>
                      <a:pt x="32" y="157"/>
                    </a:cubicBezTo>
                    <a:cubicBezTo>
                      <a:pt x="30" y="147"/>
                      <a:pt x="30" y="147"/>
                      <a:pt x="30" y="147"/>
                    </a:cubicBezTo>
                    <a:cubicBezTo>
                      <a:pt x="40" y="146"/>
                      <a:pt x="40" y="146"/>
                      <a:pt x="40" y="146"/>
                    </a:cubicBezTo>
                    <a:lnTo>
                      <a:pt x="41" y="156"/>
                    </a:lnTo>
                    <a:close/>
                    <a:moveTo>
                      <a:pt x="41" y="156"/>
                    </a:moveTo>
                    <a:cubicBezTo>
                      <a:pt x="42" y="165"/>
                      <a:pt x="42" y="165"/>
                      <a:pt x="42" y="165"/>
                    </a:cubicBezTo>
                    <a:cubicBezTo>
                      <a:pt x="33" y="167"/>
                      <a:pt x="33" y="167"/>
                      <a:pt x="33" y="167"/>
                    </a:cubicBezTo>
                    <a:cubicBezTo>
                      <a:pt x="32" y="157"/>
                      <a:pt x="32" y="157"/>
                      <a:pt x="32" y="157"/>
                    </a:cubicBezTo>
                    <a:lnTo>
                      <a:pt x="41" y="156"/>
                    </a:lnTo>
                    <a:close/>
                    <a:moveTo>
                      <a:pt x="42" y="165"/>
                    </a:moveTo>
                    <a:cubicBezTo>
                      <a:pt x="44" y="175"/>
                      <a:pt x="44" y="175"/>
                      <a:pt x="44" y="175"/>
                    </a:cubicBezTo>
                    <a:cubicBezTo>
                      <a:pt x="34" y="176"/>
                      <a:pt x="34" y="176"/>
                      <a:pt x="34" y="176"/>
                    </a:cubicBezTo>
                    <a:cubicBezTo>
                      <a:pt x="33" y="167"/>
                      <a:pt x="33" y="167"/>
                      <a:pt x="33" y="167"/>
                    </a:cubicBezTo>
                    <a:lnTo>
                      <a:pt x="42" y="165"/>
                    </a:lnTo>
                    <a:close/>
                    <a:moveTo>
                      <a:pt x="34" y="176"/>
                    </a:moveTo>
                    <a:cubicBezTo>
                      <a:pt x="25" y="178"/>
                      <a:pt x="25" y="178"/>
                      <a:pt x="25" y="178"/>
                    </a:cubicBezTo>
                    <a:cubicBezTo>
                      <a:pt x="23" y="168"/>
                      <a:pt x="23" y="168"/>
                      <a:pt x="23" y="168"/>
                    </a:cubicBezTo>
                    <a:cubicBezTo>
                      <a:pt x="33" y="167"/>
                      <a:pt x="33" y="167"/>
                      <a:pt x="33" y="167"/>
                    </a:cubicBezTo>
                    <a:lnTo>
                      <a:pt x="34" y="176"/>
                    </a:lnTo>
                    <a:close/>
                    <a:moveTo>
                      <a:pt x="34" y="177"/>
                    </a:moveTo>
                    <a:cubicBezTo>
                      <a:pt x="35" y="186"/>
                      <a:pt x="35" y="186"/>
                      <a:pt x="35" y="186"/>
                    </a:cubicBezTo>
                    <a:cubicBezTo>
                      <a:pt x="26" y="187"/>
                      <a:pt x="26" y="187"/>
                      <a:pt x="26" y="187"/>
                    </a:cubicBezTo>
                    <a:cubicBezTo>
                      <a:pt x="25" y="178"/>
                      <a:pt x="25" y="178"/>
                      <a:pt x="25" y="178"/>
                    </a:cubicBezTo>
                    <a:lnTo>
                      <a:pt x="34" y="177"/>
                    </a:lnTo>
                    <a:close/>
                    <a:moveTo>
                      <a:pt x="34" y="176"/>
                    </a:moveTo>
                    <a:cubicBezTo>
                      <a:pt x="44" y="175"/>
                      <a:pt x="44" y="175"/>
                      <a:pt x="44" y="175"/>
                    </a:cubicBezTo>
                    <a:cubicBezTo>
                      <a:pt x="45" y="185"/>
                      <a:pt x="45" y="185"/>
                      <a:pt x="45" y="185"/>
                    </a:cubicBezTo>
                    <a:cubicBezTo>
                      <a:pt x="36" y="186"/>
                      <a:pt x="36" y="186"/>
                      <a:pt x="36" y="186"/>
                    </a:cubicBezTo>
                    <a:lnTo>
                      <a:pt x="34" y="176"/>
                    </a:lnTo>
                    <a:close/>
                    <a:moveTo>
                      <a:pt x="45" y="185"/>
                    </a:moveTo>
                    <a:cubicBezTo>
                      <a:pt x="47" y="194"/>
                      <a:pt x="47" y="194"/>
                      <a:pt x="47" y="194"/>
                    </a:cubicBezTo>
                    <a:cubicBezTo>
                      <a:pt x="37" y="196"/>
                      <a:pt x="37" y="196"/>
                      <a:pt x="37" y="196"/>
                    </a:cubicBezTo>
                    <a:cubicBezTo>
                      <a:pt x="36" y="186"/>
                      <a:pt x="36" y="186"/>
                      <a:pt x="36" y="186"/>
                    </a:cubicBezTo>
                    <a:lnTo>
                      <a:pt x="45" y="185"/>
                    </a:lnTo>
                    <a:close/>
                    <a:moveTo>
                      <a:pt x="47" y="195"/>
                    </a:moveTo>
                    <a:cubicBezTo>
                      <a:pt x="48" y="204"/>
                      <a:pt x="48" y="204"/>
                      <a:pt x="48" y="204"/>
                    </a:cubicBezTo>
                    <a:cubicBezTo>
                      <a:pt x="38" y="205"/>
                      <a:pt x="38" y="205"/>
                      <a:pt x="38" y="205"/>
                    </a:cubicBezTo>
                    <a:cubicBezTo>
                      <a:pt x="37" y="196"/>
                      <a:pt x="37" y="196"/>
                      <a:pt x="37" y="196"/>
                    </a:cubicBezTo>
                    <a:lnTo>
                      <a:pt x="47" y="195"/>
                    </a:lnTo>
                    <a:close/>
                    <a:moveTo>
                      <a:pt x="47" y="195"/>
                    </a:moveTo>
                    <a:cubicBezTo>
                      <a:pt x="56" y="193"/>
                      <a:pt x="56" y="193"/>
                      <a:pt x="56" y="193"/>
                    </a:cubicBezTo>
                    <a:cubicBezTo>
                      <a:pt x="58" y="203"/>
                      <a:pt x="58" y="203"/>
                      <a:pt x="58" y="203"/>
                    </a:cubicBezTo>
                    <a:cubicBezTo>
                      <a:pt x="48" y="204"/>
                      <a:pt x="48" y="204"/>
                      <a:pt x="48" y="204"/>
                    </a:cubicBezTo>
                    <a:lnTo>
                      <a:pt x="47" y="195"/>
                    </a:lnTo>
                    <a:close/>
                    <a:moveTo>
                      <a:pt x="58" y="203"/>
                    </a:moveTo>
                    <a:cubicBezTo>
                      <a:pt x="59" y="212"/>
                      <a:pt x="59" y="212"/>
                      <a:pt x="59" y="212"/>
                    </a:cubicBezTo>
                    <a:cubicBezTo>
                      <a:pt x="49" y="214"/>
                      <a:pt x="49" y="214"/>
                      <a:pt x="49" y="214"/>
                    </a:cubicBezTo>
                    <a:cubicBezTo>
                      <a:pt x="48" y="204"/>
                      <a:pt x="48" y="204"/>
                      <a:pt x="48" y="204"/>
                    </a:cubicBezTo>
                    <a:lnTo>
                      <a:pt x="58" y="203"/>
                    </a:lnTo>
                    <a:close/>
                    <a:moveTo>
                      <a:pt x="58" y="203"/>
                    </a:moveTo>
                    <a:cubicBezTo>
                      <a:pt x="67" y="202"/>
                      <a:pt x="67" y="202"/>
                      <a:pt x="67" y="202"/>
                    </a:cubicBezTo>
                    <a:cubicBezTo>
                      <a:pt x="69" y="211"/>
                      <a:pt x="69" y="211"/>
                      <a:pt x="69" y="211"/>
                    </a:cubicBezTo>
                    <a:cubicBezTo>
                      <a:pt x="59" y="212"/>
                      <a:pt x="59" y="212"/>
                      <a:pt x="59" y="212"/>
                    </a:cubicBezTo>
                    <a:lnTo>
                      <a:pt x="58" y="203"/>
                    </a:lnTo>
                    <a:close/>
                    <a:moveTo>
                      <a:pt x="67" y="201"/>
                    </a:moveTo>
                    <a:cubicBezTo>
                      <a:pt x="77" y="200"/>
                      <a:pt x="77" y="200"/>
                      <a:pt x="77" y="200"/>
                    </a:cubicBezTo>
                    <a:cubicBezTo>
                      <a:pt x="78" y="210"/>
                      <a:pt x="78" y="210"/>
                      <a:pt x="78" y="210"/>
                    </a:cubicBezTo>
                    <a:cubicBezTo>
                      <a:pt x="69" y="211"/>
                      <a:pt x="69" y="211"/>
                      <a:pt x="69" y="211"/>
                    </a:cubicBezTo>
                    <a:lnTo>
                      <a:pt x="67" y="201"/>
                    </a:lnTo>
                    <a:close/>
                    <a:moveTo>
                      <a:pt x="77" y="200"/>
                    </a:moveTo>
                    <a:cubicBezTo>
                      <a:pt x="87" y="199"/>
                      <a:pt x="87" y="199"/>
                      <a:pt x="87" y="199"/>
                    </a:cubicBezTo>
                    <a:cubicBezTo>
                      <a:pt x="88" y="208"/>
                      <a:pt x="88" y="208"/>
                      <a:pt x="88" y="208"/>
                    </a:cubicBezTo>
                    <a:cubicBezTo>
                      <a:pt x="79" y="210"/>
                      <a:pt x="79" y="210"/>
                      <a:pt x="79" y="210"/>
                    </a:cubicBezTo>
                    <a:lnTo>
                      <a:pt x="77" y="200"/>
                    </a:lnTo>
                    <a:close/>
                    <a:moveTo>
                      <a:pt x="88" y="208"/>
                    </a:moveTo>
                    <a:cubicBezTo>
                      <a:pt x="89" y="218"/>
                      <a:pt x="89" y="218"/>
                      <a:pt x="89" y="218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79" y="210"/>
                      <a:pt x="79" y="210"/>
                      <a:pt x="79" y="210"/>
                    </a:cubicBezTo>
                    <a:lnTo>
                      <a:pt x="88" y="208"/>
                    </a:lnTo>
                    <a:close/>
                    <a:moveTo>
                      <a:pt x="88" y="208"/>
                    </a:moveTo>
                    <a:cubicBezTo>
                      <a:pt x="98" y="207"/>
                      <a:pt x="98" y="207"/>
                      <a:pt x="98" y="207"/>
                    </a:cubicBezTo>
                    <a:cubicBezTo>
                      <a:pt x="99" y="217"/>
                      <a:pt x="99" y="217"/>
                      <a:pt x="99" y="217"/>
                    </a:cubicBezTo>
                    <a:cubicBezTo>
                      <a:pt x="90" y="218"/>
                      <a:pt x="90" y="218"/>
                      <a:pt x="90" y="218"/>
                    </a:cubicBezTo>
                    <a:lnTo>
                      <a:pt x="88" y="208"/>
                    </a:lnTo>
                    <a:close/>
                    <a:moveTo>
                      <a:pt x="98" y="207"/>
                    </a:moveTo>
                    <a:cubicBezTo>
                      <a:pt x="107" y="206"/>
                      <a:pt x="107" y="206"/>
                      <a:pt x="107" y="206"/>
                    </a:cubicBezTo>
                    <a:cubicBezTo>
                      <a:pt x="109" y="215"/>
                      <a:pt x="109" y="215"/>
                      <a:pt x="109" y="215"/>
                    </a:cubicBezTo>
                    <a:cubicBezTo>
                      <a:pt x="99" y="217"/>
                      <a:pt x="99" y="217"/>
                      <a:pt x="99" y="217"/>
                    </a:cubicBezTo>
                    <a:lnTo>
                      <a:pt x="98" y="207"/>
                    </a:lnTo>
                    <a:close/>
                    <a:moveTo>
                      <a:pt x="108" y="206"/>
                    </a:moveTo>
                    <a:cubicBezTo>
                      <a:pt x="117" y="204"/>
                      <a:pt x="117" y="204"/>
                      <a:pt x="117" y="204"/>
                    </a:cubicBezTo>
                    <a:cubicBezTo>
                      <a:pt x="118" y="214"/>
                      <a:pt x="118" y="214"/>
                      <a:pt x="118" y="214"/>
                    </a:cubicBezTo>
                    <a:cubicBezTo>
                      <a:pt x="109" y="215"/>
                      <a:pt x="109" y="215"/>
                      <a:pt x="109" y="215"/>
                    </a:cubicBezTo>
                    <a:lnTo>
                      <a:pt x="108" y="206"/>
                    </a:lnTo>
                    <a:close/>
                    <a:moveTo>
                      <a:pt x="108" y="206"/>
                    </a:moveTo>
                    <a:cubicBezTo>
                      <a:pt x="106" y="196"/>
                      <a:pt x="106" y="196"/>
                      <a:pt x="106" y="196"/>
                    </a:cubicBezTo>
                    <a:cubicBezTo>
                      <a:pt x="116" y="195"/>
                      <a:pt x="116" y="195"/>
                      <a:pt x="116" y="195"/>
                    </a:cubicBezTo>
                    <a:cubicBezTo>
                      <a:pt x="117" y="204"/>
                      <a:pt x="117" y="204"/>
                      <a:pt x="117" y="204"/>
                    </a:cubicBezTo>
                    <a:lnTo>
                      <a:pt x="108" y="206"/>
                    </a:lnTo>
                    <a:close/>
                    <a:moveTo>
                      <a:pt x="116" y="195"/>
                    </a:moveTo>
                    <a:cubicBezTo>
                      <a:pt x="125" y="193"/>
                      <a:pt x="125" y="193"/>
                      <a:pt x="125" y="193"/>
                    </a:cubicBezTo>
                    <a:cubicBezTo>
                      <a:pt x="127" y="203"/>
                      <a:pt x="127" y="203"/>
                      <a:pt x="127" y="203"/>
                    </a:cubicBezTo>
                    <a:cubicBezTo>
                      <a:pt x="117" y="204"/>
                      <a:pt x="117" y="204"/>
                      <a:pt x="117" y="204"/>
                    </a:cubicBezTo>
                    <a:lnTo>
                      <a:pt x="116" y="195"/>
                    </a:lnTo>
                    <a:close/>
                    <a:moveTo>
                      <a:pt x="126" y="193"/>
                    </a:moveTo>
                    <a:cubicBezTo>
                      <a:pt x="135" y="192"/>
                      <a:pt x="135" y="192"/>
                      <a:pt x="135" y="192"/>
                    </a:cubicBezTo>
                    <a:cubicBezTo>
                      <a:pt x="137" y="202"/>
                      <a:pt x="137" y="202"/>
                      <a:pt x="137" y="202"/>
                    </a:cubicBezTo>
                    <a:cubicBezTo>
                      <a:pt x="127" y="203"/>
                      <a:pt x="127" y="203"/>
                      <a:pt x="127" y="203"/>
                    </a:cubicBezTo>
                    <a:lnTo>
                      <a:pt x="126" y="193"/>
                    </a:lnTo>
                    <a:close/>
                    <a:moveTo>
                      <a:pt x="126" y="193"/>
                    </a:moveTo>
                    <a:cubicBezTo>
                      <a:pt x="124" y="184"/>
                      <a:pt x="124" y="184"/>
                      <a:pt x="124" y="184"/>
                    </a:cubicBezTo>
                    <a:cubicBezTo>
                      <a:pt x="134" y="182"/>
                      <a:pt x="134" y="182"/>
                      <a:pt x="134" y="182"/>
                    </a:cubicBezTo>
                    <a:cubicBezTo>
                      <a:pt x="135" y="192"/>
                      <a:pt x="135" y="192"/>
                      <a:pt x="135" y="192"/>
                    </a:cubicBezTo>
                    <a:lnTo>
                      <a:pt x="126" y="193"/>
                    </a:lnTo>
                    <a:close/>
                    <a:moveTo>
                      <a:pt x="124" y="183"/>
                    </a:moveTo>
                    <a:cubicBezTo>
                      <a:pt x="123" y="174"/>
                      <a:pt x="123" y="174"/>
                      <a:pt x="123" y="174"/>
                    </a:cubicBezTo>
                    <a:cubicBezTo>
                      <a:pt x="132" y="173"/>
                      <a:pt x="132" y="173"/>
                      <a:pt x="132" y="173"/>
                    </a:cubicBezTo>
                    <a:cubicBezTo>
                      <a:pt x="134" y="182"/>
                      <a:pt x="134" y="182"/>
                      <a:pt x="134" y="182"/>
                    </a:cubicBezTo>
                    <a:lnTo>
                      <a:pt x="124" y="183"/>
                    </a:lnTo>
                    <a:close/>
                    <a:moveTo>
                      <a:pt x="133" y="173"/>
                    </a:moveTo>
                    <a:cubicBezTo>
                      <a:pt x="142" y="171"/>
                      <a:pt x="142" y="171"/>
                      <a:pt x="142" y="171"/>
                    </a:cubicBezTo>
                    <a:cubicBezTo>
                      <a:pt x="143" y="181"/>
                      <a:pt x="143" y="181"/>
                      <a:pt x="143" y="181"/>
                    </a:cubicBezTo>
                    <a:cubicBezTo>
                      <a:pt x="134" y="182"/>
                      <a:pt x="134" y="182"/>
                      <a:pt x="134" y="182"/>
                    </a:cubicBezTo>
                    <a:lnTo>
                      <a:pt x="133" y="173"/>
                    </a:lnTo>
                    <a:close/>
                    <a:moveTo>
                      <a:pt x="133" y="172"/>
                    </a:moveTo>
                    <a:cubicBezTo>
                      <a:pt x="131" y="163"/>
                      <a:pt x="131" y="163"/>
                      <a:pt x="131" y="163"/>
                    </a:cubicBezTo>
                    <a:cubicBezTo>
                      <a:pt x="141" y="162"/>
                      <a:pt x="141" y="162"/>
                      <a:pt x="141" y="162"/>
                    </a:cubicBezTo>
                    <a:cubicBezTo>
                      <a:pt x="142" y="171"/>
                      <a:pt x="142" y="171"/>
                      <a:pt x="142" y="171"/>
                    </a:cubicBezTo>
                    <a:lnTo>
                      <a:pt x="133" y="172"/>
                    </a:lnTo>
                    <a:close/>
                    <a:moveTo>
                      <a:pt x="141" y="162"/>
                    </a:moveTo>
                    <a:cubicBezTo>
                      <a:pt x="150" y="160"/>
                      <a:pt x="150" y="160"/>
                      <a:pt x="150" y="160"/>
                    </a:cubicBez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42" y="171"/>
                      <a:pt x="142" y="171"/>
                      <a:pt x="142" y="171"/>
                    </a:cubicBezTo>
                    <a:lnTo>
                      <a:pt x="141" y="162"/>
                    </a:lnTo>
                    <a:close/>
                    <a:moveTo>
                      <a:pt x="141" y="161"/>
                    </a:moveTo>
                    <a:cubicBezTo>
                      <a:pt x="140" y="152"/>
                      <a:pt x="140" y="152"/>
                      <a:pt x="140" y="152"/>
                    </a:cubicBezTo>
                    <a:cubicBezTo>
                      <a:pt x="149" y="150"/>
                      <a:pt x="149" y="150"/>
                      <a:pt x="149" y="150"/>
                    </a:cubicBezTo>
                    <a:cubicBezTo>
                      <a:pt x="150" y="160"/>
                      <a:pt x="150" y="160"/>
                      <a:pt x="150" y="160"/>
                    </a:cubicBezTo>
                    <a:lnTo>
                      <a:pt x="141" y="161"/>
                    </a:lnTo>
                    <a:close/>
                    <a:moveTo>
                      <a:pt x="149" y="150"/>
                    </a:moveTo>
                    <a:cubicBezTo>
                      <a:pt x="159" y="149"/>
                      <a:pt x="159" y="149"/>
                      <a:pt x="159" y="149"/>
                    </a:cubicBezTo>
                    <a:cubicBezTo>
                      <a:pt x="160" y="159"/>
                      <a:pt x="160" y="159"/>
                      <a:pt x="160" y="159"/>
                    </a:cubicBezTo>
                    <a:cubicBezTo>
                      <a:pt x="151" y="160"/>
                      <a:pt x="151" y="160"/>
                      <a:pt x="151" y="160"/>
                    </a:cubicBezTo>
                    <a:lnTo>
                      <a:pt x="149" y="150"/>
                    </a:lnTo>
                    <a:close/>
                    <a:moveTo>
                      <a:pt x="149" y="150"/>
                    </a:moveTo>
                    <a:cubicBezTo>
                      <a:pt x="148" y="141"/>
                      <a:pt x="148" y="141"/>
                      <a:pt x="148" y="141"/>
                    </a:cubicBezTo>
                    <a:cubicBezTo>
                      <a:pt x="157" y="139"/>
                      <a:pt x="157" y="139"/>
                      <a:pt x="157" y="139"/>
                    </a:cubicBezTo>
                    <a:cubicBezTo>
                      <a:pt x="159" y="149"/>
                      <a:pt x="159" y="149"/>
                      <a:pt x="159" y="149"/>
                    </a:cubicBezTo>
                    <a:lnTo>
                      <a:pt x="149" y="150"/>
                    </a:lnTo>
                    <a:close/>
                    <a:moveTo>
                      <a:pt x="148" y="141"/>
                    </a:moveTo>
                    <a:cubicBezTo>
                      <a:pt x="147" y="131"/>
                      <a:pt x="147" y="131"/>
                      <a:pt x="147" y="131"/>
                    </a:cubicBezTo>
                    <a:cubicBezTo>
                      <a:pt x="156" y="130"/>
                      <a:pt x="156" y="130"/>
                      <a:pt x="156" y="130"/>
                    </a:cubicBezTo>
                    <a:cubicBezTo>
                      <a:pt x="157" y="139"/>
                      <a:pt x="157" y="139"/>
                      <a:pt x="157" y="139"/>
                    </a:cubicBezTo>
                    <a:lnTo>
                      <a:pt x="148" y="141"/>
                    </a:lnTo>
                    <a:close/>
                    <a:moveTo>
                      <a:pt x="156" y="130"/>
                    </a:moveTo>
                    <a:cubicBezTo>
                      <a:pt x="166" y="128"/>
                      <a:pt x="166" y="128"/>
                      <a:pt x="166" y="128"/>
                    </a:cubicBezTo>
                    <a:cubicBezTo>
                      <a:pt x="167" y="138"/>
                      <a:pt x="167" y="138"/>
                      <a:pt x="167" y="138"/>
                    </a:cubicBezTo>
                    <a:cubicBezTo>
                      <a:pt x="158" y="139"/>
                      <a:pt x="158" y="139"/>
                      <a:pt x="158" y="139"/>
                    </a:cubicBezTo>
                    <a:lnTo>
                      <a:pt x="156" y="130"/>
                    </a:lnTo>
                    <a:close/>
                    <a:moveTo>
                      <a:pt x="156" y="130"/>
                    </a:moveTo>
                    <a:cubicBezTo>
                      <a:pt x="155" y="120"/>
                      <a:pt x="155" y="120"/>
                      <a:pt x="155" y="120"/>
                    </a:cubicBezTo>
                    <a:cubicBezTo>
                      <a:pt x="164" y="119"/>
                      <a:pt x="164" y="119"/>
                      <a:pt x="164" y="119"/>
                    </a:cubicBezTo>
                    <a:cubicBezTo>
                      <a:pt x="166" y="128"/>
                      <a:pt x="166" y="128"/>
                      <a:pt x="166" y="128"/>
                    </a:cubicBezTo>
                    <a:lnTo>
                      <a:pt x="156" y="130"/>
                    </a:lnTo>
                    <a:close/>
                    <a:moveTo>
                      <a:pt x="155" y="120"/>
                    </a:move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63" y="109"/>
                      <a:pt x="163" y="109"/>
                      <a:pt x="163" y="109"/>
                    </a:cubicBezTo>
                    <a:cubicBezTo>
                      <a:pt x="164" y="119"/>
                      <a:pt x="164" y="119"/>
                      <a:pt x="164" y="119"/>
                    </a:cubicBezTo>
                    <a:lnTo>
                      <a:pt x="155" y="120"/>
                    </a:lnTo>
                    <a:close/>
                    <a:moveTo>
                      <a:pt x="163" y="109"/>
                    </a:moveTo>
                    <a:cubicBezTo>
                      <a:pt x="173" y="108"/>
                      <a:pt x="173" y="108"/>
                      <a:pt x="173" y="108"/>
                    </a:cubicBezTo>
                    <a:cubicBezTo>
                      <a:pt x="174" y="117"/>
                      <a:pt x="174" y="117"/>
                      <a:pt x="174" y="117"/>
                    </a:cubicBezTo>
                    <a:cubicBezTo>
                      <a:pt x="165" y="118"/>
                      <a:pt x="165" y="118"/>
                      <a:pt x="165" y="118"/>
                    </a:cubicBezTo>
                    <a:lnTo>
                      <a:pt x="163" y="109"/>
                    </a:lnTo>
                    <a:close/>
                    <a:moveTo>
                      <a:pt x="163" y="109"/>
                    </a:moveTo>
                    <a:cubicBezTo>
                      <a:pt x="162" y="99"/>
                      <a:pt x="162" y="99"/>
                      <a:pt x="162" y="99"/>
                    </a:cubicBezTo>
                    <a:cubicBezTo>
                      <a:pt x="171" y="98"/>
                      <a:pt x="171" y="98"/>
                      <a:pt x="171" y="98"/>
                    </a:cubicBezTo>
                    <a:cubicBezTo>
                      <a:pt x="173" y="107"/>
                      <a:pt x="173" y="107"/>
                      <a:pt x="173" y="107"/>
                    </a:cubicBezTo>
                    <a:lnTo>
                      <a:pt x="163" y="109"/>
                    </a:lnTo>
                    <a:close/>
                    <a:moveTo>
                      <a:pt x="162" y="99"/>
                    </a:moveTo>
                    <a:cubicBezTo>
                      <a:pt x="161" y="90"/>
                      <a:pt x="161" y="90"/>
                      <a:pt x="161" y="90"/>
                    </a:cubicBezTo>
                    <a:cubicBezTo>
                      <a:pt x="170" y="88"/>
                      <a:pt x="170" y="88"/>
                      <a:pt x="170" y="88"/>
                    </a:cubicBezTo>
                    <a:cubicBezTo>
                      <a:pt x="171" y="98"/>
                      <a:pt x="171" y="98"/>
                      <a:pt x="171" y="98"/>
                    </a:cubicBezTo>
                    <a:lnTo>
                      <a:pt x="162" y="99"/>
                    </a:lnTo>
                    <a:close/>
                    <a:moveTo>
                      <a:pt x="160" y="89"/>
                    </a:moveTo>
                    <a:cubicBezTo>
                      <a:pt x="159" y="80"/>
                      <a:pt x="159" y="80"/>
                      <a:pt x="159" y="80"/>
                    </a:cubicBezTo>
                    <a:cubicBezTo>
                      <a:pt x="169" y="79"/>
                      <a:pt x="169" y="79"/>
                      <a:pt x="169" y="79"/>
                    </a:cubicBezTo>
                    <a:cubicBezTo>
                      <a:pt x="170" y="88"/>
                      <a:pt x="170" y="88"/>
                      <a:pt x="170" y="88"/>
                    </a:cubicBezTo>
                    <a:lnTo>
                      <a:pt x="160" y="89"/>
                    </a:lnTo>
                    <a:close/>
                    <a:moveTo>
                      <a:pt x="169" y="79"/>
                    </a:moveTo>
                    <a:cubicBezTo>
                      <a:pt x="178" y="77"/>
                      <a:pt x="178" y="77"/>
                      <a:pt x="178" y="77"/>
                    </a:cubicBezTo>
                    <a:cubicBezTo>
                      <a:pt x="180" y="87"/>
                      <a:pt x="180" y="87"/>
                      <a:pt x="180" y="87"/>
                    </a:cubicBezTo>
                    <a:cubicBezTo>
                      <a:pt x="170" y="88"/>
                      <a:pt x="170" y="88"/>
                      <a:pt x="170" y="88"/>
                    </a:cubicBezTo>
                    <a:lnTo>
                      <a:pt x="169" y="79"/>
                    </a:lnTo>
                    <a:close/>
                    <a:moveTo>
                      <a:pt x="169" y="78"/>
                    </a:moveTo>
                    <a:cubicBezTo>
                      <a:pt x="167" y="69"/>
                      <a:pt x="167" y="69"/>
                      <a:pt x="167" y="69"/>
                    </a:cubicBezTo>
                    <a:cubicBezTo>
                      <a:pt x="177" y="67"/>
                      <a:pt x="177" y="67"/>
                      <a:pt x="177" y="67"/>
                    </a:cubicBezTo>
                    <a:cubicBezTo>
                      <a:pt x="178" y="77"/>
                      <a:pt x="178" y="77"/>
                      <a:pt x="178" y="77"/>
                    </a:cubicBezTo>
                    <a:lnTo>
                      <a:pt x="169" y="78"/>
                    </a:lnTo>
                    <a:close/>
                    <a:moveTo>
                      <a:pt x="167" y="69"/>
                    </a:moveTo>
                    <a:cubicBezTo>
                      <a:pt x="166" y="59"/>
                      <a:pt x="166" y="59"/>
                      <a:pt x="166" y="59"/>
                    </a:cubicBezTo>
                    <a:cubicBezTo>
                      <a:pt x="176" y="58"/>
                      <a:pt x="176" y="58"/>
                      <a:pt x="176" y="58"/>
                    </a:cubicBezTo>
                    <a:cubicBezTo>
                      <a:pt x="177" y="67"/>
                      <a:pt x="177" y="67"/>
                      <a:pt x="177" y="67"/>
                    </a:cubicBezTo>
                    <a:lnTo>
                      <a:pt x="167" y="69"/>
                    </a:lnTo>
                    <a:close/>
                    <a:moveTo>
                      <a:pt x="176" y="58"/>
                    </a:moveTo>
                    <a:cubicBezTo>
                      <a:pt x="185" y="56"/>
                      <a:pt x="185" y="56"/>
                      <a:pt x="185" y="56"/>
                    </a:cubicBezTo>
                    <a:cubicBezTo>
                      <a:pt x="187" y="66"/>
                      <a:pt x="187" y="66"/>
                      <a:pt x="187" y="66"/>
                    </a:cubicBezTo>
                    <a:cubicBezTo>
                      <a:pt x="177" y="67"/>
                      <a:pt x="177" y="67"/>
                      <a:pt x="177" y="67"/>
                    </a:cubicBezTo>
                    <a:lnTo>
                      <a:pt x="176" y="58"/>
                    </a:lnTo>
                    <a:close/>
                    <a:moveTo>
                      <a:pt x="176" y="58"/>
                    </a:moveTo>
                    <a:cubicBezTo>
                      <a:pt x="174" y="48"/>
                      <a:pt x="174" y="48"/>
                      <a:pt x="174" y="48"/>
                    </a:cubicBezTo>
                    <a:cubicBezTo>
                      <a:pt x="184" y="47"/>
                      <a:pt x="184" y="47"/>
                      <a:pt x="184" y="47"/>
                    </a:cubicBezTo>
                    <a:cubicBezTo>
                      <a:pt x="185" y="56"/>
                      <a:pt x="185" y="56"/>
                      <a:pt x="185" y="56"/>
                    </a:cubicBezTo>
                    <a:lnTo>
                      <a:pt x="176" y="58"/>
                    </a:lnTo>
                    <a:close/>
                    <a:moveTo>
                      <a:pt x="174" y="48"/>
                    </a:moveTo>
                    <a:cubicBezTo>
                      <a:pt x="173" y="38"/>
                      <a:pt x="173" y="38"/>
                      <a:pt x="173" y="38"/>
                    </a:cubicBezTo>
                    <a:cubicBezTo>
                      <a:pt x="183" y="37"/>
                      <a:pt x="183" y="37"/>
                      <a:pt x="183" y="37"/>
                    </a:cubicBezTo>
                    <a:cubicBezTo>
                      <a:pt x="184" y="47"/>
                      <a:pt x="184" y="47"/>
                      <a:pt x="184" y="47"/>
                    </a:cubicBezTo>
                    <a:lnTo>
                      <a:pt x="174" y="48"/>
                    </a:lnTo>
                    <a:close/>
                    <a:moveTo>
                      <a:pt x="173" y="38"/>
                    </a:moveTo>
                    <a:cubicBezTo>
                      <a:pt x="172" y="29"/>
                      <a:pt x="172" y="29"/>
                      <a:pt x="172" y="29"/>
                    </a:cubicBezTo>
                    <a:cubicBezTo>
                      <a:pt x="181" y="27"/>
                      <a:pt x="181" y="27"/>
                      <a:pt x="181" y="27"/>
                    </a:cubicBezTo>
                    <a:cubicBezTo>
                      <a:pt x="183" y="37"/>
                      <a:pt x="183" y="37"/>
                      <a:pt x="183" y="37"/>
                    </a:cubicBezTo>
                    <a:lnTo>
                      <a:pt x="173" y="38"/>
                    </a:lnTo>
                    <a:close/>
                    <a:moveTo>
                      <a:pt x="173" y="38"/>
                    </a:moveTo>
                    <a:cubicBezTo>
                      <a:pt x="163" y="40"/>
                      <a:pt x="163" y="40"/>
                      <a:pt x="163" y="40"/>
                    </a:cubicBezTo>
                    <a:cubicBezTo>
                      <a:pt x="162" y="30"/>
                      <a:pt x="162" y="30"/>
                      <a:pt x="162" y="30"/>
                    </a:cubicBezTo>
                    <a:cubicBezTo>
                      <a:pt x="172" y="29"/>
                      <a:pt x="172" y="29"/>
                      <a:pt x="172" y="29"/>
                    </a:cubicBezTo>
                    <a:lnTo>
                      <a:pt x="173" y="38"/>
                    </a:lnTo>
                    <a:close/>
                    <a:moveTo>
                      <a:pt x="163" y="40"/>
                    </a:moveTo>
                    <a:cubicBezTo>
                      <a:pt x="154" y="41"/>
                      <a:pt x="154" y="41"/>
                      <a:pt x="154" y="41"/>
                    </a:cubicBezTo>
                    <a:cubicBezTo>
                      <a:pt x="152" y="31"/>
                      <a:pt x="152" y="31"/>
                      <a:pt x="152" y="31"/>
                    </a:cubicBezTo>
                    <a:cubicBezTo>
                      <a:pt x="162" y="30"/>
                      <a:pt x="162" y="30"/>
                      <a:pt x="162" y="30"/>
                    </a:cubicBezTo>
                    <a:lnTo>
                      <a:pt x="163" y="40"/>
                    </a:lnTo>
                    <a:close/>
                    <a:moveTo>
                      <a:pt x="163" y="40"/>
                    </a:moveTo>
                    <a:cubicBezTo>
                      <a:pt x="165" y="49"/>
                      <a:pt x="165" y="49"/>
                      <a:pt x="165" y="49"/>
                    </a:cubicBezTo>
                    <a:cubicBezTo>
                      <a:pt x="155" y="51"/>
                      <a:pt x="155" y="51"/>
                      <a:pt x="155" y="51"/>
                    </a:cubicBezTo>
                    <a:cubicBezTo>
                      <a:pt x="154" y="41"/>
                      <a:pt x="154" y="41"/>
                      <a:pt x="154" y="41"/>
                    </a:cubicBezTo>
                    <a:lnTo>
                      <a:pt x="163" y="40"/>
                    </a:lnTo>
                    <a:close/>
                    <a:moveTo>
                      <a:pt x="155" y="51"/>
                    </a:moveTo>
                    <a:cubicBezTo>
                      <a:pt x="145" y="52"/>
                      <a:pt x="145" y="52"/>
                      <a:pt x="145" y="52"/>
                    </a:cubicBezTo>
                    <a:cubicBezTo>
                      <a:pt x="144" y="42"/>
                      <a:pt x="144" y="42"/>
                      <a:pt x="144" y="42"/>
                    </a:cubicBezTo>
                    <a:cubicBezTo>
                      <a:pt x="154" y="41"/>
                      <a:pt x="154" y="41"/>
                      <a:pt x="154" y="41"/>
                    </a:cubicBezTo>
                    <a:lnTo>
                      <a:pt x="155" y="51"/>
                    </a:lnTo>
                    <a:close/>
                    <a:moveTo>
                      <a:pt x="145" y="52"/>
                    </a:moveTo>
                    <a:cubicBezTo>
                      <a:pt x="136" y="53"/>
                      <a:pt x="136" y="53"/>
                      <a:pt x="136" y="53"/>
                    </a:cubicBezTo>
                    <a:cubicBezTo>
                      <a:pt x="134" y="44"/>
                      <a:pt x="134" y="44"/>
                      <a:pt x="134" y="44"/>
                    </a:cubicBezTo>
                    <a:cubicBezTo>
                      <a:pt x="144" y="42"/>
                      <a:pt x="144" y="42"/>
                      <a:pt x="144" y="42"/>
                    </a:cubicBezTo>
                    <a:lnTo>
                      <a:pt x="145" y="52"/>
                    </a:lnTo>
                    <a:close/>
                    <a:moveTo>
                      <a:pt x="135" y="53"/>
                    </a:moveTo>
                    <a:cubicBezTo>
                      <a:pt x="126" y="55"/>
                      <a:pt x="126" y="55"/>
                      <a:pt x="126" y="55"/>
                    </a:cubicBezTo>
                    <a:cubicBezTo>
                      <a:pt x="125" y="45"/>
                      <a:pt x="125" y="45"/>
                      <a:pt x="125" y="45"/>
                    </a:cubicBezTo>
                    <a:cubicBezTo>
                      <a:pt x="134" y="44"/>
                      <a:pt x="134" y="44"/>
                      <a:pt x="134" y="44"/>
                    </a:cubicBezTo>
                    <a:lnTo>
                      <a:pt x="135" y="53"/>
                    </a:lnTo>
                    <a:close/>
                    <a:moveTo>
                      <a:pt x="126" y="55"/>
                    </a:moveTo>
                    <a:cubicBezTo>
                      <a:pt x="116" y="56"/>
                      <a:pt x="116" y="56"/>
                      <a:pt x="116" y="56"/>
                    </a:cubicBezTo>
                    <a:cubicBezTo>
                      <a:pt x="115" y="47"/>
                      <a:pt x="115" y="47"/>
                      <a:pt x="115" y="47"/>
                    </a:cubicBezTo>
                    <a:cubicBezTo>
                      <a:pt x="124" y="45"/>
                      <a:pt x="124" y="45"/>
                      <a:pt x="124" y="45"/>
                    </a:cubicBezTo>
                    <a:lnTo>
                      <a:pt x="126" y="55"/>
                    </a:lnTo>
                    <a:close/>
                    <a:moveTo>
                      <a:pt x="126" y="55"/>
                    </a:moveTo>
                    <a:cubicBezTo>
                      <a:pt x="127" y="64"/>
                      <a:pt x="127" y="64"/>
                      <a:pt x="127" y="64"/>
                    </a:cubicBezTo>
                    <a:cubicBezTo>
                      <a:pt x="118" y="66"/>
                      <a:pt x="118" y="66"/>
                      <a:pt x="118" y="66"/>
                    </a:cubicBezTo>
                    <a:cubicBezTo>
                      <a:pt x="116" y="56"/>
                      <a:pt x="116" y="56"/>
                      <a:pt x="116" y="56"/>
                    </a:cubicBezTo>
                    <a:lnTo>
                      <a:pt x="126" y="55"/>
                    </a:lnTo>
                    <a:close/>
                    <a:moveTo>
                      <a:pt x="117" y="66"/>
                    </a:moveTo>
                    <a:cubicBezTo>
                      <a:pt x="108" y="67"/>
                      <a:pt x="108" y="67"/>
                      <a:pt x="108" y="67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16" y="56"/>
                      <a:pt x="116" y="56"/>
                      <a:pt x="116" y="56"/>
                    </a:cubicBezTo>
                    <a:lnTo>
                      <a:pt x="117" y="66"/>
                    </a:lnTo>
                    <a:close/>
                    <a:moveTo>
                      <a:pt x="108" y="67"/>
                    </a:moveTo>
                    <a:cubicBezTo>
                      <a:pt x="98" y="68"/>
                      <a:pt x="98" y="68"/>
                      <a:pt x="98" y="68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106" y="58"/>
                      <a:pt x="106" y="58"/>
                      <a:pt x="106" y="58"/>
                    </a:cubicBezTo>
                    <a:lnTo>
                      <a:pt x="108" y="67"/>
                    </a:lnTo>
                    <a:close/>
                    <a:moveTo>
                      <a:pt x="108" y="67"/>
                    </a:moveTo>
                    <a:cubicBezTo>
                      <a:pt x="109" y="77"/>
                      <a:pt x="109" y="77"/>
                      <a:pt x="109" y="77"/>
                    </a:cubicBezTo>
                    <a:cubicBezTo>
                      <a:pt x="100" y="78"/>
                      <a:pt x="100" y="78"/>
                      <a:pt x="100" y="78"/>
                    </a:cubicBezTo>
                    <a:cubicBezTo>
                      <a:pt x="98" y="69"/>
                      <a:pt x="98" y="69"/>
                      <a:pt x="98" y="69"/>
                    </a:cubicBezTo>
                    <a:lnTo>
                      <a:pt x="108" y="67"/>
                    </a:lnTo>
                    <a:close/>
                    <a:moveTo>
                      <a:pt x="99" y="78"/>
                    </a:moveTo>
                    <a:cubicBezTo>
                      <a:pt x="90" y="80"/>
                      <a:pt x="90" y="80"/>
                      <a:pt x="90" y="80"/>
                    </a:cubicBezTo>
                    <a:cubicBezTo>
                      <a:pt x="89" y="70"/>
                      <a:pt x="89" y="70"/>
                      <a:pt x="89" y="70"/>
                    </a:cubicBezTo>
                    <a:cubicBezTo>
                      <a:pt x="98" y="69"/>
                      <a:pt x="98" y="69"/>
                      <a:pt x="98" y="69"/>
                    </a:cubicBezTo>
                    <a:lnTo>
                      <a:pt x="99" y="78"/>
                    </a:lnTo>
                    <a:close/>
                    <a:moveTo>
                      <a:pt x="90" y="80"/>
                    </a:moveTo>
                    <a:cubicBezTo>
                      <a:pt x="80" y="81"/>
                      <a:pt x="80" y="81"/>
                      <a:pt x="80" y="81"/>
                    </a:cubicBezTo>
                    <a:cubicBezTo>
                      <a:pt x="79" y="71"/>
                      <a:pt x="79" y="71"/>
                      <a:pt x="79" y="71"/>
                    </a:cubicBezTo>
                    <a:cubicBezTo>
                      <a:pt x="88" y="70"/>
                      <a:pt x="88" y="70"/>
                      <a:pt x="88" y="70"/>
                    </a:cubicBezTo>
                    <a:lnTo>
                      <a:pt x="90" y="80"/>
                    </a:lnTo>
                    <a:close/>
                    <a:moveTo>
                      <a:pt x="90" y="80"/>
                    </a:moveTo>
                    <a:cubicBezTo>
                      <a:pt x="91" y="89"/>
                      <a:pt x="91" y="89"/>
                      <a:pt x="91" y="89"/>
                    </a:cubicBezTo>
                    <a:cubicBezTo>
                      <a:pt x="82" y="91"/>
                      <a:pt x="82" y="91"/>
                      <a:pt x="82" y="91"/>
                    </a:cubicBezTo>
                    <a:cubicBezTo>
                      <a:pt x="80" y="81"/>
                      <a:pt x="80" y="81"/>
                      <a:pt x="80" y="81"/>
                    </a:cubicBezTo>
                    <a:lnTo>
                      <a:pt x="90" y="80"/>
                    </a:lnTo>
                    <a:close/>
                    <a:moveTo>
                      <a:pt x="81" y="91"/>
                    </a:moveTo>
                    <a:cubicBezTo>
                      <a:pt x="72" y="92"/>
                      <a:pt x="72" y="92"/>
                      <a:pt x="72" y="92"/>
                    </a:cubicBezTo>
                    <a:cubicBezTo>
                      <a:pt x="71" y="82"/>
                      <a:pt x="71" y="82"/>
                      <a:pt x="71" y="82"/>
                    </a:cubicBezTo>
                    <a:cubicBezTo>
                      <a:pt x="80" y="81"/>
                      <a:pt x="80" y="81"/>
                      <a:pt x="80" y="81"/>
                    </a:cubicBezTo>
                    <a:lnTo>
                      <a:pt x="81" y="91"/>
                    </a:lnTo>
                    <a:close/>
                    <a:moveTo>
                      <a:pt x="72" y="92"/>
                    </a:moveTo>
                    <a:cubicBezTo>
                      <a:pt x="62" y="93"/>
                      <a:pt x="62" y="93"/>
                      <a:pt x="62" y="93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70" y="82"/>
                      <a:pt x="70" y="82"/>
                      <a:pt x="70" y="82"/>
                    </a:cubicBezTo>
                    <a:lnTo>
                      <a:pt x="72" y="92"/>
                    </a:lnTo>
                    <a:close/>
                    <a:moveTo>
                      <a:pt x="72" y="92"/>
                    </a:moveTo>
                    <a:cubicBezTo>
                      <a:pt x="73" y="102"/>
                      <a:pt x="73" y="102"/>
                      <a:pt x="73" y="102"/>
                    </a:cubicBezTo>
                    <a:cubicBezTo>
                      <a:pt x="64" y="103"/>
                      <a:pt x="64" y="103"/>
                      <a:pt x="64" y="103"/>
                    </a:cubicBezTo>
                    <a:cubicBezTo>
                      <a:pt x="62" y="94"/>
                      <a:pt x="62" y="94"/>
                      <a:pt x="62" y="94"/>
                    </a:cubicBezTo>
                    <a:lnTo>
                      <a:pt x="72" y="92"/>
                    </a:lnTo>
                    <a:close/>
                    <a:moveTo>
                      <a:pt x="63" y="103"/>
                    </a:moveTo>
                    <a:cubicBezTo>
                      <a:pt x="54" y="104"/>
                      <a:pt x="54" y="104"/>
                      <a:pt x="54" y="104"/>
                    </a:cubicBezTo>
                    <a:cubicBezTo>
                      <a:pt x="53" y="95"/>
                      <a:pt x="53" y="95"/>
                      <a:pt x="53" y="95"/>
                    </a:cubicBezTo>
                    <a:cubicBezTo>
                      <a:pt x="62" y="94"/>
                      <a:pt x="62" y="94"/>
                      <a:pt x="62" y="94"/>
                    </a:cubicBezTo>
                    <a:lnTo>
                      <a:pt x="63" y="103"/>
                    </a:lnTo>
                    <a:close/>
                    <a:moveTo>
                      <a:pt x="54" y="104"/>
                    </a:moveTo>
                    <a:cubicBezTo>
                      <a:pt x="44" y="106"/>
                      <a:pt x="44" y="106"/>
                      <a:pt x="44" y="106"/>
                    </a:cubicBezTo>
                    <a:cubicBezTo>
                      <a:pt x="43" y="96"/>
                      <a:pt x="43" y="96"/>
                      <a:pt x="43" y="96"/>
                    </a:cubicBezTo>
                    <a:cubicBezTo>
                      <a:pt x="52" y="95"/>
                      <a:pt x="52" y="95"/>
                      <a:pt x="52" y="95"/>
                    </a:cubicBezTo>
                    <a:lnTo>
                      <a:pt x="54" y="104"/>
                    </a:lnTo>
                    <a:close/>
                    <a:moveTo>
                      <a:pt x="54" y="105"/>
                    </a:moveTo>
                    <a:cubicBezTo>
                      <a:pt x="55" y="114"/>
                      <a:pt x="55" y="114"/>
                      <a:pt x="55" y="114"/>
                    </a:cubicBezTo>
                    <a:cubicBezTo>
                      <a:pt x="46" y="115"/>
                      <a:pt x="46" y="115"/>
                      <a:pt x="46" y="115"/>
                    </a:cubicBezTo>
                    <a:cubicBezTo>
                      <a:pt x="44" y="106"/>
                      <a:pt x="44" y="106"/>
                      <a:pt x="44" y="106"/>
                    </a:cubicBezTo>
                    <a:lnTo>
                      <a:pt x="54" y="105"/>
                    </a:lnTo>
                    <a:close/>
                    <a:moveTo>
                      <a:pt x="45" y="115"/>
                    </a:moveTo>
                    <a:cubicBezTo>
                      <a:pt x="36" y="117"/>
                      <a:pt x="36" y="117"/>
                      <a:pt x="36" y="117"/>
                    </a:cubicBezTo>
                    <a:cubicBezTo>
                      <a:pt x="34" y="107"/>
                      <a:pt x="34" y="107"/>
                      <a:pt x="34" y="107"/>
                    </a:cubicBezTo>
                    <a:cubicBezTo>
                      <a:pt x="44" y="106"/>
                      <a:pt x="44" y="106"/>
                      <a:pt x="44" y="106"/>
                    </a:cubicBezTo>
                    <a:lnTo>
                      <a:pt x="45" y="115"/>
                    </a:lnTo>
                    <a:close/>
                    <a:moveTo>
                      <a:pt x="45" y="116"/>
                    </a:moveTo>
                    <a:cubicBezTo>
                      <a:pt x="47" y="125"/>
                      <a:pt x="47" y="125"/>
                      <a:pt x="47" y="125"/>
                    </a:cubicBezTo>
                    <a:cubicBezTo>
                      <a:pt x="37" y="126"/>
                      <a:pt x="37" y="126"/>
                      <a:pt x="37" y="126"/>
                    </a:cubicBezTo>
                    <a:cubicBezTo>
                      <a:pt x="36" y="117"/>
                      <a:pt x="36" y="117"/>
                      <a:pt x="36" y="117"/>
                    </a:cubicBezTo>
                    <a:lnTo>
                      <a:pt x="45" y="116"/>
                    </a:lnTo>
                    <a:close/>
                    <a:moveTo>
                      <a:pt x="37" y="127"/>
                    </a:moveTo>
                    <a:cubicBezTo>
                      <a:pt x="27" y="128"/>
                      <a:pt x="27" y="128"/>
                      <a:pt x="27" y="128"/>
                    </a:cubicBezTo>
                    <a:cubicBezTo>
                      <a:pt x="26" y="118"/>
                      <a:pt x="26" y="118"/>
                      <a:pt x="26" y="118"/>
                    </a:cubicBezTo>
                    <a:cubicBezTo>
                      <a:pt x="36" y="117"/>
                      <a:pt x="36" y="117"/>
                      <a:pt x="36" y="117"/>
                    </a:cubicBezTo>
                    <a:lnTo>
                      <a:pt x="37" y="127"/>
                    </a:lnTo>
                    <a:close/>
                    <a:moveTo>
                      <a:pt x="37" y="127"/>
                    </a:moveTo>
                    <a:cubicBezTo>
                      <a:pt x="38" y="136"/>
                      <a:pt x="38" y="136"/>
                      <a:pt x="38" y="136"/>
                    </a:cubicBezTo>
                    <a:cubicBezTo>
                      <a:pt x="29" y="138"/>
                      <a:pt x="29" y="138"/>
                      <a:pt x="29" y="138"/>
                    </a:cubicBezTo>
                    <a:cubicBezTo>
                      <a:pt x="28" y="128"/>
                      <a:pt x="28" y="128"/>
                      <a:pt x="28" y="128"/>
                    </a:cubicBezTo>
                    <a:lnTo>
                      <a:pt x="37" y="127"/>
                    </a:lnTo>
                    <a:close/>
                    <a:moveTo>
                      <a:pt x="38" y="136"/>
                    </a:moveTo>
                    <a:cubicBezTo>
                      <a:pt x="40" y="146"/>
                      <a:pt x="40" y="146"/>
                      <a:pt x="40" y="146"/>
                    </a:cubicBezTo>
                    <a:cubicBezTo>
                      <a:pt x="30" y="147"/>
                      <a:pt x="30" y="147"/>
                      <a:pt x="30" y="147"/>
                    </a:cubicBezTo>
                    <a:cubicBezTo>
                      <a:pt x="29" y="138"/>
                      <a:pt x="29" y="138"/>
                      <a:pt x="29" y="138"/>
                    </a:cubicBezTo>
                    <a:lnTo>
                      <a:pt x="38" y="136"/>
                    </a:lnTo>
                    <a:close/>
                    <a:moveTo>
                      <a:pt x="30" y="147"/>
                    </a:moveTo>
                    <a:cubicBezTo>
                      <a:pt x="21" y="149"/>
                      <a:pt x="21" y="149"/>
                      <a:pt x="21" y="149"/>
                    </a:cubicBezTo>
                    <a:cubicBezTo>
                      <a:pt x="19" y="139"/>
                      <a:pt x="19" y="139"/>
                      <a:pt x="19" y="139"/>
                    </a:cubicBezTo>
                    <a:cubicBezTo>
                      <a:pt x="29" y="138"/>
                      <a:pt x="29" y="138"/>
                      <a:pt x="29" y="138"/>
                    </a:cubicBezTo>
                    <a:lnTo>
                      <a:pt x="30" y="147"/>
                    </a:lnTo>
                    <a:close/>
                    <a:moveTo>
                      <a:pt x="30" y="147"/>
                    </a:moveTo>
                    <a:cubicBezTo>
                      <a:pt x="31" y="157"/>
                      <a:pt x="31" y="157"/>
                      <a:pt x="31" y="157"/>
                    </a:cubicBezTo>
                    <a:cubicBezTo>
                      <a:pt x="22" y="158"/>
                      <a:pt x="22" y="158"/>
                      <a:pt x="22" y="158"/>
                    </a:cubicBezTo>
                    <a:cubicBezTo>
                      <a:pt x="21" y="149"/>
                      <a:pt x="21" y="149"/>
                      <a:pt x="21" y="149"/>
                    </a:cubicBezTo>
                    <a:lnTo>
                      <a:pt x="30" y="147"/>
                    </a:lnTo>
                    <a:close/>
                    <a:moveTo>
                      <a:pt x="31" y="157"/>
                    </a:moveTo>
                    <a:cubicBezTo>
                      <a:pt x="33" y="167"/>
                      <a:pt x="33" y="167"/>
                      <a:pt x="33" y="167"/>
                    </a:cubicBezTo>
                    <a:cubicBezTo>
                      <a:pt x="23" y="168"/>
                      <a:pt x="23" y="168"/>
                      <a:pt x="23" y="168"/>
                    </a:cubicBezTo>
                    <a:cubicBezTo>
                      <a:pt x="22" y="158"/>
                      <a:pt x="22" y="158"/>
                      <a:pt x="22" y="158"/>
                    </a:cubicBezTo>
                    <a:lnTo>
                      <a:pt x="31" y="157"/>
                    </a:lnTo>
                    <a:close/>
                    <a:moveTo>
                      <a:pt x="23" y="168"/>
                    </a:moveTo>
                    <a:cubicBezTo>
                      <a:pt x="14" y="169"/>
                      <a:pt x="14" y="169"/>
                      <a:pt x="14" y="169"/>
                    </a:cubicBezTo>
                    <a:cubicBezTo>
                      <a:pt x="12" y="160"/>
                      <a:pt x="12" y="160"/>
                      <a:pt x="12" y="160"/>
                    </a:cubicBezTo>
                    <a:cubicBezTo>
                      <a:pt x="22" y="159"/>
                      <a:pt x="22" y="159"/>
                      <a:pt x="22" y="159"/>
                    </a:cubicBezTo>
                    <a:lnTo>
                      <a:pt x="23" y="168"/>
                    </a:lnTo>
                    <a:close/>
                    <a:moveTo>
                      <a:pt x="23" y="168"/>
                    </a:moveTo>
                    <a:cubicBezTo>
                      <a:pt x="24" y="178"/>
                      <a:pt x="24" y="178"/>
                      <a:pt x="24" y="178"/>
                    </a:cubicBezTo>
                    <a:cubicBezTo>
                      <a:pt x="15" y="179"/>
                      <a:pt x="15" y="179"/>
                      <a:pt x="15" y="179"/>
                    </a:cubicBezTo>
                    <a:cubicBezTo>
                      <a:pt x="14" y="170"/>
                      <a:pt x="14" y="170"/>
                      <a:pt x="14" y="170"/>
                    </a:cubicBezTo>
                    <a:lnTo>
                      <a:pt x="23" y="168"/>
                    </a:lnTo>
                    <a:close/>
                    <a:moveTo>
                      <a:pt x="24" y="178"/>
                    </a:moveTo>
                    <a:cubicBezTo>
                      <a:pt x="26" y="187"/>
                      <a:pt x="26" y="187"/>
                      <a:pt x="26" y="187"/>
                    </a:cubicBezTo>
                    <a:cubicBezTo>
                      <a:pt x="16" y="189"/>
                      <a:pt x="16" y="189"/>
                      <a:pt x="16" y="189"/>
                    </a:cubicBezTo>
                    <a:cubicBezTo>
                      <a:pt x="15" y="179"/>
                      <a:pt x="15" y="179"/>
                      <a:pt x="15" y="179"/>
                    </a:cubicBezTo>
                    <a:lnTo>
                      <a:pt x="24" y="178"/>
                    </a:lnTo>
                    <a:close/>
                    <a:moveTo>
                      <a:pt x="26" y="188"/>
                    </a:moveTo>
                    <a:cubicBezTo>
                      <a:pt x="27" y="197"/>
                      <a:pt x="27" y="197"/>
                      <a:pt x="27" y="197"/>
                    </a:cubicBezTo>
                    <a:cubicBezTo>
                      <a:pt x="18" y="198"/>
                      <a:pt x="18" y="198"/>
                      <a:pt x="18" y="198"/>
                    </a:cubicBezTo>
                    <a:cubicBezTo>
                      <a:pt x="16" y="189"/>
                      <a:pt x="16" y="189"/>
                      <a:pt x="16" y="189"/>
                    </a:cubicBezTo>
                    <a:lnTo>
                      <a:pt x="26" y="188"/>
                    </a:lnTo>
                    <a:close/>
                    <a:moveTo>
                      <a:pt x="26" y="188"/>
                    </a:moveTo>
                    <a:cubicBezTo>
                      <a:pt x="36" y="186"/>
                      <a:pt x="36" y="186"/>
                      <a:pt x="36" y="186"/>
                    </a:cubicBezTo>
                    <a:cubicBezTo>
                      <a:pt x="37" y="196"/>
                      <a:pt x="37" y="196"/>
                      <a:pt x="37" y="196"/>
                    </a:cubicBezTo>
                    <a:cubicBezTo>
                      <a:pt x="27" y="197"/>
                      <a:pt x="27" y="197"/>
                      <a:pt x="27" y="197"/>
                    </a:cubicBezTo>
                    <a:lnTo>
                      <a:pt x="26" y="188"/>
                    </a:lnTo>
                    <a:close/>
                    <a:moveTo>
                      <a:pt x="37" y="196"/>
                    </a:moveTo>
                    <a:cubicBezTo>
                      <a:pt x="38" y="205"/>
                      <a:pt x="38" y="205"/>
                      <a:pt x="38" y="205"/>
                    </a:cubicBezTo>
                    <a:cubicBezTo>
                      <a:pt x="29" y="207"/>
                      <a:pt x="29" y="207"/>
                      <a:pt x="29" y="207"/>
                    </a:cubicBezTo>
                    <a:cubicBezTo>
                      <a:pt x="27" y="197"/>
                      <a:pt x="27" y="197"/>
                      <a:pt x="27" y="197"/>
                    </a:cubicBezTo>
                    <a:lnTo>
                      <a:pt x="37" y="196"/>
                    </a:lnTo>
                    <a:close/>
                    <a:moveTo>
                      <a:pt x="38" y="206"/>
                    </a:moveTo>
                    <a:cubicBezTo>
                      <a:pt x="40" y="215"/>
                      <a:pt x="40" y="215"/>
                      <a:pt x="40" y="215"/>
                    </a:cubicBezTo>
                    <a:cubicBezTo>
                      <a:pt x="30" y="216"/>
                      <a:pt x="30" y="216"/>
                      <a:pt x="30" y="216"/>
                    </a:cubicBezTo>
                    <a:cubicBezTo>
                      <a:pt x="29" y="207"/>
                      <a:pt x="29" y="207"/>
                      <a:pt x="29" y="207"/>
                    </a:cubicBezTo>
                    <a:lnTo>
                      <a:pt x="38" y="206"/>
                    </a:lnTo>
                    <a:close/>
                    <a:moveTo>
                      <a:pt x="38" y="206"/>
                    </a:moveTo>
                    <a:cubicBezTo>
                      <a:pt x="48" y="204"/>
                      <a:pt x="48" y="204"/>
                      <a:pt x="48" y="204"/>
                    </a:cubicBezTo>
                    <a:cubicBezTo>
                      <a:pt x="49" y="214"/>
                      <a:pt x="49" y="214"/>
                      <a:pt x="49" y="214"/>
                    </a:cubicBezTo>
                    <a:cubicBezTo>
                      <a:pt x="40" y="215"/>
                      <a:pt x="40" y="215"/>
                      <a:pt x="40" y="215"/>
                    </a:cubicBezTo>
                    <a:lnTo>
                      <a:pt x="38" y="206"/>
                    </a:lnTo>
                    <a:close/>
                    <a:moveTo>
                      <a:pt x="49" y="214"/>
                    </a:moveTo>
                    <a:cubicBezTo>
                      <a:pt x="51" y="223"/>
                      <a:pt x="51" y="223"/>
                      <a:pt x="51" y="223"/>
                    </a:cubicBezTo>
                    <a:cubicBezTo>
                      <a:pt x="41" y="225"/>
                      <a:pt x="41" y="225"/>
                      <a:pt x="41" y="225"/>
                    </a:cubicBezTo>
                    <a:cubicBezTo>
                      <a:pt x="40" y="215"/>
                      <a:pt x="40" y="215"/>
                      <a:pt x="40" y="215"/>
                    </a:cubicBezTo>
                    <a:lnTo>
                      <a:pt x="49" y="214"/>
                    </a:lnTo>
                    <a:close/>
                    <a:moveTo>
                      <a:pt x="49" y="214"/>
                    </a:moveTo>
                    <a:cubicBezTo>
                      <a:pt x="59" y="213"/>
                      <a:pt x="59" y="213"/>
                      <a:pt x="59" y="213"/>
                    </a:cubicBezTo>
                    <a:cubicBezTo>
                      <a:pt x="60" y="222"/>
                      <a:pt x="60" y="222"/>
                      <a:pt x="60" y="222"/>
                    </a:cubicBezTo>
                    <a:cubicBezTo>
                      <a:pt x="51" y="223"/>
                      <a:pt x="51" y="223"/>
                      <a:pt x="51" y="223"/>
                    </a:cubicBezTo>
                    <a:lnTo>
                      <a:pt x="49" y="214"/>
                    </a:lnTo>
                    <a:close/>
                    <a:moveTo>
                      <a:pt x="59" y="213"/>
                    </a:moveTo>
                    <a:cubicBezTo>
                      <a:pt x="69" y="211"/>
                      <a:pt x="69" y="211"/>
                      <a:pt x="69" y="211"/>
                    </a:cubicBezTo>
                    <a:cubicBezTo>
                      <a:pt x="70" y="221"/>
                      <a:pt x="70" y="221"/>
                      <a:pt x="70" y="221"/>
                    </a:cubicBezTo>
                    <a:cubicBezTo>
                      <a:pt x="60" y="222"/>
                      <a:pt x="60" y="222"/>
                      <a:pt x="60" y="222"/>
                    </a:cubicBezTo>
                    <a:lnTo>
                      <a:pt x="59" y="213"/>
                    </a:lnTo>
                    <a:close/>
                    <a:moveTo>
                      <a:pt x="69" y="211"/>
                    </a:moveTo>
                    <a:cubicBezTo>
                      <a:pt x="78" y="210"/>
                      <a:pt x="78" y="210"/>
                      <a:pt x="78" y="210"/>
                    </a:cubicBezTo>
                    <a:cubicBezTo>
                      <a:pt x="80" y="219"/>
                      <a:pt x="80" y="219"/>
                      <a:pt x="80" y="219"/>
                    </a:cubicBezTo>
                    <a:cubicBezTo>
                      <a:pt x="70" y="221"/>
                      <a:pt x="70" y="221"/>
                      <a:pt x="70" y="221"/>
                    </a:cubicBezTo>
                    <a:lnTo>
                      <a:pt x="69" y="211"/>
                    </a:lnTo>
                    <a:close/>
                    <a:moveTo>
                      <a:pt x="80" y="220"/>
                    </a:moveTo>
                    <a:cubicBezTo>
                      <a:pt x="81" y="229"/>
                      <a:pt x="81" y="229"/>
                      <a:pt x="81" y="229"/>
                    </a:cubicBezTo>
                    <a:cubicBezTo>
                      <a:pt x="72" y="230"/>
                      <a:pt x="72" y="230"/>
                      <a:pt x="72" y="230"/>
                    </a:cubicBezTo>
                    <a:cubicBezTo>
                      <a:pt x="70" y="221"/>
                      <a:pt x="70" y="221"/>
                      <a:pt x="70" y="221"/>
                    </a:cubicBezTo>
                    <a:lnTo>
                      <a:pt x="80" y="220"/>
                    </a:lnTo>
                    <a:close/>
                    <a:moveTo>
                      <a:pt x="80" y="220"/>
                    </a:moveTo>
                    <a:cubicBezTo>
                      <a:pt x="89" y="218"/>
                      <a:pt x="89" y="218"/>
                      <a:pt x="89" y="218"/>
                    </a:cubicBezTo>
                    <a:cubicBezTo>
                      <a:pt x="91" y="228"/>
                      <a:pt x="91" y="228"/>
                      <a:pt x="91" y="228"/>
                    </a:cubicBezTo>
                    <a:cubicBezTo>
                      <a:pt x="81" y="229"/>
                      <a:pt x="81" y="229"/>
                      <a:pt x="81" y="229"/>
                    </a:cubicBezTo>
                    <a:lnTo>
                      <a:pt x="80" y="220"/>
                    </a:lnTo>
                    <a:close/>
                    <a:moveTo>
                      <a:pt x="90" y="218"/>
                    </a:moveTo>
                    <a:cubicBezTo>
                      <a:pt x="99" y="217"/>
                      <a:pt x="99" y="217"/>
                      <a:pt x="99" y="217"/>
                    </a:cubicBezTo>
                    <a:cubicBezTo>
                      <a:pt x="100" y="226"/>
                      <a:pt x="100" y="226"/>
                      <a:pt x="100" y="226"/>
                    </a:cubicBezTo>
                    <a:cubicBezTo>
                      <a:pt x="91" y="228"/>
                      <a:pt x="91" y="228"/>
                      <a:pt x="91" y="228"/>
                    </a:cubicBezTo>
                    <a:lnTo>
                      <a:pt x="90" y="218"/>
                    </a:lnTo>
                    <a:close/>
                    <a:moveTo>
                      <a:pt x="120" y="224"/>
                    </a:moveTo>
                    <a:cubicBezTo>
                      <a:pt x="110" y="225"/>
                      <a:pt x="110" y="225"/>
                      <a:pt x="110" y="225"/>
                    </a:cubicBezTo>
                    <a:cubicBezTo>
                      <a:pt x="109" y="215"/>
                      <a:pt x="109" y="215"/>
                      <a:pt x="109" y="215"/>
                    </a:cubicBezTo>
                    <a:cubicBezTo>
                      <a:pt x="119" y="214"/>
                      <a:pt x="119" y="214"/>
                      <a:pt x="119" y="214"/>
                    </a:cubicBezTo>
                    <a:lnTo>
                      <a:pt x="120" y="224"/>
                    </a:lnTo>
                    <a:close/>
                    <a:moveTo>
                      <a:pt x="119" y="214"/>
                    </a:moveTo>
                    <a:cubicBezTo>
                      <a:pt x="117" y="204"/>
                      <a:pt x="117" y="204"/>
                      <a:pt x="117" y="204"/>
                    </a:cubicBezTo>
                    <a:cubicBezTo>
                      <a:pt x="127" y="203"/>
                      <a:pt x="127" y="203"/>
                      <a:pt x="127" y="203"/>
                    </a:cubicBezTo>
                    <a:cubicBezTo>
                      <a:pt x="128" y="213"/>
                      <a:pt x="128" y="213"/>
                      <a:pt x="128" y="213"/>
                    </a:cubicBezTo>
                    <a:lnTo>
                      <a:pt x="119" y="214"/>
                    </a:lnTo>
                    <a:close/>
                    <a:moveTo>
                      <a:pt x="138" y="211"/>
                    </a:moveTo>
                    <a:cubicBezTo>
                      <a:pt x="128" y="213"/>
                      <a:pt x="128" y="213"/>
                      <a:pt x="128" y="213"/>
                    </a:cubicBezTo>
                    <a:cubicBezTo>
                      <a:pt x="127" y="203"/>
                      <a:pt x="127" y="203"/>
                      <a:pt x="127" y="203"/>
                    </a:cubicBezTo>
                    <a:cubicBezTo>
                      <a:pt x="137" y="202"/>
                      <a:pt x="137" y="202"/>
                      <a:pt x="137" y="202"/>
                    </a:cubicBezTo>
                    <a:lnTo>
                      <a:pt x="138" y="211"/>
                    </a:lnTo>
                    <a:close/>
                    <a:moveTo>
                      <a:pt x="146" y="200"/>
                    </a:moveTo>
                    <a:cubicBezTo>
                      <a:pt x="137" y="201"/>
                      <a:pt x="137" y="201"/>
                      <a:pt x="137" y="201"/>
                    </a:cubicBezTo>
                    <a:cubicBezTo>
                      <a:pt x="135" y="192"/>
                      <a:pt x="135" y="192"/>
                      <a:pt x="135" y="192"/>
                    </a:cubicBezTo>
                    <a:cubicBezTo>
                      <a:pt x="145" y="191"/>
                      <a:pt x="145" y="191"/>
                      <a:pt x="145" y="191"/>
                    </a:cubicBezTo>
                    <a:lnTo>
                      <a:pt x="146" y="200"/>
                    </a:lnTo>
                    <a:close/>
                    <a:moveTo>
                      <a:pt x="145" y="190"/>
                    </a:moveTo>
                    <a:cubicBezTo>
                      <a:pt x="135" y="192"/>
                      <a:pt x="135" y="192"/>
                      <a:pt x="135" y="192"/>
                    </a:cubicBezTo>
                    <a:cubicBezTo>
                      <a:pt x="134" y="182"/>
                      <a:pt x="134" y="182"/>
                      <a:pt x="134" y="182"/>
                    </a:cubicBezTo>
                    <a:cubicBezTo>
                      <a:pt x="143" y="181"/>
                      <a:pt x="143" y="181"/>
                      <a:pt x="143" y="181"/>
                    </a:cubicBezTo>
                    <a:lnTo>
                      <a:pt x="145" y="190"/>
                    </a:lnTo>
                    <a:close/>
                    <a:moveTo>
                      <a:pt x="153" y="179"/>
                    </a:moveTo>
                    <a:cubicBezTo>
                      <a:pt x="144" y="181"/>
                      <a:pt x="144" y="181"/>
                      <a:pt x="144" y="181"/>
                    </a:cubicBezTo>
                    <a:cubicBezTo>
                      <a:pt x="142" y="171"/>
                      <a:pt x="142" y="171"/>
                      <a:pt x="142" y="171"/>
                    </a:cubicBezTo>
                    <a:cubicBezTo>
                      <a:pt x="152" y="170"/>
                      <a:pt x="152" y="170"/>
                      <a:pt x="152" y="170"/>
                    </a:cubicBezTo>
                    <a:lnTo>
                      <a:pt x="153" y="179"/>
                    </a:lnTo>
                    <a:close/>
                    <a:moveTo>
                      <a:pt x="162" y="168"/>
                    </a:moveTo>
                    <a:cubicBezTo>
                      <a:pt x="152" y="170"/>
                      <a:pt x="152" y="170"/>
                      <a:pt x="152" y="170"/>
                    </a:cubicBezTo>
                    <a:cubicBezTo>
                      <a:pt x="151" y="160"/>
                      <a:pt x="151" y="160"/>
                      <a:pt x="151" y="160"/>
                    </a:cubicBezTo>
                    <a:cubicBezTo>
                      <a:pt x="160" y="159"/>
                      <a:pt x="160" y="159"/>
                      <a:pt x="160" y="159"/>
                    </a:cubicBezTo>
                    <a:lnTo>
                      <a:pt x="162" y="168"/>
                    </a:lnTo>
                    <a:close/>
                    <a:moveTo>
                      <a:pt x="170" y="157"/>
                    </a:moveTo>
                    <a:cubicBezTo>
                      <a:pt x="160" y="159"/>
                      <a:pt x="160" y="159"/>
                      <a:pt x="160" y="159"/>
                    </a:cubicBezTo>
                    <a:cubicBezTo>
                      <a:pt x="159" y="149"/>
                      <a:pt x="159" y="149"/>
                      <a:pt x="159" y="149"/>
                    </a:cubicBezTo>
                    <a:cubicBezTo>
                      <a:pt x="168" y="148"/>
                      <a:pt x="168" y="148"/>
                      <a:pt x="168" y="148"/>
                    </a:cubicBezTo>
                    <a:lnTo>
                      <a:pt x="170" y="157"/>
                    </a:lnTo>
                    <a:close/>
                    <a:moveTo>
                      <a:pt x="168" y="148"/>
                    </a:moveTo>
                    <a:cubicBezTo>
                      <a:pt x="159" y="149"/>
                      <a:pt x="159" y="149"/>
                      <a:pt x="159" y="149"/>
                    </a:cubicBezTo>
                    <a:cubicBezTo>
                      <a:pt x="158" y="139"/>
                      <a:pt x="158" y="139"/>
                      <a:pt x="158" y="139"/>
                    </a:cubicBezTo>
                    <a:cubicBezTo>
                      <a:pt x="167" y="138"/>
                      <a:pt x="167" y="138"/>
                      <a:pt x="167" y="138"/>
                    </a:cubicBezTo>
                    <a:lnTo>
                      <a:pt x="168" y="148"/>
                    </a:lnTo>
                    <a:close/>
                    <a:moveTo>
                      <a:pt x="177" y="137"/>
                    </a:moveTo>
                    <a:cubicBezTo>
                      <a:pt x="167" y="138"/>
                      <a:pt x="167" y="138"/>
                      <a:pt x="167" y="138"/>
                    </a:cubicBezTo>
                    <a:cubicBezTo>
                      <a:pt x="166" y="128"/>
                      <a:pt x="166" y="128"/>
                      <a:pt x="166" y="128"/>
                    </a:cubicBezTo>
                    <a:cubicBezTo>
                      <a:pt x="175" y="127"/>
                      <a:pt x="175" y="127"/>
                      <a:pt x="175" y="127"/>
                    </a:cubicBezTo>
                    <a:lnTo>
                      <a:pt x="177" y="137"/>
                    </a:lnTo>
                    <a:close/>
                    <a:moveTo>
                      <a:pt x="175" y="127"/>
                    </a:moveTo>
                    <a:cubicBezTo>
                      <a:pt x="166" y="128"/>
                      <a:pt x="166" y="128"/>
                      <a:pt x="166" y="128"/>
                    </a:cubicBezTo>
                    <a:cubicBezTo>
                      <a:pt x="165" y="119"/>
                      <a:pt x="165" y="119"/>
                      <a:pt x="165" y="119"/>
                    </a:cubicBezTo>
                    <a:cubicBezTo>
                      <a:pt x="174" y="117"/>
                      <a:pt x="174" y="117"/>
                      <a:pt x="174" y="117"/>
                    </a:cubicBezTo>
                    <a:lnTo>
                      <a:pt x="175" y="127"/>
                    </a:lnTo>
                    <a:close/>
                    <a:moveTo>
                      <a:pt x="184" y="116"/>
                    </a:moveTo>
                    <a:cubicBezTo>
                      <a:pt x="174" y="117"/>
                      <a:pt x="174" y="117"/>
                      <a:pt x="174" y="117"/>
                    </a:cubicBezTo>
                    <a:cubicBezTo>
                      <a:pt x="173" y="108"/>
                      <a:pt x="173" y="108"/>
                      <a:pt x="173" y="108"/>
                    </a:cubicBezTo>
                    <a:cubicBezTo>
                      <a:pt x="182" y="106"/>
                      <a:pt x="182" y="106"/>
                      <a:pt x="182" y="106"/>
                    </a:cubicBezTo>
                    <a:lnTo>
                      <a:pt x="184" y="116"/>
                    </a:lnTo>
                    <a:close/>
                    <a:moveTo>
                      <a:pt x="182" y="106"/>
                    </a:moveTo>
                    <a:cubicBezTo>
                      <a:pt x="173" y="107"/>
                      <a:pt x="173" y="107"/>
                      <a:pt x="173" y="107"/>
                    </a:cubicBezTo>
                    <a:cubicBezTo>
                      <a:pt x="172" y="98"/>
                      <a:pt x="172" y="98"/>
                      <a:pt x="172" y="98"/>
                    </a:cubicBezTo>
                    <a:cubicBezTo>
                      <a:pt x="181" y="97"/>
                      <a:pt x="181" y="97"/>
                      <a:pt x="181" y="97"/>
                    </a:cubicBezTo>
                    <a:lnTo>
                      <a:pt x="182" y="106"/>
                    </a:lnTo>
                    <a:close/>
                    <a:moveTo>
                      <a:pt x="181" y="96"/>
                    </a:moveTo>
                    <a:cubicBezTo>
                      <a:pt x="172" y="98"/>
                      <a:pt x="172" y="98"/>
                      <a:pt x="172" y="98"/>
                    </a:cubicBezTo>
                    <a:cubicBezTo>
                      <a:pt x="170" y="88"/>
                      <a:pt x="170" y="88"/>
                      <a:pt x="170" y="88"/>
                    </a:cubicBezTo>
                    <a:cubicBezTo>
                      <a:pt x="180" y="87"/>
                      <a:pt x="180" y="87"/>
                      <a:pt x="180" y="87"/>
                    </a:cubicBezTo>
                    <a:lnTo>
                      <a:pt x="181" y="96"/>
                    </a:lnTo>
                    <a:close/>
                    <a:moveTo>
                      <a:pt x="189" y="85"/>
                    </a:moveTo>
                    <a:cubicBezTo>
                      <a:pt x="180" y="87"/>
                      <a:pt x="180" y="87"/>
                      <a:pt x="180" y="87"/>
                    </a:cubicBezTo>
                    <a:cubicBezTo>
                      <a:pt x="179" y="77"/>
                      <a:pt x="179" y="77"/>
                      <a:pt x="179" y="77"/>
                    </a:cubicBezTo>
                    <a:cubicBezTo>
                      <a:pt x="188" y="76"/>
                      <a:pt x="188" y="76"/>
                      <a:pt x="188" y="76"/>
                    </a:cubicBezTo>
                    <a:lnTo>
                      <a:pt x="189" y="85"/>
                    </a:lnTo>
                    <a:close/>
                    <a:moveTo>
                      <a:pt x="188" y="76"/>
                    </a:moveTo>
                    <a:cubicBezTo>
                      <a:pt x="179" y="77"/>
                      <a:pt x="179" y="77"/>
                      <a:pt x="179" y="77"/>
                    </a:cubicBezTo>
                    <a:cubicBezTo>
                      <a:pt x="177" y="67"/>
                      <a:pt x="177" y="67"/>
                      <a:pt x="177" y="67"/>
                    </a:cubicBezTo>
                    <a:cubicBezTo>
                      <a:pt x="187" y="66"/>
                      <a:pt x="187" y="66"/>
                      <a:pt x="187" y="66"/>
                    </a:cubicBezTo>
                    <a:lnTo>
                      <a:pt x="188" y="76"/>
                    </a:lnTo>
                    <a:close/>
                    <a:moveTo>
                      <a:pt x="196" y="65"/>
                    </a:moveTo>
                    <a:cubicBezTo>
                      <a:pt x="187" y="66"/>
                      <a:pt x="187" y="66"/>
                      <a:pt x="187" y="66"/>
                    </a:cubicBezTo>
                    <a:cubicBezTo>
                      <a:pt x="185" y="56"/>
                      <a:pt x="185" y="56"/>
                      <a:pt x="185" y="56"/>
                    </a:cubicBezTo>
                    <a:cubicBezTo>
                      <a:pt x="195" y="55"/>
                      <a:pt x="195" y="55"/>
                      <a:pt x="195" y="55"/>
                    </a:cubicBezTo>
                    <a:lnTo>
                      <a:pt x="196" y="65"/>
                    </a:lnTo>
                    <a:close/>
                    <a:moveTo>
                      <a:pt x="195" y="55"/>
                    </a:moveTo>
                    <a:cubicBezTo>
                      <a:pt x="185" y="56"/>
                      <a:pt x="185" y="56"/>
                      <a:pt x="185" y="56"/>
                    </a:cubicBezTo>
                    <a:cubicBezTo>
                      <a:pt x="184" y="47"/>
                      <a:pt x="184" y="47"/>
                      <a:pt x="184" y="47"/>
                    </a:cubicBezTo>
                    <a:cubicBezTo>
                      <a:pt x="194" y="45"/>
                      <a:pt x="194" y="45"/>
                      <a:pt x="194" y="45"/>
                    </a:cubicBezTo>
                    <a:lnTo>
                      <a:pt x="195" y="55"/>
                    </a:lnTo>
                    <a:close/>
                    <a:moveTo>
                      <a:pt x="194" y="45"/>
                    </a:moveTo>
                    <a:cubicBezTo>
                      <a:pt x="184" y="47"/>
                      <a:pt x="184" y="47"/>
                      <a:pt x="184" y="47"/>
                    </a:cubicBezTo>
                    <a:cubicBezTo>
                      <a:pt x="183" y="37"/>
                      <a:pt x="183" y="37"/>
                      <a:pt x="183" y="37"/>
                    </a:cubicBezTo>
                    <a:cubicBezTo>
                      <a:pt x="192" y="36"/>
                      <a:pt x="192" y="36"/>
                      <a:pt x="192" y="36"/>
                    </a:cubicBezTo>
                    <a:lnTo>
                      <a:pt x="194" y="45"/>
                    </a:lnTo>
                    <a:close/>
                    <a:moveTo>
                      <a:pt x="192" y="35"/>
                    </a:moveTo>
                    <a:cubicBezTo>
                      <a:pt x="183" y="37"/>
                      <a:pt x="183" y="37"/>
                      <a:pt x="183" y="37"/>
                    </a:cubicBezTo>
                    <a:cubicBezTo>
                      <a:pt x="181" y="27"/>
                      <a:pt x="181" y="27"/>
                      <a:pt x="181" y="27"/>
                    </a:cubicBezTo>
                    <a:cubicBezTo>
                      <a:pt x="191" y="26"/>
                      <a:pt x="191" y="26"/>
                      <a:pt x="191" y="26"/>
                    </a:cubicBezTo>
                    <a:lnTo>
                      <a:pt x="192" y="35"/>
                    </a:lnTo>
                    <a:close/>
                    <a:moveTo>
                      <a:pt x="181" y="27"/>
                    </a:moveTo>
                    <a:cubicBezTo>
                      <a:pt x="180" y="18"/>
                      <a:pt x="180" y="18"/>
                      <a:pt x="180" y="18"/>
                    </a:cubicBezTo>
                    <a:cubicBezTo>
                      <a:pt x="190" y="16"/>
                      <a:pt x="190" y="16"/>
                      <a:pt x="190" y="16"/>
                    </a:cubicBezTo>
                    <a:cubicBezTo>
                      <a:pt x="191" y="26"/>
                      <a:pt x="191" y="26"/>
                      <a:pt x="191" y="26"/>
                    </a:cubicBezTo>
                    <a:lnTo>
                      <a:pt x="181" y="27"/>
                    </a:lnTo>
                    <a:close/>
                    <a:moveTo>
                      <a:pt x="201" y="24"/>
                    </a:moveTo>
                    <a:cubicBezTo>
                      <a:pt x="191" y="26"/>
                      <a:pt x="191" y="26"/>
                      <a:pt x="191" y="26"/>
                    </a:cubicBezTo>
                    <a:cubicBezTo>
                      <a:pt x="190" y="16"/>
                      <a:pt x="190" y="16"/>
                      <a:pt x="190" y="16"/>
                    </a:cubicBezTo>
                    <a:cubicBezTo>
                      <a:pt x="199" y="15"/>
                      <a:pt x="199" y="15"/>
                      <a:pt x="199" y="15"/>
                    </a:cubicBezTo>
                    <a:lnTo>
                      <a:pt x="201" y="24"/>
                    </a:lnTo>
                    <a:close/>
                    <a:moveTo>
                      <a:pt x="198" y="5"/>
                    </a:moveTo>
                    <a:cubicBezTo>
                      <a:pt x="199" y="15"/>
                      <a:pt x="199" y="15"/>
                      <a:pt x="199" y="15"/>
                    </a:cubicBezTo>
                    <a:cubicBezTo>
                      <a:pt x="190" y="16"/>
                      <a:pt x="190" y="16"/>
                      <a:pt x="190" y="16"/>
                    </a:cubicBezTo>
                    <a:cubicBezTo>
                      <a:pt x="188" y="7"/>
                      <a:pt x="188" y="7"/>
                      <a:pt x="188" y="7"/>
                    </a:cubicBezTo>
                    <a:lnTo>
                      <a:pt x="198" y="5"/>
                    </a:lnTo>
                    <a:close/>
                    <a:moveTo>
                      <a:pt x="179" y="8"/>
                    </a:moveTo>
                    <a:cubicBezTo>
                      <a:pt x="188" y="7"/>
                      <a:pt x="188" y="7"/>
                      <a:pt x="188" y="7"/>
                    </a:cubicBezTo>
                    <a:cubicBezTo>
                      <a:pt x="190" y="16"/>
                      <a:pt x="190" y="16"/>
                      <a:pt x="190" y="16"/>
                    </a:cubicBezTo>
                    <a:cubicBezTo>
                      <a:pt x="180" y="17"/>
                      <a:pt x="180" y="17"/>
                      <a:pt x="180" y="17"/>
                    </a:cubicBezTo>
                    <a:lnTo>
                      <a:pt x="179" y="8"/>
                    </a:lnTo>
                    <a:close/>
                    <a:moveTo>
                      <a:pt x="180" y="18"/>
                    </a:moveTo>
                    <a:cubicBezTo>
                      <a:pt x="181" y="27"/>
                      <a:pt x="181" y="27"/>
                      <a:pt x="181" y="27"/>
                    </a:cubicBezTo>
                    <a:cubicBezTo>
                      <a:pt x="172" y="28"/>
                      <a:pt x="172" y="28"/>
                      <a:pt x="172" y="28"/>
                    </a:cubicBezTo>
                    <a:cubicBezTo>
                      <a:pt x="170" y="19"/>
                      <a:pt x="170" y="19"/>
                      <a:pt x="170" y="19"/>
                    </a:cubicBezTo>
                    <a:lnTo>
                      <a:pt x="180" y="18"/>
                    </a:lnTo>
                    <a:close/>
                    <a:moveTo>
                      <a:pt x="170" y="19"/>
                    </a:moveTo>
                    <a:cubicBezTo>
                      <a:pt x="172" y="29"/>
                      <a:pt x="172" y="29"/>
                      <a:pt x="172" y="29"/>
                    </a:cubicBezTo>
                    <a:cubicBezTo>
                      <a:pt x="162" y="30"/>
                      <a:pt x="162" y="30"/>
                      <a:pt x="162" y="30"/>
                    </a:cubicBezTo>
                    <a:cubicBezTo>
                      <a:pt x="161" y="20"/>
                      <a:pt x="161" y="20"/>
                      <a:pt x="161" y="20"/>
                    </a:cubicBezTo>
                    <a:lnTo>
                      <a:pt x="170" y="19"/>
                    </a:lnTo>
                    <a:close/>
                    <a:moveTo>
                      <a:pt x="151" y="22"/>
                    </a:moveTo>
                    <a:cubicBezTo>
                      <a:pt x="160" y="20"/>
                      <a:pt x="160" y="20"/>
                      <a:pt x="160" y="20"/>
                    </a:cubicBezTo>
                    <a:cubicBezTo>
                      <a:pt x="162" y="30"/>
                      <a:pt x="162" y="30"/>
                      <a:pt x="162" y="30"/>
                    </a:cubicBezTo>
                    <a:cubicBezTo>
                      <a:pt x="152" y="31"/>
                      <a:pt x="152" y="31"/>
                      <a:pt x="152" y="31"/>
                    </a:cubicBezTo>
                    <a:lnTo>
                      <a:pt x="151" y="22"/>
                    </a:lnTo>
                    <a:close/>
                    <a:moveTo>
                      <a:pt x="152" y="31"/>
                    </a:moveTo>
                    <a:cubicBezTo>
                      <a:pt x="153" y="41"/>
                      <a:pt x="153" y="41"/>
                      <a:pt x="153" y="41"/>
                    </a:cubicBezTo>
                    <a:cubicBezTo>
                      <a:pt x="144" y="42"/>
                      <a:pt x="144" y="42"/>
                      <a:pt x="144" y="42"/>
                    </a:cubicBezTo>
                    <a:cubicBezTo>
                      <a:pt x="143" y="33"/>
                      <a:pt x="143" y="33"/>
                      <a:pt x="143" y="33"/>
                    </a:cubicBezTo>
                    <a:lnTo>
                      <a:pt x="152" y="31"/>
                    </a:lnTo>
                    <a:close/>
                    <a:moveTo>
                      <a:pt x="142" y="33"/>
                    </a:moveTo>
                    <a:cubicBezTo>
                      <a:pt x="144" y="42"/>
                      <a:pt x="144" y="42"/>
                      <a:pt x="144" y="42"/>
                    </a:cubicBezTo>
                    <a:cubicBezTo>
                      <a:pt x="134" y="44"/>
                      <a:pt x="134" y="44"/>
                      <a:pt x="134" y="44"/>
                    </a:cubicBezTo>
                    <a:cubicBezTo>
                      <a:pt x="133" y="34"/>
                      <a:pt x="133" y="34"/>
                      <a:pt x="133" y="34"/>
                    </a:cubicBezTo>
                    <a:lnTo>
                      <a:pt x="142" y="33"/>
                    </a:lnTo>
                    <a:close/>
                    <a:moveTo>
                      <a:pt x="133" y="34"/>
                    </a:moveTo>
                    <a:cubicBezTo>
                      <a:pt x="134" y="44"/>
                      <a:pt x="134" y="44"/>
                      <a:pt x="134" y="44"/>
                    </a:cubicBezTo>
                    <a:cubicBezTo>
                      <a:pt x="125" y="45"/>
                      <a:pt x="125" y="45"/>
                      <a:pt x="125" y="45"/>
                    </a:cubicBezTo>
                    <a:cubicBezTo>
                      <a:pt x="123" y="35"/>
                      <a:pt x="123" y="35"/>
                      <a:pt x="123" y="35"/>
                    </a:cubicBezTo>
                    <a:lnTo>
                      <a:pt x="133" y="34"/>
                    </a:lnTo>
                    <a:close/>
                    <a:moveTo>
                      <a:pt x="114" y="37"/>
                    </a:moveTo>
                    <a:cubicBezTo>
                      <a:pt x="123" y="36"/>
                      <a:pt x="123" y="36"/>
                      <a:pt x="123" y="36"/>
                    </a:cubicBezTo>
                    <a:cubicBezTo>
                      <a:pt x="124" y="45"/>
                      <a:pt x="124" y="45"/>
                      <a:pt x="124" y="45"/>
                    </a:cubicBezTo>
                    <a:cubicBezTo>
                      <a:pt x="115" y="46"/>
                      <a:pt x="115" y="46"/>
                      <a:pt x="115" y="46"/>
                    </a:cubicBezTo>
                    <a:lnTo>
                      <a:pt x="114" y="37"/>
                    </a:lnTo>
                    <a:close/>
                    <a:moveTo>
                      <a:pt x="115" y="47"/>
                    </a:moveTo>
                    <a:cubicBezTo>
                      <a:pt x="116" y="56"/>
                      <a:pt x="116" y="56"/>
                      <a:pt x="116" y="56"/>
                    </a:cubicBezTo>
                    <a:cubicBezTo>
                      <a:pt x="107" y="57"/>
                      <a:pt x="107" y="57"/>
                      <a:pt x="107" y="57"/>
                    </a:cubicBezTo>
                    <a:cubicBezTo>
                      <a:pt x="105" y="48"/>
                      <a:pt x="105" y="48"/>
                      <a:pt x="105" y="48"/>
                    </a:cubicBezTo>
                    <a:lnTo>
                      <a:pt x="115" y="47"/>
                    </a:lnTo>
                    <a:close/>
                    <a:moveTo>
                      <a:pt x="96" y="49"/>
                    </a:moveTo>
                    <a:cubicBezTo>
                      <a:pt x="105" y="48"/>
                      <a:pt x="105" y="48"/>
                      <a:pt x="105" y="48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97" y="59"/>
                      <a:pt x="97" y="59"/>
                      <a:pt x="97" y="59"/>
                    </a:cubicBezTo>
                    <a:lnTo>
                      <a:pt x="96" y="49"/>
                    </a:lnTo>
                    <a:close/>
                    <a:moveTo>
                      <a:pt x="97" y="59"/>
                    </a:moveTo>
                    <a:cubicBezTo>
                      <a:pt x="98" y="69"/>
                      <a:pt x="98" y="69"/>
                      <a:pt x="98" y="69"/>
                    </a:cubicBezTo>
                    <a:cubicBezTo>
                      <a:pt x="89" y="70"/>
                      <a:pt x="89" y="70"/>
                      <a:pt x="89" y="70"/>
                    </a:cubicBezTo>
                    <a:cubicBezTo>
                      <a:pt x="87" y="60"/>
                      <a:pt x="87" y="60"/>
                      <a:pt x="87" y="60"/>
                    </a:cubicBezTo>
                    <a:lnTo>
                      <a:pt x="97" y="59"/>
                    </a:lnTo>
                    <a:close/>
                    <a:moveTo>
                      <a:pt x="77" y="62"/>
                    </a:moveTo>
                    <a:cubicBezTo>
                      <a:pt x="87" y="60"/>
                      <a:pt x="87" y="60"/>
                      <a:pt x="87" y="60"/>
                    </a:cubicBezTo>
                    <a:cubicBezTo>
                      <a:pt x="88" y="70"/>
                      <a:pt x="88" y="70"/>
                      <a:pt x="88" y="70"/>
                    </a:cubicBezTo>
                    <a:cubicBezTo>
                      <a:pt x="79" y="71"/>
                      <a:pt x="79" y="71"/>
                      <a:pt x="79" y="71"/>
                    </a:cubicBezTo>
                    <a:lnTo>
                      <a:pt x="77" y="62"/>
                    </a:lnTo>
                    <a:close/>
                    <a:moveTo>
                      <a:pt x="79" y="71"/>
                    </a:moveTo>
                    <a:cubicBezTo>
                      <a:pt x="80" y="81"/>
                      <a:pt x="80" y="81"/>
                      <a:pt x="80" y="81"/>
                    </a:cubicBezTo>
                    <a:cubicBezTo>
                      <a:pt x="71" y="82"/>
                      <a:pt x="71" y="82"/>
                      <a:pt x="71" y="82"/>
                    </a:cubicBezTo>
                    <a:cubicBezTo>
                      <a:pt x="69" y="73"/>
                      <a:pt x="69" y="73"/>
                      <a:pt x="69" y="73"/>
                    </a:cubicBezTo>
                    <a:lnTo>
                      <a:pt x="79" y="71"/>
                    </a:lnTo>
                    <a:close/>
                    <a:moveTo>
                      <a:pt x="59" y="74"/>
                    </a:moveTo>
                    <a:cubicBezTo>
                      <a:pt x="69" y="73"/>
                      <a:pt x="69" y="73"/>
                      <a:pt x="69" y="73"/>
                    </a:cubicBezTo>
                    <a:cubicBezTo>
                      <a:pt x="70" y="82"/>
                      <a:pt x="70" y="82"/>
                      <a:pt x="70" y="82"/>
                    </a:cubicBezTo>
                    <a:cubicBezTo>
                      <a:pt x="61" y="84"/>
                      <a:pt x="61" y="84"/>
                      <a:pt x="61" y="84"/>
                    </a:cubicBezTo>
                    <a:lnTo>
                      <a:pt x="59" y="74"/>
                    </a:lnTo>
                    <a:close/>
                    <a:moveTo>
                      <a:pt x="61" y="84"/>
                    </a:moveTo>
                    <a:cubicBezTo>
                      <a:pt x="62" y="93"/>
                      <a:pt x="62" y="93"/>
                      <a:pt x="62" y="93"/>
                    </a:cubicBezTo>
                    <a:cubicBezTo>
                      <a:pt x="52" y="95"/>
                      <a:pt x="52" y="95"/>
                      <a:pt x="52" y="95"/>
                    </a:cubicBezTo>
                    <a:cubicBezTo>
                      <a:pt x="51" y="85"/>
                      <a:pt x="51" y="85"/>
                      <a:pt x="51" y="85"/>
                    </a:cubicBezTo>
                    <a:lnTo>
                      <a:pt x="61" y="84"/>
                    </a:lnTo>
                    <a:close/>
                    <a:moveTo>
                      <a:pt x="41" y="87"/>
                    </a:moveTo>
                    <a:cubicBezTo>
                      <a:pt x="51" y="85"/>
                      <a:pt x="51" y="85"/>
                      <a:pt x="51" y="85"/>
                    </a:cubicBezTo>
                    <a:cubicBezTo>
                      <a:pt x="52" y="95"/>
                      <a:pt x="52" y="95"/>
                      <a:pt x="52" y="95"/>
                    </a:cubicBezTo>
                    <a:cubicBezTo>
                      <a:pt x="43" y="96"/>
                      <a:pt x="43" y="96"/>
                      <a:pt x="43" y="96"/>
                    </a:cubicBezTo>
                    <a:lnTo>
                      <a:pt x="41" y="87"/>
                    </a:lnTo>
                    <a:close/>
                    <a:moveTo>
                      <a:pt x="33" y="98"/>
                    </a:moveTo>
                    <a:cubicBezTo>
                      <a:pt x="43" y="96"/>
                      <a:pt x="43" y="96"/>
                      <a:pt x="43" y="96"/>
                    </a:cubicBezTo>
                    <a:cubicBezTo>
                      <a:pt x="44" y="106"/>
                      <a:pt x="44" y="106"/>
                      <a:pt x="44" y="106"/>
                    </a:cubicBezTo>
                    <a:cubicBezTo>
                      <a:pt x="34" y="107"/>
                      <a:pt x="34" y="107"/>
                      <a:pt x="34" y="107"/>
                    </a:cubicBezTo>
                    <a:lnTo>
                      <a:pt x="33" y="98"/>
                    </a:lnTo>
                    <a:close/>
                    <a:moveTo>
                      <a:pt x="25" y="109"/>
                    </a:moveTo>
                    <a:cubicBezTo>
                      <a:pt x="34" y="107"/>
                      <a:pt x="34" y="107"/>
                      <a:pt x="34" y="107"/>
                    </a:cubicBezTo>
                    <a:cubicBezTo>
                      <a:pt x="36" y="117"/>
                      <a:pt x="36" y="117"/>
                      <a:pt x="36" y="117"/>
                    </a:cubicBezTo>
                    <a:cubicBezTo>
                      <a:pt x="26" y="118"/>
                      <a:pt x="26" y="118"/>
                      <a:pt x="26" y="118"/>
                    </a:cubicBezTo>
                    <a:lnTo>
                      <a:pt x="25" y="109"/>
                    </a:lnTo>
                    <a:close/>
                    <a:moveTo>
                      <a:pt x="16" y="120"/>
                    </a:moveTo>
                    <a:cubicBezTo>
                      <a:pt x="26" y="118"/>
                      <a:pt x="26" y="118"/>
                      <a:pt x="26" y="118"/>
                    </a:cubicBezTo>
                    <a:cubicBezTo>
                      <a:pt x="27" y="128"/>
                      <a:pt x="27" y="128"/>
                      <a:pt x="27" y="128"/>
                    </a:cubicBezTo>
                    <a:cubicBezTo>
                      <a:pt x="18" y="129"/>
                      <a:pt x="18" y="129"/>
                      <a:pt x="18" y="129"/>
                    </a:cubicBezTo>
                    <a:lnTo>
                      <a:pt x="16" y="120"/>
                    </a:lnTo>
                    <a:close/>
                    <a:moveTo>
                      <a:pt x="18" y="129"/>
                    </a:moveTo>
                    <a:cubicBezTo>
                      <a:pt x="27" y="128"/>
                      <a:pt x="27" y="128"/>
                      <a:pt x="27" y="128"/>
                    </a:cubicBezTo>
                    <a:cubicBezTo>
                      <a:pt x="29" y="138"/>
                      <a:pt x="29" y="138"/>
                      <a:pt x="29" y="138"/>
                    </a:cubicBezTo>
                    <a:cubicBezTo>
                      <a:pt x="19" y="139"/>
                      <a:pt x="19" y="139"/>
                      <a:pt x="19" y="139"/>
                    </a:cubicBezTo>
                    <a:lnTo>
                      <a:pt x="18" y="129"/>
                    </a:lnTo>
                    <a:close/>
                    <a:moveTo>
                      <a:pt x="9" y="140"/>
                    </a:moveTo>
                    <a:cubicBezTo>
                      <a:pt x="19" y="139"/>
                      <a:pt x="19" y="139"/>
                      <a:pt x="19" y="139"/>
                    </a:cubicBezTo>
                    <a:cubicBezTo>
                      <a:pt x="20" y="149"/>
                      <a:pt x="20" y="149"/>
                      <a:pt x="20" y="149"/>
                    </a:cubicBezTo>
                    <a:cubicBezTo>
                      <a:pt x="11" y="150"/>
                      <a:pt x="11" y="150"/>
                      <a:pt x="11" y="150"/>
                    </a:cubicBezTo>
                    <a:lnTo>
                      <a:pt x="9" y="140"/>
                    </a:lnTo>
                    <a:close/>
                    <a:moveTo>
                      <a:pt x="11" y="150"/>
                    </a:moveTo>
                    <a:cubicBezTo>
                      <a:pt x="20" y="149"/>
                      <a:pt x="20" y="149"/>
                      <a:pt x="20" y="149"/>
                    </a:cubicBezTo>
                    <a:cubicBezTo>
                      <a:pt x="22" y="158"/>
                      <a:pt x="22" y="158"/>
                      <a:pt x="22" y="158"/>
                    </a:cubicBezTo>
                    <a:cubicBezTo>
                      <a:pt x="12" y="160"/>
                      <a:pt x="12" y="160"/>
                      <a:pt x="12" y="160"/>
                    </a:cubicBezTo>
                    <a:lnTo>
                      <a:pt x="11" y="150"/>
                    </a:lnTo>
                    <a:close/>
                    <a:moveTo>
                      <a:pt x="3" y="161"/>
                    </a:moveTo>
                    <a:cubicBezTo>
                      <a:pt x="12" y="160"/>
                      <a:pt x="12" y="160"/>
                      <a:pt x="12" y="160"/>
                    </a:cubicBezTo>
                    <a:cubicBezTo>
                      <a:pt x="13" y="169"/>
                      <a:pt x="13" y="169"/>
                      <a:pt x="13" y="169"/>
                    </a:cubicBezTo>
                    <a:cubicBezTo>
                      <a:pt x="4" y="171"/>
                      <a:pt x="4" y="171"/>
                      <a:pt x="4" y="171"/>
                    </a:cubicBezTo>
                    <a:lnTo>
                      <a:pt x="3" y="161"/>
                    </a:lnTo>
                    <a:close/>
                    <a:moveTo>
                      <a:pt x="4" y="171"/>
                    </a:moveTo>
                    <a:cubicBezTo>
                      <a:pt x="13" y="170"/>
                      <a:pt x="13" y="170"/>
                      <a:pt x="13" y="170"/>
                    </a:cubicBezTo>
                    <a:cubicBezTo>
                      <a:pt x="15" y="179"/>
                      <a:pt x="15" y="179"/>
                      <a:pt x="15" y="179"/>
                    </a:cubicBezTo>
                    <a:cubicBezTo>
                      <a:pt x="5" y="180"/>
                      <a:pt x="5" y="180"/>
                      <a:pt x="5" y="180"/>
                    </a:cubicBezTo>
                    <a:lnTo>
                      <a:pt x="4" y="171"/>
                    </a:lnTo>
                    <a:close/>
                    <a:moveTo>
                      <a:pt x="5" y="181"/>
                    </a:moveTo>
                    <a:cubicBezTo>
                      <a:pt x="15" y="179"/>
                      <a:pt x="15" y="179"/>
                      <a:pt x="15" y="179"/>
                    </a:cubicBezTo>
                    <a:cubicBezTo>
                      <a:pt x="16" y="189"/>
                      <a:pt x="16" y="189"/>
                      <a:pt x="16" y="189"/>
                    </a:cubicBezTo>
                    <a:cubicBezTo>
                      <a:pt x="7" y="190"/>
                      <a:pt x="7" y="190"/>
                      <a:pt x="7" y="190"/>
                    </a:cubicBezTo>
                    <a:lnTo>
                      <a:pt x="5" y="181"/>
                    </a:lnTo>
                    <a:close/>
                    <a:moveTo>
                      <a:pt x="8" y="200"/>
                    </a:moveTo>
                    <a:cubicBezTo>
                      <a:pt x="7" y="190"/>
                      <a:pt x="7" y="190"/>
                      <a:pt x="7" y="190"/>
                    </a:cubicBezTo>
                    <a:cubicBezTo>
                      <a:pt x="16" y="189"/>
                      <a:pt x="16" y="189"/>
                      <a:pt x="16" y="189"/>
                    </a:cubicBezTo>
                    <a:cubicBezTo>
                      <a:pt x="17" y="198"/>
                      <a:pt x="17" y="198"/>
                      <a:pt x="17" y="198"/>
                    </a:cubicBezTo>
                    <a:lnTo>
                      <a:pt x="8" y="200"/>
                    </a:lnTo>
                    <a:close/>
                    <a:moveTo>
                      <a:pt x="18" y="199"/>
                    </a:moveTo>
                    <a:cubicBezTo>
                      <a:pt x="27" y="197"/>
                      <a:pt x="27" y="197"/>
                      <a:pt x="27" y="197"/>
                    </a:cubicBezTo>
                    <a:cubicBezTo>
                      <a:pt x="29" y="207"/>
                      <a:pt x="29" y="207"/>
                      <a:pt x="29" y="207"/>
                    </a:cubicBezTo>
                    <a:cubicBezTo>
                      <a:pt x="19" y="208"/>
                      <a:pt x="19" y="208"/>
                      <a:pt x="19" y="208"/>
                    </a:cubicBezTo>
                    <a:lnTo>
                      <a:pt x="18" y="199"/>
                    </a:lnTo>
                    <a:close/>
                    <a:moveTo>
                      <a:pt x="20" y="218"/>
                    </a:moveTo>
                    <a:cubicBezTo>
                      <a:pt x="19" y="208"/>
                      <a:pt x="19" y="208"/>
                      <a:pt x="19" y="208"/>
                    </a:cubicBezTo>
                    <a:cubicBezTo>
                      <a:pt x="29" y="207"/>
                      <a:pt x="29" y="207"/>
                      <a:pt x="29" y="207"/>
                    </a:cubicBezTo>
                    <a:cubicBezTo>
                      <a:pt x="30" y="216"/>
                      <a:pt x="30" y="216"/>
                      <a:pt x="30" y="216"/>
                    </a:cubicBezTo>
                    <a:lnTo>
                      <a:pt x="20" y="218"/>
                    </a:lnTo>
                    <a:close/>
                    <a:moveTo>
                      <a:pt x="31" y="226"/>
                    </a:moveTo>
                    <a:cubicBezTo>
                      <a:pt x="30" y="217"/>
                      <a:pt x="30" y="217"/>
                      <a:pt x="30" y="217"/>
                    </a:cubicBezTo>
                    <a:cubicBezTo>
                      <a:pt x="40" y="215"/>
                      <a:pt x="40" y="215"/>
                      <a:pt x="40" y="215"/>
                    </a:cubicBezTo>
                    <a:cubicBezTo>
                      <a:pt x="41" y="225"/>
                      <a:pt x="41" y="225"/>
                      <a:pt x="41" y="225"/>
                    </a:cubicBezTo>
                    <a:lnTo>
                      <a:pt x="31" y="226"/>
                    </a:lnTo>
                    <a:close/>
                    <a:moveTo>
                      <a:pt x="42" y="234"/>
                    </a:moveTo>
                    <a:cubicBezTo>
                      <a:pt x="41" y="225"/>
                      <a:pt x="41" y="225"/>
                      <a:pt x="41" y="225"/>
                    </a:cubicBezTo>
                    <a:cubicBezTo>
                      <a:pt x="51" y="224"/>
                      <a:pt x="51" y="224"/>
                      <a:pt x="51" y="224"/>
                    </a:cubicBezTo>
                    <a:cubicBezTo>
                      <a:pt x="52" y="233"/>
                      <a:pt x="52" y="233"/>
                      <a:pt x="52" y="233"/>
                    </a:cubicBezTo>
                    <a:lnTo>
                      <a:pt x="42" y="234"/>
                    </a:lnTo>
                    <a:close/>
                    <a:moveTo>
                      <a:pt x="52" y="233"/>
                    </a:moveTo>
                    <a:cubicBezTo>
                      <a:pt x="51" y="224"/>
                      <a:pt x="51" y="224"/>
                      <a:pt x="51" y="224"/>
                    </a:cubicBezTo>
                    <a:cubicBezTo>
                      <a:pt x="60" y="222"/>
                      <a:pt x="60" y="222"/>
                      <a:pt x="60" y="222"/>
                    </a:cubicBezTo>
                    <a:cubicBezTo>
                      <a:pt x="62" y="232"/>
                      <a:pt x="62" y="232"/>
                      <a:pt x="62" y="232"/>
                    </a:cubicBezTo>
                    <a:lnTo>
                      <a:pt x="52" y="233"/>
                    </a:lnTo>
                    <a:close/>
                    <a:moveTo>
                      <a:pt x="62" y="232"/>
                    </a:moveTo>
                    <a:cubicBezTo>
                      <a:pt x="61" y="222"/>
                      <a:pt x="61" y="222"/>
                      <a:pt x="61" y="222"/>
                    </a:cubicBezTo>
                    <a:cubicBezTo>
                      <a:pt x="70" y="221"/>
                      <a:pt x="70" y="221"/>
                      <a:pt x="70" y="221"/>
                    </a:cubicBezTo>
                    <a:cubicBezTo>
                      <a:pt x="71" y="230"/>
                      <a:pt x="71" y="230"/>
                      <a:pt x="71" y="230"/>
                    </a:cubicBezTo>
                    <a:lnTo>
                      <a:pt x="62" y="232"/>
                    </a:lnTo>
                    <a:close/>
                    <a:moveTo>
                      <a:pt x="73" y="240"/>
                    </a:moveTo>
                    <a:cubicBezTo>
                      <a:pt x="72" y="231"/>
                      <a:pt x="72" y="231"/>
                      <a:pt x="72" y="231"/>
                    </a:cubicBezTo>
                    <a:cubicBezTo>
                      <a:pt x="81" y="229"/>
                      <a:pt x="81" y="229"/>
                      <a:pt x="81" y="229"/>
                    </a:cubicBezTo>
                    <a:cubicBezTo>
                      <a:pt x="82" y="239"/>
                      <a:pt x="82" y="239"/>
                      <a:pt x="82" y="239"/>
                    </a:cubicBezTo>
                    <a:lnTo>
                      <a:pt x="73" y="240"/>
                    </a:lnTo>
                    <a:close/>
                    <a:moveTo>
                      <a:pt x="83" y="239"/>
                    </a:moveTo>
                    <a:cubicBezTo>
                      <a:pt x="81" y="229"/>
                      <a:pt x="81" y="229"/>
                      <a:pt x="81" y="229"/>
                    </a:cubicBezTo>
                    <a:cubicBezTo>
                      <a:pt x="91" y="228"/>
                      <a:pt x="91" y="228"/>
                      <a:pt x="91" y="228"/>
                    </a:cubicBezTo>
                    <a:cubicBezTo>
                      <a:pt x="92" y="237"/>
                      <a:pt x="92" y="237"/>
                      <a:pt x="92" y="237"/>
                    </a:cubicBezTo>
                    <a:lnTo>
                      <a:pt x="83" y="239"/>
                    </a:lnTo>
                    <a:close/>
                    <a:moveTo>
                      <a:pt x="92" y="237"/>
                    </a:moveTo>
                    <a:cubicBezTo>
                      <a:pt x="91" y="228"/>
                      <a:pt x="91" y="228"/>
                      <a:pt x="91" y="228"/>
                    </a:cubicBezTo>
                    <a:cubicBezTo>
                      <a:pt x="100" y="227"/>
                      <a:pt x="100" y="227"/>
                      <a:pt x="100" y="227"/>
                    </a:cubicBezTo>
                    <a:cubicBezTo>
                      <a:pt x="102" y="236"/>
                      <a:pt x="102" y="236"/>
                      <a:pt x="102" y="236"/>
                    </a:cubicBezTo>
                    <a:lnTo>
                      <a:pt x="92" y="2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2863"/>
              <p:cNvSpPr>
                <a:spLocks noEditPoints="1"/>
              </p:cNvSpPr>
              <p:nvPr/>
            </p:nvSpPr>
            <p:spPr bwMode="auto">
              <a:xfrm>
                <a:off x="4375" y="-1131"/>
                <a:ext cx="41" cy="41"/>
              </a:xfrm>
              <a:custGeom>
                <a:avLst/>
                <a:gdLst>
                  <a:gd name="T0" fmla="*/ 7 w 21"/>
                  <a:gd name="T1" fmla="*/ 20 h 21"/>
                  <a:gd name="T2" fmla="*/ 1 w 21"/>
                  <a:gd name="T3" fmla="*/ 7 h 21"/>
                  <a:gd name="T4" fmla="*/ 13 w 21"/>
                  <a:gd name="T5" fmla="*/ 1 h 21"/>
                  <a:gd name="T6" fmla="*/ 20 w 21"/>
                  <a:gd name="T7" fmla="*/ 13 h 21"/>
                  <a:gd name="T8" fmla="*/ 7 w 21"/>
                  <a:gd name="T9" fmla="*/ 20 h 21"/>
                  <a:gd name="T10" fmla="*/ 12 w 21"/>
                  <a:gd name="T11" fmla="*/ 4 h 21"/>
                  <a:gd name="T12" fmla="*/ 4 w 21"/>
                  <a:gd name="T13" fmla="*/ 8 h 21"/>
                  <a:gd name="T14" fmla="*/ 8 w 21"/>
                  <a:gd name="T15" fmla="*/ 17 h 21"/>
                  <a:gd name="T16" fmla="*/ 17 w 21"/>
                  <a:gd name="T17" fmla="*/ 12 h 21"/>
                  <a:gd name="T18" fmla="*/ 12 w 21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7" y="20"/>
                    </a:moveTo>
                    <a:cubicBezTo>
                      <a:pt x="2" y="18"/>
                      <a:pt x="0" y="13"/>
                      <a:pt x="1" y="7"/>
                    </a:cubicBezTo>
                    <a:cubicBezTo>
                      <a:pt x="3" y="2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3"/>
                    </a:cubicBezTo>
                    <a:cubicBezTo>
                      <a:pt x="18" y="19"/>
                      <a:pt x="12" y="21"/>
                      <a:pt x="7" y="20"/>
                    </a:cubicBezTo>
                    <a:close/>
                    <a:moveTo>
                      <a:pt x="12" y="4"/>
                    </a:moveTo>
                    <a:cubicBezTo>
                      <a:pt x="9" y="3"/>
                      <a:pt x="5" y="5"/>
                      <a:pt x="4" y="8"/>
                    </a:cubicBezTo>
                    <a:cubicBezTo>
                      <a:pt x="3" y="12"/>
                      <a:pt x="5" y="16"/>
                      <a:pt x="8" y="17"/>
                    </a:cubicBezTo>
                    <a:cubicBezTo>
                      <a:pt x="12" y="18"/>
                      <a:pt x="15" y="16"/>
                      <a:pt x="17" y="12"/>
                    </a:cubicBezTo>
                    <a:cubicBezTo>
                      <a:pt x="18" y="9"/>
                      <a:pt x="16" y="5"/>
                      <a:pt x="1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2864"/>
              <p:cNvSpPr>
                <a:spLocks noEditPoints="1"/>
              </p:cNvSpPr>
              <p:nvPr/>
            </p:nvSpPr>
            <p:spPr bwMode="auto">
              <a:xfrm>
                <a:off x="4412" y="-1133"/>
                <a:ext cx="42" cy="41"/>
              </a:xfrm>
              <a:custGeom>
                <a:avLst/>
                <a:gdLst>
                  <a:gd name="T0" fmla="*/ 8 w 22"/>
                  <a:gd name="T1" fmla="*/ 20 h 21"/>
                  <a:gd name="T2" fmla="*/ 2 w 22"/>
                  <a:gd name="T3" fmla="*/ 7 h 21"/>
                  <a:gd name="T4" fmla="*/ 14 w 22"/>
                  <a:gd name="T5" fmla="*/ 1 h 21"/>
                  <a:gd name="T6" fmla="*/ 20 w 22"/>
                  <a:gd name="T7" fmla="*/ 13 h 21"/>
                  <a:gd name="T8" fmla="*/ 8 w 22"/>
                  <a:gd name="T9" fmla="*/ 20 h 21"/>
                  <a:gd name="T10" fmla="*/ 13 w 22"/>
                  <a:gd name="T11" fmla="*/ 4 h 21"/>
                  <a:gd name="T12" fmla="*/ 5 w 22"/>
                  <a:gd name="T13" fmla="*/ 8 h 21"/>
                  <a:gd name="T14" fmla="*/ 9 w 22"/>
                  <a:gd name="T15" fmla="*/ 17 h 21"/>
                  <a:gd name="T16" fmla="*/ 17 w 22"/>
                  <a:gd name="T17" fmla="*/ 12 h 21"/>
                  <a:gd name="T18" fmla="*/ 13 w 22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8" y="20"/>
                    </a:moveTo>
                    <a:cubicBezTo>
                      <a:pt x="3" y="18"/>
                      <a:pt x="0" y="13"/>
                      <a:pt x="2" y="7"/>
                    </a:cubicBezTo>
                    <a:cubicBezTo>
                      <a:pt x="3" y="2"/>
                      <a:pt x="9" y="0"/>
                      <a:pt x="14" y="1"/>
                    </a:cubicBezTo>
                    <a:cubicBezTo>
                      <a:pt x="19" y="3"/>
                      <a:pt x="22" y="8"/>
                      <a:pt x="20" y="13"/>
                    </a:cubicBezTo>
                    <a:cubicBezTo>
                      <a:pt x="18" y="19"/>
                      <a:pt x="13" y="21"/>
                      <a:pt x="8" y="20"/>
                    </a:cubicBezTo>
                    <a:close/>
                    <a:moveTo>
                      <a:pt x="13" y="4"/>
                    </a:moveTo>
                    <a:cubicBezTo>
                      <a:pt x="9" y="3"/>
                      <a:pt x="6" y="5"/>
                      <a:pt x="5" y="8"/>
                    </a:cubicBezTo>
                    <a:cubicBezTo>
                      <a:pt x="3" y="12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2"/>
                    </a:cubicBezTo>
                    <a:cubicBezTo>
                      <a:pt x="18" y="9"/>
                      <a:pt x="16" y="5"/>
                      <a:pt x="1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Freeform 2865"/>
              <p:cNvSpPr>
                <a:spLocks noEditPoints="1"/>
              </p:cNvSpPr>
              <p:nvPr/>
            </p:nvSpPr>
            <p:spPr bwMode="auto">
              <a:xfrm>
                <a:off x="4449" y="-1142"/>
                <a:ext cx="40" cy="42"/>
              </a:xfrm>
              <a:custGeom>
                <a:avLst/>
                <a:gdLst>
                  <a:gd name="T0" fmla="*/ 8 w 21"/>
                  <a:gd name="T1" fmla="*/ 21 h 22"/>
                  <a:gd name="T2" fmla="*/ 1 w 21"/>
                  <a:gd name="T3" fmla="*/ 8 h 22"/>
                  <a:gd name="T4" fmla="*/ 14 w 21"/>
                  <a:gd name="T5" fmla="*/ 2 h 22"/>
                  <a:gd name="T6" fmla="*/ 20 w 21"/>
                  <a:gd name="T7" fmla="*/ 14 h 22"/>
                  <a:gd name="T8" fmla="*/ 8 w 21"/>
                  <a:gd name="T9" fmla="*/ 21 h 22"/>
                  <a:gd name="T10" fmla="*/ 12 w 21"/>
                  <a:gd name="T11" fmla="*/ 5 h 22"/>
                  <a:gd name="T12" fmla="*/ 4 w 21"/>
                  <a:gd name="T13" fmla="*/ 9 h 22"/>
                  <a:gd name="T14" fmla="*/ 9 w 21"/>
                  <a:gd name="T15" fmla="*/ 17 h 22"/>
                  <a:gd name="T16" fmla="*/ 17 w 21"/>
                  <a:gd name="T17" fmla="*/ 13 h 22"/>
                  <a:gd name="T18" fmla="*/ 12 w 21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8" y="21"/>
                    </a:moveTo>
                    <a:cubicBezTo>
                      <a:pt x="2" y="19"/>
                      <a:pt x="0" y="13"/>
                      <a:pt x="1" y="8"/>
                    </a:cubicBezTo>
                    <a:cubicBezTo>
                      <a:pt x="3" y="3"/>
                      <a:pt x="8" y="0"/>
                      <a:pt x="14" y="2"/>
                    </a:cubicBezTo>
                    <a:cubicBezTo>
                      <a:pt x="19" y="4"/>
                      <a:pt x="21" y="9"/>
                      <a:pt x="20" y="14"/>
                    </a:cubicBezTo>
                    <a:cubicBezTo>
                      <a:pt x="18" y="19"/>
                      <a:pt x="13" y="22"/>
                      <a:pt x="8" y="21"/>
                    </a:cubicBezTo>
                    <a:close/>
                    <a:moveTo>
                      <a:pt x="12" y="5"/>
                    </a:moveTo>
                    <a:cubicBezTo>
                      <a:pt x="9" y="4"/>
                      <a:pt x="5" y="6"/>
                      <a:pt x="4" y="9"/>
                    </a:cubicBezTo>
                    <a:cubicBezTo>
                      <a:pt x="3" y="13"/>
                      <a:pt x="5" y="16"/>
                      <a:pt x="9" y="17"/>
                    </a:cubicBezTo>
                    <a:cubicBezTo>
                      <a:pt x="12" y="19"/>
                      <a:pt x="16" y="17"/>
                      <a:pt x="17" y="13"/>
                    </a:cubicBezTo>
                    <a:cubicBezTo>
                      <a:pt x="18" y="10"/>
                      <a:pt x="16" y="6"/>
                      <a:pt x="1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2866"/>
              <p:cNvSpPr>
                <a:spLocks noEditPoints="1"/>
              </p:cNvSpPr>
              <p:nvPr/>
            </p:nvSpPr>
            <p:spPr bwMode="auto">
              <a:xfrm>
                <a:off x="4484" y="-1154"/>
                <a:ext cx="40" cy="41"/>
              </a:xfrm>
              <a:custGeom>
                <a:avLst/>
                <a:gdLst>
                  <a:gd name="T0" fmla="*/ 8 w 21"/>
                  <a:gd name="T1" fmla="*/ 20 h 21"/>
                  <a:gd name="T2" fmla="*/ 1 w 21"/>
                  <a:gd name="T3" fmla="*/ 8 h 21"/>
                  <a:gd name="T4" fmla="*/ 13 w 21"/>
                  <a:gd name="T5" fmla="*/ 1 h 21"/>
                  <a:gd name="T6" fmla="*/ 20 w 21"/>
                  <a:gd name="T7" fmla="*/ 14 h 21"/>
                  <a:gd name="T8" fmla="*/ 8 w 21"/>
                  <a:gd name="T9" fmla="*/ 20 h 21"/>
                  <a:gd name="T10" fmla="*/ 13 w 21"/>
                  <a:gd name="T11" fmla="*/ 4 h 21"/>
                  <a:gd name="T12" fmla="*/ 4 w 21"/>
                  <a:gd name="T13" fmla="*/ 9 h 21"/>
                  <a:gd name="T14" fmla="*/ 9 w 21"/>
                  <a:gd name="T15" fmla="*/ 17 h 21"/>
                  <a:gd name="T16" fmla="*/ 17 w 21"/>
                  <a:gd name="T17" fmla="*/ 13 h 21"/>
                  <a:gd name="T18" fmla="*/ 13 w 21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8" y="20"/>
                    </a:moveTo>
                    <a:cubicBezTo>
                      <a:pt x="2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9" y="3"/>
                      <a:pt x="21" y="9"/>
                      <a:pt x="20" y="14"/>
                    </a:cubicBezTo>
                    <a:cubicBezTo>
                      <a:pt x="18" y="19"/>
                      <a:pt x="13" y="21"/>
                      <a:pt x="8" y="20"/>
                    </a:cubicBezTo>
                    <a:close/>
                    <a:moveTo>
                      <a:pt x="13" y="4"/>
                    </a:moveTo>
                    <a:cubicBezTo>
                      <a:pt x="9" y="3"/>
                      <a:pt x="5" y="5"/>
                      <a:pt x="4" y="9"/>
                    </a:cubicBezTo>
                    <a:cubicBezTo>
                      <a:pt x="3" y="12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9"/>
                      <a:pt x="16" y="6"/>
                      <a:pt x="1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2867"/>
              <p:cNvSpPr>
                <a:spLocks noEditPoints="1"/>
              </p:cNvSpPr>
              <p:nvPr/>
            </p:nvSpPr>
            <p:spPr bwMode="auto">
              <a:xfrm>
                <a:off x="4515" y="-1175"/>
                <a:ext cx="42" cy="42"/>
              </a:xfrm>
              <a:custGeom>
                <a:avLst/>
                <a:gdLst>
                  <a:gd name="T0" fmla="*/ 8 w 22"/>
                  <a:gd name="T1" fmla="*/ 20 h 22"/>
                  <a:gd name="T2" fmla="*/ 1 w 22"/>
                  <a:gd name="T3" fmla="*/ 8 h 22"/>
                  <a:gd name="T4" fmla="*/ 14 w 22"/>
                  <a:gd name="T5" fmla="*/ 2 h 22"/>
                  <a:gd name="T6" fmla="*/ 20 w 22"/>
                  <a:gd name="T7" fmla="*/ 14 h 22"/>
                  <a:gd name="T8" fmla="*/ 8 w 22"/>
                  <a:gd name="T9" fmla="*/ 20 h 22"/>
                  <a:gd name="T10" fmla="*/ 13 w 22"/>
                  <a:gd name="T11" fmla="*/ 5 h 22"/>
                  <a:gd name="T12" fmla="*/ 5 w 22"/>
                  <a:gd name="T13" fmla="*/ 9 h 22"/>
                  <a:gd name="T14" fmla="*/ 9 w 22"/>
                  <a:gd name="T15" fmla="*/ 17 h 22"/>
                  <a:gd name="T16" fmla="*/ 17 w 22"/>
                  <a:gd name="T17" fmla="*/ 13 h 22"/>
                  <a:gd name="T18" fmla="*/ 13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8" y="20"/>
                    </a:moveTo>
                    <a:cubicBezTo>
                      <a:pt x="3" y="19"/>
                      <a:pt x="0" y="13"/>
                      <a:pt x="1" y="8"/>
                    </a:cubicBezTo>
                    <a:cubicBezTo>
                      <a:pt x="3" y="3"/>
                      <a:pt x="9" y="0"/>
                      <a:pt x="14" y="2"/>
                    </a:cubicBezTo>
                    <a:cubicBezTo>
                      <a:pt x="19" y="3"/>
                      <a:pt x="22" y="9"/>
                      <a:pt x="20" y="14"/>
                    </a:cubicBezTo>
                    <a:cubicBezTo>
                      <a:pt x="18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9" y="4"/>
                      <a:pt x="6" y="6"/>
                      <a:pt x="5" y="9"/>
                    </a:cubicBezTo>
                    <a:cubicBezTo>
                      <a:pt x="3" y="12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10"/>
                      <a:pt x="16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2868"/>
              <p:cNvSpPr>
                <a:spLocks noEditPoints="1"/>
              </p:cNvSpPr>
              <p:nvPr/>
            </p:nvSpPr>
            <p:spPr bwMode="auto">
              <a:xfrm>
                <a:off x="4540" y="-1203"/>
                <a:ext cx="42" cy="43"/>
              </a:xfrm>
              <a:custGeom>
                <a:avLst/>
                <a:gdLst>
                  <a:gd name="T0" fmla="*/ 8 w 22"/>
                  <a:gd name="T1" fmla="*/ 20 h 22"/>
                  <a:gd name="T2" fmla="*/ 1 w 22"/>
                  <a:gd name="T3" fmla="*/ 8 h 22"/>
                  <a:gd name="T4" fmla="*/ 14 w 22"/>
                  <a:gd name="T5" fmla="*/ 2 h 22"/>
                  <a:gd name="T6" fmla="*/ 20 w 22"/>
                  <a:gd name="T7" fmla="*/ 14 h 22"/>
                  <a:gd name="T8" fmla="*/ 8 w 22"/>
                  <a:gd name="T9" fmla="*/ 20 h 22"/>
                  <a:gd name="T10" fmla="*/ 13 w 22"/>
                  <a:gd name="T11" fmla="*/ 5 h 22"/>
                  <a:gd name="T12" fmla="*/ 5 w 22"/>
                  <a:gd name="T13" fmla="*/ 9 h 22"/>
                  <a:gd name="T14" fmla="*/ 9 w 22"/>
                  <a:gd name="T15" fmla="*/ 17 h 22"/>
                  <a:gd name="T16" fmla="*/ 17 w 22"/>
                  <a:gd name="T17" fmla="*/ 13 h 22"/>
                  <a:gd name="T18" fmla="*/ 13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8" y="20"/>
                    </a:move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9" y="0"/>
                      <a:pt x="14" y="2"/>
                    </a:cubicBezTo>
                    <a:cubicBezTo>
                      <a:pt x="19" y="3"/>
                      <a:pt x="22" y="9"/>
                      <a:pt x="20" y="14"/>
                    </a:cubicBezTo>
                    <a:cubicBezTo>
                      <a:pt x="18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9" y="4"/>
                      <a:pt x="6" y="5"/>
                      <a:pt x="5" y="9"/>
                    </a:cubicBezTo>
                    <a:cubicBezTo>
                      <a:pt x="3" y="12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9"/>
                      <a:pt x="16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2869"/>
              <p:cNvSpPr>
                <a:spLocks noEditPoints="1"/>
              </p:cNvSpPr>
              <p:nvPr/>
            </p:nvSpPr>
            <p:spPr bwMode="auto">
              <a:xfrm>
                <a:off x="4559" y="-1234"/>
                <a:ext cx="43" cy="41"/>
              </a:xfrm>
              <a:custGeom>
                <a:avLst/>
                <a:gdLst>
                  <a:gd name="T0" fmla="*/ 8 w 22"/>
                  <a:gd name="T1" fmla="*/ 20 h 21"/>
                  <a:gd name="T2" fmla="*/ 2 w 22"/>
                  <a:gd name="T3" fmla="*/ 8 h 21"/>
                  <a:gd name="T4" fmla="*/ 14 w 22"/>
                  <a:gd name="T5" fmla="*/ 1 h 21"/>
                  <a:gd name="T6" fmla="*/ 20 w 22"/>
                  <a:gd name="T7" fmla="*/ 14 h 21"/>
                  <a:gd name="T8" fmla="*/ 8 w 22"/>
                  <a:gd name="T9" fmla="*/ 20 h 21"/>
                  <a:gd name="T10" fmla="*/ 13 w 22"/>
                  <a:gd name="T11" fmla="*/ 4 h 21"/>
                  <a:gd name="T12" fmla="*/ 5 w 22"/>
                  <a:gd name="T13" fmla="*/ 9 h 21"/>
                  <a:gd name="T14" fmla="*/ 9 w 22"/>
                  <a:gd name="T15" fmla="*/ 17 h 21"/>
                  <a:gd name="T16" fmla="*/ 17 w 22"/>
                  <a:gd name="T17" fmla="*/ 13 h 21"/>
                  <a:gd name="T18" fmla="*/ 13 w 22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8" y="20"/>
                    </a:moveTo>
                    <a:cubicBezTo>
                      <a:pt x="3" y="18"/>
                      <a:pt x="0" y="13"/>
                      <a:pt x="2" y="8"/>
                    </a:cubicBezTo>
                    <a:cubicBezTo>
                      <a:pt x="3" y="2"/>
                      <a:pt x="9" y="0"/>
                      <a:pt x="14" y="1"/>
                    </a:cubicBezTo>
                    <a:cubicBezTo>
                      <a:pt x="19" y="3"/>
                      <a:pt x="22" y="8"/>
                      <a:pt x="20" y="14"/>
                    </a:cubicBezTo>
                    <a:cubicBezTo>
                      <a:pt x="19" y="19"/>
                      <a:pt x="13" y="21"/>
                      <a:pt x="8" y="20"/>
                    </a:cubicBezTo>
                    <a:close/>
                    <a:moveTo>
                      <a:pt x="13" y="4"/>
                    </a:moveTo>
                    <a:cubicBezTo>
                      <a:pt x="10" y="3"/>
                      <a:pt x="6" y="5"/>
                      <a:pt x="5" y="9"/>
                    </a:cubicBezTo>
                    <a:cubicBezTo>
                      <a:pt x="4" y="12"/>
                      <a:pt x="6" y="16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9"/>
                      <a:pt x="16" y="5"/>
                      <a:pt x="1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2870"/>
              <p:cNvSpPr>
                <a:spLocks noEditPoints="1"/>
              </p:cNvSpPr>
              <p:nvPr/>
            </p:nvSpPr>
            <p:spPr bwMode="auto">
              <a:xfrm>
                <a:off x="4575" y="-1268"/>
                <a:ext cx="42" cy="42"/>
              </a:xfrm>
              <a:custGeom>
                <a:avLst/>
                <a:gdLst>
                  <a:gd name="T0" fmla="*/ 8 w 22"/>
                  <a:gd name="T1" fmla="*/ 20 h 22"/>
                  <a:gd name="T2" fmla="*/ 2 w 22"/>
                  <a:gd name="T3" fmla="*/ 8 h 22"/>
                  <a:gd name="T4" fmla="*/ 14 w 22"/>
                  <a:gd name="T5" fmla="*/ 2 h 22"/>
                  <a:gd name="T6" fmla="*/ 20 w 22"/>
                  <a:gd name="T7" fmla="*/ 14 h 22"/>
                  <a:gd name="T8" fmla="*/ 8 w 22"/>
                  <a:gd name="T9" fmla="*/ 20 h 22"/>
                  <a:gd name="T10" fmla="*/ 13 w 22"/>
                  <a:gd name="T11" fmla="*/ 5 h 22"/>
                  <a:gd name="T12" fmla="*/ 5 w 22"/>
                  <a:gd name="T13" fmla="*/ 9 h 22"/>
                  <a:gd name="T14" fmla="*/ 9 w 22"/>
                  <a:gd name="T15" fmla="*/ 17 h 22"/>
                  <a:gd name="T16" fmla="*/ 17 w 22"/>
                  <a:gd name="T17" fmla="*/ 13 h 22"/>
                  <a:gd name="T18" fmla="*/ 13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8" y="20"/>
                    </a:moveTo>
                    <a:cubicBezTo>
                      <a:pt x="3" y="18"/>
                      <a:pt x="0" y="13"/>
                      <a:pt x="2" y="8"/>
                    </a:cubicBezTo>
                    <a:cubicBezTo>
                      <a:pt x="3" y="3"/>
                      <a:pt x="9" y="0"/>
                      <a:pt x="14" y="2"/>
                    </a:cubicBezTo>
                    <a:cubicBezTo>
                      <a:pt x="19" y="3"/>
                      <a:pt x="22" y="9"/>
                      <a:pt x="20" y="14"/>
                    </a:cubicBezTo>
                    <a:cubicBezTo>
                      <a:pt x="18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9" y="4"/>
                      <a:pt x="6" y="6"/>
                      <a:pt x="5" y="9"/>
                    </a:cubicBezTo>
                    <a:cubicBezTo>
                      <a:pt x="4" y="12"/>
                      <a:pt x="6" y="16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10"/>
                      <a:pt x="16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2871"/>
              <p:cNvSpPr>
                <a:spLocks noEditPoints="1"/>
              </p:cNvSpPr>
              <p:nvPr/>
            </p:nvSpPr>
            <p:spPr bwMode="auto">
              <a:xfrm>
                <a:off x="4586" y="-1303"/>
                <a:ext cx="41" cy="40"/>
              </a:xfrm>
              <a:custGeom>
                <a:avLst/>
                <a:gdLst>
                  <a:gd name="T0" fmla="*/ 7 w 21"/>
                  <a:gd name="T1" fmla="*/ 20 h 21"/>
                  <a:gd name="T2" fmla="*/ 1 w 21"/>
                  <a:gd name="T3" fmla="*/ 7 h 21"/>
                  <a:gd name="T4" fmla="*/ 13 w 21"/>
                  <a:gd name="T5" fmla="*/ 1 h 21"/>
                  <a:gd name="T6" fmla="*/ 20 w 21"/>
                  <a:gd name="T7" fmla="*/ 13 h 21"/>
                  <a:gd name="T8" fmla="*/ 7 w 21"/>
                  <a:gd name="T9" fmla="*/ 20 h 21"/>
                  <a:gd name="T10" fmla="*/ 12 w 21"/>
                  <a:gd name="T11" fmla="*/ 4 h 21"/>
                  <a:gd name="T12" fmla="*/ 4 w 21"/>
                  <a:gd name="T13" fmla="*/ 8 h 21"/>
                  <a:gd name="T14" fmla="*/ 8 w 21"/>
                  <a:gd name="T15" fmla="*/ 16 h 21"/>
                  <a:gd name="T16" fmla="*/ 17 w 21"/>
                  <a:gd name="T17" fmla="*/ 12 h 21"/>
                  <a:gd name="T18" fmla="*/ 12 w 21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7" y="20"/>
                    </a:moveTo>
                    <a:cubicBezTo>
                      <a:pt x="2" y="18"/>
                      <a:pt x="0" y="12"/>
                      <a:pt x="1" y="7"/>
                    </a:cubicBezTo>
                    <a:cubicBezTo>
                      <a:pt x="3" y="2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3"/>
                    </a:cubicBezTo>
                    <a:cubicBezTo>
                      <a:pt x="18" y="18"/>
                      <a:pt x="12" y="21"/>
                      <a:pt x="7" y="20"/>
                    </a:cubicBezTo>
                    <a:close/>
                    <a:moveTo>
                      <a:pt x="12" y="4"/>
                    </a:moveTo>
                    <a:cubicBezTo>
                      <a:pt x="9" y="3"/>
                      <a:pt x="5" y="5"/>
                      <a:pt x="4" y="8"/>
                    </a:cubicBezTo>
                    <a:cubicBezTo>
                      <a:pt x="3" y="12"/>
                      <a:pt x="5" y="15"/>
                      <a:pt x="8" y="16"/>
                    </a:cubicBezTo>
                    <a:cubicBezTo>
                      <a:pt x="12" y="18"/>
                      <a:pt x="15" y="16"/>
                      <a:pt x="17" y="12"/>
                    </a:cubicBezTo>
                    <a:cubicBezTo>
                      <a:pt x="18" y="9"/>
                      <a:pt x="16" y="5"/>
                      <a:pt x="1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2872"/>
              <p:cNvSpPr>
                <a:spLocks noEditPoints="1"/>
              </p:cNvSpPr>
              <p:nvPr/>
            </p:nvSpPr>
            <p:spPr bwMode="auto">
              <a:xfrm>
                <a:off x="4592" y="-1342"/>
                <a:ext cx="41" cy="42"/>
              </a:xfrm>
              <a:custGeom>
                <a:avLst/>
                <a:gdLst>
                  <a:gd name="T0" fmla="*/ 8 w 21"/>
                  <a:gd name="T1" fmla="*/ 20 h 22"/>
                  <a:gd name="T2" fmla="*/ 1 w 21"/>
                  <a:gd name="T3" fmla="*/ 8 h 22"/>
                  <a:gd name="T4" fmla="*/ 14 w 21"/>
                  <a:gd name="T5" fmla="*/ 2 h 22"/>
                  <a:gd name="T6" fmla="*/ 20 w 21"/>
                  <a:gd name="T7" fmla="*/ 14 h 22"/>
                  <a:gd name="T8" fmla="*/ 8 w 21"/>
                  <a:gd name="T9" fmla="*/ 20 h 22"/>
                  <a:gd name="T10" fmla="*/ 13 w 21"/>
                  <a:gd name="T11" fmla="*/ 5 h 22"/>
                  <a:gd name="T12" fmla="*/ 4 w 21"/>
                  <a:gd name="T13" fmla="*/ 9 h 22"/>
                  <a:gd name="T14" fmla="*/ 9 w 21"/>
                  <a:gd name="T15" fmla="*/ 17 h 22"/>
                  <a:gd name="T16" fmla="*/ 17 w 21"/>
                  <a:gd name="T17" fmla="*/ 13 h 22"/>
                  <a:gd name="T18" fmla="*/ 13 w 21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8" y="20"/>
                    </a:moveTo>
                    <a:cubicBezTo>
                      <a:pt x="2" y="19"/>
                      <a:pt x="0" y="13"/>
                      <a:pt x="1" y="8"/>
                    </a:cubicBezTo>
                    <a:cubicBezTo>
                      <a:pt x="3" y="3"/>
                      <a:pt x="8" y="0"/>
                      <a:pt x="14" y="2"/>
                    </a:cubicBezTo>
                    <a:cubicBezTo>
                      <a:pt x="19" y="4"/>
                      <a:pt x="21" y="9"/>
                      <a:pt x="20" y="14"/>
                    </a:cubicBezTo>
                    <a:cubicBezTo>
                      <a:pt x="18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9" y="4"/>
                      <a:pt x="6" y="6"/>
                      <a:pt x="4" y="9"/>
                    </a:cubicBezTo>
                    <a:cubicBezTo>
                      <a:pt x="3" y="13"/>
                      <a:pt x="5" y="16"/>
                      <a:pt x="9" y="17"/>
                    </a:cubicBezTo>
                    <a:cubicBezTo>
                      <a:pt x="12" y="19"/>
                      <a:pt x="16" y="17"/>
                      <a:pt x="17" y="13"/>
                    </a:cubicBezTo>
                    <a:cubicBezTo>
                      <a:pt x="18" y="10"/>
                      <a:pt x="16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2873"/>
              <p:cNvSpPr>
                <a:spLocks noEditPoints="1"/>
              </p:cNvSpPr>
              <p:nvPr/>
            </p:nvSpPr>
            <p:spPr bwMode="auto">
              <a:xfrm>
                <a:off x="4596" y="-1379"/>
                <a:ext cx="41" cy="43"/>
              </a:xfrm>
              <a:custGeom>
                <a:avLst/>
                <a:gdLst>
                  <a:gd name="T0" fmla="*/ 8 w 21"/>
                  <a:gd name="T1" fmla="*/ 20 h 22"/>
                  <a:gd name="T2" fmla="*/ 1 w 21"/>
                  <a:gd name="T3" fmla="*/ 8 h 22"/>
                  <a:gd name="T4" fmla="*/ 14 w 21"/>
                  <a:gd name="T5" fmla="*/ 2 h 22"/>
                  <a:gd name="T6" fmla="*/ 20 w 21"/>
                  <a:gd name="T7" fmla="*/ 14 h 22"/>
                  <a:gd name="T8" fmla="*/ 8 w 21"/>
                  <a:gd name="T9" fmla="*/ 20 h 22"/>
                  <a:gd name="T10" fmla="*/ 13 w 21"/>
                  <a:gd name="T11" fmla="*/ 5 h 22"/>
                  <a:gd name="T12" fmla="*/ 4 w 21"/>
                  <a:gd name="T13" fmla="*/ 9 h 22"/>
                  <a:gd name="T14" fmla="*/ 9 w 21"/>
                  <a:gd name="T15" fmla="*/ 17 h 22"/>
                  <a:gd name="T16" fmla="*/ 17 w 21"/>
                  <a:gd name="T17" fmla="*/ 13 h 22"/>
                  <a:gd name="T18" fmla="*/ 13 w 21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8" y="20"/>
                    </a:moveTo>
                    <a:cubicBezTo>
                      <a:pt x="2" y="19"/>
                      <a:pt x="0" y="13"/>
                      <a:pt x="1" y="8"/>
                    </a:cubicBezTo>
                    <a:cubicBezTo>
                      <a:pt x="3" y="3"/>
                      <a:pt x="8" y="0"/>
                      <a:pt x="14" y="2"/>
                    </a:cubicBezTo>
                    <a:cubicBezTo>
                      <a:pt x="19" y="4"/>
                      <a:pt x="21" y="9"/>
                      <a:pt x="20" y="14"/>
                    </a:cubicBezTo>
                    <a:cubicBezTo>
                      <a:pt x="18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9" y="4"/>
                      <a:pt x="5" y="6"/>
                      <a:pt x="4" y="9"/>
                    </a:cubicBezTo>
                    <a:cubicBezTo>
                      <a:pt x="3" y="12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10"/>
                      <a:pt x="16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2874"/>
              <p:cNvSpPr>
                <a:spLocks noEditPoints="1"/>
              </p:cNvSpPr>
              <p:nvPr/>
            </p:nvSpPr>
            <p:spPr bwMode="auto">
              <a:xfrm>
                <a:off x="4598" y="-1416"/>
                <a:ext cx="41" cy="43"/>
              </a:xfrm>
              <a:custGeom>
                <a:avLst/>
                <a:gdLst>
                  <a:gd name="T0" fmla="*/ 7 w 21"/>
                  <a:gd name="T1" fmla="*/ 20 h 22"/>
                  <a:gd name="T2" fmla="*/ 1 w 21"/>
                  <a:gd name="T3" fmla="*/ 8 h 22"/>
                  <a:gd name="T4" fmla="*/ 13 w 21"/>
                  <a:gd name="T5" fmla="*/ 2 h 22"/>
                  <a:gd name="T6" fmla="*/ 20 w 21"/>
                  <a:gd name="T7" fmla="*/ 14 h 22"/>
                  <a:gd name="T8" fmla="*/ 7 w 21"/>
                  <a:gd name="T9" fmla="*/ 20 h 22"/>
                  <a:gd name="T10" fmla="*/ 12 w 21"/>
                  <a:gd name="T11" fmla="*/ 5 h 22"/>
                  <a:gd name="T12" fmla="*/ 4 w 21"/>
                  <a:gd name="T13" fmla="*/ 9 h 22"/>
                  <a:gd name="T14" fmla="*/ 8 w 21"/>
                  <a:gd name="T15" fmla="*/ 17 h 22"/>
                  <a:gd name="T16" fmla="*/ 17 w 21"/>
                  <a:gd name="T17" fmla="*/ 13 h 22"/>
                  <a:gd name="T18" fmla="*/ 12 w 21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7" y="20"/>
                    </a:moveTo>
                    <a:cubicBezTo>
                      <a:pt x="2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8" y="3"/>
                      <a:pt x="21" y="9"/>
                      <a:pt x="20" y="14"/>
                    </a:cubicBezTo>
                    <a:cubicBezTo>
                      <a:pt x="18" y="19"/>
                      <a:pt x="12" y="22"/>
                      <a:pt x="7" y="20"/>
                    </a:cubicBezTo>
                    <a:close/>
                    <a:moveTo>
                      <a:pt x="12" y="5"/>
                    </a:moveTo>
                    <a:cubicBezTo>
                      <a:pt x="9" y="3"/>
                      <a:pt x="5" y="5"/>
                      <a:pt x="4" y="9"/>
                    </a:cubicBezTo>
                    <a:cubicBezTo>
                      <a:pt x="3" y="12"/>
                      <a:pt x="5" y="16"/>
                      <a:pt x="8" y="17"/>
                    </a:cubicBezTo>
                    <a:cubicBezTo>
                      <a:pt x="12" y="18"/>
                      <a:pt x="15" y="16"/>
                      <a:pt x="17" y="13"/>
                    </a:cubicBezTo>
                    <a:cubicBezTo>
                      <a:pt x="18" y="9"/>
                      <a:pt x="16" y="6"/>
                      <a:pt x="1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2875"/>
              <p:cNvSpPr>
                <a:spLocks noEditPoints="1"/>
              </p:cNvSpPr>
              <p:nvPr/>
            </p:nvSpPr>
            <p:spPr bwMode="auto">
              <a:xfrm>
                <a:off x="4596" y="-1453"/>
                <a:ext cx="43" cy="41"/>
              </a:xfrm>
              <a:custGeom>
                <a:avLst/>
                <a:gdLst>
                  <a:gd name="T0" fmla="*/ 8 w 22"/>
                  <a:gd name="T1" fmla="*/ 20 h 21"/>
                  <a:gd name="T2" fmla="*/ 2 w 22"/>
                  <a:gd name="T3" fmla="*/ 7 h 21"/>
                  <a:gd name="T4" fmla="*/ 14 w 22"/>
                  <a:gd name="T5" fmla="*/ 1 h 21"/>
                  <a:gd name="T6" fmla="*/ 20 w 22"/>
                  <a:gd name="T7" fmla="*/ 13 h 21"/>
                  <a:gd name="T8" fmla="*/ 8 w 22"/>
                  <a:gd name="T9" fmla="*/ 20 h 21"/>
                  <a:gd name="T10" fmla="*/ 13 w 22"/>
                  <a:gd name="T11" fmla="*/ 4 h 21"/>
                  <a:gd name="T12" fmla="*/ 5 w 22"/>
                  <a:gd name="T13" fmla="*/ 8 h 21"/>
                  <a:gd name="T14" fmla="*/ 9 w 22"/>
                  <a:gd name="T15" fmla="*/ 17 h 21"/>
                  <a:gd name="T16" fmla="*/ 17 w 22"/>
                  <a:gd name="T17" fmla="*/ 12 h 21"/>
                  <a:gd name="T18" fmla="*/ 13 w 22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8" y="20"/>
                    </a:moveTo>
                    <a:cubicBezTo>
                      <a:pt x="3" y="18"/>
                      <a:pt x="0" y="12"/>
                      <a:pt x="2" y="7"/>
                    </a:cubicBezTo>
                    <a:cubicBezTo>
                      <a:pt x="3" y="2"/>
                      <a:pt x="9" y="0"/>
                      <a:pt x="14" y="1"/>
                    </a:cubicBezTo>
                    <a:cubicBezTo>
                      <a:pt x="19" y="3"/>
                      <a:pt x="22" y="8"/>
                      <a:pt x="20" y="13"/>
                    </a:cubicBezTo>
                    <a:cubicBezTo>
                      <a:pt x="18" y="18"/>
                      <a:pt x="13" y="21"/>
                      <a:pt x="8" y="20"/>
                    </a:cubicBezTo>
                    <a:close/>
                    <a:moveTo>
                      <a:pt x="13" y="4"/>
                    </a:moveTo>
                    <a:cubicBezTo>
                      <a:pt x="9" y="3"/>
                      <a:pt x="6" y="5"/>
                      <a:pt x="5" y="8"/>
                    </a:cubicBezTo>
                    <a:cubicBezTo>
                      <a:pt x="4" y="12"/>
                      <a:pt x="5" y="15"/>
                      <a:pt x="9" y="17"/>
                    </a:cubicBezTo>
                    <a:cubicBezTo>
                      <a:pt x="12" y="18"/>
                      <a:pt x="16" y="16"/>
                      <a:pt x="17" y="12"/>
                    </a:cubicBezTo>
                    <a:cubicBezTo>
                      <a:pt x="18" y="9"/>
                      <a:pt x="16" y="5"/>
                      <a:pt x="1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2876"/>
              <p:cNvSpPr>
                <a:spLocks noEditPoints="1"/>
              </p:cNvSpPr>
              <p:nvPr/>
            </p:nvSpPr>
            <p:spPr bwMode="auto">
              <a:xfrm>
                <a:off x="4594" y="-1492"/>
                <a:ext cx="41" cy="43"/>
              </a:xfrm>
              <a:custGeom>
                <a:avLst/>
                <a:gdLst>
                  <a:gd name="T0" fmla="*/ 8 w 21"/>
                  <a:gd name="T1" fmla="*/ 20 h 22"/>
                  <a:gd name="T2" fmla="*/ 1 w 21"/>
                  <a:gd name="T3" fmla="*/ 8 h 22"/>
                  <a:gd name="T4" fmla="*/ 14 w 21"/>
                  <a:gd name="T5" fmla="*/ 2 h 22"/>
                  <a:gd name="T6" fmla="*/ 20 w 21"/>
                  <a:gd name="T7" fmla="*/ 14 h 22"/>
                  <a:gd name="T8" fmla="*/ 8 w 21"/>
                  <a:gd name="T9" fmla="*/ 20 h 22"/>
                  <a:gd name="T10" fmla="*/ 13 w 21"/>
                  <a:gd name="T11" fmla="*/ 5 h 22"/>
                  <a:gd name="T12" fmla="*/ 4 w 21"/>
                  <a:gd name="T13" fmla="*/ 9 h 22"/>
                  <a:gd name="T14" fmla="*/ 9 w 21"/>
                  <a:gd name="T15" fmla="*/ 17 h 22"/>
                  <a:gd name="T16" fmla="*/ 17 w 21"/>
                  <a:gd name="T17" fmla="*/ 13 h 22"/>
                  <a:gd name="T18" fmla="*/ 13 w 21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8" y="20"/>
                    </a:moveTo>
                    <a:cubicBezTo>
                      <a:pt x="2" y="19"/>
                      <a:pt x="0" y="13"/>
                      <a:pt x="1" y="8"/>
                    </a:cubicBezTo>
                    <a:cubicBezTo>
                      <a:pt x="3" y="3"/>
                      <a:pt x="8" y="0"/>
                      <a:pt x="14" y="2"/>
                    </a:cubicBezTo>
                    <a:cubicBezTo>
                      <a:pt x="19" y="4"/>
                      <a:pt x="21" y="9"/>
                      <a:pt x="20" y="14"/>
                    </a:cubicBezTo>
                    <a:cubicBezTo>
                      <a:pt x="18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9" y="4"/>
                      <a:pt x="5" y="6"/>
                      <a:pt x="4" y="9"/>
                    </a:cubicBezTo>
                    <a:cubicBezTo>
                      <a:pt x="3" y="12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10"/>
                      <a:pt x="16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2877"/>
              <p:cNvSpPr>
                <a:spLocks noEditPoints="1"/>
              </p:cNvSpPr>
              <p:nvPr/>
            </p:nvSpPr>
            <p:spPr bwMode="auto">
              <a:xfrm>
                <a:off x="4590" y="-1528"/>
                <a:ext cx="41" cy="42"/>
              </a:xfrm>
              <a:custGeom>
                <a:avLst/>
                <a:gdLst>
                  <a:gd name="T0" fmla="*/ 8 w 21"/>
                  <a:gd name="T1" fmla="*/ 20 h 22"/>
                  <a:gd name="T2" fmla="*/ 1 w 21"/>
                  <a:gd name="T3" fmla="*/ 8 h 22"/>
                  <a:gd name="T4" fmla="*/ 14 w 21"/>
                  <a:gd name="T5" fmla="*/ 2 h 22"/>
                  <a:gd name="T6" fmla="*/ 20 w 21"/>
                  <a:gd name="T7" fmla="*/ 14 h 22"/>
                  <a:gd name="T8" fmla="*/ 8 w 21"/>
                  <a:gd name="T9" fmla="*/ 20 h 22"/>
                  <a:gd name="T10" fmla="*/ 13 w 21"/>
                  <a:gd name="T11" fmla="*/ 5 h 22"/>
                  <a:gd name="T12" fmla="*/ 4 w 21"/>
                  <a:gd name="T13" fmla="*/ 9 h 22"/>
                  <a:gd name="T14" fmla="*/ 9 w 21"/>
                  <a:gd name="T15" fmla="*/ 17 h 22"/>
                  <a:gd name="T16" fmla="*/ 17 w 21"/>
                  <a:gd name="T17" fmla="*/ 13 h 22"/>
                  <a:gd name="T18" fmla="*/ 13 w 21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8" y="20"/>
                    </a:move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9" y="0"/>
                      <a:pt x="14" y="2"/>
                    </a:cubicBezTo>
                    <a:cubicBezTo>
                      <a:pt x="19" y="3"/>
                      <a:pt x="21" y="9"/>
                      <a:pt x="20" y="14"/>
                    </a:cubicBezTo>
                    <a:cubicBezTo>
                      <a:pt x="18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9" y="4"/>
                      <a:pt x="6" y="5"/>
                      <a:pt x="4" y="9"/>
                    </a:cubicBezTo>
                    <a:cubicBezTo>
                      <a:pt x="3" y="12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9"/>
                      <a:pt x="16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2878"/>
              <p:cNvSpPr>
                <a:spLocks noEditPoints="1"/>
              </p:cNvSpPr>
              <p:nvPr/>
            </p:nvSpPr>
            <p:spPr bwMode="auto">
              <a:xfrm>
                <a:off x="4584" y="-1565"/>
                <a:ext cx="43" cy="42"/>
              </a:xfrm>
              <a:custGeom>
                <a:avLst/>
                <a:gdLst>
                  <a:gd name="T0" fmla="*/ 8 w 22"/>
                  <a:gd name="T1" fmla="*/ 20 h 22"/>
                  <a:gd name="T2" fmla="*/ 2 w 22"/>
                  <a:gd name="T3" fmla="*/ 8 h 22"/>
                  <a:gd name="T4" fmla="*/ 14 w 22"/>
                  <a:gd name="T5" fmla="*/ 1 h 22"/>
                  <a:gd name="T6" fmla="*/ 20 w 22"/>
                  <a:gd name="T7" fmla="*/ 14 h 22"/>
                  <a:gd name="T8" fmla="*/ 8 w 22"/>
                  <a:gd name="T9" fmla="*/ 20 h 22"/>
                  <a:gd name="T10" fmla="*/ 13 w 22"/>
                  <a:gd name="T11" fmla="*/ 5 h 22"/>
                  <a:gd name="T12" fmla="*/ 5 w 22"/>
                  <a:gd name="T13" fmla="*/ 9 h 22"/>
                  <a:gd name="T14" fmla="*/ 9 w 22"/>
                  <a:gd name="T15" fmla="*/ 17 h 22"/>
                  <a:gd name="T16" fmla="*/ 17 w 22"/>
                  <a:gd name="T17" fmla="*/ 13 h 22"/>
                  <a:gd name="T18" fmla="*/ 13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8" y="20"/>
                    </a:moveTo>
                    <a:cubicBezTo>
                      <a:pt x="3" y="18"/>
                      <a:pt x="0" y="13"/>
                      <a:pt x="2" y="8"/>
                    </a:cubicBezTo>
                    <a:cubicBezTo>
                      <a:pt x="3" y="3"/>
                      <a:pt x="9" y="0"/>
                      <a:pt x="14" y="1"/>
                    </a:cubicBezTo>
                    <a:cubicBezTo>
                      <a:pt x="19" y="3"/>
                      <a:pt x="22" y="9"/>
                      <a:pt x="20" y="14"/>
                    </a:cubicBezTo>
                    <a:cubicBezTo>
                      <a:pt x="18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9" y="3"/>
                      <a:pt x="6" y="5"/>
                      <a:pt x="5" y="9"/>
                    </a:cubicBezTo>
                    <a:cubicBezTo>
                      <a:pt x="4" y="12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9"/>
                      <a:pt x="16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2879"/>
              <p:cNvSpPr>
                <a:spLocks noEditPoints="1"/>
              </p:cNvSpPr>
              <p:nvPr/>
            </p:nvSpPr>
            <p:spPr bwMode="auto">
              <a:xfrm>
                <a:off x="4579" y="-1602"/>
                <a:ext cx="40" cy="41"/>
              </a:xfrm>
              <a:custGeom>
                <a:avLst/>
                <a:gdLst>
                  <a:gd name="T0" fmla="*/ 7 w 21"/>
                  <a:gd name="T1" fmla="*/ 20 h 21"/>
                  <a:gd name="T2" fmla="*/ 1 w 21"/>
                  <a:gd name="T3" fmla="*/ 8 h 21"/>
                  <a:gd name="T4" fmla="*/ 13 w 21"/>
                  <a:gd name="T5" fmla="*/ 1 h 21"/>
                  <a:gd name="T6" fmla="*/ 20 w 21"/>
                  <a:gd name="T7" fmla="*/ 14 h 21"/>
                  <a:gd name="T8" fmla="*/ 7 w 21"/>
                  <a:gd name="T9" fmla="*/ 20 h 21"/>
                  <a:gd name="T10" fmla="*/ 12 w 21"/>
                  <a:gd name="T11" fmla="*/ 4 h 21"/>
                  <a:gd name="T12" fmla="*/ 4 w 21"/>
                  <a:gd name="T13" fmla="*/ 9 h 21"/>
                  <a:gd name="T14" fmla="*/ 8 w 21"/>
                  <a:gd name="T15" fmla="*/ 17 h 21"/>
                  <a:gd name="T16" fmla="*/ 17 w 21"/>
                  <a:gd name="T17" fmla="*/ 13 h 21"/>
                  <a:gd name="T18" fmla="*/ 12 w 21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7" y="20"/>
                    </a:moveTo>
                    <a:cubicBezTo>
                      <a:pt x="2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9" y="3"/>
                      <a:pt x="21" y="9"/>
                      <a:pt x="20" y="14"/>
                    </a:cubicBezTo>
                    <a:cubicBezTo>
                      <a:pt x="18" y="19"/>
                      <a:pt x="13" y="21"/>
                      <a:pt x="7" y="20"/>
                    </a:cubicBezTo>
                    <a:close/>
                    <a:moveTo>
                      <a:pt x="12" y="4"/>
                    </a:moveTo>
                    <a:cubicBezTo>
                      <a:pt x="9" y="3"/>
                      <a:pt x="5" y="5"/>
                      <a:pt x="4" y="9"/>
                    </a:cubicBezTo>
                    <a:cubicBezTo>
                      <a:pt x="3" y="12"/>
                      <a:pt x="5" y="16"/>
                      <a:pt x="8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9"/>
                      <a:pt x="16" y="6"/>
                      <a:pt x="1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2880"/>
              <p:cNvSpPr>
                <a:spLocks noEditPoints="1"/>
              </p:cNvSpPr>
              <p:nvPr/>
            </p:nvSpPr>
            <p:spPr bwMode="auto">
              <a:xfrm>
                <a:off x="4571" y="-1639"/>
                <a:ext cx="41" cy="41"/>
              </a:xfrm>
              <a:custGeom>
                <a:avLst/>
                <a:gdLst>
                  <a:gd name="T0" fmla="*/ 8 w 21"/>
                  <a:gd name="T1" fmla="*/ 20 h 21"/>
                  <a:gd name="T2" fmla="*/ 1 w 21"/>
                  <a:gd name="T3" fmla="*/ 8 h 21"/>
                  <a:gd name="T4" fmla="*/ 14 w 21"/>
                  <a:gd name="T5" fmla="*/ 1 h 21"/>
                  <a:gd name="T6" fmla="*/ 20 w 21"/>
                  <a:gd name="T7" fmla="*/ 14 h 21"/>
                  <a:gd name="T8" fmla="*/ 8 w 21"/>
                  <a:gd name="T9" fmla="*/ 20 h 21"/>
                  <a:gd name="T10" fmla="*/ 13 w 21"/>
                  <a:gd name="T11" fmla="*/ 4 h 21"/>
                  <a:gd name="T12" fmla="*/ 4 w 21"/>
                  <a:gd name="T13" fmla="*/ 9 h 21"/>
                  <a:gd name="T14" fmla="*/ 9 w 21"/>
                  <a:gd name="T15" fmla="*/ 17 h 21"/>
                  <a:gd name="T16" fmla="*/ 17 w 21"/>
                  <a:gd name="T17" fmla="*/ 13 h 21"/>
                  <a:gd name="T18" fmla="*/ 13 w 21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8" y="20"/>
                    </a:move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9" y="0"/>
                      <a:pt x="14" y="1"/>
                    </a:cubicBezTo>
                    <a:cubicBezTo>
                      <a:pt x="19" y="3"/>
                      <a:pt x="21" y="9"/>
                      <a:pt x="20" y="14"/>
                    </a:cubicBezTo>
                    <a:cubicBezTo>
                      <a:pt x="18" y="19"/>
                      <a:pt x="13" y="21"/>
                      <a:pt x="8" y="20"/>
                    </a:cubicBezTo>
                    <a:close/>
                    <a:moveTo>
                      <a:pt x="13" y="4"/>
                    </a:moveTo>
                    <a:cubicBezTo>
                      <a:pt x="9" y="3"/>
                      <a:pt x="6" y="5"/>
                      <a:pt x="4" y="9"/>
                    </a:cubicBezTo>
                    <a:cubicBezTo>
                      <a:pt x="3" y="12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9"/>
                      <a:pt x="16" y="6"/>
                      <a:pt x="1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2881"/>
              <p:cNvSpPr>
                <a:spLocks noEditPoints="1"/>
              </p:cNvSpPr>
              <p:nvPr/>
            </p:nvSpPr>
            <p:spPr bwMode="auto">
              <a:xfrm>
                <a:off x="4561" y="-1676"/>
                <a:ext cx="43" cy="43"/>
              </a:xfrm>
              <a:custGeom>
                <a:avLst/>
                <a:gdLst>
                  <a:gd name="T0" fmla="*/ 8 w 22"/>
                  <a:gd name="T1" fmla="*/ 20 h 22"/>
                  <a:gd name="T2" fmla="*/ 2 w 22"/>
                  <a:gd name="T3" fmla="*/ 8 h 22"/>
                  <a:gd name="T4" fmla="*/ 14 w 22"/>
                  <a:gd name="T5" fmla="*/ 2 h 22"/>
                  <a:gd name="T6" fmla="*/ 20 w 22"/>
                  <a:gd name="T7" fmla="*/ 14 h 22"/>
                  <a:gd name="T8" fmla="*/ 8 w 22"/>
                  <a:gd name="T9" fmla="*/ 20 h 22"/>
                  <a:gd name="T10" fmla="*/ 13 w 22"/>
                  <a:gd name="T11" fmla="*/ 5 h 22"/>
                  <a:gd name="T12" fmla="*/ 5 w 22"/>
                  <a:gd name="T13" fmla="*/ 9 h 22"/>
                  <a:gd name="T14" fmla="*/ 9 w 22"/>
                  <a:gd name="T15" fmla="*/ 17 h 22"/>
                  <a:gd name="T16" fmla="*/ 17 w 22"/>
                  <a:gd name="T17" fmla="*/ 13 h 22"/>
                  <a:gd name="T18" fmla="*/ 13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8" y="20"/>
                    </a:moveTo>
                    <a:cubicBezTo>
                      <a:pt x="3" y="18"/>
                      <a:pt x="0" y="13"/>
                      <a:pt x="2" y="8"/>
                    </a:cubicBezTo>
                    <a:cubicBezTo>
                      <a:pt x="4" y="3"/>
                      <a:pt x="9" y="0"/>
                      <a:pt x="14" y="2"/>
                    </a:cubicBezTo>
                    <a:cubicBezTo>
                      <a:pt x="19" y="3"/>
                      <a:pt x="22" y="9"/>
                      <a:pt x="20" y="14"/>
                    </a:cubicBezTo>
                    <a:cubicBezTo>
                      <a:pt x="19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10" y="4"/>
                      <a:pt x="6" y="5"/>
                      <a:pt x="5" y="9"/>
                    </a:cubicBezTo>
                    <a:cubicBezTo>
                      <a:pt x="4" y="12"/>
                      <a:pt x="6" y="16"/>
                      <a:pt x="9" y="17"/>
                    </a:cubicBezTo>
                    <a:cubicBezTo>
                      <a:pt x="13" y="18"/>
                      <a:pt x="16" y="16"/>
                      <a:pt x="17" y="13"/>
                    </a:cubicBezTo>
                    <a:cubicBezTo>
                      <a:pt x="18" y="9"/>
                      <a:pt x="17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2882"/>
              <p:cNvSpPr>
                <a:spLocks noEditPoints="1"/>
              </p:cNvSpPr>
              <p:nvPr/>
            </p:nvSpPr>
            <p:spPr bwMode="auto">
              <a:xfrm>
                <a:off x="4551" y="-1713"/>
                <a:ext cx="43" cy="43"/>
              </a:xfrm>
              <a:custGeom>
                <a:avLst/>
                <a:gdLst>
                  <a:gd name="T0" fmla="*/ 8 w 22"/>
                  <a:gd name="T1" fmla="*/ 20 h 22"/>
                  <a:gd name="T2" fmla="*/ 2 w 22"/>
                  <a:gd name="T3" fmla="*/ 8 h 22"/>
                  <a:gd name="T4" fmla="*/ 14 w 22"/>
                  <a:gd name="T5" fmla="*/ 2 h 22"/>
                  <a:gd name="T6" fmla="*/ 20 w 22"/>
                  <a:gd name="T7" fmla="*/ 14 h 22"/>
                  <a:gd name="T8" fmla="*/ 8 w 22"/>
                  <a:gd name="T9" fmla="*/ 20 h 22"/>
                  <a:gd name="T10" fmla="*/ 13 w 22"/>
                  <a:gd name="T11" fmla="*/ 5 h 22"/>
                  <a:gd name="T12" fmla="*/ 5 w 22"/>
                  <a:gd name="T13" fmla="*/ 9 h 22"/>
                  <a:gd name="T14" fmla="*/ 9 w 22"/>
                  <a:gd name="T15" fmla="*/ 17 h 22"/>
                  <a:gd name="T16" fmla="*/ 17 w 22"/>
                  <a:gd name="T17" fmla="*/ 13 h 22"/>
                  <a:gd name="T18" fmla="*/ 13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8" y="20"/>
                    </a:moveTo>
                    <a:cubicBezTo>
                      <a:pt x="3" y="19"/>
                      <a:pt x="0" y="13"/>
                      <a:pt x="2" y="8"/>
                    </a:cubicBezTo>
                    <a:cubicBezTo>
                      <a:pt x="4" y="3"/>
                      <a:pt x="9" y="0"/>
                      <a:pt x="14" y="2"/>
                    </a:cubicBezTo>
                    <a:cubicBezTo>
                      <a:pt x="19" y="4"/>
                      <a:pt x="22" y="9"/>
                      <a:pt x="20" y="14"/>
                    </a:cubicBezTo>
                    <a:cubicBezTo>
                      <a:pt x="19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10" y="4"/>
                      <a:pt x="6" y="6"/>
                      <a:pt x="5" y="9"/>
                    </a:cubicBezTo>
                    <a:cubicBezTo>
                      <a:pt x="4" y="12"/>
                      <a:pt x="6" y="16"/>
                      <a:pt x="9" y="17"/>
                    </a:cubicBezTo>
                    <a:cubicBezTo>
                      <a:pt x="13" y="18"/>
                      <a:pt x="16" y="16"/>
                      <a:pt x="17" y="13"/>
                    </a:cubicBezTo>
                    <a:cubicBezTo>
                      <a:pt x="18" y="10"/>
                      <a:pt x="17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2883"/>
              <p:cNvSpPr>
                <a:spLocks noEditPoints="1"/>
              </p:cNvSpPr>
              <p:nvPr/>
            </p:nvSpPr>
            <p:spPr bwMode="auto">
              <a:xfrm>
                <a:off x="4526" y="-1699"/>
                <a:ext cx="43" cy="42"/>
              </a:xfrm>
              <a:custGeom>
                <a:avLst/>
                <a:gdLst>
                  <a:gd name="T0" fmla="*/ 8 w 22"/>
                  <a:gd name="T1" fmla="*/ 20 h 22"/>
                  <a:gd name="T2" fmla="*/ 2 w 22"/>
                  <a:gd name="T3" fmla="*/ 8 h 22"/>
                  <a:gd name="T4" fmla="*/ 14 w 22"/>
                  <a:gd name="T5" fmla="*/ 2 h 22"/>
                  <a:gd name="T6" fmla="*/ 20 w 22"/>
                  <a:gd name="T7" fmla="*/ 14 h 22"/>
                  <a:gd name="T8" fmla="*/ 8 w 22"/>
                  <a:gd name="T9" fmla="*/ 20 h 22"/>
                  <a:gd name="T10" fmla="*/ 13 w 22"/>
                  <a:gd name="T11" fmla="*/ 5 h 22"/>
                  <a:gd name="T12" fmla="*/ 5 w 22"/>
                  <a:gd name="T13" fmla="*/ 9 h 22"/>
                  <a:gd name="T14" fmla="*/ 9 w 22"/>
                  <a:gd name="T15" fmla="*/ 17 h 22"/>
                  <a:gd name="T16" fmla="*/ 17 w 22"/>
                  <a:gd name="T17" fmla="*/ 13 h 22"/>
                  <a:gd name="T18" fmla="*/ 13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8" y="20"/>
                    </a:moveTo>
                    <a:cubicBezTo>
                      <a:pt x="3" y="19"/>
                      <a:pt x="0" y="13"/>
                      <a:pt x="2" y="8"/>
                    </a:cubicBezTo>
                    <a:cubicBezTo>
                      <a:pt x="3" y="3"/>
                      <a:pt x="9" y="0"/>
                      <a:pt x="14" y="2"/>
                    </a:cubicBezTo>
                    <a:cubicBezTo>
                      <a:pt x="19" y="3"/>
                      <a:pt x="22" y="9"/>
                      <a:pt x="20" y="14"/>
                    </a:cubicBezTo>
                    <a:cubicBezTo>
                      <a:pt x="18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9" y="4"/>
                      <a:pt x="6" y="6"/>
                      <a:pt x="5" y="9"/>
                    </a:cubicBezTo>
                    <a:cubicBezTo>
                      <a:pt x="4" y="12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10"/>
                      <a:pt x="16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2884"/>
              <p:cNvSpPr>
                <a:spLocks noEditPoints="1"/>
              </p:cNvSpPr>
              <p:nvPr/>
            </p:nvSpPr>
            <p:spPr bwMode="auto">
              <a:xfrm>
                <a:off x="4497" y="-1676"/>
                <a:ext cx="43" cy="43"/>
              </a:xfrm>
              <a:custGeom>
                <a:avLst/>
                <a:gdLst>
                  <a:gd name="T0" fmla="*/ 8 w 22"/>
                  <a:gd name="T1" fmla="*/ 20 h 22"/>
                  <a:gd name="T2" fmla="*/ 2 w 22"/>
                  <a:gd name="T3" fmla="*/ 8 h 22"/>
                  <a:gd name="T4" fmla="*/ 14 w 22"/>
                  <a:gd name="T5" fmla="*/ 2 h 22"/>
                  <a:gd name="T6" fmla="*/ 20 w 22"/>
                  <a:gd name="T7" fmla="*/ 14 h 22"/>
                  <a:gd name="T8" fmla="*/ 8 w 22"/>
                  <a:gd name="T9" fmla="*/ 20 h 22"/>
                  <a:gd name="T10" fmla="*/ 13 w 22"/>
                  <a:gd name="T11" fmla="*/ 5 h 22"/>
                  <a:gd name="T12" fmla="*/ 5 w 22"/>
                  <a:gd name="T13" fmla="*/ 9 h 22"/>
                  <a:gd name="T14" fmla="*/ 9 w 22"/>
                  <a:gd name="T15" fmla="*/ 17 h 22"/>
                  <a:gd name="T16" fmla="*/ 17 w 22"/>
                  <a:gd name="T17" fmla="*/ 13 h 22"/>
                  <a:gd name="T18" fmla="*/ 13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8" y="20"/>
                    </a:moveTo>
                    <a:cubicBezTo>
                      <a:pt x="3" y="19"/>
                      <a:pt x="0" y="13"/>
                      <a:pt x="2" y="8"/>
                    </a:cubicBezTo>
                    <a:cubicBezTo>
                      <a:pt x="3" y="3"/>
                      <a:pt x="9" y="0"/>
                      <a:pt x="14" y="2"/>
                    </a:cubicBezTo>
                    <a:cubicBezTo>
                      <a:pt x="19" y="4"/>
                      <a:pt x="22" y="9"/>
                      <a:pt x="20" y="14"/>
                    </a:cubicBezTo>
                    <a:cubicBezTo>
                      <a:pt x="18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9" y="4"/>
                      <a:pt x="6" y="6"/>
                      <a:pt x="5" y="9"/>
                    </a:cubicBezTo>
                    <a:cubicBezTo>
                      <a:pt x="4" y="13"/>
                      <a:pt x="5" y="16"/>
                      <a:pt x="9" y="17"/>
                    </a:cubicBezTo>
                    <a:cubicBezTo>
                      <a:pt x="12" y="19"/>
                      <a:pt x="16" y="17"/>
                      <a:pt x="17" y="13"/>
                    </a:cubicBezTo>
                    <a:cubicBezTo>
                      <a:pt x="18" y="10"/>
                      <a:pt x="16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Freeform 2885"/>
              <p:cNvSpPr>
                <a:spLocks noEditPoints="1"/>
              </p:cNvSpPr>
              <p:nvPr/>
            </p:nvSpPr>
            <p:spPr bwMode="auto">
              <a:xfrm>
                <a:off x="4468" y="-1651"/>
                <a:ext cx="43" cy="41"/>
              </a:xfrm>
              <a:custGeom>
                <a:avLst/>
                <a:gdLst>
                  <a:gd name="T0" fmla="*/ 8 w 22"/>
                  <a:gd name="T1" fmla="*/ 20 h 21"/>
                  <a:gd name="T2" fmla="*/ 2 w 22"/>
                  <a:gd name="T3" fmla="*/ 8 h 21"/>
                  <a:gd name="T4" fmla="*/ 14 w 22"/>
                  <a:gd name="T5" fmla="*/ 1 h 21"/>
                  <a:gd name="T6" fmla="*/ 20 w 22"/>
                  <a:gd name="T7" fmla="*/ 13 h 21"/>
                  <a:gd name="T8" fmla="*/ 8 w 22"/>
                  <a:gd name="T9" fmla="*/ 20 h 21"/>
                  <a:gd name="T10" fmla="*/ 13 w 22"/>
                  <a:gd name="T11" fmla="*/ 4 h 21"/>
                  <a:gd name="T12" fmla="*/ 5 w 22"/>
                  <a:gd name="T13" fmla="*/ 9 h 21"/>
                  <a:gd name="T14" fmla="*/ 9 w 22"/>
                  <a:gd name="T15" fmla="*/ 17 h 21"/>
                  <a:gd name="T16" fmla="*/ 17 w 22"/>
                  <a:gd name="T17" fmla="*/ 12 h 21"/>
                  <a:gd name="T18" fmla="*/ 13 w 22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8" y="20"/>
                    </a:moveTo>
                    <a:cubicBezTo>
                      <a:pt x="3" y="18"/>
                      <a:pt x="0" y="13"/>
                      <a:pt x="2" y="8"/>
                    </a:cubicBezTo>
                    <a:cubicBezTo>
                      <a:pt x="3" y="2"/>
                      <a:pt x="9" y="0"/>
                      <a:pt x="14" y="1"/>
                    </a:cubicBezTo>
                    <a:cubicBezTo>
                      <a:pt x="19" y="3"/>
                      <a:pt x="22" y="8"/>
                      <a:pt x="20" y="13"/>
                    </a:cubicBezTo>
                    <a:cubicBezTo>
                      <a:pt x="18" y="19"/>
                      <a:pt x="13" y="21"/>
                      <a:pt x="8" y="20"/>
                    </a:cubicBezTo>
                    <a:close/>
                    <a:moveTo>
                      <a:pt x="13" y="4"/>
                    </a:moveTo>
                    <a:cubicBezTo>
                      <a:pt x="9" y="3"/>
                      <a:pt x="6" y="5"/>
                      <a:pt x="5" y="9"/>
                    </a:cubicBezTo>
                    <a:cubicBezTo>
                      <a:pt x="4" y="12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2"/>
                    </a:cubicBezTo>
                    <a:cubicBezTo>
                      <a:pt x="18" y="9"/>
                      <a:pt x="16" y="5"/>
                      <a:pt x="1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2886"/>
              <p:cNvSpPr>
                <a:spLocks noEditPoints="1"/>
              </p:cNvSpPr>
              <p:nvPr/>
            </p:nvSpPr>
            <p:spPr bwMode="auto">
              <a:xfrm>
                <a:off x="4441" y="-1625"/>
                <a:ext cx="41" cy="40"/>
              </a:xfrm>
              <a:custGeom>
                <a:avLst/>
                <a:gdLst>
                  <a:gd name="T0" fmla="*/ 8 w 21"/>
                  <a:gd name="T1" fmla="*/ 20 h 21"/>
                  <a:gd name="T2" fmla="*/ 1 w 21"/>
                  <a:gd name="T3" fmla="*/ 8 h 21"/>
                  <a:gd name="T4" fmla="*/ 14 w 21"/>
                  <a:gd name="T5" fmla="*/ 1 h 21"/>
                  <a:gd name="T6" fmla="*/ 20 w 21"/>
                  <a:gd name="T7" fmla="*/ 14 h 21"/>
                  <a:gd name="T8" fmla="*/ 8 w 21"/>
                  <a:gd name="T9" fmla="*/ 20 h 21"/>
                  <a:gd name="T10" fmla="*/ 13 w 21"/>
                  <a:gd name="T11" fmla="*/ 4 h 21"/>
                  <a:gd name="T12" fmla="*/ 4 w 21"/>
                  <a:gd name="T13" fmla="*/ 9 h 21"/>
                  <a:gd name="T14" fmla="*/ 9 w 21"/>
                  <a:gd name="T15" fmla="*/ 17 h 21"/>
                  <a:gd name="T16" fmla="*/ 17 w 21"/>
                  <a:gd name="T17" fmla="*/ 13 h 21"/>
                  <a:gd name="T18" fmla="*/ 13 w 21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8" y="20"/>
                    </a:moveTo>
                    <a:cubicBezTo>
                      <a:pt x="2" y="18"/>
                      <a:pt x="0" y="13"/>
                      <a:pt x="1" y="8"/>
                    </a:cubicBezTo>
                    <a:cubicBezTo>
                      <a:pt x="3" y="2"/>
                      <a:pt x="8" y="0"/>
                      <a:pt x="14" y="1"/>
                    </a:cubicBezTo>
                    <a:cubicBezTo>
                      <a:pt x="19" y="3"/>
                      <a:pt x="21" y="8"/>
                      <a:pt x="20" y="14"/>
                    </a:cubicBezTo>
                    <a:cubicBezTo>
                      <a:pt x="18" y="19"/>
                      <a:pt x="13" y="21"/>
                      <a:pt x="8" y="20"/>
                    </a:cubicBezTo>
                    <a:close/>
                    <a:moveTo>
                      <a:pt x="13" y="4"/>
                    </a:moveTo>
                    <a:cubicBezTo>
                      <a:pt x="9" y="3"/>
                      <a:pt x="5" y="5"/>
                      <a:pt x="4" y="9"/>
                    </a:cubicBezTo>
                    <a:cubicBezTo>
                      <a:pt x="3" y="12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9"/>
                      <a:pt x="16" y="5"/>
                      <a:pt x="1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2887"/>
              <p:cNvSpPr>
                <a:spLocks noEditPoints="1"/>
              </p:cNvSpPr>
              <p:nvPr/>
            </p:nvSpPr>
            <p:spPr bwMode="auto">
              <a:xfrm>
                <a:off x="4414" y="-1600"/>
                <a:ext cx="40" cy="42"/>
              </a:xfrm>
              <a:custGeom>
                <a:avLst/>
                <a:gdLst>
                  <a:gd name="T0" fmla="*/ 8 w 21"/>
                  <a:gd name="T1" fmla="*/ 20 h 22"/>
                  <a:gd name="T2" fmla="*/ 1 w 21"/>
                  <a:gd name="T3" fmla="*/ 8 h 22"/>
                  <a:gd name="T4" fmla="*/ 14 w 21"/>
                  <a:gd name="T5" fmla="*/ 2 h 22"/>
                  <a:gd name="T6" fmla="*/ 20 w 21"/>
                  <a:gd name="T7" fmla="*/ 14 h 22"/>
                  <a:gd name="T8" fmla="*/ 8 w 21"/>
                  <a:gd name="T9" fmla="*/ 20 h 22"/>
                  <a:gd name="T10" fmla="*/ 13 w 21"/>
                  <a:gd name="T11" fmla="*/ 5 h 22"/>
                  <a:gd name="T12" fmla="*/ 4 w 21"/>
                  <a:gd name="T13" fmla="*/ 9 h 22"/>
                  <a:gd name="T14" fmla="*/ 9 w 21"/>
                  <a:gd name="T15" fmla="*/ 17 h 22"/>
                  <a:gd name="T16" fmla="*/ 17 w 21"/>
                  <a:gd name="T17" fmla="*/ 13 h 22"/>
                  <a:gd name="T18" fmla="*/ 13 w 21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8" y="20"/>
                    </a:moveTo>
                    <a:cubicBezTo>
                      <a:pt x="2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4" y="2"/>
                    </a:cubicBezTo>
                    <a:cubicBezTo>
                      <a:pt x="19" y="3"/>
                      <a:pt x="21" y="9"/>
                      <a:pt x="20" y="14"/>
                    </a:cubicBezTo>
                    <a:cubicBezTo>
                      <a:pt x="18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9" y="4"/>
                      <a:pt x="5" y="6"/>
                      <a:pt x="4" y="9"/>
                    </a:cubicBezTo>
                    <a:cubicBezTo>
                      <a:pt x="3" y="12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10"/>
                      <a:pt x="16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2888"/>
              <p:cNvSpPr>
                <a:spLocks noEditPoints="1"/>
              </p:cNvSpPr>
              <p:nvPr/>
            </p:nvSpPr>
            <p:spPr bwMode="auto">
              <a:xfrm>
                <a:off x="4387" y="-1575"/>
                <a:ext cx="40" cy="43"/>
              </a:xfrm>
              <a:custGeom>
                <a:avLst/>
                <a:gdLst>
                  <a:gd name="T0" fmla="*/ 8 w 21"/>
                  <a:gd name="T1" fmla="*/ 20 h 22"/>
                  <a:gd name="T2" fmla="*/ 1 w 21"/>
                  <a:gd name="T3" fmla="*/ 8 h 22"/>
                  <a:gd name="T4" fmla="*/ 14 w 21"/>
                  <a:gd name="T5" fmla="*/ 2 h 22"/>
                  <a:gd name="T6" fmla="*/ 20 w 21"/>
                  <a:gd name="T7" fmla="*/ 14 h 22"/>
                  <a:gd name="T8" fmla="*/ 8 w 21"/>
                  <a:gd name="T9" fmla="*/ 20 h 22"/>
                  <a:gd name="T10" fmla="*/ 13 w 21"/>
                  <a:gd name="T11" fmla="*/ 5 h 22"/>
                  <a:gd name="T12" fmla="*/ 4 w 21"/>
                  <a:gd name="T13" fmla="*/ 9 h 22"/>
                  <a:gd name="T14" fmla="*/ 9 w 21"/>
                  <a:gd name="T15" fmla="*/ 17 h 22"/>
                  <a:gd name="T16" fmla="*/ 17 w 21"/>
                  <a:gd name="T17" fmla="*/ 13 h 22"/>
                  <a:gd name="T18" fmla="*/ 13 w 21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8" y="20"/>
                    </a:moveTo>
                    <a:cubicBezTo>
                      <a:pt x="3" y="19"/>
                      <a:pt x="0" y="13"/>
                      <a:pt x="1" y="8"/>
                    </a:cubicBezTo>
                    <a:cubicBezTo>
                      <a:pt x="3" y="3"/>
                      <a:pt x="9" y="0"/>
                      <a:pt x="14" y="2"/>
                    </a:cubicBezTo>
                    <a:cubicBezTo>
                      <a:pt x="19" y="4"/>
                      <a:pt x="21" y="9"/>
                      <a:pt x="20" y="14"/>
                    </a:cubicBezTo>
                    <a:cubicBezTo>
                      <a:pt x="18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9" y="4"/>
                      <a:pt x="6" y="6"/>
                      <a:pt x="4" y="9"/>
                    </a:cubicBezTo>
                    <a:cubicBezTo>
                      <a:pt x="3" y="13"/>
                      <a:pt x="5" y="16"/>
                      <a:pt x="9" y="17"/>
                    </a:cubicBezTo>
                    <a:cubicBezTo>
                      <a:pt x="12" y="19"/>
                      <a:pt x="16" y="17"/>
                      <a:pt x="17" y="13"/>
                    </a:cubicBezTo>
                    <a:cubicBezTo>
                      <a:pt x="18" y="10"/>
                      <a:pt x="16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2889"/>
              <p:cNvSpPr>
                <a:spLocks noEditPoints="1"/>
              </p:cNvSpPr>
              <p:nvPr/>
            </p:nvSpPr>
            <p:spPr bwMode="auto">
              <a:xfrm>
                <a:off x="4361" y="-1546"/>
                <a:ext cx="43" cy="43"/>
              </a:xfrm>
              <a:custGeom>
                <a:avLst/>
                <a:gdLst>
                  <a:gd name="T0" fmla="*/ 8 w 22"/>
                  <a:gd name="T1" fmla="*/ 20 h 22"/>
                  <a:gd name="T2" fmla="*/ 2 w 22"/>
                  <a:gd name="T3" fmla="*/ 8 h 22"/>
                  <a:gd name="T4" fmla="*/ 14 w 22"/>
                  <a:gd name="T5" fmla="*/ 2 h 22"/>
                  <a:gd name="T6" fmla="*/ 20 w 22"/>
                  <a:gd name="T7" fmla="*/ 14 h 22"/>
                  <a:gd name="T8" fmla="*/ 8 w 22"/>
                  <a:gd name="T9" fmla="*/ 20 h 22"/>
                  <a:gd name="T10" fmla="*/ 13 w 22"/>
                  <a:gd name="T11" fmla="*/ 5 h 22"/>
                  <a:gd name="T12" fmla="*/ 5 w 22"/>
                  <a:gd name="T13" fmla="*/ 9 h 22"/>
                  <a:gd name="T14" fmla="*/ 9 w 22"/>
                  <a:gd name="T15" fmla="*/ 17 h 22"/>
                  <a:gd name="T16" fmla="*/ 17 w 22"/>
                  <a:gd name="T17" fmla="*/ 13 h 22"/>
                  <a:gd name="T18" fmla="*/ 13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8" y="20"/>
                    </a:moveTo>
                    <a:cubicBezTo>
                      <a:pt x="3" y="18"/>
                      <a:pt x="0" y="13"/>
                      <a:pt x="2" y="8"/>
                    </a:cubicBezTo>
                    <a:cubicBezTo>
                      <a:pt x="3" y="3"/>
                      <a:pt x="9" y="0"/>
                      <a:pt x="14" y="2"/>
                    </a:cubicBezTo>
                    <a:cubicBezTo>
                      <a:pt x="19" y="3"/>
                      <a:pt x="22" y="9"/>
                      <a:pt x="20" y="14"/>
                    </a:cubicBezTo>
                    <a:cubicBezTo>
                      <a:pt x="18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10" y="4"/>
                      <a:pt x="6" y="6"/>
                      <a:pt x="5" y="9"/>
                    </a:cubicBezTo>
                    <a:cubicBezTo>
                      <a:pt x="4" y="12"/>
                      <a:pt x="6" y="16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10"/>
                      <a:pt x="16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2890"/>
              <p:cNvSpPr>
                <a:spLocks noEditPoints="1"/>
              </p:cNvSpPr>
              <p:nvPr/>
            </p:nvSpPr>
            <p:spPr bwMode="auto">
              <a:xfrm>
                <a:off x="4336" y="-1517"/>
                <a:ext cx="43" cy="41"/>
              </a:xfrm>
              <a:custGeom>
                <a:avLst/>
                <a:gdLst>
                  <a:gd name="T0" fmla="*/ 8 w 22"/>
                  <a:gd name="T1" fmla="*/ 20 h 21"/>
                  <a:gd name="T2" fmla="*/ 2 w 22"/>
                  <a:gd name="T3" fmla="*/ 8 h 21"/>
                  <a:gd name="T4" fmla="*/ 14 w 22"/>
                  <a:gd name="T5" fmla="*/ 1 h 21"/>
                  <a:gd name="T6" fmla="*/ 20 w 22"/>
                  <a:gd name="T7" fmla="*/ 14 h 21"/>
                  <a:gd name="T8" fmla="*/ 8 w 22"/>
                  <a:gd name="T9" fmla="*/ 20 h 21"/>
                  <a:gd name="T10" fmla="*/ 13 w 22"/>
                  <a:gd name="T11" fmla="*/ 4 h 21"/>
                  <a:gd name="T12" fmla="*/ 5 w 22"/>
                  <a:gd name="T13" fmla="*/ 9 h 21"/>
                  <a:gd name="T14" fmla="*/ 9 w 22"/>
                  <a:gd name="T15" fmla="*/ 17 h 21"/>
                  <a:gd name="T16" fmla="*/ 17 w 22"/>
                  <a:gd name="T17" fmla="*/ 13 h 21"/>
                  <a:gd name="T18" fmla="*/ 13 w 22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8" y="20"/>
                    </a:move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9" y="0"/>
                      <a:pt x="14" y="1"/>
                    </a:cubicBezTo>
                    <a:cubicBezTo>
                      <a:pt x="19" y="3"/>
                      <a:pt x="22" y="8"/>
                      <a:pt x="20" y="14"/>
                    </a:cubicBezTo>
                    <a:cubicBezTo>
                      <a:pt x="19" y="19"/>
                      <a:pt x="13" y="21"/>
                      <a:pt x="8" y="20"/>
                    </a:cubicBezTo>
                    <a:close/>
                    <a:moveTo>
                      <a:pt x="13" y="4"/>
                    </a:moveTo>
                    <a:cubicBezTo>
                      <a:pt x="10" y="3"/>
                      <a:pt x="6" y="5"/>
                      <a:pt x="5" y="9"/>
                    </a:cubicBezTo>
                    <a:cubicBezTo>
                      <a:pt x="4" y="12"/>
                      <a:pt x="6" y="16"/>
                      <a:pt x="9" y="17"/>
                    </a:cubicBezTo>
                    <a:cubicBezTo>
                      <a:pt x="13" y="18"/>
                      <a:pt x="16" y="16"/>
                      <a:pt x="17" y="13"/>
                    </a:cubicBezTo>
                    <a:cubicBezTo>
                      <a:pt x="18" y="9"/>
                      <a:pt x="17" y="5"/>
                      <a:pt x="1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2891"/>
              <p:cNvSpPr>
                <a:spLocks noEditPoints="1"/>
              </p:cNvSpPr>
              <p:nvPr/>
            </p:nvSpPr>
            <p:spPr bwMode="auto">
              <a:xfrm>
                <a:off x="4315" y="-1486"/>
                <a:ext cx="42" cy="41"/>
              </a:xfrm>
              <a:custGeom>
                <a:avLst/>
                <a:gdLst>
                  <a:gd name="T0" fmla="*/ 8 w 22"/>
                  <a:gd name="T1" fmla="*/ 20 h 21"/>
                  <a:gd name="T2" fmla="*/ 2 w 22"/>
                  <a:gd name="T3" fmla="*/ 7 h 21"/>
                  <a:gd name="T4" fmla="*/ 14 w 22"/>
                  <a:gd name="T5" fmla="*/ 1 h 21"/>
                  <a:gd name="T6" fmla="*/ 20 w 22"/>
                  <a:gd name="T7" fmla="*/ 13 h 21"/>
                  <a:gd name="T8" fmla="*/ 8 w 22"/>
                  <a:gd name="T9" fmla="*/ 20 h 21"/>
                  <a:gd name="T10" fmla="*/ 13 w 22"/>
                  <a:gd name="T11" fmla="*/ 4 h 21"/>
                  <a:gd name="T12" fmla="*/ 5 w 22"/>
                  <a:gd name="T13" fmla="*/ 8 h 21"/>
                  <a:gd name="T14" fmla="*/ 9 w 22"/>
                  <a:gd name="T15" fmla="*/ 16 h 21"/>
                  <a:gd name="T16" fmla="*/ 17 w 22"/>
                  <a:gd name="T17" fmla="*/ 12 h 21"/>
                  <a:gd name="T18" fmla="*/ 13 w 22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8" y="20"/>
                    </a:moveTo>
                    <a:cubicBezTo>
                      <a:pt x="3" y="18"/>
                      <a:pt x="0" y="12"/>
                      <a:pt x="2" y="7"/>
                    </a:cubicBezTo>
                    <a:cubicBezTo>
                      <a:pt x="4" y="2"/>
                      <a:pt x="9" y="0"/>
                      <a:pt x="14" y="1"/>
                    </a:cubicBezTo>
                    <a:cubicBezTo>
                      <a:pt x="19" y="3"/>
                      <a:pt x="22" y="8"/>
                      <a:pt x="20" y="13"/>
                    </a:cubicBezTo>
                    <a:cubicBezTo>
                      <a:pt x="19" y="18"/>
                      <a:pt x="13" y="21"/>
                      <a:pt x="8" y="20"/>
                    </a:cubicBezTo>
                    <a:close/>
                    <a:moveTo>
                      <a:pt x="13" y="4"/>
                    </a:moveTo>
                    <a:cubicBezTo>
                      <a:pt x="10" y="3"/>
                      <a:pt x="6" y="5"/>
                      <a:pt x="5" y="8"/>
                    </a:cubicBezTo>
                    <a:cubicBezTo>
                      <a:pt x="4" y="12"/>
                      <a:pt x="6" y="15"/>
                      <a:pt x="9" y="16"/>
                    </a:cubicBezTo>
                    <a:cubicBezTo>
                      <a:pt x="12" y="18"/>
                      <a:pt x="16" y="16"/>
                      <a:pt x="17" y="12"/>
                    </a:cubicBezTo>
                    <a:cubicBezTo>
                      <a:pt x="18" y="9"/>
                      <a:pt x="16" y="5"/>
                      <a:pt x="1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2892"/>
              <p:cNvSpPr>
                <a:spLocks noEditPoints="1"/>
              </p:cNvSpPr>
              <p:nvPr/>
            </p:nvSpPr>
            <p:spPr bwMode="auto">
              <a:xfrm>
                <a:off x="4293" y="-1455"/>
                <a:ext cx="43" cy="41"/>
              </a:xfrm>
              <a:custGeom>
                <a:avLst/>
                <a:gdLst>
                  <a:gd name="T0" fmla="*/ 8 w 22"/>
                  <a:gd name="T1" fmla="*/ 20 h 21"/>
                  <a:gd name="T2" fmla="*/ 2 w 22"/>
                  <a:gd name="T3" fmla="*/ 7 h 21"/>
                  <a:gd name="T4" fmla="*/ 14 w 22"/>
                  <a:gd name="T5" fmla="*/ 1 h 21"/>
                  <a:gd name="T6" fmla="*/ 20 w 22"/>
                  <a:gd name="T7" fmla="*/ 13 h 21"/>
                  <a:gd name="T8" fmla="*/ 8 w 22"/>
                  <a:gd name="T9" fmla="*/ 20 h 21"/>
                  <a:gd name="T10" fmla="*/ 13 w 22"/>
                  <a:gd name="T11" fmla="*/ 4 h 21"/>
                  <a:gd name="T12" fmla="*/ 5 w 22"/>
                  <a:gd name="T13" fmla="*/ 8 h 21"/>
                  <a:gd name="T14" fmla="*/ 9 w 22"/>
                  <a:gd name="T15" fmla="*/ 17 h 21"/>
                  <a:gd name="T16" fmla="*/ 17 w 22"/>
                  <a:gd name="T17" fmla="*/ 12 h 21"/>
                  <a:gd name="T18" fmla="*/ 13 w 22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8" y="20"/>
                    </a:moveTo>
                    <a:cubicBezTo>
                      <a:pt x="3" y="18"/>
                      <a:pt x="0" y="12"/>
                      <a:pt x="2" y="7"/>
                    </a:cubicBezTo>
                    <a:cubicBezTo>
                      <a:pt x="4" y="2"/>
                      <a:pt x="9" y="0"/>
                      <a:pt x="14" y="1"/>
                    </a:cubicBezTo>
                    <a:cubicBezTo>
                      <a:pt x="19" y="3"/>
                      <a:pt x="22" y="8"/>
                      <a:pt x="20" y="13"/>
                    </a:cubicBezTo>
                    <a:cubicBezTo>
                      <a:pt x="19" y="18"/>
                      <a:pt x="13" y="21"/>
                      <a:pt x="8" y="20"/>
                    </a:cubicBezTo>
                    <a:close/>
                    <a:moveTo>
                      <a:pt x="13" y="4"/>
                    </a:moveTo>
                    <a:cubicBezTo>
                      <a:pt x="10" y="3"/>
                      <a:pt x="6" y="5"/>
                      <a:pt x="5" y="8"/>
                    </a:cubicBezTo>
                    <a:cubicBezTo>
                      <a:pt x="4" y="12"/>
                      <a:pt x="6" y="15"/>
                      <a:pt x="9" y="17"/>
                    </a:cubicBezTo>
                    <a:cubicBezTo>
                      <a:pt x="13" y="18"/>
                      <a:pt x="16" y="16"/>
                      <a:pt x="17" y="12"/>
                    </a:cubicBezTo>
                    <a:cubicBezTo>
                      <a:pt x="18" y="9"/>
                      <a:pt x="17" y="5"/>
                      <a:pt x="1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2893"/>
              <p:cNvSpPr>
                <a:spLocks noEditPoints="1"/>
              </p:cNvSpPr>
              <p:nvPr/>
            </p:nvSpPr>
            <p:spPr bwMode="auto">
              <a:xfrm>
                <a:off x="4278" y="-1422"/>
                <a:ext cx="41" cy="43"/>
              </a:xfrm>
              <a:custGeom>
                <a:avLst/>
                <a:gdLst>
                  <a:gd name="T0" fmla="*/ 8 w 21"/>
                  <a:gd name="T1" fmla="*/ 20 h 22"/>
                  <a:gd name="T2" fmla="*/ 1 w 21"/>
                  <a:gd name="T3" fmla="*/ 8 h 22"/>
                  <a:gd name="T4" fmla="*/ 14 w 21"/>
                  <a:gd name="T5" fmla="*/ 1 h 22"/>
                  <a:gd name="T6" fmla="*/ 20 w 21"/>
                  <a:gd name="T7" fmla="*/ 14 h 22"/>
                  <a:gd name="T8" fmla="*/ 8 w 21"/>
                  <a:gd name="T9" fmla="*/ 20 h 22"/>
                  <a:gd name="T10" fmla="*/ 13 w 21"/>
                  <a:gd name="T11" fmla="*/ 4 h 22"/>
                  <a:gd name="T12" fmla="*/ 4 w 21"/>
                  <a:gd name="T13" fmla="*/ 9 h 22"/>
                  <a:gd name="T14" fmla="*/ 9 w 21"/>
                  <a:gd name="T15" fmla="*/ 17 h 22"/>
                  <a:gd name="T16" fmla="*/ 17 w 21"/>
                  <a:gd name="T17" fmla="*/ 13 h 22"/>
                  <a:gd name="T18" fmla="*/ 13 w 21"/>
                  <a:gd name="T1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8" y="20"/>
                    </a:moveTo>
                    <a:cubicBezTo>
                      <a:pt x="2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4" y="1"/>
                    </a:cubicBezTo>
                    <a:cubicBezTo>
                      <a:pt x="19" y="3"/>
                      <a:pt x="21" y="9"/>
                      <a:pt x="20" y="14"/>
                    </a:cubicBezTo>
                    <a:cubicBezTo>
                      <a:pt x="18" y="19"/>
                      <a:pt x="13" y="22"/>
                      <a:pt x="8" y="20"/>
                    </a:cubicBezTo>
                    <a:close/>
                    <a:moveTo>
                      <a:pt x="13" y="4"/>
                    </a:moveTo>
                    <a:cubicBezTo>
                      <a:pt x="9" y="3"/>
                      <a:pt x="5" y="5"/>
                      <a:pt x="4" y="9"/>
                    </a:cubicBezTo>
                    <a:cubicBezTo>
                      <a:pt x="3" y="12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9"/>
                      <a:pt x="16" y="6"/>
                      <a:pt x="1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2894"/>
              <p:cNvSpPr>
                <a:spLocks noEditPoints="1"/>
              </p:cNvSpPr>
              <p:nvPr/>
            </p:nvSpPr>
            <p:spPr bwMode="auto">
              <a:xfrm>
                <a:off x="4262" y="-1387"/>
                <a:ext cx="43" cy="41"/>
              </a:xfrm>
              <a:custGeom>
                <a:avLst/>
                <a:gdLst>
                  <a:gd name="T0" fmla="*/ 8 w 22"/>
                  <a:gd name="T1" fmla="*/ 20 h 21"/>
                  <a:gd name="T2" fmla="*/ 2 w 22"/>
                  <a:gd name="T3" fmla="*/ 7 h 21"/>
                  <a:gd name="T4" fmla="*/ 14 w 22"/>
                  <a:gd name="T5" fmla="*/ 1 h 21"/>
                  <a:gd name="T6" fmla="*/ 20 w 22"/>
                  <a:gd name="T7" fmla="*/ 13 h 21"/>
                  <a:gd name="T8" fmla="*/ 8 w 22"/>
                  <a:gd name="T9" fmla="*/ 20 h 21"/>
                  <a:gd name="T10" fmla="*/ 13 w 22"/>
                  <a:gd name="T11" fmla="*/ 4 h 21"/>
                  <a:gd name="T12" fmla="*/ 5 w 22"/>
                  <a:gd name="T13" fmla="*/ 8 h 21"/>
                  <a:gd name="T14" fmla="*/ 9 w 22"/>
                  <a:gd name="T15" fmla="*/ 17 h 21"/>
                  <a:gd name="T16" fmla="*/ 17 w 22"/>
                  <a:gd name="T17" fmla="*/ 12 h 21"/>
                  <a:gd name="T18" fmla="*/ 13 w 22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8" y="20"/>
                    </a:moveTo>
                    <a:cubicBezTo>
                      <a:pt x="3" y="18"/>
                      <a:pt x="0" y="13"/>
                      <a:pt x="2" y="7"/>
                    </a:cubicBezTo>
                    <a:cubicBezTo>
                      <a:pt x="4" y="2"/>
                      <a:pt x="9" y="0"/>
                      <a:pt x="14" y="1"/>
                    </a:cubicBezTo>
                    <a:cubicBezTo>
                      <a:pt x="19" y="3"/>
                      <a:pt x="22" y="8"/>
                      <a:pt x="20" y="13"/>
                    </a:cubicBezTo>
                    <a:cubicBezTo>
                      <a:pt x="19" y="19"/>
                      <a:pt x="13" y="21"/>
                      <a:pt x="8" y="20"/>
                    </a:cubicBezTo>
                    <a:close/>
                    <a:moveTo>
                      <a:pt x="13" y="4"/>
                    </a:moveTo>
                    <a:cubicBezTo>
                      <a:pt x="10" y="3"/>
                      <a:pt x="6" y="5"/>
                      <a:pt x="5" y="8"/>
                    </a:cubicBezTo>
                    <a:cubicBezTo>
                      <a:pt x="4" y="12"/>
                      <a:pt x="6" y="15"/>
                      <a:pt x="9" y="17"/>
                    </a:cubicBezTo>
                    <a:cubicBezTo>
                      <a:pt x="13" y="18"/>
                      <a:pt x="16" y="16"/>
                      <a:pt x="17" y="12"/>
                    </a:cubicBezTo>
                    <a:cubicBezTo>
                      <a:pt x="18" y="9"/>
                      <a:pt x="17" y="5"/>
                      <a:pt x="1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2895"/>
              <p:cNvSpPr>
                <a:spLocks noEditPoints="1"/>
              </p:cNvSpPr>
              <p:nvPr/>
            </p:nvSpPr>
            <p:spPr bwMode="auto">
              <a:xfrm>
                <a:off x="4253" y="-1352"/>
                <a:ext cx="42" cy="43"/>
              </a:xfrm>
              <a:custGeom>
                <a:avLst/>
                <a:gdLst>
                  <a:gd name="T0" fmla="*/ 8 w 22"/>
                  <a:gd name="T1" fmla="*/ 20 h 22"/>
                  <a:gd name="T2" fmla="*/ 1 w 22"/>
                  <a:gd name="T3" fmla="*/ 8 h 22"/>
                  <a:gd name="T4" fmla="*/ 14 w 22"/>
                  <a:gd name="T5" fmla="*/ 2 h 22"/>
                  <a:gd name="T6" fmla="*/ 20 w 22"/>
                  <a:gd name="T7" fmla="*/ 14 h 22"/>
                  <a:gd name="T8" fmla="*/ 8 w 22"/>
                  <a:gd name="T9" fmla="*/ 20 h 22"/>
                  <a:gd name="T10" fmla="*/ 13 w 22"/>
                  <a:gd name="T11" fmla="*/ 5 h 22"/>
                  <a:gd name="T12" fmla="*/ 5 w 22"/>
                  <a:gd name="T13" fmla="*/ 9 h 22"/>
                  <a:gd name="T14" fmla="*/ 9 w 22"/>
                  <a:gd name="T15" fmla="*/ 17 h 22"/>
                  <a:gd name="T16" fmla="*/ 17 w 22"/>
                  <a:gd name="T17" fmla="*/ 13 h 22"/>
                  <a:gd name="T18" fmla="*/ 13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8" y="20"/>
                    </a:moveTo>
                    <a:cubicBezTo>
                      <a:pt x="3" y="19"/>
                      <a:pt x="0" y="13"/>
                      <a:pt x="1" y="8"/>
                    </a:cubicBezTo>
                    <a:cubicBezTo>
                      <a:pt x="3" y="3"/>
                      <a:pt x="9" y="0"/>
                      <a:pt x="14" y="2"/>
                    </a:cubicBezTo>
                    <a:cubicBezTo>
                      <a:pt x="19" y="3"/>
                      <a:pt x="22" y="9"/>
                      <a:pt x="20" y="14"/>
                    </a:cubicBezTo>
                    <a:cubicBezTo>
                      <a:pt x="18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9" y="4"/>
                      <a:pt x="6" y="6"/>
                      <a:pt x="5" y="9"/>
                    </a:cubicBezTo>
                    <a:cubicBezTo>
                      <a:pt x="3" y="12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10"/>
                      <a:pt x="16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2896"/>
              <p:cNvSpPr>
                <a:spLocks noEditPoints="1"/>
              </p:cNvSpPr>
              <p:nvPr/>
            </p:nvSpPr>
            <p:spPr bwMode="auto">
              <a:xfrm>
                <a:off x="4249" y="-1315"/>
                <a:ext cx="42" cy="43"/>
              </a:xfrm>
              <a:custGeom>
                <a:avLst/>
                <a:gdLst>
                  <a:gd name="T0" fmla="*/ 8 w 22"/>
                  <a:gd name="T1" fmla="*/ 21 h 22"/>
                  <a:gd name="T2" fmla="*/ 2 w 22"/>
                  <a:gd name="T3" fmla="*/ 8 h 22"/>
                  <a:gd name="T4" fmla="*/ 14 w 22"/>
                  <a:gd name="T5" fmla="*/ 2 h 22"/>
                  <a:gd name="T6" fmla="*/ 20 w 22"/>
                  <a:gd name="T7" fmla="*/ 14 h 22"/>
                  <a:gd name="T8" fmla="*/ 8 w 22"/>
                  <a:gd name="T9" fmla="*/ 21 h 22"/>
                  <a:gd name="T10" fmla="*/ 13 w 22"/>
                  <a:gd name="T11" fmla="*/ 5 h 22"/>
                  <a:gd name="T12" fmla="*/ 5 w 22"/>
                  <a:gd name="T13" fmla="*/ 9 h 22"/>
                  <a:gd name="T14" fmla="*/ 9 w 22"/>
                  <a:gd name="T15" fmla="*/ 17 h 22"/>
                  <a:gd name="T16" fmla="*/ 17 w 22"/>
                  <a:gd name="T17" fmla="*/ 13 h 22"/>
                  <a:gd name="T18" fmla="*/ 13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8" y="21"/>
                    </a:moveTo>
                    <a:cubicBezTo>
                      <a:pt x="3" y="19"/>
                      <a:pt x="0" y="13"/>
                      <a:pt x="2" y="8"/>
                    </a:cubicBezTo>
                    <a:cubicBezTo>
                      <a:pt x="3" y="3"/>
                      <a:pt x="9" y="0"/>
                      <a:pt x="14" y="2"/>
                    </a:cubicBezTo>
                    <a:cubicBezTo>
                      <a:pt x="19" y="4"/>
                      <a:pt x="22" y="9"/>
                      <a:pt x="20" y="14"/>
                    </a:cubicBezTo>
                    <a:cubicBezTo>
                      <a:pt x="18" y="19"/>
                      <a:pt x="13" y="22"/>
                      <a:pt x="8" y="21"/>
                    </a:cubicBezTo>
                    <a:close/>
                    <a:moveTo>
                      <a:pt x="13" y="5"/>
                    </a:moveTo>
                    <a:cubicBezTo>
                      <a:pt x="9" y="4"/>
                      <a:pt x="6" y="6"/>
                      <a:pt x="5" y="9"/>
                    </a:cubicBezTo>
                    <a:cubicBezTo>
                      <a:pt x="4" y="13"/>
                      <a:pt x="5" y="16"/>
                      <a:pt x="9" y="17"/>
                    </a:cubicBezTo>
                    <a:cubicBezTo>
                      <a:pt x="12" y="19"/>
                      <a:pt x="16" y="17"/>
                      <a:pt x="17" y="13"/>
                    </a:cubicBezTo>
                    <a:cubicBezTo>
                      <a:pt x="18" y="10"/>
                      <a:pt x="16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2897"/>
              <p:cNvSpPr>
                <a:spLocks noEditPoints="1"/>
              </p:cNvSpPr>
              <p:nvPr/>
            </p:nvSpPr>
            <p:spPr bwMode="auto">
              <a:xfrm>
                <a:off x="4251" y="-1276"/>
                <a:ext cx="42" cy="40"/>
              </a:xfrm>
              <a:custGeom>
                <a:avLst/>
                <a:gdLst>
                  <a:gd name="T0" fmla="*/ 8 w 22"/>
                  <a:gd name="T1" fmla="*/ 20 h 21"/>
                  <a:gd name="T2" fmla="*/ 2 w 22"/>
                  <a:gd name="T3" fmla="*/ 8 h 21"/>
                  <a:gd name="T4" fmla="*/ 14 w 22"/>
                  <a:gd name="T5" fmla="*/ 1 h 21"/>
                  <a:gd name="T6" fmla="*/ 20 w 22"/>
                  <a:gd name="T7" fmla="*/ 14 h 21"/>
                  <a:gd name="T8" fmla="*/ 8 w 22"/>
                  <a:gd name="T9" fmla="*/ 20 h 21"/>
                  <a:gd name="T10" fmla="*/ 13 w 22"/>
                  <a:gd name="T11" fmla="*/ 4 h 21"/>
                  <a:gd name="T12" fmla="*/ 5 w 22"/>
                  <a:gd name="T13" fmla="*/ 9 h 21"/>
                  <a:gd name="T14" fmla="*/ 9 w 22"/>
                  <a:gd name="T15" fmla="*/ 17 h 21"/>
                  <a:gd name="T16" fmla="*/ 17 w 22"/>
                  <a:gd name="T17" fmla="*/ 13 h 21"/>
                  <a:gd name="T18" fmla="*/ 13 w 22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8" y="20"/>
                    </a:move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9" y="0"/>
                      <a:pt x="14" y="1"/>
                    </a:cubicBezTo>
                    <a:cubicBezTo>
                      <a:pt x="19" y="3"/>
                      <a:pt x="22" y="8"/>
                      <a:pt x="20" y="14"/>
                    </a:cubicBezTo>
                    <a:cubicBezTo>
                      <a:pt x="19" y="19"/>
                      <a:pt x="13" y="21"/>
                      <a:pt x="8" y="20"/>
                    </a:cubicBezTo>
                    <a:close/>
                    <a:moveTo>
                      <a:pt x="13" y="4"/>
                    </a:moveTo>
                    <a:cubicBezTo>
                      <a:pt x="10" y="3"/>
                      <a:pt x="6" y="5"/>
                      <a:pt x="5" y="9"/>
                    </a:cubicBezTo>
                    <a:cubicBezTo>
                      <a:pt x="4" y="12"/>
                      <a:pt x="6" y="16"/>
                      <a:pt x="9" y="17"/>
                    </a:cubicBezTo>
                    <a:cubicBezTo>
                      <a:pt x="13" y="18"/>
                      <a:pt x="16" y="16"/>
                      <a:pt x="17" y="13"/>
                    </a:cubicBezTo>
                    <a:cubicBezTo>
                      <a:pt x="18" y="9"/>
                      <a:pt x="17" y="6"/>
                      <a:pt x="1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2898"/>
              <p:cNvSpPr>
                <a:spLocks noEditPoints="1"/>
              </p:cNvSpPr>
              <p:nvPr/>
            </p:nvSpPr>
            <p:spPr bwMode="auto">
              <a:xfrm>
                <a:off x="4260" y="-1241"/>
                <a:ext cx="43" cy="42"/>
              </a:xfrm>
              <a:custGeom>
                <a:avLst/>
                <a:gdLst>
                  <a:gd name="T0" fmla="*/ 8 w 22"/>
                  <a:gd name="T1" fmla="*/ 20 h 22"/>
                  <a:gd name="T2" fmla="*/ 2 w 22"/>
                  <a:gd name="T3" fmla="*/ 8 h 22"/>
                  <a:gd name="T4" fmla="*/ 14 w 22"/>
                  <a:gd name="T5" fmla="*/ 2 h 22"/>
                  <a:gd name="T6" fmla="*/ 21 w 22"/>
                  <a:gd name="T7" fmla="*/ 14 h 22"/>
                  <a:gd name="T8" fmla="*/ 8 w 22"/>
                  <a:gd name="T9" fmla="*/ 20 h 22"/>
                  <a:gd name="T10" fmla="*/ 13 w 22"/>
                  <a:gd name="T11" fmla="*/ 5 h 22"/>
                  <a:gd name="T12" fmla="*/ 5 w 22"/>
                  <a:gd name="T13" fmla="*/ 9 h 22"/>
                  <a:gd name="T14" fmla="*/ 9 w 22"/>
                  <a:gd name="T15" fmla="*/ 17 h 22"/>
                  <a:gd name="T16" fmla="*/ 17 w 22"/>
                  <a:gd name="T17" fmla="*/ 13 h 22"/>
                  <a:gd name="T18" fmla="*/ 13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8" y="20"/>
                    </a:moveTo>
                    <a:cubicBezTo>
                      <a:pt x="3" y="19"/>
                      <a:pt x="0" y="13"/>
                      <a:pt x="2" y="8"/>
                    </a:cubicBezTo>
                    <a:cubicBezTo>
                      <a:pt x="4" y="3"/>
                      <a:pt x="9" y="0"/>
                      <a:pt x="14" y="2"/>
                    </a:cubicBezTo>
                    <a:cubicBezTo>
                      <a:pt x="19" y="4"/>
                      <a:pt x="22" y="9"/>
                      <a:pt x="21" y="14"/>
                    </a:cubicBezTo>
                    <a:cubicBezTo>
                      <a:pt x="19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10" y="4"/>
                      <a:pt x="6" y="6"/>
                      <a:pt x="5" y="9"/>
                    </a:cubicBezTo>
                    <a:cubicBezTo>
                      <a:pt x="4" y="13"/>
                      <a:pt x="6" y="16"/>
                      <a:pt x="9" y="17"/>
                    </a:cubicBezTo>
                    <a:cubicBezTo>
                      <a:pt x="13" y="18"/>
                      <a:pt x="16" y="17"/>
                      <a:pt x="17" y="13"/>
                    </a:cubicBezTo>
                    <a:cubicBezTo>
                      <a:pt x="19" y="10"/>
                      <a:pt x="17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2899"/>
              <p:cNvSpPr>
                <a:spLocks noEditPoints="1"/>
              </p:cNvSpPr>
              <p:nvPr/>
            </p:nvSpPr>
            <p:spPr bwMode="auto">
              <a:xfrm>
                <a:off x="4278" y="-1206"/>
                <a:ext cx="43" cy="40"/>
              </a:xfrm>
              <a:custGeom>
                <a:avLst/>
                <a:gdLst>
                  <a:gd name="T0" fmla="*/ 8 w 22"/>
                  <a:gd name="T1" fmla="*/ 20 h 21"/>
                  <a:gd name="T2" fmla="*/ 2 w 22"/>
                  <a:gd name="T3" fmla="*/ 7 h 21"/>
                  <a:gd name="T4" fmla="*/ 14 w 22"/>
                  <a:gd name="T5" fmla="*/ 1 h 21"/>
                  <a:gd name="T6" fmla="*/ 20 w 22"/>
                  <a:gd name="T7" fmla="*/ 13 h 21"/>
                  <a:gd name="T8" fmla="*/ 8 w 22"/>
                  <a:gd name="T9" fmla="*/ 20 h 21"/>
                  <a:gd name="T10" fmla="*/ 13 w 22"/>
                  <a:gd name="T11" fmla="*/ 4 h 21"/>
                  <a:gd name="T12" fmla="*/ 5 w 22"/>
                  <a:gd name="T13" fmla="*/ 8 h 21"/>
                  <a:gd name="T14" fmla="*/ 9 w 22"/>
                  <a:gd name="T15" fmla="*/ 17 h 21"/>
                  <a:gd name="T16" fmla="*/ 17 w 22"/>
                  <a:gd name="T17" fmla="*/ 12 h 21"/>
                  <a:gd name="T18" fmla="*/ 13 w 22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8" y="20"/>
                    </a:moveTo>
                    <a:cubicBezTo>
                      <a:pt x="3" y="18"/>
                      <a:pt x="0" y="13"/>
                      <a:pt x="2" y="7"/>
                    </a:cubicBezTo>
                    <a:cubicBezTo>
                      <a:pt x="3" y="2"/>
                      <a:pt x="9" y="0"/>
                      <a:pt x="14" y="1"/>
                    </a:cubicBezTo>
                    <a:cubicBezTo>
                      <a:pt x="19" y="3"/>
                      <a:pt x="22" y="8"/>
                      <a:pt x="20" y="13"/>
                    </a:cubicBezTo>
                    <a:cubicBezTo>
                      <a:pt x="19" y="19"/>
                      <a:pt x="13" y="21"/>
                      <a:pt x="8" y="20"/>
                    </a:cubicBezTo>
                    <a:close/>
                    <a:moveTo>
                      <a:pt x="13" y="4"/>
                    </a:moveTo>
                    <a:cubicBezTo>
                      <a:pt x="10" y="3"/>
                      <a:pt x="6" y="5"/>
                      <a:pt x="5" y="8"/>
                    </a:cubicBezTo>
                    <a:cubicBezTo>
                      <a:pt x="4" y="12"/>
                      <a:pt x="6" y="15"/>
                      <a:pt x="9" y="17"/>
                    </a:cubicBezTo>
                    <a:cubicBezTo>
                      <a:pt x="12" y="18"/>
                      <a:pt x="16" y="16"/>
                      <a:pt x="17" y="12"/>
                    </a:cubicBezTo>
                    <a:cubicBezTo>
                      <a:pt x="18" y="9"/>
                      <a:pt x="16" y="5"/>
                      <a:pt x="1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2900"/>
              <p:cNvSpPr>
                <a:spLocks noEditPoints="1"/>
              </p:cNvSpPr>
              <p:nvPr/>
            </p:nvSpPr>
            <p:spPr bwMode="auto">
              <a:xfrm>
                <a:off x="4301" y="-1177"/>
                <a:ext cx="43" cy="42"/>
              </a:xfrm>
              <a:custGeom>
                <a:avLst/>
                <a:gdLst>
                  <a:gd name="T0" fmla="*/ 8 w 22"/>
                  <a:gd name="T1" fmla="*/ 20 h 22"/>
                  <a:gd name="T2" fmla="*/ 2 w 22"/>
                  <a:gd name="T3" fmla="*/ 8 h 22"/>
                  <a:gd name="T4" fmla="*/ 14 w 22"/>
                  <a:gd name="T5" fmla="*/ 2 h 22"/>
                  <a:gd name="T6" fmla="*/ 20 w 22"/>
                  <a:gd name="T7" fmla="*/ 14 h 22"/>
                  <a:gd name="T8" fmla="*/ 8 w 22"/>
                  <a:gd name="T9" fmla="*/ 20 h 22"/>
                  <a:gd name="T10" fmla="*/ 13 w 22"/>
                  <a:gd name="T11" fmla="*/ 5 h 22"/>
                  <a:gd name="T12" fmla="*/ 5 w 22"/>
                  <a:gd name="T13" fmla="*/ 9 h 22"/>
                  <a:gd name="T14" fmla="*/ 9 w 22"/>
                  <a:gd name="T15" fmla="*/ 17 h 22"/>
                  <a:gd name="T16" fmla="*/ 17 w 22"/>
                  <a:gd name="T17" fmla="*/ 13 h 22"/>
                  <a:gd name="T18" fmla="*/ 13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8" y="20"/>
                    </a:moveTo>
                    <a:cubicBezTo>
                      <a:pt x="3" y="18"/>
                      <a:pt x="0" y="13"/>
                      <a:pt x="2" y="8"/>
                    </a:cubicBezTo>
                    <a:cubicBezTo>
                      <a:pt x="3" y="3"/>
                      <a:pt x="9" y="0"/>
                      <a:pt x="14" y="2"/>
                    </a:cubicBezTo>
                    <a:cubicBezTo>
                      <a:pt x="19" y="3"/>
                      <a:pt x="22" y="9"/>
                      <a:pt x="20" y="14"/>
                    </a:cubicBezTo>
                    <a:cubicBezTo>
                      <a:pt x="18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9" y="3"/>
                      <a:pt x="6" y="5"/>
                      <a:pt x="5" y="9"/>
                    </a:cubicBezTo>
                    <a:cubicBezTo>
                      <a:pt x="4" y="12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9"/>
                      <a:pt x="16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2901"/>
              <p:cNvSpPr>
                <a:spLocks noEditPoints="1"/>
              </p:cNvSpPr>
              <p:nvPr/>
            </p:nvSpPr>
            <p:spPr bwMode="auto">
              <a:xfrm>
                <a:off x="4328" y="-1152"/>
                <a:ext cx="43" cy="43"/>
              </a:xfrm>
              <a:custGeom>
                <a:avLst/>
                <a:gdLst>
                  <a:gd name="T0" fmla="*/ 8 w 22"/>
                  <a:gd name="T1" fmla="*/ 20 h 22"/>
                  <a:gd name="T2" fmla="*/ 2 w 22"/>
                  <a:gd name="T3" fmla="*/ 8 h 22"/>
                  <a:gd name="T4" fmla="*/ 14 w 22"/>
                  <a:gd name="T5" fmla="*/ 2 h 22"/>
                  <a:gd name="T6" fmla="*/ 20 w 22"/>
                  <a:gd name="T7" fmla="*/ 14 h 22"/>
                  <a:gd name="T8" fmla="*/ 8 w 22"/>
                  <a:gd name="T9" fmla="*/ 20 h 22"/>
                  <a:gd name="T10" fmla="*/ 13 w 22"/>
                  <a:gd name="T11" fmla="*/ 5 h 22"/>
                  <a:gd name="T12" fmla="*/ 5 w 22"/>
                  <a:gd name="T13" fmla="*/ 9 h 22"/>
                  <a:gd name="T14" fmla="*/ 9 w 22"/>
                  <a:gd name="T15" fmla="*/ 17 h 22"/>
                  <a:gd name="T16" fmla="*/ 17 w 22"/>
                  <a:gd name="T17" fmla="*/ 13 h 22"/>
                  <a:gd name="T18" fmla="*/ 13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8" y="20"/>
                    </a:moveTo>
                    <a:cubicBezTo>
                      <a:pt x="3" y="19"/>
                      <a:pt x="0" y="13"/>
                      <a:pt x="2" y="8"/>
                    </a:cubicBezTo>
                    <a:cubicBezTo>
                      <a:pt x="3" y="3"/>
                      <a:pt x="9" y="0"/>
                      <a:pt x="14" y="2"/>
                    </a:cubicBezTo>
                    <a:cubicBezTo>
                      <a:pt x="19" y="3"/>
                      <a:pt x="22" y="9"/>
                      <a:pt x="20" y="14"/>
                    </a:cubicBezTo>
                    <a:cubicBezTo>
                      <a:pt x="18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9" y="4"/>
                      <a:pt x="6" y="6"/>
                      <a:pt x="5" y="9"/>
                    </a:cubicBezTo>
                    <a:cubicBezTo>
                      <a:pt x="4" y="12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10"/>
                      <a:pt x="16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2902"/>
              <p:cNvSpPr>
                <a:spLocks noEditPoints="1"/>
              </p:cNvSpPr>
              <p:nvPr/>
            </p:nvSpPr>
            <p:spPr bwMode="auto">
              <a:xfrm>
                <a:off x="4359" y="-1131"/>
                <a:ext cx="43" cy="43"/>
              </a:xfrm>
              <a:custGeom>
                <a:avLst/>
                <a:gdLst>
                  <a:gd name="T0" fmla="*/ 8 w 22"/>
                  <a:gd name="T1" fmla="*/ 20 h 22"/>
                  <a:gd name="T2" fmla="*/ 2 w 22"/>
                  <a:gd name="T3" fmla="*/ 8 h 22"/>
                  <a:gd name="T4" fmla="*/ 14 w 22"/>
                  <a:gd name="T5" fmla="*/ 2 h 22"/>
                  <a:gd name="T6" fmla="*/ 20 w 22"/>
                  <a:gd name="T7" fmla="*/ 14 h 22"/>
                  <a:gd name="T8" fmla="*/ 8 w 22"/>
                  <a:gd name="T9" fmla="*/ 20 h 22"/>
                  <a:gd name="T10" fmla="*/ 13 w 22"/>
                  <a:gd name="T11" fmla="*/ 5 h 22"/>
                  <a:gd name="T12" fmla="*/ 5 w 22"/>
                  <a:gd name="T13" fmla="*/ 9 h 22"/>
                  <a:gd name="T14" fmla="*/ 9 w 22"/>
                  <a:gd name="T15" fmla="*/ 17 h 22"/>
                  <a:gd name="T16" fmla="*/ 17 w 22"/>
                  <a:gd name="T17" fmla="*/ 13 h 22"/>
                  <a:gd name="T18" fmla="*/ 13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8" y="20"/>
                    </a:moveTo>
                    <a:cubicBezTo>
                      <a:pt x="3" y="18"/>
                      <a:pt x="0" y="13"/>
                      <a:pt x="2" y="8"/>
                    </a:cubicBezTo>
                    <a:cubicBezTo>
                      <a:pt x="3" y="3"/>
                      <a:pt x="9" y="0"/>
                      <a:pt x="14" y="2"/>
                    </a:cubicBezTo>
                    <a:cubicBezTo>
                      <a:pt x="19" y="3"/>
                      <a:pt x="22" y="9"/>
                      <a:pt x="20" y="14"/>
                    </a:cubicBezTo>
                    <a:cubicBezTo>
                      <a:pt x="18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9" y="4"/>
                      <a:pt x="6" y="5"/>
                      <a:pt x="5" y="9"/>
                    </a:cubicBezTo>
                    <a:cubicBezTo>
                      <a:pt x="4" y="12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9"/>
                      <a:pt x="16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2903"/>
              <p:cNvSpPr>
                <a:spLocks noEditPoints="1"/>
              </p:cNvSpPr>
              <p:nvPr/>
            </p:nvSpPr>
            <p:spPr bwMode="auto">
              <a:xfrm>
                <a:off x="4163" y="-1757"/>
                <a:ext cx="43" cy="40"/>
              </a:xfrm>
              <a:custGeom>
                <a:avLst/>
                <a:gdLst>
                  <a:gd name="T0" fmla="*/ 8 w 22"/>
                  <a:gd name="T1" fmla="*/ 20 h 21"/>
                  <a:gd name="T2" fmla="*/ 2 w 22"/>
                  <a:gd name="T3" fmla="*/ 8 h 21"/>
                  <a:gd name="T4" fmla="*/ 14 w 22"/>
                  <a:gd name="T5" fmla="*/ 1 h 21"/>
                  <a:gd name="T6" fmla="*/ 20 w 22"/>
                  <a:gd name="T7" fmla="*/ 14 h 21"/>
                  <a:gd name="T8" fmla="*/ 8 w 22"/>
                  <a:gd name="T9" fmla="*/ 20 h 21"/>
                  <a:gd name="T10" fmla="*/ 13 w 22"/>
                  <a:gd name="T11" fmla="*/ 4 h 21"/>
                  <a:gd name="T12" fmla="*/ 5 w 22"/>
                  <a:gd name="T13" fmla="*/ 9 h 21"/>
                  <a:gd name="T14" fmla="*/ 9 w 22"/>
                  <a:gd name="T15" fmla="*/ 17 h 21"/>
                  <a:gd name="T16" fmla="*/ 17 w 22"/>
                  <a:gd name="T17" fmla="*/ 13 h 21"/>
                  <a:gd name="T18" fmla="*/ 13 w 22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8" y="20"/>
                    </a:moveTo>
                    <a:cubicBezTo>
                      <a:pt x="3" y="18"/>
                      <a:pt x="0" y="13"/>
                      <a:pt x="2" y="8"/>
                    </a:cubicBezTo>
                    <a:cubicBezTo>
                      <a:pt x="3" y="3"/>
                      <a:pt x="9" y="0"/>
                      <a:pt x="14" y="1"/>
                    </a:cubicBezTo>
                    <a:cubicBezTo>
                      <a:pt x="19" y="3"/>
                      <a:pt x="22" y="9"/>
                      <a:pt x="20" y="14"/>
                    </a:cubicBezTo>
                    <a:cubicBezTo>
                      <a:pt x="18" y="19"/>
                      <a:pt x="13" y="21"/>
                      <a:pt x="8" y="20"/>
                    </a:cubicBezTo>
                    <a:close/>
                    <a:moveTo>
                      <a:pt x="13" y="4"/>
                    </a:moveTo>
                    <a:cubicBezTo>
                      <a:pt x="9" y="3"/>
                      <a:pt x="6" y="5"/>
                      <a:pt x="5" y="9"/>
                    </a:cubicBezTo>
                    <a:cubicBezTo>
                      <a:pt x="4" y="12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9"/>
                      <a:pt x="16" y="6"/>
                      <a:pt x="1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2904"/>
              <p:cNvSpPr>
                <a:spLocks noEditPoints="1"/>
              </p:cNvSpPr>
              <p:nvPr/>
            </p:nvSpPr>
            <p:spPr bwMode="auto">
              <a:xfrm>
                <a:off x="4191" y="-1732"/>
                <a:ext cx="42" cy="43"/>
              </a:xfrm>
              <a:custGeom>
                <a:avLst/>
                <a:gdLst>
                  <a:gd name="T0" fmla="*/ 8 w 22"/>
                  <a:gd name="T1" fmla="*/ 20 h 22"/>
                  <a:gd name="T2" fmla="*/ 2 w 22"/>
                  <a:gd name="T3" fmla="*/ 8 h 22"/>
                  <a:gd name="T4" fmla="*/ 14 w 22"/>
                  <a:gd name="T5" fmla="*/ 2 h 22"/>
                  <a:gd name="T6" fmla="*/ 20 w 22"/>
                  <a:gd name="T7" fmla="*/ 14 h 22"/>
                  <a:gd name="T8" fmla="*/ 8 w 22"/>
                  <a:gd name="T9" fmla="*/ 20 h 22"/>
                  <a:gd name="T10" fmla="*/ 13 w 22"/>
                  <a:gd name="T11" fmla="*/ 5 h 22"/>
                  <a:gd name="T12" fmla="*/ 5 w 22"/>
                  <a:gd name="T13" fmla="*/ 9 h 22"/>
                  <a:gd name="T14" fmla="*/ 9 w 22"/>
                  <a:gd name="T15" fmla="*/ 17 h 22"/>
                  <a:gd name="T16" fmla="*/ 17 w 22"/>
                  <a:gd name="T17" fmla="*/ 13 h 22"/>
                  <a:gd name="T18" fmla="*/ 13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8" y="20"/>
                    </a:moveTo>
                    <a:cubicBezTo>
                      <a:pt x="3" y="18"/>
                      <a:pt x="0" y="13"/>
                      <a:pt x="2" y="8"/>
                    </a:cubicBezTo>
                    <a:cubicBezTo>
                      <a:pt x="3" y="3"/>
                      <a:pt x="9" y="0"/>
                      <a:pt x="14" y="2"/>
                    </a:cubicBezTo>
                    <a:cubicBezTo>
                      <a:pt x="19" y="3"/>
                      <a:pt x="22" y="9"/>
                      <a:pt x="20" y="14"/>
                    </a:cubicBezTo>
                    <a:cubicBezTo>
                      <a:pt x="18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9" y="4"/>
                      <a:pt x="6" y="6"/>
                      <a:pt x="5" y="9"/>
                    </a:cubicBezTo>
                    <a:cubicBezTo>
                      <a:pt x="4" y="12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9"/>
                      <a:pt x="16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2905"/>
              <p:cNvSpPr>
                <a:spLocks noEditPoints="1"/>
              </p:cNvSpPr>
              <p:nvPr/>
            </p:nvSpPr>
            <p:spPr bwMode="auto">
              <a:xfrm>
                <a:off x="4218" y="-1707"/>
                <a:ext cx="42" cy="43"/>
              </a:xfrm>
              <a:custGeom>
                <a:avLst/>
                <a:gdLst>
                  <a:gd name="T0" fmla="*/ 8 w 22"/>
                  <a:gd name="T1" fmla="*/ 20 h 22"/>
                  <a:gd name="T2" fmla="*/ 2 w 22"/>
                  <a:gd name="T3" fmla="*/ 8 h 22"/>
                  <a:gd name="T4" fmla="*/ 14 w 22"/>
                  <a:gd name="T5" fmla="*/ 2 h 22"/>
                  <a:gd name="T6" fmla="*/ 20 w 22"/>
                  <a:gd name="T7" fmla="*/ 14 h 22"/>
                  <a:gd name="T8" fmla="*/ 8 w 22"/>
                  <a:gd name="T9" fmla="*/ 20 h 22"/>
                  <a:gd name="T10" fmla="*/ 13 w 22"/>
                  <a:gd name="T11" fmla="*/ 5 h 22"/>
                  <a:gd name="T12" fmla="*/ 5 w 22"/>
                  <a:gd name="T13" fmla="*/ 9 h 22"/>
                  <a:gd name="T14" fmla="*/ 9 w 22"/>
                  <a:gd name="T15" fmla="*/ 17 h 22"/>
                  <a:gd name="T16" fmla="*/ 17 w 22"/>
                  <a:gd name="T17" fmla="*/ 13 h 22"/>
                  <a:gd name="T18" fmla="*/ 13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8" y="20"/>
                    </a:moveTo>
                    <a:cubicBezTo>
                      <a:pt x="3" y="19"/>
                      <a:pt x="0" y="13"/>
                      <a:pt x="2" y="8"/>
                    </a:cubicBezTo>
                    <a:cubicBezTo>
                      <a:pt x="3" y="3"/>
                      <a:pt x="9" y="0"/>
                      <a:pt x="14" y="2"/>
                    </a:cubicBezTo>
                    <a:cubicBezTo>
                      <a:pt x="19" y="4"/>
                      <a:pt x="22" y="9"/>
                      <a:pt x="20" y="14"/>
                    </a:cubicBezTo>
                    <a:cubicBezTo>
                      <a:pt x="18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9" y="4"/>
                      <a:pt x="6" y="6"/>
                      <a:pt x="5" y="9"/>
                    </a:cubicBezTo>
                    <a:cubicBezTo>
                      <a:pt x="4" y="13"/>
                      <a:pt x="6" y="16"/>
                      <a:pt x="9" y="17"/>
                    </a:cubicBezTo>
                    <a:cubicBezTo>
                      <a:pt x="12" y="18"/>
                      <a:pt x="16" y="17"/>
                      <a:pt x="17" y="13"/>
                    </a:cubicBezTo>
                    <a:cubicBezTo>
                      <a:pt x="18" y="10"/>
                      <a:pt x="16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2906"/>
              <p:cNvSpPr>
                <a:spLocks noEditPoints="1"/>
              </p:cNvSpPr>
              <p:nvPr/>
            </p:nvSpPr>
            <p:spPr bwMode="auto">
              <a:xfrm>
                <a:off x="4245" y="-1680"/>
                <a:ext cx="43" cy="41"/>
              </a:xfrm>
              <a:custGeom>
                <a:avLst/>
                <a:gdLst>
                  <a:gd name="T0" fmla="*/ 8 w 22"/>
                  <a:gd name="T1" fmla="*/ 20 h 21"/>
                  <a:gd name="T2" fmla="*/ 2 w 22"/>
                  <a:gd name="T3" fmla="*/ 7 h 21"/>
                  <a:gd name="T4" fmla="*/ 14 w 22"/>
                  <a:gd name="T5" fmla="*/ 1 h 21"/>
                  <a:gd name="T6" fmla="*/ 20 w 22"/>
                  <a:gd name="T7" fmla="*/ 13 h 21"/>
                  <a:gd name="T8" fmla="*/ 8 w 22"/>
                  <a:gd name="T9" fmla="*/ 20 h 21"/>
                  <a:gd name="T10" fmla="*/ 13 w 22"/>
                  <a:gd name="T11" fmla="*/ 4 h 21"/>
                  <a:gd name="T12" fmla="*/ 5 w 22"/>
                  <a:gd name="T13" fmla="*/ 8 h 21"/>
                  <a:gd name="T14" fmla="*/ 9 w 22"/>
                  <a:gd name="T15" fmla="*/ 17 h 21"/>
                  <a:gd name="T16" fmla="*/ 17 w 22"/>
                  <a:gd name="T17" fmla="*/ 12 h 21"/>
                  <a:gd name="T18" fmla="*/ 13 w 22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8" y="20"/>
                    </a:moveTo>
                    <a:cubicBezTo>
                      <a:pt x="3" y="18"/>
                      <a:pt x="0" y="13"/>
                      <a:pt x="2" y="7"/>
                    </a:cubicBezTo>
                    <a:cubicBezTo>
                      <a:pt x="3" y="2"/>
                      <a:pt x="9" y="0"/>
                      <a:pt x="14" y="1"/>
                    </a:cubicBezTo>
                    <a:cubicBezTo>
                      <a:pt x="19" y="3"/>
                      <a:pt x="22" y="8"/>
                      <a:pt x="20" y="13"/>
                    </a:cubicBezTo>
                    <a:cubicBezTo>
                      <a:pt x="19" y="19"/>
                      <a:pt x="13" y="21"/>
                      <a:pt x="8" y="20"/>
                    </a:cubicBezTo>
                    <a:close/>
                    <a:moveTo>
                      <a:pt x="13" y="4"/>
                    </a:moveTo>
                    <a:cubicBezTo>
                      <a:pt x="10" y="3"/>
                      <a:pt x="6" y="5"/>
                      <a:pt x="5" y="8"/>
                    </a:cubicBezTo>
                    <a:cubicBezTo>
                      <a:pt x="4" y="12"/>
                      <a:pt x="6" y="15"/>
                      <a:pt x="9" y="17"/>
                    </a:cubicBezTo>
                    <a:cubicBezTo>
                      <a:pt x="12" y="18"/>
                      <a:pt x="16" y="16"/>
                      <a:pt x="17" y="12"/>
                    </a:cubicBezTo>
                    <a:cubicBezTo>
                      <a:pt x="18" y="9"/>
                      <a:pt x="16" y="5"/>
                      <a:pt x="1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2907"/>
              <p:cNvSpPr>
                <a:spLocks noEditPoints="1"/>
              </p:cNvSpPr>
              <p:nvPr/>
            </p:nvSpPr>
            <p:spPr bwMode="auto">
              <a:xfrm>
                <a:off x="4268" y="-1651"/>
                <a:ext cx="41" cy="43"/>
              </a:xfrm>
              <a:custGeom>
                <a:avLst/>
                <a:gdLst>
                  <a:gd name="T0" fmla="*/ 7 w 21"/>
                  <a:gd name="T1" fmla="*/ 20 h 22"/>
                  <a:gd name="T2" fmla="*/ 1 w 21"/>
                  <a:gd name="T3" fmla="*/ 8 h 22"/>
                  <a:gd name="T4" fmla="*/ 13 w 21"/>
                  <a:gd name="T5" fmla="*/ 2 h 22"/>
                  <a:gd name="T6" fmla="*/ 20 w 21"/>
                  <a:gd name="T7" fmla="*/ 14 h 22"/>
                  <a:gd name="T8" fmla="*/ 7 w 21"/>
                  <a:gd name="T9" fmla="*/ 20 h 22"/>
                  <a:gd name="T10" fmla="*/ 12 w 21"/>
                  <a:gd name="T11" fmla="*/ 5 h 22"/>
                  <a:gd name="T12" fmla="*/ 4 w 21"/>
                  <a:gd name="T13" fmla="*/ 9 h 22"/>
                  <a:gd name="T14" fmla="*/ 8 w 21"/>
                  <a:gd name="T15" fmla="*/ 17 h 22"/>
                  <a:gd name="T16" fmla="*/ 17 w 21"/>
                  <a:gd name="T17" fmla="*/ 13 h 22"/>
                  <a:gd name="T18" fmla="*/ 12 w 21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7" y="20"/>
                    </a:moveTo>
                    <a:cubicBezTo>
                      <a:pt x="2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2"/>
                    </a:cubicBezTo>
                    <a:cubicBezTo>
                      <a:pt x="18" y="3"/>
                      <a:pt x="21" y="9"/>
                      <a:pt x="20" y="14"/>
                    </a:cubicBezTo>
                    <a:cubicBezTo>
                      <a:pt x="18" y="19"/>
                      <a:pt x="13" y="22"/>
                      <a:pt x="7" y="20"/>
                    </a:cubicBezTo>
                    <a:close/>
                    <a:moveTo>
                      <a:pt x="12" y="5"/>
                    </a:moveTo>
                    <a:cubicBezTo>
                      <a:pt x="9" y="4"/>
                      <a:pt x="5" y="5"/>
                      <a:pt x="4" y="9"/>
                    </a:cubicBezTo>
                    <a:cubicBezTo>
                      <a:pt x="3" y="12"/>
                      <a:pt x="5" y="16"/>
                      <a:pt x="8" y="17"/>
                    </a:cubicBezTo>
                    <a:cubicBezTo>
                      <a:pt x="12" y="18"/>
                      <a:pt x="15" y="16"/>
                      <a:pt x="17" y="13"/>
                    </a:cubicBezTo>
                    <a:cubicBezTo>
                      <a:pt x="18" y="9"/>
                      <a:pt x="16" y="6"/>
                      <a:pt x="1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2908"/>
              <p:cNvSpPr>
                <a:spLocks noEditPoints="1"/>
              </p:cNvSpPr>
              <p:nvPr/>
            </p:nvSpPr>
            <p:spPr bwMode="auto">
              <a:xfrm>
                <a:off x="4286" y="-1618"/>
                <a:ext cx="42" cy="41"/>
              </a:xfrm>
              <a:custGeom>
                <a:avLst/>
                <a:gdLst>
                  <a:gd name="T0" fmla="*/ 8 w 22"/>
                  <a:gd name="T1" fmla="*/ 20 h 21"/>
                  <a:gd name="T2" fmla="*/ 2 w 22"/>
                  <a:gd name="T3" fmla="*/ 8 h 21"/>
                  <a:gd name="T4" fmla="*/ 14 w 22"/>
                  <a:gd name="T5" fmla="*/ 1 h 21"/>
                  <a:gd name="T6" fmla="*/ 20 w 22"/>
                  <a:gd name="T7" fmla="*/ 14 h 21"/>
                  <a:gd name="T8" fmla="*/ 8 w 22"/>
                  <a:gd name="T9" fmla="*/ 20 h 21"/>
                  <a:gd name="T10" fmla="*/ 13 w 22"/>
                  <a:gd name="T11" fmla="*/ 4 h 21"/>
                  <a:gd name="T12" fmla="*/ 5 w 22"/>
                  <a:gd name="T13" fmla="*/ 9 h 21"/>
                  <a:gd name="T14" fmla="*/ 9 w 22"/>
                  <a:gd name="T15" fmla="*/ 17 h 21"/>
                  <a:gd name="T16" fmla="*/ 17 w 22"/>
                  <a:gd name="T17" fmla="*/ 13 h 21"/>
                  <a:gd name="T18" fmla="*/ 13 w 22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8" y="20"/>
                    </a:move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9" y="0"/>
                      <a:pt x="14" y="1"/>
                    </a:cubicBezTo>
                    <a:cubicBezTo>
                      <a:pt x="19" y="3"/>
                      <a:pt x="22" y="8"/>
                      <a:pt x="20" y="14"/>
                    </a:cubicBezTo>
                    <a:cubicBezTo>
                      <a:pt x="19" y="19"/>
                      <a:pt x="13" y="21"/>
                      <a:pt x="8" y="20"/>
                    </a:cubicBezTo>
                    <a:close/>
                    <a:moveTo>
                      <a:pt x="13" y="4"/>
                    </a:moveTo>
                    <a:cubicBezTo>
                      <a:pt x="10" y="3"/>
                      <a:pt x="6" y="5"/>
                      <a:pt x="5" y="9"/>
                    </a:cubicBezTo>
                    <a:cubicBezTo>
                      <a:pt x="4" y="12"/>
                      <a:pt x="6" y="16"/>
                      <a:pt x="9" y="17"/>
                    </a:cubicBezTo>
                    <a:cubicBezTo>
                      <a:pt x="13" y="18"/>
                      <a:pt x="16" y="16"/>
                      <a:pt x="17" y="13"/>
                    </a:cubicBezTo>
                    <a:cubicBezTo>
                      <a:pt x="18" y="9"/>
                      <a:pt x="17" y="5"/>
                      <a:pt x="1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2909"/>
              <p:cNvSpPr>
                <a:spLocks noEditPoints="1"/>
              </p:cNvSpPr>
              <p:nvPr/>
            </p:nvSpPr>
            <p:spPr bwMode="auto">
              <a:xfrm>
                <a:off x="4305" y="-1587"/>
                <a:ext cx="43" cy="43"/>
              </a:xfrm>
              <a:custGeom>
                <a:avLst/>
                <a:gdLst>
                  <a:gd name="T0" fmla="*/ 8 w 22"/>
                  <a:gd name="T1" fmla="*/ 20 h 22"/>
                  <a:gd name="T2" fmla="*/ 2 w 22"/>
                  <a:gd name="T3" fmla="*/ 8 h 22"/>
                  <a:gd name="T4" fmla="*/ 14 w 22"/>
                  <a:gd name="T5" fmla="*/ 2 h 22"/>
                  <a:gd name="T6" fmla="*/ 20 w 22"/>
                  <a:gd name="T7" fmla="*/ 14 h 22"/>
                  <a:gd name="T8" fmla="*/ 8 w 22"/>
                  <a:gd name="T9" fmla="*/ 20 h 22"/>
                  <a:gd name="T10" fmla="*/ 13 w 22"/>
                  <a:gd name="T11" fmla="*/ 5 h 22"/>
                  <a:gd name="T12" fmla="*/ 5 w 22"/>
                  <a:gd name="T13" fmla="*/ 9 h 22"/>
                  <a:gd name="T14" fmla="*/ 9 w 22"/>
                  <a:gd name="T15" fmla="*/ 17 h 22"/>
                  <a:gd name="T16" fmla="*/ 17 w 22"/>
                  <a:gd name="T17" fmla="*/ 13 h 22"/>
                  <a:gd name="T18" fmla="*/ 13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8" y="20"/>
                    </a:moveTo>
                    <a:cubicBezTo>
                      <a:pt x="3" y="19"/>
                      <a:pt x="0" y="13"/>
                      <a:pt x="2" y="8"/>
                    </a:cubicBezTo>
                    <a:cubicBezTo>
                      <a:pt x="3" y="3"/>
                      <a:pt x="9" y="0"/>
                      <a:pt x="14" y="2"/>
                    </a:cubicBezTo>
                    <a:cubicBezTo>
                      <a:pt x="19" y="4"/>
                      <a:pt x="22" y="9"/>
                      <a:pt x="20" y="14"/>
                    </a:cubicBezTo>
                    <a:cubicBezTo>
                      <a:pt x="19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10" y="4"/>
                      <a:pt x="6" y="6"/>
                      <a:pt x="5" y="9"/>
                    </a:cubicBezTo>
                    <a:cubicBezTo>
                      <a:pt x="4" y="13"/>
                      <a:pt x="6" y="16"/>
                      <a:pt x="9" y="17"/>
                    </a:cubicBezTo>
                    <a:cubicBezTo>
                      <a:pt x="12" y="18"/>
                      <a:pt x="16" y="17"/>
                      <a:pt x="17" y="13"/>
                    </a:cubicBezTo>
                    <a:cubicBezTo>
                      <a:pt x="18" y="10"/>
                      <a:pt x="16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2910"/>
              <p:cNvSpPr>
                <a:spLocks noEditPoints="1"/>
              </p:cNvSpPr>
              <p:nvPr/>
            </p:nvSpPr>
            <p:spPr bwMode="auto">
              <a:xfrm>
                <a:off x="4322" y="-1552"/>
                <a:ext cx="43" cy="41"/>
              </a:xfrm>
              <a:custGeom>
                <a:avLst/>
                <a:gdLst>
                  <a:gd name="T0" fmla="*/ 8 w 22"/>
                  <a:gd name="T1" fmla="*/ 20 h 21"/>
                  <a:gd name="T2" fmla="*/ 2 w 22"/>
                  <a:gd name="T3" fmla="*/ 7 h 21"/>
                  <a:gd name="T4" fmla="*/ 14 w 22"/>
                  <a:gd name="T5" fmla="*/ 1 h 21"/>
                  <a:gd name="T6" fmla="*/ 20 w 22"/>
                  <a:gd name="T7" fmla="*/ 13 h 21"/>
                  <a:gd name="T8" fmla="*/ 8 w 22"/>
                  <a:gd name="T9" fmla="*/ 20 h 21"/>
                  <a:gd name="T10" fmla="*/ 13 w 22"/>
                  <a:gd name="T11" fmla="*/ 4 h 21"/>
                  <a:gd name="T12" fmla="*/ 5 w 22"/>
                  <a:gd name="T13" fmla="*/ 8 h 21"/>
                  <a:gd name="T14" fmla="*/ 9 w 22"/>
                  <a:gd name="T15" fmla="*/ 17 h 21"/>
                  <a:gd name="T16" fmla="*/ 17 w 22"/>
                  <a:gd name="T17" fmla="*/ 12 h 21"/>
                  <a:gd name="T18" fmla="*/ 13 w 22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8" y="20"/>
                    </a:moveTo>
                    <a:cubicBezTo>
                      <a:pt x="3" y="18"/>
                      <a:pt x="0" y="13"/>
                      <a:pt x="2" y="7"/>
                    </a:cubicBezTo>
                    <a:cubicBezTo>
                      <a:pt x="3" y="2"/>
                      <a:pt x="9" y="0"/>
                      <a:pt x="14" y="1"/>
                    </a:cubicBezTo>
                    <a:cubicBezTo>
                      <a:pt x="19" y="3"/>
                      <a:pt x="22" y="8"/>
                      <a:pt x="20" y="13"/>
                    </a:cubicBezTo>
                    <a:cubicBezTo>
                      <a:pt x="18" y="18"/>
                      <a:pt x="13" y="21"/>
                      <a:pt x="8" y="20"/>
                    </a:cubicBezTo>
                    <a:close/>
                    <a:moveTo>
                      <a:pt x="13" y="4"/>
                    </a:moveTo>
                    <a:cubicBezTo>
                      <a:pt x="9" y="3"/>
                      <a:pt x="6" y="5"/>
                      <a:pt x="5" y="8"/>
                    </a:cubicBezTo>
                    <a:cubicBezTo>
                      <a:pt x="4" y="12"/>
                      <a:pt x="5" y="15"/>
                      <a:pt x="9" y="17"/>
                    </a:cubicBezTo>
                    <a:cubicBezTo>
                      <a:pt x="12" y="18"/>
                      <a:pt x="16" y="16"/>
                      <a:pt x="17" y="12"/>
                    </a:cubicBezTo>
                    <a:cubicBezTo>
                      <a:pt x="18" y="9"/>
                      <a:pt x="16" y="5"/>
                      <a:pt x="1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2911"/>
              <p:cNvSpPr>
                <a:spLocks noEditPoints="1"/>
              </p:cNvSpPr>
              <p:nvPr/>
            </p:nvSpPr>
            <p:spPr bwMode="auto">
              <a:xfrm>
                <a:off x="4336" y="-1519"/>
                <a:ext cx="43" cy="43"/>
              </a:xfrm>
              <a:custGeom>
                <a:avLst/>
                <a:gdLst>
                  <a:gd name="T0" fmla="*/ 8 w 22"/>
                  <a:gd name="T1" fmla="*/ 20 h 22"/>
                  <a:gd name="T2" fmla="*/ 2 w 22"/>
                  <a:gd name="T3" fmla="*/ 8 h 22"/>
                  <a:gd name="T4" fmla="*/ 14 w 22"/>
                  <a:gd name="T5" fmla="*/ 2 h 22"/>
                  <a:gd name="T6" fmla="*/ 20 w 22"/>
                  <a:gd name="T7" fmla="*/ 14 h 22"/>
                  <a:gd name="T8" fmla="*/ 8 w 22"/>
                  <a:gd name="T9" fmla="*/ 20 h 22"/>
                  <a:gd name="T10" fmla="*/ 13 w 22"/>
                  <a:gd name="T11" fmla="*/ 5 h 22"/>
                  <a:gd name="T12" fmla="*/ 5 w 22"/>
                  <a:gd name="T13" fmla="*/ 9 h 22"/>
                  <a:gd name="T14" fmla="*/ 9 w 22"/>
                  <a:gd name="T15" fmla="*/ 17 h 22"/>
                  <a:gd name="T16" fmla="*/ 17 w 22"/>
                  <a:gd name="T17" fmla="*/ 13 h 22"/>
                  <a:gd name="T18" fmla="*/ 13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8" y="20"/>
                    </a:moveTo>
                    <a:cubicBezTo>
                      <a:pt x="3" y="19"/>
                      <a:pt x="0" y="13"/>
                      <a:pt x="2" y="8"/>
                    </a:cubicBezTo>
                    <a:cubicBezTo>
                      <a:pt x="4" y="3"/>
                      <a:pt x="9" y="0"/>
                      <a:pt x="14" y="2"/>
                    </a:cubicBezTo>
                    <a:cubicBezTo>
                      <a:pt x="19" y="4"/>
                      <a:pt x="22" y="9"/>
                      <a:pt x="20" y="14"/>
                    </a:cubicBezTo>
                    <a:cubicBezTo>
                      <a:pt x="19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10" y="4"/>
                      <a:pt x="6" y="6"/>
                      <a:pt x="5" y="9"/>
                    </a:cubicBezTo>
                    <a:cubicBezTo>
                      <a:pt x="4" y="13"/>
                      <a:pt x="6" y="16"/>
                      <a:pt x="9" y="17"/>
                    </a:cubicBezTo>
                    <a:cubicBezTo>
                      <a:pt x="13" y="18"/>
                      <a:pt x="16" y="17"/>
                      <a:pt x="17" y="13"/>
                    </a:cubicBezTo>
                    <a:cubicBezTo>
                      <a:pt x="18" y="10"/>
                      <a:pt x="17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2912"/>
              <p:cNvSpPr/>
              <p:nvPr/>
            </p:nvSpPr>
            <p:spPr bwMode="auto">
              <a:xfrm>
                <a:off x="4194" y="-1849"/>
                <a:ext cx="377" cy="144"/>
              </a:xfrm>
              <a:custGeom>
                <a:avLst/>
                <a:gdLst>
                  <a:gd name="T0" fmla="*/ 0 w 194"/>
                  <a:gd name="T1" fmla="*/ 52 h 74"/>
                  <a:gd name="T2" fmla="*/ 0 w 194"/>
                  <a:gd name="T3" fmla="*/ 50 h 74"/>
                  <a:gd name="T4" fmla="*/ 194 w 194"/>
                  <a:gd name="T5" fmla="*/ 72 h 74"/>
                  <a:gd name="T6" fmla="*/ 193 w 194"/>
                  <a:gd name="T7" fmla="*/ 74 h 74"/>
                  <a:gd name="T8" fmla="*/ 0 w 194"/>
                  <a:gd name="T9" fmla="*/ 5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4" h="74">
                    <a:moveTo>
                      <a:pt x="0" y="52"/>
                    </a:moveTo>
                    <a:cubicBezTo>
                      <a:pt x="0" y="50"/>
                      <a:pt x="0" y="50"/>
                      <a:pt x="0" y="50"/>
                    </a:cubicBezTo>
                    <a:cubicBezTo>
                      <a:pt x="1" y="50"/>
                      <a:pt x="97" y="0"/>
                      <a:pt x="194" y="72"/>
                    </a:cubicBezTo>
                    <a:cubicBezTo>
                      <a:pt x="193" y="74"/>
                      <a:pt x="193" y="74"/>
                      <a:pt x="193" y="74"/>
                    </a:cubicBezTo>
                    <a:cubicBezTo>
                      <a:pt x="97" y="2"/>
                      <a:pt x="1" y="51"/>
                      <a:pt x="0" y="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2913"/>
              <p:cNvSpPr>
                <a:spLocks noEditPoints="1"/>
              </p:cNvSpPr>
              <p:nvPr/>
            </p:nvSpPr>
            <p:spPr bwMode="auto">
              <a:xfrm>
                <a:off x="4173" y="-1804"/>
                <a:ext cx="400" cy="95"/>
              </a:xfrm>
              <a:custGeom>
                <a:avLst/>
                <a:gdLst>
                  <a:gd name="T0" fmla="*/ 164 w 206"/>
                  <a:gd name="T1" fmla="*/ 16 h 49"/>
                  <a:gd name="T2" fmla="*/ 170 w 206"/>
                  <a:gd name="T3" fmla="*/ 29 h 49"/>
                  <a:gd name="T4" fmla="*/ 167 w 206"/>
                  <a:gd name="T5" fmla="*/ 28 h 49"/>
                  <a:gd name="T6" fmla="*/ 156 w 206"/>
                  <a:gd name="T7" fmla="*/ 23 h 49"/>
                  <a:gd name="T8" fmla="*/ 99 w 206"/>
                  <a:gd name="T9" fmla="*/ 11 h 49"/>
                  <a:gd name="T10" fmla="*/ 107 w 206"/>
                  <a:gd name="T11" fmla="*/ 5 h 49"/>
                  <a:gd name="T12" fmla="*/ 115 w 206"/>
                  <a:gd name="T13" fmla="*/ 12 h 49"/>
                  <a:gd name="T14" fmla="*/ 96 w 206"/>
                  <a:gd name="T15" fmla="*/ 9 h 49"/>
                  <a:gd name="T16" fmla="*/ 99 w 206"/>
                  <a:gd name="T17" fmla="*/ 11 h 49"/>
                  <a:gd name="T18" fmla="*/ 145 w 206"/>
                  <a:gd name="T19" fmla="*/ 13 h 49"/>
                  <a:gd name="T20" fmla="*/ 152 w 206"/>
                  <a:gd name="T21" fmla="*/ 21 h 49"/>
                  <a:gd name="T22" fmla="*/ 134 w 206"/>
                  <a:gd name="T23" fmla="*/ 16 h 49"/>
                  <a:gd name="T24" fmla="*/ 118 w 206"/>
                  <a:gd name="T25" fmla="*/ 13 h 49"/>
                  <a:gd name="T26" fmla="*/ 126 w 206"/>
                  <a:gd name="T27" fmla="*/ 8 h 49"/>
                  <a:gd name="T28" fmla="*/ 134 w 206"/>
                  <a:gd name="T29" fmla="*/ 16 h 49"/>
                  <a:gd name="T30" fmla="*/ 115 w 206"/>
                  <a:gd name="T31" fmla="*/ 11 h 49"/>
                  <a:gd name="T32" fmla="*/ 118 w 206"/>
                  <a:gd name="T33" fmla="*/ 13 h 49"/>
                  <a:gd name="T34" fmla="*/ 181 w 206"/>
                  <a:gd name="T35" fmla="*/ 28 h 49"/>
                  <a:gd name="T36" fmla="*/ 184 w 206"/>
                  <a:gd name="T37" fmla="*/ 37 h 49"/>
                  <a:gd name="T38" fmla="*/ 188 w 206"/>
                  <a:gd name="T39" fmla="*/ 37 h 49"/>
                  <a:gd name="T40" fmla="*/ 170 w 206"/>
                  <a:gd name="T41" fmla="*/ 29 h 49"/>
                  <a:gd name="T42" fmla="*/ 190 w 206"/>
                  <a:gd name="T43" fmla="*/ 40 h 49"/>
                  <a:gd name="T44" fmla="*/ 201 w 206"/>
                  <a:gd name="T45" fmla="*/ 46 h 49"/>
                  <a:gd name="T46" fmla="*/ 203 w 206"/>
                  <a:gd name="T47" fmla="*/ 49 h 49"/>
                  <a:gd name="T48" fmla="*/ 198 w 206"/>
                  <a:gd name="T49" fmla="*/ 35 h 49"/>
                  <a:gd name="T50" fmla="*/ 190 w 206"/>
                  <a:gd name="T51" fmla="*/ 40 h 49"/>
                  <a:gd name="T52" fmla="*/ 23 w 206"/>
                  <a:gd name="T53" fmla="*/ 19 h 49"/>
                  <a:gd name="T54" fmla="*/ 35 w 206"/>
                  <a:gd name="T55" fmla="*/ 19 h 49"/>
                  <a:gd name="T56" fmla="*/ 32 w 206"/>
                  <a:gd name="T57" fmla="*/ 11 h 49"/>
                  <a:gd name="T58" fmla="*/ 20 w 206"/>
                  <a:gd name="T59" fmla="*/ 24 h 49"/>
                  <a:gd name="T60" fmla="*/ 80 w 206"/>
                  <a:gd name="T61" fmla="*/ 11 h 49"/>
                  <a:gd name="T62" fmla="*/ 88 w 206"/>
                  <a:gd name="T63" fmla="*/ 5 h 49"/>
                  <a:gd name="T64" fmla="*/ 96 w 206"/>
                  <a:gd name="T65" fmla="*/ 11 h 49"/>
                  <a:gd name="T66" fmla="*/ 77 w 206"/>
                  <a:gd name="T67" fmla="*/ 8 h 49"/>
                  <a:gd name="T68" fmla="*/ 80 w 206"/>
                  <a:gd name="T69" fmla="*/ 11 h 49"/>
                  <a:gd name="T70" fmla="*/ 13 w 206"/>
                  <a:gd name="T71" fmla="*/ 22 h 49"/>
                  <a:gd name="T72" fmla="*/ 20 w 206"/>
                  <a:gd name="T73" fmla="*/ 24 h 49"/>
                  <a:gd name="T74" fmla="*/ 0 w 206"/>
                  <a:gd name="T75" fmla="*/ 27 h 49"/>
                  <a:gd name="T76" fmla="*/ 41 w 206"/>
                  <a:gd name="T77" fmla="*/ 17 h 49"/>
                  <a:gd name="T78" fmla="*/ 50 w 206"/>
                  <a:gd name="T79" fmla="*/ 9 h 49"/>
                  <a:gd name="T80" fmla="*/ 57 w 206"/>
                  <a:gd name="T81" fmla="*/ 13 h 49"/>
                  <a:gd name="T82" fmla="*/ 38 w 206"/>
                  <a:gd name="T83" fmla="*/ 12 h 49"/>
                  <a:gd name="T84" fmla="*/ 41 w 206"/>
                  <a:gd name="T85" fmla="*/ 17 h 49"/>
                  <a:gd name="T86" fmla="*/ 61 w 206"/>
                  <a:gd name="T87" fmla="*/ 10 h 49"/>
                  <a:gd name="T88" fmla="*/ 73 w 206"/>
                  <a:gd name="T89" fmla="*/ 11 h 49"/>
                  <a:gd name="T90" fmla="*/ 70 w 206"/>
                  <a:gd name="T91" fmla="*/ 3 h 49"/>
                  <a:gd name="T92" fmla="*/ 57 w 206"/>
                  <a:gd name="T93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6" h="49">
                    <a:moveTo>
                      <a:pt x="153" y="22"/>
                    </a:moveTo>
                    <a:cubicBezTo>
                      <a:pt x="155" y="17"/>
                      <a:pt x="160" y="15"/>
                      <a:pt x="164" y="16"/>
                    </a:cubicBezTo>
                    <a:cubicBezTo>
                      <a:pt x="169" y="18"/>
                      <a:pt x="172" y="23"/>
                      <a:pt x="170" y="29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69" y="29"/>
                      <a:pt x="168" y="28"/>
                      <a:pt x="167" y="28"/>
                    </a:cubicBezTo>
                    <a:cubicBezTo>
                      <a:pt x="167" y="28"/>
                      <a:pt x="167" y="28"/>
                      <a:pt x="167" y="28"/>
                    </a:cubicBezTo>
                    <a:cubicBezTo>
                      <a:pt x="169" y="24"/>
                      <a:pt x="167" y="20"/>
                      <a:pt x="163" y="19"/>
                    </a:cubicBezTo>
                    <a:cubicBezTo>
                      <a:pt x="160" y="18"/>
                      <a:pt x="157" y="20"/>
                      <a:pt x="156" y="23"/>
                    </a:cubicBezTo>
                    <a:cubicBezTo>
                      <a:pt x="155" y="22"/>
                      <a:pt x="154" y="22"/>
                      <a:pt x="153" y="22"/>
                    </a:cubicBezTo>
                    <a:close/>
                    <a:moveTo>
                      <a:pt x="99" y="11"/>
                    </a:moveTo>
                    <a:cubicBezTo>
                      <a:pt x="99" y="10"/>
                      <a:pt x="99" y="10"/>
                      <a:pt x="99" y="10"/>
                    </a:cubicBezTo>
                    <a:cubicBezTo>
                      <a:pt x="100" y="6"/>
                      <a:pt x="104" y="4"/>
                      <a:pt x="107" y="5"/>
                    </a:cubicBezTo>
                    <a:cubicBezTo>
                      <a:pt x="110" y="6"/>
                      <a:pt x="112" y="9"/>
                      <a:pt x="112" y="12"/>
                    </a:cubicBezTo>
                    <a:cubicBezTo>
                      <a:pt x="113" y="12"/>
                      <a:pt x="114" y="12"/>
                      <a:pt x="115" y="12"/>
                    </a:cubicBezTo>
                    <a:cubicBezTo>
                      <a:pt x="115" y="8"/>
                      <a:pt x="113" y="4"/>
                      <a:pt x="108" y="2"/>
                    </a:cubicBezTo>
                    <a:cubicBezTo>
                      <a:pt x="103" y="1"/>
                      <a:pt x="98" y="3"/>
                      <a:pt x="96" y="9"/>
                    </a:cubicBezTo>
                    <a:cubicBezTo>
                      <a:pt x="96" y="9"/>
                      <a:pt x="96" y="10"/>
                      <a:pt x="96" y="11"/>
                    </a:cubicBezTo>
                    <a:cubicBezTo>
                      <a:pt x="97" y="11"/>
                      <a:pt x="98" y="11"/>
                      <a:pt x="99" y="11"/>
                    </a:cubicBezTo>
                    <a:close/>
                    <a:moveTo>
                      <a:pt x="137" y="17"/>
                    </a:moveTo>
                    <a:cubicBezTo>
                      <a:pt x="138" y="14"/>
                      <a:pt x="142" y="12"/>
                      <a:pt x="145" y="13"/>
                    </a:cubicBezTo>
                    <a:cubicBezTo>
                      <a:pt x="148" y="14"/>
                      <a:pt x="150" y="17"/>
                      <a:pt x="149" y="20"/>
                    </a:cubicBezTo>
                    <a:cubicBezTo>
                      <a:pt x="150" y="21"/>
                      <a:pt x="151" y="21"/>
                      <a:pt x="152" y="21"/>
                    </a:cubicBezTo>
                    <a:cubicBezTo>
                      <a:pt x="154" y="17"/>
                      <a:pt x="151" y="11"/>
                      <a:pt x="146" y="10"/>
                    </a:cubicBezTo>
                    <a:cubicBezTo>
                      <a:pt x="141" y="8"/>
                      <a:pt x="136" y="11"/>
                      <a:pt x="134" y="16"/>
                    </a:cubicBezTo>
                    <a:cubicBezTo>
                      <a:pt x="135" y="16"/>
                      <a:pt x="136" y="16"/>
                      <a:pt x="137" y="17"/>
                    </a:cubicBezTo>
                    <a:close/>
                    <a:moveTo>
                      <a:pt x="118" y="13"/>
                    </a:moveTo>
                    <a:cubicBezTo>
                      <a:pt x="118" y="13"/>
                      <a:pt x="118" y="12"/>
                      <a:pt x="118" y="12"/>
                    </a:cubicBezTo>
                    <a:cubicBezTo>
                      <a:pt x="119" y="9"/>
                      <a:pt x="123" y="7"/>
                      <a:pt x="126" y="8"/>
                    </a:cubicBezTo>
                    <a:cubicBezTo>
                      <a:pt x="129" y="9"/>
                      <a:pt x="131" y="12"/>
                      <a:pt x="131" y="15"/>
                    </a:cubicBezTo>
                    <a:cubicBezTo>
                      <a:pt x="132" y="15"/>
                      <a:pt x="133" y="16"/>
                      <a:pt x="134" y="16"/>
                    </a:cubicBezTo>
                    <a:cubicBezTo>
                      <a:pt x="135" y="11"/>
                      <a:pt x="132" y="7"/>
                      <a:pt x="127" y="5"/>
                    </a:cubicBezTo>
                    <a:cubicBezTo>
                      <a:pt x="122" y="4"/>
                      <a:pt x="117" y="6"/>
                      <a:pt x="115" y="11"/>
                    </a:cubicBezTo>
                    <a:cubicBezTo>
                      <a:pt x="115" y="12"/>
                      <a:pt x="115" y="12"/>
                      <a:pt x="115" y="12"/>
                    </a:cubicBezTo>
                    <a:cubicBezTo>
                      <a:pt x="116" y="12"/>
                      <a:pt x="117" y="13"/>
                      <a:pt x="118" y="13"/>
                    </a:cubicBezTo>
                    <a:close/>
                    <a:moveTo>
                      <a:pt x="173" y="31"/>
                    </a:moveTo>
                    <a:cubicBezTo>
                      <a:pt x="175" y="28"/>
                      <a:pt x="178" y="27"/>
                      <a:pt x="181" y="28"/>
                    </a:cubicBezTo>
                    <a:cubicBezTo>
                      <a:pt x="184" y="29"/>
                      <a:pt x="186" y="33"/>
                      <a:pt x="185" y="36"/>
                    </a:cubicBezTo>
                    <a:cubicBezTo>
                      <a:pt x="185" y="36"/>
                      <a:pt x="184" y="36"/>
                      <a:pt x="184" y="37"/>
                    </a:cubicBezTo>
                    <a:cubicBezTo>
                      <a:pt x="185" y="37"/>
                      <a:pt x="186" y="38"/>
                      <a:pt x="187" y="38"/>
                    </a:cubicBezTo>
                    <a:cubicBezTo>
                      <a:pt x="187" y="38"/>
                      <a:pt x="188" y="38"/>
                      <a:pt x="188" y="37"/>
                    </a:cubicBezTo>
                    <a:cubicBezTo>
                      <a:pt x="189" y="32"/>
                      <a:pt x="187" y="27"/>
                      <a:pt x="181" y="25"/>
                    </a:cubicBezTo>
                    <a:cubicBezTo>
                      <a:pt x="177" y="24"/>
                      <a:pt x="173" y="25"/>
                      <a:pt x="170" y="29"/>
                    </a:cubicBezTo>
                    <a:cubicBezTo>
                      <a:pt x="171" y="30"/>
                      <a:pt x="172" y="30"/>
                      <a:pt x="173" y="31"/>
                    </a:cubicBezTo>
                    <a:close/>
                    <a:moveTo>
                      <a:pt x="190" y="40"/>
                    </a:moveTo>
                    <a:cubicBezTo>
                      <a:pt x="192" y="38"/>
                      <a:pt x="194" y="37"/>
                      <a:pt x="197" y="38"/>
                    </a:cubicBezTo>
                    <a:cubicBezTo>
                      <a:pt x="200" y="39"/>
                      <a:pt x="202" y="43"/>
                      <a:pt x="201" y="46"/>
                    </a:cubicBezTo>
                    <a:cubicBezTo>
                      <a:pt x="201" y="47"/>
                      <a:pt x="201" y="47"/>
                      <a:pt x="201" y="47"/>
                    </a:cubicBezTo>
                    <a:cubicBezTo>
                      <a:pt x="202" y="48"/>
                      <a:pt x="202" y="48"/>
                      <a:pt x="203" y="49"/>
                    </a:cubicBezTo>
                    <a:cubicBezTo>
                      <a:pt x="204" y="48"/>
                      <a:pt x="204" y="48"/>
                      <a:pt x="204" y="47"/>
                    </a:cubicBezTo>
                    <a:cubicBezTo>
                      <a:pt x="206" y="42"/>
                      <a:pt x="203" y="37"/>
                      <a:pt x="198" y="35"/>
                    </a:cubicBezTo>
                    <a:cubicBezTo>
                      <a:pt x="194" y="34"/>
                      <a:pt x="190" y="35"/>
                      <a:pt x="187" y="38"/>
                    </a:cubicBezTo>
                    <a:cubicBezTo>
                      <a:pt x="188" y="39"/>
                      <a:pt x="189" y="39"/>
                      <a:pt x="190" y="40"/>
                    </a:cubicBezTo>
                    <a:close/>
                    <a:moveTo>
                      <a:pt x="23" y="23"/>
                    </a:moveTo>
                    <a:cubicBezTo>
                      <a:pt x="22" y="21"/>
                      <a:pt x="22" y="20"/>
                      <a:pt x="23" y="19"/>
                    </a:cubicBezTo>
                    <a:cubicBezTo>
                      <a:pt x="24" y="15"/>
                      <a:pt x="28" y="13"/>
                      <a:pt x="31" y="14"/>
                    </a:cubicBezTo>
                    <a:cubicBezTo>
                      <a:pt x="33" y="15"/>
                      <a:pt x="34" y="17"/>
                      <a:pt x="35" y="19"/>
                    </a:cubicBezTo>
                    <a:cubicBezTo>
                      <a:pt x="36" y="18"/>
                      <a:pt x="37" y="18"/>
                      <a:pt x="38" y="18"/>
                    </a:cubicBezTo>
                    <a:cubicBezTo>
                      <a:pt x="37" y="15"/>
                      <a:pt x="35" y="12"/>
                      <a:pt x="32" y="11"/>
                    </a:cubicBezTo>
                    <a:cubicBezTo>
                      <a:pt x="27" y="10"/>
                      <a:pt x="21" y="13"/>
                      <a:pt x="20" y="18"/>
                    </a:cubicBezTo>
                    <a:cubicBezTo>
                      <a:pt x="19" y="20"/>
                      <a:pt x="19" y="22"/>
                      <a:pt x="20" y="24"/>
                    </a:cubicBezTo>
                    <a:cubicBezTo>
                      <a:pt x="21" y="23"/>
                      <a:pt x="22" y="23"/>
                      <a:pt x="23" y="23"/>
                    </a:cubicBezTo>
                    <a:close/>
                    <a:moveTo>
                      <a:pt x="80" y="11"/>
                    </a:moveTo>
                    <a:cubicBezTo>
                      <a:pt x="80" y="10"/>
                      <a:pt x="80" y="10"/>
                      <a:pt x="80" y="9"/>
                    </a:cubicBezTo>
                    <a:cubicBezTo>
                      <a:pt x="81" y="6"/>
                      <a:pt x="85" y="4"/>
                      <a:pt x="88" y="5"/>
                    </a:cubicBezTo>
                    <a:cubicBezTo>
                      <a:pt x="90" y="6"/>
                      <a:pt x="92" y="8"/>
                      <a:pt x="92" y="11"/>
                    </a:cubicBezTo>
                    <a:cubicBezTo>
                      <a:pt x="93" y="11"/>
                      <a:pt x="95" y="11"/>
                      <a:pt x="96" y="11"/>
                    </a:cubicBezTo>
                    <a:cubicBezTo>
                      <a:pt x="95" y="7"/>
                      <a:pt x="93" y="3"/>
                      <a:pt x="89" y="2"/>
                    </a:cubicBezTo>
                    <a:cubicBezTo>
                      <a:pt x="84" y="0"/>
                      <a:pt x="78" y="3"/>
                      <a:pt x="77" y="8"/>
                    </a:cubicBezTo>
                    <a:cubicBezTo>
                      <a:pt x="76" y="9"/>
                      <a:pt x="76" y="10"/>
                      <a:pt x="76" y="11"/>
                    </a:cubicBezTo>
                    <a:cubicBezTo>
                      <a:pt x="77" y="11"/>
                      <a:pt x="78" y="11"/>
                      <a:pt x="80" y="11"/>
                    </a:cubicBezTo>
                    <a:close/>
                    <a:moveTo>
                      <a:pt x="5" y="26"/>
                    </a:moveTo>
                    <a:cubicBezTo>
                      <a:pt x="6" y="22"/>
                      <a:pt x="10" y="21"/>
                      <a:pt x="13" y="22"/>
                    </a:cubicBezTo>
                    <a:cubicBezTo>
                      <a:pt x="15" y="22"/>
                      <a:pt x="16" y="24"/>
                      <a:pt x="17" y="25"/>
                    </a:cubicBezTo>
                    <a:cubicBezTo>
                      <a:pt x="18" y="25"/>
                      <a:pt x="19" y="24"/>
                      <a:pt x="20" y="24"/>
                    </a:cubicBezTo>
                    <a:cubicBezTo>
                      <a:pt x="19" y="21"/>
                      <a:pt x="17" y="19"/>
                      <a:pt x="14" y="19"/>
                    </a:cubicBezTo>
                    <a:cubicBezTo>
                      <a:pt x="7" y="16"/>
                      <a:pt x="2" y="22"/>
                      <a:pt x="0" y="27"/>
                    </a:cubicBezTo>
                    <a:lnTo>
                      <a:pt x="5" y="26"/>
                    </a:lnTo>
                    <a:close/>
                    <a:moveTo>
                      <a:pt x="41" y="17"/>
                    </a:moveTo>
                    <a:cubicBezTo>
                      <a:pt x="41" y="16"/>
                      <a:pt x="41" y="15"/>
                      <a:pt x="41" y="13"/>
                    </a:cubicBezTo>
                    <a:cubicBezTo>
                      <a:pt x="43" y="10"/>
                      <a:pt x="46" y="8"/>
                      <a:pt x="50" y="9"/>
                    </a:cubicBezTo>
                    <a:cubicBezTo>
                      <a:pt x="52" y="10"/>
                      <a:pt x="53" y="12"/>
                      <a:pt x="54" y="14"/>
                    </a:cubicBezTo>
                    <a:cubicBezTo>
                      <a:pt x="55" y="14"/>
                      <a:pt x="56" y="14"/>
                      <a:pt x="57" y="13"/>
                    </a:cubicBezTo>
                    <a:cubicBezTo>
                      <a:pt x="56" y="10"/>
                      <a:pt x="54" y="7"/>
                      <a:pt x="51" y="6"/>
                    </a:cubicBezTo>
                    <a:cubicBezTo>
                      <a:pt x="45" y="5"/>
                      <a:pt x="40" y="7"/>
                      <a:pt x="38" y="12"/>
                    </a:cubicBezTo>
                    <a:cubicBezTo>
                      <a:pt x="38" y="14"/>
                      <a:pt x="38" y="16"/>
                      <a:pt x="38" y="18"/>
                    </a:cubicBezTo>
                    <a:cubicBezTo>
                      <a:pt x="39" y="17"/>
                      <a:pt x="40" y="17"/>
                      <a:pt x="41" y="17"/>
                    </a:cubicBezTo>
                    <a:close/>
                    <a:moveTo>
                      <a:pt x="60" y="13"/>
                    </a:moveTo>
                    <a:cubicBezTo>
                      <a:pt x="60" y="12"/>
                      <a:pt x="60" y="11"/>
                      <a:pt x="61" y="10"/>
                    </a:cubicBezTo>
                    <a:cubicBezTo>
                      <a:pt x="62" y="7"/>
                      <a:pt x="65" y="5"/>
                      <a:pt x="69" y="6"/>
                    </a:cubicBezTo>
                    <a:cubicBezTo>
                      <a:pt x="71" y="7"/>
                      <a:pt x="73" y="9"/>
                      <a:pt x="73" y="11"/>
                    </a:cubicBezTo>
                    <a:cubicBezTo>
                      <a:pt x="74" y="11"/>
                      <a:pt x="75" y="11"/>
                      <a:pt x="76" y="11"/>
                    </a:cubicBezTo>
                    <a:cubicBezTo>
                      <a:pt x="76" y="7"/>
                      <a:pt x="73" y="4"/>
                      <a:pt x="70" y="3"/>
                    </a:cubicBezTo>
                    <a:cubicBezTo>
                      <a:pt x="65" y="1"/>
                      <a:pt x="59" y="4"/>
                      <a:pt x="57" y="9"/>
                    </a:cubicBezTo>
                    <a:cubicBezTo>
                      <a:pt x="57" y="11"/>
                      <a:pt x="57" y="12"/>
                      <a:pt x="57" y="13"/>
                    </a:cubicBezTo>
                    <a:cubicBezTo>
                      <a:pt x="58" y="13"/>
                      <a:pt x="59" y="13"/>
                      <a:pt x="6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2914"/>
              <p:cNvSpPr/>
              <p:nvPr/>
            </p:nvSpPr>
            <p:spPr bwMode="auto">
              <a:xfrm>
                <a:off x="4361" y="-1730"/>
                <a:ext cx="177" cy="202"/>
              </a:xfrm>
              <a:custGeom>
                <a:avLst/>
                <a:gdLst>
                  <a:gd name="T0" fmla="*/ 2 w 91"/>
                  <a:gd name="T1" fmla="*/ 104 h 104"/>
                  <a:gd name="T2" fmla="*/ 0 w 91"/>
                  <a:gd name="T3" fmla="*/ 103 h 104"/>
                  <a:gd name="T4" fmla="*/ 90 w 91"/>
                  <a:gd name="T5" fmla="*/ 0 h 104"/>
                  <a:gd name="T6" fmla="*/ 91 w 91"/>
                  <a:gd name="T7" fmla="*/ 1 h 104"/>
                  <a:gd name="T8" fmla="*/ 2 w 91"/>
                  <a:gd name="T9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104">
                    <a:moveTo>
                      <a:pt x="2" y="104"/>
                    </a:moveTo>
                    <a:cubicBezTo>
                      <a:pt x="0" y="103"/>
                      <a:pt x="0" y="103"/>
                      <a:pt x="0" y="103"/>
                    </a:cubicBezTo>
                    <a:cubicBezTo>
                      <a:pt x="48" y="36"/>
                      <a:pt x="89" y="0"/>
                      <a:pt x="90" y="0"/>
                    </a:cubicBezTo>
                    <a:cubicBezTo>
                      <a:pt x="91" y="1"/>
                      <a:pt x="91" y="1"/>
                      <a:pt x="91" y="1"/>
                    </a:cubicBezTo>
                    <a:cubicBezTo>
                      <a:pt x="91" y="1"/>
                      <a:pt x="49" y="38"/>
                      <a:pt x="2" y="10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2915"/>
              <p:cNvSpPr/>
              <p:nvPr/>
            </p:nvSpPr>
            <p:spPr bwMode="auto">
              <a:xfrm>
                <a:off x="4361" y="-1750"/>
                <a:ext cx="144" cy="222"/>
              </a:xfrm>
              <a:custGeom>
                <a:avLst/>
                <a:gdLst>
                  <a:gd name="T0" fmla="*/ 2 w 74"/>
                  <a:gd name="T1" fmla="*/ 114 h 114"/>
                  <a:gd name="T2" fmla="*/ 0 w 74"/>
                  <a:gd name="T3" fmla="*/ 113 h 114"/>
                  <a:gd name="T4" fmla="*/ 73 w 74"/>
                  <a:gd name="T5" fmla="*/ 0 h 114"/>
                  <a:gd name="T6" fmla="*/ 74 w 74"/>
                  <a:gd name="T7" fmla="*/ 2 h 114"/>
                  <a:gd name="T8" fmla="*/ 2 w 74"/>
                  <a:gd name="T9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4" h="114">
                    <a:moveTo>
                      <a:pt x="2" y="114"/>
                    </a:moveTo>
                    <a:cubicBezTo>
                      <a:pt x="0" y="113"/>
                      <a:pt x="0" y="113"/>
                      <a:pt x="0" y="113"/>
                    </a:cubicBezTo>
                    <a:cubicBezTo>
                      <a:pt x="38" y="41"/>
                      <a:pt x="72" y="1"/>
                      <a:pt x="73" y="0"/>
                    </a:cubicBezTo>
                    <a:cubicBezTo>
                      <a:pt x="74" y="2"/>
                      <a:pt x="74" y="2"/>
                      <a:pt x="74" y="2"/>
                    </a:cubicBezTo>
                    <a:cubicBezTo>
                      <a:pt x="74" y="2"/>
                      <a:pt x="40" y="42"/>
                      <a:pt x="2" y="1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2916"/>
              <p:cNvSpPr/>
              <p:nvPr/>
            </p:nvSpPr>
            <p:spPr bwMode="auto">
              <a:xfrm>
                <a:off x="4361" y="-1763"/>
                <a:ext cx="109" cy="235"/>
              </a:xfrm>
              <a:custGeom>
                <a:avLst/>
                <a:gdLst>
                  <a:gd name="T0" fmla="*/ 2 w 56"/>
                  <a:gd name="T1" fmla="*/ 121 h 121"/>
                  <a:gd name="T2" fmla="*/ 0 w 56"/>
                  <a:gd name="T3" fmla="*/ 120 h 121"/>
                  <a:gd name="T4" fmla="*/ 55 w 56"/>
                  <a:gd name="T5" fmla="*/ 0 h 121"/>
                  <a:gd name="T6" fmla="*/ 56 w 56"/>
                  <a:gd name="T7" fmla="*/ 1 h 121"/>
                  <a:gd name="T8" fmla="*/ 2 w 56"/>
                  <a:gd name="T9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121">
                    <a:moveTo>
                      <a:pt x="2" y="121"/>
                    </a:moveTo>
                    <a:cubicBezTo>
                      <a:pt x="0" y="120"/>
                      <a:pt x="0" y="120"/>
                      <a:pt x="0" y="120"/>
                    </a:cubicBezTo>
                    <a:cubicBezTo>
                      <a:pt x="28" y="43"/>
                      <a:pt x="55" y="0"/>
                      <a:pt x="55" y="0"/>
                    </a:cubicBezTo>
                    <a:cubicBezTo>
                      <a:pt x="56" y="1"/>
                      <a:pt x="56" y="1"/>
                      <a:pt x="56" y="1"/>
                    </a:cubicBezTo>
                    <a:cubicBezTo>
                      <a:pt x="56" y="1"/>
                      <a:pt x="29" y="44"/>
                      <a:pt x="2" y="1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2917"/>
              <p:cNvSpPr/>
              <p:nvPr/>
            </p:nvSpPr>
            <p:spPr bwMode="auto">
              <a:xfrm>
                <a:off x="4361" y="-1773"/>
                <a:ext cx="76" cy="245"/>
              </a:xfrm>
              <a:custGeom>
                <a:avLst/>
                <a:gdLst>
                  <a:gd name="T0" fmla="*/ 0 w 39"/>
                  <a:gd name="T1" fmla="*/ 125 h 126"/>
                  <a:gd name="T2" fmla="*/ 38 w 39"/>
                  <a:gd name="T3" fmla="*/ 0 h 126"/>
                  <a:gd name="T4" fmla="*/ 39 w 39"/>
                  <a:gd name="T5" fmla="*/ 1 h 126"/>
                  <a:gd name="T6" fmla="*/ 2 w 39"/>
                  <a:gd name="T7" fmla="*/ 126 h 126"/>
                  <a:gd name="T8" fmla="*/ 0 w 39"/>
                  <a:gd name="T9" fmla="*/ 125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126">
                    <a:moveTo>
                      <a:pt x="0" y="125"/>
                    </a:moveTo>
                    <a:cubicBezTo>
                      <a:pt x="17" y="45"/>
                      <a:pt x="37" y="0"/>
                      <a:pt x="38" y="0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18" y="46"/>
                      <a:pt x="2" y="126"/>
                    </a:cubicBez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2918"/>
              <p:cNvSpPr/>
              <p:nvPr/>
            </p:nvSpPr>
            <p:spPr bwMode="auto">
              <a:xfrm>
                <a:off x="4361" y="-1781"/>
                <a:ext cx="43" cy="251"/>
              </a:xfrm>
              <a:custGeom>
                <a:avLst/>
                <a:gdLst>
                  <a:gd name="T0" fmla="*/ 0 w 22"/>
                  <a:gd name="T1" fmla="*/ 129 h 129"/>
                  <a:gd name="T2" fmla="*/ 20 w 22"/>
                  <a:gd name="T3" fmla="*/ 0 h 129"/>
                  <a:gd name="T4" fmla="*/ 22 w 22"/>
                  <a:gd name="T5" fmla="*/ 1 h 129"/>
                  <a:gd name="T6" fmla="*/ 2 w 22"/>
                  <a:gd name="T7" fmla="*/ 129 h 129"/>
                  <a:gd name="T8" fmla="*/ 0 w 22"/>
                  <a:gd name="T9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29">
                    <a:moveTo>
                      <a:pt x="0" y="129"/>
                    </a:moveTo>
                    <a:cubicBezTo>
                      <a:pt x="5" y="48"/>
                      <a:pt x="20" y="1"/>
                      <a:pt x="20" y="0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7" y="48"/>
                      <a:pt x="2" y="129"/>
                    </a:cubicBezTo>
                    <a:lnTo>
                      <a:pt x="0" y="1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Line 2919"/>
              <p:cNvSpPr>
                <a:spLocks noChangeShapeType="1"/>
              </p:cNvSpPr>
              <p:nvPr/>
            </p:nvSpPr>
            <p:spPr bwMode="auto">
              <a:xfrm>
                <a:off x="4363" y="-153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Line 2920"/>
              <p:cNvSpPr>
                <a:spLocks noChangeShapeType="1"/>
              </p:cNvSpPr>
              <p:nvPr/>
            </p:nvSpPr>
            <p:spPr bwMode="auto">
              <a:xfrm>
                <a:off x="4363" y="-153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Line 2921"/>
              <p:cNvSpPr>
                <a:spLocks noChangeShapeType="1"/>
              </p:cNvSpPr>
              <p:nvPr/>
            </p:nvSpPr>
            <p:spPr bwMode="auto">
              <a:xfrm>
                <a:off x="4367" y="-179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Line 2922"/>
              <p:cNvSpPr>
                <a:spLocks noChangeShapeType="1"/>
              </p:cNvSpPr>
              <p:nvPr/>
            </p:nvSpPr>
            <p:spPr bwMode="auto">
              <a:xfrm>
                <a:off x="4367" y="-179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Line 2923"/>
              <p:cNvSpPr>
                <a:spLocks noChangeShapeType="1"/>
              </p:cNvSpPr>
              <p:nvPr/>
            </p:nvSpPr>
            <p:spPr bwMode="auto">
              <a:xfrm>
                <a:off x="4363" y="-153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Line 2924"/>
              <p:cNvSpPr>
                <a:spLocks noChangeShapeType="1"/>
              </p:cNvSpPr>
              <p:nvPr/>
            </p:nvSpPr>
            <p:spPr bwMode="auto">
              <a:xfrm>
                <a:off x="4363" y="-153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Line 2925"/>
              <p:cNvSpPr>
                <a:spLocks noChangeShapeType="1"/>
              </p:cNvSpPr>
              <p:nvPr/>
            </p:nvSpPr>
            <p:spPr bwMode="auto">
              <a:xfrm>
                <a:off x="4330" y="-179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Line 2926"/>
              <p:cNvSpPr>
                <a:spLocks noChangeShapeType="1"/>
              </p:cNvSpPr>
              <p:nvPr/>
            </p:nvSpPr>
            <p:spPr bwMode="auto">
              <a:xfrm>
                <a:off x="4330" y="-179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Line 2927"/>
              <p:cNvSpPr>
                <a:spLocks noChangeShapeType="1"/>
              </p:cNvSpPr>
              <p:nvPr/>
            </p:nvSpPr>
            <p:spPr bwMode="auto">
              <a:xfrm>
                <a:off x="4363" y="-153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Line 2928"/>
              <p:cNvSpPr>
                <a:spLocks noChangeShapeType="1"/>
              </p:cNvSpPr>
              <p:nvPr/>
            </p:nvSpPr>
            <p:spPr bwMode="auto">
              <a:xfrm>
                <a:off x="4363" y="-153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Line 2929"/>
              <p:cNvSpPr>
                <a:spLocks noChangeShapeType="1"/>
              </p:cNvSpPr>
              <p:nvPr/>
            </p:nvSpPr>
            <p:spPr bwMode="auto">
              <a:xfrm>
                <a:off x="4288" y="-174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Line 2930"/>
              <p:cNvSpPr>
                <a:spLocks noChangeShapeType="1"/>
              </p:cNvSpPr>
              <p:nvPr/>
            </p:nvSpPr>
            <p:spPr bwMode="auto">
              <a:xfrm>
                <a:off x="4288" y="-1742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Line 2931"/>
              <p:cNvSpPr>
                <a:spLocks noChangeShapeType="1"/>
              </p:cNvSpPr>
              <p:nvPr/>
            </p:nvSpPr>
            <p:spPr bwMode="auto">
              <a:xfrm>
                <a:off x="4363" y="-153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Line 2932"/>
              <p:cNvSpPr>
                <a:spLocks noChangeShapeType="1"/>
              </p:cNvSpPr>
              <p:nvPr/>
            </p:nvSpPr>
            <p:spPr bwMode="auto">
              <a:xfrm>
                <a:off x="4363" y="-153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Line 2933"/>
              <p:cNvSpPr>
                <a:spLocks noChangeShapeType="1"/>
              </p:cNvSpPr>
              <p:nvPr/>
            </p:nvSpPr>
            <p:spPr bwMode="auto">
              <a:xfrm>
                <a:off x="4253" y="-173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Line 2934"/>
              <p:cNvSpPr>
                <a:spLocks noChangeShapeType="1"/>
              </p:cNvSpPr>
              <p:nvPr/>
            </p:nvSpPr>
            <p:spPr bwMode="auto">
              <a:xfrm>
                <a:off x="4253" y="-173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Line 2935"/>
              <p:cNvSpPr>
                <a:spLocks noChangeShapeType="1"/>
              </p:cNvSpPr>
              <p:nvPr/>
            </p:nvSpPr>
            <p:spPr bwMode="auto">
              <a:xfrm>
                <a:off x="4363" y="-1530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Line 2936"/>
              <p:cNvSpPr>
                <a:spLocks noChangeShapeType="1"/>
              </p:cNvSpPr>
              <p:nvPr/>
            </p:nvSpPr>
            <p:spPr bwMode="auto">
              <a:xfrm>
                <a:off x="4363" y="-1530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Line 2937"/>
              <p:cNvSpPr>
                <a:spLocks noChangeShapeType="1"/>
              </p:cNvSpPr>
              <p:nvPr/>
            </p:nvSpPr>
            <p:spPr bwMode="auto">
              <a:xfrm>
                <a:off x="4214" y="-1719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Line 2938"/>
              <p:cNvSpPr>
                <a:spLocks noChangeShapeType="1"/>
              </p:cNvSpPr>
              <p:nvPr/>
            </p:nvSpPr>
            <p:spPr bwMode="auto">
              <a:xfrm>
                <a:off x="4214" y="-1719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2939"/>
              <p:cNvSpPr/>
              <p:nvPr/>
            </p:nvSpPr>
            <p:spPr bwMode="auto">
              <a:xfrm>
                <a:off x="4210" y="-1759"/>
                <a:ext cx="155" cy="231"/>
              </a:xfrm>
              <a:custGeom>
                <a:avLst/>
                <a:gdLst>
                  <a:gd name="T0" fmla="*/ 78 w 80"/>
                  <a:gd name="T1" fmla="*/ 119 h 119"/>
                  <a:gd name="T2" fmla="*/ 0 w 80"/>
                  <a:gd name="T3" fmla="*/ 2 h 119"/>
                  <a:gd name="T4" fmla="*/ 1 w 80"/>
                  <a:gd name="T5" fmla="*/ 0 h 119"/>
                  <a:gd name="T6" fmla="*/ 80 w 80"/>
                  <a:gd name="T7" fmla="*/ 118 h 119"/>
                  <a:gd name="T8" fmla="*/ 78 w 80"/>
                  <a:gd name="T9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119">
                    <a:moveTo>
                      <a:pt x="78" y="119"/>
                    </a:moveTo>
                    <a:cubicBezTo>
                      <a:pt x="60" y="60"/>
                      <a:pt x="1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61" y="59"/>
                      <a:pt x="80" y="118"/>
                    </a:cubicBezTo>
                    <a:lnTo>
                      <a:pt x="78" y="1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2940"/>
              <p:cNvSpPr/>
              <p:nvPr/>
            </p:nvSpPr>
            <p:spPr bwMode="auto">
              <a:xfrm>
                <a:off x="4245" y="-1771"/>
                <a:ext cx="120" cy="241"/>
              </a:xfrm>
              <a:custGeom>
                <a:avLst/>
                <a:gdLst>
                  <a:gd name="T0" fmla="*/ 60 w 62"/>
                  <a:gd name="T1" fmla="*/ 124 h 124"/>
                  <a:gd name="T2" fmla="*/ 0 w 62"/>
                  <a:gd name="T3" fmla="*/ 1 h 124"/>
                  <a:gd name="T4" fmla="*/ 2 w 62"/>
                  <a:gd name="T5" fmla="*/ 0 h 124"/>
                  <a:gd name="T6" fmla="*/ 62 w 62"/>
                  <a:gd name="T7" fmla="*/ 124 h 124"/>
                  <a:gd name="T8" fmla="*/ 60 w 62"/>
                  <a:gd name="T9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124">
                    <a:moveTo>
                      <a:pt x="60" y="124"/>
                    </a:moveTo>
                    <a:cubicBezTo>
                      <a:pt x="50" y="64"/>
                      <a:pt x="1" y="2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52" y="63"/>
                      <a:pt x="62" y="124"/>
                    </a:cubicBezTo>
                    <a:lnTo>
                      <a:pt x="60" y="1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2941"/>
              <p:cNvSpPr/>
              <p:nvPr/>
            </p:nvSpPr>
            <p:spPr bwMode="auto">
              <a:xfrm>
                <a:off x="4282" y="-1779"/>
                <a:ext cx="83" cy="249"/>
              </a:xfrm>
              <a:custGeom>
                <a:avLst/>
                <a:gdLst>
                  <a:gd name="T0" fmla="*/ 41 w 43"/>
                  <a:gd name="T1" fmla="*/ 128 h 128"/>
                  <a:gd name="T2" fmla="*/ 0 w 43"/>
                  <a:gd name="T3" fmla="*/ 1 h 128"/>
                  <a:gd name="T4" fmla="*/ 2 w 43"/>
                  <a:gd name="T5" fmla="*/ 0 h 128"/>
                  <a:gd name="T6" fmla="*/ 43 w 43"/>
                  <a:gd name="T7" fmla="*/ 128 h 128"/>
                  <a:gd name="T8" fmla="*/ 41 w 43"/>
                  <a:gd name="T9" fmla="*/ 12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128">
                    <a:moveTo>
                      <a:pt x="41" y="128"/>
                    </a:moveTo>
                    <a:cubicBezTo>
                      <a:pt x="39" y="67"/>
                      <a:pt x="1" y="2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41" y="66"/>
                      <a:pt x="43" y="128"/>
                    </a:cubicBezTo>
                    <a:lnTo>
                      <a:pt x="41" y="1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2942"/>
              <p:cNvSpPr/>
              <p:nvPr/>
            </p:nvSpPr>
            <p:spPr bwMode="auto">
              <a:xfrm>
                <a:off x="4319" y="-1783"/>
                <a:ext cx="60" cy="253"/>
              </a:xfrm>
              <a:custGeom>
                <a:avLst/>
                <a:gdLst>
                  <a:gd name="T0" fmla="*/ 22 w 31"/>
                  <a:gd name="T1" fmla="*/ 130 h 130"/>
                  <a:gd name="T2" fmla="*/ 0 w 31"/>
                  <a:gd name="T3" fmla="*/ 0 h 130"/>
                  <a:gd name="T4" fmla="*/ 2 w 31"/>
                  <a:gd name="T5" fmla="*/ 0 h 130"/>
                  <a:gd name="T6" fmla="*/ 24 w 31"/>
                  <a:gd name="T7" fmla="*/ 130 h 130"/>
                  <a:gd name="T8" fmla="*/ 22 w 31"/>
                  <a:gd name="T9" fmla="*/ 13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130">
                    <a:moveTo>
                      <a:pt x="22" y="130"/>
                    </a:moveTo>
                    <a:cubicBezTo>
                      <a:pt x="29" y="69"/>
                      <a:pt x="1" y="1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1" y="69"/>
                      <a:pt x="24" y="130"/>
                    </a:cubicBezTo>
                    <a:lnTo>
                      <a:pt x="22" y="1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2943"/>
              <p:cNvSpPr/>
              <p:nvPr/>
            </p:nvSpPr>
            <p:spPr bwMode="auto">
              <a:xfrm>
                <a:off x="4357" y="-1785"/>
                <a:ext cx="37" cy="257"/>
              </a:xfrm>
              <a:custGeom>
                <a:avLst/>
                <a:gdLst>
                  <a:gd name="T0" fmla="*/ 2 w 19"/>
                  <a:gd name="T1" fmla="*/ 131 h 132"/>
                  <a:gd name="T2" fmla="*/ 0 w 19"/>
                  <a:gd name="T3" fmla="*/ 1 h 132"/>
                  <a:gd name="T4" fmla="*/ 1 w 19"/>
                  <a:gd name="T5" fmla="*/ 0 h 132"/>
                  <a:gd name="T6" fmla="*/ 4 w 19"/>
                  <a:gd name="T7" fmla="*/ 132 h 132"/>
                  <a:gd name="T8" fmla="*/ 2 w 19"/>
                  <a:gd name="T9" fmla="*/ 13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32">
                    <a:moveTo>
                      <a:pt x="2" y="131"/>
                    </a:moveTo>
                    <a:cubicBezTo>
                      <a:pt x="17" y="72"/>
                      <a:pt x="0" y="2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9" y="72"/>
                      <a:pt x="4" y="132"/>
                    </a:cubicBezTo>
                    <a:lnTo>
                      <a:pt x="2" y="1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2944"/>
              <p:cNvSpPr>
                <a:spLocks noEditPoints="1"/>
              </p:cNvSpPr>
              <p:nvPr/>
            </p:nvSpPr>
            <p:spPr bwMode="auto">
              <a:xfrm>
                <a:off x="4889" y="-1517"/>
                <a:ext cx="41" cy="43"/>
              </a:xfrm>
              <a:custGeom>
                <a:avLst/>
                <a:gdLst>
                  <a:gd name="T0" fmla="*/ 8 w 21"/>
                  <a:gd name="T1" fmla="*/ 20 h 22"/>
                  <a:gd name="T2" fmla="*/ 1 w 21"/>
                  <a:gd name="T3" fmla="*/ 8 h 22"/>
                  <a:gd name="T4" fmla="*/ 14 w 21"/>
                  <a:gd name="T5" fmla="*/ 2 h 22"/>
                  <a:gd name="T6" fmla="*/ 20 w 21"/>
                  <a:gd name="T7" fmla="*/ 14 h 22"/>
                  <a:gd name="T8" fmla="*/ 8 w 21"/>
                  <a:gd name="T9" fmla="*/ 20 h 22"/>
                  <a:gd name="T10" fmla="*/ 13 w 21"/>
                  <a:gd name="T11" fmla="*/ 5 h 22"/>
                  <a:gd name="T12" fmla="*/ 4 w 21"/>
                  <a:gd name="T13" fmla="*/ 9 h 22"/>
                  <a:gd name="T14" fmla="*/ 9 w 21"/>
                  <a:gd name="T15" fmla="*/ 17 h 22"/>
                  <a:gd name="T16" fmla="*/ 17 w 21"/>
                  <a:gd name="T17" fmla="*/ 13 h 22"/>
                  <a:gd name="T18" fmla="*/ 13 w 21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8" y="20"/>
                    </a:moveTo>
                    <a:cubicBezTo>
                      <a:pt x="2" y="19"/>
                      <a:pt x="0" y="13"/>
                      <a:pt x="1" y="8"/>
                    </a:cubicBezTo>
                    <a:cubicBezTo>
                      <a:pt x="3" y="3"/>
                      <a:pt x="8" y="0"/>
                      <a:pt x="14" y="2"/>
                    </a:cubicBezTo>
                    <a:cubicBezTo>
                      <a:pt x="19" y="3"/>
                      <a:pt x="21" y="9"/>
                      <a:pt x="20" y="14"/>
                    </a:cubicBezTo>
                    <a:cubicBezTo>
                      <a:pt x="18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9" y="4"/>
                      <a:pt x="6" y="6"/>
                      <a:pt x="4" y="9"/>
                    </a:cubicBezTo>
                    <a:cubicBezTo>
                      <a:pt x="3" y="12"/>
                      <a:pt x="5" y="16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10"/>
                      <a:pt x="16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2945"/>
              <p:cNvSpPr>
                <a:spLocks noEditPoints="1"/>
              </p:cNvSpPr>
              <p:nvPr/>
            </p:nvSpPr>
            <p:spPr bwMode="auto">
              <a:xfrm>
                <a:off x="4850" y="-1511"/>
                <a:ext cx="43" cy="41"/>
              </a:xfrm>
              <a:custGeom>
                <a:avLst/>
                <a:gdLst>
                  <a:gd name="T0" fmla="*/ 8 w 22"/>
                  <a:gd name="T1" fmla="*/ 20 h 21"/>
                  <a:gd name="T2" fmla="*/ 2 w 22"/>
                  <a:gd name="T3" fmla="*/ 8 h 21"/>
                  <a:gd name="T4" fmla="*/ 14 w 22"/>
                  <a:gd name="T5" fmla="*/ 1 h 21"/>
                  <a:gd name="T6" fmla="*/ 21 w 22"/>
                  <a:gd name="T7" fmla="*/ 13 h 21"/>
                  <a:gd name="T8" fmla="*/ 8 w 22"/>
                  <a:gd name="T9" fmla="*/ 20 h 21"/>
                  <a:gd name="T10" fmla="*/ 13 w 22"/>
                  <a:gd name="T11" fmla="*/ 4 h 21"/>
                  <a:gd name="T12" fmla="*/ 5 w 22"/>
                  <a:gd name="T13" fmla="*/ 9 h 21"/>
                  <a:gd name="T14" fmla="*/ 9 w 22"/>
                  <a:gd name="T15" fmla="*/ 17 h 21"/>
                  <a:gd name="T16" fmla="*/ 18 w 22"/>
                  <a:gd name="T17" fmla="*/ 12 h 21"/>
                  <a:gd name="T18" fmla="*/ 13 w 22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8" y="20"/>
                    </a:moveTo>
                    <a:cubicBezTo>
                      <a:pt x="3" y="18"/>
                      <a:pt x="0" y="13"/>
                      <a:pt x="2" y="8"/>
                    </a:cubicBezTo>
                    <a:cubicBezTo>
                      <a:pt x="4" y="2"/>
                      <a:pt x="9" y="0"/>
                      <a:pt x="14" y="1"/>
                    </a:cubicBezTo>
                    <a:cubicBezTo>
                      <a:pt x="19" y="3"/>
                      <a:pt x="22" y="8"/>
                      <a:pt x="21" y="13"/>
                    </a:cubicBezTo>
                    <a:cubicBezTo>
                      <a:pt x="19" y="19"/>
                      <a:pt x="13" y="21"/>
                      <a:pt x="8" y="20"/>
                    </a:cubicBezTo>
                    <a:close/>
                    <a:moveTo>
                      <a:pt x="13" y="4"/>
                    </a:moveTo>
                    <a:cubicBezTo>
                      <a:pt x="10" y="3"/>
                      <a:pt x="6" y="5"/>
                      <a:pt x="5" y="9"/>
                    </a:cubicBezTo>
                    <a:cubicBezTo>
                      <a:pt x="4" y="12"/>
                      <a:pt x="6" y="16"/>
                      <a:pt x="9" y="17"/>
                    </a:cubicBezTo>
                    <a:cubicBezTo>
                      <a:pt x="13" y="18"/>
                      <a:pt x="16" y="16"/>
                      <a:pt x="18" y="12"/>
                    </a:cubicBezTo>
                    <a:cubicBezTo>
                      <a:pt x="19" y="9"/>
                      <a:pt x="17" y="5"/>
                      <a:pt x="1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2946"/>
              <p:cNvSpPr>
                <a:spLocks noEditPoints="1"/>
              </p:cNvSpPr>
              <p:nvPr/>
            </p:nvSpPr>
            <p:spPr bwMode="auto">
              <a:xfrm>
                <a:off x="4813" y="-1507"/>
                <a:ext cx="43" cy="43"/>
              </a:xfrm>
              <a:custGeom>
                <a:avLst/>
                <a:gdLst>
                  <a:gd name="T0" fmla="*/ 8 w 22"/>
                  <a:gd name="T1" fmla="*/ 20 h 22"/>
                  <a:gd name="T2" fmla="*/ 2 w 22"/>
                  <a:gd name="T3" fmla="*/ 8 h 22"/>
                  <a:gd name="T4" fmla="*/ 14 w 22"/>
                  <a:gd name="T5" fmla="*/ 2 h 22"/>
                  <a:gd name="T6" fmla="*/ 20 w 22"/>
                  <a:gd name="T7" fmla="*/ 14 h 22"/>
                  <a:gd name="T8" fmla="*/ 8 w 22"/>
                  <a:gd name="T9" fmla="*/ 20 h 22"/>
                  <a:gd name="T10" fmla="*/ 13 w 22"/>
                  <a:gd name="T11" fmla="*/ 5 h 22"/>
                  <a:gd name="T12" fmla="*/ 5 w 22"/>
                  <a:gd name="T13" fmla="*/ 9 h 22"/>
                  <a:gd name="T14" fmla="*/ 9 w 22"/>
                  <a:gd name="T15" fmla="*/ 17 h 22"/>
                  <a:gd name="T16" fmla="*/ 17 w 22"/>
                  <a:gd name="T17" fmla="*/ 13 h 22"/>
                  <a:gd name="T18" fmla="*/ 13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8" y="20"/>
                    </a:moveTo>
                    <a:cubicBezTo>
                      <a:pt x="3" y="19"/>
                      <a:pt x="0" y="13"/>
                      <a:pt x="2" y="8"/>
                    </a:cubicBezTo>
                    <a:cubicBezTo>
                      <a:pt x="4" y="3"/>
                      <a:pt x="9" y="0"/>
                      <a:pt x="14" y="2"/>
                    </a:cubicBezTo>
                    <a:cubicBezTo>
                      <a:pt x="19" y="3"/>
                      <a:pt x="22" y="9"/>
                      <a:pt x="20" y="14"/>
                    </a:cubicBezTo>
                    <a:cubicBezTo>
                      <a:pt x="19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10" y="4"/>
                      <a:pt x="6" y="6"/>
                      <a:pt x="5" y="9"/>
                    </a:cubicBezTo>
                    <a:cubicBezTo>
                      <a:pt x="4" y="12"/>
                      <a:pt x="6" y="16"/>
                      <a:pt x="9" y="17"/>
                    </a:cubicBezTo>
                    <a:cubicBezTo>
                      <a:pt x="13" y="18"/>
                      <a:pt x="16" y="16"/>
                      <a:pt x="17" y="13"/>
                    </a:cubicBezTo>
                    <a:cubicBezTo>
                      <a:pt x="18" y="10"/>
                      <a:pt x="17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2947"/>
              <p:cNvSpPr>
                <a:spLocks noEditPoints="1"/>
              </p:cNvSpPr>
              <p:nvPr/>
            </p:nvSpPr>
            <p:spPr bwMode="auto">
              <a:xfrm>
                <a:off x="4776" y="-1501"/>
                <a:ext cx="43" cy="40"/>
              </a:xfrm>
              <a:custGeom>
                <a:avLst/>
                <a:gdLst>
                  <a:gd name="T0" fmla="*/ 8 w 22"/>
                  <a:gd name="T1" fmla="*/ 20 h 21"/>
                  <a:gd name="T2" fmla="*/ 2 w 22"/>
                  <a:gd name="T3" fmla="*/ 7 h 21"/>
                  <a:gd name="T4" fmla="*/ 14 w 22"/>
                  <a:gd name="T5" fmla="*/ 1 h 21"/>
                  <a:gd name="T6" fmla="*/ 20 w 22"/>
                  <a:gd name="T7" fmla="*/ 13 h 21"/>
                  <a:gd name="T8" fmla="*/ 8 w 22"/>
                  <a:gd name="T9" fmla="*/ 20 h 21"/>
                  <a:gd name="T10" fmla="*/ 13 w 22"/>
                  <a:gd name="T11" fmla="*/ 4 h 21"/>
                  <a:gd name="T12" fmla="*/ 5 w 22"/>
                  <a:gd name="T13" fmla="*/ 8 h 21"/>
                  <a:gd name="T14" fmla="*/ 9 w 22"/>
                  <a:gd name="T15" fmla="*/ 17 h 21"/>
                  <a:gd name="T16" fmla="*/ 17 w 22"/>
                  <a:gd name="T17" fmla="*/ 12 h 21"/>
                  <a:gd name="T18" fmla="*/ 13 w 22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8" y="20"/>
                    </a:moveTo>
                    <a:cubicBezTo>
                      <a:pt x="3" y="18"/>
                      <a:pt x="0" y="13"/>
                      <a:pt x="2" y="7"/>
                    </a:cubicBezTo>
                    <a:cubicBezTo>
                      <a:pt x="3" y="2"/>
                      <a:pt x="9" y="0"/>
                      <a:pt x="14" y="1"/>
                    </a:cubicBezTo>
                    <a:cubicBezTo>
                      <a:pt x="19" y="3"/>
                      <a:pt x="22" y="8"/>
                      <a:pt x="20" y="13"/>
                    </a:cubicBezTo>
                    <a:cubicBezTo>
                      <a:pt x="18" y="19"/>
                      <a:pt x="13" y="21"/>
                      <a:pt x="8" y="20"/>
                    </a:cubicBezTo>
                    <a:close/>
                    <a:moveTo>
                      <a:pt x="13" y="4"/>
                    </a:moveTo>
                    <a:cubicBezTo>
                      <a:pt x="10" y="3"/>
                      <a:pt x="6" y="5"/>
                      <a:pt x="5" y="8"/>
                    </a:cubicBezTo>
                    <a:cubicBezTo>
                      <a:pt x="4" y="12"/>
                      <a:pt x="6" y="16"/>
                      <a:pt x="9" y="17"/>
                    </a:cubicBezTo>
                    <a:cubicBezTo>
                      <a:pt x="12" y="18"/>
                      <a:pt x="16" y="16"/>
                      <a:pt x="17" y="12"/>
                    </a:cubicBezTo>
                    <a:cubicBezTo>
                      <a:pt x="18" y="9"/>
                      <a:pt x="16" y="5"/>
                      <a:pt x="1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2948"/>
              <p:cNvSpPr>
                <a:spLocks noEditPoints="1"/>
              </p:cNvSpPr>
              <p:nvPr/>
            </p:nvSpPr>
            <p:spPr bwMode="auto">
              <a:xfrm>
                <a:off x="4742" y="-1492"/>
                <a:ext cx="40" cy="43"/>
              </a:xfrm>
              <a:custGeom>
                <a:avLst/>
                <a:gdLst>
                  <a:gd name="T0" fmla="*/ 8 w 21"/>
                  <a:gd name="T1" fmla="*/ 20 h 22"/>
                  <a:gd name="T2" fmla="*/ 1 w 21"/>
                  <a:gd name="T3" fmla="*/ 8 h 22"/>
                  <a:gd name="T4" fmla="*/ 14 w 21"/>
                  <a:gd name="T5" fmla="*/ 2 h 22"/>
                  <a:gd name="T6" fmla="*/ 20 w 21"/>
                  <a:gd name="T7" fmla="*/ 14 h 22"/>
                  <a:gd name="T8" fmla="*/ 8 w 21"/>
                  <a:gd name="T9" fmla="*/ 20 h 22"/>
                  <a:gd name="T10" fmla="*/ 13 w 21"/>
                  <a:gd name="T11" fmla="*/ 5 h 22"/>
                  <a:gd name="T12" fmla="*/ 5 w 21"/>
                  <a:gd name="T13" fmla="*/ 9 h 22"/>
                  <a:gd name="T14" fmla="*/ 9 w 21"/>
                  <a:gd name="T15" fmla="*/ 17 h 22"/>
                  <a:gd name="T16" fmla="*/ 17 w 21"/>
                  <a:gd name="T17" fmla="*/ 13 h 22"/>
                  <a:gd name="T18" fmla="*/ 13 w 21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8" y="20"/>
                    </a:moveTo>
                    <a:cubicBezTo>
                      <a:pt x="3" y="19"/>
                      <a:pt x="0" y="13"/>
                      <a:pt x="1" y="8"/>
                    </a:cubicBezTo>
                    <a:cubicBezTo>
                      <a:pt x="3" y="3"/>
                      <a:pt x="9" y="0"/>
                      <a:pt x="14" y="2"/>
                    </a:cubicBezTo>
                    <a:cubicBezTo>
                      <a:pt x="19" y="4"/>
                      <a:pt x="21" y="9"/>
                      <a:pt x="20" y="14"/>
                    </a:cubicBezTo>
                    <a:cubicBezTo>
                      <a:pt x="18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9" y="4"/>
                      <a:pt x="6" y="6"/>
                      <a:pt x="5" y="9"/>
                    </a:cubicBezTo>
                    <a:cubicBezTo>
                      <a:pt x="3" y="13"/>
                      <a:pt x="5" y="16"/>
                      <a:pt x="9" y="17"/>
                    </a:cubicBezTo>
                    <a:cubicBezTo>
                      <a:pt x="12" y="18"/>
                      <a:pt x="16" y="17"/>
                      <a:pt x="17" y="13"/>
                    </a:cubicBezTo>
                    <a:cubicBezTo>
                      <a:pt x="18" y="10"/>
                      <a:pt x="16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2949"/>
              <p:cNvSpPr>
                <a:spLocks noEditPoints="1"/>
              </p:cNvSpPr>
              <p:nvPr/>
            </p:nvSpPr>
            <p:spPr bwMode="auto">
              <a:xfrm>
                <a:off x="4707" y="-1476"/>
                <a:ext cx="42" cy="43"/>
              </a:xfrm>
              <a:custGeom>
                <a:avLst/>
                <a:gdLst>
                  <a:gd name="T0" fmla="*/ 8 w 22"/>
                  <a:gd name="T1" fmla="*/ 20 h 22"/>
                  <a:gd name="T2" fmla="*/ 2 w 22"/>
                  <a:gd name="T3" fmla="*/ 8 h 22"/>
                  <a:gd name="T4" fmla="*/ 14 w 22"/>
                  <a:gd name="T5" fmla="*/ 2 h 22"/>
                  <a:gd name="T6" fmla="*/ 20 w 22"/>
                  <a:gd name="T7" fmla="*/ 14 h 22"/>
                  <a:gd name="T8" fmla="*/ 8 w 22"/>
                  <a:gd name="T9" fmla="*/ 20 h 22"/>
                  <a:gd name="T10" fmla="*/ 13 w 22"/>
                  <a:gd name="T11" fmla="*/ 5 h 22"/>
                  <a:gd name="T12" fmla="*/ 5 w 22"/>
                  <a:gd name="T13" fmla="*/ 9 h 22"/>
                  <a:gd name="T14" fmla="*/ 9 w 22"/>
                  <a:gd name="T15" fmla="*/ 17 h 22"/>
                  <a:gd name="T16" fmla="*/ 17 w 22"/>
                  <a:gd name="T17" fmla="*/ 13 h 22"/>
                  <a:gd name="T18" fmla="*/ 13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8" y="20"/>
                    </a:moveTo>
                    <a:cubicBezTo>
                      <a:pt x="3" y="18"/>
                      <a:pt x="0" y="13"/>
                      <a:pt x="2" y="8"/>
                    </a:cubicBezTo>
                    <a:cubicBezTo>
                      <a:pt x="3" y="3"/>
                      <a:pt x="9" y="0"/>
                      <a:pt x="14" y="2"/>
                    </a:cubicBezTo>
                    <a:cubicBezTo>
                      <a:pt x="19" y="3"/>
                      <a:pt x="22" y="9"/>
                      <a:pt x="20" y="14"/>
                    </a:cubicBezTo>
                    <a:cubicBezTo>
                      <a:pt x="18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10" y="4"/>
                      <a:pt x="6" y="6"/>
                      <a:pt x="5" y="9"/>
                    </a:cubicBezTo>
                    <a:cubicBezTo>
                      <a:pt x="4" y="12"/>
                      <a:pt x="6" y="16"/>
                      <a:pt x="9" y="17"/>
                    </a:cubicBezTo>
                    <a:cubicBezTo>
                      <a:pt x="12" y="18"/>
                      <a:pt x="16" y="16"/>
                      <a:pt x="17" y="13"/>
                    </a:cubicBezTo>
                    <a:cubicBezTo>
                      <a:pt x="18" y="10"/>
                      <a:pt x="16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2950"/>
              <p:cNvSpPr>
                <a:spLocks noEditPoints="1"/>
              </p:cNvSpPr>
              <p:nvPr/>
            </p:nvSpPr>
            <p:spPr bwMode="auto">
              <a:xfrm>
                <a:off x="4672" y="-1461"/>
                <a:ext cx="42" cy="43"/>
              </a:xfrm>
              <a:custGeom>
                <a:avLst/>
                <a:gdLst>
                  <a:gd name="T0" fmla="*/ 8 w 22"/>
                  <a:gd name="T1" fmla="*/ 20 h 22"/>
                  <a:gd name="T2" fmla="*/ 2 w 22"/>
                  <a:gd name="T3" fmla="*/ 8 h 22"/>
                  <a:gd name="T4" fmla="*/ 14 w 22"/>
                  <a:gd name="T5" fmla="*/ 2 h 22"/>
                  <a:gd name="T6" fmla="*/ 20 w 22"/>
                  <a:gd name="T7" fmla="*/ 14 h 22"/>
                  <a:gd name="T8" fmla="*/ 8 w 22"/>
                  <a:gd name="T9" fmla="*/ 20 h 22"/>
                  <a:gd name="T10" fmla="*/ 13 w 22"/>
                  <a:gd name="T11" fmla="*/ 5 h 22"/>
                  <a:gd name="T12" fmla="*/ 5 w 22"/>
                  <a:gd name="T13" fmla="*/ 9 h 22"/>
                  <a:gd name="T14" fmla="*/ 9 w 22"/>
                  <a:gd name="T15" fmla="*/ 17 h 22"/>
                  <a:gd name="T16" fmla="*/ 17 w 22"/>
                  <a:gd name="T17" fmla="*/ 13 h 22"/>
                  <a:gd name="T18" fmla="*/ 13 w 22"/>
                  <a:gd name="T19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8" y="20"/>
                    </a:moveTo>
                    <a:cubicBezTo>
                      <a:pt x="3" y="18"/>
                      <a:pt x="0" y="13"/>
                      <a:pt x="2" y="8"/>
                    </a:cubicBezTo>
                    <a:cubicBezTo>
                      <a:pt x="4" y="3"/>
                      <a:pt x="9" y="0"/>
                      <a:pt x="14" y="2"/>
                    </a:cubicBezTo>
                    <a:cubicBezTo>
                      <a:pt x="19" y="3"/>
                      <a:pt x="22" y="9"/>
                      <a:pt x="20" y="14"/>
                    </a:cubicBezTo>
                    <a:cubicBezTo>
                      <a:pt x="19" y="19"/>
                      <a:pt x="13" y="22"/>
                      <a:pt x="8" y="20"/>
                    </a:cubicBezTo>
                    <a:close/>
                    <a:moveTo>
                      <a:pt x="13" y="5"/>
                    </a:moveTo>
                    <a:cubicBezTo>
                      <a:pt x="10" y="3"/>
                      <a:pt x="6" y="5"/>
                      <a:pt x="5" y="9"/>
                    </a:cubicBezTo>
                    <a:cubicBezTo>
                      <a:pt x="4" y="12"/>
                      <a:pt x="6" y="16"/>
                      <a:pt x="9" y="17"/>
                    </a:cubicBezTo>
                    <a:cubicBezTo>
                      <a:pt x="13" y="18"/>
                      <a:pt x="16" y="16"/>
                      <a:pt x="17" y="13"/>
                    </a:cubicBezTo>
                    <a:cubicBezTo>
                      <a:pt x="18" y="9"/>
                      <a:pt x="17" y="6"/>
                      <a:pt x="1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2951"/>
              <p:cNvSpPr>
                <a:spLocks noEditPoints="1"/>
              </p:cNvSpPr>
              <p:nvPr/>
            </p:nvSpPr>
            <p:spPr bwMode="auto">
              <a:xfrm>
                <a:off x="4639" y="-1443"/>
                <a:ext cx="42" cy="41"/>
              </a:xfrm>
              <a:custGeom>
                <a:avLst/>
                <a:gdLst>
                  <a:gd name="T0" fmla="*/ 8 w 22"/>
                  <a:gd name="T1" fmla="*/ 20 h 21"/>
                  <a:gd name="T2" fmla="*/ 2 w 22"/>
                  <a:gd name="T3" fmla="*/ 7 h 21"/>
                  <a:gd name="T4" fmla="*/ 14 w 22"/>
                  <a:gd name="T5" fmla="*/ 1 h 21"/>
                  <a:gd name="T6" fmla="*/ 20 w 22"/>
                  <a:gd name="T7" fmla="*/ 13 h 21"/>
                  <a:gd name="T8" fmla="*/ 8 w 22"/>
                  <a:gd name="T9" fmla="*/ 20 h 21"/>
                  <a:gd name="T10" fmla="*/ 13 w 22"/>
                  <a:gd name="T11" fmla="*/ 4 h 21"/>
                  <a:gd name="T12" fmla="*/ 5 w 22"/>
                  <a:gd name="T13" fmla="*/ 8 h 21"/>
                  <a:gd name="T14" fmla="*/ 9 w 22"/>
                  <a:gd name="T15" fmla="*/ 17 h 21"/>
                  <a:gd name="T16" fmla="*/ 17 w 22"/>
                  <a:gd name="T17" fmla="*/ 12 h 21"/>
                  <a:gd name="T18" fmla="*/ 13 w 22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8" y="20"/>
                    </a:moveTo>
                    <a:cubicBezTo>
                      <a:pt x="3" y="18"/>
                      <a:pt x="0" y="13"/>
                      <a:pt x="2" y="7"/>
                    </a:cubicBezTo>
                    <a:cubicBezTo>
                      <a:pt x="3" y="2"/>
                      <a:pt x="9" y="0"/>
                      <a:pt x="14" y="1"/>
                    </a:cubicBezTo>
                    <a:cubicBezTo>
                      <a:pt x="19" y="3"/>
                      <a:pt x="22" y="8"/>
                      <a:pt x="20" y="13"/>
                    </a:cubicBezTo>
                    <a:cubicBezTo>
                      <a:pt x="19" y="18"/>
                      <a:pt x="13" y="21"/>
                      <a:pt x="8" y="20"/>
                    </a:cubicBezTo>
                    <a:close/>
                    <a:moveTo>
                      <a:pt x="13" y="4"/>
                    </a:moveTo>
                    <a:cubicBezTo>
                      <a:pt x="10" y="3"/>
                      <a:pt x="6" y="5"/>
                      <a:pt x="5" y="8"/>
                    </a:cubicBezTo>
                    <a:cubicBezTo>
                      <a:pt x="4" y="12"/>
                      <a:pt x="6" y="15"/>
                      <a:pt x="9" y="17"/>
                    </a:cubicBezTo>
                    <a:cubicBezTo>
                      <a:pt x="12" y="18"/>
                      <a:pt x="16" y="16"/>
                      <a:pt x="17" y="12"/>
                    </a:cubicBezTo>
                    <a:cubicBezTo>
                      <a:pt x="18" y="9"/>
                      <a:pt x="16" y="5"/>
                      <a:pt x="1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2952"/>
              <p:cNvSpPr>
                <a:spLocks noEditPoints="1"/>
              </p:cNvSpPr>
              <p:nvPr/>
            </p:nvSpPr>
            <p:spPr bwMode="auto">
              <a:xfrm>
                <a:off x="4608" y="-1424"/>
                <a:ext cx="40" cy="41"/>
              </a:xfrm>
              <a:custGeom>
                <a:avLst/>
                <a:gdLst>
                  <a:gd name="T0" fmla="*/ 7 w 21"/>
                  <a:gd name="T1" fmla="*/ 20 h 21"/>
                  <a:gd name="T2" fmla="*/ 1 w 21"/>
                  <a:gd name="T3" fmla="*/ 7 h 21"/>
                  <a:gd name="T4" fmla="*/ 13 w 21"/>
                  <a:gd name="T5" fmla="*/ 1 h 21"/>
                  <a:gd name="T6" fmla="*/ 20 w 21"/>
                  <a:gd name="T7" fmla="*/ 13 h 21"/>
                  <a:gd name="T8" fmla="*/ 7 w 21"/>
                  <a:gd name="T9" fmla="*/ 20 h 21"/>
                  <a:gd name="T10" fmla="*/ 12 w 21"/>
                  <a:gd name="T11" fmla="*/ 4 h 21"/>
                  <a:gd name="T12" fmla="*/ 4 w 21"/>
                  <a:gd name="T13" fmla="*/ 8 h 21"/>
                  <a:gd name="T14" fmla="*/ 8 w 21"/>
                  <a:gd name="T15" fmla="*/ 17 h 21"/>
                  <a:gd name="T16" fmla="*/ 17 w 21"/>
                  <a:gd name="T17" fmla="*/ 12 h 21"/>
                  <a:gd name="T18" fmla="*/ 12 w 21"/>
                  <a:gd name="T1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7" y="20"/>
                    </a:moveTo>
                    <a:cubicBezTo>
                      <a:pt x="2" y="18"/>
                      <a:pt x="0" y="13"/>
                      <a:pt x="1" y="7"/>
                    </a:cubicBezTo>
                    <a:cubicBezTo>
                      <a:pt x="3" y="2"/>
                      <a:pt x="8" y="0"/>
                      <a:pt x="13" y="1"/>
                    </a:cubicBezTo>
                    <a:cubicBezTo>
                      <a:pt x="19" y="3"/>
                      <a:pt x="21" y="8"/>
                      <a:pt x="20" y="13"/>
                    </a:cubicBezTo>
                    <a:cubicBezTo>
                      <a:pt x="18" y="19"/>
                      <a:pt x="13" y="21"/>
                      <a:pt x="7" y="20"/>
                    </a:cubicBezTo>
                    <a:close/>
                    <a:moveTo>
                      <a:pt x="12" y="4"/>
                    </a:moveTo>
                    <a:cubicBezTo>
                      <a:pt x="9" y="3"/>
                      <a:pt x="5" y="5"/>
                      <a:pt x="4" y="8"/>
                    </a:cubicBezTo>
                    <a:cubicBezTo>
                      <a:pt x="3" y="12"/>
                      <a:pt x="5" y="16"/>
                      <a:pt x="8" y="17"/>
                    </a:cubicBezTo>
                    <a:cubicBezTo>
                      <a:pt x="12" y="18"/>
                      <a:pt x="15" y="16"/>
                      <a:pt x="17" y="12"/>
                    </a:cubicBezTo>
                    <a:cubicBezTo>
                      <a:pt x="18" y="9"/>
                      <a:pt x="16" y="5"/>
                      <a:pt x="12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2953"/>
              <p:cNvSpPr/>
              <p:nvPr/>
            </p:nvSpPr>
            <p:spPr bwMode="auto">
              <a:xfrm>
                <a:off x="4588" y="-1699"/>
                <a:ext cx="322" cy="188"/>
              </a:xfrm>
              <a:custGeom>
                <a:avLst/>
                <a:gdLst>
                  <a:gd name="T0" fmla="*/ 1 w 166"/>
                  <a:gd name="T1" fmla="*/ 0 h 97"/>
                  <a:gd name="T2" fmla="*/ 1 w 166"/>
                  <a:gd name="T3" fmla="*/ 0 h 97"/>
                  <a:gd name="T4" fmla="*/ 0 w 166"/>
                  <a:gd name="T5" fmla="*/ 2 h 97"/>
                  <a:gd name="T6" fmla="*/ 165 w 166"/>
                  <a:gd name="T7" fmla="*/ 97 h 97"/>
                  <a:gd name="T8" fmla="*/ 166 w 166"/>
                  <a:gd name="T9" fmla="*/ 96 h 97"/>
                  <a:gd name="T10" fmla="*/ 1 w 166"/>
                  <a:gd name="T11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6" h="97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117" y="2"/>
                      <a:pt x="164" y="96"/>
                      <a:pt x="165" y="97"/>
                    </a:cubicBezTo>
                    <a:cubicBezTo>
                      <a:pt x="166" y="96"/>
                      <a:pt x="166" y="96"/>
                      <a:pt x="166" y="96"/>
                    </a:cubicBezTo>
                    <a:cubicBezTo>
                      <a:pt x="166" y="95"/>
                      <a:pt x="118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2954"/>
              <p:cNvSpPr>
                <a:spLocks noEditPoints="1"/>
              </p:cNvSpPr>
              <p:nvPr/>
            </p:nvSpPr>
            <p:spPr bwMode="auto">
              <a:xfrm>
                <a:off x="4582" y="-1717"/>
                <a:ext cx="348" cy="216"/>
              </a:xfrm>
              <a:custGeom>
                <a:avLst/>
                <a:gdLst>
                  <a:gd name="T0" fmla="*/ 50 w 179"/>
                  <a:gd name="T1" fmla="*/ 9 h 111"/>
                  <a:gd name="T2" fmla="*/ 42 w 179"/>
                  <a:gd name="T3" fmla="*/ 13 h 111"/>
                  <a:gd name="T4" fmla="*/ 39 w 179"/>
                  <a:gd name="T5" fmla="*/ 12 h 111"/>
                  <a:gd name="T6" fmla="*/ 57 w 179"/>
                  <a:gd name="T7" fmla="*/ 17 h 111"/>
                  <a:gd name="T8" fmla="*/ 110 w 179"/>
                  <a:gd name="T9" fmla="*/ 42 h 111"/>
                  <a:gd name="T10" fmla="*/ 105 w 179"/>
                  <a:gd name="T11" fmla="*/ 28 h 111"/>
                  <a:gd name="T12" fmla="*/ 96 w 179"/>
                  <a:gd name="T13" fmla="*/ 33 h 111"/>
                  <a:gd name="T14" fmla="*/ 108 w 179"/>
                  <a:gd name="T15" fmla="*/ 39 h 111"/>
                  <a:gd name="T16" fmla="*/ 110 w 179"/>
                  <a:gd name="T17" fmla="*/ 42 h 111"/>
                  <a:gd name="T18" fmla="*/ 70 w 179"/>
                  <a:gd name="T19" fmla="*/ 12 h 111"/>
                  <a:gd name="T20" fmla="*/ 61 w 179"/>
                  <a:gd name="T21" fmla="*/ 18 h 111"/>
                  <a:gd name="T22" fmla="*/ 73 w 179"/>
                  <a:gd name="T23" fmla="*/ 22 h 111"/>
                  <a:gd name="T24" fmla="*/ 93 w 179"/>
                  <a:gd name="T25" fmla="*/ 32 h 111"/>
                  <a:gd name="T26" fmla="*/ 87 w 179"/>
                  <a:gd name="T27" fmla="*/ 19 h 111"/>
                  <a:gd name="T28" fmla="*/ 79 w 179"/>
                  <a:gd name="T29" fmla="*/ 25 h 111"/>
                  <a:gd name="T30" fmla="*/ 91 w 179"/>
                  <a:gd name="T31" fmla="*/ 30 h 111"/>
                  <a:gd name="T32" fmla="*/ 93 w 179"/>
                  <a:gd name="T33" fmla="*/ 32 h 111"/>
                  <a:gd name="T34" fmla="*/ 32 w 179"/>
                  <a:gd name="T35" fmla="*/ 3 h 111"/>
                  <a:gd name="T36" fmla="*/ 20 w 179"/>
                  <a:gd name="T37" fmla="*/ 10 h 111"/>
                  <a:gd name="T38" fmla="*/ 23 w 179"/>
                  <a:gd name="T39" fmla="*/ 10 h 111"/>
                  <a:gd name="T40" fmla="*/ 35 w 179"/>
                  <a:gd name="T41" fmla="*/ 12 h 111"/>
                  <a:gd name="T42" fmla="*/ 19 w 179"/>
                  <a:gd name="T43" fmla="*/ 10 h 111"/>
                  <a:gd name="T44" fmla="*/ 1 w 179"/>
                  <a:gd name="T45" fmla="*/ 8 h 111"/>
                  <a:gd name="T46" fmla="*/ 3 w 179"/>
                  <a:gd name="T47" fmla="*/ 10 h 111"/>
                  <a:gd name="T48" fmla="*/ 12 w 179"/>
                  <a:gd name="T49" fmla="*/ 4 h 111"/>
                  <a:gd name="T50" fmla="*/ 19 w 179"/>
                  <a:gd name="T51" fmla="*/ 10 h 111"/>
                  <a:gd name="T52" fmla="*/ 167 w 179"/>
                  <a:gd name="T53" fmla="*/ 92 h 111"/>
                  <a:gd name="T54" fmla="*/ 152 w 179"/>
                  <a:gd name="T55" fmla="*/ 81 h 111"/>
                  <a:gd name="T56" fmla="*/ 160 w 179"/>
                  <a:gd name="T57" fmla="*/ 83 h 111"/>
                  <a:gd name="T58" fmla="*/ 162 w 179"/>
                  <a:gd name="T59" fmla="*/ 94 h 111"/>
                  <a:gd name="T60" fmla="*/ 125 w 179"/>
                  <a:gd name="T61" fmla="*/ 54 h 111"/>
                  <a:gd name="T62" fmla="*/ 120 w 179"/>
                  <a:gd name="T63" fmla="*/ 39 h 111"/>
                  <a:gd name="T64" fmla="*/ 113 w 179"/>
                  <a:gd name="T65" fmla="*/ 44 h 111"/>
                  <a:gd name="T66" fmla="*/ 124 w 179"/>
                  <a:gd name="T67" fmla="*/ 50 h 111"/>
                  <a:gd name="T68" fmla="*/ 125 w 179"/>
                  <a:gd name="T69" fmla="*/ 54 h 111"/>
                  <a:gd name="T70" fmla="*/ 171 w 179"/>
                  <a:gd name="T71" fmla="*/ 96 h 111"/>
                  <a:gd name="T72" fmla="*/ 165 w 179"/>
                  <a:gd name="T73" fmla="*/ 100 h 111"/>
                  <a:gd name="T74" fmla="*/ 174 w 179"/>
                  <a:gd name="T75" fmla="*/ 107 h 111"/>
                  <a:gd name="T76" fmla="*/ 152 w 179"/>
                  <a:gd name="T77" fmla="*/ 81 h 111"/>
                  <a:gd name="T78" fmla="*/ 149 w 179"/>
                  <a:gd name="T79" fmla="*/ 65 h 111"/>
                  <a:gd name="T80" fmla="*/ 142 w 179"/>
                  <a:gd name="T81" fmla="*/ 69 h 111"/>
                  <a:gd name="T82" fmla="*/ 152 w 179"/>
                  <a:gd name="T83" fmla="*/ 76 h 111"/>
                  <a:gd name="T84" fmla="*/ 152 w 179"/>
                  <a:gd name="T85" fmla="*/ 81 h 111"/>
                  <a:gd name="T86" fmla="*/ 142 w 179"/>
                  <a:gd name="T87" fmla="*/ 63 h 111"/>
                  <a:gd name="T88" fmla="*/ 125 w 179"/>
                  <a:gd name="T89" fmla="*/ 54 h 111"/>
                  <a:gd name="T90" fmla="*/ 134 w 179"/>
                  <a:gd name="T91" fmla="*/ 54 h 111"/>
                  <a:gd name="T92" fmla="*/ 137 w 179"/>
                  <a:gd name="T93" fmla="*/ 64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9" h="111">
                    <a:moveTo>
                      <a:pt x="54" y="16"/>
                    </a:moveTo>
                    <a:cubicBezTo>
                      <a:pt x="55" y="13"/>
                      <a:pt x="53" y="10"/>
                      <a:pt x="50" y="9"/>
                    </a:cubicBezTo>
                    <a:cubicBezTo>
                      <a:pt x="47" y="8"/>
                      <a:pt x="43" y="10"/>
                      <a:pt x="42" y="13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1" y="13"/>
                      <a:pt x="40" y="13"/>
                      <a:pt x="39" y="13"/>
                    </a:cubicBezTo>
                    <a:cubicBezTo>
                      <a:pt x="39" y="13"/>
                      <a:pt x="39" y="12"/>
                      <a:pt x="39" y="12"/>
                    </a:cubicBezTo>
                    <a:cubicBezTo>
                      <a:pt x="40" y="7"/>
                      <a:pt x="46" y="4"/>
                      <a:pt x="51" y="6"/>
                    </a:cubicBezTo>
                    <a:cubicBezTo>
                      <a:pt x="56" y="8"/>
                      <a:pt x="58" y="12"/>
                      <a:pt x="57" y="17"/>
                    </a:cubicBezTo>
                    <a:cubicBezTo>
                      <a:pt x="56" y="17"/>
                      <a:pt x="55" y="17"/>
                      <a:pt x="54" y="16"/>
                    </a:cubicBezTo>
                    <a:close/>
                    <a:moveTo>
                      <a:pt x="110" y="42"/>
                    </a:moveTo>
                    <a:cubicBezTo>
                      <a:pt x="110" y="41"/>
                      <a:pt x="111" y="41"/>
                      <a:pt x="111" y="40"/>
                    </a:cubicBezTo>
                    <a:cubicBezTo>
                      <a:pt x="112" y="35"/>
                      <a:pt x="110" y="29"/>
                      <a:pt x="105" y="28"/>
                    </a:cubicBezTo>
                    <a:cubicBezTo>
                      <a:pt x="100" y="26"/>
                      <a:pt x="96" y="28"/>
                      <a:pt x="93" y="32"/>
                    </a:cubicBezTo>
                    <a:cubicBezTo>
                      <a:pt x="94" y="32"/>
                      <a:pt x="95" y="33"/>
                      <a:pt x="96" y="33"/>
                    </a:cubicBezTo>
                    <a:cubicBezTo>
                      <a:pt x="98" y="31"/>
                      <a:pt x="101" y="30"/>
                      <a:pt x="104" y="31"/>
                    </a:cubicBezTo>
                    <a:cubicBezTo>
                      <a:pt x="107" y="32"/>
                      <a:pt x="109" y="36"/>
                      <a:pt x="108" y="39"/>
                    </a:cubicBezTo>
                    <a:cubicBezTo>
                      <a:pt x="108" y="39"/>
                      <a:pt x="107" y="40"/>
                      <a:pt x="107" y="40"/>
                    </a:cubicBezTo>
                    <a:cubicBezTo>
                      <a:pt x="108" y="41"/>
                      <a:pt x="109" y="41"/>
                      <a:pt x="110" y="42"/>
                    </a:cubicBezTo>
                    <a:close/>
                    <a:moveTo>
                      <a:pt x="76" y="24"/>
                    </a:moveTo>
                    <a:cubicBezTo>
                      <a:pt x="77" y="19"/>
                      <a:pt x="75" y="13"/>
                      <a:pt x="70" y="12"/>
                    </a:cubicBezTo>
                    <a:cubicBezTo>
                      <a:pt x="65" y="10"/>
                      <a:pt x="60" y="13"/>
                      <a:pt x="58" y="17"/>
                    </a:cubicBezTo>
                    <a:cubicBezTo>
                      <a:pt x="59" y="18"/>
                      <a:pt x="60" y="18"/>
                      <a:pt x="61" y="18"/>
                    </a:cubicBezTo>
                    <a:cubicBezTo>
                      <a:pt x="62" y="15"/>
                      <a:pt x="65" y="14"/>
                      <a:pt x="69" y="15"/>
                    </a:cubicBezTo>
                    <a:cubicBezTo>
                      <a:pt x="72" y="16"/>
                      <a:pt x="74" y="19"/>
                      <a:pt x="73" y="22"/>
                    </a:cubicBezTo>
                    <a:cubicBezTo>
                      <a:pt x="74" y="23"/>
                      <a:pt x="75" y="23"/>
                      <a:pt x="76" y="24"/>
                    </a:cubicBezTo>
                    <a:close/>
                    <a:moveTo>
                      <a:pt x="93" y="32"/>
                    </a:moveTo>
                    <a:cubicBezTo>
                      <a:pt x="93" y="31"/>
                      <a:pt x="94" y="31"/>
                      <a:pt x="94" y="31"/>
                    </a:cubicBezTo>
                    <a:cubicBezTo>
                      <a:pt x="95" y="26"/>
                      <a:pt x="93" y="20"/>
                      <a:pt x="87" y="19"/>
                    </a:cubicBezTo>
                    <a:cubicBezTo>
                      <a:pt x="83" y="17"/>
                      <a:pt x="78" y="19"/>
                      <a:pt x="76" y="24"/>
                    </a:cubicBezTo>
                    <a:cubicBezTo>
                      <a:pt x="77" y="24"/>
                      <a:pt x="78" y="24"/>
                      <a:pt x="79" y="25"/>
                    </a:cubicBezTo>
                    <a:cubicBezTo>
                      <a:pt x="80" y="22"/>
                      <a:pt x="83" y="21"/>
                      <a:pt x="86" y="22"/>
                    </a:cubicBezTo>
                    <a:cubicBezTo>
                      <a:pt x="90" y="23"/>
                      <a:pt x="92" y="27"/>
                      <a:pt x="91" y="30"/>
                    </a:cubicBezTo>
                    <a:cubicBezTo>
                      <a:pt x="91" y="30"/>
                      <a:pt x="90" y="30"/>
                      <a:pt x="90" y="30"/>
                    </a:cubicBezTo>
                    <a:cubicBezTo>
                      <a:pt x="91" y="31"/>
                      <a:pt x="92" y="31"/>
                      <a:pt x="93" y="32"/>
                    </a:cubicBezTo>
                    <a:close/>
                    <a:moveTo>
                      <a:pt x="39" y="13"/>
                    </a:moveTo>
                    <a:cubicBezTo>
                      <a:pt x="39" y="8"/>
                      <a:pt x="36" y="4"/>
                      <a:pt x="32" y="3"/>
                    </a:cubicBezTo>
                    <a:cubicBezTo>
                      <a:pt x="27" y="1"/>
                      <a:pt x="21" y="4"/>
                      <a:pt x="20" y="9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1" y="10"/>
                      <a:pt x="22" y="10"/>
                      <a:pt x="23" y="11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4" y="7"/>
                      <a:pt x="28" y="5"/>
                      <a:pt x="31" y="6"/>
                    </a:cubicBezTo>
                    <a:cubicBezTo>
                      <a:pt x="34" y="7"/>
                      <a:pt x="35" y="10"/>
                      <a:pt x="35" y="12"/>
                    </a:cubicBezTo>
                    <a:cubicBezTo>
                      <a:pt x="36" y="12"/>
                      <a:pt x="38" y="13"/>
                      <a:pt x="39" y="13"/>
                    </a:cubicBezTo>
                    <a:close/>
                    <a:moveTo>
                      <a:pt x="19" y="10"/>
                    </a:moveTo>
                    <a:cubicBezTo>
                      <a:pt x="19" y="6"/>
                      <a:pt x="17" y="3"/>
                      <a:pt x="13" y="1"/>
                    </a:cubicBezTo>
                    <a:cubicBezTo>
                      <a:pt x="8" y="0"/>
                      <a:pt x="2" y="2"/>
                      <a:pt x="1" y="8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4" y="9"/>
                      <a:pt x="3" y="9"/>
                      <a:pt x="4" y="9"/>
                    </a:cubicBezTo>
                    <a:cubicBezTo>
                      <a:pt x="5" y="5"/>
                      <a:pt x="8" y="3"/>
                      <a:pt x="12" y="4"/>
                    </a:cubicBezTo>
                    <a:cubicBezTo>
                      <a:pt x="14" y="5"/>
                      <a:pt x="16" y="8"/>
                      <a:pt x="16" y="10"/>
                    </a:cubicBezTo>
                    <a:cubicBezTo>
                      <a:pt x="17" y="10"/>
                      <a:pt x="18" y="10"/>
                      <a:pt x="19" y="10"/>
                    </a:cubicBezTo>
                    <a:close/>
                    <a:moveTo>
                      <a:pt x="163" y="97"/>
                    </a:moveTo>
                    <a:cubicBezTo>
                      <a:pt x="165" y="96"/>
                      <a:pt x="167" y="94"/>
                      <a:pt x="167" y="92"/>
                    </a:cubicBezTo>
                    <a:cubicBezTo>
                      <a:pt x="169" y="87"/>
                      <a:pt x="166" y="82"/>
                      <a:pt x="161" y="80"/>
                    </a:cubicBezTo>
                    <a:cubicBezTo>
                      <a:pt x="158" y="79"/>
                      <a:pt x="155" y="80"/>
                      <a:pt x="152" y="81"/>
                    </a:cubicBezTo>
                    <a:cubicBezTo>
                      <a:pt x="153" y="82"/>
                      <a:pt x="154" y="83"/>
                      <a:pt x="154" y="84"/>
                    </a:cubicBezTo>
                    <a:cubicBezTo>
                      <a:pt x="156" y="83"/>
                      <a:pt x="158" y="82"/>
                      <a:pt x="160" y="83"/>
                    </a:cubicBezTo>
                    <a:cubicBezTo>
                      <a:pt x="163" y="84"/>
                      <a:pt x="165" y="88"/>
                      <a:pt x="164" y="91"/>
                    </a:cubicBezTo>
                    <a:cubicBezTo>
                      <a:pt x="164" y="92"/>
                      <a:pt x="163" y="94"/>
                      <a:pt x="162" y="94"/>
                    </a:cubicBezTo>
                    <a:cubicBezTo>
                      <a:pt x="162" y="95"/>
                      <a:pt x="163" y="96"/>
                      <a:pt x="163" y="97"/>
                    </a:cubicBezTo>
                    <a:close/>
                    <a:moveTo>
                      <a:pt x="125" y="54"/>
                    </a:moveTo>
                    <a:cubicBezTo>
                      <a:pt x="126" y="53"/>
                      <a:pt x="126" y="52"/>
                      <a:pt x="127" y="51"/>
                    </a:cubicBezTo>
                    <a:cubicBezTo>
                      <a:pt x="128" y="46"/>
                      <a:pt x="126" y="40"/>
                      <a:pt x="120" y="39"/>
                    </a:cubicBezTo>
                    <a:cubicBezTo>
                      <a:pt x="117" y="37"/>
                      <a:pt x="112" y="39"/>
                      <a:pt x="110" y="42"/>
                    </a:cubicBezTo>
                    <a:cubicBezTo>
                      <a:pt x="111" y="42"/>
                      <a:pt x="112" y="43"/>
                      <a:pt x="113" y="44"/>
                    </a:cubicBezTo>
                    <a:cubicBezTo>
                      <a:pt x="114" y="42"/>
                      <a:pt x="117" y="41"/>
                      <a:pt x="119" y="42"/>
                    </a:cubicBezTo>
                    <a:cubicBezTo>
                      <a:pt x="123" y="43"/>
                      <a:pt x="125" y="47"/>
                      <a:pt x="124" y="50"/>
                    </a:cubicBezTo>
                    <a:cubicBezTo>
                      <a:pt x="123" y="51"/>
                      <a:pt x="123" y="51"/>
                      <a:pt x="123" y="51"/>
                    </a:cubicBezTo>
                    <a:cubicBezTo>
                      <a:pt x="124" y="52"/>
                      <a:pt x="124" y="53"/>
                      <a:pt x="125" y="54"/>
                    </a:cubicBezTo>
                    <a:close/>
                    <a:moveTo>
                      <a:pt x="178" y="111"/>
                    </a:moveTo>
                    <a:cubicBezTo>
                      <a:pt x="179" y="106"/>
                      <a:pt x="179" y="99"/>
                      <a:pt x="171" y="96"/>
                    </a:cubicBezTo>
                    <a:cubicBezTo>
                      <a:pt x="169" y="95"/>
                      <a:pt x="166" y="96"/>
                      <a:pt x="163" y="97"/>
                    </a:cubicBezTo>
                    <a:cubicBezTo>
                      <a:pt x="164" y="98"/>
                      <a:pt x="165" y="99"/>
                      <a:pt x="165" y="100"/>
                    </a:cubicBezTo>
                    <a:cubicBezTo>
                      <a:pt x="167" y="99"/>
                      <a:pt x="169" y="99"/>
                      <a:pt x="170" y="99"/>
                    </a:cubicBezTo>
                    <a:cubicBezTo>
                      <a:pt x="174" y="100"/>
                      <a:pt x="176" y="104"/>
                      <a:pt x="174" y="107"/>
                    </a:cubicBezTo>
                    <a:lnTo>
                      <a:pt x="178" y="111"/>
                    </a:lnTo>
                    <a:close/>
                    <a:moveTo>
                      <a:pt x="152" y="81"/>
                    </a:moveTo>
                    <a:cubicBezTo>
                      <a:pt x="154" y="80"/>
                      <a:pt x="155" y="79"/>
                      <a:pt x="155" y="77"/>
                    </a:cubicBezTo>
                    <a:cubicBezTo>
                      <a:pt x="157" y="72"/>
                      <a:pt x="154" y="66"/>
                      <a:pt x="149" y="65"/>
                    </a:cubicBezTo>
                    <a:cubicBezTo>
                      <a:pt x="146" y="64"/>
                      <a:pt x="142" y="65"/>
                      <a:pt x="140" y="67"/>
                    </a:cubicBezTo>
                    <a:cubicBezTo>
                      <a:pt x="140" y="68"/>
                      <a:pt x="141" y="68"/>
                      <a:pt x="142" y="69"/>
                    </a:cubicBezTo>
                    <a:cubicBezTo>
                      <a:pt x="143" y="68"/>
                      <a:pt x="146" y="67"/>
                      <a:pt x="148" y="68"/>
                    </a:cubicBezTo>
                    <a:cubicBezTo>
                      <a:pt x="151" y="69"/>
                      <a:pt x="153" y="73"/>
                      <a:pt x="152" y="76"/>
                    </a:cubicBezTo>
                    <a:cubicBezTo>
                      <a:pt x="152" y="77"/>
                      <a:pt x="151" y="78"/>
                      <a:pt x="150" y="79"/>
                    </a:cubicBezTo>
                    <a:cubicBezTo>
                      <a:pt x="151" y="80"/>
                      <a:pt x="152" y="80"/>
                      <a:pt x="152" y="81"/>
                    </a:cubicBezTo>
                    <a:close/>
                    <a:moveTo>
                      <a:pt x="139" y="67"/>
                    </a:moveTo>
                    <a:cubicBezTo>
                      <a:pt x="140" y="66"/>
                      <a:pt x="141" y="65"/>
                      <a:pt x="142" y="63"/>
                    </a:cubicBezTo>
                    <a:cubicBezTo>
                      <a:pt x="143" y="58"/>
                      <a:pt x="140" y="53"/>
                      <a:pt x="135" y="51"/>
                    </a:cubicBezTo>
                    <a:cubicBezTo>
                      <a:pt x="132" y="50"/>
                      <a:pt x="128" y="51"/>
                      <a:pt x="125" y="54"/>
                    </a:cubicBezTo>
                    <a:cubicBezTo>
                      <a:pt x="126" y="54"/>
                      <a:pt x="127" y="55"/>
                      <a:pt x="128" y="56"/>
                    </a:cubicBezTo>
                    <a:cubicBezTo>
                      <a:pt x="129" y="54"/>
                      <a:pt x="132" y="53"/>
                      <a:pt x="134" y="54"/>
                    </a:cubicBezTo>
                    <a:cubicBezTo>
                      <a:pt x="138" y="55"/>
                      <a:pt x="140" y="59"/>
                      <a:pt x="139" y="62"/>
                    </a:cubicBezTo>
                    <a:cubicBezTo>
                      <a:pt x="138" y="63"/>
                      <a:pt x="138" y="64"/>
                      <a:pt x="137" y="64"/>
                    </a:cubicBezTo>
                    <a:cubicBezTo>
                      <a:pt x="138" y="65"/>
                      <a:pt x="139" y="66"/>
                      <a:pt x="139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2955"/>
              <p:cNvSpPr/>
              <p:nvPr/>
            </p:nvSpPr>
            <p:spPr bwMode="auto">
              <a:xfrm>
                <a:off x="4619" y="-1697"/>
                <a:ext cx="27" cy="264"/>
              </a:xfrm>
              <a:custGeom>
                <a:avLst/>
                <a:gdLst>
                  <a:gd name="T0" fmla="*/ 11 w 14"/>
                  <a:gd name="T1" fmla="*/ 136 h 136"/>
                  <a:gd name="T2" fmla="*/ 0 w 14"/>
                  <a:gd name="T3" fmla="*/ 0 h 136"/>
                  <a:gd name="T4" fmla="*/ 1 w 14"/>
                  <a:gd name="T5" fmla="*/ 0 h 136"/>
                  <a:gd name="T6" fmla="*/ 13 w 14"/>
                  <a:gd name="T7" fmla="*/ 136 h 136"/>
                  <a:gd name="T8" fmla="*/ 11 w 14"/>
                  <a:gd name="T9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36">
                    <a:moveTo>
                      <a:pt x="11" y="136"/>
                    </a:moveTo>
                    <a:cubicBezTo>
                      <a:pt x="12" y="55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4" y="54"/>
                      <a:pt x="13" y="136"/>
                    </a:cubicBezTo>
                    <a:lnTo>
                      <a:pt x="11" y="1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2956"/>
              <p:cNvSpPr/>
              <p:nvPr/>
            </p:nvSpPr>
            <p:spPr bwMode="auto">
              <a:xfrm>
                <a:off x="4641" y="-1691"/>
                <a:ext cx="27" cy="258"/>
              </a:xfrm>
              <a:custGeom>
                <a:avLst/>
                <a:gdLst>
                  <a:gd name="T0" fmla="*/ 0 w 14"/>
                  <a:gd name="T1" fmla="*/ 133 h 133"/>
                  <a:gd name="T2" fmla="*/ 8 w 14"/>
                  <a:gd name="T3" fmla="*/ 0 h 133"/>
                  <a:gd name="T4" fmla="*/ 10 w 14"/>
                  <a:gd name="T5" fmla="*/ 0 h 133"/>
                  <a:gd name="T6" fmla="*/ 2 w 14"/>
                  <a:gd name="T7" fmla="*/ 133 h 133"/>
                  <a:gd name="T8" fmla="*/ 0 w 14"/>
                  <a:gd name="T9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33">
                    <a:moveTo>
                      <a:pt x="0" y="133"/>
                    </a:moveTo>
                    <a:cubicBezTo>
                      <a:pt x="12" y="52"/>
                      <a:pt x="8" y="0"/>
                      <a:pt x="8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4" y="52"/>
                      <a:pt x="2" y="133"/>
                    </a:cubicBezTo>
                    <a:lnTo>
                      <a:pt x="0" y="1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2957"/>
              <p:cNvSpPr/>
              <p:nvPr/>
            </p:nvSpPr>
            <p:spPr bwMode="auto">
              <a:xfrm>
                <a:off x="4641" y="-1684"/>
                <a:ext cx="54" cy="251"/>
              </a:xfrm>
              <a:custGeom>
                <a:avLst/>
                <a:gdLst>
                  <a:gd name="T0" fmla="*/ 0 w 28"/>
                  <a:gd name="T1" fmla="*/ 129 h 129"/>
                  <a:gd name="T2" fmla="*/ 27 w 28"/>
                  <a:gd name="T3" fmla="*/ 0 h 129"/>
                  <a:gd name="T4" fmla="*/ 28 w 28"/>
                  <a:gd name="T5" fmla="*/ 0 h 129"/>
                  <a:gd name="T6" fmla="*/ 2 w 28"/>
                  <a:gd name="T7" fmla="*/ 129 h 129"/>
                  <a:gd name="T8" fmla="*/ 0 w 28"/>
                  <a:gd name="T9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129">
                    <a:moveTo>
                      <a:pt x="0" y="129"/>
                    </a:moveTo>
                    <a:cubicBezTo>
                      <a:pt x="23" y="51"/>
                      <a:pt x="27" y="1"/>
                      <a:pt x="27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1"/>
                      <a:pt x="25" y="51"/>
                      <a:pt x="2" y="129"/>
                    </a:cubicBezTo>
                    <a:lnTo>
                      <a:pt x="0" y="1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2958"/>
              <p:cNvSpPr/>
              <p:nvPr/>
            </p:nvSpPr>
            <p:spPr bwMode="auto">
              <a:xfrm>
                <a:off x="4641" y="-1672"/>
                <a:ext cx="87" cy="241"/>
              </a:xfrm>
              <a:custGeom>
                <a:avLst/>
                <a:gdLst>
                  <a:gd name="T0" fmla="*/ 2 w 45"/>
                  <a:gd name="T1" fmla="*/ 124 h 124"/>
                  <a:gd name="T2" fmla="*/ 0 w 45"/>
                  <a:gd name="T3" fmla="*/ 123 h 124"/>
                  <a:gd name="T4" fmla="*/ 44 w 45"/>
                  <a:gd name="T5" fmla="*/ 0 h 124"/>
                  <a:gd name="T6" fmla="*/ 45 w 45"/>
                  <a:gd name="T7" fmla="*/ 0 h 124"/>
                  <a:gd name="T8" fmla="*/ 2 w 45"/>
                  <a:gd name="T9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124">
                    <a:moveTo>
                      <a:pt x="2" y="124"/>
                    </a:moveTo>
                    <a:cubicBezTo>
                      <a:pt x="0" y="123"/>
                      <a:pt x="0" y="123"/>
                      <a:pt x="0" y="123"/>
                    </a:cubicBezTo>
                    <a:cubicBezTo>
                      <a:pt x="34" y="49"/>
                      <a:pt x="43" y="0"/>
                      <a:pt x="44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36" y="49"/>
                      <a:pt x="2" y="1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2959"/>
              <p:cNvSpPr/>
              <p:nvPr/>
            </p:nvSpPr>
            <p:spPr bwMode="auto">
              <a:xfrm>
                <a:off x="4639" y="-1660"/>
                <a:ext cx="118" cy="227"/>
              </a:xfrm>
              <a:custGeom>
                <a:avLst/>
                <a:gdLst>
                  <a:gd name="T0" fmla="*/ 1 w 61"/>
                  <a:gd name="T1" fmla="*/ 117 h 117"/>
                  <a:gd name="T2" fmla="*/ 0 w 61"/>
                  <a:gd name="T3" fmla="*/ 116 h 117"/>
                  <a:gd name="T4" fmla="*/ 59 w 61"/>
                  <a:gd name="T5" fmla="*/ 0 h 117"/>
                  <a:gd name="T6" fmla="*/ 61 w 61"/>
                  <a:gd name="T7" fmla="*/ 1 h 117"/>
                  <a:gd name="T8" fmla="*/ 1 w 61"/>
                  <a:gd name="T9" fmla="*/ 1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117">
                    <a:moveTo>
                      <a:pt x="1" y="117"/>
                    </a:moveTo>
                    <a:cubicBezTo>
                      <a:pt x="0" y="116"/>
                      <a:pt x="0" y="116"/>
                      <a:pt x="0" y="116"/>
                    </a:cubicBezTo>
                    <a:cubicBezTo>
                      <a:pt x="44" y="47"/>
                      <a:pt x="59" y="1"/>
                      <a:pt x="59" y="0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61" y="1"/>
                      <a:pt x="45" y="48"/>
                      <a:pt x="1" y="1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Line 2960"/>
              <p:cNvSpPr>
                <a:spLocks noChangeShapeType="1"/>
              </p:cNvSpPr>
              <p:nvPr/>
            </p:nvSpPr>
            <p:spPr bwMode="auto">
              <a:xfrm>
                <a:off x="4840" y="-155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Line 2961"/>
              <p:cNvSpPr>
                <a:spLocks noChangeShapeType="1"/>
              </p:cNvSpPr>
              <p:nvPr/>
            </p:nvSpPr>
            <p:spPr bwMode="auto">
              <a:xfrm>
                <a:off x="4840" y="-1556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Line 2962"/>
              <p:cNvSpPr>
                <a:spLocks noChangeShapeType="1"/>
              </p:cNvSpPr>
              <p:nvPr/>
            </p:nvSpPr>
            <p:spPr bwMode="auto">
              <a:xfrm>
                <a:off x="4873" y="-153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Line 2963"/>
              <p:cNvSpPr>
                <a:spLocks noChangeShapeType="1"/>
              </p:cNvSpPr>
              <p:nvPr/>
            </p:nvSpPr>
            <p:spPr bwMode="auto">
              <a:xfrm>
                <a:off x="4873" y="-153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Line 2964"/>
              <p:cNvSpPr>
                <a:spLocks noChangeShapeType="1"/>
              </p:cNvSpPr>
              <p:nvPr/>
            </p:nvSpPr>
            <p:spPr bwMode="auto">
              <a:xfrm>
                <a:off x="4889" y="-149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Line 2965"/>
              <p:cNvSpPr>
                <a:spLocks noChangeShapeType="1"/>
              </p:cNvSpPr>
              <p:nvPr/>
            </p:nvSpPr>
            <p:spPr bwMode="auto">
              <a:xfrm>
                <a:off x="4889" y="-1494"/>
                <a:ext cx="0" cy="0"/>
              </a:xfrm>
              <a:prstGeom prst="line">
                <a:avLst/>
              </a:prstGeom>
              <a:noFill/>
              <a:ln w="3175" cap="flat">
                <a:solidFill>
                  <a:srgbClr val="00000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2966"/>
              <p:cNvSpPr/>
              <p:nvPr/>
            </p:nvSpPr>
            <p:spPr bwMode="auto">
              <a:xfrm>
                <a:off x="4643" y="-1530"/>
                <a:ext cx="258" cy="99"/>
              </a:xfrm>
              <a:custGeom>
                <a:avLst/>
                <a:gdLst>
                  <a:gd name="T0" fmla="*/ 1 w 133"/>
                  <a:gd name="T1" fmla="*/ 51 h 51"/>
                  <a:gd name="T2" fmla="*/ 0 w 133"/>
                  <a:gd name="T3" fmla="*/ 49 h 51"/>
                  <a:gd name="T4" fmla="*/ 132 w 133"/>
                  <a:gd name="T5" fmla="*/ 0 h 51"/>
                  <a:gd name="T6" fmla="*/ 133 w 133"/>
                  <a:gd name="T7" fmla="*/ 2 h 51"/>
                  <a:gd name="T8" fmla="*/ 1 w 133"/>
                  <a:gd name="T9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3" h="51">
                    <a:moveTo>
                      <a:pt x="1" y="51"/>
                    </a:moveTo>
                    <a:cubicBezTo>
                      <a:pt x="0" y="49"/>
                      <a:pt x="0" y="49"/>
                      <a:pt x="0" y="49"/>
                    </a:cubicBezTo>
                    <a:cubicBezTo>
                      <a:pt x="49" y="13"/>
                      <a:pt x="132" y="0"/>
                      <a:pt x="132" y="0"/>
                    </a:cubicBezTo>
                    <a:cubicBezTo>
                      <a:pt x="133" y="2"/>
                      <a:pt x="133" y="2"/>
                      <a:pt x="133" y="2"/>
                    </a:cubicBezTo>
                    <a:cubicBezTo>
                      <a:pt x="132" y="2"/>
                      <a:pt x="50" y="14"/>
                      <a:pt x="1" y="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2967"/>
              <p:cNvSpPr/>
              <p:nvPr/>
            </p:nvSpPr>
            <p:spPr bwMode="auto">
              <a:xfrm>
                <a:off x="4643" y="-1560"/>
                <a:ext cx="236" cy="129"/>
              </a:xfrm>
              <a:custGeom>
                <a:avLst/>
                <a:gdLst>
                  <a:gd name="T0" fmla="*/ 1 w 122"/>
                  <a:gd name="T1" fmla="*/ 66 h 66"/>
                  <a:gd name="T2" fmla="*/ 0 w 122"/>
                  <a:gd name="T3" fmla="*/ 65 h 66"/>
                  <a:gd name="T4" fmla="*/ 121 w 122"/>
                  <a:gd name="T5" fmla="*/ 0 h 66"/>
                  <a:gd name="T6" fmla="*/ 122 w 122"/>
                  <a:gd name="T7" fmla="*/ 1 h 66"/>
                  <a:gd name="T8" fmla="*/ 1 w 122"/>
                  <a:gd name="T9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2" h="66">
                    <a:moveTo>
                      <a:pt x="1" y="66"/>
                    </a:moveTo>
                    <a:cubicBezTo>
                      <a:pt x="0" y="65"/>
                      <a:pt x="0" y="65"/>
                      <a:pt x="0" y="65"/>
                    </a:cubicBezTo>
                    <a:cubicBezTo>
                      <a:pt x="44" y="21"/>
                      <a:pt x="120" y="0"/>
                      <a:pt x="121" y="0"/>
                    </a:cubicBezTo>
                    <a:cubicBezTo>
                      <a:pt x="122" y="1"/>
                      <a:pt x="122" y="1"/>
                      <a:pt x="122" y="1"/>
                    </a:cubicBezTo>
                    <a:cubicBezTo>
                      <a:pt x="121" y="1"/>
                      <a:pt x="45" y="23"/>
                      <a:pt x="1" y="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2968"/>
              <p:cNvSpPr/>
              <p:nvPr/>
            </p:nvSpPr>
            <p:spPr bwMode="auto">
              <a:xfrm>
                <a:off x="4641" y="-1589"/>
                <a:ext cx="213" cy="158"/>
              </a:xfrm>
              <a:custGeom>
                <a:avLst/>
                <a:gdLst>
                  <a:gd name="T0" fmla="*/ 2 w 110"/>
                  <a:gd name="T1" fmla="*/ 81 h 81"/>
                  <a:gd name="T2" fmla="*/ 0 w 110"/>
                  <a:gd name="T3" fmla="*/ 80 h 81"/>
                  <a:gd name="T4" fmla="*/ 109 w 110"/>
                  <a:gd name="T5" fmla="*/ 0 h 81"/>
                  <a:gd name="T6" fmla="*/ 110 w 110"/>
                  <a:gd name="T7" fmla="*/ 2 h 81"/>
                  <a:gd name="T8" fmla="*/ 2 w 110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" h="81">
                    <a:moveTo>
                      <a:pt x="2" y="81"/>
                    </a:moveTo>
                    <a:cubicBezTo>
                      <a:pt x="0" y="80"/>
                      <a:pt x="0" y="80"/>
                      <a:pt x="0" y="80"/>
                    </a:cubicBezTo>
                    <a:cubicBezTo>
                      <a:pt x="38" y="31"/>
                      <a:pt x="108" y="0"/>
                      <a:pt x="109" y="0"/>
                    </a:cubicBezTo>
                    <a:cubicBezTo>
                      <a:pt x="110" y="2"/>
                      <a:pt x="110" y="2"/>
                      <a:pt x="110" y="2"/>
                    </a:cubicBezTo>
                    <a:cubicBezTo>
                      <a:pt x="109" y="2"/>
                      <a:pt x="39" y="32"/>
                      <a:pt x="2" y="8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2969"/>
              <p:cNvSpPr/>
              <p:nvPr/>
            </p:nvSpPr>
            <p:spPr bwMode="auto">
              <a:xfrm>
                <a:off x="4641" y="-1614"/>
                <a:ext cx="186" cy="183"/>
              </a:xfrm>
              <a:custGeom>
                <a:avLst/>
                <a:gdLst>
                  <a:gd name="T0" fmla="*/ 2 w 96"/>
                  <a:gd name="T1" fmla="*/ 94 h 94"/>
                  <a:gd name="T2" fmla="*/ 0 w 96"/>
                  <a:gd name="T3" fmla="*/ 93 h 94"/>
                  <a:gd name="T4" fmla="*/ 95 w 96"/>
                  <a:gd name="T5" fmla="*/ 0 h 94"/>
                  <a:gd name="T6" fmla="*/ 96 w 96"/>
                  <a:gd name="T7" fmla="*/ 1 h 94"/>
                  <a:gd name="T8" fmla="*/ 2 w 96"/>
                  <a:gd name="T9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94">
                    <a:moveTo>
                      <a:pt x="2" y="94"/>
                    </a:moveTo>
                    <a:cubicBezTo>
                      <a:pt x="0" y="93"/>
                      <a:pt x="0" y="93"/>
                      <a:pt x="0" y="93"/>
                    </a:cubicBezTo>
                    <a:cubicBezTo>
                      <a:pt x="31" y="39"/>
                      <a:pt x="94" y="0"/>
                      <a:pt x="95" y="0"/>
                    </a:cubicBezTo>
                    <a:cubicBezTo>
                      <a:pt x="96" y="1"/>
                      <a:pt x="96" y="1"/>
                      <a:pt x="96" y="1"/>
                    </a:cubicBezTo>
                    <a:cubicBezTo>
                      <a:pt x="95" y="2"/>
                      <a:pt x="32" y="40"/>
                      <a:pt x="2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2970"/>
              <p:cNvSpPr/>
              <p:nvPr/>
            </p:nvSpPr>
            <p:spPr bwMode="auto">
              <a:xfrm>
                <a:off x="4641" y="-1637"/>
                <a:ext cx="155" cy="204"/>
              </a:xfrm>
              <a:custGeom>
                <a:avLst/>
                <a:gdLst>
                  <a:gd name="T0" fmla="*/ 2 w 80"/>
                  <a:gd name="T1" fmla="*/ 105 h 105"/>
                  <a:gd name="T2" fmla="*/ 0 w 80"/>
                  <a:gd name="T3" fmla="*/ 105 h 105"/>
                  <a:gd name="T4" fmla="*/ 79 w 80"/>
                  <a:gd name="T5" fmla="*/ 0 h 105"/>
                  <a:gd name="T6" fmla="*/ 80 w 80"/>
                  <a:gd name="T7" fmla="*/ 2 h 105"/>
                  <a:gd name="T8" fmla="*/ 2 w 80"/>
                  <a:gd name="T9" fmla="*/ 10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105">
                    <a:moveTo>
                      <a:pt x="2" y="105"/>
                    </a:moveTo>
                    <a:cubicBezTo>
                      <a:pt x="0" y="105"/>
                      <a:pt x="0" y="105"/>
                      <a:pt x="0" y="105"/>
                    </a:cubicBezTo>
                    <a:cubicBezTo>
                      <a:pt x="23" y="47"/>
                      <a:pt x="79" y="1"/>
                      <a:pt x="79" y="0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80" y="2"/>
                      <a:pt x="25" y="48"/>
                      <a:pt x="2" y="10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2971"/>
              <p:cNvSpPr/>
              <p:nvPr/>
            </p:nvSpPr>
            <p:spPr bwMode="auto">
              <a:xfrm>
                <a:off x="4513" y="-1631"/>
                <a:ext cx="66" cy="27"/>
              </a:xfrm>
              <a:custGeom>
                <a:avLst/>
                <a:gdLst>
                  <a:gd name="T0" fmla="*/ 2 w 34"/>
                  <a:gd name="T1" fmla="*/ 0 h 14"/>
                  <a:gd name="T2" fmla="*/ 0 w 34"/>
                  <a:gd name="T3" fmla="*/ 1 h 14"/>
                  <a:gd name="T4" fmla="*/ 18 w 34"/>
                  <a:gd name="T5" fmla="*/ 7 h 14"/>
                  <a:gd name="T6" fmla="*/ 34 w 34"/>
                  <a:gd name="T7" fmla="*/ 14 h 14"/>
                  <a:gd name="T8" fmla="*/ 34 w 34"/>
                  <a:gd name="T9" fmla="*/ 12 h 14"/>
                  <a:gd name="T10" fmla="*/ 19 w 34"/>
                  <a:gd name="T11" fmla="*/ 6 h 14"/>
                  <a:gd name="T12" fmla="*/ 2 w 34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14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6" y="3"/>
                      <a:pt x="12" y="5"/>
                      <a:pt x="18" y="7"/>
                    </a:cubicBezTo>
                    <a:cubicBezTo>
                      <a:pt x="24" y="9"/>
                      <a:pt x="29" y="11"/>
                      <a:pt x="34" y="14"/>
                    </a:cubicBezTo>
                    <a:cubicBezTo>
                      <a:pt x="34" y="13"/>
                      <a:pt x="34" y="12"/>
                      <a:pt x="34" y="12"/>
                    </a:cubicBezTo>
                    <a:cubicBezTo>
                      <a:pt x="29" y="10"/>
                      <a:pt x="24" y="8"/>
                      <a:pt x="19" y="6"/>
                    </a:cubicBezTo>
                    <a:cubicBezTo>
                      <a:pt x="13" y="4"/>
                      <a:pt x="8" y="2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2972"/>
              <p:cNvSpPr/>
              <p:nvPr/>
            </p:nvSpPr>
            <p:spPr bwMode="auto">
              <a:xfrm>
                <a:off x="4388" y="-1509"/>
                <a:ext cx="210" cy="78"/>
              </a:xfrm>
              <a:custGeom>
                <a:avLst/>
                <a:gdLst>
                  <a:gd name="T0" fmla="*/ 59 w 108"/>
                  <a:gd name="T1" fmla="*/ 18 h 40"/>
                  <a:gd name="T2" fmla="*/ 108 w 108"/>
                  <a:gd name="T3" fmla="*/ 40 h 40"/>
                  <a:gd name="T4" fmla="*/ 108 w 108"/>
                  <a:gd name="T5" fmla="*/ 38 h 40"/>
                  <a:gd name="T6" fmla="*/ 60 w 108"/>
                  <a:gd name="T7" fmla="*/ 16 h 40"/>
                  <a:gd name="T8" fmla="*/ 1 w 108"/>
                  <a:gd name="T9" fmla="*/ 0 h 40"/>
                  <a:gd name="T10" fmla="*/ 0 w 108"/>
                  <a:gd name="T11" fmla="*/ 2 h 40"/>
                  <a:gd name="T12" fmla="*/ 59 w 108"/>
                  <a:gd name="T13" fmla="*/ 1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40">
                    <a:moveTo>
                      <a:pt x="59" y="18"/>
                    </a:moveTo>
                    <a:cubicBezTo>
                      <a:pt x="77" y="24"/>
                      <a:pt x="94" y="32"/>
                      <a:pt x="108" y="40"/>
                    </a:cubicBezTo>
                    <a:cubicBezTo>
                      <a:pt x="108" y="39"/>
                      <a:pt x="108" y="38"/>
                      <a:pt x="108" y="38"/>
                    </a:cubicBezTo>
                    <a:cubicBezTo>
                      <a:pt x="94" y="30"/>
                      <a:pt x="77" y="23"/>
                      <a:pt x="60" y="16"/>
                    </a:cubicBezTo>
                    <a:cubicBezTo>
                      <a:pt x="40" y="9"/>
                      <a:pt x="21" y="4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20" y="5"/>
                      <a:pt x="39" y="10"/>
                      <a:pt x="59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2973"/>
              <p:cNvSpPr/>
              <p:nvPr/>
            </p:nvSpPr>
            <p:spPr bwMode="auto">
              <a:xfrm>
                <a:off x="4429" y="-1552"/>
                <a:ext cx="165" cy="62"/>
              </a:xfrm>
              <a:custGeom>
                <a:avLst/>
                <a:gdLst>
                  <a:gd name="T0" fmla="*/ 46 w 85"/>
                  <a:gd name="T1" fmla="*/ 15 h 32"/>
                  <a:gd name="T2" fmla="*/ 85 w 85"/>
                  <a:gd name="T3" fmla="*/ 32 h 32"/>
                  <a:gd name="T4" fmla="*/ 85 w 85"/>
                  <a:gd name="T5" fmla="*/ 30 h 32"/>
                  <a:gd name="T6" fmla="*/ 47 w 85"/>
                  <a:gd name="T7" fmla="*/ 14 h 32"/>
                  <a:gd name="T8" fmla="*/ 1 w 85"/>
                  <a:gd name="T9" fmla="*/ 0 h 32"/>
                  <a:gd name="T10" fmla="*/ 0 w 85"/>
                  <a:gd name="T11" fmla="*/ 2 h 32"/>
                  <a:gd name="T12" fmla="*/ 46 w 85"/>
                  <a:gd name="T13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5" h="32">
                    <a:moveTo>
                      <a:pt x="46" y="15"/>
                    </a:moveTo>
                    <a:cubicBezTo>
                      <a:pt x="60" y="20"/>
                      <a:pt x="73" y="26"/>
                      <a:pt x="85" y="32"/>
                    </a:cubicBezTo>
                    <a:cubicBezTo>
                      <a:pt x="85" y="32"/>
                      <a:pt x="85" y="31"/>
                      <a:pt x="85" y="30"/>
                    </a:cubicBezTo>
                    <a:cubicBezTo>
                      <a:pt x="73" y="24"/>
                      <a:pt x="60" y="19"/>
                      <a:pt x="47" y="14"/>
                    </a:cubicBezTo>
                    <a:cubicBezTo>
                      <a:pt x="31" y="8"/>
                      <a:pt x="16" y="4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5" y="5"/>
                      <a:pt x="30" y="9"/>
                      <a:pt x="46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2974"/>
              <p:cNvSpPr/>
              <p:nvPr/>
            </p:nvSpPr>
            <p:spPr bwMode="auto">
              <a:xfrm>
                <a:off x="4342" y="-1164"/>
                <a:ext cx="101" cy="37"/>
              </a:xfrm>
              <a:custGeom>
                <a:avLst/>
                <a:gdLst>
                  <a:gd name="T0" fmla="*/ 52 w 52"/>
                  <a:gd name="T1" fmla="*/ 18 h 19"/>
                  <a:gd name="T2" fmla="*/ 0 w 52"/>
                  <a:gd name="T3" fmla="*/ 0 h 19"/>
                  <a:gd name="T4" fmla="*/ 2 w 52"/>
                  <a:gd name="T5" fmla="*/ 3 h 19"/>
                  <a:gd name="T6" fmla="*/ 49 w 52"/>
                  <a:gd name="T7" fmla="*/ 19 h 19"/>
                  <a:gd name="T8" fmla="*/ 52 w 52"/>
                  <a:gd name="T9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19">
                    <a:moveTo>
                      <a:pt x="52" y="18"/>
                    </a:moveTo>
                    <a:cubicBezTo>
                      <a:pt x="36" y="11"/>
                      <a:pt x="18" y="5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  <a:cubicBezTo>
                      <a:pt x="19" y="7"/>
                      <a:pt x="35" y="13"/>
                      <a:pt x="49" y="19"/>
                    </a:cubicBezTo>
                    <a:cubicBezTo>
                      <a:pt x="50" y="19"/>
                      <a:pt x="51" y="19"/>
                      <a:pt x="52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2975"/>
              <p:cNvSpPr/>
              <p:nvPr/>
            </p:nvSpPr>
            <p:spPr bwMode="auto">
              <a:xfrm>
                <a:off x="4557" y="-1670"/>
                <a:ext cx="12" cy="8"/>
              </a:xfrm>
              <a:custGeom>
                <a:avLst/>
                <a:gdLst>
                  <a:gd name="T0" fmla="*/ 0 w 6"/>
                  <a:gd name="T1" fmla="*/ 2 h 4"/>
                  <a:gd name="T2" fmla="*/ 3 w 6"/>
                  <a:gd name="T3" fmla="*/ 3 h 4"/>
                  <a:gd name="T4" fmla="*/ 6 w 6"/>
                  <a:gd name="T5" fmla="*/ 4 h 4"/>
                  <a:gd name="T6" fmla="*/ 5 w 6"/>
                  <a:gd name="T7" fmla="*/ 2 h 4"/>
                  <a:gd name="T8" fmla="*/ 3 w 6"/>
                  <a:gd name="T9" fmla="*/ 1 h 4"/>
                  <a:gd name="T10" fmla="*/ 1 w 6"/>
                  <a:gd name="T11" fmla="*/ 0 h 4"/>
                  <a:gd name="T12" fmla="*/ 0 w 6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1" y="2"/>
                      <a:pt x="2" y="2"/>
                      <a:pt x="3" y="3"/>
                    </a:cubicBezTo>
                    <a:cubicBezTo>
                      <a:pt x="4" y="3"/>
                      <a:pt x="5" y="3"/>
                      <a:pt x="6" y="4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4" y="1"/>
                      <a:pt x="3" y="1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2976"/>
              <p:cNvSpPr/>
              <p:nvPr/>
            </p:nvSpPr>
            <p:spPr bwMode="auto">
              <a:xfrm>
                <a:off x="4470" y="-1592"/>
                <a:ext cx="118" cy="44"/>
              </a:xfrm>
              <a:custGeom>
                <a:avLst/>
                <a:gdLst>
                  <a:gd name="T0" fmla="*/ 33 w 61"/>
                  <a:gd name="T1" fmla="*/ 12 h 23"/>
                  <a:gd name="T2" fmla="*/ 61 w 61"/>
                  <a:gd name="T3" fmla="*/ 23 h 23"/>
                  <a:gd name="T4" fmla="*/ 61 w 61"/>
                  <a:gd name="T5" fmla="*/ 21 h 23"/>
                  <a:gd name="T6" fmla="*/ 33 w 61"/>
                  <a:gd name="T7" fmla="*/ 10 h 23"/>
                  <a:gd name="T8" fmla="*/ 2 w 61"/>
                  <a:gd name="T9" fmla="*/ 0 h 23"/>
                  <a:gd name="T10" fmla="*/ 0 w 61"/>
                  <a:gd name="T11" fmla="*/ 2 h 23"/>
                  <a:gd name="T12" fmla="*/ 33 w 61"/>
                  <a:gd name="T13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1" h="23">
                    <a:moveTo>
                      <a:pt x="33" y="12"/>
                    </a:moveTo>
                    <a:cubicBezTo>
                      <a:pt x="43" y="15"/>
                      <a:pt x="52" y="19"/>
                      <a:pt x="61" y="23"/>
                    </a:cubicBezTo>
                    <a:cubicBezTo>
                      <a:pt x="61" y="23"/>
                      <a:pt x="61" y="22"/>
                      <a:pt x="61" y="21"/>
                    </a:cubicBezTo>
                    <a:cubicBezTo>
                      <a:pt x="52" y="17"/>
                      <a:pt x="43" y="14"/>
                      <a:pt x="33" y="10"/>
                    </a:cubicBezTo>
                    <a:cubicBezTo>
                      <a:pt x="23" y="6"/>
                      <a:pt x="12" y="3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11" y="4"/>
                      <a:pt x="22" y="8"/>
                      <a:pt x="33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2977"/>
              <p:cNvSpPr/>
              <p:nvPr/>
            </p:nvSpPr>
            <p:spPr bwMode="auto">
              <a:xfrm>
                <a:off x="4290" y="-1274"/>
                <a:ext cx="254" cy="89"/>
              </a:xfrm>
              <a:custGeom>
                <a:avLst/>
                <a:gdLst>
                  <a:gd name="T0" fmla="*/ 72 w 131"/>
                  <a:gd name="T1" fmla="*/ 19 h 46"/>
                  <a:gd name="T2" fmla="*/ 130 w 131"/>
                  <a:gd name="T3" fmla="*/ 46 h 46"/>
                  <a:gd name="T4" fmla="*/ 131 w 131"/>
                  <a:gd name="T5" fmla="*/ 44 h 46"/>
                  <a:gd name="T6" fmla="*/ 73 w 131"/>
                  <a:gd name="T7" fmla="*/ 18 h 46"/>
                  <a:gd name="T8" fmla="*/ 0 w 131"/>
                  <a:gd name="T9" fmla="*/ 0 h 46"/>
                  <a:gd name="T10" fmla="*/ 0 w 131"/>
                  <a:gd name="T11" fmla="*/ 1 h 46"/>
                  <a:gd name="T12" fmla="*/ 72 w 131"/>
                  <a:gd name="T13" fmla="*/ 1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1" h="46">
                    <a:moveTo>
                      <a:pt x="72" y="19"/>
                    </a:moveTo>
                    <a:cubicBezTo>
                      <a:pt x="94" y="27"/>
                      <a:pt x="113" y="36"/>
                      <a:pt x="130" y="46"/>
                    </a:cubicBezTo>
                    <a:cubicBezTo>
                      <a:pt x="130" y="45"/>
                      <a:pt x="130" y="45"/>
                      <a:pt x="131" y="44"/>
                    </a:cubicBezTo>
                    <a:cubicBezTo>
                      <a:pt x="114" y="35"/>
                      <a:pt x="94" y="26"/>
                      <a:pt x="73" y="18"/>
                    </a:cubicBezTo>
                    <a:cubicBezTo>
                      <a:pt x="48" y="8"/>
                      <a:pt x="24" y="2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3" y="4"/>
                      <a:pt x="48" y="10"/>
                      <a:pt x="72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2978"/>
              <p:cNvSpPr/>
              <p:nvPr/>
            </p:nvSpPr>
            <p:spPr bwMode="auto">
              <a:xfrm>
                <a:off x="4301" y="-1224"/>
                <a:ext cx="202" cy="72"/>
              </a:xfrm>
              <a:custGeom>
                <a:avLst/>
                <a:gdLst>
                  <a:gd name="T0" fmla="*/ 59 w 104"/>
                  <a:gd name="T1" fmla="*/ 18 h 37"/>
                  <a:gd name="T2" fmla="*/ 103 w 104"/>
                  <a:gd name="T3" fmla="*/ 37 h 37"/>
                  <a:gd name="T4" fmla="*/ 104 w 104"/>
                  <a:gd name="T5" fmla="*/ 36 h 37"/>
                  <a:gd name="T6" fmla="*/ 59 w 104"/>
                  <a:gd name="T7" fmla="*/ 16 h 37"/>
                  <a:gd name="T8" fmla="*/ 0 w 104"/>
                  <a:gd name="T9" fmla="*/ 0 h 37"/>
                  <a:gd name="T10" fmla="*/ 1 w 104"/>
                  <a:gd name="T11" fmla="*/ 2 h 37"/>
                  <a:gd name="T12" fmla="*/ 59 w 104"/>
                  <a:gd name="T13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4" h="37">
                    <a:moveTo>
                      <a:pt x="59" y="18"/>
                    </a:moveTo>
                    <a:cubicBezTo>
                      <a:pt x="74" y="24"/>
                      <a:pt x="89" y="30"/>
                      <a:pt x="103" y="37"/>
                    </a:cubicBezTo>
                    <a:cubicBezTo>
                      <a:pt x="103" y="37"/>
                      <a:pt x="104" y="36"/>
                      <a:pt x="104" y="36"/>
                    </a:cubicBezTo>
                    <a:cubicBezTo>
                      <a:pt x="90" y="29"/>
                      <a:pt x="75" y="22"/>
                      <a:pt x="59" y="16"/>
                    </a:cubicBezTo>
                    <a:cubicBezTo>
                      <a:pt x="39" y="9"/>
                      <a:pt x="19" y="3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20" y="5"/>
                      <a:pt x="39" y="10"/>
                      <a:pt x="59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2979"/>
              <p:cNvSpPr/>
              <p:nvPr/>
            </p:nvSpPr>
            <p:spPr bwMode="auto">
              <a:xfrm>
                <a:off x="4290" y="-1325"/>
                <a:ext cx="283" cy="99"/>
              </a:xfrm>
              <a:custGeom>
                <a:avLst/>
                <a:gdLst>
                  <a:gd name="T0" fmla="*/ 80 w 146"/>
                  <a:gd name="T1" fmla="*/ 21 h 51"/>
                  <a:gd name="T2" fmla="*/ 145 w 146"/>
                  <a:gd name="T3" fmla="*/ 51 h 51"/>
                  <a:gd name="T4" fmla="*/ 146 w 146"/>
                  <a:gd name="T5" fmla="*/ 50 h 51"/>
                  <a:gd name="T6" fmla="*/ 80 w 146"/>
                  <a:gd name="T7" fmla="*/ 19 h 51"/>
                  <a:gd name="T8" fmla="*/ 1 w 146"/>
                  <a:gd name="T9" fmla="*/ 0 h 51"/>
                  <a:gd name="T10" fmla="*/ 0 w 146"/>
                  <a:gd name="T11" fmla="*/ 2 h 51"/>
                  <a:gd name="T12" fmla="*/ 80 w 146"/>
                  <a:gd name="T13" fmla="*/ 2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6" h="51">
                    <a:moveTo>
                      <a:pt x="80" y="21"/>
                    </a:moveTo>
                    <a:cubicBezTo>
                      <a:pt x="105" y="30"/>
                      <a:pt x="127" y="41"/>
                      <a:pt x="145" y="51"/>
                    </a:cubicBezTo>
                    <a:cubicBezTo>
                      <a:pt x="145" y="51"/>
                      <a:pt x="145" y="50"/>
                      <a:pt x="146" y="50"/>
                    </a:cubicBezTo>
                    <a:cubicBezTo>
                      <a:pt x="127" y="39"/>
                      <a:pt x="105" y="28"/>
                      <a:pt x="80" y="19"/>
                    </a:cubicBezTo>
                    <a:cubicBezTo>
                      <a:pt x="53" y="9"/>
                      <a:pt x="27" y="3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6" y="5"/>
                      <a:pt x="53" y="11"/>
                      <a:pt x="80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2980"/>
              <p:cNvSpPr/>
              <p:nvPr/>
            </p:nvSpPr>
            <p:spPr bwMode="auto">
              <a:xfrm>
                <a:off x="4321" y="-1418"/>
                <a:ext cx="275" cy="95"/>
              </a:xfrm>
              <a:custGeom>
                <a:avLst/>
                <a:gdLst>
                  <a:gd name="T0" fmla="*/ 79 w 142"/>
                  <a:gd name="T1" fmla="*/ 20 h 49"/>
                  <a:gd name="T2" fmla="*/ 142 w 142"/>
                  <a:gd name="T3" fmla="*/ 49 h 49"/>
                  <a:gd name="T4" fmla="*/ 142 w 142"/>
                  <a:gd name="T5" fmla="*/ 47 h 49"/>
                  <a:gd name="T6" fmla="*/ 80 w 142"/>
                  <a:gd name="T7" fmla="*/ 18 h 49"/>
                  <a:gd name="T8" fmla="*/ 1 w 142"/>
                  <a:gd name="T9" fmla="*/ 0 h 49"/>
                  <a:gd name="T10" fmla="*/ 0 w 142"/>
                  <a:gd name="T11" fmla="*/ 1 h 49"/>
                  <a:gd name="T12" fmla="*/ 79 w 142"/>
                  <a:gd name="T13" fmla="*/ 2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2" h="49">
                    <a:moveTo>
                      <a:pt x="79" y="20"/>
                    </a:moveTo>
                    <a:cubicBezTo>
                      <a:pt x="103" y="28"/>
                      <a:pt x="124" y="39"/>
                      <a:pt x="142" y="49"/>
                    </a:cubicBezTo>
                    <a:cubicBezTo>
                      <a:pt x="142" y="49"/>
                      <a:pt x="142" y="48"/>
                      <a:pt x="142" y="47"/>
                    </a:cubicBezTo>
                    <a:cubicBezTo>
                      <a:pt x="125" y="37"/>
                      <a:pt x="103" y="27"/>
                      <a:pt x="80" y="18"/>
                    </a:cubicBezTo>
                    <a:cubicBezTo>
                      <a:pt x="53" y="8"/>
                      <a:pt x="27" y="2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26" y="4"/>
                      <a:pt x="52" y="10"/>
                      <a:pt x="79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2981"/>
              <p:cNvSpPr/>
              <p:nvPr/>
            </p:nvSpPr>
            <p:spPr bwMode="auto">
              <a:xfrm>
                <a:off x="4301" y="-1371"/>
                <a:ext cx="289" cy="101"/>
              </a:xfrm>
              <a:custGeom>
                <a:avLst/>
                <a:gdLst>
                  <a:gd name="T0" fmla="*/ 81 w 149"/>
                  <a:gd name="T1" fmla="*/ 20 h 52"/>
                  <a:gd name="T2" fmla="*/ 148 w 149"/>
                  <a:gd name="T3" fmla="*/ 52 h 52"/>
                  <a:gd name="T4" fmla="*/ 149 w 149"/>
                  <a:gd name="T5" fmla="*/ 50 h 52"/>
                  <a:gd name="T6" fmla="*/ 82 w 149"/>
                  <a:gd name="T7" fmla="*/ 19 h 52"/>
                  <a:gd name="T8" fmla="*/ 0 w 149"/>
                  <a:gd name="T9" fmla="*/ 0 h 52"/>
                  <a:gd name="T10" fmla="*/ 0 w 149"/>
                  <a:gd name="T11" fmla="*/ 1 h 52"/>
                  <a:gd name="T12" fmla="*/ 81 w 149"/>
                  <a:gd name="T13" fmla="*/ 2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9" h="52">
                    <a:moveTo>
                      <a:pt x="81" y="20"/>
                    </a:moveTo>
                    <a:cubicBezTo>
                      <a:pt x="107" y="30"/>
                      <a:pt x="130" y="41"/>
                      <a:pt x="148" y="52"/>
                    </a:cubicBezTo>
                    <a:cubicBezTo>
                      <a:pt x="148" y="51"/>
                      <a:pt x="148" y="51"/>
                      <a:pt x="149" y="50"/>
                    </a:cubicBezTo>
                    <a:cubicBezTo>
                      <a:pt x="130" y="39"/>
                      <a:pt x="107" y="28"/>
                      <a:pt x="82" y="19"/>
                    </a:cubicBezTo>
                    <a:cubicBezTo>
                      <a:pt x="54" y="8"/>
                      <a:pt x="27" y="2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6" y="4"/>
                      <a:pt x="54" y="10"/>
                      <a:pt x="81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2982"/>
              <p:cNvSpPr/>
              <p:nvPr/>
            </p:nvSpPr>
            <p:spPr bwMode="auto">
              <a:xfrm>
                <a:off x="4352" y="-1464"/>
                <a:ext cx="248" cy="87"/>
              </a:xfrm>
              <a:custGeom>
                <a:avLst/>
                <a:gdLst>
                  <a:gd name="T0" fmla="*/ 71 w 128"/>
                  <a:gd name="T1" fmla="*/ 19 h 45"/>
                  <a:gd name="T2" fmla="*/ 128 w 128"/>
                  <a:gd name="T3" fmla="*/ 45 h 45"/>
                  <a:gd name="T4" fmla="*/ 128 w 128"/>
                  <a:gd name="T5" fmla="*/ 44 h 45"/>
                  <a:gd name="T6" fmla="*/ 71 w 128"/>
                  <a:gd name="T7" fmla="*/ 18 h 45"/>
                  <a:gd name="T8" fmla="*/ 1 w 128"/>
                  <a:gd name="T9" fmla="*/ 0 h 45"/>
                  <a:gd name="T10" fmla="*/ 0 w 128"/>
                  <a:gd name="T11" fmla="*/ 2 h 45"/>
                  <a:gd name="T12" fmla="*/ 71 w 128"/>
                  <a:gd name="T13" fmla="*/ 1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8" h="45">
                    <a:moveTo>
                      <a:pt x="71" y="19"/>
                    </a:moveTo>
                    <a:cubicBezTo>
                      <a:pt x="92" y="27"/>
                      <a:pt x="111" y="36"/>
                      <a:pt x="128" y="45"/>
                    </a:cubicBezTo>
                    <a:cubicBezTo>
                      <a:pt x="128" y="45"/>
                      <a:pt x="128" y="44"/>
                      <a:pt x="128" y="44"/>
                    </a:cubicBezTo>
                    <a:cubicBezTo>
                      <a:pt x="111" y="34"/>
                      <a:pt x="92" y="25"/>
                      <a:pt x="71" y="18"/>
                    </a:cubicBezTo>
                    <a:cubicBezTo>
                      <a:pt x="48" y="9"/>
                      <a:pt x="24" y="3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23" y="5"/>
                      <a:pt x="47" y="10"/>
                      <a:pt x="71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2983"/>
              <p:cNvSpPr>
                <a:spLocks noEditPoints="1"/>
              </p:cNvSpPr>
              <p:nvPr/>
            </p:nvSpPr>
            <p:spPr bwMode="auto">
              <a:xfrm>
                <a:off x="4499" y="-1265"/>
                <a:ext cx="19" cy="31"/>
              </a:xfrm>
              <a:custGeom>
                <a:avLst/>
                <a:gdLst>
                  <a:gd name="T0" fmla="*/ 2 w 10"/>
                  <a:gd name="T1" fmla="*/ 16 h 16"/>
                  <a:gd name="T2" fmla="*/ 2 w 10"/>
                  <a:gd name="T3" fmla="*/ 15 h 16"/>
                  <a:gd name="T4" fmla="*/ 1 w 10"/>
                  <a:gd name="T5" fmla="*/ 7 h 16"/>
                  <a:gd name="T6" fmla="*/ 7 w 10"/>
                  <a:gd name="T7" fmla="*/ 0 h 16"/>
                  <a:gd name="T8" fmla="*/ 8 w 10"/>
                  <a:gd name="T9" fmla="*/ 0 h 16"/>
                  <a:gd name="T10" fmla="*/ 8 w 10"/>
                  <a:gd name="T11" fmla="*/ 1 h 16"/>
                  <a:gd name="T12" fmla="*/ 9 w 10"/>
                  <a:gd name="T13" fmla="*/ 11 h 16"/>
                  <a:gd name="T14" fmla="*/ 3 w 10"/>
                  <a:gd name="T15" fmla="*/ 15 h 16"/>
                  <a:gd name="T16" fmla="*/ 2 w 10"/>
                  <a:gd name="T17" fmla="*/ 16 h 16"/>
                  <a:gd name="T18" fmla="*/ 7 w 10"/>
                  <a:gd name="T19" fmla="*/ 2 h 16"/>
                  <a:gd name="T20" fmla="*/ 3 w 10"/>
                  <a:gd name="T21" fmla="*/ 8 h 16"/>
                  <a:gd name="T22" fmla="*/ 3 w 10"/>
                  <a:gd name="T23" fmla="*/ 13 h 16"/>
                  <a:gd name="T24" fmla="*/ 7 w 10"/>
                  <a:gd name="T25" fmla="*/ 10 h 16"/>
                  <a:gd name="T26" fmla="*/ 7 w 10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6">
                    <a:moveTo>
                      <a:pt x="2" y="16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0" y="11"/>
                      <a:pt x="1" y="7"/>
                    </a:cubicBezTo>
                    <a:cubicBezTo>
                      <a:pt x="2" y="4"/>
                      <a:pt x="4" y="2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0" y="5"/>
                      <a:pt x="10" y="8"/>
                      <a:pt x="9" y="11"/>
                    </a:cubicBezTo>
                    <a:cubicBezTo>
                      <a:pt x="7" y="14"/>
                      <a:pt x="3" y="15"/>
                      <a:pt x="3" y="15"/>
                    </a:cubicBezTo>
                    <a:lnTo>
                      <a:pt x="2" y="16"/>
                    </a:lnTo>
                    <a:close/>
                    <a:moveTo>
                      <a:pt x="7" y="2"/>
                    </a:moveTo>
                    <a:cubicBezTo>
                      <a:pt x="5" y="4"/>
                      <a:pt x="3" y="6"/>
                      <a:pt x="3" y="8"/>
                    </a:cubicBezTo>
                    <a:cubicBezTo>
                      <a:pt x="2" y="10"/>
                      <a:pt x="3" y="12"/>
                      <a:pt x="3" y="13"/>
                    </a:cubicBezTo>
                    <a:cubicBezTo>
                      <a:pt x="4" y="13"/>
                      <a:pt x="6" y="12"/>
                      <a:pt x="7" y="10"/>
                    </a:cubicBezTo>
                    <a:cubicBezTo>
                      <a:pt x="8" y="8"/>
                      <a:pt x="8" y="5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2984"/>
              <p:cNvSpPr>
                <a:spLocks noEditPoints="1"/>
              </p:cNvSpPr>
              <p:nvPr/>
            </p:nvSpPr>
            <p:spPr bwMode="auto">
              <a:xfrm>
                <a:off x="4484" y="-1259"/>
                <a:ext cx="27" cy="23"/>
              </a:xfrm>
              <a:custGeom>
                <a:avLst/>
                <a:gdLst>
                  <a:gd name="T0" fmla="*/ 8 w 14"/>
                  <a:gd name="T1" fmla="*/ 12 h 12"/>
                  <a:gd name="T2" fmla="*/ 1 w 14"/>
                  <a:gd name="T3" fmla="*/ 0 h 12"/>
                  <a:gd name="T4" fmla="*/ 1 w 14"/>
                  <a:gd name="T5" fmla="*/ 0 h 12"/>
                  <a:gd name="T6" fmla="*/ 2 w 14"/>
                  <a:gd name="T7" fmla="*/ 0 h 12"/>
                  <a:gd name="T8" fmla="*/ 5 w 14"/>
                  <a:gd name="T9" fmla="*/ 0 h 12"/>
                  <a:gd name="T10" fmla="*/ 11 w 14"/>
                  <a:gd name="T11" fmla="*/ 12 h 12"/>
                  <a:gd name="T12" fmla="*/ 11 w 14"/>
                  <a:gd name="T13" fmla="*/ 12 h 12"/>
                  <a:gd name="T14" fmla="*/ 11 w 14"/>
                  <a:gd name="T15" fmla="*/ 12 h 12"/>
                  <a:gd name="T16" fmla="*/ 8 w 14"/>
                  <a:gd name="T17" fmla="*/ 12 h 12"/>
                  <a:gd name="T18" fmla="*/ 2 w 14"/>
                  <a:gd name="T19" fmla="*/ 1 h 12"/>
                  <a:gd name="T20" fmla="*/ 8 w 14"/>
                  <a:gd name="T21" fmla="*/ 10 h 12"/>
                  <a:gd name="T22" fmla="*/ 10 w 14"/>
                  <a:gd name="T23" fmla="*/ 11 h 12"/>
                  <a:gd name="T24" fmla="*/ 5 w 14"/>
                  <a:gd name="T25" fmla="*/ 2 h 12"/>
                  <a:gd name="T26" fmla="*/ 2 w 14"/>
                  <a:gd name="T27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2">
                    <a:moveTo>
                      <a:pt x="8" y="12"/>
                    </a:moveTo>
                    <a:cubicBezTo>
                      <a:pt x="5" y="11"/>
                      <a:pt x="0" y="8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14" y="3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9" y="12"/>
                      <a:pt x="8" y="12"/>
                    </a:cubicBezTo>
                    <a:close/>
                    <a:moveTo>
                      <a:pt x="2" y="1"/>
                    </a:moveTo>
                    <a:cubicBezTo>
                      <a:pt x="2" y="7"/>
                      <a:pt x="6" y="9"/>
                      <a:pt x="8" y="10"/>
                    </a:cubicBezTo>
                    <a:cubicBezTo>
                      <a:pt x="9" y="10"/>
                      <a:pt x="9" y="11"/>
                      <a:pt x="10" y="11"/>
                    </a:cubicBezTo>
                    <a:cubicBezTo>
                      <a:pt x="10" y="9"/>
                      <a:pt x="10" y="4"/>
                      <a:pt x="5" y="2"/>
                    </a:cubicBezTo>
                    <a:cubicBezTo>
                      <a:pt x="4" y="2"/>
                      <a:pt x="3" y="2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2985"/>
              <p:cNvSpPr>
                <a:spLocks noEditPoints="1"/>
              </p:cNvSpPr>
              <p:nvPr/>
            </p:nvSpPr>
            <p:spPr bwMode="auto">
              <a:xfrm>
                <a:off x="4474" y="-1243"/>
                <a:ext cx="33" cy="21"/>
              </a:xfrm>
              <a:custGeom>
                <a:avLst/>
                <a:gdLst>
                  <a:gd name="T0" fmla="*/ 5 w 17"/>
                  <a:gd name="T1" fmla="*/ 8 h 11"/>
                  <a:gd name="T2" fmla="*/ 1 w 17"/>
                  <a:gd name="T3" fmla="*/ 7 h 11"/>
                  <a:gd name="T4" fmla="*/ 0 w 17"/>
                  <a:gd name="T5" fmla="*/ 6 h 11"/>
                  <a:gd name="T6" fmla="*/ 1 w 17"/>
                  <a:gd name="T7" fmla="*/ 5 h 11"/>
                  <a:gd name="T8" fmla="*/ 12 w 17"/>
                  <a:gd name="T9" fmla="*/ 0 h 11"/>
                  <a:gd name="T10" fmla="*/ 16 w 17"/>
                  <a:gd name="T11" fmla="*/ 3 h 11"/>
                  <a:gd name="T12" fmla="*/ 17 w 17"/>
                  <a:gd name="T13" fmla="*/ 3 h 11"/>
                  <a:gd name="T14" fmla="*/ 16 w 17"/>
                  <a:gd name="T15" fmla="*/ 4 h 11"/>
                  <a:gd name="T16" fmla="*/ 5 w 17"/>
                  <a:gd name="T17" fmla="*/ 8 h 11"/>
                  <a:gd name="T18" fmla="*/ 3 w 17"/>
                  <a:gd name="T19" fmla="*/ 6 h 11"/>
                  <a:gd name="T20" fmla="*/ 5 w 17"/>
                  <a:gd name="T21" fmla="*/ 7 h 11"/>
                  <a:gd name="T22" fmla="*/ 14 w 17"/>
                  <a:gd name="T23" fmla="*/ 4 h 11"/>
                  <a:gd name="T24" fmla="*/ 12 w 17"/>
                  <a:gd name="T25" fmla="*/ 2 h 11"/>
                  <a:gd name="T26" fmla="*/ 3 w 17"/>
                  <a:gd name="T2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1">
                    <a:moveTo>
                      <a:pt x="5" y="8"/>
                    </a:moveTo>
                    <a:cubicBezTo>
                      <a:pt x="3" y="8"/>
                      <a:pt x="2" y="7"/>
                      <a:pt x="1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5" y="0"/>
                      <a:pt x="9" y="0"/>
                      <a:pt x="12" y="0"/>
                    </a:cubicBezTo>
                    <a:cubicBezTo>
                      <a:pt x="15" y="1"/>
                      <a:pt x="16" y="3"/>
                      <a:pt x="16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2" y="11"/>
                      <a:pt x="5" y="8"/>
                    </a:cubicBezTo>
                    <a:close/>
                    <a:moveTo>
                      <a:pt x="3" y="6"/>
                    </a:moveTo>
                    <a:cubicBezTo>
                      <a:pt x="4" y="6"/>
                      <a:pt x="4" y="6"/>
                      <a:pt x="5" y="7"/>
                    </a:cubicBezTo>
                    <a:cubicBezTo>
                      <a:pt x="10" y="8"/>
                      <a:pt x="13" y="5"/>
                      <a:pt x="14" y="4"/>
                    </a:cubicBezTo>
                    <a:cubicBezTo>
                      <a:pt x="14" y="3"/>
                      <a:pt x="13" y="2"/>
                      <a:pt x="12" y="2"/>
                    </a:cubicBezTo>
                    <a:cubicBezTo>
                      <a:pt x="8" y="1"/>
                      <a:pt x="6" y="2"/>
                      <a:pt x="3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2986"/>
              <p:cNvSpPr>
                <a:spLocks noEditPoints="1"/>
              </p:cNvSpPr>
              <p:nvPr/>
            </p:nvSpPr>
            <p:spPr bwMode="auto">
              <a:xfrm>
                <a:off x="4489" y="-1237"/>
                <a:ext cx="20" cy="29"/>
              </a:xfrm>
              <a:custGeom>
                <a:avLst/>
                <a:gdLst>
                  <a:gd name="T0" fmla="*/ 2 w 10"/>
                  <a:gd name="T1" fmla="*/ 15 h 15"/>
                  <a:gd name="T2" fmla="*/ 2 w 10"/>
                  <a:gd name="T3" fmla="*/ 14 h 15"/>
                  <a:gd name="T4" fmla="*/ 1 w 10"/>
                  <a:gd name="T5" fmla="*/ 5 h 15"/>
                  <a:gd name="T6" fmla="*/ 7 w 10"/>
                  <a:gd name="T7" fmla="*/ 0 h 15"/>
                  <a:gd name="T8" fmla="*/ 8 w 10"/>
                  <a:gd name="T9" fmla="*/ 0 h 15"/>
                  <a:gd name="T10" fmla="*/ 8 w 10"/>
                  <a:gd name="T11" fmla="*/ 0 h 15"/>
                  <a:gd name="T12" fmla="*/ 9 w 10"/>
                  <a:gd name="T13" fmla="*/ 8 h 15"/>
                  <a:gd name="T14" fmla="*/ 3 w 10"/>
                  <a:gd name="T15" fmla="*/ 15 h 15"/>
                  <a:gd name="T16" fmla="*/ 2 w 10"/>
                  <a:gd name="T17" fmla="*/ 15 h 15"/>
                  <a:gd name="T18" fmla="*/ 7 w 10"/>
                  <a:gd name="T19" fmla="*/ 2 h 15"/>
                  <a:gd name="T20" fmla="*/ 3 w 10"/>
                  <a:gd name="T21" fmla="*/ 5 h 15"/>
                  <a:gd name="T22" fmla="*/ 3 w 10"/>
                  <a:gd name="T23" fmla="*/ 13 h 15"/>
                  <a:gd name="T24" fmla="*/ 7 w 10"/>
                  <a:gd name="T25" fmla="*/ 7 h 15"/>
                  <a:gd name="T26" fmla="*/ 7 w 10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5">
                    <a:moveTo>
                      <a:pt x="2" y="15"/>
                    </a:moveTo>
                    <a:cubicBezTo>
                      <a:pt x="2" y="14"/>
                      <a:pt x="2" y="14"/>
                      <a:pt x="2" y="14"/>
                    </a:cubicBezTo>
                    <a:cubicBezTo>
                      <a:pt x="0" y="10"/>
                      <a:pt x="0" y="7"/>
                      <a:pt x="1" y="5"/>
                    </a:cubicBezTo>
                    <a:cubicBezTo>
                      <a:pt x="3" y="1"/>
                      <a:pt x="7" y="0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10" y="4"/>
                      <a:pt x="9" y="8"/>
                    </a:cubicBezTo>
                    <a:cubicBezTo>
                      <a:pt x="8" y="11"/>
                      <a:pt x="6" y="13"/>
                      <a:pt x="3" y="15"/>
                    </a:cubicBezTo>
                    <a:lnTo>
                      <a:pt x="2" y="15"/>
                    </a:lnTo>
                    <a:close/>
                    <a:moveTo>
                      <a:pt x="7" y="2"/>
                    </a:moveTo>
                    <a:cubicBezTo>
                      <a:pt x="6" y="2"/>
                      <a:pt x="4" y="3"/>
                      <a:pt x="3" y="5"/>
                    </a:cubicBezTo>
                    <a:cubicBezTo>
                      <a:pt x="2" y="7"/>
                      <a:pt x="2" y="10"/>
                      <a:pt x="3" y="13"/>
                    </a:cubicBezTo>
                    <a:cubicBezTo>
                      <a:pt x="5" y="11"/>
                      <a:pt x="7" y="9"/>
                      <a:pt x="7" y="7"/>
                    </a:cubicBezTo>
                    <a:cubicBezTo>
                      <a:pt x="8" y="5"/>
                      <a:pt x="8" y="3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2987"/>
              <p:cNvSpPr>
                <a:spLocks noEditPoints="1"/>
              </p:cNvSpPr>
              <p:nvPr/>
            </p:nvSpPr>
            <p:spPr bwMode="auto">
              <a:xfrm>
                <a:off x="4497" y="-1237"/>
                <a:ext cx="27" cy="25"/>
              </a:xfrm>
              <a:custGeom>
                <a:avLst/>
                <a:gdLst>
                  <a:gd name="T0" fmla="*/ 9 w 14"/>
                  <a:gd name="T1" fmla="*/ 12 h 13"/>
                  <a:gd name="T2" fmla="*/ 3 w 14"/>
                  <a:gd name="T3" fmla="*/ 0 h 13"/>
                  <a:gd name="T4" fmla="*/ 3 w 14"/>
                  <a:gd name="T5" fmla="*/ 0 h 13"/>
                  <a:gd name="T6" fmla="*/ 4 w 14"/>
                  <a:gd name="T7" fmla="*/ 0 h 13"/>
                  <a:gd name="T8" fmla="*/ 6 w 14"/>
                  <a:gd name="T9" fmla="*/ 0 h 13"/>
                  <a:gd name="T10" fmla="*/ 13 w 14"/>
                  <a:gd name="T11" fmla="*/ 12 h 13"/>
                  <a:gd name="T12" fmla="*/ 13 w 14"/>
                  <a:gd name="T13" fmla="*/ 13 h 13"/>
                  <a:gd name="T14" fmla="*/ 12 w 14"/>
                  <a:gd name="T15" fmla="*/ 12 h 13"/>
                  <a:gd name="T16" fmla="*/ 9 w 14"/>
                  <a:gd name="T17" fmla="*/ 12 h 13"/>
                  <a:gd name="T18" fmla="*/ 4 w 14"/>
                  <a:gd name="T19" fmla="*/ 1 h 13"/>
                  <a:gd name="T20" fmla="*/ 10 w 14"/>
                  <a:gd name="T21" fmla="*/ 10 h 13"/>
                  <a:gd name="T22" fmla="*/ 12 w 14"/>
                  <a:gd name="T23" fmla="*/ 11 h 13"/>
                  <a:gd name="T24" fmla="*/ 6 w 14"/>
                  <a:gd name="T25" fmla="*/ 2 h 13"/>
                  <a:gd name="T26" fmla="*/ 4 w 14"/>
                  <a:gd name="T2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3">
                    <a:moveTo>
                      <a:pt x="9" y="12"/>
                    </a:moveTo>
                    <a:cubicBezTo>
                      <a:pt x="0" y="9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9" y="1"/>
                      <a:pt x="14" y="4"/>
                      <a:pt x="13" y="1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12"/>
                      <a:pt x="10" y="12"/>
                      <a:pt x="9" y="12"/>
                    </a:cubicBezTo>
                    <a:close/>
                    <a:moveTo>
                      <a:pt x="4" y="1"/>
                    </a:moveTo>
                    <a:cubicBezTo>
                      <a:pt x="4" y="3"/>
                      <a:pt x="4" y="8"/>
                      <a:pt x="10" y="10"/>
                    </a:cubicBezTo>
                    <a:cubicBezTo>
                      <a:pt x="10" y="10"/>
                      <a:pt x="11" y="10"/>
                      <a:pt x="12" y="11"/>
                    </a:cubicBezTo>
                    <a:cubicBezTo>
                      <a:pt x="12" y="5"/>
                      <a:pt x="9" y="3"/>
                      <a:pt x="6" y="2"/>
                    </a:cubicBezTo>
                    <a:cubicBezTo>
                      <a:pt x="5" y="2"/>
                      <a:pt x="5" y="2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2988"/>
              <p:cNvSpPr>
                <a:spLocks noEditPoints="1"/>
              </p:cNvSpPr>
              <p:nvPr/>
            </p:nvSpPr>
            <p:spPr bwMode="auto">
              <a:xfrm>
                <a:off x="4501" y="-1251"/>
                <a:ext cx="33" cy="23"/>
              </a:xfrm>
              <a:custGeom>
                <a:avLst/>
                <a:gdLst>
                  <a:gd name="T0" fmla="*/ 5 w 17"/>
                  <a:gd name="T1" fmla="*/ 11 h 12"/>
                  <a:gd name="T2" fmla="*/ 1 w 17"/>
                  <a:gd name="T3" fmla="*/ 8 h 12"/>
                  <a:gd name="T4" fmla="*/ 0 w 17"/>
                  <a:gd name="T5" fmla="*/ 8 h 12"/>
                  <a:gd name="T6" fmla="*/ 1 w 17"/>
                  <a:gd name="T7" fmla="*/ 7 h 12"/>
                  <a:gd name="T8" fmla="*/ 13 w 17"/>
                  <a:gd name="T9" fmla="*/ 3 h 12"/>
                  <a:gd name="T10" fmla="*/ 16 w 17"/>
                  <a:gd name="T11" fmla="*/ 5 h 12"/>
                  <a:gd name="T12" fmla="*/ 17 w 17"/>
                  <a:gd name="T13" fmla="*/ 5 h 12"/>
                  <a:gd name="T14" fmla="*/ 16 w 17"/>
                  <a:gd name="T15" fmla="*/ 6 h 12"/>
                  <a:gd name="T16" fmla="*/ 5 w 17"/>
                  <a:gd name="T17" fmla="*/ 11 h 12"/>
                  <a:gd name="T18" fmla="*/ 3 w 17"/>
                  <a:gd name="T19" fmla="*/ 7 h 12"/>
                  <a:gd name="T20" fmla="*/ 6 w 17"/>
                  <a:gd name="T21" fmla="*/ 9 h 12"/>
                  <a:gd name="T22" fmla="*/ 14 w 17"/>
                  <a:gd name="T23" fmla="*/ 5 h 12"/>
                  <a:gd name="T24" fmla="*/ 12 w 17"/>
                  <a:gd name="T25" fmla="*/ 4 h 12"/>
                  <a:gd name="T26" fmla="*/ 3 w 17"/>
                  <a:gd name="T2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2">
                    <a:moveTo>
                      <a:pt x="5" y="11"/>
                    </a:moveTo>
                    <a:cubicBezTo>
                      <a:pt x="3" y="10"/>
                      <a:pt x="1" y="8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5" y="0"/>
                      <a:pt x="13" y="3"/>
                    </a:cubicBezTo>
                    <a:cubicBezTo>
                      <a:pt x="14" y="3"/>
                      <a:pt x="15" y="4"/>
                      <a:pt x="16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2" y="11"/>
                      <a:pt x="8" y="12"/>
                      <a:pt x="5" y="11"/>
                    </a:cubicBezTo>
                    <a:close/>
                    <a:moveTo>
                      <a:pt x="3" y="7"/>
                    </a:moveTo>
                    <a:cubicBezTo>
                      <a:pt x="3" y="8"/>
                      <a:pt x="4" y="9"/>
                      <a:pt x="6" y="9"/>
                    </a:cubicBezTo>
                    <a:cubicBezTo>
                      <a:pt x="9" y="10"/>
                      <a:pt x="12" y="9"/>
                      <a:pt x="14" y="5"/>
                    </a:cubicBezTo>
                    <a:cubicBezTo>
                      <a:pt x="14" y="5"/>
                      <a:pt x="13" y="5"/>
                      <a:pt x="12" y="4"/>
                    </a:cubicBezTo>
                    <a:cubicBezTo>
                      <a:pt x="7" y="3"/>
                      <a:pt x="4" y="6"/>
                      <a:pt x="3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2989"/>
              <p:cNvSpPr>
                <a:spLocks noEditPoints="1"/>
              </p:cNvSpPr>
              <p:nvPr/>
            </p:nvSpPr>
            <p:spPr bwMode="auto">
              <a:xfrm>
                <a:off x="4348" y="-1315"/>
                <a:ext cx="21" cy="29"/>
              </a:xfrm>
              <a:custGeom>
                <a:avLst/>
                <a:gdLst>
                  <a:gd name="T0" fmla="*/ 3 w 11"/>
                  <a:gd name="T1" fmla="*/ 15 h 15"/>
                  <a:gd name="T2" fmla="*/ 2 w 11"/>
                  <a:gd name="T3" fmla="*/ 15 h 15"/>
                  <a:gd name="T4" fmla="*/ 2 w 11"/>
                  <a:gd name="T5" fmla="*/ 7 h 15"/>
                  <a:gd name="T6" fmla="*/ 8 w 11"/>
                  <a:gd name="T7" fmla="*/ 0 h 15"/>
                  <a:gd name="T8" fmla="*/ 9 w 11"/>
                  <a:gd name="T9" fmla="*/ 0 h 15"/>
                  <a:gd name="T10" fmla="*/ 9 w 11"/>
                  <a:gd name="T11" fmla="*/ 1 h 15"/>
                  <a:gd name="T12" fmla="*/ 10 w 11"/>
                  <a:gd name="T13" fmla="*/ 10 h 15"/>
                  <a:gd name="T14" fmla="*/ 3 w 11"/>
                  <a:gd name="T15" fmla="*/ 15 h 15"/>
                  <a:gd name="T16" fmla="*/ 8 w 11"/>
                  <a:gd name="T17" fmla="*/ 2 h 15"/>
                  <a:gd name="T18" fmla="*/ 3 w 11"/>
                  <a:gd name="T19" fmla="*/ 7 h 15"/>
                  <a:gd name="T20" fmla="*/ 4 w 11"/>
                  <a:gd name="T21" fmla="*/ 13 h 15"/>
                  <a:gd name="T22" fmla="*/ 8 w 11"/>
                  <a:gd name="T23" fmla="*/ 10 h 15"/>
                  <a:gd name="T24" fmla="*/ 8 w 11"/>
                  <a:gd name="T25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5">
                    <a:moveTo>
                      <a:pt x="3" y="15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0" y="11"/>
                      <a:pt x="2" y="7"/>
                    </a:cubicBezTo>
                    <a:cubicBezTo>
                      <a:pt x="2" y="4"/>
                      <a:pt x="5" y="2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1" y="4"/>
                      <a:pt x="11" y="8"/>
                      <a:pt x="10" y="10"/>
                    </a:cubicBezTo>
                    <a:cubicBezTo>
                      <a:pt x="8" y="14"/>
                      <a:pt x="4" y="15"/>
                      <a:pt x="3" y="15"/>
                    </a:cubicBezTo>
                    <a:close/>
                    <a:moveTo>
                      <a:pt x="8" y="2"/>
                    </a:moveTo>
                    <a:cubicBezTo>
                      <a:pt x="5" y="4"/>
                      <a:pt x="4" y="5"/>
                      <a:pt x="3" y="7"/>
                    </a:cubicBezTo>
                    <a:cubicBezTo>
                      <a:pt x="3" y="10"/>
                      <a:pt x="3" y="12"/>
                      <a:pt x="4" y="13"/>
                    </a:cubicBezTo>
                    <a:cubicBezTo>
                      <a:pt x="5" y="13"/>
                      <a:pt x="7" y="12"/>
                      <a:pt x="8" y="10"/>
                    </a:cubicBezTo>
                    <a:cubicBezTo>
                      <a:pt x="9" y="8"/>
                      <a:pt x="9" y="5"/>
                      <a:pt x="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2990"/>
              <p:cNvSpPr>
                <a:spLocks noEditPoints="1"/>
              </p:cNvSpPr>
              <p:nvPr/>
            </p:nvSpPr>
            <p:spPr bwMode="auto">
              <a:xfrm>
                <a:off x="4334" y="-1311"/>
                <a:ext cx="25" cy="25"/>
              </a:xfrm>
              <a:custGeom>
                <a:avLst/>
                <a:gdLst>
                  <a:gd name="T0" fmla="*/ 7 w 13"/>
                  <a:gd name="T1" fmla="*/ 13 h 13"/>
                  <a:gd name="T2" fmla="*/ 0 w 13"/>
                  <a:gd name="T3" fmla="*/ 1 h 13"/>
                  <a:gd name="T4" fmla="*/ 0 w 13"/>
                  <a:gd name="T5" fmla="*/ 0 h 13"/>
                  <a:gd name="T6" fmla="*/ 1 w 13"/>
                  <a:gd name="T7" fmla="*/ 0 h 13"/>
                  <a:gd name="T8" fmla="*/ 5 w 13"/>
                  <a:gd name="T9" fmla="*/ 1 h 13"/>
                  <a:gd name="T10" fmla="*/ 11 w 13"/>
                  <a:gd name="T11" fmla="*/ 13 h 13"/>
                  <a:gd name="T12" fmla="*/ 11 w 13"/>
                  <a:gd name="T13" fmla="*/ 13 h 13"/>
                  <a:gd name="T14" fmla="*/ 10 w 13"/>
                  <a:gd name="T15" fmla="*/ 13 h 13"/>
                  <a:gd name="T16" fmla="*/ 7 w 13"/>
                  <a:gd name="T17" fmla="*/ 13 h 13"/>
                  <a:gd name="T18" fmla="*/ 2 w 13"/>
                  <a:gd name="T19" fmla="*/ 2 h 13"/>
                  <a:gd name="T20" fmla="*/ 8 w 13"/>
                  <a:gd name="T21" fmla="*/ 11 h 13"/>
                  <a:gd name="T22" fmla="*/ 10 w 13"/>
                  <a:gd name="T23" fmla="*/ 11 h 13"/>
                  <a:gd name="T24" fmla="*/ 4 w 13"/>
                  <a:gd name="T25" fmla="*/ 3 h 13"/>
                  <a:gd name="T26" fmla="*/ 2 w 13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3">
                    <a:moveTo>
                      <a:pt x="7" y="13"/>
                    </a:moveTo>
                    <a:cubicBezTo>
                      <a:pt x="5" y="12"/>
                      <a:pt x="0" y="9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13" y="4"/>
                      <a:pt x="11" y="12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9" y="13"/>
                      <a:pt x="7" y="13"/>
                    </a:cubicBezTo>
                    <a:close/>
                    <a:moveTo>
                      <a:pt x="2" y="2"/>
                    </a:moveTo>
                    <a:cubicBezTo>
                      <a:pt x="2" y="8"/>
                      <a:pt x="5" y="10"/>
                      <a:pt x="8" y="11"/>
                    </a:cubicBezTo>
                    <a:cubicBezTo>
                      <a:pt x="9" y="11"/>
                      <a:pt x="9" y="11"/>
                      <a:pt x="10" y="11"/>
                    </a:cubicBezTo>
                    <a:cubicBezTo>
                      <a:pt x="10" y="10"/>
                      <a:pt x="10" y="5"/>
                      <a:pt x="4" y="3"/>
                    </a:cubicBezTo>
                    <a:cubicBezTo>
                      <a:pt x="4" y="3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2991"/>
              <p:cNvSpPr>
                <a:spLocks noEditPoints="1"/>
              </p:cNvSpPr>
              <p:nvPr/>
            </p:nvSpPr>
            <p:spPr bwMode="auto">
              <a:xfrm>
                <a:off x="4324" y="-1296"/>
                <a:ext cx="31" cy="22"/>
              </a:xfrm>
              <a:custGeom>
                <a:avLst/>
                <a:gdLst>
                  <a:gd name="T0" fmla="*/ 4 w 16"/>
                  <a:gd name="T1" fmla="*/ 9 h 11"/>
                  <a:gd name="T2" fmla="*/ 1 w 16"/>
                  <a:gd name="T3" fmla="*/ 7 h 11"/>
                  <a:gd name="T4" fmla="*/ 0 w 16"/>
                  <a:gd name="T5" fmla="*/ 7 h 11"/>
                  <a:gd name="T6" fmla="*/ 0 w 16"/>
                  <a:gd name="T7" fmla="*/ 6 h 11"/>
                  <a:gd name="T8" fmla="*/ 12 w 16"/>
                  <a:gd name="T9" fmla="*/ 1 h 11"/>
                  <a:gd name="T10" fmla="*/ 16 w 16"/>
                  <a:gd name="T11" fmla="*/ 4 h 11"/>
                  <a:gd name="T12" fmla="*/ 16 w 16"/>
                  <a:gd name="T13" fmla="*/ 4 h 11"/>
                  <a:gd name="T14" fmla="*/ 16 w 16"/>
                  <a:gd name="T15" fmla="*/ 5 h 11"/>
                  <a:gd name="T16" fmla="*/ 4 w 16"/>
                  <a:gd name="T17" fmla="*/ 9 h 11"/>
                  <a:gd name="T18" fmla="*/ 2 w 16"/>
                  <a:gd name="T19" fmla="*/ 6 h 11"/>
                  <a:gd name="T20" fmla="*/ 5 w 16"/>
                  <a:gd name="T21" fmla="*/ 7 h 11"/>
                  <a:gd name="T22" fmla="*/ 14 w 16"/>
                  <a:gd name="T23" fmla="*/ 4 h 11"/>
                  <a:gd name="T24" fmla="*/ 11 w 16"/>
                  <a:gd name="T25" fmla="*/ 3 h 11"/>
                  <a:gd name="T26" fmla="*/ 2 w 16"/>
                  <a:gd name="T2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1">
                    <a:moveTo>
                      <a:pt x="4" y="9"/>
                    </a:moveTo>
                    <a:cubicBezTo>
                      <a:pt x="3" y="9"/>
                      <a:pt x="2" y="8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5" y="0"/>
                      <a:pt x="9" y="0"/>
                      <a:pt x="12" y="1"/>
                    </a:cubicBezTo>
                    <a:cubicBezTo>
                      <a:pt x="14" y="2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2" y="11"/>
                      <a:pt x="4" y="9"/>
                    </a:cubicBezTo>
                    <a:close/>
                    <a:moveTo>
                      <a:pt x="2" y="6"/>
                    </a:moveTo>
                    <a:cubicBezTo>
                      <a:pt x="3" y="7"/>
                      <a:pt x="4" y="7"/>
                      <a:pt x="5" y="7"/>
                    </a:cubicBezTo>
                    <a:cubicBezTo>
                      <a:pt x="10" y="9"/>
                      <a:pt x="13" y="6"/>
                      <a:pt x="14" y="4"/>
                    </a:cubicBezTo>
                    <a:cubicBezTo>
                      <a:pt x="13" y="4"/>
                      <a:pt x="12" y="3"/>
                      <a:pt x="11" y="3"/>
                    </a:cubicBezTo>
                    <a:cubicBezTo>
                      <a:pt x="8" y="2"/>
                      <a:pt x="5" y="3"/>
                      <a:pt x="2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2992"/>
              <p:cNvSpPr>
                <a:spLocks noEditPoints="1"/>
              </p:cNvSpPr>
              <p:nvPr/>
            </p:nvSpPr>
            <p:spPr bwMode="auto">
              <a:xfrm>
                <a:off x="4338" y="-1290"/>
                <a:ext cx="21" cy="31"/>
              </a:xfrm>
              <a:custGeom>
                <a:avLst/>
                <a:gdLst>
                  <a:gd name="T0" fmla="*/ 3 w 11"/>
                  <a:gd name="T1" fmla="*/ 16 h 16"/>
                  <a:gd name="T2" fmla="*/ 2 w 11"/>
                  <a:gd name="T3" fmla="*/ 15 h 16"/>
                  <a:gd name="T4" fmla="*/ 2 w 11"/>
                  <a:gd name="T5" fmla="*/ 5 h 16"/>
                  <a:gd name="T6" fmla="*/ 8 w 11"/>
                  <a:gd name="T7" fmla="*/ 0 h 16"/>
                  <a:gd name="T8" fmla="*/ 9 w 11"/>
                  <a:gd name="T9" fmla="*/ 0 h 16"/>
                  <a:gd name="T10" fmla="*/ 9 w 11"/>
                  <a:gd name="T11" fmla="*/ 1 h 16"/>
                  <a:gd name="T12" fmla="*/ 10 w 11"/>
                  <a:gd name="T13" fmla="*/ 9 h 16"/>
                  <a:gd name="T14" fmla="*/ 4 w 11"/>
                  <a:gd name="T15" fmla="*/ 15 h 16"/>
                  <a:gd name="T16" fmla="*/ 3 w 11"/>
                  <a:gd name="T17" fmla="*/ 16 h 16"/>
                  <a:gd name="T18" fmla="*/ 8 w 11"/>
                  <a:gd name="T19" fmla="*/ 2 h 16"/>
                  <a:gd name="T20" fmla="*/ 3 w 11"/>
                  <a:gd name="T21" fmla="*/ 6 h 16"/>
                  <a:gd name="T22" fmla="*/ 4 w 11"/>
                  <a:gd name="T23" fmla="*/ 13 h 16"/>
                  <a:gd name="T24" fmla="*/ 8 w 11"/>
                  <a:gd name="T25" fmla="*/ 8 h 16"/>
                  <a:gd name="T26" fmla="*/ 8 w 11"/>
                  <a:gd name="T2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6">
                    <a:moveTo>
                      <a:pt x="3" y="16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1" y="11"/>
                      <a:pt x="0" y="8"/>
                      <a:pt x="2" y="5"/>
                    </a:cubicBezTo>
                    <a:cubicBezTo>
                      <a:pt x="4" y="2"/>
                      <a:pt x="8" y="1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11" y="5"/>
                      <a:pt x="10" y="9"/>
                    </a:cubicBezTo>
                    <a:cubicBezTo>
                      <a:pt x="9" y="11"/>
                      <a:pt x="7" y="14"/>
                      <a:pt x="4" y="15"/>
                    </a:cubicBezTo>
                    <a:lnTo>
                      <a:pt x="3" y="16"/>
                    </a:lnTo>
                    <a:close/>
                    <a:moveTo>
                      <a:pt x="8" y="2"/>
                    </a:moveTo>
                    <a:cubicBezTo>
                      <a:pt x="7" y="3"/>
                      <a:pt x="4" y="4"/>
                      <a:pt x="3" y="6"/>
                    </a:cubicBezTo>
                    <a:cubicBezTo>
                      <a:pt x="2" y="8"/>
                      <a:pt x="2" y="11"/>
                      <a:pt x="4" y="13"/>
                    </a:cubicBezTo>
                    <a:cubicBezTo>
                      <a:pt x="6" y="12"/>
                      <a:pt x="7" y="10"/>
                      <a:pt x="8" y="8"/>
                    </a:cubicBezTo>
                    <a:cubicBezTo>
                      <a:pt x="9" y="6"/>
                      <a:pt x="8" y="3"/>
                      <a:pt x="8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2993"/>
              <p:cNvSpPr>
                <a:spLocks noEditPoints="1"/>
              </p:cNvSpPr>
              <p:nvPr/>
            </p:nvSpPr>
            <p:spPr bwMode="auto">
              <a:xfrm>
                <a:off x="4348" y="-1290"/>
                <a:ext cx="25" cy="25"/>
              </a:xfrm>
              <a:custGeom>
                <a:avLst/>
                <a:gdLst>
                  <a:gd name="T0" fmla="*/ 9 w 13"/>
                  <a:gd name="T1" fmla="*/ 12 h 13"/>
                  <a:gd name="T2" fmla="*/ 2 w 13"/>
                  <a:gd name="T3" fmla="*/ 1 h 13"/>
                  <a:gd name="T4" fmla="*/ 3 w 13"/>
                  <a:gd name="T5" fmla="*/ 0 h 13"/>
                  <a:gd name="T6" fmla="*/ 3 w 13"/>
                  <a:gd name="T7" fmla="*/ 0 h 13"/>
                  <a:gd name="T8" fmla="*/ 6 w 13"/>
                  <a:gd name="T9" fmla="*/ 1 h 13"/>
                  <a:gd name="T10" fmla="*/ 13 w 13"/>
                  <a:gd name="T11" fmla="*/ 12 h 13"/>
                  <a:gd name="T12" fmla="*/ 13 w 13"/>
                  <a:gd name="T13" fmla="*/ 13 h 13"/>
                  <a:gd name="T14" fmla="*/ 12 w 13"/>
                  <a:gd name="T15" fmla="*/ 13 h 13"/>
                  <a:gd name="T16" fmla="*/ 9 w 13"/>
                  <a:gd name="T17" fmla="*/ 12 h 13"/>
                  <a:gd name="T18" fmla="*/ 4 w 13"/>
                  <a:gd name="T19" fmla="*/ 2 h 13"/>
                  <a:gd name="T20" fmla="*/ 9 w 13"/>
                  <a:gd name="T21" fmla="*/ 11 h 13"/>
                  <a:gd name="T22" fmla="*/ 11 w 13"/>
                  <a:gd name="T23" fmla="*/ 11 h 13"/>
                  <a:gd name="T24" fmla="*/ 5 w 13"/>
                  <a:gd name="T25" fmla="*/ 3 h 13"/>
                  <a:gd name="T26" fmla="*/ 4 w 13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3">
                    <a:moveTo>
                      <a:pt x="9" y="12"/>
                    </a:moveTo>
                    <a:cubicBezTo>
                      <a:pt x="0" y="10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6" y="1"/>
                    </a:cubicBezTo>
                    <a:cubicBezTo>
                      <a:pt x="9" y="2"/>
                      <a:pt x="13" y="5"/>
                      <a:pt x="13" y="1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3"/>
                      <a:pt x="10" y="13"/>
                      <a:pt x="9" y="12"/>
                    </a:cubicBezTo>
                    <a:close/>
                    <a:moveTo>
                      <a:pt x="4" y="2"/>
                    </a:moveTo>
                    <a:cubicBezTo>
                      <a:pt x="4" y="4"/>
                      <a:pt x="3" y="9"/>
                      <a:pt x="9" y="11"/>
                    </a:cubicBezTo>
                    <a:cubicBezTo>
                      <a:pt x="10" y="11"/>
                      <a:pt x="11" y="11"/>
                      <a:pt x="11" y="11"/>
                    </a:cubicBezTo>
                    <a:cubicBezTo>
                      <a:pt x="11" y="6"/>
                      <a:pt x="8" y="3"/>
                      <a:pt x="5" y="3"/>
                    </a:cubicBezTo>
                    <a:cubicBezTo>
                      <a:pt x="5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2994"/>
              <p:cNvSpPr>
                <a:spLocks noEditPoints="1"/>
              </p:cNvSpPr>
              <p:nvPr/>
            </p:nvSpPr>
            <p:spPr bwMode="auto">
              <a:xfrm>
                <a:off x="4352" y="-1301"/>
                <a:ext cx="31" cy="21"/>
              </a:xfrm>
              <a:custGeom>
                <a:avLst/>
                <a:gdLst>
                  <a:gd name="T0" fmla="*/ 5 w 16"/>
                  <a:gd name="T1" fmla="*/ 10 h 11"/>
                  <a:gd name="T2" fmla="*/ 1 w 16"/>
                  <a:gd name="T3" fmla="*/ 8 h 11"/>
                  <a:gd name="T4" fmla="*/ 0 w 16"/>
                  <a:gd name="T5" fmla="*/ 7 h 11"/>
                  <a:gd name="T6" fmla="*/ 0 w 16"/>
                  <a:gd name="T7" fmla="*/ 7 h 11"/>
                  <a:gd name="T8" fmla="*/ 12 w 16"/>
                  <a:gd name="T9" fmla="*/ 3 h 11"/>
                  <a:gd name="T10" fmla="*/ 16 w 16"/>
                  <a:gd name="T11" fmla="*/ 4 h 11"/>
                  <a:gd name="T12" fmla="*/ 16 w 16"/>
                  <a:gd name="T13" fmla="*/ 5 h 11"/>
                  <a:gd name="T14" fmla="*/ 16 w 16"/>
                  <a:gd name="T15" fmla="*/ 6 h 11"/>
                  <a:gd name="T16" fmla="*/ 5 w 16"/>
                  <a:gd name="T17" fmla="*/ 10 h 11"/>
                  <a:gd name="T18" fmla="*/ 2 w 16"/>
                  <a:gd name="T19" fmla="*/ 7 h 11"/>
                  <a:gd name="T20" fmla="*/ 5 w 16"/>
                  <a:gd name="T21" fmla="*/ 9 h 11"/>
                  <a:gd name="T22" fmla="*/ 14 w 16"/>
                  <a:gd name="T23" fmla="*/ 5 h 11"/>
                  <a:gd name="T24" fmla="*/ 12 w 16"/>
                  <a:gd name="T25" fmla="*/ 4 h 11"/>
                  <a:gd name="T26" fmla="*/ 2 w 16"/>
                  <a:gd name="T2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1">
                    <a:moveTo>
                      <a:pt x="5" y="10"/>
                    </a:moveTo>
                    <a:cubicBezTo>
                      <a:pt x="2" y="10"/>
                      <a:pt x="1" y="8"/>
                      <a:pt x="1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5" y="0"/>
                      <a:pt x="12" y="3"/>
                    </a:cubicBezTo>
                    <a:cubicBezTo>
                      <a:pt x="13" y="3"/>
                      <a:pt x="15" y="4"/>
                      <a:pt x="16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2" y="11"/>
                      <a:pt x="7" y="11"/>
                      <a:pt x="5" y="10"/>
                    </a:cubicBezTo>
                    <a:close/>
                    <a:moveTo>
                      <a:pt x="2" y="7"/>
                    </a:moveTo>
                    <a:cubicBezTo>
                      <a:pt x="3" y="8"/>
                      <a:pt x="4" y="8"/>
                      <a:pt x="5" y="9"/>
                    </a:cubicBezTo>
                    <a:cubicBezTo>
                      <a:pt x="8" y="10"/>
                      <a:pt x="11" y="9"/>
                      <a:pt x="14" y="5"/>
                    </a:cubicBezTo>
                    <a:cubicBezTo>
                      <a:pt x="13" y="5"/>
                      <a:pt x="12" y="4"/>
                      <a:pt x="12" y="4"/>
                    </a:cubicBezTo>
                    <a:cubicBezTo>
                      <a:pt x="7" y="3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2995"/>
              <p:cNvSpPr>
                <a:spLocks noEditPoints="1"/>
              </p:cNvSpPr>
              <p:nvPr/>
            </p:nvSpPr>
            <p:spPr bwMode="auto">
              <a:xfrm>
                <a:off x="4451" y="-1389"/>
                <a:ext cx="21" cy="31"/>
              </a:xfrm>
              <a:custGeom>
                <a:avLst/>
                <a:gdLst>
                  <a:gd name="T0" fmla="*/ 2 w 11"/>
                  <a:gd name="T1" fmla="*/ 16 h 16"/>
                  <a:gd name="T2" fmla="*/ 2 w 11"/>
                  <a:gd name="T3" fmla="*/ 15 h 16"/>
                  <a:gd name="T4" fmla="*/ 1 w 11"/>
                  <a:gd name="T5" fmla="*/ 7 h 16"/>
                  <a:gd name="T6" fmla="*/ 8 w 11"/>
                  <a:gd name="T7" fmla="*/ 1 h 16"/>
                  <a:gd name="T8" fmla="*/ 8 w 11"/>
                  <a:gd name="T9" fmla="*/ 0 h 16"/>
                  <a:gd name="T10" fmla="*/ 9 w 11"/>
                  <a:gd name="T11" fmla="*/ 1 h 16"/>
                  <a:gd name="T12" fmla="*/ 9 w 11"/>
                  <a:gd name="T13" fmla="*/ 11 h 16"/>
                  <a:gd name="T14" fmla="*/ 3 w 11"/>
                  <a:gd name="T15" fmla="*/ 15 h 16"/>
                  <a:gd name="T16" fmla="*/ 2 w 11"/>
                  <a:gd name="T17" fmla="*/ 16 h 16"/>
                  <a:gd name="T18" fmla="*/ 7 w 11"/>
                  <a:gd name="T19" fmla="*/ 3 h 16"/>
                  <a:gd name="T20" fmla="*/ 3 w 11"/>
                  <a:gd name="T21" fmla="*/ 8 h 16"/>
                  <a:gd name="T22" fmla="*/ 3 w 11"/>
                  <a:gd name="T23" fmla="*/ 14 h 16"/>
                  <a:gd name="T24" fmla="*/ 8 w 11"/>
                  <a:gd name="T25" fmla="*/ 10 h 16"/>
                  <a:gd name="T26" fmla="*/ 7 w 11"/>
                  <a:gd name="T27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6">
                    <a:moveTo>
                      <a:pt x="2" y="16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0" y="11"/>
                      <a:pt x="1" y="7"/>
                    </a:cubicBezTo>
                    <a:cubicBezTo>
                      <a:pt x="2" y="4"/>
                      <a:pt x="4" y="2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5"/>
                      <a:pt x="11" y="8"/>
                      <a:pt x="9" y="11"/>
                    </a:cubicBezTo>
                    <a:cubicBezTo>
                      <a:pt x="7" y="14"/>
                      <a:pt x="3" y="15"/>
                      <a:pt x="3" y="15"/>
                    </a:cubicBezTo>
                    <a:lnTo>
                      <a:pt x="2" y="16"/>
                    </a:lnTo>
                    <a:close/>
                    <a:moveTo>
                      <a:pt x="7" y="3"/>
                    </a:moveTo>
                    <a:cubicBezTo>
                      <a:pt x="5" y="4"/>
                      <a:pt x="4" y="6"/>
                      <a:pt x="3" y="8"/>
                    </a:cubicBezTo>
                    <a:cubicBezTo>
                      <a:pt x="2" y="10"/>
                      <a:pt x="3" y="12"/>
                      <a:pt x="3" y="14"/>
                    </a:cubicBezTo>
                    <a:cubicBezTo>
                      <a:pt x="4" y="13"/>
                      <a:pt x="7" y="12"/>
                      <a:pt x="8" y="10"/>
                    </a:cubicBezTo>
                    <a:cubicBezTo>
                      <a:pt x="9" y="8"/>
                      <a:pt x="9" y="5"/>
                      <a:pt x="7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2996"/>
              <p:cNvSpPr>
                <a:spLocks noEditPoints="1"/>
              </p:cNvSpPr>
              <p:nvPr/>
            </p:nvSpPr>
            <p:spPr bwMode="auto">
              <a:xfrm>
                <a:off x="4437" y="-1383"/>
                <a:ext cx="25" cy="23"/>
              </a:xfrm>
              <a:custGeom>
                <a:avLst/>
                <a:gdLst>
                  <a:gd name="T0" fmla="*/ 7 w 13"/>
                  <a:gd name="T1" fmla="*/ 12 h 12"/>
                  <a:gd name="T2" fmla="*/ 0 w 13"/>
                  <a:gd name="T3" fmla="*/ 1 h 12"/>
                  <a:gd name="T4" fmla="*/ 0 w 13"/>
                  <a:gd name="T5" fmla="*/ 0 h 12"/>
                  <a:gd name="T6" fmla="*/ 1 w 13"/>
                  <a:gd name="T7" fmla="*/ 0 h 12"/>
                  <a:gd name="T8" fmla="*/ 4 w 13"/>
                  <a:gd name="T9" fmla="*/ 0 h 12"/>
                  <a:gd name="T10" fmla="*/ 11 w 13"/>
                  <a:gd name="T11" fmla="*/ 12 h 12"/>
                  <a:gd name="T12" fmla="*/ 11 w 13"/>
                  <a:gd name="T13" fmla="*/ 12 h 12"/>
                  <a:gd name="T14" fmla="*/ 10 w 13"/>
                  <a:gd name="T15" fmla="*/ 12 h 12"/>
                  <a:gd name="T16" fmla="*/ 7 w 13"/>
                  <a:gd name="T17" fmla="*/ 12 h 12"/>
                  <a:gd name="T18" fmla="*/ 2 w 13"/>
                  <a:gd name="T19" fmla="*/ 2 h 12"/>
                  <a:gd name="T20" fmla="*/ 8 w 13"/>
                  <a:gd name="T21" fmla="*/ 10 h 12"/>
                  <a:gd name="T22" fmla="*/ 9 w 13"/>
                  <a:gd name="T23" fmla="*/ 11 h 12"/>
                  <a:gd name="T24" fmla="*/ 4 w 13"/>
                  <a:gd name="T25" fmla="*/ 2 h 12"/>
                  <a:gd name="T26" fmla="*/ 2 w 13"/>
                  <a:gd name="T2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7" y="12"/>
                    </a:moveTo>
                    <a:cubicBezTo>
                      <a:pt x="4" y="11"/>
                      <a:pt x="0" y="8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13" y="3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9" y="12"/>
                      <a:pt x="7" y="12"/>
                    </a:cubicBezTo>
                    <a:close/>
                    <a:moveTo>
                      <a:pt x="2" y="2"/>
                    </a:moveTo>
                    <a:cubicBezTo>
                      <a:pt x="2" y="7"/>
                      <a:pt x="5" y="9"/>
                      <a:pt x="8" y="10"/>
                    </a:cubicBezTo>
                    <a:cubicBezTo>
                      <a:pt x="8" y="11"/>
                      <a:pt x="9" y="11"/>
                      <a:pt x="9" y="11"/>
                    </a:cubicBezTo>
                    <a:cubicBezTo>
                      <a:pt x="10" y="9"/>
                      <a:pt x="10" y="4"/>
                      <a:pt x="4" y="2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2997"/>
              <p:cNvSpPr>
                <a:spLocks noEditPoints="1"/>
              </p:cNvSpPr>
              <p:nvPr/>
            </p:nvSpPr>
            <p:spPr bwMode="auto">
              <a:xfrm>
                <a:off x="4427" y="-1367"/>
                <a:ext cx="31" cy="21"/>
              </a:xfrm>
              <a:custGeom>
                <a:avLst/>
                <a:gdLst>
                  <a:gd name="T0" fmla="*/ 4 w 16"/>
                  <a:gd name="T1" fmla="*/ 8 h 11"/>
                  <a:gd name="T2" fmla="*/ 0 w 16"/>
                  <a:gd name="T3" fmla="*/ 7 h 11"/>
                  <a:gd name="T4" fmla="*/ 0 w 16"/>
                  <a:gd name="T5" fmla="*/ 6 h 11"/>
                  <a:gd name="T6" fmla="*/ 0 w 16"/>
                  <a:gd name="T7" fmla="*/ 5 h 11"/>
                  <a:gd name="T8" fmla="*/ 11 w 16"/>
                  <a:gd name="T9" fmla="*/ 1 h 11"/>
                  <a:gd name="T10" fmla="*/ 16 w 16"/>
                  <a:gd name="T11" fmla="*/ 3 h 11"/>
                  <a:gd name="T12" fmla="*/ 16 w 16"/>
                  <a:gd name="T13" fmla="*/ 3 h 11"/>
                  <a:gd name="T14" fmla="*/ 16 w 16"/>
                  <a:gd name="T15" fmla="*/ 4 h 11"/>
                  <a:gd name="T16" fmla="*/ 4 w 16"/>
                  <a:gd name="T17" fmla="*/ 8 h 11"/>
                  <a:gd name="T18" fmla="*/ 2 w 16"/>
                  <a:gd name="T19" fmla="*/ 6 h 11"/>
                  <a:gd name="T20" fmla="*/ 4 w 16"/>
                  <a:gd name="T21" fmla="*/ 7 h 11"/>
                  <a:gd name="T22" fmla="*/ 14 w 16"/>
                  <a:gd name="T23" fmla="*/ 4 h 11"/>
                  <a:gd name="T24" fmla="*/ 11 w 16"/>
                  <a:gd name="T25" fmla="*/ 2 h 11"/>
                  <a:gd name="T26" fmla="*/ 2 w 16"/>
                  <a:gd name="T2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1">
                    <a:moveTo>
                      <a:pt x="4" y="8"/>
                    </a:moveTo>
                    <a:cubicBezTo>
                      <a:pt x="3" y="8"/>
                      <a:pt x="2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0"/>
                      <a:pt x="9" y="0"/>
                      <a:pt x="11" y="1"/>
                    </a:cubicBezTo>
                    <a:cubicBezTo>
                      <a:pt x="14" y="1"/>
                      <a:pt x="15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1" y="11"/>
                      <a:pt x="4" y="8"/>
                    </a:cubicBezTo>
                    <a:close/>
                    <a:moveTo>
                      <a:pt x="2" y="6"/>
                    </a:moveTo>
                    <a:cubicBezTo>
                      <a:pt x="3" y="6"/>
                      <a:pt x="4" y="6"/>
                      <a:pt x="4" y="7"/>
                    </a:cubicBezTo>
                    <a:cubicBezTo>
                      <a:pt x="9" y="8"/>
                      <a:pt x="13" y="5"/>
                      <a:pt x="14" y="4"/>
                    </a:cubicBezTo>
                    <a:cubicBezTo>
                      <a:pt x="13" y="3"/>
                      <a:pt x="12" y="3"/>
                      <a:pt x="11" y="2"/>
                    </a:cubicBezTo>
                    <a:cubicBezTo>
                      <a:pt x="8" y="1"/>
                      <a:pt x="5" y="2"/>
                      <a:pt x="2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2998"/>
              <p:cNvSpPr>
                <a:spLocks noEditPoints="1"/>
              </p:cNvSpPr>
              <p:nvPr/>
            </p:nvSpPr>
            <p:spPr bwMode="auto">
              <a:xfrm>
                <a:off x="4441" y="-1362"/>
                <a:ext cx="21" cy="29"/>
              </a:xfrm>
              <a:custGeom>
                <a:avLst/>
                <a:gdLst>
                  <a:gd name="T0" fmla="*/ 2 w 11"/>
                  <a:gd name="T1" fmla="*/ 15 h 15"/>
                  <a:gd name="T2" fmla="*/ 2 w 11"/>
                  <a:gd name="T3" fmla="*/ 14 h 15"/>
                  <a:gd name="T4" fmla="*/ 1 w 11"/>
                  <a:gd name="T5" fmla="*/ 5 h 15"/>
                  <a:gd name="T6" fmla="*/ 8 w 11"/>
                  <a:gd name="T7" fmla="*/ 0 h 15"/>
                  <a:gd name="T8" fmla="*/ 8 w 11"/>
                  <a:gd name="T9" fmla="*/ 0 h 15"/>
                  <a:gd name="T10" fmla="*/ 9 w 11"/>
                  <a:gd name="T11" fmla="*/ 0 h 15"/>
                  <a:gd name="T12" fmla="*/ 9 w 11"/>
                  <a:gd name="T13" fmla="*/ 8 h 15"/>
                  <a:gd name="T14" fmla="*/ 3 w 11"/>
                  <a:gd name="T15" fmla="*/ 15 h 15"/>
                  <a:gd name="T16" fmla="*/ 2 w 11"/>
                  <a:gd name="T17" fmla="*/ 15 h 15"/>
                  <a:gd name="T18" fmla="*/ 7 w 11"/>
                  <a:gd name="T19" fmla="*/ 2 h 15"/>
                  <a:gd name="T20" fmla="*/ 3 w 11"/>
                  <a:gd name="T21" fmla="*/ 5 h 15"/>
                  <a:gd name="T22" fmla="*/ 3 w 11"/>
                  <a:gd name="T23" fmla="*/ 13 h 15"/>
                  <a:gd name="T24" fmla="*/ 8 w 11"/>
                  <a:gd name="T25" fmla="*/ 8 h 15"/>
                  <a:gd name="T26" fmla="*/ 7 w 11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2" y="15"/>
                    </a:moveTo>
                    <a:cubicBezTo>
                      <a:pt x="2" y="14"/>
                      <a:pt x="2" y="14"/>
                      <a:pt x="2" y="14"/>
                    </a:cubicBezTo>
                    <a:cubicBezTo>
                      <a:pt x="0" y="10"/>
                      <a:pt x="0" y="7"/>
                      <a:pt x="1" y="5"/>
                    </a:cubicBezTo>
                    <a:cubicBezTo>
                      <a:pt x="3" y="1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11" y="4"/>
                      <a:pt x="9" y="8"/>
                    </a:cubicBezTo>
                    <a:cubicBezTo>
                      <a:pt x="9" y="11"/>
                      <a:pt x="6" y="13"/>
                      <a:pt x="3" y="15"/>
                    </a:cubicBezTo>
                    <a:lnTo>
                      <a:pt x="2" y="15"/>
                    </a:lnTo>
                    <a:close/>
                    <a:moveTo>
                      <a:pt x="7" y="2"/>
                    </a:moveTo>
                    <a:cubicBezTo>
                      <a:pt x="6" y="2"/>
                      <a:pt x="4" y="3"/>
                      <a:pt x="3" y="5"/>
                    </a:cubicBezTo>
                    <a:cubicBezTo>
                      <a:pt x="2" y="7"/>
                      <a:pt x="2" y="10"/>
                      <a:pt x="3" y="13"/>
                    </a:cubicBezTo>
                    <a:cubicBezTo>
                      <a:pt x="6" y="11"/>
                      <a:pt x="7" y="10"/>
                      <a:pt x="8" y="8"/>
                    </a:cubicBezTo>
                    <a:cubicBezTo>
                      <a:pt x="9" y="5"/>
                      <a:pt x="8" y="3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2999"/>
              <p:cNvSpPr>
                <a:spLocks noEditPoints="1"/>
              </p:cNvSpPr>
              <p:nvPr/>
            </p:nvSpPr>
            <p:spPr bwMode="auto">
              <a:xfrm>
                <a:off x="4451" y="-1362"/>
                <a:ext cx="25" cy="26"/>
              </a:xfrm>
              <a:custGeom>
                <a:avLst/>
                <a:gdLst>
                  <a:gd name="T0" fmla="*/ 8 w 13"/>
                  <a:gd name="T1" fmla="*/ 12 h 13"/>
                  <a:gd name="T2" fmla="*/ 2 w 13"/>
                  <a:gd name="T3" fmla="*/ 0 h 13"/>
                  <a:gd name="T4" fmla="*/ 2 w 13"/>
                  <a:gd name="T5" fmla="*/ 0 h 13"/>
                  <a:gd name="T6" fmla="*/ 3 w 13"/>
                  <a:gd name="T7" fmla="*/ 0 h 13"/>
                  <a:gd name="T8" fmla="*/ 6 w 13"/>
                  <a:gd name="T9" fmla="*/ 0 h 13"/>
                  <a:gd name="T10" fmla="*/ 13 w 13"/>
                  <a:gd name="T11" fmla="*/ 12 h 13"/>
                  <a:gd name="T12" fmla="*/ 13 w 13"/>
                  <a:gd name="T13" fmla="*/ 13 h 13"/>
                  <a:gd name="T14" fmla="*/ 12 w 13"/>
                  <a:gd name="T15" fmla="*/ 12 h 13"/>
                  <a:gd name="T16" fmla="*/ 8 w 13"/>
                  <a:gd name="T17" fmla="*/ 12 h 13"/>
                  <a:gd name="T18" fmla="*/ 4 w 13"/>
                  <a:gd name="T19" fmla="*/ 2 h 13"/>
                  <a:gd name="T20" fmla="*/ 9 w 13"/>
                  <a:gd name="T21" fmla="*/ 10 h 13"/>
                  <a:gd name="T22" fmla="*/ 11 w 13"/>
                  <a:gd name="T23" fmla="*/ 11 h 13"/>
                  <a:gd name="T24" fmla="*/ 5 w 13"/>
                  <a:gd name="T25" fmla="*/ 2 h 13"/>
                  <a:gd name="T26" fmla="*/ 4 w 13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3">
                    <a:moveTo>
                      <a:pt x="8" y="12"/>
                    </a:moveTo>
                    <a:cubicBezTo>
                      <a:pt x="0" y="9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6" y="0"/>
                    </a:cubicBezTo>
                    <a:cubicBezTo>
                      <a:pt x="8" y="1"/>
                      <a:pt x="13" y="4"/>
                      <a:pt x="13" y="1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12"/>
                      <a:pt x="9" y="12"/>
                      <a:pt x="8" y="12"/>
                    </a:cubicBezTo>
                    <a:close/>
                    <a:moveTo>
                      <a:pt x="4" y="2"/>
                    </a:moveTo>
                    <a:cubicBezTo>
                      <a:pt x="3" y="3"/>
                      <a:pt x="3" y="8"/>
                      <a:pt x="9" y="10"/>
                    </a:cubicBezTo>
                    <a:cubicBezTo>
                      <a:pt x="9" y="10"/>
                      <a:pt x="10" y="11"/>
                      <a:pt x="11" y="11"/>
                    </a:cubicBezTo>
                    <a:cubicBezTo>
                      <a:pt x="11" y="5"/>
                      <a:pt x="8" y="3"/>
                      <a:pt x="5" y="2"/>
                    </a:cubicBezTo>
                    <a:cubicBezTo>
                      <a:pt x="5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3000"/>
              <p:cNvSpPr>
                <a:spLocks noEditPoints="1"/>
              </p:cNvSpPr>
              <p:nvPr/>
            </p:nvSpPr>
            <p:spPr bwMode="auto">
              <a:xfrm>
                <a:off x="4454" y="-1375"/>
                <a:ext cx="31" cy="23"/>
              </a:xfrm>
              <a:custGeom>
                <a:avLst/>
                <a:gdLst>
                  <a:gd name="T0" fmla="*/ 4 w 16"/>
                  <a:gd name="T1" fmla="*/ 11 h 12"/>
                  <a:gd name="T2" fmla="*/ 0 w 16"/>
                  <a:gd name="T3" fmla="*/ 8 h 12"/>
                  <a:gd name="T4" fmla="*/ 0 w 16"/>
                  <a:gd name="T5" fmla="*/ 8 h 12"/>
                  <a:gd name="T6" fmla="*/ 0 w 16"/>
                  <a:gd name="T7" fmla="*/ 7 h 12"/>
                  <a:gd name="T8" fmla="*/ 12 w 16"/>
                  <a:gd name="T9" fmla="*/ 3 h 12"/>
                  <a:gd name="T10" fmla="*/ 15 w 16"/>
                  <a:gd name="T11" fmla="*/ 5 h 12"/>
                  <a:gd name="T12" fmla="*/ 16 w 16"/>
                  <a:gd name="T13" fmla="*/ 5 h 12"/>
                  <a:gd name="T14" fmla="*/ 16 w 16"/>
                  <a:gd name="T15" fmla="*/ 6 h 12"/>
                  <a:gd name="T16" fmla="*/ 4 w 16"/>
                  <a:gd name="T17" fmla="*/ 11 h 12"/>
                  <a:gd name="T18" fmla="*/ 2 w 16"/>
                  <a:gd name="T19" fmla="*/ 7 h 12"/>
                  <a:gd name="T20" fmla="*/ 5 w 16"/>
                  <a:gd name="T21" fmla="*/ 9 h 12"/>
                  <a:gd name="T22" fmla="*/ 14 w 16"/>
                  <a:gd name="T23" fmla="*/ 6 h 12"/>
                  <a:gd name="T24" fmla="*/ 11 w 16"/>
                  <a:gd name="T25" fmla="*/ 5 h 12"/>
                  <a:gd name="T26" fmla="*/ 2 w 16"/>
                  <a:gd name="T2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2">
                    <a:moveTo>
                      <a:pt x="4" y="11"/>
                    </a:moveTo>
                    <a:cubicBezTo>
                      <a:pt x="2" y="10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4" y="0"/>
                      <a:pt x="12" y="3"/>
                    </a:cubicBezTo>
                    <a:cubicBezTo>
                      <a:pt x="13" y="3"/>
                      <a:pt x="14" y="4"/>
                      <a:pt x="15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1" y="12"/>
                      <a:pt x="7" y="12"/>
                      <a:pt x="4" y="11"/>
                    </a:cubicBezTo>
                    <a:close/>
                    <a:moveTo>
                      <a:pt x="2" y="7"/>
                    </a:moveTo>
                    <a:cubicBezTo>
                      <a:pt x="3" y="8"/>
                      <a:pt x="4" y="9"/>
                      <a:pt x="5" y="9"/>
                    </a:cubicBezTo>
                    <a:cubicBezTo>
                      <a:pt x="8" y="10"/>
                      <a:pt x="11" y="9"/>
                      <a:pt x="14" y="6"/>
                    </a:cubicBezTo>
                    <a:cubicBezTo>
                      <a:pt x="13" y="5"/>
                      <a:pt x="12" y="5"/>
                      <a:pt x="11" y="5"/>
                    </a:cubicBezTo>
                    <a:cubicBezTo>
                      <a:pt x="6" y="3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3001"/>
              <p:cNvSpPr>
                <a:spLocks noEditPoints="1"/>
              </p:cNvSpPr>
              <p:nvPr/>
            </p:nvSpPr>
            <p:spPr bwMode="auto">
              <a:xfrm>
                <a:off x="4549" y="-1459"/>
                <a:ext cx="20" cy="31"/>
              </a:xfrm>
              <a:custGeom>
                <a:avLst/>
                <a:gdLst>
                  <a:gd name="T0" fmla="*/ 2 w 10"/>
                  <a:gd name="T1" fmla="*/ 16 h 16"/>
                  <a:gd name="T2" fmla="*/ 2 w 10"/>
                  <a:gd name="T3" fmla="*/ 15 h 16"/>
                  <a:gd name="T4" fmla="*/ 1 w 10"/>
                  <a:gd name="T5" fmla="*/ 8 h 16"/>
                  <a:gd name="T6" fmla="*/ 7 w 10"/>
                  <a:gd name="T7" fmla="*/ 1 h 16"/>
                  <a:gd name="T8" fmla="*/ 8 w 10"/>
                  <a:gd name="T9" fmla="*/ 0 h 16"/>
                  <a:gd name="T10" fmla="*/ 8 w 10"/>
                  <a:gd name="T11" fmla="*/ 1 h 16"/>
                  <a:gd name="T12" fmla="*/ 9 w 10"/>
                  <a:gd name="T13" fmla="*/ 11 h 16"/>
                  <a:gd name="T14" fmla="*/ 2 w 10"/>
                  <a:gd name="T15" fmla="*/ 16 h 16"/>
                  <a:gd name="T16" fmla="*/ 7 w 10"/>
                  <a:gd name="T17" fmla="*/ 3 h 16"/>
                  <a:gd name="T18" fmla="*/ 2 w 10"/>
                  <a:gd name="T19" fmla="*/ 8 h 16"/>
                  <a:gd name="T20" fmla="*/ 3 w 10"/>
                  <a:gd name="T21" fmla="*/ 14 h 16"/>
                  <a:gd name="T22" fmla="*/ 7 w 10"/>
                  <a:gd name="T23" fmla="*/ 10 h 16"/>
                  <a:gd name="T24" fmla="*/ 7 w 10"/>
                  <a:gd name="T25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6">
                    <a:moveTo>
                      <a:pt x="2" y="16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1" y="15"/>
                      <a:pt x="0" y="12"/>
                      <a:pt x="1" y="8"/>
                    </a:cubicBezTo>
                    <a:cubicBezTo>
                      <a:pt x="2" y="5"/>
                      <a:pt x="4" y="3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0" y="5"/>
                      <a:pt x="10" y="8"/>
                      <a:pt x="9" y="11"/>
                    </a:cubicBezTo>
                    <a:cubicBezTo>
                      <a:pt x="7" y="15"/>
                      <a:pt x="3" y="16"/>
                      <a:pt x="2" y="16"/>
                    </a:cubicBezTo>
                    <a:close/>
                    <a:moveTo>
                      <a:pt x="7" y="3"/>
                    </a:moveTo>
                    <a:cubicBezTo>
                      <a:pt x="5" y="4"/>
                      <a:pt x="3" y="6"/>
                      <a:pt x="2" y="8"/>
                    </a:cubicBezTo>
                    <a:cubicBezTo>
                      <a:pt x="2" y="11"/>
                      <a:pt x="2" y="13"/>
                      <a:pt x="3" y="14"/>
                    </a:cubicBezTo>
                    <a:cubicBezTo>
                      <a:pt x="4" y="14"/>
                      <a:pt x="6" y="12"/>
                      <a:pt x="7" y="10"/>
                    </a:cubicBezTo>
                    <a:cubicBezTo>
                      <a:pt x="8" y="8"/>
                      <a:pt x="8" y="6"/>
                      <a:pt x="7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3002"/>
              <p:cNvSpPr>
                <a:spLocks noEditPoints="1"/>
              </p:cNvSpPr>
              <p:nvPr/>
            </p:nvSpPr>
            <p:spPr bwMode="auto">
              <a:xfrm>
                <a:off x="4534" y="-1453"/>
                <a:ext cx="27" cy="25"/>
              </a:xfrm>
              <a:custGeom>
                <a:avLst/>
                <a:gdLst>
                  <a:gd name="T0" fmla="*/ 7 w 14"/>
                  <a:gd name="T1" fmla="*/ 12 h 13"/>
                  <a:gd name="T2" fmla="*/ 0 w 14"/>
                  <a:gd name="T3" fmla="*/ 1 h 13"/>
                  <a:gd name="T4" fmla="*/ 0 w 14"/>
                  <a:gd name="T5" fmla="*/ 0 h 13"/>
                  <a:gd name="T6" fmla="*/ 1 w 14"/>
                  <a:gd name="T7" fmla="*/ 0 h 13"/>
                  <a:gd name="T8" fmla="*/ 5 w 14"/>
                  <a:gd name="T9" fmla="*/ 1 h 13"/>
                  <a:gd name="T10" fmla="*/ 11 w 14"/>
                  <a:gd name="T11" fmla="*/ 12 h 13"/>
                  <a:gd name="T12" fmla="*/ 11 w 14"/>
                  <a:gd name="T13" fmla="*/ 13 h 13"/>
                  <a:gd name="T14" fmla="*/ 10 w 14"/>
                  <a:gd name="T15" fmla="*/ 13 h 13"/>
                  <a:gd name="T16" fmla="*/ 7 w 14"/>
                  <a:gd name="T17" fmla="*/ 12 h 13"/>
                  <a:gd name="T18" fmla="*/ 2 w 14"/>
                  <a:gd name="T19" fmla="*/ 2 h 13"/>
                  <a:gd name="T20" fmla="*/ 8 w 14"/>
                  <a:gd name="T21" fmla="*/ 11 h 13"/>
                  <a:gd name="T22" fmla="*/ 10 w 14"/>
                  <a:gd name="T23" fmla="*/ 11 h 13"/>
                  <a:gd name="T24" fmla="*/ 4 w 14"/>
                  <a:gd name="T25" fmla="*/ 2 h 13"/>
                  <a:gd name="T26" fmla="*/ 2 w 14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3">
                    <a:moveTo>
                      <a:pt x="7" y="12"/>
                    </a:moveTo>
                    <a:cubicBezTo>
                      <a:pt x="5" y="11"/>
                      <a:pt x="0" y="9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14" y="4"/>
                      <a:pt x="11" y="12"/>
                      <a:pt x="11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9" y="13"/>
                      <a:pt x="7" y="12"/>
                    </a:cubicBezTo>
                    <a:close/>
                    <a:moveTo>
                      <a:pt x="2" y="2"/>
                    </a:moveTo>
                    <a:cubicBezTo>
                      <a:pt x="2" y="8"/>
                      <a:pt x="5" y="10"/>
                      <a:pt x="8" y="11"/>
                    </a:cubicBezTo>
                    <a:cubicBezTo>
                      <a:pt x="9" y="11"/>
                      <a:pt x="9" y="11"/>
                      <a:pt x="10" y="11"/>
                    </a:cubicBezTo>
                    <a:cubicBezTo>
                      <a:pt x="10" y="9"/>
                      <a:pt x="10" y="4"/>
                      <a:pt x="4" y="2"/>
                    </a:cubicBezTo>
                    <a:cubicBezTo>
                      <a:pt x="4" y="2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3003"/>
              <p:cNvSpPr>
                <a:spLocks noEditPoints="1"/>
              </p:cNvSpPr>
              <p:nvPr/>
            </p:nvSpPr>
            <p:spPr bwMode="auto">
              <a:xfrm>
                <a:off x="4524" y="-1437"/>
                <a:ext cx="31" cy="21"/>
              </a:xfrm>
              <a:custGeom>
                <a:avLst/>
                <a:gdLst>
                  <a:gd name="T0" fmla="*/ 4 w 16"/>
                  <a:gd name="T1" fmla="*/ 9 h 11"/>
                  <a:gd name="T2" fmla="*/ 1 w 16"/>
                  <a:gd name="T3" fmla="*/ 7 h 11"/>
                  <a:gd name="T4" fmla="*/ 0 w 16"/>
                  <a:gd name="T5" fmla="*/ 6 h 11"/>
                  <a:gd name="T6" fmla="*/ 1 w 16"/>
                  <a:gd name="T7" fmla="*/ 6 h 11"/>
                  <a:gd name="T8" fmla="*/ 12 w 16"/>
                  <a:gd name="T9" fmla="*/ 1 h 11"/>
                  <a:gd name="T10" fmla="*/ 16 w 16"/>
                  <a:gd name="T11" fmla="*/ 3 h 11"/>
                  <a:gd name="T12" fmla="*/ 16 w 16"/>
                  <a:gd name="T13" fmla="*/ 4 h 11"/>
                  <a:gd name="T14" fmla="*/ 16 w 16"/>
                  <a:gd name="T15" fmla="*/ 4 h 11"/>
                  <a:gd name="T16" fmla="*/ 4 w 16"/>
                  <a:gd name="T17" fmla="*/ 9 h 11"/>
                  <a:gd name="T18" fmla="*/ 2 w 16"/>
                  <a:gd name="T19" fmla="*/ 6 h 11"/>
                  <a:gd name="T20" fmla="*/ 5 w 16"/>
                  <a:gd name="T21" fmla="*/ 7 h 11"/>
                  <a:gd name="T22" fmla="*/ 14 w 16"/>
                  <a:gd name="T23" fmla="*/ 4 h 11"/>
                  <a:gd name="T24" fmla="*/ 11 w 16"/>
                  <a:gd name="T25" fmla="*/ 2 h 11"/>
                  <a:gd name="T26" fmla="*/ 2 w 16"/>
                  <a:gd name="T2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1">
                    <a:moveTo>
                      <a:pt x="4" y="9"/>
                    </a:moveTo>
                    <a:cubicBezTo>
                      <a:pt x="3" y="8"/>
                      <a:pt x="2" y="8"/>
                      <a:pt x="1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5" y="0"/>
                      <a:pt x="9" y="0"/>
                      <a:pt x="12" y="1"/>
                    </a:cubicBezTo>
                    <a:cubicBezTo>
                      <a:pt x="14" y="2"/>
                      <a:pt x="16" y="3"/>
                      <a:pt x="16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2" y="11"/>
                      <a:pt x="4" y="9"/>
                    </a:cubicBezTo>
                    <a:close/>
                    <a:moveTo>
                      <a:pt x="2" y="6"/>
                    </a:moveTo>
                    <a:cubicBezTo>
                      <a:pt x="3" y="6"/>
                      <a:pt x="4" y="7"/>
                      <a:pt x="5" y="7"/>
                    </a:cubicBezTo>
                    <a:cubicBezTo>
                      <a:pt x="10" y="9"/>
                      <a:pt x="13" y="5"/>
                      <a:pt x="14" y="4"/>
                    </a:cubicBezTo>
                    <a:cubicBezTo>
                      <a:pt x="14" y="4"/>
                      <a:pt x="13" y="3"/>
                      <a:pt x="11" y="2"/>
                    </a:cubicBezTo>
                    <a:cubicBezTo>
                      <a:pt x="8" y="1"/>
                      <a:pt x="5" y="3"/>
                      <a:pt x="2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3004"/>
              <p:cNvSpPr>
                <a:spLocks noEditPoints="1"/>
              </p:cNvSpPr>
              <p:nvPr/>
            </p:nvSpPr>
            <p:spPr bwMode="auto">
              <a:xfrm>
                <a:off x="4540" y="-1431"/>
                <a:ext cx="19" cy="29"/>
              </a:xfrm>
              <a:custGeom>
                <a:avLst/>
                <a:gdLst>
                  <a:gd name="T0" fmla="*/ 2 w 10"/>
                  <a:gd name="T1" fmla="*/ 15 h 15"/>
                  <a:gd name="T2" fmla="*/ 1 w 10"/>
                  <a:gd name="T3" fmla="*/ 15 h 15"/>
                  <a:gd name="T4" fmla="*/ 1 w 10"/>
                  <a:gd name="T5" fmla="*/ 5 h 15"/>
                  <a:gd name="T6" fmla="*/ 7 w 10"/>
                  <a:gd name="T7" fmla="*/ 0 h 15"/>
                  <a:gd name="T8" fmla="*/ 8 w 10"/>
                  <a:gd name="T9" fmla="*/ 0 h 15"/>
                  <a:gd name="T10" fmla="*/ 8 w 10"/>
                  <a:gd name="T11" fmla="*/ 1 h 15"/>
                  <a:gd name="T12" fmla="*/ 9 w 10"/>
                  <a:gd name="T13" fmla="*/ 8 h 15"/>
                  <a:gd name="T14" fmla="*/ 3 w 10"/>
                  <a:gd name="T15" fmla="*/ 15 h 15"/>
                  <a:gd name="T16" fmla="*/ 2 w 10"/>
                  <a:gd name="T17" fmla="*/ 15 h 15"/>
                  <a:gd name="T18" fmla="*/ 7 w 10"/>
                  <a:gd name="T19" fmla="*/ 2 h 15"/>
                  <a:gd name="T20" fmla="*/ 2 w 10"/>
                  <a:gd name="T21" fmla="*/ 6 h 15"/>
                  <a:gd name="T22" fmla="*/ 3 w 10"/>
                  <a:gd name="T23" fmla="*/ 13 h 15"/>
                  <a:gd name="T24" fmla="*/ 7 w 10"/>
                  <a:gd name="T25" fmla="*/ 8 h 15"/>
                  <a:gd name="T26" fmla="*/ 7 w 10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5">
                    <a:moveTo>
                      <a:pt x="2" y="15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0" y="11"/>
                      <a:pt x="0" y="8"/>
                      <a:pt x="1" y="5"/>
                    </a:cubicBezTo>
                    <a:cubicBezTo>
                      <a:pt x="3" y="1"/>
                      <a:pt x="7" y="0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10" y="4"/>
                      <a:pt x="9" y="8"/>
                    </a:cubicBezTo>
                    <a:cubicBezTo>
                      <a:pt x="8" y="11"/>
                      <a:pt x="6" y="13"/>
                      <a:pt x="3" y="15"/>
                    </a:cubicBezTo>
                    <a:lnTo>
                      <a:pt x="2" y="15"/>
                    </a:lnTo>
                    <a:close/>
                    <a:moveTo>
                      <a:pt x="7" y="2"/>
                    </a:moveTo>
                    <a:cubicBezTo>
                      <a:pt x="6" y="2"/>
                      <a:pt x="4" y="4"/>
                      <a:pt x="2" y="6"/>
                    </a:cubicBezTo>
                    <a:cubicBezTo>
                      <a:pt x="1" y="8"/>
                      <a:pt x="2" y="10"/>
                      <a:pt x="3" y="13"/>
                    </a:cubicBezTo>
                    <a:cubicBezTo>
                      <a:pt x="5" y="12"/>
                      <a:pt x="7" y="10"/>
                      <a:pt x="7" y="8"/>
                    </a:cubicBezTo>
                    <a:cubicBezTo>
                      <a:pt x="8" y="5"/>
                      <a:pt x="7" y="3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3005"/>
              <p:cNvSpPr>
                <a:spLocks noEditPoints="1"/>
              </p:cNvSpPr>
              <p:nvPr/>
            </p:nvSpPr>
            <p:spPr bwMode="auto">
              <a:xfrm>
                <a:off x="4548" y="-1431"/>
                <a:ext cx="25" cy="25"/>
              </a:xfrm>
              <a:custGeom>
                <a:avLst/>
                <a:gdLst>
                  <a:gd name="T0" fmla="*/ 9 w 13"/>
                  <a:gd name="T1" fmla="*/ 12 h 13"/>
                  <a:gd name="T2" fmla="*/ 2 w 13"/>
                  <a:gd name="T3" fmla="*/ 1 h 13"/>
                  <a:gd name="T4" fmla="*/ 3 w 13"/>
                  <a:gd name="T5" fmla="*/ 0 h 13"/>
                  <a:gd name="T6" fmla="*/ 3 w 13"/>
                  <a:gd name="T7" fmla="*/ 0 h 13"/>
                  <a:gd name="T8" fmla="*/ 6 w 13"/>
                  <a:gd name="T9" fmla="*/ 1 h 13"/>
                  <a:gd name="T10" fmla="*/ 13 w 13"/>
                  <a:gd name="T11" fmla="*/ 12 h 13"/>
                  <a:gd name="T12" fmla="*/ 13 w 13"/>
                  <a:gd name="T13" fmla="*/ 13 h 13"/>
                  <a:gd name="T14" fmla="*/ 12 w 13"/>
                  <a:gd name="T15" fmla="*/ 13 h 13"/>
                  <a:gd name="T16" fmla="*/ 9 w 13"/>
                  <a:gd name="T17" fmla="*/ 12 h 13"/>
                  <a:gd name="T18" fmla="*/ 4 w 13"/>
                  <a:gd name="T19" fmla="*/ 2 h 13"/>
                  <a:gd name="T20" fmla="*/ 9 w 13"/>
                  <a:gd name="T21" fmla="*/ 11 h 13"/>
                  <a:gd name="T22" fmla="*/ 11 w 13"/>
                  <a:gd name="T23" fmla="*/ 11 h 13"/>
                  <a:gd name="T24" fmla="*/ 6 w 13"/>
                  <a:gd name="T25" fmla="*/ 2 h 13"/>
                  <a:gd name="T26" fmla="*/ 4 w 13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3">
                    <a:moveTo>
                      <a:pt x="9" y="12"/>
                    </a:moveTo>
                    <a:cubicBezTo>
                      <a:pt x="0" y="9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9" y="2"/>
                      <a:pt x="13" y="4"/>
                      <a:pt x="13" y="1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3"/>
                      <a:pt x="10" y="12"/>
                      <a:pt x="9" y="12"/>
                    </a:cubicBezTo>
                    <a:close/>
                    <a:moveTo>
                      <a:pt x="4" y="2"/>
                    </a:moveTo>
                    <a:cubicBezTo>
                      <a:pt x="4" y="4"/>
                      <a:pt x="3" y="9"/>
                      <a:pt x="9" y="11"/>
                    </a:cubicBezTo>
                    <a:cubicBezTo>
                      <a:pt x="10" y="11"/>
                      <a:pt x="11" y="11"/>
                      <a:pt x="11" y="11"/>
                    </a:cubicBezTo>
                    <a:cubicBezTo>
                      <a:pt x="11" y="5"/>
                      <a:pt x="8" y="3"/>
                      <a:pt x="6" y="2"/>
                    </a:cubicBezTo>
                    <a:cubicBezTo>
                      <a:pt x="5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3006"/>
              <p:cNvSpPr>
                <a:spLocks noEditPoints="1"/>
              </p:cNvSpPr>
              <p:nvPr/>
            </p:nvSpPr>
            <p:spPr bwMode="auto">
              <a:xfrm>
                <a:off x="4551" y="-1443"/>
                <a:ext cx="33" cy="21"/>
              </a:xfrm>
              <a:custGeom>
                <a:avLst/>
                <a:gdLst>
                  <a:gd name="T0" fmla="*/ 5 w 17"/>
                  <a:gd name="T1" fmla="*/ 10 h 11"/>
                  <a:gd name="T2" fmla="*/ 1 w 17"/>
                  <a:gd name="T3" fmla="*/ 8 h 11"/>
                  <a:gd name="T4" fmla="*/ 0 w 17"/>
                  <a:gd name="T5" fmla="*/ 7 h 11"/>
                  <a:gd name="T6" fmla="*/ 1 w 17"/>
                  <a:gd name="T7" fmla="*/ 7 h 11"/>
                  <a:gd name="T8" fmla="*/ 12 w 17"/>
                  <a:gd name="T9" fmla="*/ 2 h 11"/>
                  <a:gd name="T10" fmla="*/ 16 w 17"/>
                  <a:gd name="T11" fmla="*/ 4 h 11"/>
                  <a:gd name="T12" fmla="*/ 17 w 17"/>
                  <a:gd name="T13" fmla="*/ 4 h 11"/>
                  <a:gd name="T14" fmla="*/ 16 w 17"/>
                  <a:gd name="T15" fmla="*/ 5 h 11"/>
                  <a:gd name="T16" fmla="*/ 5 w 17"/>
                  <a:gd name="T17" fmla="*/ 10 h 11"/>
                  <a:gd name="T18" fmla="*/ 2 w 17"/>
                  <a:gd name="T19" fmla="*/ 7 h 11"/>
                  <a:gd name="T20" fmla="*/ 5 w 17"/>
                  <a:gd name="T21" fmla="*/ 8 h 11"/>
                  <a:gd name="T22" fmla="*/ 14 w 17"/>
                  <a:gd name="T23" fmla="*/ 5 h 11"/>
                  <a:gd name="T24" fmla="*/ 12 w 17"/>
                  <a:gd name="T25" fmla="*/ 4 h 11"/>
                  <a:gd name="T26" fmla="*/ 2 w 17"/>
                  <a:gd name="T2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1">
                    <a:moveTo>
                      <a:pt x="5" y="10"/>
                    </a:moveTo>
                    <a:cubicBezTo>
                      <a:pt x="2" y="9"/>
                      <a:pt x="1" y="8"/>
                      <a:pt x="1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5" y="0"/>
                      <a:pt x="12" y="2"/>
                    </a:cubicBezTo>
                    <a:cubicBezTo>
                      <a:pt x="13" y="3"/>
                      <a:pt x="15" y="3"/>
                      <a:pt x="16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2" y="11"/>
                      <a:pt x="8" y="11"/>
                      <a:pt x="5" y="10"/>
                    </a:cubicBezTo>
                    <a:close/>
                    <a:moveTo>
                      <a:pt x="2" y="7"/>
                    </a:moveTo>
                    <a:cubicBezTo>
                      <a:pt x="3" y="7"/>
                      <a:pt x="4" y="8"/>
                      <a:pt x="5" y="8"/>
                    </a:cubicBezTo>
                    <a:cubicBezTo>
                      <a:pt x="8" y="9"/>
                      <a:pt x="11" y="8"/>
                      <a:pt x="14" y="5"/>
                    </a:cubicBezTo>
                    <a:cubicBezTo>
                      <a:pt x="13" y="4"/>
                      <a:pt x="13" y="4"/>
                      <a:pt x="12" y="4"/>
                    </a:cubicBezTo>
                    <a:cubicBezTo>
                      <a:pt x="7" y="2"/>
                      <a:pt x="3" y="5"/>
                      <a:pt x="2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3007"/>
              <p:cNvSpPr>
                <a:spLocks noEditPoints="1"/>
              </p:cNvSpPr>
              <p:nvPr/>
            </p:nvSpPr>
            <p:spPr bwMode="auto">
              <a:xfrm>
                <a:off x="4427" y="-1499"/>
                <a:ext cx="20" cy="29"/>
              </a:xfrm>
              <a:custGeom>
                <a:avLst/>
                <a:gdLst>
                  <a:gd name="T0" fmla="*/ 2 w 10"/>
                  <a:gd name="T1" fmla="*/ 15 h 15"/>
                  <a:gd name="T2" fmla="*/ 2 w 10"/>
                  <a:gd name="T3" fmla="*/ 15 h 15"/>
                  <a:gd name="T4" fmla="*/ 1 w 10"/>
                  <a:gd name="T5" fmla="*/ 7 h 15"/>
                  <a:gd name="T6" fmla="*/ 7 w 10"/>
                  <a:gd name="T7" fmla="*/ 0 h 15"/>
                  <a:gd name="T8" fmla="*/ 8 w 10"/>
                  <a:gd name="T9" fmla="*/ 0 h 15"/>
                  <a:gd name="T10" fmla="*/ 8 w 10"/>
                  <a:gd name="T11" fmla="*/ 1 h 15"/>
                  <a:gd name="T12" fmla="*/ 9 w 10"/>
                  <a:gd name="T13" fmla="*/ 11 h 15"/>
                  <a:gd name="T14" fmla="*/ 3 w 10"/>
                  <a:gd name="T15" fmla="*/ 15 h 15"/>
                  <a:gd name="T16" fmla="*/ 2 w 10"/>
                  <a:gd name="T17" fmla="*/ 15 h 15"/>
                  <a:gd name="T18" fmla="*/ 7 w 10"/>
                  <a:gd name="T19" fmla="*/ 2 h 15"/>
                  <a:gd name="T20" fmla="*/ 3 w 10"/>
                  <a:gd name="T21" fmla="*/ 8 h 15"/>
                  <a:gd name="T22" fmla="*/ 3 w 10"/>
                  <a:gd name="T23" fmla="*/ 13 h 15"/>
                  <a:gd name="T24" fmla="*/ 7 w 10"/>
                  <a:gd name="T25" fmla="*/ 10 h 15"/>
                  <a:gd name="T26" fmla="*/ 7 w 10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5">
                    <a:moveTo>
                      <a:pt x="2" y="15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0" y="11"/>
                      <a:pt x="1" y="7"/>
                    </a:cubicBezTo>
                    <a:cubicBezTo>
                      <a:pt x="2" y="4"/>
                      <a:pt x="4" y="2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0" y="5"/>
                      <a:pt x="10" y="8"/>
                      <a:pt x="9" y="11"/>
                    </a:cubicBezTo>
                    <a:cubicBezTo>
                      <a:pt x="7" y="14"/>
                      <a:pt x="3" y="15"/>
                      <a:pt x="3" y="15"/>
                    </a:cubicBezTo>
                    <a:lnTo>
                      <a:pt x="2" y="15"/>
                    </a:lnTo>
                    <a:close/>
                    <a:moveTo>
                      <a:pt x="7" y="2"/>
                    </a:moveTo>
                    <a:cubicBezTo>
                      <a:pt x="5" y="4"/>
                      <a:pt x="3" y="6"/>
                      <a:pt x="3" y="8"/>
                    </a:cubicBezTo>
                    <a:cubicBezTo>
                      <a:pt x="2" y="10"/>
                      <a:pt x="2" y="12"/>
                      <a:pt x="3" y="13"/>
                    </a:cubicBezTo>
                    <a:cubicBezTo>
                      <a:pt x="4" y="13"/>
                      <a:pt x="6" y="12"/>
                      <a:pt x="7" y="10"/>
                    </a:cubicBezTo>
                    <a:cubicBezTo>
                      <a:pt x="8" y="8"/>
                      <a:pt x="8" y="5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3008"/>
              <p:cNvSpPr>
                <a:spLocks noEditPoints="1"/>
              </p:cNvSpPr>
              <p:nvPr/>
            </p:nvSpPr>
            <p:spPr bwMode="auto">
              <a:xfrm>
                <a:off x="4412" y="-1495"/>
                <a:ext cx="27" cy="25"/>
              </a:xfrm>
              <a:custGeom>
                <a:avLst/>
                <a:gdLst>
                  <a:gd name="T0" fmla="*/ 8 w 14"/>
                  <a:gd name="T1" fmla="*/ 13 h 13"/>
                  <a:gd name="T2" fmla="*/ 1 w 14"/>
                  <a:gd name="T3" fmla="*/ 1 h 13"/>
                  <a:gd name="T4" fmla="*/ 1 w 14"/>
                  <a:gd name="T5" fmla="*/ 0 h 13"/>
                  <a:gd name="T6" fmla="*/ 1 w 14"/>
                  <a:gd name="T7" fmla="*/ 1 h 13"/>
                  <a:gd name="T8" fmla="*/ 5 w 14"/>
                  <a:gd name="T9" fmla="*/ 1 h 13"/>
                  <a:gd name="T10" fmla="*/ 11 w 14"/>
                  <a:gd name="T11" fmla="*/ 13 h 13"/>
                  <a:gd name="T12" fmla="*/ 11 w 14"/>
                  <a:gd name="T13" fmla="*/ 13 h 13"/>
                  <a:gd name="T14" fmla="*/ 10 w 14"/>
                  <a:gd name="T15" fmla="*/ 13 h 13"/>
                  <a:gd name="T16" fmla="*/ 8 w 14"/>
                  <a:gd name="T17" fmla="*/ 13 h 13"/>
                  <a:gd name="T18" fmla="*/ 2 w 14"/>
                  <a:gd name="T19" fmla="*/ 2 h 13"/>
                  <a:gd name="T20" fmla="*/ 8 w 14"/>
                  <a:gd name="T21" fmla="*/ 11 h 13"/>
                  <a:gd name="T22" fmla="*/ 10 w 14"/>
                  <a:gd name="T23" fmla="*/ 12 h 13"/>
                  <a:gd name="T24" fmla="*/ 4 w 14"/>
                  <a:gd name="T25" fmla="*/ 3 h 13"/>
                  <a:gd name="T26" fmla="*/ 2 w 14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3">
                    <a:moveTo>
                      <a:pt x="8" y="13"/>
                    </a:moveTo>
                    <a:cubicBezTo>
                      <a:pt x="5" y="12"/>
                      <a:pt x="0" y="9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14" y="4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9" y="13"/>
                      <a:pt x="8" y="13"/>
                    </a:cubicBezTo>
                    <a:close/>
                    <a:moveTo>
                      <a:pt x="2" y="2"/>
                    </a:moveTo>
                    <a:cubicBezTo>
                      <a:pt x="2" y="8"/>
                      <a:pt x="5" y="10"/>
                      <a:pt x="8" y="11"/>
                    </a:cubicBezTo>
                    <a:cubicBezTo>
                      <a:pt x="9" y="11"/>
                      <a:pt x="9" y="11"/>
                      <a:pt x="10" y="12"/>
                    </a:cubicBezTo>
                    <a:cubicBezTo>
                      <a:pt x="10" y="10"/>
                      <a:pt x="10" y="5"/>
                      <a:pt x="4" y="3"/>
                    </a:cubicBezTo>
                    <a:cubicBezTo>
                      <a:pt x="4" y="3"/>
                      <a:pt x="3" y="3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3009"/>
              <p:cNvSpPr>
                <a:spLocks noEditPoints="1"/>
              </p:cNvSpPr>
              <p:nvPr/>
            </p:nvSpPr>
            <p:spPr bwMode="auto">
              <a:xfrm>
                <a:off x="4402" y="-1480"/>
                <a:ext cx="33" cy="23"/>
              </a:xfrm>
              <a:custGeom>
                <a:avLst/>
                <a:gdLst>
                  <a:gd name="T0" fmla="*/ 4 w 17"/>
                  <a:gd name="T1" fmla="*/ 9 h 12"/>
                  <a:gd name="T2" fmla="*/ 1 w 17"/>
                  <a:gd name="T3" fmla="*/ 7 h 12"/>
                  <a:gd name="T4" fmla="*/ 0 w 17"/>
                  <a:gd name="T5" fmla="*/ 7 h 12"/>
                  <a:gd name="T6" fmla="*/ 1 w 17"/>
                  <a:gd name="T7" fmla="*/ 6 h 12"/>
                  <a:gd name="T8" fmla="*/ 12 w 17"/>
                  <a:gd name="T9" fmla="*/ 1 h 12"/>
                  <a:gd name="T10" fmla="*/ 16 w 17"/>
                  <a:gd name="T11" fmla="*/ 4 h 12"/>
                  <a:gd name="T12" fmla="*/ 17 w 17"/>
                  <a:gd name="T13" fmla="*/ 4 h 12"/>
                  <a:gd name="T14" fmla="*/ 16 w 17"/>
                  <a:gd name="T15" fmla="*/ 5 h 12"/>
                  <a:gd name="T16" fmla="*/ 4 w 17"/>
                  <a:gd name="T17" fmla="*/ 9 h 12"/>
                  <a:gd name="T18" fmla="*/ 3 w 17"/>
                  <a:gd name="T19" fmla="*/ 7 h 12"/>
                  <a:gd name="T20" fmla="*/ 5 w 17"/>
                  <a:gd name="T21" fmla="*/ 8 h 12"/>
                  <a:gd name="T22" fmla="*/ 14 w 17"/>
                  <a:gd name="T23" fmla="*/ 5 h 12"/>
                  <a:gd name="T24" fmla="*/ 11 w 17"/>
                  <a:gd name="T25" fmla="*/ 3 h 12"/>
                  <a:gd name="T26" fmla="*/ 3 w 17"/>
                  <a:gd name="T2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2">
                    <a:moveTo>
                      <a:pt x="4" y="9"/>
                    </a:moveTo>
                    <a:cubicBezTo>
                      <a:pt x="3" y="9"/>
                      <a:pt x="2" y="8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5" y="1"/>
                      <a:pt x="9" y="0"/>
                      <a:pt x="12" y="1"/>
                    </a:cubicBezTo>
                    <a:cubicBezTo>
                      <a:pt x="14" y="2"/>
                      <a:pt x="16" y="4"/>
                      <a:pt x="16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2" y="12"/>
                      <a:pt x="4" y="9"/>
                    </a:cubicBezTo>
                    <a:close/>
                    <a:moveTo>
                      <a:pt x="3" y="7"/>
                    </a:moveTo>
                    <a:cubicBezTo>
                      <a:pt x="3" y="7"/>
                      <a:pt x="4" y="7"/>
                      <a:pt x="5" y="8"/>
                    </a:cubicBezTo>
                    <a:cubicBezTo>
                      <a:pt x="10" y="9"/>
                      <a:pt x="13" y="6"/>
                      <a:pt x="14" y="5"/>
                    </a:cubicBezTo>
                    <a:cubicBezTo>
                      <a:pt x="14" y="4"/>
                      <a:pt x="13" y="3"/>
                      <a:pt x="11" y="3"/>
                    </a:cubicBezTo>
                    <a:cubicBezTo>
                      <a:pt x="8" y="2"/>
                      <a:pt x="5" y="3"/>
                      <a:pt x="3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3010"/>
              <p:cNvSpPr>
                <a:spLocks noEditPoints="1"/>
              </p:cNvSpPr>
              <p:nvPr/>
            </p:nvSpPr>
            <p:spPr bwMode="auto">
              <a:xfrm>
                <a:off x="4418" y="-1472"/>
                <a:ext cx="19" cy="29"/>
              </a:xfrm>
              <a:custGeom>
                <a:avLst/>
                <a:gdLst>
                  <a:gd name="T0" fmla="*/ 2 w 10"/>
                  <a:gd name="T1" fmla="*/ 15 h 15"/>
                  <a:gd name="T2" fmla="*/ 2 w 10"/>
                  <a:gd name="T3" fmla="*/ 14 h 15"/>
                  <a:gd name="T4" fmla="*/ 1 w 10"/>
                  <a:gd name="T5" fmla="*/ 4 h 15"/>
                  <a:gd name="T6" fmla="*/ 7 w 10"/>
                  <a:gd name="T7" fmla="*/ 0 h 15"/>
                  <a:gd name="T8" fmla="*/ 8 w 10"/>
                  <a:gd name="T9" fmla="*/ 0 h 15"/>
                  <a:gd name="T10" fmla="*/ 8 w 10"/>
                  <a:gd name="T11" fmla="*/ 0 h 15"/>
                  <a:gd name="T12" fmla="*/ 9 w 10"/>
                  <a:gd name="T13" fmla="*/ 8 h 15"/>
                  <a:gd name="T14" fmla="*/ 3 w 10"/>
                  <a:gd name="T15" fmla="*/ 15 h 15"/>
                  <a:gd name="T16" fmla="*/ 2 w 10"/>
                  <a:gd name="T17" fmla="*/ 15 h 15"/>
                  <a:gd name="T18" fmla="*/ 7 w 10"/>
                  <a:gd name="T19" fmla="*/ 2 h 15"/>
                  <a:gd name="T20" fmla="*/ 3 w 10"/>
                  <a:gd name="T21" fmla="*/ 5 h 15"/>
                  <a:gd name="T22" fmla="*/ 3 w 10"/>
                  <a:gd name="T23" fmla="*/ 13 h 15"/>
                  <a:gd name="T24" fmla="*/ 7 w 10"/>
                  <a:gd name="T25" fmla="*/ 7 h 15"/>
                  <a:gd name="T26" fmla="*/ 7 w 10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5">
                    <a:moveTo>
                      <a:pt x="2" y="15"/>
                    </a:moveTo>
                    <a:cubicBezTo>
                      <a:pt x="2" y="14"/>
                      <a:pt x="2" y="14"/>
                      <a:pt x="2" y="14"/>
                    </a:cubicBezTo>
                    <a:cubicBezTo>
                      <a:pt x="0" y="10"/>
                      <a:pt x="0" y="7"/>
                      <a:pt x="1" y="4"/>
                    </a:cubicBezTo>
                    <a:cubicBezTo>
                      <a:pt x="3" y="1"/>
                      <a:pt x="7" y="0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10" y="4"/>
                      <a:pt x="9" y="8"/>
                    </a:cubicBezTo>
                    <a:cubicBezTo>
                      <a:pt x="8" y="11"/>
                      <a:pt x="6" y="13"/>
                      <a:pt x="3" y="15"/>
                    </a:cubicBezTo>
                    <a:lnTo>
                      <a:pt x="2" y="15"/>
                    </a:lnTo>
                    <a:close/>
                    <a:moveTo>
                      <a:pt x="7" y="2"/>
                    </a:moveTo>
                    <a:cubicBezTo>
                      <a:pt x="6" y="2"/>
                      <a:pt x="4" y="3"/>
                      <a:pt x="3" y="5"/>
                    </a:cubicBezTo>
                    <a:cubicBezTo>
                      <a:pt x="2" y="7"/>
                      <a:pt x="2" y="10"/>
                      <a:pt x="3" y="13"/>
                    </a:cubicBezTo>
                    <a:cubicBezTo>
                      <a:pt x="5" y="11"/>
                      <a:pt x="7" y="9"/>
                      <a:pt x="7" y="7"/>
                    </a:cubicBezTo>
                    <a:cubicBezTo>
                      <a:pt x="8" y="5"/>
                      <a:pt x="7" y="3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3011"/>
              <p:cNvSpPr>
                <a:spLocks noEditPoints="1"/>
              </p:cNvSpPr>
              <p:nvPr/>
            </p:nvSpPr>
            <p:spPr bwMode="auto">
              <a:xfrm>
                <a:off x="4425" y="-1472"/>
                <a:ext cx="27" cy="23"/>
              </a:xfrm>
              <a:custGeom>
                <a:avLst/>
                <a:gdLst>
                  <a:gd name="T0" fmla="*/ 9 w 14"/>
                  <a:gd name="T1" fmla="*/ 12 h 12"/>
                  <a:gd name="T2" fmla="*/ 3 w 14"/>
                  <a:gd name="T3" fmla="*/ 0 h 12"/>
                  <a:gd name="T4" fmla="*/ 3 w 14"/>
                  <a:gd name="T5" fmla="*/ 0 h 12"/>
                  <a:gd name="T6" fmla="*/ 3 w 14"/>
                  <a:gd name="T7" fmla="*/ 0 h 12"/>
                  <a:gd name="T8" fmla="*/ 6 w 14"/>
                  <a:gd name="T9" fmla="*/ 0 h 12"/>
                  <a:gd name="T10" fmla="*/ 13 w 14"/>
                  <a:gd name="T11" fmla="*/ 12 h 12"/>
                  <a:gd name="T12" fmla="*/ 13 w 14"/>
                  <a:gd name="T13" fmla="*/ 12 h 12"/>
                  <a:gd name="T14" fmla="*/ 12 w 14"/>
                  <a:gd name="T15" fmla="*/ 12 h 12"/>
                  <a:gd name="T16" fmla="*/ 9 w 14"/>
                  <a:gd name="T17" fmla="*/ 12 h 12"/>
                  <a:gd name="T18" fmla="*/ 4 w 14"/>
                  <a:gd name="T19" fmla="*/ 1 h 12"/>
                  <a:gd name="T20" fmla="*/ 9 w 14"/>
                  <a:gd name="T21" fmla="*/ 10 h 12"/>
                  <a:gd name="T22" fmla="*/ 12 w 14"/>
                  <a:gd name="T23" fmla="*/ 11 h 12"/>
                  <a:gd name="T24" fmla="*/ 6 w 14"/>
                  <a:gd name="T25" fmla="*/ 2 h 12"/>
                  <a:gd name="T26" fmla="*/ 4 w 14"/>
                  <a:gd name="T27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2">
                    <a:moveTo>
                      <a:pt x="9" y="12"/>
                    </a:moveTo>
                    <a:cubicBezTo>
                      <a:pt x="0" y="9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9" y="1"/>
                      <a:pt x="14" y="4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12"/>
                      <a:pt x="10" y="12"/>
                      <a:pt x="9" y="12"/>
                    </a:cubicBezTo>
                    <a:close/>
                    <a:moveTo>
                      <a:pt x="4" y="1"/>
                    </a:moveTo>
                    <a:cubicBezTo>
                      <a:pt x="4" y="3"/>
                      <a:pt x="4" y="8"/>
                      <a:pt x="9" y="10"/>
                    </a:cubicBezTo>
                    <a:cubicBezTo>
                      <a:pt x="10" y="10"/>
                      <a:pt x="11" y="10"/>
                      <a:pt x="12" y="11"/>
                    </a:cubicBezTo>
                    <a:cubicBezTo>
                      <a:pt x="12" y="5"/>
                      <a:pt x="8" y="3"/>
                      <a:pt x="6" y="2"/>
                    </a:cubicBezTo>
                    <a:cubicBezTo>
                      <a:pt x="5" y="2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3012"/>
              <p:cNvSpPr>
                <a:spLocks noEditPoints="1"/>
              </p:cNvSpPr>
              <p:nvPr/>
            </p:nvSpPr>
            <p:spPr bwMode="auto">
              <a:xfrm>
                <a:off x="4429" y="-1486"/>
                <a:ext cx="33" cy="23"/>
              </a:xfrm>
              <a:custGeom>
                <a:avLst/>
                <a:gdLst>
                  <a:gd name="T0" fmla="*/ 5 w 17"/>
                  <a:gd name="T1" fmla="*/ 11 h 12"/>
                  <a:gd name="T2" fmla="*/ 1 w 17"/>
                  <a:gd name="T3" fmla="*/ 8 h 12"/>
                  <a:gd name="T4" fmla="*/ 0 w 17"/>
                  <a:gd name="T5" fmla="*/ 8 h 12"/>
                  <a:gd name="T6" fmla="*/ 1 w 17"/>
                  <a:gd name="T7" fmla="*/ 7 h 12"/>
                  <a:gd name="T8" fmla="*/ 12 w 17"/>
                  <a:gd name="T9" fmla="*/ 3 h 12"/>
                  <a:gd name="T10" fmla="*/ 16 w 17"/>
                  <a:gd name="T11" fmla="*/ 4 h 12"/>
                  <a:gd name="T12" fmla="*/ 17 w 17"/>
                  <a:gd name="T13" fmla="*/ 5 h 12"/>
                  <a:gd name="T14" fmla="*/ 16 w 17"/>
                  <a:gd name="T15" fmla="*/ 6 h 12"/>
                  <a:gd name="T16" fmla="*/ 5 w 17"/>
                  <a:gd name="T17" fmla="*/ 11 h 12"/>
                  <a:gd name="T18" fmla="*/ 3 w 17"/>
                  <a:gd name="T19" fmla="*/ 7 h 12"/>
                  <a:gd name="T20" fmla="*/ 5 w 17"/>
                  <a:gd name="T21" fmla="*/ 9 h 12"/>
                  <a:gd name="T22" fmla="*/ 14 w 17"/>
                  <a:gd name="T23" fmla="*/ 5 h 12"/>
                  <a:gd name="T24" fmla="*/ 12 w 17"/>
                  <a:gd name="T25" fmla="*/ 4 h 12"/>
                  <a:gd name="T26" fmla="*/ 3 w 17"/>
                  <a:gd name="T2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2">
                    <a:moveTo>
                      <a:pt x="5" y="11"/>
                    </a:moveTo>
                    <a:cubicBezTo>
                      <a:pt x="2" y="10"/>
                      <a:pt x="1" y="8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5" y="0"/>
                      <a:pt x="12" y="3"/>
                    </a:cubicBezTo>
                    <a:cubicBezTo>
                      <a:pt x="14" y="3"/>
                      <a:pt x="15" y="4"/>
                      <a:pt x="16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2" y="11"/>
                      <a:pt x="8" y="12"/>
                      <a:pt x="5" y="11"/>
                    </a:cubicBezTo>
                    <a:close/>
                    <a:moveTo>
                      <a:pt x="3" y="7"/>
                    </a:moveTo>
                    <a:cubicBezTo>
                      <a:pt x="3" y="8"/>
                      <a:pt x="4" y="9"/>
                      <a:pt x="5" y="9"/>
                    </a:cubicBezTo>
                    <a:cubicBezTo>
                      <a:pt x="9" y="10"/>
                      <a:pt x="11" y="9"/>
                      <a:pt x="14" y="5"/>
                    </a:cubicBezTo>
                    <a:cubicBezTo>
                      <a:pt x="13" y="5"/>
                      <a:pt x="13" y="5"/>
                      <a:pt x="12" y="4"/>
                    </a:cubicBezTo>
                    <a:cubicBezTo>
                      <a:pt x="7" y="3"/>
                      <a:pt x="4" y="6"/>
                      <a:pt x="3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3013"/>
              <p:cNvSpPr>
                <a:spLocks noEditPoints="1"/>
              </p:cNvSpPr>
              <p:nvPr/>
            </p:nvSpPr>
            <p:spPr bwMode="auto">
              <a:xfrm>
                <a:off x="4516" y="-1577"/>
                <a:ext cx="20" cy="31"/>
              </a:xfrm>
              <a:custGeom>
                <a:avLst/>
                <a:gdLst>
                  <a:gd name="T0" fmla="*/ 2 w 10"/>
                  <a:gd name="T1" fmla="*/ 16 h 16"/>
                  <a:gd name="T2" fmla="*/ 2 w 10"/>
                  <a:gd name="T3" fmla="*/ 15 h 16"/>
                  <a:gd name="T4" fmla="*/ 1 w 10"/>
                  <a:gd name="T5" fmla="*/ 7 h 16"/>
                  <a:gd name="T6" fmla="*/ 7 w 10"/>
                  <a:gd name="T7" fmla="*/ 1 h 16"/>
                  <a:gd name="T8" fmla="*/ 8 w 10"/>
                  <a:gd name="T9" fmla="*/ 0 h 16"/>
                  <a:gd name="T10" fmla="*/ 8 w 10"/>
                  <a:gd name="T11" fmla="*/ 1 h 16"/>
                  <a:gd name="T12" fmla="*/ 9 w 10"/>
                  <a:gd name="T13" fmla="*/ 11 h 16"/>
                  <a:gd name="T14" fmla="*/ 3 w 10"/>
                  <a:gd name="T15" fmla="*/ 15 h 16"/>
                  <a:gd name="T16" fmla="*/ 2 w 10"/>
                  <a:gd name="T17" fmla="*/ 16 h 16"/>
                  <a:gd name="T18" fmla="*/ 7 w 10"/>
                  <a:gd name="T19" fmla="*/ 3 h 16"/>
                  <a:gd name="T20" fmla="*/ 2 w 10"/>
                  <a:gd name="T21" fmla="*/ 8 h 16"/>
                  <a:gd name="T22" fmla="*/ 3 w 10"/>
                  <a:gd name="T23" fmla="*/ 14 h 16"/>
                  <a:gd name="T24" fmla="*/ 7 w 10"/>
                  <a:gd name="T25" fmla="*/ 10 h 16"/>
                  <a:gd name="T26" fmla="*/ 7 w 10"/>
                  <a:gd name="T27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6">
                    <a:moveTo>
                      <a:pt x="2" y="16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0" y="11"/>
                      <a:pt x="1" y="7"/>
                    </a:cubicBezTo>
                    <a:cubicBezTo>
                      <a:pt x="2" y="5"/>
                      <a:pt x="4" y="2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0" y="5"/>
                      <a:pt x="10" y="8"/>
                      <a:pt x="9" y="11"/>
                    </a:cubicBezTo>
                    <a:cubicBezTo>
                      <a:pt x="7" y="14"/>
                      <a:pt x="3" y="15"/>
                      <a:pt x="3" y="15"/>
                    </a:cubicBezTo>
                    <a:lnTo>
                      <a:pt x="2" y="16"/>
                    </a:lnTo>
                    <a:close/>
                    <a:moveTo>
                      <a:pt x="7" y="3"/>
                    </a:moveTo>
                    <a:cubicBezTo>
                      <a:pt x="5" y="4"/>
                      <a:pt x="3" y="6"/>
                      <a:pt x="2" y="8"/>
                    </a:cubicBezTo>
                    <a:cubicBezTo>
                      <a:pt x="2" y="10"/>
                      <a:pt x="2" y="13"/>
                      <a:pt x="3" y="14"/>
                    </a:cubicBezTo>
                    <a:cubicBezTo>
                      <a:pt x="4" y="13"/>
                      <a:pt x="6" y="12"/>
                      <a:pt x="7" y="10"/>
                    </a:cubicBezTo>
                    <a:cubicBezTo>
                      <a:pt x="8" y="8"/>
                      <a:pt x="8" y="5"/>
                      <a:pt x="7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3014"/>
              <p:cNvSpPr>
                <a:spLocks noEditPoints="1"/>
              </p:cNvSpPr>
              <p:nvPr/>
            </p:nvSpPr>
            <p:spPr bwMode="auto">
              <a:xfrm>
                <a:off x="4501" y="-1571"/>
                <a:ext cx="27" cy="25"/>
              </a:xfrm>
              <a:custGeom>
                <a:avLst/>
                <a:gdLst>
                  <a:gd name="T0" fmla="*/ 8 w 14"/>
                  <a:gd name="T1" fmla="*/ 12 h 13"/>
                  <a:gd name="T2" fmla="*/ 0 w 14"/>
                  <a:gd name="T3" fmla="*/ 1 h 13"/>
                  <a:gd name="T4" fmla="*/ 1 w 14"/>
                  <a:gd name="T5" fmla="*/ 0 h 13"/>
                  <a:gd name="T6" fmla="*/ 1 w 14"/>
                  <a:gd name="T7" fmla="*/ 0 h 13"/>
                  <a:gd name="T8" fmla="*/ 5 w 14"/>
                  <a:gd name="T9" fmla="*/ 0 h 13"/>
                  <a:gd name="T10" fmla="*/ 11 w 14"/>
                  <a:gd name="T11" fmla="*/ 12 h 13"/>
                  <a:gd name="T12" fmla="*/ 11 w 14"/>
                  <a:gd name="T13" fmla="*/ 13 h 13"/>
                  <a:gd name="T14" fmla="*/ 10 w 14"/>
                  <a:gd name="T15" fmla="*/ 13 h 13"/>
                  <a:gd name="T16" fmla="*/ 8 w 14"/>
                  <a:gd name="T17" fmla="*/ 12 h 13"/>
                  <a:gd name="T18" fmla="*/ 2 w 14"/>
                  <a:gd name="T19" fmla="*/ 2 h 13"/>
                  <a:gd name="T20" fmla="*/ 8 w 14"/>
                  <a:gd name="T21" fmla="*/ 10 h 13"/>
                  <a:gd name="T22" fmla="*/ 10 w 14"/>
                  <a:gd name="T23" fmla="*/ 11 h 13"/>
                  <a:gd name="T24" fmla="*/ 4 w 14"/>
                  <a:gd name="T25" fmla="*/ 2 h 13"/>
                  <a:gd name="T26" fmla="*/ 2 w 14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3">
                    <a:moveTo>
                      <a:pt x="8" y="12"/>
                    </a:moveTo>
                    <a:cubicBezTo>
                      <a:pt x="5" y="11"/>
                      <a:pt x="0" y="8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14" y="3"/>
                      <a:pt x="11" y="12"/>
                      <a:pt x="11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9" y="12"/>
                      <a:pt x="8" y="12"/>
                    </a:cubicBezTo>
                    <a:close/>
                    <a:moveTo>
                      <a:pt x="2" y="2"/>
                    </a:moveTo>
                    <a:cubicBezTo>
                      <a:pt x="2" y="7"/>
                      <a:pt x="5" y="9"/>
                      <a:pt x="8" y="10"/>
                    </a:cubicBezTo>
                    <a:cubicBezTo>
                      <a:pt x="9" y="11"/>
                      <a:pt x="9" y="11"/>
                      <a:pt x="10" y="11"/>
                    </a:cubicBezTo>
                    <a:cubicBezTo>
                      <a:pt x="10" y="9"/>
                      <a:pt x="10" y="4"/>
                      <a:pt x="4" y="2"/>
                    </a:cubicBezTo>
                    <a:cubicBezTo>
                      <a:pt x="4" y="2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3015"/>
              <p:cNvSpPr>
                <a:spLocks noEditPoints="1"/>
              </p:cNvSpPr>
              <p:nvPr/>
            </p:nvSpPr>
            <p:spPr bwMode="auto">
              <a:xfrm>
                <a:off x="4491" y="-1556"/>
                <a:ext cx="31" cy="22"/>
              </a:xfrm>
              <a:custGeom>
                <a:avLst/>
                <a:gdLst>
                  <a:gd name="T0" fmla="*/ 4 w 16"/>
                  <a:gd name="T1" fmla="*/ 8 h 11"/>
                  <a:gd name="T2" fmla="*/ 1 w 16"/>
                  <a:gd name="T3" fmla="*/ 7 h 11"/>
                  <a:gd name="T4" fmla="*/ 0 w 16"/>
                  <a:gd name="T5" fmla="*/ 6 h 11"/>
                  <a:gd name="T6" fmla="*/ 1 w 16"/>
                  <a:gd name="T7" fmla="*/ 5 h 11"/>
                  <a:gd name="T8" fmla="*/ 12 w 16"/>
                  <a:gd name="T9" fmla="*/ 1 h 11"/>
                  <a:gd name="T10" fmla="*/ 16 w 16"/>
                  <a:gd name="T11" fmla="*/ 3 h 11"/>
                  <a:gd name="T12" fmla="*/ 16 w 16"/>
                  <a:gd name="T13" fmla="*/ 4 h 11"/>
                  <a:gd name="T14" fmla="*/ 16 w 16"/>
                  <a:gd name="T15" fmla="*/ 4 h 11"/>
                  <a:gd name="T16" fmla="*/ 4 w 16"/>
                  <a:gd name="T17" fmla="*/ 8 h 11"/>
                  <a:gd name="T18" fmla="*/ 3 w 16"/>
                  <a:gd name="T19" fmla="*/ 6 h 11"/>
                  <a:gd name="T20" fmla="*/ 5 w 16"/>
                  <a:gd name="T21" fmla="*/ 7 h 11"/>
                  <a:gd name="T22" fmla="*/ 14 w 16"/>
                  <a:gd name="T23" fmla="*/ 4 h 11"/>
                  <a:gd name="T24" fmla="*/ 11 w 16"/>
                  <a:gd name="T25" fmla="*/ 2 h 11"/>
                  <a:gd name="T26" fmla="*/ 3 w 16"/>
                  <a:gd name="T2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1">
                    <a:moveTo>
                      <a:pt x="4" y="8"/>
                    </a:moveTo>
                    <a:cubicBezTo>
                      <a:pt x="3" y="8"/>
                      <a:pt x="2" y="7"/>
                      <a:pt x="1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5" y="0"/>
                      <a:pt x="9" y="0"/>
                      <a:pt x="12" y="1"/>
                    </a:cubicBezTo>
                    <a:cubicBezTo>
                      <a:pt x="14" y="1"/>
                      <a:pt x="16" y="3"/>
                      <a:pt x="16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2" y="11"/>
                      <a:pt x="4" y="8"/>
                    </a:cubicBezTo>
                    <a:close/>
                    <a:moveTo>
                      <a:pt x="3" y="6"/>
                    </a:moveTo>
                    <a:cubicBezTo>
                      <a:pt x="3" y="6"/>
                      <a:pt x="4" y="6"/>
                      <a:pt x="5" y="7"/>
                    </a:cubicBezTo>
                    <a:cubicBezTo>
                      <a:pt x="10" y="8"/>
                      <a:pt x="13" y="5"/>
                      <a:pt x="14" y="4"/>
                    </a:cubicBezTo>
                    <a:cubicBezTo>
                      <a:pt x="14" y="3"/>
                      <a:pt x="13" y="3"/>
                      <a:pt x="11" y="2"/>
                    </a:cubicBezTo>
                    <a:cubicBezTo>
                      <a:pt x="8" y="1"/>
                      <a:pt x="5" y="2"/>
                      <a:pt x="3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3016"/>
              <p:cNvSpPr>
                <a:spLocks noEditPoints="1"/>
              </p:cNvSpPr>
              <p:nvPr/>
            </p:nvSpPr>
            <p:spPr bwMode="auto">
              <a:xfrm>
                <a:off x="4507" y="-1550"/>
                <a:ext cx="19" cy="29"/>
              </a:xfrm>
              <a:custGeom>
                <a:avLst/>
                <a:gdLst>
                  <a:gd name="T0" fmla="*/ 2 w 10"/>
                  <a:gd name="T1" fmla="*/ 15 h 15"/>
                  <a:gd name="T2" fmla="*/ 2 w 10"/>
                  <a:gd name="T3" fmla="*/ 14 h 15"/>
                  <a:gd name="T4" fmla="*/ 1 w 10"/>
                  <a:gd name="T5" fmla="*/ 5 h 15"/>
                  <a:gd name="T6" fmla="*/ 7 w 10"/>
                  <a:gd name="T7" fmla="*/ 0 h 15"/>
                  <a:gd name="T8" fmla="*/ 8 w 10"/>
                  <a:gd name="T9" fmla="*/ 0 h 15"/>
                  <a:gd name="T10" fmla="*/ 8 w 10"/>
                  <a:gd name="T11" fmla="*/ 0 h 15"/>
                  <a:gd name="T12" fmla="*/ 9 w 10"/>
                  <a:gd name="T13" fmla="*/ 8 h 15"/>
                  <a:gd name="T14" fmla="*/ 3 w 10"/>
                  <a:gd name="T15" fmla="*/ 15 h 15"/>
                  <a:gd name="T16" fmla="*/ 2 w 10"/>
                  <a:gd name="T17" fmla="*/ 15 h 15"/>
                  <a:gd name="T18" fmla="*/ 7 w 10"/>
                  <a:gd name="T19" fmla="*/ 2 h 15"/>
                  <a:gd name="T20" fmla="*/ 3 w 10"/>
                  <a:gd name="T21" fmla="*/ 5 h 15"/>
                  <a:gd name="T22" fmla="*/ 3 w 10"/>
                  <a:gd name="T23" fmla="*/ 13 h 15"/>
                  <a:gd name="T24" fmla="*/ 7 w 10"/>
                  <a:gd name="T25" fmla="*/ 8 h 15"/>
                  <a:gd name="T26" fmla="*/ 7 w 10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5">
                    <a:moveTo>
                      <a:pt x="2" y="15"/>
                    </a:moveTo>
                    <a:cubicBezTo>
                      <a:pt x="2" y="14"/>
                      <a:pt x="2" y="14"/>
                      <a:pt x="2" y="14"/>
                    </a:cubicBezTo>
                    <a:cubicBezTo>
                      <a:pt x="0" y="11"/>
                      <a:pt x="0" y="7"/>
                      <a:pt x="1" y="5"/>
                    </a:cubicBezTo>
                    <a:cubicBezTo>
                      <a:pt x="3" y="1"/>
                      <a:pt x="7" y="0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10" y="4"/>
                      <a:pt x="9" y="8"/>
                    </a:cubicBezTo>
                    <a:cubicBezTo>
                      <a:pt x="8" y="11"/>
                      <a:pt x="6" y="13"/>
                      <a:pt x="3" y="15"/>
                    </a:cubicBezTo>
                    <a:lnTo>
                      <a:pt x="2" y="15"/>
                    </a:lnTo>
                    <a:close/>
                    <a:moveTo>
                      <a:pt x="7" y="2"/>
                    </a:moveTo>
                    <a:cubicBezTo>
                      <a:pt x="6" y="2"/>
                      <a:pt x="4" y="3"/>
                      <a:pt x="3" y="5"/>
                    </a:cubicBezTo>
                    <a:cubicBezTo>
                      <a:pt x="2" y="7"/>
                      <a:pt x="2" y="10"/>
                      <a:pt x="3" y="13"/>
                    </a:cubicBezTo>
                    <a:cubicBezTo>
                      <a:pt x="5" y="11"/>
                      <a:pt x="7" y="10"/>
                      <a:pt x="7" y="8"/>
                    </a:cubicBezTo>
                    <a:cubicBezTo>
                      <a:pt x="8" y="5"/>
                      <a:pt x="7" y="3"/>
                      <a:pt x="7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3017"/>
              <p:cNvSpPr>
                <a:spLocks noEditPoints="1"/>
              </p:cNvSpPr>
              <p:nvPr/>
            </p:nvSpPr>
            <p:spPr bwMode="auto">
              <a:xfrm>
                <a:off x="4515" y="-1550"/>
                <a:ext cx="27" cy="25"/>
              </a:xfrm>
              <a:custGeom>
                <a:avLst/>
                <a:gdLst>
                  <a:gd name="T0" fmla="*/ 9 w 14"/>
                  <a:gd name="T1" fmla="*/ 12 h 13"/>
                  <a:gd name="T2" fmla="*/ 3 w 14"/>
                  <a:gd name="T3" fmla="*/ 0 h 13"/>
                  <a:gd name="T4" fmla="*/ 3 w 14"/>
                  <a:gd name="T5" fmla="*/ 0 h 13"/>
                  <a:gd name="T6" fmla="*/ 3 w 14"/>
                  <a:gd name="T7" fmla="*/ 0 h 13"/>
                  <a:gd name="T8" fmla="*/ 6 w 14"/>
                  <a:gd name="T9" fmla="*/ 0 h 13"/>
                  <a:gd name="T10" fmla="*/ 13 w 14"/>
                  <a:gd name="T11" fmla="*/ 12 h 13"/>
                  <a:gd name="T12" fmla="*/ 13 w 14"/>
                  <a:gd name="T13" fmla="*/ 13 h 13"/>
                  <a:gd name="T14" fmla="*/ 12 w 14"/>
                  <a:gd name="T15" fmla="*/ 13 h 13"/>
                  <a:gd name="T16" fmla="*/ 9 w 14"/>
                  <a:gd name="T17" fmla="*/ 12 h 13"/>
                  <a:gd name="T18" fmla="*/ 4 w 14"/>
                  <a:gd name="T19" fmla="*/ 2 h 13"/>
                  <a:gd name="T20" fmla="*/ 9 w 14"/>
                  <a:gd name="T21" fmla="*/ 10 h 13"/>
                  <a:gd name="T22" fmla="*/ 12 w 14"/>
                  <a:gd name="T23" fmla="*/ 11 h 13"/>
                  <a:gd name="T24" fmla="*/ 6 w 14"/>
                  <a:gd name="T25" fmla="*/ 2 h 13"/>
                  <a:gd name="T26" fmla="*/ 4 w 14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3">
                    <a:moveTo>
                      <a:pt x="9" y="12"/>
                    </a:moveTo>
                    <a:cubicBezTo>
                      <a:pt x="0" y="9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9" y="1"/>
                      <a:pt x="14" y="4"/>
                      <a:pt x="13" y="1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2"/>
                      <a:pt x="10" y="12"/>
                      <a:pt x="9" y="12"/>
                    </a:cubicBezTo>
                    <a:close/>
                    <a:moveTo>
                      <a:pt x="4" y="2"/>
                    </a:moveTo>
                    <a:cubicBezTo>
                      <a:pt x="4" y="3"/>
                      <a:pt x="3" y="8"/>
                      <a:pt x="9" y="10"/>
                    </a:cubicBezTo>
                    <a:cubicBezTo>
                      <a:pt x="10" y="10"/>
                      <a:pt x="11" y="11"/>
                      <a:pt x="12" y="11"/>
                    </a:cubicBezTo>
                    <a:cubicBezTo>
                      <a:pt x="11" y="5"/>
                      <a:pt x="8" y="3"/>
                      <a:pt x="6" y="2"/>
                    </a:cubicBezTo>
                    <a:cubicBezTo>
                      <a:pt x="5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3018"/>
              <p:cNvSpPr>
                <a:spLocks noEditPoints="1"/>
              </p:cNvSpPr>
              <p:nvPr/>
            </p:nvSpPr>
            <p:spPr bwMode="auto">
              <a:xfrm>
                <a:off x="4518" y="-1563"/>
                <a:ext cx="33" cy="23"/>
              </a:xfrm>
              <a:custGeom>
                <a:avLst/>
                <a:gdLst>
                  <a:gd name="T0" fmla="*/ 5 w 17"/>
                  <a:gd name="T1" fmla="*/ 11 h 12"/>
                  <a:gd name="T2" fmla="*/ 1 w 17"/>
                  <a:gd name="T3" fmla="*/ 8 h 12"/>
                  <a:gd name="T4" fmla="*/ 0 w 17"/>
                  <a:gd name="T5" fmla="*/ 8 h 12"/>
                  <a:gd name="T6" fmla="*/ 1 w 17"/>
                  <a:gd name="T7" fmla="*/ 7 h 12"/>
                  <a:gd name="T8" fmla="*/ 12 w 17"/>
                  <a:gd name="T9" fmla="*/ 3 h 12"/>
                  <a:gd name="T10" fmla="*/ 16 w 17"/>
                  <a:gd name="T11" fmla="*/ 5 h 12"/>
                  <a:gd name="T12" fmla="*/ 17 w 17"/>
                  <a:gd name="T13" fmla="*/ 5 h 12"/>
                  <a:gd name="T14" fmla="*/ 16 w 17"/>
                  <a:gd name="T15" fmla="*/ 6 h 12"/>
                  <a:gd name="T16" fmla="*/ 5 w 17"/>
                  <a:gd name="T17" fmla="*/ 11 h 12"/>
                  <a:gd name="T18" fmla="*/ 3 w 17"/>
                  <a:gd name="T19" fmla="*/ 8 h 12"/>
                  <a:gd name="T20" fmla="*/ 5 w 17"/>
                  <a:gd name="T21" fmla="*/ 9 h 12"/>
                  <a:gd name="T22" fmla="*/ 14 w 17"/>
                  <a:gd name="T23" fmla="*/ 6 h 12"/>
                  <a:gd name="T24" fmla="*/ 12 w 17"/>
                  <a:gd name="T25" fmla="*/ 5 h 12"/>
                  <a:gd name="T26" fmla="*/ 3 w 17"/>
                  <a:gd name="T2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2">
                    <a:moveTo>
                      <a:pt x="5" y="11"/>
                    </a:moveTo>
                    <a:cubicBezTo>
                      <a:pt x="2" y="10"/>
                      <a:pt x="1" y="8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5" y="0"/>
                      <a:pt x="12" y="3"/>
                    </a:cubicBezTo>
                    <a:cubicBezTo>
                      <a:pt x="14" y="3"/>
                      <a:pt x="15" y="4"/>
                      <a:pt x="16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2" y="12"/>
                      <a:pt x="8" y="12"/>
                      <a:pt x="5" y="11"/>
                    </a:cubicBezTo>
                    <a:close/>
                    <a:moveTo>
                      <a:pt x="3" y="8"/>
                    </a:moveTo>
                    <a:cubicBezTo>
                      <a:pt x="3" y="8"/>
                      <a:pt x="4" y="9"/>
                      <a:pt x="5" y="9"/>
                    </a:cubicBezTo>
                    <a:cubicBezTo>
                      <a:pt x="8" y="10"/>
                      <a:pt x="11" y="9"/>
                      <a:pt x="14" y="6"/>
                    </a:cubicBezTo>
                    <a:cubicBezTo>
                      <a:pt x="13" y="5"/>
                      <a:pt x="13" y="5"/>
                      <a:pt x="12" y="5"/>
                    </a:cubicBezTo>
                    <a:cubicBezTo>
                      <a:pt x="7" y="3"/>
                      <a:pt x="4" y="6"/>
                      <a:pt x="3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22" name="Oval 3020"/>
            <p:cNvSpPr>
              <a:spLocks noChangeArrowheads="1"/>
            </p:cNvSpPr>
            <p:nvPr/>
          </p:nvSpPr>
          <p:spPr bwMode="auto">
            <a:xfrm>
              <a:off x="4565" y="-1674"/>
              <a:ext cx="1" cy="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3021"/>
            <p:cNvSpPr>
              <a:spLocks noEditPoints="1"/>
            </p:cNvSpPr>
            <p:nvPr/>
          </p:nvSpPr>
          <p:spPr bwMode="auto">
            <a:xfrm>
              <a:off x="4288" y="-1662"/>
              <a:ext cx="314" cy="535"/>
            </a:xfrm>
            <a:custGeom>
              <a:avLst/>
              <a:gdLst>
                <a:gd name="T0" fmla="*/ 152 w 162"/>
                <a:gd name="T1" fmla="*/ 206 h 276"/>
                <a:gd name="T2" fmla="*/ 161 w 162"/>
                <a:gd name="T3" fmla="*/ 158 h 276"/>
                <a:gd name="T4" fmla="*/ 161 w 162"/>
                <a:gd name="T5" fmla="*/ 114 h 276"/>
                <a:gd name="T6" fmla="*/ 156 w 162"/>
                <a:gd name="T7" fmla="*/ 61 h 276"/>
                <a:gd name="T8" fmla="*/ 145 w 162"/>
                <a:gd name="T9" fmla="*/ 1 h 276"/>
                <a:gd name="T10" fmla="*/ 97 w 162"/>
                <a:gd name="T11" fmla="*/ 33 h 276"/>
                <a:gd name="T12" fmla="*/ 54 w 162"/>
                <a:gd name="T13" fmla="*/ 77 h 276"/>
                <a:gd name="T14" fmla="*/ 29 w 162"/>
                <a:gd name="T15" fmla="*/ 115 h 276"/>
                <a:gd name="T16" fmla="*/ 7 w 162"/>
                <a:gd name="T17" fmla="*/ 159 h 276"/>
                <a:gd name="T18" fmla="*/ 1 w 162"/>
                <a:gd name="T19" fmla="*/ 217 h 276"/>
                <a:gd name="T20" fmla="*/ 37 w 162"/>
                <a:gd name="T21" fmla="*/ 264 h 276"/>
                <a:gd name="T22" fmla="*/ 83 w 162"/>
                <a:gd name="T23" fmla="*/ 263 h 276"/>
                <a:gd name="T24" fmla="*/ 129 w 162"/>
                <a:gd name="T25" fmla="*/ 53 h 276"/>
                <a:gd name="T26" fmla="*/ 103 w 162"/>
                <a:gd name="T27" fmla="*/ 88 h 276"/>
                <a:gd name="T28" fmla="*/ 91 w 162"/>
                <a:gd name="T29" fmla="*/ 150 h 276"/>
                <a:gd name="T30" fmla="*/ 78 w 162"/>
                <a:gd name="T31" fmla="*/ 189 h 276"/>
                <a:gd name="T32" fmla="*/ 91 w 162"/>
                <a:gd name="T33" fmla="*/ 171 h 276"/>
                <a:gd name="T34" fmla="*/ 99 w 162"/>
                <a:gd name="T35" fmla="*/ 145 h 276"/>
                <a:gd name="T36" fmla="*/ 77 w 162"/>
                <a:gd name="T37" fmla="*/ 145 h 276"/>
                <a:gd name="T38" fmla="*/ 69 w 162"/>
                <a:gd name="T39" fmla="*/ 193 h 276"/>
                <a:gd name="T40" fmla="*/ 78 w 162"/>
                <a:gd name="T41" fmla="*/ 211 h 276"/>
                <a:gd name="T42" fmla="*/ 104 w 162"/>
                <a:gd name="T43" fmla="*/ 176 h 276"/>
                <a:gd name="T44" fmla="*/ 112 w 162"/>
                <a:gd name="T45" fmla="*/ 149 h 276"/>
                <a:gd name="T46" fmla="*/ 112 w 162"/>
                <a:gd name="T47" fmla="*/ 105 h 276"/>
                <a:gd name="T48" fmla="*/ 86 w 162"/>
                <a:gd name="T49" fmla="*/ 119 h 276"/>
                <a:gd name="T50" fmla="*/ 73 w 162"/>
                <a:gd name="T51" fmla="*/ 137 h 276"/>
                <a:gd name="T52" fmla="*/ 38 w 162"/>
                <a:gd name="T53" fmla="*/ 176 h 276"/>
                <a:gd name="T54" fmla="*/ 60 w 162"/>
                <a:gd name="T55" fmla="*/ 220 h 276"/>
                <a:gd name="T56" fmla="*/ 96 w 162"/>
                <a:gd name="T57" fmla="*/ 224 h 276"/>
                <a:gd name="T58" fmla="*/ 113 w 162"/>
                <a:gd name="T59" fmla="*/ 193 h 276"/>
                <a:gd name="T60" fmla="*/ 121 w 162"/>
                <a:gd name="T61" fmla="*/ 167 h 276"/>
                <a:gd name="T62" fmla="*/ 125 w 162"/>
                <a:gd name="T63" fmla="*/ 110 h 276"/>
                <a:gd name="T64" fmla="*/ 121 w 162"/>
                <a:gd name="T65" fmla="*/ 79 h 276"/>
                <a:gd name="T66" fmla="*/ 90 w 162"/>
                <a:gd name="T67" fmla="*/ 84 h 276"/>
                <a:gd name="T68" fmla="*/ 60 w 162"/>
                <a:gd name="T69" fmla="*/ 132 h 276"/>
                <a:gd name="T70" fmla="*/ 47 w 162"/>
                <a:gd name="T71" fmla="*/ 150 h 276"/>
                <a:gd name="T72" fmla="*/ 25 w 162"/>
                <a:gd name="T73" fmla="*/ 194 h 276"/>
                <a:gd name="T74" fmla="*/ 52 w 162"/>
                <a:gd name="T75" fmla="*/ 224 h 276"/>
                <a:gd name="T76" fmla="*/ 83 w 162"/>
                <a:gd name="T77" fmla="*/ 241 h 276"/>
                <a:gd name="T78" fmla="*/ 113 w 162"/>
                <a:gd name="T79" fmla="*/ 215 h 276"/>
                <a:gd name="T80" fmla="*/ 130 w 162"/>
                <a:gd name="T81" fmla="*/ 184 h 276"/>
                <a:gd name="T82" fmla="*/ 139 w 162"/>
                <a:gd name="T83" fmla="*/ 136 h 276"/>
                <a:gd name="T84" fmla="*/ 134 w 162"/>
                <a:gd name="T85" fmla="*/ 105 h 276"/>
                <a:gd name="T86" fmla="*/ 138 w 162"/>
                <a:gd name="T87" fmla="*/ 70 h 276"/>
                <a:gd name="T88" fmla="*/ 120 w 162"/>
                <a:gd name="T89" fmla="*/ 57 h 276"/>
                <a:gd name="T90" fmla="*/ 86 w 162"/>
                <a:gd name="T91" fmla="*/ 75 h 276"/>
                <a:gd name="T92" fmla="*/ 55 w 162"/>
                <a:gd name="T93" fmla="*/ 123 h 276"/>
                <a:gd name="T94" fmla="*/ 34 w 162"/>
                <a:gd name="T95" fmla="*/ 146 h 276"/>
                <a:gd name="T96" fmla="*/ 21 w 162"/>
                <a:gd name="T97" fmla="*/ 185 h 276"/>
                <a:gd name="T98" fmla="*/ 34 w 162"/>
                <a:gd name="T99" fmla="*/ 233 h 276"/>
                <a:gd name="T100" fmla="*/ 52 w 162"/>
                <a:gd name="T101" fmla="*/ 246 h 276"/>
                <a:gd name="T102" fmla="*/ 109 w 162"/>
                <a:gd name="T103" fmla="*/ 250 h 276"/>
                <a:gd name="T104" fmla="*/ 148 w 162"/>
                <a:gd name="T105" fmla="*/ 197 h 276"/>
                <a:gd name="T106" fmla="*/ 156 w 162"/>
                <a:gd name="T107" fmla="*/ 127 h 276"/>
                <a:gd name="T108" fmla="*/ 143 w 162"/>
                <a:gd name="T109" fmla="*/ 79 h 276"/>
                <a:gd name="T110" fmla="*/ 129 w 162"/>
                <a:gd name="T111" fmla="*/ 31 h 276"/>
                <a:gd name="T112" fmla="*/ 111 w 162"/>
                <a:gd name="T113" fmla="*/ 40 h 276"/>
                <a:gd name="T114" fmla="*/ 55 w 162"/>
                <a:gd name="T115" fmla="*/ 80 h 276"/>
                <a:gd name="T116" fmla="*/ 25 w 162"/>
                <a:gd name="T117" fmla="*/ 128 h 276"/>
                <a:gd name="T118" fmla="*/ 12 w 162"/>
                <a:gd name="T119" fmla="*/ 190 h 276"/>
                <a:gd name="T120" fmla="*/ 21 w 162"/>
                <a:gd name="T121" fmla="*/ 251 h 276"/>
                <a:gd name="T122" fmla="*/ 87 w 162"/>
                <a:gd name="T123" fmla="*/ 25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2" h="276">
                  <a:moveTo>
                    <a:pt x="126" y="252"/>
                  </a:moveTo>
                  <a:cubicBezTo>
                    <a:pt x="122" y="254"/>
                    <a:pt x="122" y="254"/>
                    <a:pt x="122" y="254"/>
                  </a:cubicBezTo>
                  <a:cubicBezTo>
                    <a:pt x="118" y="246"/>
                    <a:pt x="118" y="246"/>
                    <a:pt x="118" y="246"/>
                  </a:cubicBezTo>
                  <a:cubicBezTo>
                    <a:pt x="126" y="241"/>
                    <a:pt x="126" y="241"/>
                    <a:pt x="126" y="241"/>
                  </a:cubicBezTo>
                  <a:cubicBezTo>
                    <a:pt x="130" y="248"/>
                    <a:pt x="130" y="248"/>
                    <a:pt x="130" y="248"/>
                  </a:cubicBezTo>
                  <a:cubicBezTo>
                    <a:pt x="130" y="248"/>
                    <a:pt x="130" y="248"/>
                    <a:pt x="130" y="248"/>
                  </a:cubicBezTo>
                  <a:cubicBezTo>
                    <a:pt x="126" y="241"/>
                    <a:pt x="126" y="241"/>
                    <a:pt x="126" y="241"/>
                  </a:cubicBezTo>
                  <a:cubicBezTo>
                    <a:pt x="135" y="237"/>
                    <a:pt x="135" y="237"/>
                    <a:pt x="135" y="237"/>
                  </a:cubicBezTo>
                  <a:cubicBezTo>
                    <a:pt x="137" y="241"/>
                    <a:pt x="137" y="241"/>
                    <a:pt x="137" y="241"/>
                  </a:cubicBezTo>
                  <a:cubicBezTo>
                    <a:pt x="137" y="241"/>
                    <a:pt x="137" y="240"/>
                    <a:pt x="137" y="240"/>
                  </a:cubicBezTo>
                  <a:cubicBezTo>
                    <a:pt x="135" y="237"/>
                    <a:pt x="135" y="237"/>
                    <a:pt x="135" y="237"/>
                  </a:cubicBezTo>
                  <a:cubicBezTo>
                    <a:pt x="142" y="233"/>
                    <a:pt x="142" y="233"/>
                    <a:pt x="142" y="233"/>
                  </a:cubicBezTo>
                  <a:cubicBezTo>
                    <a:pt x="142" y="233"/>
                    <a:pt x="142" y="233"/>
                    <a:pt x="142" y="233"/>
                  </a:cubicBezTo>
                  <a:cubicBezTo>
                    <a:pt x="135" y="237"/>
                    <a:pt x="135" y="237"/>
                    <a:pt x="135" y="237"/>
                  </a:cubicBezTo>
                  <a:cubicBezTo>
                    <a:pt x="131" y="228"/>
                    <a:pt x="131" y="228"/>
                    <a:pt x="131" y="228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43" y="231"/>
                    <a:pt x="143" y="231"/>
                    <a:pt x="143" y="231"/>
                  </a:cubicBezTo>
                  <a:cubicBezTo>
                    <a:pt x="143" y="231"/>
                    <a:pt x="143" y="231"/>
                    <a:pt x="143" y="231"/>
                  </a:cubicBezTo>
                  <a:cubicBezTo>
                    <a:pt x="139" y="223"/>
                    <a:pt x="139" y="223"/>
                    <a:pt x="139" y="223"/>
                  </a:cubicBezTo>
                  <a:cubicBezTo>
                    <a:pt x="148" y="219"/>
                    <a:pt x="148" y="219"/>
                    <a:pt x="148" y="219"/>
                  </a:cubicBezTo>
                  <a:cubicBezTo>
                    <a:pt x="148" y="219"/>
                    <a:pt x="148" y="219"/>
                    <a:pt x="148" y="219"/>
                  </a:cubicBezTo>
                  <a:cubicBezTo>
                    <a:pt x="148" y="219"/>
                    <a:pt x="148" y="219"/>
                    <a:pt x="148" y="219"/>
                  </a:cubicBezTo>
                  <a:cubicBezTo>
                    <a:pt x="148" y="219"/>
                    <a:pt x="148" y="219"/>
                    <a:pt x="148" y="219"/>
                  </a:cubicBezTo>
                  <a:cubicBezTo>
                    <a:pt x="148" y="219"/>
                    <a:pt x="148" y="219"/>
                    <a:pt x="148" y="219"/>
                  </a:cubicBezTo>
                  <a:cubicBezTo>
                    <a:pt x="148" y="219"/>
                    <a:pt x="148" y="219"/>
                    <a:pt x="148" y="219"/>
                  </a:cubicBezTo>
                  <a:cubicBezTo>
                    <a:pt x="148" y="219"/>
                    <a:pt x="148" y="219"/>
                    <a:pt x="148" y="219"/>
                  </a:cubicBezTo>
                  <a:cubicBezTo>
                    <a:pt x="144" y="210"/>
                    <a:pt x="144" y="210"/>
                    <a:pt x="144" y="210"/>
                  </a:cubicBezTo>
                  <a:cubicBezTo>
                    <a:pt x="152" y="206"/>
                    <a:pt x="152" y="206"/>
                    <a:pt x="152" y="206"/>
                  </a:cubicBezTo>
                  <a:cubicBezTo>
                    <a:pt x="152" y="206"/>
                    <a:pt x="152" y="206"/>
                    <a:pt x="152" y="206"/>
                  </a:cubicBezTo>
                  <a:cubicBezTo>
                    <a:pt x="153" y="206"/>
                    <a:pt x="153" y="206"/>
                    <a:pt x="153" y="206"/>
                  </a:cubicBezTo>
                  <a:cubicBezTo>
                    <a:pt x="152" y="206"/>
                    <a:pt x="152" y="206"/>
                    <a:pt x="152" y="206"/>
                  </a:cubicBezTo>
                  <a:cubicBezTo>
                    <a:pt x="153" y="206"/>
                    <a:pt x="153" y="206"/>
                    <a:pt x="153" y="206"/>
                  </a:cubicBezTo>
                  <a:cubicBezTo>
                    <a:pt x="153" y="206"/>
                    <a:pt x="153" y="206"/>
                    <a:pt x="153" y="205"/>
                  </a:cubicBezTo>
                  <a:cubicBezTo>
                    <a:pt x="152" y="206"/>
                    <a:pt x="152" y="206"/>
                    <a:pt x="152" y="206"/>
                  </a:cubicBezTo>
                  <a:cubicBezTo>
                    <a:pt x="148" y="197"/>
                    <a:pt x="148" y="197"/>
                    <a:pt x="148" y="197"/>
                  </a:cubicBezTo>
                  <a:cubicBezTo>
                    <a:pt x="156" y="193"/>
                    <a:pt x="156" y="193"/>
                    <a:pt x="156" y="193"/>
                  </a:cubicBezTo>
                  <a:cubicBezTo>
                    <a:pt x="156" y="193"/>
                    <a:pt x="156" y="193"/>
                    <a:pt x="156" y="193"/>
                  </a:cubicBezTo>
                  <a:cubicBezTo>
                    <a:pt x="148" y="197"/>
                    <a:pt x="148" y="197"/>
                    <a:pt x="148" y="197"/>
                  </a:cubicBezTo>
                  <a:cubicBezTo>
                    <a:pt x="143" y="188"/>
                    <a:pt x="143" y="188"/>
                    <a:pt x="143" y="188"/>
                  </a:cubicBezTo>
                  <a:cubicBezTo>
                    <a:pt x="152" y="184"/>
                    <a:pt x="152" y="184"/>
                    <a:pt x="152" y="184"/>
                  </a:cubicBezTo>
                  <a:cubicBezTo>
                    <a:pt x="156" y="192"/>
                    <a:pt x="156" y="192"/>
                    <a:pt x="156" y="192"/>
                  </a:cubicBezTo>
                  <a:cubicBezTo>
                    <a:pt x="156" y="192"/>
                    <a:pt x="156" y="192"/>
                    <a:pt x="156" y="192"/>
                  </a:cubicBezTo>
                  <a:cubicBezTo>
                    <a:pt x="152" y="184"/>
                    <a:pt x="152" y="184"/>
                    <a:pt x="152" y="184"/>
                  </a:cubicBezTo>
                  <a:cubicBezTo>
                    <a:pt x="158" y="181"/>
                    <a:pt x="158" y="181"/>
                    <a:pt x="158" y="181"/>
                  </a:cubicBezTo>
                  <a:cubicBezTo>
                    <a:pt x="158" y="181"/>
                    <a:pt x="158" y="181"/>
                    <a:pt x="158" y="181"/>
                  </a:cubicBezTo>
                  <a:cubicBezTo>
                    <a:pt x="152" y="184"/>
                    <a:pt x="152" y="184"/>
                    <a:pt x="152" y="184"/>
                  </a:cubicBezTo>
                  <a:cubicBezTo>
                    <a:pt x="148" y="175"/>
                    <a:pt x="148" y="175"/>
                    <a:pt x="148" y="175"/>
                  </a:cubicBezTo>
                  <a:cubicBezTo>
                    <a:pt x="156" y="171"/>
                    <a:pt x="156" y="171"/>
                    <a:pt x="156" y="171"/>
                  </a:cubicBezTo>
                  <a:cubicBezTo>
                    <a:pt x="159" y="176"/>
                    <a:pt x="159" y="176"/>
                    <a:pt x="159" y="176"/>
                  </a:cubicBezTo>
                  <a:cubicBezTo>
                    <a:pt x="159" y="176"/>
                    <a:pt x="159" y="176"/>
                    <a:pt x="159" y="176"/>
                  </a:cubicBezTo>
                  <a:cubicBezTo>
                    <a:pt x="156" y="171"/>
                    <a:pt x="156" y="171"/>
                    <a:pt x="156" y="171"/>
                  </a:cubicBezTo>
                  <a:cubicBezTo>
                    <a:pt x="160" y="169"/>
                    <a:pt x="160" y="169"/>
                    <a:pt x="160" y="169"/>
                  </a:cubicBezTo>
                  <a:cubicBezTo>
                    <a:pt x="160" y="169"/>
                    <a:pt x="160" y="169"/>
                    <a:pt x="160" y="169"/>
                  </a:cubicBezTo>
                  <a:cubicBezTo>
                    <a:pt x="156" y="171"/>
                    <a:pt x="156" y="171"/>
                    <a:pt x="156" y="171"/>
                  </a:cubicBezTo>
                  <a:cubicBezTo>
                    <a:pt x="152" y="162"/>
                    <a:pt x="152" y="162"/>
                    <a:pt x="152" y="162"/>
                  </a:cubicBezTo>
                  <a:cubicBezTo>
                    <a:pt x="161" y="158"/>
                    <a:pt x="161" y="158"/>
                    <a:pt x="161" y="158"/>
                  </a:cubicBezTo>
                  <a:cubicBezTo>
                    <a:pt x="161" y="158"/>
                    <a:pt x="161" y="158"/>
                    <a:pt x="161" y="158"/>
                  </a:cubicBezTo>
                  <a:cubicBezTo>
                    <a:pt x="161" y="158"/>
                    <a:pt x="161" y="158"/>
                    <a:pt x="161" y="158"/>
                  </a:cubicBezTo>
                  <a:cubicBezTo>
                    <a:pt x="161" y="158"/>
                    <a:pt x="161" y="158"/>
                    <a:pt x="161" y="158"/>
                  </a:cubicBezTo>
                  <a:cubicBezTo>
                    <a:pt x="161" y="158"/>
                    <a:pt x="161" y="158"/>
                    <a:pt x="161" y="158"/>
                  </a:cubicBezTo>
                  <a:cubicBezTo>
                    <a:pt x="161" y="158"/>
                    <a:pt x="161" y="158"/>
                    <a:pt x="161" y="157"/>
                  </a:cubicBezTo>
                  <a:cubicBezTo>
                    <a:pt x="161" y="157"/>
                    <a:pt x="161" y="157"/>
                    <a:pt x="161" y="157"/>
                  </a:cubicBezTo>
                  <a:cubicBezTo>
                    <a:pt x="156" y="149"/>
                    <a:pt x="156" y="149"/>
                    <a:pt x="156" y="149"/>
                  </a:cubicBezTo>
                  <a:cubicBezTo>
                    <a:pt x="161" y="146"/>
                    <a:pt x="161" y="146"/>
                    <a:pt x="161" y="146"/>
                  </a:cubicBezTo>
                  <a:cubicBezTo>
                    <a:pt x="161" y="146"/>
                    <a:pt x="161" y="146"/>
                    <a:pt x="161" y="146"/>
                  </a:cubicBezTo>
                  <a:cubicBezTo>
                    <a:pt x="156" y="149"/>
                    <a:pt x="156" y="149"/>
                    <a:pt x="156" y="149"/>
                  </a:cubicBezTo>
                  <a:cubicBezTo>
                    <a:pt x="152" y="140"/>
                    <a:pt x="152" y="140"/>
                    <a:pt x="152" y="140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2" y="138"/>
                    <a:pt x="162" y="138"/>
                    <a:pt x="162" y="138"/>
                  </a:cubicBezTo>
                  <a:cubicBezTo>
                    <a:pt x="162" y="138"/>
                    <a:pt x="162" y="138"/>
                    <a:pt x="161" y="138"/>
                  </a:cubicBezTo>
                  <a:cubicBezTo>
                    <a:pt x="161" y="136"/>
                    <a:pt x="161" y="136"/>
                    <a:pt x="161" y="136"/>
                  </a:cubicBezTo>
                  <a:cubicBezTo>
                    <a:pt x="162" y="135"/>
                    <a:pt x="162" y="135"/>
                    <a:pt x="162" y="135"/>
                  </a:cubicBezTo>
                  <a:cubicBezTo>
                    <a:pt x="162" y="135"/>
                    <a:pt x="162" y="135"/>
                    <a:pt x="162" y="135"/>
                  </a:cubicBezTo>
                  <a:cubicBezTo>
                    <a:pt x="161" y="136"/>
                    <a:pt x="161" y="136"/>
                    <a:pt x="161" y="136"/>
                  </a:cubicBezTo>
                  <a:cubicBezTo>
                    <a:pt x="156" y="127"/>
                    <a:pt x="156" y="127"/>
                    <a:pt x="156" y="127"/>
                  </a:cubicBezTo>
                  <a:cubicBezTo>
                    <a:pt x="161" y="124"/>
                    <a:pt x="161" y="124"/>
                    <a:pt x="161" y="124"/>
                  </a:cubicBezTo>
                  <a:cubicBezTo>
                    <a:pt x="161" y="124"/>
                    <a:pt x="161" y="124"/>
                    <a:pt x="161" y="124"/>
                  </a:cubicBezTo>
                  <a:cubicBezTo>
                    <a:pt x="156" y="127"/>
                    <a:pt x="156" y="127"/>
                    <a:pt x="156" y="127"/>
                  </a:cubicBezTo>
                  <a:cubicBezTo>
                    <a:pt x="152" y="118"/>
                    <a:pt x="152" y="118"/>
                    <a:pt x="152" y="118"/>
                  </a:cubicBezTo>
                  <a:cubicBezTo>
                    <a:pt x="160" y="114"/>
                    <a:pt x="160" y="114"/>
                    <a:pt x="160" y="114"/>
                  </a:cubicBezTo>
                  <a:cubicBezTo>
                    <a:pt x="161" y="116"/>
                    <a:pt x="161" y="116"/>
                    <a:pt x="161" y="116"/>
                  </a:cubicBezTo>
                  <a:cubicBezTo>
                    <a:pt x="161" y="115"/>
                    <a:pt x="161" y="115"/>
                    <a:pt x="161" y="115"/>
                  </a:cubicBezTo>
                  <a:cubicBezTo>
                    <a:pt x="160" y="114"/>
                    <a:pt x="160" y="114"/>
                    <a:pt x="160" y="114"/>
                  </a:cubicBezTo>
                  <a:cubicBezTo>
                    <a:pt x="161" y="114"/>
                    <a:pt x="161" y="114"/>
                    <a:pt x="161" y="114"/>
                  </a:cubicBezTo>
                  <a:cubicBezTo>
                    <a:pt x="161" y="114"/>
                    <a:pt x="161" y="113"/>
                    <a:pt x="161" y="113"/>
                  </a:cubicBezTo>
                  <a:cubicBezTo>
                    <a:pt x="160" y="114"/>
                    <a:pt x="160" y="114"/>
                    <a:pt x="160" y="114"/>
                  </a:cubicBezTo>
                  <a:cubicBezTo>
                    <a:pt x="156" y="105"/>
                    <a:pt x="156" y="105"/>
                    <a:pt x="156" y="105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56" y="105"/>
                    <a:pt x="156" y="105"/>
                    <a:pt x="156" y="105"/>
                  </a:cubicBezTo>
                  <a:cubicBezTo>
                    <a:pt x="152" y="96"/>
                    <a:pt x="152" y="96"/>
                    <a:pt x="152" y="96"/>
                  </a:cubicBezTo>
                  <a:cubicBezTo>
                    <a:pt x="159" y="92"/>
                    <a:pt x="159" y="92"/>
                    <a:pt x="159" y="92"/>
                  </a:cubicBezTo>
                  <a:cubicBezTo>
                    <a:pt x="159" y="92"/>
                    <a:pt x="159" y="92"/>
                    <a:pt x="159" y="92"/>
                  </a:cubicBezTo>
                  <a:cubicBezTo>
                    <a:pt x="151" y="96"/>
                    <a:pt x="151" y="96"/>
                    <a:pt x="151" y="96"/>
                  </a:cubicBezTo>
                  <a:cubicBezTo>
                    <a:pt x="147" y="88"/>
                    <a:pt x="147" y="88"/>
                    <a:pt x="147" y="88"/>
                  </a:cubicBezTo>
                  <a:cubicBezTo>
                    <a:pt x="156" y="83"/>
                    <a:pt x="156" y="83"/>
                    <a:pt x="156" y="83"/>
                  </a:cubicBezTo>
                  <a:cubicBezTo>
                    <a:pt x="159" y="90"/>
                    <a:pt x="159" y="90"/>
                    <a:pt x="159" y="90"/>
                  </a:cubicBezTo>
                  <a:cubicBezTo>
                    <a:pt x="159" y="90"/>
                    <a:pt x="159" y="90"/>
                    <a:pt x="159" y="90"/>
                  </a:cubicBezTo>
                  <a:cubicBezTo>
                    <a:pt x="156" y="83"/>
                    <a:pt x="156" y="83"/>
                    <a:pt x="156" y="83"/>
                  </a:cubicBezTo>
                  <a:cubicBezTo>
                    <a:pt x="158" y="82"/>
                    <a:pt x="158" y="82"/>
                    <a:pt x="158" y="82"/>
                  </a:cubicBezTo>
                  <a:cubicBezTo>
                    <a:pt x="158" y="82"/>
                    <a:pt x="158" y="82"/>
                    <a:pt x="158" y="82"/>
                  </a:cubicBezTo>
                  <a:cubicBezTo>
                    <a:pt x="156" y="83"/>
                    <a:pt x="156" y="83"/>
                    <a:pt x="156" y="83"/>
                  </a:cubicBezTo>
                  <a:cubicBezTo>
                    <a:pt x="151" y="75"/>
                    <a:pt x="151" y="75"/>
                    <a:pt x="151" y="75"/>
                  </a:cubicBezTo>
                  <a:cubicBezTo>
                    <a:pt x="157" y="72"/>
                    <a:pt x="157" y="72"/>
                    <a:pt x="157" y="72"/>
                  </a:cubicBezTo>
                  <a:cubicBezTo>
                    <a:pt x="157" y="72"/>
                    <a:pt x="157" y="71"/>
                    <a:pt x="157" y="71"/>
                  </a:cubicBezTo>
                  <a:cubicBezTo>
                    <a:pt x="151" y="74"/>
                    <a:pt x="151" y="74"/>
                    <a:pt x="151" y="74"/>
                  </a:cubicBezTo>
                  <a:cubicBezTo>
                    <a:pt x="147" y="66"/>
                    <a:pt x="147" y="66"/>
                    <a:pt x="147" y="66"/>
                  </a:cubicBezTo>
                  <a:cubicBezTo>
                    <a:pt x="155" y="61"/>
                    <a:pt x="155" y="61"/>
                    <a:pt x="155" y="61"/>
                  </a:cubicBezTo>
                  <a:cubicBezTo>
                    <a:pt x="156" y="62"/>
                    <a:pt x="156" y="62"/>
                    <a:pt x="156" y="62"/>
                  </a:cubicBezTo>
                  <a:cubicBezTo>
                    <a:pt x="156" y="62"/>
                    <a:pt x="156" y="62"/>
                    <a:pt x="156" y="62"/>
                  </a:cubicBezTo>
                  <a:cubicBezTo>
                    <a:pt x="156" y="61"/>
                    <a:pt x="156" y="61"/>
                    <a:pt x="156" y="61"/>
                  </a:cubicBezTo>
                  <a:cubicBezTo>
                    <a:pt x="156" y="61"/>
                    <a:pt x="156" y="61"/>
                    <a:pt x="156" y="61"/>
                  </a:cubicBezTo>
                  <a:cubicBezTo>
                    <a:pt x="156" y="61"/>
                    <a:pt x="156" y="61"/>
                    <a:pt x="156" y="61"/>
                  </a:cubicBezTo>
                  <a:cubicBezTo>
                    <a:pt x="156" y="61"/>
                    <a:pt x="156" y="61"/>
                    <a:pt x="156" y="61"/>
                  </a:cubicBezTo>
                  <a:cubicBezTo>
                    <a:pt x="151" y="53"/>
                    <a:pt x="151" y="53"/>
                    <a:pt x="151" y="53"/>
                  </a:cubicBezTo>
                  <a:cubicBezTo>
                    <a:pt x="154" y="51"/>
                    <a:pt x="154" y="51"/>
                    <a:pt x="154" y="51"/>
                  </a:cubicBezTo>
                  <a:cubicBezTo>
                    <a:pt x="154" y="51"/>
                    <a:pt x="154" y="51"/>
                    <a:pt x="154" y="51"/>
                  </a:cubicBezTo>
                  <a:cubicBezTo>
                    <a:pt x="151" y="53"/>
                    <a:pt x="151" y="53"/>
                    <a:pt x="151" y="53"/>
                  </a:cubicBezTo>
                  <a:cubicBezTo>
                    <a:pt x="147" y="44"/>
                    <a:pt x="147" y="44"/>
                    <a:pt x="147" y="44"/>
                  </a:cubicBezTo>
                  <a:cubicBezTo>
                    <a:pt x="153" y="41"/>
                    <a:pt x="153" y="41"/>
                    <a:pt x="153" y="41"/>
                  </a:cubicBezTo>
                  <a:cubicBezTo>
                    <a:pt x="153" y="41"/>
                    <a:pt x="153" y="41"/>
                    <a:pt x="153" y="41"/>
                  </a:cubicBezTo>
                  <a:cubicBezTo>
                    <a:pt x="147" y="44"/>
                    <a:pt x="147" y="44"/>
                    <a:pt x="147" y="44"/>
                  </a:cubicBezTo>
                  <a:cubicBezTo>
                    <a:pt x="142" y="35"/>
                    <a:pt x="142" y="35"/>
                    <a:pt x="142" y="35"/>
                  </a:cubicBezTo>
                  <a:cubicBezTo>
                    <a:pt x="151" y="31"/>
                    <a:pt x="151" y="31"/>
                    <a:pt x="151" y="31"/>
                  </a:cubicBezTo>
                  <a:cubicBezTo>
                    <a:pt x="151" y="31"/>
                    <a:pt x="151" y="31"/>
                    <a:pt x="151" y="31"/>
                  </a:cubicBezTo>
                  <a:cubicBezTo>
                    <a:pt x="142" y="35"/>
                    <a:pt x="142" y="35"/>
                    <a:pt x="142" y="35"/>
                  </a:cubicBezTo>
                  <a:cubicBezTo>
                    <a:pt x="138" y="26"/>
                    <a:pt x="138" y="26"/>
                    <a:pt x="138" y="26"/>
                  </a:cubicBezTo>
                  <a:cubicBezTo>
                    <a:pt x="146" y="22"/>
                    <a:pt x="146" y="22"/>
                    <a:pt x="146" y="22"/>
                  </a:cubicBezTo>
                  <a:cubicBezTo>
                    <a:pt x="151" y="30"/>
                    <a:pt x="151" y="30"/>
                    <a:pt x="151" y="30"/>
                  </a:cubicBezTo>
                  <a:cubicBezTo>
                    <a:pt x="151" y="30"/>
                    <a:pt x="151" y="30"/>
                    <a:pt x="151" y="30"/>
                  </a:cubicBezTo>
                  <a:cubicBezTo>
                    <a:pt x="147" y="22"/>
                    <a:pt x="147" y="22"/>
                    <a:pt x="147" y="22"/>
                  </a:cubicBezTo>
                  <a:cubicBezTo>
                    <a:pt x="149" y="21"/>
                    <a:pt x="149" y="21"/>
                    <a:pt x="149" y="21"/>
                  </a:cubicBezTo>
                  <a:cubicBezTo>
                    <a:pt x="149" y="21"/>
                    <a:pt x="149" y="21"/>
                    <a:pt x="149" y="21"/>
                  </a:cubicBezTo>
                  <a:cubicBezTo>
                    <a:pt x="147" y="22"/>
                    <a:pt x="147" y="22"/>
                    <a:pt x="147" y="22"/>
                  </a:cubicBezTo>
                  <a:cubicBezTo>
                    <a:pt x="142" y="13"/>
                    <a:pt x="142" y="13"/>
                    <a:pt x="142" y="13"/>
                  </a:cubicBezTo>
                  <a:cubicBezTo>
                    <a:pt x="147" y="11"/>
                    <a:pt x="147" y="11"/>
                    <a:pt x="147" y="11"/>
                  </a:cubicBezTo>
                  <a:cubicBezTo>
                    <a:pt x="147" y="11"/>
                    <a:pt x="147" y="11"/>
                    <a:pt x="147" y="11"/>
                  </a:cubicBezTo>
                  <a:cubicBezTo>
                    <a:pt x="142" y="13"/>
                    <a:pt x="142" y="13"/>
                    <a:pt x="142" y="13"/>
                  </a:cubicBezTo>
                  <a:cubicBezTo>
                    <a:pt x="138" y="5"/>
                    <a:pt x="138" y="5"/>
                    <a:pt x="138" y="5"/>
                  </a:cubicBez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45" y="1"/>
                    <a:pt x="145" y="1"/>
                  </a:cubicBezTo>
                  <a:cubicBezTo>
                    <a:pt x="138" y="4"/>
                    <a:pt x="138" y="4"/>
                    <a:pt x="138" y="4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29" y="9"/>
                    <a:pt x="129" y="9"/>
                    <a:pt x="129" y="9"/>
                  </a:cubicBezTo>
                  <a:cubicBezTo>
                    <a:pt x="128" y="6"/>
                    <a:pt x="128" y="6"/>
                    <a:pt x="128" y="6"/>
                  </a:cubicBezTo>
                  <a:cubicBezTo>
                    <a:pt x="128" y="6"/>
                    <a:pt x="127" y="6"/>
                    <a:pt x="127" y="6"/>
                  </a:cubicBezTo>
                  <a:cubicBezTo>
                    <a:pt x="129" y="9"/>
                    <a:pt x="129" y="9"/>
                    <a:pt x="129" y="9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18" y="14"/>
                    <a:pt x="118" y="14"/>
                    <a:pt x="118" y="14"/>
                  </a:cubicBezTo>
                  <a:cubicBezTo>
                    <a:pt x="118" y="15"/>
                    <a:pt x="118" y="15"/>
                    <a:pt x="117" y="15"/>
                  </a:cubicBezTo>
                  <a:cubicBezTo>
                    <a:pt x="120" y="14"/>
                    <a:pt x="120" y="14"/>
                    <a:pt x="120" y="14"/>
                  </a:cubicBezTo>
                  <a:cubicBezTo>
                    <a:pt x="124" y="22"/>
                    <a:pt x="124" y="22"/>
                    <a:pt x="124" y="22"/>
                  </a:cubicBezTo>
                  <a:cubicBezTo>
                    <a:pt x="116" y="27"/>
                    <a:pt x="116" y="27"/>
                    <a:pt x="116" y="27"/>
                  </a:cubicBezTo>
                  <a:cubicBezTo>
                    <a:pt x="112" y="19"/>
                    <a:pt x="112" y="19"/>
                    <a:pt x="112" y="19"/>
                  </a:cubicBezTo>
                  <a:cubicBezTo>
                    <a:pt x="112" y="19"/>
                    <a:pt x="112" y="20"/>
                    <a:pt x="112" y="20"/>
                  </a:cubicBezTo>
                  <a:cubicBezTo>
                    <a:pt x="116" y="27"/>
                    <a:pt x="116" y="27"/>
                    <a:pt x="116" y="27"/>
                  </a:cubicBezTo>
                  <a:cubicBezTo>
                    <a:pt x="107" y="31"/>
                    <a:pt x="107" y="31"/>
                    <a:pt x="107" y="31"/>
                  </a:cubicBezTo>
                  <a:cubicBezTo>
                    <a:pt x="105" y="26"/>
                    <a:pt x="105" y="26"/>
                    <a:pt x="105" y="26"/>
                  </a:cubicBezTo>
                  <a:cubicBezTo>
                    <a:pt x="105" y="26"/>
                    <a:pt x="105" y="26"/>
                    <a:pt x="105" y="26"/>
                  </a:cubicBezTo>
                  <a:cubicBezTo>
                    <a:pt x="107" y="31"/>
                    <a:pt x="107" y="31"/>
                    <a:pt x="107" y="31"/>
                  </a:cubicBezTo>
                  <a:cubicBezTo>
                    <a:pt x="98" y="35"/>
                    <a:pt x="98" y="35"/>
                    <a:pt x="98" y="35"/>
                  </a:cubicBezTo>
                  <a:cubicBezTo>
                    <a:pt x="97" y="33"/>
                    <a:pt x="97" y="33"/>
                    <a:pt x="97" y="33"/>
                  </a:cubicBezTo>
                  <a:cubicBezTo>
                    <a:pt x="97" y="33"/>
                    <a:pt x="97" y="33"/>
                    <a:pt x="97" y="33"/>
                  </a:cubicBezTo>
                  <a:cubicBezTo>
                    <a:pt x="98" y="35"/>
                    <a:pt x="98" y="35"/>
                    <a:pt x="98" y="35"/>
                  </a:cubicBezTo>
                  <a:cubicBezTo>
                    <a:pt x="90" y="39"/>
                    <a:pt x="90" y="39"/>
                    <a:pt x="90" y="39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98" y="36"/>
                    <a:pt x="98" y="36"/>
                    <a:pt x="98" y="36"/>
                  </a:cubicBezTo>
                  <a:cubicBezTo>
                    <a:pt x="103" y="44"/>
                    <a:pt x="103" y="44"/>
                    <a:pt x="103" y="44"/>
                  </a:cubicBezTo>
                  <a:cubicBezTo>
                    <a:pt x="94" y="49"/>
                    <a:pt x="94" y="49"/>
                    <a:pt x="94" y="49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94" y="49"/>
                    <a:pt x="94" y="49"/>
                    <a:pt x="94" y="49"/>
                  </a:cubicBezTo>
                  <a:cubicBezTo>
                    <a:pt x="85" y="53"/>
                    <a:pt x="85" y="53"/>
                    <a:pt x="85" y="53"/>
                  </a:cubicBezTo>
                  <a:cubicBezTo>
                    <a:pt x="83" y="47"/>
                    <a:pt x="83" y="47"/>
                    <a:pt x="83" y="47"/>
                  </a:cubicBezTo>
                  <a:cubicBezTo>
                    <a:pt x="82" y="47"/>
                    <a:pt x="82" y="47"/>
                    <a:pt x="82" y="47"/>
                  </a:cubicBezTo>
                  <a:cubicBezTo>
                    <a:pt x="85" y="53"/>
                    <a:pt x="85" y="53"/>
                    <a:pt x="85" y="53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5" y="55"/>
                    <a:pt x="75" y="55"/>
                    <a:pt x="75" y="55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72" y="71"/>
                    <a:pt x="72" y="71"/>
                    <a:pt x="72" y="71"/>
                  </a:cubicBezTo>
                  <a:cubicBezTo>
                    <a:pt x="64" y="75"/>
                    <a:pt x="64" y="75"/>
                    <a:pt x="64" y="75"/>
                  </a:cubicBezTo>
                  <a:cubicBezTo>
                    <a:pt x="61" y="69"/>
                    <a:pt x="61" y="69"/>
                    <a:pt x="61" y="69"/>
                  </a:cubicBezTo>
                  <a:cubicBezTo>
                    <a:pt x="61" y="70"/>
                    <a:pt x="61" y="70"/>
                    <a:pt x="61" y="70"/>
                  </a:cubicBezTo>
                  <a:cubicBezTo>
                    <a:pt x="64" y="75"/>
                    <a:pt x="64" y="75"/>
                    <a:pt x="64" y="75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4" y="77"/>
                    <a:pt x="54" y="77"/>
                    <a:pt x="54" y="77"/>
                  </a:cubicBezTo>
                  <a:cubicBezTo>
                    <a:pt x="54" y="77"/>
                    <a:pt x="54" y="77"/>
                    <a:pt x="54" y="77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50" y="82"/>
                    <a:pt x="49" y="82"/>
                    <a:pt x="49" y="83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9" y="88"/>
                    <a:pt x="59" y="88"/>
                    <a:pt x="59" y="88"/>
                  </a:cubicBezTo>
                  <a:cubicBezTo>
                    <a:pt x="51" y="93"/>
                    <a:pt x="51" y="93"/>
                    <a:pt x="51" y="93"/>
                  </a:cubicBezTo>
                  <a:cubicBezTo>
                    <a:pt x="47" y="85"/>
                    <a:pt x="47" y="85"/>
                    <a:pt x="47" y="85"/>
                  </a:cubicBezTo>
                  <a:cubicBezTo>
                    <a:pt x="47" y="85"/>
                    <a:pt x="47" y="85"/>
                    <a:pt x="47" y="85"/>
                  </a:cubicBezTo>
                  <a:cubicBezTo>
                    <a:pt x="51" y="93"/>
                    <a:pt x="51" y="93"/>
                    <a:pt x="51" y="93"/>
                  </a:cubicBezTo>
                  <a:cubicBezTo>
                    <a:pt x="42" y="97"/>
                    <a:pt x="42" y="97"/>
                    <a:pt x="42" y="97"/>
                  </a:cubicBezTo>
                  <a:cubicBezTo>
                    <a:pt x="40" y="94"/>
                    <a:pt x="40" y="94"/>
                    <a:pt x="40" y="94"/>
                  </a:cubicBezTo>
                  <a:cubicBezTo>
                    <a:pt x="40" y="94"/>
                    <a:pt x="40" y="94"/>
                    <a:pt x="40" y="94"/>
                  </a:cubicBezTo>
                  <a:cubicBezTo>
                    <a:pt x="42" y="97"/>
                    <a:pt x="42" y="97"/>
                    <a:pt x="42" y="97"/>
                  </a:cubicBezTo>
                  <a:cubicBezTo>
                    <a:pt x="35" y="101"/>
                    <a:pt x="35" y="101"/>
                    <a:pt x="35" y="101"/>
                  </a:cubicBezTo>
                  <a:cubicBezTo>
                    <a:pt x="35" y="101"/>
                    <a:pt x="35" y="101"/>
                    <a:pt x="35" y="101"/>
                  </a:cubicBezTo>
                  <a:cubicBezTo>
                    <a:pt x="42" y="97"/>
                    <a:pt x="42" y="97"/>
                    <a:pt x="42" y="97"/>
                  </a:cubicBezTo>
                  <a:cubicBezTo>
                    <a:pt x="46" y="106"/>
                    <a:pt x="46" y="106"/>
                    <a:pt x="46" y="106"/>
                  </a:cubicBezTo>
                  <a:cubicBezTo>
                    <a:pt x="38" y="110"/>
                    <a:pt x="38" y="110"/>
                    <a:pt x="38" y="110"/>
                  </a:cubicBezTo>
                  <a:cubicBezTo>
                    <a:pt x="34" y="102"/>
                    <a:pt x="34" y="102"/>
                    <a:pt x="34" y="102"/>
                  </a:cubicBezTo>
                  <a:cubicBezTo>
                    <a:pt x="34" y="102"/>
                    <a:pt x="34" y="102"/>
                    <a:pt x="34" y="102"/>
                  </a:cubicBezTo>
                  <a:cubicBezTo>
                    <a:pt x="38" y="110"/>
                    <a:pt x="38" y="110"/>
                    <a:pt x="38" y="110"/>
                  </a:cubicBezTo>
                  <a:cubicBezTo>
                    <a:pt x="29" y="115"/>
                    <a:pt x="29" y="115"/>
                    <a:pt x="29" y="115"/>
                  </a:cubicBezTo>
                  <a:cubicBezTo>
                    <a:pt x="27" y="111"/>
                    <a:pt x="27" y="111"/>
                    <a:pt x="27" y="111"/>
                  </a:cubicBezTo>
                  <a:cubicBezTo>
                    <a:pt x="27" y="111"/>
                    <a:pt x="27" y="111"/>
                    <a:pt x="27" y="112"/>
                  </a:cubicBezTo>
                  <a:cubicBezTo>
                    <a:pt x="29" y="115"/>
                    <a:pt x="29" y="115"/>
                    <a:pt x="29" y="115"/>
                  </a:cubicBezTo>
                  <a:cubicBezTo>
                    <a:pt x="23" y="118"/>
                    <a:pt x="23" y="118"/>
                    <a:pt x="23" y="118"/>
                  </a:cubicBezTo>
                  <a:cubicBezTo>
                    <a:pt x="23" y="118"/>
                    <a:pt x="23" y="118"/>
                    <a:pt x="23" y="118"/>
                  </a:cubicBezTo>
                  <a:cubicBezTo>
                    <a:pt x="29" y="115"/>
                    <a:pt x="29" y="115"/>
                    <a:pt x="29" y="115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25" y="128"/>
                    <a:pt x="25" y="128"/>
                    <a:pt x="25" y="128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5" y="128"/>
                    <a:pt x="25" y="128"/>
                    <a:pt x="25" y="128"/>
                  </a:cubicBezTo>
                  <a:cubicBezTo>
                    <a:pt x="16" y="132"/>
                    <a:pt x="16" y="132"/>
                    <a:pt x="16" y="13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6" y="132"/>
                    <a:pt x="16" y="132"/>
                    <a:pt x="15" y="132"/>
                  </a:cubicBezTo>
                  <a:cubicBezTo>
                    <a:pt x="16" y="132"/>
                    <a:pt x="16" y="132"/>
                    <a:pt x="16" y="132"/>
                  </a:cubicBezTo>
                  <a:cubicBezTo>
                    <a:pt x="15" y="133"/>
                    <a:pt x="15" y="133"/>
                    <a:pt x="15" y="133"/>
                  </a:cubicBezTo>
                  <a:cubicBezTo>
                    <a:pt x="15" y="133"/>
                    <a:pt x="15" y="133"/>
                    <a:pt x="15" y="133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20" y="141"/>
                    <a:pt x="20" y="141"/>
                    <a:pt x="20" y="141"/>
                  </a:cubicBezTo>
                  <a:cubicBezTo>
                    <a:pt x="12" y="145"/>
                    <a:pt x="12" y="145"/>
                    <a:pt x="12" y="145"/>
                  </a:cubicBezTo>
                  <a:cubicBezTo>
                    <a:pt x="11" y="143"/>
                    <a:pt x="11" y="143"/>
                    <a:pt x="11" y="143"/>
                  </a:cubicBezTo>
                  <a:cubicBezTo>
                    <a:pt x="11" y="143"/>
                    <a:pt x="11" y="143"/>
                    <a:pt x="10" y="143"/>
                  </a:cubicBezTo>
                  <a:cubicBezTo>
                    <a:pt x="12" y="146"/>
                    <a:pt x="12" y="146"/>
                    <a:pt x="12" y="146"/>
                  </a:cubicBezTo>
                  <a:cubicBezTo>
                    <a:pt x="9" y="147"/>
                    <a:pt x="9" y="147"/>
                    <a:pt x="9" y="147"/>
                  </a:cubicBezTo>
                  <a:cubicBezTo>
                    <a:pt x="9" y="147"/>
                    <a:pt x="9" y="147"/>
                    <a:pt x="9" y="147"/>
                  </a:cubicBezTo>
                  <a:cubicBezTo>
                    <a:pt x="12" y="146"/>
                    <a:pt x="12" y="146"/>
                    <a:pt x="12" y="146"/>
                  </a:cubicBezTo>
                  <a:cubicBezTo>
                    <a:pt x="16" y="154"/>
                    <a:pt x="16" y="154"/>
                    <a:pt x="16" y="154"/>
                  </a:cubicBezTo>
                  <a:cubicBezTo>
                    <a:pt x="7" y="159"/>
                    <a:pt x="7" y="159"/>
                    <a:pt x="7" y="159"/>
                  </a:cubicBezTo>
                  <a:cubicBezTo>
                    <a:pt x="7" y="157"/>
                    <a:pt x="7" y="157"/>
                    <a:pt x="7" y="157"/>
                  </a:cubicBezTo>
                  <a:cubicBezTo>
                    <a:pt x="7" y="157"/>
                    <a:pt x="7" y="158"/>
                    <a:pt x="7" y="158"/>
                  </a:cubicBezTo>
                  <a:cubicBezTo>
                    <a:pt x="7" y="159"/>
                    <a:pt x="7" y="159"/>
                    <a:pt x="7" y="159"/>
                  </a:cubicBezTo>
                  <a:cubicBezTo>
                    <a:pt x="6" y="159"/>
                    <a:pt x="6" y="159"/>
                    <a:pt x="6" y="159"/>
                  </a:cubicBezTo>
                  <a:cubicBezTo>
                    <a:pt x="6" y="159"/>
                    <a:pt x="6" y="159"/>
                    <a:pt x="6" y="159"/>
                  </a:cubicBezTo>
                  <a:cubicBezTo>
                    <a:pt x="7" y="159"/>
                    <a:pt x="7" y="159"/>
                    <a:pt x="7" y="159"/>
                  </a:cubicBezTo>
                  <a:cubicBezTo>
                    <a:pt x="12" y="167"/>
                    <a:pt x="12" y="167"/>
                    <a:pt x="12" y="167"/>
                  </a:cubicBezTo>
                  <a:cubicBezTo>
                    <a:pt x="3" y="172"/>
                    <a:pt x="3" y="172"/>
                    <a:pt x="3" y="172"/>
                  </a:cubicBezTo>
                  <a:cubicBezTo>
                    <a:pt x="3" y="172"/>
                    <a:pt x="3" y="172"/>
                    <a:pt x="3" y="172"/>
                  </a:cubicBezTo>
                  <a:cubicBezTo>
                    <a:pt x="3" y="172"/>
                    <a:pt x="3" y="172"/>
                    <a:pt x="3" y="172"/>
                  </a:cubicBezTo>
                  <a:cubicBezTo>
                    <a:pt x="3" y="172"/>
                    <a:pt x="3" y="172"/>
                    <a:pt x="3" y="172"/>
                  </a:cubicBezTo>
                  <a:cubicBezTo>
                    <a:pt x="7" y="181"/>
                    <a:pt x="7" y="181"/>
                    <a:pt x="7" y="181"/>
                  </a:cubicBezTo>
                  <a:cubicBezTo>
                    <a:pt x="1" y="184"/>
                    <a:pt x="1" y="184"/>
                    <a:pt x="1" y="184"/>
                  </a:cubicBezTo>
                  <a:cubicBezTo>
                    <a:pt x="1" y="184"/>
                    <a:pt x="1" y="184"/>
                    <a:pt x="1" y="184"/>
                  </a:cubicBezTo>
                  <a:cubicBezTo>
                    <a:pt x="8" y="181"/>
                    <a:pt x="8" y="181"/>
                    <a:pt x="8" y="181"/>
                  </a:cubicBezTo>
                  <a:cubicBezTo>
                    <a:pt x="12" y="189"/>
                    <a:pt x="12" y="189"/>
                    <a:pt x="12" y="189"/>
                  </a:cubicBezTo>
                  <a:cubicBezTo>
                    <a:pt x="3" y="194"/>
                    <a:pt x="3" y="194"/>
                    <a:pt x="3" y="194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3" y="194"/>
                    <a:pt x="3" y="194"/>
                    <a:pt x="3" y="194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3" y="194"/>
                    <a:pt x="3" y="194"/>
                    <a:pt x="3" y="194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12" y="211"/>
                    <a:pt x="12" y="211"/>
                    <a:pt x="12" y="211"/>
                  </a:cubicBezTo>
                  <a:cubicBezTo>
                    <a:pt x="4" y="216"/>
                    <a:pt x="4" y="216"/>
                    <a:pt x="4" y="216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3" y="216"/>
                    <a:pt x="3" y="216"/>
                    <a:pt x="3" y="216"/>
                  </a:cubicBezTo>
                  <a:cubicBezTo>
                    <a:pt x="1" y="217"/>
                    <a:pt x="1" y="217"/>
                    <a:pt x="1" y="217"/>
                  </a:cubicBezTo>
                  <a:cubicBezTo>
                    <a:pt x="1" y="217"/>
                    <a:pt x="1" y="217"/>
                    <a:pt x="1" y="217"/>
                  </a:cubicBezTo>
                  <a:cubicBezTo>
                    <a:pt x="3" y="216"/>
                    <a:pt x="3" y="216"/>
                    <a:pt x="3" y="216"/>
                  </a:cubicBezTo>
                  <a:cubicBezTo>
                    <a:pt x="8" y="224"/>
                    <a:pt x="8" y="224"/>
                    <a:pt x="8" y="224"/>
                  </a:cubicBezTo>
                  <a:cubicBezTo>
                    <a:pt x="4" y="226"/>
                    <a:pt x="4" y="226"/>
                    <a:pt x="4" y="226"/>
                  </a:cubicBezTo>
                  <a:cubicBezTo>
                    <a:pt x="4" y="226"/>
                    <a:pt x="4" y="226"/>
                    <a:pt x="4" y="226"/>
                  </a:cubicBezTo>
                  <a:cubicBezTo>
                    <a:pt x="8" y="225"/>
                    <a:pt x="8" y="225"/>
                    <a:pt x="8" y="225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9" y="235"/>
                    <a:pt x="9" y="235"/>
                    <a:pt x="9" y="235"/>
                  </a:cubicBezTo>
                  <a:cubicBezTo>
                    <a:pt x="9" y="235"/>
                    <a:pt x="9" y="235"/>
                    <a:pt x="9" y="235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17" y="242"/>
                    <a:pt x="17" y="242"/>
                    <a:pt x="17" y="242"/>
                  </a:cubicBezTo>
                  <a:cubicBezTo>
                    <a:pt x="14" y="243"/>
                    <a:pt x="14" y="243"/>
                    <a:pt x="14" y="243"/>
                  </a:cubicBezTo>
                  <a:cubicBezTo>
                    <a:pt x="14" y="243"/>
                    <a:pt x="14" y="243"/>
                    <a:pt x="14" y="243"/>
                  </a:cubicBezTo>
                  <a:cubicBezTo>
                    <a:pt x="17" y="242"/>
                    <a:pt x="17" y="242"/>
                    <a:pt x="17" y="242"/>
                  </a:cubicBezTo>
                  <a:cubicBezTo>
                    <a:pt x="21" y="251"/>
                    <a:pt x="21" y="251"/>
                    <a:pt x="21" y="251"/>
                  </a:cubicBezTo>
                  <a:cubicBezTo>
                    <a:pt x="21" y="251"/>
                    <a:pt x="21" y="251"/>
                    <a:pt x="21" y="251"/>
                  </a:cubicBezTo>
                  <a:cubicBezTo>
                    <a:pt x="21" y="251"/>
                    <a:pt x="21" y="251"/>
                    <a:pt x="21" y="251"/>
                  </a:cubicBezTo>
                  <a:cubicBezTo>
                    <a:pt x="21" y="251"/>
                    <a:pt x="21" y="251"/>
                    <a:pt x="21" y="251"/>
                  </a:cubicBezTo>
                  <a:cubicBezTo>
                    <a:pt x="22" y="252"/>
                    <a:pt x="22" y="252"/>
                    <a:pt x="22" y="252"/>
                  </a:cubicBezTo>
                  <a:cubicBezTo>
                    <a:pt x="22" y="252"/>
                    <a:pt x="22" y="252"/>
                    <a:pt x="22" y="252"/>
                  </a:cubicBezTo>
                  <a:cubicBezTo>
                    <a:pt x="21" y="251"/>
                    <a:pt x="21" y="251"/>
                    <a:pt x="21" y="251"/>
                  </a:cubicBezTo>
                  <a:cubicBezTo>
                    <a:pt x="30" y="246"/>
                    <a:pt x="30" y="246"/>
                    <a:pt x="30" y="246"/>
                  </a:cubicBezTo>
                  <a:cubicBezTo>
                    <a:pt x="34" y="255"/>
                    <a:pt x="34" y="255"/>
                    <a:pt x="34" y="255"/>
                  </a:cubicBezTo>
                  <a:cubicBezTo>
                    <a:pt x="29" y="258"/>
                    <a:pt x="29" y="258"/>
                    <a:pt x="29" y="258"/>
                  </a:cubicBezTo>
                  <a:cubicBezTo>
                    <a:pt x="29" y="258"/>
                    <a:pt x="29" y="258"/>
                    <a:pt x="29" y="258"/>
                  </a:cubicBezTo>
                  <a:cubicBezTo>
                    <a:pt x="34" y="255"/>
                    <a:pt x="34" y="255"/>
                    <a:pt x="34" y="255"/>
                  </a:cubicBezTo>
                  <a:cubicBezTo>
                    <a:pt x="39" y="264"/>
                    <a:pt x="39" y="264"/>
                    <a:pt x="39" y="264"/>
                  </a:cubicBezTo>
                  <a:cubicBezTo>
                    <a:pt x="37" y="264"/>
                    <a:pt x="37" y="264"/>
                    <a:pt x="37" y="264"/>
                  </a:cubicBezTo>
                  <a:cubicBezTo>
                    <a:pt x="37" y="264"/>
                    <a:pt x="37" y="264"/>
                    <a:pt x="37" y="264"/>
                  </a:cubicBezTo>
                  <a:cubicBezTo>
                    <a:pt x="39" y="264"/>
                    <a:pt x="39" y="264"/>
                    <a:pt x="39" y="264"/>
                  </a:cubicBezTo>
                  <a:cubicBezTo>
                    <a:pt x="40" y="266"/>
                    <a:pt x="40" y="266"/>
                    <a:pt x="40" y="266"/>
                  </a:cubicBezTo>
                  <a:cubicBezTo>
                    <a:pt x="40" y="266"/>
                    <a:pt x="40" y="266"/>
                    <a:pt x="40" y="266"/>
                  </a:cubicBezTo>
                  <a:cubicBezTo>
                    <a:pt x="39" y="264"/>
                    <a:pt x="39" y="264"/>
                    <a:pt x="39" y="264"/>
                  </a:cubicBezTo>
                  <a:cubicBezTo>
                    <a:pt x="48" y="259"/>
                    <a:pt x="48" y="259"/>
                    <a:pt x="48" y="259"/>
                  </a:cubicBezTo>
                  <a:cubicBezTo>
                    <a:pt x="52" y="268"/>
                    <a:pt x="52" y="268"/>
                    <a:pt x="52" y="268"/>
                  </a:cubicBezTo>
                  <a:cubicBezTo>
                    <a:pt x="47" y="270"/>
                    <a:pt x="47" y="270"/>
                    <a:pt x="47" y="270"/>
                  </a:cubicBezTo>
                  <a:cubicBezTo>
                    <a:pt x="47" y="271"/>
                    <a:pt x="47" y="271"/>
                    <a:pt x="47" y="271"/>
                  </a:cubicBezTo>
                  <a:cubicBezTo>
                    <a:pt x="52" y="268"/>
                    <a:pt x="52" y="268"/>
                    <a:pt x="52" y="268"/>
                  </a:cubicBezTo>
                  <a:cubicBezTo>
                    <a:pt x="56" y="276"/>
                    <a:pt x="56" y="276"/>
                    <a:pt x="56" y="276"/>
                  </a:cubicBezTo>
                  <a:cubicBezTo>
                    <a:pt x="56" y="276"/>
                    <a:pt x="56" y="276"/>
                    <a:pt x="56" y="276"/>
                  </a:cubicBezTo>
                  <a:cubicBezTo>
                    <a:pt x="52" y="268"/>
                    <a:pt x="52" y="268"/>
                    <a:pt x="52" y="268"/>
                  </a:cubicBezTo>
                  <a:cubicBezTo>
                    <a:pt x="61" y="264"/>
                    <a:pt x="61" y="264"/>
                    <a:pt x="61" y="264"/>
                  </a:cubicBezTo>
                  <a:cubicBezTo>
                    <a:pt x="65" y="272"/>
                    <a:pt x="65" y="272"/>
                    <a:pt x="65" y="272"/>
                  </a:cubicBezTo>
                  <a:cubicBezTo>
                    <a:pt x="58" y="276"/>
                    <a:pt x="58" y="276"/>
                    <a:pt x="58" y="276"/>
                  </a:cubicBezTo>
                  <a:cubicBezTo>
                    <a:pt x="58" y="276"/>
                    <a:pt x="58" y="276"/>
                    <a:pt x="58" y="276"/>
                  </a:cubicBezTo>
                  <a:cubicBezTo>
                    <a:pt x="65" y="272"/>
                    <a:pt x="65" y="272"/>
                    <a:pt x="65" y="272"/>
                  </a:cubicBezTo>
                  <a:cubicBezTo>
                    <a:pt x="67" y="275"/>
                    <a:pt x="67" y="275"/>
                    <a:pt x="67" y="275"/>
                  </a:cubicBezTo>
                  <a:cubicBezTo>
                    <a:pt x="67" y="275"/>
                    <a:pt x="67" y="275"/>
                    <a:pt x="67" y="275"/>
                  </a:cubicBezTo>
                  <a:cubicBezTo>
                    <a:pt x="65" y="272"/>
                    <a:pt x="65" y="272"/>
                    <a:pt x="65" y="272"/>
                  </a:cubicBezTo>
                  <a:cubicBezTo>
                    <a:pt x="74" y="268"/>
                    <a:pt x="74" y="268"/>
                    <a:pt x="74" y="268"/>
                  </a:cubicBezTo>
                  <a:cubicBezTo>
                    <a:pt x="77" y="274"/>
                    <a:pt x="77" y="274"/>
                    <a:pt x="77" y="274"/>
                  </a:cubicBezTo>
                  <a:cubicBezTo>
                    <a:pt x="77" y="274"/>
                    <a:pt x="77" y="274"/>
                    <a:pt x="77" y="274"/>
                  </a:cubicBezTo>
                  <a:cubicBezTo>
                    <a:pt x="74" y="268"/>
                    <a:pt x="74" y="268"/>
                    <a:pt x="74" y="268"/>
                  </a:cubicBezTo>
                  <a:cubicBezTo>
                    <a:pt x="83" y="263"/>
                    <a:pt x="83" y="263"/>
                    <a:pt x="83" y="263"/>
                  </a:cubicBezTo>
                  <a:cubicBezTo>
                    <a:pt x="87" y="272"/>
                    <a:pt x="87" y="272"/>
                    <a:pt x="87" y="272"/>
                  </a:cubicBezTo>
                  <a:cubicBezTo>
                    <a:pt x="87" y="272"/>
                    <a:pt x="87" y="272"/>
                    <a:pt x="87" y="272"/>
                  </a:cubicBezTo>
                  <a:cubicBezTo>
                    <a:pt x="83" y="263"/>
                    <a:pt x="83" y="263"/>
                    <a:pt x="83" y="263"/>
                  </a:cubicBezTo>
                  <a:cubicBezTo>
                    <a:pt x="91" y="259"/>
                    <a:pt x="91" y="259"/>
                    <a:pt x="91" y="259"/>
                  </a:cubicBezTo>
                  <a:cubicBezTo>
                    <a:pt x="96" y="268"/>
                    <a:pt x="96" y="268"/>
                    <a:pt x="96" y="268"/>
                  </a:cubicBezTo>
                  <a:cubicBezTo>
                    <a:pt x="89" y="271"/>
                    <a:pt x="89" y="271"/>
                    <a:pt x="89" y="271"/>
                  </a:cubicBezTo>
                  <a:cubicBezTo>
                    <a:pt x="89" y="271"/>
                    <a:pt x="89" y="271"/>
                    <a:pt x="89" y="271"/>
                  </a:cubicBezTo>
                  <a:cubicBezTo>
                    <a:pt x="96" y="268"/>
                    <a:pt x="96" y="268"/>
                    <a:pt x="96" y="268"/>
                  </a:cubicBezTo>
                  <a:cubicBezTo>
                    <a:pt x="96" y="269"/>
                    <a:pt x="96" y="269"/>
                    <a:pt x="96" y="269"/>
                  </a:cubicBezTo>
                  <a:cubicBezTo>
                    <a:pt x="96" y="269"/>
                    <a:pt x="96" y="269"/>
                    <a:pt x="96" y="269"/>
                  </a:cubicBezTo>
                  <a:cubicBezTo>
                    <a:pt x="96" y="268"/>
                    <a:pt x="96" y="268"/>
                    <a:pt x="96" y="268"/>
                  </a:cubicBezTo>
                  <a:cubicBezTo>
                    <a:pt x="105" y="263"/>
                    <a:pt x="105" y="263"/>
                    <a:pt x="105" y="263"/>
                  </a:cubicBezTo>
                  <a:cubicBezTo>
                    <a:pt x="105" y="265"/>
                    <a:pt x="105" y="265"/>
                    <a:pt x="105" y="265"/>
                  </a:cubicBezTo>
                  <a:cubicBezTo>
                    <a:pt x="105" y="265"/>
                    <a:pt x="106" y="265"/>
                    <a:pt x="106" y="265"/>
                  </a:cubicBezTo>
                  <a:cubicBezTo>
                    <a:pt x="105" y="263"/>
                    <a:pt x="105" y="263"/>
                    <a:pt x="105" y="263"/>
                  </a:cubicBezTo>
                  <a:cubicBezTo>
                    <a:pt x="113" y="259"/>
                    <a:pt x="113" y="259"/>
                    <a:pt x="113" y="259"/>
                  </a:cubicBezTo>
                  <a:cubicBezTo>
                    <a:pt x="114" y="261"/>
                    <a:pt x="114" y="261"/>
                    <a:pt x="114" y="261"/>
                  </a:cubicBezTo>
                  <a:cubicBezTo>
                    <a:pt x="114" y="261"/>
                    <a:pt x="114" y="261"/>
                    <a:pt x="114" y="260"/>
                  </a:cubicBezTo>
                  <a:cubicBezTo>
                    <a:pt x="113" y="259"/>
                    <a:pt x="113" y="259"/>
                    <a:pt x="113" y="259"/>
                  </a:cubicBezTo>
                  <a:cubicBezTo>
                    <a:pt x="122" y="254"/>
                    <a:pt x="122" y="254"/>
                    <a:pt x="122" y="254"/>
                  </a:cubicBezTo>
                  <a:cubicBezTo>
                    <a:pt x="122" y="255"/>
                    <a:pt x="122" y="255"/>
                    <a:pt x="122" y="255"/>
                  </a:cubicBezTo>
                  <a:cubicBezTo>
                    <a:pt x="122" y="255"/>
                    <a:pt x="122" y="255"/>
                    <a:pt x="122" y="255"/>
                  </a:cubicBezTo>
                  <a:cubicBezTo>
                    <a:pt x="122" y="254"/>
                    <a:pt x="122" y="254"/>
                    <a:pt x="122" y="254"/>
                  </a:cubicBezTo>
                  <a:cubicBezTo>
                    <a:pt x="126" y="252"/>
                    <a:pt x="126" y="252"/>
                    <a:pt x="126" y="252"/>
                  </a:cubicBezTo>
                  <a:cubicBezTo>
                    <a:pt x="126" y="252"/>
                    <a:pt x="126" y="252"/>
                    <a:pt x="126" y="252"/>
                  </a:cubicBezTo>
                  <a:close/>
                  <a:moveTo>
                    <a:pt x="118" y="245"/>
                  </a:moveTo>
                  <a:cubicBezTo>
                    <a:pt x="113" y="237"/>
                    <a:pt x="113" y="237"/>
                    <a:pt x="113" y="237"/>
                  </a:cubicBezTo>
                  <a:cubicBezTo>
                    <a:pt x="122" y="232"/>
                    <a:pt x="122" y="232"/>
                    <a:pt x="122" y="232"/>
                  </a:cubicBezTo>
                  <a:cubicBezTo>
                    <a:pt x="126" y="241"/>
                    <a:pt x="126" y="241"/>
                    <a:pt x="126" y="241"/>
                  </a:cubicBezTo>
                  <a:lnTo>
                    <a:pt x="118" y="245"/>
                  </a:lnTo>
                  <a:close/>
                  <a:moveTo>
                    <a:pt x="129" y="53"/>
                  </a:moveTo>
                  <a:cubicBezTo>
                    <a:pt x="134" y="61"/>
                    <a:pt x="134" y="61"/>
                    <a:pt x="134" y="61"/>
                  </a:cubicBezTo>
                  <a:cubicBezTo>
                    <a:pt x="125" y="66"/>
                    <a:pt x="125" y="66"/>
                    <a:pt x="125" y="66"/>
                  </a:cubicBezTo>
                  <a:cubicBezTo>
                    <a:pt x="121" y="57"/>
                    <a:pt x="121" y="57"/>
                    <a:pt x="121" y="57"/>
                  </a:cubicBezTo>
                  <a:lnTo>
                    <a:pt x="129" y="53"/>
                  </a:lnTo>
                  <a:close/>
                  <a:moveTo>
                    <a:pt x="121" y="57"/>
                  </a:moveTo>
                  <a:cubicBezTo>
                    <a:pt x="116" y="49"/>
                    <a:pt x="116" y="49"/>
                    <a:pt x="116" y="49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9" y="53"/>
                    <a:pt x="129" y="53"/>
                    <a:pt x="129" y="53"/>
                  </a:cubicBezTo>
                  <a:lnTo>
                    <a:pt x="121" y="57"/>
                  </a:lnTo>
                  <a:close/>
                  <a:moveTo>
                    <a:pt x="125" y="66"/>
                  </a:moveTo>
                  <a:cubicBezTo>
                    <a:pt x="116" y="70"/>
                    <a:pt x="116" y="70"/>
                    <a:pt x="116" y="70"/>
                  </a:cubicBezTo>
                  <a:cubicBezTo>
                    <a:pt x="112" y="62"/>
                    <a:pt x="112" y="62"/>
                    <a:pt x="112" y="62"/>
                  </a:cubicBezTo>
                  <a:cubicBezTo>
                    <a:pt x="120" y="57"/>
                    <a:pt x="120" y="57"/>
                    <a:pt x="120" y="57"/>
                  </a:cubicBezTo>
                  <a:lnTo>
                    <a:pt x="125" y="66"/>
                  </a:lnTo>
                  <a:close/>
                  <a:moveTo>
                    <a:pt x="112" y="84"/>
                  </a:moveTo>
                  <a:cubicBezTo>
                    <a:pt x="103" y="88"/>
                    <a:pt x="103" y="88"/>
                    <a:pt x="103" y="88"/>
                  </a:cubicBezTo>
                  <a:cubicBezTo>
                    <a:pt x="99" y="79"/>
                    <a:pt x="99" y="79"/>
                    <a:pt x="99" y="79"/>
                  </a:cubicBezTo>
                  <a:cubicBezTo>
                    <a:pt x="107" y="75"/>
                    <a:pt x="107" y="75"/>
                    <a:pt x="107" y="75"/>
                  </a:cubicBezTo>
                  <a:lnTo>
                    <a:pt x="112" y="84"/>
                  </a:lnTo>
                  <a:close/>
                  <a:moveTo>
                    <a:pt x="108" y="75"/>
                  </a:moveTo>
                  <a:cubicBezTo>
                    <a:pt x="116" y="71"/>
                    <a:pt x="116" y="71"/>
                    <a:pt x="116" y="71"/>
                  </a:cubicBezTo>
                  <a:cubicBezTo>
                    <a:pt x="121" y="79"/>
                    <a:pt x="121" y="79"/>
                    <a:pt x="121" y="79"/>
                  </a:cubicBezTo>
                  <a:cubicBezTo>
                    <a:pt x="112" y="83"/>
                    <a:pt x="112" y="83"/>
                    <a:pt x="112" y="83"/>
                  </a:cubicBezTo>
                  <a:lnTo>
                    <a:pt x="108" y="75"/>
                  </a:lnTo>
                  <a:close/>
                  <a:moveTo>
                    <a:pt x="112" y="84"/>
                  </a:moveTo>
                  <a:cubicBezTo>
                    <a:pt x="116" y="92"/>
                    <a:pt x="116" y="92"/>
                    <a:pt x="116" y="92"/>
                  </a:cubicBezTo>
                  <a:cubicBezTo>
                    <a:pt x="108" y="97"/>
                    <a:pt x="108" y="97"/>
                    <a:pt x="108" y="97"/>
                  </a:cubicBezTo>
                  <a:cubicBezTo>
                    <a:pt x="103" y="88"/>
                    <a:pt x="103" y="88"/>
                    <a:pt x="103" y="88"/>
                  </a:cubicBezTo>
                  <a:lnTo>
                    <a:pt x="112" y="84"/>
                  </a:lnTo>
                  <a:close/>
                  <a:moveTo>
                    <a:pt x="99" y="123"/>
                  </a:moveTo>
                  <a:cubicBezTo>
                    <a:pt x="95" y="114"/>
                    <a:pt x="95" y="114"/>
                    <a:pt x="95" y="114"/>
                  </a:cubicBezTo>
                  <a:cubicBezTo>
                    <a:pt x="103" y="110"/>
                    <a:pt x="103" y="110"/>
                    <a:pt x="103" y="110"/>
                  </a:cubicBezTo>
                  <a:cubicBezTo>
                    <a:pt x="108" y="119"/>
                    <a:pt x="108" y="119"/>
                    <a:pt x="108" y="119"/>
                  </a:cubicBezTo>
                  <a:lnTo>
                    <a:pt x="99" y="123"/>
                  </a:lnTo>
                  <a:close/>
                  <a:moveTo>
                    <a:pt x="108" y="119"/>
                  </a:moveTo>
                  <a:cubicBezTo>
                    <a:pt x="112" y="127"/>
                    <a:pt x="112" y="127"/>
                    <a:pt x="112" y="127"/>
                  </a:cubicBezTo>
                  <a:cubicBezTo>
                    <a:pt x="104" y="132"/>
                    <a:pt x="104" y="132"/>
                    <a:pt x="104" y="132"/>
                  </a:cubicBezTo>
                  <a:cubicBezTo>
                    <a:pt x="99" y="123"/>
                    <a:pt x="99" y="123"/>
                    <a:pt x="99" y="123"/>
                  </a:cubicBezTo>
                  <a:lnTo>
                    <a:pt x="108" y="119"/>
                  </a:lnTo>
                  <a:close/>
                  <a:moveTo>
                    <a:pt x="99" y="123"/>
                  </a:moveTo>
                  <a:cubicBezTo>
                    <a:pt x="90" y="127"/>
                    <a:pt x="90" y="127"/>
                    <a:pt x="90" y="127"/>
                  </a:cubicBezTo>
                  <a:cubicBezTo>
                    <a:pt x="86" y="119"/>
                    <a:pt x="86" y="119"/>
                    <a:pt x="86" y="119"/>
                  </a:cubicBezTo>
                  <a:cubicBezTo>
                    <a:pt x="95" y="114"/>
                    <a:pt x="95" y="114"/>
                    <a:pt x="95" y="114"/>
                  </a:cubicBezTo>
                  <a:lnTo>
                    <a:pt x="99" y="123"/>
                  </a:lnTo>
                  <a:close/>
                  <a:moveTo>
                    <a:pt x="99" y="123"/>
                  </a:moveTo>
                  <a:cubicBezTo>
                    <a:pt x="103" y="132"/>
                    <a:pt x="103" y="132"/>
                    <a:pt x="103" y="132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0" y="128"/>
                    <a:pt x="90" y="128"/>
                    <a:pt x="90" y="128"/>
                  </a:cubicBezTo>
                  <a:lnTo>
                    <a:pt x="99" y="123"/>
                  </a:lnTo>
                  <a:close/>
                  <a:moveTo>
                    <a:pt x="86" y="163"/>
                  </a:moveTo>
                  <a:cubicBezTo>
                    <a:pt x="78" y="167"/>
                    <a:pt x="78" y="167"/>
                    <a:pt x="78" y="167"/>
                  </a:cubicBezTo>
                  <a:cubicBezTo>
                    <a:pt x="73" y="158"/>
                    <a:pt x="73" y="158"/>
                    <a:pt x="73" y="158"/>
                  </a:cubicBezTo>
                  <a:cubicBezTo>
                    <a:pt x="82" y="154"/>
                    <a:pt x="82" y="154"/>
                    <a:pt x="82" y="154"/>
                  </a:cubicBezTo>
                  <a:lnTo>
                    <a:pt x="86" y="163"/>
                  </a:lnTo>
                  <a:close/>
                  <a:moveTo>
                    <a:pt x="82" y="154"/>
                  </a:moveTo>
                  <a:cubicBezTo>
                    <a:pt x="91" y="150"/>
                    <a:pt x="91" y="150"/>
                    <a:pt x="91" y="150"/>
                  </a:cubicBezTo>
                  <a:cubicBezTo>
                    <a:pt x="95" y="158"/>
                    <a:pt x="95" y="158"/>
                    <a:pt x="95" y="158"/>
                  </a:cubicBezTo>
                  <a:cubicBezTo>
                    <a:pt x="86" y="162"/>
                    <a:pt x="86" y="162"/>
                    <a:pt x="86" y="162"/>
                  </a:cubicBezTo>
                  <a:lnTo>
                    <a:pt x="82" y="154"/>
                  </a:lnTo>
                  <a:close/>
                  <a:moveTo>
                    <a:pt x="86" y="163"/>
                  </a:moveTo>
                  <a:cubicBezTo>
                    <a:pt x="91" y="171"/>
                    <a:pt x="91" y="171"/>
                    <a:pt x="91" y="171"/>
                  </a:cubicBezTo>
                  <a:cubicBezTo>
                    <a:pt x="82" y="176"/>
                    <a:pt x="82" y="176"/>
                    <a:pt x="82" y="176"/>
                  </a:cubicBezTo>
                  <a:cubicBezTo>
                    <a:pt x="78" y="167"/>
                    <a:pt x="78" y="167"/>
                    <a:pt x="78" y="167"/>
                  </a:cubicBezTo>
                  <a:lnTo>
                    <a:pt x="86" y="163"/>
                  </a:lnTo>
                  <a:close/>
                  <a:moveTo>
                    <a:pt x="82" y="176"/>
                  </a:moveTo>
                  <a:cubicBezTo>
                    <a:pt x="73" y="180"/>
                    <a:pt x="73" y="180"/>
                    <a:pt x="73" y="180"/>
                  </a:cubicBezTo>
                  <a:cubicBezTo>
                    <a:pt x="69" y="171"/>
                    <a:pt x="69" y="171"/>
                    <a:pt x="69" y="171"/>
                  </a:cubicBezTo>
                  <a:cubicBezTo>
                    <a:pt x="78" y="167"/>
                    <a:pt x="78" y="167"/>
                    <a:pt x="78" y="167"/>
                  </a:cubicBezTo>
                  <a:lnTo>
                    <a:pt x="82" y="176"/>
                  </a:lnTo>
                  <a:close/>
                  <a:moveTo>
                    <a:pt x="82" y="176"/>
                  </a:moveTo>
                  <a:cubicBezTo>
                    <a:pt x="86" y="184"/>
                    <a:pt x="86" y="184"/>
                    <a:pt x="86" y="184"/>
                  </a:cubicBezTo>
                  <a:cubicBezTo>
                    <a:pt x="78" y="189"/>
                    <a:pt x="78" y="189"/>
                    <a:pt x="78" y="189"/>
                  </a:cubicBezTo>
                  <a:cubicBezTo>
                    <a:pt x="73" y="180"/>
                    <a:pt x="73" y="180"/>
                    <a:pt x="73" y="180"/>
                  </a:cubicBezTo>
                  <a:lnTo>
                    <a:pt x="82" y="176"/>
                  </a:lnTo>
                  <a:close/>
                  <a:moveTo>
                    <a:pt x="86" y="185"/>
                  </a:moveTo>
                  <a:cubicBezTo>
                    <a:pt x="91" y="193"/>
                    <a:pt x="91" y="193"/>
                    <a:pt x="91" y="193"/>
                  </a:cubicBezTo>
                  <a:cubicBezTo>
                    <a:pt x="82" y="198"/>
                    <a:pt x="82" y="198"/>
                    <a:pt x="82" y="198"/>
                  </a:cubicBezTo>
                  <a:cubicBezTo>
                    <a:pt x="78" y="189"/>
                    <a:pt x="78" y="189"/>
                    <a:pt x="78" y="189"/>
                  </a:cubicBezTo>
                  <a:lnTo>
                    <a:pt x="86" y="185"/>
                  </a:lnTo>
                  <a:close/>
                  <a:moveTo>
                    <a:pt x="78" y="189"/>
                  </a:moveTo>
                  <a:cubicBezTo>
                    <a:pt x="69" y="193"/>
                    <a:pt x="69" y="193"/>
                    <a:pt x="69" y="193"/>
                  </a:cubicBezTo>
                  <a:cubicBezTo>
                    <a:pt x="65" y="185"/>
                    <a:pt x="65" y="185"/>
                    <a:pt x="65" y="185"/>
                  </a:cubicBezTo>
                  <a:cubicBezTo>
                    <a:pt x="73" y="180"/>
                    <a:pt x="73" y="180"/>
                    <a:pt x="73" y="180"/>
                  </a:cubicBezTo>
                  <a:lnTo>
                    <a:pt x="78" y="189"/>
                  </a:lnTo>
                  <a:close/>
                  <a:moveTo>
                    <a:pt x="78" y="189"/>
                  </a:moveTo>
                  <a:cubicBezTo>
                    <a:pt x="82" y="198"/>
                    <a:pt x="82" y="198"/>
                    <a:pt x="82" y="198"/>
                  </a:cubicBezTo>
                  <a:cubicBezTo>
                    <a:pt x="73" y="202"/>
                    <a:pt x="73" y="202"/>
                    <a:pt x="73" y="202"/>
                  </a:cubicBezTo>
                  <a:cubicBezTo>
                    <a:pt x="69" y="193"/>
                    <a:pt x="69" y="193"/>
                    <a:pt x="69" y="193"/>
                  </a:cubicBezTo>
                  <a:lnTo>
                    <a:pt x="78" y="189"/>
                  </a:lnTo>
                  <a:close/>
                  <a:moveTo>
                    <a:pt x="82" y="198"/>
                  </a:moveTo>
                  <a:cubicBezTo>
                    <a:pt x="86" y="206"/>
                    <a:pt x="86" y="206"/>
                    <a:pt x="86" y="206"/>
                  </a:cubicBezTo>
                  <a:cubicBezTo>
                    <a:pt x="78" y="211"/>
                    <a:pt x="78" y="211"/>
                    <a:pt x="78" y="211"/>
                  </a:cubicBezTo>
                  <a:cubicBezTo>
                    <a:pt x="74" y="202"/>
                    <a:pt x="74" y="202"/>
                    <a:pt x="74" y="202"/>
                  </a:cubicBezTo>
                  <a:lnTo>
                    <a:pt x="82" y="198"/>
                  </a:lnTo>
                  <a:close/>
                  <a:moveTo>
                    <a:pt x="82" y="198"/>
                  </a:moveTo>
                  <a:cubicBezTo>
                    <a:pt x="91" y="193"/>
                    <a:pt x="91" y="193"/>
                    <a:pt x="91" y="193"/>
                  </a:cubicBezTo>
                  <a:cubicBezTo>
                    <a:pt x="95" y="202"/>
                    <a:pt x="95" y="202"/>
                    <a:pt x="95" y="202"/>
                  </a:cubicBezTo>
                  <a:cubicBezTo>
                    <a:pt x="87" y="206"/>
                    <a:pt x="87" y="206"/>
                    <a:pt x="87" y="206"/>
                  </a:cubicBezTo>
                  <a:lnTo>
                    <a:pt x="82" y="198"/>
                  </a:lnTo>
                  <a:close/>
                  <a:moveTo>
                    <a:pt x="91" y="193"/>
                  </a:moveTo>
                  <a:cubicBezTo>
                    <a:pt x="100" y="189"/>
                    <a:pt x="100" y="189"/>
                    <a:pt x="100" y="189"/>
                  </a:cubicBezTo>
                  <a:cubicBezTo>
                    <a:pt x="104" y="197"/>
                    <a:pt x="104" y="197"/>
                    <a:pt x="104" y="197"/>
                  </a:cubicBezTo>
                  <a:cubicBezTo>
                    <a:pt x="95" y="202"/>
                    <a:pt x="95" y="202"/>
                    <a:pt x="95" y="202"/>
                  </a:cubicBezTo>
                  <a:lnTo>
                    <a:pt x="91" y="193"/>
                  </a:lnTo>
                  <a:close/>
                  <a:moveTo>
                    <a:pt x="91" y="193"/>
                  </a:moveTo>
                  <a:cubicBezTo>
                    <a:pt x="87" y="184"/>
                    <a:pt x="87" y="184"/>
                    <a:pt x="87" y="184"/>
                  </a:cubicBezTo>
                  <a:cubicBezTo>
                    <a:pt x="95" y="180"/>
                    <a:pt x="95" y="180"/>
                    <a:pt x="95" y="180"/>
                  </a:cubicBezTo>
                  <a:cubicBezTo>
                    <a:pt x="99" y="189"/>
                    <a:pt x="99" y="189"/>
                    <a:pt x="99" y="189"/>
                  </a:cubicBezTo>
                  <a:lnTo>
                    <a:pt x="91" y="193"/>
                  </a:lnTo>
                  <a:close/>
                  <a:moveTo>
                    <a:pt x="86" y="184"/>
                  </a:moveTo>
                  <a:cubicBezTo>
                    <a:pt x="82" y="176"/>
                    <a:pt x="82" y="176"/>
                    <a:pt x="82" y="176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95" y="180"/>
                    <a:pt x="95" y="180"/>
                    <a:pt x="95" y="180"/>
                  </a:cubicBezTo>
                  <a:lnTo>
                    <a:pt x="86" y="184"/>
                  </a:lnTo>
                  <a:close/>
                  <a:moveTo>
                    <a:pt x="91" y="171"/>
                  </a:moveTo>
                  <a:cubicBezTo>
                    <a:pt x="99" y="167"/>
                    <a:pt x="99" y="167"/>
                    <a:pt x="99" y="167"/>
                  </a:cubicBezTo>
                  <a:cubicBezTo>
                    <a:pt x="104" y="176"/>
                    <a:pt x="104" y="176"/>
                    <a:pt x="104" y="176"/>
                  </a:cubicBezTo>
                  <a:cubicBezTo>
                    <a:pt x="95" y="180"/>
                    <a:pt x="95" y="180"/>
                    <a:pt x="95" y="180"/>
                  </a:cubicBezTo>
                  <a:lnTo>
                    <a:pt x="91" y="171"/>
                  </a:lnTo>
                  <a:close/>
                  <a:moveTo>
                    <a:pt x="91" y="171"/>
                  </a:moveTo>
                  <a:cubicBezTo>
                    <a:pt x="86" y="163"/>
                    <a:pt x="86" y="163"/>
                    <a:pt x="86" y="163"/>
                  </a:cubicBezTo>
                  <a:cubicBezTo>
                    <a:pt x="95" y="158"/>
                    <a:pt x="95" y="158"/>
                    <a:pt x="95" y="158"/>
                  </a:cubicBezTo>
                  <a:cubicBezTo>
                    <a:pt x="99" y="167"/>
                    <a:pt x="99" y="167"/>
                    <a:pt x="99" y="167"/>
                  </a:cubicBezTo>
                  <a:lnTo>
                    <a:pt x="91" y="171"/>
                  </a:lnTo>
                  <a:close/>
                  <a:moveTo>
                    <a:pt x="95" y="158"/>
                  </a:moveTo>
                  <a:cubicBezTo>
                    <a:pt x="104" y="154"/>
                    <a:pt x="104" y="154"/>
                    <a:pt x="104" y="154"/>
                  </a:cubicBezTo>
                  <a:cubicBezTo>
                    <a:pt x="108" y="162"/>
                    <a:pt x="108" y="162"/>
                    <a:pt x="108" y="162"/>
                  </a:cubicBezTo>
                  <a:cubicBezTo>
                    <a:pt x="99" y="167"/>
                    <a:pt x="99" y="167"/>
                    <a:pt x="99" y="167"/>
                  </a:cubicBezTo>
                  <a:lnTo>
                    <a:pt x="95" y="158"/>
                  </a:lnTo>
                  <a:close/>
                  <a:moveTo>
                    <a:pt x="95" y="158"/>
                  </a:moveTo>
                  <a:cubicBezTo>
                    <a:pt x="91" y="149"/>
                    <a:pt x="91" y="149"/>
                    <a:pt x="91" y="149"/>
                  </a:cubicBezTo>
                  <a:cubicBezTo>
                    <a:pt x="99" y="145"/>
                    <a:pt x="99" y="145"/>
                    <a:pt x="99" y="145"/>
                  </a:cubicBezTo>
                  <a:cubicBezTo>
                    <a:pt x="104" y="154"/>
                    <a:pt x="104" y="154"/>
                    <a:pt x="104" y="154"/>
                  </a:cubicBezTo>
                  <a:lnTo>
                    <a:pt x="95" y="158"/>
                  </a:lnTo>
                  <a:close/>
                  <a:moveTo>
                    <a:pt x="91" y="149"/>
                  </a:moveTo>
                  <a:cubicBezTo>
                    <a:pt x="86" y="141"/>
                    <a:pt x="86" y="141"/>
                    <a:pt x="86" y="141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9" y="145"/>
                    <a:pt x="99" y="145"/>
                    <a:pt x="99" y="145"/>
                  </a:cubicBezTo>
                  <a:lnTo>
                    <a:pt x="91" y="149"/>
                  </a:lnTo>
                  <a:close/>
                  <a:moveTo>
                    <a:pt x="99" y="145"/>
                  </a:moveTo>
                  <a:cubicBezTo>
                    <a:pt x="108" y="141"/>
                    <a:pt x="108" y="141"/>
                    <a:pt x="108" y="141"/>
                  </a:cubicBezTo>
                  <a:cubicBezTo>
                    <a:pt x="112" y="149"/>
                    <a:pt x="112" y="149"/>
                    <a:pt x="112" y="149"/>
                  </a:cubicBezTo>
                  <a:cubicBezTo>
                    <a:pt x="104" y="154"/>
                    <a:pt x="104" y="154"/>
                    <a:pt x="104" y="154"/>
                  </a:cubicBezTo>
                  <a:lnTo>
                    <a:pt x="99" y="145"/>
                  </a:lnTo>
                  <a:close/>
                  <a:moveTo>
                    <a:pt x="99" y="145"/>
                  </a:moveTo>
                  <a:cubicBezTo>
                    <a:pt x="95" y="136"/>
                    <a:pt x="95" y="136"/>
                    <a:pt x="95" y="136"/>
                  </a:cubicBezTo>
                  <a:cubicBezTo>
                    <a:pt x="104" y="132"/>
                    <a:pt x="104" y="132"/>
                    <a:pt x="104" y="132"/>
                  </a:cubicBezTo>
                  <a:cubicBezTo>
                    <a:pt x="108" y="140"/>
                    <a:pt x="108" y="140"/>
                    <a:pt x="108" y="140"/>
                  </a:cubicBezTo>
                  <a:lnTo>
                    <a:pt x="99" y="145"/>
                  </a:lnTo>
                  <a:close/>
                  <a:moveTo>
                    <a:pt x="95" y="136"/>
                  </a:moveTo>
                  <a:cubicBezTo>
                    <a:pt x="86" y="141"/>
                    <a:pt x="86" y="141"/>
                    <a:pt x="86" y="141"/>
                  </a:cubicBezTo>
                  <a:cubicBezTo>
                    <a:pt x="82" y="132"/>
                    <a:pt x="82" y="132"/>
                    <a:pt x="82" y="132"/>
                  </a:cubicBezTo>
                  <a:cubicBezTo>
                    <a:pt x="90" y="128"/>
                    <a:pt x="90" y="128"/>
                    <a:pt x="90" y="128"/>
                  </a:cubicBezTo>
                  <a:lnTo>
                    <a:pt x="95" y="136"/>
                  </a:lnTo>
                  <a:close/>
                  <a:moveTo>
                    <a:pt x="86" y="141"/>
                  </a:moveTo>
                  <a:cubicBezTo>
                    <a:pt x="77" y="145"/>
                    <a:pt x="77" y="145"/>
                    <a:pt x="77" y="145"/>
                  </a:cubicBezTo>
                  <a:cubicBezTo>
                    <a:pt x="73" y="136"/>
                    <a:pt x="73" y="136"/>
                    <a:pt x="73" y="136"/>
                  </a:cubicBezTo>
                  <a:cubicBezTo>
                    <a:pt x="82" y="132"/>
                    <a:pt x="82" y="132"/>
                    <a:pt x="82" y="132"/>
                  </a:cubicBezTo>
                  <a:lnTo>
                    <a:pt x="86" y="141"/>
                  </a:lnTo>
                  <a:close/>
                  <a:moveTo>
                    <a:pt x="86" y="141"/>
                  </a:moveTo>
                  <a:cubicBezTo>
                    <a:pt x="90" y="149"/>
                    <a:pt x="90" y="149"/>
                    <a:pt x="90" y="149"/>
                  </a:cubicBezTo>
                  <a:cubicBezTo>
                    <a:pt x="82" y="154"/>
                    <a:pt x="82" y="154"/>
                    <a:pt x="82" y="154"/>
                  </a:cubicBezTo>
                  <a:cubicBezTo>
                    <a:pt x="77" y="145"/>
                    <a:pt x="77" y="145"/>
                    <a:pt x="77" y="145"/>
                  </a:cubicBezTo>
                  <a:lnTo>
                    <a:pt x="86" y="141"/>
                  </a:lnTo>
                  <a:close/>
                  <a:moveTo>
                    <a:pt x="82" y="154"/>
                  </a:moveTo>
                  <a:cubicBezTo>
                    <a:pt x="73" y="158"/>
                    <a:pt x="73" y="158"/>
                    <a:pt x="73" y="158"/>
                  </a:cubicBezTo>
                  <a:cubicBezTo>
                    <a:pt x="69" y="150"/>
                    <a:pt x="69" y="150"/>
                    <a:pt x="69" y="150"/>
                  </a:cubicBezTo>
                  <a:cubicBezTo>
                    <a:pt x="77" y="145"/>
                    <a:pt x="77" y="145"/>
                    <a:pt x="77" y="145"/>
                  </a:cubicBezTo>
                  <a:lnTo>
                    <a:pt x="82" y="154"/>
                  </a:lnTo>
                  <a:close/>
                  <a:moveTo>
                    <a:pt x="73" y="158"/>
                  </a:moveTo>
                  <a:cubicBezTo>
                    <a:pt x="64" y="163"/>
                    <a:pt x="64" y="163"/>
                    <a:pt x="64" y="163"/>
                  </a:cubicBezTo>
                  <a:cubicBezTo>
                    <a:pt x="60" y="154"/>
                    <a:pt x="60" y="154"/>
                    <a:pt x="60" y="154"/>
                  </a:cubicBezTo>
                  <a:cubicBezTo>
                    <a:pt x="69" y="150"/>
                    <a:pt x="69" y="150"/>
                    <a:pt x="69" y="150"/>
                  </a:cubicBezTo>
                  <a:lnTo>
                    <a:pt x="73" y="158"/>
                  </a:lnTo>
                  <a:close/>
                  <a:moveTo>
                    <a:pt x="73" y="158"/>
                  </a:moveTo>
                  <a:cubicBezTo>
                    <a:pt x="77" y="167"/>
                    <a:pt x="77" y="167"/>
                    <a:pt x="77" y="167"/>
                  </a:cubicBezTo>
                  <a:cubicBezTo>
                    <a:pt x="69" y="171"/>
                    <a:pt x="69" y="171"/>
                    <a:pt x="69" y="171"/>
                  </a:cubicBezTo>
                  <a:cubicBezTo>
                    <a:pt x="64" y="163"/>
                    <a:pt x="64" y="163"/>
                    <a:pt x="64" y="163"/>
                  </a:cubicBezTo>
                  <a:lnTo>
                    <a:pt x="73" y="158"/>
                  </a:lnTo>
                  <a:close/>
                  <a:moveTo>
                    <a:pt x="69" y="171"/>
                  </a:moveTo>
                  <a:cubicBezTo>
                    <a:pt x="60" y="176"/>
                    <a:pt x="60" y="176"/>
                    <a:pt x="60" y="176"/>
                  </a:cubicBezTo>
                  <a:cubicBezTo>
                    <a:pt x="56" y="167"/>
                    <a:pt x="56" y="167"/>
                    <a:pt x="56" y="167"/>
                  </a:cubicBezTo>
                  <a:cubicBezTo>
                    <a:pt x="64" y="163"/>
                    <a:pt x="64" y="163"/>
                    <a:pt x="64" y="163"/>
                  </a:cubicBezTo>
                  <a:lnTo>
                    <a:pt x="69" y="171"/>
                  </a:lnTo>
                  <a:close/>
                  <a:moveTo>
                    <a:pt x="69" y="172"/>
                  </a:moveTo>
                  <a:cubicBezTo>
                    <a:pt x="73" y="180"/>
                    <a:pt x="73" y="180"/>
                    <a:pt x="73" y="180"/>
                  </a:cubicBezTo>
                  <a:cubicBezTo>
                    <a:pt x="65" y="185"/>
                    <a:pt x="65" y="185"/>
                    <a:pt x="65" y="185"/>
                  </a:cubicBezTo>
                  <a:cubicBezTo>
                    <a:pt x="60" y="176"/>
                    <a:pt x="60" y="176"/>
                    <a:pt x="60" y="176"/>
                  </a:cubicBezTo>
                  <a:lnTo>
                    <a:pt x="69" y="172"/>
                  </a:lnTo>
                  <a:close/>
                  <a:moveTo>
                    <a:pt x="64" y="185"/>
                  </a:moveTo>
                  <a:cubicBezTo>
                    <a:pt x="56" y="189"/>
                    <a:pt x="56" y="189"/>
                    <a:pt x="56" y="189"/>
                  </a:cubicBezTo>
                  <a:cubicBezTo>
                    <a:pt x="51" y="180"/>
                    <a:pt x="51" y="180"/>
                    <a:pt x="51" y="180"/>
                  </a:cubicBezTo>
                  <a:cubicBezTo>
                    <a:pt x="60" y="176"/>
                    <a:pt x="60" y="176"/>
                    <a:pt x="60" y="176"/>
                  </a:cubicBezTo>
                  <a:lnTo>
                    <a:pt x="64" y="185"/>
                  </a:lnTo>
                  <a:close/>
                  <a:moveTo>
                    <a:pt x="64" y="185"/>
                  </a:moveTo>
                  <a:cubicBezTo>
                    <a:pt x="69" y="193"/>
                    <a:pt x="69" y="193"/>
                    <a:pt x="69" y="193"/>
                  </a:cubicBezTo>
                  <a:cubicBezTo>
                    <a:pt x="60" y="198"/>
                    <a:pt x="60" y="198"/>
                    <a:pt x="60" y="198"/>
                  </a:cubicBezTo>
                  <a:cubicBezTo>
                    <a:pt x="56" y="189"/>
                    <a:pt x="56" y="189"/>
                    <a:pt x="56" y="189"/>
                  </a:cubicBezTo>
                  <a:lnTo>
                    <a:pt x="64" y="185"/>
                  </a:lnTo>
                  <a:close/>
                  <a:moveTo>
                    <a:pt x="69" y="193"/>
                  </a:moveTo>
                  <a:cubicBezTo>
                    <a:pt x="73" y="202"/>
                    <a:pt x="73" y="202"/>
                    <a:pt x="73" y="202"/>
                  </a:cubicBezTo>
                  <a:cubicBezTo>
                    <a:pt x="65" y="206"/>
                    <a:pt x="65" y="206"/>
                    <a:pt x="65" y="206"/>
                  </a:cubicBezTo>
                  <a:cubicBezTo>
                    <a:pt x="60" y="198"/>
                    <a:pt x="60" y="198"/>
                    <a:pt x="60" y="198"/>
                  </a:cubicBezTo>
                  <a:lnTo>
                    <a:pt x="69" y="193"/>
                  </a:lnTo>
                  <a:close/>
                  <a:moveTo>
                    <a:pt x="65" y="206"/>
                  </a:moveTo>
                  <a:cubicBezTo>
                    <a:pt x="56" y="211"/>
                    <a:pt x="56" y="211"/>
                    <a:pt x="56" y="211"/>
                  </a:cubicBezTo>
                  <a:cubicBezTo>
                    <a:pt x="52" y="202"/>
                    <a:pt x="52" y="202"/>
                    <a:pt x="52" y="202"/>
                  </a:cubicBezTo>
                  <a:cubicBezTo>
                    <a:pt x="60" y="198"/>
                    <a:pt x="60" y="198"/>
                    <a:pt x="60" y="198"/>
                  </a:cubicBezTo>
                  <a:lnTo>
                    <a:pt x="65" y="206"/>
                  </a:lnTo>
                  <a:close/>
                  <a:moveTo>
                    <a:pt x="65" y="207"/>
                  </a:moveTo>
                  <a:cubicBezTo>
                    <a:pt x="69" y="215"/>
                    <a:pt x="69" y="215"/>
                    <a:pt x="69" y="215"/>
                  </a:cubicBezTo>
                  <a:cubicBezTo>
                    <a:pt x="60" y="220"/>
                    <a:pt x="60" y="220"/>
                    <a:pt x="60" y="220"/>
                  </a:cubicBezTo>
                  <a:cubicBezTo>
                    <a:pt x="56" y="211"/>
                    <a:pt x="56" y="211"/>
                    <a:pt x="56" y="211"/>
                  </a:cubicBezTo>
                  <a:lnTo>
                    <a:pt x="65" y="207"/>
                  </a:lnTo>
                  <a:close/>
                  <a:moveTo>
                    <a:pt x="65" y="207"/>
                  </a:moveTo>
                  <a:cubicBezTo>
                    <a:pt x="73" y="202"/>
                    <a:pt x="73" y="202"/>
                    <a:pt x="73" y="202"/>
                  </a:cubicBezTo>
                  <a:cubicBezTo>
                    <a:pt x="78" y="211"/>
                    <a:pt x="78" y="211"/>
                    <a:pt x="78" y="211"/>
                  </a:cubicBezTo>
                  <a:cubicBezTo>
                    <a:pt x="69" y="215"/>
                    <a:pt x="69" y="215"/>
                    <a:pt x="69" y="215"/>
                  </a:cubicBezTo>
                  <a:lnTo>
                    <a:pt x="65" y="207"/>
                  </a:lnTo>
                  <a:close/>
                  <a:moveTo>
                    <a:pt x="78" y="211"/>
                  </a:moveTo>
                  <a:cubicBezTo>
                    <a:pt x="82" y="219"/>
                    <a:pt x="82" y="219"/>
                    <a:pt x="82" y="219"/>
                  </a:cubicBezTo>
                  <a:cubicBezTo>
                    <a:pt x="74" y="224"/>
                    <a:pt x="74" y="224"/>
                    <a:pt x="74" y="224"/>
                  </a:cubicBezTo>
                  <a:cubicBezTo>
                    <a:pt x="69" y="215"/>
                    <a:pt x="69" y="215"/>
                    <a:pt x="69" y="215"/>
                  </a:cubicBezTo>
                  <a:lnTo>
                    <a:pt x="78" y="211"/>
                  </a:lnTo>
                  <a:close/>
                  <a:moveTo>
                    <a:pt x="78" y="211"/>
                  </a:moveTo>
                  <a:cubicBezTo>
                    <a:pt x="87" y="206"/>
                    <a:pt x="87" y="206"/>
                    <a:pt x="87" y="206"/>
                  </a:cubicBezTo>
                  <a:cubicBezTo>
                    <a:pt x="91" y="215"/>
                    <a:pt x="91" y="215"/>
                    <a:pt x="91" y="215"/>
                  </a:cubicBezTo>
                  <a:cubicBezTo>
                    <a:pt x="82" y="219"/>
                    <a:pt x="82" y="219"/>
                    <a:pt x="82" y="219"/>
                  </a:cubicBezTo>
                  <a:lnTo>
                    <a:pt x="78" y="211"/>
                  </a:lnTo>
                  <a:close/>
                  <a:moveTo>
                    <a:pt x="87" y="206"/>
                  </a:moveTo>
                  <a:cubicBezTo>
                    <a:pt x="95" y="202"/>
                    <a:pt x="95" y="202"/>
                    <a:pt x="95" y="202"/>
                  </a:cubicBezTo>
                  <a:cubicBezTo>
                    <a:pt x="100" y="211"/>
                    <a:pt x="100" y="211"/>
                    <a:pt x="100" y="211"/>
                  </a:cubicBezTo>
                  <a:cubicBezTo>
                    <a:pt x="91" y="215"/>
                    <a:pt x="91" y="215"/>
                    <a:pt x="91" y="215"/>
                  </a:cubicBezTo>
                  <a:lnTo>
                    <a:pt x="87" y="206"/>
                  </a:lnTo>
                  <a:close/>
                  <a:moveTo>
                    <a:pt x="95" y="202"/>
                  </a:moveTo>
                  <a:cubicBezTo>
                    <a:pt x="104" y="198"/>
                    <a:pt x="104" y="198"/>
                    <a:pt x="104" y="198"/>
                  </a:cubicBezTo>
                  <a:cubicBezTo>
                    <a:pt x="108" y="206"/>
                    <a:pt x="108" y="206"/>
                    <a:pt x="108" y="206"/>
                  </a:cubicBezTo>
                  <a:cubicBezTo>
                    <a:pt x="100" y="211"/>
                    <a:pt x="100" y="211"/>
                    <a:pt x="100" y="211"/>
                  </a:cubicBezTo>
                  <a:lnTo>
                    <a:pt x="95" y="202"/>
                  </a:lnTo>
                  <a:close/>
                  <a:moveTo>
                    <a:pt x="104" y="197"/>
                  </a:moveTo>
                  <a:cubicBezTo>
                    <a:pt x="113" y="193"/>
                    <a:pt x="113" y="193"/>
                    <a:pt x="113" y="193"/>
                  </a:cubicBezTo>
                  <a:cubicBezTo>
                    <a:pt x="117" y="202"/>
                    <a:pt x="117" y="202"/>
                    <a:pt x="117" y="202"/>
                  </a:cubicBezTo>
                  <a:cubicBezTo>
                    <a:pt x="109" y="206"/>
                    <a:pt x="109" y="206"/>
                    <a:pt x="109" y="206"/>
                  </a:cubicBezTo>
                  <a:lnTo>
                    <a:pt x="104" y="197"/>
                  </a:lnTo>
                  <a:close/>
                  <a:moveTo>
                    <a:pt x="104" y="197"/>
                  </a:moveTo>
                  <a:cubicBezTo>
                    <a:pt x="100" y="189"/>
                    <a:pt x="100" y="189"/>
                    <a:pt x="100" y="189"/>
                  </a:cubicBezTo>
                  <a:cubicBezTo>
                    <a:pt x="108" y="184"/>
                    <a:pt x="108" y="184"/>
                    <a:pt x="108" y="184"/>
                  </a:cubicBezTo>
                  <a:cubicBezTo>
                    <a:pt x="113" y="193"/>
                    <a:pt x="113" y="193"/>
                    <a:pt x="113" y="193"/>
                  </a:cubicBezTo>
                  <a:lnTo>
                    <a:pt x="104" y="197"/>
                  </a:lnTo>
                  <a:close/>
                  <a:moveTo>
                    <a:pt x="100" y="189"/>
                  </a:moveTo>
                  <a:cubicBezTo>
                    <a:pt x="95" y="180"/>
                    <a:pt x="95" y="180"/>
                    <a:pt x="95" y="180"/>
                  </a:cubicBezTo>
                  <a:cubicBezTo>
                    <a:pt x="104" y="176"/>
                    <a:pt x="104" y="176"/>
                    <a:pt x="104" y="176"/>
                  </a:cubicBezTo>
                  <a:cubicBezTo>
                    <a:pt x="108" y="184"/>
                    <a:pt x="108" y="184"/>
                    <a:pt x="108" y="184"/>
                  </a:cubicBezTo>
                  <a:lnTo>
                    <a:pt x="100" y="189"/>
                  </a:lnTo>
                  <a:close/>
                  <a:moveTo>
                    <a:pt x="104" y="176"/>
                  </a:moveTo>
                  <a:cubicBezTo>
                    <a:pt x="113" y="171"/>
                    <a:pt x="113" y="171"/>
                    <a:pt x="113" y="171"/>
                  </a:cubicBezTo>
                  <a:cubicBezTo>
                    <a:pt x="117" y="180"/>
                    <a:pt x="117" y="180"/>
                    <a:pt x="117" y="180"/>
                  </a:cubicBezTo>
                  <a:cubicBezTo>
                    <a:pt x="108" y="184"/>
                    <a:pt x="108" y="184"/>
                    <a:pt x="108" y="184"/>
                  </a:cubicBezTo>
                  <a:lnTo>
                    <a:pt x="104" y="176"/>
                  </a:lnTo>
                  <a:close/>
                  <a:moveTo>
                    <a:pt x="104" y="175"/>
                  </a:moveTo>
                  <a:cubicBezTo>
                    <a:pt x="100" y="167"/>
                    <a:pt x="100" y="167"/>
                    <a:pt x="100" y="167"/>
                  </a:cubicBezTo>
                  <a:cubicBezTo>
                    <a:pt x="108" y="163"/>
                    <a:pt x="108" y="163"/>
                    <a:pt x="108" y="163"/>
                  </a:cubicBezTo>
                  <a:cubicBezTo>
                    <a:pt x="112" y="171"/>
                    <a:pt x="112" y="171"/>
                    <a:pt x="112" y="171"/>
                  </a:cubicBezTo>
                  <a:lnTo>
                    <a:pt x="104" y="175"/>
                  </a:lnTo>
                  <a:close/>
                  <a:moveTo>
                    <a:pt x="108" y="162"/>
                  </a:moveTo>
                  <a:cubicBezTo>
                    <a:pt x="117" y="158"/>
                    <a:pt x="117" y="158"/>
                    <a:pt x="117" y="158"/>
                  </a:cubicBezTo>
                  <a:cubicBezTo>
                    <a:pt x="121" y="167"/>
                    <a:pt x="121" y="167"/>
                    <a:pt x="121" y="167"/>
                  </a:cubicBezTo>
                  <a:cubicBezTo>
                    <a:pt x="113" y="171"/>
                    <a:pt x="113" y="171"/>
                    <a:pt x="113" y="171"/>
                  </a:cubicBezTo>
                  <a:lnTo>
                    <a:pt x="108" y="162"/>
                  </a:lnTo>
                  <a:close/>
                  <a:moveTo>
                    <a:pt x="108" y="162"/>
                  </a:moveTo>
                  <a:cubicBezTo>
                    <a:pt x="104" y="154"/>
                    <a:pt x="104" y="154"/>
                    <a:pt x="104" y="154"/>
                  </a:cubicBezTo>
                  <a:cubicBezTo>
                    <a:pt x="112" y="149"/>
                    <a:pt x="112" y="149"/>
                    <a:pt x="112" y="149"/>
                  </a:cubicBezTo>
                  <a:cubicBezTo>
                    <a:pt x="117" y="158"/>
                    <a:pt x="117" y="158"/>
                    <a:pt x="117" y="158"/>
                  </a:cubicBezTo>
                  <a:lnTo>
                    <a:pt x="108" y="162"/>
                  </a:lnTo>
                  <a:close/>
                  <a:moveTo>
                    <a:pt x="113" y="149"/>
                  </a:moveTo>
                  <a:cubicBezTo>
                    <a:pt x="121" y="145"/>
                    <a:pt x="121" y="145"/>
                    <a:pt x="121" y="145"/>
                  </a:cubicBezTo>
                  <a:cubicBezTo>
                    <a:pt x="125" y="153"/>
                    <a:pt x="125" y="153"/>
                    <a:pt x="125" y="153"/>
                  </a:cubicBezTo>
                  <a:cubicBezTo>
                    <a:pt x="117" y="158"/>
                    <a:pt x="117" y="158"/>
                    <a:pt x="117" y="158"/>
                  </a:cubicBezTo>
                  <a:lnTo>
                    <a:pt x="113" y="149"/>
                  </a:lnTo>
                  <a:close/>
                  <a:moveTo>
                    <a:pt x="112" y="149"/>
                  </a:moveTo>
                  <a:cubicBezTo>
                    <a:pt x="108" y="141"/>
                    <a:pt x="108" y="141"/>
                    <a:pt x="108" y="141"/>
                  </a:cubicBezTo>
                  <a:cubicBezTo>
                    <a:pt x="117" y="136"/>
                    <a:pt x="117" y="136"/>
                    <a:pt x="117" y="136"/>
                  </a:cubicBezTo>
                  <a:cubicBezTo>
                    <a:pt x="121" y="145"/>
                    <a:pt x="121" y="145"/>
                    <a:pt x="121" y="145"/>
                  </a:cubicBezTo>
                  <a:lnTo>
                    <a:pt x="112" y="149"/>
                  </a:lnTo>
                  <a:close/>
                  <a:moveTo>
                    <a:pt x="108" y="140"/>
                  </a:moveTo>
                  <a:cubicBezTo>
                    <a:pt x="104" y="132"/>
                    <a:pt x="104" y="132"/>
                    <a:pt x="104" y="132"/>
                  </a:cubicBezTo>
                  <a:cubicBezTo>
                    <a:pt x="112" y="127"/>
                    <a:pt x="112" y="127"/>
                    <a:pt x="112" y="127"/>
                  </a:cubicBezTo>
                  <a:cubicBezTo>
                    <a:pt x="117" y="136"/>
                    <a:pt x="117" y="136"/>
                    <a:pt x="117" y="136"/>
                  </a:cubicBezTo>
                  <a:lnTo>
                    <a:pt x="108" y="140"/>
                  </a:lnTo>
                  <a:close/>
                  <a:moveTo>
                    <a:pt x="112" y="127"/>
                  </a:moveTo>
                  <a:cubicBezTo>
                    <a:pt x="121" y="123"/>
                    <a:pt x="121" y="123"/>
                    <a:pt x="121" y="123"/>
                  </a:cubicBezTo>
                  <a:cubicBezTo>
                    <a:pt x="125" y="132"/>
                    <a:pt x="125" y="132"/>
                    <a:pt x="125" y="132"/>
                  </a:cubicBezTo>
                  <a:cubicBezTo>
                    <a:pt x="117" y="136"/>
                    <a:pt x="117" y="136"/>
                    <a:pt x="117" y="136"/>
                  </a:cubicBezTo>
                  <a:lnTo>
                    <a:pt x="112" y="127"/>
                  </a:lnTo>
                  <a:close/>
                  <a:moveTo>
                    <a:pt x="112" y="127"/>
                  </a:moveTo>
                  <a:cubicBezTo>
                    <a:pt x="108" y="119"/>
                    <a:pt x="108" y="119"/>
                    <a:pt x="108" y="119"/>
                  </a:cubicBezTo>
                  <a:cubicBezTo>
                    <a:pt x="116" y="114"/>
                    <a:pt x="116" y="114"/>
                    <a:pt x="116" y="114"/>
                  </a:cubicBezTo>
                  <a:cubicBezTo>
                    <a:pt x="121" y="123"/>
                    <a:pt x="121" y="123"/>
                    <a:pt x="121" y="123"/>
                  </a:cubicBezTo>
                  <a:lnTo>
                    <a:pt x="112" y="127"/>
                  </a:lnTo>
                  <a:close/>
                  <a:moveTo>
                    <a:pt x="108" y="119"/>
                  </a:moveTo>
                  <a:cubicBezTo>
                    <a:pt x="103" y="110"/>
                    <a:pt x="103" y="110"/>
                    <a:pt x="103" y="110"/>
                  </a:cubicBezTo>
                  <a:cubicBezTo>
                    <a:pt x="112" y="106"/>
                    <a:pt x="112" y="106"/>
                    <a:pt x="112" y="106"/>
                  </a:cubicBezTo>
                  <a:cubicBezTo>
                    <a:pt x="116" y="114"/>
                    <a:pt x="116" y="114"/>
                    <a:pt x="116" y="114"/>
                  </a:cubicBezTo>
                  <a:lnTo>
                    <a:pt x="108" y="119"/>
                  </a:lnTo>
                  <a:close/>
                  <a:moveTo>
                    <a:pt x="103" y="110"/>
                  </a:moveTo>
                  <a:cubicBezTo>
                    <a:pt x="99" y="101"/>
                    <a:pt x="99" y="101"/>
                    <a:pt x="99" y="101"/>
                  </a:cubicBezTo>
                  <a:cubicBezTo>
                    <a:pt x="108" y="97"/>
                    <a:pt x="108" y="97"/>
                    <a:pt x="108" y="97"/>
                  </a:cubicBezTo>
                  <a:cubicBezTo>
                    <a:pt x="112" y="105"/>
                    <a:pt x="112" y="105"/>
                    <a:pt x="112" y="105"/>
                  </a:cubicBezTo>
                  <a:lnTo>
                    <a:pt x="103" y="110"/>
                  </a:lnTo>
                  <a:close/>
                  <a:moveTo>
                    <a:pt x="112" y="105"/>
                  </a:moveTo>
                  <a:cubicBezTo>
                    <a:pt x="121" y="101"/>
                    <a:pt x="121" y="101"/>
                    <a:pt x="121" y="101"/>
                  </a:cubicBezTo>
                  <a:cubicBezTo>
                    <a:pt x="125" y="110"/>
                    <a:pt x="125" y="110"/>
                    <a:pt x="125" y="110"/>
                  </a:cubicBezTo>
                  <a:cubicBezTo>
                    <a:pt x="117" y="114"/>
                    <a:pt x="117" y="114"/>
                    <a:pt x="117" y="114"/>
                  </a:cubicBezTo>
                  <a:lnTo>
                    <a:pt x="112" y="105"/>
                  </a:lnTo>
                  <a:close/>
                  <a:moveTo>
                    <a:pt x="112" y="105"/>
                  </a:moveTo>
                  <a:cubicBezTo>
                    <a:pt x="108" y="97"/>
                    <a:pt x="108" y="97"/>
                    <a:pt x="108" y="97"/>
                  </a:cubicBezTo>
                  <a:cubicBezTo>
                    <a:pt x="116" y="92"/>
                    <a:pt x="116" y="92"/>
                    <a:pt x="116" y="92"/>
                  </a:cubicBezTo>
                  <a:cubicBezTo>
                    <a:pt x="121" y="101"/>
                    <a:pt x="121" y="101"/>
                    <a:pt x="121" y="101"/>
                  </a:cubicBezTo>
                  <a:lnTo>
                    <a:pt x="112" y="105"/>
                  </a:lnTo>
                  <a:close/>
                  <a:moveTo>
                    <a:pt x="108" y="97"/>
                  </a:moveTo>
                  <a:cubicBezTo>
                    <a:pt x="99" y="101"/>
                    <a:pt x="99" y="101"/>
                    <a:pt x="99" y="101"/>
                  </a:cubicBezTo>
                  <a:cubicBezTo>
                    <a:pt x="95" y="92"/>
                    <a:pt x="95" y="92"/>
                    <a:pt x="95" y="92"/>
                  </a:cubicBezTo>
                  <a:cubicBezTo>
                    <a:pt x="103" y="88"/>
                    <a:pt x="103" y="88"/>
                    <a:pt x="103" y="88"/>
                  </a:cubicBezTo>
                  <a:lnTo>
                    <a:pt x="108" y="97"/>
                  </a:lnTo>
                  <a:close/>
                  <a:moveTo>
                    <a:pt x="99" y="101"/>
                  </a:moveTo>
                  <a:cubicBezTo>
                    <a:pt x="90" y="105"/>
                    <a:pt x="90" y="105"/>
                    <a:pt x="90" y="105"/>
                  </a:cubicBezTo>
                  <a:cubicBezTo>
                    <a:pt x="86" y="97"/>
                    <a:pt x="86" y="97"/>
                    <a:pt x="86" y="97"/>
                  </a:cubicBezTo>
                  <a:cubicBezTo>
                    <a:pt x="94" y="93"/>
                    <a:pt x="94" y="93"/>
                    <a:pt x="94" y="93"/>
                  </a:cubicBezTo>
                  <a:lnTo>
                    <a:pt x="99" y="101"/>
                  </a:lnTo>
                  <a:close/>
                  <a:moveTo>
                    <a:pt x="99" y="101"/>
                  </a:moveTo>
                  <a:cubicBezTo>
                    <a:pt x="103" y="110"/>
                    <a:pt x="103" y="110"/>
                    <a:pt x="103" y="110"/>
                  </a:cubicBezTo>
                  <a:cubicBezTo>
                    <a:pt x="95" y="114"/>
                    <a:pt x="95" y="114"/>
                    <a:pt x="95" y="114"/>
                  </a:cubicBezTo>
                  <a:cubicBezTo>
                    <a:pt x="90" y="106"/>
                    <a:pt x="90" y="106"/>
                    <a:pt x="90" y="106"/>
                  </a:cubicBezTo>
                  <a:lnTo>
                    <a:pt x="99" y="101"/>
                  </a:lnTo>
                  <a:close/>
                  <a:moveTo>
                    <a:pt x="95" y="114"/>
                  </a:moveTo>
                  <a:cubicBezTo>
                    <a:pt x="86" y="119"/>
                    <a:pt x="86" y="119"/>
                    <a:pt x="86" y="119"/>
                  </a:cubicBezTo>
                  <a:cubicBezTo>
                    <a:pt x="82" y="110"/>
                    <a:pt x="82" y="110"/>
                    <a:pt x="82" y="110"/>
                  </a:cubicBezTo>
                  <a:cubicBezTo>
                    <a:pt x="90" y="106"/>
                    <a:pt x="90" y="106"/>
                    <a:pt x="90" y="106"/>
                  </a:cubicBezTo>
                  <a:lnTo>
                    <a:pt x="95" y="114"/>
                  </a:lnTo>
                  <a:close/>
                  <a:moveTo>
                    <a:pt x="86" y="119"/>
                  </a:moveTo>
                  <a:cubicBezTo>
                    <a:pt x="77" y="123"/>
                    <a:pt x="77" y="123"/>
                    <a:pt x="77" y="123"/>
                  </a:cubicBezTo>
                  <a:cubicBezTo>
                    <a:pt x="73" y="115"/>
                    <a:pt x="73" y="115"/>
                    <a:pt x="73" y="115"/>
                  </a:cubicBezTo>
                  <a:cubicBezTo>
                    <a:pt x="81" y="110"/>
                    <a:pt x="81" y="110"/>
                    <a:pt x="81" y="110"/>
                  </a:cubicBezTo>
                  <a:lnTo>
                    <a:pt x="86" y="119"/>
                  </a:lnTo>
                  <a:close/>
                  <a:moveTo>
                    <a:pt x="86" y="119"/>
                  </a:moveTo>
                  <a:cubicBezTo>
                    <a:pt x="90" y="127"/>
                    <a:pt x="90" y="127"/>
                    <a:pt x="90" y="127"/>
                  </a:cubicBezTo>
                  <a:cubicBezTo>
                    <a:pt x="82" y="132"/>
                    <a:pt x="82" y="132"/>
                    <a:pt x="82" y="132"/>
                  </a:cubicBezTo>
                  <a:cubicBezTo>
                    <a:pt x="77" y="123"/>
                    <a:pt x="77" y="123"/>
                    <a:pt x="77" y="123"/>
                  </a:cubicBezTo>
                  <a:lnTo>
                    <a:pt x="86" y="119"/>
                  </a:lnTo>
                  <a:close/>
                  <a:moveTo>
                    <a:pt x="82" y="132"/>
                  </a:moveTo>
                  <a:cubicBezTo>
                    <a:pt x="73" y="136"/>
                    <a:pt x="73" y="136"/>
                    <a:pt x="73" y="136"/>
                  </a:cubicBezTo>
                  <a:cubicBezTo>
                    <a:pt x="69" y="128"/>
                    <a:pt x="69" y="128"/>
                    <a:pt x="69" y="128"/>
                  </a:cubicBezTo>
                  <a:cubicBezTo>
                    <a:pt x="77" y="123"/>
                    <a:pt x="77" y="123"/>
                    <a:pt x="77" y="123"/>
                  </a:cubicBezTo>
                  <a:lnTo>
                    <a:pt x="82" y="132"/>
                  </a:lnTo>
                  <a:close/>
                  <a:moveTo>
                    <a:pt x="73" y="136"/>
                  </a:moveTo>
                  <a:cubicBezTo>
                    <a:pt x="64" y="141"/>
                    <a:pt x="64" y="141"/>
                    <a:pt x="64" y="141"/>
                  </a:cubicBezTo>
                  <a:cubicBezTo>
                    <a:pt x="60" y="132"/>
                    <a:pt x="60" y="132"/>
                    <a:pt x="60" y="132"/>
                  </a:cubicBezTo>
                  <a:cubicBezTo>
                    <a:pt x="68" y="128"/>
                    <a:pt x="68" y="128"/>
                    <a:pt x="68" y="128"/>
                  </a:cubicBezTo>
                  <a:lnTo>
                    <a:pt x="73" y="136"/>
                  </a:lnTo>
                  <a:close/>
                  <a:moveTo>
                    <a:pt x="73" y="137"/>
                  </a:moveTo>
                  <a:cubicBezTo>
                    <a:pt x="77" y="145"/>
                    <a:pt x="77" y="145"/>
                    <a:pt x="77" y="145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64" y="141"/>
                    <a:pt x="64" y="141"/>
                    <a:pt x="64" y="141"/>
                  </a:cubicBezTo>
                  <a:lnTo>
                    <a:pt x="73" y="137"/>
                  </a:lnTo>
                  <a:close/>
                  <a:moveTo>
                    <a:pt x="69" y="150"/>
                  </a:moveTo>
                  <a:cubicBezTo>
                    <a:pt x="60" y="154"/>
                    <a:pt x="60" y="154"/>
                    <a:pt x="60" y="154"/>
                  </a:cubicBezTo>
                  <a:cubicBezTo>
                    <a:pt x="56" y="145"/>
                    <a:pt x="56" y="145"/>
                    <a:pt x="56" y="145"/>
                  </a:cubicBezTo>
                  <a:cubicBezTo>
                    <a:pt x="64" y="141"/>
                    <a:pt x="64" y="141"/>
                    <a:pt x="64" y="141"/>
                  </a:cubicBezTo>
                  <a:lnTo>
                    <a:pt x="69" y="150"/>
                  </a:lnTo>
                  <a:close/>
                  <a:moveTo>
                    <a:pt x="60" y="154"/>
                  </a:moveTo>
                  <a:cubicBezTo>
                    <a:pt x="51" y="158"/>
                    <a:pt x="51" y="158"/>
                    <a:pt x="51" y="158"/>
                  </a:cubicBezTo>
                  <a:cubicBezTo>
                    <a:pt x="47" y="150"/>
                    <a:pt x="47" y="150"/>
                    <a:pt x="47" y="150"/>
                  </a:cubicBezTo>
                  <a:cubicBezTo>
                    <a:pt x="55" y="145"/>
                    <a:pt x="55" y="145"/>
                    <a:pt x="55" y="145"/>
                  </a:cubicBezTo>
                  <a:lnTo>
                    <a:pt x="60" y="154"/>
                  </a:lnTo>
                  <a:close/>
                  <a:moveTo>
                    <a:pt x="60" y="154"/>
                  </a:moveTo>
                  <a:cubicBezTo>
                    <a:pt x="64" y="163"/>
                    <a:pt x="64" y="163"/>
                    <a:pt x="64" y="163"/>
                  </a:cubicBezTo>
                  <a:cubicBezTo>
                    <a:pt x="56" y="167"/>
                    <a:pt x="56" y="167"/>
                    <a:pt x="56" y="167"/>
                  </a:cubicBezTo>
                  <a:cubicBezTo>
                    <a:pt x="51" y="158"/>
                    <a:pt x="51" y="158"/>
                    <a:pt x="51" y="158"/>
                  </a:cubicBezTo>
                  <a:lnTo>
                    <a:pt x="60" y="154"/>
                  </a:lnTo>
                  <a:close/>
                  <a:moveTo>
                    <a:pt x="56" y="167"/>
                  </a:moveTo>
                  <a:cubicBezTo>
                    <a:pt x="47" y="171"/>
                    <a:pt x="47" y="171"/>
                    <a:pt x="47" y="171"/>
                  </a:cubicBezTo>
                  <a:cubicBezTo>
                    <a:pt x="43" y="163"/>
                    <a:pt x="43" y="163"/>
                    <a:pt x="43" y="163"/>
                  </a:cubicBezTo>
                  <a:cubicBezTo>
                    <a:pt x="51" y="159"/>
                    <a:pt x="51" y="159"/>
                    <a:pt x="51" y="159"/>
                  </a:cubicBezTo>
                  <a:lnTo>
                    <a:pt x="56" y="167"/>
                  </a:lnTo>
                  <a:close/>
                  <a:moveTo>
                    <a:pt x="56" y="167"/>
                  </a:moveTo>
                  <a:cubicBezTo>
                    <a:pt x="60" y="176"/>
                    <a:pt x="60" y="176"/>
                    <a:pt x="60" y="176"/>
                  </a:cubicBezTo>
                  <a:cubicBezTo>
                    <a:pt x="51" y="180"/>
                    <a:pt x="51" y="180"/>
                    <a:pt x="51" y="180"/>
                  </a:cubicBezTo>
                  <a:cubicBezTo>
                    <a:pt x="47" y="172"/>
                    <a:pt x="47" y="172"/>
                    <a:pt x="47" y="172"/>
                  </a:cubicBezTo>
                  <a:lnTo>
                    <a:pt x="56" y="167"/>
                  </a:lnTo>
                  <a:close/>
                  <a:moveTo>
                    <a:pt x="51" y="180"/>
                  </a:moveTo>
                  <a:cubicBezTo>
                    <a:pt x="43" y="185"/>
                    <a:pt x="43" y="185"/>
                    <a:pt x="43" y="185"/>
                  </a:cubicBezTo>
                  <a:cubicBezTo>
                    <a:pt x="38" y="176"/>
                    <a:pt x="38" y="176"/>
                    <a:pt x="38" y="176"/>
                  </a:cubicBezTo>
                  <a:cubicBezTo>
                    <a:pt x="47" y="172"/>
                    <a:pt x="47" y="172"/>
                    <a:pt x="47" y="172"/>
                  </a:cubicBezTo>
                  <a:lnTo>
                    <a:pt x="51" y="180"/>
                  </a:lnTo>
                  <a:close/>
                  <a:moveTo>
                    <a:pt x="51" y="180"/>
                  </a:moveTo>
                  <a:cubicBezTo>
                    <a:pt x="56" y="189"/>
                    <a:pt x="56" y="189"/>
                    <a:pt x="56" y="189"/>
                  </a:cubicBezTo>
                  <a:cubicBezTo>
                    <a:pt x="47" y="193"/>
                    <a:pt x="47" y="193"/>
                    <a:pt x="47" y="193"/>
                  </a:cubicBezTo>
                  <a:cubicBezTo>
                    <a:pt x="43" y="185"/>
                    <a:pt x="43" y="185"/>
                    <a:pt x="43" y="185"/>
                  </a:cubicBezTo>
                  <a:lnTo>
                    <a:pt x="51" y="180"/>
                  </a:lnTo>
                  <a:close/>
                  <a:moveTo>
                    <a:pt x="56" y="189"/>
                  </a:moveTo>
                  <a:cubicBezTo>
                    <a:pt x="60" y="198"/>
                    <a:pt x="60" y="198"/>
                    <a:pt x="60" y="198"/>
                  </a:cubicBezTo>
                  <a:cubicBezTo>
                    <a:pt x="52" y="202"/>
                    <a:pt x="52" y="202"/>
                    <a:pt x="52" y="202"/>
                  </a:cubicBezTo>
                  <a:cubicBezTo>
                    <a:pt x="47" y="194"/>
                    <a:pt x="47" y="194"/>
                    <a:pt x="47" y="194"/>
                  </a:cubicBezTo>
                  <a:lnTo>
                    <a:pt x="56" y="189"/>
                  </a:lnTo>
                  <a:close/>
                  <a:moveTo>
                    <a:pt x="51" y="202"/>
                  </a:moveTo>
                  <a:cubicBezTo>
                    <a:pt x="43" y="207"/>
                    <a:pt x="43" y="207"/>
                    <a:pt x="43" y="207"/>
                  </a:cubicBezTo>
                  <a:cubicBezTo>
                    <a:pt x="38" y="198"/>
                    <a:pt x="38" y="198"/>
                    <a:pt x="38" y="198"/>
                  </a:cubicBezTo>
                  <a:cubicBezTo>
                    <a:pt x="47" y="194"/>
                    <a:pt x="47" y="194"/>
                    <a:pt x="47" y="194"/>
                  </a:cubicBezTo>
                  <a:lnTo>
                    <a:pt x="51" y="202"/>
                  </a:lnTo>
                  <a:close/>
                  <a:moveTo>
                    <a:pt x="51" y="202"/>
                  </a:moveTo>
                  <a:cubicBezTo>
                    <a:pt x="56" y="211"/>
                    <a:pt x="56" y="211"/>
                    <a:pt x="56" y="211"/>
                  </a:cubicBezTo>
                  <a:cubicBezTo>
                    <a:pt x="47" y="215"/>
                    <a:pt x="47" y="215"/>
                    <a:pt x="47" y="215"/>
                  </a:cubicBezTo>
                  <a:cubicBezTo>
                    <a:pt x="43" y="207"/>
                    <a:pt x="43" y="207"/>
                    <a:pt x="43" y="207"/>
                  </a:cubicBezTo>
                  <a:lnTo>
                    <a:pt x="51" y="202"/>
                  </a:lnTo>
                  <a:close/>
                  <a:moveTo>
                    <a:pt x="56" y="211"/>
                  </a:moveTo>
                  <a:cubicBezTo>
                    <a:pt x="60" y="220"/>
                    <a:pt x="60" y="220"/>
                    <a:pt x="60" y="220"/>
                  </a:cubicBezTo>
                  <a:cubicBezTo>
                    <a:pt x="52" y="224"/>
                    <a:pt x="52" y="224"/>
                    <a:pt x="52" y="224"/>
                  </a:cubicBezTo>
                  <a:cubicBezTo>
                    <a:pt x="47" y="215"/>
                    <a:pt x="47" y="215"/>
                    <a:pt x="47" y="215"/>
                  </a:cubicBezTo>
                  <a:lnTo>
                    <a:pt x="56" y="211"/>
                  </a:lnTo>
                  <a:close/>
                  <a:moveTo>
                    <a:pt x="60" y="220"/>
                  </a:moveTo>
                  <a:cubicBezTo>
                    <a:pt x="65" y="228"/>
                    <a:pt x="65" y="228"/>
                    <a:pt x="65" y="228"/>
                  </a:cubicBezTo>
                  <a:cubicBezTo>
                    <a:pt x="56" y="233"/>
                    <a:pt x="56" y="233"/>
                    <a:pt x="56" y="233"/>
                  </a:cubicBezTo>
                  <a:cubicBezTo>
                    <a:pt x="52" y="224"/>
                    <a:pt x="52" y="224"/>
                    <a:pt x="52" y="224"/>
                  </a:cubicBezTo>
                  <a:lnTo>
                    <a:pt x="60" y="220"/>
                  </a:lnTo>
                  <a:close/>
                  <a:moveTo>
                    <a:pt x="61" y="220"/>
                  </a:moveTo>
                  <a:cubicBezTo>
                    <a:pt x="69" y="215"/>
                    <a:pt x="69" y="215"/>
                    <a:pt x="69" y="215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65" y="228"/>
                    <a:pt x="65" y="228"/>
                    <a:pt x="65" y="228"/>
                  </a:cubicBezTo>
                  <a:lnTo>
                    <a:pt x="61" y="220"/>
                  </a:lnTo>
                  <a:close/>
                  <a:moveTo>
                    <a:pt x="74" y="224"/>
                  </a:moveTo>
                  <a:cubicBezTo>
                    <a:pt x="78" y="233"/>
                    <a:pt x="78" y="233"/>
                    <a:pt x="78" y="233"/>
                  </a:cubicBezTo>
                  <a:cubicBezTo>
                    <a:pt x="69" y="237"/>
                    <a:pt x="69" y="237"/>
                    <a:pt x="69" y="237"/>
                  </a:cubicBezTo>
                  <a:cubicBezTo>
                    <a:pt x="65" y="228"/>
                    <a:pt x="65" y="228"/>
                    <a:pt x="65" y="228"/>
                  </a:cubicBezTo>
                  <a:lnTo>
                    <a:pt x="74" y="224"/>
                  </a:lnTo>
                  <a:close/>
                  <a:moveTo>
                    <a:pt x="74" y="224"/>
                  </a:moveTo>
                  <a:cubicBezTo>
                    <a:pt x="82" y="220"/>
                    <a:pt x="82" y="220"/>
                    <a:pt x="82" y="220"/>
                  </a:cubicBezTo>
                  <a:cubicBezTo>
                    <a:pt x="87" y="228"/>
                    <a:pt x="87" y="228"/>
                    <a:pt x="87" y="228"/>
                  </a:cubicBezTo>
                  <a:cubicBezTo>
                    <a:pt x="78" y="233"/>
                    <a:pt x="78" y="233"/>
                    <a:pt x="78" y="233"/>
                  </a:cubicBezTo>
                  <a:lnTo>
                    <a:pt x="74" y="224"/>
                  </a:lnTo>
                  <a:close/>
                  <a:moveTo>
                    <a:pt x="82" y="220"/>
                  </a:moveTo>
                  <a:cubicBezTo>
                    <a:pt x="91" y="215"/>
                    <a:pt x="91" y="215"/>
                    <a:pt x="91" y="215"/>
                  </a:cubicBezTo>
                  <a:cubicBezTo>
                    <a:pt x="95" y="224"/>
                    <a:pt x="95" y="224"/>
                    <a:pt x="95" y="224"/>
                  </a:cubicBezTo>
                  <a:cubicBezTo>
                    <a:pt x="87" y="228"/>
                    <a:pt x="87" y="228"/>
                    <a:pt x="87" y="228"/>
                  </a:cubicBezTo>
                  <a:lnTo>
                    <a:pt x="82" y="220"/>
                  </a:lnTo>
                  <a:close/>
                  <a:moveTo>
                    <a:pt x="91" y="215"/>
                  </a:moveTo>
                  <a:cubicBezTo>
                    <a:pt x="100" y="211"/>
                    <a:pt x="100" y="211"/>
                    <a:pt x="100" y="211"/>
                  </a:cubicBezTo>
                  <a:cubicBezTo>
                    <a:pt x="104" y="219"/>
                    <a:pt x="104" y="219"/>
                    <a:pt x="104" y="219"/>
                  </a:cubicBezTo>
                  <a:cubicBezTo>
                    <a:pt x="96" y="224"/>
                    <a:pt x="96" y="224"/>
                    <a:pt x="96" y="224"/>
                  </a:cubicBezTo>
                  <a:lnTo>
                    <a:pt x="91" y="215"/>
                  </a:lnTo>
                  <a:close/>
                  <a:moveTo>
                    <a:pt x="104" y="219"/>
                  </a:moveTo>
                  <a:cubicBezTo>
                    <a:pt x="109" y="228"/>
                    <a:pt x="109" y="228"/>
                    <a:pt x="109" y="228"/>
                  </a:cubicBezTo>
                  <a:cubicBezTo>
                    <a:pt x="100" y="232"/>
                    <a:pt x="100" y="232"/>
                    <a:pt x="100" y="232"/>
                  </a:cubicBezTo>
                  <a:cubicBezTo>
                    <a:pt x="96" y="224"/>
                    <a:pt x="96" y="224"/>
                    <a:pt x="96" y="224"/>
                  </a:cubicBezTo>
                  <a:lnTo>
                    <a:pt x="104" y="219"/>
                  </a:lnTo>
                  <a:close/>
                  <a:moveTo>
                    <a:pt x="104" y="219"/>
                  </a:moveTo>
                  <a:cubicBezTo>
                    <a:pt x="113" y="215"/>
                    <a:pt x="113" y="215"/>
                    <a:pt x="113" y="215"/>
                  </a:cubicBezTo>
                  <a:cubicBezTo>
                    <a:pt x="117" y="224"/>
                    <a:pt x="117" y="224"/>
                    <a:pt x="117" y="224"/>
                  </a:cubicBezTo>
                  <a:cubicBezTo>
                    <a:pt x="109" y="228"/>
                    <a:pt x="109" y="228"/>
                    <a:pt x="109" y="228"/>
                  </a:cubicBezTo>
                  <a:lnTo>
                    <a:pt x="104" y="219"/>
                  </a:lnTo>
                  <a:close/>
                  <a:moveTo>
                    <a:pt x="104" y="219"/>
                  </a:moveTo>
                  <a:cubicBezTo>
                    <a:pt x="100" y="211"/>
                    <a:pt x="100" y="211"/>
                    <a:pt x="100" y="211"/>
                  </a:cubicBezTo>
                  <a:cubicBezTo>
                    <a:pt x="108" y="206"/>
                    <a:pt x="108" y="206"/>
                    <a:pt x="108" y="206"/>
                  </a:cubicBezTo>
                  <a:cubicBezTo>
                    <a:pt x="113" y="215"/>
                    <a:pt x="113" y="215"/>
                    <a:pt x="113" y="215"/>
                  </a:cubicBezTo>
                  <a:lnTo>
                    <a:pt x="104" y="219"/>
                  </a:lnTo>
                  <a:close/>
                  <a:moveTo>
                    <a:pt x="109" y="206"/>
                  </a:moveTo>
                  <a:cubicBezTo>
                    <a:pt x="117" y="202"/>
                    <a:pt x="117" y="202"/>
                    <a:pt x="117" y="202"/>
                  </a:cubicBezTo>
                  <a:cubicBezTo>
                    <a:pt x="122" y="210"/>
                    <a:pt x="122" y="210"/>
                    <a:pt x="122" y="210"/>
                  </a:cubicBezTo>
                  <a:cubicBezTo>
                    <a:pt x="113" y="215"/>
                    <a:pt x="113" y="215"/>
                    <a:pt x="113" y="215"/>
                  </a:cubicBezTo>
                  <a:lnTo>
                    <a:pt x="109" y="206"/>
                  </a:lnTo>
                  <a:close/>
                  <a:moveTo>
                    <a:pt x="117" y="202"/>
                  </a:moveTo>
                  <a:cubicBezTo>
                    <a:pt x="126" y="197"/>
                    <a:pt x="126" y="197"/>
                    <a:pt x="126" y="197"/>
                  </a:cubicBezTo>
                  <a:cubicBezTo>
                    <a:pt x="130" y="206"/>
                    <a:pt x="130" y="206"/>
                    <a:pt x="130" y="206"/>
                  </a:cubicBezTo>
                  <a:cubicBezTo>
                    <a:pt x="122" y="210"/>
                    <a:pt x="122" y="210"/>
                    <a:pt x="122" y="210"/>
                  </a:cubicBezTo>
                  <a:lnTo>
                    <a:pt x="117" y="202"/>
                  </a:lnTo>
                  <a:close/>
                  <a:moveTo>
                    <a:pt x="117" y="202"/>
                  </a:moveTo>
                  <a:cubicBezTo>
                    <a:pt x="113" y="193"/>
                    <a:pt x="113" y="193"/>
                    <a:pt x="113" y="193"/>
                  </a:cubicBezTo>
                  <a:cubicBezTo>
                    <a:pt x="121" y="189"/>
                    <a:pt x="121" y="189"/>
                    <a:pt x="121" y="189"/>
                  </a:cubicBezTo>
                  <a:cubicBezTo>
                    <a:pt x="126" y="197"/>
                    <a:pt x="126" y="197"/>
                    <a:pt x="126" y="197"/>
                  </a:cubicBezTo>
                  <a:lnTo>
                    <a:pt x="117" y="202"/>
                  </a:lnTo>
                  <a:close/>
                  <a:moveTo>
                    <a:pt x="113" y="193"/>
                  </a:moveTo>
                  <a:cubicBezTo>
                    <a:pt x="108" y="184"/>
                    <a:pt x="108" y="184"/>
                    <a:pt x="108" y="184"/>
                  </a:cubicBezTo>
                  <a:cubicBezTo>
                    <a:pt x="117" y="180"/>
                    <a:pt x="117" y="180"/>
                    <a:pt x="117" y="180"/>
                  </a:cubicBezTo>
                  <a:cubicBezTo>
                    <a:pt x="121" y="189"/>
                    <a:pt x="121" y="189"/>
                    <a:pt x="121" y="189"/>
                  </a:cubicBezTo>
                  <a:lnTo>
                    <a:pt x="113" y="193"/>
                  </a:lnTo>
                  <a:close/>
                  <a:moveTo>
                    <a:pt x="117" y="180"/>
                  </a:moveTo>
                  <a:cubicBezTo>
                    <a:pt x="126" y="176"/>
                    <a:pt x="126" y="176"/>
                    <a:pt x="126" y="176"/>
                  </a:cubicBezTo>
                  <a:cubicBezTo>
                    <a:pt x="130" y="184"/>
                    <a:pt x="130" y="184"/>
                    <a:pt x="130" y="184"/>
                  </a:cubicBezTo>
                  <a:cubicBezTo>
                    <a:pt x="122" y="188"/>
                    <a:pt x="122" y="188"/>
                    <a:pt x="122" y="188"/>
                  </a:cubicBezTo>
                  <a:lnTo>
                    <a:pt x="117" y="180"/>
                  </a:lnTo>
                  <a:close/>
                  <a:moveTo>
                    <a:pt x="117" y="180"/>
                  </a:moveTo>
                  <a:cubicBezTo>
                    <a:pt x="113" y="171"/>
                    <a:pt x="113" y="171"/>
                    <a:pt x="113" y="171"/>
                  </a:cubicBezTo>
                  <a:cubicBezTo>
                    <a:pt x="121" y="167"/>
                    <a:pt x="121" y="167"/>
                    <a:pt x="121" y="167"/>
                  </a:cubicBezTo>
                  <a:cubicBezTo>
                    <a:pt x="126" y="175"/>
                    <a:pt x="126" y="175"/>
                    <a:pt x="126" y="175"/>
                  </a:cubicBezTo>
                  <a:lnTo>
                    <a:pt x="117" y="180"/>
                  </a:lnTo>
                  <a:close/>
                  <a:moveTo>
                    <a:pt x="121" y="167"/>
                  </a:moveTo>
                  <a:cubicBezTo>
                    <a:pt x="130" y="162"/>
                    <a:pt x="130" y="162"/>
                    <a:pt x="130" y="162"/>
                  </a:cubicBezTo>
                  <a:cubicBezTo>
                    <a:pt x="134" y="171"/>
                    <a:pt x="134" y="171"/>
                    <a:pt x="134" y="171"/>
                  </a:cubicBezTo>
                  <a:cubicBezTo>
                    <a:pt x="126" y="175"/>
                    <a:pt x="126" y="175"/>
                    <a:pt x="126" y="175"/>
                  </a:cubicBezTo>
                  <a:lnTo>
                    <a:pt x="121" y="167"/>
                  </a:lnTo>
                  <a:close/>
                  <a:moveTo>
                    <a:pt x="121" y="167"/>
                  </a:moveTo>
                  <a:cubicBezTo>
                    <a:pt x="117" y="158"/>
                    <a:pt x="117" y="158"/>
                    <a:pt x="117" y="158"/>
                  </a:cubicBezTo>
                  <a:cubicBezTo>
                    <a:pt x="126" y="154"/>
                    <a:pt x="126" y="154"/>
                    <a:pt x="126" y="154"/>
                  </a:cubicBezTo>
                  <a:cubicBezTo>
                    <a:pt x="130" y="162"/>
                    <a:pt x="130" y="162"/>
                    <a:pt x="130" y="162"/>
                  </a:cubicBezTo>
                  <a:lnTo>
                    <a:pt x="121" y="167"/>
                  </a:lnTo>
                  <a:close/>
                  <a:moveTo>
                    <a:pt x="126" y="154"/>
                  </a:moveTo>
                  <a:cubicBezTo>
                    <a:pt x="134" y="149"/>
                    <a:pt x="134" y="149"/>
                    <a:pt x="134" y="149"/>
                  </a:cubicBezTo>
                  <a:cubicBezTo>
                    <a:pt x="139" y="158"/>
                    <a:pt x="139" y="158"/>
                    <a:pt x="139" y="158"/>
                  </a:cubicBezTo>
                  <a:cubicBezTo>
                    <a:pt x="130" y="162"/>
                    <a:pt x="130" y="162"/>
                    <a:pt x="130" y="162"/>
                  </a:cubicBezTo>
                  <a:lnTo>
                    <a:pt x="126" y="154"/>
                  </a:lnTo>
                  <a:close/>
                  <a:moveTo>
                    <a:pt x="126" y="153"/>
                  </a:moveTo>
                  <a:cubicBezTo>
                    <a:pt x="121" y="145"/>
                    <a:pt x="121" y="145"/>
                    <a:pt x="121" y="145"/>
                  </a:cubicBezTo>
                  <a:cubicBezTo>
                    <a:pt x="130" y="140"/>
                    <a:pt x="130" y="140"/>
                    <a:pt x="130" y="140"/>
                  </a:cubicBezTo>
                  <a:cubicBezTo>
                    <a:pt x="134" y="149"/>
                    <a:pt x="134" y="149"/>
                    <a:pt x="134" y="149"/>
                  </a:cubicBezTo>
                  <a:lnTo>
                    <a:pt x="126" y="153"/>
                  </a:lnTo>
                  <a:close/>
                  <a:moveTo>
                    <a:pt x="121" y="145"/>
                  </a:moveTo>
                  <a:cubicBezTo>
                    <a:pt x="117" y="136"/>
                    <a:pt x="117" y="136"/>
                    <a:pt x="117" y="136"/>
                  </a:cubicBezTo>
                  <a:cubicBezTo>
                    <a:pt x="125" y="132"/>
                    <a:pt x="125" y="132"/>
                    <a:pt x="125" y="132"/>
                  </a:cubicBezTo>
                  <a:cubicBezTo>
                    <a:pt x="130" y="140"/>
                    <a:pt x="130" y="140"/>
                    <a:pt x="130" y="140"/>
                  </a:cubicBezTo>
                  <a:lnTo>
                    <a:pt x="121" y="145"/>
                  </a:lnTo>
                  <a:close/>
                  <a:moveTo>
                    <a:pt x="126" y="132"/>
                  </a:moveTo>
                  <a:cubicBezTo>
                    <a:pt x="134" y="127"/>
                    <a:pt x="134" y="127"/>
                    <a:pt x="134" y="127"/>
                  </a:cubicBezTo>
                  <a:cubicBezTo>
                    <a:pt x="138" y="136"/>
                    <a:pt x="138" y="136"/>
                    <a:pt x="138" y="136"/>
                  </a:cubicBezTo>
                  <a:cubicBezTo>
                    <a:pt x="130" y="140"/>
                    <a:pt x="130" y="140"/>
                    <a:pt x="130" y="140"/>
                  </a:cubicBezTo>
                  <a:lnTo>
                    <a:pt x="126" y="132"/>
                  </a:lnTo>
                  <a:close/>
                  <a:moveTo>
                    <a:pt x="125" y="131"/>
                  </a:moveTo>
                  <a:cubicBezTo>
                    <a:pt x="121" y="123"/>
                    <a:pt x="121" y="123"/>
                    <a:pt x="121" y="123"/>
                  </a:cubicBezTo>
                  <a:cubicBezTo>
                    <a:pt x="130" y="119"/>
                    <a:pt x="130" y="119"/>
                    <a:pt x="130" y="119"/>
                  </a:cubicBezTo>
                  <a:cubicBezTo>
                    <a:pt x="134" y="127"/>
                    <a:pt x="134" y="127"/>
                    <a:pt x="134" y="127"/>
                  </a:cubicBezTo>
                  <a:lnTo>
                    <a:pt x="125" y="131"/>
                  </a:lnTo>
                  <a:close/>
                  <a:moveTo>
                    <a:pt x="121" y="123"/>
                  </a:moveTo>
                  <a:cubicBezTo>
                    <a:pt x="117" y="114"/>
                    <a:pt x="117" y="114"/>
                    <a:pt x="117" y="114"/>
                  </a:cubicBezTo>
                  <a:cubicBezTo>
                    <a:pt x="125" y="110"/>
                    <a:pt x="125" y="110"/>
                    <a:pt x="125" y="110"/>
                  </a:cubicBezTo>
                  <a:cubicBezTo>
                    <a:pt x="130" y="118"/>
                    <a:pt x="130" y="118"/>
                    <a:pt x="130" y="118"/>
                  </a:cubicBezTo>
                  <a:lnTo>
                    <a:pt x="121" y="123"/>
                  </a:lnTo>
                  <a:close/>
                  <a:moveTo>
                    <a:pt x="125" y="110"/>
                  </a:moveTo>
                  <a:cubicBezTo>
                    <a:pt x="134" y="105"/>
                    <a:pt x="134" y="105"/>
                    <a:pt x="134" y="105"/>
                  </a:cubicBezTo>
                  <a:cubicBezTo>
                    <a:pt x="138" y="114"/>
                    <a:pt x="138" y="114"/>
                    <a:pt x="138" y="114"/>
                  </a:cubicBezTo>
                  <a:cubicBezTo>
                    <a:pt x="130" y="118"/>
                    <a:pt x="130" y="118"/>
                    <a:pt x="130" y="118"/>
                  </a:cubicBezTo>
                  <a:lnTo>
                    <a:pt x="125" y="110"/>
                  </a:lnTo>
                  <a:close/>
                  <a:moveTo>
                    <a:pt x="125" y="110"/>
                  </a:moveTo>
                  <a:cubicBezTo>
                    <a:pt x="121" y="101"/>
                    <a:pt x="121" y="101"/>
                    <a:pt x="121" y="101"/>
                  </a:cubicBezTo>
                  <a:cubicBezTo>
                    <a:pt x="129" y="97"/>
                    <a:pt x="129" y="97"/>
                    <a:pt x="129" y="97"/>
                  </a:cubicBezTo>
                  <a:cubicBezTo>
                    <a:pt x="134" y="105"/>
                    <a:pt x="134" y="105"/>
                    <a:pt x="134" y="105"/>
                  </a:cubicBezTo>
                  <a:lnTo>
                    <a:pt x="125" y="110"/>
                  </a:lnTo>
                  <a:close/>
                  <a:moveTo>
                    <a:pt x="121" y="101"/>
                  </a:moveTo>
                  <a:cubicBezTo>
                    <a:pt x="116" y="92"/>
                    <a:pt x="116" y="92"/>
                    <a:pt x="116" y="92"/>
                  </a:cubicBezTo>
                  <a:cubicBezTo>
                    <a:pt x="125" y="88"/>
                    <a:pt x="125" y="88"/>
                    <a:pt x="125" y="88"/>
                  </a:cubicBezTo>
                  <a:cubicBezTo>
                    <a:pt x="129" y="97"/>
                    <a:pt x="129" y="97"/>
                    <a:pt x="129" y="97"/>
                  </a:cubicBezTo>
                  <a:lnTo>
                    <a:pt x="121" y="101"/>
                  </a:lnTo>
                  <a:close/>
                  <a:moveTo>
                    <a:pt x="116" y="92"/>
                  </a:moveTo>
                  <a:cubicBezTo>
                    <a:pt x="112" y="84"/>
                    <a:pt x="112" y="84"/>
                    <a:pt x="112" y="84"/>
                  </a:cubicBezTo>
                  <a:cubicBezTo>
                    <a:pt x="121" y="79"/>
                    <a:pt x="121" y="79"/>
                    <a:pt x="121" y="79"/>
                  </a:cubicBezTo>
                  <a:cubicBezTo>
                    <a:pt x="125" y="88"/>
                    <a:pt x="125" y="88"/>
                    <a:pt x="125" y="88"/>
                  </a:cubicBezTo>
                  <a:lnTo>
                    <a:pt x="116" y="92"/>
                  </a:lnTo>
                  <a:close/>
                  <a:moveTo>
                    <a:pt x="121" y="79"/>
                  </a:moveTo>
                  <a:cubicBezTo>
                    <a:pt x="129" y="75"/>
                    <a:pt x="129" y="75"/>
                    <a:pt x="129" y="75"/>
                  </a:cubicBezTo>
                  <a:cubicBezTo>
                    <a:pt x="134" y="83"/>
                    <a:pt x="134" y="83"/>
                    <a:pt x="134" y="83"/>
                  </a:cubicBezTo>
                  <a:cubicBezTo>
                    <a:pt x="125" y="88"/>
                    <a:pt x="125" y="88"/>
                    <a:pt x="125" y="88"/>
                  </a:cubicBezTo>
                  <a:lnTo>
                    <a:pt x="121" y="79"/>
                  </a:lnTo>
                  <a:close/>
                  <a:moveTo>
                    <a:pt x="121" y="79"/>
                  </a:moveTo>
                  <a:cubicBezTo>
                    <a:pt x="116" y="70"/>
                    <a:pt x="116" y="70"/>
                    <a:pt x="116" y="70"/>
                  </a:cubicBezTo>
                  <a:cubicBezTo>
                    <a:pt x="125" y="66"/>
                    <a:pt x="125" y="66"/>
                    <a:pt x="125" y="66"/>
                  </a:cubicBezTo>
                  <a:cubicBezTo>
                    <a:pt x="129" y="75"/>
                    <a:pt x="129" y="75"/>
                    <a:pt x="129" y="75"/>
                  </a:cubicBezTo>
                  <a:lnTo>
                    <a:pt x="121" y="79"/>
                  </a:lnTo>
                  <a:close/>
                  <a:moveTo>
                    <a:pt x="116" y="70"/>
                  </a:moveTo>
                  <a:cubicBezTo>
                    <a:pt x="107" y="75"/>
                    <a:pt x="107" y="75"/>
                    <a:pt x="107" y="75"/>
                  </a:cubicBezTo>
                  <a:cubicBezTo>
                    <a:pt x="103" y="66"/>
                    <a:pt x="103" y="66"/>
                    <a:pt x="103" y="66"/>
                  </a:cubicBezTo>
                  <a:cubicBezTo>
                    <a:pt x="112" y="62"/>
                    <a:pt x="112" y="62"/>
                    <a:pt x="112" y="62"/>
                  </a:cubicBezTo>
                  <a:lnTo>
                    <a:pt x="116" y="70"/>
                  </a:lnTo>
                  <a:close/>
                  <a:moveTo>
                    <a:pt x="107" y="75"/>
                  </a:moveTo>
                  <a:cubicBezTo>
                    <a:pt x="99" y="79"/>
                    <a:pt x="99" y="79"/>
                    <a:pt x="99" y="79"/>
                  </a:cubicBezTo>
                  <a:cubicBezTo>
                    <a:pt x="94" y="71"/>
                    <a:pt x="94" y="71"/>
                    <a:pt x="94" y="71"/>
                  </a:cubicBezTo>
                  <a:cubicBezTo>
                    <a:pt x="103" y="66"/>
                    <a:pt x="103" y="66"/>
                    <a:pt x="103" y="66"/>
                  </a:cubicBezTo>
                  <a:lnTo>
                    <a:pt x="107" y="75"/>
                  </a:lnTo>
                  <a:close/>
                  <a:moveTo>
                    <a:pt x="99" y="79"/>
                  </a:moveTo>
                  <a:cubicBezTo>
                    <a:pt x="90" y="84"/>
                    <a:pt x="90" y="84"/>
                    <a:pt x="90" y="84"/>
                  </a:cubicBezTo>
                  <a:cubicBezTo>
                    <a:pt x="86" y="75"/>
                    <a:pt x="86" y="75"/>
                    <a:pt x="86" y="75"/>
                  </a:cubicBezTo>
                  <a:cubicBezTo>
                    <a:pt x="94" y="71"/>
                    <a:pt x="94" y="71"/>
                    <a:pt x="94" y="71"/>
                  </a:cubicBezTo>
                  <a:lnTo>
                    <a:pt x="99" y="79"/>
                  </a:lnTo>
                  <a:close/>
                  <a:moveTo>
                    <a:pt x="99" y="79"/>
                  </a:moveTo>
                  <a:cubicBezTo>
                    <a:pt x="103" y="88"/>
                    <a:pt x="103" y="88"/>
                    <a:pt x="103" y="88"/>
                  </a:cubicBezTo>
                  <a:cubicBezTo>
                    <a:pt x="95" y="92"/>
                    <a:pt x="95" y="92"/>
                    <a:pt x="95" y="92"/>
                  </a:cubicBezTo>
                  <a:cubicBezTo>
                    <a:pt x="90" y="84"/>
                    <a:pt x="90" y="84"/>
                    <a:pt x="90" y="84"/>
                  </a:cubicBezTo>
                  <a:lnTo>
                    <a:pt x="99" y="79"/>
                  </a:lnTo>
                  <a:close/>
                  <a:moveTo>
                    <a:pt x="94" y="92"/>
                  </a:moveTo>
                  <a:cubicBezTo>
                    <a:pt x="86" y="97"/>
                    <a:pt x="86" y="97"/>
                    <a:pt x="86" y="97"/>
                  </a:cubicBezTo>
                  <a:cubicBezTo>
                    <a:pt x="81" y="88"/>
                    <a:pt x="81" y="88"/>
                    <a:pt x="81" y="88"/>
                  </a:cubicBezTo>
                  <a:cubicBezTo>
                    <a:pt x="90" y="84"/>
                    <a:pt x="90" y="84"/>
                    <a:pt x="90" y="84"/>
                  </a:cubicBezTo>
                  <a:lnTo>
                    <a:pt x="94" y="92"/>
                  </a:lnTo>
                  <a:close/>
                  <a:moveTo>
                    <a:pt x="86" y="97"/>
                  </a:moveTo>
                  <a:cubicBezTo>
                    <a:pt x="77" y="101"/>
                    <a:pt x="77" y="101"/>
                    <a:pt x="77" y="101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81" y="88"/>
                    <a:pt x="81" y="88"/>
                    <a:pt x="81" y="88"/>
                  </a:cubicBezTo>
                  <a:lnTo>
                    <a:pt x="86" y="97"/>
                  </a:lnTo>
                  <a:close/>
                  <a:moveTo>
                    <a:pt x="86" y="97"/>
                  </a:moveTo>
                  <a:cubicBezTo>
                    <a:pt x="90" y="106"/>
                    <a:pt x="90" y="106"/>
                    <a:pt x="90" y="106"/>
                  </a:cubicBezTo>
                  <a:cubicBezTo>
                    <a:pt x="82" y="110"/>
                    <a:pt x="82" y="110"/>
                    <a:pt x="82" y="110"/>
                  </a:cubicBezTo>
                  <a:cubicBezTo>
                    <a:pt x="77" y="101"/>
                    <a:pt x="77" y="101"/>
                    <a:pt x="77" y="101"/>
                  </a:cubicBezTo>
                  <a:lnTo>
                    <a:pt x="86" y="97"/>
                  </a:lnTo>
                  <a:close/>
                  <a:moveTo>
                    <a:pt x="81" y="110"/>
                  </a:moveTo>
                  <a:cubicBezTo>
                    <a:pt x="73" y="114"/>
                    <a:pt x="73" y="114"/>
                    <a:pt x="73" y="114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77" y="101"/>
                    <a:pt x="77" y="101"/>
                    <a:pt x="77" y="101"/>
                  </a:cubicBezTo>
                  <a:lnTo>
                    <a:pt x="81" y="110"/>
                  </a:lnTo>
                  <a:close/>
                  <a:moveTo>
                    <a:pt x="73" y="114"/>
                  </a:moveTo>
                  <a:cubicBezTo>
                    <a:pt x="64" y="119"/>
                    <a:pt x="64" y="119"/>
                    <a:pt x="64" y="119"/>
                  </a:cubicBezTo>
                  <a:cubicBezTo>
                    <a:pt x="60" y="110"/>
                    <a:pt x="60" y="110"/>
                    <a:pt x="60" y="110"/>
                  </a:cubicBezTo>
                  <a:cubicBezTo>
                    <a:pt x="68" y="106"/>
                    <a:pt x="68" y="106"/>
                    <a:pt x="68" y="106"/>
                  </a:cubicBezTo>
                  <a:lnTo>
                    <a:pt x="73" y="114"/>
                  </a:lnTo>
                  <a:close/>
                  <a:moveTo>
                    <a:pt x="73" y="115"/>
                  </a:moveTo>
                  <a:cubicBezTo>
                    <a:pt x="77" y="123"/>
                    <a:pt x="77" y="123"/>
                    <a:pt x="77" y="123"/>
                  </a:cubicBezTo>
                  <a:cubicBezTo>
                    <a:pt x="69" y="128"/>
                    <a:pt x="69" y="128"/>
                    <a:pt x="69" y="128"/>
                  </a:cubicBezTo>
                  <a:cubicBezTo>
                    <a:pt x="64" y="119"/>
                    <a:pt x="64" y="119"/>
                    <a:pt x="64" y="119"/>
                  </a:cubicBezTo>
                  <a:lnTo>
                    <a:pt x="73" y="115"/>
                  </a:lnTo>
                  <a:close/>
                  <a:moveTo>
                    <a:pt x="68" y="128"/>
                  </a:moveTo>
                  <a:cubicBezTo>
                    <a:pt x="60" y="132"/>
                    <a:pt x="60" y="132"/>
                    <a:pt x="60" y="132"/>
                  </a:cubicBezTo>
                  <a:cubicBezTo>
                    <a:pt x="55" y="123"/>
                    <a:pt x="55" y="123"/>
                    <a:pt x="55" y="123"/>
                  </a:cubicBezTo>
                  <a:cubicBezTo>
                    <a:pt x="64" y="119"/>
                    <a:pt x="64" y="119"/>
                    <a:pt x="64" y="119"/>
                  </a:cubicBezTo>
                  <a:lnTo>
                    <a:pt x="68" y="128"/>
                  </a:lnTo>
                  <a:close/>
                  <a:moveTo>
                    <a:pt x="60" y="132"/>
                  </a:moveTo>
                  <a:cubicBezTo>
                    <a:pt x="51" y="136"/>
                    <a:pt x="51" y="136"/>
                    <a:pt x="51" y="136"/>
                  </a:cubicBezTo>
                  <a:cubicBezTo>
                    <a:pt x="47" y="128"/>
                    <a:pt x="47" y="128"/>
                    <a:pt x="47" y="128"/>
                  </a:cubicBezTo>
                  <a:cubicBezTo>
                    <a:pt x="55" y="124"/>
                    <a:pt x="55" y="124"/>
                    <a:pt x="55" y="124"/>
                  </a:cubicBezTo>
                  <a:lnTo>
                    <a:pt x="60" y="132"/>
                  </a:lnTo>
                  <a:close/>
                  <a:moveTo>
                    <a:pt x="60" y="132"/>
                  </a:moveTo>
                  <a:cubicBezTo>
                    <a:pt x="64" y="141"/>
                    <a:pt x="64" y="141"/>
                    <a:pt x="64" y="141"/>
                  </a:cubicBezTo>
                  <a:cubicBezTo>
                    <a:pt x="56" y="145"/>
                    <a:pt x="56" y="145"/>
                    <a:pt x="56" y="145"/>
                  </a:cubicBezTo>
                  <a:cubicBezTo>
                    <a:pt x="51" y="137"/>
                    <a:pt x="51" y="137"/>
                    <a:pt x="51" y="137"/>
                  </a:cubicBezTo>
                  <a:lnTo>
                    <a:pt x="60" y="132"/>
                  </a:lnTo>
                  <a:close/>
                  <a:moveTo>
                    <a:pt x="55" y="145"/>
                  </a:moveTo>
                  <a:cubicBezTo>
                    <a:pt x="47" y="150"/>
                    <a:pt x="47" y="150"/>
                    <a:pt x="47" y="150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51" y="137"/>
                    <a:pt x="51" y="137"/>
                    <a:pt x="51" y="137"/>
                  </a:cubicBezTo>
                  <a:lnTo>
                    <a:pt x="55" y="145"/>
                  </a:lnTo>
                  <a:close/>
                  <a:moveTo>
                    <a:pt x="47" y="150"/>
                  </a:moveTo>
                  <a:cubicBezTo>
                    <a:pt x="38" y="154"/>
                    <a:pt x="38" y="154"/>
                    <a:pt x="38" y="154"/>
                  </a:cubicBezTo>
                  <a:cubicBezTo>
                    <a:pt x="34" y="145"/>
                    <a:pt x="34" y="145"/>
                    <a:pt x="34" y="145"/>
                  </a:cubicBezTo>
                  <a:cubicBezTo>
                    <a:pt x="42" y="141"/>
                    <a:pt x="42" y="141"/>
                    <a:pt x="42" y="141"/>
                  </a:cubicBezTo>
                  <a:lnTo>
                    <a:pt x="47" y="150"/>
                  </a:lnTo>
                  <a:close/>
                  <a:moveTo>
                    <a:pt x="47" y="150"/>
                  </a:moveTo>
                  <a:cubicBezTo>
                    <a:pt x="51" y="158"/>
                    <a:pt x="51" y="158"/>
                    <a:pt x="51" y="158"/>
                  </a:cubicBezTo>
                  <a:cubicBezTo>
                    <a:pt x="43" y="163"/>
                    <a:pt x="43" y="163"/>
                    <a:pt x="43" y="163"/>
                  </a:cubicBezTo>
                  <a:cubicBezTo>
                    <a:pt x="38" y="154"/>
                    <a:pt x="38" y="154"/>
                    <a:pt x="38" y="154"/>
                  </a:cubicBezTo>
                  <a:lnTo>
                    <a:pt x="47" y="150"/>
                  </a:lnTo>
                  <a:close/>
                  <a:moveTo>
                    <a:pt x="42" y="163"/>
                  </a:moveTo>
                  <a:cubicBezTo>
                    <a:pt x="34" y="167"/>
                    <a:pt x="34" y="167"/>
                    <a:pt x="34" y="167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38" y="154"/>
                    <a:pt x="38" y="154"/>
                    <a:pt x="38" y="154"/>
                  </a:cubicBezTo>
                  <a:lnTo>
                    <a:pt x="42" y="163"/>
                  </a:lnTo>
                  <a:close/>
                  <a:moveTo>
                    <a:pt x="42" y="163"/>
                  </a:moveTo>
                  <a:cubicBezTo>
                    <a:pt x="47" y="172"/>
                    <a:pt x="47" y="172"/>
                    <a:pt x="47" y="172"/>
                  </a:cubicBezTo>
                  <a:cubicBezTo>
                    <a:pt x="38" y="176"/>
                    <a:pt x="38" y="176"/>
                    <a:pt x="38" y="176"/>
                  </a:cubicBezTo>
                  <a:cubicBezTo>
                    <a:pt x="34" y="167"/>
                    <a:pt x="34" y="167"/>
                    <a:pt x="34" y="167"/>
                  </a:cubicBezTo>
                  <a:lnTo>
                    <a:pt x="42" y="163"/>
                  </a:lnTo>
                  <a:close/>
                  <a:moveTo>
                    <a:pt x="38" y="176"/>
                  </a:moveTo>
                  <a:cubicBezTo>
                    <a:pt x="30" y="180"/>
                    <a:pt x="30" y="180"/>
                    <a:pt x="30" y="180"/>
                  </a:cubicBezTo>
                  <a:cubicBezTo>
                    <a:pt x="25" y="172"/>
                    <a:pt x="25" y="172"/>
                    <a:pt x="25" y="172"/>
                  </a:cubicBezTo>
                  <a:cubicBezTo>
                    <a:pt x="34" y="167"/>
                    <a:pt x="34" y="167"/>
                    <a:pt x="34" y="167"/>
                  </a:cubicBezTo>
                  <a:lnTo>
                    <a:pt x="38" y="176"/>
                  </a:lnTo>
                  <a:close/>
                  <a:moveTo>
                    <a:pt x="38" y="176"/>
                  </a:moveTo>
                  <a:cubicBezTo>
                    <a:pt x="43" y="185"/>
                    <a:pt x="43" y="185"/>
                    <a:pt x="43" y="185"/>
                  </a:cubicBezTo>
                  <a:cubicBezTo>
                    <a:pt x="34" y="189"/>
                    <a:pt x="34" y="189"/>
                    <a:pt x="34" y="189"/>
                  </a:cubicBezTo>
                  <a:cubicBezTo>
                    <a:pt x="30" y="181"/>
                    <a:pt x="30" y="181"/>
                    <a:pt x="30" y="181"/>
                  </a:cubicBezTo>
                  <a:lnTo>
                    <a:pt x="38" y="176"/>
                  </a:lnTo>
                  <a:close/>
                  <a:moveTo>
                    <a:pt x="43" y="185"/>
                  </a:moveTo>
                  <a:cubicBezTo>
                    <a:pt x="47" y="193"/>
                    <a:pt x="47" y="193"/>
                    <a:pt x="47" y="193"/>
                  </a:cubicBezTo>
                  <a:cubicBezTo>
                    <a:pt x="38" y="198"/>
                    <a:pt x="38" y="198"/>
                    <a:pt x="38" y="198"/>
                  </a:cubicBezTo>
                  <a:cubicBezTo>
                    <a:pt x="34" y="189"/>
                    <a:pt x="34" y="189"/>
                    <a:pt x="34" y="189"/>
                  </a:cubicBezTo>
                  <a:lnTo>
                    <a:pt x="43" y="185"/>
                  </a:lnTo>
                  <a:close/>
                  <a:moveTo>
                    <a:pt x="38" y="198"/>
                  </a:moveTo>
                  <a:cubicBezTo>
                    <a:pt x="30" y="202"/>
                    <a:pt x="30" y="202"/>
                    <a:pt x="30" y="202"/>
                  </a:cubicBezTo>
                  <a:cubicBezTo>
                    <a:pt x="25" y="194"/>
                    <a:pt x="25" y="194"/>
                    <a:pt x="25" y="194"/>
                  </a:cubicBezTo>
                  <a:cubicBezTo>
                    <a:pt x="34" y="189"/>
                    <a:pt x="34" y="189"/>
                    <a:pt x="34" y="189"/>
                  </a:cubicBezTo>
                  <a:lnTo>
                    <a:pt x="38" y="198"/>
                  </a:lnTo>
                  <a:close/>
                  <a:moveTo>
                    <a:pt x="38" y="198"/>
                  </a:moveTo>
                  <a:cubicBezTo>
                    <a:pt x="43" y="207"/>
                    <a:pt x="43" y="207"/>
                    <a:pt x="43" y="207"/>
                  </a:cubicBezTo>
                  <a:cubicBezTo>
                    <a:pt x="34" y="211"/>
                    <a:pt x="34" y="211"/>
                    <a:pt x="34" y="211"/>
                  </a:cubicBezTo>
                  <a:cubicBezTo>
                    <a:pt x="30" y="202"/>
                    <a:pt x="30" y="202"/>
                    <a:pt x="30" y="202"/>
                  </a:cubicBezTo>
                  <a:lnTo>
                    <a:pt x="38" y="198"/>
                  </a:lnTo>
                  <a:close/>
                  <a:moveTo>
                    <a:pt x="43" y="207"/>
                  </a:moveTo>
                  <a:cubicBezTo>
                    <a:pt x="47" y="215"/>
                    <a:pt x="47" y="215"/>
                    <a:pt x="47" y="215"/>
                  </a:cubicBezTo>
                  <a:cubicBezTo>
                    <a:pt x="39" y="220"/>
                    <a:pt x="39" y="220"/>
                    <a:pt x="39" y="220"/>
                  </a:cubicBezTo>
                  <a:cubicBezTo>
                    <a:pt x="34" y="211"/>
                    <a:pt x="34" y="211"/>
                    <a:pt x="34" y="211"/>
                  </a:cubicBezTo>
                  <a:lnTo>
                    <a:pt x="43" y="207"/>
                  </a:lnTo>
                  <a:close/>
                  <a:moveTo>
                    <a:pt x="38" y="220"/>
                  </a:moveTo>
                  <a:cubicBezTo>
                    <a:pt x="30" y="224"/>
                    <a:pt x="30" y="224"/>
                    <a:pt x="30" y="224"/>
                  </a:cubicBezTo>
                  <a:cubicBezTo>
                    <a:pt x="25" y="216"/>
                    <a:pt x="25" y="216"/>
                    <a:pt x="25" y="216"/>
                  </a:cubicBezTo>
                  <a:cubicBezTo>
                    <a:pt x="34" y="211"/>
                    <a:pt x="34" y="211"/>
                    <a:pt x="34" y="211"/>
                  </a:cubicBezTo>
                  <a:lnTo>
                    <a:pt x="38" y="220"/>
                  </a:lnTo>
                  <a:close/>
                  <a:moveTo>
                    <a:pt x="38" y="220"/>
                  </a:moveTo>
                  <a:cubicBezTo>
                    <a:pt x="43" y="229"/>
                    <a:pt x="43" y="229"/>
                    <a:pt x="43" y="229"/>
                  </a:cubicBezTo>
                  <a:cubicBezTo>
                    <a:pt x="34" y="233"/>
                    <a:pt x="34" y="233"/>
                    <a:pt x="34" y="233"/>
                  </a:cubicBezTo>
                  <a:cubicBezTo>
                    <a:pt x="30" y="224"/>
                    <a:pt x="30" y="224"/>
                    <a:pt x="30" y="224"/>
                  </a:cubicBezTo>
                  <a:lnTo>
                    <a:pt x="38" y="220"/>
                  </a:lnTo>
                  <a:close/>
                  <a:moveTo>
                    <a:pt x="39" y="220"/>
                  </a:moveTo>
                  <a:cubicBezTo>
                    <a:pt x="47" y="216"/>
                    <a:pt x="47" y="216"/>
                    <a:pt x="47" y="216"/>
                  </a:cubicBezTo>
                  <a:cubicBezTo>
                    <a:pt x="52" y="224"/>
                    <a:pt x="52" y="224"/>
                    <a:pt x="52" y="224"/>
                  </a:cubicBezTo>
                  <a:cubicBezTo>
                    <a:pt x="43" y="228"/>
                    <a:pt x="43" y="228"/>
                    <a:pt x="43" y="228"/>
                  </a:cubicBezTo>
                  <a:lnTo>
                    <a:pt x="39" y="220"/>
                  </a:lnTo>
                  <a:close/>
                  <a:moveTo>
                    <a:pt x="52" y="224"/>
                  </a:moveTo>
                  <a:cubicBezTo>
                    <a:pt x="56" y="233"/>
                    <a:pt x="56" y="233"/>
                    <a:pt x="56" y="233"/>
                  </a:cubicBezTo>
                  <a:cubicBezTo>
                    <a:pt x="47" y="237"/>
                    <a:pt x="47" y="237"/>
                    <a:pt x="47" y="237"/>
                  </a:cubicBezTo>
                  <a:cubicBezTo>
                    <a:pt x="43" y="229"/>
                    <a:pt x="43" y="229"/>
                    <a:pt x="43" y="229"/>
                  </a:cubicBezTo>
                  <a:lnTo>
                    <a:pt x="52" y="224"/>
                  </a:lnTo>
                  <a:close/>
                  <a:moveTo>
                    <a:pt x="56" y="233"/>
                  </a:moveTo>
                  <a:cubicBezTo>
                    <a:pt x="60" y="242"/>
                    <a:pt x="60" y="242"/>
                    <a:pt x="60" y="242"/>
                  </a:cubicBezTo>
                  <a:cubicBezTo>
                    <a:pt x="52" y="246"/>
                    <a:pt x="52" y="246"/>
                    <a:pt x="52" y="246"/>
                  </a:cubicBezTo>
                  <a:cubicBezTo>
                    <a:pt x="48" y="237"/>
                    <a:pt x="48" y="237"/>
                    <a:pt x="48" y="237"/>
                  </a:cubicBezTo>
                  <a:lnTo>
                    <a:pt x="56" y="233"/>
                  </a:lnTo>
                  <a:close/>
                  <a:moveTo>
                    <a:pt x="56" y="233"/>
                  </a:moveTo>
                  <a:cubicBezTo>
                    <a:pt x="65" y="229"/>
                    <a:pt x="65" y="229"/>
                    <a:pt x="65" y="229"/>
                  </a:cubicBezTo>
                  <a:cubicBezTo>
                    <a:pt x="69" y="237"/>
                    <a:pt x="69" y="237"/>
                    <a:pt x="69" y="237"/>
                  </a:cubicBezTo>
                  <a:cubicBezTo>
                    <a:pt x="61" y="241"/>
                    <a:pt x="61" y="241"/>
                    <a:pt x="61" y="241"/>
                  </a:cubicBezTo>
                  <a:lnTo>
                    <a:pt x="56" y="233"/>
                  </a:lnTo>
                  <a:close/>
                  <a:moveTo>
                    <a:pt x="69" y="237"/>
                  </a:moveTo>
                  <a:cubicBezTo>
                    <a:pt x="74" y="246"/>
                    <a:pt x="74" y="246"/>
                    <a:pt x="74" y="246"/>
                  </a:cubicBezTo>
                  <a:cubicBezTo>
                    <a:pt x="65" y="250"/>
                    <a:pt x="65" y="250"/>
                    <a:pt x="65" y="250"/>
                  </a:cubicBezTo>
                  <a:cubicBezTo>
                    <a:pt x="61" y="242"/>
                    <a:pt x="61" y="242"/>
                    <a:pt x="61" y="242"/>
                  </a:cubicBezTo>
                  <a:lnTo>
                    <a:pt x="69" y="237"/>
                  </a:lnTo>
                  <a:close/>
                  <a:moveTo>
                    <a:pt x="69" y="237"/>
                  </a:moveTo>
                  <a:cubicBezTo>
                    <a:pt x="78" y="233"/>
                    <a:pt x="78" y="233"/>
                    <a:pt x="78" y="233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74" y="246"/>
                    <a:pt x="74" y="246"/>
                    <a:pt x="74" y="246"/>
                  </a:cubicBezTo>
                  <a:lnTo>
                    <a:pt x="69" y="237"/>
                  </a:lnTo>
                  <a:close/>
                  <a:moveTo>
                    <a:pt x="78" y="233"/>
                  </a:moveTo>
                  <a:cubicBezTo>
                    <a:pt x="87" y="228"/>
                    <a:pt x="87" y="228"/>
                    <a:pt x="87" y="228"/>
                  </a:cubicBezTo>
                  <a:cubicBezTo>
                    <a:pt x="91" y="237"/>
                    <a:pt x="91" y="237"/>
                    <a:pt x="91" y="237"/>
                  </a:cubicBezTo>
                  <a:cubicBezTo>
                    <a:pt x="83" y="241"/>
                    <a:pt x="83" y="241"/>
                    <a:pt x="83" y="241"/>
                  </a:cubicBezTo>
                  <a:lnTo>
                    <a:pt x="78" y="233"/>
                  </a:lnTo>
                  <a:close/>
                  <a:moveTo>
                    <a:pt x="87" y="228"/>
                  </a:moveTo>
                  <a:cubicBezTo>
                    <a:pt x="95" y="224"/>
                    <a:pt x="95" y="224"/>
                    <a:pt x="95" y="224"/>
                  </a:cubicBezTo>
                  <a:cubicBezTo>
                    <a:pt x="100" y="232"/>
                    <a:pt x="100" y="232"/>
                    <a:pt x="100" y="232"/>
                  </a:cubicBezTo>
                  <a:cubicBezTo>
                    <a:pt x="91" y="237"/>
                    <a:pt x="91" y="237"/>
                    <a:pt x="91" y="237"/>
                  </a:cubicBezTo>
                  <a:lnTo>
                    <a:pt x="87" y="228"/>
                  </a:lnTo>
                  <a:close/>
                  <a:moveTo>
                    <a:pt x="100" y="233"/>
                  </a:moveTo>
                  <a:cubicBezTo>
                    <a:pt x="104" y="241"/>
                    <a:pt x="104" y="241"/>
                    <a:pt x="104" y="241"/>
                  </a:cubicBezTo>
                  <a:cubicBezTo>
                    <a:pt x="96" y="246"/>
                    <a:pt x="96" y="246"/>
                    <a:pt x="96" y="246"/>
                  </a:cubicBezTo>
                  <a:cubicBezTo>
                    <a:pt x="91" y="237"/>
                    <a:pt x="91" y="237"/>
                    <a:pt x="91" y="237"/>
                  </a:cubicBezTo>
                  <a:lnTo>
                    <a:pt x="100" y="233"/>
                  </a:lnTo>
                  <a:close/>
                  <a:moveTo>
                    <a:pt x="100" y="233"/>
                  </a:moveTo>
                  <a:cubicBezTo>
                    <a:pt x="109" y="228"/>
                    <a:pt x="109" y="228"/>
                    <a:pt x="109" y="228"/>
                  </a:cubicBezTo>
                  <a:cubicBezTo>
                    <a:pt x="113" y="237"/>
                    <a:pt x="113" y="237"/>
                    <a:pt x="113" y="237"/>
                  </a:cubicBezTo>
                  <a:cubicBezTo>
                    <a:pt x="104" y="241"/>
                    <a:pt x="104" y="241"/>
                    <a:pt x="104" y="241"/>
                  </a:cubicBezTo>
                  <a:lnTo>
                    <a:pt x="100" y="233"/>
                  </a:lnTo>
                  <a:close/>
                  <a:moveTo>
                    <a:pt x="109" y="228"/>
                  </a:moveTo>
                  <a:cubicBezTo>
                    <a:pt x="117" y="224"/>
                    <a:pt x="117" y="224"/>
                    <a:pt x="117" y="224"/>
                  </a:cubicBezTo>
                  <a:cubicBezTo>
                    <a:pt x="122" y="232"/>
                    <a:pt x="122" y="232"/>
                    <a:pt x="122" y="232"/>
                  </a:cubicBezTo>
                  <a:cubicBezTo>
                    <a:pt x="113" y="237"/>
                    <a:pt x="113" y="237"/>
                    <a:pt x="113" y="237"/>
                  </a:cubicBezTo>
                  <a:lnTo>
                    <a:pt x="109" y="228"/>
                  </a:lnTo>
                  <a:close/>
                  <a:moveTo>
                    <a:pt x="117" y="224"/>
                  </a:moveTo>
                  <a:cubicBezTo>
                    <a:pt x="126" y="219"/>
                    <a:pt x="126" y="219"/>
                    <a:pt x="126" y="219"/>
                  </a:cubicBezTo>
                  <a:cubicBezTo>
                    <a:pt x="130" y="228"/>
                    <a:pt x="130" y="228"/>
                    <a:pt x="130" y="228"/>
                  </a:cubicBezTo>
                  <a:cubicBezTo>
                    <a:pt x="122" y="232"/>
                    <a:pt x="122" y="232"/>
                    <a:pt x="122" y="232"/>
                  </a:cubicBezTo>
                  <a:lnTo>
                    <a:pt x="117" y="224"/>
                  </a:lnTo>
                  <a:close/>
                  <a:moveTo>
                    <a:pt x="117" y="224"/>
                  </a:moveTo>
                  <a:cubicBezTo>
                    <a:pt x="113" y="215"/>
                    <a:pt x="113" y="215"/>
                    <a:pt x="113" y="215"/>
                  </a:cubicBezTo>
                  <a:cubicBezTo>
                    <a:pt x="122" y="211"/>
                    <a:pt x="122" y="211"/>
                    <a:pt x="122" y="211"/>
                  </a:cubicBezTo>
                  <a:cubicBezTo>
                    <a:pt x="126" y="219"/>
                    <a:pt x="126" y="219"/>
                    <a:pt x="126" y="219"/>
                  </a:cubicBezTo>
                  <a:lnTo>
                    <a:pt x="117" y="224"/>
                  </a:lnTo>
                  <a:close/>
                  <a:moveTo>
                    <a:pt x="122" y="210"/>
                  </a:moveTo>
                  <a:cubicBezTo>
                    <a:pt x="130" y="206"/>
                    <a:pt x="130" y="206"/>
                    <a:pt x="130" y="206"/>
                  </a:cubicBezTo>
                  <a:cubicBezTo>
                    <a:pt x="135" y="215"/>
                    <a:pt x="135" y="215"/>
                    <a:pt x="135" y="215"/>
                  </a:cubicBezTo>
                  <a:cubicBezTo>
                    <a:pt x="126" y="219"/>
                    <a:pt x="126" y="219"/>
                    <a:pt x="126" y="219"/>
                  </a:cubicBezTo>
                  <a:lnTo>
                    <a:pt x="122" y="210"/>
                  </a:lnTo>
                  <a:close/>
                  <a:moveTo>
                    <a:pt x="130" y="206"/>
                  </a:moveTo>
                  <a:cubicBezTo>
                    <a:pt x="139" y="202"/>
                    <a:pt x="139" y="202"/>
                    <a:pt x="139" y="202"/>
                  </a:cubicBezTo>
                  <a:cubicBezTo>
                    <a:pt x="143" y="210"/>
                    <a:pt x="143" y="210"/>
                    <a:pt x="143" y="210"/>
                  </a:cubicBezTo>
                  <a:cubicBezTo>
                    <a:pt x="135" y="215"/>
                    <a:pt x="135" y="215"/>
                    <a:pt x="135" y="215"/>
                  </a:cubicBezTo>
                  <a:lnTo>
                    <a:pt x="130" y="206"/>
                  </a:lnTo>
                  <a:close/>
                  <a:moveTo>
                    <a:pt x="130" y="206"/>
                  </a:moveTo>
                  <a:cubicBezTo>
                    <a:pt x="126" y="197"/>
                    <a:pt x="126" y="197"/>
                    <a:pt x="126" y="197"/>
                  </a:cubicBezTo>
                  <a:cubicBezTo>
                    <a:pt x="135" y="193"/>
                    <a:pt x="135" y="193"/>
                    <a:pt x="135" y="193"/>
                  </a:cubicBezTo>
                  <a:cubicBezTo>
                    <a:pt x="139" y="202"/>
                    <a:pt x="139" y="202"/>
                    <a:pt x="139" y="202"/>
                  </a:cubicBezTo>
                  <a:lnTo>
                    <a:pt x="130" y="206"/>
                  </a:lnTo>
                  <a:close/>
                  <a:moveTo>
                    <a:pt x="126" y="197"/>
                  </a:moveTo>
                  <a:cubicBezTo>
                    <a:pt x="122" y="189"/>
                    <a:pt x="122" y="189"/>
                    <a:pt x="122" y="189"/>
                  </a:cubicBezTo>
                  <a:cubicBezTo>
                    <a:pt x="130" y="184"/>
                    <a:pt x="130" y="184"/>
                    <a:pt x="130" y="184"/>
                  </a:cubicBezTo>
                  <a:cubicBezTo>
                    <a:pt x="135" y="193"/>
                    <a:pt x="135" y="193"/>
                    <a:pt x="135" y="193"/>
                  </a:cubicBezTo>
                  <a:lnTo>
                    <a:pt x="126" y="197"/>
                  </a:lnTo>
                  <a:close/>
                  <a:moveTo>
                    <a:pt x="130" y="184"/>
                  </a:moveTo>
                  <a:cubicBezTo>
                    <a:pt x="139" y="180"/>
                    <a:pt x="139" y="180"/>
                    <a:pt x="139" y="180"/>
                  </a:cubicBezTo>
                  <a:cubicBezTo>
                    <a:pt x="143" y="188"/>
                    <a:pt x="143" y="188"/>
                    <a:pt x="143" y="188"/>
                  </a:cubicBezTo>
                  <a:cubicBezTo>
                    <a:pt x="135" y="193"/>
                    <a:pt x="135" y="193"/>
                    <a:pt x="135" y="193"/>
                  </a:cubicBezTo>
                  <a:lnTo>
                    <a:pt x="130" y="184"/>
                  </a:lnTo>
                  <a:close/>
                  <a:moveTo>
                    <a:pt x="130" y="184"/>
                  </a:moveTo>
                  <a:cubicBezTo>
                    <a:pt x="126" y="175"/>
                    <a:pt x="126" y="175"/>
                    <a:pt x="126" y="175"/>
                  </a:cubicBezTo>
                  <a:cubicBezTo>
                    <a:pt x="134" y="171"/>
                    <a:pt x="134" y="171"/>
                    <a:pt x="134" y="171"/>
                  </a:cubicBezTo>
                  <a:cubicBezTo>
                    <a:pt x="139" y="180"/>
                    <a:pt x="139" y="180"/>
                    <a:pt x="139" y="180"/>
                  </a:cubicBezTo>
                  <a:lnTo>
                    <a:pt x="130" y="184"/>
                  </a:lnTo>
                  <a:close/>
                  <a:moveTo>
                    <a:pt x="135" y="171"/>
                  </a:moveTo>
                  <a:cubicBezTo>
                    <a:pt x="143" y="167"/>
                    <a:pt x="143" y="167"/>
                    <a:pt x="143" y="167"/>
                  </a:cubicBezTo>
                  <a:cubicBezTo>
                    <a:pt x="148" y="175"/>
                    <a:pt x="148" y="175"/>
                    <a:pt x="148" y="175"/>
                  </a:cubicBezTo>
                  <a:cubicBezTo>
                    <a:pt x="139" y="180"/>
                    <a:pt x="139" y="180"/>
                    <a:pt x="139" y="180"/>
                  </a:cubicBezTo>
                  <a:lnTo>
                    <a:pt x="135" y="171"/>
                  </a:lnTo>
                  <a:close/>
                  <a:moveTo>
                    <a:pt x="135" y="171"/>
                  </a:moveTo>
                  <a:cubicBezTo>
                    <a:pt x="130" y="162"/>
                    <a:pt x="130" y="162"/>
                    <a:pt x="130" y="162"/>
                  </a:cubicBezTo>
                  <a:cubicBezTo>
                    <a:pt x="139" y="158"/>
                    <a:pt x="139" y="158"/>
                    <a:pt x="139" y="158"/>
                  </a:cubicBezTo>
                  <a:cubicBezTo>
                    <a:pt x="143" y="166"/>
                    <a:pt x="143" y="166"/>
                    <a:pt x="143" y="166"/>
                  </a:cubicBezTo>
                  <a:lnTo>
                    <a:pt x="135" y="171"/>
                  </a:lnTo>
                  <a:close/>
                  <a:moveTo>
                    <a:pt x="139" y="158"/>
                  </a:moveTo>
                  <a:cubicBezTo>
                    <a:pt x="147" y="153"/>
                    <a:pt x="147" y="153"/>
                    <a:pt x="147" y="153"/>
                  </a:cubicBezTo>
                  <a:cubicBezTo>
                    <a:pt x="152" y="162"/>
                    <a:pt x="152" y="162"/>
                    <a:pt x="152" y="162"/>
                  </a:cubicBezTo>
                  <a:cubicBezTo>
                    <a:pt x="143" y="166"/>
                    <a:pt x="143" y="166"/>
                    <a:pt x="143" y="166"/>
                  </a:cubicBezTo>
                  <a:lnTo>
                    <a:pt x="139" y="158"/>
                  </a:lnTo>
                  <a:close/>
                  <a:moveTo>
                    <a:pt x="139" y="158"/>
                  </a:moveTo>
                  <a:cubicBezTo>
                    <a:pt x="134" y="149"/>
                    <a:pt x="134" y="149"/>
                    <a:pt x="134" y="149"/>
                  </a:cubicBezTo>
                  <a:cubicBezTo>
                    <a:pt x="143" y="145"/>
                    <a:pt x="143" y="145"/>
                    <a:pt x="143" y="145"/>
                  </a:cubicBezTo>
                  <a:cubicBezTo>
                    <a:pt x="147" y="153"/>
                    <a:pt x="147" y="153"/>
                    <a:pt x="147" y="153"/>
                  </a:cubicBezTo>
                  <a:lnTo>
                    <a:pt x="139" y="158"/>
                  </a:lnTo>
                  <a:close/>
                  <a:moveTo>
                    <a:pt x="134" y="149"/>
                  </a:moveTo>
                  <a:cubicBezTo>
                    <a:pt x="130" y="140"/>
                    <a:pt x="130" y="140"/>
                    <a:pt x="130" y="140"/>
                  </a:cubicBezTo>
                  <a:cubicBezTo>
                    <a:pt x="139" y="136"/>
                    <a:pt x="139" y="136"/>
                    <a:pt x="139" y="136"/>
                  </a:cubicBezTo>
                  <a:cubicBezTo>
                    <a:pt x="143" y="145"/>
                    <a:pt x="143" y="145"/>
                    <a:pt x="143" y="145"/>
                  </a:cubicBezTo>
                  <a:lnTo>
                    <a:pt x="134" y="149"/>
                  </a:lnTo>
                  <a:close/>
                  <a:moveTo>
                    <a:pt x="139" y="136"/>
                  </a:moveTo>
                  <a:cubicBezTo>
                    <a:pt x="147" y="132"/>
                    <a:pt x="147" y="132"/>
                    <a:pt x="147" y="132"/>
                  </a:cubicBezTo>
                  <a:cubicBezTo>
                    <a:pt x="152" y="140"/>
                    <a:pt x="152" y="140"/>
                    <a:pt x="152" y="140"/>
                  </a:cubicBezTo>
                  <a:cubicBezTo>
                    <a:pt x="143" y="145"/>
                    <a:pt x="143" y="145"/>
                    <a:pt x="143" y="145"/>
                  </a:cubicBezTo>
                  <a:lnTo>
                    <a:pt x="139" y="136"/>
                  </a:lnTo>
                  <a:close/>
                  <a:moveTo>
                    <a:pt x="139" y="136"/>
                  </a:moveTo>
                  <a:cubicBezTo>
                    <a:pt x="134" y="127"/>
                    <a:pt x="134" y="127"/>
                    <a:pt x="134" y="127"/>
                  </a:cubicBezTo>
                  <a:cubicBezTo>
                    <a:pt x="143" y="123"/>
                    <a:pt x="143" y="123"/>
                    <a:pt x="143" y="123"/>
                  </a:cubicBezTo>
                  <a:cubicBezTo>
                    <a:pt x="147" y="131"/>
                    <a:pt x="147" y="131"/>
                    <a:pt x="147" y="131"/>
                  </a:cubicBezTo>
                  <a:lnTo>
                    <a:pt x="139" y="136"/>
                  </a:lnTo>
                  <a:close/>
                  <a:moveTo>
                    <a:pt x="134" y="127"/>
                  </a:moveTo>
                  <a:cubicBezTo>
                    <a:pt x="130" y="118"/>
                    <a:pt x="130" y="118"/>
                    <a:pt x="130" y="118"/>
                  </a:cubicBezTo>
                  <a:cubicBezTo>
                    <a:pt x="138" y="114"/>
                    <a:pt x="138" y="114"/>
                    <a:pt x="138" y="114"/>
                  </a:cubicBezTo>
                  <a:cubicBezTo>
                    <a:pt x="143" y="123"/>
                    <a:pt x="143" y="123"/>
                    <a:pt x="143" y="123"/>
                  </a:cubicBezTo>
                  <a:lnTo>
                    <a:pt x="134" y="127"/>
                  </a:lnTo>
                  <a:close/>
                  <a:moveTo>
                    <a:pt x="139" y="114"/>
                  </a:moveTo>
                  <a:cubicBezTo>
                    <a:pt x="147" y="110"/>
                    <a:pt x="147" y="110"/>
                    <a:pt x="147" y="110"/>
                  </a:cubicBezTo>
                  <a:cubicBezTo>
                    <a:pt x="151" y="118"/>
                    <a:pt x="151" y="118"/>
                    <a:pt x="151" y="118"/>
                  </a:cubicBezTo>
                  <a:cubicBezTo>
                    <a:pt x="143" y="123"/>
                    <a:pt x="143" y="123"/>
                    <a:pt x="143" y="123"/>
                  </a:cubicBezTo>
                  <a:lnTo>
                    <a:pt x="139" y="114"/>
                  </a:lnTo>
                  <a:close/>
                  <a:moveTo>
                    <a:pt x="138" y="114"/>
                  </a:moveTo>
                  <a:cubicBezTo>
                    <a:pt x="134" y="105"/>
                    <a:pt x="134" y="105"/>
                    <a:pt x="134" y="105"/>
                  </a:cubicBezTo>
                  <a:cubicBezTo>
                    <a:pt x="143" y="101"/>
                    <a:pt x="143" y="101"/>
                    <a:pt x="143" y="101"/>
                  </a:cubicBezTo>
                  <a:cubicBezTo>
                    <a:pt x="147" y="110"/>
                    <a:pt x="147" y="110"/>
                    <a:pt x="147" y="110"/>
                  </a:cubicBezTo>
                  <a:lnTo>
                    <a:pt x="138" y="114"/>
                  </a:lnTo>
                  <a:close/>
                  <a:moveTo>
                    <a:pt x="134" y="105"/>
                  </a:moveTo>
                  <a:cubicBezTo>
                    <a:pt x="130" y="97"/>
                    <a:pt x="130" y="97"/>
                    <a:pt x="130" y="97"/>
                  </a:cubicBezTo>
                  <a:cubicBezTo>
                    <a:pt x="138" y="92"/>
                    <a:pt x="138" y="92"/>
                    <a:pt x="138" y="92"/>
                  </a:cubicBezTo>
                  <a:cubicBezTo>
                    <a:pt x="143" y="101"/>
                    <a:pt x="143" y="101"/>
                    <a:pt x="143" y="101"/>
                  </a:cubicBezTo>
                  <a:lnTo>
                    <a:pt x="134" y="105"/>
                  </a:lnTo>
                  <a:close/>
                  <a:moveTo>
                    <a:pt x="130" y="96"/>
                  </a:moveTo>
                  <a:cubicBezTo>
                    <a:pt x="125" y="88"/>
                    <a:pt x="125" y="88"/>
                    <a:pt x="125" y="88"/>
                  </a:cubicBezTo>
                  <a:cubicBezTo>
                    <a:pt x="134" y="84"/>
                    <a:pt x="134" y="84"/>
                    <a:pt x="134" y="84"/>
                  </a:cubicBezTo>
                  <a:cubicBezTo>
                    <a:pt x="138" y="92"/>
                    <a:pt x="138" y="92"/>
                    <a:pt x="138" y="92"/>
                  </a:cubicBezTo>
                  <a:lnTo>
                    <a:pt x="130" y="96"/>
                  </a:lnTo>
                  <a:close/>
                  <a:moveTo>
                    <a:pt x="134" y="83"/>
                  </a:moveTo>
                  <a:cubicBezTo>
                    <a:pt x="142" y="79"/>
                    <a:pt x="142" y="79"/>
                    <a:pt x="142" y="79"/>
                  </a:cubicBezTo>
                  <a:cubicBezTo>
                    <a:pt x="147" y="88"/>
                    <a:pt x="147" y="88"/>
                    <a:pt x="147" y="88"/>
                  </a:cubicBezTo>
                  <a:cubicBezTo>
                    <a:pt x="138" y="92"/>
                    <a:pt x="138" y="92"/>
                    <a:pt x="138" y="92"/>
                  </a:cubicBezTo>
                  <a:lnTo>
                    <a:pt x="134" y="83"/>
                  </a:lnTo>
                  <a:close/>
                  <a:moveTo>
                    <a:pt x="134" y="83"/>
                  </a:moveTo>
                  <a:cubicBezTo>
                    <a:pt x="129" y="75"/>
                    <a:pt x="129" y="75"/>
                    <a:pt x="129" y="75"/>
                  </a:cubicBezTo>
                  <a:cubicBezTo>
                    <a:pt x="138" y="70"/>
                    <a:pt x="138" y="70"/>
                    <a:pt x="138" y="70"/>
                  </a:cubicBezTo>
                  <a:cubicBezTo>
                    <a:pt x="142" y="79"/>
                    <a:pt x="142" y="79"/>
                    <a:pt x="142" y="79"/>
                  </a:cubicBezTo>
                  <a:lnTo>
                    <a:pt x="134" y="83"/>
                  </a:lnTo>
                  <a:close/>
                  <a:moveTo>
                    <a:pt x="129" y="75"/>
                  </a:moveTo>
                  <a:cubicBezTo>
                    <a:pt x="125" y="66"/>
                    <a:pt x="125" y="66"/>
                    <a:pt x="125" y="66"/>
                  </a:cubicBezTo>
                  <a:cubicBezTo>
                    <a:pt x="134" y="62"/>
                    <a:pt x="134" y="62"/>
                    <a:pt x="134" y="62"/>
                  </a:cubicBezTo>
                  <a:cubicBezTo>
                    <a:pt x="138" y="70"/>
                    <a:pt x="138" y="70"/>
                    <a:pt x="138" y="70"/>
                  </a:cubicBezTo>
                  <a:lnTo>
                    <a:pt x="129" y="75"/>
                  </a:lnTo>
                  <a:close/>
                  <a:moveTo>
                    <a:pt x="134" y="62"/>
                  </a:moveTo>
                  <a:cubicBezTo>
                    <a:pt x="142" y="57"/>
                    <a:pt x="142" y="57"/>
                    <a:pt x="142" y="57"/>
                  </a:cubicBezTo>
                  <a:cubicBezTo>
                    <a:pt x="147" y="66"/>
                    <a:pt x="147" y="66"/>
                    <a:pt x="147" y="66"/>
                  </a:cubicBezTo>
                  <a:cubicBezTo>
                    <a:pt x="138" y="70"/>
                    <a:pt x="138" y="70"/>
                    <a:pt x="138" y="70"/>
                  </a:cubicBezTo>
                  <a:lnTo>
                    <a:pt x="134" y="62"/>
                  </a:lnTo>
                  <a:close/>
                  <a:moveTo>
                    <a:pt x="134" y="61"/>
                  </a:moveTo>
                  <a:cubicBezTo>
                    <a:pt x="129" y="53"/>
                    <a:pt x="129" y="53"/>
                    <a:pt x="129" y="53"/>
                  </a:cubicBezTo>
                  <a:cubicBezTo>
                    <a:pt x="138" y="48"/>
                    <a:pt x="138" y="48"/>
                    <a:pt x="138" y="48"/>
                  </a:cubicBezTo>
                  <a:cubicBezTo>
                    <a:pt x="142" y="57"/>
                    <a:pt x="142" y="57"/>
                    <a:pt x="142" y="57"/>
                  </a:cubicBezTo>
                  <a:lnTo>
                    <a:pt x="134" y="61"/>
                  </a:lnTo>
                  <a:close/>
                  <a:moveTo>
                    <a:pt x="129" y="53"/>
                  </a:moveTo>
                  <a:cubicBezTo>
                    <a:pt x="125" y="44"/>
                    <a:pt x="125" y="44"/>
                    <a:pt x="125" y="44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8" y="48"/>
                    <a:pt x="138" y="48"/>
                    <a:pt x="138" y="48"/>
                  </a:cubicBezTo>
                  <a:lnTo>
                    <a:pt x="129" y="53"/>
                  </a:lnTo>
                  <a:close/>
                  <a:moveTo>
                    <a:pt x="125" y="44"/>
                  </a:moveTo>
                  <a:cubicBezTo>
                    <a:pt x="120" y="35"/>
                    <a:pt x="120" y="35"/>
                    <a:pt x="120" y="35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33" y="40"/>
                    <a:pt x="133" y="40"/>
                    <a:pt x="133" y="40"/>
                  </a:cubicBezTo>
                  <a:lnTo>
                    <a:pt x="125" y="44"/>
                  </a:lnTo>
                  <a:close/>
                  <a:moveTo>
                    <a:pt x="125" y="44"/>
                  </a:moveTo>
                  <a:cubicBezTo>
                    <a:pt x="116" y="48"/>
                    <a:pt x="116" y="48"/>
                    <a:pt x="116" y="48"/>
                  </a:cubicBezTo>
                  <a:cubicBezTo>
                    <a:pt x="112" y="40"/>
                    <a:pt x="112" y="40"/>
                    <a:pt x="112" y="40"/>
                  </a:cubicBezTo>
                  <a:cubicBezTo>
                    <a:pt x="120" y="35"/>
                    <a:pt x="120" y="35"/>
                    <a:pt x="120" y="35"/>
                  </a:cubicBezTo>
                  <a:lnTo>
                    <a:pt x="125" y="44"/>
                  </a:lnTo>
                  <a:close/>
                  <a:moveTo>
                    <a:pt x="116" y="48"/>
                  </a:moveTo>
                  <a:cubicBezTo>
                    <a:pt x="107" y="53"/>
                    <a:pt x="107" y="53"/>
                    <a:pt x="107" y="53"/>
                  </a:cubicBezTo>
                  <a:cubicBezTo>
                    <a:pt x="103" y="44"/>
                    <a:pt x="103" y="44"/>
                    <a:pt x="103" y="44"/>
                  </a:cubicBezTo>
                  <a:cubicBezTo>
                    <a:pt x="112" y="40"/>
                    <a:pt x="112" y="40"/>
                    <a:pt x="112" y="40"/>
                  </a:cubicBezTo>
                  <a:lnTo>
                    <a:pt x="116" y="48"/>
                  </a:lnTo>
                  <a:close/>
                  <a:moveTo>
                    <a:pt x="116" y="49"/>
                  </a:moveTo>
                  <a:cubicBezTo>
                    <a:pt x="120" y="57"/>
                    <a:pt x="120" y="57"/>
                    <a:pt x="120" y="57"/>
                  </a:cubicBezTo>
                  <a:cubicBezTo>
                    <a:pt x="112" y="62"/>
                    <a:pt x="112" y="62"/>
                    <a:pt x="112" y="62"/>
                  </a:cubicBezTo>
                  <a:cubicBezTo>
                    <a:pt x="107" y="53"/>
                    <a:pt x="107" y="53"/>
                    <a:pt x="107" y="53"/>
                  </a:cubicBezTo>
                  <a:lnTo>
                    <a:pt x="116" y="49"/>
                  </a:lnTo>
                  <a:close/>
                  <a:moveTo>
                    <a:pt x="112" y="62"/>
                  </a:moveTo>
                  <a:cubicBezTo>
                    <a:pt x="103" y="66"/>
                    <a:pt x="103" y="66"/>
                    <a:pt x="103" y="66"/>
                  </a:cubicBezTo>
                  <a:cubicBezTo>
                    <a:pt x="99" y="57"/>
                    <a:pt x="99" y="57"/>
                    <a:pt x="99" y="57"/>
                  </a:cubicBezTo>
                  <a:cubicBezTo>
                    <a:pt x="107" y="53"/>
                    <a:pt x="107" y="53"/>
                    <a:pt x="107" y="53"/>
                  </a:cubicBezTo>
                  <a:lnTo>
                    <a:pt x="112" y="62"/>
                  </a:lnTo>
                  <a:close/>
                  <a:moveTo>
                    <a:pt x="103" y="66"/>
                  </a:moveTo>
                  <a:cubicBezTo>
                    <a:pt x="94" y="70"/>
                    <a:pt x="94" y="70"/>
                    <a:pt x="94" y="70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9" y="58"/>
                    <a:pt x="99" y="58"/>
                    <a:pt x="99" y="58"/>
                  </a:cubicBezTo>
                  <a:lnTo>
                    <a:pt x="103" y="66"/>
                  </a:lnTo>
                  <a:close/>
                  <a:moveTo>
                    <a:pt x="94" y="71"/>
                  </a:moveTo>
                  <a:cubicBezTo>
                    <a:pt x="86" y="75"/>
                    <a:pt x="86" y="75"/>
                    <a:pt x="86" y="75"/>
                  </a:cubicBezTo>
                  <a:cubicBezTo>
                    <a:pt x="81" y="66"/>
                    <a:pt x="81" y="66"/>
                    <a:pt x="81" y="66"/>
                  </a:cubicBezTo>
                  <a:cubicBezTo>
                    <a:pt x="90" y="62"/>
                    <a:pt x="90" y="62"/>
                    <a:pt x="90" y="62"/>
                  </a:cubicBezTo>
                  <a:lnTo>
                    <a:pt x="94" y="71"/>
                  </a:lnTo>
                  <a:close/>
                  <a:moveTo>
                    <a:pt x="85" y="75"/>
                  </a:moveTo>
                  <a:cubicBezTo>
                    <a:pt x="77" y="79"/>
                    <a:pt x="77" y="79"/>
                    <a:pt x="77" y="79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81" y="66"/>
                    <a:pt x="81" y="66"/>
                    <a:pt x="81" y="66"/>
                  </a:cubicBezTo>
                  <a:lnTo>
                    <a:pt x="85" y="75"/>
                  </a:lnTo>
                  <a:close/>
                  <a:moveTo>
                    <a:pt x="86" y="75"/>
                  </a:moveTo>
                  <a:cubicBezTo>
                    <a:pt x="90" y="84"/>
                    <a:pt x="90" y="84"/>
                    <a:pt x="90" y="84"/>
                  </a:cubicBezTo>
                  <a:cubicBezTo>
                    <a:pt x="81" y="88"/>
                    <a:pt x="81" y="88"/>
                    <a:pt x="81" y="88"/>
                  </a:cubicBezTo>
                  <a:cubicBezTo>
                    <a:pt x="77" y="79"/>
                    <a:pt x="77" y="79"/>
                    <a:pt x="77" y="79"/>
                  </a:cubicBezTo>
                  <a:lnTo>
                    <a:pt x="86" y="75"/>
                  </a:lnTo>
                  <a:close/>
                  <a:moveTo>
                    <a:pt x="81" y="88"/>
                  </a:moveTo>
                  <a:cubicBezTo>
                    <a:pt x="73" y="93"/>
                    <a:pt x="73" y="93"/>
                    <a:pt x="73" y="93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77" y="80"/>
                    <a:pt x="77" y="80"/>
                    <a:pt x="77" y="80"/>
                  </a:cubicBezTo>
                  <a:lnTo>
                    <a:pt x="81" y="88"/>
                  </a:lnTo>
                  <a:close/>
                  <a:moveTo>
                    <a:pt x="72" y="93"/>
                  </a:moveTo>
                  <a:cubicBezTo>
                    <a:pt x="64" y="97"/>
                    <a:pt x="64" y="97"/>
                    <a:pt x="64" y="97"/>
                  </a:cubicBezTo>
                  <a:cubicBezTo>
                    <a:pt x="60" y="88"/>
                    <a:pt x="60" y="88"/>
                    <a:pt x="60" y="88"/>
                  </a:cubicBezTo>
                  <a:cubicBezTo>
                    <a:pt x="68" y="84"/>
                    <a:pt x="68" y="84"/>
                    <a:pt x="68" y="84"/>
                  </a:cubicBezTo>
                  <a:lnTo>
                    <a:pt x="72" y="93"/>
                  </a:lnTo>
                  <a:close/>
                  <a:moveTo>
                    <a:pt x="73" y="93"/>
                  </a:moveTo>
                  <a:cubicBezTo>
                    <a:pt x="77" y="101"/>
                    <a:pt x="77" y="101"/>
                    <a:pt x="77" y="101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64" y="97"/>
                    <a:pt x="64" y="97"/>
                    <a:pt x="64" y="97"/>
                  </a:cubicBezTo>
                  <a:lnTo>
                    <a:pt x="73" y="93"/>
                  </a:lnTo>
                  <a:close/>
                  <a:moveTo>
                    <a:pt x="68" y="106"/>
                  </a:moveTo>
                  <a:cubicBezTo>
                    <a:pt x="60" y="110"/>
                    <a:pt x="60" y="110"/>
                    <a:pt x="60" y="110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64" y="97"/>
                    <a:pt x="64" y="97"/>
                    <a:pt x="64" y="97"/>
                  </a:cubicBezTo>
                  <a:lnTo>
                    <a:pt x="68" y="106"/>
                  </a:lnTo>
                  <a:close/>
                  <a:moveTo>
                    <a:pt x="59" y="110"/>
                  </a:moveTo>
                  <a:cubicBezTo>
                    <a:pt x="51" y="115"/>
                    <a:pt x="51" y="115"/>
                    <a:pt x="51" y="115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55" y="102"/>
                    <a:pt x="55" y="102"/>
                    <a:pt x="55" y="102"/>
                  </a:cubicBezTo>
                  <a:lnTo>
                    <a:pt x="59" y="110"/>
                  </a:lnTo>
                  <a:close/>
                  <a:moveTo>
                    <a:pt x="60" y="110"/>
                  </a:moveTo>
                  <a:cubicBezTo>
                    <a:pt x="64" y="119"/>
                    <a:pt x="64" y="119"/>
                    <a:pt x="64" y="119"/>
                  </a:cubicBezTo>
                  <a:cubicBezTo>
                    <a:pt x="55" y="123"/>
                    <a:pt x="55" y="123"/>
                    <a:pt x="55" y="123"/>
                  </a:cubicBezTo>
                  <a:cubicBezTo>
                    <a:pt x="51" y="115"/>
                    <a:pt x="51" y="115"/>
                    <a:pt x="51" y="115"/>
                  </a:cubicBezTo>
                  <a:lnTo>
                    <a:pt x="60" y="110"/>
                  </a:lnTo>
                  <a:close/>
                  <a:moveTo>
                    <a:pt x="55" y="123"/>
                  </a:moveTo>
                  <a:cubicBezTo>
                    <a:pt x="47" y="128"/>
                    <a:pt x="47" y="128"/>
                    <a:pt x="47" y="128"/>
                  </a:cubicBezTo>
                  <a:cubicBezTo>
                    <a:pt x="42" y="119"/>
                    <a:pt x="42" y="119"/>
                    <a:pt x="42" y="119"/>
                  </a:cubicBezTo>
                  <a:cubicBezTo>
                    <a:pt x="51" y="115"/>
                    <a:pt x="51" y="115"/>
                    <a:pt x="51" y="115"/>
                  </a:cubicBezTo>
                  <a:lnTo>
                    <a:pt x="55" y="123"/>
                  </a:lnTo>
                  <a:close/>
                  <a:moveTo>
                    <a:pt x="46" y="128"/>
                  </a:moveTo>
                  <a:cubicBezTo>
                    <a:pt x="38" y="132"/>
                    <a:pt x="38" y="132"/>
                    <a:pt x="38" y="132"/>
                  </a:cubicBezTo>
                  <a:cubicBezTo>
                    <a:pt x="34" y="124"/>
                    <a:pt x="34" y="124"/>
                    <a:pt x="34" y="124"/>
                  </a:cubicBezTo>
                  <a:cubicBezTo>
                    <a:pt x="42" y="119"/>
                    <a:pt x="42" y="119"/>
                    <a:pt x="42" y="119"/>
                  </a:cubicBezTo>
                  <a:lnTo>
                    <a:pt x="46" y="128"/>
                  </a:lnTo>
                  <a:close/>
                  <a:moveTo>
                    <a:pt x="47" y="128"/>
                  </a:moveTo>
                  <a:cubicBezTo>
                    <a:pt x="51" y="137"/>
                    <a:pt x="51" y="137"/>
                    <a:pt x="51" y="137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38" y="132"/>
                    <a:pt x="38" y="132"/>
                    <a:pt x="38" y="132"/>
                  </a:cubicBezTo>
                  <a:lnTo>
                    <a:pt x="47" y="128"/>
                  </a:lnTo>
                  <a:close/>
                  <a:moveTo>
                    <a:pt x="42" y="141"/>
                  </a:moveTo>
                  <a:cubicBezTo>
                    <a:pt x="34" y="145"/>
                    <a:pt x="34" y="145"/>
                    <a:pt x="34" y="145"/>
                  </a:cubicBezTo>
                  <a:cubicBezTo>
                    <a:pt x="29" y="137"/>
                    <a:pt x="29" y="137"/>
                    <a:pt x="29" y="137"/>
                  </a:cubicBezTo>
                  <a:cubicBezTo>
                    <a:pt x="38" y="132"/>
                    <a:pt x="38" y="132"/>
                    <a:pt x="38" y="132"/>
                  </a:cubicBezTo>
                  <a:lnTo>
                    <a:pt x="42" y="141"/>
                  </a:lnTo>
                  <a:close/>
                  <a:moveTo>
                    <a:pt x="33" y="145"/>
                  </a:moveTo>
                  <a:cubicBezTo>
                    <a:pt x="25" y="150"/>
                    <a:pt x="25" y="150"/>
                    <a:pt x="25" y="150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9" y="137"/>
                    <a:pt x="29" y="137"/>
                    <a:pt x="29" y="137"/>
                  </a:cubicBezTo>
                  <a:lnTo>
                    <a:pt x="33" y="145"/>
                  </a:lnTo>
                  <a:close/>
                  <a:moveTo>
                    <a:pt x="34" y="146"/>
                  </a:moveTo>
                  <a:cubicBezTo>
                    <a:pt x="38" y="154"/>
                    <a:pt x="38" y="154"/>
                    <a:pt x="38" y="154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5" y="150"/>
                    <a:pt x="25" y="150"/>
                    <a:pt x="25" y="150"/>
                  </a:cubicBezTo>
                  <a:lnTo>
                    <a:pt x="34" y="146"/>
                  </a:lnTo>
                  <a:close/>
                  <a:moveTo>
                    <a:pt x="29" y="159"/>
                  </a:moveTo>
                  <a:cubicBezTo>
                    <a:pt x="21" y="163"/>
                    <a:pt x="21" y="163"/>
                    <a:pt x="21" y="163"/>
                  </a:cubicBezTo>
                  <a:cubicBezTo>
                    <a:pt x="16" y="154"/>
                    <a:pt x="16" y="154"/>
                    <a:pt x="16" y="154"/>
                  </a:cubicBezTo>
                  <a:cubicBezTo>
                    <a:pt x="25" y="150"/>
                    <a:pt x="25" y="150"/>
                    <a:pt x="25" y="150"/>
                  </a:cubicBezTo>
                  <a:lnTo>
                    <a:pt x="29" y="159"/>
                  </a:lnTo>
                  <a:close/>
                  <a:moveTo>
                    <a:pt x="29" y="159"/>
                  </a:moveTo>
                  <a:cubicBezTo>
                    <a:pt x="34" y="167"/>
                    <a:pt x="34" y="167"/>
                    <a:pt x="34" y="167"/>
                  </a:cubicBezTo>
                  <a:cubicBezTo>
                    <a:pt x="25" y="172"/>
                    <a:pt x="25" y="172"/>
                    <a:pt x="25" y="172"/>
                  </a:cubicBezTo>
                  <a:cubicBezTo>
                    <a:pt x="21" y="163"/>
                    <a:pt x="21" y="163"/>
                    <a:pt x="21" y="163"/>
                  </a:cubicBezTo>
                  <a:lnTo>
                    <a:pt x="29" y="159"/>
                  </a:lnTo>
                  <a:close/>
                  <a:moveTo>
                    <a:pt x="25" y="172"/>
                  </a:moveTo>
                  <a:cubicBezTo>
                    <a:pt x="16" y="176"/>
                    <a:pt x="16" y="176"/>
                    <a:pt x="16" y="176"/>
                  </a:cubicBezTo>
                  <a:cubicBezTo>
                    <a:pt x="12" y="168"/>
                    <a:pt x="12" y="168"/>
                    <a:pt x="12" y="168"/>
                  </a:cubicBezTo>
                  <a:cubicBezTo>
                    <a:pt x="21" y="163"/>
                    <a:pt x="21" y="163"/>
                    <a:pt x="21" y="163"/>
                  </a:cubicBezTo>
                  <a:lnTo>
                    <a:pt x="25" y="172"/>
                  </a:lnTo>
                  <a:close/>
                  <a:moveTo>
                    <a:pt x="25" y="172"/>
                  </a:moveTo>
                  <a:cubicBezTo>
                    <a:pt x="29" y="180"/>
                    <a:pt x="29" y="180"/>
                    <a:pt x="29" y="180"/>
                  </a:cubicBezTo>
                  <a:cubicBezTo>
                    <a:pt x="21" y="185"/>
                    <a:pt x="21" y="185"/>
                    <a:pt x="21" y="185"/>
                  </a:cubicBezTo>
                  <a:cubicBezTo>
                    <a:pt x="16" y="176"/>
                    <a:pt x="16" y="176"/>
                    <a:pt x="16" y="176"/>
                  </a:cubicBezTo>
                  <a:lnTo>
                    <a:pt x="25" y="172"/>
                  </a:lnTo>
                  <a:close/>
                  <a:moveTo>
                    <a:pt x="29" y="181"/>
                  </a:moveTo>
                  <a:cubicBezTo>
                    <a:pt x="34" y="189"/>
                    <a:pt x="34" y="189"/>
                    <a:pt x="34" y="189"/>
                  </a:cubicBezTo>
                  <a:cubicBezTo>
                    <a:pt x="25" y="194"/>
                    <a:pt x="25" y="194"/>
                    <a:pt x="25" y="194"/>
                  </a:cubicBezTo>
                  <a:cubicBezTo>
                    <a:pt x="21" y="185"/>
                    <a:pt x="21" y="185"/>
                    <a:pt x="21" y="185"/>
                  </a:cubicBezTo>
                  <a:lnTo>
                    <a:pt x="29" y="181"/>
                  </a:lnTo>
                  <a:close/>
                  <a:moveTo>
                    <a:pt x="25" y="194"/>
                  </a:moveTo>
                  <a:cubicBezTo>
                    <a:pt x="17" y="198"/>
                    <a:pt x="17" y="198"/>
                    <a:pt x="17" y="198"/>
                  </a:cubicBezTo>
                  <a:cubicBezTo>
                    <a:pt x="12" y="189"/>
                    <a:pt x="12" y="189"/>
                    <a:pt x="12" y="189"/>
                  </a:cubicBezTo>
                  <a:cubicBezTo>
                    <a:pt x="21" y="185"/>
                    <a:pt x="21" y="185"/>
                    <a:pt x="21" y="185"/>
                  </a:cubicBezTo>
                  <a:lnTo>
                    <a:pt x="25" y="194"/>
                  </a:lnTo>
                  <a:close/>
                  <a:moveTo>
                    <a:pt x="25" y="194"/>
                  </a:moveTo>
                  <a:cubicBezTo>
                    <a:pt x="30" y="202"/>
                    <a:pt x="30" y="202"/>
                    <a:pt x="30" y="202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17" y="198"/>
                    <a:pt x="17" y="198"/>
                    <a:pt x="17" y="198"/>
                  </a:cubicBezTo>
                  <a:lnTo>
                    <a:pt x="25" y="194"/>
                  </a:lnTo>
                  <a:close/>
                  <a:moveTo>
                    <a:pt x="30" y="203"/>
                  </a:moveTo>
                  <a:cubicBezTo>
                    <a:pt x="34" y="211"/>
                    <a:pt x="34" y="211"/>
                    <a:pt x="34" y="211"/>
                  </a:cubicBezTo>
                  <a:cubicBezTo>
                    <a:pt x="25" y="215"/>
                    <a:pt x="25" y="215"/>
                    <a:pt x="25" y="215"/>
                  </a:cubicBezTo>
                  <a:cubicBezTo>
                    <a:pt x="21" y="207"/>
                    <a:pt x="21" y="207"/>
                    <a:pt x="21" y="207"/>
                  </a:cubicBezTo>
                  <a:lnTo>
                    <a:pt x="30" y="203"/>
                  </a:lnTo>
                  <a:close/>
                  <a:moveTo>
                    <a:pt x="25" y="216"/>
                  </a:moveTo>
                  <a:cubicBezTo>
                    <a:pt x="17" y="220"/>
                    <a:pt x="17" y="220"/>
                    <a:pt x="17" y="220"/>
                  </a:cubicBezTo>
                  <a:cubicBezTo>
                    <a:pt x="12" y="211"/>
                    <a:pt x="12" y="211"/>
                    <a:pt x="12" y="211"/>
                  </a:cubicBezTo>
                  <a:cubicBezTo>
                    <a:pt x="21" y="207"/>
                    <a:pt x="21" y="207"/>
                    <a:pt x="21" y="207"/>
                  </a:cubicBezTo>
                  <a:lnTo>
                    <a:pt x="25" y="216"/>
                  </a:lnTo>
                  <a:close/>
                  <a:moveTo>
                    <a:pt x="25" y="216"/>
                  </a:moveTo>
                  <a:cubicBezTo>
                    <a:pt x="30" y="224"/>
                    <a:pt x="30" y="224"/>
                    <a:pt x="30" y="224"/>
                  </a:cubicBezTo>
                  <a:cubicBezTo>
                    <a:pt x="21" y="229"/>
                    <a:pt x="21" y="229"/>
                    <a:pt x="21" y="229"/>
                  </a:cubicBezTo>
                  <a:cubicBezTo>
                    <a:pt x="17" y="220"/>
                    <a:pt x="17" y="220"/>
                    <a:pt x="17" y="220"/>
                  </a:cubicBezTo>
                  <a:lnTo>
                    <a:pt x="25" y="216"/>
                  </a:lnTo>
                  <a:close/>
                  <a:moveTo>
                    <a:pt x="30" y="224"/>
                  </a:moveTo>
                  <a:cubicBezTo>
                    <a:pt x="34" y="233"/>
                    <a:pt x="34" y="233"/>
                    <a:pt x="34" y="233"/>
                  </a:cubicBezTo>
                  <a:cubicBezTo>
                    <a:pt x="26" y="237"/>
                    <a:pt x="26" y="237"/>
                    <a:pt x="26" y="237"/>
                  </a:cubicBezTo>
                  <a:cubicBezTo>
                    <a:pt x="21" y="229"/>
                    <a:pt x="21" y="229"/>
                    <a:pt x="21" y="229"/>
                  </a:cubicBezTo>
                  <a:lnTo>
                    <a:pt x="30" y="224"/>
                  </a:lnTo>
                  <a:close/>
                  <a:moveTo>
                    <a:pt x="34" y="233"/>
                  </a:moveTo>
                  <a:cubicBezTo>
                    <a:pt x="39" y="242"/>
                    <a:pt x="39" y="242"/>
                    <a:pt x="39" y="242"/>
                  </a:cubicBezTo>
                  <a:cubicBezTo>
                    <a:pt x="30" y="246"/>
                    <a:pt x="30" y="246"/>
                    <a:pt x="30" y="246"/>
                  </a:cubicBezTo>
                  <a:cubicBezTo>
                    <a:pt x="26" y="237"/>
                    <a:pt x="26" y="237"/>
                    <a:pt x="26" y="237"/>
                  </a:cubicBezTo>
                  <a:lnTo>
                    <a:pt x="34" y="233"/>
                  </a:lnTo>
                  <a:close/>
                  <a:moveTo>
                    <a:pt x="34" y="233"/>
                  </a:moveTo>
                  <a:cubicBezTo>
                    <a:pt x="43" y="229"/>
                    <a:pt x="43" y="229"/>
                    <a:pt x="43" y="229"/>
                  </a:cubicBezTo>
                  <a:cubicBezTo>
                    <a:pt x="47" y="237"/>
                    <a:pt x="47" y="237"/>
                    <a:pt x="47" y="237"/>
                  </a:cubicBezTo>
                  <a:cubicBezTo>
                    <a:pt x="39" y="242"/>
                    <a:pt x="39" y="242"/>
                    <a:pt x="39" y="242"/>
                  </a:cubicBezTo>
                  <a:lnTo>
                    <a:pt x="34" y="233"/>
                  </a:lnTo>
                  <a:close/>
                  <a:moveTo>
                    <a:pt x="47" y="237"/>
                  </a:moveTo>
                  <a:cubicBezTo>
                    <a:pt x="52" y="246"/>
                    <a:pt x="52" y="246"/>
                    <a:pt x="52" y="246"/>
                  </a:cubicBezTo>
                  <a:cubicBezTo>
                    <a:pt x="43" y="250"/>
                    <a:pt x="43" y="250"/>
                    <a:pt x="43" y="250"/>
                  </a:cubicBezTo>
                  <a:cubicBezTo>
                    <a:pt x="39" y="242"/>
                    <a:pt x="39" y="242"/>
                    <a:pt x="39" y="242"/>
                  </a:cubicBezTo>
                  <a:lnTo>
                    <a:pt x="47" y="237"/>
                  </a:lnTo>
                  <a:close/>
                  <a:moveTo>
                    <a:pt x="52" y="246"/>
                  </a:moveTo>
                  <a:cubicBezTo>
                    <a:pt x="56" y="255"/>
                    <a:pt x="56" y="255"/>
                    <a:pt x="56" y="255"/>
                  </a:cubicBezTo>
                  <a:cubicBezTo>
                    <a:pt x="48" y="259"/>
                    <a:pt x="48" y="259"/>
                    <a:pt x="48" y="259"/>
                  </a:cubicBezTo>
                  <a:cubicBezTo>
                    <a:pt x="43" y="250"/>
                    <a:pt x="43" y="250"/>
                    <a:pt x="43" y="250"/>
                  </a:cubicBezTo>
                  <a:lnTo>
                    <a:pt x="52" y="246"/>
                  </a:lnTo>
                  <a:close/>
                  <a:moveTo>
                    <a:pt x="52" y="246"/>
                  </a:moveTo>
                  <a:cubicBezTo>
                    <a:pt x="61" y="242"/>
                    <a:pt x="61" y="242"/>
                    <a:pt x="61" y="242"/>
                  </a:cubicBezTo>
                  <a:cubicBezTo>
                    <a:pt x="65" y="250"/>
                    <a:pt x="65" y="250"/>
                    <a:pt x="65" y="250"/>
                  </a:cubicBezTo>
                  <a:cubicBezTo>
                    <a:pt x="56" y="255"/>
                    <a:pt x="56" y="255"/>
                    <a:pt x="56" y="255"/>
                  </a:cubicBezTo>
                  <a:lnTo>
                    <a:pt x="52" y="246"/>
                  </a:lnTo>
                  <a:close/>
                  <a:moveTo>
                    <a:pt x="65" y="250"/>
                  </a:moveTo>
                  <a:cubicBezTo>
                    <a:pt x="69" y="259"/>
                    <a:pt x="69" y="259"/>
                    <a:pt x="69" y="259"/>
                  </a:cubicBezTo>
                  <a:cubicBezTo>
                    <a:pt x="61" y="263"/>
                    <a:pt x="61" y="263"/>
                    <a:pt x="61" y="263"/>
                  </a:cubicBezTo>
                  <a:cubicBezTo>
                    <a:pt x="56" y="255"/>
                    <a:pt x="56" y="255"/>
                    <a:pt x="56" y="255"/>
                  </a:cubicBezTo>
                  <a:lnTo>
                    <a:pt x="65" y="250"/>
                  </a:lnTo>
                  <a:close/>
                  <a:moveTo>
                    <a:pt x="65" y="250"/>
                  </a:moveTo>
                  <a:cubicBezTo>
                    <a:pt x="74" y="246"/>
                    <a:pt x="74" y="246"/>
                    <a:pt x="74" y="246"/>
                  </a:cubicBezTo>
                  <a:cubicBezTo>
                    <a:pt x="78" y="255"/>
                    <a:pt x="78" y="255"/>
                    <a:pt x="78" y="255"/>
                  </a:cubicBezTo>
                  <a:cubicBezTo>
                    <a:pt x="70" y="259"/>
                    <a:pt x="70" y="259"/>
                    <a:pt x="70" y="259"/>
                  </a:cubicBezTo>
                  <a:lnTo>
                    <a:pt x="65" y="250"/>
                  </a:lnTo>
                  <a:close/>
                  <a:moveTo>
                    <a:pt x="74" y="246"/>
                  </a:moveTo>
                  <a:cubicBezTo>
                    <a:pt x="82" y="241"/>
                    <a:pt x="82" y="241"/>
                    <a:pt x="82" y="241"/>
                  </a:cubicBezTo>
                  <a:cubicBezTo>
                    <a:pt x="87" y="250"/>
                    <a:pt x="87" y="250"/>
                    <a:pt x="87" y="250"/>
                  </a:cubicBezTo>
                  <a:cubicBezTo>
                    <a:pt x="78" y="254"/>
                    <a:pt x="78" y="254"/>
                    <a:pt x="78" y="254"/>
                  </a:cubicBezTo>
                  <a:lnTo>
                    <a:pt x="74" y="246"/>
                  </a:lnTo>
                  <a:close/>
                  <a:moveTo>
                    <a:pt x="83" y="241"/>
                  </a:moveTo>
                  <a:cubicBezTo>
                    <a:pt x="91" y="237"/>
                    <a:pt x="91" y="237"/>
                    <a:pt x="91" y="237"/>
                  </a:cubicBezTo>
                  <a:cubicBezTo>
                    <a:pt x="96" y="246"/>
                    <a:pt x="96" y="246"/>
                    <a:pt x="96" y="246"/>
                  </a:cubicBezTo>
                  <a:cubicBezTo>
                    <a:pt x="87" y="250"/>
                    <a:pt x="87" y="250"/>
                    <a:pt x="87" y="250"/>
                  </a:cubicBezTo>
                  <a:lnTo>
                    <a:pt x="83" y="241"/>
                  </a:lnTo>
                  <a:close/>
                  <a:moveTo>
                    <a:pt x="96" y="246"/>
                  </a:moveTo>
                  <a:cubicBezTo>
                    <a:pt x="100" y="254"/>
                    <a:pt x="100" y="254"/>
                    <a:pt x="100" y="254"/>
                  </a:cubicBezTo>
                  <a:cubicBezTo>
                    <a:pt x="91" y="259"/>
                    <a:pt x="91" y="259"/>
                    <a:pt x="91" y="259"/>
                  </a:cubicBezTo>
                  <a:cubicBezTo>
                    <a:pt x="87" y="250"/>
                    <a:pt x="87" y="250"/>
                    <a:pt x="87" y="250"/>
                  </a:cubicBezTo>
                  <a:lnTo>
                    <a:pt x="96" y="246"/>
                  </a:lnTo>
                  <a:close/>
                  <a:moveTo>
                    <a:pt x="96" y="246"/>
                  </a:moveTo>
                  <a:cubicBezTo>
                    <a:pt x="104" y="241"/>
                    <a:pt x="104" y="241"/>
                    <a:pt x="104" y="241"/>
                  </a:cubicBezTo>
                  <a:cubicBezTo>
                    <a:pt x="109" y="250"/>
                    <a:pt x="109" y="250"/>
                    <a:pt x="109" y="250"/>
                  </a:cubicBezTo>
                  <a:cubicBezTo>
                    <a:pt x="100" y="254"/>
                    <a:pt x="100" y="254"/>
                    <a:pt x="100" y="254"/>
                  </a:cubicBezTo>
                  <a:lnTo>
                    <a:pt x="96" y="246"/>
                  </a:lnTo>
                  <a:close/>
                  <a:moveTo>
                    <a:pt x="104" y="241"/>
                  </a:moveTo>
                  <a:cubicBezTo>
                    <a:pt x="113" y="237"/>
                    <a:pt x="113" y="237"/>
                    <a:pt x="113" y="237"/>
                  </a:cubicBezTo>
                  <a:cubicBezTo>
                    <a:pt x="117" y="245"/>
                    <a:pt x="117" y="245"/>
                    <a:pt x="117" y="245"/>
                  </a:cubicBezTo>
                  <a:cubicBezTo>
                    <a:pt x="109" y="250"/>
                    <a:pt x="109" y="250"/>
                    <a:pt x="109" y="250"/>
                  </a:cubicBezTo>
                  <a:lnTo>
                    <a:pt x="104" y="241"/>
                  </a:lnTo>
                  <a:close/>
                  <a:moveTo>
                    <a:pt x="135" y="237"/>
                  </a:moveTo>
                  <a:cubicBezTo>
                    <a:pt x="126" y="241"/>
                    <a:pt x="126" y="241"/>
                    <a:pt x="126" y="241"/>
                  </a:cubicBezTo>
                  <a:cubicBezTo>
                    <a:pt x="122" y="232"/>
                    <a:pt x="122" y="232"/>
                    <a:pt x="122" y="232"/>
                  </a:cubicBezTo>
                  <a:cubicBezTo>
                    <a:pt x="130" y="228"/>
                    <a:pt x="130" y="228"/>
                    <a:pt x="130" y="228"/>
                  </a:cubicBezTo>
                  <a:lnTo>
                    <a:pt x="135" y="237"/>
                  </a:lnTo>
                  <a:close/>
                  <a:moveTo>
                    <a:pt x="131" y="228"/>
                  </a:moveTo>
                  <a:cubicBezTo>
                    <a:pt x="126" y="219"/>
                    <a:pt x="126" y="219"/>
                    <a:pt x="126" y="219"/>
                  </a:cubicBezTo>
                  <a:cubicBezTo>
                    <a:pt x="135" y="215"/>
                    <a:pt x="135" y="215"/>
                    <a:pt x="135" y="215"/>
                  </a:cubicBezTo>
                  <a:cubicBezTo>
                    <a:pt x="139" y="223"/>
                    <a:pt x="139" y="223"/>
                    <a:pt x="139" y="223"/>
                  </a:cubicBezTo>
                  <a:lnTo>
                    <a:pt x="131" y="228"/>
                  </a:lnTo>
                  <a:close/>
                  <a:moveTo>
                    <a:pt x="148" y="219"/>
                  </a:moveTo>
                  <a:cubicBezTo>
                    <a:pt x="139" y="223"/>
                    <a:pt x="139" y="223"/>
                    <a:pt x="139" y="223"/>
                  </a:cubicBezTo>
                  <a:cubicBezTo>
                    <a:pt x="135" y="215"/>
                    <a:pt x="135" y="215"/>
                    <a:pt x="135" y="215"/>
                  </a:cubicBezTo>
                  <a:cubicBezTo>
                    <a:pt x="143" y="210"/>
                    <a:pt x="143" y="210"/>
                    <a:pt x="143" y="210"/>
                  </a:cubicBezTo>
                  <a:lnTo>
                    <a:pt x="148" y="219"/>
                  </a:lnTo>
                  <a:close/>
                  <a:moveTo>
                    <a:pt x="152" y="206"/>
                  </a:moveTo>
                  <a:cubicBezTo>
                    <a:pt x="144" y="210"/>
                    <a:pt x="144" y="210"/>
                    <a:pt x="144" y="210"/>
                  </a:cubicBezTo>
                  <a:cubicBezTo>
                    <a:pt x="139" y="202"/>
                    <a:pt x="139" y="202"/>
                    <a:pt x="139" y="202"/>
                  </a:cubicBezTo>
                  <a:cubicBezTo>
                    <a:pt x="148" y="197"/>
                    <a:pt x="148" y="197"/>
                    <a:pt x="148" y="197"/>
                  </a:cubicBezTo>
                  <a:lnTo>
                    <a:pt x="152" y="206"/>
                  </a:lnTo>
                  <a:close/>
                  <a:moveTo>
                    <a:pt x="148" y="197"/>
                  </a:moveTo>
                  <a:cubicBezTo>
                    <a:pt x="139" y="201"/>
                    <a:pt x="139" y="201"/>
                    <a:pt x="139" y="201"/>
                  </a:cubicBezTo>
                  <a:cubicBezTo>
                    <a:pt x="135" y="193"/>
                    <a:pt x="135" y="193"/>
                    <a:pt x="135" y="193"/>
                  </a:cubicBezTo>
                  <a:cubicBezTo>
                    <a:pt x="143" y="189"/>
                    <a:pt x="143" y="189"/>
                    <a:pt x="143" y="189"/>
                  </a:cubicBezTo>
                  <a:lnTo>
                    <a:pt x="148" y="197"/>
                  </a:lnTo>
                  <a:close/>
                  <a:moveTo>
                    <a:pt x="152" y="184"/>
                  </a:moveTo>
                  <a:cubicBezTo>
                    <a:pt x="143" y="188"/>
                    <a:pt x="143" y="188"/>
                    <a:pt x="143" y="188"/>
                  </a:cubicBezTo>
                  <a:cubicBezTo>
                    <a:pt x="139" y="180"/>
                    <a:pt x="139" y="180"/>
                    <a:pt x="139" y="180"/>
                  </a:cubicBezTo>
                  <a:cubicBezTo>
                    <a:pt x="148" y="175"/>
                    <a:pt x="148" y="175"/>
                    <a:pt x="148" y="175"/>
                  </a:cubicBezTo>
                  <a:lnTo>
                    <a:pt x="152" y="184"/>
                  </a:lnTo>
                  <a:close/>
                  <a:moveTo>
                    <a:pt x="156" y="171"/>
                  </a:moveTo>
                  <a:cubicBezTo>
                    <a:pt x="148" y="175"/>
                    <a:pt x="148" y="175"/>
                    <a:pt x="148" y="175"/>
                  </a:cubicBezTo>
                  <a:cubicBezTo>
                    <a:pt x="143" y="167"/>
                    <a:pt x="143" y="167"/>
                    <a:pt x="143" y="167"/>
                  </a:cubicBezTo>
                  <a:cubicBezTo>
                    <a:pt x="152" y="162"/>
                    <a:pt x="152" y="162"/>
                    <a:pt x="152" y="162"/>
                  </a:cubicBezTo>
                  <a:lnTo>
                    <a:pt x="156" y="171"/>
                  </a:lnTo>
                  <a:close/>
                  <a:moveTo>
                    <a:pt x="161" y="158"/>
                  </a:moveTo>
                  <a:cubicBezTo>
                    <a:pt x="152" y="162"/>
                    <a:pt x="152" y="162"/>
                    <a:pt x="152" y="162"/>
                  </a:cubicBezTo>
                  <a:cubicBezTo>
                    <a:pt x="148" y="153"/>
                    <a:pt x="148" y="153"/>
                    <a:pt x="148" y="153"/>
                  </a:cubicBezTo>
                  <a:cubicBezTo>
                    <a:pt x="156" y="149"/>
                    <a:pt x="156" y="149"/>
                    <a:pt x="156" y="149"/>
                  </a:cubicBezTo>
                  <a:lnTo>
                    <a:pt x="161" y="158"/>
                  </a:lnTo>
                  <a:close/>
                  <a:moveTo>
                    <a:pt x="156" y="149"/>
                  </a:moveTo>
                  <a:cubicBezTo>
                    <a:pt x="148" y="153"/>
                    <a:pt x="148" y="153"/>
                    <a:pt x="148" y="153"/>
                  </a:cubicBezTo>
                  <a:cubicBezTo>
                    <a:pt x="143" y="145"/>
                    <a:pt x="143" y="145"/>
                    <a:pt x="143" y="145"/>
                  </a:cubicBezTo>
                  <a:cubicBezTo>
                    <a:pt x="152" y="140"/>
                    <a:pt x="152" y="140"/>
                    <a:pt x="152" y="140"/>
                  </a:cubicBezTo>
                  <a:lnTo>
                    <a:pt x="156" y="149"/>
                  </a:lnTo>
                  <a:close/>
                  <a:moveTo>
                    <a:pt x="160" y="136"/>
                  </a:moveTo>
                  <a:cubicBezTo>
                    <a:pt x="152" y="140"/>
                    <a:pt x="152" y="140"/>
                    <a:pt x="152" y="140"/>
                  </a:cubicBezTo>
                  <a:cubicBezTo>
                    <a:pt x="147" y="131"/>
                    <a:pt x="147" y="131"/>
                    <a:pt x="147" y="131"/>
                  </a:cubicBezTo>
                  <a:cubicBezTo>
                    <a:pt x="156" y="127"/>
                    <a:pt x="156" y="127"/>
                    <a:pt x="156" y="127"/>
                  </a:cubicBezTo>
                  <a:lnTo>
                    <a:pt x="160" y="136"/>
                  </a:lnTo>
                  <a:close/>
                  <a:moveTo>
                    <a:pt x="156" y="127"/>
                  </a:moveTo>
                  <a:cubicBezTo>
                    <a:pt x="147" y="131"/>
                    <a:pt x="147" y="131"/>
                    <a:pt x="147" y="131"/>
                  </a:cubicBezTo>
                  <a:cubicBezTo>
                    <a:pt x="143" y="123"/>
                    <a:pt x="143" y="123"/>
                    <a:pt x="143" y="123"/>
                  </a:cubicBezTo>
                  <a:cubicBezTo>
                    <a:pt x="152" y="118"/>
                    <a:pt x="152" y="118"/>
                    <a:pt x="152" y="118"/>
                  </a:cubicBezTo>
                  <a:lnTo>
                    <a:pt x="156" y="127"/>
                  </a:lnTo>
                  <a:close/>
                  <a:moveTo>
                    <a:pt x="160" y="114"/>
                  </a:moveTo>
                  <a:cubicBezTo>
                    <a:pt x="152" y="118"/>
                    <a:pt x="152" y="118"/>
                    <a:pt x="152" y="118"/>
                  </a:cubicBezTo>
                  <a:cubicBezTo>
                    <a:pt x="147" y="110"/>
                    <a:pt x="147" y="110"/>
                    <a:pt x="147" y="110"/>
                  </a:cubicBezTo>
                  <a:cubicBezTo>
                    <a:pt x="156" y="105"/>
                    <a:pt x="156" y="105"/>
                    <a:pt x="156" y="105"/>
                  </a:cubicBezTo>
                  <a:lnTo>
                    <a:pt x="160" y="114"/>
                  </a:lnTo>
                  <a:close/>
                  <a:moveTo>
                    <a:pt x="156" y="105"/>
                  </a:moveTo>
                  <a:cubicBezTo>
                    <a:pt x="147" y="109"/>
                    <a:pt x="147" y="109"/>
                    <a:pt x="147" y="109"/>
                  </a:cubicBezTo>
                  <a:cubicBezTo>
                    <a:pt x="143" y="101"/>
                    <a:pt x="143" y="101"/>
                    <a:pt x="143" y="101"/>
                  </a:cubicBezTo>
                  <a:cubicBezTo>
                    <a:pt x="151" y="97"/>
                    <a:pt x="151" y="97"/>
                    <a:pt x="151" y="97"/>
                  </a:cubicBezTo>
                  <a:lnTo>
                    <a:pt x="156" y="105"/>
                  </a:lnTo>
                  <a:close/>
                  <a:moveTo>
                    <a:pt x="151" y="96"/>
                  </a:moveTo>
                  <a:cubicBezTo>
                    <a:pt x="143" y="101"/>
                    <a:pt x="143" y="101"/>
                    <a:pt x="143" y="101"/>
                  </a:cubicBezTo>
                  <a:cubicBezTo>
                    <a:pt x="138" y="92"/>
                    <a:pt x="138" y="92"/>
                    <a:pt x="138" y="92"/>
                  </a:cubicBezTo>
                  <a:cubicBezTo>
                    <a:pt x="147" y="88"/>
                    <a:pt x="147" y="88"/>
                    <a:pt x="147" y="88"/>
                  </a:cubicBezTo>
                  <a:lnTo>
                    <a:pt x="151" y="96"/>
                  </a:lnTo>
                  <a:close/>
                  <a:moveTo>
                    <a:pt x="156" y="83"/>
                  </a:moveTo>
                  <a:cubicBezTo>
                    <a:pt x="147" y="88"/>
                    <a:pt x="147" y="88"/>
                    <a:pt x="147" y="88"/>
                  </a:cubicBezTo>
                  <a:cubicBezTo>
                    <a:pt x="143" y="79"/>
                    <a:pt x="143" y="79"/>
                    <a:pt x="143" y="79"/>
                  </a:cubicBezTo>
                  <a:cubicBezTo>
                    <a:pt x="151" y="75"/>
                    <a:pt x="151" y="75"/>
                    <a:pt x="151" y="75"/>
                  </a:cubicBezTo>
                  <a:lnTo>
                    <a:pt x="156" y="83"/>
                  </a:lnTo>
                  <a:close/>
                  <a:moveTo>
                    <a:pt x="151" y="74"/>
                  </a:moveTo>
                  <a:cubicBezTo>
                    <a:pt x="143" y="79"/>
                    <a:pt x="143" y="79"/>
                    <a:pt x="143" y="79"/>
                  </a:cubicBezTo>
                  <a:cubicBezTo>
                    <a:pt x="138" y="70"/>
                    <a:pt x="138" y="70"/>
                    <a:pt x="138" y="70"/>
                  </a:cubicBezTo>
                  <a:cubicBezTo>
                    <a:pt x="147" y="66"/>
                    <a:pt x="147" y="66"/>
                    <a:pt x="147" y="66"/>
                  </a:cubicBezTo>
                  <a:lnTo>
                    <a:pt x="151" y="74"/>
                  </a:lnTo>
                  <a:close/>
                  <a:moveTo>
                    <a:pt x="155" y="61"/>
                  </a:moveTo>
                  <a:cubicBezTo>
                    <a:pt x="147" y="66"/>
                    <a:pt x="147" y="66"/>
                    <a:pt x="147" y="66"/>
                  </a:cubicBezTo>
                  <a:cubicBezTo>
                    <a:pt x="142" y="57"/>
                    <a:pt x="142" y="57"/>
                    <a:pt x="142" y="57"/>
                  </a:cubicBezTo>
                  <a:cubicBezTo>
                    <a:pt x="151" y="53"/>
                    <a:pt x="151" y="53"/>
                    <a:pt x="151" y="53"/>
                  </a:cubicBezTo>
                  <a:lnTo>
                    <a:pt x="155" y="61"/>
                  </a:lnTo>
                  <a:close/>
                  <a:moveTo>
                    <a:pt x="151" y="53"/>
                  </a:moveTo>
                  <a:cubicBezTo>
                    <a:pt x="142" y="57"/>
                    <a:pt x="142" y="57"/>
                    <a:pt x="142" y="57"/>
                  </a:cubicBezTo>
                  <a:cubicBezTo>
                    <a:pt x="138" y="48"/>
                    <a:pt x="138" y="48"/>
                    <a:pt x="138" y="48"/>
                  </a:cubicBezTo>
                  <a:cubicBezTo>
                    <a:pt x="147" y="44"/>
                    <a:pt x="147" y="44"/>
                    <a:pt x="147" y="44"/>
                  </a:cubicBezTo>
                  <a:lnTo>
                    <a:pt x="151" y="53"/>
                  </a:lnTo>
                  <a:close/>
                  <a:moveTo>
                    <a:pt x="147" y="44"/>
                  </a:moveTo>
                  <a:cubicBezTo>
                    <a:pt x="138" y="48"/>
                    <a:pt x="138" y="48"/>
                    <a:pt x="138" y="48"/>
                  </a:cubicBezTo>
                  <a:cubicBezTo>
                    <a:pt x="134" y="40"/>
                    <a:pt x="134" y="40"/>
                    <a:pt x="134" y="40"/>
                  </a:cubicBezTo>
                  <a:cubicBezTo>
                    <a:pt x="142" y="35"/>
                    <a:pt x="142" y="35"/>
                    <a:pt x="142" y="35"/>
                  </a:cubicBezTo>
                  <a:lnTo>
                    <a:pt x="147" y="44"/>
                  </a:lnTo>
                  <a:close/>
                  <a:moveTo>
                    <a:pt x="142" y="35"/>
                  </a:moveTo>
                  <a:cubicBezTo>
                    <a:pt x="134" y="39"/>
                    <a:pt x="134" y="39"/>
                    <a:pt x="134" y="39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38" y="27"/>
                    <a:pt x="138" y="27"/>
                    <a:pt x="138" y="27"/>
                  </a:cubicBezTo>
                  <a:lnTo>
                    <a:pt x="142" y="35"/>
                  </a:lnTo>
                  <a:close/>
                  <a:moveTo>
                    <a:pt x="129" y="31"/>
                  </a:moveTo>
                  <a:cubicBezTo>
                    <a:pt x="125" y="22"/>
                    <a:pt x="125" y="22"/>
                    <a:pt x="125" y="22"/>
                  </a:cubicBezTo>
                  <a:cubicBezTo>
                    <a:pt x="133" y="18"/>
                    <a:pt x="133" y="18"/>
                    <a:pt x="133" y="18"/>
                  </a:cubicBezTo>
                  <a:cubicBezTo>
                    <a:pt x="138" y="26"/>
                    <a:pt x="138" y="26"/>
                    <a:pt x="138" y="26"/>
                  </a:cubicBezTo>
                  <a:lnTo>
                    <a:pt x="129" y="31"/>
                  </a:lnTo>
                  <a:close/>
                  <a:moveTo>
                    <a:pt x="146" y="22"/>
                  </a:moveTo>
                  <a:cubicBezTo>
                    <a:pt x="138" y="26"/>
                    <a:pt x="138" y="26"/>
                    <a:pt x="138" y="26"/>
                  </a:cubicBezTo>
                  <a:cubicBezTo>
                    <a:pt x="133" y="18"/>
                    <a:pt x="133" y="18"/>
                    <a:pt x="133" y="18"/>
                  </a:cubicBezTo>
                  <a:cubicBezTo>
                    <a:pt x="142" y="13"/>
                    <a:pt x="142" y="13"/>
                    <a:pt x="142" y="13"/>
                  </a:cubicBezTo>
                  <a:lnTo>
                    <a:pt x="146" y="22"/>
                  </a:lnTo>
                  <a:close/>
                  <a:moveTo>
                    <a:pt x="138" y="5"/>
                  </a:moveTo>
                  <a:cubicBezTo>
                    <a:pt x="142" y="13"/>
                    <a:pt x="142" y="13"/>
                    <a:pt x="142" y="13"/>
                  </a:cubicBezTo>
                  <a:cubicBezTo>
                    <a:pt x="133" y="18"/>
                    <a:pt x="133" y="18"/>
                    <a:pt x="133" y="18"/>
                  </a:cubicBezTo>
                  <a:cubicBezTo>
                    <a:pt x="129" y="9"/>
                    <a:pt x="129" y="9"/>
                    <a:pt x="129" y="9"/>
                  </a:cubicBezTo>
                  <a:lnTo>
                    <a:pt x="138" y="5"/>
                  </a:lnTo>
                  <a:close/>
                  <a:moveTo>
                    <a:pt x="120" y="13"/>
                  </a:moveTo>
                  <a:cubicBezTo>
                    <a:pt x="129" y="9"/>
                    <a:pt x="129" y="9"/>
                    <a:pt x="129" y="9"/>
                  </a:cubicBezTo>
                  <a:cubicBezTo>
                    <a:pt x="133" y="18"/>
                    <a:pt x="133" y="18"/>
                    <a:pt x="133" y="18"/>
                  </a:cubicBezTo>
                  <a:cubicBezTo>
                    <a:pt x="125" y="22"/>
                    <a:pt x="125" y="22"/>
                    <a:pt x="125" y="22"/>
                  </a:cubicBezTo>
                  <a:lnTo>
                    <a:pt x="120" y="13"/>
                  </a:lnTo>
                  <a:close/>
                  <a:moveTo>
                    <a:pt x="125" y="22"/>
                  </a:moveTo>
                  <a:cubicBezTo>
                    <a:pt x="129" y="31"/>
                    <a:pt x="129" y="31"/>
                    <a:pt x="129" y="31"/>
                  </a:cubicBezTo>
                  <a:cubicBezTo>
                    <a:pt x="120" y="35"/>
                    <a:pt x="120" y="35"/>
                    <a:pt x="120" y="35"/>
                  </a:cubicBezTo>
                  <a:cubicBezTo>
                    <a:pt x="116" y="27"/>
                    <a:pt x="116" y="27"/>
                    <a:pt x="116" y="27"/>
                  </a:cubicBezTo>
                  <a:lnTo>
                    <a:pt x="125" y="22"/>
                  </a:lnTo>
                  <a:close/>
                  <a:moveTo>
                    <a:pt x="116" y="27"/>
                  </a:moveTo>
                  <a:cubicBezTo>
                    <a:pt x="120" y="35"/>
                    <a:pt x="120" y="35"/>
                    <a:pt x="120" y="35"/>
                  </a:cubicBezTo>
                  <a:cubicBezTo>
                    <a:pt x="112" y="40"/>
                    <a:pt x="112" y="40"/>
                    <a:pt x="112" y="40"/>
                  </a:cubicBezTo>
                  <a:cubicBezTo>
                    <a:pt x="107" y="31"/>
                    <a:pt x="107" y="31"/>
                    <a:pt x="107" y="31"/>
                  </a:cubicBezTo>
                  <a:lnTo>
                    <a:pt x="116" y="27"/>
                  </a:lnTo>
                  <a:close/>
                  <a:moveTo>
                    <a:pt x="99" y="36"/>
                  </a:moveTo>
                  <a:cubicBezTo>
                    <a:pt x="107" y="31"/>
                    <a:pt x="107" y="31"/>
                    <a:pt x="107" y="31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03" y="44"/>
                    <a:pt x="103" y="44"/>
                    <a:pt x="103" y="44"/>
                  </a:cubicBezTo>
                  <a:lnTo>
                    <a:pt x="99" y="36"/>
                  </a:lnTo>
                  <a:close/>
                  <a:moveTo>
                    <a:pt x="103" y="44"/>
                  </a:moveTo>
                  <a:cubicBezTo>
                    <a:pt x="107" y="53"/>
                    <a:pt x="107" y="53"/>
                    <a:pt x="107" y="53"/>
                  </a:cubicBezTo>
                  <a:cubicBezTo>
                    <a:pt x="99" y="57"/>
                    <a:pt x="99" y="57"/>
                    <a:pt x="99" y="57"/>
                  </a:cubicBezTo>
                  <a:cubicBezTo>
                    <a:pt x="94" y="49"/>
                    <a:pt x="94" y="49"/>
                    <a:pt x="94" y="49"/>
                  </a:cubicBezTo>
                  <a:lnTo>
                    <a:pt x="103" y="44"/>
                  </a:lnTo>
                  <a:close/>
                  <a:moveTo>
                    <a:pt x="94" y="49"/>
                  </a:moveTo>
                  <a:cubicBezTo>
                    <a:pt x="98" y="57"/>
                    <a:pt x="98" y="57"/>
                    <a:pt x="98" y="57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86" y="53"/>
                    <a:pt x="86" y="53"/>
                    <a:pt x="86" y="53"/>
                  </a:cubicBezTo>
                  <a:lnTo>
                    <a:pt x="94" y="49"/>
                  </a:lnTo>
                  <a:close/>
                  <a:moveTo>
                    <a:pt x="85" y="53"/>
                  </a:moveTo>
                  <a:cubicBezTo>
                    <a:pt x="90" y="62"/>
                    <a:pt x="90" y="62"/>
                    <a:pt x="90" y="62"/>
                  </a:cubicBezTo>
                  <a:cubicBezTo>
                    <a:pt x="81" y="66"/>
                    <a:pt x="81" y="66"/>
                    <a:pt x="81" y="66"/>
                  </a:cubicBezTo>
                  <a:cubicBezTo>
                    <a:pt x="77" y="58"/>
                    <a:pt x="77" y="58"/>
                    <a:pt x="77" y="58"/>
                  </a:cubicBezTo>
                  <a:lnTo>
                    <a:pt x="85" y="53"/>
                  </a:lnTo>
                  <a:close/>
                  <a:moveTo>
                    <a:pt x="68" y="62"/>
                  </a:moveTo>
                  <a:cubicBezTo>
                    <a:pt x="77" y="58"/>
                    <a:pt x="77" y="58"/>
                    <a:pt x="77" y="58"/>
                  </a:cubicBezTo>
                  <a:cubicBezTo>
                    <a:pt x="81" y="66"/>
                    <a:pt x="81" y="66"/>
                    <a:pt x="81" y="66"/>
                  </a:cubicBezTo>
                  <a:cubicBezTo>
                    <a:pt x="72" y="71"/>
                    <a:pt x="72" y="71"/>
                    <a:pt x="72" y="71"/>
                  </a:cubicBezTo>
                  <a:lnTo>
                    <a:pt x="68" y="62"/>
                  </a:lnTo>
                  <a:close/>
                  <a:moveTo>
                    <a:pt x="72" y="71"/>
                  </a:moveTo>
                  <a:cubicBezTo>
                    <a:pt x="77" y="79"/>
                    <a:pt x="77" y="79"/>
                    <a:pt x="77" y="79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64" y="75"/>
                    <a:pt x="64" y="75"/>
                    <a:pt x="64" y="75"/>
                  </a:cubicBezTo>
                  <a:lnTo>
                    <a:pt x="72" y="71"/>
                  </a:lnTo>
                  <a:close/>
                  <a:moveTo>
                    <a:pt x="55" y="80"/>
                  </a:moveTo>
                  <a:cubicBezTo>
                    <a:pt x="64" y="75"/>
                    <a:pt x="64" y="75"/>
                    <a:pt x="64" y="75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59" y="88"/>
                    <a:pt x="59" y="88"/>
                    <a:pt x="59" y="88"/>
                  </a:cubicBezTo>
                  <a:lnTo>
                    <a:pt x="55" y="80"/>
                  </a:lnTo>
                  <a:close/>
                  <a:moveTo>
                    <a:pt x="59" y="88"/>
                  </a:moveTo>
                  <a:cubicBezTo>
                    <a:pt x="64" y="97"/>
                    <a:pt x="64" y="97"/>
                    <a:pt x="64" y="97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1" y="93"/>
                    <a:pt x="51" y="93"/>
                    <a:pt x="51" y="93"/>
                  </a:cubicBezTo>
                  <a:lnTo>
                    <a:pt x="59" y="88"/>
                  </a:lnTo>
                  <a:close/>
                  <a:moveTo>
                    <a:pt x="42" y="97"/>
                  </a:moveTo>
                  <a:cubicBezTo>
                    <a:pt x="51" y="93"/>
                    <a:pt x="51" y="93"/>
                    <a:pt x="51" y="93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46" y="106"/>
                    <a:pt x="46" y="106"/>
                    <a:pt x="46" y="106"/>
                  </a:cubicBezTo>
                  <a:lnTo>
                    <a:pt x="42" y="97"/>
                  </a:lnTo>
                  <a:close/>
                  <a:moveTo>
                    <a:pt x="46" y="106"/>
                  </a:moveTo>
                  <a:cubicBezTo>
                    <a:pt x="51" y="115"/>
                    <a:pt x="51" y="115"/>
                    <a:pt x="51" y="115"/>
                  </a:cubicBezTo>
                  <a:cubicBezTo>
                    <a:pt x="42" y="119"/>
                    <a:pt x="42" y="119"/>
                    <a:pt x="42" y="119"/>
                  </a:cubicBezTo>
                  <a:cubicBezTo>
                    <a:pt x="38" y="110"/>
                    <a:pt x="38" y="110"/>
                    <a:pt x="38" y="110"/>
                  </a:cubicBezTo>
                  <a:lnTo>
                    <a:pt x="46" y="106"/>
                  </a:lnTo>
                  <a:close/>
                  <a:moveTo>
                    <a:pt x="29" y="115"/>
                  </a:moveTo>
                  <a:cubicBezTo>
                    <a:pt x="38" y="111"/>
                    <a:pt x="38" y="111"/>
                    <a:pt x="38" y="111"/>
                  </a:cubicBezTo>
                  <a:cubicBezTo>
                    <a:pt x="42" y="119"/>
                    <a:pt x="42" y="119"/>
                    <a:pt x="42" y="119"/>
                  </a:cubicBezTo>
                  <a:cubicBezTo>
                    <a:pt x="33" y="123"/>
                    <a:pt x="33" y="123"/>
                    <a:pt x="33" y="123"/>
                  </a:cubicBezTo>
                  <a:lnTo>
                    <a:pt x="29" y="115"/>
                  </a:lnTo>
                  <a:close/>
                  <a:moveTo>
                    <a:pt x="33" y="124"/>
                  </a:moveTo>
                  <a:cubicBezTo>
                    <a:pt x="38" y="132"/>
                    <a:pt x="38" y="132"/>
                    <a:pt x="38" y="132"/>
                  </a:cubicBezTo>
                  <a:cubicBezTo>
                    <a:pt x="29" y="137"/>
                    <a:pt x="29" y="137"/>
                    <a:pt x="29" y="137"/>
                  </a:cubicBezTo>
                  <a:cubicBezTo>
                    <a:pt x="25" y="128"/>
                    <a:pt x="25" y="128"/>
                    <a:pt x="25" y="128"/>
                  </a:cubicBezTo>
                  <a:lnTo>
                    <a:pt x="33" y="124"/>
                  </a:lnTo>
                  <a:close/>
                  <a:moveTo>
                    <a:pt x="16" y="132"/>
                  </a:moveTo>
                  <a:cubicBezTo>
                    <a:pt x="25" y="128"/>
                    <a:pt x="25" y="128"/>
                    <a:pt x="25" y="128"/>
                  </a:cubicBezTo>
                  <a:cubicBezTo>
                    <a:pt x="29" y="137"/>
                    <a:pt x="29" y="137"/>
                    <a:pt x="29" y="137"/>
                  </a:cubicBezTo>
                  <a:cubicBezTo>
                    <a:pt x="20" y="141"/>
                    <a:pt x="20" y="141"/>
                    <a:pt x="20" y="141"/>
                  </a:cubicBezTo>
                  <a:lnTo>
                    <a:pt x="16" y="132"/>
                  </a:lnTo>
                  <a:close/>
                  <a:moveTo>
                    <a:pt x="12" y="146"/>
                  </a:moveTo>
                  <a:cubicBezTo>
                    <a:pt x="20" y="141"/>
                    <a:pt x="20" y="141"/>
                    <a:pt x="20" y="141"/>
                  </a:cubicBezTo>
                  <a:cubicBezTo>
                    <a:pt x="25" y="150"/>
                    <a:pt x="25" y="150"/>
                    <a:pt x="25" y="150"/>
                  </a:cubicBezTo>
                  <a:cubicBezTo>
                    <a:pt x="16" y="154"/>
                    <a:pt x="16" y="154"/>
                    <a:pt x="16" y="154"/>
                  </a:cubicBezTo>
                  <a:lnTo>
                    <a:pt x="12" y="146"/>
                  </a:lnTo>
                  <a:close/>
                  <a:moveTo>
                    <a:pt x="8" y="159"/>
                  </a:moveTo>
                  <a:cubicBezTo>
                    <a:pt x="16" y="154"/>
                    <a:pt x="16" y="154"/>
                    <a:pt x="16" y="154"/>
                  </a:cubicBezTo>
                  <a:cubicBezTo>
                    <a:pt x="20" y="163"/>
                    <a:pt x="20" y="163"/>
                    <a:pt x="20" y="163"/>
                  </a:cubicBezTo>
                  <a:cubicBezTo>
                    <a:pt x="12" y="167"/>
                    <a:pt x="12" y="167"/>
                    <a:pt x="12" y="167"/>
                  </a:cubicBezTo>
                  <a:lnTo>
                    <a:pt x="8" y="159"/>
                  </a:lnTo>
                  <a:close/>
                  <a:moveTo>
                    <a:pt x="3" y="172"/>
                  </a:moveTo>
                  <a:cubicBezTo>
                    <a:pt x="12" y="168"/>
                    <a:pt x="12" y="168"/>
                    <a:pt x="12" y="168"/>
                  </a:cubicBezTo>
                  <a:cubicBezTo>
                    <a:pt x="16" y="176"/>
                    <a:pt x="16" y="176"/>
                    <a:pt x="16" y="176"/>
                  </a:cubicBezTo>
                  <a:cubicBezTo>
                    <a:pt x="8" y="181"/>
                    <a:pt x="8" y="181"/>
                    <a:pt x="8" y="181"/>
                  </a:cubicBezTo>
                  <a:lnTo>
                    <a:pt x="3" y="172"/>
                  </a:lnTo>
                  <a:close/>
                  <a:moveTo>
                    <a:pt x="8" y="181"/>
                  </a:moveTo>
                  <a:cubicBezTo>
                    <a:pt x="16" y="176"/>
                    <a:pt x="16" y="176"/>
                    <a:pt x="16" y="176"/>
                  </a:cubicBezTo>
                  <a:cubicBezTo>
                    <a:pt x="21" y="185"/>
                    <a:pt x="21" y="185"/>
                    <a:pt x="21" y="185"/>
                  </a:cubicBezTo>
                  <a:cubicBezTo>
                    <a:pt x="12" y="189"/>
                    <a:pt x="12" y="189"/>
                    <a:pt x="12" y="189"/>
                  </a:cubicBezTo>
                  <a:lnTo>
                    <a:pt x="8" y="181"/>
                  </a:lnTo>
                  <a:close/>
                  <a:moveTo>
                    <a:pt x="3" y="194"/>
                  </a:moveTo>
                  <a:cubicBezTo>
                    <a:pt x="12" y="190"/>
                    <a:pt x="12" y="190"/>
                    <a:pt x="12" y="190"/>
                  </a:cubicBezTo>
                  <a:cubicBezTo>
                    <a:pt x="16" y="198"/>
                    <a:pt x="16" y="198"/>
                    <a:pt x="16" y="198"/>
                  </a:cubicBezTo>
                  <a:cubicBezTo>
                    <a:pt x="8" y="202"/>
                    <a:pt x="8" y="202"/>
                    <a:pt x="8" y="202"/>
                  </a:cubicBezTo>
                  <a:lnTo>
                    <a:pt x="3" y="194"/>
                  </a:lnTo>
                  <a:close/>
                  <a:moveTo>
                    <a:pt x="8" y="203"/>
                  </a:moveTo>
                  <a:cubicBezTo>
                    <a:pt x="16" y="198"/>
                    <a:pt x="16" y="198"/>
                    <a:pt x="16" y="198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12" y="211"/>
                    <a:pt x="12" y="211"/>
                    <a:pt x="12" y="211"/>
                  </a:cubicBezTo>
                  <a:lnTo>
                    <a:pt x="8" y="203"/>
                  </a:lnTo>
                  <a:close/>
                  <a:moveTo>
                    <a:pt x="4" y="216"/>
                  </a:moveTo>
                  <a:cubicBezTo>
                    <a:pt x="12" y="211"/>
                    <a:pt x="12" y="211"/>
                    <a:pt x="12" y="211"/>
                  </a:cubicBezTo>
                  <a:cubicBezTo>
                    <a:pt x="17" y="220"/>
                    <a:pt x="17" y="220"/>
                    <a:pt x="17" y="220"/>
                  </a:cubicBezTo>
                  <a:cubicBezTo>
                    <a:pt x="8" y="224"/>
                    <a:pt x="8" y="224"/>
                    <a:pt x="8" y="224"/>
                  </a:cubicBezTo>
                  <a:lnTo>
                    <a:pt x="4" y="216"/>
                  </a:lnTo>
                  <a:close/>
                  <a:moveTo>
                    <a:pt x="8" y="224"/>
                  </a:moveTo>
                  <a:cubicBezTo>
                    <a:pt x="17" y="220"/>
                    <a:pt x="17" y="220"/>
                    <a:pt x="17" y="220"/>
                  </a:cubicBezTo>
                  <a:cubicBezTo>
                    <a:pt x="21" y="229"/>
                    <a:pt x="21" y="229"/>
                    <a:pt x="21" y="229"/>
                  </a:cubicBezTo>
                  <a:cubicBezTo>
                    <a:pt x="12" y="233"/>
                    <a:pt x="12" y="233"/>
                    <a:pt x="12" y="233"/>
                  </a:cubicBezTo>
                  <a:lnTo>
                    <a:pt x="8" y="224"/>
                  </a:lnTo>
                  <a:close/>
                  <a:moveTo>
                    <a:pt x="12" y="233"/>
                  </a:moveTo>
                  <a:cubicBezTo>
                    <a:pt x="21" y="229"/>
                    <a:pt x="21" y="229"/>
                    <a:pt x="21" y="229"/>
                  </a:cubicBezTo>
                  <a:cubicBezTo>
                    <a:pt x="25" y="237"/>
                    <a:pt x="25" y="237"/>
                    <a:pt x="25" y="237"/>
                  </a:cubicBezTo>
                  <a:cubicBezTo>
                    <a:pt x="17" y="242"/>
                    <a:pt x="17" y="242"/>
                    <a:pt x="17" y="242"/>
                  </a:cubicBezTo>
                  <a:lnTo>
                    <a:pt x="12" y="233"/>
                  </a:lnTo>
                  <a:close/>
                  <a:moveTo>
                    <a:pt x="21" y="251"/>
                  </a:moveTo>
                  <a:cubicBezTo>
                    <a:pt x="17" y="242"/>
                    <a:pt x="17" y="242"/>
                    <a:pt x="17" y="242"/>
                  </a:cubicBezTo>
                  <a:cubicBezTo>
                    <a:pt x="25" y="238"/>
                    <a:pt x="25" y="238"/>
                    <a:pt x="25" y="238"/>
                  </a:cubicBezTo>
                  <a:cubicBezTo>
                    <a:pt x="30" y="246"/>
                    <a:pt x="30" y="246"/>
                    <a:pt x="30" y="246"/>
                  </a:cubicBezTo>
                  <a:lnTo>
                    <a:pt x="21" y="251"/>
                  </a:lnTo>
                  <a:close/>
                  <a:moveTo>
                    <a:pt x="30" y="246"/>
                  </a:moveTo>
                  <a:cubicBezTo>
                    <a:pt x="39" y="242"/>
                    <a:pt x="39" y="242"/>
                    <a:pt x="39" y="242"/>
                  </a:cubicBezTo>
                  <a:cubicBezTo>
                    <a:pt x="43" y="250"/>
                    <a:pt x="43" y="250"/>
                    <a:pt x="43" y="250"/>
                  </a:cubicBezTo>
                  <a:cubicBezTo>
                    <a:pt x="34" y="255"/>
                    <a:pt x="34" y="255"/>
                    <a:pt x="34" y="255"/>
                  </a:cubicBezTo>
                  <a:lnTo>
                    <a:pt x="30" y="246"/>
                  </a:lnTo>
                  <a:close/>
                  <a:moveTo>
                    <a:pt x="39" y="264"/>
                  </a:moveTo>
                  <a:cubicBezTo>
                    <a:pt x="35" y="255"/>
                    <a:pt x="35" y="255"/>
                    <a:pt x="35" y="255"/>
                  </a:cubicBezTo>
                  <a:cubicBezTo>
                    <a:pt x="43" y="251"/>
                    <a:pt x="43" y="251"/>
                    <a:pt x="43" y="251"/>
                  </a:cubicBezTo>
                  <a:cubicBezTo>
                    <a:pt x="47" y="259"/>
                    <a:pt x="47" y="259"/>
                    <a:pt x="47" y="259"/>
                  </a:cubicBezTo>
                  <a:lnTo>
                    <a:pt x="39" y="264"/>
                  </a:lnTo>
                  <a:close/>
                  <a:moveTo>
                    <a:pt x="52" y="268"/>
                  </a:moveTo>
                  <a:cubicBezTo>
                    <a:pt x="48" y="259"/>
                    <a:pt x="48" y="259"/>
                    <a:pt x="48" y="259"/>
                  </a:cubicBezTo>
                  <a:cubicBezTo>
                    <a:pt x="56" y="255"/>
                    <a:pt x="56" y="255"/>
                    <a:pt x="56" y="255"/>
                  </a:cubicBezTo>
                  <a:cubicBezTo>
                    <a:pt x="61" y="263"/>
                    <a:pt x="61" y="263"/>
                    <a:pt x="61" y="263"/>
                  </a:cubicBezTo>
                  <a:lnTo>
                    <a:pt x="52" y="268"/>
                  </a:lnTo>
                  <a:close/>
                  <a:moveTo>
                    <a:pt x="65" y="272"/>
                  </a:moveTo>
                  <a:cubicBezTo>
                    <a:pt x="61" y="263"/>
                    <a:pt x="61" y="263"/>
                    <a:pt x="61" y="263"/>
                  </a:cubicBezTo>
                  <a:cubicBezTo>
                    <a:pt x="69" y="259"/>
                    <a:pt x="69" y="259"/>
                    <a:pt x="69" y="259"/>
                  </a:cubicBezTo>
                  <a:cubicBezTo>
                    <a:pt x="74" y="268"/>
                    <a:pt x="74" y="268"/>
                    <a:pt x="74" y="268"/>
                  </a:cubicBezTo>
                  <a:lnTo>
                    <a:pt x="65" y="272"/>
                  </a:lnTo>
                  <a:close/>
                  <a:moveTo>
                    <a:pt x="74" y="268"/>
                  </a:moveTo>
                  <a:cubicBezTo>
                    <a:pt x="70" y="259"/>
                    <a:pt x="70" y="259"/>
                    <a:pt x="70" y="259"/>
                  </a:cubicBezTo>
                  <a:cubicBezTo>
                    <a:pt x="78" y="255"/>
                    <a:pt x="78" y="255"/>
                    <a:pt x="78" y="255"/>
                  </a:cubicBezTo>
                  <a:cubicBezTo>
                    <a:pt x="83" y="263"/>
                    <a:pt x="83" y="263"/>
                    <a:pt x="83" y="263"/>
                  </a:cubicBezTo>
                  <a:lnTo>
                    <a:pt x="74" y="268"/>
                  </a:lnTo>
                  <a:close/>
                  <a:moveTo>
                    <a:pt x="83" y="263"/>
                  </a:moveTo>
                  <a:cubicBezTo>
                    <a:pt x="78" y="255"/>
                    <a:pt x="78" y="255"/>
                    <a:pt x="78" y="255"/>
                  </a:cubicBezTo>
                  <a:cubicBezTo>
                    <a:pt x="87" y="250"/>
                    <a:pt x="87" y="250"/>
                    <a:pt x="87" y="250"/>
                  </a:cubicBezTo>
                  <a:cubicBezTo>
                    <a:pt x="91" y="259"/>
                    <a:pt x="91" y="259"/>
                    <a:pt x="91" y="259"/>
                  </a:cubicBezTo>
                  <a:lnTo>
                    <a:pt x="83" y="263"/>
                  </a:lnTo>
                  <a:close/>
                  <a:moveTo>
                    <a:pt x="96" y="267"/>
                  </a:moveTo>
                  <a:cubicBezTo>
                    <a:pt x="91" y="259"/>
                    <a:pt x="91" y="259"/>
                    <a:pt x="91" y="259"/>
                  </a:cubicBezTo>
                  <a:cubicBezTo>
                    <a:pt x="100" y="255"/>
                    <a:pt x="100" y="255"/>
                    <a:pt x="100" y="255"/>
                  </a:cubicBezTo>
                  <a:cubicBezTo>
                    <a:pt x="104" y="263"/>
                    <a:pt x="104" y="263"/>
                    <a:pt x="104" y="263"/>
                  </a:cubicBezTo>
                  <a:lnTo>
                    <a:pt x="96" y="267"/>
                  </a:lnTo>
                  <a:close/>
                  <a:moveTo>
                    <a:pt x="105" y="263"/>
                  </a:moveTo>
                  <a:cubicBezTo>
                    <a:pt x="100" y="254"/>
                    <a:pt x="100" y="254"/>
                    <a:pt x="100" y="254"/>
                  </a:cubicBezTo>
                  <a:cubicBezTo>
                    <a:pt x="109" y="250"/>
                    <a:pt x="109" y="250"/>
                    <a:pt x="109" y="250"/>
                  </a:cubicBezTo>
                  <a:cubicBezTo>
                    <a:pt x="113" y="259"/>
                    <a:pt x="113" y="259"/>
                    <a:pt x="113" y="259"/>
                  </a:cubicBezTo>
                  <a:lnTo>
                    <a:pt x="105" y="263"/>
                  </a:lnTo>
                  <a:close/>
                  <a:moveTo>
                    <a:pt x="113" y="259"/>
                  </a:moveTo>
                  <a:cubicBezTo>
                    <a:pt x="109" y="250"/>
                    <a:pt x="109" y="250"/>
                    <a:pt x="109" y="250"/>
                  </a:cubicBezTo>
                  <a:cubicBezTo>
                    <a:pt x="118" y="246"/>
                    <a:pt x="118" y="246"/>
                    <a:pt x="118" y="246"/>
                  </a:cubicBezTo>
                  <a:cubicBezTo>
                    <a:pt x="122" y="254"/>
                    <a:pt x="122" y="254"/>
                    <a:pt x="122" y="254"/>
                  </a:cubicBezTo>
                  <a:lnTo>
                    <a:pt x="113" y="2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3022"/>
            <p:cNvSpPr>
              <a:spLocks noEditPoints="1"/>
            </p:cNvSpPr>
            <p:nvPr/>
          </p:nvSpPr>
          <p:spPr bwMode="auto">
            <a:xfrm>
              <a:off x="1932" y="-1247"/>
              <a:ext cx="3696" cy="3694"/>
            </a:xfrm>
            <a:custGeom>
              <a:avLst/>
              <a:gdLst>
                <a:gd name="T0" fmla="*/ 1847 w 1905"/>
                <a:gd name="T1" fmla="*/ 741 h 1904"/>
                <a:gd name="T2" fmla="*/ 1749 w 1905"/>
                <a:gd name="T3" fmla="*/ 494 h 1904"/>
                <a:gd name="T4" fmla="*/ 1584 w 1905"/>
                <a:gd name="T5" fmla="*/ 285 h 1904"/>
                <a:gd name="T6" fmla="*/ 1367 w 1905"/>
                <a:gd name="T7" fmla="*/ 132 h 1904"/>
                <a:gd name="T8" fmla="*/ 1115 w 1905"/>
                <a:gd name="T9" fmla="*/ 47 h 1904"/>
                <a:gd name="T10" fmla="*/ 784 w 1905"/>
                <a:gd name="T11" fmla="*/ 48 h 1904"/>
                <a:gd name="T12" fmla="*/ 532 w 1905"/>
                <a:gd name="T13" fmla="*/ 134 h 1904"/>
                <a:gd name="T14" fmla="*/ 315 w 1905"/>
                <a:gd name="T15" fmla="*/ 288 h 1904"/>
                <a:gd name="T16" fmla="*/ 152 w 1905"/>
                <a:gd name="T17" fmla="*/ 497 h 1904"/>
                <a:gd name="T18" fmla="*/ 55 w 1905"/>
                <a:gd name="T19" fmla="*/ 745 h 1904"/>
                <a:gd name="T20" fmla="*/ 39 w 1905"/>
                <a:gd name="T21" fmla="*/ 1076 h 1904"/>
                <a:gd name="T22" fmla="*/ 112 w 1905"/>
                <a:gd name="T23" fmla="*/ 1332 h 1904"/>
                <a:gd name="T24" fmla="*/ 256 w 1905"/>
                <a:gd name="T25" fmla="*/ 1556 h 1904"/>
                <a:gd name="T26" fmla="*/ 456 w 1905"/>
                <a:gd name="T27" fmla="*/ 1729 h 1904"/>
                <a:gd name="T28" fmla="*/ 699 w 1905"/>
                <a:gd name="T29" fmla="*/ 1838 h 1904"/>
                <a:gd name="T30" fmla="*/ 996 w 1905"/>
                <a:gd name="T31" fmla="*/ 1901 h 1904"/>
                <a:gd name="T32" fmla="*/ 1288 w 1905"/>
                <a:gd name="T33" fmla="*/ 1810 h 1904"/>
                <a:gd name="T34" fmla="*/ 1519 w 1905"/>
                <a:gd name="T35" fmla="*/ 1677 h 1904"/>
                <a:gd name="T36" fmla="*/ 1702 w 1905"/>
                <a:gd name="T37" fmla="*/ 1485 h 1904"/>
                <a:gd name="T38" fmla="*/ 1823 w 1905"/>
                <a:gd name="T39" fmla="*/ 1249 h 1904"/>
                <a:gd name="T40" fmla="*/ 117 w 1905"/>
                <a:gd name="T41" fmla="*/ 670 h 1904"/>
                <a:gd name="T42" fmla="*/ 84 w 1905"/>
                <a:gd name="T43" fmla="*/ 799 h 1904"/>
                <a:gd name="T44" fmla="*/ 70 w 1905"/>
                <a:gd name="T45" fmla="*/ 931 h 1904"/>
                <a:gd name="T46" fmla="*/ 80 w 1905"/>
                <a:gd name="T47" fmla="*/ 1097 h 1904"/>
                <a:gd name="T48" fmla="*/ 109 w 1905"/>
                <a:gd name="T49" fmla="*/ 1227 h 1904"/>
                <a:gd name="T50" fmla="*/ 131 w 1905"/>
                <a:gd name="T51" fmla="*/ 639 h 1904"/>
                <a:gd name="T52" fmla="*/ 158 w 1905"/>
                <a:gd name="T53" fmla="*/ 578 h 1904"/>
                <a:gd name="T54" fmla="*/ 194 w 1905"/>
                <a:gd name="T55" fmla="*/ 517 h 1904"/>
                <a:gd name="T56" fmla="*/ 229 w 1905"/>
                <a:gd name="T57" fmla="*/ 461 h 1904"/>
                <a:gd name="T58" fmla="*/ 269 w 1905"/>
                <a:gd name="T59" fmla="*/ 407 h 1904"/>
                <a:gd name="T60" fmla="*/ 312 w 1905"/>
                <a:gd name="T61" fmla="*/ 357 h 1904"/>
                <a:gd name="T62" fmla="*/ 359 w 1905"/>
                <a:gd name="T63" fmla="*/ 311 h 1904"/>
                <a:gd name="T64" fmla="*/ 409 w 1905"/>
                <a:gd name="T65" fmla="*/ 268 h 1904"/>
                <a:gd name="T66" fmla="*/ 462 w 1905"/>
                <a:gd name="T67" fmla="*/ 228 h 1904"/>
                <a:gd name="T68" fmla="*/ 518 w 1905"/>
                <a:gd name="T69" fmla="*/ 193 h 1904"/>
                <a:gd name="T70" fmla="*/ 576 w 1905"/>
                <a:gd name="T71" fmla="*/ 162 h 1904"/>
                <a:gd name="T72" fmla="*/ 637 w 1905"/>
                <a:gd name="T73" fmla="*/ 136 h 1904"/>
                <a:gd name="T74" fmla="*/ 699 w 1905"/>
                <a:gd name="T75" fmla="*/ 114 h 1904"/>
                <a:gd name="T76" fmla="*/ 763 w 1905"/>
                <a:gd name="T77" fmla="*/ 97 h 1904"/>
                <a:gd name="T78" fmla="*/ 828 w 1905"/>
                <a:gd name="T79" fmla="*/ 85 h 1904"/>
                <a:gd name="T80" fmla="*/ 894 w 1905"/>
                <a:gd name="T81" fmla="*/ 77 h 1904"/>
                <a:gd name="T82" fmla="*/ 962 w 1905"/>
                <a:gd name="T83" fmla="*/ 1853 h 1904"/>
                <a:gd name="T84" fmla="*/ 1028 w 1905"/>
                <a:gd name="T85" fmla="*/ 1840 h 1904"/>
                <a:gd name="T86" fmla="*/ 1094 w 1905"/>
                <a:gd name="T87" fmla="*/ 1832 h 1904"/>
                <a:gd name="T88" fmla="*/ 1159 w 1905"/>
                <a:gd name="T89" fmla="*/ 1820 h 1904"/>
                <a:gd name="T90" fmla="*/ 1222 w 1905"/>
                <a:gd name="T91" fmla="*/ 1803 h 1904"/>
                <a:gd name="T92" fmla="*/ 1285 w 1905"/>
                <a:gd name="T93" fmla="*/ 1781 h 1904"/>
                <a:gd name="T94" fmla="*/ 1345 w 1905"/>
                <a:gd name="T95" fmla="*/ 1755 h 1904"/>
                <a:gd name="T96" fmla="*/ 1404 w 1905"/>
                <a:gd name="T97" fmla="*/ 1724 h 1904"/>
                <a:gd name="T98" fmla="*/ 1460 w 1905"/>
                <a:gd name="T99" fmla="*/ 1689 h 1904"/>
                <a:gd name="T100" fmla="*/ 1513 w 1905"/>
                <a:gd name="T101" fmla="*/ 1650 h 1904"/>
                <a:gd name="T102" fmla="*/ 1563 w 1905"/>
                <a:gd name="T103" fmla="*/ 1607 h 1904"/>
                <a:gd name="T104" fmla="*/ 1610 w 1905"/>
                <a:gd name="T105" fmla="*/ 1560 h 1904"/>
                <a:gd name="T106" fmla="*/ 1845 w 1905"/>
                <a:gd name="T107" fmla="*/ 891 h 1904"/>
                <a:gd name="T108" fmla="*/ 1830 w 1905"/>
                <a:gd name="T109" fmla="*/ 782 h 1904"/>
                <a:gd name="T110" fmla="*/ 1662 w 1905"/>
                <a:gd name="T111" fmla="*/ 399 h 1904"/>
                <a:gd name="T112" fmla="*/ 1702 w 1905"/>
                <a:gd name="T113" fmla="*/ 453 h 1904"/>
                <a:gd name="T114" fmla="*/ 1737 w 1905"/>
                <a:gd name="T115" fmla="*/ 510 h 1904"/>
                <a:gd name="T116" fmla="*/ 1778 w 1905"/>
                <a:gd name="T117" fmla="*/ 589 h 1904"/>
                <a:gd name="T118" fmla="*/ 1804 w 1905"/>
                <a:gd name="T119" fmla="*/ 651 h 1904"/>
                <a:gd name="T120" fmla="*/ 1821 w 1905"/>
                <a:gd name="T121" fmla="*/ 721 h 1904"/>
                <a:gd name="T122" fmla="*/ 1838 w 1905"/>
                <a:gd name="T123" fmla="*/ 1090 h 1904"/>
                <a:gd name="T124" fmla="*/ 1847 w 1905"/>
                <a:gd name="T125" fmla="*/ 958 h 1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05" h="1904">
                  <a:moveTo>
                    <a:pt x="1897" y="1019"/>
                  </a:moveTo>
                  <a:cubicBezTo>
                    <a:pt x="1897" y="1003"/>
                    <a:pt x="1886" y="990"/>
                    <a:pt x="1871" y="987"/>
                  </a:cubicBezTo>
                  <a:cubicBezTo>
                    <a:pt x="1871" y="987"/>
                    <a:pt x="1871" y="986"/>
                    <a:pt x="1871" y="986"/>
                  </a:cubicBezTo>
                  <a:cubicBezTo>
                    <a:pt x="1871" y="986"/>
                    <a:pt x="1871" y="986"/>
                    <a:pt x="1871" y="986"/>
                  </a:cubicBezTo>
                  <a:cubicBezTo>
                    <a:pt x="1890" y="986"/>
                    <a:pt x="1905" y="971"/>
                    <a:pt x="1905" y="953"/>
                  </a:cubicBezTo>
                  <a:cubicBezTo>
                    <a:pt x="1905" y="943"/>
                    <a:pt x="1900" y="933"/>
                    <a:pt x="1892" y="927"/>
                  </a:cubicBezTo>
                  <a:cubicBezTo>
                    <a:pt x="1897" y="921"/>
                    <a:pt x="1899" y="914"/>
                    <a:pt x="1899" y="906"/>
                  </a:cubicBezTo>
                  <a:cubicBezTo>
                    <a:pt x="1899" y="889"/>
                    <a:pt x="1885" y="874"/>
                    <a:pt x="1868" y="873"/>
                  </a:cubicBezTo>
                  <a:cubicBezTo>
                    <a:pt x="1868" y="873"/>
                    <a:pt x="1868" y="872"/>
                    <a:pt x="1868" y="872"/>
                  </a:cubicBezTo>
                  <a:cubicBezTo>
                    <a:pt x="1882" y="868"/>
                    <a:pt x="1892" y="855"/>
                    <a:pt x="1892" y="840"/>
                  </a:cubicBezTo>
                  <a:cubicBezTo>
                    <a:pt x="1892" y="822"/>
                    <a:pt x="1878" y="808"/>
                    <a:pt x="1860" y="807"/>
                  </a:cubicBezTo>
                  <a:cubicBezTo>
                    <a:pt x="1860" y="807"/>
                    <a:pt x="1860" y="806"/>
                    <a:pt x="1860" y="806"/>
                  </a:cubicBezTo>
                  <a:cubicBezTo>
                    <a:pt x="1874" y="802"/>
                    <a:pt x="1884" y="789"/>
                    <a:pt x="1884" y="774"/>
                  </a:cubicBezTo>
                  <a:cubicBezTo>
                    <a:pt x="1884" y="756"/>
                    <a:pt x="1869" y="741"/>
                    <a:pt x="1851" y="741"/>
                  </a:cubicBezTo>
                  <a:cubicBezTo>
                    <a:pt x="1849" y="741"/>
                    <a:pt x="1848" y="741"/>
                    <a:pt x="1847" y="741"/>
                  </a:cubicBezTo>
                  <a:cubicBezTo>
                    <a:pt x="1847" y="741"/>
                    <a:pt x="1847" y="741"/>
                    <a:pt x="1847" y="741"/>
                  </a:cubicBezTo>
                  <a:cubicBezTo>
                    <a:pt x="1860" y="736"/>
                    <a:pt x="1869" y="724"/>
                    <a:pt x="1869" y="710"/>
                  </a:cubicBezTo>
                  <a:cubicBezTo>
                    <a:pt x="1869" y="691"/>
                    <a:pt x="1854" y="676"/>
                    <a:pt x="1836" y="676"/>
                  </a:cubicBezTo>
                  <a:cubicBezTo>
                    <a:pt x="1833" y="676"/>
                    <a:pt x="1831" y="677"/>
                    <a:pt x="1829" y="677"/>
                  </a:cubicBezTo>
                  <a:cubicBezTo>
                    <a:pt x="1829" y="677"/>
                    <a:pt x="1829" y="677"/>
                    <a:pt x="1829" y="676"/>
                  </a:cubicBezTo>
                  <a:cubicBezTo>
                    <a:pt x="1839" y="671"/>
                    <a:pt x="1846" y="660"/>
                    <a:pt x="1846" y="647"/>
                  </a:cubicBezTo>
                  <a:cubicBezTo>
                    <a:pt x="1846" y="629"/>
                    <a:pt x="1831" y="614"/>
                    <a:pt x="1813" y="614"/>
                  </a:cubicBezTo>
                  <a:cubicBezTo>
                    <a:pt x="1811" y="614"/>
                    <a:pt x="1809" y="614"/>
                    <a:pt x="1807" y="614"/>
                  </a:cubicBezTo>
                  <a:cubicBezTo>
                    <a:pt x="1807" y="614"/>
                    <a:pt x="1807" y="614"/>
                    <a:pt x="1807" y="614"/>
                  </a:cubicBezTo>
                  <a:cubicBezTo>
                    <a:pt x="1817" y="608"/>
                    <a:pt x="1824" y="597"/>
                    <a:pt x="1824" y="584"/>
                  </a:cubicBezTo>
                  <a:cubicBezTo>
                    <a:pt x="1824" y="566"/>
                    <a:pt x="1809" y="551"/>
                    <a:pt x="1791" y="551"/>
                  </a:cubicBezTo>
                  <a:cubicBezTo>
                    <a:pt x="1787" y="551"/>
                    <a:pt x="1783" y="552"/>
                    <a:pt x="1780" y="553"/>
                  </a:cubicBezTo>
                  <a:cubicBezTo>
                    <a:pt x="1780" y="553"/>
                    <a:pt x="1780" y="553"/>
                    <a:pt x="1780" y="553"/>
                  </a:cubicBezTo>
                  <a:cubicBezTo>
                    <a:pt x="1790" y="547"/>
                    <a:pt x="1796" y="537"/>
                    <a:pt x="1796" y="525"/>
                  </a:cubicBezTo>
                  <a:cubicBezTo>
                    <a:pt x="1796" y="506"/>
                    <a:pt x="1781" y="491"/>
                    <a:pt x="1763" y="491"/>
                  </a:cubicBezTo>
                  <a:cubicBezTo>
                    <a:pt x="1758" y="491"/>
                    <a:pt x="1753" y="492"/>
                    <a:pt x="1749" y="494"/>
                  </a:cubicBezTo>
                  <a:cubicBezTo>
                    <a:pt x="1749" y="494"/>
                    <a:pt x="1749" y="494"/>
                    <a:pt x="1749" y="494"/>
                  </a:cubicBezTo>
                  <a:cubicBezTo>
                    <a:pt x="1756" y="487"/>
                    <a:pt x="1760" y="478"/>
                    <a:pt x="1760" y="468"/>
                  </a:cubicBezTo>
                  <a:cubicBezTo>
                    <a:pt x="1760" y="450"/>
                    <a:pt x="1745" y="435"/>
                    <a:pt x="1727" y="435"/>
                  </a:cubicBezTo>
                  <a:cubicBezTo>
                    <a:pt x="1722" y="435"/>
                    <a:pt x="1718" y="436"/>
                    <a:pt x="1714" y="438"/>
                  </a:cubicBezTo>
                  <a:cubicBezTo>
                    <a:pt x="1714" y="438"/>
                    <a:pt x="1713" y="437"/>
                    <a:pt x="1713" y="437"/>
                  </a:cubicBezTo>
                  <a:cubicBezTo>
                    <a:pt x="1720" y="431"/>
                    <a:pt x="1725" y="422"/>
                    <a:pt x="1725" y="412"/>
                  </a:cubicBezTo>
                  <a:cubicBezTo>
                    <a:pt x="1725" y="394"/>
                    <a:pt x="1710" y="379"/>
                    <a:pt x="1691" y="379"/>
                  </a:cubicBezTo>
                  <a:cubicBezTo>
                    <a:pt x="1685" y="379"/>
                    <a:pt x="1679" y="381"/>
                    <a:pt x="1674" y="384"/>
                  </a:cubicBezTo>
                  <a:cubicBezTo>
                    <a:pt x="1674" y="384"/>
                    <a:pt x="1674" y="384"/>
                    <a:pt x="1674" y="384"/>
                  </a:cubicBezTo>
                  <a:cubicBezTo>
                    <a:pt x="1680" y="378"/>
                    <a:pt x="1684" y="369"/>
                    <a:pt x="1684" y="360"/>
                  </a:cubicBezTo>
                  <a:cubicBezTo>
                    <a:pt x="1684" y="341"/>
                    <a:pt x="1670" y="326"/>
                    <a:pt x="1651" y="326"/>
                  </a:cubicBezTo>
                  <a:cubicBezTo>
                    <a:pt x="1644" y="326"/>
                    <a:pt x="1637" y="329"/>
                    <a:pt x="1631" y="333"/>
                  </a:cubicBezTo>
                  <a:cubicBezTo>
                    <a:pt x="1631" y="333"/>
                    <a:pt x="1631" y="333"/>
                    <a:pt x="1631" y="333"/>
                  </a:cubicBezTo>
                  <a:cubicBezTo>
                    <a:pt x="1635" y="327"/>
                    <a:pt x="1637" y="320"/>
                    <a:pt x="1637" y="312"/>
                  </a:cubicBezTo>
                  <a:cubicBezTo>
                    <a:pt x="1637" y="294"/>
                    <a:pt x="1623" y="279"/>
                    <a:pt x="1604" y="279"/>
                  </a:cubicBezTo>
                  <a:cubicBezTo>
                    <a:pt x="1597" y="279"/>
                    <a:pt x="1590" y="282"/>
                    <a:pt x="1585" y="286"/>
                  </a:cubicBezTo>
                  <a:cubicBezTo>
                    <a:pt x="1584" y="285"/>
                    <a:pt x="1584" y="285"/>
                    <a:pt x="1584" y="285"/>
                  </a:cubicBezTo>
                  <a:cubicBezTo>
                    <a:pt x="1588" y="279"/>
                    <a:pt x="1590" y="273"/>
                    <a:pt x="1590" y="265"/>
                  </a:cubicBezTo>
                  <a:cubicBezTo>
                    <a:pt x="1590" y="247"/>
                    <a:pt x="1575" y="232"/>
                    <a:pt x="1557" y="232"/>
                  </a:cubicBezTo>
                  <a:cubicBezTo>
                    <a:pt x="1548" y="232"/>
                    <a:pt x="1540" y="236"/>
                    <a:pt x="1534" y="241"/>
                  </a:cubicBezTo>
                  <a:cubicBezTo>
                    <a:pt x="1534" y="241"/>
                    <a:pt x="1534" y="241"/>
                    <a:pt x="1534" y="241"/>
                  </a:cubicBezTo>
                  <a:cubicBezTo>
                    <a:pt x="1538" y="236"/>
                    <a:pt x="1540" y="229"/>
                    <a:pt x="1540" y="222"/>
                  </a:cubicBezTo>
                  <a:cubicBezTo>
                    <a:pt x="1540" y="204"/>
                    <a:pt x="1525" y="189"/>
                    <a:pt x="1507" y="189"/>
                  </a:cubicBezTo>
                  <a:cubicBezTo>
                    <a:pt x="1497" y="189"/>
                    <a:pt x="1487" y="194"/>
                    <a:pt x="1481" y="201"/>
                  </a:cubicBezTo>
                  <a:cubicBezTo>
                    <a:pt x="1481" y="201"/>
                    <a:pt x="1481" y="201"/>
                    <a:pt x="1481" y="201"/>
                  </a:cubicBezTo>
                  <a:cubicBezTo>
                    <a:pt x="1483" y="196"/>
                    <a:pt x="1484" y="192"/>
                    <a:pt x="1484" y="187"/>
                  </a:cubicBezTo>
                  <a:cubicBezTo>
                    <a:pt x="1484" y="168"/>
                    <a:pt x="1469" y="153"/>
                    <a:pt x="1451" y="153"/>
                  </a:cubicBezTo>
                  <a:cubicBezTo>
                    <a:pt x="1441" y="153"/>
                    <a:pt x="1432" y="158"/>
                    <a:pt x="1426" y="165"/>
                  </a:cubicBezTo>
                  <a:cubicBezTo>
                    <a:pt x="1426" y="164"/>
                    <a:pt x="1425" y="164"/>
                    <a:pt x="1425" y="164"/>
                  </a:cubicBezTo>
                  <a:cubicBezTo>
                    <a:pt x="1427" y="160"/>
                    <a:pt x="1428" y="156"/>
                    <a:pt x="1428" y="151"/>
                  </a:cubicBezTo>
                  <a:cubicBezTo>
                    <a:pt x="1428" y="133"/>
                    <a:pt x="1413" y="118"/>
                    <a:pt x="1394" y="118"/>
                  </a:cubicBezTo>
                  <a:cubicBezTo>
                    <a:pt x="1383" y="118"/>
                    <a:pt x="1373" y="123"/>
                    <a:pt x="1367" y="132"/>
                  </a:cubicBezTo>
                  <a:cubicBezTo>
                    <a:pt x="1367" y="132"/>
                    <a:pt x="1367" y="132"/>
                    <a:pt x="1367" y="132"/>
                  </a:cubicBezTo>
                  <a:cubicBezTo>
                    <a:pt x="1369" y="128"/>
                    <a:pt x="1370" y="124"/>
                    <a:pt x="1370" y="119"/>
                  </a:cubicBezTo>
                  <a:cubicBezTo>
                    <a:pt x="1370" y="101"/>
                    <a:pt x="1355" y="86"/>
                    <a:pt x="1336" y="86"/>
                  </a:cubicBezTo>
                  <a:cubicBezTo>
                    <a:pt x="1323" y="86"/>
                    <a:pt x="1312" y="93"/>
                    <a:pt x="1307" y="104"/>
                  </a:cubicBezTo>
                  <a:cubicBezTo>
                    <a:pt x="1307" y="104"/>
                    <a:pt x="1306" y="104"/>
                    <a:pt x="1306" y="104"/>
                  </a:cubicBezTo>
                  <a:cubicBezTo>
                    <a:pt x="1307" y="102"/>
                    <a:pt x="1307" y="99"/>
                    <a:pt x="1307" y="97"/>
                  </a:cubicBezTo>
                  <a:cubicBezTo>
                    <a:pt x="1307" y="79"/>
                    <a:pt x="1292" y="64"/>
                    <a:pt x="1274" y="64"/>
                  </a:cubicBezTo>
                  <a:cubicBezTo>
                    <a:pt x="1261" y="64"/>
                    <a:pt x="1250" y="71"/>
                    <a:pt x="1245" y="81"/>
                  </a:cubicBezTo>
                  <a:cubicBezTo>
                    <a:pt x="1244" y="81"/>
                    <a:pt x="1244" y="80"/>
                    <a:pt x="1244" y="80"/>
                  </a:cubicBezTo>
                  <a:cubicBezTo>
                    <a:pt x="1244" y="78"/>
                    <a:pt x="1244" y="77"/>
                    <a:pt x="1244" y="75"/>
                  </a:cubicBezTo>
                  <a:cubicBezTo>
                    <a:pt x="1244" y="56"/>
                    <a:pt x="1229" y="41"/>
                    <a:pt x="1211" y="41"/>
                  </a:cubicBezTo>
                  <a:cubicBezTo>
                    <a:pt x="1197" y="41"/>
                    <a:pt x="1185" y="50"/>
                    <a:pt x="1180" y="62"/>
                  </a:cubicBezTo>
                  <a:cubicBezTo>
                    <a:pt x="1180" y="62"/>
                    <a:pt x="1180" y="62"/>
                    <a:pt x="1180" y="62"/>
                  </a:cubicBezTo>
                  <a:cubicBezTo>
                    <a:pt x="1181" y="60"/>
                    <a:pt x="1181" y="58"/>
                    <a:pt x="1181" y="55"/>
                  </a:cubicBezTo>
                  <a:cubicBezTo>
                    <a:pt x="1181" y="37"/>
                    <a:pt x="1166" y="22"/>
                    <a:pt x="1147" y="22"/>
                  </a:cubicBezTo>
                  <a:cubicBezTo>
                    <a:pt x="1132" y="22"/>
                    <a:pt x="1119" y="33"/>
                    <a:pt x="1115" y="47"/>
                  </a:cubicBezTo>
                  <a:cubicBezTo>
                    <a:pt x="1115" y="47"/>
                    <a:pt x="1115" y="47"/>
                    <a:pt x="1115" y="47"/>
                  </a:cubicBezTo>
                  <a:cubicBezTo>
                    <a:pt x="1114" y="29"/>
                    <a:pt x="1100" y="15"/>
                    <a:pt x="1081" y="15"/>
                  </a:cubicBezTo>
                  <a:cubicBezTo>
                    <a:pt x="1066" y="15"/>
                    <a:pt x="1054" y="24"/>
                    <a:pt x="1050" y="38"/>
                  </a:cubicBezTo>
                  <a:cubicBezTo>
                    <a:pt x="1049" y="38"/>
                    <a:pt x="1049" y="38"/>
                    <a:pt x="1048" y="38"/>
                  </a:cubicBezTo>
                  <a:cubicBezTo>
                    <a:pt x="1047" y="21"/>
                    <a:pt x="1033" y="7"/>
                    <a:pt x="1015" y="7"/>
                  </a:cubicBezTo>
                  <a:cubicBezTo>
                    <a:pt x="999" y="7"/>
                    <a:pt x="986" y="18"/>
                    <a:pt x="983" y="33"/>
                  </a:cubicBezTo>
                  <a:cubicBezTo>
                    <a:pt x="983" y="33"/>
                    <a:pt x="982" y="33"/>
                    <a:pt x="982" y="33"/>
                  </a:cubicBezTo>
                  <a:cubicBezTo>
                    <a:pt x="982" y="33"/>
                    <a:pt x="982" y="33"/>
                    <a:pt x="982" y="33"/>
                  </a:cubicBezTo>
                  <a:cubicBezTo>
                    <a:pt x="982" y="15"/>
                    <a:pt x="968" y="0"/>
                    <a:pt x="949" y="0"/>
                  </a:cubicBezTo>
                  <a:cubicBezTo>
                    <a:pt x="931" y="0"/>
                    <a:pt x="916" y="15"/>
                    <a:pt x="916" y="33"/>
                  </a:cubicBezTo>
                  <a:cubicBezTo>
                    <a:pt x="916" y="33"/>
                    <a:pt x="916" y="33"/>
                    <a:pt x="916" y="34"/>
                  </a:cubicBezTo>
                  <a:cubicBezTo>
                    <a:pt x="916" y="34"/>
                    <a:pt x="916" y="34"/>
                    <a:pt x="916" y="34"/>
                  </a:cubicBezTo>
                  <a:cubicBezTo>
                    <a:pt x="912" y="19"/>
                    <a:pt x="899" y="7"/>
                    <a:pt x="883" y="7"/>
                  </a:cubicBezTo>
                  <a:cubicBezTo>
                    <a:pt x="865" y="7"/>
                    <a:pt x="851" y="21"/>
                    <a:pt x="850" y="38"/>
                  </a:cubicBezTo>
                  <a:cubicBezTo>
                    <a:pt x="849" y="38"/>
                    <a:pt x="849" y="39"/>
                    <a:pt x="849" y="39"/>
                  </a:cubicBezTo>
                  <a:cubicBezTo>
                    <a:pt x="845" y="25"/>
                    <a:pt x="832" y="15"/>
                    <a:pt x="817" y="15"/>
                  </a:cubicBezTo>
                  <a:cubicBezTo>
                    <a:pt x="799" y="15"/>
                    <a:pt x="784" y="30"/>
                    <a:pt x="784" y="48"/>
                  </a:cubicBezTo>
                  <a:cubicBezTo>
                    <a:pt x="783" y="48"/>
                    <a:pt x="783" y="48"/>
                    <a:pt x="783" y="48"/>
                  </a:cubicBezTo>
                  <a:cubicBezTo>
                    <a:pt x="780" y="34"/>
                    <a:pt x="766" y="23"/>
                    <a:pt x="751" y="23"/>
                  </a:cubicBezTo>
                  <a:cubicBezTo>
                    <a:pt x="732" y="23"/>
                    <a:pt x="717" y="38"/>
                    <a:pt x="717" y="56"/>
                  </a:cubicBezTo>
                  <a:cubicBezTo>
                    <a:pt x="717" y="58"/>
                    <a:pt x="718" y="60"/>
                    <a:pt x="718" y="63"/>
                  </a:cubicBezTo>
                  <a:cubicBezTo>
                    <a:pt x="718" y="63"/>
                    <a:pt x="718" y="63"/>
                    <a:pt x="718" y="63"/>
                  </a:cubicBezTo>
                  <a:cubicBezTo>
                    <a:pt x="713" y="51"/>
                    <a:pt x="701" y="43"/>
                    <a:pt x="688" y="43"/>
                  </a:cubicBezTo>
                  <a:cubicBezTo>
                    <a:pt x="669" y="43"/>
                    <a:pt x="654" y="58"/>
                    <a:pt x="654" y="76"/>
                  </a:cubicBezTo>
                  <a:cubicBezTo>
                    <a:pt x="654" y="78"/>
                    <a:pt x="654" y="80"/>
                    <a:pt x="655" y="82"/>
                  </a:cubicBezTo>
                  <a:cubicBezTo>
                    <a:pt x="654" y="82"/>
                    <a:pt x="654" y="82"/>
                    <a:pt x="654" y="82"/>
                  </a:cubicBezTo>
                  <a:cubicBezTo>
                    <a:pt x="648" y="72"/>
                    <a:pt x="637" y="65"/>
                    <a:pt x="625" y="65"/>
                  </a:cubicBezTo>
                  <a:cubicBezTo>
                    <a:pt x="606" y="65"/>
                    <a:pt x="592" y="80"/>
                    <a:pt x="592" y="98"/>
                  </a:cubicBezTo>
                  <a:cubicBezTo>
                    <a:pt x="592" y="101"/>
                    <a:pt x="592" y="103"/>
                    <a:pt x="592" y="105"/>
                  </a:cubicBezTo>
                  <a:cubicBezTo>
                    <a:pt x="592" y="105"/>
                    <a:pt x="592" y="106"/>
                    <a:pt x="592" y="106"/>
                  </a:cubicBezTo>
                  <a:cubicBezTo>
                    <a:pt x="586" y="95"/>
                    <a:pt x="575" y="87"/>
                    <a:pt x="562" y="87"/>
                  </a:cubicBezTo>
                  <a:cubicBezTo>
                    <a:pt x="544" y="87"/>
                    <a:pt x="529" y="102"/>
                    <a:pt x="529" y="121"/>
                  </a:cubicBezTo>
                  <a:cubicBezTo>
                    <a:pt x="529" y="125"/>
                    <a:pt x="530" y="130"/>
                    <a:pt x="532" y="134"/>
                  </a:cubicBezTo>
                  <a:cubicBezTo>
                    <a:pt x="532" y="134"/>
                    <a:pt x="532" y="134"/>
                    <a:pt x="532" y="134"/>
                  </a:cubicBezTo>
                  <a:cubicBezTo>
                    <a:pt x="525" y="125"/>
                    <a:pt x="516" y="120"/>
                    <a:pt x="504" y="120"/>
                  </a:cubicBezTo>
                  <a:cubicBezTo>
                    <a:pt x="486" y="120"/>
                    <a:pt x="471" y="135"/>
                    <a:pt x="471" y="153"/>
                  </a:cubicBezTo>
                  <a:cubicBezTo>
                    <a:pt x="471" y="158"/>
                    <a:pt x="472" y="162"/>
                    <a:pt x="474" y="166"/>
                  </a:cubicBezTo>
                  <a:cubicBezTo>
                    <a:pt x="474" y="166"/>
                    <a:pt x="473" y="166"/>
                    <a:pt x="473" y="167"/>
                  </a:cubicBezTo>
                  <a:cubicBezTo>
                    <a:pt x="467" y="160"/>
                    <a:pt x="458" y="156"/>
                    <a:pt x="448" y="156"/>
                  </a:cubicBezTo>
                  <a:cubicBezTo>
                    <a:pt x="430" y="156"/>
                    <a:pt x="415" y="170"/>
                    <a:pt x="415" y="189"/>
                  </a:cubicBezTo>
                  <a:cubicBezTo>
                    <a:pt x="415" y="194"/>
                    <a:pt x="416" y="199"/>
                    <a:pt x="418" y="203"/>
                  </a:cubicBezTo>
                  <a:cubicBezTo>
                    <a:pt x="418" y="203"/>
                    <a:pt x="418" y="203"/>
                    <a:pt x="418" y="203"/>
                  </a:cubicBezTo>
                  <a:cubicBezTo>
                    <a:pt x="411" y="196"/>
                    <a:pt x="402" y="191"/>
                    <a:pt x="392" y="191"/>
                  </a:cubicBezTo>
                  <a:cubicBezTo>
                    <a:pt x="374" y="191"/>
                    <a:pt x="359" y="206"/>
                    <a:pt x="359" y="225"/>
                  </a:cubicBezTo>
                  <a:cubicBezTo>
                    <a:pt x="359" y="232"/>
                    <a:pt x="361" y="238"/>
                    <a:pt x="365" y="244"/>
                  </a:cubicBezTo>
                  <a:cubicBezTo>
                    <a:pt x="365" y="244"/>
                    <a:pt x="365" y="244"/>
                    <a:pt x="365" y="244"/>
                  </a:cubicBezTo>
                  <a:cubicBezTo>
                    <a:pt x="359" y="238"/>
                    <a:pt x="351" y="235"/>
                    <a:pt x="342" y="235"/>
                  </a:cubicBezTo>
                  <a:cubicBezTo>
                    <a:pt x="324" y="235"/>
                    <a:pt x="309" y="250"/>
                    <a:pt x="309" y="268"/>
                  </a:cubicBezTo>
                  <a:cubicBezTo>
                    <a:pt x="309" y="276"/>
                    <a:pt x="311" y="282"/>
                    <a:pt x="315" y="288"/>
                  </a:cubicBezTo>
                  <a:cubicBezTo>
                    <a:pt x="315" y="288"/>
                    <a:pt x="315" y="288"/>
                    <a:pt x="315" y="288"/>
                  </a:cubicBezTo>
                  <a:cubicBezTo>
                    <a:pt x="309" y="284"/>
                    <a:pt x="303" y="282"/>
                    <a:pt x="295" y="282"/>
                  </a:cubicBezTo>
                  <a:cubicBezTo>
                    <a:pt x="277" y="282"/>
                    <a:pt x="262" y="297"/>
                    <a:pt x="262" y="315"/>
                  </a:cubicBezTo>
                  <a:cubicBezTo>
                    <a:pt x="262" y="323"/>
                    <a:pt x="265" y="330"/>
                    <a:pt x="269" y="336"/>
                  </a:cubicBezTo>
                  <a:cubicBezTo>
                    <a:pt x="269" y="336"/>
                    <a:pt x="269" y="336"/>
                    <a:pt x="268" y="336"/>
                  </a:cubicBezTo>
                  <a:cubicBezTo>
                    <a:pt x="263" y="332"/>
                    <a:pt x="256" y="329"/>
                    <a:pt x="248" y="329"/>
                  </a:cubicBezTo>
                  <a:cubicBezTo>
                    <a:pt x="230" y="329"/>
                    <a:pt x="215" y="344"/>
                    <a:pt x="215" y="362"/>
                  </a:cubicBezTo>
                  <a:cubicBezTo>
                    <a:pt x="215" y="372"/>
                    <a:pt x="219" y="381"/>
                    <a:pt x="226" y="387"/>
                  </a:cubicBezTo>
                  <a:cubicBezTo>
                    <a:pt x="226" y="387"/>
                    <a:pt x="226" y="387"/>
                    <a:pt x="226" y="387"/>
                  </a:cubicBezTo>
                  <a:cubicBezTo>
                    <a:pt x="221" y="384"/>
                    <a:pt x="215" y="382"/>
                    <a:pt x="209" y="382"/>
                  </a:cubicBezTo>
                  <a:cubicBezTo>
                    <a:pt x="190" y="382"/>
                    <a:pt x="176" y="397"/>
                    <a:pt x="176" y="416"/>
                  </a:cubicBezTo>
                  <a:cubicBezTo>
                    <a:pt x="176" y="426"/>
                    <a:pt x="180" y="434"/>
                    <a:pt x="187" y="440"/>
                  </a:cubicBezTo>
                  <a:cubicBezTo>
                    <a:pt x="187" y="441"/>
                    <a:pt x="186" y="441"/>
                    <a:pt x="186" y="441"/>
                  </a:cubicBezTo>
                  <a:cubicBezTo>
                    <a:pt x="182" y="439"/>
                    <a:pt x="178" y="438"/>
                    <a:pt x="173" y="438"/>
                  </a:cubicBezTo>
                  <a:cubicBezTo>
                    <a:pt x="155" y="438"/>
                    <a:pt x="140" y="453"/>
                    <a:pt x="140" y="472"/>
                  </a:cubicBezTo>
                  <a:cubicBezTo>
                    <a:pt x="140" y="482"/>
                    <a:pt x="144" y="491"/>
                    <a:pt x="152" y="497"/>
                  </a:cubicBezTo>
                  <a:cubicBezTo>
                    <a:pt x="152" y="497"/>
                    <a:pt x="151" y="498"/>
                    <a:pt x="151" y="498"/>
                  </a:cubicBezTo>
                  <a:cubicBezTo>
                    <a:pt x="147" y="496"/>
                    <a:pt x="142" y="495"/>
                    <a:pt x="137" y="495"/>
                  </a:cubicBezTo>
                  <a:cubicBezTo>
                    <a:pt x="119" y="495"/>
                    <a:pt x="104" y="510"/>
                    <a:pt x="104" y="528"/>
                  </a:cubicBezTo>
                  <a:cubicBezTo>
                    <a:pt x="104" y="540"/>
                    <a:pt x="111" y="551"/>
                    <a:pt x="120" y="557"/>
                  </a:cubicBezTo>
                  <a:cubicBezTo>
                    <a:pt x="120" y="557"/>
                    <a:pt x="120" y="557"/>
                    <a:pt x="120" y="557"/>
                  </a:cubicBezTo>
                  <a:cubicBezTo>
                    <a:pt x="117" y="556"/>
                    <a:pt x="114" y="555"/>
                    <a:pt x="110" y="555"/>
                  </a:cubicBezTo>
                  <a:cubicBezTo>
                    <a:pt x="92" y="555"/>
                    <a:pt x="77" y="570"/>
                    <a:pt x="77" y="588"/>
                  </a:cubicBezTo>
                  <a:cubicBezTo>
                    <a:pt x="77" y="601"/>
                    <a:pt x="84" y="612"/>
                    <a:pt x="94" y="617"/>
                  </a:cubicBezTo>
                  <a:cubicBezTo>
                    <a:pt x="94" y="618"/>
                    <a:pt x="94" y="618"/>
                    <a:pt x="94" y="618"/>
                  </a:cubicBezTo>
                  <a:cubicBezTo>
                    <a:pt x="92" y="618"/>
                    <a:pt x="90" y="618"/>
                    <a:pt x="88" y="618"/>
                  </a:cubicBezTo>
                  <a:cubicBezTo>
                    <a:pt x="69" y="618"/>
                    <a:pt x="54" y="633"/>
                    <a:pt x="54" y="651"/>
                  </a:cubicBezTo>
                  <a:cubicBezTo>
                    <a:pt x="54" y="664"/>
                    <a:pt x="62" y="675"/>
                    <a:pt x="72" y="680"/>
                  </a:cubicBezTo>
                  <a:cubicBezTo>
                    <a:pt x="72" y="680"/>
                    <a:pt x="72" y="681"/>
                    <a:pt x="72" y="681"/>
                  </a:cubicBezTo>
                  <a:cubicBezTo>
                    <a:pt x="70" y="681"/>
                    <a:pt x="68" y="680"/>
                    <a:pt x="65" y="680"/>
                  </a:cubicBezTo>
                  <a:cubicBezTo>
                    <a:pt x="47" y="680"/>
                    <a:pt x="32" y="695"/>
                    <a:pt x="32" y="714"/>
                  </a:cubicBezTo>
                  <a:cubicBezTo>
                    <a:pt x="32" y="728"/>
                    <a:pt x="41" y="740"/>
                    <a:pt x="55" y="745"/>
                  </a:cubicBezTo>
                  <a:cubicBezTo>
                    <a:pt x="55" y="745"/>
                    <a:pt x="54" y="745"/>
                    <a:pt x="54" y="745"/>
                  </a:cubicBezTo>
                  <a:cubicBezTo>
                    <a:pt x="53" y="745"/>
                    <a:pt x="52" y="745"/>
                    <a:pt x="51" y="745"/>
                  </a:cubicBezTo>
                  <a:cubicBezTo>
                    <a:pt x="33" y="745"/>
                    <a:pt x="18" y="760"/>
                    <a:pt x="18" y="778"/>
                  </a:cubicBezTo>
                  <a:cubicBezTo>
                    <a:pt x="18" y="793"/>
                    <a:pt x="28" y="806"/>
                    <a:pt x="42" y="810"/>
                  </a:cubicBezTo>
                  <a:cubicBezTo>
                    <a:pt x="42" y="810"/>
                    <a:pt x="42" y="811"/>
                    <a:pt x="42" y="811"/>
                  </a:cubicBezTo>
                  <a:cubicBezTo>
                    <a:pt x="24" y="812"/>
                    <a:pt x="10" y="826"/>
                    <a:pt x="10" y="844"/>
                  </a:cubicBezTo>
                  <a:cubicBezTo>
                    <a:pt x="10" y="859"/>
                    <a:pt x="20" y="872"/>
                    <a:pt x="34" y="876"/>
                  </a:cubicBezTo>
                  <a:cubicBezTo>
                    <a:pt x="34" y="877"/>
                    <a:pt x="34" y="877"/>
                    <a:pt x="34" y="877"/>
                  </a:cubicBezTo>
                  <a:cubicBezTo>
                    <a:pt x="16" y="878"/>
                    <a:pt x="3" y="893"/>
                    <a:pt x="3" y="910"/>
                  </a:cubicBezTo>
                  <a:cubicBezTo>
                    <a:pt x="3" y="927"/>
                    <a:pt x="15" y="941"/>
                    <a:pt x="31" y="943"/>
                  </a:cubicBezTo>
                  <a:cubicBezTo>
                    <a:pt x="31" y="943"/>
                    <a:pt x="31" y="943"/>
                    <a:pt x="31" y="943"/>
                  </a:cubicBezTo>
                  <a:cubicBezTo>
                    <a:pt x="14" y="945"/>
                    <a:pt x="0" y="959"/>
                    <a:pt x="0" y="976"/>
                  </a:cubicBezTo>
                  <a:cubicBezTo>
                    <a:pt x="0" y="995"/>
                    <a:pt x="15" y="1009"/>
                    <a:pt x="33" y="1010"/>
                  </a:cubicBezTo>
                  <a:cubicBezTo>
                    <a:pt x="33" y="1010"/>
                    <a:pt x="33" y="1010"/>
                    <a:pt x="33" y="1010"/>
                  </a:cubicBezTo>
                  <a:cubicBezTo>
                    <a:pt x="18" y="1014"/>
                    <a:pt x="8" y="1027"/>
                    <a:pt x="8" y="1043"/>
                  </a:cubicBezTo>
                  <a:cubicBezTo>
                    <a:pt x="8" y="1060"/>
                    <a:pt x="22" y="1075"/>
                    <a:pt x="39" y="1076"/>
                  </a:cubicBezTo>
                  <a:cubicBezTo>
                    <a:pt x="39" y="1076"/>
                    <a:pt x="39" y="1076"/>
                    <a:pt x="39" y="1077"/>
                  </a:cubicBezTo>
                  <a:cubicBezTo>
                    <a:pt x="25" y="1081"/>
                    <a:pt x="16" y="1094"/>
                    <a:pt x="16" y="1109"/>
                  </a:cubicBezTo>
                  <a:cubicBezTo>
                    <a:pt x="16" y="1127"/>
                    <a:pt x="30" y="1142"/>
                    <a:pt x="49" y="1142"/>
                  </a:cubicBezTo>
                  <a:cubicBezTo>
                    <a:pt x="49" y="1142"/>
                    <a:pt x="50" y="1142"/>
                    <a:pt x="50" y="1142"/>
                  </a:cubicBezTo>
                  <a:cubicBezTo>
                    <a:pt x="50" y="1142"/>
                    <a:pt x="50" y="1142"/>
                    <a:pt x="50" y="1142"/>
                  </a:cubicBezTo>
                  <a:cubicBezTo>
                    <a:pt x="36" y="1146"/>
                    <a:pt x="26" y="1159"/>
                    <a:pt x="26" y="1174"/>
                  </a:cubicBezTo>
                  <a:cubicBezTo>
                    <a:pt x="26" y="1193"/>
                    <a:pt x="40" y="1208"/>
                    <a:pt x="59" y="1208"/>
                  </a:cubicBezTo>
                  <a:cubicBezTo>
                    <a:pt x="61" y="1208"/>
                    <a:pt x="64" y="1207"/>
                    <a:pt x="66" y="1207"/>
                  </a:cubicBezTo>
                  <a:cubicBezTo>
                    <a:pt x="66" y="1207"/>
                    <a:pt x="66" y="1207"/>
                    <a:pt x="66" y="1207"/>
                  </a:cubicBezTo>
                  <a:cubicBezTo>
                    <a:pt x="55" y="1213"/>
                    <a:pt x="48" y="1224"/>
                    <a:pt x="48" y="1237"/>
                  </a:cubicBezTo>
                  <a:cubicBezTo>
                    <a:pt x="48" y="1255"/>
                    <a:pt x="63" y="1270"/>
                    <a:pt x="81" y="1270"/>
                  </a:cubicBezTo>
                  <a:cubicBezTo>
                    <a:pt x="83" y="1270"/>
                    <a:pt x="85" y="1270"/>
                    <a:pt x="87" y="1270"/>
                  </a:cubicBezTo>
                  <a:cubicBezTo>
                    <a:pt x="87" y="1270"/>
                    <a:pt x="87" y="1270"/>
                    <a:pt x="87" y="1271"/>
                  </a:cubicBezTo>
                  <a:cubicBezTo>
                    <a:pt x="77" y="1276"/>
                    <a:pt x="70" y="1287"/>
                    <a:pt x="70" y="1300"/>
                  </a:cubicBezTo>
                  <a:cubicBezTo>
                    <a:pt x="70" y="1318"/>
                    <a:pt x="85" y="1333"/>
                    <a:pt x="104" y="1333"/>
                  </a:cubicBezTo>
                  <a:cubicBezTo>
                    <a:pt x="107" y="1333"/>
                    <a:pt x="109" y="1332"/>
                    <a:pt x="112" y="1332"/>
                  </a:cubicBezTo>
                  <a:cubicBezTo>
                    <a:pt x="112" y="1332"/>
                    <a:pt x="112" y="1332"/>
                    <a:pt x="112" y="1332"/>
                  </a:cubicBezTo>
                  <a:cubicBezTo>
                    <a:pt x="101" y="1337"/>
                    <a:pt x="94" y="1349"/>
                    <a:pt x="94" y="1362"/>
                  </a:cubicBezTo>
                  <a:cubicBezTo>
                    <a:pt x="94" y="1380"/>
                    <a:pt x="109" y="1395"/>
                    <a:pt x="127" y="1395"/>
                  </a:cubicBezTo>
                  <a:cubicBezTo>
                    <a:pt x="132" y="1395"/>
                    <a:pt x="137" y="1394"/>
                    <a:pt x="142" y="1392"/>
                  </a:cubicBezTo>
                  <a:cubicBezTo>
                    <a:pt x="142" y="1392"/>
                    <a:pt x="142" y="1392"/>
                    <a:pt x="142" y="1392"/>
                  </a:cubicBezTo>
                  <a:cubicBezTo>
                    <a:pt x="134" y="1398"/>
                    <a:pt x="129" y="1407"/>
                    <a:pt x="129" y="1418"/>
                  </a:cubicBezTo>
                  <a:cubicBezTo>
                    <a:pt x="129" y="1436"/>
                    <a:pt x="144" y="1451"/>
                    <a:pt x="163" y="1451"/>
                  </a:cubicBezTo>
                  <a:cubicBezTo>
                    <a:pt x="167" y="1451"/>
                    <a:pt x="172" y="1450"/>
                    <a:pt x="176" y="1449"/>
                  </a:cubicBezTo>
                  <a:cubicBezTo>
                    <a:pt x="176" y="1449"/>
                    <a:pt x="176" y="1449"/>
                    <a:pt x="176" y="1449"/>
                  </a:cubicBezTo>
                  <a:cubicBezTo>
                    <a:pt x="169" y="1456"/>
                    <a:pt x="165" y="1464"/>
                    <a:pt x="165" y="1474"/>
                  </a:cubicBezTo>
                  <a:cubicBezTo>
                    <a:pt x="165" y="1493"/>
                    <a:pt x="180" y="1507"/>
                    <a:pt x="198" y="1507"/>
                  </a:cubicBezTo>
                  <a:cubicBezTo>
                    <a:pt x="204" y="1507"/>
                    <a:pt x="209" y="1506"/>
                    <a:pt x="214" y="1504"/>
                  </a:cubicBezTo>
                  <a:cubicBezTo>
                    <a:pt x="214" y="1504"/>
                    <a:pt x="214" y="1504"/>
                    <a:pt x="214" y="1504"/>
                  </a:cubicBezTo>
                  <a:cubicBezTo>
                    <a:pt x="206" y="1510"/>
                    <a:pt x="201" y="1519"/>
                    <a:pt x="201" y="1530"/>
                  </a:cubicBezTo>
                  <a:cubicBezTo>
                    <a:pt x="201" y="1548"/>
                    <a:pt x="216" y="1563"/>
                    <a:pt x="234" y="1563"/>
                  </a:cubicBezTo>
                  <a:cubicBezTo>
                    <a:pt x="242" y="1563"/>
                    <a:pt x="250" y="1560"/>
                    <a:pt x="256" y="1556"/>
                  </a:cubicBezTo>
                  <a:cubicBezTo>
                    <a:pt x="256" y="1556"/>
                    <a:pt x="256" y="1556"/>
                    <a:pt x="256" y="1556"/>
                  </a:cubicBezTo>
                  <a:cubicBezTo>
                    <a:pt x="251" y="1562"/>
                    <a:pt x="248" y="1569"/>
                    <a:pt x="248" y="1577"/>
                  </a:cubicBezTo>
                  <a:cubicBezTo>
                    <a:pt x="248" y="1596"/>
                    <a:pt x="263" y="1610"/>
                    <a:pt x="281" y="1610"/>
                  </a:cubicBezTo>
                  <a:cubicBezTo>
                    <a:pt x="289" y="1610"/>
                    <a:pt x="295" y="1608"/>
                    <a:pt x="301" y="1604"/>
                  </a:cubicBezTo>
                  <a:cubicBezTo>
                    <a:pt x="301" y="1604"/>
                    <a:pt x="301" y="1605"/>
                    <a:pt x="301" y="1605"/>
                  </a:cubicBezTo>
                  <a:cubicBezTo>
                    <a:pt x="298" y="1610"/>
                    <a:pt x="295" y="1617"/>
                    <a:pt x="295" y="1624"/>
                  </a:cubicBezTo>
                  <a:cubicBezTo>
                    <a:pt x="295" y="1643"/>
                    <a:pt x="310" y="1657"/>
                    <a:pt x="329" y="1657"/>
                  </a:cubicBezTo>
                  <a:cubicBezTo>
                    <a:pt x="337" y="1657"/>
                    <a:pt x="344" y="1655"/>
                    <a:pt x="350" y="1650"/>
                  </a:cubicBezTo>
                  <a:cubicBezTo>
                    <a:pt x="350" y="1650"/>
                    <a:pt x="350" y="1650"/>
                    <a:pt x="350" y="1650"/>
                  </a:cubicBezTo>
                  <a:cubicBezTo>
                    <a:pt x="345" y="1656"/>
                    <a:pt x="342" y="1663"/>
                    <a:pt x="342" y="1671"/>
                  </a:cubicBezTo>
                  <a:cubicBezTo>
                    <a:pt x="342" y="1690"/>
                    <a:pt x="357" y="1705"/>
                    <a:pt x="376" y="1705"/>
                  </a:cubicBezTo>
                  <a:cubicBezTo>
                    <a:pt x="386" y="1705"/>
                    <a:pt x="396" y="1699"/>
                    <a:pt x="402" y="1692"/>
                  </a:cubicBezTo>
                  <a:cubicBezTo>
                    <a:pt x="402" y="1692"/>
                    <a:pt x="402" y="1692"/>
                    <a:pt x="402" y="1692"/>
                  </a:cubicBezTo>
                  <a:cubicBezTo>
                    <a:pt x="400" y="1696"/>
                    <a:pt x="398" y="1701"/>
                    <a:pt x="398" y="1707"/>
                  </a:cubicBezTo>
                  <a:cubicBezTo>
                    <a:pt x="398" y="1725"/>
                    <a:pt x="413" y="1740"/>
                    <a:pt x="432" y="1740"/>
                  </a:cubicBezTo>
                  <a:cubicBezTo>
                    <a:pt x="442" y="1740"/>
                    <a:pt x="450" y="1736"/>
                    <a:pt x="456" y="1729"/>
                  </a:cubicBezTo>
                  <a:cubicBezTo>
                    <a:pt x="457" y="1729"/>
                    <a:pt x="457" y="1730"/>
                    <a:pt x="457" y="1730"/>
                  </a:cubicBezTo>
                  <a:cubicBezTo>
                    <a:pt x="456" y="1734"/>
                    <a:pt x="455" y="1738"/>
                    <a:pt x="455" y="1743"/>
                  </a:cubicBezTo>
                  <a:cubicBezTo>
                    <a:pt x="455" y="1761"/>
                    <a:pt x="470" y="1776"/>
                    <a:pt x="488" y="1776"/>
                  </a:cubicBezTo>
                  <a:cubicBezTo>
                    <a:pt x="499" y="1776"/>
                    <a:pt x="508" y="1771"/>
                    <a:pt x="514" y="1763"/>
                  </a:cubicBezTo>
                  <a:cubicBezTo>
                    <a:pt x="514" y="1763"/>
                    <a:pt x="514" y="1763"/>
                    <a:pt x="514" y="1763"/>
                  </a:cubicBezTo>
                  <a:cubicBezTo>
                    <a:pt x="512" y="1768"/>
                    <a:pt x="511" y="1773"/>
                    <a:pt x="511" y="1778"/>
                  </a:cubicBezTo>
                  <a:cubicBezTo>
                    <a:pt x="511" y="1797"/>
                    <a:pt x="526" y="1812"/>
                    <a:pt x="544" y="1812"/>
                  </a:cubicBezTo>
                  <a:cubicBezTo>
                    <a:pt x="557" y="1812"/>
                    <a:pt x="569" y="1804"/>
                    <a:pt x="574" y="1793"/>
                  </a:cubicBezTo>
                  <a:cubicBezTo>
                    <a:pt x="574" y="1793"/>
                    <a:pt x="574" y="1793"/>
                    <a:pt x="574" y="1793"/>
                  </a:cubicBezTo>
                  <a:cubicBezTo>
                    <a:pt x="574" y="1796"/>
                    <a:pt x="573" y="1798"/>
                    <a:pt x="573" y="1801"/>
                  </a:cubicBezTo>
                  <a:cubicBezTo>
                    <a:pt x="573" y="1820"/>
                    <a:pt x="588" y="1835"/>
                    <a:pt x="607" y="1835"/>
                  </a:cubicBezTo>
                  <a:cubicBezTo>
                    <a:pt x="619" y="1835"/>
                    <a:pt x="630" y="1828"/>
                    <a:pt x="635" y="1818"/>
                  </a:cubicBezTo>
                  <a:cubicBezTo>
                    <a:pt x="636" y="1818"/>
                    <a:pt x="636" y="1818"/>
                    <a:pt x="636" y="1818"/>
                  </a:cubicBezTo>
                  <a:cubicBezTo>
                    <a:pt x="636" y="1820"/>
                    <a:pt x="636" y="1822"/>
                    <a:pt x="636" y="1824"/>
                  </a:cubicBezTo>
                  <a:cubicBezTo>
                    <a:pt x="636" y="1842"/>
                    <a:pt x="651" y="1857"/>
                    <a:pt x="669" y="1857"/>
                  </a:cubicBezTo>
                  <a:cubicBezTo>
                    <a:pt x="682" y="1857"/>
                    <a:pt x="694" y="1849"/>
                    <a:pt x="699" y="1838"/>
                  </a:cubicBezTo>
                  <a:cubicBezTo>
                    <a:pt x="699" y="1838"/>
                    <a:pt x="699" y="1838"/>
                    <a:pt x="699" y="1839"/>
                  </a:cubicBezTo>
                  <a:cubicBezTo>
                    <a:pt x="699" y="1841"/>
                    <a:pt x="699" y="1843"/>
                    <a:pt x="699" y="1846"/>
                  </a:cubicBezTo>
                  <a:cubicBezTo>
                    <a:pt x="699" y="1864"/>
                    <a:pt x="713" y="1879"/>
                    <a:pt x="732" y="1879"/>
                  </a:cubicBezTo>
                  <a:cubicBezTo>
                    <a:pt x="747" y="1879"/>
                    <a:pt x="760" y="1869"/>
                    <a:pt x="764" y="1854"/>
                  </a:cubicBezTo>
                  <a:cubicBezTo>
                    <a:pt x="764" y="1854"/>
                    <a:pt x="764" y="1854"/>
                    <a:pt x="764" y="1854"/>
                  </a:cubicBezTo>
                  <a:cubicBezTo>
                    <a:pt x="764" y="1855"/>
                    <a:pt x="764" y="1855"/>
                    <a:pt x="764" y="1856"/>
                  </a:cubicBezTo>
                  <a:cubicBezTo>
                    <a:pt x="764" y="1874"/>
                    <a:pt x="779" y="1889"/>
                    <a:pt x="798" y="1889"/>
                  </a:cubicBezTo>
                  <a:cubicBezTo>
                    <a:pt x="813" y="1889"/>
                    <a:pt x="825" y="1879"/>
                    <a:pt x="829" y="1865"/>
                  </a:cubicBezTo>
                  <a:cubicBezTo>
                    <a:pt x="830" y="1865"/>
                    <a:pt x="830" y="1865"/>
                    <a:pt x="830" y="1865"/>
                  </a:cubicBezTo>
                  <a:cubicBezTo>
                    <a:pt x="832" y="1883"/>
                    <a:pt x="846" y="1897"/>
                    <a:pt x="864" y="1897"/>
                  </a:cubicBezTo>
                  <a:cubicBezTo>
                    <a:pt x="879" y="1897"/>
                    <a:pt x="892" y="1886"/>
                    <a:pt x="896" y="1872"/>
                  </a:cubicBezTo>
                  <a:cubicBezTo>
                    <a:pt x="896" y="1872"/>
                    <a:pt x="896" y="1872"/>
                    <a:pt x="897" y="1872"/>
                  </a:cubicBezTo>
                  <a:cubicBezTo>
                    <a:pt x="897" y="1890"/>
                    <a:pt x="912" y="1904"/>
                    <a:pt x="930" y="1904"/>
                  </a:cubicBezTo>
                  <a:cubicBezTo>
                    <a:pt x="947" y="1904"/>
                    <a:pt x="962" y="1891"/>
                    <a:pt x="963" y="1873"/>
                  </a:cubicBezTo>
                  <a:cubicBezTo>
                    <a:pt x="963" y="1873"/>
                    <a:pt x="963" y="1873"/>
                    <a:pt x="963" y="1873"/>
                  </a:cubicBezTo>
                  <a:cubicBezTo>
                    <a:pt x="965" y="1889"/>
                    <a:pt x="979" y="1901"/>
                    <a:pt x="996" y="1901"/>
                  </a:cubicBezTo>
                  <a:cubicBezTo>
                    <a:pt x="1014" y="1901"/>
                    <a:pt x="1028" y="1888"/>
                    <a:pt x="1029" y="1870"/>
                  </a:cubicBezTo>
                  <a:cubicBezTo>
                    <a:pt x="1029" y="1870"/>
                    <a:pt x="1030" y="1870"/>
                    <a:pt x="1030" y="1870"/>
                  </a:cubicBezTo>
                  <a:cubicBezTo>
                    <a:pt x="1034" y="1884"/>
                    <a:pt x="1047" y="1894"/>
                    <a:pt x="1062" y="1894"/>
                  </a:cubicBezTo>
                  <a:cubicBezTo>
                    <a:pt x="1080" y="1894"/>
                    <a:pt x="1094" y="1880"/>
                    <a:pt x="1095" y="1862"/>
                  </a:cubicBezTo>
                  <a:cubicBezTo>
                    <a:pt x="1095" y="1862"/>
                    <a:pt x="1096" y="1862"/>
                    <a:pt x="1096" y="1862"/>
                  </a:cubicBezTo>
                  <a:cubicBezTo>
                    <a:pt x="1100" y="1876"/>
                    <a:pt x="1113" y="1886"/>
                    <a:pt x="1128" y="1886"/>
                  </a:cubicBezTo>
                  <a:cubicBezTo>
                    <a:pt x="1146" y="1886"/>
                    <a:pt x="1161" y="1871"/>
                    <a:pt x="1161" y="1853"/>
                  </a:cubicBezTo>
                  <a:cubicBezTo>
                    <a:pt x="1161" y="1852"/>
                    <a:pt x="1161" y="1850"/>
                    <a:pt x="1161" y="1849"/>
                  </a:cubicBezTo>
                  <a:cubicBezTo>
                    <a:pt x="1161" y="1849"/>
                    <a:pt x="1161" y="1849"/>
                    <a:pt x="1161" y="1849"/>
                  </a:cubicBezTo>
                  <a:cubicBezTo>
                    <a:pt x="1166" y="1862"/>
                    <a:pt x="1178" y="1871"/>
                    <a:pt x="1193" y="1871"/>
                  </a:cubicBezTo>
                  <a:cubicBezTo>
                    <a:pt x="1211" y="1871"/>
                    <a:pt x="1226" y="1857"/>
                    <a:pt x="1226" y="1838"/>
                  </a:cubicBezTo>
                  <a:cubicBezTo>
                    <a:pt x="1226" y="1836"/>
                    <a:pt x="1226" y="1834"/>
                    <a:pt x="1225" y="1832"/>
                  </a:cubicBezTo>
                  <a:cubicBezTo>
                    <a:pt x="1225" y="1832"/>
                    <a:pt x="1226" y="1832"/>
                    <a:pt x="1226" y="1832"/>
                  </a:cubicBezTo>
                  <a:cubicBezTo>
                    <a:pt x="1232" y="1842"/>
                    <a:pt x="1243" y="1849"/>
                    <a:pt x="1255" y="1849"/>
                  </a:cubicBezTo>
                  <a:cubicBezTo>
                    <a:pt x="1274" y="1849"/>
                    <a:pt x="1289" y="1834"/>
                    <a:pt x="1289" y="1816"/>
                  </a:cubicBezTo>
                  <a:cubicBezTo>
                    <a:pt x="1289" y="1814"/>
                    <a:pt x="1288" y="1812"/>
                    <a:pt x="1288" y="1810"/>
                  </a:cubicBezTo>
                  <a:cubicBezTo>
                    <a:pt x="1288" y="1810"/>
                    <a:pt x="1288" y="1810"/>
                    <a:pt x="1289" y="1809"/>
                  </a:cubicBezTo>
                  <a:cubicBezTo>
                    <a:pt x="1294" y="1820"/>
                    <a:pt x="1305" y="1827"/>
                    <a:pt x="1318" y="1827"/>
                  </a:cubicBezTo>
                  <a:cubicBezTo>
                    <a:pt x="1336" y="1827"/>
                    <a:pt x="1351" y="1812"/>
                    <a:pt x="1351" y="1793"/>
                  </a:cubicBezTo>
                  <a:cubicBezTo>
                    <a:pt x="1351" y="1790"/>
                    <a:pt x="1351" y="1786"/>
                    <a:pt x="1349" y="1783"/>
                  </a:cubicBezTo>
                  <a:cubicBezTo>
                    <a:pt x="1349" y="1783"/>
                    <a:pt x="1350" y="1783"/>
                    <a:pt x="1350" y="1783"/>
                  </a:cubicBezTo>
                  <a:cubicBezTo>
                    <a:pt x="1355" y="1793"/>
                    <a:pt x="1366" y="1799"/>
                    <a:pt x="1378" y="1799"/>
                  </a:cubicBezTo>
                  <a:cubicBezTo>
                    <a:pt x="1396" y="1799"/>
                    <a:pt x="1411" y="1784"/>
                    <a:pt x="1411" y="1766"/>
                  </a:cubicBezTo>
                  <a:cubicBezTo>
                    <a:pt x="1411" y="1761"/>
                    <a:pt x="1410" y="1756"/>
                    <a:pt x="1408" y="1752"/>
                  </a:cubicBezTo>
                  <a:cubicBezTo>
                    <a:pt x="1408" y="1752"/>
                    <a:pt x="1409" y="1752"/>
                    <a:pt x="1409" y="1752"/>
                  </a:cubicBezTo>
                  <a:cubicBezTo>
                    <a:pt x="1415" y="1759"/>
                    <a:pt x="1424" y="1763"/>
                    <a:pt x="1434" y="1763"/>
                  </a:cubicBezTo>
                  <a:cubicBezTo>
                    <a:pt x="1453" y="1763"/>
                    <a:pt x="1467" y="1748"/>
                    <a:pt x="1467" y="1730"/>
                  </a:cubicBezTo>
                  <a:cubicBezTo>
                    <a:pt x="1467" y="1725"/>
                    <a:pt x="1466" y="1721"/>
                    <a:pt x="1465" y="1717"/>
                  </a:cubicBezTo>
                  <a:cubicBezTo>
                    <a:pt x="1465" y="1717"/>
                    <a:pt x="1465" y="1717"/>
                    <a:pt x="1465" y="1716"/>
                  </a:cubicBezTo>
                  <a:cubicBezTo>
                    <a:pt x="1472" y="1723"/>
                    <a:pt x="1480" y="1728"/>
                    <a:pt x="1490" y="1728"/>
                  </a:cubicBezTo>
                  <a:cubicBezTo>
                    <a:pt x="1509" y="1728"/>
                    <a:pt x="1524" y="1713"/>
                    <a:pt x="1524" y="1694"/>
                  </a:cubicBezTo>
                  <a:cubicBezTo>
                    <a:pt x="1524" y="1688"/>
                    <a:pt x="1522" y="1682"/>
                    <a:pt x="1519" y="1677"/>
                  </a:cubicBezTo>
                  <a:cubicBezTo>
                    <a:pt x="1519" y="1677"/>
                    <a:pt x="1519" y="1677"/>
                    <a:pt x="1519" y="1677"/>
                  </a:cubicBezTo>
                  <a:cubicBezTo>
                    <a:pt x="1525" y="1684"/>
                    <a:pt x="1534" y="1688"/>
                    <a:pt x="1543" y="1688"/>
                  </a:cubicBezTo>
                  <a:cubicBezTo>
                    <a:pt x="1562" y="1688"/>
                    <a:pt x="1577" y="1673"/>
                    <a:pt x="1577" y="1655"/>
                  </a:cubicBezTo>
                  <a:cubicBezTo>
                    <a:pt x="1577" y="1647"/>
                    <a:pt x="1574" y="1640"/>
                    <a:pt x="1570" y="1634"/>
                  </a:cubicBezTo>
                  <a:cubicBezTo>
                    <a:pt x="1570" y="1634"/>
                    <a:pt x="1570" y="1634"/>
                    <a:pt x="1570" y="1634"/>
                  </a:cubicBezTo>
                  <a:cubicBezTo>
                    <a:pt x="1576" y="1638"/>
                    <a:pt x="1583" y="1641"/>
                    <a:pt x="1590" y="1641"/>
                  </a:cubicBezTo>
                  <a:cubicBezTo>
                    <a:pt x="1609" y="1641"/>
                    <a:pt x="1624" y="1626"/>
                    <a:pt x="1624" y="1608"/>
                  </a:cubicBezTo>
                  <a:cubicBezTo>
                    <a:pt x="1624" y="1600"/>
                    <a:pt x="1621" y="1594"/>
                    <a:pt x="1617" y="1588"/>
                  </a:cubicBezTo>
                  <a:cubicBezTo>
                    <a:pt x="1617" y="1588"/>
                    <a:pt x="1618" y="1588"/>
                    <a:pt x="1618" y="1587"/>
                  </a:cubicBezTo>
                  <a:cubicBezTo>
                    <a:pt x="1623" y="1591"/>
                    <a:pt x="1630" y="1594"/>
                    <a:pt x="1637" y="1594"/>
                  </a:cubicBezTo>
                  <a:cubicBezTo>
                    <a:pt x="1656" y="1594"/>
                    <a:pt x="1671" y="1579"/>
                    <a:pt x="1671" y="1560"/>
                  </a:cubicBezTo>
                  <a:cubicBezTo>
                    <a:pt x="1671" y="1552"/>
                    <a:pt x="1667" y="1544"/>
                    <a:pt x="1662" y="1538"/>
                  </a:cubicBezTo>
                  <a:cubicBezTo>
                    <a:pt x="1662" y="1538"/>
                    <a:pt x="1662" y="1538"/>
                    <a:pt x="1662" y="1538"/>
                  </a:cubicBezTo>
                  <a:cubicBezTo>
                    <a:pt x="1667" y="1542"/>
                    <a:pt x="1674" y="1544"/>
                    <a:pt x="1681" y="1544"/>
                  </a:cubicBezTo>
                  <a:cubicBezTo>
                    <a:pt x="1699" y="1544"/>
                    <a:pt x="1714" y="1529"/>
                    <a:pt x="1714" y="1510"/>
                  </a:cubicBezTo>
                  <a:cubicBezTo>
                    <a:pt x="1714" y="1500"/>
                    <a:pt x="1709" y="1491"/>
                    <a:pt x="1702" y="1485"/>
                  </a:cubicBezTo>
                  <a:cubicBezTo>
                    <a:pt x="1702" y="1485"/>
                    <a:pt x="1702" y="1485"/>
                    <a:pt x="1703" y="1484"/>
                  </a:cubicBezTo>
                  <a:cubicBezTo>
                    <a:pt x="1707" y="1486"/>
                    <a:pt x="1711" y="1488"/>
                    <a:pt x="1717" y="1488"/>
                  </a:cubicBezTo>
                  <a:cubicBezTo>
                    <a:pt x="1735" y="1488"/>
                    <a:pt x="1750" y="1473"/>
                    <a:pt x="1750" y="1454"/>
                  </a:cubicBezTo>
                  <a:cubicBezTo>
                    <a:pt x="1750" y="1444"/>
                    <a:pt x="1745" y="1436"/>
                    <a:pt x="1739" y="1430"/>
                  </a:cubicBezTo>
                  <a:cubicBezTo>
                    <a:pt x="1739" y="1429"/>
                    <a:pt x="1739" y="1429"/>
                    <a:pt x="1739" y="1429"/>
                  </a:cubicBezTo>
                  <a:cubicBezTo>
                    <a:pt x="1743" y="1430"/>
                    <a:pt x="1748" y="1431"/>
                    <a:pt x="1752" y="1431"/>
                  </a:cubicBezTo>
                  <a:cubicBezTo>
                    <a:pt x="1771" y="1431"/>
                    <a:pt x="1785" y="1417"/>
                    <a:pt x="1785" y="1398"/>
                  </a:cubicBezTo>
                  <a:cubicBezTo>
                    <a:pt x="1785" y="1387"/>
                    <a:pt x="1780" y="1377"/>
                    <a:pt x="1771" y="1371"/>
                  </a:cubicBezTo>
                  <a:cubicBezTo>
                    <a:pt x="1771" y="1371"/>
                    <a:pt x="1771" y="1371"/>
                    <a:pt x="1771" y="1371"/>
                  </a:cubicBezTo>
                  <a:cubicBezTo>
                    <a:pt x="1775" y="1372"/>
                    <a:pt x="1780" y="1373"/>
                    <a:pt x="1784" y="1373"/>
                  </a:cubicBezTo>
                  <a:cubicBezTo>
                    <a:pt x="1803" y="1373"/>
                    <a:pt x="1817" y="1359"/>
                    <a:pt x="1817" y="1340"/>
                  </a:cubicBezTo>
                  <a:cubicBezTo>
                    <a:pt x="1817" y="1327"/>
                    <a:pt x="1810" y="1316"/>
                    <a:pt x="1799" y="1311"/>
                  </a:cubicBezTo>
                  <a:cubicBezTo>
                    <a:pt x="1799" y="1310"/>
                    <a:pt x="1800" y="1310"/>
                    <a:pt x="1800" y="1310"/>
                  </a:cubicBezTo>
                  <a:cubicBezTo>
                    <a:pt x="1802" y="1310"/>
                    <a:pt x="1804" y="1311"/>
                    <a:pt x="1807" y="1311"/>
                  </a:cubicBezTo>
                  <a:cubicBezTo>
                    <a:pt x="1825" y="1311"/>
                    <a:pt x="1840" y="1296"/>
                    <a:pt x="1840" y="1277"/>
                  </a:cubicBezTo>
                  <a:cubicBezTo>
                    <a:pt x="1840" y="1265"/>
                    <a:pt x="1833" y="1254"/>
                    <a:pt x="1823" y="1249"/>
                  </a:cubicBezTo>
                  <a:cubicBezTo>
                    <a:pt x="1823" y="1248"/>
                    <a:pt x="1823" y="1248"/>
                    <a:pt x="1823" y="1248"/>
                  </a:cubicBezTo>
                  <a:cubicBezTo>
                    <a:pt x="1825" y="1248"/>
                    <a:pt x="1827" y="1248"/>
                    <a:pt x="1829" y="1248"/>
                  </a:cubicBezTo>
                  <a:cubicBezTo>
                    <a:pt x="1847" y="1248"/>
                    <a:pt x="1862" y="1233"/>
                    <a:pt x="1862" y="1215"/>
                  </a:cubicBezTo>
                  <a:cubicBezTo>
                    <a:pt x="1862" y="1201"/>
                    <a:pt x="1854" y="1189"/>
                    <a:pt x="1842" y="1184"/>
                  </a:cubicBezTo>
                  <a:cubicBezTo>
                    <a:pt x="1842" y="1184"/>
                    <a:pt x="1842" y="1184"/>
                    <a:pt x="1842" y="1184"/>
                  </a:cubicBezTo>
                  <a:cubicBezTo>
                    <a:pt x="1844" y="1185"/>
                    <a:pt x="1846" y="1185"/>
                    <a:pt x="1849" y="1185"/>
                  </a:cubicBezTo>
                  <a:cubicBezTo>
                    <a:pt x="1867" y="1185"/>
                    <a:pt x="1882" y="1170"/>
                    <a:pt x="1882" y="1151"/>
                  </a:cubicBezTo>
                  <a:cubicBezTo>
                    <a:pt x="1882" y="1136"/>
                    <a:pt x="1871" y="1123"/>
                    <a:pt x="1856" y="1119"/>
                  </a:cubicBezTo>
                  <a:cubicBezTo>
                    <a:pt x="1856" y="1119"/>
                    <a:pt x="1856" y="1119"/>
                    <a:pt x="1857" y="1119"/>
                  </a:cubicBezTo>
                  <a:cubicBezTo>
                    <a:pt x="1875" y="1118"/>
                    <a:pt x="1889" y="1104"/>
                    <a:pt x="1889" y="1085"/>
                  </a:cubicBezTo>
                  <a:cubicBezTo>
                    <a:pt x="1889" y="1070"/>
                    <a:pt x="1880" y="1058"/>
                    <a:pt x="1866" y="1054"/>
                  </a:cubicBezTo>
                  <a:cubicBezTo>
                    <a:pt x="1866" y="1053"/>
                    <a:pt x="1866" y="1053"/>
                    <a:pt x="1866" y="1052"/>
                  </a:cubicBezTo>
                  <a:cubicBezTo>
                    <a:pt x="1883" y="1051"/>
                    <a:pt x="1897" y="1037"/>
                    <a:pt x="1897" y="1019"/>
                  </a:cubicBezTo>
                  <a:close/>
                  <a:moveTo>
                    <a:pt x="104" y="695"/>
                  </a:moveTo>
                  <a:cubicBezTo>
                    <a:pt x="106" y="688"/>
                    <a:pt x="108" y="681"/>
                    <a:pt x="110" y="674"/>
                  </a:cubicBezTo>
                  <a:cubicBezTo>
                    <a:pt x="111" y="671"/>
                    <a:pt x="115" y="669"/>
                    <a:pt x="117" y="670"/>
                  </a:cubicBezTo>
                  <a:cubicBezTo>
                    <a:pt x="120" y="671"/>
                    <a:pt x="122" y="674"/>
                    <a:pt x="121" y="677"/>
                  </a:cubicBezTo>
                  <a:cubicBezTo>
                    <a:pt x="119" y="684"/>
                    <a:pt x="116" y="691"/>
                    <a:pt x="114" y="698"/>
                  </a:cubicBezTo>
                  <a:cubicBezTo>
                    <a:pt x="113" y="701"/>
                    <a:pt x="111" y="702"/>
                    <a:pt x="109" y="702"/>
                  </a:cubicBezTo>
                  <a:cubicBezTo>
                    <a:pt x="108" y="702"/>
                    <a:pt x="108" y="702"/>
                    <a:pt x="107" y="702"/>
                  </a:cubicBezTo>
                  <a:cubicBezTo>
                    <a:pt x="104" y="701"/>
                    <a:pt x="103" y="698"/>
                    <a:pt x="104" y="695"/>
                  </a:cubicBezTo>
                  <a:close/>
                  <a:moveTo>
                    <a:pt x="86" y="760"/>
                  </a:moveTo>
                  <a:cubicBezTo>
                    <a:pt x="88" y="753"/>
                    <a:pt x="90" y="745"/>
                    <a:pt x="91" y="738"/>
                  </a:cubicBezTo>
                  <a:cubicBezTo>
                    <a:pt x="92" y="735"/>
                    <a:pt x="95" y="733"/>
                    <a:pt x="98" y="734"/>
                  </a:cubicBezTo>
                  <a:cubicBezTo>
                    <a:pt x="101" y="735"/>
                    <a:pt x="103" y="738"/>
                    <a:pt x="102" y="741"/>
                  </a:cubicBezTo>
                  <a:cubicBezTo>
                    <a:pt x="100" y="748"/>
                    <a:pt x="99" y="755"/>
                    <a:pt x="97" y="762"/>
                  </a:cubicBezTo>
                  <a:cubicBezTo>
                    <a:pt x="96" y="765"/>
                    <a:pt x="94" y="767"/>
                    <a:pt x="92" y="767"/>
                  </a:cubicBezTo>
                  <a:cubicBezTo>
                    <a:pt x="91" y="767"/>
                    <a:pt x="91" y="767"/>
                    <a:pt x="90" y="767"/>
                  </a:cubicBezTo>
                  <a:cubicBezTo>
                    <a:pt x="87" y="766"/>
                    <a:pt x="86" y="763"/>
                    <a:pt x="86" y="760"/>
                  </a:cubicBezTo>
                  <a:close/>
                  <a:moveTo>
                    <a:pt x="74" y="826"/>
                  </a:moveTo>
                  <a:cubicBezTo>
                    <a:pt x="75" y="818"/>
                    <a:pt x="76" y="811"/>
                    <a:pt x="77" y="804"/>
                  </a:cubicBezTo>
                  <a:cubicBezTo>
                    <a:pt x="78" y="801"/>
                    <a:pt x="81" y="799"/>
                    <a:pt x="84" y="799"/>
                  </a:cubicBezTo>
                  <a:cubicBezTo>
                    <a:pt x="87" y="800"/>
                    <a:pt x="89" y="803"/>
                    <a:pt x="88" y="806"/>
                  </a:cubicBezTo>
                  <a:cubicBezTo>
                    <a:pt x="87" y="813"/>
                    <a:pt x="86" y="820"/>
                    <a:pt x="85" y="827"/>
                  </a:cubicBezTo>
                  <a:cubicBezTo>
                    <a:pt x="84" y="830"/>
                    <a:pt x="82" y="832"/>
                    <a:pt x="79" y="832"/>
                  </a:cubicBezTo>
                  <a:cubicBezTo>
                    <a:pt x="79" y="832"/>
                    <a:pt x="79" y="832"/>
                    <a:pt x="79" y="832"/>
                  </a:cubicBezTo>
                  <a:cubicBezTo>
                    <a:pt x="76" y="832"/>
                    <a:pt x="73" y="829"/>
                    <a:pt x="74" y="826"/>
                  </a:cubicBezTo>
                  <a:close/>
                  <a:moveTo>
                    <a:pt x="68" y="870"/>
                  </a:moveTo>
                  <a:cubicBezTo>
                    <a:pt x="69" y="867"/>
                    <a:pt x="71" y="865"/>
                    <a:pt x="74" y="865"/>
                  </a:cubicBezTo>
                  <a:cubicBezTo>
                    <a:pt x="77" y="865"/>
                    <a:pt x="80" y="868"/>
                    <a:pt x="79" y="871"/>
                  </a:cubicBezTo>
                  <a:cubicBezTo>
                    <a:pt x="79" y="878"/>
                    <a:pt x="78" y="886"/>
                    <a:pt x="78" y="893"/>
                  </a:cubicBezTo>
                  <a:cubicBezTo>
                    <a:pt x="77" y="896"/>
                    <a:pt x="75" y="898"/>
                    <a:pt x="72" y="898"/>
                  </a:cubicBezTo>
                  <a:cubicBezTo>
                    <a:pt x="72" y="898"/>
                    <a:pt x="72" y="898"/>
                    <a:pt x="72" y="898"/>
                  </a:cubicBezTo>
                  <a:cubicBezTo>
                    <a:pt x="69" y="898"/>
                    <a:pt x="66" y="895"/>
                    <a:pt x="66" y="892"/>
                  </a:cubicBezTo>
                  <a:cubicBezTo>
                    <a:pt x="67" y="885"/>
                    <a:pt x="68" y="877"/>
                    <a:pt x="68" y="870"/>
                  </a:cubicBezTo>
                  <a:close/>
                  <a:moveTo>
                    <a:pt x="64" y="958"/>
                  </a:moveTo>
                  <a:cubicBezTo>
                    <a:pt x="64" y="951"/>
                    <a:pt x="64" y="944"/>
                    <a:pt x="64" y="937"/>
                  </a:cubicBezTo>
                  <a:cubicBezTo>
                    <a:pt x="64" y="934"/>
                    <a:pt x="67" y="932"/>
                    <a:pt x="70" y="931"/>
                  </a:cubicBezTo>
                  <a:cubicBezTo>
                    <a:pt x="73" y="932"/>
                    <a:pt x="75" y="934"/>
                    <a:pt x="75" y="937"/>
                  </a:cubicBezTo>
                  <a:cubicBezTo>
                    <a:pt x="75" y="944"/>
                    <a:pt x="75" y="951"/>
                    <a:pt x="75" y="958"/>
                  </a:cubicBezTo>
                  <a:cubicBezTo>
                    <a:pt x="75" y="959"/>
                    <a:pt x="75" y="959"/>
                    <a:pt x="75" y="959"/>
                  </a:cubicBezTo>
                  <a:cubicBezTo>
                    <a:pt x="75" y="962"/>
                    <a:pt x="73" y="965"/>
                    <a:pt x="70" y="965"/>
                  </a:cubicBezTo>
                  <a:cubicBezTo>
                    <a:pt x="67" y="965"/>
                    <a:pt x="64" y="962"/>
                    <a:pt x="64" y="959"/>
                  </a:cubicBezTo>
                  <a:lnTo>
                    <a:pt x="64" y="958"/>
                  </a:lnTo>
                  <a:close/>
                  <a:moveTo>
                    <a:pt x="67" y="1026"/>
                  </a:moveTo>
                  <a:cubicBezTo>
                    <a:pt x="66" y="1019"/>
                    <a:pt x="66" y="1011"/>
                    <a:pt x="65" y="1004"/>
                  </a:cubicBezTo>
                  <a:cubicBezTo>
                    <a:pt x="65" y="1001"/>
                    <a:pt x="67" y="998"/>
                    <a:pt x="70" y="998"/>
                  </a:cubicBezTo>
                  <a:cubicBezTo>
                    <a:pt x="73" y="998"/>
                    <a:pt x="76" y="1000"/>
                    <a:pt x="76" y="1003"/>
                  </a:cubicBezTo>
                  <a:cubicBezTo>
                    <a:pt x="77" y="1011"/>
                    <a:pt x="77" y="1018"/>
                    <a:pt x="78" y="1025"/>
                  </a:cubicBezTo>
                  <a:cubicBezTo>
                    <a:pt x="78" y="1028"/>
                    <a:pt x="76" y="1031"/>
                    <a:pt x="73" y="1031"/>
                  </a:cubicBezTo>
                  <a:cubicBezTo>
                    <a:pt x="72" y="1031"/>
                    <a:pt x="72" y="1031"/>
                    <a:pt x="72" y="1031"/>
                  </a:cubicBezTo>
                  <a:cubicBezTo>
                    <a:pt x="69" y="1031"/>
                    <a:pt x="67" y="1029"/>
                    <a:pt x="67" y="1026"/>
                  </a:cubicBezTo>
                  <a:close/>
                  <a:moveTo>
                    <a:pt x="80" y="1097"/>
                  </a:moveTo>
                  <a:cubicBezTo>
                    <a:pt x="80" y="1097"/>
                    <a:pt x="80" y="1097"/>
                    <a:pt x="80" y="1097"/>
                  </a:cubicBezTo>
                  <a:cubicBezTo>
                    <a:pt x="77" y="1097"/>
                    <a:pt x="75" y="1095"/>
                    <a:pt x="74" y="1093"/>
                  </a:cubicBezTo>
                  <a:cubicBezTo>
                    <a:pt x="73" y="1085"/>
                    <a:pt x="72" y="1078"/>
                    <a:pt x="71" y="1071"/>
                  </a:cubicBezTo>
                  <a:cubicBezTo>
                    <a:pt x="71" y="1068"/>
                    <a:pt x="73" y="1065"/>
                    <a:pt x="76" y="1064"/>
                  </a:cubicBezTo>
                  <a:cubicBezTo>
                    <a:pt x="79" y="1064"/>
                    <a:pt x="82" y="1066"/>
                    <a:pt x="82" y="1069"/>
                  </a:cubicBezTo>
                  <a:cubicBezTo>
                    <a:pt x="83" y="1076"/>
                    <a:pt x="84" y="1084"/>
                    <a:pt x="85" y="1091"/>
                  </a:cubicBezTo>
                  <a:cubicBezTo>
                    <a:pt x="86" y="1094"/>
                    <a:pt x="83" y="1097"/>
                    <a:pt x="80" y="1097"/>
                  </a:cubicBezTo>
                  <a:close/>
                  <a:moveTo>
                    <a:pt x="93" y="1163"/>
                  </a:moveTo>
                  <a:cubicBezTo>
                    <a:pt x="93" y="1163"/>
                    <a:pt x="92" y="1163"/>
                    <a:pt x="92" y="1163"/>
                  </a:cubicBezTo>
                  <a:cubicBezTo>
                    <a:pt x="89" y="1163"/>
                    <a:pt x="87" y="1161"/>
                    <a:pt x="87" y="1159"/>
                  </a:cubicBezTo>
                  <a:cubicBezTo>
                    <a:pt x="85" y="1151"/>
                    <a:pt x="83" y="1144"/>
                    <a:pt x="82" y="1137"/>
                  </a:cubicBezTo>
                  <a:cubicBezTo>
                    <a:pt x="81" y="1134"/>
                    <a:pt x="83" y="1131"/>
                    <a:pt x="86" y="1130"/>
                  </a:cubicBezTo>
                  <a:cubicBezTo>
                    <a:pt x="89" y="1130"/>
                    <a:pt x="92" y="1131"/>
                    <a:pt x="93" y="1134"/>
                  </a:cubicBezTo>
                  <a:cubicBezTo>
                    <a:pt x="94" y="1142"/>
                    <a:pt x="96" y="1149"/>
                    <a:pt x="97" y="1156"/>
                  </a:cubicBezTo>
                  <a:cubicBezTo>
                    <a:pt x="98" y="1159"/>
                    <a:pt x="96" y="1162"/>
                    <a:pt x="93" y="1163"/>
                  </a:cubicBezTo>
                  <a:close/>
                  <a:moveTo>
                    <a:pt x="111" y="1227"/>
                  </a:moveTo>
                  <a:cubicBezTo>
                    <a:pt x="110" y="1227"/>
                    <a:pt x="110" y="1227"/>
                    <a:pt x="109" y="1227"/>
                  </a:cubicBezTo>
                  <a:cubicBezTo>
                    <a:pt x="107" y="1227"/>
                    <a:pt x="105" y="1226"/>
                    <a:pt x="104" y="1223"/>
                  </a:cubicBezTo>
                  <a:cubicBezTo>
                    <a:pt x="102" y="1216"/>
                    <a:pt x="100" y="1209"/>
                    <a:pt x="98" y="1202"/>
                  </a:cubicBezTo>
                  <a:cubicBezTo>
                    <a:pt x="97" y="1199"/>
                    <a:pt x="99" y="1196"/>
                    <a:pt x="101" y="1195"/>
                  </a:cubicBezTo>
                  <a:cubicBezTo>
                    <a:pt x="104" y="1194"/>
                    <a:pt x="107" y="1196"/>
                    <a:pt x="108" y="1199"/>
                  </a:cubicBezTo>
                  <a:cubicBezTo>
                    <a:pt x="110" y="1206"/>
                    <a:pt x="112" y="1213"/>
                    <a:pt x="115" y="1220"/>
                  </a:cubicBezTo>
                  <a:cubicBezTo>
                    <a:pt x="115" y="1223"/>
                    <a:pt x="114" y="1226"/>
                    <a:pt x="111" y="1227"/>
                  </a:cubicBezTo>
                  <a:close/>
                  <a:moveTo>
                    <a:pt x="133" y="1289"/>
                  </a:moveTo>
                  <a:cubicBezTo>
                    <a:pt x="133" y="1290"/>
                    <a:pt x="132" y="1290"/>
                    <a:pt x="131" y="1290"/>
                  </a:cubicBezTo>
                  <a:cubicBezTo>
                    <a:pt x="129" y="1290"/>
                    <a:pt x="127" y="1289"/>
                    <a:pt x="126" y="1286"/>
                  </a:cubicBezTo>
                  <a:cubicBezTo>
                    <a:pt x="124" y="1279"/>
                    <a:pt x="121" y="1272"/>
                    <a:pt x="118" y="1266"/>
                  </a:cubicBezTo>
                  <a:cubicBezTo>
                    <a:pt x="117" y="1263"/>
                    <a:pt x="119" y="1259"/>
                    <a:pt x="122" y="1258"/>
                  </a:cubicBezTo>
                  <a:cubicBezTo>
                    <a:pt x="124" y="1257"/>
                    <a:pt x="128" y="1259"/>
                    <a:pt x="129" y="1262"/>
                  </a:cubicBezTo>
                  <a:cubicBezTo>
                    <a:pt x="131" y="1269"/>
                    <a:pt x="134" y="1276"/>
                    <a:pt x="137" y="1282"/>
                  </a:cubicBezTo>
                  <a:cubicBezTo>
                    <a:pt x="138" y="1285"/>
                    <a:pt x="136" y="1288"/>
                    <a:pt x="133" y="1289"/>
                  </a:cubicBezTo>
                  <a:close/>
                  <a:moveTo>
                    <a:pt x="136" y="636"/>
                  </a:moveTo>
                  <a:cubicBezTo>
                    <a:pt x="135" y="638"/>
                    <a:pt x="133" y="639"/>
                    <a:pt x="131" y="639"/>
                  </a:cubicBezTo>
                  <a:cubicBezTo>
                    <a:pt x="130" y="639"/>
                    <a:pt x="130" y="639"/>
                    <a:pt x="129" y="639"/>
                  </a:cubicBezTo>
                  <a:cubicBezTo>
                    <a:pt x="126" y="638"/>
                    <a:pt x="125" y="635"/>
                    <a:pt x="126" y="632"/>
                  </a:cubicBezTo>
                  <a:cubicBezTo>
                    <a:pt x="128" y="625"/>
                    <a:pt x="131" y="618"/>
                    <a:pt x="134" y="611"/>
                  </a:cubicBezTo>
                  <a:cubicBezTo>
                    <a:pt x="135" y="608"/>
                    <a:pt x="139" y="607"/>
                    <a:pt x="141" y="608"/>
                  </a:cubicBezTo>
                  <a:cubicBezTo>
                    <a:pt x="144" y="609"/>
                    <a:pt x="146" y="613"/>
                    <a:pt x="144" y="615"/>
                  </a:cubicBezTo>
                  <a:cubicBezTo>
                    <a:pt x="142" y="622"/>
                    <a:pt x="139" y="629"/>
                    <a:pt x="136" y="636"/>
                  </a:cubicBezTo>
                  <a:close/>
                  <a:moveTo>
                    <a:pt x="161" y="1350"/>
                  </a:moveTo>
                  <a:cubicBezTo>
                    <a:pt x="160" y="1350"/>
                    <a:pt x="159" y="1351"/>
                    <a:pt x="158" y="1351"/>
                  </a:cubicBezTo>
                  <a:cubicBezTo>
                    <a:pt x="156" y="1351"/>
                    <a:pt x="154" y="1350"/>
                    <a:pt x="153" y="1348"/>
                  </a:cubicBezTo>
                  <a:cubicBezTo>
                    <a:pt x="150" y="1341"/>
                    <a:pt x="147" y="1334"/>
                    <a:pt x="144" y="1327"/>
                  </a:cubicBezTo>
                  <a:cubicBezTo>
                    <a:pt x="142" y="1325"/>
                    <a:pt x="144" y="1321"/>
                    <a:pt x="146" y="1320"/>
                  </a:cubicBezTo>
                  <a:cubicBezTo>
                    <a:pt x="149" y="1319"/>
                    <a:pt x="152" y="1320"/>
                    <a:pt x="154" y="1323"/>
                  </a:cubicBezTo>
                  <a:cubicBezTo>
                    <a:pt x="157" y="1329"/>
                    <a:pt x="160" y="1336"/>
                    <a:pt x="163" y="1343"/>
                  </a:cubicBezTo>
                  <a:cubicBezTo>
                    <a:pt x="164" y="1345"/>
                    <a:pt x="163" y="1349"/>
                    <a:pt x="161" y="1350"/>
                  </a:cubicBezTo>
                  <a:close/>
                  <a:moveTo>
                    <a:pt x="163" y="575"/>
                  </a:moveTo>
                  <a:cubicBezTo>
                    <a:pt x="162" y="577"/>
                    <a:pt x="160" y="578"/>
                    <a:pt x="158" y="578"/>
                  </a:cubicBezTo>
                  <a:cubicBezTo>
                    <a:pt x="157" y="578"/>
                    <a:pt x="156" y="578"/>
                    <a:pt x="155" y="578"/>
                  </a:cubicBezTo>
                  <a:cubicBezTo>
                    <a:pt x="153" y="576"/>
                    <a:pt x="151" y="573"/>
                    <a:pt x="153" y="570"/>
                  </a:cubicBezTo>
                  <a:cubicBezTo>
                    <a:pt x="156" y="564"/>
                    <a:pt x="159" y="557"/>
                    <a:pt x="163" y="550"/>
                  </a:cubicBezTo>
                  <a:cubicBezTo>
                    <a:pt x="164" y="548"/>
                    <a:pt x="167" y="546"/>
                    <a:pt x="170" y="548"/>
                  </a:cubicBezTo>
                  <a:cubicBezTo>
                    <a:pt x="173" y="549"/>
                    <a:pt x="174" y="553"/>
                    <a:pt x="173" y="555"/>
                  </a:cubicBezTo>
                  <a:cubicBezTo>
                    <a:pt x="169" y="562"/>
                    <a:pt x="166" y="569"/>
                    <a:pt x="163" y="575"/>
                  </a:cubicBezTo>
                  <a:close/>
                  <a:moveTo>
                    <a:pt x="192" y="1409"/>
                  </a:moveTo>
                  <a:cubicBezTo>
                    <a:pt x="191" y="1409"/>
                    <a:pt x="190" y="1409"/>
                    <a:pt x="189" y="1409"/>
                  </a:cubicBezTo>
                  <a:cubicBezTo>
                    <a:pt x="187" y="1409"/>
                    <a:pt x="186" y="1408"/>
                    <a:pt x="185" y="1407"/>
                  </a:cubicBezTo>
                  <a:cubicBezTo>
                    <a:pt x="181" y="1400"/>
                    <a:pt x="177" y="1394"/>
                    <a:pt x="174" y="1387"/>
                  </a:cubicBezTo>
                  <a:cubicBezTo>
                    <a:pt x="172" y="1385"/>
                    <a:pt x="173" y="1381"/>
                    <a:pt x="176" y="1380"/>
                  </a:cubicBezTo>
                  <a:cubicBezTo>
                    <a:pt x="178" y="1378"/>
                    <a:pt x="182" y="1379"/>
                    <a:pt x="183" y="1382"/>
                  </a:cubicBezTo>
                  <a:cubicBezTo>
                    <a:pt x="187" y="1388"/>
                    <a:pt x="190" y="1395"/>
                    <a:pt x="194" y="1401"/>
                  </a:cubicBezTo>
                  <a:cubicBezTo>
                    <a:pt x="196" y="1404"/>
                    <a:pt x="195" y="1407"/>
                    <a:pt x="192" y="1409"/>
                  </a:cubicBezTo>
                  <a:close/>
                  <a:moveTo>
                    <a:pt x="205" y="498"/>
                  </a:moveTo>
                  <a:cubicBezTo>
                    <a:pt x="201" y="504"/>
                    <a:pt x="197" y="510"/>
                    <a:pt x="194" y="517"/>
                  </a:cubicBezTo>
                  <a:cubicBezTo>
                    <a:pt x="193" y="518"/>
                    <a:pt x="191" y="519"/>
                    <a:pt x="189" y="519"/>
                  </a:cubicBezTo>
                  <a:cubicBezTo>
                    <a:pt x="188" y="519"/>
                    <a:pt x="187" y="519"/>
                    <a:pt x="186" y="519"/>
                  </a:cubicBezTo>
                  <a:cubicBezTo>
                    <a:pt x="184" y="517"/>
                    <a:pt x="183" y="514"/>
                    <a:pt x="184" y="511"/>
                  </a:cubicBezTo>
                  <a:cubicBezTo>
                    <a:pt x="188" y="505"/>
                    <a:pt x="192" y="498"/>
                    <a:pt x="196" y="492"/>
                  </a:cubicBezTo>
                  <a:cubicBezTo>
                    <a:pt x="197" y="489"/>
                    <a:pt x="201" y="488"/>
                    <a:pt x="203" y="490"/>
                  </a:cubicBezTo>
                  <a:cubicBezTo>
                    <a:pt x="206" y="492"/>
                    <a:pt x="207" y="495"/>
                    <a:pt x="205" y="498"/>
                  </a:cubicBezTo>
                  <a:close/>
                  <a:moveTo>
                    <a:pt x="228" y="1465"/>
                  </a:moveTo>
                  <a:cubicBezTo>
                    <a:pt x="227" y="1465"/>
                    <a:pt x="226" y="1466"/>
                    <a:pt x="225" y="1466"/>
                  </a:cubicBezTo>
                  <a:cubicBezTo>
                    <a:pt x="223" y="1466"/>
                    <a:pt x="221" y="1465"/>
                    <a:pt x="220" y="1463"/>
                  </a:cubicBezTo>
                  <a:cubicBezTo>
                    <a:pt x="216" y="1457"/>
                    <a:pt x="212" y="1451"/>
                    <a:pt x="208" y="1445"/>
                  </a:cubicBezTo>
                  <a:cubicBezTo>
                    <a:pt x="206" y="1442"/>
                    <a:pt x="207" y="1439"/>
                    <a:pt x="210" y="1437"/>
                  </a:cubicBezTo>
                  <a:cubicBezTo>
                    <a:pt x="212" y="1435"/>
                    <a:pt x="216" y="1436"/>
                    <a:pt x="217" y="1439"/>
                  </a:cubicBezTo>
                  <a:cubicBezTo>
                    <a:pt x="221" y="1445"/>
                    <a:pt x="225" y="1451"/>
                    <a:pt x="229" y="1457"/>
                  </a:cubicBezTo>
                  <a:cubicBezTo>
                    <a:pt x="231" y="1459"/>
                    <a:pt x="231" y="1463"/>
                    <a:pt x="228" y="1465"/>
                  </a:cubicBezTo>
                  <a:close/>
                  <a:moveTo>
                    <a:pt x="242" y="443"/>
                  </a:moveTo>
                  <a:cubicBezTo>
                    <a:pt x="238" y="448"/>
                    <a:pt x="233" y="455"/>
                    <a:pt x="229" y="461"/>
                  </a:cubicBezTo>
                  <a:cubicBezTo>
                    <a:pt x="228" y="462"/>
                    <a:pt x="226" y="463"/>
                    <a:pt x="225" y="463"/>
                  </a:cubicBezTo>
                  <a:cubicBezTo>
                    <a:pt x="223" y="463"/>
                    <a:pt x="222" y="463"/>
                    <a:pt x="221" y="462"/>
                  </a:cubicBezTo>
                  <a:cubicBezTo>
                    <a:pt x="219" y="460"/>
                    <a:pt x="218" y="457"/>
                    <a:pt x="220" y="454"/>
                  </a:cubicBezTo>
                  <a:cubicBezTo>
                    <a:pt x="224" y="448"/>
                    <a:pt x="229" y="442"/>
                    <a:pt x="233" y="436"/>
                  </a:cubicBezTo>
                  <a:cubicBezTo>
                    <a:pt x="235" y="434"/>
                    <a:pt x="238" y="433"/>
                    <a:pt x="241" y="435"/>
                  </a:cubicBezTo>
                  <a:cubicBezTo>
                    <a:pt x="243" y="437"/>
                    <a:pt x="244" y="440"/>
                    <a:pt x="242" y="443"/>
                  </a:cubicBezTo>
                  <a:close/>
                  <a:moveTo>
                    <a:pt x="268" y="1518"/>
                  </a:moveTo>
                  <a:cubicBezTo>
                    <a:pt x="267" y="1519"/>
                    <a:pt x="266" y="1519"/>
                    <a:pt x="265" y="1519"/>
                  </a:cubicBezTo>
                  <a:cubicBezTo>
                    <a:pt x="263" y="1519"/>
                    <a:pt x="261" y="1518"/>
                    <a:pt x="260" y="1517"/>
                  </a:cubicBezTo>
                  <a:cubicBezTo>
                    <a:pt x="256" y="1511"/>
                    <a:pt x="251" y="1505"/>
                    <a:pt x="247" y="1499"/>
                  </a:cubicBezTo>
                  <a:cubicBezTo>
                    <a:pt x="245" y="1497"/>
                    <a:pt x="245" y="1493"/>
                    <a:pt x="248" y="1492"/>
                  </a:cubicBezTo>
                  <a:cubicBezTo>
                    <a:pt x="250" y="1490"/>
                    <a:pt x="253" y="1490"/>
                    <a:pt x="255" y="1493"/>
                  </a:cubicBezTo>
                  <a:cubicBezTo>
                    <a:pt x="260" y="1498"/>
                    <a:pt x="264" y="1504"/>
                    <a:pt x="269" y="1510"/>
                  </a:cubicBezTo>
                  <a:cubicBezTo>
                    <a:pt x="271" y="1512"/>
                    <a:pt x="270" y="1516"/>
                    <a:pt x="268" y="1518"/>
                  </a:cubicBezTo>
                  <a:close/>
                  <a:moveTo>
                    <a:pt x="283" y="390"/>
                  </a:moveTo>
                  <a:cubicBezTo>
                    <a:pt x="278" y="396"/>
                    <a:pt x="273" y="402"/>
                    <a:pt x="269" y="407"/>
                  </a:cubicBezTo>
                  <a:cubicBezTo>
                    <a:pt x="267" y="409"/>
                    <a:pt x="266" y="410"/>
                    <a:pt x="264" y="410"/>
                  </a:cubicBezTo>
                  <a:cubicBezTo>
                    <a:pt x="263" y="410"/>
                    <a:pt x="262" y="409"/>
                    <a:pt x="261" y="408"/>
                  </a:cubicBezTo>
                  <a:cubicBezTo>
                    <a:pt x="258" y="406"/>
                    <a:pt x="258" y="403"/>
                    <a:pt x="260" y="401"/>
                  </a:cubicBezTo>
                  <a:cubicBezTo>
                    <a:pt x="265" y="395"/>
                    <a:pt x="269" y="389"/>
                    <a:pt x="274" y="383"/>
                  </a:cubicBezTo>
                  <a:cubicBezTo>
                    <a:pt x="276" y="381"/>
                    <a:pt x="280" y="381"/>
                    <a:pt x="282" y="383"/>
                  </a:cubicBezTo>
                  <a:cubicBezTo>
                    <a:pt x="284" y="385"/>
                    <a:pt x="285" y="388"/>
                    <a:pt x="283" y="390"/>
                  </a:cubicBezTo>
                  <a:close/>
                  <a:moveTo>
                    <a:pt x="312" y="1568"/>
                  </a:moveTo>
                  <a:cubicBezTo>
                    <a:pt x="311" y="1569"/>
                    <a:pt x="309" y="1569"/>
                    <a:pt x="308" y="1569"/>
                  </a:cubicBezTo>
                  <a:cubicBezTo>
                    <a:pt x="307" y="1569"/>
                    <a:pt x="305" y="1569"/>
                    <a:pt x="304" y="1567"/>
                  </a:cubicBezTo>
                  <a:cubicBezTo>
                    <a:pt x="299" y="1562"/>
                    <a:pt x="294" y="1557"/>
                    <a:pt x="289" y="1551"/>
                  </a:cubicBezTo>
                  <a:cubicBezTo>
                    <a:pt x="287" y="1549"/>
                    <a:pt x="287" y="1545"/>
                    <a:pt x="290" y="1543"/>
                  </a:cubicBezTo>
                  <a:cubicBezTo>
                    <a:pt x="292" y="1541"/>
                    <a:pt x="295" y="1541"/>
                    <a:pt x="297" y="1544"/>
                  </a:cubicBezTo>
                  <a:cubicBezTo>
                    <a:pt x="302" y="1549"/>
                    <a:pt x="307" y="1555"/>
                    <a:pt x="312" y="1560"/>
                  </a:cubicBezTo>
                  <a:cubicBezTo>
                    <a:pt x="314" y="1562"/>
                    <a:pt x="314" y="1566"/>
                    <a:pt x="312" y="1568"/>
                  </a:cubicBezTo>
                  <a:close/>
                  <a:moveTo>
                    <a:pt x="327" y="341"/>
                  </a:moveTo>
                  <a:cubicBezTo>
                    <a:pt x="322" y="347"/>
                    <a:pt x="317" y="352"/>
                    <a:pt x="312" y="357"/>
                  </a:cubicBezTo>
                  <a:cubicBezTo>
                    <a:pt x="311" y="359"/>
                    <a:pt x="309" y="359"/>
                    <a:pt x="308" y="359"/>
                  </a:cubicBezTo>
                  <a:cubicBezTo>
                    <a:pt x="306" y="359"/>
                    <a:pt x="305" y="359"/>
                    <a:pt x="304" y="358"/>
                  </a:cubicBezTo>
                  <a:cubicBezTo>
                    <a:pt x="302" y="356"/>
                    <a:pt x="302" y="352"/>
                    <a:pt x="304" y="350"/>
                  </a:cubicBezTo>
                  <a:cubicBezTo>
                    <a:pt x="309" y="344"/>
                    <a:pt x="314" y="339"/>
                    <a:pt x="319" y="334"/>
                  </a:cubicBezTo>
                  <a:cubicBezTo>
                    <a:pt x="321" y="331"/>
                    <a:pt x="325" y="331"/>
                    <a:pt x="327" y="334"/>
                  </a:cubicBezTo>
                  <a:cubicBezTo>
                    <a:pt x="329" y="336"/>
                    <a:pt x="329" y="339"/>
                    <a:pt x="327" y="341"/>
                  </a:cubicBezTo>
                  <a:close/>
                  <a:moveTo>
                    <a:pt x="359" y="1614"/>
                  </a:moveTo>
                  <a:cubicBezTo>
                    <a:pt x="358" y="1616"/>
                    <a:pt x="357" y="1616"/>
                    <a:pt x="355" y="1616"/>
                  </a:cubicBezTo>
                  <a:cubicBezTo>
                    <a:pt x="354" y="1616"/>
                    <a:pt x="353" y="1616"/>
                    <a:pt x="352" y="1615"/>
                  </a:cubicBezTo>
                  <a:cubicBezTo>
                    <a:pt x="346" y="1610"/>
                    <a:pt x="341" y="1605"/>
                    <a:pt x="335" y="1599"/>
                  </a:cubicBezTo>
                  <a:cubicBezTo>
                    <a:pt x="333" y="1597"/>
                    <a:pt x="333" y="1594"/>
                    <a:pt x="335" y="1592"/>
                  </a:cubicBezTo>
                  <a:cubicBezTo>
                    <a:pt x="337" y="1589"/>
                    <a:pt x="341" y="1589"/>
                    <a:pt x="343" y="1591"/>
                  </a:cubicBezTo>
                  <a:cubicBezTo>
                    <a:pt x="348" y="1597"/>
                    <a:pt x="354" y="1602"/>
                    <a:pt x="359" y="1607"/>
                  </a:cubicBezTo>
                  <a:cubicBezTo>
                    <a:pt x="361" y="1609"/>
                    <a:pt x="361" y="1612"/>
                    <a:pt x="359" y="1614"/>
                  </a:cubicBezTo>
                  <a:close/>
                  <a:moveTo>
                    <a:pt x="375" y="296"/>
                  </a:moveTo>
                  <a:cubicBezTo>
                    <a:pt x="370" y="301"/>
                    <a:pt x="364" y="306"/>
                    <a:pt x="359" y="311"/>
                  </a:cubicBezTo>
                  <a:cubicBezTo>
                    <a:pt x="358" y="312"/>
                    <a:pt x="356" y="312"/>
                    <a:pt x="355" y="312"/>
                  </a:cubicBezTo>
                  <a:cubicBezTo>
                    <a:pt x="353" y="312"/>
                    <a:pt x="352" y="312"/>
                    <a:pt x="351" y="310"/>
                  </a:cubicBezTo>
                  <a:cubicBezTo>
                    <a:pt x="349" y="308"/>
                    <a:pt x="349" y="305"/>
                    <a:pt x="351" y="303"/>
                  </a:cubicBezTo>
                  <a:cubicBezTo>
                    <a:pt x="357" y="298"/>
                    <a:pt x="362" y="292"/>
                    <a:pt x="368" y="288"/>
                  </a:cubicBezTo>
                  <a:cubicBezTo>
                    <a:pt x="370" y="286"/>
                    <a:pt x="373" y="286"/>
                    <a:pt x="376" y="288"/>
                  </a:cubicBezTo>
                  <a:cubicBezTo>
                    <a:pt x="378" y="290"/>
                    <a:pt x="377" y="294"/>
                    <a:pt x="375" y="296"/>
                  </a:cubicBezTo>
                  <a:close/>
                  <a:moveTo>
                    <a:pt x="410" y="1657"/>
                  </a:moveTo>
                  <a:cubicBezTo>
                    <a:pt x="409" y="1659"/>
                    <a:pt x="407" y="1660"/>
                    <a:pt x="406" y="1660"/>
                  </a:cubicBezTo>
                  <a:cubicBezTo>
                    <a:pt x="405" y="1660"/>
                    <a:pt x="403" y="1659"/>
                    <a:pt x="402" y="1658"/>
                  </a:cubicBezTo>
                  <a:cubicBezTo>
                    <a:pt x="397" y="1654"/>
                    <a:pt x="391" y="1649"/>
                    <a:pt x="385" y="1644"/>
                  </a:cubicBezTo>
                  <a:cubicBezTo>
                    <a:pt x="383" y="1642"/>
                    <a:pt x="382" y="1639"/>
                    <a:pt x="384" y="1636"/>
                  </a:cubicBezTo>
                  <a:cubicBezTo>
                    <a:pt x="386" y="1634"/>
                    <a:pt x="390" y="1634"/>
                    <a:pt x="392" y="1636"/>
                  </a:cubicBezTo>
                  <a:cubicBezTo>
                    <a:pt x="398" y="1641"/>
                    <a:pt x="404" y="1645"/>
                    <a:pt x="409" y="1650"/>
                  </a:cubicBezTo>
                  <a:cubicBezTo>
                    <a:pt x="412" y="1652"/>
                    <a:pt x="412" y="1655"/>
                    <a:pt x="410" y="1657"/>
                  </a:cubicBezTo>
                  <a:close/>
                  <a:moveTo>
                    <a:pt x="426" y="254"/>
                  </a:moveTo>
                  <a:cubicBezTo>
                    <a:pt x="420" y="258"/>
                    <a:pt x="415" y="263"/>
                    <a:pt x="409" y="268"/>
                  </a:cubicBezTo>
                  <a:cubicBezTo>
                    <a:pt x="408" y="268"/>
                    <a:pt x="407" y="269"/>
                    <a:pt x="405" y="269"/>
                  </a:cubicBezTo>
                  <a:cubicBezTo>
                    <a:pt x="404" y="269"/>
                    <a:pt x="402" y="268"/>
                    <a:pt x="401" y="267"/>
                  </a:cubicBezTo>
                  <a:cubicBezTo>
                    <a:pt x="399" y="264"/>
                    <a:pt x="400" y="261"/>
                    <a:pt x="402" y="259"/>
                  </a:cubicBezTo>
                  <a:cubicBezTo>
                    <a:pt x="408" y="254"/>
                    <a:pt x="414" y="250"/>
                    <a:pt x="420" y="245"/>
                  </a:cubicBezTo>
                  <a:cubicBezTo>
                    <a:pt x="422" y="243"/>
                    <a:pt x="425" y="244"/>
                    <a:pt x="427" y="246"/>
                  </a:cubicBezTo>
                  <a:cubicBezTo>
                    <a:pt x="429" y="249"/>
                    <a:pt x="429" y="252"/>
                    <a:pt x="426" y="254"/>
                  </a:cubicBezTo>
                  <a:close/>
                  <a:moveTo>
                    <a:pt x="464" y="1697"/>
                  </a:moveTo>
                  <a:cubicBezTo>
                    <a:pt x="463" y="1698"/>
                    <a:pt x="461" y="1699"/>
                    <a:pt x="460" y="1699"/>
                  </a:cubicBezTo>
                  <a:cubicBezTo>
                    <a:pt x="458" y="1699"/>
                    <a:pt x="457" y="1699"/>
                    <a:pt x="456" y="1698"/>
                  </a:cubicBezTo>
                  <a:cubicBezTo>
                    <a:pt x="450" y="1694"/>
                    <a:pt x="444" y="1690"/>
                    <a:pt x="438" y="1685"/>
                  </a:cubicBezTo>
                  <a:cubicBezTo>
                    <a:pt x="436" y="1684"/>
                    <a:pt x="435" y="1680"/>
                    <a:pt x="437" y="1678"/>
                  </a:cubicBezTo>
                  <a:cubicBezTo>
                    <a:pt x="439" y="1675"/>
                    <a:pt x="442" y="1675"/>
                    <a:pt x="445" y="1676"/>
                  </a:cubicBezTo>
                  <a:cubicBezTo>
                    <a:pt x="451" y="1681"/>
                    <a:pt x="457" y="1685"/>
                    <a:pt x="463" y="1689"/>
                  </a:cubicBezTo>
                  <a:cubicBezTo>
                    <a:pt x="465" y="1691"/>
                    <a:pt x="466" y="1694"/>
                    <a:pt x="464" y="1697"/>
                  </a:cubicBezTo>
                  <a:close/>
                  <a:moveTo>
                    <a:pt x="480" y="216"/>
                  </a:moveTo>
                  <a:cubicBezTo>
                    <a:pt x="474" y="220"/>
                    <a:pt x="468" y="224"/>
                    <a:pt x="462" y="228"/>
                  </a:cubicBezTo>
                  <a:cubicBezTo>
                    <a:pt x="461" y="229"/>
                    <a:pt x="460" y="229"/>
                    <a:pt x="459" y="229"/>
                  </a:cubicBezTo>
                  <a:cubicBezTo>
                    <a:pt x="457" y="229"/>
                    <a:pt x="455" y="228"/>
                    <a:pt x="454" y="227"/>
                  </a:cubicBezTo>
                  <a:cubicBezTo>
                    <a:pt x="453" y="224"/>
                    <a:pt x="453" y="221"/>
                    <a:pt x="456" y="219"/>
                  </a:cubicBezTo>
                  <a:cubicBezTo>
                    <a:pt x="462" y="215"/>
                    <a:pt x="468" y="211"/>
                    <a:pt x="474" y="207"/>
                  </a:cubicBezTo>
                  <a:cubicBezTo>
                    <a:pt x="477" y="205"/>
                    <a:pt x="480" y="206"/>
                    <a:pt x="482" y="209"/>
                  </a:cubicBezTo>
                  <a:cubicBezTo>
                    <a:pt x="484" y="211"/>
                    <a:pt x="483" y="215"/>
                    <a:pt x="480" y="216"/>
                  </a:cubicBezTo>
                  <a:close/>
                  <a:moveTo>
                    <a:pt x="521" y="1732"/>
                  </a:moveTo>
                  <a:cubicBezTo>
                    <a:pt x="520" y="1733"/>
                    <a:pt x="518" y="1734"/>
                    <a:pt x="516" y="1734"/>
                  </a:cubicBezTo>
                  <a:cubicBezTo>
                    <a:pt x="515" y="1734"/>
                    <a:pt x="514" y="1734"/>
                    <a:pt x="513" y="1734"/>
                  </a:cubicBezTo>
                  <a:cubicBezTo>
                    <a:pt x="507" y="1730"/>
                    <a:pt x="500" y="1726"/>
                    <a:pt x="494" y="1722"/>
                  </a:cubicBezTo>
                  <a:cubicBezTo>
                    <a:pt x="491" y="1721"/>
                    <a:pt x="491" y="1717"/>
                    <a:pt x="492" y="1715"/>
                  </a:cubicBezTo>
                  <a:cubicBezTo>
                    <a:pt x="494" y="1712"/>
                    <a:pt x="497" y="1711"/>
                    <a:pt x="500" y="1713"/>
                  </a:cubicBezTo>
                  <a:cubicBezTo>
                    <a:pt x="506" y="1717"/>
                    <a:pt x="512" y="1720"/>
                    <a:pt x="519" y="1724"/>
                  </a:cubicBezTo>
                  <a:cubicBezTo>
                    <a:pt x="521" y="1726"/>
                    <a:pt x="522" y="1729"/>
                    <a:pt x="521" y="1732"/>
                  </a:cubicBezTo>
                  <a:close/>
                  <a:moveTo>
                    <a:pt x="537" y="182"/>
                  </a:moveTo>
                  <a:cubicBezTo>
                    <a:pt x="531" y="186"/>
                    <a:pt x="524" y="190"/>
                    <a:pt x="518" y="193"/>
                  </a:cubicBezTo>
                  <a:cubicBezTo>
                    <a:pt x="517" y="194"/>
                    <a:pt x="516" y="194"/>
                    <a:pt x="515" y="194"/>
                  </a:cubicBezTo>
                  <a:cubicBezTo>
                    <a:pt x="513" y="194"/>
                    <a:pt x="511" y="193"/>
                    <a:pt x="510" y="191"/>
                  </a:cubicBezTo>
                  <a:cubicBezTo>
                    <a:pt x="509" y="189"/>
                    <a:pt x="510" y="185"/>
                    <a:pt x="512" y="184"/>
                  </a:cubicBezTo>
                  <a:cubicBezTo>
                    <a:pt x="519" y="180"/>
                    <a:pt x="525" y="176"/>
                    <a:pt x="532" y="173"/>
                  </a:cubicBezTo>
                  <a:cubicBezTo>
                    <a:pt x="535" y="171"/>
                    <a:pt x="538" y="172"/>
                    <a:pt x="539" y="175"/>
                  </a:cubicBezTo>
                  <a:cubicBezTo>
                    <a:pt x="541" y="178"/>
                    <a:pt x="540" y="181"/>
                    <a:pt x="537" y="182"/>
                  </a:cubicBezTo>
                  <a:close/>
                  <a:moveTo>
                    <a:pt x="580" y="1762"/>
                  </a:moveTo>
                  <a:cubicBezTo>
                    <a:pt x="579" y="1764"/>
                    <a:pt x="577" y="1766"/>
                    <a:pt x="575" y="1766"/>
                  </a:cubicBezTo>
                  <a:cubicBezTo>
                    <a:pt x="574" y="1766"/>
                    <a:pt x="573" y="1765"/>
                    <a:pt x="573" y="1765"/>
                  </a:cubicBezTo>
                  <a:cubicBezTo>
                    <a:pt x="566" y="1762"/>
                    <a:pt x="559" y="1758"/>
                    <a:pt x="553" y="1755"/>
                  </a:cubicBezTo>
                  <a:cubicBezTo>
                    <a:pt x="550" y="1754"/>
                    <a:pt x="549" y="1750"/>
                    <a:pt x="550" y="1748"/>
                  </a:cubicBezTo>
                  <a:cubicBezTo>
                    <a:pt x="552" y="1745"/>
                    <a:pt x="555" y="1744"/>
                    <a:pt x="558" y="1745"/>
                  </a:cubicBezTo>
                  <a:cubicBezTo>
                    <a:pt x="564" y="1749"/>
                    <a:pt x="571" y="1752"/>
                    <a:pt x="577" y="1755"/>
                  </a:cubicBezTo>
                  <a:cubicBezTo>
                    <a:pt x="580" y="1756"/>
                    <a:pt x="581" y="1760"/>
                    <a:pt x="580" y="1762"/>
                  </a:cubicBezTo>
                  <a:close/>
                  <a:moveTo>
                    <a:pt x="596" y="153"/>
                  </a:moveTo>
                  <a:cubicBezTo>
                    <a:pt x="590" y="156"/>
                    <a:pt x="583" y="159"/>
                    <a:pt x="576" y="162"/>
                  </a:cubicBezTo>
                  <a:cubicBezTo>
                    <a:pt x="576" y="163"/>
                    <a:pt x="575" y="163"/>
                    <a:pt x="574" y="163"/>
                  </a:cubicBezTo>
                  <a:cubicBezTo>
                    <a:pt x="572" y="163"/>
                    <a:pt x="570" y="162"/>
                    <a:pt x="569" y="160"/>
                  </a:cubicBezTo>
                  <a:cubicBezTo>
                    <a:pt x="568" y="157"/>
                    <a:pt x="569" y="154"/>
                    <a:pt x="572" y="152"/>
                  </a:cubicBezTo>
                  <a:cubicBezTo>
                    <a:pt x="578" y="149"/>
                    <a:pt x="585" y="146"/>
                    <a:pt x="592" y="143"/>
                  </a:cubicBezTo>
                  <a:cubicBezTo>
                    <a:pt x="595" y="142"/>
                    <a:pt x="598" y="143"/>
                    <a:pt x="599" y="146"/>
                  </a:cubicBezTo>
                  <a:cubicBezTo>
                    <a:pt x="600" y="149"/>
                    <a:pt x="599" y="152"/>
                    <a:pt x="596" y="153"/>
                  </a:cubicBezTo>
                  <a:close/>
                  <a:moveTo>
                    <a:pt x="641" y="1789"/>
                  </a:moveTo>
                  <a:cubicBezTo>
                    <a:pt x="640" y="1791"/>
                    <a:pt x="638" y="1792"/>
                    <a:pt x="636" y="1792"/>
                  </a:cubicBezTo>
                  <a:cubicBezTo>
                    <a:pt x="636" y="1792"/>
                    <a:pt x="635" y="1792"/>
                    <a:pt x="634" y="1792"/>
                  </a:cubicBezTo>
                  <a:cubicBezTo>
                    <a:pt x="627" y="1789"/>
                    <a:pt x="620" y="1786"/>
                    <a:pt x="613" y="1783"/>
                  </a:cubicBezTo>
                  <a:cubicBezTo>
                    <a:pt x="611" y="1782"/>
                    <a:pt x="609" y="1779"/>
                    <a:pt x="610" y="1776"/>
                  </a:cubicBezTo>
                  <a:cubicBezTo>
                    <a:pt x="612" y="1773"/>
                    <a:pt x="615" y="1772"/>
                    <a:pt x="618" y="1773"/>
                  </a:cubicBezTo>
                  <a:cubicBezTo>
                    <a:pt x="624" y="1776"/>
                    <a:pt x="631" y="1779"/>
                    <a:pt x="638" y="1781"/>
                  </a:cubicBezTo>
                  <a:cubicBezTo>
                    <a:pt x="641" y="1783"/>
                    <a:pt x="642" y="1786"/>
                    <a:pt x="641" y="1789"/>
                  </a:cubicBezTo>
                  <a:close/>
                  <a:moveTo>
                    <a:pt x="657" y="128"/>
                  </a:moveTo>
                  <a:cubicBezTo>
                    <a:pt x="651" y="131"/>
                    <a:pt x="644" y="133"/>
                    <a:pt x="637" y="136"/>
                  </a:cubicBezTo>
                  <a:cubicBezTo>
                    <a:pt x="636" y="136"/>
                    <a:pt x="636" y="136"/>
                    <a:pt x="635" y="136"/>
                  </a:cubicBezTo>
                  <a:cubicBezTo>
                    <a:pt x="633" y="136"/>
                    <a:pt x="631" y="135"/>
                    <a:pt x="630" y="133"/>
                  </a:cubicBezTo>
                  <a:cubicBezTo>
                    <a:pt x="629" y="130"/>
                    <a:pt x="630" y="127"/>
                    <a:pt x="633" y="126"/>
                  </a:cubicBezTo>
                  <a:cubicBezTo>
                    <a:pt x="640" y="123"/>
                    <a:pt x="647" y="120"/>
                    <a:pt x="654" y="118"/>
                  </a:cubicBezTo>
                  <a:cubicBezTo>
                    <a:pt x="657" y="117"/>
                    <a:pt x="660" y="118"/>
                    <a:pt x="661" y="121"/>
                  </a:cubicBezTo>
                  <a:cubicBezTo>
                    <a:pt x="662" y="124"/>
                    <a:pt x="660" y="127"/>
                    <a:pt x="657" y="128"/>
                  </a:cubicBezTo>
                  <a:close/>
                  <a:moveTo>
                    <a:pt x="705" y="1810"/>
                  </a:moveTo>
                  <a:cubicBezTo>
                    <a:pt x="704" y="1813"/>
                    <a:pt x="702" y="1814"/>
                    <a:pt x="699" y="1814"/>
                  </a:cubicBezTo>
                  <a:cubicBezTo>
                    <a:pt x="699" y="1814"/>
                    <a:pt x="698" y="1814"/>
                    <a:pt x="698" y="1814"/>
                  </a:cubicBezTo>
                  <a:cubicBezTo>
                    <a:pt x="690" y="1812"/>
                    <a:pt x="683" y="1809"/>
                    <a:pt x="676" y="1807"/>
                  </a:cubicBezTo>
                  <a:cubicBezTo>
                    <a:pt x="673" y="1806"/>
                    <a:pt x="672" y="1803"/>
                    <a:pt x="673" y="1800"/>
                  </a:cubicBezTo>
                  <a:cubicBezTo>
                    <a:pt x="674" y="1797"/>
                    <a:pt x="677" y="1796"/>
                    <a:pt x="680" y="1796"/>
                  </a:cubicBezTo>
                  <a:cubicBezTo>
                    <a:pt x="687" y="1799"/>
                    <a:pt x="694" y="1801"/>
                    <a:pt x="701" y="1803"/>
                  </a:cubicBezTo>
                  <a:cubicBezTo>
                    <a:pt x="704" y="1804"/>
                    <a:pt x="705" y="1807"/>
                    <a:pt x="705" y="1810"/>
                  </a:cubicBezTo>
                  <a:close/>
                  <a:moveTo>
                    <a:pt x="720" y="108"/>
                  </a:moveTo>
                  <a:cubicBezTo>
                    <a:pt x="713" y="110"/>
                    <a:pt x="706" y="112"/>
                    <a:pt x="699" y="114"/>
                  </a:cubicBezTo>
                  <a:cubicBezTo>
                    <a:pt x="699" y="114"/>
                    <a:pt x="698" y="114"/>
                    <a:pt x="698" y="114"/>
                  </a:cubicBezTo>
                  <a:cubicBezTo>
                    <a:pt x="695" y="114"/>
                    <a:pt x="693" y="113"/>
                    <a:pt x="692" y="110"/>
                  </a:cubicBezTo>
                  <a:cubicBezTo>
                    <a:pt x="691" y="108"/>
                    <a:pt x="693" y="104"/>
                    <a:pt x="696" y="104"/>
                  </a:cubicBezTo>
                  <a:cubicBezTo>
                    <a:pt x="703" y="101"/>
                    <a:pt x="710" y="99"/>
                    <a:pt x="717" y="97"/>
                  </a:cubicBezTo>
                  <a:cubicBezTo>
                    <a:pt x="720" y="96"/>
                    <a:pt x="723" y="98"/>
                    <a:pt x="724" y="101"/>
                  </a:cubicBezTo>
                  <a:cubicBezTo>
                    <a:pt x="725" y="104"/>
                    <a:pt x="723" y="107"/>
                    <a:pt x="720" y="108"/>
                  </a:cubicBezTo>
                  <a:close/>
                  <a:moveTo>
                    <a:pt x="769" y="1827"/>
                  </a:moveTo>
                  <a:cubicBezTo>
                    <a:pt x="768" y="1829"/>
                    <a:pt x="766" y="1831"/>
                    <a:pt x="764" y="1831"/>
                  </a:cubicBezTo>
                  <a:cubicBezTo>
                    <a:pt x="763" y="1831"/>
                    <a:pt x="763" y="1831"/>
                    <a:pt x="762" y="1831"/>
                  </a:cubicBezTo>
                  <a:cubicBezTo>
                    <a:pt x="755" y="1829"/>
                    <a:pt x="748" y="1828"/>
                    <a:pt x="741" y="1826"/>
                  </a:cubicBezTo>
                  <a:cubicBezTo>
                    <a:pt x="738" y="1825"/>
                    <a:pt x="736" y="1822"/>
                    <a:pt x="737" y="1819"/>
                  </a:cubicBezTo>
                  <a:cubicBezTo>
                    <a:pt x="737" y="1816"/>
                    <a:pt x="740" y="1814"/>
                    <a:pt x="743" y="1815"/>
                  </a:cubicBezTo>
                  <a:cubicBezTo>
                    <a:pt x="750" y="1817"/>
                    <a:pt x="758" y="1819"/>
                    <a:pt x="765" y="1820"/>
                  </a:cubicBezTo>
                  <a:cubicBezTo>
                    <a:pt x="768" y="1821"/>
                    <a:pt x="770" y="1824"/>
                    <a:pt x="769" y="1827"/>
                  </a:cubicBezTo>
                  <a:close/>
                  <a:moveTo>
                    <a:pt x="785" y="92"/>
                  </a:moveTo>
                  <a:cubicBezTo>
                    <a:pt x="778" y="94"/>
                    <a:pt x="770" y="95"/>
                    <a:pt x="763" y="97"/>
                  </a:cubicBezTo>
                  <a:cubicBezTo>
                    <a:pt x="763" y="97"/>
                    <a:pt x="762" y="97"/>
                    <a:pt x="762" y="97"/>
                  </a:cubicBezTo>
                  <a:cubicBezTo>
                    <a:pt x="759" y="97"/>
                    <a:pt x="757" y="95"/>
                    <a:pt x="757" y="93"/>
                  </a:cubicBezTo>
                  <a:cubicBezTo>
                    <a:pt x="756" y="90"/>
                    <a:pt x="758" y="87"/>
                    <a:pt x="761" y="86"/>
                  </a:cubicBezTo>
                  <a:cubicBezTo>
                    <a:pt x="768" y="85"/>
                    <a:pt x="775" y="83"/>
                    <a:pt x="783" y="82"/>
                  </a:cubicBezTo>
                  <a:cubicBezTo>
                    <a:pt x="786" y="81"/>
                    <a:pt x="788" y="83"/>
                    <a:pt x="789" y="86"/>
                  </a:cubicBezTo>
                  <a:cubicBezTo>
                    <a:pt x="790" y="89"/>
                    <a:pt x="788" y="92"/>
                    <a:pt x="785" y="92"/>
                  </a:cubicBezTo>
                  <a:close/>
                  <a:moveTo>
                    <a:pt x="834" y="1839"/>
                  </a:moveTo>
                  <a:cubicBezTo>
                    <a:pt x="834" y="1841"/>
                    <a:pt x="832" y="1843"/>
                    <a:pt x="829" y="1843"/>
                  </a:cubicBezTo>
                  <a:cubicBezTo>
                    <a:pt x="829" y="1843"/>
                    <a:pt x="828" y="1843"/>
                    <a:pt x="828" y="1843"/>
                  </a:cubicBezTo>
                  <a:cubicBezTo>
                    <a:pt x="821" y="1842"/>
                    <a:pt x="813" y="1841"/>
                    <a:pt x="806" y="1840"/>
                  </a:cubicBezTo>
                  <a:cubicBezTo>
                    <a:pt x="803" y="1839"/>
                    <a:pt x="801" y="1836"/>
                    <a:pt x="802" y="1833"/>
                  </a:cubicBezTo>
                  <a:cubicBezTo>
                    <a:pt x="802" y="1830"/>
                    <a:pt x="805" y="1828"/>
                    <a:pt x="808" y="1829"/>
                  </a:cubicBezTo>
                  <a:cubicBezTo>
                    <a:pt x="815" y="1830"/>
                    <a:pt x="823" y="1831"/>
                    <a:pt x="830" y="1832"/>
                  </a:cubicBezTo>
                  <a:cubicBezTo>
                    <a:pt x="833" y="1833"/>
                    <a:pt x="835" y="1836"/>
                    <a:pt x="834" y="1839"/>
                  </a:cubicBezTo>
                  <a:close/>
                  <a:moveTo>
                    <a:pt x="850" y="82"/>
                  </a:moveTo>
                  <a:cubicBezTo>
                    <a:pt x="843" y="83"/>
                    <a:pt x="835" y="84"/>
                    <a:pt x="828" y="85"/>
                  </a:cubicBezTo>
                  <a:cubicBezTo>
                    <a:pt x="828" y="85"/>
                    <a:pt x="828" y="85"/>
                    <a:pt x="827" y="85"/>
                  </a:cubicBezTo>
                  <a:cubicBezTo>
                    <a:pt x="825" y="85"/>
                    <a:pt x="822" y="83"/>
                    <a:pt x="822" y="80"/>
                  </a:cubicBezTo>
                  <a:cubicBezTo>
                    <a:pt x="821" y="77"/>
                    <a:pt x="824" y="74"/>
                    <a:pt x="827" y="74"/>
                  </a:cubicBezTo>
                  <a:cubicBezTo>
                    <a:pt x="834" y="73"/>
                    <a:pt x="841" y="72"/>
                    <a:pt x="849" y="71"/>
                  </a:cubicBezTo>
                  <a:cubicBezTo>
                    <a:pt x="852" y="70"/>
                    <a:pt x="854" y="73"/>
                    <a:pt x="855" y="76"/>
                  </a:cubicBezTo>
                  <a:cubicBezTo>
                    <a:pt x="855" y="79"/>
                    <a:pt x="853" y="81"/>
                    <a:pt x="850" y="82"/>
                  </a:cubicBezTo>
                  <a:close/>
                  <a:moveTo>
                    <a:pt x="895" y="1851"/>
                  </a:moveTo>
                  <a:cubicBezTo>
                    <a:pt x="895" y="1851"/>
                    <a:pt x="895" y="1851"/>
                    <a:pt x="895" y="1851"/>
                  </a:cubicBezTo>
                  <a:cubicBezTo>
                    <a:pt x="887" y="1850"/>
                    <a:pt x="880" y="1849"/>
                    <a:pt x="873" y="1849"/>
                  </a:cubicBezTo>
                  <a:cubicBezTo>
                    <a:pt x="869" y="1848"/>
                    <a:pt x="867" y="1846"/>
                    <a:pt x="868" y="1843"/>
                  </a:cubicBezTo>
                  <a:cubicBezTo>
                    <a:pt x="868" y="1840"/>
                    <a:pt x="871" y="1837"/>
                    <a:pt x="874" y="1838"/>
                  </a:cubicBezTo>
                  <a:cubicBezTo>
                    <a:pt x="881" y="1838"/>
                    <a:pt x="888" y="1839"/>
                    <a:pt x="896" y="1840"/>
                  </a:cubicBezTo>
                  <a:cubicBezTo>
                    <a:pt x="899" y="1840"/>
                    <a:pt x="901" y="1842"/>
                    <a:pt x="901" y="1846"/>
                  </a:cubicBezTo>
                  <a:cubicBezTo>
                    <a:pt x="900" y="1848"/>
                    <a:pt x="898" y="1851"/>
                    <a:pt x="895" y="1851"/>
                  </a:cubicBezTo>
                  <a:close/>
                  <a:moveTo>
                    <a:pt x="916" y="76"/>
                  </a:moveTo>
                  <a:cubicBezTo>
                    <a:pt x="909" y="76"/>
                    <a:pt x="901" y="77"/>
                    <a:pt x="894" y="77"/>
                  </a:cubicBezTo>
                  <a:cubicBezTo>
                    <a:pt x="894" y="77"/>
                    <a:pt x="894" y="77"/>
                    <a:pt x="894" y="77"/>
                  </a:cubicBezTo>
                  <a:cubicBezTo>
                    <a:pt x="891" y="77"/>
                    <a:pt x="888" y="75"/>
                    <a:pt x="888" y="72"/>
                  </a:cubicBezTo>
                  <a:cubicBezTo>
                    <a:pt x="888" y="69"/>
                    <a:pt x="890" y="67"/>
                    <a:pt x="893" y="66"/>
                  </a:cubicBezTo>
                  <a:cubicBezTo>
                    <a:pt x="901" y="66"/>
                    <a:pt x="908" y="65"/>
                    <a:pt x="915" y="65"/>
                  </a:cubicBezTo>
                  <a:cubicBezTo>
                    <a:pt x="918" y="65"/>
                    <a:pt x="921" y="67"/>
                    <a:pt x="921" y="70"/>
                  </a:cubicBezTo>
                  <a:cubicBezTo>
                    <a:pt x="921" y="73"/>
                    <a:pt x="919" y="76"/>
                    <a:pt x="916" y="76"/>
                  </a:cubicBezTo>
                  <a:close/>
                  <a:moveTo>
                    <a:pt x="962" y="1853"/>
                  </a:moveTo>
                  <a:cubicBezTo>
                    <a:pt x="961" y="1853"/>
                    <a:pt x="961" y="1853"/>
                    <a:pt x="961" y="1853"/>
                  </a:cubicBezTo>
                  <a:cubicBezTo>
                    <a:pt x="954" y="1853"/>
                    <a:pt x="947" y="1853"/>
                    <a:pt x="939" y="1853"/>
                  </a:cubicBezTo>
                  <a:cubicBezTo>
                    <a:pt x="936" y="1853"/>
                    <a:pt x="934" y="1850"/>
                    <a:pt x="934" y="1847"/>
                  </a:cubicBezTo>
                  <a:cubicBezTo>
                    <a:pt x="934" y="1844"/>
                    <a:pt x="937" y="1842"/>
                    <a:pt x="939" y="1842"/>
                  </a:cubicBezTo>
                  <a:cubicBezTo>
                    <a:pt x="940" y="1842"/>
                    <a:pt x="940" y="1842"/>
                    <a:pt x="940" y="1842"/>
                  </a:cubicBezTo>
                  <a:cubicBezTo>
                    <a:pt x="947" y="1842"/>
                    <a:pt x="954" y="1842"/>
                    <a:pt x="961" y="1842"/>
                  </a:cubicBezTo>
                  <a:cubicBezTo>
                    <a:pt x="962" y="1842"/>
                    <a:pt x="962" y="1842"/>
                    <a:pt x="962" y="1842"/>
                  </a:cubicBezTo>
                  <a:cubicBezTo>
                    <a:pt x="965" y="1842"/>
                    <a:pt x="967" y="1844"/>
                    <a:pt x="967" y="1848"/>
                  </a:cubicBezTo>
                  <a:cubicBezTo>
                    <a:pt x="967" y="1851"/>
                    <a:pt x="965" y="1853"/>
                    <a:pt x="962" y="1853"/>
                  </a:cubicBezTo>
                  <a:close/>
                  <a:moveTo>
                    <a:pt x="982" y="75"/>
                  </a:moveTo>
                  <a:cubicBezTo>
                    <a:pt x="982" y="75"/>
                    <a:pt x="982" y="75"/>
                    <a:pt x="982" y="75"/>
                  </a:cubicBezTo>
                  <a:cubicBezTo>
                    <a:pt x="975" y="75"/>
                    <a:pt x="968" y="75"/>
                    <a:pt x="961" y="75"/>
                  </a:cubicBezTo>
                  <a:cubicBezTo>
                    <a:pt x="960" y="75"/>
                    <a:pt x="960" y="75"/>
                    <a:pt x="960" y="75"/>
                  </a:cubicBezTo>
                  <a:cubicBezTo>
                    <a:pt x="957" y="75"/>
                    <a:pt x="955" y="72"/>
                    <a:pt x="955" y="69"/>
                  </a:cubicBezTo>
                  <a:cubicBezTo>
                    <a:pt x="955" y="66"/>
                    <a:pt x="957" y="64"/>
                    <a:pt x="960" y="64"/>
                  </a:cubicBezTo>
                  <a:cubicBezTo>
                    <a:pt x="961" y="64"/>
                    <a:pt x="961" y="64"/>
                    <a:pt x="961" y="64"/>
                  </a:cubicBezTo>
                  <a:cubicBezTo>
                    <a:pt x="968" y="64"/>
                    <a:pt x="975" y="64"/>
                    <a:pt x="982" y="64"/>
                  </a:cubicBezTo>
                  <a:cubicBezTo>
                    <a:pt x="985" y="64"/>
                    <a:pt x="988" y="67"/>
                    <a:pt x="988" y="70"/>
                  </a:cubicBezTo>
                  <a:cubicBezTo>
                    <a:pt x="988" y="73"/>
                    <a:pt x="985" y="75"/>
                    <a:pt x="982" y="75"/>
                  </a:cubicBezTo>
                  <a:close/>
                  <a:moveTo>
                    <a:pt x="1029" y="1851"/>
                  </a:moveTo>
                  <a:cubicBezTo>
                    <a:pt x="1021" y="1851"/>
                    <a:pt x="1014" y="1852"/>
                    <a:pt x="1006" y="1852"/>
                  </a:cubicBezTo>
                  <a:cubicBezTo>
                    <a:pt x="1006" y="1852"/>
                    <a:pt x="1006" y="1852"/>
                    <a:pt x="1006" y="1852"/>
                  </a:cubicBezTo>
                  <a:cubicBezTo>
                    <a:pt x="1003" y="1852"/>
                    <a:pt x="1001" y="1850"/>
                    <a:pt x="1001" y="1847"/>
                  </a:cubicBezTo>
                  <a:cubicBezTo>
                    <a:pt x="1000" y="1844"/>
                    <a:pt x="1003" y="1841"/>
                    <a:pt x="1006" y="1841"/>
                  </a:cubicBezTo>
                  <a:cubicBezTo>
                    <a:pt x="1013" y="1841"/>
                    <a:pt x="1020" y="1840"/>
                    <a:pt x="1028" y="1840"/>
                  </a:cubicBezTo>
                  <a:cubicBezTo>
                    <a:pt x="1031" y="1839"/>
                    <a:pt x="1034" y="1842"/>
                    <a:pt x="1034" y="1845"/>
                  </a:cubicBezTo>
                  <a:cubicBezTo>
                    <a:pt x="1034" y="1848"/>
                    <a:pt x="1032" y="1850"/>
                    <a:pt x="1029" y="1851"/>
                  </a:cubicBezTo>
                  <a:close/>
                  <a:moveTo>
                    <a:pt x="1049" y="79"/>
                  </a:moveTo>
                  <a:cubicBezTo>
                    <a:pt x="1049" y="79"/>
                    <a:pt x="1048" y="79"/>
                    <a:pt x="1048" y="79"/>
                  </a:cubicBezTo>
                  <a:cubicBezTo>
                    <a:pt x="1041" y="78"/>
                    <a:pt x="1033" y="78"/>
                    <a:pt x="1026" y="77"/>
                  </a:cubicBezTo>
                  <a:cubicBezTo>
                    <a:pt x="1023" y="77"/>
                    <a:pt x="1021" y="74"/>
                    <a:pt x="1021" y="71"/>
                  </a:cubicBezTo>
                  <a:cubicBezTo>
                    <a:pt x="1021" y="68"/>
                    <a:pt x="1024" y="66"/>
                    <a:pt x="1027" y="66"/>
                  </a:cubicBezTo>
                  <a:cubicBezTo>
                    <a:pt x="1034" y="67"/>
                    <a:pt x="1042" y="67"/>
                    <a:pt x="1049" y="68"/>
                  </a:cubicBezTo>
                  <a:cubicBezTo>
                    <a:pt x="1052" y="68"/>
                    <a:pt x="1054" y="71"/>
                    <a:pt x="1054" y="74"/>
                  </a:cubicBezTo>
                  <a:cubicBezTo>
                    <a:pt x="1054" y="77"/>
                    <a:pt x="1052" y="79"/>
                    <a:pt x="1049" y="79"/>
                  </a:cubicBezTo>
                  <a:close/>
                  <a:moveTo>
                    <a:pt x="1095" y="1843"/>
                  </a:moveTo>
                  <a:cubicBezTo>
                    <a:pt x="1088" y="1844"/>
                    <a:pt x="1080" y="1845"/>
                    <a:pt x="1073" y="1846"/>
                  </a:cubicBezTo>
                  <a:cubicBezTo>
                    <a:pt x="1073" y="1846"/>
                    <a:pt x="1073" y="1846"/>
                    <a:pt x="1072" y="1846"/>
                  </a:cubicBezTo>
                  <a:cubicBezTo>
                    <a:pt x="1070" y="1846"/>
                    <a:pt x="1067" y="1844"/>
                    <a:pt x="1067" y="1841"/>
                  </a:cubicBezTo>
                  <a:cubicBezTo>
                    <a:pt x="1067" y="1838"/>
                    <a:pt x="1069" y="1836"/>
                    <a:pt x="1072" y="1835"/>
                  </a:cubicBezTo>
                  <a:cubicBezTo>
                    <a:pt x="1079" y="1834"/>
                    <a:pt x="1086" y="1833"/>
                    <a:pt x="1094" y="1832"/>
                  </a:cubicBezTo>
                  <a:cubicBezTo>
                    <a:pt x="1097" y="1832"/>
                    <a:pt x="1099" y="1834"/>
                    <a:pt x="1100" y="1837"/>
                  </a:cubicBezTo>
                  <a:cubicBezTo>
                    <a:pt x="1100" y="1840"/>
                    <a:pt x="1098" y="1843"/>
                    <a:pt x="1095" y="1843"/>
                  </a:cubicBezTo>
                  <a:close/>
                  <a:moveTo>
                    <a:pt x="1120" y="83"/>
                  </a:moveTo>
                  <a:cubicBezTo>
                    <a:pt x="1120" y="86"/>
                    <a:pt x="1117" y="88"/>
                    <a:pt x="1115" y="88"/>
                  </a:cubicBezTo>
                  <a:cubicBezTo>
                    <a:pt x="1114" y="88"/>
                    <a:pt x="1114" y="88"/>
                    <a:pt x="1114" y="88"/>
                  </a:cubicBezTo>
                  <a:cubicBezTo>
                    <a:pt x="1106" y="87"/>
                    <a:pt x="1099" y="86"/>
                    <a:pt x="1092" y="84"/>
                  </a:cubicBezTo>
                  <a:cubicBezTo>
                    <a:pt x="1089" y="84"/>
                    <a:pt x="1087" y="81"/>
                    <a:pt x="1087" y="78"/>
                  </a:cubicBezTo>
                  <a:cubicBezTo>
                    <a:pt x="1088" y="75"/>
                    <a:pt x="1091" y="73"/>
                    <a:pt x="1094" y="74"/>
                  </a:cubicBezTo>
                  <a:cubicBezTo>
                    <a:pt x="1101" y="75"/>
                    <a:pt x="1108" y="76"/>
                    <a:pt x="1116" y="77"/>
                  </a:cubicBezTo>
                  <a:cubicBezTo>
                    <a:pt x="1119" y="78"/>
                    <a:pt x="1121" y="80"/>
                    <a:pt x="1120" y="83"/>
                  </a:cubicBezTo>
                  <a:close/>
                  <a:moveTo>
                    <a:pt x="1161" y="1831"/>
                  </a:moveTo>
                  <a:cubicBezTo>
                    <a:pt x="1154" y="1832"/>
                    <a:pt x="1146" y="1834"/>
                    <a:pt x="1139" y="1835"/>
                  </a:cubicBezTo>
                  <a:cubicBezTo>
                    <a:pt x="1139" y="1836"/>
                    <a:pt x="1138" y="1836"/>
                    <a:pt x="1138" y="1836"/>
                  </a:cubicBezTo>
                  <a:cubicBezTo>
                    <a:pt x="1136" y="1836"/>
                    <a:pt x="1133" y="1834"/>
                    <a:pt x="1133" y="1831"/>
                  </a:cubicBezTo>
                  <a:cubicBezTo>
                    <a:pt x="1132" y="1828"/>
                    <a:pt x="1134" y="1825"/>
                    <a:pt x="1137" y="1825"/>
                  </a:cubicBezTo>
                  <a:cubicBezTo>
                    <a:pt x="1144" y="1823"/>
                    <a:pt x="1151" y="1822"/>
                    <a:pt x="1159" y="1820"/>
                  </a:cubicBezTo>
                  <a:cubicBezTo>
                    <a:pt x="1162" y="1819"/>
                    <a:pt x="1165" y="1821"/>
                    <a:pt x="1165" y="1824"/>
                  </a:cubicBezTo>
                  <a:cubicBezTo>
                    <a:pt x="1166" y="1827"/>
                    <a:pt x="1164" y="1830"/>
                    <a:pt x="1161" y="1831"/>
                  </a:cubicBezTo>
                  <a:close/>
                  <a:moveTo>
                    <a:pt x="1185" y="98"/>
                  </a:moveTo>
                  <a:cubicBezTo>
                    <a:pt x="1185" y="100"/>
                    <a:pt x="1182" y="102"/>
                    <a:pt x="1180" y="102"/>
                  </a:cubicBezTo>
                  <a:cubicBezTo>
                    <a:pt x="1179" y="102"/>
                    <a:pt x="1179" y="102"/>
                    <a:pt x="1178" y="102"/>
                  </a:cubicBezTo>
                  <a:cubicBezTo>
                    <a:pt x="1171" y="100"/>
                    <a:pt x="1164" y="98"/>
                    <a:pt x="1157" y="97"/>
                  </a:cubicBezTo>
                  <a:cubicBezTo>
                    <a:pt x="1154" y="96"/>
                    <a:pt x="1152" y="93"/>
                    <a:pt x="1153" y="90"/>
                  </a:cubicBezTo>
                  <a:cubicBezTo>
                    <a:pt x="1153" y="87"/>
                    <a:pt x="1156" y="85"/>
                    <a:pt x="1159" y="86"/>
                  </a:cubicBezTo>
                  <a:cubicBezTo>
                    <a:pt x="1167" y="87"/>
                    <a:pt x="1174" y="89"/>
                    <a:pt x="1181" y="91"/>
                  </a:cubicBezTo>
                  <a:cubicBezTo>
                    <a:pt x="1184" y="92"/>
                    <a:pt x="1186" y="95"/>
                    <a:pt x="1185" y="98"/>
                  </a:cubicBezTo>
                  <a:close/>
                  <a:moveTo>
                    <a:pt x="1226" y="1814"/>
                  </a:moveTo>
                  <a:cubicBezTo>
                    <a:pt x="1219" y="1816"/>
                    <a:pt x="1212" y="1818"/>
                    <a:pt x="1204" y="1820"/>
                  </a:cubicBezTo>
                  <a:cubicBezTo>
                    <a:pt x="1204" y="1820"/>
                    <a:pt x="1203" y="1820"/>
                    <a:pt x="1203" y="1820"/>
                  </a:cubicBezTo>
                  <a:cubicBezTo>
                    <a:pt x="1200" y="1820"/>
                    <a:pt x="1198" y="1818"/>
                    <a:pt x="1197" y="1816"/>
                  </a:cubicBezTo>
                  <a:cubicBezTo>
                    <a:pt x="1197" y="1813"/>
                    <a:pt x="1198" y="1810"/>
                    <a:pt x="1201" y="1809"/>
                  </a:cubicBezTo>
                  <a:cubicBezTo>
                    <a:pt x="1208" y="1807"/>
                    <a:pt x="1216" y="1805"/>
                    <a:pt x="1222" y="1803"/>
                  </a:cubicBezTo>
                  <a:cubicBezTo>
                    <a:pt x="1225" y="1802"/>
                    <a:pt x="1228" y="1804"/>
                    <a:pt x="1229" y="1807"/>
                  </a:cubicBezTo>
                  <a:cubicBezTo>
                    <a:pt x="1230" y="1810"/>
                    <a:pt x="1229" y="1813"/>
                    <a:pt x="1226" y="1814"/>
                  </a:cubicBezTo>
                  <a:close/>
                  <a:moveTo>
                    <a:pt x="1249" y="117"/>
                  </a:moveTo>
                  <a:cubicBezTo>
                    <a:pt x="1248" y="119"/>
                    <a:pt x="1246" y="120"/>
                    <a:pt x="1244" y="120"/>
                  </a:cubicBezTo>
                  <a:cubicBezTo>
                    <a:pt x="1243" y="120"/>
                    <a:pt x="1243" y="120"/>
                    <a:pt x="1242" y="120"/>
                  </a:cubicBezTo>
                  <a:cubicBezTo>
                    <a:pt x="1235" y="118"/>
                    <a:pt x="1228" y="116"/>
                    <a:pt x="1221" y="113"/>
                  </a:cubicBezTo>
                  <a:cubicBezTo>
                    <a:pt x="1218" y="113"/>
                    <a:pt x="1216" y="109"/>
                    <a:pt x="1217" y="107"/>
                  </a:cubicBezTo>
                  <a:cubicBezTo>
                    <a:pt x="1218" y="104"/>
                    <a:pt x="1221" y="102"/>
                    <a:pt x="1224" y="103"/>
                  </a:cubicBezTo>
                  <a:cubicBezTo>
                    <a:pt x="1231" y="105"/>
                    <a:pt x="1238" y="107"/>
                    <a:pt x="1245" y="110"/>
                  </a:cubicBezTo>
                  <a:cubicBezTo>
                    <a:pt x="1248" y="111"/>
                    <a:pt x="1250" y="114"/>
                    <a:pt x="1249" y="117"/>
                  </a:cubicBezTo>
                  <a:close/>
                  <a:moveTo>
                    <a:pt x="1289" y="1791"/>
                  </a:moveTo>
                  <a:cubicBezTo>
                    <a:pt x="1282" y="1794"/>
                    <a:pt x="1275" y="1797"/>
                    <a:pt x="1268" y="1799"/>
                  </a:cubicBezTo>
                  <a:cubicBezTo>
                    <a:pt x="1267" y="1800"/>
                    <a:pt x="1267" y="1800"/>
                    <a:pt x="1266" y="1800"/>
                  </a:cubicBezTo>
                  <a:cubicBezTo>
                    <a:pt x="1264" y="1800"/>
                    <a:pt x="1262" y="1798"/>
                    <a:pt x="1261" y="1796"/>
                  </a:cubicBezTo>
                  <a:cubicBezTo>
                    <a:pt x="1260" y="1793"/>
                    <a:pt x="1261" y="1790"/>
                    <a:pt x="1264" y="1789"/>
                  </a:cubicBezTo>
                  <a:cubicBezTo>
                    <a:pt x="1271" y="1786"/>
                    <a:pt x="1278" y="1784"/>
                    <a:pt x="1285" y="1781"/>
                  </a:cubicBezTo>
                  <a:cubicBezTo>
                    <a:pt x="1288" y="1780"/>
                    <a:pt x="1291" y="1781"/>
                    <a:pt x="1292" y="1784"/>
                  </a:cubicBezTo>
                  <a:cubicBezTo>
                    <a:pt x="1293" y="1787"/>
                    <a:pt x="1292" y="1790"/>
                    <a:pt x="1289" y="1791"/>
                  </a:cubicBezTo>
                  <a:close/>
                  <a:moveTo>
                    <a:pt x="1311" y="140"/>
                  </a:moveTo>
                  <a:cubicBezTo>
                    <a:pt x="1310" y="143"/>
                    <a:pt x="1308" y="144"/>
                    <a:pt x="1306" y="144"/>
                  </a:cubicBezTo>
                  <a:cubicBezTo>
                    <a:pt x="1305" y="144"/>
                    <a:pt x="1305" y="144"/>
                    <a:pt x="1304" y="143"/>
                  </a:cubicBezTo>
                  <a:cubicBezTo>
                    <a:pt x="1297" y="141"/>
                    <a:pt x="1290" y="138"/>
                    <a:pt x="1284" y="135"/>
                  </a:cubicBezTo>
                  <a:cubicBezTo>
                    <a:pt x="1281" y="134"/>
                    <a:pt x="1279" y="131"/>
                    <a:pt x="1280" y="128"/>
                  </a:cubicBezTo>
                  <a:cubicBezTo>
                    <a:pt x="1281" y="125"/>
                    <a:pt x="1285" y="124"/>
                    <a:pt x="1288" y="125"/>
                  </a:cubicBezTo>
                  <a:cubicBezTo>
                    <a:pt x="1294" y="128"/>
                    <a:pt x="1301" y="130"/>
                    <a:pt x="1308" y="133"/>
                  </a:cubicBezTo>
                  <a:cubicBezTo>
                    <a:pt x="1311" y="134"/>
                    <a:pt x="1312" y="138"/>
                    <a:pt x="1311" y="140"/>
                  </a:cubicBezTo>
                  <a:close/>
                  <a:moveTo>
                    <a:pt x="1350" y="1765"/>
                  </a:moveTo>
                  <a:cubicBezTo>
                    <a:pt x="1344" y="1768"/>
                    <a:pt x="1337" y="1771"/>
                    <a:pt x="1330" y="1774"/>
                  </a:cubicBezTo>
                  <a:cubicBezTo>
                    <a:pt x="1329" y="1775"/>
                    <a:pt x="1329" y="1775"/>
                    <a:pt x="1328" y="1775"/>
                  </a:cubicBezTo>
                  <a:cubicBezTo>
                    <a:pt x="1326" y="1775"/>
                    <a:pt x="1324" y="1773"/>
                    <a:pt x="1323" y="1771"/>
                  </a:cubicBezTo>
                  <a:cubicBezTo>
                    <a:pt x="1321" y="1769"/>
                    <a:pt x="1323" y="1765"/>
                    <a:pt x="1326" y="1764"/>
                  </a:cubicBezTo>
                  <a:cubicBezTo>
                    <a:pt x="1332" y="1761"/>
                    <a:pt x="1339" y="1758"/>
                    <a:pt x="1345" y="1755"/>
                  </a:cubicBezTo>
                  <a:cubicBezTo>
                    <a:pt x="1348" y="1754"/>
                    <a:pt x="1352" y="1755"/>
                    <a:pt x="1353" y="1757"/>
                  </a:cubicBezTo>
                  <a:cubicBezTo>
                    <a:pt x="1354" y="1760"/>
                    <a:pt x="1353" y="1764"/>
                    <a:pt x="1350" y="1765"/>
                  </a:cubicBezTo>
                  <a:close/>
                  <a:moveTo>
                    <a:pt x="1372" y="169"/>
                  </a:moveTo>
                  <a:cubicBezTo>
                    <a:pt x="1371" y="171"/>
                    <a:pt x="1369" y="172"/>
                    <a:pt x="1367" y="172"/>
                  </a:cubicBezTo>
                  <a:cubicBezTo>
                    <a:pt x="1366" y="172"/>
                    <a:pt x="1365" y="172"/>
                    <a:pt x="1364" y="171"/>
                  </a:cubicBezTo>
                  <a:cubicBezTo>
                    <a:pt x="1358" y="168"/>
                    <a:pt x="1351" y="165"/>
                    <a:pt x="1344" y="162"/>
                  </a:cubicBezTo>
                  <a:cubicBezTo>
                    <a:pt x="1342" y="160"/>
                    <a:pt x="1340" y="157"/>
                    <a:pt x="1342" y="154"/>
                  </a:cubicBezTo>
                  <a:cubicBezTo>
                    <a:pt x="1343" y="151"/>
                    <a:pt x="1346" y="150"/>
                    <a:pt x="1349" y="152"/>
                  </a:cubicBezTo>
                  <a:cubicBezTo>
                    <a:pt x="1356" y="155"/>
                    <a:pt x="1363" y="158"/>
                    <a:pt x="1369" y="161"/>
                  </a:cubicBezTo>
                  <a:cubicBezTo>
                    <a:pt x="1372" y="163"/>
                    <a:pt x="1373" y="166"/>
                    <a:pt x="1372" y="169"/>
                  </a:cubicBezTo>
                  <a:close/>
                  <a:moveTo>
                    <a:pt x="1409" y="1734"/>
                  </a:moveTo>
                  <a:cubicBezTo>
                    <a:pt x="1403" y="1737"/>
                    <a:pt x="1396" y="1741"/>
                    <a:pt x="1390" y="1745"/>
                  </a:cubicBezTo>
                  <a:cubicBezTo>
                    <a:pt x="1389" y="1745"/>
                    <a:pt x="1388" y="1745"/>
                    <a:pt x="1387" y="1745"/>
                  </a:cubicBezTo>
                  <a:cubicBezTo>
                    <a:pt x="1385" y="1745"/>
                    <a:pt x="1383" y="1744"/>
                    <a:pt x="1382" y="1742"/>
                  </a:cubicBezTo>
                  <a:cubicBezTo>
                    <a:pt x="1381" y="1740"/>
                    <a:pt x="1382" y="1736"/>
                    <a:pt x="1385" y="1735"/>
                  </a:cubicBezTo>
                  <a:cubicBezTo>
                    <a:pt x="1391" y="1731"/>
                    <a:pt x="1397" y="1728"/>
                    <a:pt x="1404" y="1724"/>
                  </a:cubicBezTo>
                  <a:cubicBezTo>
                    <a:pt x="1407" y="1723"/>
                    <a:pt x="1410" y="1723"/>
                    <a:pt x="1411" y="1726"/>
                  </a:cubicBezTo>
                  <a:cubicBezTo>
                    <a:pt x="1413" y="1729"/>
                    <a:pt x="1412" y="1732"/>
                    <a:pt x="1409" y="1734"/>
                  </a:cubicBezTo>
                  <a:close/>
                  <a:moveTo>
                    <a:pt x="1430" y="202"/>
                  </a:moveTo>
                  <a:cubicBezTo>
                    <a:pt x="1429" y="203"/>
                    <a:pt x="1427" y="204"/>
                    <a:pt x="1425" y="204"/>
                  </a:cubicBezTo>
                  <a:cubicBezTo>
                    <a:pt x="1424" y="204"/>
                    <a:pt x="1423" y="204"/>
                    <a:pt x="1422" y="204"/>
                  </a:cubicBezTo>
                  <a:cubicBezTo>
                    <a:pt x="1416" y="200"/>
                    <a:pt x="1409" y="196"/>
                    <a:pt x="1403" y="192"/>
                  </a:cubicBezTo>
                  <a:cubicBezTo>
                    <a:pt x="1400" y="191"/>
                    <a:pt x="1399" y="187"/>
                    <a:pt x="1401" y="185"/>
                  </a:cubicBezTo>
                  <a:cubicBezTo>
                    <a:pt x="1403" y="182"/>
                    <a:pt x="1406" y="181"/>
                    <a:pt x="1409" y="183"/>
                  </a:cubicBezTo>
                  <a:cubicBezTo>
                    <a:pt x="1415" y="186"/>
                    <a:pt x="1421" y="190"/>
                    <a:pt x="1428" y="194"/>
                  </a:cubicBezTo>
                  <a:cubicBezTo>
                    <a:pt x="1430" y="196"/>
                    <a:pt x="1431" y="199"/>
                    <a:pt x="1430" y="202"/>
                  </a:cubicBezTo>
                  <a:close/>
                  <a:moveTo>
                    <a:pt x="1466" y="1698"/>
                  </a:moveTo>
                  <a:cubicBezTo>
                    <a:pt x="1460" y="1702"/>
                    <a:pt x="1454" y="1706"/>
                    <a:pt x="1447" y="1710"/>
                  </a:cubicBezTo>
                  <a:cubicBezTo>
                    <a:pt x="1447" y="1711"/>
                    <a:pt x="1445" y="1711"/>
                    <a:pt x="1444" y="1711"/>
                  </a:cubicBezTo>
                  <a:cubicBezTo>
                    <a:pt x="1443" y="1711"/>
                    <a:pt x="1441" y="1710"/>
                    <a:pt x="1440" y="1709"/>
                  </a:cubicBezTo>
                  <a:cubicBezTo>
                    <a:pt x="1438" y="1706"/>
                    <a:pt x="1439" y="1703"/>
                    <a:pt x="1441" y="1701"/>
                  </a:cubicBezTo>
                  <a:cubicBezTo>
                    <a:pt x="1448" y="1697"/>
                    <a:pt x="1454" y="1693"/>
                    <a:pt x="1460" y="1689"/>
                  </a:cubicBezTo>
                  <a:cubicBezTo>
                    <a:pt x="1462" y="1687"/>
                    <a:pt x="1466" y="1688"/>
                    <a:pt x="1468" y="1690"/>
                  </a:cubicBezTo>
                  <a:cubicBezTo>
                    <a:pt x="1469" y="1693"/>
                    <a:pt x="1469" y="1696"/>
                    <a:pt x="1466" y="1698"/>
                  </a:cubicBezTo>
                  <a:close/>
                  <a:moveTo>
                    <a:pt x="1485" y="239"/>
                  </a:moveTo>
                  <a:cubicBezTo>
                    <a:pt x="1484" y="240"/>
                    <a:pt x="1482" y="241"/>
                    <a:pt x="1481" y="241"/>
                  </a:cubicBezTo>
                  <a:cubicBezTo>
                    <a:pt x="1479" y="241"/>
                    <a:pt x="1478" y="241"/>
                    <a:pt x="1477" y="240"/>
                  </a:cubicBezTo>
                  <a:cubicBezTo>
                    <a:pt x="1471" y="236"/>
                    <a:pt x="1465" y="232"/>
                    <a:pt x="1459" y="227"/>
                  </a:cubicBezTo>
                  <a:cubicBezTo>
                    <a:pt x="1457" y="226"/>
                    <a:pt x="1456" y="222"/>
                    <a:pt x="1458" y="220"/>
                  </a:cubicBezTo>
                  <a:cubicBezTo>
                    <a:pt x="1459" y="217"/>
                    <a:pt x="1463" y="217"/>
                    <a:pt x="1465" y="218"/>
                  </a:cubicBezTo>
                  <a:cubicBezTo>
                    <a:pt x="1472" y="223"/>
                    <a:pt x="1478" y="227"/>
                    <a:pt x="1484" y="231"/>
                  </a:cubicBezTo>
                  <a:cubicBezTo>
                    <a:pt x="1486" y="233"/>
                    <a:pt x="1487" y="236"/>
                    <a:pt x="1485" y="239"/>
                  </a:cubicBezTo>
                  <a:close/>
                  <a:moveTo>
                    <a:pt x="1520" y="1658"/>
                  </a:moveTo>
                  <a:cubicBezTo>
                    <a:pt x="1514" y="1663"/>
                    <a:pt x="1508" y="1668"/>
                    <a:pt x="1502" y="1672"/>
                  </a:cubicBezTo>
                  <a:cubicBezTo>
                    <a:pt x="1501" y="1673"/>
                    <a:pt x="1500" y="1673"/>
                    <a:pt x="1499" y="1673"/>
                  </a:cubicBezTo>
                  <a:cubicBezTo>
                    <a:pt x="1497" y="1673"/>
                    <a:pt x="1496" y="1672"/>
                    <a:pt x="1495" y="1671"/>
                  </a:cubicBezTo>
                  <a:cubicBezTo>
                    <a:pt x="1493" y="1669"/>
                    <a:pt x="1493" y="1665"/>
                    <a:pt x="1496" y="1663"/>
                  </a:cubicBezTo>
                  <a:cubicBezTo>
                    <a:pt x="1501" y="1659"/>
                    <a:pt x="1507" y="1654"/>
                    <a:pt x="1513" y="1650"/>
                  </a:cubicBezTo>
                  <a:cubicBezTo>
                    <a:pt x="1515" y="1648"/>
                    <a:pt x="1519" y="1648"/>
                    <a:pt x="1521" y="1651"/>
                  </a:cubicBezTo>
                  <a:cubicBezTo>
                    <a:pt x="1523" y="1653"/>
                    <a:pt x="1522" y="1657"/>
                    <a:pt x="1520" y="1658"/>
                  </a:cubicBezTo>
                  <a:close/>
                  <a:moveTo>
                    <a:pt x="1537" y="280"/>
                  </a:moveTo>
                  <a:cubicBezTo>
                    <a:pt x="1536" y="281"/>
                    <a:pt x="1535" y="282"/>
                    <a:pt x="1533" y="282"/>
                  </a:cubicBezTo>
                  <a:cubicBezTo>
                    <a:pt x="1532" y="282"/>
                    <a:pt x="1531" y="281"/>
                    <a:pt x="1530" y="281"/>
                  </a:cubicBezTo>
                  <a:cubicBezTo>
                    <a:pt x="1524" y="276"/>
                    <a:pt x="1518" y="271"/>
                    <a:pt x="1513" y="267"/>
                  </a:cubicBezTo>
                  <a:cubicBezTo>
                    <a:pt x="1510" y="265"/>
                    <a:pt x="1510" y="261"/>
                    <a:pt x="1512" y="259"/>
                  </a:cubicBezTo>
                  <a:cubicBezTo>
                    <a:pt x="1514" y="257"/>
                    <a:pt x="1517" y="256"/>
                    <a:pt x="1519" y="258"/>
                  </a:cubicBezTo>
                  <a:cubicBezTo>
                    <a:pt x="1525" y="263"/>
                    <a:pt x="1531" y="267"/>
                    <a:pt x="1537" y="272"/>
                  </a:cubicBezTo>
                  <a:cubicBezTo>
                    <a:pt x="1539" y="274"/>
                    <a:pt x="1539" y="278"/>
                    <a:pt x="1537" y="280"/>
                  </a:cubicBezTo>
                  <a:close/>
                  <a:moveTo>
                    <a:pt x="1571" y="1615"/>
                  </a:moveTo>
                  <a:cubicBezTo>
                    <a:pt x="1565" y="1620"/>
                    <a:pt x="1560" y="1625"/>
                    <a:pt x="1554" y="1630"/>
                  </a:cubicBezTo>
                  <a:cubicBezTo>
                    <a:pt x="1553" y="1631"/>
                    <a:pt x="1552" y="1631"/>
                    <a:pt x="1551" y="1631"/>
                  </a:cubicBezTo>
                  <a:cubicBezTo>
                    <a:pt x="1549" y="1631"/>
                    <a:pt x="1548" y="1631"/>
                    <a:pt x="1546" y="1629"/>
                  </a:cubicBezTo>
                  <a:cubicBezTo>
                    <a:pt x="1544" y="1627"/>
                    <a:pt x="1545" y="1624"/>
                    <a:pt x="1547" y="1622"/>
                  </a:cubicBezTo>
                  <a:cubicBezTo>
                    <a:pt x="1552" y="1617"/>
                    <a:pt x="1558" y="1612"/>
                    <a:pt x="1563" y="1607"/>
                  </a:cubicBezTo>
                  <a:cubicBezTo>
                    <a:pt x="1566" y="1605"/>
                    <a:pt x="1569" y="1605"/>
                    <a:pt x="1571" y="1607"/>
                  </a:cubicBezTo>
                  <a:cubicBezTo>
                    <a:pt x="1573" y="1609"/>
                    <a:pt x="1573" y="1613"/>
                    <a:pt x="1571" y="1615"/>
                  </a:cubicBezTo>
                  <a:close/>
                  <a:moveTo>
                    <a:pt x="1587" y="325"/>
                  </a:moveTo>
                  <a:cubicBezTo>
                    <a:pt x="1586" y="326"/>
                    <a:pt x="1584" y="326"/>
                    <a:pt x="1583" y="326"/>
                  </a:cubicBezTo>
                  <a:cubicBezTo>
                    <a:pt x="1581" y="326"/>
                    <a:pt x="1580" y="326"/>
                    <a:pt x="1579" y="325"/>
                  </a:cubicBezTo>
                  <a:cubicBezTo>
                    <a:pt x="1574" y="320"/>
                    <a:pt x="1568" y="315"/>
                    <a:pt x="1563" y="310"/>
                  </a:cubicBezTo>
                  <a:cubicBezTo>
                    <a:pt x="1561" y="308"/>
                    <a:pt x="1560" y="304"/>
                    <a:pt x="1563" y="302"/>
                  </a:cubicBezTo>
                  <a:cubicBezTo>
                    <a:pt x="1565" y="300"/>
                    <a:pt x="1568" y="300"/>
                    <a:pt x="1570" y="302"/>
                  </a:cubicBezTo>
                  <a:cubicBezTo>
                    <a:pt x="1576" y="307"/>
                    <a:pt x="1581" y="312"/>
                    <a:pt x="1587" y="317"/>
                  </a:cubicBezTo>
                  <a:cubicBezTo>
                    <a:pt x="1589" y="319"/>
                    <a:pt x="1589" y="323"/>
                    <a:pt x="1587" y="325"/>
                  </a:cubicBezTo>
                  <a:close/>
                  <a:moveTo>
                    <a:pt x="1618" y="1568"/>
                  </a:moveTo>
                  <a:cubicBezTo>
                    <a:pt x="1613" y="1573"/>
                    <a:pt x="1608" y="1578"/>
                    <a:pt x="1603" y="1584"/>
                  </a:cubicBezTo>
                  <a:cubicBezTo>
                    <a:pt x="1602" y="1585"/>
                    <a:pt x="1600" y="1585"/>
                    <a:pt x="1599" y="1585"/>
                  </a:cubicBezTo>
                  <a:cubicBezTo>
                    <a:pt x="1597" y="1585"/>
                    <a:pt x="1596" y="1585"/>
                    <a:pt x="1595" y="1584"/>
                  </a:cubicBezTo>
                  <a:cubicBezTo>
                    <a:pt x="1593" y="1582"/>
                    <a:pt x="1593" y="1578"/>
                    <a:pt x="1595" y="1576"/>
                  </a:cubicBezTo>
                  <a:cubicBezTo>
                    <a:pt x="1600" y="1571"/>
                    <a:pt x="1605" y="1565"/>
                    <a:pt x="1610" y="1560"/>
                  </a:cubicBezTo>
                  <a:cubicBezTo>
                    <a:pt x="1612" y="1558"/>
                    <a:pt x="1616" y="1558"/>
                    <a:pt x="1618" y="1560"/>
                  </a:cubicBezTo>
                  <a:cubicBezTo>
                    <a:pt x="1620" y="1562"/>
                    <a:pt x="1620" y="1565"/>
                    <a:pt x="1618" y="1568"/>
                  </a:cubicBezTo>
                  <a:close/>
                  <a:moveTo>
                    <a:pt x="1632" y="373"/>
                  </a:moveTo>
                  <a:cubicBezTo>
                    <a:pt x="1631" y="374"/>
                    <a:pt x="1630" y="375"/>
                    <a:pt x="1629" y="375"/>
                  </a:cubicBezTo>
                  <a:cubicBezTo>
                    <a:pt x="1627" y="375"/>
                    <a:pt x="1626" y="374"/>
                    <a:pt x="1625" y="373"/>
                  </a:cubicBezTo>
                  <a:cubicBezTo>
                    <a:pt x="1620" y="367"/>
                    <a:pt x="1615" y="362"/>
                    <a:pt x="1610" y="356"/>
                  </a:cubicBezTo>
                  <a:cubicBezTo>
                    <a:pt x="1608" y="354"/>
                    <a:pt x="1608" y="351"/>
                    <a:pt x="1610" y="349"/>
                  </a:cubicBezTo>
                  <a:cubicBezTo>
                    <a:pt x="1612" y="346"/>
                    <a:pt x="1616" y="347"/>
                    <a:pt x="1618" y="349"/>
                  </a:cubicBezTo>
                  <a:cubicBezTo>
                    <a:pt x="1623" y="354"/>
                    <a:pt x="1628" y="360"/>
                    <a:pt x="1633" y="365"/>
                  </a:cubicBezTo>
                  <a:cubicBezTo>
                    <a:pt x="1635" y="368"/>
                    <a:pt x="1635" y="371"/>
                    <a:pt x="1632" y="373"/>
                  </a:cubicBezTo>
                  <a:close/>
                  <a:moveTo>
                    <a:pt x="1856" y="890"/>
                  </a:moveTo>
                  <a:cubicBezTo>
                    <a:pt x="1856" y="897"/>
                    <a:pt x="1857" y="905"/>
                    <a:pt x="1857" y="912"/>
                  </a:cubicBezTo>
                  <a:cubicBezTo>
                    <a:pt x="1857" y="915"/>
                    <a:pt x="1855" y="918"/>
                    <a:pt x="1852" y="918"/>
                  </a:cubicBezTo>
                  <a:cubicBezTo>
                    <a:pt x="1852" y="918"/>
                    <a:pt x="1852" y="918"/>
                    <a:pt x="1852" y="918"/>
                  </a:cubicBezTo>
                  <a:cubicBezTo>
                    <a:pt x="1849" y="918"/>
                    <a:pt x="1846" y="916"/>
                    <a:pt x="1846" y="913"/>
                  </a:cubicBezTo>
                  <a:cubicBezTo>
                    <a:pt x="1846" y="905"/>
                    <a:pt x="1845" y="898"/>
                    <a:pt x="1845" y="891"/>
                  </a:cubicBezTo>
                  <a:cubicBezTo>
                    <a:pt x="1845" y="888"/>
                    <a:pt x="1847" y="885"/>
                    <a:pt x="1850" y="885"/>
                  </a:cubicBezTo>
                  <a:cubicBezTo>
                    <a:pt x="1853" y="885"/>
                    <a:pt x="1856" y="887"/>
                    <a:pt x="1856" y="890"/>
                  </a:cubicBezTo>
                  <a:close/>
                  <a:moveTo>
                    <a:pt x="1848" y="823"/>
                  </a:moveTo>
                  <a:cubicBezTo>
                    <a:pt x="1849" y="831"/>
                    <a:pt x="1850" y="838"/>
                    <a:pt x="1851" y="845"/>
                  </a:cubicBezTo>
                  <a:cubicBezTo>
                    <a:pt x="1852" y="849"/>
                    <a:pt x="1850" y="851"/>
                    <a:pt x="1847" y="852"/>
                  </a:cubicBezTo>
                  <a:cubicBezTo>
                    <a:pt x="1846" y="852"/>
                    <a:pt x="1846" y="852"/>
                    <a:pt x="1846" y="852"/>
                  </a:cubicBezTo>
                  <a:cubicBezTo>
                    <a:pt x="1843" y="852"/>
                    <a:pt x="1841" y="850"/>
                    <a:pt x="1840" y="847"/>
                  </a:cubicBezTo>
                  <a:cubicBezTo>
                    <a:pt x="1839" y="840"/>
                    <a:pt x="1838" y="832"/>
                    <a:pt x="1837" y="825"/>
                  </a:cubicBezTo>
                  <a:cubicBezTo>
                    <a:pt x="1837" y="822"/>
                    <a:pt x="1839" y="819"/>
                    <a:pt x="1842" y="819"/>
                  </a:cubicBezTo>
                  <a:cubicBezTo>
                    <a:pt x="1845" y="818"/>
                    <a:pt x="1848" y="820"/>
                    <a:pt x="1848" y="823"/>
                  </a:cubicBezTo>
                  <a:close/>
                  <a:moveTo>
                    <a:pt x="1829" y="753"/>
                  </a:moveTo>
                  <a:cubicBezTo>
                    <a:pt x="1832" y="753"/>
                    <a:pt x="1835" y="755"/>
                    <a:pt x="1836" y="758"/>
                  </a:cubicBezTo>
                  <a:cubicBezTo>
                    <a:pt x="1837" y="765"/>
                    <a:pt x="1839" y="772"/>
                    <a:pt x="1840" y="779"/>
                  </a:cubicBezTo>
                  <a:cubicBezTo>
                    <a:pt x="1841" y="782"/>
                    <a:pt x="1839" y="785"/>
                    <a:pt x="1836" y="786"/>
                  </a:cubicBezTo>
                  <a:cubicBezTo>
                    <a:pt x="1836" y="786"/>
                    <a:pt x="1835" y="786"/>
                    <a:pt x="1835" y="786"/>
                  </a:cubicBezTo>
                  <a:cubicBezTo>
                    <a:pt x="1832" y="786"/>
                    <a:pt x="1830" y="784"/>
                    <a:pt x="1830" y="782"/>
                  </a:cubicBezTo>
                  <a:cubicBezTo>
                    <a:pt x="1828" y="774"/>
                    <a:pt x="1827" y="767"/>
                    <a:pt x="1825" y="760"/>
                  </a:cubicBezTo>
                  <a:cubicBezTo>
                    <a:pt x="1824" y="757"/>
                    <a:pt x="1826" y="754"/>
                    <a:pt x="1829" y="753"/>
                  </a:cubicBezTo>
                  <a:close/>
                  <a:moveTo>
                    <a:pt x="1662" y="1517"/>
                  </a:moveTo>
                  <a:cubicBezTo>
                    <a:pt x="1657" y="1523"/>
                    <a:pt x="1653" y="1529"/>
                    <a:pt x="1648" y="1534"/>
                  </a:cubicBezTo>
                  <a:cubicBezTo>
                    <a:pt x="1647" y="1536"/>
                    <a:pt x="1645" y="1536"/>
                    <a:pt x="1644" y="1536"/>
                  </a:cubicBezTo>
                  <a:cubicBezTo>
                    <a:pt x="1642" y="1536"/>
                    <a:pt x="1641" y="1536"/>
                    <a:pt x="1640" y="1535"/>
                  </a:cubicBezTo>
                  <a:cubicBezTo>
                    <a:pt x="1638" y="1533"/>
                    <a:pt x="1638" y="1529"/>
                    <a:pt x="1639" y="1527"/>
                  </a:cubicBezTo>
                  <a:cubicBezTo>
                    <a:pt x="1644" y="1522"/>
                    <a:pt x="1649" y="1516"/>
                    <a:pt x="1653" y="1510"/>
                  </a:cubicBezTo>
                  <a:cubicBezTo>
                    <a:pt x="1655" y="1508"/>
                    <a:pt x="1659" y="1507"/>
                    <a:pt x="1661" y="1509"/>
                  </a:cubicBezTo>
                  <a:cubicBezTo>
                    <a:pt x="1664" y="1511"/>
                    <a:pt x="1664" y="1515"/>
                    <a:pt x="1662" y="1517"/>
                  </a:cubicBezTo>
                  <a:close/>
                  <a:moveTo>
                    <a:pt x="1674" y="425"/>
                  </a:moveTo>
                  <a:cubicBezTo>
                    <a:pt x="1673" y="425"/>
                    <a:pt x="1672" y="426"/>
                    <a:pt x="1671" y="426"/>
                  </a:cubicBezTo>
                  <a:cubicBezTo>
                    <a:pt x="1669" y="426"/>
                    <a:pt x="1668" y="425"/>
                    <a:pt x="1667" y="424"/>
                  </a:cubicBezTo>
                  <a:cubicBezTo>
                    <a:pt x="1662" y="418"/>
                    <a:pt x="1658" y="412"/>
                    <a:pt x="1653" y="406"/>
                  </a:cubicBezTo>
                  <a:cubicBezTo>
                    <a:pt x="1651" y="404"/>
                    <a:pt x="1652" y="400"/>
                    <a:pt x="1654" y="399"/>
                  </a:cubicBezTo>
                  <a:cubicBezTo>
                    <a:pt x="1656" y="397"/>
                    <a:pt x="1660" y="397"/>
                    <a:pt x="1662" y="399"/>
                  </a:cubicBezTo>
                  <a:cubicBezTo>
                    <a:pt x="1666" y="405"/>
                    <a:pt x="1671" y="411"/>
                    <a:pt x="1675" y="417"/>
                  </a:cubicBezTo>
                  <a:cubicBezTo>
                    <a:pt x="1677" y="419"/>
                    <a:pt x="1677" y="423"/>
                    <a:pt x="1674" y="425"/>
                  </a:cubicBezTo>
                  <a:close/>
                  <a:moveTo>
                    <a:pt x="1702" y="1463"/>
                  </a:moveTo>
                  <a:cubicBezTo>
                    <a:pt x="1698" y="1469"/>
                    <a:pt x="1694" y="1475"/>
                    <a:pt x="1689" y="1481"/>
                  </a:cubicBezTo>
                  <a:cubicBezTo>
                    <a:pt x="1688" y="1483"/>
                    <a:pt x="1686" y="1484"/>
                    <a:pt x="1685" y="1484"/>
                  </a:cubicBezTo>
                  <a:cubicBezTo>
                    <a:pt x="1684" y="1484"/>
                    <a:pt x="1682" y="1483"/>
                    <a:pt x="1682" y="1483"/>
                  </a:cubicBezTo>
                  <a:cubicBezTo>
                    <a:pt x="1679" y="1481"/>
                    <a:pt x="1678" y="1477"/>
                    <a:pt x="1680" y="1475"/>
                  </a:cubicBezTo>
                  <a:cubicBezTo>
                    <a:pt x="1685" y="1469"/>
                    <a:pt x="1689" y="1463"/>
                    <a:pt x="1693" y="1457"/>
                  </a:cubicBezTo>
                  <a:cubicBezTo>
                    <a:pt x="1695" y="1454"/>
                    <a:pt x="1698" y="1454"/>
                    <a:pt x="1701" y="1455"/>
                  </a:cubicBezTo>
                  <a:cubicBezTo>
                    <a:pt x="1703" y="1457"/>
                    <a:pt x="1704" y="1461"/>
                    <a:pt x="1702" y="1463"/>
                  </a:cubicBezTo>
                  <a:close/>
                  <a:moveTo>
                    <a:pt x="1712" y="479"/>
                  </a:moveTo>
                  <a:cubicBezTo>
                    <a:pt x="1712" y="480"/>
                    <a:pt x="1710" y="480"/>
                    <a:pt x="1709" y="480"/>
                  </a:cubicBezTo>
                  <a:cubicBezTo>
                    <a:pt x="1708" y="480"/>
                    <a:pt x="1706" y="479"/>
                    <a:pt x="1705" y="478"/>
                  </a:cubicBezTo>
                  <a:cubicBezTo>
                    <a:pt x="1701" y="472"/>
                    <a:pt x="1697" y="465"/>
                    <a:pt x="1693" y="459"/>
                  </a:cubicBezTo>
                  <a:cubicBezTo>
                    <a:pt x="1691" y="457"/>
                    <a:pt x="1691" y="453"/>
                    <a:pt x="1694" y="452"/>
                  </a:cubicBezTo>
                  <a:cubicBezTo>
                    <a:pt x="1696" y="450"/>
                    <a:pt x="1700" y="451"/>
                    <a:pt x="1702" y="453"/>
                  </a:cubicBezTo>
                  <a:cubicBezTo>
                    <a:pt x="1706" y="459"/>
                    <a:pt x="1710" y="465"/>
                    <a:pt x="1714" y="472"/>
                  </a:cubicBezTo>
                  <a:cubicBezTo>
                    <a:pt x="1716" y="474"/>
                    <a:pt x="1715" y="478"/>
                    <a:pt x="1712" y="479"/>
                  </a:cubicBezTo>
                  <a:close/>
                  <a:moveTo>
                    <a:pt x="1738" y="1407"/>
                  </a:moveTo>
                  <a:cubicBezTo>
                    <a:pt x="1734" y="1413"/>
                    <a:pt x="1730" y="1419"/>
                    <a:pt x="1726" y="1426"/>
                  </a:cubicBezTo>
                  <a:cubicBezTo>
                    <a:pt x="1725" y="1427"/>
                    <a:pt x="1724" y="1428"/>
                    <a:pt x="1722" y="1428"/>
                  </a:cubicBezTo>
                  <a:cubicBezTo>
                    <a:pt x="1721" y="1428"/>
                    <a:pt x="1720" y="1428"/>
                    <a:pt x="1719" y="1428"/>
                  </a:cubicBezTo>
                  <a:cubicBezTo>
                    <a:pt x="1716" y="1426"/>
                    <a:pt x="1715" y="1423"/>
                    <a:pt x="1717" y="1420"/>
                  </a:cubicBezTo>
                  <a:cubicBezTo>
                    <a:pt x="1721" y="1414"/>
                    <a:pt x="1725" y="1407"/>
                    <a:pt x="1728" y="1401"/>
                  </a:cubicBezTo>
                  <a:cubicBezTo>
                    <a:pt x="1730" y="1398"/>
                    <a:pt x="1733" y="1397"/>
                    <a:pt x="1736" y="1399"/>
                  </a:cubicBezTo>
                  <a:cubicBezTo>
                    <a:pt x="1739" y="1400"/>
                    <a:pt x="1739" y="1404"/>
                    <a:pt x="1738" y="1407"/>
                  </a:cubicBezTo>
                  <a:close/>
                  <a:moveTo>
                    <a:pt x="1746" y="537"/>
                  </a:moveTo>
                  <a:cubicBezTo>
                    <a:pt x="1745" y="537"/>
                    <a:pt x="1745" y="537"/>
                    <a:pt x="1744" y="537"/>
                  </a:cubicBezTo>
                  <a:cubicBezTo>
                    <a:pt x="1742" y="537"/>
                    <a:pt x="1740" y="536"/>
                    <a:pt x="1739" y="534"/>
                  </a:cubicBezTo>
                  <a:cubicBezTo>
                    <a:pt x="1735" y="528"/>
                    <a:pt x="1732" y="521"/>
                    <a:pt x="1728" y="515"/>
                  </a:cubicBezTo>
                  <a:cubicBezTo>
                    <a:pt x="1726" y="513"/>
                    <a:pt x="1727" y="509"/>
                    <a:pt x="1730" y="508"/>
                  </a:cubicBezTo>
                  <a:cubicBezTo>
                    <a:pt x="1733" y="506"/>
                    <a:pt x="1736" y="507"/>
                    <a:pt x="1737" y="510"/>
                  </a:cubicBezTo>
                  <a:cubicBezTo>
                    <a:pt x="1741" y="516"/>
                    <a:pt x="1745" y="523"/>
                    <a:pt x="1748" y="529"/>
                  </a:cubicBezTo>
                  <a:cubicBezTo>
                    <a:pt x="1750" y="532"/>
                    <a:pt x="1749" y="535"/>
                    <a:pt x="1746" y="537"/>
                  </a:cubicBezTo>
                  <a:close/>
                  <a:moveTo>
                    <a:pt x="1769" y="1347"/>
                  </a:moveTo>
                  <a:cubicBezTo>
                    <a:pt x="1766" y="1354"/>
                    <a:pt x="1763" y="1361"/>
                    <a:pt x="1759" y="1367"/>
                  </a:cubicBezTo>
                  <a:cubicBezTo>
                    <a:pt x="1758" y="1369"/>
                    <a:pt x="1757" y="1370"/>
                    <a:pt x="1755" y="1370"/>
                  </a:cubicBezTo>
                  <a:cubicBezTo>
                    <a:pt x="1754" y="1370"/>
                    <a:pt x="1753" y="1370"/>
                    <a:pt x="1752" y="1370"/>
                  </a:cubicBezTo>
                  <a:cubicBezTo>
                    <a:pt x="1749" y="1368"/>
                    <a:pt x="1748" y="1365"/>
                    <a:pt x="1750" y="1362"/>
                  </a:cubicBezTo>
                  <a:cubicBezTo>
                    <a:pt x="1753" y="1356"/>
                    <a:pt x="1756" y="1349"/>
                    <a:pt x="1760" y="1342"/>
                  </a:cubicBezTo>
                  <a:cubicBezTo>
                    <a:pt x="1761" y="1340"/>
                    <a:pt x="1764" y="1339"/>
                    <a:pt x="1767" y="1340"/>
                  </a:cubicBezTo>
                  <a:cubicBezTo>
                    <a:pt x="1770" y="1341"/>
                    <a:pt x="1771" y="1345"/>
                    <a:pt x="1769" y="1347"/>
                  </a:cubicBezTo>
                  <a:close/>
                  <a:moveTo>
                    <a:pt x="1773" y="597"/>
                  </a:moveTo>
                  <a:cubicBezTo>
                    <a:pt x="1771" y="597"/>
                    <a:pt x="1769" y="595"/>
                    <a:pt x="1768" y="593"/>
                  </a:cubicBezTo>
                  <a:cubicBezTo>
                    <a:pt x="1765" y="587"/>
                    <a:pt x="1762" y="580"/>
                    <a:pt x="1759" y="573"/>
                  </a:cubicBezTo>
                  <a:cubicBezTo>
                    <a:pt x="1758" y="571"/>
                    <a:pt x="1759" y="567"/>
                    <a:pt x="1762" y="566"/>
                  </a:cubicBezTo>
                  <a:cubicBezTo>
                    <a:pt x="1764" y="565"/>
                    <a:pt x="1768" y="566"/>
                    <a:pt x="1769" y="569"/>
                  </a:cubicBezTo>
                  <a:cubicBezTo>
                    <a:pt x="1772" y="575"/>
                    <a:pt x="1775" y="582"/>
                    <a:pt x="1778" y="589"/>
                  </a:cubicBezTo>
                  <a:cubicBezTo>
                    <a:pt x="1780" y="592"/>
                    <a:pt x="1779" y="595"/>
                    <a:pt x="1776" y="596"/>
                  </a:cubicBezTo>
                  <a:cubicBezTo>
                    <a:pt x="1775" y="596"/>
                    <a:pt x="1774" y="597"/>
                    <a:pt x="1773" y="597"/>
                  </a:cubicBezTo>
                  <a:close/>
                  <a:moveTo>
                    <a:pt x="1796" y="1286"/>
                  </a:moveTo>
                  <a:cubicBezTo>
                    <a:pt x="1794" y="1293"/>
                    <a:pt x="1791" y="1300"/>
                    <a:pt x="1788" y="1307"/>
                  </a:cubicBezTo>
                  <a:cubicBezTo>
                    <a:pt x="1787" y="1309"/>
                    <a:pt x="1785" y="1310"/>
                    <a:pt x="1783" y="1310"/>
                  </a:cubicBezTo>
                  <a:cubicBezTo>
                    <a:pt x="1782" y="1310"/>
                    <a:pt x="1781" y="1310"/>
                    <a:pt x="1781" y="1309"/>
                  </a:cubicBezTo>
                  <a:cubicBezTo>
                    <a:pt x="1778" y="1308"/>
                    <a:pt x="1777" y="1305"/>
                    <a:pt x="1778" y="1302"/>
                  </a:cubicBezTo>
                  <a:cubicBezTo>
                    <a:pt x="1781" y="1295"/>
                    <a:pt x="1783" y="1289"/>
                    <a:pt x="1786" y="1282"/>
                  </a:cubicBezTo>
                  <a:cubicBezTo>
                    <a:pt x="1787" y="1279"/>
                    <a:pt x="1790" y="1278"/>
                    <a:pt x="1793" y="1279"/>
                  </a:cubicBezTo>
                  <a:cubicBezTo>
                    <a:pt x="1796" y="1280"/>
                    <a:pt x="1798" y="1283"/>
                    <a:pt x="1796" y="1286"/>
                  </a:cubicBezTo>
                  <a:close/>
                  <a:moveTo>
                    <a:pt x="1799" y="658"/>
                  </a:moveTo>
                  <a:cubicBezTo>
                    <a:pt x="1796" y="658"/>
                    <a:pt x="1794" y="657"/>
                    <a:pt x="1794" y="654"/>
                  </a:cubicBezTo>
                  <a:cubicBezTo>
                    <a:pt x="1791" y="648"/>
                    <a:pt x="1788" y="641"/>
                    <a:pt x="1786" y="634"/>
                  </a:cubicBezTo>
                  <a:cubicBezTo>
                    <a:pt x="1785" y="631"/>
                    <a:pt x="1786" y="628"/>
                    <a:pt x="1789" y="627"/>
                  </a:cubicBezTo>
                  <a:cubicBezTo>
                    <a:pt x="1792" y="626"/>
                    <a:pt x="1795" y="627"/>
                    <a:pt x="1796" y="630"/>
                  </a:cubicBezTo>
                  <a:cubicBezTo>
                    <a:pt x="1799" y="637"/>
                    <a:pt x="1801" y="644"/>
                    <a:pt x="1804" y="651"/>
                  </a:cubicBezTo>
                  <a:cubicBezTo>
                    <a:pt x="1805" y="653"/>
                    <a:pt x="1803" y="657"/>
                    <a:pt x="1801" y="658"/>
                  </a:cubicBezTo>
                  <a:cubicBezTo>
                    <a:pt x="1800" y="658"/>
                    <a:pt x="1799" y="658"/>
                    <a:pt x="1799" y="658"/>
                  </a:cubicBezTo>
                  <a:close/>
                  <a:moveTo>
                    <a:pt x="1819" y="1222"/>
                  </a:moveTo>
                  <a:cubicBezTo>
                    <a:pt x="1817" y="1230"/>
                    <a:pt x="1814" y="1237"/>
                    <a:pt x="1812" y="1244"/>
                  </a:cubicBezTo>
                  <a:cubicBezTo>
                    <a:pt x="1811" y="1246"/>
                    <a:pt x="1809" y="1248"/>
                    <a:pt x="1807" y="1248"/>
                  </a:cubicBezTo>
                  <a:cubicBezTo>
                    <a:pt x="1806" y="1248"/>
                    <a:pt x="1805" y="1247"/>
                    <a:pt x="1805" y="1247"/>
                  </a:cubicBezTo>
                  <a:cubicBezTo>
                    <a:pt x="1802" y="1246"/>
                    <a:pt x="1800" y="1243"/>
                    <a:pt x="1801" y="1240"/>
                  </a:cubicBezTo>
                  <a:cubicBezTo>
                    <a:pt x="1804" y="1233"/>
                    <a:pt x="1806" y="1226"/>
                    <a:pt x="1808" y="1219"/>
                  </a:cubicBezTo>
                  <a:cubicBezTo>
                    <a:pt x="1809" y="1216"/>
                    <a:pt x="1812" y="1215"/>
                    <a:pt x="1815" y="1216"/>
                  </a:cubicBezTo>
                  <a:cubicBezTo>
                    <a:pt x="1818" y="1216"/>
                    <a:pt x="1820" y="1220"/>
                    <a:pt x="1819" y="1222"/>
                  </a:cubicBezTo>
                  <a:close/>
                  <a:moveTo>
                    <a:pt x="1814" y="717"/>
                  </a:moveTo>
                  <a:cubicBezTo>
                    <a:pt x="1812" y="710"/>
                    <a:pt x="1810" y="703"/>
                    <a:pt x="1808" y="696"/>
                  </a:cubicBezTo>
                  <a:cubicBezTo>
                    <a:pt x="1807" y="693"/>
                    <a:pt x="1808" y="690"/>
                    <a:pt x="1811" y="689"/>
                  </a:cubicBezTo>
                  <a:cubicBezTo>
                    <a:pt x="1814" y="688"/>
                    <a:pt x="1817" y="690"/>
                    <a:pt x="1818" y="693"/>
                  </a:cubicBezTo>
                  <a:cubicBezTo>
                    <a:pt x="1820" y="700"/>
                    <a:pt x="1823" y="707"/>
                    <a:pt x="1825" y="714"/>
                  </a:cubicBezTo>
                  <a:cubicBezTo>
                    <a:pt x="1825" y="717"/>
                    <a:pt x="1824" y="720"/>
                    <a:pt x="1821" y="721"/>
                  </a:cubicBezTo>
                  <a:cubicBezTo>
                    <a:pt x="1820" y="721"/>
                    <a:pt x="1820" y="721"/>
                    <a:pt x="1819" y="721"/>
                  </a:cubicBezTo>
                  <a:cubicBezTo>
                    <a:pt x="1817" y="721"/>
                    <a:pt x="1815" y="720"/>
                    <a:pt x="1814" y="717"/>
                  </a:cubicBezTo>
                  <a:close/>
                  <a:moveTo>
                    <a:pt x="1836" y="1158"/>
                  </a:moveTo>
                  <a:cubicBezTo>
                    <a:pt x="1834" y="1165"/>
                    <a:pt x="1833" y="1172"/>
                    <a:pt x="1831" y="1179"/>
                  </a:cubicBezTo>
                  <a:cubicBezTo>
                    <a:pt x="1830" y="1182"/>
                    <a:pt x="1828" y="1184"/>
                    <a:pt x="1825" y="1184"/>
                  </a:cubicBezTo>
                  <a:cubicBezTo>
                    <a:pt x="1825" y="1184"/>
                    <a:pt x="1825" y="1184"/>
                    <a:pt x="1824" y="1183"/>
                  </a:cubicBezTo>
                  <a:cubicBezTo>
                    <a:pt x="1821" y="1183"/>
                    <a:pt x="1819" y="1180"/>
                    <a:pt x="1820" y="1177"/>
                  </a:cubicBezTo>
                  <a:cubicBezTo>
                    <a:pt x="1822" y="1170"/>
                    <a:pt x="1824" y="1162"/>
                    <a:pt x="1825" y="1155"/>
                  </a:cubicBezTo>
                  <a:cubicBezTo>
                    <a:pt x="1826" y="1152"/>
                    <a:pt x="1829" y="1150"/>
                    <a:pt x="1832" y="1151"/>
                  </a:cubicBezTo>
                  <a:cubicBezTo>
                    <a:pt x="1835" y="1152"/>
                    <a:pt x="1837" y="1155"/>
                    <a:pt x="1836" y="1158"/>
                  </a:cubicBezTo>
                  <a:close/>
                  <a:moveTo>
                    <a:pt x="1848" y="1092"/>
                  </a:moveTo>
                  <a:cubicBezTo>
                    <a:pt x="1847" y="1099"/>
                    <a:pt x="1846" y="1107"/>
                    <a:pt x="1845" y="1114"/>
                  </a:cubicBezTo>
                  <a:cubicBezTo>
                    <a:pt x="1844" y="1117"/>
                    <a:pt x="1842" y="1119"/>
                    <a:pt x="1839" y="1119"/>
                  </a:cubicBezTo>
                  <a:cubicBezTo>
                    <a:pt x="1839" y="1119"/>
                    <a:pt x="1839" y="1119"/>
                    <a:pt x="1838" y="1118"/>
                  </a:cubicBezTo>
                  <a:cubicBezTo>
                    <a:pt x="1835" y="1118"/>
                    <a:pt x="1833" y="1115"/>
                    <a:pt x="1834" y="1112"/>
                  </a:cubicBezTo>
                  <a:cubicBezTo>
                    <a:pt x="1835" y="1105"/>
                    <a:pt x="1836" y="1098"/>
                    <a:pt x="1838" y="1090"/>
                  </a:cubicBezTo>
                  <a:cubicBezTo>
                    <a:pt x="1838" y="1087"/>
                    <a:pt x="1841" y="1085"/>
                    <a:pt x="1844" y="1086"/>
                  </a:cubicBezTo>
                  <a:cubicBezTo>
                    <a:pt x="1847" y="1086"/>
                    <a:pt x="1849" y="1089"/>
                    <a:pt x="1848" y="1092"/>
                  </a:cubicBezTo>
                  <a:close/>
                  <a:moveTo>
                    <a:pt x="1854" y="1048"/>
                  </a:moveTo>
                  <a:cubicBezTo>
                    <a:pt x="1854" y="1050"/>
                    <a:pt x="1851" y="1053"/>
                    <a:pt x="1849" y="1053"/>
                  </a:cubicBezTo>
                  <a:cubicBezTo>
                    <a:pt x="1848" y="1053"/>
                    <a:pt x="1848" y="1053"/>
                    <a:pt x="1848" y="1053"/>
                  </a:cubicBezTo>
                  <a:cubicBezTo>
                    <a:pt x="1845" y="1052"/>
                    <a:pt x="1843" y="1050"/>
                    <a:pt x="1843" y="1047"/>
                  </a:cubicBezTo>
                  <a:cubicBezTo>
                    <a:pt x="1844" y="1039"/>
                    <a:pt x="1844" y="1032"/>
                    <a:pt x="1845" y="1025"/>
                  </a:cubicBezTo>
                  <a:cubicBezTo>
                    <a:pt x="1845" y="1022"/>
                    <a:pt x="1848" y="1019"/>
                    <a:pt x="1851" y="1019"/>
                  </a:cubicBezTo>
                  <a:cubicBezTo>
                    <a:pt x="1854" y="1020"/>
                    <a:pt x="1856" y="1022"/>
                    <a:pt x="1856" y="1025"/>
                  </a:cubicBezTo>
                  <a:cubicBezTo>
                    <a:pt x="1855" y="1033"/>
                    <a:pt x="1855" y="1040"/>
                    <a:pt x="1854" y="1048"/>
                  </a:cubicBezTo>
                  <a:close/>
                  <a:moveTo>
                    <a:pt x="1858" y="958"/>
                  </a:moveTo>
                  <a:cubicBezTo>
                    <a:pt x="1858" y="966"/>
                    <a:pt x="1858" y="973"/>
                    <a:pt x="1858" y="981"/>
                  </a:cubicBezTo>
                  <a:cubicBezTo>
                    <a:pt x="1858" y="984"/>
                    <a:pt x="1856" y="986"/>
                    <a:pt x="1853" y="986"/>
                  </a:cubicBezTo>
                  <a:cubicBezTo>
                    <a:pt x="1853" y="986"/>
                    <a:pt x="1853" y="986"/>
                    <a:pt x="1852" y="986"/>
                  </a:cubicBezTo>
                  <a:cubicBezTo>
                    <a:pt x="1849" y="986"/>
                    <a:pt x="1847" y="984"/>
                    <a:pt x="1847" y="981"/>
                  </a:cubicBezTo>
                  <a:cubicBezTo>
                    <a:pt x="1847" y="973"/>
                    <a:pt x="1847" y="966"/>
                    <a:pt x="1847" y="958"/>
                  </a:cubicBezTo>
                  <a:cubicBezTo>
                    <a:pt x="1847" y="957"/>
                    <a:pt x="1847" y="957"/>
                    <a:pt x="1847" y="957"/>
                  </a:cubicBezTo>
                  <a:cubicBezTo>
                    <a:pt x="1847" y="954"/>
                    <a:pt x="1850" y="951"/>
                    <a:pt x="1853" y="951"/>
                  </a:cubicBezTo>
                  <a:cubicBezTo>
                    <a:pt x="1856" y="951"/>
                    <a:pt x="1858" y="954"/>
                    <a:pt x="1858" y="957"/>
                  </a:cubicBezTo>
                  <a:lnTo>
                    <a:pt x="1858" y="9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3025" name="图片 302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12310" y="1745398"/>
            <a:ext cx="2367381" cy="4639352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3026" name="文本框 3025"/>
          <p:cNvSpPr txBox="1"/>
          <p:nvPr/>
        </p:nvSpPr>
        <p:spPr>
          <a:xfrm>
            <a:off x="4134064" y="526034"/>
            <a:ext cx="2939954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30000"/>
              </a:lnSpc>
            </a:pPr>
            <a:r>
              <a:rPr lang="zh-CN" altLang="en-US" sz="2000" dirty="0" smtClean="0">
                <a:blipFill>
                  <a:blip r:embed="rId4"/>
                  <a:stretch>
                    <a:fillRect/>
                  </a:stretch>
                </a:blipFill>
                <a:latin typeface="造字工房俊雅（非商用）常规体" pitchFamily="50" charset="-122"/>
                <a:ea typeface="造字工房俊雅（非商用）常规体" pitchFamily="50" charset="-122"/>
              </a:rPr>
              <a:t>对于世界而言，你是一个人</a:t>
            </a:r>
            <a:endParaRPr lang="en-US" altLang="zh-CN" sz="2000" dirty="0" smtClean="0">
              <a:blipFill>
                <a:blip r:embed="rId4"/>
                <a:stretch>
                  <a:fillRect/>
                </a:stretch>
              </a:blipFill>
              <a:latin typeface="造字工房俊雅（非商用）常规体" pitchFamily="50" charset="-122"/>
              <a:ea typeface="造字工房俊雅（非商用）常规体" pitchFamily="50" charset="-122"/>
            </a:endParaRPr>
          </a:p>
          <a:p>
            <a:pPr>
              <a:lnSpc>
                <a:spcPct val="130000"/>
              </a:lnSpc>
            </a:pPr>
            <a:r>
              <a:rPr lang="zh-CN" altLang="en-US" sz="2000" dirty="0" smtClean="0">
                <a:blipFill>
                  <a:blip r:embed="rId4"/>
                  <a:stretch>
                    <a:fillRect/>
                  </a:stretch>
                </a:blipFill>
                <a:latin typeface="造字工房俊雅（非商用）常规体" pitchFamily="50" charset="-122"/>
                <a:ea typeface="造字工房俊雅（非商用）常规体" pitchFamily="50" charset="-122"/>
              </a:rPr>
              <a:t>但对我而言，你是我的整个世界</a:t>
            </a:r>
            <a:endParaRPr lang="zh-CN" altLang="en-US" sz="2000" dirty="0">
              <a:blipFill>
                <a:blip r:embed="rId4"/>
                <a:stretch>
                  <a:fillRect/>
                </a:stretch>
              </a:blipFill>
              <a:latin typeface="造字工房俊雅（非商用）常规体" pitchFamily="50" charset="-122"/>
              <a:ea typeface="造字工房俊雅（非商用）常规体" pitchFamily="50" charset="-122"/>
            </a:endParaRPr>
          </a:p>
        </p:txBody>
      </p:sp>
      <p:sp>
        <p:nvSpPr>
          <p:cNvPr id="3027" name="矩形 3026"/>
          <p:cNvSpPr/>
          <p:nvPr/>
        </p:nvSpPr>
        <p:spPr>
          <a:xfrm>
            <a:off x="5901093" y="1418586"/>
            <a:ext cx="181221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600" dirty="0">
                <a:blipFill>
                  <a:blip r:embed="rId4"/>
                  <a:stretch>
                    <a:fillRect/>
                  </a:stretch>
                </a:blipFill>
                <a:latin typeface="Felix Titling" panose="04060505060202020A04" pitchFamily="82" charset="0"/>
              </a:rPr>
              <a:t>To the world you may be one </a:t>
            </a:r>
            <a:r>
              <a:rPr lang="zh-CN" altLang="en-US" sz="600" dirty="0" smtClean="0">
                <a:blipFill>
                  <a:blip r:embed="rId4"/>
                  <a:stretch>
                    <a:fillRect/>
                  </a:stretch>
                </a:blipFill>
                <a:latin typeface="Felix Titling" panose="04060505060202020A04" pitchFamily="82" charset="0"/>
              </a:rPr>
              <a:t>person</a:t>
            </a:r>
            <a:endParaRPr lang="en-US" altLang="zh-CN" sz="600" dirty="0" smtClean="0">
              <a:blipFill>
                <a:blip r:embed="rId4"/>
                <a:stretch>
                  <a:fillRect/>
                </a:stretch>
              </a:blipFill>
              <a:latin typeface="Felix Titling" panose="04060505060202020A04" pitchFamily="82" charset="0"/>
            </a:endParaRPr>
          </a:p>
          <a:p>
            <a:r>
              <a:rPr lang="zh-CN" altLang="en-US" sz="600" dirty="0" smtClean="0">
                <a:blipFill>
                  <a:blip r:embed="rId4"/>
                  <a:stretch>
                    <a:fillRect/>
                  </a:stretch>
                </a:blipFill>
                <a:latin typeface="Felix Titling" panose="04060505060202020A04" pitchFamily="82" charset="0"/>
              </a:rPr>
              <a:t>But </a:t>
            </a:r>
            <a:r>
              <a:rPr lang="zh-CN" altLang="en-US" sz="600" dirty="0">
                <a:blipFill>
                  <a:blip r:embed="rId4"/>
                  <a:stretch>
                    <a:fillRect/>
                  </a:stretch>
                </a:blipFill>
                <a:latin typeface="Felix Titling" panose="04060505060202020A04" pitchFamily="82" charset="0"/>
              </a:rPr>
              <a:t>to me, you are my whole world</a:t>
            </a:r>
          </a:p>
        </p:txBody>
      </p:sp>
      <p:grpSp>
        <p:nvGrpSpPr>
          <p:cNvPr id="3028" name="组合 3027"/>
          <p:cNvGrpSpPr/>
          <p:nvPr/>
        </p:nvGrpSpPr>
        <p:grpSpPr>
          <a:xfrm>
            <a:off x="478901" y="1797696"/>
            <a:ext cx="2162817" cy="2101660"/>
            <a:chOff x="5890615" y="286446"/>
            <a:chExt cx="2162817" cy="2101660"/>
          </a:xfrm>
        </p:grpSpPr>
        <p:sp>
          <p:nvSpPr>
            <p:cNvPr id="3029" name="Content Placeholder 2"/>
            <p:cNvSpPr txBox="1"/>
            <p:nvPr/>
          </p:nvSpPr>
          <p:spPr>
            <a:xfrm>
              <a:off x="5890615" y="1372443"/>
              <a:ext cx="216281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4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en-US" altLang="zh-CN" sz="1200" dirty="0" smtClean="0">
                  <a:sym typeface="+mn-lt"/>
                </a:rPr>
                <a:t>This is a sample letter that has been placed to demonstrate the typing format on the letterhead design</a:t>
              </a:r>
              <a:endParaRPr lang="en-US" altLang="zh-CN" sz="1200" dirty="0">
                <a:sym typeface="+mn-lt"/>
              </a:endParaRPr>
            </a:p>
          </p:txBody>
        </p:sp>
        <p:sp>
          <p:nvSpPr>
            <p:cNvPr id="3030" name="文本框 3029"/>
            <p:cNvSpPr txBox="1"/>
            <p:nvPr/>
          </p:nvSpPr>
          <p:spPr>
            <a:xfrm>
              <a:off x="5890615" y="1003111"/>
              <a:ext cx="156966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4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zh-CN" altLang="en-US" sz="1800" dirty="0" smtClean="0">
                  <a:sym typeface="+mn-lt"/>
                </a:rPr>
                <a:t>输入文本内容</a:t>
              </a:r>
              <a:endParaRPr lang="en-US" altLang="zh-CN" sz="1800" dirty="0">
                <a:sym typeface="+mn-lt"/>
              </a:endParaRPr>
            </a:p>
          </p:txBody>
        </p:sp>
        <p:pic>
          <p:nvPicPr>
            <p:cNvPr id="3031" name="图片 3030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453623" y="286446"/>
              <a:ext cx="594374" cy="559217"/>
            </a:xfrm>
            <a:prstGeom prst="rect">
              <a:avLst/>
            </a:prstGeo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</p:pic>
      </p:grpSp>
      <p:grpSp>
        <p:nvGrpSpPr>
          <p:cNvPr id="3032" name="组合 3031"/>
          <p:cNvGrpSpPr/>
          <p:nvPr/>
        </p:nvGrpSpPr>
        <p:grpSpPr>
          <a:xfrm>
            <a:off x="2247543" y="3446022"/>
            <a:ext cx="2162817" cy="2101660"/>
            <a:chOff x="5890615" y="286446"/>
            <a:chExt cx="2162817" cy="2101660"/>
          </a:xfrm>
        </p:grpSpPr>
        <p:sp>
          <p:nvSpPr>
            <p:cNvPr id="3033" name="Content Placeholder 2"/>
            <p:cNvSpPr txBox="1"/>
            <p:nvPr/>
          </p:nvSpPr>
          <p:spPr>
            <a:xfrm>
              <a:off x="5890615" y="1372443"/>
              <a:ext cx="216281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4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en-US" altLang="zh-CN" sz="1200" dirty="0" smtClean="0">
                  <a:sym typeface="+mn-lt"/>
                </a:rPr>
                <a:t>This is a sample letter that has been placed to demonstrate the typing format on the letterhead design</a:t>
              </a:r>
              <a:endParaRPr lang="en-US" altLang="zh-CN" sz="1200" dirty="0">
                <a:sym typeface="+mn-lt"/>
              </a:endParaRPr>
            </a:p>
          </p:txBody>
        </p:sp>
        <p:sp>
          <p:nvSpPr>
            <p:cNvPr id="3034" name="文本框 3033"/>
            <p:cNvSpPr txBox="1"/>
            <p:nvPr/>
          </p:nvSpPr>
          <p:spPr>
            <a:xfrm>
              <a:off x="5890615" y="1003111"/>
              <a:ext cx="156966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4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zh-CN" altLang="en-US" sz="1800" dirty="0" smtClean="0">
                  <a:sym typeface="+mn-lt"/>
                </a:rPr>
                <a:t>输入文本内容</a:t>
              </a:r>
              <a:endParaRPr lang="en-US" altLang="zh-CN" sz="1800" dirty="0">
                <a:sym typeface="+mn-lt"/>
              </a:endParaRPr>
            </a:p>
          </p:txBody>
        </p:sp>
        <p:pic>
          <p:nvPicPr>
            <p:cNvPr id="3035" name="图片 3034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414329" y="286446"/>
              <a:ext cx="551746" cy="716665"/>
            </a:xfrm>
            <a:prstGeom prst="rect">
              <a:avLst/>
            </a:prstGeo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</p:pic>
      </p:grpSp>
      <p:grpSp>
        <p:nvGrpSpPr>
          <p:cNvPr id="3036" name="组合 3035"/>
          <p:cNvGrpSpPr/>
          <p:nvPr/>
        </p:nvGrpSpPr>
        <p:grpSpPr>
          <a:xfrm>
            <a:off x="7998636" y="3530295"/>
            <a:ext cx="2162818" cy="2017387"/>
            <a:chOff x="5890614" y="370719"/>
            <a:chExt cx="2162818" cy="2017387"/>
          </a:xfrm>
        </p:grpSpPr>
        <p:sp>
          <p:nvSpPr>
            <p:cNvPr id="3037" name="Content Placeholder 2"/>
            <p:cNvSpPr txBox="1"/>
            <p:nvPr/>
          </p:nvSpPr>
          <p:spPr>
            <a:xfrm>
              <a:off x="5890615" y="1372443"/>
              <a:ext cx="216281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4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en-US" altLang="zh-CN" sz="1200" dirty="0" smtClean="0">
                  <a:sym typeface="+mn-lt"/>
                </a:rPr>
                <a:t>This is a sample letter that has been placed to demonstrate the typing format on the letterhead design</a:t>
              </a:r>
              <a:endParaRPr lang="en-US" altLang="zh-CN" sz="1200" dirty="0">
                <a:sym typeface="+mn-lt"/>
              </a:endParaRPr>
            </a:p>
          </p:txBody>
        </p:sp>
        <p:sp>
          <p:nvSpPr>
            <p:cNvPr id="3038" name="文本框 3037"/>
            <p:cNvSpPr txBox="1"/>
            <p:nvPr/>
          </p:nvSpPr>
          <p:spPr>
            <a:xfrm>
              <a:off x="5890615" y="1003111"/>
              <a:ext cx="156966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4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zh-CN" altLang="en-US" sz="1800" dirty="0" smtClean="0">
                  <a:sym typeface="+mn-lt"/>
                </a:rPr>
                <a:t>输入文本内容</a:t>
              </a:r>
              <a:endParaRPr lang="en-US" altLang="zh-CN" sz="1800" dirty="0">
                <a:sym typeface="+mn-lt"/>
              </a:endParaRPr>
            </a:p>
          </p:txBody>
        </p:sp>
        <p:pic>
          <p:nvPicPr>
            <p:cNvPr id="3039" name="图片 3038"/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890614" y="370719"/>
              <a:ext cx="636579" cy="632391"/>
            </a:xfrm>
            <a:prstGeom prst="rect">
              <a:avLst/>
            </a:prstGeo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</p:pic>
      </p:grpSp>
      <p:grpSp>
        <p:nvGrpSpPr>
          <p:cNvPr id="3040" name="组合 3039"/>
          <p:cNvGrpSpPr/>
          <p:nvPr/>
        </p:nvGrpSpPr>
        <p:grpSpPr>
          <a:xfrm>
            <a:off x="9593327" y="1725558"/>
            <a:ext cx="2162817" cy="2017387"/>
            <a:chOff x="5890615" y="370719"/>
            <a:chExt cx="2162817" cy="2017387"/>
          </a:xfrm>
        </p:grpSpPr>
        <p:sp>
          <p:nvSpPr>
            <p:cNvPr id="3041" name="Content Placeholder 2"/>
            <p:cNvSpPr txBox="1"/>
            <p:nvPr/>
          </p:nvSpPr>
          <p:spPr>
            <a:xfrm>
              <a:off x="5890615" y="1372443"/>
              <a:ext cx="216281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4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en-US" altLang="zh-CN" sz="1200" dirty="0" smtClean="0">
                  <a:sym typeface="+mn-lt"/>
                </a:rPr>
                <a:t>This is a sample letter that has been placed to demonstrate the typing format on the letterhead design</a:t>
              </a:r>
              <a:endParaRPr lang="en-US" altLang="zh-CN" sz="1200" dirty="0">
                <a:sym typeface="+mn-lt"/>
              </a:endParaRPr>
            </a:p>
          </p:txBody>
        </p:sp>
        <p:sp>
          <p:nvSpPr>
            <p:cNvPr id="3042" name="文本框 3041"/>
            <p:cNvSpPr txBox="1"/>
            <p:nvPr/>
          </p:nvSpPr>
          <p:spPr>
            <a:xfrm>
              <a:off x="5890615" y="1003111"/>
              <a:ext cx="156966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4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zh-CN" altLang="en-US" sz="1800" dirty="0" smtClean="0">
                  <a:sym typeface="+mn-lt"/>
                </a:rPr>
                <a:t>输入文本内容</a:t>
              </a:r>
              <a:endParaRPr lang="en-US" altLang="zh-CN" sz="1800" dirty="0">
                <a:sym typeface="+mn-lt"/>
              </a:endParaRPr>
            </a:p>
          </p:txBody>
        </p:sp>
        <p:pic>
          <p:nvPicPr>
            <p:cNvPr id="3043" name="图片 3042"/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962663" y="370719"/>
              <a:ext cx="492481" cy="632391"/>
            </a:xfrm>
            <a:prstGeom prst="rect">
              <a:avLst/>
            </a:prstGeo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0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0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0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30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/>
                                        <p:tgtEl>
                                          <p:spTgt spid="30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4" dur="500"/>
                                        <p:tgtEl>
                                          <p:spTgt spid="30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/>
                                        <p:tgtEl>
                                          <p:spTgt spid="30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3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/>
                                        <p:tgtEl>
                                          <p:spTgt spid="30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30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000"/>
                            </p:stCondLst>
                            <p:childTnLst>
                              <p:par>
                                <p:cTn id="36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/>
                                        <p:tgtEl>
                                          <p:spTgt spid="30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3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26" grpId="0"/>
      <p:bldP spid="3027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图片占位符 17"/>
          <p:cNvPicPr>
            <a:picLocks noGrp="1" noChangeAspect="1"/>
          </p:cNvPicPr>
          <p:nvPr>
            <p:ph type="pic" sz="quarter" idx="13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31" b="231"/>
          <a:stretch>
            <a:fillRect/>
          </a:stretch>
        </p:blipFill>
        <p:spPr/>
      </p:pic>
      <p:pic>
        <p:nvPicPr>
          <p:cNvPr id="17" name="图片占位符 16"/>
          <p:cNvPicPr>
            <a:picLocks noGrp="1" noChangeAspect="1"/>
          </p:cNvPicPr>
          <p:nvPr>
            <p:ph type="pic" sz="quarter" idx="12"/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869" b="2869"/>
          <a:stretch>
            <a:fillRect/>
          </a:stretch>
        </p:blipFill>
        <p:spPr/>
      </p:pic>
      <p:grpSp>
        <p:nvGrpSpPr>
          <p:cNvPr id="19" name="组合 18"/>
          <p:cNvGrpSpPr/>
          <p:nvPr/>
        </p:nvGrpSpPr>
        <p:grpSpPr>
          <a:xfrm>
            <a:off x="715963" y="3565733"/>
            <a:ext cx="2719387" cy="1278473"/>
            <a:chOff x="6705298" y="1991835"/>
            <a:chExt cx="2719387" cy="1278473"/>
          </a:xfrm>
        </p:grpSpPr>
        <p:sp>
          <p:nvSpPr>
            <p:cNvPr id="20" name="Content Placeholder 2"/>
            <p:cNvSpPr txBox="1"/>
            <p:nvPr/>
          </p:nvSpPr>
          <p:spPr>
            <a:xfrm>
              <a:off x="6705298" y="2500867"/>
              <a:ext cx="2719387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5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en-US" altLang="zh-CN" sz="1100" dirty="0" smtClean="0">
                  <a:sym typeface="+mn-lt"/>
                </a:rPr>
                <a:t>This is a sample letter that has been placed to demonstrate the typing format on the letterhead design</a:t>
              </a:r>
              <a:endParaRPr lang="en-US" altLang="zh-CN" sz="1100" dirty="0">
                <a:sym typeface="+mn-lt"/>
              </a:endParaRPr>
            </a:p>
          </p:txBody>
        </p:sp>
        <p:sp>
          <p:nvSpPr>
            <p:cNvPr id="21" name="文本框 20"/>
            <p:cNvSpPr txBox="1"/>
            <p:nvPr/>
          </p:nvSpPr>
          <p:spPr>
            <a:xfrm>
              <a:off x="6705298" y="1991835"/>
              <a:ext cx="156966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5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zh-CN" altLang="en-US" sz="1800" dirty="0" smtClean="0">
                  <a:sym typeface="+mn-lt"/>
                </a:rPr>
                <a:t>输入文本内容</a:t>
              </a:r>
              <a:endParaRPr lang="en-US" altLang="zh-CN" sz="1800" dirty="0">
                <a:sym typeface="+mn-lt"/>
              </a:endParaRPr>
            </a:p>
          </p:txBody>
        </p:sp>
      </p:grpSp>
      <p:grpSp>
        <p:nvGrpSpPr>
          <p:cNvPr id="22" name="组合 21"/>
          <p:cNvGrpSpPr/>
          <p:nvPr/>
        </p:nvGrpSpPr>
        <p:grpSpPr>
          <a:xfrm>
            <a:off x="5357618" y="1717139"/>
            <a:ext cx="2719387" cy="1278473"/>
            <a:chOff x="6705298" y="1991835"/>
            <a:chExt cx="2719387" cy="1278473"/>
          </a:xfrm>
        </p:grpSpPr>
        <p:sp>
          <p:nvSpPr>
            <p:cNvPr id="23" name="Content Placeholder 2"/>
            <p:cNvSpPr txBox="1"/>
            <p:nvPr/>
          </p:nvSpPr>
          <p:spPr>
            <a:xfrm>
              <a:off x="6705298" y="2500867"/>
              <a:ext cx="2719387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5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en-US" altLang="zh-CN" sz="1100" dirty="0" smtClean="0">
                  <a:sym typeface="+mn-lt"/>
                </a:rPr>
                <a:t>This is a sample letter that has been placed to demonstrate the typing format on the letterhead design</a:t>
              </a:r>
              <a:endParaRPr lang="en-US" altLang="zh-CN" sz="1100" dirty="0">
                <a:sym typeface="+mn-lt"/>
              </a:endParaRPr>
            </a:p>
          </p:txBody>
        </p:sp>
        <p:sp>
          <p:nvSpPr>
            <p:cNvPr id="24" name="文本框 23"/>
            <p:cNvSpPr txBox="1"/>
            <p:nvPr/>
          </p:nvSpPr>
          <p:spPr>
            <a:xfrm>
              <a:off x="6705298" y="1991835"/>
              <a:ext cx="156966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5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zh-CN" altLang="en-US" sz="1800" dirty="0" smtClean="0">
                  <a:sym typeface="+mn-lt"/>
                </a:rPr>
                <a:t>输入文本内容</a:t>
              </a:r>
              <a:endParaRPr lang="en-US" altLang="zh-CN" sz="1800" dirty="0">
                <a:sym typeface="+mn-lt"/>
              </a:endParaRPr>
            </a:p>
          </p:txBody>
        </p:sp>
      </p:grpSp>
      <p:pic>
        <p:nvPicPr>
          <p:cNvPr id="25" name="图片 24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99274" y="2222559"/>
            <a:ext cx="1559260" cy="3055679"/>
          </a:xfrm>
          <a:prstGeom prst="rect">
            <a:avLst/>
          </a:prstGeom>
        </p:spPr>
      </p:pic>
      <p:pic>
        <p:nvPicPr>
          <p:cNvPr id="26" name="图片 25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16571" y="4375864"/>
            <a:ext cx="638175" cy="748586"/>
          </a:xfrm>
          <a:prstGeom prst="rect">
            <a:avLst/>
          </a:prstGeom>
        </p:spPr>
      </p:pic>
      <p:pic>
        <p:nvPicPr>
          <p:cNvPr id="28" name="图片占位符 27"/>
          <p:cNvPicPr>
            <a:picLocks noGrp="1" noChangeAspect="1"/>
          </p:cNvPicPr>
          <p:nvPr>
            <p:ph type="pic" sz="quarter" idx="10"/>
          </p:nvPr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9085" b="29085"/>
          <a:stretch>
            <a:fillRect/>
          </a:stretch>
        </p:blipFill>
        <p:spPr/>
      </p:pic>
      <p:pic>
        <p:nvPicPr>
          <p:cNvPr id="30" name="图片占位符 29"/>
          <p:cNvPicPr>
            <a:picLocks noGrp="1" noChangeAspect="1"/>
          </p:cNvPicPr>
          <p:nvPr>
            <p:ph type="pic" sz="quarter" idx="11"/>
          </p:nvPr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229" r="26229"/>
          <a:stretch>
            <a:fillRect/>
          </a:stretch>
        </p:blipFill>
        <p:spPr/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5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vertical)">
                                      <p:cBhvr>
                                        <p:cTn id="1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45" name="组合 2844"/>
          <p:cNvGrpSpPr/>
          <p:nvPr/>
        </p:nvGrpSpPr>
        <p:grpSpPr>
          <a:xfrm>
            <a:off x="1061453" y="-986589"/>
            <a:ext cx="10069094" cy="6858000"/>
            <a:chOff x="1123199" y="-986589"/>
            <a:chExt cx="10069094" cy="6858000"/>
          </a:xfrm>
        </p:grpSpPr>
        <p:grpSp>
          <p:nvGrpSpPr>
            <p:cNvPr id="1140" name="Group 1141"/>
            <p:cNvGrpSpPr>
              <a:grpSpLocks noChangeAspect="1"/>
            </p:cNvGrpSpPr>
            <p:nvPr/>
          </p:nvGrpSpPr>
          <p:grpSpPr bwMode="auto">
            <a:xfrm>
              <a:off x="1123199" y="-986589"/>
              <a:ext cx="4775200" cy="6858000"/>
              <a:chOff x="2337" y="0"/>
              <a:chExt cx="3008" cy="4320"/>
            </a:xfrm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grpSp>
            <p:nvGrpSpPr>
              <p:cNvPr id="1142" name="Group 1342"/>
              <p:cNvGrpSpPr/>
              <p:nvPr/>
            </p:nvGrpSpPr>
            <p:grpSpPr bwMode="auto">
              <a:xfrm>
                <a:off x="2604" y="0"/>
                <a:ext cx="2445" cy="4053"/>
                <a:chOff x="2604" y="0"/>
                <a:chExt cx="2445" cy="4053"/>
              </a:xfrm>
            </p:grpSpPr>
            <p:sp>
              <p:nvSpPr>
                <p:cNvPr id="1509" name="Freeform 1142"/>
                <p:cNvSpPr>
                  <a:spLocks noEditPoints="1"/>
                </p:cNvSpPr>
                <p:nvPr/>
              </p:nvSpPr>
              <p:spPr bwMode="auto">
                <a:xfrm>
                  <a:off x="3633" y="0"/>
                  <a:ext cx="373" cy="1449"/>
                </a:xfrm>
                <a:custGeom>
                  <a:avLst/>
                  <a:gdLst>
                    <a:gd name="T0" fmla="*/ 161 w 165"/>
                    <a:gd name="T1" fmla="*/ 577 h 641"/>
                    <a:gd name="T2" fmla="*/ 155 w 165"/>
                    <a:gd name="T3" fmla="*/ 553 h 641"/>
                    <a:gd name="T4" fmla="*/ 129 w 165"/>
                    <a:gd name="T5" fmla="*/ 540 h 641"/>
                    <a:gd name="T6" fmla="*/ 82 w 165"/>
                    <a:gd name="T7" fmla="*/ 576 h 641"/>
                    <a:gd name="T8" fmla="*/ 83 w 165"/>
                    <a:gd name="T9" fmla="*/ 0 h 641"/>
                    <a:gd name="T10" fmla="*/ 79 w 165"/>
                    <a:gd name="T11" fmla="*/ 0 h 641"/>
                    <a:gd name="T12" fmla="*/ 78 w 165"/>
                    <a:gd name="T13" fmla="*/ 578 h 641"/>
                    <a:gd name="T14" fmla="*/ 31 w 165"/>
                    <a:gd name="T15" fmla="*/ 539 h 641"/>
                    <a:gd name="T16" fmla="*/ 12 w 165"/>
                    <a:gd name="T17" fmla="*/ 551 h 641"/>
                    <a:gd name="T18" fmla="*/ 9 w 165"/>
                    <a:gd name="T19" fmla="*/ 571 h 641"/>
                    <a:gd name="T20" fmla="*/ 64 w 165"/>
                    <a:gd name="T21" fmla="*/ 586 h 641"/>
                    <a:gd name="T22" fmla="*/ 64 w 165"/>
                    <a:gd name="T23" fmla="*/ 586 h 641"/>
                    <a:gd name="T24" fmla="*/ 75 w 165"/>
                    <a:gd name="T25" fmla="*/ 586 h 641"/>
                    <a:gd name="T26" fmla="*/ 14 w 165"/>
                    <a:gd name="T27" fmla="*/ 636 h 641"/>
                    <a:gd name="T28" fmla="*/ 3 w 165"/>
                    <a:gd name="T29" fmla="*/ 632 h 641"/>
                    <a:gd name="T30" fmla="*/ 0 w 165"/>
                    <a:gd name="T31" fmla="*/ 635 h 641"/>
                    <a:gd name="T32" fmla="*/ 12 w 165"/>
                    <a:gd name="T33" fmla="*/ 640 h 641"/>
                    <a:gd name="T34" fmla="*/ 14 w 165"/>
                    <a:gd name="T35" fmla="*/ 639 h 641"/>
                    <a:gd name="T36" fmla="*/ 79 w 165"/>
                    <a:gd name="T37" fmla="*/ 587 h 641"/>
                    <a:gd name="T38" fmla="*/ 107 w 165"/>
                    <a:gd name="T39" fmla="*/ 597 h 641"/>
                    <a:gd name="T40" fmla="*/ 130 w 165"/>
                    <a:gd name="T41" fmla="*/ 623 h 641"/>
                    <a:gd name="T42" fmla="*/ 137 w 165"/>
                    <a:gd name="T43" fmla="*/ 639 h 641"/>
                    <a:gd name="T44" fmla="*/ 145 w 165"/>
                    <a:gd name="T45" fmla="*/ 641 h 641"/>
                    <a:gd name="T46" fmla="*/ 161 w 165"/>
                    <a:gd name="T47" fmla="*/ 637 h 641"/>
                    <a:gd name="T48" fmla="*/ 159 w 165"/>
                    <a:gd name="T49" fmla="*/ 633 h 641"/>
                    <a:gd name="T50" fmla="*/ 139 w 165"/>
                    <a:gd name="T51" fmla="*/ 635 h 641"/>
                    <a:gd name="T52" fmla="*/ 134 w 165"/>
                    <a:gd name="T53" fmla="*/ 623 h 641"/>
                    <a:gd name="T54" fmla="*/ 115 w 165"/>
                    <a:gd name="T55" fmla="*/ 597 h 641"/>
                    <a:gd name="T56" fmla="*/ 161 w 165"/>
                    <a:gd name="T57" fmla="*/ 577 h 641"/>
                    <a:gd name="T58" fmla="*/ 64 w 165"/>
                    <a:gd name="T59" fmla="*/ 582 h 641"/>
                    <a:gd name="T60" fmla="*/ 13 w 165"/>
                    <a:gd name="T61" fmla="*/ 569 h 641"/>
                    <a:gd name="T62" fmla="*/ 15 w 165"/>
                    <a:gd name="T63" fmla="*/ 553 h 641"/>
                    <a:gd name="T64" fmla="*/ 31 w 165"/>
                    <a:gd name="T65" fmla="*/ 543 h 641"/>
                    <a:gd name="T66" fmla="*/ 76 w 165"/>
                    <a:gd name="T67" fmla="*/ 582 h 641"/>
                    <a:gd name="T68" fmla="*/ 64 w 165"/>
                    <a:gd name="T69" fmla="*/ 582 h 641"/>
                    <a:gd name="T70" fmla="*/ 111 w 165"/>
                    <a:gd name="T71" fmla="*/ 593 h 641"/>
                    <a:gd name="T72" fmla="*/ 108 w 165"/>
                    <a:gd name="T73" fmla="*/ 593 h 641"/>
                    <a:gd name="T74" fmla="*/ 86 w 165"/>
                    <a:gd name="T75" fmla="*/ 585 h 641"/>
                    <a:gd name="T76" fmla="*/ 85 w 165"/>
                    <a:gd name="T77" fmla="*/ 588 h 641"/>
                    <a:gd name="T78" fmla="*/ 83 w 165"/>
                    <a:gd name="T79" fmla="*/ 585 h 641"/>
                    <a:gd name="T80" fmla="*/ 83 w 165"/>
                    <a:gd name="T81" fmla="*/ 585 h 641"/>
                    <a:gd name="T82" fmla="*/ 82 w 165"/>
                    <a:gd name="T83" fmla="*/ 584 h 641"/>
                    <a:gd name="T84" fmla="*/ 129 w 165"/>
                    <a:gd name="T85" fmla="*/ 544 h 641"/>
                    <a:gd name="T86" fmla="*/ 152 w 165"/>
                    <a:gd name="T87" fmla="*/ 556 h 641"/>
                    <a:gd name="T88" fmla="*/ 158 w 165"/>
                    <a:gd name="T89" fmla="*/ 576 h 641"/>
                    <a:gd name="T90" fmla="*/ 111 w 165"/>
                    <a:gd name="T91" fmla="*/ 593 h 6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65" h="641">
                      <a:moveTo>
                        <a:pt x="161" y="577"/>
                      </a:moveTo>
                      <a:cubicBezTo>
                        <a:pt x="165" y="570"/>
                        <a:pt x="162" y="562"/>
                        <a:pt x="155" y="553"/>
                      </a:cubicBezTo>
                      <a:cubicBezTo>
                        <a:pt x="147" y="544"/>
                        <a:pt x="138" y="540"/>
                        <a:pt x="129" y="540"/>
                      </a:cubicBezTo>
                      <a:cubicBezTo>
                        <a:pt x="108" y="540"/>
                        <a:pt x="90" y="563"/>
                        <a:pt x="82" y="576"/>
                      </a:cubicBezTo>
                      <a:cubicBezTo>
                        <a:pt x="83" y="0"/>
                        <a:pt x="83" y="0"/>
                        <a:pt x="83" y="0"/>
                      </a:cubicBezTo>
                      <a:cubicBezTo>
                        <a:pt x="79" y="0"/>
                        <a:pt x="79" y="0"/>
                        <a:pt x="79" y="0"/>
                      </a:cubicBezTo>
                      <a:cubicBezTo>
                        <a:pt x="78" y="578"/>
                        <a:pt x="78" y="578"/>
                        <a:pt x="78" y="578"/>
                      </a:cubicBezTo>
                      <a:cubicBezTo>
                        <a:pt x="70" y="566"/>
                        <a:pt x="50" y="539"/>
                        <a:pt x="31" y="539"/>
                      </a:cubicBezTo>
                      <a:cubicBezTo>
                        <a:pt x="23" y="539"/>
                        <a:pt x="17" y="543"/>
                        <a:pt x="12" y="551"/>
                      </a:cubicBezTo>
                      <a:cubicBezTo>
                        <a:pt x="7" y="559"/>
                        <a:pt x="6" y="565"/>
                        <a:pt x="9" y="571"/>
                      </a:cubicBezTo>
                      <a:cubicBezTo>
                        <a:pt x="16" y="584"/>
                        <a:pt x="43" y="586"/>
                        <a:pt x="64" y="586"/>
                      </a:cubicBezTo>
                      <a:cubicBezTo>
                        <a:pt x="64" y="586"/>
                        <a:pt x="64" y="586"/>
                        <a:pt x="64" y="586"/>
                      </a:cubicBezTo>
                      <a:cubicBezTo>
                        <a:pt x="69" y="586"/>
                        <a:pt x="73" y="586"/>
                        <a:pt x="75" y="586"/>
                      </a:cubicBezTo>
                      <a:cubicBezTo>
                        <a:pt x="66" y="597"/>
                        <a:pt x="35" y="634"/>
                        <a:pt x="14" y="636"/>
                      </a:cubicBezTo>
                      <a:cubicBezTo>
                        <a:pt x="9" y="636"/>
                        <a:pt x="6" y="635"/>
                        <a:pt x="3" y="632"/>
                      </a:cubicBezTo>
                      <a:cubicBezTo>
                        <a:pt x="0" y="635"/>
                        <a:pt x="0" y="635"/>
                        <a:pt x="0" y="635"/>
                      </a:cubicBezTo>
                      <a:cubicBezTo>
                        <a:pt x="3" y="638"/>
                        <a:pt x="7" y="640"/>
                        <a:pt x="12" y="640"/>
                      </a:cubicBezTo>
                      <a:cubicBezTo>
                        <a:pt x="13" y="640"/>
                        <a:pt x="13" y="640"/>
                        <a:pt x="14" y="639"/>
                      </a:cubicBezTo>
                      <a:cubicBezTo>
                        <a:pt x="38" y="637"/>
                        <a:pt x="71" y="598"/>
                        <a:pt x="79" y="587"/>
                      </a:cubicBezTo>
                      <a:cubicBezTo>
                        <a:pt x="84" y="594"/>
                        <a:pt x="95" y="596"/>
                        <a:pt x="107" y="597"/>
                      </a:cubicBezTo>
                      <a:cubicBezTo>
                        <a:pt x="118" y="602"/>
                        <a:pt x="130" y="611"/>
                        <a:pt x="130" y="623"/>
                      </a:cubicBezTo>
                      <a:cubicBezTo>
                        <a:pt x="130" y="631"/>
                        <a:pt x="132" y="636"/>
                        <a:pt x="137" y="639"/>
                      </a:cubicBezTo>
                      <a:cubicBezTo>
                        <a:pt x="139" y="640"/>
                        <a:pt x="142" y="641"/>
                        <a:pt x="145" y="641"/>
                      </a:cubicBezTo>
                      <a:cubicBezTo>
                        <a:pt x="153" y="641"/>
                        <a:pt x="160" y="637"/>
                        <a:pt x="161" y="637"/>
                      </a:cubicBezTo>
                      <a:cubicBezTo>
                        <a:pt x="159" y="633"/>
                        <a:pt x="159" y="633"/>
                        <a:pt x="159" y="633"/>
                      </a:cubicBezTo>
                      <a:cubicBezTo>
                        <a:pt x="159" y="634"/>
                        <a:pt x="146" y="640"/>
                        <a:pt x="139" y="635"/>
                      </a:cubicBezTo>
                      <a:cubicBezTo>
                        <a:pt x="136" y="633"/>
                        <a:pt x="134" y="629"/>
                        <a:pt x="134" y="623"/>
                      </a:cubicBezTo>
                      <a:cubicBezTo>
                        <a:pt x="134" y="612"/>
                        <a:pt x="125" y="603"/>
                        <a:pt x="115" y="597"/>
                      </a:cubicBezTo>
                      <a:cubicBezTo>
                        <a:pt x="134" y="596"/>
                        <a:pt x="156" y="590"/>
                        <a:pt x="161" y="577"/>
                      </a:cubicBezTo>
                      <a:close/>
                      <a:moveTo>
                        <a:pt x="64" y="582"/>
                      </a:moveTo>
                      <a:cubicBezTo>
                        <a:pt x="36" y="582"/>
                        <a:pt x="17" y="578"/>
                        <a:pt x="13" y="569"/>
                      </a:cubicBezTo>
                      <a:cubicBezTo>
                        <a:pt x="10" y="565"/>
                        <a:pt x="11" y="560"/>
                        <a:pt x="15" y="553"/>
                      </a:cubicBezTo>
                      <a:cubicBezTo>
                        <a:pt x="20" y="546"/>
                        <a:pt x="25" y="543"/>
                        <a:pt x="31" y="543"/>
                      </a:cubicBezTo>
                      <a:cubicBezTo>
                        <a:pt x="49" y="543"/>
                        <a:pt x="70" y="573"/>
                        <a:pt x="76" y="582"/>
                      </a:cubicBezTo>
                      <a:cubicBezTo>
                        <a:pt x="73" y="582"/>
                        <a:pt x="69" y="582"/>
                        <a:pt x="64" y="582"/>
                      </a:cubicBezTo>
                      <a:close/>
                      <a:moveTo>
                        <a:pt x="111" y="593"/>
                      </a:moveTo>
                      <a:cubicBezTo>
                        <a:pt x="110" y="593"/>
                        <a:pt x="109" y="593"/>
                        <a:pt x="108" y="593"/>
                      </a:cubicBezTo>
                      <a:cubicBezTo>
                        <a:pt x="97" y="587"/>
                        <a:pt x="87" y="585"/>
                        <a:pt x="86" y="585"/>
                      </a:cubicBezTo>
                      <a:cubicBezTo>
                        <a:pt x="85" y="588"/>
                        <a:pt x="85" y="588"/>
                        <a:pt x="85" y="588"/>
                      </a:cubicBezTo>
                      <a:cubicBezTo>
                        <a:pt x="84" y="587"/>
                        <a:pt x="83" y="586"/>
                        <a:pt x="83" y="585"/>
                      </a:cubicBezTo>
                      <a:cubicBezTo>
                        <a:pt x="83" y="585"/>
                        <a:pt x="83" y="585"/>
                        <a:pt x="83" y="585"/>
                      </a:cubicBezTo>
                      <a:cubicBezTo>
                        <a:pt x="82" y="584"/>
                        <a:pt x="82" y="584"/>
                        <a:pt x="82" y="584"/>
                      </a:cubicBezTo>
                      <a:cubicBezTo>
                        <a:pt x="85" y="578"/>
                        <a:pt x="106" y="544"/>
                        <a:pt x="129" y="544"/>
                      </a:cubicBezTo>
                      <a:cubicBezTo>
                        <a:pt x="137" y="544"/>
                        <a:pt x="145" y="548"/>
                        <a:pt x="152" y="556"/>
                      </a:cubicBezTo>
                      <a:cubicBezTo>
                        <a:pt x="158" y="563"/>
                        <a:pt x="160" y="570"/>
                        <a:pt x="158" y="576"/>
                      </a:cubicBezTo>
                      <a:cubicBezTo>
                        <a:pt x="153" y="587"/>
                        <a:pt x="130" y="593"/>
                        <a:pt x="111" y="5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10" name="Freeform 1143"/>
                <p:cNvSpPr>
                  <a:spLocks noEditPoints="1"/>
                </p:cNvSpPr>
                <p:nvPr/>
              </p:nvSpPr>
              <p:spPr bwMode="auto">
                <a:xfrm>
                  <a:off x="4938" y="2937"/>
                  <a:ext cx="30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4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4"/>
                      </a:move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11" name="Freeform 1144"/>
                <p:cNvSpPr>
                  <a:spLocks noEditPoints="1"/>
                </p:cNvSpPr>
                <p:nvPr/>
              </p:nvSpPr>
              <p:spPr bwMode="auto">
                <a:xfrm>
                  <a:off x="4963" y="2952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12" name="Freeform 1145"/>
                <p:cNvSpPr>
                  <a:spLocks noEditPoints="1"/>
                </p:cNvSpPr>
                <p:nvPr/>
              </p:nvSpPr>
              <p:spPr bwMode="auto">
                <a:xfrm>
                  <a:off x="4990" y="2968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13" name="Freeform 1146"/>
                <p:cNvSpPr>
                  <a:spLocks noEditPoints="1"/>
                </p:cNvSpPr>
                <p:nvPr/>
              </p:nvSpPr>
              <p:spPr bwMode="auto">
                <a:xfrm>
                  <a:off x="5001" y="2998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14" name="Freeform 1147"/>
                <p:cNvSpPr>
                  <a:spLocks noEditPoints="1"/>
                </p:cNvSpPr>
                <p:nvPr/>
              </p:nvSpPr>
              <p:spPr bwMode="auto">
                <a:xfrm>
                  <a:off x="5013" y="3025"/>
                  <a:ext cx="29" cy="31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4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15" name="Freeform 1148"/>
                <p:cNvSpPr>
                  <a:spLocks noEditPoints="1"/>
                </p:cNvSpPr>
                <p:nvPr/>
              </p:nvSpPr>
              <p:spPr bwMode="auto">
                <a:xfrm>
                  <a:off x="5017" y="3054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16" name="Freeform 1149"/>
                <p:cNvSpPr>
                  <a:spLocks noEditPoints="1"/>
                </p:cNvSpPr>
                <p:nvPr/>
              </p:nvSpPr>
              <p:spPr bwMode="auto">
                <a:xfrm>
                  <a:off x="5011" y="3083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17" name="Freeform 1150"/>
                <p:cNvSpPr>
                  <a:spLocks noEditPoints="1"/>
                </p:cNvSpPr>
                <p:nvPr/>
              </p:nvSpPr>
              <p:spPr bwMode="auto">
                <a:xfrm>
                  <a:off x="4999" y="3113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18" name="Freeform 1151"/>
                <p:cNvSpPr>
                  <a:spLocks noEditPoints="1"/>
                </p:cNvSpPr>
                <p:nvPr/>
              </p:nvSpPr>
              <p:spPr bwMode="auto">
                <a:xfrm>
                  <a:off x="4979" y="3135"/>
                  <a:ext cx="29" cy="30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19" name="Freeform 1152"/>
                <p:cNvSpPr>
                  <a:spLocks noEditPoints="1"/>
                </p:cNvSpPr>
                <p:nvPr/>
              </p:nvSpPr>
              <p:spPr bwMode="auto">
                <a:xfrm>
                  <a:off x="4954" y="3154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20" name="Freeform 1153"/>
                <p:cNvSpPr>
                  <a:spLocks noEditPoints="1"/>
                </p:cNvSpPr>
                <p:nvPr/>
              </p:nvSpPr>
              <p:spPr bwMode="auto">
                <a:xfrm>
                  <a:off x="4925" y="3163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21" name="Freeform 1154"/>
                <p:cNvSpPr>
                  <a:spLocks noEditPoints="1"/>
                </p:cNvSpPr>
                <p:nvPr/>
              </p:nvSpPr>
              <p:spPr bwMode="auto">
                <a:xfrm>
                  <a:off x="4895" y="3169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22" name="Freeform 1155"/>
                <p:cNvSpPr>
                  <a:spLocks noEditPoints="1"/>
                </p:cNvSpPr>
                <p:nvPr/>
              </p:nvSpPr>
              <p:spPr bwMode="auto">
                <a:xfrm>
                  <a:off x="4866" y="3165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23" name="Freeform 1156"/>
                <p:cNvSpPr>
                  <a:spLocks noEditPoints="1"/>
                </p:cNvSpPr>
                <p:nvPr/>
              </p:nvSpPr>
              <p:spPr bwMode="auto">
                <a:xfrm>
                  <a:off x="4886" y="3185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24" name="Freeform 1157"/>
                <p:cNvSpPr>
                  <a:spLocks noEditPoints="1"/>
                </p:cNvSpPr>
                <p:nvPr/>
              </p:nvSpPr>
              <p:spPr bwMode="auto">
                <a:xfrm>
                  <a:off x="4909" y="3206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25" name="Freeform 1158"/>
                <p:cNvSpPr>
                  <a:spLocks noEditPoints="1"/>
                </p:cNvSpPr>
                <p:nvPr/>
              </p:nvSpPr>
              <p:spPr bwMode="auto">
                <a:xfrm>
                  <a:off x="4925" y="3230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26" name="Freeform 1159"/>
                <p:cNvSpPr>
                  <a:spLocks noEditPoints="1"/>
                </p:cNvSpPr>
                <p:nvPr/>
              </p:nvSpPr>
              <p:spPr bwMode="auto">
                <a:xfrm>
                  <a:off x="4934" y="3260"/>
                  <a:ext cx="29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27" name="Freeform 1160"/>
                <p:cNvSpPr>
                  <a:spLocks noEditPoints="1"/>
                </p:cNvSpPr>
                <p:nvPr/>
              </p:nvSpPr>
              <p:spPr bwMode="auto">
                <a:xfrm>
                  <a:off x="4936" y="3289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28" name="Freeform 1161"/>
                <p:cNvSpPr>
                  <a:spLocks noEditPoints="1"/>
                </p:cNvSpPr>
                <p:nvPr/>
              </p:nvSpPr>
              <p:spPr bwMode="auto">
                <a:xfrm>
                  <a:off x="4929" y="3319"/>
                  <a:ext cx="30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4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6" y="0"/>
                      </a:cubicBezTo>
                      <a:cubicBezTo>
                        <a:pt x="10" y="0"/>
                        <a:pt x="13" y="4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4"/>
                      </a:move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29" name="Freeform 1162"/>
                <p:cNvSpPr>
                  <a:spLocks noEditPoints="1"/>
                </p:cNvSpPr>
                <p:nvPr/>
              </p:nvSpPr>
              <p:spPr bwMode="auto">
                <a:xfrm>
                  <a:off x="4916" y="3348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4" y="13"/>
                        <a:pt x="0" y="10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30" name="Freeform 1163"/>
                <p:cNvSpPr>
                  <a:spLocks noEditPoints="1"/>
                </p:cNvSpPr>
                <p:nvPr/>
              </p:nvSpPr>
              <p:spPr bwMode="auto">
                <a:xfrm>
                  <a:off x="4895" y="3368"/>
                  <a:ext cx="30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4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31" name="Freeform 1164"/>
                <p:cNvSpPr>
                  <a:spLocks noEditPoints="1"/>
                </p:cNvSpPr>
                <p:nvPr/>
              </p:nvSpPr>
              <p:spPr bwMode="auto">
                <a:xfrm>
                  <a:off x="4870" y="3389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4"/>
                        <a:pt x="4" y="6"/>
                      </a:cubicBezTo>
                      <a:cubicBezTo>
                        <a:pt x="4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32" name="Freeform 1165"/>
                <p:cNvSpPr>
                  <a:spLocks noEditPoints="1"/>
                </p:cNvSpPr>
                <p:nvPr/>
              </p:nvSpPr>
              <p:spPr bwMode="auto">
                <a:xfrm>
                  <a:off x="4841" y="3395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33" name="Freeform 1166"/>
                <p:cNvSpPr>
                  <a:spLocks noEditPoints="1"/>
                </p:cNvSpPr>
                <p:nvPr/>
              </p:nvSpPr>
              <p:spPr bwMode="auto">
                <a:xfrm>
                  <a:off x="4812" y="3402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34" name="Freeform 1167"/>
                <p:cNvSpPr>
                  <a:spLocks noEditPoints="1"/>
                </p:cNvSpPr>
                <p:nvPr/>
              </p:nvSpPr>
              <p:spPr bwMode="auto">
                <a:xfrm>
                  <a:off x="4782" y="3393"/>
                  <a:ext cx="30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35" name="Freeform 1168"/>
                <p:cNvSpPr>
                  <a:spLocks noEditPoints="1"/>
                </p:cNvSpPr>
                <p:nvPr/>
              </p:nvSpPr>
              <p:spPr bwMode="auto">
                <a:xfrm>
                  <a:off x="4759" y="3393"/>
                  <a:ext cx="30" cy="30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6 h 13"/>
                    <a:gd name="T4" fmla="*/ 7 w 13"/>
                    <a:gd name="T5" fmla="*/ 0 h 13"/>
                    <a:gd name="T6" fmla="*/ 13 w 13"/>
                    <a:gd name="T7" fmla="*/ 6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6 h 13"/>
                    <a:gd name="T14" fmla="*/ 7 w 13"/>
                    <a:gd name="T15" fmla="*/ 10 h 13"/>
                    <a:gd name="T16" fmla="*/ 10 w 13"/>
                    <a:gd name="T17" fmla="*/ 6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36" name="Freeform 1169"/>
                <p:cNvSpPr>
                  <a:spLocks noEditPoints="1"/>
                </p:cNvSpPr>
                <p:nvPr/>
              </p:nvSpPr>
              <p:spPr bwMode="auto">
                <a:xfrm>
                  <a:off x="4780" y="3416"/>
                  <a:ext cx="29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37" name="Freeform 1170"/>
                <p:cNvSpPr>
                  <a:spLocks noEditPoints="1"/>
                </p:cNvSpPr>
                <p:nvPr/>
              </p:nvSpPr>
              <p:spPr bwMode="auto">
                <a:xfrm>
                  <a:off x="4796" y="3441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38" name="Freeform 1171"/>
                <p:cNvSpPr>
                  <a:spLocks noEditPoints="1"/>
                </p:cNvSpPr>
                <p:nvPr/>
              </p:nvSpPr>
              <p:spPr bwMode="auto">
                <a:xfrm>
                  <a:off x="4802" y="3470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39" name="Freeform 1172"/>
                <p:cNvSpPr>
                  <a:spLocks noEditPoints="1"/>
                </p:cNvSpPr>
                <p:nvPr/>
              </p:nvSpPr>
              <p:spPr bwMode="auto">
                <a:xfrm>
                  <a:off x="4805" y="3499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40" name="Freeform 1173"/>
                <p:cNvSpPr>
                  <a:spLocks noEditPoints="1"/>
                </p:cNvSpPr>
                <p:nvPr/>
              </p:nvSpPr>
              <p:spPr bwMode="auto">
                <a:xfrm>
                  <a:off x="4796" y="3531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4"/>
                        <a:pt x="4" y="6"/>
                      </a:cubicBezTo>
                      <a:cubicBezTo>
                        <a:pt x="4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41" name="Freeform 1174"/>
                <p:cNvSpPr>
                  <a:spLocks noEditPoints="1"/>
                </p:cNvSpPr>
                <p:nvPr/>
              </p:nvSpPr>
              <p:spPr bwMode="auto">
                <a:xfrm>
                  <a:off x="4784" y="3558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42" name="Freeform 1175"/>
                <p:cNvSpPr>
                  <a:spLocks noEditPoints="1"/>
                </p:cNvSpPr>
                <p:nvPr/>
              </p:nvSpPr>
              <p:spPr bwMode="auto">
                <a:xfrm>
                  <a:off x="4762" y="3579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43" name="Freeform 1176"/>
                <p:cNvSpPr>
                  <a:spLocks noEditPoints="1"/>
                </p:cNvSpPr>
                <p:nvPr/>
              </p:nvSpPr>
              <p:spPr bwMode="auto">
                <a:xfrm>
                  <a:off x="4739" y="3597"/>
                  <a:ext cx="30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44" name="Freeform 1177"/>
                <p:cNvSpPr>
                  <a:spLocks noEditPoints="1"/>
                </p:cNvSpPr>
                <p:nvPr/>
              </p:nvSpPr>
              <p:spPr bwMode="auto">
                <a:xfrm>
                  <a:off x="4710" y="3606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45" name="Freeform 1178"/>
                <p:cNvSpPr>
                  <a:spLocks noEditPoints="1"/>
                </p:cNvSpPr>
                <p:nvPr/>
              </p:nvSpPr>
              <p:spPr bwMode="auto">
                <a:xfrm>
                  <a:off x="4678" y="3608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46" name="Freeform 1179"/>
                <p:cNvSpPr>
                  <a:spLocks noEditPoints="1"/>
                </p:cNvSpPr>
                <p:nvPr/>
              </p:nvSpPr>
              <p:spPr bwMode="auto">
                <a:xfrm>
                  <a:off x="4651" y="3599"/>
                  <a:ext cx="29" cy="29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6 h 13"/>
                    <a:gd name="T4" fmla="*/ 7 w 13"/>
                    <a:gd name="T5" fmla="*/ 0 h 13"/>
                    <a:gd name="T6" fmla="*/ 13 w 13"/>
                    <a:gd name="T7" fmla="*/ 6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6 h 13"/>
                    <a:gd name="T14" fmla="*/ 7 w 13"/>
                    <a:gd name="T15" fmla="*/ 10 h 13"/>
                    <a:gd name="T16" fmla="*/ 10 w 13"/>
                    <a:gd name="T17" fmla="*/ 6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47" name="Freeform 1180"/>
                <p:cNvSpPr>
                  <a:spLocks noEditPoints="1"/>
                </p:cNvSpPr>
                <p:nvPr/>
              </p:nvSpPr>
              <p:spPr bwMode="auto">
                <a:xfrm>
                  <a:off x="4622" y="3588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48" name="Freeform 1181"/>
                <p:cNvSpPr>
                  <a:spLocks noEditPoints="1"/>
                </p:cNvSpPr>
                <p:nvPr/>
              </p:nvSpPr>
              <p:spPr bwMode="auto">
                <a:xfrm>
                  <a:off x="4606" y="3590"/>
                  <a:ext cx="29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4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49" name="Freeform 1182"/>
                <p:cNvSpPr>
                  <a:spLocks noEditPoints="1"/>
                </p:cNvSpPr>
                <p:nvPr/>
              </p:nvSpPr>
              <p:spPr bwMode="auto">
                <a:xfrm>
                  <a:off x="4617" y="3619"/>
                  <a:ext cx="29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50" name="Freeform 1183"/>
                <p:cNvSpPr>
                  <a:spLocks noEditPoints="1"/>
                </p:cNvSpPr>
                <p:nvPr/>
              </p:nvSpPr>
              <p:spPr bwMode="auto">
                <a:xfrm>
                  <a:off x="4628" y="3649"/>
                  <a:ext cx="30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51" name="Freeform 1184"/>
                <p:cNvSpPr>
                  <a:spLocks noEditPoints="1"/>
                </p:cNvSpPr>
                <p:nvPr/>
              </p:nvSpPr>
              <p:spPr bwMode="auto">
                <a:xfrm>
                  <a:off x="4628" y="3678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52" name="Freeform 1185"/>
                <p:cNvSpPr>
                  <a:spLocks noEditPoints="1"/>
                </p:cNvSpPr>
                <p:nvPr/>
              </p:nvSpPr>
              <p:spPr bwMode="auto">
                <a:xfrm>
                  <a:off x="4622" y="3707"/>
                  <a:ext cx="29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0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53" name="Freeform 1186"/>
                <p:cNvSpPr>
                  <a:spLocks noEditPoints="1"/>
                </p:cNvSpPr>
                <p:nvPr/>
              </p:nvSpPr>
              <p:spPr bwMode="auto">
                <a:xfrm>
                  <a:off x="4608" y="3735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54" name="Freeform 1187"/>
                <p:cNvSpPr>
                  <a:spLocks noEditPoints="1"/>
                </p:cNvSpPr>
                <p:nvPr/>
              </p:nvSpPr>
              <p:spPr bwMode="auto">
                <a:xfrm>
                  <a:off x="4585" y="3755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55" name="Freeform 1188"/>
                <p:cNvSpPr>
                  <a:spLocks noEditPoints="1"/>
                </p:cNvSpPr>
                <p:nvPr/>
              </p:nvSpPr>
              <p:spPr bwMode="auto">
                <a:xfrm>
                  <a:off x="4560" y="3773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56" name="Freeform 1189"/>
                <p:cNvSpPr>
                  <a:spLocks noEditPoints="1"/>
                </p:cNvSpPr>
                <p:nvPr/>
              </p:nvSpPr>
              <p:spPr bwMode="auto">
                <a:xfrm>
                  <a:off x="4531" y="3780"/>
                  <a:ext cx="29" cy="31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0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57" name="Freeform 1190"/>
                <p:cNvSpPr>
                  <a:spLocks noEditPoints="1"/>
                </p:cNvSpPr>
                <p:nvPr/>
              </p:nvSpPr>
              <p:spPr bwMode="auto">
                <a:xfrm>
                  <a:off x="4502" y="3782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4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4"/>
                      </a:move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58" name="Freeform 1191"/>
                <p:cNvSpPr>
                  <a:spLocks noEditPoints="1"/>
                </p:cNvSpPr>
                <p:nvPr/>
              </p:nvSpPr>
              <p:spPr bwMode="auto">
                <a:xfrm>
                  <a:off x="4470" y="3775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59" name="Freeform 1192"/>
                <p:cNvSpPr>
                  <a:spLocks noEditPoints="1"/>
                </p:cNvSpPr>
                <p:nvPr/>
              </p:nvSpPr>
              <p:spPr bwMode="auto">
                <a:xfrm>
                  <a:off x="4443" y="3762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60" name="Freeform 1193"/>
                <p:cNvSpPr>
                  <a:spLocks noEditPoints="1"/>
                </p:cNvSpPr>
                <p:nvPr/>
              </p:nvSpPr>
              <p:spPr bwMode="auto">
                <a:xfrm>
                  <a:off x="4420" y="3741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1" y="0"/>
                        <a:pt x="14" y="4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61" name="Freeform 1194"/>
                <p:cNvSpPr>
                  <a:spLocks noEditPoints="1"/>
                </p:cNvSpPr>
                <p:nvPr/>
              </p:nvSpPr>
              <p:spPr bwMode="auto">
                <a:xfrm>
                  <a:off x="4413" y="3750"/>
                  <a:ext cx="30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62" name="Freeform 1195"/>
                <p:cNvSpPr>
                  <a:spLocks noEditPoints="1"/>
                </p:cNvSpPr>
                <p:nvPr/>
              </p:nvSpPr>
              <p:spPr bwMode="auto">
                <a:xfrm>
                  <a:off x="4420" y="3780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63" name="Freeform 1196"/>
                <p:cNvSpPr>
                  <a:spLocks noEditPoints="1"/>
                </p:cNvSpPr>
                <p:nvPr/>
              </p:nvSpPr>
              <p:spPr bwMode="auto">
                <a:xfrm>
                  <a:off x="4420" y="3809"/>
                  <a:ext cx="30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4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6" y="0"/>
                      </a:cubicBezTo>
                      <a:cubicBezTo>
                        <a:pt x="10" y="0"/>
                        <a:pt x="13" y="4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4"/>
                      </a:move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64" name="Freeform 1197"/>
                <p:cNvSpPr>
                  <a:spLocks noEditPoints="1"/>
                </p:cNvSpPr>
                <p:nvPr/>
              </p:nvSpPr>
              <p:spPr bwMode="auto">
                <a:xfrm>
                  <a:off x="4411" y="3841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65" name="Freeform 1198"/>
                <p:cNvSpPr>
                  <a:spLocks noEditPoints="1"/>
                </p:cNvSpPr>
                <p:nvPr/>
              </p:nvSpPr>
              <p:spPr bwMode="auto">
                <a:xfrm>
                  <a:off x="4398" y="3866"/>
                  <a:ext cx="29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66" name="Freeform 1199"/>
                <p:cNvSpPr>
                  <a:spLocks noEditPoints="1"/>
                </p:cNvSpPr>
                <p:nvPr/>
              </p:nvSpPr>
              <p:spPr bwMode="auto">
                <a:xfrm>
                  <a:off x="4375" y="3888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0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67" name="Freeform 1200"/>
                <p:cNvSpPr>
                  <a:spLocks noEditPoints="1"/>
                </p:cNvSpPr>
                <p:nvPr/>
              </p:nvSpPr>
              <p:spPr bwMode="auto">
                <a:xfrm>
                  <a:off x="4350" y="3904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68" name="Freeform 1201"/>
                <p:cNvSpPr>
                  <a:spLocks noEditPoints="1"/>
                </p:cNvSpPr>
                <p:nvPr/>
              </p:nvSpPr>
              <p:spPr bwMode="auto">
                <a:xfrm>
                  <a:off x="4318" y="3911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69" name="Freeform 1202"/>
                <p:cNvSpPr>
                  <a:spLocks noEditPoints="1"/>
                </p:cNvSpPr>
                <p:nvPr/>
              </p:nvSpPr>
              <p:spPr bwMode="auto">
                <a:xfrm>
                  <a:off x="4289" y="3913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70" name="Freeform 1203"/>
                <p:cNvSpPr>
                  <a:spLocks noEditPoints="1"/>
                </p:cNvSpPr>
                <p:nvPr/>
              </p:nvSpPr>
              <p:spPr bwMode="auto">
                <a:xfrm>
                  <a:off x="4260" y="3904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71" name="Freeform 1204"/>
                <p:cNvSpPr>
                  <a:spLocks noEditPoints="1"/>
                </p:cNvSpPr>
                <p:nvPr/>
              </p:nvSpPr>
              <p:spPr bwMode="auto">
                <a:xfrm>
                  <a:off x="4232" y="3893"/>
                  <a:ext cx="30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72" name="Freeform 1205"/>
                <p:cNvSpPr>
                  <a:spLocks noEditPoints="1"/>
                </p:cNvSpPr>
                <p:nvPr/>
              </p:nvSpPr>
              <p:spPr bwMode="auto">
                <a:xfrm>
                  <a:off x="4212" y="3870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0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73" name="Freeform 1206"/>
                <p:cNvSpPr>
                  <a:spLocks noEditPoints="1"/>
                </p:cNvSpPr>
                <p:nvPr/>
              </p:nvSpPr>
              <p:spPr bwMode="auto">
                <a:xfrm>
                  <a:off x="4192" y="3845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74" name="Freeform 1207"/>
                <p:cNvSpPr>
                  <a:spLocks noEditPoints="1"/>
                </p:cNvSpPr>
                <p:nvPr/>
              </p:nvSpPr>
              <p:spPr bwMode="auto">
                <a:xfrm>
                  <a:off x="4190" y="3863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75" name="Freeform 1208"/>
                <p:cNvSpPr>
                  <a:spLocks noEditPoints="1"/>
                </p:cNvSpPr>
                <p:nvPr/>
              </p:nvSpPr>
              <p:spPr bwMode="auto">
                <a:xfrm>
                  <a:off x="4185" y="3895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76" name="Freeform 1209"/>
                <p:cNvSpPr>
                  <a:spLocks noEditPoints="1"/>
                </p:cNvSpPr>
                <p:nvPr/>
              </p:nvSpPr>
              <p:spPr bwMode="auto">
                <a:xfrm>
                  <a:off x="4178" y="3924"/>
                  <a:ext cx="30" cy="30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77" name="Freeform 1210"/>
                <p:cNvSpPr>
                  <a:spLocks noEditPoints="1"/>
                </p:cNvSpPr>
                <p:nvPr/>
              </p:nvSpPr>
              <p:spPr bwMode="auto">
                <a:xfrm>
                  <a:off x="4162" y="3949"/>
                  <a:ext cx="30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78" name="Freeform 1211"/>
                <p:cNvSpPr>
                  <a:spLocks noEditPoints="1"/>
                </p:cNvSpPr>
                <p:nvPr/>
              </p:nvSpPr>
              <p:spPr bwMode="auto">
                <a:xfrm>
                  <a:off x="4140" y="3972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79" name="Freeform 1212"/>
                <p:cNvSpPr>
                  <a:spLocks noEditPoints="1"/>
                </p:cNvSpPr>
                <p:nvPr/>
              </p:nvSpPr>
              <p:spPr bwMode="auto">
                <a:xfrm>
                  <a:off x="4113" y="3985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80" name="Freeform 1213"/>
                <p:cNvSpPr>
                  <a:spLocks noEditPoints="1"/>
                </p:cNvSpPr>
                <p:nvPr/>
              </p:nvSpPr>
              <p:spPr bwMode="auto">
                <a:xfrm>
                  <a:off x="4083" y="3992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81" name="Freeform 1214"/>
                <p:cNvSpPr>
                  <a:spLocks noEditPoints="1"/>
                </p:cNvSpPr>
                <p:nvPr/>
              </p:nvSpPr>
              <p:spPr bwMode="auto">
                <a:xfrm>
                  <a:off x="4054" y="3992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82" name="Freeform 1215"/>
                <p:cNvSpPr>
                  <a:spLocks noEditPoints="1"/>
                </p:cNvSpPr>
                <p:nvPr/>
              </p:nvSpPr>
              <p:spPr bwMode="auto">
                <a:xfrm>
                  <a:off x="4024" y="3981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83" name="Freeform 1216"/>
                <p:cNvSpPr>
                  <a:spLocks noEditPoints="1"/>
                </p:cNvSpPr>
                <p:nvPr/>
              </p:nvSpPr>
              <p:spPr bwMode="auto">
                <a:xfrm>
                  <a:off x="3997" y="3970"/>
                  <a:ext cx="30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4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4"/>
                      </a:move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84" name="Freeform 1217"/>
                <p:cNvSpPr>
                  <a:spLocks noEditPoints="1"/>
                </p:cNvSpPr>
                <p:nvPr/>
              </p:nvSpPr>
              <p:spPr bwMode="auto">
                <a:xfrm>
                  <a:off x="3977" y="3947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85" name="Freeform 1218"/>
                <p:cNvSpPr>
                  <a:spLocks noEditPoints="1"/>
                </p:cNvSpPr>
                <p:nvPr/>
              </p:nvSpPr>
              <p:spPr bwMode="auto">
                <a:xfrm>
                  <a:off x="3963" y="3920"/>
                  <a:ext cx="30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4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4"/>
                      </a:move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86" name="Freeform 1219"/>
                <p:cNvSpPr>
                  <a:spLocks noEditPoints="1"/>
                </p:cNvSpPr>
                <p:nvPr/>
              </p:nvSpPr>
              <p:spPr bwMode="auto">
                <a:xfrm>
                  <a:off x="3945" y="3895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1" y="0"/>
                        <a:pt x="14" y="4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87" name="Freeform 1220"/>
                <p:cNvSpPr>
                  <a:spLocks noEditPoints="1"/>
                </p:cNvSpPr>
                <p:nvPr/>
              </p:nvSpPr>
              <p:spPr bwMode="auto">
                <a:xfrm>
                  <a:off x="3938" y="3924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88" name="Freeform 1221"/>
                <p:cNvSpPr>
                  <a:spLocks noEditPoints="1"/>
                </p:cNvSpPr>
                <p:nvPr/>
              </p:nvSpPr>
              <p:spPr bwMode="auto">
                <a:xfrm>
                  <a:off x="3932" y="3954"/>
                  <a:ext cx="29" cy="31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4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0" y="0"/>
                        <a:pt x="13" y="4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89" name="Freeform 1222"/>
                <p:cNvSpPr>
                  <a:spLocks noEditPoints="1"/>
                </p:cNvSpPr>
                <p:nvPr/>
              </p:nvSpPr>
              <p:spPr bwMode="auto">
                <a:xfrm>
                  <a:off x="3914" y="3979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90" name="Freeform 1223"/>
                <p:cNvSpPr>
                  <a:spLocks noEditPoints="1"/>
                </p:cNvSpPr>
                <p:nvPr/>
              </p:nvSpPr>
              <p:spPr bwMode="auto">
                <a:xfrm>
                  <a:off x="3891" y="4001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4" y="13"/>
                        <a:pt x="0" y="10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91" name="Freeform 1224"/>
                <p:cNvSpPr>
                  <a:spLocks noEditPoints="1"/>
                </p:cNvSpPr>
                <p:nvPr/>
              </p:nvSpPr>
              <p:spPr bwMode="auto">
                <a:xfrm>
                  <a:off x="3864" y="4013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92" name="Freeform 1225"/>
                <p:cNvSpPr>
                  <a:spLocks noEditPoints="1"/>
                </p:cNvSpPr>
                <p:nvPr/>
              </p:nvSpPr>
              <p:spPr bwMode="auto">
                <a:xfrm>
                  <a:off x="3834" y="4022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93" name="Freeform 1226"/>
                <p:cNvSpPr>
                  <a:spLocks noEditPoints="1"/>
                </p:cNvSpPr>
                <p:nvPr/>
              </p:nvSpPr>
              <p:spPr bwMode="auto">
                <a:xfrm>
                  <a:off x="3805" y="4019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94" name="Freeform 1227"/>
                <p:cNvSpPr>
                  <a:spLocks noEditPoints="1"/>
                </p:cNvSpPr>
                <p:nvPr/>
              </p:nvSpPr>
              <p:spPr bwMode="auto">
                <a:xfrm>
                  <a:off x="3776" y="4013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95" name="Freeform 1228"/>
                <p:cNvSpPr>
                  <a:spLocks noEditPoints="1"/>
                </p:cNvSpPr>
                <p:nvPr/>
              </p:nvSpPr>
              <p:spPr bwMode="auto">
                <a:xfrm>
                  <a:off x="3751" y="3997"/>
                  <a:ext cx="29" cy="31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0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96" name="Freeform 1229"/>
                <p:cNvSpPr>
                  <a:spLocks noEditPoints="1"/>
                </p:cNvSpPr>
                <p:nvPr/>
              </p:nvSpPr>
              <p:spPr bwMode="auto">
                <a:xfrm>
                  <a:off x="3728" y="3974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97" name="Freeform 1230"/>
                <p:cNvSpPr>
                  <a:spLocks noEditPoints="1"/>
                </p:cNvSpPr>
                <p:nvPr/>
              </p:nvSpPr>
              <p:spPr bwMode="auto">
                <a:xfrm>
                  <a:off x="3715" y="3949"/>
                  <a:ext cx="29" cy="30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98" name="Freeform 1231"/>
                <p:cNvSpPr>
                  <a:spLocks noEditPoints="1"/>
                </p:cNvSpPr>
                <p:nvPr/>
              </p:nvSpPr>
              <p:spPr bwMode="auto">
                <a:xfrm>
                  <a:off x="3705" y="3920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99" name="Freeform 1232"/>
                <p:cNvSpPr>
                  <a:spLocks noEditPoints="1"/>
                </p:cNvSpPr>
                <p:nvPr/>
              </p:nvSpPr>
              <p:spPr bwMode="auto">
                <a:xfrm>
                  <a:off x="3696" y="3900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00" name="Freeform 1233"/>
                <p:cNvSpPr>
                  <a:spLocks noEditPoints="1"/>
                </p:cNvSpPr>
                <p:nvPr/>
              </p:nvSpPr>
              <p:spPr bwMode="auto">
                <a:xfrm>
                  <a:off x="3681" y="3924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01" name="Freeform 1234"/>
                <p:cNvSpPr>
                  <a:spLocks noEditPoints="1"/>
                </p:cNvSpPr>
                <p:nvPr/>
              </p:nvSpPr>
              <p:spPr bwMode="auto">
                <a:xfrm>
                  <a:off x="3665" y="3952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02" name="Freeform 1235"/>
                <p:cNvSpPr>
                  <a:spLocks noEditPoints="1"/>
                </p:cNvSpPr>
                <p:nvPr/>
              </p:nvSpPr>
              <p:spPr bwMode="auto">
                <a:xfrm>
                  <a:off x="3644" y="3972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03" name="Freeform 1236"/>
                <p:cNvSpPr>
                  <a:spLocks noEditPoints="1"/>
                </p:cNvSpPr>
                <p:nvPr/>
              </p:nvSpPr>
              <p:spPr bwMode="auto">
                <a:xfrm>
                  <a:off x="3615" y="3983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04" name="Freeform 1237"/>
                <p:cNvSpPr>
                  <a:spLocks noEditPoints="1"/>
                </p:cNvSpPr>
                <p:nvPr/>
              </p:nvSpPr>
              <p:spPr bwMode="auto">
                <a:xfrm>
                  <a:off x="3588" y="3992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4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4"/>
                      </a:move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05" name="Freeform 1238"/>
                <p:cNvSpPr>
                  <a:spLocks noEditPoints="1"/>
                </p:cNvSpPr>
                <p:nvPr/>
              </p:nvSpPr>
              <p:spPr bwMode="auto">
                <a:xfrm>
                  <a:off x="3556" y="3990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06" name="Freeform 1239"/>
                <p:cNvSpPr>
                  <a:spLocks noEditPoints="1"/>
                </p:cNvSpPr>
                <p:nvPr/>
              </p:nvSpPr>
              <p:spPr bwMode="auto">
                <a:xfrm>
                  <a:off x="3527" y="3983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07" name="Freeform 1240"/>
                <p:cNvSpPr>
                  <a:spLocks noEditPoints="1"/>
                </p:cNvSpPr>
                <p:nvPr/>
              </p:nvSpPr>
              <p:spPr bwMode="auto">
                <a:xfrm>
                  <a:off x="3502" y="3967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4"/>
                        <a:pt x="4" y="6"/>
                      </a:cubicBezTo>
                      <a:cubicBezTo>
                        <a:pt x="4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08" name="Freeform 1241"/>
                <p:cNvSpPr>
                  <a:spLocks noEditPoints="1"/>
                </p:cNvSpPr>
                <p:nvPr/>
              </p:nvSpPr>
              <p:spPr bwMode="auto">
                <a:xfrm>
                  <a:off x="3482" y="3945"/>
                  <a:ext cx="29" cy="31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0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09" name="Freeform 1242"/>
                <p:cNvSpPr>
                  <a:spLocks noEditPoints="1"/>
                </p:cNvSpPr>
                <p:nvPr/>
              </p:nvSpPr>
              <p:spPr bwMode="auto">
                <a:xfrm>
                  <a:off x="3468" y="3918"/>
                  <a:ext cx="29" cy="31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10" name="Freeform 1243"/>
                <p:cNvSpPr>
                  <a:spLocks noEditPoints="1"/>
                </p:cNvSpPr>
                <p:nvPr/>
              </p:nvSpPr>
              <p:spPr bwMode="auto">
                <a:xfrm>
                  <a:off x="3459" y="3888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11" name="Freeform 1244"/>
                <p:cNvSpPr>
                  <a:spLocks noEditPoints="1"/>
                </p:cNvSpPr>
                <p:nvPr/>
              </p:nvSpPr>
              <p:spPr bwMode="auto">
                <a:xfrm>
                  <a:off x="3459" y="3859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12" name="Freeform 1245"/>
                <p:cNvSpPr>
                  <a:spLocks noEditPoints="1"/>
                </p:cNvSpPr>
                <p:nvPr/>
              </p:nvSpPr>
              <p:spPr bwMode="auto">
                <a:xfrm>
                  <a:off x="3452" y="3848"/>
                  <a:ext cx="30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13" name="Freeform 1246"/>
                <p:cNvSpPr>
                  <a:spLocks noEditPoints="1"/>
                </p:cNvSpPr>
                <p:nvPr/>
              </p:nvSpPr>
              <p:spPr bwMode="auto">
                <a:xfrm>
                  <a:off x="3432" y="3872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0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14" name="Freeform 1247"/>
                <p:cNvSpPr>
                  <a:spLocks noEditPoints="1"/>
                </p:cNvSpPr>
                <p:nvPr/>
              </p:nvSpPr>
              <p:spPr bwMode="auto">
                <a:xfrm>
                  <a:off x="3411" y="3895"/>
                  <a:ext cx="30" cy="29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7 h 13"/>
                    <a:gd name="T4" fmla="*/ 7 w 13"/>
                    <a:gd name="T5" fmla="*/ 0 h 13"/>
                    <a:gd name="T6" fmla="*/ 13 w 13"/>
                    <a:gd name="T7" fmla="*/ 7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7 h 13"/>
                    <a:gd name="T14" fmla="*/ 7 w 13"/>
                    <a:gd name="T15" fmla="*/ 10 h 13"/>
                    <a:gd name="T16" fmla="*/ 10 w 13"/>
                    <a:gd name="T17" fmla="*/ 7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15" name="Freeform 1248"/>
                <p:cNvSpPr>
                  <a:spLocks noEditPoints="1"/>
                </p:cNvSpPr>
                <p:nvPr/>
              </p:nvSpPr>
              <p:spPr bwMode="auto">
                <a:xfrm>
                  <a:off x="3382" y="3904"/>
                  <a:ext cx="29" cy="29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7 h 13"/>
                    <a:gd name="T4" fmla="*/ 7 w 13"/>
                    <a:gd name="T5" fmla="*/ 0 h 13"/>
                    <a:gd name="T6" fmla="*/ 13 w 13"/>
                    <a:gd name="T7" fmla="*/ 7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7 h 13"/>
                    <a:gd name="T14" fmla="*/ 7 w 13"/>
                    <a:gd name="T15" fmla="*/ 10 h 13"/>
                    <a:gd name="T16" fmla="*/ 10 w 13"/>
                    <a:gd name="T17" fmla="*/ 7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16" name="Freeform 1249"/>
                <p:cNvSpPr>
                  <a:spLocks noEditPoints="1"/>
                </p:cNvSpPr>
                <p:nvPr/>
              </p:nvSpPr>
              <p:spPr bwMode="auto">
                <a:xfrm>
                  <a:off x="3353" y="3913"/>
                  <a:ext cx="29" cy="30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7 h 13"/>
                    <a:gd name="T4" fmla="*/ 7 w 13"/>
                    <a:gd name="T5" fmla="*/ 0 h 13"/>
                    <a:gd name="T6" fmla="*/ 13 w 13"/>
                    <a:gd name="T7" fmla="*/ 7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7 h 13"/>
                    <a:gd name="T14" fmla="*/ 7 w 13"/>
                    <a:gd name="T15" fmla="*/ 10 h 13"/>
                    <a:gd name="T16" fmla="*/ 10 w 13"/>
                    <a:gd name="T17" fmla="*/ 7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17" name="Freeform 1250"/>
                <p:cNvSpPr>
                  <a:spLocks noEditPoints="1"/>
                </p:cNvSpPr>
                <p:nvPr/>
              </p:nvSpPr>
              <p:spPr bwMode="auto">
                <a:xfrm>
                  <a:off x="3323" y="3909"/>
                  <a:ext cx="30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18" name="Freeform 1251"/>
                <p:cNvSpPr>
                  <a:spLocks noEditPoints="1"/>
                </p:cNvSpPr>
                <p:nvPr/>
              </p:nvSpPr>
              <p:spPr bwMode="auto">
                <a:xfrm>
                  <a:off x="3294" y="3900"/>
                  <a:ext cx="29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4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4"/>
                      </a:move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19" name="Freeform 1252"/>
                <p:cNvSpPr>
                  <a:spLocks noEditPoints="1"/>
                </p:cNvSpPr>
                <p:nvPr/>
              </p:nvSpPr>
              <p:spPr bwMode="auto">
                <a:xfrm>
                  <a:off x="3269" y="3884"/>
                  <a:ext cx="29" cy="29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6 h 13"/>
                    <a:gd name="T4" fmla="*/ 7 w 13"/>
                    <a:gd name="T5" fmla="*/ 0 h 13"/>
                    <a:gd name="T6" fmla="*/ 13 w 13"/>
                    <a:gd name="T7" fmla="*/ 6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6 h 13"/>
                    <a:gd name="T14" fmla="*/ 7 w 13"/>
                    <a:gd name="T15" fmla="*/ 10 h 13"/>
                    <a:gd name="T16" fmla="*/ 10 w 13"/>
                    <a:gd name="T17" fmla="*/ 6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20" name="Freeform 1253"/>
                <p:cNvSpPr>
                  <a:spLocks noEditPoints="1"/>
                </p:cNvSpPr>
                <p:nvPr/>
              </p:nvSpPr>
              <p:spPr bwMode="auto">
                <a:xfrm>
                  <a:off x="3246" y="3861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21" name="Freeform 1254"/>
                <p:cNvSpPr>
                  <a:spLocks noEditPoints="1"/>
                </p:cNvSpPr>
                <p:nvPr/>
              </p:nvSpPr>
              <p:spPr bwMode="auto">
                <a:xfrm>
                  <a:off x="3235" y="3834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22" name="Freeform 1255"/>
                <p:cNvSpPr>
                  <a:spLocks noEditPoints="1"/>
                </p:cNvSpPr>
                <p:nvPr/>
              </p:nvSpPr>
              <p:spPr bwMode="auto">
                <a:xfrm>
                  <a:off x="3226" y="3805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0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23" name="Freeform 1256"/>
                <p:cNvSpPr>
                  <a:spLocks noEditPoints="1"/>
                </p:cNvSpPr>
                <p:nvPr/>
              </p:nvSpPr>
              <p:spPr bwMode="auto">
                <a:xfrm>
                  <a:off x="3228" y="3775"/>
                  <a:ext cx="30" cy="30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6 h 13"/>
                    <a:gd name="T4" fmla="*/ 7 w 13"/>
                    <a:gd name="T5" fmla="*/ 0 h 13"/>
                    <a:gd name="T6" fmla="*/ 13 w 13"/>
                    <a:gd name="T7" fmla="*/ 6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6 h 13"/>
                    <a:gd name="T14" fmla="*/ 7 w 13"/>
                    <a:gd name="T15" fmla="*/ 10 h 13"/>
                    <a:gd name="T16" fmla="*/ 10 w 13"/>
                    <a:gd name="T17" fmla="*/ 6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24" name="Freeform 1257"/>
                <p:cNvSpPr>
                  <a:spLocks noEditPoints="1"/>
                </p:cNvSpPr>
                <p:nvPr/>
              </p:nvSpPr>
              <p:spPr bwMode="auto">
                <a:xfrm>
                  <a:off x="3235" y="3744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25" name="Freeform 1258"/>
                <p:cNvSpPr>
                  <a:spLocks noEditPoints="1"/>
                </p:cNvSpPr>
                <p:nvPr/>
              </p:nvSpPr>
              <p:spPr bwMode="auto">
                <a:xfrm>
                  <a:off x="3224" y="3744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6"/>
                      </a:cubicBezTo>
                      <a:cubicBezTo>
                        <a:pt x="14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26" name="Freeform 1259"/>
                <p:cNvSpPr>
                  <a:spLocks noEditPoints="1"/>
                </p:cNvSpPr>
                <p:nvPr/>
              </p:nvSpPr>
              <p:spPr bwMode="auto">
                <a:xfrm>
                  <a:off x="3201" y="3764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27" name="Freeform 1260"/>
                <p:cNvSpPr>
                  <a:spLocks noEditPoints="1"/>
                </p:cNvSpPr>
                <p:nvPr/>
              </p:nvSpPr>
              <p:spPr bwMode="auto">
                <a:xfrm>
                  <a:off x="3172" y="3775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28" name="Freeform 1261"/>
                <p:cNvSpPr>
                  <a:spLocks noEditPoints="1"/>
                </p:cNvSpPr>
                <p:nvPr/>
              </p:nvSpPr>
              <p:spPr bwMode="auto">
                <a:xfrm>
                  <a:off x="3142" y="3782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0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29" name="Freeform 1262"/>
                <p:cNvSpPr>
                  <a:spLocks noEditPoints="1"/>
                </p:cNvSpPr>
                <p:nvPr/>
              </p:nvSpPr>
              <p:spPr bwMode="auto">
                <a:xfrm>
                  <a:off x="3113" y="3778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6"/>
                      </a:cubicBezTo>
                      <a:cubicBezTo>
                        <a:pt x="14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30" name="Freeform 1263"/>
                <p:cNvSpPr>
                  <a:spLocks noEditPoints="1"/>
                </p:cNvSpPr>
                <p:nvPr/>
              </p:nvSpPr>
              <p:spPr bwMode="auto">
                <a:xfrm>
                  <a:off x="3083" y="3768"/>
                  <a:ext cx="30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0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31" name="Freeform 1264"/>
                <p:cNvSpPr>
                  <a:spLocks noEditPoints="1"/>
                </p:cNvSpPr>
                <p:nvPr/>
              </p:nvSpPr>
              <p:spPr bwMode="auto">
                <a:xfrm>
                  <a:off x="3059" y="3750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32" name="Freeform 1265"/>
                <p:cNvSpPr>
                  <a:spLocks noEditPoints="1"/>
                </p:cNvSpPr>
                <p:nvPr/>
              </p:nvSpPr>
              <p:spPr bwMode="auto">
                <a:xfrm>
                  <a:off x="3038" y="3728"/>
                  <a:ext cx="30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4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4"/>
                      </a:move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33" name="Freeform 1266"/>
                <p:cNvSpPr>
                  <a:spLocks noEditPoints="1"/>
                </p:cNvSpPr>
                <p:nvPr/>
              </p:nvSpPr>
              <p:spPr bwMode="auto">
                <a:xfrm>
                  <a:off x="3025" y="3701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34" name="Freeform 1267"/>
                <p:cNvSpPr>
                  <a:spLocks noEditPoints="1"/>
                </p:cNvSpPr>
                <p:nvPr/>
              </p:nvSpPr>
              <p:spPr bwMode="auto">
                <a:xfrm>
                  <a:off x="3018" y="3671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35" name="Freeform 1268"/>
                <p:cNvSpPr>
                  <a:spLocks noEditPoints="1"/>
                </p:cNvSpPr>
                <p:nvPr/>
              </p:nvSpPr>
              <p:spPr bwMode="auto">
                <a:xfrm>
                  <a:off x="3020" y="3642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36" name="Freeform 1269"/>
                <p:cNvSpPr>
                  <a:spLocks noEditPoints="1"/>
                </p:cNvSpPr>
                <p:nvPr/>
              </p:nvSpPr>
              <p:spPr bwMode="auto">
                <a:xfrm>
                  <a:off x="3031" y="3615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4"/>
                        <a:pt x="4" y="6"/>
                      </a:cubicBezTo>
                      <a:cubicBezTo>
                        <a:pt x="4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37" name="Freeform 1270"/>
                <p:cNvSpPr>
                  <a:spLocks noEditPoints="1"/>
                </p:cNvSpPr>
                <p:nvPr/>
              </p:nvSpPr>
              <p:spPr bwMode="auto">
                <a:xfrm>
                  <a:off x="3043" y="3585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38" name="Freeform 1271"/>
                <p:cNvSpPr>
                  <a:spLocks noEditPoints="1"/>
                </p:cNvSpPr>
                <p:nvPr/>
              </p:nvSpPr>
              <p:spPr bwMode="auto">
                <a:xfrm>
                  <a:off x="3022" y="3585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39" name="Freeform 1272"/>
                <p:cNvSpPr>
                  <a:spLocks noEditPoints="1"/>
                </p:cNvSpPr>
                <p:nvPr/>
              </p:nvSpPr>
              <p:spPr bwMode="auto">
                <a:xfrm>
                  <a:off x="2995" y="3597"/>
                  <a:ext cx="30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40" name="Freeform 1273"/>
                <p:cNvSpPr>
                  <a:spLocks noEditPoints="1"/>
                </p:cNvSpPr>
                <p:nvPr/>
              </p:nvSpPr>
              <p:spPr bwMode="auto">
                <a:xfrm>
                  <a:off x="2966" y="3606"/>
                  <a:ext cx="29" cy="31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4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0" y="0"/>
                        <a:pt x="13" y="4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41" name="Freeform 1274"/>
                <p:cNvSpPr>
                  <a:spLocks noEditPoints="1"/>
                </p:cNvSpPr>
                <p:nvPr/>
              </p:nvSpPr>
              <p:spPr bwMode="auto">
                <a:xfrm>
                  <a:off x="2936" y="3601"/>
                  <a:ext cx="30" cy="30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6 h 13"/>
                    <a:gd name="T4" fmla="*/ 7 w 13"/>
                    <a:gd name="T5" fmla="*/ 0 h 13"/>
                    <a:gd name="T6" fmla="*/ 13 w 13"/>
                    <a:gd name="T7" fmla="*/ 6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6 h 13"/>
                    <a:gd name="T14" fmla="*/ 7 w 13"/>
                    <a:gd name="T15" fmla="*/ 10 h 13"/>
                    <a:gd name="T16" fmla="*/ 10 w 13"/>
                    <a:gd name="T17" fmla="*/ 6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42" name="Freeform 1275"/>
                <p:cNvSpPr>
                  <a:spLocks noEditPoints="1"/>
                </p:cNvSpPr>
                <p:nvPr/>
              </p:nvSpPr>
              <p:spPr bwMode="auto">
                <a:xfrm>
                  <a:off x="2907" y="3592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43" name="Freeform 1276"/>
                <p:cNvSpPr>
                  <a:spLocks noEditPoints="1"/>
                </p:cNvSpPr>
                <p:nvPr/>
              </p:nvSpPr>
              <p:spPr bwMode="auto">
                <a:xfrm>
                  <a:off x="2882" y="3572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1" y="0"/>
                        <a:pt x="14" y="4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44" name="Freeform 1277"/>
                <p:cNvSpPr>
                  <a:spLocks noEditPoints="1"/>
                </p:cNvSpPr>
                <p:nvPr/>
              </p:nvSpPr>
              <p:spPr bwMode="auto">
                <a:xfrm>
                  <a:off x="2862" y="3551"/>
                  <a:ext cx="29" cy="30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7 h 13"/>
                    <a:gd name="T4" fmla="*/ 7 w 13"/>
                    <a:gd name="T5" fmla="*/ 0 h 13"/>
                    <a:gd name="T6" fmla="*/ 13 w 13"/>
                    <a:gd name="T7" fmla="*/ 7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7 h 13"/>
                    <a:gd name="T14" fmla="*/ 7 w 13"/>
                    <a:gd name="T15" fmla="*/ 10 h 13"/>
                    <a:gd name="T16" fmla="*/ 10 w 13"/>
                    <a:gd name="T17" fmla="*/ 7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45" name="Freeform 1278"/>
                <p:cNvSpPr>
                  <a:spLocks noEditPoints="1"/>
                </p:cNvSpPr>
                <p:nvPr/>
              </p:nvSpPr>
              <p:spPr bwMode="auto">
                <a:xfrm>
                  <a:off x="2851" y="3522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46" name="Freeform 1279"/>
                <p:cNvSpPr>
                  <a:spLocks noEditPoints="1"/>
                </p:cNvSpPr>
                <p:nvPr/>
              </p:nvSpPr>
              <p:spPr bwMode="auto">
                <a:xfrm>
                  <a:off x="2844" y="3493"/>
                  <a:ext cx="29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47" name="Freeform 1280"/>
                <p:cNvSpPr>
                  <a:spLocks noEditPoints="1"/>
                </p:cNvSpPr>
                <p:nvPr/>
              </p:nvSpPr>
              <p:spPr bwMode="auto">
                <a:xfrm>
                  <a:off x="2846" y="3463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48" name="Freeform 1281"/>
                <p:cNvSpPr>
                  <a:spLocks noEditPoints="1"/>
                </p:cNvSpPr>
                <p:nvPr/>
              </p:nvSpPr>
              <p:spPr bwMode="auto">
                <a:xfrm>
                  <a:off x="2853" y="3434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49" name="Freeform 1282"/>
                <p:cNvSpPr>
                  <a:spLocks noEditPoints="1"/>
                </p:cNvSpPr>
                <p:nvPr/>
              </p:nvSpPr>
              <p:spPr bwMode="auto">
                <a:xfrm>
                  <a:off x="2871" y="3409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50" name="Freeform 1283"/>
                <p:cNvSpPr>
                  <a:spLocks noEditPoints="1"/>
                </p:cNvSpPr>
                <p:nvPr/>
              </p:nvSpPr>
              <p:spPr bwMode="auto">
                <a:xfrm>
                  <a:off x="2891" y="3386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51" name="Freeform 1284"/>
                <p:cNvSpPr>
                  <a:spLocks noEditPoints="1"/>
                </p:cNvSpPr>
                <p:nvPr/>
              </p:nvSpPr>
              <p:spPr bwMode="auto">
                <a:xfrm>
                  <a:off x="2862" y="3391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52" name="Freeform 1285"/>
                <p:cNvSpPr>
                  <a:spLocks noEditPoints="1"/>
                </p:cNvSpPr>
                <p:nvPr/>
              </p:nvSpPr>
              <p:spPr bwMode="auto">
                <a:xfrm>
                  <a:off x="2832" y="3398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53" name="Freeform 1286"/>
                <p:cNvSpPr>
                  <a:spLocks noEditPoints="1"/>
                </p:cNvSpPr>
                <p:nvPr/>
              </p:nvSpPr>
              <p:spPr bwMode="auto">
                <a:xfrm>
                  <a:off x="2803" y="3391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0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54" name="Freeform 1287"/>
                <p:cNvSpPr>
                  <a:spLocks noEditPoints="1"/>
                </p:cNvSpPr>
                <p:nvPr/>
              </p:nvSpPr>
              <p:spPr bwMode="auto">
                <a:xfrm>
                  <a:off x="2774" y="3382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55" name="Freeform 1288"/>
                <p:cNvSpPr>
                  <a:spLocks noEditPoints="1"/>
                </p:cNvSpPr>
                <p:nvPr/>
              </p:nvSpPr>
              <p:spPr bwMode="auto">
                <a:xfrm>
                  <a:off x="2751" y="3362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56" name="Freeform 1289"/>
                <p:cNvSpPr>
                  <a:spLocks noEditPoints="1"/>
                </p:cNvSpPr>
                <p:nvPr/>
              </p:nvSpPr>
              <p:spPr bwMode="auto">
                <a:xfrm>
                  <a:off x="2728" y="3339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1" y="0"/>
                        <a:pt x="14" y="4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57" name="Freeform 1290"/>
                <p:cNvSpPr>
                  <a:spLocks noEditPoints="1"/>
                </p:cNvSpPr>
                <p:nvPr/>
              </p:nvSpPr>
              <p:spPr bwMode="auto">
                <a:xfrm>
                  <a:off x="2719" y="3312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58" name="Freeform 1291"/>
                <p:cNvSpPr>
                  <a:spLocks noEditPoints="1"/>
                </p:cNvSpPr>
                <p:nvPr/>
              </p:nvSpPr>
              <p:spPr bwMode="auto">
                <a:xfrm>
                  <a:off x="2713" y="3282"/>
                  <a:ext cx="29" cy="30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59" name="Freeform 1292"/>
                <p:cNvSpPr>
                  <a:spLocks noEditPoints="1"/>
                </p:cNvSpPr>
                <p:nvPr/>
              </p:nvSpPr>
              <p:spPr bwMode="auto">
                <a:xfrm>
                  <a:off x="2717" y="3251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1" y="0"/>
                        <a:pt x="14" y="4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60" name="Freeform 1293"/>
                <p:cNvSpPr>
                  <a:spLocks noEditPoints="1"/>
                </p:cNvSpPr>
                <p:nvPr/>
              </p:nvSpPr>
              <p:spPr bwMode="auto">
                <a:xfrm>
                  <a:off x="2726" y="3221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61" name="Freeform 1294"/>
                <p:cNvSpPr>
                  <a:spLocks noEditPoints="1"/>
                </p:cNvSpPr>
                <p:nvPr/>
              </p:nvSpPr>
              <p:spPr bwMode="auto">
                <a:xfrm>
                  <a:off x="2744" y="3199"/>
                  <a:ext cx="30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62" name="Freeform 1295"/>
                <p:cNvSpPr>
                  <a:spLocks noEditPoints="1"/>
                </p:cNvSpPr>
                <p:nvPr/>
              </p:nvSpPr>
              <p:spPr bwMode="auto">
                <a:xfrm>
                  <a:off x="2767" y="3178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63" name="Freeform 1296"/>
                <p:cNvSpPr>
                  <a:spLocks noEditPoints="1"/>
                </p:cNvSpPr>
                <p:nvPr/>
              </p:nvSpPr>
              <p:spPr bwMode="auto">
                <a:xfrm>
                  <a:off x="2780" y="3163"/>
                  <a:ext cx="30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64" name="Freeform 1297"/>
                <p:cNvSpPr>
                  <a:spLocks noEditPoints="1"/>
                </p:cNvSpPr>
                <p:nvPr/>
              </p:nvSpPr>
              <p:spPr bwMode="auto">
                <a:xfrm>
                  <a:off x="2749" y="3165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65" name="Freeform 1298"/>
                <p:cNvSpPr>
                  <a:spLocks noEditPoints="1"/>
                </p:cNvSpPr>
                <p:nvPr/>
              </p:nvSpPr>
              <p:spPr bwMode="auto">
                <a:xfrm>
                  <a:off x="2719" y="3156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66" name="Freeform 1299"/>
                <p:cNvSpPr>
                  <a:spLocks noEditPoints="1"/>
                </p:cNvSpPr>
                <p:nvPr/>
              </p:nvSpPr>
              <p:spPr bwMode="auto">
                <a:xfrm>
                  <a:off x="2690" y="3149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6"/>
                      </a:cubicBezTo>
                      <a:cubicBezTo>
                        <a:pt x="14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67" name="Freeform 1300"/>
                <p:cNvSpPr>
                  <a:spLocks noEditPoints="1"/>
                </p:cNvSpPr>
                <p:nvPr/>
              </p:nvSpPr>
              <p:spPr bwMode="auto">
                <a:xfrm>
                  <a:off x="2667" y="3126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68" name="Freeform 1301"/>
                <p:cNvSpPr>
                  <a:spLocks noEditPoints="1"/>
                </p:cNvSpPr>
                <p:nvPr/>
              </p:nvSpPr>
              <p:spPr bwMode="auto">
                <a:xfrm>
                  <a:off x="2647" y="3104"/>
                  <a:ext cx="29" cy="31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69" name="Freeform 1302"/>
                <p:cNvSpPr>
                  <a:spLocks noEditPoints="1"/>
                </p:cNvSpPr>
                <p:nvPr/>
              </p:nvSpPr>
              <p:spPr bwMode="auto">
                <a:xfrm>
                  <a:off x="2638" y="3074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70" name="Freeform 1303"/>
                <p:cNvSpPr>
                  <a:spLocks noEditPoints="1"/>
                </p:cNvSpPr>
                <p:nvPr/>
              </p:nvSpPr>
              <p:spPr bwMode="auto">
                <a:xfrm>
                  <a:off x="2631" y="3045"/>
                  <a:ext cx="30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71" name="Freeform 1304"/>
                <p:cNvSpPr>
                  <a:spLocks noEditPoints="1"/>
                </p:cNvSpPr>
                <p:nvPr/>
              </p:nvSpPr>
              <p:spPr bwMode="auto">
                <a:xfrm>
                  <a:off x="2640" y="3016"/>
                  <a:ext cx="30" cy="31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72" name="Freeform 1305"/>
                <p:cNvSpPr>
                  <a:spLocks noEditPoints="1"/>
                </p:cNvSpPr>
                <p:nvPr/>
              </p:nvSpPr>
              <p:spPr bwMode="auto">
                <a:xfrm>
                  <a:off x="2651" y="2986"/>
                  <a:ext cx="30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4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4"/>
                      </a:move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73" name="Freeform 1306"/>
                <p:cNvSpPr>
                  <a:spLocks noEditPoints="1"/>
                </p:cNvSpPr>
                <p:nvPr/>
              </p:nvSpPr>
              <p:spPr bwMode="auto">
                <a:xfrm>
                  <a:off x="2665" y="2961"/>
                  <a:ext cx="29" cy="30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7 h 13"/>
                    <a:gd name="T4" fmla="*/ 7 w 13"/>
                    <a:gd name="T5" fmla="*/ 0 h 13"/>
                    <a:gd name="T6" fmla="*/ 13 w 13"/>
                    <a:gd name="T7" fmla="*/ 7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7 h 13"/>
                    <a:gd name="T14" fmla="*/ 7 w 13"/>
                    <a:gd name="T15" fmla="*/ 10 h 13"/>
                    <a:gd name="T16" fmla="*/ 10 w 13"/>
                    <a:gd name="T17" fmla="*/ 7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74" name="Freeform 1307"/>
                <p:cNvSpPr>
                  <a:spLocks noEditPoints="1"/>
                </p:cNvSpPr>
                <p:nvPr/>
              </p:nvSpPr>
              <p:spPr bwMode="auto">
                <a:xfrm>
                  <a:off x="2692" y="2946"/>
                  <a:ext cx="30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75" name="Freeform 1308"/>
                <p:cNvSpPr>
                  <a:spLocks noEditPoints="1"/>
                </p:cNvSpPr>
                <p:nvPr/>
              </p:nvSpPr>
              <p:spPr bwMode="auto">
                <a:xfrm>
                  <a:off x="2717" y="2930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76" name="Freeform 1309"/>
                <p:cNvSpPr>
                  <a:spLocks noEditPoints="1"/>
                </p:cNvSpPr>
                <p:nvPr/>
              </p:nvSpPr>
              <p:spPr bwMode="auto">
                <a:xfrm>
                  <a:off x="2717" y="2918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77" name="Freeform 1310"/>
                <p:cNvSpPr>
                  <a:spLocks noEditPoints="1"/>
                </p:cNvSpPr>
                <p:nvPr/>
              </p:nvSpPr>
              <p:spPr bwMode="auto">
                <a:xfrm>
                  <a:off x="2688" y="2909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1" y="0"/>
                        <a:pt x="14" y="4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78" name="Freeform 1311"/>
                <p:cNvSpPr>
                  <a:spLocks noEditPoints="1"/>
                </p:cNvSpPr>
                <p:nvPr/>
              </p:nvSpPr>
              <p:spPr bwMode="auto">
                <a:xfrm>
                  <a:off x="2661" y="2900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79" name="Freeform 1312"/>
                <p:cNvSpPr>
                  <a:spLocks noEditPoints="1"/>
                </p:cNvSpPr>
                <p:nvPr/>
              </p:nvSpPr>
              <p:spPr bwMode="auto">
                <a:xfrm>
                  <a:off x="2638" y="2878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80" name="Freeform 1313"/>
                <p:cNvSpPr>
                  <a:spLocks noEditPoints="1"/>
                </p:cNvSpPr>
                <p:nvPr/>
              </p:nvSpPr>
              <p:spPr bwMode="auto">
                <a:xfrm>
                  <a:off x="2618" y="2855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81" name="Freeform 1314"/>
                <p:cNvSpPr>
                  <a:spLocks noEditPoints="1"/>
                </p:cNvSpPr>
                <p:nvPr/>
              </p:nvSpPr>
              <p:spPr bwMode="auto">
                <a:xfrm>
                  <a:off x="2611" y="2826"/>
                  <a:ext cx="29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82" name="Freeform 1315"/>
                <p:cNvSpPr>
                  <a:spLocks noEditPoints="1"/>
                </p:cNvSpPr>
                <p:nvPr/>
              </p:nvSpPr>
              <p:spPr bwMode="auto">
                <a:xfrm>
                  <a:off x="2604" y="2796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83" name="Freeform 1316"/>
                <p:cNvSpPr>
                  <a:spLocks noEditPoints="1"/>
                </p:cNvSpPr>
                <p:nvPr/>
              </p:nvSpPr>
              <p:spPr bwMode="auto">
                <a:xfrm>
                  <a:off x="2611" y="2767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84" name="Freeform 1317"/>
                <p:cNvSpPr>
                  <a:spLocks noEditPoints="1"/>
                </p:cNvSpPr>
                <p:nvPr/>
              </p:nvSpPr>
              <p:spPr bwMode="auto">
                <a:xfrm>
                  <a:off x="2620" y="2738"/>
                  <a:ext cx="29" cy="29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6 h 13"/>
                    <a:gd name="T4" fmla="*/ 7 w 13"/>
                    <a:gd name="T5" fmla="*/ 0 h 13"/>
                    <a:gd name="T6" fmla="*/ 13 w 13"/>
                    <a:gd name="T7" fmla="*/ 6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6 h 13"/>
                    <a:gd name="T14" fmla="*/ 7 w 13"/>
                    <a:gd name="T15" fmla="*/ 10 h 13"/>
                    <a:gd name="T16" fmla="*/ 10 w 13"/>
                    <a:gd name="T17" fmla="*/ 6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85" name="Freeform 1318"/>
                <p:cNvSpPr>
                  <a:spLocks noEditPoints="1"/>
                </p:cNvSpPr>
                <p:nvPr/>
              </p:nvSpPr>
              <p:spPr bwMode="auto">
                <a:xfrm>
                  <a:off x="2640" y="2715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86" name="Freeform 1319"/>
                <p:cNvSpPr>
                  <a:spLocks noEditPoints="1"/>
                </p:cNvSpPr>
                <p:nvPr/>
              </p:nvSpPr>
              <p:spPr bwMode="auto">
                <a:xfrm>
                  <a:off x="2663" y="2692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87" name="Freeform 1320"/>
                <p:cNvSpPr>
                  <a:spLocks noEditPoints="1"/>
                </p:cNvSpPr>
                <p:nvPr/>
              </p:nvSpPr>
              <p:spPr bwMode="auto">
                <a:xfrm>
                  <a:off x="2692" y="2686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88" name="Freeform 1321"/>
                <p:cNvSpPr>
                  <a:spLocks noEditPoints="1"/>
                </p:cNvSpPr>
                <p:nvPr/>
              </p:nvSpPr>
              <p:spPr bwMode="auto">
                <a:xfrm>
                  <a:off x="2722" y="2677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89" name="Freeform 1322"/>
                <p:cNvSpPr>
                  <a:spLocks noEditPoints="1"/>
                </p:cNvSpPr>
                <p:nvPr/>
              </p:nvSpPr>
              <p:spPr bwMode="auto">
                <a:xfrm>
                  <a:off x="2717" y="2665"/>
                  <a:ext cx="29" cy="30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90" name="Freeform 1323"/>
                <p:cNvSpPr>
                  <a:spLocks noEditPoints="1"/>
                </p:cNvSpPr>
                <p:nvPr/>
              </p:nvSpPr>
              <p:spPr bwMode="auto">
                <a:xfrm>
                  <a:off x="2690" y="2649"/>
                  <a:ext cx="29" cy="30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7 h 13"/>
                    <a:gd name="T4" fmla="*/ 7 w 13"/>
                    <a:gd name="T5" fmla="*/ 0 h 13"/>
                    <a:gd name="T6" fmla="*/ 13 w 13"/>
                    <a:gd name="T7" fmla="*/ 7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7 h 13"/>
                    <a:gd name="T14" fmla="*/ 7 w 13"/>
                    <a:gd name="T15" fmla="*/ 10 h 13"/>
                    <a:gd name="T16" fmla="*/ 10 w 13"/>
                    <a:gd name="T17" fmla="*/ 7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91" name="Freeform 1324"/>
                <p:cNvSpPr>
                  <a:spLocks noEditPoints="1"/>
                </p:cNvSpPr>
                <p:nvPr/>
              </p:nvSpPr>
              <p:spPr bwMode="auto">
                <a:xfrm>
                  <a:off x="2663" y="2634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92" name="Freeform 1325"/>
                <p:cNvSpPr>
                  <a:spLocks noEditPoints="1"/>
                </p:cNvSpPr>
                <p:nvPr/>
              </p:nvSpPr>
              <p:spPr bwMode="auto">
                <a:xfrm>
                  <a:off x="2649" y="2607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4" y="13"/>
                        <a:pt x="0" y="10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93" name="Freeform 1326"/>
                <p:cNvSpPr>
                  <a:spLocks noEditPoints="1"/>
                </p:cNvSpPr>
                <p:nvPr/>
              </p:nvSpPr>
              <p:spPr bwMode="auto">
                <a:xfrm>
                  <a:off x="2640" y="2577"/>
                  <a:ext cx="30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94" name="Freeform 1327"/>
                <p:cNvSpPr>
                  <a:spLocks noEditPoints="1"/>
                </p:cNvSpPr>
                <p:nvPr/>
              </p:nvSpPr>
              <p:spPr bwMode="auto">
                <a:xfrm>
                  <a:off x="2631" y="2548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95" name="Freeform 1328"/>
                <p:cNvSpPr>
                  <a:spLocks noEditPoints="1"/>
                </p:cNvSpPr>
                <p:nvPr/>
              </p:nvSpPr>
              <p:spPr bwMode="auto">
                <a:xfrm>
                  <a:off x="2640" y="2518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96" name="Freeform 1329"/>
                <p:cNvSpPr>
                  <a:spLocks noEditPoints="1"/>
                </p:cNvSpPr>
                <p:nvPr/>
              </p:nvSpPr>
              <p:spPr bwMode="auto">
                <a:xfrm>
                  <a:off x="2649" y="2489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97" name="Freeform 1330"/>
                <p:cNvSpPr>
                  <a:spLocks noEditPoints="1"/>
                </p:cNvSpPr>
                <p:nvPr/>
              </p:nvSpPr>
              <p:spPr bwMode="auto">
                <a:xfrm>
                  <a:off x="2672" y="2469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98" name="Freeform 1331"/>
                <p:cNvSpPr>
                  <a:spLocks noEditPoints="1"/>
                </p:cNvSpPr>
                <p:nvPr/>
              </p:nvSpPr>
              <p:spPr bwMode="auto">
                <a:xfrm>
                  <a:off x="2694" y="2446"/>
                  <a:ext cx="30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4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4"/>
                      </a:move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99" name="Freeform 1332"/>
                <p:cNvSpPr>
                  <a:spLocks noEditPoints="1"/>
                </p:cNvSpPr>
                <p:nvPr/>
              </p:nvSpPr>
              <p:spPr bwMode="auto">
                <a:xfrm>
                  <a:off x="2724" y="2439"/>
                  <a:ext cx="29" cy="30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7 h 13"/>
                    <a:gd name="T4" fmla="*/ 7 w 13"/>
                    <a:gd name="T5" fmla="*/ 0 h 13"/>
                    <a:gd name="T6" fmla="*/ 13 w 13"/>
                    <a:gd name="T7" fmla="*/ 7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7 h 13"/>
                    <a:gd name="T14" fmla="*/ 7 w 13"/>
                    <a:gd name="T15" fmla="*/ 10 h 13"/>
                    <a:gd name="T16" fmla="*/ 10 w 13"/>
                    <a:gd name="T17" fmla="*/ 7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00" name="Freeform 1333"/>
                <p:cNvSpPr>
                  <a:spLocks noEditPoints="1"/>
                </p:cNvSpPr>
                <p:nvPr/>
              </p:nvSpPr>
              <p:spPr bwMode="auto">
                <a:xfrm>
                  <a:off x="2753" y="2430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01" name="Freeform 1334"/>
                <p:cNvSpPr>
                  <a:spLocks noEditPoints="1"/>
                </p:cNvSpPr>
                <p:nvPr/>
              </p:nvSpPr>
              <p:spPr bwMode="auto">
                <a:xfrm>
                  <a:off x="2783" y="2435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02" name="Freeform 1335"/>
                <p:cNvSpPr>
                  <a:spLocks noEditPoints="1"/>
                </p:cNvSpPr>
                <p:nvPr/>
              </p:nvSpPr>
              <p:spPr bwMode="auto">
                <a:xfrm>
                  <a:off x="2769" y="2417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03" name="Freeform 1336"/>
                <p:cNvSpPr>
                  <a:spLocks noEditPoints="1"/>
                </p:cNvSpPr>
                <p:nvPr/>
              </p:nvSpPr>
              <p:spPr bwMode="auto">
                <a:xfrm>
                  <a:off x="2744" y="2399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04" name="Freeform 1337"/>
                <p:cNvSpPr>
                  <a:spLocks noEditPoints="1"/>
                </p:cNvSpPr>
                <p:nvPr/>
              </p:nvSpPr>
              <p:spPr bwMode="auto">
                <a:xfrm>
                  <a:off x="2728" y="2374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05" name="Freeform 1338"/>
                <p:cNvSpPr>
                  <a:spLocks noEditPoints="1"/>
                </p:cNvSpPr>
                <p:nvPr/>
              </p:nvSpPr>
              <p:spPr bwMode="auto">
                <a:xfrm>
                  <a:off x="2719" y="2344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06" name="Freeform 1339"/>
                <p:cNvSpPr>
                  <a:spLocks noEditPoints="1"/>
                </p:cNvSpPr>
                <p:nvPr/>
              </p:nvSpPr>
              <p:spPr bwMode="auto">
                <a:xfrm>
                  <a:off x="2715" y="2315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07" name="Freeform 1340"/>
                <p:cNvSpPr>
                  <a:spLocks noEditPoints="1"/>
                </p:cNvSpPr>
                <p:nvPr/>
              </p:nvSpPr>
              <p:spPr bwMode="auto">
                <a:xfrm>
                  <a:off x="2724" y="2283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4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6" y="0"/>
                      </a:cubicBezTo>
                      <a:cubicBezTo>
                        <a:pt x="10" y="0"/>
                        <a:pt x="13" y="4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4"/>
                      </a:move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08" name="Freeform 1341"/>
                <p:cNvSpPr>
                  <a:spLocks noEditPoints="1"/>
                </p:cNvSpPr>
                <p:nvPr/>
              </p:nvSpPr>
              <p:spPr bwMode="auto">
                <a:xfrm>
                  <a:off x="2733" y="2256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0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143" name="Group 1543"/>
              <p:cNvGrpSpPr/>
              <p:nvPr/>
            </p:nvGrpSpPr>
            <p:grpSpPr bwMode="auto">
              <a:xfrm>
                <a:off x="2371" y="1352"/>
                <a:ext cx="2778" cy="2774"/>
                <a:chOff x="2371" y="1352"/>
                <a:chExt cx="2778" cy="2774"/>
              </a:xfrm>
            </p:grpSpPr>
            <p:sp>
              <p:nvSpPr>
                <p:cNvPr id="1309" name="Freeform 1343"/>
                <p:cNvSpPr>
                  <a:spLocks noEditPoints="1"/>
                </p:cNvSpPr>
                <p:nvPr/>
              </p:nvSpPr>
              <p:spPr bwMode="auto">
                <a:xfrm>
                  <a:off x="2756" y="2233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10" name="Freeform 1344"/>
                <p:cNvSpPr>
                  <a:spLocks noEditPoints="1"/>
                </p:cNvSpPr>
                <p:nvPr/>
              </p:nvSpPr>
              <p:spPr bwMode="auto">
                <a:xfrm>
                  <a:off x="2778" y="2213"/>
                  <a:ext cx="30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4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11" name="Freeform 1345"/>
                <p:cNvSpPr>
                  <a:spLocks noEditPoints="1"/>
                </p:cNvSpPr>
                <p:nvPr/>
              </p:nvSpPr>
              <p:spPr bwMode="auto">
                <a:xfrm>
                  <a:off x="2808" y="2206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0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12" name="Freeform 1346"/>
                <p:cNvSpPr>
                  <a:spLocks noEditPoints="1"/>
                </p:cNvSpPr>
                <p:nvPr/>
              </p:nvSpPr>
              <p:spPr bwMode="auto">
                <a:xfrm>
                  <a:off x="2837" y="2200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13" name="Freeform 1347"/>
                <p:cNvSpPr>
                  <a:spLocks noEditPoints="1"/>
                </p:cNvSpPr>
                <p:nvPr/>
              </p:nvSpPr>
              <p:spPr bwMode="auto">
                <a:xfrm>
                  <a:off x="2866" y="2206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14" name="Freeform 1348"/>
                <p:cNvSpPr>
                  <a:spLocks noEditPoints="1"/>
                </p:cNvSpPr>
                <p:nvPr/>
              </p:nvSpPr>
              <p:spPr bwMode="auto">
                <a:xfrm>
                  <a:off x="2896" y="2213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15" name="Freeform 1349"/>
                <p:cNvSpPr>
                  <a:spLocks noEditPoints="1"/>
                </p:cNvSpPr>
                <p:nvPr/>
              </p:nvSpPr>
              <p:spPr bwMode="auto">
                <a:xfrm>
                  <a:off x="2878" y="2188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16" name="Freeform 1350"/>
                <p:cNvSpPr>
                  <a:spLocks noEditPoints="1"/>
                </p:cNvSpPr>
                <p:nvPr/>
              </p:nvSpPr>
              <p:spPr bwMode="auto">
                <a:xfrm>
                  <a:off x="2857" y="2166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4" y="13"/>
                        <a:pt x="0" y="10"/>
                        <a:pt x="0" y="6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4"/>
                        <a:pt x="4" y="6"/>
                      </a:cubicBezTo>
                      <a:cubicBezTo>
                        <a:pt x="4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17" name="Freeform 1351"/>
                <p:cNvSpPr>
                  <a:spLocks noEditPoints="1"/>
                </p:cNvSpPr>
                <p:nvPr/>
              </p:nvSpPr>
              <p:spPr bwMode="auto">
                <a:xfrm>
                  <a:off x="2851" y="2134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18" name="Freeform 1352"/>
                <p:cNvSpPr>
                  <a:spLocks noEditPoints="1"/>
                </p:cNvSpPr>
                <p:nvPr/>
              </p:nvSpPr>
              <p:spPr bwMode="auto">
                <a:xfrm>
                  <a:off x="2848" y="2105"/>
                  <a:ext cx="30" cy="31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0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19" name="Freeform 1353"/>
                <p:cNvSpPr>
                  <a:spLocks noEditPoints="1"/>
                </p:cNvSpPr>
                <p:nvPr/>
              </p:nvSpPr>
              <p:spPr bwMode="auto">
                <a:xfrm>
                  <a:off x="2855" y="2075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20" name="Freeform 1354"/>
                <p:cNvSpPr>
                  <a:spLocks noEditPoints="1"/>
                </p:cNvSpPr>
                <p:nvPr/>
              </p:nvSpPr>
              <p:spPr bwMode="auto">
                <a:xfrm>
                  <a:off x="2866" y="2046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21" name="Freeform 1355"/>
                <p:cNvSpPr>
                  <a:spLocks noEditPoints="1"/>
                </p:cNvSpPr>
                <p:nvPr/>
              </p:nvSpPr>
              <p:spPr bwMode="auto">
                <a:xfrm>
                  <a:off x="2889" y="2026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22" name="Freeform 1356"/>
                <p:cNvSpPr>
                  <a:spLocks noEditPoints="1"/>
                </p:cNvSpPr>
                <p:nvPr/>
              </p:nvSpPr>
              <p:spPr bwMode="auto">
                <a:xfrm>
                  <a:off x="2912" y="2005"/>
                  <a:ext cx="29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23" name="Freeform 1357"/>
                <p:cNvSpPr>
                  <a:spLocks noEditPoints="1"/>
                </p:cNvSpPr>
                <p:nvPr/>
              </p:nvSpPr>
              <p:spPr bwMode="auto">
                <a:xfrm>
                  <a:off x="2941" y="1998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24" name="Freeform 1358"/>
                <p:cNvSpPr>
                  <a:spLocks noEditPoints="1"/>
                </p:cNvSpPr>
                <p:nvPr/>
              </p:nvSpPr>
              <p:spPr bwMode="auto">
                <a:xfrm>
                  <a:off x="2970" y="1992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0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25" name="Freeform 1359"/>
                <p:cNvSpPr>
                  <a:spLocks noEditPoints="1"/>
                </p:cNvSpPr>
                <p:nvPr/>
              </p:nvSpPr>
              <p:spPr bwMode="auto">
                <a:xfrm>
                  <a:off x="3000" y="2003"/>
                  <a:ext cx="29" cy="29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7 h 13"/>
                    <a:gd name="T4" fmla="*/ 7 w 13"/>
                    <a:gd name="T5" fmla="*/ 0 h 13"/>
                    <a:gd name="T6" fmla="*/ 13 w 13"/>
                    <a:gd name="T7" fmla="*/ 7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7 h 13"/>
                    <a:gd name="T14" fmla="*/ 7 w 13"/>
                    <a:gd name="T15" fmla="*/ 10 h 13"/>
                    <a:gd name="T16" fmla="*/ 10 w 13"/>
                    <a:gd name="T17" fmla="*/ 7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26" name="Freeform 1360"/>
                <p:cNvSpPr>
                  <a:spLocks noEditPoints="1"/>
                </p:cNvSpPr>
                <p:nvPr/>
              </p:nvSpPr>
              <p:spPr bwMode="auto">
                <a:xfrm>
                  <a:off x="3027" y="2014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4" y="13"/>
                        <a:pt x="0" y="10"/>
                        <a:pt x="0" y="6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4"/>
                        <a:pt x="4" y="6"/>
                      </a:cubicBezTo>
                      <a:cubicBezTo>
                        <a:pt x="4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27" name="Freeform 1361"/>
                <p:cNvSpPr>
                  <a:spLocks noEditPoints="1"/>
                </p:cNvSpPr>
                <p:nvPr/>
              </p:nvSpPr>
              <p:spPr bwMode="auto">
                <a:xfrm>
                  <a:off x="3050" y="2014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28" name="Freeform 1362"/>
                <p:cNvSpPr>
                  <a:spLocks noEditPoints="1"/>
                </p:cNvSpPr>
                <p:nvPr/>
              </p:nvSpPr>
              <p:spPr bwMode="auto">
                <a:xfrm>
                  <a:off x="3038" y="1987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29" name="Freeform 1363"/>
                <p:cNvSpPr>
                  <a:spLocks noEditPoints="1"/>
                </p:cNvSpPr>
                <p:nvPr/>
              </p:nvSpPr>
              <p:spPr bwMode="auto">
                <a:xfrm>
                  <a:off x="3027" y="1958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4" y="13"/>
                        <a:pt x="0" y="10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30" name="Freeform 1364"/>
                <p:cNvSpPr>
                  <a:spLocks noEditPoints="1"/>
                </p:cNvSpPr>
                <p:nvPr/>
              </p:nvSpPr>
              <p:spPr bwMode="auto">
                <a:xfrm>
                  <a:off x="3025" y="1928"/>
                  <a:ext cx="29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0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31" name="Freeform 1365"/>
                <p:cNvSpPr>
                  <a:spLocks noEditPoints="1"/>
                </p:cNvSpPr>
                <p:nvPr/>
              </p:nvSpPr>
              <p:spPr bwMode="auto">
                <a:xfrm>
                  <a:off x="3031" y="1899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32" name="Freeform 1366"/>
                <p:cNvSpPr>
                  <a:spLocks noEditPoints="1"/>
                </p:cNvSpPr>
                <p:nvPr/>
              </p:nvSpPr>
              <p:spPr bwMode="auto">
                <a:xfrm>
                  <a:off x="3045" y="1872"/>
                  <a:ext cx="29" cy="29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6 h 13"/>
                    <a:gd name="T4" fmla="*/ 7 w 13"/>
                    <a:gd name="T5" fmla="*/ 0 h 13"/>
                    <a:gd name="T6" fmla="*/ 13 w 13"/>
                    <a:gd name="T7" fmla="*/ 6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6 h 13"/>
                    <a:gd name="T14" fmla="*/ 7 w 13"/>
                    <a:gd name="T15" fmla="*/ 10 h 13"/>
                    <a:gd name="T16" fmla="*/ 10 w 13"/>
                    <a:gd name="T17" fmla="*/ 6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33" name="Freeform 1367"/>
                <p:cNvSpPr>
                  <a:spLocks noEditPoints="1"/>
                </p:cNvSpPr>
                <p:nvPr/>
              </p:nvSpPr>
              <p:spPr bwMode="auto">
                <a:xfrm>
                  <a:off x="3065" y="1849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34" name="Freeform 1368"/>
                <p:cNvSpPr>
                  <a:spLocks noEditPoints="1"/>
                </p:cNvSpPr>
                <p:nvPr/>
              </p:nvSpPr>
              <p:spPr bwMode="auto">
                <a:xfrm>
                  <a:off x="3090" y="1831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35" name="Freeform 1369"/>
                <p:cNvSpPr>
                  <a:spLocks noEditPoints="1"/>
                </p:cNvSpPr>
                <p:nvPr/>
              </p:nvSpPr>
              <p:spPr bwMode="auto">
                <a:xfrm>
                  <a:off x="3120" y="1824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36" name="Freeform 1370"/>
                <p:cNvSpPr>
                  <a:spLocks noEditPoints="1"/>
                </p:cNvSpPr>
                <p:nvPr/>
              </p:nvSpPr>
              <p:spPr bwMode="auto">
                <a:xfrm>
                  <a:off x="3149" y="1818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1" y="0"/>
                        <a:pt x="14" y="4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37" name="Freeform 1371"/>
                <p:cNvSpPr>
                  <a:spLocks noEditPoints="1"/>
                </p:cNvSpPr>
                <p:nvPr/>
              </p:nvSpPr>
              <p:spPr bwMode="auto">
                <a:xfrm>
                  <a:off x="3181" y="1827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38" name="Freeform 1372"/>
                <p:cNvSpPr>
                  <a:spLocks noEditPoints="1"/>
                </p:cNvSpPr>
                <p:nvPr/>
              </p:nvSpPr>
              <p:spPr bwMode="auto">
                <a:xfrm>
                  <a:off x="3208" y="1838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0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39" name="Freeform 1373"/>
                <p:cNvSpPr>
                  <a:spLocks noEditPoints="1"/>
                </p:cNvSpPr>
                <p:nvPr/>
              </p:nvSpPr>
              <p:spPr bwMode="auto">
                <a:xfrm>
                  <a:off x="3230" y="1858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40" name="Freeform 1374"/>
                <p:cNvSpPr>
                  <a:spLocks noEditPoints="1"/>
                </p:cNvSpPr>
                <p:nvPr/>
              </p:nvSpPr>
              <p:spPr bwMode="auto">
                <a:xfrm>
                  <a:off x="3242" y="1856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41" name="Freeform 1375"/>
                <p:cNvSpPr>
                  <a:spLocks noEditPoints="1"/>
                </p:cNvSpPr>
                <p:nvPr/>
              </p:nvSpPr>
              <p:spPr bwMode="auto">
                <a:xfrm>
                  <a:off x="3235" y="1824"/>
                  <a:ext cx="29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4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42" name="Freeform 1376"/>
                <p:cNvSpPr>
                  <a:spLocks noEditPoints="1"/>
                </p:cNvSpPr>
                <p:nvPr/>
              </p:nvSpPr>
              <p:spPr bwMode="auto">
                <a:xfrm>
                  <a:off x="3235" y="1795"/>
                  <a:ext cx="29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43" name="Freeform 1377"/>
                <p:cNvSpPr>
                  <a:spLocks noEditPoints="1"/>
                </p:cNvSpPr>
                <p:nvPr/>
              </p:nvSpPr>
              <p:spPr bwMode="auto">
                <a:xfrm>
                  <a:off x="3242" y="1766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44" name="Freeform 1378"/>
                <p:cNvSpPr>
                  <a:spLocks noEditPoints="1"/>
                </p:cNvSpPr>
                <p:nvPr/>
              </p:nvSpPr>
              <p:spPr bwMode="auto">
                <a:xfrm>
                  <a:off x="3255" y="1738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45" name="Freeform 1379"/>
                <p:cNvSpPr>
                  <a:spLocks noEditPoints="1"/>
                </p:cNvSpPr>
                <p:nvPr/>
              </p:nvSpPr>
              <p:spPr bwMode="auto">
                <a:xfrm>
                  <a:off x="3278" y="1718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0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46" name="Freeform 1380"/>
                <p:cNvSpPr>
                  <a:spLocks noEditPoints="1"/>
                </p:cNvSpPr>
                <p:nvPr/>
              </p:nvSpPr>
              <p:spPr bwMode="auto">
                <a:xfrm>
                  <a:off x="3303" y="1700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47" name="Freeform 1381"/>
                <p:cNvSpPr>
                  <a:spLocks noEditPoints="1"/>
                </p:cNvSpPr>
                <p:nvPr/>
              </p:nvSpPr>
              <p:spPr bwMode="auto">
                <a:xfrm>
                  <a:off x="3332" y="1693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48" name="Freeform 1382"/>
                <p:cNvSpPr>
                  <a:spLocks noEditPoints="1"/>
                </p:cNvSpPr>
                <p:nvPr/>
              </p:nvSpPr>
              <p:spPr bwMode="auto">
                <a:xfrm>
                  <a:off x="3362" y="1691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49" name="Freeform 1383"/>
                <p:cNvSpPr>
                  <a:spLocks noEditPoints="1"/>
                </p:cNvSpPr>
                <p:nvPr/>
              </p:nvSpPr>
              <p:spPr bwMode="auto">
                <a:xfrm>
                  <a:off x="3391" y="1700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50" name="Freeform 1384"/>
                <p:cNvSpPr>
                  <a:spLocks noEditPoints="1"/>
                </p:cNvSpPr>
                <p:nvPr/>
              </p:nvSpPr>
              <p:spPr bwMode="auto">
                <a:xfrm>
                  <a:off x="3420" y="1709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51" name="Freeform 1385"/>
                <p:cNvSpPr>
                  <a:spLocks noEditPoints="1"/>
                </p:cNvSpPr>
                <p:nvPr/>
              </p:nvSpPr>
              <p:spPr bwMode="auto">
                <a:xfrm>
                  <a:off x="3441" y="1732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52" name="Freeform 1386"/>
                <p:cNvSpPr>
                  <a:spLocks noEditPoints="1"/>
                </p:cNvSpPr>
                <p:nvPr/>
              </p:nvSpPr>
              <p:spPr bwMode="auto">
                <a:xfrm>
                  <a:off x="3461" y="1754"/>
                  <a:ext cx="30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4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6" y="0"/>
                      </a:cubicBezTo>
                      <a:cubicBezTo>
                        <a:pt x="10" y="0"/>
                        <a:pt x="13" y="4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4"/>
                      </a:move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53" name="Freeform 1387"/>
                <p:cNvSpPr>
                  <a:spLocks noEditPoints="1"/>
                </p:cNvSpPr>
                <p:nvPr/>
              </p:nvSpPr>
              <p:spPr bwMode="auto">
                <a:xfrm>
                  <a:off x="3466" y="1741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54" name="Freeform 1388"/>
                <p:cNvSpPr>
                  <a:spLocks noEditPoints="1"/>
                </p:cNvSpPr>
                <p:nvPr/>
              </p:nvSpPr>
              <p:spPr bwMode="auto">
                <a:xfrm>
                  <a:off x="3468" y="1711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55" name="Freeform 1389"/>
                <p:cNvSpPr>
                  <a:spLocks noEditPoints="1"/>
                </p:cNvSpPr>
                <p:nvPr/>
              </p:nvSpPr>
              <p:spPr bwMode="auto">
                <a:xfrm>
                  <a:off x="3477" y="1682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56" name="Freeform 1390"/>
                <p:cNvSpPr>
                  <a:spLocks noEditPoints="1"/>
                </p:cNvSpPr>
                <p:nvPr/>
              </p:nvSpPr>
              <p:spPr bwMode="auto">
                <a:xfrm>
                  <a:off x="3493" y="1657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57" name="Freeform 1391"/>
                <p:cNvSpPr>
                  <a:spLocks noEditPoints="1"/>
                </p:cNvSpPr>
                <p:nvPr/>
              </p:nvSpPr>
              <p:spPr bwMode="auto">
                <a:xfrm>
                  <a:off x="3513" y="1634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58" name="Freeform 1392"/>
                <p:cNvSpPr>
                  <a:spLocks noEditPoints="1"/>
                </p:cNvSpPr>
                <p:nvPr/>
              </p:nvSpPr>
              <p:spPr bwMode="auto">
                <a:xfrm>
                  <a:off x="3540" y="1621"/>
                  <a:ext cx="30" cy="29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6 h 13"/>
                    <a:gd name="T4" fmla="*/ 7 w 13"/>
                    <a:gd name="T5" fmla="*/ 0 h 13"/>
                    <a:gd name="T6" fmla="*/ 13 w 13"/>
                    <a:gd name="T7" fmla="*/ 6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6 h 13"/>
                    <a:gd name="T14" fmla="*/ 7 w 13"/>
                    <a:gd name="T15" fmla="*/ 10 h 13"/>
                    <a:gd name="T16" fmla="*/ 10 w 13"/>
                    <a:gd name="T17" fmla="*/ 6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59" name="Freeform 1393"/>
                <p:cNvSpPr>
                  <a:spLocks noEditPoints="1"/>
                </p:cNvSpPr>
                <p:nvPr/>
              </p:nvSpPr>
              <p:spPr bwMode="auto">
                <a:xfrm>
                  <a:off x="3570" y="1612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60" name="Freeform 1394"/>
                <p:cNvSpPr>
                  <a:spLocks noEditPoints="1"/>
                </p:cNvSpPr>
                <p:nvPr/>
              </p:nvSpPr>
              <p:spPr bwMode="auto">
                <a:xfrm>
                  <a:off x="3599" y="1612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61" name="Freeform 1395"/>
                <p:cNvSpPr>
                  <a:spLocks noEditPoints="1"/>
                </p:cNvSpPr>
                <p:nvPr/>
              </p:nvSpPr>
              <p:spPr bwMode="auto">
                <a:xfrm>
                  <a:off x="3629" y="1623"/>
                  <a:ext cx="29" cy="30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62" name="Freeform 1396"/>
                <p:cNvSpPr>
                  <a:spLocks noEditPoints="1"/>
                </p:cNvSpPr>
                <p:nvPr/>
              </p:nvSpPr>
              <p:spPr bwMode="auto">
                <a:xfrm>
                  <a:off x="3656" y="1632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63" name="Freeform 1397"/>
                <p:cNvSpPr>
                  <a:spLocks noEditPoints="1"/>
                </p:cNvSpPr>
                <p:nvPr/>
              </p:nvSpPr>
              <p:spPr bwMode="auto">
                <a:xfrm>
                  <a:off x="3676" y="1655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64" name="Freeform 1398"/>
                <p:cNvSpPr>
                  <a:spLocks noEditPoints="1"/>
                </p:cNvSpPr>
                <p:nvPr/>
              </p:nvSpPr>
              <p:spPr bwMode="auto">
                <a:xfrm>
                  <a:off x="3692" y="1682"/>
                  <a:ext cx="29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0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65" name="Freeform 1399"/>
                <p:cNvSpPr>
                  <a:spLocks noEditPoints="1"/>
                </p:cNvSpPr>
                <p:nvPr/>
              </p:nvSpPr>
              <p:spPr bwMode="auto">
                <a:xfrm>
                  <a:off x="3708" y="1709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66" name="Freeform 1400"/>
                <p:cNvSpPr>
                  <a:spLocks noEditPoints="1"/>
                </p:cNvSpPr>
                <p:nvPr/>
              </p:nvSpPr>
              <p:spPr bwMode="auto">
                <a:xfrm>
                  <a:off x="3715" y="1680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67" name="Freeform 1401"/>
                <p:cNvSpPr>
                  <a:spLocks noEditPoints="1"/>
                </p:cNvSpPr>
                <p:nvPr/>
              </p:nvSpPr>
              <p:spPr bwMode="auto">
                <a:xfrm>
                  <a:off x="3724" y="1650"/>
                  <a:ext cx="29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68" name="Freeform 1402"/>
                <p:cNvSpPr>
                  <a:spLocks noEditPoints="1"/>
                </p:cNvSpPr>
                <p:nvPr/>
              </p:nvSpPr>
              <p:spPr bwMode="auto">
                <a:xfrm>
                  <a:off x="3739" y="1625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69" name="Freeform 1403"/>
                <p:cNvSpPr>
                  <a:spLocks noEditPoints="1"/>
                </p:cNvSpPr>
                <p:nvPr/>
              </p:nvSpPr>
              <p:spPr bwMode="auto">
                <a:xfrm>
                  <a:off x="3762" y="1605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70" name="Freeform 1404"/>
                <p:cNvSpPr>
                  <a:spLocks noEditPoints="1"/>
                </p:cNvSpPr>
                <p:nvPr/>
              </p:nvSpPr>
              <p:spPr bwMode="auto">
                <a:xfrm>
                  <a:off x="3789" y="1591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71" name="Freeform 1405"/>
                <p:cNvSpPr>
                  <a:spLocks noEditPoints="1"/>
                </p:cNvSpPr>
                <p:nvPr/>
              </p:nvSpPr>
              <p:spPr bwMode="auto">
                <a:xfrm>
                  <a:off x="3819" y="1585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72" name="Freeform 1406"/>
                <p:cNvSpPr>
                  <a:spLocks noEditPoints="1"/>
                </p:cNvSpPr>
                <p:nvPr/>
              </p:nvSpPr>
              <p:spPr bwMode="auto">
                <a:xfrm>
                  <a:off x="3848" y="1585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73" name="Freeform 1407"/>
                <p:cNvSpPr>
                  <a:spLocks noEditPoints="1"/>
                </p:cNvSpPr>
                <p:nvPr/>
              </p:nvSpPr>
              <p:spPr bwMode="auto">
                <a:xfrm>
                  <a:off x="3877" y="1594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4" y="13"/>
                        <a:pt x="0" y="10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74" name="Freeform 1408"/>
                <p:cNvSpPr>
                  <a:spLocks noEditPoints="1"/>
                </p:cNvSpPr>
                <p:nvPr/>
              </p:nvSpPr>
              <p:spPr bwMode="auto">
                <a:xfrm>
                  <a:off x="3905" y="1607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75" name="Freeform 1409"/>
                <p:cNvSpPr>
                  <a:spLocks noEditPoints="1"/>
                </p:cNvSpPr>
                <p:nvPr/>
              </p:nvSpPr>
              <p:spPr bwMode="auto">
                <a:xfrm>
                  <a:off x="3927" y="1630"/>
                  <a:ext cx="30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76" name="Freeform 1410"/>
                <p:cNvSpPr>
                  <a:spLocks noEditPoints="1"/>
                </p:cNvSpPr>
                <p:nvPr/>
              </p:nvSpPr>
              <p:spPr bwMode="auto">
                <a:xfrm>
                  <a:off x="3941" y="1655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77" name="Freeform 1411"/>
                <p:cNvSpPr>
                  <a:spLocks noEditPoints="1"/>
                </p:cNvSpPr>
                <p:nvPr/>
              </p:nvSpPr>
              <p:spPr bwMode="auto">
                <a:xfrm>
                  <a:off x="3950" y="1684"/>
                  <a:ext cx="29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4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0" y="0"/>
                        <a:pt x="13" y="4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78" name="Freeform 1412"/>
                <p:cNvSpPr>
                  <a:spLocks noEditPoints="1"/>
                </p:cNvSpPr>
                <p:nvPr/>
              </p:nvSpPr>
              <p:spPr bwMode="auto">
                <a:xfrm>
                  <a:off x="3959" y="1707"/>
                  <a:ext cx="29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79" name="Freeform 1413"/>
                <p:cNvSpPr>
                  <a:spLocks noEditPoints="1"/>
                </p:cNvSpPr>
                <p:nvPr/>
              </p:nvSpPr>
              <p:spPr bwMode="auto">
                <a:xfrm>
                  <a:off x="3972" y="1680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80" name="Freeform 1414"/>
                <p:cNvSpPr>
                  <a:spLocks noEditPoints="1"/>
                </p:cNvSpPr>
                <p:nvPr/>
              </p:nvSpPr>
              <p:spPr bwMode="auto">
                <a:xfrm>
                  <a:off x="3988" y="1653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1" y="0"/>
                        <a:pt x="14" y="4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81" name="Freeform 1415"/>
                <p:cNvSpPr>
                  <a:spLocks noEditPoints="1"/>
                </p:cNvSpPr>
                <p:nvPr/>
              </p:nvSpPr>
              <p:spPr bwMode="auto">
                <a:xfrm>
                  <a:off x="4009" y="1634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4"/>
                        <a:pt x="4" y="6"/>
                      </a:cubicBezTo>
                      <a:cubicBezTo>
                        <a:pt x="4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82" name="Freeform 1416"/>
                <p:cNvSpPr>
                  <a:spLocks noEditPoints="1"/>
                </p:cNvSpPr>
                <p:nvPr/>
              </p:nvSpPr>
              <p:spPr bwMode="auto">
                <a:xfrm>
                  <a:off x="4038" y="1623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83" name="Freeform 1417"/>
                <p:cNvSpPr>
                  <a:spLocks noEditPoints="1"/>
                </p:cNvSpPr>
                <p:nvPr/>
              </p:nvSpPr>
              <p:spPr bwMode="auto">
                <a:xfrm>
                  <a:off x="4067" y="1612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84" name="Freeform 1418"/>
                <p:cNvSpPr>
                  <a:spLocks noEditPoints="1"/>
                </p:cNvSpPr>
                <p:nvPr/>
              </p:nvSpPr>
              <p:spPr bwMode="auto">
                <a:xfrm>
                  <a:off x="4097" y="1614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85" name="Freeform 1419"/>
                <p:cNvSpPr>
                  <a:spLocks noEditPoints="1"/>
                </p:cNvSpPr>
                <p:nvPr/>
              </p:nvSpPr>
              <p:spPr bwMode="auto">
                <a:xfrm>
                  <a:off x="4126" y="1623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86" name="Freeform 1420"/>
                <p:cNvSpPr>
                  <a:spLocks noEditPoints="1"/>
                </p:cNvSpPr>
                <p:nvPr/>
              </p:nvSpPr>
              <p:spPr bwMode="auto">
                <a:xfrm>
                  <a:off x="4151" y="1639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87" name="Freeform 1421"/>
                <p:cNvSpPr>
                  <a:spLocks noEditPoints="1"/>
                </p:cNvSpPr>
                <p:nvPr/>
              </p:nvSpPr>
              <p:spPr bwMode="auto">
                <a:xfrm>
                  <a:off x="4174" y="1659"/>
                  <a:ext cx="29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4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88" name="Freeform 1422"/>
                <p:cNvSpPr>
                  <a:spLocks noEditPoints="1"/>
                </p:cNvSpPr>
                <p:nvPr/>
              </p:nvSpPr>
              <p:spPr bwMode="auto">
                <a:xfrm>
                  <a:off x="4187" y="1686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89" name="Freeform 1423"/>
                <p:cNvSpPr>
                  <a:spLocks noEditPoints="1"/>
                </p:cNvSpPr>
                <p:nvPr/>
              </p:nvSpPr>
              <p:spPr bwMode="auto">
                <a:xfrm>
                  <a:off x="4194" y="1716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90" name="Freeform 1424"/>
                <p:cNvSpPr>
                  <a:spLocks noEditPoints="1"/>
                </p:cNvSpPr>
                <p:nvPr/>
              </p:nvSpPr>
              <p:spPr bwMode="auto">
                <a:xfrm>
                  <a:off x="4196" y="1747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91" name="Freeform 1425"/>
                <p:cNvSpPr>
                  <a:spLocks noEditPoints="1"/>
                </p:cNvSpPr>
                <p:nvPr/>
              </p:nvSpPr>
              <p:spPr bwMode="auto">
                <a:xfrm>
                  <a:off x="4203" y="1759"/>
                  <a:ext cx="29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92" name="Freeform 1426"/>
                <p:cNvSpPr>
                  <a:spLocks noEditPoints="1"/>
                </p:cNvSpPr>
                <p:nvPr/>
              </p:nvSpPr>
              <p:spPr bwMode="auto">
                <a:xfrm>
                  <a:off x="4221" y="1736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4"/>
                        <a:pt x="4" y="6"/>
                      </a:cubicBezTo>
                      <a:cubicBezTo>
                        <a:pt x="4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93" name="Freeform 1427"/>
                <p:cNvSpPr>
                  <a:spLocks noEditPoints="1"/>
                </p:cNvSpPr>
                <p:nvPr/>
              </p:nvSpPr>
              <p:spPr bwMode="auto">
                <a:xfrm>
                  <a:off x="4242" y="1711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94" name="Freeform 1428"/>
                <p:cNvSpPr>
                  <a:spLocks noEditPoints="1"/>
                </p:cNvSpPr>
                <p:nvPr/>
              </p:nvSpPr>
              <p:spPr bwMode="auto">
                <a:xfrm>
                  <a:off x="4271" y="1702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95" name="Freeform 1429"/>
                <p:cNvSpPr>
                  <a:spLocks noEditPoints="1"/>
                </p:cNvSpPr>
                <p:nvPr/>
              </p:nvSpPr>
              <p:spPr bwMode="auto">
                <a:xfrm>
                  <a:off x="4300" y="1693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96" name="Freeform 1430"/>
                <p:cNvSpPr>
                  <a:spLocks noEditPoints="1"/>
                </p:cNvSpPr>
                <p:nvPr/>
              </p:nvSpPr>
              <p:spPr bwMode="auto">
                <a:xfrm>
                  <a:off x="4330" y="1698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97" name="Freeform 1431"/>
                <p:cNvSpPr>
                  <a:spLocks noEditPoints="1"/>
                </p:cNvSpPr>
                <p:nvPr/>
              </p:nvSpPr>
              <p:spPr bwMode="auto">
                <a:xfrm>
                  <a:off x="4359" y="1705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98" name="Freeform 1432"/>
                <p:cNvSpPr>
                  <a:spLocks noEditPoints="1"/>
                </p:cNvSpPr>
                <p:nvPr/>
              </p:nvSpPr>
              <p:spPr bwMode="auto">
                <a:xfrm>
                  <a:off x="4384" y="1723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99" name="Freeform 1433"/>
                <p:cNvSpPr>
                  <a:spLocks noEditPoints="1"/>
                </p:cNvSpPr>
                <p:nvPr/>
              </p:nvSpPr>
              <p:spPr bwMode="auto">
                <a:xfrm>
                  <a:off x="4407" y="1743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00" name="Freeform 1434"/>
                <p:cNvSpPr>
                  <a:spLocks noEditPoints="1"/>
                </p:cNvSpPr>
                <p:nvPr/>
              </p:nvSpPr>
              <p:spPr bwMode="auto">
                <a:xfrm>
                  <a:off x="4420" y="1770"/>
                  <a:ext cx="30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01" name="Freeform 1435"/>
                <p:cNvSpPr>
                  <a:spLocks noEditPoints="1"/>
                </p:cNvSpPr>
                <p:nvPr/>
              </p:nvSpPr>
              <p:spPr bwMode="auto">
                <a:xfrm>
                  <a:off x="4427" y="1799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02" name="Freeform 1436"/>
                <p:cNvSpPr>
                  <a:spLocks noEditPoints="1"/>
                </p:cNvSpPr>
                <p:nvPr/>
              </p:nvSpPr>
              <p:spPr bwMode="auto">
                <a:xfrm>
                  <a:off x="4427" y="1831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03" name="Freeform 1437"/>
                <p:cNvSpPr>
                  <a:spLocks noEditPoints="1"/>
                </p:cNvSpPr>
                <p:nvPr/>
              </p:nvSpPr>
              <p:spPr bwMode="auto">
                <a:xfrm>
                  <a:off x="4420" y="1860"/>
                  <a:ext cx="30" cy="30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04" name="Freeform 1438"/>
                <p:cNvSpPr>
                  <a:spLocks noEditPoints="1"/>
                </p:cNvSpPr>
                <p:nvPr/>
              </p:nvSpPr>
              <p:spPr bwMode="auto">
                <a:xfrm>
                  <a:off x="4429" y="1865"/>
                  <a:ext cx="30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4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05" name="Freeform 1439"/>
                <p:cNvSpPr>
                  <a:spLocks noEditPoints="1"/>
                </p:cNvSpPr>
                <p:nvPr/>
              </p:nvSpPr>
              <p:spPr bwMode="auto">
                <a:xfrm>
                  <a:off x="4452" y="1845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1" y="0"/>
                        <a:pt x="14" y="4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06" name="Freeform 1440"/>
                <p:cNvSpPr>
                  <a:spLocks noEditPoints="1"/>
                </p:cNvSpPr>
                <p:nvPr/>
              </p:nvSpPr>
              <p:spPr bwMode="auto">
                <a:xfrm>
                  <a:off x="4479" y="1833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07" name="Freeform 1441"/>
                <p:cNvSpPr>
                  <a:spLocks noEditPoints="1"/>
                </p:cNvSpPr>
                <p:nvPr/>
              </p:nvSpPr>
              <p:spPr bwMode="auto">
                <a:xfrm>
                  <a:off x="4511" y="1827"/>
                  <a:ext cx="29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08" name="Freeform 1442"/>
                <p:cNvSpPr>
                  <a:spLocks noEditPoints="1"/>
                </p:cNvSpPr>
                <p:nvPr/>
              </p:nvSpPr>
              <p:spPr bwMode="auto">
                <a:xfrm>
                  <a:off x="4540" y="1831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09" name="Freeform 1443"/>
                <p:cNvSpPr>
                  <a:spLocks noEditPoints="1"/>
                </p:cNvSpPr>
                <p:nvPr/>
              </p:nvSpPr>
              <p:spPr bwMode="auto">
                <a:xfrm>
                  <a:off x="4569" y="1838"/>
                  <a:ext cx="30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4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10" name="Freeform 1444"/>
                <p:cNvSpPr>
                  <a:spLocks noEditPoints="1"/>
                </p:cNvSpPr>
                <p:nvPr/>
              </p:nvSpPr>
              <p:spPr bwMode="auto">
                <a:xfrm>
                  <a:off x="4594" y="1856"/>
                  <a:ext cx="30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11" name="Freeform 1445"/>
                <p:cNvSpPr>
                  <a:spLocks noEditPoints="1"/>
                </p:cNvSpPr>
                <p:nvPr/>
              </p:nvSpPr>
              <p:spPr bwMode="auto">
                <a:xfrm>
                  <a:off x="4615" y="1879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12" name="Freeform 1446"/>
                <p:cNvSpPr>
                  <a:spLocks noEditPoints="1"/>
                </p:cNvSpPr>
                <p:nvPr/>
              </p:nvSpPr>
              <p:spPr bwMode="auto">
                <a:xfrm>
                  <a:off x="4628" y="1906"/>
                  <a:ext cx="30" cy="29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6 h 13"/>
                    <a:gd name="T4" fmla="*/ 7 w 13"/>
                    <a:gd name="T5" fmla="*/ 0 h 13"/>
                    <a:gd name="T6" fmla="*/ 13 w 13"/>
                    <a:gd name="T7" fmla="*/ 6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6 h 13"/>
                    <a:gd name="T14" fmla="*/ 7 w 13"/>
                    <a:gd name="T15" fmla="*/ 10 h 13"/>
                    <a:gd name="T16" fmla="*/ 10 w 13"/>
                    <a:gd name="T17" fmla="*/ 6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13" name="Freeform 1447"/>
                <p:cNvSpPr>
                  <a:spLocks noEditPoints="1"/>
                </p:cNvSpPr>
                <p:nvPr/>
              </p:nvSpPr>
              <p:spPr bwMode="auto">
                <a:xfrm>
                  <a:off x="4635" y="1935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14" name="Freeform 1448"/>
                <p:cNvSpPr>
                  <a:spLocks noEditPoints="1"/>
                </p:cNvSpPr>
                <p:nvPr/>
              </p:nvSpPr>
              <p:spPr bwMode="auto">
                <a:xfrm>
                  <a:off x="4633" y="1964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15" name="Freeform 1449"/>
                <p:cNvSpPr>
                  <a:spLocks noEditPoints="1"/>
                </p:cNvSpPr>
                <p:nvPr/>
              </p:nvSpPr>
              <p:spPr bwMode="auto">
                <a:xfrm>
                  <a:off x="4622" y="1992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16" name="Freeform 1450"/>
                <p:cNvSpPr>
                  <a:spLocks noEditPoints="1"/>
                </p:cNvSpPr>
                <p:nvPr/>
              </p:nvSpPr>
              <p:spPr bwMode="auto">
                <a:xfrm>
                  <a:off x="4610" y="2021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17" name="Freeform 1451"/>
                <p:cNvSpPr>
                  <a:spLocks noEditPoints="1"/>
                </p:cNvSpPr>
                <p:nvPr/>
              </p:nvSpPr>
              <p:spPr bwMode="auto">
                <a:xfrm>
                  <a:off x="4628" y="2023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18" name="Freeform 1452"/>
                <p:cNvSpPr>
                  <a:spLocks noEditPoints="1"/>
                </p:cNvSpPr>
                <p:nvPr/>
              </p:nvSpPr>
              <p:spPr bwMode="auto">
                <a:xfrm>
                  <a:off x="4658" y="2012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19" name="Freeform 1453"/>
                <p:cNvSpPr>
                  <a:spLocks noEditPoints="1"/>
                </p:cNvSpPr>
                <p:nvPr/>
              </p:nvSpPr>
              <p:spPr bwMode="auto">
                <a:xfrm>
                  <a:off x="4687" y="2001"/>
                  <a:ext cx="30" cy="31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4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20" name="Freeform 1454"/>
                <p:cNvSpPr>
                  <a:spLocks noEditPoints="1"/>
                </p:cNvSpPr>
                <p:nvPr/>
              </p:nvSpPr>
              <p:spPr bwMode="auto">
                <a:xfrm>
                  <a:off x="4717" y="2007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21" name="Freeform 1455"/>
                <p:cNvSpPr>
                  <a:spLocks noEditPoints="1"/>
                </p:cNvSpPr>
                <p:nvPr/>
              </p:nvSpPr>
              <p:spPr bwMode="auto">
                <a:xfrm>
                  <a:off x="4746" y="2016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22" name="Freeform 1456"/>
                <p:cNvSpPr>
                  <a:spLocks noEditPoints="1"/>
                </p:cNvSpPr>
                <p:nvPr/>
              </p:nvSpPr>
              <p:spPr bwMode="auto">
                <a:xfrm>
                  <a:off x="4769" y="2035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23" name="Freeform 1457"/>
                <p:cNvSpPr>
                  <a:spLocks noEditPoints="1"/>
                </p:cNvSpPr>
                <p:nvPr/>
              </p:nvSpPr>
              <p:spPr bwMode="auto">
                <a:xfrm>
                  <a:off x="4791" y="2057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0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24" name="Freeform 1458"/>
                <p:cNvSpPr>
                  <a:spLocks noEditPoints="1"/>
                </p:cNvSpPr>
                <p:nvPr/>
              </p:nvSpPr>
              <p:spPr bwMode="auto">
                <a:xfrm>
                  <a:off x="4802" y="2084"/>
                  <a:ext cx="30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25" name="Freeform 1459"/>
                <p:cNvSpPr>
                  <a:spLocks noEditPoints="1"/>
                </p:cNvSpPr>
                <p:nvPr/>
              </p:nvSpPr>
              <p:spPr bwMode="auto">
                <a:xfrm>
                  <a:off x="4809" y="2114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26" name="Freeform 1460"/>
                <p:cNvSpPr>
                  <a:spLocks noEditPoints="1"/>
                </p:cNvSpPr>
                <p:nvPr/>
              </p:nvSpPr>
              <p:spPr bwMode="auto">
                <a:xfrm>
                  <a:off x="4807" y="2145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6"/>
                      </a:cubicBezTo>
                      <a:cubicBezTo>
                        <a:pt x="14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27" name="Freeform 1461"/>
                <p:cNvSpPr>
                  <a:spLocks noEditPoints="1"/>
                </p:cNvSpPr>
                <p:nvPr/>
              </p:nvSpPr>
              <p:spPr bwMode="auto">
                <a:xfrm>
                  <a:off x="4800" y="2175"/>
                  <a:ext cx="30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28" name="Freeform 1462"/>
                <p:cNvSpPr>
                  <a:spLocks noEditPoints="1"/>
                </p:cNvSpPr>
                <p:nvPr/>
              </p:nvSpPr>
              <p:spPr bwMode="auto">
                <a:xfrm>
                  <a:off x="4782" y="2200"/>
                  <a:ext cx="30" cy="29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6 h 13"/>
                    <a:gd name="T4" fmla="*/ 7 w 13"/>
                    <a:gd name="T5" fmla="*/ 0 h 13"/>
                    <a:gd name="T6" fmla="*/ 13 w 13"/>
                    <a:gd name="T7" fmla="*/ 6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6 h 13"/>
                    <a:gd name="T14" fmla="*/ 7 w 13"/>
                    <a:gd name="T15" fmla="*/ 10 h 13"/>
                    <a:gd name="T16" fmla="*/ 10 w 13"/>
                    <a:gd name="T17" fmla="*/ 6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29" name="Freeform 1463"/>
                <p:cNvSpPr>
                  <a:spLocks noEditPoints="1"/>
                </p:cNvSpPr>
                <p:nvPr/>
              </p:nvSpPr>
              <p:spPr bwMode="auto">
                <a:xfrm>
                  <a:off x="4762" y="2222"/>
                  <a:ext cx="29" cy="30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7 h 13"/>
                    <a:gd name="T4" fmla="*/ 7 w 13"/>
                    <a:gd name="T5" fmla="*/ 0 h 13"/>
                    <a:gd name="T6" fmla="*/ 13 w 13"/>
                    <a:gd name="T7" fmla="*/ 7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7 h 13"/>
                    <a:gd name="T14" fmla="*/ 7 w 13"/>
                    <a:gd name="T15" fmla="*/ 10 h 13"/>
                    <a:gd name="T16" fmla="*/ 10 w 13"/>
                    <a:gd name="T17" fmla="*/ 7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30" name="Freeform 1464"/>
                <p:cNvSpPr>
                  <a:spLocks noEditPoints="1"/>
                </p:cNvSpPr>
                <p:nvPr/>
              </p:nvSpPr>
              <p:spPr bwMode="auto">
                <a:xfrm>
                  <a:off x="4789" y="2218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31" name="Freeform 1465"/>
                <p:cNvSpPr>
                  <a:spLocks noEditPoints="1"/>
                </p:cNvSpPr>
                <p:nvPr/>
              </p:nvSpPr>
              <p:spPr bwMode="auto">
                <a:xfrm>
                  <a:off x="4818" y="2211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4"/>
                        <a:pt x="4" y="6"/>
                      </a:cubicBezTo>
                      <a:cubicBezTo>
                        <a:pt x="4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32" name="Freeform 1466"/>
                <p:cNvSpPr>
                  <a:spLocks noEditPoints="1"/>
                </p:cNvSpPr>
                <p:nvPr/>
              </p:nvSpPr>
              <p:spPr bwMode="auto">
                <a:xfrm>
                  <a:off x="4850" y="2218"/>
                  <a:ext cx="29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33" name="Freeform 1467"/>
                <p:cNvSpPr>
                  <a:spLocks noEditPoints="1"/>
                </p:cNvSpPr>
                <p:nvPr/>
              </p:nvSpPr>
              <p:spPr bwMode="auto">
                <a:xfrm>
                  <a:off x="4879" y="2227"/>
                  <a:ext cx="30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34" name="Freeform 1468"/>
                <p:cNvSpPr>
                  <a:spLocks noEditPoints="1"/>
                </p:cNvSpPr>
                <p:nvPr/>
              </p:nvSpPr>
              <p:spPr bwMode="auto">
                <a:xfrm>
                  <a:off x="4902" y="2247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35" name="Freeform 1469"/>
                <p:cNvSpPr>
                  <a:spLocks noEditPoints="1"/>
                </p:cNvSpPr>
                <p:nvPr/>
              </p:nvSpPr>
              <p:spPr bwMode="auto">
                <a:xfrm>
                  <a:off x="4922" y="2267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1" y="0"/>
                        <a:pt x="14" y="4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36" name="Freeform 1470"/>
                <p:cNvSpPr>
                  <a:spLocks noEditPoints="1"/>
                </p:cNvSpPr>
                <p:nvPr/>
              </p:nvSpPr>
              <p:spPr bwMode="auto">
                <a:xfrm>
                  <a:off x="4931" y="2297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37" name="Freeform 1471"/>
                <p:cNvSpPr>
                  <a:spLocks noEditPoints="1"/>
                </p:cNvSpPr>
                <p:nvPr/>
              </p:nvSpPr>
              <p:spPr bwMode="auto">
                <a:xfrm>
                  <a:off x="4940" y="2326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1" y="0"/>
                        <a:pt x="14" y="4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38" name="Freeform 1472"/>
                <p:cNvSpPr>
                  <a:spLocks noEditPoints="1"/>
                </p:cNvSpPr>
                <p:nvPr/>
              </p:nvSpPr>
              <p:spPr bwMode="auto">
                <a:xfrm>
                  <a:off x="4934" y="2358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39" name="Freeform 1473"/>
                <p:cNvSpPr>
                  <a:spLocks noEditPoints="1"/>
                </p:cNvSpPr>
                <p:nvPr/>
              </p:nvSpPr>
              <p:spPr bwMode="auto">
                <a:xfrm>
                  <a:off x="4925" y="2387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40" name="Freeform 1474"/>
                <p:cNvSpPr>
                  <a:spLocks noEditPoints="1"/>
                </p:cNvSpPr>
                <p:nvPr/>
              </p:nvSpPr>
              <p:spPr bwMode="auto">
                <a:xfrm>
                  <a:off x="4909" y="2410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41" name="Freeform 1475"/>
                <p:cNvSpPr>
                  <a:spLocks noEditPoints="1"/>
                </p:cNvSpPr>
                <p:nvPr/>
              </p:nvSpPr>
              <p:spPr bwMode="auto">
                <a:xfrm>
                  <a:off x="4884" y="2430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42" name="Freeform 1476"/>
                <p:cNvSpPr>
                  <a:spLocks noEditPoints="1"/>
                </p:cNvSpPr>
                <p:nvPr/>
              </p:nvSpPr>
              <p:spPr bwMode="auto">
                <a:xfrm>
                  <a:off x="4873" y="2446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43" name="Freeform 1477"/>
                <p:cNvSpPr>
                  <a:spLocks noEditPoints="1"/>
                </p:cNvSpPr>
                <p:nvPr/>
              </p:nvSpPr>
              <p:spPr bwMode="auto">
                <a:xfrm>
                  <a:off x="4904" y="2444"/>
                  <a:ext cx="30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44" name="Freeform 1478"/>
                <p:cNvSpPr>
                  <a:spLocks noEditPoints="1"/>
                </p:cNvSpPr>
                <p:nvPr/>
              </p:nvSpPr>
              <p:spPr bwMode="auto">
                <a:xfrm>
                  <a:off x="4934" y="2453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45" name="Freeform 1479"/>
                <p:cNvSpPr>
                  <a:spLocks noEditPoints="1"/>
                </p:cNvSpPr>
                <p:nvPr/>
              </p:nvSpPr>
              <p:spPr bwMode="auto">
                <a:xfrm>
                  <a:off x="4963" y="2462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46" name="Freeform 1480"/>
                <p:cNvSpPr>
                  <a:spLocks noEditPoints="1"/>
                </p:cNvSpPr>
                <p:nvPr/>
              </p:nvSpPr>
              <p:spPr bwMode="auto">
                <a:xfrm>
                  <a:off x="4983" y="2482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47" name="Freeform 1481"/>
                <p:cNvSpPr>
                  <a:spLocks noEditPoints="1"/>
                </p:cNvSpPr>
                <p:nvPr/>
              </p:nvSpPr>
              <p:spPr bwMode="auto">
                <a:xfrm>
                  <a:off x="5006" y="2505"/>
                  <a:ext cx="29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48" name="Freeform 1482"/>
                <p:cNvSpPr>
                  <a:spLocks noEditPoints="1"/>
                </p:cNvSpPr>
                <p:nvPr/>
              </p:nvSpPr>
              <p:spPr bwMode="auto">
                <a:xfrm>
                  <a:off x="5013" y="2534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49" name="Freeform 1483"/>
                <p:cNvSpPr>
                  <a:spLocks noEditPoints="1"/>
                </p:cNvSpPr>
                <p:nvPr/>
              </p:nvSpPr>
              <p:spPr bwMode="auto">
                <a:xfrm>
                  <a:off x="5022" y="2566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50" name="Freeform 1484"/>
                <p:cNvSpPr>
                  <a:spLocks noEditPoints="1"/>
                </p:cNvSpPr>
                <p:nvPr/>
              </p:nvSpPr>
              <p:spPr bwMode="auto">
                <a:xfrm>
                  <a:off x="5013" y="2595"/>
                  <a:ext cx="29" cy="30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51" name="Freeform 1485"/>
                <p:cNvSpPr>
                  <a:spLocks noEditPoints="1"/>
                </p:cNvSpPr>
                <p:nvPr/>
              </p:nvSpPr>
              <p:spPr bwMode="auto">
                <a:xfrm>
                  <a:off x="5001" y="2622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4"/>
                        <a:pt x="4" y="0"/>
                        <a:pt x="7" y="0"/>
                      </a:cubicBezTo>
                      <a:cubicBezTo>
                        <a:pt x="11" y="0"/>
                        <a:pt x="14" y="4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52" name="Freeform 1486"/>
                <p:cNvSpPr>
                  <a:spLocks noEditPoints="1"/>
                </p:cNvSpPr>
                <p:nvPr/>
              </p:nvSpPr>
              <p:spPr bwMode="auto">
                <a:xfrm>
                  <a:off x="4986" y="2647"/>
                  <a:ext cx="29" cy="30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53" name="Freeform 1487"/>
                <p:cNvSpPr>
                  <a:spLocks noEditPoints="1"/>
                </p:cNvSpPr>
                <p:nvPr/>
              </p:nvSpPr>
              <p:spPr bwMode="auto">
                <a:xfrm>
                  <a:off x="4961" y="2665"/>
                  <a:ext cx="29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0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54" name="Freeform 1488"/>
                <p:cNvSpPr>
                  <a:spLocks noEditPoints="1"/>
                </p:cNvSpPr>
                <p:nvPr/>
              </p:nvSpPr>
              <p:spPr bwMode="auto">
                <a:xfrm>
                  <a:off x="4943" y="2683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55" name="Freeform 1489"/>
                <p:cNvSpPr>
                  <a:spLocks noEditPoints="1"/>
                </p:cNvSpPr>
                <p:nvPr/>
              </p:nvSpPr>
              <p:spPr bwMode="auto">
                <a:xfrm>
                  <a:off x="4972" y="2697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56" name="Freeform 1490"/>
                <p:cNvSpPr>
                  <a:spLocks noEditPoints="1"/>
                </p:cNvSpPr>
                <p:nvPr/>
              </p:nvSpPr>
              <p:spPr bwMode="auto">
                <a:xfrm>
                  <a:off x="4999" y="2710"/>
                  <a:ext cx="30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57" name="Freeform 1491"/>
                <p:cNvSpPr>
                  <a:spLocks noEditPoints="1"/>
                </p:cNvSpPr>
                <p:nvPr/>
              </p:nvSpPr>
              <p:spPr bwMode="auto">
                <a:xfrm>
                  <a:off x="5020" y="2731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4" y="13"/>
                        <a:pt x="0" y="10"/>
                        <a:pt x="0" y="6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4"/>
                        <a:pt x="4" y="6"/>
                      </a:cubicBezTo>
                      <a:cubicBezTo>
                        <a:pt x="4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58" name="Freeform 1492"/>
                <p:cNvSpPr>
                  <a:spLocks noEditPoints="1"/>
                </p:cNvSpPr>
                <p:nvPr/>
              </p:nvSpPr>
              <p:spPr bwMode="auto">
                <a:xfrm>
                  <a:off x="5031" y="2758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59" name="Freeform 1493"/>
                <p:cNvSpPr>
                  <a:spLocks noEditPoints="1"/>
                </p:cNvSpPr>
                <p:nvPr/>
              </p:nvSpPr>
              <p:spPr bwMode="auto">
                <a:xfrm>
                  <a:off x="5042" y="2787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60" name="Freeform 1494"/>
                <p:cNvSpPr>
                  <a:spLocks noEditPoints="1"/>
                </p:cNvSpPr>
                <p:nvPr/>
              </p:nvSpPr>
              <p:spPr bwMode="auto">
                <a:xfrm>
                  <a:off x="5044" y="2817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61" name="Freeform 1495"/>
                <p:cNvSpPr>
                  <a:spLocks noEditPoints="1"/>
                </p:cNvSpPr>
                <p:nvPr/>
              </p:nvSpPr>
              <p:spPr bwMode="auto">
                <a:xfrm>
                  <a:off x="5038" y="2846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62" name="Freeform 1496"/>
                <p:cNvSpPr>
                  <a:spLocks noEditPoints="1"/>
                </p:cNvSpPr>
                <p:nvPr/>
              </p:nvSpPr>
              <p:spPr bwMode="auto">
                <a:xfrm>
                  <a:off x="5024" y="2873"/>
                  <a:ext cx="30" cy="30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63" name="Freeform 1497"/>
                <p:cNvSpPr>
                  <a:spLocks noEditPoints="1"/>
                </p:cNvSpPr>
                <p:nvPr/>
              </p:nvSpPr>
              <p:spPr bwMode="auto">
                <a:xfrm>
                  <a:off x="5001" y="2894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64" name="Freeform 1498"/>
                <p:cNvSpPr>
                  <a:spLocks noEditPoints="1"/>
                </p:cNvSpPr>
                <p:nvPr/>
              </p:nvSpPr>
              <p:spPr bwMode="auto">
                <a:xfrm>
                  <a:off x="4977" y="2912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0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65" name="Freeform 1499"/>
                <p:cNvSpPr>
                  <a:spLocks noEditPoints="1"/>
                </p:cNvSpPr>
                <p:nvPr/>
              </p:nvSpPr>
              <p:spPr bwMode="auto">
                <a:xfrm>
                  <a:off x="4947" y="2918"/>
                  <a:ext cx="30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66" name="Freeform 1500"/>
                <p:cNvSpPr>
                  <a:spLocks noEditPoints="1"/>
                </p:cNvSpPr>
                <p:nvPr/>
              </p:nvSpPr>
              <p:spPr bwMode="auto">
                <a:xfrm>
                  <a:off x="4920" y="2928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67" name="Oval 1501"/>
                <p:cNvSpPr>
                  <a:spLocks noChangeArrowheads="1"/>
                </p:cNvSpPr>
                <p:nvPr/>
              </p:nvSpPr>
              <p:spPr bwMode="auto">
                <a:xfrm>
                  <a:off x="2740" y="1718"/>
                  <a:ext cx="2203" cy="22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68" name="Freeform 1502"/>
                <p:cNvSpPr>
                  <a:spLocks noEditPoints="1"/>
                </p:cNvSpPr>
                <p:nvPr/>
              </p:nvSpPr>
              <p:spPr bwMode="auto">
                <a:xfrm>
                  <a:off x="2518" y="1544"/>
                  <a:ext cx="2631" cy="2536"/>
                </a:xfrm>
                <a:custGeom>
                  <a:avLst/>
                  <a:gdLst>
                    <a:gd name="T0" fmla="*/ 353 w 1163"/>
                    <a:gd name="T1" fmla="*/ 1056 h 1122"/>
                    <a:gd name="T2" fmla="*/ 151 w 1163"/>
                    <a:gd name="T3" fmla="*/ 899 h 1122"/>
                    <a:gd name="T4" fmla="*/ 51 w 1163"/>
                    <a:gd name="T5" fmla="*/ 684 h 1122"/>
                    <a:gd name="T6" fmla="*/ 52 w 1163"/>
                    <a:gd name="T7" fmla="*/ 438 h 1122"/>
                    <a:gd name="T8" fmla="*/ 248 w 1163"/>
                    <a:gd name="T9" fmla="*/ 134 h 1122"/>
                    <a:gd name="T10" fmla="*/ 434 w 1163"/>
                    <a:gd name="T11" fmla="*/ 21 h 1122"/>
                    <a:gd name="T12" fmla="*/ 588 w 1163"/>
                    <a:gd name="T13" fmla="*/ 19 h 1122"/>
                    <a:gd name="T14" fmla="*/ 754 w 1163"/>
                    <a:gd name="T15" fmla="*/ 26 h 1122"/>
                    <a:gd name="T16" fmla="*/ 926 w 1163"/>
                    <a:gd name="T17" fmla="*/ 138 h 1122"/>
                    <a:gd name="T18" fmla="*/ 1122 w 1163"/>
                    <a:gd name="T19" fmla="*/ 456 h 1122"/>
                    <a:gd name="T20" fmla="*/ 1076 w 1163"/>
                    <a:gd name="T21" fmla="*/ 805 h 1122"/>
                    <a:gd name="T22" fmla="*/ 929 w 1163"/>
                    <a:gd name="T23" fmla="*/ 986 h 1122"/>
                    <a:gd name="T24" fmla="*/ 735 w 1163"/>
                    <a:gd name="T25" fmla="*/ 1097 h 1122"/>
                    <a:gd name="T26" fmla="*/ 592 w 1163"/>
                    <a:gd name="T27" fmla="*/ 1111 h 1122"/>
                    <a:gd name="T28" fmla="*/ 464 w 1163"/>
                    <a:gd name="T29" fmla="*/ 1094 h 1122"/>
                    <a:gd name="T30" fmla="*/ 592 w 1163"/>
                    <a:gd name="T31" fmla="*/ 1107 h 1122"/>
                    <a:gd name="T32" fmla="*/ 714 w 1163"/>
                    <a:gd name="T33" fmla="*/ 1092 h 1122"/>
                    <a:gd name="T34" fmla="*/ 717 w 1163"/>
                    <a:gd name="T35" fmla="*/ 1091 h 1122"/>
                    <a:gd name="T36" fmla="*/ 827 w 1163"/>
                    <a:gd name="T37" fmla="*/ 1049 h 1122"/>
                    <a:gd name="T38" fmla="*/ 834 w 1163"/>
                    <a:gd name="T39" fmla="*/ 1049 h 1122"/>
                    <a:gd name="T40" fmla="*/ 1017 w 1163"/>
                    <a:gd name="T41" fmla="*/ 890 h 1122"/>
                    <a:gd name="T42" fmla="*/ 1072 w 1163"/>
                    <a:gd name="T43" fmla="*/ 805 h 1122"/>
                    <a:gd name="T44" fmla="*/ 1114 w 1163"/>
                    <a:gd name="T45" fmla="*/ 689 h 1122"/>
                    <a:gd name="T46" fmla="*/ 1127 w 1163"/>
                    <a:gd name="T47" fmla="*/ 562 h 1122"/>
                    <a:gd name="T48" fmla="*/ 1119 w 1163"/>
                    <a:gd name="T49" fmla="*/ 458 h 1122"/>
                    <a:gd name="T50" fmla="*/ 1084 w 1163"/>
                    <a:gd name="T51" fmla="*/ 355 h 1122"/>
                    <a:gd name="T52" fmla="*/ 1016 w 1163"/>
                    <a:gd name="T53" fmla="*/ 232 h 1122"/>
                    <a:gd name="T54" fmla="*/ 925 w 1163"/>
                    <a:gd name="T55" fmla="*/ 141 h 1122"/>
                    <a:gd name="T56" fmla="*/ 834 w 1163"/>
                    <a:gd name="T57" fmla="*/ 75 h 1122"/>
                    <a:gd name="T58" fmla="*/ 824 w 1163"/>
                    <a:gd name="T59" fmla="*/ 75 h 1122"/>
                    <a:gd name="T60" fmla="*/ 721 w 1163"/>
                    <a:gd name="T61" fmla="*/ 37 h 1122"/>
                    <a:gd name="T62" fmla="*/ 589 w 1163"/>
                    <a:gd name="T63" fmla="*/ 22 h 1122"/>
                    <a:gd name="T64" fmla="*/ 532 w 1163"/>
                    <a:gd name="T65" fmla="*/ 6 h 1122"/>
                    <a:gd name="T66" fmla="*/ 471 w 1163"/>
                    <a:gd name="T67" fmla="*/ 31 h 1122"/>
                    <a:gd name="T68" fmla="*/ 361 w 1163"/>
                    <a:gd name="T69" fmla="*/ 70 h 1122"/>
                    <a:gd name="T70" fmla="*/ 251 w 1163"/>
                    <a:gd name="T71" fmla="*/ 136 h 1122"/>
                    <a:gd name="T72" fmla="*/ 167 w 1163"/>
                    <a:gd name="T73" fmla="*/ 218 h 1122"/>
                    <a:gd name="T74" fmla="*/ 97 w 1163"/>
                    <a:gd name="T75" fmla="*/ 321 h 1122"/>
                    <a:gd name="T76" fmla="*/ 55 w 1163"/>
                    <a:gd name="T77" fmla="*/ 437 h 1122"/>
                    <a:gd name="T78" fmla="*/ 39 w 1163"/>
                    <a:gd name="T79" fmla="*/ 560 h 1122"/>
                    <a:gd name="T80" fmla="*/ 21 w 1163"/>
                    <a:gd name="T81" fmla="*/ 636 h 1122"/>
                    <a:gd name="T82" fmla="*/ 55 w 1163"/>
                    <a:gd name="T83" fmla="*/ 685 h 1122"/>
                    <a:gd name="T84" fmla="*/ 96 w 1163"/>
                    <a:gd name="T85" fmla="*/ 804 h 1122"/>
                    <a:gd name="T86" fmla="*/ 154 w 1163"/>
                    <a:gd name="T87" fmla="*/ 896 h 1122"/>
                    <a:gd name="T88" fmla="*/ 254 w 1163"/>
                    <a:gd name="T89" fmla="*/ 996 h 1122"/>
                    <a:gd name="T90" fmla="*/ 353 w 1163"/>
                    <a:gd name="T91" fmla="*/ 1053 h 1122"/>
                    <a:gd name="T92" fmla="*/ 434 w 1163"/>
                    <a:gd name="T93" fmla="*/ 1098 h 11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163" h="1122">
                      <a:moveTo>
                        <a:pt x="531" y="1122"/>
                      </a:moveTo>
                      <a:cubicBezTo>
                        <a:pt x="487" y="1122"/>
                        <a:pt x="467" y="1102"/>
                        <a:pt x="463" y="1097"/>
                      </a:cubicBezTo>
                      <a:cubicBezTo>
                        <a:pt x="454" y="1100"/>
                        <a:pt x="392" y="1115"/>
                        <a:pt x="353" y="1056"/>
                      </a:cubicBezTo>
                      <a:cubicBezTo>
                        <a:pt x="346" y="1057"/>
                        <a:pt x="340" y="1057"/>
                        <a:pt x="334" y="1057"/>
                      </a:cubicBezTo>
                      <a:cubicBezTo>
                        <a:pt x="309" y="1057"/>
                        <a:pt x="273" y="1051"/>
                        <a:pt x="252" y="999"/>
                      </a:cubicBezTo>
                      <a:cubicBezTo>
                        <a:pt x="192" y="990"/>
                        <a:pt x="156" y="971"/>
                        <a:pt x="151" y="899"/>
                      </a:cubicBezTo>
                      <a:cubicBezTo>
                        <a:pt x="123" y="889"/>
                        <a:pt x="85" y="876"/>
                        <a:pt x="93" y="806"/>
                      </a:cubicBezTo>
                      <a:cubicBezTo>
                        <a:pt x="77" y="798"/>
                        <a:pt x="56" y="780"/>
                        <a:pt x="46" y="753"/>
                      </a:cubicBezTo>
                      <a:cubicBezTo>
                        <a:pt x="38" y="731"/>
                        <a:pt x="40" y="708"/>
                        <a:pt x="51" y="684"/>
                      </a:cubicBezTo>
                      <a:cubicBezTo>
                        <a:pt x="33" y="672"/>
                        <a:pt x="21" y="656"/>
                        <a:pt x="18" y="637"/>
                      </a:cubicBezTo>
                      <a:cubicBezTo>
                        <a:pt x="11" y="601"/>
                        <a:pt x="32" y="567"/>
                        <a:pt x="36" y="561"/>
                      </a:cubicBezTo>
                      <a:cubicBezTo>
                        <a:pt x="31" y="553"/>
                        <a:pt x="1" y="502"/>
                        <a:pt x="52" y="438"/>
                      </a:cubicBezTo>
                      <a:cubicBezTo>
                        <a:pt x="25" y="366"/>
                        <a:pt x="85" y="326"/>
                        <a:pt x="93" y="321"/>
                      </a:cubicBezTo>
                      <a:cubicBezTo>
                        <a:pt x="92" y="311"/>
                        <a:pt x="88" y="245"/>
                        <a:pt x="164" y="217"/>
                      </a:cubicBezTo>
                      <a:cubicBezTo>
                        <a:pt x="176" y="147"/>
                        <a:pt x="239" y="135"/>
                        <a:pt x="248" y="134"/>
                      </a:cubicBezTo>
                      <a:cubicBezTo>
                        <a:pt x="251" y="126"/>
                        <a:pt x="279" y="67"/>
                        <a:pt x="351" y="67"/>
                      </a:cubicBezTo>
                      <a:cubicBezTo>
                        <a:pt x="354" y="67"/>
                        <a:pt x="357" y="67"/>
                        <a:pt x="359" y="67"/>
                      </a:cubicBezTo>
                      <a:cubicBezTo>
                        <a:pt x="380" y="29"/>
                        <a:pt x="411" y="21"/>
                        <a:pt x="434" y="21"/>
                      </a:cubicBezTo>
                      <a:cubicBezTo>
                        <a:pt x="452" y="21"/>
                        <a:pt x="467" y="26"/>
                        <a:pt x="471" y="28"/>
                      </a:cubicBezTo>
                      <a:cubicBezTo>
                        <a:pt x="476" y="24"/>
                        <a:pt x="498" y="3"/>
                        <a:pt x="532" y="3"/>
                      </a:cubicBezTo>
                      <a:cubicBezTo>
                        <a:pt x="550" y="3"/>
                        <a:pt x="569" y="8"/>
                        <a:pt x="588" y="19"/>
                      </a:cubicBezTo>
                      <a:cubicBezTo>
                        <a:pt x="607" y="6"/>
                        <a:pt x="627" y="0"/>
                        <a:pt x="647" y="0"/>
                      </a:cubicBezTo>
                      <a:cubicBezTo>
                        <a:pt x="687" y="0"/>
                        <a:pt x="716" y="28"/>
                        <a:pt x="721" y="33"/>
                      </a:cubicBezTo>
                      <a:cubicBezTo>
                        <a:pt x="732" y="28"/>
                        <a:pt x="743" y="26"/>
                        <a:pt x="754" y="26"/>
                      </a:cubicBezTo>
                      <a:cubicBezTo>
                        <a:pt x="781" y="26"/>
                        <a:pt x="808" y="43"/>
                        <a:pt x="826" y="73"/>
                      </a:cubicBezTo>
                      <a:cubicBezTo>
                        <a:pt x="828" y="72"/>
                        <a:pt x="831" y="72"/>
                        <a:pt x="834" y="72"/>
                      </a:cubicBezTo>
                      <a:cubicBezTo>
                        <a:pt x="859" y="72"/>
                        <a:pt x="906" y="86"/>
                        <a:pt x="926" y="138"/>
                      </a:cubicBezTo>
                      <a:cubicBezTo>
                        <a:pt x="998" y="142"/>
                        <a:pt x="1016" y="221"/>
                        <a:pt x="1018" y="230"/>
                      </a:cubicBezTo>
                      <a:cubicBezTo>
                        <a:pt x="1026" y="234"/>
                        <a:pt x="1101" y="274"/>
                        <a:pt x="1086" y="352"/>
                      </a:cubicBezTo>
                      <a:cubicBezTo>
                        <a:pt x="1132" y="379"/>
                        <a:pt x="1123" y="448"/>
                        <a:pt x="1122" y="456"/>
                      </a:cubicBezTo>
                      <a:cubicBezTo>
                        <a:pt x="1128" y="463"/>
                        <a:pt x="1163" y="507"/>
                        <a:pt x="1130" y="561"/>
                      </a:cubicBezTo>
                      <a:cubicBezTo>
                        <a:pt x="1141" y="579"/>
                        <a:pt x="1158" y="625"/>
                        <a:pt x="1117" y="688"/>
                      </a:cubicBezTo>
                      <a:cubicBezTo>
                        <a:pt x="1137" y="746"/>
                        <a:pt x="1082" y="800"/>
                        <a:pt x="1076" y="805"/>
                      </a:cubicBezTo>
                      <a:cubicBezTo>
                        <a:pt x="1076" y="812"/>
                        <a:pt x="1073" y="865"/>
                        <a:pt x="1020" y="892"/>
                      </a:cubicBezTo>
                      <a:cubicBezTo>
                        <a:pt x="1012" y="945"/>
                        <a:pt x="961" y="970"/>
                        <a:pt x="939" y="980"/>
                      </a:cubicBezTo>
                      <a:cubicBezTo>
                        <a:pt x="934" y="983"/>
                        <a:pt x="930" y="985"/>
                        <a:pt x="929" y="986"/>
                      </a:cubicBezTo>
                      <a:cubicBezTo>
                        <a:pt x="926" y="991"/>
                        <a:pt x="883" y="1052"/>
                        <a:pt x="834" y="1052"/>
                      </a:cubicBezTo>
                      <a:cubicBezTo>
                        <a:pt x="832" y="1052"/>
                        <a:pt x="830" y="1052"/>
                        <a:pt x="828" y="1052"/>
                      </a:cubicBezTo>
                      <a:cubicBezTo>
                        <a:pt x="796" y="1091"/>
                        <a:pt x="756" y="1097"/>
                        <a:pt x="735" y="1097"/>
                      </a:cubicBezTo>
                      <a:cubicBezTo>
                        <a:pt x="726" y="1097"/>
                        <a:pt x="719" y="1096"/>
                        <a:pt x="716" y="1095"/>
                      </a:cubicBezTo>
                      <a:cubicBezTo>
                        <a:pt x="710" y="1099"/>
                        <a:pt x="681" y="1117"/>
                        <a:pt x="638" y="1117"/>
                      </a:cubicBezTo>
                      <a:cubicBezTo>
                        <a:pt x="623" y="1117"/>
                        <a:pt x="608" y="1115"/>
                        <a:pt x="592" y="1111"/>
                      </a:cubicBezTo>
                      <a:cubicBezTo>
                        <a:pt x="570" y="1118"/>
                        <a:pt x="550" y="1122"/>
                        <a:pt x="531" y="1122"/>
                      </a:cubicBezTo>
                      <a:close/>
                      <a:moveTo>
                        <a:pt x="464" y="1093"/>
                      </a:moveTo>
                      <a:cubicBezTo>
                        <a:pt x="464" y="1094"/>
                        <a:pt x="464" y="1094"/>
                        <a:pt x="464" y="1094"/>
                      </a:cubicBezTo>
                      <a:cubicBezTo>
                        <a:pt x="465" y="1094"/>
                        <a:pt x="484" y="1118"/>
                        <a:pt x="531" y="1118"/>
                      </a:cubicBezTo>
                      <a:cubicBezTo>
                        <a:pt x="549" y="1118"/>
                        <a:pt x="570" y="1115"/>
                        <a:pt x="592" y="1107"/>
                      </a:cubicBezTo>
                      <a:cubicBezTo>
                        <a:pt x="592" y="1107"/>
                        <a:pt x="592" y="1107"/>
                        <a:pt x="592" y="1107"/>
                      </a:cubicBezTo>
                      <a:cubicBezTo>
                        <a:pt x="593" y="1107"/>
                        <a:pt x="593" y="1107"/>
                        <a:pt x="593" y="1107"/>
                      </a:cubicBezTo>
                      <a:cubicBezTo>
                        <a:pt x="608" y="1112"/>
                        <a:pt x="623" y="1114"/>
                        <a:pt x="638" y="1114"/>
                      </a:cubicBezTo>
                      <a:cubicBezTo>
                        <a:pt x="681" y="1114"/>
                        <a:pt x="709" y="1096"/>
                        <a:pt x="714" y="1092"/>
                      </a:cubicBezTo>
                      <a:cubicBezTo>
                        <a:pt x="714" y="1091"/>
                        <a:pt x="714" y="1091"/>
                        <a:pt x="714" y="1091"/>
                      </a:cubicBezTo>
                      <a:cubicBezTo>
                        <a:pt x="716" y="1091"/>
                        <a:pt x="716" y="1091"/>
                        <a:pt x="716" y="1091"/>
                      </a:cubicBezTo>
                      <a:cubicBezTo>
                        <a:pt x="717" y="1091"/>
                        <a:pt x="717" y="1091"/>
                        <a:pt x="717" y="1091"/>
                      </a:cubicBezTo>
                      <a:cubicBezTo>
                        <a:pt x="717" y="1092"/>
                        <a:pt x="717" y="1092"/>
                        <a:pt x="717" y="1092"/>
                      </a:cubicBezTo>
                      <a:cubicBezTo>
                        <a:pt x="719" y="1092"/>
                        <a:pt x="725" y="1093"/>
                        <a:pt x="735" y="1093"/>
                      </a:cubicBezTo>
                      <a:cubicBezTo>
                        <a:pt x="755" y="1093"/>
                        <a:pt x="795" y="1088"/>
                        <a:pt x="827" y="1049"/>
                      </a:cubicBezTo>
                      <a:cubicBezTo>
                        <a:pt x="827" y="1049"/>
                        <a:pt x="827" y="1049"/>
                        <a:pt x="827" y="1049"/>
                      </a:cubicBezTo>
                      <a:cubicBezTo>
                        <a:pt x="828" y="1049"/>
                        <a:pt x="828" y="1049"/>
                        <a:pt x="828" y="1049"/>
                      </a:cubicBezTo>
                      <a:cubicBezTo>
                        <a:pt x="830" y="1049"/>
                        <a:pt x="832" y="1049"/>
                        <a:pt x="834" y="1049"/>
                      </a:cubicBezTo>
                      <a:cubicBezTo>
                        <a:pt x="881" y="1049"/>
                        <a:pt x="924" y="990"/>
                        <a:pt x="926" y="984"/>
                      </a:cubicBezTo>
                      <a:cubicBezTo>
                        <a:pt x="927" y="983"/>
                        <a:pt x="930" y="981"/>
                        <a:pt x="938" y="977"/>
                      </a:cubicBezTo>
                      <a:cubicBezTo>
                        <a:pt x="959" y="967"/>
                        <a:pt x="1010" y="943"/>
                        <a:pt x="1017" y="890"/>
                      </a:cubicBezTo>
                      <a:cubicBezTo>
                        <a:pt x="1017" y="890"/>
                        <a:pt x="1017" y="890"/>
                        <a:pt x="1017" y="890"/>
                      </a:cubicBezTo>
                      <a:cubicBezTo>
                        <a:pt x="1018" y="889"/>
                        <a:pt x="1018" y="889"/>
                        <a:pt x="1018" y="889"/>
                      </a:cubicBezTo>
                      <a:cubicBezTo>
                        <a:pt x="1073" y="862"/>
                        <a:pt x="1072" y="805"/>
                        <a:pt x="1072" y="805"/>
                      </a:cubicBezTo>
                      <a:cubicBezTo>
                        <a:pt x="1072" y="804"/>
                        <a:pt x="1072" y="804"/>
                        <a:pt x="1072" y="804"/>
                      </a:cubicBezTo>
                      <a:cubicBezTo>
                        <a:pt x="1073" y="803"/>
                        <a:pt x="1073" y="803"/>
                        <a:pt x="1073" y="803"/>
                      </a:cubicBezTo>
                      <a:cubicBezTo>
                        <a:pt x="1074" y="803"/>
                        <a:pt x="1134" y="748"/>
                        <a:pt x="1114" y="689"/>
                      </a:cubicBezTo>
                      <a:cubicBezTo>
                        <a:pt x="1114" y="688"/>
                        <a:pt x="1114" y="688"/>
                        <a:pt x="1114" y="688"/>
                      </a:cubicBezTo>
                      <a:cubicBezTo>
                        <a:pt x="1114" y="687"/>
                        <a:pt x="1114" y="687"/>
                        <a:pt x="1114" y="687"/>
                      </a:cubicBezTo>
                      <a:cubicBezTo>
                        <a:pt x="1156" y="624"/>
                        <a:pt x="1137" y="578"/>
                        <a:pt x="1127" y="562"/>
                      </a:cubicBezTo>
                      <a:cubicBezTo>
                        <a:pt x="1127" y="561"/>
                        <a:pt x="1127" y="561"/>
                        <a:pt x="1127" y="561"/>
                      </a:cubicBezTo>
                      <a:cubicBezTo>
                        <a:pt x="1127" y="560"/>
                        <a:pt x="1127" y="560"/>
                        <a:pt x="1127" y="560"/>
                      </a:cubicBezTo>
                      <a:cubicBezTo>
                        <a:pt x="1161" y="506"/>
                        <a:pt x="1123" y="463"/>
                        <a:pt x="1119" y="458"/>
                      </a:cubicBezTo>
                      <a:cubicBezTo>
                        <a:pt x="1118" y="457"/>
                        <a:pt x="1118" y="457"/>
                        <a:pt x="1118" y="457"/>
                      </a:cubicBezTo>
                      <a:cubicBezTo>
                        <a:pt x="1119" y="456"/>
                        <a:pt x="1119" y="456"/>
                        <a:pt x="1119" y="456"/>
                      </a:cubicBezTo>
                      <a:cubicBezTo>
                        <a:pt x="1119" y="456"/>
                        <a:pt x="1132" y="381"/>
                        <a:pt x="1084" y="355"/>
                      </a:cubicBezTo>
                      <a:cubicBezTo>
                        <a:pt x="1083" y="354"/>
                        <a:pt x="1083" y="354"/>
                        <a:pt x="1083" y="354"/>
                      </a:cubicBezTo>
                      <a:cubicBezTo>
                        <a:pt x="1083" y="353"/>
                        <a:pt x="1083" y="353"/>
                        <a:pt x="1083" y="353"/>
                      </a:cubicBezTo>
                      <a:cubicBezTo>
                        <a:pt x="1099" y="273"/>
                        <a:pt x="1017" y="233"/>
                        <a:pt x="1016" y="232"/>
                      </a:cubicBezTo>
                      <a:cubicBezTo>
                        <a:pt x="1015" y="232"/>
                        <a:pt x="1015" y="232"/>
                        <a:pt x="1015" y="232"/>
                      </a:cubicBezTo>
                      <a:cubicBezTo>
                        <a:pt x="1015" y="231"/>
                        <a:pt x="1015" y="231"/>
                        <a:pt x="1015" y="231"/>
                      </a:cubicBezTo>
                      <a:cubicBezTo>
                        <a:pt x="1015" y="230"/>
                        <a:pt x="999" y="145"/>
                        <a:pt x="925" y="141"/>
                      </a:cubicBezTo>
                      <a:cubicBezTo>
                        <a:pt x="924" y="141"/>
                        <a:pt x="924" y="141"/>
                        <a:pt x="924" y="141"/>
                      </a:cubicBezTo>
                      <a:cubicBezTo>
                        <a:pt x="924" y="140"/>
                        <a:pt x="924" y="140"/>
                        <a:pt x="924" y="140"/>
                      </a:cubicBezTo>
                      <a:cubicBezTo>
                        <a:pt x="905" y="89"/>
                        <a:pt x="858" y="75"/>
                        <a:pt x="834" y="75"/>
                      </a:cubicBezTo>
                      <a:cubicBezTo>
                        <a:pt x="830" y="75"/>
                        <a:pt x="827" y="76"/>
                        <a:pt x="826" y="76"/>
                      </a:cubicBezTo>
                      <a:cubicBezTo>
                        <a:pt x="825" y="77"/>
                        <a:pt x="825" y="77"/>
                        <a:pt x="825" y="77"/>
                      </a:cubicBezTo>
                      <a:cubicBezTo>
                        <a:pt x="824" y="75"/>
                        <a:pt x="824" y="75"/>
                        <a:pt x="824" y="75"/>
                      </a:cubicBezTo>
                      <a:cubicBezTo>
                        <a:pt x="806" y="46"/>
                        <a:pt x="781" y="29"/>
                        <a:pt x="754" y="29"/>
                      </a:cubicBezTo>
                      <a:cubicBezTo>
                        <a:pt x="743" y="29"/>
                        <a:pt x="733" y="31"/>
                        <a:pt x="722" y="37"/>
                      </a:cubicBezTo>
                      <a:cubicBezTo>
                        <a:pt x="721" y="37"/>
                        <a:pt x="721" y="37"/>
                        <a:pt x="721" y="37"/>
                      </a:cubicBezTo>
                      <a:cubicBezTo>
                        <a:pt x="720" y="36"/>
                        <a:pt x="720" y="36"/>
                        <a:pt x="720" y="36"/>
                      </a:cubicBezTo>
                      <a:cubicBezTo>
                        <a:pt x="720" y="36"/>
                        <a:pt x="690" y="3"/>
                        <a:pt x="647" y="3"/>
                      </a:cubicBezTo>
                      <a:cubicBezTo>
                        <a:pt x="627" y="3"/>
                        <a:pt x="608" y="10"/>
                        <a:pt x="589" y="22"/>
                      </a:cubicBezTo>
                      <a:cubicBezTo>
                        <a:pt x="588" y="23"/>
                        <a:pt x="588" y="23"/>
                        <a:pt x="588" y="23"/>
                      </a:cubicBezTo>
                      <a:cubicBezTo>
                        <a:pt x="587" y="23"/>
                        <a:pt x="587" y="23"/>
                        <a:pt x="587" y="23"/>
                      </a:cubicBezTo>
                      <a:cubicBezTo>
                        <a:pt x="569" y="12"/>
                        <a:pt x="550" y="6"/>
                        <a:pt x="532" y="6"/>
                      </a:cubicBezTo>
                      <a:cubicBezTo>
                        <a:pt x="495" y="6"/>
                        <a:pt x="473" y="31"/>
                        <a:pt x="473" y="31"/>
                      </a:cubicBezTo>
                      <a:cubicBezTo>
                        <a:pt x="472" y="32"/>
                        <a:pt x="472" y="32"/>
                        <a:pt x="472" y="32"/>
                      </a:cubicBezTo>
                      <a:cubicBezTo>
                        <a:pt x="471" y="31"/>
                        <a:pt x="471" y="31"/>
                        <a:pt x="471" y="31"/>
                      </a:cubicBezTo>
                      <a:cubicBezTo>
                        <a:pt x="471" y="31"/>
                        <a:pt x="455" y="24"/>
                        <a:pt x="434" y="24"/>
                      </a:cubicBezTo>
                      <a:cubicBezTo>
                        <a:pt x="412" y="24"/>
                        <a:pt x="382" y="32"/>
                        <a:pt x="361" y="69"/>
                      </a:cubicBezTo>
                      <a:cubicBezTo>
                        <a:pt x="361" y="70"/>
                        <a:pt x="361" y="70"/>
                        <a:pt x="361" y="70"/>
                      </a:cubicBezTo>
                      <a:cubicBezTo>
                        <a:pt x="360" y="70"/>
                        <a:pt x="360" y="70"/>
                        <a:pt x="360" y="70"/>
                      </a:cubicBezTo>
                      <a:cubicBezTo>
                        <a:pt x="357" y="70"/>
                        <a:pt x="354" y="70"/>
                        <a:pt x="351" y="70"/>
                      </a:cubicBezTo>
                      <a:cubicBezTo>
                        <a:pt x="276" y="70"/>
                        <a:pt x="251" y="135"/>
                        <a:pt x="251" y="136"/>
                      </a:cubicBezTo>
                      <a:cubicBezTo>
                        <a:pt x="250" y="137"/>
                        <a:pt x="250" y="137"/>
                        <a:pt x="250" y="137"/>
                      </a:cubicBezTo>
                      <a:cubicBezTo>
                        <a:pt x="249" y="137"/>
                        <a:pt x="249" y="137"/>
                        <a:pt x="249" y="137"/>
                      </a:cubicBezTo>
                      <a:cubicBezTo>
                        <a:pt x="249" y="137"/>
                        <a:pt x="179" y="146"/>
                        <a:pt x="167" y="218"/>
                      </a:cubicBezTo>
                      <a:cubicBezTo>
                        <a:pt x="167" y="219"/>
                        <a:pt x="167" y="219"/>
                        <a:pt x="167" y="219"/>
                      </a:cubicBezTo>
                      <a:cubicBezTo>
                        <a:pt x="166" y="219"/>
                        <a:pt x="166" y="219"/>
                        <a:pt x="166" y="219"/>
                      </a:cubicBezTo>
                      <a:cubicBezTo>
                        <a:pt x="86" y="249"/>
                        <a:pt x="96" y="321"/>
                        <a:pt x="97" y="321"/>
                      </a:cubicBezTo>
                      <a:cubicBezTo>
                        <a:pt x="97" y="323"/>
                        <a:pt x="97" y="323"/>
                        <a:pt x="97" y="323"/>
                      </a:cubicBezTo>
                      <a:cubicBezTo>
                        <a:pt x="96" y="323"/>
                        <a:pt x="96" y="323"/>
                        <a:pt x="96" y="323"/>
                      </a:cubicBezTo>
                      <a:cubicBezTo>
                        <a:pt x="95" y="323"/>
                        <a:pt x="26" y="362"/>
                        <a:pt x="55" y="437"/>
                      </a:cubicBezTo>
                      <a:cubicBezTo>
                        <a:pt x="56" y="438"/>
                        <a:pt x="56" y="438"/>
                        <a:pt x="56" y="438"/>
                      </a:cubicBezTo>
                      <a:cubicBezTo>
                        <a:pt x="55" y="439"/>
                        <a:pt x="55" y="439"/>
                        <a:pt x="55" y="439"/>
                      </a:cubicBezTo>
                      <a:cubicBezTo>
                        <a:pt x="0" y="507"/>
                        <a:pt x="38" y="559"/>
                        <a:pt x="39" y="560"/>
                      </a:cubicBezTo>
                      <a:cubicBezTo>
                        <a:pt x="40" y="561"/>
                        <a:pt x="40" y="561"/>
                        <a:pt x="40" y="561"/>
                      </a:cubicBezTo>
                      <a:cubicBezTo>
                        <a:pt x="39" y="562"/>
                        <a:pt x="39" y="562"/>
                        <a:pt x="39" y="562"/>
                      </a:cubicBezTo>
                      <a:cubicBezTo>
                        <a:pt x="39" y="562"/>
                        <a:pt x="13" y="599"/>
                        <a:pt x="21" y="636"/>
                      </a:cubicBezTo>
                      <a:cubicBezTo>
                        <a:pt x="24" y="655"/>
                        <a:pt x="36" y="670"/>
                        <a:pt x="54" y="683"/>
                      </a:cubicBezTo>
                      <a:cubicBezTo>
                        <a:pt x="55" y="683"/>
                        <a:pt x="55" y="683"/>
                        <a:pt x="55" y="683"/>
                      </a:cubicBezTo>
                      <a:cubicBezTo>
                        <a:pt x="55" y="685"/>
                        <a:pt x="55" y="685"/>
                        <a:pt x="55" y="685"/>
                      </a:cubicBezTo>
                      <a:cubicBezTo>
                        <a:pt x="43" y="708"/>
                        <a:pt x="41" y="731"/>
                        <a:pt x="49" y="752"/>
                      </a:cubicBezTo>
                      <a:cubicBezTo>
                        <a:pt x="58" y="777"/>
                        <a:pt x="79" y="796"/>
                        <a:pt x="95" y="803"/>
                      </a:cubicBezTo>
                      <a:cubicBezTo>
                        <a:pt x="96" y="804"/>
                        <a:pt x="96" y="804"/>
                        <a:pt x="96" y="804"/>
                      </a:cubicBezTo>
                      <a:cubicBezTo>
                        <a:pt x="96" y="805"/>
                        <a:pt x="96" y="805"/>
                        <a:pt x="96" y="805"/>
                      </a:cubicBezTo>
                      <a:cubicBezTo>
                        <a:pt x="88" y="874"/>
                        <a:pt x="124" y="886"/>
                        <a:pt x="153" y="896"/>
                      </a:cubicBezTo>
                      <a:cubicBezTo>
                        <a:pt x="154" y="896"/>
                        <a:pt x="154" y="896"/>
                        <a:pt x="154" y="896"/>
                      </a:cubicBezTo>
                      <a:cubicBezTo>
                        <a:pt x="154" y="897"/>
                        <a:pt x="154" y="897"/>
                        <a:pt x="154" y="897"/>
                      </a:cubicBezTo>
                      <a:cubicBezTo>
                        <a:pt x="159" y="969"/>
                        <a:pt x="193" y="987"/>
                        <a:pt x="253" y="996"/>
                      </a:cubicBezTo>
                      <a:cubicBezTo>
                        <a:pt x="254" y="996"/>
                        <a:pt x="254" y="996"/>
                        <a:pt x="254" y="996"/>
                      </a:cubicBezTo>
                      <a:cubicBezTo>
                        <a:pt x="254" y="997"/>
                        <a:pt x="254" y="997"/>
                        <a:pt x="254" y="997"/>
                      </a:cubicBezTo>
                      <a:cubicBezTo>
                        <a:pt x="270" y="1036"/>
                        <a:pt x="295" y="1054"/>
                        <a:pt x="334" y="1054"/>
                      </a:cubicBezTo>
                      <a:cubicBezTo>
                        <a:pt x="340" y="1054"/>
                        <a:pt x="346" y="1054"/>
                        <a:pt x="353" y="1053"/>
                      </a:cubicBezTo>
                      <a:cubicBezTo>
                        <a:pt x="354" y="1053"/>
                        <a:pt x="354" y="1053"/>
                        <a:pt x="354" y="1053"/>
                      </a:cubicBezTo>
                      <a:cubicBezTo>
                        <a:pt x="355" y="1054"/>
                        <a:pt x="355" y="1054"/>
                        <a:pt x="355" y="1054"/>
                      </a:cubicBezTo>
                      <a:cubicBezTo>
                        <a:pt x="379" y="1090"/>
                        <a:pt x="411" y="1098"/>
                        <a:pt x="434" y="1098"/>
                      </a:cubicBezTo>
                      <a:cubicBezTo>
                        <a:pt x="451" y="1098"/>
                        <a:pt x="463" y="1094"/>
                        <a:pt x="463" y="1094"/>
                      </a:cubicBezTo>
                      <a:lnTo>
                        <a:pt x="464" y="109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69" name="Freeform 1503"/>
                <p:cNvSpPr>
                  <a:spLocks noEditPoints="1"/>
                </p:cNvSpPr>
                <p:nvPr/>
              </p:nvSpPr>
              <p:spPr bwMode="auto">
                <a:xfrm>
                  <a:off x="4013" y="1426"/>
                  <a:ext cx="172" cy="134"/>
                </a:xfrm>
                <a:custGeom>
                  <a:avLst/>
                  <a:gdLst>
                    <a:gd name="T0" fmla="*/ 0 w 76"/>
                    <a:gd name="T1" fmla="*/ 59 h 59"/>
                    <a:gd name="T2" fmla="*/ 2 w 76"/>
                    <a:gd name="T3" fmla="*/ 55 h 59"/>
                    <a:gd name="T4" fmla="*/ 61 w 76"/>
                    <a:gd name="T5" fmla="*/ 0 h 59"/>
                    <a:gd name="T6" fmla="*/ 72 w 76"/>
                    <a:gd name="T7" fmla="*/ 5 h 59"/>
                    <a:gd name="T8" fmla="*/ 75 w 76"/>
                    <a:gd name="T9" fmla="*/ 17 h 59"/>
                    <a:gd name="T10" fmla="*/ 4 w 76"/>
                    <a:gd name="T11" fmla="*/ 57 h 59"/>
                    <a:gd name="T12" fmla="*/ 0 w 76"/>
                    <a:gd name="T13" fmla="*/ 59 h 59"/>
                    <a:gd name="T14" fmla="*/ 61 w 76"/>
                    <a:gd name="T15" fmla="*/ 3 h 59"/>
                    <a:gd name="T16" fmla="*/ 7 w 76"/>
                    <a:gd name="T17" fmla="*/ 53 h 59"/>
                    <a:gd name="T18" fmla="*/ 72 w 76"/>
                    <a:gd name="T19" fmla="*/ 16 h 59"/>
                    <a:gd name="T20" fmla="*/ 70 w 76"/>
                    <a:gd name="T21" fmla="*/ 7 h 59"/>
                    <a:gd name="T22" fmla="*/ 61 w 76"/>
                    <a:gd name="T23" fmla="*/ 3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6" h="59">
                      <a:moveTo>
                        <a:pt x="0" y="59"/>
                      </a:moveTo>
                      <a:cubicBezTo>
                        <a:pt x="2" y="55"/>
                        <a:pt x="2" y="55"/>
                        <a:pt x="2" y="55"/>
                      </a:cubicBezTo>
                      <a:cubicBezTo>
                        <a:pt x="4" y="53"/>
                        <a:pt x="38" y="0"/>
                        <a:pt x="61" y="0"/>
                      </a:cubicBezTo>
                      <a:cubicBezTo>
                        <a:pt x="66" y="0"/>
                        <a:pt x="69" y="2"/>
                        <a:pt x="72" y="5"/>
                      </a:cubicBezTo>
                      <a:cubicBezTo>
                        <a:pt x="75" y="9"/>
                        <a:pt x="76" y="13"/>
                        <a:pt x="75" y="17"/>
                      </a:cubicBezTo>
                      <a:cubicBezTo>
                        <a:pt x="69" y="38"/>
                        <a:pt x="7" y="57"/>
                        <a:pt x="4" y="57"/>
                      </a:cubicBezTo>
                      <a:lnTo>
                        <a:pt x="0" y="59"/>
                      </a:lnTo>
                      <a:close/>
                      <a:moveTo>
                        <a:pt x="61" y="3"/>
                      </a:moveTo>
                      <a:cubicBezTo>
                        <a:pt x="44" y="3"/>
                        <a:pt x="16" y="41"/>
                        <a:pt x="7" y="53"/>
                      </a:cubicBezTo>
                      <a:cubicBezTo>
                        <a:pt x="22" y="48"/>
                        <a:pt x="67" y="32"/>
                        <a:pt x="72" y="16"/>
                      </a:cubicBezTo>
                      <a:cubicBezTo>
                        <a:pt x="73" y="13"/>
                        <a:pt x="72" y="10"/>
                        <a:pt x="70" y="7"/>
                      </a:cubicBezTo>
                      <a:cubicBezTo>
                        <a:pt x="68" y="4"/>
                        <a:pt x="65" y="3"/>
                        <a:pt x="61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70" name="Freeform 1504"/>
                <p:cNvSpPr>
                  <a:spLocks noEditPoints="1"/>
                </p:cNvSpPr>
                <p:nvPr/>
              </p:nvSpPr>
              <p:spPr bwMode="auto">
                <a:xfrm>
                  <a:off x="3988" y="1361"/>
                  <a:ext cx="109" cy="201"/>
                </a:xfrm>
                <a:custGeom>
                  <a:avLst/>
                  <a:gdLst>
                    <a:gd name="T0" fmla="*/ 14 w 48"/>
                    <a:gd name="T1" fmla="*/ 89 h 89"/>
                    <a:gd name="T2" fmla="*/ 13 w 48"/>
                    <a:gd name="T3" fmla="*/ 85 h 89"/>
                    <a:gd name="T4" fmla="*/ 15 w 48"/>
                    <a:gd name="T5" fmla="*/ 5 h 89"/>
                    <a:gd name="T6" fmla="*/ 27 w 48"/>
                    <a:gd name="T7" fmla="*/ 0 h 89"/>
                    <a:gd name="T8" fmla="*/ 37 w 48"/>
                    <a:gd name="T9" fmla="*/ 7 h 89"/>
                    <a:gd name="T10" fmla="*/ 16 w 48"/>
                    <a:gd name="T11" fmla="*/ 86 h 89"/>
                    <a:gd name="T12" fmla="*/ 14 w 48"/>
                    <a:gd name="T13" fmla="*/ 89 h 89"/>
                    <a:gd name="T14" fmla="*/ 26 w 48"/>
                    <a:gd name="T15" fmla="*/ 3 h 89"/>
                    <a:gd name="T16" fmla="*/ 17 w 48"/>
                    <a:gd name="T17" fmla="*/ 7 h 89"/>
                    <a:gd name="T18" fmla="*/ 15 w 48"/>
                    <a:gd name="T19" fmla="*/ 80 h 89"/>
                    <a:gd name="T20" fmla="*/ 35 w 48"/>
                    <a:gd name="T21" fmla="*/ 8 h 89"/>
                    <a:gd name="T22" fmla="*/ 27 w 48"/>
                    <a:gd name="T23" fmla="*/ 3 h 89"/>
                    <a:gd name="T24" fmla="*/ 26 w 48"/>
                    <a:gd name="T25" fmla="*/ 3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8" h="89">
                      <a:moveTo>
                        <a:pt x="14" y="89"/>
                      </a:moveTo>
                      <a:cubicBezTo>
                        <a:pt x="13" y="85"/>
                        <a:pt x="13" y="85"/>
                        <a:pt x="13" y="85"/>
                      </a:cubicBezTo>
                      <a:cubicBezTo>
                        <a:pt x="12" y="83"/>
                        <a:pt x="0" y="23"/>
                        <a:pt x="15" y="5"/>
                      </a:cubicBezTo>
                      <a:cubicBezTo>
                        <a:pt x="18" y="2"/>
                        <a:pt x="22" y="0"/>
                        <a:pt x="27" y="0"/>
                      </a:cubicBezTo>
                      <a:cubicBezTo>
                        <a:pt x="32" y="1"/>
                        <a:pt x="35" y="3"/>
                        <a:pt x="37" y="7"/>
                      </a:cubicBezTo>
                      <a:cubicBezTo>
                        <a:pt x="48" y="26"/>
                        <a:pt x="17" y="83"/>
                        <a:pt x="16" y="86"/>
                      </a:cubicBezTo>
                      <a:lnTo>
                        <a:pt x="14" y="89"/>
                      </a:lnTo>
                      <a:close/>
                      <a:moveTo>
                        <a:pt x="26" y="3"/>
                      </a:moveTo>
                      <a:cubicBezTo>
                        <a:pt x="22" y="3"/>
                        <a:pt x="19" y="5"/>
                        <a:pt x="17" y="7"/>
                      </a:cubicBezTo>
                      <a:cubicBezTo>
                        <a:pt x="6" y="21"/>
                        <a:pt x="13" y="66"/>
                        <a:pt x="15" y="80"/>
                      </a:cubicBezTo>
                      <a:cubicBezTo>
                        <a:pt x="22" y="66"/>
                        <a:pt x="43" y="23"/>
                        <a:pt x="35" y="8"/>
                      </a:cubicBezTo>
                      <a:cubicBezTo>
                        <a:pt x="33" y="5"/>
                        <a:pt x="31" y="4"/>
                        <a:pt x="27" y="3"/>
                      </a:cubicBezTo>
                      <a:cubicBezTo>
                        <a:pt x="26" y="3"/>
                        <a:pt x="26" y="3"/>
                        <a:pt x="2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71" name="Freeform 1505"/>
                <p:cNvSpPr>
                  <a:spLocks noEditPoints="1"/>
                </p:cNvSpPr>
                <p:nvPr/>
              </p:nvSpPr>
              <p:spPr bwMode="auto">
                <a:xfrm>
                  <a:off x="3893" y="1390"/>
                  <a:ext cx="134" cy="172"/>
                </a:xfrm>
                <a:custGeom>
                  <a:avLst/>
                  <a:gdLst>
                    <a:gd name="T0" fmla="*/ 59 w 59"/>
                    <a:gd name="T1" fmla="*/ 76 h 76"/>
                    <a:gd name="T2" fmla="*/ 56 w 59"/>
                    <a:gd name="T3" fmla="*/ 73 h 76"/>
                    <a:gd name="T4" fmla="*/ 0 w 59"/>
                    <a:gd name="T5" fmla="*/ 15 h 76"/>
                    <a:gd name="T6" fmla="*/ 6 w 59"/>
                    <a:gd name="T7" fmla="*/ 3 h 76"/>
                    <a:gd name="T8" fmla="*/ 14 w 59"/>
                    <a:gd name="T9" fmla="*/ 0 h 76"/>
                    <a:gd name="T10" fmla="*/ 58 w 59"/>
                    <a:gd name="T11" fmla="*/ 71 h 76"/>
                    <a:gd name="T12" fmla="*/ 59 w 59"/>
                    <a:gd name="T13" fmla="*/ 76 h 76"/>
                    <a:gd name="T14" fmla="*/ 14 w 59"/>
                    <a:gd name="T15" fmla="*/ 3 h 76"/>
                    <a:gd name="T16" fmla="*/ 8 w 59"/>
                    <a:gd name="T17" fmla="*/ 5 h 76"/>
                    <a:gd name="T18" fmla="*/ 4 w 59"/>
                    <a:gd name="T19" fmla="*/ 14 h 76"/>
                    <a:gd name="T20" fmla="*/ 54 w 59"/>
                    <a:gd name="T21" fmla="*/ 68 h 76"/>
                    <a:gd name="T22" fmla="*/ 14 w 59"/>
                    <a:gd name="T23" fmla="*/ 3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9" h="76">
                      <a:moveTo>
                        <a:pt x="59" y="76"/>
                      </a:moveTo>
                      <a:cubicBezTo>
                        <a:pt x="56" y="73"/>
                        <a:pt x="56" y="73"/>
                        <a:pt x="56" y="73"/>
                      </a:cubicBezTo>
                      <a:cubicBezTo>
                        <a:pt x="53" y="72"/>
                        <a:pt x="2" y="38"/>
                        <a:pt x="0" y="15"/>
                      </a:cubicBezTo>
                      <a:cubicBezTo>
                        <a:pt x="0" y="10"/>
                        <a:pt x="2" y="6"/>
                        <a:pt x="6" y="3"/>
                      </a:cubicBezTo>
                      <a:cubicBezTo>
                        <a:pt x="8" y="1"/>
                        <a:pt x="11" y="0"/>
                        <a:pt x="14" y="0"/>
                      </a:cubicBezTo>
                      <a:cubicBezTo>
                        <a:pt x="36" y="0"/>
                        <a:pt x="57" y="68"/>
                        <a:pt x="58" y="71"/>
                      </a:cubicBezTo>
                      <a:lnTo>
                        <a:pt x="59" y="76"/>
                      </a:lnTo>
                      <a:close/>
                      <a:moveTo>
                        <a:pt x="14" y="3"/>
                      </a:moveTo>
                      <a:cubicBezTo>
                        <a:pt x="12" y="3"/>
                        <a:pt x="10" y="4"/>
                        <a:pt x="8" y="5"/>
                      </a:cubicBezTo>
                      <a:cubicBezTo>
                        <a:pt x="5" y="8"/>
                        <a:pt x="3" y="11"/>
                        <a:pt x="4" y="14"/>
                      </a:cubicBezTo>
                      <a:cubicBezTo>
                        <a:pt x="5" y="32"/>
                        <a:pt x="41" y="60"/>
                        <a:pt x="54" y="68"/>
                      </a:cubicBezTo>
                      <a:cubicBezTo>
                        <a:pt x="47" y="46"/>
                        <a:pt x="29" y="3"/>
                        <a:pt x="14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72" name="Freeform 1506"/>
                <p:cNvSpPr>
                  <a:spLocks noEditPoints="1"/>
                </p:cNvSpPr>
                <p:nvPr/>
              </p:nvSpPr>
              <p:spPr bwMode="auto">
                <a:xfrm>
                  <a:off x="3703" y="1390"/>
                  <a:ext cx="143" cy="165"/>
                </a:xfrm>
                <a:custGeom>
                  <a:avLst/>
                  <a:gdLst>
                    <a:gd name="T0" fmla="*/ 0 w 63"/>
                    <a:gd name="T1" fmla="*/ 73 h 73"/>
                    <a:gd name="T2" fmla="*/ 1 w 63"/>
                    <a:gd name="T3" fmla="*/ 69 h 73"/>
                    <a:gd name="T4" fmla="*/ 49 w 63"/>
                    <a:gd name="T5" fmla="*/ 0 h 73"/>
                    <a:gd name="T6" fmla="*/ 57 w 63"/>
                    <a:gd name="T7" fmla="*/ 3 h 73"/>
                    <a:gd name="T8" fmla="*/ 63 w 63"/>
                    <a:gd name="T9" fmla="*/ 14 h 73"/>
                    <a:gd name="T10" fmla="*/ 3 w 63"/>
                    <a:gd name="T11" fmla="*/ 71 h 73"/>
                    <a:gd name="T12" fmla="*/ 0 w 63"/>
                    <a:gd name="T13" fmla="*/ 73 h 73"/>
                    <a:gd name="T14" fmla="*/ 49 w 63"/>
                    <a:gd name="T15" fmla="*/ 4 h 73"/>
                    <a:gd name="T16" fmla="*/ 6 w 63"/>
                    <a:gd name="T17" fmla="*/ 65 h 73"/>
                    <a:gd name="T18" fmla="*/ 59 w 63"/>
                    <a:gd name="T19" fmla="*/ 14 h 73"/>
                    <a:gd name="T20" fmla="*/ 55 w 63"/>
                    <a:gd name="T21" fmla="*/ 6 h 73"/>
                    <a:gd name="T22" fmla="*/ 49 w 63"/>
                    <a:gd name="T23" fmla="*/ 4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3" h="73">
                      <a:moveTo>
                        <a:pt x="0" y="73"/>
                      </a:moveTo>
                      <a:cubicBezTo>
                        <a:pt x="1" y="69"/>
                        <a:pt x="1" y="69"/>
                        <a:pt x="1" y="69"/>
                      </a:cubicBezTo>
                      <a:cubicBezTo>
                        <a:pt x="2" y="66"/>
                        <a:pt x="25" y="0"/>
                        <a:pt x="49" y="0"/>
                      </a:cubicBezTo>
                      <a:cubicBezTo>
                        <a:pt x="52" y="0"/>
                        <a:pt x="55" y="1"/>
                        <a:pt x="57" y="3"/>
                      </a:cubicBezTo>
                      <a:cubicBezTo>
                        <a:pt x="61" y="6"/>
                        <a:pt x="63" y="10"/>
                        <a:pt x="63" y="14"/>
                      </a:cubicBezTo>
                      <a:cubicBezTo>
                        <a:pt x="62" y="36"/>
                        <a:pt x="6" y="69"/>
                        <a:pt x="3" y="71"/>
                      </a:cubicBezTo>
                      <a:lnTo>
                        <a:pt x="0" y="73"/>
                      </a:lnTo>
                      <a:close/>
                      <a:moveTo>
                        <a:pt x="49" y="4"/>
                      </a:moveTo>
                      <a:cubicBezTo>
                        <a:pt x="31" y="4"/>
                        <a:pt x="11" y="51"/>
                        <a:pt x="6" y="65"/>
                      </a:cubicBezTo>
                      <a:cubicBezTo>
                        <a:pt x="19" y="57"/>
                        <a:pt x="59" y="31"/>
                        <a:pt x="59" y="14"/>
                      </a:cubicBezTo>
                      <a:cubicBezTo>
                        <a:pt x="60" y="11"/>
                        <a:pt x="58" y="8"/>
                        <a:pt x="55" y="6"/>
                      </a:cubicBezTo>
                      <a:cubicBezTo>
                        <a:pt x="53" y="4"/>
                        <a:pt x="51" y="4"/>
                        <a:pt x="49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73" name="Freeform 1507"/>
                <p:cNvSpPr>
                  <a:spLocks noEditPoints="1"/>
                </p:cNvSpPr>
                <p:nvPr/>
              </p:nvSpPr>
              <p:spPr bwMode="auto">
                <a:xfrm>
                  <a:off x="3642" y="1352"/>
                  <a:ext cx="106" cy="206"/>
                </a:xfrm>
                <a:custGeom>
                  <a:avLst/>
                  <a:gdLst>
                    <a:gd name="T0" fmla="*/ 30 w 47"/>
                    <a:gd name="T1" fmla="*/ 91 h 91"/>
                    <a:gd name="T2" fmla="*/ 28 w 47"/>
                    <a:gd name="T3" fmla="*/ 87 h 91"/>
                    <a:gd name="T4" fmla="*/ 11 w 47"/>
                    <a:gd name="T5" fmla="*/ 8 h 91"/>
                    <a:gd name="T6" fmla="*/ 22 w 47"/>
                    <a:gd name="T7" fmla="*/ 1 h 91"/>
                    <a:gd name="T8" fmla="*/ 34 w 47"/>
                    <a:gd name="T9" fmla="*/ 6 h 91"/>
                    <a:gd name="T10" fmla="*/ 31 w 47"/>
                    <a:gd name="T11" fmla="*/ 87 h 91"/>
                    <a:gd name="T12" fmla="*/ 30 w 47"/>
                    <a:gd name="T13" fmla="*/ 91 h 91"/>
                    <a:gd name="T14" fmla="*/ 24 w 47"/>
                    <a:gd name="T15" fmla="*/ 4 h 91"/>
                    <a:gd name="T16" fmla="*/ 22 w 47"/>
                    <a:gd name="T17" fmla="*/ 4 h 91"/>
                    <a:gd name="T18" fmla="*/ 14 w 47"/>
                    <a:gd name="T19" fmla="*/ 10 h 91"/>
                    <a:gd name="T20" fmla="*/ 29 w 47"/>
                    <a:gd name="T21" fmla="*/ 81 h 91"/>
                    <a:gd name="T22" fmla="*/ 31 w 47"/>
                    <a:gd name="T23" fmla="*/ 8 h 91"/>
                    <a:gd name="T24" fmla="*/ 24 w 47"/>
                    <a:gd name="T25" fmla="*/ 4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7" h="91">
                      <a:moveTo>
                        <a:pt x="30" y="91"/>
                      </a:moveTo>
                      <a:cubicBezTo>
                        <a:pt x="28" y="87"/>
                        <a:pt x="28" y="87"/>
                        <a:pt x="28" y="87"/>
                      </a:cubicBezTo>
                      <a:cubicBezTo>
                        <a:pt x="27" y="85"/>
                        <a:pt x="0" y="29"/>
                        <a:pt x="11" y="8"/>
                      </a:cubicBezTo>
                      <a:cubicBezTo>
                        <a:pt x="13" y="4"/>
                        <a:pt x="17" y="2"/>
                        <a:pt x="22" y="1"/>
                      </a:cubicBezTo>
                      <a:cubicBezTo>
                        <a:pt x="27" y="0"/>
                        <a:pt x="31" y="2"/>
                        <a:pt x="34" y="6"/>
                      </a:cubicBezTo>
                      <a:cubicBezTo>
                        <a:pt x="47" y="23"/>
                        <a:pt x="32" y="84"/>
                        <a:pt x="31" y="87"/>
                      </a:cubicBezTo>
                      <a:lnTo>
                        <a:pt x="30" y="91"/>
                      </a:lnTo>
                      <a:close/>
                      <a:moveTo>
                        <a:pt x="24" y="4"/>
                      </a:moveTo>
                      <a:cubicBezTo>
                        <a:pt x="23" y="4"/>
                        <a:pt x="23" y="4"/>
                        <a:pt x="22" y="4"/>
                      </a:cubicBezTo>
                      <a:cubicBezTo>
                        <a:pt x="18" y="5"/>
                        <a:pt x="16" y="7"/>
                        <a:pt x="14" y="10"/>
                      </a:cubicBezTo>
                      <a:cubicBezTo>
                        <a:pt x="6" y="26"/>
                        <a:pt x="23" y="68"/>
                        <a:pt x="29" y="81"/>
                      </a:cubicBezTo>
                      <a:cubicBezTo>
                        <a:pt x="33" y="67"/>
                        <a:pt x="42" y="21"/>
                        <a:pt x="31" y="8"/>
                      </a:cubicBezTo>
                      <a:cubicBezTo>
                        <a:pt x="29" y="5"/>
                        <a:pt x="27" y="4"/>
                        <a:pt x="24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74" name="Freeform 1508"/>
                <p:cNvSpPr>
                  <a:spLocks noEditPoints="1"/>
                </p:cNvSpPr>
                <p:nvPr/>
              </p:nvSpPr>
              <p:spPr bwMode="auto">
                <a:xfrm>
                  <a:off x="3552" y="1411"/>
                  <a:ext cx="165" cy="142"/>
                </a:xfrm>
                <a:custGeom>
                  <a:avLst/>
                  <a:gdLst>
                    <a:gd name="T0" fmla="*/ 73 w 73"/>
                    <a:gd name="T1" fmla="*/ 63 h 63"/>
                    <a:gd name="T2" fmla="*/ 69 w 73"/>
                    <a:gd name="T3" fmla="*/ 62 h 63"/>
                    <a:gd name="T4" fmla="*/ 2 w 73"/>
                    <a:gd name="T5" fmla="*/ 18 h 63"/>
                    <a:gd name="T6" fmla="*/ 4 w 73"/>
                    <a:gd name="T7" fmla="*/ 6 h 63"/>
                    <a:gd name="T8" fmla="*/ 14 w 73"/>
                    <a:gd name="T9" fmla="*/ 0 h 63"/>
                    <a:gd name="T10" fmla="*/ 71 w 73"/>
                    <a:gd name="T11" fmla="*/ 59 h 63"/>
                    <a:gd name="T12" fmla="*/ 73 w 73"/>
                    <a:gd name="T13" fmla="*/ 63 h 63"/>
                    <a:gd name="T14" fmla="*/ 14 w 73"/>
                    <a:gd name="T15" fmla="*/ 3 h 63"/>
                    <a:gd name="T16" fmla="*/ 6 w 73"/>
                    <a:gd name="T17" fmla="*/ 8 h 63"/>
                    <a:gd name="T18" fmla="*/ 5 w 73"/>
                    <a:gd name="T19" fmla="*/ 17 h 63"/>
                    <a:gd name="T20" fmla="*/ 66 w 73"/>
                    <a:gd name="T21" fmla="*/ 57 h 63"/>
                    <a:gd name="T22" fmla="*/ 14 w 73"/>
                    <a:gd name="T23" fmla="*/ 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3" h="63">
                      <a:moveTo>
                        <a:pt x="73" y="63"/>
                      </a:move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7" y="61"/>
                        <a:pt x="8" y="40"/>
                        <a:pt x="2" y="18"/>
                      </a:cubicBezTo>
                      <a:cubicBezTo>
                        <a:pt x="0" y="14"/>
                        <a:pt x="1" y="10"/>
                        <a:pt x="4" y="6"/>
                      </a:cubicBezTo>
                      <a:cubicBezTo>
                        <a:pt x="6" y="2"/>
                        <a:pt x="10" y="0"/>
                        <a:pt x="14" y="0"/>
                      </a:cubicBezTo>
                      <a:cubicBezTo>
                        <a:pt x="36" y="0"/>
                        <a:pt x="70" y="57"/>
                        <a:pt x="71" y="59"/>
                      </a:cubicBezTo>
                      <a:lnTo>
                        <a:pt x="73" y="63"/>
                      </a:lnTo>
                      <a:close/>
                      <a:moveTo>
                        <a:pt x="14" y="3"/>
                      </a:moveTo>
                      <a:cubicBezTo>
                        <a:pt x="11" y="3"/>
                        <a:pt x="8" y="5"/>
                        <a:pt x="6" y="8"/>
                      </a:cubicBezTo>
                      <a:cubicBezTo>
                        <a:pt x="4" y="11"/>
                        <a:pt x="3" y="14"/>
                        <a:pt x="5" y="17"/>
                      </a:cubicBezTo>
                      <a:cubicBezTo>
                        <a:pt x="10" y="34"/>
                        <a:pt x="52" y="52"/>
                        <a:pt x="66" y="57"/>
                      </a:cubicBezTo>
                      <a:cubicBezTo>
                        <a:pt x="58" y="44"/>
                        <a:pt x="31" y="3"/>
                        <a:pt x="14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75" name="Freeform 1509"/>
                <p:cNvSpPr>
                  <a:spLocks noEditPoints="1"/>
                </p:cNvSpPr>
                <p:nvPr/>
              </p:nvSpPr>
              <p:spPr bwMode="auto">
                <a:xfrm>
                  <a:off x="3400" y="1440"/>
                  <a:ext cx="115" cy="185"/>
                </a:xfrm>
                <a:custGeom>
                  <a:avLst/>
                  <a:gdLst>
                    <a:gd name="T0" fmla="*/ 0 w 51"/>
                    <a:gd name="T1" fmla="*/ 82 h 82"/>
                    <a:gd name="T2" fmla="*/ 1 w 51"/>
                    <a:gd name="T3" fmla="*/ 78 h 82"/>
                    <a:gd name="T4" fmla="*/ 34 w 51"/>
                    <a:gd name="T5" fmla="*/ 0 h 82"/>
                    <a:gd name="T6" fmla="*/ 39 w 51"/>
                    <a:gd name="T7" fmla="*/ 1 h 82"/>
                    <a:gd name="T8" fmla="*/ 47 w 51"/>
                    <a:gd name="T9" fmla="*/ 10 h 82"/>
                    <a:gd name="T10" fmla="*/ 4 w 51"/>
                    <a:gd name="T11" fmla="*/ 79 h 82"/>
                    <a:gd name="T12" fmla="*/ 0 w 51"/>
                    <a:gd name="T13" fmla="*/ 82 h 82"/>
                    <a:gd name="T14" fmla="*/ 34 w 51"/>
                    <a:gd name="T15" fmla="*/ 3 h 82"/>
                    <a:gd name="T16" fmla="*/ 4 w 51"/>
                    <a:gd name="T17" fmla="*/ 74 h 82"/>
                    <a:gd name="T18" fmla="*/ 44 w 51"/>
                    <a:gd name="T19" fmla="*/ 11 h 82"/>
                    <a:gd name="T20" fmla="*/ 38 w 51"/>
                    <a:gd name="T21" fmla="*/ 4 h 82"/>
                    <a:gd name="T22" fmla="*/ 34 w 51"/>
                    <a:gd name="T23" fmla="*/ 3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1" h="82">
                      <a:moveTo>
                        <a:pt x="0" y="82"/>
                      </a:moveTo>
                      <a:cubicBezTo>
                        <a:pt x="1" y="78"/>
                        <a:pt x="1" y="78"/>
                        <a:pt x="1" y="78"/>
                      </a:cubicBezTo>
                      <a:cubicBezTo>
                        <a:pt x="1" y="75"/>
                        <a:pt x="8" y="0"/>
                        <a:pt x="34" y="0"/>
                      </a:cubicBezTo>
                      <a:cubicBezTo>
                        <a:pt x="36" y="0"/>
                        <a:pt x="37" y="0"/>
                        <a:pt x="39" y="1"/>
                      </a:cubicBezTo>
                      <a:cubicBezTo>
                        <a:pt x="44" y="3"/>
                        <a:pt x="46" y="6"/>
                        <a:pt x="47" y="10"/>
                      </a:cubicBezTo>
                      <a:cubicBezTo>
                        <a:pt x="51" y="31"/>
                        <a:pt x="5" y="77"/>
                        <a:pt x="4" y="79"/>
                      </a:cubicBezTo>
                      <a:lnTo>
                        <a:pt x="0" y="82"/>
                      </a:lnTo>
                      <a:close/>
                      <a:moveTo>
                        <a:pt x="34" y="3"/>
                      </a:moveTo>
                      <a:cubicBezTo>
                        <a:pt x="16" y="3"/>
                        <a:pt x="7" y="50"/>
                        <a:pt x="4" y="74"/>
                      </a:cubicBezTo>
                      <a:cubicBezTo>
                        <a:pt x="15" y="63"/>
                        <a:pt x="47" y="27"/>
                        <a:pt x="44" y="11"/>
                      </a:cubicBezTo>
                      <a:cubicBezTo>
                        <a:pt x="43" y="7"/>
                        <a:pt x="42" y="5"/>
                        <a:pt x="38" y="4"/>
                      </a:cubicBezTo>
                      <a:cubicBezTo>
                        <a:pt x="37" y="3"/>
                        <a:pt x="35" y="3"/>
                        <a:pt x="34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76" name="Freeform 1510"/>
                <p:cNvSpPr>
                  <a:spLocks noEditPoints="1"/>
                </p:cNvSpPr>
                <p:nvPr/>
              </p:nvSpPr>
              <p:spPr bwMode="auto">
                <a:xfrm>
                  <a:off x="3310" y="1429"/>
                  <a:ext cx="99" cy="196"/>
                </a:xfrm>
                <a:custGeom>
                  <a:avLst/>
                  <a:gdLst>
                    <a:gd name="T0" fmla="*/ 44 w 44"/>
                    <a:gd name="T1" fmla="*/ 87 h 87"/>
                    <a:gd name="T2" fmla="*/ 41 w 44"/>
                    <a:gd name="T3" fmla="*/ 84 h 87"/>
                    <a:gd name="T4" fmla="*/ 6 w 44"/>
                    <a:gd name="T5" fmla="*/ 12 h 87"/>
                    <a:gd name="T6" fmla="*/ 14 w 44"/>
                    <a:gd name="T7" fmla="*/ 2 h 87"/>
                    <a:gd name="T8" fmla="*/ 28 w 44"/>
                    <a:gd name="T9" fmla="*/ 5 h 87"/>
                    <a:gd name="T10" fmla="*/ 44 w 44"/>
                    <a:gd name="T11" fmla="*/ 83 h 87"/>
                    <a:gd name="T12" fmla="*/ 44 w 44"/>
                    <a:gd name="T13" fmla="*/ 87 h 87"/>
                    <a:gd name="T14" fmla="*/ 19 w 44"/>
                    <a:gd name="T15" fmla="*/ 4 h 87"/>
                    <a:gd name="T16" fmla="*/ 15 w 44"/>
                    <a:gd name="T17" fmla="*/ 5 h 87"/>
                    <a:gd name="T18" fmla="*/ 9 w 44"/>
                    <a:gd name="T19" fmla="*/ 13 h 87"/>
                    <a:gd name="T20" fmla="*/ 41 w 44"/>
                    <a:gd name="T21" fmla="*/ 78 h 87"/>
                    <a:gd name="T22" fmla="*/ 26 w 44"/>
                    <a:gd name="T23" fmla="*/ 7 h 87"/>
                    <a:gd name="T24" fmla="*/ 19 w 44"/>
                    <a:gd name="T25" fmla="*/ 4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4" h="87">
                      <a:moveTo>
                        <a:pt x="44" y="87"/>
                      </a:moveTo>
                      <a:cubicBezTo>
                        <a:pt x="41" y="84"/>
                        <a:pt x="41" y="84"/>
                        <a:pt x="41" y="84"/>
                      </a:cubicBezTo>
                      <a:cubicBezTo>
                        <a:pt x="39" y="82"/>
                        <a:pt x="0" y="34"/>
                        <a:pt x="6" y="12"/>
                      </a:cubicBezTo>
                      <a:cubicBezTo>
                        <a:pt x="7" y="7"/>
                        <a:pt x="9" y="4"/>
                        <a:pt x="14" y="2"/>
                      </a:cubicBezTo>
                      <a:cubicBezTo>
                        <a:pt x="19" y="0"/>
                        <a:pt x="24" y="1"/>
                        <a:pt x="28" y="5"/>
                      </a:cubicBezTo>
                      <a:cubicBezTo>
                        <a:pt x="44" y="21"/>
                        <a:pt x="44" y="80"/>
                        <a:pt x="44" y="83"/>
                      </a:cubicBezTo>
                      <a:lnTo>
                        <a:pt x="44" y="87"/>
                      </a:lnTo>
                      <a:close/>
                      <a:moveTo>
                        <a:pt x="19" y="4"/>
                      </a:moveTo>
                      <a:cubicBezTo>
                        <a:pt x="18" y="4"/>
                        <a:pt x="17" y="5"/>
                        <a:pt x="15" y="5"/>
                      </a:cubicBezTo>
                      <a:cubicBezTo>
                        <a:pt x="12" y="7"/>
                        <a:pt x="10" y="9"/>
                        <a:pt x="9" y="13"/>
                      </a:cubicBezTo>
                      <a:cubicBezTo>
                        <a:pt x="4" y="30"/>
                        <a:pt x="32" y="67"/>
                        <a:pt x="41" y="78"/>
                      </a:cubicBezTo>
                      <a:cubicBezTo>
                        <a:pt x="40" y="64"/>
                        <a:pt x="39" y="20"/>
                        <a:pt x="26" y="7"/>
                      </a:cubicBezTo>
                      <a:cubicBezTo>
                        <a:pt x="24" y="5"/>
                        <a:pt x="22" y="4"/>
                        <a:pt x="19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77" name="Freeform 1511"/>
                <p:cNvSpPr>
                  <a:spLocks noEditPoints="1"/>
                </p:cNvSpPr>
                <p:nvPr/>
              </p:nvSpPr>
              <p:spPr bwMode="auto">
                <a:xfrm>
                  <a:off x="3226" y="1515"/>
                  <a:ext cx="190" cy="106"/>
                </a:xfrm>
                <a:custGeom>
                  <a:avLst/>
                  <a:gdLst>
                    <a:gd name="T0" fmla="*/ 84 w 84"/>
                    <a:gd name="T1" fmla="*/ 47 h 47"/>
                    <a:gd name="T2" fmla="*/ 79 w 84"/>
                    <a:gd name="T3" fmla="*/ 47 h 47"/>
                    <a:gd name="T4" fmla="*/ 3 w 84"/>
                    <a:gd name="T5" fmla="*/ 21 h 47"/>
                    <a:gd name="T6" fmla="*/ 2 w 84"/>
                    <a:gd name="T7" fmla="*/ 8 h 47"/>
                    <a:gd name="T8" fmla="*/ 14 w 84"/>
                    <a:gd name="T9" fmla="*/ 0 h 47"/>
                    <a:gd name="T10" fmla="*/ 81 w 84"/>
                    <a:gd name="T11" fmla="*/ 44 h 47"/>
                    <a:gd name="T12" fmla="*/ 84 w 84"/>
                    <a:gd name="T13" fmla="*/ 47 h 47"/>
                    <a:gd name="T14" fmla="*/ 14 w 84"/>
                    <a:gd name="T15" fmla="*/ 3 h 47"/>
                    <a:gd name="T16" fmla="*/ 5 w 84"/>
                    <a:gd name="T17" fmla="*/ 9 h 47"/>
                    <a:gd name="T18" fmla="*/ 6 w 84"/>
                    <a:gd name="T19" fmla="*/ 19 h 47"/>
                    <a:gd name="T20" fmla="*/ 75 w 84"/>
                    <a:gd name="T21" fmla="*/ 43 h 47"/>
                    <a:gd name="T22" fmla="*/ 14 w 84"/>
                    <a:gd name="T23" fmla="*/ 3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4" h="47">
                      <a:moveTo>
                        <a:pt x="84" y="47"/>
                      </a:moveTo>
                      <a:cubicBezTo>
                        <a:pt x="79" y="47"/>
                        <a:pt x="79" y="47"/>
                        <a:pt x="79" y="47"/>
                      </a:cubicBezTo>
                      <a:cubicBezTo>
                        <a:pt x="77" y="46"/>
                        <a:pt x="15" y="40"/>
                        <a:pt x="3" y="21"/>
                      </a:cubicBezTo>
                      <a:cubicBezTo>
                        <a:pt x="1" y="17"/>
                        <a:pt x="0" y="12"/>
                        <a:pt x="2" y="8"/>
                      </a:cubicBezTo>
                      <a:cubicBezTo>
                        <a:pt x="4" y="3"/>
                        <a:pt x="9" y="0"/>
                        <a:pt x="14" y="0"/>
                      </a:cubicBezTo>
                      <a:cubicBezTo>
                        <a:pt x="37" y="0"/>
                        <a:pt x="79" y="42"/>
                        <a:pt x="81" y="44"/>
                      </a:cubicBezTo>
                      <a:lnTo>
                        <a:pt x="84" y="47"/>
                      </a:lnTo>
                      <a:close/>
                      <a:moveTo>
                        <a:pt x="14" y="3"/>
                      </a:moveTo>
                      <a:cubicBezTo>
                        <a:pt x="10" y="3"/>
                        <a:pt x="7" y="5"/>
                        <a:pt x="5" y="9"/>
                      </a:cubicBezTo>
                      <a:cubicBezTo>
                        <a:pt x="4" y="13"/>
                        <a:pt x="4" y="16"/>
                        <a:pt x="6" y="19"/>
                      </a:cubicBezTo>
                      <a:cubicBezTo>
                        <a:pt x="15" y="34"/>
                        <a:pt x="60" y="41"/>
                        <a:pt x="75" y="43"/>
                      </a:cubicBezTo>
                      <a:cubicBezTo>
                        <a:pt x="65" y="33"/>
                        <a:pt x="32" y="3"/>
                        <a:pt x="14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78" name="Freeform 1512"/>
                <p:cNvSpPr>
                  <a:spLocks noEditPoints="1"/>
                </p:cNvSpPr>
                <p:nvPr/>
              </p:nvSpPr>
              <p:spPr bwMode="auto">
                <a:xfrm>
                  <a:off x="3124" y="1553"/>
                  <a:ext cx="106" cy="201"/>
                </a:xfrm>
                <a:custGeom>
                  <a:avLst/>
                  <a:gdLst>
                    <a:gd name="T0" fmla="*/ 9 w 47"/>
                    <a:gd name="T1" fmla="*/ 89 h 89"/>
                    <a:gd name="T2" fmla="*/ 8 w 47"/>
                    <a:gd name="T3" fmla="*/ 85 h 89"/>
                    <a:gd name="T4" fmla="*/ 15 w 47"/>
                    <a:gd name="T5" fmla="*/ 6 h 89"/>
                    <a:gd name="T6" fmla="*/ 28 w 47"/>
                    <a:gd name="T7" fmla="*/ 1 h 89"/>
                    <a:gd name="T8" fmla="*/ 38 w 47"/>
                    <a:gd name="T9" fmla="*/ 9 h 89"/>
                    <a:gd name="T10" fmla="*/ 11 w 47"/>
                    <a:gd name="T11" fmla="*/ 86 h 89"/>
                    <a:gd name="T12" fmla="*/ 9 w 47"/>
                    <a:gd name="T13" fmla="*/ 89 h 89"/>
                    <a:gd name="T14" fmla="*/ 26 w 47"/>
                    <a:gd name="T15" fmla="*/ 4 h 89"/>
                    <a:gd name="T16" fmla="*/ 18 w 47"/>
                    <a:gd name="T17" fmla="*/ 8 h 89"/>
                    <a:gd name="T18" fmla="*/ 11 w 47"/>
                    <a:gd name="T19" fmla="*/ 80 h 89"/>
                    <a:gd name="T20" fmla="*/ 35 w 47"/>
                    <a:gd name="T21" fmla="*/ 10 h 89"/>
                    <a:gd name="T22" fmla="*/ 28 w 47"/>
                    <a:gd name="T23" fmla="*/ 5 h 89"/>
                    <a:gd name="T24" fmla="*/ 26 w 47"/>
                    <a:gd name="T25" fmla="*/ 4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7" h="89">
                      <a:moveTo>
                        <a:pt x="9" y="89"/>
                      </a:moveTo>
                      <a:cubicBezTo>
                        <a:pt x="8" y="85"/>
                        <a:pt x="8" y="85"/>
                        <a:pt x="8" y="85"/>
                      </a:cubicBezTo>
                      <a:cubicBezTo>
                        <a:pt x="8" y="83"/>
                        <a:pt x="0" y="24"/>
                        <a:pt x="15" y="6"/>
                      </a:cubicBezTo>
                      <a:cubicBezTo>
                        <a:pt x="19" y="2"/>
                        <a:pt x="23" y="0"/>
                        <a:pt x="28" y="1"/>
                      </a:cubicBezTo>
                      <a:cubicBezTo>
                        <a:pt x="33" y="2"/>
                        <a:pt x="36" y="5"/>
                        <a:pt x="38" y="9"/>
                      </a:cubicBezTo>
                      <a:cubicBezTo>
                        <a:pt x="47" y="28"/>
                        <a:pt x="13" y="83"/>
                        <a:pt x="11" y="86"/>
                      </a:cubicBezTo>
                      <a:lnTo>
                        <a:pt x="9" y="89"/>
                      </a:lnTo>
                      <a:close/>
                      <a:moveTo>
                        <a:pt x="26" y="4"/>
                      </a:moveTo>
                      <a:cubicBezTo>
                        <a:pt x="23" y="4"/>
                        <a:pt x="20" y="6"/>
                        <a:pt x="18" y="8"/>
                      </a:cubicBezTo>
                      <a:cubicBezTo>
                        <a:pt x="6" y="22"/>
                        <a:pt x="9" y="66"/>
                        <a:pt x="11" y="80"/>
                      </a:cubicBezTo>
                      <a:cubicBezTo>
                        <a:pt x="19" y="67"/>
                        <a:pt x="42" y="25"/>
                        <a:pt x="35" y="10"/>
                      </a:cubicBezTo>
                      <a:cubicBezTo>
                        <a:pt x="34" y="7"/>
                        <a:pt x="32" y="5"/>
                        <a:pt x="28" y="5"/>
                      </a:cubicBezTo>
                      <a:cubicBezTo>
                        <a:pt x="27" y="4"/>
                        <a:pt x="26" y="4"/>
                        <a:pt x="2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79" name="Freeform 1513"/>
                <p:cNvSpPr>
                  <a:spLocks noEditPoints="1"/>
                </p:cNvSpPr>
                <p:nvPr/>
              </p:nvSpPr>
              <p:spPr bwMode="auto">
                <a:xfrm>
                  <a:off x="3029" y="1576"/>
                  <a:ext cx="122" cy="178"/>
                </a:xfrm>
                <a:custGeom>
                  <a:avLst/>
                  <a:gdLst>
                    <a:gd name="T0" fmla="*/ 54 w 54"/>
                    <a:gd name="T1" fmla="*/ 79 h 79"/>
                    <a:gd name="T2" fmla="*/ 51 w 54"/>
                    <a:gd name="T3" fmla="*/ 76 h 79"/>
                    <a:gd name="T4" fmla="*/ 0 w 54"/>
                    <a:gd name="T5" fmla="*/ 14 h 79"/>
                    <a:gd name="T6" fmla="*/ 6 w 54"/>
                    <a:gd name="T7" fmla="*/ 3 h 79"/>
                    <a:gd name="T8" fmla="*/ 14 w 54"/>
                    <a:gd name="T9" fmla="*/ 0 h 79"/>
                    <a:gd name="T10" fmla="*/ 53 w 54"/>
                    <a:gd name="T11" fmla="*/ 74 h 79"/>
                    <a:gd name="T12" fmla="*/ 54 w 54"/>
                    <a:gd name="T13" fmla="*/ 79 h 79"/>
                    <a:gd name="T14" fmla="*/ 14 w 54"/>
                    <a:gd name="T15" fmla="*/ 3 h 79"/>
                    <a:gd name="T16" fmla="*/ 8 w 54"/>
                    <a:gd name="T17" fmla="*/ 5 h 79"/>
                    <a:gd name="T18" fmla="*/ 3 w 54"/>
                    <a:gd name="T19" fmla="*/ 14 h 79"/>
                    <a:gd name="T20" fmla="*/ 49 w 54"/>
                    <a:gd name="T21" fmla="*/ 71 h 79"/>
                    <a:gd name="T22" fmla="*/ 14 w 54"/>
                    <a:gd name="T23" fmla="*/ 3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4" h="79">
                      <a:moveTo>
                        <a:pt x="54" y="79"/>
                      </a:move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49" y="75"/>
                        <a:pt x="0" y="37"/>
                        <a:pt x="0" y="14"/>
                      </a:cubicBezTo>
                      <a:cubicBezTo>
                        <a:pt x="0" y="9"/>
                        <a:pt x="2" y="5"/>
                        <a:pt x="6" y="3"/>
                      </a:cubicBezTo>
                      <a:cubicBezTo>
                        <a:pt x="8" y="1"/>
                        <a:pt x="11" y="0"/>
                        <a:pt x="14" y="0"/>
                      </a:cubicBezTo>
                      <a:cubicBezTo>
                        <a:pt x="36" y="0"/>
                        <a:pt x="53" y="71"/>
                        <a:pt x="53" y="74"/>
                      </a:cubicBezTo>
                      <a:lnTo>
                        <a:pt x="54" y="79"/>
                      </a:lnTo>
                      <a:close/>
                      <a:moveTo>
                        <a:pt x="14" y="3"/>
                      </a:moveTo>
                      <a:cubicBezTo>
                        <a:pt x="12" y="3"/>
                        <a:pt x="10" y="4"/>
                        <a:pt x="8" y="5"/>
                      </a:cubicBezTo>
                      <a:cubicBezTo>
                        <a:pt x="5" y="7"/>
                        <a:pt x="3" y="10"/>
                        <a:pt x="3" y="14"/>
                      </a:cubicBezTo>
                      <a:cubicBezTo>
                        <a:pt x="3" y="32"/>
                        <a:pt x="38" y="62"/>
                        <a:pt x="49" y="71"/>
                      </a:cubicBezTo>
                      <a:cubicBezTo>
                        <a:pt x="44" y="48"/>
                        <a:pt x="29" y="3"/>
                        <a:pt x="14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80" name="Freeform 1514"/>
                <p:cNvSpPr>
                  <a:spLocks noEditPoints="1"/>
                </p:cNvSpPr>
                <p:nvPr/>
              </p:nvSpPr>
              <p:spPr bwMode="auto">
                <a:xfrm>
                  <a:off x="2957" y="1677"/>
                  <a:ext cx="199" cy="77"/>
                </a:xfrm>
                <a:custGeom>
                  <a:avLst/>
                  <a:gdLst>
                    <a:gd name="T0" fmla="*/ 49 w 88"/>
                    <a:gd name="T1" fmla="*/ 34 h 34"/>
                    <a:gd name="T2" fmla="*/ 3 w 88"/>
                    <a:gd name="T3" fmla="*/ 23 h 34"/>
                    <a:gd name="T4" fmla="*/ 0 w 88"/>
                    <a:gd name="T5" fmla="*/ 11 h 34"/>
                    <a:gd name="T6" fmla="*/ 16 w 88"/>
                    <a:gd name="T7" fmla="*/ 0 h 34"/>
                    <a:gd name="T8" fmla="*/ 85 w 88"/>
                    <a:gd name="T9" fmla="*/ 28 h 34"/>
                    <a:gd name="T10" fmla="*/ 88 w 88"/>
                    <a:gd name="T11" fmla="*/ 31 h 34"/>
                    <a:gd name="T12" fmla="*/ 84 w 88"/>
                    <a:gd name="T13" fmla="*/ 31 h 34"/>
                    <a:gd name="T14" fmla="*/ 49 w 88"/>
                    <a:gd name="T15" fmla="*/ 34 h 34"/>
                    <a:gd name="T16" fmla="*/ 16 w 88"/>
                    <a:gd name="T17" fmla="*/ 3 h 34"/>
                    <a:gd name="T18" fmla="*/ 3 w 88"/>
                    <a:gd name="T19" fmla="*/ 12 h 34"/>
                    <a:gd name="T20" fmla="*/ 6 w 88"/>
                    <a:gd name="T21" fmla="*/ 21 h 34"/>
                    <a:gd name="T22" fmla="*/ 49 w 88"/>
                    <a:gd name="T23" fmla="*/ 31 h 34"/>
                    <a:gd name="T24" fmla="*/ 79 w 88"/>
                    <a:gd name="T25" fmla="*/ 29 h 34"/>
                    <a:gd name="T26" fmla="*/ 16 w 88"/>
                    <a:gd name="T27" fmla="*/ 3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8" h="34">
                      <a:moveTo>
                        <a:pt x="49" y="34"/>
                      </a:moveTo>
                      <a:cubicBezTo>
                        <a:pt x="25" y="34"/>
                        <a:pt x="9" y="30"/>
                        <a:pt x="3" y="23"/>
                      </a:cubicBezTo>
                      <a:cubicBezTo>
                        <a:pt x="1" y="19"/>
                        <a:pt x="0" y="16"/>
                        <a:pt x="0" y="11"/>
                      </a:cubicBezTo>
                      <a:cubicBezTo>
                        <a:pt x="1" y="6"/>
                        <a:pt x="4" y="0"/>
                        <a:pt x="16" y="0"/>
                      </a:cubicBezTo>
                      <a:cubicBezTo>
                        <a:pt x="39" y="0"/>
                        <a:pt x="83" y="27"/>
                        <a:pt x="85" y="28"/>
                      </a:cubicBezTo>
                      <a:cubicBezTo>
                        <a:pt x="88" y="31"/>
                        <a:pt x="88" y="31"/>
                        <a:pt x="88" y="31"/>
                      </a:cubicBezTo>
                      <a:cubicBezTo>
                        <a:pt x="84" y="31"/>
                        <a:pt x="84" y="31"/>
                        <a:pt x="84" y="31"/>
                      </a:cubicBezTo>
                      <a:cubicBezTo>
                        <a:pt x="84" y="31"/>
                        <a:pt x="67" y="34"/>
                        <a:pt x="49" y="34"/>
                      </a:cubicBezTo>
                      <a:close/>
                      <a:moveTo>
                        <a:pt x="16" y="3"/>
                      </a:moveTo>
                      <a:cubicBezTo>
                        <a:pt x="8" y="3"/>
                        <a:pt x="4" y="6"/>
                        <a:pt x="3" y="12"/>
                      </a:cubicBezTo>
                      <a:cubicBezTo>
                        <a:pt x="3" y="15"/>
                        <a:pt x="4" y="18"/>
                        <a:pt x="6" y="21"/>
                      </a:cubicBezTo>
                      <a:cubicBezTo>
                        <a:pt x="11" y="27"/>
                        <a:pt x="26" y="31"/>
                        <a:pt x="49" y="31"/>
                      </a:cubicBezTo>
                      <a:cubicBezTo>
                        <a:pt x="61" y="31"/>
                        <a:pt x="73" y="29"/>
                        <a:pt x="79" y="29"/>
                      </a:cubicBezTo>
                      <a:cubicBezTo>
                        <a:pt x="68" y="22"/>
                        <a:pt x="34" y="3"/>
                        <a:pt x="1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81" name="Freeform 1515"/>
                <p:cNvSpPr>
                  <a:spLocks noEditPoints="1"/>
                </p:cNvSpPr>
                <p:nvPr/>
              </p:nvSpPr>
              <p:spPr bwMode="auto">
                <a:xfrm>
                  <a:off x="2869" y="1734"/>
                  <a:ext cx="106" cy="206"/>
                </a:xfrm>
                <a:custGeom>
                  <a:avLst/>
                  <a:gdLst>
                    <a:gd name="T0" fmla="*/ 24 w 47"/>
                    <a:gd name="T1" fmla="*/ 91 h 91"/>
                    <a:gd name="T2" fmla="*/ 22 w 47"/>
                    <a:gd name="T3" fmla="*/ 87 h 91"/>
                    <a:gd name="T4" fmla="*/ 12 w 47"/>
                    <a:gd name="T5" fmla="*/ 7 h 91"/>
                    <a:gd name="T6" fmla="*/ 23 w 47"/>
                    <a:gd name="T7" fmla="*/ 1 h 91"/>
                    <a:gd name="T8" fmla="*/ 35 w 47"/>
                    <a:gd name="T9" fmla="*/ 6 h 91"/>
                    <a:gd name="T10" fmla="*/ 25 w 47"/>
                    <a:gd name="T11" fmla="*/ 87 h 91"/>
                    <a:gd name="T12" fmla="*/ 24 w 47"/>
                    <a:gd name="T13" fmla="*/ 91 h 91"/>
                    <a:gd name="T14" fmla="*/ 24 w 47"/>
                    <a:gd name="T15" fmla="*/ 4 h 91"/>
                    <a:gd name="T16" fmla="*/ 23 w 47"/>
                    <a:gd name="T17" fmla="*/ 4 h 91"/>
                    <a:gd name="T18" fmla="*/ 15 w 47"/>
                    <a:gd name="T19" fmla="*/ 9 h 91"/>
                    <a:gd name="T20" fmla="*/ 24 w 47"/>
                    <a:gd name="T21" fmla="*/ 81 h 91"/>
                    <a:gd name="T22" fmla="*/ 32 w 47"/>
                    <a:gd name="T23" fmla="*/ 8 h 91"/>
                    <a:gd name="T24" fmla="*/ 24 w 47"/>
                    <a:gd name="T25" fmla="*/ 4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7" h="91">
                      <a:moveTo>
                        <a:pt x="24" y="91"/>
                      </a:moveTo>
                      <a:cubicBezTo>
                        <a:pt x="22" y="87"/>
                        <a:pt x="22" y="87"/>
                        <a:pt x="22" y="87"/>
                      </a:cubicBezTo>
                      <a:cubicBezTo>
                        <a:pt x="21" y="84"/>
                        <a:pt x="0" y="26"/>
                        <a:pt x="12" y="7"/>
                      </a:cubicBezTo>
                      <a:cubicBezTo>
                        <a:pt x="15" y="3"/>
                        <a:pt x="18" y="1"/>
                        <a:pt x="23" y="1"/>
                      </a:cubicBezTo>
                      <a:cubicBezTo>
                        <a:pt x="28" y="0"/>
                        <a:pt x="32" y="2"/>
                        <a:pt x="35" y="6"/>
                      </a:cubicBezTo>
                      <a:cubicBezTo>
                        <a:pt x="47" y="24"/>
                        <a:pt x="26" y="84"/>
                        <a:pt x="25" y="87"/>
                      </a:cubicBezTo>
                      <a:lnTo>
                        <a:pt x="24" y="91"/>
                      </a:lnTo>
                      <a:close/>
                      <a:moveTo>
                        <a:pt x="24" y="4"/>
                      </a:moveTo>
                      <a:cubicBezTo>
                        <a:pt x="24" y="4"/>
                        <a:pt x="24" y="4"/>
                        <a:pt x="23" y="4"/>
                      </a:cubicBezTo>
                      <a:cubicBezTo>
                        <a:pt x="20" y="4"/>
                        <a:pt x="17" y="6"/>
                        <a:pt x="15" y="9"/>
                      </a:cubicBezTo>
                      <a:cubicBezTo>
                        <a:pt x="5" y="24"/>
                        <a:pt x="19" y="67"/>
                        <a:pt x="24" y="81"/>
                      </a:cubicBezTo>
                      <a:cubicBezTo>
                        <a:pt x="28" y="67"/>
                        <a:pt x="42" y="21"/>
                        <a:pt x="32" y="8"/>
                      </a:cubicBezTo>
                      <a:cubicBezTo>
                        <a:pt x="30" y="5"/>
                        <a:pt x="28" y="4"/>
                        <a:pt x="24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82" name="Freeform 1516"/>
                <p:cNvSpPr>
                  <a:spLocks noEditPoints="1"/>
                </p:cNvSpPr>
                <p:nvPr/>
              </p:nvSpPr>
              <p:spPr bwMode="auto">
                <a:xfrm>
                  <a:off x="2776" y="1781"/>
                  <a:ext cx="154" cy="154"/>
                </a:xfrm>
                <a:custGeom>
                  <a:avLst/>
                  <a:gdLst>
                    <a:gd name="T0" fmla="*/ 68 w 68"/>
                    <a:gd name="T1" fmla="*/ 68 h 68"/>
                    <a:gd name="T2" fmla="*/ 64 w 68"/>
                    <a:gd name="T3" fmla="*/ 67 h 68"/>
                    <a:gd name="T4" fmla="*/ 1 w 68"/>
                    <a:gd name="T5" fmla="*/ 17 h 68"/>
                    <a:gd name="T6" fmla="*/ 4 w 68"/>
                    <a:gd name="T7" fmla="*/ 5 h 68"/>
                    <a:gd name="T8" fmla="*/ 13 w 68"/>
                    <a:gd name="T9" fmla="*/ 0 h 68"/>
                    <a:gd name="T10" fmla="*/ 66 w 68"/>
                    <a:gd name="T11" fmla="*/ 64 h 68"/>
                    <a:gd name="T12" fmla="*/ 68 w 68"/>
                    <a:gd name="T13" fmla="*/ 68 h 68"/>
                    <a:gd name="T14" fmla="*/ 13 w 68"/>
                    <a:gd name="T15" fmla="*/ 4 h 68"/>
                    <a:gd name="T16" fmla="*/ 6 w 68"/>
                    <a:gd name="T17" fmla="*/ 7 h 68"/>
                    <a:gd name="T18" fmla="*/ 4 w 68"/>
                    <a:gd name="T19" fmla="*/ 17 h 68"/>
                    <a:gd name="T20" fmla="*/ 61 w 68"/>
                    <a:gd name="T21" fmla="*/ 62 h 68"/>
                    <a:gd name="T22" fmla="*/ 13 w 68"/>
                    <a:gd name="T23" fmla="*/ 4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8" h="68">
                      <a:moveTo>
                        <a:pt x="68" y="68"/>
                      </a:moveTo>
                      <a:cubicBezTo>
                        <a:pt x="64" y="67"/>
                        <a:pt x="64" y="67"/>
                        <a:pt x="64" y="67"/>
                      </a:cubicBezTo>
                      <a:cubicBezTo>
                        <a:pt x="62" y="65"/>
                        <a:pt x="5" y="40"/>
                        <a:pt x="1" y="17"/>
                      </a:cubicBezTo>
                      <a:cubicBezTo>
                        <a:pt x="0" y="13"/>
                        <a:pt x="1" y="9"/>
                        <a:pt x="4" y="5"/>
                      </a:cubicBezTo>
                      <a:cubicBezTo>
                        <a:pt x="7" y="2"/>
                        <a:pt x="10" y="0"/>
                        <a:pt x="13" y="0"/>
                      </a:cubicBezTo>
                      <a:cubicBezTo>
                        <a:pt x="35" y="0"/>
                        <a:pt x="65" y="62"/>
                        <a:pt x="66" y="64"/>
                      </a:cubicBezTo>
                      <a:lnTo>
                        <a:pt x="68" y="68"/>
                      </a:lnTo>
                      <a:close/>
                      <a:moveTo>
                        <a:pt x="13" y="4"/>
                      </a:moveTo>
                      <a:cubicBezTo>
                        <a:pt x="11" y="4"/>
                        <a:pt x="8" y="5"/>
                        <a:pt x="6" y="7"/>
                      </a:cubicBezTo>
                      <a:cubicBezTo>
                        <a:pt x="4" y="10"/>
                        <a:pt x="3" y="13"/>
                        <a:pt x="4" y="17"/>
                      </a:cubicBezTo>
                      <a:cubicBezTo>
                        <a:pt x="8" y="34"/>
                        <a:pt x="48" y="55"/>
                        <a:pt x="61" y="62"/>
                      </a:cubicBezTo>
                      <a:cubicBezTo>
                        <a:pt x="52" y="42"/>
                        <a:pt x="29" y="4"/>
                        <a:pt x="13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83" name="Freeform 1517"/>
                <p:cNvSpPr>
                  <a:spLocks noEditPoints="1"/>
                </p:cNvSpPr>
                <p:nvPr/>
              </p:nvSpPr>
              <p:spPr bwMode="auto">
                <a:xfrm>
                  <a:off x="2728" y="1894"/>
                  <a:ext cx="206" cy="70"/>
                </a:xfrm>
                <a:custGeom>
                  <a:avLst/>
                  <a:gdLst>
                    <a:gd name="T0" fmla="*/ 24 w 91"/>
                    <a:gd name="T1" fmla="*/ 31 h 31"/>
                    <a:gd name="T2" fmla="*/ 0 w 91"/>
                    <a:gd name="T3" fmla="*/ 16 h 31"/>
                    <a:gd name="T4" fmla="*/ 3 w 91"/>
                    <a:gd name="T5" fmla="*/ 6 h 31"/>
                    <a:gd name="T6" fmla="*/ 23 w 91"/>
                    <a:gd name="T7" fmla="*/ 0 h 31"/>
                    <a:gd name="T8" fmla="*/ 86 w 91"/>
                    <a:gd name="T9" fmla="*/ 14 h 31"/>
                    <a:gd name="T10" fmla="*/ 91 w 91"/>
                    <a:gd name="T11" fmla="*/ 15 h 31"/>
                    <a:gd name="T12" fmla="*/ 86 w 91"/>
                    <a:gd name="T13" fmla="*/ 17 h 31"/>
                    <a:gd name="T14" fmla="*/ 24 w 91"/>
                    <a:gd name="T15" fmla="*/ 31 h 31"/>
                    <a:gd name="T16" fmla="*/ 23 w 91"/>
                    <a:gd name="T17" fmla="*/ 3 h 31"/>
                    <a:gd name="T18" fmla="*/ 6 w 91"/>
                    <a:gd name="T19" fmla="*/ 8 h 31"/>
                    <a:gd name="T20" fmla="*/ 4 w 91"/>
                    <a:gd name="T21" fmla="*/ 15 h 31"/>
                    <a:gd name="T22" fmla="*/ 24 w 91"/>
                    <a:gd name="T23" fmla="*/ 27 h 31"/>
                    <a:gd name="T24" fmla="*/ 81 w 91"/>
                    <a:gd name="T25" fmla="*/ 15 h 31"/>
                    <a:gd name="T26" fmla="*/ 23 w 91"/>
                    <a:gd name="T27" fmla="*/ 3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91" h="31">
                      <a:moveTo>
                        <a:pt x="24" y="31"/>
                      </a:moveTo>
                      <a:cubicBezTo>
                        <a:pt x="5" y="31"/>
                        <a:pt x="1" y="22"/>
                        <a:pt x="0" y="16"/>
                      </a:cubicBezTo>
                      <a:cubicBezTo>
                        <a:pt x="0" y="12"/>
                        <a:pt x="1" y="8"/>
                        <a:pt x="3" y="6"/>
                      </a:cubicBezTo>
                      <a:cubicBezTo>
                        <a:pt x="7" y="2"/>
                        <a:pt x="14" y="0"/>
                        <a:pt x="23" y="0"/>
                      </a:cubicBezTo>
                      <a:cubicBezTo>
                        <a:pt x="48" y="0"/>
                        <a:pt x="85" y="13"/>
                        <a:pt x="86" y="14"/>
                      </a:cubicBezTo>
                      <a:cubicBezTo>
                        <a:pt x="91" y="15"/>
                        <a:pt x="91" y="15"/>
                        <a:pt x="91" y="15"/>
                      </a:cubicBezTo>
                      <a:cubicBezTo>
                        <a:pt x="86" y="17"/>
                        <a:pt x="86" y="17"/>
                        <a:pt x="86" y="17"/>
                      </a:cubicBezTo>
                      <a:cubicBezTo>
                        <a:pt x="85" y="17"/>
                        <a:pt x="49" y="31"/>
                        <a:pt x="24" y="31"/>
                      </a:cubicBezTo>
                      <a:close/>
                      <a:moveTo>
                        <a:pt x="23" y="3"/>
                      </a:moveTo>
                      <a:cubicBezTo>
                        <a:pt x="15" y="3"/>
                        <a:pt x="9" y="5"/>
                        <a:pt x="6" y="8"/>
                      </a:cubicBezTo>
                      <a:cubicBezTo>
                        <a:pt x="4" y="10"/>
                        <a:pt x="3" y="12"/>
                        <a:pt x="4" y="15"/>
                      </a:cubicBezTo>
                      <a:cubicBezTo>
                        <a:pt x="4" y="24"/>
                        <a:pt x="11" y="27"/>
                        <a:pt x="24" y="27"/>
                      </a:cubicBezTo>
                      <a:cubicBezTo>
                        <a:pt x="43" y="27"/>
                        <a:pt x="71" y="19"/>
                        <a:pt x="81" y="15"/>
                      </a:cubicBezTo>
                      <a:cubicBezTo>
                        <a:pt x="70" y="12"/>
                        <a:pt x="43" y="3"/>
                        <a:pt x="23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84" name="Freeform 1518"/>
                <p:cNvSpPr>
                  <a:spLocks noEditPoints="1"/>
                </p:cNvSpPr>
                <p:nvPr/>
              </p:nvSpPr>
              <p:spPr bwMode="auto">
                <a:xfrm>
                  <a:off x="2676" y="1946"/>
                  <a:ext cx="104" cy="204"/>
                </a:xfrm>
                <a:custGeom>
                  <a:avLst/>
                  <a:gdLst>
                    <a:gd name="T0" fmla="*/ 37 w 46"/>
                    <a:gd name="T1" fmla="*/ 90 h 90"/>
                    <a:gd name="T2" fmla="*/ 35 w 46"/>
                    <a:gd name="T3" fmla="*/ 86 h 90"/>
                    <a:gd name="T4" fmla="*/ 8 w 46"/>
                    <a:gd name="T5" fmla="*/ 10 h 90"/>
                    <a:gd name="T6" fmla="*/ 18 w 46"/>
                    <a:gd name="T7" fmla="*/ 2 h 90"/>
                    <a:gd name="T8" fmla="*/ 31 w 46"/>
                    <a:gd name="T9" fmla="*/ 5 h 90"/>
                    <a:gd name="T10" fmla="*/ 38 w 46"/>
                    <a:gd name="T11" fmla="*/ 85 h 90"/>
                    <a:gd name="T12" fmla="*/ 37 w 46"/>
                    <a:gd name="T13" fmla="*/ 90 h 90"/>
                    <a:gd name="T14" fmla="*/ 22 w 46"/>
                    <a:gd name="T15" fmla="*/ 4 h 90"/>
                    <a:gd name="T16" fmla="*/ 18 w 46"/>
                    <a:gd name="T17" fmla="*/ 5 h 90"/>
                    <a:gd name="T18" fmla="*/ 11 w 46"/>
                    <a:gd name="T19" fmla="*/ 11 h 90"/>
                    <a:gd name="T20" fmla="*/ 35 w 46"/>
                    <a:gd name="T21" fmla="*/ 80 h 90"/>
                    <a:gd name="T22" fmla="*/ 29 w 46"/>
                    <a:gd name="T23" fmla="*/ 7 h 90"/>
                    <a:gd name="T24" fmla="*/ 22 w 46"/>
                    <a:gd name="T25" fmla="*/ 4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6" h="90">
                      <a:moveTo>
                        <a:pt x="37" y="90"/>
                      </a:moveTo>
                      <a:cubicBezTo>
                        <a:pt x="35" y="86"/>
                        <a:pt x="35" y="86"/>
                        <a:pt x="35" y="86"/>
                      </a:cubicBezTo>
                      <a:cubicBezTo>
                        <a:pt x="33" y="84"/>
                        <a:pt x="0" y="32"/>
                        <a:pt x="8" y="10"/>
                      </a:cubicBezTo>
                      <a:cubicBezTo>
                        <a:pt x="10" y="6"/>
                        <a:pt x="13" y="3"/>
                        <a:pt x="18" y="2"/>
                      </a:cubicBezTo>
                      <a:cubicBezTo>
                        <a:pt x="23" y="0"/>
                        <a:pt x="27" y="1"/>
                        <a:pt x="31" y="5"/>
                      </a:cubicBezTo>
                      <a:cubicBezTo>
                        <a:pt x="46" y="22"/>
                        <a:pt x="38" y="83"/>
                        <a:pt x="38" y="85"/>
                      </a:cubicBezTo>
                      <a:lnTo>
                        <a:pt x="37" y="90"/>
                      </a:lnTo>
                      <a:close/>
                      <a:moveTo>
                        <a:pt x="22" y="4"/>
                      </a:moveTo>
                      <a:cubicBezTo>
                        <a:pt x="21" y="4"/>
                        <a:pt x="20" y="4"/>
                        <a:pt x="18" y="5"/>
                      </a:cubicBezTo>
                      <a:cubicBezTo>
                        <a:pt x="15" y="6"/>
                        <a:pt x="12" y="8"/>
                        <a:pt x="11" y="11"/>
                      </a:cubicBezTo>
                      <a:cubicBezTo>
                        <a:pt x="5" y="28"/>
                        <a:pt x="27" y="68"/>
                        <a:pt x="35" y="80"/>
                      </a:cubicBezTo>
                      <a:cubicBezTo>
                        <a:pt x="36" y="66"/>
                        <a:pt x="40" y="20"/>
                        <a:pt x="29" y="7"/>
                      </a:cubicBezTo>
                      <a:cubicBezTo>
                        <a:pt x="27" y="5"/>
                        <a:pt x="24" y="4"/>
                        <a:pt x="22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85" name="Freeform 1519"/>
                <p:cNvSpPr>
                  <a:spLocks noEditPoints="1"/>
                </p:cNvSpPr>
                <p:nvPr/>
              </p:nvSpPr>
              <p:spPr bwMode="auto">
                <a:xfrm>
                  <a:off x="2588" y="2019"/>
                  <a:ext cx="179" cy="126"/>
                </a:xfrm>
                <a:custGeom>
                  <a:avLst/>
                  <a:gdLst>
                    <a:gd name="T0" fmla="*/ 79 w 79"/>
                    <a:gd name="T1" fmla="*/ 56 h 56"/>
                    <a:gd name="T2" fmla="*/ 75 w 79"/>
                    <a:gd name="T3" fmla="*/ 55 h 56"/>
                    <a:gd name="T4" fmla="*/ 2 w 79"/>
                    <a:gd name="T5" fmla="*/ 20 h 56"/>
                    <a:gd name="T6" fmla="*/ 3 w 79"/>
                    <a:gd name="T7" fmla="*/ 7 h 56"/>
                    <a:gd name="T8" fmla="*/ 14 w 79"/>
                    <a:gd name="T9" fmla="*/ 0 h 56"/>
                    <a:gd name="T10" fmla="*/ 76 w 79"/>
                    <a:gd name="T11" fmla="*/ 52 h 56"/>
                    <a:gd name="T12" fmla="*/ 79 w 79"/>
                    <a:gd name="T13" fmla="*/ 56 h 56"/>
                    <a:gd name="T14" fmla="*/ 14 w 79"/>
                    <a:gd name="T15" fmla="*/ 3 h 56"/>
                    <a:gd name="T16" fmla="*/ 6 w 79"/>
                    <a:gd name="T17" fmla="*/ 9 h 56"/>
                    <a:gd name="T18" fmla="*/ 5 w 79"/>
                    <a:gd name="T19" fmla="*/ 18 h 56"/>
                    <a:gd name="T20" fmla="*/ 71 w 79"/>
                    <a:gd name="T21" fmla="*/ 50 h 56"/>
                    <a:gd name="T22" fmla="*/ 14 w 79"/>
                    <a:gd name="T23" fmla="*/ 3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56">
                      <a:moveTo>
                        <a:pt x="79" y="56"/>
                      </a:moveTo>
                      <a:cubicBezTo>
                        <a:pt x="75" y="55"/>
                        <a:pt x="75" y="55"/>
                        <a:pt x="75" y="55"/>
                      </a:cubicBezTo>
                      <a:cubicBezTo>
                        <a:pt x="72" y="54"/>
                        <a:pt x="12" y="41"/>
                        <a:pt x="2" y="20"/>
                      </a:cubicBezTo>
                      <a:cubicBezTo>
                        <a:pt x="0" y="16"/>
                        <a:pt x="1" y="11"/>
                        <a:pt x="3" y="7"/>
                      </a:cubicBezTo>
                      <a:cubicBezTo>
                        <a:pt x="5" y="2"/>
                        <a:pt x="9" y="0"/>
                        <a:pt x="14" y="0"/>
                      </a:cubicBezTo>
                      <a:cubicBezTo>
                        <a:pt x="36" y="0"/>
                        <a:pt x="75" y="50"/>
                        <a:pt x="76" y="52"/>
                      </a:cubicBezTo>
                      <a:lnTo>
                        <a:pt x="79" y="56"/>
                      </a:lnTo>
                      <a:close/>
                      <a:moveTo>
                        <a:pt x="14" y="3"/>
                      </a:moveTo>
                      <a:cubicBezTo>
                        <a:pt x="10" y="3"/>
                        <a:pt x="8" y="5"/>
                        <a:pt x="6" y="9"/>
                      </a:cubicBezTo>
                      <a:cubicBezTo>
                        <a:pt x="4" y="12"/>
                        <a:pt x="4" y="15"/>
                        <a:pt x="5" y="18"/>
                      </a:cubicBezTo>
                      <a:cubicBezTo>
                        <a:pt x="12" y="35"/>
                        <a:pt x="56" y="47"/>
                        <a:pt x="71" y="50"/>
                      </a:cubicBezTo>
                      <a:cubicBezTo>
                        <a:pt x="61" y="39"/>
                        <a:pt x="31" y="3"/>
                        <a:pt x="14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86" name="Freeform 1520"/>
                <p:cNvSpPr>
                  <a:spLocks noEditPoints="1"/>
                </p:cNvSpPr>
                <p:nvPr/>
              </p:nvSpPr>
              <p:spPr bwMode="auto">
                <a:xfrm>
                  <a:off x="2566" y="2130"/>
                  <a:ext cx="203" cy="74"/>
                </a:xfrm>
                <a:custGeom>
                  <a:avLst/>
                  <a:gdLst>
                    <a:gd name="T0" fmla="*/ 18 w 90"/>
                    <a:gd name="T1" fmla="*/ 33 h 33"/>
                    <a:gd name="T2" fmla="*/ 1 w 90"/>
                    <a:gd name="T3" fmla="*/ 22 h 33"/>
                    <a:gd name="T4" fmla="*/ 3 w 90"/>
                    <a:gd name="T5" fmla="*/ 11 h 33"/>
                    <a:gd name="T6" fmla="*/ 49 w 90"/>
                    <a:gd name="T7" fmla="*/ 0 h 33"/>
                    <a:gd name="T8" fmla="*/ 85 w 90"/>
                    <a:gd name="T9" fmla="*/ 2 h 33"/>
                    <a:gd name="T10" fmla="*/ 90 w 90"/>
                    <a:gd name="T11" fmla="*/ 3 h 33"/>
                    <a:gd name="T12" fmla="*/ 86 w 90"/>
                    <a:gd name="T13" fmla="*/ 5 h 33"/>
                    <a:gd name="T14" fmla="*/ 18 w 90"/>
                    <a:gd name="T15" fmla="*/ 33 h 33"/>
                    <a:gd name="T16" fmla="*/ 49 w 90"/>
                    <a:gd name="T17" fmla="*/ 3 h 33"/>
                    <a:gd name="T18" fmla="*/ 6 w 90"/>
                    <a:gd name="T19" fmla="*/ 13 h 33"/>
                    <a:gd name="T20" fmla="*/ 4 w 90"/>
                    <a:gd name="T21" fmla="*/ 22 h 33"/>
                    <a:gd name="T22" fmla="*/ 18 w 90"/>
                    <a:gd name="T23" fmla="*/ 30 h 33"/>
                    <a:gd name="T24" fmla="*/ 80 w 90"/>
                    <a:gd name="T25" fmla="*/ 5 h 33"/>
                    <a:gd name="T26" fmla="*/ 49 w 90"/>
                    <a:gd name="T27" fmla="*/ 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90" h="33">
                      <a:moveTo>
                        <a:pt x="18" y="33"/>
                      </a:moveTo>
                      <a:cubicBezTo>
                        <a:pt x="9" y="33"/>
                        <a:pt x="3" y="30"/>
                        <a:pt x="1" y="22"/>
                      </a:cubicBezTo>
                      <a:cubicBezTo>
                        <a:pt x="0" y="18"/>
                        <a:pt x="1" y="14"/>
                        <a:pt x="3" y="11"/>
                      </a:cubicBezTo>
                      <a:cubicBezTo>
                        <a:pt x="9" y="4"/>
                        <a:pt x="24" y="0"/>
                        <a:pt x="49" y="0"/>
                      </a:cubicBezTo>
                      <a:cubicBezTo>
                        <a:pt x="67" y="0"/>
                        <a:pt x="85" y="2"/>
                        <a:pt x="85" y="2"/>
                      </a:cubicBezTo>
                      <a:cubicBezTo>
                        <a:pt x="90" y="3"/>
                        <a:pt x="90" y="3"/>
                        <a:pt x="90" y="3"/>
                      </a:cubicBezTo>
                      <a:cubicBezTo>
                        <a:pt x="86" y="5"/>
                        <a:pt x="86" y="5"/>
                        <a:pt x="86" y="5"/>
                      </a:cubicBezTo>
                      <a:cubicBezTo>
                        <a:pt x="84" y="7"/>
                        <a:pt x="42" y="33"/>
                        <a:pt x="18" y="33"/>
                      </a:cubicBezTo>
                      <a:close/>
                      <a:moveTo>
                        <a:pt x="49" y="3"/>
                      </a:moveTo>
                      <a:cubicBezTo>
                        <a:pt x="25" y="3"/>
                        <a:pt x="11" y="7"/>
                        <a:pt x="6" y="13"/>
                      </a:cubicBezTo>
                      <a:cubicBezTo>
                        <a:pt x="4" y="16"/>
                        <a:pt x="4" y="18"/>
                        <a:pt x="4" y="22"/>
                      </a:cubicBezTo>
                      <a:cubicBezTo>
                        <a:pt x="6" y="27"/>
                        <a:pt x="11" y="30"/>
                        <a:pt x="18" y="30"/>
                      </a:cubicBezTo>
                      <a:cubicBezTo>
                        <a:pt x="37" y="30"/>
                        <a:pt x="69" y="12"/>
                        <a:pt x="80" y="5"/>
                      </a:cubicBezTo>
                      <a:cubicBezTo>
                        <a:pt x="74" y="4"/>
                        <a:pt x="61" y="3"/>
                        <a:pt x="49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87" name="Freeform 1521"/>
                <p:cNvSpPr>
                  <a:spLocks noEditPoints="1"/>
                </p:cNvSpPr>
                <p:nvPr/>
              </p:nvSpPr>
              <p:spPr bwMode="auto">
                <a:xfrm>
                  <a:off x="2536" y="2200"/>
                  <a:ext cx="109" cy="187"/>
                </a:xfrm>
                <a:custGeom>
                  <a:avLst/>
                  <a:gdLst>
                    <a:gd name="T0" fmla="*/ 48 w 48"/>
                    <a:gd name="T1" fmla="*/ 83 h 83"/>
                    <a:gd name="T2" fmla="*/ 45 w 48"/>
                    <a:gd name="T3" fmla="*/ 80 h 83"/>
                    <a:gd name="T4" fmla="*/ 3 w 48"/>
                    <a:gd name="T5" fmla="*/ 12 h 83"/>
                    <a:gd name="T6" fmla="*/ 11 w 48"/>
                    <a:gd name="T7" fmla="*/ 1 h 83"/>
                    <a:gd name="T8" fmla="*/ 17 w 48"/>
                    <a:gd name="T9" fmla="*/ 0 h 83"/>
                    <a:gd name="T10" fmla="*/ 48 w 48"/>
                    <a:gd name="T11" fmla="*/ 79 h 83"/>
                    <a:gd name="T12" fmla="*/ 48 w 48"/>
                    <a:gd name="T13" fmla="*/ 83 h 83"/>
                    <a:gd name="T14" fmla="*/ 17 w 48"/>
                    <a:gd name="T15" fmla="*/ 3 h 83"/>
                    <a:gd name="T16" fmla="*/ 12 w 48"/>
                    <a:gd name="T17" fmla="*/ 4 h 83"/>
                    <a:gd name="T18" fmla="*/ 6 w 48"/>
                    <a:gd name="T19" fmla="*/ 12 h 83"/>
                    <a:gd name="T20" fmla="*/ 44 w 48"/>
                    <a:gd name="T21" fmla="*/ 75 h 83"/>
                    <a:gd name="T22" fmla="*/ 17 w 48"/>
                    <a:gd name="T23" fmla="*/ 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8" h="83">
                      <a:moveTo>
                        <a:pt x="48" y="83"/>
                      </a:moveTo>
                      <a:cubicBezTo>
                        <a:pt x="45" y="80"/>
                        <a:pt x="45" y="80"/>
                        <a:pt x="45" y="80"/>
                      </a:cubicBezTo>
                      <a:cubicBezTo>
                        <a:pt x="43" y="78"/>
                        <a:pt x="0" y="34"/>
                        <a:pt x="3" y="12"/>
                      </a:cubicBezTo>
                      <a:cubicBezTo>
                        <a:pt x="4" y="7"/>
                        <a:pt x="6" y="4"/>
                        <a:pt x="11" y="1"/>
                      </a:cubicBezTo>
                      <a:cubicBezTo>
                        <a:pt x="13" y="0"/>
                        <a:pt x="15" y="0"/>
                        <a:pt x="17" y="0"/>
                      </a:cubicBezTo>
                      <a:cubicBezTo>
                        <a:pt x="41" y="0"/>
                        <a:pt x="47" y="76"/>
                        <a:pt x="48" y="79"/>
                      </a:cubicBezTo>
                      <a:lnTo>
                        <a:pt x="48" y="83"/>
                      </a:lnTo>
                      <a:close/>
                      <a:moveTo>
                        <a:pt x="17" y="3"/>
                      </a:moveTo>
                      <a:cubicBezTo>
                        <a:pt x="15" y="3"/>
                        <a:pt x="14" y="3"/>
                        <a:pt x="12" y="4"/>
                      </a:cubicBezTo>
                      <a:cubicBezTo>
                        <a:pt x="9" y="6"/>
                        <a:pt x="7" y="9"/>
                        <a:pt x="6" y="12"/>
                      </a:cubicBezTo>
                      <a:cubicBezTo>
                        <a:pt x="3" y="30"/>
                        <a:pt x="34" y="64"/>
                        <a:pt x="44" y="75"/>
                      </a:cubicBezTo>
                      <a:cubicBezTo>
                        <a:pt x="42" y="51"/>
                        <a:pt x="33" y="3"/>
                        <a:pt x="1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88" name="Freeform 1522"/>
                <p:cNvSpPr>
                  <a:spLocks noEditPoints="1"/>
                </p:cNvSpPr>
                <p:nvPr/>
              </p:nvSpPr>
              <p:spPr bwMode="auto">
                <a:xfrm>
                  <a:off x="2455" y="2290"/>
                  <a:ext cx="194" cy="93"/>
                </a:xfrm>
                <a:custGeom>
                  <a:avLst/>
                  <a:gdLst>
                    <a:gd name="T0" fmla="*/ 86 w 86"/>
                    <a:gd name="T1" fmla="*/ 41 h 41"/>
                    <a:gd name="T2" fmla="*/ 82 w 86"/>
                    <a:gd name="T3" fmla="*/ 41 h 41"/>
                    <a:gd name="T4" fmla="*/ 4 w 86"/>
                    <a:gd name="T5" fmla="*/ 22 h 41"/>
                    <a:gd name="T6" fmla="*/ 2 w 86"/>
                    <a:gd name="T7" fmla="*/ 9 h 41"/>
                    <a:gd name="T8" fmla="*/ 15 w 86"/>
                    <a:gd name="T9" fmla="*/ 0 h 41"/>
                    <a:gd name="T10" fmla="*/ 83 w 86"/>
                    <a:gd name="T11" fmla="*/ 38 h 41"/>
                    <a:gd name="T12" fmla="*/ 86 w 86"/>
                    <a:gd name="T13" fmla="*/ 41 h 41"/>
                    <a:gd name="T14" fmla="*/ 15 w 86"/>
                    <a:gd name="T15" fmla="*/ 3 h 41"/>
                    <a:gd name="T16" fmla="*/ 5 w 86"/>
                    <a:gd name="T17" fmla="*/ 10 h 41"/>
                    <a:gd name="T18" fmla="*/ 6 w 86"/>
                    <a:gd name="T19" fmla="*/ 20 h 41"/>
                    <a:gd name="T20" fmla="*/ 77 w 86"/>
                    <a:gd name="T21" fmla="*/ 37 h 41"/>
                    <a:gd name="T22" fmla="*/ 15 w 86"/>
                    <a:gd name="T23" fmla="*/ 3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6" h="41">
                      <a:moveTo>
                        <a:pt x="86" y="41"/>
                      </a:move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79" y="41"/>
                        <a:pt x="17" y="40"/>
                        <a:pt x="4" y="22"/>
                      </a:cubicBezTo>
                      <a:cubicBezTo>
                        <a:pt x="1" y="18"/>
                        <a:pt x="0" y="14"/>
                        <a:pt x="2" y="9"/>
                      </a:cubicBezTo>
                      <a:cubicBezTo>
                        <a:pt x="4" y="3"/>
                        <a:pt x="8" y="0"/>
                        <a:pt x="15" y="0"/>
                      </a:cubicBezTo>
                      <a:cubicBezTo>
                        <a:pt x="38" y="0"/>
                        <a:pt x="81" y="36"/>
                        <a:pt x="83" y="38"/>
                      </a:cubicBezTo>
                      <a:lnTo>
                        <a:pt x="86" y="41"/>
                      </a:lnTo>
                      <a:close/>
                      <a:moveTo>
                        <a:pt x="15" y="3"/>
                      </a:moveTo>
                      <a:cubicBezTo>
                        <a:pt x="10" y="3"/>
                        <a:pt x="6" y="5"/>
                        <a:pt x="5" y="10"/>
                      </a:cubicBezTo>
                      <a:cubicBezTo>
                        <a:pt x="4" y="14"/>
                        <a:pt x="4" y="17"/>
                        <a:pt x="6" y="20"/>
                      </a:cubicBezTo>
                      <a:cubicBezTo>
                        <a:pt x="17" y="34"/>
                        <a:pt x="63" y="37"/>
                        <a:pt x="77" y="37"/>
                      </a:cubicBezTo>
                      <a:cubicBezTo>
                        <a:pt x="66" y="29"/>
                        <a:pt x="33" y="3"/>
                        <a:pt x="15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89" name="Freeform 1523"/>
                <p:cNvSpPr>
                  <a:spLocks noEditPoints="1"/>
                </p:cNvSpPr>
                <p:nvPr/>
              </p:nvSpPr>
              <p:spPr bwMode="auto">
                <a:xfrm>
                  <a:off x="2459" y="2374"/>
                  <a:ext cx="190" cy="101"/>
                </a:xfrm>
                <a:custGeom>
                  <a:avLst/>
                  <a:gdLst>
                    <a:gd name="T0" fmla="*/ 15 w 84"/>
                    <a:gd name="T1" fmla="*/ 45 h 45"/>
                    <a:gd name="T2" fmla="*/ 2 w 84"/>
                    <a:gd name="T3" fmla="*/ 38 h 45"/>
                    <a:gd name="T4" fmla="*/ 2 w 84"/>
                    <a:gd name="T5" fmla="*/ 25 h 45"/>
                    <a:gd name="T6" fmla="*/ 80 w 84"/>
                    <a:gd name="T7" fmla="*/ 1 h 45"/>
                    <a:gd name="T8" fmla="*/ 84 w 84"/>
                    <a:gd name="T9" fmla="*/ 0 h 45"/>
                    <a:gd name="T10" fmla="*/ 81 w 84"/>
                    <a:gd name="T11" fmla="*/ 3 h 45"/>
                    <a:gd name="T12" fmla="*/ 15 w 84"/>
                    <a:gd name="T13" fmla="*/ 45 h 45"/>
                    <a:gd name="T14" fmla="*/ 76 w 84"/>
                    <a:gd name="T15" fmla="*/ 4 h 45"/>
                    <a:gd name="T16" fmla="*/ 5 w 84"/>
                    <a:gd name="T17" fmla="*/ 27 h 45"/>
                    <a:gd name="T18" fmla="*/ 5 w 84"/>
                    <a:gd name="T19" fmla="*/ 36 h 45"/>
                    <a:gd name="T20" fmla="*/ 15 w 84"/>
                    <a:gd name="T21" fmla="*/ 42 h 45"/>
                    <a:gd name="T22" fmla="*/ 76 w 84"/>
                    <a:gd name="T23" fmla="*/ 4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4" h="45">
                      <a:moveTo>
                        <a:pt x="15" y="45"/>
                      </a:moveTo>
                      <a:cubicBezTo>
                        <a:pt x="9" y="45"/>
                        <a:pt x="5" y="43"/>
                        <a:pt x="2" y="38"/>
                      </a:cubicBezTo>
                      <a:cubicBezTo>
                        <a:pt x="0" y="33"/>
                        <a:pt x="0" y="29"/>
                        <a:pt x="2" y="25"/>
                      </a:cubicBezTo>
                      <a:cubicBezTo>
                        <a:pt x="12" y="6"/>
                        <a:pt x="77" y="1"/>
                        <a:pt x="80" y="1"/>
                      </a:cubicBezTo>
                      <a:cubicBezTo>
                        <a:pt x="84" y="0"/>
                        <a:pt x="84" y="0"/>
                        <a:pt x="84" y="0"/>
                      </a:cubicBezTo>
                      <a:cubicBezTo>
                        <a:pt x="81" y="3"/>
                        <a:pt x="81" y="3"/>
                        <a:pt x="81" y="3"/>
                      </a:cubicBezTo>
                      <a:cubicBezTo>
                        <a:pt x="79" y="5"/>
                        <a:pt x="39" y="45"/>
                        <a:pt x="15" y="45"/>
                      </a:cubicBezTo>
                      <a:close/>
                      <a:moveTo>
                        <a:pt x="76" y="4"/>
                      </a:moveTo>
                      <a:cubicBezTo>
                        <a:pt x="60" y="6"/>
                        <a:pt x="13" y="12"/>
                        <a:pt x="5" y="27"/>
                      </a:cubicBezTo>
                      <a:cubicBezTo>
                        <a:pt x="3" y="30"/>
                        <a:pt x="3" y="33"/>
                        <a:pt x="5" y="36"/>
                      </a:cubicBezTo>
                      <a:cubicBezTo>
                        <a:pt x="7" y="40"/>
                        <a:pt x="10" y="42"/>
                        <a:pt x="15" y="42"/>
                      </a:cubicBezTo>
                      <a:cubicBezTo>
                        <a:pt x="34" y="42"/>
                        <a:pt x="65" y="14"/>
                        <a:pt x="7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90" name="Freeform 1524"/>
                <p:cNvSpPr>
                  <a:spLocks noEditPoints="1"/>
                </p:cNvSpPr>
                <p:nvPr/>
              </p:nvSpPr>
              <p:spPr bwMode="auto">
                <a:xfrm>
                  <a:off x="2448" y="2475"/>
                  <a:ext cx="133" cy="172"/>
                </a:xfrm>
                <a:custGeom>
                  <a:avLst/>
                  <a:gdLst>
                    <a:gd name="T0" fmla="*/ 59 w 59"/>
                    <a:gd name="T1" fmla="*/ 76 h 76"/>
                    <a:gd name="T2" fmla="*/ 55 w 59"/>
                    <a:gd name="T3" fmla="*/ 73 h 76"/>
                    <a:gd name="T4" fmla="*/ 0 w 59"/>
                    <a:gd name="T5" fmla="*/ 15 h 76"/>
                    <a:gd name="T6" fmla="*/ 5 w 59"/>
                    <a:gd name="T7" fmla="*/ 3 h 76"/>
                    <a:gd name="T8" fmla="*/ 14 w 59"/>
                    <a:gd name="T9" fmla="*/ 0 h 76"/>
                    <a:gd name="T10" fmla="*/ 58 w 59"/>
                    <a:gd name="T11" fmla="*/ 71 h 76"/>
                    <a:gd name="T12" fmla="*/ 59 w 59"/>
                    <a:gd name="T13" fmla="*/ 76 h 76"/>
                    <a:gd name="T14" fmla="*/ 14 w 59"/>
                    <a:gd name="T15" fmla="*/ 3 h 76"/>
                    <a:gd name="T16" fmla="*/ 7 w 59"/>
                    <a:gd name="T17" fmla="*/ 5 h 76"/>
                    <a:gd name="T18" fmla="*/ 3 w 59"/>
                    <a:gd name="T19" fmla="*/ 14 h 76"/>
                    <a:gd name="T20" fmla="*/ 53 w 59"/>
                    <a:gd name="T21" fmla="*/ 68 h 76"/>
                    <a:gd name="T22" fmla="*/ 14 w 59"/>
                    <a:gd name="T23" fmla="*/ 3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9" h="76">
                      <a:moveTo>
                        <a:pt x="59" y="76"/>
                      </a:moveTo>
                      <a:cubicBezTo>
                        <a:pt x="55" y="73"/>
                        <a:pt x="55" y="73"/>
                        <a:pt x="55" y="73"/>
                      </a:cubicBezTo>
                      <a:cubicBezTo>
                        <a:pt x="53" y="72"/>
                        <a:pt x="1" y="38"/>
                        <a:pt x="0" y="15"/>
                      </a:cubicBezTo>
                      <a:cubicBezTo>
                        <a:pt x="0" y="10"/>
                        <a:pt x="2" y="6"/>
                        <a:pt x="5" y="3"/>
                      </a:cubicBezTo>
                      <a:cubicBezTo>
                        <a:pt x="8" y="1"/>
                        <a:pt x="11" y="0"/>
                        <a:pt x="14" y="0"/>
                      </a:cubicBezTo>
                      <a:cubicBezTo>
                        <a:pt x="36" y="0"/>
                        <a:pt x="57" y="68"/>
                        <a:pt x="58" y="71"/>
                      </a:cubicBezTo>
                      <a:lnTo>
                        <a:pt x="59" y="76"/>
                      </a:lnTo>
                      <a:close/>
                      <a:moveTo>
                        <a:pt x="14" y="3"/>
                      </a:moveTo>
                      <a:cubicBezTo>
                        <a:pt x="12" y="3"/>
                        <a:pt x="10" y="4"/>
                        <a:pt x="7" y="5"/>
                      </a:cubicBezTo>
                      <a:cubicBezTo>
                        <a:pt x="5" y="8"/>
                        <a:pt x="3" y="11"/>
                        <a:pt x="3" y="14"/>
                      </a:cubicBezTo>
                      <a:cubicBezTo>
                        <a:pt x="4" y="32"/>
                        <a:pt x="41" y="59"/>
                        <a:pt x="53" y="68"/>
                      </a:cubicBezTo>
                      <a:cubicBezTo>
                        <a:pt x="46" y="46"/>
                        <a:pt x="29" y="3"/>
                        <a:pt x="14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91" name="Freeform 1525"/>
                <p:cNvSpPr>
                  <a:spLocks noEditPoints="1"/>
                </p:cNvSpPr>
                <p:nvPr/>
              </p:nvSpPr>
              <p:spPr bwMode="auto">
                <a:xfrm>
                  <a:off x="2382" y="2582"/>
                  <a:ext cx="204" cy="72"/>
                </a:xfrm>
                <a:custGeom>
                  <a:avLst/>
                  <a:gdLst>
                    <a:gd name="T0" fmla="*/ 38 w 90"/>
                    <a:gd name="T1" fmla="*/ 32 h 32"/>
                    <a:gd name="T2" fmla="*/ 4 w 90"/>
                    <a:gd name="T3" fmla="*/ 23 h 32"/>
                    <a:gd name="T4" fmla="*/ 1 w 90"/>
                    <a:gd name="T5" fmla="*/ 12 h 32"/>
                    <a:gd name="T6" fmla="*/ 17 w 90"/>
                    <a:gd name="T7" fmla="*/ 0 h 32"/>
                    <a:gd name="T8" fmla="*/ 86 w 90"/>
                    <a:gd name="T9" fmla="*/ 23 h 32"/>
                    <a:gd name="T10" fmla="*/ 90 w 90"/>
                    <a:gd name="T11" fmla="*/ 25 h 32"/>
                    <a:gd name="T12" fmla="*/ 86 w 90"/>
                    <a:gd name="T13" fmla="*/ 26 h 32"/>
                    <a:gd name="T14" fmla="*/ 38 w 90"/>
                    <a:gd name="T15" fmla="*/ 32 h 32"/>
                    <a:gd name="T16" fmla="*/ 17 w 90"/>
                    <a:gd name="T17" fmla="*/ 3 h 32"/>
                    <a:gd name="T18" fmla="*/ 4 w 90"/>
                    <a:gd name="T19" fmla="*/ 12 h 32"/>
                    <a:gd name="T20" fmla="*/ 6 w 90"/>
                    <a:gd name="T21" fmla="*/ 21 h 32"/>
                    <a:gd name="T22" fmla="*/ 38 w 90"/>
                    <a:gd name="T23" fmla="*/ 28 h 32"/>
                    <a:gd name="T24" fmla="*/ 80 w 90"/>
                    <a:gd name="T25" fmla="*/ 24 h 32"/>
                    <a:gd name="T26" fmla="*/ 17 w 90"/>
                    <a:gd name="T27" fmla="*/ 3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90" h="32">
                      <a:moveTo>
                        <a:pt x="38" y="32"/>
                      </a:moveTo>
                      <a:cubicBezTo>
                        <a:pt x="21" y="32"/>
                        <a:pt x="9" y="29"/>
                        <a:pt x="4" y="23"/>
                      </a:cubicBezTo>
                      <a:cubicBezTo>
                        <a:pt x="1" y="20"/>
                        <a:pt x="0" y="16"/>
                        <a:pt x="1" y="12"/>
                      </a:cubicBezTo>
                      <a:cubicBezTo>
                        <a:pt x="1" y="6"/>
                        <a:pt x="5" y="0"/>
                        <a:pt x="17" y="0"/>
                      </a:cubicBezTo>
                      <a:cubicBezTo>
                        <a:pt x="42" y="0"/>
                        <a:pt x="84" y="22"/>
                        <a:pt x="86" y="23"/>
                      </a:cubicBezTo>
                      <a:cubicBezTo>
                        <a:pt x="90" y="25"/>
                        <a:pt x="90" y="25"/>
                        <a:pt x="90" y="25"/>
                      </a:cubicBezTo>
                      <a:cubicBezTo>
                        <a:pt x="86" y="26"/>
                        <a:pt x="86" y="26"/>
                        <a:pt x="86" y="26"/>
                      </a:cubicBezTo>
                      <a:cubicBezTo>
                        <a:pt x="85" y="26"/>
                        <a:pt x="60" y="32"/>
                        <a:pt x="38" y="32"/>
                      </a:cubicBezTo>
                      <a:close/>
                      <a:moveTo>
                        <a:pt x="17" y="3"/>
                      </a:moveTo>
                      <a:cubicBezTo>
                        <a:pt x="9" y="3"/>
                        <a:pt x="4" y="6"/>
                        <a:pt x="4" y="12"/>
                      </a:cubicBezTo>
                      <a:cubicBezTo>
                        <a:pt x="3" y="16"/>
                        <a:pt x="4" y="18"/>
                        <a:pt x="6" y="21"/>
                      </a:cubicBezTo>
                      <a:cubicBezTo>
                        <a:pt x="11" y="26"/>
                        <a:pt x="22" y="28"/>
                        <a:pt x="38" y="28"/>
                      </a:cubicBezTo>
                      <a:cubicBezTo>
                        <a:pt x="54" y="28"/>
                        <a:pt x="72" y="26"/>
                        <a:pt x="80" y="24"/>
                      </a:cubicBezTo>
                      <a:cubicBezTo>
                        <a:pt x="69" y="18"/>
                        <a:pt x="37" y="3"/>
                        <a:pt x="1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92" name="Freeform 1526"/>
                <p:cNvSpPr>
                  <a:spLocks noEditPoints="1"/>
                </p:cNvSpPr>
                <p:nvPr/>
              </p:nvSpPr>
              <p:spPr bwMode="auto">
                <a:xfrm>
                  <a:off x="2409" y="2631"/>
                  <a:ext cx="175" cy="134"/>
                </a:xfrm>
                <a:custGeom>
                  <a:avLst/>
                  <a:gdLst>
                    <a:gd name="T0" fmla="*/ 15 w 77"/>
                    <a:gd name="T1" fmla="*/ 59 h 59"/>
                    <a:gd name="T2" fmla="*/ 4 w 77"/>
                    <a:gd name="T3" fmla="*/ 54 h 59"/>
                    <a:gd name="T4" fmla="*/ 2 w 77"/>
                    <a:gd name="T5" fmla="*/ 42 h 59"/>
                    <a:gd name="T6" fmla="*/ 73 w 77"/>
                    <a:gd name="T7" fmla="*/ 1 h 59"/>
                    <a:gd name="T8" fmla="*/ 77 w 77"/>
                    <a:gd name="T9" fmla="*/ 0 h 59"/>
                    <a:gd name="T10" fmla="*/ 75 w 77"/>
                    <a:gd name="T11" fmla="*/ 4 h 59"/>
                    <a:gd name="T12" fmla="*/ 15 w 77"/>
                    <a:gd name="T13" fmla="*/ 59 h 59"/>
                    <a:gd name="T14" fmla="*/ 69 w 77"/>
                    <a:gd name="T15" fmla="*/ 6 h 59"/>
                    <a:gd name="T16" fmla="*/ 5 w 77"/>
                    <a:gd name="T17" fmla="*/ 43 h 59"/>
                    <a:gd name="T18" fmla="*/ 7 w 77"/>
                    <a:gd name="T19" fmla="*/ 52 h 59"/>
                    <a:gd name="T20" fmla="*/ 15 w 77"/>
                    <a:gd name="T21" fmla="*/ 56 h 59"/>
                    <a:gd name="T22" fmla="*/ 69 w 77"/>
                    <a:gd name="T23" fmla="*/ 6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7" h="59">
                      <a:moveTo>
                        <a:pt x="15" y="59"/>
                      </a:moveTo>
                      <a:cubicBezTo>
                        <a:pt x="11" y="59"/>
                        <a:pt x="7" y="57"/>
                        <a:pt x="4" y="54"/>
                      </a:cubicBezTo>
                      <a:cubicBezTo>
                        <a:pt x="1" y="50"/>
                        <a:pt x="0" y="46"/>
                        <a:pt x="2" y="42"/>
                      </a:cubicBezTo>
                      <a:cubicBezTo>
                        <a:pt x="8" y="21"/>
                        <a:pt x="70" y="2"/>
                        <a:pt x="73" y="1"/>
                      </a:cubicBez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5" y="4"/>
                        <a:pt x="75" y="4"/>
                        <a:pt x="75" y="4"/>
                      </a:cubicBezTo>
                      <a:cubicBezTo>
                        <a:pt x="73" y="6"/>
                        <a:pt x="38" y="59"/>
                        <a:pt x="15" y="59"/>
                      </a:cubicBezTo>
                      <a:close/>
                      <a:moveTo>
                        <a:pt x="69" y="6"/>
                      </a:moveTo>
                      <a:cubicBezTo>
                        <a:pt x="55" y="10"/>
                        <a:pt x="10" y="26"/>
                        <a:pt x="5" y="43"/>
                      </a:cubicBezTo>
                      <a:cubicBezTo>
                        <a:pt x="4" y="46"/>
                        <a:pt x="4" y="49"/>
                        <a:pt x="7" y="52"/>
                      </a:cubicBezTo>
                      <a:cubicBezTo>
                        <a:pt x="9" y="54"/>
                        <a:pt x="12" y="56"/>
                        <a:pt x="15" y="56"/>
                      </a:cubicBezTo>
                      <a:cubicBezTo>
                        <a:pt x="33" y="56"/>
                        <a:pt x="61" y="18"/>
                        <a:pt x="69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93" name="Freeform 1527"/>
                <p:cNvSpPr>
                  <a:spLocks noEditPoints="1"/>
                </p:cNvSpPr>
                <p:nvPr/>
              </p:nvSpPr>
              <p:spPr bwMode="auto">
                <a:xfrm>
                  <a:off x="2412" y="2765"/>
                  <a:ext cx="160" cy="147"/>
                </a:xfrm>
                <a:custGeom>
                  <a:avLst/>
                  <a:gdLst>
                    <a:gd name="T0" fmla="*/ 71 w 71"/>
                    <a:gd name="T1" fmla="*/ 65 h 65"/>
                    <a:gd name="T2" fmla="*/ 67 w 71"/>
                    <a:gd name="T3" fmla="*/ 63 h 65"/>
                    <a:gd name="T4" fmla="*/ 1 w 71"/>
                    <a:gd name="T5" fmla="*/ 18 h 65"/>
                    <a:gd name="T6" fmla="*/ 4 w 71"/>
                    <a:gd name="T7" fmla="*/ 5 h 65"/>
                    <a:gd name="T8" fmla="*/ 14 w 71"/>
                    <a:gd name="T9" fmla="*/ 0 h 65"/>
                    <a:gd name="T10" fmla="*/ 69 w 71"/>
                    <a:gd name="T11" fmla="*/ 61 h 65"/>
                    <a:gd name="T12" fmla="*/ 71 w 71"/>
                    <a:gd name="T13" fmla="*/ 65 h 65"/>
                    <a:gd name="T14" fmla="*/ 14 w 71"/>
                    <a:gd name="T15" fmla="*/ 3 h 65"/>
                    <a:gd name="T16" fmla="*/ 6 w 71"/>
                    <a:gd name="T17" fmla="*/ 7 h 65"/>
                    <a:gd name="T18" fmla="*/ 4 w 71"/>
                    <a:gd name="T19" fmla="*/ 17 h 65"/>
                    <a:gd name="T20" fmla="*/ 64 w 71"/>
                    <a:gd name="T21" fmla="*/ 59 h 65"/>
                    <a:gd name="T22" fmla="*/ 14 w 71"/>
                    <a:gd name="T23" fmla="*/ 3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1" h="65">
                      <a:moveTo>
                        <a:pt x="71" y="65"/>
                      </a:moveTo>
                      <a:cubicBezTo>
                        <a:pt x="67" y="63"/>
                        <a:pt x="67" y="63"/>
                        <a:pt x="67" y="63"/>
                      </a:cubicBezTo>
                      <a:cubicBezTo>
                        <a:pt x="65" y="62"/>
                        <a:pt x="7" y="40"/>
                        <a:pt x="1" y="18"/>
                      </a:cubicBezTo>
                      <a:cubicBezTo>
                        <a:pt x="0" y="13"/>
                        <a:pt x="1" y="9"/>
                        <a:pt x="4" y="5"/>
                      </a:cubicBezTo>
                      <a:cubicBezTo>
                        <a:pt x="7" y="2"/>
                        <a:pt x="10" y="0"/>
                        <a:pt x="14" y="0"/>
                      </a:cubicBezTo>
                      <a:cubicBezTo>
                        <a:pt x="36" y="0"/>
                        <a:pt x="68" y="59"/>
                        <a:pt x="69" y="61"/>
                      </a:cubicBezTo>
                      <a:lnTo>
                        <a:pt x="71" y="65"/>
                      </a:lnTo>
                      <a:close/>
                      <a:moveTo>
                        <a:pt x="14" y="3"/>
                      </a:moveTo>
                      <a:cubicBezTo>
                        <a:pt x="11" y="3"/>
                        <a:pt x="8" y="4"/>
                        <a:pt x="6" y="7"/>
                      </a:cubicBezTo>
                      <a:cubicBezTo>
                        <a:pt x="4" y="10"/>
                        <a:pt x="3" y="13"/>
                        <a:pt x="4" y="17"/>
                      </a:cubicBezTo>
                      <a:cubicBezTo>
                        <a:pt x="9" y="34"/>
                        <a:pt x="51" y="53"/>
                        <a:pt x="64" y="59"/>
                      </a:cubicBezTo>
                      <a:cubicBezTo>
                        <a:pt x="56" y="45"/>
                        <a:pt x="31" y="3"/>
                        <a:pt x="14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94" name="Freeform 1528"/>
                <p:cNvSpPr>
                  <a:spLocks noEditPoints="1"/>
                </p:cNvSpPr>
                <p:nvPr/>
              </p:nvSpPr>
              <p:spPr bwMode="auto">
                <a:xfrm>
                  <a:off x="2371" y="2878"/>
                  <a:ext cx="206" cy="70"/>
                </a:xfrm>
                <a:custGeom>
                  <a:avLst/>
                  <a:gdLst>
                    <a:gd name="T0" fmla="*/ 22 w 91"/>
                    <a:gd name="T1" fmla="*/ 31 h 31"/>
                    <a:gd name="T2" fmla="*/ 0 w 91"/>
                    <a:gd name="T3" fmla="*/ 17 h 31"/>
                    <a:gd name="T4" fmla="*/ 3 w 91"/>
                    <a:gd name="T5" fmla="*/ 7 h 31"/>
                    <a:gd name="T6" fmla="*/ 27 w 91"/>
                    <a:gd name="T7" fmla="*/ 0 h 31"/>
                    <a:gd name="T8" fmla="*/ 86 w 91"/>
                    <a:gd name="T9" fmla="*/ 10 h 31"/>
                    <a:gd name="T10" fmla="*/ 91 w 91"/>
                    <a:gd name="T11" fmla="*/ 12 h 31"/>
                    <a:gd name="T12" fmla="*/ 87 w 91"/>
                    <a:gd name="T13" fmla="*/ 13 h 31"/>
                    <a:gd name="T14" fmla="*/ 22 w 91"/>
                    <a:gd name="T15" fmla="*/ 31 h 31"/>
                    <a:gd name="T16" fmla="*/ 27 w 91"/>
                    <a:gd name="T17" fmla="*/ 3 h 31"/>
                    <a:gd name="T18" fmla="*/ 6 w 91"/>
                    <a:gd name="T19" fmla="*/ 9 h 31"/>
                    <a:gd name="T20" fmla="*/ 4 w 91"/>
                    <a:gd name="T21" fmla="*/ 17 h 31"/>
                    <a:gd name="T22" fmla="*/ 22 w 91"/>
                    <a:gd name="T23" fmla="*/ 28 h 31"/>
                    <a:gd name="T24" fmla="*/ 81 w 91"/>
                    <a:gd name="T25" fmla="*/ 12 h 31"/>
                    <a:gd name="T26" fmla="*/ 27 w 91"/>
                    <a:gd name="T27" fmla="*/ 3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91" h="31">
                      <a:moveTo>
                        <a:pt x="22" y="31"/>
                      </a:moveTo>
                      <a:cubicBezTo>
                        <a:pt x="5" y="31"/>
                        <a:pt x="1" y="23"/>
                        <a:pt x="0" y="17"/>
                      </a:cubicBezTo>
                      <a:cubicBezTo>
                        <a:pt x="0" y="13"/>
                        <a:pt x="1" y="10"/>
                        <a:pt x="3" y="7"/>
                      </a:cubicBezTo>
                      <a:cubicBezTo>
                        <a:pt x="7" y="2"/>
                        <a:pt x="15" y="0"/>
                        <a:pt x="27" y="0"/>
                      </a:cubicBezTo>
                      <a:cubicBezTo>
                        <a:pt x="51" y="0"/>
                        <a:pt x="86" y="10"/>
                        <a:pt x="86" y="10"/>
                      </a:cubicBezTo>
                      <a:cubicBezTo>
                        <a:pt x="91" y="12"/>
                        <a:pt x="91" y="12"/>
                        <a:pt x="91" y="12"/>
                      </a:cubicBezTo>
                      <a:cubicBezTo>
                        <a:pt x="87" y="13"/>
                        <a:pt x="87" y="13"/>
                        <a:pt x="87" y="13"/>
                      </a:cubicBezTo>
                      <a:cubicBezTo>
                        <a:pt x="85" y="14"/>
                        <a:pt x="47" y="31"/>
                        <a:pt x="22" y="31"/>
                      </a:cubicBezTo>
                      <a:close/>
                      <a:moveTo>
                        <a:pt x="27" y="3"/>
                      </a:moveTo>
                      <a:cubicBezTo>
                        <a:pt x="16" y="3"/>
                        <a:pt x="9" y="5"/>
                        <a:pt x="6" y="9"/>
                      </a:cubicBezTo>
                      <a:cubicBezTo>
                        <a:pt x="4" y="11"/>
                        <a:pt x="3" y="13"/>
                        <a:pt x="4" y="17"/>
                      </a:cubicBezTo>
                      <a:cubicBezTo>
                        <a:pt x="4" y="24"/>
                        <a:pt x="10" y="28"/>
                        <a:pt x="22" y="28"/>
                      </a:cubicBezTo>
                      <a:cubicBezTo>
                        <a:pt x="41" y="28"/>
                        <a:pt x="70" y="17"/>
                        <a:pt x="81" y="12"/>
                      </a:cubicBezTo>
                      <a:cubicBezTo>
                        <a:pt x="71" y="10"/>
                        <a:pt x="46" y="3"/>
                        <a:pt x="2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95" name="Freeform 1529"/>
                <p:cNvSpPr>
                  <a:spLocks noEditPoints="1"/>
                </p:cNvSpPr>
                <p:nvPr/>
              </p:nvSpPr>
              <p:spPr bwMode="auto">
                <a:xfrm>
                  <a:off x="2425" y="2896"/>
                  <a:ext cx="147" cy="160"/>
                </a:xfrm>
                <a:custGeom>
                  <a:avLst/>
                  <a:gdLst>
                    <a:gd name="T0" fmla="*/ 14 w 65"/>
                    <a:gd name="T1" fmla="*/ 71 h 71"/>
                    <a:gd name="T2" fmla="*/ 5 w 65"/>
                    <a:gd name="T3" fmla="*/ 68 h 71"/>
                    <a:gd name="T4" fmla="*/ 0 w 65"/>
                    <a:gd name="T5" fmla="*/ 57 h 71"/>
                    <a:gd name="T6" fmla="*/ 61 w 65"/>
                    <a:gd name="T7" fmla="*/ 2 h 71"/>
                    <a:gd name="T8" fmla="*/ 65 w 65"/>
                    <a:gd name="T9" fmla="*/ 0 h 71"/>
                    <a:gd name="T10" fmla="*/ 63 w 65"/>
                    <a:gd name="T11" fmla="*/ 4 h 71"/>
                    <a:gd name="T12" fmla="*/ 14 w 65"/>
                    <a:gd name="T13" fmla="*/ 71 h 71"/>
                    <a:gd name="T14" fmla="*/ 59 w 65"/>
                    <a:gd name="T15" fmla="*/ 8 h 71"/>
                    <a:gd name="T16" fmla="*/ 3 w 65"/>
                    <a:gd name="T17" fmla="*/ 57 h 71"/>
                    <a:gd name="T18" fmla="*/ 7 w 65"/>
                    <a:gd name="T19" fmla="*/ 65 h 71"/>
                    <a:gd name="T20" fmla="*/ 14 w 65"/>
                    <a:gd name="T21" fmla="*/ 68 h 71"/>
                    <a:gd name="T22" fmla="*/ 59 w 65"/>
                    <a:gd name="T23" fmla="*/ 8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5" h="71">
                      <a:moveTo>
                        <a:pt x="14" y="71"/>
                      </a:moveTo>
                      <a:cubicBezTo>
                        <a:pt x="11" y="71"/>
                        <a:pt x="8" y="70"/>
                        <a:pt x="5" y="68"/>
                      </a:cubicBezTo>
                      <a:cubicBezTo>
                        <a:pt x="1" y="65"/>
                        <a:pt x="0" y="61"/>
                        <a:pt x="0" y="57"/>
                      </a:cubicBezTo>
                      <a:cubicBezTo>
                        <a:pt x="2" y="35"/>
                        <a:pt x="59" y="4"/>
                        <a:pt x="61" y="2"/>
                      </a:cubicBezTo>
                      <a:cubicBezTo>
                        <a:pt x="65" y="0"/>
                        <a:pt x="65" y="0"/>
                        <a:pt x="65" y="0"/>
                      </a:cubicBezTo>
                      <a:cubicBezTo>
                        <a:pt x="63" y="4"/>
                        <a:pt x="63" y="4"/>
                        <a:pt x="63" y="4"/>
                      </a:cubicBezTo>
                      <a:cubicBezTo>
                        <a:pt x="62" y="7"/>
                        <a:pt x="37" y="71"/>
                        <a:pt x="14" y="71"/>
                      </a:cubicBezTo>
                      <a:close/>
                      <a:moveTo>
                        <a:pt x="59" y="8"/>
                      </a:moveTo>
                      <a:cubicBezTo>
                        <a:pt x="45" y="15"/>
                        <a:pt x="5" y="40"/>
                        <a:pt x="3" y="57"/>
                      </a:cubicBezTo>
                      <a:cubicBezTo>
                        <a:pt x="3" y="60"/>
                        <a:pt x="4" y="63"/>
                        <a:pt x="7" y="65"/>
                      </a:cubicBezTo>
                      <a:cubicBezTo>
                        <a:pt x="9" y="67"/>
                        <a:pt x="11" y="68"/>
                        <a:pt x="14" y="68"/>
                      </a:cubicBezTo>
                      <a:cubicBezTo>
                        <a:pt x="32" y="68"/>
                        <a:pt x="53" y="22"/>
                        <a:pt x="59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96" name="Freeform 1530"/>
                <p:cNvSpPr>
                  <a:spLocks noEditPoints="1"/>
                </p:cNvSpPr>
                <p:nvPr/>
              </p:nvSpPr>
              <p:spPr bwMode="auto">
                <a:xfrm>
                  <a:off x="2448" y="3104"/>
                  <a:ext cx="185" cy="111"/>
                </a:xfrm>
                <a:custGeom>
                  <a:avLst/>
                  <a:gdLst>
                    <a:gd name="T0" fmla="*/ 82 w 82"/>
                    <a:gd name="T1" fmla="*/ 49 h 49"/>
                    <a:gd name="T2" fmla="*/ 78 w 82"/>
                    <a:gd name="T3" fmla="*/ 49 h 49"/>
                    <a:gd name="T4" fmla="*/ 3 w 82"/>
                    <a:gd name="T5" fmla="*/ 20 h 49"/>
                    <a:gd name="T6" fmla="*/ 2 w 82"/>
                    <a:gd name="T7" fmla="*/ 8 h 49"/>
                    <a:gd name="T8" fmla="*/ 14 w 82"/>
                    <a:gd name="T9" fmla="*/ 0 h 49"/>
                    <a:gd name="T10" fmla="*/ 79 w 82"/>
                    <a:gd name="T11" fmla="*/ 46 h 49"/>
                    <a:gd name="T12" fmla="*/ 82 w 82"/>
                    <a:gd name="T13" fmla="*/ 49 h 49"/>
                    <a:gd name="T14" fmla="*/ 14 w 82"/>
                    <a:gd name="T15" fmla="*/ 3 h 49"/>
                    <a:gd name="T16" fmla="*/ 5 w 82"/>
                    <a:gd name="T17" fmla="*/ 9 h 49"/>
                    <a:gd name="T18" fmla="*/ 5 w 82"/>
                    <a:gd name="T19" fmla="*/ 19 h 49"/>
                    <a:gd name="T20" fmla="*/ 74 w 82"/>
                    <a:gd name="T21" fmla="*/ 45 h 49"/>
                    <a:gd name="T22" fmla="*/ 14 w 82"/>
                    <a:gd name="T23" fmla="*/ 3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2" h="49">
                      <a:moveTo>
                        <a:pt x="82" y="49"/>
                      </a:moveTo>
                      <a:cubicBezTo>
                        <a:pt x="78" y="49"/>
                        <a:pt x="78" y="49"/>
                        <a:pt x="78" y="49"/>
                      </a:cubicBezTo>
                      <a:cubicBezTo>
                        <a:pt x="75" y="48"/>
                        <a:pt x="14" y="40"/>
                        <a:pt x="3" y="20"/>
                      </a:cubicBezTo>
                      <a:cubicBezTo>
                        <a:pt x="0" y="16"/>
                        <a:pt x="0" y="12"/>
                        <a:pt x="2" y="8"/>
                      </a:cubicBezTo>
                      <a:cubicBezTo>
                        <a:pt x="4" y="2"/>
                        <a:pt x="8" y="0"/>
                        <a:pt x="14" y="0"/>
                      </a:cubicBezTo>
                      <a:cubicBezTo>
                        <a:pt x="36" y="0"/>
                        <a:pt x="77" y="44"/>
                        <a:pt x="79" y="46"/>
                      </a:cubicBezTo>
                      <a:lnTo>
                        <a:pt x="82" y="49"/>
                      </a:lnTo>
                      <a:close/>
                      <a:moveTo>
                        <a:pt x="14" y="3"/>
                      </a:moveTo>
                      <a:cubicBezTo>
                        <a:pt x="10" y="3"/>
                        <a:pt x="7" y="5"/>
                        <a:pt x="5" y="9"/>
                      </a:cubicBezTo>
                      <a:cubicBezTo>
                        <a:pt x="3" y="12"/>
                        <a:pt x="4" y="16"/>
                        <a:pt x="5" y="19"/>
                      </a:cubicBezTo>
                      <a:cubicBezTo>
                        <a:pt x="14" y="34"/>
                        <a:pt x="59" y="43"/>
                        <a:pt x="74" y="45"/>
                      </a:cubicBezTo>
                      <a:cubicBezTo>
                        <a:pt x="63" y="34"/>
                        <a:pt x="31" y="3"/>
                        <a:pt x="14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97" name="Freeform 1531"/>
                <p:cNvSpPr>
                  <a:spLocks noEditPoints="1"/>
                </p:cNvSpPr>
                <p:nvPr/>
              </p:nvSpPr>
              <p:spPr bwMode="auto">
                <a:xfrm>
                  <a:off x="2437" y="3206"/>
                  <a:ext cx="196" cy="83"/>
                </a:xfrm>
                <a:custGeom>
                  <a:avLst/>
                  <a:gdLst>
                    <a:gd name="T0" fmla="*/ 16 w 87"/>
                    <a:gd name="T1" fmla="*/ 37 h 37"/>
                    <a:gd name="T2" fmla="*/ 1 w 87"/>
                    <a:gd name="T3" fmla="*/ 28 h 37"/>
                    <a:gd name="T4" fmla="*/ 2 w 87"/>
                    <a:gd name="T5" fmla="*/ 16 h 37"/>
                    <a:gd name="T6" fmla="*/ 73 w 87"/>
                    <a:gd name="T7" fmla="*/ 0 h 37"/>
                    <a:gd name="T8" fmla="*/ 83 w 87"/>
                    <a:gd name="T9" fmla="*/ 1 h 37"/>
                    <a:gd name="T10" fmla="*/ 87 w 87"/>
                    <a:gd name="T11" fmla="*/ 1 h 37"/>
                    <a:gd name="T12" fmla="*/ 84 w 87"/>
                    <a:gd name="T13" fmla="*/ 3 h 37"/>
                    <a:gd name="T14" fmla="*/ 16 w 87"/>
                    <a:gd name="T15" fmla="*/ 37 h 37"/>
                    <a:gd name="T16" fmla="*/ 73 w 87"/>
                    <a:gd name="T17" fmla="*/ 4 h 37"/>
                    <a:gd name="T18" fmla="*/ 5 w 87"/>
                    <a:gd name="T19" fmla="*/ 18 h 37"/>
                    <a:gd name="T20" fmla="*/ 4 w 87"/>
                    <a:gd name="T21" fmla="*/ 27 h 37"/>
                    <a:gd name="T22" fmla="*/ 16 w 87"/>
                    <a:gd name="T23" fmla="*/ 34 h 37"/>
                    <a:gd name="T24" fmla="*/ 78 w 87"/>
                    <a:gd name="T25" fmla="*/ 4 h 37"/>
                    <a:gd name="T26" fmla="*/ 73 w 87"/>
                    <a:gd name="T27" fmla="*/ 4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7" h="37">
                      <a:moveTo>
                        <a:pt x="16" y="37"/>
                      </a:moveTo>
                      <a:cubicBezTo>
                        <a:pt x="9" y="37"/>
                        <a:pt x="4" y="34"/>
                        <a:pt x="1" y="28"/>
                      </a:cubicBezTo>
                      <a:cubicBezTo>
                        <a:pt x="0" y="23"/>
                        <a:pt x="0" y="19"/>
                        <a:pt x="2" y="16"/>
                      </a:cubicBezTo>
                      <a:cubicBezTo>
                        <a:pt x="12" y="2"/>
                        <a:pt x="51" y="0"/>
                        <a:pt x="73" y="0"/>
                      </a:cubicBezTo>
                      <a:cubicBezTo>
                        <a:pt x="79" y="0"/>
                        <a:pt x="83" y="1"/>
                        <a:pt x="83" y="1"/>
                      </a:cubicBezTo>
                      <a:cubicBezTo>
                        <a:pt x="87" y="1"/>
                        <a:pt x="87" y="1"/>
                        <a:pt x="87" y="1"/>
                      </a:cubicBezTo>
                      <a:cubicBezTo>
                        <a:pt x="84" y="3"/>
                        <a:pt x="84" y="3"/>
                        <a:pt x="84" y="3"/>
                      </a:cubicBezTo>
                      <a:cubicBezTo>
                        <a:pt x="82" y="5"/>
                        <a:pt x="40" y="37"/>
                        <a:pt x="16" y="37"/>
                      </a:cubicBezTo>
                      <a:close/>
                      <a:moveTo>
                        <a:pt x="73" y="4"/>
                      </a:moveTo>
                      <a:cubicBezTo>
                        <a:pt x="56" y="4"/>
                        <a:pt x="14" y="5"/>
                        <a:pt x="5" y="18"/>
                      </a:cubicBezTo>
                      <a:cubicBezTo>
                        <a:pt x="3" y="20"/>
                        <a:pt x="3" y="23"/>
                        <a:pt x="4" y="27"/>
                      </a:cubicBezTo>
                      <a:cubicBezTo>
                        <a:pt x="6" y="32"/>
                        <a:pt x="10" y="34"/>
                        <a:pt x="16" y="34"/>
                      </a:cubicBezTo>
                      <a:cubicBezTo>
                        <a:pt x="35" y="34"/>
                        <a:pt x="67" y="12"/>
                        <a:pt x="78" y="4"/>
                      </a:cubicBezTo>
                      <a:cubicBezTo>
                        <a:pt x="77" y="4"/>
                        <a:pt x="75" y="4"/>
                        <a:pt x="73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98" name="Freeform 1532"/>
                <p:cNvSpPr>
                  <a:spLocks noEditPoints="1"/>
                </p:cNvSpPr>
                <p:nvPr/>
              </p:nvSpPr>
              <p:spPr bwMode="auto">
                <a:xfrm>
                  <a:off x="2509" y="3201"/>
                  <a:ext cx="120" cy="183"/>
                </a:xfrm>
                <a:custGeom>
                  <a:avLst/>
                  <a:gdLst>
                    <a:gd name="T0" fmla="*/ 17 w 53"/>
                    <a:gd name="T1" fmla="*/ 81 h 81"/>
                    <a:gd name="T2" fmla="*/ 11 w 53"/>
                    <a:gd name="T3" fmla="*/ 80 h 81"/>
                    <a:gd name="T4" fmla="*/ 4 w 53"/>
                    <a:gd name="T5" fmla="*/ 71 h 81"/>
                    <a:gd name="T6" fmla="*/ 50 w 53"/>
                    <a:gd name="T7" fmla="*/ 3 h 81"/>
                    <a:gd name="T8" fmla="*/ 53 w 53"/>
                    <a:gd name="T9" fmla="*/ 0 h 81"/>
                    <a:gd name="T10" fmla="*/ 53 w 53"/>
                    <a:gd name="T11" fmla="*/ 4 h 81"/>
                    <a:gd name="T12" fmla="*/ 17 w 53"/>
                    <a:gd name="T13" fmla="*/ 81 h 81"/>
                    <a:gd name="T14" fmla="*/ 49 w 53"/>
                    <a:gd name="T15" fmla="*/ 8 h 81"/>
                    <a:gd name="T16" fmla="*/ 7 w 53"/>
                    <a:gd name="T17" fmla="*/ 70 h 81"/>
                    <a:gd name="T18" fmla="*/ 13 w 53"/>
                    <a:gd name="T19" fmla="*/ 77 h 81"/>
                    <a:gd name="T20" fmla="*/ 17 w 53"/>
                    <a:gd name="T21" fmla="*/ 78 h 81"/>
                    <a:gd name="T22" fmla="*/ 49 w 53"/>
                    <a:gd name="T23" fmla="*/ 8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3" h="81">
                      <a:moveTo>
                        <a:pt x="17" y="81"/>
                      </a:moveTo>
                      <a:cubicBezTo>
                        <a:pt x="15" y="81"/>
                        <a:pt x="13" y="81"/>
                        <a:pt x="11" y="80"/>
                      </a:cubicBezTo>
                      <a:cubicBezTo>
                        <a:pt x="7" y="78"/>
                        <a:pt x="4" y="75"/>
                        <a:pt x="4" y="71"/>
                      </a:cubicBezTo>
                      <a:cubicBezTo>
                        <a:pt x="0" y="49"/>
                        <a:pt x="48" y="5"/>
                        <a:pt x="50" y="3"/>
                      </a:cubicBezTo>
                      <a:cubicBezTo>
                        <a:pt x="53" y="0"/>
                        <a:pt x="53" y="0"/>
                        <a:pt x="53" y="0"/>
                      </a:cubicBezTo>
                      <a:cubicBezTo>
                        <a:pt x="53" y="4"/>
                        <a:pt x="53" y="4"/>
                        <a:pt x="53" y="4"/>
                      </a:cubicBezTo>
                      <a:cubicBezTo>
                        <a:pt x="52" y="8"/>
                        <a:pt x="42" y="81"/>
                        <a:pt x="17" y="81"/>
                      </a:cubicBezTo>
                      <a:close/>
                      <a:moveTo>
                        <a:pt x="49" y="8"/>
                      </a:moveTo>
                      <a:cubicBezTo>
                        <a:pt x="38" y="19"/>
                        <a:pt x="4" y="53"/>
                        <a:pt x="7" y="70"/>
                      </a:cubicBezTo>
                      <a:cubicBezTo>
                        <a:pt x="7" y="73"/>
                        <a:pt x="9" y="76"/>
                        <a:pt x="13" y="77"/>
                      </a:cubicBezTo>
                      <a:cubicBezTo>
                        <a:pt x="14" y="78"/>
                        <a:pt x="16" y="78"/>
                        <a:pt x="17" y="78"/>
                      </a:cubicBezTo>
                      <a:cubicBezTo>
                        <a:pt x="35" y="78"/>
                        <a:pt x="45" y="31"/>
                        <a:pt x="49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99" name="Freeform 1533"/>
                <p:cNvSpPr>
                  <a:spLocks noEditPoints="1"/>
                </p:cNvSpPr>
                <p:nvPr/>
              </p:nvSpPr>
              <p:spPr bwMode="auto">
                <a:xfrm>
                  <a:off x="2566" y="3423"/>
                  <a:ext cx="199" cy="76"/>
                </a:xfrm>
                <a:custGeom>
                  <a:avLst/>
                  <a:gdLst>
                    <a:gd name="T0" fmla="*/ 53 w 88"/>
                    <a:gd name="T1" fmla="*/ 34 h 34"/>
                    <a:gd name="T2" fmla="*/ 4 w 88"/>
                    <a:gd name="T3" fmla="*/ 23 h 34"/>
                    <a:gd name="T4" fmla="*/ 1 w 88"/>
                    <a:gd name="T5" fmla="*/ 11 h 34"/>
                    <a:gd name="T6" fmla="*/ 16 w 88"/>
                    <a:gd name="T7" fmla="*/ 0 h 34"/>
                    <a:gd name="T8" fmla="*/ 85 w 88"/>
                    <a:gd name="T9" fmla="*/ 30 h 34"/>
                    <a:gd name="T10" fmla="*/ 88 w 88"/>
                    <a:gd name="T11" fmla="*/ 32 h 34"/>
                    <a:gd name="T12" fmla="*/ 84 w 88"/>
                    <a:gd name="T13" fmla="*/ 33 h 34"/>
                    <a:gd name="T14" fmla="*/ 53 w 88"/>
                    <a:gd name="T15" fmla="*/ 34 h 34"/>
                    <a:gd name="T16" fmla="*/ 16 w 88"/>
                    <a:gd name="T17" fmla="*/ 3 h 34"/>
                    <a:gd name="T18" fmla="*/ 4 w 88"/>
                    <a:gd name="T19" fmla="*/ 12 h 34"/>
                    <a:gd name="T20" fmla="*/ 6 w 88"/>
                    <a:gd name="T21" fmla="*/ 21 h 34"/>
                    <a:gd name="T22" fmla="*/ 53 w 88"/>
                    <a:gd name="T23" fmla="*/ 31 h 34"/>
                    <a:gd name="T24" fmla="*/ 79 w 88"/>
                    <a:gd name="T25" fmla="*/ 30 h 34"/>
                    <a:gd name="T26" fmla="*/ 16 w 88"/>
                    <a:gd name="T27" fmla="*/ 3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8" h="34">
                      <a:moveTo>
                        <a:pt x="53" y="34"/>
                      </a:moveTo>
                      <a:cubicBezTo>
                        <a:pt x="27" y="34"/>
                        <a:pt x="10" y="30"/>
                        <a:pt x="4" y="23"/>
                      </a:cubicBezTo>
                      <a:cubicBezTo>
                        <a:pt x="1" y="19"/>
                        <a:pt x="0" y="15"/>
                        <a:pt x="1" y="11"/>
                      </a:cubicBezTo>
                      <a:cubicBezTo>
                        <a:pt x="2" y="6"/>
                        <a:pt x="5" y="0"/>
                        <a:pt x="16" y="0"/>
                      </a:cubicBezTo>
                      <a:cubicBezTo>
                        <a:pt x="39" y="0"/>
                        <a:pt x="83" y="29"/>
                        <a:pt x="85" y="30"/>
                      </a:cubicBezTo>
                      <a:cubicBezTo>
                        <a:pt x="88" y="32"/>
                        <a:pt x="88" y="32"/>
                        <a:pt x="88" y="32"/>
                      </a:cubicBezTo>
                      <a:cubicBezTo>
                        <a:pt x="84" y="33"/>
                        <a:pt x="84" y="33"/>
                        <a:pt x="84" y="33"/>
                      </a:cubicBezTo>
                      <a:cubicBezTo>
                        <a:pt x="84" y="33"/>
                        <a:pt x="69" y="34"/>
                        <a:pt x="53" y="34"/>
                      </a:cubicBezTo>
                      <a:close/>
                      <a:moveTo>
                        <a:pt x="16" y="3"/>
                      </a:moveTo>
                      <a:cubicBezTo>
                        <a:pt x="9" y="3"/>
                        <a:pt x="5" y="6"/>
                        <a:pt x="4" y="12"/>
                      </a:cubicBezTo>
                      <a:cubicBezTo>
                        <a:pt x="3" y="15"/>
                        <a:pt x="4" y="18"/>
                        <a:pt x="6" y="21"/>
                      </a:cubicBezTo>
                      <a:cubicBezTo>
                        <a:pt x="12" y="28"/>
                        <a:pt x="28" y="31"/>
                        <a:pt x="53" y="31"/>
                      </a:cubicBezTo>
                      <a:cubicBezTo>
                        <a:pt x="64" y="31"/>
                        <a:pt x="74" y="31"/>
                        <a:pt x="79" y="30"/>
                      </a:cubicBezTo>
                      <a:cubicBezTo>
                        <a:pt x="68" y="23"/>
                        <a:pt x="34" y="3"/>
                        <a:pt x="1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00" name="Freeform 1534"/>
                <p:cNvSpPr>
                  <a:spLocks noEditPoints="1"/>
                </p:cNvSpPr>
                <p:nvPr/>
              </p:nvSpPr>
              <p:spPr bwMode="auto">
                <a:xfrm>
                  <a:off x="2584" y="3488"/>
                  <a:ext cx="181" cy="120"/>
                </a:xfrm>
                <a:custGeom>
                  <a:avLst/>
                  <a:gdLst>
                    <a:gd name="T0" fmla="*/ 15 w 80"/>
                    <a:gd name="T1" fmla="*/ 53 h 53"/>
                    <a:gd name="T2" fmla="*/ 3 w 80"/>
                    <a:gd name="T3" fmla="*/ 47 h 53"/>
                    <a:gd name="T4" fmla="*/ 1 w 80"/>
                    <a:gd name="T5" fmla="*/ 35 h 53"/>
                    <a:gd name="T6" fmla="*/ 76 w 80"/>
                    <a:gd name="T7" fmla="*/ 1 h 53"/>
                    <a:gd name="T8" fmla="*/ 80 w 80"/>
                    <a:gd name="T9" fmla="*/ 0 h 53"/>
                    <a:gd name="T10" fmla="*/ 77 w 80"/>
                    <a:gd name="T11" fmla="*/ 3 h 53"/>
                    <a:gd name="T12" fmla="*/ 15 w 80"/>
                    <a:gd name="T13" fmla="*/ 53 h 53"/>
                    <a:gd name="T14" fmla="*/ 72 w 80"/>
                    <a:gd name="T15" fmla="*/ 5 h 53"/>
                    <a:gd name="T16" fmla="*/ 4 w 80"/>
                    <a:gd name="T17" fmla="*/ 36 h 53"/>
                    <a:gd name="T18" fmla="*/ 6 w 80"/>
                    <a:gd name="T19" fmla="*/ 45 h 53"/>
                    <a:gd name="T20" fmla="*/ 15 w 80"/>
                    <a:gd name="T21" fmla="*/ 50 h 53"/>
                    <a:gd name="T22" fmla="*/ 72 w 80"/>
                    <a:gd name="T23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0" h="53">
                      <a:moveTo>
                        <a:pt x="15" y="53"/>
                      </a:moveTo>
                      <a:cubicBezTo>
                        <a:pt x="10" y="53"/>
                        <a:pt x="6" y="51"/>
                        <a:pt x="3" y="47"/>
                      </a:cubicBezTo>
                      <a:cubicBezTo>
                        <a:pt x="0" y="43"/>
                        <a:pt x="0" y="39"/>
                        <a:pt x="1" y="35"/>
                      </a:cubicBezTo>
                      <a:cubicBezTo>
                        <a:pt x="9" y="14"/>
                        <a:pt x="73" y="1"/>
                        <a:pt x="76" y="1"/>
                      </a:cubicBezTo>
                      <a:cubicBezTo>
                        <a:pt x="80" y="0"/>
                        <a:pt x="80" y="0"/>
                        <a:pt x="80" y="0"/>
                      </a:cubicBezTo>
                      <a:cubicBezTo>
                        <a:pt x="77" y="3"/>
                        <a:pt x="77" y="3"/>
                        <a:pt x="77" y="3"/>
                      </a:cubicBezTo>
                      <a:cubicBezTo>
                        <a:pt x="76" y="5"/>
                        <a:pt x="38" y="53"/>
                        <a:pt x="15" y="53"/>
                      </a:cubicBezTo>
                      <a:close/>
                      <a:moveTo>
                        <a:pt x="72" y="5"/>
                      </a:moveTo>
                      <a:cubicBezTo>
                        <a:pt x="57" y="8"/>
                        <a:pt x="11" y="20"/>
                        <a:pt x="4" y="36"/>
                      </a:cubicBezTo>
                      <a:cubicBezTo>
                        <a:pt x="3" y="39"/>
                        <a:pt x="3" y="42"/>
                        <a:pt x="6" y="45"/>
                      </a:cubicBezTo>
                      <a:cubicBezTo>
                        <a:pt x="8" y="48"/>
                        <a:pt x="11" y="50"/>
                        <a:pt x="15" y="50"/>
                      </a:cubicBezTo>
                      <a:cubicBezTo>
                        <a:pt x="33" y="50"/>
                        <a:pt x="62" y="16"/>
                        <a:pt x="72" y="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01" name="Freeform 1535"/>
                <p:cNvSpPr>
                  <a:spLocks noEditPoints="1"/>
                </p:cNvSpPr>
                <p:nvPr/>
              </p:nvSpPr>
              <p:spPr bwMode="auto">
                <a:xfrm>
                  <a:off x="2670" y="3484"/>
                  <a:ext cx="106" cy="199"/>
                </a:xfrm>
                <a:custGeom>
                  <a:avLst/>
                  <a:gdLst>
                    <a:gd name="T0" fmla="*/ 21 w 47"/>
                    <a:gd name="T1" fmla="*/ 88 h 88"/>
                    <a:gd name="T2" fmla="*/ 18 w 47"/>
                    <a:gd name="T3" fmla="*/ 87 h 88"/>
                    <a:gd name="T4" fmla="*/ 8 w 47"/>
                    <a:gd name="T5" fmla="*/ 80 h 88"/>
                    <a:gd name="T6" fmla="*/ 37 w 47"/>
                    <a:gd name="T7" fmla="*/ 3 h 88"/>
                    <a:gd name="T8" fmla="*/ 39 w 47"/>
                    <a:gd name="T9" fmla="*/ 0 h 88"/>
                    <a:gd name="T10" fmla="*/ 40 w 47"/>
                    <a:gd name="T11" fmla="*/ 4 h 88"/>
                    <a:gd name="T12" fmla="*/ 31 w 47"/>
                    <a:gd name="T13" fmla="*/ 83 h 88"/>
                    <a:gd name="T14" fmla="*/ 21 w 47"/>
                    <a:gd name="T15" fmla="*/ 88 h 88"/>
                    <a:gd name="T16" fmla="*/ 37 w 47"/>
                    <a:gd name="T17" fmla="*/ 9 h 88"/>
                    <a:gd name="T18" fmla="*/ 11 w 47"/>
                    <a:gd name="T19" fmla="*/ 79 h 88"/>
                    <a:gd name="T20" fmla="*/ 18 w 47"/>
                    <a:gd name="T21" fmla="*/ 84 h 88"/>
                    <a:gd name="T22" fmla="*/ 29 w 47"/>
                    <a:gd name="T23" fmla="*/ 81 h 88"/>
                    <a:gd name="T24" fmla="*/ 37 w 47"/>
                    <a:gd name="T25" fmla="*/ 9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7" h="88">
                      <a:moveTo>
                        <a:pt x="21" y="88"/>
                      </a:moveTo>
                      <a:cubicBezTo>
                        <a:pt x="20" y="88"/>
                        <a:pt x="19" y="87"/>
                        <a:pt x="18" y="87"/>
                      </a:cubicBezTo>
                      <a:cubicBezTo>
                        <a:pt x="13" y="86"/>
                        <a:pt x="10" y="84"/>
                        <a:pt x="8" y="80"/>
                      </a:cubicBezTo>
                      <a:cubicBezTo>
                        <a:pt x="0" y="60"/>
                        <a:pt x="35" y="6"/>
                        <a:pt x="37" y="3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40" y="4"/>
                        <a:pt x="40" y="4"/>
                        <a:pt x="40" y="4"/>
                      </a:cubicBezTo>
                      <a:cubicBezTo>
                        <a:pt x="40" y="6"/>
                        <a:pt x="47" y="65"/>
                        <a:pt x="31" y="83"/>
                      </a:cubicBezTo>
                      <a:cubicBezTo>
                        <a:pt x="28" y="86"/>
                        <a:pt x="25" y="88"/>
                        <a:pt x="21" y="88"/>
                      </a:cubicBezTo>
                      <a:close/>
                      <a:moveTo>
                        <a:pt x="37" y="9"/>
                      </a:moveTo>
                      <a:cubicBezTo>
                        <a:pt x="29" y="22"/>
                        <a:pt x="4" y="63"/>
                        <a:pt x="11" y="79"/>
                      </a:cubicBezTo>
                      <a:cubicBezTo>
                        <a:pt x="12" y="82"/>
                        <a:pt x="15" y="83"/>
                        <a:pt x="18" y="84"/>
                      </a:cubicBezTo>
                      <a:cubicBezTo>
                        <a:pt x="23" y="85"/>
                        <a:pt x="26" y="84"/>
                        <a:pt x="29" y="81"/>
                      </a:cubicBezTo>
                      <a:cubicBezTo>
                        <a:pt x="41" y="67"/>
                        <a:pt x="38" y="23"/>
                        <a:pt x="37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02" name="Freeform 1536"/>
                <p:cNvSpPr>
                  <a:spLocks noEditPoints="1"/>
                </p:cNvSpPr>
                <p:nvPr/>
              </p:nvSpPr>
              <p:spPr bwMode="auto">
                <a:xfrm>
                  <a:off x="2758" y="3701"/>
                  <a:ext cx="203" cy="70"/>
                </a:xfrm>
                <a:custGeom>
                  <a:avLst/>
                  <a:gdLst>
                    <a:gd name="T0" fmla="*/ 24 w 90"/>
                    <a:gd name="T1" fmla="*/ 31 h 31"/>
                    <a:gd name="T2" fmla="*/ 0 w 90"/>
                    <a:gd name="T3" fmla="*/ 16 h 31"/>
                    <a:gd name="T4" fmla="*/ 3 w 90"/>
                    <a:gd name="T5" fmla="*/ 6 h 31"/>
                    <a:gd name="T6" fmla="*/ 23 w 90"/>
                    <a:gd name="T7" fmla="*/ 0 h 31"/>
                    <a:gd name="T8" fmla="*/ 86 w 90"/>
                    <a:gd name="T9" fmla="*/ 14 h 31"/>
                    <a:gd name="T10" fmla="*/ 90 w 90"/>
                    <a:gd name="T11" fmla="*/ 15 h 31"/>
                    <a:gd name="T12" fmla="*/ 86 w 90"/>
                    <a:gd name="T13" fmla="*/ 17 h 31"/>
                    <a:gd name="T14" fmla="*/ 24 w 90"/>
                    <a:gd name="T15" fmla="*/ 31 h 31"/>
                    <a:gd name="T16" fmla="*/ 23 w 90"/>
                    <a:gd name="T17" fmla="*/ 4 h 31"/>
                    <a:gd name="T18" fmla="*/ 5 w 90"/>
                    <a:gd name="T19" fmla="*/ 8 h 31"/>
                    <a:gd name="T20" fmla="*/ 3 w 90"/>
                    <a:gd name="T21" fmla="*/ 16 h 31"/>
                    <a:gd name="T22" fmla="*/ 24 w 90"/>
                    <a:gd name="T23" fmla="*/ 28 h 31"/>
                    <a:gd name="T24" fmla="*/ 81 w 90"/>
                    <a:gd name="T25" fmla="*/ 15 h 31"/>
                    <a:gd name="T26" fmla="*/ 23 w 90"/>
                    <a:gd name="T27" fmla="*/ 4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90" h="31">
                      <a:moveTo>
                        <a:pt x="24" y="31"/>
                      </a:moveTo>
                      <a:cubicBezTo>
                        <a:pt x="5" y="31"/>
                        <a:pt x="0" y="23"/>
                        <a:pt x="0" y="16"/>
                      </a:cubicBezTo>
                      <a:cubicBezTo>
                        <a:pt x="0" y="12"/>
                        <a:pt x="1" y="9"/>
                        <a:pt x="3" y="6"/>
                      </a:cubicBezTo>
                      <a:cubicBezTo>
                        <a:pt x="7" y="2"/>
                        <a:pt x="13" y="0"/>
                        <a:pt x="23" y="0"/>
                      </a:cubicBezTo>
                      <a:cubicBezTo>
                        <a:pt x="48" y="0"/>
                        <a:pt x="84" y="13"/>
                        <a:pt x="86" y="14"/>
                      </a:cubicBezTo>
                      <a:cubicBezTo>
                        <a:pt x="90" y="15"/>
                        <a:pt x="90" y="15"/>
                        <a:pt x="90" y="15"/>
                      </a:cubicBezTo>
                      <a:cubicBezTo>
                        <a:pt x="86" y="17"/>
                        <a:pt x="86" y="17"/>
                        <a:pt x="86" y="17"/>
                      </a:cubicBezTo>
                      <a:cubicBezTo>
                        <a:pt x="84" y="17"/>
                        <a:pt x="49" y="31"/>
                        <a:pt x="24" y="31"/>
                      </a:cubicBezTo>
                      <a:close/>
                      <a:moveTo>
                        <a:pt x="23" y="4"/>
                      </a:moveTo>
                      <a:cubicBezTo>
                        <a:pt x="14" y="4"/>
                        <a:pt x="8" y="5"/>
                        <a:pt x="5" y="8"/>
                      </a:cubicBezTo>
                      <a:cubicBezTo>
                        <a:pt x="4" y="10"/>
                        <a:pt x="3" y="13"/>
                        <a:pt x="3" y="16"/>
                      </a:cubicBezTo>
                      <a:cubicBezTo>
                        <a:pt x="4" y="24"/>
                        <a:pt x="10" y="28"/>
                        <a:pt x="24" y="28"/>
                      </a:cubicBezTo>
                      <a:cubicBezTo>
                        <a:pt x="43" y="28"/>
                        <a:pt x="70" y="19"/>
                        <a:pt x="81" y="15"/>
                      </a:cubicBezTo>
                      <a:cubicBezTo>
                        <a:pt x="70" y="12"/>
                        <a:pt x="42" y="4"/>
                        <a:pt x="23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03" name="Freeform 1537"/>
                <p:cNvSpPr>
                  <a:spLocks noEditPoints="1"/>
                </p:cNvSpPr>
                <p:nvPr/>
              </p:nvSpPr>
              <p:spPr bwMode="auto">
                <a:xfrm>
                  <a:off x="2803" y="3728"/>
                  <a:ext cx="156" cy="153"/>
                </a:xfrm>
                <a:custGeom>
                  <a:avLst/>
                  <a:gdLst>
                    <a:gd name="T0" fmla="*/ 15 w 69"/>
                    <a:gd name="T1" fmla="*/ 68 h 68"/>
                    <a:gd name="T2" fmla="*/ 5 w 69"/>
                    <a:gd name="T3" fmla="*/ 64 h 68"/>
                    <a:gd name="T4" fmla="*/ 1 w 69"/>
                    <a:gd name="T5" fmla="*/ 53 h 68"/>
                    <a:gd name="T6" fmla="*/ 65 w 69"/>
                    <a:gd name="T7" fmla="*/ 2 h 68"/>
                    <a:gd name="T8" fmla="*/ 69 w 69"/>
                    <a:gd name="T9" fmla="*/ 0 h 68"/>
                    <a:gd name="T10" fmla="*/ 67 w 69"/>
                    <a:gd name="T11" fmla="*/ 4 h 68"/>
                    <a:gd name="T12" fmla="*/ 15 w 69"/>
                    <a:gd name="T13" fmla="*/ 68 h 68"/>
                    <a:gd name="T14" fmla="*/ 62 w 69"/>
                    <a:gd name="T15" fmla="*/ 7 h 68"/>
                    <a:gd name="T16" fmla="*/ 4 w 69"/>
                    <a:gd name="T17" fmla="*/ 53 h 68"/>
                    <a:gd name="T18" fmla="*/ 7 w 69"/>
                    <a:gd name="T19" fmla="*/ 62 h 68"/>
                    <a:gd name="T20" fmla="*/ 15 w 69"/>
                    <a:gd name="T21" fmla="*/ 65 h 68"/>
                    <a:gd name="T22" fmla="*/ 62 w 69"/>
                    <a:gd name="T23" fmla="*/ 7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9" h="68">
                      <a:moveTo>
                        <a:pt x="15" y="68"/>
                      </a:moveTo>
                      <a:cubicBezTo>
                        <a:pt x="11" y="68"/>
                        <a:pt x="8" y="67"/>
                        <a:pt x="5" y="64"/>
                      </a:cubicBezTo>
                      <a:cubicBezTo>
                        <a:pt x="2" y="61"/>
                        <a:pt x="0" y="57"/>
                        <a:pt x="1" y="53"/>
                      </a:cubicBezTo>
                      <a:cubicBezTo>
                        <a:pt x="4" y="31"/>
                        <a:pt x="62" y="3"/>
                        <a:pt x="65" y="2"/>
                      </a:cubicBezTo>
                      <a:cubicBezTo>
                        <a:pt x="69" y="0"/>
                        <a:pt x="69" y="0"/>
                        <a:pt x="69" y="0"/>
                      </a:cubicBezTo>
                      <a:cubicBezTo>
                        <a:pt x="67" y="4"/>
                        <a:pt x="67" y="4"/>
                        <a:pt x="67" y="4"/>
                      </a:cubicBezTo>
                      <a:cubicBezTo>
                        <a:pt x="66" y="7"/>
                        <a:pt x="38" y="68"/>
                        <a:pt x="15" y="68"/>
                      </a:cubicBezTo>
                      <a:close/>
                      <a:moveTo>
                        <a:pt x="62" y="7"/>
                      </a:moveTo>
                      <a:cubicBezTo>
                        <a:pt x="48" y="14"/>
                        <a:pt x="6" y="37"/>
                        <a:pt x="4" y="53"/>
                      </a:cubicBezTo>
                      <a:cubicBezTo>
                        <a:pt x="4" y="57"/>
                        <a:pt x="5" y="59"/>
                        <a:pt x="7" y="62"/>
                      </a:cubicBezTo>
                      <a:cubicBezTo>
                        <a:pt x="10" y="64"/>
                        <a:pt x="12" y="65"/>
                        <a:pt x="15" y="65"/>
                      </a:cubicBezTo>
                      <a:cubicBezTo>
                        <a:pt x="33" y="65"/>
                        <a:pt x="55" y="21"/>
                        <a:pt x="62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04" name="Freeform 1538"/>
                <p:cNvSpPr>
                  <a:spLocks noEditPoints="1"/>
                </p:cNvSpPr>
                <p:nvPr/>
              </p:nvSpPr>
              <p:spPr bwMode="auto">
                <a:xfrm>
                  <a:off x="2898" y="3726"/>
                  <a:ext cx="109" cy="203"/>
                </a:xfrm>
                <a:custGeom>
                  <a:avLst/>
                  <a:gdLst>
                    <a:gd name="T0" fmla="*/ 23 w 48"/>
                    <a:gd name="T1" fmla="*/ 90 h 90"/>
                    <a:gd name="T2" fmla="*/ 13 w 48"/>
                    <a:gd name="T3" fmla="*/ 85 h 90"/>
                    <a:gd name="T4" fmla="*/ 22 w 48"/>
                    <a:gd name="T5" fmla="*/ 4 h 90"/>
                    <a:gd name="T6" fmla="*/ 23 w 48"/>
                    <a:gd name="T7" fmla="*/ 0 h 90"/>
                    <a:gd name="T8" fmla="*/ 25 w 48"/>
                    <a:gd name="T9" fmla="*/ 4 h 90"/>
                    <a:gd name="T10" fmla="*/ 35 w 48"/>
                    <a:gd name="T11" fmla="*/ 84 h 90"/>
                    <a:gd name="T12" fmla="*/ 24 w 48"/>
                    <a:gd name="T13" fmla="*/ 90 h 90"/>
                    <a:gd name="T14" fmla="*/ 23 w 48"/>
                    <a:gd name="T15" fmla="*/ 90 h 90"/>
                    <a:gd name="T16" fmla="*/ 23 w 48"/>
                    <a:gd name="T17" fmla="*/ 9 h 90"/>
                    <a:gd name="T18" fmla="*/ 15 w 48"/>
                    <a:gd name="T19" fmla="*/ 83 h 90"/>
                    <a:gd name="T20" fmla="*/ 24 w 48"/>
                    <a:gd name="T21" fmla="*/ 87 h 90"/>
                    <a:gd name="T22" fmla="*/ 32 w 48"/>
                    <a:gd name="T23" fmla="*/ 82 h 90"/>
                    <a:gd name="T24" fmla="*/ 23 w 48"/>
                    <a:gd name="T25" fmla="*/ 9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8" h="90">
                      <a:moveTo>
                        <a:pt x="23" y="90"/>
                      </a:moveTo>
                      <a:cubicBezTo>
                        <a:pt x="19" y="90"/>
                        <a:pt x="15" y="88"/>
                        <a:pt x="13" y="85"/>
                      </a:cubicBezTo>
                      <a:cubicBezTo>
                        <a:pt x="0" y="67"/>
                        <a:pt x="21" y="6"/>
                        <a:pt x="22" y="4"/>
                      </a:cubicBez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25" y="4"/>
                        <a:pt x="25" y="4"/>
                        <a:pt x="25" y="4"/>
                      </a:cubicBezTo>
                      <a:cubicBezTo>
                        <a:pt x="26" y="6"/>
                        <a:pt x="48" y="64"/>
                        <a:pt x="35" y="84"/>
                      </a:cubicBezTo>
                      <a:cubicBezTo>
                        <a:pt x="33" y="87"/>
                        <a:pt x="29" y="90"/>
                        <a:pt x="24" y="90"/>
                      </a:cubicBezTo>
                      <a:cubicBezTo>
                        <a:pt x="24" y="90"/>
                        <a:pt x="23" y="90"/>
                        <a:pt x="23" y="90"/>
                      </a:cubicBezTo>
                      <a:close/>
                      <a:moveTo>
                        <a:pt x="23" y="9"/>
                      </a:moveTo>
                      <a:cubicBezTo>
                        <a:pt x="19" y="24"/>
                        <a:pt x="5" y="69"/>
                        <a:pt x="15" y="83"/>
                      </a:cubicBezTo>
                      <a:cubicBezTo>
                        <a:pt x="17" y="86"/>
                        <a:pt x="20" y="87"/>
                        <a:pt x="24" y="87"/>
                      </a:cubicBezTo>
                      <a:cubicBezTo>
                        <a:pt x="28" y="86"/>
                        <a:pt x="30" y="85"/>
                        <a:pt x="32" y="82"/>
                      </a:cubicBezTo>
                      <a:cubicBezTo>
                        <a:pt x="42" y="67"/>
                        <a:pt x="28" y="23"/>
                        <a:pt x="23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05" name="Freeform 1539"/>
                <p:cNvSpPr>
                  <a:spLocks noEditPoints="1"/>
                </p:cNvSpPr>
                <p:nvPr/>
              </p:nvSpPr>
              <p:spPr bwMode="auto">
                <a:xfrm>
                  <a:off x="3009" y="3918"/>
                  <a:ext cx="201" cy="77"/>
                </a:xfrm>
                <a:custGeom>
                  <a:avLst/>
                  <a:gdLst>
                    <a:gd name="T0" fmla="*/ 17 w 89"/>
                    <a:gd name="T1" fmla="*/ 34 h 34"/>
                    <a:gd name="T2" fmla="*/ 1 w 89"/>
                    <a:gd name="T3" fmla="*/ 24 h 34"/>
                    <a:gd name="T4" fmla="*/ 3 w 89"/>
                    <a:gd name="T5" fmla="*/ 12 h 34"/>
                    <a:gd name="T6" fmla="*/ 57 w 89"/>
                    <a:gd name="T7" fmla="*/ 0 h 34"/>
                    <a:gd name="T8" fmla="*/ 84 w 89"/>
                    <a:gd name="T9" fmla="*/ 1 h 34"/>
                    <a:gd name="T10" fmla="*/ 89 w 89"/>
                    <a:gd name="T11" fmla="*/ 1 h 34"/>
                    <a:gd name="T12" fmla="*/ 85 w 89"/>
                    <a:gd name="T13" fmla="*/ 4 h 34"/>
                    <a:gd name="T14" fmla="*/ 17 w 89"/>
                    <a:gd name="T15" fmla="*/ 34 h 34"/>
                    <a:gd name="T16" fmla="*/ 57 w 89"/>
                    <a:gd name="T17" fmla="*/ 3 h 34"/>
                    <a:gd name="T18" fmla="*/ 6 w 89"/>
                    <a:gd name="T19" fmla="*/ 14 h 34"/>
                    <a:gd name="T20" fmla="*/ 5 w 89"/>
                    <a:gd name="T21" fmla="*/ 23 h 34"/>
                    <a:gd name="T22" fmla="*/ 17 w 89"/>
                    <a:gd name="T23" fmla="*/ 31 h 34"/>
                    <a:gd name="T24" fmla="*/ 80 w 89"/>
                    <a:gd name="T25" fmla="*/ 4 h 34"/>
                    <a:gd name="T26" fmla="*/ 57 w 89"/>
                    <a:gd name="T27" fmla="*/ 3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9" h="34">
                      <a:moveTo>
                        <a:pt x="17" y="34"/>
                      </a:moveTo>
                      <a:cubicBezTo>
                        <a:pt x="9" y="34"/>
                        <a:pt x="4" y="31"/>
                        <a:pt x="1" y="24"/>
                      </a:cubicBezTo>
                      <a:cubicBezTo>
                        <a:pt x="0" y="19"/>
                        <a:pt x="1" y="16"/>
                        <a:pt x="3" y="12"/>
                      </a:cubicBezTo>
                      <a:cubicBezTo>
                        <a:pt x="9" y="4"/>
                        <a:pt x="27" y="0"/>
                        <a:pt x="57" y="0"/>
                      </a:cubicBezTo>
                      <a:cubicBezTo>
                        <a:pt x="72" y="0"/>
                        <a:pt x="84" y="1"/>
                        <a:pt x="84" y="1"/>
                      </a:cubicBezTo>
                      <a:cubicBezTo>
                        <a:pt x="89" y="1"/>
                        <a:pt x="89" y="1"/>
                        <a:pt x="89" y="1"/>
                      </a:cubicBezTo>
                      <a:cubicBezTo>
                        <a:pt x="85" y="4"/>
                        <a:pt x="85" y="4"/>
                        <a:pt x="85" y="4"/>
                      </a:cubicBezTo>
                      <a:cubicBezTo>
                        <a:pt x="83" y="5"/>
                        <a:pt x="41" y="34"/>
                        <a:pt x="17" y="34"/>
                      </a:cubicBezTo>
                      <a:close/>
                      <a:moveTo>
                        <a:pt x="57" y="3"/>
                      </a:moveTo>
                      <a:cubicBezTo>
                        <a:pt x="29" y="3"/>
                        <a:pt x="11" y="7"/>
                        <a:pt x="6" y="14"/>
                      </a:cubicBezTo>
                      <a:cubicBezTo>
                        <a:pt x="4" y="17"/>
                        <a:pt x="3" y="19"/>
                        <a:pt x="5" y="23"/>
                      </a:cubicBezTo>
                      <a:cubicBezTo>
                        <a:pt x="6" y="28"/>
                        <a:pt x="10" y="31"/>
                        <a:pt x="17" y="31"/>
                      </a:cubicBezTo>
                      <a:cubicBezTo>
                        <a:pt x="36" y="31"/>
                        <a:pt x="69" y="11"/>
                        <a:pt x="80" y="4"/>
                      </a:cubicBezTo>
                      <a:cubicBezTo>
                        <a:pt x="75" y="3"/>
                        <a:pt x="66" y="3"/>
                        <a:pt x="5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06" name="Freeform 1540"/>
                <p:cNvSpPr>
                  <a:spLocks noEditPoints="1"/>
                </p:cNvSpPr>
                <p:nvPr/>
              </p:nvSpPr>
              <p:spPr bwMode="auto">
                <a:xfrm>
                  <a:off x="3079" y="3913"/>
                  <a:ext cx="127" cy="181"/>
                </a:xfrm>
                <a:custGeom>
                  <a:avLst/>
                  <a:gdLst>
                    <a:gd name="T0" fmla="*/ 16 w 56"/>
                    <a:gd name="T1" fmla="*/ 80 h 80"/>
                    <a:gd name="T2" fmla="*/ 10 w 56"/>
                    <a:gd name="T3" fmla="*/ 78 h 80"/>
                    <a:gd name="T4" fmla="*/ 3 w 56"/>
                    <a:gd name="T5" fmla="*/ 68 h 80"/>
                    <a:gd name="T6" fmla="*/ 52 w 56"/>
                    <a:gd name="T7" fmla="*/ 3 h 80"/>
                    <a:gd name="T8" fmla="*/ 56 w 56"/>
                    <a:gd name="T9" fmla="*/ 0 h 80"/>
                    <a:gd name="T10" fmla="*/ 55 w 56"/>
                    <a:gd name="T11" fmla="*/ 5 h 80"/>
                    <a:gd name="T12" fmla="*/ 16 w 56"/>
                    <a:gd name="T13" fmla="*/ 80 h 80"/>
                    <a:gd name="T14" fmla="*/ 51 w 56"/>
                    <a:gd name="T15" fmla="*/ 9 h 80"/>
                    <a:gd name="T16" fmla="*/ 6 w 56"/>
                    <a:gd name="T17" fmla="*/ 68 h 80"/>
                    <a:gd name="T18" fmla="*/ 11 w 56"/>
                    <a:gd name="T19" fmla="*/ 75 h 80"/>
                    <a:gd name="T20" fmla="*/ 16 w 56"/>
                    <a:gd name="T21" fmla="*/ 77 h 80"/>
                    <a:gd name="T22" fmla="*/ 51 w 56"/>
                    <a:gd name="T23" fmla="*/ 9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6" h="80">
                      <a:moveTo>
                        <a:pt x="16" y="80"/>
                      </a:moveTo>
                      <a:cubicBezTo>
                        <a:pt x="14" y="80"/>
                        <a:pt x="12" y="79"/>
                        <a:pt x="10" y="78"/>
                      </a:cubicBezTo>
                      <a:cubicBezTo>
                        <a:pt x="6" y="76"/>
                        <a:pt x="3" y="73"/>
                        <a:pt x="3" y="68"/>
                      </a:cubicBezTo>
                      <a:cubicBezTo>
                        <a:pt x="0" y="47"/>
                        <a:pt x="50" y="5"/>
                        <a:pt x="52" y="3"/>
                      </a:cubicBezTo>
                      <a:cubicBezTo>
                        <a:pt x="56" y="0"/>
                        <a:pt x="56" y="0"/>
                        <a:pt x="56" y="0"/>
                      </a:cubicBezTo>
                      <a:cubicBezTo>
                        <a:pt x="55" y="5"/>
                        <a:pt x="55" y="5"/>
                        <a:pt x="55" y="5"/>
                      </a:cubicBezTo>
                      <a:cubicBezTo>
                        <a:pt x="54" y="8"/>
                        <a:pt x="41" y="80"/>
                        <a:pt x="16" y="80"/>
                      </a:cubicBezTo>
                      <a:close/>
                      <a:moveTo>
                        <a:pt x="51" y="9"/>
                      </a:moveTo>
                      <a:cubicBezTo>
                        <a:pt x="39" y="19"/>
                        <a:pt x="4" y="51"/>
                        <a:pt x="6" y="68"/>
                      </a:cubicBezTo>
                      <a:cubicBezTo>
                        <a:pt x="6" y="71"/>
                        <a:pt x="8" y="74"/>
                        <a:pt x="11" y="75"/>
                      </a:cubicBezTo>
                      <a:cubicBezTo>
                        <a:pt x="13" y="76"/>
                        <a:pt x="15" y="77"/>
                        <a:pt x="16" y="77"/>
                      </a:cubicBezTo>
                      <a:cubicBezTo>
                        <a:pt x="33" y="77"/>
                        <a:pt x="46" y="31"/>
                        <a:pt x="51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07" name="Freeform 1541"/>
                <p:cNvSpPr>
                  <a:spLocks noEditPoints="1"/>
                </p:cNvSpPr>
                <p:nvPr/>
              </p:nvSpPr>
              <p:spPr bwMode="auto">
                <a:xfrm>
                  <a:off x="3183" y="3913"/>
                  <a:ext cx="102" cy="199"/>
                </a:xfrm>
                <a:custGeom>
                  <a:avLst/>
                  <a:gdLst>
                    <a:gd name="T0" fmla="*/ 24 w 45"/>
                    <a:gd name="T1" fmla="*/ 88 h 88"/>
                    <a:gd name="T2" fmla="*/ 15 w 45"/>
                    <a:gd name="T3" fmla="*/ 84 h 88"/>
                    <a:gd name="T4" fmla="*/ 6 w 45"/>
                    <a:gd name="T5" fmla="*/ 4 h 88"/>
                    <a:gd name="T6" fmla="*/ 6 w 45"/>
                    <a:gd name="T7" fmla="*/ 0 h 88"/>
                    <a:gd name="T8" fmla="*/ 9 w 45"/>
                    <a:gd name="T9" fmla="*/ 4 h 88"/>
                    <a:gd name="T10" fmla="*/ 38 w 45"/>
                    <a:gd name="T11" fmla="*/ 78 h 88"/>
                    <a:gd name="T12" fmla="*/ 29 w 45"/>
                    <a:gd name="T13" fmla="*/ 87 h 88"/>
                    <a:gd name="T14" fmla="*/ 24 w 45"/>
                    <a:gd name="T15" fmla="*/ 88 h 88"/>
                    <a:gd name="T16" fmla="*/ 9 w 45"/>
                    <a:gd name="T17" fmla="*/ 9 h 88"/>
                    <a:gd name="T18" fmla="*/ 17 w 45"/>
                    <a:gd name="T19" fmla="*/ 82 h 88"/>
                    <a:gd name="T20" fmla="*/ 28 w 45"/>
                    <a:gd name="T21" fmla="*/ 84 h 88"/>
                    <a:gd name="T22" fmla="*/ 35 w 45"/>
                    <a:gd name="T23" fmla="*/ 77 h 88"/>
                    <a:gd name="T24" fmla="*/ 9 w 45"/>
                    <a:gd name="T25" fmla="*/ 9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5" h="88">
                      <a:moveTo>
                        <a:pt x="24" y="88"/>
                      </a:moveTo>
                      <a:cubicBezTo>
                        <a:pt x="21" y="88"/>
                        <a:pt x="18" y="87"/>
                        <a:pt x="15" y="84"/>
                      </a:cubicBezTo>
                      <a:cubicBezTo>
                        <a:pt x="0" y="67"/>
                        <a:pt x="5" y="7"/>
                        <a:pt x="6" y="4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10" y="6"/>
                        <a:pt x="45" y="57"/>
                        <a:pt x="38" y="78"/>
                      </a:cubicBezTo>
                      <a:cubicBezTo>
                        <a:pt x="36" y="83"/>
                        <a:pt x="33" y="86"/>
                        <a:pt x="29" y="87"/>
                      </a:cubicBezTo>
                      <a:cubicBezTo>
                        <a:pt x="27" y="88"/>
                        <a:pt x="26" y="88"/>
                        <a:pt x="24" y="88"/>
                      </a:cubicBezTo>
                      <a:close/>
                      <a:moveTo>
                        <a:pt x="9" y="9"/>
                      </a:moveTo>
                      <a:cubicBezTo>
                        <a:pt x="8" y="24"/>
                        <a:pt x="6" y="69"/>
                        <a:pt x="17" y="82"/>
                      </a:cubicBezTo>
                      <a:cubicBezTo>
                        <a:pt x="20" y="85"/>
                        <a:pt x="23" y="86"/>
                        <a:pt x="28" y="84"/>
                      </a:cubicBezTo>
                      <a:cubicBezTo>
                        <a:pt x="31" y="83"/>
                        <a:pt x="34" y="81"/>
                        <a:pt x="35" y="77"/>
                      </a:cubicBezTo>
                      <a:cubicBezTo>
                        <a:pt x="41" y="60"/>
                        <a:pt x="17" y="22"/>
                        <a:pt x="9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08" name="Freeform 1542"/>
                <p:cNvSpPr>
                  <a:spLocks noEditPoints="1"/>
                </p:cNvSpPr>
                <p:nvPr/>
              </p:nvSpPr>
              <p:spPr bwMode="auto">
                <a:xfrm>
                  <a:off x="3242" y="4022"/>
                  <a:ext cx="190" cy="104"/>
                </a:xfrm>
                <a:custGeom>
                  <a:avLst/>
                  <a:gdLst>
                    <a:gd name="T0" fmla="*/ 15 w 84"/>
                    <a:gd name="T1" fmla="*/ 46 h 46"/>
                    <a:gd name="T2" fmla="*/ 3 w 84"/>
                    <a:gd name="T3" fmla="*/ 38 h 46"/>
                    <a:gd name="T4" fmla="*/ 2 w 84"/>
                    <a:gd name="T5" fmla="*/ 26 h 46"/>
                    <a:gd name="T6" fmla="*/ 80 w 84"/>
                    <a:gd name="T7" fmla="*/ 0 h 46"/>
                    <a:gd name="T8" fmla="*/ 84 w 84"/>
                    <a:gd name="T9" fmla="*/ 0 h 46"/>
                    <a:gd name="T10" fmla="*/ 81 w 84"/>
                    <a:gd name="T11" fmla="*/ 3 h 46"/>
                    <a:gd name="T12" fmla="*/ 15 w 84"/>
                    <a:gd name="T13" fmla="*/ 46 h 46"/>
                    <a:gd name="T14" fmla="*/ 75 w 84"/>
                    <a:gd name="T15" fmla="*/ 4 h 46"/>
                    <a:gd name="T16" fmla="*/ 5 w 84"/>
                    <a:gd name="T17" fmla="*/ 28 h 46"/>
                    <a:gd name="T18" fmla="*/ 5 w 84"/>
                    <a:gd name="T19" fmla="*/ 37 h 46"/>
                    <a:gd name="T20" fmla="*/ 15 w 84"/>
                    <a:gd name="T21" fmla="*/ 43 h 46"/>
                    <a:gd name="T22" fmla="*/ 75 w 84"/>
                    <a:gd name="T23" fmla="*/ 4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4" h="46">
                      <a:moveTo>
                        <a:pt x="15" y="46"/>
                      </a:moveTo>
                      <a:cubicBezTo>
                        <a:pt x="10" y="46"/>
                        <a:pt x="5" y="43"/>
                        <a:pt x="3" y="38"/>
                      </a:cubicBezTo>
                      <a:cubicBezTo>
                        <a:pt x="0" y="34"/>
                        <a:pt x="0" y="30"/>
                        <a:pt x="2" y="26"/>
                      </a:cubicBezTo>
                      <a:cubicBezTo>
                        <a:pt x="12" y="7"/>
                        <a:pt x="77" y="0"/>
                        <a:pt x="80" y="0"/>
                      </a:cubicBezTo>
                      <a:cubicBezTo>
                        <a:pt x="84" y="0"/>
                        <a:pt x="84" y="0"/>
                        <a:pt x="84" y="0"/>
                      </a:cubicBezTo>
                      <a:cubicBezTo>
                        <a:pt x="81" y="3"/>
                        <a:pt x="81" y="3"/>
                        <a:pt x="81" y="3"/>
                      </a:cubicBezTo>
                      <a:cubicBezTo>
                        <a:pt x="79" y="4"/>
                        <a:pt x="39" y="46"/>
                        <a:pt x="15" y="46"/>
                      </a:cubicBezTo>
                      <a:close/>
                      <a:moveTo>
                        <a:pt x="75" y="4"/>
                      </a:moveTo>
                      <a:cubicBezTo>
                        <a:pt x="60" y="6"/>
                        <a:pt x="13" y="13"/>
                        <a:pt x="5" y="28"/>
                      </a:cubicBezTo>
                      <a:cubicBezTo>
                        <a:pt x="3" y="31"/>
                        <a:pt x="4" y="33"/>
                        <a:pt x="5" y="37"/>
                      </a:cubicBezTo>
                      <a:cubicBezTo>
                        <a:pt x="8" y="41"/>
                        <a:pt x="11" y="43"/>
                        <a:pt x="15" y="43"/>
                      </a:cubicBezTo>
                      <a:cubicBezTo>
                        <a:pt x="34" y="43"/>
                        <a:pt x="65" y="14"/>
                        <a:pt x="75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sp>
            <p:nvSpPr>
              <p:cNvPr id="1144" name="Freeform 1544"/>
              <p:cNvSpPr>
                <a:spLocks noEditPoints="1"/>
              </p:cNvSpPr>
              <p:nvPr/>
            </p:nvSpPr>
            <p:spPr bwMode="auto">
              <a:xfrm>
                <a:off x="3323" y="4015"/>
                <a:ext cx="104" cy="194"/>
              </a:xfrm>
              <a:custGeom>
                <a:avLst/>
                <a:gdLst>
                  <a:gd name="T0" fmla="*/ 20 w 46"/>
                  <a:gd name="T1" fmla="*/ 86 h 86"/>
                  <a:gd name="T2" fmla="*/ 15 w 46"/>
                  <a:gd name="T3" fmla="*/ 85 h 86"/>
                  <a:gd name="T4" fmla="*/ 6 w 46"/>
                  <a:gd name="T5" fmla="*/ 77 h 86"/>
                  <a:gd name="T6" fmla="*/ 43 w 46"/>
                  <a:gd name="T7" fmla="*/ 4 h 86"/>
                  <a:gd name="T8" fmla="*/ 45 w 46"/>
                  <a:gd name="T9" fmla="*/ 0 h 86"/>
                  <a:gd name="T10" fmla="*/ 45 w 46"/>
                  <a:gd name="T11" fmla="*/ 5 h 86"/>
                  <a:gd name="T12" fmla="*/ 30 w 46"/>
                  <a:gd name="T13" fmla="*/ 81 h 86"/>
                  <a:gd name="T14" fmla="*/ 20 w 46"/>
                  <a:gd name="T15" fmla="*/ 86 h 86"/>
                  <a:gd name="T16" fmla="*/ 42 w 46"/>
                  <a:gd name="T17" fmla="*/ 9 h 86"/>
                  <a:gd name="T18" fmla="*/ 9 w 46"/>
                  <a:gd name="T19" fmla="*/ 76 h 86"/>
                  <a:gd name="T20" fmla="*/ 16 w 46"/>
                  <a:gd name="T21" fmla="*/ 82 h 86"/>
                  <a:gd name="T22" fmla="*/ 27 w 46"/>
                  <a:gd name="T23" fmla="*/ 79 h 86"/>
                  <a:gd name="T24" fmla="*/ 42 w 46"/>
                  <a:gd name="T25" fmla="*/ 9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6" h="86">
                    <a:moveTo>
                      <a:pt x="20" y="86"/>
                    </a:moveTo>
                    <a:cubicBezTo>
                      <a:pt x="18" y="86"/>
                      <a:pt x="17" y="86"/>
                      <a:pt x="15" y="85"/>
                    </a:cubicBezTo>
                    <a:cubicBezTo>
                      <a:pt x="11" y="84"/>
                      <a:pt x="8" y="81"/>
                      <a:pt x="6" y="77"/>
                    </a:cubicBezTo>
                    <a:cubicBezTo>
                      <a:pt x="0" y="56"/>
                      <a:pt x="41" y="6"/>
                      <a:pt x="43" y="4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5" y="7"/>
                      <a:pt x="46" y="65"/>
                      <a:pt x="30" y="81"/>
                    </a:cubicBezTo>
                    <a:cubicBezTo>
                      <a:pt x="27" y="84"/>
                      <a:pt x="23" y="86"/>
                      <a:pt x="20" y="86"/>
                    </a:cubicBezTo>
                    <a:close/>
                    <a:moveTo>
                      <a:pt x="42" y="9"/>
                    </a:moveTo>
                    <a:cubicBezTo>
                      <a:pt x="33" y="21"/>
                      <a:pt x="4" y="60"/>
                      <a:pt x="9" y="76"/>
                    </a:cubicBezTo>
                    <a:cubicBezTo>
                      <a:pt x="10" y="79"/>
                      <a:pt x="13" y="81"/>
                      <a:pt x="16" y="82"/>
                    </a:cubicBezTo>
                    <a:cubicBezTo>
                      <a:pt x="20" y="83"/>
                      <a:pt x="24" y="82"/>
                      <a:pt x="27" y="79"/>
                    </a:cubicBezTo>
                    <a:cubicBezTo>
                      <a:pt x="40" y="66"/>
                      <a:pt x="42" y="23"/>
                      <a:pt x="4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5" name="Freeform 1545"/>
              <p:cNvSpPr>
                <a:spLocks noEditPoints="1"/>
              </p:cNvSpPr>
              <p:nvPr/>
            </p:nvSpPr>
            <p:spPr bwMode="auto">
              <a:xfrm>
                <a:off x="3418" y="4015"/>
                <a:ext cx="111" cy="190"/>
              </a:xfrm>
              <a:custGeom>
                <a:avLst/>
                <a:gdLst>
                  <a:gd name="T0" fmla="*/ 32 w 49"/>
                  <a:gd name="T1" fmla="*/ 84 h 84"/>
                  <a:gd name="T2" fmla="*/ 0 w 49"/>
                  <a:gd name="T3" fmla="*/ 5 h 84"/>
                  <a:gd name="T4" fmla="*/ 0 w 49"/>
                  <a:gd name="T5" fmla="*/ 0 h 84"/>
                  <a:gd name="T6" fmla="*/ 3 w 49"/>
                  <a:gd name="T7" fmla="*/ 3 h 84"/>
                  <a:gd name="T8" fmla="*/ 46 w 49"/>
                  <a:gd name="T9" fmla="*/ 71 h 84"/>
                  <a:gd name="T10" fmla="*/ 39 w 49"/>
                  <a:gd name="T11" fmla="*/ 82 h 84"/>
                  <a:gd name="T12" fmla="*/ 32 w 49"/>
                  <a:gd name="T13" fmla="*/ 84 h 84"/>
                  <a:gd name="T14" fmla="*/ 4 w 49"/>
                  <a:gd name="T15" fmla="*/ 9 h 84"/>
                  <a:gd name="T16" fmla="*/ 32 w 49"/>
                  <a:gd name="T17" fmla="*/ 80 h 84"/>
                  <a:gd name="T18" fmla="*/ 37 w 49"/>
                  <a:gd name="T19" fmla="*/ 79 h 84"/>
                  <a:gd name="T20" fmla="*/ 43 w 49"/>
                  <a:gd name="T21" fmla="*/ 71 h 84"/>
                  <a:gd name="T22" fmla="*/ 4 w 49"/>
                  <a:gd name="T23" fmla="*/ 9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84">
                    <a:moveTo>
                      <a:pt x="32" y="84"/>
                    </a:moveTo>
                    <a:cubicBezTo>
                      <a:pt x="8" y="84"/>
                      <a:pt x="1" y="8"/>
                      <a:pt x="0" y="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5"/>
                      <a:pt x="49" y="49"/>
                      <a:pt x="46" y="71"/>
                    </a:cubicBezTo>
                    <a:cubicBezTo>
                      <a:pt x="45" y="76"/>
                      <a:pt x="43" y="80"/>
                      <a:pt x="39" y="82"/>
                    </a:cubicBezTo>
                    <a:cubicBezTo>
                      <a:pt x="36" y="83"/>
                      <a:pt x="34" y="84"/>
                      <a:pt x="32" y="84"/>
                    </a:cubicBezTo>
                    <a:close/>
                    <a:moveTo>
                      <a:pt x="4" y="9"/>
                    </a:moveTo>
                    <a:cubicBezTo>
                      <a:pt x="7" y="32"/>
                      <a:pt x="16" y="80"/>
                      <a:pt x="32" y="80"/>
                    </a:cubicBezTo>
                    <a:cubicBezTo>
                      <a:pt x="34" y="80"/>
                      <a:pt x="35" y="80"/>
                      <a:pt x="37" y="79"/>
                    </a:cubicBezTo>
                    <a:cubicBezTo>
                      <a:pt x="40" y="77"/>
                      <a:pt x="42" y="75"/>
                      <a:pt x="43" y="71"/>
                    </a:cubicBezTo>
                    <a:cubicBezTo>
                      <a:pt x="45" y="53"/>
                      <a:pt x="14" y="19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6" name="Freeform 1546"/>
              <p:cNvSpPr>
                <a:spLocks noEditPoints="1"/>
              </p:cNvSpPr>
              <p:nvPr/>
            </p:nvSpPr>
            <p:spPr bwMode="auto">
              <a:xfrm>
                <a:off x="3543" y="4083"/>
                <a:ext cx="169" cy="138"/>
              </a:xfrm>
              <a:custGeom>
                <a:avLst/>
                <a:gdLst>
                  <a:gd name="T0" fmla="*/ 15 w 75"/>
                  <a:gd name="T1" fmla="*/ 61 h 61"/>
                  <a:gd name="T2" fmla="*/ 5 w 75"/>
                  <a:gd name="T3" fmla="*/ 56 h 61"/>
                  <a:gd name="T4" fmla="*/ 2 w 75"/>
                  <a:gd name="T5" fmla="*/ 44 h 61"/>
                  <a:gd name="T6" fmla="*/ 71 w 75"/>
                  <a:gd name="T7" fmla="*/ 1 h 61"/>
                  <a:gd name="T8" fmla="*/ 75 w 75"/>
                  <a:gd name="T9" fmla="*/ 0 h 61"/>
                  <a:gd name="T10" fmla="*/ 73 w 75"/>
                  <a:gd name="T11" fmla="*/ 3 h 61"/>
                  <a:gd name="T12" fmla="*/ 15 w 75"/>
                  <a:gd name="T13" fmla="*/ 61 h 61"/>
                  <a:gd name="T14" fmla="*/ 68 w 75"/>
                  <a:gd name="T15" fmla="*/ 6 h 61"/>
                  <a:gd name="T16" fmla="*/ 5 w 75"/>
                  <a:gd name="T17" fmla="*/ 45 h 61"/>
                  <a:gd name="T18" fmla="*/ 7 w 75"/>
                  <a:gd name="T19" fmla="*/ 53 h 61"/>
                  <a:gd name="T20" fmla="*/ 15 w 75"/>
                  <a:gd name="T21" fmla="*/ 57 h 61"/>
                  <a:gd name="T22" fmla="*/ 68 w 75"/>
                  <a:gd name="T23" fmla="*/ 6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5" h="61">
                    <a:moveTo>
                      <a:pt x="15" y="61"/>
                    </a:moveTo>
                    <a:cubicBezTo>
                      <a:pt x="11" y="61"/>
                      <a:pt x="8" y="59"/>
                      <a:pt x="5" y="56"/>
                    </a:cubicBezTo>
                    <a:cubicBezTo>
                      <a:pt x="2" y="52"/>
                      <a:pt x="0" y="48"/>
                      <a:pt x="2" y="44"/>
                    </a:cubicBezTo>
                    <a:cubicBezTo>
                      <a:pt x="7" y="23"/>
                      <a:pt x="69" y="2"/>
                      <a:pt x="71" y="1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72" y="6"/>
                      <a:pt x="38" y="61"/>
                      <a:pt x="15" y="61"/>
                    </a:cubicBezTo>
                    <a:close/>
                    <a:moveTo>
                      <a:pt x="68" y="6"/>
                    </a:moveTo>
                    <a:cubicBezTo>
                      <a:pt x="54" y="11"/>
                      <a:pt x="9" y="28"/>
                      <a:pt x="5" y="45"/>
                    </a:cubicBezTo>
                    <a:cubicBezTo>
                      <a:pt x="4" y="48"/>
                      <a:pt x="5" y="51"/>
                      <a:pt x="7" y="53"/>
                    </a:cubicBezTo>
                    <a:cubicBezTo>
                      <a:pt x="9" y="56"/>
                      <a:pt x="12" y="57"/>
                      <a:pt x="15" y="57"/>
                    </a:cubicBezTo>
                    <a:cubicBezTo>
                      <a:pt x="33" y="57"/>
                      <a:pt x="60" y="18"/>
                      <a:pt x="68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7" name="Freeform 1547"/>
              <p:cNvSpPr>
                <a:spLocks noEditPoints="1"/>
              </p:cNvSpPr>
              <p:nvPr/>
            </p:nvSpPr>
            <p:spPr bwMode="auto">
              <a:xfrm>
                <a:off x="3633" y="4078"/>
                <a:ext cx="109" cy="201"/>
              </a:xfrm>
              <a:custGeom>
                <a:avLst/>
                <a:gdLst>
                  <a:gd name="T0" fmla="*/ 23 w 48"/>
                  <a:gd name="T1" fmla="*/ 89 h 89"/>
                  <a:gd name="T2" fmla="*/ 22 w 48"/>
                  <a:gd name="T3" fmla="*/ 89 h 89"/>
                  <a:gd name="T4" fmla="*/ 11 w 48"/>
                  <a:gd name="T5" fmla="*/ 83 h 89"/>
                  <a:gd name="T6" fmla="*/ 30 w 48"/>
                  <a:gd name="T7" fmla="*/ 4 h 89"/>
                  <a:gd name="T8" fmla="*/ 32 w 48"/>
                  <a:gd name="T9" fmla="*/ 0 h 89"/>
                  <a:gd name="T10" fmla="*/ 33 w 48"/>
                  <a:gd name="T11" fmla="*/ 4 h 89"/>
                  <a:gd name="T12" fmla="*/ 34 w 48"/>
                  <a:gd name="T13" fmla="*/ 84 h 89"/>
                  <a:gd name="T14" fmla="*/ 23 w 48"/>
                  <a:gd name="T15" fmla="*/ 89 h 89"/>
                  <a:gd name="T16" fmla="*/ 31 w 48"/>
                  <a:gd name="T17" fmla="*/ 9 h 89"/>
                  <a:gd name="T18" fmla="*/ 14 w 48"/>
                  <a:gd name="T19" fmla="*/ 82 h 89"/>
                  <a:gd name="T20" fmla="*/ 22 w 48"/>
                  <a:gd name="T21" fmla="*/ 86 h 89"/>
                  <a:gd name="T22" fmla="*/ 31 w 48"/>
                  <a:gd name="T23" fmla="*/ 82 h 89"/>
                  <a:gd name="T24" fmla="*/ 31 w 48"/>
                  <a:gd name="T25" fmla="*/ 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8" h="89">
                    <a:moveTo>
                      <a:pt x="23" y="89"/>
                    </a:moveTo>
                    <a:cubicBezTo>
                      <a:pt x="23" y="89"/>
                      <a:pt x="22" y="89"/>
                      <a:pt x="22" y="89"/>
                    </a:cubicBezTo>
                    <a:cubicBezTo>
                      <a:pt x="17" y="89"/>
                      <a:pt x="14" y="87"/>
                      <a:pt x="11" y="83"/>
                    </a:cubicBezTo>
                    <a:cubicBezTo>
                      <a:pt x="0" y="64"/>
                      <a:pt x="29" y="6"/>
                      <a:pt x="30" y="4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4" y="7"/>
                      <a:pt x="48" y="66"/>
                      <a:pt x="34" y="84"/>
                    </a:cubicBezTo>
                    <a:cubicBezTo>
                      <a:pt x="31" y="88"/>
                      <a:pt x="27" y="89"/>
                      <a:pt x="23" y="89"/>
                    </a:cubicBezTo>
                    <a:close/>
                    <a:moveTo>
                      <a:pt x="31" y="9"/>
                    </a:moveTo>
                    <a:cubicBezTo>
                      <a:pt x="25" y="23"/>
                      <a:pt x="6" y="67"/>
                      <a:pt x="14" y="82"/>
                    </a:cubicBezTo>
                    <a:cubicBezTo>
                      <a:pt x="16" y="85"/>
                      <a:pt x="18" y="86"/>
                      <a:pt x="22" y="86"/>
                    </a:cubicBezTo>
                    <a:cubicBezTo>
                      <a:pt x="26" y="86"/>
                      <a:pt x="29" y="85"/>
                      <a:pt x="31" y="82"/>
                    </a:cubicBezTo>
                    <a:cubicBezTo>
                      <a:pt x="43" y="68"/>
                      <a:pt x="34" y="24"/>
                      <a:pt x="3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8" name="Freeform 1548"/>
              <p:cNvSpPr>
                <a:spLocks noEditPoints="1"/>
              </p:cNvSpPr>
              <p:nvPr/>
            </p:nvSpPr>
            <p:spPr bwMode="auto">
              <a:xfrm>
                <a:off x="3699" y="4080"/>
                <a:ext cx="138" cy="168"/>
              </a:xfrm>
              <a:custGeom>
                <a:avLst/>
                <a:gdLst>
                  <a:gd name="T0" fmla="*/ 47 w 61"/>
                  <a:gd name="T1" fmla="*/ 74 h 74"/>
                  <a:gd name="T2" fmla="*/ 1 w 61"/>
                  <a:gd name="T3" fmla="*/ 4 h 74"/>
                  <a:gd name="T4" fmla="*/ 0 w 61"/>
                  <a:gd name="T5" fmla="*/ 0 h 74"/>
                  <a:gd name="T6" fmla="*/ 4 w 61"/>
                  <a:gd name="T7" fmla="*/ 2 h 74"/>
                  <a:gd name="T8" fmla="*/ 61 w 61"/>
                  <a:gd name="T9" fmla="*/ 59 h 74"/>
                  <a:gd name="T10" fmla="*/ 56 w 61"/>
                  <a:gd name="T11" fmla="*/ 71 h 74"/>
                  <a:gd name="T12" fmla="*/ 47 w 61"/>
                  <a:gd name="T13" fmla="*/ 74 h 74"/>
                  <a:gd name="T14" fmla="*/ 6 w 61"/>
                  <a:gd name="T15" fmla="*/ 7 h 74"/>
                  <a:gd name="T16" fmla="*/ 47 w 61"/>
                  <a:gd name="T17" fmla="*/ 71 h 74"/>
                  <a:gd name="T18" fmla="*/ 54 w 61"/>
                  <a:gd name="T19" fmla="*/ 68 h 74"/>
                  <a:gd name="T20" fmla="*/ 58 w 61"/>
                  <a:gd name="T21" fmla="*/ 59 h 74"/>
                  <a:gd name="T22" fmla="*/ 6 w 61"/>
                  <a:gd name="T23" fmla="*/ 7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1" h="74">
                    <a:moveTo>
                      <a:pt x="47" y="74"/>
                    </a:moveTo>
                    <a:cubicBezTo>
                      <a:pt x="25" y="74"/>
                      <a:pt x="2" y="7"/>
                      <a:pt x="1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3"/>
                      <a:pt x="59" y="36"/>
                      <a:pt x="61" y="59"/>
                    </a:cubicBezTo>
                    <a:cubicBezTo>
                      <a:pt x="61" y="63"/>
                      <a:pt x="59" y="67"/>
                      <a:pt x="56" y="71"/>
                    </a:cubicBezTo>
                    <a:cubicBezTo>
                      <a:pt x="53" y="73"/>
                      <a:pt x="50" y="74"/>
                      <a:pt x="47" y="74"/>
                    </a:cubicBezTo>
                    <a:close/>
                    <a:moveTo>
                      <a:pt x="6" y="7"/>
                    </a:moveTo>
                    <a:cubicBezTo>
                      <a:pt x="13" y="28"/>
                      <a:pt x="32" y="71"/>
                      <a:pt x="47" y="71"/>
                    </a:cubicBezTo>
                    <a:cubicBezTo>
                      <a:pt x="50" y="71"/>
                      <a:pt x="52" y="70"/>
                      <a:pt x="54" y="68"/>
                    </a:cubicBezTo>
                    <a:cubicBezTo>
                      <a:pt x="57" y="66"/>
                      <a:pt x="58" y="63"/>
                      <a:pt x="58" y="59"/>
                    </a:cubicBezTo>
                    <a:cubicBezTo>
                      <a:pt x="56" y="41"/>
                      <a:pt x="18" y="15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9" name="Freeform 1549"/>
              <p:cNvSpPr>
                <a:spLocks noEditPoints="1"/>
              </p:cNvSpPr>
              <p:nvPr/>
            </p:nvSpPr>
            <p:spPr bwMode="auto">
              <a:xfrm>
                <a:off x="3864" y="4049"/>
                <a:ext cx="140" cy="165"/>
              </a:xfrm>
              <a:custGeom>
                <a:avLst/>
                <a:gdLst>
                  <a:gd name="T0" fmla="*/ 14 w 62"/>
                  <a:gd name="T1" fmla="*/ 73 h 73"/>
                  <a:gd name="T2" fmla="*/ 6 w 62"/>
                  <a:gd name="T3" fmla="*/ 71 h 73"/>
                  <a:gd name="T4" fmla="*/ 0 w 62"/>
                  <a:gd name="T5" fmla="*/ 60 h 73"/>
                  <a:gd name="T6" fmla="*/ 58 w 62"/>
                  <a:gd name="T7" fmla="*/ 2 h 73"/>
                  <a:gd name="T8" fmla="*/ 62 w 62"/>
                  <a:gd name="T9" fmla="*/ 0 h 73"/>
                  <a:gd name="T10" fmla="*/ 60 w 62"/>
                  <a:gd name="T11" fmla="*/ 4 h 73"/>
                  <a:gd name="T12" fmla="*/ 14 w 62"/>
                  <a:gd name="T13" fmla="*/ 73 h 73"/>
                  <a:gd name="T14" fmla="*/ 56 w 62"/>
                  <a:gd name="T15" fmla="*/ 8 h 73"/>
                  <a:gd name="T16" fmla="*/ 3 w 62"/>
                  <a:gd name="T17" fmla="*/ 60 h 73"/>
                  <a:gd name="T18" fmla="*/ 7 w 62"/>
                  <a:gd name="T19" fmla="*/ 68 h 73"/>
                  <a:gd name="T20" fmla="*/ 14 w 62"/>
                  <a:gd name="T21" fmla="*/ 70 h 73"/>
                  <a:gd name="T22" fmla="*/ 56 w 62"/>
                  <a:gd name="T23" fmla="*/ 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2" h="73">
                    <a:moveTo>
                      <a:pt x="14" y="73"/>
                    </a:moveTo>
                    <a:cubicBezTo>
                      <a:pt x="11" y="73"/>
                      <a:pt x="8" y="73"/>
                      <a:pt x="6" y="71"/>
                    </a:cubicBezTo>
                    <a:cubicBezTo>
                      <a:pt x="2" y="68"/>
                      <a:pt x="0" y="64"/>
                      <a:pt x="0" y="60"/>
                    </a:cubicBezTo>
                    <a:cubicBezTo>
                      <a:pt x="1" y="38"/>
                      <a:pt x="56" y="4"/>
                      <a:pt x="58" y="2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7"/>
                      <a:pt x="37" y="73"/>
                      <a:pt x="14" y="73"/>
                    </a:cubicBezTo>
                    <a:close/>
                    <a:moveTo>
                      <a:pt x="56" y="8"/>
                    </a:moveTo>
                    <a:cubicBezTo>
                      <a:pt x="43" y="16"/>
                      <a:pt x="4" y="43"/>
                      <a:pt x="3" y="60"/>
                    </a:cubicBezTo>
                    <a:cubicBezTo>
                      <a:pt x="3" y="63"/>
                      <a:pt x="4" y="66"/>
                      <a:pt x="7" y="68"/>
                    </a:cubicBezTo>
                    <a:cubicBezTo>
                      <a:pt x="9" y="70"/>
                      <a:pt x="12" y="70"/>
                      <a:pt x="14" y="70"/>
                    </a:cubicBezTo>
                    <a:cubicBezTo>
                      <a:pt x="30" y="70"/>
                      <a:pt x="48" y="29"/>
                      <a:pt x="5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0" name="Freeform 1550"/>
              <p:cNvSpPr>
                <a:spLocks noEditPoints="1"/>
              </p:cNvSpPr>
              <p:nvPr/>
            </p:nvSpPr>
            <p:spPr bwMode="auto">
              <a:xfrm>
                <a:off x="3959" y="4047"/>
                <a:ext cx="106" cy="203"/>
              </a:xfrm>
              <a:custGeom>
                <a:avLst/>
                <a:gdLst>
                  <a:gd name="T0" fmla="*/ 24 w 47"/>
                  <a:gd name="T1" fmla="*/ 90 h 90"/>
                  <a:gd name="T2" fmla="*/ 14 w 47"/>
                  <a:gd name="T3" fmla="*/ 85 h 90"/>
                  <a:gd name="T4" fmla="*/ 15 w 47"/>
                  <a:gd name="T5" fmla="*/ 4 h 90"/>
                  <a:gd name="T6" fmla="*/ 16 w 47"/>
                  <a:gd name="T7" fmla="*/ 0 h 90"/>
                  <a:gd name="T8" fmla="*/ 18 w 47"/>
                  <a:gd name="T9" fmla="*/ 4 h 90"/>
                  <a:gd name="T10" fmla="*/ 37 w 47"/>
                  <a:gd name="T11" fmla="*/ 82 h 90"/>
                  <a:gd name="T12" fmla="*/ 26 w 47"/>
                  <a:gd name="T13" fmla="*/ 90 h 90"/>
                  <a:gd name="T14" fmla="*/ 24 w 47"/>
                  <a:gd name="T15" fmla="*/ 90 h 90"/>
                  <a:gd name="T16" fmla="*/ 17 w 47"/>
                  <a:gd name="T17" fmla="*/ 10 h 90"/>
                  <a:gd name="T18" fmla="*/ 17 w 47"/>
                  <a:gd name="T19" fmla="*/ 83 h 90"/>
                  <a:gd name="T20" fmla="*/ 26 w 47"/>
                  <a:gd name="T21" fmla="*/ 87 h 90"/>
                  <a:gd name="T22" fmla="*/ 34 w 47"/>
                  <a:gd name="T23" fmla="*/ 81 h 90"/>
                  <a:gd name="T24" fmla="*/ 17 w 47"/>
                  <a:gd name="T25" fmla="*/ 1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90">
                    <a:moveTo>
                      <a:pt x="24" y="90"/>
                    </a:moveTo>
                    <a:cubicBezTo>
                      <a:pt x="20" y="90"/>
                      <a:pt x="17" y="89"/>
                      <a:pt x="14" y="85"/>
                    </a:cubicBezTo>
                    <a:cubicBezTo>
                      <a:pt x="0" y="68"/>
                      <a:pt x="15" y="7"/>
                      <a:pt x="15" y="4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20" y="6"/>
                      <a:pt x="47" y="62"/>
                      <a:pt x="37" y="82"/>
                    </a:cubicBezTo>
                    <a:cubicBezTo>
                      <a:pt x="35" y="87"/>
                      <a:pt x="31" y="89"/>
                      <a:pt x="26" y="90"/>
                    </a:cubicBezTo>
                    <a:cubicBezTo>
                      <a:pt x="26" y="90"/>
                      <a:pt x="25" y="90"/>
                      <a:pt x="24" y="90"/>
                    </a:cubicBezTo>
                    <a:close/>
                    <a:moveTo>
                      <a:pt x="17" y="10"/>
                    </a:moveTo>
                    <a:cubicBezTo>
                      <a:pt x="14" y="24"/>
                      <a:pt x="6" y="70"/>
                      <a:pt x="17" y="83"/>
                    </a:cubicBezTo>
                    <a:cubicBezTo>
                      <a:pt x="19" y="86"/>
                      <a:pt x="22" y="87"/>
                      <a:pt x="26" y="87"/>
                    </a:cubicBezTo>
                    <a:cubicBezTo>
                      <a:pt x="30" y="86"/>
                      <a:pt x="32" y="84"/>
                      <a:pt x="34" y="81"/>
                    </a:cubicBezTo>
                    <a:cubicBezTo>
                      <a:pt x="42" y="65"/>
                      <a:pt x="24" y="23"/>
                      <a:pt x="17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1" name="Freeform 1551"/>
              <p:cNvSpPr>
                <a:spLocks noEditPoints="1"/>
              </p:cNvSpPr>
              <p:nvPr/>
            </p:nvSpPr>
            <p:spPr bwMode="auto">
              <a:xfrm>
                <a:off x="3988" y="4051"/>
                <a:ext cx="168" cy="140"/>
              </a:xfrm>
              <a:custGeom>
                <a:avLst/>
                <a:gdLst>
                  <a:gd name="T0" fmla="*/ 61 w 74"/>
                  <a:gd name="T1" fmla="*/ 62 h 62"/>
                  <a:gd name="T2" fmla="*/ 3 w 74"/>
                  <a:gd name="T3" fmla="*/ 4 h 62"/>
                  <a:gd name="T4" fmla="*/ 0 w 74"/>
                  <a:gd name="T5" fmla="*/ 0 h 62"/>
                  <a:gd name="T6" fmla="*/ 4 w 74"/>
                  <a:gd name="T7" fmla="*/ 1 h 62"/>
                  <a:gd name="T8" fmla="*/ 73 w 74"/>
                  <a:gd name="T9" fmla="*/ 44 h 62"/>
                  <a:gd name="T10" fmla="*/ 71 w 74"/>
                  <a:gd name="T11" fmla="*/ 56 h 62"/>
                  <a:gd name="T12" fmla="*/ 61 w 74"/>
                  <a:gd name="T13" fmla="*/ 62 h 62"/>
                  <a:gd name="T14" fmla="*/ 8 w 74"/>
                  <a:gd name="T15" fmla="*/ 6 h 62"/>
                  <a:gd name="T16" fmla="*/ 61 w 74"/>
                  <a:gd name="T17" fmla="*/ 59 h 62"/>
                  <a:gd name="T18" fmla="*/ 68 w 74"/>
                  <a:gd name="T19" fmla="*/ 54 h 62"/>
                  <a:gd name="T20" fmla="*/ 70 w 74"/>
                  <a:gd name="T21" fmla="*/ 45 h 62"/>
                  <a:gd name="T22" fmla="*/ 8 w 74"/>
                  <a:gd name="T23" fmla="*/ 6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4" h="62">
                    <a:moveTo>
                      <a:pt x="61" y="62"/>
                    </a:moveTo>
                    <a:cubicBezTo>
                      <a:pt x="39" y="62"/>
                      <a:pt x="4" y="6"/>
                      <a:pt x="3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7" y="2"/>
                      <a:pt x="66" y="22"/>
                      <a:pt x="73" y="44"/>
                    </a:cubicBezTo>
                    <a:cubicBezTo>
                      <a:pt x="74" y="48"/>
                      <a:pt x="74" y="52"/>
                      <a:pt x="71" y="56"/>
                    </a:cubicBezTo>
                    <a:cubicBezTo>
                      <a:pt x="68" y="60"/>
                      <a:pt x="65" y="62"/>
                      <a:pt x="61" y="62"/>
                    </a:cubicBezTo>
                    <a:close/>
                    <a:moveTo>
                      <a:pt x="8" y="6"/>
                    </a:moveTo>
                    <a:cubicBezTo>
                      <a:pt x="16" y="19"/>
                      <a:pt x="44" y="59"/>
                      <a:pt x="61" y="59"/>
                    </a:cubicBezTo>
                    <a:cubicBezTo>
                      <a:pt x="64" y="59"/>
                      <a:pt x="66" y="57"/>
                      <a:pt x="68" y="54"/>
                    </a:cubicBezTo>
                    <a:cubicBezTo>
                      <a:pt x="70" y="51"/>
                      <a:pt x="71" y="48"/>
                      <a:pt x="70" y="45"/>
                    </a:cubicBezTo>
                    <a:cubicBezTo>
                      <a:pt x="64" y="28"/>
                      <a:pt x="22" y="11"/>
                      <a:pt x="8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2" name="Freeform 1552"/>
              <p:cNvSpPr>
                <a:spLocks noEditPoints="1"/>
              </p:cNvSpPr>
              <p:nvPr/>
            </p:nvSpPr>
            <p:spPr bwMode="auto">
              <a:xfrm>
                <a:off x="4165" y="4010"/>
                <a:ext cx="115" cy="186"/>
              </a:xfrm>
              <a:custGeom>
                <a:avLst/>
                <a:gdLst>
                  <a:gd name="T0" fmla="*/ 18 w 51"/>
                  <a:gd name="T1" fmla="*/ 82 h 82"/>
                  <a:gd name="T2" fmla="*/ 12 w 51"/>
                  <a:gd name="T3" fmla="*/ 81 h 82"/>
                  <a:gd name="T4" fmla="*/ 4 w 51"/>
                  <a:gd name="T5" fmla="*/ 72 h 82"/>
                  <a:gd name="T6" fmla="*/ 48 w 51"/>
                  <a:gd name="T7" fmla="*/ 3 h 82"/>
                  <a:gd name="T8" fmla="*/ 51 w 51"/>
                  <a:gd name="T9" fmla="*/ 0 h 82"/>
                  <a:gd name="T10" fmla="*/ 51 w 51"/>
                  <a:gd name="T11" fmla="*/ 4 h 82"/>
                  <a:gd name="T12" fmla="*/ 18 w 51"/>
                  <a:gd name="T13" fmla="*/ 82 h 82"/>
                  <a:gd name="T14" fmla="*/ 47 w 51"/>
                  <a:gd name="T15" fmla="*/ 8 h 82"/>
                  <a:gd name="T16" fmla="*/ 7 w 51"/>
                  <a:gd name="T17" fmla="*/ 71 h 82"/>
                  <a:gd name="T18" fmla="*/ 13 w 51"/>
                  <a:gd name="T19" fmla="*/ 78 h 82"/>
                  <a:gd name="T20" fmla="*/ 18 w 51"/>
                  <a:gd name="T21" fmla="*/ 79 h 82"/>
                  <a:gd name="T22" fmla="*/ 47 w 51"/>
                  <a:gd name="T23" fmla="*/ 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82">
                    <a:moveTo>
                      <a:pt x="18" y="82"/>
                    </a:moveTo>
                    <a:cubicBezTo>
                      <a:pt x="16" y="82"/>
                      <a:pt x="14" y="82"/>
                      <a:pt x="12" y="81"/>
                    </a:cubicBezTo>
                    <a:cubicBezTo>
                      <a:pt x="8" y="79"/>
                      <a:pt x="5" y="76"/>
                      <a:pt x="4" y="72"/>
                    </a:cubicBezTo>
                    <a:cubicBezTo>
                      <a:pt x="0" y="50"/>
                      <a:pt x="46" y="5"/>
                      <a:pt x="48" y="3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0" y="7"/>
                      <a:pt x="43" y="82"/>
                      <a:pt x="18" y="82"/>
                    </a:cubicBezTo>
                    <a:close/>
                    <a:moveTo>
                      <a:pt x="47" y="8"/>
                    </a:moveTo>
                    <a:cubicBezTo>
                      <a:pt x="37" y="19"/>
                      <a:pt x="4" y="55"/>
                      <a:pt x="7" y="71"/>
                    </a:cubicBezTo>
                    <a:cubicBezTo>
                      <a:pt x="8" y="74"/>
                      <a:pt x="10" y="77"/>
                      <a:pt x="13" y="78"/>
                    </a:cubicBezTo>
                    <a:cubicBezTo>
                      <a:pt x="15" y="79"/>
                      <a:pt x="16" y="79"/>
                      <a:pt x="18" y="79"/>
                    </a:cubicBezTo>
                    <a:cubicBezTo>
                      <a:pt x="35" y="79"/>
                      <a:pt x="44" y="32"/>
                      <a:pt x="47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3" name="Freeform 1553"/>
              <p:cNvSpPr>
                <a:spLocks noEditPoints="1"/>
              </p:cNvSpPr>
              <p:nvPr/>
            </p:nvSpPr>
            <p:spPr bwMode="auto">
              <a:xfrm>
                <a:off x="4271" y="4010"/>
                <a:ext cx="102" cy="195"/>
              </a:xfrm>
              <a:custGeom>
                <a:avLst/>
                <a:gdLst>
                  <a:gd name="T0" fmla="*/ 25 w 45"/>
                  <a:gd name="T1" fmla="*/ 86 h 86"/>
                  <a:gd name="T2" fmla="*/ 16 w 45"/>
                  <a:gd name="T3" fmla="*/ 82 h 86"/>
                  <a:gd name="T4" fmla="*/ 1 w 45"/>
                  <a:gd name="T5" fmla="*/ 4 h 86"/>
                  <a:gd name="T6" fmla="*/ 1 w 45"/>
                  <a:gd name="T7" fmla="*/ 0 h 86"/>
                  <a:gd name="T8" fmla="*/ 3 w 45"/>
                  <a:gd name="T9" fmla="*/ 3 h 86"/>
                  <a:gd name="T10" fmla="*/ 39 w 45"/>
                  <a:gd name="T11" fmla="*/ 75 h 86"/>
                  <a:gd name="T12" fmla="*/ 31 w 45"/>
                  <a:gd name="T13" fmla="*/ 85 h 86"/>
                  <a:gd name="T14" fmla="*/ 25 w 45"/>
                  <a:gd name="T15" fmla="*/ 86 h 86"/>
                  <a:gd name="T16" fmla="*/ 4 w 45"/>
                  <a:gd name="T17" fmla="*/ 9 h 86"/>
                  <a:gd name="T18" fmla="*/ 18 w 45"/>
                  <a:gd name="T19" fmla="*/ 79 h 86"/>
                  <a:gd name="T20" fmla="*/ 29 w 45"/>
                  <a:gd name="T21" fmla="*/ 82 h 86"/>
                  <a:gd name="T22" fmla="*/ 36 w 45"/>
                  <a:gd name="T23" fmla="*/ 74 h 86"/>
                  <a:gd name="T24" fmla="*/ 4 w 45"/>
                  <a:gd name="T25" fmla="*/ 9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86">
                    <a:moveTo>
                      <a:pt x="25" y="86"/>
                    </a:moveTo>
                    <a:cubicBezTo>
                      <a:pt x="22" y="86"/>
                      <a:pt x="19" y="84"/>
                      <a:pt x="16" y="82"/>
                    </a:cubicBezTo>
                    <a:cubicBezTo>
                      <a:pt x="0" y="66"/>
                      <a:pt x="1" y="6"/>
                      <a:pt x="1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5"/>
                      <a:pt x="45" y="53"/>
                      <a:pt x="39" y="75"/>
                    </a:cubicBezTo>
                    <a:cubicBezTo>
                      <a:pt x="38" y="79"/>
                      <a:pt x="35" y="83"/>
                      <a:pt x="31" y="85"/>
                    </a:cubicBezTo>
                    <a:cubicBezTo>
                      <a:pt x="29" y="85"/>
                      <a:pt x="27" y="86"/>
                      <a:pt x="25" y="86"/>
                    </a:cubicBezTo>
                    <a:close/>
                    <a:moveTo>
                      <a:pt x="4" y="9"/>
                    </a:moveTo>
                    <a:cubicBezTo>
                      <a:pt x="4" y="23"/>
                      <a:pt x="6" y="67"/>
                      <a:pt x="18" y="79"/>
                    </a:cubicBezTo>
                    <a:cubicBezTo>
                      <a:pt x="22" y="83"/>
                      <a:pt x="25" y="83"/>
                      <a:pt x="29" y="82"/>
                    </a:cubicBezTo>
                    <a:cubicBezTo>
                      <a:pt x="33" y="80"/>
                      <a:pt x="35" y="78"/>
                      <a:pt x="36" y="74"/>
                    </a:cubicBezTo>
                    <a:cubicBezTo>
                      <a:pt x="40" y="57"/>
                      <a:pt x="13" y="20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4" name="Freeform 1554"/>
              <p:cNvSpPr>
                <a:spLocks noEditPoints="1"/>
              </p:cNvSpPr>
              <p:nvPr/>
            </p:nvSpPr>
            <p:spPr bwMode="auto">
              <a:xfrm>
                <a:off x="4266" y="4015"/>
                <a:ext cx="188" cy="106"/>
              </a:xfrm>
              <a:custGeom>
                <a:avLst/>
                <a:gdLst>
                  <a:gd name="T0" fmla="*/ 69 w 83"/>
                  <a:gd name="T1" fmla="*/ 47 h 47"/>
                  <a:gd name="T2" fmla="*/ 3 w 83"/>
                  <a:gd name="T3" fmla="*/ 3 h 47"/>
                  <a:gd name="T4" fmla="*/ 0 w 83"/>
                  <a:gd name="T5" fmla="*/ 0 h 47"/>
                  <a:gd name="T6" fmla="*/ 4 w 83"/>
                  <a:gd name="T7" fmla="*/ 0 h 47"/>
                  <a:gd name="T8" fmla="*/ 80 w 83"/>
                  <a:gd name="T9" fmla="*/ 26 h 47"/>
                  <a:gd name="T10" fmla="*/ 81 w 83"/>
                  <a:gd name="T11" fmla="*/ 39 h 47"/>
                  <a:gd name="T12" fmla="*/ 69 w 83"/>
                  <a:gd name="T13" fmla="*/ 47 h 47"/>
                  <a:gd name="T14" fmla="*/ 9 w 83"/>
                  <a:gd name="T15" fmla="*/ 4 h 47"/>
                  <a:gd name="T16" fmla="*/ 69 w 83"/>
                  <a:gd name="T17" fmla="*/ 44 h 47"/>
                  <a:gd name="T18" fmla="*/ 78 w 83"/>
                  <a:gd name="T19" fmla="*/ 38 h 47"/>
                  <a:gd name="T20" fmla="*/ 78 w 83"/>
                  <a:gd name="T21" fmla="*/ 28 h 47"/>
                  <a:gd name="T22" fmla="*/ 9 w 83"/>
                  <a:gd name="T23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3" h="47">
                    <a:moveTo>
                      <a:pt x="69" y="47"/>
                    </a:moveTo>
                    <a:cubicBezTo>
                      <a:pt x="47" y="47"/>
                      <a:pt x="5" y="5"/>
                      <a:pt x="3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7" y="1"/>
                      <a:pt x="69" y="6"/>
                      <a:pt x="80" y="26"/>
                    </a:cubicBezTo>
                    <a:cubicBezTo>
                      <a:pt x="83" y="30"/>
                      <a:pt x="83" y="34"/>
                      <a:pt x="81" y="39"/>
                    </a:cubicBezTo>
                    <a:cubicBezTo>
                      <a:pt x="79" y="44"/>
                      <a:pt x="75" y="47"/>
                      <a:pt x="69" y="47"/>
                    </a:cubicBezTo>
                    <a:close/>
                    <a:moveTo>
                      <a:pt x="9" y="4"/>
                    </a:moveTo>
                    <a:cubicBezTo>
                      <a:pt x="19" y="14"/>
                      <a:pt x="52" y="44"/>
                      <a:pt x="69" y="44"/>
                    </a:cubicBezTo>
                    <a:cubicBezTo>
                      <a:pt x="74" y="44"/>
                      <a:pt x="77" y="42"/>
                      <a:pt x="78" y="38"/>
                    </a:cubicBezTo>
                    <a:cubicBezTo>
                      <a:pt x="80" y="34"/>
                      <a:pt x="80" y="31"/>
                      <a:pt x="78" y="28"/>
                    </a:cubicBezTo>
                    <a:cubicBezTo>
                      <a:pt x="68" y="12"/>
                      <a:pt x="23" y="6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5" name="Freeform 1555"/>
              <p:cNvSpPr>
                <a:spLocks noEditPoints="1"/>
              </p:cNvSpPr>
              <p:nvPr/>
            </p:nvSpPr>
            <p:spPr bwMode="auto">
              <a:xfrm>
                <a:off x="4438" y="3868"/>
                <a:ext cx="109" cy="199"/>
              </a:xfrm>
              <a:custGeom>
                <a:avLst/>
                <a:gdLst>
                  <a:gd name="T0" fmla="*/ 22 w 48"/>
                  <a:gd name="T1" fmla="*/ 88 h 88"/>
                  <a:gd name="T2" fmla="*/ 19 w 48"/>
                  <a:gd name="T3" fmla="*/ 88 h 88"/>
                  <a:gd name="T4" fmla="*/ 9 w 48"/>
                  <a:gd name="T5" fmla="*/ 80 h 88"/>
                  <a:gd name="T6" fmla="*/ 36 w 48"/>
                  <a:gd name="T7" fmla="*/ 3 h 88"/>
                  <a:gd name="T8" fmla="*/ 39 w 48"/>
                  <a:gd name="T9" fmla="*/ 0 h 88"/>
                  <a:gd name="T10" fmla="*/ 39 w 48"/>
                  <a:gd name="T11" fmla="*/ 4 h 88"/>
                  <a:gd name="T12" fmla="*/ 32 w 48"/>
                  <a:gd name="T13" fmla="*/ 83 h 88"/>
                  <a:gd name="T14" fmla="*/ 22 w 48"/>
                  <a:gd name="T15" fmla="*/ 88 h 88"/>
                  <a:gd name="T16" fmla="*/ 37 w 48"/>
                  <a:gd name="T17" fmla="*/ 9 h 88"/>
                  <a:gd name="T18" fmla="*/ 12 w 48"/>
                  <a:gd name="T19" fmla="*/ 79 h 88"/>
                  <a:gd name="T20" fmla="*/ 20 w 48"/>
                  <a:gd name="T21" fmla="*/ 84 h 88"/>
                  <a:gd name="T22" fmla="*/ 30 w 48"/>
                  <a:gd name="T23" fmla="*/ 81 h 88"/>
                  <a:gd name="T24" fmla="*/ 37 w 48"/>
                  <a:gd name="T25" fmla="*/ 9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8" h="88">
                    <a:moveTo>
                      <a:pt x="22" y="88"/>
                    </a:moveTo>
                    <a:cubicBezTo>
                      <a:pt x="21" y="88"/>
                      <a:pt x="20" y="88"/>
                      <a:pt x="19" y="88"/>
                    </a:cubicBezTo>
                    <a:cubicBezTo>
                      <a:pt x="14" y="87"/>
                      <a:pt x="11" y="84"/>
                      <a:pt x="9" y="80"/>
                    </a:cubicBezTo>
                    <a:cubicBezTo>
                      <a:pt x="0" y="61"/>
                      <a:pt x="35" y="6"/>
                      <a:pt x="36" y="3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40" y="6"/>
                      <a:pt x="48" y="65"/>
                      <a:pt x="32" y="83"/>
                    </a:cubicBezTo>
                    <a:cubicBezTo>
                      <a:pt x="29" y="86"/>
                      <a:pt x="26" y="88"/>
                      <a:pt x="22" y="88"/>
                    </a:cubicBezTo>
                    <a:close/>
                    <a:moveTo>
                      <a:pt x="37" y="9"/>
                    </a:moveTo>
                    <a:cubicBezTo>
                      <a:pt x="29" y="22"/>
                      <a:pt x="5" y="64"/>
                      <a:pt x="12" y="79"/>
                    </a:cubicBezTo>
                    <a:cubicBezTo>
                      <a:pt x="14" y="82"/>
                      <a:pt x="16" y="84"/>
                      <a:pt x="20" y="84"/>
                    </a:cubicBezTo>
                    <a:cubicBezTo>
                      <a:pt x="24" y="85"/>
                      <a:pt x="27" y="84"/>
                      <a:pt x="30" y="81"/>
                    </a:cubicBezTo>
                    <a:cubicBezTo>
                      <a:pt x="42" y="67"/>
                      <a:pt x="38" y="23"/>
                      <a:pt x="3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6" name="Freeform 1556"/>
              <p:cNvSpPr>
                <a:spLocks noEditPoints="1"/>
              </p:cNvSpPr>
              <p:nvPr/>
            </p:nvSpPr>
            <p:spPr bwMode="auto">
              <a:xfrm>
                <a:off x="4517" y="3868"/>
                <a:ext cx="125" cy="179"/>
              </a:xfrm>
              <a:custGeom>
                <a:avLst/>
                <a:gdLst>
                  <a:gd name="T0" fmla="*/ 41 w 55"/>
                  <a:gd name="T1" fmla="*/ 79 h 79"/>
                  <a:gd name="T2" fmla="*/ 1 w 55"/>
                  <a:gd name="T3" fmla="*/ 5 h 79"/>
                  <a:gd name="T4" fmla="*/ 0 w 55"/>
                  <a:gd name="T5" fmla="*/ 0 h 79"/>
                  <a:gd name="T6" fmla="*/ 4 w 55"/>
                  <a:gd name="T7" fmla="*/ 3 h 79"/>
                  <a:gd name="T8" fmla="*/ 55 w 55"/>
                  <a:gd name="T9" fmla="*/ 65 h 79"/>
                  <a:gd name="T10" fmla="*/ 49 w 55"/>
                  <a:gd name="T11" fmla="*/ 76 h 79"/>
                  <a:gd name="T12" fmla="*/ 41 w 55"/>
                  <a:gd name="T13" fmla="*/ 79 h 79"/>
                  <a:gd name="T14" fmla="*/ 5 w 55"/>
                  <a:gd name="T15" fmla="*/ 8 h 79"/>
                  <a:gd name="T16" fmla="*/ 41 w 55"/>
                  <a:gd name="T17" fmla="*/ 76 h 79"/>
                  <a:gd name="T18" fmla="*/ 47 w 55"/>
                  <a:gd name="T19" fmla="*/ 74 h 79"/>
                  <a:gd name="T20" fmla="*/ 51 w 55"/>
                  <a:gd name="T21" fmla="*/ 65 h 79"/>
                  <a:gd name="T22" fmla="*/ 5 w 55"/>
                  <a:gd name="T23" fmla="*/ 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5" h="79">
                    <a:moveTo>
                      <a:pt x="41" y="79"/>
                    </a:moveTo>
                    <a:cubicBezTo>
                      <a:pt x="18" y="79"/>
                      <a:pt x="2" y="8"/>
                      <a:pt x="1" y="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4"/>
                      <a:pt x="55" y="42"/>
                      <a:pt x="55" y="65"/>
                    </a:cubicBezTo>
                    <a:cubicBezTo>
                      <a:pt x="55" y="70"/>
                      <a:pt x="53" y="74"/>
                      <a:pt x="49" y="76"/>
                    </a:cubicBezTo>
                    <a:cubicBezTo>
                      <a:pt x="46" y="78"/>
                      <a:pt x="44" y="79"/>
                      <a:pt x="41" y="79"/>
                    </a:cubicBezTo>
                    <a:close/>
                    <a:moveTo>
                      <a:pt x="5" y="8"/>
                    </a:moveTo>
                    <a:cubicBezTo>
                      <a:pt x="11" y="31"/>
                      <a:pt x="25" y="76"/>
                      <a:pt x="41" y="76"/>
                    </a:cubicBezTo>
                    <a:cubicBezTo>
                      <a:pt x="43" y="76"/>
                      <a:pt x="45" y="75"/>
                      <a:pt x="47" y="74"/>
                    </a:cubicBezTo>
                    <a:cubicBezTo>
                      <a:pt x="50" y="72"/>
                      <a:pt x="51" y="69"/>
                      <a:pt x="51" y="65"/>
                    </a:cubicBezTo>
                    <a:cubicBezTo>
                      <a:pt x="52" y="47"/>
                      <a:pt x="17" y="17"/>
                      <a:pt x="5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7" name="Freeform 1557"/>
              <p:cNvSpPr>
                <a:spLocks noEditPoints="1"/>
              </p:cNvSpPr>
              <p:nvPr/>
            </p:nvSpPr>
            <p:spPr bwMode="auto">
              <a:xfrm>
                <a:off x="4513" y="3868"/>
                <a:ext cx="201" cy="77"/>
              </a:xfrm>
              <a:custGeom>
                <a:avLst/>
                <a:gdLst>
                  <a:gd name="T0" fmla="*/ 73 w 89"/>
                  <a:gd name="T1" fmla="*/ 34 h 34"/>
                  <a:gd name="T2" fmla="*/ 4 w 89"/>
                  <a:gd name="T3" fmla="*/ 6 h 34"/>
                  <a:gd name="T4" fmla="*/ 0 w 89"/>
                  <a:gd name="T5" fmla="*/ 3 h 34"/>
                  <a:gd name="T6" fmla="*/ 5 w 89"/>
                  <a:gd name="T7" fmla="*/ 3 h 34"/>
                  <a:gd name="T8" fmla="*/ 40 w 89"/>
                  <a:gd name="T9" fmla="*/ 0 h 34"/>
                  <a:gd name="T10" fmla="*/ 85 w 89"/>
                  <a:gd name="T11" fmla="*/ 11 h 34"/>
                  <a:gd name="T12" fmla="*/ 88 w 89"/>
                  <a:gd name="T13" fmla="*/ 23 h 34"/>
                  <a:gd name="T14" fmla="*/ 73 w 89"/>
                  <a:gd name="T15" fmla="*/ 34 h 34"/>
                  <a:gd name="T16" fmla="*/ 10 w 89"/>
                  <a:gd name="T17" fmla="*/ 5 h 34"/>
                  <a:gd name="T18" fmla="*/ 73 w 89"/>
                  <a:gd name="T19" fmla="*/ 31 h 34"/>
                  <a:gd name="T20" fmla="*/ 85 w 89"/>
                  <a:gd name="T21" fmla="*/ 22 h 34"/>
                  <a:gd name="T22" fmla="*/ 83 w 89"/>
                  <a:gd name="T23" fmla="*/ 13 h 34"/>
                  <a:gd name="T24" fmla="*/ 40 w 89"/>
                  <a:gd name="T25" fmla="*/ 3 h 34"/>
                  <a:gd name="T26" fmla="*/ 10 w 89"/>
                  <a:gd name="T27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9" h="34">
                    <a:moveTo>
                      <a:pt x="73" y="34"/>
                    </a:moveTo>
                    <a:cubicBezTo>
                      <a:pt x="49" y="34"/>
                      <a:pt x="6" y="7"/>
                      <a:pt x="4" y="6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22" y="0"/>
                      <a:pt x="40" y="0"/>
                    </a:cubicBezTo>
                    <a:cubicBezTo>
                      <a:pt x="64" y="0"/>
                      <a:pt x="79" y="4"/>
                      <a:pt x="85" y="11"/>
                    </a:cubicBezTo>
                    <a:cubicBezTo>
                      <a:pt x="88" y="15"/>
                      <a:pt x="89" y="18"/>
                      <a:pt x="88" y="23"/>
                    </a:cubicBezTo>
                    <a:cubicBezTo>
                      <a:pt x="87" y="28"/>
                      <a:pt x="84" y="34"/>
                      <a:pt x="73" y="34"/>
                    </a:cubicBezTo>
                    <a:close/>
                    <a:moveTo>
                      <a:pt x="10" y="5"/>
                    </a:moveTo>
                    <a:cubicBezTo>
                      <a:pt x="21" y="12"/>
                      <a:pt x="54" y="31"/>
                      <a:pt x="73" y="31"/>
                    </a:cubicBezTo>
                    <a:cubicBezTo>
                      <a:pt x="80" y="31"/>
                      <a:pt x="84" y="28"/>
                      <a:pt x="85" y="22"/>
                    </a:cubicBezTo>
                    <a:cubicBezTo>
                      <a:pt x="86" y="19"/>
                      <a:pt x="85" y="16"/>
                      <a:pt x="83" y="13"/>
                    </a:cubicBezTo>
                    <a:cubicBezTo>
                      <a:pt x="77" y="7"/>
                      <a:pt x="62" y="3"/>
                      <a:pt x="40" y="3"/>
                    </a:cubicBezTo>
                    <a:cubicBezTo>
                      <a:pt x="28" y="3"/>
                      <a:pt x="16" y="5"/>
                      <a:pt x="1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8" name="Freeform 1558"/>
              <p:cNvSpPr>
                <a:spLocks noEditPoints="1"/>
              </p:cNvSpPr>
              <p:nvPr/>
            </p:nvSpPr>
            <p:spPr bwMode="auto">
              <a:xfrm>
                <a:off x="4694" y="3689"/>
                <a:ext cx="108" cy="204"/>
              </a:xfrm>
              <a:custGeom>
                <a:avLst/>
                <a:gdLst>
                  <a:gd name="T0" fmla="*/ 23 w 48"/>
                  <a:gd name="T1" fmla="*/ 90 h 90"/>
                  <a:gd name="T2" fmla="*/ 13 w 48"/>
                  <a:gd name="T3" fmla="*/ 85 h 90"/>
                  <a:gd name="T4" fmla="*/ 22 w 48"/>
                  <a:gd name="T5" fmla="*/ 4 h 90"/>
                  <a:gd name="T6" fmla="*/ 24 w 48"/>
                  <a:gd name="T7" fmla="*/ 0 h 90"/>
                  <a:gd name="T8" fmla="*/ 25 w 48"/>
                  <a:gd name="T9" fmla="*/ 4 h 90"/>
                  <a:gd name="T10" fmla="*/ 35 w 48"/>
                  <a:gd name="T11" fmla="*/ 83 h 90"/>
                  <a:gd name="T12" fmla="*/ 24 w 48"/>
                  <a:gd name="T13" fmla="*/ 90 h 90"/>
                  <a:gd name="T14" fmla="*/ 23 w 48"/>
                  <a:gd name="T15" fmla="*/ 90 h 90"/>
                  <a:gd name="T16" fmla="*/ 24 w 48"/>
                  <a:gd name="T17" fmla="*/ 9 h 90"/>
                  <a:gd name="T18" fmla="*/ 15 w 48"/>
                  <a:gd name="T19" fmla="*/ 83 h 90"/>
                  <a:gd name="T20" fmla="*/ 24 w 48"/>
                  <a:gd name="T21" fmla="*/ 87 h 90"/>
                  <a:gd name="T22" fmla="*/ 33 w 48"/>
                  <a:gd name="T23" fmla="*/ 82 h 90"/>
                  <a:gd name="T24" fmla="*/ 24 w 48"/>
                  <a:gd name="T25" fmla="*/ 9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8" h="90">
                    <a:moveTo>
                      <a:pt x="23" y="90"/>
                    </a:moveTo>
                    <a:cubicBezTo>
                      <a:pt x="19" y="90"/>
                      <a:pt x="15" y="88"/>
                      <a:pt x="13" y="85"/>
                    </a:cubicBezTo>
                    <a:cubicBezTo>
                      <a:pt x="0" y="67"/>
                      <a:pt x="21" y="6"/>
                      <a:pt x="22" y="4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6" y="6"/>
                      <a:pt x="48" y="64"/>
                      <a:pt x="35" y="83"/>
                    </a:cubicBezTo>
                    <a:cubicBezTo>
                      <a:pt x="33" y="87"/>
                      <a:pt x="29" y="89"/>
                      <a:pt x="24" y="90"/>
                    </a:cubicBezTo>
                    <a:cubicBezTo>
                      <a:pt x="24" y="90"/>
                      <a:pt x="24" y="90"/>
                      <a:pt x="23" y="90"/>
                    </a:cubicBezTo>
                    <a:close/>
                    <a:moveTo>
                      <a:pt x="24" y="9"/>
                    </a:moveTo>
                    <a:cubicBezTo>
                      <a:pt x="19" y="23"/>
                      <a:pt x="6" y="69"/>
                      <a:pt x="15" y="83"/>
                    </a:cubicBezTo>
                    <a:cubicBezTo>
                      <a:pt x="17" y="86"/>
                      <a:pt x="20" y="87"/>
                      <a:pt x="24" y="87"/>
                    </a:cubicBezTo>
                    <a:cubicBezTo>
                      <a:pt x="28" y="86"/>
                      <a:pt x="31" y="85"/>
                      <a:pt x="33" y="82"/>
                    </a:cubicBezTo>
                    <a:cubicBezTo>
                      <a:pt x="42" y="67"/>
                      <a:pt x="29" y="23"/>
                      <a:pt x="2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9" name="Freeform 1559"/>
              <p:cNvSpPr>
                <a:spLocks noEditPoints="1"/>
              </p:cNvSpPr>
              <p:nvPr/>
            </p:nvSpPr>
            <p:spPr bwMode="auto">
              <a:xfrm>
                <a:off x="4739" y="3692"/>
                <a:ext cx="156" cy="153"/>
              </a:xfrm>
              <a:custGeom>
                <a:avLst/>
                <a:gdLst>
                  <a:gd name="T0" fmla="*/ 55 w 69"/>
                  <a:gd name="T1" fmla="*/ 68 h 68"/>
                  <a:gd name="T2" fmla="*/ 2 w 69"/>
                  <a:gd name="T3" fmla="*/ 4 h 68"/>
                  <a:gd name="T4" fmla="*/ 0 w 69"/>
                  <a:gd name="T5" fmla="*/ 0 h 68"/>
                  <a:gd name="T6" fmla="*/ 4 w 69"/>
                  <a:gd name="T7" fmla="*/ 2 h 68"/>
                  <a:gd name="T8" fmla="*/ 68 w 69"/>
                  <a:gd name="T9" fmla="*/ 51 h 68"/>
                  <a:gd name="T10" fmla="*/ 65 w 69"/>
                  <a:gd name="T11" fmla="*/ 63 h 68"/>
                  <a:gd name="T12" fmla="*/ 55 w 69"/>
                  <a:gd name="T13" fmla="*/ 68 h 68"/>
                  <a:gd name="T14" fmla="*/ 7 w 69"/>
                  <a:gd name="T15" fmla="*/ 7 h 68"/>
                  <a:gd name="T16" fmla="*/ 55 w 69"/>
                  <a:gd name="T17" fmla="*/ 65 h 68"/>
                  <a:gd name="T18" fmla="*/ 62 w 69"/>
                  <a:gd name="T19" fmla="*/ 61 h 68"/>
                  <a:gd name="T20" fmla="*/ 65 w 69"/>
                  <a:gd name="T21" fmla="*/ 52 h 68"/>
                  <a:gd name="T22" fmla="*/ 7 w 69"/>
                  <a:gd name="T23" fmla="*/ 7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9" h="68">
                    <a:moveTo>
                      <a:pt x="55" y="68"/>
                    </a:moveTo>
                    <a:cubicBezTo>
                      <a:pt x="33" y="68"/>
                      <a:pt x="3" y="7"/>
                      <a:pt x="2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7" y="3"/>
                      <a:pt x="63" y="28"/>
                      <a:pt x="68" y="51"/>
                    </a:cubicBezTo>
                    <a:cubicBezTo>
                      <a:pt x="69" y="55"/>
                      <a:pt x="68" y="60"/>
                      <a:pt x="65" y="63"/>
                    </a:cubicBezTo>
                    <a:cubicBezTo>
                      <a:pt x="62" y="66"/>
                      <a:pt x="59" y="68"/>
                      <a:pt x="55" y="68"/>
                    </a:cubicBezTo>
                    <a:close/>
                    <a:moveTo>
                      <a:pt x="7" y="7"/>
                    </a:moveTo>
                    <a:cubicBezTo>
                      <a:pt x="17" y="26"/>
                      <a:pt x="40" y="65"/>
                      <a:pt x="55" y="65"/>
                    </a:cubicBezTo>
                    <a:cubicBezTo>
                      <a:pt x="58" y="65"/>
                      <a:pt x="60" y="64"/>
                      <a:pt x="62" y="61"/>
                    </a:cubicBezTo>
                    <a:cubicBezTo>
                      <a:pt x="65" y="58"/>
                      <a:pt x="66" y="55"/>
                      <a:pt x="65" y="52"/>
                    </a:cubicBezTo>
                    <a:cubicBezTo>
                      <a:pt x="61" y="34"/>
                      <a:pt x="20" y="13"/>
                      <a:pt x="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0" name="Freeform 1560"/>
              <p:cNvSpPr>
                <a:spLocks noEditPoints="1"/>
              </p:cNvSpPr>
              <p:nvPr/>
            </p:nvSpPr>
            <p:spPr bwMode="auto">
              <a:xfrm>
                <a:off x="4737" y="3664"/>
                <a:ext cx="203" cy="68"/>
              </a:xfrm>
              <a:custGeom>
                <a:avLst/>
                <a:gdLst>
                  <a:gd name="T0" fmla="*/ 67 w 90"/>
                  <a:gd name="T1" fmla="*/ 30 h 30"/>
                  <a:gd name="T2" fmla="*/ 4 w 90"/>
                  <a:gd name="T3" fmla="*/ 17 h 30"/>
                  <a:gd name="T4" fmla="*/ 0 w 90"/>
                  <a:gd name="T5" fmla="*/ 15 h 30"/>
                  <a:gd name="T6" fmla="*/ 4 w 90"/>
                  <a:gd name="T7" fmla="*/ 14 h 30"/>
                  <a:gd name="T8" fmla="*/ 66 w 90"/>
                  <a:gd name="T9" fmla="*/ 0 h 30"/>
                  <a:gd name="T10" fmla="*/ 90 w 90"/>
                  <a:gd name="T11" fmla="*/ 15 h 30"/>
                  <a:gd name="T12" fmla="*/ 87 w 90"/>
                  <a:gd name="T13" fmla="*/ 24 h 30"/>
                  <a:gd name="T14" fmla="*/ 67 w 90"/>
                  <a:gd name="T15" fmla="*/ 30 h 30"/>
                  <a:gd name="T16" fmla="*/ 10 w 90"/>
                  <a:gd name="T17" fmla="*/ 15 h 30"/>
                  <a:gd name="T18" fmla="*/ 67 w 90"/>
                  <a:gd name="T19" fmla="*/ 27 h 30"/>
                  <a:gd name="T20" fmla="*/ 85 w 90"/>
                  <a:gd name="T21" fmla="*/ 22 h 30"/>
                  <a:gd name="T22" fmla="*/ 87 w 90"/>
                  <a:gd name="T23" fmla="*/ 15 h 30"/>
                  <a:gd name="T24" fmla="*/ 66 w 90"/>
                  <a:gd name="T25" fmla="*/ 3 h 30"/>
                  <a:gd name="T26" fmla="*/ 10 w 90"/>
                  <a:gd name="T27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0" h="30">
                    <a:moveTo>
                      <a:pt x="67" y="30"/>
                    </a:moveTo>
                    <a:cubicBezTo>
                      <a:pt x="42" y="30"/>
                      <a:pt x="6" y="17"/>
                      <a:pt x="4" y="17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6" y="13"/>
                      <a:pt x="41" y="0"/>
                      <a:pt x="66" y="0"/>
                    </a:cubicBezTo>
                    <a:cubicBezTo>
                      <a:pt x="85" y="0"/>
                      <a:pt x="90" y="8"/>
                      <a:pt x="90" y="15"/>
                    </a:cubicBezTo>
                    <a:cubicBezTo>
                      <a:pt x="90" y="19"/>
                      <a:pt x="89" y="22"/>
                      <a:pt x="87" y="24"/>
                    </a:cubicBezTo>
                    <a:cubicBezTo>
                      <a:pt x="83" y="28"/>
                      <a:pt x="77" y="30"/>
                      <a:pt x="67" y="30"/>
                    </a:cubicBezTo>
                    <a:close/>
                    <a:moveTo>
                      <a:pt x="10" y="15"/>
                    </a:moveTo>
                    <a:cubicBezTo>
                      <a:pt x="20" y="19"/>
                      <a:pt x="48" y="27"/>
                      <a:pt x="67" y="27"/>
                    </a:cubicBezTo>
                    <a:cubicBezTo>
                      <a:pt x="76" y="27"/>
                      <a:pt x="82" y="25"/>
                      <a:pt x="85" y="22"/>
                    </a:cubicBezTo>
                    <a:cubicBezTo>
                      <a:pt x="86" y="20"/>
                      <a:pt x="87" y="18"/>
                      <a:pt x="87" y="15"/>
                    </a:cubicBezTo>
                    <a:cubicBezTo>
                      <a:pt x="87" y="7"/>
                      <a:pt x="80" y="3"/>
                      <a:pt x="66" y="3"/>
                    </a:cubicBezTo>
                    <a:cubicBezTo>
                      <a:pt x="47" y="3"/>
                      <a:pt x="20" y="12"/>
                      <a:pt x="1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1" name="Freeform 1561"/>
              <p:cNvSpPr>
                <a:spLocks noEditPoints="1"/>
              </p:cNvSpPr>
              <p:nvPr/>
            </p:nvSpPr>
            <p:spPr bwMode="auto">
              <a:xfrm>
                <a:off x="4891" y="3468"/>
                <a:ext cx="104" cy="199"/>
              </a:xfrm>
              <a:custGeom>
                <a:avLst/>
                <a:gdLst>
                  <a:gd name="T0" fmla="*/ 24 w 46"/>
                  <a:gd name="T1" fmla="*/ 88 h 88"/>
                  <a:gd name="T2" fmla="*/ 15 w 46"/>
                  <a:gd name="T3" fmla="*/ 84 h 88"/>
                  <a:gd name="T4" fmla="*/ 7 w 46"/>
                  <a:gd name="T5" fmla="*/ 4 h 88"/>
                  <a:gd name="T6" fmla="*/ 8 w 46"/>
                  <a:gd name="T7" fmla="*/ 0 h 88"/>
                  <a:gd name="T8" fmla="*/ 10 w 46"/>
                  <a:gd name="T9" fmla="*/ 3 h 88"/>
                  <a:gd name="T10" fmla="*/ 38 w 46"/>
                  <a:gd name="T11" fmla="*/ 79 h 88"/>
                  <a:gd name="T12" fmla="*/ 29 w 46"/>
                  <a:gd name="T13" fmla="*/ 88 h 88"/>
                  <a:gd name="T14" fmla="*/ 24 w 46"/>
                  <a:gd name="T15" fmla="*/ 88 h 88"/>
                  <a:gd name="T16" fmla="*/ 10 w 46"/>
                  <a:gd name="T17" fmla="*/ 9 h 88"/>
                  <a:gd name="T18" fmla="*/ 18 w 46"/>
                  <a:gd name="T19" fmla="*/ 82 h 88"/>
                  <a:gd name="T20" fmla="*/ 28 w 46"/>
                  <a:gd name="T21" fmla="*/ 84 h 88"/>
                  <a:gd name="T22" fmla="*/ 35 w 46"/>
                  <a:gd name="T23" fmla="*/ 78 h 88"/>
                  <a:gd name="T24" fmla="*/ 10 w 46"/>
                  <a:gd name="T25" fmla="*/ 9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6" h="88">
                    <a:moveTo>
                      <a:pt x="24" y="88"/>
                    </a:moveTo>
                    <a:cubicBezTo>
                      <a:pt x="21" y="88"/>
                      <a:pt x="18" y="87"/>
                      <a:pt x="15" y="84"/>
                    </a:cubicBezTo>
                    <a:cubicBezTo>
                      <a:pt x="0" y="67"/>
                      <a:pt x="7" y="7"/>
                      <a:pt x="7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2" y="6"/>
                      <a:pt x="46" y="57"/>
                      <a:pt x="38" y="79"/>
                    </a:cubicBezTo>
                    <a:cubicBezTo>
                      <a:pt x="37" y="83"/>
                      <a:pt x="33" y="86"/>
                      <a:pt x="29" y="88"/>
                    </a:cubicBezTo>
                    <a:cubicBezTo>
                      <a:pt x="27" y="88"/>
                      <a:pt x="26" y="88"/>
                      <a:pt x="24" y="88"/>
                    </a:cubicBezTo>
                    <a:close/>
                    <a:moveTo>
                      <a:pt x="10" y="9"/>
                    </a:moveTo>
                    <a:cubicBezTo>
                      <a:pt x="9" y="24"/>
                      <a:pt x="6" y="69"/>
                      <a:pt x="18" y="82"/>
                    </a:cubicBezTo>
                    <a:cubicBezTo>
                      <a:pt x="20" y="85"/>
                      <a:pt x="24" y="86"/>
                      <a:pt x="28" y="84"/>
                    </a:cubicBezTo>
                    <a:cubicBezTo>
                      <a:pt x="31" y="83"/>
                      <a:pt x="34" y="81"/>
                      <a:pt x="35" y="78"/>
                    </a:cubicBezTo>
                    <a:cubicBezTo>
                      <a:pt x="41" y="61"/>
                      <a:pt x="18" y="22"/>
                      <a:pt x="1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2" name="Freeform 1562"/>
              <p:cNvSpPr>
                <a:spLocks noEditPoints="1"/>
              </p:cNvSpPr>
              <p:nvPr/>
            </p:nvSpPr>
            <p:spPr bwMode="auto">
              <a:xfrm>
                <a:off x="4902" y="3472"/>
                <a:ext cx="179" cy="122"/>
              </a:xfrm>
              <a:custGeom>
                <a:avLst/>
                <a:gdLst>
                  <a:gd name="T0" fmla="*/ 66 w 79"/>
                  <a:gd name="T1" fmla="*/ 54 h 54"/>
                  <a:gd name="T2" fmla="*/ 3 w 79"/>
                  <a:gd name="T3" fmla="*/ 3 h 54"/>
                  <a:gd name="T4" fmla="*/ 0 w 79"/>
                  <a:gd name="T5" fmla="*/ 0 h 54"/>
                  <a:gd name="T6" fmla="*/ 4 w 79"/>
                  <a:gd name="T7" fmla="*/ 1 h 54"/>
                  <a:gd name="T8" fmla="*/ 77 w 79"/>
                  <a:gd name="T9" fmla="*/ 34 h 54"/>
                  <a:gd name="T10" fmla="*/ 77 w 79"/>
                  <a:gd name="T11" fmla="*/ 47 h 54"/>
                  <a:gd name="T12" fmla="*/ 66 w 79"/>
                  <a:gd name="T13" fmla="*/ 54 h 54"/>
                  <a:gd name="T14" fmla="*/ 8 w 79"/>
                  <a:gd name="T15" fmla="*/ 5 h 54"/>
                  <a:gd name="T16" fmla="*/ 66 w 79"/>
                  <a:gd name="T17" fmla="*/ 51 h 54"/>
                  <a:gd name="T18" fmla="*/ 74 w 79"/>
                  <a:gd name="T19" fmla="*/ 46 h 54"/>
                  <a:gd name="T20" fmla="*/ 74 w 79"/>
                  <a:gd name="T21" fmla="*/ 36 h 54"/>
                  <a:gd name="T22" fmla="*/ 8 w 79"/>
                  <a:gd name="T23" fmla="*/ 5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9" h="54">
                    <a:moveTo>
                      <a:pt x="66" y="54"/>
                    </a:moveTo>
                    <a:cubicBezTo>
                      <a:pt x="44" y="54"/>
                      <a:pt x="4" y="5"/>
                      <a:pt x="3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7" y="1"/>
                      <a:pt x="67" y="14"/>
                      <a:pt x="77" y="34"/>
                    </a:cubicBezTo>
                    <a:cubicBezTo>
                      <a:pt x="79" y="39"/>
                      <a:pt x="79" y="43"/>
                      <a:pt x="77" y="47"/>
                    </a:cubicBezTo>
                    <a:cubicBezTo>
                      <a:pt x="74" y="52"/>
                      <a:pt x="70" y="54"/>
                      <a:pt x="66" y="54"/>
                    </a:cubicBezTo>
                    <a:close/>
                    <a:moveTo>
                      <a:pt x="8" y="5"/>
                    </a:moveTo>
                    <a:cubicBezTo>
                      <a:pt x="18" y="16"/>
                      <a:pt x="48" y="51"/>
                      <a:pt x="66" y="51"/>
                    </a:cubicBezTo>
                    <a:cubicBezTo>
                      <a:pt x="69" y="51"/>
                      <a:pt x="72" y="49"/>
                      <a:pt x="74" y="46"/>
                    </a:cubicBezTo>
                    <a:cubicBezTo>
                      <a:pt x="76" y="42"/>
                      <a:pt x="76" y="39"/>
                      <a:pt x="74" y="36"/>
                    </a:cubicBezTo>
                    <a:cubicBezTo>
                      <a:pt x="67" y="19"/>
                      <a:pt x="22" y="8"/>
                      <a:pt x="8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3" name="Freeform 1563"/>
              <p:cNvSpPr>
                <a:spLocks noEditPoints="1"/>
              </p:cNvSpPr>
              <p:nvPr/>
            </p:nvSpPr>
            <p:spPr bwMode="auto">
              <a:xfrm>
                <a:off x="4900" y="3409"/>
                <a:ext cx="201" cy="77"/>
              </a:xfrm>
              <a:custGeom>
                <a:avLst/>
                <a:gdLst>
                  <a:gd name="T0" fmla="*/ 37 w 89"/>
                  <a:gd name="T1" fmla="*/ 34 h 34"/>
                  <a:gd name="T2" fmla="*/ 5 w 89"/>
                  <a:gd name="T3" fmla="*/ 32 h 34"/>
                  <a:gd name="T4" fmla="*/ 0 w 89"/>
                  <a:gd name="T5" fmla="*/ 31 h 34"/>
                  <a:gd name="T6" fmla="*/ 4 w 89"/>
                  <a:gd name="T7" fmla="*/ 29 h 34"/>
                  <a:gd name="T8" fmla="*/ 72 w 89"/>
                  <a:gd name="T9" fmla="*/ 0 h 34"/>
                  <a:gd name="T10" fmla="*/ 88 w 89"/>
                  <a:gd name="T11" fmla="*/ 11 h 34"/>
                  <a:gd name="T12" fmla="*/ 86 w 89"/>
                  <a:gd name="T13" fmla="*/ 22 h 34"/>
                  <a:gd name="T14" fmla="*/ 37 w 89"/>
                  <a:gd name="T15" fmla="*/ 34 h 34"/>
                  <a:gd name="T16" fmla="*/ 10 w 89"/>
                  <a:gd name="T17" fmla="*/ 29 h 34"/>
                  <a:gd name="T18" fmla="*/ 37 w 89"/>
                  <a:gd name="T19" fmla="*/ 30 h 34"/>
                  <a:gd name="T20" fmla="*/ 84 w 89"/>
                  <a:gd name="T21" fmla="*/ 20 h 34"/>
                  <a:gd name="T22" fmla="*/ 85 w 89"/>
                  <a:gd name="T23" fmla="*/ 11 h 34"/>
                  <a:gd name="T24" fmla="*/ 72 w 89"/>
                  <a:gd name="T25" fmla="*/ 3 h 34"/>
                  <a:gd name="T26" fmla="*/ 10 w 89"/>
                  <a:gd name="T27" fmla="*/ 29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9" h="34">
                    <a:moveTo>
                      <a:pt x="37" y="34"/>
                    </a:moveTo>
                    <a:cubicBezTo>
                      <a:pt x="20" y="34"/>
                      <a:pt x="5" y="32"/>
                      <a:pt x="5" y="32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6" y="28"/>
                      <a:pt x="48" y="0"/>
                      <a:pt x="72" y="0"/>
                    </a:cubicBezTo>
                    <a:cubicBezTo>
                      <a:pt x="81" y="0"/>
                      <a:pt x="86" y="4"/>
                      <a:pt x="88" y="11"/>
                    </a:cubicBezTo>
                    <a:cubicBezTo>
                      <a:pt x="89" y="15"/>
                      <a:pt x="89" y="19"/>
                      <a:pt x="86" y="22"/>
                    </a:cubicBezTo>
                    <a:cubicBezTo>
                      <a:pt x="81" y="30"/>
                      <a:pt x="64" y="34"/>
                      <a:pt x="37" y="34"/>
                    </a:cubicBezTo>
                    <a:close/>
                    <a:moveTo>
                      <a:pt x="10" y="29"/>
                    </a:moveTo>
                    <a:cubicBezTo>
                      <a:pt x="15" y="30"/>
                      <a:pt x="26" y="30"/>
                      <a:pt x="37" y="30"/>
                    </a:cubicBezTo>
                    <a:cubicBezTo>
                      <a:pt x="63" y="30"/>
                      <a:pt x="79" y="27"/>
                      <a:pt x="84" y="20"/>
                    </a:cubicBezTo>
                    <a:cubicBezTo>
                      <a:pt x="86" y="18"/>
                      <a:pt x="86" y="15"/>
                      <a:pt x="85" y="11"/>
                    </a:cubicBezTo>
                    <a:cubicBezTo>
                      <a:pt x="83" y="6"/>
                      <a:pt x="79" y="3"/>
                      <a:pt x="72" y="3"/>
                    </a:cubicBezTo>
                    <a:cubicBezTo>
                      <a:pt x="53" y="3"/>
                      <a:pt x="21" y="22"/>
                      <a:pt x="10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4" name="Freeform 1564"/>
              <p:cNvSpPr>
                <a:spLocks noEditPoints="1"/>
              </p:cNvSpPr>
              <p:nvPr/>
            </p:nvSpPr>
            <p:spPr bwMode="auto">
              <a:xfrm>
                <a:off x="5038" y="3221"/>
                <a:ext cx="113" cy="186"/>
              </a:xfrm>
              <a:custGeom>
                <a:avLst/>
                <a:gdLst>
                  <a:gd name="T0" fmla="*/ 33 w 50"/>
                  <a:gd name="T1" fmla="*/ 82 h 82"/>
                  <a:gd name="T2" fmla="*/ 0 w 50"/>
                  <a:gd name="T3" fmla="*/ 4 h 82"/>
                  <a:gd name="T4" fmla="*/ 0 w 50"/>
                  <a:gd name="T5" fmla="*/ 0 h 82"/>
                  <a:gd name="T6" fmla="*/ 3 w 50"/>
                  <a:gd name="T7" fmla="*/ 3 h 82"/>
                  <a:gd name="T8" fmla="*/ 47 w 50"/>
                  <a:gd name="T9" fmla="*/ 70 h 82"/>
                  <a:gd name="T10" fmla="*/ 40 w 50"/>
                  <a:gd name="T11" fmla="*/ 80 h 82"/>
                  <a:gd name="T12" fmla="*/ 33 w 50"/>
                  <a:gd name="T13" fmla="*/ 82 h 82"/>
                  <a:gd name="T14" fmla="*/ 4 w 50"/>
                  <a:gd name="T15" fmla="*/ 8 h 82"/>
                  <a:gd name="T16" fmla="*/ 33 w 50"/>
                  <a:gd name="T17" fmla="*/ 79 h 82"/>
                  <a:gd name="T18" fmla="*/ 38 w 50"/>
                  <a:gd name="T19" fmla="*/ 78 h 82"/>
                  <a:gd name="T20" fmla="*/ 44 w 50"/>
                  <a:gd name="T21" fmla="*/ 69 h 82"/>
                  <a:gd name="T22" fmla="*/ 4 w 50"/>
                  <a:gd name="T23" fmla="*/ 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0" h="82">
                    <a:moveTo>
                      <a:pt x="33" y="82"/>
                    </a:moveTo>
                    <a:cubicBezTo>
                      <a:pt x="10" y="82"/>
                      <a:pt x="1" y="7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4"/>
                      <a:pt x="50" y="47"/>
                      <a:pt x="47" y="70"/>
                    </a:cubicBezTo>
                    <a:cubicBezTo>
                      <a:pt x="47" y="74"/>
                      <a:pt x="44" y="78"/>
                      <a:pt x="40" y="80"/>
                    </a:cubicBezTo>
                    <a:cubicBezTo>
                      <a:pt x="38" y="82"/>
                      <a:pt x="35" y="82"/>
                      <a:pt x="33" y="82"/>
                    </a:cubicBezTo>
                    <a:close/>
                    <a:moveTo>
                      <a:pt x="4" y="8"/>
                    </a:moveTo>
                    <a:cubicBezTo>
                      <a:pt x="7" y="31"/>
                      <a:pt x="17" y="79"/>
                      <a:pt x="33" y="79"/>
                    </a:cubicBezTo>
                    <a:cubicBezTo>
                      <a:pt x="35" y="79"/>
                      <a:pt x="37" y="79"/>
                      <a:pt x="38" y="78"/>
                    </a:cubicBezTo>
                    <a:cubicBezTo>
                      <a:pt x="42" y="76"/>
                      <a:pt x="44" y="73"/>
                      <a:pt x="44" y="69"/>
                    </a:cubicBezTo>
                    <a:cubicBezTo>
                      <a:pt x="46" y="51"/>
                      <a:pt x="15" y="18"/>
                      <a:pt x="4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5" name="Freeform 1565"/>
              <p:cNvSpPr>
                <a:spLocks noEditPoints="1"/>
              </p:cNvSpPr>
              <p:nvPr/>
            </p:nvSpPr>
            <p:spPr bwMode="auto">
              <a:xfrm>
                <a:off x="5033" y="3226"/>
                <a:ext cx="195" cy="88"/>
              </a:xfrm>
              <a:custGeom>
                <a:avLst/>
                <a:gdLst>
                  <a:gd name="T0" fmla="*/ 71 w 86"/>
                  <a:gd name="T1" fmla="*/ 39 h 39"/>
                  <a:gd name="T2" fmla="*/ 3 w 86"/>
                  <a:gd name="T3" fmla="*/ 3 h 39"/>
                  <a:gd name="T4" fmla="*/ 0 w 86"/>
                  <a:gd name="T5" fmla="*/ 0 h 39"/>
                  <a:gd name="T6" fmla="*/ 4 w 86"/>
                  <a:gd name="T7" fmla="*/ 0 h 39"/>
                  <a:gd name="T8" fmla="*/ 10 w 86"/>
                  <a:gd name="T9" fmla="*/ 0 h 39"/>
                  <a:gd name="T10" fmla="*/ 83 w 86"/>
                  <a:gd name="T11" fmla="*/ 17 h 39"/>
                  <a:gd name="T12" fmla="*/ 85 w 86"/>
                  <a:gd name="T13" fmla="*/ 29 h 39"/>
                  <a:gd name="T14" fmla="*/ 71 w 86"/>
                  <a:gd name="T15" fmla="*/ 39 h 39"/>
                  <a:gd name="T16" fmla="*/ 9 w 86"/>
                  <a:gd name="T17" fmla="*/ 3 h 39"/>
                  <a:gd name="T18" fmla="*/ 71 w 86"/>
                  <a:gd name="T19" fmla="*/ 36 h 39"/>
                  <a:gd name="T20" fmla="*/ 82 w 86"/>
                  <a:gd name="T21" fmla="*/ 28 h 39"/>
                  <a:gd name="T22" fmla="*/ 80 w 86"/>
                  <a:gd name="T23" fmla="*/ 19 h 39"/>
                  <a:gd name="T24" fmla="*/ 10 w 86"/>
                  <a:gd name="T25" fmla="*/ 3 h 39"/>
                  <a:gd name="T26" fmla="*/ 9 w 86"/>
                  <a:gd name="T27" fmla="*/ 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6" h="39">
                    <a:moveTo>
                      <a:pt x="71" y="39"/>
                    </a:moveTo>
                    <a:cubicBezTo>
                      <a:pt x="48" y="39"/>
                      <a:pt x="5" y="4"/>
                      <a:pt x="3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6" y="0"/>
                      <a:pt x="10" y="0"/>
                    </a:cubicBezTo>
                    <a:cubicBezTo>
                      <a:pt x="28" y="0"/>
                      <a:pt x="71" y="2"/>
                      <a:pt x="83" y="17"/>
                    </a:cubicBezTo>
                    <a:cubicBezTo>
                      <a:pt x="86" y="20"/>
                      <a:pt x="86" y="24"/>
                      <a:pt x="85" y="29"/>
                    </a:cubicBezTo>
                    <a:cubicBezTo>
                      <a:pt x="83" y="35"/>
                      <a:pt x="79" y="39"/>
                      <a:pt x="71" y="39"/>
                    </a:cubicBezTo>
                    <a:close/>
                    <a:moveTo>
                      <a:pt x="9" y="3"/>
                    </a:moveTo>
                    <a:cubicBezTo>
                      <a:pt x="20" y="12"/>
                      <a:pt x="53" y="36"/>
                      <a:pt x="71" y="36"/>
                    </a:cubicBezTo>
                    <a:cubicBezTo>
                      <a:pt x="77" y="36"/>
                      <a:pt x="81" y="33"/>
                      <a:pt x="82" y="28"/>
                    </a:cubicBezTo>
                    <a:cubicBezTo>
                      <a:pt x="83" y="25"/>
                      <a:pt x="82" y="21"/>
                      <a:pt x="80" y="19"/>
                    </a:cubicBezTo>
                    <a:cubicBezTo>
                      <a:pt x="69" y="4"/>
                      <a:pt x="23" y="3"/>
                      <a:pt x="10" y="3"/>
                    </a:cubicBezTo>
                    <a:cubicBezTo>
                      <a:pt x="9" y="3"/>
                      <a:pt x="9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6" name="Freeform 1566"/>
              <p:cNvSpPr>
                <a:spLocks noEditPoints="1"/>
              </p:cNvSpPr>
              <p:nvPr/>
            </p:nvSpPr>
            <p:spPr bwMode="auto">
              <a:xfrm>
                <a:off x="5033" y="3126"/>
                <a:ext cx="188" cy="109"/>
              </a:xfrm>
              <a:custGeom>
                <a:avLst/>
                <a:gdLst>
                  <a:gd name="T0" fmla="*/ 0 w 83"/>
                  <a:gd name="T1" fmla="*/ 48 h 48"/>
                  <a:gd name="T2" fmla="*/ 3 w 83"/>
                  <a:gd name="T3" fmla="*/ 45 h 48"/>
                  <a:gd name="T4" fmla="*/ 68 w 83"/>
                  <a:gd name="T5" fmla="*/ 0 h 48"/>
                  <a:gd name="T6" fmla="*/ 81 w 83"/>
                  <a:gd name="T7" fmla="*/ 8 h 48"/>
                  <a:gd name="T8" fmla="*/ 81 w 83"/>
                  <a:gd name="T9" fmla="*/ 20 h 48"/>
                  <a:gd name="T10" fmla="*/ 4 w 83"/>
                  <a:gd name="T11" fmla="*/ 47 h 48"/>
                  <a:gd name="T12" fmla="*/ 0 w 83"/>
                  <a:gd name="T13" fmla="*/ 48 h 48"/>
                  <a:gd name="T14" fmla="*/ 68 w 83"/>
                  <a:gd name="T15" fmla="*/ 4 h 48"/>
                  <a:gd name="T16" fmla="*/ 8 w 83"/>
                  <a:gd name="T17" fmla="*/ 43 h 48"/>
                  <a:gd name="T18" fmla="*/ 78 w 83"/>
                  <a:gd name="T19" fmla="*/ 18 h 48"/>
                  <a:gd name="T20" fmla="*/ 78 w 83"/>
                  <a:gd name="T21" fmla="*/ 9 h 48"/>
                  <a:gd name="T22" fmla="*/ 68 w 83"/>
                  <a:gd name="T23" fmla="*/ 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3" h="48">
                    <a:moveTo>
                      <a:pt x="0" y="48"/>
                    </a:moveTo>
                    <a:cubicBezTo>
                      <a:pt x="3" y="45"/>
                      <a:pt x="3" y="45"/>
                      <a:pt x="3" y="45"/>
                    </a:cubicBezTo>
                    <a:cubicBezTo>
                      <a:pt x="4" y="43"/>
                      <a:pt x="45" y="0"/>
                      <a:pt x="68" y="0"/>
                    </a:cubicBezTo>
                    <a:cubicBezTo>
                      <a:pt x="74" y="0"/>
                      <a:pt x="78" y="3"/>
                      <a:pt x="81" y="8"/>
                    </a:cubicBezTo>
                    <a:cubicBezTo>
                      <a:pt x="83" y="12"/>
                      <a:pt x="83" y="16"/>
                      <a:pt x="81" y="20"/>
                    </a:cubicBezTo>
                    <a:cubicBezTo>
                      <a:pt x="71" y="39"/>
                      <a:pt x="7" y="47"/>
                      <a:pt x="4" y="47"/>
                    </a:cubicBezTo>
                    <a:lnTo>
                      <a:pt x="0" y="48"/>
                    </a:lnTo>
                    <a:close/>
                    <a:moveTo>
                      <a:pt x="68" y="4"/>
                    </a:moveTo>
                    <a:cubicBezTo>
                      <a:pt x="50" y="4"/>
                      <a:pt x="18" y="33"/>
                      <a:pt x="8" y="43"/>
                    </a:cubicBezTo>
                    <a:cubicBezTo>
                      <a:pt x="23" y="41"/>
                      <a:pt x="71" y="33"/>
                      <a:pt x="78" y="18"/>
                    </a:cubicBezTo>
                    <a:cubicBezTo>
                      <a:pt x="80" y="15"/>
                      <a:pt x="80" y="12"/>
                      <a:pt x="78" y="9"/>
                    </a:cubicBezTo>
                    <a:cubicBezTo>
                      <a:pt x="76" y="5"/>
                      <a:pt x="72" y="4"/>
                      <a:pt x="6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7" name="Freeform 1567"/>
              <p:cNvSpPr>
                <a:spLocks noEditPoints="1"/>
              </p:cNvSpPr>
              <p:nvPr/>
            </p:nvSpPr>
            <p:spPr bwMode="auto">
              <a:xfrm>
                <a:off x="5087" y="2957"/>
                <a:ext cx="138" cy="167"/>
              </a:xfrm>
              <a:custGeom>
                <a:avLst/>
                <a:gdLst>
                  <a:gd name="T0" fmla="*/ 48 w 61"/>
                  <a:gd name="T1" fmla="*/ 74 h 74"/>
                  <a:gd name="T2" fmla="*/ 1 w 61"/>
                  <a:gd name="T3" fmla="*/ 4 h 74"/>
                  <a:gd name="T4" fmla="*/ 0 w 61"/>
                  <a:gd name="T5" fmla="*/ 0 h 74"/>
                  <a:gd name="T6" fmla="*/ 4 w 61"/>
                  <a:gd name="T7" fmla="*/ 2 h 74"/>
                  <a:gd name="T8" fmla="*/ 61 w 61"/>
                  <a:gd name="T9" fmla="*/ 59 h 74"/>
                  <a:gd name="T10" fmla="*/ 56 w 61"/>
                  <a:gd name="T11" fmla="*/ 70 h 74"/>
                  <a:gd name="T12" fmla="*/ 48 w 61"/>
                  <a:gd name="T13" fmla="*/ 74 h 74"/>
                  <a:gd name="T14" fmla="*/ 6 w 61"/>
                  <a:gd name="T15" fmla="*/ 7 h 74"/>
                  <a:gd name="T16" fmla="*/ 48 w 61"/>
                  <a:gd name="T17" fmla="*/ 71 h 74"/>
                  <a:gd name="T18" fmla="*/ 54 w 61"/>
                  <a:gd name="T19" fmla="*/ 68 h 74"/>
                  <a:gd name="T20" fmla="*/ 58 w 61"/>
                  <a:gd name="T21" fmla="*/ 59 h 74"/>
                  <a:gd name="T22" fmla="*/ 6 w 61"/>
                  <a:gd name="T23" fmla="*/ 7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1" h="74">
                    <a:moveTo>
                      <a:pt x="48" y="74"/>
                    </a:moveTo>
                    <a:cubicBezTo>
                      <a:pt x="25" y="74"/>
                      <a:pt x="2" y="7"/>
                      <a:pt x="1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3"/>
                      <a:pt x="59" y="36"/>
                      <a:pt x="61" y="59"/>
                    </a:cubicBezTo>
                    <a:cubicBezTo>
                      <a:pt x="61" y="63"/>
                      <a:pt x="60" y="67"/>
                      <a:pt x="56" y="70"/>
                    </a:cubicBezTo>
                    <a:cubicBezTo>
                      <a:pt x="53" y="73"/>
                      <a:pt x="51" y="74"/>
                      <a:pt x="48" y="74"/>
                    </a:cubicBezTo>
                    <a:close/>
                    <a:moveTo>
                      <a:pt x="6" y="7"/>
                    </a:moveTo>
                    <a:cubicBezTo>
                      <a:pt x="14" y="28"/>
                      <a:pt x="32" y="71"/>
                      <a:pt x="48" y="71"/>
                    </a:cubicBezTo>
                    <a:cubicBezTo>
                      <a:pt x="50" y="71"/>
                      <a:pt x="52" y="70"/>
                      <a:pt x="54" y="68"/>
                    </a:cubicBezTo>
                    <a:cubicBezTo>
                      <a:pt x="57" y="66"/>
                      <a:pt x="58" y="63"/>
                      <a:pt x="58" y="59"/>
                    </a:cubicBezTo>
                    <a:cubicBezTo>
                      <a:pt x="56" y="41"/>
                      <a:pt x="18" y="15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8" name="Freeform 1568"/>
              <p:cNvSpPr>
                <a:spLocks noEditPoints="1"/>
              </p:cNvSpPr>
              <p:nvPr/>
            </p:nvSpPr>
            <p:spPr bwMode="auto">
              <a:xfrm>
                <a:off x="5083" y="2946"/>
                <a:ext cx="203" cy="70"/>
              </a:xfrm>
              <a:custGeom>
                <a:avLst/>
                <a:gdLst>
                  <a:gd name="T0" fmla="*/ 72 w 90"/>
                  <a:gd name="T1" fmla="*/ 31 h 31"/>
                  <a:gd name="T2" fmla="*/ 4 w 90"/>
                  <a:gd name="T3" fmla="*/ 10 h 31"/>
                  <a:gd name="T4" fmla="*/ 0 w 90"/>
                  <a:gd name="T5" fmla="*/ 8 h 31"/>
                  <a:gd name="T6" fmla="*/ 5 w 90"/>
                  <a:gd name="T7" fmla="*/ 7 h 31"/>
                  <a:gd name="T8" fmla="*/ 57 w 90"/>
                  <a:gd name="T9" fmla="*/ 0 h 31"/>
                  <a:gd name="T10" fmla="*/ 86 w 90"/>
                  <a:gd name="T11" fmla="*/ 8 h 31"/>
                  <a:gd name="T12" fmla="*/ 90 w 90"/>
                  <a:gd name="T13" fmla="*/ 18 h 31"/>
                  <a:gd name="T14" fmla="*/ 72 w 90"/>
                  <a:gd name="T15" fmla="*/ 31 h 31"/>
                  <a:gd name="T16" fmla="*/ 10 w 90"/>
                  <a:gd name="T17" fmla="*/ 9 h 31"/>
                  <a:gd name="T18" fmla="*/ 72 w 90"/>
                  <a:gd name="T19" fmla="*/ 28 h 31"/>
                  <a:gd name="T20" fmla="*/ 87 w 90"/>
                  <a:gd name="T21" fmla="*/ 18 h 31"/>
                  <a:gd name="T22" fmla="*/ 84 w 90"/>
                  <a:gd name="T23" fmla="*/ 10 h 31"/>
                  <a:gd name="T24" fmla="*/ 57 w 90"/>
                  <a:gd name="T25" fmla="*/ 3 h 31"/>
                  <a:gd name="T26" fmla="*/ 10 w 90"/>
                  <a:gd name="T27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0" h="31">
                    <a:moveTo>
                      <a:pt x="72" y="31"/>
                    </a:moveTo>
                    <a:cubicBezTo>
                      <a:pt x="48" y="31"/>
                      <a:pt x="6" y="11"/>
                      <a:pt x="4" y="1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33" y="0"/>
                      <a:pt x="57" y="0"/>
                    </a:cubicBezTo>
                    <a:cubicBezTo>
                      <a:pt x="72" y="0"/>
                      <a:pt x="81" y="2"/>
                      <a:pt x="86" y="8"/>
                    </a:cubicBezTo>
                    <a:cubicBezTo>
                      <a:pt x="89" y="11"/>
                      <a:pt x="90" y="14"/>
                      <a:pt x="90" y="18"/>
                    </a:cubicBezTo>
                    <a:cubicBezTo>
                      <a:pt x="90" y="24"/>
                      <a:pt x="86" y="31"/>
                      <a:pt x="72" y="31"/>
                    </a:cubicBezTo>
                    <a:close/>
                    <a:moveTo>
                      <a:pt x="10" y="9"/>
                    </a:moveTo>
                    <a:cubicBezTo>
                      <a:pt x="21" y="14"/>
                      <a:pt x="53" y="28"/>
                      <a:pt x="72" y="28"/>
                    </a:cubicBezTo>
                    <a:cubicBezTo>
                      <a:pt x="82" y="28"/>
                      <a:pt x="86" y="25"/>
                      <a:pt x="87" y="18"/>
                    </a:cubicBezTo>
                    <a:cubicBezTo>
                      <a:pt x="87" y="15"/>
                      <a:pt x="86" y="12"/>
                      <a:pt x="84" y="10"/>
                    </a:cubicBezTo>
                    <a:cubicBezTo>
                      <a:pt x="80" y="5"/>
                      <a:pt x="71" y="3"/>
                      <a:pt x="57" y="3"/>
                    </a:cubicBezTo>
                    <a:cubicBezTo>
                      <a:pt x="39" y="3"/>
                      <a:pt x="19" y="7"/>
                      <a:pt x="1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9" name="Freeform 1569"/>
              <p:cNvSpPr>
                <a:spLocks noEditPoints="1"/>
              </p:cNvSpPr>
              <p:nvPr/>
            </p:nvSpPr>
            <p:spPr bwMode="auto">
              <a:xfrm>
                <a:off x="5085" y="2833"/>
                <a:ext cx="170" cy="137"/>
              </a:xfrm>
              <a:custGeom>
                <a:avLst/>
                <a:gdLst>
                  <a:gd name="T0" fmla="*/ 0 w 75"/>
                  <a:gd name="T1" fmla="*/ 61 h 61"/>
                  <a:gd name="T2" fmla="*/ 3 w 75"/>
                  <a:gd name="T3" fmla="*/ 58 h 61"/>
                  <a:gd name="T4" fmla="*/ 61 w 75"/>
                  <a:gd name="T5" fmla="*/ 0 h 61"/>
                  <a:gd name="T6" fmla="*/ 71 w 75"/>
                  <a:gd name="T7" fmla="*/ 5 h 61"/>
                  <a:gd name="T8" fmla="*/ 74 w 75"/>
                  <a:gd name="T9" fmla="*/ 17 h 61"/>
                  <a:gd name="T10" fmla="*/ 4 w 75"/>
                  <a:gd name="T11" fmla="*/ 60 h 61"/>
                  <a:gd name="T12" fmla="*/ 0 w 75"/>
                  <a:gd name="T13" fmla="*/ 61 h 61"/>
                  <a:gd name="T14" fmla="*/ 61 w 75"/>
                  <a:gd name="T15" fmla="*/ 4 h 61"/>
                  <a:gd name="T16" fmla="*/ 8 w 75"/>
                  <a:gd name="T17" fmla="*/ 55 h 61"/>
                  <a:gd name="T18" fmla="*/ 71 w 75"/>
                  <a:gd name="T19" fmla="*/ 16 h 61"/>
                  <a:gd name="T20" fmla="*/ 69 w 75"/>
                  <a:gd name="T21" fmla="*/ 7 h 61"/>
                  <a:gd name="T22" fmla="*/ 61 w 75"/>
                  <a:gd name="T23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5" h="61">
                    <a:moveTo>
                      <a:pt x="0" y="61"/>
                    </a:moveTo>
                    <a:cubicBezTo>
                      <a:pt x="3" y="58"/>
                      <a:pt x="3" y="58"/>
                      <a:pt x="3" y="58"/>
                    </a:cubicBezTo>
                    <a:cubicBezTo>
                      <a:pt x="4" y="55"/>
                      <a:pt x="38" y="0"/>
                      <a:pt x="61" y="0"/>
                    </a:cubicBezTo>
                    <a:cubicBezTo>
                      <a:pt x="65" y="0"/>
                      <a:pt x="68" y="2"/>
                      <a:pt x="71" y="5"/>
                    </a:cubicBezTo>
                    <a:cubicBezTo>
                      <a:pt x="74" y="9"/>
                      <a:pt x="75" y="13"/>
                      <a:pt x="74" y="17"/>
                    </a:cubicBezTo>
                    <a:cubicBezTo>
                      <a:pt x="68" y="38"/>
                      <a:pt x="7" y="59"/>
                      <a:pt x="4" y="60"/>
                    </a:cubicBezTo>
                    <a:lnTo>
                      <a:pt x="0" y="61"/>
                    </a:lnTo>
                    <a:close/>
                    <a:moveTo>
                      <a:pt x="61" y="4"/>
                    </a:moveTo>
                    <a:cubicBezTo>
                      <a:pt x="43" y="4"/>
                      <a:pt x="16" y="43"/>
                      <a:pt x="8" y="55"/>
                    </a:cubicBezTo>
                    <a:cubicBezTo>
                      <a:pt x="22" y="50"/>
                      <a:pt x="67" y="33"/>
                      <a:pt x="71" y="16"/>
                    </a:cubicBezTo>
                    <a:cubicBezTo>
                      <a:pt x="72" y="13"/>
                      <a:pt x="71" y="10"/>
                      <a:pt x="69" y="7"/>
                    </a:cubicBezTo>
                    <a:cubicBezTo>
                      <a:pt x="66" y="5"/>
                      <a:pt x="64" y="4"/>
                      <a:pt x="6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0" name="Freeform 1570"/>
              <p:cNvSpPr>
                <a:spLocks noEditPoints="1"/>
              </p:cNvSpPr>
              <p:nvPr/>
            </p:nvSpPr>
            <p:spPr bwMode="auto">
              <a:xfrm>
                <a:off x="5103" y="2679"/>
                <a:ext cx="168" cy="142"/>
              </a:xfrm>
              <a:custGeom>
                <a:avLst/>
                <a:gdLst>
                  <a:gd name="T0" fmla="*/ 60 w 74"/>
                  <a:gd name="T1" fmla="*/ 63 h 63"/>
                  <a:gd name="T2" fmla="*/ 3 w 74"/>
                  <a:gd name="T3" fmla="*/ 4 h 63"/>
                  <a:gd name="T4" fmla="*/ 0 w 74"/>
                  <a:gd name="T5" fmla="*/ 0 h 63"/>
                  <a:gd name="T6" fmla="*/ 5 w 74"/>
                  <a:gd name="T7" fmla="*/ 2 h 63"/>
                  <a:gd name="T8" fmla="*/ 72 w 74"/>
                  <a:gd name="T9" fmla="*/ 45 h 63"/>
                  <a:gd name="T10" fmla="*/ 70 w 74"/>
                  <a:gd name="T11" fmla="*/ 58 h 63"/>
                  <a:gd name="T12" fmla="*/ 60 w 74"/>
                  <a:gd name="T13" fmla="*/ 63 h 63"/>
                  <a:gd name="T14" fmla="*/ 8 w 74"/>
                  <a:gd name="T15" fmla="*/ 6 h 63"/>
                  <a:gd name="T16" fmla="*/ 60 w 74"/>
                  <a:gd name="T17" fmla="*/ 60 h 63"/>
                  <a:gd name="T18" fmla="*/ 67 w 74"/>
                  <a:gd name="T19" fmla="*/ 56 h 63"/>
                  <a:gd name="T20" fmla="*/ 69 w 74"/>
                  <a:gd name="T21" fmla="*/ 46 h 63"/>
                  <a:gd name="T22" fmla="*/ 8 w 74"/>
                  <a:gd name="T23" fmla="*/ 6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4" h="63">
                    <a:moveTo>
                      <a:pt x="60" y="63"/>
                    </a:moveTo>
                    <a:cubicBezTo>
                      <a:pt x="38" y="63"/>
                      <a:pt x="4" y="7"/>
                      <a:pt x="3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7" y="3"/>
                      <a:pt x="65" y="23"/>
                      <a:pt x="72" y="45"/>
                    </a:cubicBezTo>
                    <a:cubicBezTo>
                      <a:pt x="74" y="50"/>
                      <a:pt x="73" y="54"/>
                      <a:pt x="70" y="58"/>
                    </a:cubicBezTo>
                    <a:cubicBezTo>
                      <a:pt x="67" y="61"/>
                      <a:pt x="64" y="63"/>
                      <a:pt x="60" y="63"/>
                    </a:cubicBezTo>
                    <a:close/>
                    <a:moveTo>
                      <a:pt x="8" y="6"/>
                    </a:moveTo>
                    <a:cubicBezTo>
                      <a:pt x="16" y="19"/>
                      <a:pt x="43" y="60"/>
                      <a:pt x="60" y="60"/>
                    </a:cubicBezTo>
                    <a:cubicBezTo>
                      <a:pt x="63" y="60"/>
                      <a:pt x="65" y="59"/>
                      <a:pt x="67" y="56"/>
                    </a:cubicBezTo>
                    <a:cubicBezTo>
                      <a:pt x="70" y="53"/>
                      <a:pt x="70" y="50"/>
                      <a:pt x="69" y="46"/>
                    </a:cubicBezTo>
                    <a:cubicBezTo>
                      <a:pt x="64" y="29"/>
                      <a:pt x="22" y="12"/>
                      <a:pt x="8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1" name="Freeform 1571"/>
              <p:cNvSpPr>
                <a:spLocks noEditPoints="1"/>
              </p:cNvSpPr>
              <p:nvPr/>
            </p:nvSpPr>
            <p:spPr bwMode="auto">
              <a:xfrm>
                <a:off x="5101" y="2638"/>
                <a:ext cx="206" cy="70"/>
              </a:xfrm>
              <a:custGeom>
                <a:avLst/>
                <a:gdLst>
                  <a:gd name="T0" fmla="*/ 61 w 91"/>
                  <a:gd name="T1" fmla="*/ 31 h 31"/>
                  <a:gd name="T2" fmla="*/ 5 w 91"/>
                  <a:gd name="T3" fmla="*/ 23 h 31"/>
                  <a:gd name="T4" fmla="*/ 0 w 91"/>
                  <a:gd name="T5" fmla="*/ 22 h 31"/>
                  <a:gd name="T6" fmla="*/ 4 w 91"/>
                  <a:gd name="T7" fmla="*/ 20 h 31"/>
                  <a:gd name="T8" fmla="*/ 70 w 91"/>
                  <a:gd name="T9" fmla="*/ 0 h 31"/>
                  <a:gd name="T10" fmla="*/ 90 w 91"/>
                  <a:gd name="T11" fmla="*/ 13 h 31"/>
                  <a:gd name="T12" fmla="*/ 88 w 91"/>
                  <a:gd name="T13" fmla="*/ 24 h 31"/>
                  <a:gd name="T14" fmla="*/ 61 w 91"/>
                  <a:gd name="T15" fmla="*/ 31 h 31"/>
                  <a:gd name="T16" fmla="*/ 10 w 91"/>
                  <a:gd name="T17" fmla="*/ 21 h 31"/>
                  <a:gd name="T18" fmla="*/ 61 w 91"/>
                  <a:gd name="T19" fmla="*/ 28 h 31"/>
                  <a:gd name="T20" fmla="*/ 85 w 91"/>
                  <a:gd name="T21" fmla="*/ 22 h 31"/>
                  <a:gd name="T22" fmla="*/ 87 w 91"/>
                  <a:gd name="T23" fmla="*/ 14 h 31"/>
                  <a:gd name="T24" fmla="*/ 70 w 91"/>
                  <a:gd name="T25" fmla="*/ 3 h 31"/>
                  <a:gd name="T26" fmla="*/ 10 w 91"/>
                  <a:gd name="T27" fmla="*/ 2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1" h="31">
                    <a:moveTo>
                      <a:pt x="61" y="31"/>
                    </a:moveTo>
                    <a:cubicBezTo>
                      <a:pt x="37" y="31"/>
                      <a:pt x="5" y="23"/>
                      <a:pt x="5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6" y="19"/>
                      <a:pt x="45" y="0"/>
                      <a:pt x="70" y="0"/>
                    </a:cubicBezTo>
                    <a:cubicBezTo>
                      <a:pt x="85" y="0"/>
                      <a:pt x="89" y="7"/>
                      <a:pt x="90" y="13"/>
                    </a:cubicBezTo>
                    <a:cubicBezTo>
                      <a:pt x="91" y="17"/>
                      <a:pt x="90" y="21"/>
                      <a:pt x="88" y="24"/>
                    </a:cubicBezTo>
                    <a:cubicBezTo>
                      <a:pt x="83" y="29"/>
                      <a:pt x="74" y="31"/>
                      <a:pt x="61" y="31"/>
                    </a:cubicBezTo>
                    <a:close/>
                    <a:moveTo>
                      <a:pt x="10" y="21"/>
                    </a:moveTo>
                    <a:cubicBezTo>
                      <a:pt x="19" y="23"/>
                      <a:pt x="42" y="28"/>
                      <a:pt x="61" y="28"/>
                    </a:cubicBezTo>
                    <a:cubicBezTo>
                      <a:pt x="73" y="28"/>
                      <a:pt x="82" y="26"/>
                      <a:pt x="85" y="22"/>
                    </a:cubicBezTo>
                    <a:cubicBezTo>
                      <a:pt x="87" y="19"/>
                      <a:pt x="88" y="17"/>
                      <a:pt x="87" y="14"/>
                    </a:cubicBezTo>
                    <a:cubicBezTo>
                      <a:pt x="86" y="7"/>
                      <a:pt x="80" y="3"/>
                      <a:pt x="70" y="3"/>
                    </a:cubicBezTo>
                    <a:cubicBezTo>
                      <a:pt x="51" y="3"/>
                      <a:pt x="21" y="16"/>
                      <a:pt x="10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2" name="Freeform 1572"/>
              <p:cNvSpPr>
                <a:spLocks noEditPoints="1"/>
              </p:cNvSpPr>
              <p:nvPr/>
            </p:nvSpPr>
            <p:spPr bwMode="auto">
              <a:xfrm>
                <a:off x="5106" y="2530"/>
                <a:ext cx="142" cy="165"/>
              </a:xfrm>
              <a:custGeom>
                <a:avLst/>
                <a:gdLst>
                  <a:gd name="T0" fmla="*/ 0 w 63"/>
                  <a:gd name="T1" fmla="*/ 73 h 73"/>
                  <a:gd name="T2" fmla="*/ 2 w 63"/>
                  <a:gd name="T3" fmla="*/ 69 h 73"/>
                  <a:gd name="T4" fmla="*/ 49 w 63"/>
                  <a:gd name="T5" fmla="*/ 0 h 73"/>
                  <a:gd name="T6" fmla="*/ 58 w 63"/>
                  <a:gd name="T7" fmla="*/ 3 h 73"/>
                  <a:gd name="T8" fmla="*/ 63 w 63"/>
                  <a:gd name="T9" fmla="*/ 14 h 73"/>
                  <a:gd name="T10" fmla="*/ 4 w 63"/>
                  <a:gd name="T11" fmla="*/ 71 h 73"/>
                  <a:gd name="T12" fmla="*/ 0 w 63"/>
                  <a:gd name="T13" fmla="*/ 73 h 73"/>
                  <a:gd name="T14" fmla="*/ 49 w 63"/>
                  <a:gd name="T15" fmla="*/ 4 h 73"/>
                  <a:gd name="T16" fmla="*/ 6 w 63"/>
                  <a:gd name="T17" fmla="*/ 66 h 73"/>
                  <a:gd name="T18" fmla="*/ 60 w 63"/>
                  <a:gd name="T19" fmla="*/ 14 h 73"/>
                  <a:gd name="T20" fmla="*/ 56 w 63"/>
                  <a:gd name="T21" fmla="*/ 6 h 73"/>
                  <a:gd name="T22" fmla="*/ 49 w 63"/>
                  <a:gd name="T23" fmla="*/ 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3" h="73">
                    <a:moveTo>
                      <a:pt x="0" y="73"/>
                    </a:moveTo>
                    <a:cubicBezTo>
                      <a:pt x="2" y="69"/>
                      <a:pt x="2" y="69"/>
                      <a:pt x="2" y="69"/>
                    </a:cubicBezTo>
                    <a:cubicBezTo>
                      <a:pt x="2" y="66"/>
                      <a:pt x="26" y="0"/>
                      <a:pt x="49" y="0"/>
                    </a:cubicBezTo>
                    <a:cubicBezTo>
                      <a:pt x="52" y="0"/>
                      <a:pt x="55" y="1"/>
                      <a:pt x="58" y="3"/>
                    </a:cubicBezTo>
                    <a:cubicBezTo>
                      <a:pt x="61" y="6"/>
                      <a:pt x="63" y="10"/>
                      <a:pt x="63" y="14"/>
                    </a:cubicBezTo>
                    <a:cubicBezTo>
                      <a:pt x="62" y="36"/>
                      <a:pt x="6" y="69"/>
                      <a:pt x="4" y="71"/>
                    </a:cubicBezTo>
                    <a:lnTo>
                      <a:pt x="0" y="73"/>
                    </a:lnTo>
                    <a:close/>
                    <a:moveTo>
                      <a:pt x="49" y="4"/>
                    </a:moveTo>
                    <a:cubicBezTo>
                      <a:pt x="31" y="4"/>
                      <a:pt x="12" y="51"/>
                      <a:pt x="6" y="66"/>
                    </a:cubicBezTo>
                    <a:cubicBezTo>
                      <a:pt x="19" y="57"/>
                      <a:pt x="59" y="31"/>
                      <a:pt x="60" y="14"/>
                    </a:cubicBezTo>
                    <a:cubicBezTo>
                      <a:pt x="60" y="11"/>
                      <a:pt x="59" y="8"/>
                      <a:pt x="56" y="6"/>
                    </a:cubicBezTo>
                    <a:cubicBezTo>
                      <a:pt x="54" y="4"/>
                      <a:pt x="51" y="4"/>
                      <a:pt x="4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3" name="Freeform 1573"/>
              <p:cNvSpPr>
                <a:spLocks noEditPoints="1"/>
              </p:cNvSpPr>
              <p:nvPr/>
            </p:nvSpPr>
            <p:spPr bwMode="auto">
              <a:xfrm>
                <a:off x="5040" y="2439"/>
                <a:ext cx="185" cy="113"/>
              </a:xfrm>
              <a:custGeom>
                <a:avLst/>
                <a:gdLst>
                  <a:gd name="T0" fmla="*/ 68 w 82"/>
                  <a:gd name="T1" fmla="*/ 50 h 50"/>
                  <a:gd name="T2" fmla="*/ 3 w 82"/>
                  <a:gd name="T3" fmla="*/ 3 h 50"/>
                  <a:gd name="T4" fmla="*/ 0 w 82"/>
                  <a:gd name="T5" fmla="*/ 0 h 50"/>
                  <a:gd name="T6" fmla="*/ 4 w 82"/>
                  <a:gd name="T7" fmla="*/ 1 h 50"/>
                  <a:gd name="T8" fmla="*/ 80 w 82"/>
                  <a:gd name="T9" fmla="*/ 29 h 50"/>
                  <a:gd name="T10" fmla="*/ 80 w 82"/>
                  <a:gd name="T11" fmla="*/ 42 h 50"/>
                  <a:gd name="T12" fmla="*/ 68 w 82"/>
                  <a:gd name="T13" fmla="*/ 50 h 50"/>
                  <a:gd name="T14" fmla="*/ 9 w 82"/>
                  <a:gd name="T15" fmla="*/ 5 h 50"/>
                  <a:gd name="T16" fmla="*/ 68 w 82"/>
                  <a:gd name="T17" fmla="*/ 46 h 50"/>
                  <a:gd name="T18" fmla="*/ 77 w 82"/>
                  <a:gd name="T19" fmla="*/ 41 h 50"/>
                  <a:gd name="T20" fmla="*/ 77 w 82"/>
                  <a:gd name="T21" fmla="*/ 31 h 50"/>
                  <a:gd name="T22" fmla="*/ 9 w 82"/>
                  <a:gd name="T23" fmla="*/ 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2" h="50">
                    <a:moveTo>
                      <a:pt x="68" y="50"/>
                    </a:moveTo>
                    <a:cubicBezTo>
                      <a:pt x="46" y="50"/>
                      <a:pt x="5" y="5"/>
                      <a:pt x="3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7" y="1"/>
                      <a:pt x="68" y="9"/>
                      <a:pt x="80" y="29"/>
                    </a:cubicBezTo>
                    <a:cubicBezTo>
                      <a:pt x="82" y="33"/>
                      <a:pt x="82" y="37"/>
                      <a:pt x="80" y="42"/>
                    </a:cubicBezTo>
                    <a:cubicBezTo>
                      <a:pt x="78" y="47"/>
                      <a:pt x="74" y="50"/>
                      <a:pt x="68" y="50"/>
                    </a:cubicBezTo>
                    <a:close/>
                    <a:moveTo>
                      <a:pt x="9" y="5"/>
                    </a:moveTo>
                    <a:cubicBezTo>
                      <a:pt x="19" y="15"/>
                      <a:pt x="51" y="46"/>
                      <a:pt x="68" y="46"/>
                    </a:cubicBezTo>
                    <a:cubicBezTo>
                      <a:pt x="72" y="46"/>
                      <a:pt x="75" y="45"/>
                      <a:pt x="77" y="41"/>
                    </a:cubicBezTo>
                    <a:cubicBezTo>
                      <a:pt x="79" y="37"/>
                      <a:pt x="79" y="34"/>
                      <a:pt x="77" y="31"/>
                    </a:cubicBezTo>
                    <a:cubicBezTo>
                      <a:pt x="68" y="15"/>
                      <a:pt x="23" y="7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4" name="Freeform 1574"/>
              <p:cNvSpPr>
                <a:spLocks noEditPoints="1"/>
              </p:cNvSpPr>
              <p:nvPr/>
            </p:nvSpPr>
            <p:spPr bwMode="auto">
              <a:xfrm>
                <a:off x="5040" y="2365"/>
                <a:ext cx="197" cy="83"/>
              </a:xfrm>
              <a:custGeom>
                <a:avLst/>
                <a:gdLst>
                  <a:gd name="T0" fmla="*/ 14 w 87"/>
                  <a:gd name="T1" fmla="*/ 37 h 37"/>
                  <a:gd name="T2" fmla="*/ 4 w 87"/>
                  <a:gd name="T3" fmla="*/ 37 h 37"/>
                  <a:gd name="T4" fmla="*/ 0 w 87"/>
                  <a:gd name="T5" fmla="*/ 37 h 37"/>
                  <a:gd name="T6" fmla="*/ 3 w 87"/>
                  <a:gd name="T7" fmla="*/ 34 h 37"/>
                  <a:gd name="T8" fmla="*/ 71 w 87"/>
                  <a:gd name="T9" fmla="*/ 0 h 37"/>
                  <a:gd name="T10" fmla="*/ 86 w 87"/>
                  <a:gd name="T11" fmla="*/ 10 h 37"/>
                  <a:gd name="T12" fmla="*/ 85 w 87"/>
                  <a:gd name="T13" fmla="*/ 21 h 37"/>
                  <a:gd name="T14" fmla="*/ 14 w 87"/>
                  <a:gd name="T15" fmla="*/ 37 h 37"/>
                  <a:gd name="T16" fmla="*/ 9 w 87"/>
                  <a:gd name="T17" fmla="*/ 34 h 37"/>
                  <a:gd name="T18" fmla="*/ 14 w 87"/>
                  <a:gd name="T19" fmla="*/ 34 h 37"/>
                  <a:gd name="T20" fmla="*/ 82 w 87"/>
                  <a:gd name="T21" fmla="*/ 20 h 37"/>
                  <a:gd name="T22" fmla="*/ 83 w 87"/>
                  <a:gd name="T23" fmla="*/ 11 h 37"/>
                  <a:gd name="T24" fmla="*/ 71 w 87"/>
                  <a:gd name="T25" fmla="*/ 3 h 37"/>
                  <a:gd name="T26" fmla="*/ 9 w 87"/>
                  <a:gd name="T27" fmla="*/ 3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7" h="37">
                    <a:moveTo>
                      <a:pt x="14" y="37"/>
                    </a:moveTo>
                    <a:cubicBezTo>
                      <a:pt x="8" y="37"/>
                      <a:pt x="4" y="37"/>
                      <a:pt x="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5" y="33"/>
                      <a:pt x="47" y="0"/>
                      <a:pt x="71" y="0"/>
                    </a:cubicBezTo>
                    <a:cubicBezTo>
                      <a:pt x="78" y="0"/>
                      <a:pt x="83" y="3"/>
                      <a:pt x="86" y="10"/>
                    </a:cubicBezTo>
                    <a:cubicBezTo>
                      <a:pt x="87" y="14"/>
                      <a:pt x="87" y="18"/>
                      <a:pt x="85" y="21"/>
                    </a:cubicBezTo>
                    <a:cubicBezTo>
                      <a:pt x="75" y="35"/>
                      <a:pt x="36" y="37"/>
                      <a:pt x="14" y="37"/>
                    </a:cubicBezTo>
                    <a:close/>
                    <a:moveTo>
                      <a:pt x="9" y="34"/>
                    </a:moveTo>
                    <a:cubicBezTo>
                      <a:pt x="10" y="34"/>
                      <a:pt x="12" y="34"/>
                      <a:pt x="14" y="34"/>
                    </a:cubicBezTo>
                    <a:cubicBezTo>
                      <a:pt x="32" y="34"/>
                      <a:pt x="73" y="32"/>
                      <a:pt x="82" y="20"/>
                    </a:cubicBezTo>
                    <a:cubicBezTo>
                      <a:pt x="84" y="17"/>
                      <a:pt x="84" y="14"/>
                      <a:pt x="83" y="11"/>
                    </a:cubicBezTo>
                    <a:cubicBezTo>
                      <a:pt x="81" y="6"/>
                      <a:pt x="77" y="3"/>
                      <a:pt x="71" y="3"/>
                    </a:cubicBezTo>
                    <a:cubicBezTo>
                      <a:pt x="52" y="3"/>
                      <a:pt x="20" y="26"/>
                      <a:pt x="9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5" name="Freeform 1575"/>
              <p:cNvSpPr>
                <a:spLocks noEditPoints="1"/>
              </p:cNvSpPr>
              <p:nvPr/>
            </p:nvSpPr>
            <p:spPr bwMode="auto">
              <a:xfrm>
                <a:off x="5044" y="2270"/>
                <a:ext cx="120" cy="183"/>
              </a:xfrm>
              <a:custGeom>
                <a:avLst/>
                <a:gdLst>
                  <a:gd name="T0" fmla="*/ 0 w 53"/>
                  <a:gd name="T1" fmla="*/ 81 h 81"/>
                  <a:gd name="T2" fmla="*/ 1 w 53"/>
                  <a:gd name="T3" fmla="*/ 77 h 81"/>
                  <a:gd name="T4" fmla="*/ 36 w 53"/>
                  <a:gd name="T5" fmla="*/ 0 h 81"/>
                  <a:gd name="T6" fmla="*/ 42 w 53"/>
                  <a:gd name="T7" fmla="*/ 1 h 81"/>
                  <a:gd name="T8" fmla="*/ 49 w 53"/>
                  <a:gd name="T9" fmla="*/ 11 h 81"/>
                  <a:gd name="T10" fmla="*/ 3 w 53"/>
                  <a:gd name="T11" fmla="*/ 78 h 81"/>
                  <a:gd name="T12" fmla="*/ 0 w 53"/>
                  <a:gd name="T13" fmla="*/ 81 h 81"/>
                  <a:gd name="T14" fmla="*/ 36 w 53"/>
                  <a:gd name="T15" fmla="*/ 3 h 81"/>
                  <a:gd name="T16" fmla="*/ 4 w 53"/>
                  <a:gd name="T17" fmla="*/ 73 h 81"/>
                  <a:gd name="T18" fmla="*/ 46 w 53"/>
                  <a:gd name="T19" fmla="*/ 11 h 81"/>
                  <a:gd name="T20" fmla="*/ 41 w 53"/>
                  <a:gd name="T21" fmla="*/ 4 h 81"/>
                  <a:gd name="T22" fmla="*/ 36 w 53"/>
                  <a:gd name="T23" fmla="*/ 3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3" h="81">
                    <a:moveTo>
                      <a:pt x="0" y="81"/>
                    </a:moveTo>
                    <a:cubicBezTo>
                      <a:pt x="1" y="77"/>
                      <a:pt x="1" y="77"/>
                      <a:pt x="1" y="77"/>
                    </a:cubicBezTo>
                    <a:cubicBezTo>
                      <a:pt x="1" y="74"/>
                      <a:pt x="11" y="0"/>
                      <a:pt x="36" y="0"/>
                    </a:cubicBezTo>
                    <a:cubicBezTo>
                      <a:pt x="38" y="0"/>
                      <a:pt x="40" y="1"/>
                      <a:pt x="42" y="1"/>
                    </a:cubicBezTo>
                    <a:cubicBezTo>
                      <a:pt x="46" y="3"/>
                      <a:pt x="49" y="7"/>
                      <a:pt x="49" y="11"/>
                    </a:cubicBezTo>
                    <a:cubicBezTo>
                      <a:pt x="53" y="32"/>
                      <a:pt x="5" y="77"/>
                      <a:pt x="3" y="78"/>
                    </a:cubicBezTo>
                    <a:lnTo>
                      <a:pt x="0" y="81"/>
                    </a:lnTo>
                    <a:close/>
                    <a:moveTo>
                      <a:pt x="36" y="3"/>
                    </a:moveTo>
                    <a:cubicBezTo>
                      <a:pt x="18" y="3"/>
                      <a:pt x="8" y="50"/>
                      <a:pt x="4" y="73"/>
                    </a:cubicBezTo>
                    <a:cubicBezTo>
                      <a:pt x="15" y="62"/>
                      <a:pt x="49" y="28"/>
                      <a:pt x="46" y="11"/>
                    </a:cubicBezTo>
                    <a:cubicBezTo>
                      <a:pt x="46" y="8"/>
                      <a:pt x="44" y="6"/>
                      <a:pt x="41" y="4"/>
                    </a:cubicBezTo>
                    <a:cubicBezTo>
                      <a:pt x="39" y="4"/>
                      <a:pt x="37" y="3"/>
                      <a:pt x="3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6" name="Freeform 1576"/>
              <p:cNvSpPr>
                <a:spLocks noEditPoints="1"/>
              </p:cNvSpPr>
              <p:nvPr/>
            </p:nvSpPr>
            <p:spPr bwMode="auto">
              <a:xfrm>
                <a:off x="4938" y="2175"/>
                <a:ext cx="199" cy="81"/>
              </a:xfrm>
              <a:custGeom>
                <a:avLst/>
                <a:gdLst>
                  <a:gd name="T0" fmla="*/ 73 w 88"/>
                  <a:gd name="T1" fmla="*/ 36 h 36"/>
                  <a:gd name="T2" fmla="*/ 4 w 88"/>
                  <a:gd name="T3" fmla="*/ 4 h 36"/>
                  <a:gd name="T4" fmla="*/ 0 w 88"/>
                  <a:gd name="T5" fmla="*/ 1 h 36"/>
                  <a:gd name="T6" fmla="*/ 5 w 88"/>
                  <a:gd name="T7" fmla="*/ 1 h 36"/>
                  <a:gd name="T8" fmla="*/ 27 w 88"/>
                  <a:gd name="T9" fmla="*/ 0 h 36"/>
                  <a:gd name="T10" fmla="*/ 85 w 88"/>
                  <a:gd name="T11" fmla="*/ 14 h 36"/>
                  <a:gd name="T12" fmla="*/ 87 w 88"/>
                  <a:gd name="T13" fmla="*/ 26 h 36"/>
                  <a:gd name="T14" fmla="*/ 73 w 88"/>
                  <a:gd name="T15" fmla="*/ 36 h 36"/>
                  <a:gd name="T16" fmla="*/ 10 w 88"/>
                  <a:gd name="T17" fmla="*/ 4 h 36"/>
                  <a:gd name="T18" fmla="*/ 73 w 88"/>
                  <a:gd name="T19" fmla="*/ 33 h 36"/>
                  <a:gd name="T20" fmla="*/ 84 w 88"/>
                  <a:gd name="T21" fmla="*/ 25 h 36"/>
                  <a:gd name="T22" fmla="*/ 82 w 88"/>
                  <a:gd name="T23" fmla="*/ 16 h 36"/>
                  <a:gd name="T24" fmla="*/ 27 w 88"/>
                  <a:gd name="T25" fmla="*/ 3 h 36"/>
                  <a:gd name="T26" fmla="*/ 10 w 88"/>
                  <a:gd name="T27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8" h="36">
                    <a:moveTo>
                      <a:pt x="73" y="36"/>
                    </a:moveTo>
                    <a:cubicBezTo>
                      <a:pt x="50" y="36"/>
                      <a:pt x="6" y="5"/>
                      <a:pt x="4" y="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14" y="0"/>
                      <a:pt x="27" y="0"/>
                    </a:cubicBezTo>
                    <a:cubicBezTo>
                      <a:pt x="48" y="0"/>
                      <a:pt x="76" y="3"/>
                      <a:pt x="85" y="14"/>
                    </a:cubicBezTo>
                    <a:cubicBezTo>
                      <a:pt x="87" y="17"/>
                      <a:pt x="88" y="21"/>
                      <a:pt x="87" y="26"/>
                    </a:cubicBezTo>
                    <a:cubicBezTo>
                      <a:pt x="86" y="33"/>
                      <a:pt x="81" y="36"/>
                      <a:pt x="73" y="36"/>
                    </a:cubicBezTo>
                    <a:close/>
                    <a:moveTo>
                      <a:pt x="10" y="4"/>
                    </a:moveTo>
                    <a:cubicBezTo>
                      <a:pt x="21" y="12"/>
                      <a:pt x="54" y="33"/>
                      <a:pt x="73" y="33"/>
                    </a:cubicBezTo>
                    <a:cubicBezTo>
                      <a:pt x="79" y="33"/>
                      <a:pt x="83" y="30"/>
                      <a:pt x="84" y="25"/>
                    </a:cubicBezTo>
                    <a:cubicBezTo>
                      <a:pt x="85" y="21"/>
                      <a:pt x="84" y="18"/>
                      <a:pt x="82" y="16"/>
                    </a:cubicBezTo>
                    <a:cubicBezTo>
                      <a:pt x="76" y="8"/>
                      <a:pt x="56" y="3"/>
                      <a:pt x="27" y="3"/>
                    </a:cubicBezTo>
                    <a:cubicBezTo>
                      <a:pt x="20" y="3"/>
                      <a:pt x="13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7" name="Freeform 1577"/>
              <p:cNvSpPr>
                <a:spLocks noEditPoints="1"/>
              </p:cNvSpPr>
              <p:nvPr/>
            </p:nvSpPr>
            <p:spPr bwMode="auto">
              <a:xfrm>
                <a:off x="4940" y="2071"/>
                <a:ext cx="184" cy="115"/>
              </a:xfrm>
              <a:custGeom>
                <a:avLst/>
                <a:gdLst>
                  <a:gd name="T0" fmla="*/ 0 w 81"/>
                  <a:gd name="T1" fmla="*/ 51 h 51"/>
                  <a:gd name="T2" fmla="*/ 3 w 81"/>
                  <a:gd name="T3" fmla="*/ 48 h 51"/>
                  <a:gd name="T4" fmla="*/ 66 w 81"/>
                  <a:gd name="T5" fmla="*/ 0 h 51"/>
                  <a:gd name="T6" fmla="*/ 78 w 81"/>
                  <a:gd name="T7" fmla="*/ 7 h 51"/>
                  <a:gd name="T8" fmla="*/ 80 w 81"/>
                  <a:gd name="T9" fmla="*/ 19 h 51"/>
                  <a:gd name="T10" fmla="*/ 4 w 81"/>
                  <a:gd name="T11" fmla="*/ 50 h 51"/>
                  <a:gd name="T12" fmla="*/ 0 w 81"/>
                  <a:gd name="T13" fmla="*/ 51 h 51"/>
                  <a:gd name="T14" fmla="*/ 66 w 81"/>
                  <a:gd name="T15" fmla="*/ 3 h 51"/>
                  <a:gd name="T16" fmla="*/ 8 w 81"/>
                  <a:gd name="T17" fmla="*/ 46 h 51"/>
                  <a:gd name="T18" fmla="*/ 77 w 81"/>
                  <a:gd name="T19" fmla="*/ 17 h 51"/>
                  <a:gd name="T20" fmla="*/ 76 w 81"/>
                  <a:gd name="T21" fmla="*/ 8 h 51"/>
                  <a:gd name="T22" fmla="*/ 66 w 81"/>
                  <a:gd name="T23" fmla="*/ 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1" h="51">
                    <a:moveTo>
                      <a:pt x="0" y="51"/>
                    </a:moveTo>
                    <a:cubicBezTo>
                      <a:pt x="3" y="48"/>
                      <a:pt x="3" y="48"/>
                      <a:pt x="3" y="48"/>
                    </a:cubicBezTo>
                    <a:cubicBezTo>
                      <a:pt x="4" y="46"/>
                      <a:pt x="43" y="0"/>
                      <a:pt x="66" y="0"/>
                    </a:cubicBezTo>
                    <a:cubicBezTo>
                      <a:pt x="71" y="0"/>
                      <a:pt x="75" y="2"/>
                      <a:pt x="78" y="7"/>
                    </a:cubicBezTo>
                    <a:cubicBezTo>
                      <a:pt x="81" y="11"/>
                      <a:pt x="81" y="15"/>
                      <a:pt x="80" y="19"/>
                    </a:cubicBezTo>
                    <a:cubicBezTo>
                      <a:pt x="71" y="39"/>
                      <a:pt x="7" y="50"/>
                      <a:pt x="4" y="50"/>
                    </a:cubicBezTo>
                    <a:lnTo>
                      <a:pt x="0" y="51"/>
                    </a:lnTo>
                    <a:close/>
                    <a:moveTo>
                      <a:pt x="66" y="3"/>
                    </a:moveTo>
                    <a:cubicBezTo>
                      <a:pt x="48" y="3"/>
                      <a:pt x="18" y="35"/>
                      <a:pt x="8" y="46"/>
                    </a:cubicBezTo>
                    <a:cubicBezTo>
                      <a:pt x="23" y="43"/>
                      <a:pt x="70" y="33"/>
                      <a:pt x="77" y="17"/>
                    </a:cubicBezTo>
                    <a:cubicBezTo>
                      <a:pt x="78" y="14"/>
                      <a:pt x="78" y="12"/>
                      <a:pt x="76" y="8"/>
                    </a:cubicBezTo>
                    <a:cubicBezTo>
                      <a:pt x="73" y="5"/>
                      <a:pt x="70" y="3"/>
                      <a:pt x="6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8" name="Freeform 1578"/>
              <p:cNvSpPr>
                <a:spLocks noEditPoints="1"/>
              </p:cNvSpPr>
              <p:nvPr/>
            </p:nvSpPr>
            <p:spPr bwMode="auto">
              <a:xfrm>
                <a:off x="4934" y="1992"/>
                <a:ext cx="106" cy="199"/>
              </a:xfrm>
              <a:custGeom>
                <a:avLst/>
                <a:gdLst>
                  <a:gd name="T0" fmla="*/ 6 w 47"/>
                  <a:gd name="T1" fmla="*/ 88 h 88"/>
                  <a:gd name="T2" fmla="*/ 5 w 47"/>
                  <a:gd name="T3" fmla="*/ 84 h 88"/>
                  <a:gd name="T4" fmla="*/ 16 w 47"/>
                  <a:gd name="T5" fmla="*/ 6 h 88"/>
                  <a:gd name="T6" fmla="*/ 30 w 47"/>
                  <a:gd name="T7" fmla="*/ 1 h 88"/>
                  <a:gd name="T8" fmla="*/ 39 w 47"/>
                  <a:gd name="T9" fmla="*/ 9 h 88"/>
                  <a:gd name="T10" fmla="*/ 8 w 47"/>
                  <a:gd name="T11" fmla="*/ 85 h 88"/>
                  <a:gd name="T12" fmla="*/ 6 w 47"/>
                  <a:gd name="T13" fmla="*/ 88 h 88"/>
                  <a:gd name="T14" fmla="*/ 26 w 47"/>
                  <a:gd name="T15" fmla="*/ 4 h 88"/>
                  <a:gd name="T16" fmla="*/ 18 w 47"/>
                  <a:gd name="T17" fmla="*/ 8 h 88"/>
                  <a:gd name="T18" fmla="*/ 8 w 47"/>
                  <a:gd name="T19" fmla="*/ 79 h 88"/>
                  <a:gd name="T20" fmla="*/ 36 w 47"/>
                  <a:gd name="T21" fmla="*/ 10 h 88"/>
                  <a:gd name="T22" fmla="*/ 29 w 47"/>
                  <a:gd name="T23" fmla="*/ 4 h 88"/>
                  <a:gd name="T24" fmla="*/ 26 w 47"/>
                  <a:gd name="T25" fmla="*/ 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88">
                    <a:moveTo>
                      <a:pt x="6" y="88"/>
                    </a:moveTo>
                    <a:cubicBezTo>
                      <a:pt x="5" y="84"/>
                      <a:pt x="5" y="84"/>
                      <a:pt x="5" y="84"/>
                    </a:cubicBezTo>
                    <a:cubicBezTo>
                      <a:pt x="5" y="81"/>
                      <a:pt x="0" y="23"/>
                      <a:pt x="16" y="6"/>
                    </a:cubicBezTo>
                    <a:cubicBezTo>
                      <a:pt x="20" y="2"/>
                      <a:pt x="24" y="0"/>
                      <a:pt x="30" y="1"/>
                    </a:cubicBezTo>
                    <a:cubicBezTo>
                      <a:pt x="34" y="2"/>
                      <a:pt x="38" y="5"/>
                      <a:pt x="39" y="9"/>
                    </a:cubicBezTo>
                    <a:cubicBezTo>
                      <a:pt x="47" y="29"/>
                      <a:pt x="10" y="82"/>
                      <a:pt x="8" y="85"/>
                    </a:cubicBezTo>
                    <a:lnTo>
                      <a:pt x="6" y="88"/>
                    </a:lnTo>
                    <a:close/>
                    <a:moveTo>
                      <a:pt x="26" y="4"/>
                    </a:moveTo>
                    <a:cubicBezTo>
                      <a:pt x="23" y="4"/>
                      <a:pt x="21" y="5"/>
                      <a:pt x="18" y="8"/>
                    </a:cubicBezTo>
                    <a:cubicBezTo>
                      <a:pt x="6" y="21"/>
                      <a:pt x="7" y="65"/>
                      <a:pt x="8" y="79"/>
                    </a:cubicBezTo>
                    <a:cubicBezTo>
                      <a:pt x="17" y="66"/>
                      <a:pt x="42" y="26"/>
                      <a:pt x="36" y="10"/>
                    </a:cubicBezTo>
                    <a:cubicBezTo>
                      <a:pt x="35" y="7"/>
                      <a:pt x="33" y="5"/>
                      <a:pt x="29" y="4"/>
                    </a:cubicBezTo>
                    <a:cubicBezTo>
                      <a:pt x="28" y="4"/>
                      <a:pt x="27" y="4"/>
                      <a:pt x="2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9" name="Freeform 1579"/>
              <p:cNvSpPr>
                <a:spLocks noEditPoints="1"/>
              </p:cNvSpPr>
              <p:nvPr/>
            </p:nvSpPr>
            <p:spPr bwMode="auto">
              <a:xfrm>
                <a:off x="4782" y="1940"/>
                <a:ext cx="204" cy="67"/>
              </a:xfrm>
              <a:custGeom>
                <a:avLst/>
                <a:gdLst>
                  <a:gd name="T0" fmla="*/ 70 w 90"/>
                  <a:gd name="T1" fmla="*/ 30 h 30"/>
                  <a:gd name="T2" fmla="*/ 4 w 90"/>
                  <a:gd name="T3" fmla="*/ 12 h 30"/>
                  <a:gd name="T4" fmla="*/ 0 w 90"/>
                  <a:gd name="T5" fmla="*/ 11 h 30"/>
                  <a:gd name="T6" fmla="*/ 4 w 90"/>
                  <a:gd name="T7" fmla="*/ 9 h 30"/>
                  <a:gd name="T8" fmla="*/ 62 w 90"/>
                  <a:gd name="T9" fmla="*/ 0 h 30"/>
                  <a:gd name="T10" fmla="*/ 86 w 90"/>
                  <a:gd name="T11" fmla="*/ 6 h 30"/>
                  <a:gd name="T12" fmla="*/ 90 w 90"/>
                  <a:gd name="T13" fmla="*/ 16 h 30"/>
                  <a:gd name="T14" fmla="*/ 70 w 90"/>
                  <a:gd name="T15" fmla="*/ 30 h 30"/>
                  <a:gd name="T16" fmla="*/ 9 w 90"/>
                  <a:gd name="T17" fmla="*/ 11 h 30"/>
                  <a:gd name="T18" fmla="*/ 70 w 90"/>
                  <a:gd name="T19" fmla="*/ 27 h 30"/>
                  <a:gd name="T20" fmla="*/ 87 w 90"/>
                  <a:gd name="T21" fmla="*/ 16 h 30"/>
                  <a:gd name="T22" fmla="*/ 84 w 90"/>
                  <a:gd name="T23" fmla="*/ 8 h 30"/>
                  <a:gd name="T24" fmla="*/ 62 w 90"/>
                  <a:gd name="T25" fmla="*/ 3 h 30"/>
                  <a:gd name="T26" fmla="*/ 9 w 90"/>
                  <a:gd name="T27" fmla="*/ 1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0" h="30">
                    <a:moveTo>
                      <a:pt x="70" y="30"/>
                    </a:moveTo>
                    <a:cubicBezTo>
                      <a:pt x="46" y="30"/>
                      <a:pt x="6" y="13"/>
                      <a:pt x="4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37" y="0"/>
                      <a:pt x="62" y="0"/>
                    </a:cubicBezTo>
                    <a:cubicBezTo>
                      <a:pt x="73" y="0"/>
                      <a:pt x="82" y="2"/>
                      <a:pt x="86" y="6"/>
                    </a:cubicBezTo>
                    <a:cubicBezTo>
                      <a:pt x="89" y="9"/>
                      <a:pt x="90" y="12"/>
                      <a:pt x="90" y="16"/>
                    </a:cubicBezTo>
                    <a:cubicBezTo>
                      <a:pt x="90" y="23"/>
                      <a:pt x="86" y="30"/>
                      <a:pt x="70" y="30"/>
                    </a:cubicBezTo>
                    <a:close/>
                    <a:moveTo>
                      <a:pt x="9" y="11"/>
                    </a:moveTo>
                    <a:cubicBezTo>
                      <a:pt x="21" y="16"/>
                      <a:pt x="51" y="27"/>
                      <a:pt x="70" y="27"/>
                    </a:cubicBezTo>
                    <a:cubicBezTo>
                      <a:pt x="87" y="27"/>
                      <a:pt x="87" y="19"/>
                      <a:pt x="87" y="16"/>
                    </a:cubicBezTo>
                    <a:cubicBezTo>
                      <a:pt x="87" y="13"/>
                      <a:pt x="86" y="11"/>
                      <a:pt x="84" y="8"/>
                    </a:cubicBezTo>
                    <a:cubicBezTo>
                      <a:pt x="80" y="5"/>
                      <a:pt x="72" y="3"/>
                      <a:pt x="62" y="3"/>
                    </a:cubicBezTo>
                    <a:cubicBezTo>
                      <a:pt x="43" y="3"/>
                      <a:pt x="19" y="9"/>
                      <a:pt x="9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0" name="Freeform 1580"/>
              <p:cNvSpPr>
                <a:spLocks noEditPoints="1"/>
              </p:cNvSpPr>
              <p:nvPr/>
            </p:nvSpPr>
            <p:spPr bwMode="auto">
              <a:xfrm>
                <a:off x="4784" y="1827"/>
                <a:ext cx="163" cy="144"/>
              </a:xfrm>
              <a:custGeom>
                <a:avLst/>
                <a:gdLst>
                  <a:gd name="T0" fmla="*/ 0 w 72"/>
                  <a:gd name="T1" fmla="*/ 64 h 64"/>
                  <a:gd name="T2" fmla="*/ 2 w 72"/>
                  <a:gd name="T3" fmla="*/ 60 h 64"/>
                  <a:gd name="T4" fmla="*/ 58 w 72"/>
                  <a:gd name="T5" fmla="*/ 0 h 64"/>
                  <a:gd name="T6" fmla="*/ 68 w 72"/>
                  <a:gd name="T7" fmla="*/ 4 h 64"/>
                  <a:gd name="T8" fmla="*/ 71 w 72"/>
                  <a:gd name="T9" fmla="*/ 16 h 64"/>
                  <a:gd name="T10" fmla="*/ 4 w 72"/>
                  <a:gd name="T11" fmla="*/ 62 h 64"/>
                  <a:gd name="T12" fmla="*/ 0 w 72"/>
                  <a:gd name="T13" fmla="*/ 64 h 64"/>
                  <a:gd name="T14" fmla="*/ 58 w 72"/>
                  <a:gd name="T15" fmla="*/ 3 h 64"/>
                  <a:gd name="T16" fmla="*/ 7 w 72"/>
                  <a:gd name="T17" fmla="*/ 58 h 64"/>
                  <a:gd name="T18" fmla="*/ 68 w 72"/>
                  <a:gd name="T19" fmla="*/ 15 h 64"/>
                  <a:gd name="T20" fmla="*/ 65 w 72"/>
                  <a:gd name="T21" fmla="*/ 7 h 64"/>
                  <a:gd name="T22" fmla="*/ 58 w 72"/>
                  <a:gd name="T23" fmla="*/ 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2" h="64">
                    <a:moveTo>
                      <a:pt x="0" y="64"/>
                    </a:moveTo>
                    <a:cubicBezTo>
                      <a:pt x="2" y="60"/>
                      <a:pt x="2" y="60"/>
                      <a:pt x="2" y="60"/>
                    </a:cubicBezTo>
                    <a:cubicBezTo>
                      <a:pt x="3" y="58"/>
                      <a:pt x="35" y="0"/>
                      <a:pt x="58" y="0"/>
                    </a:cubicBezTo>
                    <a:cubicBezTo>
                      <a:pt x="61" y="0"/>
                      <a:pt x="65" y="1"/>
                      <a:pt x="68" y="4"/>
                    </a:cubicBezTo>
                    <a:cubicBezTo>
                      <a:pt x="71" y="8"/>
                      <a:pt x="72" y="12"/>
                      <a:pt x="71" y="16"/>
                    </a:cubicBezTo>
                    <a:cubicBezTo>
                      <a:pt x="67" y="37"/>
                      <a:pt x="7" y="61"/>
                      <a:pt x="4" y="62"/>
                    </a:cubicBezTo>
                    <a:lnTo>
                      <a:pt x="0" y="64"/>
                    </a:lnTo>
                    <a:close/>
                    <a:moveTo>
                      <a:pt x="58" y="3"/>
                    </a:moveTo>
                    <a:cubicBezTo>
                      <a:pt x="40" y="3"/>
                      <a:pt x="15" y="44"/>
                      <a:pt x="7" y="58"/>
                    </a:cubicBezTo>
                    <a:cubicBezTo>
                      <a:pt x="21" y="52"/>
                      <a:pt x="65" y="32"/>
                      <a:pt x="68" y="15"/>
                    </a:cubicBezTo>
                    <a:cubicBezTo>
                      <a:pt x="69" y="12"/>
                      <a:pt x="68" y="9"/>
                      <a:pt x="65" y="7"/>
                    </a:cubicBezTo>
                    <a:cubicBezTo>
                      <a:pt x="63" y="4"/>
                      <a:pt x="61" y="3"/>
                      <a:pt x="5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1" name="Freeform 1581"/>
              <p:cNvSpPr>
                <a:spLocks noEditPoints="1"/>
              </p:cNvSpPr>
              <p:nvPr/>
            </p:nvSpPr>
            <p:spPr bwMode="auto">
              <a:xfrm>
                <a:off x="4748" y="1772"/>
                <a:ext cx="109" cy="204"/>
              </a:xfrm>
              <a:custGeom>
                <a:avLst/>
                <a:gdLst>
                  <a:gd name="T0" fmla="*/ 19 w 48"/>
                  <a:gd name="T1" fmla="*/ 90 h 90"/>
                  <a:gd name="T2" fmla="*/ 18 w 48"/>
                  <a:gd name="T3" fmla="*/ 85 h 90"/>
                  <a:gd name="T4" fmla="*/ 13 w 48"/>
                  <a:gd name="T5" fmla="*/ 5 h 90"/>
                  <a:gd name="T6" fmla="*/ 25 w 48"/>
                  <a:gd name="T7" fmla="*/ 0 h 90"/>
                  <a:gd name="T8" fmla="*/ 36 w 48"/>
                  <a:gd name="T9" fmla="*/ 5 h 90"/>
                  <a:gd name="T10" fmla="*/ 21 w 48"/>
                  <a:gd name="T11" fmla="*/ 86 h 90"/>
                  <a:gd name="T12" fmla="*/ 19 w 48"/>
                  <a:gd name="T13" fmla="*/ 90 h 90"/>
                  <a:gd name="T14" fmla="*/ 25 w 48"/>
                  <a:gd name="T15" fmla="*/ 3 h 90"/>
                  <a:gd name="T16" fmla="*/ 16 w 48"/>
                  <a:gd name="T17" fmla="*/ 7 h 90"/>
                  <a:gd name="T18" fmla="*/ 20 w 48"/>
                  <a:gd name="T19" fmla="*/ 80 h 90"/>
                  <a:gd name="T20" fmla="*/ 33 w 48"/>
                  <a:gd name="T21" fmla="*/ 7 h 90"/>
                  <a:gd name="T22" fmla="*/ 25 w 48"/>
                  <a:gd name="T23" fmla="*/ 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90">
                    <a:moveTo>
                      <a:pt x="19" y="90"/>
                    </a:moveTo>
                    <a:cubicBezTo>
                      <a:pt x="18" y="85"/>
                      <a:pt x="18" y="85"/>
                      <a:pt x="18" y="85"/>
                    </a:cubicBezTo>
                    <a:cubicBezTo>
                      <a:pt x="17" y="83"/>
                      <a:pt x="0" y="24"/>
                      <a:pt x="13" y="5"/>
                    </a:cubicBezTo>
                    <a:cubicBezTo>
                      <a:pt x="16" y="1"/>
                      <a:pt x="20" y="0"/>
                      <a:pt x="25" y="0"/>
                    </a:cubicBezTo>
                    <a:cubicBezTo>
                      <a:pt x="30" y="0"/>
                      <a:pt x="33" y="1"/>
                      <a:pt x="36" y="5"/>
                    </a:cubicBezTo>
                    <a:cubicBezTo>
                      <a:pt x="48" y="23"/>
                      <a:pt x="22" y="83"/>
                      <a:pt x="21" y="86"/>
                    </a:cubicBezTo>
                    <a:lnTo>
                      <a:pt x="19" y="90"/>
                    </a:lnTo>
                    <a:close/>
                    <a:moveTo>
                      <a:pt x="25" y="3"/>
                    </a:moveTo>
                    <a:cubicBezTo>
                      <a:pt x="21" y="3"/>
                      <a:pt x="18" y="4"/>
                      <a:pt x="16" y="7"/>
                    </a:cubicBezTo>
                    <a:cubicBezTo>
                      <a:pt x="5" y="22"/>
                      <a:pt x="16" y="66"/>
                      <a:pt x="20" y="80"/>
                    </a:cubicBezTo>
                    <a:cubicBezTo>
                      <a:pt x="25" y="66"/>
                      <a:pt x="42" y="21"/>
                      <a:pt x="33" y="7"/>
                    </a:cubicBezTo>
                    <a:cubicBezTo>
                      <a:pt x="31" y="4"/>
                      <a:pt x="29" y="3"/>
                      <a:pt x="2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2" name="Freeform 1582"/>
              <p:cNvSpPr>
                <a:spLocks noEditPoints="1"/>
              </p:cNvSpPr>
              <p:nvPr/>
            </p:nvSpPr>
            <p:spPr bwMode="auto">
              <a:xfrm>
                <a:off x="4547" y="1698"/>
                <a:ext cx="203" cy="74"/>
              </a:xfrm>
              <a:custGeom>
                <a:avLst/>
                <a:gdLst>
                  <a:gd name="T0" fmla="*/ 48 w 90"/>
                  <a:gd name="T1" fmla="*/ 33 h 33"/>
                  <a:gd name="T2" fmla="*/ 4 w 90"/>
                  <a:gd name="T3" fmla="*/ 29 h 33"/>
                  <a:gd name="T4" fmla="*/ 0 w 90"/>
                  <a:gd name="T5" fmla="*/ 28 h 33"/>
                  <a:gd name="T6" fmla="*/ 4 w 90"/>
                  <a:gd name="T7" fmla="*/ 26 h 33"/>
                  <a:gd name="T8" fmla="*/ 71 w 90"/>
                  <a:gd name="T9" fmla="*/ 0 h 33"/>
                  <a:gd name="T10" fmla="*/ 89 w 90"/>
                  <a:gd name="T11" fmla="*/ 12 h 33"/>
                  <a:gd name="T12" fmla="*/ 87 w 90"/>
                  <a:gd name="T13" fmla="*/ 23 h 33"/>
                  <a:gd name="T14" fmla="*/ 48 w 90"/>
                  <a:gd name="T15" fmla="*/ 33 h 33"/>
                  <a:gd name="T16" fmla="*/ 9 w 90"/>
                  <a:gd name="T17" fmla="*/ 26 h 33"/>
                  <a:gd name="T18" fmla="*/ 48 w 90"/>
                  <a:gd name="T19" fmla="*/ 29 h 33"/>
                  <a:gd name="T20" fmla="*/ 84 w 90"/>
                  <a:gd name="T21" fmla="*/ 21 h 33"/>
                  <a:gd name="T22" fmla="*/ 86 w 90"/>
                  <a:gd name="T23" fmla="*/ 13 h 33"/>
                  <a:gd name="T24" fmla="*/ 71 w 90"/>
                  <a:gd name="T25" fmla="*/ 4 h 33"/>
                  <a:gd name="T26" fmla="*/ 9 w 90"/>
                  <a:gd name="T27" fmla="*/ 2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0" h="33">
                    <a:moveTo>
                      <a:pt x="48" y="33"/>
                    </a:moveTo>
                    <a:cubicBezTo>
                      <a:pt x="27" y="33"/>
                      <a:pt x="5" y="29"/>
                      <a:pt x="4" y="29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6" y="25"/>
                      <a:pt x="47" y="0"/>
                      <a:pt x="71" y="0"/>
                    </a:cubicBezTo>
                    <a:cubicBezTo>
                      <a:pt x="84" y="0"/>
                      <a:pt x="88" y="7"/>
                      <a:pt x="89" y="12"/>
                    </a:cubicBezTo>
                    <a:cubicBezTo>
                      <a:pt x="90" y="16"/>
                      <a:pt x="89" y="20"/>
                      <a:pt x="87" y="23"/>
                    </a:cubicBezTo>
                    <a:cubicBezTo>
                      <a:pt x="82" y="29"/>
                      <a:pt x="69" y="33"/>
                      <a:pt x="48" y="33"/>
                    </a:cubicBezTo>
                    <a:close/>
                    <a:moveTo>
                      <a:pt x="9" y="26"/>
                    </a:moveTo>
                    <a:cubicBezTo>
                      <a:pt x="17" y="28"/>
                      <a:pt x="33" y="29"/>
                      <a:pt x="48" y="29"/>
                    </a:cubicBezTo>
                    <a:cubicBezTo>
                      <a:pt x="67" y="29"/>
                      <a:pt x="80" y="26"/>
                      <a:pt x="84" y="21"/>
                    </a:cubicBezTo>
                    <a:cubicBezTo>
                      <a:pt x="86" y="19"/>
                      <a:pt x="87" y="16"/>
                      <a:pt x="86" y="13"/>
                    </a:cubicBezTo>
                    <a:cubicBezTo>
                      <a:pt x="84" y="7"/>
                      <a:pt x="80" y="4"/>
                      <a:pt x="71" y="4"/>
                    </a:cubicBezTo>
                    <a:cubicBezTo>
                      <a:pt x="52" y="4"/>
                      <a:pt x="21" y="20"/>
                      <a:pt x="9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3" name="Freeform 1583"/>
              <p:cNvSpPr>
                <a:spLocks noEditPoints="1"/>
              </p:cNvSpPr>
              <p:nvPr/>
            </p:nvSpPr>
            <p:spPr bwMode="auto">
              <a:xfrm>
                <a:off x="4551" y="1596"/>
                <a:ext cx="132" cy="172"/>
              </a:xfrm>
              <a:custGeom>
                <a:avLst/>
                <a:gdLst>
                  <a:gd name="T0" fmla="*/ 0 w 58"/>
                  <a:gd name="T1" fmla="*/ 76 h 76"/>
                  <a:gd name="T2" fmla="*/ 1 w 58"/>
                  <a:gd name="T3" fmla="*/ 72 h 76"/>
                  <a:gd name="T4" fmla="*/ 44 w 58"/>
                  <a:gd name="T5" fmla="*/ 0 h 76"/>
                  <a:gd name="T6" fmla="*/ 51 w 58"/>
                  <a:gd name="T7" fmla="*/ 2 h 76"/>
                  <a:gd name="T8" fmla="*/ 58 w 58"/>
                  <a:gd name="T9" fmla="*/ 12 h 76"/>
                  <a:gd name="T10" fmla="*/ 4 w 58"/>
                  <a:gd name="T11" fmla="*/ 74 h 76"/>
                  <a:gd name="T12" fmla="*/ 0 w 58"/>
                  <a:gd name="T13" fmla="*/ 76 h 76"/>
                  <a:gd name="T14" fmla="*/ 44 w 58"/>
                  <a:gd name="T15" fmla="*/ 3 h 76"/>
                  <a:gd name="T16" fmla="*/ 5 w 58"/>
                  <a:gd name="T17" fmla="*/ 68 h 76"/>
                  <a:gd name="T18" fmla="*/ 54 w 58"/>
                  <a:gd name="T19" fmla="*/ 12 h 76"/>
                  <a:gd name="T20" fmla="*/ 50 w 58"/>
                  <a:gd name="T21" fmla="*/ 5 h 76"/>
                  <a:gd name="T22" fmla="*/ 44 w 58"/>
                  <a:gd name="T23" fmla="*/ 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76">
                    <a:moveTo>
                      <a:pt x="0" y="76"/>
                    </a:moveTo>
                    <a:cubicBezTo>
                      <a:pt x="1" y="72"/>
                      <a:pt x="1" y="72"/>
                      <a:pt x="1" y="72"/>
                    </a:cubicBezTo>
                    <a:cubicBezTo>
                      <a:pt x="2" y="69"/>
                      <a:pt x="20" y="0"/>
                      <a:pt x="44" y="0"/>
                    </a:cubicBezTo>
                    <a:cubicBezTo>
                      <a:pt x="46" y="0"/>
                      <a:pt x="49" y="0"/>
                      <a:pt x="51" y="2"/>
                    </a:cubicBezTo>
                    <a:cubicBezTo>
                      <a:pt x="55" y="4"/>
                      <a:pt x="57" y="8"/>
                      <a:pt x="58" y="12"/>
                    </a:cubicBezTo>
                    <a:cubicBezTo>
                      <a:pt x="58" y="34"/>
                      <a:pt x="6" y="72"/>
                      <a:pt x="4" y="74"/>
                    </a:cubicBezTo>
                    <a:lnTo>
                      <a:pt x="0" y="76"/>
                    </a:lnTo>
                    <a:close/>
                    <a:moveTo>
                      <a:pt x="44" y="3"/>
                    </a:moveTo>
                    <a:cubicBezTo>
                      <a:pt x="27" y="3"/>
                      <a:pt x="11" y="47"/>
                      <a:pt x="5" y="68"/>
                    </a:cubicBezTo>
                    <a:cubicBezTo>
                      <a:pt x="17" y="59"/>
                      <a:pt x="55" y="29"/>
                      <a:pt x="54" y="12"/>
                    </a:cubicBezTo>
                    <a:cubicBezTo>
                      <a:pt x="54" y="9"/>
                      <a:pt x="53" y="7"/>
                      <a:pt x="50" y="5"/>
                    </a:cubicBezTo>
                    <a:cubicBezTo>
                      <a:pt x="48" y="4"/>
                      <a:pt x="46" y="3"/>
                      <a:pt x="4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4" name="Freeform 1584"/>
              <p:cNvSpPr>
                <a:spLocks noEditPoints="1"/>
              </p:cNvSpPr>
              <p:nvPr/>
            </p:nvSpPr>
            <p:spPr bwMode="auto">
              <a:xfrm>
                <a:off x="4479" y="1567"/>
                <a:ext cx="106" cy="203"/>
              </a:xfrm>
              <a:custGeom>
                <a:avLst/>
                <a:gdLst>
                  <a:gd name="T0" fmla="*/ 36 w 47"/>
                  <a:gd name="T1" fmla="*/ 90 h 90"/>
                  <a:gd name="T2" fmla="*/ 33 w 47"/>
                  <a:gd name="T3" fmla="*/ 86 h 90"/>
                  <a:gd name="T4" fmla="*/ 9 w 47"/>
                  <a:gd name="T5" fmla="*/ 9 h 90"/>
                  <a:gd name="T6" fmla="*/ 19 w 47"/>
                  <a:gd name="T7" fmla="*/ 1 h 90"/>
                  <a:gd name="T8" fmla="*/ 32 w 47"/>
                  <a:gd name="T9" fmla="*/ 5 h 90"/>
                  <a:gd name="T10" fmla="*/ 36 w 47"/>
                  <a:gd name="T11" fmla="*/ 86 h 90"/>
                  <a:gd name="T12" fmla="*/ 36 w 47"/>
                  <a:gd name="T13" fmla="*/ 90 h 90"/>
                  <a:gd name="T14" fmla="*/ 23 w 47"/>
                  <a:gd name="T15" fmla="*/ 4 h 90"/>
                  <a:gd name="T16" fmla="*/ 20 w 47"/>
                  <a:gd name="T17" fmla="*/ 4 h 90"/>
                  <a:gd name="T18" fmla="*/ 12 w 47"/>
                  <a:gd name="T19" fmla="*/ 11 h 90"/>
                  <a:gd name="T20" fmla="*/ 34 w 47"/>
                  <a:gd name="T21" fmla="*/ 81 h 90"/>
                  <a:gd name="T22" fmla="*/ 30 w 47"/>
                  <a:gd name="T23" fmla="*/ 7 h 90"/>
                  <a:gd name="T24" fmla="*/ 23 w 47"/>
                  <a:gd name="T25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90">
                    <a:moveTo>
                      <a:pt x="36" y="90"/>
                    </a:moveTo>
                    <a:cubicBezTo>
                      <a:pt x="33" y="86"/>
                      <a:pt x="33" y="86"/>
                      <a:pt x="33" y="86"/>
                    </a:cubicBezTo>
                    <a:cubicBezTo>
                      <a:pt x="32" y="84"/>
                      <a:pt x="0" y="31"/>
                      <a:pt x="9" y="9"/>
                    </a:cubicBezTo>
                    <a:cubicBezTo>
                      <a:pt x="11" y="5"/>
                      <a:pt x="15" y="2"/>
                      <a:pt x="19" y="1"/>
                    </a:cubicBezTo>
                    <a:cubicBezTo>
                      <a:pt x="24" y="0"/>
                      <a:pt x="29" y="1"/>
                      <a:pt x="32" y="5"/>
                    </a:cubicBezTo>
                    <a:cubicBezTo>
                      <a:pt x="47" y="22"/>
                      <a:pt x="37" y="83"/>
                      <a:pt x="36" y="86"/>
                    </a:cubicBezTo>
                    <a:lnTo>
                      <a:pt x="36" y="90"/>
                    </a:lnTo>
                    <a:close/>
                    <a:moveTo>
                      <a:pt x="23" y="4"/>
                    </a:moveTo>
                    <a:cubicBezTo>
                      <a:pt x="22" y="4"/>
                      <a:pt x="21" y="4"/>
                      <a:pt x="20" y="4"/>
                    </a:cubicBezTo>
                    <a:cubicBezTo>
                      <a:pt x="16" y="5"/>
                      <a:pt x="14" y="7"/>
                      <a:pt x="12" y="11"/>
                    </a:cubicBezTo>
                    <a:cubicBezTo>
                      <a:pt x="5" y="27"/>
                      <a:pt x="27" y="68"/>
                      <a:pt x="34" y="81"/>
                    </a:cubicBezTo>
                    <a:cubicBezTo>
                      <a:pt x="36" y="66"/>
                      <a:pt x="41" y="21"/>
                      <a:pt x="30" y="7"/>
                    </a:cubicBezTo>
                    <a:cubicBezTo>
                      <a:pt x="28" y="5"/>
                      <a:pt x="26" y="4"/>
                      <a:pt x="2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5" name="Freeform 1585"/>
              <p:cNvSpPr>
                <a:spLocks noEditPoints="1"/>
              </p:cNvSpPr>
              <p:nvPr/>
            </p:nvSpPr>
            <p:spPr bwMode="auto">
              <a:xfrm>
                <a:off x="4271" y="1521"/>
                <a:ext cx="190" cy="102"/>
              </a:xfrm>
              <a:custGeom>
                <a:avLst/>
                <a:gdLst>
                  <a:gd name="T0" fmla="*/ 0 w 84"/>
                  <a:gd name="T1" fmla="*/ 45 h 45"/>
                  <a:gd name="T2" fmla="*/ 3 w 84"/>
                  <a:gd name="T3" fmla="*/ 41 h 45"/>
                  <a:gd name="T4" fmla="*/ 69 w 84"/>
                  <a:gd name="T5" fmla="*/ 0 h 45"/>
                  <a:gd name="T6" fmla="*/ 82 w 84"/>
                  <a:gd name="T7" fmla="*/ 7 h 45"/>
                  <a:gd name="T8" fmla="*/ 82 w 84"/>
                  <a:gd name="T9" fmla="*/ 19 h 45"/>
                  <a:gd name="T10" fmla="*/ 4 w 84"/>
                  <a:gd name="T11" fmla="*/ 44 h 45"/>
                  <a:gd name="T12" fmla="*/ 0 w 84"/>
                  <a:gd name="T13" fmla="*/ 45 h 45"/>
                  <a:gd name="T14" fmla="*/ 69 w 84"/>
                  <a:gd name="T15" fmla="*/ 3 h 45"/>
                  <a:gd name="T16" fmla="*/ 8 w 84"/>
                  <a:gd name="T17" fmla="*/ 41 h 45"/>
                  <a:gd name="T18" fmla="*/ 79 w 84"/>
                  <a:gd name="T19" fmla="*/ 18 h 45"/>
                  <a:gd name="T20" fmla="*/ 79 w 84"/>
                  <a:gd name="T21" fmla="*/ 9 h 45"/>
                  <a:gd name="T22" fmla="*/ 69 w 84"/>
                  <a:gd name="T23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4" h="45">
                    <a:moveTo>
                      <a:pt x="0" y="45"/>
                    </a:moveTo>
                    <a:cubicBezTo>
                      <a:pt x="3" y="41"/>
                      <a:pt x="3" y="41"/>
                      <a:pt x="3" y="41"/>
                    </a:cubicBezTo>
                    <a:cubicBezTo>
                      <a:pt x="5" y="40"/>
                      <a:pt x="45" y="0"/>
                      <a:pt x="69" y="0"/>
                    </a:cubicBezTo>
                    <a:cubicBezTo>
                      <a:pt x="75" y="0"/>
                      <a:pt x="79" y="2"/>
                      <a:pt x="82" y="7"/>
                    </a:cubicBezTo>
                    <a:cubicBezTo>
                      <a:pt x="84" y="12"/>
                      <a:pt x="84" y="16"/>
                      <a:pt x="82" y="19"/>
                    </a:cubicBezTo>
                    <a:cubicBezTo>
                      <a:pt x="72" y="39"/>
                      <a:pt x="7" y="44"/>
                      <a:pt x="4" y="44"/>
                    </a:cubicBezTo>
                    <a:lnTo>
                      <a:pt x="0" y="45"/>
                    </a:lnTo>
                    <a:close/>
                    <a:moveTo>
                      <a:pt x="69" y="3"/>
                    </a:moveTo>
                    <a:cubicBezTo>
                      <a:pt x="50" y="3"/>
                      <a:pt x="19" y="31"/>
                      <a:pt x="8" y="41"/>
                    </a:cubicBezTo>
                    <a:cubicBezTo>
                      <a:pt x="24" y="39"/>
                      <a:pt x="71" y="33"/>
                      <a:pt x="79" y="18"/>
                    </a:cubicBezTo>
                    <a:cubicBezTo>
                      <a:pt x="81" y="15"/>
                      <a:pt x="81" y="12"/>
                      <a:pt x="79" y="9"/>
                    </a:cubicBezTo>
                    <a:cubicBezTo>
                      <a:pt x="77" y="5"/>
                      <a:pt x="74" y="3"/>
                      <a:pt x="6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6" name="Freeform 1586"/>
              <p:cNvSpPr>
                <a:spLocks noEditPoints="1"/>
              </p:cNvSpPr>
              <p:nvPr/>
            </p:nvSpPr>
            <p:spPr bwMode="auto">
              <a:xfrm>
                <a:off x="4275" y="1435"/>
                <a:ext cx="107" cy="193"/>
              </a:xfrm>
              <a:custGeom>
                <a:avLst/>
                <a:gdLst>
                  <a:gd name="T0" fmla="*/ 0 w 47"/>
                  <a:gd name="T1" fmla="*/ 85 h 85"/>
                  <a:gd name="T2" fmla="*/ 0 w 47"/>
                  <a:gd name="T3" fmla="*/ 81 h 85"/>
                  <a:gd name="T4" fmla="*/ 28 w 47"/>
                  <a:gd name="T5" fmla="*/ 0 h 85"/>
                  <a:gd name="T6" fmla="*/ 32 w 47"/>
                  <a:gd name="T7" fmla="*/ 1 h 85"/>
                  <a:gd name="T8" fmla="*/ 41 w 47"/>
                  <a:gd name="T9" fmla="*/ 9 h 85"/>
                  <a:gd name="T10" fmla="*/ 3 w 47"/>
                  <a:gd name="T11" fmla="*/ 82 h 85"/>
                  <a:gd name="T12" fmla="*/ 0 w 47"/>
                  <a:gd name="T13" fmla="*/ 85 h 85"/>
                  <a:gd name="T14" fmla="*/ 28 w 47"/>
                  <a:gd name="T15" fmla="*/ 3 h 85"/>
                  <a:gd name="T16" fmla="*/ 4 w 47"/>
                  <a:gd name="T17" fmla="*/ 76 h 85"/>
                  <a:gd name="T18" fmla="*/ 38 w 47"/>
                  <a:gd name="T19" fmla="*/ 10 h 85"/>
                  <a:gd name="T20" fmla="*/ 31 w 47"/>
                  <a:gd name="T21" fmla="*/ 4 h 85"/>
                  <a:gd name="T22" fmla="*/ 28 w 47"/>
                  <a:gd name="T23" fmla="*/ 3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7" h="85">
                    <a:moveTo>
                      <a:pt x="0" y="85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0" y="77"/>
                      <a:pt x="1" y="0"/>
                      <a:pt x="28" y="0"/>
                    </a:cubicBezTo>
                    <a:cubicBezTo>
                      <a:pt x="29" y="0"/>
                      <a:pt x="31" y="0"/>
                      <a:pt x="32" y="1"/>
                    </a:cubicBezTo>
                    <a:cubicBezTo>
                      <a:pt x="37" y="2"/>
                      <a:pt x="40" y="5"/>
                      <a:pt x="41" y="9"/>
                    </a:cubicBezTo>
                    <a:cubicBezTo>
                      <a:pt x="47" y="30"/>
                      <a:pt x="5" y="80"/>
                      <a:pt x="3" y="82"/>
                    </a:cubicBezTo>
                    <a:lnTo>
                      <a:pt x="0" y="85"/>
                    </a:lnTo>
                    <a:close/>
                    <a:moveTo>
                      <a:pt x="28" y="3"/>
                    </a:moveTo>
                    <a:cubicBezTo>
                      <a:pt x="9" y="3"/>
                      <a:pt x="4" y="52"/>
                      <a:pt x="4" y="76"/>
                    </a:cubicBezTo>
                    <a:cubicBezTo>
                      <a:pt x="13" y="64"/>
                      <a:pt x="42" y="26"/>
                      <a:pt x="38" y="10"/>
                    </a:cubicBezTo>
                    <a:cubicBezTo>
                      <a:pt x="37" y="7"/>
                      <a:pt x="35" y="5"/>
                      <a:pt x="31" y="4"/>
                    </a:cubicBezTo>
                    <a:cubicBezTo>
                      <a:pt x="30" y="3"/>
                      <a:pt x="29" y="3"/>
                      <a:pt x="2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7" name="Freeform 1587"/>
              <p:cNvSpPr>
                <a:spLocks noEditPoints="1"/>
              </p:cNvSpPr>
              <p:nvPr/>
            </p:nvSpPr>
            <p:spPr bwMode="auto">
              <a:xfrm>
                <a:off x="4176" y="1438"/>
                <a:ext cx="108" cy="190"/>
              </a:xfrm>
              <a:custGeom>
                <a:avLst/>
                <a:gdLst>
                  <a:gd name="T0" fmla="*/ 48 w 48"/>
                  <a:gd name="T1" fmla="*/ 84 h 84"/>
                  <a:gd name="T2" fmla="*/ 45 w 48"/>
                  <a:gd name="T3" fmla="*/ 81 h 84"/>
                  <a:gd name="T4" fmla="*/ 3 w 48"/>
                  <a:gd name="T5" fmla="*/ 12 h 84"/>
                  <a:gd name="T6" fmla="*/ 11 w 48"/>
                  <a:gd name="T7" fmla="*/ 2 h 84"/>
                  <a:gd name="T8" fmla="*/ 17 w 48"/>
                  <a:gd name="T9" fmla="*/ 0 h 84"/>
                  <a:gd name="T10" fmla="*/ 48 w 48"/>
                  <a:gd name="T11" fmla="*/ 79 h 84"/>
                  <a:gd name="T12" fmla="*/ 48 w 48"/>
                  <a:gd name="T13" fmla="*/ 84 h 84"/>
                  <a:gd name="T14" fmla="*/ 17 w 48"/>
                  <a:gd name="T15" fmla="*/ 3 h 84"/>
                  <a:gd name="T16" fmla="*/ 12 w 48"/>
                  <a:gd name="T17" fmla="*/ 5 h 84"/>
                  <a:gd name="T18" fmla="*/ 6 w 48"/>
                  <a:gd name="T19" fmla="*/ 13 h 84"/>
                  <a:gd name="T20" fmla="*/ 44 w 48"/>
                  <a:gd name="T21" fmla="*/ 75 h 84"/>
                  <a:gd name="T22" fmla="*/ 17 w 48"/>
                  <a:gd name="T23" fmla="*/ 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84">
                    <a:moveTo>
                      <a:pt x="48" y="84"/>
                    </a:moveTo>
                    <a:cubicBezTo>
                      <a:pt x="45" y="81"/>
                      <a:pt x="45" y="81"/>
                      <a:pt x="45" y="81"/>
                    </a:cubicBezTo>
                    <a:cubicBezTo>
                      <a:pt x="43" y="79"/>
                      <a:pt x="0" y="35"/>
                      <a:pt x="3" y="12"/>
                    </a:cubicBezTo>
                    <a:cubicBezTo>
                      <a:pt x="4" y="7"/>
                      <a:pt x="6" y="4"/>
                      <a:pt x="11" y="2"/>
                    </a:cubicBezTo>
                    <a:cubicBezTo>
                      <a:pt x="13" y="1"/>
                      <a:pt x="15" y="0"/>
                      <a:pt x="17" y="0"/>
                    </a:cubicBezTo>
                    <a:cubicBezTo>
                      <a:pt x="41" y="0"/>
                      <a:pt x="47" y="76"/>
                      <a:pt x="48" y="79"/>
                    </a:cubicBezTo>
                    <a:lnTo>
                      <a:pt x="48" y="84"/>
                    </a:lnTo>
                    <a:close/>
                    <a:moveTo>
                      <a:pt x="17" y="3"/>
                    </a:moveTo>
                    <a:cubicBezTo>
                      <a:pt x="16" y="3"/>
                      <a:pt x="14" y="4"/>
                      <a:pt x="12" y="5"/>
                    </a:cubicBezTo>
                    <a:cubicBezTo>
                      <a:pt x="9" y="6"/>
                      <a:pt x="7" y="9"/>
                      <a:pt x="6" y="13"/>
                    </a:cubicBezTo>
                    <a:cubicBezTo>
                      <a:pt x="4" y="30"/>
                      <a:pt x="34" y="64"/>
                      <a:pt x="44" y="75"/>
                    </a:cubicBezTo>
                    <a:cubicBezTo>
                      <a:pt x="42" y="51"/>
                      <a:pt x="33" y="3"/>
                      <a:pt x="17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8" name="Freeform 1588"/>
              <p:cNvSpPr>
                <a:spLocks noEditPoints="1"/>
              </p:cNvSpPr>
              <p:nvPr/>
            </p:nvSpPr>
            <p:spPr bwMode="auto">
              <a:xfrm>
                <a:off x="2369" y="1341"/>
                <a:ext cx="2945" cy="2954"/>
              </a:xfrm>
              <a:custGeom>
                <a:avLst/>
                <a:gdLst>
                  <a:gd name="T0" fmla="*/ 372 w 1302"/>
                  <a:gd name="T1" fmla="*/ 1232 h 1307"/>
                  <a:gd name="T2" fmla="*/ 224 w 1302"/>
                  <a:gd name="T3" fmla="*/ 1145 h 1307"/>
                  <a:gd name="T4" fmla="*/ 118 w 1302"/>
                  <a:gd name="T5" fmla="*/ 1012 h 1307"/>
                  <a:gd name="T6" fmla="*/ 34 w 1302"/>
                  <a:gd name="T7" fmla="*/ 862 h 1307"/>
                  <a:gd name="T8" fmla="*/ 10 w 1302"/>
                  <a:gd name="T9" fmla="*/ 686 h 1307"/>
                  <a:gd name="T10" fmla="*/ 17 w 1302"/>
                  <a:gd name="T11" fmla="*/ 506 h 1307"/>
                  <a:gd name="T12" fmla="*/ 86 w 1302"/>
                  <a:gd name="T13" fmla="*/ 347 h 1307"/>
                  <a:gd name="T14" fmla="*/ 179 w 1302"/>
                  <a:gd name="T15" fmla="*/ 205 h 1307"/>
                  <a:gd name="T16" fmla="*/ 318 w 1302"/>
                  <a:gd name="T17" fmla="*/ 104 h 1307"/>
                  <a:gd name="T18" fmla="*/ 585 w 1302"/>
                  <a:gd name="T19" fmla="*/ 15 h 1307"/>
                  <a:gd name="T20" fmla="*/ 929 w 1302"/>
                  <a:gd name="T21" fmla="*/ 75 h 1307"/>
                  <a:gd name="T22" fmla="*/ 1078 w 1302"/>
                  <a:gd name="T23" fmla="*/ 162 h 1307"/>
                  <a:gd name="T24" fmla="*/ 1183 w 1302"/>
                  <a:gd name="T25" fmla="*/ 294 h 1307"/>
                  <a:gd name="T26" fmla="*/ 1267 w 1302"/>
                  <a:gd name="T27" fmla="*/ 445 h 1307"/>
                  <a:gd name="T28" fmla="*/ 1292 w 1302"/>
                  <a:gd name="T29" fmla="*/ 620 h 1307"/>
                  <a:gd name="T30" fmla="*/ 1285 w 1302"/>
                  <a:gd name="T31" fmla="*/ 800 h 1307"/>
                  <a:gd name="T32" fmla="*/ 1215 w 1302"/>
                  <a:gd name="T33" fmla="*/ 959 h 1307"/>
                  <a:gd name="T34" fmla="*/ 1122 w 1302"/>
                  <a:gd name="T35" fmla="*/ 1102 h 1307"/>
                  <a:gd name="T36" fmla="*/ 984 w 1302"/>
                  <a:gd name="T37" fmla="*/ 1203 h 1307"/>
                  <a:gd name="T38" fmla="*/ 716 w 1302"/>
                  <a:gd name="T39" fmla="*/ 1292 h 1307"/>
                  <a:gd name="T40" fmla="*/ 747 w 1302"/>
                  <a:gd name="T41" fmla="*/ 1285 h 1307"/>
                  <a:gd name="T42" fmla="*/ 842 w 1302"/>
                  <a:gd name="T43" fmla="*/ 1263 h 1307"/>
                  <a:gd name="T44" fmla="*/ 954 w 1302"/>
                  <a:gd name="T45" fmla="*/ 1214 h 1307"/>
                  <a:gd name="T46" fmla="*/ 1052 w 1302"/>
                  <a:gd name="T47" fmla="*/ 1162 h 1307"/>
                  <a:gd name="T48" fmla="*/ 1103 w 1302"/>
                  <a:gd name="T49" fmla="*/ 1104 h 1307"/>
                  <a:gd name="T50" fmla="*/ 1161 w 1302"/>
                  <a:gd name="T51" fmla="*/ 1035 h 1307"/>
                  <a:gd name="T52" fmla="*/ 1212 w 1302"/>
                  <a:gd name="T53" fmla="*/ 959 h 1307"/>
                  <a:gd name="T54" fmla="*/ 1253 w 1302"/>
                  <a:gd name="T55" fmla="*/ 891 h 1307"/>
                  <a:gd name="T56" fmla="*/ 1270 w 1302"/>
                  <a:gd name="T57" fmla="*/ 812 h 1307"/>
                  <a:gd name="T58" fmla="*/ 1285 w 1302"/>
                  <a:gd name="T59" fmla="*/ 719 h 1307"/>
                  <a:gd name="T60" fmla="*/ 1289 w 1302"/>
                  <a:gd name="T61" fmla="*/ 622 h 1307"/>
                  <a:gd name="T62" fmla="*/ 1288 w 1302"/>
                  <a:gd name="T63" fmla="*/ 539 h 1307"/>
                  <a:gd name="T64" fmla="*/ 1260 w 1302"/>
                  <a:gd name="T65" fmla="*/ 462 h 1307"/>
                  <a:gd name="T66" fmla="*/ 1225 w 1302"/>
                  <a:gd name="T67" fmla="*/ 377 h 1307"/>
                  <a:gd name="T68" fmla="*/ 1181 w 1302"/>
                  <a:gd name="T69" fmla="*/ 297 h 1307"/>
                  <a:gd name="T70" fmla="*/ 1141 w 1302"/>
                  <a:gd name="T71" fmla="*/ 230 h 1307"/>
                  <a:gd name="T72" fmla="*/ 1079 w 1302"/>
                  <a:gd name="T73" fmla="*/ 180 h 1307"/>
                  <a:gd name="T74" fmla="*/ 1007 w 1302"/>
                  <a:gd name="T75" fmla="*/ 123 h 1307"/>
                  <a:gd name="T76" fmla="*/ 899 w 1302"/>
                  <a:gd name="T77" fmla="*/ 66 h 1307"/>
                  <a:gd name="T78" fmla="*/ 781 w 1302"/>
                  <a:gd name="T79" fmla="*/ 28 h 1307"/>
                  <a:gd name="T80" fmla="*/ 682 w 1302"/>
                  <a:gd name="T81" fmla="*/ 16 h 1307"/>
                  <a:gd name="T82" fmla="*/ 554 w 1302"/>
                  <a:gd name="T83" fmla="*/ 24 h 1307"/>
                  <a:gd name="T84" fmla="*/ 432 w 1302"/>
                  <a:gd name="T85" fmla="*/ 53 h 1307"/>
                  <a:gd name="T86" fmla="*/ 345 w 1302"/>
                  <a:gd name="T87" fmla="*/ 93 h 1307"/>
                  <a:gd name="T88" fmla="*/ 246 w 1302"/>
                  <a:gd name="T89" fmla="*/ 160 h 1307"/>
                  <a:gd name="T90" fmla="*/ 182 w 1302"/>
                  <a:gd name="T91" fmla="*/ 207 h 1307"/>
                  <a:gd name="T92" fmla="*/ 138 w 1302"/>
                  <a:gd name="T93" fmla="*/ 272 h 1307"/>
                  <a:gd name="T94" fmla="*/ 91 w 1302"/>
                  <a:gd name="T95" fmla="*/ 350 h 1307"/>
                  <a:gd name="T96" fmla="*/ 51 w 1302"/>
                  <a:gd name="T97" fmla="*/ 433 h 1307"/>
                  <a:gd name="T98" fmla="*/ 20 w 1302"/>
                  <a:gd name="T99" fmla="*/ 507 h 1307"/>
                  <a:gd name="T100" fmla="*/ 15 w 1302"/>
                  <a:gd name="T101" fmla="*/ 589 h 1307"/>
                  <a:gd name="T102" fmla="*/ 15 w 1302"/>
                  <a:gd name="T103" fmla="*/ 686 h 1307"/>
                  <a:gd name="T104" fmla="*/ 25 w 1302"/>
                  <a:gd name="T105" fmla="*/ 781 h 1307"/>
                  <a:gd name="T106" fmla="*/ 37 w 1302"/>
                  <a:gd name="T107" fmla="*/ 861 h 1307"/>
                  <a:gd name="T108" fmla="*/ 76 w 1302"/>
                  <a:gd name="T109" fmla="*/ 931 h 1307"/>
                  <a:gd name="T110" fmla="*/ 123 w 1302"/>
                  <a:gd name="T111" fmla="*/ 1010 h 1307"/>
                  <a:gd name="T112" fmla="*/ 177 w 1302"/>
                  <a:gd name="T113" fmla="*/ 1082 h 1307"/>
                  <a:gd name="T114" fmla="*/ 226 w 1302"/>
                  <a:gd name="T115" fmla="*/ 1142 h 1307"/>
                  <a:gd name="T116" fmla="*/ 319 w 1302"/>
                  <a:gd name="T117" fmla="*/ 1199 h 1307"/>
                  <a:gd name="T118" fmla="*/ 403 w 1302"/>
                  <a:gd name="T119" fmla="*/ 1242 h 1307"/>
                  <a:gd name="T120" fmla="*/ 522 w 1302"/>
                  <a:gd name="T121" fmla="*/ 1278 h 1307"/>
                  <a:gd name="T122" fmla="*/ 650 w 1302"/>
                  <a:gd name="T123" fmla="*/ 1292 h 1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02" h="1307">
                    <a:moveTo>
                      <a:pt x="667" y="1304"/>
                    </a:moveTo>
                    <a:cubicBezTo>
                      <a:pt x="662" y="1304"/>
                      <a:pt x="656" y="1301"/>
                      <a:pt x="651" y="1295"/>
                    </a:cubicBezTo>
                    <a:cubicBezTo>
                      <a:pt x="640" y="1307"/>
                      <a:pt x="628" y="1307"/>
                      <a:pt x="618" y="1295"/>
                    </a:cubicBezTo>
                    <a:cubicBezTo>
                      <a:pt x="606" y="1306"/>
                      <a:pt x="595" y="1305"/>
                      <a:pt x="585" y="1292"/>
                    </a:cubicBezTo>
                    <a:cubicBezTo>
                      <a:pt x="573" y="1303"/>
                      <a:pt x="562" y="1301"/>
                      <a:pt x="553" y="1288"/>
                    </a:cubicBezTo>
                    <a:cubicBezTo>
                      <a:pt x="541" y="1298"/>
                      <a:pt x="529" y="1296"/>
                      <a:pt x="521" y="1282"/>
                    </a:cubicBezTo>
                    <a:cubicBezTo>
                      <a:pt x="509" y="1292"/>
                      <a:pt x="498" y="1289"/>
                      <a:pt x="490" y="1275"/>
                    </a:cubicBezTo>
                    <a:cubicBezTo>
                      <a:pt x="477" y="1284"/>
                      <a:pt x="466" y="1281"/>
                      <a:pt x="460" y="1267"/>
                    </a:cubicBezTo>
                    <a:cubicBezTo>
                      <a:pt x="446" y="1275"/>
                      <a:pt x="436" y="1271"/>
                      <a:pt x="430" y="1256"/>
                    </a:cubicBezTo>
                    <a:cubicBezTo>
                      <a:pt x="416" y="1264"/>
                      <a:pt x="406" y="1260"/>
                      <a:pt x="401" y="1245"/>
                    </a:cubicBezTo>
                    <a:cubicBezTo>
                      <a:pt x="387" y="1252"/>
                      <a:pt x="377" y="1247"/>
                      <a:pt x="372" y="1232"/>
                    </a:cubicBezTo>
                    <a:cubicBezTo>
                      <a:pt x="368" y="1234"/>
                      <a:pt x="365" y="1235"/>
                      <a:pt x="362" y="1235"/>
                    </a:cubicBezTo>
                    <a:cubicBezTo>
                      <a:pt x="356" y="1235"/>
                      <a:pt x="348" y="1232"/>
                      <a:pt x="345" y="1218"/>
                    </a:cubicBezTo>
                    <a:cubicBezTo>
                      <a:pt x="341" y="1219"/>
                      <a:pt x="338" y="1220"/>
                      <a:pt x="335" y="1220"/>
                    </a:cubicBezTo>
                    <a:cubicBezTo>
                      <a:pt x="328" y="1220"/>
                      <a:pt x="320" y="1217"/>
                      <a:pt x="318" y="1203"/>
                    </a:cubicBezTo>
                    <a:cubicBezTo>
                      <a:pt x="315" y="1204"/>
                      <a:pt x="311" y="1204"/>
                      <a:pt x="309" y="1204"/>
                    </a:cubicBezTo>
                    <a:cubicBezTo>
                      <a:pt x="302" y="1204"/>
                      <a:pt x="294" y="1201"/>
                      <a:pt x="292" y="1186"/>
                    </a:cubicBezTo>
                    <a:cubicBezTo>
                      <a:pt x="289" y="1187"/>
                      <a:pt x="286" y="1187"/>
                      <a:pt x="284" y="1187"/>
                    </a:cubicBezTo>
                    <a:cubicBezTo>
                      <a:pt x="277" y="1187"/>
                      <a:pt x="268" y="1184"/>
                      <a:pt x="267" y="1168"/>
                    </a:cubicBezTo>
                    <a:cubicBezTo>
                      <a:pt x="258" y="1170"/>
                      <a:pt x="252" y="1168"/>
                      <a:pt x="248" y="1164"/>
                    </a:cubicBezTo>
                    <a:cubicBezTo>
                      <a:pt x="244" y="1161"/>
                      <a:pt x="243" y="1156"/>
                      <a:pt x="242" y="1149"/>
                    </a:cubicBezTo>
                    <a:cubicBezTo>
                      <a:pt x="234" y="1150"/>
                      <a:pt x="228" y="1149"/>
                      <a:pt x="224" y="1145"/>
                    </a:cubicBezTo>
                    <a:cubicBezTo>
                      <a:pt x="221" y="1141"/>
                      <a:pt x="219" y="1136"/>
                      <a:pt x="219" y="1129"/>
                    </a:cubicBezTo>
                    <a:cubicBezTo>
                      <a:pt x="211" y="1130"/>
                      <a:pt x="205" y="1128"/>
                      <a:pt x="201" y="1124"/>
                    </a:cubicBezTo>
                    <a:cubicBezTo>
                      <a:pt x="198" y="1120"/>
                      <a:pt x="196" y="1115"/>
                      <a:pt x="197" y="1107"/>
                    </a:cubicBezTo>
                    <a:cubicBezTo>
                      <a:pt x="189" y="1108"/>
                      <a:pt x="183" y="1106"/>
                      <a:pt x="179" y="1102"/>
                    </a:cubicBezTo>
                    <a:cubicBezTo>
                      <a:pt x="176" y="1098"/>
                      <a:pt x="175" y="1092"/>
                      <a:pt x="176" y="1085"/>
                    </a:cubicBezTo>
                    <a:cubicBezTo>
                      <a:pt x="168" y="1085"/>
                      <a:pt x="162" y="1083"/>
                      <a:pt x="158" y="1079"/>
                    </a:cubicBezTo>
                    <a:cubicBezTo>
                      <a:pt x="155" y="1075"/>
                      <a:pt x="154" y="1069"/>
                      <a:pt x="155" y="1062"/>
                    </a:cubicBezTo>
                    <a:cubicBezTo>
                      <a:pt x="148" y="1062"/>
                      <a:pt x="142" y="1059"/>
                      <a:pt x="139" y="1055"/>
                    </a:cubicBezTo>
                    <a:cubicBezTo>
                      <a:pt x="136" y="1051"/>
                      <a:pt x="135" y="1045"/>
                      <a:pt x="136" y="1038"/>
                    </a:cubicBezTo>
                    <a:cubicBezTo>
                      <a:pt x="129" y="1037"/>
                      <a:pt x="123" y="1034"/>
                      <a:pt x="120" y="1030"/>
                    </a:cubicBezTo>
                    <a:cubicBezTo>
                      <a:pt x="117" y="1026"/>
                      <a:pt x="116" y="1020"/>
                      <a:pt x="118" y="1012"/>
                    </a:cubicBezTo>
                    <a:cubicBezTo>
                      <a:pt x="111" y="1011"/>
                      <a:pt x="105" y="1009"/>
                      <a:pt x="102" y="1004"/>
                    </a:cubicBezTo>
                    <a:cubicBezTo>
                      <a:pt x="100" y="1000"/>
                      <a:pt x="99" y="994"/>
                      <a:pt x="102" y="986"/>
                    </a:cubicBezTo>
                    <a:cubicBezTo>
                      <a:pt x="94" y="985"/>
                      <a:pt x="89" y="982"/>
                      <a:pt x="86" y="977"/>
                    </a:cubicBezTo>
                    <a:cubicBezTo>
                      <a:pt x="84" y="973"/>
                      <a:pt x="84" y="967"/>
                      <a:pt x="86" y="959"/>
                    </a:cubicBezTo>
                    <a:cubicBezTo>
                      <a:pt x="79" y="958"/>
                      <a:pt x="74" y="954"/>
                      <a:pt x="71" y="950"/>
                    </a:cubicBezTo>
                    <a:cubicBezTo>
                      <a:pt x="69" y="945"/>
                      <a:pt x="69" y="939"/>
                      <a:pt x="72" y="932"/>
                    </a:cubicBezTo>
                    <a:cubicBezTo>
                      <a:pt x="65" y="930"/>
                      <a:pt x="60" y="926"/>
                      <a:pt x="57" y="921"/>
                    </a:cubicBezTo>
                    <a:cubicBezTo>
                      <a:pt x="55" y="916"/>
                      <a:pt x="56" y="910"/>
                      <a:pt x="59" y="903"/>
                    </a:cubicBezTo>
                    <a:cubicBezTo>
                      <a:pt x="52" y="901"/>
                      <a:pt x="47" y="897"/>
                      <a:pt x="45" y="892"/>
                    </a:cubicBezTo>
                    <a:cubicBezTo>
                      <a:pt x="43" y="887"/>
                      <a:pt x="44" y="881"/>
                      <a:pt x="48" y="874"/>
                    </a:cubicBezTo>
                    <a:cubicBezTo>
                      <a:pt x="40" y="871"/>
                      <a:pt x="36" y="867"/>
                      <a:pt x="34" y="862"/>
                    </a:cubicBezTo>
                    <a:cubicBezTo>
                      <a:pt x="32" y="857"/>
                      <a:pt x="34" y="851"/>
                      <a:pt x="38" y="844"/>
                    </a:cubicBezTo>
                    <a:cubicBezTo>
                      <a:pt x="30" y="841"/>
                      <a:pt x="26" y="837"/>
                      <a:pt x="25" y="832"/>
                    </a:cubicBezTo>
                    <a:cubicBezTo>
                      <a:pt x="23" y="826"/>
                      <a:pt x="25" y="820"/>
                      <a:pt x="29" y="814"/>
                    </a:cubicBezTo>
                    <a:cubicBezTo>
                      <a:pt x="22" y="810"/>
                      <a:pt x="18" y="806"/>
                      <a:pt x="17" y="800"/>
                    </a:cubicBezTo>
                    <a:cubicBezTo>
                      <a:pt x="15" y="795"/>
                      <a:pt x="17" y="789"/>
                      <a:pt x="22" y="783"/>
                    </a:cubicBezTo>
                    <a:cubicBezTo>
                      <a:pt x="15" y="779"/>
                      <a:pt x="11" y="774"/>
                      <a:pt x="10" y="769"/>
                    </a:cubicBezTo>
                    <a:cubicBezTo>
                      <a:pt x="9" y="763"/>
                      <a:pt x="11" y="757"/>
                      <a:pt x="16" y="751"/>
                    </a:cubicBezTo>
                    <a:cubicBezTo>
                      <a:pt x="10" y="747"/>
                      <a:pt x="6" y="742"/>
                      <a:pt x="5" y="736"/>
                    </a:cubicBezTo>
                    <a:cubicBezTo>
                      <a:pt x="4" y="731"/>
                      <a:pt x="7" y="725"/>
                      <a:pt x="12" y="719"/>
                    </a:cubicBezTo>
                    <a:cubicBezTo>
                      <a:pt x="6" y="714"/>
                      <a:pt x="2" y="709"/>
                      <a:pt x="2" y="704"/>
                    </a:cubicBezTo>
                    <a:cubicBezTo>
                      <a:pt x="1" y="698"/>
                      <a:pt x="4" y="692"/>
                      <a:pt x="10" y="686"/>
                    </a:cubicBezTo>
                    <a:cubicBezTo>
                      <a:pt x="4" y="681"/>
                      <a:pt x="0" y="676"/>
                      <a:pt x="0" y="670"/>
                    </a:cubicBezTo>
                    <a:cubicBezTo>
                      <a:pt x="0" y="665"/>
                      <a:pt x="3" y="659"/>
                      <a:pt x="9" y="653"/>
                    </a:cubicBezTo>
                    <a:cubicBezTo>
                      <a:pt x="3" y="648"/>
                      <a:pt x="0" y="642"/>
                      <a:pt x="0" y="637"/>
                    </a:cubicBezTo>
                    <a:cubicBezTo>
                      <a:pt x="0" y="631"/>
                      <a:pt x="4" y="626"/>
                      <a:pt x="10" y="620"/>
                    </a:cubicBezTo>
                    <a:cubicBezTo>
                      <a:pt x="4" y="615"/>
                      <a:pt x="1" y="609"/>
                      <a:pt x="2" y="603"/>
                    </a:cubicBezTo>
                    <a:cubicBezTo>
                      <a:pt x="2" y="598"/>
                      <a:pt x="6" y="593"/>
                      <a:pt x="12" y="588"/>
                    </a:cubicBezTo>
                    <a:cubicBezTo>
                      <a:pt x="7" y="582"/>
                      <a:pt x="4" y="576"/>
                      <a:pt x="5" y="570"/>
                    </a:cubicBezTo>
                    <a:cubicBezTo>
                      <a:pt x="6" y="565"/>
                      <a:pt x="10" y="560"/>
                      <a:pt x="16" y="556"/>
                    </a:cubicBezTo>
                    <a:cubicBezTo>
                      <a:pt x="11" y="549"/>
                      <a:pt x="9" y="544"/>
                      <a:pt x="10" y="538"/>
                    </a:cubicBezTo>
                    <a:cubicBezTo>
                      <a:pt x="11" y="533"/>
                      <a:pt x="15" y="528"/>
                      <a:pt x="22" y="524"/>
                    </a:cubicBezTo>
                    <a:cubicBezTo>
                      <a:pt x="17" y="518"/>
                      <a:pt x="15" y="512"/>
                      <a:pt x="17" y="506"/>
                    </a:cubicBezTo>
                    <a:cubicBezTo>
                      <a:pt x="18" y="501"/>
                      <a:pt x="22" y="497"/>
                      <a:pt x="29" y="493"/>
                    </a:cubicBezTo>
                    <a:cubicBezTo>
                      <a:pt x="25" y="486"/>
                      <a:pt x="23" y="480"/>
                      <a:pt x="25" y="475"/>
                    </a:cubicBezTo>
                    <a:cubicBezTo>
                      <a:pt x="26" y="470"/>
                      <a:pt x="30" y="466"/>
                      <a:pt x="38" y="463"/>
                    </a:cubicBezTo>
                    <a:cubicBezTo>
                      <a:pt x="34" y="456"/>
                      <a:pt x="32" y="450"/>
                      <a:pt x="34" y="445"/>
                    </a:cubicBezTo>
                    <a:cubicBezTo>
                      <a:pt x="36" y="440"/>
                      <a:pt x="40" y="436"/>
                      <a:pt x="48" y="433"/>
                    </a:cubicBezTo>
                    <a:cubicBezTo>
                      <a:pt x="44" y="426"/>
                      <a:pt x="43" y="420"/>
                      <a:pt x="45" y="415"/>
                    </a:cubicBezTo>
                    <a:cubicBezTo>
                      <a:pt x="47" y="410"/>
                      <a:pt x="52" y="406"/>
                      <a:pt x="59" y="404"/>
                    </a:cubicBezTo>
                    <a:cubicBezTo>
                      <a:pt x="56" y="396"/>
                      <a:pt x="55" y="390"/>
                      <a:pt x="57" y="386"/>
                    </a:cubicBezTo>
                    <a:cubicBezTo>
                      <a:pt x="60" y="381"/>
                      <a:pt x="65" y="377"/>
                      <a:pt x="72" y="375"/>
                    </a:cubicBezTo>
                    <a:cubicBezTo>
                      <a:pt x="69" y="368"/>
                      <a:pt x="69" y="362"/>
                      <a:pt x="71" y="357"/>
                    </a:cubicBezTo>
                    <a:cubicBezTo>
                      <a:pt x="74" y="352"/>
                      <a:pt x="79" y="349"/>
                      <a:pt x="86" y="347"/>
                    </a:cubicBezTo>
                    <a:cubicBezTo>
                      <a:pt x="84" y="340"/>
                      <a:pt x="84" y="334"/>
                      <a:pt x="86" y="329"/>
                    </a:cubicBezTo>
                    <a:cubicBezTo>
                      <a:pt x="89" y="325"/>
                      <a:pt x="94" y="322"/>
                      <a:pt x="102" y="321"/>
                    </a:cubicBezTo>
                    <a:cubicBezTo>
                      <a:pt x="99" y="313"/>
                      <a:pt x="100" y="307"/>
                      <a:pt x="102" y="303"/>
                    </a:cubicBezTo>
                    <a:cubicBezTo>
                      <a:pt x="105" y="298"/>
                      <a:pt x="111" y="295"/>
                      <a:pt x="118" y="294"/>
                    </a:cubicBezTo>
                    <a:cubicBezTo>
                      <a:pt x="116" y="287"/>
                      <a:pt x="117" y="281"/>
                      <a:pt x="120" y="277"/>
                    </a:cubicBezTo>
                    <a:cubicBezTo>
                      <a:pt x="123" y="272"/>
                      <a:pt x="129" y="270"/>
                      <a:pt x="136" y="269"/>
                    </a:cubicBezTo>
                    <a:cubicBezTo>
                      <a:pt x="135" y="262"/>
                      <a:pt x="136" y="256"/>
                      <a:pt x="139" y="252"/>
                    </a:cubicBezTo>
                    <a:cubicBezTo>
                      <a:pt x="142" y="248"/>
                      <a:pt x="148" y="245"/>
                      <a:pt x="155" y="245"/>
                    </a:cubicBezTo>
                    <a:cubicBezTo>
                      <a:pt x="154" y="238"/>
                      <a:pt x="155" y="232"/>
                      <a:pt x="158" y="228"/>
                    </a:cubicBezTo>
                    <a:cubicBezTo>
                      <a:pt x="162" y="224"/>
                      <a:pt x="168" y="222"/>
                      <a:pt x="176" y="222"/>
                    </a:cubicBezTo>
                    <a:cubicBezTo>
                      <a:pt x="175" y="214"/>
                      <a:pt x="176" y="209"/>
                      <a:pt x="179" y="205"/>
                    </a:cubicBezTo>
                    <a:cubicBezTo>
                      <a:pt x="183" y="201"/>
                      <a:pt x="189" y="199"/>
                      <a:pt x="197" y="199"/>
                    </a:cubicBezTo>
                    <a:cubicBezTo>
                      <a:pt x="196" y="192"/>
                      <a:pt x="198" y="187"/>
                      <a:pt x="201" y="183"/>
                    </a:cubicBezTo>
                    <a:cubicBezTo>
                      <a:pt x="205" y="179"/>
                      <a:pt x="211" y="177"/>
                      <a:pt x="219" y="178"/>
                    </a:cubicBezTo>
                    <a:cubicBezTo>
                      <a:pt x="219" y="171"/>
                      <a:pt x="221" y="166"/>
                      <a:pt x="224" y="162"/>
                    </a:cubicBezTo>
                    <a:cubicBezTo>
                      <a:pt x="228" y="158"/>
                      <a:pt x="234" y="157"/>
                      <a:pt x="242" y="158"/>
                    </a:cubicBezTo>
                    <a:cubicBezTo>
                      <a:pt x="243" y="151"/>
                      <a:pt x="244" y="146"/>
                      <a:pt x="248" y="143"/>
                    </a:cubicBezTo>
                    <a:cubicBezTo>
                      <a:pt x="252" y="138"/>
                      <a:pt x="258" y="137"/>
                      <a:pt x="267" y="139"/>
                    </a:cubicBezTo>
                    <a:cubicBezTo>
                      <a:pt x="268" y="123"/>
                      <a:pt x="277" y="120"/>
                      <a:pt x="284" y="120"/>
                    </a:cubicBezTo>
                    <a:cubicBezTo>
                      <a:pt x="286" y="120"/>
                      <a:pt x="289" y="120"/>
                      <a:pt x="292" y="121"/>
                    </a:cubicBezTo>
                    <a:cubicBezTo>
                      <a:pt x="294" y="106"/>
                      <a:pt x="302" y="103"/>
                      <a:pt x="309" y="103"/>
                    </a:cubicBezTo>
                    <a:cubicBezTo>
                      <a:pt x="311" y="103"/>
                      <a:pt x="315" y="103"/>
                      <a:pt x="318" y="104"/>
                    </a:cubicBezTo>
                    <a:cubicBezTo>
                      <a:pt x="320" y="90"/>
                      <a:pt x="328" y="87"/>
                      <a:pt x="335" y="87"/>
                    </a:cubicBezTo>
                    <a:cubicBezTo>
                      <a:pt x="338" y="87"/>
                      <a:pt x="341" y="88"/>
                      <a:pt x="345" y="89"/>
                    </a:cubicBezTo>
                    <a:cubicBezTo>
                      <a:pt x="348" y="75"/>
                      <a:pt x="356" y="72"/>
                      <a:pt x="362" y="72"/>
                    </a:cubicBezTo>
                    <a:cubicBezTo>
                      <a:pt x="365" y="72"/>
                      <a:pt x="368" y="73"/>
                      <a:pt x="372" y="75"/>
                    </a:cubicBezTo>
                    <a:cubicBezTo>
                      <a:pt x="377" y="60"/>
                      <a:pt x="387" y="55"/>
                      <a:pt x="401" y="62"/>
                    </a:cubicBezTo>
                    <a:cubicBezTo>
                      <a:pt x="406" y="47"/>
                      <a:pt x="416" y="43"/>
                      <a:pt x="430" y="50"/>
                    </a:cubicBezTo>
                    <a:cubicBezTo>
                      <a:pt x="436" y="36"/>
                      <a:pt x="446" y="32"/>
                      <a:pt x="460" y="40"/>
                    </a:cubicBezTo>
                    <a:cubicBezTo>
                      <a:pt x="466" y="26"/>
                      <a:pt x="477" y="23"/>
                      <a:pt x="490" y="32"/>
                    </a:cubicBezTo>
                    <a:cubicBezTo>
                      <a:pt x="498" y="18"/>
                      <a:pt x="509" y="15"/>
                      <a:pt x="521" y="24"/>
                    </a:cubicBezTo>
                    <a:cubicBezTo>
                      <a:pt x="529" y="11"/>
                      <a:pt x="541" y="9"/>
                      <a:pt x="553" y="19"/>
                    </a:cubicBezTo>
                    <a:cubicBezTo>
                      <a:pt x="562" y="6"/>
                      <a:pt x="573" y="4"/>
                      <a:pt x="585" y="15"/>
                    </a:cubicBezTo>
                    <a:cubicBezTo>
                      <a:pt x="595" y="2"/>
                      <a:pt x="606" y="1"/>
                      <a:pt x="618" y="12"/>
                    </a:cubicBezTo>
                    <a:cubicBezTo>
                      <a:pt x="628" y="0"/>
                      <a:pt x="640" y="0"/>
                      <a:pt x="651" y="11"/>
                    </a:cubicBezTo>
                    <a:cubicBezTo>
                      <a:pt x="662" y="0"/>
                      <a:pt x="673" y="0"/>
                      <a:pt x="684" y="12"/>
                    </a:cubicBezTo>
                    <a:cubicBezTo>
                      <a:pt x="695" y="1"/>
                      <a:pt x="707" y="2"/>
                      <a:pt x="716" y="15"/>
                    </a:cubicBezTo>
                    <a:cubicBezTo>
                      <a:pt x="728" y="4"/>
                      <a:pt x="740" y="6"/>
                      <a:pt x="749" y="19"/>
                    </a:cubicBezTo>
                    <a:cubicBezTo>
                      <a:pt x="761" y="9"/>
                      <a:pt x="772" y="11"/>
                      <a:pt x="780" y="24"/>
                    </a:cubicBezTo>
                    <a:cubicBezTo>
                      <a:pt x="793" y="15"/>
                      <a:pt x="804" y="18"/>
                      <a:pt x="811" y="32"/>
                    </a:cubicBezTo>
                    <a:cubicBezTo>
                      <a:pt x="825" y="23"/>
                      <a:pt x="835" y="26"/>
                      <a:pt x="842" y="40"/>
                    </a:cubicBezTo>
                    <a:cubicBezTo>
                      <a:pt x="855" y="32"/>
                      <a:pt x="866" y="36"/>
                      <a:pt x="872" y="50"/>
                    </a:cubicBezTo>
                    <a:cubicBezTo>
                      <a:pt x="886" y="43"/>
                      <a:pt x="896" y="47"/>
                      <a:pt x="901" y="62"/>
                    </a:cubicBezTo>
                    <a:cubicBezTo>
                      <a:pt x="915" y="55"/>
                      <a:pt x="925" y="60"/>
                      <a:pt x="929" y="75"/>
                    </a:cubicBezTo>
                    <a:cubicBezTo>
                      <a:pt x="933" y="73"/>
                      <a:pt x="937" y="72"/>
                      <a:pt x="940" y="72"/>
                    </a:cubicBezTo>
                    <a:cubicBezTo>
                      <a:pt x="946" y="72"/>
                      <a:pt x="954" y="75"/>
                      <a:pt x="957" y="89"/>
                    </a:cubicBezTo>
                    <a:cubicBezTo>
                      <a:pt x="961" y="88"/>
                      <a:pt x="964" y="87"/>
                      <a:pt x="967" y="87"/>
                    </a:cubicBezTo>
                    <a:cubicBezTo>
                      <a:pt x="973" y="87"/>
                      <a:pt x="981" y="90"/>
                      <a:pt x="984" y="104"/>
                    </a:cubicBezTo>
                    <a:cubicBezTo>
                      <a:pt x="987" y="103"/>
                      <a:pt x="990" y="103"/>
                      <a:pt x="993" y="103"/>
                    </a:cubicBezTo>
                    <a:cubicBezTo>
                      <a:pt x="1000" y="103"/>
                      <a:pt x="1008" y="106"/>
                      <a:pt x="1010" y="121"/>
                    </a:cubicBezTo>
                    <a:cubicBezTo>
                      <a:pt x="1013" y="120"/>
                      <a:pt x="1015" y="120"/>
                      <a:pt x="1018" y="120"/>
                    </a:cubicBezTo>
                    <a:cubicBezTo>
                      <a:pt x="1025" y="120"/>
                      <a:pt x="1034" y="123"/>
                      <a:pt x="1035" y="139"/>
                    </a:cubicBezTo>
                    <a:cubicBezTo>
                      <a:pt x="1043" y="137"/>
                      <a:pt x="1050" y="138"/>
                      <a:pt x="1054" y="143"/>
                    </a:cubicBezTo>
                    <a:cubicBezTo>
                      <a:pt x="1057" y="146"/>
                      <a:pt x="1059" y="151"/>
                      <a:pt x="1059" y="158"/>
                    </a:cubicBezTo>
                    <a:cubicBezTo>
                      <a:pt x="1068" y="157"/>
                      <a:pt x="1074" y="158"/>
                      <a:pt x="1078" y="162"/>
                    </a:cubicBezTo>
                    <a:cubicBezTo>
                      <a:pt x="1081" y="166"/>
                      <a:pt x="1083" y="171"/>
                      <a:pt x="1082" y="178"/>
                    </a:cubicBezTo>
                    <a:cubicBezTo>
                      <a:pt x="1091" y="177"/>
                      <a:pt x="1097" y="179"/>
                      <a:pt x="1101" y="183"/>
                    </a:cubicBezTo>
                    <a:cubicBezTo>
                      <a:pt x="1104" y="187"/>
                      <a:pt x="1105" y="192"/>
                      <a:pt x="1105" y="199"/>
                    </a:cubicBezTo>
                    <a:cubicBezTo>
                      <a:pt x="1113" y="199"/>
                      <a:pt x="1119" y="201"/>
                      <a:pt x="1122" y="205"/>
                    </a:cubicBezTo>
                    <a:cubicBezTo>
                      <a:pt x="1126" y="209"/>
                      <a:pt x="1127" y="214"/>
                      <a:pt x="1126" y="222"/>
                    </a:cubicBezTo>
                    <a:cubicBezTo>
                      <a:pt x="1134" y="222"/>
                      <a:pt x="1140" y="224"/>
                      <a:pt x="1143" y="228"/>
                    </a:cubicBezTo>
                    <a:cubicBezTo>
                      <a:pt x="1146" y="232"/>
                      <a:pt x="1147" y="238"/>
                      <a:pt x="1146" y="245"/>
                    </a:cubicBezTo>
                    <a:cubicBezTo>
                      <a:pt x="1154" y="245"/>
                      <a:pt x="1160" y="248"/>
                      <a:pt x="1163" y="252"/>
                    </a:cubicBezTo>
                    <a:cubicBezTo>
                      <a:pt x="1166" y="256"/>
                      <a:pt x="1167" y="262"/>
                      <a:pt x="1165" y="269"/>
                    </a:cubicBezTo>
                    <a:cubicBezTo>
                      <a:pt x="1173" y="270"/>
                      <a:pt x="1178" y="272"/>
                      <a:pt x="1182" y="277"/>
                    </a:cubicBezTo>
                    <a:cubicBezTo>
                      <a:pt x="1185" y="281"/>
                      <a:pt x="1185" y="287"/>
                      <a:pt x="1183" y="294"/>
                    </a:cubicBezTo>
                    <a:cubicBezTo>
                      <a:pt x="1191" y="295"/>
                      <a:pt x="1196" y="298"/>
                      <a:pt x="1199" y="303"/>
                    </a:cubicBezTo>
                    <a:cubicBezTo>
                      <a:pt x="1202" y="307"/>
                      <a:pt x="1202" y="313"/>
                      <a:pt x="1200" y="321"/>
                    </a:cubicBezTo>
                    <a:cubicBezTo>
                      <a:pt x="1208" y="322"/>
                      <a:pt x="1213" y="325"/>
                      <a:pt x="1215" y="329"/>
                    </a:cubicBezTo>
                    <a:cubicBezTo>
                      <a:pt x="1218" y="334"/>
                      <a:pt x="1218" y="340"/>
                      <a:pt x="1215" y="347"/>
                    </a:cubicBezTo>
                    <a:cubicBezTo>
                      <a:pt x="1223" y="349"/>
                      <a:pt x="1228" y="352"/>
                      <a:pt x="1230" y="357"/>
                    </a:cubicBezTo>
                    <a:cubicBezTo>
                      <a:pt x="1233" y="362"/>
                      <a:pt x="1233" y="368"/>
                      <a:pt x="1229" y="375"/>
                    </a:cubicBezTo>
                    <a:cubicBezTo>
                      <a:pt x="1237" y="377"/>
                      <a:pt x="1242" y="381"/>
                      <a:pt x="1244" y="386"/>
                    </a:cubicBezTo>
                    <a:cubicBezTo>
                      <a:pt x="1246" y="390"/>
                      <a:pt x="1246" y="396"/>
                      <a:pt x="1242" y="404"/>
                    </a:cubicBezTo>
                    <a:cubicBezTo>
                      <a:pt x="1250" y="406"/>
                      <a:pt x="1255" y="410"/>
                      <a:pt x="1256" y="415"/>
                    </a:cubicBezTo>
                    <a:cubicBezTo>
                      <a:pt x="1258" y="420"/>
                      <a:pt x="1258" y="426"/>
                      <a:pt x="1254" y="433"/>
                    </a:cubicBezTo>
                    <a:cubicBezTo>
                      <a:pt x="1261" y="436"/>
                      <a:pt x="1266" y="440"/>
                      <a:pt x="1267" y="445"/>
                    </a:cubicBezTo>
                    <a:cubicBezTo>
                      <a:pt x="1269" y="450"/>
                      <a:pt x="1268" y="456"/>
                      <a:pt x="1264" y="463"/>
                    </a:cubicBezTo>
                    <a:cubicBezTo>
                      <a:pt x="1271" y="466"/>
                      <a:pt x="1275" y="470"/>
                      <a:pt x="1277" y="475"/>
                    </a:cubicBezTo>
                    <a:cubicBezTo>
                      <a:pt x="1278" y="480"/>
                      <a:pt x="1277" y="486"/>
                      <a:pt x="1273" y="493"/>
                    </a:cubicBezTo>
                    <a:cubicBezTo>
                      <a:pt x="1280" y="497"/>
                      <a:pt x="1284" y="501"/>
                      <a:pt x="1285" y="506"/>
                    </a:cubicBezTo>
                    <a:cubicBezTo>
                      <a:pt x="1286" y="512"/>
                      <a:pt x="1284" y="518"/>
                      <a:pt x="1280" y="524"/>
                    </a:cubicBezTo>
                    <a:cubicBezTo>
                      <a:pt x="1287" y="528"/>
                      <a:pt x="1290" y="533"/>
                      <a:pt x="1291" y="538"/>
                    </a:cubicBezTo>
                    <a:cubicBezTo>
                      <a:pt x="1292" y="544"/>
                      <a:pt x="1290" y="549"/>
                      <a:pt x="1285" y="556"/>
                    </a:cubicBezTo>
                    <a:cubicBezTo>
                      <a:pt x="1292" y="560"/>
                      <a:pt x="1296" y="565"/>
                      <a:pt x="1296" y="570"/>
                    </a:cubicBezTo>
                    <a:cubicBezTo>
                      <a:pt x="1297" y="576"/>
                      <a:pt x="1295" y="582"/>
                      <a:pt x="1289" y="588"/>
                    </a:cubicBezTo>
                    <a:cubicBezTo>
                      <a:pt x="1296" y="593"/>
                      <a:pt x="1299" y="598"/>
                      <a:pt x="1300" y="603"/>
                    </a:cubicBezTo>
                    <a:cubicBezTo>
                      <a:pt x="1300" y="609"/>
                      <a:pt x="1298" y="615"/>
                      <a:pt x="1292" y="620"/>
                    </a:cubicBezTo>
                    <a:cubicBezTo>
                      <a:pt x="1298" y="626"/>
                      <a:pt x="1301" y="631"/>
                      <a:pt x="1301" y="637"/>
                    </a:cubicBezTo>
                    <a:cubicBezTo>
                      <a:pt x="1302" y="642"/>
                      <a:pt x="1299" y="648"/>
                      <a:pt x="1293" y="653"/>
                    </a:cubicBezTo>
                    <a:cubicBezTo>
                      <a:pt x="1299" y="659"/>
                      <a:pt x="1302" y="665"/>
                      <a:pt x="1301" y="670"/>
                    </a:cubicBezTo>
                    <a:cubicBezTo>
                      <a:pt x="1301" y="676"/>
                      <a:pt x="1298" y="681"/>
                      <a:pt x="1292" y="686"/>
                    </a:cubicBezTo>
                    <a:cubicBezTo>
                      <a:pt x="1298" y="692"/>
                      <a:pt x="1300" y="698"/>
                      <a:pt x="1300" y="704"/>
                    </a:cubicBezTo>
                    <a:cubicBezTo>
                      <a:pt x="1299" y="709"/>
                      <a:pt x="1296" y="714"/>
                      <a:pt x="1289" y="719"/>
                    </a:cubicBezTo>
                    <a:cubicBezTo>
                      <a:pt x="1295" y="725"/>
                      <a:pt x="1297" y="731"/>
                      <a:pt x="1296" y="736"/>
                    </a:cubicBezTo>
                    <a:cubicBezTo>
                      <a:pt x="1296" y="742"/>
                      <a:pt x="1292" y="747"/>
                      <a:pt x="1285" y="751"/>
                    </a:cubicBezTo>
                    <a:cubicBezTo>
                      <a:pt x="1290" y="757"/>
                      <a:pt x="1292" y="763"/>
                      <a:pt x="1291" y="769"/>
                    </a:cubicBezTo>
                    <a:cubicBezTo>
                      <a:pt x="1290" y="774"/>
                      <a:pt x="1287" y="779"/>
                      <a:pt x="1280" y="783"/>
                    </a:cubicBezTo>
                    <a:cubicBezTo>
                      <a:pt x="1284" y="789"/>
                      <a:pt x="1286" y="795"/>
                      <a:pt x="1285" y="800"/>
                    </a:cubicBezTo>
                    <a:cubicBezTo>
                      <a:pt x="1284" y="806"/>
                      <a:pt x="1280" y="810"/>
                      <a:pt x="1273" y="814"/>
                    </a:cubicBezTo>
                    <a:cubicBezTo>
                      <a:pt x="1277" y="820"/>
                      <a:pt x="1278" y="826"/>
                      <a:pt x="1277" y="832"/>
                    </a:cubicBezTo>
                    <a:cubicBezTo>
                      <a:pt x="1275" y="837"/>
                      <a:pt x="1271" y="841"/>
                      <a:pt x="1264" y="844"/>
                    </a:cubicBezTo>
                    <a:cubicBezTo>
                      <a:pt x="1268" y="851"/>
                      <a:pt x="1269" y="857"/>
                      <a:pt x="1267" y="862"/>
                    </a:cubicBezTo>
                    <a:cubicBezTo>
                      <a:pt x="1266" y="867"/>
                      <a:pt x="1261" y="871"/>
                      <a:pt x="1254" y="874"/>
                    </a:cubicBezTo>
                    <a:cubicBezTo>
                      <a:pt x="1258" y="881"/>
                      <a:pt x="1258" y="887"/>
                      <a:pt x="1256" y="892"/>
                    </a:cubicBezTo>
                    <a:cubicBezTo>
                      <a:pt x="1255" y="897"/>
                      <a:pt x="1250" y="901"/>
                      <a:pt x="1242" y="903"/>
                    </a:cubicBezTo>
                    <a:cubicBezTo>
                      <a:pt x="1246" y="910"/>
                      <a:pt x="1246" y="916"/>
                      <a:pt x="1244" y="921"/>
                    </a:cubicBezTo>
                    <a:cubicBezTo>
                      <a:pt x="1242" y="926"/>
                      <a:pt x="1237" y="930"/>
                      <a:pt x="1229" y="932"/>
                    </a:cubicBezTo>
                    <a:cubicBezTo>
                      <a:pt x="1233" y="939"/>
                      <a:pt x="1233" y="945"/>
                      <a:pt x="1230" y="950"/>
                    </a:cubicBezTo>
                    <a:cubicBezTo>
                      <a:pt x="1228" y="954"/>
                      <a:pt x="1223" y="958"/>
                      <a:pt x="1215" y="959"/>
                    </a:cubicBezTo>
                    <a:cubicBezTo>
                      <a:pt x="1218" y="967"/>
                      <a:pt x="1218" y="973"/>
                      <a:pt x="1215" y="977"/>
                    </a:cubicBezTo>
                    <a:cubicBezTo>
                      <a:pt x="1213" y="982"/>
                      <a:pt x="1208" y="985"/>
                      <a:pt x="1200" y="986"/>
                    </a:cubicBezTo>
                    <a:cubicBezTo>
                      <a:pt x="1202" y="994"/>
                      <a:pt x="1202" y="1000"/>
                      <a:pt x="1199" y="1004"/>
                    </a:cubicBezTo>
                    <a:cubicBezTo>
                      <a:pt x="1196" y="1009"/>
                      <a:pt x="1191" y="1011"/>
                      <a:pt x="1183" y="1012"/>
                    </a:cubicBezTo>
                    <a:cubicBezTo>
                      <a:pt x="1185" y="1020"/>
                      <a:pt x="1185" y="1026"/>
                      <a:pt x="1182" y="1030"/>
                    </a:cubicBezTo>
                    <a:cubicBezTo>
                      <a:pt x="1178" y="1034"/>
                      <a:pt x="1173" y="1037"/>
                      <a:pt x="1165" y="1038"/>
                    </a:cubicBezTo>
                    <a:cubicBezTo>
                      <a:pt x="1167" y="1045"/>
                      <a:pt x="1166" y="1051"/>
                      <a:pt x="1163" y="1055"/>
                    </a:cubicBezTo>
                    <a:cubicBezTo>
                      <a:pt x="1160" y="1059"/>
                      <a:pt x="1154" y="1062"/>
                      <a:pt x="1146" y="1062"/>
                    </a:cubicBezTo>
                    <a:cubicBezTo>
                      <a:pt x="1147" y="1069"/>
                      <a:pt x="1146" y="1075"/>
                      <a:pt x="1143" y="1079"/>
                    </a:cubicBezTo>
                    <a:cubicBezTo>
                      <a:pt x="1140" y="1083"/>
                      <a:pt x="1134" y="1085"/>
                      <a:pt x="1126" y="1085"/>
                    </a:cubicBezTo>
                    <a:cubicBezTo>
                      <a:pt x="1127" y="1092"/>
                      <a:pt x="1126" y="1098"/>
                      <a:pt x="1122" y="1102"/>
                    </a:cubicBezTo>
                    <a:cubicBezTo>
                      <a:pt x="1119" y="1106"/>
                      <a:pt x="1113" y="1108"/>
                      <a:pt x="1105" y="1107"/>
                    </a:cubicBezTo>
                    <a:cubicBezTo>
                      <a:pt x="1105" y="1115"/>
                      <a:pt x="1104" y="1120"/>
                      <a:pt x="1101" y="1124"/>
                    </a:cubicBezTo>
                    <a:cubicBezTo>
                      <a:pt x="1097" y="1128"/>
                      <a:pt x="1091" y="1130"/>
                      <a:pt x="1082" y="1129"/>
                    </a:cubicBezTo>
                    <a:cubicBezTo>
                      <a:pt x="1083" y="1136"/>
                      <a:pt x="1081" y="1141"/>
                      <a:pt x="1078" y="1145"/>
                    </a:cubicBezTo>
                    <a:cubicBezTo>
                      <a:pt x="1074" y="1149"/>
                      <a:pt x="1068" y="1150"/>
                      <a:pt x="1059" y="1149"/>
                    </a:cubicBezTo>
                    <a:cubicBezTo>
                      <a:pt x="1059" y="1156"/>
                      <a:pt x="1057" y="1161"/>
                      <a:pt x="1054" y="1164"/>
                    </a:cubicBezTo>
                    <a:cubicBezTo>
                      <a:pt x="1050" y="1168"/>
                      <a:pt x="1043" y="1170"/>
                      <a:pt x="1035" y="1168"/>
                    </a:cubicBezTo>
                    <a:cubicBezTo>
                      <a:pt x="1034" y="1184"/>
                      <a:pt x="1025" y="1187"/>
                      <a:pt x="1018" y="1187"/>
                    </a:cubicBezTo>
                    <a:cubicBezTo>
                      <a:pt x="1015" y="1187"/>
                      <a:pt x="1013" y="1187"/>
                      <a:pt x="1010" y="1186"/>
                    </a:cubicBezTo>
                    <a:cubicBezTo>
                      <a:pt x="1008" y="1201"/>
                      <a:pt x="1000" y="1204"/>
                      <a:pt x="993" y="1204"/>
                    </a:cubicBezTo>
                    <a:cubicBezTo>
                      <a:pt x="990" y="1204"/>
                      <a:pt x="987" y="1204"/>
                      <a:pt x="984" y="1203"/>
                    </a:cubicBezTo>
                    <a:cubicBezTo>
                      <a:pt x="981" y="1217"/>
                      <a:pt x="973" y="1220"/>
                      <a:pt x="967" y="1220"/>
                    </a:cubicBezTo>
                    <a:cubicBezTo>
                      <a:pt x="964" y="1220"/>
                      <a:pt x="961" y="1219"/>
                      <a:pt x="957" y="1218"/>
                    </a:cubicBezTo>
                    <a:cubicBezTo>
                      <a:pt x="954" y="1232"/>
                      <a:pt x="946" y="1235"/>
                      <a:pt x="940" y="1235"/>
                    </a:cubicBezTo>
                    <a:cubicBezTo>
                      <a:pt x="937" y="1235"/>
                      <a:pt x="933" y="1234"/>
                      <a:pt x="929" y="1232"/>
                    </a:cubicBezTo>
                    <a:cubicBezTo>
                      <a:pt x="925" y="1247"/>
                      <a:pt x="915" y="1252"/>
                      <a:pt x="901" y="1245"/>
                    </a:cubicBezTo>
                    <a:cubicBezTo>
                      <a:pt x="896" y="1260"/>
                      <a:pt x="886" y="1264"/>
                      <a:pt x="872" y="1256"/>
                    </a:cubicBezTo>
                    <a:cubicBezTo>
                      <a:pt x="866" y="1271"/>
                      <a:pt x="855" y="1275"/>
                      <a:pt x="842" y="1267"/>
                    </a:cubicBezTo>
                    <a:cubicBezTo>
                      <a:pt x="835" y="1281"/>
                      <a:pt x="825" y="1284"/>
                      <a:pt x="811" y="1275"/>
                    </a:cubicBezTo>
                    <a:cubicBezTo>
                      <a:pt x="804" y="1289"/>
                      <a:pt x="793" y="1292"/>
                      <a:pt x="780" y="1282"/>
                    </a:cubicBezTo>
                    <a:cubicBezTo>
                      <a:pt x="772" y="1296"/>
                      <a:pt x="761" y="1298"/>
                      <a:pt x="749" y="1288"/>
                    </a:cubicBezTo>
                    <a:cubicBezTo>
                      <a:pt x="740" y="1301"/>
                      <a:pt x="728" y="1303"/>
                      <a:pt x="716" y="1292"/>
                    </a:cubicBezTo>
                    <a:cubicBezTo>
                      <a:pt x="707" y="1305"/>
                      <a:pt x="695" y="1306"/>
                      <a:pt x="684" y="1295"/>
                    </a:cubicBezTo>
                    <a:cubicBezTo>
                      <a:pt x="679" y="1301"/>
                      <a:pt x="673" y="1304"/>
                      <a:pt x="667" y="1304"/>
                    </a:cubicBezTo>
                    <a:close/>
                    <a:moveTo>
                      <a:pt x="651" y="1291"/>
                    </a:moveTo>
                    <a:cubicBezTo>
                      <a:pt x="652" y="1292"/>
                      <a:pt x="652" y="1292"/>
                      <a:pt x="652" y="1292"/>
                    </a:cubicBezTo>
                    <a:cubicBezTo>
                      <a:pt x="663" y="1304"/>
                      <a:pt x="673" y="1304"/>
                      <a:pt x="682" y="1291"/>
                    </a:cubicBezTo>
                    <a:cubicBezTo>
                      <a:pt x="684" y="1290"/>
                      <a:pt x="684" y="1290"/>
                      <a:pt x="684" y="1290"/>
                    </a:cubicBezTo>
                    <a:cubicBezTo>
                      <a:pt x="685" y="1291"/>
                      <a:pt x="685" y="1291"/>
                      <a:pt x="685" y="1291"/>
                    </a:cubicBezTo>
                    <a:cubicBezTo>
                      <a:pt x="696" y="1303"/>
                      <a:pt x="706" y="1302"/>
                      <a:pt x="715" y="1289"/>
                    </a:cubicBezTo>
                    <a:cubicBezTo>
                      <a:pt x="716" y="1287"/>
                      <a:pt x="716" y="1287"/>
                      <a:pt x="716" y="1287"/>
                    </a:cubicBezTo>
                    <a:cubicBezTo>
                      <a:pt x="717" y="1289"/>
                      <a:pt x="717" y="1289"/>
                      <a:pt x="717" y="1289"/>
                    </a:cubicBezTo>
                    <a:cubicBezTo>
                      <a:pt x="729" y="1299"/>
                      <a:pt x="739" y="1298"/>
                      <a:pt x="747" y="1285"/>
                    </a:cubicBezTo>
                    <a:cubicBezTo>
                      <a:pt x="748" y="1283"/>
                      <a:pt x="748" y="1283"/>
                      <a:pt x="748" y="1283"/>
                    </a:cubicBezTo>
                    <a:cubicBezTo>
                      <a:pt x="749" y="1284"/>
                      <a:pt x="749" y="1284"/>
                      <a:pt x="749" y="1284"/>
                    </a:cubicBezTo>
                    <a:cubicBezTo>
                      <a:pt x="761" y="1295"/>
                      <a:pt x="771" y="1293"/>
                      <a:pt x="778" y="1279"/>
                    </a:cubicBezTo>
                    <a:cubicBezTo>
                      <a:pt x="779" y="1278"/>
                      <a:pt x="779" y="1278"/>
                      <a:pt x="779" y="1278"/>
                    </a:cubicBezTo>
                    <a:cubicBezTo>
                      <a:pt x="781" y="1279"/>
                      <a:pt x="781" y="1279"/>
                      <a:pt x="781" y="1279"/>
                    </a:cubicBezTo>
                    <a:cubicBezTo>
                      <a:pt x="793" y="1288"/>
                      <a:pt x="802" y="1286"/>
                      <a:pt x="809" y="1272"/>
                    </a:cubicBezTo>
                    <a:cubicBezTo>
                      <a:pt x="810" y="1270"/>
                      <a:pt x="810" y="1270"/>
                      <a:pt x="810" y="1270"/>
                    </a:cubicBezTo>
                    <a:cubicBezTo>
                      <a:pt x="812" y="1272"/>
                      <a:pt x="812" y="1272"/>
                      <a:pt x="812" y="1272"/>
                    </a:cubicBezTo>
                    <a:cubicBezTo>
                      <a:pt x="824" y="1281"/>
                      <a:pt x="834" y="1278"/>
                      <a:pt x="839" y="1264"/>
                    </a:cubicBezTo>
                    <a:cubicBezTo>
                      <a:pt x="840" y="1262"/>
                      <a:pt x="840" y="1262"/>
                      <a:pt x="840" y="1262"/>
                    </a:cubicBezTo>
                    <a:cubicBezTo>
                      <a:pt x="842" y="1263"/>
                      <a:pt x="842" y="1263"/>
                      <a:pt x="842" y="1263"/>
                    </a:cubicBezTo>
                    <a:cubicBezTo>
                      <a:pt x="855" y="1271"/>
                      <a:pt x="864" y="1268"/>
                      <a:pt x="869" y="1254"/>
                    </a:cubicBezTo>
                    <a:cubicBezTo>
                      <a:pt x="870" y="1252"/>
                      <a:pt x="870" y="1252"/>
                      <a:pt x="870" y="1252"/>
                    </a:cubicBezTo>
                    <a:cubicBezTo>
                      <a:pt x="871" y="1253"/>
                      <a:pt x="871" y="1253"/>
                      <a:pt x="871" y="1253"/>
                    </a:cubicBezTo>
                    <a:cubicBezTo>
                      <a:pt x="885" y="1261"/>
                      <a:pt x="894" y="1257"/>
                      <a:pt x="898" y="1242"/>
                    </a:cubicBezTo>
                    <a:cubicBezTo>
                      <a:pt x="899" y="1240"/>
                      <a:pt x="899" y="1240"/>
                      <a:pt x="899" y="1240"/>
                    </a:cubicBezTo>
                    <a:cubicBezTo>
                      <a:pt x="900" y="1241"/>
                      <a:pt x="900" y="1241"/>
                      <a:pt x="900" y="1241"/>
                    </a:cubicBezTo>
                    <a:cubicBezTo>
                      <a:pt x="914" y="1248"/>
                      <a:pt x="923" y="1245"/>
                      <a:pt x="926" y="1230"/>
                    </a:cubicBezTo>
                    <a:cubicBezTo>
                      <a:pt x="927" y="1228"/>
                      <a:pt x="927" y="1228"/>
                      <a:pt x="927" y="1228"/>
                    </a:cubicBezTo>
                    <a:cubicBezTo>
                      <a:pt x="929" y="1228"/>
                      <a:pt x="929" y="1228"/>
                      <a:pt x="929" y="1228"/>
                    </a:cubicBezTo>
                    <a:cubicBezTo>
                      <a:pt x="943" y="1235"/>
                      <a:pt x="951" y="1231"/>
                      <a:pt x="954" y="1215"/>
                    </a:cubicBezTo>
                    <a:cubicBezTo>
                      <a:pt x="954" y="1214"/>
                      <a:pt x="954" y="1214"/>
                      <a:pt x="954" y="1214"/>
                    </a:cubicBezTo>
                    <a:cubicBezTo>
                      <a:pt x="956" y="1214"/>
                      <a:pt x="956" y="1214"/>
                      <a:pt x="956" y="1214"/>
                    </a:cubicBezTo>
                    <a:cubicBezTo>
                      <a:pt x="971" y="1220"/>
                      <a:pt x="979" y="1216"/>
                      <a:pt x="981" y="1200"/>
                    </a:cubicBezTo>
                    <a:cubicBezTo>
                      <a:pt x="981" y="1198"/>
                      <a:pt x="981" y="1198"/>
                      <a:pt x="981" y="1198"/>
                    </a:cubicBezTo>
                    <a:cubicBezTo>
                      <a:pt x="983" y="1199"/>
                      <a:pt x="983" y="1199"/>
                      <a:pt x="983" y="1199"/>
                    </a:cubicBezTo>
                    <a:cubicBezTo>
                      <a:pt x="998" y="1204"/>
                      <a:pt x="1005" y="1199"/>
                      <a:pt x="1007" y="1184"/>
                    </a:cubicBezTo>
                    <a:cubicBezTo>
                      <a:pt x="1007" y="1182"/>
                      <a:pt x="1007" y="1182"/>
                      <a:pt x="1007" y="1182"/>
                    </a:cubicBezTo>
                    <a:cubicBezTo>
                      <a:pt x="1009" y="1182"/>
                      <a:pt x="1009" y="1182"/>
                      <a:pt x="1009" y="1182"/>
                    </a:cubicBezTo>
                    <a:cubicBezTo>
                      <a:pt x="1024" y="1187"/>
                      <a:pt x="1031" y="1181"/>
                      <a:pt x="1032" y="1166"/>
                    </a:cubicBezTo>
                    <a:cubicBezTo>
                      <a:pt x="1032" y="1164"/>
                      <a:pt x="1032" y="1164"/>
                      <a:pt x="1032" y="1164"/>
                    </a:cubicBezTo>
                    <a:cubicBezTo>
                      <a:pt x="1034" y="1164"/>
                      <a:pt x="1034" y="1164"/>
                      <a:pt x="1034" y="1164"/>
                    </a:cubicBezTo>
                    <a:cubicBezTo>
                      <a:pt x="1042" y="1166"/>
                      <a:pt x="1048" y="1166"/>
                      <a:pt x="1052" y="1162"/>
                    </a:cubicBezTo>
                    <a:cubicBezTo>
                      <a:pt x="1055" y="1159"/>
                      <a:pt x="1056" y="1154"/>
                      <a:pt x="1056" y="1147"/>
                    </a:cubicBezTo>
                    <a:cubicBezTo>
                      <a:pt x="1056" y="1145"/>
                      <a:pt x="1056" y="1145"/>
                      <a:pt x="1056" y="1145"/>
                    </a:cubicBezTo>
                    <a:cubicBezTo>
                      <a:pt x="1058" y="1145"/>
                      <a:pt x="1058" y="1145"/>
                      <a:pt x="1058" y="1145"/>
                    </a:cubicBezTo>
                    <a:cubicBezTo>
                      <a:pt x="1066" y="1147"/>
                      <a:pt x="1072" y="1146"/>
                      <a:pt x="1075" y="1142"/>
                    </a:cubicBezTo>
                    <a:cubicBezTo>
                      <a:pt x="1078" y="1139"/>
                      <a:pt x="1080" y="1134"/>
                      <a:pt x="1079" y="1127"/>
                    </a:cubicBezTo>
                    <a:cubicBezTo>
                      <a:pt x="1079" y="1125"/>
                      <a:pt x="1079" y="1125"/>
                      <a:pt x="1079" y="1125"/>
                    </a:cubicBezTo>
                    <a:cubicBezTo>
                      <a:pt x="1081" y="1125"/>
                      <a:pt x="1081" y="1125"/>
                      <a:pt x="1081" y="1125"/>
                    </a:cubicBezTo>
                    <a:cubicBezTo>
                      <a:pt x="1089" y="1126"/>
                      <a:pt x="1095" y="1125"/>
                      <a:pt x="1098" y="1122"/>
                    </a:cubicBezTo>
                    <a:cubicBezTo>
                      <a:pt x="1101" y="1118"/>
                      <a:pt x="1102" y="1113"/>
                      <a:pt x="1101" y="1106"/>
                    </a:cubicBezTo>
                    <a:cubicBezTo>
                      <a:pt x="1101" y="1104"/>
                      <a:pt x="1101" y="1104"/>
                      <a:pt x="1101" y="1104"/>
                    </a:cubicBezTo>
                    <a:cubicBezTo>
                      <a:pt x="1103" y="1104"/>
                      <a:pt x="1103" y="1104"/>
                      <a:pt x="1103" y="1104"/>
                    </a:cubicBezTo>
                    <a:cubicBezTo>
                      <a:pt x="1111" y="1105"/>
                      <a:pt x="1117" y="1103"/>
                      <a:pt x="1120" y="1100"/>
                    </a:cubicBezTo>
                    <a:cubicBezTo>
                      <a:pt x="1123" y="1096"/>
                      <a:pt x="1124" y="1091"/>
                      <a:pt x="1123" y="1084"/>
                    </a:cubicBezTo>
                    <a:cubicBezTo>
                      <a:pt x="1122" y="1082"/>
                      <a:pt x="1122" y="1082"/>
                      <a:pt x="1122" y="1082"/>
                    </a:cubicBezTo>
                    <a:cubicBezTo>
                      <a:pt x="1124" y="1082"/>
                      <a:pt x="1124" y="1082"/>
                      <a:pt x="1124" y="1082"/>
                    </a:cubicBezTo>
                    <a:cubicBezTo>
                      <a:pt x="1132" y="1082"/>
                      <a:pt x="1138" y="1081"/>
                      <a:pt x="1141" y="1077"/>
                    </a:cubicBezTo>
                    <a:cubicBezTo>
                      <a:pt x="1144" y="1074"/>
                      <a:pt x="1144" y="1068"/>
                      <a:pt x="1143" y="1061"/>
                    </a:cubicBezTo>
                    <a:cubicBezTo>
                      <a:pt x="1142" y="1059"/>
                      <a:pt x="1142" y="1059"/>
                      <a:pt x="1142" y="1059"/>
                    </a:cubicBezTo>
                    <a:cubicBezTo>
                      <a:pt x="1145" y="1059"/>
                      <a:pt x="1145" y="1059"/>
                      <a:pt x="1145" y="1059"/>
                    </a:cubicBezTo>
                    <a:cubicBezTo>
                      <a:pt x="1152" y="1059"/>
                      <a:pt x="1158" y="1057"/>
                      <a:pt x="1160" y="1053"/>
                    </a:cubicBezTo>
                    <a:cubicBezTo>
                      <a:pt x="1163" y="1050"/>
                      <a:pt x="1164" y="1044"/>
                      <a:pt x="1162" y="1036"/>
                    </a:cubicBezTo>
                    <a:cubicBezTo>
                      <a:pt x="1161" y="1035"/>
                      <a:pt x="1161" y="1035"/>
                      <a:pt x="1161" y="1035"/>
                    </a:cubicBezTo>
                    <a:cubicBezTo>
                      <a:pt x="1163" y="1034"/>
                      <a:pt x="1163" y="1034"/>
                      <a:pt x="1163" y="1034"/>
                    </a:cubicBezTo>
                    <a:cubicBezTo>
                      <a:pt x="1171" y="1034"/>
                      <a:pt x="1176" y="1032"/>
                      <a:pt x="1179" y="1028"/>
                    </a:cubicBezTo>
                    <a:cubicBezTo>
                      <a:pt x="1182" y="1025"/>
                      <a:pt x="1182" y="1019"/>
                      <a:pt x="1180" y="1011"/>
                    </a:cubicBezTo>
                    <a:cubicBezTo>
                      <a:pt x="1179" y="1010"/>
                      <a:pt x="1179" y="1010"/>
                      <a:pt x="1179" y="1010"/>
                    </a:cubicBezTo>
                    <a:cubicBezTo>
                      <a:pt x="1181" y="1009"/>
                      <a:pt x="1181" y="1009"/>
                      <a:pt x="1181" y="1009"/>
                    </a:cubicBezTo>
                    <a:cubicBezTo>
                      <a:pt x="1189" y="1009"/>
                      <a:pt x="1194" y="1006"/>
                      <a:pt x="1196" y="1002"/>
                    </a:cubicBezTo>
                    <a:cubicBezTo>
                      <a:pt x="1199" y="999"/>
                      <a:pt x="1199" y="993"/>
                      <a:pt x="1196" y="986"/>
                    </a:cubicBezTo>
                    <a:cubicBezTo>
                      <a:pt x="1196" y="984"/>
                      <a:pt x="1196" y="984"/>
                      <a:pt x="1196" y="984"/>
                    </a:cubicBezTo>
                    <a:cubicBezTo>
                      <a:pt x="1198" y="983"/>
                      <a:pt x="1198" y="983"/>
                      <a:pt x="1198" y="983"/>
                    </a:cubicBezTo>
                    <a:cubicBezTo>
                      <a:pt x="1205" y="982"/>
                      <a:pt x="1210" y="980"/>
                      <a:pt x="1213" y="976"/>
                    </a:cubicBezTo>
                    <a:cubicBezTo>
                      <a:pt x="1215" y="972"/>
                      <a:pt x="1215" y="966"/>
                      <a:pt x="1212" y="959"/>
                    </a:cubicBezTo>
                    <a:cubicBezTo>
                      <a:pt x="1211" y="957"/>
                      <a:pt x="1211" y="957"/>
                      <a:pt x="1211" y="957"/>
                    </a:cubicBezTo>
                    <a:cubicBezTo>
                      <a:pt x="1213" y="957"/>
                      <a:pt x="1213" y="957"/>
                      <a:pt x="1213" y="957"/>
                    </a:cubicBezTo>
                    <a:cubicBezTo>
                      <a:pt x="1220" y="955"/>
                      <a:pt x="1225" y="952"/>
                      <a:pt x="1228" y="948"/>
                    </a:cubicBezTo>
                    <a:cubicBezTo>
                      <a:pt x="1230" y="944"/>
                      <a:pt x="1229" y="938"/>
                      <a:pt x="1226" y="931"/>
                    </a:cubicBezTo>
                    <a:cubicBezTo>
                      <a:pt x="1225" y="930"/>
                      <a:pt x="1225" y="930"/>
                      <a:pt x="1225" y="930"/>
                    </a:cubicBezTo>
                    <a:cubicBezTo>
                      <a:pt x="1227" y="929"/>
                      <a:pt x="1227" y="929"/>
                      <a:pt x="1227" y="929"/>
                    </a:cubicBezTo>
                    <a:cubicBezTo>
                      <a:pt x="1234" y="927"/>
                      <a:pt x="1239" y="924"/>
                      <a:pt x="1241" y="920"/>
                    </a:cubicBezTo>
                    <a:cubicBezTo>
                      <a:pt x="1243" y="916"/>
                      <a:pt x="1242" y="910"/>
                      <a:pt x="1239" y="903"/>
                    </a:cubicBezTo>
                    <a:cubicBezTo>
                      <a:pt x="1238" y="901"/>
                      <a:pt x="1238" y="901"/>
                      <a:pt x="1238" y="901"/>
                    </a:cubicBezTo>
                    <a:cubicBezTo>
                      <a:pt x="1240" y="901"/>
                      <a:pt x="1240" y="901"/>
                      <a:pt x="1240" y="901"/>
                    </a:cubicBezTo>
                    <a:cubicBezTo>
                      <a:pt x="1247" y="899"/>
                      <a:pt x="1252" y="895"/>
                      <a:pt x="1253" y="891"/>
                    </a:cubicBezTo>
                    <a:cubicBezTo>
                      <a:pt x="1255" y="887"/>
                      <a:pt x="1254" y="881"/>
                      <a:pt x="1250" y="874"/>
                    </a:cubicBezTo>
                    <a:cubicBezTo>
                      <a:pt x="1249" y="872"/>
                      <a:pt x="1249" y="872"/>
                      <a:pt x="1249" y="872"/>
                    </a:cubicBezTo>
                    <a:cubicBezTo>
                      <a:pt x="1251" y="872"/>
                      <a:pt x="1251" y="872"/>
                      <a:pt x="1251" y="872"/>
                    </a:cubicBezTo>
                    <a:cubicBezTo>
                      <a:pt x="1258" y="869"/>
                      <a:pt x="1263" y="866"/>
                      <a:pt x="1264" y="861"/>
                    </a:cubicBezTo>
                    <a:cubicBezTo>
                      <a:pt x="1266" y="857"/>
                      <a:pt x="1265" y="851"/>
                      <a:pt x="1260" y="844"/>
                    </a:cubicBezTo>
                    <a:cubicBezTo>
                      <a:pt x="1259" y="843"/>
                      <a:pt x="1259" y="843"/>
                      <a:pt x="1259" y="843"/>
                    </a:cubicBezTo>
                    <a:cubicBezTo>
                      <a:pt x="1261" y="842"/>
                      <a:pt x="1261" y="842"/>
                      <a:pt x="1261" y="842"/>
                    </a:cubicBezTo>
                    <a:cubicBezTo>
                      <a:pt x="1268" y="839"/>
                      <a:pt x="1273" y="835"/>
                      <a:pt x="1274" y="831"/>
                    </a:cubicBezTo>
                    <a:cubicBezTo>
                      <a:pt x="1275" y="826"/>
                      <a:pt x="1273" y="821"/>
                      <a:pt x="1269" y="814"/>
                    </a:cubicBezTo>
                    <a:cubicBezTo>
                      <a:pt x="1268" y="813"/>
                      <a:pt x="1268" y="813"/>
                      <a:pt x="1268" y="813"/>
                    </a:cubicBezTo>
                    <a:cubicBezTo>
                      <a:pt x="1270" y="812"/>
                      <a:pt x="1270" y="812"/>
                      <a:pt x="1270" y="812"/>
                    </a:cubicBezTo>
                    <a:cubicBezTo>
                      <a:pt x="1277" y="808"/>
                      <a:pt x="1281" y="804"/>
                      <a:pt x="1282" y="800"/>
                    </a:cubicBezTo>
                    <a:cubicBezTo>
                      <a:pt x="1283" y="795"/>
                      <a:pt x="1281" y="790"/>
                      <a:pt x="1276" y="783"/>
                    </a:cubicBezTo>
                    <a:cubicBezTo>
                      <a:pt x="1275" y="782"/>
                      <a:pt x="1275" y="782"/>
                      <a:pt x="1275" y="782"/>
                    </a:cubicBezTo>
                    <a:cubicBezTo>
                      <a:pt x="1277" y="781"/>
                      <a:pt x="1277" y="781"/>
                      <a:pt x="1277" y="781"/>
                    </a:cubicBezTo>
                    <a:cubicBezTo>
                      <a:pt x="1283" y="777"/>
                      <a:pt x="1287" y="773"/>
                      <a:pt x="1288" y="768"/>
                    </a:cubicBezTo>
                    <a:cubicBezTo>
                      <a:pt x="1289" y="763"/>
                      <a:pt x="1287" y="758"/>
                      <a:pt x="1282" y="752"/>
                    </a:cubicBezTo>
                    <a:cubicBezTo>
                      <a:pt x="1281" y="750"/>
                      <a:pt x="1281" y="750"/>
                      <a:pt x="1281" y="750"/>
                    </a:cubicBezTo>
                    <a:cubicBezTo>
                      <a:pt x="1282" y="749"/>
                      <a:pt x="1282" y="749"/>
                      <a:pt x="1282" y="749"/>
                    </a:cubicBezTo>
                    <a:cubicBezTo>
                      <a:pt x="1289" y="745"/>
                      <a:pt x="1293" y="741"/>
                      <a:pt x="1293" y="736"/>
                    </a:cubicBezTo>
                    <a:cubicBezTo>
                      <a:pt x="1294" y="731"/>
                      <a:pt x="1291" y="726"/>
                      <a:pt x="1286" y="720"/>
                    </a:cubicBezTo>
                    <a:cubicBezTo>
                      <a:pt x="1285" y="719"/>
                      <a:pt x="1285" y="719"/>
                      <a:pt x="1285" y="719"/>
                    </a:cubicBezTo>
                    <a:cubicBezTo>
                      <a:pt x="1286" y="717"/>
                      <a:pt x="1286" y="717"/>
                      <a:pt x="1286" y="717"/>
                    </a:cubicBezTo>
                    <a:cubicBezTo>
                      <a:pt x="1293" y="713"/>
                      <a:pt x="1296" y="708"/>
                      <a:pt x="1297" y="703"/>
                    </a:cubicBezTo>
                    <a:cubicBezTo>
                      <a:pt x="1297" y="698"/>
                      <a:pt x="1294" y="693"/>
                      <a:pt x="1288" y="687"/>
                    </a:cubicBezTo>
                    <a:cubicBezTo>
                      <a:pt x="1287" y="686"/>
                      <a:pt x="1287" y="686"/>
                      <a:pt x="1287" y="686"/>
                    </a:cubicBezTo>
                    <a:cubicBezTo>
                      <a:pt x="1289" y="685"/>
                      <a:pt x="1289" y="685"/>
                      <a:pt x="1289" y="685"/>
                    </a:cubicBezTo>
                    <a:cubicBezTo>
                      <a:pt x="1295" y="680"/>
                      <a:pt x="1298" y="675"/>
                      <a:pt x="1298" y="670"/>
                    </a:cubicBezTo>
                    <a:cubicBezTo>
                      <a:pt x="1298" y="665"/>
                      <a:pt x="1295" y="660"/>
                      <a:pt x="1289" y="655"/>
                    </a:cubicBezTo>
                    <a:cubicBezTo>
                      <a:pt x="1288" y="653"/>
                      <a:pt x="1288" y="653"/>
                      <a:pt x="1288" y="653"/>
                    </a:cubicBezTo>
                    <a:cubicBezTo>
                      <a:pt x="1289" y="652"/>
                      <a:pt x="1289" y="652"/>
                      <a:pt x="1289" y="652"/>
                    </a:cubicBezTo>
                    <a:cubicBezTo>
                      <a:pt x="1295" y="647"/>
                      <a:pt x="1298" y="642"/>
                      <a:pt x="1298" y="637"/>
                    </a:cubicBezTo>
                    <a:cubicBezTo>
                      <a:pt x="1298" y="632"/>
                      <a:pt x="1295" y="627"/>
                      <a:pt x="1289" y="622"/>
                    </a:cubicBezTo>
                    <a:cubicBezTo>
                      <a:pt x="1287" y="621"/>
                      <a:pt x="1287" y="621"/>
                      <a:pt x="1287" y="621"/>
                    </a:cubicBezTo>
                    <a:cubicBezTo>
                      <a:pt x="1288" y="619"/>
                      <a:pt x="1288" y="619"/>
                      <a:pt x="1288" y="619"/>
                    </a:cubicBezTo>
                    <a:cubicBezTo>
                      <a:pt x="1294" y="614"/>
                      <a:pt x="1297" y="609"/>
                      <a:pt x="1297" y="604"/>
                    </a:cubicBezTo>
                    <a:cubicBezTo>
                      <a:pt x="1296" y="599"/>
                      <a:pt x="1293" y="594"/>
                      <a:pt x="1286" y="589"/>
                    </a:cubicBezTo>
                    <a:cubicBezTo>
                      <a:pt x="1285" y="588"/>
                      <a:pt x="1285" y="588"/>
                      <a:pt x="1285" y="588"/>
                    </a:cubicBezTo>
                    <a:cubicBezTo>
                      <a:pt x="1286" y="587"/>
                      <a:pt x="1286" y="587"/>
                      <a:pt x="1286" y="587"/>
                    </a:cubicBezTo>
                    <a:cubicBezTo>
                      <a:pt x="1291" y="581"/>
                      <a:pt x="1294" y="576"/>
                      <a:pt x="1293" y="571"/>
                    </a:cubicBezTo>
                    <a:cubicBezTo>
                      <a:pt x="1293" y="566"/>
                      <a:pt x="1289" y="562"/>
                      <a:pt x="1282" y="557"/>
                    </a:cubicBezTo>
                    <a:cubicBezTo>
                      <a:pt x="1281" y="556"/>
                      <a:pt x="1281" y="556"/>
                      <a:pt x="1281" y="556"/>
                    </a:cubicBezTo>
                    <a:cubicBezTo>
                      <a:pt x="1282" y="555"/>
                      <a:pt x="1282" y="555"/>
                      <a:pt x="1282" y="555"/>
                    </a:cubicBezTo>
                    <a:cubicBezTo>
                      <a:pt x="1287" y="549"/>
                      <a:pt x="1289" y="544"/>
                      <a:pt x="1288" y="539"/>
                    </a:cubicBezTo>
                    <a:cubicBezTo>
                      <a:pt x="1287" y="534"/>
                      <a:pt x="1283" y="530"/>
                      <a:pt x="1277" y="526"/>
                    </a:cubicBezTo>
                    <a:cubicBezTo>
                      <a:pt x="1275" y="525"/>
                      <a:pt x="1275" y="525"/>
                      <a:pt x="1275" y="525"/>
                    </a:cubicBezTo>
                    <a:cubicBezTo>
                      <a:pt x="1276" y="524"/>
                      <a:pt x="1276" y="524"/>
                      <a:pt x="1276" y="524"/>
                    </a:cubicBezTo>
                    <a:cubicBezTo>
                      <a:pt x="1281" y="517"/>
                      <a:pt x="1283" y="512"/>
                      <a:pt x="1282" y="507"/>
                    </a:cubicBezTo>
                    <a:cubicBezTo>
                      <a:pt x="1281" y="502"/>
                      <a:pt x="1277" y="498"/>
                      <a:pt x="1270" y="495"/>
                    </a:cubicBezTo>
                    <a:cubicBezTo>
                      <a:pt x="1268" y="494"/>
                      <a:pt x="1268" y="494"/>
                      <a:pt x="1268" y="494"/>
                    </a:cubicBezTo>
                    <a:cubicBezTo>
                      <a:pt x="1269" y="493"/>
                      <a:pt x="1269" y="493"/>
                      <a:pt x="1269" y="493"/>
                    </a:cubicBezTo>
                    <a:cubicBezTo>
                      <a:pt x="1273" y="486"/>
                      <a:pt x="1275" y="481"/>
                      <a:pt x="1274" y="476"/>
                    </a:cubicBezTo>
                    <a:cubicBezTo>
                      <a:pt x="1273" y="472"/>
                      <a:pt x="1268" y="468"/>
                      <a:pt x="1261" y="465"/>
                    </a:cubicBezTo>
                    <a:cubicBezTo>
                      <a:pt x="1259" y="464"/>
                      <a:pt x="1259" y="464"/>
                      <a:pt x="1259" y="464"/>
                    </a:cubicBezTo>
                    <a:cubicBezTo>
                      <a:pt x="1260" y="462"/>
                      <a:pt x="1260" y="462"/>
                      <a:pt x="1260" y="462"/>
                    </a:cubicBezTo>
                    <a:cubicBezTo>
                      <a:pt x="1265" y="456"/>
                      <a:pt x="1266" y="450"/>
                      <a:pt x="1264" y="446"/>
                    </a:cubicBezTo>
                    <a:cubicBezTo>
                      <a:pt x="1263" y="441"/>
                      <a:pt x="1258" y="438"/>
                      <a:pt x="1251" y="435"/>
                    </a:cubicBezTo>
                    <a:cubicBezTo>
                      <a:pt x="1249" y="434"/>
                      <a:pt x="1249" y="434"/>
                      <a:pt x="1249" y="434"/>
                    </a:cubicBezTo>
                    <a:cubicBezTo>
                      <a:pt x="1250" y="433"/>
                      <a:pt x="1250" y="433"/>
                      <a:pt x="1250" y="433"/>
                    </a:cubicBezTo>
                    <a:cubicBezTo>
                      <a:pt x="1254" y="426"/>
                      <a:pt x="1255" y="420"/>
                      <a:pt x="1253" y="416"/>
                    </a:cubicBezTo>
                    <a:cubicBezTo>
                      <a:pt x="1252" y="412"/>
                      <a:pt x="1247" y="408"/>
                      <a:pt x="1240" y="406"/>
                    </a:cubicBezTo>
                    <a:cubicBezTo>
                      <a:pt x="1238" y="405"/>
                      <a:pt x="1238" y="405"/>
                      <a:pt x="1238" y="405"/>
                    </a:cubicBezTo>
                    <a:cubicBezTo>
                      <a:pt x="1239" y="404"/>
                      <a:pt x="1239" y="404"/>
                      <a:pt x="1239" y="404"/>
                    </a:cubicBezTo>
                    <a:cubicBezTo>
                      <a:pt x="1242" y="397"/>
                      <a:pt x="1243" y="391"/>
                      <a:pt x="1241" y="387"/>
                    </a:cubicBezTo>
                    <a:cubicBezTo>
                      <a:pt x="1239" y="383"/>
                      <a:pt x="1234" y="380"/>
                      <a:pt x="1227" y="378"/>
                    </a:cubicBezTo>
                    <a:cubicBezTo>
                      <a:pt x="1225" y="377"/>
                      <a:pt x="1225" y="377"/>
                      <a:pt x="1225" y="377"/>
                    </a:cubicBezTo>
                    <a:cubicBezTo>
                      <a:pt x="1226" y="375"/>
                      <a:pt x="1226" y="375"/>
                      <a:pt x="1226" y="375"/>
                    </a:cubicBezTo>
                    <a:cubicBezTo>
                      <a:pt x="1229" y="368"/>
                      <a:pt x="1230" y="363"/>
                      <a:pt x="1228" y="359"/>
                    </a:cubicBezTo>
                    <a:cubicBezTo>
                      <a:pt x="1225" y="354"/>
                      <a:pt x="1220" y="352"/>
                      <a:pt x="1213" y="350"/>
                    </a:cubicBezTo>
                    <a:cubicBezTo>
                      <a:pt x="1211" y="350"/>
                      <a:pt x="1211" y="350"/>
                      <a:pt x="1211" y="350"/>
                    </a:cubicBezTo>
                    <a:cubicBezTo>
                      <a:pt x="1212" y="348"/>
                      <a:pt x="1212" y="348"/>
                      <a:pt x="1212" y="348"/>
                    </a:cubicBezTo>
                    <a:cubicBezTo>
                      <a:pt x="1215" y="341"/>
                      <a:pt x="1215" y="335"/>
                      <a:pt x="1213" y="331"/>
                    </a:cubicBezTo>
                    <a:cubicBezTo>
                      <a:pt x="1210" y="327"/>
                      <a:pt x="1205" y="324"/>
                      <a:pt x="1198" y="323"/>
                    </a:cubicBezTo>
                    <a:cubicBezTo>
                      <a:pt x="1196" y="323"/>
                      <a:pt x="1196" y="323"/>
                      <a:pt x="1196" y="323"/>
                    </a:cubicBezTo>
                    <a:cubicBezTo>
                      <a:pt x="1196" y="321"/>
                      <a:pt x="1196" y="321"/>
                      <a:pt x="1196" y="321"/>
                    </a:cubicBezTo>
                    <a:cubicBezTo>
                      <a:pt x="1199" y="314"/>
                      <a:pt x="1199" y="308"/>
                      <a:pt x="1196" y="304"/>
                    </a:cubicBezTo>
                    <a:cubicBezTo>
                      <a:pt x="1194" y="300"/>
                      <a:pt x="1189" y="298"/>
                      <a:pt x="1181" y="297"/>
                    </a:cubicBezTo>
                    <a:cubicBezTo>
                      <a:pt x="1179" y="297"/>
                      <a:pt x="1179" y="297"/>
                      <a:pt x="1179" y="297"/>
                    </a:cubicBezTo>
                    <a:cubicBezTo>
                      <a:pt x="1180" y="295"/>
                      <a:pt x="1180" y="295"/>
                      <a:pt x="1180" y="295"/>
                    </a:cubicBezTo>
                    <a:cubicBezTo>
                      <a:pt x="1182" y="288"/>
                      <a:pt x="1182" y="282"/>
                      <a:pt x="1179" y="279"/>
                    </a:cubicBezTo>
                    <a:cubicBezTo>
                      <a:pt x="1176" y="275"/>
                      <a:pt x="1171" y="273"/>
                      <a:pt x="1163" y="272"/>
                    </a:cubicBezTo>
                    <a:cubicBezTo>
                      <a:pt x="1161" y="272"/>
                      <a:pt x="1161" y="272"/>
                      <a:pt x="1161" y="272"/>
                    </a:cubicBezTo>
                    <a:cubicBezTo>
                      <a:pt x="1162" y="270"/>
                      <a:pt x="1162" y="270"/>
                      <a:pt x="1162" y="270"/>
                    </a:cubicBezTo>
                    <a:cubicBezTo>
                      <a:pt x="1164" y="263"/>
                      <a:pt x="1163" y="257"/>
                      <a:pt x="1160" y="254"/>
                    </a:cubicBezTo>
                    <a:cubicBezTo>
                      <a:pt x="1158" y="250"/>
                      <a:pt x="1152" y="248"/>
                      <a:pt x="1145" y="248"/>
                    </a:cubicBezTo>
                    <a:cubicBezTo>
                      <a:pt x="1142" y="248"/>
                      <a:pt x="1142" y="248"/>
                      <a:pt x="1142" y="248"/>
                    </a:cubicBezTo>
                    <a:cubicBezTo>
                      <a:pt x="1143" y="246"/>
                      <a:pt x="1143" y="246"/>
                      <a:pt x="1143" y="246"/>
                    </a:cubicBezTo>
                    <a:cubicBezTo>
                      <a:pt x="1144" y="239"/>
                      <a:pt x="1144" y="233"/>
                      <a:pt x="1141" y="230"/>
                    </a:cubicBezTo>
                    <a:cubicBezTo>
                      <a:pt x="1138" y="226"/>
                      <a:pt x="1132" y="225"/>
                      <a:pt x="1124" y="225"/>
                    </a:cubicBezTo>
                    <a:cubicBezTo>
                      <a:pt x="1122" y="225"/>
                      <a:pt x="1122" y="225"/>
                      <a:pt x="1122" y="225"/>
                    </a:cubicBezTo>
                    <a:cubicBezTo>
                      <a:pt x="1123" y="223"/>
                      <a:pt x="1123" y="223"/>
                      <a:pt x="1123" y="223"/>
                    </a:cubicBezTo>
                    <a:cubicBezTo>
                      <a:pt x="1124" y="216"/>
                      <a:pt x="1123" y="210"/>
                      <a:pt x="1120" y="207"/>
                    </a:cubicBezTo>
                    <a:cubicBezTo>
                      <a:pt x="1117" y="203"/>
                      <a:pt x="1111" y="202"/>
                      <a:pt x="1103" y="203"/>
                    </a:cubicBezTo>
                    <a:cubicBezTo>
                      <a:pt x="1101" y="203"/>
                      <a:pt x="1101" y="203"/>
                      <a:pt x="1101" y="203"/>
                    </a:cubicBezTo>
                    <a:cubicBezTo>
                      <a:pt x="1101" y="201"/>
                      <a:pt x="1101" y="201"/>
                      <a:pt x="1101" y="201"/>
                    </a:cubicBezTo>
                    <a:cubicBezTo>
                      <a:pt x="1102" y="194"/>
                      <a:pt x="1101" y="188"/>
                      <a:pt x="1098" y="185"/>
                    </a:cubicBezTo>
                    <a:cubicBezTo>
                      <a:pt x="1095" y="182"/>
                      <a:pt x="1089" y="180"/>
                      <a:pt x="1081" y="182"/>
                    </a:cubicBezTo>
                    <a:cubicBezTo>
                      <a:pt x="1079" y="182"/>
                      <a:pt x="1079" y="182"/>
                      <a:pt x="1079" y="182"/>
                    </a:cubicBezTo>
                    <a:cubicBezTo>
                      <a:pt x="1079" y="180"/>
                      <a:pt x="1079" y="180"/>
                      <a:pt x="1079" y="180"/>
                    </a:cubicBezTo>
                    <a:cubicBezTo>
                      <a:pt x="1080" y="173"/>
                      <a:pt x="1078" y="168"/>
                      <a:pt x="1075" y="164"/>
                    </a:cubicBezTo>
                    <a:cubicBezTo>
                      <a:pt x="1072" y="161"/>
                      <a:pt x="1066" y="160"/>
                      <a:pt x="1058" y="162"/>
                    </a:cubicBezTo>
                    <a:cubicBezTo>
                      <a:pt x="1056" y="162"/>
                      <a:pt x="1056" y="162"/>
                      <a:pt x="1056" y="162"/>
                    </a:cubicBezTo>
                    <a:cubicBezTo>
                      <a:pt x="1056" y="160"/>
                      <a:pt x="1056" y="160"/>
                      <a:pt x="1056" y="160"/>
                    </a:cubicBezTo>
                    <a:cubicBezTo>
                      <a:pt x="1056" y="153"/>
                      <a:pt x="1055" y="148"/>
                      <a:pt x="1052" y="145"/>
                    </a:cubicBezTo>
                    <a:cubicBezTo>
                      <a:pt x="1048" y="141"/>
                      <a:pt x="1042" y="140"/>
                      <a:pt x="1034" y="142"/>
                    </a:cubicBezTo>
                    <a:cubicBezTo>
                      <a:pt x="1032" y="143"/>
                      <a:pt x="1032" y="143"/>
                      <a:pt x="1032" y="143"/>
                    </a:cubicBezTo>
                    <a:cubicBezTo>
                      <a:pt x="1032" y="141"/>
                      <a:pt x="1032" y="141"/>
                      <a:pt x="1032" y="141"/>
                    </a:cubicBezTo>
                    <a:cubicBezTo>
                      <a:pt x="1031" y="125"/>
                      <a:pt x="1024" y="120"/>
                      <a:pt x="1009" y="125"/>
                    </a:cubicBezTo>
                    <a:cubicBezTo>
                      <a:pt x="1007" y="125"/>
                      <a:pt x="1007" y="125"/>
                      <a:pt x="1007" y="125"/>
                    </a:cubicBezTo>
                    <a:cubicBezTo>
                      <a:pt x="1007" y="123"/>
                      <a:pt x="1007" y="123"/>
                      <a:pt x="1007" y="123"/>
                    </a:cubicBezTo>
                    <a:cubicBezTo>
                      <a:pt x="1005" y="108"/>
                      <a:pt x="997" y="103"/>
                      <a:pt x="983" y="108"/>
                    </a:cubicBezTo>
                    <a:cubicBezTo>
                      <a:pt x="981" y="109"/>
                      <a:pt x="981" y="109"/>
                      <a:pt x="981" y="109"/>
                    </a:cubicBezTo>
                    <a:cubicBezTo>
                      <a:pt x="981" y="107"/>
                      <a:pt x="981" y="107"/>
                      <a:pt x="981" y="107"/>
                    </a:cubicBezTo>
                    <a:cubicBezTo>
                      <a:pt x="979" y="91"/>
                      <a:pt x="971" y="87"/>
                      <a:pt x="956" y="93"/>
                    </a:cubicBezTo>
                    <a:cubicBezTo>
                      <a:pt x="954" y="93"/>
                      <a:pt x="954" y="93"/>
                      <a:pt x="954" y="93"/>
                    </a:cubicBezTo>
                    <a:cubicBezTo>
                      <a:pt x="954" y="91"/>
                      <a:pt x="954" y="91"/>
                      <a:pt x="954" y="91"/>
                    </a:cubicBezTo>
                    <a:cubicBezTo>
                      <a:pt x="951" y="76"/>
                      <a:pt x="943" y="72"/>
                      <a:pt x="929" y="78"/>
                    </a:cubicBezTo>
                    <a:cubicBezTo>
                      <a:pt x="927" y="79"/>
                      <a:pt x="927" y="79"/>
                      <a:pt x="927" y="79"/>
                    </a:cubicBezTo>
                    <a:cubicBezTo>
                      <a:pt x="926" y="77"/>
                      <a:pt x="926" y="77"/>
                      <a:pt x="926" y="77"/>
                    </a:cubicBezTo>
                    <a:cubicBezTo>
                      <a:pt x="923" y="62"/>
                      <a:pt x="914" y="58"/>
                      <a:pt x="900" y="66"/>
                    </a:cubicBezTo>
                    <a:cubicBezTo>
                      <a:pt x="899" y="66"/>
                      <a:pt x="899" y="66"/>
                      <a:pt x="899" y="66"/>
                    </a:cubicBezTo>
                    <a:cubicBezTo>
                      <a:pt x="898" y="65"/>
                      <a:pt x="898" y="65"/>
                      <a:pt x="898" y="65"/>
                    </a:cubicBezTo>
                    <a:cubicBezTo>
                      <a:pt x="894" y="50"/>
                      <a:pt x="885" y="46"/>
                      <a:pt x="871" y="54"/>
                    </a:cubicBezTo>
                    <a:cubicBezTo>
                      <a:pt x="870" y="55"/>
                      <a:pt x="870" y="55"/>
                      <a:pt x="870" y="55"/>
                    </a:cubicBezTo>
                    <a:cubicBezTo>
                      <a:pt x="869" y="53"/>
                      <a:pt x="869" y="53"/>
                      <a:pt x="869" y="53"/>
                    </a:cubicBezTo>
                    <a:cubicBezTo>
                      <a:pt x="864" y="38"/>
                      <a:pt x="855" y="36"/>
                      <a:pt x="842" y="44"/>
                    </a:cubicBezTo>
                    <a:cubicBezTo>
                      <a:pt x="840" y="45"/>
                      <a:pt x="840" y="45"/>
                      <a:pt x="840" y="45"/>
                    </a:cubicBezTo>
                    <a:cubicBezTo>
                      <a:pt x="839" y="43"/>
                      <a:pt x="839" y="43"/>
                      <a:pt x="839" y="43"/>
                    </a:cubicBezTo>
                    <a:cubicBezTo>
                      <a:pt x="834" y="29"/>
                      <a:pt x="824" y="26"/>
                      <a:pt x="812" y="35"/>
                    </a:cubicBezTo>
                    <a:cubicBezTo>
                      <a:pt x="810" y="36"/>
                      <a:pt x="810" y="36"/>
                      <a:pt x="810" y="36"/>
                    </a:cubicBezTo>
                    <a:cubicBezTo>
                      <a:pt x="809" y="35"/>
                      <a:pt x="809" y="35"/>
                      <a:pt x="809" y="35"/>
                    </a:cubicBezTo>
                    <a:cubicBezTo>
                      <a:pt x="802" y="20"/>
                      <a:pt x="793" y="18"/>
                      <a:pt x="781" y="28"/>
                    </a:cubicBezTo>
                    <a:cubicBezTo>
                      <a:pt x="779" y="29"/>
                      <a:pt x="779" y="29"/>
                      <a:pt x="779" y="29"/>
                    </a:cubicBezTo>
                    <a:cubicBezTo>
                      <a:pt x="778" y="28"/>
                      <a:pt x="778" y="28"/>
                      <a:pt x="778" y="28"/>
                    </a:cubicBezTo>
                    <a:cubicBezTo>
                      <a:pt x="771" y="14"/>
                      <a:pt x="761" y="12"/>
                      <a:pt x="749" y="22"/>
                    </a:cubicBezTo>
                    <a:cubicBezTo>
                      <a:pt x="748" y="24"/>
                      <a:pt x="748" y="24"/>
                      <a:pt x="748" y="24"/>
                    </a:cubicBezTo>
                    <a:cubicBezTo>
                      <a:pt x="747" y="22"/>
                      <a:pt x="747" y="22"/>
                      <a:pt x="747" y="22"/>
                    </a:cubicBezTo>
                    <a:cubicBezTo>
                      <a:pt x="739" y="9"/>
                      <a:pt x="729" y="7"/>
                      <a:pt x="717" y="18"/>
                    </a:cubicBezTo>
                    <a:cubicBezTo>
                      <a:pt x="716" y="20"/>
                      <a:pt x="716" y="20"/>
                      <a:pt x="716" y="20"/>
                    </a:cubicBezTo>
                    <a:cubicBezTo>
                      <a:pt x="715" y="18"/>
                      <a:pt x="715" y="18"/>
                      <a:pt x="715" y="18"/>
                    </a:cubicBezTo>
                    <a:cubicBezTo>
                      <a:pt x="706" y="5"/>
                      <a:pt x="696" y="4"/>
                      <a:pt x="685" y="16"/>
                    </a:cubicBezTo>
                    <a:cubicBezTo>
                      <a:pt x="684" y="17"/>
                      <a:pt x="684" y="17"/>
                      <a:pt x="684" y="17"/>
                    </a:cubicBezTo>
                    <a:cubicBezTo>
                      <a:pt x="682" y="16"/>
                      <a:pt x="682" y="16"/>
                      <a:pt x="682" y="16"/>
                    </a:cubicBezTo>
                    <a:cubicBezTo>
                      <a:pt x="673" y="3"/>
                      <a:pt x="663" y="3"/>
                      <a:pt x="652" y="15"/>
                    </a:cubicBezTo>
                    <a:cubicBezTo>
                      <a:pt x="651" y="16"/>
                      <a:pt x="651" y="16"/>
                      <a:pt x="651" y="16"/>
                    </a:cubicBezTo>
                    <a:cubicBezTo>
                      <a:pt x="650" y="15"/>
                      <a:pt x="650" y="15"/>
                      <a:pt x="650" y="15"/>
                    </a:cubicBezTo>
                    <a:cubicBezTo>
                      <a:pt x="639" y="3"/>
                      <a:pt x="629" y="3"/>
                      <a:pt x="619" y="16"/>
                    </a:cubicBezTo>
                    <a:cubicBezTo>
                      <a:pt x="618" y="17"/>
                      <a:pt x="618" y="17"/>
                      <a:pt x="618" y="17"/>
                    </a:cubicBezTo>
                    <a:cubicBezTo>
                      <a:pt x="617" y="16"/>
                      <a:pt x="617" y="16"/>
                      <a:pt x="617" y="16"/>
                    </a:cubicBezTo>
                    <a:cubicBezTo>
                      <a:pt x="606" y="4"/>
                      <a:pt x="596" y="5"/>
                      <a:pt x="587" y="18"/>
                    </a:cubicBezTo>
                    <a:cubicBezTo>
                      <a:pt x="586" y="20"/>
                      <a:pt x="586" y="20"/>
                      <a:pt x="586" y="20"/>
                    </a:cubicBezTo>
                    <a:cubicBezTo>
                      <a:pt x="584" y="18"/>
                      <a:pt x="584" y="18"/>
                      <a:pt x="584" y="18"/>
                    </a:cubicBezTo>
                    <a:cubicBezTo>
                      <a:pt x="573" y="7"/>
                      <a:pt x="563" y="9"/>
                      <a:pt x="555" y="22"/>
                    </a:cubicBezTo>
                    <a:cubicBezTo>
                      <a:pt x="554" y="24"/>
                      <a:pt x="554" y="24"/>
                      <a:pt x="554" y="24"/>
                    </a:cubicBezTo>
                    <a:cubicBezTo>
                      <a:pt x="552" y="22"/>
                      <a:pt x="552" y="22"/>
                      <a:pt x="552" y="22"/>
                    </a:cubicBezTo>
                    <a:cubicBezTo>
                      <a:pt x="540" y="12"/>
                      <a:pt x="531" y="14"/>
                      <a:pt x="523" y="28"/>
                    </a:cubicBezTo>
                    <a:cubicBezTo>
                      <a:pt x="522" y="29"/>
                      <a:pt x="522" y="29"/>
                      <a:pt x="522" y="29"/>
                    </a:cubicBezTo>
                    <a:cubicBezTo>
                      <a:pt x="521" y="28"/>
                      <a:pt x="521" y="28"/>
                      <a:pt x="521" y="28"/>
                    </a:cubicBezTo>
                    <a:cubicBezTo>
                      <a:pt x="509" y="18"/>
                      <a:pt x="499" y="20"/>
                      <a:pt x="492" y="35"/>
                    </a:cubicBezTo>
                    <a:cubicBezTo>
                      <a:pt x="492" y="36"/>
                      <a:pt x="492" y="36"/>
                      <a:pt x="492" y="36"/>
                    </a:cubicBezTo>
                    <a:cubicBezTo>
                      <a:pt x="490" y="35"/>
                      <a:pt x="490" y="35"/>
                      <a:pt x="490" y="35"/>
                    </a:cubicBezTo>
                    <a:cubicBezTo>
                      <a:pt x="477" y="26"/>
                      <a:pt x="468" y="29"/>
                      <a:pt x="462" y="43"/>
                    </a:cubicBezTo>
                    <a:cubicBezTo>
                      <a:pt x="461" y="45"/>
                      <a:pt x="461" y="45"/>
                      <a:pt x="461" y="45"/>
                    </a:cubicBezTo>
                    <a:cubicBezTo>
                      <a:pt x="460" y="44"/>
                      <a:pt x="460" y="44"/>
                      <a:pt x="460" y="44"/>
                    </a:cubicBezTo>
                    <a:cubicBezTo>
                      <a:pt x="447" y="36"/>
                      <a:pt x="438" y="38"/>
                      <a:pt x="432" y="53"/>
                    </a:cubicBezTo>
                    <a:cubicBezTo>
                      <a:pt x="432" y="55"/>
                      <a:pt x="432" y="55"/>
                      <a:pt x="432" y="55"/>
                    </a:cubicBezTo>
                    <a:cubicBezTo>
                      <a:pt x="430" y="54"/>
                      <a:pt x="430" y="54"/>
                      <a:pt x="430" y="54"/>
                    </a:cubicBezTo>
                    <a:cubicBezTo>
                      <a:pt x="417" y="46"/>
                      <a:pt x="408" y="50"/>
                      <a:pt x="403" y="65"/>
                    </a:cubicBezTo>
                    <a:cubicBezTo>
                      <a:pt x="403" y="66"/>
                      <a:pt x="403" y="66"/>
                      <a:pt x="403" y="66"/>
                    </a:cubicBezTo>
                    <a:cubicBezTo>
                      <a:pt x="401" y="66"/>
                      <a:pt x="401" y="66"/>
                      <a:pt x="401" y="66"/>
                    </a:cubicBezTo>
                    <a:cubicBezTo>
                      <a:pt x="387" y="58"/>
                      <a:pt x="379" y="62"/>
                      <a:pt x="375" y="77"/>
                    </a:cubicBezTo>
                    <a:cubicBezTo>
                      <a:pt x="375" y="79"/>
                      <a:pt x="375" y="79"/>
                      <a:pt x="375" y="79"/>
                    </a:cubicBezTo>
                    <a:cubicBezTo>
                      <a:pt x="373" y="78"/>
                      <a:pt x="373" y="78"/>
                      <a:pt x="373" y="78"/>
                    </a:cubicBezTo>
                    <a:cubicBezTo>
                      <a:pt x="359" y="72"/>
                      <a:pt x="350" y="76"/>
                      <a:pt x="348" y="91"/>
                    </a:cubicBezTo>
                    <a:cubicBezTo>
                      <a:pt x="347" y="93"/>
                      <a:pt x="347" y="93"/>
                      <a:pt x="347" y="93"/>
                    </a:cubicBezTo>
                    <a:cubicBezTo>
                      <a:pt x="345" y="93"/>
                      <a:pt x="345" y="93"/>
                      <a:pt x="345" y="93"/>
                    </a:cubicBezTo>
                    <a:cubicBezTo>
                      <a:pt x="331" y="87"/>
                      <a:pt x="323" y="91"/>
                      <a:pt x="321" y="107"/>
                    </a:cubicBezTo>
                    <a:cubicBezTo>
                      <a:pt x="320" y="109"/>
                      <a:pt x="320" y="109"/>
                      <a:pt x="320" y="109"/>
                    </a:cubicBezTo>
                    <a:cubicBezTo>
                      <a:pt x="319" y="108"/>
                      <a:pt x="319" y="108"/>
                      <a:pt x="319" y="108"/>
                    </a:cubicBezTo>
                    <a:cubicBezTo>
                      <a:pt x="304" y="103"/>
                      <a:pt x="296" y="108"/>
                      <a:pt x="295" y="123"/>
                    </a:cubicBezTo>
                    <a:cubicBezTo>
                      <a:pt x="295" y="125"/>
                      <a:pt x="295" y="125"/>
                      <a:pt x="295" y="125"/>
                    </a:cubicBezTo>
                    <a:cubicBezTo>
                      <a:pt x="293" y="125"/>
                      <a:pt x="293" y="125"/>
                      <a:pt x="293" y="125"/>
                    </a:cubicBezTo>
                    <a:cubicBezTo>
                      <a:pt x="278" y="120"/>
                      <a:pt x="270" y="125"/>
                      <a:pt x="270" y="141"/>
                    </a:cubicBezTo>
                    <a:cubicBezTo>
                      <a:pt x="270" y="143"/>
                      <a:pt x="270" y="143"/>
                      <a:pt x="270" y="143"/>
                    </a:cubicBezTo>
                    <a:cubicBezTo>
                      <a:pt x="268" y="142"/>
                      <a:pt x="268" y="142"/>
                      <a:pt x="268" y="142"/>
                    </a:cubicBezTo>
                    <a:cubicBezTo>
                      <a:pt x="260" y="140"/>
                      <a:pt x="254" y="141"/>
                      <a:pt x="250" y="145"/>
                    </a:cubicBezTo>
                    <a:cubicBezTo>
                      <a:pt x="247" y="148"/>
                      <a:pt x="246" y="153"/>
                      <a:pt x="246" y="160"/>
                    </a:cubicBezTo>
                    <a:cubicBezTo>
                      <a:pt x="246" y="162"/>
                      <a:pt x="246" y="162"/>
                      <a:pt x="246" y="162"/>
                    </a:cubicBezTo>
                    <a:cubicBezTo>
                      <a:pt x="244" y="162"/>
                      <a:pt x="244" y="162"/>
                      <a:pt x="244" y="162"/>
                    </a:cubicBezTo>
                    <a:cubicBezTo>
                      <a:pt x="236" y="160"/>
                      <a:pt x="230" y="161"/>
                      <a:pt x="226" y="164"/>
                    </a:cubicBezTo>
                    <a:cubicBezTo>
                      <a:pt x="223" y="168"/>
                      <a:pt x="222" y="173"/>
                      <a:pt x="222" y="180"/>
                    </a:cubicBezTo>
                    <a:cubicBezTo>
                      <a:pt x="222" y="182"/>
                      <a:pt x="222" y="182"/>
                      <a:pt x="222" y="182"/>
                    </a:cubicBezTo>
                    <a:cubicBezTo>
                      <a:pt x="221" y="182"/>
                      <a:pt x="221" y="182"/>
                      <a:pt x="221" y="182"/>
                    </a:cubicBezTo>
                    <a:cubicBezTo>
                      <a:pt x="212" y="180"/>
                      <a:pt x="207" y="182"/>
                      <a:pt x="203" y="185"/>
                    </a:cubicBezTo>
                    <a:cubicBezTo>
                      <a:pt x="200" y="188"/>
                      <a:pt x="199" y="194"/>
                      <a:pt x="200" y="201"/>
                    </a:cubicBezTo>
                    <a:cubicBezTo>
                      <a:pt x="200" y="203"/>
                      <a:pt x="200" y="203"/>
                      <a:pt x="200" y="203"/>
                    </a:cubicBezTo>
                    <a:cubicBezTo>
                      <a:pt x="198" y="203"/>
                      <a:pt x="198" y="203"/>
                      <a:pt x="198" y="203"/>
                    </a:cubicBezTo>
                    <a:cubicBezTo>
                      <a:pt x="190" y="202"/>
                      <a:pt x="185" y="203"/>
                      <a:pt x="182" y="207"/>
                    </a:cubicBezTo>
                    <a:cubicBezTo>
                      <a:pt x="179" y="210"/>
                      <a:pt x="178" y="216"/>
                      <a:pt x="179" y="223"/>
                    </a:cubicBezTo>
                    <a:cubicBezTo>
                      <a:pt x="179" y="225"/>
                      <a:pt x="179" y="225"/>
                      <a:pt x="179" y="225"/>
                    </a:cubicBezTo>
                    <a:cubicBezTo>
                      <a:pt x="177" y="225"/>
                      <a:pt x="177" y="225"/>
                      <a:pt x="177" y="225"/>
                    </a:cubicBezTo>
                    <a:cubicBezTo>
                      <a:pt x="169" y="225"/>
                      <a:pt x="164" y="226"/>
                      <a:pt x="161" y="230"/>
                    </a:cubicBezTo>
                    <a:cubicBezTo>
                      <a:pt x="158" y="233"/>
                      <a:pt x="157" y="239"/>
                      <a:pt x="159" y="246"/>
                    </a:cubicBezTo>
                    <a:cubicBezTo>
                      <a:pt x="159" y="248"/>
                      <a:pt x="159" y="248"/>
                      <a:pt x="159" y="248"/>
                    </a:cubicBezTo>
                    <a:cubicBezTo>
                      <a:pt x="157" y="248"/>
                      <a:pt x="157" y="248"/>
                      <a:pt x="157" y="248"/>
                    </a:cubicBezTo>
                    <a:cubicBezTo>
                      <a:pt x="149" y="248"/>
                      <a:pt x="144" y="250"/>
                      <a:pt x="141" y="254"/>
                    </a:cubicBezTo>
                    <a:cubicBezTo>
                      <a:pt x="138" y="257"/>
                      <a:pt x="138" y="263"/>
                      <a:pt x="140" y="270"/>
                    </a:cubicBezTo>
                    <a:cubicBezTo>
                      <a:pt x="140" y="272"/>
                      <a:pt x="140" y="272"/>
                      <a:pt x="140" y="272"/>
                    </a:cubicBezTo>
                    <a:cubicBezTo>
                      <a:pt x="138" y="272"/>
                      <a:pt x="138" y="272"/>
                      <a:pt x="138" y="272"/>
                    </a:cubicBezTo>
                    <a:cubicBezTo>
                      <a:pt x="131" y="273"/>
                      <a:pt x="125" y="275"/>
                      <a:pt x="123" y="279"/>
                    </a:cubicBezTo>
                    <a:cubicBezTo>
                      <a:pt x="120" y="282"/>
                      <a:pt x="120" y="288"/>
                      <a:pt x="122" y="295"/>
                    </a:cubicBezTo>
                    <a:cubicBezTo>
                      <a:pt x="123" y="297"/>
                      <a:pt x="123" y="297"/>
                      <a:pt x="123" y="297"/>
                    </a:cubicBezTo>
                    <a:cubicBezTo>
                      <a:pt x="121" y="297"/>
                      <a:pt x="121" y="297"/>
                      <a:pt x="121" y="297"/>
                    </a:cubicBezTo>
                    <a:cubicBezTo>
                      <a:pt x="113" y="298"/>
                      <a:pt x="108" y="300"/>
                      <a:pt x="105" y="304"/>
                    </a:cubicBezTo>
                    <a:cubicBezTo>
                      <a:pt x="103" y="308"/>
                      <a:pt x="103" y="314"/>
                      <a:pt x="105" y="321"/>
                    </a:cubicBezTo>
                    <a:cubicBezTo>
                      <a:pt x="106" y="323"/>
                      <a:pt x="106" y="323"/>
                      <a:pt x="106" y="323"/>
                    </a:cubicBezTo>
                    <a:cubicBezTo>
                      <a:pt x="104" y="323"/>
                      <a:pt x="104" y="323"/>
                      <a:pt x="104" y="323"/>
                    </a:cubicBezTo>
                    <a:cubicBezTo>
                      <a:pt x="96" y="324"/>
                      <a:pt x="91" y="327"/>
                      <a:pt x="89" y="331"/>
                    </a:cubicBezTo>
                    <a:cubicBezTo>
                      <a:pt x="87" y="335"/>
                      <a:pt x="87" y="341"/>
                      <a:pt x="90" y="348"/>
                    </a:cubicBezTo>
                    <a:cubicBezTo>
                      <a:pt x="91" y="350"/>
                      <a:pt x="91" y="350"/>
                      <a:pt x="91" y="350"/>
                    </a:cubicBezTo>
                    <a:cubicBezTo>
                      <a:pt x="89" y="350"/>
                      <a:pt x="89" y="350"/>
                      <a:pt x="89" y="350"/>
                    </a:cubicBezTo>
                    <a:cubicBezTo>
                      <a:pt x="81" y="352"/>
                      <a:pt x="76" y="354"/>
                      <a:pt x="74" y="359"/>
                    </a:cubicBezTo>
                    <a:cubicBezTo>
                      <a:pt x="72" y="363"/>
                      <a:pt x="72" y="368"/>
                      <a:pt x="76" y="375"/>
                    </a:cubicBezTo>
                    <a:cubicBezTo>
                      <a:pt x="77" y="377"/>
                      <a:pt x="77" y="377"/>
                      <a:pt x="77" y="377"/>
                    </a:cubicBezTo>
                    <a:cubicBezTo>
                      <a:pt x="75" y="378"/>
                      <a:pt x="75" y="378"/>
                      <a:pt x="75" y="378"/>
                    </a:cubicBezTo>
                    <a:cubicBezTo>
                      <a:pt x="67" y="380"/>
                      <a:pt x="62" y="383"/>
                      <a:pt x="60" y="387"/>
                    </a:cubicBezTo>
                    <a:cubicBezTo>
                      <a:pt x="58" y="391"/>
                      <a:pt x="59" y="397"/>
                      <a:pt x="63" y="404"/>
                    </a:cubicBezTo>
                    <a:cubicBezTo>
                      <a:pt x="64" y="405"/>
                      <a:pt x="64" y="405"/>
                      <a:pt x="64" y="405"/>
                    </a:cubicBezTo>
                    <a:cubicBezTo>
                      <a:pt x="62" y="406"/>
                      <a:pt x="62" y="406"/>
                      <a:pt x="62" y="406"/>
                    </a:cubicBezTo>
                    <a:cubicBezTo>
                      <a:pt x="54" y="408"/>
                      <a:pt x="50" y="412"/>
                      <a:pt x="48" y="416"/>
                    </a:cubicBezTo>
                    <a:cubicBezTo>
                      <a:pt x="46" y="420"/>
                      <a:pt x="47" y="426"/>
                      <a:pt x="51" y="433"/>
                    </a:cubicBezTo>
                    <a:cubicBezTo>
                      <a:pt x="52" y="434"/>
                      <a:pt x="52" y="434"/>
                      <a:pt x="52" y="434"/>
                    </a:cubicBezTo>
                    <a:cubicBezTo>
                      <a:pt x="51" y="435"/>
                      <a:pt x="51" y="435"/>
                      <a:pt x="51" y="435"/>
                    </a:cubicBezTo>
                    <a:cubicBezTo>
                      <a:pt x="43" y="438"/>
                      <a:pt x="39" y="441"/>
                      <a:pt x="37" y="446"/>
                    </a:cubicBezTo>
                    <a:cubicBezTo>
                      <a:pt x="36" y="450"/>
                      <a:pt x="37" y="456"/>
                      <a:pt x="41" y="462"/>
                    </a:cubicBezTo>
                    <a:cubicBezTo>
                      <a:pt x="42" y="464"/>
                      <a:pt x="42" y="464"/>
                      <a:pt x="42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33" y="468"/>
                      <a:pt x="29" y="472"/>
                      <a:pt x="28" y="476"/>
                    </a:cubicBezTo>
                    <a:cubicBezTo>
                      <a:pt x="26" y="481"/>
                      <a:pt x="28" y="486"/>
                      <a:pt x="33" y="493"/>
                    </a:cubicBezTo>
                    <a:cubicBezTo>
                      <a:pt x="34" y="494"/>
                      <a:pt x="34" y="494"/>
                      <a:pt x="34" y="494"/>
                    </a:cubicBezTo>
                    <a:cubicBezTo>
                      <a:pt x="32" y="495"/>
                      <a:pt x="32" y="495"/>
                      <a:pt x="32" y="495"/>
                    </a:cubicBezTo>
                    <a:cubicBezTo>
                      <a:pt x="25" y="498"/>
                      <a:pt x="21" y="502"/>
                      <a:pt x="20" y="507"/>
                    </a:cubicBezTo>
                    <a:cubicBezTo>
                      <a:pt x="19" y="512"/>
                      <a:pt x="21" y="517"/>
                      <a:pt x="25" y="524"/>
                    </a:cubicBezTo>
                    <a:cubicBezTo>
                      <a:pt x="27" y="525"/>
                      <a:pt x="27" y="525"/>
                      <a:pt x="27" y="525"/>
                    </a:cubicBezTo>
                    <a:cubicBezTo>
                      <a:pt x="25" y="526"/>
                      <a:pt x="25" y="526"/>
                      <a:pt x="25" y="526"/>
                    </a:cubicBezTo>
                    <a:cubicBezTo>
                      <a:pt x="18" y="530"/>
                      <a:pt x="14" y="534"/>
                      <a:pt x="13" y="539"/>
                    </a:cubicBezTo>
                    <a:cubicBezTo>
                      <a:pt x="12" y="544"/>
                      <a:pt x="15" y="549"/>
                      <a:pt x="20" y="555"/>
                    </a:cubicBezTo>
                    <a:cubicBezTo>
                      <a:pt x="21" y="556"/>
                      <a:pt x="21" y="556"/>
                      <a:pt x="21" y="556"/>
                    </a:cubicBezTo>
                    <a:cubicBezTo>
                      <a:pt x="19" y="557"/>
                      <a:pt x="19" y="557"/>
                      <a:pt x="19" y="557"/>
                    </a:cubicBezTo>
                    <a:cubicBezTo>
                      <a:pt x="13" y="562"/>
                      <a:pt x="9" y="566"/>
                      <a:pt x="8" y="571"/>
                    </a:cubicBezTo>
                    <a:cubicBezTo>
                      <a:pt x="8" y="576"/>
                      <a:pt x="10" y="581"/>
                      <a:pt x="16" y="587"/>
                    </a:cubicBezTo>
                    <a:cubicBezTo>
                      <a:pt x="17" y="588"/>
                      <a:pt x="17" y="588"/>
                      <a:pt x="17" y="588"/>
                    </a:cubicBezTo>
                    <a:cubicBezTo>
                      <a:pt x="15" y="589"/>
                      <a:pt x="15" y="589"/>
                      <a:pt x="15" y="589"/>
                    </a:cubicBezTo>
                    <a:cubicBezTo>
                      <a:pt x="9" y="594"/>
                      <a:pt x="5" y="599"/>
                      <a:pt x="5" y="604"/>
                    </a:cubicBezTo>
                    <a:cubicBezTo>
                      <a:pt x="5" y="609"/>
                      <a:pt x="7" y="614"/>
                      <a:pt x="13" y="619"/>
                    </a:cubicBezTo>
                    <a:cubicBezTo>
                      <a:pt x="15" y="621"/>
                      <a:pt x="15" y="621"/>
                      <a:pt x="15" y="621"/>
                    </a:cubicBezTo>
                    <a:cubicBezTo>
                      <a:pt x="13" y="622"/>
                      <a:pt x="13" y="622"/>
                      <a:pt x="13" y="622"/>
                    </a:cubicBezTo>
                    <a:cubicBezTo>
                      <a:pt x="7" y="627"/>
                      <a:pt x="4" y="632"/>
                      <a:pt x="3" y="637"/>
                    </a:cubicBezTo>
                    <a:cubicBezTo>
                      <a:pt x="3" y="642"/>
                      <a:pt x="6" y="647"/>
                      <a:pt x="12" y="652"/>
                    </a:cubicBezTo>
                    <a:cubicBezTo>
                      <a:pt x="14" y="653"/>
                      <a:pt x="14" y="653"/>
                      <a:pt x="14" y="653"/>
                    </a:cubicBezTo>
                    <a:cubicBezTo>
                      <a:pt x="12" y="655"/>
                      <a:pt x="12" y="655"/>
                      <a:pt x="12" y="655"/>
                    </a:cubicBezTo>
                    <a:cubicBezTo>
                      <a:pt x="6" y="660"/>
                      <a:pt x="3" y="665"/>
                      <a:pt x="3" y="670"/>
                    </a:cubicBezTo>
                    <a:cubicBezTo>
                      <a:pt x="4" y="675"/>
                      <a:pt x="7" y="680"/>
                      <a:pt x="13" y="685"/>
                    </a:cubicBezTo>
                    <a:cubicBezTo>
                      <a:pt x="15" y="686"/>
                      <a:pt x="15" y="686"/>
                      <a:pt x="15" y="686"/>
                    </a:cubicBezTo>
                    <a:cubicBezTo>
                      <a:pt x="13" y="687"/>
                      <a:pt x="13" y="687"/>
                      <a:pt x="13" y="687"/>
                    </a:cubicBezTo>
                    <a:cubicBezTo>
                      <a:pt x="7" y="693"/>
                      <a:pt x="5" y="698"/>
                      <a:pt x="5" y="703"/>
                    </a:cubicBezTo>
                    <a:cubicBezTo>
                      <a:pt x="5" y="708"/>
                      <a:pt x="9" y="713"/>
                      <a:pt x="15" y="717"/>
                    </a:cubicBezTo>
                    <a:cubicBezTo>
                      <a:pt x="17" y="719"/>
                      <a:pt x="17" y="719"/>
                      <a:pt x="17" y="719"/>
                    </a:cubicBezTo>
                    <a:cubicBezTo>
                      <a:pt x="16" y="720"/>
                      <a:pt x="16" y="720"/>
                      <a:pt x="16" y="720"/>
                    </a:cubicBezTo>
                    <a:cubicBezTo>
                      <a:pt x="10" y="726"/>
                      <a:pt x="8" y="731"/>
                      <a:pt x="8" y="736"/>
                    </a:cubicBezTo>
                    <a:cubicBezTo>
                      <a:pt x="9" y="741"/>
                      <a:pt x="13" y="745"/>
                      <a:pt x="19" y="749"/>
                    </a:cubicBezTo>
                    <a:cubicBezTo>
                      <a:pt x="21" y="750"/>
                      <a:pt x="21" y="750"/>
                      <a:pt x="21" y="750"/>
                    </a:cubicBezTo>
                    <a:cubicBezTo>
                      <a:pt x="20" y="752"/>
                      <a:pt x="20" y="752"/>
                      <a:pt x="20" y="752"/>
                    </a:cubicBezTo>
                    <a:cubicBezTo>
                      <a:pt x="15" y="758"/>
                      <a:pt x="12" y="763"/>
                      <a:pt x="13" y="768"/>
                    </a:cubicBezTo>
                    <a:cubicBezTo>
                      <a:pt x="14" y="773"/>
                      <a:pt x="18" y="777"/>
                      <a:pt x="25" y="781"/>
                    </a:cubicBezTo>
                    <a:cubicBezTo>
                      <a:pt x="27" y="782"/>
                      <a:pt x="27" y="782"/>
                      <a:pt x="27" y="782"/>
                    </a:cubicBezTo>
                    <a:cubicBezTo>
                      <a:pt x="25" y="783"/>
                      <a:pt x="25" y="783"/>
                      <a:pt x="25" y="783"/>
                    </a:cubicBezTo>
                    <a:cubicBezTo>
                      <a:pt x="21" y="790"/>
                      <a:pt x="19" y="795"/>
                      <a:pt x="20" y="800"/>
                    </a:cubicBezTo>
                    <a:cubicBezTo>
                      <a:pt x="21" y="804"/>
                      <a:pt x="25" y="808"/>
                      <a:pt x="32" y="812"/>
                    </a:cubicBezTo>
                    <a:cubicBezTo>
                      <a:pt x="34" y="813"/>
                      <a:pt x="34" y="813"/>
                      <a:pt x="34" y="813"/>
                    </a:cubicBezTo>
                    <a:cubicBezTo>
                      <a:pt x="33" y="814"/>
                      <a:pt x="33" y="814"/>
                      <a:pt x="33" y="814"/>
                    </a:cubicBezTo>
                    <a:cubicBezTo>
                      <a:pt x="28" y="821"/>
                      <a:pt x="26" y="826"/>
                      <a:pt x="28" y="831"/>
                    </a:cubicBezTo>
                    <a:cubicBezTo>
                      <a:pt x="29" y="835"/>
                      <a:pt x="33" y="839"/>
                      <a:pt x="41" y="842"/>
                    </a:cubicBezTo>
                    <a:cubicBezTo>
                      <a:pt x="42" y="843"/>
                      <a:pt x="42" y="843"/>
                      <a:pt x="42" y="843"/>
                    </a:cubicBezTo>
                    <a:cubicBezTo>
                      <a:pt x="41" y="844"/>
                      <a:pt x="41" y="844"/>
                      <a:pt x="41" y="844"/>
                    </a:cubicBezTo>
                    <a:cubicBezTo>
                      <a:pt x="37" y="851"/>
                      <a:pt x="36" y="857"/>
                      <a:pt x="37" y="861"/>
                    </a:cubicBezTo>
                    <a:cubicBezTo>
                      <a:pt x="39" y="866"/>
                      <a:pt x="43" y="869"/>
                      <a:pt x="51" y="872"/>
                    </a:cubicBezTo>
                    <a:cubicBezTo>
                      <a:pt x="52" y="872"/>
                      <a:pt x="52" y="872"/>
                      <a:pt x="52" y="872"/>
                    </a:cubicBezTo>
                    <a:cubicBezTo>
                      <a:pt x="51" y="874"/>
                      <a:pt x="51" y="874"/>
                      <a:pt x="51" y="874"/>
                    </a:cubicBezTo>
                    <a:cubicBezTo>
                      <a:pt x="47" y="881"/>
                      <a:pt x="46" y="887"/>
                      <a:pt x="48" y="891"/>
                    </a:cubicBezTo>
                    <a:cubicBezTo>
                      <a:pt x="50" y="895"/>
                      <a:pt x="54" y="899"/>
                      <a:pt x="62" y="901"/>
                    </a:cubicBezTo>
                    <a:cubicBezTo>
                      <a:pt x="64" y="901"/>
                      <a:pt x="64" y="901"/>
                      <a:pt x="64" y="901"/>
                    </a:cubicBezTo>
                    <a:cubicBezTo>
                      <a:pt x="63" y="903"/>
                      <a:pt x="63" y="903"/>
                      <a:pt x="63" y="903"/>
                    </a:cubicBezTo>
                    <a:cubicBezTo>
                      <a:pt x="59" y="910"/>
                      <a:pt x="58" y="916"/>
                      <a:pt x="60" y="920"/>
                    </a:cubicBezTo>
                    <a:cubicBezTo>
                      <a:pt x="62" y="924"/>
                      <a:pt x="67" y="927"/>
                      <a:pt x="75" y="929"/>
                    </a:cubicBezTo>
                    <a:cubicBezTo>
                      <a:pt x="77" y="930"/>
                      <a:pt x="77" y="930"/>
                      <a:pt x="77" y="930"/>
                    </a:cubicBezTo>
                    <a:cubicBezTo>
                      <a:pt x="76" y="931"/>
                      <a:pt x="76" y="931"/>
                      <a:pt x="76" y="931"/>
                    </a:cubicBezTo>
                    <a:cubicBezTo>
                      <a:pt x="72" y="938"/>
                      <a:pt x="72" y="944"/>
                      <a:pt x="74" y="948"/>
                    </a:cubicBezTo>
                    <a:cubicBezTo>
                      <a:pt x="76" y="952"/>
                      <a:pt x="81" y="955"/>
                      <a:pt x="89" y="957"/>
                    </a:cubicBezTo>
                    <a:cubicBezTo>
                      <a:pt x="91" y="957"/>
                      <a:pt x="91" y="957"/>
                      <a:pt x="91" y="957"/>
                    </a:cubicBezTo>
                    <a:cubicBezTo>
                      <a:pt x="90" y="959"/>
                      <a:pt x="90" y="959"/>
                      <a:pt x="90" y="959"/>
                    </a:cubicBezTo>
                    <a:cubicBezTo>
                      <a:pt x="87" y="966"/>
                      <a:pt x="87" y="972"/>
                      <a:pt x="89" y="976"/>
                    </a:cubicBezTo>
                    <a:cubicBezTo>
                      <a:pt x="91" y="980"/>
                      <a:pt x="96" y="982"/>
                      <a:pt x="104" y="983"/>
                    </a:cubicBezTo>
                    <a:cubicBezTo>
                      <a:pt x="106" y="984"/>
                      <a:pt x="106" y="984"/>
                      <a:pt x="106" y="984"/>
                    </a:cubicBezTo>
                    <a:cubicBezTo>
                      <a:pt x="105" y="986"/>
                      <a:pt x="105" y="986"/>
                      <a:pt x="105" y="986"/>
                    </a:cubicBezTo>
                    <a:cubicBezTo>
                      <a:pt x="103" y="993"/>
                      <a:pt x="103" y="999"/>
                      <a:pt x="105" y="1002"/>
                    </a:cubicBezTo>
                    <a:cubicBezTo>
                      <a:pt x="108" y="1006"/>
                      <a:pt x="113" y="1009"/>
                      <a:pt x="121" y="1009"/>
                    </a:cubicBezTo>
                    <a:cubicBezTo>
                      <a:pt x="123" y="1010"/>
                      <a:pt x="123" y="1010"/>
                      <a:pt x="123" y="1010"/>
                    </a:cubicBezTo>
                    <a:cubicBezTo>
                      <a:pt x="122" y="1011"/>
                      <a:pt x="122" y="1011"/>
                      <a:pt x="122" y="1011"/>
                    </a:cubicBezTo>
                    <a:cubicBezTo>
                      <a:pt x="120" y="1019"/>
                      <a:pt x="120" y="1025"/>
                      <a:pt x="123" y="1028"/>
                    </a:cubicBezTo>
                    <a:cubicBezTo>
                      <a:pt x="125" y="1032"/>
                      <a:pt x="131" y="1034"/>
                      <a:pt x="138" y="1034"/>
                    </a:cubicBezTo>
                    <a:cubicBezTo>
                      <a:pt x="140" y="1035"/>
                      <a:pt x="140" y="1035"/>
                      <a:pt x="140" y="1035"/>
                    </a:cubicBezTo>
                    <a:cubicBezTo>
                      <a:pt x="140" y="1036"/>
                      <a:pt x="140" y="1036"/>
                      <a:pt x="140" y="1036"/>
                    </a:cubicBezTo>
                    <a:cubicBezTo>
                      <a:pt x="138" y="1044"/>
                      <a:pt x="138" y="1050"/>
                      <a:pt x="141" y="1053"/>
                    </a:cubicBezTo>
                    <a:cubicBezTo>
                      <a:pt x="144" y="1057"/>
                      <a:pt x="149" y="1059"/>
                      <a:pt x="157" y="1059"/>
                    </a:cubicBezTo>
                    <a:cubicBezTo>
                      <a:pt x="159" y="1059"/>
                      <a:pt x="159" y="1059"/>
                      <a:pt x="159" y="1059"/>
                    </a:cubicBezTo>
                    <a:cubicBezTo>
                      <a:pt x="159" y="1061"/>
                      <a:pt x="159" y="1061"/>
                      <a:pt x="159" y="1061"/>
                    </a:cubicBezTo>
                    <a:cubicBezTo>
                      <a:pt x="157" y="1068"/>
                      <a:pt x="158" y="1074"/>
                      <a:pt x="161" y="1077"/>
                    </a:cubicBezTo>
                    <a:cubicBezTo>
                      <a:pt x="164" y="1081"/>
                      <a:pt x="169" y="1082"/>
                      <a:pt x="177" y="1082"/>
                    </a:cubicBezTo>
                    <a:cubicBezTo>
                      <a:pt x="179" y="1082"/>
                      <a:pt x="179" y="1082"/>
                      <a:pt x="179" y="1082"/>
                    </a:cubicBezTo>
                    <a:cubicBezTo>
                      <a:pt x="179" y="1084"/>
                      <a:pt x="179" y="1084"/>
                      <a:pt x="179" y="1084"/>
                    </a:cubicBezTo>
                    <a:cubicBezTo>
                      <a:pt x="178" y="1091"/>
                      <a:pt x="179" y="1096"/>
                      <a:pt x="182" y="1100"/>
                    </a:cubicBezTo>
                    <a:cubicBezTo>
                      <a:pt x="185" y="1103"/>
                      <a:pt x="190" y="1105"/>
                      <a:pt x="198" y="1104"/>
                    </a:cubicBezTo>
                    <a:cubicBezTo>
                      <a:pt x="200" y="1104"/>
                      <a:pt x="200" y="1104"/>
                      <a:pt x="200" y="1104"/>
                    </a:cubicBezTo>
                    <a:cubicBezTo>
                      <a:pt x="200" y="1106"/>
                      <a:pt x="200" y="1106"/>
                      <a:pt x="200" y="1106"/>
                    </a:cubicBezTo>
                    <a:cubicBezTo>
                      <a:pt x="199" y="1113"/>
                      <a:pt x="200" y="1118"/>
                      <a:pt x="203" y="1122"/>
                    </a:cubicBezTo>
                    <a:cubicBezTo>
                      <a:pt x="207" y="1125"/>
                      <a:pt x="212" y="1126"/>
                      <a:pt x="221" y="1125"/>
                    </a:cubicBezTo>
                    <a:cubicBezTo>
                      <a:pt x="222" y="1125"/>
                      <a:pt x="222" y="1125"/>
                      <a:pt x="222" y="1125"/>
                    </a:cubicBezTo>
                    <a:cubicBezTo>
                      <a:pt x="222" y="1127"/>
                      <a:pt x="222" y="1127"/>
                      <a:pt x="222" y="1127"/>
                    </a:cubicBezTo>
                    <a:cubicBezTo>
                      <a:pt x="222" y="1134"/>
                      <a:pt x="223" y="1139"/>
                      <a:pt x="226" y="1142"/>
                    </a:cubicBezTo>
                    <a:cubicBezTo>
                      <a:pt x="230" y="1146"/>
                      <a:pt x="236" y="1147"/>
                      <a:pt x="244" y="1145"/>
                    </a:cubicBezTo>
                    <a:cubicBezTo>
                      <a:pt x="246" y="1145"/>
                      <a:pt x="246" y="1145"/>
                      <a:pt x="246" y="1145"/>
                    </a:cubicBezTo>
                    <a:cubicBezTo>
                      <a:pt x="246" y="1147"/>
                      <a:pt x="246" y="1147"/>
                      <a:pt x="246" y="1147"/>
                    </a:cubicBezTo>
                    <a:cubicBezTo>
                      <a:pt x="246" y="1154"/>
                      <a:pt x="247" y="1159"/>
                      <a:pt x="250" y="1162"/>
                    </a:cubicBezTo>
                    <a:cubicBezTo>
                      <a:pt x="254" y="1166"/>
                      <a:pt x="260" y="1166"/>
                      <a:pt x="268" y="1164"/>
                    </a:cubicBezTo>
                    <a:cubicBezTo>
                      <a:pt x="270" y="1164"/>
                      <a:pt x="270" y="1164"/>
                      <a:pt x="270" y="1164"/>
                    </a:cubicBezTo>
                    <a:cubicBezTo>
                      <a:pt x="270" y="1166"/>
                      <a:pt x="270" y="1166"/>
                      <a:pt x="270" y="1166"/>
                    </a:cubicBezTo>
                    <a:cubicBezTo>
                      <a:pt x="270" y="1181"/>
                      <a:pt x="278" y="1187"/>
                      <a:pt x="293" y="1182"/>
                    </a:cubicBezTo>
                    <a:cubicBezTo>
                      <a:pt x="295" y="1182"/>
                      <a:pt x="295" y="1182"/>
                      <a:pt x="295" y="1182"/>
                    </a:cubicBezTo>
                    <a:cubicBezTo>
                      <a:pt x="295" y="1184"/>
                      <a:pt x="295" y="1184"/>
                      <a:pt x="295" y="1184"/>
                    </a:cubicBezTo>
                    <a:cubicBezTo>
                      <a:pt x="296" y="1199"/>
                      <a:pt x="304" y="1204"/>
                      <a:pt x="319" y="1199"/>
                    </a:cubicBezTo>
                    <a:cubicBezTo>
                      <a:pt x="320" y="1198"/>
                      <a:pt x="320" y="1198"/>
                      <a:pt x="320" y="1198"/>
                    </a:cubicBezTo>
                    <a:cubicBezTo>
                      <a:pt x="321" y="1200"/>
                      <a:pt x="321" y="1200"/>
                      <a:pt x="321" y="1200"/>
                    </a:cubicBezTo>
                    <a:cubicBezTo>
                      <a:pt x="323" y="1216"/>
                      <a:pt x="331" y="1220"/>
                      <a:pt x="345" y="1214"/>
                    </a:cubicBezTo>
                    <a:cubicBezTo>
                      <a:pt x="347" y="1214"/>
                      <a:pt x="347" y="1214"/>
                      <a:pt x="347" y="1214"/>
                    </a:cubicBezTo>
                    <a:cubicBezTo>
                      <a:pt x="348" y="1215"/>
                      <a:pt x="348" y="1215"/>
                      <a:pt x="348" y="1215"/>
                    </a:cubicBezTo>
                    <a:cubicBezTo>
                      <a:pt x="350" y="1231"/>
                      <a:pt x="359" y="1235"/>
                      <a:pt x="373" y="1228"/>
                    </a:cubicBezTo>
                    <a:cubicBezTo>
                      <a:pt x="375" y="1228"/>
                      <a:pt x="375" y="1228"/>
                      <a:pt x="375" y="1228"/>
                    </a:cubicBezTo>
                    <a:cubicBezTo>
                      <a:pt x="375" y="1230"/>
                      <a:pt x="375" y="1230"/>
                      <a:pt x="375" y="1230"/>
                    </a:cubicBezTo>
                    <a:cubicBezTo>
                      <a:pt x="379" y="1245"/>
                      <a:pt x="387" y="1248"/>
                      <a:pt x="401" y="1241"/>
                    </a:cubicBezTo>
                    <a:cubicBezTo>
                      <a:pt x="403" y="1240"/>
                      <a:pt x="403" y="1240"/>
                      <a:pt x="403" y="1240"/>
                    </a:cubicBezTo>
                    <a:cubicBezTo>
                      <a:pt x="403" y="1242"/>
                      <a:pt x="403" y="1242"/>
                      <a:pt x="403" y="1242"/>
                    </a:cubicBezTo>
                    <a:cubicBezTo>
                      <a:pt x="408" y="1257"/>
                      <a:pt x="417" y="1261"/>
                      <a:pt x="430" y="1253"/>
                    </a:cubicBezTo>
                    <a:cubicBezTo>
                      <a:pt x="432" y="1252"/>
                      <a:pt x="432" y="1252"/>
                      <a:pt x="432" y="1252"/>
                    </a:cubicBezTo>
                    <a:cubicBezTo>
                      <a:pt x="432" y="1254"/>
                      <a:pt x="432" y="1254"/>
                      <a:pt x="432" y="1254"/>
                    </a:cubicBezTo>
                    <a:cubicBezTo>
                      <a:pt x="438" y="1268"/>
                      <a:pt x="447" y="1271"/>
                      <a:pt x="460" y="1263"/>
                    </a:cubicBezTo>
                    <a:cubicBezTo>
                      <a:pt x="461" y="1262"/>
                      <a:pt x="461" y="1262"/>
                      <a:pt x="461" y="1262"/>
                    </a:cubicBezTo>
                    <a:cubicBezTo>
                      <a:pt x="462" y="1264"/>
                      <a:pt x="462" y="1264"/>
                      <a:pt x="462" y="1264"/>
                    </a:cubicBezTo>
                    <a:cubicBezTo>
                      <a:pt x="468" y="1278"/>
                      <a:pt x="477" y="1281"/>
                      <a:pt x="490" y="1272"/>
                    </a:cubicBezTo>
                    <a:cubicBezTo>
                      <a:pt x="492" y="1270"/>
                      <a:pt x="492" y="1270"/>
                      <a:pt x="492" y="1270"/>
                    </a:cubicBezTo>
                    <a:cubicBezTo>
                      <a:pt x="492" y="1272"/>
                      <a:pt x="492" y="1272"/>
                      <a:pt x="492" y="1272"/>
                    </a:cubicBezTo>
                    <a:cubicBezTo>
                      <a:pt x="499" y="1286"/>
                      <a:pt x="509" y="1288"/>
                      <a:pt x="521" y="1279"/>
                    </a:cubicBezTo>
                    <a:cubicBezTo>
                      <a:pt x="522" y="1278"/>
                      <a:pt x="522" y="1278"/>
                      <a:pt x="522" y="1278"/>
                    </a:cubicBezTo>
                    <a:cubicBezTo>
                      <a:pt x="523" y="1279"/>
                      <a:pt x="523" y="1279"/>
                      <a:pt x="523" y="1279"/>
                    </a:cubicBezTo>
                    <a:cubicBezTo>
                      <a:pt x="531" y="1293"/>
                      <a:pt x="540" y="1295"/>
                      <a:pt x="552" y="1284"/>
                    </a:cubicBezTo>
                    <a:cubicBezTo>
                      <a:pt x="554" y="1283"/>
                      <a:pt x="554" y="1283"/>
                      <a:pt x="554" y="1283"/>
                    </a:cubicBezTo>
                    <a:cubicBezTo>
                      <a:pt x="555" y="1285"/>
                      <a:pt x="555" y="1285"/>
                      <a:pt x="555" y="1285"/>
                    </a:cubicBezTo>
                    <a:cubicBezTo>
                      <a:pt x="563" y="1298"/>
                      <a:pt x="573" y="1299"/>
                      <a:pt x="584" y="1289"/>
                    </a:cubicBezTo>
                    <a:cubicBezTo>
                      <a:pt x="586" y="1287"/>
                      <a:pt x="586" y="1287"/>
                      <a:pt x="586" y="1287"/>
                    </a:cubicBezTo>
                    <a:cubicBezTo>
                      <a:pt x="587" y="1289"/>
                      <a:pt x="587" y="1289"/>
                      <a:pt x="587" y="1289"/>
                    </a:cubicBezTo>
                    <a:cubicBezTo>
                      <a:pt x="596" y="1302"/>
                      <a:pt x="606" y="1303"/>
                      <a:pt x="617" y="1291"/>
                    </a:cubicBezTo>
                    <a:cubicBezTo>
                      <a:pt x="618" y="1290"/>
                      <a:pt x="618" y="1290"/>
                      <a:pt x="618" y="1290"/>
                    </a:cubicBezTo>
                    <a:cubicBezTo>
                      <a:pt x="619" y="1291"/>
                      <a:pt x="619" y="1291"/>
                      <a:pt x="619" y="1291"/>
                    </a:cubicBezTo>
                    <a:cubicBezTo>
                      <a:pt x="629" y="1304"/>
                      <a:pt x="639" y="1304"/>
                      <a:pt x="650" y="1292"/>
                    </a:cubicBezTo>
                    <a:lnTo>
                      <a:pt x="651" y="129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9" name="Freeform 1589"/>
              <p:cNvSpPr>
                <a:spLocks noEditPoints="1"/>
              </p:cNvSpPr>
              <p:nvPr/>
            </p:nvSpPr>
            <p:spPr bwMode="auto">
              <a:xfrm>
                <a:off x="3785" y="1316"/>
                <a:ext cx="40" cy="38"/>
              </a:xfrm>
              <a:custGeom>
                <a:avLst/>
                <a:gdLst>
                  <a:gd name="T0" fmla="*/ 9 w 18"/>
                  <a:gd name="T1" fmla="*/ 17 h 17"/>
                  <a:gd name="T2" fmla="*/ 0 w 18"/>
                  <a:gd name="T3" fmla="*/ 8 h 17"/>
                  <a:gd name="T4" fmla="*/ 9 w 18"/>
                  <a:gd name="T5" fmla="*/ 0 h 17"/>
                  <a:gd name="T6" fmla="*/ 18 w 18"/>
                  <a:gd name="T7" fmla="*/ 8 h 17"/>
                  <a:gd name="T8" fmla="*/ 9 w 18"/>
                  <a:gd name="T9" fmla="*/ 17 h 17"/>
                  <a:gd name="T10" fmla="*/ 9 w 18"/>
                  <a:gd name="T11" fmla="*/ 3 h 17"/>
                  <a:gd name="T12" fmla="*/ 3 w 18"/>
                  <a:gd name="T13" fmla="*/ 8 h 17"/>
                  <a:gd name="T14" fmla="*/ 9 w 18"/>
                  <a:gd name="T15" fmla="*/ 14 h 17"/>
                  <a:gd name="T16" fmla="*/ 14 w 18"/>
                  <a:gd name="T17" fmla="*/ 8 h 17"/>
                  <a:gd name="T18" fmla="*/ 9 w 18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7">
                    <a:moveTo>
                      <a:pt x="9" y="17"/>
                    </a:moveTo>
                    <a:cubicBezTo>
                      <a:pt x="4" y="17"/>
                      <a:pt x="0" y="13"/>
                      <a:pt x="0" y="8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4" y="0"/>
                      <a:pt x="18" y="4"/>
                      <a:pt x="18" y="8"/>
                    </a:cubicBezTo>
                    <a:cubicBezTo>
                      <a:pt x="18" y="13"/>
                      <a:pt x="14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3" y="5"/>
                      <a:pt x="3" y="8"/>
                    </a:cubicBezTo>
                    <a:cubicBezTo>
                      <a:pt x="3" y="11"/>
                      <a:pt x="6" y="14"/>
                      <a:pt x="9" y="14"/>
                    </a:cubicBezTo>
                    <a:cubicBezTo>
                      <a:pt x="12" y="14"/>
                      <a:pt x="14" y="11"/>
                      <a:pt x="14" y="8"/>
                    </a:cubicBezTo>
                    <a:cubicBezTo>
                      <a:pt x="14" y="5"/>
                      <a:pt x="12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0" name="Freeform 1590"/>
              <p:cNvSpPr>
                <a:spLocks noEditPoints="1"/>
              </p:cNvSpPr>
              <p:nvPr/>
            </p:nvSpPr>
            <p:spPr bwMode="auto">
              <a:xfrm>
                <a:off x="3708" y="1318"/>
                <a:ext cx="38" cy="41"/>
              </a:xfrm>
              <a:custGeom>
                <a:avLst/>
                <a:gdLst>
                  <a:gd name="T0" fmla="*/ 9 w 17"/>
                  <a:gd name="T1" fmla="*/ 18 h 18"/>
                  <a:gd name="T2" fmla="*/ 0 w 17"/>
                  <a:gd name="T3" fmla="*/ 9 h 18"/>
                  <a:gd name="T4" fmla="*/ 8 w 17"/>
                  <a:gd name="T5" fmla="*/ 0 h 18"/>
                  <a:gd name="T6" fmla="*/ 9 w 17"/>
                  <a:gd name="T7" fmla="*/ 0 h 18"/>
                  <a:gd name="T8" fmla="*/ 17 w 17"/>
                  <a:gd name="T9" fmla="*/ 9 h 18"/>
                  <a:gd name="T10" fmla="*/ 9 w 17"/>
                  <a:gd name="T11" fmla="*/ 18 h 18"/>
                  <a:gd name="T12" fmla="*/ 9 w 17"/>
                  <a:gd name="T13" fmla="*/ 4 h 18"/>
                  <a:gd name="T14" fmla="*/ 3 w 17"/>
                  <a:gd name="T15" fmla="*/ 9 h 18"/>
                  <a:gd name="T16" fmla="*/ 9 w 17"/>
                  <a:gd name="T17" fmla="*/ 15 h 18"/>
                  <a:gd name="T18" fmla="*/ 9 w 17"/>
                  <a:gd name="T19" fmla="*/ 15 h 18"/>
                  <a:gd name="T20" fmla="*/ 14 w 17"/>
                  <a:gd name="T21" fmla="*/ 9 h 18"/>
                  <a:gd name="T22" fmla="*/ 9 w 17"/>
                  <a:gd name="T23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9" y="18"/>
                    </a:moveTo>
                    <a:cubicBezTo>
                      <a:pt x="4" y="18"/>
                      <a:pt x="0" y="14"/>
                      <a:pt x="0" y="9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3" y="0"/>
                      <a:pt x="17" y="4"/>
                      <a:pt x="17" y="9"/>
                    </a:cubicBezTo>
                    <a:cubicBezTo>
                      <a:pt x="17" y="13"/>
                      <a:pt x="14" y="17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5" y="4"/>
                      <a:pt x="3" y="6"/>
                      <a:pt x="3" y="9"/>
                    </a:cubicBezTo>
                    <a:cubicBezTo>
                      <a:pt x="3" y="12"/>
                      <a:pt x="6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2" y="14"/>
                      <a:pt x="14" y="12"/>
                      <a:pt x="14" y="9"/>
                    </a:cubicBezTo>
                    <a:cubicBezTo>
                      <a:pt x="14" y="6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1" name="Freeform 1591"/>
              <p:cNvSpPr>
                <a:spLocks noEditPoints="1"/>
              </p:cNvSpPr>
              <p:nvPr/>
            </p:nvSpPr>
            <p:spPr bwMode="auto">
              <a:xfrm>
                <a:off x="3629" y="1325"/>
                <a:ext cx="43" cy="40"/>
              </a:xfrm>
              <a:custGeom>
                <a:avLst/>
                <a:gdLst>
                  <a:gd name="T0" fmla="*/ 9 w 19"/>
                  <a:gd name="T1" fmla="*/ 18 h 18"/>
                  <a:gd name="T2" fmla="*/ 1 w 19"/>
                  <a:gd name="T3" fmla="*/ 10 h 18"/>
                  <a:gd name="T4" fmla="*/ 3 w 19"/>
                  <a:gd name="T5" fmla="*/ 4 h 18"/>
                  <a:gd name="T6" fmla="*/ 8 w 19"/>
                  <a:gd name="T7" fmla="*/ 1 h 18"/>
                  <a:gd name="T8" fmla="*/ 18 w 19"/>
                  <a:gd name="T9" fmla="*/ 9 h 18"/>
                  <a:gd name="T10" fmla="*/ 10 w 19"/>
                  <a:gd name="T11" fmla="*/ 18 h 18"/>
                  <a:gd name="T12" fmla="*/ 9 w 19"/>
                  <a:gd name="T13" fmla="*/ 18 h 18"/>
                  <a:gd name="T14" fmla="*/ 9 w 19"/>
                  <a:gd name="T15" fmla="*/ 4 h 18"/>
                  <a:gd name="T16" fmla="*/ 9 w 19"/>
                  <a:gd name="T17" fmla="*/ 4 h 18"/>
                  <a:gd name="T18" fmla="*/ 5 w 19"/>
                  <a:gd name="T19" fmla="*/ 6 h 18"/>
                  <a:gd name="T20" fmla="*/ 4 w 19"/>
                  <a:gd name="T21" fmla="*/ 10 h 18"/>
                  <a:gd name="T22" fmla="*/ 10 w 19"/>
                  <a:gd name="T23" fmla="*/ 15 h 18"/>
                  <a:gd name="T24" fmla="*/ 15 w 19"/>
                  <a:gd name="T25" fmla="*/ 9 h 18"/>
                  <a:gd name="T26" fmla="*/ 9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5" y="18"/>
                      <a:pt x="1" y="15"/>
                      <a:pt x="1" y="10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2"/>
                      <a:pt x="6" y="1"/>
                      <a:pt x="8" y="1"/>
                    </a:cubicBezTo>
                    <a:cubicBezTo>
                      <a:pt x="13" y="0"/>
                      <a:pt x="18" y="4"/>
                      <a:pt x="18" y="9"/>
                    </a:cubicBezTo>
                    <a:cubicBezTo>
                      <a:pt x="19" y="13"/>
                      <a:pt x="15" y="18"/>
                      <a:pt x="10" y="18"/>
                    </a:cubicBezTo>
                    <a:cubicBezTo>
                      <a:pt x="10" y="18"/>
                      <a:pt x="10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6" y="5"/>
                      <a:pt x="5" y="6"/>
                    </a:cubicBezTo>
                    <a:cubicBezTo>
                      <a:pt x="4" y="7"/>
                      <a:pt x="4" y="9"/>
                      <a:pt x="4" y="10"/>
                    </a:cubicBezTo>
                    <a:cubicBezTo>
                      <a:pt x="4" y="13"/>
                      <a:pt x="7" y="15"/>
                      <a:pt x="10" y="15"/>
                    </a:cubicBezTo>
                    <a:cubicBezTo>
                      <a:pt x="13" y="15"/>
                      <a:pt x="15" y="12"/>
                      <a:pt x="15" y="9"/>
                    </a:cubicBezTo>
                    <a:cubicBezTo>
                      <a:pt x="15" y="6"/>
                      <a:pt x="12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2" name="Freeform 1592"/>
              <p:cNvSpPr>
                <a:spLocks noEditPoints="1"/>
              </p:cNvSpPr>
              <p:nvPr/>
            </p:nvSpPr>
            <p:spPr bwMode="auto">
              <a:xfrm>
                <a:off x="3552" y="1338"/>
                <a:ext cx="43" cy="41"/>
              </a:xfrm>
              <a:custGeom>
                <a:avLst/>
                <a:gdLst>
                  <a:gd name="T0" fmla="*/ 9 w 19"/>
                  <a:gd name="T1" fmla="*/ 18 h 18"/>
                  <a:gd name="T2" fmla="*/ 1 w 19"/>
                  <a:gd name="T3" fmla="*/ 10 h 18"/>
                  <a:gd name="T4" fmla="*/ 2 w 19"/>
                  <a:gd name="T5" fmla="*/ 4 h 18"/>
                  <a:gd name="T6" fmla="*/ 8 w 19"/>
                  <a:gd name="T7" fmla="*/ 0 h 18"/>
                  <a:gd name="T8" fmla="*/ 18 w 19"/>
                  <a:gd name="T9" fmla="*/ 8 h 18"/>
                  <a:gd name="T10" fmla="*/ 11 w 19"/>
                  <a:gd name="T11" fmla="*/ 17 h 18"/>
                  <a:gd name="T12" fmla="*/ 9 w 19"/>
                  <a:gd name="T13" fmla="*/ 18 h 18"/>
                  <a:gd name="T14" fmla="*/ 9 w 19"/>
                  <a:gd name="T15" fmla="*/ 3 h 18"/>
                  <a:gd name="T16" fmla="*/ 9 w 19"/>
                  <a:gd name="T17" fmla="*/ 3 h 18"/>
                  <a:gd name="T18" fmla="*/ 5 w 19"/>
                  <a:gd name="T19" fmla="*/ 6 h 18"/>
                  <a:gd name="T20" fmla="*/ 4 w 19"/>
                  <a:gd name="T21" fmla="*/ 10 h 18"/>
                  <a:gd name="T22" fmla="*/ 10 w 19"/>
                  <a:gd name="T23" fmla="*/ 14 h 18"/>
                  <a:gd name="T24" fmla="*/ 15 w 19"/>
                  <a:gd name="T25" fmla="*/ 8 h 18"/>
                  <a:gd name="T26" fmla="*/ 9 w 19"/>
                  <a:gd name="T27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5" y="18"/>
                      <a:pt x="1" y="14"/>
                      <a:pt x="1" y="10"/>
                    </a:cubicBezTo>
                    <a:cubicBezTo>
                      <a:pt x="0" y="8"/>
                      <a:pt x="1" y="6"/>
                      <a:pt x="2" y="4"/>
                    </a:cubicBezTo>
                    <a:cubicBezTo>
                      <a:pt x="4" y="2"/>
                      <a:pt x="6" y="1"/>
                      <a:pt x="8" y="0"/>
                    </a:cubicBezTo>
                    <a:cubicBezTo>
                      <a:pt x="13" y="0"/>
                      <a:pt x="17" y="3"/>
                      <a:pt x="18" y="8"/>
                    </a:cubicBezTo>
                    <a:cubicBezTo>
                      <a:pt x="19" y="12"/>
                      <a:pt x="15" y="17"/>
                      <a:pt x="11" y="17"/>
                    </a:cubicBezTo>
                    <a:cubicBezTo>
                      <a:pt x="10" y="18"/>
                      <a:pt x="10" y="18"/>
                      <a:pt x="9" y="18"/>
                    </a:cubicBezTo>
                    <a:close/>
                    <a:moveTo>
                      <a:pt x="9" y="3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7" y="4"/>
                      <a:pt x="6" y="4"/>
                      <a:pt x="5" y="6"/>
                    </a:cubicBezTo>
                    <a:cubicBezTo>
                      <a:pt x="4" y="7"/>
                      <a:pt x="4" y="8"/>
                      <a:pt x="4" y="10"/>
                    </a:cubicBezTo>
                    <a:cubicBezTo>
                      <a:pt x="4" y="13"/>
                      <a:pt x="7" y="15"/>
                      <a:pt x="10" y="14"/>
                    </a:cubicBezTo>
                    <a:cubicBezTo>
                      <a:pt x="13" y="14"/>
                      <a:pt x="15" y="11"/>
                      <a:pt x="15" y="8"/>
                    </a:cubicBezTo>
                    <a:cubicBezTo>
                      <a:pt x="14" y="5"/>
                      <a:pt x="12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3" name="Freeform 1593"/>
              <p:cNvSpPr>
                <a:spLocks noEditPoints="1"/>
              </p:cNvSpPr>
              <p:nvPr/>
            </p:nvSpPr>
            <p:spPr bwMode="auto">
              <a:xfrm>
                <a:off x="3477" y="1352"/>
                <a:ext cx="41" cy="43"/>
              </a:xfrm>
              <a:custGeom>
                <a:avLst/>
                <a:gdLst>
                  <a:gd name="T0" fmla="*/ 9 w 18"/>
                  <a:gd name="T1" fmla="*/ 19 h 19"/>
                  <a:gd name="T2" fmla="*/ 0 w 18"/>
                  <a:gd name="T3" fmla="*/ 12 h 19"/>
                  <a:gd name="T4" fmla="*/ 1 w 18"/>
                  <a:gd name="T5" fmla="*/ 5 h 19"/>
                  <a:gd name="T6" fmla="*/ 7 w 18"/>
                  <a:gd name="T7" fmla="*/ 1 h 19"/>
                  <a:gd name="T8" fmla="*/ 17 w 18"/>
                  <a:gd name="T9" fmla="*/ 8 h 19"/>
                  <a:gd name="T10" fmla="*/ 11 w 18"/>
                  <a:gd name="T11" fmla="*/ 18 h 19"/>
                  <a:gd name="T12" fmla="*/ 9 w 18"/>
                  <a:gd name="T13" fmla="*/ 19 h 19"/>
                  <a:gd name="T14" fmla="*/ 9 w 18"/>
                  <a:gd name="T15" fmla="*/ 4 h 19"/>
                  <a:gd name="T16" fmla="*/ 8 w 18"/>
                  <a:gd name="T17" fmla="*/ 5 h 19"/>
                  <a:gd name="T18" fmla="*/ 4 w 18"/>
                  <a:gd name="T19" fmla="*/ 7 h 19"/>
                  <a:gd name="T20" fmla="*/ 3 w 18"/>
                  <a:gd name="T21" fmla="*/ 11 h 19"/>
                  <a:gd name="T22" fmla="*/ 10 w 18"/>
                  <a:gd name="T23" fmla="*/ 15 h 19"/>
                  <a:gd name="T24" fmla="*/ 14 w 18"/>
                  <a:gd name="T25" fmla="*/ 9 h 19"/>
                  <a:gd name="T26" fmla="*/ 9 w 18"/>
                  <a:gd name="T27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9">
                    <a:moveTo>
                      <a:pt x="9" y="19"/>
                    </a:moveTo>
                    <a:cubicBezTo>
                      <a:pt x="5" y="19"/>
                      <a:pt x="1" y="16"/>
                      <a:pt x="0" y="12"/>
                    </a:cubicBezTo>
                    <a:cubicBezTo>
                      <a:pt x="0" y="9"/>
                      <a:pt x="0" y="7"/>
                      <a:pt x="1" y="5"/>
                    </a:cubicBezTo>
                    <a:cubicBezTo>
                      <a:pt x="3" y="3"/>
                      <a:pt x="5" y="2"/>
                      <a:pt x="7" y="1"/>
                    </a:cubicBezTo>
                    <a:cubicBezTo>
                      <a:pt x="12" y="0"/>
                      <a:pt x="16" y="4"/>
                      <a:pt x="17" y="8"/>
                    </a:cubicBezTo>
                    <a:cubicBezTo>
                      <a:pt x="18" y="13"/>
                      <a:pt x="15" y="17"/>
                      <a:pt x="11" y="18"/>
                    </a:cubicBezTo>
                    <a:cubicBezTo>
                      <a:pt x="10" y="19"/>
                      <a:pt x="9" y="19"/>
                      <a:pt x="9" y="19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8" y="5"/>
                      <a:pt x="8" y="5"/>
                    </a:cubicBezTo>
                    <a:cubicBezTo>
                      <a:pt x="6" y="5"/>
                      <a:pt x="5" y="6"/>
                      <a:pt x="4" y="7"/>
                    </a:cubicBezTo>
                    <a:cubicBezTo>
                      <a:pt x="3" y="8"/>
                      <a:pt x="3" y="10"/>
                      <a:pt x="3" y="11"/>
                    </a:cubicBezTo>
                    <a:cubicBezTo>
                      <a:pt x="4" y="14"/>
                      <a:pt x="7" y="16"/>
                      <a:pt x="10" y="15"/>
                    </a:cubicBezTo>
                    <a:cubicBezTo>
                      <a:pt x="13" y="15"/>
                      <a:pt x="15" y="12"/>
                      <a:pt x="14" y="9"/>
                    </a:cubicBezTo>
                    <a:cubicBezTo>
                      <a:pt x="14" y="6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4" name="Freeform 1594"/>
              <p:cNvSpPr>
                <a:spLocks noEditPoints="1"/>
              </p:cNvSpPr>
              <p:nvPr/>
            </p:nvSpPr>
            <p:spPr bwMode="auto">
              <a:xfrm>
                <a:off x="3402" y="1372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0 w 18"/>
                  <a:gd name="T3" fmla="*/ 12 h 18"/>
                  <a:gd name="T4" fmla="*/ 1 w 18"/>
                  <a:gd name="T5" fmla="*/ 5 h 18"/>
                  <a:gd name="T6" fmla="*/ 6 w 18"/>
                  <a:gd name="T7" fmla="*/ 1 h 18"/>
                  <a:gd name="T8" fmla="*/ 17 w 18"/>
                  <a:gd name="T9" fmla="*/ 8 h 18"/>
                  <a:gd name="T10" fmla="*/ 11 w 18"/>
                  <a:gd name="T11" fmla="*/ 18 h 18"/>
                  <a:gd name="T12" fmla="*/ 9 w 18"/>
                  <a:gd name="T13" fmla="*/ 18 h 18"/>
                  <a:gd name="T14" fmla="*/ 9 w 18"/>
                  <a:gd name="T15" fmla="*/ 4 h 18"/>
                  <a:gd name="T16" fmla="*/ 7 w 18"/>
                  <a:gd name="T17" fmla="*/ 4 h 18"/>
                  <a:gd name="T18" fmla="*/ 4 w 18"/>
                  <a:gd name="T19" fmla="*/ 7 h 18"/>
                  <a:gd name="T20" fmla="*/ 3 w 18"/>
                  <a:gd name="T21" fmla="*/ 11 h 18"/>
                  <a:gd name="T22" fmla="*/ 10 w 18"/>
                  <a:gd name="T23" fmla="*/ 15 h 18"/>
                  <a:gd name="T24" fmla="*/ 14 w 18"/>
                  <a:gd name="T25" fmla="*/ 8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5" y="18"/>
                      <a:pt x="1" y="16"/>
                      <a:pt x="0" y="12"/>
                    </a:cubicBezTo>
                    <a:cubicBezTo>
                      <a:pt x="0" y="10"/>
                      <a:pt x="0" y="7"/>
                      <a:pt x="1" y="5"/>
                    </a:cubicBezTo>
                    <a:cubicBezTo>
                      <a:pt x="2" y="3"/>
                      <a:pt x="4" y="2"/>
                      <a:pt x="6" y="1"/>
                    </a:cubicBezTo>
                    <a:cubicBezTo>
                      <a:pt x="11" y="0"/>
                      <a:pt x="16" y="3"/>
                      <a:pt x="17" y="8"/>
                    </a:cubicBezTo>
                    <a:cubicBezTo>
                      <a:pt x="18" y="12"/>
                      <a:pt x="15" y="17"/>
                      <a:pt x="11" y="18"/>
                    </a:cubicBezTo>
                    <a:cubicBezTo>
                      <a:pt x="10" y="18"/>
                      <a:pt x="9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8" y="4"/>
                      <a:pt x="7" y="4"/>
                    </a:cubicBezTo>
                    <a:cubicBezTo>
                      <a:pt x="6" y="5"/>
                      <a:pt x="5" y="6"/>
                      <a:pt x="4" y="7"/>
                    </a:cubicBezTo>
                    <a:cubicBezTo>
                      <a:pt x="3" y="8"/>
                      <a:pt x="3" y="10"/>
                      <a:pt x="3" y="11"/>
                    </a:cubicBezTo>
                    <a:cubicBezTo>
                      <a:pt x="4" y="14"/>
                      <a:pt x="7" y="16"/>
                      <a:pt x="10" y="15"/>
                    </a:cubicBezTo>
                    <a:cubicBezTo>
                      <a:pt x="13" y="14"/>
                      <a:pt x="15" y="11"/>
                      <a:pt x="14" y="8"/>
                    </a:cubicBezTo>
                    <a:cubicBezTo>
                      <a:pt x="13" y="6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5" name="Freeform 1595"/>
              <p:cNvSpPr>
                <a:spLocks noEditPoints="1"/>
              </p:cNvSpPr>
              <p:nvPr/>
            </p:nvSpPr>
            <p:spPr bwMode="auto">
              <a:xfrm>
                <a:off x="3328" y="1399"/>
                <a:ext cx="43" cy="39"/>
              </a:xfrm>
              <a:custGeom>
                <a:avLst/>
                <a:gdLst>
                  <a:gd name="T0" fmla="*/ 9 w 19"/>
                  <a:gd name="T1" fmla="*/ 17 h 17"/>
                  <a:gd name="T2" fmla="*/ 1 w 19"/>
                  <a:gd name="T3" fmla="*/ 11 h 17"/>
                  <a:gd name="T4" fmla="*/ 1 w 19"/>
                  <a:gd name="T5" fmla="*/ 4 h 17"/>
                  <a:gd name="T6" fmla="*/ 6 w 19"/>
                  <a:gd name="T7" fmla="*/ 0 h 17"/>
                  <a:gd name="T8" fmla="*/ 9 w 19"/>
                  <a:gd name="T9" fmla="*/ 0 h 17"/>
                  <a:gd name="T10" fmla="*/ 17 w 19"/>
                  <a:gd name="T11" fmla="*/ 6 h 17"/>
                  <a:gd name="T12" fmla="*/ 12 w 19"/>
                  <a:gd name="T13" fmla="*/ 17 h 17"/>
                  <a:gd name="T14" fmla="*/ 9 w 19"/>
                  <a:gd name="T15" fmla="*/ 17 h 17"/>
                  <a:gd name="T16" fmla="*/ 9 w 19"/>
                  <a:gd name="T17" fmla="*/ 3 h 17"/>
                  <a:gd name="T18" fmla="*/ 7 w 19"/>
                  <a:gd name="T19" fmla="*/ 3 h 17"/>
                  <a:gd name="T20" fmla="*/ 4 w 19"/>
                  <a:gd name="T21" fmla="*/ 6 h 17"/>
                  <a:gd name="T22" fmla="*/ 4 w 19"/>
                  <a:gd name="T23" fmla="*/ 10 h 17"/>
                  <a:gd name="T24" fmla="*/ 11 w 19"/>
                  <a:gd name="T25" fmla="*/ 14 h 17"/>
                  <a:gd name="T26" fmla="*/ 14 w 19"/>
                  <a:gd name="T27" fmla="*/ 7 h 17"/>
                  <a:gd name="T28" fmla="*/ 9 w 19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7">
                    <a:moveTo>
                      <a:pt x="9" y="17"/>
                    </a:moveTo>
                    <a:cubicBezTo>
                      <a:pt x="5" y="17"/>
                      <a:pt x="2" y="15"/>
                      <a:pt x="1" y="11"/>
                    </a:cubicBezTo>
                    <a:cubicBezTo>
                      <a:pt x="0" y="9"/>
                      <a:pt x="0" y="6"/>
                      <a:pt x="1" y="4"/>
                    </a:cubicBezTo>
                    <a:cubicBezTo>
                      <a:pt x="2" y="2"/>
                      <a:pt x="4" y="1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3" y="0"/>
                      <a:pt x="16" y="2"/>
                      <a:pt x="17" y="6"/>
                    </a:cubicBezTo>
                    <a:cubicBezTo>
                      <a:pt x="19" y="10"/>
                      <a:pt x="16" y="15"/>
                      <a:pt x="12" y="17"/>
                    </a:cubicBezTo>
                    <a:cubicBezTo>
                      <a:pt x="11" y="17"/>
                      <a:pt x="10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8" y="3"/>
                      <a:pt x="8" y="3"/>
                      <a:pt x="7" y="3"/>
                    </a:cubicBezTo>
                    <a:cubicBezTo>
                      <a:pt x="6" y="4"/>
                      <a:pt x="5" y="5"/>
                      <a:pt x="4" y="6"/>
                    </a:cubicBezTo>
                    <a:cubicBezTo>
                      <a:pt x="3" y="7"/>
                      <a:pt x="3" y="9"/>
                      <a:pt x="4" y="10"/>
                    </a:cubicBezTo>
                    <a:cubicBezTo>
                      <a:pt x="5" y="13"/>
                      <a:pt x="8" y="14"/>
                      <a:pt x="11" y="14"/>
                    </a:cubicBezTo>
                    <a:cubicBezTo>
                      <a:pt x="13" y="13"/>
                      <a:pt x="15" y="10"/>
                      <a:pt x="14" y="7"/>
                    </a:cubicBezTo>
                    <a:cubicBezTo>
                      <a:pt x="13" y="4"/>
                      <a:pt x="11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6" name="Freeform 1596"/>
              <p:cNvSpPr>
                <a:spLocks noEditPoints="1"/>
              </p:cNvSpPr>
              <p:nvPr/>
            </p:nvSpPr>
            <p:spPr bwMode="auto">
              <a:xfrm>
                <a:off x="3255" y="1424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1 w 18"/>
                  <a:gd name="T3" fmla="*/ 13 h 18"/>
                  <a:gd name="T4" fmla="*/ 1 w 18"/>
                  <a:gd name="T5" fmla="*/ 6 h 18"/>
                  <a:gd name="T6" fmla="*/ 6 w 18"/>
                  <a:gd name="T7" fmla="*/ 1 h 18"/>
                  <a:gd name="T8" fmla="*/ 17 w 18"/>
                  <a:gd name="T9" fmla="*/ 6 h 18"/>
                  <a:gd name="T10" fmla="*/ 17 w 18"/>
                  <a:gd name="T11" fmla="*/ 13 h 18"/>
                  <a:gd name="T12" fmla="*/ 12 w 18"/>
                  <a:gd name="T13" fmla="*/ 18 h 18"/>
                  <a:gd name="T14" fmla="*/ 9 w 18"/>
                  <a:gd name="T15" fmla="*/ 18 h 18"/>
                  <a:gd name="T16" fmla="*/ 9 w 18"/>
                  <a:gd name="T17" fmla="*/ 4 h 18"/>
                  <a:gd name="T18" fmla="*/ 7 w 18"/>
                  <a:gd name="T19" fmla="*/ 4 h 18"/>
                  <a:gd name="T20" fmla="*/ 4 w 18"/>
                  <a:gd name="T21" fmla="*/ 7 h 18"/>
                  <a:gd name="T22" fmla="*/ 4 w 18"/>
                  <a:gd name="T23" fmla="*/ 12 h 18"/>
                  <a:gd name="T24" fmla="*/ 11 w 18"/>
                  <a:gd name="T25" fmla="*/ 15 h 18"/>
                  <a:gd name="T26" fmla="*/ 14 w 18"/>
                  <a:gd name="T27" fmla="*/ 12 h 18"/>
                  <a:gd name="T28" fmla="*/ 14 w 18"/>
                  <a:gd name="T29" fmla="*/ 8 h 18"/>
                  <a:gd name="T30" fmla="*/ 9 w 18"/>
                  <a:gd name="T31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5" y="18"/>
                      <a:pt x="2" y="16"/>
                      <a:pt x="1" y="13"/>
                    </a:cubicBezTo>
                    <a:cubicBezTo>
                      <a:pt x="0" y="11"/>
                      <a:pt x="0" y="8"/>
                      <a:pt x="1" y="6"/>
                    </a:cubicBezTo>
                    <a:cubicBezTo>
                      <a:pt x="2" y="4"/>
                      <a:pt x="3" y="2"/>
                      <a:pt x="6" y="1"/>
                    </a:cubicBezTo>
                    <a:cubicBezTo>
                      <a:pt x="10" y="0"/>
                      <a:pt x="15" y="2"/>
                      <a:pt x="17" y="6"/>
                    </a:cubicBezTo>
                    <a:cubicBezTo>
                      <a:pt x="18" y="9"/>
                      <a:pt x="18" y="11"/>
                      <a:pt x="17" y="13"/>
                    </a:cubicBezTo>
                    <a:cubicBezTo>
                      <a:pt x="16" y="15"/>
                      <a:pt x="14" y="17"/>
                      <a:pt x="12" y="18"/>
                    </a:cubicBezTo>
                    <a:cubicBezTo>
                      <a:pt x="11" y="18"/>
                      <a:pt x="10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7" y="4"/>
                      <a:pt x="7" y="4"/>
                    </a:cubicBezTo>
                    <a:cubicBezTo>
                      <a:pt x="5" y="5"/>
                      <a:pt x="4" y="6"/>
                      <a:pt x="4" y="7"/>
                    </a:cubicBezTo>
                    <a:cubicBezTo>
                      <a:pt x="3" y="9"/>
                      <a:pt x="3" y="10"/>
                      <a:pt x="4" y="12"/>
                    </a:cubicBezTo>
                    <a:cubicBezTo>
                      <a:pt x="5" y="14"/>
                      <a:pt x="8" y="16"/>
                      <a:pt x="11" y="15"/>
                    </a:cubicBezTo>
                    <a:cubicBezTo>
                      <a:pt x="12" y="14"/>
                      <a:pt x="13" y="13"/>
                      <a:pt x="14" y="12"/>
                    </a:cubicBezTo>
                    <a:cubicBezTo>
                      <a:pt x="14" y="10"/>
                      <a:pt x="14" y="9"/>
                      <a:pt x="14" y="8"/>
                    </a:cubicBezTo>
                    <a:cubicBezTo>
                      <a:pt x="13" y="6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7" name="Freeform 1597"/>
              <p:cNvSpPr>
                <a:spLocks noEditPoints="1"/>
              </p:cNvSpPr>
              <p:nvPr/>
            </p:nvSpPr>
            <p:spPr bwMode="auto">
              <a:xfrm>
                <a:off x="3183" y="1458"/>
                <a:ext cx="41" cy="39"/>
              </a:xfrm>
              <a:custGeom>
                <a:avLst/>
                <a:gdLst>
                  <a:gd name="T0" fmla="*/ 9 w 18"/>
                  <a:gd name="T1" fmla="*/ 17 h 17"/>
                  <a:gd name="T2" fmla="*/ 1 w 18"/>
                  <a:gd name="T3" fmla="*/ 12 h 17"/>
                  <a:gd name="T4" fmla="*/ 1 w 18"/>
                  <a:gd name="T5" fmla="*/ 5 h 17"/>
                  <a:gd name="T6" fmla="*/ 6 w 18"/>
                  <a:gd name="T7" fmla="*/ 1 h 17"/>
                  <a:gd name="T8" fmla="*/ 9 w 18"/>
                  <a:gd name="T9" fmla="*/ 0 h 17"/>
                  <a:gd name="T10" fmla="*/ 17 w 18"/>
                  <a:gd name="T11" fmla="*/ 5 h 17"/>
                  <a:gd name="T12" fmla="*/ 17 w 18"/>
                  <a:gd name="T13" fmla="*/ 12 h 17"/>
                  <a:gd name="T14" fmla="*/ 13 w 18"/>
                  <a:gd name="T15" fmla="*/ 16 h 17"/>
                  <a:gd name="T16" fmla="*/ 9 w 18"/>
                  <a:gd name="T17" fmla="*/ 17 h 17"/>
                  <a:gd name="T18" fmla="*/ 9 w 18"/>
                  <a:gd name="T19" fmla="*/ 3 h 17"/>
                  <a:gd name="T20" fmla="*/ 7 w 18"/>
                  <a:gd name="T21" fmla="*/ 3 h 17"/>
                  <a:gd name="T22" fmla="*/ 4 w 18"/>
                  <a:gd name="T23" fmla="*/ 7 h 17"/>
                  <a:gd name="T24" fmla="*/ 4 w 18"/>
                  <a:gd name="T25" fmla="*/ 11 h 17"/>
                  <a:gd name="T26" fmla="*/ 12 w 18"/>
                  <a:gd name="T27" fmla="*/ 14 h 17"/>
                  <a:gd name="T28" fmla="*/ 14 w 18"/>
                  <a:gd name="T29" fmla="*/ 10 h 17"/>
                  <a:gd name="T30" fmla="*/ 14 w 18"/>
                  <a:gd name="T31" fmla="*/ 6 h 17"/>
                  <a:gd name="T32" fmla="*/ 9 w 18"/>
                  <a:gd name="T33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7">
                    <a:moveTo>
                      <a:pt x="9" y="17"/>
                    </a:moveTo>
                    <a:cubicBezTo>
                      <a:pt x="6" y="17"/>
                      <a:pt x="3" y="15"/>
                      <a:pt x="1" y="12"/>
                    </a:cubicBezTo>
                    <a:cubicBezTo>
                      <a:pt x="0" y="10"/>
                      <a:pt x="0" y="8"/>
                      <a:pt x="1" y="5"/>
                    </a:cubicBezTo>
                    <a:cubicBezTo>
                      <a:pt x="2" y="3"/>
                      <a:pt x="4" y="2"/>
                      <a:pt x="6" y="1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3" y="0"/>
                      <a:pt x="16" y="2"/>
                      <a:pt x="17" y="5"/>
                    </a:cubicBezTo>
                    <a:cubicBezTo>
                      <a:pt x="18" y="7"/>
                      <a:pt x="18" y="9"/>
                      <a:pt x="17" y="12"/>
                    </a:cubicBezTo>
                    <a:cubicBezTo>
                      <a:pt x="17" y="14"/>
                      <a:pt x="15" y="16"/>
                      <a:pt x="13" y="16"/>
                    </a:cubicBezTo>
                    <a:cubicBezTo>
                      <a:pt x="12" y="17"/>
                      <a:pt x="11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9" y="3"/>
                      <a:pt x="8" y="3"/>
                      <a:pt x="7" y="3"/>
                    </a:cubicBezTo>
                    <a:cubicBezTo>
                      <a:pt x="6" y="4"/>
                      <a:pt x="5" y="5"/>
                      <a:pt x="4" y="7"/>
                    </a:cubicBezTo>
                    <a:cubicBezTo>
                      <a:pt x="4" y="8"/>
                      <a:pt x="4" y="9"/>
                      <a:pt x="4" y="11"/>
                    </a:cubicBezTo>
                    <a:cubicBezTo>
                      <a:pt x="6" y="13"/>
                      <a:pt x="9" y="15"/>
                      <a:pt x="12" y="14"/>
                    </a:cubicBezTo>
                    <a:cubicBezTo>
                      <a:pt x="13" y="13"/>
                      <a:pt x="14" y="12"/>
                      <a:pt x="14" y="10"/>
                    </a:cubicBezTo>
                    <a:cubicBezTo>
                      <a:pt x="15" y="9"/>
                      <a:pt x="15" y="8"/>
                      <a:pt x="14" y="6"/>
                    </a:cubicBezTo>
                    <a:cubicBezTo>
                      <a:pt x="13" y="4"/>
                      <a:pt x="12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8" name="Freeform 1598"/>
              <p:cNvSpPr>
                <a:spLocks noEditPoints="1"/>
              </p:cNvSpPr>
              <p:nvPr/>
            </p:nvSpPr>
            <p:spPr bwMode="auto">
              <a:xfrm>
                <a:off x="3115" y="1492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1 w 18"/>
                  <a:gd name="T3" fmla="*/ 13 h 18"/>
                  <a:gd name="T4" fmla="*/ 0 w 18"/>
                  <a:gd name="T5" fmla="*/ 6 h 18"/>
                  <a:gd name="T6" fmla="*/ 5 w 18"/>
                  <a:gd name="T7" fmla="*/ 1 h 18"/>
                  <a:gd name="T8" fmla="*/ 9 w 18"/>
                  <a:gd name="T9" fmla="*/ 0 h 18"/>
                  <a:gd name="T10" fmla="*/ 16 w 18"/>
                  <a:gd name="T11" fmla="*/ 5 h 18"/>
                  <a:gd name="T12" fmla="*/ 17 w 18"/>
                  <a:gd name="T13" fmla="*/ 12 h 18"/>
                  <a:gd name="T14" fmla="*/ 13 w 18"/>
                  <a:gd name="T15" fmla="*/ 17 h 18"/>
                  <a:gd name="T16" fmla="*/ 9 w 18"/>
                  <a:gd name="T17" fmla="*/ 18 h 18"/>
                  <a:gd name="T18" fmla="*/ 9 w 18"/>
                  <a:gd name="T19" fmla="*/ 4 h 18"/>
                  <a:gd name="T20" fmla="*/ 6 w 18"/>
                  <a:gd name="T21" fmla="*/ 4 h 18"/>
                  <a:gd name="T22" fmla="*/ 3 w 18"/>
                  <a:gd name="T23" fmla="*/ 7 h 18"/>
                  <a:gd name="T24" fmla="*/ 4 w 18"/>
                  <a:gd name="T25" fmla="*/ 12 h 18"/>
                  <a:gd name="T26" fmla="*/ 11 w 18"/>
                  <a:gd name="T27" fmla="*/ 14 h 18"/>
                  <a:gd name="T28" fmla="*/ 14 w 18"/>
                  <a:gd name="T29" fmla="*/ 11 h 18"/>
                  <a:gd name="T30" fmla="*/ 14 w 18"/>
                  <a:gd name="T31" fmla="*/ 7 h 18"/>
                  <a:gd name="T32" fmla="*/ 9 w 18"/>
                  <a:gd name="T33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5" y="18"/>
                      <a:pt x="2" y="16"/>
                      <a:pt x="1" y="13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1" y="4"/>
                      <a:pt x="3" y="2"/>
                      <a:pt x="5" y="1"/>
                    </a:cubicBezTo>
                    <a:cubicBezTo>
                      <a:pt x="6" y="1"/>
                      <a:pt x="7" y="0"/>
                      <a:pt x="9" y="0"/>
                    </a:cubicBezTo>
                    <a:cubicBezTo>
                      <a:pt x="12" y="0"/>
                      <a:pt x="15" y="2"/>
                      <a:pt x="16" y="5"/>
                    </a:cubicBezTo>
                    <a:cubicBezTo>
                      <a:pt x="18" y="7"/>
                      <a:pt x="18" y="10"/>
                      <a:pt x="17" y="12"/>
                    </a:cubicBezTo>
                    <a:cubicBezTo>
                      <a:pt x="16" y="14"/>
                      <a:pt x="15" y="16"/>
                      <a:pt x="13" y="17"/>
                    </a:cubicBezTo>
                    <a:cubicBezTo>
                      <a:pt x="11" y="17"/>
                      <a:pt x="10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7" y="4"/>
                      <a:pt x="6" y="4"/>
                    </a:cubicBezTo>
                    <a:cubicBezTo>
                      <a:pt x="5" y="5"/>
                      <a:pt x="4" y="6"/>
                      <a:pt x="3" y="7"/>
                    </a:cubicBezTo>
                    <a:cubicBezTo>
                      <a:pt x="3" y="9"/>
                      <a:pt x="3" y="10"/>
                      <a:pt x="4" y="12"/>
                    </a:cubicBezTo>
                    <a:cubicBezTo>
                      <a:pt x="5" y="14"/>
                      <a:pt x="9" y="15"/>
                      <a:pt x="11" y="14"/>
                    </a:cubicBezTo>
                    <a:cubicBezTo>
                      <a:pt x="13" y="13"/>
                      <a:pt x="13" y="12"/>
                      <a:pt x="14" y="11"/>
                    </a:cubicBezTo>
                    <a:cubicBezTo>
                      <a:pt x="14" y="9"/>
                      <a:pt x="14" y="8"/>
                      <a:pt x="14" y="7"/>
                    </a:cubicBezTo>
                    <a:cubicBezTo>
                      <a:pt x="13" y="5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9" name="Freeform 1599"/>
              <p:cNvSpPr>
                <a:spLocks noEditPoints="1"/>
              </p:cNvSpPr>
              <p:nvPr/>
            </p:nvSpPr>
            <p:spPr bwMode="auto">
              <a:xfrm>
                <a:off x="3047" y="1530"/>
                <a:ext cx="43" cy="41"/>
              </a:xfrm>
              <a:custGeom>
                <a:avLst/>
                <a:gdLst>
                  <a:gd name="T0" fmla="*/ 9 w 19"/>
                  <a:gd name="T1" fmla="*/ 18 h 18"/>
                  <a:gd name="T2" fmla="*/ 1 w 19"/>
                  <a:gd name="T3" fmla="*/ 14 h 18"/>
                  <a:gd name="T4" fmla="*/ 1 w 19"/>
                  <a:gd name="T5" fmla="*/ 7 h 18"/>
                  <a:gd name="T6" fmla="*/ 5 w 19"/>
                  <a:gd name="T7" fmla="*/ 2 h 18"/>
                  <a:gd name="T8" fmla="*/ 9 w 19"/>
                  <a:gd name="T9" fmla="*/ 0 h 18"/>
                  <a:gd name="T10" fmla="*/ 16 w 19"/>
                  <a:gd name="T11" fmla="*/ 5 h 18"/>
                  <a:gd name="T12" fmla="*/ 13 w 19"/>
                  <a:gd name="T13" fmla="*/ 17 h 18"/>
                  <a:gd name="T14" fmla="*/ 9 w 19"/>
                  <a:gd name="T15" fmla="*/ 18 h 18"/>
                  <a:gd name="T16" fmla="*/ 9 w 19"/>
                  <a:gd name="T17" fmla="*/ 4 h 18"/>
                  <a:gd name="T18" fmla="*/ 6 w 19"/>
                  <a:gd name="T19" fmla="*/ 4 h 18"/>
                  <a:gd name="T20" fmla="*/ 4 w 19"/>
                  <a:gd name="T21" fmla="*/ 8 h 18"/>
                  <a:gd name="T22" fmla="*/ 4 w 19"/>
                  <a:gd name="T23" fmla="*/ 12 h 18"/>
                  <a:gd name="T24" fmla="*/ 12 w 19"/>
                  <a:gd name="T25" fmla="*/ 14 h 18"/>
                  <a:gd name="T26" fmla="*/ 14 w 19"/>
                  <a:gd name="T27" fmla="*/ 6 h 18"/>
                  <a:gd name="T28" fmla="*/ 9 w 19"/>
                  <a:gd name="T29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6" y="18"/>
                      <a:pt x="3" y="16"/>
                      <a:pt x="1" y="14"/>
                    </a:cubicBezTo>
                    <a:cubicBezTo>
                      <a:pt x="0" y="12"/>
                      <a:pt x="0" y="9"/>
                      <a:pt x="1" y="7"/>
                    </a:cubicBezTo>
                    <a:cubicBezTo>
                      <a:pt x="1" y="5"/>
                      <a:pt x="3" y="3"/>
                      <a:pt x="5" y="2"/>
                    </a:cubicBezTo>
                    <a:cubicBezTo>
                      <a:pt x="6" y="1"/>
                      <a:pt x="7" y="0"/>
                      <a:pt x="9" y="0"/>
                    </a:cubicBezTo>
                    <a:cubicBezTo>
                      <a:pt x="12" y="0"/>
                      <a:pt x="15" y="2"/>
                      <a:pt x="16" y="5"/>
                    </a:cubicBezTo>
                    <a:cubicBezTo>
                      <a:pt x="19" y="9"/>
                      <a:pt x="17" y="14"/>
                      <a:pt x="13" y="17"/>
                    </a:cubicBezTo>
                    <a:cubicBezTo>
                      <a:pt x="12" y="17"/>
                      <a:pt x="10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7" y="4"/>
                      <a:pt x="6" y="4"/>
                    </a:cubicBezTo>
                    <a:cubicBezTo>
                      <a:pt x="5" y="5"/>
                      <a:pt x="4" y="6"/>
                      <a:pt x="4" y="8"/>
                    </a:cubicBezTo>
                    <a:cubicBezTo>
                      <a:pt x="3" y="9"/>
                      <a:pt x="3" y="11"/>
                      <a:pt x="4" y="12"/>
                    </a:cubicBezTo>
                    <a:cubicBezTo>
                      <a:pt x="6" y="14"/>
                      <a:pt x="9" y="15"/>
                      <a:pt x="12" y="14"/>
                    </a:cubicBezTo>
                    <a:cubicBezTo>
                      <a:pt x="14" y="12"/>
                      <a:pt x="15" y="9"/>
                      <a:pt x="14" y="6"/>
                    </a:cubicBezTo>
                    <a:cubicBezTo>
                      <a:pt x="13" y="5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0" name="Freeform 1600"/>
              <p:cNvSpPr>
                <a:spLocks noEditPoints="1"/>
              </p:cNvSpPr>
              <p:nvPr/>
            </p:nvSpPr>
            <p:spPr bwMode="auto">
              <a:xfrm>
                <a:off x="2982" y="1573"/>
                <a:ext cx="43" cy="41"/>
              </a:xfrm>
              <a:custGeom>
                <a:avLst/>
                <a:gdLst>
                  <a:gd name="T0" fmla="*/ 9 w 19"/>
                  <a:gd name="T1" fmla="*/ 18 h 18"/>
                  <a:gd name="T2" fmla="*/ 2 w 19"/>
                  <a:gd name="T3" fmla="*/ 14 h 18"/>
                  <a:gd name="T4" fmla="*/ 1 w 19"/>
                  <a:gd name="T5" fmla="*/ 7 h 18"/>
                  <a:gd name="T6" fmla="*/ 4 w 19"/>
                  <a:gd name="T7" fmla="*/ 2 h 18"/>
                  <a:gd name="T8" fmla="*/ 9 w 19"/>
                  <a:gd name="T9" fmla="*/ 0 h 18"/>
                  <a:gd name="T10" fmla="*/ 16 w 19"/>
                  <a:gd name="T11" fmla="*/ 4 h 18"/>
                  <a:gd name="T12" fmla="*/ 14 w 19"/>
                  <a:gd name="T13" fmla="*/ 16 h 18"/>
                  <a:gd name="T14" fmla="*/ 9 w 19"/>
                  <a:gd name="T15" fmla="*/ 18 h 18"/>
                  <a:gd name="T16" fmla="*/ 9 w 19"/>
                  <a:gd name="T17" fmla="*/ 3 h 18"/>
                  <a:gd name="T18" fmla="*/ 6 w 19"/>
                  <a:gd name="T19" fmla="*/ 4 h 18"/>
                  <a:gd name="T20" fmla="*/ 4 w 19"/>
                  <a:gd name="T21" fmla="*/ 8 h 18"/>
                  <a:gd name="T22" fmla="*/ 4 w 19"/>
                  <a:gd name="T23" fmla="*/ 12 h 18"/>
                  <a:gd name="T24" fmla="*/ 12 w 19"/>
                  <a:gd name="T25" fmla="*/ 13 h 18"/>
                  <a:gd name="T26" fmla="*/ 14 w 19"/>
                  <a:gd name="T27" fmla="*/ 6 h 18"/>
                  <a:gd name="T28" fmla="*/ 9 w 19"/>
                  <a:gd name="T2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6" y="18"/>
                      <a:pt x="3" y="16"/>
                      <a:pt x="2" y="14"/>
                    </a:cubicBezTo>
                    <a:cubicBezTo>
                      <a:pt x="0" y="12"/>
                      <a:pt x="0" y="9"/>
                      <a:pt x="1" y="7"/>
                    </a:cubicBezTo>
                    <a:cubicBezTo>
                      <a:pt x="1" y="5"/>
                      <a:pt x="2" y="3"/>
                      <a:pt x="4" y="2"/>
                    </a:cubicBezTo>
                    <a:cubicBezTo>
                      <a:pt x="6" y="1"/>
                      <a:pt x="7" y="0"/>
                      <a:pt x="9" y="0"/>
                    </a:cubicBezTo>
                    <a:cubicBezTo>
                      <a:pt x="12" y="0"/>
                      <a:pt x="15" y="2"/>
                      <a:pt x="16" y="4"/>
                    </a:cubicBezTo>
                    <a:cubicBezTo>
                      <a:pt x="19" y="8"/>
                      <a:pt x="18" y="14"/>
                      <a:pt x="14" y="16"/>
                    </a:cubicBezTo>
                    <a:cubicBezTo>
                      <a:pt x="12" y="17"/>
                      <a:pt x="11" y="18"/>
                      <a:pt x="9" y="18"/>
                    </a:cubicBezTo>
                    <a:close/>
                    <a:moveTo>
                      <a:pt x="9" y="3"/>
                    </a:moveTo>
                    <a:cubicBezTo>
                      <a:pt x="8" y="3"/>
                      <a:pt x="7" y="4"/>
                      <a:pt x="6" y="4"/>
                    </a:cubicBezTo>
                    <a:cubicBezTo>
                      <a:pt x="5" y="5"/>
                      <a:pt x="4" y="6"/>
                      <a:pt x="4" y="8"/>
                    </a:cubicBezTo>
                    <a:cubicBezTo>
                      <a:pt x="3" y="9"/>
                      <a:pt x="4" y="11"/>
                      <a:pt x="4" y="12"/>
                    </a:cubicBezTo>
                    <a:cubicBezTo>
                      <a:pt x="6" y="14"/>
                      <a:pt x="10" y="15"/>
                      <a:pt x="12" y="13"/>
                    </a:cubicBezTo>
                    <a:cubicBezTo>
                      <a:pt x="15" y="12"/>
                      <a:pt x="15" y="8"/>
                      <a:pt x="14" y="6"/>
                    </a:cubicBezTo>
                    <a:cubicBezTo>
                      <a:pt x="13" y="4"/>
                      <a:pt x="11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1" name="Freeform 1601"/>
              <p:cNvSpPr>
                <a:spLocks noEditPoints="1"/>
              </p:cNvSpPr>
              <p:nvPr/>
            </p:nvSpPr>
            <p:spPr bwMode="auto">
              <a:xfrm>
                <a:off x="2918" y="1616"/>
                <a:ext cx="43" cy="43"/>
              </a:xfrm>
              <a:custGeom>
                <a:avLst/>
                <a:gdLst>
                  <a:gd name="T0" fmla="*/ 9 w 19"/>
                  <a:gd name="T1" fmla="*/ 19 h 19"/>
                  <a:gd name="T2" fmla="*/ 2 w 19"/>
                  <a:gd name="T3" fmla="*/ 15 h 19"/>
                  <a:gd name="T4" fmla="*/ 1 w 19"/>
                  <a:gd name="T5" fmla="*/ 9 h 19"/>
                  <a:gd name="T6" fmla="*/ 4 w 19"/>
                  <a:gd name="T7" fmla="*/ 3 h 19"/>
                  <a:gd name="T8" fmla="*/ 16 w 19"/>
                  <a:gd name="T9" fmla="*/ 5 h 19"/>
                  <a:gd name="T10" fmla="*/ 14 w 19"/>
                  <a:gd name="T11" fmla="*/ 17 h 19"/>
                  <a:gd name="T12" fmla="*/ 9 w 19"/>
                  <a:gd name="T13" fmla="*/ 19 h 19"/>
                  <a:gd name="T14" fmla="*/ 9 w 19"/>
                  <a:gd name="T15" fmla="*/ 4 h 19"/>
                  <a:gd name="T16" fmla="*/ 6 w 19"/>
                  <a:gd name="T17" fmla="*/ 6 h 19"/>
                  <a:gd name="T18" fmla="*/ 4 w 19"/>
                  <a:gd name="T19" fmla="*/ 9 h 19"/>
                  <a:gd name="T20" fmla="*/ 5 w 19"/>
                  <a:gd name="T21" fmla="*/ 13 h 19"/>
                  <a:gd name="T22" fmla="*/ 12 w 19"/>
                  <a:gd name="T23" fmla="*/ 14 h 19"/>
                  <a:gd name="T24" fmla="*/ 14 w 19"/>
                  <a:gd name="T25" fmla="*/ 7 h 19"/>
                  <a:gd name="T26" fmla="*/ 9 w 19"/>
                  <a:gd name="T27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9">
                    <a:moveTo>
                      <a:pt x="9" y="19"/>
                    </a:moveTo>
                    <a:cubicBezTo>
                      <a:pt x="6" y="19"/>
                      <a:pt x="4" y="17"/>
                      <a:pt x="2" y="15"/>
                    </a:cubicBezTo>
                    <a:cubicBezTo>
                      <a:pt x="1" y="13"/>
                      <a:pt x="0" y="11"/>
                      <a:pt x="1" y="9"/>
                    </a:cubicBezTo>
                    <a:cubicBezTo>
                      <a:pt x="1" y="6"/>
                      <a:pt x="2" y="4"/>
                      <a:pt x="4" y="3"/>
                    </a:cubicBezTo>
                    <a:cubicBezTo>
                      <a:pt x="8" y="0"/>
                      <a:pt x="14" y="1"/>
                      <a:pt x="16" y="5"/>
                    </a:cubicBezTo>
                    <a:cubicBezTo>
                      <a:pt x="19" y="9"/>
                      <a:pt x="18" y="14"/>
                      <a:pt x="14" y="17"/>
                    </a:cubicBezTo>
                    <a:cubicBezTo>
                      <a:pt x="13" y="18"/>
                      <a:pt x="11" y="19"/>
                      <a:pt x="9" y="19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7" y="5"/>
                      <a:pt x="6" y="6"/>
                    </a:cubicBezTo>
                    <a:cubicBezTo>
                      <a:pt x="5" y="6"/>
                      <a:pt x="4" y="8"/>
                      <a:pt x="4" y="9"/>
                    </a:cubicBezTo>
                    <a:cubicBezTo>
                      <a:pt x="4" y="11"/>
                      <a:pt x="4" y="12"/>
                      <a:pt x="5" y="13"/>
                    </a:cubicBezTo>
                    <a:cubicBezTo>
                      <a:pt x="6" y="16"/>
                      <a:pt x="10" y="16"/>
                      <a:pt x="12" y="14"/>
                    </a:cubicBezTo>
                    <a:cubicBezTo>
                      <a:pt x="15" y="13"/>
                      <a:pt x="15" y="9"/>
                      <a:pt x="14" y="7"/>
                    </a:cubicBezTo>
                    <a:cubicBezTo>
                      <a:pt x="13" y="5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2" name="Freeform 1602"/>
              <p:cNvSpPr>
                <a:spLocks noEditPoints="1"/>
              </p:cNvSpPr>
              <p:nvPr/>
            </p:nvSpPr>
            <p:spPr bwMode="auto">
              <a:xfrm>
                <a:off x="2860" y="1666"/>
                <a:ext cx="40" cy="41"/>
              </a:xfrm>
              <a:custGeom>
                <a:avLst/>
                <a:gdLst>
                  <a:gd name="T0" fmla="*/ 8 w 18"/>
                  <a:gd name="T1" fmla="*/ 18 h 18"/>
                  <a:gd name="T2" fmla="*/ 2 w 18"/>
                  <a:gd name="T3" fmla="*/ 15 h 18"/>
                  <a:gd name="T4" fmla="*/ 0 w 18"/>
                  <a:gd name="T5" fmla="*/ 9 h 18"/>
                  <a:gd name="T6" fmla="*/ 3 w 18"/>
                  <a:gd name="T7" fmla="*/ 3 h 18"/>
                  <a:gd name="T8" fmla="*/ 15 w 18"/>
                  <a:gd name="T9" fmla="*/ 4 h 18"/>
                  <a:gd name="T10" fmla="*/ 14 w 18"/>
                  <a:gd name="T11" fmla="*/ 16 h 18"/>
                  <a:gd name="T12" fmla="*/ 8 w 18"/>
                  <a:gd name="T13" fmla="*/ 18 h 18"/>
                  <a:gd name="T14" fmla="*/ 8 w 18"/>
                  <a:gd name="T15" fmla="*/ 4 h 18"/>
                  <a:gd name="T16" fmla="*/ 5 w 18"/>
                  <a:gd name="T17" fmla="*/ 5 h 18"/>
                  <a:gd name="T18" fmla="*/ 3 w 18"/>
                  <a:gd name="T19" fmla="*/ 9 h 18"/>
                  <a:gd name="T20" fmla="*/ 4 w 18"/>
                  <a:gd name="T21" fmla="*/ 13 h 18"/>
                  <a:gd name="T22" fmla="*/ 12 w 18"/>
                  <a:gd name="T23" fmla="*/ 14 h 18"/>
                  <a:gd name="T24" fmla="*/ 13 w 18"/>
                  <a:gd name="T25" fmla="*/ 6 h 18"/>
                  <a:gd name="T26" fmla="*/ 8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8" y="18"/>
                    </a:moveTo>
                    <a:cubicBezTo>
                      <a:pt x="6" y="18"/>
                      <a:pt x="3" y="17"/>
                      <a:pt x="2" y="15"/>
                    </a:cubicBezTo>
                    <a:cubicBezTo>
                      <a:pt x="0" y="13"/>
                      <a:pt x="0" y="11"/>
                      <a:pt x="0" y="9"/>
                    </a:cubicBezTo>
                    <a:cubicBezTo>
                      <a:pt x="0" y="6"/>
                      <a:pt x="1" y="4"/>
                      <a:pt x="3" y="3"/>
                    </a:cubicBezTo>
                    <a:cubicBezTo>
                      <a:pt x="7" y="0"/>
                      <a:pt x="12" y="0"/>
                      <a:pt x="15" y="4"/>
                    </a:cubicBezTo>
                    <a:cubicBezTo>
                      <a:pt x="18" y="8"/>
                      <a:pt x="18" y="13"/>
                      <a:pt x="14" y="16"/>
                    </a:cubicBezTo>
                    <a:cubicBezTo>
                      <a:pt x="12" y="18"/>
                      <a:pt x="10" y="18"/>
                      <a:pt x="8" y="18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6" y="4"/>
                      <a:pt x="5" y="5"/>
                    </a:cubicBezTo>
                    <a:cubicBezTo>
                      <a:pt x="4" y="6"/>
                      <a:pt x="3" y="8"/>
                      <a:pt x="3" y="9"/>
                    </a:cubicBezTo>
                    <a:cubicBezTo>
                      <a:pt x="3" y="10"/>
                      <a:pt x="3" y="12"/>
                      <a:pt x="4" y="13"/>
                    </a:cubicBezTo>
                    <a:cubicBezTo>
                      <a:pt x="6" y="15"/>
                      <a:pt x="10" y="16"/>
                      <a:pt x="12" y="14"/>
                    </a:cubicBezTo>
                    <a:cubicBezTo>
                      <a:pt x="14" y="12"/>
                      <a:pt x="15" y="8"/>
                      <a:pt x="13" y="6"/>
                    </a:cubicBezTo>
                    <a:cubicBezTo>
                      <a:pt x="12" y="5"/>
                      <a:pt x="10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3" name="Freeform 1603"/>
              <p:cNvSpPr>
                <a:spLocks noEditPoints="1"/>
              </p:cNvSpPr>
              <p:nvPr/>
            </p:nvSpPr>
            <p:spPr bwMode="auto">
              <a:xfrm>
                <a:off x="2801" y="1718"/>
                <a:ext cx="43" cy="41"/>
              </a:xfrm>
              <a:custGeom>
                <a:avLst/>
                <a:gdLst>
                  <a:gd name="T0" fmla="*/ 9 w 19"/>
                  <a:gd name="T1" fmla="*/ 18 h 18"/>
                  <a:gd name="T2" fmla="*/ 2 w 19"/>
                  <a:gd name="T3" fmla="*/ 15 h 18"/>
                  <a:gd name="T4" fmla="*/ 0 w 19"/>
                  <a:gd name="T5" fmla="*/ 9 h 18"/>
                  <a:gd name="T6" fmla="*/ 3 w 19"/>
                  <a:gd name="T7" fmla="*/ 3 h 18"/>
                  <a:gd name="T8" fmla="*/ 15 w 19"/>
                  <a:gd name="T9" fmla="*/ 4 h 18"/>
                  <a:gd name="T10" fmla="*/ 15 w 19"/>
                  <a:gd name="T11" fmla="*/ 16 h 18"/>
                  <a:gd name="T12" fmla="*/ 9 w 19"/>
                  <a:gd name="T13" fmla="*/ 18 h 18"/>
                  <a:gd name="T14" fmla="*/ 9 w 19"/>
                  <a:gd name="T15" fmla="*/ 4 h 18"/>
                  <a:gd name="T16" fmla="*/ 5 w 19"/>
                  <a:gd name="T17" fmla="*/ 5 h 18"/>
                  <a:gd name="T18" fmla="*/ 3 w 19"/>
                  <a:gd name="T19" fmla="*/ 9 h 18"/>
                  <a:gd name="T20" fmla="*/ 5 w 19"/>
                  <a:gd name="T21" fmla="*/ 13 h 18"/>
                  <a:gd name="T22" fmla="*/ 13 w 19"/>
                  <a:gd name="T23" fmla="*/ 14 h 18"/>
                  <a:gd name="T24" fmla="*/ 13 w 19"/>
                  <a:gd name="T25" fmla="*/ 6 h 18"/>
                  <a:gd name="T26" fmla="*/ 9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6" y="18"/>
                      <a:pt x="4" y="17"/>
                      <a:pt x="2" y="15"/>
                    </a:cubicBezTo>
                    <a:cubicBezTo>
                      <a:pt x="1" y="14"/>
                      <a:pt x="0" y="11"/>
                      <a:pt x="0" y="9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7" y="0"/>
                      <a:pt x="12" y="0"/>
                      <a:pt x="15" y="4"/>
                    </a:cubicBezTo>
                    <a:cubicBezTo>
                      <a:pt x="19" y="7"/>
                      <a:pt x="18" y="13"/>
                      <a:pt x="15" y="16"/>
                    </a:cubicBezTo>
                    <a:cubicBezTo>
                      <a:pt x="13" y="17"/>
                      <a:pt x="11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6" y="5"/>
                      <a:pt x="5" y="5"/>
                    </a:cubicBezTo>
                    <a:cubicBezTo>
                      <a:pt x="4" y="6"/>
                      <a:pt x="3" y="8"/>
                      <a:pt x="3" y="9"/>
                    </a:cubicBezTo>
                    <a:cubicBezTo>
                      <a:pt x="3" y="11"/>
                      <a:pt x="4" y="12"/>
                      <a:pt x="5" y="13"/>
                    </a:cubicBezTo>
                    <a:cubicBezTo>
                      <a:pt x="7" y="15"/>
                      <a:pt x="10" y="16"/>
                      <a:pt x="13" y="14"/>
                    </a:cubicBezTo>
                    <a:cubicBezTo>
                      <a:pt x="15" y="12"/>
                      <a:pt x="15" y="8"/>
                      <a:pt x="13" y="6"/>
                    </a:cubicBezTo>
                    <a:cubicBezTo>
                      <a:pt x="12" y="5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4" name="Freeform 1604"/>
              <p:cNvSpPr>
                <a:spLocks noEditPoints="1"/>
              </p:cNvSpPr>
              <p:nvPr/>
            </p:nvSpPr>
            <p:spPr bwMode="auto">
              <a:xfrm>
                <a:off x="2746" y="1772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2 w 18"/>
                  <a:gd name="T3" fmla="*/ 16 h 18"/>
                  <a:gd name="T4" fmla="*/ 0 w 18"/>
                  <a:gd name="T5" fmla="*/ 10 h 18"/>
                  <a:gd name="T6" fmla="*/ 2 w 18"/>
                  <a:gd name="T7" fmla="*/ 4 h 18"/>
                  <a:gd name="T8" fmla="*/ 15 w 18"/>
                  <a:gd name="T9" fmla="*/ 4 h 18"/>
                  <a:gd name="T10" fmla="*/ 15 w 18"/>
                  <a:gd name="T11" fmla="*/ 16 h 18"/>
                  <a:gd name="T12" fmla="*/ 9 w 18"/>
                  <a:gd name="T13" fmla="*/ 18 h 18"/>
                  <a:gd name="T14" fmla="*/ 9 w 18"/>
                  <a:gd name="T15" fmla="*/ 4 h 18"/>
                  <a:gd name="T16" fmla="*/ 5 w 18"/>
                  <a:gd name="T17" fmla="*/ 6 h 18"/>
                  <a:gd name="T18" fmla="*/ 3 w 18"/>
                  <a:gd name="T19" fmla="*/ 10 h 18"/>
                  <a:gd name="T20" fmla="*/ 5 w 18"/>
                  <a:gd name="T21" fmla="*/ 14 h 18"/>
                  <a:gd name="T22" fmla="*/ 12 w 18"/>
                  <a:gd name="T23" fmla="*/ 14 h 18"/>
                  <a:gd name="T24" fmla="*/ 12 w 18"/>
                  <a:gd name="T25" fmla="*/ 6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6" y="18"/>
                      <a:pt x="4" y="18"/>
                      <a:pt x="2" y="16"/>
                    </a:cubicBezTo>
                    <a:cubicBezTo>
                      <a:pt x="1" y="14"/>
                      <a:pt x="0" y="12"/>
                      <a:pt x="0" y="10"/>
                    </a:cubicBezTo>
                    <a:cubicBezTo>
                      <a:pt x="0" y="7"/>
                      <a:pt x="1" y="5"/>
                      <a:pt x="2" y="4"/>
                    </a:cubicBezTo>
                    <a:cubicBezTo>
                      <a:pt x="6" y="0"/>
                      <a:pt x="11" y="0"/>
                      <a:pt x="15" y="4"/>
                    </a:cubicBezTo>
                    <a:cubicBezTo>
                      <a:pt x="18" y="7"/>
                      <a:pt x="18" y="13"/>
                      <a:pt x="15" y="16"/>
                    </a:cubicBezTo>
                    <a:cubicBezTo>
                      <a:pt x="13" y="18"/>
                      <a:pt x="11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6" y="5"/>
                      <a:pt x="5" y="6"/>
                    </a:cubicBezTo>
                    <a:cubicBezTo>
                      <a:pt x="4" y="7"/>
                      <a:pt x="3" y="8"/>
                      <a:pt x="3" y="10"/>
                    </a:cubicBezTo>
                    <a:cubicBezTo>
                      <a:pt x="3" y="11"/>
                      <a:pt x="4" y="13"/>
                      <a:pt x="5" y="14"/>
                    </a:cubicBezTo>
                    <a:cubicBezTo>
                      <a:pt x="7" y="16"/>
                      <a:pt x="10" y="16"/>
                      <a:pt x="12" y="14"/>
                    </a:cubicBezTo>
                    <a:cubicBezTo>
                      <a:pt x="15" y="11"/>
                      <a:pt x="15" y="8"/>
                      <a:pt x="12" y="6"/>
                    </a:cubicBezTo>
                    <a:cubicBezTo>
                      <a:pt x="11" y="5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5" name="Freeform 1605"/>
              <p:cNvSpPr>
                <a:spLocks noEditPoints="1"/>
              </p:cNvSpPr>
              <p:nvPr/>
            </p:nvSpPr>
            <p:spPr bwMode="auto">
              <a:xfrm>
                <a:off x="2694" y="1831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3 w 18"/>
                  <a:gd name="T3" fmla="*/ 16 h 18"/>
                  <a:gd name="T4" fmla="*/ 0 w 18"/>
                  <a:gd name="T5" fmla="*/ 10 h 18"/>
                  <a:gd name="T6" fmla="*/ 2 w 18"/>
                  <a:gd name="T7" fmla="*/ 3 h 18"/>
                  <a:gd name="T8" fmla="*/ 14 w 18"/>
                  <a:gd name="T9" fmla="*/ 3 h 18"/>
                  <a:gd name="T10" fmla="*/ 15 w 18"/>
                  <a:gd name="T11" fmla="*/ 15 h 18"/>
                  <a:gd name="T12" fmla="*/ 9 w 18"/>
                  <a:gd name="T13" fmla="*/ 18 h 18"/>
                  <a:gd name="T14" fmla="*/ 9 w 18"/>
                  <a:gd name="T15" fmla="*/ 4 h 18"/>
                  <a:gd name="T16" fmla="*/ 4 w 18"/>
                  <a:gd name="T17" fmla="*/ 6 h 18"/>
                  <a:gd name="T18" fmla="*/ 3 w 18"/>
                  <a:gd name="T19" fmla="*/ 10 h 18"/>
                  <a:gd name="T20" fmla="*/ 5 w 18"/>
                  <a:gd name="T21" fmla="*/ 13 h 18"/>
                  <a:gd name="T22" fmla="*/ 13 w 18"/>
                  <a:gd name="T23" fmla="*/ 13 h 18"/>
                  <a:gd name="T24" fmla="*/ 12 w 18"/>
                  <a:gd name="T25" fmla="*/ 5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6" y="18"/>
                      <a:pt x="4" y="17"/>
                      <a:pt x="3" y="16"/>
                    </a:cubicBezTo>
                    <a:cubicBezTo>
                      <a:pt x="1" y="14"/>
                      <a:pt x="0" y="12"/>
                      <a:pt x="0" y="10"/>
                    </a:cubicBezTo>
                    <a:cubicBezTo>
                      <a:pt x="0" y="7"/>
                      <a:pt x="1" y="5"/>
                      <a:pt x="2" y="3"/>
                    </a:cubicBezTo>
                    <a:cubicBezTo>
                      <a:pt x="5" y="0"/>
                      <a:pt x="11" y="0"/>
                      <a:pt x="14" y="3"/>
                    </a:cubicBezTo>
                    <a:cubicBezTo>
                      <a:pt x="18" y="6"/>
                      <a:pt x="18" y="12"/>
                      <a:pt x="15" y="15"/>
                    </a:cubicBezTo>
                    <a:cubicBezTo>
                      <a:pt x="13" y="17"/>
                      <a:pt x="11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5" y="4"/>
                      <a:pt x="4" y="6"/>
                    </a:cubicBezTo>
                    <a:cubicBezTo>
                      <a:pt x="3" y="7"/>
                      <a:pt x="3" y="8"/>
                      <a:pt x="3" y="10"/>
                    </a:cubicBezTo>
                    <a:cubicBezTo>
                      <a:pt x="3" y="11"/>
                      <a:pt x="4" y="12"/>
                      <a:pt x="5" y="13"/>
                    </a:cubicBezTo>
                    <a:cubicBezTo>
                      <a:pt x="7" y="15"/>
                      <a:pt x="11" y="15"/>
                      <a:pt x="13" y="13"/>
                    </a:cubicBezTo>
                    <a:cubicBezTo>
                      <a:pt x="15" y="11"/>
                      <a:pt x="14" y="7"/>
                      <a:pt x="12" y="5"/>
                    </a:cubicBezTo>
                    <a:cubicBezTo>
                      <a:pt x="11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6" name="Freeform 1606"/>
              <p:cNvSpPr>
                <a:spLocks noEditPoints="1"/>
              </p:cNvSpPr>
              <p:nvPr/>
            </p:nvSpPr>
            <p:spPr bwMode="auto">
              <a:xfrm>
                <a:off x="2645" y="1890"/>
                <a:ext cx="43" cy="43"/>
              </a:xfrm>
              <a:custGeom>
                <a:avLst/>
                <a:gdLst>
                  <a:gd name="T0" fmla="*/ 9 w 19"/>
                  <a:gd name="T1" fmla="*/ 19 h 19"/>
                  <a:gd name="T2" fmla="*/ 3 w 19"/>
                  <a:gd name="T3" fmla="*/ 17 h 19"/>
                  <a:gd name="T4" fmla="*/ 0 w 19"/>
                  <a:gd name="T5" fmla="*/ 11 h 19"/>
                  <a:gd name="T6" fmla="*/ 2 w 19"/>
                  <a:gd name="T7" fmla="*/ 4 h 19"/>
                  <a:gd name="T8" fmla="*/ 14 w 19"/>
                  <a:gd name="T9" fmla="*/ 3 h 19"/>
                  <a:gd name="T10" fmla="*/ 16 w 19"/>
                  <a:gd name="T11" fmla="*/ 15 h 19"/>
                  <a:gd name="T12" fmla="*/ 9 w 19"/>
                  <a:gd name="T13" fmla="*/ 19 h 19"/>
                  <a:gd name="T14" fmla="*/ 9 w 19"/>
                  <a:gd name="T15" fmla="*/ 4 h 19"/>
                  <a:gd name="T16" fmla="*/ 5 w 19"/>
                  <a:gd name="T17" fmla="*/ 6 h 19"/>
                  <a:gd name="T18" fmla="*/ 3 w 19"/>
                  <a:gd name="T19" fmla="*/ 10 h 19"/>
                  <a:gd name="T20" fmla="*/ 5 w 19"/>
                  <a:gd name="T21" fmla="*/ 14 h 19"/>
                  <a:gd name="T22" fmla="*/ 13 w 19"/>
                  <a:gd name="T23" fmla="*/ 13 h 19"/>
                  <a:gd name="T24" fmla="*/ 12 w 19"/>
                  <a:gd name="T25" fmla="*/ 6 h 19"/>
                  <a:gd name="T26" fmla="*/ 9 w 19"/>
                  <a:gd name="T27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9">
                    <a:moveTo>
                      <a:pt x="9" y="19"/>
                    </a:moveTo>
                    <a:cubicBezTo>
                      <a:pt x="7" y="19"/>
                      <a:pt x="5" y="18"/>
                      <a:pt x="3" y="17"/>
                    </a:cubicBezTo>
                    <a:cubicBezTo>
                      <a:pt x="2" y="15"/>
                      <a:pt x="0" y="13"/>
                      <a:pt x="0" y="11"/>
                    </a:cubicBezTo>
                    <a:cubicBezTo>
                      <a:pt x="0" y="9"/>
                      <a:pt x="1" y="6"/>
                      <a:pt x="2" y="4"/>
                    </a:cubicBezTo>
                    <a:cubicBezTo>
                      <a:pt x="5" y="1"/>
                      <a:pt x="11" y="0"/>
                      <a:pt x="14" y="3"/>
                    </a:cubicBezTo>
                    <a:cubicBezTo>
                      <a:pt x="18" y="6"/>
                      <a:pt x="19" y="12"/>
                      <a:pt x="16" y="15"/>
                    </a:cubicBezTo>
                    <a:cubicBezTo>
                      <a:pt x="14" y="17"/>
                      <a:pt x="11" y="19"/>
                      <a:pt x="9" y="19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6" y="5"/>
                      <a:pt x="5" y="6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4" y="12"/>
                      <a:pt x="4" y="13"/>
                      <a:pt x="5" y="14"/>
                    </a:cubicBezTo>
                    <a:cubicBezTo>
                      <a:pt x="8" y="16"/>
                      <a:pt x="11" y="16"/>
                      <a:pt x="13" y="13"/>
                    </a:cubicBezTo>
                    <a:cubicBezTo>
                      <a:pt x="15" y="11"/>
                      <a:pt x="15" y="8"/>
                      <a:pt x="12" y="6"/>
                    </a:cubicBezTo>
                    <a:cubicBezTo>
                      <a:pt x="11" y="5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7" name="Freeform 1607"/>
              <p:cNvSpPr>
                <a:spLocks noEditPoints="1"/>
              </p:cNvSpPr>
              <p:nvPr/>
            </p:nvSpPr>
            <p:spPr bwMode="auto">
              <a:xfrm>
                <a:off x="2599" y="1953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3 w 18"/>
                  <a:gd name="T3" fmla="*/ 17 h 18"/>
                  <a:gd name="T4" fmla="*/ 0 w 18"/>
                  <a:gd name="T5" fmla="*/ 11 h 18"/>
                  <a:gd name="T6" fmla="*/ 2 w 18"/>
                  <a:gd name="T7" fmla="*/ 5 h 18"/>
                  <a:gd name="T8" fmla="*/ 14 w 18"/>
                  <a:gd name="T9" fmla="*/ 3 h 18"/>
                  <a:gd name="T10" fmla="*/ 16 w 18"/>
                  <a:gd name="T11" fmla="*/ 15 h 18"/>
                  <a:gd name="T12" fmla="*/ 9 w 18"/>
                  <a:gd name="T13" fmla="*/ 18 h 18"/>
                  <a:gd name="T14" fmla="*/ 9 w 18"/>
                  <a:gd name="T15" fmla="*/ 4 h 18"/>
                  <a:gd name="T16" fmla="*/ 4 w 18"/>
                  <a:gd name="T17" fmla="*/ 6 h 18"/>
                  <a:gd name="T18" fmla="*/ 3 w 18"/>
                  <a:gd name="T19" fmla="*/ 11 h 18"/>
                  <a:gd name="T20" fmla="*/ 5 w 18"/>
                  <a:gd name="T21" fmla="*/ 14 h 18"/>
                  <a:gd name="T22" fmla="*/ 13 w 18"/>
                  <a:gd name="T23" fmla="*/ 13 h 18"/>
                  <a:gd name="T24" fmla="*/ 12 w 18"/>
                  <a:gd name="T25" fmla="*/ 5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7" y="18"/>
                      <a:pt x="5" y="18"/>
                      <a:pt x="3" y="17"/>
                    </a:cubicBezTo>
                    <a:cubicBezTo>
                      <a:pt x="2" y="15"/>
                      <a:pt x="0" y="13"/>
                      <a:pt x="0" y="11"/>
                    </a:cubicBezTo>
                    <a:cubicBezTo>
                      <a:pt x="0" y="9"/>
                      <a:pt x="0" y="6"/>
                      <a:pt x="2" y="5"/>
                    </a:cubicBezTo>
                    <a:cubicBezTo>
                      <a:pt x="4" y="1"/>
                      <a:pt x="10" y="0"/>
                      <a:pt x="14" y="3"/>
                    </a:cubicBezTo>
                    <a:cubicBezTo>
                      <a:pt x="18" y="5"/>
                      <a:pt x="18" y="11"/>
                      <a:pt x="16" y="15"/>
                    </a:cubicBezTo>
                    <a:cubicBezTo>
                      <a:pt x="14" y="17"/>
                      <a:pt x="11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5" y="5"/>
                      <a:pt x="4" y="6"/>
                    </a:cubicBezTo>
                    <a:cubicBezTo>
                      <a:pt x="3" y="8"/>
                      <a:pt x="3" y="9"/>
                      <a:pt x="3" y="11"/>
                    </a:cubicBezTo>
                    <a:cubicBezTo>
                      <a:pt x="3" y="12"/>
                      <a:pt x="4" y="13"/>
                      <a:pt x="5" y="14"/>
                    </a:cubicBezTo>
                    <a:cubicBezTo>
                      <a:pt x="8" y="16"/>
                      <a:pt x="11" y="15"/>
                      <a:pt x="13" y="13"/>
                    </a:cubicBezTo>
                    <a:cubicBezTo>
                      <a:pt x="15" y="10"/>
                      <a:pt x="14" y="7"/>
                      <a:pt x="12" y="5"/>
                    </a:cubicBezTo>
                    <a:cubicBezTo>
                      <a:pt x="11" y="5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8" name="Freeform 1608"/>
              <p:cNvSpPr>
                <a:spLocks noEditPoints="1"/>
              </p:cNvSpPr>
              <p:nvPr/>
            </p:nvSpPr>
            <p:spPr bwMode="auto">
              <a:xfrm>
                <a:off x="2556" y="2021"/>
                <a:ext cx="43" cy="38"/>
              </a:xfrm>
              <a:custGeom>
                <a:avLst/>
                <a:gdLst>
                  <a:gd name="T0" fmla="*/ 9 w 19"/>
                  <a:gd name="T1" fmla="*/ 17 h 17"/>
                  <a:gd name="T2" fmla="*/ 4 w 19"/>
                  <a:gd name="T3" fmla="*/ 16 h 17"/>
                  <a:gd name="T4" fmla="*/ 0 w 19"/>
                  <a:gd name="T5" fmla="*/ 10 h 17"/>
                  <a:gd name="T6" fmla="*/ 2 w 19"/>
                  <a:gd name="T7" fmla="*/ 4 h 17"/>
                  <a:gd name="T8" fmla="*/ 9 w 19"/>
                  <a:gd name="T9" fmla="*/ 0 h 17"/>
                  <a:gd name="T10" fmla="*/ 14 w 19"/>
                  <a:gd name="T11" fmla="*/ 1 h 17"/>
                  <a:gd name="T12" fmla="*/ 16 w 19"/>
                  <a:gd name="T13" fmla="*/ 13 h 17"/>
                  <a:gd name="T14" fmla="*/ 9 w 19"/>
                  <a:gd name="T15" fmla="*/ 17 h 17"/>
                  <a:gd name="T16" fmla="*/ 9 w 19"/>
                  <a:gd name="T17" fmla="*/ 3 h 17"/>
                  <a:gd name="T18" fmla="*/ 4 w 19"/>
                  <a:gd name="T19" fmla="*/ 5 h 17"/>
                  <a:gd name="T20" fmla="*/ 3 w 19"/>
                  <a:gd name="T21" fmla="*/ 10 h 17"/>
                  <a:gd name="T22" fmla="*/ 6 w 19"/>
                  <a:gd name="T23" fmla="*/ 13 h 17"/>
                  <a:gd name="T24" fmla="*/ 13 w 19"/>
                  <a:gd name="T25" fmla="*/ 11 h 17"/>
                  <a:gd name="T26" fmla="*/ 12 w 19"/>
                  <a:gd name="T27" fmla="*/ 4 h 17"/>
                  <a:gd name="T28" fmla="*/ 9 w 19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7">
                    <a:moveTo>
                      <a:pt x="9" y="17"/>
                    </a:moveTo>
                    <a:cubicBezTo>
                      <a:pt x="7" y="17"/>
                      <a:pt x="6" y="17"/>
                      <a:pt x="4" y="16"/>
                    </a:cubicBezTo>
                    <a:cubicBezTo>
                      <a:pt x="2" y="14"/>
                      <a:pt x="1" y="13"/>
                      <a:pt x="0" y="10"/>
                    </a:cubicBezTo>
                    <a:cubicBezTo>
                      <a:pt x="0" y="8"/>
                      <a:pt x="0" y="6"/>
                      <a:pt x="2" y="4"/>
                    </a:cubicBezTo>
                    <a:cubicBezTo>
                      <a:pt x="3" y="1"/>
                      <a:pt x="6" y="0"/>
                      <a:pt x="9" y="0"/>
                    </a:cubicBezTo>
                    <a:cubicBezTo>
                      <a:pt x="11" y="0"/>
                      <a:pt x="12" y="0"/>
                      <a:pt x="14" y="1"/>
                    </a:cubicBezTo>
                    <a:cubicBezTo>
                      <a:pt x="18" y="4"/>
                      <a:pt x="19" y="9"/>
                      <a:pt x="16" y="13"/>
                    </a:cubicBezTo>
                    <a:cubicBezTo>
                      <a:pt x="15" y="16"/>
                      <a:pt x="12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7" y="3"/>
                      <a:pt x="5" y="4"/>
                      <a:pt x="4" y="5"/>
                    </a:cubicBezTo>
                    <a:cubicBezTo>
                      <a:pt x="3" y="7"/>
                      <a:pt x="3" y="8"/>
                      <a:pt x="3" y="10"/>
                    </a:cubicBezTo>
                    <a:cubicBezTo>
                      <a:pt x="4" y="11"/>
                      <a:pt x="5" y="12"/>
                      <a:pt x="6" y="13"/>
                    </a:cubicBezTo>
                    <a:cubicBezTo>
                      <a:pt x="8" y="15"/>
                      <a:pt x="12" y="14"/>
                      <a:pt x="13" y="11"/>
                    </a:cubicBezTo>
                    <a:cubicBezTo>
                      <a:pt x="15" y="9"/>
                      <a:pt x="14" y="5"/>
                      <a:pt x="12" y="4"/>
                    </a:cubicBezTo>
                    <a:cubicBezTo>
                      <a:pt x="11" y="3"/>
                      <a:pt x="10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9" name="Freeform 1609"/>
              <p:cNvSpPr>
                <a:spLocks noEditPoints="1"/>
              </p:cNvSpPr>
              <p:nvPr/>
            </p:nvSpPr>
            <p:spPr bwMode="auto">
              <a:xfrm>
                <a:off x="2518" y="2087"/>
                <a:ext cx="43" cy="40"/>
              </a:xfrm>
              <a:custGeom>
                <a:avLst/>
                <a:gdLst>
                  <a:gd name="T0" fmla="*/ 9 w 19"/>
                  <a:gd name="T1" fmla="*/ 18 h 18"/>
                  <a:gd name="T2" fmla="*/ 4 w 19"/>
                  <a:gd name="T3" fmla="*/ 17 h 18"/>
                  <a:gd name="T4" fmla="*/ 0 w 19"/>
                  <a:gd name="T5" fmla="*/ 11 h 18"/>
                  <a:gd name="T6" fmla="*/ 1 w 19"/>
                  <a:gd name="T7" fmla="*/ 5 h 18"/>
                  <a:gd name="T8" fmla="*/ 9 w 19"/>
                  <a:gd name="T9" fmla="*/ 0 h 18"/>
                  <a:gd name="T10" fmla="*/ 13 w 19"/>
                  <a:gd name="T11" fmla="*/ 2 h 18"/>
                  <a:gd name="T12" fmla="*/ 16 w 19"/>
                  <a:gd name="T13" fmla="*/ 14 h 18"/>
                  <a:gd name="T14" fmla="*/ 9 w 19"/>
                  <a:gd name="T15" fmla="*/ 18 h 18"/>
                  <a:gd name="T16" fmla="*/ 9 w 19"/>
                  <a:gd name="T17" fmla="*/ 4 h 18"/>
                  <a:gd name="T18" fmla="*/ 4 w 19"/>
                  <a:gd name="T19" fmla="*/ 6 h 18"/>
                  <a:gd name="T20" fmla="*/ 3 w 19"/>
                  <a:gd name="T21" fmla="*/ 11 h 18"/>
                  <a:gd name="T22" fmla="*/ 6 w 19"/>
                  <a:gd name="T23" fmla="*/ 14 h 18"/>
                  <a:gd name="T24" fmla="*/ 13 w 19"/>
                  <a:gd name="T25" fmla="*/ 12 h 18"/>
                  <a:gd name="T26" fmla="*/ 11 w 19"/>
                  <a:gd name="T27" fmla="*/ 4 h 18"/>
                  <a:gd name="T28" fmla="*/ 9 w 19"/>
                  <a:gd name="T29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7" y="18"/>
                      <a:pt x="6" y="17"/>
                      <a:pt x="4" y="17"/>
                    </a:cubicBezTo>
                    <a:cubicBezTo>
                      <a:pt x="2" y="16"/>
                      <a:pt x="1" y="14"/>
                      <a:pt x="0" y="11"/>
                    </a:cubicBezTo>
                    <a:cubicBezTo>
                      <a:pt x="0" y="9"/>
                      <a:pt x="0" y="7"/>
                      <a:pt x="1" y="5"/>
                    </a:cubicBezTo>
                    <a:cubicBezTo>
                      <a:pt x="3" y="2"/>
                      <a:pt x="6" y="0"/>
                      <a:pt x="9" y="0"/>
                    </a:cubicBezTo>
                    <a:cubicBezTo>
                      <a:pt x="10" y="0"/>
                      <a:pt x="12" y="1"/>
                      <a:pt x="13" y="2"/>
                    </a:cubicBezTo>
                    <a:cubicBezTo>
                      <a:pt x="17" y="4"/>
                      <a:pt x="19" y="9"/>
                      <a:pt x="16" y="14"/>
                    </a:cubicBezTo>
                    <a:cubicBezTo>
                      <a:pt x="15" y="16"/>
                      <a:pt x="12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5" y="5"/>
                      <a:pt x="4" y="6"/>
                    </a:cubicBezTo>
                    <a:cubicBezTo>
                      <a:pt x="3" y="8"/>
                      <a:pt x="3" y="9"/>
                      <a:pt x="3" y="11"/>
                    </a:cubicBezTo>
                    <a:cubicBezTo>
                      <a:pt x="4" y="12"/>
                      <a:pt x="5" y="13"/>
                      <a:pt x="6" y="14"/>
                    </a:cubicBezTo>
                    <a:cubicBezTo>
                      <a:pt x="8" y="15"/>
                      <a:pt x="12" y="14"/>
                      <a:pt x="13" y="12"/>
                    </a:cubicBezTo>
                    <a:cubicBezTo>
                      <a:pt x="15" y="9"/>
                      <a:pt x="14" y="6"/>
                      <a:pt x="11" y="4"/>
                    </a:cubicBezTo>
                    <a:cubicBezTo>
                      <a:pt x="11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0" name="Freeform 1610"/>
              <p:cNvSpPr>
                <a:spLocks noEditPoints="1"/>
              </p:cNvSpPr>
              <p:nvPr/>
            </p:nvSpPr>
            <p:spPr bwMode="auto">
              <a:xfrm>
                <a:off x="2482" y="2157"/>
                <a:ext cx="41" cy="38"/>
              </a:xfrm>
              <a:custGeom>
                <a:avLst/>
                <a:gdLst>
                  <a:gd name="T0" fmla="*/ 9 w 18"/>
                  <a:gd name="T1" fmla="*/ 17 h 17"/>
                  <a:gd name="T2" fmla="*/ 5 w 18"/>
                  <a:gd name="T3" fmla="*/ 17 h 17"/>
                  <a:gd name="T4" fmla="*/ 1 w 18"/>
                  <a:gd name="T5" fmla="*/ 11 h 17"/>
                  <a:gd name="T6" fmla="*/ 1 w 18"/>
                  <a:gd name="T7" fmla="*/ 5 h 17"/>
                  <a:gd name="T8" fmla="*/ 9 w 18"/>
                  <a:gd name="T9" fmla="*/ 0 h 17"/>
                  <a:gd name="T10" fmla="*/ 13 w 18"/>
                  <a:gd name="T11" fmla="*/ 1 h 17"/>
                  <a:gd name="T12" fmla="*/ 17 w 18"/>
                  <a:gd name="T13" fmla="*/ 6 h 17"/>
                  <a:gd name="T14" fmla="*/ 17 w 18"/>
                  <a:gd name="T15" fmla="*/ 13 h 17"/>
                  <a:gd name="T16" fmla="*/ 9 w 18"/>
                  <a:gd name="T17" fmla="*/ 17 h 17"/>
                  <a:gd name="T18" fmla="*/ 9 w 18"/>
                  <a:gd name="T19" fmla="*/ 3 h 17"/>
                  <a:gd name="T20" fmla="*/ 4 w 18"/>
                  <a:gd name="T21" fmla="*/ 6 h 17"/>
                  <a:gd name="T22" fmla="*/ 4 w 18"/>
                  <a:gd name="T23" fmla="*/ 10 h 17"/>
                  <a:gd name="T24" fmla="*/ 6 w 18"/>
                  <a:gd name="T25" fmla="*/ 14 h 17"/>
                  <a:gd name="T26" fmla="*/ 14 w 18"/>
                  <a:gd name="T27" fmla="*/ 11 h 17"/>
                  <a:gd name="T28" fmla="*/ 14 w 18"/>
                  <a:gd name="T29" fmla="*/ 7 h 17"/>
                  <a:gd name="T30" fmla="*/ 11 w 18"/>
                  <a:gd name="T31" fmla="*/ 4 h 17"/>
                  <a:gd name="T32" fmla="*/ 9 w 18"/>
                  <a:gd name="T33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7">
                    <a:moveTo>
                      <a:pt x="9" y="17"/>
                    </a:moveTo>
                    <a:cubicBezTo>
                      <a:pt x="8" y="17"/>
                      <a:pt x="6" y="17"/>
                      <a:pt x="5" y="17"/>
                    </a:cubicBezTo>
                    <a:cubicBezTo>
                      <a:pt x="3" y="15"/>
                      <a:pt x="1" y="14"/>
                      <a:pt x="1" y="11"/>
                    </a:cubicBezTo>
                    <a:cubicBezTo>
                      <a:pt x="0" y="9"/>
                      <a:pt x="0" y="7"/>
                      <a:pt x="1" y="5"/>
                    </a:cubicBezTo>
                    <a:cubicBezTo>
                      <a:pt x="3" y="2"/>
                      <a:pt x="6" y="0"/>
                      <a:pt x="9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5" y="2"/>
                      <a:pt x="16" y="4"/>
                      <a:pt x="17" y="6"/>
                    </a:cubicBezTo>
                    <a:cubicBezTo>
                      <a:pt x="18" y="8"/>
                      <a:pt x="18" y="11"/>
                      <a:pt x="17" y="13"/>
                    </a:cubicBezTo>
                    <a:cubicBezTo>
                      <a:pt x="15" y="16"/>
                      <a:pt x="12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7" y="3"/>
                      <a:pt x="5" y="4"/>
                      <a:pt x="4" y="6"/>
                    </a:cubicBezTo>
                    <a:cubicBezTo>
                      <a:pt x="3" y="8"/>
                      <a:pt x="3" y="9"/>
                      <a:pt x="4" y="10"/>
                    </a:cubicBezTo>
                    <a:cubicBezTo>
                      <a:pt x="4" y="12"/>
                      <a:pt x="5" y="13"/>
                      <a:pt x="6" y="14"/>
                    </a:cubicBezTo>
                    <a:cubicBezTo>
                      <a:pt x="9" y="15"/>
                      <a:pt x="12" y="14"/>
                      <a:pt x="14" y="11"/>
                    </a:cubicBezTo>
                    <a:cubicBezTo>
                      <a:pt x="15" y="10"/>
                      <a:pt x="15" y="8"/>
                      <a:pt x="14" y="7"/>
                    </a:cubicBezTo>
                    <a:cubicBezTo>
                      <a:pt x="14" y="6"/>
                      <a:pt x="13" y="5"/>
                      <a:pt x="11" y="4"/>
                    </a:cubicBezTo>
                    <a:cubicBezTo>
                      <a:pt x="11" y="3"/>
                      <a:pt x="10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1" name="Freeform 1611"/>
              <p:cNvSpPr>
                <a:spLocks noEditPoints="1"/>
              </p:cNvSpPr>
              <p:nvPr/>
            </p:nvSpPr>
            <p:spPr bwMode="auto">
              <a:xfrm>
                <a:off x="2450" y="2227"/>
                <a:ext cx="41" cy="40"/>
              </a:xfrm>
              <a:custGeom>
                <a:avLst/>
                <a:gdLst>
                  <a:gd name="T0" fmla="*/ 9 w 18"/>
                  <a:gd name="T1" fmla="*/ 18 h 18"/>
                  <a:gd name="T2" fmla="*/ 5 w 18"/>
                  <a:gd name="T3" fmla="*/ 17 h 18"/>
                  <a:gd name="T4" fmla="*/ 1 w 18"/>
                  <a:gd name="T5" fmla="*/ 12 h 18"/>
                  <a:gd name="T6" fmla="*/ 1 w 18"/>
                  <a:gd name="T7" fmla="*/ 6 h 18"/>
                  <a:gd name="T8" fmla="*/ 9 w 18"/>
                  <a:gd name="T9" fmla="*/ 0 h 18"/>
                  <a:gd name="T10" fmla="*/ 12 w 18"/>
                  <a:gd name="T11" fmla="*/ 1 h 18"/>
                  <a:gd name="T12" fmla="*/ 17 w 18"/>
                  <a:gd name="T13" fmla="*/ 6 h 18"/>
                  <a:gd name="T14" fmla="*/ 17 w 18"/>
                  <a:gd name="T15" fmla="*/ 13 h 18"/>
                  <a:gd name="T16" fmla="*/ 9 w 18"/>
                  <a:gd name="T17" fmla="*/ 18 h 18"/>
                  <a:gd name="T18" fmla="*/ 9 w 18"/>
                  <a:gd name="T19" fmla="*/ 4 h 18"/>
                  <a:gd name="T20" fmla="*/ 4 w 18"/>
                  <a:gd name="T21" fmla="*/ 7 h 18"/>
                  <a:gd name="T22" fmla="*/ 4 w 18"/>
                  <a:gd name="T23" fmla="*/ 11 h 18"/>
                  <a:gd name="T24" fmla="*/ 7 w 18"/>
                  <a:gd name="T25" fmla="*/ 14 h 18"/>
                  <a:gd name="T26" fmla="*/ 14 w 18"/>
                  <a:gd name="T27" fmla="*/ 11 h 18"/>
                  <a:gd name="T28" fmla="*/ 14 w 18"/>
                  <a:gd name="T29" fmla="*/ 7 h 18"/>
                  <a:gd name="T30" fmla="*/ 11 w 18"/>
                  <a:gd name="T31" fmla="*/ 4 h 18"/>
                  <a:gd name="T32" fmla="*/ 9 w 18"/>
                  <a:gd name="T33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8" y="18"/>
                      <a:pt x="6" y="18"/>
                      <a:pt x="5" y="17"/>
                    </a:cubicBezTo>
                    <a:cubicBezTo>
                      <a:pt x="3" y="16"/>
                      <a:pt x="2" y="14"/>
                      <a:pt x="1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2" y="2"/>
                      <a:pt x="5" y="0"/>
                      <a:pt x="9" y="0"/>
                    </a:cubicBezTo>
                    <a:cubicBezTo>
                      <a:pt x="10" y="0"/>
                      <a:pt x="11" y="1"/>
                      <a:pt x="12" y="1"/>
                    </a:cubicBezTo>
                    <a:cubicBezTo>
                      <a:pt x="15" y="2"/>
                      <a:pt x="16" y="4"/>
                      <a:pt x="17" y="6"/>
                    </a:cubicBezTo>
                    <a:cubicBezTo>
                      <a:pt x="18" y="8"/>
                      <a:pt x="18" y="11"/>
                      <a:pt x="17" y="13"/>
                    </a:cubicBezTo>
                    <a:cubicBezTo>
                      <a:pt x="15" y="16"/>
                      <a:pt x="12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5" y="5"/>
                      <a:pt x="4" y="7"/>
                    </a:cubicBezTo>
                    <a:cubicBezTo>
                      <a:pt x="3" y="8"/>
                      <a:pt x="3" y="10"/>
                      <a:pt x="4" y="11"/>
                    </a:cubicBezTo>
                    <a:cubicBezTo>
                      <a:pt x="4" y="12"/>
                      <a:pt x="5" y="14"/>
                      <a:pt x="7" y="14"/>
                    </a:cubicBezTo>
                    <a:cubicBezTo>
                      <a:pt x="9" y="15"/>
                      <a:pt x="13" y="14"/>
                      <a:pt x="14" y="11"/>
                    </a:cubicBezTo>
                    <a:cubicBezTo>
                      <a:pt x="15" y="10"/>
                      <a:pt x="15" y="9"/>
                      <a:pt x="14" y="7"/>
                    </a:cubicBezTo>
                    <a:cubicBezTo>
                      <a:pt x="14" y="6"/>
                      <a:pt x="12" y="5"/>
                      <a:pt x="11" y="4"/>
                    </a:cubicBezTo>
                    <a:cubicBezTo>
                      <a:pt x="10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2" name="Freeform 1612"/>
              <p:cNvSpPr>
                <a:spLocks noEditPoints="1"/>
              </p:cNvSpPr>
              <p:nvPr/>
            </p:nvSpPr>
            <p:spPr bwMode="auto">
              <a:xfrm>
                <a:off x="2423" y="2297"/>
                <a:ext cx="38" cy="43"/>
              </a:xfrm>
              <a:custGeom>
                <a:avLst/>
                <a:gdLst>
                  <a:gd name="T0" fmla="*/ 9 w 17"/>
                  <a:gd name="T1" fmla="*/ 19 h 19"/>
                  <a:gd name="T2" fmla="*/ 5 w 17"/>
                  <a:gd name="T3" fmla="*/ 18 h 19"/>
                  <a:gd name="T4" fmla="*/ 1 w 17"/>
                  <a:gd name="T5" fmla="*/ 14 h 19"/>
                  <a:gd name="T6" fmla="*/ 0 w 17"/>
                  <a:gd name="T7" fmla="*/ 7 h 19"/>
                  <a:gd name="T8" fmla="*/ 12 w 17"/>
                  <a:gd name="T9" fmla="*/ 2 h 19"/>
                  <a:gd name="T10" fmla="*/ 16 w 17"/>
                  <a:gd name="T11" fmla="*/ 7 h 19"/>
                  <a:gd name="T12" fmla="*/ 17 w 17"/>
                  <a:gd name="T13" fmla="*/ 13 h 19"/>
                  <a:gd name="T14" fmla="*/ 9 w 17"/>
                  <a:gd name="T15" fmla="*/ 19 h 19"/>
                  <a:gd name="T16" fmla="*/ 9 w 17"/>
                  <a:gd name="T17" fmla="*/ 5 h 19"/>
                  <a:gd name="T18" fmla="*/ 3 w 17"/>
                  <a:gd name="T19" fmla="*/ 8 h 19"/>
                  <a:gd name="T20" fmla="*/ 4 w 17"/>
                  <a:gd name="T21" fmla="*/ 12 h 19"/>
                  <a:gd name="T22" fmla="*/ 7 w 17"/>
                  <a:gd name="T23" fmla="*/ 15 h 19"/>
                  <a:gd name="T24" fmla="*/ 14 w 17"/>
                  <a:gd name="T25" fmla="*/ 12 h 19"/>
                  <a:gd name="T26" fmla="*/ 14 w 17"/>
                  <a:gd name="T27" fmla="*/ 8 h 19"/>
                  <a:gd name="T28" fmla="*/ 10 w 17"/>
                  <a:gd name="T29" fmla="*/ 5 h 19"/>
                  <a:gd name="T30" fmla="*/ 9 w 17"/>
                  <a:gd name="T31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19">
                    <a:moveTo>
                      <a:pt x="9" y="19"/>
                    </a:moveTo>
                    <a:cubicBezTo>
                      <a:pt x="7" y="19"/>
                      <a:pt x="6" y="19"/>
                      <a:pt x="5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2"/>
                      <a:pt x="0" y="9"/>
                      <a:pt x="0" y="7"/>
                    </a:cubicBezTo>
                    <a:cubicBezTo>
                      <a:pt x="2" y="3"/>
                      <a:pt x="7" y="0"/>
                      <a:pt x="12" y="2"/>
                    </a:cubicBezTo>
                    <a:cubicBezTo>
                      <a:pt x="14" y="3"/>
                      <a:pt x="16" y="5"/>
                      <a:pt x="16" y="7"/>
                    </a:cubicBezTo>
                    <a:cubicBezTo>
                      <a:pt x="17" y="9"/>
                      <a:pt x="17" y="11"/>
                      <a:pt x="17" y="13"/>
                    </a:cubicBezTo>
                    <a:cubicBezTo>
                      <a:pt x="15" y="17"/>
                      <a:pt x="12" y="19"/>
                      <a:pt x="9" y="19"/>
                    </a:cubicBezTo>
                    <a:close/>
                    <a:moveTo>
                      <a:pt x="9" y="5"/>
                    </a:moveTo>
                    <a:cubicBezTo>
                      <a:pt x="6" y="5"/>
                      <a:pt x="4" y="6"/>
                      <a:pt x="3" y="8"/>
                    </a:cubicBezTo>
                    <a:cubicBezTo>
                      <a:pt x="3" y="10"/>
                      <a:pt x="3" y="11"/>
                      <a:pt x="4" y="12"/>
                    </a:cubicBezTo>
                    <a:cubicBezTo>
                      <a:pt x="4" y="14"/>
                      <a:pt x="5" y="15"/>
                      <a:pt x="7" y="15"/>
                    </a:cubicBezTo>
                    <a:cubicBezTo>
                      <a:pt x="9" y="16"/>
                      <a:pt x="13" y="15"/>
                      <a:pt x="14" y="12"/>
                    </a:cubicBezTo>
                    <a:cubicBezTo>
                      <a:pt x="14" y="11"/>
                      <a:pt x="14" y="9"/>
                      <a:pt x="14" y="8"/>
                    </a:cubicBezTo>
                    <a:cubicBezTo>
                      <a:pt x="13" y="7"/>
                      <a:pt x="12" y="6"/>
                      <a:pt x="10" y="5"/>
                    </a:cubicBezTo>
                    <a:cubicBezTo>
                      <a:pt x="10" y="5"/>
                      <a:pt x="9" y="5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3" name="Freeform 1613"/>
              <p:cNvSpPr>
                <a:spLocks noEditPoints="1"/>
              </p:cNvSpPr>
              <p:nvPr/>
            </p:nvSpPr>
            <p:spPr bwMode="auto">
              <a:xfrm>
                <a:off x="2398" y="2371"/>
                <a:ext cx="43" cy="43"/>
              </a:xfrm>
              <a:custGeom>
                <a:avLst/>
                <a:gdLst>
                  <a:gd name="T0" fmla="*/ 9 w 19"/>
                  <a:gd name="T1" fmla="*/ 19 h 19"/>
                  <a:gd name="T2" fmla="*/ 6 w 19"/>
                  <a:gd name="T3" fmla="*/ 18 h 19"/>
                  <a:gd name="T4" fmla="*/ 1 w 19"/>
                  <a:gd name="T5" fmla="*/ 14 h 19"/>
                  <a:gd name="T6" fmla="*/ 1 w 19"/>
                  <a:gd name="T7" fmla="*/ 7 h 19"/>
                  <a:gd name="T8" fmla="*/ 12 w 19"/>
                  <a:gd name="T9" fmla="*/ 2 h 19"/>
                  <a:gd name="T10" fmla="*/ 17 w 19"/>
                  <a:gd name="T11" fmla="*/ 13 h 19"/>
                  <a:gd name="T12" fmla="*/ 9 w 19"/>
                  <a:gd name="T13" fmla="*/ 19 h 19"/>
                  <a:gd name="T14" fmla="*/ 9 w 19"/>
                  <a:gd name="T15" fmla="*/ 4 h 19"/>
                  <a:gd name="T16" fmla="*/ 4 w 19"/>
                  <a:gd name="T17" fmla="*/ 8 h 19"/>
                  <a:gd name="T18" fmla="*/ 4 w 19"/>
                  <a:gd name="T19" fmla="*/ 12 h 19"/>
                  <a:gd name="T20" fmla="*/ 7 w 19"/>
                  <a:gd name="T21" fmla="*/ 15 h 19"/>
                  <a:gd name="T22" fmla="*/ 14 w 19"/>
                  <a:gd name="T23" fmla="*/ 12 h 19"/>
                  <a:gd name="T24" fmla="*/ 11 w 19"/>
                  <a:gd name="T25" fmla="*/ 5 h 19"/>
                  <a:gd name="T26" fmla="*/ 9 w 19"/>
                  <a:gd name="T27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9">
                    <a:moveTo>
                      <a:pt x="9" y="19"/>
                    </a:moveTo>
                    <a:cubicBezTo>
                      <a:pt x="8" y="19"/>
                      <a:pt x="7" y="18"/>
                      <a:pt x="6" y="18"/>
                    </a:cubicBezTo>
                    <a:cubicBezTo>
                      <a:pt x="4" y="17"/>
                      <a:pt x="2" y="16"/>
                      <a:pt x="1" y="14"/>
                    </a:cubicBezTo>
                    <a:cubicBezTo>
                      <a:pt x="0" y="12"/>
                      <a:pt x="0" y="9"/>
                      <a:pt x="1" y="7"/>
                    </a:cubicBezTo>
                    <a:cubicBezTo>
                      <a:pt x="2" y="3"/>
                      <a:pt x="7" y="0"/>
                      <a:pt x="12" y="2"/>
                    </a:cubicBezTo>
                    <a:cubicBezTo>
                      <a:pt x="16" y="3"/>
                      <a:pt x="19" y="8"/>
                      <a:pt x="17" y="13"/>
                    </a:cubicBezTo>
                    <a:cubicBezTo>
                      <a:pt x="16" y="16"/>
                      <a:pt x="13" y="19"/>
                      <a:pt x="9" y="19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3" y="10"/>
                      <a:pt x="3" y="11"/>
                      <a:pt x="4" y="12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10" y="16"/>
                      <a:pt x="13" y="14"/>
                      <a:pt x="14" y="12"/>
                    </a:cubicBezTo>
                    <a:cubicBezTo>
                      <a:pt x="15" y="9"/>
                      <a:pt x="13" y="6"/>
                      <a:pt x="11" y="5"/>
                    </a:cubicBezTo>
                    <a:cubicBezTo>
                      <a:pt x="10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4" name="Freeform 1614"/>
              <p:cNvSpPr>
                <a:spLocks noEditPoints="1"/>
              </p:cNvSpPr>
              <p:nvPr/>
            </p:nvSpPr>
            <p:spPr bwMode="auto">
              <a:xfrm>
                <a:off x="2378" y="2446"/>
                <a:ext cx="41" cy="43"/>
              </a:xfrm>
              <a:custGeom>
                <a:avLst/>
                <a:gdLst>
                  <a:gd name="T0" fmla="*/ 9 w 18"/>
                  <a:gd name="T1" fmla="*/ 19 h 19"/>
                  <a:gd name="T2" fmla="*/ 7 w 18"/>
                  <a:gd name="T3" fmla="*/ 18 h 19"/>
                  <a:gd name="T4" fmla="*/ 1 w 18"/>
                  <a:gd name="T5" fmla="*/ 14 h 19"/>
                  <a:gd name="T6" fmla="*/ 0 w 18"/>
                  <a:gd name="T7" fmla="*/ 8 h 19"/>
                  <a:gd name="T8" fmla="*/ 11 w 18"/>
                  <a:gd name="T9" fmla="*/ 2 h 19"/>
                  <a:gd name="T10" fmla="*/ 16 w 18"/>
                  <a:gd name="T11" fmla="*/ 6 h 19"/>
                  <a:gd name="T12" fmla="*/ 17 w 18"/>
                  <a:gd name="T13" fmla="*/ 12 h 19"/>
                  <a:gd name="T14" fmla="*/ 9 w 18"/>
                  <a:gd name="T15" fmla="*/ 19 h 19"/>
                  <a:gd name="T16" fmla="*/ 9 w 18"/>
                  <a:gd name="T17" fmla="*/ 5 h 19"/>
                  <a:gd name="T18" fmla="*/ 4 w 18"/>
                  <a:gd name="T19" fmla="*/ 9 h 19"/>
                  <a:gd name="T20" fmla="*/ 4 w 18"/>
                  <a:gd name="T21" fmla="*/ 13 h 19"/>
                  <a:gd name="T22" fmla="*/ 7 w 18"/>
                  <a:gd name="T23" fmla="*/ 15 h 19"/>
                  <a:gd name="T24" fmla="*/ 14 w 18"/>
                  <a:gd name="T25" fmla="*/ 11 h 19"/>
                  <a:gd name="T26" fmla="*/ 14 w 18"/>
                  <a:gd name="T27" fmla="*/ 7 h 19"/>
                  <a:gd name="T28" fmla="*/ 10 w 18"/>
                  <a:gd name="T29" fmla="*/ 5 h 19"/>
                  <a:gd name="T30" fmla="*/ 9 w 18"/>
                  <a:gd name="T31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9">
                    <a:moveTo>
                      <a:pt x="9" y="19"/>
                    </a:moveTo>
                    <a:cubicBezTo>
                      <a:pt x="8" y="19"/>
                      <a:pt x="7" y="19"/>
                      <a:pt x="7" y="18"/>
                    </a:cubicBezTo>
                    <a:cubicBezTo>
                      <a:pt x="4" y="18"/>
                      <a:pt x="3" y="16"/>
                      <a:pt x="1" y="14"/>
                    </a:cubicBezTo>
                    <a:cubicBezTo>
                      <a:pt x="0" y="12"/>
                      <a:pt x="0" y="10"/>
                      <a:pt x="0" y="8"/>
                    </a:cubicBezTo>
                    <a:cubicBezTo>
                      <a:pt x="2" y="3"/>
                      <a:pt x="7" y="0"/>
                      <a:pt x="11" y="2"/>
                    </a:cubicBezTo>
                    <a:cubicBezTo>
                      <a:pt x="13" y="2"/>
                      <a:pt x="15" y="4"/>
                      <a:pt x="16" y="6"/>
                    </a:cubicBezTo>
                    <a:cubicBezTo>
                      <a:pt x="18" y="8"/>
                      <a:pt x="18" y="10"/>
                      <a:pt x="17" y="12"/>
                    </a:cubicBezTo>
                    <a:cubicBezTo>
                      <a:pt x="16" y="16"/>
                      <a:pt x="13" y="19"/>
                      <a:pt x="9" y="19"/>
                    </a:cubicBezTo>
                    <a:close/>
                    <a:moveTo>
                      <a:pt x="9" y="5"/>
                    </a:moveTo>
                    <a:cubicBezTo>
                      <a:pt x="6" y="5"/>
                      <a:pt x="4" y="6"/>
                      <a:pt x="4" y="9"/>
                    </a:cubicBezTo>
                    <a:cubicBezTo>
                      <a:pt x="3" y="10"/>
                      <a:pt x="3" y="11"/>
                      <a:pt x="4" y="13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10" y="16"/>
                      <a:pt x="13" y="14"/>
                      <a:pt x="14" y="11"/>
                    </a:cubicBezTo>
                    <a:cubicBezTo>
                      <a:pt x="15" y="10"/>
                      <a:pt x="14" y="9"/>
                      <a:pt x="14" y="7"/>
                    </a:cubicBezTo>
                    <a:cubicBezTo>
                      <a:pt x="13" y="6"/>
                      <a:pt x="12" y="5"/>
                      <a:pt x="10" y="5"/>
                    </a:cubicBezTo>
                    <a:cubicBezTo>
                      <a:pt x="10" y="5"/>
                      <a:pt x="9" y="5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5" name="Freeform 1615"/>
              <p:cNvSpPr>
                <a:spLocks noEditPoints="1"/>
              </p:cNvSpPr>
              <p:nvPr/>
            </p:nvSpPr>
            <p:spPr bwMode="auto">
              <a:xfrm>
                <a:off x="2362" y="2523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7 w 18"/>
                  <a:gd name="T3" fmla="*/ 18 h 18"/>
                  <a:gd name="T4" fmla="*/ 1 w 18"/>
                  <a:gd name="T5" fmla="*/ 14 h 18"/>
                  <a:gd name="T6" fmla="*/ 0 w 18"/>
                  <a:gd name="T7" fmla="*/ 8 h 18"/>
                  <a:gd name="T8" fmla="*/ 10 w 18"/>
                  <a:gd name="T9" fmla="*/ 1 h 18"/>
                  <a:gd name="T10" fmla="*/ 16 w 18"/>
                  <a:gd name="T11" fmla="*/ 5 h 18"/>
                  <a:gd name="T12" fmla="*/ 17 w 18"/>
                  <a:gd name="T13" fmla="*/ 11 h 18"/>
                  <a:gd name="T14" fmla="*/ 9 w 18"/>
                  <a:gd name="T15" fmla="*/ 18 h 18"/>
                  <a:gd name="T16" fmla="*/ 9 w 18"/>
                  <a:gd name="T17" fmla="*/ 4 h 18"/>
                  <a:gd name="T18" fmla="*/ 3 w 18"/>
                  <a:gd name="T19" fmla="*/ 8 h 18"/>
                  <a:gd name="T20" fmla="*/ 4 w 18"/>
                  <a:gd name="T21" fmla="*/ 13 h 18"/>
                  <a:gd name="T22" fmla="*/ 8 w 18"/>
                  <a:gd name="T23" fmla="*/ 15 h 18"/>
                  <a:gd name="T24" fmla="*/ 14 w 18"/>
                  <a:gd name="T25" fmla="*/ 11 h 18"/>
                  <a:gd name="T26" fmla="*/ 13 w 18"/>
                  <a:gd name="T27" fmla="*/ 7 h 18"/>
                  <a:gd name="T28" fmla="*/ 10 w 18"/>
                  <a:gd name="T29" fmla="*/ 4 h 18"/>
                  <a:gd name="T30" fmla="*/ 9 w 18"/>
                  <a:gd name="T31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8" y="18"/>
                      <a:pt x="7" y="18"/>
                      <a:pt x="7" y="18"/>
                    </a:cubicBezTo>
                    <a:cubicBezTo>
                      <a:pt x="5" y="18"/>
                      <a:pt x="3" y="16"/>
                      <a:pt x="1" y="14"/>
                    </a:cubicBezTo>
                    <a:cubicBezTo>
                      <a:pt x="0" y="12"/>
                      <a:pt x="0" y="10"/>
                      <a:pt x="0" y="8"/>
                    </a:cubicBezTo>
                    <a:cubicBezTo>
                      <a:pt x="1" y="3"/>
                      <a:pt x="6" y="0"/>
                      <a:pt x="10" y="1"/>
                    </a:cubicBezTo>
                    <a:cubicBezTo>
                      <a:pt x="13" y="2"/>
                      <a:pt x="15" y="3"/>
                      <a:pt x="16" y="5"/>
                    </a:cubicBezTo>
                    <a:cubicBezTo>
                      <a:pt x="17" y="7"/>
                      <a:pt x="18" y="9"/>
                      <a:pt x="17" y="11"/>
                    </a:cubicBezTo>
                    <a:cubicBezTo>
                      <a:pt x="16" y="15"/>
                      <a:pt x="13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3" y="8"/>
                    </a:cubicBezTo>
                    <a:cubicBezTo>
                      <a:pt x="3" y="10"/>
                      <a:pt x="3" y="11"/>
                      <a:pt x="4" y="13"/>
                    </a:cubicBezTo>
                    <a:cubicBezTo>
                      <a:pt x="5" y="14"/>
                      <a:pt x="6" y="15"/>
                      <a:pt x="8" y="15"/>
                    </a:cubicBezTo>
                    <a:cubicBezTo>
                      <a:pt x="10" y="16"/>
                      <a:pt x="13" y="14"/>
                      <a:pt x="14" y="11"/>
                    </a:cubicBezTo>
                    <a:cubicBezTo>
                      <a:pt x="14" y="9"/>
                      <a:pt x="14" y="8"/>
                      <a:pt x="13" y="7"/>
                    </a:cubicBezTo>
                    <a:cubicBezTo>
                      <a:pt x="12" y="5"/>
                      <a:pt x="11" y="5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6" name="Freeform 1616"/>
              <p:cNvSpPr>
                <a:spLocks noEditPoints="1"/>
              </p:cNvSpPr>
              <p:nvPr/>
            </p:nvSpPr>
            <p:spPr bwMode="auto">
              <a:xfrm>
                <a:off x="2348" y="2600"/>
                <a:ext cx="41" cy="40"/>
              </a:xfrm>
              <a:custGeom>
                <a:avLst/>
                <a:gdLst>
                  <a:gd name="T0" fmla="*/ 9 w 18"/>
                  <a:gd name="T1" fmla="*/ 18 h 18"/>
                  <a:gd name="T2" fmla="*/ 8 w 18"/>
                  <a:gd name="T3" fmla="*/ 18 h 18"/>
                  <a:gd name="T4" fmla="*/ 2 w 18"/>
                  <a:gd name="T5" fmla="*/ 15 h 18"/>
                  <a:gd name="T6" fmla="*/ 1 w 18"/>
                  <a:gd name="T7" fmla="*/ 8 h 18"/>
                  <a:gd name="T8" fmla="*/ 11 w 18"/>
                  <a:gd name="T9" fmla="*/ 1 h 18"/>
                  <a:gd name="T10" fmla="*/ 16 w 18"/>
                  <a:gd name="T11" fmla="*/ 4 h 18"/>
                  <a:gd name="T12" fmla="*/ 18 w 18"/>
                  <a:gd name="T13" fmla="*/ 11 h 18"/>
                  <a:gd name="T14" fmla="*/ 9 w 18"/>
                  <a:gd name="T15" fmla="*/ 18 h 18"/>
                  <a:gd name="T16" fmla="*/ 9 w 18"/>
                  <a:gd name="T17" fmla="*/ 4 h 18"/>
                  <a:gd name="T18" fmla="*/ 4 w 18"/>
                  <a:gd name="T19" fmla="*/ 9 h 18"/>
                  <a:gd name="T20" fmla="*/ 5 w 18"/>
                  <a:gd name="T21" fmla="*/ 13 h 18"/>
                  <a:gd name="T22" fmla="*/ 8 w 18"/>
                  <a:gd name="T23" fmla="*/ 15 h 18"/>
                  <a:gd name="T24" fmla="*/ 15 w 18"/>
                  <a:gd name="T25" fmla="*/ 10 h 18"/>
                  <a:gd name="T26" fmla="*/ 14 w 18"/>
                  <a:gd name="T27" fmla="*/ 6 h 18"/>
                  <a:gd name="T28" fmla="*/ 10 w 18"/>
                  <a:gd name="T29" fmla="*/ 4 h 18"/>
                  <a:gd name="T30" fmla="*/ 9 w 18"/>
                  <a:gd name="T31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9" y="18"/>
                      <a:pt x="8" y="18"/>
                      <a:pt x="8" y="18"/>
                    </a:cubicBezTo>
                    <a:cubicBezTo>
                      <a:pt x="6" y="18"/>
                      <a:pt x="4" y="17"/>
                      <a:pt x="2" y="15"/>
                    </a:cubicBezTo>
                    <a:cubicBezTo>
                      <a:pt x="1" y="13"/>
                      <a:pt x="0" y="10"/>
                      <a:pt x="1" y="8"/>
                    </a:cubicBezTo>
                    <a:cubicBezTo>
                      <a:pt x="1" y="3"/>
                      <a:pt x="6" y="0"/>
                      <a:pt x="11" y="1"/>
                    </a:cubicBezTo>
                    <a:cubicBezTo>
                      <a:pt x="13" y="1"/>
                      <a:pt x="15" y="3"/>
                      <a:pt x="16" y="4"/>
                    </a:cubicBezTo>
                    <a:cubicBezTo>
                      <a:pt x="18" y="6"/>
                      <a:pt x="18" y="9"/>
                      <a:pt x="18" y="11"/>
                    </a:cubicBezTo>
                    <a:cubicBezTo>
                      <a:pt x="17" y="15"/>
                      <a:pt x="14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4" y="6"/>
                      <a:pt x="4" y="9"/>
                    </a:cubicBezTo>
                    <a:cubicBezTo>
                      <a:pt x="4" y="10"/>
                      <a:pt x="4" y="12"/>
                      <a:pt x="5" y="13"/>
                    </a:cubicBezTo>
                    <a:cubicBezTo>
                      <a:pt x="6" y="14"/>
                      <a:pt x="7" y="15"/>
                      <a:pt x="8" y="15"/>
                    </a:cubicBezTo>
                    <a:cubicBezTo>
                      <a:pt x="11" y="15"/>
                      <a:pt x="14" y="13"/>
                      <a:pt x="15" y="10"/>
                    </a:cubicBezTo>
                    <a:cubicBezTo>
                      <a:pt x="15" y="9"/>
                      <a:pt x="15" y="8"/>
                      <a:pt x="14" y="6"/>
                    </a:cubicBezTo>
                    <a:cubicBezTo>
                      <a:pt x="13" y="5"/>
                      <a:pt x="12" y="4"/>
                      <a:pt x="10" y="4"/>
                    </a:cubicBezTo>
                    <a:cubicBezTo>
                      <a:pt x="10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7" name="Freeform 1617"/>
              <p:cNvSpPr>
                <a:spLocks noEditPoints="1"/>
              </p:cNvSpPr>
              <p:nvPr/>
            </p:nvSpPr>
            <p:spPr bwMode="auto">
              <a:xfrm>
                <a:off x="2342" y="2679"/>
                <a:ext cx="38" cy="38"/>
              </a:xfrm>
              <a:custGeom>
                <a:avLst/>
                <a:gdLst>
                  <a:gd name="T0" fmla="*/ 9 w 17"/>
                  <a:gd name="T1" fmla="*/ 17 h 17"/>
                  <a:gd name="T2" fmla="*/ 8 w 17"/>
                  <a:gd name="T3" fmla="*/ 17 h 17"/>
                  <a:gd name="T4" fmla="*/ 2 w 17"/>
                  <a:gd name="T5" fmla="*/ 14 h 17"/>
                  <a:gd name="T6" fmla="*/ 0 w 17"/>
                  <a:gd name="T7" fmla="*/ 8 h 17"/>
                  <a:gd name="T8" fmla="*/ 9 w 17"/>
                  <a:gd name="T9" fmla="*/ 0 h 17"/>
                  <a:gd name="T10" fmla="*/ 15 w 17"/>
                  <a:gd name="T11" fmla="*/ 3 h 17"/>
                  <a:gd name="T12" fmla="*/ 17 w 17"/>
                  <a:gd name="T13" fmla="*/ 10 h 17"/>
                  <a:gd name="T14" fmla="*/ 9 w 17"/>
                  <a:gd name="T15" fmla="*/ 17 h 17"/>
                  <a:gd name="T16" fmla="*/ 9 w 17"/>
                  <a:gd name="T17" fmla="*/ 3 h 17"/>
                  <a:gd name="T18" fmla="*/ 3 w 17"/>
                  <a:gd name="T19" fmla="*/ 8 h 17"/>
                  <a:gd name="T20" fmla="*/ 4 w 17"/>
                  <a:gd name="T21" fmla="*/ 12 h 17"/>
                  <a:gd name="T22" fmla="*/ 8 w 17"/>
                  <a:gd name="T23" fmla="*/ 14 h 17"/>
                  <a:gd name="T24" fmla="*/ 14 w 17"/>
                  <a:gd name="T25" fmla="*/ 9 h 17"/>
                  <a:gd name="T26" fmla="*/ 13 w 17"/>
                  <a:gd name="T27" fmla="*/ 5 h 17"/>
                  <a:gd name="T28" fmla="*/ 9 w 17"/>
                  <a:gd name="T29" fmla="*/ 3 h 17"/>
                  <a:gd name="T30" fmla="*/ 9 w 17"/>
                  <a:gd name="T31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17">
                    <a:moveTo>
                      <a:pt x="9" y="17"/>
                    </a:moveTo>
                    <a:cubicBezTo>
                      <a:pt x="8" y="17"/>
                      <a:pt x="8" y="17"/>
                      <a:pt x="8" y="17"/>
                    </a:cubicBezTo>
                    <a:cubicBezTo>
                      <a:pt x="5" y="17"/>
                      <a:pt x="3" y="16"/>
                      <a:pt x="2" y="14"/>
                    </a:cubicBezTo>
                    <a:cubicBezTo>
                      <a:pt x="0" y="12"/>
                      <a:pt x="0" y="10"/>
                      <a:pt x="0" y="8"/>
                    </a:cubicBezTo>
                    <a:cubicBezTo>
                      <a:pt x="0" y="3"/>
                      <a:pt x="5" y="0"/>
                      <a:pt x="9" y="0"/>
                    </a:cubicBezTo>
                    <a:cubicBezTo>
                      <a:pt x="12" y="0"/>
                      <a:pt x="14" y="1"/>
                      <a:pt x="15" y="3"/>
                    </a:cubicBezTo>
                    <a:cubicBezTo>
                      <a:pt x="17" y="5"/>
                      <a:pt x="17" y="7"/>
                      <a:pt x="17" y="10"/>
                    </a:cubicBezTo>
                    <a:cubicBezTo>
                      <a:pt x="17" y="14"/>
                      <a:pt x="13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3" y="5"/>
                      <a:pt x="3" y="8"/>
                    </a:cubicBezTo>
                    <a:cubicBezTo>
                      <a:pt x="3" y="10"/>
                      <a:pt x="3" y="11"/>
                      <a:pt x="4" y="12"/>
                    </a:cubicBezTo>
                    <a:cubicBezTo>
                      <a:pt x="5" y="13"/>
                      <a:pt x="7" y="14"/>
                      <a:pt x="8" y="14"/>
                    </a:cubicBezTo>
                    <a:cubicBezTo>
                      <a:pt x="11" y="14"/>
                      <a:pt x="14" y="12"/>
                      <a:pt x="14" y="9"/>
                    </a:cubicBezTo>
                    <a:cubicBezTo>
                      <a:pt x="14" y="8"/>
                      <a:pt x="14" y="6"/>
                      <a:pt x="13" y="5"/>
                    </a:cubicBezTo>
                    <a:cubicBezTo>
                      <a:pt x="12" y="4"/>
                      <a:pt x="11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8" name="Freeform 1618"/>
              <p:cNvSpPr>
                <a:spLocks noEditPoints="1"/>
              </p:cNvSpPr>
              <p:nvPr/>
            </p:nvSpPr>
            <p:spPr bwMode="auto">
              <a:xfrm>
                <a:off x="2337" y="2756"/>
                <a:ext cx="41" cy="40"/>
              </a:xfrm>
              <a:custGeom>
                <a:avLst/>
                <a:gdLst>
                  <a:gd name="T0" fmla="*/ 9 w 18"/>
                  <a:gd name="T1" fmla="*/ 18 h 18"/>
                  <a:gd name="T2" fmla="*/ 8 w 18"/>
                  <a:gd name="T3" fmla="*/ 18 h 18"/>
                  <a:gd name="T4" fmla="*/ 2 w 18"/>
                  <a:gd name="T5" fmla="*/ 15 h 18"/>
                  <a:gd name="T6" fmla="*/ 0 w 18"/>
                  <a:gd name="T7" fmla="*/ 9 h 18"/>
                  <a:gd name="T8" fmla="*/ 9 w 18"/>
                  <a:gd name="T9" fmla="*/ 0 h 18"/>
                  <a:gd name="T10" fmla="*/ 9 w 18"/>
                  <a:gd name="T11" fmla="*/ 0 h 18"/>
                  <a:gd name="T12" fmla="*/ 15 w 18"/>
                  <a:gd name="T13" fmla="*/ 3 h 18"/>
                  <a:gd name="T14" fmla="*/ 17 w 18"/>
                  <a:gd name="T15" fmla="*/ 9 h 18"/>
                  <a:gd name="T16" fmla="*/ 9 w 18"/>
                  <a:gd name="T17" fmla="*/ 18 h 18"/>
                  <a:gd name="T18" fmla="*/ 9 w 18"/>
                  <a:gd name="T19" fmla="*/ 4 h 18"/>
                  <a:gd name="T20" fmla="*/ 3 w 18"/>
                  <a:gd name="T21" fmla="*/ 9 h 18"/>
                  <a:gd name="T22" fmla="*/ 5 w 18"/>
                  <a:gd name="T23" fmla="*/ 13 h 18"/>
                  <a:gd name="T24" fmla="*/ 8 w 18"/>
                  <a:gd name="T25" fmla="*/ 15 h 18"/>
                  <a:gd name="T26" fmla="*/ 9 w 18"/>
                  <a:gd name="T27" fmla="*/ 15 h 18"/>
                  <a:gd name="T28" fmla="*/ 14 w 18"/>
                  <a:gd name="T29" fmla="*/ 9 h 18"/>
                  <a:gd name="T30" fmla="*/ 13 w 18"/>
                  <a:gd name="T31" fmla="*/ 5 h 18"/>
                  <a:gd name="T32" fmla="*/ 9 w 18"/>
                  <a:gd name="T33" fmla="*/ 4 h 18"/>
                  <a:gd name="T34" fmla="*/ 9 w 18"/>
                  <a:gd name="T35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8" y="18"/>
                      <a:pt x="8" y="18"/>
                      <a:pt x="8" y="18"/>
                    </a:cubicBezTo>
                    <a:cubicBezTo>
                      <a:pt x="6" y="18"/>
                      <a:pt x="4" y="17"/>
                      <a:pt x="2" y="15"/>
                    </a:cubicBezTo>
                    <a:cubicBezTo>
                      <a:pt x="1" y="13"/>
                      <a:pt x="0" y="11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2" y="0"/>
                      <a:pt x="14" y="1"/>
                      <a:pt x="15" y="3"/>
                    </a:cubicBezTo>
                    <a:cubicBezTo>
                      <a:pt x="17" y="5"/>
                      <a:pt x="18" y="7"/>
                      <a:pt x="17" y="9"/>
                    </a:cubicBezTo>
                    <a:cubicBezTo>
                      <a:pt x="17" y="14"/>
                      <a:pt x="13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3" y="6"/>
                      <a:pt x="3" y="9"/>
                    </a:cubicBezTo>
                    <a:cubicBezTo>
                      <a:pt x="3" y="10"/>
                      <a:pt x="4" y="12"/>
                      <a:pt x="5" y="13"/>
                    </a:cubicBezTo>
                    <a:cubicBezTo>
                      <a:pt x="6" y="14"/>
                      <a:pt x="7" y="14"/>
                      <a:pt x="8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2" y="15"/>
                      <a:pt x="14" y="12"/>
                      <a:pt x="14" y="9"/>
                    </a:cubicBezTo>
                    <a:cubicBezTo>
                      <a:pt x="14" y="8"/>
                      <a:pt x="14" y="6"/>
                      <a:pt x="13" y="5"/>
                    </a:cubicBezTo>
                    <a:cubicBezTo>
                      <a:pt x="12" y="4"/>
                      <a:pt x="10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9" name="Freeform 1619"/>
              <p:cNvSpPr>
                <a:spLocks noEditPoints="1"/>
              </p:cNvSpPr>
              <p:nvPr/>
            </p:nvSpPr>
            <p:spPr bwMode="auto">
              <a:xfrm>
                <a:off x="2337" y="2835"/>
                <a:ext cx="39" cy="38"/>
              </a:xfrm>
              <a:custGeom>
                <a:avLst/>
                <a:gdLst>
                  <a:gd name="T0" fmla="*/ 9 w 17"/>
                  <a:gd name="T1" fmla="*/ 17 h 17"/>
                  <a:gd name="T2" fmla="*/ 9 w 17"/>
                  <a:gd name="T3" fmla="*/ 17 h 17"/>
                  <a:gd name="T4" fmla="*/ 3 w 17"/>
                  <a:gd name="T5" fmla="*/ 15 h 17"/>
                  <a:gd name="T6" fmla="*/ 0 w 17"/>
                  <a:gd name="T7" fmla="*/ 8 h 17"/>
                  <a:gd name="T8" fmla="*/ 9 w 17"/>
                  <a:gd name="T9" fmla="*/ 0 h 17"/>
                  <a:gd name="T10" fmla="*/ 15 w 17"/>
                  <a:gd name="T11" fmla="*/ 2 h 17"/>
                  <a:gd name="T12" fmla="*/ 17 w 17"/>
                  <a:gd name="T13" fmla="*/ 8 h 17"/>
                  <a:gd name="T14" fmla="*/ 9 w 17"/>
                  <a:gd name="T15" fmla="*/ 17 h 17"/>
                  <a:gd name="T16" fmla="*/ 9 w 17"/>
                  <a:gd name="T17" fmla="*/ 3 h 17"/>
                  <a:gd name="T18" fmla="*/ 3 w 17"/>
                  <a:gd name="T19" fmla="*/ 8 h 17"/>
                  <a:gd name="T20" fmla="*/ 5 w 17"/>
                  <a:gd name="T21" fmla="*/ 12 h 17"/>
                  <a:gd name="T22" fmla="*/ 9 w 17"/>
                  <a:gd name="T23" fmla="*/ 14 h 17"/>
                  <a:gd name="T24" fmla="*/ 14 w 17"/>
                  <a:gd name="T25" fmla="*/ 8 h 17"/>
                  <a:gd name="T26" fmla="*/ 13 w 17"/>
                  <a:gd name="T27" fmla="*/ 4 h 17"/>
                  <a:gd name="T28" fmla="*/ 9 w 17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17">
                    <a:moveTo>
                      <a:pt x="9" y="17"/>
                    </a:moveTo>
                    <a:cubicBezTo>
                      <a:pt x="9" y="17"/>
                      <a:pt x="9" y="17"/>
                      <a:pt x="9" y="17"/>
                    </a:cubicBezTo>
                    <a:cubicBezTo>
                      <a:pt x="6" y="17"/>
                      <a:pt x="4" y="16"/>
                      <a:pt x="3" y="15"/>
                    </a:cubicBezTo>
                    <a:cubicBezTo>
                      <a:pt x="1" y="13"/>
                      <a:pt x="0" y="11"/>
                      <a:pt x="0" y="8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1" y="0"/>
                      <a:pt x="13" y="1"/>
                      <a:pt x="15" y="2"/>
                    </a:cubicBezTo>
                    <a:cubicBezTo>
                      <a:pt x="16" y="4"/>
                      <a:pt x="17" y="6"/>
                      <a:pt x="17" y="8"/>
                    </a:cubicBezTo>
                    <a:cubicBezTo>
                      <a:pt x="17" y="13"/>
                      <a:pt x="13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3" y="5"/>
                      <a:pt x="3" y="8"/>
                    </a:cubicBezTo>
                    <a:cubicBezTo>
                      <a:pt x="3" y="10"/>
                      <a:pt x="4" y="11"/>
                      <a:pt x="5" y="12"/>
                    </a:cubicBezTo>
                    <a:cubicBezTo>
                      <a:pt x="6" y="13"/>
                      <a:pt x="7" y="14"/>
                      <a:pt x="9" y="14"/>
                    </a:cubicBezTo>
                    <a:cubicBezTo>
                      <a:pt x="12" y="14"/>
                      <a:pt x="14" y="11"/>
                      <a:pt x="14" y="8"/>
                    </a:cubicBezTo>
                    <a:cubicBezTo>
                      <a:pt x="14" y="7"/>
                      <a:pt x="14" y="6"/>
                      <a:pt x="13" y="4"/>
                    </a:cubicBezTo>
                    <a:cubicBezTo>
                      <a:pt x="12" y="3"/>
                      <a:pt x="10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0" name="Freeform 1620"/>
              <p:cNvSpPr>
                <a:spLocks noEditPoints="1"/>
              </p:cNvSpPr>
              <p:nvPr/>
            </p:nvSpPr>
            <p:spPr bwMode="auto">
              <a:xfrm>
                <a:off x="2342" y="2912"/>
                <a:ext cx="38" cy="38"/>
              </a:xfrm>
              <a:custGeom>
                <a:avLst/>
                <a:gdLst>
                  <a:gd name="T0" fmla="*/ 8 w 17"/>
                  <a:gd name="T1" fmla="*/ 17 h 17"/>
                  <a:gd name="T2" fmla="*/ 0 w 17"/>
                  <a:gd name="T3" fmla="*/ 9 h 17"/>
                  <a:gd name="T4" fmla="*/ 2 w 17"/>
                  <a:gd name="T5" fmla="*/ 3 h 17"/>
                  <a:gd name="T6" fmla="*/ 8 w 17"/>
                  <a:gd name="T7" fmla="*/ 0 h 17"/>
                  <a:gd name="T8" fmla="*/ 8 w 17"/>
                  <a:gd name="T9" fmla="*/ 0 h 17"/>
                  <a:gd name="T10" fmla="*/ 17 w 17"/>
                  <a:gd name="T11" fmla="*/ 8 h 17"/>
                  <a:gd name="T12" fmla="*/ 9 w 17"/>
                  <a:gd name="T13" fmla="*/ 17 h 17"/>
                  <a:gd name="T14" fmla="*/ 8 w 17"/>
                  <a:gd name="T15" fmla="*/ 17 h 17"/>
                  <a:gd name="T16" fmla="*/ 8 w 17"/>
                  <a:gd name="T17" fmla="*/ 3 h 17"/>
                  <a:gd name="T18" fmla="*/ 4 w 17"/>
                  <a:gd name="T19" fmla="*/ 5 h 17"/>
                  <a:gd name="T20" fmla="*/ 3 w 17"/>
                  <a:gd name="T21" fmla="*/ 9 h 17"/>
                  <a:gd name="T22" fmla="*/ 8 w 17"/>
                  <a:gd name="T23" fmla="*/ 14 h 17"/>
                  <a:gd name="T24" fmla="*/ 9 w 17"/>
                  <a:gd name="T25" fmla="*/ 14 h 17"/>
                  <a:gd name="T26" fmla="*/ 14 w 17"/>
                  <a:gd name="T27" fmla="*/ 8 h 17"/>
                  <a:gd name="T28" fmla="*/ 8 w 17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17">
                    <a:moveTo>
                      <a:pt x="8" y="17"/>
                    </a:moveTo>
                    <a:cubicBezTo>
                      <a:pt x="4" y="17"/>
                      <a:pt x="0" y="14"/>
                      <a:pt x="0" y="9"/>
                    </a:cubicBezTo>
                    <a:cubicBezTo>
                      <a:pt x="0" y="7"/>
                      <a:pt x="0" y="5"/>
                      <a:pt x="2" y="3"/>
                    </a:cubicBezTo>
                    <a:cubicBezTo>
                      <a:pt x="3" y="1"/>
                      <a:pt x="6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7" y="13"/>
                      <a:pt x="14" y="17"/>
                      <a:pt x="9" y="17"/>
                    </a:cubicBezTo>
                    <a:lnTo>
                      <a:pt x="8" y="17"/>
                    </a:lnTo>
                    <a:close/>
                    <a:moveTo>
                      <a:pt x="8" y="3"/>
                    </a:moveTo>
                    <a:cubicBezTo>
                      <a:pt x="7" y="3"/>
                      <a:pt x="5" y="4"/>
                      <a:pt x="4" y="5"/>
                    </a:cubicBezTo>
                    <a:cubicBezTo>
                      <a:pt x="3" y="6"/>
                      <a:pt x="3" y="8"/>
                      <a:pt x="3" y="9"/>
                    </a:cubicBezTo>
                    <a:cubicBezTo>
                      <a:pt x="3" y="12"/>
                      <a:pt x="5" y="14"/>
                      <a:pt x="8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2" y="14"/>
                      <a:pt x="14" y="11"/>
                      <a:pt x="14" y="8"/>
                    </a:cubicBezTo>
                    <a:cubicBezTo>
                      <a:pt x="14" y="5"/>
                      <a:pt x="11" y="3"/>
                      <a:pt x="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1" name="Freeform 1621"/>
              <p:cNvSpPr>
                <a:spLocks noEditPoints="1"/>
              </p:cNvSpPr>
              <p:nvPr/>
            </p:nvSpPr>
            <p:spPr bwMode="auto">
              <a:xfrm>
                <a:off x="2348" y="2989"/>
                <a:ext cx="41" cy="40"/>
              </a:xfrm>
              <a:custGeom>
                <a:avLst/>
                <a:gdLst>
                  <a:gd name="T0" fmla="*/ 9 w 18"/>
                  <a:gd name="T1" fmla="*/ 18 h 18"/>
                  <a:gd name="T2" fmla="*/ 0 w 18"/>
                  <a:gd name="T3" fmla="*/ 10 h 18"/>
                  <a:gd name="T4" fmla="*/ 2 w 18"/>
                  <a:gd name="T5" fmla="*/ 3 h 18"/>
                  <a:gd name="T6" fmla="*/ 8 w 18"/>
                  <a:gd name="T7" fmla="*/ 0 h 18"/>
                  <a:gd name="T8" fmla="*/ 18 w 18"/>
                  <a:gd name="T9" fmla="*/ 8 h 18"/>
                  <a:gd name="T10" fmla="*/ 10 w 18"/>
                  <a:gd name="T11" fmla="*/ 18 h 18"/>
                  <a:gd name="T12" fmla="*/ 9 w 18"/>
                  <a:gd name="T13" fmla="*/ 18 h 18"/>
                  <a:gd name="T14" fmla="*/ 9 w 18"/>
                  <a:gd name="T15" fmla="*/ 3 h 18"/>
                  <a:gd name="T16" fmla="*/ 8 w 18"/>
                  <a:gd name="T17" fmla="*/ 3 h 18"/>
                  <a:gd name="T18" fmla="*/ 5 w 18"/>
                  <a:gd name="T19" fmla="*/ 5 h 18"/>
                  <a:gd name="T20" fmla="*/ 3 w 18"/>
                  <a:gd name="T21" fmla="*/ 9 h 18"/>
                  <a:gd name="T22" fmla="*/ 9 w 18"/>
                  <a:gd name="T23" fmla="*/ 14 h 18"/>
                  <a:gd name="T24" fmla="*/ 14 w 18"/>
                  <a:gd name="T25" fmla="*/ 8 h 18"/>
                  <a:gd name="T26" fmla="*/ 9 w 18"/>
                  <a:gd name="T27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4" y="18"/>
                      <a:pt x="1" y="14"/>
                      <a:pt x="0" y="10"/>
                    </a:cubicBezTo>
                    <a:cubicBezTo>
                      <a:pt x="0" y="7"/>
                      <a:pt x="1" y="5"/>
                      <a:pt x="2" y="3"/>
                    </a:cubicBezTo>
                    <a:cubicBezTo>
                      <a:pt x="4" y="2"/>
                      <a:pt x="6" y="0"/>
                      <a:pt x="8" y="0"/>
                    </a:cubicBezTo>
                    <a:cubicBezTo>
                      <a:pt x="13" y="0"/>
                      <a:pt x="17" y="3"/>
                      <a:pt x="18" y="8"/>
                    </a:cubicBezTo>
                    <a:cubicBezTo>
                      <a:pt x="18" y="13"/>
                      <a:pt x="15" y="17"/>
                      <a:pt x="10" y="18"/>
                    </a:cubicBezTo>
                    <a:cubicBezTo>
                      <a:pt x="10" y="18"/>
                      <a:pt x="9" y="18"/>
                      <a:pt x="9" y="18"/>
                    </a:cubicBezTo>
                    <a:close/>
                    <a:moveTo>
                      <a:pt x="9" y="3"/>
                    </a:moveTo>
                    <a:cubicBezTo>
                      <a:pt x="9" y="3"/>
                      <a:pt x="9" y="3"/>
                      <a:pt x="8" y="3"/>
                    </a:cubicBezTo>
                    <a:cubicBezTo>
                      <a:pt x="7" y="4"/>
                      <a:pt x="6" y="4"/>
                      <a:pt x="5" y="5"/>
                    </a:cubicBezTo>
                    <a:cubicBezTo>
                      <a:pt x="4" y="7"/>
                      <a:pt x="3" y="8"/>
                      <a:pt x="3" y="9"/>
                    </a:cubicBezTo>
                    <a:cubicBezTo>
                      <a:pt x="4" y="12"/>
                      <a:pt x="6" y="15"/>
                      <a:pt x="9" y="14"/>
                    </a:cubicBezTo>
                    <a:cubicBezTo>
                      <a:pt x="13" y="14"/>
                      <a:pt x="15" y="11"/>
                      <a:pt x="14" y="8"/>
                    </a:cubicBezTo>
                    <a:cubicBezTo>
                      <a:pt x="14" y="5"/>
                      <a:pt x="12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2" name="Freeform 1622"/>
              <p:cNvSpPr>
                <a:spLocks noEditPoints="1"/>
              </p:cNvSpPr>
              <p:nvPr/>
            </p:nvSpPr>
            <p:spPr bwMode="auto">
              <a:xfrm>
                <a:off x="2360" y="3063"/>
                <a:ext cx="43" cy="43"/>
              </a:xfrm>
              <a:custGeom>
                <a:avLst/>
                <a:gdLst>
                  <a:gd name="T0" fmla="*/ 9 w 19"/>
                  <a:gd name="T1" fmla="*/ 19 h 19"/>
                  <a:gd name="T2" fmla="*/ 1 w 19"/>
                  <a:gd name="T3" fmla="*/ 11 h 19"/>
                  <a:gd name="T4" fmla="*/ 2 w 19"/>
                  <a:gd name="T5" fmla="*/ 5 h 19"/>
                  <a:gd name="T6" fmla="*/ 8 w 19"/>
                  <a:gd name="T7" fmla="*/ 1 h 19"/>
                  <a:gd name="T8" fmla="*/ 18 w 19"/>
                  <a:gd name="T9" fmla="*/ 8 h 19"/>
                  <a:gd name="T10" fmla="*/ 11 w 19"/>
                  <a:gd name="T11" fmla="*/ 18 h 19"/>
                  <a:gd name="T12" fmla="*/ 9 w 19"/>
                  <a:gd name="T13" fmla="*/ 19 h 19"/>
                  <a:gd name="T14" fmla="*/ 9 w 19"/>
                  <a:gd name="T15" fmla="*/ 4 h 19"/>
                  <a:gd name="T16" fmla="*/ 8 w 19"/>
                  <a:gd name="T17" fmla="*/ 4 h 19"/>
                  <a:gd name="T18" fmla="*/ 5 w 19"/>
                  <a:gd name="T19" fmla="*/ 7 h 19"/>
                  <a:gd name="T20" fmla="*/ 4 w 19"/>
                  <a:gd name="T21" fmla="*/ 11 h 19"/>
                  <a:gd name="T22" fmla="*/ 10 w 19"/>
                  <a:gd name="T23" fmla="*/ 15 h 19"/>
                  <a:gd name="T24" fmla="*/ 15 w 19"/>
                  <a:gd name="T25" fmla="*/ 9 h 19"/>
                  <a:gd name="T26" fmla="*/ 9 w 19"/>
                  <a:gd name="T27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9">
                    <a:moveTo>
                      <a:pt x="9" y="19"/>
                    </a:moveTo>
                    <a:cubicBezTo>
                      <a:pt x="5" y="19"/>
                      <a:pt x="1" y="15"/>
                      <a:pt x="1" y="11"/>
                    </a:cubicBezTo>
                    <a:cubicBezTo>
                      <a:pt x="0" y="9"/>
                      <a:pt x="1" y="7"/>
                      <a:pt x="2" y="5"/>
                    </a:cubicBezTo>
                    <a:cubicBezTo>
                      <a:pt x="4" y="3"/>
                      <a:pt x="6" y="2"/>
                      <a:pt x="8" y="1"/>
                    </a:cubicBezTo>
                    <a:cubicBezTo>
                      <a:pt x="13" y="0"/>
                      <a:pt x="17" y="4"/>
                      <a:pt x="18" y="8"/>
                    </a:cubicBezTo>
                    <a:cubicBezTo>
                      <a:pt x="19" y="13"/>
                      <a:pt x="15" y="18"/>
                      <a:pt x="11" y="18"/>
                    </a:cubicBezTo>
                    <a:cubicBezTo>
                      <a:pt x="10" y="18"/>
                      <a:pt x="10" y="19"/>
                      <a:pt x="9" y="19"/>
                    </a:cubicBezTo>
                    <a:close/>
                    <a:moveTo>
                      <a:pt x="9" y="4"/>
                    </a:move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6" y="5"/>
                      <a:pt x="5" y="7"/>
                    </a:cubicBezTo>
                    <a:cubicBezTo>
                      <a:pt x="4" y="8"/>
                      <a:pt x="4" y="9"/>
                      <a:pt x="4" y="11"/>
                    </a:cubicBezTo>
                    <a:cubicBezTo>
                      <a:pt x="4" y="14"/>
                      <a:pt x="7" y="16"/>
                      <a:pt x="10" y="15"/>
                    </a:cubicBezTo>
                    <a:cubicBezTo>
                      <a:pt x="13" y="15"/>
                      <a:pt x="15" y="12"/>
                      <a:pt x="15" y="9"/>
                    </a:cubicBezTo>
                    <a:cubicBezTo>
                      <a:pt x="14" y="6"/>
                      <a:pt x="12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3" name="Freeform 1623"/>
              <p:cNvSpPr>
                <a:spLocks noEditPoints="1"/>
              </p:cNvSpPr>
              <p:nvPr/>
            </p:nvSpPr>
            <p:spPr bwMode="auto">
              <a:xfrm>
                <a:off x="2376" y="3140"/>
                <a:ext cx="43" cy="41"/>
              </a:xfrm>
              <a:custGeom>
                <a:avLst/>
                <a:gdLst>
                  <a:gd name="T0" fmla="*/ 9 w 19"/>
                  <a:gd name="T1" fmla="*/ 18 h 18"/>
                  <a:gd name="T2" fmla="*/ 1 w 19"/>
                  <a:gd name="T3" fmla="*/ 11 h 18"/>
                  <a:gd name="T4" fmla="*/ 2 w 19"/>
                  <a:gd name="T5" fmla="*/ 5 h 18"/>
                  <a:gd name="T6" fmla="*/ 8 w 19"/>
                  <a:gd name="T7" fmla="*/ 1 h 18"/>
                  <a:gd name="T8" fmla="*/ 18 w 19"/>
                  <a:gd name="T9" fmla="*/ 8 h 18"/>
                  <a:gd name="T10" fmla="*/ 11 w 19"/>
                  <a:gd name="T11" fmla="*/ 18 h 18"/>
                  <a:gd name="T12" fmla="*/ 9 w 19"/>
                  <a:gd name="T13" fmla="*/ 18 h 18"/>
                  <a:gd name="T14" fmla="*/ 9 w 19"/>
                  <a:gd name="T15" fmla="*/ 4 h 18"/>
                  <a:gd name="T16" fmla="*/ 8 w 19"/>
                  <a:gd name="T17" fmla="*/ 4 h 18"/>
                  <a:gd name="T18" fmla="*/ 5 w 19"/>
                  <a:gd name="T19" fmla="*/ 6 h 18"/>
                  <a:gd name="T20" fmla="*/ 4 w 19"/>
                  <a:gd name="T21" fmla="*/ 11 h 18"/>
                  <a:gd name="T22" fmla="*/ 10 w 19"/>
                  <a:gd name="T23" fmla="*/ 15 h 18"/>
                  <a:gd name="T24" fmla="*/ 15 w 19"/>
                  <a:gd name="T25" fmla="*/ 8 h 18"/>
                  <a:gd name="T26" fmla="*/ 9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5" y="18"/>
                      <a:pt x="2" y="15"/>
                      <a:pt x="1" y="11"/>
                    </a:cubicBezTo>
                    <a:cubicBezTo>
                      <a:pt x="0" y="9"/>
                      <a:pt x="1" y="7"/>
                      <a:pt x="2" y="5"/>
                    </a:cubicBezTo>
                    <a:cubicBezTo>
                      <a:pt x="3" y="3"/>
                      <a:pt x="5" y="1"/>
                      <a:pt x="8" y="1"/>
                    </a:cubicBezTo>
                    <a:cubicBezTo>
                      <a:pt x="12" y="0"/>
                      <a:pt x="17" y="3"/>
                      <a:pt x="18" y="8"/>
                    </a:cubicBezTo>
                    <a:cubicBezTo>
                      <a:pt x="19" y="12"/>
                      <a:pt x="16" y="17"/>
                      <a:pt x="11" y="18"/>
                    </a:cubicBezTo>
                    <a:cubicBezTo>
                      <a:pt x="11" y="18"/>
                      <a:pt x="10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9" y="4"/>
                      <a:pt x="9" y="4"/>
                      <a:pt x="8" y="4"/>
                    </a:cubicBezTo>
                    <a:cubicBezTo>
                      <a:pt x="7" y="4"/>
                      <a:pt x="6" y="5"/>
                      <a:pt x="5" y="6"/>
                    </a:cubicBezTo>
                    <a:cubicBezTo>
                      <a:pt x="4" y="8"/>
                      <a:pt x="4" y="9"/>
                      <a:pt x="4" y="11"/>
                    </a:cubicBezTo>
                    <a:cubicBezTo>
                      <a:pt x="5" y="13"/>
                      <a:pt x="8" y="15"/>
                      <a:pt x="10" y="15"/>
                    </a:cubicBezTo>
                    <a:cubicBezTo>
                      <a:pt x="13" y="14"/>
                      <a:pt x="15" y="11"/>
                      <a:pt x="15" y="8"/>
                    </a:cubicBezTo>
                    <a:cubicBezTo>
                      <a:pt x="14" y="6"/>
                      <a:pt x="12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4" name="Freeform 1624"/>
              <p:cNvSpPr>
                <a:spLocks noEditPoints="1"/>
              </p:cNvSpPr>
              <p:nvPr/>
            </p:nvSpPr>
            <p:spPr bwMode="auto">
              <a:xfrm>
                <a:off x="2396" y="3215"/>
                <a:ext cx="43" cy="40"/>
              </a:xfrm>
              <a:custGeom>
                <a:avLst/>
                <a:gdLst>
                  <a:gd name="T0" fmla="*/ 9 w 19"/>
                  <a:gd name="T1" fmla="*/ 18 h 18"/>
                  <a:gd name="T2" fmla="*/ 1 w 19"/>
                  <a:gd name="T3" fmla="*/ 12 h 18"/>
                  <a:gd name="T4" fmla="*/ 2 w 19"/>
                  <a:gd name="T5" fmla="*/ 5 h 18"/>
                  <a:gd name="T6" fmla="*/ 7 w 19"/>
                  <a:gd name="T7" fmla="*/ 1 h 18"/>
                  <a:gd name="T8" fmla="*/ 18 w 19"/>
                  <a:gd name="T9" fmla="*/ 7 h 18"/>
                  <a:gd name="T10" fmla="*/ 11 w 19"/>
                  <a:gd name="T11" fmla="*/ 18 h 18"/>
                  <a:gd name="T12" fmla="*/ 9 w 19"/>
                  <a:gd name="T13" fmla="*/ 18 h 18"/>
                  <a:gd name="T14" fmla="*/ 9 w 19"/>
                  <a:gd name="T15" fmla="*/ 4 h 18"/>
                  <a:gd name="T16" fmla="*/ 8 w 19"/>
                  <a:gd name="T17" fmla="*/ 4 h 18"/>
                  <a:gd name="T18" fmla="*/ 4 w 19"/>
                  <a:gd name="T19" fmla="*/ 7 h 18"/>
                  <a:gd name="T20" fmla="*/ 4 w 19"/>
                  <a:gd name="T21" fmla="*/ 11 h 18"/>
                  <a:gd name="T22" fmla="*/ 11 w 19"/>
                  <a:gd name="T23" fmla="*/ 15 h 18"/>
                  <a:gd name="T24" fmla="*/ 14 w 19"/>
                  <a:gd name="T25" fmla="*/ 8 h 18"/>
                  <a:gd name="T26" fmla="*/ 9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5" y="18"/>
                      <a:pt x="2" y="16"/>
                      <a:pt x="1" y="12"/>
                    </a:cubicBezTo>
                    <a:cubicBezTo>
                      <a:pt x="0" y="10"/>
                      <a:pt x="0" y="7"/>
                      <a:pt x="2" y="5"/>
                    </a:cubicBezTo>
                    <a:cubicBezTo>
                      <a:pt x="3" y="3"/>
                      <a:pt x="5" y="2"/>
                      <a:pt x="7" y="1"/>
                    </a:cubicBezTo>
                    <a:cubicBezTo>
                      <a:pt x="11" y="0"/>
                      <a:pt x="16" y="3"/>
                      <a:pt x="18" y="7"/>
                    </a:cubicBezTo>
                    <a:cubicBezTo>
                      <a:pt x="19" y="12"/>
                      <a:pt x="16" y="17"/>
                      <a:pt x="11" y="18"/>
                    </a:cubicBezTo>
                    <a:cubicBezTo>
                      <a:pt x="11" y="18"/>
                      <a:pt x="10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9" y="4"/>
                      <a:pt x="8" y="4"/>
                      <a:pt x="8" y="4"/>
                    </a:cubicBezTo>
                    <a:cubicBezTo>
                      <a:pt x="6" y="5"/>
                      <a:pt x="5" y="6"/>
                      <a:pt x="4" y="7"/>
                    </a:cubicBezTo>
                    <a:cubicBezTo>
                      <a:pt x="4" y="8"/>
                      <a:pt x="3" y="10"/>
                      <a:pt x="4" y="11"/>
                    </a:cubicBezTo>
                    <a:cubicBezTo>
                      <a:pt x="5" y="14"/>
                      <a:pt x="8" y="16"/>
                      <a:pt x="11" y="15"/>
                    </a:cubicBezTo>
                    <a:cubicBezTo>
                      <a:pt x="13" y="14"/>
                      <a:pt x="15" y="11"/>
                      <a:pt x="14" y="8"/>
                    </a:cubicBezTo>
                    <a:cubicBezTo>
                      <a:pt x="14" y="6"/>
                      <a:pt x="12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5" name="Freeform 1625"/>
              <p:cNvSpPr>
                <a:spLocks noEditPoints="1"/>
              </p:cNvSpPr>
              <p:nvPr/>
            </p:nvSpPr>
            <p:spPr bwMode="auto">
              <a:xfrm>
                <a:off x="2421" y="3291"/>
                <a:ext cx="40" cy="39"/>
              </a:xfrm>
              <a:custGeom>
                <a:avLst/>
                <a:gdLst>
                  <a:gd name="T0" fmla="*/ 9 w 18"/>
                  <a:gd name="T1" fmla="*/ 17 h 17"/>
                  <a:gd name="T2" fmla="*/ 0 w 18"/>
                  <a:gd name="T3" fmla="*/ 11 h 17"/>
                  <a:gd name="T4" fmla="*/ 1 w 18"/>
                  <a:gd name="T5" fmla="*/ 4 h 17"/>
                  <a:gd name="T6" fmla="*/ 6 w 18"/>
                  <a:gd name="T7" fmla="*/ 0 h 17"/>
                  <a:gd name="T8" fmla="*/ 9 w 18"/>
                  <a:gd name="T9" fmla="*/ 0 h 17"/>
                  <a:gd name="T10" fmla="*/ 17 w 18"/>
                  <a:gd name="T11" fmla="*/ 6 h 17"/>
                  <a:gd name="T12" fmla="*/ 11 w 18"/>
                  <a:gd name="T13" fmla="*/ 17 h 17"/>
                  <a:gd name="T14" fmla="*/ 9 w 18"/>
                  <a:gd name="T15" fmla="*/ 17 h 17"/>
                  <a:gd name="T16" fmla="*/ 9 w 18"/>
                  <a:gd name="T17" fmla="*/ 3 h 17"/>
                  <a:gd name="T18" fmla="*/ 7 w 18"/>
                  <a:gd name="T19" fmla="*/ 3 h 17"/>
                  <a:gd name="T20" fmla="*/ 4 w 18"/>
                  <a:gd name="T21" fmla="*/ 6 h 17"/>
                  <a:gd name="T22" fmla="*/ 3 w 18"/>
                  <a:gd name="T23" fmla="*/ 10 h 17"/>
                  <a:gd name="T24" fmla="*/ 10 w 18"/>
                  <a:gd name="T25" fmla="*/ 14 h 17"/>
                  <a:gd name="T26" fmla="*/ 14 w 18"/>
                  <a:gd name="T27" fmla="*/ 7 h 17"/>
                  <a:gd name="T28" fmla="*/ 9 w 18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7">
                    <a:moveTo>
                      <a:pt x="9" y="17"/>
                    </a:moveTo>
                    <a:cubicBezTo>
                      <a:pt x="5" y="17"/>
                      <a:pt x="2" y="15"/>
                      <a:pt x="0" y="11"/>
                    </a:cubicBezTo>
                    <a:cubicBezTo>
                      <a:pt x="0" y="9"/>
                      <a:pt x="0" y="6"/>
                      <a:pt x="1" y="4"/>
                    </a:cubicBezTo>
                    <a:cubicBezTo>
                      <a:pt x="2" y="2"/>
                      <a:pt x="4" y="1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2" y="0"/>
                      <a:pt x="16" y="2"/>
                      <a:pt x="17" y="6"/>
                    </a:cubicBezTo>
                    <a:cubicBezTo>
                      <a:pt x="18" y="10"/>
                      <a:pt x="16" y="15"/>
                      <a:pt x="11" y="17"/>
                    </a:cubicBezTo>
                    <a:cubicBezTo>
                      <a:pt x="11" y="17"/>
                      <a:pt x="10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8" y="3"/>
                      <a:pt x="8" y="3"/>
                      <a:pt x="7" y="3"/>
                    </a:cubicBezTo>
                    <a:cubicBezTo>
                      <a:pt x="6" y="4"/>
                      <a:pt x="4" y="5"/>
                      <a:pt x="4" y="6"/>
                    </a:cubicBezTo>
                    <a:cubicBezTo>
                      <a:pt x="3" y="7"/>
                      <a:pt x="3" y="9"/>
                      <a:pt x="3" y="10"/>
                    </a:cubicBezTo>
                    <a:cubicBezTo>
                      <a:pt x="4" y="13"/>
                      <a:pt x="8" y="15"/>
                      <a:pt x="10" y="14"/>
                    </a:cubicBezTo>
                    <a:cubicBezTo>
                      <a:pt x="13" y="13"/>
                      <a:pt x="15" y="10"/>
                      <a:pt x="14" y="7"/>
                    </a:cubicBezTo>
                    <a:cubicBezTo>
                      <a:pt x="13" y="4"/>
                      <a:pt x="11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6" name="Freeform 1626"/>
              <p:cNvSpPr>
                <a:spLocks noEditPoints="1"/>
              </p:cNvSpPr>
              <p:nvPr/>
            </p:nvSpPr>
            <p:spPr bwMode="auto">
              <a:xfrm>
                <a:off x="2448" y="3362"/>
                <a:ext cx="43" cy="40"/>
              </a:xfrm>
              <a:custGeom>
                <a:avLst/>
                <a:gdLst>
                  <a:gd name="T0" fmla="*/ 9 w 19"/>
                  <a:gd name="T1" fmla="*/ 18 h 18"/>
                  <a:gd name="T2" fmla="*/ 1 w 19"/>
                  <a:gd name="T3" fmla="*/ 13 h 18"/>
                  <a:gd name="T4" fmla="*/ 1 w 19"/>
                  <a:gd name="T5" fmla="*/ 6 h 18"/>
                  <a:gd name="T6" fmla="*/ 6 w 19"/>
                  <a:gd name="T7" fmla="*/ 1 h 18"/>
                  <a:gd name="T8" fmla="*/ 17 w 19"/>
                  <a:gd name="T9" fmla="*/ 6 h 18"/>
                  <a:gd name="T10" fmla="*/ 12 w 19"/>
                  <a:gd name="T11" fmla="*/ 18 h 18"/>
                  <a:gd name="T12" fmla="*/ 9 w 19"/>
                  <a:gd name="T13" fmla="*/ 18 h 18"/>
                  <a:gd name="T14" fmla="*/ 9 w 19"/>
                  <a:gd name="T15" fmla="*/ 4 h 18"/>
                  <a:gd name="T16" fmla="*/ 7 w 19"/>
                  <a:gd name="T17" fmla="*/ 4 h 18"/>
                  <a:gd name="T18" fmla="*/ 4 w 19"/>
                  <a:gd name="T19" fmla="*/ 7 h 18"/>
                  <a:gd name="T20" fmla="*/ 4 w 19"/>
                  <a:gd name="T21" fmla="*/ 11 h 18"/>
                  <a:gd name="T22" fmla="*/ 11 w 19"/>
                  <a:gd name="T23" fmla="*/ 15 h 18"/>
                  <a:gd name="T24" fmla="*/ 14 w 19"/>
                  <a:gd name="T25" fmla="*/ 7 h 18"/>
                  <a:gd name="T26" fmla="*/ 9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5" y="18"/>
                      <a:pt x="2" y="16"/>
                      <a:pt x="1" y="13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2" y="4"/>
                      <a:pt x="4" y="2"/>
                      <a:pt x="6" y="1"/>
                    </a:cubicBezTo>
                    <a:cubicBezTo>
                      <a:pt x="10" y="0"/>
                      <a:pt x="15" y="2"/>
                      <a:pt x="17" y="6"/>
                    </a:cubicBezTo>
                    <a:cubicBezTo>
                      <a:pt x="19" y="11"/>
                      <a:pt x="17" y="16"/>
                      <a:pt x="12" y="18"/>
                    </a:cubicBezTo>
                    <a:cubicBezTo>
                      <a:pt x="11" y="18"/>
                      <a:pt x="10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8" y="4"/>
                      <a:pt x="7" y="4"/>
                    </a:cubicBezTo>
                    <a:cubicBezTo>
                      <a:pt x="6" y="5"/>
                      <a:pt x="5" y="6"/>
                      <a:pt x="4" y="7"/>
                    </a:cubicBezTo>
                    <a:cubicBezTo>
                      <a:pt x="3" y="9"/>
                      <a:pt x="3" y="10"/>
                      <a:pt x="4" y="11"/>
                    </a:cubicBezTo>
                    <a:cubicBezTo>
                      <a:pt x="5" y="14"/>
                      <a:pt x="8" y="16"/>
                      <a:pt x="11" y="15"/>
                    </a:cubicBezTo>
                    <a:cubicBezTo>
                      <a:pt x="14" y="13"/>
                      <a:pt x="15" y="10"/>
                      <a:pt x="14" y="7"/>
                    </a:cubicBezTo>
                    <a:cubicBezTo>
                      <a:pt x="13" y="5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7" name="Freeform 1627"/>
              <p:cNvSpPr>
                <a:spLocks noEditPoints="1"/>
              </p:cNvSpPr>
              <p:nvPr/>
            </p:nvSpPr>
            <p:spPr bwMode="auto">
              <a:xfrm>
                <a:off x="2480" y="3434"/>
                <a:ext cx="43" cy="41"/>
              </a:xfrm>
              <a:custGeom>
                <a:avLst/>
                <a:gdLst>
                  <a:gd name="T0" fmla="*/ 9 w 19"/>
                  <a:gd name="T1" fmla="*/ 18 h 18"/>
                  <a:gd name="T2" fmla="*/ 1 w 19"/>
                  <a:gd name="T3" fmla="*/ 12 h 18"/>
                  <a:gd name="T4" fmla="*/ 1 w 19"/>
                  <a:gd name="T5" fmla="*/ 6 h 18"/>
                  <a:gd name="T6" fmla="*/ 5 w 19"/>
                  <a:gd name="T7" fmla="*/ 1 h 18"/>
                  <a:gd name="T8" fmla="*/ 9 w 19"/>
                  <a:gd name="T9" fmla="*/ 0 h 18"/>
                  <a:gd name="T10" fmla="*/ 17 w 19"/>
                  <a:gd name="T11" fmla="*/ 5 h 18"/>
                  <a:gd name="T12" fmla="*/ 12 w 19"/>
                  <a:gd name="T13" fmla="*/ 17 h 18"/>
                  <a:gd name="T14" fmla="*/ 9 w 19"/>
                  <a:gd name="T15" fmla="*/ 18 h 18"/>
                  <a:gd name="T16" fmla="*/ 9 w 19"/>
                  <a:gd name="T17" fmla="*/ 3 h 18"/>
                  <a:gd name="T18" fmla="*/ 7 w 19"/>
                  <a:gd name="T19" fmla="*/ 4 h 18"/>
                  <a:gd name="T20" fmla="*/ 4 w 19"/>
                  <a:gd name="T21" fmla="*/ 7 h 18"/>
                  <a:gd name="T22" fmla="*/ 4 w 19"/>
                  <a:gd name="T23" fmla="*/ 11 h 18"/>
                  <a:gd name="T24" fmla="*/ 11 w 19"/>
                  <a:gd name="T25" fmla="*/ 14 h 18"/>
                  <a:gd name="T26" fmla="*/ 14 w 19"/>
                  <a:gd name="T27" fmla="*/ 7 h 18"/>
                  <a:gd name="T28" fmla="*/ 9 w 19"/>
                  <a:gd name="T2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5" y="18"/>
                      <a:pt x="2" y="16"/>
                      <a:pt x="1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2" y="4"/>
                      <a:pt x="3" y="2"/>
                      <a:pt x="5" y="1"/>
                    </a:cubicBezTo>
                    <a:cubicBezTo>
                      <a:pt x="6" y="0"/>
                      <a:pt x="8" y="0"/>
                      <a:pt x="9" y="0"/>
                    </a:cubicBezTo>
                    <a:cubicBezTo>
                      <a:pt x="12" y="0"/>
                      <a:pt x="15" y="2"/>
                      <a:pt x="17" y="5"/>
                    </a:cubicBezTo>
                    <a:cubicBezTo>
                      <a:pt x="19" y="10"/>
                      <a:pt x="17" y="15"/>
                      <a:pt x="12" y="17"/>
                    </a:cubicBezTo>
                    <a:cubicBezTo>
                      <a:pt x="11" y="17"/>
                      <a:pt x="10" y="18"/>
                      <a:pt x="9" y="18"/>
                    </a:cubicBezTo>
                    <a:close/>
                    <a:moveTo>
                      <a:pt x="9" y="3"/>
                    </a:moveTo>
                    <a:cubicBezTo>
                      <a:pt x="8" y="3"/>
                      <a:pt x="7" y="4"/>
                      <a:pt x="7" y="4"/>
                    </a:cubicBezTo>
                    <a:cubicBezTo>
                      <a:pt x="5" y="4"/>
                      <a:pt x="4" y="6"/>
                      <a:pt x="4" y="7"/>
                    </a:cubicBezTo>
                    <a:cubicBezTo>
                      <a:pt x="3" y="8"/>
                      <a:pt x="3" y="10"/>
                      <a:pt x="4" y="11"/>
                    </a:cubicBezTo>
                    <a:cubicBezTo>
                      <a:pt x="5" y="14"/>
                      <a:pt x="8" y="15"/>
                      <a:pt x="11" y="14"/>
                    </a:cubicBezTo>
                    <a:cubicBezTo>
                      <a:pt x="14" y="13"/>
                      <a:pt x="15" y="9"/>
                      <a:pt x="14" y="7"/>
                    </a:cubicBezTo>
                    <a:cubicBezTo>
                      <a:pt x="13" y="5"/>
                      <a:pt x="11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8" name="Freeform 1628"/>
              <p:cNvSpPr>
                <a:spLocks noEditPoints="1"/>
              </p:cNvSpPr>
              <p:nvPr/>
            </p:nvSpPr>
            <p:spPr bwMode="auto">
              <a:xfrm>
                <a:off x="2514" y="3504"/>
                <a:ext cx="42" cy="38"/>
              </a:xfrm>
              <a:custGeom>
                <a:avLst/>
                <a:gdLst>
                  <a:gd name="T0" fmla="*/ 9 w 19"/>
                  <a:gd name="T1" fmla="*/ 17 h 17"/>
                  <a:gd name="T2" fmla="*/ 2 w 19"/>
                  <a:gd name="T3" fmla="*/ 12 h 17"/>
                  <a:gd name="T4" fmla="*/ 1 w 19"/>
                  <a:gd name="T5" fmla="*/ 6 h 17"/>
                  <a:gd name="T6" fmla="*/ 5 w 19"/>
                  <a:gd name="T7" fmla="*/ 1 h 17"/>
                  <a:gd name="T8" fmla="*/ 9 w 19"/>
                  <a:gd name="T9" fmla="*/ 0 h 17"/>
                  <a:gd name="T10" fmla="*/ 17 w 19"/>
                  <a:gd name="T11" fmla="*/ 5 h 17"/>
                  <a:gd name="T12" fmla="*/ 13 w 19"/>
                  <a:gd name="T13" fmla="*/ 16 h 17"/>
                  <a:gd name="T14" fmla="*/ 9 w 19"/>
                  <a:gd name="T15" fmla="*/ 17 h 17"/>
                  <a:gd name="T16" fmla="*/ 9 w 19"/>
                  <a:gd name="T17" fmla="*/ 3 h 17"/>
                  <a:gd name="T18" fmla="*/ 7 w 19"/>
                  <a:gd name="T19" fmla="*/ 4 h 17"/>
                  <a:gd name="T20" fmla="*/ 4 w 19"/>
                  <a:gd name="T21" fmla="*/ 7 h 17"/>
                  <a:gd name="T22" fmla="*/ 5 w 19"/>
                  <a:gd name="T23" fmla="*/ 11 h 17"/>
                  <a:gd name="T24" fmla="*/ 12 w 19"/>
                  <a:gd name="T25" fmla="*/ 13 h 17"/>
                  <a:gd name="T26" fmla="*/ 14 w 19"/>
                  <a:gd name="T27" fmla="*/ 6 h 17"/>
                  <a:gd name="T28" fmla="*/ 9 w 19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7">
                    <a:moveTo>
                      <a:pt x="9" y="17"/>
                    </a:moveTo>
                    <a:cubicBezTo>
                      <a:pt x="6" y="17"/>
                      <a:pt x="3" y="15"/>
                      <a:pt x="2" y="12"/>
                    </a:cubicBezTo>
                    <a:cubicBezTo>
                      <a:pt x="1" y="10"/>
                      <a:pt x="0" y="8"/>
                      <a:pt x="1" y="6"/>
                    </a:cubicBezTo>
                    <a:cubicBezTo>
                      <a:pt x="2" y="4"/>
                      <a:pt x="3" y="2"/>
                      <a:pt x="5" y="1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3" y="0"/>
                      <a:pt x="16" y="2"/>
                      <a:pt x="17" y="5"/>
                    </a:cubicBezTo>
                    <a:cubicBezTo>
                      <a:pt x="19" y="9"/>
                      <a:pt x="18" y="14"/>
                      <a:pt x="13" y="16"/>
                    </a:cubicBezTo>
                    <a:cubicBezTo>
                      <a:pt x="12" y="17"/>
                      <a:pt x="11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9" y="3"/>
                      <a:pt x="8" y="3"/>
                      <a:pt x="7" y="4"/>
                    </a:cubicBezTo>
                    <a:cubicBezTo>
                      <a:pt x="6" y="4"/>
                      <a:pt x="5" y="5"/>
                      <a:pt x="4" y="7"/>
                    </a:cubicBezTo>
                    <a:cubicBezTo>
                      <a:pt x="4" y="8"/>
                      <a:pt x="4" y="10"/>
                      <a:pt x="5" y="11"/>
                    </a:cubicBezTo>
                    <a:cubicBezTo>
                      <a:pt x="6" y="14"/>
                      <a:pt x="9" y="15"/>
                      <a:pt x="12" y="13"/>
                    </a:cubicBezTo>
                    <a:cubicBezTo>
                      <a:pt x="15" y="12"/>
                      <a:pt x="16" y="9"/>
                      <a:pt x="14" y="6"/>
                    </a:cubicBezTo>
                    <a:cubicBezTo>
                      <a:pt x="13" y="4"/>
                      <a:pt x="11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9" name="Freeform 1629"/>
              <p:cNvSpPr>
                <a:spLocks noEditPoints="1"/>
              </p:cNvSpPr>
              <p:nvPr/>
            </p:nvSpPr>
            <p:spPr bwMode="auto">
              <a:xfrm>
                <a:off x="2554" y="3572"/>
                <a:ext cx="41" cy="38"/>
              </a:xfrm>
              <a:custGeom>
                <a:avLst/>
                <a:gdLst>
                  <a:gd name="T0" fmla="*/ 9 w 18"/>
                  <a:gd name="T1" fmla="*/ 17 h 17"/>
                  <a:gd name="T2" fmla="*/ 1 w 18"/>
                  <a:gd name="T3" fmla="*/ 13 h 17"/>
                  <a:gd name="T4" fmla="*/ 0 w 18"/>
                  <a:gd name="T5" fmla="*/ 6 h 17"/>
                  <a:gd name="T6" fmla="*/ 4 w 18"/>
                  <a:gd name="T7" fmla="*/ 1 h 17"/>
                  <a:gd name="T8" fmla="*/ 9 w 18"/>
                  <a:gd name="T9" fmla="*/ 0 h 17"/>
                  <a:gd name="T10" fmla="*/ 16 w 18"/>
                  <a:gd name="T11" fmla="*/ 4 h 17"/>
                  <a:gd name="T12" fmla="*/ 13 w 18"/>
                  <a:gd name="T13" fmla="*/ 16 h 17"/>
                  <a:gd name="T14" fmla="*/ 9 w 18"/>
                  <a:gd name="T15" fmla="*/ 17 h 17"/>
                  <a:gd name="T16" fmla="*/ 9 w 18"/>
                  <a:gd name="T17" fmla="*/ 3 h 17"/>
                  <a:gd name="T18" fmla="*/ 6 w 18"/>
                  <a:gd name="T19" fmla="*/ 4 h 17"/>
                  <a:gd name="T20" fmla="*/ 3 w 18"/>
                  <a:gd name="T21" fmla="*/ 7 h 17"/>
                  <a:gd name="T22" fmla="*/ 4 w 18"/>
                  <a:gd name="T23" fmla="*/ 11 h 17"/>
                  <a:gd name="T24" fmla="*/ 11 w 18"/>
                  <a:gd name="T25" fmla="*/ 13 h 17"/>
                  <a:gd name="T26" fmla="*/ 13 w 18"/>
                  <a:gd name="T27" fmla="*/ 6 h 17"/>
                  <a:gd name="T28" fmla="*/ 9 w 18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7">
                    <a:moveTo>
                      <a:pt x="9" y="17"/>
                    </a:moveTo>
                    <a:cubicBezTo>
                      <a:pt x="5" y="17"/>
                      <a:pt x="3" y="15"/>
                      <a:pt x="1" y="13"/>
                    </a:cubicBezTo>
                    <a:cubicBezTo>
                      <a:pt x="0" y="11"/>
                      <a:pt x="0" y="8"/>
                      <a:pt x="0" y="6"/>
                    </a:cubicBezTo>
                    <a:cubicBezTo>
                      <a:pt x="1" y="4"/>
                      <a:pt x="2" y="2"/>
                      <a:pt x="4" y="1"/>
                    </a:cubicBezTo>
                    <a:cubicBezTo>
                      <a:pt x="6" y="0"/>
                      <a:pt x="7" y="0"/>
                      <a:pt x="9" y="0"/>
                    </a:cubicBezTo>
                    <a:cubicBezTo>
                      <a:pt x="12" y="0"/>
                      <a:pt x="15" y="1"/>
                      <a:pt x="16" y="4"/>
                    </a:cubicBezTo>
                    <a:cubicBezTo>
                      <a:pt x="18" y="8"/>
                      <a:pt x="17" y="13"/>
                      <a:pt x="13" y="16"/>
                    </a:cubicBezTo>
                    <a:cubicBezTo>
                      <a:pt x="12" y="17"/>
                      <a:pt x="10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8" y="3"/>
                      <a:pt x="7" y="3"/>
                      <a:pt x="6" y="4"/>
                    </a:cubicBezTo>
                    <a:cubicBezTo>
                      <a:pt x="5" y="4"/>
                      <a:pt x="4" y="5"/>
                      <a:pt x="3" y="7"/>
                    </a:cubicBezTo>
                    <a:cubicBezTo>
                      <a:pt x="3" y="8"/>
                      <a:pt x="3" y="10"/>
                      <a:pt x="4" y="11"/>
                    </a:cubicBezTo>
                    <a:cubicBezTo>
                      <a:pt x="5" y="14"/>
                      <a:pt x="9" y="15"/>
                      <a:pt x="11" y="13"/>
                    </a:cubicBezTo>
                    <a:cubicBezTo>
                      <a:pt x="14" y="12"/>
                      <a:pt x="15" y="8"/>
                      <a:pt x="13" y="6"/>
                    </a:cubicBezTo>
                    <a:cubicBezTo>
                      <a:pt x="12" y="4"/>
                      <a:pt x="10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0" name="Freeform 1630"/>
              <p:cNvSpPr>
                <a:spLocks noEditPoints="1"/>
              </p:cNvSpPr>
              <p:nvPr/>
            </p:nvSpPr>
            <p:spPr bwMode="auto">
              <a:xfrm>
                <a:off x="2595" y="3635"/>
                <a:ext cx="43" cy="41"/>
              </a:xfrm>
              <a:custGeom>
                <a:avLst/>
                <a:gdLst>
                  <a:gd name="T0" fmla="*/ 9 w 19"/>
                  <a:gd name="T1" fmla="*/ 18 h 18"/>
                  <a:gd name="T2" fmla="*/ 2 w 19"/>
                  <a:gd name="T3" fmla="*/ 14 h 18"/>
                  <a:gd name="T4" fmla="*/ 1 w 19"/>
                  <a:gd name="T5" fmla="*/ 7 h 18"/>
                  <a:gd name="T6" fmla="*/ 4 w 19"/>
                  <a:gd name="T7" fmla="*/ 2 h 18"/>
                  <a:gd name="T8" fmla="*/ 9 w 19"/>
                  <a:gd name="T9" fmla="*/ 0 h 18"/>
                  <a:gd name="T10" fmla="*/ 16 w 19"/>
                  <a:gd name="T11" fmla="*/ 4 h 18"/>
                  <a:gd name="T12" fmla="*/ 14 w 19"/>
                  <a:gd name="T13" fmla="*/ 16 h 18"/>
                  <a:gd name="T14" fmla="*/ 9 w 19"/>
                  <a:gd name="T15" fmla="*/ 18 h 18"/>
                  <a:gd name="T16" fmla="*/ 9 w 19"/>
                  <a:gd name="T17" fmla="*/ 4 h 18"/>
                  <a:gd name="T18" fmla="*/ 6 w 19"/>
                  <a:gd name="T19" fmla="*/ 5 h 18"/>
                  <a:gd name="T20" fmla="*/ 4 w 19"/>
                  <a:gd name="T21" fmla="*/ 8 h 18"/>
                  <a:gd name="T22" fmla="*/ 5 w 19"/>
                  <a:gd name="T23" fmla="*/ 12 h 18"/>
                  <a:gd name="T24" fmla="*/ 12 w 19"/>
                  <a:gd name="T25" fmla="*/ 14 h 18"/>
                  <a:gd name="T26" fmla="*/ 14 w 19"/>
                  <a:gd name="T27" fmla="*/ 6 h 18"/>
                  <a:gd name="T28" fmla="*/ 9 w 19"/>
                  <a:gd name="T29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6" y="18"/>
                      <a:pt x="4" y="16"/>
                      <a:pt x="2" y="14"/>
                    </a:cubicBezTo>
                    <a:cubicBezTo>
                      <a:pt x="1" y="12"/>
                      <a:pt x="0" y="10"/>
                      <a:pt x="1" y="7"/>
                    </a:cubicBezTo>
                    <a:cubicBezTo>
                      <a:pt x="1" y="5"/>
                      <a:pt x="3" y="3"/>
                      <a:pt x="4" y="2"/>
                    </a:cubicBezTo>
                    <a:cubicBezTo>
                      <a:pt x="6" y="1"/>
                      <a:pt x="8" y="0"/>
                      <a:pt x="9" y="0"/>
                    </a:cubicBezTo>
                    <a:cubicBezTo>
                      <a:pt x="12" y="0"/>
                      <a:pt x="15" y="2"/>
                      <a:pt x="16" y="4"/>
                    </a:cubicBezTo>
                    <a:cubicBezTo>
                      <a:pt x="19" y="8"/>
                      <a:pt x="18" y="14"/>
                      <a:pt x="14" y="16"/>
                    </a:cubicBezTo>
                    <a:cubicBezTo>
                      <a:pt x="13" y="17"/>
                      <a:pt x="11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7" y="4"/>
                      <a:pt x="6" y="5"/>
                    </a:cubicBezTo>
                    <a:cubicBezTo>
                      <a:pt x="5" y="5"/>
                      <a:pt x="4" y="7"/>
                      <a:pt x="4" y="8"/>
                    </a:cubicBezTo>
                    <a:cubicBezTo>
                      <a:pt x="4" y="9"/>
                      <a:pt x="4" y="11"/>
                      <a:pt x="5" y="12"/>
                    </a:cubicBezTo>
                    <a:cubicBezTo>
                      <a:pt x="6" y="15"/>
                      <a:pt x="10" y="15"/>
                      <a:pt x="12" y="14"/>
                    </a:cubicBezTo>
                    <a:cubicBezTo>
                      <a:pt x="15" y="12"/>
                      <a:pt x="15" y="9"/>
                      <a:pt x="14" y="6"/>
                    </a:cubicBezTo>
                    <a:cubicBezTo>
                      <a:pt x="13" y="5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1" name="Freeform 1631"/>
              <p:cNvSpPr>
                <a:spLocks noEditPoints="1"/>
              </p:cNvSpPr>
              <p:nvPr/>
            </p:nvSpPr>
            <p:spPr bwMode="auto">
              <a:xfrm>
                <a:off x="2640" y="3696"/>
                <a:ext cx="43" cy="43"/>
              </a:xfrm>
              <a:custGeom>
                <a:avLst/>
                <a:gdLst>
                  <a:gd name="T0" fmla="*/ 9 w 19"/>
                  <a:gd name="T1" fmla="*/ 19 h 19"/>
                  <a:gd name="T2" fmla="*/ 2 w 19"/>
                  <a:gd name="T3" fmla="*/ 15 h 19"/>
                  <a:gd name="T4" fmla="*/ 1 w 19"/>
                  <a:gd name="T5" fmla="*/ 9 h 19"/>
                  <a:gd name="T6" fmla="*/ 4 w 19"/>
                  <a:gd name="T7" fmla="*/ 3 h 19"/>
                  <a:gd name="T8" fmla="*/ 16 w 19"/>
                  <a:gd name="T9" fmla="*/ 5 h 19"/>
                  <a:gd name="T10" fmla="*/ 14 w 19"/>
                  <a:gd name="T11" fmla="*/ 17 h 19"/>
                  <a:gd name="T12" fmla="*/ 9 w 19"/>
                  <a:gd name="T13" fmla="*/ 19 h 19"/>
                  <a:gd name="T14" fmla="*/ 9 w 19"/>
                  <a:gd name="T15" fmla="*/ 4 h 19"/>
                  <a:gd name="T16" fmla="*/ 6 w 19"/>
                  <a:gd name="T17" fmla="*/ 6 h 19"/>
                  <a:gd name="T18" fmla="*/ 4 w 19"/>
                  <a:gd name="T19" fmla="*/ 9 h 19"/>
                  <a:gd name="T20" fmla="*/ 5 w 19"/>
                  <a:gd name="T21" fmla="*/ 13 h 19"/>
                  <a:gd name="T22" fmla="*/ 13 w 19"/>
                  <a:gd name="T23" fmla="*/ 14 h 19"/>
                  <a:gd name="T24" fmla="*/ 14 w 19"/>
                  <a:gd name="T25" fmla="*/ 7 h 19"/>
                  <a:gd name="T26" fmla="*/ 9 w 19"/>
                  <a:gd name="T27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9">
                    <a:moveTo>
                      <a:pt x="9" y="19"/>
                    </a:moveTo>
                    <a:cubicBezTo>
                      <a:pt x="7" y="19"/>
                      <a:pt x="4" y="17"/>
                      <a:pt x="2" y="15"/>
                    </a:cubicBezTo>
                    <a:cubicBezTo>
                      <a:pt x="1" y="13"/>
                      <a:pt x="0" y="11"/>
                      <a:pt x="1" y="9"/>
                    </a:cubicBezTo>
                    <a:cubicBezTo>
                      <a:pt x="1" y="6"/>
                      <a:pt x="2" y="4"/>
                      <a:pt x="4" y="3"/>
                    </a:cubicBezTo>
                    <a:cubicBezTo>
                      <a:pt x="8" y="0"/>
                      <a:pt x="14" y="1"/>
                      <a:pt x="16" y="5"/>
                    </a:cubicBezTo>
                    <a:cubicBezTo>
                      <a:pt x="19" y="9"/>
                      <a:pt x="18" y="14"/>
                      <a:pt x="14" y="17"/>
                    </a:cubicBezTo>
                    <a:cubicBezTo>
                      <a:pt x="13" y="18"/>
                      <a:pt x="11" y="19"/>
                      <a:pt x="9" y="19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7" y="5"/>
                      <a:pt x="6" y="6"/>
                    </a:cubicBezTo>
                    <a:cubicBezTo>
                      <a:pt x="5" y="6"/>
                      <a:pt x="4" y="8"/>
                      <a:pt x="4" y="9"/>
                    </a:cubicBezTo>
                    <a:cubicBezTo>
                      <a:pt x="4" y="11"/>
                      <a:pt x="4" y="12"/>
                      <a:pt x="5" y="13"/>
                    </a:cubicBezTo>
                    <a:cubicBezTo>
                      <a:pt x="7" y="16"/>
                      <a:pt x="10" y="16"/>
                      <a:pt x="13" y="14"/>
                    </a:cubicBezTo>
                    <a:cubicBezTo>
                      <a:pt x="15" y="13"/>
                      <a:pt x="16" y="9"/>
                      <a:pt x="14" y="7"/>
                    </a:cubicBezTo>
                    <a:cubicBezTo>
                      <a:pt x="13" y="5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2" name="Freeform 1632"/>
              <p:cNvSpPr>
                <a:spLocks noEditPoints="1"/>
              </p:cNvSpPr>
              <p:nvPr/>
            </p:nvSpPr>
            <p:spPr bwMode="auto">
              <a:xfrm>
                <a:off x="2690" y="3757"/>
                <a:ext cx="43" cy="41"/>
              </a:xfrm>
              <a:custGeom>
                <a:avLst/>
                <a:gdLst>
                  <a:gd name="T0" fmla="*/ 9 w 19"/>
                  <a:gd name="T1" fmla="*/ 18 h 18"/>
                  <a:gd name="T2" fmla="*/ 2 w 19"/>
                  <a:gd name="T3" fmla="*/ 15 h 18"/>
                  <a:gd name="T4" fmla="*/ 0 w 19"/>
                  <a:gd name="T5" fmla="*/ 9 h 18"/>
                  <a:gd name="T6" fmla="*/ 3 w 19"/>
                  <a:gd name="T7" fmla="*/ 3 h 18"/>
                  <a:gd name="T8" fmla="*/ 16 w 19"/>
                  <a:gd name="T9" fmla="*/ 4 h 18"/>
                  <a:gd name="T10" fmla="*/ 14 w 19"/>
                  <a:gd name="T11" fmla="*/ 16 h 18"/>
                  <a:gd name="T12" fmla="*/ 9 w 19"/>
                  <a:gd name="T13" fmla="*/ 18 h 18"/>
                  <a:gd name="T14" fmla="*/ 9 w 19"/>
                  <a:gd name="T15" fmla="*/ 4 h 18"/>
                  <a:gd name="T16" fmla="*/ 5 w 19"/>
                  <a:gd name="T17" fmla="*/ 5 h 18"/>
                  <a:gd name="T18" fmla="*/ 3 w 19"/>
                  <a:gd name="T19" fmla="*/ 9 h 18"/>
                  <a:gd name="T20" fmla="*/ 5 w 19"/>
                  <a:gd name="T21" fmla="*/ 13 h 18"/>
                  <a:gd name="T22" fmla="*/ 12 w 19"/>
                  <a:gd name="T23" fmla="*/ 14 h 18"/>
                  <a:gd name="T24" fmla="*/ 13 w 19"/>
                  <a:gd name="T25" fmla="*/ 6 h 18"/>
                  <a:gd name="T26" fmla="*/ 9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6" y="18"/>
                      <a:pt x="4" y="17"/>
                      <a:pt x="2" y="15"/>
                    </a:cubicBezTo>
                    <a:cubicBezTo>
                      <a:pt x="1" y="13"/>
                      <a:pt x="0" y="11"/>
                      <a:pt x="0" y="9"/>
                    </a:cubicBezTo>
                    <a:cubicBezTo>
                      <a:pt x="1" y="7"/>
                      <a:pt x="2" y="4"/>
                      <a:pt x="3" y="3"/>
                    </a:cubicBezTo>
                    <a:cubicBezTo>
                      <a:pt x="7" y="0"/>
                      <a:pt x="13" y="1"/>
                      <a:pt x="16" y="4"/>
                    </a:cubicBezTo>
                    <a:cubicBezTo>
                      <a:pt x="19" y="8"/>
                      <a:pt x="18" y="13"/>
                      <a:pt x="14" y="16"/>
                    </a:cubicBezTo>
                    <a:cubicBezTo>
                      <a:pt x="13" y="18"/>
                      <a:pt x="11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6" y="5"/>
                      <a:pt x="5" y="5"/>
                    </a:cubicBezTo>
                    <a:cubicBezTo>
                      <a:pt x="4" y="6"/>
                      <a:pt x="4" y="8"/>
                      <a:pt x="3" y="9"/>
                    </a:cubicBezTo>
                    <a:cubicBezTo>
                      <a:pt x="3" y="11"/>
                      <a:pt x="4" y="12"/>
                      <a:pt x="5" y="13"/>
                    </a:cubicBezTo>
                    <a:cubicBezTo>
                      <a:pt x="6" y="15"/>
                      <a:pt x="10" y="16"/>
                      <a:pt x="12" y="14"/>
                    </a:cubicBezTo>
                    <a:cubicBezTo>
                      <a:pt x="15" y="12"/>
                      <a:pt x="15" y="9"/>
                      <a:pt x="13" y="6"/>
                    </a:cubicBezTo>
                    <a:cubicBezTo>
                      <a:pt x="12" y="5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3" name="Freeform 1633"/>
              <p:cNvSpPr>
                <a:spLocks noEditPoints="1"/>
              </p:cNvSpPr>
              <p:nvPr/>
            </p:nvSpPr>
            <p:spPr bwMode="auto">
              <a:xfrm>
                <a:off x="2742" y="3816"/>
                <a:ext cx="43" cy="41"/>
              </a:xfrm>
              <a:custGeom>
                <a:avLst/>
                <a:gdLst>
                  <a:gd name="T0" fmla="*/ 9 w 19"/>
                  <a:gd name="T1" fmla="*/ 18 h 18"/>
                  <a:gd name="T2" fmla="*/ 2 w 19"/>
                  <a:gd name="T3" fmla="*/ 15 h 18"/>
                  <a:gd name="T4" fmla="*/ 0 w 19"/>
                  <a:gd name="T5" fmla="*/ 9 h 18"/>
                  <a:gd name="T6" fmla="*/ 3 w 19"/>
                  <a:gd name="T7" fmla="*/ 3 h 18"/>
                  <a:gd name="T8" fmla="*/ 15 w 19"/>
                  <a:gd name="T9" fmla="*/ 3 h 18"/>
                  <a:gd name="T10" fmla="*/ 15 w 19"/>
                  <a:gd name="T11" fmla="*/ 16 h 18"/>
                  <a:gd name="T12" fmla="*/ 9 w 19"/>
                  <a:gd name="T13" fmla="*/ 18 h 18"/>
                  <a:gd name="T14" fmla="*/ 9 w 19"/>
                  <a:gd name="T15" fmla="*/ 4 h 18"/>
                  <a:gd name="T16" fmla="*/ 5 w 19"/>
                  <a:gd name="T17" fmla="*/ 5 h 18"/>
                  <a:gd name="T18" fmla="*/ 3 w 19"/>
                  <a:gd name="T19" fmla="*/ 9 h 18"/>
                  <a:gd name="T20" fmla="*/ 5 w 19"/>
                  <a:gd name="T21" fmla="*/ 13 h 18"/>
                  <a:gd name="T22" fmla="*/ 13 w 19"/>
                  <a:gd name="T23" fmla="*/ 13 h 18"/>
                  <a:gd name="T24" fmla="*/ 13 w 19"/>
                  <a:gd name="T25" fmla="*/ 6 h 18"/>
                  <a:gd name="T26" fmla="*/ 9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6" y="18"/>
                      <a:pt x="4" y="17"/>
                      <a:pt x="2" y="15"/>
                    </a:cubicBezTo>
                    <a:cubicBezTo>
                      <a:pt x="1" y="13"/>
                      <a:pt x="0" y="11"/>
                      <a:pt x="0" y="9"/>
                    </a:cubicBezTo>
                    <a:cubicBezTo>
                      <a:pt x="0" y="7"/>
                      <a:pt x="1" y="4"/>
                      <a:pt x="3" y="3"/>
                    </a:cubicBezTo>
                    <a:cubicBezTo>
                      <a:pt x="6" y="0"/>
                      <a:pt x="12" y="0"/>
                      <a:pt x="15" y="3"/>
                    </a:cubicBezTo>
                    <a:cubicBezTo>
                      <a:pt x="19" y="7"/>
                      <a:pt x="18" y="13"/>
                      <a:pt x="15" y="16"/>
                    </a:cubicBezTo>
                    <a:cubicBezTo>
                      <a:pt x="13" y="17"/>
                      <a:pt x="11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6" y="4"/>
                      <a:pt x="5" y="5"/>
                    </a:cubicBezTo>
                    <a:cubicBezTo>
                      <a:pt x="4" y="6"/>
                      <a:pt x="3" y="8"/>
                      <a:pt x="3" y="9"/>
                    </a:cubicBezTo>
                    <a:cubicBezTo>
                      <a:pt x="3" y="10"/>
                      <a:pt x="4" y="12"/>
                      <a:pt x="5" y="13"/>
                    </a:cubicBezTo>
                    <a:cubicBezTo>
                      <a:pt x="7" y="15"/>
                      <a:pt x="10" y="15"/>
                      <a:pt x="13" y="13"/>
                    </a:cubicBezTo>
                    <a:cubicBezTo>
                      <a:pt x="15" y="11"/>
                      <a:pt x="15" y="8"/>
                      <a:pt x="13" y="6"/>
                    </a:cubicBezTo>
                    <a:cubicBezTo>
                      <a:pt x="12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4" name="Freeform 1634"/>
              <p:cNvSpPr>
                <a:spLocks noEditPoints="1"/>
              </p:cNvSpPr>
              <p:nvPr/>
            </p:nvSpPr>
            <p:spPr bwMode="auto">
              <a:xfrm>
                <a:off x="2796" y="3870"/>
                <a:ext cx="43" cy="41"/>
              </a:xfrm>
              <a:custGeom>
                <a:avLst/>
                <a:gdLst>
                  <a:gd name="T0" fmla="*/ 9 w 19"/>
                  <a:gd name="T1" fmla="*/ 18 h 18"/>
                  <a:gd name="T2" fmla="*/ 3 w 19"/>
                  <a:gd name="T3" fmla="*/ 16 h 18"/>
                  <a:gd name="T4" fmla="*/ 0 w 19"/>
                  <a:gd name="T5" fmla="*/ 10 h 18"/>
                  <a:gd name="T6" fmla="*/ 3 w 19"/>
                  <a:gd name="T7" fmla="*/ 4 h 18"/>
                  <a:gd name="T8" fmla="*/ 15 w 19"/>
                  <a:gd name="T9" fmla="*/ 4 h 18"/>
                  <a:gd name="T10" fmla="*/ 15 w 19"/>
                  <a:gd name="T11" fmla="*/ 16 h 18"/>
                  <a:gd name="T12" fmla="*/ 9 w 19"/>
                  <a:gd name="T13" fmla="*/ 18 h 18"/>
                  <a:gd name="T14" fmla="*/ 9 w 19"/>
                  <a:gd name="T15" fmla="*/ 4 h 18"/>
                  <a:gd name="T16" fmla="*/ 5 w 19"/>
                  <a:gd name="T17" fmla="*/ 6 h 18"/>
                  <a:gd name="T18" fmla="*/ 4 w 19"/>
                  <a:gd name="T19" fmla="*/ 10 h 18"/>
                  <a:gd name="T20" fmla="*/ 5 w 19"/>
                  <a:gd name="T21" fmla="*/ 14 h 18"/>
                  <a:gd name="T22" fmla="*/ 13 w 19"/>
                  <a:gd name="T23" fmla="*/ 14 h 18"/>
                  <a:gd name="T24" fmla="*/ 13 w 19"/>
                  <a:gd name="T25" fmla="*/ 6 h 18"/>
                  <a:gd name="T26" fmla="*/ 9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7" y="18"/>
                      <a:pt x="5" y="17"/>
                      <a:pt x="3" y="16"/>
                    </a:cubicBezTo>
                    <a:cubicBezTo>
                      <a:pt x="1" y="14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4"/>
                    </a:cubicBezTo>
                    <a:cubicBezTo>
                      <a:pt x="6" y="0"/>
                      <a:pt x="12" y="0"/>
                      <a:pt x="15" y="4"/>
                    </a:cubicBezTo>
                    <a:cubicBezTo>
                      <a:pt x="19" y="7"/>
                      <a:pt x="19" y="12"/>
                      <a:pt x="15" y="16"/>
                    </a:cubicBezTo>
                    <a:cubicBezTo>
                      <a:pt x="14" y="17"/>
                      <a:pt x="11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6" y="5"/>
                      <a:pt x="5" y="6"/>
                    </a:cubicBezTo>
                    <a:cubicBezTo>
                      <a:pt x="4" y="7"/>
                      <a:pt x="4" y="8"/>
                      <a:pt x="4" y="10"/>
                    </a:cubicBezTo>
                    <a:cubicBezTo>
                      <a:pt x="4" y="11"/>
                      <a:pt x="4" y="12"/>
                      <a:pt x="5" y="14"/>
                    </a:cubicBezTo>
                    <a:cubicBezTo>
                      <a:pt x="7" y="16"/>
                      <a:pt x="11" y="16"/>
                      <a:pt x="13" y="14"/>
                    </a:cubicBezTo>
                    <a:cubicBezTo>
                      <a:pt x="15" y="11"/>
                      <a:pt x="15" y="8"/>
                      <a:pt x="13" y="6"/>
                    </a:cubicBezTo>
                    <a:cubicBezTo>
                      <a:pt x="12" y="5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5" name="Freeform 1635"/>
              <p:cNvSpPr>
                <a:spLocks noEditPoints="1"/>
              </p:cNvSpPr>
              <p:nvPr/>
            </p:nvSpPr>
            <p:spPr bwMode="auto">
              <a:xfrm>
                <a:off x="2855" y="3922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3 w 18"/>
                  <a:gd name="T3" fmla="*/ 16 h 18"/>
                  <a:gd name="T4" fmla="*/ 0 w 18"/>
                  <a:gd name="T5" fmla="*/ 10 h 18"/>
                  <a:gd name="T6" fmla="*/ 2 w 18"/>
                  <a:gd name="T7" fmla="*/ 4 h 18"/>
                  <a:gd name="T8" fmla="*/ 14 w 18"/>
                  <a:gd name="T9" fmla="*/ 3 h 18"/>
                  <a:gd name="T10" fmla="*/ 15 w 18"/>
                  <a:gd name="T11" fmla="*/ 16 h 18"/>
                  <a:gd name="T12" fmla="*/ 9 w 18"/>
                  <a:gd name="T13" fmla="*/ 18 h 18"/>
                  <a:gd name="T14" fmla="*/ 9 w 18"/>
                  <a:gd name="T15" fmla="*/ 4 h 18"/>
                  <a:gd name="T16" fmla="*/ 5 w 18"/>
                  <a:gd name="T17" fmla="*/ 6 h 18"/>
                  <a:gd name="T18" fmla="*/ 3 w 18"/>
                  <a:gd name="T19" fmla="*/ 10 h 18"/>
                  <a:gd name="T20" fmla="*/ 5 w 18"/>
                  <a:gd name="T21" fmla="*/ 14 h 18"/>
                  <a:gd name="T22" fmla="*/ 13 w 18"/>
                  <a:gd name="T23" fmla="*/ 13 h 18"/>
                  <a:gd name="T24" fmla="*/ 12 w 18"/>
                  <a:gd name="T25" fmla="*/ 6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6" y="18"/>
                      <a:pt x="4" y="18"/>
                      <a:pt x="3" y="16"/>
                    </a:cubicBezTo>
                    <a:cubicBezTo>
                      <a:pt x="1" y="15"/>
                      <a:pt x="0" y="12"/>
                      <a:pt x="0" y="10"/>
                    </a:cubicBezTo>
                    <a:cubicBezTo>
                      <a:pt x="0" y="8"/>
                      <a:pt x="1" y="6"/>
                      <a:pt x="2" y="4"/>
                    </a:cubicBezTo>
                    <a:cubicBezTo>
                      <a:pt x="5" y="0"/>
                      <a:pt x="11" y="0"/>
                      <a:pt x="14" y="3"/>
                    </a:cubicBezTo>
                    <a:cubicBezTo>
                      <a:pt x="18" y="6"/>
                      <a:pt x="18" y="12"/>
                      <a:pt x="15" y="16"/>
                    </a:cubicBezTo>
                    <a:cubicBezTo>
                      <a:pt x="13" y="17"/>
                      <a:pt x="11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6" y="5"/>
                      <a:pt x="5" y="6"/>
                    </a:cubicBezTo>
                    <a:cubicBezTo>
                      <a:pt x="4" y="7"/>
                      <a:pt x="3" y="9"/>
                      <a:pt x="3" y="10"/>
                    </a:cubicBezTo>
                    <a:cubicBezTo>
                      <a:pt x="3" y="11"/>
                      <a:pt x="4" y="13"/>
                      <a:pt x="5" y="14"/>
                    </a:cubicBezTo>
                    <a:cubicBezTo>
                      <a:pt x="7" y="16"/>
                      <a:pt x="11" y="16"/>
                      <a:pt x="13" y="13"/>
                    </a:cubicBezTo>
                    <a:cubicBezTo>
                      <a:pt x="15" y="11"/>
                      <a:pt x="15" y="8"/>
                      <a:pt x="12" y="6"/>
                    </a:cubicBezTo>
                    <a:cubicBezTo>
                      <a:pt x="11" y="5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6" name="Freeform 1636"/>
              <p:cNvSpPr>
                <a:spLocks noEditPoints="1"/>
              </p:cNvSpPr>
              <p:nvPr/>
            </p:nvSpPr>
            <p:spPr bwMode="auto">
              <a:xfrm>
                <a:off x="2914" y="3972"/>
                <a:ext cx="43" cy="41"/>
              </a:xfrm>
              <a:custGeom>
                <a:avLst/>
                <a:gdLst>
                  <a:gd name="T0" fmla="*/ 9 w 19"/>
                  <a:gd name="T1" fmla="*/ 18 h 18"/>
                  <a:gd name="T2" fmla="*/ 4 w 19"/>
                  <a:gd name="T3" fmla="*/ 16 h 18"/>
                  <a:gd name="T4" fmla="*/ 1 w 19"/>
                  <a:gd name="T5" fmla="*/ 10 h 18"/>
                  <a:gd name="T6" fmla="*/ 3 w 19"/>
                  <a:gd name="T7" fmla="*/ 4 h 18"/>
                  <a:gd name="T8" fmla="*/ 15 w 19"/>
                  <a:gd name="T9" fmla="*/ 3 h 18"/>
                  <a:gd name="T10" fmla="*/ 16 w 19"/>
                  <a:gd name="T11" fmla="*/ 15 h 18"/>
                  <a:gd name="T12" fmla="*/ 9 w 19"/>
                  <a:gd name="T13" fmla="*/ 18 h 18"/>
                  <a:gd name="T14" fmla="*/ 9 w 19"/>
                  <a:gd name="T15" fmla="*/ 4 h 18"/>
                  <a:gd name="T16" fmla="*/ 5 w 19"/>
                  <a:gd name="T17" fmla="*/ 6 h 18"/>
                  <a:gd name="T18" fmla="*/ 4 w 19"/>
                  <a:gd name="T19" fmla="*/ 10 h 18"/>
                  <a:gd name="T20" fmla="*/ 6 w 19"/>
                  <a:gd name="T21" fmla="*/ 14 h 18"/>
                  <a:gd name="T22" fmla="*/ 14 w 19"/>
                  <a:gd name="T23" fmla="*/ 13 h 18"/>
                  <a:gd name="T24" fmla="*/ 13 w 19"/>
                  <a:gd name="T25" fmla="*/ 5 h 18"/>
                  <a:gd name="T26" fmla="*/ 9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7" y="18"/>
                      <a:pt x="5" y="17"/>
                      <a:pt x="4" y="16"/>
                    </a:cubicBezTo>
                    <a:cubicBezTo>
                      <a:pt x="2" y="15"/>
                      <a:pt x="1" y="13"/>
                      <a:pt x="1" y="10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5" y="0"/>
                      <a:pt x="11" y="0"/>
                      <a:pt x="15" y="3"/>
                    </a:cubicBezTo>
                    <a:cubicBezTo>
                      <a:pt x="18" y="6"/>
                      <a:pt x="19" y="11"/>
                      <a:pt x="16" y="15"/>
                    </a:cubicBezTo>
                    <a:cubicBezTo>
                      <a:pt x="14" y="17"/>
                      <a:pt x="12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6" y="5"/>
                      <a:pt x="5" y="6"/>
                    </a:cubicBezTo>
                    <a:cubicBezTo>
                      <a:pt x="4" y="7"/>
                      <a:pt x="4" y="8"/>
                      <a:pt x="4" y="10"/>
                    </a:cubicBezTo>
                    <a:cubicBezTo>
                      <a:pt x="4" y="11"/>
                      <a:pt x="5" y="13"/>
                      <a:pt x="6" y="14"/>
                    </a:cubicBezTo>
                    <a:cubicBezTo>
                      <a:pt x="8" y="15"/>
                      <a:pt x="12" y="15"/>
                      <a:pt x="14" y="13"/>
                    </a:cubicBezTo>
                    <a:cubicBezTo>
                      <a:pt x="15" y="10"/>
                      <a:pt x="15" y="7"/>
                      <a:pt x="13" y="5"/>
                    </a:cubicBezTo>
                    <a:cubicBezTo>
                      <a:pt x="12" y="4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7" name="Freeform 1637"/>
              <p:cNvSpPr>
                <a:spLocks noEditPoints="1"/>
              </p:cNvSpPr>
              <p:nvPr/>
            </p:nvSpPr>
            <p:spPr bwMode="auto">
              <a:xfrm>
                <a:off x="2977" y="4017"/>
                <a:ext cx="43" cy="41"/>
              </a:xfrm>
              <a:custGeom>
                <a:avLst/>
                <a:gdLst>
                  <a:gd name="T0" fmla="*/ 9 w 19"/>
                  <a:gd name="T1" fmla="*/ 18 h 18"/>
                  <a:gd name="T2" fmla="*/ 4 w 19"/>
                  <a:gd name="T3" fmla="*/ 17 h 18"/>
                  <a:gd name="T4" fmla="*/ 0 w 19"/>
                  <a:gd name="T5" fmla="*/ 11 h 18"/>
                  <a:gd name="T6" fmla="*/ 2 w 19"/>
                  <a:gd name="T7" fmla="*/ 5 h 18"/>
                  <a:gd name="T8" fmla="*/ 14 w 19"/>
                  <a:gd name="T9" fmla="*/ 3 h 18"/>
                  <a:gd name="T10" fmla="*/ 16 w 19"/>
                  <a:gd name="T11" fmla="*/ 15 h 18"/>
                  <a:gd name="T12" fmla="*/ 9 w 19"/>
                  <a:gd name="T13" fmla="*/ 18 h 18"/>
                  <a:gd name="T14" fmla="*/ 9 w 19"/>
                  <a:gd name="T15" fmla="*/ 4 h 18"/>
                  <a:gd name="T16" fmla="*/ 5 w 19"/>
                  <a:gd name="T17" fmla="*/ 6 h 18"/>
                  <a:gd name="T18" fmla="*/ 4 w 19"/>
                  <a:gd name="T19" fmla="*/ 10 h 18"/>
                  <a:gd name="T20" fmla="*/ 6 w 19"/>
                  <a:gd name="T21" fmla="*/ 14 h 18"/>
                  <a:gd name="T22" fmla="*/ 13 w 19"/>
                  <a:gd name="T23" fmla="*/ 13 h 18"/>
                  <a:gd name="T24" fmla="*/ 12 w 19"/>
                  <a:gd name="T25" fmla="*/ 5 h 18"/>
                  <a:gd name="T26" fmla="*/ 9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7" y="18"/>
                      <a:pt x="5" y="18"/>
                      <a:pt x="4" y="17"/>
                    </a:cubicBezTo>
                    <a:cubicBezTo>
                      <a:pt x="2" y="15"/>
                      <a:pt x="1" y="13"/>
                      <a:pt x="0" y="11"/>
                    </a:cubicBezTo>
                    <a:cubicBezTo>
                      <a:pt x="0" y="9"/>
                      <a:pt x="1" y="6"/>
                      <a:pt x="2" y="5"/>
                    </a:cubicBezTo>
                    <a:cubicBezTo>
                      <a:pt x="5" y="1"/>
                      <a:pt x="10" y="0"/>
                      <a:pt x="14" y="3"/>
                    </a:cubicBezTo>
                    <a:cubicBezTo>
                      <a:pt x="18" y="5"/>
                      <a:pt x="19" y="11"/>
                      <a:pt x="16" y="15"/>
                    </a:cubicBezTo>
                    <a:cubicBezTo>
                      <a:pt x="14" y="17"/>
                      <a:pt x="12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6" y="5"/>
                      <a:pt x="5" y="6"/>
                    </a:cubicBezTo>
                    <a:cubicBezTo>
                      <a:pt x="4" y="8"/>
                      <a:pt x="3" y="9"/>
                      <a:pt x="4" y="10"/>
                    </a:cubicBezTo>
                    <a:cubicBezTo>
                      <a:pt x="4" y="12"/>
                      <a:pt x="5" y="13"/>
                      <a:pt x="6" y="14"/>
                    </a:cubicBezTo>
                    <a:cubicBezTo>
                      <a:pt x="8" y="16"/>
                      <a:pt x="12" y="15"/>
                      <a:pt x="13" y="13"/>
                    </a:cubicBezTo>
                    <a:cubicBezTo>
                      <a:pt x="15" y="10"/>
                      <a:pt x="15" y="7"/>
                      <a:pt x="12" y="5"/>
                    </a:cubicBezTo>
                    <a:cubicBezTo>
                      <a:pt x="11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8" name="Freeform 1638"/>
              <p:cNvSpPr>
                <a:spLocks noEditPoints="1"/>
              </p:cNvSpPr>
              <p:nvPr/>
            </p:nvSpPr>
            <p:spPr bwMode="auto">
              <a:xfrm>
                <a:off x="3043" y="4060"/>
                <a:ext cx="43" cy="41"/>
              </a:xfrm>
              <a:custGeom>
                <a:avLst/>
                <a:gdLst>
                  <a:gd name="T0" fmla="*/ 9 w 19"/>
                  <a:gd name="T1" fmla="*/ 18 h 18"/>
                  <a:gd name="T2" fmla="*/ 4 w 19"/>
                  <a:gd name="T3" fmla="*/ 17 h 18"/>
                  <a:gd name="T4" fmla="*/ 0 w 19"/>
                  <a:gd name="T5" fmla="*/ 11 h 18"/>
                  <a:gd name="T6" fmla="*/ 2 w 19"/>
                  <a:gd name="T7" fmla="*/ 5 h 18"/>
                  <a:gd name="T8" fmla="*/ 14 w 19"/>
                  <a:gd name="T9" fmla="*/ 2 h 18"/>
                  <a:gd name="T10" fmla="*/ 16 w 19"/>
                  <a:gd name="T11" fmla="*/ 14 h 18"/>
                  <a:gd name="T12" fmla="*/ 9 w 19"/>
                  <a:gd name="T13" fmla="*/ 18 h 18"/>
                  <a:gd name="T14" fmla="*/ 9 w 19"/>
                  <a:gd name="T15" fmla="*/ 4 h 18"/>
                  <a:gd name="T16" fmla="*/ 4 w 19"/>
                  <a:gd name="T17" fmla="*/ 6 h 18"/>
                  <a:gd name="T18" fmla="*/ 3 w 19"/>
                  <a:gd name="T19" fmla="*/ 11 h 18"/>
                  <a:gd name="T20" fmla="*/ 6 w 19"/>
                  <a:gd name="T21" fmla="*/ 14 h 18"/>
                  <a:gd name="T22" fmla="*/ 13 w 19"/>
                  <a:gd name="T23" fmla="*/ 12 h 18"/>
                  <a:gd name="T24" fmla="*/ 12 w 19"/>
                  <a:gd name="T25" fmla="*/ 5 h 18"/>
                  <a:gd name="T26" fmla="*/ 9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7" y="18"/>
                      <a:pt x="5" y="18"/>
                      <a:pt x="4" y="17"/>
                    </a:cubicBezTo>
                    <a:cubicBezTo>
                      <a:pt x="2" y="15"/>
                      <a:pt x="1" y="13"/>
                      <a:pt x="0" y="11"/>
                    </a:cubicBezTo>
                    <a:cubicBezTo>
                      <a:pt x="0" y="9"/>
                      <a:pt x="0" y="7"/>
                      <a:pt x="2" y="5"/>
                    </a:cubicBezTo>
                    <a:cubicBezTo>
                      <a:pt x="4" y="1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6" y="14"/>
                    </a:cubicBezTo>
                    <a:cubicBezTo>
                      <a:pt x="14" y="17"/>
                      <a:pt x="12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5" y="5"/>
                      <a:pt x="4" y="6"/>
                    </a:cubicBezTo>
                    <a:cubicBezTo>
                      <a:pt x="3" y="8"/>
                      <a:pt x="3" y="9"/>
                      <a:pt x="3" y="11"/>
                    </a:cubicBezTo>
                    <a:cubicBezTo>
                      <a:pt x="4" y="12"/>
                      <a:pt x="5" y="13"/>
                      <a:pt x="6" y="14"/>
                    </a:cubicBezTo>
                    <a:cubicBezTo>
                      <a:pt x="8" y="16"/>
                      <a:pt x="12" y="15"/>
                      <a:pt x="13" y="12"/>
                    </a:cubicBezTo>
                    <a:cubicBezTo>
                      <a:pt x="15" y="10"/>
                      <a:pt x="14" y="6"/>
                      <a:pt x="12" y="5"/>
                    </a:cubicBezTo>
                    <a:cubicBezTo>
                      <a:pt x="11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9" name="Freeform 1639"/>
              <p:cNvSpPr>
                <a:spLocks noEditPoints="1"/>
              </p:cNvSpPr>
              <p:nvPr/>
            </p:nvSpPr>
            <p:spPr bwMode="auto">
              <a:xfrm>
                <a:off x="3111" y="4101"/>
                <a:ext cx="40" cy="38"/>
              </a:xfrm>
              <a:custGeom>
                <a:avLst/>
                <a:gdLst>
                  <a:gd name="T0" fmla="*/ 9 w 18"/>
                  <a:gd name="T1" fmla="*/ 17 h 17"/>
                  <a:gd name="T2" fmla="*/ 4 w 18"/>
                  <a:gd name="T3" fmla="*/ 16 h 17"/>
                  <a:gd name="T4" fmla="*/ 0 w 18"/>
                  <a:gd name="T5" fmla="*/ 11 h 17"/>
                  <a:gd name="T6" fmla="*/ 1 w 18"/>
                  <a:gd name="T7" fmla="*/ 4 h 17"/>
                  <a:gd name="T8" fmla="*/ 9 w 18"/>
                  <a:gd name="T9" fmla="*/ 0 h 17"/>
                  <a:gd name="T10" fmla="*/ 13 w 18"/>
                  <a:gd name="T11" fmla="*/ 1 h 17"/>
                  <a:gd name="T12" fmla="*/ 16 w 18"/>
                  <a:gd name="T13" fmla="*/ 13 h 17"/>
                  <a:gd name="T14" fmla="*/ 9 w 18"/>
                  <a:gd name="T15" fmla="*/ 17 h 17"/>
                  <a:gd name="T16" fmla="*/ 9 w 18"/>
                  <a:gd name="T17" fmla="*/ 3 h 17"/>
                  <a:gd name="T18" fmla="*/ 4 w 18"/>
                  <a:gd name="T19" fmla="*/ 6 h 17"/>
                  <a:gd name="T20" fmla="*/ 3 w 18"/>
                  <a:gd name="T21" fmla="*/ 10 h 17"/>
                  <a:gd name="T22" fmla="*/ 6 w 18"/>
                  <a:gd name="T23" fmla="*/ 13 h 17"/>
                  <a:gd name="T24" fmla="*/ 13 w 18"/>
                  <a:gd name="T25" fmla="*/ 11 h 17"/>
                  <a:gd name="T26" fmla="*/ 11 w 18"/>
                  <a:gd name="T27" fmla="*/ 4 h 17"/>
                  <a:gd name="T28" fmla="*/ 9 w 18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7">
                    <a:moveTo>
                      <a:pt x="9" y="17"/>
                    </a:moveTo>
                    <a:cubicBezTo>
                      <a:pt x="7" y="17"/>
                      <a:pt x="6" y="17"/>
                      <a:pt x="4" y="16"/>
                    </a:cubicBezTo>
                    <a:cubicBezTo>
                      <a:pt x="2" y="15"/>
                      <a:pt x="1" y="13"/>
                      <a:pt x="0" y="11"/>
                    </a:cubicBezTo>
                    <a:cubicBezTo>
                      <a:pt x="0" y="9"/>
                      <a:pt x="0" y="6"/>
                      <a:pt x="1" y="4"/>
                    </a:cubicBezTo>
                    <a:cubicBezTo>
                      <a:pt x="3" y="2"/>
                      <a:pt x="5" y="0"/>
                      <a:pt x="9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7" y="3"/>
                      <a:pt x="18" y="9"/>
                      <a:pt x="16" y="13"/>
                    </a:cubicBezTo>
                    <a:cubicBezTo>
                      <a:pt x="15" y="16"/>
                      <a:pt x="12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7" y="3"/>
                      <a:pt x="5" y="4"/>
                      <a:pt x="4" y="6"/>
                    </a:cubicBezTo>
                    <a:cubicBezTo>
                      <a:pt x="3" y="7"/>
                      <a:pt x="3" y="9"/>
                      <a:pt x="3" y="10"/>
                    </a:cubicBezTo>
                    <a:cubicBezTo>
                      <a:pt x="4" y="11"/>
                      <a:pt x="5" y="13"/>
                      <a:pt x="6" y="13"/>
                    </a:cubicBezTo>
                    <a:cubicBezTo>
                      <a:pt x="8" y="15"/>
                      <a:pt x="12" y="14"/>
                      <a:pt x="13" y="11"/>
                    </a:cubicBezTo>
                    <a:cubicBezTo>
                      <a:pt x="15" y="9"/>
                      <a:pt x="14" y="5"/>
                      <a:pt x="11" y="4"/>
                    </a:cubicBezTo>
                    <a:cubicBezTo>
                      <a:pt x="10" y="3"/>
                      <a:pt x="9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0" name="Freeform 1640"/>
              <p:cNvSpPr>
                <a:spLocks noEditPoints="1"/>
              </p:cNvSpPr>
              <p:nvPr/>
            </p:nvSpPr>
            <p:spPr bwMode="auto">
              <a:xfrm>
                <a:off x="3178" y="4137"/>
                <a:ext cx="43" cy="38"/>
              </a:xfrm>
              <a:custGeom>
                <a:avLst/>
                <a:gdLst>
                  <a:gd name="T0" fmla="*/ 9 w 19"/>
                  <a:gd name="T1" fmla="*/ 17 h 17"/>
                  <a:gd name="T2" fmla="*/ 5 w 19"/>
                  <a:gd name="T3" fmla="*/ 16 h 17"/>
                  <a:gd name="T4" fmla="*/ 1 w 19"/>
                  <a:gd name="T5" fmla="*/ 11 h 17"/>
                  <a:gd name="T6" fmla="*/ 1 w 19"/>
                  <a:gd name="T7" fmla="*/ 4 h 17"/>
                  <a:gd name="T8" fmla="*/ 9 w 19"/>
                  <a:gd name="T9" fmla="*/ 0 h 17"/>
                  <a:gd name="T10" fmla="*/ 13 w 19"/>
                  <a:gd name="T11" fmla="*/ 1 h 17"/>
                  <a:gd name="T12" fmla="*/ 17 w 19"/>
                  <a:gd name="T13" fmla="*/ 12 h 17"/>
                  <a:gd name="T14" fmla="*/ 9 w 19"/>
                  <a:gd name="T15" fmla="*/ 17 h 17"/>
                  <a:gd name="T16" fmla="*/ 9 w 19"/>
                  <a:gd name="T17" fmla="*/ 3 h 17"/>
                  <a:gd name="T18" fmla="*/ 4 w 19"/>
                  <a:gd name="T19" fmla="*/ 6 h 17"/>
                  <a:gd name="T20" fmla="*/ 4 w 19"/>
                  <a:gd name="T21" fmla="*/ 10 h 17"/>
                  <a:gd name="T22" fmla="*/ 7 w 19"/>
                  <a:gd name="T23" fmla="*/ 13 h 17"/>
                  <a:gd name="T24" fmla="*/ 14 w 19"/>
                  <a:gd name="T25" fmla="*/ 11 h 17"/>
                  <a:gd name="T26" fmla="*/ 12 w 19"/>
                  <a:gd name="T27" fmla="*/ 3 h 17"/>
                  <a:gd name="T28" fmla="*/ 9 w 19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7">
                    <a:moveTo>
                      <a:pt x="9" y="17"/>
                    </a:moveTo>
                    <a:cubicBezTo>
                      <a:pt x="8" y="17"/>
                      <a:pt x="6" y="17"/>
                      <a:pt x="5" y="16"/>
                    </a:cubicBezTo>
                    <a:cubicBezTo>
                      <a:pt x="3" y="15"/>
                      <a:pt x="2" y="13"/>
                      <a:pt x="1" y="11"/>
                    </a:cubicBezTo>
                    <a:cubicBezTo>
                      <a:pt x="0" y="9"/>
                      <a:pt x="0" y="6"/>
                      <a:pt x="1" y="4"/>
                    </a:cubicBezTo>
                    <a:cubicBezTo>
                      <a:pt x="3" y="1"/>
                      <a:pt x="6" y="0"/>
                      <a:pt x="9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7" y="3"/>
                      <a:pt x="19" y="8"/>
                      <a:pt x="17" y="12"/>
                    </a:cubicBezTo>
                    <a:cubicBezTo>
                      <a:pt x="15" y="15"/>
                      <a:pt x="12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7" y="3"/>
                      <a:pt x="5" y="4"/>
                      <a:pt x="4" y="6"/>
                    </a:cubicBezTo>
                    <a:cubicBezTo>
                      <a:pt x="4" y="7"/>
                      <a:pt x="3" y="9"/>
                      <a:pt x="4" y="10"/>
                    </a:cubicBezTo>
                    <a:cubicBezTo>
                      <a:pt x="4" y="11"/>
                      <a:pt x="5" y="13"/>
                      <a:pt x="7" y="13"/>
                    </a:cubicBezTo>
                    <a:cubicBezTo>
                      <a:pt x="9" y="15"/>
                      <a:pt x="13" y="13"/>
                      <a:pt x="14" y="11"/>
                    </a:cubicBezTo>
                    <a:cubicBezTo>
                      <a:pt x="15" y="8"/>
                      <a:pt x="14" y="5"/>
                      <a:pt x="12" y="3"/>
                    </a:cubicBezTo>
                    <a:cubicBezTo>
                      <a:pt x="11" y="3"/>
                      <a:pt x="10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1" name="Freeform 1641"/>
              <p:cNvSpPr>
                <a:spLocks noEditPoints="1"/>
              </p:cNvSpPr>
              <p:nvPr/>
            </p:nvSpPr>
            <p:spPr bwMode="auto">
              <a:xfrm>
                <a:off x="3251" y="4164"/>
                <a:ext cx="41" cy="43"/>
              </a:xfrm>
              <a:custGeom>
                <a:avLst/>
                <a:gdLst>
                  <a:gd name="T0" fmla="*/ 8 w 18"/>
                  <a:gd name="T1" fmla="*/ 19 h 19"/>
                  <a:gd name="T2" fmla="*/ 5 w 18"/>
                  <a:gd name="T3" fmla="*/ 18 h 19"/>
                  <a:gd name="T4" fmla="*/ 0 w 18"/>
                  <a:gd name="T5" fmla="*/ 13 h 19"/>
                  <a:gd name="T6" fmla="*/ 1 w 18"/>
                  <a:gd name="T7" fmla="*/ 7 h 19"/>
                  <a:gd name="T8" fmla="*/ 12 w 18"/>
                  <a:gd name="T9" fmla="*/ 2 h 19"/>
                  <a:gd name="T10" fmla="*/ 16 w 18"/>
                  <a:gd name="T11" fmla="*/ 14 h 19"/>
                  <a:gd name="T12" fmla="*/ 8 w 18"/>
                  <a:gd name="T13" fmla="*/ 19 h 19"/>
                  <a:gd name="T14" fmla="*/ 8 w 18"/>
                  <a:gd name="T15" fmla="*/ 5 h 19"/>
                  <a:gd name="T16" fmla="*/ 3 w 18"/>
                  <a:gd name="T17" fmla="*/ 8 h 19"/>
                  <a:gd name="T18" fmla="*/ 3 w 18"/>
                  <a:gd name="T19" fmla="*/ 12 h 19"/>
                  <a:gd name="T20" fmla="*/ 6 w 18"/>
                  <a:gd name="T21" fmla="*/ 15 h 19"/>
                  <a:gd name="T22" fmla="*/ 14 w 18"/>
                  <a:gd name="T23" fmla="*/ 13 h 19"/>
                  <a:gd name="T24" fmla="*/ 11 w 18"/>
                  <a:gd name="T25" fmla="*/ 5 h 19"/>
                  <a:gd name="T26" fmla="*/ 8 w 18"/>
                  <a:gd name="T27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9">
                    <a:moveTo>
                      <a:pt x="8" y="19"/>
                    </a:moveTo>
                    <a:cubicBezTo>
                      <a:pt x="7" y="19"/>
                      <a:pt x="6" y="19"/>
                      <a:pt x="5" y="18"/>
                    </a:cubicBezTo>
                    <a:cubicBezTo>
                      <a:pt x="3" y="17"/>
                      <a:pt x="1" y="16"/>
                      <a:pt x="0" y="13"/>
                    </a:cubicBezTo>
                    <a:cubicBezTo>
                      <a:pt x="0" y="11"/>
                      <a:pt x="0" y="9"/>
                      <a:pt x="1" y="7"/>
                    </a:cubicBezTo>
                    <a:cubicBezTo>
                      <a:pt x="2" y="3"/>
                      <a:pt x="8" y="0"/>
                      <a:pt x="12" y="2"/>
                    </a:cubicBezTo>
                    <a:cubicBezTo>
                      <a:pt x="16" y="4"/>
                      <a:pt x="18" y="9"/>
                      <a:pt x="16" y="14"/>
                    </a:cubicBezTo>
                    <a:cubicBezTo>
                      <a:pt x="15" y="17"/>
                      <a:pt x="12" y="19"/>
                      <a:pt x="8" y="19"/>
                    </a:cubicBezTo>
                    <a:close/>
                    <a:moveTo>
                      <a:pt x="8" y="5"/>
                    </a:moveTo>
                    <a:cubicBezTo>
                      <a:pt x="6" y="5"/>
                      <a:pt x="4" y="6"/>
                      <a:pt x="3" y="8"/>
                    </a:cubicBezTo>
                    <a:cubicBezTo>
                      <a:pt x="3" y="9"/>
                      <a:pt x="3" y="11"/>
                      <a:pt x="3" y="12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9" y="17"/>
                      <a:pt x="12" y="15"/>
                      <a:pt x="14" y="13"/>
                    </a:cubicBezTo>
                    <a:cubicBezTo>
                      <a:pt x="15" y="10"/>
                      <a:pt x="13" y="7"/>
                      <a:pt x="11" y="5"/>
                    </a:cubicBezTo>
                    <a:cubicBezTo>
                      <a:pt x="10" y="5"/>
                      <a:pt x="9" y="5"/>
                      <a:pt x="8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2" name="Freeform 1642"/>
              <p:cNvSpPr>
                <a:spLocks noEditPoints="1"/>
              </p:cNvSpPr>
              <p:nvPr/>
            </p:nvSpPr>
            <p:spPr bwMode="auto">
              <a:xfrm>
                <a:off x="3323" y="4193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5 w 18"/>
                  <a:gd name="T3" fmla="*/ 18 h 18"/>
                  <a:gd name="T4" fmla="*/ 1 w 18"/>
                  <a:gd name="T5" fmla="*/ 13 h 18"/>
                  <a:gd name="T6" fmla="*/ 0 w 18"/>
                  <a:gd name="T7" fmla="*/ 7 h 18"/>
                  <a:gd name="T8" fmla="*/ 12 w 18"/>
                  <a:gd name="T9" fmla="*/ 2 h 18"/>
                  <a:gd name="T10" fmla="*/ 17 w 18"/>
                  <a:gd name="T11" fmla="*/ 13 h 18"/>
                  <a:gd name="T12" fmla="*/ 9 w 18"/>
                  <a:gd name="T13" fmla="*/ 18 h 18"/>
                  <a:gd name="T14" fmla="*/ 9 w 18"/>
                  <a:gd name="T15" fmla="*/ 4 h 18"/>
                  <a:gd name="T16" fmla="*/ 3 w 18"/>
                  <a:gd name="T17" fmla="*/ 8 h 18"/>
                  <a:gd name="T18" fmla="*/ 4 w 18"/>
                  <a:gd name="T19" fmla="*/ 12 h 18"/>
                  <a:gd name="T20" fmla="*/ 7 w 18"/>
                  <a:gd name="T21" fmla="*/ 15 h 18"/>
                  <a:gd name="T22" fmla="*/ 14 w 18"/>
                  <a:gd name="T23" fmla="*/ 12 h 18"/>
                  <a:gd name="T24" fmla="*/ 11 w 18"/>
                  <a:gd name="T25" fmla="*/ 5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7" y="18"/>
                      <a:pt x="6" y="18"/>
                      <a:pt x="5" y="18"/>
                    </a:cubicBezTo>
                    <a:cubicBezTo>
                      <a:pt x="3" y="17"/>
                      <a:pt x="2" y="15"/>
                      <a:pt x="1" y="13"/>
                    </a:cubicBezTo>
                    <a:cubicBezTo>
                      <a:pt x="0" y="11"/>
                      <a:pt x="0" y="9"/>
                      <a:pt x="0" y="7"/>
                    </a:cubicBezTo>
                    <a:cubicBezTo>
                      <a:pt x="2" y="2"/>
                      <a:pt x="7" y="0"/>
                      <a:pt x="12" y="2"/>
                    </a:cubicBezTo>
                    <a:cubicBezTo>
                      <a:pt x="16" y="3"/>
                      <a:pt x="18" y="8"/>
                      <a:pt x="17" y="13"/>
                    </a:cubicBezTo>
                    <a:cubicBezTo>
                      <a:pt x="15" y="16"/>
                      <a:pt x="12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3" y="8"/>
                    </a:cubicBezTo>
                    <a:cubicBezTo>
                      <a:pt x="3" y="9"/>
                      <a:pt x="3" y="11"/>
                      <a:pt x="4" y="12"/>
                    </a:cubicBezTo>
                    <a:cubicBezTo>
                      <a:pt x="4" y="13"/>
                      <a:pt x="5" y="14"/>
                      <a:pt x="7" y="15"/>
                    </a:cubicBezTo>
                    <a:cubicBezTo>
                      <a:pt x="9" y="16"/>
                      <a:pt x="13" y="14"/>
                      <a:pt x="14" y="12"/>
                    </a:cubicBezTo>
                    <a:cubicBezTo>
                      <a:pt x="15" y="9"/>
                      <a:pt x="13" y="6"/>
                      <a:pt x="11" y="5"/>
                    </a:cubicBezTo>
                    <a:cubicBezTo>
                      <a:pt x="10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3" name="Freeform 1643"/>
              <p:cNvSpPr>
                <a:spLocks noEditPoints="1"/>
              </p:cNvSpPr>
              <p:nvPr/>
            </p:nvSpPr>
            <p:spPr bwMode="auto">
              <a:xfrm>
                <a:off x="3396" y="4221"/>
                <a:ext cx="43" cy="38"/>
              </a:xfrm>
              <a:custGeom>
                <a:avLst/>
                <a:gdLst>
                  <a:gd name="T0" fmla="*/ 9 w 19"/>
                  <a:gd name="T1" fmla="*/ 17 h 17"/>
                  <a:gd name="T2" fmla="*/ 7 w 19"/>
                  <a:gd name="T3" fmla="*/ 17 h 17"/>
                  <a:gd name="T4" fmla="*/ 1 w 19"/>
                  <a:gd name="T5" fmla="*/ 12 h 17"/>
                  <a:gd name="T6" fmla="*/ 1 w 19"/>
                  <a:gd name="T7" fmla="*/ 6 h 17"/>
                  <a:gd name="T8" fmla="*/ 9 w 19"/>
                  <a:gd name="T9" fmla="*/ 0 h 17"/>
                  <a:gd name="T10" fmla="*/ 12 w 19"/>
                  <a:gd name="T11" fmla="*/ 0 h 17"/>
                  <a:gd name="T12" fmla="*/ 17 w 19"/>
                  <a:gd name="T13" fmla="*/ 11 h 17"/>
                  <a:gd name="T14" fmla="*/ 9 w 19"/>
                  <a:gd name="T15" fmla="*/ 17 h 17"/>
                  <a:gd name="T16" fmla="*/ 9 w 19"/>
                  <a:gd name="T17" fmla="*/ 3 h 17"/>
                  <a:gd name="T18" fmla="*/ 4 w 19"/>
                  <a:gd name="T19" fmla="*/ 7 h 17"/>
                  <a:gd name="T20" fmla="*/ 4 w 19"/>
                  <a:gd name="T21" fmla="*/ 11 h 17"/>
                  <a:gd name="T22" fmla="*/ 8 w 19"/>
                  <a:gd name="T23" fmla="*/ 14 h 17"/>
                  <a:gd name="T24" fmla="*/ 14 w 19"/>
                  <a:gd name="T25" fmla="*/ 10 h 17"/>
                  <a:gd name="T26" fmla="*/ 11 w 19"/>
                  <a:gd name="T27" fmla="*/ 3 h 17"/>
                  <a:gd name="T28" fmla="*/ 9 w 19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7">
                    <a:moveTo>
                      <a:pt x="9" y="17"/>
                    </a:moveTo>
                    <a:cubicBezTo>
                      <a:pt x="8" y="17"/>
                      <a:pt x="7" y="17"/>
                      <a:pt x="7" y="17"/>
                    </a:cubicBezTo>
                    <a:cubicBezTo>
                      <a:pt x="4" y="16"/>
                      <a:pt x="2" y="14"/>
                      <a:pt x="1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2" y="2"/>
                      <a:pt x="5" y="0"/>
                      <a:pt x="9" y="0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6" y="2"/>
                      <a:pt x="19" y="6"/>
                      <a:pt x="17" y="11"/>
                    </a:cubicBezTo>
                    <a:cubicBezTo>
                      <a:pt x="16" y="15"/>
                      <a:pt x="13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7" y="3"/>
                      <a:pt x="5" y="4"/>
                      <a:pt x="4" y="7"/>
                    </a:cubicBezTo>
                    <a:cubicBezTo>
                      <a:pt x="4" y="8"/>
                      <a:pt x="4" y="10"/>
                      <a:pt x="4" y="11"/>
                    </a:cubicBezTo>
                    <a:cubicBezTo>
                      <a:pt x="5" y="12"/>
                      <a:pt x="6" y="13"/>
                      <a:pt x="8" y="14"/>
                    </a:cubicBezTo>
                    <a:cubicBezTo>
                      <a:pt x="10" y="15"/>
                      <a:pt x="14" y="13"/>
                      <a:pt x="14" y="10"/>
                    </a:cubicBezTo>
                    <a:cubicBezTo>
                      <a:pt x="15" y="7"/>
                      <a:pt x="14" y="4"/>
                      <a:pt x="11" y="3"/>
                    </a:cubicBezTo>
                    <a:cubicBezTo>
                      <a:pt x="10" y="3"/>
                      <a:pt x="10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4" name="Freeform 1644"/>
              <p:cNvSpPr>
                <a:spLocks noEditPoints="1"/>
              </p:cNvSpPr>
              <p:nvPr/>
            </p:nvSpPr>
            <p:spPr bwMode="auto">
              <a:xfrm>
                <a:off x="3470" y="4239"/>
                <a:ext cx="43" cy="40"/>
              </a:xfrm>
              <a:custGeom>
                <a:avLst/>
                <a:gdLst>
                  <a:gd name="T0" fmla="*/ 9 w 19"/>
                  <a:gd name="T1" fmla="*/ 18 h 18"/>
                  <a:gd name="T2" fmla="*/ 7 w 19"/>
                  <a:gd name="T3" fmla="*/ 18 h 18"/>
                  <a:gd name="T4" fmla="*/ 2 w 19"/>
                  <a:gd name="T5" fmla="*/ 14 h 18"/>
                  <a:gd name="T6" fmla="*/ 1 w 19"/>
                  <a:gd name="T7" fmla="*/ 7 h 18"/>
                  <a:gd name="T8" fmla="*/ 12 w 19"/>
                  <a:gd name="T9" fmla="*/ 1 h 18"/>
                  <a:gd name="T10" fmla="*/ 18 w 19"/>
                  <a:gd name="T11" fmla="*/ 12 h 18"/>
                  <a:gd name="T12" fmla="*/ 9 w 19"/>
                  <a:gd name="T13" fmla="*/ 18 h 18"/>
                  <a:gd name="T14" fmla="*/ 9 w 19"/>
                  <a:gd name="T15" fmla="*/ 4 h 18"/>
                  <a:gd name="T16" fmla="*/ 4 w 19"/>
                  <a:gd name="T17" fmla="*/ 8 h 18"/>
                  <a:gd name="T18" fmla="*/ 5 w 19"/>
                  <a:gd name="T19" fmla="*/ 12 h 18"/>
                  <a:gd name="T20" fmla="*/ 8 w 19"/>
                  <a:gd name="T21" fmla="*/ 15 h 18"/>
                  <a:gd name="T22" fmla="*/ 15 w 19"/>
                  <a:gd name="T23" fmla="*/ 11 h 18"/>
                  <a:gd name="T24" fmla="*/ 11 w 19"/>
                  <a:gd name="T25" fmla="*/ 4 h 18"/>
                  <a:gd name="T26" fmla="*/ 9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9" y="18"/>
                      <a:pt x="8" y="18"/>
                      <a:pt x="7" y="18"/>
                    </a:cubicBezTo>
                    <a:cubicBezTo>
                      <a:pt x="5" y="17"/>
                      <a:pt x="3" y="16"/>
                      <a:pt x="2" y="14"/>
                    </a:cubicBezTo>
                    <a:cubicBezTo>
                      <a:pt x="1" y="12"/>
                      <a:pt x="0" y="9"/>
                      <a:pt x="1" y="7"/>
                    </a:cubicBezTo>
                    <a:cubicBezTo>
                      <a:pt x="2" y="3"/>
                      <a:pt x="7" y="0"/>
                      <a:pt x="12" y="1"/>
                    </a:cubicBezTo>
                    <a:cubicBezTo>
                      <a:pt x="16" y="2"/>
                      <a:pt x="19" y="7"/>
                      <a:pt x="18" y="12"/>
                    </a:cubicBezTo>
                    <a:cubicBezTo>
                      <a:pt x="17" y="15"/>
                      <a:pt x="13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5" y="6"/>
                      <a:pt x="4" y="8"/>
                    </a:cubicBezTo>
                    <a:cubicBezTo>
                      <a:pt x="4" y="9"/>
                      <a:pt x="4" y="11"/>
                      <a:pt x="5" y="12"/>
                    </a:cubicBezTo>
                    <a:cubicBezTo>
                      <a:pt x="5" y="13"/>
                      <a:pt x="7" y="14"/>
                      <a:pt x="8" y="15"/>
                    </a:cubicBezTo>
                    <a:cubicBezTo>
                      <a:pt x="11" y="15"/>
                      <a:pt x="14" y="14"/>
                      <a:pt x="15" y="11"/>
                    </a:cubicBezTo>
                    <a:cubicBezTo>
                      <a:pt x="15" y="8"/>
                      <a:pt x="14" y="5"/>
                      <a:pt x="11" y="4"/>
                    </a:cubicBezTo>
                    <a:cubicBezTo>
                      <a:pt x="10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5" name="Freeform 1645"/>
              <p:cNvSpPr>
                <a:spLocks noEditPoints="1"/>
              </p:cNvSpPr>
              <p:nvPr/>
            </p:nvSpPr>
            <p:spPr bwMode="auto">
              <a:xfrm>
                <a:off x="3547" y="4254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7 w 18"/>
                  <a:gd name="T3" fmla="*/ 18 h 18"/>
                  <a:gd name="T4" fmla="*/ 2 w 18"/>
                  <a:gd name="T5" fmla="*/ 14 h 18"/>
                  <a:gd name="T6" fmla="*/ 0 w 18"/>
                  <a:gd name="T7" fmla="*/ 8 h 18"/>
                  <a:gd name="T8" fmla="*/ 11 w 18"/>
                  <a:gd name="T9" fmla="*/ 1 h 18"/>
                  <a:gd name="T10" fmla="*/ 17 w 18"/>
                  <a:gd name="T11" fmla="*/ 11 h 18"/>
                  <a:gd name="T12" fmla="*/ 9 w 18"/>
                  <a:gd name="T13" fmla="*/ 18 h 18"/>
                  <a:gd name="T14" fmla="*/ 9 w 18"/>
                  <a:gd name="T15" fmla="*/ 4 h 18"/>
                  <a:gd name="T16" fmla="*/ 4 w 18"/>
                  <a:gd name="T17" fmla="*/ 8 h 18"/>
                  <a:gd name="T18" fmla="*/ 4 w 18"/>
                  <a:gd name="T19" fmla="*/ 13 h 18"/>
                  <a:gd name="T20" fmla="*/ 8 w 18"/>
                  <a:gd name="T21" fmla="*/ 15 h 18"/>
                  <a:gd name="T22" fmla="*/ 14 w 18"/>
                  <a:gd name="T23" fmla="*/ 11 h 18"/>
                  <a:gd name="T24" fmla="*/ 10 w 18"/>
                  <a:gd name="T25" fmla="*/ 4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8" y="18"/>
                      <a:pt x="8" y="18"/>
                      <a:pt x="7" y="18"/>
                    </a:cubicBezTo>
                    <a:cubicBezTo>
                      <a:pt x="5" y="18"/>
                      <a:pt x="3" y="16"/>
                      <a:pt x="2" y="14"/>
                    </a:cubicBezTo>
                    <a:cubicBezTo>
                      <a:pt x="0" y="12"/>
                      <a:pt x="0" y="10"/>
                      <a:pt x="0" y="8"/>
                    </a:cubicBezTo>
                    <a:cubicBezTo>
                      <a:pt x="1" y="3"/>
                      <a:pt x="6" y="0"/>
                      <a:pt x="11" y="1"/>
                    </a:cubicBezTo>
                    <a:cubicBezTo>
                      <a:pt x="15" y="2"/>
                      <a:pt x="18" y="7"/>
                      <a:pt x="17" y="11"/>
                    </a:cubicBezTo>
                    <a:cubicBezTo>
                      <a:pt x="17" y="15"/>
                      <a:pt x="13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3" y="10"/>
                      <a:pt x="4" y="11"/>
                      <a:pt x="4" y="13"/>
                    </a:cubicBezTo>
                    <a:cubicBezTo>
                      <a:pt x="5" y="14"/>
                      <a:pt x="6" y="15"/>
                      <a:pt x="8" y="15"/>
                    </a:cubicBezTo>
                    <a:cubicBezTo>
                      <a:pt x="11" y="16"/>
                      <a:pt x="14" y="14"/>
                      <a:pt x="14" y="11"/>
                    </a:cubicBezTo>
                    <a:cubicBezTo>
                      <a:pt x="15" y="8"/>
                      <a:pt x="13" y="5"/>
                      <a:pt x="10" y="4"/>
                    </a:cubicBezTo>
                    <a:cubicBezTo>
                      <a:pt x="10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6" name="Freeform 1646"/>
              <p:cNvSpPr>
                <a:spLocks noEditPoints="1"/>
              </p:cNvSpPr>
              <p:nvPr/>
            </p:nvSpPr>
            <p:spPr bwMode="auto">
              <a:xfrm>
                <a:off x="3624" y="4268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8 w 18"/>
                  <a:gd name="T3" fmla="*/ 18 h 18"/>
                  <a:gd name="T4" fmla="*/ 2 w 18"/>
                  <a:gd name="T5" fmla="*/ 14 h 18"/>
                  <a:gd name="T6" fmla="*/ 0 w 18"/>
                  <a:gd name="T7" fmla="*/ 8 h 18"/>
                  <a:gd name="T8" fmla="*/ 10 w 18"/>
                  <a:gd name="T9" fmla="*/ 0 h 18"/>
                  <a:gd name="T10" fmla="*/ 17 w 18"/>
                  <a:gd name="T11" fmla="*/ 10 h 18"/>
                  <a:gd name="T12" fmla="*/ 9 w 18"/>
                  <a:gd name="T13" fmla="*/ 18 h 18"/>
                  <a:gd name="T14" fmla="*/ 9 w 18"/>
                  <a:gd name="T15" fmla="*/ 3 h 18"/>
                  <a:gd name="T16" fmla="*/ 3 w 18"/>
                  <a:gd name="T17" fmla="*/ 8 h 18"/>
                  <a:gd name="T18" fmla="*/ 4 w 18"/>
                  <a:gd name="T19" fmla="*/ 12 h 18"/>
                  <a:gd name="T20" fmla="*/ 8 w 18"/>
                  <a:gd name="T21" fmla="*/ 14 h 18"/>
                  <a:gd name="T22" fmla="*/ 14 w 18"/>
                  <a:gd name="T23" fmla="*/ 10 h 18"/>
                  <a:gd name="T24" fmla="*/ 10 w 18"/>
                  <a:gd name="T25" fmla="*/ 4 h 18"/>
                  <a:gd name="T26" fmla="*/ 9 w 18"/>
                  <a:gd name="T27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8" y="18"/>
                      <a:pt x="8" y="18"/>
                      <a:pt x="8" y="18"/>
                    </a:cubicBezTo>
                    <a:cubicBezTo>
                      <a:pt x="5" y="17"/>
                      <a:pt x="3" y="16"/>
                      <a:pt x="2" y="14"/>
                    </a:cubicBezTo>
                    <a:cubicBezTo>
                      <a:pt x="0" y="12"/>
                      <a:pt x="0" y="10"/>
                      <a:pt x="0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5" y="1"/>
                      <a:pt x="18" y="6"/>
                      <a:pt x="17" y="10"/>
                    </a:cubicBezTo>
                    <a:cubicBezTo>
                      <a:pt x="17" y="15"/>
                      <a:pt x="13" y="18"/>
                      <a:pt x="9" y="18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3" y="8"/>
                    </a:cubicBezTo>
                    <a:cubicBezTo>
                      <a:pt x="3" y="10"/>
                      <a:pt x="4" y="11"/>
                      <a:pt x="4" y="12"/>
                    </a:cubicBezTo>
                    <a:cubicBezTo>
                      <a:pt x="5" y="13"/>
                      <a:pt x="7" y="14"/>
                      <a:pt x="8" y="14"/>
                    </a:cubicBezTo>
                    <a:cubicBezTo>
                      <a:pt x="11" y="15"/>
                      <a:pt x="14" y="13"/>
                      <a:pt x="14" y="10"/>
                    </a:cubicBezTo>
                    <a:cubicBezTo>
                      <a:pt x="15" y="7"/>
                      <a:pt x="13" y="4"/>
                      <a:pt x="10" y="4"/>
                    </a:cubicBezTo>
                    <a:cubicBezTo>
                      <a:pt x="9" y="3"/>
                      <a:pt x="9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7" name="Freeform 1647"/>
              <p:cNvSpPr>
                <a:spLocks noEditPoints="1"/>
              </p:cNvSpPr>
              <p:nvPr/>
            </p:nvSpPr>
            <p:spPr bwMode="auto">
              <a:xfrm>
                <a:off x="3701" y="4275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8 w 18"/>
                  <a:gd name="T3" fmla="*/ 18 h 18"/>
                  <a:gd name="T4" fmla="*/ 2 w 18"/>
                  <a:gd name="T5" fmla="*/ 15 h 18"/>
                  <a:gd name="T6" fmla="*/ 0 w 18"/>
                  <a:gd name="T7" fmla="*/ 9 h 18"/>
                  <a:gd name="T8" fmla="*/ 10 w 18"/>
                  <a:gd name="T9" fmla="*/ 1 h 18"/>
                  <a:gd name="T10" fmla="*/ 18 w 18"/>
                  <a:gd name="T11" fmla="*/ 11 h 18"/>
                  <a:gd name="T12" fmla="*/ 9 w 18"/>
                  <a:gd name="T13" fmla="*/ 18 h 18"/>
                  <a:gd name="T14" fmla="*/ 9 w 18"/>
                  <a:gd name="T15" fmla="*/ 4 h 18"/>
                  <a:gd name="T16" fmla="*/ 4 w 18"/>
                  <a:gd name="T17" fmla="*/ 9 h 18"/>
                  <a:gd name="T18" fmla="*/ 5 w 18"/>
                  <a:gd name="T19" fmla="*/ 13 h 18"/>
                  <a:gd name="T20" fmla="*/ 8 w 18"/>
                  <a:gd name="T21" fmla="*/ 15 h 18"/>
                  <a:gd name="T22" fmla="*/ 15 w 18"/>
                  <a:gd name="T23" fmla="*/ 10 h 18"/>
                  <a:gd name="T24" fmla="*/ 10 w 18"/>
                  <a:gd name="T25" fmla="*/ 4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9" y="18"/>
                      <a:pt x="8" y="18"/>
                      <a:pt x="8" y="18"/>
                    </a:cubicBezTo>
                    <a:cubicBezTo>
                      <a:pt x="6" y="18"/>
                      <a:pt x="4" y="17"/>
                      <a:pt x="2" y="15"/>
                    </a:cubicBezTo>
                    <a:cubicBezTo>
                      <a:pt x="1" y="13"/>
                      <a:pt x="0" y="11"/>
                      <a:pt x="0" y="9"/>
                    </a:cubicBezTo>
                    <a:cubicBezTo>
                      <a:pt x="1" y="4"/>
                      <a:pt x="5" y="0"/>
                      <a:pt x="10" y="1"/>
                    </a:cubicBezTo>
                    <a:cubicBezTo>
                      <a:pt x="15" y="1"/>
                      <a:pt x="18" y="6"/>
                      <a:pt x="18" y="11"/>
                    </a:cubicBezTo>
                    <a:cubicBezTo>
                      <a:pt x="17" y="15"/>
                      <a:pt x="14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3" y="11"/>
                      <a:pt x="4" y="12"/>
                      <a:pt x="5" y="13"/>
                    </a:cubicBezTo>
                    <a:cubicBezTo>
                      <a:pt x="6" y="14"/>
                      <a:pt x="7" y="15"/>
                      <a:pt x="8" y="15"/>
                    </a:cubicBezTo>
                    <a:cubicBezTo>
                      <a:pt x="12" y="15"/>
                      <a:pt x="14" y="13"/>
                      <a:pt x="15" y="10"/>
                    </a:cubicBezTo>
                    <a:cubicBezTo>
                      <a:pt x="15" y="7"/>
                      <a:pt x="13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8" name="Freeform 1648"/>
              <p:cNvSpPr>
                <a:spLocks noEditPoints="1"/>
              </p:cNvSpPr>
              <p:nvPr/>
            </p:nvSpPr>
            <p:spPr bwMode="auto">
              <a:xfrm>
                <a:off x="3780" y="4282"/>
                <a:ext cx="39" cy="38"/>
              </a:xfrm>
              <a:custGeom>
                <a:avLst/>
                <a:gdLst>
                  <a:gd name="T0" fmla="*/ 8 w 17"/>
                  <a:gd name="T1" fmla="*/ 17 h 17"/>
                  <a:gd name="T2" fmla="*/ 8 w 17"/>
                  <a:gd name="T3" fmla="*/ 17 h 17"/>
                  <a:gd name="T4" fmla="*/ 2 w 17"/>
                  <a:gd name="T5" fmla="*/ 14 h 17"/>
                  <a:gd name="T6" fmla="*/ 0 w 17"/>
                  <a:gd name="T7" fmla="*/ 8 h 17"/>
                  <a:gd name="T8" fmla="*/ 8 w 17"/>
                  <a:gd name="T9" fmla="*/ 0 h 17"/>
                  <a:gd name="T10" fmla="*/ 9 w 17"/>
                  <a:gd name="T11" fmla="*/ 0 h 17"/>
                  <a:gd name="T12" fmla="*/ 17 w 17"/>
                  <a:gd name="T13" fmla="*/ 9 h 17"/>
                  <a:gd name="T14" fmla="*/ 8 w 17"/>
                  <a:gd name="T15" fmla="*/ 17 h 17"/>
                  <a:gd name="T16" fmla="*/ 9 w 17"/>
                  <a:gd name="T17" fmla="*/ 3 h 17"/>
                  <a:gd name="T18" fmla="*/ 3 w 17"/>
                  <a:gd name="T19" fmla="*/ 8 h 17"/>
                  <a:gd name="T20" fmla="*/ 4 w 17"/>
                  <a:gd name="T21" fmla="*/ 12 h 17"/>
                  <a:gd name="T22" fmla="*/ 8 w 17"/>
                  <a:gd name="T23" fmla="*/ 14 h 17"/>
                  <a:gd name="T24" fmla="*/ 8 w 17"/>
                  <a:gd name="T25" fmla="*/ 14 h 17"/>
                  <a:gd name="T26" fmla="*/ 14 w 17"/>
                  <a:gd name="T27" fmla="*/ 9 h 17"/>
                  <a:gd name="T28" fmla="*/ 9 w 17"/>
                  <a:gd name="T29" fmla="*/ 3 h 17"/>
                  <a:gd name="T30" fmla="*/ 9 w 17"/>
                  <a:gd name="T31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17">
                    <a:moveTo>
                      <a:pt x="8" y="17"/>
                    </a:moveTo>
                    <a:cubicBezTo>
                      <a:pt x="8" y="17"/>
                      <a:pt x="8" y="17"/>
                      <a:pt x="8" y="17"/>
                    </a:cubicBezTo>
                    <a:cubicBezTo>
                      <a:pt x="6" y="17"/>
                      <a:pt x="3" y="16"/>
                      <a:pt x="2" y="14"/>
                    </a:cubicBezTo>
                    <a:cubicBezTo>
                      <a:pt x="0" y="13"/>
                      <a:pt x="0" y="10"/>
                      <a:pt x="0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14"/>
                      <a:pt x="13" y="17"/>
                      <a:pt x="8" y="17"/>
                    </a:cubicBezTo>
                    <a:close/>
                    <a:moveTo>
                      <a:pt x="9" y="3"/>
                    </a:moveTo>
                    <a:cubicBezTo>
                      <a:pt x="5" y="3"/>
                      <a:pt x="3" y="5"/>
                      <a:pt x="3" y="8"/>
                    </a:cubicBezTo>
                    <a:cubicBezTo>
                      <a:pt x="3" y="10"/>
                      <a:pt x="3" y="11"/>
                      <a:pt x="4" y="12"/>
                    </a:cubicBezTo>
                    <a:cubicBezTo>
                      <a:pt x="5" y="13"/>
                      <a:pt x="7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1" y="14"/>
                      <a:pt x="14" y="12"/>
                      <a:pt x="14" y="9"/>
                    </a:cubicBezTo>
                    <a:cubicBezTo>
                      <a:pt x="14" y="6"/>
                      <a:pt x="12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9" name="Freeform 1649"/>
              <p:cNvSpPr>
                <a:spLocks noEditPoints="1"/>
              </p:cNvSpPr>
              <p:nvPr/>
            </p:nvSpPr>
            <p:spPr bwMode="auto">
              <a:xfrm>
                <a:off x="3857" y="4282"/>
                <a:ext cx="38" cy="38"/>
              </a:xfrm>
              <a:custGeom>
                <a:avLst/>
                <a:gdLst>
                  <a:gd name="T0" fmla="*/ 9 w 17"/>
                  <a:gd name="T1" fmla="*/ 17 h 17"/>
                  <a:gd name="T2" fmla="*/ 9 w 17"/>
                  <a:gd name="T3" fmla="*/ 17 h 17"/>
                  <a:gd name="T4" fmla="*/ 3 w 17"/>
                  <a:gd name="T5" fmla="*/ 15 h 17"/>
                  <a:gd name="T6" fmla="*/ 0 w 17"/>
                  <a:gd name="T7" fmla="*/ 9 h 17"/>
                  <a:gd name="T8" fmla="*/ 3 w 17"/>
                  <a:gd name="T9" fmla="*/ 2 h 17"/>
                  <a:gd name="T10" fmla="*/ 9 w 17"/>
                  <a:gd name="T11" fmla="*/ 0 h 17"/>
                  <a:gd name="T12" fmla="*/ 17 w 17"/>
                  <a:gd name="T13" fmla="*/ 9 h 17"/>
                  <a:gd name="T14" fmla="*/ 9 w 17"/>
                  <a:gd name="T15" fmla="*/ 17 h 17"/>
                  <a:gd name="T16" fmla="*/ 9 w 17"/>
                  <a:gd name="T17" fmla="*/ 3 h 17"/>
                  <a:gd name="T18" fmla="*/ 5 w 17"/>
                  <a:gd name="T19" fmla="*/ 5 h 17"/>
                  <a:gd name="T20" fmla="*/ 3 w 17"/>
                  <a:gd name="T21" fmla="*/ 9 h 17"/>
                  <a:gd name="T22" fmla="*/ 5 w 17"/>
                  <a:gd name="T23" fmla="*/ 12 h 17"/>
                  <a:gd name="T24" fmla="*/ 9 w 17"/>
                  <a:gd name="T25" fmla="*/ 14 h 17"/>
                  <a:gd name="T26" fmla="*/ 14 w 17"/>
                  <a:gd name="T27" fmla="*/ 9 h 17"/>
                  <a:gd name="T28" fmla="*/ 9 w 17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17">
                    <a:moveTo>
                      <a:pt x="9" y="17"/>
                    </a:moveTo>
                    <a:cubicBezTo>
                      <a:pt x="9" y="17"/>
                      <a:pt x="9" y="17"/>
                      <a:pt x="9" y="17"/>
                    </a:cubicBezTo>
                    <a:cubicBezTo>
                      <a:pt x="6" y="17"/>
                      <a:pt x="4" y="16"/>
                      <a:pt x="3" y="15"/>
                    </a:cubicBezTo>
                    <a:cubicBezTo>
                      <a:pt x="1" y="13"/>
                      <a:pt x="0" y="11"/>
                      <a:pt x="0" y="9"/>
                    </a:cubicBezTo>
                    <a:cubicBezTo>
                      <a:pt x="0" y="6"/>
                      <a:pt x="1" y="4"/>
                      <a:pt x="3" y="2"/>
                    </a:cubicBezTo>
                    <a:cubicBezTo>
                      <a:pt x="4" y="1"/>
                      <a:pt x="6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13"/>
                      <a:pt x="14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7" y="3"/>
                      <a:pt x="6" y="4"/>
                      <a:pt x="5" y="5"/>
                    </a:cubicBezTo>
                    <a:cubicBezTo>
                      <a:pt x="4" y="6"/>
                      <a:pt x="3" y="7"/>
                      <a:pt x="3" y="9"/>
                    </a:cubicBezTo>
                    <a:cubicBezTo>
                      <a:pt x="3" y="10"/>
                      <a:pt x="4" y="11"/>
                      <a:pt x="5" y="12"/>
                    </a:cubicBezTo>
                    <a:cubicBezTo>
                      <a:pt x="6" y="13"/>
                      <a:pt x="7" y="14"/>
                      <a:pt x="9" y="14"/>
                    </a:cubicBezTo>
                    <a:cubicBezTo>
                      <a:pt x="12" y="14"/>
                      <a:pt x="14" y="12"/>
                      <a:pt x="14" y="9"/>
                    </a:cubicBezTo>
                    <a:cubicBezTo>
                      <a:pt x="14" y="6"/>
                      <a:pt x="12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0" name="Freeform 1650"/>
              <p:cNvSpPr>
                <a:spLocks noEditPoints="1"/>
              </p:cNvSpPr>
              <p:nvPr/>
            </p:nvSpPr>
            <p:spPr bwMode="auto">
              <a:xfrm>
                <a:off x="3934" y="4277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0 w 18"/>
                  <a:gd name="T3" fmla="*/ 9 h 18"/>
                  <a:gd name="T4" fmla="*/ 3 w 18"/>
                  <a:gd name="T5" fmla="*/ 3 h 18"/>
                  <a:gd name="T6" fmla="*/ 9 w 18"/>
                  <a:gd name="T7" fmla="*/ 0 h 18"/>
                  <a:gd name="T8" fmla="*/ 9 w 18"/>
                  <a:gd name="T9" fmla="*/ 0 h 18"/>
                  <a:gd name="T10" fmla="*/ 18 w 18"/>
                  <a:gd name="T11" fmla="*/ 8 h 18"/>
                  <a:gd name="T12" fmla="*/ 16 w 18"/>
                  <a:gd name="T13" fmla="*/ 15 h 18"/>
                  <a:gd name="T14" fmla="*/ 10 w 18"/>
                  <a:gd name="T15" fmla="*/ 18 h 18"/>
                  <a:gd name="T16" fmla="*/ 9 w 18"/>
                  <a:gd name="T17" fmla="*/ 18 h 18"/>
                  <a:gd name="T18" fmla="*/ 9 w 18"/>
                  <a:gd name="T19" fmla="*/ 3 h 18"/>
                  <a:gd name="T20" fmla="*/ 5 w 18"/>
                  <a:gd name="T21" fmla="*/ 5 h 18"/>
                  <a:gd name="T22" fmla="*/ 4 w 18"/>
                  <a:gd name="T23" fmla="*/ 9 h 18"/>
                  <a:gd name="T24" fmla="*/ 9 w 18"/>
                  <a:gd name="T25" fmla="*/ 14 h 18"/>
                  <a:gd name="T26" fmla="*/ 9 w 18"/>
                  <a:gd name="T27" fmla="*/ 14 h 18"/>
                  <a:gd name="T28" fmla="*/ 13 w 18"/>
                  <a:gd name="T29" fmla="*/ 12 h 18"/>
                  <a:gd name="T30" fmla="*/ 15 w 18"/>
                  <a:gd name="T31" fmla="*/ 9 h 18"/>
                  <a:gd name="T32" fmla="*/ 9 w 18"/>
                  <a:gd name="T33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4" y="18"/>
                      <a:pt x="1" y="14"/>
                      <a:pt x="0" y="9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4" y="1"/>
                      <a:pt x="6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4" y="0"/>
                      <a:pt x="17" y="4"/>
                      <a:pt x="18" y="8"/>
                    </a:cubicBezTo>
                    <a:cubicBezTo>
                      <a:pt x="18" y="11"/>
                      <a:pt x="17" y="13"/>
                      <a:pt x="16" y="15"/>
                    </a:cubicBezTo>
                    <a:cubicBezTo>
                      <a:pt x="14" y="16"/>
                      <a:pt x="12" y="17"/>
                      <a:pt x="10" y="18"/>
                    </a:cubicBezTo>
                    <a:lnTo>
                      <a:pt x="9" y="18"/>
                    </a:lnTo>
                    <a:close/>
                    <a:moveTo>
                      <a:pt x="9" y="3"/>
                    </a:moveTo>
                    <a:cubicBezTo>
                      <a:pt x="7" y="3"/>
                      <a:pt x="6" y="4"/>
                      <a:pt x="5" y="5"/>
                    </a:cubicBezTo>
                    <a:cubicBezTo>
                      <a:pt x="4" y="6"/>
                      <a:pt x="3" y="8"/>
                      <a:pt x="4" y="9"/>
                    </a:cubicBezTo>
                    <a:cubicBezTo>
                      <a:pt x="4" y="12"/>
                      <a:pt x="6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1" y="14"/>
                      <a:pt x="12" y="14"/>
                      <a:pt x="13" y="12"/>
                    </a:cubicBezTo>
                    <a:cubicBezTo>
                      <a:pt x="14" y="11"/>
                      <a:pt x="15" y="10"/>
                      <a:pt x="15" y="9"/>
                    </a:cubicBezTo>
                    <a:cubicBezTo>
                      <a:pt x="14" y="6"/>
                      <a:pt x="12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1" name="Freeform 1651"/>
              <p:cNvSpPr>
                <a:spLocks noEditPoints="1"/>
              </p:cNvSpPr>
              <p:nvPr/>
            </p:nvSpPr>
            <p:spPr bwMode="auto">
              <a:xfrm>
                <a:off x="4011" y="4268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1 w 18"/>
                  <a:gd name="T3" fmla="*/ 10 h 18"/>
                  <a:gd name="T4" fmla="*/ 2 w 18"/>
                  <a:gd name="T5" fmla="*/ 4 h 18"/>
                  <a:gd name="T6" fmla="*/ 8 w 18"/>
                  <a:gd name="T7" fmla="*/ 1 h 18"/>
                  <a:gd name="T8" fmla="*/ 18 w 18"/>
                  <a:gd name="T9" fmla="*/ 8 h 18"/>
                  <a:gd name="T10" fmla="*/ 16 w 18"/>
                  <a:gd name="T11" fmla="*/ 15 h 18"/>
                  <a:gd name="T12" fmla="*/ 10 w 18"/>
                  <a:gd name="T13" fmla="*/ 18 h 18"/>
                  <a:gd name="T14" fmla="*/ 9 w 18"/>
                  <a:gd name="T15" fmla="*/ 18 h 18"/>
                  <a:gd name="T16" fmla="*/ 9 w 18"/>
                  <a:gd name="T17" fmla="*/ 4 h 18"/>
                  <a:gd name="T18" fmla="*/ 9 w 18"/>
                  <a:gd name="T19" fmla="*/ 4 h 18"/>
                  <a:gd name="T20" fmla="*/ 5 w 18"/>
                  <a:gd name="T21" fmla="*/ 6 h 18"/>
                  <a:gd name="T22" fmla="*/ 4 w 18"/>
                  <a:gd name="T23" fmla="*/ 10 h 18"/>
                  <a:gd name="T24" fmla="*/ 10 w 18"/>
                  <a:gd name="T25" fmla="*/ 15 h 18"/>
                  <a:gd name="T26" fmla="*/ 13 w 18"/>
                  <a:gd name="T27" fmla="*/ 13 h 18"/>
                  <a:gd name="T28" fmla="*/ 15 w 18"/>
                  <a:gd name="T29" fmla="*/ 9 h 18"/>
                  <a:gd name="T30" fmla="*/ 9 w 18"/>
                  <a:gd name="T31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5" y="18"/>
                      <a:pt x="1" y="15"/>
                      <a:pt x="1" y="10"/>
                    </a:cubicBezTo>
                    <a:cubicBezTo>
                      <a:pt x="0" y="8"/>
                      <a:pt x="1" y="6"/>
                      <a:pt x="2" y="4"/>
                    </a:cubicBezTo>
                    <a:cubicBezTo>
                      <a:pt x="4" y="2"/>
                      <a:pt x="6" y="1"/>
                      <a:pt x="8" y="1"/>
                    </a:cubicBezTo>
                    <a:cubicBezTo>
                      <a:pt x="13" y="0"/>
                      <a:pt x="17" y="4"/>
                      <a:pt x="18" y="8"/>
                    </a:cubicBezTo>
                    <a:cubicBezTo>
                      <a:pt x="18" y="11"/>
                      <a:pt x="17" y="13"/>
                      <a:pt x="16" y="15"/>
                    </a:cubicBezTo>
                    <a:cubicBezTo>
                      <a:pt x="15" y="17"/>
                      <a:pt x="12" y="18"/>
                      <a:pt x="10" y="18"/>
                    </a:cubicBezTo>
                    <a:cubicBezTo>
                      <a:pt x="10" y="18"/>
                      <a:pt x="10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6" y="5"/>
                      <a:pt x="5" y="6"/>
                    </a:cubicBezTo>
                    <a:cubicBezTo>
                      <a:pt x="4" y="7"/>
                      <a:pt x="4" y="8"/>
                      <a:pt x="4" y="10"/>
                    </a:cubicBezTo>
                    <a:cubicBezTo>
                      <a:pt x="4" y="13"/>
                      <a:pt x="7" y="15"/>
                      <a:pt x="10" y="15"/>
                    </a:cubicBezTo>
                    <a:cubicBezTo>
                      <a:pt x="11" y="15"/>
                      <a:pt x="13" y="14"/>
                      <a:pt x="13" y="13"/>
                    </a:cubicBezTo>
                    <a:cubicBezTo>
                      <a:pt x="14" y="12"/>
                      <a:pt x="15" y="10"/>
                      <a:pt x="15" y="9"/>
                    </a:cubicBezTo>
                    <a:cubicBezTo>
                      <a:pt x="14" y="6"/>
                      <a:pt x="12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2" name="Freeform 1652"/>
              <p:cNvSpPr>
                <a:spLocks noEditPoints="1"/>
              </p:cNvSpPr>
              <p:nvPr/>
            </p:nvSpPr>
            <p:spPr bwMode="auto">
              <a:xfrm>
                <a:off x="4088" y="4257"/>
                <a:ext cx="40" cy="40"/>
              </a:xfrm>
              <a:custGeom>
                <a:avLst/>
                <a:gdLst>
                  <a:gd name="T0" fmla="*/ 9 w 18"/>
                  <a:gd name="T1" fmla="*/ 18 h 18"/>
                  <a:gd name="T2" fmla="*/ 1 w 18"/>
                  <a:gd name="T3" fmla="*/ 10 h 18"/>
                  <a:gd name="T4" fmla="*/ 2 w 18"/>
                  <a:gd name="T5" fmla="*/ 4 h 18"/>
                  <a:gd name="T6" fmla="*/ 8 w 18"/>
                  <a:gd name="T7" fmla="*/ 0 h 18"/>
                  <a:gd name="T8" fmla="*/ 18 w 18"/>
                  <a:gd name="T9" fmla="*/ 8 h 18"/>
                  <a:gd name="T10" fmla="*/ 16 w 18"/>
                  <a:gd name="T11" fmla="*/ 14 h 18"/>
                  <a:gd name="T12" fmla="*/ 11 w 18"/>
                  <a:gd name="T13" fmla="*/ 18 h 18"/>
                  <a:gd name="T14" fmla="*/ 9 w 18"/>
                  <a:gd name="T15" fmla="*/ 18 h 18"/>
                  <a:gd name="T16" fmla="*/ 9 w 18"/>
                  <a:gd name="T17" fmla="*/ 3 h 18"/>
                  <a:gd name="T18" fmla="*/ 8 w 18"/>
                  <a:gd name="T19" fmla="*/ 4 h 18"/>
                  <a:gd name="T20" fmla="*/ 5 w 18"/>
                  <a:gd name="T21" fmla="*/ 6 h 18"/>
                  <a:gd name="T22" fmla="*/ 4 w 18"/>
                  <a:gd name="T23" fmla="*/ 10 h 18"/>
                  <a:gd name="T24" fmla="*/ 10 w 18"/>
                  <a:gd name="T25" fmla="*/ 14 h 18"/>
                  <a:gd name="T26" fmla="*/ 14 w 18"/>
                  <a:gd name="T27" fmla="*/ 12 h 18"/>
                  <a:gd name="T28" fmla="*/ 15 w 18"/>
                  <a:gd name="T29" fmla="*/ 8 h 18"/>
                  <a:gd name="T30" fmla="*/ 9 w 18"/>
                  <a:gd name="T31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5" y="18"/>
                      <a:pt x="1" y="15"/>
                      <a:pt x="1" y="10"/>
                    </a:cubicBezTo>
                    <a:cubicBezTo>
                      <a:pt x="0" y="8"/>
                      <a:pt x="1" y="6"/>
                      <a:pt x="2" y="4"/>
                    </a:cubicBezTo>
                    <a:cubicBezTo>
                      <a:pt x="4" y="2"/>
                      <a:pt x="6" y="1"/>
                      <a:pt x="8" y="0"/>
                    </a:cubicBezTo>
                    <a:cubicBezTo>
                      <a:pt x="13" y="0"/>
                      <a:pt x="17" y="3"/>
                      <a:pt x="18" y="8"/>
                    </a:cubicBezTo>
                    <a:cubicBezTo>
                      <a:pt x="18" y="10"/>
                      <a:pt x="18" y="12"/>
                      <a:pt x="16" y="14"/>
                    </a:cubicBezTo>
                    <a:cubicBezTo>
                      <a:pt x="15" y="16"/>
                      <a:pt x="13" y="17"/>
                      <a:pt x="11" y="18"/>
                    </a:cubicBezTo>
                    <a:cubicBezTo>
                      <a:pt x="10" y="18"/>
                      <a:pt x="10" y="18"/>
                      <a:pt x="9" y="18"/>
                    </a:cubicBezTo>
                    <a:close/>
                    <a:moveTo>
                      <a:pt x="9" y="3"/>
                    </a:moveTo>
                    <a:cubicBezTo>
                      <a:pt x="9" y="3"/>
                      <a:pt x="9" y="4"/>
                      <a:pt x="8" y="4"/>
                    </a:cubicBezTo>
                    <a:cubicBezTo>
                      <a:pt x="7" y="4"/>
                      <a:pt x="6" y="5"/>
                      <a:pt x="5" y="6"/>
                    </a:cubicBezTo>
                    <a:cubicBezTo>
                      <a:pt x="4" y="7"/>
                      <a:pt x="4" y="8"/>
                      <a:pt x="4" y="10"/>
                    </a:cubicBezTo>
                    <a:cubicBezTo>
                      <a:pt x="4" y="13"/>
                      <a:pt x="7" y="15"/>
                      <a:pt x="10" y="14"/>
                    </a:cubicBezTo>
                    <a:cubicBezTo>
                      <a:pt x="11" y="14"/>
                      <a:pt x="13" y="13"/>
                      <a:pt x="14" y="12"/>
                    </a:cubicBezTo>
                    <a:cubicBezTo>
                      <a:pt x="14" y="11"/>
                      <a:pt x="15" y="10"/>
                      <a:pt x="15" y="8"/>
                    </a:cubicBezTo>
                    <a:cubicBezTo>
                      <a:pt x="14" y="5"/>
                      <a:pt x="12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3" name="Freeform 1653"/>
              <p:cNvSpPr>
                <a:spLocks noEditPoints="1"/>
              </p:cNvSpPr>
              <p:nvPr/>
            </p:nvSpPr>
            <p:spPr bwMode="auto">
              <a:xfrm>
                <a:off x="4165" y="4239"/>
                <a:ext cx="40" cy="43"/>
              </a:xfrm>
              <a:custGeom>
                <a:avLst/>
                <a:gdLst>
                  <a:gd name="T0" fmla="*/ 9 w 18"/>
                  <a:gd name="T1" fmla="*/ 19 h 19"/>
                  <a:gd name="T2" fmla="*/ 0 w 18"/>
                  <a:gd name="T3" fmla="*/ 12 h 19"/>
                  <a:gd name="T4" fmla="*/ 2 w 18"/>
                  <a:gd name="T5" fmla="*/ 5 h 19"/>
                  <a:gd name="T6" fmla="*/ 7 w 18"/>
                  <a:gd name="T7" fmla="*/ 1 h 19"/>
                  <a:gd name="T8" fmla="*/ 17 w 18"/>
                  <a:gd name="T9" fmla="*/ 8 h 19"/>
                  <a:gd name="T10" fmla="*/ 16 w 18"/>
                  <a:gd name="T11" fmla="*/ 15 h 19"/>
                  <a:gd name="T12" fmla="*/ 11 w 18"/>
                  <a:gd name="T13" fmla="*/ 18 h 19"/>
                  <a:gd name="T14" fmla="*/ 9 w 18"/>
                  <a:gd name="T15" fmla="*/ 19 h 19"/>
                  <a:gd name="T16" fmla="*/ 9 w 18"/>
                  <a:gd name="T17" fmla="*/ 4 h 19"/>
                  <a:gd name="T18" fmla="*/ 8 w 18"/>
                  <a:gd name="T19" fmla="*/ 5 h 19"/>
                  <a:gd name="T20" fmla="*/ 4 w 18"/>
                  <a:gd name="T21" fmla="*/ 7 h 19"/>
                  <a:gd name="T22" fmla="*/ 3 w 18"/>
                  <a:gd name="T23" fmla="*/ 11 h 19"/>
                  <a:gd name="T24" fmla="*/ 10 w 18"/>
                  <a:gd name="T25" fmla="*/ 15 h 19"/>
                  <a:gd name="T26" fmla="*/ 13 w 18"/>
                  <a:gd name="T27" fmla="*/ 13 h 19"/>
                  <a:gd name="T28" fmla="*/ 14 w 18"/>
                  <a:gd name="T29" fmla="*/ 9 h 19"/>
                  <a:gd name="T30" fmla="*/ 9 w 18"/>
                  <a:gd name="T31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9">
                    <a:moveTo>
                      <a:pt x="9" y="19"/>
                    </a:moveTo>
                    <a:cubicBezTo>
                      <a:pt x="5" y="19"/>
                      <a:pt x="1" y="16"/>
                      <a:pt x="0" y="12"/>
                    </a:cubicBezTo>
                    <a:cubicBezTo>
                      <a:pt x="0" y="9"/>
                      <a:pt x="0" y="7"/>
                      <a:pt x="2" y="5"/>
                    </a:cubicBezTo>
                    <a:cubicBezTo>
                      <a:pt x="3" y="3"/>
                      <a:pt x="5" y="2"/>
                      <a:pt x="7" y="1"/>
                    </a:cubicBezTo>
                    <a:cubicBezTo>
                      <a:pt x="12" y="0"/>
                      <a:pt x="16" y="4"/>
                      <a:pt x="17" y="8"/>
                    </a:cubicBezTo>
                    <a:cubicBezTo>
                      <a:pt x="18" y="10"/>
                      <a:pt x="17" y="13"/>
                      <a:pt x="16" y="15"/>
                    </a:cubicBezTo>
                    <a:cubicBezTo>
                      <a:pt x="15" y="17"/>
                      <a:pt x="13" y="18"/>
                      <a:pt x="11" y="18"/>
                    </a:cubicBezTo>
                    <a:cubicBezTo>
                      <a:pt x="10" y="19"/>
                      <a:pt x="9" y="19"/>
                      <a:pt x="9" y="19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8" y="4"/>
                      <a:pt x="8" y="5"/>
                    </a:cubicBezTo>
                    <a:cubicBezTo>
                      <a:pt x="6" y="5"/>
                      <a:pt x="5" y="6"/>
                      <a:pt x="4" y="7"/>
                    </a:cubicBezTo>
                    <a:cubicBezTo>
                      <a:pt x="3" y="8"/>
                      <a:pt x="3" y="10"/>
                      <a:pt x="3" y="11"/>
                    </a:cubicBezTo>
                    <a:cubicBezTo>
                      <a:pt x="4" y="14"/>
                      <a:pt x="7" y="16"/>
                      <a:pt x="10" y="15"/>
                    </a:cubicBezTo>
                    <a:cubicBezTo>
                      <a:pt x="11" y="15"/>
                      <a:pt x="13" y="14"/>
                      <a:pt x="13" y="13"/>
                    </a:cubicBezTo>
                    <a:cubicBezTo>
                      <a:pt x="14" y="12"/>
                      <a:pt x="14" y="10"/>
                      <a:pt x="14" y="9"/>
                    </a:cubicBezTo>
                    <a:cubicBezTo>
                      <a:pt x="14" y="6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4" name="Freeform 1654"/>
              <p:cNvSpPr>
                <a:spLocks noEditPoints="1"/>
              </p:cNvSpPr>
              <p:nvPr/>
            </p:nvSpPr>
            <p:spPr bwMode="auto">
              <a:xfrm>
                <a:off x="4239" y="4218"/>
                <a:ext cx="41" cy="43"/>
              </a:xfrm>
              <a:custGeom>
                <a:avLst/>
                <a:gdLst>
                  <a:gd name="T0" fmla="*/ 9 w 18"/>
                  <a:gd name="T1" fmla="*/ 19 h 19"/>
                  <a:gd name="T2" fmla="*/ 1 w 18"/>
                  <a:gd name="T3" fmla="*/ 12 h 19"/>
                  <a:gd name="T4" fmla="*/ 1 w 18"/>
                  <a:gd name="T5" fmla="*/ 6 h 19"/>
                  <a:gd name="T6" fmla="*/ 7 w 18"/>
                  <a:gd name="T7" fmla="*/ 2 h 19"/>
                  <a:gd name="T8" fmla="*/ 17 w 18"/>
                  <a:gd name="T9" fmla="*/ 8 h 19"/>
                  <a:gd name="T10" fmla="*/ 17 w 18"/>
                  <a:gd name="T11" fmla="*/ 14 h 19"/>
                  <a:gd name="T12" fmla="*/ 11 w 18"/>
                  <a:gd name="T13" fmla="*/ 18 h 19"/>
                  <a:gd name="T14" fmla="*/ 9 w 18"/>
                  <a:gd name="T15" fmla="*/ 19 h 19"/>
                  <a:gd name="T16" fmla="*/ 9 w 18"/>
                  <a:gd name="T17" fmla="*/ 5 h 19"/>
                  <a:gd name="T18" fmla="*/ 8 w 18"/>
                  <a:gd name="T19" fmla="*/ 5 h 19"/>
                  <a:gd name="T20" fmla="*/ 4 w 18"/>
                  <a:gd name="T21" fmla="*/ 7 h 19"/>
                  <a:gd name="T22" fmla="*/ 4 w 18"/>
                  <a:gd name="T23" fmla="*/ 11 h 19"/>
                  <a:gd name="T24" fmla="*/ 10 w 18"/>
                  <a:gd name="T25" fmla="*/ 15 h 19"/>
                  <a:gd name="T26" fmla="*/ 14 w 18"/>
                  <a:gd name="T27" fmla="*/ 13 h 19"/>
                  <a:gd name="T28" fmla="*/ 14 w 18"/>
                  <a:gd name="T29" fmla="*/ 9 h 19"/>
                  <a:gd name="T30" fmla="*/ 9 w 18"/>
                  <a:gd name="T31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9">
                    <a:moveTo>
                      <a:pt x="9" y="19"/>
                    </a:moveTo>
                    <a:cubicBezTo>
                      <a:pt x="5" y="19"/>
                      <a:pt x="2" y="16"/>
                      <a:pt x="1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3" y="4"/>
                      <a:pt x="5" y="2"/>
                      <a:pt x="7" y="2"/>
                    </a:cubicBezTo>
                    <a:cubicBezTo>
                      <a:pt x="11" y="0"/>
                      <a:pt x="16" y="3"/>
                      <a:pt x="17" y="8"/>
                    </a:cubicBezTo>
                    <a:cubicBezTo>
                      <a:pt x="18" y="10"/>
                      <a:pt x="18" y="12"/>
                      <a:pt x="17" y="14"/>
                    </a:cubicBezTo>
                    <a:cubicBezTo>
                      <a:pt x="15" y="16"/>
                      <a:pt x="14" y="18"/>
                      <a:pt x="11" y="18"/>
                    </a:cubicBezTo>
                    <a:cubicBezTo>
                      <a:pt x="11" y="19"/>
                      <a:pt x="10" y="19"/>
                      <a:pt x="9" y="19"/>
                    </a:cubicBezTo>
                    <a:close/>
                    <a:moveTo>
                      <a:pt x="9" y="5"/>
                    </a:moveTo>
                    <a:cubicBezTo>
                      <a:pt x="9" y="5"/>
                      <a:pt x="8" y="5"/>
                      <a:pt x="8" y="5"/>
                    </a:cubicBezTo>
                    <a:cubicBezTo>
                      <a:pt x="6" y="5"/>
                      <a:pt x="5" y="6"/>
                      <a:pt x="4" y="7"/>
                    </a:cubicBezTo>
                    <a:cubicBezTo>
                      <a:pt x="4" y="9"/>
                      <a:pt x="3" y="10"/>
                      <a:pt x="4" y="11"/>
                    </a:cubicBezTo>
                    <a:cubicBezTo>
                      <a:pt x="4" y="14"/>
                      <a:pt x="8" y="16"/>
                      <a:pt x="10" y="15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2"/>
                      <a:pt x="15" y="10"/>
                      <a:pt x="14" y="9"/>
                    </a:cubicBezTo>
                    <a:cubicBezTo>
                      <a:pt x="14" y="6"/>
                      <a:pt x="11" y="5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5" name="Freeform 1655"/>
              <p:cNvSpPr>
                <a:spLocks noEditPoints="1"/>
              </p:cNvSpPr>
              <p:nvPr/>
            </p:nvSpPr>
            <p:spPr bwMode="auto">
              <a:xfrm>
                <a:off x="4314" y="4198"/>
                <a:ext cx="41" cy="38"/>
              </a:xfrm>
              <a:custGeom>
                <a:avLst/>
                <a:gdLst>
                  <a:gd name="T0" fmla="*/ 9 w 18"/>
                  <a:gd name="T1" fmla="*/ 17 h 17"/>
                  <a:gd name="T2" fmla="*/ 0 w 18"/>
                  <a:gd name="T3" fmla="*/ 11 h 17"/>
                  <a:gd name="T4" fmla="*/ 1 w 18"/>
                  <a:gd name="T5" fmla="*/ 5 h 17"/>
                  <a:gd name="T6" fmla="*/ 6 w 18"/>
                  <a:gd name="T7" fmla="*/ 0 h 17"/>
                  <a:gd name="T8" fmla="*/ 9 w 18"/>
                  <a:gd name="T9" fmla="*/ 0 h 17"/>
                  <a:gd name="T10" fmla="*/ 17 w 18"/>
                  <a:gd name="T11" fmla="*/ 6 h 17"/>
                  <a:gd name="T12" fmla="*/ 16 w 18"/>
                  <a:gd name="T13" fmla="*/ 12 h 17"/>
                  <a:gd name="T14" fmla="*/ 11 w 18"/>
                  <a:gd name="T15" fmla="*/ 17 h 17"/>
                  <a:gd name="T16" fmla="*/ 9 w 18"/>
                  <a:gd name="T17" fmla="*/ 17 h 17"/>
                  <a:gd name="T18" fmla="*/ 9 w 18"/>
                  <a:gd name="T19" fmla="*/ 3 h 17"/>
                  <a:gd name="T20" fmla="*/ 7 w 18"/>
                  <a:gd name="T21" fmla="*/ 3 h 17"/>
                  <a:gd name="T22" fmla="*/ 4 w 18"/>
                  <a:gd name="T23" fmla="*/ 6 h 17"/>
                  <a:gd name="T24" fmla="*/ 3 w 18"/>
                  <a:gd name="T25" fmla="*/ 10 h 17"/>
                  <a:gd name="T26" fmla="*/ 10 w 18"/>
                  <a:gd name="T27" fmla="*/ 14 h 17"/>
                  <a:gd name="T28" fmla="*/ 14 w 18"/>
                  <a:gd name="T29" fmla="*/ 11 h 17"/>
                  <a:gd name="T30" fmla="*/ 14 w 18"/>
                  <a:gd name="T31" fmla="*/ 7 h 17"/>
                  <a:gd name="T32" fmla="*/ 9 w 18"/>
                  <a:gd name="T33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7">
                    <a:moveTo>
                      <a:pt x="9" y="17"/>
                    </a:moveTo>
                    <a:cubicBezTo>
                      <a:pt x="5" y="17"/>
                      <a:pt x="2" y="15"/>
                      <a:pt x="0" y="11"/>
                    </a:cubicBezTo>
                    <a:cubicBezTo>
                      <a:pt x="0" y="9"/>
                      <a:pt x="0" y="7"/>
                      <a:pt x="1" y="5"/>
                    </a:cubicBezTo>
                    <a:cubicBezTo>
                      <a:pt x="2" y="2"/>
                      <a:pt x="4" y="1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2" y="0"/>
                      <a:pt x="16" y="2"/>
                      <a:pt x="17" y="6"/>
                    </a:cubicBezTo>
                    <a:cubicBezTo>
                      <a:pt x="18" y="8"/>
                      <a:pt x="18" y="10"/>
                      <a:pt x="16" y="12"/>
                    </a:cubicBezTo>
                    <a:cubicBezTo>
                      <a:pt x="15" y="15"/>
                      <a:pt x="14" y="16"/>
                      <a:pt x="11" y="17"/>
                    </a:cubicBezTo>
                    <a:cubicBezTo>
                      <a:pt x="11" y="17"/>
                      <a:pt x="10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8" y="3"/>
                      <a:pt x="8" y="3"/>
                      <a:pt x="7" y="3"/>
                    </a:cubicBezTo>
                    <a:cubicBezTo>
                      <a:pt x="6" y="4"/>
                      <a:pt x="4" y="5"/>
                      <a:pt x="4" y="6"/>
                    </a:cubicBezTo>
                    <a:cubicBezTo>
                      <a:pt x="3" y="7"/>
                      <a:pt x="3" y="9"/>
                      <a:pt x="3" y="10"/>
                    </a:cubicBezTo>
                    <a:cubicBezTo>
                      <a:pt x="4" y="13"/>
                      <a:pt x="8" y="15"/>
                      <a:pt x="10" y="14"/>
                    </a:cubicBezTo>
                    <a:cubicBezTo>
                      <a:pt x="12" y="13"/>
                      <a:pt x="13" y="12"/>
                      <a:pt x="14" y="11"/>
                    </a:cubicBezTo>
                    <a:cubicBezTo>
                      <a:pt x="14" y="10"/>
                      <a:pt x="14" y="8"/>
                      <a:pt x="14" y="7"/>
                    </a:cubicBezTo>
                    <a:cubicBezTo>
                      <a:pt x="13" y="5"/>
                      <a:pt x="11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6" name="Freeform 1656"/>
              <p:cNvSpPr>
                <a:spLocks noEditPoints="1"/>
              </p:cNvSpPr>
              <p:nvPr/>
            </p:nvSpPr>
            <p:spPr bwMode="auto">
              <a:xfrm>
                <a:off x="4386" y="4166"/>
                <a:ext cx="41" cy="43"/>
              </a:xfrm>
              <a:custGeom>
                <a:avLst/>
                <a:gdLst>
                  <a:gd name="T0" fmla="*/ 9 w 18"/>
                  <a:gd name="T1" fmla="*/ 19 h 19"/>
                  <a:gd name="T2" fmla="*/ 1 w 18"/>
                  <a:gd name="T3" fmla="*/ 13 h 19"/>
                  <a:gd name="T4" fmla="*/ 1 w 18"/>
                  <a:gd name="T5" fmla="*/ 7 h 19"/>
                  <a:gd name="T6" fmla="*/ 6 w 18"/>
                  <a:gd name="T7" fmla="*/ 2 h 19"/>
                  <a:gd name="T8" fmla="*/ 17 w 18"/>
                  <a:gd name="T9" fmla="*/ 7 h 19"/>
                  <a:gd name="T10" fmla="*/ 17 w 18"/>
                  <a:gd name="T11" fmla="*/ 14 h 19"/>
                  <a:gd name="T12" fmla="*/ 12 w 18"/>
                  <a:gd name="T13" fmla="*/ 18 h 19"/>
                  <a:gd name="T14" fmla="*/ 9 w 18"/>
                  <a:gd name="T15" fmla="*/ 19 h 19"/>
                  <a:gd name="T16" fmla="*/ 9 w 18"/>
                  <a:gd name="T17" fmla="*/ 5 h 19"/>
                  <a:gd name="T18" fmla="*/ 7 w 18"/>
                  <a:gd name="T19" fmla="*/ 5 h 19"/>
                  <a:gd name="T20" fmla="*/ 4 w 18"/>
                  <a:gd name="T21" fmla="*/ 8 h 19"/>
                  <a:gd name="T22" fmla="*/ 4 w 18"/>
                  <a:gd name="T23" fmla="*/ 12 h 19"/>
                  <a:gd name="T24" fmla="*/ 11 w 18"/>
                  <a:gd name="T25" fmla="*/ 15 h 19"/>
                  <a:gd name="T26" fmla="*/ 14 w 18"/>
                  <a:gd name="T27" fmla="*/ 12 h 19"/>
                  <a:gd name="T28" fmla="*/ 14 w 18"/>
                  <a:gd name="T29" fmla="*/ 8 h 19"/>
                  <a:gd name="T30" fmla="*/ 9 w 18"/>
                  <a:gd name="T31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9">
                    <a:moveTo>
                      <a:pt x="9" y="19"/>
                    </a:moveTo>
                    <a:cubicBezTo>
                      <a:pt x="5" y="19"/>
                      <a:pt x="2" y="17"/>
                      <a:pt x="1" y="13"/>
                    </a:cubicBezTo>
                    <a:cubicBezTo>
                      <a:pt x="0" y="11"/>
                      <a:pt x="0" y="9"/>
                      <a:pt x="1" y="7"/>
                    </a:cubicBezTo>
                    <a:cubicBezTo>
                      <a:pt x="2" y="5"/>
                      <a:pt x="4" y="3"/>
                      <a:pt x="6" y="2"/>
                    </a:cubicBezTo>
                    <a:cubicBezTo>
                      <a:pt x="10" y="0"/>
                      <a:pt x="15" y="3"/>
                      <a:pt x="17" y="7"/>
                    </a:cubicBezTo>
                    <a:cubicBezTo>
                      <a:pt x="18" y="9"/>
                      <a:pt x="18" y="12"/>
                      <a:pt x="17" y="14"/>
                    </a:cubicBezTo>
                    <a:cubicBezTo>
                      <a:pt x="16" y="16"/>
                      <a:pt x="14" y="18"/>
                      <a:pt x="12" y="18"/>
                    </a:cubicBezTo>
                    <a:cubicBezTo>
                      <a:pt x="11" y="19"/>
                      <a:pt x="10" y="19"/>
                      <a:pt x="9" y="19"/>
                    </a:cubicBezTo>
                    <a:close/>
                    <a:moveTo>
                      <a:pt x="9" y="5"/>
                    </a:moveTo>
                    <a:cubicBezTo>
                      <a:pt x="8" y="5"/>
                      <a:pt x="7" y="5"/>
                      <a:pt x="7" y="5"/>
                    </a:cubicBezTo>
                    <a:cubicBezTo>
                      <a:pt x="5" y="6"/>
                      <a:pt x="4" y="7"/>
                      <a:pt x="4" y="8"/>
                    </a:cubicBezTo>
                    <a:cubicBezTo>
                      <a:pt x="3" y="9"/>
                      <a:pt x="3" y="11"/>
                      <a:pt x="4" y="12"/>
                    </a:cubicBezTo>
                    <a:cubicBezTo>
                      <a:pt x="5" y="15"/>
                      <a:pt x="8" y="16"/>
                      <a:pt x="11" y="15"/>
                    </a:cubicBezTo>
                    <a:cubicBezTo>
                      <a:pt x="12" y="15"/>
                      <a:pt x="13" y="14"/>
                      <a:pt x="14" y="12"/>
                    </a:cubicBezTo>
                    <a:cubicBezTo>
                      <a:pt x="14" y="11"/>
                      <a:pt x="14" y="10"/>
                      <a:pt x="14" y="8"/>
                    </a:cubicBezTo>
                    <a:cubicBezTo>
                      <a:pt x="13" y="6"/>
                      <a:pt x="11" y="5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7" name="Freeform 1657"/>
              <p:cNvSpPr>
                <a:spLocks noEditPoints="1"/>
              </p:cNvSpPr>
              <p:nvPr/>
            </p:nvSpPr>
            <p:spPr bwMode="auto">
              <a:xfrm>
                <a:off x="4454" y="4135"/>
                <a:ext cx="43" cy="43"/>
              </a:xfrm>
              <a:custGeom>
                <a:avLst/>
                <a:gdLst>
                  <a:gd name="T0" fmla="*/ 10 w 19"/>
                  <a:gd name="T1" fmla="*/ 19 h 19"/>
                  <a:gd name="T2" fmla="*/ 2 w 19"/>
                  <a:gd name="T3" fmla="*/ 14 h 19"/>
                  <a:gd name="T4" fmla="*/ 7 w 19"/>
                  <a:gd name="T5" fmla="*/ 2 h 19"/>
                  <a:gd name="T6" fmla="*/ 18 w 19"/>
                  <a:gd name="T7" fmla="*/ 7 h 19"/>
                  <a:gd name="T8" fmla="*/ 18 w 19"/>
                  <a:gd name="T9" fmla="*/ 13 h 19"/>
                  <a:gd name="T10" fmla="*/ 14 w 19"/>
                  <a:gd name="T11" fmla="*/ 18 h 19"/>
                  <a:gd name="T12" fmla="*/ 10 w 19"/>
                  <a:gd name="T13" fmla="*/ 19 h 19"/>
                  <a:gd name="T14" fmla="*/ 10 w 19"/>
                  <a:gd name="T15" fmla="*/ 5 h 19"/>
                  <a:gd name="T16" fmla="*/ 8 w 19"/>
                  <a:gd name="T17" fmla="*/ 5 h 19"/>
                  <a:gd name="T18" fmla="*/ 5 w 19"/>
                  <a:gd name="T19" fmla="*/ 13 h 19"/>
                  <a:gd name="T20" fmla="*/ 12 w 19"/>
                  <a:gd name="T21" fmla="*/ 15 h 19"/>
                  <a:gd name="T22" fmla="*/ 15 w 19"/>
                  <a:gd name="T23" fmla="*/ 12 h 19"/>
                  <a:gd name="T24" fmla="*/ 15 w 19"/>
                  <a:gd name="T25" fmla="*/ 8 h 19"/>
                  <a:gd name="T26" fmla="*/ 10 w 19"/>
                  <a:gd name="T27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7" y="19"/>
                      <a:pt x="4" y="17"/>
                      <a:pt x="2" y="14"/>
                    </a:cubicBezTo>
                    <a:cubicBezTo>
                      <a:pt x="0" y="9"/>
                      <a:pt x="2" y="4"/>
                      <a:pt x="7" y="2"/>
                    </a:cubicBezTo>
                    <a:cubicBezTo>
                      <a:pt x="11" y="0"/>
                      <a:pt x="16" y="3"/>
                      <a:pt x="18" y="7"/>
                    </a:cubicBezTo>
                    <a:cubicBezTo>
                      <a:pt x="19" y="9"/>
                      <a:pt x="19" y="11"/>
                      <a:pt x="18" y="13"/>
                    </a:cubicBezTo>
                    <a:cubicBezTo>
                      <a:pt x="18" y="16"/>
                      <a:pt x="16" y="17"/>
                      <a:pt x="14" y="18"/>
                    </a:cubicBezTo>
                    <a:cubicBezTo>
                      <a:pt x="13" y="19"/>
                      <a:pt x="11" y="19"/>
                      <a:pt x="10" y="19"/>
                    </a:cubicBezTo>
                    <a:close/>
                    <a:moveTo>
                      <a:pt x="10" y="5"/>
                    </a:moveTo>
                    <a:cubicBezTo>
                      <a:pt x="9" y="5"/>
                      <a:pt x="9" y="5"/>
                      <a:pt x="8" y="5"/>
                    </a:cubicBezTo>
                    <a:cubicBezTo>
                      <a:pt x="5" y="7"/>
                      <a:pt x="4" y="10"/>
                      <a:pt x="5" y="13"/>
                    </a:cubicBezTo>
                    <a:cubicBezTo>
                      <a:pt x="6" y="15"/>
                      <a:pt x="10" y="17"/>
                      <a:pt x="12" y="15"/>
                    </a:cubicBezTo>
                    <a:cubicBezTo>
                      <a:pt x="14" y="15"/>
                      <a:pt x="15" y="14"/>
                      <a:pt x="15" y="12"/>
                    </a:cubicBezTo>
                    <a:cubicBezTo>
                      <a:pt x="16" y="11"/>
                      <a:pt x="16" y="9"/>
                      <a:pt x="15" y="8"/>
                    </a:cubicBezTo>
                    <a:cubicBezTo>
                      <a:pt x="14" y="6"/>
                      <a:pt x="12" y="5"/>
                      <a:pt x="1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8" name="Freeform 1658"/>
              <p:cNvSpPr>
                <a:spLocks noEditPoints="1"/>
              </p:cNvSpPr>
              <p:nvPr/>
            </p:nvSpPr>
            <p:spPr bwMode="auto">
              <a:xfrm>
                <a:off x="4524" y="4103"/>
                <a:ext cx="43" cy="41"/>
              </a:xfrm>
              <a:custGeom>
                <a:avLst/>
                <a:gdLst>
                  <a:gd name="T0" fmla="*/ 10 w 19"/>
                  <a:gd name="T1" fmla="*/ 18 h 18"/>
                  <a:gd name="T2" fmla="*/ 2 w 19"/>
                  <a:gd name="T3" fmla="*/ 13 h 18"/>
                  <a:gd name="T4" fmla="*/ 6 w 19"/>
                  <a:gd name="T5" fmla="*/ 1 h 18"/>
                  <a:gd name="T6" fmla="*/ 10 w 19"/>
                  <a:gd name="T7" fmla="*/ 0 h 18"/>
                  <a:gd name="T8" fmla="*/ 18 w 19"/>
                  <a:gd name="T9" fmla="*/ 5 h 18"/>
                  <a:gd name="T10" fmla="*/ 18 w 19"/>
                  <a:gd name="T11" fmla="*/ 11 h 18"/>
                  <a:gd name="T12" fmla="*/ 14 w 19"/>
                  <a:gd name="T13" fmla="*/ 17 h 18"/>
                  <a:gd name="T14" fmla="*/ 10 w 19"/>
                  <a:gd name="T15" fmla="*/ 18 h 18"/>
                  <a:gd name="T16" fmla="*/ 10 w 19"/>
                  <a:gd name="T17" fmla="*/ 3 h 18"/>
                  <a:gd name="T18" fmla="*/ 7 w 19"/>
                  <a:gd name="T19" fmla="*/ 4 h 18"/>
                  <a:gd name="T20" fmla="*/ 5 w 19"/>
                  <a:gd name="T21" fmla="*/ 11 h 18"/>
                  <a:gd name="T22" fmla="*/ 12 w 19"/>
                  <a:gd name="T23" fmla="*/ 14 h 18"/>
                  <a:gd name="T24" fmla="*/ 15 w 19"/>
                  <a:gd name="T25" fmla="*/ 10 h 18"/>
                  <a:gd name="T26" fmla="*/ 15 w 19"/>
                  <a:gd name="T27" fmla="*/ 6 h 18"/>
                  <a:gd name="T28" fmla="*/ 10 w 19"/>
                  <a:gd name="T2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8">
                    <a:moveTo>
                      <a:pt x="10" y="18"/>
                    </a:moveTo>
                    <a:cubicBezTo>
                      <a:pt x="7" y="18"/>
                      <a:pt x="4" y="16"/>
                      <a:pt x="2" y="13"/>
                    </a:cubicBezTo>
                    <a:cubicBezTo>
                      <a:pt x="0" y="8"/>
                      <a:pt x="2" y="3"/>
                      <a:pt x="6" y="1"/>
                    </a:cubicBezTo>
                    <a:cubicBezTo>
                      <a:pt x="7" y="0"/>
                      <a:pt x="9" y="0"/>
                      <a:pt x="10" y="0"/>
                    </a:cubicBezTo>
                    <a:cubicBezTo>
                      <a:pt x="13" y="0"/>
                      <a:pt x="16" y="2"/>
                      <a:pt x="18" y="5"/>
                    </a:cubicBezTo>
                    <a:cubicBezTo>
                      <a:pt x="19" y="7"/>
                      <a:pt x="19" y="9"/>
                      <a:pt x="18" y="11"/>
                    </a:cubicBezTo>
                    <a:cubicBezTo>
                      <a:pt x="17" y="14"/>
                      <a:pt x="16" y="16"/>
                      <a:pt x="14" y="17"/>
                    </a:cubicBezTo>
                    <a:cubicBezTo>
                      <a:pt x="13" y="17"/>
                      <a:pt x="11" y="18"/>
                      <a:pt x="10" y="18"/>
                    </a:cubicBezTo>
                    <a:close/>
                    <a:moveTo>
                      <a:pt x="10" y="3"/>
                    </a:moveTo>
                    <a:cubicBezTo>
                      <a:pt x="9" y="3"/>
                      <a:pt x="8" y="4"/>
                      <a:pt x="7" y="4"/>
                    </a:cubicBezTo>
                    <a:cubicBezTo>
                      <a:pt x="5" y="5"/>
                      <a:pt x="4" y="9"/>
                      <a:pt x="5" y="11"/>
                    </a:cubicBezTo>
                    <a:cubicBezTo>
                      <a:pt x="6" y="14"/>
                      <a:pt x="10" y="15"/>
                      <a:pt x="12" y="14"/>
                    </a:cubicBezTo>
                    <a:cubicBezTo>
                      <a:pt x="14" y="13"/>
                      <a:pt x="15" y="12"/>
                      <a:pt x="15" y="10"/>
                    </a:cubicBezTo>
                    <a:cubicBezTo>
                      <a:pt x="16" y="9"/>
                      <a:pt x="15" y="8"/>
                      <a:pt x="15" y="6"/>
                    </a:cubicBezTo>
                    <a:cubicBezTo>
                      <a:pt x="14" y="4"/>
                      <a:pt x="12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9" name="Freeform 1659"/>
              <p:cNvSpPr>
                <a:spLocks noEditPoints="1"/>
              </p:cNvSpPr>
              <p:nvPr/>
            </p:nvSpPr>
            <p:spPr bwMode="auto">
              <a:xfrm>
                <a:off x="4594" y="4065"/>
                <a:ext cx="41" cy="38"/>
              </a:xfrm>
              <a:custGeom>
                <a:avLst/>
                <a:gdLst>
                  <a:gd name="T0" fmla="*/ 9 w 18"/>
                  <a:gd name="T1" fmla="*/ 17 h 17"/>
                  <a:gd name="T2" fmla="*/ 1 w 18"/>
                  <a:gd name="T3" fmla="*/ 13 h 17"/>
                  <a:gd name="T4" fmla="*/ 0 w 18"/>
                  <a:gd name="T5" fmla="*/ 6 h 17"/>
                  <a:gd name="T6" fmla="*/ 4 w 18"/>
                  <a:gd name="T7" fmla="*/ 1 h 17"/>
                  <a:gd name="T8" fmla="*/ 9 w 18"/>
                  <a:gd name="T9" fmla="*/ 0 h 17"/>
                  <a:gd name="T10" fmla="*/ 16 w 18"/>
                  <a:gd name="T11" fmla="*/ 4 h 17"/>
                  <a:gd name="T12" fmla="*/ 17 w 18"/>
                  <a:gd name="T13" fmla="*/ 11 h 17"/>
                  <a:gd name="T14" fmla="*/ 13 w 18"/>
                  <a:gd name="T15" fmla="*/ 16 h 17"/>
                  <a:gd name="T16" fmla="*/ 9 w 18"/>
                  <a:gd name="T17" fmla="*/ 17 h 17"/>
                  <a:gd name="T18" fmla="*/ 9 w 18"/>
                  <a:gd name="T19" fmla="*/ 3 h 17"/>
                  <a:gd name="T20" fmla="*/ 6 w 18"/>
                  <a:gd name="T21" fmla="*/ 4 h 17"/>
                  <a:gd name="T22" fmla="*/ 3 w 18"/>
                  <a:gd name="T23" fmla="*/ 7 h 17"/>
                  <a:gd name="T24" fmla="*/ 4 w 18"/>
                  <a:gd name="T25" fmla="*/ 11 h 17"/>
                  <a:gd name="T26" fmla="*/ 11 w 18"/>
                  <a:gd name="T27" fmla="*/ 13 h 17"/>
                  <a:gd name="T28" fmla="*/ 14 w 18"/>
                  <a:gd name="T29" fmla="*/ 10 h 17"/>
                  <a:gd name="T30" fmla="*/ 13 w 18"/>
                  <a:gd name="T31" fmla="*/ 6 h 17"/>
                  <a:gd name="T32" fmla="*/ 9 w 18"/>
                  <a:gd name="T33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7">
                    <a:moveTo>
                      <a:pt x="9" y="17"/>
                    </a:moveTo>
                    <a:cubicBezTo>
                      <a:pt x="6" y="17"/>
                      <a:pt x="3" y="16"/>
                      <a:pt x="1" y="13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1" y="4"/>
                      <a:pt x="2" y="2"/>
                      <a:pt x="4" y="1"/>
                    </a:cubicBezTo>
                    <a:cubicBezTo>
                      <a:pt x="6" y="0"/>
                      <a:pt x="7" y="0"/>
                      <a:pt x="9" y="0"/>
                    </a:cubicBezTo>
                    <a:cubicBezTo>
                      <a:pt x="12" y="0"/>
                      <a:pt x="15" y="2"/>
                      <a:pt x="16" y="4"/>
                    </a:cubicBezTo>
                    <a:cubicBezTo>
                      <a:pt x="17" y="6"/>
                      <a:pt x="18" y="9"/>
                      <a:pt x="17" y="11"/>
                    </a:cubicBezTo>
                    <a:cubicBezTo>
                      <a:pt x="16" y="13"/>
                      <a:pt x="15" y="15"/>
                      <a:pt x="13" y="16"/>
                    </a:cubicBezTo>
                    <a:cubicBezTo>
                      <a:pt x="12" y="17"/>
                      <a:pt x="10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8" y="3"/>
                      <a:pt x="7" y="3"/>
                      <a:pt x="6" y="4"/>
                    </a:cubicBezTo>
                    <a:cubicBezTo>
                      <a:pt x="5" y="5"/>
                      <a:pt x="4" y="6"/>
                      <a:pt x="3" y="7"/>
                    </a:cubicBezTo>
                    <a:cubicBezTo>
                      <a:pt x="3" y="9"/>
                      <a:pt x="3" y="10"/>
                      <a:pt x="4" y="11"/>
                    </a:cubicBezTo>
                    <a:cubicBezTo>
                      <a:pt x="5" y="14"/>
                      <a:pt x="9" y="15"/>
                      <a:pt x="11" y="13"/>
                    </a:cubicBezTo>
                    <a:cubicBezTo>
                      <a:pt x="13" y="13"/>
                      <a:pt x="14" y="12"/>
                      <a:pt x="14" y="10"/>
                    </a:cubicBezTo>
                    <a:cubicBezTo>
                      <a:pt x="14" y="9"/>
                      <a:pt x="14" y="7"/>
                      <a:pt x="13" y="6"/>
                    </a:cubicBezTo>
                    <a:cubicBezTo>
                      <a:pt x="12" y="4"/>
                      <a:pt x="11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0" name="Freeform 1660"/>
              <p:cNvSpPr>
                <a:spLocks noEditPoints="1"/>
              </p:cNvSpPr>
              <p:nvPr/>
            </p:nvSpPr>
            <p:spPr bwMode="auto">
              <a:xfrm>
                <a:off x="4660" y="4019"/>
                <a:ext cx="41" cy="43"/>
              </a:xfrm>
              <a:custGeom>
                <a:avLst/>
                <a:gdLst>
                  <a:gd name="T0" fmla="*/ 9 w 18"/>
                  <a:gd name="T1" fmla="*/ 19 h 19"/>
                  <a:gd name="T2" fmla="*/ 1 w 18"/>
                  <a:gd name="T3" fmla="*/ 15 h 19"/>
                  <a:gd name="T4" fmla="*/ 0 w 18"/>
                  <a:gd name="T5" fmla="*/ 8 h 19"/>
                  <a:gd name="T6" fmla="*/ 4 w 18"/>
                  <a:gd name="T7" fmla="*/ 3 h 19"/>
                  <a:gd name="T8" fmla="*/ 16 w 18"/>
                  <a:gd name="T9" fmla="*/ 5 h 19"/>
                  <a:gd name="T10" fmla="*/ 17 w 18"/>
                  <a:gd name="T11" fmla="*/ 12 h 19"/>
                  <a:gd name="T12" fmla="*/ 13 w 18"/>
                  <a:gd name="T13" fmla="*/ 17 h 19"/>
                  <a:gd name="T14" fmla="*/ 9 w 18"/>
                  <a:gd name="T15" fmla="*/ 19 h 19"/>
                  <a:gd name="T16" fmla="*/ 9 w 18"/>
                  <a:gd name="T17" fmla="*/ 5 h 19"/>
                  <a:gd name="T18" fmla="*/ 6 w 18"/>
                  <a:gd name="T19" fmla="*/ 5 h 19"/>
                  <a:gd name="T20" fmla="*/ 3 w 18"/>
                  <a:gd name="T21" fmla="*/ 9 h 19"/>
                  <a:gd name="T22" fmla="*/ 4 w 18"/>
                  <a:gd name="T23" fmla="*/ 13 h 19"/>
                  <a:gd name="T24" fmla="*/ 11 w 18"/>
                  <a:gd name="T25" fmla="*/ 15 h 19"/>
                  <a:gd name="T26" fmla="*/ 14 w 18"/>
                  <a:gd name="T27" fmla="*/ 11 h 19"/>
                  <a:gd name="T28" fmla="*/ 13 w 18"/>
                  <a:gd name="T29" fmla="*/ 7 h 19"/>
                  <a:gd name="T30" fmla="*/ 9 w 18"/>
                  <a:gd name="T31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9">
                    <a:moveTo>
                      <a:pt x="9" y="19"/>
                    </a:moveTo>
                    <a:cubicBezTo>
                      <a:pt x="6" y="19"/>
                      <a:pt x="3" y="17"/>
                      <a:pt x="1" y="15"/>
                    </a:cubicBezTo>
                    <a:cubicBezTo>
                      <a:pt x="0" y="13"/>
                      <a:pt x="0" y="10"/>
                      <a:pt x="0" y="8"/>
                    </a:cubicBezTo>
                    <a:cubicBezTo>
                      <a:pt x="0" y="6"/>
                      <a:pt x="2" y="4"/>
                      <a:pt x="4" y="3"/>
                    </a:cubicBezTo>
                    <a:cubicBezTo>
                      <a:pt x="8" y="0"/>
                      <a:pt x="13" y="1"/>
                      <a:pt x="16" y="5"/>
                    </a:cubicBezTo>
                    <a:cubicBezTo>
                      <a:pt x="17" y="7"/>
                      <a:pt x="18" y="10"/>
                      <a:pt x="17" y="12"/>
                    </a:cubicBezTo>
                    <a:cubicBezTo>
                      <a:pt x="17" y="14"/>
                      <a:pt x="15" y="16"/>
                      <a:pt x="13" y="17"/>
                    </a:cubicBezTo>
                    <a:cubicBezTo>
                      <a:pt x="12" y="18"/>
                      <a:pt x="10" y="19"/>
                      <a:pt x="9" y="19"/>
                    </a:cubicBezTo>
                    <a:close/>
                    <a:moveTo>
                      <a:pt x="9" y="5"/>
                    </a:moveTo>
                    <a:cubicBezTo>
                      <a:pt x="7" y="5"/>
                      <a:pt x="6" y="5"/>
                      <a:pt x="6" y="5"/>
                    </a:cubicBezTo>
                    <a:cubicBezTo>
                      <a:pt x="4" y="6"/>
                      <a:pt x="3" y="7"/>
                      <a:pt x="3" y="9"/>
                    </a:cubicBezTo>
                    <a:cubicBezTo>
                      <a:pt x="3" y="10"/>
                      <a:pt x="3" y="12"/>
                      <a:pt x="4" y="13"/>
                    </a:cubicBezTo>
                    <a:cubicBezTo>
                      <a:pt x="5" y="15"/>
                      <a:pt x="9" y="16"/>
                      <a:pt x="11" y="15"/>
                    </a:cubicBezTo>
                    <a:cubicBezTo>
                      <a:pt x="13" y="14"/>
                      <a:pt x="14" y="13"/>
                      <a:pt x="14" y="11"/>
                    </a:cubicBezTo>
                    <a:cubicBezTo>
                      <a:pt x="14" y="10"/>
                      <a:pt x="14" y="8"/>
                      <a:pt x="13" y="7"/>
                    </a:cubicBezTo>
                    <a:cubicBezTo>
                      <a:pt x="12" y="5"/>
                      <a:pt x="10" y="5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1" name="Freeform 1661"/>
              <p:cNvSpPr>
                <a:spLocks noEditPoints="1"/>
              </p:cNvSpPr>
              <p:nvPr/>
            </p:nvSpPr>
            <p:spPr bwMode="auto">
              <a:xfrm>
                <a:off x="4721" y="3974"/>
                <a:ext cx="41" cy="43"/>
              </a:xfrm>
              <a:custGeom>
                <a:avLst/>
                <a:gdLst>
                  <a:gd name="T0" fmla="*/ 9 w 18"/>
                  <a:gd name="T1" fmla="*/ 19 h 19"/>
                  <a:gd name="T2" fmla="*/ 2 w 18"/>
                  <a:gd name="T3" fmla="*/ 15 h 19"/>
                  <a:gd name="T4" fmla="*/ 1 w 18"/>
                  <a:gd name="T5" fmla="*/ 9 h 19"/>
                  <a:gd name="T6" fmla="*/ 4 w 18"/>
                  <a:gd name="T7" fmla="*/ 3 h 19"/>
                  <a:gd name="T8" fmla="*/ 16 w 18"/>
                  <a:gd name="T9" fmla="*/ 5 h 19"/>
                  <a:gd name="T10" fmla="*/ 18 w 18"/>
                  <a:gd name="T11" fmla="*/ 11 h 19"/>
                  <a:gd name="T12" fmla="*/ 14 w 18"/>
                  <a:gd name="T13" fmla="*/ 17 h 19"/>
                  <a:gd name="T14" fmla="*/ 9 w 18"/>
                  <a:gd name="T15" fmla="*/ 19 h 19"/>
                  <a:gd name="T16" fmla="*/ 9 w 18"/>
                  <a:gd name="T17" fmla="*/ 4 h 19"/>
                  <a:gd name="T18" fmla="*/ 6 w 18"/>
                  <a:gd name="T19" fmla="*/ 5 h 19"/>
                  <a:gd name="T20" fmla="*/ 4 w 18"/>
                  <a:gd name="T21" fmla="*/ 9 h 19"/>
                  <a:gd name="T22" fmla="*/ 5 w 18"/>
                  <a:gd name="T23" fmla="*/ 13 h 19"/>
                  <a:gd name="T24" fmla="*/ 13 w 18"/>
                  <a:gd name="T25" fmla="*/ 14 h 19"/>
                  <a:gd name="T26" fmla="*/ 15 w 18"/>
                  <a:gd name="T27" fmla="*/ 11 h 19"/>
                  <a:gd name="T28" fmla="*/ 14 w 18"/>
                  <a:gd name="T29" fmla="*/ 7 h 19"/>
                  <a:gd name="T30" fmla="*/ 9 w 18"/>
                  <a:gd name="T31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9">
                    <a:moveTo>
                      <a:pt x="9" y="19"/>
                    </a:moveTo>
                    <a:cubicBezTo>
                      <a:pt x="7" y="19"/>
                      <a:pt x="4" y="17"/>
                      <a:pt x="2" y="15"/>
                    </a:cubicBezTo>
                    <a:cubicBezTo>
                      <a:pt x="1" y="13"/>
                      <a:pt x="0" y="11"/>
                      <a:pt x="1" y="9"/>
                    </a:cubicBezTo>
                    <a:cubicBezTo>
                      <a:pt x="1" y="6"/>
                      <a:pt x="2" y="4"/>
                      <a:pt x="4" y="3"/>
                    </a:cubicBezTo>
                    <a:cubicBezTo>
                      <a:pt x="8" y="0"/>
                      <a:pt x="14" y="1"/>
                      <a:pt x="16" y="5"/>
                    </a:cubicBezTo>
                    <a:cubicBezTo>
                      <a:pt x="18" y="7"/>
                      <a:pt x="18" y="9"/>
                      <a:pt x="18" y="11"/>
                    </a:cubicBezTo>
                    <a:cubicBezTo>
                      <a:pt x="18" y="14"/>
                      <a:pt x="16" y="16"/>
                      <a:pt x="14" y="17"/>
                    </a:cubicBezTo>
                    <a:cubicBezTo>
                      <a:pt x="13" y="18"/>
                      <a:pt x="11" y="19"/>
                      <a:pt x="9" y="19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7" y="5"/>
                      <a:pt x="6" y="5"/>
                    </a:cubicBezTo>
                    <a:cubicBezTo>
                      <a:pt x="5" y="6"/>
                      <a:pt x="4" y="8"/>
                      <a:pt x="4" y="9"/>
                    </a:cubicBezTo>
                    <a:cubicBezTo>
                      <a:pt x="4" y="10"/>
                      <a:pt x="4" y="12"/>
                      <a:pt x="5" y="13"/>
                    </a:cubicBezTo>
                    <a:cubicBezTo>
                      <a:pt x="7" y="15"/>
                      <a:pt x="10" y="16"/>
                      <a:pt x="13" y="14"/>
                    </a:cubicBezTo>
                    <a:cubicBezTo>
                      <a:pt x="14" y="13"/>
                      <a:pt x="15" y="12"/>
                      <a:pt x="15" y="11"/>
                    </a:cubicBezTo>
                    <a:cubicBezTo>
                      <a:pt x="15" y="9"/>
                      <a:pt x="15" y="8"/>
                      <a:pt x="14" y="7"/>
                    </a:cubicBezTo>
                    <a:cubicBezTo>
                      <a:pt x="13" y="5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2" name="Freeform 1662"/>
              <p:cNvSpPr>
                <a:spLocks noEditPoints="1"/>
              </p:cNvSpPr>
              <p:nvPr/>
            </p:nvSpPr>
            <p:spPr bwMode="auto">
              <a:xfrm>
                <a:off x="4780" y="3927"/>
                <a:ext cx="43" cy="40"/>
              </a:xfrm>
              <a:custGeom>
                <a:avLst/>
                <a:gdLst>
                  <a:gd name="T0" fmla="*/ 10 w 19"/>
                  <a:gd name="T1" fmla="*/ 18 h 18"/>
                  <a:gd name="T2" fmla="*/ 3 w 19"/>
                  <a:gd name="T3" fmla="*/ 15 h 18"/>
                  <a:gd name="T4" fmla="*/ 5 w 19"/>
                  <a:gd name="T5" fmla="*/ 3 h 18"/>
                  <a:gd name="T6" fmla="*/ 17 w 19"/>
                  <a:gd name="T7" fmla="*/ 4 h 18"/>
                  <a:gd name="T8" fmla="*/ 19 w 19"/>
                  <a:gd name="T9" fmla="*/ 10 h 18"/>
                  <a:gd name="T10" fmla="*/ 16 w 19"/>
                  <a:gd name="T11" fmla="*/ 16 h 18"/>
                  <a:gd name="T12" fmla="*/ 10 w 19"/>
                  <a:gd name="T13" fmla="*/ 18 h 18"/>
                  <a:gd name="T14" fmla="*/ 10 w 19"/>
                  <a:gd name="T15" fmla="*/ 4 h 18"/>
                  <a:gd name="T16" fmla="*/ 7 w 19"/>
                  <a:gd name="T17" fmla="*/ 5 h 18"/>
                  <a:gd name="T18" fmla="*/ 6 w 19"/>
                  <a:gd name="T19" fmla="*/ 13 h 18"/>
                  <a:gd name="T20" fmla="*/ 14 w 19"/>
                  <a:gd name="T21" fmla="*/ 14 h 18"/>
                  <a:gd name="T22" fmla="*/ 16 w 19"/>
                  <a:gd name="T23" fmla="*/ 10 h 18"/>
                  <a:gd name="T24" fmla="*/ 14 w 19"/>
                  <a:gd name="T25" fmla="*/ 6 h 18"/>
                  <a:gd name="T26" fmla="*/ 10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10" y="18"/>
                    </a:moveTo>
                    <a:cubicBezTo>
                      <a:pt x="7" y="18"/>
                      <a:pt x="5" y="17"/>
                      <a:pt x="3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8" y="0"/>
                      <a:pt x="14" y="0"/>
                      <a:pt x="17" y="4"/>
                    </a:cubicBezTo>
                    <a:cubicBezTo>
                      <a:pt x="18" y="6"/>
                      <a:pt x="19" y="8"/>
                      <a:pt x="19" y="10"/>
                    </a:cubicBezTo>
                    <a:cubicBezTo>
                      <a:pt x="19" y="13"/>
                      <a:pt x="17" y="15"/>
                      <a:pt x="16" y="16"/>
                    </a:cubicBezTo>
                    <a:cubicBezTo>
                      <a:pt x="14" y="17"/>
                      <a:pt x="12" y="18"/>
                      <a:pt x="10" y="18"/>
                    </a:cubicBezTo>
                    <a:close/>
                    <a:moveTo>
                      <a:pt x="10" y="4"/>
                    </a:moveTo>
                    <a:cubicBezTo>
                      <a:pt x="9" y="4"/>
                      <a:pt x="8" y="4"/>
                      <a:pt x="7" y="5"/>
                    </a:cubicBezTo>
                    <a:cubicBezTo>
                      <a:pt x="4" y="7"/>
                      <a:pt x="4" y="10"/>
                      <a:pt x="6" y="13"/>
                    </a:cubicBezTo>
                    <a:cubicBezTo>
                      <a:pt x="8" y="15"/>
                      <a:pt x="11" y="15"/>
                      <a:pt x="14" y="14"/>
                    </a:cubicBezTo>
                    <a:cubicBezTo>
                      <a:pt x="15" y="13"/>
                      <a:pt x="15" y="11"/>
                      <a:pt x="16" y="10"/>
                    </a:cubicBezTo>
                    <a:cubicBezTo>
                      <a:pt x="16" y="8"/>
                      <a:pt x="15" y="7"/>
                      <a:pt x="14" y="6"/>
                    </a:cubicBezTo>
                    <a:cubicBezTo>
                      <a:pt x="13" y="5"/>
                      <a:pt x="12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3" name="Freeform 1663"/>
              <p:cNvSpPr>
                <a:spLocks noEditPoints="1"/>
              </p:cNvSpPr>
              <p:nvPr/>
            </p:nvSpPr>
            <p:spPr bwMode="auto">
              <a:xfrm>
                <a:off x="4839" y="3875"/>
                <a:ext cx="40" cy="40"/>
              </a:xfrm>
              <a:custGeom>
                <a:avLst/>
                <a:gdLst>
                  <a:gd name="T0" fmla="*/ 10 w 18"/>
                  <a:gd name="T1" fmla="*/ 18 h 18"/>
                  <a:gd name="T2" fmla="*/ 3 w 18"/>
                  <a:gd name="T3" fmla="*/ 15 h 18"/>
                  <a:gd name="T4" fmla="*/ 4 w 18"/>
                  <a:gd name="T5" fmla="*/ 3 h 18"/>
                  <a:gd name="T6" fmla="*/ 16 w 18"/>
                  <a:gd name="T7" fmla="*/ 4 h 18"/>
                  <a:gd name="T8" fmla="*/ 18 w 18"/>
                  <a:gd name="T9" fmla="*/ 10 h 18"/>
                  <a:gd name="T10" fmla="*/ 15 w 18"/>
                  <a:gd name="T11" fmla="*/ 16 h 18"/>
                  <a:gd name="T12" fmla="*/ 10 w 18"/>
                  <a:gd name="T13" fmla="*/ 18 h 18"/>
                  <a:gd name="T14" fmla="*/ 10 w 18"/>
                  <a:gd name="T15" fmla="*/ 4 h 18"/>
                  <a:gd name="T16" fmla="*/ 6 w 18"/>
                  <a:gd name="T17" fmla="*/ 5 h 18"/>
                  <a:gd name="T18" fmla="*/ 6 w 18"/>
                  <a:gd name="T19" fmla="*/ 13 h 18"/>
                  <a:gd name="T20" fmla="*/ 13 w 18"/>
                  <a:gd name="T21" fmla="*/ 13 h 18"/>
                  <a:gd name="T22" fmla="*/ 15 w 18"/>
                  <a:gd name="T23" fmla="*/ 10 h 18"/>
                  <a:gd name="T24" fmla="*/ 14 w 18"/>
                  <a:gd name="T25" fmla="*/ 6 h 18"/>
                  <a:gd name="T26" fmla="*/ 10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10" y="18"/>
                    </a:moveTo>
                    <a:cubicBezTo>
                      <a:pt x="7" y="18"/>
                      <a:pt x="5" y="17"/>
                      <a:pt x="3" y="15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7" y="0"/>
                      <a:pt x="13" y="0"/>
                      <a:pt x="16" y="4"/>
                    </a:cubicBezTo>
                    <a:cubicBezTo>
                      <a:pt x="18" y="5"/>
                      <a:pt x="18" y="7"/>
                      <a:pt x="18" y="10"/>
                    </a:cubicBezTo>
                    <a:cubicBezTo>
                      <a:pt x="18" y="12"/>
                      <a:pt x="17" y="14"/>
                      <a:pt x="15" y="16"/>
                    </a:cubicBezTo>
                    <a:cubicBezTo>
                      <a:pt x="14" y="17"/>
                      <a:pt x="12" y="18"/>
                      <a:pt x="10" y="18"/>
                    </a:cubicBezTo>
                    <a:close/>
                    <a:moveTo>
                      <a:pt x="10" y="4"/>
                    </a:moveTo>
                    <a:cubicBezTo>
                      <a:pt x="8" y="4"/>
                      <a:pt x="7" y="4"/>
                      <a:pt x="6" y="5"/>
                    </a:cubicBezTo>
                    <a:cubicBezTo>
                      <a:pt x="4" y="7"/>
                      <a:pt x="4" y="11"/>
                      <a:pt x="6" y="13"/>
                    </a:cubicBezTo>
                    <a:cubicBezTo>
                      <a:pt x="8" y="15"/>
                      <a:pt x="11" y="15"/>
                      <a:pt x="13" y="13"/>
                    </a:cubicBezTo>
                    <a:cubicBezTo>
                      <a:pt x="14" y="12"/>
                      <a:pt x="15" y="11"/>
                      <a:pt x="15" y="10"/>
                    </a:cubicBezTo>
                    <a:cubicBezTo>
                      <a:pt x="15" y="8"/>
                      <a:pt x="15" y="7"/>
                      <a:pt x="14" y="6"/>
                    </a:cubicBezTo>
                    <a:cubicBezTo>
                      <a:pt x="13" y="5"/>
                      <a:pt x="11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4" name="Freeform 1664"/>
              <p:cNvSpPr>
                <a:spLocks noEditPoints="1"/>
              </p:cNvSpPr>
              <p:nvPr/>
            </p:nvSpPr>
            <p:spPr bwMode="auto">
              <a:xfrm>
                <a:off x="4895" y="3820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3 w 18"/>
                  <a:gd name="T3" fmla="*/ 15 h 18"/>
                  <a:gd name="T4" fmla="*/ 0 w 18"/>
                  <a:gd name="T5" fmla="*/ 9 h 18"/>
                  <a:gd name="T6" fmla="*/ 3 w 18"/>
                  <a:gd name="T7" fmla="*/ 3 h 18"/>
                  <a:gd name="T8" fmla="*/ 15 w 18"/>
                  <a:gd name="T9" fmla="*/ 3 h 18"/>
                  <a:gd name="T10" fmla="*/ 18 w 18"/>
                  <a:gd name="T11" fmla="*/ 9 h 18"/>
                  <a:gd name="T12" fmla="*/ 15 w 18"/>
                  <a:gd name="T13" fmla="*/ 15 h 18"/>
                  <a:gd name="T14" fmla="*/ 9 w 18"/>
                  <a:gd name="T15" fmla="*/ 18 h 18"/>
                  <a:gd name="T16" fmla="*/ 9 w 18"/>
                  <a:gd name="T17" fmla="*/ 4 h 18"/>
                  <a:gd name="T18" fmla="*/ 5 w 18"/>
                  <a:gd name="T19" fmla="*/ 5 h 18"/>
                  <a:gd name="T20" fmla="*/ 4 w 18"/>
                  <a:gd name="T21" fmla="*/ 9 h 18"/>
                  <a:gd name="T22" fmla="*/ 5 w 18"/>
                  <a:gd name="T23" fmla="*/ 13 h 18"/>
                  <a:gd name="T24" fmla="*/ 13 w 18"/>
                  <a:gd name="T25" fmla="*/ 13 h 18"/>
                  <a:gd name="T26" fmla="*/ 15 w 18"/>
                  <a:gd name="T27" fmla="*/ 9 h 18"/>
                  <a:gd name="T28" fmla="*/ 13 w 18"/>
                  <a:gd name="T29" fmla="*/ 5 h 18"/>
                  <a:gd name="T30" fmla="*/ 9 w 18"/>
                  <a:gd name="T31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7" y="18"/>
                      <a:pt x="4" y="17"/>
                      <a:pt x="3" y="15"/>
                    </a:cubicBezTo>
                    <a:cubicBezTo>
                      <a:pt x="1" y="14"/>
                      <a:pt x="0" y="11"/>
                      <a:pt x="0" y="9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6" y="0"/>
                      <a:pt x="12" y="0"/>
                      <a:pt x="15" y="3"/>
                    </a:cubicBezTo>
                    <a:cubicBezTo>
                      <a:pt x="17" y="5"/>
                      <a:pt x="18" y="7"/>
                      <a:pt x="18" y="9"/>
                    </a:cubicBezTo>
                    <a:cubicBezTo>
                      <a:pt x="18" y="11"/>
                      <a:pt x="17" y="14"/>
                      <a:pt x="15" y="15"/>
                    </a:cubicBezTo>
                    <a:cubicBezTo>
                      <a:pt x="14" y="17"/>
                      <a:pt x="11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6" y="4"/>
                      <a:pt x="5" y="5"/>
                    </a:cubicBezTo>
                    <a:cubicBezTo>
                      <a:pt x="4" y="6"/>
                      <a:pt x="4" y="8"/>
                      <a:pt x="4" y="9"/>
                    </a:cubicBezTo>
                    <a:cubicBezTo>
                      <a:pt x="4" y="11"/>
                      <a:pt x="4" y="12"/>
                      <a:pt x="5" y="13"/>
                    </a:cubicBezTo>
                    <a:cubicBezTo>
                      <a:pt x="7" y="15"/>
                      <a:pt x="11" y="15"/>
                      <a:pt x="13" y="13"/>
                    </a:cubicBezTo>
                    <a:cubicBezTo>
                      <a:pt x="14" y="12"/>
                      <a:pt x="15" y="11"/>
                      <a:pt x="15" y="9"/>
                    </a:cubicBezTo>
                    <a:cubicBezTo>
                      <a:pt x="15" y="8"/>
                      <a:pt x="14" y="6"/>
                      <a:pt x="13" y="5"/>
                    </a:cubicBezTo>
                    <a:cubicBezTo>
                      <a:pt x="12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5" name="Freeform 1665"/>
              <p:cNvSpPr>
                <a:spLocks noEditPoints="1"/>
              </p:cNvSpPr>
              <p:nvPr/>
            </p:nvSpPr>
            <p:spPr bwMode="auto">
              <a:xfrm>
                <a:off x="4945" y="3762"/>
                <a:ext cx="43" cy="40"/>
              </a:xfrm>
              <a:custGeom>
                <a:avLst/>
                <a:gdLst>
                  <a:gd name="T0" fmla="*/ 10 w 19"/>
                  <a:gd name="T1" fmla="*/ 18 h 18"/>
                  <a:gd name="T2" fmla="*/ 4 w 19"/>
                  <a:gd name="T3" fmla="*/ 16 h 18"/>
                  <a:gd name="T4" fmla="*/ 4 w 19"/>
                  <a:gd name="T5" fmla="*/ 4 h 18"/>
                  <a:gd name="T6" fmla="*/ 16 w 19"/>
                  <a:gd name="T7" fmla="*/ 3 h 18"/>
                  <a:gd name="T8" fmla="*/ 19 w 19"/>
                  <a:gd name="T9" fmla="*/ 9 h 18"/>
                  <a:gd name="T10" fmla="*/ 17 w 19"/>
                  <a:gd name="T11" fmla="*/ 15 h 18"/>
                  <a:gd name="T12" fmla="*/ 10 w 19"/>
                  <a:gd name="T13" fmla="*/ 18 h 18"/>
                  <a:gd name="T14" fmla="*/ 10 w 19"/>
                  <a:gd name="T15" fmla="*/ 4 h 18"/>
                  <a:gd name="T16" fmla="*/ 6 w 19"/>
                  <a:gd name="T17" fmla="*/ 6 h 18"/>
                  <a:gd name="T18" fmla="*/ 6 w 19"/>
                  <a:gd name="T19" fmla="*/ 14 h 18"/>
                  <a:gd name="T20" fmla="*/ 14 w 19"/>
                  <a:gd name="T21" fmla="*/ 13 h 18"/>
                  <a:gd name="T22" fmla="*/ 16 w 19"/>
                  <a:gd name="T23" fmla="*/ 9 h 18"/>
                  <a:gd name="T24" fmla="*/ 14 w 19"/>
                  <a:gd name="T25" fmla="*/ 6 h 18"/>
                  <a:gd name="T26" fmla="*/ 10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10" y="18"/>
                    </a:moveTo>
                    <a:cubicBezTo>
                      <a:pt x="8" y="18"/>
                      <a:pt x="6" y="18"/>
                      <a:pt x="4" y="16"/>
                    </a:cubicBezTo>
                    <a:cubicBezTo>
                      <a:pt x="1" y="13"/>
                      <a:pt x="0" y="7"/>
                      <a:pt x="4" y="4"/>
                    </a:cubicBezTo>
                    <a:cubicBezTo>
                      <a:pt x="7" y="0"/>
                      <a:pt x="12" y="0"/>
                      <a:pt x="16" y="3"/>
                    </a:cubicBezTo>
                    <a:cubicBezTo>
                      <a:pt x="18" y="5"/>
                      <a:pt x="19" y="7"/>
                      <a:pt x="19" y="9"/>
                    </a:cubicBezTo>
                    <a:cubicBezTo>
                      <a:pt x="19" y="11"/>
                      <a:pt x="18" y="14"/>
                      <a:pt x="17" y="15"/>
                    </a:cubicBezTo>
                    <a:cubicBezTo>
                      <a:pt x="15" y="17"/>
                      <a:pt x="12" y="18"/>
                      <a:pt x="10" y="18"/>
                    </a:cubicBezTo>
                    <a:close/>
                    <a:moveTo>
                      <a:pt x="10" y="4"/>
                    </a:moveTo>
                    <a:cubicBezTo>
                      <a:pt x="8" y="4"/>
                      <a:pt x="7" y="5"/>
                      <a:pt x="6" y="6"/>
                    </a:cubicBezTo>
                    <a:cubicBezTo>
                      <a:pt x="4" y="8"/>
                      <a:pt x="4" y="12"/>
                      <a:pt x="6" y="14"/>
                    </a:cubicBezTo>
                    <a:cubicBezTo>
                      <a:pt x="9" y="16"/>
                      <a:pt x="12" y="15"/>
                      <a:pt x="14" y="13"/>
                    </a:cubicBezTo>
                    <a:cubicBezTo>
                      <a:pt x="15" y="12"/>
                      <a:pt x="16" y="11"/>
                      <a:pt x="16" y="9"/>
                    </a:cubicBezTo>
                    <a:cubicBezTo>
                      <a:pt x="15" y="8"/>
                      <a:pt x="15" y="7"/>
                      <a:pt x="14" y="6"/>
                    </a:cubicBezTo>
                    <a:cubicBezTo>
                      <a:pt x="13" y="5"/>
                      <a:pt x="11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6" name="Freeform 1666"/>
              <p:cNvSpPr>
                <a:spLocks noEditPoints="1"/>
              </p:cNvSpPr>
              <p:nvPr/>
            </p:nvSpPr>
            <p:spPr bwMode="auto">
              <a:xfrm>
                <a:off x="4997" y="3701"/>
                <a:ext cx="41" cy="43"/>
              </a:xfrm>
              <a:custGeom>
                <a:avLst/>
                <a:gdLst>
                  <a:gd name="T0" fmla="*/ 9 w 18"/>
                  <a:gd name="T1" fmla="*/ 19 h 19"/>
                  <a:gd name="T2" fmla="*/ 3 w 18"/>
                  <a:gd name="T3" fmla="*/ 17 h 19"/>
                  <a:gd name="T4" fmla="*/ 0 w 18"/>
                  <a:gd name="T5" fmla="*/ 11 h 19"/>
                  <a:gd name="T6" fmla="*/ 2 w 18"/>
                  <a:gd name="T7" fmla="*/ 4 h 19"/>
                  <a:gd name="T8" fmla="*/ 14 w 18"/>
                  <a:gd name="T9" fmla="*/ 3 h 19"/>
                  <a:gd name="T10" fmla="*/ 17 w 18"/>
                  <a:gd name="T11" fmla="*/ 9 h 19"/>
                  <a:gd name="T12" fmla="*/ 15 w 18"/>
                  <a:gd name="T13" fmla="*/ 15 h 19"/>
                  <a:gd name="T14" fmla="*/ 9 w 18"/>
                  <a:gd name="T15" fmla="*/ 19 h 19"/>
                  <a:gd name="T16" fmla="*/ 9 w 18"/>
                  <a:gd name="T17" fmla="*/ 4 h 19"/>
                  <a:gd name="T18" fmla="*/ 4 w 18"/>
                  <a:gd name="T19" fmla="*/ 6 h 19"/>
                  <a:gd name="T20" fmla="*/ 3 w 18"/>
                  <a:gd name="T21" fmla="*/ 11 h 19"/>
                  <a:gd name="T22" fmla="*/ 5 w 18"/>
                  <a:gd name="T23" fmla="*/ 14 h 19"/>
                  <a:gd name="T24" fmla="*/ 13 w 18"/>
                  <a:gd name="T25" fmla="*/ 13 h 19"/>
                  <a:gd name="T26" fmla="*/ 14 w 18"/>
                  <a:gd name="T27" fmla="*/ 9 h 19"/>
                  <a:gd name="T28" fmla="*/ 12 w 18"/>
                  <a:gd name="T29" fmla="*/ 6 h 19"/>
                  <a:gd name="T30" fmla="*/ 9 w 18"/>
                  <a:gd name="T31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9">
                    <a:moveTo>
                      <a:pt x="9" y="19"/>
                    </a:moveTo>
                    <a:cubicBezTo>
                      <a:pt x="7" y="19"/>
                      <a:pt x="5" y="18"/>
                      <a:pt x="3" y="17"/>
                    </a:cubicBezTo>
                    <a:cubicBezTo>
                      <a:pt x="1" y="15"/>
                      <a:pt x="0" y="13"/>
                      <a:pt x="0" y="11"/>
                    </a:cubicBezTo>
                    <a:cubicBezTo>
                      <a:pt x="0" y="9"/>
                      <a:pt x="1" y="6"/>
                      <a:pt x="2" y="4"/>
                    </a:cubicBezTo>
                    <a:cubicBezTo>
                      <a:pt x="5" y="1"/>
                      <a:pt x="11" y="0"/>
                      <a:pt x="14" y="3"/>
                    </a:cubicBezTo>
                    <a:cubicBezTo>
                      <a:pt x="16" y="5"/>
                      <a:pt x="17" y="7"/>
                      <a:pt x="17" y="9"/>
                    </a:cubicBezTo>
                    <a:cubicBezTo>
                      <a:pt x="18" y="11"/>
                      <a:pt x="17" y="14"/>
                      <a:pt x="15" y="15"/>
                    </a:cubicBezTo>
                    <a:cubicBezTo>
                      <a:pt x="14" y="17"/>
                      <a:pt x="11" y="19"/>
                      <a:pt x="9" y="19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6" y="5"/>
                      <a:pt x="4" y="6"/>
                    </a:cubicBezTo>
                    <a:cubicBezTo>
                      <a:pt x="4" y="8"/>
                      <a:pt x="3" y="9"/>
                      <a:pt x="3" y="11"/>
                    </a:cubicBezTo>
                    <a:cubicBezTo>
                      <a:pt x="3" y="12"/>
                      <a:pt x="4" y="13"/>
                      <a:pt x="5" y="14"/>
                    </a:cubicBezTo>
                    <a:cubicBezTo>
                      <a:pt x="8" y="16"/>
                      <a:pt x="11" y="16"/>
                      <a:pt x="13" y="13"/>
                    </a:cubicBezTo>
                    <a:cubicBezTo>
                      <a:pt x="14" y="12"/>
                      <a:pt x="14" y="11"/>
                      <a:pt x="14" y="9"/>
                    </a:cubicBezTo>
                    <a:cubicBezTo>
                      <a:pt x="14" y="8"/>
                      <a:pt x="13" y="7"/>
                      <a:pt x="12" y="6"/>
                    </a:cubicBezTo>
                    <a:cubicBezTo>
                      <a:pt x="11" y="5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7" name="Freeform 1667"/>
              <p:cNvSpPr>
                <a:spLocks noEditPoints="1"/>
              </p:cNvSpPr>
              <p:nvPr/>
            </p:nvSpPr>
            <p:spPr bwMode="auto">
              <a:xfrm>
                <a:off x="5042" y="3637"/>
                <a:ext cx="41" cy="43"/>
              </a:xfrm>
              <a:custGeom>
                <a:avLst/>
                <a:gdLst>
                  <a:gd name="T0" fmla="*/ 9 w 18"/>
                  <a:gd name="T1" fmla="*/ 19 h 19"/>
                  <a:gd name="T2" fmla="*/ 4 w 18"/>
                  <a:gd name="T3" fmla="*/ 17 h 19"/>
                  <a:gd name="T4" fmla="*/ 0 w 18"/>
                  <a:gd name="T5" fmla="*/ 12 h 19"/>
                  <a:gd name="T6" fmla="*/ 2 w 18"/>
                  <a:gd name="T7" fmla="*/ 5 h 19"/>
                  <a:gd name="T8" fmla="*/ 14 w 18"/>
                  <a:gd name="T9" fmla="*/ 3 h 19"/>
                  <a:gd name="T10" fmla="*/ 18 w 18"/>
                  <a:gd name="T11" fmla="*/ 9 h 19"/>
                  <a:gd name="T12" fmla="*/ 16 w 18"/>
                  <a:gd name="T13" fmla="*/ 15 h 19"/>
                  <a:gd name="T14" fmla="*/ 9 w 18"/>
                  <a:gd name="T15" fmla="*/ 19 h 19"/>
                  <a:gd name="T16" fmla="*/ 9 w 18"/>
                  <a:gd name="T17" fmla="*/ 5 h 19"/>
                  <a:gd name="T18" fmla="*/ 5 w 18"/>
                  <a:gd name="T19" fmla="*/ 7 h 19"/>
                  <a:gd name="T20" fmla="*/ 4 w 18"/>
                  <a:gd name="T21" fmla="*/ 11 h 19"/>
                  <a:gd name="T22" fmla="*/ 6 w 18"/>
                  <a:gd name="T23" fmla="*/ 15 h 19"/>
                  <a:gd name="T24" fmla="*/ 13 w 18"/>
                  <a:gd name="T25" fmla="*/ 13 h 19"/>
                  <a:gd name="T26" fmla="*/ 14 w 18"/>
                  <a:gd name="T27" fmla="*/ 9 h 19"/>
                  <a:gd name="T28" fmla="*/ 12 w 18"/>
                  <a:gd name="T29" fmla="*/ 6 h 19"/>
                  <a:gd name="T30" fmla="*/ 9 w 18"/>
                  <a:gd name="T31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9">
                    <a:moveTo>
                      <a:pt x="9" y="19"/>
                    </a:moveTo>
                    <a:cubicBezTo>
                      <a:pt x="7" y="19"/>
                      <a:pt x="5" y="18"/>
                      <a:pt x="4" y="17"/>
                    </a:cubicBezTo>
                    <a:cubicBezTo>
                      <a:pt x="2" y="16"/>
                      <a:pt x="1" y="14"/>
                      <a:pt x="0" y="12"/>
                    </a:cubicBezTo>
                    <a:cubicBezTo>
                      <a:pt x="0" y="9"/>
                      <a:pt x="1" y="7"/>
                      <a:pt x="2" y="5"/>
                    </a:cubicBezTo>
                    <a:cubicBezTo>
                      <a:pt x="5" y="1"/>
                      <a:pt x="10" y="0"/>
                      <a:pt x="14" y="3"/>
                    </a:cubicBezTo>
                    <a:cubicBezTo>
                      <a:pt x="16" y="5"/>
                      <a:pt x="17" y="7"/>
                      <a:pt x="18" y="9"/>
                    </a:cubicBezTo>
                    <a:cubicBezTo>
                      <a:pt x="18" y="11"/>
                      <a:pt x="17" y="13"/>
                      <a:pt x="16" y="15"/>
                    </a:cubicBezTo>
                    <a:cubicBezTo>
                      <a:pt x="14" y="18"/>
                      <a:pt x="12" y="19"/>
                      <a:pt x="9" y="19"/>
                    </a:cubicBezTo>
                    <a:close/>
                    <a:moveTo>
                      <a:pt x="9" y="5"/>
                    </a:moveTo>
                    <a:cubicBezTo>
                      <a:pt x="7" y="5"/>
                      <a:pt x="6" y="6"/>
                      <a:pt x="5" y="7"/>
                    </a:cubicBezTo>
                    <a:cubicBezTo>
                      <a:pt x="4" y="8"/>
                      <a:pt x="3" y="10"/>
                      <a:pt x="4" y="11"/>
                    </a:cubicBezTo>
                    <a:cubicBezTo>
                      <a:pt x="4" y="13"/>
                      <a:pt x="5" y="14"/>
                      <a:pt x="6" y="15"/>
                    </a:cubicBezTo>
                    <a:cubicBezTo>
                      <a:pt x="8" y="16"/>
                      <a:pt x="12" y="16"/>
                      <a:pt x="13" y="13"/>
                    </a:cubicBezTo>
                    <a:cubicBezTo>
                      <a:pt x="14" y="12"/>
                      <a:pt x="15" y="11"/>
                      <a:pt x="14" y="9"/>
                    </a:cubicBezTo>
                    <a:cubicBezTo>
                      <a:pt x="14" y="8"/>
                      <a:pt x="13" y="7"/>
                      <a:pt x="12" y="6"/>
                    </a:cubicBezTo>
                    <a:cubicBezTo>
                      <a:pt x="11" y="5"/>
                      <a:pt x="10" y="5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8" name="Freeform 1668"/>
              <p:cNvSpPr>
                <a:spLocks noEditPoints="1"/>
              </p:cNvSpPr>
              <p:nvPr/>
            </p:nvSpPr>
            <p:spPr bwMode="auto">
              <a:xfrm>
                <a:off x="5085" y="3576"/>
                <a:ext cx="41" cy="39"/>
              </a:xfrm>
              <a:custGeom>
                <a:avLst/>
                <a:gdLst>
                  <a:gd name="T0" fmla="*/ 9 w 18"/>
                  <a:gd name="T1" fmla="*/ 17 h 17"/>
                  <a:gd name="T2" fmla="*/ 4 w 18"/>
                  <a:gd name="T3" fmla="*/ 16 h 17"/>
                  <a:gd name="T4" fmla="*/ 0 w 18"/>
                  <a:gd name="T5" fmla="*/ 10 h 17"/>
                  <a:gd name="T6" fmla="*/ 1 w 18"/>
                  <a:gd name="T7" fmla="*/ 4 h 17"/>
                  <a:gd name="T8" fmla="*/ 9 w 18"/>
                  <a:gd name="T9" fmla="*/ 0 h 17"/>
                  <a:gd name="T10" fmla="*/ 13 w 18"/>
                  <a:gd name="T11" fmla="*/ 1 h 17"/>
                  <a:gd name="T12" fmla="*/ 17 w 18"/>
                  <a:gd name="T13" fmla="*/ 7 h 17"/>
                  <a:gd name="T14" fmla="*/ 16 w 18"/>
                  <a:gd name="T15" fmla="*/ 13 h 17"/>
                  <a:gd name="T16" fmla="*/ 9 w 18"/>
                  <a:gd name="T17" fmla="*/ 17 h 17"/>
                  <a:gd name="T18" fmla="*/ 9 w 18"/>
                  <a:gd name="T19" fmla="*/ 3 h 17"/>
                  <a:gd name="T20" fmla="*/ 4 w 18"/>
                  <a:gd name="T21" fmla="*/ 5 h 17"/>
                  <a:gd name="T22" fmla="*/ 3 w 18"/>
                  <a:gd name="T23" fmla="*/ 10 h 17"/>
                  <a:gd name="T24" fmla="*/ 6 w 18"/>
                  <a:gd name="T25" fmla="*/ 13 h 17"/>
                  <a:gd name="T26" fmla="*/ 13 w 18"/>
                  <a:gd name="T27" fmla="*/ 11 h 17"/>
                  <a:gd name="T28" fmla="*/ 14 w 18"/>
                  <a:gd name="T29" fmla="*/ 7 h 17"/>
                  <a:gd name="T30" fmla="*/ 12 w 18"/>
                  <a:gd name="T31" fmla="*/ 4 h 17"/>
                  <a:gd name="T32" fmla="*/ 9 w 18"/>
                  <a:gd name="T33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7">
                    <a:moveTo>
                      <a:pt x="9" y="17"/>
                    </a:moveTo>
                    <a:cubicBezTo>
                      <a:pt x="7" y="17"/>
                      <a:pt x="5" y="17"/>
                      <a:pt x="4" y="16"/>
                    </a:cubicBezTo>
                    <a:cubicBezTo>
                      <a:pt x="2" y="14"/>
                      <a:pt x="1" y="12"/>
                      <a:pt x="0" y="10"/>
                    </a:cubicBezTo>
                    <a:cubicBezTo>
                      <a:pt x="0" y="8"/>
                      <a:pt x="0" y="6"/>
                      <a:pt x="1" y="4"/>
                    </a:cubicBezTo>
                    <a:cubicBezTo>
                      <a:pt x="3" y="1"/>
                      <a:pt x="6" y="0"/>
                      <a:pt x="9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5" y="2"/>
                      <a:pt x="17" y="4"/>
                      <a:pt x="17" y="7"/>
                    </a:cubicBezTo>
                    <a:cubicBezTo>
                      <a:pt x="18" y="9"/>
                      <a:pt x="17" y="11"/>
                      <a:pt x="16" y="13"/>
                    </a:cubicBezTo>
                    <a:cubicBezTo>
                      <a:pt x="14" y="16"/>
                      <a:pt x="12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7" y="3"/>
                      <a:pt x="5" y="4"/>
                      <a:pt x="4" y="5"/>
                    </a:cubicBezTo>
                    <a:cubicBezTo>
                      <a:pt x="3" y="7"/>
                      <a:pt x="3" y="8"/>
                      <a:pt x="3" y="10"/>
                    </a:cubicBezTo>
                    <a:cubicBezTo>
                      <a:pt x="4" y="11"/>
                      <a:pt x="5" y="12"/>
                      <a:pt x="6" y="13"/>
                    </a:cubicBezTo>
                    <a:cubicBezTo>
                      <a:pt x="8" y="15"/>
                      <a:pt x="12" y="14"/>
                      <a:pt x="13" y="11"/>
                    </a:cubicBezTo>
                    <a:cubicBezTo>
                      <a:pt x="14" y="10"/>
                      <a:pt x="14" y="9"/>
                      <a:pt x="14" y="7"/>
                    </a:cubicBezTo>
                    <a:cubicBezTo>
                      <a:pt x="14" y="6"/>
                      <a:pt x="13" y="5"/>
                      <a:pt x="12" y="4"/>
                    </a:cubicBezTo>
                    <a:cubicBezTo>
                      <a:pt x="11" y="3"/>
                      <a:pt x="10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9" name="Freeform 1669"/>
              <p:cNvSpPr>
                <a:spLocks noEditPoints="1"/>
              </p:cNvSpPr>
              <p:nvPr/>
            </p:nvSpPr>
            <p:spPr bwMode="auto">
              <a:xfrm>
                <a:off x="5124" y="3506"/>
                <a:ext cx="40" cy="41"/>
              </a:xfrm>
              <a:custGeom>
                <a:avLst/>
                <a:gdLst>
                  <a:gd name="T0" fmla="*/ 9 w 18"/>
                  <a:gd name="T1" fmla="*/ 18 h 18"/>
                  <a:gd name="T2" fmla="*/ 5 w 18"/>
                  <a:gd name="T3" fmla="*/ 17 h 18"/>
                  <a:gd name="T4" fmla="*/ 1 w 18"/>
                  <a:gd name="T5" fmla="*/ 12 h 18"/>
                  <a:gd name="T6" fmla="*/ 1 w 18"/>
                  <a:gd name="T7" fmla="*/ 5 h 18"/>
                  <a:gd name="T8" fmla="*/ 13 w 18"/>
                  <a:gd name="T9" fmla="*/ 2 h 18"/>
                  <a:gd name="T10" fmla="*/ 17 w 18"/>
                  <a:gd name="T11" fmla="*/ 7 h 18"/>
                  <a:gd name="T12" fmla="*/ 17 w 18"/>
                  <a:gd name="T13" fmla="*/ 14 h 18"/>
                  <a:gd name="T14" fmla="*/ 9 w 18"/>
                  <a:gd name="T15" fmla="*/ 18 h 18"/>
                  <a:gd name="T16" fmla="*/ 9 w 18"/>
                  <a:gd name="T17" fmla="*/ 4 h 18"/>
                  <a:gd name="T18" fmla="*/ 4 w 18"/>
                  <a:gd name="T19" fmla="*/ 7 h 18"/>
                  <a:gd name="T20" fmla="*/ 4 w 18"/>
                  <a:gd name="T21" fmla="*/ 11 h 18"/>
                  <a:gd name="T22" fmla="*/ 6 w 18"/>
                  <a:gd name="T23" fmla="*/ 14 h 18"/>
                  <a:gd name="T24" fmla="*/ 14 w 18"/>
                  <a:gd name="T25" fmla="*/ 12 h 18"/>
                  <a:gd name="T26" fmla="*/ 14 w 18"/>
                  <a:gd name="T27" fmla="*/ 8 h 18"/>
                  <a:gd name="T28" fmla="*/ 12 w 18"/>
                  <a:gd name="T29" fmla="*/ 5 h 18"/>
                  <a:gd name="T30" fmla="*/ 9 w 18"/>
                  <a:gd name="T31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7" y="18"/>
                      <a:pt x="6" y="18"/>
                      <a:pt x="5" y="17"/>
                    </a:cubicBezTo>
                    <a:cubicBezTo>
                      <a:pt x="3" y="16"/>
                      <a:pt x="1" y="14"/>
                      <a:pt x="1" y="12"/>
                    </a:cubicBezTo>
                    <a:cubicBezTo>
                      <a:pt x="0" y="10"/>
                      <a:pt x="0" y="7"/>
                      <a:pt x="1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5" y="3"/>
                      <a:pt x="17" y="5"/>
                      <a:pt x="17" y="7"/>
                    </a:cubicBezTo>
                    <a:cubicBezTo>
                      <a:pt x="18" y="10"/>
                      <a:pt x="18" y="12"/>
                      <a:pt x="17" y="14"/>
                    </a:cubicBezTo>
                    <a:cubicBezTo>
                      <a:pt x="15" y="17"/>
                      <a:pt x="12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5" y="5"/>
                      <a:pt x="4" y="7"/>
                    </a:cubicBezTo>
                    <a:cubicBezTo>
                      <a:pt x="3" y="8"/>
                      <a:pt x="3" y="10"/>
                      <a:pt x="4" y="11"/>
                    </a:cubicBezTo>
                    <a:cubicBezTo>
                      <a:pt x="4" y="13"/>
                      <a:pt x="5" y="14"/>
                      <a:pt x="6" y="14"/>
                    </a:cubicBezTo>
                    <a:cubicBezTo>
                      <a:pt x="9" y="16"/>
                      <a:pt x="12" y="15"/>
                      <a:pt x="14" y="12"/>
                    </a:cubicBezTo>
                    <a:cubicBezTo>
                      <a:pt x="14" y="11"/>
                      <a:pt x="15" y="10"/>
                      <a:pt x="14" y="8"/>
                    </a:cubicBezTo>
                    <a:cubicBezTo>
                      <a:pt x="14" y="7"/>
                      <a:pt x="13" y="6"/>
                      <a:pt x="12" y="5"/>
                    </a:cubicBezTo>
                    <a:cubicBezTo>
                      <a:pt x="11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0" name="Freeform 1670"/>
              <p:cNvSpPr>
                <a:spLocks noEditPoints="1"/>
              </p:cNvSpPr>
              <p:nvPr/>
            </p:nvSpPr>
            <p:spPr bwMode="auto">
              <a:xfrm>
                <a:off x="5160" y="3438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5 w 18"/>
                  <a:gd name="T3" fmla="*/ 17 h 18"/>
                  <a:gd name="T4" fmla="*/ 0 w 18"/>
                  <a:gd name="T5" fmla="*/ 12 h 18"/>
                  <a:gd name="T6" fmla="*/ 1 w 18"/>
                  <a:gd name="T7" fmla="*/ 5 h 18"/>
                  <a:gd name="T8" fmla="*/ 9 w 18"/>
                  <a:gd name="T9" fmla="*/ 0 h 18"/>
                  <a:gd name="T10" fmla="*/ 13 w 18"/>
                  <a:gd name="T11" fmla="*/ 1 h 18"/>
                  <a:gd name="T12" fmla="*/ 17 w 18"/>
                  <a:gd name="T13" fmla="*/ 6 h 18"/>
                  <a:gd name="T14" fmla="*/ 16 w 18"/>
                  <a:gd name="T15" fmla="*/ 13 h 18"/>
                  <a:gd name="T16" fmla="*/ 9 w 18"/>
                  <a:gd name="T17" fmla="*/ 18 h 18"/>
                  <a:gd name="T18" fmla="*/ 9 w 18"/>
                  <a:gd name="T19" fmla="*/ 4 h 18"/>
                  <a:gd name="T20" fmla="*/ 4 w 18"/>
                  <a:gd name="T21" fmla="*/ 7 h 18"/>
                  <a:gd name="T22" fmla="*/ 3 w 18"/>
                  <a:gd name="T23" fmla="*/ 11 h 18"/>
                  <a:gd name="T24" fmla="*/ 6 w 18"/>
                  <a:gd name="T25" fmla="*/ 14 h 18"/>
                  <a:gd name="T26" fmla="*/ 14 w 18"/>
                  <a:gd name="T27" fmla="*/ 12 h 18"/>
                  <a:gd name="T28" fmla="*/ 14 w 18"/>
                  <a:gd name="T29" fmla="*/ 7 h 18"/>
                  <a:gd name="T30" fmla="*/ 11 w 18"/>
                  <a:gd name="T31" fmla="*/ 4 h 18"/>
                  <a:gd name="T32" fmla="*/ 9 w 18"/>
                  <a:gd name="T33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7" y="18"/>
                      <a:pt x="6" y="17"/>
                      <a:pt x="5" y="17"/>
                    </a:cubicBezTo>
                    <a:cubicBezTo>
                      <a:pt x="3" y="16"/>
                      <a:pt x="1" y="14"/>
                      <a:pt x="0" y="12"/>
                    </a:cubicBezTo>
                    <a:cubicBezTo>
                      <a:pt x="0" y="10"/>
                      <a:pt x="0" y="7"/>
                      <a:pt x="1" y="5"/>
                    </a:cubicBezTo>
                    <a:cubicBezTo>
                      <a:pt x="2" y="2"/>
                      <a:pt x="5" y="0"/>
                      <a:pt x="9" y="0"/>
                    </a:cubicBezTo>
                    <a:cubicBezTo>
                      <a:pt x="10" y="0"/>
                      <a:pt x="11" y="1"/>
                      <a:pt x="13" y="1"/>
                    </a:cubicBezTo>
                    <a:cubicBezTo>
                      <a:pt x="15" y="2"/>
                      <a:pt x="16" y="4"/>
                      <a:pt x="17" y="6"/>
                    </a:cubicBezTo>
                    <a:cubicBezTo>
                      <a:pt x="18" y="9"/>
                      <a:pt x="17" y="11"/>
                      <a:pt x="16" y="13"/>
                    </a:cubicBezTo>
                    <a:cubicBezTo>
                      <a:pt x="15" y="16"/>
                      <a:pt x="12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5" y="5"/>
                      <a:pt x="4" y="7"/>
                    </a:cubicBezTo>
                    <a:cubicBezTo>
                      <a:pt x="3" y="8"/>
                      <a:pt x="3" y="9"/>
                      <a:pt x="3" y="11"/>
                    </a:cubicBezTo>
                    <a:cubicBezTo>
                      <a:pt x="4" y="12"/>
                      <a:pt x="5" y="13"/>
                      <a:pt x="6" y="14"/>
                    </a:cubicBezTo>
                    <a:cubicBezTo>
                      <a:pt x="9" y="15"/>
                      <a:pt x="12" y="14"/>
                      <a:pt x="14" y="12"/>
                    </a:cubicBezTo>
                    <a:cubicBezTo>
                      <a:pt x="14" y="10"/>
                      <a:pt x="14" y="9"/>
                      <a:pt x="14" y="7"/>
                    </a:cubicBezTo>
                    <a:cubicBezTo>
                      <a:pt x="13" y="6"/>
                      <a:pt x="12" y="5"/>
                      <a:pt x="11" y="4"/>
                    </a:cubicBezTo>
                    <a:cubicBezTo>
                      <a:pt x="10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1" name="Freeform 1671"/>
              <p:cNvSpPr>
                <a:spLocks noEditPoints="1"/>
              </p:cNvSpPr>
              <p:nvPr/>
            </p:nvSpPr>
            <p:spPr bwMode="auto">
              <a:xfrm>
                <a:off x="5191" y="3366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5 w 18"/>
                  <a:gd name="T3" fmla="*/ 18 h 18"/>
                  <a:gd name="T4" fmla="*/ 1 w 18"/>
                  <a:gd name="T5" fmla="*/ 13 h 18"/>
                  <a:gd name="T6" fmla="*/ 1 w 18"/>
                  <a:gd name="T7" fmla="*/ 6 h 18"/>
                  <a:gd name="T8" fmla="*/ 12 w 18"/>
                  <a:gd name="T9" fmla="*/ 2 h 18"/>
                  <a:gd name="T10" fmla="*/ 17 w 18"/>
                  <a:gd name="T11" fmla="*/ 7 h 18"/>
                  <a:gd name="T12" fmla="*/ 17 w 18"/>
                  <a:gd name="T13" fmla="*/ 13 h 18"/>
                  <a:gd name="T14" fmla="*/ 9 w 18"/>
                  <a:gd name="T15" fmla="*/ 18 h 18"/>
                  <a:gd name="T16" fmla="*/ 9 w 18"/>
                  <a:gd name="T17" fmla="*/ 4 h 18"/>
                  <a:gd name="T18" fmla="*/ 4 w 18"/>
                  <a:gd name="T19" fmla="*/ 8 h 18"/>
                  <a:gd name="T20" fmla="*/ 4 w 18"/>
                  <a:gd name="T21" fmla="*/ 12 h 18"/>
                  <a:gd name="T22" fmla="*/ 6 w 18"/>
                  <a:gd name="T23" fmla="*/ 15 h 18"/>
                  <a:gd name="T24" fmla="*/ 14 w 18"/>
                  <a:gd name="T25" fmla="*/ 12 h 18"/>
                  <a:gd name="T26" fmla="*/ 14 w 18"/>
                  <a:gd name="T27" fmla="*/ 8 h 18"/>
                  <a:gd name="T28" fmla="*/ 11 w 18"/>
                  <a:gd name="T29" fmla="*/ 5 h 18"/>
                  <a:gd name="T30" fmla="*/ 9 w 18"/>
                  <a:gd name="T31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7" y="18"/>
                      <a:pt x="6" y="18"/>
                      <a:pt x="5" y="18"/>
                    </a:cubicBezTo>
                    <a:cubicBezTo>
                      <a:pt x="3" y="17"/>
                      <a:pt x="1" y="15"/>
                      <a:pt x="1" y="13"/>
                    </a:cubicBezTo>
                    <a:cubicBezTo>
                      <a:pt x="0" y="11"/>
                      <a:pt x="0" y="8"/>
                      <a:pt x="1" y="6"/>
                    </a:cubicBezTo>
                    <a:cubicBezTo>
                      <a:pt x="3" y="2"/>
                      <a:pt x="8" y="0"/>
                      <a:pt x="12" y="2"/>
                    </a:cubicBezTo>
                    <a:cubicBezTo>
                      <a:pt x="14" y="3"/>
                      <a:pt x="16" y="4"/>
                      <a:pt x="17" y="7"/>
                    </a:cubicBezTo>
                    <a:cubicBezTo>
                      <a:pt x="18" y="9"/>
                      <a:pt x="18" y="11"/>
                      <a:pt x="17" y="13"/>
                    </a:cubicBezTo>
                    <a:cubicBezTo>
                      <a:pt x="15" y="16"/>
                      <a:pt x="12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5" y="6"/>
                      <a:pt x="4" y="8"/>
                    </a:cubicBezTo>
                    <a:cubicBezTo>
                      <a:pt x="3" y="9"/>
                      <a:pt x="3" y="10"/>
                      <a:pt x="4" y="12"/>
                    </a:cubicBezTo>
                    <a:cubicBezTo>
                      <a:pt x="4" y="13"/>
                      <a:pt x="5" y="14"/>
                      <a:pt x="6" y="15"/>
                    </a:cubicBezTo>
                    <a:cubicBezTo>
                      <a:pt x="9" y="16"/>
                      <a:pt x="12" y="15"/>
                      <a:pt x="14" y="12"/>
                    </a:cubicBezTo>
                    <a:cubicBezTo>
                      <a:pt x="14" y="11"/>
                      <a:pt x="14" y="9"/>
                      <a:pt x="14" y="8"/>
                    </a:cubicBezTo>
                    <a:cubicBezTo>
                      <a:pt x="13" y="6"/>
                      <a:pt x="12" y="5"/>
                      <a:pt x="11" y="5"/>
                    </a:cubicBezTo>
                    <a:cubicBezTo>
                      <a:pt x="10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2" name="Freeform 1672"/>
              <p:cNvSpPr>
                <a:spLocks noEditPoints="1"/>
              </p:cNvSpPr>
              <p:nvPr/>
            </p:nvSpPr>
            <p:spPr bwMode="auto">
              <a:xfrm>
                <a:off x="5219" y="3294"/>
                <a:ext cx="40" cy="40"/>
              </a:xfrm>
              <a:custGeom>
                <a:avLst/>
                <a:gdLst>
                  <a:gd name="T0" fmla="*/ 9 w 18"/>
                  <a:gd name="T1" fmla="*/ 18 h 18"/>
                  <a:gd name="T2" fmla="*/ 6 w 18"/>
                  <a:gd name="T3" fmla="*/ 18 h 18"/>
                  <a:gd name="T4" fmla="*/ 1 w 18"/>
                  <a:gd name="T5" fmla="*/ 13 h 18"/>
                  <a:gd name="T6" fmla="*/ 1 w 18"/>
                  <a:gd name="T7" fmla="*/ 7 h 18"/>
                  <a:gd name="T8" fmla="*/ 12 w 18"/>
                  <a:gd name="T9" fmla="*/ 2 h 18"/>
                  <a:gd name="T10" fmla="*/ 17 w 18"/>
                  <a:gd name="T11" fmla="*/ 6 h 18"/>
                  <a:gd name="T12" fmla="*/ 17 w 18"/>
                  <a:gd name="T13" fmla="*/ 13 h 18"/>
                  <a:gd name="T14" fmla="*/ 9 w 18"/>
                  <a:gd name="T15" fmla="*/ 18 h 18"/>
                  <a:gd name="T16" fmla="*/ 9 w 18"/>
                  <a:gd name="T17" fmla="*/ 4 h 18"/>
                  <a:gd name="T18" fmla="*/ 4 w 18"/>
                  <a:gd name="T19" fmla="*/ 8 h 18"/>
                  <a:gd name="T20" fmla="*/ 4 w 18"/>
                  <a:gd name="T21" fmla="*/ 12 h 18"/>
                  <a:gd name="T22" fmla="*/ 7 w 18"/>
                  <a:gd name="T23" fmla="*/ 15 h 18"/>
                  <a:gd name="T24" fmla="*/ 14 w 18"/>
                  <a:gd name="T25" fmla="*/ 12 h 18"/>
                  <a:gd name="T26" fmla="*/ 14 w 18"/>
                  <a:gd name="T27" fmla="*/ 7 h 18"/>
                  <a:gd name="T28" fmla="*/ 11 w 18"/>
                  <a:gd name="T29" fmla="*/ 5 h 18"/>
                  <a:gd name="T30" fmla="*/ 9 w 18"/>
                  <a:gd name="T31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8" y="18"/>
                      <a:pt x="7" y="18"/>
                      <a:pt x="6" y="18"/>
                    </a:cubicBezTo>
                    <a:cubicBezTo>
                      <a:pt x="4" y="17"/>
                      <a:pt x="2" y="15"/>
                      <a:pt x="1" y="13"/>
                    </a:cubicBezTo>
                    <a:cubicBezTo>
                      <a:pt x="0" y="11"/>
                      <a:pt x="0" y="9"/>
                      <a:pt x="1" y="7"/>
                    </a:cubicBezTo>
                    <a:cubicBezTo>
                      <a:pt x="3" y="2"/>
                      <a:pt x="8" y="0"/>
                      <a:pt x="12" y="2"/>
                    </a:cubicBezTo>
                    <a:cubicBezTo>
                      <a:pt x="14" y="2"/>
                      <a:pt x="16" y="4"/>
                      <a:pt x="17" y="6"/>
                    </a:cubicBezTo>
                    <a:cubicBezTo>
                      <a:pt x="18" y="8"/>
                      <a:pt x="18" y="11"/>
                      <a:pt x="17" y="13"/>
                    </a:cubicBezTo>
                    <a:cubicBezTo>
                      <a:pt x="16" y="16"/>
                      <a:pt x="13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5" y="6"/>
                      <a:pt x="4" y="8"/>
                    </a:cubicBezTo>
                    <a:cubicBezTo>
                      <a:pt x="3" y="9"/>
                      <a:pt x="3" y="11"/>
                      <a:pt x="4" y="12"/>
                    </a:cubicBezTo>
                    <a:cubicBezTo>
                      <a:pt x="5" y="13"/>
                      <a:pt x="6" y="14"/>
                      <a:pt x="7" y="15"/>
                    </a:cubicBezTo>
                    <a:cubicBezTo>
                      <a:pt x="10" y="16"/>
                      <a:pt x="13" y="14"/>
                      <a:pt x="14" y="12"/>
                    </a:cubicBezTo>
                    <a:cubicBezTo>
                      <a:pt x="15" y="10"/>
                      <a:pt x="15" y="9"/>
                      <a:pt x="14" y="7"/>
                    </a:cubicBezTo>
                    <a:cubicBezTo>
                      <a:pt x="13" y="6"/>
                      <a:pt x="12" y="5"/>
                      <a:pt x="11" y="5"/>
                    </a:cubicBezTo>
                    <a:cubicBezTo>
                      <a:pt x="10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3" name="Freeform 1673"/>
              <p:cNvSpPr>
                <a:spLocks noEditPoints="1"/>
              </p:cNvSpPr>
              <p:nvPr/>
            </p:nvSpPr>
            <p:spPr bwMode="auto">
              <a:xfrm>
                <a:off x="5244" y="3221"/>
                <a:ext cx="40" cy="41"/>
              </a:xfrm>
              <a:custGeom>
                <a:avLst/>
                <a:gdLst>
                  <a:gd name="T0" fmla="*/ 9 w 18"/>
                  <a:gd name="T1" fmla="*/ 18 h 18"/>
                  <a:gd name="T2" fmla="*/ 6 w 18"/>
                  <a:gd name="T3" fmla="*/ 17 h 18"/>
                  <a:gd name="T4" fmla="*/ 1 w 18"/>
                  <a:gd name="T5" fmla="*/ 13 h 18"/>
                  <a:gd name="T6" fmla="*/ 0 w 18"/>
                  <a:gd name="T7" fmla="*/ 6 h 18"/>
                  <a:gd name="T8" fmla="*/ 9 w 18"/>
                  <a:gd name="T9" fmla="*/ 0 h 18"/>
                  <a:gd name="T10" fmla="*/ 11 w 18"/>
                  <a:gd name="T11" fmla="*/ 1 h 18"/>
                  <a:gd name="T12" fmla="*/ 16 w 18"/>
                  <a:gd name="T13" fmla="*/ 5 h 18"/>
                  <a:gd name="T14" fmla="*/ 17 w 18"/>
                  <a:gd name="T15" fmla="*/ 12 h 18"/>
                  <a:gd name="T16" fmla="*/ 9 w 18"/>
                  <a:gd name="T17" fmla="*/ 18 h 18"/>
                  <a:gd name="T18" fmla="*/ 9 w 18"/>
                  <a:gd name="T19" fmla="*/ 4 h 18"/>
                  <a:gd name="T20" fmla="*/ 4 w 18"/>
                  <a:gd name="T21" fmla="*/ 7 h 18"/>
                  <a:gd name="T22" fmla="*/ 4 w 18"/>
                  <a:gd name="T23" fmla="*/ 12 h 18"/>
                  <a:gd name="T24" fmla="*/ 7 w 18"/>
                  <a:gd name="T25" fmla="*/ 14 h 18"/>
                  <a:gd name="T26" fmla="*/ 14 w 18"/>
                  <a:gd name="T27" fmla="*/ 11 h 18"/>
                  <a:gd name="T28" fmla="*/ 14 w 18"/>
                  <a:gd name="T29" fmla="*/ 7 h 18"/>
                  <a:gd name="T30" fmla="*/ 10 w 18"/>
                  <a:gd name="T31" fmla="*/ 4 h 18"/>
                  <a:gd name="T32" fmla="*/ 9 w 18"/>
                  <a:gd name="T33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8" y="18"/>
                      <a:pt x="7" y="18"/>
                      <a:pt x="6" y="17"/>
                    </a:cubicBezTo>
                    <a:cubicBezTo>
                      <a:pt x="4" y="17"/>
                      <a:pt x="2" y="15"/>
                      <a:pt x="1" y="13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2" y="3"/>
                      <a:pt x="5" y="0"/>
                      <a:pt x="9" y="0"/>
                    </a:cubicBezTo>
                    <a:cubicBezTo>
                      <a:pt x="10" y="0"/>
                      <a:pt x="11" y="0"/>
                      <a:pt x="11" y="1"/>
                    </a:cubicBezTo>
                    <a:cubicBezTo>
                      <a:pt x="14" y="1"/>
                      <a:pt x="15" y="3"/>
                      <a:pt x="16" y="5"/>
                    </a:cubicBezTo>
                    <a:cubicBezTo>
                      <a:pt x="18" y="7"/>
                      <a:pt x="18" y="9"/>
                      <a:pt x="17" y="12"/>
                    </a:cubicBezTo>
                    <a:cubicBezTo>
                      <a:pt x="16" y="15"/>
                      <a:pt x="13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5"/>
                      <a:pt x="4" y="7"/>
                    </a:cubicBezTo>
                    <a:cubicBezTo>
                      <a:pt x="3" y="9"/>
                      <a:pt x="3" y="10"/>
                      <a:pt x="4" y="12"/>
                    </a:cubicBezTo>
                    <a:cubicBezTo>
                      <a:pt x="4" y="13"/>
                      <a:pt x="6" y="14"/>
                      <a:pt x="7" y="14"/>
                    </a:cubicBezTo>
                    <a:cubicBezTo>
                      <a:pt x="10" y="15"/>
                      <a:pt x="13" y="14"/>
                      <a:pt x="14" y="11"/>
                    </a:cubicBezTo>
                    <a:cubicBezTo>
                      <a:pt x="14" y="9"/>
                      <a:pt x="14" y="8"/>
                      <a:pt x="14" y="7"/>
                    </a:cubicBezTo>
                    <a:cubicBezTo>
                      <a:pt x="13" y="5"/>
                      <a:pt x="12" y="4"/>
                      <a:pt x="10" y="4"/>
                    </a:cubicBezTo>
                    <a:cubicBezTo>
                      <a:pt x="10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4" name="Freeform 1674"/>
              <p:cNvSpPr>
                <a:spLocks noEditPoints="1"/>
              </p:cNvSpPr>
              <p:nvPr/>
            </p:nvSpPr>
            <p:spPr bwMode="auto">
              <a:xfrm>
                <a:off x="5264" y="3145"/>
                <a:ext cx="41" cy="42"/>
              </a:xfrm>
              <a:custGeom>
                <a:avLst/>
                <a:gdLst>
                  <a:gd name="T0" fmla="*/ 9 w 18"/>
                  <a:gd name="T1" fmla="*/ 19 h 19"/>
                  <a:gd name="T2" fmla="*/ 6 w 18"/>
                  <a:gd name="T3" fmla="*/ 18 h 19"/>
                  <a:gd name="T4" fmla="*/ 1 w 18"/>
                  <a:gd name="T5" fmla="*/ 14 h 19"/>
                  <a:gd name="T6" fmla="*/ 0 w 18"/>
                  <a:gd name="T7" fmla="*/ 8 h 19"/>
                  <a:gd name="T8" fmla="*/ 11 w 18"/>
                  <a:gd name="T9" fmla="*/ 1 h 19"/>
                  <a:gd name="T10" fmla="*/ 16 w 18"/>
                  <a:gd name="T11" fmla="*/ 5 h 19"/>
                  <a:gd name="T12" fmla="*/ 17 w 18"/>
                  <a:gd name="T13" fmla="*/ 12 h 19"/>
                  <a:gd name="T14" fmla="*/ 9 w 18"/>
                  <a:gd name="T15" fmla="*/ 19 h 19"/>
                  <a:gd name="T16" fmla="*/ 9 w 18"/>
                  <a:gd name="T17" fmla="*/ 4 h 19"/>
                  <a:gd name="T18" fmla="*/ 3 w 18"/>
                  <a:gd name="T19" fmla="*/ 8 h 19"/>
                  <a:gd name="T20" fmla="*/ 4 w 18"/>
                  <a:gd name="T21" fmla="*/ 13 h 19"/>
                  <a:gd name="T22" fmla="*/ 7 w 18"/>
                  <a:gd name="T23" fmla="*/ 15 h 19"/>
                  <a:gd name="T24" fmla="*/ 14 w 18"/>
                  <a:gd name="T25" fmla="*/ 11 h 19"/>
                  <a:gd name="T26" fmla="*/ 13 w 18"/>
                  <a:gd name="T27" fmla="*/ 7 h 19"/>
                  <a:gd name="T28" fmla="*/ 10 w 18"/>
                  <a:gd name="T29" fmla="*/ 5 h 19"/>
                  <a:gd name="T30" fmla="*/ 9 w 18"/>
                  <a:gd name="T31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9">
                    <a:moveTo>
                      <a:pt x="9" y="19"/>
                    </a:moveTo>
                    <a:cubicBezTo>
                      <a:pt x="8" y="19"/>
                      <a:pt x="7" y="18"/>
                      <a:pt x="6" y="18"/>
                    </a:cubicBezTo>
                    <a:cubicBezTo>
                      <a:pt x="4" y="18"/>
                      <a:pt x="2" y="16"/>
                      <a:pt x="1" y="14"/>
                    </a:cubicBezTo>
                    <a:cubicBezTo>
                      <a:pt x="0" y="12"/>
                      <a:pt x="0" y="10"/>
                      <a:pt x="0" y="8"/>
                    </a:cubicBezTo>
                    <a:cubicBezTo>
                      <a:pt x="2" y="3"/>
                      <a:pt x="6" y="0"/>
                      <a:pt x="11" y="1"/>
                    </a:cubicBezTo>
                    <a:cubicBezTo>
                      <a:pt x="13" y="2"/>
                      <a:pt x="15" y="3"/>
                      <a:pt x="16" y="5"/>
                    </a:cubicBezTo>
                    <a:cubicBezTo>
                      <a:pt x="17" y="8"/>
                      <a:pt x="18" y="10"/>
                      <a:pt x="17" y="12"/>
                    </a:cubicBezTo>
                    <a:cubicBezTo>
                      <a:pt x="16" y="16"/>
                      <a:pt x="13" y="19"/>
                      <a:pt x="9" y="19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3" y="8"/>
                    </a:cubicBezTo>
                    <a:cubicBezTo>
                      <a:pt x="3" y="10"/>
                      <a:pt x="3" y="11"/>
                      <a:pt x="4" y="13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10" y="16"/>
                      <a:pt x="13" y="14"/>
                      <a:pt x="14" y="11"/>
                    </a:cubicBezTo>
                    <a:cubicBezTo>
                      <a:pt x="14" y="10"/>
                      <a:pt x="14" y="8"/>
                      <a:pt x="13" y="7"/>
                    </a:cubicBezTo>
                    <a:cubicBezTo>
                      <a:pt x="13" y="6"/>
                      <a:pt x="12" y="5"/>
                      <a:pt x="10" y="5"/>
                    </a:cubicBezTo>
                    <a:cubicBezTo>
                      <a:pt x="10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5" name="Freeform 1675"/>
              <p:cNvSpPr>
                <a:spLocks noEditPoints="1"/>
              </p:cNvSpPr>
              <p:nvPr/>
            </p:nvSpPr>
            <p:spPr bwMode="auto">
              <a:xfrm>
                <a:off x="5280" y="3070"/>
                <a:ext cx="40" cy="41"/>
              </a:xfrm>
              <a:custGeom>
                <a:avLst/>
                <a:gdLst>
                  <a:gd name="T0" fmla="*/ 9 w 18"/>
                  <a:gd name="T1" fmla="*/ 18 h 18"/>
                  <a:gd name="T2" fmla="*/ 7 w 18"/>
                  <a:gd name="T3" fmla="*/ 18 h 18"/>
                  <a:gd name="T4" fmla="*/ 2 w 18"/>
                  <a:gd name="T5" fmla="*/ 14 h 18"/>
                  <a:gd name="T6" fmla="*/ 0 w 18"/>
                  <a:gd name="T7" fmla="*/ 7 h 18"/>
                  <a:gd name="T8" fmla="*/ 11 w 18"/>
                  <a:gd name="T9" fmla="*/ 1 h 18"/>
                  <a:gd name="T10" fmla="*/ 16 w 18"/>
                  <a:gd name="T11" fmla="*/ 5 h 18"/>
                  <a:gd name="T12" fmla="*/ 17 w 18"/>
                  <a:gd name="T13" fmla="*/ 11 h 18"/>
                  <a:gd name="T14" fmla="*/ 9 w 18"/>
                  <a:gd name="T15" fmla="*/ 18 h 18"/>
                  <a:gd name="T16" fmla="*/ 9 w 18"/>
                  <a:gd name="T17" fmla="*/ 4 h 18"/>
                  <a:gd name="T18" fmla="*/ 4 w 18"/>
                  <a:gd name="T19" fmla="*/ 8 h 18"/>
                  <a:gd name="T20" fmla="*/ 4 w 18"/>
                  <a:gd name="T21" fmla="*/ 12 h 18"/>
                  <a:gd name="T22" fmla="*/ 8 w 18"/>
                  <a:gd name="T23" fmla="*/ 15 h 18"/>
                  <a:gd name="T24" fmla="*/ 14 w 18"/>
                  <a:gd name="T25" fmla="*/ 10 h 18"/>
                  <a:gd name="T26" fmla="*/ 13 w 18"/>
                  <a:gd name="T27" fmla="*/ 6 h 18"/>
                  <a:gd name="T28" fmla="*/ 10 w 18"/>
                  <a:gd name="T29" fmla="*/ 4 h 18"/>
                  <a:gd name="T30" fmla="*/ 9 w 18"/>
                  <a:gd name="T31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8" y="18"/>
                      <a:pt x="8" y="18"/>
                      <a:pt x="7" y="18"/>
                    </a:cubicBezTo>
                    <a:cubicBezTo>
                      <a:pt x="5" y="17"/>
                      <a:pt x="3" y="16"/>
                      <a:pt x="2" y="14"/>
                    </a:cubicBezTo>
                    <a:cubicBezTo>
                      <a:pt x="0" y="12"/>
                      <a:pt x="0" y="10"/>
                      <a:pt x="0" y="7"/>
                    </a:cubicBezTo>
                    <a:cubicBezTo>
                      <a:pt x="1" y="3"/>
                      <a:pt x="6" y="0"/>
                      <a:pt x="11" y="1"/>
                    </a:cubicBezTo>
                    <a:cubicBezTo>
                      <a:pt x="13" y="1"/>
                      <a:pt x="15" y="3"/>
                      <a:pt x="16" y="5"/>
                    </a:cubicBezTo>
                    <a:cubicBezTo>
                      <a:pt x="17" y="6"/>
                      <a:pt x="18" y="9"/>
                      <a:pt x="17" y="11"/>
                    </a:cubicBezTo>
                    <a:cubicBezTo>
                      <a:pt x="17" y="15"/>
                      <a:pt x="13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3" y="10"/>
                      <a:pt x="3" y="11"/>
                      <a:pt x="4" y="12"/>
                    </a:cubicBezTo>
                    <a:cubicBezTo>
                      <a:pt x="5" y="13"/>
                      <a:pt x="6" y="14"/>
                      <a:pt x="8" y="15"/>
                    </a:cubicBezTo>
                    <a:cubicBezTo>
                      <a:pt x="11" y="15"/>
                      <a:pt x="14" y="13"/>
                      <a:pt x="14" y="10"/>
                    </a:cubicBezTo>
                    <a:cubicBezTo>
                      <a:pt x="15" y="9"/>
                      <a:pt x="14" y="7"/>
                      <a:pt x="13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10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6" name="Freeform 1676"/>
              <p:cNvSpPr>
                <a:spLocks noEditPoints="1"/>
              </p:cNvSpPr>
              <p:nvPr/>
            </p:nvSpPr>
            <p:spPr bwMode="auto">
              <a:xfrm>
                <a:off x="5291" y="2993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8 w 18"/>
                  <a:gd name="T3" fmla="*/ 18 h 18"/>
                  <a:gd name="T4" fmla="*/ 1 w 18"/>
                  <a:gd name="T5" fmla="*/ 8 h 18"/>
                  <a:gd name="T6" fmla="*/ 11 w 18"/>
                  <a:gd name="T7" fmla="*/ 1 h 18"/>
                  <a:gd name="T8" fmla="*/ 16 w 18"/>
                  <a:gd name="T9" fmla="*/ 4 h 18"/>
                  <a:gd name="T10" fmla="*/ 18 w 18"/>
                  <a:gd name="T11" fmla="*/ 11 h 18"/>
                  <a:gd name="T12" fmla="*/ 9 w 18"/>
                  <a:gd name="T13" fmla="*/ 18 h 18"/>
                  <a:gd name="T14" fmla="*/ 9 w 18"/>
                  <a:gd name="T15" fmla="*/ 4 h 18"/>
                  <a:gd name="T16" fmla="*/ 4 w 18"/>
                  <a:gd name="T17" fmla="*/ 8 h 18"/>
                  <a:gd name="T18" fmla="*/ 8 w 18"/>
                  <a:gd name="T19" fmla="*/ 15 h 18"/>
                  <a:gd name="T20" fmla="*/ 15 w 18"/>
                  <a:gd name="T21" fmla="*/ 10 h 18"/>
                  <a:gd name="T22" fmla="*/ 14 w 18"/>
                  <a:gd name="T23" fmla="*/ 6 h 18"/>
                  <a:gd name="T24" fmla="*/ 10 w 18"/>
                  <a:gd name="T25" fmla="*/ 4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9" y="18"/>
                      <a:pt x="8" y="18"/>
                      <a:pt x="8" y="18"/>
                    </a:cubicBezTo>
                    <a:cubicBezTo>
                      <a:pt x="3" y="17"/>
                      <a:pt x="0" y="13"/>
                      <a:pt x="1" y="8"/>
                    </a:cubicBezTo>
                    <a:cubicBezTo>
                      <a:pt x="1" y="3"/>
                      <a:pt x="6" y="0"/>
                      <a:pt x="11" y="1"/>
                    </a:cubicBezTo>
                    <a:cubicBezTo>
                      <a:pt x="13" y="1"/>
                      <a:pt x="15" y="2"/>
                      <a:pt x="16" y="4"/>
                    </a:cubicBezTo>
                    <a:cubicBezTo>
                      <a:pt x="18" y="6"/>
                      <a:pt x="18" y="8"/>
                      <a:pt x="18" y="11"/>
                    </a:cubicBezTo>
                    <a:cubicBezTo>
                      <a:pt x="17" y="15"/>
                      <a:pt x="14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4" y="6"/>
                      <a:pt x="4" y="8"/>
                    </a:cubicBezTo>
                    <a:cubicBezTo>
                      <a:pt x="3" y="11"/>
                      <a:pt x="5" y="14"/>
                      <a:pt x="8" y="15"/>
                    </a:cubicBezTo>
                    <a:cubicBezTo>
                      <a:pt x="12" y="15"/>
                      <a:pt x="14" y="13"/>
                      <a:pt x="15" y="10"/>
                    </a:cubicBezTo>
                    <a:cubicBezTo>
                      <a:pt x="15" y="9"/>
                      <a:pt x="15" y="7"/>
                      <a:pt x="14" y="6"/>
                    </a:cubicBezTo>
                    <a:cubicBezTo>
                      <a:pt x="13" y="5"/>
                      <a:pt x="12" y="4"/>
                      <a:pt x="10" y="4"/>
                    </a:cubicBezTo>
                    <a:cubicBezTo>
                      <a:pt x="10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7" name="Freeform 1677"/>
              <p:cNvSpPr>
                <a:spLocks noEditPoints="1"/>
              </p:cNvSpPr>
              <p:nvPr/>
            </p:nvSpPr>
            <p:spPr bwMode="auto">
              <a:xfrm>
                <a:off x="5300" y="2916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8 w 18"/>
                  <a:gd name="T3" fmla="*/ 18 h 18"/>
                  <a:gd name="T4" fmla="*/ 0 w 18"/>
                  <a:gd name="T5" fmla="*/ 8 h 18"/>
                  <a:gd name="T6" fmla="*/ 10 w 18"/>
                  <a:gd name="T7" fmla="*/ 1 h 18"/>
                  <a:gd name="T8" fmla="*/ 16 w 18"/>
                  <a:gd name="T9" fmla="*/ 4 h 18"/>
                  <a:gd name="T10" fmla="*/ 18 w 18"/>
                  <a:gd name="T11" fmla="*/ 10 h 18"/>
                  <a:gd name="T12" fmla="*/ 9 w 18"/>
                  <a:gd name="T13" fmla="*/ 18 h 18"/>
                  <a:gd name="T14" fmla="*/ 9 w 18"/>
                  <a:gd name="T15" fmla="*/ 4 h 18"/>
                  <a:gd name="T16" fmla="*/ 4 w 18"/>
                  <a:gd name="T17" fmla="*/ 9 h 18"/>
                  <a:gd name="T18" fmla="*/ 8 w 18"/>
                  <a:gd name="T19" fmla="*/ 15 h 18"/>
                  <a:gd name="T20" fmla="*/ 14 w 18"/>
                  <a:gd name="T21" fmla="*/ 10 h 18"/>
                  <a:gd name="T22" fmla="*/ 13 w 18"/>
                  <a:gd name="T23" fmla="*/ 6 h 18"/>
                  <a:gd name="T24" fmla="*/ 10 w 18"/>
                  <a:gd name="T25" fmla="*/ 4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9" y="18"/>
                      <a:pt x="8" y="18"/>
                      <a:pt x="8" y="18"/>
                    </a:cubicBezTo>
                    <a:cubicBezTo>
                      <a:pt x="3" y="17"/>
                      <a:pt x="0" y="13"/>
                      <a:pt x="0" y="8"/>
                    </a:cubicBezTo>
                    <a:cubicBezTo>
                      <a:pt x="1" y="4"/>
                      <a:pt x="5" y="0"/>
                      <a:pt x="10" y="1"/>
                    </a:cubicBezTo>
                    <a:cubicBezTo>
                      <a:pt x="12" y="1"/>
                      <a:pt x="14" y="2"/>
                      <a:pt x="16" y="4"/>
                    </a:cubicBezTo>
                    <a:cubicBezTo>
                      <a:pt x="17" y="5"/>
                      <a:pt x="18" y="8"/>
                      <a:pt x="18" y="10"/>
                    </a:cubicBezTo>
                    <a:cubicBezTo>
                      <a:pt x="17" y="15"/>
                      <a:pt x="13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3" y="12"/>
                      <a:pt x="5" y="14"/>
                      <a:pt x="8" y="15"/>
                    </a:cubicBezTo>
                    <a:cubicBezTo>
                      <a:pt x="11" y="15"/>
                      <a:pt x="14" y="13"/>
                      <a:pt x="14" y="10"/>
                    </a:cubicBezTo>
                    <a:cubicBezTo>
                      <a:pt x="15" y="8"/>
                      <a:pt x="14" y="7"/>
                      <a:pt x="13" y="6"/>
                    </a:cubicBezTo>
                    <a:cubicBezTo>
                      <a:pt x="12" y="5"/>
                      <a:pt x="11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8" name="Freeform 1678"/>
              <p:cNvSpPr>
                <a:spLocks noEditPoints="1"/>
              </p:cNvSpPr>
              <p:nvPr/>
            </p:nvSpPr>
            <p:spPr bwMode="auto">
              <a:xfrm>
                <a:off x="5305" y="2839"/>
                <a:ext cx="40" cy="41"/>
              </a:xfrm>
              <a:custGeom>
                <a:avLst/>
                <a:gdLst>
                  <a:gd name="T0" fmla="*/ 9 w 18"/>
                  <a:gd name="T1" fmla="*/ 18 h 18"/>
                  <a:gd name="T2" fmla="*/ 8 w 18"/>
                  <a:gd name="T3" fmla="*/ 18 h 18"/>
                  <a:gd name="T4" fmla="*/ 2 w 18"/>
                  <a:gd name="T5" fmla="*/ 15 h 18"/>
                  <a:gd name="T6" fmla="*/ 0 w 18"/>
                  <a:gd name="T7" fmla="*/ 8 h 18"/>
                  <a:gd name="T8" fmla="*/ 9 w 18"/>
                  <a:gd name="T9" fmla="*/ 0 h 18"/>
                  <a:gd name="T10" fmla="*/ 9 w 18"/>
                  <a:gd name="T11" fmla="*/ 0 h 18"/>
                  <a:gd name="T12" fmla="*/ 15 w 18"/>
                  <a:gd name="T13" fmla="*/ 3 h 18"/>
                  <a:gd name="T14" fmla="*/ 18 w 18"/>
                  <a:gd name="T15" fmla="*/ 9 h 18"/>
                  <a:gd name="T16" fmla="*/ 9 w 18"/>
                  <a:gd name="T17" fmla="*/ 18 h 18"/>
                  <a:gd name="T18" fmla="*/ 9 w 18"/>
                  <a:gd name="T19" fmla="*/ 3 h 18"/>
                  <a:gd name="T20" fmla="*/ 3 w 18"/>
                  <a:gd name="T21" fmla="*/ 9 h 18"/>
                  <a:gd name="T22" fmla="*/ 5 w 18"/>
                  <a:gd name="T23" fmla="*/ 13 h 18"/>
                  <a:gd name="T24" fmla="*/ 9 w 18"/>
                  <a:gd name="T25" fmla="*/ 14 h 18"/>
                  <a:gd name="T26" fmla="*/ 9 w 18"/>
                  <a:gd name="T27" fmla="*/ 14 h 18"/>
                  <a:gd name="T28" fmla="*/ 14 w 18"/>
                  <a:gd name="T29" fmla="*/ 9 h 18"/>
                  <a:gd name="T30" fmla="*/ 13 w 18"/>
                  <a:gd name="T31" fmla="*/ 5 h 18"/>
                  <a:gd name="T32" fmla="*/ 9 w 18"/>
                  <a:gd name="T33" fmla="*/ 3 h 18"/>
                  <a:gd name="T34" fmla="*/ 9 w 18"/>
                  <a:gd name="T35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8" y="18"/>
                      <a:pt x="8" y="18"/>
                      <a:pt x="8" y="18"/>
                    </a:cubicBezTo>
                    <a:cubicBezTo>
                      <a:pt x="6" y="17"/>
                      <a:pt x="4" y="16"/>
                      <a:pt x="2" y="15"/>
                    </a:cubicBezTo>
                    <a:cubicBezTo>
                      <a:pt x="1" y="13"/>
                      <a:pt x="0" y="11"/>
                      <a:pt x="0" y="8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2" y="0"/>
                      <a:pt x="14" y="1"/>
                      <a:pt x="15" y="3"/>
                    </a:cubicBezTo>
                    <a:cubicBezTo>
                      <a:pt x="17" y="5"/>
                      <a:pt x="18" y="7"/>
                      <a:pt x="18" y="9"/>
                    </a:cubicBezTo>
                    <a:cubicBezTo>
                      <a:pt x="17" y="14"/>
                      <a:pt x="13" y="18"/>
                      <a:pt x="9" y="18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6"/>
                      <a:pt x="3" y="9"/>
                    </a:cubicBezTo>
                    <a:cubicBezTo>
                      <a:pt x="3" y="10"/>
                      <a:pt x="4" y="11"/>
                      <a:pt x="5" y="13"/>
                    </a:cubicBezTo>
                    <a:cubicBezTo>
                      <a:pt x="6" y="14"/>
                      <a:pt x="7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2" y="14"/>
                      <a:pt x="14" y="12"/>
                      <a:pt x="14" y="9"/>
                    </a:cubicBezTo>
                    <a:cubicBezTo>
                      <a:pt x="14" y="8"/>
                      <a:pt x="14" y="6"/>
                      <a:pt x="13" y="5"/>
                    </a:cubicBezTo>
                    <a:cubicBezTo>
                      <a:pt x="12" y="4"/>
                      <a:pt x="11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9" name="Freeform 1679"/>
              <p:cNvSpPr>
                <a:spLocks noEditPoints="1"/>
              </p:cNvSpPr>
              <p:nvPr/>
            </p:nvSpPr>
            <p:spPr bwMode="auto">
              <a:xfrm>
                <a:off x="5305" y="2762"/>
                <a:ext cx="40" cy="39"/>
              </a:xfrm>
              <a:custGeom>
                <a:avLst/>
                <a:gdLst>
                  <a:gd name="T0" fmla="*/ 9 w 18"/>
                  <a:gd name="T1" fmla="*/ 17 h 17"/>
                  <a:gd name="T2" fmla="*/ 9 w 18"/>
                  <a:gd name="T3" fmla="*/ 17 h 17"/>
                  <a:gd name="T4" fmla="*/ 3 w 18"/>
                  <a:gd name="T5" fmla="*/ 15 h 17"/>
                  <a:gd name="T6" fmla="*/ 0 w 18"/>
                  <a:gd name="T7" fmla="*/ 8 h 17"/>
                  <a:gd name="T8" fmla="*/ 9 w 18"/>
                  <a:gd name="T9" fmla="*/ 0 h 17"/>
                  <a:gd name="T10" fmla="*/ 15 w 18"/>
                  <a:gd name="T11" fmla="*/ 2 h 17"/>
                  <a:gd name="T12" fmla="*/ 18 w 18"/>
                  <a:gd name="T13" fmla="*/ 8 h 17"/>
                  <a:gd name="T14" fmla="*/ 9 w 18"/>
                  <a:gd name="T15" fmla="*/ 17 h 17"/>
                  <a:gd name="T16" fmla="*/ 9 w 18"/>
                  <a:gd name="T17" fmla="*/ 3 h 17"/>
                  <a:gd name="T18" fmla="*/ 5 w 18"/>
                  <a:gd name="T19" fmla="*/ 5 h 17"/>
                  <a:gd name="T20" fmla="*/ 3 w 18"/>
                  <a:gd name="T21" fmla="*/ 8 h 17"/>
                  <a:gd name="T22" fmla="*/ 5 w 18"/>
                  <a:gd name="T23" fmla="*/ 12 h 17"/>
                  <a:gd name="T24" fmla="*/ 9 w 18"/>
                  <a:gd name="T25" fmla="*/ 14 h 17"/>
                  <a:gd name="T26" fmla="*/ 9 w 18"/>
                  <a:gd name="T27" fmla="*/ 16 h 17"/>
                  <a:gd name="T28" fmla="*/ 9 w 18"/>
                  <a:gd name="T29" fmla="*/ 14 h 17"/>
                  <a:gd name="T30" fmla="*/ 14 w 18"/>
                  <a:gd name="T31" fmla="*/ 8 h 17"/>
                  <a:gd name="T32" fmla="*/ 13 w 18"/>
                  <a:gd name="T33" fmla="*/ 5 h 17"/>
                  <a:gd name="T34" fmla="*/ 9 w 18"/>
                  <a:gd name="T35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17">
                    <a:moveTo>
                      <a:pt x="9" y="17"/>
                    </a:moveTo>
                    <a:cubicBezTo>
                      <a:pt x="9" y="17"/>
                      <a:pt x="9" y="17"/>
                      <a:pt x="9" y="17"/>
                    </a:cubicBezTo>
                    <a:cubicBezTo>
                      <a:pt x="7" y="17"/>
                      <a:pt x="4" y="16"/>
                      <a:pt x="3" y="15"/>
                    </a:cubicBezTo>
                    <a:cubicBezTo>
                      <a:pt x="1" y="13"/>
                      <a:pt x="0" y="11"/>
                      <a:pt x="0" y="8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1" y="0"/>
                      <a:pt x="13" y="1"/>
                      <a:pt x="15" y="2"/>
                    </a:cubicBezTo>
                    <a:cubicBezTo>
                      <a:pt x="17" y="4"/>
                      <a:pt x="18" y="6"/>
                      <a:pt x="18" y="8"/>
                    </a:cubicBezTo>
                    <a:cubicBezTo>
                      <a:pt x="18" y="13"/>
                      <a:pt x="14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7" y="3"/>
                      <a:pt x="6" y="4"/>
                      <a:pt x="5" y="5"/>
                    </a:cubicBezTo>
                    <a:cubicBezTo>
                      <a:pt x="4" y="6"/>
                      <a:pt x="3" y="7"/>
                      <a:pt x="3" y="8"/>
                    </a:cubicBezTo>
                    <a:cubicBezTo>
                      <a:pt x="3" y="10"/>
                      <a:pt x="4" y="11"/>
                      <a:pt x="5" y="12"/>
                    </a:cubicBezTo>
                    <a:cubicBezTo>
                      <a:pt x="6" y="13"/>
                      <a:pt x="7" y="14"/>
                      <a:pt x="9" y="14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2" y="14"/>
                      <a:pt x="14" y="12"/>
                      <a:pt x="14" y="8"/>
                    </a:cubicBezTo>
                    <a:cubicBezTo>
                      <a:pt x="14" y="7"/>
                      <a:pt x="14" y="6"/>
                      <a:pt x="13" y="5"/>
                    </a:cubicBezTo>
                    <a:cubicBezTo>
                      <a:pt x="12" y="4"/>
                      <a:pt x="10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0" name="Freeform 1680"/>
              <p:cNvSpPr>
                <a:spLocks noEditPoints="1"/>
              </p:cNvSpPr>
              <p:nvPr/>
            </p:nvSpPr>
            <p:spPr bwMode="auto">
              <a:xfrm>
                <a:off x="5300" y="2683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0 w 18"/>
                  <a:gd name="T3" fmla="*/ 10 h 18"/>
                  <a:gd name="T4" fmla="*/ 9 w 18"/>
                  <a:gd name="T5" fmla="*/ 0 h 18"/>
                  <a:gd name="T6" fmla="*/ 9 w 18"/>
                  <a:gd name="T7" fmla="*/ 0 h 18"/>
                  <a:gd name="T8" fmla="*/ 18 w 18"/>
                  <a:gd name="T9" fmla="*/ 9 h 18"/>
                  <a:gd name="T10" fmla="*/ 16 w 18"/>
                  <a:gd name="T11" fmla="*/ 15 h 18"/>
                  <a:gd name="T12" fmla="*/ 10 w 18"/>
                  <a:gd name="T13" fmla="*/ 18 h 18"/>
                  <a:gd name="T14" fmla="*/ 9 w 18"/>
                  <a:gd name="T15" fmla="*/ 18 h 18"/>
                  <a:gd name="T16" fmla="*/ 9 w 18"/>
                  <a:gd name="T17" fmla="*/ 4 h 18"/>
                  <a:gd name="T18" fmla="*/ 4 w 18"/>
                  <a:gd name="T19" fmla="*/ 9 h 18"/>
                  <a:gd name="T20" fmla="*/ 9 w 18"/>
                  <a:gd name="T21" fmla="*/ 15 h 18"/>
                  <a:gd name="T22" fmla="*/ 9 w 18"/>
                  <a:gd name="T23" fmla="*/ 15 h 18"/>
                  <a:gd name="T24" fmla="*/ 13 w 18"/>
                  <a:gd name="T25" fmla="*/ 13 h 18"/>
                  <a:gd name="T26" fmla="*/ 15 w 18"/>
                  <a:gd name="T27" fmla="*/ 9 h 18"/>
                  <a:gd name="T28" fmla="*/ 9 w 18"/>
                  <a:gd name="T29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5" y="18"/>
                      <a:pt x="1" y="14"/>
                      <a:pt x="0" y="10"/>
                    </a:cubicBezTo>
                    <a:cubicBezTo>
                      <a:pt x="0" y="5"/>
                      <a:pt x="4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4" y="0"/>
                      <a:pt x="18" y="4"/>
                      <a:pt x="18" y="9"/>
                    </a:cubicBezTo>
                    <a:cubicBezTo>
                      <a:pt x="18" y="11"/>
                      <a:pt x="17" y="13"/>
                      <a:pt x="16" y="15"/>
                    </a:cubicBezTo>
                    <a:cubicBezTo>
                      <a:pt x="14" y="17"/>
                      <a:pt x="12" y="18"/>
                      <a:pt x="10" y="18"/>
                    </a:cubicBezTo>
                    <a:lnTo>
                      <a:pt x="9" y="18"/>
                    </a:ln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12"/>
                      <a:pt x="6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1" y="15"/>
                      <a:pt x="12" y="14"/>
                      <a:pt x="13" y="13"/>
                    </a:cubicBezTo>
                    <a:cubicBezTo>
                      <a:pt x="14" y="12"/>
                      <a:pt x="15" y="10"/>
                      <a:pt x="15" y="9"/>
                    </a:cubicBezTo>
                    <a:cubicBezTo>
                      <a:pt x="15" y="6"/>
                      <a:pt x="12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1" name="Freeform 1681"/>
              <p:cNvSpPr>
                <a:spLocks noEditPoints="1"/>
              </p:cNvSpPr>
              <p:nvPr/>
            </p:nvSpPr>
            <p:spPr bwMode="auto">
              <a:xfrm>
                <a:off x="5291" y="2607"/>
                <a:ext cx="43" cy="40"/>
              </a:xfrm>
              <a:custGeom>
                <a:avLst/>
                <a:gdLst>
                  <a:gd name="T0" fmla="*/ 10 w 19"/>
                  <a:gd name="T1" fmla="*/ 18 h 18"/>
                  <a:gd name="T2" fmla="*/ 1 w 19"/>
                  <a:gd name="T3" fmla="*/ 10 h 18"/>
                  <a:gd name="T4" fmla="*/ 9 w 19"/>
                  <a:gd name="T5" fmla="*/ 0 h 18"/>
                  <a:gd name="T6" fmla="*/ 18 w 19"/>
                  <a:gd name="T7" fmla="*/ 8 h 18"/>
                  <a:gd name="T8" fmla="*/ 16 w 19"/>
                  <a:gd name="T9" fmla="*/ 14 h 18"/>
                  <a:gd name="T10" fmla="*/ 11 w 19"/>
                  <a:gd name="T11" fmla="*/ 18 h 18"/>
                  <a:gd name="T12" fmla="*/ 10 w 19"/>
                  <a:gd name="T13" fmla="*/ 18 h 18"/>
                  <a:gd name="T14" fmla="*/ 10 w 19"/>
                  <a:gd name="T15" fmla="*/ 3 h 18"/>
                  <a:gd name="T16" fmla="*/ 9 w 19"/>
                  <a:gd name="T17" fmla="*/ 4 h 18"/>
                  <a:gd name="T18" fmla="*/ 4 w 19"/>
                  <a:gd name="T19" fmla="*/ 10 h 18"/>
                  <a:gd name="T20" fmla="*/ 10 w 19"/>
                  <a:gd name="T21" fmla="*/ 14 h 18"/>
                  <a:gd name="T22" fmla="*/ 14 w 19"/>
                  <a:gd name="T23" fmla="*/ 12 h 18"/>
                  <a:gd name="T24" fmla="*/ 15 w 19"/>
                  <a:gd name="T25" fmla="*/ 8 h 18"/>
                  <a:gd name="T26" fmla="*/ 10 w 19"/>
                  <a:gd name="T27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10" y="18"/>
                    </a:moveTo>
                    <a:cubicBezTo>
                      <a:pt x="5" y="18"/>
                      <a:pt x="1" y="14"/>
                      <a:pt x="1" y="10"/>
                    </a:cubicBezTo>
                    <a:cubicBezTo>
                      <a:pt x="0" y="5"/>
                      <a:pt x="4" y="1"/>
                      <a:pt x="9" y="0"/>
                    </a:cubicBezTo>
                    <a:cubicBezTo>
                      <a:pt x="14" y="0"/>
                      <a:pt x="18" y="3"/>
                      <a:pt x="18" y="8"/>
                    </a:cubicBezTo>
                    <a:cubicBezTo>
                      <a:pt x="19" y="10"/>
                      <a:pt x="18" y="13"/>
                      <a:pt x="16" y="14"/>
                    </a:cubicBezTo>
                    <a:cubicBezTo>
                      <a:pt x="15" y="16"/>
                      <a:pt x="13" y="17"/>
                      <a:pt x="11" y="18"/>
                    </a:cubicBezTo>
                    <a:cubicBezTo>
                      <a:pt x="10" y="18"/>
                      <a:pt x="10" y="18"/>
                      <a:pt x="10" y="18"/>
                    </a:cubicBezTo>
                    <a:close/>
                    <a:moveTo>
                      <a:pt x="10" y="3"/>
                    </a:moveTo>
                    <a:cubicBezTo>
                      <a:pt x="9" y="3"/>
                      <a:pt x="9" y="4"/>
                      <a:pt x="9" y="4"/>
                    </a:cubicBezTo>
                    <a:cubicBezTo>
                      <a:pt x="6" y="4"/>
                      <a:pt x="4" y="7"/>
                      <a:pt x="4" y="10"/>
                    </a:cubicBezTo>
                    <a:cubicBezTo>
                      <a:pt x="5" y="13"/>
                      <a:pt x="7" y="15"/>
                      <a:pt x="10" y="14"/>
                    </a:cubicBezTo>
                    <a:cubicBezTo>
                      <a:pt x="12" y="14"/>
                      <a:pt x="13" y="14"/>
                      <a:pt x="14" y="12"/>
                    </a:cubicBezTo>
                    <a:cubicBezTo>
                      <a:pt x="15" y="11"/>
                      <a:pt x="15" y="10"/>
                      <a:pt x="15" y="8"/>
                    </a:cubicBezTo>
                    <a:cubicBezTo>
                      <a:pt x="15" y="6"/>
                      <a:pt x="12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2" name="Freeform 1682"/>
              <p:cNvSpPr>
                <a:spLocks noEditPoints="1"/>
              </p:cNvSpPr>
              <p:nvPr/>
            </p:nvSpPr>
            <p:spPr bwMode="auto">
              <a:xfrm>
                <a:off x="5280" y="2530"/>
                <a:ext cx="40" cy="40"/>
              </a:xfrm>
              <a:custGeom>
                <a:avLst/>
                <a:gdLst>
                  <a:gd name="T0" fmla="*/ 9 w 18"/>
                  <a:gd name="T1" fmla="*/ 18 h 18"/>
                  <a:gd name="T2" fmla="*/ 1 w 18"/>
                  <a:gd name="T3" fmla="*/ 10 h 18"/>
                  <a:gd name="T4" fmla="*/ 8 w 18"/>
                  <a:gd name="T5" fmla="*/ 0 h 18"/>
                  <a:gd name="T6" fmla="*/ 18 w 18"/>
                  <a:gd name="T7" fmla="*/ 8 h 18"/>
                  <a:gd name="T8" fmla="*/ 16 w 18"/>
                  <a:gd name="T9" fmla="*/ 14 h 18"/>
                  <a:gd name="T10" fmla="*/ 11 w 18"/>
                  <a:gd name="T11" fmla="*/ 18 h 18"/>
                  <a:gd name="T12" fmla="*/ 9 w 18"/>
                  <a:gd name="T13" fmla="*/ 18 h 18"/>
                  <a:gd name="T14" fmla="*/ 9 w 18"/>
                  <a:gd name="T15" fmla="*/ 4 h 18"/>
                  <a:gd name="T16" fmla="*/ 8 w 18"/>
                  <a:gd name="T17" fmla="*/ 4 h 18"/>
                  <a:gd name="T18" fmla="*/ 4 w 18"/>
                  <a:gd name="T19" fmla="*/ 10 h 18"/>
                  <a:gd name="T20" fmla="*/ 10 w 18"/>
                  <a:gd name="T21" fmla="*/ 14 h 18"/>
                  <a:gd name="T22" fmla="*/ 14 w 18"/>
                  <a:gd name="T23" fmla="*/ 12 h 18"/>
                  <a:gd name="T24" fmla="*/ 15 w 18"/>
                  <a:gd name="T25" fmla="*/ 8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5" y="18"/>
                      <a:pt x="1" y="15"/>
                      <a:pt x="1" y="10"/>
                    </a:cubicBezTo>
                    <a:cubicBezTo>
                      <a:pt x="0" y="6"/>
                      <a:pt x="3" y="1"/>
                      <a:pt x="8" y="0"/>
                    </a:cubicBezTo>
                    <a:cubicBezTo>
                      <a:pt x="13" y="0"/>
                      <a:pt x="17" y="3"/>
                      <a:pt x="18" y="8"/>
                    </a:cubicBezTo>
                    <a:cubicBezTo>
                      <a:pt x="18" y="10"/>
                      <a:pt x="18" y="12"/>
                      <a:pt x="16" y="14"/>
                    </a:cubicBezTo>
                    <a:cubicBezTo>
                      <a:pt x="15" y="16"/>
                      <a:pt x="13" y="17"/>
                      <a:pt x="11" y="18"/>
                    </a:cubicBezTo>
                    <a:cubicBezTo>
                      <a:pt x="10" y="18"/>
                      <a:pt x="10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9" y="4"/>
                      <a:pt x="9" y="4"/>
                      <a:pt x="8" y="4"/>
                    </a:cubicBezTo>
                    <a:cubicBezTo>
                      <a:pt x="5" y="4"/>
                      <a:pt x="3" y="7"/>
                      <a:pt x="4" y="10"/>
                    </a:cubicBezTo>
                    <a:cubicBezTo>
                      <a:pt x="4" y="13"/>
                      <a:pt x="7" y="15"/>
                      <a:pt x="10" y="14"/>
                    </a:cubicBezTo>
                    <a:cubicBezTo>
                      <a:pt x="12" y="14"/>
                      <a:pt x="13" y="13"/>
                      <a:pt x="14" y="12"/>
                    </a:cubicBezTo>
                    <a:cubicBezTo>
                      <a:pt x="15" y="11"/>
                      <a:pt x="15" y="10"/>
                      <a:pt x="15" y="8"/>
                    </a:cubicBezTo>
                    <a:cubicBezTo>
                      <a:pt x="14" y="5"/>
                      <a:pt x="12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3" name="Freeform 1683"/>
              <p:cNvSpPr>
                <a:spLocks noEditPoints="1"/>
              </p:cNvSpPr>
              <p:nvPr/>
            </p:nvSpPr>
            <p:spPr bwMode="auto">
              <a:xfrm>
                <a:off x="5264" y="2453"/>
                <a:ext cx="41" cy="40"/>
              </a:xfrm>
              <a:custGeom>
                <a:avLst/>
                <a:gdLst>
                  <a:gd name="T0" fmla="*/ 9 w 18"/>
                  <a:gd name="T1" fmla="*/ 18 h 18"/>
                  <a:gd name="T2" fmla="*/ 1 w 18"/>
                  <a:gd name="T3" fmla="*/ 11 h 18"/>
                  <a:gd name="T4" fmla="*/ 7 w 18"/>
                  <a:gd name="T5" fmla="*/ 1 h 18"/>
                  <a:gd name="T6" fmla="*/ 18 w 18"/>
                  <a:gd name="T7" fmla="*/ 8 h 18"/>
                  <a:gd name="T8" fmla="*/ 17 w 18"/>
                  <a:gd name="T9" fmla="*/ 14 h 18"/>
                  <a:gd name="T10" fmla="*/ 11 w 18"/>
                  <a:gd name="T11" fmla="*/ 18 h 18"/>
                  <a:gd name="T12" fmla="*/ 9 w 18"/>
                  <a:gd name="T13" fmla="*/ 18 h 18"/>
                  <a:gd name="T14" fmla="*/ 9 w 18"/>
                  <a:gd name="T15" fmla="*/ 4 h 18"/>
                  <a:gd name="T16" fmla="*/ 8 w 18"/>
                  <a:gd name="T17" fmla="*/ 4 h 18"/>
                  <a:gd name="T18" fmla="*/ 4 w 18"/>
                  <a:gd name="T19" fmla="*/ 11 h 18"/>
                  <a:gd name="T20" fmla="*/ 10 w 18"/>
                  <a:gd name="T21" fmla="*/ 15 h 18"/>
                  <a:gd name="T22" fmla="*/ 14 w 18"/>
                  <a:gd name="T23" fmla="*/ 12 h 18"/>
                  <a:gd name="T24" fmla="*/ 15 w 18"/>
                  <a:gd name="T25" fmla="*/ 8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5" y="18"/>
                      <a:pt x="2" y="15"/>
                      <a:pt x="1" y="11"/>
                    </a:cubicBezTo>
                    <a:cubicBezTo>
                      <a:pt x="0" y="7"/>
                      <a:pt x="3" y="2"/>
                      <a:pt x="7" y="1"/>
                    </a:cubicBezTo>
                    <a:cubicBezTo>
                      <a:pt x="12" y="0"/>
                      <a:pt x="17" y="3"/>
                      <a:pt x="18" y="8"/>
                    </a:cubicBezTo>
                    <a:cubicBezTo>
                      <a:pt x="18" y="10"/>
                      <a:pt x="18" y="12"/>
                      <a:pt x="17" y="14"/>
                    </a:cubicBezTo>
                    <a:cubicBezTo>
                      <a:pt x="15" y="16"/>
                      <a:pt x="13" y="17"/>
                      <a:pt x="11" y="18"/>
                    </a:cubicBezTo>
                    <a:cubicBezTo>
                      <a:pt x="10" y="18"/>
                      <a:pt x="10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9" y="4"/>
                      <a:pt x="8" y="4"/>
                      <a:pt x="8" y="4"/>
                    </a:cubicBezTo>
                    <a:cubicBezTo>
                      <a:pt x="5" y="5"/>
                      <a:pt x="3" y="8"/>
                      <a:pt x="4" y="11"/>
                    </a:cubicBezTo>
                    <a:cubicBezTo>
                      <a:pt x="4" y="13"/>
                      <a:pt x="7" y="15"/>
                      <a:pt x="10" y="15"/>
                    </a:cubicBezTo>
                    <a:cubicBezTo>
                      <a:pt x="12" y="15"/>
                      <a:pt x="13" y="14"/>
                      <a:pt x="14" y="12"/>
                    </a:cubicBezTo>
                    <a:cubicBezTo>
                      <a:pt x="15" y="11"/>
                      <a:pt x="15" y="10"/>
                      <a:pt x="15" y="8"/>
                    </a:cubicBezTo>
                    <a:cubicBezTo>
                      <a:pt x="14" y="6"/>
                      <a:pt x="12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4" name="Freeform 1684"/>
              <p:cNvSpPr>
                <a:spLocks noEditPoints="1"/>
              </p:cNvSpPr>
              <p:nvPr/>
            </p:nvSpPr>
            <p:spPr bwMode="auto">
              <a:xfrm>
                <a:off x="5244" y="2378"/>
                <a:ext cx="40" cy="41"/>
              </a:xfrm>
              <a:custGeom>
                <a:avLst/>
                <a:gdLst>
                  <a:gd name="T0" fmla="*/ 9 w 18"/>
                  <a:gd name="T1" fmla="*/ 18 h 18"/>
                  <a:gd name="T2" fmla="*/ 1 w 18"/>
                  <a:gd name="T3" fmla="*/ 11 h 18"/>
                  <a:gd name="T4" fmla="*/ 7 w 18"/>
                  <a:gd name="T5" fmla="*/ 1 h 18"/>
                  <a:gd name="T6" fmla="*/ 18 w 18"/>
                  <a:gd name="T7" fmla="*/ 7 h 18"/>
                  <a:gd name="T8" fmla="*/ 17 w 18"/>
                  <a:gd name="T9" fmla="*/ 14 h 18"/>
                  <a:gd name="T10" fmla="*/ 12 w 18"/>
                  <a:gd name="T11" fmla="*/ 18 h 18"/>
                  <a:gd name="T12" fmla="*/ 9 w 18"/>
                  <a:gd name="T13" fmla="*/ 18 h 18"/>
                  <a:gd name="T14" fmla="*/ 9 w 18"/>
                  <a:gd name="T15" fmla="*/ 4 h 18"/>
                  <a:gd name="T16" fmla="*/ 8 w 18"/>
                  <a:gd name="T17" fmla="*/ 4 h 18"/>
                  <a:gd name="T18" fmla="*/ 4 w 18"/>
                  <a:gd name="T19" fmla="*/ 11 h 18"/>
                  <a:gd name="T20" fmla="*/ 11 w 18"/>
                  <a:gd name="T21" fmla="*/ 15 h 18"/>
                  <a:gd name="T22" fmla="*/ 14 w 18"/>
                  <a:gd name="T23" fmla="*/ 12 h 18"/>
                  <a:gd name="T24" fmla="*/ 15 w 18"/>
                  <a:gd name="T25" fmla="*/ 8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5" y="18"/>
                      <a:pt x="2" y="15"/>
                      <a:pt x="1" y="11"/>
                    </a:cubicBezTo>
                    <a:cubicBezTo>
                      <a:pt x="0" y="7"/>
                      <a:pt x="3" y="2"/>
                      <a:pt x="7" y="1"/>
                    </a:cubicBezTo>
                    <a:cubicBezTo>
                      <a:pt x="12" y="0"/>
                      <a:pt x="17" y="2"/>
                      <a:pt x="18" y="7"/>
                    </a:cubicBezTo>
                    <a:cubicBezTo>
                      <a:pt x="18" y="9"/>
                      <a:pt x="18" y="12"/>
                      <a:pt x="17" y="14"/>
                    </a:cubicBezTo>
                    <a:cubicBezTo>
                      <a:pt x="16" y="16"/>
                      <a:pt x="14" y="17"/>
                      <a:pt x="12" y="18"/>
                    </a:cubicBezTo>
                    <a:cubicBezTo>
                      <a:pt x="11" y="18"/>
                      <a:pt x="10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9" y="4"/>
                      <a:pt x="8" y="4"/>
                      <a:pt x="8" y="4"/>
                    </a:cubicBezTo>
                    <a:cubicBezTo>
                      <a:pt x="5" y="5"/>
                      <a:pt x="3" y="8"/>
                      <a:pt x="4" y="11"/>
                    </a:cubicBezTo>
                    <a:cubicBezTo>
                      <a:pt x="5" y="14"/>
                      <a:pt x="8" y="15"/>
                      <a:pt x="11" y="15"/>
                    </a:cubicBezTo>
                    <a:cubicBezTo>
                      <a:pt x="12" y="14"/>
                      <a:pt x="13" y="13"/>
                      <a:pt x="14" y="12"/>
                    </a:cubicBezTo>
                    <a:cubicBezTo>
                      <a:pt x="15" y="11"/>
                      <a:pt x="15" y="9"/>
                      <a:pt x="15" y="8"/>
                    </a:cubicBezTo>
                    <a:cubicBezTo>
                      <a:pt x="14" y="5"/>
                      <a:pt x="12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5" name="Freeform 1685"/>
              <p:cNvSpPr>
                <a:spLocks noEditPoints="1"/>
              </p:cNvSpPr>
              <p:nvPr/>
            </p:nvSpPr>
            <p:spPr bwMode="auto">
              <a:xfrm>
                <a:off x="5219" y="2306"/>
                <a:ext cx="43" cy="38"/>
              </a:xfrm>
              <a:custGeom>
                <a:avLst/>
                <a:gdLst>
                  <a:gd name="T0" fmla="*/ 10 w 19"/>
                  <a:gd name="T1" fmla="*/ 17 h 17"/>
                  <a:gd name="T2" fmla="*/ 2 w 19"/>
                  <a:gd name="T3" fmla="*/ 11 h 17"/>
                  <a:gd name="T4" fmla="*/ 7 w 19"/>
                  <a:gd name="T5" fmla="*/ 0 h 17"/>
                  <a:gd name="T6" fmla="*/ 10 w 19"/>
                  <a:gd name="T7" fmla="*/ 0 h 17"/>
                  <a:gd name="T8" fmla="*/ 18 w 19"/>
                  <a:gd name="T9" fmla="*/ 6 h 17"/>
                  <a:gd name="T10" fmla="*/ 18 w 19"/>
                  <a:gd name="T11" fmla="*/ 12 h 17"/>
                  <a:gd name="T12" fmla="*/ 13 w 19"/>
                  <a:gd name="T13" fmla="*/ 17 h 17"/>
                  <a:gd name="T14" fmla="*/ 10 w 19"/>
                  <a:gd name="T15" fmla="*/ 17 h 17"/>
                  <a:gd name="T16" fmla="*/ 10 w 19"/>
                  <a:gd name="T17" fmla="*/ 3 h 17"/>
                  <a:gd name="T18" fmla="*/ 8 w 19"/>
                  <a:gd name="T19" fmla="*/ 3 h 17"/>
                  <a:gd name="T20" fmla="*/ 5 w 19"/>
                  <a:gd name="T21" fmla="*/ 10 h 17"/>
                  <a:gd name="T22" fmla="*/ 12 w 19"/>
                  <a:gd name="T23" fmla="*/ 14 h 17"/>
                  <a:gd name="T24" fmla="*/ 15 w 19"/>
                  <a:gd name="T25" fmla="*/ 11 h 17"/>
                  <a:gd name="T26" fmla="*/ 15 w 19"/>
                  <a:gd name="T27" fmla="*/ 7 h 17"/>
                  <a:gd name="T28" fmla="*/ 10 w 19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7">
                    <a:moveTo>
                      <a:pt x="10" y="17"/>
                    </a:moveTo>
                    <a:cubicBezTo>
                      <a:pt x="6" y="17"/>
                      <a:pt x="3" y="15"/>
                      <a:pt x="2" y="11"/>
                    </a:cubicBezTo>
                    <a:cubicBezTo>
                      <a:pt x="0" y="7"/>
                      <a:pt x="3" y="2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4" y="0"/>
                      <a:pt x="17" y="2"/>
                      <a:pt x="18" y="6"/>
                    </a:cubicBezTo>
                    <a:cubicBezTo>
                      <a:pt x="19" y="8"/>
                      <a:pt x="19" y="10"/>
                      <a:pt x="18" y="12"/>
                    </a:cubicBezTo>
                    <a:cubicBezTo>
                      <a:pt x="17" y="15"/>
                      <a:pt x="15" y="16"/>
                      <a:pt x="13" y="17"/>
                    </a:cubicBezTo>
                    <a:cubicBezTo>
                      <a:pt x="12" y="17"/>
                      <a:pt x="11" y="17"/>
                      <a:pt x="10" y="17"/>
                    </a:cubicBezTo>
                    <a:close/>
                    <a:moveTo>
                      <a:pt x="10" y="3"/>
                    </a:moveTo>
                    <a:cubicBezTo>
                      <a:pt x="9" y="3"/>
                      <a:pt x="9" y="3"/>
                      <a:pt x="8" y="3"/>
                    </a:cubicBezTo>
                    <a:cubicBezTo>
                      <a:pt x="5" y="4"/>
                      <a:pt x="4" y="7"/>
                      <a:pt x="5" y="10"/>
                    </a:cubicBezTo>
                    <a:cubicBezTo>
                      <a:pt x="6" y="13"/>
                      <a:pt x="9" y="15"/>
                      <a:pt x="12" y="14"/>
                    </a:cubicBezTo>
                    <a:cubicBezTo>
                      <a:pt x="13" y="13"/>
                      <a:pt x="14" y="12"/>
                      <a:pt x="15" y="11"/>
                    </a:cubicBezTo>
                    <a:cubicBezTo>
                      <a:pt x="15" y="10"/>
                      <a:pt x="16" y="8"/>
                      <a:pt x="15" y="7"/>
                    </a:cubicBezTo>
                    <a:cubicBezTo>
                      <a:pt x="14" y="5"/>
                      <a:pt x="12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6" name="Freeform 1686"/>
              <p:cNvSpPr>
                <a:spLocks noEditPoints="1"/>
              </p:cNvSpPr>
              <p:nvPr/>
            </p:nvSpPr>
            <p:spPr bwMode="auto">
              <a:xfrm>
                <a:off x="5191" y="2231"/>
                <a:ext cx="43" cy="41"/>
              </a:xfrm>
              <a:custGeom>
                <a:avLst/>
                <a:gdLst>
                  <a:gd name="T0" fmla="*/ 10 w 19"/>
                  <a:gd name="T1" fmla="*/ 18 h 18"/>
                  <a:gd name="T2" fmla="*/ 1 w 19"/>
                  <a:gd name="T3" fmla="*/ 13 h 18"/>
                  <a:gd name="T4" fmla="*/ 6 w 19"/>
                  <a:gd name="T5" fmla="*/ 1 h 18"/>
                  <a:gd name="T6" fmla="*/ 18 w 19"/>
                  <a:gd name="T7" fmla="*/ 6 h 18"/>
                  <a:gd name="T8" fmla="*/ 18 w 19"/>
                  <a:gd name="T9" fmla="*/ 13 h 18"/>
                  <a:gd name="T10" fmla="*/ 13 w 19"/>
                  <a:gd name="T11" fmla="*/ 18 h 18"/>
                  <a:gd name="T12" fmla="*/ 10 w 19"/>
                  <a:gd name="T13" fmla="*/ 18 h 18"/>
                  <a:gd name="T14" fmla="*/ 10 w 19"/>
                  <a:gd name="T15" fmla="*/ 4 h 18"/>
                  <a:gd name="T16" fmla="*/ 8 w 19"/>
                  <a:gd name="T17" fmla="*/ 4 h 18"/>
                  <a:gd name="T18" fmla="*/ 4 w 19"/>
                  <a:gd name="T19" fmla="*/ 11 h 18"/>
                  <a:gd name="T20" fmla="*/ 12 w 19"/>
                  <a:gd name="T21" fmla="*/ 15 h 18"/>
                  <a:gd name="T22" fmla="*/ 15 w 19"/>
                  <a:gd name="T23" fmla="*/ 12 h 18"/>
                  <a:gd name="T24" fmla="*/ 15 w 19"/>
                  <a:gd name="T25" fmla="*/ 7 h 18"/>
                  <a:gd name="T26" fmla="*/ 10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10" y="18"/>
                    </a:moveTo>
                    <a:cubicBezTo>
                      <a:pt x="6" y="18"/>
                      <a:pt x="3" y="16"/>
                      <a:pt x="1" y="13"/>
                    </a:cubicBezTo>
                    <a:cubicBezTo>
                      <a:pt x="0" y="8"/>
                      <a:pt x="2" y="3"/>
                      <a:pt x="6" y="1"/>
                    </a:cubicBezTo>
                    <a:cubicBezTo>
                      <a:pt x="11" y="0"/>
                      <a:pt x="16" y="2"/>
                      <a:pt x="18" y="6"/>
                    </a:cubicBezTo>
                    <a:cubicBezTo>
                      <a:pt x="19" y="8"/>
                      <a:pt x="19" y="11"/>
                      <a:pt x="18" y="13"/>
                    </a:cubicBezTo>
                    <a:cubicBezTo>
                      <a:pt x="17" y="15"/>
                      <a:pt x="15" y="17"/>
                      <a:pt x="13" y="18"/>
                    </a:cubicBezTo>
                    <a:cubicBezTo>
                      <a:pt x="12" y="18"/>
                      <a:pt x="11" y="18"/>
                      <a:pt x="10" y="18"/>
                    </a:cubicBezTo>
                    <a:close/>
                    <a:moveTo>
                      <a:pt x="10" y="4"/>
                    </a:moveTo>
                    <a:cubicBezTo>
                      <a:pt x="9" y="4"/>
                      <a:pt x="8" y="4"/>
                      <a:pt x="8" y="4"/>
                    </a:cubicBezTo>
                    <a:cubicBezTo>
                      <a:pt x="5" y="5"/>
                      <a:pt x="3" y="9"/>
                      <a:pt x="4" y="11"/>
                    </a:cubicBezTo>
                    <a:cubicBezTo>
                      <a:pt x="6" y="14"/>
                      <a:pt x="9" y="16"/>
                      <a:pt x="12" y="15"/>
                    </a:cubicBezTo>
                    <a:cubicBezTo>
                      <a:pt x="13" y="14"/>
                      <a:pt x="14" y="13"/>
                      <a:pt x="15" y="12"/>
                    </a:cubicBezTo>
                    <a:cubicBezTo>
                      <a:pt x="15" y="10"/>
                      <a:pt x="15" y="9"/>
                      <a:pt x="15" y="7"/>
                    </a:cubicBezTo>
                    <a:cubicBezTo>
                      <a:pt x="14" y="5"/>
                      <a:pt x="12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7" name="Freeform 1687"/>
              <p:cNvSpPr>
                <a:spLocks noEditPoints="1"/>
              </p:cNvSpPr>
              <p:nvPr/>
            </p:nvSpPr>
            <p:spPr bwMode="auto">
              <a:xfrm>
                <a:off x="5160" y="2161"/>
                <a:ext cx="43" cy="41"/>
              </a:xfrm>
              <a:custGeom>
                <a:avLst/>
                <a:gdLst>
                  <a:gd name="T0" fmla="*/ 10 w 19"/>
                  <a:gd name="T1" fmla="*/ 18 h 18"/>
                  <a:gd name="T2" fmla="*/ 2 w 19"/>
                  <a:gd name="T3" fmla="*/ 13 h 18"/>
                  <a:gd name="T4" fmla="*/ 6 w 19"/>
                  <a:gd name="T5" fmla="*/ 1 h 18"/>
                  <a:gd name="T6" fmla="*/ 10 w 19"/>
                  <a:gd name="T7" fmla="*/ 0 h 18"/>
                  <a:gd name="T8" fmla="*/ 18 w 19"/>
                  <a:gd name="T9" fmla="*/ 5 h 18"/>
                  <a:gd name="T10" fmla="*/ 18 w 19"/>
                  <a:gd name="T11" fmla="*/ 12 h 18"/>
                  <a:gd name="T12" fmla="*/ 13 w 19"/>
                  <a:gd name="T13" fmla="*/ 17 h 18"/>
                  <a:gd name="T14" fmla="*/ 10 w 19"/>
                  <a:gd name="T15" fmla="*/ 18 h 18"/>
                  <a:gd name="T16" fmla="*/ 10 w 19"/>
                  <a:gd name="T17" fmla="*/ 3 h 18"/>
                  <a:gd name="T18" fmla="*/ 7 w 19"/>
                  <a:gd name="T19" fmla="*/ 4 h 18"/>
                  <a:gd name="T20" fmla="*/ 5 w 19"/>
                  <a:gd name="T21" fmla="*/ 11 h 18"/>
                  <a:gd name="T22" fmla="*/ 12 w 19"/>
                  <a:gd name="T23" fmla="*/ 14 h 18"/>
                  <a:gd name="T24" fmla="*/ 15 w 19"/>
                  <a:gd name="T25" fmla="*/ 11 h 18"/>
                  <a:gd name="T26" fmla="*/ 15 w 19"/>
                  <a:gd name="T27" fmla="*/ 7 h 18"/>
                  <a:gd name="T28" fmla="*/ 10 w 19"/>
                  <a:gd name="T2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8">
                    <a:moveTo>
                      <a:pt x="10" y="18"/>
                    </a:moveTo>
                    <a:cubicBezTo>
                      <a:pt x="6" y="18"/>
                      <a:pt x="3" y="16"/>
                      <a:pt x="2" y="13"/>
                    </a:cubicBezTo>
                    <a:cubicBezTo>
                      <a:pt x="0" y="8"/>
                      <a:pt x="2" y="3"/>
                      <a:pt x="6" y="1"/>
                    </a:cubicBezTo>
                    <a:cubicBezTo>
                      <a:pt x="7" y="1"/>
                      <a:pt x="8" y="0"/>
                      <a:pt x="10" y="0"/>
                    </a:cubicBezTo>
                    <a:cubicBezTo>
                      <a:pt x="13" y="0"/>
                      <a:pt x="16" y="2"/>
                      <a:pt x="18" y="5"/>
                    </a:cubicBezTo>
                    <a:cubicBezTo>
                      <a:pt x="19" y="8"/>
                      <a:pt x="19" y="10"/>
                      <a:pt x="18" y="12"/>
                    </a:cubicBezTo>
                    <a:cubicBezTo>
                      <a:pt x="17" y="14"/>
                      <a:pt x="15" y="16"/>
                      <a:pt x="13" y="17"/>
                    </a:cubicBezTo>
                    <a:cubicBezTo>
                      <a:pt x="12" y="17"/>
                      <a:pt x="11" y="18"/>
                      <a:pt x="10" y="18"/>
                    </a:cubicBezTo>
                    <a:close/>
                    <a:moveTo>
                      <a:pt x="10" y="3"/>
                    </a:moveTo>
                    <a:cubicBezTo>
                      <a:pt x="9" y="3"/>
                      <a:pt x="8" y="4"/>
                      <a:pt x="7" y="4"/>
                    </a:cubicBezTo>
                    <a:cubicBezTo>
                      <a:pt x="5" y="5"/>
                      <a:pt x="3" y="8"/>
                      <a:pt x="5" y="11"/>
                    </a:cubicBezTo>
                    <a:cubicBezTo>
                      <a:pt x="6" y="14"/>
                      <a:pt x="9" y="15"/>
                      <a:pt x="12" y="14"/>
                    </a:cubicBezTo>
                    <a:cubicBezTo>
                      <a:pt x="13" y="13"/>
                      <a:pt x="14" y="12"/>
                      <a:pt x="15" y="11"/>
                    </a:cubicBezTo>
                    <a:cubicBezTo>
                      <a:pt x="15" y="10"/>
                      <a:pt x="15" y="8"/>
                      <a:pt x="15" y="7"/>
                    </a:cubicBezTo>
                    <a:cubicBezTo>
                      <a:pt x="14" y="5"/>
                      <a:pt x="12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8" name="Freeform 1688"/>
              <p:cNvSpPr>
                <a:spLocks noEditPoints="1"/>
              </p:cNvSpPr>
              <p:nvPr/>
            </p:nvSpPr>
            <p:spPr bwMode="auto">
              <a:xfrm>
                <a:off x="5124" y="2093"/>
                <a:ext cx="43" cy="39"/>
              </a:xfrm>
              <a:custGeom>
                <a:avLst/>
                <a:gdLst>
                  <a:gd name="T0" fmla="*/ 10 w 19"/>
                  <a:gd name="T1" fmla="*/ 17 h 17"/>
                  <a:gd name="T2" fmla="*/ 2 w 19"/>
                  <a:gd name="T3" fmla="*/ 12 h 17"/>
                  <a:gd name="T4" fmla="*/ 6 w 19"/>
                  <a:gd name="T5" fmla="*/ 1 h 17"/>
                  <a:gd name="T6" fmla="*/ 10 w 19"/>
                  <a:gd name="T7" fmla="*/ 0 h 17"/>
                  <a:gd name="T8" fmla="*/ 18 w 19"/>
                  <a:gd name="T9" fmla="*/ 4 h 17"/>
                  <a:gd name="T10" fmla="*/ 18 w 19"/>
                  <a:gd name="T11" fmla="*/ 11 h 17"/>
                  <a:gd name="T12" fmla="*/ 14 w 19"/>
                  <a:gd name="T13" fmla="*/ 16 h 17"/>
                  <a:gd name="T14" fmla="*/ 10 w 19"/>
                  <a:gd name="T15" fmla="*/ 17 h 17"/>
                  <a:gd name="T16" fmla="*/ 10 w 19"/>
                  <a:gd name="T17" fmla="*/ 3 h 17"/>
                  <a:gd name="T18" fmla="*/ 8 w 19"/>
                  <a:gd name="T19" fmla="*/ 3 h 17"/>
                  <a:gd name="T20" fmla="*/ 5 w 19"/>
                  <a:gd name="T21" fmla="*/ 11 h 17"/>
                  <a:gd name="T22" fmla="*/ 13 w 19"/>
                  <a:gd name="T23" fmla="*/ 13 h 17"/>
                  <a:gd name="T24" fmla="*/ 15 w 19"/>
                  <a:gd name="T25" fmla="*/ 10 h 17"/>
                  <a:gd name="T26" fmla="*/ 15 w 19"/>
                  <a:gd name="T27" fmla="*/ 6 h 17"/>
                  <a:gd name="T28" fmla="*/ 10 w 19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7">
                    <a:moveTo>
                      <a:pt x="10" y="17"/>
                    </a:moveTo>
                    <a:cubicBezTo>
                      <a:pt x="7" y="17"/>
                      <a:pt x="4" y="15"/>
                      <a:pt x="2" y="12"/>
                    </a:cubicBezTo>
                    <a:cubicBezTo>
                      <a:pt x="0" y="8"/>
                      <a:pt x="2" y="3"/>
                      <a:pt x="6" y="1"/>
                    </a:cubicBezTo>
                    <a:cubicBezTo>
                      <a:pt x="7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8" y="4"/>
                    </a:cubicBezTo>
                    <a:cubicBezTo>
                      <a:pt x="19" y="6"/>
                      <a:pt x="19" y="9"/>
                      <a:pt x="18" y="11"/>
                    </a:cubicBezTo>
                    <a:cubicBezTo>
                      <a:pt x="18" y="13"/>
                      <a:pt x="16" y="15"/>
                      <a:pt x="14" y="16"/>
                    </a:cubicBezTo>
                    <a:cubicBezTo>
                      <a:pt x="13" y="17"/>
                      <a:pt x="12" y="17"/>
                      <a:pt x="10" y="17"/>
                    </a:cubicBezTo>
                    <a:close/>
                    <a:moveTo>
                      <a:pt x="10" y="3"/>
                    </a:moveTo>
                    <a:cubicBezTo>
                      <a:pt x="9" y="3"/>
                      <a:pt x="8" y="3"/>
                      <a:pt x="8" y="3"/>
                    </a:cubicBezTo>
                    <a:cubicBezTo>
                      <a:pt x="5" y="5"/>
                      <a:pt x="4" y="8"/>
                      <a:pt x="5" y="11"/>
                    </a:cubicBezTo>
                    <a:cubicBezTo>
                      <a:pt x="7" y="13"/>
                      <a:pt x="10" y="15"/>
                      <a:pt x="13" y="13"/>
                    </a:cubicBezTo>
                    <a:cubicBezTo>
                      <a:pt x="14" y="13"/>
                      <a:pt x="15" y="11"/>
                      <a:pt x="15" y="10"/>
                    </a:cubicBezTo>
                    <a:cubicBezTo>
                      <a:pt x="16" y="9"/>
                      <a:pt x="16" y="7"/>
                      <a:pt x="15" y="6"/>
                    </a:cubicBezTo>
                    <a:cubicBezTo>
                      <a:pt x="14" y="4"/>
                      <a:pt x="12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9" name="Freeform 1689"/>
              <p:cNvSpPr>
                <a:spLocks noEditPoints="1"/>
              </p:cNvSpPr>
              <p:nvPr/>
            </p:nvSpPr>
            <p:spPr bwMode="auto">
              <a:xfrm>
                <a:off x="5085" y="2026"/>
                <a:ext cx="43" cy="38"/>
              </a:xfrm>
              <a:custGeom>
                <a:avLst/>
                <a:gdLst>
                  <a:gd name="T0" fmla="*/ 10 w 19"/>
                  <a:gd name="T1" fmla="*/ 17 h 17"/>
                  <a:gd name="T2" fmla="*/ 2 w 19"/>
                  <a:gd name="T3" fmla="*/ 13 h 17"/>
                  <a:gd name="T4" fmla="*/ 6 w 19"/>
                  <a:gd name="T5" fmla="*/ 1 h 17"/>
                  <a:gd name="T6" fmla="*/ 10 w 19"/>
                  <a:gd name="T7" fmla="*/ 0 h 17"/>
                  <a:gd name="T8" fmla="*/ 18 w 19"/>
                  <a:gd name="T9" fmla="*/ 4 h 17"/>
                  <a:gd name="T10" fmla="*/ 18 w 19"/>
                  <a:gd name="T11" fmla="*/ 11 h 17"/>
                  <a:gd name="T12" fmla="*/ 14 w 19"/>
                  <a:gd name="T13" fmla="*/ 16 h 17"/>
                  <a:gd name="T14" fmla="*/ 10 w 19"/>
                  <a:gd name="T15" fmla="*/ 17 h 17"/>
                  <a:gd name="T16" fmla="*/ 10 w 19"/>
                  <a:gd name="T17" fmla="*/ 3 h 17"/>
                  <a:gd name="T18" fmla="*/ 7 w 19"/>
                  <a:gd name="T19" fmla="*/ 4 h 17"/>
                  <a:gd name="T20" fmla="*/ 5 w 19"/>
                  <a:gd name="T21" fmla="*/ 11 h 17"/>
                  <a:gd name="T22" fmla="*/ 13 w 19"/>
                  <a:gd name="T23" fmla="*/ 13 h 17"/>
                  <a:gd name="T24" fmla="*/ 15 w 19"/>
                  <a:gd name="T25" fmla="*/ 10 h 17"/>
                  <a:gd name="T26" fmla="*/ 15 w 19"/>
                  <a:gd name="T27" fmla="*/ 6 h 17"/>
                  <a:gd name="T28" fmla="*/ 10 w 19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7">
                    <a:moveTo>
                      <a:pt x="10" y="17"/>
                    </a:moveTo>
                    <a:cubicBezTo>
                      <a:pt x="7" y="17"/>
                      <a:pt x="4" y="16"/>
                      <a:pt x="2" y="13"/>
                    </a:cubicBezTo>
                    <a:cubicBezTo>
                      <a:pt x="0" y="9"/>
                      <a:pt x="2" y="3"/>
                      <a:pt x="6" y="1"/>
                    </a:cubicBezTo>
                    <a:cubicBezTo>
                      <a:pt x="7" y="0"/>
                      <a:pt x="9" y="0"/>
                      <a:pt x="10" y="0"/>
                    </a:cubicBezTo>
                    <a:cubicBezTo>
                      <a:pt x="13" y="0"/>
                      <a:pt x="16" y="2"/>
                      <a:pt x="18" y="4"/>
                    </a:cubicBezTo>
                    <a:cubicBezTo>
                      <a:pt x="19" y="6"/>
                      <a:pt x="19" y="9"/>
                      <a:pt x="18" y="11"/>
                    </a:cubicBezTo>
                    <a:cubicBezTo>
                      <a:pt x="18" y="13"/>
                      <a:pt x="16" y="15"/>
                      <a:pt x="14" y="16"/>
                    </a:cubicBezTo>
                    <a:cubicBezTo>
                      <a:pt x="13" y="17"/>
                      <a:pt x="12" y="17"/>
                      <a:pt x="10" y="17"/>
                    </a:cubicBezTo>
                    <a:close/>
                    <a:moveTo>
                      <a:pt x="10" y="3"/>
                    </a:moveTo>
                    <a:cubicBezTo>
                      <a:pt x="9" y="3"/>
                      <a:pt x="8" y="3"/>
                      <a:pt x="7" y="4"/>
                    </a:cubicBezTo>
                    <a:cubicBezTo>
                      <a:pt x="5" y="5"/>
                      <a:pt x="4" y="9"/>
                      <a:pt x="5" y="11"/>
                    </a:cubicBezTo>
                    <a:cubicBezTo>
                      <a:pt x="7" y="14"/>
                      <a:pt x="10" y="15"/>
                      <a:pt x="13" y="13"/>
                    </a:cubicBezTo>
                    <a:cubicBezTo>
                      <a:pt x="14" y="13"/>
                      <a:pt x="15" y="11"/>
                      <a:pt x="15" y="10"/>
                    </a:cubicBezTo>
                    <a:cubicBezTo>
                      <a:pt x="16" y="9"/>
                      <a:pt x="16" y="7"/>
                      <a:pt x="15" y="6"/>
                    </a:cubicBezTo>
                    <a:cubicBezTo>
                      <a:pt x="14" y="4"/>
                      <a:pt x="12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0" name="Freeform 1690"/>
              <p:cNvSpPr>
                <a:spLocks noEditPoints="1"/>
              </p:cNvSpPr>
              <p:nvPr/>
            </p:nvSpPr>
            <p:spPr bwMode="auto">
              <a:xfrm>
                <a:off x="5042" y="1960"/>
                <a:ext cx="43" cy="38"/>
              </a:xfrm>
              <a:custGeom>
                <a:avLst/>
                <a:gdLst>
                  <a:gd name="T0" fmla="*/ 10 w 19"/>
                  <a:gd name="T1" fmla="*/ 17 h 17"/>
                  <a:gd name="T2" fmla="*/ 3 w 19"/>
                  <a:gd name="T3" fmla="*/ 13 h 17"/>
                  <a:gd name="T4" fmla="*/ 6 w 19"/>
                  <a:gd name="T5" fmla="*/ 1 h 17"/>
                  <a:gd name="T6" fmla="*/ 10 w 19"/>
                  <a:gd name="T7" fmla="*/ 0 h 17"/>
                  <a:gd name="T8" fmla="*/ 18 w 19"/>
                  <a:gd name="T9" fmla="*/ 4 h 17"/>
                  <a:gd name="T10" fmla="*/ 19 w 19"/>
                  <a:gd name="T11" fmla="*/ 11 h 17"/>
                  <a:gd name="T12" fmla="*/ 15 w 19"/>
                  <a:gd name="T13" fmla="*/ 16 h 17"/>
                  <a:gd name="T14" fmla="*/ 10 w 19"/>
                  <a:gd name="T15" fmla="*/ 17 h 17"/>
                  <a:gd name="T16" fmla="*/ 10 w 19"/>
                  <a:gd name="T17" fmla="*/ 3 h 17"/>
                  <a:gd name="T18" fmla="*/ 7 w 19"/>
                  <a:gd name="T19" fmla="*/ 4 h 17"/>
                  <a:gd name="T20" fmla="*/ 6 w 19"/>
                  <a:gd name="T21" fmla="*/ 12 h 17"/>
                  <a:gd name="T22" fmla="*/ 13 w 19"/>
                  <a:gd name="T23" fmla="*/ 13 h 17"/>
                  <a:gd name="T24" fmla="*/ 16 w 19"/>
                  <a:gd name="T25" fmla="*/ 10 h 17"/>
                  <a:gd name="T26" fmla="*/ 15 w 19"/>
                  <a:gd name="T27" fmla="*/ 6 h 17"/>
                  <a:gd name="T28" fmla="*/ 10 w 19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7">
                    <a:moveTo>
                      <a:pt x="10" y="17"/>
                    </a:moveTo>
                    <a:cubicBezTo>
                      <a:pt x="7" y="17"/>
                      <a:pt x="5" y="16"/>
                      <a:pt x="3" y="13"/>
                    </a:cubicBezTo>
                    <a:cubicBezTo>
                      <a:pt x="0" y="9"/>
                      <a:pt x="2" y="4"/>
                      <a:pt x="6" y="1"/>
                    </a:cubicBezTo>
                    <a:cubicBezTo>
                      <a:pt x="7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8" y="4"/>
                    </a:cubicBezTo>
                    <a:cubicBezTo>
                      <a:pt x="19" y="6"/>
                      <a:pt x="19" y="8"/>
                      <a:pt x="19" y="11"/>
                    </a:cubicBezTo>
                    <a:cubicBezTo>
                      <a:pt x="18" y="13"/>
                      <a:pt x="17" y="15"/>
                      <a:pt x="15" y="16"/>
                    </a:cubicBezTo>
                    <a:cubicBezTo>
                      <a:pt x="14" y="17"/>
                      <a:pt x="12" y="17"/>
                      <a:pt x="10" y="17"/>
                    </a:cubicBezTo>
                    <a:close/>
                    <a:moveTo>
                      <a:pt x="10" y="3"/>
                    </a:moveTo>
                    <a:cubicBezTo>
                      <a:pt x="9" y="3"/>
                      <a:pt x="8" y="4"/>
                      <a:pt x="7" y="4"/>
                    </a:cubicBezTo>
                    <a:cubicBezTo>
                      <a:pt x="5" y="6"/>
                      <a:pt x="4" y="9"/>
                      <a:pt x="6" y="12"/>
                    </a:cubicBezTo>
                    <a:cubicBezTo>
                      <a:pt x="7" y="14"/>
                      <a:pt x="11" y="15"/>
                      <a:pt x="13" y="13"/>
                    </a:cubicBezTo>
                    <a:cubicBezTo>
                      <a:pt x="15" y="13"/>
                      <a:pt x="15" y="11"/>
                      <a:pt x="16" y="10"/>
                    </a:cubicBezTo>
                    <a:cubicBezTo>
                      <a:pt x="16" y="8"/>
                      <a:pt x="16" y="7"/>
                      <a:pt x="15" y="6"/>
                    </a:cubicBezTo>
                    <a:cubicBezTo>
                      <a:pt x="14" y="4"/>
                      <a:pt x="12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1" name="Freeform 1691"/>
              <p:cNvSpPr>
                <a:spLocks noEditPoints="1"/>
              </p:cNvSpPr>
              <p:nvPr/>
            </p:nvSpPr>
            <p:spPr bwMode="auto">
              <a:xfrm>
                <a:off x="4997" y="1894"/>
                <a:ext cx="43" cy="43"/>
              </a:xfrm>
              <a:custGeom>
                <a:avLst/>
                <a:gdLst>
                  <a:gd name="T0" fmla="*/ 10 w 19"/>
                  <a:gd name="T1" fmla="*/ 19 h 19"/>
                  <a:gd name="T2" fmla="*/ 3 w 19"/>
                  <a:gd name="T3" fmla="*/ 15 h 19"/>
                  <a:gd name="T4" fmla="*/ 5 w 19"/>
                  <a:gd name="T5" fmla="*/ 3 h 19"/>
                  <a:gd name="T6" fmla="*/ 17 w 19"/>
                  <a:gd name="T7" fmla="*/ 5 h 19"/>
                  <a:gd name="T8" fmla="*/ 19 w 19"/>
                  <a:gd name="T9" fmla="*/ 11 h 19"/>
                  <a:gd name="T10" fmla="*/ 15 w 19"/>
                  <a:gd name="T11" fmla="*/ 17 h 19"/>
                  <a:gd name="T12" fmla="*/ 10 w 19"/>
                  <a:gd name="T13" fmla="*/ 19 h 19"/>
                  <a:gd name="T14" fmla="*/ 10 w 19"/>
                  <a:gd name="T15" fmla="*/ 4 h 19"/>
                  <a:gd name="T16" fmla="*/ 7 w 19"/>
                  <a:gd name="T17" fmla="*/ 5 h 19"/>
                  <a:gd name="T18" fmla="*/ 6 w 19"/>
                  <a:gd name="T19" fmla="*/ 13 h 19"/>
                  <a:gd name="T20" fmla="*/ 13 w 19"/>
                  <a:gd name="T21" fmla="*/ 14 h 19"/>
                  <a:gd name="T22" fmla="*/ 16 w 19"/>
                  <a:gd name="T23" fmla="*/ 11 h 19"/>
                  <a:gd name="T24" fmla="*/ 15 w 19"/>
                  <a:gd name="T25" fmla="*/ 7 h 19"/>
                  <a:gd name="T26" fmla="*/ 10 w 19"/>
                  <a:gd name="T27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7" y="19"/>
                      <a:pt x="5" y="17"/>
                      <a:pt x="3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9" y="0"/>
                      <a:pt x="15" y="1"/>
                      <a:pt x="17" y="5"/>
                    </a:cubicBezTo>
                    <a:cubicBezTo>
                      <a:pt x="19" y="7"/>
                      <a:pt x="19" y="9"/>
                      <a:pt x="19" y="11"/>
                    </a:cubicBezTo>
                    <a:cubicBezTo>
                      <a:pt x="18" y="14"/>
                      <a:pt x="17" y="16"/>
                      <a:pt x="15" y="17"/>
                    </a:cubicBezTo>
                    <a:cubicBezTo>
                      <a:pt x="14" y="18"/>
                      <a:pt x="12" y="19"/>
                      <a:pt x="10" y="19"/>
                    </a:cubicBezTo>
                    <a:close/>
                    <a:moveTo>
                      <a:pt x="10" y="4"/>
                    </a:moveTo>
                    <a:cubicBezTo>
                      <a:pt x="9" y="4"/>
                      <a:pt x="8" y="5"/>
                      <a:pt x="7" y="5"/>
                    </a:cubicBezTo>
                    <a:cubicBezTo>
                      <a:pt x="5" y="7"/>
                      <a:pt x="4" y="11"/>
                      <a:pt x="6" y="13"/>
                    </a:cubicBezTo>
                    <a:cubicBezTo>
                      <a:pt x="7" y="15"/>
                      <a:pt x="11" y="16"/>
                      <a:pt x="13" y="14"/>
                    </a:cubicBezTo>
                    <a:cubicBezTo>
                      <a:pt x="15" y="13"/>
                      <a:pt x="15" y="12"/>
                      <a:pt x="16" y="11"/>
                    </a:cubicBezTo>
                    <a:cubicBezTo>
                      <a:pt x="16" y="9"/>
                      <a:pt x="16" y="8"/>
                      <a:pt x="15" y="7"/>
                    </a:cubicBezTo>
                    <a:cubicBezTo>
                      <a:pt x="14" y="5"/>
                      <a:pt x="12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2" name="Freeform 1692"/>
              <p:cNvSpPr>
                <a:spLocks noEditPoints="1"/>
              </p:cNvSpPr>
              <p:nvPr/>
            </p:nvSpPr>
            <p:spPr bwMode="auto">
              <a:xfrm>
                <a:off x="4949" y="1833"/>
                <a:ext cx="43" cy="43"/>
              </a:xfrm>
              <a:custGeom>
                <a:avLst/>
                <a:gdLst>
                  <a:gd name="T0" fmla="*/ 10 w 19"/>
                  <a:gd name="T1" fmla="*/ 19 h 19"/>
                  <a:gd name="T2" fmla="*/ 3 w 19"/>
                  <a:gd name="T3" fmla="*/ 16 h 19"/>
                  <a:gd name="T4" fmla="*/ 4 w 19"/>
                  <a:gd name="T5" fmla="*/ 3 h 19"/>
                  <a:gd name="T6" fmla="*/ 16 w 19"/>
                  <a:gd name="T7" fmla="*/ 5 h 19"/>
                  <a:gd name="T8" fmla="*/ 18 w 19"/>
                  <a:gd name="T9" fmla="*/ 11 h 19"/>
                  <a:gd name="T10" fmla="*/ 15 w 19"/>
                  <a:gd name="T11" fmla="*/ 17 h 19"/>
                  <a:gd name="T12" fmla="*/ 10 w 19"/>
                  <a:gd name="T13" fmla="*/ 19 h 19"/>
                  <a:gd name="T14" fmla="*/ 10 w 19"/>
                  <a:gd name="T15" fmla="*/ 5 h 19"/>
                  <a:gd name="T16" fmla="*/ 6 w 19"/>
                  <a:gd name="T17" fmla="*/ 6 h 19"/>
                  <a:gd name="T18" fmla="*/ 5 w 19"/>
                  <a:gd name="T19" fmla="*/ 14 h 19"/>
                  <a:gd name="T20" fmla="*/ 13 w 19"/>
                  <a:gd name="T21" fmla="*/ 14 h 19"/>
                  <a:gd name="T22" fmla="*/ 15 w 19"/>
                  <a:gd name="T23" fmla="*/ 11 h 19"/>
                  <a:gd name="T24" fmla="*/ 14 w 19"/>
                  <a:gd name="T25" fmla="*/ 7 h 19"/>
                  <a:gd name="T26" fmla="*/ 10 w 19"/>
                  <a:gd name="T27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7" y="19"/>
                      <a:pt x="5" y="18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4" y="1"/>
                      <a:pt x="16" y="5"/>
                    </a:cubicBezTo>
                    <a:cubicBezTo>
                      <a:pt x="18" y="6"/>
                      <a:pt x="19" y="9"/>
                      <a:pt x="18" y="11"/>
                    </a:cubicBezTo>
                    <a:cubicBezTo>
                      <a:pt x="18" y="13"/>
                      <a:pt x="17" y="15"/>
                      <a:pt x="15" y="17"/>
                    </a:cubicBezTo>
                    <a:cubicBezTo>
                      <a:pt x="14" y="18"/>
                      <a:pt x="12" y="19"/>
                      <a:pt x="10" y="19"/>
                    </a:cubicBezTo>
                    <a:close/>
                    <a:moveTo>
                      <a:pt x="10" y="5"/>
                    </a:moveTo>
                    <a:cubicBezTo>
                      <a:pt x="8" y="5"/>
                      <a:pt x="7" y="5"/>
                      <a:pt x="6" y="6"/>
                    </a:cubicBezTo>
                    <a:cubicBezTo>
                      <a:pt x="4" y="8"/>
                      <a:pt x="3" y="11"/>
                      <a:pt x="5" y="14"/>
                    </a:cubicBezTo>
                    <a:cubicBezTo>
                      <a:pt x="7" y="16"/>
                      <a:pt x="11" y="16"/>
                      <a:pt x="13" y="14"/>
                    </a:cubicBezTo>
                    <a:cubicBezTo>
                      <a:pt x="14" y="13"/>
                      <a:pt x="15" y="12"/>
                      <a:pt x="15" y="11"/>
                    </a:cubicBezTo>
                    <a:cubicBezTo>
                      <a:pt x="15" y="9"/>
                      <a:pt x="15" y="8"/>
                      <a:pt x="14" y="7"/>
                    </a:cubicBezTo>
                    <a:cubicBezTo>
                      <a:pt x="13" y="5"/>
                      <a:pt x="11" y="5"/>
                      <a:pt x="1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3" name="Freeform 1693"/>
              <p:cNvSpPr>
                <a:spLocks noEditPoints="1"/>
              </p:cNvSpPr>
              <p:nvPr/>
            </p:nvSpPr>
            <p:spPr bwMode="auto">
              <a:xfrm>
                <a:off x="4897" y="1777"/>
                <a:ext cx="43" cy="41"/>
              </a:xfrm>
              <a:custGeom>
                <a:avLst/>
                <a:gdLst>
                  <a:gd name="T0" fmla="*/ 10 w 19"/>
                  <a:gd name="T1" fmla="*/ 18 h 18"/>
                  <a:gd name="T2" fmla="*/ 3 w 19"/>
                  <a:gd name="T3" fmla="*/ 15 h 18"/>
                  <a:gd name="T4" fmla="*/ 4 w 19"/>
                  <a:gd name="T5" fmla="*/ 3 h 18"/>
                  <a:gd name="T6" fmla="*/ 16 w 19"/>
                  <a:gd name="T7" fmla="*/ 4 h 18"/>
                  <a:gd name="T8" fmla="*/ 18 w 19"/>
                  <a:gd name="T9" fmla="*/ 10 h 18"/>
                  <a:gd name="T10" fmla="*/ 16 w 19"/>
                  <a:gd name="T11" fmla="*/ 16 h 18"/>
                  <a:gd name="T12" fmla="*/ 10 w 19"/>
                  <a:gd name="T13" fmla="*/ 18 h 18"/>
                  <a:gd name="T14" fmla="*/ 10 w 19"/>
                  <a:gd name="T15" fmla="*/ 4 h 18"/>
                  <a:gd name="T16" fmla="*/ 6 w 19"/>
                  <a:gd name="T17" fmla="*/ 5 h 18"/>
                  <a:gd name="T18" fmla="*/ 6 w 19"/>
                  <a:gd name="T19" fmla="*/ 13 h 18"/>
                  <a:gd name="T20" fmla="*/ 13 w 19"/>
                  <a:gd name="T21" fmla="*/ 14 h 18"/>
                  <a:gd name="T22" fmla="*/ 15 w 19"/>
                  <a:gd name="T23" fmla="*/ 10 h 18"/>
                  <a:gd name="T24" fmla="*/ 14 w 19"/>
                  <a:gd name="T25" fmla="*/ 6 h 18"/>
                  <a:gd name="T26" fmla="*/ 10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10" y="18"/>
                    </a:moveTo>
                    <a:cubicBezTo>
                      <a:pt x="7" y="18"/>
                      <a:pt x="5" y="17"/>
                      <a:pt x="3" y="15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7" y="0"/>
                      <a:pt x="13" y="0"/>
                      <a:pt x="16" y="4"/>
                    </a:cubicBezTo>
                    <a:cubicBezTo>
                      <a:pt x="18" y="5"/>
                      <a:pt x="19" y="8"/>
                      <a:pt x="18" y="10"/>
                    </a:cubicBezTo>
                    <a:cubicBezTo>
                      <a:pt x="18" y="12"/>
                      <a:pt x="17" y="14"/>
                      <a:pt x="16" y="16"/>
                    </a:cubicBezTo>
                    <a:cubicBezTo>
                      <a:pt x="14" y="17"/>
                      <a:pt x="12" y="18"/>
                      <a:pt x="10" y="18"/>
                    </a:cubicBezTo>
                    <a:close/>
                    <a:moveTo>
                      <a:pt x="10" y="4"/>
                    </a:moveTo>
                    <a:cubicBezTo>
                      <a:pt x="8" y="4"/>
                      <a:pt x="7" y="5"/>
                      <a:pt x="6" y="5"/>
                    </a:cubicBezTo>
                    <a:cubicBezTo>
                      <a:pt x="4" y="7"/>
                      <a:pt x="4" y="11"/>
                      <a:pt x="6" y="13"/>
                    </a:cubicBezTo>
                    <a:cubicBezTo>
                      <a:pt x="8" y="15"/>
                      <a:pt x="11" y="16"/>
                      <a:pt x="13" y="14"/>
                    </a:cubicBezTo>
                    <a:cubicBezTo>
                      <a:pt x="14" y="13"/>
                      <a:pt x="15" y="11"/>
                      <a:pt x="15" y="10"/>
                    </a:cubicBezTo>
                    <a:cubicBezTo>
                      <a:pt x="15" y="8"/>
                      <a:pt x="15" y="7"/>
                      <a:pt x="14" y="6"/>
                    </a:cubicBezTo>
                    <a:cubicBezTo>
                      <a:pt x="13" y="5"/>
                      <a:pt x="11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4" name="Freeform 1694"/>
              <p:cNvSpPr>
                <a:spLocks noEditPoints="1"/>
              </p:cNvSpPr>
              <p:nvPr/>
            </p:nvSpPr>
            <p:spPr bwMode="auto">
              <a:xfrm>
                <a:off x="4843" y="1723"/>
                <a:ext cx="41" cy="40"/>
              </a:xfrm>
              <a:custGeom>
                <a:avLst/>
                <a:gdLst>
                  <a:gd name="T0" fmla="*/ 9 w 18"/>
                  <a:gd name="T1" fmla="*/ 18 h 18"/>
                  <a:gd name="T2" fmla="*/ 3 w 18"/>
                  <a:gd name="T3" fmla="*/ 15 h 18"/>
                  <a:gd name="T4" fmla="*/ 3 w 18"/>
                  <a:gd name="T5" fmla="*/ 3 h 18"/>
                  <a:gd name="T6" fmla="*/ 16 w 18"/>
                  <a:gd name="T7" fmla="*/ 3 h 18"/>
                  <a:gd name="T8" fmla="*/ 18 w 18"/>
                  <a:gd name="T9" fmla="*/ 9 h 18"/>
                  <a:gd name="T10" fmla="*/ 16 w 18"/>
                  <a:gd name="T11" fmla="*/ 15 h 18"/>
                  <a:gd name="T12" fmla="*/ 9 w 18"/>
                  <a:gd name="T13" fmla="*/ 18 h 18"/>
                  <a:gd name="T14" fmla="*/ 9 w 18"/>
                  <a:gd name="T15" fmla="*/ 4 h 18"/>
                  <a:gd name="T16" fmla="*/ 6 w 18"/>
                  <a:gd name="T17" fmla="*/ 5 h 18"/>
                  <a:gd name="T18" fmla="*/ 6 w 18"/>
                  <a:gd name="T19" fmla="*/ 13 h 18"/>
                  <a:gd name="T20" fmla="*/ 13 w 18"/>
                  <a:gd name="T21" fmla="*/ 13 h 18"/>
                  <a:gd name="T22" fmla="*/ 15 w 18"/>
                  <a:gd name="T23" fmla="*/ 9 h 18"/>
                  <a:gd name="T24" fmla="*/ 13 w 18"/>
                  <a:gd name="T25" fmla="*/ 5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7" y="18"/>
                      <a:pt x="5" y="17"/>
                      <a:pt x="3" y="15"/>
                    </a:cubicBezTo>
                    <a:cubicBezTo>
                      <a:pt x="0" y="12"/>
                      <a:pt x="0" y="6"/>
                      <a:pt x="3" y="3"/>
                    </a:cubicBezTo>
                    <a:cubicBezTo>
                      <a:pt x="7" y="0"/>
                      <a:pt x="12" y="0"/>
                      <a:pt x="16" y="3"/>
                    </a:cubicBezTo>
                    <a:cubicBezTo>
                      <a:pt x="17" y="5"/>
                      <a:pt x="18" y="7"/>
                      <a:pt x="18" y="9"/>
                    </a:cubicBezTo>
                    <a:cubicBezTo>
                      <a:pt x="18" y="12"/>
                      <a:pt x="17" y="14"/>
                      <a:pt x="16" y="15"/>
                    </a:cubicBezTo>
                    <a:cubicBezTo>
                      <a:pt x="14" y="17"/>
                      <a:pt x="12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7" y="4"/>
                      <a:pt x="6" y="5"/>
                    </a:cubicBezTo>
                    <a:cubicBezTo>
                      <a:pt x="3" y="7"/>
                      <a:pt x="3" y="11"/>
                      <a:pt x="6" y="13"/>
                    </a:cubicBezTo>
                    <a:cubicBezTo>
                      <a:pt x="8" y="15"/>
                      <a:pt x="11" y="15"/>
                      <a:pt x="13" y="13"/>
                    </a:cubicBezTo>
                    <a:cubicBezTo>
                      <a:pt x="14" y="12"/>
                      <a:pt x="15" y="11"/>
                      <a:pt x="15" y="9"/>
                    </a:cubicBezTo>
                    <a:cubicBezTo>
                      <a:pt x="15" y="8"/>
                      <a:pt x="14" y="6"/>
                      <a:pt x="13" y="5"/>
                    </a:cubicBezTo>
                    <a:cubicBezTo>
                      <a:pt x="12" y="4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5" name="Freeform 1695"/>
              <p:cNvSpPr>
                <a:spLocks noEditPoints="1"/>
              </p:cNvSpPr>
              <p:nvPr/>
            </p:nvSpPr>
            <p:spPr bwMode="auto">
              <a:xfrm>
                <a:off x="4784" y="1671"/>
                <a:ext cx="43" cy="40"/>
              </a:xfrm>
              <a:custGeom>
                <a:avLst/>
                <a:gdLst>
                  <a:gd name="T0" fmla="*/ 10 w 19"/>
                  <a:gd name="T1" fmla="*/ 18 h 18"/>
                  <a:gd name="T2" fmla="*/ 4 w 19"/>
                  <a:gd name="T3" fmla="*/ 16 h 18"/>
                  <a:gd name="T4" fmla="*/ 4 w 19"/>
                  <a:gd name="T5" fmla="*/ 3 h 18"/>
                  <a:gd name="T6" fmla="*/ 16 w 19"/>
                  <a:gd name="T7" fmla="*/ 3 h 18"/>
                  <a:gd name="T8" fmla="*/ 19 w 19"/>
                  <a:gd name="T9" fmla="*/ 9 h 18"/>
                  <a:gd name="T10" fmla="*/ 16 w 19"/>
                  <a:gd name="T11" fmla="*/ 15 h 18"/>
                  <a:gd name="T12" fmla="*/ 10 w 19"/>
                  <a:gd name="T13" fmla="*/ 18 h 18"/>
                  <a:gd name="T14" fmla="*/ 10 w 19"/>
                  <a:gd name="T15" fmla="*/ 4 h 18"/>
                  <a:gd name="T16" fmla="*/ 6 w 19"/>
                  <a:gd name="T17" fmla="*/ 5 h 18"/>
                  <a:gd name="T18" fmla="*/ 6 w 19"/>
                  <a:gd name="T19" fmla="*/ 13 h 18"/>
                  <a:gd name="T20" fmla="*/ 14 w 19"/>
                  <a:gd name="T21" fmla="*/ 13 h 18"/>
                  <a:gd name="T22" fmla="*/ 15 w 19"/>
                  <a:gd name="T23" fmla="*/ 9 h 18"/>
                  <a:gd name="T24" fmla="*/ 14 w 19"/>
                  <a:gd name="T25" fmla="*/ 5 h 18"/>
                  <a:gd name="T26" fmla="*/ 10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10" y="18"/>
                    </a:moveTo>
                    <a:cubicBezTo>
                      <a:pt x="8" y="18"/>
                      <a:pt x="6" y="17"/>
                      <a:pt x="4" y="16"/>
                    </a:cubicBezTo>
                    <a:cubicBezTo>
                      <a:pt x="1" y="12"/>
                      <a:pt x="0" y="7"/>
                      <a:pt x="4" y="3"/>
                    </a:cubicBezTo>
                    <a:cubicBezTo>
                      <a:pt x="7" y="0"/>
                      <a:pt x="12" y="0"/>
                      <a:pt x="16" y="3"/>
                    </a:cubicBezTo>
                    <a:cubicBezTo>
                      <a:pt x="18" y="4"/>
                      <a:pt x="19" y="6"/>
                      <a:pt x="19" y="9"/>
                    </a:cubicBezTo>
                    <a:cubicBezTo>
                      <a:pt x="19" y="11"/>
                      <a:pt x="18" y="13"/>
                      <a:pt x="16" y="15"/>
                    </a:cubicBezTo>
                    <a:cubicBezTo>
                      <a:pt x="15" y="17"/>
                      <a:pt x="12" y="18"/>
                      <a:pt x="10" y="18"/>
                    </a:cubicBezTo>
                    <a:close/>
                    <a:moveTo>
                      <a:pt x="10" y="4"/>
                    </a:moveTo>
                    <a:cubicBezTo>
                      <a:pt x="8" y="4"/>
                      <a:pt x="7" y="4"/>
                      <a:pt x="6" y="5"/>
                    </a:cubicBezTo>
                    <a:cubicBezTo>
                      <a:pt x="4" y="8"/>
                      <a:pt x="4" y="11"/>
                      <a:pt x="6" y="13"/>
                    </a:cubicBezTo>
                    <a:cubicBezTo>
                      <a:pt x="8" y="15"/>
                      <a:pt x="12" y="15"/>
                      <a:pt x="14" y="13"/>
                    </a:cubicBezTo>
                    <a:cubicBezTo>
                      <a:pt x="15" y="12"/>
                      <a:pt x="16" y="10"/>
                      <a:pt x="15" y="9"/>
                    </a:cubicBezTo>
                    <a:cubicBezTo>
                      <a:pt x="15" y="7"/>
                      <a:pt x="15" y="6"/>
                      <a:pt x="14" y="5"/>
                    </a:cubicBezTo>
                    <a:cubicBezTo>
                      <a:pt x="13" y="4"/>
                      <a:pt x="11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6" name="Freeform 1696"/>
              <p:cNvSpPr>
                <a:spLocks noEditPoints="1"/>
              </p:cNvSpPr>
              <p:nvPr/>
            </p:nvSpPr>
            <p:spPr bwMode="auto">
              <a:xfrm>
                <a:off x="4726" y="1621"/>
                <a:ext cx="40" cy="41"/>
              </a:xfrm>
              <a:custGeom>
                <a:avLst/>
                <a:gdLst>
                  <a:gd name="T0" fmla="*/ 9 w 18"/>
                  <a:gd name="T1" fmla="*/ 18 h 18"/>
                  <a:gd name="T2" fmla="*/ 4 w 18"/>
                  <a:gd name="T3" fmla="*/ 16 h 18"/>
                  <a:gd name="T4" fmla="*/ 3 w 18"/>
                  <a:gd name="T5" fmla="*/ 4 h 18"/>
                  <a:gd name="T6" fmla="*/ 15 w 18"/>
                  <a:gd name="T7" fmla="*/ 3 h 18"/>
                  <a:gd name="T8" fmla="*/ 18 w 18"/>
                  <a:gd name="T9" fmla="*/ 9 h 18"/>
                  <a:gd name="T10" fmla="*/ 16 w 18"/>
                  <a:gd name="T11" fmla="*/ 15 h 18"/>
                  <a:gd name="T12" fmla="*/ 9 w 18"/>
                  <a:gd name="T13" fmla="*/ 18 h 18"/>
                  <a:gd name="T14" fmla="*/ 9 w 18"/>
                  <a:gd name="T15" fmla="*/ 4 h 18"/>
                  <a:gd name="T16" fmla="*/ 5 w 18"/>
                  <a:gd name="T17" fmla="*/ 6 h 18"/>
                  <a:gd name="T18" fmla="*/ 6 w 18"/>
                  <a:gd name="T19" fmla="*/ 14 h 18"/>
                  <a:gd name="T20" fmla="*/ 14 w 18"/>
                  <a:gd name="T21" fmla="*/ 13 h 18"/>
                  <a:gd name="T22" fmla="*/ 15 w 18"/>
                  <a:gd name="T23" fmla="*/ 9 h 18"/>
                  <a:gd name="T24" fmla="*/ 13 w 18"/>
                  <a:gd name="T25" fmla="*/ 5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7" y="18"/>
                      <a:pt x="5" y="18"/>
                      <a:pt x="4" y="16"/>
                    </a:cubicBezTo>
                    <a:cubicBezTo>
                      <a:pt x="0" y="13"/>
                      <a:pt x="0" y="8"/>
                      <a:pt x="3" y="4"/>
                    </a:cubicBezTo>
                    <a:cubicBezTo>
                      <a:pt x="5" y="0"/>
                      <a:pt x="11" y="0"/>
                      <a:pt x="15" y="3"/>
                    </a:cubicBezTo>
                    <a:cubicBezTo>
                      <a:pt x="17" y="4"/>
                      <a:pt x="18" y="6"/>
                      <a:pt x="18" y="9"/>
                    </a:cubicBezTo>
                    <a:cubicBezTo>
                      <a:pt x="18" y="11"/>
                      <a:pt x="18" y="13"/>
                      <a:pt x="16" y="15"/>
                    </a:cubicBezTo>
                    <a:cubicBezTo>
                      <a:pt x="14" y="17"/>
                      <a:pt x="12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6" y="5"/>
                      <a:pt x="5" y="6"/>
                    </a:cubicBezTo>
                    <a:cubicBezTo>
                      <a:pt x="3" y="8"/>
                      <a:pt x="3" y="12"/>
                      <a:pt x="6" y="14"/>
                    </a:cubicBezTo>
                    <a:cubicBezTo>
                      <a:pt x="8" y="16"/>
                      <a:pt x="12" y="15"/>
                      <a:pt x="14" y="13"/>
                    </a:cubicBezTo>
                    <a:cubicBezTo>
                      <a:pt x="15" y="12"/>
                      <a:pt x="15" y="10"/>
                      <a:pt x="15" y="9"/>
                    </a:cubicBezTo>
                    <a:cubicBezTo>
                      <a:pt x="15" y="7"/>
                      <a:pt x="14" y="6"/>
                      <a:pt x="13" y="5"/>
                    </a:cubicBezTo>
                    <a:cubicBezTo>
                      <a:pt x="12" y="4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7" name="Freeform 1697"/>
              <p:cNvSpPr>
                <a:spLocks noEditPoints="1"/>
              </p:cNvSpPr>
              <p:nvPr/>
            </p:nvSpPr>
            <p:spPr bwMode="auto">
              <a:xfrm>
                <a:off x="4662" y="1573"/>
                <a:ext cx="43" cy="43"/>
              </a:xfrm>
              <a:custGeom>
                <a:avLst/>
                <a:gdLst>
                  <a:gd name="T0" fmla="*/ 10 w 19"/>
                  <a:gd name="T1" fmla="*/ 19 h 19"/>
                  <a:gd name="T2" fmla="*/ 4 w 19"/>
                  <a:gd name="T3" fmla="*/ 17 h 19"/>
                  <a:gd name="T4" fmla="*/ 3 w 19"/>
                  <a:gd name="T5" fmla="*/ 5 h 19"/>
                  <a:gd name="T6" fmla="*/ 15 w 19"/>
                  <a:gd name="T7" fmla="*/ 3 h 19"/>
                  <a:gd name="T8" fmla="*/ 18 w 19"/>
                  <a:gd name="T9" fmla="*/ 9 h 19"/>
                  <a:gd name="T10" fmla="*/ 17 w 19"/>
                  <a:gd name="T11" fmla="*/ 15 h 19"/>
                  <a:gd name="T12" fmla="*/ 10 w 19"/>
                  <a:gd name="T13" fmla="*/ 19 h 19"/>
                  <a:gd name="T14" fmla="*/ 10 w 19"/>
                  <a:gd name="T15" fmla="*/ 5 h 19"/>
                  <a:gd name="T16" fmla="*/ 5 w 19"/>
                  <a:gd name="T17" fmla="*/ 7 h 19"/>
                  <a:gd name="T18" fmla="*/ 6 w 19"/>
                  <a:gd name="T19" fmla="*/ 15 h 19"/>
                  <a:gd name="T20" fmla="*/ 14 w 19"/>
                  <a:gd name="T21" fmla="*/ 13 h 19"/>
                  <a:gd name="T22" fmla="*/ 15 w 19"/>
                  <a:gd name="T23" fmla="*/ 9 h 19"/>
                  <a:gd name="T24" fmla="*/ 13 w 19"/>
                  <a:gd name="T25" fmla="*/ 6 h 19"/>
                  <a:gd name="T26" fmla="*/ 10 w 19"/>
                  <a:gd name="T27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8" y="19"/>
                      <a:pt x="6" y="18"/>
                      <a:pt x="4" y="17"/>
                    </a:cubicBezTo>
                    <a:cubicBezTo>
                      <a:pt x="1" y="14"/>
                      <a:pt x="0" y="9"/>
                      <a:pt x="3" y="5"/>
                    </a:cubicBezTo>
                    <a:cubicBezTo>
                      <a:pt x="5" y="1"/>
                      <a:pt x="11" y="0"/>
                      <a:pt x="15" y="3"/>
                    </a:cubicBezTo>
                    <a:cubicBezTo>
                      <a:pt x="17" y="5"/>
                      <a:pt x="18" y="7"/>
                      <a:pt x="18" y="9"/>
                    </a:cubicBezTo>
                    <a:cubicBezTo>
                      <a:pt x="19" y="11"/>
                      <a:pt x="18" y="13"/>
                      <a:pt x="17" y="15"/>
                    </a:cubicBezTo>
                    <a:cubicBezTo>
                      <a:pt x="15" y="18"/>
                      <a:pt x="12" y="19"/>
                      <a:pt x="10" y="19"/>
                    </a:cubicBezTo>
                    <a:close/>
                    <a:moveTo>
                      <a:pt x="10" y="5"/>
                    </a:moveTo>
                    <a:cubicBezTo>
                      <a:pt x="8" y="5"/>
                      <a:pt x="6" y="6"/>
                      <a:pt x="5" y="7"/>
                    </a:cubicBezTo>
                    <a:cubicBezTo>
                      <a:pt x="3" y="9"/>
                      <a:pt x="4" y="13"/>
                      <a:pt x="6" y="15"/>
                    </a:cubicBezTo>
                    <a:cubicBezTo>
                      <a:pt x="9" y="16"/>
                      <a:pt x="12" y="16"/>
                      <a:pt x="14" y="13"/>
                    </a:cubicBezTo>
                    <a:cubicBezTo>
                      <a:pt x="15" y="12"/>
                      <a:pt x="15" y="11"/>
                      <a:pt x="15" y="9"/>
                    </a:cubicBezTo>
                    <a:cubicBezTo>
                      <a:pt x="15" y="8"/>
                      <a:pt x="14" y="7"/>
                      <a:pt x="13" y="6"/>
                    </a:cubicBezTo>
                    <a:cubicBezTo>
                      <a:pt x="12" y="5"/>
                      <a:pt x="11" y="5"/>
                      <a:pt x="1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8" name="Freeform 1698"/>
              <p:cNvSpPr>
                <a:spLocks noEditPoints="1"/>
              </p:cNvSpPr>
              <p:nvPr/>
            </p:nvSpPr>
            <p:spPr bwMode="auto">
              <a:xfrm>
                <a:off x="4597" y="1533"/>
                <a:ext cx="43" cy="40"/>
              </a:xfrm>
              <a:custGeom>
                <a:avLst/>
                <a:gdLst>
                  <a:gd name="T0" fmla="*/ 10 w 19"/>
                  <a:gd name="T1" fmla="*/ 18 h 18"/>
                  <a:gd name="T2" fmla="*/ 5 w 19"/>
                  <a:gd name="T3" fmla="*/ 17 h 18"/>
                  <a:gd name="T4" fmla="*/ 2 w 19"/>
                  <a:gd name="T5" fmla="*/ 5 h 18"/>
                  <a:gd name="T6" fmla="*/ 15 w 19"/>
                  <a:gd name="T7" fmla="*/ 2 h 18"/>
                  <a:gd name="T8" fmla="*/ 18 w 19"/>
                  <a:gd name="T9" fmla="*/ 8 h 18"/>
                  <a:gd name="T10" fmla="*/ 17 w 19"/>
                  <a:gd name="T11" fmla="*/ 14 h 18"/>
                  <a:gd name="T12" fmla="*/ 10 w 19"/>
                  <a:gd name="T13" fmla="*/ 18 h 18"/>
                  <a:gd name="T14" fmla="*/ 10 w 19"/>
                  <a:gd name="T15" fmla="*/ 4 h 18"/>
                  <a:gd name="T16" fmla="*/ 5 w 19"/>
                  <a:gd name="T17" fmla="*/ 6 h 18"/>
                  <a:gd name="T18" fmla="*/ 7 w 19"/>
                  <a:gd name="T19" fmla="*/ 14 h 18"/>
                  <a:gd name="T20" fmla="*/ 14 w 19"/>
                  <a:gd name="T21" fmla="*/ 12 h 18"/>
                  <a:gd name="T22" fmla="*/ 15 w 19"/>
                  <a:gd name="T23" fmla="*/ 8 h 18"/>
                  <a:gd name="T24" fmla="*/ 13 w 19"/>
                  <a:gd name="T25" fmla="*/ 5 h 18"/>
                  <a:gd name="T26" fmla="*/ 10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10" y="18"/>
                    </a:moveTo>
                    <a:cubicBezTo>
                      <a:pt x="8" y="18"/>
                      <a:pt x="6" y="18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5" y="1"/>
                      <a:pt x="11" y="0"/>
                      <a:pt x="15" y="2"/>
                    </a:cubicBezTo>
                    <a:cubicBezTo>
                      <a:pt x="16" y="3"/>
                      <a:pt x="18" y="5"/>
                      <a:pt x="18" y="8"/>
                    </a:cubicBezTo>
                    <a:cubicBezTo>
                      <a:pt x="19" y="10"/>
                      <a:pt x="18" y="12"/>
                      <a:pt x="17" y="14"/>
                    </a:cubicBezTo>
                    <a:cubicBezTo>
                      <a:pt x="15" y="17"/>
                      <a:pt x="13" y="18"/>
                      <a:pt x="10" y="18"/>
                    </a:cubicBezTo>
                    <a:close/>
                    <a:moveTo>
                      <a:pt x="10" y="4"/>
                    </a:moveTo>
                    <a:cubicBezTo>
                      <a:pt x="8" y="4"/>
                      <a:pt x="6" y="5"/>
                      <a:pt x="5" y="6"/>
                    </a:cubicBezTo>
                    <a:cubicBezTo>
                      <a:pt x="4" y="9"/>
                      <a:pt x="4" y="12"/>
                      <a:pt x="7" y="14"/>
                    </a:cubicBezTo>
                    <a:cubicBezTo>
                      <a:pt x="9" y="16"/>
                      <a:pt x="13" y="15"/>
                      <a:pt x="14" y="12"/>
                    </a:cubicBezTo>
                    <a:cubicBezTo>
                      <a:pt x="15" y="11"/>
                      <a:pt x="15" y="10"/>
                      <a:pt x="15" y="8"/>
                    </a:cubicBezTo>
                    <a:cubicBezTo>
                      <a:pt x="15" y="7"/>
                      <a:pt x="14" y="6"/>
                      <a:pt x="13" y="5"/>
                    </a:cubicBezTo>
                    <a:cubicBezTo>
                      <a:pt x="12" y="4"/>
                      <a:pt x="11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9" name="Freeform 1699"/>
              <p:cNvSpPr>
                <a:spLocks noEditPoints="1"/>
              </p:cNvSpPr>
              <p:nvPr/>
            </p:nvSpPr>
            <p:spPr bwMode="auto">
              <a:xfrm>
                <a:off x="4529" y="1492"/>
                <a:ext cx="43" cy="43"/>
              </a:xfrm>
              <a:custGeom>
                <a:avLst/>
                <a:gdLst>
                  <a:gd name="T0" fmla="*/ 10 w 19"/>
                  <a:gd name="T1" fmla="*/ 19 h 19"/>
                  <a:gd name="T2" fmla="*/ 6 w 19"/>
                  <a:gd name="T3" fmla="*/ 18 h 19"/>
                  <a:gd name="T4" fmla="*/ 2 w 19"/>
                  <a:gd name="T5" fmla="*/ 6 h 19"/>
                  <a:gd name="T6" fmla="*/ 14 w 19"/>
                  <a:gd name="T7" fmla="*/ 3 h 19"/>
                  <a:gd name="T8" fmla="*/ 18 w 19"/>
                  <a:gd name="T9" fmla="*/ 8 h 19"/>
                  <a:gd name="T10" fmla="*/ 18 w 19"/>
                  <a:gd name="T11" fmla="*/ 15 h 19"/>
                  <a:gd name="T12" fmla="*/ 10 w 19"/>
                  <a:gd name="T13" fmla="*/ 19 h 19"/>
                  <a:gd name="T14" fmla="*/ 10 w 19"/>
                  <a:gd name="T15" fmla="*/ 5 h 19"/>
                  <a:gd name="T16" fmla="*/ 5 w 19"/>
                  <a:gd name="T17" fmla="*/ 7 h 19"/>
                  <a:gd name="T18" fmla="*/ 7 w 19"/>
                  <a:gd name="T19" fmla="*/ 15 h 19"/>
                  <a:gd name="T20" fmla="*/ 15 w 19"/>
                  <a:gd name="T21" fmla="*/ 13 h 19"/>
                  <a:gd name="T22" fmla="*/ 15 w 19"/>
                  <a:gd name="T23" fmla="*/ 9 h 19"/>
                  <a:gd name="T24" fmla="*/ 13 w 19"/>
                  <a:gd name="T25" fmla="*/ 5 h 19"/>
                  <a:gd name="T26" fmla="*/ 10 w 19"/>
                  <a:gd name="T27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9" y="19"/>
                      <a:pt x="7" y="19"/>
                      <a:pt x="6" y="18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5" y="2"/>
                      <a:pt x="10" y="0"/>
                      <a:pt x="14" y="3"/>
                    </a:cubicBezTo>
                    <a:cubicBezTo>
                      <a:pt x="16" y="4"/>
                      <a:pt x="18" y="6"/>
                      <a:pt x="18" y="8"/>
                    </a:cubicBezTo>
                    <a:cubicBezTo>
                      <a:pt x="19" y="10"/>
                      <a:pt x="19" y="13"/>
                      <a:pt x="18" y="15"/>
                    </a:cubicBezTo>
                    <a:cubicBezTo>
                      <a:pt x="16" y="17"/>
                      <a:pt x="13" y="19"/>
                      <a:pt x="10" y="19"/>
                    </a:cubicBezTo>
                    <a:close/>
                    <a:moveTo>
                      <a:pt x="10" y="5"/>
                    </a:moveTo>
                    <a:cubicBezTo>
                      <a:pt x="8" y="5"/>
                      <a:pt x="6" y="6"/>
                      <a:pt x="5" y="7"/>
                    </a:cubicBezTo>
                    <a:cubicBezTo>
                      <a:pt x="4" y="10"/>
                      <a:pt x="5" y="13"/>
                      <a:pt x="7" y="15"/>
                    </a:cubicBezTo>
                    <a:cubicBezTo>
                      <a:pt x="10" y="16"/>
                      <a:pt x="13" y="16"/>
                      <a:pt x="15" y="13"/>
                    </a:cubicBezTo>
                    <a:cubicBezTo>
                      <a:pt x="16" y="12"/>
                      <a:pt x="16" y="10"/>
                      <a:pt x="15" y="9"/>
                    </a:cubicBezTo>
                    <a:cubicBezTo>
                      <a:pt x="15" y="7"/>
                      <a:pt x="14" y="6"/>
                      <a:pt x="13" y="5"/>
                    </a:cubicBezTo>
                    <a:cubicBezTo>
                      <a:pt x="12" y="5"/>
                      <a:pt x="11" y="5"/>
                      <a:pt x="1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0" name="Freeform 1700"/>
              <p:cNvSpPr>
                <a:spLocks noEditPoints="1"/>
              </p:cNvSpPr>
              <p:nvPr/>
            </p:nvSpPr>
            <p:spPr bwMode="auto">
              <a:xfrm>
                <a:off x="4461" y="1460"/>
                <a:ext cx="41" cy="39"/>
              </a:xfrm>
              <a:custGeom>
                <a:avLst/>
                <a:gdLst>
                  <a:gd name="T0" fmla="*/ 9 w 18"/>
                  <a:gd name="T1" fmla="*/ 17 h 17"/>
                  <a:gd name="T2" fmla="*/ 6 w 18"/>
                  <a:gd name="T3" fmla="*/ 16 h 17"/>
                  <a:gd name="T4" fmla="*/ 2 w 18"/>
                  <a:gd name="T5" fmla="*/ 5 h 17"/>
                  <a:gd name="T6" fmla="*/ 9 w 18"/>
                  <a:gd name="T7" fmla="*/ 0 h 17"/>
                  <a:gd name="T8" fmla="*/ 13 w 18"/>
                  <a:gd name="T9" fmla="*/ 1 h 17"/>
                  <a:gd name="T10" fmla="*/ 18 w 18"/>
                  <a:gd name="T11" fmla="*/ 6 h 17"/>
                  <a:gd name="T12" fmla="*/ 17 w 18"/>
                  <a:gd name="T13" fmla="*/ 13 h 17"/>
                  <a:gd name="T14" fmla="*/ 9 w 18"/>
                  <a:gd name="T15" fmla="*/ 17 h 17"/>
                  <a:gd name="T16" fmla="*/ 9 w 18"/>
                  <a:gd name="T17" fmla="*/ 3 h 17"/>
                  <a:gd name="T18" fmla="*/ 5 w 18"/>
                  <a:gd name="T19" fmla="*/ 6 h 17"/>
                  <a:gd name="T20" fmla="*/ 7 w 18"/>
                  <a:gd name="T21" fmla="*/ 13 h 17"/>
                  <a:gd name="T22" fmla="*/ 14 w 18"/>
                  <a:gd name="T23" fmla="*/ 11 h 17"/>
                  <a:gd name="T24" fmla="*/ 15 w 18"/>
                  <a:gd name="T25" fmla="*/ 7 h 17"/>
                  <a:gd name="T26" fmla="*/ 12 w 18"/>
                  <a:gd name="T27" fmla="*/ 4 h 17"/>
                  <a:gd name="T28" fmla="*/ 9 w 18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7">
                    <a:moveTo>
                      <a:pt x="9" y="17"/>
                    </a:moveTo>
                    <a:cubicBezTo>
                      <a:pt x="8" y="17"/>
                      <a:pt x="7" y="17"/>
                      <a:pt x="6" y="16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3" y="2"/>
                      <a:pt x="6" y="0"/>
                      <a:pt x="9" y="0"/>
                    </a:cubicBezTo>
                    <a:cubicBezTo>
                      <a:pt x="11" y="0"/>
                      <a:pt x="12" y="0"/>
                      <a:pt x="13" y="1"/>
                    </a:cubicBezTo>
                    <a:cubicBezTo>
                      <a:pt x="15" y="2"/>
                      <a:pt x="17" y="4"/>
                      <a:pt x="18" y="6"/>
                    </a:cubicBezTo>
                    <a:cubicBezTo>
                      <a:pt x="18" y="8"/>
                      <a:pt x="18" y="10"/>
                      <a:pt x="17" y="13"/>
                    </a:cubicBezTo>
                    <a:cubicBezTo>
                      <a:pt x="16" y="15"/>
                      <a:pt x="13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7" y="3"/>
                      <a:pt x="5" y="4"/>
                      <a:pt x="5" y="6"/>
                    </a:cubicBezTo>
                    <a:cubicBezTo>
                      <a:pt x="3" y="9"/>
                      <a:pt x="4" y="12"/>
                      <a:pt x="7" y="13"/>
                    </a:cubicBezTo>
                    <a:cubicBezTo>
                      <a:pt x="10" y="15"/>
                      <a:pt x="13" y="14"/>
                      <a:pt x="14" y="11"/>
                    </a:cubicBezTo>
                    <a:cubicBezTo>
                      <a:pt x="15" y="10"/>
                      <a:pt x="15" y="8"/>
                      <a:pt x="15" y="7"/>
                    </a:cubicBezTo>
                    <a:cubicBezTo>
                      <a:pt x="14" y="6"/>
                      <a:pt x="13" y="4"/>
                      <a:pt x="12" y="4"/>
                    </a:cubicBezTo>
                    <a:cubicBezTo>
                      <a:pt x="11" y="3"/>
                      <a:pt x="10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1" name="Freeform 1701"/>
              <p:cNvSpPr>
                <a:spLocks noEditPoints="1"/>
              </p:cNvSpPr>
              <p:nvPr/>
            </p:nvSpPr>
            <p:spPr bwMode="auto">
              <a:xfrm>
                <a:off x="4389" y="1426"/>
                <a:ext cx="43" cy="41"/>
              </a:xfrm>
              <a:custGeom>
                <a:avLst/>
                <a:gdLst>
                  <a:gd name="T0" fmla="*/ 10 w 19"/>
                  <a:gd name="T1" fmla="*/ 18 h 18"/>
                  <a:gd name="T2" fmla="*/ 7 w 19"/>
                  <a:gd name="T3" fmla="*/ 17 h 18"/>
                  <a:gd name="T4" fmla="*/ 2 w 19"/>
                  <a:gd name="T5" fmla="*/ 6 h 18"/>
                  <a:gd name="T6" fmla="*/ 14 w 19"/>
                  <a:gd name="T7" fmla="*/ 2 h 18"/>
                  <a:gd name="T8" fmla="*/ 18 w 19"/>
                  <a:gd name="T9" fmla="*/ 6 h 18"/>
                  <a:gd name="T10" fmla="*/ 18 w 19"/>
                  <a:gd name="T11" fmla="*/ 13 h 18"/>
                  <a:gd name="T12" fmla="*/ 10 w 19"/>
                  <a:gd name="T13" fmla="*/ 18 h 18"/>
                  <a:gd name="T14" fmla="*/ 10 w 19"/>
                  <a:gd name="T15" fmla="*/ 4 h 18"/>
                  <a:gd name="T16" fmla="*/ 5 w 19"/>
                  <a:gd name="T17" fmla="*/ 7 h 18"/>
                  <a:gd name="T18" fmla="*/ 8 w 19"/>
                  <a:gd name="T19" fmla="*/ 15 h 18"/>
                  <a:gd name="T20" fmla="*/ 15 w 19"/>
                  <a:gd name="T21" fmla="*/ 12 h 18"/>
                  <a:gd name="T22" fmla="*/ 15 w 19"/>
                  <a:gd name="T23" fmla="*/ 8 h 18"/>
                  <a:gd name="T24" fmla="*/ 12 w 19"/>
                  <a:gd name="T25" fmla="*/ 5 h 18"/>
                  <a:gd name="T26" fmla="*/ 10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10" y="18"/>
                    </a:moveTo>
                    <a:cubicBezTo>
                      <a:pt x="9" y="18"/>
                      <a:pt x="8" y="18"/>
                      <a:pt x="7" y="17"/>
                    </a:cubicBezTo>
                    <a:cubicBezTo>
                      <a:pt x="2" y="16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2"/>
                    </a:cubicBezTo>
                    <a:cubicBezTo>
                      <a:pt x="16" y="3"/>
                      <a:pt x="17" y="4"/>
                      <a:pt x="18" y="6"/>
                    </a:cubicBezTo>
                    <a:cubicBezTo>
                      <a:pt x="19" y="9"/>
                      <a:pt x="19" y="11"/>
                      <a:pt x="18" y="13"/>
                    </a:cubicBezTo>
                    <a:cubicBezTo>
                      <a:pt x="17" y="16"/>
                      <a:pt x="14" y="18"/>
                      <a:pt x="10" y="18"/>
                    </a:cubicBezTo>
                    <a:close/>
                    <a:moveTo>
                      <a:pt x="10" y="4"/>
                    </a:moveTo>
                    <a:cubicBezTo>
                      <a:pt x="8" y="4"/>
                      <a:pt x="6" y="5"/>
                      <a:pt x="5" y="7"/>
                    </a:cubicBezTo>
                    <a:cubicBezTo>
                      <a:pt x="4" y="10"/>
                      <a:pt x="5" y="13"/>
                      <a:pt x="8" y="15"/>
                    </a:cubicBezTo>
                    <a:cubicBezTo>
                      <a:pt x="11" y="16"/>
                      <a:pt x="14" y="14"/>
                      <a:pt x="15" y="12"/>
                    </a:cubicBezTo>
                    <a:cubicBezTo>
                      <a:pt x="16" y="10"/>
                      <a:pt x="16" y="9"/>
                      <a:pt x="15" y="8"/>
                    </a:cubicBezTo>
                    <a:cubicBezTo>
                      <a:pt x="15" y="6"/>
                      <a:pt x="14" y="5"/>
                      <a:pt x="12" y="5"/>
                    </a:cubicBezTo>
                    <a:cubicBezTo>
                      <a:pt x="12" y="4"/>
                      <a:pt x="11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2" name="Freeform 1702"/>
              <p:cNvSpPr>
                <a:spLocks noEditPoints="1"/>
              </p:cNvSpPr>
              <p:nvPr/>
            </p:nvSpPr>
            <p:spPr bwMode="auto">
              <a:xfrm>
                <a:off x="4316" y="1397"/>
                <a:ext cx="43" cy="43"/>
              </a:xfrm>
              <a:custGeom>
                <a:avLst/>
                <a:gdLst>
                  <a:gd name="T0" fmla="*/ 10 w 19"/>
                  <a:gd name="T1" fmla="*/ 19 h 19"/>
                  <a:gd name="T2" fmla="*/ 7 w 19"/>
                  <a:gd name="T3" fmla="*/ 18 h 19"/>
                  <a:gd name="T4" fmla="*/ 2 w 19"/>
                  <a:gd name="T5" fmla="*/ 7 h 19"/>
                  <a:gd name="T6" fmla="*/ 13 w 19"/>
                  <a:gd name="T7" fmla="*/ 2 h 19"/>
                  <a:gd name="T8" fmla="*/ 18 w 19"/>
                  <a:gd name="T9" fmla="*/ 7 h 19"/>
                  <a:gd name="T10" fmla="*/ 18 w 19"/>
                  <a:gd name="T11" fmla="*/ 13 h 19"/>
                  <a:gd name="T12" fmla="*/ 10 w 19"/>
                  <a:gd name="T13" fmla="*/ 19 h 19"/>
                  <a:gd name="T14" fmla="*/ 10 w 19"/>
                  <a:gd name="T15" fmla="*/ 5 h 19"/>
                  <a:gd name="T16" fmla="*/ 5 w 19"/>
                  <a:gd name="T17" fmla="*/ 8 h 19"/>
                  <a:gd name="T18" fmla="*/ 8 w 19"/>
                  <a:gd name="T19" fmla="*/ 15 h 19"/>
                  <a:gd name="T20" fmla="*/ 15 w 19"/>
                  <a:gd name="T21" fmla="*/ 12 h 19"/>
                  <a:gd name="T22" fmla="*/ 15 w 19"/>
                  <a:gd name="T23" fmla="*/ 8 h 19"/>
                  <a:gd name="T24" fmla="*/ 12 w 19"/>
                  <a:gd name="T25" fmla="*/ 5 h 19"/>
                  <a:gd name="T26" fmla="*/ 10 w 19"/>
                  <a:gd name="T27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9" y="19"/>
                      <a:pt x="8" y="19"/>
                      <a:pt x="7" y="18"/>
                    </a:cubicBezTo>
                    <a:cubicBezTo>
                      <a:pt x="2" y="17"/>
                      <a:pt x="0" y="12"/>
                      <a:pt x="2" y="7"/>
                    </a:cubicBezTo>
                    <a:cubicBezTo>
                      <a:pt x="4" y="3"/>
                      <a:pt x="9" y="0"/>
                      <a:pt x="13" y="2"/>
                    </a:cubicBezTo>
                    <a:cubicBezTo>
                      <a:pt x="15" y="3"/>
                      <a:pt x="17" y="5"/>
                      <a:pt x="18" y="7"/>
                    </a:cubicBezTo>
                    <a:cubicBezTo>
                      <a:pt x="19" y="9"/>
                      <a:pt x="19" y="11"/>
                      <a:pt x="18" y="13"/>
                    </a:cubicBezTo>
                    <a:cubicBezTo>
                      <a:pt x="17" y="17"/>
                      <a:pt x="14" y="19"/>
                      <a:pt x="10" y="19"/>
                    </a:cubicBezTo>
                    <a:close/>
                    <a:moveTo>
                      <a:pt x="10" y="5"/>
                    </a:moveTo>
                    <a:cubicBezTo>
                      <a:pt x="8" y="5"/>
                      <a:pt x="6" y="6"/>
                      <a:pt x="5" y="8"/>
                    </a:cubicBezTo>
                    <a:cubicBezTo>
                      <a:pt x="4" y="11"/>
                      <a:pt x="5" y="14"/>
                      <a:pt x="8" y="15"/>
                    </a:cubicBezTo>
                    <a:cubicBezTo>
                      <a:pt x="11" y="16"/>
                      <a:pt x="14" y="15"/>
                      <a:pt x="15" y="12"/>
                    </a:cubicBezTo>
                    <a:cubicBezTo>
                      <a:pt x="16" y="11"/>
                      <a:pt x="16" y="9"/>
                      <a:pt x="15" y="8"/>
                    </a:cubicBezTo>
                    <a:cubicBezTo>
                      <a:pt x="14" y="7"/>
                      <a:pt x="13" y="6"/>
                      <a:pt x="12" y="5"/>
                    </a:cubicBezTo>
                    <a:cubicBezTo>
                      <a:pt x="11" y="5"/>
                      <a:pt x="11" y="5"/>
                      <a:pt x="1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3" name="Freeform 1703"/>
              <p:cNvSpPr>
                <a:spLocks noEditPoints="1"/>
              </p:cNvSpPr>
              <p:nvPr/>
            </p:nvSpPr>
            <p:spPr bwMode="auto">
              <a:xfrm>
                <a:off x="4244" y="1377"/>
                <a:ext cx="40" cy="38"/>
              </a:xfrm>
              <a:custGeom>
                <a:avLst/>
                <a:gdLst>
                  <a:gd name="T0" fmla="*/ 9 w 18"/>
                  <a:gd name="T1" fmla="*/ 17 h 17"/>
                  <a:gd name="T2" fmla="*/ 7 w 18"/>
                  <a:gd name="T3" fmla="*/ 17 h 17"/>
                  <a:gd name="T4" fmla="*/ 1 w 18"/>
                  <a:gd name="T5" fmla="*/ 6 h 17"/>
                  <a:gd name="T6" fmla="*/ 9 w 18"/>
                  <a:gd name="T7" fmla="*/ 0 h 17"/>
                  <a:gd name="T8" fmla="*/ 12 w 18"/>
                  <a:gd name="T9" fmla="*/ 0 h 17"/>
                  <a:gd name="T10" fmla="*/ 17 w 18"/>
                  <a:gd name="T11" fmla="*/ 5 h 17"/>
                  <a:gd name="T12" fmla="*/ 18 w 18"/>
                  <a:gd name="T13" fmla="*/ 11 h 17"/>
                  <a:gd name="T14" fmla="*/ 9 w 18"/>
                  <a:gd name="T15" fmla="*/ 17 h 17"/>
                  <a:gd name="T16" fmla="*/ 9 w 18"/>
                  <a:gd name="T17" fmla="*/ 3 h 17"/>
                  <a:gd name="T18" fmla="*/ 4 w 18"/>
                  <a:gd name="T19" fmla="*/ 7 h 17"/>
                  <a:gd name="T20" fmla="*/ 8 w 18"/>
                  <a:gd name="T21" fmla="*/ 14 h 17"/>
                  <a:gd name="T22" fmla="*/ 15 w 18"/>
                  <a:gd name="T23" fmla="*/ 10 h 17"/>
                  <a:gd name="T24" fmla="*/ 14 w 18"/>
                  <a:gd name="T25" fmla="*/ 6 h 17"/>
                  <a:gd name="T26" fmla="*/ 11 w 18"/>
                  <a:gd name="T27" fmla="*/ 3 h 17"/>
                  <a:gd name="T28" fmla="*/ 9 w 18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7">
                    <a:moveTo>
                      <a:pt x="9" y="17"/>
                    </a:moveTo>
                    <a:cubicBezTo>
                      <a:pt x="8" y="17"/>
                      <a:pt x="8" y="17"/>
                      <a:pt x="7" y="17"/>
                    </a:cubicBezTo>
                    <a:cubicBezTo>
                      <a:pt x="2" y="15"/>
                      <a:pt x="0" y="10"/>
                      <a:pt x="1" y="6"/>
                    </a:cubicBezTo>
                    <a:cubicBezTo>
                      <a:pt x="2" y="2"/>
                      <a:pt x="6" y="0"/>
                      <a:pt x="9" y="0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4" y="1"/>
                      <a:pt x="16" y="2"/>
                      <a:pt x="17" y="5"/>
                    </a:cubicBezTo>
                    <a:cubicBezTo>
                      <a:pt x="18" y="7"/>
                      <a:pt x="18" y="9"/>
                      <a:pt x="18" y="11"/>
                    </a:cubicBezTo>
                    <a:cubicBezTo>
                      <a:pt x="16" y="15"/>
                      <a:pt x="13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7" y="3"/>
                      <a:pt x="5" y="5"/>
                      <a:pt x="4" y="7"/>
                    </a:cubicBezTo>
                    <a:cubicBezTo>
                      <a:pt x="3" y="10"/>
                      <a:pt x="5" y="13"/>
                      <a:pt x="8" y="14"/>
                    </a:cubicBezTo>
                    <a:cubicBezTo>
                      <a:pt x="11" y="15"/>
                      <a:pt x="14" y="13"/>
                      <a:pt x="15" y="10"/>
                    </a:cubicBezTo>
                    <a:cubicBezTo>
                      <a:pt x="15" y="9"/>
                      <a:pt x="15" y="7"/>
                      <a:pt x="14" y="6"/>
                    </a:cubicBezTo>
                    <a:cubicBezTo>
                      <a:pt x="14" y="5"/>
                      <a:pt x="12" y="4"/>
                      <a:pt x="11" y="3"/>
                    </a:cubicBezTo>
                    <a:cubicBezTo>
                      <a:pt x="11" y="3"/>
                      <a:pt x="10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4" name="Freeform 1704"/>
              <p:cNvSpPr>
                <a:spLocks noEditPoints="1"/>
              </p:cNvSpPr>
              <p:nvPr/>
            </p:nvSpPr>
            <p:spPr bwMode="auto">
              <a:xfrm>
                <a:off x="4169" y="1354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7 w 18"/>
                  <a:gd name="T3" fmla="*/ 18 h 18"/>
                  <a:gd name="T4" fmla="*/ 1 w 18"/>
                  <a:gd name="T5" fmla="*/ 7 h 18"/>
                  <a:gd name="T6" fmla="*/ 11 w 18"/>
                  <a:gd name="T7" fmla="*/ 1 h 18"/>
                  <a:gd name="T8" fmla="*/ 17 w 18"/>
                  <a:gd name="T9" fmla="*/ 5 h 18"/>
                  <a:gd name="T10" fmla="*/ 18 w 18"/>
                  <a:gd name="T11" fmla="*/ 12 h 18"/>
                  <a:gd name="T12" fmla="*/ 9 w 18"/>
                  <a:gd name="T13" fmla="*/ 18 h 18"/>
                  <a:gd name="T14" fmla="*/ 9 w 18"/>
                  <a:gd name="T15" fmla="*/ 4 h 18"/>
                  <a:gd name="T16" fmla="*/ 4 w 18"/>
                  <a:gd name="T17" fmla="*/ 8 h 18"/>
                  <a:gd name="T18" fmla="*/ 8 w 18"/>
                  <a:gd name="T19" fmla="*/ 15 h 18"/>
                  <a:gd name="T20" fmla="*/ 15 w 18"/>
                  <a:gd name="T21" fmla="*/ 11 h 18"/>
                  <a:gd name="T22" fmla="*/ 14 w 18"/>
                  <a:gd name="T23" fmla="*/ 7 h 18"/>
                  <a:gd name="T24" fmla="*/ 11 w 18"/>
                  <a:gd name="T25" fmla="*/ 4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8" y="18"/>
                      <a:pt x="8" y="18"/>
                      <a:pt x="7" y="18"/>
                    </a:cubicBezTo>
                    <a:cubicBezTo>
                      <a:pt x="2" y="17"/>
                      <a:pt x="0" y="12"/>
                      <a:pt x="1" y="7"/>
                    </a:cubicBezTo>
                    <a:cubicBezTo>
                      <a:pt x="2" y="3"/>
                      <a:pt x="7" y="0"/>
                      <a:pt x="11" y="1"/>
                    </a:cubicBezTo>
                    <a:cubicBezTo>
                      <a:pt x="14" y="2"/>
                      <a:pt x="16" y="3"/>
                      <a:pt x="17" y="5"/>
                    </a:cubicBezTo>
                    <a:cubicBezTo>
                      <a:pt x="18" y="7"/>
                      <a:pt x="18" y="10"/>
                      <a:pt x="18" y="12"/>
                    </a:cubicBezTo>
                    <a:cubicBezTo>
                      <a:pt x="17" y="16"/>
                      <a:pt x="13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5" y="6"/>
                      <a:pt x="4" y="8"/>
                    </a:cubicBezTo>
                    <a:cubicBezTo>
                      <a:pt x="3" y="11"/>
                      <a:pt x="5" y="14"/>
                      <a:pt x="8" y="15"/>
                    </a:cubicBezTo>
                    <a:cubicBezTo>
                      <a:pt x="11" y="16"/>
                      <a:pt x="14" y="14"/>
                      <a:pt x="15" y="11"/>
                    </a:cubicBezTo>
                    <a:cubicBezTo>
                      <a:pt x="15" y="10"/>
                      <a:pt x="15" y="8"/>
                      <a:pt x="14" y="7"/>
                    </a:cubicBezTo>
                    <a:cubicBezTo>
                      <a:pt x="13" y="6"/>
                      <a:pt x="12" y="5"/>
                      <a:pt x="11" y="4"/>
                    </a:cubicBezTo>
                    <a:cubicBezTo>
                      <a:pt x="10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5" name="Freeform 1705"/>
              <p:cNvSpPr>
                <a:spLocks noEditPoints="1"/>
              </p:cNvSpPr>
              <p:nvPr/>
            </p:nvSpPr>
            <p:spPr bwMode="auto">
              <a:xfrm>
                <a:off x="4092" y="1338"/>
                <a:ext cx="43" cy="41"/>
              </a:xfrm>
              <a:custGeom>
                <a:avLst/>
                <a:gdLst>
                  <a:gd name="T0" fmla="*/ 10 w 19"/>
                  <a:gd name="T1" fmla="*/ 18 h 18"/>
                  <a:gd name="T2" fmla="*/ 8 w 19"/>
                  <a:gd name="T3" fmla="*/ 18 h 18"/>
                  <a:gd name="T4" fmla="*/ 1 w 19"/>
                  <a:gd name="T5" fmla="*/ 8 h 18"/>
                  <a:gd name="T6" fmla="*/ 11 w 19"/>
                  <a:gd name="T7" fmla="*/ 1 h 18"/>
                  <a:gd name="T8" fmla="*/ 17 w 19"/>
                  <a:gd name="T9" fmla="*/ 5 h 18"/>
                  <a:gd name="T10" fmla="*/ 18 w 19"/>
                  <a:gd name="T11" fmla="*/ 11 h 18"/>
                  <a:gd name="T12" fmla="*/ 10 w 19"/>
                  <a:gd name="T13" fmla="*/ 18 h 18"/>
                  <a:gd name="T14" fmla="*/ 10 w 19"/>
                  <a:gd name="T15" fmla="*/ 4 h 18"/>
                  <a:gd name="T16" fmla="*/ 4 w 19"/>
                  <a:gd name="T17" fmla="*/ 8 h 18"/>
                  <a:gd name="T18" fmla="*/ 8 w 19"/>
                  <a:gd name="T19" fmla="*/ 15 h 18"/>
                  <a:gd name="T20" fmla="*/ 15 w 19"/>
                  <a:gd name="T21" fmla="*/ 10 h 18"/>
                  <a:gd name="T22" fmla="*/ 14 w 19"/>
                  <a:gd name="T23" fmla="*/ 6 h 18"/>
                  <a:gd name="T24" fmla="*/ 11 w 19"/>
                  <a:gd name="T25" fmla="*/ 4 h 18"/>
                  <a:gd name="T26" fmla="*/ 10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10" y="18"/>
                    </a:moveTo>
                    <a:cubicBezTo>
                      <a:pt x="9" y="18"/>
                      <a:pt x="8" y="18"/>
                      <a:pt x="8" y="18"/>
                    </a:cubicBezTo>
                    <a:cubicBezTo>
                      <a:pt x="3" y="17"/>
                      <a:pt x="0" y="12"/>
                      <a:pt x="1" y="8"/>
                    </a:cubicBezTo>
                    <a:cubicBezTo>
                      <a:pt x="2" y="3"/>
                      <a:pt x="7" y="0"/>
                      <a:pt x="11" y="1"/>
                    </a:cubicBezTo>
                    <a:cubicBezTo>
                      <a:pt x="14" y="1"/>
                      <a:pt x="16" y="3"/>
                      <a:pt x="17" y="5"/>
                    </a:cubicBezTo>
                    <a:cubicBezTo>
                      <a:pt x="18" y="7"/>
                      <a:pt x="19" y="9"/>
                      <a:pt x="18" y="11"/>
                    </a:cubicBezTo>
                    <a:cubicBezTo>
                      <a:pt x="17" y="15"/>
                      <a:pt x="14" y="18"/>
                      <a:pt x="10" y="18"/>
                    </a:cubicBezTo>
                    <a:close/>
                    <a:moveTo>
                      <a:pt x="10" y="4"/>
                    </a:moveTo>
                    <a:cubicBezTo>
                      <a:pt x="7" y="4"/>
                      <a:pt x="5" y="6"/>
                      <a:pt x="4" y="8"/>
                    </a:cubicBezTo>
                    <a:cubicBezTo>
                      <a:pt x="4" y="11"/>
                      <a:pt x="6" y="14"/>
                      <a:pt x="8" y="15"/>
                    </a:cubicBezTo>
                    <a:cubicBezTo>
                      <a:pt x="11" y="15"/>
                      <a:pt x="14" y="13"/>
                      <a:pt x="15" y="10"/>
                    </a:cubicBezTo>
                    <a:cubicBezTo>
                      <a:pt x="15" y="9"/>
                      <a:pt x="15" y="8"/>
                      <a:pt x="14" y="6"/>
                    </a:cubicBezTo>
                    <a:cubicBezTo>
                      <a:pt x="13" y="5"/>
                      <a:pt x="12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6" name="Freeform 1706"/>
              <p:cNvSpPr>
                <a:spLocks noEditPoints="1"/>
              </p:cNvSpPr>
              <p:nvPr/>
            </p:nvSpPr>
            <p:spPr bwMode="auto">
              <a:xfrm>
                <a:off x="4015" y="1327"/>
                <a:ext cx="43" cy="41"/>
              </a:xfrm>
              <a:custGeom>
                <a:avLst/>
                <a:gdLst>
                  <a:gd name="T0" fmla="*/ 10 w 19"/>
                  <a:gd name="T1" fmla="*/ 18 h 18"/>
                  <a:gd name="T2" fmla="*/ 8 w 19"/>
                  <a:gd name="T3" fmla="*/ 17 h 18"/>
                  <a:gd name="T4" fmla="*/ 1 w 19"/>
                  <a:gd name="T5" fmla="*/ 8 h 18"/>
                  <a:gd name="T6" fmla="*/ 11 w 19"/>
                  <a:gd name="T7" fmla="*/ 0 h 18"/>
                  <a:gd name="T8" fmla="*/ 17 w 19"/>
                  <a:gd name="T9" fmla="*/ 4 h 18"/>
                  <a:gd name="T10" fmla="*/ 18 w 19"/>
                  <a:gd name="T11" fmla="*/ 10 h 18"/>
                  <a:gd name="T12" fmla="*/ 10 w 19"/>
                  <a:gd name="T13" fmla="*/ 18 h 18"/>
                  <a:gd name="T14" fmla="*/ 10 w 19"/>
                  <a:gd name="T15" fmla="*/ 3 h 18"/>
                  <a:gd name="T16" fmla="*/ 4 w 19"/>
                  <a:gd name="T17" fmla="*/ 8 h 18"/>
                  <a:gd name="T18" fmla="*/ 9 w 19"/>
                  <a:gd name="T19" fmla="*/ 14 h 18"/>
                  <a:gd name="T20" fmla="*/ 15 w 19"/>
                  <a:gd name="T21" fmla="*/ 10 h 18"/>
                  <a:gd name="T22" fmla="*/ 14 w 19"/>
                  <a:gd name="T23" fmla="*/ 6 h 18"/>
                  <a:gd name="T24" fmla="*/ 11 w 19"/>
                  <a:gd name="T25" fmla="*/ 3 h 18"/>
                  <a:gd name="T26" fmla="*/ 10 w 19"/>
                  <a:gd name="T27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10" y="18"/>
                    </a:moveTo>
                    <a:cubicBezTo>
                      <a:pt x="9" y="18"/>
                      <a:pt x="9" y="18"/>
                      <a:pt x="8" y="17"/>
                    </a:cubicBezTo>
                    <a:cubicBezTo>
                      <a:pt x="4" y="17"/>
                      <a:pt x="0" y="12"/>
                      <a:pt x="1" y="8"/>
                    </a:cubicBezTo>
                    <a:cubicBezTo>
                      <a:pt x="2" y="3"/>
                      <a:pt x="6" y="0"/>
                      <a:pt x="11" y="0"/>
                    </a:cubicBezTo>
                    <a:cubicBezTo>
                      <a:pt x="13" y="1"/>
                      <a:pt x="15" y="2"/>
                      <a:pt x="17" y="4"/>
                    </a:cubicBezTo>
                    <a:cubicBezTo>
                      <a:pt x="18" y="6"/>
                      <a:pt x="19" y="8"/>
                      <a:pt x="18" y="10"/>
                    </a:cubicBezTo>
                    <a:cubicBezTo>
                      <a:pt x="18" y="15"/>
                      <a:pt x="14" y="18"/>
                      <a:pt x="10" y="18"/>
                    </a:cubicBezTo>
                    <a:close/>
                    <a:moveTo>
                      <a:pt x="10" y="3"/>
                    </a:moveTo>
                    <a:cubicBezTo>
                      <a:pt x="7" y="3"/>
                      <a:pt x="5" y="5"/>
                      <a:pt x="4" y="8"/>
                    </a:cubicBezTo>
                    <a:cubicBezTo>
                      <a:pt x="4" y="11"/>
                      <a:pt x="6" y="14"/>
                      <a:pt x="9" y="14"/>
                    </a:cubicBezTo>
                    <a:cubicBezTo>
                      <a:pt x="12" y="15"/>
                      <a:pt x="15" y="13"/>
                      <a:pt x="15" y="10"/>
                    </a:cubicBezTo>
                    <a:cubicBezTo>
                      <a:pt x="15" y="8"/>
                      <a:pt x="15" y="7"/>
                      <a:pt x="14" y="6"/>
                    </a:cubicBezTo>
                    <a:cubicBezTo>
                      <a:pt x="13" y="4"/>
                      <a:pt x="12" y="4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7" name="Freeform 1707"/>
              <p:cNvSpPr>
                <a:spLocks noEditPoints="1"/>
              </p:cNvSpPr>
              <p:nvPr/>
            </p:nvSpPr>
            <p:spPr bwMode="auto">
              <a:xfrm>
                <a:off x="3938" y="1318"/>
                <a:ext cx="41" cy="41"/>
              </a:xfrm>
              <a:custGeom>
                <a:avLst/>
                <a:gdLst>
                  <a:gd name="T0" fmla="*/ 10 w 18"/>
                  <a:gd name="T1" fmla="*/ 18 h 18"/>
                  <a:gd name="T2" fmla="*/ 9 w 18"/>
                  <a:gd name="T3" fmla="*/ 18 h 18"/>
                  <a:gd name="T4" fmla="*/ 1 w 18"/>
                  <a:gd name="T5" fmla="*/ 8 h 18"/>
                  <a:gd name="T6" fmla="*/ 10 w 18"/>
                  <a:gd name="T7" fmla="*/ 1 h 18"/>
                  <a:gd name="T8" fmla="*/ 16 w 18"/>
                  <a:gd name="T9" fmla="*/ 4 h 18"/>
                  <a:gd name="T10" fmla="*/ 18 w 18"/>
                  <a:gd name="T11" fmla="*/ 10 h 18"/>
                  <a:gd name="T12" fmla="*/ 10 w 18"/>
                  <a:gd name="T13" fmla="*/ 18 h 18"/>
                  <a:gd name="T14" fmla="*/ 9 w 18"/>
                  <a:gd name="T15" fmla="*/ 4 h 18"/>
                  <a:gd name="T16" fmla="*/ 4 w 18"/>
                  <a:gd name="T17" fmla="*/ 9 h 18"/>
                  <a:gd name="T18" fmla="*/ 9 w 18"/>
                  <a:gd name="T19" fmla="*/ 15 h 18"/>
                  <a:gd name="T20" fmla="*/ 15 w 18"/>
                  <a:gd name="T21" fmla="*/ 10 h 18"/>
                  <a:gd name="T22" fmla="*/ 14 w 18"/>
                  <a:gd name="T23" fmla="*/ 6 h 18"/>
                  <a:gd name="T24" fmla="*/ 10 w 18"/>
                  <a:gd name="T25" fmla="*/ 4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10" y="18"/>
                    </a:moveTo>
                    <a:cubicBezTo>
                      <a:pt x="9" y="18"/>
                      <a:pt x="9" y="18"/>
                      <a:pt x="9" y="18"/>
                    </a:cubicBezTo>
                    <a:cubicBezTo>
                      <a:pt x="4" y="17"/>
                      <a:pt x="0" y="13"/>
                      <a:pt x="1" y="8"/>
                    </a:cubicBezTo>
                    <a:cubicBezTo>
                      <a:pt x="1" y="4"/>
                      <a:pt x="6" y="0"/>
                      <a:pt x="10" y="1"/>
                    </a:cubicBezTo>
                    <a:cubicBezTo>
                      <a:pt x="13" y="1"/>
                      <a:pt x="15" y="2"/>
                      <a:pt x="16" y="4"/>
                    </a:cubicBezTo>
                    <a:cubicBezTo>
                      <a:pt x="18" y="6"/>
                      <a:pt x="18" y="8"/>
                      <a:pt x="18" y="10"/>
                    </a:cubicBezTo>
                    <a:cubicBezTo>
                      <a:pt x="18" y="15"/>
                      <a:pt x="14" y="18"/>
                      <a:pt x="10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4" y="6"/>
                      <a:pt x="4" y="9"/>
                    </a:cubicBezTo>
                    <a:cubicBezTo>
                      <a:pt x="4" y="12"/>
                      <a:pt x="6" y="14"/>
                      <a:pt x="9" y="15"/>
                    </a:cubicBezTo>
                    <a:cubicBezTo>
                      <a:pt x="12" y="15"/>
                      <a:pt x="15" y="13"/>
                      <a:pt x="15" y="10"/>
                    </a:cubicBezTo>
                    <a:cubicBezTo>
                      <a:pt x="15" y="8"/>
                      <a:pt x="15" y="7"/>
                      <a:pt x="14" y="6"/>
                    </a:cubicBezTo>
                    <a:cubicBezTo>
                      <a:pt x="13" y="5"/>
                      <a:pt x="12" y="4"/>
                      <a:pt x="10" y="4"/>
                    </a:cubicBezTo>
                    <a:cubicBezTo>
                      <a:pt x="10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8" name="Freeform 1708"/>
              <p:cNvSpPr>
                <a:spLocks noEditPoints="1"/>
              </p:cNvSpPr>
              <p:nvPr/>
            </p:nvSpPr>
            <p:spPr bwMode="auto">
              <a:xfrm>
                <a:off x="3862" y="1316"/>
                <a:ext cx="40" cy="38"/>
              </a:xfrm>
              <a:custGeom>
                <a:avLst/>
                <a:gdLst>
                  <a:gd name="T0" fmla="*/ 9 w 18"/>
                  <a:gd name="T1" fmla="*/ 17 h 17"/>
                  <a:gd name="T2" fmla="*/ 9 w 18"/>
                  <a:gd name="T3" fmla="*/ 17 h 17"/>
                  <a:gd name="T4" fmla="*/ 1 w 18"/>
                  <a:gd name="T5" fmla="*/ 8 h 17"/>
                  <a:gd name="T6" fmla="*/ 9 w 18"/>
                  <a:gd name="T7" fmla="*/ 0 h 17"/>
                  <a:gd name="T8" fmla="*/ 10 w 18"/>
                  <a:gd name="T9" fmla="*/ 0 h 17"/>
                  <a:gd name="T10" fmla="*/ 16 w 18"/>
                  <a:gd name="T11" fmla="*/ 3 h 17"/>
                  <a:gd name="T12" fmla="*/ 18 w 18"/>
                  <a:gd name="T13" fmla="*/ 9 h 17"/>
                  <a:gd name="T14" fmla="*/ 9 w 18"/>
                  <a:gd name="T15" fmla="*/ 17 h 17"/>
                  <a:gd name="T16" fmla="*/ 9 w 18"/>
                  <a:gd name="T17" fmla="*/ 3 h 17"/>
                  <a:gd name="T18" fmla="*/ 4 w 18"/>
                  <a:gd name="T19" fmla="*/ 8 h 17"/>
                  <a:gd name="T20" fmla="*/ 9 w 18"/>
                  <a:gd name="T21" fmla="*/ 14 h 17"/>
                  <a:gd name="T22" fmla="*/ 9 w 18"/>
                  <a:gd name="T23" fmla="*/ 14 h 17"/>
                  <a:gd name="T24" fmla="*/ 15 w 18"/>
                  <a:gd name="T25" fmla="*/ 9 h 17"/>
                  <a:gd name="T26" fmla="*/ 13 w 18"/>
                  <a:gd name="T27" fmla="*/ 5 h 17"/>
                  <a:gd name="T28" fmla="*/ 9 w 18"/>
                  <a:gd name="T29" fmla="*/ 3 h 17"/>
                  <a:gd name="T30" fmla="*/ 9 w 18"/>
                  <a:gd name="T31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7">
                    <a:moveTo>
                      <a:pt x="9" y="17"/>
                    </a:moveTo>
                    <a:cubicBezTo>
                      <a:pt x="9" y="17"/>
                      <a:pt x="9" y="17"/>
                      <a:pt x="9" y="17"/>
                    </a:cubicBezTo>
                    <a:cubicBezTo>
                      <a:pt x="4" y="17"/>
                      <a:pt x="0" y="13"/>
                      <a:pt x="1" y="8"/>
                    </a:cubicBezTo>
                    <a:cubicBezTo>
                      <a:pt x="1" y="3"/>
                      <a:pt x="5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2" y="0"/>
                      <a:pt x="14" y="1"/>
                      <a:pt x="16" y="3"/>
                    </a:cubicBezTo>
                    <a:cubicBezTo>
                      <a:pt x="17" y="4"/>
                      <a:pt x="18" y="7"/>
                      <a:pt x="18" y="9"/>
                    </a:cubicBezTo>
                    <a:cubicBezTo>
                      <a:pt x="18" y="13"/>
                      <a:pt x="14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11"/>
                      <a:pt x="6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2" y="14"/>
                      <a:pt x="15" y="12"/>
                      <a:pt x="15" y="9"/>
                    </a:cubicBezTo>
                    <a:cubicBezTo>
                      <a:pt x="15" y="7"/>
                      <a:pt x="14" y="6"/>
                      <a:pt x="13" y="5"/>
                    </a:cubicBezTo>
                    <a:cubicBezTo>
                      <a:pt x="12" y="4"/>
                      <a:pt x="11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277" name="Group 1141"/>
            <p:cNvGrpSpPr>
              <a:grpSpLocks noChangeAspect="1"/>
            </p:cNvGrpSpPr>
            <p:nvPr/>
          </p:nvGrpSpPr>
          <p:grpSpPr bwMode="auto">
            <a:xfrm>
              <a:off x="6417093" y="-986589"/>
              <a:ext cx="4775200" cy="6858000"/>
              <a:chOff x="2337" y="0"/>
              <a:chExt cx="3008" cy="4320"/>
            </a:xfrm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grpSp>
            <p:nvGrpSpPr>
              <p:cNvPr id="2278" name="Group 1342"/>
              <p:cNvGrpSpPr/>
              <p:nvPr/>
            </p:nvGrpSpPr>
            <p:grpSpPr bwMode="auto">
              <a:xfrm>
                <a:off x="2604" y="0"/>
                <a:ext cx="2445" cy="4053"/>
                <a:chOff x="2604" y="0"/>
                <a:chExt cx="2445" cy="4053"/>
              </a:xfrm>
            </p:grpSpPr>
            <p:sp>
              <p:nvSpPr>
                <p:cNvPr id="2645" name="Freeform 1142"/>
                <p:cNvSpPr>
                  <a:spLocks noEditPoints="1"/>
                </p:cNvSpPr>
                <p:nvPr/>
              </p:nvSpPr>
              <p:spPr bwMode="auto">
                <a:xfrm>
                  <a:off x="3633" y="0"/>
                  <a:ext cx="373" cy="1449"/>
                </a:xfrm>
                <a:custGeom>
                  <a:avLst/>
                  <a:gdLst>
                    <a:gd name="T0" fmla="*/ 161 w 165"/>
                    <a:gd name="T1" fmla="*/ 577 h 641"/>
                    <a:gd name="T2" fmla="*/ 155 w 165"/>
                    <a:gd name="T3" fmla="*/ 553 h 641"/>
                    <a:gd name="T4" fmla="*/ 129 w 165"/>
                    <a:gd name="T5" fmla="*/ 540 h 641"/>
                    <a:gd name="T6" fmla="*/ 82 w 165"/>
                    <a:gd name="T7" fmla="*/ 576 h 641"/>
                    <a:gd name="T8" fmla="*/ 83 w 165"/>
                    <a:gd name="T9" fmla="*/ 0 h 641"/>
                    <a:gd name="T10" fmla="*/ 79 w 165"/>
                    <a:gd name="T11" fmla="*/ 0 h 641"/>
                    <a:gd name="T12" fmla="*/ 78 w 165"/>
                    <a:gd name="T13" fmla="*/ 578 h 641"/>
                    <a:gd name="T14" fmla="*/ 31 w 165"/>
                    <a:gd name="T15" fmla="*/ 539 h 641"/>
                    <a:gd name="T16" fmla="*/ 12 w 165"/>
                    <a:gd name="T17" fmla="*/ 551 h 641"/>
                    <a:gd name="T18" fmla="*/ 9 w 165"/>
                    <a:gd name="T19" fmla="*/ 571 h 641"/>
                    <a:gd name="T20" fmla="*/ 64 w 165"/>
                    <a:gd name="T21" fmla="*/ 586 h 641"/>
                    <a:gd name="T22" fmla="*/ 64 w 165"/>
                    <a:gd name="T23" fmla="*/ 586 h 641"/>
                    <a:gd name="T24" fmla="*/ 75 w 165"/>
                    <a:gd name="T25" fmla="*/ 586 h 641"/>
                    <a:gd name="T26" fmla="*/ 14 w 165"/>
                    <a:gd name="T27" fmla="*/ 636 h 641"/>
                    <a:gd name="T28" fmla="*/ 3 w 165"/>
                    <a:gd name="T29" fmla="*/ 632 h 641"/>
                    <a:gd name="T30" fmla="*/ 0 w 165"/>
                    <a:gd name="T31" fmla="*/ 635 h 641"/>
                    <a:gd name="T32" fmla="*/ 12 w 165"/>
                    <a:gd name="T33" fmla="*/ 640 h 641"/>
                    <a:gd name="T34" fmla="*/ 14 w 165"/>
                    <a:gd name="T35" fmla="*/ 639 h 641"/>
                    <a:gd name="T36" fmla="*/ 79 w 165"/>
                    <a:gd name="T37" fmla="*/ 587 h 641"/>
                    <a:gd name="T38" fmla="*/ 107 w 165"/>
                    <a:gd name="T39" fmla="*/ 597 h 641"/>
                    <a:gd name="T40" fmla="*/ 130 w 165"/>
                    <a:gd name="T41" fmla="*/ 623 h 641"/>
                    <a:gd name="T42" fmla="*/ 137 w 165"/>
                    <a:gd name="T43" fmla="*/ 639 h 641"/>
                    <a:gd name="T44" fmla="*/ 145 w 165"/>
                    <a:gd name="T45" fmla="*/ 641 h 641"/>
                    <a:gd name="T46" fmla="*/ 161 w 165"/>
                    <a:gd name="T47" fmla="*/ 637 h 641"/>
                    <a:gd name="T48" fmla="*/ 159 w 165"/>
                    <a:gd name="T49" fmla="*/ 633 h 641"/>
                    <a:gd name="T50" fmla="*/ 139 w 165"/>
                    <a:gd name="T51" fmla="*/ 635 h 641"/>
                    <a:gd name="T52" fmla="*/ 134 w 165"/>
                    <a:gd name="T53" fmla="*/ 623 h 641"/>
                    <a:gd name="T54" fmla="*/ 115 w 165"/>
                    <a:gd name="T55" fmla="*/ 597 h 641"/>
                    <a:gd name="T56" fmla="*/ 161 w 165"/>
                    <a:gd name="T57" fmla="*/ 577 h 641"/>
                    <a:gd name="T58" fmla="*/ 64 w 165"/>
                    <a:gd name="T59" fmla="*/ 582 h 641"/>
                    <a:gd name="T60" fmla="*/ 13 w 165"/>
                    <a:gd name="T61" fmla="*/ 569 h 641"/>
                    <a:gd name="T62" fmla="*/ 15 w 165"/>
                    <a:gd name="T63" fmla="*/ 553 h 641"/>
                    <a:gd name="T64" fmla="*/ 31 w 165"/>
                    <a:gd name="T65" fmla="*/ 543 h 641"/>
                    <a:gd name="T66" fmla="*/ 76 w 165"/>
                    <a:gd name="T67" fmla="*/ 582 h 641"/>
                    <a:gd name="T68" fmla="*/ 64 w 165"/>
                    <a:gd name="T69" fmla="*/ 582 h 641"/>
                    <a:gd name="T70" fmla="*/ 111 w 165"/>
                    <a:gd name="T71" fmla="*/ 593 h 641"/>
                    <a:gd name="T72" fmla="*/ 108 w 165"/>
                    <a:gd name="T73" fmla="*/ 593 h 641"/>
                    <a:gd name="T74" fmla="*/ 86 w 165"/>
                    <a:gd name="T75" fmla="*/ 585 h 641"/>
                    <a:gd name="T76" fmla="*/ 85 w 165"/>
                    <a:gd name="T77" fmla="*/ 588 h 641"/>
                    <a:gd name="T78" fmla="*/ 83 w 165"/>
                    <a:gd name="T79" fmla="*/ 585 h 641"/>
                    <a:gd name="T80" fmla="*/ 83 w 165"/>
                    <a:gd name="T81" fmla="*/ 585 h 641"/>
                    <a:gd name="T82" fmla="*/ 82 w 165"/>
                    <a:gd name="T83" fmla="*/ 584 h 641"/>
                    <a:gd name="T84" fmla="*/ 129 w 165"/>
                    <a:gd name="T85" fmla="*/ 544 h 641"/>
                    <a:gd name="T86" fmla="*/ 152 w 165"/>
                    <a:gd name="T87" fmla="*/ 556 h 641"/>
                    <a:gd name="T88" fmla="*/ 158 w 165"/>
                    <a:gd name="T89" fmla="*/ 576 h 641"/>
                    <a:gd name="T90" fmla="*/ 111 w 165"/>
                    <a:gd name="T91" fmla="*/ 593 h 6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65" h="641">
                      <a:moveTo>
                        <a:pt x="161" y="577"/>
                      </a:moveTo>
                      <a:cubicBezTo>
                        <a:pt x="165" y="570"/>
                        <a:pt x="162" y="562"/>
                        <a:pt x="155" y="553"/>
                      </a:cubicBezTo>
                      <a:cubicBezTo>
                        <a:pt x="147" y="544"/>
                        <a:pt x="138" y="540"/>
                        <a:pt x="129" y="540"/>
                      </a:cubicBezTo>
                      <a:cubicBezTo>
                        <a:pt x="108" y="540"/>
                        <a:pt x="90" y="563"/>
                        <a:pt x="82" y="576"/>
                      </a:cubicBezTo>
                      <a:cubicBezTo>
                        <a:pt x="83" y="0"/>
                        <a:pt x="83" y="0"/>
                        <a:pt x="83" y="0"/>
                      </a:cubicBezTo>
                      <a:cubicBezTo>
                        <a:pt x="79" y="0"/>
                        <a:pt x="79" y="0"/>
                        <a:pt x="79" y="0"/>
                      </a:cubicBezTo>
                      <a:cubicBezTo>
                        <a:pt x="78" y="578"/>
                        <a:pt x="78" y="578"/>
                        <a:pt x="78" y="578"/>
                      </a:cubicBezTo>
                      <a:cubicBezTo>
                        <a:pt x="70" y="566"/>
                        <a:pt x="50" y="539"/>
                        <a:pt x="31" y="539"/>
                      </a:cubicBezTo>
                      <a:cubicBezTo>
                        <a:pt x="23" y="539"/>
                        <a:pt x="17" y="543"/>
                        <a:pt x="12" y="551"/>
                      </a:cubicBezTo>
                      <a:cubicBezTo>
                        <a:pt x="7" y="559"/>
                        <a:pt x="6" y="565"/>
                        <a:pt x="9" y="571"/>
                      </a:cubicBezTo>
                      <a:cubicBezTo>
                        <a:pt x="16" y="584"/>
                        <a:pt x="43" y="586"/>
                        <a:pt x="64" y="586"/>
                      </a:cubicBezTo>
                      <a:cubicBezTo>
                        <a:pt x="64" y="586"/>
                        <a:pt x="64" y="586"/>
                        <a:pt x="64" y="586"/>
                      </a:cubicBezTo>
                      <a:cubicBezTo>
                        <a:pt x="69" y="586"/>
                        <a:pt x="73" y="586"/>
                        <a:pt x="75" y="586"/>
                      </a:cubicBezTo>
                      <a:cubicBezTo>
                        <a:pt x="66" y="597"/>
                        <a:pt x="35" y="634"/>
                        <a:pt x="14" y="636"/>
                      </a:cubicBezTo>
                      <a:cubicBezTo>
                        <a:pt x="9" y="636"/>
                        <a:pt x="6" y="635"/>
                        <a:pt x="3" y="632"/>
                      </a:cubicBezTo>
                      <a:cubicBezTo>
                        <a:pt x="0" y="635"/>
                        <a:pt x="0" y="635"/>
                        <a:pt x="0" y="635"/>
                      </a:cubicBezTo>
                      <a:cubicBezTo>
                        <a:pt x="3" y="638"/>
                        <a:pt x="7" y="640"/>
                        <a:pt x="12" y="640"/>
                      </a:cubicBezTo>
                      <a:cubicBezTo>
                        <a:pt x="13" y="640"/>
                        <a:pt x="13" y="640"/>
                        <a:pt x="14" y="639"/>
                      </a:cubicBezTo>
                      <a:cubicBezTo>
                        <a:pt x="38" y="637"/>
                        <a:pt x="71" y="598"/>
                        <a:pt x="79" y="587"/>
                      </a:cubicBezTo>
                      <a:cubicBezTo>
                        <a:pt x="84" y="594"/>
                        <a:pt x="95" y="596"/>
                        <a:pt x="107" y="597"/>
                      </a:cubicBezTo>
                      <a:cubicBezTo>
                        <a:pt x="118" y="602"/>
                        <a:pt x="130" y="611"/>
                        <a:pt x="130" y="623"/>
                      </a:cubicBezTo>
                      <a:cubicBezTo>
                        <a:pt x="130" y="631"/>
                        <a:pt x="132" y="636"/>
                        <a:pt x="137" y="639"/>
                      </a:cubicBezTo>
                      <a:cubicBezTo>
                        <a:pt x="139" y="640"/>
                        <a:pt x="142" y="641"/>
                        <a:pt x="145" y="641"/>
                      </a:cubicBezTo>
                      <a:cubicBezTo>
                        <a:pt x="153" y="641"/>
                        <a:pt x="160" y="637"/>
                        <a:pt x="161" y="637"/>
                      </a:cubicBezTo>
                      <a:cubicBezTo>
                        <a:pt x="159" y="633"/>
                        <a:pt x="159" y="633"/>
                        <a:pt x="159" y="633"/>
                      </a:cubicBezTo>
                      <a:cubicBezTo>
                        <a:pt x="159" y="634"/>
                        <a:pt x="146" y="640"/>
                        <a:pt x="139" y="635"/>
                      </a:cubicBezTo>
                      <a:cubicBezTo>
                        <a:pt x="136" y="633"/>
                        <a:pt x="134" y="629"/>
                        <a:pt x="134" y="623"/>
                      </a:cubicBezTo>
                      <a:cubicBezTo>
                        <a:pt x="134" y="612"/>
                        <a:pt x="125" y="603"/>
                        <a:pt x="115" y="597"/>
                      </a:cubicBezTo>
                      <a:cubicBezTo>
                        <a:pt x="134" y="596"/>
                        <a:pt x="156" y="590"/>
                        <a:pt x="161" y="577"/>
                      </a:cubicBezTo>
                      <a:close/>
                      <a:moveTo>
                        <a:pt x="64" y="582"/>
                      </a:moveTo>
                      <a:cubicBezTo>
                        <a:pt x="36" y="582"/>
                        <a:pt x="17" y="578"/>
                        <a:pt x="13" y="569"/>
                      </a:cubicBezTo>
                      <a:cubicBezTo>
                        <a:pt x="10" y="565"/>
                        <a:pt x="11" y="560"/>
                        <a:pt x="15" y="553"/>
                      </a:cubicBezTo>
                      <a:cubicBezTo>
                        <a:pt x="20" y="546"/>
                        <a:pt x="25" y="543"/>
                        <a:pt x="31" y="543"/>
                      </a:cubicBezTo>
                      <a:cubicBezTo>
                        <a:pt x="49" y="543"/>
                        <a:pt x="70" y="573"/>
                        <a:pt x="76" y="582"/>
                      </a:cubicBezTo>
                      <a:cubicBezTo>
                        <a:pt x="73" y="582"/>
                        <a:pt x="69" y="582"/>
                        <a:pt x="64" y="582"/>
                      </a:cubicBezTo>
                      <a:close/>
                      <a:moveTo>
                        <a:pt x="111" y="593"/>
                      </a:moveTo>
                      <a:cubicBezTo>
                        <a:pt x="110" y="593"/>
                        <a:pt x="109" y="593"/>
                        <a:pt x="108" y="593"/>
                      </a:cubicBezTo>
                      <a:cubicBezTo>
                        <a:pt x="97" y="587"/>
                        <a:pt x="87" y="585"/>
                        <a:pt x="86" y="585"/>
                      </a:cubicBezTo>
                      <a:cubicBezTo>
                        <a:pt x="85" y="588"/>
                        <a:pt x="85" y="588"/>
                        <a:pt x="85" y="588"/>
                      </a:cubicBezTo>
                      <a:cubicBezTo>
                        <a:pt x="84" y="587"/>
                        <a:pt x="83" y="586"/>
                        <a:pt x="83" y="585"/>
                      </a:cubicBezTo>
                      <a:cubicBezTo>
                        <a:pt x="83" y="585"/>
                        <a:pt x="83" y="585"/>
                        <a:pt x="83" y="585"/>
                      </a:cubicBezTo>
                      <a:cubicBezTo>
                        <a:pt x="82" y="584"/>
                        <a:pt x="82" y="584"/>
                        <a:pt x="82" y="584"/>
                      </a:cubicBezTo>
                      <a:cubicBezTo>
                        <a:pt x="85" y="578"/>
                        <a:pt x="106" y="544"/>
                        <a:pt x="129" y="544"/>
                      </a:cubicBezTo>
                      <a:cubicBezTo>
                        <a:pt x="137" y="544"/>
                        <a:pt x="145" y="548"/>
                        <a:pt x="152" y="556"/>
                      </a:cubicBezTo>
                      <a:cubicBezTo>
                        <a:pt x="158" y="563"/>
                        <a:pt x="160" y="570"/>
                        <a:pt x="158" y="576"/>
                      </a:cubicBezTo>
                      <a:cubicBezTo>
                        <a:pt x="153" y="587"/>
                        <a:pt x="130" y="593"/>
                        <a:pt x="111" y="5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46" name="Freeform 1143"/>
                <p:cNvSpPr>
                  <a:spLocks noEditPoints="1"/>
                </p:cNvSpPr>
                <p:nvPr/>
              </p:nvSpPr>
              <p:spPr bwMode="auto">
                <a:xfrm>
                  <a:off x="4938" y="2937"/>
                  <a:ext cx="30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4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4"/>
                      </a:move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47" name="Freeform 1144"/>
                <p:cNvSpPr>
                  <a:spLocks noEditPoints="1"/>
                </p:cNvSpPr>
                <p:nvPr/>
              </p:nvSpPr>
              <p:spPr bwMode="auto">
                <a:xfrm>
                  <a:off x="4963" y="2952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48" name="Freeform 1145"/>
                <p:cNvSpPr>
                  <a:spLocks noEditPoints="1"/>
                </p:cNvSpPr>
                <p:nvPr/>
              </p:nvSpPr>
              <p:spPr bwMode="auto">
                <a:xfrm>
                  <a:off x="4990" y="2968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49" name="Freeform 1146"/>
                <p:cNvSpPr>
                  <a:spLocks noEditPoints="1"/>
                </p:cNvSpPr>
                <p:nvPr/>
              </p:nvSpPr>
              <p:spPr bwMode="auto">
                <a:xfrm>
                  <a:off x="5001" y="2998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50" name="Freeform 1147"/>
                <p:cNvSpPr>
                  <a:spLocks noEditPoints="1"/>
                </p:cNvSpPr>
                <p:nvPr/>
              </p:nvSpPr>
              <p:spPr bwMode="auto">
                <a:xfrm>
                  <a:off x="5013" y="3025"/>
                  <a:ext cx="29" cy="31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4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51" name="Freeform 1148"/>
                <p:cNvSpPr>
                  <a:spLocks noEditPoints="1"/>
                </p:cNvSpPr>
                <p:nvPr/>
              </p:nvSpPr>
              <p:spPr bwMode="auto">
                <a:xfrm>
                  <a:off x="5017" y="3054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52" name="Freeform 1149"/>
                <p:cNvSpPr>
                  <a:spLocks noEditPoints="1"/>
                </p:cNvSpPr>
                <p:nvPr/>
              </p:nvSpPr>
              <p:spPr bwMode="auto">
                <a:xfrm>
                  <a:off x="5011" y="3083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53" name="Freeform 1150"/>
                <p:cNvSpPr>
                  <a:spLocks noEditPoints="1"/>
                </p:cNvSpPr>
                <p:nvPr/>
              </p:nvSpPr>
              <p:spPr bwMode="auto">
                <a:xfrm>
                  <a:off x="4999" y="3113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54" name="Freeform 1151"/>
                <p:cNvSpPr>
                  <a:spLocks noEditPoints="1"/>
                </p:cNvSpPr>
                <p:nvPr/>
              </p:nvSpPr>
              <p:spPr bwMode="auto">
                <a:xfrm>
                  <a:off x="4979" y="3135"/>
                  <a:ext cx="29" cy="30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55" name="Freeform 1152"/>
                <p:cNvSpPr>
                  <a:spLocks noEditPoints="1"/>
                </p:cNvSpPr>
                <p:nvPr/>
              </p:nvSpPr>
              <p:spPr bwMode="auto">
                <a:xfrm>
                  <a:off x="4954" y="3154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56" name="Freeform 1153"/>
                <p:cNvSpPr>
                  <a:spLocks noEditPoints="1"/>
                </p:cNvSpPr>
                <p:nvPr/>
              </p:nvSpPr>
              <p:spPr bwMode="auto">
                <a:xfrm>
                  <a:off x="4925" y="3163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57" name="Freeform 1154"/>
                <p:cNvSpPr>
                  <a:spLocks noEditPoints="1"/>
                </p:cNvSpPr>
                <p:nvPr/>
              </p:nvSpPr>
              <p:spPr bwMode="auto">
                <a:xfrm>
                  <a:off x="4895" y="3169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58" name="Freeform 1155"/>
                <p:cNvSpPr>
                  <a:spLocks noEditPoints="1"/>
                </p:cNvSpPr>
                <p:nvPr/>
              </p:nvSpPr>
              <p:spPr bwMode="auto">
                <a:xfrm>
                  <a:off x="4866" y="3165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59" name="Freeform 1156"/>
                <p:cNvSpPr>
                  <a:spLocks noEditPoints="1"/>
                </p:cNvSpPr>
                <p:nvPr/>
              </p:nvSpPr>
              <p:spPr bwMode="auto">
                <a:xfrm>
                  <a:off x="4886" y="3185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60" name="Freeform 1157"/>
                <p:cNvSpPr>
                  <a:spLocks noEditPoints="1"/>
                </p:cNvSpPr>
                <p:nvPr/>
              </p:nvSpPr>
              <p:spPr bwMode="auto">
                <a:xfrm>
                  <a:off x="4909" y="3206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61" name="Freeform 1158"/>
                <p:cNvSpPr>
                  <a:spLocks noEditPoints="1"/>
                </p:cNvSpPr>
                <p:nvPr/>
              </p:nvSpPr>
              <p:spPr bwMode="auto">
                <a:xfrm>
                  <a:off x="4925" y="3230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62" name="Freeform 1159"/>
                <p:cNvSpPr>
                  <a:spLocks noEditPoints="1"/>
                </p:cNvSpPr>
                <p:nvPr/>
              </p:nvSpPr>
              <p:spPr bwMode="auto">
                <a:xfrm>
                  <a:off x="4934" y="3260"/>
                  <a:ext cx="29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63" name="Freeform 1160"/>
                <p:cNvSpPr>
                  <a:spLocks noEditPoints="1"/>
                </p:cNvSpPr>
                <p:nvPr/>
              </p:nvSpPr>
              <p:spPr bwMode="auto">
                <a:xfrm>
                  <a:off x="4936" y="3289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64" name="Freeform 1161"/>
                <p:cNvSpPr>
                  <a:spLocks noEditPoints="1"/>
                </p:cNvSpPr>
                <p:nvPr/>
              </p:nvSpPr>
              <p:spPr bwMode="auto">
                <a:xfrm>
                  <a:off x="4929" y="3319"/>
                  <a:ext cx="30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4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6" y="0"/>
                      </a:cubicBezTo>
                      <a:cubicBezTo>
                        <a:pt x="10" y="0"/>
                        <a:pt x="13" y="4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4"/>
                      </a:move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65" name="Freeform 1162"/>
                <p:cNvSpPr>
                  <a:spLocks noEditPoints="1"/>
                </p:cNvSpPr>
                <p:nvPr/>
              </p:nvSpPr>
              <p:spPr bwMode="auto">
                <a:xfrm>
                  <a:off x="4916" y="3348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4" y="13"/>
                        <a:pt x="0" y="10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66" name="Freeform 1163"/>
                <p:cNvSpPr>
                  <a:spLocks noEditPoints="1"/>
                </p:cNvSpPr>
                <p:nvPr/>
              </p:nvSpPr>
              <p:spPr bwMode="auto">
                <a:xfrm>
                  <a:off x="4895" y="3368"/>
                  <a:ext cx="30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4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67" name="Freeform 1164"/>
                <p:cNvSpPr>
                  <a:spLocks noEditPoints="1"/>
                </p:cNvSpPr>
                <p:nvPr/>
              </p:nvSpPr>
              <p:spPr bwMode="auto">
                <a:xfrm>
                  <a:off x="4870" y="3389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4"/>
                        <a:pt x="4" y="6"/>
                      </a:cubicBezTo>
                      <a:cubicBezTo>
                        <a:pt x="4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68" name="Freeform 1165"/>
                <p:cNvSpPr>
                  <a:spLocks noEditPoints="1"/>
                </p:cNvSpPr>
                <p:nvPr/>
              </p:nvSpPr>
              <p:spPr bwMode="auto">
                <a:xfrm>
                  <a:off x="4841" y="3395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69" name="Freeform 1166"/>
                <p:cNvSpPr>
                  <a:spLocks noEditPoints="1"/>
                </p:cNvSpPr>
                <p:nvPr/>
              </p:nvSpPr>
              <p:spPr bwMode="auto">
                <a:xfrm>
                  <a:off x="4812" y="3402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70" name="Freeform 1167"/>
                <p:cNvSpPr>
                  <a:spLocks noEditPoints="1"/>
                </p:cNvSpPr>
                <p:nvPr/>
              </p:nvSpPr>
              <p:spPr bwMode="auto">
                <a:xfrm>
                  <a:off x="4782" y="3393"/>
                  <a:ext cx="30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71" name="Freeform 1168"/>
                <p:cNvSpPr>
                  <a:spLocks noEditPoints="1"/>
                </p:cNvSpPr>
                <p:nvPr/>
              </p:nvSpPr>
              <p:spPr bwMode="auto">
                <a:xfrm>
                  <a:off x="4759" y="3393"/>
                  <a:ext cx="30" cy="30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6 h 13"/>
                    <a:gd name="T4" fmla="*/ 7 w 13"/>
                    <a:gd name="T5" fmla="*/ 0 h 13"/>
                    <a:gd name="T6" fmla="*/ 13 w 13"/>
                    <a:gd name="T7" fmla="*/ 6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6 h 13"/>
                    <a:gd name="T14" fmla="*/ 7 w 13"/>
                    <a:gd name="T15" fmla="*/ 10 h 13"/>
                    <a:gd name="T16" fmla="*/ 10 w 13"/>
                    <a:gd name="T17" fmla="*/ 6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72" name="Freeform 1169"/>
                <p:cNvSpPr>
                  <a:spLocks noEditPoints="1"/>
                </p:cNvSpPr>
                <p:nvPr/>
              </p:nvSpPr>
              <p:spPr bwMode="auto">
                <a:xfrm>
                  <a:off x="4780" y="3416"/>
                  <a:ext cx="29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73" name="Freeform 1170"/>
                <p:cNvSpPr>
                  <a:spLocks noEditPoints="1"/>
                </p:cNvSpPr>
                <p:nvPr/>
              </p:nvSpPr>
              <p:spPr bwMode="auto">
                <a:xfrm>
                  <a:off x="4796" y="3441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74" name="Freeform 1171"/>
                <p:cNvSpPr>
                  <a:spLocks noEditPoints="1"/>
                </p:cNvSpPr>
                <p:nvPr/>
              </p:nvSpPr>
              <p:spPr bwMode="auto">
                <a:xfrm>
                  <a:off x="4802" y="3470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75" name="Freeform 1172"/>
                <p:cNvSpPr>
                  <a:spLocks noEditPoints="1"/>
                </p:cNvSpPr>
                <p:nvPr/>
              </p:nvSpPr>
              <p:spPr bwMode="auto">
                <a:xfrm>
                  <a:off x="4805" y="3499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76" name="Freeform 1173"/>
                <p:cNvSpPr>
                  <a:spLocks noEditPoints="1"/>
                </p:cNvSpPr>
                <p:nvPr/>
              </p:nvSpPr>
              <p:spPr bwMode="auto">
                <a:xfrm>
                  <a:off x="4796" y="3531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4"/>
                        <a:pt x="4" y="6"/>
                      </a:cubicBezTo>
                      <a:cubicBezTo>
                        <a:pt x="4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77" name="Freeform 1174"/>
                <p:cNvSpPr>
                  <a:spLocks noEditPoints="1"/>
                </p:cNvSpPr>
                <p:nvPr/>
              </p:nvSpPr>
              <p:spPr bwMode="auto">
                <a:xfrm>
                  <a:off x="4784" y="3558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78" name="Freeform 1175"/>
                <p:cNvSpPr>
                  <a:spLocks noEditPoints="1"/>
                </p:cNvSpPr>
                <p:nvPr/>
              </p:nvSpPr>
              <p:spPr bwMode="auto">
                <a:xfrm>
                  <a:off x="4762" y="3579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79" name="Freeform 1176"/>
                <p:cNvSpPr>
                  <a:spLocks noEditPoints="1"/>
                </p:cNvSpPr>
                <p:nvPr/>
              </p:nvSpPr>
              <p:spPr bwMode="auto">
                <a:xfrm>
                  <a:off x="4739" y="3597"/>
                  <a:ext cx="30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80" name="Freeform 1177"/>
                <p:cNvSpPr>
                  <a:spLocks noEditPoints="1"/>
                </p:cNvSpPr>
                <p:nvPr/>
              </p:nvSpPr>
              <p:spPr bwMode="auto">
                <a:xfrm>
                  <a:off x="4710" y="3606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81" name="Freeform 1178"/>
                <p:cNvSpPr>
                  <a:spLocks noEditPoints="1"/>
                </p:cNvSpPr>
                <p:nvPr/>
              </p:nvSpPr>
              <p:spPr bwMode="auto">
                <a:xfrm>
                  <a:off x="4678" y="3608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82" name="Freeform 1179"/>
                <p:cNvSpPr>
                  <a:spLocks noEditPoints="1"/>
                </p:cNvSpPr>
                <p:nvPr/>
              </p:nvSpPr>
              <p:spPr bwMode="auto">
                <a:xfrm>
                  <a:off x="4651" y="3599"/>
                  <a:ext cx="29" cy="29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6 h 13"/>
                    <a:gd name="T4" fmla="*/ 7 w 13"/>
                    <a:gd name="T5" fmla="*/ 0 h 13"/>
                    <a:gd name="T6" fmla="*/ 13 w 13"/>
                    <a:gd name="T7" fmla="*/ 6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6 h 13"/>
                    <a:gd name="T14" fmla="*/ 7 w 13"/>
                    <a:gd name="T15" fmla="*/ 10 h 13"/>
                    <a:gd name="T16" fmla="*/ 10 w 13"/>
                    <a:gd name="T17" fmla="*/ 6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83" name="Freeform 1180"/>
                <p:cNvSpPr>
                  <a:spLocks noEditPoints="1"/>
                </p:cNvSpPr>
                <p:nvPr/>
              </p:nvSpPr>
              <p:spPr bwMode="auto">
                <a:xfrm>
                  <a:off x="4622" y="3588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84" name="Freeform 1181"/>
                <p:cNvSpPr>
                  <a:spLocks noEditPoints="1"/>
                </p:cNvSpPr>
                <p:nvPr/>
              </p:nvSpPr>
              <p:spPr bwMode="auto">
                <a:xfrm>
                  <a:off x="4606" y="3590"/>
                  <a:ext cx="29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4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85" name="Freeform 1182"/>
                <p:cNvSpPr>
                  <a:spLocks noEditPoints="1"/>
                </p:cNvSpPr>
                <p:nvPr/>
              </p:nvSpPr>
              <p:spPr bwMode="auto">
                <a:xfrm>
                  <a:off x="4617" y="3619"/>
                  <a:ext cx="29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86" name="Freeform 1183"/>
                <p:cNvSpPr>
                  <a:spLocks noEditPoints="1"/>
                </p:cNvSpPr>
                <p:nvPr/>
              </p:nvSpPr>
              <p:spPr bwMode="auto">
                <a:xfrm>
                  <a:off x="4628" y="3649"/>
                  <a:ext cx="30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87" name="Freeform 1184"/>
                <p:cNvSpPr>
                  <a:spLocks noEditPoints="1"/>
                </p:cNvSpPr>
                <p:nvPr/>
              </p:nvSpPr>
              <p:spPr bwMode="auto">
                <a:xfrm>
                  <a:off x="4628" y="3678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88" name="Freeform 1185"/>
                <p:cNvSpPr>
                  <a:spLocks noEditPoints="1"/>
                </p:cNvSpPr>
                <p:nvPr/>
              </p:nvSpPr>
              <p:spPr bwMode="auto">
                <a:xfrm>
                  <a:off x="4622" y="3707"/>
                  <a:ext cx="29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0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89" name="Freeform 1186"/>
                <p:cNvSpPr>
                  <a:spLocks noEditPoints="1"/>
                </p:cNvSpPr>
                <p:nvPr/>
              </p:nvSpPr>
              <p:spPr bwMode="auto">
                <a:xfrm>
                  <a:off x="4608" y="3735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90" name="Freeform 1187"/>
                <p:cNvSpPr>
                  <a:spLocks noEditPoints="1"/>
                </p:cNvSpPr>
                <p:nvPr/>
              </p:nvSpPr>
              <p:spPr bwMode="auto">
                <a:xfrm>
                  <a:off x="4585" y="3755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91" name="Freeform 1188"/>
                <p:cNvSpPr>
                  <a:spLocks noEditPoints="1"/>
                </p:cNvSpPr>
                <p:nvPr/>
              </p:nvSpPr>
              <p:spPr bwMode="auto">
                <a:xfrm>
                  <a:off x="4560" y="3773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92" name="Freeform 1189"/>
                <p:cNvSpPr>
                  <a:spLocks noEditPoints="1"/>
                </p:cNvSpPr>
                <p:nvPr/>
              </p:nvSpPr>
              <p:spPr bwMode="auto">
                <a:xfrm>
                  <a:off x="4531" y="3780"/>
                  <a:ext cx="29" cy="31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0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93" name="Freeform 1190"/>
                <p:cNvSpPr>
                  <a:spLocks noEditPoints="1"/>
                </p:cNvSpPr>
                <p:nvPr/>
              </p:nvSpPr>
              <p:spPr bwMode="auto">
                <a:xfrm>
                  <a:off x="4502" y="3782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4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4"/>
                      </a:move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94" name="Freeform 1191"/>
                <p:cNvSpPr>
                  <a:spLocks noEditPoints="1"/>
                </p:cNvSpPr>
                <p:nvPr/>
              </p:nvSpPr>
              <p:spPr bwMode="auto">
                <a:xfrm>
                  <a:off x="4470" y="3775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95" name="Freeform 1192"/>
                <p:cNvSpPr>
                  <a:spLocks noEditPoints="1"/>
                </p:cNvSpPr>
                <p:nvPr/>
              </p:nvSpPr>
              <p:spPr bwMode="auto">
                <a:xfrm>
                  <a:off x="4443" y="3762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96" name="Freeform 1193"/>
                <p:cNvSpPr>
                  <a:spLocks noEditPoints="1"/>
                </p:cNvSpPr>
                <p:nvPr/>
              </p:nvSpPr>
              <p:spPr bwMode="auto">
                <a:xfrm>
                  <a:off x="4420" y="3741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1" y="0"/>
                        <a:pt x="14" y="4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97" name="Freeform 1194"/>
                <p:cNvSpPr>
                  <a:spLocks noEditPoints="1"/>
                </p:cNvSpPr>
                <p:nvPr/>
              </p:nvSpPr>
              <p:spPr bwMode="auto">
                <a:xfrm>
                  <a:off x="4413" y="3750"/>
                  <a:ext cx="30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98" name="Freeform 1195"/>
                <p:cNvSpPr>
                  <a:spLocks noEditPoints="1"/>
                </p:cNvSpPr>
                <p:nvPr/>
              </p:nvSpPr>
              <p:spPr bwMode="auto">
                <a:xfrm>
                  <a:off x="4420" y="3780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99" name="Freeform 1196"/>
                <p:cNvSpPr>
                  <a:spLocks noEditPoints="1"/>
                </p:cNvSpPr>
                <p:nvPr/>
              </p:nvSpPr>
              <p:spPr bwMode="auto">
                <a:xfrm>
                  <a:off x="4420" y="3809"/>
                  <a:ext cx="30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4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6" y="0"/>
                      </a:cubicBezTo>
                      <a:cubicBezTo>
                        <a:pt x="10" y="0"/>
                        <a:pt x="13" y="4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4"/>
                      </a:move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00" name="Freeform 1197"/>
                <p:cNvSpPr>
                  <a:spLocks noEditPoints="1"/>
                </p:cNvSpPr>
                <p:nvPr/>
              </p:nvSpPr>
              <p:spPr bwMode="auto">
                <a:xfrm>
                  <a:off x="4411" y="3841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01" name="Freeform 1198"/>
                <p:cNvSpPr>
                  <a:spLocks noEditPoints="1"/>
                </p:cNvSpPr>
                <p:nvPr/>
              </p:nvSpPr>
              <p:spPr bwMode="auto">
                <a:xfrm>
                  <a:off x="4398" y="3866"/>
                  <a:ext cx="29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02" name="Freeform 1199"/>
                <p:cNvSpPr>
                  <a:spLocks noEditPoints="1"/>
                </p:cNvSpPr>
                <p:nvPr/>
              </p:nvSpPr>
              <p:spPr bwMode="auto">
                <a:xfrm>
                  <a:off x="4375" y="3888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0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03" name="Freeform 1200"/>
                <p:cNvSpPr>
                  <a:spLocks noEditPoints="1"/>
                </p:cNvSpPr>
                <p:nvPr/>
              </p:nvSpPr>
              <p:spPr bwMode="auto">
                <a:xfrm>
                  <a:off x="4350" y="3904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04" name="Freeform 1201"/>
                <p:cNvSpPr>
                  <a:spLocks noEditPoints="1"/>
                </p:cNvSpPr>
                <p:nvPr/>
              </p:nvSpPr>
              <p:spPr bwMode="auto">
                <a:xfrm>
                  <a:off x="4318" y="3911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05" name="Freeform 1202"/>
                <p:cNvSpPr>
                  <a:spLocks noEditPoints="1"/>
                </p:cNvSpPr>
                <p:nvPr/>
              </p:nvSpPr>
              <p:spPr bwMode="auto">
                <a:xfrm>
                  <a:off x="4289" y="3913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06" name="Freeform 1203"/>
                <p:cNvSpPr>
                  <a:spLocks noEditPoints="1"/>
                </p:cNvSpPr>
                <p:nvPr/>
              </p:nvSpPr>
              <p:spPr bwMode="auto">
                <a:xfrm>
                  <a:off x="4260" y="3904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07" name="Freeform 1204"/>
                <p:cNvSpPr>
                  <a:spLocks noEditPoints="1"/>
                </p:cNvSpPr>
                <p:nvPr/>
              </p:nvSpPr>
              <p:spPr bwMode="auto">
                <a:xfrm>
                  <a:off x="4232" y="3893"/>
                  <a:ext cx="30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08" name="Freeform 1205"/>
                <p:cNvSpPr>
                  <a:spLocks noEditPoints="1"/>
                </p:cNvSpPr>
                <p:nvPr/>
              </p:nvSpPr>
              <p:spPr bwMode="auto">
                <a:xfrm>
                  <a:off x="4212" y="3870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0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09" name="Freeform 1206"/>
                <p:cNvSpPr>
                  <a:spLocks noEditPoints="1"/>
                </p:cNvSpPr>
                <p:nvPr/>
              </p:nvSpPr>
              <p:spPr bwMode="auto">
                <a:xfrm>
                  <a:off x="4192" y="3845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10" name="Freeform 1207"/>
                <p:cNvSpPr>
                  <a:spLocks noEditPoints="1"/>
                </p:cNvSpPr>
                <p:nvPr/>
              </p:nvSpPr>
              <p:spPr bwMode="auto">
                <a:xfrm>
                  <a:off x="4190" y="3863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11" name="Freeform 1208"/>
                <p:cNvSpPr>
                  <a:spLocks noEditPoints="1"/>
                </p:cNvSpPr>
                <p:nvPr/>
              </p:nvSpPr>
              <p:spPr bwMode="auto">
                <a:xfrm>
                  <a:off x="4185" y="3895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12" name="Freeform 1209"/>
                <p:cNvSpPr>
                  <a:spLocks noEditPoints="1"/>
                </p:cNvSpPr>
                <p:nvPr/>
              </p:nvSpPr>
              <p:spPr bwMode="auto">
                <a:xfrm>
                  <a:off x="4178" y="3924"/>
                  <a:ext cx="30" cy="30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13" name="Freeform 1210"/>
                <p:cNvSpPr>
                  <a:spLocks noEditPoints="1"/>
                </p:cNvSpPr>
                <p:nvPr/>
              </p:nvSpPr>
              <p:spPr bwMode="auto">
                <a:xfrm>
                  <a:off x="4162" y="3949"/>
                  <a:ext cx="30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14" name="Freeform 1211"/>
                <p:cNvSpPr>
                  <a:spLocks noEditPoints="1"/>
                </p:cNvSpPr>
                <p:nvPr/>
              </p:nvSpPr>
              <p:spPr bwMode="auto">
                <a:xfrm>
                  <a:off x="4140" y="3972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15" name="Freeform 1212"/>
                <p:cNvSpPr>
                  <a:spLocks noEditPoints="1"/>
                </p:cNvSpPr>
                <p:nvPr/>
              </p:nvSpPr>
              <p:spPr bwMode="auto">
                <a:xfrm>
                  <a:off x="4113" y="3985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16" name="Freeform 1213"/>
                <p:cNvSpPr>
                  <a:spLocks noEditPoints="1"/>
                </p:cNvSpPr>
                <p:nvPr/>
              </p:nvSpPr>
              <p:spPr bwMode="auto">
                <a:xfrm>
                  <a:off x="4083" y="3992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17" name="Freeform 1214"/>
                <p:cNvSpPr>
                  <a:spLocks noEditPoints="1"/>
                </p:cNvSpPr>
                <p:nvPr/>
              </p:nvSpPr>
              <p:spPr bwMode="auto">
                <a:xfrm>
                  <a:off x="4054" y="3992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18" name="Freeform 1215"/>
                <p:cNvSpPr>
                  <a:spLocks noEditPoints="1"/>
                </p:cNvSpPr>
                <p:nvPr/>
              </p:nvSpPr>
              <p:spPr bwMode="auto">
                <a:xfrm>
                  <a:off x="4024" y="3981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19" name="Freeform 1216"/>
                <p:cNvSpPr>
                  <a:spLocks noEditPoints="1"/>
                </p:cNvSpPr>
                <p:nvPr/>
              </p:nvSpPr>
              <p:spPr bwMode="auto">
                <a:xfrm>
                  <a:off x="3997" y="3970"/>
                  <a:ext cx="30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4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4"/>
                      </a:move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20" name="Freeform 1217"/>
                <p:cNvSpPr>
                  <a:spLocks noEditPoints="1"/>
                </p:cNvSpPr>
                <p:nvPr/>
              </p:nvSpPr>
              <p:spPr bwMode="auto">
                <a:xfrm>
                  <a:off x="3977" y="3947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21" name="Freeform 1218"/>
                <p:cNvSpPr>
                  <a:spLocks noEditPoints="1"/>
                </p:cNvSpPr>
                <p:nvPr/>
              </p:nvSpPr>
              <p:spPr bwMode="auto">
                <a:xfrm>
                  <a:off x="3963" y="3920"/>
                  <a:ext cx="30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4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4"/>
                      </a:move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22" name="Freeform 1219"/>
                <p:cNvSpPr>
                  <a:spLocks noEditPoints="1"/>
                </p:cNvSpPr>
                <p:nvPr/>
              </p:nvSpPr>
              <p:spPr bwMode="auto">
                <a:xfrm>
                  <a:off x="3945" y="3895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1" y="0"/>
                        <a:pt x="14" y="4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23" name="Freeform 1220"/>
                <p:cNvSpPr>
                  <a:spLocks noEditPoints="1"/>
                </p:cNvSpPr>
                <p:nvPr/>
              </p:nvSpPr>
              <p:spPr bwMode="auto">
                <a:xfrm>
                  <a:off x="3938" y="3924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24" name="Freeform 1221"/>
                <p:cNvSpPr>
                  <a:spLocks noEditPoints="1"/>
                </p:cNvSpPr>
                <p:nvPr/>
              </p:nvSpPr>
              <p:spPr bwMode="auto">
                <a:xfrm>
                  <a:off x="3932" y="3954"/>
                  <a:ext cx="29" cy="31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4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0" y="0"/>
                        <a:pt x="13" y="4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25" name="Freeform 1222"/>
                <p:cNvSpPr>
                  <a:spLocks noEditPoints="1"/>
                </p:cNvSpPr>
                <p:nvPr/>
              </p:nvSpPr>
              <p:spPr bwMode="auto">
                <a:xfrm>
                  <a:off x="3914" y="3979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26" name="Freeform 1223"/>
                <p:cNvSpPr>
                  <a:spLocks noEditPoints="1"/>
                </p:cNvSpPr>
                <p:nvPr/>
              </p:nvSpPr>
              <p:spPr bwMode="auto">
                <a:xfrm>
                  <a:off x="3891" y="4001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4" y="13"/>
                        <a:pt x="0" y="10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27" name="Freeform 1224"/>
                <p:cNvSpPr>
                  <a:spLocks noEditPoints="1"/>
                </p:cNvSpPr>
                <p:nvPr/>
              </p:nvSpPr>
              <p:spPr bwMode="auto">
                <a:xfrm>
                  <a:off x="3864" y="4013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28" name="Freeform 1225"/>
                <p:cNvSpPr>
                  <a:spLocks noEditPoints="1"/>
                </p:cNvSpPr>
                <p:nvPr/>
              </p:nvSpPr>
              <p:spPr bwMode="auto">
                <a:xfrm>
                  <a:off x="3834" y="4022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29" name="Freeform 1226"/>
                <p:cNvSpPr>
                  <a:spLocks noEditPoints="1"/>
                </p:cNvSpPr>
                <p:nvPr/>
              </p:nvSpPr>
              <p:spPr bwMode="auto">
                <a:xfrm>
                  <a:off x="3805" y="4019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30" name="Freeform 1227"/>
                <p:cNvSpPr>
                  <a:spLocks noEditPoints="1"/>
                </p:cNvSpPr>
                <p:nvPr/>
              </p:nvSpPr>
              <p:spPr bwMode="auto">
                <a:xfrm>
                  <a:off x="3776" y="4013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31" name="Freeform 1228"/>
                <p:cNvSpPr>
                  <a:spLocks noEditPoints="1"/>
                </p:cNvSpPr>
                <p:nvPr/>
              </p:nvSpPr>
              <p:spPr bwMode="auto">
                <a:xfrm>
                  <a:off x="3751" y="3997"/>
                  <a:ext cx="29" cy="31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0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32" name="Freeform 1229"/>
                <p:cNvSpPr>
                  <a:spLocks noEditPoints="1"/>
                </p:cNvSpPr>
                <p:nvPr/>
              </p:nvSpPr>
              <p:spPr bwMode="auto">
                <a:xfrm>
                  <a:off x="3728" y="3974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33" name="Freeform 1230"/>
                <p:cNvSpPr>
                  <a:spLocks noEditPoints="1"/>
                </p:cNvSpPr>
                <p:nvPr/>
              </p:nvSpPr>
              <p:spPr bwMode="auto">
                <a:xfrm>
                  <a:off x="3715" y="3949"/>
                  <a:ext cx="29" cy="30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34" name="Freeform 1231"/>
                <p:cNvSpPr>
                  <a:spLocks noEditPoints="1"/>
                </p:cNvSpPr>
                <p:nvPr/>
              </p:nvSpPr>
              <p:spPr bwMode="auto">
                <a:xfrm>
                  <a:off x="3705" y="3920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35" name="Freeform 1232"/>
                <p:cNvSpPr>
                  <a:spLocks noEditPoints="1"/>
                </p:cNvSpPr>
                <p:nvPr/>
              </p:nvSpPr>
              <p:spPr bwMode="auto">
                <a:xfrm>
                  <a:off x="3696" y="3900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36" name="Freeform 1233"/>
                <p:cNvSpPr>
                  <a:spLocks noEditPoints="1"/>
                </p:cNvSpPr>
                <p:nvPr/>
              </p:nvSpPr>
              <p:spPr bwMode="auto">
                <a:xfrm>
                  <a:off x="3681" y="3924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37" name="Freeform 1234"/>
                <p:cNvSpPr>
                  <a:spLocks noEditPoints="1"/>
                </p:cNvSpPr>
                <p:nvPr/>
              </p:nvSpPr>
              <p:spPr bwMode="auto">
                <a:xfrm>
                  <a:off x="3665" y="3952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38" name="Freeform 1235"/>
                <p:cNvSpPr>
                  <a:spLocks noEditPoints="1"/>
                </p:cNvSpPr>
                <p:nvPr/>
              </p:nvSpPr>
              <p:spPr bwMode="auto">
                <a:xfrm>
                  <a:off x="3644" y="3972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39" name="Freeform 1236"/>
                <p:cNvSpPr>
                  <a:spLocks noEditPoints="1"/>
                </p:cNvSpPr>
                <p:nvPr/>
              </p:nvSpPr>
              <p:spPr bwMode="auto">
                <a:xfrm>
                  <a:off x="3615" y="3983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40" name="Freeform 1237"/>
                <p:cNvSpPr>
                  <a:spLocks noEditPoints="1"/>
                </p:cNvSpPr>
                <p:nvPr/>
              </p:nvSpPr>
              <p:spPr bwMode="auto">
                <a:xfrm>
                  <a:off x="3588" y="3992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4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4"/>
                      </a:move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41" name="Freeform 1238"/>
                <p:cNvSpPr>
                  <a:spLocks noEditPoints="1"/>
                </p:cNvSpPr>
                <p:nvPr/>
              </p:nvSpPr>
              <p:spPr bwMode="auto">
                <a:xfrm>
                  <a:off x="3556" y="3990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42" name="Freeform 1239"/>
                <p:cNvSpPr>
                  <a:spLocks noEditPoints="1"/>
                </p:cNvSpPr>
                <p:nvPr/>
              </p:nvSpPr>
              <p:spPr bwMode="auto">
                <a:xfrm>
                  <a:off x="3527" y="3983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43" name="Freeform 1240"/>
                <p:cNvSpPr>
                  <a:spLocks noEditPoints="1"/>
                </p:cNvSpPr>
                <p:nvPr/>
              </p:nvSpPr>
              <p:spPr bwMode="auto">
                <a:xfrm>
                  <a:off x="3502" y="3967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4"/>
                        <a:pt x="4" y="6"/>
                      </a:cubicBezTo>
                      <a:cubicBezTo>
                        <a:pt x="4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44" name="Freeform 1241"/>
                <p:cNvSpPr>
                  <a:spLocks noEditPoints="1"/>
                </p:cNvSpPr>
                <p:nvPr/>
              </p:nvSpPr>
              <p:spPr bwMode="auto">
                <a:xfrm>
                  <a:off x="3482" y="3945"/>
                  <a:ext cx="29" cy="31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0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45" name="Freeform 1242"/>
                <p:cNvSpPr>
                  <a:spLocks noEditPoints="1"/>
                </p:cNvSpPr>
                <p:nvPr/>
              </p:nvSpPr>
              <p:spPr bwMode="auto">
                <a:xfrm>
                  <a:off x="3468" y="3918"/>
                  <a:ext cx="29" cy="31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46" name="Freeform 1243"/>
                <p:cNvSpPr>
                  <a:spLocks noEditPoints="1"/>
                </p:cNvSpPr>
                <p:nvPr/>
              </p:nvSpPr>
              <p:spPr bwMode="auto">
                <a:xfrm>
                  <a:off x="3459" y="3888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47" name="Freeform 1244"/>
                <p:cNvSpPr>
                  <a:spLocks noEditPoints="1"/>
                </p:cNvSpPr>
                <p:nvPr/>
              </p:nvSpPr>
              <p:spPr bwMode="auto">
                <a:xfrm>
                  <a:off x="3459" y="3859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48" name="Freeform 1245"/>
                <p:cNvSpPr>
                  <a:spLocks noEditPoints="1"/>
                </p:cNvSpPr>
                <p:nvPr/>
              </p:nvSpPr>
              <p:spPr bwMode="auto">
                <a:xfrm>
                  <a:off x="3452" y="3848"/>
                  <a:ext cx="30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49" name="Freeform 1246"/>
                <p:cNvSpPr>
                  <a:spLocks noEditPoints="1"/>
                </p:cNvSpPr>
                <p:nvPr/>
              </p:nvSpPr>
              <p:spPr bwMode="auto">
                <a:xfrm>
                  <a:off x="3432" y="3872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0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50" name="Freeform 1247"/>
                <p:cNvSpPr>
                  <a:spLocks noEditPoints="1"/>
                </p:cNvSpPr>
                <p:nvPr/>
              </p:nvSpPr>
              <p:spPr bwMode="auto">
                <a:xfrm>
                  <a:off x="3411" y="3895"/>
                  <a:ext cx="30" cy="29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7 h 13"/>
                    <a:gd name="T4" fmla="*/ 7 w 13"/>
                    <a:gd name="T5" fmla="*/ 0 h 13"/>
                    <a:gd name="T6" fmla="*/ 13 w 13"/>
                    <a:gd name="T7" fmla="*/ 7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7 h 13"/>
                    <a:gd name="T14" fmla="*/ 7 w 13"/>
                    <a:gd name="T15" fmla="*/ 10 h 13"/>
                    <a:gd name="T16" fmla="*/ 10 w 13"/>
                    <a:gd name="T17" fmla="*/ 7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51" name="Freeform 1248"/>
                <p:cNvSpPr>
                  <a:spLocks noEditPoints="1"/>
                </p:cNvSpPr>
                <p:nvPr/>
              </p:nvSpPr>
              <p:spPr bwMode="auto">
                <a:xfrm>
                  <a:off x="3382" y="3904"/>
                  <a:ext cx="29" cy="29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7 h 13"/>
                    <a:gd name="T4" fmla="*/ 7 w 13"/>
                    <a:gd name="T5" fmla="*/ 0 h 13"/>
                    <a:gd name="T6" fmla="*/ 13 w 13"/>
                    <a:gd name="T7" fmla="*/ 7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7 h 13"/>
                    <a:gd name="T14" fmla="*/ 7 w 13"/>
                    <a:gd name="T15" fmla="*/ 10 h 13"/>
                    <a:gd name="T16" fmla="*/ 10 w 13"/>
                    <a:gd name="T17" fmla="*/ 7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52" name="Freeform 1249"/>
                <p:cNvSpPr>
                  <a:spLocks noEditPoints="1"/>
                </p:cNvSpPr>
                <p:nvPr/>
              </p:nvSpPr>
              <p:spPr bwMode="auto">
                <a:xfrm>
                  <a:off x="3353" y="3913"/>
                  <a:ext cx="29" cy="30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7 h 13"/>
                    <a:gd name="T4" fmla="*/ 7 w 13"/>
                    <a:gd name="T5" fmla="*/ 0 h 13"/>
                    <a:gd name="T6" fmla="*/ 13 w 13"/>
                    <a:gd name="T7" fmla="*/ 7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7 h 13"/>
                    <a:gd name="T14" fmla="*/ 7 w 13"/>
                    <a:gd name="T15" fmla="*/ 10 h 13"/>
                    <a:gd name="T16" fmla="*/ 10 w 13"/>
                    <a:gd name="T17" fmla="*/ 7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53" name="Freeform 1250"/>
                <p:cNvSpPr>
                  <a:spLocks noEditPoints="1"/>
                </p:cNvSpPr>
                <p:nvPr/>
              </p:nvSpPr>
              <p:spPr bwMode="auto">
                <a:xfrm>
                  <a:off x="3323" y="3909"/>
                  <a:ext cx="30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54" name="Freeform 1251"/>
                <p:cNvSpPr>
                  <a:spLocks noEditPoints="1"/>
                </p:cNvSpPr>
                <p:nvPr/>
              </p:nvSpPr>
              <p:spPr bwMode="auto">
                <a:xfrm>
                  <a:off x="3294" y="3900"/>
                  <a:ext cx="29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4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4"/>
                      </a:move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55" name="Freeform 1252"/>
                <p:cNvSpPr>
                  <a:spLocks noEditPoints="1"/>
                </p:cNvSpPr>
                <p:nvPr/>
              </p:nvSpPr>
              <p:spPr bwMode="auto">
                <a:xfrm>
                  <a:off x="3269" y="3884"/>
                  <a:ext cx="29" cy="29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6 h 13"/>
                    <a:gd name="T4" fmla="*/ 7 w 13"/>
                    <a:gd name="T5" fmla="*/ 0 h 13"/>
                    <a:gd name="T6" fmla="*/ 13 w 13"/>
                    <a:gd name="T7" fmla="*/ 6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6 h 13"/>
                    <a:gd name="T14" fmla="*/ 7 w 13"/>
                    <a:gd name="T15" fmla="*/ 10 h 13"/>
                    <a:gd name="T16" fmla="*/ 10 w 13"/>
                    <a:gd name="T17" fmla="*/ 6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56" name="Freeform 1253"/>
                <p:cNvSpPr>
                  <a:spLocks noEditPoints="1"/>
                </p:cNvSpPr>
                <p:nvPr/>
              </p:nvSpPr>
              <p:spPr bwMode="auto">
                <a:xfrm>
                  <a:off x="3246" y="3861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57" name="Freeform 1254"/>
                <p:cNvSpPr>
                  <a:spLocks noEditPoints="1"/>
                </p:cNvSpPr>
                <p:nvPr/>
              </p:nvSpPr>
              <p:spPr bwMode="auto">
                <a:xfrm>
                  <a:off x="3235" y="3834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58" name="Freeform 1255"/>
                <p:cNvSpPr>
                  <a:spLocks noEditPoints="1"/>
                </p:cNvSpPr>
                <p:nvPr/>
              </p:nvSpPr>
              <p:spPr bwMode="auto">
                <a:xfrm>
                  <a:off x="3226" y="3805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0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59" name="Freeform 1256"/>
                <p:cNvSpPr>
                  <a:spLocks noEditPoints="1"/>
                </p:cNvSpPr>
                <p:nvPr/>
              </p:nvSpPr>
              <p:spPr bwMode="auto">
                <a:xfrm>
                  <a:off x="3228" y="3775"/>
                  <a:ext cx="30" cy="30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6 h 13"/>
                    <a:gd name="T4" fmla="*/ 7 w 13"/>
                    <a:gd name="T5" fmla="*/ 0 h 13"/>
                    <a:gd name="T6" fmla="*/ 13 w 13"/>
                    <a:gd name="T7" fmla="*/ 6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6 h 13"/>
                    <a:gd name="T14" fmla="*/ 7 w 13"/>
                    <a:gd name="T15" fmla="*/ 10 h 13"/>
                    <a:gd name="T16" fmla="*/ 10 w 13"/>
                    <a:gd name="T17" fmla="*/ 6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60" name="Freeform 1257"/>
                <p:cNvSpPr>
                  <a:spLocks noEditPoints="1"/>
                </p:cNvSpPr>
                <p:nvPr/>
              </p:nvSpPr>
              <p:spPr bwMode="auto">
                <a:xfrm>
                  <a:off x="3235" y="3744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61" name="Freeform 1258"/>
                <p:cNvSpPr>
                  <a:spLocks noEditPoints="1"/>
                </p:cNvSpPr>
                <p:nvPr/>
              </p:nvSpPr>
              <p:spPr bwMode="auto">
                <a:xfrm>
                  <a:off x="3224" y="3744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6"/>
                      </a:cubicBezTo>
                      <a:cubicBezTo>
                        <a:pt x="14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62" name="Freeform 1259"/>
                <p:cNvSpPr>
                  <a:spLocks noEditPoints="1"/>
                </p:cNvSpPr>
                <p:nvPr/>
              </p:nvSpPr>
              <p:spPr bwMode="auto">
                <a:xfrm>
                  <a:off x="3201" y="3764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63" name="Freeform 1260"/>
                <p:cNvSpPr>
                  <a:spLocks noEditPoints="1"/>
                </p:cNvSpPr>
                <p:nvPr/>
              </p:nvSpPr>
              <p:spPr bwMode="auto">
                <a:xfrm>
                  <a:off x="3172" y="3775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64" name="Freeform 1261"/>
                <p:cNvSpPr>
                  <a:spLocks noEditPoints="1"/>
                </p:cNvSpPr>
                <p:nvPr/>
              </p:nvSpPr>
              <p:spPr bwMode="auto">
                <a:xfrm>
                  <a:off x="3142" y="3782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0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65" name="Freeform 1262"/>
                <p:cNvSpPr>
                  <a:spLocks noEditPoints="1"/>
                </p:cNvSpPr>
                <p:nvPr/>
              </p:nvSpPr>
              <p:spPr bwMode="auto">
                <a:xfrm>
                  <a:off x="3113" y="3778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6"/>
                      </a:cubicBezTo>
                      <a:cubicBezTo>
                        <a:pt x="14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66" name="Freeform 1263"/>
                <p:cNvSpPr>
                  <a:spLocks noEditPoints="1"/>
                </p:cNvSpPr>
                <p:nvPr/>
              </p:nvSpPr>
              <p:spPr bwMode="auto">
                <a:xfrm>
                  <a:off x="3083" y="3768"/>
                  <a:ext cx="30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0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67" name="Freeform 1264"/>
                <p:cNvSpPr>
                  <a:spLocks noEditPoints="1"/>
                </p:cNvSpPr>
                <p:nvPr/>
              </p:nvSpPr>
              <p:spPr bwMode="auto">
                <a:xfrm>
                  <a:off x="3059" y="3750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68" name="Freeform 1265"/>
                <p:cNvSpPr>
                  <a:spLocks noEditPoints="1"/>
                </p:cNvSpPr>
                <p:nvPr/>
              </p:nvSpPr>
              <p:spPr bwMode="auto">
                <a:xfrm>
                  <a:off x="3038" y="3728"/>
                  <a:ext cx="30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4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4"/>
                      </a:move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69" name="Freeform 1266"/>
                <p:cNvSpPr>
                  <a:spLocks noEditPoints="1"/>
                </p:cNvSpPr>
                <p:nvPr/>
              </p:nvSpPr>
              <p:spPr bwMode="auto">
                <a:xfrm>
                  <a:off x="3025" y="3701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70" name="Freeform 1267"/>
                <p:cNvSpPr>
                  <a:spLocks noEditPoints="1"/>
                </p:cNvSpPr>
                <p:nvPr/>
              </p:nvSpPr>
              <p:spPr bwMode="auto">
                <a:xfrm>
                  <a:off x="3018" y="3671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71" name="Freeform 1268"/>
                <p:cNvSpPr>
                  <a:spLocks noEditPoints="1"/>
                </p:cNvSpPr>
                <p:nvPr/>
              </p:nvSpPr>
              <p:spPr bwMode="auto">
                <a:xfrm>
                  <a:off x="3020" y="3642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72" name="Freeform 1269"/>
                <p:cNvSpPr>
                  <a:spLocks noEditPoints="1"/>
                </p:cNvSpPr>
                <p:nvPr/>
              </p:nvSpPr>
              <p:spPr bwMode="auto">
                <a:xfrm>
                  <a:off x="3031" y="3615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4"/>
                        <a:pt x="4" y="6"/>
                      </a:cubicBezTo>
                      <a:cubicBezTo>
                        <a:pt x="4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73" name="Freeform 1270"/>
                <p:cNvSpPr>
                  <a:spLocks noEditPoints="1"/>
                </p:cNvSpPr>
                <p:nvPr/>
              </p:nvSpPr>
              <p:spPr bwMode="auto">
                <a:xfrm>
                  <a:off x="3043" y="3585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74" name="Freeform 1271"/>
                <p:cNvSpPr>
                  <a:spLocks noEditPoints="1"/>
                </p:cNvSpPr>
                <p:nvPr/>
              </p:nvSpPr>
              <p:spPr bwMode="auto">
                <a:xfrm>
                  <a:off x="3022" y="3585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75" name="Freeform 1272"/>
                <p:cNvSpPr>
                  <a:spLocks noEditPoints="1"/>
                </p:cNvSpPr>
                <p:nvPr/>
              </p:nvSpPr>
              <p:spPr bwMode="auto">
                <a:xfrm>
                  <a:off x="2995" y="3597"/>
                  <a:ext cx="30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76" name="Freeform 1273"/>
                <p:cNvSpPr>
                  <a:spLocks noEditPoints="1"/>
                </p:cNvSpPr>
                <p:nvPr/>
              </p:nvSpPr>
              <p:spPr bwMode="auto">
                <a:xfrm>
                  <a:off x="2966" y="3606"/>
                  <a:ext cx="29" cy="31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4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0" y="0"/>
                        <a:pt x="13" y="4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77" name="Freeform 1274"/>
                <p:cNvSpPr>
                  <a:spLocks noEditPoints="1"/>
                </p:cNvSpPr>
                <p:nvPr/>
              </p:nvSpPr>
              <p:spPr bwMode="auto">
                <a:xfrm>
                  <a:off x="2936" y="3601"/>
                  <a:ext cx="30" cy="30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6 h 13"/>
                    <a:gd name="T4" fmla="*/ 7 w 13"/>
                    <a:gd name="T5" fmla="*/ 0 h 13"/>
                    <a:gd name="T6" fmla="*/ 13 w 13"/>
                    <a:gd name="T7" fmla="*/ 6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6 h 13"/>
                    <a:gd name="T14" fmla="*/ 7 w 13"/>
                    <a:gd name="T15" fmla="*/ 10 h 13"/>
                    <a:gd name="T16" fmla="*/ 10 w 13"/>
                    <a:gd name="T17" fmla="*/ 6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78" name="Freeform 1275"/>
                <p:cNvSpPr>
                  <a:spLocks noEditPoints="1"/>
                </p:cNvSpPr>
                <p:nvPr/>
              </p:nvSpPr>
              <p:spPr bwMode="auto">
                <a:xfrm>
                  <a:off x="2907" y="3592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79" name="Freeform 1276"/>
                <p:cNvSpPr>
                  <a:spLocks noEditPoints="1"/>
                </p:cNvSpPr>
                <p:nvPr/>
              </p:nvSpPr>
              <p:spPr bwMode="auto">
                <a:xfrm>
                  <a:off x="2882" y="3572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1" y="0"/>
                        <a:pt x="14" y="4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80" name="Freeform 1277"/>
                <p:cNvSpPr>
                  <a:spLocks noEditPoints="1"/>
                </p:cNvSpPr>
                <p:nvPr/>
              </p:nvSpPr>
              <p:spPr bwMode="auto">
                <a:xfrm>
                  <a:off x="2862" y="3551"/>
                  <a:ext cx="29" cy="30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7 h 13"/>
                    <a:gd name="T4" fmla="*/ 7 w 13"/>
                    <a:gd name="T5" fmla="*/ 0 h 13"/>
                    <a:gd name="T6" fmla="*/ 13 w 13"/>
                    <a:gd name="T7" fmla="*/ 7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7 h 13"/>
                    <a:gd name="T14" fmla="*/ 7 w 13"/>
                    <a:gd name="T15" fmla="*/ 10 h 13"/>
                    <a:gd name="T16" fmla="*/ 10 w 13"/>
                    <a:gd name="T17" fmla="*/ 7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81" name="Freeform 1278"/>
                <p:cNvSpPr>
                  <a:spLocks noEditPoints="1"/>
                </p:cNvSpPr>
                <p:nvPr/>
              </p:nvSpPr>
              <p:spPr bwMode="auto">
                <a:xfrm>
                  <a:off x="2851" y="3522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82" name="Freeform 1279"/>
                <p:cNvSpPr>
                  <a:spLocks noEditPoints="1"/>
                </p:cNvSpPr>
                <p:nvPr/>
              </p:nvSpPr>
              <p:spPr bwMode="auto">
                <a:xfrm>
                  <a:off x="2844" y="3493"/>
                  <a:ext cx="29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83" name="Freeform 1280"/>
                <p:cNvSpPr>
                  <a:spLocks noEditPoints="1"/>
                </p:cNvSpPr>
                <p:nvPr/>
              </p:nvSpPr>
              <p:spPr bwMode="auto">
                <a:xfrm>
                  <a:off x="2846" y="3463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84" name="Freeform 1281"/>
                <p:cNvSpPr>
                  <a:spLocks noEditPoints="1"/>
                </p:cNvSpPr>
                <p:nvPr/>
              </p:nvSpPr>
              <p:spPr bwMode="auto">
                <a:xfrm>
                  <a:off x="2853" y="3434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85" name="Freeform 1282"/>
                <p:cNvSpPr>
                  <a:spLocks noEditPoints="1"/>
                </p:cNvSpPr>
                <p:nvPr/>
              </p:nvSpPr>
              <p:spPr bwMode="auto">
                <a:xfrm>
                  <a:off x="2871" y="3409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86" name="Freeform 1283"/>
                <p:cNvSpPr>
                  <a:spLocks noEditPoints="1"/>
                </p:cNvSpPr>
                <p:nvPr/>
              </p:nvSpPr>
              <p:spPr bwMode="auto">
                <a:xfrm>
                  <a:off x="2891" y="3386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87" name="Freeform 1284"/>
                <p:cNvSpPr>
                  <a:spLocks noEditPoints="1"/>
                </p:cNvSpPr>
                <p:nvPr/>
              </p:nvSpPr>
              <p:spPr bwMode="auto">
                <a:xfrm>
                  <a:off x="2862" y="3391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88" name="Freeform 1285"/>
                <p:cNvSpPr>
                  <a:spLocks noEditPoints="1"/>
                </p:cNvSpPr>
                <p:nvPr/>
              </p:nvSpPr>
              <p:spPr bwMode="auto">
                <a:xfrm>
                  <a:off x="2832" y="3398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89" name="Freeform 1286"/>
                <p:cNvSpPr>
                  <a:spLocks noEditPoints="1"/>
                </p:cNvSpPr>
                <p:nvPr/>
              </p:nvSpPr>
              <p:spPr bwMode="auto">
                <a:xfrm>
                  <a:off x="2803" y="3391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0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90" name="Freeform 1287"/>
                <p:cNvSpPr>
                  <a:spLocks noEditPoints="1"/>
                </p:cNvSpPr>
                <p:nvPr/>
              </p:nvSpPr>
              <p:spPr bwMode="auto">
                <a:xfrm>
                  <a:off x="2774" y="3382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91" name="Freeform 1288"/>
                <p:cNvSpPr>
                  <a:spLocks noEditPoints="1"/>
                </p:cNvSpPr>
                <p:nvPr/>
              </p:nvSpPr>
              <p:spPr bwMode="auto">
                <a:xfrm>
                  <a:off x="2751" y="3362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92" name="Freeform 1289"/>
                <p:cNvSpPr>
                  <a:spLocks noEditPoints="1"/>
                </p:cNvSpPr>
                <p:nvPr/>
              </p:nvSpPr>
              <p:spPr bwMode="auto">
                <a:xfrm>
                  <a:off x="2728" y="3339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1" y="0"/>
                        <a:pt x="14" y="4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93" name="Freeform 1290"/>
                <p:cNvSpPr>
                  <a:spLocks noEditPoints="1"/>
                </p:cNvSpPr>
                <p:nvPr/>
              </p:nvSpPr>
              <p:spPr bwMode="auto">
                <a:xfrm>
                  <a:off x="2719" y="3312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94" name="Freeform 1291"/>
                <p:cNvSpPr>
                  <a:spLocks noEditPoints="1"/>
                </p:cNvSpPr>
                <p:nvPr/>
              </p:nvSpPr>
              <p:spPr bwMode="auto">
                <a:xfrm>
                  <a:off x="2713" y="3282"/>
                  <a:ext cx="29" cy="30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95" name="Freeform 1292"/>
                <p:cNvSpPr>
                  <a:spLocks noEditPoints="1"/>
                </p:cNvSpPr>
                <p:nvPr/>
              </p:nvSpPr>
              <p:spPr bwMode="auto">
                <a:xfrm>
                  <a:off x="2717" y="3251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1" y="0"/>
                        <a:pt x="14" y="4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96" name="Freeform 1293"/>
                <p:cNvSpPr>
                  <a:spLocks noEditPoints="1"/>
                </p:cNvSpPr>
                <p:nvPr/>
              </p:nvSpPr>
              <p:spPr bwMode="auto">
                <a:xfrm>
                  <a:off x="2726" y="3221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97" name="Freeform 1294"/>
                <p:cNvSpPr>
                  <a:spLocks noEditPoints="1"/>
                </p:cNvSpPr>
                <p:nvPr/>
              </p:nvSpPr>
              <p:spPr bwMode="auto">
                <a:xfrm>
                  <a:off x="2744" y="3199"/>
                  <a:ext cx="30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98" name="Freeform 1295"/>
                <p:cNvSpPr>
                  <a:spLocks noEditPoints="1"/>
                </p:cNvSpPr>
                <p:nvPr/>
              </p:nvSpPr>
              <p:spPr bwMode="auto">
                <a:xfrm>
                  <a:off x="2767" y="3178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99" name="Freeform 1296"/>
                <p:cNvSpPr>
                  <a:spLocks noEditPoints="1"/>
                </p:cNvSpPr>
                <p:nvPr/>
              </p:nvSpPr>
              <p:spPr bwMode="auto">
                <a:xfrm>
                  <a:off x="2780" y="3163"/>
                  <a:ext cx="30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00" name="Freeform 1297"/>
                <p:cNvSpPr>
                  <a:spLocks noEditPoints="1"/>
                </p:cNvSpPr>
                <p:nvPr/>
              </p:nvSpPr>
              <p:spPr bwMode="auto">
                <a:xfrm>
                  <a:off x="2749" y="3165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01" name="Freeform 1298"/>
                <p:cNvSpPr>
                  <a:spLocks noEditPoints="1"/>
                </p:cNvSpPr>
                <p:nvPr/>
              </p:nvSpPr>
              <p:spPr bwMode="auto">
                <a:xfrm>
                  <a:off x="2719" y="3156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02" name="Freeform 1299"/>
                <p:cNvSpPr>
                  <a:spLocks noEditPoints="1"/>
                </p:cNvSpPr>
                <p:nvPr/>
              </p:nvSpPr>
              <p:spPr bwMode="auto">
                <a:xfrm>
                  <a:off x="2690" y="3149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6"/>
                      </a:cubicBezTo>
                      <a:cubicBezTo>
                        <a:pt x="14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03" name="Freeform 1300"/>
                <p:cNvSpPr>
                  <a:spLocks noEditPoints="1"/>
                </p:cNvSpPr>
                <p:nvPr/>
              </p:nvSpPr>
              <p:spPr bwMode="auto">
                <a:xfrm>
                  <a:off x="2667" y="3126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04" name="Freeform 1301"/>
                <p:cNvSpPr>
                  <a:spLocks noEditPoints="1"/>
                </p:cNvSpPr>
                <p:nvPr/>
              </p:nvSpPr>
              <p:spPr bwMode="auto">
                <a:xfrm>
                  <a:off x="2647" y="3104"/>
                  <a:ext cx="29" cy="31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05" name="Freeform 1302"/>
                <p:cNvSpPr>
                  <a:spLocks noEditPoints="1"/>
                </p:cNvSpPr>
                <p:nvPr/>
              </p:nvSpPr>
              <p:spPr bwMode="auto">
                <a:xfrm>
                  <a:off x="2638" y="3074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06" name="Freeform 1303"/>
                <p:cNvSpPr>
                  <a:spLocks noEditPoints="1"/>
                </p:cNvSpPr>
                <p:nvPr/>
              </p:nvSpPr>
              <p:spPr bwMode="auto">
                <a:xfrm>
                  <a:off x="2631" y="3045"/>
                  <a:ext cx="30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07" name="Freeform 1304"/>
                <p:cNvSpPr>
                  <a:spLocks noEditPoints="1"/>
                </p:cNvSpPr>
                <p:nvPr/>
              </p:nvSpPr>
              <p:spPr bwMode="auto">
                <a:xfrm>
                  <a:off x="2640" y="3016"/>
                  <a:ext cx="30" cy="31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08" name="Freeform 1305"/>
                <p:cNvSpPr>
                  <a:spLocks noEditPoints="1"/>
                </p:cNvSpPr>
                <p:nvPr/>
              </p:nvSpPr>
              <p:spPr bwMode="auto">
                <a:xfrm>
                  <a:off x="2651" y="2986"/>
                  <a:ext cx="30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4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4"/>
                      </a:move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09" name="Freeform 1306"/>
                <p:cNvSpPr>
                  <a:spLocks noEditPoints="1"/>
                </p:cNvSpPr>
                <p:nvPr/>
              </p:nvSpPr>
              <p:spPr bwMode="auto">
                <a:xfrm>
                  <a:off x="2665" y="2961"/>
                  <a:ext cx="29" cy="30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7 h 13"/>
                    <a:gd name="T4" fmla="*/ 7 w 13"/>
                    <a:gd name="T5" fmla="*/ 0 h 13"/>
                    <a:gd name="T6" fmla="*/ 13 w 13"/>
                    <a:gd name="T7" fmla="*/ 7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7 h 13"/>
                    <a:gd name="T14" fmla="*/ 7 w 13"/>
                    <a:gd name="T15" fmla="*/ 10 h 13"/>
                    <a:gd name="T16" fmla="*/ 10 w 13"/>
                    <a:gd name="T17" fmla="*/ 7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10" name="Freeform 1307"/>
                <p:cNvSpPr>
                  <a:spLocks noEditPoints="1"/>
                </p:cNvSpPr>
                <p:nvPr/>
              </p:nvSpPr>
              <p:spPr bwMode="auto">
                <a:xfrm>
                  <a:off x="2692" y="2946"/>
                  <a:ext cx="30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11" name="Freeform 1308"/>
                <p:cNvSpPr>
                  <a:spLocks noEditPoints="1"/>
                </p:cNvSpPr>
                <p:nvPr/>
              </p:nvSpPr>
              <p:spPr bwMode="auto">
                <a:xfrm>
                  <a:off x="2717" y="2930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12" name="Freeform 1309"/>
                <p:cNvSpPr>
                  <a:spLocks noEditPoints="1"/>
                </p:cNvSpPr>
                <p:nvPr/>
              </p:nvSpPr>
              <p:spPr bwMode="auto">
                <a:xfrm>
                  <a:off x="2717" y="2918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13" name="Freeform 1310"/>
                <p:cNvSpPr>
                  <a:spLocks noEditPoints="1"/>
                </p:cNvSpPr>
                <p:nvPr/>
              </p:nvSpPr>
              <p:spPr bwMode="auto">
                <a:xfrm>
                  <a:off x="2688" y="2909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1" y="0"/>
                        <a:pt x="14" y="4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14" name="Freeform 1311"/>
                <p:cNvSpPr>
                  <a:spLocks noEditPoints="1"/>
                </p:cNvSpPr>
                <p:nvPr/>
              </p:nvSpPr>
              <p:spPr bwMode="auto">
                <a:xfrm>
                  <a:off x="2661" y="2900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15" name="Freeform 1312"/>
                <p:cNvSpPr>
                  <a:spLocks noEditPoints="1"/>
                </p:cNvSpPr>
                <p:nvPr/>
              </p:nvSpPr>
              <p:spPr bwMode="auto">
                <a:xfrm>
                  <a:off x="2638" y="2878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16" name="Freeform 1313"/>
                <p:cNvSpPr>
                  <a:spLocks noEditPoints="1"/>
                </p:cNvSpPr>
                <p:nvPr/>
              </p:nvSpPr>
              <p:spPr bwMode="auto">
                <a:xfrm>
                  <a:off x="2618" y="2855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17" name="Freeform 1314"/>
                <p:cNvSpPr>
                  <a:spLocks noEditPoints="1"/>
                </p:cNvSpPr>
                <p:nvPr/>
              </p:nvSpPr>
              <p:spPr bwMode="auto">
                <a:xfrm>
                  <a:off x="2611" y="2826"/>
                  <a:ext cx="29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18" name="Freeform 1315"/>
                <p:cNvSpPr>
                  <a:spLocks noEditPoints="1"/>
                </p:cNvSpPr>
                <p:nvPr/>
              </p:nvSpPr>
              <p:spPr bwMode="auto">
                <a:xfrm>
                  <a:off x="2604" y="2796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19" name="Freeform 1316"/>
                <p:cNvSpPr>
                  <a:spLocks noEditPoints="1"/>
                </p:cNvSpPr>
                <p:nvPr/>
              </p:nvSpPr>
              <p:spPr bwMode="auto">
                <a:xfrm>
                  <a:off x="2611" y="2767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20" name="Freeform 1317"/>
                <p:cNvSpPr>
                  <a:spLocks noEditPoints="1"/>
                </p:cNvSpPr>
                <p:nvPr/>
              </p:nvSpPr>
              <p:spPr bwMode="auto">
                <a:xfrm>
                  <a:off x="2620" y="2738"/>
                  <a:ext cx="29" cy="29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6 h 13"/>
                    <a:gd name="T4" fmla="*/ 7 w 13"/>
                    <a:gd name="T5" fmla="*/ 0 h 13"/>
                    <a:gd name="T6" fmla="*/ 13 w 13"/>
                    <a:gd name="T7" fmla="*/ 6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6 h 13"/>
                    <a:gd name="T14" fmla="*/ 7 w 13"/>
                    <a:gd name="T15" fmla="*/ 10 h 13"/>
                    <a:gd name="T16" fmla="*/ 10 w 13"/>
                    <a:gd name="T17" fmla="*/ 6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21" name="Freeform 1318"/>
                <p:cNvSpPr>
                  <a:spLocks noEditPoints="1"/>
                </p:cNvSpPr>
                <p:nvPr/>
              </p:nvSpPr>
              <p:spPr bwMode="auto">
                <a:xfrm>
                  <a:off x="2640" y="2715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22" name="Freeform 1319"/>
                <p:cNvSpPr>
                  <a:spLocks noEditPoints="1"/>
                </p:cNvSpPr>
                <p:nvPr/>
              </p:nvSpPr>
              <p:spPr bwMode="auto">
                <a:xfrm>
                  <a:off x="2663" y="2692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23" name="Freeform 1320"/>
                <p:cNvSpPr>
                  <a:spLocks noEditPoints="1"/>
                </p:cNvSpPr>
                <p:nvPr/>
              </p:nvSpPr>
              <p:spPr bwMode="auto">
                <a:xfrm>
                  <a:off x="2692" y="2686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24" name="Freeform 1321"/>
                <p:cNvSpPr>
                  <a:spLocks noEditPoints="1"/>
                </p:cNvSpPr>
                <p:nvPr/>
              </p:nvSpPr>
              <p:spPr bwMode="auto">
                <a:xfrm>
                  <a:off x="2722" y="2677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25" name="Freeform 1322"/>
                <p:cNvSpPr>
                  <a:spLocks noEditPoints="1"/>
                </p:cNvSpPr>
                <p:nvPr/>
              </p:nvSpPr>
              <p:spPr bwMode="auto">
                <a:xfrm>
                  <a:off x="2717" y="2665"/>
                  <a:ext cx="29" cy="30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26" name="Freeform 1323"/>
                <p:cNvSpPr>
                  <a:spLocks noEditPoints="1"/>
                </p:cNvSpPr>
                <p:nvPr/>
              </p:nvSpPr>
              <p:spPr bwMode="auto">
                <a:xfrm>
                  <a:off x="2690" y="2649"/>
                  <a:ext cx="29" cy="30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7 h 13"/>
                    <a:gd name="T4" fmla="*/ 7 w 13"/>
                    <a:gd name="T5" fmla="*/ 0 h 13"/>
                    <a:gd name="T6" fmla="*/ 13 w 13"/>
                    <a:gd name="T7" fmla="*/ 7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7 h 13"/>
                    <a:gd name="T14" fmla="*/ 7 w 13"/>
                    <a:gd name="T15" fmla="*/ 10 h 13"/>
                    <a:gd name="T16" fmla="*/ 10 w 13"/>
                    <a:gd name="T17" fmla="*/ 7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27" name="Freeform 1324"/>
                <p:cNvSpPr>
                  <a:spLocks noEditPoints="1"/>
                </p:cNvSpPr>
                <p:nvPr/>
              </p:nvSpPr>
              <p:spPr bwMode="auto">
                <a:xfrm>
                  <a:off x="2663" y="2634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28" name="Freeform 1325"/>
                <p:cNvSpPr>
                  <a:spLocks noEditPoints="1"/>
                </p:cNvSpPr>
                <p:nvPr/>
              </p:nvSpPr>
              <p:spPr bwMode="auto">
                <a:xfrm>
                  <a:off x="2649" y="2607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4" y="13"/>
                        <a:pt x="0" y="10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29" name="Freeform 1326"/>
                <p:cNvSpPr>
                  <a:spLocks noEditPoints="1"/>
                </p:cNvSpPr>
                <p:nvPr/>
              </p:nvSpPr>
              <p:spPr bwMode="auto">
                <a:xfrm>
                  <a:off x="2640" y="2577"/>
                  <a:ext cx="30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30" name="Freeform 1327"/>
                <p:cNvSpPr>
                  <a:spLocks noEditPoints="1"/>
                </p:cNvSpPr>
                <p:nvPr/>
              </p:nvSpPr>
              <p:spPr bwMode="auto">
                <a:xfrm>
                  <a:off x="2631" y="2548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31" name="Freeform 1328"/>
                <p:cNvSpPr>
                  <a:spLocks noEditPoints="1"/>
                </p:cNvSpPr>
                <p:nvPr/>
              </p:nvSpPr>
              <p:spPr bwMode="auto">
                <a:xfrm>
                  <a:off x="2640" y="2518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32" name="Freeform 1329"/>
                <p:cNvSpPr>
                  <a:spLocks noEditPoints="1"/>
                </p:cNvSpPr>
                <p:nvPr/>
              </p:nvSpPr>
              <p:spPr bwMode="auto">
                <a:xfrm>
                  <a:off x="2649" y="2489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33" name="Freeform 1330"/>
                <p:cNvSpPr>
                  <a:spLocks noEditPoints="1"/>
                </p:cNvSpPr>
                <p:nvPr/>
              </p:nvSpPr>
              <p:spPr bwMode="auto">
                <a:xfrm>
                  <a:off x="2672" y="2469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34" name="Freeform 1331"/>
                <p:cNvSpPr>
                  <a:spLocks noEditPoints="1"/>
                </p:cNvSpPr>
                <p:nvPr/>
              </p:nvSpPr>
              <p:spPr bwMode="auto">
                <a:xfrm>
                  <a:off x="2694" y="2446"/>
                  <a:ext cx="30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4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4"/>
                      </a:move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35" name="Freeform 1332"/>
                <p:cNvSpPr>
                  <a:spLocks noEditPoints="1"/>
                </p:cNvSpPr>
                <p:nvPr/>
              </p:nvSpPr>
              <p:spPr bwMode="auto">
                <a:xfrm>
                  <a:off x="2724" y="2439"/>
                  <a:ext cx="29" cy="30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7 h 13"/>
                    <a:gd name="T4" fmla="*/ 7 w 13"/>
                    <a:gd name="T5" fmla="*/ 0 h 13"/>
                    <a:gd name="T6" fmla="*/ 13 w 13"/>
                    <a:gd name="T7" fmla="*/ 7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7 h 13"/>
                    <a:gd name="T14" fmla="*/ 7 w 13"/>
                    <a:gd name="T15" fmla="*/ 10 h 13"/>
                    <a:gd name="T16" fmla="*/ 10 w 13"/>
                    <a:gd name="T17" fmla="*/ 7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36" name="Freeform 1333"/>
                <p:cNvSpPr>
                  <a:spLocks noEditPoints="1"/>
                </p:cNvSpPr>
                <p:nvPr/>
              </p:nvSpPr>
              <p:spPr bwMode="auto">
                <a:xfrm>
                  <a:off x="2753" y="2430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37" name="Freeform 1334"/>
                <p:cNvSpPr>
                  <a:spLocks noEditPoints="1"/>
                </p:cNvSpPr>
                <p:nvPr/>
              </p:nvSpPr>
              <p:spPr bwMode="auto">
                <a:xfrm>
                  <a:off x="2783" y="2435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38" name="Freeform 1335"/>
                <p:cNvSpPr>
                  <a:spLocks noEditPoints="1"/>
                </p:cNvSpPr>
                <p:nvPr/>
              </p:nvSpPr>
              <p:spPr bwMode="auto">
                <a:xfrm>
                  <a:off x="2769" y="2417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39" name="Freeform 1336"/>
                <p:cNvSpPr>
                  <a:spLocks noEditPoints="1"/>
                </p:cNvSpPr>
                <p:nvPr/>
              </p:nvSpPr>
              <p:spPr bwMode="auto">
                <a:xfrm>
                  <a:off x="2744" y="2399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40" name="Freeform 1337"/>
                <p:cNvSpPr>
                  <a:spLocks noEditPoints="1"/>
                </p:cNvSpPr>
                <p:nvPr/>
              </p:nvSpPr>
              <p:spPr bwMode="auto">
                <a:xfrm>
                  <a:off x="2728" y="2374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41" name="Freeform 1338"/>
                <p:cNvSpPr>
                  <a:spLocks noEditPoints="1"/>
                </p:cNvSpPr>
                <p:nvPr/>
              </p:nvSpPr>
              <p:spPr bwMode="auto">
                <a:xfrm>
                  <a:off x="2719" y="2344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42" name="Freeform 1339"/>
                <p:cNvSpPr>
                  <a:spLocks noEditPoints="1"/>
                </p:cNvSpPr>
                <p:nvPr/>
              </p:nvSpPr>
              <p:spPr bwMode="auto">
                <a:xfrm>
                  <a:off x="2715" y="2315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43" name="Freeform 1340"/>
                <p:cNvSpPr>
                  <a:spLocks noEditPoints="1"/>
                </p:cNvSpPr>
                <p:nvPr/>
              </p:nvSpPr>
              <p:spPr bwMode="auto">
                <a:xfrm>
                  <a:off x="2724" y="2283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4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6" y="0"/>
                      </a:cubicBezTo>
                      <a:cubicBezTo>
                        <a:pt x="10" y="0"/>
                        <a:pt x="13" y="4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4"/>
                      </a:move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44" name="Freeform 1341"/>
                <p:cNvSpPr>
                  <a:spLocks noEditPoints="1"/>
                </p:cNvSpPr>
                <p:nvPr/>
              </p:nvSpPr>
              <p:spPr bwMode="auto">
                <a:xfrm>
                  <a:off x="2733" y="2256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0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279" name="Group 1543"/>
              <p:cNvGrpSpPr/>
              <p:nvPr/>
            </p:nvGrpSpPr>
            <p:grpSpPr bwMode="auto">
              <a:xfrm>
                <a:off x="2371" y="1352"/>
                <a:ext cx="2778" cy="2774"/>
                <a:chOff x="2371" y="1352"/>
                <a:chExt cx="2778" cy="2774"/>
              </a:xfrm>
            </p:grpSpPr>
            <p:sp>
              <p:nvSpPr>
                <p:cNvPr id="2445" name="Freeform 1343"/>
                <p:cNvSpPr>
                  <a:spLocks noEditPoints="1"/>
                </p:cNvSpPr>
                <p:nvPr/>
              </p:nvSpPr>
              <p:spPr bwMode="auto">
                <a:xfrm>
                  <a:off x="2756" y="2233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46" name="Freeform 1344"/>
                <p:cNvSpPr>
                  <a:spLocks noEditPoints="1"/>
                </p:cNvSpPr>
                <p:nvPr/>
              </p:nvSpPr>
              <p:spPr bwMode="auto">
                <a:xfrm>
                  <a:off x="2778" y="2213"/>
                  <a:ext cx="30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4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47" name="Freeform 1345"/>
                <p:cNvSpPr>
                  <a:spLocks noEditPoints="1"/>
                </p:cNvSpPr>
                <p:nvPr/>
              </p:nvSpPr>
              <p:spPr bwMode="auto">
                <a:xfrm>
                  <a:off x="2808" y="2206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0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48" name="Freeform 1346"/>
                <p:cNvSpPr>
                  <a:spLocks noEditPoints="1"/>
                </p:cNvSpPr>
                <p:nvPr/>
              </p:nvSpPr>
              <p:spPr bwMode="auto">
                <a:xfrm>
                  <a:off x="2837" y="2200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49" name="Freeform 1347"/>
                <p:cNvSpPr>
                  <a:spLocks noEditPoints="1"/>
                </p:cNvSpPr>
                <p:nvPr/>
              </p:nvSpPr>
              <p:spPr bwMode="auto">
                <a:xfrm>
                  <a:off x="2866" y="2206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50" name="Freeform 1348"/>
                <p:cNvSpPr>
                  <a:spLocks noEditPoints="1"/>
                </p:cNvSpPr>
                <p:nvPr/>
              </p:nvSpPr>
              <p:spPr bwMode="auto">
                <a:xfrm>
                  <a:off x="2896" y="2213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51" name="Freeform 1349"/>
                <p:cNvSpPr>
                  <a:spLocks noEditPoints="1"/>
                </p:cNvSpPr>
                <p:nvPr/>
              </p:nvSpPr>
              <p:spPr bwMode="auto">
                <a:xfrm>
                  <a:off x="2878" y="2188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52" name="Freeform 1350"/>
                <p:cNvSpPr>
                  <a:spLocks noEditPoints="1"/>
                </p:cNvSpPr>
                <p:nvPr/>
              </p:nvSpPr>
              <p:spPr bwMode="auto">
                <a:xfrm>
                  <a:off x="2857" y="2166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4" y="13"/>
                        <a:pt x="0" y="10"/>
                        <a:pt x="0" y="6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4"/>
                        <a:pt x="4" y="6"/>
                      </a:cubicBezTo>
                      <a:cubicBezTo>
                        <a:pt x="4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53" name="Freeform 1351"/>
                <p:cNvSpPr>
                  <a:spLocks noEditPoints="1"/>
                </p:cNvSpPr>
                <p:nvPr/>
              </p:nvSpPr>
              <p:spPr bwMode="auto">
                <a:xfrm>
                  <a:off x="2851" y="2134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54" name="Freeform 1352"/>
                <p:cNvSpPr>
                  <a:spLocks noEditPoints="1"/>
                </p:cNvSpPr>
                <p:nvPr/>
              </p:nvSpPr>
              <p:spPr bwMode="auto">
                <a:xfrm>
                  <a:off x="2848" y="2105"/>
                  <a:ext cx="30" cy="31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0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55" name="Freeform 1353"/>
                <p:cNvSpPr>
                  <a:spLocks noEditPoints="1"/>
                </p:cNvSpPr>
                <p:nvPr/>
              </p:nvSpPr>
              <p:spPr bwMode="auto">
                <a:xfrm>
                  <a:off x="2855" y="2075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56" name="Freeform 1354"/>
                <p:cNvSpPr>
                  <a:spLocks noEditPoints="1"/>
                </p:cNvSpPr>
                <p:nvPr/>
              </p:nvSpPr>
              <p:spPr bwMode="auto">
                <a:xfrm>
                  <a:off x="2866" y="2046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57" name="Freeform 1355"/>
                <p:cNvSpPr>
                  <a:spLocks noEditPoints="1"/>
                </p:cNvSpPr>
                <p:nvPr/>
              </p:nvSpPr>
              <p:spPr bwMode="auto">
                <a:xfrm>
                  <a:off x="2889" y="2026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58" name="Freeform 1356"/>
                <p:cNvSpPr>
                  <a:spLocks noEditPoints="1"/>
                </p:cNvSpPr>
                <p:nvPr/>
              </p:nvSpPr>
              <p:spPr bwMode="auto">
                <a:xfrm>
                  <a:off x="2912" y="2005"/>
                  <a:ext cx="29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59" name="Freeform 1357"/>
                <p:cNvSpPr>
                  <a:spLocks noEditPoints="1"/>
                </p:cNvSpPr>
                <p:nvPr/>
              </p:nvSpPr>
              <p:spPr bwMode="auto">
                <a:xfrm>
                  <a:off x="2941" y="1998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60" name="Freeform 1358"/>
                <p:cNvSpPr>
                  <a:spLocks noEditPoints="1"/>
                </p:cNvSpPr>
                <p:nvPr/>
              </p:nvSpPr>
              <p:spPr bwMode="auto">
                <a:xfrm>
                  <a:off x="2970" y="1992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0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61" name="Freeform 1359"/>
                <p:cNvSpPr>
                  <a:spLocks noEditPoints="1"/>
                </p:cNvSpPr>
                <p:nvPr/>
              </p:nvSpPr>
              <p:spPr bwMode="auto">
                <a:xfrm>
                  <a:off x="3000" y="2003"/>
                  <a:ext cx="29" cy="29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7 h 13"/>
                    <a:gd name="T4" fmla="*/ 7 w 13"/>
                    <a:gd name="T5" fmla="*/ 0 h 13"/>
                    <a:gd name="T6" fmla="*/ 13 w 13"/>
                    <a:gd name="T7" fmla="*/ 7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7 h 13"/>
                    <a:gd name="T14" fmla="*/ 7 w 13"/>
                    <a:gd name="T15" fmla="*/ 10 h 13"/>
                    <a:gd name="T16" fmla="*/ 10 w 13"/>
                    <a:gd name="T17" fmla="*/ 7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62" name="Freeform 1360"/>
                <p:cNvSpPr>
                  <a:spLocks noEditPoints="1"/>
                </p:cNvSpPr>
                <p:nvPr/>
              </p:nvSpPr>
              <p:spPr bwMode="auto">
                <a:xfrm>
                  <a:off x="3027" y="2014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4" y="13"/>
                        <a:pt x="0" y="10"/>
                        <a:pt x="0" y="6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4"/>
                        <a:pt x="4" y="6"/>
                      </a:cubicBezTo>
                      <a:cubicBezTo>
                        <a:pt x="4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63" name="Freeform 1361"/>
                <p:cNvSpPr>
                  <a:spLocks noEditPoints="1"/>
                </p:cNvSpPr>
                <p:nvPr/>
              </p:nvSpPr>
              <p:spPr bwMode="auto">
                <a:xfrm>
                  <a:off x="3050" y="2014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64" name="Freeform 1362"/>
                <p:cNvSpPr>
                  <a:spLocks noEditPoints="1"/>
                </p:cNvSpPr>
                <p:nvPr/>
              </p:nvSpPr>
              <p:spPr bwMode="auto">
                <a:xfrm>
                  <a:off x="3038" y="1987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65" name="Freeform 1363"/>
                <p:cNvSpPr>
                  <a:spLocks noEditPoints="1"/>
                </p:cNvSpPr>
                <p:nvPr/>
              </p:nvSpPr>
              <p:spPr bwMode="auto">
                <a:xfrm>
                  <a:off x="3027" y="1958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4" y="13"/>
                        <a:pt x="0" y="10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66" name="Freeform 1364"/>
                <p:cNvSpPr>
                  <a:spLocks noEditPoints="1"/>
                </p:cNvSpPr>
                <p:nvPr/>
              </p:nvSpPr>
              <p:spPr bwMode="auto">
                <a:xfrm>
                  <a:off x="3025" y="1928"/>
                  <a:ext cx="29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0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67" name="Freeform 1365"/>
                <p:cNvSpPr>
                  <a:spLocks noEditPoints="1"/>
                </p:cNvSpPr>
                <p:nvPr/>
              </p:nvSpPr>
              <p:spPr bwMode="auto">
                <a:xfrm>
                  <a:off x="3031" y="1899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68" name="Freeform 1366"/>
                <p:cNvSpPr>
                  <a:spLocks noEditPoints="1"/>
                </p:cNvSpPr>
                <p:nvPr/>
              </p:nvSpPr>
              <p:spPr bwMode="auto">
                <a:xfrm>
                  <a:off x="3045" y="1872"/>
                  <a:ext cx="29" cy="29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6 h 13"/>
                    <a:gd name="T4" fmla="*/ 7 w 13"/>
                    <a:gd name="T5" fmla="*/ 0 h 13"/>
                    <a:gd name="T6" fmla="*/ 13 w 13"/>
                    <a:gd name="T7" fmla="*/ 6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6 h 13"/>
                    <a:gd name="T14" fmla="*/ 7 w 13"/>
                    <a:gd name="T15" fmla="*/ 10 h 13"/>
                    <a:gd name="T16" fmla="*/ 10 w 13"/>
                    <a:gd name="T17" fmla="*/ 6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69" name="Freeform 1367"/>
                <p:cNvSpPr>
                  <a:spLocks noEditPoints="1"/>
                </p:cNvSpPr>
                <p:nvPr/>
              </p:nvSpPr>
              <p:spPr bwMode="auto">
                <a:xfrm>
                  <a:off x="3065" y="1849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70" name="Freeform 1368"/>
                <p:cNvSpPr>
                  <a:spLocks noEditPoints="1"/>
                </p:cNvSpPr>
                <p:nvPr/>
              </p:nvSpPr>
              <p:spPr bwMode="auto">
                <a:xfrm>
                  <a:off x="3090" y="1831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71" name="Freeform 1369"/>
                <p:cNvSpPr>
                  <a:spLocks noEditPoints="1"/>
                </p:cNvSpPr>
                <p:nvPr/>
              </p:nvSpPr>
              <p:spPr bwMode="auto">
                <a:xfrm>
                  <a:off x="3120" y="1824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72" name="Freeform 1370"/>
                <p:cNvSpPr>
                  <a:spLocks noEditPoints="1"/>
                </p:cNvSpPr>
                <p:nvPr/>
              </p:nvSpPr>
              <p:spPr bwMode="auto">
                <a:xfrm>
                  <a:off x="3149" y="1818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1" y="0"/>
                        <a:pt x="14" y="4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73" name="Freeform 1371"/>
                <p:cNvSpPr>
                  <a:spLocks noEditPoints="1"/>
                </p:cNvSpPr>
                <p:nvPr/>
              </p:nvSpPr>
              <p:spPr bwMode="auto">
                <a:xfrm>
                  <a:off x="3181" y="1827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74" name="Freeform 1372"/>
                <p:cNvSpPr>
                  <a:spLocks noEditPoints="1"/>
                </p:cNvSpPr>
                <p:nvPr/>
              </p:nvSpPr>
              <p:spPr bwMode="auto">
                <a:xfrm>
                  <a:off x="3208" y="1838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0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75" name="Freeform 1373"/>
                <p:cNvSpPr>
                  <a:spLocks noEditPoints="1"/>
                </p:cNvSpPr>
                <p:nvPr/>
              </p:nvSpPr>
              <p:spPr bwMode="auto">
                <a:xfrm>
                  <a:off x="3230" y="1858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76" name="Freeform 1374"/>
                <p:cNvSpPr>
                  <a:spLocks noEditPoints="1"/>
                </p:cNvSpPr>
                <p:nvPr/>
              </p:nvSpPr>
              <p:spPr bwMode="auto">
                <a:xfrm>
                  <a:off x="3242" y="1856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77" name="Freeform 1375"/>
                <p:cNvSpPr>
                  <a:spLocks noEditPoints="1"/>
                </p:cNvSpPr>
                <p:nvPr/>
              </p:nvSpPr>
              <p:spPr bwMode="auto">
                <a:xfrm>
                  <a:off x="3235" y="1824"/>
                  <a:ext cx="29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4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78" name="Freeform 1376"/>
                <p:cNvSpPr>
                  <a:spLocks noEditPoints="1"/>
                </p:cNvSpPr>
                <p:nvPr/>
              </p:nvSpPr>
              <p:spPr bwMode="auto">
                <a:xfrm>
                  <a:off x="3235" y="1795"/>
                  <a:ext cx="29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79" name="Freeform 1377"/>
                <p:cNvSpPr>
                  <a:spLocks noEditPoints="1"/>
                </p:cNvSpPr>
                <p:nvPr/>
              </p:nvSpPr>
              <p:spPr bwMode="auto">
                <a:xfrm>
                  <a:off x="3242" y="1766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80" name="Freeform 1378"/>
                <p:cNvSpPr>
                  <a:spLocks noEditPoints="1"/>
                </p:cNvSpPr>
                <p:nvPr/>
              </p:nvSpPr>
              <p:spPr bwMode="auto">
                <a:xfrm>
                  <a:off x="3255" y="1738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81" name="Freeform 1379"/>
                <p:cNvSpPr>
                  <a:spLocks noEditPoints="1"/>
                </p:cNvSpPr>
                <p:nvPr/>
              </p:nvSpPr>
              <p:spPr bwMode="auto">
                <a:xfrm>
                  <a:off x="3278" y="1718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0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82" name="Freeform 1380"/>
                <p:cNvSpPr>
                  <a:spLocks noEditPoints="1"/>
                </p:cNvSpPr>
                <p:nvPr/>
              </p:nvSpPr>
              <p:spPr bwMode="auto">
                <a:xfrm>
                  <a:off x="3303" y="1700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83" name="Freeform 1381"/>
                <p:cNvSpPr>
                  <a:spLocks noEditPoints="1"/>
                </p:cNvSpPr>
                <p:nvPr/>
              </p:nvSpPr>
              <p:spPr bwMode="auto">
                <a:xfrm>
                  <a:off x="3332" y="1693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84" name="Freeform 1382"/>
                <p:cNvSpPr>
                  <a:spLocks noEditPoints="1"/>
                </p:cNvSpPr>
                <p:nvPr/>
              </p:nvSpPr>
              <p:spPr bwMode="auto">
                <a:xfrm>
                  <a:off x="3362" y="1691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85" name="Freeform 1383"/>
                <p:cNvSpPr>
                  <a:spLocks noEditPoints="1"/>
                </p:cNvSpPr>
                <p:nvPr/>
              </p:nvSpPr>
              <p:spPr bwMode="auto">
                <a:xfrm>
                  <a:off x="3391" y="1700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86" name="Freeform 1384"/>
                <p:cNvSpPr>
                  <a:spLocks noEditPoints="1"/>
                </p:cNvSpPr>
                <p:nvPr/>
              </p:nvSpPr>
              <p:spPr bwMode="auto">
                <a:xfrm>
                  <a:off x="3420" y="1709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87" name="Freeform 1385"/>
                <p:cNvSpPr>
                  <a:spLocks noEditPoints="1"/>
                </p:cNvSpPr>
                <p:nvPr/>
              </p:nvSpPr>
              <p:spPr bwMode="auto">
                <a:xfrm>
                  <a:off x="3441" y="1732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88" name="Freeform 1386"/>
                <p:cNvSpPr>
                  <a:spLocks noEditPoints="1"/>
                </p:cNvSpPr>
                <p:nvPr/>
              </p:nvSpPr>
              <p:spPr bwMode="auto">
                <a:xfrm>
                  <a:off x="3461" y="1754"/>
                  <a:ext cx="30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4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6" y="0"/>
                      </a:cubicBezTo>
                      <a:cubicBezTo>
                        <a:pt x="10" y="0"/>
                        <a:pt x="13" y="4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4"/>
                      </a:moveTo>
                      <a:cubicBezTo>
                        <a:pt x="4" y="4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89" name="Freeform 1387"/>
                <p:cNvSpPr>
                  <a:spLocks noEditPoints="1"/>
                </p:cNvSpPr>
                <p:nvPr/>
              </p:nvSpPr>
              <p:spPr bwMode="auto">
                <a:xfrm>
                  <a:off x="3466" y="1741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90" name="Freeform 1388"/>
                <p:cNvSpPr>
                  <a:spLocks noEditPoints="1"/>
                </p:cNvSpPr>
                <p:nvPr/>
              </p:nvSpPr>
              <p:spPr bwMode="auto">
                <a:xfrm>
                  <a:off x="3468" y="1711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91" name="Freeform 1389"/>
                <p:cNvSpPr>
                  <a:spLocks noEditPoints="1"/>
                </p:cNvSpPr>
                <p:nvPr/>
              </p:nvSpPr>
              <p:spPr bwMode="auto">
                <a:xfrm>
                  <a:off x="3477" y="1682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92" name="Freeform 1390"/>
                <p:cNvSpPr>
                  <a:spLocks noEditPoints="1"/>
                </p:cNvSpPr>
                <p:nvPr/>
              </p:nvSpPr>
              <p:spPr bwMode="auto">
                <a:xfrm>
                  <a:off x="3493" y="1657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93" name="Freeform 1391"/>
                <p:cNvSpPr>
                  <a:spLocks noEditPoints="1"/>
                </p:cNvSpPr>
                <p:nvPr/>
              </p:nvSpPr>
              <p:spPr bwMode="auto">
                <a:xfrm>
                  <a:off x="3513" y="1634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94" name="Freeform 1392"/>
                <p:cNvSpPr>
                  <a:spLocks noEditPoints="1"/>
                </p:cNvSpPr>
                <p:nvPr/>
              </p:nvSpPr>
              <p:spPr bwMode="auto">
                <a:xfrm>
                  <a:off x="3540" y="1621"/>
                  <a:ext cx="30" cy="29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6 h 13"/>
                    <a:gd name="T4" fmla="*/ 7 w 13"/>
                    <a:gd name="T5" fmla="*/ 0 h 13"/>
                    <a:gd name="T6" fmla="*/ 13 w 13"/>
                    <a:gd name="T7" fmla="*/ 6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6 h 13"/>
                    <a:gd name="T14" fmla="*/ 7 w 13"/>
                    <a:gd name="T15" fmla="*/ 10 h 13"/>
                    <a:gd name="T16" fmla="*/ 10 w 13"/>
                    <a:gd name="T17" fmla="*/ 6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95" name="Freeform 1393"/>
                <p:cNvSpPr>
                  <a:spLocks noEditPoints="1"/>
                </p:cNvSpPr>
                <p:nvPr/>
              </p:nvSpPr>
              <p:spPr bwMode="auto">
                <a:xfrm>
                  <a:off x="3570" y="1612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96" name="Freeform 1394"/>
                <p:cNvSpPr>
                  <a:spLocks noEditPoints="1"/>
                </p:cNvSpPr>
                <p:nvPr/>
              </p:nvSpPr>
              <p:spPr bwMode="auto">
                <a:xfrm>
                  <a:off x="3599" y="1612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97" name="Freeform 1395"/>
                <p:cNvSpPr>
                  <a:spLocks noEditPoints="1"/>
                </p:cNvSpPr>
                <p:nvPr/>
              </p:nvSpPr>
              <p:spPr bwMode="auto">
                <a:xfrm>
                  <a:off x="3629" y="1623"/>
                  <a:ext cx="29" cy="30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98" name="Freeform 1396"/>
                <p:cNvSpPr>
                  <a:spLocks noEditPoints="1"/>
                </p:cNvSpPr>
                <p:nvPr/>
              </p:nvSpPr>
              <p:spPr bwMode="auto">
                <a:xfrm>
                  <a:off x="3656" y="1632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99" name="Freeform 1397"/>
                <p:cNvSpPr>
                  <a:spLocks noEditPoints="1"/>
                </p:cNvSpPr>
                <p:nvPr/>
              </p:nvSpPr>
              <p:spPr bwMode="auto">
                <a:xfrm>
                  <a:off x="3676" y="1655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00" name="Freeform 1398"/>
                <p:cNvSpPr>
                  <a:spLocks noEditPoints="1"/>
                </p:cNvSpPr>
                <p:nvPr/>
              </p:nvSpPr>
              <p:spPr bwMode="auto">
                <a:xfrm>
                  <a:off x="3692" y="1682"/>
                  <a:ext cx="29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0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01" name="Freeform 1399"/>
                <p:cNvSpPr>
                  <a:spLocks noEditPoints="1"/>
                </p:cNvSpPr>
                <p:nvPr/>
              </p:nvSpPr>
              <p:spPr bwMode="auto">
                <a:xfrm>
                  <a:off x="3708" y="1709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02" name="Freeform 1400"/>
                <p:cNvSpPr>
                  <a:spLocks noEditPoints="1"/>
                </p:cNvSpPr>
                <p:nvPr/>
              </p:nvSpPr>
              <p:spPr bwMode="auto">
                <a:xfrm>
                  <a:off x="3715" y="1680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03" name="Freeform 1401"/>
                <p:cNvSpPr>
                  <a:spLocks noEditPoints="1"/>
                </p:cNvSpPr>
                <p:nvPr/>
              </p:nvSpPr>
              <p:spPr bwMode="auto">
                <a:xfrm>
                  <a:off x="3724" y="1650"/>
                  <a:ext cx="29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04" name="Freeform 1402"/>
                <p:cNvSpPr>
                  <a:spLocks noEditPoints="1"/>
                </p:cNvSpPr>
                <p:nvPr/>
              </p:nvSpPr>
              <p:spPr bwMode="auto">
                <a:xfrm>
                  <a:off x="3739" y="1625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05" name="Freeform 1403"/>
                <p:cNvSpPr>
                  <a:spLocks noEditPoints="1"/>
                </p:cNvSpPr>
                <p:nvPr/>
              </p:nvSpPr>
              <p:spPr bwMode="auto">
                <a:xfrm>
                  <a:off x="3762" y="1605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06" name="Freeform 1404"/>
                <p:cNvSpPr>
                  <a:spLocks noEditPoints="1"/>
                </p:cNvSpPr>
                <p:nvPr/>
              </p:nvSpPr>
              <p:spPr bwMode="auto">
                <a:xfrm>
                  <a:off x="3789" y="1591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07" name="Freeform 1405"/>
                <p:cNvSpPr>
                  <a:spLocks noEditPoints="1"/>
                </p:cNvSpPr>
                <p:nvPr/>
              </p:nvSpPr>
              <p:spPr bwMode="auto">
                <a:xfrm>
                  <a:off x="3819" y="1585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08" name="Freeform 1406"/>
                <p:cNvSpPr>
                  <a:spLocks noEditPoints="1"/>
                </p:cNvSpPr>
                <p:nvPr/>
              </p:nvSpPr>
              <p:spPr bwMode="auto">
                <a:xfrm>
                  <a:off x="3848" y="1585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09" name="Freeform 1407"/>
                <p:cNvSpPr>
                  <a:spLocks noEditPoints="1"/>
                </p:cNvSpPr>
                <p:nvPr/>
              </p:nvSpPr>
              <p:spPr bwMode="auto">
                <a:xfrm>
                  <a:off x="3877" y="1594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4" y="13"/>
                        <a:pt x="0" y="10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10" name="Freeform 1408"/>
                <p:cNvSpPr>
                  <a:spLocks noEditPoints="1"/>
                </p:cNvSpPr>
                <p:nvPr/>
              </p:nvSpPr>
              <p:spPr bwMode="auto">
                <a:xfrm>
                  <a:off x="3905" y="1607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11" name="Freeform 1409"/>
                <p:cNvSpPr>
                  <a:spLocks noEditPoints="1"/>
                </p:cNvSpPr>
                <p:nvPr/>
              </p:nvSpPr>
              <p:spPr bwMode="auto">
                <a:xfrm>
                  <a:off x="3927" y="1630"/>
                  <a:ext cx="30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12" name="Freeform 1410"/>
                <p:cNvSpPr>
                  <a:spLocks noEditPoints="1"/>
                </p:cNvSpPr>
                <p:nvPr/>
              </p:nvSpPr>
              <p:spPr bwMode="auto">
                <a:xfrm>
                  <a:off x="3941" y="1655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13" name="Freeform 1411"/>
                <p:cNvSpPr>
                  <a:spLocks noEditPoints="1"/>
                </p:cNvSpPr>
                <p:nvPr/>
              </p:nvSpPr>
              <p:spPr bwMode="auto">
                <a:xfrm>
                  <a:off x="3950" y="1684"/>
                  <a:ext cx="29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4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0" y="0"/>
                        <a:pt x="13" y="4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14" name="Freeform 1412"/>
                <p:cNvSpPr>
                  <a:spLocks noEditPoints="1"/>
                </p:cNvSpPr>
                <p:nvPr/>
              </p:nvSpPr>
              <p:spPr bwMode="auto">
                <a:xfrm>
                  <a:off x="3959" y="1707"/>
                  <a:ext cx="29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15" name="Freeform 1413"/>
                <p:cNvSpPr>
                  <a:spLocks noEditPoints="1"/>
                </p:cNvSpPr>
                <p:nvPr/>
              </p:nvSpPr>
              <p:spPr bwMode="auto">
                <a:xfrm>
                  <a:off x="3972" y="1680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16" name="Freeform 1414"/>
                <p:cNvSpPr>
                  <a:spLocks noEditPoints="1"/>
                </p:cNvSpPr>
                <p:nvPr/>
              </p:nvSpPr>
              <p:spPr bwMode="auto">
                <a:xfrm>
                  <a:off x="3988" y="1653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1" y="0"/>
                        <a:pt x="14" y="4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17" name="Freeform 1415"/>
                <p:cNvSpPr>
                  <a:spLocks noEditPoints="1"/>
                </p:cNvSpPr>
                <p:nvPr/>
              </p:nvSpPr>
              <p:spPr bwMode="auto">
                <a:xfrm>
                  <a:off x="4009" y="1634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4"/>
                        <a:pt x="4" y="6"/>
                      </a:cubicBezTo>
                      <a:cubicBezTo>
                        <a:pt x="4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18" name="Freeform 1416"/>
                <p:cNvSpPr>
                  <a:spLocks noEditPoints="1"/>
                </p:cNvSpPr>
                <p:nvPr/>
              </p:nvSpPr>
              <p:spPr bwMode="auto">
                <a:xfrm>
                  <a:off x="4038" y="1623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19" name="Freeform 1417"/>
                <p:cNvSpPr>
                  <a:spLocks noEditPoints="1"/>
                </p:cNvSpPr>
                <p:nvPr/>
              </p:nvSpPr>
              <p:spPr bwMode="auto">
                <a:xfrm>
                  <a:off x="4067" y="1612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20" name="Freeform 1418"/>
                <p:cNvSpPr>
                  <a:spLocks noEditPoints="1"/>
                </p:cNvSpPr>
                <p:nvPr/>
              </p:nvSpPr>
              <p:spPr bwMode="auto">
                <a:xfrm>
                  <a:off x="4097" y="1614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21" name="Freeform 1419"/>
                <p:cNvSpPr>
                  <a:spLocks noEditPoints="1"/>
                </p:cNvSpPr>
                <p:nvPr/>
              </p:nvSpPr>
              <p:spPr bwMode="auto">
                <a:xfrm>
                  <a:off x="4126" y="1623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22" name="Freeform 1420"/>
                <p:cNvSpPr>
                  <a:spLocks noEditPoints="1"/>
                </p:cNvSpPr>
                <p:nvPr/>
              </p:nvSpPr>
              <p:spPr bwMode="auto">
                <a:xfrm>
                  <a:off x="4151" y="1639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23" name="Freeform 1421"/>
                <p:cNvSpPr>
                  <a:spLocks noEditPoints="1"/>
                </p:cNvSpPr>
                <p:nvPr/>
              </p:nvSpPr>
              <p:spPr bwMode="auto">
                <a:xfrm>
                  <a:off x="4174" y="1659"/>
                  <a:ext cx="29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4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24" name="Freeform 1422"/>
                <p:cNvSpPr>
                  <a:spLocks noEditPoints="1"/>
                </p:cNvSpPr>
                <p:nvPr/>
              </p:nvSpPr>
              <p:spPr bwMode="auto">
                <a:xfrm>
                  <a:off x="4187" y="1686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25" name="Freeform 1423"/>
                <p:cNvSpPr>
                  <a:spLocks noEditPoints="1"/>
                </p:cNvSpPr>
                <p:nvPr/>
              </p:nvSpPr>
              <p:spPr bwMode="auto">
                <a:xfrm>
                  <a:off x="4194" y="1716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26" name="Freeform 1424"/>
                <p:cNvSpPr>
                  <a:spLocks noEditPoints="1"/>
                </p:cNvSpPr>
                <p:nvPr/>
              </p:nvSpPr>
              <p:spPr bwMode="auto">
                <a:xfrm>
                  <a:off x="4196" y="1747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27" name="Freeform 1425"/>
                <p:cNvSpPr>
                  <a:spLocks noEditPoints="1"/>
                </p:cNvSpPr>
                <p:nvPr/>
              </p:nvSpPr>
              <p:spPr bwMode="auto">
                <a:xfrm>
                  <a:off x="4203" y="1759"/>
                  <a:ext cx="29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28" name="Freeform 1426"/>
                <p:cNvSpPr>
                  <a:spLocks noEditPoints="1"/>
                </p:cNvSpPr>
                <p:nvPr/>
              </p:nvSpPr>
              <p:spPr bwMode="auto">
                <a:xfrm>
                  <a:off x="4221" y="1736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4"/>
                        <a:pt x="4" y="6"/>
                      </a:cubicBezTo>
                      <a:cubicBezTo>
                        <a:pt x="4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29" name="Freeform 1427"/>
                <p:cNvSpPr>
                  <a:spLocks noEditPoints="1"/>
                </p:cNvSpPr>
                <p:nvPr/>
              </p:nvSpPr>
              <p:spPr bwMode="auto">
                <a:xfrm>
                  <a:off x="4242" y="1711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30" name="Freeform 1428"/>
                <p:cNvSpPr>
                  <a:spLocks noEditPoints="1"/>
                </p:cNvSpPr>
                <p:nvPr/>
              </p:nvSpPr>
              <p:spPr bwMode="auto">
                <a:xfrm>
                  <a:off x="4271" y="1702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31" name="Freeform 1429"/>
                <p:cNvSpPr>
                  <a:spLocks noEditPoints="1"/>
                </p:cNvSpPr>
                <p:nvPr/>
              </p:nvSpPr>
              <p:spPr bwMode="auto">
                <a:xfrm>
                  <a:off x="4300" y="1693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32" name="Freeform 1430"/>
                <p:cNvSpPr>
                  <a:spLocks noEditPoints="1"/>
                </p:cNvSpPr>
                <p:nvPr/>
              </p:nvSpPr>
              <p:spPr bwMode="auto">
                <a:xfrm>
                  <a:off x="4330" y="1698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33" name="Freeform 1431"/>
                <p:cNvSpPr>
                  <a:spLocks noEditPoints="1"/>
                </p:cNvSpPr>
                <p:nvPr/>
              </p:nvSpPr>
              <p:spPr bwMode="auto">
                <a:xfrm>
                  <a:off x="4359" y="1705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34" name="Freeform 1432"/>
                <p:cNvSpPr>
                  <a:spLocks noEditPoints="1"/>
                </p:cNvSpPr>
                <p:nvPr/>
              </p:nvSpPr>
              <p:spPr bwMode="auto">
                <a:xfrm>
                  <a:off x="4384" y="1723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35" name="Freeform 1433"/>
                <p:cNvSpPr>
                  <a:spLocks noEditPoints="1"/>
                </p:cNvSpPr>
                <p:nvPr/>
              </p:nvSpPr>
              <p:spPr bwMode="auto">
                <a:xfrm>
                  <a:off x="4407" y="1743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36" name="Freeform 1434"/>
                <p:cNvSpPr>
                  <a:spLocks noEditPoints="1"/>
                </p:cNvSpPr>
                <p:nvPr/>
              </p:nvSpPr>
              <p:spPr bwMode="auto">
                <a:xfrm>
                  <a:off x="4420" y="1770"/>
                  <a:ext cx="30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37" name="Freeform 1435"/>
                <p:cNvSpPr>
                  <a:spLocks noEditPoints="1"/>
                </p:cNvSpPr>
                <p:nvPr/>
              </p:nvSpPr>
              <p:spPr bwMode="auto">
                <a:xfrm>
                  <a:off x="4427" y="1799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38" name="Freeform 1436"/>
                <p:cNvSpPr>
                  <a:spLocks noEditPoints="1"/>
                </p:cNvSpPr>
                <p:nvPr/>
              </p:nvSpPr>
              <p:spPr bwMode="auto">
                <a:xfrm>
                  <a:off x="4427" y="1831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39" name="Freeform 1437"/>
                <p:cNvSpPr>
                  <a:spLocks noEditPoints="1"/>
                </p:cNvSpPr>
                <p:nvPr/>
              </p:nvSpPr>
              <p:spPr bwMode="auto">
                <a:xfrm>
                  <a:off x="4420" y="1860"/>
                  <a:ext cx="30" cy="30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40" name="Freeform 1438"/>
                <p:cNvSpPr>
                  <a:spLocks noEditPoints="1"/>
                </p:cNvSpPr>
                <p:nvPr/>
              </p:nvSpPr>
              <p:spPr bwMode="auto">
                <a:xfrm>
                  <a:off x="4429" y="1865"/>
                  <a:ext cx="30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4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41" name="Freeform 1439"/>
                <p:cNvSpPr>
                  <a:spLocks noEditPoints="1"/>
                </p:cNvSpPr>
                <p:nvPr/>
              </p:nvSpPr>
              <p:spPr bwMode="auto">
                <a:xfrm>
                  <a:off x="4452" y="1845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1" y="0"/>
                        <a:pt x="14" y="4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42" name="Freeform 1440"/>
                <p:cNvSpPr>
                  <a:spLocks noEditPoints="1"/>
                </p:cNvSpPr>
                <p:nvPr/>
              </p:nvSpPr>
              <p:spPr bwMode="auto">
                <a:xfrm>
                  <a:off x="4479" y="1833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43" name="Freeform 1441"/>
                <p:cNvSpPr>
                  <a:spLocks noEditPoints="1"/>
                </p:cNvSpPr>
                <p:nvPr/>
              </p:nvSpPr>
              <p:spPr bwMode="auto">
                <a:xfrm>
                  <a:off x="4511" y="1827"/>
                  <a:ext cx="29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44" name="Freeform 1442"/>
                <p:cNvSpPr>
                  <a:spLocks noEditPoints="1"/>
                </p:cNvSpPr>
                <p:nvPr/>
              </p:nvSpPr>
              <p:spPr bwMode="auto">
                <a:xfrm>
                  <a:off x="4540" y="1831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45" name="Freeform 1443"/>
                <p:cNvSpPr>
                  <a:spLocks noEditPoints="1"/>
                </p:cNvSpPr>
                <p:nvPr/>
              </p:nvSpPr>
              <p:spPr bwMode="auto">
                <a:xfrm>
                  <a:off x="4569" y="1838"/>
                  <a:ext cx="30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4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46" name="Freeform 1444"/>
                <p:cNvSpPr>
                  <a:spLocks noEditPoints="1"/>
                </p:cNvSpPr>
                <p:nvPr/>
              </p:nvSpPr>
              <p:spPr bwMode="auto">
                <a:xfrm>
                  <a:off x="4594" y="1856"/>
                  <a:ext cx="30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47" name="Freeform 1445"/>
                <p:cNvSpPr>
                  <a:spLocks noEditPoints="1"/>
                </p:cNvSpPr>
                <p:nvPr/>
              </p:nvSpPr>
              <p:spPr bwMode="auto">
                <a:xfrm>
                  <a:off x="4615" y="1879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48" name="Freeform 1446"/>
                <p:cNvSpPr>
                  <a:spLocks noEditPoints="1"/>
                </p:cNvSpPr>
                <p:nvPr/>
              </p:nvSpPr>
              <p:spPr bwMode="auto">
                <a:xfrm>
                  <a:off x="4628" y="1906"/>
                  <a:ext cx="30" cy="29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6 h 13"/>
                    <a:gd name="T4" fmla="*/ 7 w 13"/>
                    <a:gd name="T5" fmla="*/ 0 h 13"/>
                    <a:gd name="T6" fmla="*/ 13 w 13"/>
                    <a:gd name="T7" fmla="*/ 6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6 h 13"/>
                    <a:gd name="T14" fmla="*/ 7 w 13"/>
                    <a:gd name="T15" fmla="*/ 10 h 13"/>
                    <a:gd name="T16" fmla="*/ 10 w 13"/>
                    <a:gd name="T17" fmla="*/ 6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49" name="Freeform 1447"/>
                <p:cNvSpPr>
                  <a:spLocks noEditPoints="1"/>
                </p:cNvSpPr>
                <p:nvPr/>
              </p:nvSpPr>
              <p:spPr bwMode="auto">
                <a:xfrm>
                  <a:off x="4635" y="1935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50" name="Freeform 1448"/>
                <p:cNvSpPr>
                  <a:spLocks noEditPoints="1"/>
                </p:cNvSpPr>
                <p:nvPr/>
              </p:nvSpPr>
              <p:spPr bwMode="auto">
                <a:xfrm>
                  <a:off x="4633" y="1964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51" name="Freeform 1449"/>
                <p:cNvSpPr>
                  <a:spLocks noEditPoints="1"/>
                </p:cNvSpPr>
                <p:nvPr/>
              </p:nvSpPr>
              <p:spPr bwMode="auto">
                <a:xfrm>
                  <a:off x="4622" y="1992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52" name="Freeform 1450"/>
                <p:cNvSpPr>
                  <a:spLocks noEditPoints="1"/>
                </p:cNvSpPr>
                <p:nvPr/>
              </p:nvSpPr>
              <p:spPr bwMode="auto">
                <a:xfrm>
                  <a:off x="4610" y="2021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53" name="Freeform 1451"/>
                <p:cNvSpPr>
                  <a:spLocks noEditPoints="1"/>
                </p:cNvSpPr>
                <p:nvPr/>
              </p:nvSpPr>
              <p:spPr bwMode="auto">
                <a:xfrm>
                  <a:off x="4628" y="2023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54" name="Freeform 1452"/>
                <p:cNvSpPr>
                  <a:spLocks noEditPoints="1"/>
                </p:cNvSpPr>
                <p:nvPr/>
              </p:nvSpPr>
              <p:spPr bwMode="auto">
                <a:xfrm>
                  <a:off x="4658" y="2012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55" name="Freeform 1453"/>
                <p:cNvSpPr>
                  <a:spLocks noEditPoints="1"/>
                </p:cNvSpPr>
                <p:nvPr/>
              </p:nvSpPr>
              <p:spPr bwMode="auto">
                <a:xfrm>
                  <a:off x="4687" y="2001"/>
                  <a:ext cx="30" cy="31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4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56" name="Freeform 1454"/>
                <p:cNvSpPr>
                  <a:spLocks noEditPoints="1"/>
                </p:cNvSpPr>
                <p:nvPr/>
              </p:nvSpPr>
              <p:spPr bwMode="auto">
                <a:xfrm>
                  <a:off x="4717" y="2007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0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57" name="Freeform 1455"/>
                <p:cNvSpPr>
                  <a:spLocks noEditPoints="1"/>
                </p:cNvSpPr>
                <p:nvPr/>
              </p:nvSpPr>
              <p:spPr bwMode="auto">
                <a:xfrm>
                  <a:off x="4746" y="2016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58" name="Freeform 1456"/>
                <p:cNvSpPr>
                  <a:spLocks noEditPoints="1"/>
                </p:cNvSpPr>
                <p:nvPr/>
              </p:nvSpPr>
              <p:spPr bwMode="auto">
                <a:xfrm>
                  <a:off x="4769" y="2035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59" name="Freeform 1457"/>
                <p:cNvSpPr>
                  <a:spLocks noEditPoints="1"/>
                </p:cNvSpPr>
                <p:nvPr/>
              </p:nvSpPr>
              <p:spPr bwMode="auto">
                <a:xfrm>
                  <a:off x="4791" y="2057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0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60" name="Freeform 1458"/>
                <p:cNvSpPr>
                  <a:spLocks noEditPoints="1"/>
                </p:cNvSpPr>
                <p:nvPr/>
              </p:nvSpPr>
              <p:spPr bwMode="auto">
                <a:xfrm>
                  <a:off x="4802" y="2084"/>
                  <a:ext cx="30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61" name="Freeform 1459"/>
                <p:cNvSpPr>
                  <a:spLocks noEditPoints="1"/>
                </p:cNvSpPr>
                <p:nvPr/>
              </p:nvSpPr>
              <p:spPr bwMode="auto">
                <a:xfrm>
                  <a:off x="4809" y="2114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62" name="Freeform 1460"/>
                <p:cNvSpPr>
                  <a:spLocks noEditPoints="1"/>
                </p:cNvSpPr>
                <p:nvPr/>
              </p:nvSpPr>
              <p:spPr bwMode="auto">
                <a:xfrm>
                  <a:off x="4807" y="2145"/>
                  <a:ext cx="32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0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6"/>
                      </a:cubicBezTo>
                      <a:cubicBezTo>
                        <a:pt x="14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0" y="8"/>
                        <a:pt x="10" y="6"/>
                      </a:cubicBezTo>
                      <a:cubicBezTo>
                        <a:pt x="10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63" name="Freeform 1461"/>
                <p:cNvSpPr>
                  <a:spLocks noEditPoints="1"/>
                </p:cNvSpPr>
                <p:nvPr/>
              </p:nvSpPr>
              <p:spPr bwMode="auto">
                <a:xfrm>
                  <a:off x="4800" y="2175"/>
                  <a:ext cx="30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64" name="Freeform 1462"/>
                <p:cNvSpPr>
                  <a:spLocks noEditPoints="1"/>
                </p:cNvSpPr>
                <p:nvPr/>
              </p:nvSpPr>
              <p:spPr bwMode="auto">
                <a:xfrm>
                  <a:off x="4782" y="2200"/>
                  <a:ext cx="30" cy="29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6 h 13"/>
                    <a:gd name="T4" fmla="*/ 7 w 13"/>
                    <a:gd name="T5" fmla="*/ 0 h 13"/>
                    <a:gd name="T6" fmla="*/ 13 w 13"/>
                    <a:gd name="T7" fmla="*/ 6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6 h 13"/>
                    <a:gd name="T14" fmla="*/ 7 w 13"/>
                    <a:gd name="T15" fmla="*/ 10 h 13"/>
                    <a:gd name="T16" fmla="*/ 10 w 13"/>
                    <a:gd name="T17" fmla="*/ 6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65" name="Freeform 1463"/>
                <p:cNvSpPr>
                  <a:spLocks noEditPoints="1"/>
                </p:cNvSpPr>
                <p:nvPr/>
              </p:nvSpPr>
              <p:spPr bwMode="auto">
                <a:xfrm>
                  <a:off x="4762" y="2222"/>
                  <a:ext cx="29" cy="30"/>
                </a:xfrm>
                <a:custGeom>
                  <a:avLst/>
                  <a:gdLst>
                    <a:gd name="T0" fmla="*/ 7 w 13"/>
                    <a:gd name="T1" fmla="*/ 13 h 13"/>
                    <a:gd name="T2" fmla="*/ 0 w 13"/>
                    <a:gd name="T3" fmla="*/ 7 h 13"/>
                    <a:gd name="T4" fmla="*/ 7 w 13"/>
                    <a:gd name="T5" fmla="*/ 0 h 13"/>
                    <a:gd name="T6" fmla="*/ 13 w 13"/>
                    <a:gd name="T7" fmla="*/ 7 h 13"/>
                    <a:gd name="T8" fmla="*/ 7 w 13"/>
                    <a:gd name="T9" fmla="*/ 13 h 13"/>
                    <a:gd name="T10" fmla="*/ 7 w 13"/>
                    <a:gd name="T11" fmla="*/ 3 h 13"/>
                    <a:gd name="T12" fmla="*/ 3 w 13"/>
                    <a:gd name="T13" fmla="*/ 7 h 13"/>
                    <a:gd name="T14" fmla="*/ 7 w 13"/>
                    <a:gd name="T15" fmla="*/ 10 h 13"/>
                    <a:gd name="T16" fmla="*/ 10 w 13"/>
                    <a:gd name="T17" fmla="*/ 7 h 13"/>
                    <a:gd name="T18" fmla="*/ 7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66" name="Freeform 1464"/>
                <p:cNvSpPr>
                  <a:spLocks noEditPoints="1"/>
                </p:cNvSpPr>
                <p:nvPr/>
              </p:nvSpPr>
              <p:spPr bwMode="auto">
                <a:xfrm>
                  <a:off x="4789" y="2218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67" name="Freeform 1465"/>
                <p:cNvSpPr>
                  <a:spLocks noEditPoints="1"/>
                </p:cNvSpPr>
                <p:nvPr/>
              </p:nvSpPr>
              <p:spPr bwMode="auto">
                <a:xfrm>
                  <a:off x="4818" y="2211"/>
                  <a:ext cx="32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4"/>
                        <a:pt x="4" y="6"/>
                      </a:cubicBezTo>
                      <a:cubicBezTo>
                        <a:pt x="4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68" name="Freeform 1466"/>
                <p:cNvSpPr>
                  <a:spLocks noEditPoints="1"/>
                </p:cNvSpPr>
                <p:nvPr/>
              </p:nvSpPr>
              <p:spPr bwMode="auto">
                <a:xfrm>
                  <a:off x="4850" y="2218"/>
                  <a:ext cx="29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69" name="Freeform 1467"/>
                <p:cNvSpPr>
                  <a:spLocks noEditPoints="1"/>
                </p:cNvSpPr>
                <p:nvPr/>
              </p:nvSpPr>
              <p:spPr bwMode="auto">
                <a:xfrm>
                  <a:off x="4879" y="2227"/>
                  <a:ext cx="30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70" name="Freeform 1468"/>
                <p:cNvSpPr>
                  <a:spLocks noEditPoints="1"/>
                </p:cNvSpPr>
                <p:nvPr/>
              </p:nvSpPr>
              <p:spPr bwMode="auto">
                <a:xfrm>
                  <a:off x="4902" y="2247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71" name="Freeform 1469"/>
                <p:cNvSpPr>
                  <a:spLocks noEditPoints="1"/>
                </p:cNvSpPr>
                <p:nvPr/>
              </p:nvSpPr>
              <p:spPr bwMode="auto">
                <a:xfrm>
                  <a:off x="4922" y="2267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1" y="0"/>
                        <a:pt x="14" y="4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72" name="Freeform 1470"/>
                <p:cNvSpPr>
                  <a:spLocks noEditPoints="1"/>
                </p:cNvSpPr>
                <p:nvPr/>
              </p:nvSpPr>
              <p:spPr bwMode="auto">
                <a:xfrm>
                  <a:off x="4931" y="2297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73" name="Freeform 1471"/>
                <p:cNvSpPr>
                  <a:spLocks noEditPoints="1"/>
                </p:cNvSpPr>
                <p:nvPr/>
              </p:nvSpPr>
              <p:spPr bwMode="auto">
                <a:xfrm>
                  <a:off x="4940" y="2326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4"/>
                        <a:pt x="3" y="0"/>
                        <a:pt x="7" y="0"/>
                      </a:cubicBezTo>
                      <a:cubicBezTo>
                        <a:pt x="11" y="0"/>
                        <a:pt x="14" y="4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74" name="Freeform 1472"/>
                <p:cNvSpPr>
                  <a:spLocks noEditPoints="1"/>
                </p:cNvSpPr>
                <p:nvPr/>
              </p:nvSpPr>
              <p:spPr bwMode="auto">
                <a:xfrm>
                  <a:off x="4934" y="2358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75" name="Freeform 1473"/>
                <p:cNvSpPr>
                  <a:spLocks noEditPoints="1"/>
                </p:cNvSpPr>
                <p:nvPr/>
              </p:nvSpPr>
              <p:spPr bwMode="auto">
                <a:xfrm>
                  <a:off x="4925" y="2387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4"/>
                        <a:pt x="3" y="6"/>
                      </a:cubicBezTo>
                      <a:cubicBezTo>
                        <a:pt x="3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76" name="Freeform 1474"/>
                <p:cNvSpPr>
                  <a:spLocks noEditPoints="1"/>
                </p:cNvSpPr>
                <p:nvPr/>
              </p:nvSpPr>
              <p:spPr bwMode="auto">
                <a:xfrm>
                  <a:off x="4909" y="2410"/>
                  <a:ext cx="31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77" name="Freeform 1475"/>
                <p:cNvSpPr>
                  <a:spLocks noEditPoints="1"/>
                </p:cNvSpPr>
                <p:nvPr/>
              </p:nvSpPr>
              <p:spPr bwMode="auto">
                <a:xfrm>
                  <a:off x="4884" y="2430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78" name="Freeform 1476"/>
                <p:cNvSpPr>
                  <a:spLocks noEditPoints="1"/>
                </p:cNvSpPr>
                <p:nvPr/>
              </p:nvSpPr>
              <p:spPr bwMode="auto">
                <a:xfrm>
                  <a:off x="4873" y="2446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79" name="Freeform 1477"/>
                <p:cNvSpPr>
                  <a:spLocks noEditPoints="1"/>
                </p:cNvSpPr>
                <p:nvPr/>
              </p:nvSpPr>
              <p:spPr bwMode="auto">
                <a:xfrm>
                  <a:off x="4904" y="2444"/>
                  <a:ext cx="30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80" name="Freeform 1478"/>
                <p:cNvSpPr>
                  <a:spLocks noEditPoints="1"/>
                </p:cNvSpPr>
                <p:nvPr/>
              </p:nvSpPr>
              <p:spPr bwMode="auto">
                <a:xfrm>
                  <a:off x="4934" y="2453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81" name="Freeform 1479"/>
                <p:cNvSpPr>
                  <a:spLocks noEditPoints="1"/>
                </p:cNvSpPr>
                <p:nvPr/>
              </p:nvSpPr>
              <p:spPr bwMode="auto">
                <a:xfrm>
                  <a:off x="4963" y="2462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82" name="Freeform 1480"/>
                <p:cNvSpPr>
                  <a:spLocks noEditPoints="1"/>
                </p:cNvSpPr>
                <p:nvPr/>
              </p:nvSpPr>
              <p:spPr bwMode="auto">
                <a:xfrm>
                  <a:off x="4983" y="2482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83" name="Freeform 1481"/>
                <p:cNvSpPr>
                  <a:spLocks noEditPoints="1"/>
                </p:cNvSpPr>
                <p:nvPr/>
              </p:nvSpPr>
              <p:spPr bwMode="auto">
                <a:xfrm>
                  <a:off x="5006" y="2505"/>
                  <a:ext cx="29" cy="31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1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1"/>
                        <a:pt x="6" y="11"/>
                      </a:cubicBezTo>
                      <a:cubicBezTo>
                        <a:pt x="8" y="11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84" name="Freeform 1482"/>
                <p:cNvSpPr>
                  <a:spLocks noEditPoints="1"/>
                </p:cNvSpPr>
                <p:nvPr/>
              </p:nvSpPr>
              <p:spPr bwMode="auto">
                <a:xfrm>
                  <a:off x="5013" y="2534"/>
                  <a:ext cx="31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85" name="Freeform 1483"/>
                <p:cNvSpPr>
                  <a:spLocks noEditPoints="1"/>
                </p:cNvSpPr>
                <p:nvPr/>
              </p:nvSpPr>
              <p:spPr bwMode="auto">
                <a:xfrm>
                  <a:off x="5022" y="2566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86" name="Freeform 1484"/>
                <p:cNvSpPr>
                  <a:spLocks noEditPoints="1"/>
                </p:cNvSpPr>
                <p:nvPr/>
              </p:nvSpPr>
              <p:spPr bwMode="auto">
                <a:xfrm>
                  <a:off x="5013" y="2595"/>
                  <a:ext cx="29" cy="30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6 h 13"/>
                    <a:gd name="T4" fmla="*/ 6 w 13"/>
                    <a:gd name="T5" fmla="*/ 0 h 13"/>
                    <a:gd name="T6" fmla="*/ 13 w 13"/>
                    <a:gd name="T7" fmla="*/ 6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6 h 13"/>
                    <a:gd name="T14" fmla="*/ 6 w 13"/>
                    <a:gd name="T15" fmla="*/ 10 h 13"/>
                    <a:gd name="T16" fmla="*/ 10 w 13"/>
                    <a:gd name="T17" fmla="*/ 6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6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6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4"/>
                        <a:pt x="3" y="6"/>
                      </a:cubicBezTo>
                      <a:cubicBezTo>
                        <a:pt x="3" y="8"/>
                        <a:pt x="4" y="10"/>
                        <a:pt x="6" y="10"/>
                      </a:cubicBezTo>
                      <a:cubicBezTo>
                        <a:pt x="8" y="10"/>
                        <a:pt x="10" y="8"/>
                        <a:pt x="10" y="6"/>
                      </a:cubicBezTo>
                      <a:cubicBezTo>
                        <a:pt x="10" y="4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87" name="Freeform 1485"/>
                <p:cNvSpPr>
                  <a:spLocks noEditPoints="1"/>
                </p:cNvSpPr>
                <p:nvPr/>
              </p:nvSpPr>
              <p:spPr bwMode="auto">
                <a:xfrm>
                  <a:off x="5001" y="2622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4" y="14"/>
                        <a:pt x="0" y="11"/>
                        <a:pt x="0" y="7"/>
                      </a:cubicBezTo>
                      <a:cubicBezTo>
                        <a:pt x="0" y="4"/>
                        <a:pt x="4" y="0"/>
                        <a:pt x="7" y="0"/>
                      </a:cubicBezTo>
                      <a:cubicBezTo>
                        <a:pt x="11" y="0"/>
                        <a:pt x="14" y="4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88" name="Freeform 1486"/>
                <p:cNvSpPr>
                  <a:spLocks noEditPoints="1"/>
                </p:cNvSpPr>
                <p:nvPr/>
              </p:nvSpPr>
              <p:spPr bwMode="auto">
                <a:xfrm>
                  <a:off x="4986" y="2647"/>
                  <a:ext cx="29" cy="30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89" name="Freeform 1487"/>
                <p:cNvSpPr>
                  <a:spLocks noEditPoints="1"/>
                </p:cNvSpPr>
                <p:nvPr/>
              </p:nvSpPr>
              <p:spPr bwMode="auto">
                <a:xfrm>
                  <a:off x="4961" y="2665"/>
                  <a:ext cx="29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0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90" name="Freeform 1488"/>
                <p:cNvSpPr>
                  <a:spLocks noEditPoints="1"/>
                </p:cNvSpPr>
                <p:nvPr/>
              </p:nvSpPr>
              <p:spPr bwMode="auto">
                <a:xfrm>
                  <a:off x="4943" y="2683"/>
                  <a:ext cx="31" cy="30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7 h 13"/>
                    <a:gd name="T14" fmla="*/ 7 w 14"/>
                    <a:gd name="T15" fmla="*/ 10 h 13"/>
                    <a:gd name="T16" fmla="*/ 11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91" name="Freeform 1489"/>
                <p:cNvSpPr>
                  <a:spLocks noEditPoints="1"/>
                </p:cNvSpPr>
                <p:nvPr/>
              </p:nvSpPr>
              <p:spPr bwMode="auto">
                <a:xfrm>
                  <a:off x="4972" y="2697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92" name="Freeform 1490"/>
                <p:cNvSpPr>
                  <a:spLocks noEditPoints="1"/>
                </p:cNvSpPr>
                <p:nvPr/>
              </p:nvSpPr>
              <p:spPr bwMode="auto">
                <a:xfrm>
                  <a:off x="4999" y="2710"/>
                  <a:ext cx="30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93" name="Freeform 1491"/>
                <p:cNvSpPr>
                  <a:spLocks noEditPoints="1"/>
                </p:cNvSpPr>
                <p:nvPr/>
              </p:nvSpPr>
              <p:spPr bwMode="auto">
                <a:xfrm>
                  <a:off x="5020" y="2731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6 h 13"/>
                    <a:gd name="T4" fmla="*/ 7 w 14"/>
                    <a:gd name="T5" fmla="*/ 0 h 13"/>
                    <a:gd name="T6" fmla="*/ 14 w 14"/>
                    <a:gd name="T7" fmla="*/ 6 h 13"/>
                    <a:gd name="T8" fmla="*/ 7 w 14"/>
                    <a:gd name="T9" fmla="*/ 13 h 13"/>
                    <a:gd name="T10" fmla="*/ 7 w 14"/>
                    <a:gd name="T11" fmla="*/ 3 h 13"/>
                    <a:gd name="T12" fmla="*/ 4 w 14"/>
                    <a:gd name="T13" fmla="*/ 6 h 13"/>
                    <a:gd name="T14" fmla="*/ 7 w 14"/>
                    <a:gd name="T15" fmla="*/ 10 h 13"/>
                    <a:gd name="T16" fmla="*/ 11 w 14"/>
                    <a:gd name="T17" fmla="*/ 6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4" y="13"/>
                        <a:pt x="0" y="10"/>
                        <a:pt x="0" y="6"/>
                      </a:cubicBezTo>
                      <a:cubicBezTo>
                        <a:pt x="0" y="3"/>
                        <a:pt x="4" y="0"/>
                        <a:pt x="7" y="0"/>
                      </a:cubicBezTo>
                      <a:cubicBezTo>
                        <a:pt x="11" y="0"/>
                        <a:pt x="14" y="3"/>
                        <a:pt x="14" y="6"/>
                      </a:cubicBezTo>
                      <a:cubicBezTo>
                        <a:pt x="14" y="10"/>
                        <a:pt x="11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4"/>
                        <a:pt x="4" y="6"/>
                      </a:cubicBezTo>
                      <a:cubicBezTo>
                        <a:pt x="4" y="8"/>
                        <a:pt x="5" y="10"/>
                        <a:pt x="7" y="10"/>
                      </a:cubicBezTo>
                      <a:cubicBezTo>
                        <a:pt x="9" y="10"/>
                        <a:pt x="11" y="8"/>
                        <a:pt x="11" y="6"/>
                      </a:cubicBezTo>
                      <a:cubicBezTo>
                        <a:pt x="11" y="4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94" name="Freeform 1492"/>
                <p:cNvSpPr>
                  <a:spLocks noEditPoints="1"/>
                </p:cNvSpPr>
                <p:nvPr/>
              </p:nvSpPr>
              <p:spPr bwMode="auto">
                <a:xfrm>
                  <a:off x="5031" y="2758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4 w 14"/>
                    <a:gd name="T13" fmla="*/ 7 h 14"/>
                    <a:gd name="T14" fmla="*/ 7 w 14"/>
                    <a:gd name="T15" fmla="*/ 11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4" y="5"/>
                        <a:pt x="4" y="7"/>
                      </a:cubicBezTo>
                      <a:cubicBezTo>
                        <a:pt x="4" y="9"/>
                        <a:pt x="5" y="11"/>
                        <a:pt x="7" y="11"/>
                      </a:cubicBezTo>
                      <a:cubicBezTo>
                        <a:pt x="9" y="11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95" name="Freeform 1493"/>
                <p:cNvSpPr>
                  <a:spLocks noEditPoints="1"/>
                </p:cNvSpPr>
                <p:nvPr/>
              </p:nvSpPr>
              <p:spPr bwMode="auto">
                <a:xfrm>
                  <a:off x="5042" y="2787"/>
                  <a:ext cx="32" cy="32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1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96" name="Freeform 1494"/>
                <p:cNvSpPr>
                  <a:spLocks noEditPoints="1"/>
                </p:cNvSpPr>
                <p:nvPr/>
              </p:nvSpPr>
              <p:spPr bwMode="auto">
                <a:xfrm>
                  <a:off x="5044" y="2817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3 h 14"/>
                    <a:gd name="T12" fmla="*/ 3 w 14"/>
                    <a:gd name="T13" fmla="*/ 7 h 14"/>
                    <a:gd name="T14" fmla="*/ 7 w 14"/>
                    <a:gd name="T15" fmla="*/ 10 h 14"/>
                    <a:gd name="T16" fmla="*/ 11 w 14"/>
                    <a:gd name="T17" fmla="*/ 7 h 14"/>
                    <a:gd name="T18" fmla="*/ 7 w 14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1" y="0"/>
                        <a:pt x="14" y="3"/>
                        <a:pt x="14" y="7"/>
                      </a:cubicBezTo>
                      <a:cubicBezTo>
                        <a:pt x="14" y="10"/>
                        <a:pt x="11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1" y="9"/>
                        <a:pt x="11" y="7"/>
                      </a:cubicBezTo>
                      <a:cubicBezTo>
                        <a:pt x="11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97" name="Freeform 1495"/>
                <p:cNvSpPr>
                  <a:spLocks noEditPoints="1"/>
                </p:cNvSpPr>
                <p:nvPr/>
              </p:nvSpPr>
              <p:spPr bwMode="auto">
                <a:xfrm>
                  <a:off x="5038" y="2846"/>
                  <a:ext cx="29" cy="32"/>
                </a:xfrm>
                <a:custGeom>
                  <a:avLst/>
                  <a:gdLst>
                    <a:gd name="T0" fmla="*/ 6 w 13"/>
                    <a:gd name="T1" fmla="*/ 14 h 14"/>
                    <a:gd name="T2" fmla="*/ 0 w 13"/>
                    <a:gd name="T3" fmla="*/ 7 h 14"/>
                    <a:gd name="T4" fmla="*/ 6 w 13"/>
                    <a:gd name="T5" fmla="*/ 0 h 14"/>
                    <a:gd name="T6" fmla="*/ 13 w 13"/>
                    <a:gd name="T7" fmla="*/ 7 h 14"/>
                    <a:gd name="T8" fmla="*/ 6 w 13"/>
                    <a:gd name="T9" fmla="*/ 14 h 14"/>
                    <a:gd name="T10" fmla="*/ 6 w 13"/>
                    <a:gd name="T11" fmla="*/ 3 h 14"/>
                    <a:gd name="T12" fmla="*/ 3 w 13"/>
                    <a:gd name="T13" fmla="*/ 7 h 14"/>
                    <a:gd name="T14" fmla="*/ 6 w 13"/>
                    <a:gd name="T15" fmla="*/ 10 h 14"/>
                    <a:gd name="T16" fmla="*/ 10 w 13"/>
                    <a:gd name="T17" fmla="*/ 7 h 14"/>
                    <a:gd name="T18" fmla="*/ 6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6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6" y="14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98" name="Freeform 1496"/>
                <p:cNvSpPr>
                  <a:spLocks noEditPoints="1"/>
                </p:cNvSpPr>
                <p:nvPr/>
              </p:nvSpPr>
              <p:spPr bwMode="auto">
                <a:xfrm>
                  <a:off x="5024" y="2873"/>
                  <a:ext cx="30" cy="30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99" name="Freeform 1497"/>
                <p:cNvSpPr>
                  <a:spLocks noEditPoints="1"/>
                </p:cNvSpPr>
                <p:nvPr/>
              </p:nvSpPr>
              <p:spPr bwMode="auto">
                <a:xfrm>
                  <a:off x="5001" y="2894"/>
                  <a:ext cx="32" cy="31"/>
                </a:xfrm>
                <a:custGeom>
                  <a:avLst/>
                  <a:gdLst>
                    <a:gd name="T0" fmla="*/ 7 w 14"/>
                    <a:gd name="T1" fmla="*/ 14 h 14"/>
                    <a:gd name="T2" fmla="*/ 0 w 14"/>
                    <a:gd name="T3" fmla="*/ 7 h 14"/>
                    <a:gd name="T4" fmla="*/ 7 w 14"/>
                    <a:gd name="T5" fmla="*/ 0 h 14"/>
                    <a:gd name="T6" fmla="*/ 14 w 14"/>
                    <a:gd name="T7" fmla="*/ 7 h 14"/>
                    <a:gd name="T8" fmla="*/ 7 w 14"/>
                    <a:gd name="T9" fmla="*/ 14 h 14"/>
                    <a:gd name="T10" fmla="*/ 7 w 14"/>
                    <a:gd name="T11" fmla="*/ 4 h 14"/>
                    <a:gd name="T12" fmla="*/ 3 w 14"/>
                    <a:gd name="T13" fmla="*/ 7 h 14"/>
                    <a:gd name="T14" fmla="*/ 7 w 14"/>
                    <a:gd name="T15" fmla="*/ 11 h 14"/>
                    <a:gd name="T16" fmla="*/ 10 w 14"/>
                    <a:gd name="T17" fmla="*/ 7 h 14"/>
                    <a:gd name="T18" fmla="*/ 7 w 14"/>
                    <a:gd name="T19" fmla="*/ 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1"/>
                        <a:pt x="10" y="14"/>
                        <a:pt x="7" y="14"/>
                      </a:cubicBezTo>
                      <a:close/>
                      <a:moveTo>
                        <a:pt x="7" y="4"/>
                      </a:moveTo>
                      <a:cubicBezTo>
                        <a:pt x="5" y="4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00" name="Freeform 1498"/>
                <p:cNvSpPr>
                  <a:spLocks noEditPoints="1"/>
                </p:cNvSpPr>
                <p:nvPr/>
              </p:nvSpPr>
              <p:spPr bwMode="auto">
                <a:xfrm>
                  <a:off x="4977" y="2912"/>
                  <a:ext cx="31" cy="29"/>
                </a:xfrm>
                <a:custGeom>
                  <a:avLst/>
                  <a:gdLst>
                    <a:gd name="T0" fmla="*/ 7 w 14"/>
                    <a:gd name="T1" fmla="*/ 13 h 13"/>
                    <a:gd name="T2" fmla="*/ 0 w 14"/>
                    <a:gd name="T3" fmla="*/ 7 h 13"/>
                    <a:gd name="T4" fmla="*/ 7 w 14"/>
                    <a:gd name="T5" fmla="*/ 0 h 13"/>
                    <a:gd name="T6" fmla="*/ 14 w 14"/>
                    <a:gd name="T7" fmla="*/ 7 h 13"/>
                    <a:gd name="T8" fmla="*/ 7 w 14"/>
                    <a:gd name="T9" fmla="*/ 13 h 13"/>
                    <a:gd name="T10" fmla="*/ 7 w 14"/>
                    <a:gd name="T11" fmla="*/ 3 h 13"/>
                    <a:gd name="T12" fmla="*/ 3 w 14"/>
                    <a:gd name="T13" fmla="*/ 7 h 13"/>
                    <a:gd name="T14" fmla="*/ 7 w 14"/>
                    <a:gd name="T15" fmla="*/ 10 h 13"/>
                    <a:gd name="T16" fmla="*/ 10 w 14"/>
                    <a:gd name="T17" fmla="*/ 7 h 13"/>
                    <a:gd name="T18" fmla="*/ 7 w 14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13">
                      <a:moveTo>
                        <a:pt x="7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4" y="3"/>
                        <a:pt x="14" y="7"/>
                      </a:cubicBezTo>
                      <a:cubicBezTo>
                        <a:pt x="14" y="10"/>
                        <a:pt x="10" y="13"/>
                        <a:pt x="7" y="13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0"/>
                        <a:pt x="7" y="10"/>
                      </a:cubicBezTo>
                      <a:cubicBezTo>
                        <a:pt x="9" y="10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01" name="Freeform 1499"/>
                <p:cNvSpPr>
                  <a:spLocks noEditPoints="1"/>
                </p:cNvSpPr>
                <p:nvPr/>
              </p:nvSpPr>
              <p:spPr bwMode="auto">
                <a:xfrm>
                  <a:off x="4947" y="2918"/>
                  <a:ext cx="30" cy="32"/>
                </a:xfrm>
                <a:custGeom>
                  <a:avLst/>
                  <a:gdLst>
                    <a:gd name="T0" fmla="*/ 7 w 13"/>
                    <a:gd name="T1" fmla="*/ 14 h 14"/>
                    <a:gd name="T2" fmla="*/ 0 w 13"/>
                    <a:gd name="T3" fmla="*/ 7 h 14"/>
                    <a:gd name="T4" fmla="*/ 7 w 13"/>
                    <a:gd name="T5" fmla="*/ 0 h 14"/>
                    <a:gd name="T6" fmla="*/ 13 w 13"/>
                    <a:gd name="T7" fmla="*/ 7 h 14"/>
                    <a:gd name="T8" fmla="*/ 7 w 13"/>
                    <a:gd name="T9" fmla="*/ 14 h 14"/>
                    <a:gd name="T10" fmla="*/ 7 w 13"/>
                    <a:gd name="T11" fmla="*/ 3 h 14"/>
                    <a:gd name="T12" fmla="*/ 3 w 13"/>
                    <a:gd name="T13" fmla="*/ 7 h 14"/>
                    <a:gd name="T14" fmla="*/ 7 w 13"/>
                    <a:gd name="T15" fmla="*/ 11 h 14"/>
                    <a:gd name="T16" fmla="*/ 10 w 13"/>
                    <a:gd name="T17" fmla="*/ 7 h 14"/>
                    <a:gd name="T18" fmla="*/ 7 w 13"/>
                    <a:gd name="T19" fmla="*/ 3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7" y="14"/>
                      </a:moveTo>
                      <a:cubicBezTo>
                        <a:pt x="3" y="14"/>
                        <a:pt x="0" y="11"/>
                        <a:pt x="0" y="7"/>
                      </a:cubicBezTo>
                      <a:cubicBezTo>
                        <a:pt x="0" y="3"/>
                        <a:pt x="3" y="0"/>
                        <a:pt x="7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1"/>
                        <a:pt x="10" y="14"/>
                        <a:pt x="7" y="14"/>
                      </a:cubicBezTo>
                      <a:close/>
                      <a:moveTo>
                        <a:pt x="7" y="3"/>
                      </a:moveTo>
                      <a:cubicBezTo>
                        <a:pt x="5" y="3"/>
                        <a:pt x="3" y="5"/>
                        <a:pt x="3" y="7"/>
                      </a:cubicBezTo>
                      <a:cubicBezTo>
                        <a:pt x="3" y="9"/>
                        <a:pt x="5" y="11"/>
                        <a:pt x="7" y="11"/>
                      </a:cubicBezTo>
                      <a:cubicBezTo>
                        <a:pt x="9" y="11"/>
                        <a:pt x="10" y="9"/>
                        <a:pt x="10" y="7"/>
                      </a:cubicBezTo>
                      <a:cubicBezTo>
                        <a:pt x="10" y="5"/>
                        <a:pt x="9" y="3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02" name="Freeform 1500"/>
                <p:cNvSpPr>
                  <a:spLocks noEditPoints="1"/>
                </p:cNvSpPr>
                <p:nvPr/>
              </p:nvSpPr>
              <p:spPr bwMode="auto">
                <a:xfrm>
                  <a:off x="4920" y="2928"/>
                  <a:ext cx="29" cy="29"/>
                </a:xfrm>
                <a:custGeom>
                  <a:avLst/>
                  <a:gdLst>
                    <a:gd name="T0" fmla="*/ 6 w 13"/>
                    <a:gd name="T1" fmla="*/ 13 h 13"/>
                    <a:gd name="T2" fmla="*/ 0 w 13"/>
                    <a:gd name="T3" fmla="*/ 7 h 13"/>
                    <a:gd name="T4" fmla="*/ 6 w 13"/>
                    <a:gd name="T5" fmla="*/ 0 h 13"/>
                    <a:gd name="T6" fmla="*/ 13 w 13"/>
                    <a:gd name="T7" fmla="*/ 7 h 13"/>
                    <a:gd name="T8" fmla="*/ 6 w 13"/>
                    <a:gd name="T9" fmla="*/ 13 h 13"/>
                    <a:gd name="T10" fmla="*/ 6 w 13"/>
                    <a:gd name="T11" fmla="*/ 3 h 13"/>
                    <a:gd name="T12" fmla="*/ 3 w 13"/>
                    <a:gd name="T13" fmla="*/ 7 h 13"/>
                    <a:gd name="T14" fmla="*/ 6 w 13"/>
                    <a:gd name="T15" fmla="*/ 10 h 13"/>
                    <a:gd name="T16" fmla="*/ 10 w 13"/>
                    <a:gd name="T17" fmla="*/ 7 h 13"/>
                    <a:gd name="T18" fmla="*/ 6 w 13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3">
                      <a:moveTo>
                        <a:pt x="6" y="13"/>
                      </a:moveTo>
                      <a:cubicBezTo>
                        <a:pt x="3" y="13"/>
                        <a:pt x="0" y="10"/>
                        <a:pt x="0" y="7"/>
                      </a:cubicBezTo>
                      <a:cubicBezTo>
                        <a:pt x="0" y="3"/>
                        <a:pt x="3" y="0"/>
                        <a:pt x="6" y="0"/>
                      </a:cubicBezTo>
                      <a:cubicBezTo>
                        <a:pt x="10" y="0"/>
                        <a:pt x="13" y="3"/>
                        <a:pt x="13" y="7"/>
                      </a:cubicBezTo>
                      <a:cubicBezTo>
                        <a:pt x="13" y="10"/>
                        <a:pt x="10" y="13"/>
                        <a:pt x="6" y="13"/>
                      </a:cubicBezTo>
                      <a:close/>
                      <a:moveTo>
                        <a:pt x="6" y="3"/>
                      </a:moveTo>
                      <a:cubicBezTo>
                        <a:pt x="4" y="3"/>
                        <a:pt x="3" y="5"/>
                        <a:pt x="3" y="7"/>
                      </a:cubicBezTo>
                      <a:cubicBezTo>
                        <a:pt x="3" y="9"/>
                        <a:pt x="4" y="10"/>
                        <a:pt x="6" y="10"/>
                      </a:cubicBezTo>
                      <a:cubicBezTo>
                        <a:pt x="8" y="10"/>
                        <a:pt x="10" y="9"/>
                        <a:pt x="10" y="7"/>
                      </a:cubicBezTo>
                      <a:cubicBezTo>
                        <a:pt x="10" y="5"/>
                        <a:pt x="8" y="3"/>
                        <a:pt x="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03" name="Oval 1501"/>
                <p:cNvSpPr>
                  <a:spLocks noChangeArrowheads="1"/>
                </p:cNvSpPr>
                <p:nvPr/>
              </p:nvSpPr>
              <p:spPr bwMode="auto">
                <a:xfrm>
                  <a:off x="2740" y="1718"/>
                  <a:ext cx="2203" cy="22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04" name="Freeform 1502"/>
                <p:cNvSpPr>
                  <a:spLocks noEditPoints="1"/>
                </p:cNvSpPr>
                <p:nvPr/>
              </p:nvSpPr>
              <p:spPr bwMode="auto">
                <a:xfrm>
                  <a:off x="2518" y="1544"/>
                  <a:ext cx="2631" cy="2536"/>
                </a:xfrm>
                <a:custGeom>
                  <a:avLst/>
                  <a:gdLst>
                    <a:gd name="T0" fmla="*/ 353 w 1163"/>
                    <a:gd name="T1" fmla="*/ 1056 h 1122"/>
                    <a:gd name="T2" fmla="*/ 151 w 1163"/>
                    <a:gd name="T3" fmla="*/ 899 h 1122"/>
                    <a:gd name="T4" fmla="*/ 51 w 1163"/>
                    <a:gd name="T5" fmla="*/ 684 h 1122"/>
                    <a:gd name="T6" fmla="*/ 52 w 1163"/>
                    <a:gd name="T7" fmla="*/ 438 h 1122"/>
                    <a:gd name="T8" fmla="*/ 248 w 1163"/>
                    <a:gd name="T9" fmla="*/ 134 h 1122"/>
                    <a:gd name="T10" fmla="*/ 434 w 1163"/>
                    <a:gd name="T11" fmla="*/ 21 h 1122"/>
                    <a:gd name="T12" fmla="*/ 588 w 1163"/>
                    <a:gd name="T13" fmla="*/ 19 h 1122"/>
                    <a:gd name="T14" fmla="*/ 754 w 1163"/>
                    <a:gd name="T15" fmla="*/ 26 h 1122"/>
                    <a:gd name="T16" fmla="*/ 926 w 1163"/>
                    <a:gd name="T17" fmla="*/ 138 h 1122"/>
                    <a:gd name="T18" fmla="*/ 1122 w 1163"/>
                    <a:gd name="T19" fmla="*/ 456 h 1122"/>
                    <a:gd name="T20" fmla="*/ 1076 w 1163"/>
                    <a:gd name="T21" fmla="*/ 805 h 1122"/>
                    <a:gd name="T22" fmla="*/ 929 w 1163"/>
                    <a:gd name="T23" fmla="*/ 986 h 1122"/>
                    <a:gd name="T24" fmla="*/ 735 w 1163"/>
                    <a:gd name="T25" fmla="*/ 1097 h 1122"/>
                    <a:gd name="T26" fmla="*/ 592 w 1163"/>
                    <a:gd name="T27" fmla="*/ 1111 h 1122"/>
                    <a:gd name="T28" fmla="*/ 464 w 1163"/>
                    <a:gd name="T29" fmla="*/ 1094 h 1122"/>
                    <a:gd name="T30" fmla="*/ 592 w 1163"/>
                    <a:gd name="T31" fmla="*/ 1107 h 1122"/>
                    <a:gd name="T32" fmla="*/ 714 w 1163"/>
                    <a:gd name="T33" fmla="*/ 1092 h 1122"/>
                    <a:gd name="T34" fmla="*/ 717 w 1163"/>
                    <a:gd name="T35" fmla="*/ 1091 h 1122"/>
                    <a:gd name="T36" fmla="*/ 827 w 1163"/>
                    <a:gd name="T37" fmla="*/ 1049 h 1122"/>
                    <a:gd name="T38" fmla="*/ 834 w 1163"/>
                    <a:gd name="T39" fmla="*/ 1049 h 1122"/>
                    <a:gd name="T40" fmla="*/ 1017 w 1163"/>
                    <a:gd name="T41" fmla="*/ 890 h 1122"/>
                    <a:gd name="T42" fmla="*/ 1072 w 1163"/>
                    <a:gd name="T43" fmla="*/ 805 h 1122"/>
                    <a:gd name="T44" fmla="*/ 1114 w 1163"/>
                    <a:gd name="T45" fmla="*/ 689 h 1122"/>
                    <a:gd name="T46" fmla="*/ 1127 w 1163"/>
                    <a:gd name="T47" fmla="*/ 562 h 1122"/>
                    <a:gd name="T48" fmla="*/ 1119 w 1163"/>
                    <a:gd name="T49" fmla="*/ 458 h 1122"/>
                    <a:gd name="T50" fmla="*/ 1084 w 1163"/>
                    <a:gd name="T51" fmla="*/ 355 h 1122"/>
                    <a:gd name="T52" fmla="*/ 1016 w 1163"/>
                    <a:gd name="T53" fmla="*/ 232 h 1122"/>
                    <a:gd name="T54" fmla="*/ 925 w 1163"/>
                    <a:gd name="T55" fmla="*/ 141 h 1122"/>
                    <a:gd name="T56" fmla="*/ 834 w 1163"/>
                    <a:gd name="T57" fmla="*/ 75 h 1122"/>
                    <a:gd name="T58" fmla="*/ 824 w 1163"/>
                    <a:gd name="T59" fmla="*/ 75 h 1122"/>
                    <a:gd name="T60" fmla="*/ 721 w 1163"/>
                    <a:gd name="T61" fmla="*/ 37 h 1122"/>
                    <a:gd name="T62" fmla="*/ 589 w 1163"/>
                    <a:gd name="T63" fmla="*/ 22 h 1122"/>
                    <a:gd name="T64" fmla="*/ 532 w 1163"/>
                    <a:gd name="T65" fmla="*/ 6 h 1122"/>
                    <a:gd name="T66" fmla="*/ 471 w 1163"/>
                    <a:gd name="T67" fmla="*/ 31 h 1122"/>
                    <a:gd name="T68" fmla="*/ 361 w 1163"/>
                    <a:gd name="T69" fmla="*/ 70 h 1122"/>
                    <a:gd name="T70" fmla="*/ 251 w 1163"/>
                    <a:gd name="T71" fmla="*/ 136 h 1122"/>
                    <a:gd name="T72" fmla="*/ 167 w 1163"/>
                    <a:gd name="T73" fmla="*/ 218 h 1122"/>
                    <a:gd name="T74" fmla="*/ 97 w 1163"/>
                    <a:gd name="T75" fmla="*/ 321 h 1122"/>
                    <a:gd name="T76" fmla="*/ 55 w 1163"/>
                    <a:gd name="T77" fmla="*/ 437 h 1122"/>
                    <a:gd name="T78" fmla="*/ 39 w 1163"/>
                    <a:gd name="T79" fmla="*/ 560 h 1122"/>
                    <a:gd name="T80" fmla="*/ 21 w 1163"/>
                    <a:gd name="T81" fmla="*/ 636 h 1122"/>
                    <a:gd name="T82" fmla="*/ 55 w 1163"/>
                    <a:gd name="T83" fmla="*/ 685 h 1122"/>
                    <a:gd name="T84" fmla="*/ 96 w 1163"/>
                    <a:gd name="T85" fmla="*/ 804 h 1122"/>
                    <a:gd name="T86" fmla="*/ 154 w 1163"/>
                    <a:gd name="T87" fmla="*/ 896 h 1122"/>
                    <a:gd name="T88" fmla="*/ 254 w 1163"/>
                    <a:gd name="T89" fmla="*/ 996 h 1122"/>
                    <a:gd name="T90" fmla="*/ 353 w 1163"/>
                    <a:gd name="T91" fmla="*/ 1053 h 1122"/>
                    <a:gd name="T92" fmla="*/ 434 w 1163"/>
                    <a:gd name="T93" fmla="*/ 1098 h 11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163" h="1122">
                      <a:moveTo>
                        <a:pt x="531" y="1122"/>
                      </a:moveTo>
                      <a:cubicBezTo>
                        <a:pt x="487" y="1122"/>
                        <a:pt x="467" y="1102"/>
                        <a:pt x="463" y="1097"/>
                      </a:cubicBezTo>
                      <a:cubicBezTo>
                        <a:pt x="454" y="1100"/>
                        <a:pt x="392" y="1115"/>
                        <a:pt x="353" y="1056"/>
                      </a:cubicBezTo>
                      <a:cubicBezTo>
                        <a:pt x="346" y="1057"/>
                        <a:pt x="340" y="1057"/>
                        <a:pt x="334" y="1057"/>
                      </a:cubicBezTo>
                      <a:cubicBezTo>
                        <a:pt x="309" y="1057"/>
                        <a:pt x="273" y="1051"/>
                        <a:pt x="252" y="999"/>
                      </a:cubicBezTo>
                      <a:cubicBezTo>
                        <a:pt x="192" y="990"/>
                        <a:pt x="156" y="971"/>
                        <a:pt x="151" y="899"/>
                      </a:cubicBezTo>
                      <a:cubicBezTo>
                        <a:pt x="123" y="889"/>
                        <a:pt x="85" y="876"/>
                        <a:pt x="93" y="806"/>
                      </a:cubicBezTo>
                      <a:cubicBezTo>
                        <a:pt x="77" y="798"/>
                        <a:pt x="56" y="780"/>
                        <a:pt x="46" y="753"/>
                      </a:cubicBezTo>
                      <a:cubicBezTo>
                        <a:pt x="38" y="731"/>
                        <a:pt x="40" y="708"/>
                        <a:pt x="51" y="684"/>
                      </a:cubicBezTo>
                      <a:cubicBezTo>
                        <a:pt x="33" y="672"/>
                        <a:pt x="21" y="656"/>
                        <a:pt x="18" y="637"/>
                      </a:cubicBezTo>
                      <a:cubicBezTo>
                        <a:pt x="11" y="601"/>
                        <a:pt x="32" y="567"/>
                        <a:pt x="36" y="561"/>
                      </a:cubicBezTo>
                      <a:cubicBezTo>
                        <a:pt x="31" y="553"/>
                        <a:pt x="1" y="502"/>
                        <a:pt x="52" y="438"/>
                      </a:cubicBezTo>
                      <a:cubicBezTo>
                        <a:pt x="25" y="366"/>
                        <a:pt x="85" y="326"/>
                        <a:pt x="93" y="321"/>
                      </a:cubicBezTo>
                      <a:cubicBezTo>
                        <a:pt x="92" y="311"/>
                        <a:pt x="88" y="245"/>
                        <a:pt x="164" y="217"/>
                      </a:cubicBezTo>
                      <a:cubicBezTo>
                        <a:pt x="176" y="147"/>
                        <a:pt x="239" y="135"/>
                        <a:pt x="248" y="134"/>
                      </a:cubicBezTo>
                      <a:cubicBezTo>
                        <a:pt x="251" y="126"/>
                        <a:pt x="279" y="67"/>
                        <a:pt x="351" y="67"/>
                      </a:cubicBezTo>
                      <a:cubicBezTo>
                        <a:pt x="354" y="67"/>
                        <a:pt x="357" y="67"/>
                        <a:pt x="359" y="67"/>
                      </a:cubicBezTo>
                      <a:cubicBezTo>
                        <a:pt x="380" y="29"/>
                        <a:pt x="411" y="21"/>
                        <a:pt x="434" y="21"/>
                      </a:cubicBezTo>
                      <a:cubicBezTo>
                        <a:pt x="452" y="21"/>
                        <a:pt x="467" y="26"/>
                        <a:pt x="471" y="28"/>
                      </a:cubicBezTo>
                      <a:cubicBezTo>
                        <a:pt x="476" y="24"/>
                        <a:pt x="498" y="3"/>
                        <a:pt x="532" y="3"/>
                      </a:cubicBezTo>
                      <a:cubicBezTo>
                        <a:pt x="550" y="3"/>
                        <a:pt x="569" y="8"/>
                        <a:pt x="588" y="19"/>
                      </a:cubicBezTo>
                      <a:cubicBezTo>
                        <a:pt x="607" y="6"/>
                        <a:pt x="627" y="0"/>
                        <a:pt x="647" y="0"/>
                      </a:cubicBezTo>
                      <a:cubicBezTo>
                        <a:pt x="687" y="0"/>
                        <a:pt x="716" y="28"/>
                        <a:pt x="721" y="33"/>
                      </a:cubicBezTo>
                      <a:cubicBezTo>
                        <a:pt x="732" y="28"/>
                        <a:pt x="743" y="26"/>
                        <a:pt x="754" y="26"/>
                      </a:cubicBezTo>
                      <a:cubicBezTo>
                        <a:pt x="781" y="26"/>
                        <a:pt x="808" y="43"/>
                        <a:pt x="826" y="73"/>
                      </a:cubicBezTo>
                      <a:cubicBezTo>
                        <a:pt x="828" y="72"/>
                        <a:pt x="831" y="72"/>
                        <a:pt x="834" y="72"/>
                      </a:cubicBezTo>
                      <a:cubicBezTo>
                        <a:pt x="859" y="72"/>
                        <a:pt x="906" y="86"/>
                        <a:pt x="926" y="138"/>
                      </a:cubicBezTo>
                      <a:cubicBezTo>
                        <a:pt x="998" y="142"/>
                        <a:pt x="1016" y="221"/>
                        <a:pt x="1018" y="230"/>
                      </a:cubicBezTo>
                      <a:cubicBezTo>
                        <a:pt x="1026" y="234"/>
                        <a:pt x="1101" y="274"/>
                        <a:pt x="1086" y="352"/>
                      </a:cubicBezTo>
                      <a:cubicBezTo>
                        <a:pt x="1132" y="379"/>
                        <a:pt x="1123" y="448"/>
                        <a:pt x="1122" y="456"/>
                      </a:cubicBezTo>
                      <a:cubicBezTo>
                        <a:pt x="1128" y="463"/>
                        <a:pt x="1163" y="507"/>
                        <a:pt x="1130" y="561"/>
                      </a:cubicBezTo>
                      <a:cubicBezTo>
                        <a:pt x="1141" y="579"/>
                        <a:pt x="1158" y="625"/>
                        <a:pt x="1117" y="688"/>
                      </a:cubicBezTo>
                      <a:cubicBezTo>
                        <a:pt x="1137" y="746"/>
                        <a:pt x="1082" y="800"/>
                        <a:pt x="1076" y="805"/>
                      </a:cubicBezTo>
                      <a:cubicBezTo>
                        <a:pt x="1076" y="812"/>
                        <a:pt x="1073" y="865"/>
                        <a:pt x="1020" y="892"/>
                      </a:cubicBezTo>
                      <a:cubicBezTo>
                        <a:pt x="1012" y="945"/>
                        <a:pt x="961" y="970"/>
                        <a:pt x="939" y="980"/>
                      </a:cubicBezTo>
                      <a:cubicBezTo>
                        <a:pt x="934" y="983"/>
                        <a:pt x="930" y="985"/>
                        <a:pt x="929" y="986"/>
                      </a:cubicBezTo>
                      <a:cubicBezTo>
                        <a:pt x="926" y="991"/>
                        <a:pt x="883" y="1052"/>
                        <a:pt x="834" y="1052"/>
                      </a:cubicBezTo>
                      <a:cubicBezTo>
                        <a:pt x="832" y="1052"/>
                        <a:pt x="830" y="1052"/>
                        <a:pt x="828" y="1052"/>
                      </a:cubicBezTo>
                      <a:cubicBezTo>
                        <a:pt x="796" y="1091"/>
                        <a:pt x="756" y="1097"/>
                        <a:pt x="735" y="1097"/>
                      </a:cubicBezTo>
                      <a:cubicBezTo>
                        <a:pt x="726" y="1097"/>
                        <a:pt x="719" y="1096"/>
                        <a:pt x="716" y="1095"/>
                      </a:cubicBezTo>
                      <a:cubicBezTo>
                        <a:pt x="710" y="1099"/>
                        <a:pt x="681" y="1117"/>
                        <a:pt x="638" y="1117"/>
                      </a:cubicBezTo>
                      <a:cubicBezTo>
                        <a:pt x="623" y="1117"/>
                        <a:pt x="608" y="1115"/>
                        <a:pt x="592" y="1111"/>
                      </a:cubicBezTo>
                      <a:cubicBezTo>
                        <a:pt x="570" y="1118"/>
                        <a:pt x="550" y="1122"/>
                        <a:pt x="531" y="1122"/>
                      </a:cubicBezTo>
                      <a:close/>
                      <a:moveTo>
                        <a:pt x="464" y="1093"/>
                      </a:moveTo>
                      <a:cubicBezTo>
                        <a:pt x="464" y="1094"/>
                        <a:pt x="464" y="1094"/>
                        <a:pt x="464" y="1094"/>
                      </a:cubicBezTo>
                      <a:cubicBezTo>
                        <a:pt x="465" y="1094"/>
                        <a:pt x="484" y="1118"/>
                        <a:pt x="531" y="1118"/>
                      </a:cubicBezTo>
                      <a:cubicBezTo>
                        <a:pt x="549" y="1118"/>
                        <a:pt x="570" y="1115"/>
                        <a:pt x="592" y="1107"/>
                      </a:cubicBezTo>
                      <a:cubicBezTo>
                        <a:pt x="592" y="1107"/>
                        <a:pt x="592" y="1107"/>
                        <a:pt x="592" y="1107"/>
                      </a:cubicBezTo>
                      <a:cubicBezTo>
                        <a:pt x="593" y="1107"/>
                        <a:pt x="593" y="1107"/>
                        <a:pt x="593" y="1107"/>
                      </a:cubicBezTo>
                      <a:cubicBezTo>
                        <a:pt x="608" y="1112"/>
                        <a:pt x="623" y="1114"/>
                        <a:pt x="638" y="1114"/>
                      </a:cubicBezTo>
                      <a:cubicBezTo>
                        <a:pt x="681" y="1114"/>
                        <a:pt x="709" y="1096"/>
                        <a:pt x="714" y="1092"/>
                      </a:cubicBezTo>
                      <a:cubicBezTo>
                        <a:pt x="714" y="1091"/>
                        <a:pt x="714" y="1091"/>
                        <a:pt x="714" y="1091"/>
                      </a:cubicBezTo>
                      <a:cubicBezTo>
                        <a:pt x="716" y="1091"/>
                        <a:pt x="716" y="1091"/>
                        <a:pt x="716" y="1091"/>
                      </a:cubicBezTo>
                      <a:cubicBezTo>
                        <a:pt x="717" y="1091"/>
                        <a:pt x="717" y="1091"/>
                        <a:pt x="717" y="1091"/>
                      </a:cubicBezTo>
                      <a:cubicBezTo>
                        <a:pt x="717" y="1092"/>
                        <a:pt x="717" y="1092"/>
                        <a:pt x="717" y="1092"/>
                      </a:cubicBezTo>
                      <a:cubicBezTo>
                        <a:pt x="719" y="1092"/>
                        <a:pt x="725" y="1093"/>
                        <a:pt x="735" y="1093"/>
                      </a:cubicBezTo>
                      <a:cubicBezTo>
                        <a:pt x="755" y="1093"/>
                        <a:pt x="795" y="1088"/>
                        <a:pt x="827" y="1049"/>
                      </a:cubicBezTo>
                      <a:cubicBezTo>
                        <a:pt x="827" y="1049"/>
                        <a:pt x="827" y="1049"/>
                        <a:pt x="827" y="1049"/>
                      </a:cubicBezTo>
                      <a:cubicBezTo>
                        <a:pt x="828" y="1049"/>
                        <a:pt x="828" y="1049"/>
                        <a:pt x="828" y="1049"/>
                      </a:cubicBezTo>
                      <a:cubicBezTo>
                        <a:pt x="830" y="1049"/>
                        <a:pt x="832" y="1049"/>
                        <a:pt x="834" y="1049"/>
                      </a:cubicBezTo>
                      <a:cubicBezTo>
                        <a:pt x="881" y="1049"/>
                        <a:pt x="924" y="990"/>
                        <a:pt x="926" y="984"/>
                      </a:cubicBezTo>
                      <a:cubicBezTo>
                        <a:pt x="927" y="983"/>
                        <a:pt x="930" y="981"/>
                        <a:pt x="938" y="977"/>
                      </a:cubicBezTo>
                      <a:cubicBezTo>
                        <a:pt x="959" y="967"/>
                        <a:pt x="1010" y="943"/>
                        <a:pt x="1017" y="890"/>
                      </a:cubicBezTo>
                      <a:cubicBezTo>
                        <a:pt x="1017" y="890"/>
                        <a:pt x="1017" y="890"/>
                        <a:pt x="1017" y="890"/>
                      </a:cubicBezTo>
                      <a:cubicBezTo>
                        <a:pt x="1018" y="889"/>
                        <a:pt x="1018" y="889"/>
                        <a:pt x="1018" y="889"/>
                      </a:cubicBezTo>
                      <a:cubicBezTo>
                        <a:pt x="1073" y="862"/>
                        <a:pt x="1072" y="805"/>
                        <a:pt x="1072" y="805"/>
                      </a:cubicBezTo>
                      <a:cubicBezTo>
                        <a:pt x="1072" y="804"/>
                        <a:pt x="1072" y="804"/>
                        <a:pt x="1072" y="804"/>
                      </a:cubicBezTo>
                      <a:cubicBezTo>
                        <a:pt x="1073" y="803"/>
                        <a:pt x="1073" y="803"/>
                        <a:pt x="1073" y="803"/>
                      </a:cubicBezTo>
                      <a:cubicBezTo>
                        <a:pt x="1074" y="803"/>
                        <a:pt x="1134" y="748"/>
                        <a:pt x="1114" y="689"/>
                      </a:cubicBezTo>
                      <a:cubicBezTo>
                        <a:pt x="1114" y="688"/>
                        <a:pt x="1114" y="688"/>
                        <a:pt x="1114" y="688"/>
                      </a:cubicBezTo>
                      <a:cubicBezTo>
                        <a:pt x="1114" y="687"/>
                        <a:pt x="1114" y="687"/>
                        <a:pt x="1114" y="687"/>
                      </a:cubicBezTo>
                      <a:cubicBezTo>
                        <a:pt x="1156" y="624"/>
                        <a:pt x="1137" y="578"/>
                        <a:pt x="1127" y="562"/>
                      </a:cubicBezTo>
                      <a:cubicBezTo>
                        <a:pt x="1127" y="561"/>
                        <a:pt x="1127" y="561"/>
                        <a:pt x="1127" y="561"/>
                      </a:cubicBezTo>
                      <a:cubicBezTo>
                        <a:pt x="1127" y="560"/>
                        <a:pt x="1127" y="560"/>
                        <a:pt x="1127" y="560"/>
                      </a:cubicBezTo>
                      <a:cubicBezTo>
                        <a:pt x="1161" y="506"/>
                        <a:pt x="1123" y="463"/>
                        <a:pt x="1119" y="458"/>
                      </a:cubicBezTo>
                      <a:cubicBezTo>
                        <a:pt x="1118" y="457"/>
                        <a:pt x="1118" y="457"/>
                        <a:pt x="1118" y="457"/>
                      </a:cubicBezTo>
                      <a:cubicBezTo>
                        <a:pt x="1119" y="456"/>
                        <a:pt x="1119" y="456"/>
                        <a:pt x="1119" y="456"/>
                      </a:cubicBezTo>
                      <a:cubicBezTo>
                        <a:pt x="1119" y="456"/>
                        <a:pt x="1132" y="381"/>
                        <a:pt x="1084" y="355"/>
                      </a:cubicBezTo>
                      <a:cubicBezTo>
                        <a:pt x="1083" y="354"/>
                        <a:pt x="1083" y="354"/>
                        <a:pt x="1083" y="354"/>
                      </a:cubicBezTo>
                      <a:cubicBezTo>
                        <a:pt x="1083" y="353"/>
                        <a:pt x="1083" y="353"/>
                        <a:pt x="1083" y="353"/>
                      </a:cubicBezTo>
                      <a:cubicBezTo>
                        <a:pt x="1099" y="273"/>
                        <a:pt x="1017" y="233"/>
                        <a:pt x="1016" y="232"/>
                      </a:cubicBezTo>
                      <a:cubicBezTo>
                        <a:pt x="1015" y="232"/>
                        <a:pt x="1015" y="232"/>
                        <a:pt x="1015" y="232"/>
                      </a:cubicBezTo>
                      <a:cubicBezTo>
                        <a:pt x="1015" y="231"/>
                        <a:pt x="1015" y="231"/>
                        <a:pt x="1015" y="231"/>
                      </a:cubicBezTo>
                      <a:cubicBezTo>
                        <a:pt x="1015" y="230"/>
                        <a:pt x="999" y="145"/>
                        <a:pt x="925" y="141"/>
                      </a:cubicBezTo>
                      <a:cubicBezTo>
                        <a:pt x="924" y="141"/>
                        <a:pt x="924" y="141"/>
                        <a:pt x="924" y="141"/>
                      </a:cubicBezTo>
                      <a:cubicBezTo>
                        <a:pt x="924" y="140"/>
                        <a:pt x="924" y="140"/>
                        <a:pt x="924" y="140"/>
                      </a:cubicBezTo>
                      <a:cubicBezTo>
                        <a:pt x="905" y="89"/>
                        <a:pt x="858" y="75"/>
                        <a:pt x="834" y="75"/>
                      </a:cubicBezTo>
                      <a:cubicBezTo>
                        <a:pt x="830" y="75"/>
                        <a:pt x="827" y="76"/>
                        <a:pt x="826" y="76"/>
                      </a:cubicBezTo>
                      <a:cubicBezTo>
                        <a:pt x="825" y="77"/>
                        <a:pt x="825" y="77"/>
                        <a:pt x="825" y="77"/>
                      </a:cubicBezTo>
                      <a:cubicBezTo>
                        <a:pt x="824" y="75"/>
                        <a:pt x="824" y="75"/>
                        <a:pt x="824" y="75"/>
                      </a:cubicBezTo>
                      <a:cubicBezTo>
                        <a:pt x="806" y="46"/>
                        <a:pt x="781" y="29"/>
                        <a:pt x="754" y="29"/>
                      </a:cubicBezTo>
                      <a:cubicBezTo>
                        <a:pt x="743" y="29"/>
                        <a:pt x="733" y="31"/>
                        <a:pt x="722" y="37"/>
                      </a:cubicBezTo>
                      <a:cubicBezTo>
                        <a:pt x="721" y="37"/>
                        <a:pt x="721" y="37"/>
                        <a:pt x="721" y="37"/>
                      </a:cubicBezTo>
                      <a:cubicBezTo>
                        <a:pt x="720" y="36"/>
                        <a:pt x="720" y="36"/>
                        <a:pt x="720" y="36"/>
                      </a:cubicBezTo>
                      <a:cubicBezTo>
                        <a:pt x="720" y="36"/>
                        <a:pt x="690" y="3"/>
                        <a:pt x="647" y="3"/>
                      </a:cubicBezTo>
                      <a:cubicBezTo>
                        <a:pt x="627" y="3"/>
                        <a:pt x="608" y="10"/>
                        <a:pt x="589" y="22"/>
                      </a:cubicBezTo>
                      <a:cubicBezTo>
                        <a:pt x="588" y="23"/>
                        <a:pt x="588" y="23"/>
                        <a:pt x="588" y="23"/>
                      </a:cubicBezTo>
                      <a:cubicBezTo>
                        <a:pt x="587" y="23"/>
                        <a:pt x="587" y="23"/>
                        <a:pt x="587" y="23"/>
                      </a:cubicBezTo>
                      <a:cubicBezTo>
                        <a:pt x="569" y="12"/>
                        <a:pt x="550" y="6"/>
                        <a:pt x="532" y="6"/>
                      </a:cubicBezTo>
                      <a:cubicBezTo>
                        <a:pt x="495" y="6"/>
                        <a:pt x="473" y="31"/>
                        <a:pt x="473" y="31"/>
                      </a:cubicBezTo>
                      <a:cubicBezTo>
                        <a:pt x="472" y="32"/>
                        <a:pt x="472" y="32"/>
                        <a:pt x="472" y="32"/>
                      </a:cubicBezTo>
                      <a:cubicBezTo>
                        <a:pt x="471" y="31"/>
                        <a:pt x="471" y="31"/>
                        <a:pt x="471" y="31"/>
                      </a:cubicBezTo>
                      <a:cubicBezTo>
                        <a:pt x="471" y="31"/>
                        <a:pt x="455" y="24"/>
                        <a:pt x="434" y="24"/>
                      </a:cubicBezTo>
                      <a:cubicBezTo>
                        <a:pt x="412" y="24"/>
                        <a:pt x="382" y="32"/>
                        <a:pt x="361" y="69"/>
                      </a:cubicBezTo>
                      <a:cubicBezTo>
                        <a:pt x="361" y="70"/>
                        <a:pt x="361" y="70"/>
                        <a:pt x="361" y="70"/>
                      </a:cubicBezTo>
                      <a:cubicBezTo>
                        <a:pt x="360" y="70"/>
                        <a:pt x="360" y="70"/>
                        <a:pt x="360" y="70"/>
                      </a:cubicBezTo>
                      <a:cubicBezTo>
                        <a:pt x="357" y="70"/>
                        <a:pt x="354" y="70"/>
                        <a:pt x="351" y="70"/>
                      </a:cubicBezTo>
                      <a:cubicBezTo>
                        <a:pt x="276" y="70"/>
                        <a:pt x="251" y="135"/>
                        <a:pt x="251" y="136"/>
                      </a:cubicBezTo>
                      <a:cubicBezTo>
                        <a:pt x="250" y="137"/>
                        <a:pt x="250" y="137"/>
                        <a:pt x="250" y="137"/>
                      </a:cubicBezTo>
                      <a:cubicBezTo>
                        <a:pt x="249" y="137"/>
                        <a:pt x="249" y="137"/>
                        <a:pt x="249" y="137"/>
                      </a:cubicBezTo>
                      <a:cubicBezTo>
                        <a:pt x="249" y="137"/>
                        <a:pt x="179" y="146"/>
                        <a:pt x="167" y="218"/>
                      </a:cubicBezTo>
                      <a:cubicBezTo>
                        <a:pt x="167" y="219"/>
                        <a:pt x="167" y="219"/>
                        <a:pt x="167" y="219"/>
                      </a:cubicBezTo>
                      <a:cubicBezTo>
                        <a:pt x="166" y="219"/>
                        <a:pt x="166" y="219"/>
                        <a:pt x="166" y="219"/>
                      </a:cubicBezTo>
                      <a:cubicBezTo>
                        <a:pt x="86" y="249"/>
                        <a:pt x="96" y="321"/>
                        <a:pt x="97" y="321"/>
                      </a:cubicBezTo>
                      <a:cubicBezTo>
                        <a:pt x="97" y="323"/>
                        <a:pt x="97" y="323"/>
                        <a:pt x="97" y="323"/>
                      </a:cubicBezTo>
                      <a:cubicBezTo>
                        <a:pt x="96" y="323"/>
                        <a:pt x="96" y="323"/>
                        <a:pt x="96" y="323"/>
                      </a:cubicBezTo>
                      <a:cubicBezTo>
                        <a:pt x="95" y="323"/>
                        <a:pt x="26" y="362"/>
                        <a:pt x="55" y="437"/>
                      </a:cubicBezTo>
                      <a:cubicBezTo>
                        <a:pt x="56" y="438"/>
                        <a:pt x="56" y="438"/>
                        <a:pt x="56" y="438"/>
                      </a:cubicBezTo>
                      <a:cubicBezTo>
                        <a:pt x="55" y="439"/>
                        <a:pt x="55" y="439"/>
                        <a:pt x="55" y="439"/>
                      </a:cubicBezTo>
                      <a:cubicBezTo>
                        <a:pt x="0" y="507"/>
                        <a:pt x="38" y="559"/>
                        <a:pt x="39" y="560"/>
                      </a:cubicBezTo>
                      <a:cubicBezTo>
                        <a:pt x="40" y="561"/>
                        <a:pt x="40" y="561"/>
                        <a:pt x="40" y="561"/>
                      </a:cubicBezTo>
                      <a:cubicBezTo>
                        <a:pt x="39" y="562"/>
                        <a:pt x="39" y="562"/>
                        <a:pt x="39" y="562"/>
                      </a:cubicBezTo>
                      <a:cubicBezTo>
                        <a:pt x="39" y="562"/>
                        <a:pt x="13" y="599"/>
                        <a:pt x="21" y="636"/>
                      </a:cubicBezTo>
                      <a:cubicBezTo>
                        <a:pt x="24" y="655"/>
                        <a:pt x="36" y="670"/>
                        <a:pt x="54" y="683"/>
                      </a:cubicBezTo>
                      <a:cubicBezTo>
                        <a:pt x="55" y="683"/>
                        <a:pt x="55" y="683"/>
                        <a:pt x="55" y="683"/>
                      </a:cubicBezTo>
                      <a:cubicBezTo>
                        <a:pt x="55" y="685"/>
                        <a:pt x="55" y="685"/>
                        <a:pt x="55" y="685"/>
                      </a:cubicBezTo>
                      <a:cubicBezTo>
                        <a:pt x="43" y="708"/>
                        <a:pt x="41" y="731"/>
                        <a:pt x="49" y="752"/>
                      </a:cubicBezTo>
                      <a:cubicBezTo>
                        <a:pt x="58" y="777"/>
                        <a:pt x="79" y="796"/>
                        <a:pt x="95" y="803"/>
                      </a:cubicBezTo>
                      <a:cubicBezTo>
                        <a:pt x="96" y="804"/>
                        <a:pt x="96" y="804"/>
                        <a:pt x="96" y="804"/>
                      </a:cubicBezTo>
                      <a:cubicBezTo>
                        <a:pt x="96" y="805"/>
                        <a:pt x="96" y="805"/>
                        <a:pt x="96" y="805"/>
                      </a:cubicBezTo>
                      <a:cubicBezTo>
                        <a:pt x="88" y="874"/>
                        <a:pt x="124" y="886"/>
                        <a:pt x="153" y="896"/>
                      </a:cubicBezTo>
                      <a:cubicBezTo>
                        <a:pt x="154" y="896"/>
                        <a:pt x="154" y="896"/>
                        <a:pt x="154" y="896"/>
                      </a:cubicBezTo>
                      <a:cubicBezTo>
                        <a:pt x="154" y="897"/>
                        <a:pt x="154" y="897"/>
                        <a:pt x="154" y="897"/>
                      </a:cubicBezTo>
                      <a:cubicBezTo>
                        <a:pt x="159" y="969"/>
                        <a:pt x="193" y="987"/>
                        <a:pt x="253" y="996"/>
                      </a:cubicBezTo>
                      <a:cubicBezTo>
                        <a:pt x="254" y="996"/>
                        <a:pt x="254" y="996"/>
                        <a:pt x="254" y="996"/>
                      </a:cubicBezTo>
                      <a:cubicBezTo>
                        <a:pt x="254" y="997"/>
                        <a:pt x="254" y="997"/>
                        <a:pt x="254" y="997"/>
                      </a:cubicBezTo>
                      <a:cubicBezTo>
                        <a:pt x="270" y="1036"/>
                        <a:pt x="295" y="1054"/>
                        <a:pt x="334" y="1054"/>
                      </a:cubicBezTo>
                      <a:cubicBezTo>
                        <a:pt x="340" y="1054"/>
                        <a:pt x="346" y="1054"/>
                        <a:pt x="353" y="1053"/>
                      </a:cubicBezTo>
                      <a:cubicBezTo>
                        <a:pt x="354" y="1053"/>
                        <a:pt x="354" y="1053"/>
                        <a:pt x="354" y="1053"/>
                      </a:cubicBezTo>
                      <a:cubicBezTo>
                        <a:pt x="355" y="1054"/>
                        <a:pt x="355" y="1054"/>
                        <a:pt x="355" y="1054"/>
                      </a:cubicBezTo>
                      <a:cubicBezTo>
                        <a:pt x="379" y="1090"/>
                        <a:pt x="411" y="1098"/>
                        <a:pt x="434" y="1098"/>
                      </a:cubicBezTo>
                      <a:cubicBezTo>
                        <a:pt x="451" y="1098"/>
                        <a:pt x="463" y="1094"/>
                        <a:pt x="463" y="1094"/>
                      </a:cubicBezTo>
                      <a:lnTo>
                        <a:pt x="464" y="109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05" name="Freeform 1503"/>
                <p:cNvSpPr>
                  <a:spLocks noEditPoints="1"/>
                </p:cNvSpPr>
                <p:nvPr/>
              </p:nvSpPr>
              <p:spPr bwMode="auto">
                <a:xfrm>
                  <a:off x="4013" y="1426"/>
                  <a:ext cx="172" cy="134"/>
                </a:xfrm>
                <a:custGeom>
                  <a:avLst/>
                  <a:gdLst>
                    <a:gd name="T0" fmla="*/ 0 w 76"/>
                    <a:gd name="T1" fmla="*/ 59 h 59"/>
                    <a:gd name="T2" fmla="*/ 2 w 76"/>
                    <a:gd name="T3" fmla="*/ 55 h 59"/>
                    <a:gd name="T4" fmla="*/ 61 w 76"/>
                    <a:gd name="T5" fmla="*/ 0 h 59"/>
                    <a:gd name="T6" fmla="*/ 72 w 76"/>
                    <a:gd name="T7" fmla="*/ 5 h 59"/>
                    <a:gd name="T8" fmla="*/ 75 w 76"/>
                    <a:gd name="T9" fmla="*/ 17 h 59"/>
                    <a:gd name="T10" fmla="*/ 4 w 76"/>
                    <a:gd name="T11" fmla="*/ 57 h 59"/>
                    <a:gd name="T12" fmla="*/ 0 w 76"/>
                    <a:gd name="T13" fmla="*/ 59 h 59"/>
                    <a:gd name="T14" fmla="*/ 61 w 76"/>
                    <a:gd name="T15" fmla="*/ 3 h 59"/>
                    <a:gd name="T16" fmla="*/ 7 w 76"/>
                    <a:gd name="T17" fmla="*/ 53 h 59"/>
                    <a:gd name="T18" fmla="*/ 72 w 76"/>
                    <a:gd name="T19" fmla="*/ 16 h 59"/>
                    <a:gd name="T20" fmla="*/ 70 w 76"/>
                    <a:gd name="T21" fmla="*/ 7 h 59"/>
                    <a:gd name="T22" fmla="*/ 61 w 76"/>
                    <a:gd name="T23" fmla="*/ 3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6" h="59">
                      <a:moveTo>
                        <a:pt x="0" y="59"/>
                      </a:moveTo>
                      <a:cubicBezTo>
                        <a:pt x="2" y="55"/>
                        <a:pt x="2" y="55"/>
                        <a:pt x="2" y="55"/>
                      </a:cubicBezTo>
                      <a:cubicBezTo>
                        <a:pt x="4" y="53"/>
                        <a:pt x="38" y="0"/>
                        <a:pt x="61" y="0"/>
                      </a:cubicBezTo>
                      <a:cubicBezTo>
                        <a:pt x="66" y="0"/>
                        <a:pt x="69" y="2"/>
                        <a:pt x="72" y="5"/>
                      </a:cubicBezTo>
                      <a:cubicBezTo>
                        <a:pt x="75" y="9"/>
                        <a:pt x="76" y="13"/>
                        <a:pt x="75" y="17"/>
                      </a:cubicBezTo>
                      <a:cubicBezTo>
                        <a:pt x="69" y="38"/>
                        <a:pt x="7" y="57"/>
                        <a:pt x="4" y="57"/>
                      </a:cubicBezTo>
                      <a:lnTo>
                        <a:pt x="0" y="59"/>
                      </a:lnTo>
                      <a:close/>
                      <a:moveTo>
                        <a:pt x="61" y="3"/>
                      </a:moveTo>
                      <a:cubicBezTo>
                        <a:pt x="44" y="3"/>
                        <a:pt x="16" y="41"/>
                        <a:pt x="7" y="53"/>
                      </a:cubicBezTo>
                      <a:cubicBezTo>
                        <a:pt x="22" y="48"/>
                        <a:pt x="67" y="32"/>
                        <a:pt x="72" y="16"/>
                      </a:cubicBezTo>
                      <a:cubicBezTo>
                        <a:pt x="73" y="13"/>
                        <a:pt x="72" y="10"/>
                        <a:pt x="70" y="7"/>
                      </a:cubicBezTo>
                      <a:cubicBezTo>
                        <a:pt x="68" y="4"/>
                        <a:pt x="65" y="3"/>
                        <a:pt x="61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06" name="Freeform 1504"/>
                <p:cNvSpPr>
                  <a:spLocks noEditPoints="1"/>
                </p:cNvSpPr>
                <p:nvPr/>
              </p:nvSpPr>
              <p:spPr bwMode="auto">
                <a:xfrm>
                  <a:off x="3988" y="1361"/>
                  <a:ext cx="109" cy="201"/>
                </a:xfrm>
                <a:custGeom>
                  <a:avLst/>
                  <a:gdLst>
                    <a:gd name="T0" fmla="*/ 14 w 48"/>
                    <a:gd name="T1" fmla="*/ 89 h 89"/>
                    <a:gd name="T2" fmla="*/ 13 w 48"/>
                    <a:gd name="T3" fmla="*/ 85 h 89"/>
                    <a:gd name="T4" fmla="*/ 15 w 48"/>
                    <a:gd name="T5" fmla="*/ 5 h 89"/>
                    <a:gd name="T6" fmla="*/ 27 w 48"/>
                    <a:gd name="T7" fmla="*/ 0 h 89"/>
                    <a:gd name="T8" fmla="*/ 37 w 48"/>
                    <a:gd name="T9" fmla="*/ 7 h 89"/>
                    <a:gd name="T10" fmla="*/ 16 w 48"/>
                    <a:gd name="T11" fmla="*/ 86 h 89"/>
                    <a:gd name="T12" fmla="*/ 14 w 48"/>
                    <a:gd name="T13" fmla="*/ 89 h 89"/>
                    <a:gd name="T14" fmla="*/ 26 w 48"/>
                    <a:gd name="T15" fmla="*/ 3 h 89"/>
                    <a:gd name="T16" fmla="*/ 17 w 48"/>
                    <a:gd name="T17" fmla="*/ 7 h 89"/>
                    <a:gd name="T18" fmla="*/ 15 w 48"/>
                    <a:gd name="T19" fmla="*/ 80 h 89"/>
                    <a:gd name="T20" fmla="*/ 35 w 48"/>
                    <a:gd name="T21" fmla="*/ 8 h 89"/>
                    <a:gd name="T22" fmla="*/ 27 w 48"/>
                    <a:gd name="T23" fmla="*/ 3 h 89"/>
                    <a:gd name="T24" fmla="*/ 26 w 48"/>
                    <a:gd name="T25" fmla="*/ 3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8" h="89">
                      <a:moveTo>
                        <a:pt x="14" y="89"/>
                      </a:moveTo>
                      <a:cubicBezTo>
                        <a:pt x="13" y="85"/>
                        <a:pt x="13" y="85"/>
                        <a:pt x="13" y="85"/>
                      </a:cubicBezTo>
                      <a:cubicBezTo>
                        <a:pt x="12" y="83"/>
                        <a:pt x="0" y="23"/>
                        <a:pt x="15" y="5"/>
                      </a:cubicBezTo>
                      <a:cubicBezTo>
                        <a:pt x="18" y="2"/>
                        <a:pt x="22" y="0"/>
                        <a:pt x="27" y="0"/>
                      </a:cubicBezTo>
                      <a:cubicBezTo>
                        <a:pt x="32" y="1"/>
                        <a:pt x="35" y="3"/>
                        <a:pt x="37" y="7"/>
                      </a:cubicBezTo>
                      <a:cubicBezTo>
                        <a:pt x="48" y="26"/>
                        <a:pt x="17" y="83"/>
                        <a:pt x="16" y="86"/>
                      </a:cubicBezTo>
                      <a:lnTo>
                        <a:pt x="14" y="89"/>
                      </a:lnTo>
                      <a:close/>
                      <a:moveTo>
                        <a:pt x="26" y="3"/>
                      </a:moveTo>
                      <a:cubicBezTo>
                        <a:pt x="22" y="3"/>
                        <a:pt x="19" y="5"/>
                        <a:pt x="17" y="7"/>
                      </a:cubicBezTo>
                      <a:cubicBezTo>
                        <a:pt x="6" y="21"/>
                        <a:pt x="13" y="66"/>
                        <a:pt x="15" y="80"/>
                      </a:cubicBezTo>
                      <a:cubicBezTo>
                        <a:pt x="22" y="66"/>
                        <a:pt x="43" y="23"/>
                        <a:pt x="35" y="8"/>
                      </a:cubicBezTo>
                      <a:cubicBezTo>
                        <a:pt x="33" y="5"/>
                        <a:pt x="31" y="4"/>
                        <a:pt x="27" y="3"/>
                      </a:cubicBezTo>
                      <a:cubicBezTo>
                        <a:pt x="26" y="3"/>
                        <a:pt x="26" y="3"/>
                        <a:pt x="2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07" name="Freeform 1505"/>
                <p:cNvSpPr>
                  <a:spLocks noEditPoints="1"/>
                </p:cNvSpPr>
                <p:nvPr/>
              </p:nvSpPr>
              <p:spPr bwMode="auto">
                <a:xfrm>
                  <a:off x="3893" y="1390"/>
                  <a:ext cx="134" cy="172"/>
                </a:xfrm>
                <a:custGeom>
                  <a:avLst/>
                  <a:gdLst>
                    <a:gd name="T0" fmla="*/ 59 w 59"/>
                    <a:gd name="T1" fmla="*/ 76 h 76"/>
                    <a:gd name="T2" fmla="*/ 56 w 59"/>
                    <a:gd name="T3" fmla="*/ 73 h 76"/>
                    <a:gd name="T4" fmla="*/ 0 w 59"/>
                    <a:gd name="T5" fmla="*/ 15 h 76"/>
                    <a:gd name="T6" fmla="*/ 6 w 59"/>
                    <a:gd name="T7" fmla="*/ 3 h 76"/>
                    <a:gd name="T8" fmla="*/ 14 w 59"/>
                    <a:gd name="T9" fmla="*/ 0 h 76"/>
                    <a:gd name="T10" fmla="*/ 58 w 59"/>
                    <a:gd name="T11" fmla="*/ 71 h 76"/>
                    <a:gd name="T12" fmla="*/ 59 w 59"/>
                    <a:gd name="T13" fmla="*/ 76 h 76"/>
                    <a:gd name="T14" fmla="*/ 14 w 59"/>
                    <a:gd name="T15" fmla="*/ 3 h 76"/>
                    <a:gd name="T16" fmla="*/ 8 w 59"/>
                    <a:gd name="T17" fmla="*/ 5 h 76"/>
                    <a:gd name="T18" fmla="*/ 4 w 59"/>
                    <a:gd name="T19" fmla="*/ 14 h 76"/>
                    <a:gd name="T20" fmla="*/ 54 w 59"/>
                    <a:gd name="T21" fmla="*/ 68 h 76"/>
                    <a:gd name="T22" fmla="*/ 14 w 59"/>
                    <a:gd name="T23" fmla="*/ 3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9" h="76">
                      <a:moveTo>
                        <a:pt x="59" y="76"/>
                      </a:moveTo>
                      <a:cubicBezTo>
                        <a:pt x="56" y="73"/>
                        <a:pt x="56" y="73"/>
                        <a:pt x="56" y="73"/>
                      </a:cubicBezTo>
                      <a:cubicBezTo>
                        <a:pt x="53" y="72"/>
                        <a:pt x="2" y="38"/>
                        <a:pt x="0" y="15"/>
                      </a:cubicBezTo>
                      <a:cubicBezTo>
                        <a:pt x="0" y="10"/>
                        <a:pt x="2" y="6"/>
                        <a:pt x="6" y="3"/>
                      </a:cubicBezTo>
                      <a:cubicBezTo>
                        <a:pt x="8" y="1"/>
                        <a:pt x="11" y="0"/>
                        <a:pt x="14" y="0"/>
                      </a:cubicBezTo>
                      <a:cubicBezTo>
                        <a:pt x="36" y="0"/>
                        <a:pt x="57" y="68"/>
                        <a:pt x="58" y="71"/>
                      </a:cubicBezTo>
                      <a:lnTo>
                        <a:pt x="59" y="76"/>
                      </a:lnTo>
                      <a:close/>
                      <a:moveTo>
                        <a:pt x="14" y="3"/>
                      </a:moveTo>
                      <a:cubicBezTo>
                        <a:pt x="12" y="3"/>
                        <a:pt x="10" y="4"/>
                        <a:pt x="8" y="5"/>
                      </a:cubicBezTo>
                      <a:cubicBezTo>
                        <a:pt x="5" y="8"/>
                        <a:pt x="3" y="11"/>
                        <a:pt x="4" y="14"/>
                      </a:cubicBezTo>
                      <a:cubicBezTo>
                        <a:pt x="5" y="32"/>
                        <a:pt x="41" y="60"/>
                        <a:pt x="54" y="68"/>
                      </a:cubicBezTo>
                      <a:cubicBezTo>
                        <a:pt x="47" y="46"/>
                        <a:pt x="29" y="3"/>
                        <a:pt x="14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08" name="Freeform 1506"/>
                <p:cNvSpPr>
                  <a:spLocks noEditPoints="1"/>
                </p:cNvSpPr>
                <p:nvPr/>
              </p:nvSpPr>
              <p:spPr bwMode="auto">
                <a:xfrm>
                  <a:off x="3703" y="1390"/>
                  <a:ext cx="143" cy="165"/>
                </a:xfrm>
                <a:custGeom>
                  <a:avLst/>
                  <a:gdLst>
                    <a:gd name="T0" fmla="*/ 0 w 63"/>
                    <a:gd name="T1" fmla="*/ 73 h 73"/>
                    <a:gd name="T2" fmla="*/ 1 w 63"/>
                    <a:gd name="T3" fmla="*/ 69 h 73"/>
                    <a:gd name="T4" fmla="*/ 49 w 63"/>
                    <a:gd name="T5" fmla="*/ 0 h 73"/>
                    <a:gd name="T6" fmla="*/ 57 w 63"/>
                    <a:gd name="T7" fmla="*/ 3 h 73"/>
                    <a:gd name="T8" fmla="*/ 63 w 63"/>
                    <a:gd name="T9" fmla="*/ 14 h 73"/>
                    <a:gd name="T10" fmla="*/ 3 w 63"/>
                    <a:gd name="T11" fmla="*/ 71 h 73"/>
                    <a:gd name="T12" fmla="*/ 0 w 63"/>
                    <a:gd name="T13" fmla="*/ 73 h 73"/>
                    <a:gd name="T14" fmla="*/ 49 w 63"/>
                    <a:gd name="T15" fmla="*/ 4 h 73"/>
                    <a:gd name="T16" fmla="*/ 6 w 63"/>
                    <a:gd name="T17" fmla="*/ 65 h 73"/>
                    <a:gd name="T18" fmla="*/ 59 w 63"/>
                    <a:gd name="T19" fmla="*/ 14 h 73"/>
                    <a:gd name="T20" fmla="*/ 55 w 63"/>
                    <a:gd name="T21" fmla="*/ 6 h 73"/>
                    <a:gd name="T22" fmla="*/ 49 w 63"/>
                    <a:gd name="T23" fmla="*/ 4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3" h="73">
                      <a:moveTo>
                        <a:pt x="0" y="73"/>
                      </a:moveTo>
                      <a:cubicBezTo>
                        <a:pt x="1" y="69"/>
                        <a:pt x="1" y="69"/>
                        <a:pt x="1" y="69"/>
                      </a:cubicBezTo>
                      <a:cubicBezTo>
                        <a:pt x="2" y="66"/>
                        <a:pt x="25" y="0"/>
                        <a:pt x="49" y="0"/>
                      </a:cubicBezTo>
                      <a:cubicBezTo>
                        <a:pt x="52" y="0"/>
                        <a:pt x="55" y="1"/>
                        <a:pt x="57" y="3"/>
                      </a:cubicBezTo>
                      <a:cubicBezTo>
                        <a:pt x="61" y="6"/>
                        <a:pt x="63" y="10"/>
                        <a:pt x="63" y="14"/>
                      </a:cubicBezTo>
                      <a:cubicBezTo>
                        <a:pt x="62" y="36"/>
                        <a:pt x="6" y="69"/>
                        <a:pt x="3" y="71"/>
                      </a:cubicBezTo>
                      <a:lnTo>
                        <a:pt x="0" y="73"/>
                      </a:lnTo>
                      <a:close/>
                      <a:moveTo>
                        <a:pt x="49" y="4"/>
                      </a:moveTo>
                      <a:cubicBezTo>
                        <a:pt x="31" y="4"/>
                        <a:pt x="11" y="51"/>
                        <a:pt x="6" y="65"/>
                      </a:cubicBezTo>
                      <a:cubicBezTo>
                        <a:pt x="19" y="57"/>
                        <a:pt x="59" y="31"/>
                        <a:pt x="59" y="14"/>
                      </a:cubicBezTo>
                      <a:cubicBezTo>
                        <a:pt x="60" y="11"/>
                        <a:pt x="58" y="8"/>
                        <a:pt x="55" y="6"/>
                      </a:cubicBezTo>
                      <a:cubicBezTo>
                        <a:pt x="53" y="4"/>
                        <a:pt x="51" y="4"/>
                        <a:pt x="49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09" name="Freeform 1507"/>
                <p:cNvSpPr>
                  <a:spLocks noEditPoints="1"/>
                </p:cNvSpPr>
                <p:nvPr/>
              </p:nvSpPr>
              <p:spPr bwMode="auto">
                <a:xfrm>
                  <a:off x="3642" y="1352"/>
                  <a:ext cx="106" cy="206"/>
                </a:xfrm>
                <a:custGeom>
                  <a:avLst/>
                  <a:gdLst>
                    <a:gd name="T0" fmla="*/ 30 w 47"/>
                    <a:gd name="T1" fmla="*/ 91 h 91"/>
                    <a:gd name="T2" fmla="*/ 28 w 47"/>
                    <a:gd name="T3" fmla="*/ 87 h 91"/>
                    <a:gd name="T4" fmla="*/ 11 w 47"/>
                    <a:gd name="T5" fmla="*/ 8 h 91"/>
                    <a:gd name="T6" fmla="*/ 22 w 47"/>
                    <a:gd name="T7" fmla="*/ 1 h 91"/>
                    <a:gd name="T8" fmla="*/ 34 w 47"/>
                    <a:gd name="T9" fmla="*/ 6 h 91"/>
                    <a:gd name="T10" fmla="*/ 31 w 47"/>
                    <a:gd name="T11" fmla="*/ 87 h 91"/>
                    <a:gd name="T12" fmla="*/ 30 w 47"/>
                    <a:gd name="T13" fmla="*/ 91 h 91"/>
                    <a:gd name="T14" fmla="*/ 24 w 47"/>
                    <a:gd name="T15" fmla="*/ 4 h 91"/>
                    <a:gd name="T16" fmla="*/ 22 w 47"/>
                    <a:gd name="T17" fmla="*/ 4 h 91"/>
                    <a:gd name="T18" fmla="*/ 14 w 47"/>
                    <a:gd name="T19" fmla="*/ 10 h 91"/>
                    <a:gd name="T20" fmla="*/ 29 w 47"/>
                    <a:gd name="T21" fmla="*/ 81 h 91"/>
                    <a:gd name="T22" fmla="*/ 31 w 47"/>
                    <a:gd name="T23" fmla="*/ 8 h 91"/>
                    <a:gd name="T24" fmla="*/ 24 w 47"/>
                    <a:gd name="T25" fmla="*/ 4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7" h="91">
                      <a:moveTo>
                        <a:pt x="30" y="91"/>
                      </a:moveTo>
                      <a:cubicBezTo>
                        <a:pt x="28" y="87"/>
                        <a:pt x="28" y="87"/>
                        <a:pt x="28" y="87"/>
                      </a:cubicBezTo>
                      <a:cubicBezTo>
                        <a:pt x="27" y="85"/>
                        <a:pt x="0" y="29"/>
                        <a:pt x="11" y="8"/>
                      </a:cubicBezTo>
                      <a:cubicBezTo>
                        <a:pt x="13" y="4"/>
                        <a:pt x="17" y="2"/>
                        <a:pt x="22" y="1"/>
                      </a:cubicBezTo>
                      <a:cubicBezTo>
                        <a:pt x="27" y="0"/>
                        <a:pt x="31" y="2"/>
                        <a:pt x="34" y="6"/>
                      </a:cubicBezTo>
                      <a:cubicBezTo>
                        <a:pt x="47" y="23"/>
                        <a:pt x="32" y="84"/>
                        <a:pt x="31" y="87"/>
                      </a:cubicBezTo>
                      <a:lnTo>
                        <a:pt x="30" y="91"/>
                      </a:lnTo>
                      <a:close/>
                      <a:moveTo>
                        <a:pt x="24" y="4"/>
                      </a:moveTo>
                      <a:cubicBezTo>
                        <a:pt x="23" y="4"/>
                        <a:pt x="23" y="4"/>
                        <a:pt x="22" y="4"/>
                      </a:cubicBezTo>
                      <a:cubicBezTo>
                        <a:pt x="18" y="5"/>
                        <a:pt x="16" y="7"/>
                        <a:pt x="14" y="10"/>
                      </a:cubicBezTo>
                      <a:cubicBezTo>
                        <a:pt x="6" y="26"/>
                        <a:pt x="23" y="68"/>
                        <a:pt x="29" y="81"/>
                      </a:cubicBezTo>
                      <a:cubicBezTo>
                        <a:pt x="33" y="67"/>
                        <a:pt x="42" y="21"/>
                        <a:pt x="31" y="8"/>
                      </a:cubicBezTo>
                      <a:cubicBezTo>
                        <a:pt x="29" y="5"/>
                        <a:pt x="27" y="4"/>
                        <a:pt x="24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10" name="Freeform 1508"/>
                <p:cNvSpPr>
                  <a:spLocks noEditPoints="1"/>
                </p:cNvSpPr>
                <p:nvPr/>
              </p:nvSpPr>
              <p:spPr bwMode="auto">
                <a:xfrm>
                  <a:off x="3552" y="1411"/>
                  <a:ext cx="165" cy="142"/>
                </a:xfrm>
                <a:custGeom>
                  <a:avLst/>
                  <a:gdLst>
                    <a:gd name="T0" fmla="*/ 73 w 73"/>
                    <a:gd name="T1" fmla="*/ 63 h 63"/>
                    <a:gd name="T2" fmla="*/ 69 w 73"/>
                    <a:gd name="T3" fmla="*/ 62 h 63"/>
                    <a:gd name="T4" fmla="*/ 2 w 73"/>
                    <a:gd name="T5" fmla="*/ 18 h 63"/>
                    <a:gd name="T6" fmla="*/ 4 w 73"/>
                    <a:gd name="T7" fmla="*/ 6 h 63"/>
                    <a:gd name="T8" fmla="*/ 14 w 73"/>
                    <a:gd name="T9" fmla="*/ 0 h 63"/>
                    <a:gd name="T10" fmla="*/ 71 w 73"/>
                    <a:gd name="T11" fmla="*/ 59 h 63"/>
                    <a:gd name="T12" fmla="*/ 73 w 73"/>
                    <a:gd name="T13" fmla="*/ 63 h 63"/>
                    <a:gd name="T14" fmla="*/ 14 w 73"/>
                    <a:gd name="T15" fmla="*/ 3 h 63"/>
                    <a:gd name="T16" fmla="*/ 6 w 73"/>
                    <a:gd name="T17" fmla="*/ 8 h 63"/>
                    <a:gd name="T18" fmla="*/ 5 w 73"/>
                    <a:gd name="T19" fmla="*/ 17 h 63"/>
                    <a:gd name="T20" fmla="*/ 66 w 73"/>
                    <a:gd name="T21" fmla="*/ 57 h 63"/>
                    <a:gd name="T22" fmla="*/ 14 w 73"/>
                    <a:gd name="T23" fmla="*/ 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3" h="63">
                      <a:moveTo>
                        <a:pt x="73" y="63"/>
                      </a:move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7" y="61"/>
                        <a:pt x="8" y="40"/>
                        <a:pt x="2" y="18"/>
                      </a:cubicBezTo>
                      <a:cubicBezTo>
                        <a:pt x="0" y="14"/>
                        <a:pt x="1" y="10"/>
                        <a:pt x="4" y="6"/>
                      </a:cubicBezTo>
                      <a:cubicBezTo>
                        <a:pt x="6" y="2"/>
                        <a:pt x="10" y="0"/>
                        <a:pt x="14" y="0"/>
                      </a:cubicBezTo>
                      <a:cubicBezTo>
                        <a:pt x="36" y="0"/>
                        <a:pt x="70" y="57"/>
                        <a:pt x="71" y="59"/>
                      </a:cubicBezTo>
                      <a:lnTo>
                        <a:pt x="73" y="63"/>
                      </a:lnTo>
                      <a:close/>
                      <a:moveTo>
                        <a:pt x="14" y="3"/>
                      </a:moveTo>
                      <a:cubicBezTo>
                        <a:pt x="11" y="3"/>
                        <a:pt x="8" y="5"/>
                        <a:pt x="6" y="8"/>
                      </a:cubicBezTo>
                      <a:cubicBezTo>
                        <a:pt x="4" y="11"/>
                        <a:pt x="3" y="14"/>
                        <a:pt x="5" y="17"/>
                      </a:cubicBezTo>
                      <a:cubicBezTo>
                        <a:pt x="10" y="34"/>
                        <a:pt x="52" y="52"/>
                        <a:pt x="66" y="57"/>
                      </a:cubicBezTo>
                      <a:cubicBezTo>
                        <a:pt x="58" y="44"/>
                        <a:pt x="31" y="3"/>
                        <a:pt x="14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11" name="Freeform 1509"/>
                <p:cNvSpPr>
                  <a:spLocks noEditPoints="1"/>
                </p:cNvSpPr>
                <p:nvPr/>
              </p:nvSpPr>
              <p:spPr bwMode="auto">
                <a:xfrm>
                  <a:off x="3400" y="1440"/>
                  <a:ext cx="115" cy="185"/>
                </a:xfrm>
                <a:custGeom>
                  <a:avLst/>
                  <a:gdLst>
                    <a:gd name="T0" fmla="*/ 0 w 51"/>
                    <a:gd name="T1" fmla="*/ 82 h 82"/>
                    <a:gd name="T2" fmla="*/ 1 w 51"/>
                    <a:gd name="T3" fmla="*/ 78 h 82"/>
                    <a:gd name="T4" fmla="*/ 34 w 51"/>
                    <a:gd name="T5" fmla="*/ 0 h 82"/>
                    <a:gd name="T6" fmla="*/ 39 w 51"/>
                    <a:gd name="T7" fmla="*/ 1 h 82"/>
                    <a:gd name="T8" fmla="*/ 47 w 51"/>
                    <a:gd name="T9" fmla="*/ 10 h 82"/>
                    <a:gd name="T10" fmla="*/ 4 w 51"/>
                    <a:gd name="T11" fmla="*/ 79 h 82"/>
                    <a:gd name="T12" fmla="*/ 0 w 51"/>
                    <a:gd name="T13" fmla="*/ 82 h 82"/>
                    <a:gd name="T14" fmla="*/ 34 w 51"/>
                    <a:gd name="T15" fmla="*/ 3 h 82"/>
                    <a:gd name="T16" fmla="*/ 4 w 51"/>
                    <a:gd name="T17" fmla="*/ 74 h 82"/>
                    <a:gd name="T18" fmla="*/ 44 w 51"/>
                    <a:gd name="T19" fmla="*/ 11 h 82"/>
                    <a:gd name="T20" fmla="*/ 38 w 51"/>
                    <a:gd name="T21" fmla="*/ 4 h 82"/>
                    <a:gd name="T22" fmla="*/ 34 w 51"/>
                    <a:gd name="T23" fmla="*/ 3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1" h="82">
                      <a:moveTo>
                        <a:pt x="0" y="82"/>
                      </a:moveTo>
                      <a:cubicBezTo>
                        <a:pt x="1" y="78"/>
                        <a:pt x="1" y="78"/>
                        <a:pt x="1" y="78"/>
                      </a:cubicBezTo>
                      <a:cubicBezTo>
                        <a:pt x="1" y="75"/>
                        <a:pt x="8" y="0"/>
                        <a:pt x="34" y="0"/>
                      </a:cubicBezTo>
                      <a:cubicBezTo>
                        <a:pt x="36" y="0"/>
                        <a:pt x="37" y="0"/>
                        <a:pt x="39" y="1"/>
                      </a:cubicBezTo>
                      <a:cubicBezTo>
                        <a:pt x="44" y="3"/>
                        <a:pt x="46" y="6"/>
                        <a:pt x="47" y="10"/>
                      </a:cubicBezTo>
                      <a:cubicBezTo>
                        <a:pt x="51" y="31"/>
                        <a:pt x="5" y="77"/>
                        <a:pt x="4" y="79"/>
                      </a:cubicBezTo>
                      <a:lnTo>
                        <a:pt x="0" y="82"/>
                      </a:lnTo>
                      <a:close/>
                      <a:moveTo>
                        <a:pt x="34" y="3"/>
                      </a:moveTo>
                      <a:cubicBezTo>
                        <a:pt x="16" y="3"/>
                        <a:pt x="7" y="50"/>
                        <a:pt x="4" y="74"/>
                      </a:cubicBezTo>
                      <a:cubicBezTo>
                        <a:pt x="15" y="63"/>
                        <a:pt x="47" y="27"/>
                        <a:pt x="44" y="11"/>
                      </a:cubicBezTo>
                      <a:cubicBezTo>
                        <a:pt x="43" y="7"/>
                        <a:pt x="42" y="5"/>
                        <a:pt x="38" y="4"/>
                      </a:cubicBezTo>
                      <a:cubicBezTo>
                        <a:pt x="37" y="3"/>
                        <a:pt x="35" y="3"/>
                        <a:pt x="34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12" name="Freeform 1510"/>
                <p:cNvSpPr>
                  <a:spLocks noEditPoints="1"/>
                </p:cNvSpPr>
                <p:nvPr/>
              </p:nvSpPr>
              <p:spPr bwMode="auto">
                <a:xfrm>
                  <a:off x="3310" y="1429"/>
                  <a:ext cx="99" cy="196"/>
                </a:xfrm>
                <a:custGeom>
                  <a:avLst/>
                  <a:gdLst>
                    <a:gd name="T0" fmla="*/ 44 w 44"/>
                    <a:gd name="T1" fmla="*/ 87 h 87"/>
                    <a:gd name="T2" fmla="*/ 41 w 44"/>
                    <a:gd name="T3" fmla="*/ 84 h 87"/>
                    <a:gd name="T4" fmla="*/ 6 w 44"/>
                    <a:gd name="T5" fmla="*/ 12 h 87"/>
                    <a:gd name="T6" fmla="*/ 14 w 44"/>
                    <a:gd name="T7" fmla="*/ 2 h 87"/>
                    <a:gd name="T8" fmla="*/ 28 w 44"/>
                    <a:gd name="T9" fmla="*/ 5 h 87"/>
                    <a:gd name="T10" fmla="*/ 44 w 44"/>
                    <a:gd name="T11" fmla="*/ 83 h 87"/>
                    <a:gd name="T12" fmla="*/ 44 w 44"/>
                    <a:gd name="T13" fmla="*/ 87 h 87"/>
                    <a:gd name="T14" fmla="*/ 19 w 44"/>
                    <a:gd name="T15" fmla="*/ 4 h 87"/>
                    <a:gd name="T16" fmla="*/ 15 w 44"/>
                    <a:gd name="T17" fmla="*/ 5 h 87"/>
                    <a:gd name="T18" fmla="*/ 9 w 44"/>
                    <a:gd name="T19" fmla="*/ 13 h 87"/>
                    <a:gd name="T20" fmla="*/ 41 w 44"/>
                    <a:gd name="T21" fmla="*/ 78 h 87"/>
                    <a:gd name="T22" fmla="*/ 26 w 44"/>
                    <a:gd name="T23" fmla="*/ 7 h 87"/>
                    <a:gd name="T24" fmla="*/ 19 w 44"/>
                    <a:gd name="T25" fmla="*/ 4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4" h="87">
                      <a:moveTo>
                        <a:pt x="44" y="87"/>
                      </a:moveTo>
                      <a:cubicBezTo>
                        <a:pt x="41" y="84"/>
                        <a:pt x="41" y="84"/>
                        <a:pt x="41" y="84"/>
                      </a:cubicBezTo>
                      <a:cubicBezTo>
                        <a:pt x="39" y="82"/>
                        <a:pt x="0" y="34"/>
                        <a:pt x="6" y="12"/>
                      </a:cubicBezTo>
                      <a:cubicBezTo>
                        <a:pt x="7" y="7"/>
                        <a:pt x="9" y="4"/>
                        <a:pt x="14" y="2"/>
                      </a:cubicBezTo>
                      <a:cubicBezTo>
                        <a:pt x="19" y="0"/>
                        <a:pt x="24" y="1"/>
                        <a:pt x="28" y="5"/>
                      </a:cubicBezTo>
                      <a:cubicBezTo>
                        <a:pt x="44" y="21"/>
                        <a:pt x="44" y="80"/>
                        <a:pt x="44" y="83"/>
                      </a:cubicBezTo>
                      <a:lnTo>
                        <a:pt x="44" y="87"/>
                      </a:lnTo>
                      <a:close/>
                      <a:moveTo>
                        <a:pt x="19" y="4"/>
                      </a:moveTo>
                      <a:cubicBezTo>
                        <a:pt x="18" y="4"/>
                        <a:pt x="17" y="5"/>
                        <a:pt x="15" y="5"/>
                      </a:cubicBezTo>
                      <a:cubicBezTo>
                        <a:pt x="12" y="7"/>
                        <a:pt x="10" y="9"/>
                        <a:pt x="9" y="13"/>
                      </a:cubicBezTo>
                      <a:cubicBezTo>
                        <a:pt x="4" y="30"/>
                        <a:pt x="32" y="67"/>
                        <a:pt x="41" y="78"/>
                      </a:cubicBezTo>
                      <a:cubicBezTo>
                        <a:pt x="40" y="64"/>
                        <a:pt x="39" y="20"/>
                        <a:pt x="26" y="7"/>
                      </a:cubicBezTo>
                      <a:cubicBezTo>
                        <a:pt x="24" y="5"/>
                        <a:pt x="22" y="4"/>
                        <a:pt x="19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13" name="Freeform 1511"/>
                <p:cNvSpPr>
                  <a:spLocks noEditPoints="1"/>
                </p:cNvSpPr>
                <p:nvPr/>
              </p:nvSpPr>
              <p:spPr bwMode="auto">
                <a:xfrm>
                  <a:off x="3226" y="1515"/>
                  <a:ext cx="190" cy="106"/>
                </a:xfrm>
                <a:custGeom>
                  <a:avLst/>
                  <a:gdLst>
                    <a:gd name="T0" fmla="*/ 84 w 84"/>
                    <a:gd name="T1" fmla="*/ 47 h 47"/>
                    <a:gd name="T2" fmla="*/ 79 w 84"/>
                    <a:gd name="T3" fmla="*/ 47 h 47"/>
                    <a:gd name="T4" fmla="*/ 3 w 84"/>
                    <a:gd name="T5" fmla="*/ 21 h 47"/>
                    <a:gd name="T6" fmla="*/ 2 w 84"/>
                    <a:gd name="T7" fmla="*/ 8 h 47"/>
                    <a:gd name="T8" fmla="*/ 14 w 84"/>
                    <a:gd name="T9" fmla="*/ 0 h 47"/>
                    <a:gd name="T10" fmla="*/ 81 w 84"/>
                    <a:gd name="T11" fmla="*/ 44 h 47"/>
                    <a:gd name="T12" fmla="*/ 84 w 84"/>
                    <a:gd name="T13" fmla="*/ 47 h 47"/>
                    <a:gd name="T14" fmla="*/ 14 w 84"/>
                    <a:gd name="T15" fmla="*/ 3 h 47"/>
                    <a:gd name="T16" fmla="*/ 5 w 84"/>
                    <a:gd name="T17" fmla="*/ 9 h 47"/>
                    <a:gd name="T18" fmla="*/ 6 w 84"/>
                    <a:gd name="T19" fmla="*/ 19 h 47"/>
                    <a:gd name="T20" fmla="*/ 75 w 84"/>
                    <a:gd name="T21" fmla="*/ 43 h 47"/>
                    <a:gd name="T22" fmla="*/ 14 w 84"/>
                    <a:gd name="T23" fmla="*/ 3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4" h="47">
                      <a:moveTo>
                        <a:pt x="84" y="47"/>
                      </a:moveTo>
                      <a:cubicBezTo>
                        <a:pt x="79" y="47"/>
                        <a:pt x="79" y="47"/>
                        <a:pt x="79" y="47"/>
                      </a:cubicBezTo>
                      <a:cubicBezTo>
                        <a:pt x="77" y="46"/>
                        <a:pt x="15" y="40"/>
                        <a:pt x="3" y="21"/>
                      </a:cubicBezTo>
                      <a:cubicBezTo>
                        <a:pt x="1" y="17"/>
                        <a:pt x="0" y="12"/>
                        <a:pt x="2" y="8"/>
                      </a:cubicBezTo>
                      <a:cubicBezTo>
                        <a:pt x="4" y="3"/>
                        <a:pt x="9" y="0"/>
                        <a:pt x="14" y="0"/>
                      </a:cubicBezTo>
                      <a:cubicBezTo>
                        <a:pt x="37" y="0"/>
                        <a:pt x="79" y="42"/>
                        <a:pt x="81" y="44"/>
                      </a:cubicBezTo>
                      <a:lnTo>
                        <a:pt x="84" y="47"/>
                      </a:lnTo>
                      <a:close/>
                      <a:moveTo>
                        <a:pt x="14" y="3"/>
                      </a:moveTo>
                      <a:cubicBezTo>
                        <a:pt x="10" y="3"/>
                        <a:pt x="7" y="5"/>
                        <a:pt x="5" y="9"/>
                      </a:cubicBezTo>
                      <a:cubicBezTo>
                        <a:pt x="4" y="13"/>
                        <a:pt x="4" y="16"/>
                        <a:pt x="6" y="19"/>
                      </a:cubicBezTo>
                      <a:cubicBezTo>
                        <a:pt x="15" y="34"/>
                        <a:pt x="60" y="41"/>
                        <a:pt x="75" y="43"/>
                      </a:cubicBezTo>
                      <a:cubicBezTo>
                        <a:pt x="65" y="33"/>
                        <a:pt x="32" y="3"/>
                        <a:pt x="14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14" name="Freeform 1512"/>
                <p:cNvSpPr>
                  <a:spLocks noEditPoints="1"/>
                </p:cNvSpPr>
                <p:nvPr/>
              </p:nvSpPr>
              <p:spPr bwMode="auto">
                <a:xfrm>
                  <a:off x="3124" y="1553"/>
                  <a:ext cx="106" cy="201"/>
                </a:xfrm>
                <a:custGeom>
                  <a:avLst/>
                  <a:gdLst>
                    <a:gd name="T0" fmla="*/ 9 w 47"/>
                    <a:gd name="T1" fmla="*/ 89 h 89"/>
                    <a:gd name="T2" fmla="*/ 8 w 47"/>
                    <a:gd name="T3" fmla="*/ 85 h 89"/>
                    <a:gd name="T4" fmla="*/ 15 w 47"/>
                    <a:gd name="T5" fmla="*/ 6 h 89"/>
                    <a:gd name="T6" fmla="*/ 28 w 47"/>
                    <a:gd name="T7" fmla="*/ 1 h 89"/>
                    <a:gd name="T8" fmla="*/ 38 w 47"/>
                    <a:gd name="T9" fmla="*/ 9 h 89"/>
                    <a:gd name="T10" fmla="*/ 11 w 47"/>
                    <a:gd name="T11" fmla="*/ 86 h 89"/>
                    <a:gd name="T12" fmla="*/ 9 w 47"/>
                    <a:gd name="T13" fmla="*/ 89 h 89"/>
                    <a:gd name="T14" fmla="*/ 26 w 47"/>
                    <a:gd name="T15" fmla="*/ 4 h 89"/>
                    <a:gd name="T16" fmla="*/ 18 w 47"/>
                    <a:gd name="T17" fmla="*/ 8 h 89"/>
                    <a:gd name="T18" fmla="*/ 11 w 47"/>
                    <a:gd name="T19" fmla="*/ 80 h 89"/>
                    <a:gd name="T20" fmla="*/ 35 w 47"/>
                    <a:gd name="T21" fmla="*/ 10 h 89"/>
                    <a:gd name="T22" fmla="*/ 28 w 47"/>
                    <a:gd name="T23" fmla="*/ 5 h 89"/>
                    <a:gd name="T24" fmla="*/ 26 w 47"/>
                    <a:gd name="T25" fmla="*/ 4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7" h="89">
                      <a:moveTo>
                        <a:pt x="9" y="89"/>
                      </a:moveTo>
                      <a:cubicBezTo>
                        <a:pt x="8" y="85"/>
                        <a:pt x="8" y="85"/>
                        <a:pt x="8" y="85"/>
                      </a:cubicBezTo>
                      <a:cubicBezTo>
                        <a:pt x="8" y="83"/>
                        <a:pt x="0" y="24"/>
                        <a:pt x="15" y="6"/>
                      </a:cubicBezTo>
                      <a:cubicBezTo>
                        <a:pt x="19" y="2"/>
                        <a:pt x="23" y="0"/>
                        <a:pt x="28" y="1"/>
                      </a:cubicBezTo>
                      <a:cubicBezTo>
                        <a:pt x="33" y="2"/>
                        <a:pt x="36" y="5"/>
                        <a:pt x="38" y="9"/>
                      </a:cubicBezTo>
                      <a:cubicBezTo>
                        <a:pt x="47" y="28"/>
                        <a:pt x="13" y="83"/>
                        <a:pt x="11" y="86"/>
                      </a:cubicBezTo>
                      <a:lnTo>
                        <a:pt x="9" y="89"/>
                      </a:lnTo>
                      <a:close/>
                      <a:moveTo>
                        <a:pt x="26" y="4"/>
                      </a:moveTo>
                      <a:cubicBezTo>
                        <a:pt x="23" y="4"/>
                        <a:pt x="20" y="6"/>
                        <a:pt x="18" y="8"/>
                      </a:cubicBezTo>
                      <a:cubicBezTo>
                        <a:pt x="6" y="22"/>
                        <a:pt x="9" y="66"/>
                        <a:pt x="11" y="80"/>
                      </a:cubicBezTo>
                      <a:cubicBezTo>
                        <a:pt x="19" y="67"/>
                        <a:pt x="42" y="25"/>
                        <a:pt x="35" y="10"/>
                      </a:cubicBezTo>
                      <a:cubicBezTo>
                        <a:pt x="34" y="7"/>
                        <a:pt x="32" y="5"/>
                        <a:pt x="28" y="5"/>
                      </a:cubicBezTo>
                      <a:cubicBezTo>
                        <a:pt x="27" y="4"/>
                        <a:pt x="26" y="4"/>
                        <a:pt x="2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15" name="Freeform 1513"/>
                <p:cNvSpPr>
                  <a:spLocks noEditPoints="1"/>
                </p:cNvSpPr>
                <p:nvPr/>
              </p:nvSpPr>
              <p:spPr bwMode="auto">
                <a:xfrm>
                  <a:off x="3029" y="1576"/>
                  <a:ext cx="122" cy="178"/>
                </a:xfrm>
                <a:custGeom>
                  <a:avLst/>
                  <a:gdLst>
                    <a:gd name="T0" fmla="*/ 54 w 54"/>
                    <a:gd name="T1" fmla="*/ 79 h 79"/>
                    <a:gd name="T2" fmla="*/ 51 w 54"/>
                    <a:gd name="T3" fmla="*/ 76 h 79"/>
                    <a:gd name="T4" fmla="*/ 0 w 54"/>
                    <a:gd name="T5" fmla="*/ 14 h 79"/>
                    <a:gd name="T6" fmla="*/ 6 w 54"/>
                    <a:gd name="T7" fmla="*/ 3 h 79"/>
                    <a:gd name="T8" fmla="*/ 14 w 54"/>
                    <a:gd name="T9" fmla="*/ 0 h 79"/>
                    <a:gd name="T10" fmla="*/ 53 w 54"/>
                    <a:gd name="T11" fmla="*/ 74 h 79"/>
                    <a:gd name="T12" fmla="*/ 54 w 54"/>
                    <a:gd name="T13" fmla="*/ 79 h 79"/>
                    <a:gd name="T14" fmla="*/ 14 w 54"/>
                    <a:gd name="T15" fmla="*/ 3 h 79"/>
                    <a:gd name="T16" fmla="*/ 8 w 54"/>
                    <a:gd name="T17" fmla="*/ 5 h 79"/>
                    <a:gd name="T18" fmla="*/ 3 w 54"/>
                    <a:gd name="T19" fmla="*/ 14 h 79"/>
                    <a:gd name="T20" fmla="*/ 49 w 54"/>
                    <a:gd name="T21" fmla="*/ 71 h 79"/>
                    <a:gd name="T22" fmla="*/ 14 w 54"/>
                    <a:gd name="T23" fmla="*/ 3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4" h="79">
                      <a:moveTo>
                        <a:pt x="54" y="79"/>
                      </a:move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49" y="75"/>
                        <a:pt x="0" y="37"/>
                        <a:pt x="0" y="14"/>
                      </a:cubicBezTo>
                      <a:cubicBezTo>
                        <a:pt x="0" y="9"/>
                        <a:pt x="2" y="5"/>
                        <a:pt x="6" y="3"/>
                      </a:cubicBezTo>
                      <a:cubicBezTo>
                        <a:pt x="8" y="1"/>
                        <a:pt x="11" y="0"/>
                        <a:pt x="14" y="0"/>
                      </a:cubicBezTo>
                      <a:cubicBezTo>
                        <a:pt x="36" y="0"/>
                        <a:pt x="53" y="71"/>
                        <a:pt x="53" y="74"/>
                      </a:cubicBezTo>
                      <a:lnTo>
                        <a:pt x="54" y="79"/>
                      </a:lnTo>
                      <a:close/>
                      <a:moveTo>
                        <a:pt x="14" y="3"/>
                      </a:moveTo>
                      <a:cubicBezTo>
                        <a:pt x="12" y="3"/>
                        <a:pt x="10" y="4"/>
                        <a:pt x="8" y="5"/>
                      </a:cubicBezTo>
                      <a:cubicBezTo>
                        <a:pt x="5" y="7"/>
                        <a:pt x="3" y="10"/>
                        <a:pt x="3" y="14"/>
                      </a:cubicBezTo>
                      <a:cubicBezTo>
                        <a:pt x="3" y="32"/>
                        <a:pt x="38" y="62"/>
                        <a:pt x="49" y="71"/>
                      </a:cubicBezTo>
                      <a:cubicBezTo>
                        <a:pt x="44" y="48"/>
                        <a:pt x="29" y="3"/>
                        <a:pt x="14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16" name="Freeform 1514"/>
                <p:cNvSpPr>
                  <a:spLocks noEditPoints="1"/>
                </p:cNvSpPr>
                <p:nvPr/>
              </p:nvSpPr>
              <p:spPr bwMode="auto">
                <a:xfrm>
                  <a:off x="2957" y="1677"/>
                  <a:ext cx="199" cy="77"/>
                </a:xfrm>
                <a:custGeom>
                  <a:avLst/>
                  <a:gdLst>
                    <a:gd name="T0" fmla="*/ 49 w 88"/>
                    <a:gd name="T1" fmla="*/ 34 h 34"/>
                    <a:gd name="T2" fmla="*/ 3 w 88"/>
                    <a:gd name="T3" fmla="*/ 23 h 34"/>
                    <a:gd name="T4" fmla="*/ 0 w 88"/>
                    <a:gd name="T5" fmla="*/ 11 h 34"/>
                    <a:gd name="T6" fmla="*/ 16 w 88"/>
                    <a:gd name="T7" fmla="*/ 0 h 34"/>
                    <a:gd name="T8" fmla="*/ 85 w 88"/>
                    <a:gd name="T9" fmla="*/ 28 h 34"/>
                    <a:gd name="T10" fmla="*/ 88 w 88"/>
                    <a:gd name="T11" fmla="*/ 31 h 34"/>
                    <a:gd name="T12" fmla="*/ 84 w 88"/>
                    <a:gd name="T13" fmla="*/ 31 h 34"/>
                    <a:gd name="T14" fmla="*/ 49 w 88"/>
                    <a:gd name="T15" fmla="*/ 34 h 34"/>
                    <a:gd name="T16" fmla="*/ 16 w 88"/>
                    <a:gd name="T17" fmla="*/ 3 h 34"/>
                    <a:gd name="T18" fmla="*/ 3 w 88"/>
                    <a:gd name="T19" fmla="*/ 12 h 34"/>
                    <a:gd name="T20" fmla="*/ 6 w 88"/>
                    <a:gd name="T21" fmla="*/ 21 h 34"/>
                    <a:gd name="T22" fmla="*/ 49 w 88"/>
                    <a:gd name="T23" fmla="*/ 31 h 34"/>
                    <a:gd name="T24" fmla="*/ 79 w 88"/>
                    <a:gd name="T25" fmla="*/ 29 h 34"/>
                    <a:gd name="T26" fmla="*/ 16 w 88"/>
                    <a:gd name="T27" fmla="*/ 3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8" h="34">
                      <a:moveTo>
                        <a:pt x="49" y="34"/>
                      </a:moveTo>
                      <a:cubicBezTo>
                        <a:pt x="25" y="34"/>
                        <a:pt x="9" y="30"/>
                        <a:pt x="3" y="23"/>
                      </a:cubicBezTo>
                      <a:cubicBezTo>
                        <a:pt x="1" y="19"/>
                        <a:pt x="0" y="16"/>
                        <a:pt x="0" y="11"/>
                      </a:cubicBezTo>
                      <a:cubicBezTo>
                        <a:pt x="1" y="6"/>
                        <a:pt x="4" y="0"/>
                        <a:pt x="16" y="0"/>
                      </a:cubicBezTo>
                      <a:cubicBezTo>
                        <a:pt x="39" y="0"/>
                        <a:pt x="83" y="27"/>
                        <a:pt x="85" y="28"/>
                      </a:cubicBezTo>
                      <a:cubicBezTo>
                        <a:pt x="88" y="31"/>
                        <a:pt x="88" y="31"/>
                        <a:pt x="88" y="31"/>
                      </a:cubicBezTo>
                      <a:cubicBezTo>
                        <a:pt x="84" y="31"/>
                        <a:pt x="84" y="31"/>
                        <a:pt x="84" y="31"/>
                      </a:cubicBezTo>
                      <a:cubicBezTo>
                        <a:pt x="84" y="31"/>
                        <a:pt x="67" y="34"/>
                        <a:pt x="49" y="34"/>
                      </a:cubicBezTo>
                      <a:close/>
                      <a:moveTo>
                        <a:pt x="16" y="3"/>
                      </a:moveTo>
                      <a:cubicBezTo>
                        <a:pt x="8" y="3"/>
                        <a:pt x="4" y="6"/>
                        <a:pt x="3" y="12"/>
                      </a:cubicBezTo>
                      <a:cubicBezTo>
                        <a:pt x="3" y="15"/>
                        <a:pt x="4" y="18"/>
                        <a:pt x="6" y="21"/>
                      </a:cubicBezTo>
                      <a:cubicBezTo>
                        <a:pt x="11" y="27"/>
                        <a:pt x="26" y="31"/>
                        <a:pt x="49" y="31"/>
                      </a:cubicBezTo>
                      <a:cubicBezTo>
                        <a:pt x="61" y="31"/>
                        <a:pt x="73" y="29"/>
                        <a:pt x="79" y="29"/>
                      </a:cubicBezTo>
                      <a:cubicBezTo>
                        <a:pt x="68" y="22"/>
                        <a:pt x="34" y="3"/>
                        <a:pt x="1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17" name="Freeform 1515"/>
                <p:cNvSpPr>
                  <a:spLocks noEditPoints="1"/>
                </p:cNvSpPr>
                <p:nvPr/>
              </p:nvSpPr>
              <p:spPr bwMode="auto">
                <a:xfrm>
                  <a:off x="2869" y="1734"/>
                  <a:ext cx="106" cy="206"/>
                </a:xfrm>
                <a:custGeom>
                  <a:avLst/>
                  <a:gdLst>
                    <a:gd name="T0" fmla="*/ 24 w 47"/>
                    <a:gd name="T1" fmla="*/ 91 h 91"/>
                    <a:gd name="T2" fmla="*/ 22 w 47"/>
                    <a:gd name="T3" fmla="*/ 87 h 91"/>
                    <a:gd name="T4" fmla="*/ 12 w 47"/>
                    <a:gd name="T5" fmla="*/ 7 h 91"/>
                    <a:gd name="T6" fmla="*/ 23 w 47"/>
                    <a:gd name="T7" fmla="*/ 1 h 91"/>
                    <a:gd name="T8" fmla="*/ 35 w 47"/>
                    <a:gd name="T9" fmla="*/ 6 h 91"/>
                    <a:gd name="T10" fmla="*/ 25 w 47"/>
                    <a:gd name="T11" fmla="*/ 87 h 91"/>
                    <a:gd name="T12" fmla="*/ 24 w 47"/>
                    <a:gd name="T13" fmla="*/ 91 h 91"/>
                    <a:gd name="T14" fmla="*/ 24 w 47"/>
                    <a:gd name="T15" fmla="*/ 4 h 91"/>
                    <a:gd name="T16" fmla="*/ 23 w 47"/>
                    <a:gd name="T17" fmla="*/ 4 h 91"/>
                    <a:gd name="T18" fmla="*/ 15 w 47"/>
                    <a:gd name="T19" fmla="*/ 9 h 91"/>
                    <a:gd name="T20" fmla="*/ 24 w 47"/>
                    <a:gd name="T21" fmla="*/ 81 h 91"/>
                    <a:gd name="T22" fmla="*/ 32 w 47"/>
                    <a:gd name="T23" fmla="*/ 8 h 91"/>
                    <a:gd name="T24" fmla="*/ 24 w 47"/>
                    <a:gd name="T25" fmla="*/ 4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7" h="91">
                      <a:moveTo>
                        <a:pt x="24" y="91"/>
                      </a:moveTo>
                      <a:cubicBezTo>
                        <a:pt x="22" y="87"/>
                        <a:pt x="22" y="87"/>
                        <a:pt x="22" y="87"/>
                      </a:cubicBezTo>
                      <a:cubicBezTo>
                        <a:pt x="21" y="84"/>
                        <a:pt x="0" y="26"/>
                        <a:pt x="12" y="7"/>
                      </a:cubicBezTo>
                      <a:cubicBezTo>
                        <a:pt x="15" y="3"/>
                        <a:pt x="18" y="1"/>
                        <a:pt x="23" y="1"/>
                      </a:cubicBezTo>
                      <a:cubicBezTo>
                        <a:pt x="28" y="0"/>
                        <a:pt x="32" y="2"/>
                        <a:pt x="35" y="6"/>
                      </a:cubicBezTo>
                      <a:cubicBezTo>
                        <a:pt x="47" y="24"/>
                        <a:pt x="26" y="84"/>
                        <a:pt x="25" y="87"/>
                      </a:cubicBezTo>
                      <a:lnTo>
                        <a:pt x="24" y="91"/>
                      </a:lnTo>
                      <a:close/>
                      <a:moveTo>
                        <a:pt x="24" y="4"/>
                      </a:moveTo>
                      <a:cubicBezTo>
                        <a:pt x="24" y="4"/>
                        <a:pt x="24" y="4"/>
                        <a:pt x="23" y="4"/>
                      </a:cubicBezTo>
                      <a:cubicBezTo>
                        <a:pt x="20" y="4"/>
                        <a:pt x="17" y="6"/>
                        <a:pt x="15" y="9"/>
                      </a:cubicBezTo>
                      <a:cubicBezTo>
                        <a:pt x="5" y="24"/>
                        <a:pt x="19" y="67"/>
                        <a:pt x="24" y="81"/>
                      </a:cubicBezTo>
                      <a:cubicBezTo>
                        <a:pt x="28" y="67"/>
                        <a:pt x="42" y="21"/>
                        <a:pt x="32" y="8"/>
                      </a:cubicBezTo>
                      <a:cubicBezTo>
                        <a:pt x="30" y="5"/>
                        <a:pt x="28" y="4"/>
                        <a:pt x="24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18" name="Freeform 1516"/>
                <p:cNvSpPr>
                  <a:spLocks noEditPoints="1"/>
                </p:cNvSpPr>
                <p:nvPr/>
              </p:nvSpPr>
              <p:spPr bwMode="auto">
                <a:xfrm>
                  <a:off x="2776" y="1781"/>
                  <a:ext cx="154" cy="154"/>
                </a:xfrm>
                <a:custGeom>
                  <a:avLst/>
                  <a:gdLst>
                    <a:gd name="T0" fmla="*/ 68 w 68"/>
                    <a:gd name="T1" fmla="*/ 68 h 68"/>
                    <a:gd name="T2" fmla="*/ 64 w 68"/>
                    <a:gd name="T3" fmla="*/ 67 h 68"/>
                    <a:gd name="T4" fmla="*/ 1 w 68"/>
                    <a:gd name="T5" fmla="*/ 17 h 68"/>
                    <a:gd name="T6" fmla="*/ 4 w 68"/>
                    <a:gd name="T7" fmla="*/ 5 h 68"/>
                    <a:gd name="T8" fmla="*/ 13 w 68"/>
                    <a:gd name="T9" fmla="*/ 0 h 68"/>
                    <a:gd name="T10" fmla="*/ 66 w 68"/>
                    <a:gd name="T11" fmla="*/ 64 h 68"/>
                    <a:gd name="T12" fmla="*/ 68 w 68"/>
                    <a:gd name="T13" fmla="*/ 68 h 68"/>
                    <a:gd name="T14" fmla="*/ 13 w 68"/>
                    <a:gd name="T15" fmla="*/ 4 h 68"/>
                    <a:gd name="T16" fmla="*/ 6 w 68"/>
                    <a:gd name="T17" fmla="*/ 7 h 68"/>
                    <a:gd name="T18" fmla="*/ 4 w 68"/>
                    <a:gd name="T19" fmla="*/ 17 h 68"/>
                    <a:gd name="T20" fmla="*/ 61 w 68"/>
                    <a:gd name="T21" fmla="*/ 62 h 68"/>
                    <a:gd name="T22" fmla="*/ 13 w 68"/>
                    <a:gd name="T23" fmla="*/ 4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8" h="68">
                      <a:moveTo>
                        <a:pt x="68" y="68"/>
                      </a:moveTo>
                      <a:cubicBezTo>
                        <a:pt x="64" y="67"/>
                        <a:pt x="64" y="67"/>
                        <a:pt x="64" y="67"/>
                      </a:cubicBezTo>
                      <a:cubicBezTo>
                        <a:pt x="62" y="65"/>
                        <a:pt x="5" y="40"/>
                        <a:pt x="1" y="17"/>
                      </a:cubicBezTo>
                      <a:cubicBezTo>
                        <a:pt x="0" y="13"/>
                        <a:pt x="1" y="9"/>
                        <a:pt x="4" y="5"/>
                      </a:cubicBezTo>
                      <a:cubicBezTo>
                        <a:pt x="7" y="2"/>
                        <a:pt x="10" y="0"/>
                        <a:pt x="13" y="0"/>
                      </a:cubicBezTo>
                      <a:cubicBezTo>
                        <a:pt x="35" y="0"/>
                        <a:pt x="65" y="62"/>
                        <a:pt x="66" y="64"/>
                      </a:cubicBezTo>
                      <a:lnTo>
                        <a:pt x="68" y="68"/>
                      </a:lnTo>
                      <a:close/>
                      <a:moveTo>
                        <a:pt x="13" y="4"/>
                      </a:moveTo>
                      <a:cubicBezTo>
                        <a:pt x="11" y="4"/>
                        <a:pt x="8" y="5"/>
                        <a:pt x="6" y="7"/>
                      </a:cubicBezTo>
                      <a:cubicBezTo>
                        <a:pt x="4" y="10"/>
                        <a:pt x="3" y="13"/>
                        <a:pt x="4" y="17"/>
                      </a:cubicBezTo>
                      <a:cubicBezTo>
                        <a:pt x="8" y="34"/>
                        <a:pt x="48" y="55"/>
                        <a:pt x="61" y="62"/>
                      </a:cubicBezTo>
                      <a:cubicBezTo>
                        <a:pt x="52" y="42"/>
                        <a:pt x="29" y="4"/>
                        <a:pt x="13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19" name="Freeform 1517"/>
                <p:cNvSpPr>
                  <a:spLocks noEditPoints="1"/>
                </p:cNvSpPr>
                <p:nvPr/>
              </p:nvSpPr>
              <p:spPr bwMode="auto">
                <a:xfrm>
                  <a:off x="2728" y="1894"/>
                  <a:ext cx="206" cy="70"/>
                </a:xfrm>
                <a:custGeom>
                  <a:avLst/>
                  <a:gdLst>
                    <a:gd name="T0" fmla="*/ 24 w 91"/>
                    <a:gd name="T1" fmla="*/ 31 h 31"/>
                    <a:gd name="T2" fmla="*/ 0 w 91"/>
                    <a:gd name="T3" fmla="*/ 16 h 31"/>
                    <a:gd name="T4" fmla="*/ 3 w 91"/>
                    <a:gd name="T5" fmla="*/ 6 h 31"/>
                    <a:gd name="T6" fmla="*/ 23 w 91"/>
                    <a:gd name="T7" fmla="*/ 0 h 31"/>
                    <a:gd name="T8" fmla="*/ 86 w 91"/>
                    <a:gd name="T9" fmla="*/ 14 h 31"/>
                    <a:gd name="T10" fmla="*/ 91 w 91"/>
                    <a:gd name="T11" fmla="*/ 15 h 31"/>
                    <a:gd name="T12" fmla="*/ 86 w 91"/>
                    <a:gd name="T13" fmla="*/ 17 h 31"/>
                    <a:gd name="T14" fmla="*/ 24 w 91"/>
                    <a:gd name="T15" fmla="*/ 31 h 31"/>
                    <a:gd name="T16" fmla="*/ 23 w 91"/>
                    <a:gd name="T17" fmla="*/ 3 h 31"/>
                    <a:gd name="T18" fmla="*/ 6 w 91"/>
                    <a:gd name="T19" fmla="*/ 8 h 31"/>
                    <a:gd name="T20" fmla="*/ 4 w 91"/>
                    <a:gd name="T21" fmla="*/ 15 h 31"/>
                    <a:gd name="T22" fmla="*/ 24 w 91"/>
                    <a:gd name="T23" fmla="*/ 27 h 31"/>
                    <a:gd name="T24" fmla="*/ 81 w 91"/>
                    <a:gd name="T25" fmla="*/ 15 h 31"/>
                    <a:gd name="T26" fmla="*/ 23 w 91"/>
                    <a:gd name="T27" fmla="*/ 3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91" h="31">
                      <a:moveTo>
                        <a:pt x="24" y="31"/>
                      </a:moveTo>
                      <a:cubicBezTo>
                        <a:pt x="5" y="31"/>
                        <a:pt x="1" y="22"/>
                        <a:pt x="0" y="16"/>
                      </a:cubicBezTo>
                      <a:cubicBezTo>
                        <a:pt x="0" y="12"/>
                        <a:pt x="1" y="8"/>
                        <a:pt x="3" y="6"/>
                      </a:cubicBezTo>
                      <a:cubicBezTo>
                        <a:pt x="7" y="2"/>
                        <a:pt x="14" y="0"/>
                        <a:pt x="23" y="0"/>
                      </a:cubicBezTo>
                      <a:cubicBezTo>
                        <a:pt x="48" y="0"/>
                        <a:pt x="85" y="13"/>
                        <a:pt x="86" y="14"/>
                      </a:cubicBezTo>
                      <a:cubicBezTo>
                        <a:pt x="91" y="15"/>
                        <a:pt x="91" y="15"/>
                        <a:pt x="91" y="15"/>
                      </a:cubicBezTo>
                      <a:cubicBezTo>
                        <a:pt x="86" y="17"/>
                        <a:pt x="86" y="17"/>
                        <a:pt x="86" y="17"/>
                      </a:cubicBezTo>
                      <a:cubicBezTo>
                        <a:pt x="85" y="17"/>
                        <a:pt x="49" y="31"/>
                        <a:pt x="24" y="31"/>
                      </a:cubicBezTo>
                      <a:close/>
                      <a:moveTo>
                        <a:pt x="23" y="3"/>
                      </a:moveTo>
                      <a:cubicBezTo>
                        <a:pt x="15" y="3"/>
                        <a:pt x="9" y="5"/>
                        <a:pt x="6" y="8"/>
                      </a:cubicBezTo>
                      <a:cubicBezTo>
                        <a:pt x="4" y="10"/>
                        <a:pt x="3" y="12"/>
                        <a:pt x="4" y="15"/>
                      </a:cubicBezTo>
                      <a:cubicBezTo>
                        <a:pt x="4" y="24"/>
                        <a:pt x="11" y="27"/>
                        <a:pt x="24" y="27"/>
                      </a:cubicBezTo>
                      <a:cubicBezTo>
                        <a:pt x="43" y="27"/>
                        <a:pt x="71" y="19"/>
                        <a:pt x="81" y="15"/>
                      </a:cubicBezTo>
                      <a:cubicBezTo>
                        <a:pt x="70" y="12"/>
                        <a:pt x="43" y="3"/>
                        <a:pt x="23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20" name="Freeform 1518"/>
                <p:cNvSpPr>
                  <a:spLocks noEditPoints="1"/>
                </p:cNvSpPr>
                <p:nvPr/>
              </p:nvSpPr>
              <p:spPr bwMode="auto">
                <a:xfrm>
                  <a:off x="2676" y="1946"/>
                  <a:ext cx="104" cy="204"/>
                </a:xfrm>
                <a:custGeom>
                  <a:avLst/>
                  <a:gdLst>
                    <a:gd name="T0" fmla="*/ 37 w 46"/>
                    <a:gd name="T1" fmla="*/ 90 h 90"/>
                    <a:gd name="T2" fmla="*/ 35 w 46"/>
                    <a:gd name="T3" fmla="*/ 86 h 90"/>
                    <a:gd name="T4" fmla="*/ 8 w 46"/>
                    <a:gd name="T5" fmla="*/ 10 h 90"/>
                    <a:gd name="T6" fmla="*/ 18 w 46"/>
                    <a:gd name="T7" fmla="*/ 2 h 90"/>
                    <a:gd name="T8" fmla="*/ 31 w 46"/>
                    <a:gd name="T9" fmla="*/ 5 h 90"/>
                    <a:gd name="T10" fmla="*/ 38 w 46"/>
                    <a:gd name="T11" fmla="*/ 85 h 90"/>
                    <a:gd name="T12" fmla="*/ 37 w 46"/>
                    <a:gd name="T13" fmla="*/ 90 h 90"/>
                    <a:gd name="T14" fmla="*/ 22 w 46"/>
                    <a:gd name="T15" fmla="*/ 4 h 90"/>
                    <a:gd name="T16" fmla="*/ 18 w 46"/>
                    <a:gd name="T17" fmla="*/ 5 h 90"/>
                    <a:gd name="T18" fmla="*/ 11 w 46"/>
                    <a:gd name="T19" fmla="*/ 11 h 90"/>
                    <a:gd name="T20" fmla="*/ 35 w 46"/>
                    <a:gd name="T21" fmla="*/ 80 h 90"/>
                    <a:gd name="T22" fmla="*/ 29 w 46"/>
                    <a:gd name="T23" fmla="*/ 7 h 90"/>
                    <a:gd name="T24" fmla="*/ 22 w 46"/>
                    <a:gd name="T25" fmla="*/ 4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6" h="90">
                      <a:moveTo>
                        <a:pt x="37" y="90"/>
                      </a:moveTo>
                      <a:cubicBezTo>
                        <a:pt x="35" y="86"/>
                        <a:pt x="35" y="86"/>
                        <a:pt x="35" y="86"/>
                      </a:cubicBezTo>
                      <a:cubicBezTo>
                        <a:pt x="33" y="84"/>
                        <a:pt x="0" y="32"/>
                        <a:pt x="8" y="10"/>
                      </a:cubicBezTo>
                      <a:cubicBezTo>
                        <a:pt x="10" y="6"/>
                        <a:pt x="13" y="3"/>
                        <a:pt x="18" y="2"/>
                      </a:cubicBezTo>
                      <a:cubicBezTo>
                        <a:pt x="23" y="0"/>
                        <a:pt x="27" y="1"/>
                        <a:pt x="31" y="5"/>
                      </a:cubicBezTo>
                      <a:cubicBezTo>
                        <a:pt x="46" y="22"/>
                        <a:pt x="38" y="83"/>
                        <a:pt x="38" y="85"/>
                      </a:cubicBezTo>
                      <a:lnTo>
                        <a:pt x="37" y="90"/>
                      </a:lnTo>
                      <a:close/>
                      <a:moveTo>
                        <a:pt x="22" y="4"/>
                      </a:moveTo>
                      <a:cubicBezTo>
                        <a:pt x="21" y="4"/>
                        <a:pt x="20" y="4"/>
                        <a:pt x="18" y="5"/>
                      </a:cubicBezTo>
                      <a:cubicBezTo>
                        <a:pt x="15" y="6"/>
                        <a:pt x="12" y="8"/>
                        <a:pt x="11" y="11"/>
                      </a:cubicBezTo>
                      <a:cubicBezTo>
                        <a:pt x="5" y="28"/>
                        <a:pt x="27" y="68"/>
                        <a:pt x="35" y="80"/>
                      </a:cubicBezTo>
                      <a:cubicBezTo>
                        <a:pt x="36" y="66"/>
                        <a:pt x="40" y="20"/>
                        <a:pt x="29" y="7"/>
                      </a:cubicBezTo>
                      <a:cubicBezTo>
                        <a:pt x="27" y="5"/>
                        <a:pt x="24" y="4"/>
                        <a:pt x="22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21" name="Freeform 1519"/>
                <p:cNvSpPr>
                  <a:spLocks noEditPoints="1"/>
                </p:cNvSpPr>
                <p:nvPr/>
              </p:nvSpPr>
              <p:spPr bwMode="auto">
                <a:xfrm>
                  <a:off x="2588" y="2019"/>
                  <a:ext cx="179" cy="126"/>
                </a:xfrm>
                <a:custGeom>
                  <a:avLst/>
                  <a:gdLst>
                    <a:gd name="T0" fmla="*/ 79 w 79"/>
                    <a:gd name="T1" fmla="*/ 56 h 56"/>
                    <a:gd name="T2" fmla="*/ 75 w 79"/>
                    <a:gd name="T3" fmla="*/ 55 h 56"/>
                    <a:gd name="T4" fmla="*/ 2 w 79"/>
                    <a:gd name="T5" fmla="*/ 20 h 56"/>
                    <a:gd name="T6" fmla="*/ 3 w 79"/>
                    <a:gd name="T7" fmla="*/ 7 h 56"/>
                    <a:gd name="T8" fmla="*/ 14 w 79"/>
                    <a:gd name="T9" fmla="*/ 0 h 56"/>
                    <a:gd name="T10" fmla="*/ 76 w 79"/>
                    <a:gd name="T11" fmla="*/ 52 h 56"/>
                    <a:gd name="T12" fmla="*/ 79 w 79"/>
                    <a:gd name="T13" fmla="*/ 56 h 56"/>
                    <a:gd name="T14" fmla="*/ 14 w 79"/>
                    <a:gd name="T15" fmla="*/ 3 h 56"/>
                    <a:gd name="T16" fmla="*/ 6 w 79"/>
                    <a:gd name="T17" fmla="*/ 9 h 56"/>
                    <a:gd name="T18" fmla="*/ 5 w 79"/>
                    <a:gd name="T19" fmla="*/ 18 h 56"/>
                    <a:gd name="T20" fmla="*/ 71 w 79"/>
                    <a:gd name="T21" fmla="*/ 50 h 56"/>
                    <a:gd name="T22" fmla="*/ 14 w 79"/>
                    <a:gd name="T23" fmla="*/ 3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56">
                      <a:moveTo>
                        <a:pt x="79" y="56"/>
                      </a:moveTo>
                      <a:cubicBezTo>
                        <a:pt x="75" y="55"/>
                        <a:pt x="75" y="55"/>
                        <a:pt x="75" y="55"/>
                      </a:cubicBezTo>
                      <a:cubicBezTo>
                        <a:pt x="72" y="54"/>
                        <a:pt x="12" y="41"/>
                        <a:pt x="2" y="20"/>
                      </a:cubicBezTo>
                      <a:cubicBezTo>
                        <a:pt x="0" y="16"/>
                        <a:pt x="1" y="11"/>
                        <a:pt x="3" y="7"/>
                      </a:cubicBezTo>
                      <a:cubicBezTo>
                        <a:pt x="5" y="2"/>
                        <a:pt x="9" y="0"/>
                        <a:pt x="14" y="0"/>
                      </a:cubicBezTo>
                      <a:cubicBezTo>
                        <a:pt x="36" y="0"/>
                        <a:pt x="75" y="50"/>
                        <a:pt x="76" y="52"/>
                      </a:cubicBezTo>
                      <a:lnTo>
                        <a:pt x="79" y="56"/>
                      </a:lnTo>
                      <a:close/>
                      <a:moveTo>
                        <a:pt x="14" y="3"/>
                      </a:moveTo>
                      <a:cubicBezTo>
                        <a:pt x="10" y="3"/>
                        <a:pt x="8" y="5"/>
                        <a:pt x="6" y="9"/>
                      </a:cubicBezTo>
                      <a:cubicBezTo>
                        <a:pt x="4" y="12"/>
                        <a:pt x="4" y="15"/>
                        <a:pt x="5" y="18"/>
                      </a:cubicBezTo>
                      <a:cubicBezTo>
                        <a:pt x="12" y="35"/>
                        <a:pt x="56" y="47"/>
                        <a:pt x="71" y="50"/>
                      </a:cubicBezTo>
                      <a:cubicBezTo>
                        <a:pt x="61" y="39"/>
                        <a:pt x="31" y="3"/>
                        <a:pt x="14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22" name="Freeform 1520"/>
                <p:cNvSpPr>
                  <a:spLocks noEditPoints="1"/>
                </p:cNvSpPr>
                <p:nvPr/>
              </p:nvSpPr>
              <p:spPr bwMode="auto">
                <a:xfrm>
                  <a:off x="2566" y="2130"/>
                  <a:ext cx="203" cy="74"/>
                </a:xfrm>
                <a:custGeom>
                  <a:avLst/>
                  <a:gdLst>
                    <a:gd name="T0" fmla="*/ 18 w 90"/>
                    <a:gd name="T1" fmla="*/ 33 h 33"/>
                    <a:gd name="T2" fmla="*/ 1 w 90"/>
                    <a:gd name="T3" fmla="*/ 22 h 33"/>
                    <a:gd name="T4" fmla="*/ 3 w 90"/>
                    <a:gd name="T5" fmla="*/ 11 h 33"/>
                    <a:gd name="T6" fmla="*/ 49 w 90"/>
                    <a:gd name="T7" fmla="*/ 0 h 33"/>
                    <a:gd name="T8" fmla="*/ 85 w 90"/>
                    <a:gd name="T9" fmla="*/ 2 h 33"/>
                    <a:gd name="T10" fmla="*/ 90 w 90"/>
                    <a:gd name="T11" fmla="*/ 3 h 33"/>
                    <a:gd name="T12" fmla="*/ 86 w 90"/>
                    <a:gd name="T13" fmla="*/ 5 h 33"/>
                    <a:gd name="T14" fmla="*/ 18 w 90"/>
                    <a:gd name="T15" fmla="*/ 33 h 33"/>
                    <a:gd name="T16" fmla="*/ 49 w 90"/>
                    <a:gd name="T17" fmla="*/ 3 h 33"/>
                    <a:gd name="T18" fmla="*/ 6 w 90"/>
                    <a:gd name="T19" fmla="*/ 13 h 33"/>
                    <a:gd name="T20" fmla="*/ 4 w 90"/>
                    <a:gd name="T21" fmla="*/ 22 h 33"/>
                    <a:gd name="T22" fmla="*/ 18 w 90"/>
                    <a:gd name="T23" fmla="*/ 30 h 33"/>
                    <a:gd name="T24" fmla="*/ 80 w 90"/>
                    <a:gd name="T25" fmla="*/ 5 h 33"/>
                    <a:gd name="T26" fmla="*/ 49 w 90"/>
                    <a:gd name="T27" fmla="*/ 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90" h="33">
                      <a:moveTo>
                        <a:pt x="18" y="33"/>
                      </a:moveTo>
                      <a:cubicBezTo>
                        <a:pt x="9" y="33"/>
                        <a:pt x="3" y="30"/>
                        <a:pt x="1" y="22"/>
                      </a:cubicBezTo>
                      <a:cubicBezTo>
                        <a:pt x="0" y="18"/>
                        <a:pt x="1" y="14"/>
                        <a:pt x="3" y="11"/>
                      </a:cubicBezTo>
                      <a:cubicBezTo>
                        <a:pt x="9" y="4"/>
                        <a:pt x="24" y="0"/>
                        <a:pt x="49" y="0"/>
                      </a:cubicBezTo>
                      <a:cubicBezTo>
                        <a:pt x="67" y="0"/>
                        <a:pt x="85" y="2"/>
                        <a:pt x="85" y="2"/>
                      </a:cubicBezTo>
                      <a:cubicBezTo>
                        <a:pt x="90" y="3"/>
                        <a:pt x="90" y="3"/>
                        <a:pt x="90" y="3"/>
                      </a:cubicBezTo>
                      <a:cubicBezTo>
                        <a:pt x="86" y="5"/>
                        <a:pt x="86" y="5"/>
                        <a:pt x="86" y="5"/>
                      </a:cubicBezTo>
                      <a:cubicBezTo>
                        <a:pt x="84" y="7"/>
                        <a:pt x="42" y="33"/>
                        <a:pt x="18" y="33"/>
                      </a:cubicBezTo>
                      <a:close/>
                      <a:moveTo>
                        <a:pt x="49" y="3"/>
                      </a:moveTo>
                      <a:cubicBezTo>
                        <a:pt x="25" y="3"/>
                        <a:pt x="11" y="7"/>
                        <a:pt x="6" y="13"/>
                      </a:cubicBezTo>
                      <a:cubicBezTo>
                        <a:pt x="4" y="16"/>
                        <a:pt x="4" y="18"/>
                        <a:pt x="4" y="22"/>
                      </a:cubicBezTo>
                      <a:cubicBezTo>
                        <a:pt x="6" y="27"/>
                        <a:pt x="11" y="30"/>
                        <a:pt x="18" y="30"/>
                      </a:cubicBezTo>
                      <a:cubicBezTo>
                        <a:pt x="37" y="30"/>
                        <a:pt x="69" y="12"/>
                        <a:pt x="80" y="5"/>
                      </a:cubicBezTo>
                      <a:cubicBezTo>
                        <a:pt x="74" y="4"/>
                        <a:pt x="61" y="3"/>
                        <a:pt x="49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23" name="Freeform 1521"/>
                <p:cNvSpPr>
                  <a:spLocks noEditPoints="1"/>
                </p:cNvSpPr>
                <p:nvPr/>
              </p:nvSpPr>
              <p:spPr bwMode="auto">
                <a:xfrm>
                  <a:off x="2536" y="2200"/>
                  <a:ext cx="109" cy="187"/>
                </a:xfrm>
                <a:custGeom>
                  <a:avLst/>
                  <a:gdLst>
                    <a:gd name="T0" fmla="*/ 48 w 48"/>
                    <a:gd name="T1" fmla="*/ 83 h 83"/>
                    <a:gd name="T2" fmla="*/ 45 w 48"/>
                    <a:gd name="T3" fmla="*/ 80 h 83"/>
                    <a:gd name="T4" fmla="*/ 3 w 48"/>
                    <a:gd name="T5" fmla="*/ 12 h 83"/>
                    <a:gd name="T6" fmla="*/ 11 w 48"/>
                    <a:gd name="T7" fmla="*/ 1 h 83"/>
                    <a:gd name="T8" fmla="*/ 17 w 48"/>
                    <a:gd name="T9" fmla="*/ 0 h 83"/>
                    <a:gd name="T10" fmla="*/ 48 w 48"/>
                    <a:gd name="T11" fmla="*/ 79 h 83"/>
                    <a:gd name="T12" fmla="*/ 48 w 48"/>
                    <a:gd name="T13" fmla="*/ 83 h 83"/>
                    <a:gd name="T14" fmla="*/ 17 w 48"/>
                    <a:gd name="T15" fmla="*/ 3 h 83"/>
                    <a:gd name="T16" fmla="*/ 12 w 48"/>
                    <a:gd name="T17" fmla="*/ 4 h 83"/>
                    <a:gd name="T18" fmla="*/ 6 w 48"/>
                    <a:gd name="T19" fmla="*/ 12 h 83"/>
                    <a:gd name="T20" fmla="*/ 44 w 48"/>
                    <a:gd name="T21" fmla="*/ 75 h 83"/>
                    <a:gd name="T22" fmla="*/ 17 w 48"/>
                    <a:gd name="T23" fmla="*/ 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8" h="83">
                      <a:moveTo>
                        <a:pt x="48" y="83"/>
                      </a:moveTo>
                      <a:cubicBezTo>
                        <a:pt x="45" y="80"/>
                        <a:pt x="45" y="80"/>
                        <a:pt x="45" y="80"/>
                      </a:cubicBezTo>
                      <a:cubicBezTo>
                        <a:pt x="43" y="78"/>
                        <a:pt x="0" y="34"/>
                        <a:pt x="3" y="12"/>
                      </a:cubicBezTo>
                      <a:cubicBezTo>
                        <a:pt x="4" y="7"/>
                        <a:pt x="6" y="4"/>
                        <a:pt x="11" y="1"/>
                      </a:cubicBezTo>
                      <a:cubicBezTo>
                        <a:pt x="13" y="0"/>
                        <a:pt x="15" y="0"/>
                        <a:pt x="17" y="0"/>
                      </a:cubicBezTo>
                      <a:cubicBezTo>
                        <a:pt x="41" y="0"/>
                        <a:pt x="47" y="76"/>
                        <a:pt x="48" y="79"/>
                      </a:cubicBezTo>
                      <a:lnTo>
                        <a:pt x="48" y="83"/>
                      </a:lnTo>
                      <a:close/>
                      <a:moveTo>
                        <a:pt x="17" y="3"/>
                      </a:moveTo>
                      <a:cubicBezTo>
                        <a:pt x="15" y="3"/>
                        <a:pt x="14" y="3"/>
                        <a:pt x="12" y="4"/>
                      </a:cubicBezTo>
                      <a:cubicBezTo>
                        <a:pt x="9" y="6"/>
                        <a:pt x="7" y="9"/>
                        <a:pt x="6" y="12"/>
                      </a:cubicBezTo>
                      <a:cubicBezTo>
                        <a:pt x="3" y="30"/>
                        <a:pt x="34" y="64"/>
                        <a:pt x="44" y="75"/>
                      </a:cubicBezTo>
                      <a:cubicBezTo>
                        <a:pt x="42" y="51"/>
                        <a:pt x="33" y="3"/>
                        <a:pt x="1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24" name="Freeform 1522"/>
                <p:cNvSpPr>
                  <a:spLocks noEditPoints="1"/>
                </p:cNvSpPr>
                <p:nvPr/>
              </p:nvSpPr>
              <p:spPr bwMode="auto">
                <a:xfrm>
                  <a:off x="2455" y="2290"/>
                  <a:ext cx="194" cy="93"/>
                </a:xfrm>
                <a:custGeom>
                  <a:avLst/>
                  <a:gdLst>
                    <a:gd name="T0" fmla="*/ 86 w 86"/>
                    <a:gd name="T1" fmla="*/ 41 h 41"/>
                    <a:gd name="T2" fmla="*/ 82 w 86"/>
                    <a:gd name="T3" fmla="*/ 41 h 41"/>
                    <a:gd name="T4" fmla="*/ 4 w 86"/>
                    <a:gd name="T5" fmla="*/ 22 h 41"/>
                    <a:gd name="T6" fmla="*/ 2 w 86"/>
                    <a:gd name="T7" fmla="*/ 9 h 41"/>
                    <a:gd name="T8" fmla="*/ 15 w 86"/>
                    <a:gd name="T9" fmla="*/ 0 h 41"/>
                    <a:gd name="T10" fmla="*/ 83 w 86"/>
                    <a:gd name="T11" fmla="*/ 38 h 41"/>
                    <a:gd name="T12" fmla="*/ 86 w 86"/>
                    <a:gd name="T13" fmla="*/ 41 h 41"/>
                    <a:gd name="T14" fmla="*/ 15 w 86"/>
                    <a:gd name="T15" fmla="*/ 3 h 41"/>
                    <a:gd name="T16" fmla="*/ 5 w 86"/>
                    <a:gd name="T17" fmla="*/ 10 h 41"/>
                    <a:gd name="T18" fmla="*/ 6 w 86"/>
                    <a:gd name="T19" fmla="*/ 20 h 41"/>
                    <a:gd name="T20" fmla="*/ 77 w 86"/>
                    <a:gd name="T21" fmla="*/ 37 h 41"/>
                    <a:gd name="T22" fmla="*/ 15 w 86"/>
                    <a:gd name="T23" fmla="*/ 3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6" h="41">
                      <a:moveTo>
                        <a:pt x="86" y="41"/>
                      </a:move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79" y="41"/>
                        <a:pt x="17" y="40"/>
                        <a:pt x="4" y="22"/>
                      </a:cubicBezTo>
                      <a:cubicBezTo>
                        <a:pt x="1" y="18"/>
                        <a:pt x="0" y="14"/>
                        <a:pt x="2" y="9"/>
                      </a:cubicBezTo>
                      <a:cubicBezTo>
                        <a:pt x="4" y="3"/>
                        <a:pt x="8" y="0"/>
                        <a:pt x="15" y="0"/>
                      </a:cubicBezTo>
                      <a:cubicBezTo>
                        <a:pt x="38" y="0"/>
                        <a:pt x="81" y="36"/>
                        <a:pt x="83" y="38"/>
                      </a:cubicBezTo>
                      <a:lnTo>
                        <a:pt x="86" y="41"/>
                      </a:lnTo>
                      <a:close/>
                      <a:moveTo>
                        <a:pt x="15" y="3"/>
                      </a:moveTo>
                      <a:cubicBezTo>
                        <a:pt x="10" y="3"/>
                        <a:pt x="6" y="5"/>
                        <a:pt x="5" y="10"/>
                      </a:cubicBezTo>
                      <a:cubicBezTo>
                        <a:pt x="4" y="14"/>
                        <a:pt x="4" y="17"/>
                        <a:pt x="6" y="20"/>
                      </a:cubicBezTo>
                      <a:cubicBezTo>
                        <a:pt x="17" y="34"/>
                        <a:pt x="63" y="37"/>
                        <a:pt x="77" y="37"/>
                      </a:cubicBezTo>
                      <a:cubicBezTo>
                        <a:pt x="66" y="29"/>
                        <a:pt x="33" y="3"/>
                        <a:pt x="15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25" name="Freeform 1523"/>
                <p:cNvSpPr>
                  <a:spLocks noEditPoints="1"/>
                </p:cNvSpPr>
                <p:nvPr/>
              </p:nvSpPr>
              <p:spPr bwMode="auto">
                <a:xfrm>
                  <a:off x="2459" y="2374"/>
                  <a:ext cx="190" cy="101"/>
                </a:xfrm>
                <a:custGeom>
                  <a:avLst/>
                  <a:gdLst>
                    <a:gd name="T0" fmla="*/ 15 w 84"/>
                    <a:gd name="T1" fmla="*/ 45 h 45"/>
                    <a:gd name="T2" fmla="*/ 2 w 84"/>
                    <a:gd name="T3" fmla="*/ 38 h 45"/>
                    <a:gd name="T4" fmla="*/ 2 w 84"/>
                    <a:gd name="T5" fmla="*/ 25 h 45"/>
                    <a:gd name="T6" fmla="*/ 80 w 84"/>
                    <a:gd name="T7" fmla="*/ 1 h 45"/>
                    <a:gd name="T8" fmla="*/ 84 w 84"/>
                    <a:gd name="T9" fmla="*/ 0 h 45"/>
                    <a:gd name="T10" fmla="*/ 81 w 84"/>
                    <a:gd name="T11" fmla="*/ 3 h 45"/>
                    <a:gd name="T12" fmla="*/ 15 w 84"/>
                    <a:gd name="T13" fmla="*/ 45 h 45"/>
                    <a:gd name="T14" fmla="*/ 76 w 84"/>
                    <a:gd name="T15" fmla="*/ 4 h 45"/>
                    <a:gd name="T16" fmla="*/ 5 w 84"/>
                    <a:gd name="T17" fmla="*/ 27 h 45"/>
                    <a:gd name="T18" fmla="*/ 5 w 84"/>
                    <a:gd name="T19" fmla="*/ 36 h 45"/>
                    <a:gd name="T20" fmla="*/ 15 w 84"/>
                    <a:gd name="T21" fmla="*/ 42 h 45"/>
                    <a:gd name="T22" fmla="*/ 76 w 84"/>
                    <a:gd name="T23" fmla="*/ 4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4" h="45">
                      <a:moveTo>
                        <a:pt x="15" y="45"/>
                      </a:moveTo>
                      <a:cubicBezTo>
                        <a:pt x="9" y="45"/>
                        <a:pt x="5" y="43"/>
                        <a:pt x="2" y="38"/>
                      </a:cubicBezTo>
                      <a:cubicBezTo>
                        <a:pt x="0" y="33"/>
                        <a:pt x="0" y="29"/>
                        <a:pt x="2" y="25"/>
                      </a:cubicBezTo>
                      <a:cubicBezTo>
                        <a:pt x="12" y="6"/>
                        <a:pt x="77" y="1"/>
                        <a:pt x="80" y="1"/>
                      </a:cubicBezTo>
                      <a:cubicBezTo>
                        <a:pt x="84" y="0"/>
                        <a:pt x="84" y="0"/>
                        <a:pt x="84" y="0"/>
                      </a:cubicBezTo>
                      <a:cubicBezTo>
                        <a:pt x="81" y="3"/>
                        <a:pt x="81" y="3"/>
                        <a:pt x="81" y="3"/>
                      </a:cubicBezTo>
                      <a:cubicBezTo>
                        <a:pt x="79" y="5"/>
                        <a:pt x="39" y="45"/>
                        <a:pt x="15" y="45"/>
                      </a:cubicBezTo>
                      <a:close/>
                      <a:moveTo>
                        <a:pt x="76" y="4"/>
                      </a:moveTo>
                      <a:cubicBezTo>
                        <a:pt x="60" y="6"/>
                        <a:pt x="13" y="12"/>
                        <a:pt x="5" y="27"/>
                      </a:cubicBezTo>
                      <a:cubicBezTo>
                        <a:pt x="3" y="30"/>
                        <a:pt x="3" y="33"/>
                        <a:pt x="5" y="36"/>
                      </a:cubicBezTo>
                      <a:cubicBezTo>
                        <a:pt x="7" y="40"/>
                        <a:pt x="10" y="42"/>
                        <a:pt x="15" y="42"/>
                      </a:cubicBezTo>
                      <a:cubicBezTo>
                        <a:pt x="34" y="42"/>
                        <a:pt x="65" y="14"/>
                        <a:pt x="76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26" name="Freeform 1524"/>
                <p:cNvSpPr>
                  <a:spLocks noEditPoints="1"/>
                </p:cNvSpPr>
                <p:nvPr/>
              </p:nvSpPr>
              <p:spPr bwMode="auto">
                <a:xfrm>
                  <a:off x="2448" y="2475"/>
                  <a:ext cx="133" cy="172"/>
                </a:xfrm>
                <a:custGeom>
                  <a:avLst/>
                  <a:gdLst>
                    <a:gd name="T0" fmla="*/ 59 w 59"/>
                    <a:gd name="T1" fmla="*/ 76 h 76"/>
                    <a:gd name="T2" fmla="*/ 55 w 59"/>
                    <a:gd name="T3" fmla="*/ 73 h 76"/>
                    <a:gd name="T4" fmla="*/ 0 w 59"/>
                    <a:gd name="T5" fmla="*/ 15 h 76"/>
                    <a:gd name="T6" fmla="*/ 5 w 59"/>
                    <a:gd name="T7" fmla="*/ 3 h 76"/>
                    <a:gd name="T8" fmla="*/ 14 w 59"/>
                    <a:gd name="T9" fmla="*/ 0 h 76"/>
                    <a:gd name="T10" fmla="*/ 58 w 59"/>
                    <a:gd name="T11" fmla="*/ 71 h 76"/>
                    <a:gd name="T12" fmla="*/ 59 w 59"/>
                    <a:gd name="T13" fmla="*/ 76 h 76"/>
                    <a:gd name="T14" fmla="*/ 14 w 59"/>
                    <a:gd name="T15" fmla="*/ 3 h 76"/>
                    <a:gd name="T16" fmla="*/ 7 w 59"/>
                    <a:gd name="T17" fmla="*/ 5 h 76"/>
                    <a:gd name="T18" fmla="*/ 3 w 59"/>
                    <a:gd name="T19" fmla="*/ 14 h 76"/>
                    <a:gd name="T20" fmla="*/ 53 w 59"/>
                    <a:gd name="T21" fmla="*/ 68 h 76"/>
                    <a:gd name="T22" fmla="*/ 14 w 59"/>
                    <a:gd name="T23" fmla="*/ 3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9" h="76">
                      <a:moveTo>
                        <a:pt x="59" y="76"/>
                      </a:moveTo>
                      <a:cubicBezTo>
                        <a:pt x="55" y="73"/>
                        <a:pt x="55" y="73"/>
                        <a:pt x="55" y="73"/>
                      </a:cubicBezTo>
                      <a:cubicBezTo>
                        <a:pt x="53" y="72"/>
                        <a:pt x="1" y="38"/>
                        <a:pt x="0" y="15"/>
                      </a:cubicBezTo>
                      <a:cubicBezTo>
                        <a:pt x="0" y="10"/>
                        <a:pt x="2" y="6"/>
                        <a:pt x="5" y="3"/>
                      </a:cubicBezTo>
                      <a:cubicBezTo>
                        <a:pt x="8" y="1"/>
                        <a:pt x="11" y="0"/>
                        <a:pt x="14" y="0"/>
                      </a:cubicBezTo>
                      <a:cubicBezTo>
                        <a:pt x="36" y="0"/>
                        <a:pt x="57" y="68"/>
                        <a:pt x="58" y="71"/>
                      </a:cubicBezTo>
                      <a:lnTo>
                        <a:pt x="59" y="76"/>
                      </a:lnTo>
                      <a:close/>
                      <a:moveTo>
                        <a:pt x="14" y="3"/>
                      </a:moveTo>
                      <a:cubicBezTo>
                        <a:pt x="12" y="3"/>
                        <a:pt x="10" y="4"/>
                        <a:pt x="7" y="5"/>
                      </a:cubicBezTo>
                      <a:cubicBezTo>
                        <a:pt x="5" y="8"/>
                        <a:pt x="3" y="11"/>
                        <a:pt x="3" y="14"/>
                      </a:cubicBezTo>
                      <a:cubicBezTo>
                        <a:pt x="4" y="32"/>
                        <a:pt x="41" y="59"/>
                        <a:pt x="53" y="68"/>
                      </a:cubicBezTo>
                      <a:cubicBezTo>
                        <a:pt x="46" y="46"/>
                        <a:pt x="29" y="3"/>
                        <a:pt x="14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27" name="Freeform 1525"/>
                <p:cNvSpPr>
                  <a:spLocks noEditPoints="1"/>
                </p:cNvSpPr>
                <p:nvPr/>
              </p:nvSpPr>
              <p:spPr bwMode="auto">
                <a:xfrm>
                  <a:off x="2382" y="2582"/>
                  <a:ext cx="204" cy="72"/>
                </a:xfrm>
                <a:custGeom>
                  <a:avLst/>
                  <a:gdLst>
                    <a:gd name="T0" fmla="*/ 38 w 90"/>
                    <a:gd name="T1" fmla="*/ 32 h 32"/>
                    <a:gd name="T2" fmla="*/ 4 w 90"/>
                    <a:gd name="T3" fmla="*/ 23 h 32"/>
                    <a:gd name="T4" fmla="*/ 1 w 90"/>
                    <a:gd name="T5" fmla="*/ 12 h 32"/>
                    <a:gd name="T6" fmla="*/ 17 w 90"/>
                    <a:gd name="T7" fmla="*/ 0 h 32"/>
                    <a:gd name="T8" fmla="*/ 86 w 90"/>
                    <a:gd name="T9" fmla="*/ 23 h 32"/>
                    <a:gd name="T10" fmla="*/ 90 w 90"/>
                    <a:gd name="T11" fmla="*/ 25 h 32"/>
                    <a:gd name="T12" fmla="*/ 86 w 90"/>
                    <a:gd name="T13" fmla="*/ 26 h 32"/>
                    <a:gd name="T14" fmla="*/ 38 w 90"/>
                    <a:gd name="T15" fmla="*/ 32 h 32"/>
                    <a:gd name="T16" fmla="*/ 17 w 90"/>
                    <a:gd name="T17" fmla="*/ 3 h 32"/>
                    <a:gd name="T18" fmla="*/ 4 w 90"/>
                    <a:gd name="T19" fmla="*/ 12 h 32"/>
                    <a:gd name="T20" fmla="*/ 6 w 90"/>
                    <a:gd name="T21" fmla="*/ 21 h 32"/>
                    <a:gd name="T22" fmla="*/ 38 w 90"/>
                    <a:gd name="T23" fmla="*/ 28 h 32"/>
                    <a:gd name="T24" fmla="*/ 80 w 90"/>
                    <a:gd name="T25" fmla="*/ 24 h 32"/>
                    <a:gd name="T26" fmla="*/ 17 w 90"/>
                    <a:gd name="T27" fmla="*/ 3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90" h="32">
                      <a:moveTo>
                        <a:pt x="38" y="32"/>
                      </a:moveTo>
                      <a:cubicBezTo>
                        <a:pt x="21" y="32"/>
                        <a:pt x="9" y="29"/>
                        <a:pt x="4" y="23"/>
                      </a:cubicBezTo>
                      <a:cubicBezTo>
                        <a:pt x="1" y="20"/>
                        <a:pt x="0" y="16"/>
                        <a:pt x="1" y="12"/>
                      </a:cubicBezTo>
                      <a:cubicBezTo>
                        <a:pt x="1" y="6"/>
                        <a:pt x="5" y="0"/>
                        <a:pt x="17" y="0"/>
                      </a:cubicBezTo>
                      <a:cubicBezTo>
                        <a:pt x="42" y="0"/>
                        <a:pt x="84" y="22"/>
                        <a:pt x="86" y="23"/>
                      </a:cubicBezTo>
                      <a:cubicBezTo>
                        <a:pt x="90" y="25"/>
                        <a:pt x="90" y="25"/>
                        <a:pt x="90" y="25"/>
                      </a:cubicBezTo>
                      <a:cubicBezTo>
                        <a:pt x="86" y="26"/>
                        <a:pt x="86" y="26"/>
                        <a:pt x="86" y="26"/>
                      </a:cubicBezTo>
                      <a:cubicBezTo>
                        <a:pt x="85" y="26"/>
                        <a:pt x="60" y="32"/>
                        <a:pt x="38" y="32"/>
                      </a:cubicBezTo>
                      <a:close/>
                      <a:moveTo>
                        <a:pt x="17" y="3"/>
                      </a:moveTo>
                      <a:cubicBezTo>
                        <a:pt x="9" y="3"/>
                        <a:pt x="4" y="6"/>
                        <a:pt x="4" y="12"/>
                      </a:cubicBezTo>
                      <a:cubicBezTo>
                        <a:pt x="3" y="16"/>
                        <a:pt x="4" y="18"/>
                        <a:pt x="6" y="21"/>
                      </a:cubicBezTo>
                      <a:cubicBezTo>
                        <a:pt x="11" y="26"/>
                        <a:pt x="22" y="28"/>
                        <a:pt x="38" y="28"/>
                      </a:cubicBezTo>
                      <a:cubicBezTo>
                        <a:pt x="54" y="28"/>
                        <a:pt x="72" y="26"/>
                        <a:pt x="80" y="24"/>
                      </a:cubicBezTo>
                      <a:cubicBezTo>
                        <a:pt x="69" y="18"/>
                        <a:pt x="37" y="3"/>
                        <a:pt x="1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28" name="Freeform 1526"/>
                <p:cNvSpPr>
                  <a:spLocks noEditPoints="1"/>
                </p:cNvSpPr>
                <p:nvPr/>
              </p:nvSpPr>
              <p:spPr bwMode="auto">
                <a:xfrm>
                  <a:off x="2409" y="2631"/>
                  <a:ext cx="175" cy="134"/>
                </a:xfrm>
                <a:custGeom>
                  <a:avLst/>
                  <a:gdLst>
                    <a:gd name="T0" fmla="*/ 15 w 77"/>
                    <a:gd name="T1" fmla="*/ 59 h 59"/>
                    <a:gd name="T2" fmla="*/ 4 w 77"/>
                    <a:gd name="T3" fmla="*/ 54 h 59"/>
                    <a:gd name="T4" fmla="*/ 2 w 77"/>
                    <a:gd name="T5" fmla="*/ 42 h 59"/>
                    <a:gd name="T6" fmla="*/ 73 w 77"/>
                    <a:gd name="T7" fmla="*/ 1 h 59"/>
                    <a:gd name="T8" fmla="*/ 77 w 77"/>
                    <a:gd name="T9" fmla="*/ 0 h 59"/>
                    <a:gd name="T10" fmla="*/ 75 w 77"/>
                    <a:gd name="T11" fmla="*/ 4 h 59"/>
                    <a:gd name="T12" fmla="*/ 15 w 77"/>
                    <a:gd name="T13" fmla="*/ 59 h 59"/>
                    <a:gd name="T14" fmla="*/ 69 w 77"/>
                    <a:gd name="T15" fmla="*/ 6 h 59"/>
                    <a:gd name="T16" fmla="*/ 5 w 77"/>
                    <a:gd name="T17" fmla="*/ 43 h 59"/>
                    <a:gd name="T18" fmla="*/ 7 w 77"/>
                    <a:gd name="T19" fmla="*/ 52 h 59"/>
                    <a:gd name="T20" fmla="*/ 15 w 77"/>
                    <a:gd name="T21" fmla="*/ 56 h 59"/>
                    <a:gd name="T22" fmla="*/ 69 w 77"/>
                    <a:gd name="T23" fmla="*/ 6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7" h="59">
                      <a:moveTo>
                        <a:pt x="15" y="59"/>
                      </a:moveTo>
                      <a:cubicBezTo>
                        <a:pt x="11" y="59"/>
                        <a:pt x="7" y="57"/>
                        <a:pt x="4" y="54"/>
                      </a:cubicBezTo>
                      <a:cubicBezTo>
                        <a:pt x="1" y="50"/>
                        <a:pt x="0" y="46"/>
                        <a:pt x="2" y="42"/>
                      </a:cubicBezTo>
                      <a:cubicBezTo>
                        <a:pt x="8" y="21"/>
                        <a:pt x="70" y="2"/>
                        <a:pt x="73" y="1"/>
                      </a:cubicBez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5" y="4"/>
                        <a:pt x="75" y="4"/>
                        <a:pt x="75" y="4"/>
                      </a:cubicBezTo>
                      <a:cubicBezTo>
                        <a:pt x="73" y="6"/>
                        <a:pt x="38" y="59"/>
                        <a:pt x="15" y="59"/>
                      </a:cubicBezTo>
                      <a:close/>
                      <a:moveTo>
                        <a:pt x="69" y="6"/>
                      </a:moveTo>
                      <a:cubicBezTo>
                        <a:pt x="55" y="10"/>
                        <a:pt x="10" y="26"/>
                        <a:pt x="5" y="43"/>
                      </a:cubicBezTo>
                      <a:cubicBezTo>
                        <a:pt x="4" y="46"/>
                        <a:pt x="4" y="49"/>
                        <a:pt x="7" y="52"/>
                      </a:cubicBezTo>
                      <a:cubicBezTo>
                        <a:pt x="9" y="54"/>
                        <a:pt x="12" y="56"/>
                        <a:pt x="15" y="56"/>
                      </a:cubicBezTo>
                      <a:cubicBezTo>
                        <a:pt x="33" y="56"/>
                        <a:pt x="61" y="18"/>
                        <a:pt x="69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29" name="Freeform 1527"/>
                <p:cNvSpPr>
                  <a:spLocks noEditPoints="1"/>
                </p:cNvSpPr>
                <p:nvPr/>
              </p:nvSpPr>
              <p:spPr bwMode="auto">
                <a:xfrm>
                  <a:off x="2412" y="2765"/>
                  <a:ext cx="160" cy="147"/>
                </a:xfrm>
                <a:custGeom>
                  <a:avLst/>
                  <a:gdLst>
                    <a:gd name="T0" fmla="*/ 71 w 71"/>
                    <a:gd name="T1" fmla="*/ 65 h 65"/>
                    <a:gd name="T2" fmla="*/ 67 w 71"/>
                    <a:gd name="T3" fmla="*/ 63 h 65"/>
                    <a:gd name="T4" fmla="*/ 1 w 71"/>
                    <a:gd name="T5" fmla="*/ 18 h 65"/>
                    <a:gd name="T6" fmla="*/ 4 w 71"/>
                    <a:gd name="T7" fmla="*/ 5 h 65"/>
                    <a:gd name="T8" fmla="*/ 14 w 71"/>
                    <a:gd name="T9" fmla="*/ 0 h 65"/>
                    <a:gd name="T10" fmla="*/ 69 w 71"/>
                    <a:gd name="T11" fmla="*/ 61 h 65"/>
                    <a:gd name="T12" fmla="*/ 71 w 71"/>
                    <a:gd name="T13" fmla="*/ 65 h 65"/>
                    <a:gd name="T14" fmla="*/ 14 w 71"/>
                    <a:gd name="T15" fmla="*/ 3 h 65"/>
                    <a:gd name="T16" fmla="*/ 6 w 71"/>
                    <a:gd name="T17" fmla="*/ 7 h 65"/>
                    <a:gd name="T18" fmla="*/ 4 w 71"/>
                    <a:gd name="T19" fmla="*/ 17 h 65"/>
                    <a:gd name="T20" fmla="*/ 64 w 71"/>
                    <a:gd name="T21" fmla="*/ 59 h 65"/>
                    <a:gd name="T22" fmla="*/ 14 w 71"/>
                    <a:gd name="T23" fmla="*/ 3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1" h="65">
                      <a:moveTo>
                        <a:pt x="71" y="65"/>
                      </a:moveTo>
                      <a:cubicBezTo>
                        <a:pt x="67" y="63"/>
                        <a:pt x="67" y="63"/>
                        <a:pt x="67" y="63"/>
                      </a:cubicBezTo>
                      <a:cubicBezTo>
                        <a:pt x="65" y="62"/>
                        <a:pt x="7" y="40"/>
                        <a:pt x="1" y="18"/>
                      </a:cubicBezTo>
                      <a:cubicBezTo>
                        <a:pt x="0" y="13"/>
                        <a:pt x="1" y="9"/>
                        <a:pt x="4" y="5"/>
                      </a:cubicBezTo>
                      <a:cubicBezTo>
                        <a:pt x="7" y="2"/>
                        <a:pt x="10" y="0"/>
                        <a:pt x="14" y="0"/>
                      </a:cubicBezTo>
                      <a:cubicBezTo>
                        <a:pt x="36" y="0"/>
                        <a:pt x="68" y="59"/>
                        <a:pt x="69" y="61"/>
                      </a:cubicBezTo>
                      <a:lnTo>
                        <a:pt x="71" y="65"/>
                      </a:lnTo>
                      <a:close/>
                      <a:moveTo>
                        <a:pt x="14" y="3"/>
                      </a:moveTo>
                      <a:cubicBezTo>
                        <a:pt x="11" y="3"/>
                        <a:pt x="8" y="4"/>
                        <a:pt x="6" y="7"/>
                      </a:cubicBezTo>
                      <a:cubicBezTo>
                        <a:pt x="4" y="10"/>
                        <a:pt x="3" y="13"/>
                        <a:pt x="4" y="17"/>
                      </a:cubicBezTo>
                      <a:cubicBezTo>
                        <a:pt x="9" y="34"/>
                        <a:pt x="51" y="53"/>
                        <a:pt x="64" y="59"/>
                      </a:cubicBezTo>
                      <a:cubicBezTo>
                        <a:pt x="56" y="45"/>
                        <a:pt x="31" y="3"/>
                        <a:pt x="14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30" name="Freeform 1528"/>
                <p:cNvSpPr>
                  <a:spLocks noEditPoints="1"/>
                </p:cNvSpPr>
                <p:nvPr/>
              </p:nvSpPr>
              <p:spPr bwMode="auto">
                <a:xfrm>
                  <a:off x="2371" y="2878"/>
                  <a:ext cx="206" cy="70"/>
                </a:xfrm>
                <a:custGeom>
                  <a:avLst/>
                  <a:gdLst>
                    <a:gd name="T0" fmla="*/ 22 w 91"/>
                    <a:gd name="T1" fmla="*/ 31 h 31"/>
                    <a:gd name="T2" fmla="*/ 0 w 91"/>
                    <a:gd name="T3" fmla="*/ 17 h 31"/>
                    <a:gd name="T4" fmla="*/ 3 w 91"/>
                    <a:gd name="T5" fmla="*/ 7 h 31"/>
                    <a:gd name="T6" fmla="*/ 27 w 91"/>
                    <a:gd name="T7" fmla="*/ 0 h 31"/>
                    <a:gd name="T8" fmla="*/ 86 w 91"/>
                    <a:gd name="T9" fmla="*/ 10 h 31"/>
                    <a:gd name="T10" fmla="*/ 91 w 91"/>
                    <a:gd name="T11" fmla="*/ 12 h 31"/>
                    <a:gd name="T12" fmla="*/ 87 w 91"/>
                    <a:gd name="T13" fmla="*/ 13 h 31"/>
                    <a:gd name="T14" fmla="*/ 22 w 91"/>
                    <a:gd name="T15" fmla="*/ 31 h 31"/>
                    <a:gd name="T16" fmla="*/ 27 w 91"/>
                    <a:gd name="T17" fmla="*/ 3 h 31"/>
                    <a:gd name="T18" fmla="*/ 6 w 91"/>
                    <a:gd name="T19" fmla="*/ 9 h 31"/>
                    <a:gd name="T20" fmla="*/ 4 w 91"/>
                    <a:gd name="T21" fmla="*/ 17 h 31"/>
                    <a:gd name="T22" fmla="*/ 22 w 91"/>
                    <a:gd name="T23" fmla="*/ 28 h 31"/>
                    <a:gd name="T24" fmla="*/ 81 w 91"/>
                    <a:gd name="T25" fmla="*/ 12 h 31"/>
                    <a:gd name="T26" fmla="*/ 27 w 91"/>
                    <a:gd name="T27" fmla="*/ 3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91" h="31">
                      <a:moveTo>
                        <a:pt x="22" y="31"/>
                      </a:moveTo>
                      <a:cubicBezTo>
                        <a:pt x="5" y="31"/>
                        <a:pt x="1" y="23"/>
                        <a:pt x="0" y="17"/>
                      </a:cubicBezTo>
                      <a:cubicBezTo>
                        <a:pt x="0" y="13"/>
                        <a:pt x="1" y="10"/>
                        <a:pt x="3" y="7"/>
                      </a:cubicBezTo>
                      <a:cubicBezTo>
                        <a:pt x="7" y="2"/>
                        <a:pt x="15" y="0"/>
                        <a:pt x="27" y="0"/>
                      </a:cubicBezTo>
                      <a:cubicBezTo>
                        <a:pt x="51" y="0"/>
                        <a:pt x="86" y="10"/>
                        <a:pt x="86" y="10"/>
                      </a:cubicBezTo>
                      <a:cubicBezTo>
                        <a:pt x="91" y="12"/>
                        <a:pt x="91" y="12"/>
                        <a:pt x="91" y="12"/>
                      </a:cubicBezTo>
                      <a:cubicBezTo>
                        <a:pt x="87" y="13"/>
                        <a:pt x="87" y="13"/>
                        <a:pt x="87" y="13"/>
                      </a:cubicBezTo>
                      <a:cubicBezTo>
                        <a:pt x="85" y="14"/>
                        <a:pt x="47" y="31"/>
                        <a:pt x="22" y="31"/>
                      </a:cubicBezTo>
                      <a:close/>
                      <a:moveTo>
                        <a:pt x="27" y="3"/>
                      </a:moveTo>
                      <a:cubicBezTo>
                        <a:pt x="16" y="3"/>
                        <a:pt x="9" y="5"/>
                        <a:pt x="6" y="9"/>
                      </a:cubicBezTo>
                      <a:cubicBezTo>
                        <a:pt x="4" y="11"/>
                        <a:pt x="3" y="13"/>
                        <a:pt x="4" y="17"/>
                      </a:cubicBezTo>
                      <a:cubicBezTo>
                        <a:pt x="4" y="24"/>
                        <a:pt x="10" y="28"/>
                        <a:pt x="22" y="28"/>
                      </a:cubicBezTo>
                      <a:cubicBezTo>
                        <a:pt x="41" y="28"/>
                        <a:pt x="70" y="17"/>
                        <a:pt x="81" y="12"/>
                      </a:cubicBezTo>
                      <a:cubicBezTo>
                        <a:pt x="71" y="10"/>
                        <a:pt x="46" y="3"/>
                        <a:pt x="2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31" name="Freeform 1529"/>
                <p:cNvSpPr>
                  <a:spLocks noEditPoints="1"/>
                </p:cNvSpPr>
                <p:nvPr/>
              </p:nvSpPr>
              <p:spPr bwMode="auto">
                <a:xfrm>
                  <a:off x="2425" y="2896"/>
                  <a:ext cx="147" cy="160"/>
                </a:xfrm>
                <a:custGeom>
                  <a:avLst/>
                  <a:gdLst>
                    <a:gd name="T0" fmla="*/ 14 w 65"/>
                    <a:gd name="T1" fmla="*/ 71 h 71"/>
                    <a:gd name="T2" fmla="*/ 5 w 65"/>
                    <a:gd name="T3" fmla="*/ 68 h 71"/>
                    <a:gd name="T4" fmla="*/ 0 w 65"/>
                    <a:gd name="T5" fmla="*/ 57 h 71"/>
                    <a:gd name="T6" fmla="*/ 61 w 65"/>
                    <a:gd name="T7" fmla="*/ 2 h 71"/>
                    <a:gd name="T8" fmla="*/ 65 w 65"/>
                    <a:gd name="T9" fmla="*/ 0 h 71"/>
                    <a:gd name="T10" fmla="*/ 63 w 65"/>
                    <a:gd name="T11" fmla="*/ 4 h 71"/>
                    <a:gd name="T12" fmla="*/ 14 w 65"/>
                    <a:gd name="T13" fmla="*/ 71 h 71"/>
                    <a:gd name="T14" fmla="*/ 59 w 65"/>
                    <a:gd name="T15" fmla="*/ 8 h 71"/>
                    <a:gd name="T16" fmla="*/ 3 w 65"/>
                    <a:gd name="T17" fmla="*/ 57 h 71"/>
                    <a:gd name="T18" fmla="*/ 7 w 65"/>
                    <a:gd name="T19" fmla="*/ 65 h 71"/>
                    <a:gd name="T20" fmla="*/ 14 w 65"/>
                    <a:gd name="T21" fmla="*/ 68 h 71"/>
                    <a:gd name="T22" fmla="*/ 59 w 65"/>
                    <a:gd name="T23" fmla="*/ 8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5" h="71">
                      <a:moveTo>
                        <a:pt x="14" y="71"/>
                      </a:moveTo>
                      <a:cubicBezTo>
                        <a:pt x="11" y="71"/>
                        <a:pt x="8" y="70"/>
                        <a:pt x="5" y="68"/>
                      </a:cubicBezTo>
                      <a:cubicBezTo>
                        <a:pt x="1" y="65"/>
                        <a:pt x="0" y="61"/>
                        <a:pt x="0" y="57"/>
                      </a:cubicBezTo>
                      <a:cubicBezTo>
                        <a:pt x="2" y="35"/>
                        <a:pt x="59" y="4"/>
                        <a:pt x="61" y="2"/>
                      </a:cubicBezTo>
                      <a:cubicBezTo>
                        <a:pt x="65" y="0"/>
                        <a:pt x="65" y="0"/>
                        <a:pt x="65" y="0"/>
                      </a:cubicBezTo>
                      <a:cubicBezTo>
                        <a:pt x="63" y="4"/>
                        <a:pt x="63" y="4"/>
                        <a:pt x="63" y="4"/>
                      </a:cubicBezTo>
                      <a:cubicBezTo>
                        <a:pt x="62" y="7"/>
                        <a:pt x="37" y="71"/>
                        <a:pt x="14" y="71"/>
                      </a:cubicBezTo>
                      <a:close/>
                      <a:moveTo>
                        <a:pt x="59" y="8"/>
                      </a:moveTo>
                      <a:cubicBezTo>
                        <a:pt x="45" y="15"/>
                        <a:pt x="5" y="40"/>
                        <a:pt x="3" y="57"/>
                      </a:cubicBezTo>
                      <a:cubicBezTo>
                        <a:pt x="3" y="60"/>
                        <a:pt x="4" y="63"/>
                        <a:pt x="7" y="65"/>
                      </a:cubicBezTo>
                      <a:cubicBezTo>
                        <a:pt x="9" y="67"/>
                        <a:pt x="11" y="68"/>
                        <a:pt x="14" y="68"/>
                      </a:cubicBezTo>
                      <a:cubicBezTo>
                        <a:pt x="32" y="68"/>
                        <a:pt x="53" y="22"/>
                        <a:pt x="59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32" name="Freeform 1530"/>
                <p:cNvSpPr>
                  <a:spLocks noEditPoints="1"/>
                </p:cNvSpPr>
                <p:nvPr/>
              </p:nvSpPr>
              <p:spPr bwMode="auto">
                <a:xfrm>
                  <a:off x="2448" y="3104"/>
                  <a:ext cx="185" cy="111"/>
                </a:xfrm>
                <a:custGeom>
                  <a:avLst/>
                  <a:gdLst>
                    <a:gd name="T0" fmla="*/ 82 w 82"/>
                    <a:gd name="T1" fmla="*/ 49 h 49"/>
                    <a:gd name="T2" fmla="*/ 78 w 82"/>
                    <a:gd name="T3" fmla="*/ 49 h 49"/>
                    <a:gd name="T4" fmla="*/ 3 w 82"/>
                    <a:gd name="T5" fmla="*/ 20 h 49"/>
                    <a:gd name="T6" fmla="*/ 2 w 82"/>
                    <a:gd name="T7" fmla="*/ 8 h 49"/>
                    <a:gd name="T8" fmla="*/ 14 w 82"/>
                    <a:gd name="T9" fmla="*/ 0 h 49"/>
                    <a:gd name="T10" fmla="*/ 79 w 82"/>
                    <a:gd name="T11" fmla="*/ 46 h 49"/>
                    <a:gd name="T12" fmla="*/ 82 w 82"/>
                    <a:gd name="T13" fmla="*/ 49 h 49"/>
                    <a:gd name="T14" fmla="*/ 14 w 82"/>
                    <a:gd name="T15" fmla="*/ 3 h 49"/>
                    <a:gd name="T16" fmla="*/ 5 w 82"/>
                    <a:gd name="T17" fmla="*/ 9 h 49"/>
                    <a:gd name="T18" fmla="*/ 5 w 82"/>
                    <a:gd name="T19" fmla="*/ 19 h 49"/>
                    <a:gd name="T20" fmla="*/ 74 w 82"/>
                    <a:gd name="T21" fmla="*/ 45 h 49"/>
                    <a:gd name="T22" fmla="*/ 14 w 82"/>
                    <a:gd name="T23" fmla="*/ 3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2" h="49">
                      <a:moveTo>
                        <a:pt x="82" y="49"/>
                      </a:moveTo>
                      <a:cubicBezTo>
                        <a:pt x="78" y="49"/>
                        <a:pt x="78" y="49"/>
                        <a:pt x="78" y="49"/>
                      </a:cubicBezTo>
                      <a:cubicBezTo>
                        <a:pt x="75" y="48"/>
                        <a:pt x="14" y="40"/>
                        <a:pt x="3" y="20"/>
                      </a:cubicBezTo>
                      <a:cubicBezTo>
                        <a:pt x="0" y="16"/>
                        <a:pt x="0" y="12"/>
                        <a:pt x="2" y="8"/>
                      </a:cubicBezTo>
                      <a:cubicBezTo>
                        <a:pt x="4" y="2"/>
                        <a:pt x="8" y="0"/>
                        <a:pt x="14" y="0"/>
                      </a:cubicBezTo>
                      <a:cubicBezTo>
                        <a:pt x="36" y="0"/>
                        <a:pt x="77" y="44"/>
                        <a:pt x="79" y="46"/>
                      </a:cubicBezTo>
                      <a:lnTo>
                        <a:pt x="82" y="49"/>
                      </a:lnTo>
                      <a:close/>
                      <a:moveTo>
                        <a:pt x="14" y="3"/>
                      </a:moveTo>
                      <a:cubicBezTo>
                        <a:pt x="10" y="3"/>
                        <a:pt x="7" y="5"/>
                        <a:pt x="5" y="9"/>
                      </a:cubicBezTo>
                      <a:cubicBezTo>
                        <a:pt x="3" y="12"/>
                        <a:pt x="4" y="16"/>
                        <a:pt x="5" y="19"/>
                      </a:cubicBezTo>
                      <a:cubicBezTo>
                        <a:pt x="14" y="34"/>
                        <a:pt x="59" y="43"/>
                        <a:pt x="74" y="45"/>
                      </a:cubicBezTo>
                      <a:cubicBezTo>
                        <a:pt x="63" y="34"/>
                        <a:pt x="31" y="3"/>
                        <a:pt x="14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33" name="Freeform 1531"/>
                <p:cNvSpPr>
                  <a:spLocks noEditPoints="1"/>
                </p:cNvSpPr>
                <p:nvPr/>
              </p:nvSpPr>
              <p:spPr bwMode="auto">
                <a:xfrm>
                  <a:off x="2437" y="3206"/>
                  <a:ext cx="196" cy="83"/>
                </a:xfrm>
                <a:custGeom>
                  <a:avLst/>
                  <a:gdLst>
                    <a:gd name="T0" fmla="*/ 16 w 87"/>
                    <a:gd name="T1" fmla="*/ 37 h 37"/>
                    <a:gd name="T2" fmla="*/ 1 w 87"/>
                    <a:gd name="T3" fmla="*/ 28 h 37"/>
                    <a:gd name="T4" fmla="*/ 2 w 87"/>
                    <a:gd name="T5" fmla="*/ 16 h 37"/>
                    <a:gd name="T6" fmla="*/ 73 w 87"/>
                    <a:gd name="T7" fmla="*/ 0 h 37"/>
                    <a:gd name="T8" fmla="*/ 83 w 87"/>
                    <a:gd name="T9" fmla="*/ 1 h 37"/>
                    <a:gd name="T10" fmla="*/ 87 w 87"/>
                    <a:gd name="T11" fmla="*/ 1 h 37"/>
                    <a:gd name="T12" fmla="*/ 84 w 87"/>
                    <a:gd name="T13" fmla="*/ 3 h 37"/>
                    <a:gd name="T14" fmla="*/ 16 w 87"/>
                    <a:gd name="T15" fmla="*/ 37 h 37"/>
                    <a:gd name="T16" fmla="*/ 73 w 87"/>
                    <a:gd name="T17" fmla="*/ 4 h 37"/>
                    <a:gd name="T18" fmla="*/ 5 w 87"/>
                    <a:gd name="T19" fmla="*/ 18 h 37"/>
                    <a:gd name="T20" fmla="*/ 4 w 87"/>
                    <a:gd name="T21" fmla="*/ 27 h 37"/>
                    <a:gd name="T22" fmla="*/ 16 w 87"/>
                    <a:gd name="T23" fmla="*/ 34 h 37"/>
                    <a:gd name="T24" fmla="*/ 78 w 87"/>
                    <a:gd name="T25" fmla="*/ 4 h 37"/>
                    <a:gd name="T26" fmla="*/ 73 w 87"/>
                    <a:gd name="T27" fmla="*/ 4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7" h="37">
                      <a:moveTo>
                        <a:pt x="16" y="37"/>
                      </a:moveTo>
                      <a:cubicBezTo>
                        <a:pt x="9" y="37"/>
                        <a:pt x="4" y="34"/>
                        <a:pt x="1" y="28"/>
                      </a:cubicBezTo>
                      <a:cubicBezTo>
                        <a:pt x="0" y="23"/>
                        <a:pt x="0" y="19"/>
                        <a:pt x="2" y="16"/>
                      </a:cubicBezTo>
                      <a:cubicBezTo>
                        <a:pt x="12" y="2"/>
                        <a:pt x="51" y="0"/>
                        <a:pt x="73" y="0"/>
                      </a:cubicBezTo>
                      <a:cubicBezTo>
                        <a:pt x="79" y="0"/>
                        <a:pt x="83" y="1"/>
                        <a:pt x="83" y="1"/>
                      </a:cubicBezTo>
                      <a:cubicBezTo>
                        <a:pt x="87" y="1"/>
                        <a:pt x="87" y="1"/>
                        <a:pt x="87" y="1"/>
                      </a:cubicBezTo>
                      <a:cubicBezTo>
                        <a:pt x="84" y="3"/>
                        <a:pt x="84" y="3"/>
                        <a:pt x="84" y="3"/>
                      </a:cubicBezTo>
                      <a:cubicBezTo>
                        <a:pt x="82" y="5"/>
                        <a:pt x="40" y="37"/>
                        <a:pt x="16" y="37"/>
                      </a:cubicBezTo>
                      <a:close/>
                      <a:moveTo>
                        <a:pt x="73" y="4"/>
                      </a:moveTo>
                      <a:cubicBezTo>
                        <a:pt x="56" y="4"/>
                        <a:pt x="14" y="5"/>
                        <a:pt x="5" y="18"/>
                      </a:cubicBezTo>
                      <a:cubicBezTo>
                        <a:pt x="3" y="20"/>
                        <a:pt x="3" y="23"/>
                        <a:pt x="4" y="27"/>
                      </a:cubicBezTo>
                      <a:cubicBezTo>
                        <a:pt x="6" y="32"/>
                        <a:pt x="10" y="34"/>
                        <a:pt x="16" y="34"/>
                      </a:cubicBezTo>
                      <a:cubicBezTo>
                        <a:pt x="35" y="34"/>
                        <a:pt x="67" y="12"/>
                        <a:pt x="78" y="4"/>
                      </a:cubicBezTo>
                      <a:cubicBezTo>
                        <a:pt x="77" y="4"/>
                        <a:pt x="75" y="4"/>
                        <a:pt x="73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34" name="Freeform 1532"/>
                <p:cNvSpPr>
                  <a:spLocks noEditPoints="1"/>
                </p:cNvSpPr>
                <p:nvPr/>
              </p:nvSpPr>
              <p:spPr bwMode="auto">
                <a:xfrm>
                  <a:off x="2509" y="3201"/>
                  <a:ext cx="120" cy="183"/>
                </a:xfrm>
                <a:custGeom>
                  <a:avLst/>
                  <a:gdLst>
                    <a:gd name="T0" fmla="*/ 17 w 53"/>
                    <a:gd name="T1" fmla="*/ 81 h 81"/>
                    <a:gd name="T2" fmla="*/ 11 w 53"/>
                    <a:gd name="T3" fmla="*/ 80 h 81"/>
                    <a:gd name="T4" fmla="*/ 4 w 53"/>
                    <a:gd name="T5" fmla="*/ 71 h 81"/>
                    <a:gd name="T6" fmla="*/ 50 w 53"/>
                    <a:gd name="T7" fmla="*/ 3 h 81"/>
                    <a:gd name="T8" fmla="*/ 53 w 53"/>
                    <a:gd name="T9" fmla="*/ 0 h 81"/>
                    <a:gd name="T10" fmla="*/ 53 w 53"/>
                    <a:gd name="T11" fmla="*/ 4 h 81"/>
                    <a:gd name="T12" fmla="*/ 17 w 53"/>
                    <a:gd name="T13" fmla="*/ 81 h 81"/>
                    <a:gd name="T14" fmla="*/ 49 w 53"/>
                    <a:gd name="T15" fmla="*/ 8 h 81"/>
                    <a:gd name="T16" fmla="*/ 7 w 53"/>
                    <a:gd name="T17" fmla="*/ 70 h 81"/>
                    <a:gd name="T18" fmla="*/ 13 w 53"/>
                    <a:gd name="T19" fmla="*/ 77 h 81"/>
                    <a:gd name="T20" fmla="*/ 17 w 53"/>
                    <a:gd name="T21" fmla="*/ 78 h 81"/>
                    <a:gd name="T22" fmla="*/ 49 w 53"/>
                    <a:gd name="T23" fmla="*/ 8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3" h="81">
                      <a:moveTo>
                        <a:pt x="17" y="81"/>
                      </a:moveTo>
                      <a:cubicBezTo>
                        <a:pt x="15" y="81"/>
                        <a:pt x="13" y="81"/>
                        <a:pt x="11" y="80"/>
                      </a:cubicBezTo>
                      <a:cubicBezTo>
                        <a:pt x="7" y="78"/>
                        <a:pt x="4" y="75"/>
                        <a:pt x="4" y="71"/>
                      </a:cubicBezTo>
                      <a:cubicBezTo>
                        <a:pt x="0" y="49"/>
                        <a:pt x="48" y="5"/>
                        <a:pt x="50" y="3"/>
                      </a:cubicBezTo>
                      <a:cubicBezTo>
                        <a:pt x="53" y="0"/>
                        <a:pt x="53" y="0"/>
                        <a:pt x="53" y="0"/>
                      </a:cubicBezTo>
                      <a:cubicBezTo>
                        <a:pt x="53" y="4"/>
                        <a:pt x="53" y="4"/>
                        <a:pt x="53" y="4"/>
                      </a:cubicBezTo>
                      <a:cubicBezTo>
                        <a:pt x="52" y="8"/>
                        <a:pt x="42" y="81"/>
                        <a:pt x="17" y="81"/>
                      </a:cubicBezTo>
                      <a:close/>
                      <a:moveTo>
                        <a:pt x="49" y="8"/>
                      </a:moveTo>
                      <a:cubicBezTo>
                        <a:pt x="38" y="19"/>
                        <a:pt x="4" y="53"/>
                        <a:pt x="7" y="70"/>
                      </a:cubicBezTo>
                      <a:cubicBezTo>
                        <a:pt x="7" y="73"/>
                        <a:pt x="9" y="76"/>
                        <a:pt x="13" y="77"/>
                      </a:cubicBezTo>
                      <a:cubicBezTo>
                        <a:pt x="14" y="78"/>
                        <a:pt x="16" y="78"/>
                        <a:pt x="17" y="78"/>
                      </a:cubicBezTo>
                      <a:cubicBezTo>
                        <a:pt x="35" y="78"/>
                        <a:pt x="45" y="31"/>
                        <a:pt x="49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35" name="Freeform 1533"/>
                <p:cNvSpPr>
                  <a:spLocks noEditPoints="1"/>
                </p:cNvSpPr>
                <p:nvPr/>
              </p:nvSpPr>
              <p:spPr bwMode="auto">
                <a:xfrm>
                  <a:off x="2566" y="3423"/>
                  <a:ext cx="199" cy="76"/>
                </a:xfrm>
                <a:custGeom>
                  <a:avLst/>
                  <a:gdLst>
                    <a:gd name="T0" fmla="*/ 53 w 88"/>
                    <a:gd name="T1" fmla="*/ 34 h 34"/>
                    <a:gd name="T2" fmla="*/ 4 w 88"/>
                    <a:gd name="T3" fmla="*/ 23 h 34"/>
                    <a:gd name="T4" fmla="*/ 1 w 88"/>
                    <a:gd name="T5" fmla="*/ 11 h 34"/>
                    <a:gd name="T6" fmla="*/ 16 w 88"/>
                    <a:gd name="T7" fmla="*/ 0 h 34"/>
                    <a:gd name="T8" fmla="*/ 85 w 88"/>
                    <a:gd name="T9" fmla="*/ 30 h 34"/>
                    <a:gd name="T10" fmla="*/ 88 w 88"/>
                    <a:gd name="T11" fmla="*/ 32 h 34"/>
                    <a:gd name="T12" fmla="*/ 84 w 88"/>
                    <a:gd name="T13" fmla="*/ 33 h 34"/>
                    <a:gd name="T14" fmla="*/ 53 w 88"/>
                    <a:gd name="T15" fmla="*/ 34 h 34"/>
                    <a:gd name="T16" fmla="*/ 16 w 88"/>
                    <a:gd name="T17" fmla="*/ 3 h 34"/>
                    <a:gd name="T18" fmla="*/ 4 w 88"/>
                    <a:gd name="T19" fmla="*/ 12 h 34"/>
                    <a:gd name="T20" fmla="*/ 6 w 88"/>
                    <a:gd name="T21" fmla="*/ 21 h 34"/>
                    <a:gd name="T22" fmla="*/ 53 w 88"/>
                    <a:gd name="T23" fmla="*/ 31 h 34"/>
                    <a:gd name="T24" fmla="*/ 79 w 88"/>
                    <a:gd name="T25" fmla="*/ 30 h 34"/>
                    <a:gd name="T26" fmla="*/ 16 w 88"/>
                    <a:gd name="T27" fmla="*/ 3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8" h="34">
                      <a:moveTo>
                        <a:pt x="53" y="34"/>
                      </a:moveTo>
                      <a:cubicBezTo>
                        <a:pt x="27" y="34"/>
                        <a:pt x="10" y="30"/>
                        <a:pt x="4" y="23"/>
                      </a:cubicBezTo>
                      <a:cubicBezTo>
                        <a:pt x="1" y="19"/>
                        <a:pt x="0" y="15"/>
                        <a:pt x="1" y="11"/>
                      </a:cubicBezTo>
                      <a:cubicBezTo>
                        <a:pt x="2" y="6"/>
                        <a:pt x="5" y="0"/>
                        <a:pt x="16" y="0"/>
                      </a:cubicBezTo>
                      <a:cubicBezTo>
                        <a:pt x="39" y="0"/>
                        <a:pt x="83" y="29"/>
                        <a:pt x="85" y="30"/>
                      </a:cubicBezTo>
                      <a:cubicBezTo>
                        <a:pt x="88" y="32"/>
                        <a:pt x="88" y="32"/>
                        <a:pt x="88" y="32"/>
                      </a:cubicBezTo>
                      <a:cubicBezTo>
                        <a:pt x="84" y="33"/>
                        <a:pt x="84" y="33"/>
                        <a:pt x="84" y="33"/>
                      </a:cubicBezTo>
                      <a:cubicBezTo>
                        <a:pt x="84" y="33"/>
                        <a:pt x="69" y="34"/>
                        <a:pt x="53" y="34"/>
                      </a:cubicBezTo>
                      <a:close/>
                      <a:moveTo>
                        <a:pt x="16" y="3"/>
                      </a:moveTo>
                      <a:cubicBezTo>
                        <a:pt x="9" y="3"/>
                        <a:pt x="5" y="6"/>
                        <a:pt x="4" y="12"/>
                      </a:cubicBezTo>
                      <a:cubicBezTo>
                        <a:pt x="3" y="15"/>
                        <a:pt x="4" y="18"/>
                        <a:pt x="6" y="21"/>
                      </a:cubicBezTo>
                      <a:cubicBezTo>
                        <a:pt x="12" y="28"/>
                        <a:pt x="28" y="31"/>
                        <a:pt x="53" y="31"/>
                      </a:cubicBezTo>
                      <a:cubicBezTo>
                        <a:pt x="64" y="31"/>
                        <a:pt x="74" y="31"/>
                        <a:pt x="79" y="30"/>
                      </a:cubicBezTo>
                      <a:cubicBezTo>
                        <a:pt x="68" y="23"/>
                        <a:pt x="34" y="3"/>
                        <a:pt x="16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36" name="Freeform 1534"/>
                <p:cNvSpPr>
                  <a:spLocks noEditPoints="1"/>
                </p:cNvSpPr>
                <p:nvPr/>
              </p:nvSpPr>
              <p:spPr bwMode="auto">
                <a:xfrm>
                  <a:off x="2584" y="3488"/>
                  <a:ext cx="181" cy="120"/>
                </a:xfrm>
                <a:custGeom>
                  <a:avLst/>
                  <a:gdLst>
                    <a:gd name="T0" fmla="*/ 15 w 80"/>
                    <a:gd name="T1" fmla="*/ 53 h 53"/>
                    <a:gd name="T2" fmla="*/ 3 w 80"/>
                    <a:gd name="T3" fmla="*/ 47 h 53"/>
                    <a:gd name="T4" fmla="*/ 1 w 80"/>
                    <a:gd name="T5" fmla="*/ 35 h 53"/>
                    <a:gd name="T6" fmla="*/ 76 w 80"/>
                    <a:gd name="T7" fmla="*/ 1 h 53"/>
                    <a:gd name="T8" fmla="*/ 80 w 80"/>
                    <a:gd name="T9" fmla="*/ 0 h 53"/>
                    <a:gd name="T10" fmla="*/ 77 w 80"/>
                    <a:gd name="T11" fmla="*/ 3 h 53"/>
                    <a:gd name="T12" fmla="*/ 15 w 80"/>
                    <a:gd name="T13" fmla="*/ 53 h 53"/>
                    <a:gd name="T14" fmla="*/ 72 w 80"/>
                    <a:gd name="T15" fmla="*/ 5 h 53"/>
                    <a:gd name="T16" fmla="*/ 4 w 80"/>
                    <a:gd name="T17" fmla="*/ 36 h 53"/>
                    <a:gd name="T18" fmla="*/ 6 w 80"/>
                    <a:gd name="T19" fmla="*/ 45 h 53"/>
                    <a:gd name="T20" fmla="*/ 15 w 80"/>
                    <a:gd name="T21" fmla="*/ 50 h 53"/>
                    <a:gd name="T22" fmla="*/ 72 w 80"/>
                    <a:gd name="T23" fmla="*/ 5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0" h="53">
                      <a:moveTo>
                        <a:pt x="15" y="53"/>
                      </a:moveTo>
                      <a:cubicBezTo>
                        <a:pt x="10" y="53"/>
                        <a:pt x="6" y="51"/>
                        <a:pt x="3" y="47"/>
                      </a:cubicBezTo>
                      <a:cubicBezTo>
                        <a:pt x="0" y="43"/>
                        <a:pt x="0" y="39"/>
                        <a:pt x="1" y="35"/>
                      </a:cubicBezTo>
                      <a:cubicBezTo>
                        <a:pt x="9" y="14"/>
                        <a:pt x="73" y="1"/>
                        <a:pt x="76" y="1"/>
                      </a:cubicBezTo>
                      <a:cubicBezTo>
                        <a:pt x="80" y="0"/>
                        <a:pt x="80" y="0"/>
                        <a:pt x="80" y="0"/>
                      </a:cubicBezTo>
                      <a:cubicBezTo>
                        <a:pt x="77" y="3"/>
                        <a:pt x="77" y="3"/>
                        <a:pt x="77" y="3"/>
                      </a:cubicBezTo>
                      <a:cubicBezTo>
                        <a:pt x="76" y="5"/>
                        <a:pt x="38" y="53"/>
                        <a:pt x="15" y="53"/>
                      </a:cubicBezTo>
                      <a:close/>
                      <a:moveTo>
                        <a:pt x="72" y="5"/>
                      </a:moveTo>
                      <a:cubicBezTo>
                        <a:pt x="57" y="8"/>
                        <a:pt x="11" y="20"/>
                        <a:pt x="4" y="36"/>
                      </a:cubicBezTo>
                      <a:cubicBezTo>
                        <a:pt x="3" y="39"/>
                        <a:pt x="3" y="42"/>
                        <a:pt x="6" y="45"/>
                      </a:cubicBezTo>
                      <a:cubicBezTo>
                        <a:pt x="8" y="48"/>
                        <a:pt x="11" y="50"/>
                        <a:pt x="15" y="50"/>
                      </a:cubicBezTo>
                      <a:cubicBezTo>
                        <a:pt x="33" y="50"/>
                        <a:pt x="62" y="16"/>
                        <a:pt x="72" y="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37" name="Freeform 1535"/>
                <p:cNvSpPr>
                  <a:spLocks noEditPoints="1"/>
                </p:cNvSpPr>
                <p:nvPr/>
              </p:nvSpPr>
              <p:spPr bwMode="auto">
                <a:xfrm>
                  <a:off x="2670" y="3484"/>
                  <a:ext cx="106" cy="199"/>
                </a:xfrm>
                <a:custGeom>
                  <a:avLst/>
                  <a:gdLst>
                    <a:gd name="T0" fmla="*/ 21 w 47"/>
                    <a:gd name="T1" fmla="*/ 88 h 88"/>
                    <a:gd name="T2" fmla="*/ 18 w 47"/>
                    <a:gd name="T3" fmla="*/ 87 h 88"/>
                    <a:gd name="T4" fmla="*/ 8 w 47"/>
                    <a:gd name="T5" fmla="*/ 80 h 88"/>
                    <a:gd name="T6" fmla="*/ 37 w 47"/>
                    <a:gd name="T7" fmla="*/ 3 h 88"/>
                    <a:gd name="T8" fmla="*/ 39 w 47"/>
                    <a:gd name="T9" fmla="*/ 0 h 88"/>
                    <a:gd name="T10" fmla="*/ 40 w 47"/>
                    <a:gd name="T11" fmla="*/ 4 h 88"/>
                    <a:gd name="T12" fmla="*/ 31 w 47"/>
                    <a:gd name="T13" fmla="*/ 83 h 88"/>
                    <a:gd name="T14" fmla="*/ 21 w 47"/>
                    <a:gd name="T15" fmla="*/ 88 h 88"/>
                    <a:gd name="T16" fmla="*/ 37 w 47"/>
                    <a:gd name="T17" fmla="*/ 9 h 88"/>
                    <a:gd name="T18" fmla="*/ 11 w 47"/>
                    <a:gd name="T19" fmla="*/ 79 h 88"/>
                    <a:gd name="T20" fmla="*/ 18 w 47"/>
                    <a:gd name="T21" fmla="*/ 84 h 88"/>
                    <a:gd name="T22" fmla="*/ 29 w 47"/>
                    <a:gd name="T23" fmla="*/ 81 h 88"/>
                    <a:gd name="T24" fmla="*/ 37 w 47"/>
                    <a:gd name="T25" fmla="*/ 9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7" h="88">
                      <a:moveTo>
                        <a:pt x="21" y="88"/>
                      </a:moveTo>
                      <a:cubicBezTo>
                        <a:pt x="20" y="88"/>
                        <a:pt x="19" y="87"/>
                        <a:pt x="18" y="87"/>
                      </a:cubicBezTo>
                      <a:cubicBezTo>
                        <a:pt x="13" y="86"/>
                        <a:pt x="10" y="84"/>
                        <a:pt x="8" y="80"/>
                      </a:cubicBezTo>
                      <a:cubicBezTo>
                        <a:pt x="0" y="60"/>
                        <a:pt x="35" y="6"/>
                        <a:pt x="37" y="3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40" y="4"/>
                        <a:pt x="40" y="4"/>
                        <a:pt x="40" y="4"/>
                      </a:cubicBezTo>
                      <a:cubicBezTo>
                        <a:pt x="40" y="6"/>
                        <a:pt x="47" y="65"/>
                        <a:pt x="31" y="83"/>
                      </a:cubicBezTo>
                      <a:cubicBezTo>
                        <a:pt x="28" y="86"/>
                        <a:pt x="25" y="88"/>
                        <a:pt x="21" y="88"/>
                      </a:cubicBezTo>
                      <a:close/>
                      <a:moveTo>
                        <a:pt x="37" y="9"/>
                      </a:moveTo>
                      <a:cubicBezTo>
                        <a:pt x="29" y="22"/>
                        <a:pt x="4" y="63"/>
                        <a:pt x="11" y="79"/>
                      </a:cubicBezTo>
                      <a:cubicBezTo>
                        <a:pt x="12" y="82"/>
                        <a:pt x="15" y="83"/>
                        <a:pt x="18" y="84"/>
                      </a:cubicBezTo>
                      <a:cubicBezTo>
                        <a:pt x="23" y="85"/>
                        <a:pt x="26" y="84"/>
                        <a:pt x="29" y="81"/>
                      </a:cubicBezTo>
                      <a:cubicBezTo>
                        <a:pt x="41" y="67"/>
                        <a:pt x="38" y="23"/>
                        <a:pt x="37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38" name="Freeform 1536"/>
                <p:cNvSpPr>
                  <a:spLocks noEditPoints="1"/>
                </p:cNvSpPr>
                <p:nvPr/>
              </p:nvSpPr>
              <p:spPr bwMode="auto">
                <a:xfrm>
                  <a:off x="2758" y="3701"/>
                  <a:ext cx="203" cy="70"/>
                </a:xfrm>
                <a:custGeom>
                  <a:avLst/>
                  <a:gdLst>
                    <a:gd name="T0" fmla="*/ 24 w 90"/>
                    <a:gd name="T1" fmla="*/ 31 h 31"/>
                    <a:gd name="T2" fmla="*/ 0 w 90"/>
                    <a:gd name="T3" fmla="*/ 16 h 31"/>
                    <a:gd name="T4" fmla="*/ 3 w 90"/>
                    <a:gd name="T5" fmla="*/ 6 h 31"/>
                    <a:gd name="T6" fmla="*/ 23 w 90"/>
                    <a:gd name="T7" fmla="*/ 0 h 31"/>
                    <a:gd name="T8" fmla="*/ 86 w 90"/>
                    <a:gd name="T9" fmla="*/ 14 h 31"/>
                    <a:gd name="T10" fmla="*/ 90 w 90"/>
                    <a:gd name="T11" fmla="*/ 15 h 31"/>
                    <a:gd name="T12" fmla="*/ 86 w 90"/>
                    <a:gd name="T13" fmla="*/ 17 h 31"/>
                    <a:gd name="T14" fmla="*/ 24 w 90"/>
                    <a:gd name="T15" fmla="*/ 31 h 31"/>
                    <a:gd name="T16" fmla="*/ 23 w 90"/>
                    <a:gd name="T17" fmla="*/ 4 h 31"/>
                    <a:gd name="T18" fmla="*/ 5 w 90"/>
                    <a:gd name="T19" fmla="*/ 8 h 31"/>
                    <a:gd name="T20" fmla="*/ 3 w 90"/>
                    <a:gd name="T21" fmla="*/ 16 h 31"/>
                    <a:gd name="T22" fmla="*/ 24 w 90"/>
                    <a:gd name="T23" fmla="*/ 28 h 31"/>
                    <a:gd name="T24" fmla="*/ 81 w 90"/>
                    <a:gd name="T25" fmla="*/ 15 h 31"/>
                    <a:gd name="T26" fmla="*/ 23 w 90"/>
                    <a:gd name="T27" fmla="*/ 4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90" h="31">
                      <a:moveTo>
                        <a:pt x="24" y="31"/>
                      </a:moveTo>
                      <a:cubicBezTo>
                        <a:pt x="5" y="31"/>
                        <a:pt x="0" y="23"/>
                        <a:pt x="0" y="16"/>
                      </a:cubicBezTo>
                      <a:cubicBezTo>
                        <a:pt x="0" y="12"/>
                        <a:pt x="1" y="9"/>
                        <a:pt x="3" y="6"/>
                      </a:cubicBezTo>
                      <a:cubicBezTo>
                        <a:pt x="7" y="2"/>
                        <a:pt x="13" y="0"/>
                        <a:pt x="23" y="0"/>
                      </a:cubicBezTo>
                      <a:cubicBezTo>
                        <a:pt x="48" y="0"/>
                        <a:pt x="84" y="13"/>
                        <a:pt x="86" y="14"/>
                      </a:cubicBezTo>
                      <a:cubicBezTo>
                        <a:pt x="90" y="15"/>
                        <a:pt x="90" y="15"/>
                        <a:pt x="90" y="15"/>
                      </a:cubicBezTo>
                      <a:cubicBezTo>
                        <a:pt x="86" y="17"/>
                        <a:pt x="86" y="17"/>
                        <a:pt x="86" y="17"/>
                      </a:cubicBezTo>
                      <a:cubicBezTo>
                        <a:pt x="84" y="17"/>
                        <a:pt x="49" y="31"/>
                        <a:pt x="24" y="31"/>
                      </a:cubicBezTo>
                      <a:close/>
                      <a:moveTo>
                        <a:pt x="23" y="4"/>
                      </a:moveTo>
                      <a:cubicBezTo>
                        <a:pt x="14" y="4"/>
                        <a:pt x="8" y="5"/>
                        <a:pt x="5" y="8"/>
                      </a:cubicBezTo>
                      <a:cubicBezTo>
                        <a:pt x="4" y="10"/>
                        <a:pt x="3" y="13"/>
                        <a:pt x="3" y="16"/>
                      </a:cubicBezTo>
                      <a:cubicBezTo>
                        <a:pt x="4" y="24"/>
                        <a:pt x="10" y="28"/>
                        <a:pt x="24" y="28"/>
                      </a:cubicBezTo>
                      <a:cubicBezTo>
                        <a:pt x="43" y="28"/>
                        <a:pt x="70" y="19"/>
                        <a:pt x="81" y="15"/>
                      </a:cubicBezTo>
                      <a:cubicBezTo>
                        <a:pt x="70" y="12"/>
                        <a:pt x="42" y="4"/>
                        <a:pt x="23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39" name="Freeform 1537"/>
                <p:cNvSpPr>
                  <a:spLocks noEditPoints="1"/>
                </p:cNvSpPr>
                <p:nvPr/>
              </p:nvSpPr>
              <p:spPr bwMode="auto">
                <a:xfrm>
                  <a:off x="2803" y="3728"/>
                  <a:ext cx="156" cy="153"/>
                </a:xfrm>
                <a:custGeom>
                  <a:avLst/>
                  <a:gdLst>
                    <a:gd name="T0" fmla="*/ 15 w 69"/>
                    <a:gd name="T1" fmla="*/ 68 h 68"/>
                    <a:gd name="T2" fmla="*/ 5 w 69"/>
                    <a:gd name="T3" fmla="*/ 64 h 68"/>
                    <a:gd name="T4" fmla="*/ 1 w 69"/>
                    <a:gd name="T5" fmla="*/ 53 h 68"/>
                    <a:gd name="T6" fmla="*/ 65 w 69"/>
                    <a:gd name="T7" fmla="*/ 2 h 68"/>
                    <a:gd name="T8" fmla="*/ 69 w 69"/>
                    <a:gd name="T9" fmla="*/ 0 h 68"/>
                    <a:gd name="T10" fmla="*/ 67 w 69"/>
                    <a:gd name="T11" fmla="*/ 4 h 68"/>
                    <a:gd name="T12" fmla="*/ 15 w 69"/>
                    <a:gd name="T13" fmla="*/ 68 h 68"/>
                    <a:gd name="T14" fmla="*/ 62 w 69"/>
                    <a:gd name="T15" fmla="*/ 7 h 68"/>
                    <a:gd name="T16" fmla="*/ 4 w 69"/>
                    <a:gd name="T17" fmla="*/ 53 h 68"/>
                    <a:gd name="T18" fmla="*/ 7 w 69"/>
                    <a:gd name="T19" fmla="*/ 62 h 68"/>
                    <a:gd name="T20" fmla="*/ 15 w 69"/>
                    <a:gd name="T21" fmla="*/ 65 h 68"/>
                    <a:gd name="T22" fmla="*/ 62 w 69"/>
                    <a:gd name="T23" fmla="*/ 7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9" h="68">
                      <a:moveTo>
                        <a:pt x="15" y="68"/>
                      </a:moveTo>
                      <a:cubicBezTo>
                        <a:pt x="11" y="68"/>
                        <a:pt x="8" y="67"/>
                        <a:pt x="5" y="64"/>
                      </a:cubicBezTo>
                      <a:cubicBezTo>
                        <a:pt x="2" y="61"/>
                        <a:pt x="0" y="57"/>
                        <a:pt x="1" y="53"/>
                      </a:cubicBezTo>
                      <a:cubicBezTo>
                        <a:pt x="4" y="31"/>
                        <a:pt x="62" y="3"/>
                        <a:pt x="65" y="2"/>
                      </a:cubicBezTo>
                      <a:cubicBezTo>
                        <a:pt x="69" y="0"/>
                        <a:pt x="69" y="0"/>
                        <a:pt x="69" y="0"/>
                      </a:cubicBezTo>
                      <a:cubicBezTo>
                        <a:pt x="67" y="4"/>
                        <a:pt x="67" y="4"/>
                        <a:pt x="67" y="4"/>
                      </a:cubicBezTo>
                      <a:cubicBezTo>
                        <a:pt x="66" y="7"/>
                        <a:pt x="38" y="68"/>
                        <a:pt x="15" y="68"/>
                      </a:cubicBezTo>
                      <a:close/>
                      <a:moveTo>
                        <a:pt x="62" y="7"/>
                      </a:moveTo>
                      <a:cubicBezTo>
                        <a:pt x="48" y="14"/>
                        <a:pt x="6" y="37"/>
                        <a:pt x="4" y="53"/>
                      </a:cubicBezTo>
                      <a:cubicBezTo>
                        <a:pt x="4" y="57"/>
                        <a:pt x="5" y="59"/>
                        <a:pt x="7" y="62"/>
                      </a:cubicBezTo>
                      <a:cubicBezTo>
                        <a:pt x="10" y="64"/>
                        <a:pt x="12" y="65"/>
                        <a:pt x="15" y="65"/>
                      </a:cubicBezTo>
                      <a:cubicBezTo>
                        <a:pt x="33" y="65"/>
                        <a:pt x="55" y="21"/>
                        <a:pt x="62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40" name="Freeform 1538"/>
                <p:cNvSpPr>
                  <a:spLocks noEditPoints="1"/>
                </p:cNvSpPr>
                <p:nvPr/>
              </p:nvSpPr>
              <p:spPr bwMode="auto">
                <a:xfrm>
                  <a:off x="2898" y="3726"/>
                  <a:ext cx="109" cy="203"/>
                </a:xfrm>
                <a:custGeom>
                  <a:avLst/>
                  <a:gdLst>
                    <a:gd name="T0" fmla="*/ 23 w 48"/>
                    <a:gd name="T1" fmla="*/ 90 h 90"/>
                    <a:gd name="T2" fmla="*/ 13 w 48"/>
                    <a:gd name="T3" fmla="*/ 85 h 90"/>
                    <a:gd name="T4" fmla="*/ 22 w 48"/>
                    <a:gd name="T5" fmla="*/ 4 h 90"/>
                    <a:gd name="T6" fmla="*/ 23 w 48"/>
                    <a:gd name="T7" fmla="*/ 0 h 90"/>
                    <a:gd name="T8" fmla="*/ 25 w 48"/>
                    <a:gd name="T9" fmla="*/ 4 h 90"/>
                    <a:gd name="T10" fmla="*/ 35 w 48"/>
                    <a:gd name="T11" fmla="*/ 84 h 90"/>
                    <a:gd name="T12" fmla="*/ 24 w 48"/>
                    <a:gd name="T13" fmla="*/ 90 h 90"/>
                    <a:gd name="T14" fmla="*/ 23 w 48"/>
                    <a:gd name="T15" fmla="*/ 90 h 90"/>
                    <a:gd name="T16" fmla="*/ 23 w 48"/>
                    <a:gd name="T17" fmla="*/ 9 h 90"/>
                    <a:gd name="T18" fmla="*/ 15 w 48"/>
                    <a:gd name="T19" fmla="*/ 83 h 90"/>
                    <a:gd name="T20" fmla="*/ 24 w 48"/>
                    <a:gd name="T21" fmla="*/ 87 h 90"/>
                    <a:gd name="T22" fmla="*/ 32 w 48"/>
                    <a:gd name="T23" fmla="*/ 82 h 90"/>
                    <a:gd name="T24" fmla="*/ 23 w 48"/>
                    <a:gd name="T25" fmla="*/ 9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8" h="90">
                      <a:moveTo>
                        <a:pt x="23" y="90"/>
                      </a:moveTo>
                      <a:cubicBezTo>
                        <a:pt x="19" y="90"/>
                        <a:pt x="15" y="88"/>
                        <a:pt x="13" y="85"/>
                      </a:cubicBezTo>
                      <a:cubicBezTo>
                        <a:pt x="0" y="67"/>
                        <a:pt x="21" y="6"/>
                        <a:pt x="22" y="4"/>
                      </a:cubicBez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25" y="4"/>
                        <a:pt x="25" y="4"/>
                        <a:pt x="25" y="4"/>
                      </a:cubicBezTo>
                      <a:cubicBezTo>
                        <a:pt x="26" y="6"/>
                        <a:pt x="48" y="64"/>
                        <a:pt x="35" y="84"/>
                      </a:cubicBezTo>
                      <a:cubicBezTo>
                        <a:pt x="33" y="87"/>
                        <a:pt x="29" y="90"/>
                        <a:pt x="24" y="90"/>
                      </a:cubicBezTo>
                      <a:cubicBezTo>
                        <a:pt x="24" y="90"/>
                        <a:pt x="23" y="90"/>
                        <a:pt x="23" y="90"/>
                      </a:cubicBezTo>
                      <a:close/>
                      <a:moveTo>
                        <a:pt x="23" y="9"/>
                      </a:moveTo>
                      <a:cubicBezTo>
                        <a:pt x="19" y="24"/>
                        <a:pt x="5" y="69"/>
                        <a:pt x="15" y="83"/>
                      </a:cubicBezTo>
                      <a:cubicBezTo>
                        <a:pt x="17" y="86"/>
                        <a:pt x="20" y="87"/>
                        <a:pt x="24" y="87"/>
                      </a:cubicBezTo>
                      <a:cubicBezTo>
                        <a:pt x="28" y="86"/>
                        <a:pt x="30" y="85"/>
                        <a:pt x="32" y="82"/>
                      </a:cubicBezTo>
                      <a:cubicBezTo>
                        <a:pt x="42" y="67"/>
                        <a:pt x="28" y="23"/>
                        <a:pt x="23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41" name="Freeform 1539"/>
                <p:cNvSpPr>
                  <a:spLocks noEditPoints="1"/>
                </p:cNvSpPr>
                <p:nvPr/>
              </p:nvSpPr>
              <p:spPr bwMode="auto">
                <a:xfrm>
                  <a:off x="3009" y="3918"/>
                  <a:ext cx="201" cy="77"/>
                </a:xfrm>
                <a:custGeom>
                  <a:avLst/>
                  <a:gdLst>
                    <a:gd name="T0" fmla="*/ 17 w 89"/>
                    <a:gd name="T1" fmla="*/ 34 h 34"/>
                    <a:gd name="T2" fmla="*/ 1 w 89"/>
                    <a:gd name="T3" fmla="*/ 24 h 34"/>
                    <a:gd name="T4" fmla="*/ 3 w 89"/>
                    <a:gd name="T5" fmla="*/ 12 h 34"/>
                    <a:gd name="T6" fmla="*/ 57 w 89"/>
                    <a:gd name="T7" fmla="*/ 0 h 34"/>
                    <a:gd name="T8" fmla="*/ 84 w 89"/>
                    <a:gd name="T9" fmla="*/ 1 h 34"/>
                    <a:gd name="T10" fmla="*/ 89 w 89"/>
                    <a:gd name="T11" fmla="*/ 1 h 34"/>
                    <a:gd name="T12" fmla="*/ 85 w 89"/>
                    <a:gd name="T13" fmla="*/ 4 h 34"/>
                    <a:gd name="T14" fmla="*/ 17 w 89"/>
                    <a:gd name="T15" fmla="*/ 34 h 34"/>
                    <a:gd name="T16" fmla="*/ 57 w 89"/>
                    <a:gd name="T17" fmla="*/ 3 h 34"/>
                    <a:gd name="T18" fmla="*/ 6 w 89"/>
                    <a:gd name="T19" fmla="*/ 14 h 34"/>
                    <a:gd name="T20" fmla="*/ 5 w 89"/>
                    <a:gd name="T21" fmla="*/ 23 h 34"/>
                    <a:gd name="T22" fmla="*/ 17 w 89"/>
                    <a:gd name="T23" fmla="*/ 31 h 34"/>
                    <a:gd name="T24" fmla="*/ 80 w 89"/>
                    <a:gd name="T25" fmla="*/ 4 h 34"/>
                    <a:gd name="T26" fmla="*/ 57 w 89"/>
                    <a:gd name="T27" fmla="*/ 3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9" h="34">
                      <a:moveTo>
                        <a:pt x="17" y="34"/>
                      </a:moveTo>
                      <a:cubicBezTo>
                        <a:pt x="9" y="34"/>
                        <a:pt x="4" y="31"/>
                        <a:pt x="1" y="24"/>
                      </a:cubicBezTo>
                      <a:cubicBezTo>
                        <a:pt x="0" y="19"/>
                        <a:pt x="1" y="16"/>
                        <a:pt x="3" y="12"/>
                      </a:cubicBezTo>
                      <a:cubicBezTo>
                        <a:pt x="9" y="4"/>
                        <a:pt x="27" y="0"/>
                        <a:pt x="57" y="0"/>
                      </a:cubicBezTo>
                      <a:cubicBezTo>
                        <a:pt x="72" y="0"/>
                        <a:pt x="84" y="1"/>
                        <a:pt x="84" y="1"/>
                      </a:cubicBezTo>
                      <a:cubicBezTo>
                        <a:pt x="89" y="1"/>
                        <a:pt x="89" y="1"/>
                        <a:pt x="89" y="1"/>
                      </a:cubicBezTo>
                      <a:cubicBezTo>
                        <a:pt x="85" y="4"/>
                        <a:pt x="85" y="4"/>
                        <a:pt x="85" y="4"/>
                      </a:cubicBezTo>
                      <a:cubicBezTo>
                        <a:pt x="83" y="5"/>
                        <a:pt x="41" y="34"/>
                        <a:pt x="17" y="34"/>
                      </a:cubicBezTo>
                      <a:close/>
                      <a:moveTo>
                        <a:pt x="57" y="3"/>
                      </a:moveTo>
                      <a:cubicBezTo>
                        <a:pt x="29" y="3"/>
                        <a:pt x="11" y="7"/>
                        <a:pt x="6" y="14"/>
                      </a:cubicBezTo>
                      <a:cubicBezTo>
                        <a:pt x="4" y="17"/>
                        <a:pt x="3" y="19"/>
                        <a:pt x="5" y="23"/>
                      </a:cubicBezTo>
                      <a:cubicBezTo>
                        <a:pt x="6" y="28"/>
                        <a:pt x="10" y="31"/>
                        <a:pt x="17" y="31"/>
                      </a:cubicBezTo>
                      <a:cubicBezTo>
                        <a:pt x="36" y="31"/>
                        <a:pt x="69" y="11"/>
                        <a:pt x="80" y="4"/>
                      </a:cubicBezTo>
                      <a:cubicBezTo>
                        <a:pt x="75" y="3"/>
                        <a:pt x="66" y="3"/>
                        <a:pt x="5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42" name="Freeform 1540"/>
                <p:cNvSpPr>
                  <a:spLocks noEditPoints="1"/>
                </p:cNvSpPr>
                <p:nvPr/>
              </p:nvSpPr>
              <p:spPr bwMode="auto">
                <a:xfrm>
                  <a:off x="3079" y="3913"/>
                  <a:ext cx="127" cy="181"/>
                </a:xfrm>
                <a:custGeom>
                  <a:avLst/>
                  <a:gdLst>
                    <a:gd name="T0" fmla="*/ 16 w 56"/>
                    <a:gd name="T1" fmla="*/ 80 h 80"/>
                    <a:gd name="T2" fmla="*/ 10 w 56"/>
                    <a:gd name="T3" fmla="*/ 78 h 80"/>
                    <a:gd name="T4" fmla="*/ 3 w 56"/>
                    <a:gd name="T5" fmla="*/ 68 h 80"/>
                    <a:gd name="T6" fmla="*/ 52 w 56"/>
                    <a:gd name="T7" fmla="*/ 3 h 80"/>
                    <a:gd name="T8" fmla="*/ 56 w 56"/>
                    <a:gd name="T9" fmla="*/ 0 h 80"/>
                    <a:gd name="T10" fmla="*/ 55 w 56"/>
                    <a:gd name="T11" fmla="*/ 5 h 80"/>
                    <a:gd name="T12" fmla="*/ 16 w 56"/>
                    <a:gd name="T13" fmla="*/ 80 h 80"/>
                    <a:gd name="T14" fmla="*/ 51 w 56"/>
                    <a:gd name="T15" fmla="*/ 9 h 80"/>
                    <a:gd name="T16" fmla="*/ 6 w 56"/>
                    <a:gd name="T17" fmla="*/ 68 h 80"/>
                    <a:gd name="T18" fmla="*/ 11 w 56"/>
                    <a:gd name="T19" fmla="*/ 75 h 80"/>
                    <a:gd name="T20" fmla="*/ 16 w 56"/>
                    <a:gd name="T21" fmla="*/ 77 h 80"/>
                    <a:gd name="T22" fmla="*/ 51 w 56"/>
                    <a:gd name="T23" fmla="*/ 9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6" h="80">
                      <a:moveTo>
                        <a:pt x="16" y="80"/>
                      </a:moveTo>
                      <a:cubicBezTo>
                        <a:pt x="14" y="80"/>
                        <a:pt x="12" y="79"/>
                        <a:pt x="10" y="78"/>
                      </a:cubicBezTo>
                      <a:cubicBezTo>
                        <a:pt x="6" y="76"/>
                        <a:pt x="3" y="73"/>
                        <a:pt x="3" y="68"/>
                      </a:cubicBezTo>
                      <a:cubicBezTo>
                        <a:pt x="0" y="47"/>
                        <a:pt x="50" y="5"/>
                        <a:pt x="52" y="3"/>
                      </a:cubicBezTo>
                      <a:cubicBezTo>
                        <a:pt x="56" y="0"/>
                        <a:pt x="56" y="0"/>
                        <a:pt x="56" y="0"/>
                      </a:cubicBezTo>
                      <a:cubicBezTo>
                        <a:pt x="55" y="5"/>
                        <a:pt x="55" y="5"/>
                        <a:pt x="55" y="5"/>
                      </a:cubicBezTo>
                      <a:cubicBezTo>
                        <a:pt x="54" y="8"/>
                        <a:pt x="41" y="80"/>
                        <a:pt x="16" y="80"/>
                      </a:cubicBezTo>
                      <a:close/>
                      <a:moveTo>
                        <a:pt x="51" y="9"/>
                      </a:moveTo>
                      <a:cubicBezTo>
                        <a:pt x="39" y="19"/>
                        <a:pt x="4" y="51"/>
                        <a:pt x="6" y="68"/>
                      </a:cubicBezTo>
                      <a:cubicBezTo>
                        <a:pt x="6" y="71"/>
                        <a:pt x="8" y="74"/>
                        <a:pt x="11" y="75"/>
                      </a:cubicBezTo>
                      <a:cubicBezTo>
                        <a:pt x="13" y="76"/>
                        <a:pt x="15" y="77"/>
                        <a:pt x="16" y="77"/>
                      </a:cubicBezTo>
                      <a:cubicBezTo>
                        <a:pt x="33" y="77"/>
                        <a:pt x="46" y="31"/>
                        <a:pt x="51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43" name="Freeform 1541"/>
                <p:cNvSpPr>
                  <a:spLocks noEditPoints="1"/>
                </p:cNvSpPr>
                <p:nvPr/>
              </p:nvSpPr>
              <p:spPr bwMode="auto">
                <a:xfrm>
                  <a:off x="3183" y="3913"/>
                  <a:ext cx="102" cy="199"/>
                </a:xfrm>
                <a:custGeom>
                  <a:avLst/>
                  <a:gdLst>
                    <a:gd name="T0" fmla="*/ 24 w 45"/>
                    <a:gd name="T1" fmla="*/ 88 h 88"/>
                    <a:gd name="T2" fmla="*/ 15 w 45"/>
                    <a:gd name="T3" fmla="*/ 84 h 88"/>
                    <a:gd name="T4" fmla="*/ 6 w 45"/>
                    <a:gd name="T5" fmla="*/ 4 h 88"/>
                    <a:gd name="T6" fmla="*/ 6 w 45"/>
                    <a:gd name="T7" fmla="*/ 0 h 88"/>
                    <a:gd name="T8" fmla="*/ 9 w 45"/>
                    <a:gd name="T9" fmla="*/ 4 h 88"/>
                    <a:gd name="T10" fmla="*/ 38 w 45"/>
                    <a:gd name="T11" fmla="*/ 78 h 88"/>
                    <a:gd name="T12" fmla="*/ 29 w 45"/>
                    <a:gd name="T13" fmla="*/ 87 h 88"/>
                    <a:gd name="T14" fmla="*/ 24 w 45"/>
                    <a:gd name="T15" fmla="*/ 88 h 88"/>
                    <a:gd name="T16" fmla="*/ 9 w 45"/>
                    <a:gd name="T17" fmla="*/ 9 h 88"/>
                    <a:gd name="T18" fmla="*/ 17 w 45"/>
                    <a:gd name="T19" fmla="*/ 82 h 88"/>
                    <a:gd name="T20" fmla="*/ 28 w 45"/>
                    <a:gd name="T21" fmla="*/ 84 h 88"/>
                    <a:gd name="T22" fmla="*/ 35 w 45"/>
                    <a:gd name="T23" fmla="*/ 77 h 88"/>
                    <a:gd name="T24" fmla="*/ 9 w 45"/>
                    <a:gd name="T25" fmla="*/ 9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5" h="88">
                      <a:moveTo>
                        <a:pt x="24" y="88"/>
                      </a:moveTo>
                      <a:cubicBezTo>
                        <a:pt x="21" y="88"/>
                        <a:pt x="18" y="87"/>
                        <a:pt x="15" y="84"/>
                      </a:cubicBezTo>
                      <a:cubicBezTo>
                        <a:pt x="0" y="67"/>
                        <a:pt x="5" y="7"/>
                        <a:pt x="6" y="4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10" y="6"/>
                        <a:pt x="45" y="57"/>
                        <a:pt x="38" y="78"/>
                      </a:cubicBezTo>
                      <a:cubicBezTo>
                        <a:pt x="36" y="83"/>
                        <a:pt x="33" y="86"/>
                        <a:pt x="29" y="87"/>
                      </a:cubicBezTo>
                      <a:cubicBezTo>
                        <a:pt x="27" y="88"/>
                        <a:pt x="26" y="88"/>
                        <a:pt x="24" y="88"/>
                      </a:cubicBezTo>
                      <a:close/>
                      <a:moveTo>
                        <a:pt x="9" y="9"/>
                      </a:moveTo>
                      <a:cubicBezTo>
                        <a:pt x="8" y="24"/>
                        <a:pt x="6" y="69"/>
                        <a:pt x="17" y="82"/>
                      </a:cubicBezTo>
                      <a:cubicBezTo>
                        <a:pt x="20" y="85"/>
                        <a:pt x="23" y="86"/>
                        <a:pt x="28" y="84"/>
                      </a:cubicBezTo>
                      <a:cubicBezTo>
                        <a:pt x="31" y="83"/>
                        <a:pt x="34" y="81"/>
                        <a:pt x="35" y="77"/>
                      </a:cubicBezTo>
                      <a:cubicBezTo>
                        <a:pt x="41" y="60"/>
                        <a:pt x="17" y="22"/>
                        <a:pt x="9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44" name="Freeform 1542"/>
                <p:cNvSpPr>
                  <a:spLocks noEditPoints="1"/>
                </p:cNvSpPr>
                <p:nvPr/>
              </p:nvSpPr>
              <p:spPr bwMode="auto">
                <a:xfrm>
                  <a:off x="3242" y="4022"/>
                  <a:ext cx="190" cy="104"/>
                </a:xfrm>
                <a:custGeom>
                  <a:avLst/>
                  <a:gdLst>
                    <a:gd name="T0" fmla="*/ 15 w 84"/>
                    <a:gd name="T1" fmla="*/ 46 h 46"/>
                    <a:gd name="T2" fmla="*/ 3 w 84"/>
                    <a:gd name="T3" fmla="*/ 38 h 46"/>
                    <a:gd name="T4" fmla="*/ 2 w 84"/>
                    <a:gd name="T5" fmla="*/ 26 h 46"/>
                    <a:gd name="T6" fmla="*/ 80 w 84"/>
                    <a:gd name="T7" fmla="*/ 0 h 46"/>
                    <a:gd name="T8" fmla="*/ 84 w 84"/>
                    <a:gd name="T9" fmla="*/ 0 h 46"/>
                    <a:gd name="T10" fmla="*/ 81 w 84"/>
                    <a:gd name="T11" fmla="*/ 3 h 46"/>
                    <a:gd name="T12" fmla="*/ 15 w 84"/>
                    <a:gd name="T13" fmla="*/ 46 h 46"/>
                    <a:gd name="T14" fmla="*/ 75 w 84"/>
                    <a:gd name="T15" fmla="*/ 4 h 46"/>
                    <a:gd name="T16" fmla="*/ 5 w 84"/>
                    <a:gd name="T17" fmla="*/ 28 h 46"/>
                    <a:gd name="T18" fmla="*/ 5 w 84"/>
                    <a:gd name="T19" fmla="*/ 37 h 46"/>
                    <a:gd name="T20" fmla="*/ 15 w 84"/>
                    <a:gd name="T21" fmla="*/ 43 h 46"/>
                    <a:gd name="T22" fmla="*/ 75 w 84"/>
                    <a:gd name="T23" fmla="*/ 4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4" h="46">
                      <a:moveTo>
                        <a:pt x="15" y="46"/>
                      </a:moveTo>
                      <a:cubicBezTo>
                        <a:pt x="10" y="46"/>
                        <a:pt x="5" y="43"/>
                        <a:pt x="3" y="38"/>
                      </a:cubicBezTo>
                      <a:cubicBezTo>
                        <a:pt x="0" y="34"/>
                        <a:pt x="0" y="30"/>
                        <a:pt x="2" y="26"/>
                      </a:cubicBezTo>
                      <a:cubicBezTo>
                        <a:pt x="12" y="7"/>
                        <a:pt x="77" y="0"/>
                        <a:pt x="80" y="0"/>
                      </a:cubicBezTo>
                      <a:cubicBezTo>
                        <a:pt x="84" y="0"/>
                        <a:pt x="84" y="0"/>
                        <a:pt x="84" y="0"/>
                      </a:cubicBezTo>
                      <a:cubicBezTo>
                        <a:pt x="81" y="3"/>
                        <a:pt x="81" y="3"/>
                        <a:pt x="81" y="3"/>
                      </a:cubicBezTo>
                      <a:cubicBezTo>
                        <a:pt x="79" y="4"/>
                        <a:pt x="39" y="46"/>
                        <a:pt x="15" y="46"/>
                      </a:cubicBezTo>
                      <a:close/>
                      <a:moveTo>
                        <a:pt x="75" y="4"/>
                      </a:moveTo>
                      <a:cubicBezTo>
                        <a:pt x="60" y="6"/>
                        <a:pt x="13" y="13"/>
                        <a:pt x="5" y="28"/>
                      </a:cubicBezTo>
                      <a:cubicBezTo>
                        <a:pt x="3" y="31"/>
                        <a:pt x="4" y="33"/>
                        <a:pt x="5" y="37"/>
                      </a:cubicBezTo>
                      <a:cubicBezTo>
                        <a:pt x="8" y="41"/>
                        <a:pt x="11" y="43"/>
                        <a:pt x="15" y="43"/>
                      </a:cubicBezTo>
                      <a:cubicBezTo>
                        <a:pt x="34" y="43"/>
                        <a:pt x="65" y="14"/>
                        <a:pt x="75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sp>
            <p:nvSpPr>
              <p:cNvPr id="2280" name="Freeform 1544"/>
              <p:cNvSpPr>
                <a:spLocks noEditPoints="1"/>
              </p:cNvSpPr>
              <p:nvPr/>
            </p:nvSpPr>
            <p:spPr bwMode="auto">
              <a:xfrm>
                <a:off x="3323" y="4015"/>
                <a:ext cx="104" cy="194"/>
              </a:xfrm>
              <a:custGeom>
                <a:avLst/>
                <a:gdLst>
                  <a:gd name="T0" fmla="*/ 20 w 46"/>
                  <a:gd name="T1" fmla="*/ 86 h 86"/>
                  <a:gd name="T2" fmla="*/ 15 w 46"/>
                  <a:gd name="T3" fmla="*/ 85 h 86"/>
                  <a:gd name="T4" fmla="*/ 6 w 46"/>
                  <a:gd name="T5" fmla="*/ 77 h 86"/>
                  <a:gd name="T6" fmla="*/ 43 w 46"/>
                  <a:gd name="T7" fmla="*/ 4 h 86"/>
                  <a:gd name="T8" fmla="*/ 45 w 46"/>
                  <a:gd name="T9" fmla="*/ 0 h 86"/>
                  <a:gd name="T10" fmla="*/ 45 w 46"/>
                  <a:gd name="T11" fmla="*/ 5 h 86"/>
                  <a:gd name="T12" fmla="*/ 30 w 46"/>
                  <a:gd name="T13" fmla="*/ 81 h 86"/>
                  <a:gd name="T14" fmla="*/ 20 w 46"/>
                  <a:gd name="T15" fmla="*/ 86 h 86"/>
                  <a:gd name="T16" fmla="*/ 42 w 46"/>
                  <a:gd name="T17" fmla="*/ 9 h 86"/>
                  <a:gd name="T18" fmla="*/ 9 w 46"/>
                  <a:gd name="T19" fmla="*/ 76 h 86"/>
                  <a:gd name="T20" fmla="*/ 16 w 46"/>
                  <a:gd name="T21" fmla="*/ 82 h 86"/>
                  <a:gd name="T22" fmla="*/ 27 w 46"/>
                  <a:gd name="T23" fmla="*/ 79 h 86"/>
                  <a:gd name="T24" fmla="*/ 42 w 46"/>
                  <a:gd name="T25" fmla="*/ 9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6" h="86">
                    <a:moveTo>
                      <a:pt x="20" y="86"/>
                    </a:moveTo>
                    <a:cubicBezTo>
                      <a:pt x="18" y="86"/>
                      <a:pt x="17" y="86"/>
                      <a:pt x="15" y="85"/>
                    </a:cubicBezTo>
                    <a:cubicBezTo>
                      <a:pt x="11" y="84"/>
                      <a:pt x="8" y="81"/>
                      <a:pt x="6" y="77"/>
                    </a:cubicBezTo>
                    <a:cubicBezTo>
                      <a:pt x="0" y="56"/>
                      <a:pt x="41" y="6"/>
                      <a:pt x="43" y="4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5" y="7"/>
                      <a:pt x="46" y="65"/>
                      <a:pt x="30" y="81"/>
                    </a:cubicBezTo>
                    <a:cubicBezTo>
                      <a:pt x="27" y="84"/>
                      <a:pt x="23" y="86"/>
                      <a:pt x="20" y="86"/>
                    </a:cubicBezTo>
                    <a:close/>
                    <a:moveTo>
                      <a:pt x="42" y="9"/>
                    </a:moveTo>
                    <a:cubicBezTo>
                      <a:pt x="33" y="21"/>
                      <a:pt x="4" y="60"/>
                      <a:pt x="9" y="76"/>
                    </a:cubicBezTo>
                    <a:cubicBezTo>
                      <a:pt x="10" y="79"/>
                      <a:pt x="13" y="81"/>
                      <a:pt x="16" y="82"/>
                    </a:cubicBezTo>
                    <a:cubicBezTo>
                      <a:pt x="20" y="83"/>
                      <a:pt x="24" y="82"/>
                      <a:pt x="27" y="79"/>
                    </a:cubicBezTo>
                    <a:cubicBezTo>
                      <a:pt x="40" y="66"/>
                      <a:pt x="42" y="23"/>
                      <a:pt x="42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1" name="Freeform 1545"/>
              <p:cNvSpPr>
                <a:spLocks noEditPoints="1"/>
              </p:cNvSpPr>
              <p:nvPr/>
            </p:nvSpPr>
            <p:spPr bwMode="auto">
              <a:xfrm>
                <a:off x="3418" y="4015"/>
                <a:ext cx="111" cy="190"/>
              </a:xfrm>
              <a:custGeom>
                <a:avLst/>
                <a:gdLst>
                  <a:gd name="T0" fmla="*/ 32 w 49"/>
                  <a:gd name="T1" fmla="*/ 84 h 84"/>
                  <a:gd name="T2" fmla="*/ 0 w 49"/>
                  <a:gd name="T3" fmla="*/ 5 h 84"/>
                  <a:gd name="T4" fmla="*/ 0 w 49"/>
                  <a:gd name="T5" fmla="*/ 0 h 84"/>
                  <a:gd name="T6" fmla="*/ 3 w 49"/>
                  <a:gd name="T7" fmla="*/ 3 h 84"/>
                  <a:gd name="T8" fmla="*/ 46 w 49"/>
                  <a:gd name="T9" fmla="*/ 71 h 84"/>
                  <a:gd name="T10" fmla="*/ 39 w 49"/>
                  <a:gd name="T11" fmla="*/ 82 h 84"/>
                  <a:gd name="T12" fmla="*/ 32 w 49"/>
                  <a:gd name="T13" fmla="*/ 84 h 84"/>
                  <a:gd name="T14" fmla="*/ 4 w 49"/>
                  <a:gd name="T15" fmla="*/ 9 h 84"/>
                  <a:gd name="T16" fmla="*/ 32 w 49"/>
                  <a:gd name="T17" fmla="*/ 80 h 84"/>
                  <a:gd name="T18" fmla="*/ 37 w 49"/>
                  <a:gd name="T19" fmla="*/ 79 h 84"/>
                  <a:gd name="T20" fmla="*/ 43 w 49"/>
                  <a:gd name="T21" fmla="*/ 71 h 84"/>
                  <a:gd name="T22" fmla="*/ 4 w 49"/>
                  <a:gd name="T23" fmla="*/ 9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84">
                    <a:moveTo>
                      <a:pt x="32" y="84"/>
                    </a:moveTo>
                    <a:cubicBezTo>
                      <a:pt x="8" y="84"/>
                      <a:pt x="1" y="8"/>
                      <a:pt x="0" y="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5"/>
                      <a:pt x="49" y="49"/>
                      <a:pt x="46" y="71"/>
                    </a:cubicBezTo>
                    <a:cubicBezTo>
                      <a:pt x="45" y="76"/>
                      <a:pt x="43" y="80"/>
                      <a:pt x="39" y="82"/>
                    </a:cubicBezTo>
                    <a:cubicBezTo>
                      <a:pt x="36" y="83"/>
                      <a:pt x="34" y="84"/>
                      <a:pt x="32" y="84"/>
                    </a:cubicBezTo>
                    <a:close/>
                    <a:moveTo>
                      <a:pt x="4" y="9"/>
                    </a:moveTo>
                    <a:cubicBezTo>
                      <a:pt x="7" y="32"/>
                      <a:pt x="16" y="80"/>
                      <a:pt x="32" y="80"/>
                    </a:cubicBezTo>
                    <a:cubicBezTo>
                      <a:pt x="34" y="80"/>
                      <a:pt x="35" y="80"/>
                      <a:pt x="37" y="79"/>
                    </a:cubicBezTo>
                    <a:cubicBezTo>
                      <a:pt x="40" y="77"/>
                      <a:pt x="42" y="75"/>
                      <a:pt x="43" y="71"/>
                    </a:cubicBezTo>
                    <a:cubicBezTo>
                      <a:pt x="45" y="53"/>
                      <a:pt x="14" y="19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2" name="Freeform 1546"/>
              <p:cNvSpPr>
                <a:spLocks noEditPoints="1"/>
              </p:cNvSpPr>
              <p:nvPr/>
            </p:nvSpPr>
            <p:spPr bwMode="auto">
              <a:xfrm>
                <a:off x="3543" y="4083"/>
                <a:ext cx="169" cy="138"/>
              </a:xfrm>
              <a:custGeom>
                <a:avLst/>
                <a:gdLst>
                  <a:gd name="T0" fmla="*/ 15 w 75"/>
                  <a:gd name="T1" fmla="*/ 61 h 61"/>
                  <a:gd name="T2" fmla="*/ 5 w 75"/>
                  <a:gd name="T3" fmla="*/ 56 h 61"/>
                  <a:gd name="T4" fmla="*/ 2 w 75"/>
                  <a:gd name="T5" fmla="*/ 44 h 61"/>
                  <a:gd name="T6" fmla="*/ 71 w 75"/>
                  <a:gd name="T7" fmla="*/ 1 h 61"/>
                  <a:gd name="T8" fmla="*/ 75 w 75"/>
                  <a:gd name="T9" fmla="*/ 0 h 61"/>
                  <a:gd name="T10" fmla="*/ 73 w 75"/>
                  <a:gd name="T11" fmla="*/ 3 h 61"/>
                  <a:gd name="T12" fmla="*/ 15 w 75"/>
                  <a:gd name="T13" fmla="*/ 61 h 61"/>
                  <a:gd name="T14" fmla="*/ 68 w 75"/>
                  <a:gd name="T15" fmla="*/ 6 h 61"/>
                  <a:gd name="T16" fmla="*/ 5 w 75"/>
                  <a:gd name="T17" fmla="*/ 45 h 61"/>
                  <a:gd name="T18" fmla="*/ 7 w 75"/>
                  <a:gd name="T19" fmla="*/ 53 h 61"/>
                  <a:gd name="T20" fmla="*/ 15 w 75"/>
                  <a:gd name="T21" fmla="*/ 57 h 61"/>
                  <a:gd name="T22" fmla="*/ 68 w 75"/>
                  <a:gd name="T23" fmla="*/ 6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5" h="61">
                    <a:moveTo>
                      <a:pt x="15" y="61"/>
                    </a:moveTo>
                    <a:cubicBezTo>
                      <a:pt x="11" y="61"/>
                      <a:pt x="8" y="59"/>
                      <a:pt x="5" y="56"/>
                    </a:cubicBezTo>
                    <a:cubicBezTo>
                      <a:pt x="2" y="52"/>
                      <a:pt x="0" y="48"/>
                      <a:pt x="2" y="44"/>
                    </a:cubicBezTo>
                    <a:cubicBezTo>
                      <a:pt x="7" y="23"/>
                      <a:pt x="69" y="2"/>
                      <a:pt x="71" y="1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3" y="3"/>
                      <a:pt x="73" y="3"/>
                      <a:pt x="73" y="3"/>
                    </a:cubicBezTo>
                    <a:cubicBezTo>
                      <a:pt x="72" y="6"/>
                      <a:pt x="38" y="61"/>
                      <a:pt x="15" y="61"/>
                    </a:cubicBezTo>
                    <a:close/>
                    <a:moveTo>
                      <a:pt x="68" y="6"/>
                    </a:moveTo>
                    <a:cubicBezTo>
                      <a:pt x="54" y="11"/>
                      <a:pt x="9" y="28"/>
                      <a:pt x="5" y="45"/>
                    </a:cubicBezTo>
                    <a:cubicBezTo>
                      <a:pt x="4" y="48"/>
                      <a:pt x="5" y="51"/>
                      <a:pt x="7" y="53"/>
                    </a:cubicBezTo>
                    <a:cubicBezTo>
                      <a:pt x="9" y="56"/>
                      <a:pt x="12" y="57"/>
                      <a:pt x="15" y="57"/>
                    </a:cubicBezTo>
                    <a:cubicBezTo>
                      <a:pt x="33" y="57"/>
                      <a:pt x="60" y="18"/>
                      <a:pt x="68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3" name="Freeform 1547"/>
              <p:cNvSpPr>
                <a:spLocks noEditPoints="1"/>
              </p:cNvSpPr>
              <p:nvPr/>
            </p:nvSpPr>
            <p:spPr bwMode="auto">
              <a:xfrm>
                <a:off x="3633" y="4078"/>
                <a:ext cx="109" cy="201"/>
              </a:xfrm>
              <a:custGeom>
                <a:avLst/>
                <a:gdLst>
                  <a:gd name="T0" fmla="*/ 23 w 48"/>
                  <a:gd name="T1" fmla="*/ 89 h 89"/>
                  <a:gd name="T2" fmla="*/ 22 w 48"/>
                  <a:gd name="T3" fmla="*/ 89 h 89"/>
                  <a:gd name="T4" fmla="*/ 11 w 48"/>
                  <a:gd name="T5" fmla="*/ 83 h 89"/>
                  <a:gd name="T6" fmla="*/ 30 w 48"/>
                  <a:gd name="T7" fmla="*/ 4 h 89"/>
                  <a:gd name="T8" fmla="*/ 32 w 48"/>
                  <a:gd name="T9" fmla="*/ 0 h 89"/>
                  <a:gd name="T10" fmla="*/ 33 w 48"/>
                  <a:gd name="T11" fmla="*/ 4 h 89"/>
                  <a:gd name="T12" fmla="*/ 34 w 48"/>
                  <a:gd name="T13" fmla="*/ 84 h 89"/>
                  <a:gd name="T14" fmla="*/ 23 w 48"/>
                  <a:gd name="T15" fmla="*/ 89 h 89"/>
                  <a:gd name="T16" fmla="*/ 31 w 48"/>
                  <a:gd name="T17" fmla="*/ 9 h 89"/>
                  <a:gd name="T18" fmla="*/ 14 w 48"/>
                  <a:gd name="T19" fmla="*/ 82 h 89"/>
                  <a:gd name="T20" fmla="*/ 22 w 48"/>
                  <a:gd name="T21" fmla="*/ 86 h 89"/>
                  <a:gd name="T22" fmla="*/ 31 w 48"/>
                  <a:gd name="T23" fmla="*/ 82 h 89"/>
                  <a:gd name="T24" fmla="*/ 31 w 48"/>
                  <a:gd name="T25" fmla="*/ 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8" h="89">
                    <a:moveTo>
                      <a:pt x="23" y="89"/>
                    </a:moveTo>
                    <a:cubicBezTo>
                      <a:pt x="23" y="89"/>
                      <a:pt x="22" y="89"/>
                      <a:pt x="22" y="89"/>
                    </a:cubicBezTo>
                    <a:cubicBezTo>
                      <a:pt x="17" y="89"/>
                      <a:pt x="14" y="87"/>
                      <a:pt x="11" y="83"/>
                    </a:cubicBezTo>
                    <a:cubicBezTo>
                      <a:pt x="0" y="64"/>
                      <a:pt x="29" y="6"/>
                      <a:pt x="30" y="4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4" y="7"/>
                      <a:pt x="48" y="66"/>
                      <a:pt x="34" y="84"/>
                    </a:cubicBezTo>
                    <a:cubicBezTo>
                      <a:pt x="31" y="88"/>
                      <a:pt x="27" y="89"/>
                      <a:pt x="23" y="89"/>
                    </a:cubicBezTo>
                    <a:close/>
                    <a:moveTo>
                      <a:pt x="31" y="9"/>
                    </a:moveTo>
                    <a:cubicBezTo>
                      <a:pt x="25" y="23"/>
                      <a:pt x="6" y="67"/>
                      <a:pt x="14" y="82"/>
                    </a:cubicBezTo>
                    <a:cubicBezTo>
                      <a:pt x="16" y="85"/>
                      <a:pt x="18" y="86"/>
                      <a:pt x="22" y="86"/>
                    </a:cubicBezTo>
                    <a:cubicBezTo>
                      <a:pt x="26" y="86"/>
                      <a:pt x="29" y="85"/>
                      <a:pt x="31" y="82"/>
                    </a:cubicBezTo>
                    <a:cubicBezTo>
                      <a:pt x="43" y="68"/>
                      <a:pt x="34" y="24"/>
                      <a:pt x="31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4" name="Freeform 1548"/>
              <p:cNvSpPr>
                <a:spLocks noEditPoints="1"/>
              </p:cNvSpPr>
              <p:nvPr/>
            </p:nvSpPr>
            <p:spPr bwMode="auto">
              <a:xfrm>
                <a:off x="3699" y="4080"/>
                <a:ext cx="138" cy="168"/>
              </a:xfrm>
              <a:custGeom>
                <a:avLst/>
                <a:gdLst>
                  <a:gd name="T0" fmla="*/ 47 w 61"/>
                  <a:gd name="T1" fmla="*/ 74 h 74"/>
                  <a:gd name="T2" fmla="*/ 1 w 61"/>
                  <a:gd name="T3" fmla="*/ 4 h 74"/>
                  <a:gd name="T4" fmla="*/ 0 w 61"/>
                  <a:gd name="T5" fmla="*/ 0 h 74"/>
                  <a:gd name="T6" fmla="*/ 4 w 61"/>
                  <a:gd name="T7" fmla="*/ 2 h 74"/>
                  <a:gd name="T8" fmla="*/ 61 w 61"/>
                  <a:gd name="T9" fmla="*/ 59 h 74"/>
                  <a:gd name="T10" fmla="*/ 56 w 61"/>
                  <a:gd name="T11" fmla="*/ 71 h 74"/>
                  <a:gd name="T12" fmla="*/ 47 w 61"/>
                  <a:gd name="T13" fmla="*/ 74 h 74"/>
                  <a:gd name="T14" fmla="*/ 6 w 61"/>
                  <a:gd name="T15" fmla="*/ 7 h 74"/>
                  <a:gd name="T16" fmla="*/ 47 w 61"/>
                  <a:gd name="T17" fmla="*/ 71 h 74"/>
                  <a:gd name="T18" fmla="*/ 54 w 61"/>
                  <a:gd name="T19" fmla="*/ 68 h 74"/>
                  <a:gd name="T20" fmla="*/ 58 w 61"/>
                  <a:gd name="T21" fmla="*/ 59 h 74"/>
                  <a:gd name="T22" fmla="*/ 6 w 61"/>
                  <a:gd name="T23" fmla="*/ 7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1" h="74">
                    <a:moveTo>
                      <a:pt x="47" y="74"/>
                    </a:moveTo>
                    <a:cubicBezTo>
                      <a:pt x="25" y="74"/>
                      <a:pt x="2" y="7"/>
                      <a:pt x="1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3"/>
                      <a:pt x="59" y="36"/>
                      <a:pt x="61" y="59"/>
                    </a:cubicBezTo>
                    <a:cubicBezTo>
                      <a:pt x="61" y="63"/>
                      <a:pt x="59" y="67"/>
                      <a:pt x="56" y="71"/>
                    </a:cubicBezTo>
                    <a:cubicBezTo>
                      <a:pt x="53" y="73"/>
                      <a:pt x="50" y="74"/>
                      <a:pt x="47" y="74"/>
                    </a:cubicBezTo>
                    <a:close/>
                    <a:moveTo>
                      <a:pt x="6" y="7"/>
                    </a:moveTo>
                    <a:cubicBezTo>
                      <a:pt x="13" y="28"/>
                      <a:pt x="32" y="71"/>
                      <a:pt x="47" y="71"/>
                    </a:cubicBezTo>
                    <a:cubicBezTo>
                      <a:pt x="50" y="71"/>
                      <a:pt x="52" y="70"/>
                      <a:pt x="54" y="68"/>
                    </a:cubicBezTo>
                    <a:cubicBezTo>
                      <a:pt x="57" y="66"/>
                      <a:pt x="58" y="63"/>
                      <a:pt x="58" y="59"/>
                    </a:cubicBezTo>
                    <a:cubicBezTo>
                      <a:pt x="56" y="41"/>
                      <a:pt x="18" y="15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5" name="Freeform 1549"/>
              <p:cNvSpPr>
                <a:spLocks noEditPoints="1"/>
              </p:cNvSpPr>
              <p:nvPr/>
            </p:nvSpPr>
            <p:spPr bwMode="auto">
              <a:xfrm>
                <a:off x="3864" y="4049"/>
                <a:ext cx="140" cy="165"/>
              </a:xfrm>
              <a:custGeom>
                <a:avLst/>
                <a:gdLst>
                  <a:gd name="T0" fmla="*/ 14 w 62"/>
                  <a:gd name="T1" fmla="*/ 73 h 73"/>
                  <a:gd name="T2" fmla="*/ 6 w 62"/>
                  <a:gd name="T3" fmla="*/ 71 h 73"/>
                  <a:gd name="T4" fmla="*/ 0 w 62"/>
                  <a:gd name="T5" fmla="*/ 60 h 73"/>
                  <a:gd name="T6" fmla="*/ 58 w 62"/>
                  <a:gd name="T7" fmla="*/ 2 h 73"/>
                  <a:gd name="T8" fmla="*/ 62 w 62"/>
                  <a:gd name="T9" fmla="*/ 0 h 73"/>
                  <a:gd name="T10" fmla="*/ 60 w 62"/>
                  <a:gd name="T11" fmla="*/ 4 h 73"/>
                  <a:gd name="T12" fmla="*/ 14 w 62"/>
                  <a:gd name="T13" fmla="*/ 73 h 73"/>
                  <a:gd name="T14" fmla="*/ 56 w 62"/>
                  <a:gd name="T15" fmla="*/ 8 h 73"/>
                  <a:gd name="T16" fmla="*/ 3 w 62"/>
                  <a:gd name="T17" fmla="*/ 60 h 73"/>
                  <a:gd name="T18" fmla="*/ 7 w 62"/>
                  <a:gd name="T19" fmla="*/ 68 h 73"/>
                  <a:gd name="T20" fmla="*/ 14 w 62"/>
                  <a:gd name="T21" fmla="*/ 70 h 73"/>
                  <a:gd name="T22" fmla="*/ 56 w 62"/>
                  <a:gd name="T23" fmla="*/ 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2" h="73">
                    <a:moveTo>
                      <a:pt x="14" y="73"/>
                    </a:moveTo>
                    <a:cubicBezTo>
                      <a:pt x="11" y="73"/>
                      <a:pt x="8" y="73"/>
                      <a:pt x="6" y="71"/>
                    </a:cubicBezTo>
                    <a:cubicBezTo>
                      <a:pt x="2" y="68"/>
                      <a:pt x="0" y="64"/>
                      <a:pt x="0" y="60"/>
                    </a:cubicBezTo>
                    <a:cubicBezTo>
                      <a:pt x="1" y="38"/>
                      <a:pt x="56" y="4"/>
                      <a:pt x="58" y="2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60" y="7"/>
                      <a:pt x="37" y="73"/>
                      <a:pt x="14" y="73"/>
                    </a:cubicBezTo>
                    <a:close/>
                    <a:moveTo>
                      <a:pt x="56" y="8"/>
                    </a:moveTo>
                    <a:cubicBezTo>
                      <a:pt x="43" y="16"/>
                      <a:pt x="4" y="43"/>
                      <a:pt x="3" y="60"/>
                    </a:cubicBezTo>
                    <a:cubicBezTo>
                      <a:pt x="3" y="63"/>
                      <a:pt x="4" y="66"/>
                      <a:pt x="7" y="68"/>
                    </a:cubicBezTo>
                    <a:cubicBezTo>
                      <a:pt x="9" y="70"/>
                      <a:pt x="12" y="70"/>
                      <a:pt x="14" y="70"/>
                    </a:cubicBezTo>
                    <a:cubicBezTo>
                      <a:pt x="30" y="70"/>
                      <a:pt x="48" y="29"/>
                      <a:pt x="56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6" name="Freeform 1550"/>
              <p:cNvSpPr>
                <a:spLocks noEditPoints="1"/>
              </p:cNvSpPr>
              <p:nvPr/>
            </p:nvSpPr>
            <p:spPr bwMode="auto">
              <a:xfrm>
                <a:off x="3959" y="4047"/>
                <a:ext cx="106" cy="203"/>
              </a:xfrm>
              <a:custGeom>
                <a:avLst/>
                <a:gdLst>
                  <a:gd name="T0" fmla="*/ 24 w 47"/>
                  <a:gd name="T1" fmla="*/ 90 h 90"/>
                  <a:gd name="T2" fmla="*/ 14 w 47"/>
                  <a:gd name="T3" fmla="*/ 85 h 90"/>
                  <a:gd name="T4" fmla="*/ 15 w 47"/>
                  <a:gd name="T5" fmla="*/ 4 h 90"/>
                  <a:gd name="T6" fmla="*/ 16 w 47"/>
                  <a:gd name="T7" fmla="*/ 0 h 90"/>
                  <a:gd name="T8" fmla="*/ 18 w 47"/>
                  <a:gd name="T9" fmla="*/ 4 h 90"/>
                  <a:gd name="T10" fmla="*/ 37 w 47"/>
                  <a:gd name="T11" fmla="*/ 82 h 90"/>
                  <a:gd name="T12" fmla="*/ 26 w 47"/>
                  <a:gd name="T13" fmla="*/ 90 h 90"/>
                  <a:gd name="T14" fmla="*/ 24 w 47"/>
                  <a:gd name="T15" fmla="*/ 90 h 90"/>
                  <a:gd name="T16" fmla="*/ 17 w 47"/>
                  <a:gd name="T17" fmla="*/ 10 h 90"/>
                  <a:gd name="T18" fmla="*/ 17 w 47"/>
                  <a:gd name="T19" fmla="*/ 83 h 90"/>
                  <a:gd name="T20" fmla="*/ 26 w 47"/>
                  <a:gd name="T21" fmla="*/ 87 h 90"/>
                  <a:gd name="T22" fmla="*/ 34 w 47"/>
                  <a:gd name="T23" fmla="*/ 81 h 90"/>
                  <a:gd name="T24" fmla="*/ 17 w 47"/>
                  <a:gd name="T25" fmla="*/ 1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90">
                    <a:moveTo>
                      <a:pt x="24" y="90"/>
                    </a:moveTo>
                    <a:cubicBezTo>
                      <a:pt x="20" y="90"/>
                      <a:pt x="17" y="89"/>
                      <a:pt x="14" y="85"/>
                    </a:cubicBezTo>
                    <a:cubicBezTo>
                      <a:pt x="0" y="68"/>
                      <a:pt x="15" y="7"/>
                      <a:pt x="15" y="4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20" y="6"/>
                      <a:pt x="47" y="62"/>
                      <a:pt x="37" y="82"/>
                    </a:cubicBezTo>
                    <a:cubicBezTo>
                      <a:pt x="35" y="87"/>
                      <a:pt x="31" y="89"/>
                      <a:pt x="26" y="90"/>
                    </a:cubicBezTo>
                    <a:cubicBezTo>
                      <a:pt x="26" y="90"/>
                      <a:pt x="25" y="90"/>
                      <a:pt x="24" y="90"/>
                    </a:cubicBezTo>
                    <a:close/>
                    <a:moveTo>
                      <a:pt x="17" y="10"/>
                    </a:moveTo>
                    <a:cubicBezTo>
                      <a:pt x="14" y="24"/>
                      <a:pt x="6" y="70"/>
                      <a:pt x="17" y="83"/>
                    </a:cubicBezTo>
                    <a:cubicBezTo>
                      <a:pt x="19" y="86"/>
                      <a:pt x="22" y="87"/>
                      <a:pt x="26" y="87"/>
                    </a:cubicBezTo>
                    <a:cubicBezTo>
                      <a:pt x="30" y="86"/>
                      <a:pt x="32" y="84"/>
                      <a:pt x="34" y="81"/>
                    </a:cubicBezTo>
                    <a:cubicBezTo>
                      <a:pt x="42" y="65"/>
                      <a:pt x="24" y="23"/>
                      <a:pt x="17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7" name="Freeform 1551"/>
              <p:cNvSpPr>
                <a:spLocks noEditPoints="1"/>
              </p:cNvSpPr>
              <p:nvPr/>
            </p:nvSpPr>
            <p:spPr bwMode="auto">
              <a:xfrm>
                <a:off x="3988" y="4051"/>
                <a:ext cx="168" cy="140"/>
              </a:xfrm>
              <a:custGeom>
                <a:avLst/>
                <a:gdLst>
                  <a:gd name="T0" fmla="*/ 61 w 74"/>
                  <a:gd name="T1" fmla="*/ 62 h 62"/>
                  <a:gd name="T2" fmla="*/ 3 w 74"/>
                  <a:gd name="T3" fmla="*/ 4 h 62"/>
                  <a:gd name="T4" fmla="*/ 0 w 74"/>
                  <a:gd name="T5" fmla="*/ 0 h 62"/>
                  <a:gd name="T6" fmla="*/ 4 w 74"/>
                  <a:gd name="T7" fmla="*/ 1 h 62"/>
                  <a:gd name="T8" fmla="*/ 73 w 74"/>
                  <a:gd name="T9" fmla="*/ 44 h 62"/>
                  <a:gd name="T10" fmla="*/ 71 w 74"/>
                  <a:gd name="T11" fmla="*/ 56 h 62"/>
                  <a:gd name="T12" fmla="*/ 61 w 74"/>
                  <a:gd name="T13" fmla="*/ 62 h 62"/>
                  <a:gd name="T14" fmla="*/ 8 w 74"/>
                  <a:gd name="T15" fmla="*/ 6 h 62"/>
                  <a:gd name="T16" fmla="*/ 61 w 74"/>
                  <a:gd name="T17" fmla="*/ 59 h 62"/>
                  <a:gd name="T18" fmla="*/ 68 w 74"/>
                  <a:gd name="T19" fmla="*/ 54 h 62"/>
                  <a:gd name="T20" fmla="*/ 70 w 74"/>
                  <a:gd name="T21" fmla="*/ 45 h 62"/>
                  <a:gd name="T22" fmla="*/ 8 w 74"/>
                  <a:gd name="T23" fmla="*/ 6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4" h="62">
                    <a:moveTo>
                      <a:pt x="61" y="62"/>
                    </a:moveTo>
                    <a:cubicBezTo>
                      <a:pt x="39" y="62"/>
                      <a:pt x="4" y="6"/>
                      <a:pt x="3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7" y="2"/>
                      <a:pt x="66" y="22"/>
                      <a:pt x="73" y="44"/>
                    </a:cubicBezTo>
                    <a:cubicBezTo>
                      <a:pt x="74" y="48"/>
                      <a:pt x="74" y="52"/>
                      <a:pt x="71" y="56"/>
                    </a:cubicBezTo>
                    <a:cubicBezTo>
                      <a:pt x="68" y="60"/>
                      <a:pt x="65" y="62"/>
                      <a:pt x="61" y="62"/>
                    </a:cubicBezTo>
                    <a:close/>
                    <a:moveTo>
                      <a:pt x="8" y="6"/>
                    </a:moveTo>
                    <a:cubicBezTo>
                      <a:pt x="16" y="19"/>
                      <a:pt x="44" y="59"/>
                      <a:pt x="61" y="59"/>
                    </a:cubicBezTo>
                    <a:cubicBezTo>
                      <a:pt x="64" y="59"/>
                      <a:pt x="66" y="57"/>
                      <a:pt x="68" y="54"/>
                    </a:cubicBezTo>
                    <a:cubicBezTo>
                      <a:pt x="70" y="51"/>
                      <a:pt x="71" y="48"/>
                      <a:pt x="70" y="45"/>
                    </a:cubicBezTo>
                    <a:cubicBezTo>
                      <a:pt x="64" y="28"/>
                      <a:pt x="22" y="11"/>
                      <a:pt x="8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8" name="Freeform 1552"/>
              <p:cNvSpPr>
                <a:spLocks noEditPoints="1"/>
              </p:cNvSpPr>
              <p:nvPr/>
            </p:nvSpPr>
            <p:spPr bwMode="auto">
              <a:xfrm>
                <a:off x="4165" y="4010"/>
                <a:ext cx="115" cy="186"/>
              </a:xfrm>
              <a:custGeom>
                <a:avLst/>
                <a:gdLst>
                  <a:gd name="T0" fmla="*/ 18 w 51"/>
                  <a:gd name="T1" fmla="*/ 82 h 82"/>
                  <a:gd name="T2" fmla="*/ 12 w 51"/>
                  <a:gd name="T3" fmla="*/ 81 h 82"/>
                  <a:gd name="T4" fmla="*/ 4 w 51"/>
                  <a:gd name="T5" fmla="*/ 72 h 82"/>
                  <a:gd name="T6" fmla="*/ 48 w 51"/>
                  <a:gd name="T7" fmla="*/ 3 h 82"/>
                  <a:gd name="T8" fmla="*/ 51 w 51"/>
                  <a:gd name="T9" fmla="*/ 0 h 82"/>
                  <a:gd name="T10" fmla="*/ 51 w 51"/>
                  <a:gd name="T11" fmla="*/ 4 h 82"/>
                  <a:gd name="T12" fmla="*/ 18 w 51"/>
                  <a:gd name="T13" fmla="*/ 82 h 82"/>
                  <a:gd name="T14" fmla="*/ 47 w 51"/>
                  <a:gd name="T15" fmla="*/ 8 h 82"/>
                  <a:gd name="T16" fmla="*/ 7 w 51"/>
                  <a:gd name="T17" fmla="*/ 71 h 82"/>
                  <a:gd name="T18" fmla="*/ 13 w 51"/>
                  <a:gd name="T19" fmla="*/ 78 h 82"/>
                  <a:gd name="T20" fmla="*/ 18 w 51"/>
                  <a:gd name="T21" fmla="*/ 79 h 82"/>
                  <a:gd name="T22" fmla="*/ 47 w 51"/>
                  <a:gd name="T23" fmla="*/ 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82">
                    <a:moveTo>
                      <a:pt x="18" y="82"/>
                    </a:moveTo>
                    <a:cubicBezTo>
                      <a:pt x="16" y="82"/>
                      <a:pt x="14" y="82"/>
                      <a:pt x="12" y="81"/>
                    </a:cubicBezTo>
                    <a:cubicBezTo>
                      <a:pt x="8" y="79"/>
                      <a:pt x="5" y="76"/>
                      <a:pt x="4" y="72"/>
                    </a:cubicBezTo>
                    <a:cubicBezTo>
                      <a:pt x="0" y="50"/>
                      <a:pt x="46" y="5"/>
                      <a:pt x="48" y="3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0" y="7"/>
                      <a:pt x="43" y="82"/>
                      <a:pt x="18" y="82"/>
                    </a:cubicBezTo>
                    <a:close/>
                    <a:moveTo>
                      <a:pt x="47" y="8"/>
                    </a:moveTo>
                    <a:cubicBezTo>
                      <a:pt x="37" y="19"/>
                      <a:pt x="4" y="55"/>
                      <a:pt x="7" y="71"/>
                    </a:cubicBezTo>
                    <a:cubicBezTo>
                      <a:pt x="8" y="74"/>
                      <a:pt x="10" y="77"/>
                      <a:pt x="13" y="78"/>
                    </a:cubicBezTo>
                    <a:cubicBezTo>
                      <a:pt x="15" y="79"/>
                      <a:pt x="16" y="79"/>
                      <a:pt x="18" y="79"/>
                    </a:cubicBezTo>
                    <a:cubicBezTo>
                      <a:pt x="35" y="79"/>
                      <a:pt x="44" y="32"/>
                      <a:pt x="47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9" name="Freeform 1553"/>
              <p:cNvSpPr>
                <a:spLocks noEditPoints="1"/>
              </p:cNvSpPr>
              <p:nvPr/>
            </p:nvSpPr>
            <p:spPr bwMode="auto">
              <a:xfrm>
                <a:off x="4271" y="4010"/>
                <a:ext cx="102" cy="195"/>
              </a:xfrm>
              <a:custGeom>
                <a:avLst/>
                <a:gdLst>
                  <a:gd name="T0" fmla="*/ 25 w 45"/>
                  <a:gd name="T1" fmla="*/ 86 h 86"/>
                  <a:gd name="T2" fmla="*/ 16 w 45"/>
                  <a:gd name="T3" fmla="*/ 82 h 86"/>
                  <a:gd name="T4" fmla="*/ 1 w 45"/>
                  <a:gd name="T5" fmla="*/ 4 h 86"/>
                  <a:gd name="T6" fmla="*/ 1 w 45"/>
                  <a:gd name="T7" fmla="*/ 0 h 86"/>
                  <a:gd name="T8" fmla="*/ 3 w 45"/>
                  <a:gd name="T9" fmla="*/ 3 h 86"/>
                  <a:gd name="T10" fmla="*/ 39 w 45"/>
                  <a:gd name="T11" fmla="*/ 75 h 86"/>
                  <a:gd name="T12" fmla="*/ 31 w 45"/>
                  <a:gd name="T13" fmla="*/ 85 h 86"/>
                  <a:gd name="T14" fmla="*/ 25 w 45"/>
                  <a:gd name="T15" fmla="*/ 86 h 86"/>
                  <a:gd name="T16" fmla="*/ 4 w 45"/>
                  <a:gd name="T17" fmla="*/ 9 h 86"/>
                  <a:gd name="T18" fmla="*/ 18 w 45"/>
                  <a:gd name="T19" fmla="*/ 79 h 86"/>
                  <a:gd name="T20" fmla="*/ 29 w 45"/>
                  <a:gd name="T21" fmla="*/ 82 h 86"/>
                  <a:gd name="T22" fmla="*/ 36 w 45"/>
                  <a:gd name="T23" fmla="*/ 74 h 86"/>
                  <a:gd name="T24" fmla="*/ 4 w 45"/>
                  <a:gd name="T25" fmla="*/ 9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86">
                    <a:moveTo>
                      <a:pt x="25" y="86"/>
                    </a:moveTo>
                    <a:cubicBezTo>
                      <a:pt x="22" y="86"/>
                      <a:pt x="19" y="84"/>
                      <a:pt x="16" y="82"/>
                    </a:cubicBezTo>
                    <a:cubicBezTo>
                      <a:pt x="0" y="66"/>
                      <a:pt x="1" y="6"/>
                      <a:pt x="1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5"/>
                      <a:pt x="45" y="53"/>
                      <a:pt x="39" y="75"/>
                    </a:cubicBezTo>
                    <a:cubicBezTo>
                      <a:pt x="38" y="79"/>
                      <a:pt x="35" y="83"/>
                      <a:pt x="31" y="85"/>
                    </a:cubicBezTo>
                    <a:cubicBezTo>
                      <a:pt x="29" y="85"/>
                      <a:pt x="27" y="86"/>
                      <a:pt x="25" y="86"/>
                    </a:cubicBezTo>
                    <a:close/>
                    <a:moveTo>
                      <a:pt x="4" y="9"/>
                    </a:moveTo>
                    <a:cubicBezTo>
                      <a:pt x="4" y="23"/>
                      <a:pt x="6" y="67"/>
                      <a:pt x="18" y="79"/>
                    </a:cubicBezTo>
                    <a:cubicBezTo>
                      <a:pt x="22" y="83"/>
                      <a:pt x="25" y="83"/>
                      <a:pt x="29" y="82"/>
                    </a:cubicBezTo>
                    <a:cubicBezTo>
                      <a:pt x="33" y="80"/>
                      <a:pt x="35" y="78"/>
                      <a:pt x="36" y="74"/>
                    </a:cubicBezTo>
                    <a:cubicBezTo>
                      <a:pt x="40" y="57"/>
                      <a:pt x="13" y="20"/>
                      <a:pt x="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0" name="Freeform 1554"/>
              <p:cNvSpPr>
                <a:spLocks noEditPoints="1"/>
              </p:cNvSpPr>
              <p:nvPr/>
            </p:nvSpPr>
            <p:spPr bwMode="auto">
              <a:xfrm>
                <a:off x="4266" y="4015"/>
                <a:ext cx="188" cy="106"/>
              </a:xfrm>
              <a:custGeom>
                <a:avLst/>
                <a:gdLst>
                  <a:gd name="T0" fmla="*/ 69 w 83"/>
                  <a:gd name="T1" fmla="*/ 47 h 47"/>
                  <a:gd name="T2" fmla="*/ 3 w 83"/>
                  <a:gd name="T3" fmla="*/ 3 h 47"/>
                  <a:gd name="T4" fmla="*/ 0 w 83"/>
                  <a:gd name="T5" fmla="*/ 0 h 47"/>
                  <a:gd name="T6" fmla="*/ 4 w 83"/>
                  <a:gd name="T7" fmla="*/ 0 h 47"/>
                  <a:gd name="T8" fmla="*/ 80 w 83"/>
                  <a:gd name="T9" fmla="*/ 26 h 47"/>
                  <a:gd name="T10" fmla="*/ 81 w 83"/>
                  <a:gd name="T11" fmla="*/ 39 h 47"/>
                  <a:gd name="T12" fmla="*/ 69 w 83"/>
                  <a:gd name="T13" fmla="*/ 47 h 47"/>
                  <a:gd name="T14" fmla="*/ 9 w 83"/>
                  <a:gd name="T15" fmla="*/ 4 h 47"/>
                  <a:gd name="T16" fmla="*/ 69 w 83"/>
                  <a:gd name="T17" fmla="*/ 44 h 47"/>
                  <a:gd name="T18" fmla="*/ 78 w 83"/>
                  <a:gd name="T19" fmla="*/ 38 h 47"/>
                  <a:gd name="T20" fmla="*/ 78 w 83"/>
                  <a:gd name="T21" fmla="*/ 28 h 47"/>
                  <a:gd name="T22" fmla="*/ 9 w 83"/>
                  <a:gd name="T23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3" h="47">
                    <a:moveTo>
                      <a:pt x="69" y="47"/>
                    </a:moveTo>
                    <a:cubicBezTo>
                      <a:pt x="47" y="47"/>
                      <a:pt x="5" y="5"/>
                      <a:pt x="3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7" y="1"/>
                      <a:pt x="69" y="6"/>
                      <a:pt x="80" y="26"/>
                    </a:cubicBezTo>
                    <a:cubicBezTo>
                      <a:pt x="83" y="30"/>
                      <a:pt x="83" y="34"/>
                      <a:pt x="81" y="39"/>
                    </a:cubicBezTo>
                    <a:cubicBezTo>
                      <a:pt x="79" y="44"/>
                      <a:pt x="75" y="47"/>
                      <a:pt x="69" y="47"/>
                    </a:cubicBezTo>
                    <a:close/>
                    <a:moveTo>
                      <a:pt x="9" y="4"/>
                    </a:moveTo>
                    <a:cubicBezTo>
                      <a:pt x="19" y="14"/>
                      <a:pt x="52" y="44"/>
                      <a:pt x="69" y="44"/>
                    </a:cubicBezTo>
                    <a:cubicBezTo>
                      <a:pt x="74" y="44"/>
                      <a:pt x="77" y="42"/>
                      <a:pt x="78" y="38"/>
                    </a:cubicBezTo>
                    <a:cubicBezTo>
                      <a:pt x="80" y="34"/>
                      <a:pt x="80" y="31"/>
                      <a:pt x="78" y="28"/>
                    </a:cubicBezTo>
                    <a:cubicBezTo>
                      <a:pt x="68" y="12"/>
                      <a:pt x="23" y="6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1" name="Freeform 1555"/>
              <p:cNvSpPr>
                <a:spLocks noEditPoints="1"/>
              </p:cNvSpPr>
              <p:nvPr/>
            </p:nvSpPr>
            <p:spPr bwMode="auto">
              <a:xfrm>
                <a:off x="4438" y="3868"/>
                <a:ext cx="109" cy="199"/>
              </a:xfrm>
              <a:custGeom>
                <a:avLst/>
                <a:gdLst>
                  <a:gd name="T0" fmla="*/ 22 w 48"/>
                  <a:gd name="T1" fmla="*/ 88 h 88"/>
                  <a:gd name="T2" fmla="*/ 19 w 48"/>
                  <a:gd name="T3" fmla="*/ 88 h 88"/>
                  <a:gd name="T4" fmla="*/ 9 w 48"/>
                  <a:gd name="T5" fmla="*/ 80 h 88"/>
                  <a:gd name="T6" fmla="*/ 36 w 48"/>
                  <a:gd name="T7" fmla="*/ 3 h 88"/>
                  <a:gd name="T8" fmla="*/ 39 w 48"/>
                  <a:gd name="T9" fmla="*/ 0 h 88"/>
                  <a:gd name="T10" fmla="*/ 39 w 48"/>
                  <a:gd name="T11" fmla="*/ 4 h 88"/>
                  <a:gd name="T12" fmla="*/ 32 w 48"/>
                  <a:gd name="T13" fmla="*/ 83 h 88"/>
                  <a:gd name="T14" fmla="*/ 22 w 48"/>
                  <a:gd name="T15" fmla="*/ 88 h 88"/>
                  <a:gd name="T16" fmla="*/ 37 w 48"/>
                  <a:gd name="T17" fmla="*/ 9 h 88"/>
                  <a:gd name="T18" fmla="*/ 12 w 48"/>
                  <a:gd name="T19" fmla="*/ 79 h 88"/>
                  <a:gd name="T20" fmla="*/ 20 w 48"/>
                  <a:gd name="T21" fmla="*/ 84 h 88"/>
                  <a:gd name="T22" fmla="*/ 30 w 48"/>
                  <a:gd name="T23" fmla="*/ 81 h 88"/>
                  <a:gd name="T24" fmla="*/ 37 w 48"/>
                  <a:gd name="T25" fmla="*/ 9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8" h="88">
                    <a:moveTo>
                      <a:pt x="22" y="88"/>
                    </a:moveTo>
                    <a:cubicBezTo>
                      <a:pt x="21" y="88"/>
                      <a:pt x="20" y="88"/>
                      <a:pt x="19" y="88"/>
                    </a:cubicBezTo>
                    <a:cubicBezTo>
                      <a:pt x="14" y="87"/>
                      <a:pt x="11" y="84"/>
                      <a:pt x="9" y="80"/>
                    </a:cubicBezTo>
                    <a:cubicBezTo>
                      <a:pt x="0" y="61"/>
                      <a:pt x="35" y="6"/>
                      <a:pt x="36" y="3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40" y="6"/>
                      <a:pt x="48" y="65"/>
                      <a:pt x="32" y="83"/>
                    </a:cubicBezTo>
                    <a:cubicBezTo>
                      <a:pt x="29" y="86"/>
                      <a:pt x="26" y="88"/>
                      <a:pt x="22" y="88"/>
                    </a:cubicBezTo>
                    <a:close/>
                    <a:moveTo>
                      <a:pt x="37" y="9"/>
                    </a:moveTo>
                    <a:cubicBezTo>
                      <a:pt x="29" y="22"/>
                      <a:pt x="5" y="64"/>
                      <a:pt x="12" y="79"/>
                    </a:cubicBezTo>
                    <a:cubicBezTo>
                      <a:pt x="14" y="82"/>
                      <a:pt x="16" y="84"/>
                      <a:pt x="20" y="84"/>
                    </a:cubicBezTo>
                    <a:cubicBezTo>
                      <a:pt x="24" y="85"/>
                      <a:pt x="27" y="84"/>
                      <a:pt x="30" y="81"/>
                    </a:cubicBezTo>
                    <a:cubicBezTo>
                      <a:pt x="42" y="67"/>
                      <a:pt x="38" y="23"/>
                      <a:pt x="37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2" name="Freeform 1556"/>
              <p:cNvSpPr>
                <a:spLocks noEditPoints="1"/>
              </p:cNvSpPr>
              <p:nvPr/>
            </p:nvSpPr>
            <p:spPr bwMode="auto">
              <a:xfrm>
                <a:off x="4517" y="3868"/>
                <a:ext cx="125" cy="179"/>
              </a:xfrm>
              <a:custGeom>
                <a:avLst/>
                <a:gdLst>
                  <a:gd name="T0" fmla="*/ 41 w 55"/>
                  <a:gd name="T1" fmla="*/ 79 h 79"/>
                  <a:gd name="T2" fmla="*/ 1 w 55"/>
                  <a:gd name="T3" fmla="*/ 5 h 79"/>
                  <a:gd name="T4" fmla="*/ 0 w 55"/>
                  <a:gd name="T5" fmla="*/ 0 h 79"/>
                  <a:gd name="T6" fmla="*/ 4 w 55"/>
                  <a:gd name="T7" fmla="*/ 3 h 79"/>
                  <a:gd name="T8" fmla="*/ 55 w 55"/>
                  <a:gd name="T9" fmla="*/ 65 h 79"/>
                  <a:gd name="T10" fmla="*/ 49 w 55"/>
                  <a:gd name="T11" fmla="*/ 76 h 79"/>
                  <a:gd name="T12" fmla="*/ 41 w 55"/>
                  <a:gd name="T13" fmla="*/ 79 h 79"/>
                  <a:gd name="T14" fmla="*/ 5 w 55"/>
                  <a:gd name="T15" fmla="*/ 8 h 79"/>
                  <a:gd name="T16" fmla="*/ 41 w 55"/>
                  <a:gd name="T17" fmla="*/ 76 h 79"/>
                  <a:gd name="T18" fmla="*/ 47 w 55"/>
                  <a:gd name="T19" fmla="*/ 74 h 79"/>
                  <a:gd name="T20" fmla="*/ 51 w 55"/>
                  <a:gd name="T21" fmla="*/ 65 h 79"/>
                  <a:gd name="T22" fmla="*/ 5 w 55"/>
                  <a:gd name="T23" fmla="*/ 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5" h="79">
                    <a:moveTo>
                      <a:pt x="41" y="79"/>
                    </a:moveTo>
                    <a:cubicBezTo>
                      <a:pt x="18" y="79"/>
                      <a:pt x="2" y="8"/>
                      <a:pt x="1" y="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4"/>
                      <a:pt x="55" y="42"/>
                      <a:pt x="55" y="65"/>
                    </a:cubicBezTo>
                    <a:cubicBezTo>
                      <a:pt x="55" y="70"/>
                      <a:pt x="53" y="74"/>
                      <a:pt x="49" y="76"/>
                    </a:cubicBezTo>
                    <a:cubicBezTo>
                      <a:pt x="46" y="78"/>
                      <a:pt x="44" y="79"/>
                      <a:pt x="41" y="79"/>
                    </a:cubicBezTo>
                    <a:close/>
                    <a:moveTo>
                      <a:pt x="5" y="8"/>
                    </a:moveTo>
                    <a:cubicBezTo>
                      <a:pt x="11" y="31"/>
                      <a:pt x="25" y="76"/>
                      <a:pt x="41" y="76"/>
                    </a:cubicBezTo>
                    <a:cubicBezTo>
                      <a:pt x="43" y="76"/>
                      <a:pt x="45" y="75"/>
                      <a:pt x="47" y="74"/>
                    </a:cubicBezTo>
                    <a:cubicBezTo>
                      <a:pt x="50" y="72"/>
                      <a:pt x="51" y="69"/>
                      <a:pt x="51" y="65"/>
                    </a:cubicBezTo>
                    <a:cubicBezTo>
                      <a:pt x="52" y="47"/>
                      <a:pt x="17" y="17"/>
                      <a:pt x="5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3" name="Freeform 1557"/>
              <p:cNvSpPr>
                <a:spLocks noEditPoints="1"/>
              </p:cNvSpPr>
              <p:nvPr/>
            </p:nvSpPr>
            <p:spPr bwMode="auto">
              <a:xfrm>
                <a:off x="4513" y="3868"/>
                <a:ext cx="201" cy="77"/>
              </a:xfrm>
              <a:custGeom>
                <a:avLst/>
                <a:gdLst>
                  <a:gd name="T0" fmla="*/ 73 w 89"/>
                  <a:gd name="T1" fmla="*/ 34 h 34"/>
                  <a:gd name="T2" fmla="*/ 4 w 89"/>
                  <a:gd name="T3" fmla="*/ 6 h 34"/>
                  <a:gd name="T4" fmla="*/ 0 w 89"/>
                  <a:gd name="T5" fmla="*/ 3 h 34"/>
                  <a:gd name="T6" fmla="*/ 5 w 89"/>
                  <a:gd name="T7" fmla="*/ 3 h 34"/>
                  <a:gd name="T8" fmla="*/ 40 w 89"/>
                  <a:gd name="T9" fmla="*/ 0 h 34"/>
                  <a:gd name="T10" fmla="*/ 85 w 89"/>
                  <a:gd name="T11" fmla="*/ 11 h 34"/>
                  <a:gd name="T12" fmla="*/ 88 w 89"/>
                  <a:gd name="T13" fmla="*/ 23 h 34"/>
                  <a:gd name="T14" fmla="*/ 73 w 89"/>
                  <a:gd name="T15" fmla="*/ 34 h 34"/>
                  <a:gd name="T16" fmla="*/ 10 w 89"/>
                  <a:gd name="T17" fmla="*/ 5 h 34"/>
                  <a:gd name="T18" fmla="*/ 73 w 89"/>
                  <a:gd name="T19" fmla="*/ 31 h 34"/>
                  <a:gd name="T20" fmla="*/ 85 w 89"/>
                  <a:gd name="T21" fmla="*/ 22 h 34"/>
                  <a:gd name="T22" fmla="*/ 83 w 89"/>
                  <a:gd name="T23" fmla="*/ 13 h 34"/>
                  <a:gd name="T24" fmla="*/ 40 w 89"/>
                  <a:gd name="T25" fmla="*/ 3 h 34"/>
                  <a:gd name="T26" fmla="*/ 10 w 89"/>
                  <a:gd name="T27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9" h="34">
                    <a:moveTo>
                      <a:pt x="73" y="34"/>
                    </a:moveTo>
                    <a:cubicBezTo>
                      <a:pt x="49" y="34"/>
                      <a:pt x="6" y="7"/>
                      <a:pt x="4" y="6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22" y="0"/>
                      <a:pt x="40" y="0"/>
                    </a:cubicBezTo>
                    <a:cubicBezTo>
                      <a:pt x="64" y="0"/>
                      <a:pt x="79" y="4"/>
                      <a:pt x="85" y="11"/>
                    </a:cubicBezTo>
                    <a:cubicBezTo>
                      <a:pt x="88" y="15"/>
                      <a:pt x="89" y="18"/>
                      <a:pt x="88" y="23"/>
                    </a:cubicBezTo>
                    <a:cubicBezTo>
                      <a:pt x="87" y="28"/>
                      <a:pt x="84" y="34"/>
                      <a:pt x="73" y="34"/>
                    </a:cubicBezTo>
                    <a:close/>
                    <a:moveTo>
                      <a:pt x="10" y="5"/>
                    </a:moveTo>
                    <a:cubicBezTo>
                      <a:pt x="21" y="12"/>
                      <a:pt x="54" y="31"/>
                      <a:pt x="73" y="31"/>
                    </a:cubicBezTo>
                    <a:cubicBezTo>
                      <a:pt x="80" y="31"/>
                      <a:pt x="84" y="28"/>
                      <a:pt x="85" y="22"/>
                    </a:cubicBezTo>
                    <a:cubicBezTo>
                      <a:pt x="86" y="19"/>
                      <a:pt x="85" y="16"/>
                      <a:pt x="83" y="13"/>
                    </a:cubicBezTo>
                    <a:cubicBezTo>
                      <a:pt x="77" y="7"/>
                      <a:pt x="62" y="3"/>
                      <a:pt x="40" y="3"/>
                    </a:cubicBezTo>
                    <a:cubicBezTo>
                      <a:pt x="28" y="3"/>
                      <a:pt x="16" y="5"/>
                      <a:pt x="1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4" name="Freeform 1558"/>
              <p:cNvSpPr>
                <a:spLocks noEditPoints="1"/>
              </p:cNvSpPr>
              <p:nvPr/>
            </p:nvSpPr>
            <p:spPr bwMode="auto">
              <a:xfrm>
                <a:off x="4694" y="3689"/>
                <a:ext cx="108" cy="204"/>
              </a:xfrm>
              <a:custGeom>
                <a:avLst/>
                <a:gdLst>
                  <a:gd name="T0" fmla="*/ 23 w 48"/>
                  <a:gd name="T1" fmla="*/ 90 h 90"/>
                  <a:gd name="T2" fmla="*/ 13 w 48"/>
                  <a:gd name="T3" fmla="*/ 85 h 90"/>
                  <a:gd name="T4" fmla="*/ 22 w 48"/>
                  <a:gd name="T5" fmla="*/ 4 h 90"/>
                  <a:gd name="T6" fmla="*/ 24 w 48"/>
                  <a:gd name="T7" fmla="*/ 0 h 90"/>
                  <a:gd name="T8" fmla="*/ 25 w 48"/>
                  <a:gd name="T9" fmla="*/ 4 h 90"/>
                  <a:gd name="T10" fmla="*/ 35 w 48"/>
                  <a:gd name="T11" fmla="*/ 83 h 90"/>
                  <a:gd name="T12" fmla="*/ 24 w 48"/>
                  <a:gd name="T13" fmla="*/ 90 h 90"/>
                  <a:gd name="T14" fmla="*/ 23 w 48"/>
                  <a:gd name="T15" fmla="*/ 90 h 90"/>
                  <a:gd name="T16" fmla="*/ 24 w 48"/>
                  <a:gd name="T17" fmla="*/ 9 h 90"/>
                  <a:gd name="T18" fmla="*/ 15 w 48"/>
                  <a:gd name="T19" fmla="*/ 83 h 90"/>
                  <a:gd name="T20" fmla="*/ 24 w 48"/>
                  <a:gd name="T21" fmla="*/ 87 h 90"/>
                  <a:gd name="T22" fmla="*/ 33 w 48"/>
                  <a:gd name="T23" fmla="*/ 82 h 90"/>
                  <a:gd name="T24" fmla="*/ 24 w 48"/>
                  <a:gd name="T25" fmla="*/ 9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8" h="90">
                    <a:moveTo>
                      <a:pt x="23" y="90"/>
                    </a:moveTo>
                    <a:cubicBezTo>
                      <a:pt x="19" y="90"/>
                      <a:pt x="15" y="88"/>
                      <a:pt x="13" y="85"/>
                    </a:cubicBezTo>
                    <a:cubicBezTo>
                      <a:pt x="0" y="67"/>
                      <a:pt x="21" y="6"/>
                      <a:pt x="22" y="4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6" y="6"/>
                      <a:pt x="48" y="64"/>
                      <a:pt x="35" y="83"/>
                    </a:cubicBezTo>
                    <a:cubicBezTo>
                      <a:pt x="33" y="87"/>
                      <a:pt x="29" y="89"/>
                      <a:pt x="24" y="90"/>
                    </a:cubicBezTo>
                    <a:cubicBezTo>
                      <a:pt x="24" y="90"/>
                      <a:pt x="24" y="90"/>
                      <a:pt x="23" y="90"/>
                    </a:cubicBezTo>
                    <a:close/>
                    <a:moveTo>
                      <a:pt x="24" y="9"/>
                    </a:moveTo>
                    <a:cubicBezTo>
                      <a:pt x="19" y="23"/>
                      <a:pt x="6" y="69"/>
                      <a:pt x="15" y="83"/>
                    </a:cubicBezTo>
                    <a:cubicBezTo>
                      <a:pt x="17" y="86"/>
                      <a:pt x="20" y="87"/>
                      <a:pt x="24" y="87"/>
                    </a:cubicBezTo>
                    <a:cubicBezTo>
                      <a:pt x="28" y="86"/>
                      <a:pt x="31" y="85"/>
                      <a:pt x="33" y="82"/>
                    </a:cubicBezTo>
                    <a:cubicBezTo>
                      <a:pt x="42" y="67"/>
                      <a:pt x="29" y="23"/>
                      <a:pt x="24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5" name="Freeform 1559"/>
              <p:cNvSpPr>
                <a:spLocks noEditPoints="1"/>
              </p:cNvSpPr>
              <p:nvPr/>
            </p:nvSpPr>
            <p:spPr bwMode="auto">
              <a:xfrm>
                <a:off x="4739" y="3692"/>
                <a:ext cx="156" cy="153"/>
              </a:xfrm>
              <a:custGeom>
                <a:avLst/>
                <a:gdLst>
                  <a:gd name="T0" fmla="*/ 55 w 69"/>
                  <a:gd name="T1" fmla="*/ 68 h 68"/>
                  <a:gd name="T2" fmla="*/ 2 w 69"/>
                  <a:gd name="T3" fmla="*/ 4 h 68"/>
                  <a:gd name="T4" fmla="*/ 0 w 69"/>
                  <a:gd name="T5" fmla="*/ 0 h 68"/>
                  <a:gd name="T6" fmla="*/ 4 w 69"/>
                  <a:gd name="T7" fmla="*/ 2 h 68"/>
                  <a:gd name="T8" fmla="*/ 68 w 69"/>
                  <a:gd name="T9" fmla="*/ 51 h 68"/>
                  <a:gd name="T10" fmla="*/ 65 w 69"/>
                  <a:gd name="T11" fmla="*/ 63 h 68"/>
                  <a:gd name="T12" fmla="*/ 55 w 69"/>
                  <a:gd name="T13" fmla="*/ 68 h 68"/>
                  <a:gd name="T14" fmla="*/ 7 w 69"/>
                  <a:gd name="T15" fmla="*/ 7 h 68"/>
                  <a:gd name="T16" fmla="*/ 55 w 69"/>
                  <a:gd name="T17" fmla="*/ 65 h 68"/>
                  <a:gd name="T18" fmla="*/ 62 w 69"/>
                  <a:gd name="T19" fmla="*/ 61 h 68"/>
                  <a:gd name="T20" fmla="*/ 65 w 69"/>
                  <a:gd name="T21" fmla="*/ 52 h 68"/>
                  <a:gd name="T22" fmla="*/ 7 w 69"/>
                  <a:gd name="T23" fmla="*/ 7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9" h="68">
                    <a:moveTo>
                      <a:pt x="55" y="68"/>
                    </a:moveTo>
                    <a:cubicBezTo>
                      <a:pt x="33" y="68"/>
                      <a:pt x="3" y="7"/>
                      <a:pt x="2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7" y="3"/>
                      <a:pt x="63" y="28"/>
                      <a:pt x="68" y="51"/>
                    </a:cubicBezTo>
                    <a:cubicBezTo>
                      <a:pt x="69" y="55"/>
                      <a:pt x="68" y="60"/>
                      <a:pt x="65" y="63"/>
                    </a:cubicBezTo>
                    <a:cubicBezTo>
                      <a:pt x="62" y="66"/>
                      <a:pt x="59" y="68"/>
                      <a:pt x="55" y="68"/>
                    </a:cubicBezTo>
                    <a:close/>
                    <a:moveTo>
                      <a:pt x="7" y="7"/>
                    </a:moveTo>
                    <a:cubicBezTo>
                      <a:pt x="17" y="26"/>
                      <a:pt x="40" y="65"/>
                      <a:pt x="55" y="65"/>
                    </a:cubicBezTo>
                    <a:cubicBezTo>
                      <a:pt x="58" y="65"/>
                      <a:pt x="60" y="64"/>
                      <a:pt x="62" y="61"/>
                    </a:cubicBezTo>
                    <a:cubicBezTo>
                      <a:pt x="65" y="58"/>
                      <a:pt x="66" y="55"/>
                      <a:pt x="65" y="52"/>
                    </a:cubicBezTo>
                    <a:cubicBezTo>
                      <a:pt x="61" y="34"/>
                      <a:pt x="20" y="13"/>
                      <a:pt x="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6" name="Freeform 1560"/>
              <p:cNvSpPr>
                <a:spLocks noEditPoints="1"/>
              </p:cNvSpPr>
              <p:nvPr/>
            </p:nvSpPr>
            <p:spPr bwMode="auto">
              <a:xfrm>
                <a:off x="4737" y="3664"/>
                <a:ext cx="203" cy="68"/>
              </a:xfrm>
              <a:custGeom>
                <a:avLst/>
                <a:gdLst>
                  <a:gd name="T0" fmla="*/ 67 w 90"/>
                  <a:gd name="T1" fmla="*/ 30 h 30"/>
                  <a:gd name="T2" fmla="*/ 4 w 90"/>
                  <a:gd name="T3" fmla="*/ 17 h 30"/>
                  <a:gd name="T4" fmla="*/ 0 w 90"/>
                  <a:gd name="T5" fmla="*/ 15 h 30"/>
                  <a:gd name="T6" fmla="*/ 4 w 90"/>
                  <a:gd name="T7" fmla="*/ 14 h 30"/>
                  <a:gd name="T8" fmla="*/ 66 w 90"/>
                  <a:gd name="T9" fmla="*/ 0 h 30"/>
                  <a:gd name="T10" fmla="*/ 90 w 90"/>
                  <a:gd name="T11" fmla="*/ 15 h 30"/>
                  <a:gd name="T12" fmla="*/ 87 w 90"/>
                  <a:gd name="T13" fmla="*/ 24 h 30"/>
                  <a:gd name="T14" fmla="*/ 67 w 90"/>
                  <a:gd name="T15" fmla="*/ 30 h 30"/>
                  <a:gd name="T16" fmla="*/ 10 w 90"/>
                  <a:gd name="T17" fmla="*/ 15 h 30"/>
                  <a:gd name="T18" fmla="*/ 67 w 90"/>
                  <a:gd name="T19" fmla="*/ 27 h 30"/>
                  <a:gd name="T20" fmla="*/ 85 w 90"/>
                  <a:gd name="T21" fmla="*/ 22 h 30"/>
                  <a:gd name="T22" fmla="*/ 87 w 90"/>
                  <a:gd name="T23" fmla="*/ 15 h 30"/>
                  <a:gd name="T24" fmla="*/ 66 w 90"/>
                  <a:gd name="T25" fmla="*/ 3 h 30"/>
                  <a:gd name="T26" fmla="*/ 10 w 90"/>
                  <a:gd name="T27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0" h="30">
                    <a:moveTo>
                      <a:pt x="67" y="30"/>
                    </a:moveTo>
                    <a:cubicBezTo>
                      <a:pt x="42" y="30"/>
                      <a:pt x="6" y="17"/>
                      <a:pt x="4" y="17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6" y="13"/>
                      <a:pt x="41" y="0"/>
                      <a:pt x="66" y="0"/>
                    </a:cubicBezTo>
                    <a:cubicBezTo>
                      <a:pt x="85" y="0"/>
                      <a:pt x="90" y="8"/>
                      <a:pt x="90" y="15"/>
                    </a:cubicBezTo>
                    <a:cubicBezTo>
                      <a:pt x="90" y="19"/>
                      <a:pt x="89" y="22"/>
                      <a:pt x="87" y="24"/>
                    </a:cubicBezTo>
                    <a:cubicBezTo>
                      <a:pt x="83" y="28"/>
                      <a:pt x="77" y="30"/>
                      <a:pt x="67" y="30"/>
                    </a:cubicBezTo>
                    <a:close/>
                    <a:moveTo>
                      <a:pt x="10" y="15"/>
                    </a:moveTo>
                    <a:cubicBezTo>
                      <a:pt x="20" y="19"/>
                      <a:pt x="48" y="27"/>
                      <a:pt x="67" y="27"/>
                    </a:cubicBezTo>
                    <a:cubicBezTo>
                      <a:pt x="76" y="27"/>
                      <a:pt x="82" y="25"/>
                      <a:pt x="85" y="22"/>
                    </a:cubicBezTo>
                    <a:cubicBezTo>
                      <a:pt x="86" y="20"/>
                      <a:pt x="87" y="18"/>
                      <a:pt x="87" y="15"/>
                    </a:cubicBezTo>
                    <a:cubicBezTo>
                      <a:pt x="87" y="7"/>
                      <a:pt x="80" y="3"/>
                      <a:pt x="66" y="3"/>
                    </a:cubicBezTo>
                    <a:cubicBezTo>
                      <a:pt x="47" y="3"/>
                      <a:pt x="20" y="12"/>
                      <a:pt x="1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7" name="Freeform 1561"/>
              <p:cNvSpPr>
                <a:spLocks noEditPoints="1"/>
              </p:cNvSpPr>
              <p:nvPr/>
            </p:nvSpPr>
            <p:spPr bwMode="auto">
              <a:xfrm>
                <a:off x="4891" y="3468"/>
                <a:ext cx="104" cy="199"/>
              </a:xfrm>
              <a:custGeom>
                <a:avLst/>
                <a:gdLst>
                  <a:gd name="T0" fmla="*/ 24 w 46"/>
                  <a:gd name="T1" fmla="*/ 88 h 88"/>
                  <a:gd name="T2" fmla="*/ 15 w 46"/>
                  <a:gd name="T3" fmla="*/ 84 h 88"/>
                  <a:gd name="T4" fmla="*/ 7 w 46"/>
                  <a:gd name="T5" fmla="*/ 4 h 88"/>
                  <a:gd name="T6" fmla="*/ 8 w 46"/>
                  <a:gd name="T7" fmla="*/ 0 h 88"/>
                  <a:gd name="T8" fmla="*/ 10 w 46"/>
                  <a:gd name="T9" fmla="*/ 3 h 88"/>
                  <a:gd name="T10" fmla="*/ 38 w 46"/>
                  <a:gd name="T11" fmla="*/ 79 h 88"/>
                  <a:gd name="T12" fmla="*/ 29 w 46"/>
                  <a:gd name="T13" fmla="*/ 88 h 88"/>
                  <a:gd name="T14" fmla="*/ 24 w 46"/>
                  <a:gd name="T15" fmla="*/ 88 h 88"/>
                  <a:gd name="T16" fmla="*/ 10 w 46"/>
                  <a:gd name="T17" fmla="*/ 9 h 88"/>
                  <a:gd name="T18" fmla="*/ 18 w 46"/>
                  <a:gd name="T19" fmla="*/ 82 h 88"/>
                  <a:gd name="T20" fmla="*/ 28 w 46"/>
                  <a:gd name="T21" fmla="*/ 84 h 88"/>
                  <a:gd name="T22" fmla="*/ 35 w 46"/>
                  <a:gd name="T23" fmla="*/ 78 h 88"/>
                  <a:gd name="T24" fmla="*/ 10 w 46"/>
                  <a:gd name="T25" fmla="*/ 9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6" h="88">
                    <a:moveTo>
                      <a:pt x="24" y="88"/>
                    </a:moveTo>
                    <a:cubicBezTo>
                      <a:pt x="21" y="88"/>
                      <a:pt x="18" y="87"/>
                      <a:pt x="15" y="84"/>
                    </a:cubicBezTo>
                    <a:cubicBezTo>
                      <a:pt x="0" y="67"/>
                      <a:pt x="7" y="7"/>
                      <a:pt x="7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2" y="6"/>
                      <a:pt x="46" y="57"/>
                      <a:pt x="38" y="79"/>
                    </a:cubicBezTo>
                    <a:cubicBezTo>
                      <a:pt x="37" y="83"/>
                      <a:pt x="33" y="86"/>
                      <a:pt x="29" y="88"/>
                    </a:cubicBezTo>
                    <a:cubicBezTo>
                      <a:pt x="27" y="88"/>
                      <a:pt x="26" y="88"/>
                      <a:pt x="24" y="88"/>
                    </a:cubicBezTo>
                    <a:close/>
                    <a:moveTo>
                      <a:pt x="10" y="9"/>
                    </a:moveTo>
                    <a:cubicBezTo>
                      <a:pt x="9" y="24"/>
                      <a:pt x="6" y="69"/>
                      <a:pt x="18" y="82"/>
                    </a:cubicBezTo>
                    <a:cubicBezTo>
                      <a:pt x="20" y="85"/>
                      <a:pt x="24" y="86"/>
                      <a:pt x="28" y="84"/>
                    </a:cubicBezTo>
                    <a:cubicBezTo>
                      <a:pt x="31" y="83"/>
                      <a:pt x="34" y="81"/>
                      <a:pt x="35" y="78"/>
                    </a:cubicBezTo>
                    <a:cubicBezTo>
                      <a:pt x="41" y="61"/>
                      <a:pt x="18" y="22"/>
                      <a:pt x="1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8" name="Freeform 1562"/>
              <p:cNvSpPr>
                <a:spLocks noEditPoints="1"/>
              </p:cNvSpPr>
              <p:nvPr/>
            </p:nvSpPr>
            <p:spPr bwMode="auto">
              <a:xfrm>
                <a:off x="4902" y="3472"/>
                <a:ext cx="179" cy="122"/>
              </a:xfrm>
              <a:custGeom>
                <a:avLst/>
                <a:gdLst>
                  <a:gd name="T0" fmla="*/ 66 w 79"/>
                  <a:gd name="T1" fmla="*/ 54 h 54"/>
                  <a:gd name="T2" fmla="*/ 3 w 79"/>
                  <a:gd name="T3" fmla="*/ 3 h 54"/>
                  <a:gd name="T4" fmla="*/ 0 w 79"/>
                  <a:gd name="T5" fmla="*/ 0 h 54"/>
                  <a:gd name="T6" fmla="*/ 4 w 79"/>
                  <a:gd name="T7" fmla="*/ 1 h 54"/>
                  <a:gd name="T8" fmla="*/ 77 w 79"/>
                  <a:gd name="T9" fmla="*/ 34 h 54"/>
                  <a:gd name="T10" fmla="*/ 77 w 79"/>
                  <a:gd name="T11" fmla="*/ 47 h 54"/>
                  <a:gd name="T12" fmla="*/ 66 w 79"/>
                  <a:gd name="T13" fmla="*/ 54 h 54"/>
                  <a:gd name="T14" fmla="*/ 8 w 79"/>
                  <a:gd name="T15" fmla="*/ 5 h 54"/>
                  <a:gd name="T16" fmla="*/ 66 w 79"/>
                  <a:gd name="T17" fmla="*/ 51 h 54"/>
                  <a:gd name="T18" fmla="*/ 74 w 79"/>
                  <a:gd name="T19" fmla="*/ 46 h 54"/>
                  <a:gd name="T20" fmla="*/ 74 w 79"/>
                  <a:gd name="T21" fmla="*/ 36 h 54"/>
                  <a:gd name="T22" fmla="*/ 8 w 79"/>
                  <a:gd name="T23" fmla="*/ 5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9" h="54">
                    <a:moveTo>
                      <a:pt x="66" y="54"/>
                    </a:moveTo>
                    <a:cubicBezTo>
                      <a:pt x="44" y="54"/>
                      <a:pt x="4" y="5"/>
                      <a:pt x="3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7" y="1"/>
                      <a:pt x="67" y="14"/>
                      <a:pt x="77" y="34"/>
                    </a:cubicBezTo>
                    <a:cubicBezTo>
                      <a:pt x="79" y="39"/>
                      <a:pt x="79" y="43"/>
                      <a:pt x="77" y="47"/>
                    </a:cubicBezTo>
                    <a:cubicBezTo>
                      <a:pt x="74" y="52"/>
                      <a:pt x="70" y="54"/>
                      <a:pt x="66" y="54"/>
                    </a:cubicBezTo>
                    <a:close/>
                    <a:moveTo>
                      <a:pt x="8" y="5"/>
                    </a:moveTo>
                    <a:cubicBezTo>
                      <a:pt x="18" y="16"/>
                      <a:pt x="48" y="51"/>
                      <a:pt x="66" y="51"/>
                    </a:cubicBezTo>
                    <a:cubicBezTo>
                      <a:pt x="69" y="51"/>
                      <a:pt x="72" y="49"/>
                      <a:pt x="74" y="46"/>
                    </a:cubicBezTo>
                    <a:cubicBezTo>
                      <a:pt x="76" y="42"/>
                      <a:pt x="76" y="39"/>
                      <a:pt x="74" y="36"/>
                    </a:cubicBezTo>
                    <a:cubicBezTo>
                      <a:pt x="67" y="19"/>
                      <a:pt x="22" y="8"/>
                      <a:pt x="8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9" name="Freeform 1563"/>
              <p:cNvSpPr>
                <a:spLocks noEditPoints="1"/>
              </p:cNvSpPr>
              <p:nvPr/>
            </p:nvSpPr>
            <p:spPr bwMode="auto">
              <a:xfrm>
                <a:off x="4900" y="3409"/>
                <a:ext cx="201" cy="77"/>
              </a:xfrm>
              <a:custGeom>
                <a:avLst/>
                <a:gdLst>
                  <a:gd name="T0" fmla="*/ 37 w 89"/>
                  <a:gd name="T1" fmla="*/ 34 h 34"/>
                  <a:gd name="T2" fmla="*/ 5 w 89"/>
                  <a:gd name="T3" fmla="*/ 32 h 34"/>
                  <a:gd name="T4" fmla="*/ 0 w 89"/>
                  <a:gd name="T5" fmla="*/ 31 h 34"/>
                  <a:gd name="T6" fmla="*/ 4 w 89"/>
                  <a:gd name="T7" fmla="*/ 29 h 34"/>
                  <a:gd name="T8" fmla="*/ 72 w 89"/>
                  <a:gd name="T9" fmla="*/ 0 h 34"/>
                  <a:gd name="T10" fmla="*/ 88 w 89"/>
                  <a:gd name="T11" fmla="*/ 11 h 34"/>
                  <a:gd name="T12" fmla="*/ 86 w 89"/>
                  <a:gd name="T13" fmla="*/ 22 h 34"/>
                  <a:gd name="T14" fmla="*/ 37 w 89"/>
                  <a:gd name="T15" fmla="*/ 34 h 34"/>
                  <a:gd name="T16" fmla="*/ 10 w 89"/>
                  <a:gd name="T17" fmla="*/ 29 h 34"/>
                  <a:gd name="T18" fmla="*/ 37 w 89"/>
                  <a:gd name="T19" fmla="*/ 30 h 34"/>
                  <a:gd name="T20" fmla="*/ 84 w 89"/>
                  <a:gd name="T21" fmla="*/ 20 h 34"/>
                  <a:gd name="T22" fmla="*/ 85 w 89"/>
                  <a:gd name="T23" fmla="*/ 11 h 34"/>
                  <a:gd name="T24" fmla="*/ 72 w 89"/>
                  <a:gd name="T25" fmla="*/ 3 h 34"/>
                  <a:gd name="T26" fmla="*/ 10 w 89"/>
                  <a:gd name="T27" fmla="*/ 29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9" h="34">
                    <a:moveTo>
                      <a:pt x="37" y="34"/>
                    </a:moveTo>
                    <a:cubicBezTo>
                      <a:pt x="20" y="34"/>
                      <a:pt x="5" y="32"/>
                      <a:pt x="5" y="32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6" y="28"/>
                      <a:pt x="48" y="0"/>
                      <a:pt x="72" y="0"/>
                    </a:cubicBezTo>
                    <a:cubicBezTo>
                      <a:pt x="81" y="0"/>
                      <a:pt x="86" y="4"/>
                      <a:pt x="88" y="11"/>
                    </a:cubicBezTo>
                    <a:cubicBezTo>
                      <a:pt x="89" y="15"/>
                      <a:pt x="89" y="19"/>
                      <a:pt x="86" y="22"/>
                    </a:cubicBezTo>
                    <a:cubicBezTo>
                      <a:pt x="81" y="30"/>
                      <a:pt x="64" y="34"/>
                      <a:pt x="37" y="34"/>
                    </a:cubicBezTo>
                    <a:close/>
                    <a:moveTo>
                      <a:pt x="10" y="29"/>
                    </a:moveTo>
                    <a:cubicBezTo>
                      <a:pt x="15" y="30"/>
                      <a:pt x="26" y="30"/>
                      <a:pt x="37" y="30"/>
                    </a:cubicBezTo>
                    <a:cubicBezTo>
                      <a:pt x="63" y="30"/>
                      <a:pt x="79" y="27"/>
                      <a:pt x="84" y="20"/>
                    </a:cubicBezTo>
                    <a:cubicBezTo>
                      <a:pt x="86" y="18"/>
                      <a:pt x="86" y="15"/>
                      <a:pt x="85" y="11"/>
                    </a:cubicBezTo>
                    <a:cubicBezTo>
                      <a:pt x="83" y="6"/>
                      <a:pt x="79" y="3"/>
                      <a:pt x="72" y="3"/>
                    </a:cubicBezTo>
                    <a:cubicBezTo>
                      <a:pt x="53" y="3"/>
                      <a:pt x="21" y="22"/>
                      <a:pt x="10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0" name="Freeform 1564"/>
              <p:cNvSpPr>
                <a:spLocks noEditPoints="1"/>
              </p:cNvSpPr>
              <p:nvPr/>
            </p:nvSpPr>
            <p:spPr bwMode="auto">
              <a:xfrm>
                <a:off x="5038" y="3221"/>
                <a:ext cx="113" cy="186"/>
              </a:xfrm>
              <a:custGeom>
                <a:avLst/>
                <a:gdLst>
                  <a:gd name="T0" fmla="*/ 33 w 50"/>
                  <a:gd name="T1" fmla="*/ 82 h 82"/>
                  <a:gd name="T2" fmla="*/ 0 w 50"/>
                  <a:gd name="T3" fmla="*/ 4 h 82"/>
                  <a:gd name="T4" fmla="*/ 0 w 50"/>
                  <a:gd name="T5" fmla="*/ 0 h 82"/>
                  <a:gd name="T6" fmla="*/ 3 w 50"/>
                  <a:gd name="T7" fmla="*/ 3 h 82"/>
                  <a:gd name="T8" fmla="*/ 47 w 50"/>
                  <a:gd name="T9" fmla="*/ 70 h 82"/>
                  <a:gd name="T10" fmla="*/ 40 w 50"/>
                  <a:gd name="T11" fmla="*/ 80 h 82"/>
                  <a:gd name="T12" fmla="*/ 33 w 50"/>
                  <a:gd name="T13" fmla="*/ 82 h 82"/>
                  <a:gd name="T14" fmla="*/ 4 w 50"/>
                  <a:gd name="T15" fmla="*/ 8 h 82"/>
                  <a:gd name="T16" fmla="*/ 33 w 50"/>
                  <a:gd name="T17" fmla="*/ 79 h 82"/>
                  <a:gd name="T18" fmla="*/ 38 w 50"/>
                  <a:gd name="T19" fmla="*/ 78 h 82"/>
                  <a:gd name="T20" fmla="*/ 44 w 50"/>
                  <a:gd name="T21" fmla="*/ 69 h 82"/>
                  <a:gd name="T22" fmla="*/ 4 w 50"/>
                  <a:gd name="T23" fmla="*/ 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0" h="82">
                    <a:moveTo>
                      <a:pt x="33" y="82"/>
                    </a:moveTo>
                    <a:cubicBezTo>
                      <a:pt x="10" y="82"/>
                      <a:pt x="1" y="7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4"/>
                      <a:pt x="50" y="47"/>
                      <a:pt x="47" y="70"/>
                    </a:cubicBezTo>
                    <a:cubicBezTo>
                      <a:pt x="47" y="74"/>
                      <a:pt x="44" y="78"/>
                      <a:pt x="40" y="80"/>
                    </a:cubicBezTo>
                    <a:cubicBezTo>
                      <a:pt x="38" y="82"/>
                      <a:pt x="35" y="82"/>
                      <a:pt x="33" y="82"/>
                    </a:cubicBezTo>
                    <a:close/>
                    <a:moveTo>
                      <a:pt x="4" y="8"/>
                    </a:moveTo>
                    <a:cubicBezTo>
                      <a:pt x="7" y="31"/>
                      <a:pt x="17" y="79"/>
                      <a:pt x="33" y="79"/>
                    </a:cubicBezTo>
                    <a:cubicBezTo>
                      <a:pt x="35" y="79"/>
                      <a:pt x="37" y="79"/>
                      <a:pt x="38" y="78"/>
                    </a:cubicBezTo>
                    <a:cubicBezTo>
                      <a:pt x="42" y="76"/>
                      <a:pt x="44" y="73"/>
                      <a:pt x="44" y="69"/>
                    </a:cubicBezTo>
                    <a:cubicBezTo>
                      <a:pt x="46" y="51"/>
                      <a:pt x="15" y="18"/>
                      <a:pt x="4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1" name="Freeform 1565"/>
              <p:cNvSpPr>
                <a:spLocks noEditPoints="1"/>
              </p:cNvSpPr>
              <p:nvPr/>
            </p:nvSpPr>
            <p:spPr bwMode="auto">
              <a:xfrm>
                <a:off x="5033" y="3226"/>
                <a:ext cx="195" cy="88"/>
              </a:xfrm>
              <a:custGeom>
                <a:avLst/>
                <a:gdLst>
                  <a:gd name="T0" fmla="*/ 71 w 86"/>
                  <a:gd name="T1" fmla="*/ 39 h 39"/>
                  <a:gd name="T2" fmla="*/ 3 w 86"/>
                  <a:gd name="T3" fmla="*/ 3 h 39"/>
                  <a:gd name="T4" fmla="*/ 0 w 86"/>
                  <a:gd name="T5" fmla="*/ 0 h 39"/>
                  <a:gd name="T6" fmla="*/ 4 w 86"/>
                  <a:gd name="T7" fmla="*/ 0 h 39"/>
                  <a:gd name="T8" fmla="*/ 10 w 86"/>
                  <a:gd name="T9" fmla="*/ 0 h 39"/>
                  <a:gd name="T10" fmla="*/ 83 w 86"/>
                  <a:gd name="T11" fmla="*/ 17 h 39"/>
                  <a:gd name="T12" fmla="*/ 85 w 86"/>
                  <a:gd name="T13" fmla="*/ 29 h 39"/>
                  <a:gd name="T14" fmla="*/ 71 w 86"/>
                  <a:gd name="T15" fmla="*/ 39 h 39"/>
                  <a:gd name="T16" fmla="*/ 9 w 86"/>
                  <a:gd name="T17" fmla="*/ 3 h 39"/>
                  <a:gd name="T18" fmla="*/ 71 w 86"/>
                  <a:gd name="T19" fmla="*/ 36 h 39"/>
                  <a:gd name="T20" fmla="*/ 82 w 86"/>
                  <a:gd name="T21" fmla="*/ 28 h 39"/>
                  <a:gd name="T22" fmla="*/ 80 w 86"/>
                  <a:gd name="T23" fmla="*/ 19 h 39"/>
                  <a:gd name="T24" fmla="*/ 10 w 86"/>
                  <a:gd name="T25" fmla="*/ 3 h 39"/>
                  <a:gd name="T26" fmla="*/ 9 w 86"/>
                  <a:gd name="T27" fmla="*/ 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6" h="39">
                    <a:moveTo>
                      <a:pt x="71" y="39"/>
                    </a:moveTo>
                    <a:cubicBezTo>
                      <a:pt x="48" y="39"/>
                      <a:pt x="5" y="4"/>
                      <a:pt x="3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6" y="0"/>
                      <a:pt x="10" y="0"/>
                    </a:cubicBezTo>
                    <a:cubicBezTo>
                      <a:pt x="28" y="0"/>
                      <a:pt x="71" y="2"/>
                      <a:pt x="83" y="17"/>
                    </a:cubicBezTo>
                    <a:cubicBezTo>
                      <a:pt x="86" y="20"/>
                      <a:pt x="86" y="24"/>
                      <a:pt x="85" y="29"/>
                    </a:cubicBezTo>
                    <a:cubicBezTo>
                      <a:pt x="83" y="35"/>
                      <a:pt x="79" y="39"/>
                      <a:pt x="71" y="39"/>
                    </a:cubicBezTo>
                    <a:close/>
                    <a:moveTo>
                      <a:pt x="9" y="3"/>
                    </a:moveTo>
                    <a:cubicBezTo>
                      <a:pt x="20" y="12"/>
                      <a:pt x="53" y="36"/>
                      <a:pt x="71" y="36"/>
                    </a:cubicBezTo>
                    <a:cubicBezTo>
                      <a:pt x="77" y="36"/>
                      <a:pt x="81" y="33"/>
                      <a:pt x="82" y="28"/>
                    </a:cubicBezTo>
                    <a:cubicBezTo>
                      <a:pt x="83" y="25"/>
                      <a:pt x="82" y="21"/>
                      <a:pt x="80" y="19"/>
                    </a:cubicBezTo>
                    <a:cubicBezTo>
                      <a:pt x="69" y="4"/>
                      <a:pt x="23" y="3"/>
                      <a:pt x="10" y="3"/>
                    </a:cubicBezTo>
                    <a:cubicBezTo>
                      <a:pt x="9" y="3"/>
                      <a:pt x="9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2" name="Freeform 1566"/>
              <p:cNvSpPr>
                <a:spLocks noEditPoints="1"/>
              </p:cNvSpPr>
              <p:nvPr/>
            </p:nvSpPr>
            <p:spPr bwMode="auto">
              <a:xfrm>
                <a:off x="5033" y="3126"/>
                <a:ext cx="188" cy="109"/>
              </a:xfrm>
              <a:custGeom>
                <a:avLst/>
                <a:gdLst>
                  <a:gd name="T0" fmla="*/ 0 w 83"/>
                  <a:gd name="T1" fmla="*/ 48 h 48"/>
                  <a:gd name="T2" fmla="*/ 3 w 83"/>
                  <a:gd name="T3" fmla="*/ 45 h 48"/>
                  <a:gd name="T4" fmla="*/ 68 w 83"/>
                  <a:gd name="T5" fmla="*/ 0 h 48"/>
                  <a:gd name="T6" fmla="*/ 81 w 83"/>
                  <a:gd name="T7" fmla="*/ 8 h 48"/>
                  <a:gd name="T8" fmla="*/ 81 w 83"/>
                  <a:gd name="T9" fmla="*/ 20 h 48"/>
                  <a:gd name="T10" fmla="*/ 4 w 83"/>
                  <a:gd name="T11" fmla="*/ 47 h 48"/>
                  <a:gd name="T12" fmla="*/ 0 w 83"/>
                  <a:gd name="T13" fmla="*/ 48 h 48"/>
                  <a:gd name="T14" fmla="*/ 68 w 83"/>
                  <a:gd name="T15" fmla="*/ 4 h 48"/>
                  <a:gd name="T16" fmla="*/ 8 w 83"/>
                  <a:gd name="T17" fmla="*/ 43 h 48"/>
                  <a:gd name="T18" fmla="*/ 78 w 83"/>
                  <a:gd name="T19" fmla="*/ 18 h 48"/>
                  <a:gd name="T20" fmla="*/ 78 w 83"/>
                  <a:gd name="T21" fmla="*/ 9 h 48"/>
                  <a:gd name="T22" fmla="*/ 68 w 83"/>
                  <a:gd name="T23" fmla="*/ 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3" h="48">
                    <a:moveTo>
                      <a:pt x="0" y="48"/>
                    </a:moveTo>
                    <a:cubicBezTo>
                      <a:pt x="3" y="45"/>
                      <a:pt x="3" y="45"/>
                      <a:pt x="3" y="45"/>
                    </a:cubicBezTo>
                    <a:cubicBezTo>
                      <a:pt x="4" y="43"/>
                      <a:pt x="45" y="0"/>
                      <a:pt x="68" y="0"/>
                    </a:cubicBezTo>
                    <a:cubicBezTo>
                      <a:pt x="74" y="0"/>
                      <a:pt x="78" y="3"/>
                      <a:pt x="81" y="8"/>
                    </a:cubicBezTo>
                    <a:cubicBezTo>
                      <a:pt x="83" y="12"/>
                      <a:pt x="83" y="16"/>
                      <a:pt x="81" y="20"/>
                    </a:cubicBezTo>
                    <a:cubicBezTo>
                      <a:pt x="71" y="39"/>
                      <a:pt x="7" y="47"/>
                      <a:pt x="4" y="47"/>
                    </a:cubicBezTo>
                    <a:lnTo>
                      <a:pt x="0" y="48"/>
                    </a:lnTo>
                    <a:close/>
                    <a:moveTo>
                      <a:pt x="68" y="4"/>
                    </a:moveTo>
                    <a:cubicBezTo>
                      <a:pt x="50" y="4"/>
                      <a:pt x="18" y="33"/>
                      <a:pt x="8" y="43"/>
                    </a:cubicBezTo>
                    <a:cubicBezTo>
                      <a:pt x="23" y="41"/>
                      <a:pt x="71" y="33"/>
                      <a:pt x="78" y="18"/>
                    </a:cubicBezTo>
                    <a:cubicBezTo>
                      <a:pt x="80" y="15"/>
                      <a:pt x="80" y="12"/>
                      <a:pt x="78" y="9"/>
                    </a:cubicBezTo>
                    <a:cubicBezTo>
                      <a:pt x="76" y="5"/>
                      <a:pt x="72" y="4"/>
                      <a:pt x="6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3" name="Freeform 1567"/>
              <p:cNvSpPr>
                <a:spLocks noEditPoints="1"/>
              </p:cNvSpPr>
              <p:nvPr/>
            </p:nvSpPr>
            <p:spPr bwMode="auto">
              <a:xfrm>
                <a:off x="5087" y="2957"/>
                <a:ext cx="138" cy="167"/>
              </a:xfrm>
              <a:custGeom>
                <a:avLst/>
                <a:gdLst>
                  <a:gd name="T0" fmla="*/ 48 w 61"/>
                  <a:gd name="T1" fmla="*/ 74 h 74"/>
                  <a:gd name="T2" fmla="*/ 1 w 61"/>
                  <a:gd name="T3" fmla="*/ 4 h 74"/>
                  <a:gd name="T4" fmla="*/ 0 w 61"/>
                  <a:gd name="T5" fmla="*/ 0 h 74"/>
                  <a:gd name="T6" fmla="*/ 4 w 61"/>
                  <a:gd name="T7" fmla="*/ 2 h 74"/>
                  <a:gd name="T8" fmla="*/ 61 w 61"/>
                  <a:gd name="T9" fmla="*/ 59 h 74"/>
                  <a:gd name="T10" fmla="*/ 56 w 61"/>
                  <a:gd name="T11" fmla="*/ 70 h 74"/>
                  <a:gd name="T12" fmla="*/ 48 w 61"/>
                  <a:gd name="T13" fmla="*/ 74 h 74"/>
                  <a:gd name="T14" fmla="*/ 6 w 61"/>
                  <a:gd name="T15" fmla="*/ 7 h 74"/>
                  <a:gd name="T16" fmla="*/ 48 w 61"/>
                  <a:gd name="T17" fmla="*/ 71 h 74"/>
                  <a:gd name="T18" fmla="*/ 54 w 61"/>
                  <a:gd name="T19" fmla="*/ 68 h 74"/>
                  <a:gd name="T20" fmla="*/ 58 w 61"/>
                  <a:gd name="T21" fmla="*/ 59 h 74"/>
                  <a:gd name="T22" fmla="*/ 6 w 61"/>
                  <a:gd name="T23" fmla="*/ 7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1" h="74">
                    <a:moveTo>
                      <a:pt x="48" y="74"/>
                    </a:moveTo>
                    <a:cubicBezTo>
                      <a:pt x="25" y="74"/>
                      <a:pt x="2" y="7"/>
                      <a:pt x="1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3"/>
                      <a:pt x="59" y="36"/>
                      <a:pt x="61" y="59"/>
                    </a:cubicBezTo>
                    <a:cubicBezTo>
                      <a:pt x="61" y="63"/>
                      <a:pt x="60" y="67"/>
                      <a:pt x="56" y="70"/>
                    </a:cubicBezTo>
                    <a:cubicBezTo>
                      <a:pt x="53" y="73"/>
                      <a:pt x="51" y="74"/>
                      <a:pt x="48" y="74"/>
                    </a:cubicBezTo>
                    <a:close/>
                    <a:moveTo>
                      <a:pt x="6" y="7"/>
                    </a:moveTo>
                    <a:cubicBezTo>
                      <a:pt x="14" y="28"/>
                      <a:pt x="32" y="71"/>
                      <a:pt x="48" y="71"/>
                    </a:cubicBezTo>
                    <a:cubicBezTo>
                      <a:pt x="50" y="71"/>
                      <a:pt x="52" y="70"/>
                      <a:pt x="54" y="68"/>
                    </a:cubicBezTo>
                    <a:cubicBezTo>
                      <a:pt x="57" y="66"/>
                      <a:pt x="58" y="63"/>
                      <a:pt x="58" y="59"/>
                    </a:cubicBezTo>
                    <a:cubicBezTo>
                      <a:pt x="56" y="41"/>
                      <a:pt x="18" y="15"/>
                      <a:pt x="6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4" name="Freeform 1568"/>
              <p:cNvSpPr>
                <a:spLocks noEditPoints="1"/>
              </p:cNvSpPr>
              <p:nvPr/>
            </p:nvSpPr>
            <p:spPr bwMode="auto">
              <a:xfrm>
                <a:off x="5083" y="2946"/>
                <a:ext cx="203" cy="70"/>
              </a:xfrm>
              <a:custGeom>
                <a:avLst/>
                <a:gdLst>
                  <a:gd name="T0" fmla="*/ 72 w 90"/>
                  <a:gd name="T1" fmla="*/ 31 h 31"/>
                  <a:gd name="T2" fmla="*/ 4 w 90"/>
                  <a:gd name="T3" fmla="*/ 10 h 31"/>
                  <a:gd name="T4" fmla="*/ 0 w 90"/>
                  <a:gd name="T5" fmla="*/ 8 h 31"/>
                  <a:gd name="T6" fmla="*/ 5 w 90"/>
                  <a:gd name="T7" fmla="*/ 7 h 31"/>
                  <a:gd name="T8" fmla="*/ 57 w 90"/>
                  <a:gd name="T9" fmla="*/ 0 h 31"/>
                  <a:gd name="T10" fmla="*/ 86 w 90"/>
                  <a:gd name="T11" fmla="*/ 8 h 31"/>
                  <a:gd name="T12" fmla="*/ 90 w 90"/>
                  <a:gd name="T13" fmla="*/ 18 h 31"/>
                  <a:gd name="T14" fmla="*/ 72 w 90"/>
                  <a:gd name="T15" fmla="*/ 31 h 31"/>
                  <a:gd name="T16" fmla="*/ 10 w 90"/>
                  <a:gd name="T17" fmla="*/ 9 h 31"/>
                  <a:gd name="T18" fmla="*/ 72 w 90"/>
                  <a:gd name="T19" fmla="*/ 28 h 31"/>
                  <a:gd name="T20" fmla="*/ 87 w 90"/>
                  <a:gd name="T21" fmla="*/ 18 h 31"/>
                  <a:gd name="T22" fmla="*/ 84 w 90"/>
                  <a:gd name="T23" fmla="*/ 10 h 31"/>
                  <a:gd name="T24" fmla="*/ 57 w 90"/>
                  <a:gd name="T25" fmla="*/ 3 h 31"/>
                  <a:gd name="T26" fmla="*/ 10 w 90"/>
                  <a:gd name="T27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0" h="31">
                    <a:moveTo>
                      <a:pt x="72" y="31"/>
                    </a:moveTo>
                    <a:cubicBezTo>
                      <a:pt x="48" y="31"/>
                      <a:pt x="6" y="11"/>
                      <a:pt x="4" y="1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33" y="0"/>
                      <a:pt x="57" y="0"/>
                    </a:cubicBezTo>
                    <a:cubicBezTo>
                      <a:pt x="72" y="0"/>
                      <a:pt x="81" y="2"/>
                      <a:pt x="86" y="8"/>
                    </a:cubicBezTo>
                    <a:cubicBezTo>
                      <a:pt x="89" y="11"/>
                      <a:pt x="90" y="14"/>
                      <a:pt x="90" y="18"/>
                    </a:cubicBezTo>
                    <a:cubicBezTo>
                      <a:pt x="90" y="24"/>
                      <a:pt x="86" y="31"/>
                      <a:pt x="72" y="31"/>
                    </a:cubicBezTo>
                    <a:close/>
                    <a:moveTo>
                      <a:pt x="10" y="9"/>
                    </a:moveTo>
                    <a:cubicBezTo>
                      <a:pt x="21" y="14"/>
                      <a:pt x="53" y="28"/>
                      <a:pt x="72" y="28"/>
                    </a:cubicBezTo>
                    <a:cubicBezTo>
                      <a:pt x="82" y="28"/>
                      <a:pt x="86" y="25"/>
                      <a:pt x="87" y="18"/>
                    </a:cubicBezTo>
                    <a:cubicBezTo>
                      <a:pt x="87" y="15"/>
                      <a:pt x="86" y="12"/>
                      <a:pt x="84" y="10"/>
                    </a:cubicBezTo>
                    <a:cubicBezTo>
                      <a:pt x="80" y="5"/>
                      <a:pt x="71" y="3"/>
                      <a:pt x="57" y="3"/>
                    </a:cubicBezTo>
                    <a:cubicBezTo>
                      <a:pt x="39" y="3"/>
                      <a:pt x="19" y="7"/>
                      <a:pt x="1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5" name="Freeform 1569"/>
              <p:cNvSpPr>
                <a:spLocks noEditPoints="1"/>
              </p:cNvSpPr>
              <p:nvPr/>
            </p:nvSpPr>
            <p:spPr bwMode="auto">
              <a:xfrm>
                <a:off x="5085" y="2833"/>
                <a:ext cx="170" cy="137"/>
              </a:xfrm>
              <a:custGeom>
                <a:avLst/>
                <a:gdLst>
                  <a:gd name="T0" fmla="*/ 0 w 75"/>
                  <a:gd name="T1" fmla="*/ 61 h 61"/>
                  <a:gd name="T2" fmla="*/ 3 w 75"/>
                  <a:gd name="T3" fmla="*/ 58 h 61"/>
                  <a:gd name="T4" fmla="*/ 61 w 75"/>
                  <a:gd name="T5" fmla="*/ 0 h 61"/>
                  <a:gd name="T6" fmla="*/ 71 w 75"/>
                  <a:gd name="T7" fmla="*/ 5 h 61"/>
                  <a:gd name="T8" fmla="*/ 74 w 75"/>
                  <a:gd name="T9" fmla="*/ 17 h 61"/>
                  <a:gd name="T10" fmla="*/ 4 w 75"/>
                  <a:gd name="T11" fmla="*/ 60 h 61"/>
                  <a:gd name="T12" fmla="*/ 0 w 75"/>
                  <a:gd name="T13" fmla="*/ 61 h 61"/>
                  <a:gd name="T14" fmla="*/ 61 w 75"/>
                  <a:gd name="T15" fmla="*/ 4 h 61"/>
                  <a:gd name="T16" fmla="*/ 8 w 75"/>
                  <a:gd name="T17" fmla="*/ 55 h 61"/>
                  <a:gd name="T18" fmla="*/ 71 w 75"/>
                  <a:gd name="T19" fmla="*/ 16 h 61"/>
                  <a:gd name="T20" fmla="*/ 69 w 75"/>
                  <a:gd name="T21" fmla="*/ 7 h 61"/>
                  <a:gd name="T22" fmla="*/ 61 w 75"/>
                  <a:gd name="T23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5" h="61">
                    <a:moveTo>
                      <a:pt x="0" y="61"/>
                    </a:moveTo>
                    <a:cubicBezTo>
                      <a:pt x="3" y="58"/>
                      <a:pt x="3" y="58"/>
                      <a:pt x="3" y="58"/>
                    </a:cubicBezTo>
                    <a:cubicBezTo>
                      <a:pt x="4" y="55"/>
                      <a:pt x="38" y="0"/>
                      <a:pt x="61" y="0"/>
                    </a:cubicBezTo>
                    <a:cubicBezTo>
                      <a:pt x="65" y="0"/>
                      <a:pt x="68" y="2"/>
                      <a:pt x="71" y="5"/>
                    </a:cubicBezTo>
                    <a:cubicBezTo>
                      <a:pt x="74" y="9"/>
                      <a:pt x="75" y="13"/>
                      <a:pt x="74" y="17"/>
                    </a:cubicBezTo>
                    <a:cubicBezTo>
                      <a:pt x="68" y="38"/>
                      <a:pt x="7" y="59"/>
                      <a:pt x="4" y="60"/>
                    </a:cubicBezTo>
                    <a:lnTo>
                      <a:pt x="0" y="61"/>
                    </a:lnTo>
                    <a:close/>
                    <a:moveTo>
                      <a:pt x="61" y="4"/>
                    </a:moveTo>
                    <a:cubicBezTo>
                      <a:pt x="43" y="4"/>
                      <a:pt x="16" y="43"/>
                      <a:pt x="8" y="55"/>
                    </a:cubicBezTo>
                    <a:cubicBezTo>
                      <a:pt x="22" y="50"/>
                      <a:pt x="67" y="33"/>
                      <a:pt x="71" y="16"/>
                    </a:cubicBezTo>
                    <a:cubicBezTo>
                      <a:pt x="72" y="13"/>
                      <a:pt x="71" y="10"/>
                      <a:pt x="69" y="7"/>
                    </a:cubicBezTo>
                    <a:cubicBezTo>
                      <a:pt x="66" y="5"/>
                      <a:pt x="64" y="4"/>
                      <a:pt x="6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6" name="Freeform 1570"/>
              <p:cNvSpPr>
                <a:spLocks noEditPoints="1"/>
              </p:cNvSpPr>
              <p:nvPr/>
            </p:nvSpPr>
            <p:spPr bwMode="auto">
              <a:xfrm>
                <a:off x="5103" y="2679"/>
                <a:ext cx="168" cy="142"/>
              </a:xfrm>
              <a:custGeom>
                <a:avLst/>
                <a:gdLst>
                  <a:gd name="T0" fmla="*/ 60 w 74"/>
                  <a:gd name="T1" fmla="*/ 63 h 63"/>
                  <a:gd name="T2" fmla="*/ 3 w 74"/>
                  <a:gd name="T3" fmla="*/ 4 h 63"/>
                  <a:gd name="T4" fmla="*/ 0 w 74"/>
                  <a:gd name="T5" fmla="*/ 0 h 63"/>
                  <a:gd name="T6" fmla="*/ 5 w 74"/>
                  <a:gd name="T7" fmla="*/ 2 h 63"/>
                  <a:gd name="T8" fmla="*/ 72 w 74"/>
                  <a:gd name="T9" fmla="*/ 45 h 63"/>
                  <a:gd name="T10" fmla="*/ 70 w 74"/>
                  <a:gd name="T11" fmla="*/ 58 h 63"/>
                  <a:gd name="T12" fmla="*/ 60 w 74"/>
                  <a:gd name="T13" fmla="*/ 63 h 63"/>
                  <a:gd name="T14" fmla="*/ 8 w 74"/>
                  <a:gd name="T15" fmla="*/ 6 h 63"/>
                  <a:gd name="T16" fmla="*/ 60 w 74"/>
                  <a:gd name="T17" fmla="*/ 60 h 63"/>
                  <a:gd name="T18" fmla="*/ 67 w 74"/>
                  <a:gd name="T19" fmla="*/ 56 h 63"/>
                  <a:gd name="T20" fmla="*/ 69 w 74"/>
                  <a:gd name="T21" fmla="*/ 46 h 63"/>
                  <a:gd name="T22" fmla="*/ 8 w 74"/>
                  <a:gd name="T23" fmla="*/ 6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4" h="63">
                    <a:moveTo>
                      <a:pt x="60" y="63"/>
                    </a:moveTo>
                    <a:cubicBezTo>
                      <a:pt x="38" y="63"/>
                      <a:pt x="4" y="7"/>
                      <a:pt x="3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7" y="3"/>
                      <a:pt x="65" y="23"/>
                      <a:pt x="72" y="45"/>
                    </a:cubicBezTo>
                    <a:cubicBezTo>
                      <a:pt x="74" y="50"/>
                      <a:pt x="73" y="54"/>
                      <a:pt x="70" y="58"/>
                    </a:cubicBezTo>
                    <a:cubicBezTo>
                      <a:pt x="67" y="61"/>
                      <a:pt x="64" y="63"/>
                      <a:pt x="60" y="63"/>
                    </a:cubicBezTo>
                    <a:close/>
                    <a:moveTo>
                      <a:pt x="8" y="6"/>
                    </a:moveTo>
                    <a:cubicBezTo>
                      <a:pt x="16" y="19"/>
                      <a:pt x="43" y="60"/>
                      <a:pt x="60" y="60"/>
                    </a:cubicBezTo>
                    <a:cubicBezTo>
                      <a:pt x="63" y="60"/>
                      <a:pt x="65" y="59"/>
                      <a:pt x="67" y="56"/>
                    </a:cubicBezTo>
                    <a:cubicBezTo>
                      <a:pt x="70" y="53"/>
                      <a:pt x="70" y="50"/>
                      <a:pt x="69" y="46"/>
                    </a:cubicBezTo>
                    <a:cubicBezTo>
                      <a:pt x="64" y="29"/>
                      <a:pt x="22" y="12"/>
                      <a:pt x="8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7" name="Freeform 1571"/>
              <p:cNvSpPr>
                <a:spLocks noEditPoints="1"/>
              </p:cNvSpPr>
              <p:nvPr/>
            </p:nvSpPr>
            <p:spPr bwMode="auto">
              <a:xfrm>
                <a:off x="5101" y="2638"/>
                <a:ext cx="206" cy="70"/>
              </a:xfrm>
              <a:custGeom>
                <a:avLst/>
                <a:gdLst>
                  <a:gd name="T0" fmla="*/ 61 w 91"/>
                  <a:gd name="T1" fmla="*/ 31 h 31"/>
                  <a:gd name="T2" fmla="*/ 5 w 91"/>
                  <a:gd name="T3" fmla="*/ 23 h 31"/>
                  <a:gd name="T4" fmla="*/ 0 w 91"/>
                  <a:gd name="T5" fmla="*/ 22 h 31"/>
                  <a:gd name="T6" fmla="*/ 4 w 91"/>
                  <a:gd name="T7" fmla="*/ 20 h 31"/>
                  <a:gd name="T8" fmla="*/ 70 w 91"/>
                  <a:gd name="T9" fmla="*/ 0 h 31"/>
                  <a:gd name="T10" fmla="*/ 90 w 91"/>
                  <a:gd name="T11" fmla="*/ 13 h 31"/>
                  <a:gd name="T12" fmla="*/ 88 w 91"/>
                  <a:gd name="T13" fmla="*/ 24 h 31"/>
                  <a:gd name="T14" fmla="*/ 61 w 91"/>
                  <a:gd name="T15" fmla="*/ 31 h 31"/>
                  <a:gd name="T16" fmla="*/ 10 w 91"/>
                  <a:gd name="T17" fmla="*/ 21 h 31"/>
                  <a:gd name="T18" fmla="*/ 61 w 91"/>
                  <a:gd name="T19" fmla="*/ 28 h 31"/>
                  <a:gd name="T20" fmla="*/ 85 w 91"/>
                  <a:gd name="T21" fmla="*/ 22 h 31"/>
                  <a:gd name="T22" fmla="*/ 87 w 91"/>
                  <a:gd name="T23" fmla="*/ 14 h 31"/>
                  <a:gd name="T24" fmla="*/ 70 w 91"/>
                  <a:gd name="T25" fmla="*/ 3 h 31"/>
                  <a:gd name="T26" fmla="*/ 10 w 91"/>
                  <a:gd name="T27" fmla="*/ 2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1" h="31">
                    <a:moveTo>
                      <a:pt x="61" y="31"/>
                    </a:moveTo>
                    <a:cubicBezTo>
                      <a:pt x="37" y="31"/>
                      <a:pt x="5" y="23"/>
                      <a:pt x="5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6" y="19"/>
                      <a:pt x="45" y="0"/>
                      <a:pt x="70" y="0"/>
                    </a:cubicBezTo>
                    <a:cubicBezTo>
                      <a:pt x="85" y="0"/>
                      <a:pt x="89" y="7"/>
                      <a:pt x="90" y="13"/>
                    </a:cubicBezTo>
                    <a:cubicBezTo>
                      <a:pt x="91" y="17"/>
                      <a:pt x="90" y="21"/>
                      <a:pt x="88" y="24"/>
                    </a:cubicBezTo>
                    <a:cubicBezTo>
                      <a:pt x="83" y="29"/>
                      <a:pt x="74" y="31"/>
                      <a:pt x="61" y="31"/>
                    </a:cubicBezTo>
                    <a:close/>
                    <a:moveTo>
                      <a:pt x="10" y="21"/>
                    </a:moveTo>
                    <a:cubicBezTo>
                      <a:pt x="19" y="23"/>
                      <a:pt x="42" y="28"/>
                      <a:pt x="61" y="28"/>
                    </a:cubicBezTo>
                    <a:cubicBezTo>
                      <a:pt x="73" y="28"/>
                      <a:pt x="82" y="26"/>
                      <a:pt x="85" y="22"/>
                    </a:cubicBezTo>
                    <a:cubicBezTo>
                      <a:pt x="87" y="19"/>
                      <a:pt x="88" y="17"/>
                      <a:pt x="87" y="14"/>
                    </a:cubicBezTo>
                    <a:cubicBezTo>
                      <a:pt x="86" y="7"/>
                      <a:pt x="80" y="3"/>
                      <a:pt x="70" y="3"/>
                    </a:cubicBezTo>
                    <a:cubicBezTo>
                      <a:pt x="51" y="3"/>
                      <a:pt x="21" y="16"/>
                      <a:pt x="10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8" name="Freeform 1572"/>
              <p:cNvSpPr>
                <a:spLocks noEditPoints="1"/>
              </p:cNvSpPr>
              <p:nvPr/>
            </p:nvSpPr>
            <p:spPr bwMode="auto">
              <a:xfrm>
                <a:off x="5106" y="2530"/>
                <a:ext cx="142" cy="165"/>
              </a:xfrm>
              <a:custGeom>
                <a:avLst/>
                <a:gdLst>
                  <a:gd name="T0" fmla="*/ 0 w 63"/>
                  <a:gd name="T1" fmla="*/ 73 h 73"/>
                  <a:gd name="T2" fmla="*/ 2 w 63"/>
                  <a:gd name="T3" fmla="*/ 69 h 73"/>
                  <a:gd name="T4" fmla="*/ 49 w 63"/>
                  <a:gd name="T5" fmla="*/ 0 h 73"/>
                  <a:gd name="T6" fmla="*/ 58 w 63"/>
                  <a:gd name="T7" fmla="*/ 3 h 73"/>
                  <a:gd name="T8" fmla="*/ 63 w 63"/>
                  <a:gd name="T9" fmla="*/ 14 h 73"/>
                  <a:gd name="T10" fmla="*/ 4 w 63"/>
                  <a:gd name="T11" fmla="*/ 71 h 73"/>
                  <a:gd name="T12" fmla="*/ 0 w 63"/>
                  <a:gd name="T13" fmla="*/ 73 h 73"/>
                  <a:gd name="T14" fmla="*/ 49 w 63"/>
                  <a:gd name="T15" fmla="*/ 4 h 73"/>
                  <a:gd name="T16" fmla="*/ 6 w 63"/>
                  <a:gd name="T17" fmla="*/ 66 h 73"/>
                  <a:gd name="T18" fmla="*/ 60 w 63"/>
                  <a:gd name="T19" fmla="*/ 14 h 73"/>
                  <a:gd name="T20" fmla="*/ 56 w 63"/>
                  <a:gd name="T21" fmla="*/ 6 h 73"/>
                  <a:gd name="T22" fmla="*/ 49 w 63"/>
                  <a:gd name="T23" fmla="*/ 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3" h="73">
                    <a:moveTo>
                      <a:pt x="0" y="73"/>
                    </a:moveTo>
                    <a:cubicBezTo>
                      <a:pt x="2" y="69"/>
                      <a:pt x="2" y="69"/>
                      <a:pt x="2" y="69"/>
                    </a:cubicBezTo>
                    <a:cubicBezTo>
                      <a:pt x="2" y="66"/>
                      <a:pt x="26" y="0"/>
                      <a:pt x="49" y="0"/>
                    </a:cubicBezTo>
                    <a:cubicBezTo>
                      <a:pt x="52" y="0"/>
                      <a:pt x="55" y="1"/>
                      <a:pt x="58" y="3"/>
                    </a:cubicBezTo>
                    <a:cubicBezTo>
                      <a:pt x="61" y="6"/>
                      <a:pt x="63" y="10"/>
                      <a:pt x="63" y="14"/>
                    </a:cubicBezTo>
                    <a:cubicBezTo>
                      <a:pt x="62" y="36"/>
                      <a:pt x="6" y="69"/>
                      <a:pt x="4" y="71"/>
                    </a:cubicBezTo>
                    <a:lnTo>
                      <a:pt x="0" y="73"/>
                    </a:lnTo>
                    <a:close/>
                    <a:moveTo>
                      <a:pt x="49" y="4"/>
                    </a:moveTo>
                    <a:cubicBezTo>
                      <a:pt x="31" y="4"/>
                      <a:pt x="12" y="51"/>
                      <a:pt x="6" y="66"/>
                    </a:cubicBezTo>
                    <a:cubicBezTo>
                      <a:pt x="19" y="57"/>
                      <a:pt x="59" y="31"/>
                      <a:pt x="60" y="14"/>
                    </a:cubicBezTo>
                    <a:cubicBezTo>
                      <a:pt x="60" y="11"/>
                      <a:pt x="59" y="8"/>
                      <a:pt x="56" y="6"/>
                    </a:cubicBezTo>
                    <a:cubicBezTo>
                      <a:pt x="54" y="4"/>
                      <a:pt x="51" y="4"/>
                      <a:pt x="4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9" name="Freeform 1573"/>
              <p:cNvSpPr>
                <a:spLocks noEditPoints="1"/>
              </p:cNvSpPr>
              <p:nvPr/>
            </p:nvSpPr>
            <p:spPr bwMode="auto">
              <a:xfrm>
                <a:off x="5040" y="2439"/>
                <a:ext cx="185" cy="113"/>
              </a:xfrm>
              <a:custGeom>
                <a:avLst/>
                <a:gdLst>
                  <a:gd name="T0" fmla="*/ 68 w 82"/>
                  <a:gd name="T1" fmla="*/ 50 h 50"/>
                  <a:gd name="T2" fmla="*/ 3 w 82"/>
                  <a:gd name="T3" fmla="*/ 3 h 50"/>
                  <a:gd name="T4" fmla="*/ 0 w 82"/>
                  <a:gd name="T5" fmla="*/ 0 h 50"/>
                  <a:gd name="T6" fmla="*/ 4 w 82"/>
                  <a:gd name="T7" fmla="*/ 1 h 50"/>
                  <a:gd name="T8" fmla="*/ 80 w 82"/>
                  <a:gd name="T9" fmla="*/ 29 h 50"/>
                  <a:gd name="T10" fmla="*/ 80 w 82"/>
                  <a:gd name="T11" fmla="*/ 42 h 50"/>
                  <a:gd name="T12" fmla="*/ 68 w 82"/>
                  <a:gd name="T13" fmla="*/ 50 h 50"/>
                  <a:gd name="T14" fmla="*/ 9 w 82"/>
                  <a:gd name="T15" fmla="*/ 5 h 50"/>
                  <a:gd name="T16" fmla="*/ 68 w 82"/>
                  <a:gd name="T17" fmla="*/ 46 h 50"/>
                  <a:gd name="T18" fmla="*/ 77 w 82"/>
                  <a:gd name="T19" fmla="*/ 41 h 50"/>
                  <a:gd name="T20" fmla="*/ 77 w 82"/>
                  <a:gd name="T21" fmla="*/ 31 h 50"/>
                  <a:gd name="T22" fmla="*/ 9 w 82"/>
                  <a:gd name="T23" fmla="*/ 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2" h="50">
                    <a:moveTo>
                      <a:pt x="68" y="50"/>
                    </a:moveTo>
                    <a:cubicBezTo>
                      <a:pt x="46" y="50"/>
                      <a:pt x="5" y="5"/>
                      <a:pt x="3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7" y="1"/>
                      <a:pt x="68" y="9"/>
                      <a:pt x="80" y="29"/>
                    </a:cubicBezTo>
                    <a:cubicBezTo>
                      <a:pt x="82" y="33"/>
                      <a:pt x="82" y="37"/>
                      <a:pt x="80" y="42"/>
                    </a:cubicBezTo>
                    <a:cubicBezTo>
                      <a:pt x="78" y="47"/>
                      <a:pt x="74" y="50"/>
                      <a:pt x="68" y="50"/>
                    </a:cubicBezTo>
                    <a:close/>
                    <a:moveTo>
                      <a:pt x="9" y="5"/>
                    </a:moveTo>
                    <a:cubicBezTo>
                      <a:pt x="19" y="15"/>
                      <a:pt x="51" y="46"/>
                      <a:pt x="68" y="46"/>
                    </a:cubicBezTo>
                    <a:cubicBezTo>
                      <a:pt x="72" y="46"/>
                      <a:pt x="75" y="45"/>
                      <a:pt x="77" y="41"/>
                    </a:cubicBezTo>
                    <a:cubicBezTo>
                      <a:pt x="79" y="37"/>
                      <a:pt x="79" y="34"/>
                      <a:pt x="77" y="31"/>
                    </a:cubicBezTo>
                    <a:cubicBezTo>
                      <a:pt x="68" y="15"/>
                      <a:pt x="23" y="7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0" name="Freeform 1574"/>
              <p:cNvSpPr>
                <a:spLocks noEditPoints="1"/>
              </p:cNvSpPr>
              <p:nvPr/>
            </p:nvSpPr>
            <p:spPr bwMode="auto">
              <a:xfrm>
                <a:off x="5040" y="2365"/>
                <a:ext cx="197" cy="83"/>
              </a:xfrm>
              <a:custGeom>
                <a:avLst/>
                <a:gdLst>
                  <a:gd name="T0" fmla="*/ 14 w 87"/>
                  <a:gd name="T1" fmla="*/ 37 h 37"/>
                  <a:gd name="T2" fmla="*/ 4 w 87"/>
                  <a:gd name="T3" fmla="*/ 37 h 37"/>
                  <a:gd name="T4" fmla="*/ 0 w 87"/>
                  <a:gd name="T5" fmla="*/ 37 h 37"/>
                  <a:gd name="T6" fmla="*/ 3 w 87"/>
                  <a:gd name="T7" fmla="*/ 34 h 37"/>
                  <a:gd name="T8" fmla="*/ 71 w 87"/>
                  <a:gd name="T9" fmla="*/ 0 h 37"/>
                  <a:gd name="T10" fmla="*/ 86 w 87"/>
                  <a:gd name="T11" fmla="*/ 10 h 37"/>
                  <a:gd name="T12" fmla="*/ 85 w 87"/>
                  <a:gd name="T13" fmla="*/ 21 h 37"/>
                  <a:gd name="T14" fmla="*/ 14 w 87"/>
                  <a:gd name="T15" fmla="*/ 37 h 37"/>
                  <a:gd name="T16" fmla="*/ 9 w 87"/>
                  <a:gd name="T17" fmla="*/ 34 h 37"/>
                  <a:gd name="T18" fmla="*/ 14 w 87"/>
                  <a:gd name="T19" fmla="*/ 34 h 37"/>
                  <a:gd name="T20" fmla="*/ 82 w 87"/>
                  <a:gd name="T21" fmla="*/ 20 h 37"/>
                  <a:gd name="T22" fmla="*/ 83 w 87"/>
                  <a:gd name="T23" fmla="*/ 11 h 37"/>
                  <a:gd name="T24" fmla="*/ 71 w 87"/>
                  <a:gd name="T25" fmla="*/ 3 h 37"/>
                  <a:gd name="T26" fmla="*/ 9 w 87"/>
                  <a:gd name="T27" fmla="*/ 3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7" h="37">
                    <a:moveTo>
                      <a:pt x="14" y="37"/>
                    </a:moveTo>
                    <a:cubicBezTo>
                      <a:pt x="8" y="37"/>
                      <a:pt x="4" y="37"/>
                      <a:pt x="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5" y="33"/>
                      <a:pt x="47" y="0"/>
                      <a:pt x="71" y="0"/>
                    </a:cubicBezTo>
                    <a:cubicBezTo>
                      <a:pt x="78" y="0"/>
                      <a:pt x="83" y="3"/>
                      <a:pt x="86" y="10"/>
                    </a:cubicBezTo>
                    <a:cubicBezTo>
                      <a:pt x="87" y="14"/>
                      <a:pt x="87" y="18"/>
                      <a:pt x="85" y="21"/>
                    </a:cubicBezTo>
                    <a:cubicBezTo>
                      <a:pt x="75" y="35"/>
                      <a:pt x="36" y="37"/>
                      <a:pt x="14" y="37"/>
                    </a:cubicBezTo>
                    <a:close/>
                    <a:moveTo>
                      <a:pt x="9" y="34"/>
                    </a:moveTo>
                    <a:cubicBezTo>
                      <a:pt x="10" y="34"/>
                      <a:pt x="12" y="34"/>
                      <a:pt x="14" y="34"/>
                    </a:cubicBezTo>
                    <a:cubicBezTo>
                      <a:pt x="32" y="34"/>
                      <a:pt x="73" y="32"/>
                      <a:pt x="82" y="20"/>
                    </a:cubicBezTo>
                    <a:cubicBezTo>
                      <a:pt x="84" y="17"/>
                      <a:pt x="84" y="14"/>
                      <a:pt x="83" y="11"/>
                    </a:cubicBezTo>
                    <a:cubicBezTo>
                      <a:pt x="81" y="6"/>
                      <a:pt x="77" y="3"/>
                      <a:pt x="71" y="3"/>
                    </a:cubicBezTo>
                    <a:cubicBezTo>
                      <a:pt x="52" y="3"/>
                      <a:pt x="20" y="26"/>
                      <a:pt x="9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1" name="Freeform 1575"/>
              <p:cNvSpPr>
                <a:spLocks noEditPoints="1"/>
              </p:cNvSpPr>
              <p:nvPr/>
            </p:nvSpPr>
            <p:spPr bwMode="auto">
              <a:xfrm>
                <a:off x="5044" y="2270"/>
                <a:ext cx="120" cy="183"/>
              </a:xfrm>
              <a:custGeom>
                <a:avLst/>
                <a:gdLst>
                  <a:gd name="T0" fmla="*/ 0 w 53"/>
                  <a:gd name="T1" fmla="*/ 81 h 81"/>
                  <a:gd name="T2" fmla="*/ 1 w 53"/>
                  <a:gd name="T3" fmla="*/ 77 h 81"/>
                  <a:gd name="T4" fmla="*/ 36 w 53"/>
                  <a:gd name="T5" fmla="*/ 0 h 81"/>
                  <a:gd name="T6" fmla="*/ 42 w 53"/>
                  <a:gd name="T7" fmla="*/ 1 h 81"/>
                  <a:gd name="T8" fmla="*/ 49 w 53"/>
                  <a:gd name="T9" fmla="*/ 11 h 81"/>
                  <a:gd name="T10" fmla="*/ 3 w 53"/>
                  <a:gd name="T11" fmla="*/ 78 h 81"/>
                  <a:gd name="T12" fmla="*/ 0 w 53"/>
                  <a:gd name="T13" fmla="*/ 81 h 81"/>
                  <a:gd name="T14" fmla="*/ 36 w 53"/>
                  <a:gd name="T15" fmla="*/ 3 h 81"/>
                  <a:gd name="T16" fmla="*/ 4 w 53"/>
                  <a:gd name="T17" fmla="*/ 73 h 81"/>
                  <a:gd name="T18" fmla="*/ 46 w 53"/>
                  <a:gd name="T19" fmla="*/ 11 h 81"/>
                  <a:gd name="T20" fmla="*/ 41 w 53"/>
                  <a:gd name="T21" fmla="*/ 4 h 81"/>
                  <a:gd name="T22" fmla="*/ 36 w 53"/>
                  <a:gd name="T23" fmla="*/ 3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3" h="81">
                    <a:moveTo>
                      <a:pt x="0" y="81"/>
                    </a:moveTo>
                    <a:cubicBezTo>
                      <a:pt x="1" y="77"/>
                      <a:pt x="1" y="77"/>
                      <a:pt x="1" y="77"/>
                    </a:cubicBezTo>
                    <a:cubicBezTo>
                      <a:pt x="1" y="74"/>
                      <a:pt x="11" y="0"/>
                      <a:pt x="36" y="0"/>
                    </a:cubicBezTo>
                    <a:cubicBezTo>
                      <a:pt x="38" y="0"/>
                      <a:pt x="40" y="1"/>
                      <a:pt x="42" y="1"/>
                    </a:cubicBezTo>
                    <a:cubicBezTo>
                      <a:pt x="46" y="3"/>
                      <a:pt x="49" y="7"/>
                      <a:pt x="49" y="11"/>
                    </a:cubicBezTo>
                    <a:cubicBezTo>
                      <a:pt x="53" y="32"/>
                      <a:pt x="5" y="77"/>
                      <a:pt x="3" y="78"/>
                    </a:cubicBezTo>
                    <a:lnTo>
                      <a:pt x="0" y="81"/>
                    </a:lnTo>
                    <a:close/>
                    <a:moveTo>
                      <a:pt x="36" y="3"/>
                    </a:moveTo>
                    <a:cubicBezTo>
                      <a:pt x="18" y="3"/>
                      <a:pt x="8" y="50"/>
                      <a:pt x="4" y="73"/>
                    </a:cubicBezTo>
                    <a:cubicBezTo>
                      <a:pt x="15" y="62"/>
                      <a:pt x="49" y="28"/>
                      <a:pt x="46" y="11"/>
                    </a:cubicBezTo>
                    <a:cubicBezTo>
                      <a:pt x="46" y="8"/>
                      <a:pt x="44" y="6"/>
                      <a:pt x="41" y="4"/>
                    </a:cubicBezTo>
                    <a:cubicBezTo>
                      <a:pt x="39" y="4"/>
                      <a:pt x="37" y="3"/>
                      <a:pt x="3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2" name="Freeform 1576"/>
              <p:cNvSpPr>
                <a:spLocks noEditPoints="1"/>
              </p:cNvSpPr>
              <p:nvPr/>
            </p:nvSpPr>
            <p:spPr bwMode="auto">
              <a:xfrm>
                <a:off x="4938" y="2175"/>
                <a:ext cx="199" cy="81"/>
              </a:xfrm>
              <a:custGeom>
                <a:avLst/>
                <a:gdLst>
                  <a:gd name="T0" fmla="*/ 73 w 88"/>
                  <a:gd name="T1" fmla="*/ 36 h 36"/>
                  <a:gd name="T2" fmla="*/ 4 w 88"/>
                  <a:gd name="T3" fmla="*/ 4 h 36"/>
                  <a:gd name="T4" fmla="*/ 0 w 88"/>
                  <a:gd name="T5" fmla="*/ 1 h 36"/>
                  <a:gd name="T6" fmla="*/ 5 w 88"/>
                  <a:gd name="T7" fmla="*/ 1 h 36"/>
                  <a:gd name="T8" fmla="*/ 27 w 88"/>
                  <a:gd name="T9" fmla="*/ 0 h 36"/>
                  <a:gd name="T10" fmla="*/ 85 w 88"/>
                  <a:gd name="T11" fmla="*/ 14 h 36"/>
                  <a:gd name="T12" fmla="*/ 87 w 88"/>
                  <a:gd name="T13" fmla="*/ 26 h 36"/>
                  <a:gd name="T14" fmla="*/ 73 w 88"/>
                  <a:gd name="T15" fmla="*/ 36 h 36"/>
                  <a:gd name="T16" fmla="*/ 10 w 88"/>
                  <a:gd name="T17" fmla="*/ 4 h 36"/>
                  <a:gd name="T18" fmla="*/ 73 w 88"/>
                  <a:gd name="T19" fmla="*/ 33 h 36"/>
                  <a:gd name="T20" fmla="*/ 84 w 88"/>
                  <a:gd name="T21" fmla="*/ 25 h 36"/>
                  <a:gd name="T22" fmla="*/ 82 w 88"/>
                  <a:gd name="T23" fmla="*/ 16 h 36"/>
                  <a:gd name="T24" fmla="*/ 27 w 88"/>
                  <a:gd name="T25" fmla="*/ 3 h 36"/>
                  <a:gd name="T26" fmla="*/ 10 w 88"/>
                  <a:gd name="T27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8" h="36">
                    <a:moveTo>
                      <a:pt x="73" y="36"/>
                    </a:moveTo>
                    <a:cubicBezTo>
                      <a:pt x="50" y="36"/>
                      <a:pt x="6" y="5"/>
                      <a:pt x="4" y="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14" y="0"/>
                      <a:pt x="27" y="0"/>
                    </a:cubicBezTo>
                    <a:cubicBezTo>
                      <a:pt x="48" y="0"/>
                      <a:pt x="76" y="3"/>
                      <a:pt x="85" y="14"/>
                    </a:cubicBezTo>
                    <a:cubicBezTo>
                      <a:pt x="87" y="17"/>
                      <a:pt x="88" y="21"/>
                      <a:pt x="87" y="26"/>
                    </a:cubicBezTo>
                    <a:cubicBezTo>
                      <a:pt x="86" y="33"/>
                      <a:pt x="81" y="36"/>
                      <a:pt x="73" y="36"/>
                    </a:cubicBezTo>
                    <a:close/>
                    <a:moveTo>
                      <a:pt x="10" y="4"/>
                    </a:moveTo>
                    <a:cubicBezTo>
                      <a:pt x="21" y="12"/>
                      <a:pt x="54" y="33"/>
                      <a:pt x="73" y="33"/>
                    </a:cubicBezTo>
                    <a:cubicBezTo>
                      <a:pt x="79" y="33"/>
                      <a:pt x="83" y="30"/>
                      <a:pt x="84" y="25"/>
                    </a:cubicBezTo>
                    <a:cubicBezTo>
                      <a:pt x="85" y="21"/>
                      <a:pt x="84" y="18"/>
                      <a:pt x="82" y="16"/>
                    </a:cubicBezTo>
                    <a:cubicBezTo>
                      <a:pt x="76" y="8"/>
                      <a:pt x="56" y="3"/>
                      <a:pt x="27" y="3"/>
                    </a:cubicBezTo>
                    <a:cubicBezTo>
                      <a:pt x="20" y="3"/>
                      <a:pt x="13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3" name="Freeform 1577"/>
              <p:cNvSpPr>
                <a:spLocks noEditPoints="1"/>
              </p:cNvSpPr>
              <p:nvPr/>
            </p:nvSpPr>
            <p:spPr bwMode="auto">
              <a:xfrm>
                <a:off x="4940" y="2071"/>
                <a:ext cx="184" cy="115"/>
              </a:xfrm>
              <a:custGeom>
                <a:avLst/>
                <a:gdLst>
                  <a:gd name="T0" fmla="*/ 0 w 81"/>
                  <a:gd name="T1" fmla="*/ 51 h 51"/>
                  <a:gd name="T2" fmla="*/ 3 w 81"/>
                  <a:gd name="T3" fmla="*/ 48 h 51"/>
                  <a:gd name="T4" fmla="*/ 66 w 81"/>
                  <a:gd name="T5" fmla="*/ 0 h 51"/>
                  <a:gd name="T6" fmla="*/ 78 w 81"/>
                  <a:gd name="T7" fmla="*/ 7 h 51"/>
                  <a:gd name="T8" fmla="*/ 80 w 81"/>
                  <a:gd name="T9" fmla="*/ 19 h 51"/>
                  <a:gd name="T10" fmla="*/ 4 w 81"/>
                  <a:gd name="T11" fmla="*/ 50 h 51"/>
                  <a:gd name="T12" fmla="*/ 0 w 81"/>
                  <a:gd name="T13" fmla="*/ 51 h 51"/>
                  <a:gd name="T14" fmla="*/ 66 w 81"/>
                  <a:gd name="T15" fmla="*/ 3 h 51"/>
                  <a:gd name="T16" fmla="*/ 8 w 81"/>
                  <a:gd name="T17" fmla="*/ 46 h 51"/>
                  <a:gd name="T18" fmla="*/ 77 w 81"/>
                  <a:gd name="T19" fmla="*/ 17 h 51"/>
                  <a:gd name="T20" fmla="*/ 76 w 81"/>
                  <a:gd name="T21" fmla="*/ 8 h 51"/>
                  <a:gd name="T22" fmla="*/ 66 w 81"/>
                  <a:gd name="T23" fmla="*/ 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1" h="51">
                    <a:moveTo>
                      <a:pt x="0" y="51"/>
                    </a:moveTo>
                    <a:cubicBezTo>
                      <a:pt x="3" y="48"/>
                      <a:pt x="3" y="48"/>
                      <a:pt x="3" y="48"/>
                    </a:cubicBezTo>
                    <a:cubicBezTo>
                      <a:pt x="4" y="46"/>
                      <a:pt x="43" y="0"/>
                      <a:pt x="66" y="0"/>
                    </a:cubicBezTo>
                    <a:cubicBezTo>
                      <a:pt x="71" y="0"/>
                      <a:pt x="75" y="2"/>
                      <a:pt x="78" y="7"/>
                    </a:cubicBezTo>
                    <a:cubicBezTo>
                      <a:pt x="81" y="11"/>
                      <a:pt x="81" y="15"/>
                      <a:pt x="80" y="19"/>
                    </a:cubicBezTo>
                    <a:cubicBezTo>
                      <a:pt x="71" y="39"/>
                      <a:pt x="7" y="50"/>
                      <a:pt x="4" y="50"/>
                    </a:cubicBezTo>
                    <a:lnTo>
                      <a:pt x="0" y="51"/>
                    </a:lnTo>
                    <a:close/>
                    <a:moveTo>
                      <a:pt x="66" y="3"/>
                    </a:moveTo>
                    <a:cubicBezTo>
                      <a:pt x="48" y="3"/>
                      <a:pt x="18" y="35"/>
                      <a:pt x="8" y="46"/>
                    </a:cubicBezTo>
                    <a:cubicBezTo>
                      <a:pt x="23" y="43"/>
                      <a:pt x="70" y="33"/>
                      <a:pt x="77" y="17"/>
                    </a:cubicBezTo>
                    <a:cubicBezTo>
                      <a:pt x="78" y="14"/>
                      <a:pt x="78" y="12"/>
                      <a:pt x="76" y="8"/>
                    </a:cubicBezTo>
                    <a:cubicBezTo>
                      <a:pt x="73" y="5"/>
                      <a:pt x="70" y="3"/>
                      <a:pt x="6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4" name="Freeform 1578"/>
              <p:cNvSpPr>
                <a:spLocks noEditPoints="1"/>
              </p:cNvSpPr>
              <p:nvPr/>
            </p:nvSpPr>
            <p:spPr bwMode="auto">
              <a:xfrm>
                <a:off x="4934" y="1992"/>
                <a:ext cx="106" cy="199"/>
              </a:xfrm>
              <a:custGeom>
                <a:avLst/>
                <a:gdLst>
                  <a:gd name="T0" fmla="*/ 6 w 47"/>
                  <a:gd name="T1" fmla="*/ 88 h 88"/>
                  <a:gd name="T2" fmla="*/ 5 w 47"/>
                  <a:gd name="T3" fmla="*/ 84 h 88"/>
                  <a:gd name="T4" fmla="*/ 16 w 47"/>
                  <a:gd name="T5" fmla="*/ 6 h 88"/>
                  <a:gd name="T6" fmla="*/ 30 w 47"/>
                  <a:gd name="T7" fmla="*/ 1 h 88"/>
                  <a:gd name="T8" fmla="*/ 39 w 47"/>
                  <a:gd name="T9" fmla="*/ 9 h 88"/>
                  <a:gd name="T10" fmla="*/ 8 w 47"/>
                  <a:gd name="T11" fmla="*/ 85 h 88"/>
                  <a:gd name="T12" fmla="*/ 6 w 47"/>
                  <a:gd name="T13" fmla="*/ 88 h 88"/>
                  <a:gd name="T14" fmla="*/ 26 w 47"/>
                  <a:gd name="T15" fmla="*/ 4 h 88"/>
                  <a:gd name="T16" fmla="*/ 18 w 47"/>
                  <a:gd name="T17" fmla="*/ 8 h 88"/>
                  <a:gd name="T18" fmla="*/ 8 w 47"/>
                  <a:gd name="T19" fmla="*/ 79 h 88"/>
                  <a:gd name="T20" fmla="*/ 36 w 47"/>
                  <a:gd name="T21" fmla="*/ 10 h 88"/>
                  <a:gd name="T22" fmla="*/ 29 w 47"/>
                  <a:gd name="T23" fmla="*/ 4 h 88"/>
                  <a:gd name="T24" fmla="*/ 26 w 47"/>
                  <a:gd name="T25" fmla="*/ 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88">
                    <a:moveTo>
                      <a:pt x="6" y="88"/>
                    </a:moveTo>
                    <a:cubicBezTo>
                      <a:pt x="5" y="84"/>
                      <a:pt x="5" y="84"/>
                      <a:pt x="5" y="84"/>
                    </a:cubicBezTo>
                    <a:cubicBezTo>
                      <a:pt x="5" y="81"/>
                      <a:pt x="0" y="23"/>
                      <a:pt x="16" y="6"/>
                    </a:cubicBezTo>
                    <a:cubicBezTo>
                      <a:pt x="20" y="2"/>
                      <a:pt x="24" y="0"/>
                      <a:pt x="30" y="1"/>
                    </a:cubicBezTo>
                    <a:cubicBezTo>
                      <a:pt x="34" y="2"/>
                      <a:pt x="38" y="5"/>
                      <a:pt x="39" y="9"/>
                    </a:cubicBezTo>
                    <a:cubicBezTo>
                      <a:pt x="47" y="29"/>
                      <a:pt x="10" y="82"/>
                      <a:pt x="8" y="85"/>
                    </a:cubicBezTo>
                    <a:lnTo>
                      <a:pt x="6" y="88"/>
                    </a:lnTo>
                    <a:close/>
                    <a:moveTo>
                      <a:pt x="26" y="4"/>
                    </a:moveTo>
                    <a:cubicBezTo>
                      <a:pt x="23" y="4"/>
                      <a:pt x="21" y="5"/>
                      <a:pt x="18" y="8"/>
                    </a:cubicBezTo>
                    <a:cubicBezTo>
                      <a:pt x="6" y="21"/>
                      <a:pt x="7" y="65"/>
                      <a:pt x="8" y="79"/>
                    </a:cubicBezTo>
                    <a:cubicBezTo>
                      <a:pt x="17" y="66"/>
                      <a:pt x="42" y="26"/>
                      <a:pt x="36" y="10"/>
                    </a:cubicBezTo>
                    <a:cubicBezTo>
                      <a:pt x="35" y="7"/>
                      <a:pt x="33" y="5"/>
                      <a:pt x="29" y="4"/>
                    </a:cubicBezTo>
                    <a:cubicBezTo>
                      <a:pt x="28" y="4"/>
                      <a:pt x="27" y="4"/>
                      <a:pt x="2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5" name="Freeform 1579"/>
              <p:cNvSpPr>
                <a:spLocks noEditPoints="1"/>
              </p:cNvSpPr>
              <p:nvPr/>
            </p:nvSpPr>
            <p:spPr bwMode="auto">
              <a:xfrm>
                <a:off x="4782" y="1940"/>
                <a:ext cx="204" cy="67"/>
              </a:xfrm>
              <a:custGeom>
                <a:avLst/>
                <a:gdLst>
                  <a:gd name="T0" fmla="*/ 70 w 90"/>
                  <a:gd name="T1" fmla="*/ 30 h 30"/>
                  <a:gd name="T2" fmla="*/ 4 w 90"/>
                  <a:gd name="T3" fmla="*/ 12 h 30"/>
                  <a:gd name="T4" fmla="*/ 0 w 90"/>
                  <a:gd name="T5" fmla="*/ 11 h 30"/>
                  <a:gd name="T6" fmla="*/ 4 w 90"/>
                  <a:gd name="T7" fmla="*/ 9 h 30"/>
                  <a:gd name="T8" fmla="*/ 62 w 90"/>
                  <a:gd name="T9" fmla="*/ 0 h 30"/>
                  <a:gd name="T10" fmla="*/ 86 w 90"/>
                  <a:gd name="T11" fmla="*/ 6 h 30"/>
                  <a:gd name="T12" fmla="*/ 90 w 90"/>
                  <a:gd name="T13" fmla="*/ 16 h 30"/>
                  <a:gd name="T14" fmla="*/ 70 w 90"/>
                  <a:gd name="T15" fmla="*/ 30 h 30"/>
                  <a:gd name="T16" fmla="*/ 9 w 90"/>
                  <a:gd name="T17" fmla="*/ 11 h 30"/>
                  <a:gd name="T18" fmla="*/ 70 w 90"/>
                  <a:gd name="T19" fmla="*/ 27 h 30"/>
                  <a:gd name="T20" fmla="*/ 87 w 90"/>
                  <a:gd name="T21" fmla="*/ 16 h 30"/>
                  <a:gd name="T22" fmla="*/ 84 w 90"/>
                  <a:gd name="T23" fmla="*/ 8 h 30"/>
                  <a:gd name="T24" fmla="*/ 62 w 90"/>
                  <a:gd name="T25" fmla="*/ 3 h 30"/>
                  <a:gd name="T26" fmla="*/ 9 w 90"/>
                  <a:gd name="T27" fmla="*/ 1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0" h="30">
                    <a:moveTo>
                      <a:pt x="70" y="30"/>
                    </a:moveTo>
                    <a:cubicBezTo>
                      <a:pt x="46" y="30"/>
                      <a:pt x="6" y="13"/>
                      <a:pt x="4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37" y="0"/>
                      <a:pt x="62" y="0"/>
                    </a:cubicBezTo>
                    <a:cubicBezTo>
                      <a:pt x="73" y="0"/>
                      <a:pt x="82" y="2"/>
                      <a:pt x="86" y="6"/>
                    </a:cubicBezTo>
                    <a:cubicBezTo>
                      <a:pt x="89" y="9"/>
                      <a:pt x="90" y="12"/>
                      <a:pt x="90" y="16"/>
                    </a:cubicBezTo>
                    <a:cubicBezTo>
                      <a:pt x="90" y="23"/>
                      <a:pt x="86" y="30"/>
                      <a:pt x="70" y="30"/>
                    </a:cubicBezTo>
                    <a:close/>
                    <a:moveTo>
                      <a:pt x="9" y="11"/>
                    </a:moveTo>
                    <a:cubicBezTo>
                      <a:pt x="21" y="16"/>
                      <a:pt x="51" y="27"/>
                      <a:pt x="70" y="27"/>
                    </a:cubicBezTo>
                    <a:cubicBezTo>
                      <a:pt x="87" y="27"/>
                      <a:pt x="87" y="19"/>
                      <a:pt x="87" y="16"/>
                    </a:cubicBezTo>
                    <a:cubicBezTo>
                      <a:pt x="87" y="13"/>
                      <a:pt x="86" y="11"/>
                      <a:pt x="84" y="8"/>
                    </a:cubicBezTo>
                    <a:cubicBezTo>
                      <a:pt x="80" y="5"/>
                      <a:pt x="72" y="3"/>
                      <a:pt x="62" y="3"/>
                    </a:cubicBezTo>
                    <a:cubicBezTo>
                      <a:pt x="43" y="3"/>
                      <a:pt x="19" y="9"/>
                      <a:pt x="9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6" name="Freeform 1580"/>
              <p:cNvSpPr>
                <a:spLocks noEditPoints="1"/>
              </p:cNvSpPr>
              <p:nvPr/>
            </p:nvSpPr>
            <p:spPr bwMode="auto">
              <a:xfrm>
                <a:off x="4784" y="1827"/>
                <a:ext cx="163" cy="144"/>
              </a:xfrm>
              <a:custGeom>
                <a:avLst/>
                <a:gdLst>
                  <a:gd name="T0" fmla="*/ 0 w 72"/>
                  <a:gd name="T1" fmla="*/ 64 h 64"/>
                  <a:gd name="T2" fmla="*/ 2 w 72"/>
                  <a:gd name="T3" fmla="*/ 60 h 64"/>
                  <a:gd name="T4" fmla="*/ 58 w 72"/>
                  <a:gd name="T5" fmla="*/ 0 h 64"/>
                  <a:gd name="T6" fmla="*/ 68 w 72"/>
                  <a:gd name="T7" fmla="*/ 4 h 64"/>
                  <a:gd name="T8" fmla="*/ 71 w 72"/>
                  <a:gd name="T9" fmla="*/ 16 h 64"/>
                  <a:gd name="T10" fmla="*/ 4 w 72"/>
                  <a:gd name="T11" fmla="*/ 62 h 64"/>
                  <a:gd name="T12" fmla="*/ 0 w 72"/>
                  <a:gd name="T13" fmla="*/ 64 h 64"/>
                  <a:gd name="T14" fmla="*/ 58 w 72"/>
                  <a:gd name="T15" fmla="*/ 3 h 64"/>
                  <a:gd name="T16" fmla="*/ 7 w 72"/>
                  <a:gd name="T17" fmla="*/ 58 h 64"/>
                  <a:gd name="T18" fmla="*/ 68 w 72"/>
                  <a:gd name="T19" fmla="*/ 15 h 64"/>
                  <a:gd name="T20" fmla="*/ 65 w 72"/>
                  <a:gd name="T21" fmla="*/ 7 h 64"/>
                  <a:gd name="T22" fmla="*/ 58 w 72"/>
                  <a:gd name="T23" fmla="*/ 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2" h="64">
                    <a:moveTo>
                      <a:pt x="0" y="64"/>
                    </a:moveTo>
                    <a:cubicBezTo>
                      <a:pt x="2" y="60"/>
                      <a:pt x="2" y="60"/>
                      <a:pt x="2" y="60"/>
                    </a:cubicBezTo>
                    <a:cubicBezTo>
                      <a:pt x="3" y="58"/>
                      <a:pt x="35" y="0"/>
                      <a:pt x="58" y="0"/>
                    </a:cubicBezTo>
                    <a:cubicBezTo>
                      <a:pt x="61" y="0"/>
                      <a:pt x="65" y="1"/>
                      <a:pt x="68" y="4"/>
                    </a:cubicBezTo>
                    <a:cubicBezTo>
                      <a:pt x="71" y="8"/>
                      <a:pt x="72" y="12"/>
                      <a:pt x="71" y="16"/>
                    </a:cubicBezTo>
                    <a:cubicBezTo>
                      <a:pt x="67" y="37"/>
                      <a:pt x="7" y="61"/>
                      <a:pt x="4" y="62"/>
                    </a:cubicBezTo>
                    <a:lnTo>
                      <a:pt x="0" y="64"/>
                    </a:lnTo>
                    <a:close/>
                    <a:moveTo>
                      <a:pt x="58" y="3"/>
                    </a:moveTo>
                    <a:cubicBezTo>
                      <a:pt x="40" y="3"/>
                      <a:pt x="15" y="44"/>
                      <a:pt x="7" y="58"/>
                    </a:cubicBezTo>
                    <a:cubicBezTo>
                      <a:pt x="21" y="52"/>
                      <a:pt x="65" y="32"/>
                      <a:pt x="68" y="15"/>
                    </a:cubicBezTo>
                    <a:cubicBezTo>
                      <a:pt x="69" y="12"/>
                      <a:pt x="68" y="9"/>
                      <a:pt x="65" y="7"/>
                    </a:cubicBezTo>
                    <a:cubicBezTo>
                      <a:pt x="63" y="4"/>
                      <a:pt x="61" y="3"/>
                      <a:pt x="5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7" name="Freeform 1581"/>
              <p:cNvSpPr>
                <a:spLocks noEditPoints="1"/>
              </p:cNvSpPr>
              <p:nvPr/>
            </p:nvSpPr>
            <p:spPr bwMode="auto">
              <a:xfrm>
                <a:off x="4748" y="1772"/>
                <a:ext cx="109" cy="204"/>
              </a:xfrm>
              <a:custGeom>
                <a:avLst/>
                <a:gdLst>
                  <a:gd name="T0" fmla="*/ 19 w 48"/>
                  <a:gd name="T1" fmla="*/ 90 h 90"/>
                  <a:gd name="T2" fmla="*/ 18 w 48"/>
                  <a:gd name="T3" fmla="*/ 85 h 90"/>
                  <a:gd name="T4" fmla="*/ 13 w 48"/>
                  <a:gd name="T5" fmla="*/ 5 h 90"/>
                  <a:gd name="T6" fmla="*/ 25 w 48"/>
                  <a:gd name="T7" fmla="*/ 0 h 90"/>
                  <a:gd name="T8" fmla="*/ 36 w 48"/>
                  <a:gd name="T9" fmla="*/ 5 h 90"/>
                  <a:gd name="T10" fmla="*/ 21 w 48"/>
                  <a:gd name="T11" fmla="*/ 86 h 90"/>
                  <a:gd name="T12" fmla="*/ 19 w 48"/>
                  <a:gd name="T13" fmla="*/ 90 h 90"/>
                  <a:gd name="T14" fmla="*/ 25 w 48"/>
                  <a:gd name="T15" fmla="*/ 3 h 90"/>
                  <a:gd name="T16" fmla="*/ 16 w 48"/>
                  <a:gd name="T17" fmla="*/ 7 h 90"/>
                  <a:gd name="T18" fmla="*/ 20 w 48"/>
                  <a:gd name="T19" fmla="*/ 80 h 90"/>
                  <a:gd name="T20" fmla="*/ 33 w 48"/>
                  <a:gd name="T21" fmla="*/ 7 h 90"/>
                  <a:gd name="T22" fmla="*/ 25 w 48"/>
                  <a:gd name="T23" fmla="*/ 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90">
                    <a:moveTo>
                      <a:pt x="19" y="90"/>
                    </a:moveTo>
                    <a:cubicBezTo>
                      <a:pt x="18" y="85"/>
                      <a:pt x="18" y="85"/>
                      <a:pt x="18" y="85"/>
                    </a:cubicBezTo>
                    <a:cubicBezTo>
                      <a:pt x="17" y="83"/>
                      <a:pt x="0" y="24"/>
                      <a:pt x="13" y="5"/>
                    </a:cubicBezTo>
                    <a:cubicBezTo>
                      <a:pt x="16" y="1"/>
                      <a:pt x="20" y="0"/>
                      <a:pt x="25" y="0"/>
                    </a:cubicBezTo>
                    <a:cubicBezTo>
                      <a:pt x="30" y="0"/>
                      <a:pt x="33" y="1"/>
                      <a:pt x="36" y="5"/>
                    </a:cubicBezTo>
                    <a:cubicBezTo>
                      <a:pt x="48" y="23"/>
                      <a:pt x="22" y="83"/>
                      <a:pt x="21" y="86"/>
                    </a:cubicBezTo>
                    <a:lnTo>
                      <a:pt x="19" y="90"/>
                    </a:lnTo>
                    <a:close/>
                    <a:moveTo>
                      <a:pt x="25" y="3"/>
                    </a:moveTo>
                    <a:cubicBezTo>
                      <a:pt x="21" y="3"/>
                      <a:pt x="18" y="4"/>
                      <a:pt x="16" y="7"/>
                    </a:cubicBezTo>
                    <a:cubicBezTo>
                      <a:pt x="5" y="22"/>
                      <a:pt x="16" y="66"/>
                      <a:pt x="20" y="80"/>
                    </a:cubicBezTo>
                    <a:cubicBezTo>
                      <a:pt x="25" y="66"/>
                      <a:pt x="42" y="21"/>
                      <a:pt x="33" y="7"/>
                    </a:cubicBezTo>
                    <a:cubicBezTo>
                      <a:pt x="31" y="4"/>
                      <a:pt x="29" y="3"/>
                      <a:pt x="2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8" name="Freeform 1582"/>
              <p:cNvSpPr>
                <a:spLocks noEditPoints="1"/>
              </p:cNvSpPr>
              <p:nvPr/>
            </p:nvSpPr>
            <p:spPr bwMode="auto">
              <a:xfrm>
                <a:off x="4547" y="1698"/>
                <a:ext cx="203" cy="74"/>
              </a:xfrm>
              <a:custGeom>
                <a:avLst/>
                <a:gdLst>
                  <a:gd name="T0" fmla="*/ 48 w 90"/>
                  <a:gd name="T1" fmla="*/ 33 h 33"/>
                  <a:gd name="T2" fmla="*/ 4 w 90"/>
                  <a:gd name="T3" fmla="*/ 29 h 33"/>
                  <a:gd name="T4" fmla="*/ 0 w 90"/>
                  <a:gd name="T5" fmla="*/ 28 h 33"/>
                  <a:gd name="T6" fmla="*/ 4 w 90"/>
                  <a:gd name="T7" fmla="*/ 26 h 33"/>
                  <a:gd name="T8" fmla="*/ 71 w 90"/>
                  <a:gd name="T9" fmla="*/ 0 h 33"/>
                  <a:gd name="T10" fmla="*/ 89 w 90"/>
                  <a:gd name="T11" fmla="*/ 12 h 33"/>
                  <a:gd name="T12" fmla="*/ 87 w 90"/>
                  <a:gd name="T13" fmla="*/ 23 h 33"/>
                  <a:gd name="T14" fmla="*/ 48 w 90"/>
                  <a:gd name="T15" fmla="*/ 33 h 33"/>
                  <a:gd name="T16" fmla="*/ 9 w 90"/>
                  <a:gd name="T17" fmla="*/ 26 h 33"/>
                  <a:gd name="T18" fmla="*/ 48 w 90"/>
                  <a:gd name="T19" fmla="*/ 29 h 33"/>
                  <a:gd name="T20" fmla="*/ 84 w 90"/>
                  <a:gd name="T21" fmla="*/ 21 h 33"/>
                  <a:gd name="T22" fmla="*/ 86 w 90"/>
                  <a:gd name="T23" fmla="*/ 13 h 33"/>
                  <a:gd name="T24" fmla="*/ 71 w 90"/>
                  <a:gd name="T25" fmla="*/ 4 h 33"/>
                  <a:gd name="T26" fmla="*/ 9 w 90"/>
                  <a:gd name="T27" fmla="*/ 2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0" h="33">
                    <a:moveTo>
                      <a:pt x="48" y="33"/>
                    </a:moveTo>
                    <a:cubicBezTo>
                      <a:pt x="27" y="33"/>
                      <a:pt x="5" y="29"/>
                      <a:pt x="4" y="29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6" y="25"/>
                      <a:pt x="47" y="0"/>
                      <a:pt x="71" y="0"/>
                    </a:cubicBezTo>
                    <a:cubicBezTo>
                      <a:pt x="84" y="0"/>
                      <a:pt x="88" y="7"/>
                      <a:pt x="89" y="12"/>
                    </a:cubicBezTo>
                    <a:cubicBezTo>
                      <a:pt x="90" y="16"/>
                      <a:pt x="89" y="20"/>
                      <a:pt x="87" y="23"/>
                    </a:cubicBezTo>
                    <a:cubicBezTo>
                      <a:pt x="82" y="29"/>
                      <a:pt x="69" y="33"/>
                      <a:pt x="48" y="33"/>
                    </a:cubicBezTo>
                    <a:close/>
                    <a:moveTo>
                      <a:pt x="9" y="26"/>
                    </a:moveTo>
                    <a:cubicBezTo>
                      <a:pt x="17" y="28"/>
                      <a:pt x="33" y="29"/>
                      <a:pt x="48" y="29"/>
                    </a:cubicBezTo>
                    <a:cubicBezTo>
                      <a:pt x="67" y="29"/>
                      <a:pt x="80" y="26"/>
                      <a:pt x="84" y="21"/>
                    </a:cubicBezTo>
                    <a:cubicBezTo>
                      <a:pt x="86" y="19"/>
                      <a:pt x="87" y="16"/>
                      <a:pt x="86" y="13"/>
                    </a:cubicBezTo>
                    <a:cubicBezTo>
                      <a:pt x="84" y="7"/>
                      <a:pt x="80" y="4"/>
                      <a:pt x="71" y="4"/>
                    </a:cubicBezTo>
                    <a:cubicBezTo>
                      <a:pt x="52" y="4"/>
                      <a:pt x="21" y="20"/>
                      <a:pt x="9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9" name="Freeform 1583"/>
              <p:cNvSpPr>
                <a:spLocks noEditPoints="1"/>
              </p:cNvSpPr>
              <p:nvPr/>
            </p:nvSpPr>
            <p:spPr bwMode="auto">
              <a:xfrm>
                <a:off x="4551" y="1596"/>
                <a:ext cx="132" cy="172"/>
              </a:xfrm>
              <a:custGeom>
                <a:avLst/>
                <a:gdLst>
                  <a:gd name="T0" fmla="*/ 0 w 58"/>
                  <a:gd name="T1" fmla="*/ 76 h 76"/>
                  <a:gd name="T2" fmla="*/ 1 w 58"/>
                  <a:gd name="T3" fmla="*/ 72 h 76"/>
                  <a:gd name="T4" fmla="*/ 44 w 58"/>
                  <a:gd name="T5" fmla="*/ 0 h 76"/>
                  <a:gd name="T6" fmla="*/ 51 w 58"/>
                  <a:gd name="T7" fmla="*/ 2 h 76"/>
                  <a:gd name="T8" fmla="*/ 58 w 58"/>
                  <a:gd name="T9" fmla="*/ 12 h 76"/>
                  <a:gd name="T10" fmla="*/ 4 w 58"/>
                  <a:gd name="T11" fmla="*/ 74 h 76"/>
                  <a:gd name="T12" fmla="*/ 0 w 58"/>
                  <a:gd name="T13" fmla="*/ 76 h 76"/>
                  <a:gd name="T14" fmla="*/ 44 w 58"/>
                  <a:gd name="T15" fmla="*/ 3 h 76"/>
                  <a:gd name="T16" fmla="*/ 5 w 58"/>
                  <a:gd name="T17" fmla="*/ 68 h 76"/>
                  <a:gd name="T18" fmla="*/ 54 w 58"/>
                  <a:gd name="T19" fmla="*/ 12 h 76"/>
                  <a:gd name="T20" fmla="*/ 50 w 58"/>
                  <a:gd name="T21" fmla="*/ 5 h 76"/>
                  <a:gd name="T22" fmla="*/ 44 w 58"/>
                  <a:gd name="T23" fmla="*/ 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76">
                    <a:moveTo>
                      <a:pt x="0" y="76"/>
                    </a:moveTo>
                    <a:cubicBezTo>
                      <a:pt x="1" y="72"/>
                      <a:pt x="1" y="72"/>
                      <a:pt x="1" y="72"/>
                    </a:cubicBezTo>
                    <a:cubicBezTo>
                      <a:pt x="2" y="69"/>
                      <a:pt x="20" y="0"/>
                      <a:pt x="44" y="0"/>
                    </a:cubicBezTo>
                    <a:cubicBezTo>
                      <a:pt x="46" y="0"/>
                      <a:pt x="49" y="0"/>
                      <a:pt x="51" y="2"/>
                    </a:cubicBezTo>
                    <a:cubicBezTo>
                      <a:pt x="55" y="4"/>
                      <a:pt x="57" y="8"/>
                      <a:pt x="58" y="12"/>
                    </a:cubicBezTo>
                    <a:cubicBezTo>
                      <a:pt x="58" y="34"/>
                      <a:pt x="6" y="72"/>
                      <a:pt x="4" y="74"/>
                    </a:cubicBezTo>
                    <a:lnTo>
                      <a:pt x="0" y="76"/>
                    </a:lnTo>
                    <a:close/>
                    <a:moveTo>
                      <a:pt x="44" y="3"/>
                    </a:moveTo>
                    <a:cubicBezTo>
                      <a:pt x="27" y="3"/>
                      <a:pt x="11" y="47"/>
                      <a:pt x="5" y="68"/>
                    </a:cubicBezTo>
                    <a:cubicBezTo>
                      <a:pt x="17" y="59"/>
                      <a:pt x="55" y="29"/>
                      <a:pt x="54" y="12"/>
                    </a:cubicBezTo>
                    <a:cubicBezTo>
                      <a:pt x="54" y="9"/>
                      <a:pt x="53" y="7"/>
                      <a:pt x="50" y="5"/>
                    </a:cubicBezTo>
                    <a:cubicBezTo>
                      <a:pt x="48" y="4"/>
                      <a:pt x="46" y="3"/>
                      <a:pt x="4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0" name="Freeform 1584"/>
              <p:cNvSpPr>
                <a:spLocks noEditPoints="1"/>
              </p:cNvSpPr>
              <p:nvPr/>
            </p:nvSpPr>
            <p:spPr bwMode="auto">
              <a:xfrm>
                <a:off x="4479" y="1567"/>
                <a:ext cx="106" cy="203"/>
              </a:xfrm>
              <a:custGeom>
                <a:avLst/>
                <a:gdLst>
                  <a:gd name="T0" fmla="*/ 36 w 47"/>
                  <a:gd name="T1" fmla="*/ 90 h 90"/>
                  <a:gd name="T2" fmla="*/ 33 w 47"/>
                  <a:gd name="T3" fmla="*/ 86 h 90"/>
                  <a:gd name="T4" fmla="*/ 9 w 47"/>
                  <a:gd name="T5" fmla="*/ 9 h 90"/>
                  <a:gd name="T6" fmla="*/ 19 w 47"/>
                  <a:gd name="T7" fmla="*/ 1 h 90"/>
                  <a:gd name="T8" fmla="*/ 32 w 47"/>
                  <a:gd name="T9" fmla="*/ 5 h 90"/>
                  <a:gd name="T10" fmla="*/ 36 w 47"/>
                  <a:gd name="T11" fmla="*/ 86 h 90"/>
                  <a:gd name="T12" fmla="*/ 36 w 47"/>
                  <a:gd name="T13" fmla="*/ 90 h 90"/>
                  <a:gd name="T14" fmla="*/ 23 w 47"/>
                  <a:gd name="T15" fmla="*/ 4 h 90"/>
                  <a:gd name="T16" fmla="*/ 20 w 47"/>
                  <a:gd name="T17" fmla="*/ 4 h 90"/>
                  <a:gd name="T18" fmla="*/ 12 w 47"/>
                  <a:gd name="T19" fmla="*/ 11 h 90"/>
                  <a:gd name="T20" fmla="*/ 34 w 47"/>
                  <a:gd name="T21" fmla="*/ 81 h 90"/>
                  <a:gd name="T22" fmla="*/ 30 w 47"/>
                  <a:gd name="T23" fmla="*/ 7 h 90"/>
                  <a:gd name="T24" fmla="*/ 23 w 47"/>
                  <a:gd name="T25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90">
                    <a:moveTo>
                      <a:pt x="36" y="90"/>
                    </a:moveTo>
                    <a:cubicBezTo>
                      <a:pt x="33" y="86"/>
                      <a:pt x="33" y="86"/>
                      <a:pt x="33" y="86"/>
                    </a:cubicBezTo>
                    <a:cubicBezTo>
                      <a:pt x="32" y="84"/>
                      <a:pt x="0" y="31"/>
                      <a:pt x="9" y="9"/>
                    </a:cubicBezTo>
                    <a:cubicBezTo>
                      <a:pt x="11" y="5"/>
                      <a:pt x="15" y="2"/>
                      <a:pt x="19" y="1"/>
                    </a:cubicBezTo>
                    <a:cubicBezTo>
                      <a:pt x="24" y="0"/>
                      <a:pt x="29" y="1"/>
                      <a:pt x="32" y="5"/>
                    </a:cubicBezTo>
                    <a:cubicBezTo>
                      <a:pt x="47" y="22"/>
                      <a:pt x="37" y="83"/>
                      <a:pt x="36" y="86"/>
                    </a:cubicBezTo>
                    <a:lnTo>
                      <a:pt x="36" y="90"/>
                    </a:lnTo>
                    <a:close/>
                    <a:moveTo>
                      <a:pt x="23" y="4"/>
                    </a:moveTo>
                    <a:cubicBezTo>
                      <a:pt x="22" y="4"/>
                      <a:pt x="21" y="4"/>
                      <a:pt x="20" y="4"/>
                    </a:cubicBezTo>
                    <a:cubicBezTo>
                      <a:pt x="16" y="5"/>
                      <a:pt x="14" y="7"/>
                      <a:pt x="12" y="11"/>
                    </a:cubicBezTo>
                    <a:cubicBezTo>
                      <a:pt x="5" y="27"/>
                      <a:pt x="27" y="68"/>
                      <a:pt x="34" y="81"/>
                    </a:cubicBezTo>
                    <a:cubicBezTo>
                      <a:pt x="36" y="66"/>
                      <a:pt x="41" y="21"/>
                      <a:pt x="30" y="7"/>
                    </a:cubicBezTo>
                    <a:cubicBezTo>
                      <a:pt x="28" y="5"/>
                      <a:pt x="26" y="4"/>
                      <a:pt x="23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1" name="Freeform 1585"/>
              <p:cNvSpPr>
                <a:spLocks noEditPoints="1"/>
              </p:cNvSpPr>
              <p:nvPr/>
            </p:nvSpPr>
            <p:spPr bwMode="auto">
              <a:xfrm>
                <a:off x="4271" y="1521"/>
                <a:ext cx="190" cy="102"/>
              </a:xfrm>
              <a:custGeom>
                <a:avLst/>
                <a:gdLst>
                  <a:gd name="T0" fmla="*/ 0 w 84"/>
                  <a:gd name="T1" fmla="*/ 45 h 45"/>
                  <a:gd name="T2" fmla="*/ 3 w 84"/>
                  <a:gd name="T3" fmla="*/ 41 h 45"/>
                  <a:gd name="T4" fmla="*/ 69 w 84"/>
                  <a:gd name="T5" fmla="*/ 0 h 45"/>
                  <a:gd name="T6" fmla="*/ 82 w 84"/>
                  <a:gd name="T7" fmla="*/ 7 h 45"/>
                  <a:gd name="T8" fmla="*/ 82 w 84"/>
                  <a:gd name="T9" fmla="*/ 19 h 45"/>
                  <a:gd name="T10" fmla="*/ 4 w 84"/>
                  <a:gd name="T11" fmla="*/ 44 h 45"/>
                  <a:gd name="T12" fmla="*/ 0 w 84"/>
                  <a:gd name="T13" fmla="*/ 45 h 45"/>
                  <a:gd name="T14" fmla="*/ 69 w 84"/>
                  <a:gd name="T15" fmla="*/ 3 h 45"/>
                  <a:gd name="T16" fmla="*/ 8 w 84"/>
                  <a:gd name="T17" fmla="*/ 41 h 45"/>
                  <a:gd name="T18" fmla="*/ 79 w 84"/>
                  <a:gd name="T19" fmla="*/ 18 h 45"/>
                  <a:gd name="T20" fmla="*/ 79 w 84"/>
                  <a:gd name="T21" fmla="*/ 9 h 45"/>
                  <a:gd name="T22" fmla="*/ 69 w 84"/>
                  <a:gd name="T23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4" h="45">
                    <a:moveTo>
                      <a:pt x="0" y="45"/>
                    </a:moveTo>
                    <a:cubicBezTo>
                      <a:pt x="3" y="41"/>
                      <a:pt x="3" y="41"/>
                      <a:pt x="3" y="41"/>
                    </a:cubicBezTo>
                    <a:cubicBezTo>
                      <a:pt x="5" y="40"/>
                      <a:pt x="45" y="0"/>
                      <a:pt x="69" y="0"/>
                    </a:cubicBezTo>
                    <a:cubicBezTo>
                      <a:pt x="75" y="0"/>
                      <a:pt x="79" y="2"/>
                      <a:pt x="82" y="7"/>
                    </a:cubicBezTo>
                    <a:cubicBezTo>
                      <a:pt x="84" y="12"/>
                      <a:pt x="84" y="16"/>
                      <a:pt x="82" y="19"/>
                    </a:cubicBezTo>
                    <a:cubicBezTo>
                      <a:pt x="72" y="39"/>
                      <a:pt x="7" y="44"/>
                      <a:pt x="4" y="44"/>
                    </a:cubicBezTo>
                    <a:lnTo>
                      <a:pt x="0" y="45"/>
                    </a:lnTo>
                    <a:close/>
                    <a:moveTo>
                      <a:pt x="69" y="3"/>
                    </a:moveTo>
                    <a:cubicBezTo>
                      <a:pt x="50" y="3"/>
                      <a:pt x="19" y="31"/>
                      <a:pt x="8" y="41"/>
                    </a:cubicBezTo>
                    <a:cubicBezTo>
                      <a:pt x="24" y="39"/>
                      <a:pt x="71" y="33"/>
                      <a:pt x="79" y="18"/>
                    </a:cubicBezTo>
                    <a:cubicBezTo>
                      <a:pt x="81" y="15"/>
                      <a:pt x="81" y="12"/>
                      <a:pt x="79" y="9"/>
                    </a:cubicBezTo>
                    <a:cubicBezTo>
                      <a:pt x="77" y="5"/>
                      <a:pt x="74" y="3"/>
                      <a:pt x="6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2" name="Freeform 1586"/>
              <p:cNvSpPr>
                <a:spLocks noEditPoints="1"/>
              </p:cNvSpPr>
              <p:nvPr/>
            </p:nvSpPr>
            <p:spPr bwMode="auto">
              <a:xfrm>
                <a:off x="4275" y="1435"/>
                <a:ext cx="107" cy="193"/>
              </a:xfrm>
              <a:custGeom>
                <a:avLst/>
                <a:gdLst>
                  <a:gd name="T0" fmla="*/ 0 w 47"/>
                  <a:gd name="T1" fmla="*/ 85 h 85"/>
                  <a:gd name="T2" fmla="*/ 0 w 47"/>
                  <a:gd name="T3" fmla="*/ 81 h 85"/>
                  <a:gd name="T4" fmla="*/ 28 w 47"/>
                  <a:gd name="T5" fmla="*/ 0 h 85"/>
                  <a:gd name="T6" fmla="*/ 32 w 47"/>
                  <a:gd name="T7" fmla="*/ 1 h 85"/>
                  <a:gd name="T8" fmla="*/ 41 w 47"/>
                  <a:gd name="T9" fmla="*/ 9 h 85"/>
                  <a:gd name="T10" fmla="*/ 3 w 47"/>
                  <a:gd name="T11" fmla="*/ 82 h 85"/>
                  <a:gd name="T12" fmla="*/ 0 w 47"/>
                  <a:gd name="T13" fmla="*/ 85 h 85"/>
                  <a:gd name="T14" fmla="*/ 28 w 47"/>
                  <a:gd name="T15" fmla="*/ 3 h 85"/>
                  <a:gd name="T16" fmla="*/ 4 w 47"/>
                  <a:gd name="T17" fmla="*/ 76 h 85"/>
                  <a:gd name="T18" fmla="*/ 38 w 47"/>
                  <a:gd name="T19" fmla="*/ 10 h 85"/>
                  <a:gd name="T20" fmla="*/ 31 w 47"/>
                  <a:gd name="T21" fmla="*/ 4 h 85"/>
                  <a:gd name="T22" fmla="*/ 28 w 47"/>
                  <a:gd name="T23" fmla="*/ 3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7" h="85">
                    <a:moveTo>
                      <a:pt x="0" y="85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0" y="77"/>
                      <a:pt x="1" y="0"/>
                      <a:pt x="28" y="0"/>
                    </a:cubicBezTo>
                    <a:cubicBezTo>
                      <a:pt x="29" y="0"/>
                      <a:pt x="31" y="0"/>
                      <a:pt x="32" y="1"/>
                    </a:cubicBezTo>
                    <a:cubicBezTo>
                      <a:pt x="37" y="2"/>
                      <a:pt x="40" y="5"/>
                      <a:pt x="41" y="9"/>
                    </a:cubicBezTo>
                    <a:cubicBezTo>
                      <a:pt x="47" y="30"/>
                      <a:pt x="5" y="80"/>
                      <a:pt x="3" y="82"/>
                    </a:cubicBezTo>
                    <a:lnTo>
                      <a:pt x="0" y="85"/>
                    </a:lnTo>
                    <a:close/>
                    <a:moveTo>
                      <a:pt x="28" y="3"/>
                    </a:moveTo>
                    <a:cubicBezTo>
                      <a:pt x="9" y="3"/>
                      <a:pt x="4" y="52"/>
                      <a:pt x="4" y="76"/>
                    </a:cubicBezTo>
                    <a:cubicBezTo>
                      <a:pt x="13" y="64"/>
                      <a:pt x="42" y="26"/>
                      <a:pt x="38" y="10"/>
                    </a:cubicBezTo>
                    <a:cubicBezTo>
                      <a:pt x="37" y="7"/>
                      <a:pt x="35" y="5"/>
                      <a:pt x="31" y="4"/>
                    </a:cubicBezTo>
                    <a:cubicBezTo>
                      <a:pt x="30" y="3"/>
                      <a:pt x="29" y="3"/>
                      <a:pt x="2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3" name="Freeform 1587"/>
              <p:cNvSpPr>
                <a:spLocks noEditPoints="1"/>
              </p:cNvSpPr>
              <p:nvPr/>
            </p:nvSpPr>
            <p:spPr bwMode="auto">
              <a:xfrm>
                <a:off x="4176" y="1438"/>
                <a:ext cx="108" cy="190"/>
              </a:xfrm>
              <a:custGeom>
                <a:avLst/>
                <a:gdLst>
                  <a:gd name="T0" fmla="*/ 48 w 48"/>
                  <a:gd name="T1" fmla="*/ 84 h 84"/>
                  <a:gd name="T2" fmla="*/ 45 w 48"/>
                  <a:gd name="T3" fmla="*/ 81 h 84"/>
                  <a:gd name="T4" fmla="*/ 3 w 48"/>
                  <a:gd name="T5" fmla="*/ 12 h 84"/>
                  <a:gd name="T6" fmla="*/ 11 w 48"/>
                  <a:gd name="T7" fmla="*/ 2 h 84"/>
                  <a:gd name="T8" fmla="*/ 17 w 48"/>
                  <a:gd name="T9" fmla="*/ 0 h 84"/>
                  <a:gd name="T10" fmla="*/ 48 w 48"/>
                  <a:gd name="T11" fmla="*/ 79 h 84"/>
                  <a:gd name="T12" fmla="*/ 48 w 48"/>
                  <a:gd name="T13" fmla="*/ 84 h 84"/>
                  <a:gd name="T14" fmla="*/ 17 w 48"/>
                  <a:gd name="T15" fmla="*/ 3 h 84"/>
                  <a:gd name="T16" fmla="*/ 12 w 48"/>
                  <a:gd name="T17" fmla="*/ 5 h 84"/>
                  <a:gd name="T18" fmla="*/ 6 w 48"/>
                  <a:gd name="T19" fmla="*/ 13 h 84"/>
                  <a:gd name="T20" fmla="*/ 44 w 48"/>
                  <a:gd name="T21" fmla="*/ 75 h 84"/>
                  <a:gd name="T22" fmla="*/ 17 w 48"/>
                  <a:gd name="T23" fmla="*/ 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84">
                    <a:moveTo>
                      <a:pt x="48" y="84"/>
                    </a:moveTo>
                    <a:cubicBezTo>
                      <a:pt x="45" y="81"/>
                      <a:pt x="45" y="81"/>
                      <a:pt x="45" y="81"/>
                    </a:cubicBezTo>
                    <a:cubicBezTo>
                      <a:pt x="43" y="79"/>
                      <a:pt x="0" y="35"/>
                      <a:pt x="3" y="12"/>
                    </a:cubicBezTo>
                    <a:cubicBezTo>
                      <a:pt x="4" y="7"/>
                      <a:pt x="6" y="4"/>
                      <a:pt x="11" y="2"/>
                    </a:cubicBezTo>
                    <a:cubicBezTo>
                      <a:pt x="13" y="1"/>
                      <a:pt x="15" y="0"/>
                      <a:pt x="17" y="0"/>
                    </a:cubicBezTo>
                    <a:cubicBezTo>
                      <a:pt x="41" y="0"/>
                      <a:pt x="47" y="76"/>
                      <a:pt x="48" y="79"/>
                    </a:cubicBezTo>
                    <a:lnTo>
                      <a:pt x="48" y="84"/>
                    </a:lnTo>
                    <a:close/>
                    <a:moveTo>
                      <a:pt x="17" y="3"/>
                    </a:moveTo>
                    <a:cubicBezTo>
                      <a:pt x="16" y="3"/>
                      <a:pt x="14" y="4"/>
                      <a:pt x="12" y="5"/>
                    </a:cubicBezTo>
                    <a:cubicBezTo>
                      <a:pt x="9" y="6"/>
                      <a:pt x="7" y="9"/>
                      <a:pt x="6" y="13"/>
                    </a:cubicBezTo>
                    <a:cubicBezTo>
                      <a:pt x="4" y="30"/>
                      <a:pt x="34" y="64"/>
                      <a:pt x="44" y="75"/>
                    </a:cubicBezTo>
                    <a:cubicBezTo>
                      <a:pt x="42" y="51"/>
                      <a:pt x="33" y="3"/>
                      <a:pt x="17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4" name="Freeform 1588"/>
              <p:cNvSpPr>
                <a:spLocks noEditPoints="1"/>
              </p:cNvSpPr>
              <p:nvPr/>
            </p:nvSpPr>
            <p:spPr bwMode="auto">
              <a:xfrm>
                <a:off x="2369" y="1341"/>
                <a:ext cx="2945" cy="2954"/>
              </a:xfrm>
              <a:custGeom>
                <a:avLst/>
                <a:gdLst>
                  <a:gd name="T0" fmla="*/ 372 w 1302"/>
                  <a:gd name="T1" fmla="*/ 1232 h 1307"/>
                  <a:gd name="T2" fmla="*/ 224 w 1302"/>
                  <a:gd name="T3" fmla="*/ 1145 h 1307"/>
                  <a:gd name="T4" fmla="*/ 118 w 1302"/>
                  <a:gd name="T5" fmla="*/ 1012 h 1307"/>
                  <a:gd name="T6" fmla="*/ 34 w 1302"/>
                  <a:gd name="T7" fmla="*/ 862 h 1307"/>
                  <a:gd name="T8" fmla="*/ 10 w 1302"/>
                  <a:gd name="T9" fmla="*/ 686 h 1307"/>
                  <a:gd name="T10" fmla="*/ 17 w 1302"/>
                  <a:gd name="T11" fmla="*/ 506 h 1307"/>
                  <a:gd name="T12" fmla="*/ 86 w 1302"/>
                  <a:gd name="T13" fmla="*/ 347 h 1307"/>
                  <a:gd name="T14" fmla="*/ 179 w 1302"/>
                  <a:gd name="T15" fmla="*/ 205 h 1307"/>
                  <a:gd name="T16" fmla="*/ 318 w 1302"/>
                  <a:gd name="T17" fmla="*/ 104 h 1307"/>
                  <a:gd name="T18" fmla="*/ 585 w 1302"/>
                  <a:gd name="T19" fmla="*/ 15 h 1307"/>
                  <a:gd name="T20" fmla="*/ 929 w 1302"/>
                  <a:gd name="T21" fmla="*/ 75 h 1307"/>
                  <a:gd name="T22" fmla="*/ 1078 w 1302"/>
                  <a:gd name="T23" fmla="*/ 162 h 1307"/>
                  <a:gd name="T24" fmla="*/ 1183 w 1302"/>
                  <a:gd name="T25" fmla="*/ 294 h 1307"/>
                  <a:gd name="T26" fmla="*/ 1267 w 1302"/>
                  <a:gd name="T27" fmla="*/ 445 h 1307"/>
                  <a:gd name="T28" fmla="*/ 1292 w 1302"/>
                  <a:gd name="T29" fmla="*/ 620 h 1307"/>
                  <a:gd name="T30" fmla="*/ 1285 w 1302"/>
                  <a:gd name="T31" fmla="*/ 800 h 1307"/>
                  <a:gd name="T32" fmla="*/ 1215 w 1302"/>
                  <a:gd name="T33" fmla="*/ 959 h 1307"/>
                  <a:gd name="T34" fmla="*/ 1122 w 1302"/>
                  <a:gd name="T35" fmla="*/ 1102 h 1307"/>
                  <a:gd name="T36" fmla="*/ 984 w 1302"/>
                  <a:gd name="T37" fmla="*/ 1203 h 1307"/>
                  <a:gd name="T38" fmla="*/ 716 w 1302"/>
                  <a:gd name="T39" fmla="*/ 1292 h 1307"/>
                  <a:gd name="T40" fmla="*/ 747 w 1302"/>
                  <a:gd name="T41" fmla="*/ 1285 h 1307"/>
                  <a:gd name="T42" fmla="*/ 842 w 1302"/>
                  <a:gd name="T43" fmla="*/ 1263 h 1307"/>
                  <a:gd name="T44" fmla="*/ 954 w 1302"/>
                  <a:gd name="T45" fmla="*/ 1214 h 1307"/>
                  <a:gd name="T46" fmla="*/ 1052 w 1302"/>
                  <a:gd name="T47" fmla="*/ 1162 h 1307"/>
                  <a:gd name="T48" fmla="*/ 1103 w 1302"/>
                  <a:gd name="T49" fmla="*/ 1104 h 1307"/>
                  <a:gd name="T50" fmla="*/ 1161 w 1302"/>
                  <a:gd name="T51" fmla="*/ 1035 h 1307"/>
                  <a:gd name="T52" fmla="*/ 1212 w 1302"/>
                  <a:gd name="T53" fmla="*/ 959 h 1307"/>
                  <a:gd name="T54" fmla="*/ 1253 w 1302"/>
                  <a:gd name="T55" fmla="*/ 891 h 1307"/>
                  <a:gd name="T56" fmla="*/ 1270 w 1302"/>
                  <a:gd name="T57" fmla="*/ 812 h 1307"/>
                  <a:gd name="T58" fmla="*/ 1285 w 1302"/>
                  <a:gd name="T59" fmla="*/ 719 h 1307"/>
                  <a:gd name="T60" fmla="*/ 1289 w 1302"/>
                  <a:gd name="T61" fmla="*/ 622 h 1307"/>
                  <a:gd name="T62" fmla="*/ 1288 w 1302"/>
                  <a:gd name="T63" fmla="*/ 539 h 1307"/>
                  <a:gd name="T64" fmla="*/ 1260 w 1302"/>
                  <a:gd name="T65" fmla="*/ 462 h 1307"/>
                  <a:gd name="T66" fmla="*/ 1225 w 1302"/>
                  <a:gd name="T67" fmla="*/ 377 h 1307"/>
                  <a:gd name="T68" fmla="*/ 1181 w 1302"/>
                  <a:gd name="T69" fmla="*/ 297 h 1307"/>
                  <a:gd name="T70" fmla="*/ 1141 w 1302"/>
                  <a:gd name="T71" fmla="*/ 230 h 1307"/>
                  <a:gd name="T72" fmla="*/ 1079 w 1302"/>
                  <a:gd name="T73" fmla="*/ 180 h 1307"/>
                  <a:gd name="T74" fmla="*/ 1007 w 1302"/>
                  <a:gd name="T75" fmla="*/ 123 h 1307"/>
                  <a:gd name="T76" fmla="*/ 899 w 1302"/>
                  <a:gd name="T77" fmla="*/ 66 h 1307"/>
                  <a:gd name="T78" fmla="*/ 781 w 1302"/>
                  <a:gd name="T79" fmla="*/ 28 h 1307"/>
                  <a:gd name="T80" fmla="*/ 682 w 1302"/>
                  <a:gd name="T81" fmla="*/ 16 h 1307"/>
                  <a:gd name="T82" fmla="*/ 554 w 1302"/>
                  <a:gd name="T83" fmla="*/ 24 h 1307"/>
                  <a:gd name="T84" fmla="*/ 432 w 1302"/>
                  <a:gd name="T85" fmla="*/ 53 h 1307"/>
                  <a:gd name="T86" fmla="*/ 345 w 1302"/>
                  <a:gd name="T87" fmla="*/ 93 h 1307"/>
                  <a:gd name="T88" fmla="*/ 246 w 1302"/>
                  <a:gd name="T89" fmla="*/ 160 h 1307"/>
                  <a:gd name="T90" fmla="*/ 182 w 1302"/>
                  <a:gd name="T91" fmla="*/ 207 h 1307"/>
                  <a:gd name="T92" fmla="*/ 138 w 1302"/>
                  <a:gd name="T93" fmla="*/ 272 h 1307"/>
                  <a:gd name="T94" fmla="*/ 91 w 1302"/>
                  <a:gd name="T95" fmla="*/ 350 h 1307"/>
                  <a:gd name="T96" fmla="*/ 51 w 1302"/>
                  <a:gd name="T97" fmla="*/ 433 h 1307"/>
                  <a:gd name="T98" fmla="*/ 20 w 1302"/>
                  <a:gd name="T99" fmla="*/ 507 h 1307"/>
                  <a:gd name="T100" fmla="*/ 15 w 1302"/>
                  <a:gd name="T101" fmla="*/ 589 h 1307"/>
                  <a:gd name="T102" fmla="*/ 15 w 1302"/>
                  <a:gd name="T103" fmla="*/ 686 h 1307"/>
                  <a:gd name="T104" fmla="*/ 25 w 1302"/>
                  <a:gd name="T105" fmla="*/ 781 h 1307"/>
                  <a:gd name="T106" fmla="*/ 37 w 1302"/>
                  <a:gd name="T107" fmla="*/ 861 h 1307"/>
                  <a:gd name="T108" fmla="*/ 76 w 1302"/>
                  <a:gd name="T109" fmla="*/ 931 h 1307"/>
                  <a:gd name="T110" fmla="*/ 123 w 1302"/>
                  <a:gd name="T111" fmla="*/ 1010 h 1307"/>
                  <a:gd name="T112" fmla="*/ 177 w 1302"/>
                  <a:gd name="T113" fmla="*/ 1082 h 1307"/>
                  <a:gd name="T114" fmla="*/ 226 w 1302"/>
                  <a:gd name="T115" fmla="*/ 1142 h 1307"/>
                  <a:gd name="T116" fmla="*/ 319 w 1302"/>
                  <a:gd name="T117" fmla="*/ 1199 h 1307"/>
                  <a:gd name="T118" fmla="*/ 403 w 1302"/>
                  <a:gd name="T119" fmla="*/ 1242 h 1307"/>
                  <a:gd name="T120" fmla="*/ 522 w 1302"/>
                  <a:gd name="T121" fmla="*/ 1278 h 1307"/>
                  <a:gd name="T122" fmla="*/ 650 w 1302"/>
                  <a:gd name="T123" fmla="*/ 1292 h 1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02" h="1307">
                    <a:moveTo>
                      <a:pt x="667" y="1304"/>
                    </a:moveTo>
                    <a:cubicBezTo>
                      <a:pt x="662" y="1304"/>
                      <a:pt x="656" y="1301"/>
                      <a:pt x="651" y="1295"/>
                    </a:cubicBezTo>
                    <a:cubicBezTo>
                      <a:pt x="640" y="1307"/>
                      <a:pt x="628" y="1307"/>
                      <a:pt x="618" y="1295"/>
                    </a:cubicBezTo>
                    <a:cubicBezTo>
                      <a:pt x="606" y="1306"/>
                      <a:pt x="595" y="1305"/>
                      <a:pt x="585" y="1292"/>
                    </a:cubicBezTo>
                    <a:cubicBezTo>
                      <a:pt x="573" y="1303"/>
                      <a:pt x="562" y="1301"/>
                      <a:pt x="553" y="1288"/>
                    </a:cubicBezTo>
                    <a:cubicBezTo>
                      <a:pt x="541" y="1298"/>
                      <a:pt x="529" y="1296"/>
                      <a:pt x="521" y="1282"/>
                    </a:cubicBezTo>
                    <a:cubicBezTo>
                      <a:pt x="509" y="1292"/>
                      <a:pt x="498" y="1289"/>
                      <a:pt x="490" y="1275"/>
                    </a:cubicBezTo>
                    <a:cubicBezTo>
                      <a:pt x="477" y="1284"/>
                      <a:pt x="466" y="1281"/>
                      <a:pt x="460" y="1267"/>
                    </a:cubicBezTo>
                    <a:cubicBezTo>
                      <a:pt x="446" y="1275"/>
                      <a:pt x="436" y="1271"/>
                      <a:pt x="430" y="1256"/>
                    </a:cubicBezTo>
                    <a:cubicBezTo>
                      <a:pt x="416" y="1264"/>
                      <a:pt x="406" y="1260"/>
                      <a:pt x="401" y="1245"/>
                    </a:cubicBezTo>
                    <a:cubicBezTo>
                      <a:pt x="387" y="1252"/>
                      <a:pt x="377" y="1247"/>
                      <a:pt x="372" y="1232"/>
                    </a:cubicBezTo>
                    <a:cubicBezTo>
                      <a:pt x="368" y="1234"/>
                      <a:pt x="365" y="1235"/>
                      <a:pt x="362" y="1235"/>
                    </a:cubicBezTo>
                    <a:cubicBezTo>
                      <a:pt x="356" y="1235"/>
                      <a:pt x="348" y="1232"/>
                      <a:pt x="345" y="1218"/>
                    </a:cubicBezTo>
                    <a:cubicBezTo>
                      <a:pt x="341" y="1219"/>
                      <a:pt x="338" y="1220"/>
                      <a:pt x="335" y="1220"/>
                    </a:cubicBezTo>
                    <a:cubicBezTo>
                      <a:pt x="328" y="1220"/>
                      <a:pt x="320" y="1217"/>
                      <a:pt x="318" y="1203"/>
                    </a:cubicBezTo>
                    <a:cubicBezTo>
                      <a:pt x="315" y="1204"/>
                      <a:pt x="311" y="1204"/>
                      <a:pt x="309" y="1204"/>
                    </a:cubicBezTo>
                    <a:cubicBezTo>
                      <a:pt x="302" y="1204"/>
                      <a:pt x="294" y="1201"/>
                      <a:pt x="292" y="1186"/>
                    </a:cubicBezTo>
                    <a:cubicBezTo>
                      <a:pt x="289" y="1187"/>
                      <a:pt x="286" y="1187"/>
                      <a:pt x="284" y="1187"/>
                    </a:cubicBezTo>
                    <a:cubicBezTo>
                      <a:pt x="277" y="1187"/>
                      <a:pt x="268" y="1184"/>
                      <a:pt x="267" y="1168"/>
                    </a:cubicBezTo>
                    <a:cubicBezTo>
                      <a:pt x="258" y="1170"/>
                      <a:pt x="252" y="1168"/>
                      <a:pt x="248" y="1164"/>
                    </a:cubicBezTo>
                    <a:cubicBezTo>
                      <a:pt x="244" y="1161"/>
                      <a:pt x="243" y="1156"/>
                      <a:pt x="242" y="1149"/>
                    </a:cubicBezTo>
                    <a:cubicBezTo>
                      <a:pt x="234" y="1150"/>
                      <a:pt x="228" y="1149"/>
                      <a:pt x="224" y="1145"/>
                    </a:cubicBezTo>
                    <a:cubicBezTo>
                      <a:pt x="221" y="1141"/>
                      <a:pt x="219" y="1136"/>
                      <a:pt x="219" y="1129"/>
                    </a:cubicBezTo>
                    <a:cubicBezTo>
                      <a:pt x="211" y="1130"/>
                      <a:pt x="205" y="1128"/>
                      <a:pt x="201" y="1124"/>
                    </a:cubicBezTo>
                    <a:cubicBezTo>
                      <a:pt x="198" y="1120"/>
                      <a:pt x="196" y="1115"/>
                      <a:pt x="197" y="1107"/>
                    </a:cubicBezTo>
                    <a:cubicBezTo>
                      <a:pt x="189" y="1108"/>
                      <a:pt x="183" y="1106"/>
                      <a:pt x="179" y="1102"/>
                    </a:cubicBezTo>
                    <a:cubicBezTo>
                      <a:pt x="176" y="1098"/>
                      <a:pt x="175" y="1092"/>
                      <a:pt x="176" y="1085"/>
                    </a:cubicBezTo>
                    <a:cubicBezTo>
                      <a:pt x="168" y="1085"/>
                      <a:pt x="162" y="1083"/>
                      <a:pt x="158" y="1079"/>
                    </a:cubicBezTo>
                    <a:cubicBezTo>
                      <a:pt x="155" y="1075"/>
                      <a:pt x="154" y="1069"/>
                      <a:pt x="155" y="1062"/>
                    </a:cubicBezTo>
                    <a:cubicBezTo>
                      <a:pt x="148" y="1062"/>
                      <a:pt x="142" y="1059"/>
                      <a:pt x="139" y="1055"/>
                    </a:cubicBezTo>
                    <a:cubicBezTo>
                      <a:pt x="136" y="1051"/>
                      <a:pt x="135" y="1045"/>
                      <a:pt x="136" y="1038"/>
                    </a:cubicBezTo>
                    <a:cubicBezTo>
                      <a:pt x="129" y="1037"/>
                      <a:pt x="123" y="1034"/>
                      <a:pt x="120" y="1030"/>
                    </a:cubicBezTo>
                    <a:cubicBezTo>
                      <a:pt x="117" y="1026"/>
                      <a:pt x="116" y="1020"/>
                      <a:pt x="118" y="1012"/>
                    </a:cubicBezTo>
                    <a:cubicBezTo>
                      <a:pt x="111" y="1011"/>
                      <a:pt x="105" y="1009"/>
                      <a:pt x="102" y="1004"/>
                    </a:cubicBezTo>
                    <a:cubicBezTo>
                      <a:pt x="100" y="1000"/>
                      <a:pt x="99" y="994"/>
                      <a:pt x="102" y="986"/>
                    </a:cubicBezTo>
                    <a:cubicBezTo>
                      <a:pt x="94" y="985"/>
                      <a:pt x="89" y="982"/>
                      <a:pt x="86" y="977"/>
                    </a:cubicBezTo>
                    <a:cubicBezTo>
                      <a:pt x="84" y="973"/>
                      <a:pt x="84" y="967"/>
                      <a:pt x="86" y="959"/>
                    </a:cubicBezTo>
                    <a:cubicBezTo>
                      <a:pt x="79" y="958"/>
                      <a:pt x="74" y="954"/>
                      <a:pt x="71" y="950"/>
                    </a:cubicBezTo>
                    <a:cubicBezTo>
                      <a:pt x="69" y="945"/>
                      <a:pt x="69" y="939"/>
                      <a:pt x="72" y="932"/>
                    </a:cubicBezTo>
                    <a:cubicBezTo>
                      <a:pt x="65" y="930"/>
                      <a:pt x="60" y="926"/>
                      <a:pt x="57" y="921"/>
                    </a:cubicBezTo>
                    <a:cubicBezTo>
                      <a:pt x="55" y="916"/>
                      <a:pt x="56" y="910"/>
                      <a:pt x="59" y="903"/>
                    </a:cubicBezTo>
                    <a:cubicBezTo>
                      <a:pt x="52" y="901"/>
                      <a:pt x="47" y="897"/>
                      <a:pt x="45" y="892"/>
                    </a:cubicBezTo>
                    <a:cubicBezTo>
                      <a:pt x="43" y="887"/>
                      <a:pt x="44" y="881"/>
                      <a:pt x="48" y="874"/>
                    </a:cubicBezTo>
                    <a:cubicBezTo>
                      <a:pt x="40" y="871"/>
                      <a:pt x="36" y="867"/>
                      <a:pt x="34" y="862"/>
                    </a:cubicBezTo>
                    <a:cubicBezTo>
                      <a:pt x="32" y="857"/>
                      <a:pt x="34" y="851"/>
                      <a:pt x="38" y="844"/>
                    </a:cubicBezTo>
                    <a:cubicBezTo>
                      <a:pt x="30" y="841"/>
                      <a:pt x="26" y="837"/>
                      <a:pt x="25" y="832"/>
                    </a:cubicBezTo>
                    <a:cubicBezTo>
                      <a:pt x="23" y="826"/>
                      <a:pt x="25" y="820"/>
                      <a:pt x="29" y="814"/>
                    </a:cubicBezTo>
                    <a:cubicBezTo>
                      <a:pt x="22" y="810"/>
                      <a:pt x="18" y="806"/>
                      <a:pt x="17" y="800"/>
                    </a:cubicBezTo>
                    <a:cubicBezTo>
                      <a:pt x="15" y="795"/>
                      <a:pt x="17" y="789"/>
                      <a:pt x="22" y="783"/>
                    </a:cubicBezTo>
                    <a:cubicBezTo>
                      <a:pt x="15" y="779"/>
                      <a:pt x="11" y="774"/>
                      <a:pt x="10" y="769"/>
                    </a:cubicBezTo>
                    <a:cubicBezTo>
                      <a:pt x="9" y="763"/>
                      <a:pt x="11" y="757"/>
                      <a:pt x="16" y="751"/>
                    </a:cubicBezTo>
                    <a:cubicBezTo>
                      <a:pt x="10" y="747"/>
                      <a:pt x="6" y="742"/>
                      <a:pt x="5" y="736"/>
                    </a:cubicBezTo>
                    <a:cubicBezTo>
                      <a:pt x="4" y="731"/>
                      <a:pt x="7" y="725"/>
                      <a:pt x="12" y="719"/>
                    </a:cubicBezTo>
                    <a:cubicBezTo>
                      <a:pt x="6" y="714"/>
                      <a:pt x="2" y="709"/>
                      <a:pt x="2" y="704"/>
                    </a:cubicBezTo>
                    <a:cubicBezTo>
                      <a:pt x="1" y="698"/>
                      <a:pt x="4" y="692"/>
                      <a:pt x="10" y="686"/>
                    </a:cubicBezTo>
                    <a:cubicBezTo>
                      <a:pt x="4" y="681"/>
                      <a:pt x="0" y="676"/>
                      <a:pt x="0" y="670"/>
                    </a:cubicBezTo>
                    <a:cubicBezTo>
                      <a:pt x="0" y="665"/>
                      <a:pt x="3" y="659"/>
                      <a:pt x="9" y="653"/>
                    </a:cubicBezTo>
                    <a:cubicBezTo>
                      <a:pt x="3" y="648"/>
                      <a:pt x="0" y="642"/>
                      <a:pt x="0" y="637"/>
                    </a:cubicBezTo>
                    <a:cubicBezTo>
                      <a:pt x="0" y="631"/>
                      <a:pt x="4" y="626"/>
                      <a:pt x="10" y="620"/>
                    </a:cubicBezTo>
                    <a:cubicBezTo>
                      <a:pt x="4" y="615"/>
                      <a:pt x="1" y="609"/>
                      <a:pt x="2" y="603"/>
                    </a:cubicBezTo>
                    <a:cubicBezTo>
                      <a:pt x="2" y="598"/>
                      <a:pt x="6" y="593"/>
                      <a:pt x="12" y="588"/>
                    </a:cubicBezTo>
                    <a:cubicBezTo>
                      <a:pt x="7" y="582"/>
                      <a:pt x="4" y="576"/>
                      <a:pt x="5" y="570"/>
                    </a:cubicBezTo>
                    <a:cubicBezTo>
                      <a:pt x="6" y="565"/>
                      <a:pt x="10" y="560"/>
                      <a:pt x="16" y="556"/>
                    </a:cubicBezTo>
                    <a:cubicBezTo>
                      <a:pt x="11" y="549"/>
                      <a:pt x="9" y="544"/>
                      <a:pt x="10" y="538"/>
                    </a:cubicBezTo>
                    <a:cubicBezTo>
                      <a:pt x="11" y="533"/>
                      <a:pt x="15" y="528"/>
                      <a:pt x="22" y="524"/>
                    </a:cubicBezTo>
                    <a:cubicBezTo>
                      <a:pt x="17" y="518"/>
                      <a:pt x="15" y="512"/>
                      <a:pt x="17" y="506"/>
                    </a:cubicBezTo>
                    <a:cubicBezTo>
                      <a:pt x="18" y="501"/>
                      <a:pt x="22" y="497"/>
                      <a:pt x="29" y="493"/>
                    </a:cubicBezTo>
                    <a:cubicBezTo>
                      <a:pt x="25" y="486"/>
                      <a:pt x="23" y="480"/>
                      <a:pt x="25" y="475"/>
                    </a:cubicBezTo>
                    <a:cubicBezTo>
                      <a:pt x="26" y="470"/>
                      <a:pt x="30" y="466"/>
                      <a:pt x="38" y="463"/>
                    </a:cubicBezTo>
                    <a:cubicBezTo>
                      <a:pt x="34" y="456"/>
                      <a:pt x="32" y="450"/>
                      <a:pt x="34" y="445"/>
                    </a:cubicBezTo>
                    <a:cubicBezTo>
                      <a:pt x="36" y="440"/>
                      <a:pt x="40" y="436"/>
                      <a:pt x="48" y="433"/>
                    </a:cubicBezTo>
                    <a:cubicBezTo>
                      <a:pt x="44" y="426"/>
                      <a:pt x="43" y="420"/>
                      <a:pt x="45" y="415"/>
                    </a:cubicBezTo>
                    <a:cubicBezTo>
                      <a:pt x="47" y="410"/>
                      <a:pt x="52" y="406"/>
                      <a:pt x="59" y="404"/>
                    </a:cubicBezTo>
                    <a:cubicBezTo>
                      <a:pt x="56" y="396"/>
                      <a:pt x="55" y="390"/>
                      <a:pt x="57" y="386"/>
                    </a:cubicBezTo>
                    <a:cubicBezTo>
                      <a:pt x="60" y="381"/>
                      <a:pt x="65" y="377"/>
                      <a:pt x="72" y="375"/>
                    </a:cubicBezTo>
                    <a:cubicBezTo>
                      <a:pt x="69" y="368"/>
                      <a:pt x="69" y="362"/>
                      <a:pt x="71" y="357"/>
                    </a:cubicBezTo>
                    <a:cubicBezTo>
                      <a:pt x="74" y="352"/>
                      <a:pt x="79" y="349"/>
                      <a:pt x="86" y="347"/>
                    </a:cubicBezTo>
                    <a:cubicBezTo>
                      <a:pt x="84" y="340"/>
                      <a:pt x="84" y="334"/>
                      <a:pt x="86" y="329"/>
                    </a:cubicBezTo>
                    <a:cubicBezTo>
                      <a:pt x="89" y="325"/>
                      <a:pt x="94" y="322"/>
                      <a:pt x="102" y="321"/>
                    </a:cubicBezTo>
                    <a:cubicBezTo>
                      <a:pt x="99" y="313"/>
                      <a:pt x="100" y="307"/>
                      <a:pt x="102" y="303"/>
                    </a:cubicBezTo>
                    <a:cubicBezTo>
                      <a:pt x="105" y="298"/>
                      <a:pt x="111" y="295"/>
                      <a:pt x="118" y="294"/>
                    </a:cubicBezTo>
                    <a:cubicBezTo>
                      <a:pt x="116" y="287"/>
                      <a:pt x="117" y="281"/>
                      <a:pt x="120" y="277"/>
                    </a:cubicBezTo>
                    <a:cubicBezTo>
                      <a:pt x="123" y="272"/>
                      <a:pt x="129" y="270"/>
                      <a:pt x="136" y="269"/>
                    </a:cubicBezTo>
                    <a:cubicBezTo>
                      <a:pt x="135" y="262"/>
                      <a:pt x="136" y="256"/>
                      <a:pt x="139" y="252"/>
                    </a:cubicBezTo>
                    <a:cubicBezTo>
                      <a:pt x="142" y="248"/>
                      <a:pt x="148" y="245"/>
                      <a:pt x="155" y="245"/>
                    </a:cubicBezTo>
                    <a:cubicBezTo>
                      <a:pt x="154" y="238"/>
                      <a:pt x="155" y="232"/>
                      <a:pt x="158" y="228"/>
                    </a:cubicBezTo>
                    <a:cubicBezTo>
                      <a:pt x="162" y="224"/>
                      <a:pt x="168" y="222"/>
                      <a:pt x="176" y="222"/>
                    </a:cubicBezTo>
                    <a:cubicBezTo>
                      <a:pt x="175" y="214"/>
                      <a:pt x="176" y="209"/>
                      <a:pt x="179" y="205"/>
                    </a:cubicBezTo>
                    <a:cubicBezTo>
                      <a:pt x="183" y="201"/>
                      <a:pt x="189" y="199"/>
                      <a:pt x="197" y="199"/>
                    </a:cubicBezTo>
                    <a:cubicBezTo>
                      <a:pt x="196" y="192"/>
                      <a:pt x="198" y="187"/>
                      <a:pt x="201" y="183"/>
                    </a:cubicBezTo>
                    <a:cubicBezTo>
                      <a:pt x="205" y="179"/>
                      <a:pt x="211" y="177"/>
                      <a:pt x="219" y="178"/>
                    </a:cubicBezTo>
                    <a:cubicBezTo>
                      <a:pt x="219" y="171"/>
                      <a:pt x="221" y="166"/>
                      <a:pt x="224" y="162"/>
                    </a:cubicBezTo>
                    <a:cubicBezTo>
                      <a:pt x="228" y="158"/>
                      <a:pt x="234" y="157"/>
                      <a:pt x="242" y="158"/>
                    </a:cubicBezTo>
                    <a:cubicBezTo>
                      <a:pt x="243" y="151"/>
                      <a:pt x="244" y="146"/>
                      <a:pt x="248" y="143"/>
                    </a:cubicBezTo>
                    <a:cubicBezTo>
                      <a:pt x="252" y="138"/>
                      <a:pt x="258" y="137"/>
                      <a:pt x="267" y="139"/>
                    </a:cubicBezTo>
                    <a:cubicBezTo>
                      <a:pt x="268" y="123"/>
                      <a:pt x="277" y="120"/>
                      <a:pt x="284" y="120"/>
                    </a:cubicBezTo>
                    <a:cubicBezTo>
                      <a:pt x="286" y="120"/>
                      <a:pt x="289" y="120"/>
                      <a:pt x="292" y="121"/>
                    </a:cubicBezTo>
                    <a:cubicBezTo>
                      <a:pt x="294" y="106"/>
                      <a:pt x="302" y="103"/>
                      <a:pt x="309" y="103"/>
                    </a:cubicBezTo>
                    <a:cubicBezTo>
                      <a:pt x="311" y="103"/>
                      <a:pt x="315" y="103"/>
                      <a:pt x="318" y="104"/>
                    </a:cubicBezTo>
                    <a:cubicBezTo>
                      <a:pt x="320" y="90"/>
                      <a:pt x="328" y="87"/>
                      <a:pt x="335" y="87"/>
                    </a:cubicBezTo>
                    <a:cubicBezTo>
                      <a:pt x="338" y="87"/>
                      <a:pt x="341" y="88"/>
                      <a:pt x="345" y="89"/>
                    </a:cubicBezTo>
                    <a:cubicBezTo>
                      <a:pt x="348" y="75"/>
                      <a:pt x="356" y="72"/>
                      <a:pt x="362" y="72"/>
                    </a:cubicBezTo>
                    <a:cubicBezTo>
                      <a:pt x="365" y="72"/>
                      <a:pt x="368" y="73"/>
                      <a:pt x="372" y="75"/>
                    </a:cubicBezTo>
                    <a:cubicBezTo>
                      <a:pt x="377" y="60"/>
                      <a:pt x="387" y="55"/>
                      <a:pt x="401" y="62"/>
                    </a:cubicBezTo>
                    <a:cubicBezTo>
                      <a:pt x="406" y="47"/>
                      <a:pt x="416" y="43"/>
                      <a:pt x="430" y="50"/>
                    </a:cubicBezTo>
                    <a:cubicBezTo>
                      <a:pt x="436" y="36"/>
                      <a:pt x="446" y="32"/>
                      <a:pt x="460" y="40"/>
                    </a:cubicBezTo>
                    <a:cubicBezTo>
                      <a:pt x="466" y="26"/>
                      <a:pt x="477" y="23"/>
                      <a:pt x="490" y="32"/>
                    </a:cubicBezTo>
                    <a:cubicBezTo>
                      <a:pt x="498" y="18"/>
                      <a:pt x="509" y="15"/>
                      <a:pt x="521" y="24"/>
                    </a:cubicBezTo>
                    <a:cubicBezTo>
                      <a:pt x="529" y="11"/>
                      <a:pt x="541" y="9"/>
                      <a:pt x="553" y="19"/>
                    </a:cubicBezTo>
                    <a:cubicBezTo>
                      <a:pt x="562" y="6"/>
                      <a:pt x="573" y="4"/>
                      <a:pt x="585" y="15"/>
                    </a:cubicBezTo>
                    <a:cubicBezTo>
                      <a:pt x="595" y="2"/>
                      <a:pt x="606" y="1"/>
                      <a:pt x="618" y="12"/>
                    </a:cubicBezTo>
                    <a:cubicBezTo>
                      <a:pt x="628" y="0"/>
                      <a:pt x="640" y="0"/>
                      <a:pt x="651" y="11"/>
                    </a:cubicBezTo>
                    <a:cubicBezTo>
                      <a:pt x="662" y="0"/>
                      <a:pt x="673" y="0"/>
                      <a:pt x="684" y="12"/>
                    </a:cubicBezTo>
                    <a:cubicBezTo>
                      <a:pt x="695" y="1"/>
                      <a:pt x="707" y="2"/>
                      <a:pt x="716" y="15"/>
                    </a:cubicBezTo>
                    <a:cubicBezTo>
                      <a:pt x="728" y="4"/>
                      <a:pt x="740" y="6"/>
                      <a:pt x="749" y="19"/>
                    </a:cubicBezTo>
                    <a:cubicBezTo>
                      <a:pt x="761" y="9"/>
                      <a:pt x="772" y="11"/>
                      <a:pt x="780" y="24"/>
                    </a:cubicBezTo>
                    <a:cubicBezTo>
                      <a:pt x="793" y="15"/>
                      <a:pt x="804" y="18"/>
                      <a:pt x="811" y="32"/>
                    </a:cubicBezTo>
                    <a:cubicBezTo>
                      <a:pt x="825" y="23"/>
                      <a:pt x="835" y="26"/>
                      <a:pt x="842" y="40"/>
                    </a:cubicBezTo>
                    <a:cubicBezTo>
                      <a:pt x="855" y="32"/>
                      <a:pt x="866" y="36"/>
                      <a:pt x="872" y="50"/>
                    </a:cubicBezTo>
                    <a:cubicBezTo>
                      <a:pt x="886" y="43"/>
                      <a:pt x="896" y="47"/>
                      <a:pt x="901" y="62"/>
                    </a:cubicBezTo>
                    <a:cubicBezTo>
                      <a:pt x="915" y="55"/>
                      <a:pt x="925" y="60"/>
                      <a:pt x="929" y="75"/>
                    </a:cubicBezTo>
                    <a:cubicBezTo>
                      <a:pt x="933" y="73"/>
                      <a:pt x="937" y="72"/>
                      <a:pt x="940" y="72"/>
                    </a:cubicBezTo>
                    <a:cubicBezTo>
                      <a:pt x="946" y="72"/>
                      <a:pt x="954" y="75"/>
                      <a:pt x="957" y="89"/>
                    </a:cubicBezTo>
                    <a:cubicBezTo>
                      <a:pt x="961" y="88"/>
                      <a:pt x="964" y="87"/>
                      <a:pt x="967" y="87"/>
                    </a:cubicBezTo>
                    <a:cubicBezTo>
                      <a:pt x="973" y="87"/>
                      <a:pt x="981" y="90"/>
                      <a:pt x="984" y="104"/>
                    </a:cubicBezTo>
                    <a:cubicBezTo>
                      <a:pt x="987" y="103"/>
                      <a:pt x="990" y="103"/>
                      <a:pt x="993" y="103"/>
                    </a:cubicBezTo>
                    <a:cubicBezTo>
                      <a:pt x="1000" y="103"/>
                      <a:pt x="1008" y="106"/>
                      <a:pt x="1010" y="121"/>
                    </a:cubicBezTo>
                    <a:cubicBezTo>
                      <a:pt x="1013" y="120"/>
                      <a:pt x="1015" y="120"/>
                      <a:pt x="1018" y="120"/>
                    </a:cubicBezTo>
                    <a:cubicBezTo>
                      <a:pt x="1025" y="120"/>
                      <a:pt x="1034" y="123"/>
                      <a:pt x="1035" y="139"/>
                    </a:cubicBezTo>
                    <a:cubicBezTo>
                      <a:pt x="1043" y="137"/>
                      <a:pt x="1050" y="138"/>
                      <a:pt x="1054" y="143"/>
                    </a:cubicBezTo>
                    <a:cubicBezTo>
                      <a:pt x="1057" y="146"/>
                      <a:pt x="1059" y="151"/>
                      <a:pt x="1059" y="158"/>
                    </a:cubicBezTo>
                    <a:cubicBezTo>
                      <a:pt x="1068" y="157"/>
                      <a:pt x="1074" y="158"/>
                      <a:pt x="1078" y="162"/>
                    </a:cubicBezTo>
                    <a:cubicBezTo>
                      <a:pt x="1081" y="166"/>
                      <a:pt x="1083" y="171"/>
                      <a:pt x="1082" y="178"/>
                    </a:cubicBezTo>
                    <a:cubicBezTo>
                      <a:pt x="1091" y="177"/>
                      <a:pt x="1097" y="179"/>
                      <a:pt x="1101" y="183"/>
                    </a:cubicBezTo>
                    <a:cubicBezTo>
                      <a:pt x="1104" y="187"/>
                      <a:pt x="1105" y="192"/>
                      <a:pt x="1105" y="199"/>
                    </a:cubicBezTo>
                    <a:cubicBezTo>
                      <a:pt x="1113" y="199"/>
                      <a:pt x="1119" y="201"/>
                      <a:pt x="1122" y="205"/>
                    </a:cubicBezTo>
                    <a:cubicBezTo>
                      <a:pt x="1126" y="209"/>
                      <a:pt x="1127" y="214"/>
                      <a:pt x="1126" y="222"/>
                    </a:cubicBezTo>
                    <a:cubicBezTo>
                      <a:pt x="1134" y="222"/>
                      <a:pt x="1140" y="224"/>
                      <a:pt x="1143" y="228"/>
                    </a:cubicBezTo>
                    <a:cubicBezTo>
                      <a:pt x="1146" y="232"/>
                      <a:pt x="1147" y="238"/>
                      <a:pt x="1146" y="245"/>
                    </a:cubicBezTo>
                    <a:cubicBezTo>
                      <a:pt x="1154" y="245"/>
                      <a:pt x="1160" y="248"/>
                      <a:pt x="1163" y="252"/>
                    </a:cubicBezTo>
                    <a:cubicBezTo>
                      <a:pt x="1166" y="256"/>
                      <a:pt x="1167" y="262"/>
                      <a:pt x="1165" y="269"/>
                    </a:cubicBezTo>
                    <a:cubicBezTo>
                      <a:pt x="1173" y="270"/>
                      <a:pt x="1178" y="272"/>
                      <a:pt x="1182" y="277"/>
                    </a:cubicBezTo>
                    <a:cubicBezTo>
                      <a:pt x="1185" y="281"/>
                      <a:pt x="1185" y="287"/>
                      <a:pt x="1183" y="294"/>
                    </a:cubicBezTo>
                    <a:cubicBezTo>
                      <a:pt x="1191" y="295"/>
                      <a:pt x="1196" y="298"/>
                      <a:pt x="1199" y="303"/>
                    </a:cubicBezTo>
                    <a:cubicBezTo>
                      <a:pt x="1202" y="307"/>
                      <a:pt x="1202" y="313"/>
                      <a:pt x="1200" y="321"/>
                    </a:cubicBezTo>
                    <a:cubicBezTo>
                      <a:pt x="1208" y="322"/>
                      <a:pt x="1213" y="325"/>
                      <a:pt x="1215" y="329"/>
                    </a:cubicBezTo>
                    <a:cubicBezTo>
                      <a:pt x="1218" y="334"/>
                      <a:pt x="1218" y="340"/>
                      <a:pt x="1215" y="347"/>
                    </a:cubicBezTo>
                    <a:cubicBezTo>
                      <a:pt x="1223" y="349"/>
                      <a:pt x="1228" y="352"/>
                      <a:pt x="1230" y="357"/>
                    </a:cubicBezTo>
                    <a:cubicBezTo>
                      <a:pt x="1233" y="362"/>
                      <a:pt x="1233" y="368"/>
                      <a:pt x="1229" y="375"/>
                    </a:cubicBezTo>
                    <a:cubicBezTo>
                      <a:pt x="1237" y="377"/>
                      <a:pt x="1242" y="381"/>
                      <a:pt x="1244" y="386"/>
                    </a:cubicBezTo>
                    <a:cubicBezTo>
                      <a:pt x="1246" y="390"/>
                      <a:pt x="1246" y="396"/>
                      <a:pt x="1242" y="404"/>
                    </a:cubicBezTo>
                    <a:cubicBezTo>
                      <a:pt x="1250" y="406"/>
                      <a:pt x="1255" y="410"/>
                      <a:pt x="1256" y="415"/>
                    </a:cubicBezTo>
                    <a:cubicBezTo>
                      <a:pt x="1258" y="420"/>
                      <a:pt x="1258" y="426"/>
                      <a:pt x="1254" y="433"/>
                    </a:cubicBezTo>
                    <a:cubicBezTo>
                      <a:pt x="1261" y="436"/>
                      <a:pt x="1266" y="440"/>
                      <a:pt x="1267" y="445"/>
                    </a:cubicBezTo>
                    <a:cubicBezTo>
                      <a:pt x="1269" y="450"/>
                      <a:pt x="1268" y="456"/>
                      <a:pt x="1264" y="463"/>
                    </a:cubicBezTo>
                    <a:cubicBezTo>
                      <a:pt x="1271" y="466"/>
                      <a:pt x="1275" y="470"/>
                      <a:pt x="1277" y="475"/>
                    </a:cubicBezTo>
                    <a:cubicBezTo>
                      <a:pt x="1278" y="480"/>
                      <a:pt x="1277" y="486"/>
                      <a:pt x="1273" y="493"/>
                    </a:cubicBezTo>
                    <a:cubicBezTo>
                      <a:pt x="1280" y="497"/>
                      <a:pt x="1284" y="501"/>
                      <a:pt x="1285" y="506"/>
                    </a:cubicBezTo>
                    <a:cubicBezTo>
                      <a:pt x="1286" y="512"/>
                      <a:pt x="1284" y="518"/>
                      <a:pt x="1280" y="524"/>
                    </a:cubicBezTo>
                    <a:cubicBezTo>
                      <a:pt x="1287" y="528"/>
                      <a:pt x="1290" y="533"/>
                      <a:pt x="1291" y="538"/>
                    </a:cubicBezTo>
                    <a:cubicBezTo>
                      <a:pt x="1292" y="544"/>
                      <a:pt x="1290" y="549"/>
                      <a:pt x="1285" y="556"/>
                    </a:cubicBezTo>
                    <a:cubicBezTo>
                      <a:pt x="1292" y="560"/>
                      <a:pt x="1296" y="565"/>
                      <a:pt x="1296" y="570"/>
                    </a:cubicBezTo>
                    <a:cubicBezTo>
                      <a:pt x="1297" y="576"/>
                      <a:pt x="1295" y="582"/>
                      <a:pt x="1289" y="588"/>
                    </a:cubicBezTo>
                    <a:cubicBezTo>
                      <a:pt x="1296" y="593"/>
                      <a:pt x="1299" y="598"/>
                      <a:pt x="1300" y="603"/>
                    </a:cubicBezTo>
                    <a:cubicBezTo>
                      <a:pt x="1300" y="609"/>
                      <a:pt x="1298" y="615"/>
                      <a:pt x="1292" y="620"/>
                    </a:cubicBezTo>
                    <a:cubicBezTo>
                      <a:pt x="1298" y="626"/>
                      <a:pt x="1301" y="631"/>
                      <a:pt x="1301" y="637"/>
                    </a:cubicBezTo>
                    <a:cubicBezTo>
                      <a:pt x="1302" y="642"/>
                      <a:pt x="1299" y="648"/>
                      <a:pt x="1293" y="653"/>
                    </a:cubicBezTo>
                    <a:cubicBezTo>
                      <a:pt x="1299" y="659"/>
                      <a:pt x="1302" y="665"/>
                      <a:pt x="1301" y="670"/>
                    </a:cubicBezTo>
                    <a:cubicBezTo>
                      <a:pt x="1301" y="676"/>
                      <a:pt x="1298" y="681"/>
                      <a:pt x="1292" y="686"/>
                    </a:cubicBezTo>
                    <a:cubicBezTo>
                      <a:pt x="1298" y="692"/>
                      <a:pt x="1300" y="698"/>
                      <a:pt x="1300" y="704"/>
                    </a:cubicBezTo>
                    <a:cubicBezTo>
                      <a:pt x="1299" y="709"/>
                      <a:pt x="1296" y="714"/>
                      <a:pt x="1289" y="719"/>
                    </a:cubicBezTo>
                    <a:cubicBezTo>
                      <a:pt x="1295" y="725"/>
                      <a:pt x="1297" y="731"/>
                      <a:pt x="1296" y="736"/>
                    </a:cubicBezTo>
                    <a:cubicBezTo>
                      <a:pt x="1296" y="742"/>
                      <a:pt x="1292" y="747"/>
                      <a:pt x="1285" y="751"/>
                    </a:cubicBezTo>
                    <a:cubicBezTo>
                      <a:pt x="1290" y="757"/>
                      <a:pt x="1292" y="763"/>
                      <a:pt x="1291" y="769"/>
                    </a:cubicBezTo>
                    <a:cubicBezTo>
                      <a:pt x="1290" y="774"/>
                      <a:pt x="1287" y="779"/>
                      <a:pt x="1280" y="783"/>
                    </a:cubicBezTo>
                    <a:cubicBezTo>
                      <a:pt x="1284" y="789"/>
                      <a:pt x="1286" y="795"/>
                      <a:pt x="1285" y="800"/>
                    </a:cubicBezTo>
                    <a:cubicBezTo>
                      <a:pt x="1284" y="806"/>
                      <a:pt x="1280" y="810"/>
                      <a:pt x="1273" y="814"/>
                    </a:cubicBezTo>
                    <a:cubicBezTo>
                      <a:pt x="1277" y="820"/>
                      <a:pt x="1278" y="826"/>
                      <a:pt x="1277" y="832"/>
                    </a:cubicBezTo>
                    <a:cubicBezTo>
                      <a:pt x="1275" y="837"/>
                      <a:pt x="1271" y="841"/>
                      <a:pt x="1264" y="844"/>
                    </a:cubicBezTo>
                    <a:cubicBezTo>
                      <a:pt x="1268" y="851"/>
                      <a:pt x="1269" y="857"/>
                      <a:pt x="1267" y="862"/>
                    </a:cubicBezTo>
                    <a:cubicBezTo>
                      <a:pt x="1266" y="867"/>
                      <a:pt x="1261" y="871"/>
                      <a:pt x="1254" y="874"/>
                    </a:cubicBezTo>
                    <a:cubicBezTo>
                      <a:pt x="1258" y="881"/>
                      <a:pt x="1258" y="887"/>
                      <a:pt x="1256" y="892"/>
                    </a:cubicBezTo>
                    <a:cubicBezTo>
                      <a:pt x="1255" y="897"/>
                      <a:pt x="1250" y="901"/>
                      <a:pt x="1242" y="903"/>
                    </a:cubicBezTo>
                    <a:cubicBezTo>
                      <a:pt x="1246" y="910"/>
                      <a:pt x="1246" y="916"/>
                      <a:pt x="1244" y="921"/>
                    </a:cubicBezTo>
                    <a:cubicBezTo>
                      <a:pt x="1242" y="926"/>
                      <a:pt x="1237" y="930"/>
                      <a:pt x="1229" y="932"/>
                    </a:cubicBezTo>
                    <a:cubicBezTo>
                      <a:pt x="1233" y="939"/>
                      <a:pt x="1233" y="945"/>
                      <a:pt x="1230" y="950"/>
                    </a:cubicBezTo>
                    <a:cubicBezTo>
                      <a:pt x="1228" y="954"/>
                      <a:pt x="1223" y="958"/>
                      <a:pt x="1215" y="959"/>
                    </a:cubicBezTo>
                    <a:cubicBezTo>
                      <a:pt x="1218" y="967"/>
                      <a:pt x="1218" y="973"/>
                      <a:pt x="1215" y="977"/>
                    </a:cubicBezTo>
                    <a:cubicBezTo>
                      <a:pt x="1213" y="982"/>
                      <a:pt x="1208" y="985"/>
                      <a:pt x="1200" y="986"/>
                    </a:cubicBezTo>
                    <a:cubicBezTo>
                      <a:pt x="1202" y="994"/>
                      <a:pt x="1202" y="1000"/>
                      <a:pt x="1199" y="1004"/>
                    </a:cubicBezTo>
                    <a:cubicBezTo>
                      <a:pt x="1196" y="1009"/>
                      <a:pt x="1191" y="1011"/>
                      <a:pt x="1183" y="1012"/>
                    </a:cubicBezTo>
                    <a:cubicBezTo>
                      <a:pt x="1185" y="1020"/>
                      <a:pt x="1185" y="1026"/>
                      <a:pt x="1182" y="1030"/>
                    </a:cubicBezTo>
                    <a:cubicBezTo>
                      <a:pt x="1178" y="1034"/>
                      <a:pt x="1173" y="1037"/>
                      <a:pt x="1165" y="1038"/>
                    </a:cubicBezTo>
                    <a:cubicBezTo>
                      <a:pt x="1167" y="1045"/>
                      <a:pt x="1166" y="1051"/>
                      <a:pt x="1163" y="1055"/>
                    </a:cubicBezTo>
                    <a:cubicBezTo>
                      <a:pt x="1160" y="1059"/>
                      <a:pt x="1154" y="1062"/>
                      <a:pt x="1146" y="1062"/>
                    </a:cubicBezTo>
                    <a:cubicBezTo>
                      <a:pt x="1147" y="1069"/>
                      <a:pt x="1146" y="1075"/>
                      <a:pt x="1143" y="1079"/>
                    </a:cubicBezTo>
                    <a:cubicBezTo>
                      <a:pt x="1140" y="1083"/>
                      <a:pt x="1134" y="1085"/>
                      <a:pt x="1126" y="1085"/>
                    </a:cubicBezTo>
                    <a:cubicBezTo>
                      <a:pt x="1127" y="1092"/>
                      <a:pt x="1126" y="1098"/>
                      <a:pt x="1122" y="1102"/>
                    </a:cubicBezTo>
                    <a:cubicBezTo>
                      <a:pt x="1119" y="1106"/>
                      <a:pt x="1113" y="1108"/>
                      <a:pt x="1105" y="1107"/>
                    </a:cubicBezTo>
                    <a:cubicBezTo>
                      <a:pt x="1105" y="1115"/>
                      <a:pt x="1104" y="1120"/>
                      <a:pt x="1101" y="1124"/>
                    </a:cubicBezTo>
                    <a:cubicBezTo>
                      <a:pt x="1097" y="1128"/>
                      <a:pt x="1091" y="1130"/>
                      <a:pt x="1082" y="1129"/>
                    </a:cubicBezTo>
                    <a:cubicBezTo>
                      <a:pt x="1083" y="1136"/>
                      <a:pt x="1081" y="1141"/>
                      <a:pt x="1078" y="1145"/>
                    </a:cubicBezTo>
                    <a:cubicBezTo>
                      <a:pt x="1074" y="1149"/>
                      <a:pt x="1068" y="1150"/>
                      <a:pt x="1059" y="1149"/>
                    </a:cubicBezTo>
                    <a:cubicBezTo>
                      <a:pt x="1059" y="1156"/>
                      <a:pt x="1057" y="1161"/>
                      <a:pt x="1054" y="1164"/>
                    </a:cubicBezTo>
                    <a:cubicBezTo>
                      <a:pt x="1050" y="1168"/>
                      <a:pt x="1043" y="1170"/>
                      <a:pt x="1035" y="1168"/>
                    </a:cubicBezTo>
                    <a:cubicBezTo>
                      <a:pt x="1034" y="1184"/>
                      <a:pt x="1025" y="1187"/>
                      <a:pt x="1018" y="1187"/>
                    </a:cubicBezTo>
                    <a:cubicBezTo>
                      <a:pt x="1015" y="1187"/>
                      <a:pt x="1013" y="1187"/>
                      <a:pt x="1010" y="1186"/>
                    </a:cubicBezTo>
                    <a:cubicBezTo>
                      <a:pt x="1008" y="1201"/>
                      <a:pt x="1000" y="1204"/>
                      <a:pt x="993" y="1204"/>
                    </a:cubicBezTo>
                    <a:cubicBezTo>
                      <a:pt x="990" y="1204"/>
                      <a:pt x="987" y="1204"/>
                      <a:pt x="984" y="1203"/>
                    </a:cubicBezTo>
                    <a:cubicBezTo>
                      <a:pt x="981" y="1217"/>
                      <a:pt x="973" y="1220"/>
                      <a:pt x="967" y="1220"/>
                    </a:cubicBezTo>
                    <a:cubicBezTo>
                      <a:pt x="964" y="1220"/>
                      <a:pt x="961" y="1219"/>
                      <a:pt x="957" y="1218"/>
                    </a:cubicBezTo>
                    <a:cubicBezTo>
                      <a:pt x="954" y="1232"/>
                      <a:pt x="946" y="1235"/>
                      <a:pt x="940" y="1235"/>
                    </a:cubicBezTo>
                    <a:cubicBezTo>
                      <a:pt x="937" y="1235"/>
                      <a:pt x="933" y="1234"/>
                      <a:pt x="929" y="1232"/>
                    </a:cubicBezTo>
                    <a:cubicBezTo>
                      <a:pt x="925" y="1247"/>
                      <a:pt x="915" y="1252"/>
                      <a:pt x="901" y="1245"/>
                    </a:cubicBezTo>
                    <a:cubicBezTo>
                      <a:pt x="896" y="1260"/>
                      <a:pt x="886" y="1264"/>
                      <a:pt x="872" y="1256"/>
                    </a:cubicBezTo>
                    <a:cubicBezTo>
                      <a:pt x="866" y="1271"/>
                      <a:pt x="855" y="1275"/>
                      <a:pt x="842" y="1267"/>
                    </a:cubicBezTo>
                    <a:cubicBezTo>
                      <a:pt x="835" y="1281"/>
                      <a:pt x="825" y="1284"/>
                      <a:pt x="811" y="1275"/>
                    </a:cubicBezTo>
                    <a:cubicBezTo>
                      <a:pt x="804" y="1289"/>
                      <a:pt x="793" y="1292"/>
                      <a:pt x="780" y="1282"/>
                    </a:cubicBezTo>
                    <a:cubicBezTo>
                      <a:pt x="772" y="1296"/>
                      <a:pt x="761" y="1298"/>
                      <a:pt x="749" y="1288"/>
                    </a:cubicBezTo>
                    <a:cubicBezTo>
                      <a:pt x="740" y="1301"/>
                      <a:pt x="728" y="1303"/>
                      <a:pt x="716" y="1292"/>
                    </a:cubicBezTo>
                    <a:cubicBezTo>
                      <a:pt x="707" y="1305"/>
                      <a:pt x="695" y="1306"/>
                      <a:pt x="684" y="1295"/>
                    </a:cubicBezTo>
                    <a:cubicBezTo>
                      <a:pt x="679" y="1301"/>
                      <a:pt x="673" y="1304"/>
                      <a:pt x="667" y="1304"/>
                    </a:cubicBezTo>
                    <a:close/>
                    <a:moveTo>
                      <a:pt x="651" y="1291"/>
                    </a:moveTo>
                    <a:cubicBezTo>
                      <a:pt x="652" y="1292"/>
                      <a:pt x="652" y="1292"/>
                      <a:pt x="652" y="1292"/>
                    </a:cubicBezTo>
                    <a:cubicBezTo>
                      <a:pt x="663" y="1304"/>
                      <a:pt x="673" y="1304"/>
                      <a:pt x="682" y="1291"/>
                    </a:cubicBezTo>
                    <a:cubicBezTo>
                      <a:pt x="684" y="1290"/>
                      <a:pt x="684" y="1290"/>
                      <a:pt x="684" y="1290"/>
                    </a:cubicBezTo>
                    <a:cubicBezTo>
                      <a:pt x="685" y="1291"/>
                      <a:pt x="685" y="1291"/>
                      <a:pt x="685" y="1291"/>
                    </a:cubicBezTo>
                    <a:cubicBezTo>
                      <a:pt x="696" y="1303"/>
                      <a:pt x="706" y="1302"/>
                      <a:pt x="715" y="1289"/>
                    </a:cubicBezTo>
                    <a:cubicBezTo>
                      <a:pt x="716" y="1287"/>
                      <a:pt x="716" y="1287"/>
                      <a:pt x="716" y="1287"/>
                    </a:cubicBezTo>
                    <a:cubicBezTo>
                      <a:pt x="717" y="1289"/>
                      <a:pt x="717" y="1289"/>
                      <a:pt x="717" y="1289"/>
                    </a:cubicBezTo>
                    <a:cubicBezTo>
                      <a:pt x="729" y="1299"/>
                      <a:pt x="739" y="1298"/>
                      <a:pt x="747" y="1285"/>
                    </a:cubicBezTo>
                    <a:cubicBezTo>
                      <a:pt x="748" y="1283"/>
                      <a:pt x="748" y="1283"/>
                      <a:pt x="748" y="1283"/>
                    </a:cubicBezTo>
                    <a:cubicBezTo>
                      <a:pt x="749" y="1284"/>
                      <a:pt x="749" y="1284"/>
                      <a:pt x="749" y="1284"/>
                    </a:cubicBezTo>
                    <a:cubicBezTo>
                      <a:pt x="761" y="1295"/>
                      <a:pt x="771" y="1293"/>
                      <a:pt x="778" y="1279"/>
                    </a:cubicBezTo>
                    <a:cubicBezTo>
                      <a:pt x="779" y="1278"/>
                      <a:pt x="779" y="1278"/>
                      <a:pt x="779" y="1278"/>
                    </a:cubicBezTo>
                    <a:cubicBezTo>
                      <a:pt x="781" y="1279"/>
                      <a:pt x="781" y="1279"/>
                      <a:pt x="781" y="1279"/>
                    </a:cubicBezTo>
                    <a:cubicBezTo>
                      <a:pt x="793" y="1288"/>
                      <a:pt x="802" y="1286"/>
                      <a:pt x="809" y="1272"/>
                    </a:cubicBezTo>
                    <a:cubicBezTo>
                      <a:pt x="810" y="1270"/>
                      <a:pt x="810" y="1270"/>
                      <a:pt x="810" y="1270"/>
                    </a:cubicBezTo>
                    <a:cubicBezTo>
                      <a:pt x="812" y="1272"/>
                      <a:pt x="812" y="1272"/>
                      <a:pt x="812" y="1272"/>
                    </a:cubicBezTo>
                    <a:cubicBezTo>
                      <a:pt x="824" y="1281"/>
                      <a:pt x="834" y="1278"/>
                      <a:pt x="839" y="1264"/>
                    </a:cubicBezTo>
                    <a:cubicBezTo>
                      <a:pt x="840" y="1262"/>
                      <a:pt x="840" y="1262"/>
                      <a:pt x="840" y="1262"/>
                    </a:cubicBezTo>
                    <a:cubicBezTo>
                      <a:pt x="842" y="1263"/>
                      <a:pt x="842" y="1263"/>
                      <a:pt x="842" y="1263"/>
                    </a:cubicBezTo>
                    <a:cubicBezTo>
                      <a:pt x="855" y="1271"/>
                      <a:pt x="864" y="1268"/>
                      <a:pt x="869" y="1254"/>
                    </a:cubicBezTo>
                    <a:cubicBezTo>
                      <a:pt x="870" y="1252"/>
                      <a:pt x="870" y="1252"/>
                      <a:pt x="870" y="1252"/>
                    </a:cubicBezTo>
                    <a:cubicBezTo>
                      <a:pt x="871" y="1253"/>
                      <a:pt x="871" y="1253"/>
                      <a:pt x="871" y="1253"/>
                    </a:cubicBezTo>
                    <a:cubicBezTo>
                      <a:pt x="885" y="1261"/>
                      <a:pt x="894" y="1257"/>
                      <a:pt x="898" y="1242"/>
                    </a:cubicBezTo>
                    <a:cubicBezTo>
                      <a:pt x="899" y="1240"/>
                      <a:pt x="899" y="1240"/>
                      <a:pt x="899" y="1240"/>
                    </a:cubicBezTo>
                    <a:cubicBezTo>
                      <a:pt x="900" y="1241"/>
                      <a:pt x="900" y="1241"/>
                      <a:pt x="900" y="1241"/>
                    </a:cubicBezTo>
                    <a:cubicBezTo>
                      <a:pt x="914" y="1248"/>
                      <a:pt x="923" y="1245"/>
                      <a:pt x="926" y="1230"/>
                    </a:cubicBezTo>
                    <a:cubicBezTo>
                      <a:pt x="927" y="1228"/>
                      <a:pt x="927" y="1228"/>
                      <a:pt x="927" y="1228"/>
                    </a:cubicBezTo>
                    <a:cubicBezTo>
                      <a:pt x="929" y="1228"/>
                      <a:pt x="929" y="1228"/>
                      <a:pt x="929" y="1228"/>
                    </a:cubicBezTo>
                    <a:cubicBezTo>
                      <a:pt x="943" y="1235"/>
                      <a:pt x="951" y="1231"/>
                      <a:pt x="954" y="1215"/>
                    </a:cubicBezTo>
                    <a:cubicBezTo>
                      <a:pt x="954" y="1214"/>
                      <a:pt x="954" y="1214"/>
                      <a:pt x="954" y="1214"/>
                    </a:cubicBezTo>
                    <a:cubicBezTo>
                      <a:pt x="956" y="1214"/>
                      <a:pt x="956" y="1214"/>
                      <a:pt x="956" y="1214"/>
                    </a:cubicBezTo>
                    <a:cubicBezTo>
                      <a:pt x="971" y="1220"/>
                      <a:pt x="979" y="1216"/>
                      <a:pt x="981" y="1200"/>
                    </a:cubicBezTo>
                    <a:cubicBezTo>
                      <a:pt x="981" y="1198"/>
                      <a:pt x="981" y="1198"/>
                      <a:pt x="981" y="1198"/>
                    </a:cubicBezTo>
                    <a:cubicBezTo>
                      <a:pt x="983" y="1199"/>
                      <a:pt x="983" y="1199"/>
                      <a:pt x="983" y="1199"/>
                    </a:cubicBezTo>
                    <a:cubicBezTo>
                      <a:pt x="998" y="1204"/>
                      <a:pt x="1005" y="1199"/>
                      <a:pt x="1007" y="1184"/>
                    </a:cubicBezTo>
                    <a:cubicBezTo>
                      <a:pt x="1007" y="1182"/>
                      <a:pt x="1007" y="1182"/>
                      <a:pt x="1007" y="1182"/>
                    </a:cubicBezTo>
                    <a:cubicBezTo>
                      <a:pt x="1009" y="1182"/>
                      <a:pt x="1009" y="1182"/>
                      <a:pt x="1009" y="1182"/>
                    </a:cubicBezTo>
                    <a:cubicBezTo>
                      <a:pt x="1024" y="1187"/>
                      <a:pt x="1031" y="1181"/>
                      <a:pt x="1032" y="1166"/>
                    </a:cubicBezTo>
                    <a:cubicBezTo>
                      <a:pt x="1032" y="1164"/>
                      <a:pt x="1032" y="1164"/>
                      <a:pt x="1032" y="1164"/>
                    </a:cubicBezTo>
                    <a:cubicBezTo>
                      <a:pt x="1034" y="1164"/>
                      <a:pt x="1034" y="1164"/>
                      <a:pt x="1034" y="1164"/>
                    </a:cubicBezTo>
                    <a:cubicBezTo>
                      <a:pt x="1042" y="1166"/>
                      <a:pt x="1048" y="1166"/>
                      <a:pt x="1052" y="1162"/>
                    </a:cubicBezTo>
                    <a:cubicBezTo>
                      <a:pt x="1055" y="1159"/>
                      <a:pt x="1056" y="1154"/>
                      <a:pt x="1056" y="1147"/>
                    </a:cubicBezTo>
                    <a:cubicBezTo>
                      <a:pt x="1056" y="1145"/>
                      <a:pt x="1056" y="1145"/>
                      <a:pt x="1056" y="1145"/>
                    </a:cubicBezTo>
                    <a:cubicBezTo>
                      <a:pt x="1058" y="1145"/>
                      <a:pt x="1058" y="1145"/>
                      <a:pt x="1058" y="1145"/>
                    </a:cubicBezTo>
                    <a:cubicBezTo>
                      <a:pt x="1066" y="1147"/>
                      <a:pt x="1072" y="1146"/>
                      <a:pt x="1075" y="1142"/>
                    </a:cubicBezTo>
                    <a:cubicBezTo>
                      <a:pt x="1078" y="1139"/>
                      <a:pt x="1080" y="1134"/>
                      <a:pt x="1079" y="1127"/>
                    </a:cubicBezTo>
                    <a:cubicBezTo>
                      <a:pt x="1079" y="1125"/>
                      <a:pt x="1079" y="1125"/>
                      <a:pt x="1079" y="1125"/>
                    </a:cubicBezTo>
                    <a:cubicBezTo>
                      <a:pt x="1081" y="1125"/>
                      <a:pt x="1081" y="1125"/>
                      <a:pt x="1081" y="1125"/>
                    </a:cubicBezTo>
                    <a:cubicBezTo>
                      <a:pt x="1089" y="1126"/>
                      <a:pt x="1095" y="1125"/>
                      <a:pt x="1098" y="1122"/>
                    </a:cubicBezTo>
                    <a:cubicBezTo>
                      <a:pt x="1101" y="1118"/>
                      <a:pt x="1102" y="1113"/>
                      <a:pt x="1101" y="1106"/>
                    </a:cubicBezTo>
                    <a:cubicBezTo>
                      <a:pt x="1101" y="1104"/>
                      <a:pt x="1101" y="1104"/>
                      <a:pt x="1101" y="1104"/>
                    </a:cubicBezTo>
                    <a:cubicBezTo>
                      <a:pt x="1103" y="1104"/>
                      <a:pt x="1103" y="1104"/>
                      <a:pt x="1103" y="1104"/>
                    </a:cubicBezTo>
                    <a:cubicBezTo>
                      <a:pt x="1111" y="1105"/>
                      <a:pt x="1117" y="1103"/>
                      <a:pt x="1120" y="1100"/>
                    </a:cubicBezTo>
                    <a:cubicBezTo>
                      <a:pt x="1123" y="1096"/>
                      <a:pt x="1124" y="1091"/>
                      <a:pt x="1123" y="1084"/>
                    </a:cubicBezTo>
                    <a:cubicBezTo>
                      <a:pt x="1122" y="1082"/>
                      <a:pt x="1122" y="1082"/>
                      <a:pt x="1122" y="1082"/>
                    </a:cubicBezTo>
                    <a:cubicBezTo>
                      <a:pt x="1124" y="1082"/>
                      <a:pt x="1124" y="1082"/>
                      <a:pt x="1124" y="1082"/>
                    </a:cubicBezTo>
                    <a:cubicBezTo>
                      <a:pt x="1132" y="1082"/>
                      <a:pt x="1138" y="1081"/>
                      <a:pt x="1141" y="1077"/>
                    </a:cubicBezTo>
                    <a:cubicBezTo>
                      <a:pt x="1144" y="1074"/>
                      <a:pt x="1144" y="1068"/>
                      <a:pt x="1143" y="1061"/>
                    </a:cubicBezTo>
                    <a:cubicBezTo>
                      <a:pt x="1142" y="1059"/>
                      <a:pt x="1142" y="1059"/>
                      <a:pt x="1142" y="1059"/>
                    </a:cubicBezTo>
                    <a:cubicBezTo>
                      <a:pt x="1145" y="1059"/>
                      <a:pt x="1145" y="1059"/>
                      <a:pt x="1145" y="1059"/>
                    </a:cubicBezTo>
                    <a:cubicBezTo>
                      <a:pt x="1152" y="1059"/>
                      <a:pt x="1158" y="1057"/>
                      <a:pt x="1160" y="1053"/>
                    </a:cubicBezTo>
                    <a:cubicBezTo>
                      <a:pt x="1163" y="1050"/>
                      <a:pt x="1164" y="1044"/>
                      <a:pt x="1162" y="1036"/>
                    </a:cubicBezTo>
                    <a:cubicBezTo>
                      <a:pt x="1161" y="1035"/>
                      <a:pt x="1161" y="1035"/>
                      <a:pt x="1161" y="1035"/>
                    </a:cubicBezTo>
                    <a:cubicBezTo>
                      <a:pt x="1163" y="1034"/>
                      <a:pt x="1163" y="1034"/>
                      <a:pt x="1163" y="1034"/>
                    </a:cubicBezTo>
                    <a:cubicBezTo>
                      <a:pt x="1171" y="1034"/>
                      <a:pt x="1176" y="1032"/>
                      <a:pt x="1179" y="1028"/>
                    </a:cubicBezTo>
                    <a:cubicBezTo>
                      <a:pt x="1182" y="1025"/>
                      <a:pt x="1182" y="1019"/>
                      <a:pt x="1180" y="1011"/>
                    </a:cubicBezTo>
                    <a:cubicBezTo>
                      <a:pt x="1179" y="1010"/>
                      <a:pt x="1179" y="1010"/>
                      <a:pt x="1179" y="1010"/>
                    </a:cubicBezTo>
                    <a:cubicBezTo>
                      <a:pt x="1181" y="1009"/>
                      <a:pt x="1181" y="1009"/>
                      <a:pt x="1181" y="1009"/>
                    </a:cubicBezTo>
                    <a:cubicBezTo>
                      <a:pt x="1189" y="1009"/>
                      <a:pt x="1194" y="1006"/>
                      <a:pt x="1196" y="1002"/>
                    </a:cubicBezTo>
                    <a:cubicBezTo>
                      <a:pt x="1199" y="999"/>
                      <a:pt x="1199" y="993"/>
                      <a:pt x="1196" y="986"/>
                    </a:cubicBezTo>
                    <a:cubicBezTo>
                      <a:pt x="1196" y="984"/>
                      <a:pt x="1196" y="984"/>
                      <a:pt x="1196" y="984"/>
                    </a:cubicBezTo>
                    <a:cubicBezTo>
                      <a:pt x="1198" y="983"/>
                      <a:pt x="1198" y="983"/>
                      <a:pt x="1198" y="983"/>
                    </a:cubicBezTo>
                    <a:cubicBezTo>
                      <a:pt x="1205" y="982"/>
                      <a:pt x="1210" y="980"/>
                      <a:pt x="1213" y="976"/>
                    </a:cubicBezTo>
                    <a:cubicBezTo>
                      <a:pt x="1215" y="972"/>
                      <a:pt x="1215" y="966"/>
                      <a:pt x="1212" y="959"/>
                    </a:cubicBezTo>
                    <a:cubicBezTo>
                      <a:pt x="1211" y="957"/>
                      <a:pt x="1211" y="957"/>
                      <a:pt x="1211" y="957"/>
                    </a:cubicBezTo>
                    <a:cubicBezTo>
                      <a:pt x="1213" y="957"/>
                      <a:pt x="1213" y="957"/>
                      <a:pt x="1213" y="957"/>
                    </a:cubicBezTo>
                    <a:cubicBezTo>
                      <a:pt x="1220" y="955"/>
                      <a:pt x="1225" y="952"/>
                      <a:pt x="1228" y="948"/>
                    </a:cubicBezTo>
                    <a:cubicBezTo>
                      <a:pt x="1230" y="944"/>
                      <a:pt x="1229" y="938"/>
                      <a:pt x="1226" y="931"/>
                    </a:cubicBezTo>
                    <a:cubicBezTo>
                      <a:pt x="1225" y="930"/>
                      <a:pt x="1225" y="930"/>
                      <a:pt x="1225" y="930"/>
                    </a:cubicBezTo>
                    <a:cubicBezTo>
                      <a:pt x="1227" y="929"/>
                      <a:pt x="1227" y="929"/>
                      <a:pt x="1227" y="929"/>
                    </a:cubicBezTo>
                    <a:cubicBezTo>
                      <a:pt x="1234" y="927"/>
                      <a:pt x="1239" y="924"/>
                      <a:pt x="1241" y="920"/>
                    </a:cubicBezTo>
                    <a:cubicBezTo>
                      <a:pt x="1243" y="916"/>
                      <a:pt x="1242" y="910"/>
                      <a:pt x="1239" y="903"/>
                    </a:cubicBezTo>
                    <a:cubicBezTo>
                      <a:pt x="1238" y="901"/>
                      <a:pt x="1238" y="901"/>
                      <a:pt x="1238" y="901"/>
                    </a:cubicBezTo>
                    <a:cubicBezTo>
                      <a:pt x="1240" y="901"/>
                      <a:pt x="1240" y="901"/>
                      <a:pt x="1240" y="901"/>
                    </a:cubicBezTo>
                    <a:cubicBezTo>
                      <a:pt x="1247" y="899"/>
                      <a:pt x="1252" y="895"/>
                      <a:pt x="1253" y="891"/>
                    </a:cubicBezTo>
                    <a:cubicBezTo>
                      <a:pt x="1255" y="887"/>
                      <a:pt x="1254" y="881"/>
                      <a:pt x="1250" y="874"/>
                    </a:cubicBezTo>
                    <a:cubicBezTo>
                      <a:pt x="1249" y="872"/>
                      <a:pt x="1249" y="872"/>
                      <a:pt x="1249" y="872"/>
                    </a:cubicBezTo>
                    <a:cubicBezTo>
                      <a:pt x="1251" y="872"/>
                      <a:pt x="1251" y="872"/>
                      <a:pt x="1251" y="872"/>
                    </a:cubicBezTo>
                    <a:cubicBezTo>
                      <a:pt x="1258" y="869"/>
                      <a:pt x="1263" y="866"/>
                      <a:pt x="1264" y="861"/>
                    </a:cubicBezTo>
                    <a:cubicBezTo>
                      <a:pt x="1266" y="857"/>
                      <a:pt x="1265" y="851"/>
                      <a:pt x="1260" y="844"/>
                    </a:cubicBezTo>
                    <a:cubicBezTo>
                      <a:pt x="1259" y="843"/>
                      <a:pt x="1259" y="843"/>
                      <a:pt x="1259" y="843"/>
                    </a:cubicBezTo>
                    <a:cubicBezTo>
                      <a:pt x="1261" y="842"/>
                      <a:pt x="1261" y="842"/>
                      <a:pt x="1261" y="842"/>
                    </a:cubicBezTo>
                    <a:cubicBezTo>
                      <a:pt x="1268" y="839"/>
                      <a:pt x="1273" y="835"/>
                      <a:pt x="1274" y="831"/>
                    </a:cubicBezTo>
                    <a:cubicBezTo>
                      <a:pt x="1275" y="826"/>
                      <a:pt x="1273" y="821"/>
                      <a:pt x="1269" y="814"/>
                    </a:cubicBezTo>
                    <a:cubicBezTo>
                      <a:pt x="1268" y="813"/>
                      <a:pt x="1268" y="813"/>
                      <a:pt x="1268" y="813"/>
                    </a:cubicBezTo>
                    <a:cubicBezTo>
                      <a:pt x="1270" y="812"/>
                      <a:pt x="1270" y="812"/>
                      <a:pt x="1270" y="812"/>
                    </a:cubicBezTo>
                    <a:cubicBezTo>
                      <a:pt x="1277" y="808"/>
                      <a:pt x="1281" y="804"/>
                      <a:pt x="1282" y="800"/>
                    </a:cubicBezTo>
                    <a:cubicBezTo>
                      <a:pt x="1283" y="795"/>
                      <a:pt x="1281" y="790"/>
                      <a:pt x="1276" y="783"/>
                    </a:cubicBezTo>
                    <a:cubicBezTo>
                      <a:pt x="1275" y="782"/>
                      <a:pt x="1275" y="782"/>
                      <a:pt x="1275" y="782"/>
                    </a:cubicBezTo>
                    <a:cubicBezTo>
                      <a:pt x="1277" y="781"/>
                      <a:pt x="1277" y="781"/>
                      <a:pt x="1277" y="781"/>
                    </a:cubicBezTo>
                    <a:cubicBezTo>
                      <a:pt x="1283" y="777"/>
                      <a:pt x="1287" y="773"/>
                      <a:pt x="1288" y="768"/>
                    </a:cubicBezTo>
                    <a:cubicBezTo>
                      <a:pt x="1289" y="763"/>
                      <a:pt x="1287" y="758"/>
                      <a:pt x="1282" y="752"/>
                    </a:cubicBezTo>
                    <a:cubicBezTo>
                      <a:pt x="1281" y="750"/>
                      <a:pt x="1281" y="750"/>
                      <a:pt x="1281" y="750"/>
                    </a:cubicBezTo>
                    <a:cubicBezTo>
                      <a:pt x="1282" y="749"/>
                      <a:pt x="1282" y="749"/>
                      <a:pt x="1282" y="749"/>
                    </a:cubicBezTo>
                    <a:cubicBezTo>
                      <a:pt x="1289" y="745"/>
                      <a:pt x="1293" y="741"/>
                      <a:pt x="1293" y="736"/>
                    </a:cubicBezTo>
                    <a:cubicBezTo>
                      <a:pt x="1294" y="731"/>
                      <a:pt x="1291" y="726"/>
                      <a:pt x="1286" y="720"/>
                    </a:cubicBezTo>
                    <a:cubicBezTo>
                      <a:pt x="1285" y="719"/>
                      <a:pt x="1285" y="719"/>
                      <a:pt x="1285" y="719"/>
                    </a:cubicBezTo>
                    <a:cubicBezTo>
                      <a:pt x="1286" y="717"/>
                      <a:pt x="1286" y="717"/>
                      <a:pt x="1286" y="717"/>
                    </a:cubicBezTo>
                    <a:cubicBezTo>
                      <a:pt x="1293" y="713"/>
                      <a:pt x="1296" y="708"/>
                      <a:pt x="1297" y="703"/>
                    </a:cubicBezTo>
                    <a:cubicBezTo>
                      <a:pt x="1297" y="698"/>
                      <a:pt x="1294" y="693"/>
                      <a:pt x="1288" y="687"/>
                    </a:cubicBezTo>
                    <a:cubicBezTo>
                      <a:pt x="1287" y="686"/>
                      <a:pt x="1287" y="686"/>
                      <a:pt x="1287" y="686"/>
                    </a:cubicBezTo>
                    <a:cubicBezTo>
                      <a:pt x="1289" y="685"/>
                      <a:pt x="1289" y="685"/>
                      <a:pt x="1289" y="685"/>
                    </a:cubicBezTo>
                    <a:cubicBezTo>
                      <a:pt x="1295" y="680"/>
                      <a:pt x="1298" y="675"/>
                      <a:pt x="1298" y="670"/>
                    </a:cubicBezTo>
                    <a:cubicBezTo>
                      <a:pt x="1298" y="665"/>
                      <a:pt x="1295" y="660"/>
                      <a:pt x="1289" y="655"/>
                    </a:cubicBezTo>
                    <a:cubicBezTo>
                      <a:pt x="1288" y="653"/>
                      <a:pt x="1288" y="653"/>
                      <a:pt x="1288" y="653"/>
                    </a:cubicBezTo>
                    <a:cubicBezTo>
                      <a:pt x="1289" y="652"/>
                      <a:pt x="1289" y="652"/>
                      <a:pt x="1289" y="652"/>
                    </a:cubicBezTo>
                    <a:cubicBezTo>
                      <a:pt x="1295" y="647"/>
                      <a:pt x="1298" y="642"/>
                      <a:pt x="1298" y="637"/>
                    </a:cubicBezTo>
                    <a:cubicBezTo>
                      <a:pt x="1298" y="632"/>
                      <a:pt x="1295" y="627"/>
                      <a:pt x="1289" y="622"/>
                    </a:cubicBezTo>
                    <a:cubicBezTo>
                      <a:pt x="1287" y="621"/>
                      <a:pt x="1287" y="621"/>
                      <a:pt x="1287" y="621"/>
                    </a:cubicBezTo>
                    <a:cubicBezTo>
                      <a:pt x="1288" y="619"/>
                      <a:pt x="1288" y="619"/>
                      <a:pt x="1288" y="619"/>
                    </a:cubicBezTo>
                    <a:cubicBezTo>
                      <a:pt x="1294" y="614"/>
                      <a:pt x="1297" y="609"/>
                      <a:pt x="1297" y="604"/>
                    </a:cubicBezTo>
                    <a:cubicBezTo>
                      <a:pt x="1296" y="599"/>
                      <a:pt x="1293" y="594"/>
                      <a:pt x="1286" y="589"/>
                    </a:cubicBezTo>
                    <a:cubicBezTo>
                      <a:pt x="1285" y="588"/>
                      <a:pt x="1285" y="588"/>
                      <a:pt x="1285" y="588"/>
                    </a:cubicBezTo>
                    <a:cubicBezTo>
                      <a:pt x="1286" y="587"/>
                      <a:pt x="1286" y="587"/>
                      <a:pt x="1286" y="587"/>
                    </a:cubicBezTo>
                    <a:cubicBezTo>
                      <a:pt x="1291" y="581"/>
                      <a:pt x="1294" y="576"/>
                      <a:pt x="1293" y="571"/>
                    </a:cubicBezTo>
                    <a:cubicBezTo>
                      <a:pt x="1293" y="566"/>
                      <a:pt x="1289" y="562"/>
                      <a:pt x="1282" y="557"/>
                    </a:cubicBezTo>
                    <a:cubicBezTo>
                      <a:pt x="1281" y="556"/>
                      <a:pt x="1281" y="556"/>
                      <a:pt x="1281" y="556"/>
                    </a:cubicBezTo>
                    <a:cubicBezTo>
                      <a:pt x="1282" y="555"/>
                      <a:pt x="1282" y="555"/>
                      <a:pt x="1282" y="555"/>
                    </a:cubicBezTo>
                    <a:cubicBezTo>
                      <a:pt x="1287" y="549"/>
                      <a:pt x="1289" y="544"/>
                      <a:pt x="1288" y="539"/>
                    </a:cubicBezTo>
                    <a:cubicBezTo>
                      <a:pt x="1287" y="534"/>
                      <a:pt x="1283" y="530"/>
                      <a:pt x="1277" y="526"/>
                    </a:cubicBezTo>
                    <a:cubicBezTo>
                      <a:pt x="1275" y="525"/>
                      <a:pt x="1275" y="525"/>
                      <a:pt x="1275" y="525"/>
                    </a:cubicBezTo>
                    <a:cubicBezTo>
                      <a:pt x="1276" y="524"/>
                      <a:pt x="1276" y="524"/>
                      <a:pt x="1276" y="524"/>
                    </a:cubicBezTo>
                    <a:cubicBezTo>
                      <a:pt x="1281" y="517"/>
                      <a:pt x="1283" y="512"/>
                      <a:pt x="1282" y="507"/>
                    </a:cubicBezTo>
                    <a:cubicBezTo>
                      <a:pt x="1281" y="502"/>
                      <a:pt x="1277" y="498"/>
                      <a:pt x="1270" y="495"/>
                    </a:cubicBezTo>
                    <a:cubicBezTo>
                      <a:pt x="1268" y="494"/>
                      <a:pt x="1268" y="494"/>
                      <a:pt x="1268" y="494"/>
                    </a:cubicBezTo>
                    <a:cubicBezTo>
                      <a:pt x="1269" y="493"/>
                      <a:pt x="1269" y="493"/>
                      <a:pt x="1269" y="493"/>
                    </a:cubicBezTo>
                    <a:cubicBezTo>
                      <a:pt x="1273" y="486"/>
                      <a:pt x="1275" y="481"/>
                      <a:pt x="1274" y="476"/>
                    </a:cubicBezTo>
                    <a:cubicBezTo>
                      <a:pt x="1273" y="472"/>
                      <a:pt x="1268" y="468"/>
                      <a:pt x="1261" y="465"/>
                    </a:cubicBezTo>
                    <a:cubicBezTo>
                      <a:pt x="1259" y="464"/>
                      <a:pt x="1259" y="464"/>
                      <a:pt x="1259" y="464"/>
                    </a:cubicBezTo>
                    <a:cubicBezTo>
                      <a:pt x="1260" y="462"/>
                      <a:pt x="1260" y="462"/>
                      <a:pt x="1260" y="462"/>
                    </a:cubicBezTo>
                    <a:cubicBezTo>
                      <a:pt x="1265" y="456"/>
                      <a:pt x="1266" y="450"/>
                      <a:pt x="1264" y="446"/>
                    </a:cubicBezTo>
                    <a:cubicBezTo>
                      <a:pt x="1263" y="441"/>
                      <a:pt x="1258" y="438"/>
                      <a:pt x="1251" y="435"/>
                    </a:cubicBezTo>
                    <a:cubicBezTo>
                      <a:pt x="1249" y="434"/>
                      <a:pt x="1249" y="434"/>
                      <a:pt x="1249" y="434"/>
                    </a:cubicBezTo>
                    <a:cubicBezTo>
                      <a:pt x="1250" y="433"/>
                      <a:pt x="1250" y="433"/>
                      <a:pt x="1250" y="433"/>
                    </a:cubicBezTo>
                    <a:cubicBezTo>
                      <a:pt x="1254" y="426"/>
                      <a:pt x="1255" y="420"/>
                      <a:pt x="1253" y="416"/>
                    </a:cubicBezTo>
                    <a:cubicBezTo>
                      <a:pt x="1252" y="412"/>
                      <a:pt x="1247" y="408"/>
                      <a:pt x="1240" y="406"/>
                    </a:cubicBezTo>
                    <a:cubicBezTo>
                      <a:pt x="1238" y="405"/>
                      <a:pt x="1238" y="405"/>
                      <a:pt x="1238" y="405"/>
                    </a:cubicBezTo>
                    <a:cubicBezTo>
                      <a:pt x="1239" y="404"/>
                      <a:pt x="1239" y="404"/>
                      <a:pt x="1239" y="404"/>
                    </a:cubicBezTo>
                    <a:cubicBezTo>
                      <a:pt x="1242" y="397"/>
                      <a:pt x="1243" y="391"/>
                      <a:pt x="1241" y="387"/>
                    </a:cubicBezTo>
                    <a:cubicBezTo>
                      <a:pt x="1239" y="383"/>
                      <a:pt x="1234" y="380"/>
                      <a:pt x="1227" y="378"/>
                    </a:cubicBezTo>
                    <a:cubicBezTo>
                      <a:pt x="1225" y="377"/>
                      <a:pt x="1225" y="377"/>
                      <a:pt x="1225" y="377"/>
                    </a:cubicBezTo>
                    <a:cubicBezTo>
                      <a:pt x="1226" y="375"/>
                      <a:pt x="1226" y="375"/>
                      <a:pt x="1226" y="375"/>
                    </a:cubicBezTo>
                    <a:cubicBezTo>
                      <a:pt x="1229" y="368"/>
                      <a:pt x="1230" y="363"/>
                      <a:pt x="1228" y="359"/>
                    </a:cubicBezTo>
                    <a:cubicBezTo>
                      <a:pt x="1225" y="354"/>
                      <a:pt x="1220" y="352"/>
                      <a:pt x="1213" y="350"/>
                    </a:cubicBezTo>
                    <a:cubicBezTo>
                      <a:pt x="1211" y="350"/>
                      <a:pt x="1211" y="350"/>
                      <a:pt x="1211" y="350"/>
                    </a:cubicBezTo>
                    <a:cubicBezTo>
                      <a:pt x="1212" y="348"/>
                      <a:pt x="1212" y="348"/>
                      <a:pt x="1212" y="348"/>
                    </a:cubicBezTo>
                    <a:cubicBezTo>
                      <a:pt x="1215" y="341"/>
                      <a:pt x="1215" y="335"/>
                      <a:pt x="1213" y="331"/>
                    </a:cubicBezTo>
                    <a:cubicBezTo>
                      <a:pt x="1210" y="327"/>
                      <a:pt x="1205" y="324"/>
                      <a:pt x="1198" y="323"/>
                    </a:cubicBezTo>
                    <a:cubicBezTo>
                      <a:pt x="1196" y="323"/>
                      <a:pt x="1196" y="323"/>
                      <a:pt x="1196" y="323"/>
                    </a:cubicBezTo>
                    <a:cubicBezTo>
                      <a:pt x="1196" y="321"/>
                      <a:pt x="1196" y="321"/>
                      <a:pt x="1196" y="321"/>
                    </a:cubicBezTo>
                    <a:cubicBezTo>
                      <a:pt x="1199" y="314"/>
                      <a:pt x="1199" y="308"/>
                      <a:pt x="1196" y="304"/>
                    </a:cubicBezTo>
                    <a:cubicBezTo>
                      <a:pt x="1194" y="300"/>
                      <a:pt x="1189" y="298"/>
                      <a:pt x="1181" y="297"/>
                    </a:cubicBezTo>
                    <a:cubicBezTo>
                      <a:pt x="1179" y="297"/>
                      <a:pt x="1179" y="297"/>
                      <a:pt x="1179" y="297"/>
                    </a:cubicBezTo>
                    <a:cubicBezTo>
                      <a:pt x="1180" y="295"/>
                      <a:pt x="1180" y="295"/>
                      <a:pt x="1180" y="295"/>
                    </a:cubicBezTo>
                    <a:cubicBezTo>
                      <a:pt x="1182" y="288"/>
                      <a:pt x="1182" y="282"/>
                      <a:pt x="1179" y="279"/>
                    </a:cubicBezTo>
                    <a:cubicBezTo>
                      <a:pt x="1176" y="275"/>
                      <a:pt x="1171" y="273"/>
                      <a:pt x="1163" y="272"/>
                    </a:cubicBezTo>
                    <a:cubicBezTo>
                      <a:pt x="1161" y="272"/>
                      <a:pt x="1161" y="272"/>
                      <a:pt x="1161" y="272"/>
                    </a:cubicBezTo>
                    <a:cubicBezTo>
                      <a:pt x="1162" y="270"/>
                      <a:pt x="1162" y="270"/>
                      <a:pt x="1162" y="270"/>
                    </a:cubicBezTo>
                    <a:cubicBezTo>
                      <a:pt x="1164" y="263"/>
                      <a:pt x="1163" y="257"/>
                      <a:pt x="1160" y="254"/>
                    </a:cubicBezTo>
                    <a:cubicBezTo>
                      <a:pt x="1158" y="250"/>
                      <a:pt x="1152" y="248"/>
                      <a:pt x="1145" y="248"/>
                    </a:cubicBezTo>
                    <a:cubicBezTo>
                      <a:pt x="1142" y="248"/>
                      <a:pt x="1142" y="248"/>
                      <a:pt x="1142" y="248"/>
                    </a:cubicBezTo>
                    <a:cubicBezTo>
                      <a:pt x="1143" y="246"/>
                      <a:pt x="1143" y="246"/>
                      <a:pt x="1143" y="246"/>
                    </a:cubicBezTo>
                    <a:cubicBezTo>
                      <a:pt x="1144" y="239"/>
                      <a:pt x="1144" y="233"/>
                      <a:pt x="1141" y="230"/>
                    </a:cubicBezTo>
                    <a:cubicBezTo>
                      <a:pt x="1138" y="226"/>
                      <a:pt x="1132" y="225"/>
                      <a:pt x="1124" y="225"/>
                    </a:cubicBezTo>
                    <a:cubicBezTo>
                      <a:pt x="1122" y="225"/>
                      <a:pt x="1122" y="225"/>
                      <a:pt x="1122" y="225"/>
                    </a:cubicBezTo>
                    <a:cubicBezTo>
                      <a:pt x="1123" y="223"/>
                      <a:pt x="1123" y="223"/>
                      <a:pt x="1123" y="223"/>
                    </a:cubicBezTo>
                    <a:cubicBezTo>
                      <a:pt x="1124" y="216"/>
                      <a:pt x="1123" y="210"/>
                      <a:pt x="1120" y="207"/>
                    </a:cubicBezTo>
                    <a:cubicBezTo>
                      <a:pt x="1117" y="203"/>
                      <a:pt x="1111" y="202"/>
                      <a:pt x="1103" y="203"/>
                    </a:cubicBezTo>
                    <a:cubicBezTo>
                      <a:pt x="1101" y="203"/>
                      <a:pt x="1101" y="203"/>
                      <a:pt x="1101" y="203"/>
                    </a:cubicBezTo>
                    <a:cubicBezTo>
                      <a:pt x="1101" y="201"/>
                      <a:pt x="1101" y="201"/>
                      <a:pt x="1101" y="201"/>
                    </a:cubicBezTo>
                    <a:cubicBezTo>
                      <a:pt x="1102" y="194"/>
                      <a:pt x="1101" y="188"/>
                      <a:pt x="1098" y="185"/>
                    </a:cubicBezTo>
                    <a:cubicBezTo>
                      <a:pt x="1095" y="182"/>
                      <a:pt x="1089" y="180"/>
                      <a:pt x="1081" y="182"/>
                    </a:cubicBezTo>
                    <a:cubicBezTo>
                      <a:pt x="1079" y="182"/>
                      <a:pt x="1079" y="182"/>
                      <a:pt x="1079" y="182"/>
                    </a:cubicBezTo>
                    <a:cubicBezTo>
                      <a:pt x="1079" y="180"/>
                      <a:pt x="1079" y="180"/>
                      <a:pt x="1079" y="180"/>
                    </a:cubicBezTo>
                    <a:cubicBezTo>
                      <a:pt x="1080" y="173"/>
                      <a:pt x="1078" y="168"/>
                      <a:pt x="1075" y="164"/>
                    </a:cubicBezTo>
                    <a:cubicBezTo>
                      <a:pt x="1072" y="161"/>
                      <a:pt x="1066" y="160"/>
                      <a:pt x="1058" y="162"/>
                    </a:cubicBezTo>
                    <a:cubicBezTo>
                      <a:pt x="1056" y="162"/>
                      <a:pt x="1056" y="162"/>
                      <a:pt x="1056" y="162"/>
                    </a:cubicBezTo>
                    <a:cubicBezTo>
                      <a:pt x="1056" y="160"/>
                      <a:pt x="1056" y="160"/>
                      <a:pt x="1056" y="160"/>
                    </a:cubicBezTo>
                    <a:cubicBezTo>
                      <a:pt x="1056" y="153"/>
                      <a:pt x="1055" y="148"/>
                      <a:pt x="1052" y="145"/>
                    </a:cubicBezTo>
                    <a:cubicBezTo>
                      <a:pt x="1048" y="141"/>
                      <a:pt x="1042" y="140"/>
                      <a:pt x="1034" y="142"/>
                    </a:cubicBezTo>
                    <a:cubicBezTo>
                      <a:pt x="1032" y="143"/>
                      <a:pt x="1032" y="143"/>
                      <a:pt x="1032" y="143"/>
                    </a:cubicBezTo>
                    <a:cubicBezTo>
                      <a:pt x="1032" y="141"/>
                      <a:pt x="1032" y="141"/>
                      <a:pt x="1032" y="141"/>
                    </a:cubicBezTo>
                    <a:cubicBezTo>
                      <a:pt x="1031" y="125"/>
                      <a:pt x="1024" y="120"/>
                      <a:pt x="1009" y="125"/>
                    </a:cubicBezTo>
                    <a:cubicBezTo>
                      <a:pt x="1007" y="125"/>
                      <a:pt x="1007" y="125"/>
                      <a:pt x="1007" y="125"/>
                    </a:cubicBezTo>
                    <a:cubicBezTo>
                      <a:pt x="1007" y="123"/>
                      <a:pt x="1007" y="123"/>
                      <a:pt x="1007" y="123"/>
                    </a:cubicBezTo>
                    <a:cubicBezTo>
                      <a:pt x="1005" y="108"/>
                      <a:pt x="997" y="103"/>
                      <a:pt x="983" y="108"/>
                    </a:cubicBezTo>
                    <a:cubicBezTo>
                      <a:pt x="981" y="109"/>
                      <a:pt x="981" y="109"/>
                      <a:pt x="981" y="109"/>
                    </a:cubicBezTo>
                    <a:cubicBezTo>
                      <a:pt x="981" y="107"/>
                      <a:pt x="981" y="107"/>
                      <a:pt x="981" y="107"/>
                    </a:cubicBezTo>
                    <a:cubicBezTo>
                      <a:pt x="979" y="91"/>
                      <a:pt x="971" y="87"/>
                      <a:pt x="956" y="93"/>
                    </a:cubicBezTo>
                    <a:cubicBezTo>
                      <a:pt x="954" y="93"/>
                      <a:pt x="954" y="93"/>
                      <a:pt x="954" y="93"/>
                    </a:cubicBezTo>
                    <a:cubicBezTo>
                      <a:pt x="954" y="91"/>
                      <a:pt x="954" y="91"/>
                      <a:pt x="954" y="91"/>
                    </a:cubicBezTo>
                    <a:cubicBezTo>
                      <a:pt x="951" y="76"/>
                      <a:pt x="943" y="72"/>
                      <a:pt x="929" y="78"/>
                    </a:cubicBezTo>
                    <a:cubicBezTo>
                      <a:pt x="927" y="79"/>
                      <a:pt x="927" y="79"/>
                      <a:pt x="927" y="79"/>
                    </a:cubicBezTo>
                    <a:cubicBezTo>
                      <a:pt x="926" y="77"/>
                      <a:pt x="926" y="77"/>
                      <a:pt x="926" y="77"/>
                    </a:cubicBezTo>
                    <a:cubicBezTo>
                      <a:pt x="923" y="62"/>
                      <a:pt x="914" y="58"/>
                      <a:pt x="900" y="66"/>
                    </a:cubicBezTo>
                    <a:cubicBezTo>
                      <a:pt x="899" y="66"/>
                      <a:pt x="899" y="66"/>
                      <a:pt x="899" y="66"/>
                    </a:cubicBezTo>
                    <a:cubicBezTo>
                      <a:pt x="898" y="65"/>
                      <a:pt x="898" y="65"/>
                      <a:pt x="898" y="65"/>
                    </a:cubicBezTo>
                    <a:cubicBezTo>
                      <a:pt x="894" y="50"/>
                      <a:pt x="885" y="46"/>
                      <a:pt x="871" y="54"/>
                    </a:cubicBezTo>
                    <a:cubicBezTo>
                      <a:pt x="870" y="55"/>
                      <a:pt x="870" y="55"/>
                      <a:pt x="870" y="55"/>
                    </a:cubicBezTo>
                    <a:cubicBezTo>
                      <a:pt x="869" y="53"/>
                      <a:pt x="869" y="53"/>
                      <a:pt x="869" y="53"/>
                    </a:cubicBezTo>
                    <a:cubicBezTo>
                      <a:pt x="864" y="38"/>
                      <a:pt x="855" y="36"/>
                      <a:pt x="842" y="44"/>
                    </a:cubicBezTo>
                    <a:cubicBezTo>
                      <a:pt x="840" y="45"/>
                      <a:pt x="840" y="45"/>
                      <a:pt x="840" y="45"/>
                    </a:cubicBezTo>
                    <a:cubicBezTo>
                      <a:pt x="839" y="43"/>
                      <a:pt x="839" y="43"/>
                      <a:pt x="839" y="43"/>
                    </a:cubicBezTo>
                    <a:cubicBezTo>
                      <a:pt x="834" y="29"/>
                      <a:pt x="824" y="26"/>
                      <a:pt x="812" y="35"/>
                    </a:cubicBezTo>
                    <a:cubicBezTo>
                      <a:pt x="810" y="36"/>
                      <a:pt x="810" y="36"/>
                      <a:pt x="810" y="36"/>
                    </a:cubicBezTo>
                    <a:cubicBezTo>
                      <a:pt x="809" y="35"/>
                      <a:pt x="809" y="35"/>
                      <a:pt x="809" y="35"/>
                    </a:cubicBezTo>
                    <a:cubicBezTo>
                      <a:pt x="802" y="20"/>
                      <a:pt x="793" y="18"/>
                      <a:pt x="781" y="28"/>
                    </a:cubicBezTo>
                    <a:cubicBezTo>
                      <a:pt x="779" y="29"/>
                      <a:pt x="779" y="29"/>
                      <a:pt x="779" y="29"/>
                    </a:cubicBezTo>
                    <a:cubicBezTo>
                      <a:pt x="778" y="28"/>
                      <a:pt x="778" y="28"/>
                      <a:pt x="778" y="28"/>
                    </a:cubicBezTo>
                    <a:cubicBezTo>
                      <a:pt x="771" y="14"/>
                      <a:pt x="761" y="12"/>
                      <a:pt x="749" y="22"/>
                    </a:cubicBezTo>
                    <a:cubicBezTo>
                      <a:pt x="748" y="24"/>
                      <a:pt x="748" y="24"/>
                      <a:pt x="748" y="24"/>
                    </a:cubicBezTo>
                    <a:cubicBezTo>
                      <a:pt x="747" y="22"/>
                      <a:pt x="747" y="22"/>
                      <a:pt x="747" y="22"/>
                    </a:cubicBezTo>
                    <a:cubicBezTo>
                      <a:pt x="739" y="9"/>
                      <a:pt x="729" y="7"/>
                      <a:pt x="717" y="18"/>
                    </a:cubicBezTo>
                    <a:cubicBezTo>
                      <a:pt x="716" y="20"/>
                      <a:pt x="716" y="20"/>
                      <a:pt x="716" y="20"/>
                    </a:cubicBezTo>
                    <a:cubicBezTo>
                      <a:pt x="715" y="18"/>
                      <a:pt x="715" y="18"/>
                      <a:pt x="715" y="18"/>
                    </a:cubicBezTo>
                    <a:cubicBezTo>
                      <a:pt x="706" y="5"/>
                      <a:pt x="696" y="4"/>
                      <a:pt x="685" y="16"/>
                    </a:cubicBezTo>
                    <a:cubicBezTo>
                      <a:pt x="684" y="17"/>
                      <a:pt x="684" y="17"/>
                      <a:pt x="684" y="17"/>
                    </a:cubicBezTo>
                    <a:cubicBezTo>
                      <a:pt x="682" y="16"/>
                      <a:pt x="682" y="16"/>
                      <a:pt x="682" y="16"/>
                    </a:cubicBezTo>
                    <a:cubicBezTo>
                      <a:pt x="673" y="3"/>
                      <a:pt x="663" y="3"/>
                      <a:pt x="652" y="15"/>
                    </a:cubicBezTo>
                    <a:cubicBezTo>
                      <a:pt x="651" y="16"/>
                      <a:pt x="651" y="16"/>
                      <a:pt x="651" y="16"/>
                    </a:cubicBezTo>
                    <a:cubicBezTo>
                      <a:pt x="650" y="15"/>
                      <a:pt x="650" y="15"/>
                      <a:pt x="650" y="15"/>
                    </a:cubicBezTo>
                    <a:cubicBezTo>
                      <a:pt x="639" y="3"/>
                      <a:pt x="629" y="3"/>
                      <a:pt x="619" y="16"/>
                    </a:cubicBezTo>
                    <a:cubicBezTo>
                      <a:pt x="618" y="17"/>
                      <a:pt x="618" y="17"/>
                      <a:pt x="618" y="17"/>
                    </a:cubicBezTo>
                    <a:cubicBezTo>
                      <a:pt x="617" y="16"/>
                      <a:pt x="617" y="16"/>
                      <a:pt x="617" y="16"/>
                    </a:cubicBezTo>
                    <a:cubicBezTo>
                      <a:pt x="606" y="4"/>
                      <a:pt x="596" y="5"/>
                      <a:pt x="587" y="18"/>
                    </a:cubicBezTo>
                    <a:cubicBezTo>
                      <a:pt x="586" y="20"/>
                      <a:pt x="586" y="20"/>
                      <a:pt x="586" y="20"/>
                    </a:cubicBezTo>
                    <a:cubicBezTo>
                      <a:pt x="584" y="18"/>
                      <a:pt x="584" y="18"/>
                      <a:pt x="584" y="18"/>
                    </a:cubicBezTo>
                    <a:cubicBezTo>
                      <a:pt x="573" y="7"/>
                      <a:pt x="563" y="9"/>
                      <a:pt x="555" y="22"/>
                    </a:cubicBezTo>
                    <a:cubicBezTo>
                      <a:pt x="554" y="24"/>
                      <a:pt x="554" y="24"/>
                      <a:pt x="554" y="24"/>
                    </a:cubicBezTo>
                    <a:cubicBezTo>
                      <a:pt x="552" y="22"/>
                      <a:pt x="552" y="22"/>
                      <a:pt x="552" y="22"/>
                    </a:cubicBezTo>
                    <a:cubicBezTo>
                      <a:pt x="540" y="12"/>
                      <a:pt x="531" y="14"/>
                      <a:pt x="523" y="28"/>
                    </a:cubicBezTo>
                    <a:cubicBezTo>
                      <a:pt x="522" y="29"/>
                      <a:pt x="522" y="29"/>
                      <a:pt x="522" y="29"/>
                    </a:cubicBezTo>
                    <a:cubicBezTo>
                      <a:pt x="521" y="28"/>
                      <a:pt x="521" y="28"/>
                      <a:pt x="521" y="28"/>
                    </a:cubicBezTo>
                    <a:cubicBezTo>
                      <a:pt x="509" y="18"/>
                      <a:pt x="499" y="20"/>
                      <a:pt x="492" y="35"/>
                    </a:cubicBezTo>
                    <a:cubicBezTo>
                      <a:pt x="492" y="36"/>
                      <a:pt x="492" y="36"/>
                      <a:pt x="492" y="36"/>
                    </a:cubicBezTo>
                    <a:cubicBezTo>
                      <a:pt x="490" y="35"/>
                      <a:pt x="490" y="35"/>
                      <a:pt x="490" y="35"/>
                    </a:cubicBezTo>
                    <a:cubicBezTo>
                      <a:pt x="477" y="26"/>
                      <a:pt x="468" y="29"/>
                      <a:pt x="462" y="43"/>
                    </a:cubicBezTo>
                    <a:cubicBezTo>
                      <a:pt x="461" y="45"/>
                      <a:pt x="461" y="45"/>
                      <a:pt x="461" y="45"/>
                    </a:cubicBezTo>
                    <a:cubicBezTo>
                      <a:pt x="460" y="44"/>
                      <a:pt x="460" y="44"/>
                      <a:pt x="460" y="44"/>
                    </a:cubicBezTo>
                    <a:cubicBezTo>
                      <a:pt x="447" y="36"/>
                      <a:pt x="438" y="38"/>
                      <a:pt x="432" y="53"/>
                    </a:cubicBezTo>
                    <a:cubicBezTo>
                      <a:pt x="432" y="55"/>
                      <a:pt x="432" y="55"/>
                      <a:pt x="432" y="55"/>
                    </a:cubicBezTo>
                    <a:cubicBezTo>
                      <a:pt x="430" y="54"/>
                      <a:pt x="430" y="54"/>
                      <a:pt x="430" y="54"/>
                    </a:cubicBezTo>
                    <a:cubicBezTo>
                      <a:pt x="417" y="46"/>
                      <a:pt x="408" y="50"/>
                      <a:pt x="403" y="65"/>
                    </a:cubicBezTo>
                    <a:cubicBezTo>
                      <a:pt x="403" y="66"/>
                      <a:pt x="403" y="66"/>
                      <a:pt x="403" y="66"/>
                    </a:cubicBezTo>
                    <a:cubicBezTo>
                      <a:pt x="401" y="66"/>
                      <a:pt x="401" y="66"/>
                      <a:pt x="401" y="66"/>
                    </a:cubicBezTo>
                    <a:cubicBezTo>
                      <a:pt x="387" y="58"/>
                      <a:pt x="379" y="62"/>
                      <a:pt x="375" y="77"/>
                    </a:cubicBezTo>
                    <a:cubicBezTo>
                      <a:pt x="375" y="79"/>
                      <a:pt x="375" y="79"/>
                      <a:pt x="375" y="79"/>
                    </a:cubicBezTo>
                    <a:cubicBezTo>
                      <a:pt x="373" y="78"/>
                      <a:pt x="373" y="78"/>
                      <a:pt x="373" y="78"/>
                    </a:cubicBezTo>
                    <a:cubicBezTo>
                      <a:pt x="359" y="72"/>
                      <a:pt x="350" y="76"/>
                      <a:pt x="348" y="91"/>
                    </a:cubicBezTo>
                    <a:cubicBezTo>
                      <a:pt x="347" y="93"/>
                      <a:pt x="347" y="93"/>
                      <a:pt x="347" y="93"/>
                    </a:cubicBezTo>
                    <a:cubicBezTo>
                      <a:pt x="345" y="93"/>
                      <a:pt x="345" y="93"/>
                      <a:pt x="345" y="93"/>
                    </a:cubicBezTo>
                    <a:cubicBezTo>
                      <a:pt x="331" y="87"/>
                      <a:pt x="323" y="91"/>
                      <a:pt x="321" y="107"/>
                    </a:cubicBezTo>
                    <a:cubicBezTo>
                      <a:pt x="320" y="109"/>
                      <a:pt x="320" y="109"/>
                      <a:pt x="320" y="109"/>
                    </a:cubicBezTo>
                    <a:cubicBezTo>
                      <a:pt x="319" y="108"/>
                      <a:pt x="319" y="108"/>
                      <a:pt x="319" y="108"/>
                    </a:cubicBezTo>
                    <a:cubicBezTo>
                      <a:pt x="304" y="103"/>
                      <a:pt x="296" y="108"/>
                      <a:pt x="295" y="123"/>
                    </a:cubicBezTo>
                    <a:cubicBezTo>
                      <a:pt x="295" y="125"/>
                      <a:pt x="295" y="125"/>
                      <a:pt x="295" y="125"/>
                    </a:cubicBezTo>
                    <a:cubicBezTo>
                      <a:pt x="293" y="125"/>
                      <a:pt x="293" y="125"/>
                      <a:pt x="293" y="125"/>
                    </a:cubicBezTo>
                    <a:cubicBezTo>
                      <a:pt x="278" y="120"/>
                      <a:pt x="270" y="125"/>
                      <a:pt x="270" y="141"/>
                    </a:cubicBezTo>
                    <a:cubicBezTo>
                      <a:pt x="270" y="143"/>
                      <a:pt x="270" y="143"/>
                      <a:pt x="270" y="143"/>
                    </a:cubicBezTo>
                    <a:cubicBezTo>
                      <a:pt x="268" y="142"/>
                      <a:pt x="268" y="142"/>
                      <a:pt x="268" y="142"/>
                    </a:cubicBezTo>
                    <a:cubicBezTo>
                      <a:pt x="260" y="140"/>
                      <a:pt x="254" y="141"/>
                      <a:pt x="250" y="145"/>
                    </a:cubicBezTo>
                    <a:cubicBezTo>
                      <a:pt x="247" y="148"/>
                      <a:pt x="246" y="153"/>
                      <a:pt x="246" y="160"/>
                    </a:cubicBezTo>
                    <a:cubicBezTo>
                      <a:pt x="246" y="162"/>
                      <a:pt x="246" y="162"/>
                      <a:pt x="246" y="162"/>
                    </a:cubicBezTo>
                    <a:cubicBezTo>
                      <a:pt x="244" y="162"/>
                      <a:pt x="244" y="162"/>
                      <a:pt x="244" y="162"/>
                    </a:cubicBezTo>
                    <a:cubicBezTo>
                      <a:pt x="236" y="160"/>
                      <a:pt x="230" y="161"/>
                      <a:pt x="226" y="164"/>
                    </a:cubicBezTo>
                    <a:cubicBezTo>
                      <a:pt x="223" y="168"/>
                      <a:pt x="222" y="173"/>
                      <a:pt x="222" y="180"/>
                    </a:cubicBezTo>
                    <a:cubicBezTo>
                      <a:pt x="222" y="182"/>
                      <a:pt x="222" y="182"/>
                      <a:pt x="222" y="182"/>
                    </a:cubicBezTo>
                    <a:cubicBezTo>
                      <a:pt x="221" y="182"/>
                      <a:pt x="221" y="182"/>
                      <a:pt x="221" y="182"/>
                    </a:cubicBezTo>
                    <a:cubicBezTo>
                      <a:pt x="212" y="180"/>
                      <a:pt x="207" y="182"/>
                      <a:pt x="203" y="185"/>
                    </a:cubicBezTo>
                    <a:cubicBezTo>
                      <a:pt x="200" y="188"/>
                      <a:pt x="199" y="194"/>
                      <a:pt x="200" y="201"/>
                    </a:cubicBezTo>
                    <a:cubicBezTo>
                      <a:pt x="200" y="203"/>
                      <a:pt x="200" y="203"/>
                      <a:pt x="200" y="203"/>
                    </a:cubicBezTo>
                    <a:cubicBezTo>
                      <a:pt x="198" y="203"/>
                      <a:pt x="198" y="203"/>
                      <a:pt x="198" y="203"/>
                    </a:cubicBezTo>
                    <a:cubicBezTo>
                      <a:pt x="190" y="202"/>
                      <a:pt x="185" y="203"/>
                      <a:pt x="182" y="207"/>
                    </a:cubicBezTo>
                    <a:cubicBezTo>
                      <a:pt x="179" y="210"/>
                      <a:pt x="178" y="216"/>
                      <a:pt x="179" y="223"/>
                    </a:cubicBezTo>
                    <a:cubicBezTo>
                      <a:pt x="179" y="225"/>
                      <a:pt x="179" y="225"/>
                      <a:pt x="179" y="225"/>
                    </a:cubicBezTo>
                    <a:cubicBezTo>
                      <a:pt x="177" y="225"/>
                      <a:pt x="177" y="225"/>
                      <a:pt x="177" y="225"/>
                    </a:cubicBezTo>
                    <a:cubicBezTo>
                      <a:pt x="169" y="225"/>
                      <a:pt x="164" y="226"/>
                      <a:pt x="161" y="230"/>
                    </a:cubicBezTo>
                    <a:cubicBezTo>
                      <a:pt x="158" y="233"/>
                      <a:pt x="157" y="239"/>
                      <a:pt x="159" y="246"/>
                    </a:cubicBezTo>
                    <a:cubicBezTo>
                      <a:pt x="159" y="248"/>
                      <a:pt x="159" y="248"/>
                      <a:pt x="159" y="248"/>
                    </a:cubicBezTo>
                    <a:cubicBezTo>
                      <a:pt x="157" y="248"/>
                      <a:pt x="157" y="248"/>
                      <a:pt x="157" y="248"/>
                    </a:cubicBezTo>
                    <a:cubicBezTo>
                      <a:pt x="149" y="248"/>
                      <a:pt x="144" y="250"/>
                      <a:pt x="141" y="254"/>
                    </a:cubicBezTo>
                    <a:cubicBezTo>
                      <a:pt x="138" y="257"/>
                      <a:pt x="138" y="263"/>
                      <a:pt x="140" y="270"/>
                    </a:cubicBezTo>
                    <a:cubicBezTo>
                      <a:pt x="140" y="272"/>
                      <a:pt x="140" y="272"/>
                      <a:pt x="140" y="272"/>
                    </a:cubicBezTo>
                    <a:cubicBezTo>
                      <a:pt x="138" y="272"/>
                      <a:pt x="138" y="272"/>
                      <a:pt x="138" y="272"/>
                    </a:cubicBezTo>
                    <a:cubicBezTo>
                      <a:pt x="131" y="273"/>
                      <a:pt x="125" y="275"/>
                      <a:pt x="123" y="279"/>
                    </a:cubicBezTo>
                    <a:cubicBezTo>
                      <a:pt x="120" y="282"/>
                      <a:pt x="120" y="288"/>
                      <a:pt x="122" y="295"/>
                    </a:cubicBezTo>
                    <a:cubicBezTo>
                      <a:pt x="123" y="297"/>
                      <a:pt x="123" y="297"/>
                      <a:pt x="123" y="297"/>
                    </a:cubicBezTo>
                    <a:cubicBezTo>
                      <a:pt x="121" y="297"/>
                      <a:pt x="121" y="297"/>
                      <a:pt x="121" y="297"/>
                    </a:cubicBezTo>
                    <a:cubicBezTo>
                      <a:pt x="113" y="298"/>
                      <a:pt x="108" y="300"/>
                      <a:pt x="105" y="304"/>
                    </a:cubicBezTo>
                    <a:cubicBezTo>
                      <a:pt x="103" y="308"/>
                      <a:pt x="103" y="314"/>
                      <a:pt x="105" y="321"/>
                    </a:cubicBezTo>
                    <a:cubicBezTo>
                      <a:pt x="106" y="323"/>
                      <a:pt x="106" y="323"/>
                      <a:pt x="106" y="323"/>
                    </a:cubicBezTo>
                    <a:cubicBezTo>
                      <a:pt x="104" y="323"/>
                      <a:pt x="104" y="323"/>
                      <a:pt x="104" y="323"/>
                    </a:cubicBezTo>
                    <a:cubicBezTo>
                      <a:pt x="96" y="324"/>
                      <a:pt x="91" y="327"/>
                      <a:pt x="89" y="331"/>
                    </a:cubicBezTo>
                    <a:cubicBezTo>
                      <a:pt x="87" y="335"/>
                      <a:pt x="87" y="341"/>
                      <a:pt x="90" y="348"/>
                    </a:cubicBezTo>
                    <a:cubicBezTo>
                      <a:pt x="91" y="350"/>
                      <a:pt x="91" y="350"/>
                      <a:pt x="91" y="350"/>
                    </a:cubicBezTo>
                    <a:cubicBezTo>
                      <a:pt x="89" y="350"/>
                      <a:pt x="89" y="350"/>
                      <a:pt x="89" y="350"/>
                    </a:cubicBezTo>
                    <a:cubicBezTo>
                      <a:pt x="81" y="352"/>
                      <a:pt x="76" y="354"/>
                      <a:pt x="74" y="359"/>
                    </a:cubicBezTo>
                    <a:cubicBezTo>
                      <a:pt x="72" y="363"/>
                      <a:pt x="72" y="368"/>
                      <a:pt x="76" y="375"/>
                    </a:cubicBezTo>
                    <a:cubicBezTo>
                      <a:pt x="77" y="377"/>
                      <a:pt x="77" y="377"/>
                      <a:pt x="77" y="377"/>
                    </a:cubicBezTo>
                    <a:cubicBezTo>
                      <a:pt x="75" y="378"/>
                      <a:pt x="75" y="378"/>
                      <a:pt x="75" y="378"/>
                    </a:cubicBezTo>
                    <a:cubicBezTo>
                      <a:pt x="67" y="380"/>
                      <a:pt x="62" y="383"/>
                      <a:pt x="60" y="387"/>
                    </a:cubicBezTo>
                    <a:cubicBezTo>
                      <a:pt x="58" y="391"/>
                      <a:pt x="59" y="397"/>
                      <a:pt x="63" y="404"/>
                    </a:cubicBezTo>
                    <a:cubicBezTo>
                      <a:pt x="64" y="405"/>
                      <a:pt x="64" y="405"/>
                      <a:pt x="64" y="405"/>
                    </a:cubicBezTo>
                    <a:cubicBezTo>
                      <a:pt x="62" y="406"/>
                      <a:pt x="62" y="406"/>
                      <a:pt x="62" y="406"/>
                    </a:cubicBezTo>
                    <a:cubicBezTo>
                      <a:pt x="54" y="408"/>
                      <a:pt x="50" y="412"/>
                      <a:pt x="48" y="416"/>
                    </a:cubicBezTo>
                    <a:cubicBezTo>
                      <a:pt x="46" y="420"/>
                      <a:pt x="47" y="426"/>
                      <a:pt x="51" y="433"/>
                    </a:cubicBezTo>
                    <a:cubicBezTo>
                      <a:pt x="52" y="434"/>
                      <a:pt x="52" y="434"/>
                      <a:pt x="52" y="434"/>
                    </a:cubicBezTo>
                    <a:cubicBezTo>
                      <a:pt x="51" y="435"/>
                      <a:pt x="51" y="435"/>
                      <a:pt x="51" y="435"/>
                    </a:cubicBezTo>
                    <a:cubicBezTo>
                      <a:pt x="43" y="438"/>
                      <a:pt x="39" y="441"/>
                      <a:pt x="37" y="446"/>
                    </a:cubicBezTo>
                    <a:cubicBezTo>
                      <a:pt x="36" y="450"/>
                      <a:pt x="37" y="456"/>
                      <a:pt x="41" y="462"/>
                    </a:cubicBezTo>
                    <a:cubicBezTo>
                      <a:pt x="42" y="464"/>
                      <a:pt x="42" y="464"/>
                      <a:pt x="42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33" y="468"/>
                      <a:pt x="29" y="472"/>
                      <a:pt x="28" y="476"/>
                    </a:cubicBezTo>
                    <a:cubicBezTo>
                      <a:pt x="26" y="481"/>
                      <a:pt x="28" y="486"/>
                      <a:pt x="33" y="493"/>
                    </a:cubicBezTo>
                    <a:cubicBezTo>
                      <a:pt x="34" y="494"/>
                      <a:pt x="34" y="494"/>
                      <a:pt x="34" y="494"/>
                    </a:cubicBezTo>
                    <a:cubicBezTo>
                      <a:pt x="32" y="495"/>
                      <a:pt x="32" y="495"/>
                      <a:pt x="32" y="495"/>
                    </a:cubicBezTo>
                    <a:cubicBezTo>
                      <a:pt x="25" y="498"/>
                      <a:pt x="21" y="502"/>
                      <a:pt x="20" y="507"/>
                    </a:cubicBezTo>
                    <a:cubicBezTo>
                      <a:pt x="19" y="512"/>
                      <a:pt x="21" y="517"/>
                      <a:pt x="25" y="524"/>
                    </a:cubicBezTo>
                    <a:cubicBezTo>
                      <a:pt x="27" y="525"/>
                      <a:pt x="27" y="525"/>
                      <a:pt x="27" y="525"/>
                    </a:cubicBezTo>
                    <a:cubicBezTo>
                      <a:pt x="25" y="526"/>
                      <a:pt x="25" y="526"/>
                      <a:pt x="25" y="526"/>
                    </a:cubicBezTo>
                    <a:cubicBezTo>
                      <a:pt x="18" y="530"/>
                      <a:pt x="14" y="534"/>
                      <a:pt x="13" y="539"/>
                    </a:cubicBezTo>
                    <a:cubicBezTo>
                      <a:pt x="12" y="544"/>
                      <a:pt x="15" y="549"/>
                      <a:pt x="20" y="555"/>
                    </a:cubicBezTo>
                    <a:cubicBezTo>
                      <a:pt x="21" y="556"/>
                      <a:pt x="21" y="556"/>
                      <a:pt x="21" y="556"/>
                    </a:cubicBezTo>
                    <a:cubicBezTo>
                      <a:pt x="19" y="557"/>
                      <a:pt x="19" y="557"/>
                      <a:pt x="19" y="557"/>
                    </a:cubicBezTo>
                    <a:cubicBezTo>
                      <a:pt x="13" y="562"/>
                      <a:pt x="9" y="566"/>
                      <a:pt x="8" y="571"/>
                    </a:cubicBezTo>
                    <a:cubicBezTo>
                      <a:pt x="8" y="576"/>
                      <a:pt x="10" y="581"/>
                      <a:pt x="16" y="587"/>
                    </a:cubicBezTo>
                    <a:cubicBezTo>
                      <a:pt x="17" y="588"/>
                      <a:pt x="17" y="588"/>
                      <a:pt x="17" y="588"/>
                    </a:cubicBezTo>
                    <a:cubicBezTo>
                      <a:pt x="15" y="589"/>
                      <a:pt x="15" y="589"/>
                      <a:pt x="15" y="589"/>
                    </a:cubicBezTo>
                    <a:cubicBezTo>
                      <a:pt x="9" y="594"/>
                      <a:pt x="5" y="599"/>
                      <a:pt x="5" y="604"/>
                    </a:cubicBezTo>
                    <a:cubicBezTo>
                      <a:pt x="5" y="609"/>
                      <a:pt x="7" y="614"/>
                      <a:pt x="13" y="619"/>
                    </a:cubicBezTo>
                    <a:cubicBezTo>
                      <a:pt x="15" y="621"/>
                      <a:pt x="15" y="621"/>
                      <a:pt x="15" y="621"/>
                    </a:cubicBezTo>
                    <a:cubicBezTo>
                      <a:pt x="13" y="622"/>
                      <a:pt x="13" y="622"/>
                      <a:pt x="13" y="622"/>
                    </a:cubicBezTo>
                    <a:cubicBezTo>
                      <a:pt x="7" y="627"/>
                      <a:pt x="4" y="632"/>
                      <a:pt x="3" y="637"/>
                    </a:cubicBezTo>
                    <a:cubicBezTo>
                      <a:pt x="3" y="642"/>
                      <a:pt x="6" y="647"/>
                      <a:pt x="12" y="652"/>
                    </a:cubicBezTo>
                    <a:cubicBezTo>
                      <a:pt x="14" y="653"/>
                      <a:pt x="14" y="653"/>
                      <a:pt x="14" y="653"/>
                    </a:cubicBezTo>
                    <a:cubicBezTo>
                      <a:pt x="12" y="655"/>
                      <a:pt x="12" y="655"/>
                      <a:pt x="12" y="655"/>
                    </a:cubicBezTo>
                    <a:cubicBezTo>
                      <a:pt x="6" y="660"/>
                      <a:pt x="3" y="665"/>
                      <a:pt x="3" y="670"/>
                    </a:cubicBezTo>
                    <a:cubicBezTo>
                      <a:pt x="4" y="675"/>
                      <a:pt x="7" y="680"/>
                      <a:pt x="13" y="685"/>
                    </a:cubicBezTo>
                    <a:cubicBezTo>
                      <a:pt x="15" y="686"/>
                      <a:pt x="15" y="686"/>
                      <a:pt x="15" y="686"/>
                    </a:cubicBezTo>
                    <a:cubicBezTo>
                      <a:pt x="13" y="687"/>
                      <a:pt x="13" y="687"/>
                      <a:pt x="13" y="687"/>
                    </a:cubicBezTo>
                    <a:cubicBezTo>
                      <a:pt x="7" y="693"/>
                      <a:pt x="5" y="698"/>
                      <a:pt x="5" y="703"/>
                    </a:cubicBezTo>
                    <a:cubicBezTo>
                      <a:pt x="5" y="708"/>
                      <a:pt x="9" y="713"/>
                      <a:pt x="15" y="717"/>
                    </a:cubicBezTo>
                    <a:cubicBezTo>
                      <a:pt x="17" y="719"/>
                      <a:pt x="17" y="719"/>
                      <a:pt x="17" y="719"/>
                    </a:cubicBezTo>
                    <a:cubicBezTo>
                      <a:pt x="16" y="720"/>
                      <a:pt x="16" y="720"/>
                      <a:pt x="16" y="720"/>
                    </a:cubicBezTo>
                    <a:cubicBezTo>
                      <a:pt x="10" y="726"/>
                      <a:pt x="8" y="731"/>
                      <a:pt x="8" y="736"/>
                    </a:cubicBezTo>
                    <a:cubicBezTo>
                      <a:pt x="9" y="741"/>
                      <a:pt x="13" y="745"/>
                      <a:pt x="19" y="749"/>
                    </a:cubicBezTo>
                    <a:cubicBezTo>
                      <a:pt x="21" y="750"/>
                      <a:pt x="21" y="750"/>
                      <a:pt x="21" y="750"/>
                    </a:cubicBezTo>
                    <a:cubicBezTo>
                      <a:pt x="20" y="752"/>
                      <a:pt x="20" y="752"/>
                      <a:pt x="20" y="752"/>
                    </a:cubicBezTo>
                    <a:cubicBezTo>
                      <a:pt x="15" y="758"/>
                      <a:pt x="12" y="763"/>
                      <a:pt x="13" y="768"/>
                    </a:cubicBezTo>
                    <a:cubicBezTo>
                      <a:pt x="14" y="773"/>
                      <a:pt x="18" y="777"/>
                      <a:pt x="25" y="781"/>
                    </a:cubicBezTo>
                    <a:cubicBezTo>
                      <a:pt x="27" y="782"/>
                      <a:pt x="27" y="782"/>
                      <a:pt x="27" y="782"/>
                    </a:cubicBezTo>
                    <a:cubicBezTo>
                      <a:pt x="25" y="783"/>
                      <a:pt x="25" y="783"/>
                      <a:pt x="25" y="783"/>
                    </a:cubicBezTo>
                    <a:cubicBezTo>
                      <a:pt x="21" y="790"/>
                      <a:pt x="19" y="795"/>
                      <a:pt x="20" y="800"/>
                    </a:cubicBezTo>
                    <a:cubicBezTo>
                      <a:pt x="21" y="804"/>
                      <a:pt x="25" y="808"/>
                      <a:pt x="32" y="812"/>
                    </a:cubicBezTo>
                    <a:cubicBezTo>
                      <a:pt x="34" y="813"/>
                      <a:pt x="34" y="813"/>
                      <a:pt x="34" y="813"/>
                    </a:cubicBezTo>
                    <a:cubicBezTo>
                      <a:pt x="33" y="814"/>
                      <a:pt x="33" y="814"/>
                      <a:pt x="33" y="814"/>
                    </a:cubicBezTo>
                    <a:cubicBezTo>
                      <a:pt x="28" y="821"/>
                      <a:pt x="26" y="826"/>
                      <a:pt x="28" y="831"/>
                    </a:cubicBezTo>
                    <a:cubicBezTo>
                      <a:pt x="29" y="835"/>
                      <a:pt x="33" y="839"/>
                      <a:pt x="41" y="842"/>
                    </a:cubicBezTo>
                    <a:cubicBezTo>
                      <a:pt x="42" y="843"/>
                      <a:pt x="42" y="843"/>
                      <a:pt x="42" y="843"/>
                    </a:cubicBezTo>
                    <a:cubicBezTo>
                      <a:pt x="41" y="844"/>
                      <a:pt x="41" y="844"/>
                      <a:pt x="41" y="844"/>
                    </a:cubicBezTo>
                    <a:cubicBezTo>
                      <a:pt x="37" y="851"/>
                      <a:pt x="36" y="857"/>
                      <a:pt x="37" y="861"/>
                    </a:cubicBezTo>
                    <a:cubicBezTo>
                      <a:pt x="39" y="866"/>
                      <a:pt x="43" y="869"/>
                      <a:pt x="51" y="872"/>
                    </a:cubicBezTo>
                    <a:cubicBezTo>
                      <a:pt x="52" y="872"/>
                      <a:pt x="52" y="872"/>
                      <a:pt x="52" y="872"/>
                    </a:cubicBezTo>
                    <a:cubicBezTo>
                      <a:pt x="51" y="874"/>
                      <a:pt x="51" y="874"/>
                      <a:pt x="51" y="874"/>
                    </a:cubicBezTo>
                    <a:cubicBezTo>
                      <a:pt x="47" y="881"/>
                      <a:pt x="46" y="887"/>
                      <a:pt x="48" y="891"/>
                    </a:cubicBezTo>
                    <a:cubicBezTo>
                      <a:pt x="50" y="895"/>
                      <a:pt x="54" y="899"/>
                      <a:pt x="62" y="901"/>
                    </a:cubicBezTo>
                    <a:cubicBezTo>
                      <a:pt x="64" y="901"/>
                      <a:pt x="64" y="901"/>
                      <a:pt x="64" y="901"/>
                    </a:cubicBezTo>
                    <a:cubicBezTo>
                      <a:pt x="63" y="903"/>
                      <a:pt x="63" y="903"/>
                      <a:pt x="63" y="903"/>
                    </a:cubicBezTo>
                    <a:cubicBezTo>
                      <a:pt x="59" y="910"/>
                      <a:pt x="58" y="916"/>
                      <a:pt x="60" y="920"/>
                    </a:cubicBezTo>
                    <a:cubicBezTo>
                      <a:pt x="62" y="924"/>
                      <a:pt x="67" y="927"/>
                      <a:pt x="75" y="929"/>
                    </a:cubicBezTo>
                    <a:cubicBezTo>
                      <a:pt x="77" y="930"/>
                      <a:pt x="77" y="930"/>
                      <a:pt x="77" y="930"/>
                    </a:cubicBezTo>
                    <a:cubicBezTo>
                      <a:pt x="76" y="931"/>
                      <a:pt x="76" y="931"/>
                      <a:pt x="76" y="931"/>
                    </a:cubicBezTo>
                    <a:cubicBezTo>
                      <a:pt x="72" y="938"/>
                      <a:pt x="72" y="944"/>
                      <a:pt x="74" y="948"/>
                    </a:cubicBezTo>
                    <a:cubicBezTo>
                      <a:pt x="76" y="952"/>
                      <a:pt x="81" y="955"/>
                      <a:pt x="89" y="957"/>
                    </a:cubicBezTo>
                    <a:cubicBezTo>
                      <a:pt x="91" y="957"/>
                      <a:pt x="91" y="957"/>
                      <a:pt x="91" y="957"/>
                    </a:cubicBezTo>
                    <a:cubicBezTo>
                      <a:pt x="90" y="959"/>
                      <a:pt x="90" y="959"/>
                      <a:pt x="90" y="959"/>
                    </a:cubicBezTo>
                    <a:cubicBezTo>
                      <a:pt x="87" y="966"/>
                      <a:pt x="87" y="972"/>
                      <a:pt x="89" y="976"/>
                    </a:cubicBezTo>
                    <a:cubicBezTo>
                      <a:pt x="91" y="980"/>
                      <a:pt x="96" y="982"/>
                      <a:pt x="104" y="983"/>
                    </a:cubicBezTo>
                    <a:cubicBezTo>
                      <a:pt x="106" y="984"/>
                      <a:pt x="106" y="984"/>
                      <a:pt x="106" y="984"/>
                    </a:cubicBezTo>
                    <a:cubicBezTo>
                      <a:pt x="105" y="986"/>
                      <a:pt x="105" y="986"/>
                      <a:pt x="105" y="986"/>
                    </a:cubicBezTo>
                    <a:cubicBezTo>
                      <a:pt x="103" y="993"/>
                      <a:pt x="103" y="999"/>
                      <a:pt x="105" y="1002"/>
                    </a:cubicBezTo>
                    <a:cubicBezTo>
                      <a:pt x="108" y="1006"/>
                      <a:pt x="113" y="1009"/>
                      <a:pt x="121" y="1009"/>
                    </a:cubicBezTo>
                    <a:cubicBezTo>
                      <a:pt x="123" y="1010"/>
                      <a:pt x="123" y="1010"/>
                      <a:pt x="123" y="1010"/>
                    </a:cubicBezTo>
                    <a:cubicBezTo>
                      <a:pt x="122" y="1011"/>
                      <a:pt x="122" y="1011"/>
                      <a:pt x="122" y="1011"/>
                    </a:cubicBezTo>
                    <a:cubicBezTo>
                      <a:pt x="120" y="1019"/>
                      <a:pt x="120" y="1025"/>
                      <a:pt x="123" y="1028"/>
                    </a:cubicBezTo>
                    <a:cubicBezTo>
                      <a:pt x="125" y="1032"/>
                      <a:pt x="131" y="1034"/>
                      <a:pt x="138" y="1034"/>
                    </a:cubicBezTo>
                    <a:cubicBezTo>
                      <a:pt x="140" y="1035"/>
                      <a:pt x="140" y="1035"/>
                      <a:pt x="140" y="1035"/>
                    </a:cubicBezTo>
                    <a:cubicBezTo>
                      <a:pt x="140" y="1036"/>
                      <a:pt x="140" y="1036"/>
                      <a:pt x="140" y="1036"/>
                    </a:cubicBezTo>
                    <a:cubicBezTo>
                      <a:pt x="138" y="1044"/>
                      <a:pt x="138" y="1050"/>
                      <a:pt x="141" y="1053"/>
                    </a:cubicBezTo>
                    <a:cubicBezTo>
                      <a:pt x="144" y="1057"/>
                      <a:pt x="149" y="1059"/>
                      <a:pt x="157" y="1059"/>
                    </a:cubicBezTo>
                    <a:cubicBezTo>
                      <a:pt x="159" y="1059"/>
                      <a:pt x="159" y="1059"/>
                      <a:pt x="159" y="1059"/>
                    </a:cubicBezTo>
                    <a:cubicBezTo>
                      <a:pt x="159" y="1061"/>
                      <a:pt x="159" y="1061"/>
                      <a:pt x="159" y="1061"/>
                    </a:cubicBezTo>
                    <a:cubicBezTo>
                      <a:pt x="157" y="1068"/>
                      <a:pt x="158" y="1074"/>
                      <a:pt x="161" y="1077"/>
                    </a:cubicBezTo>
                    <a:cubicBezTo>
                      <a:pt x="164" y="1081"/>
                      <a:pt x="169" y="1082"/>
                      <a:pt x="177" y="1082"/>
                    </a:cubicBezTo>
                    <a:cubicBezTo>
                      <a:pt x="179" y="1082"/>
                      <a:pt x="179" y="1082"/>
                      <a:pt x="179" y="1082"/>
                    </a:cubicBezTo>
                    <a:cubicBezTo>
                      <a:pt x="179" y="1084"/>
                      <a:pt x="179" y="1084"/>
                      <a:pt x="179" y="1084"/>
                    </a:cubicBezTo>
                    <a:cubicBezTo>
                      <a:pt x="178" y="1091"/>
                      <a:pt x="179" y="1096"/>
                      <a:pt x="182" y="1100"/>
                    </a:cubicBezTo>
                    <a:cubicBezTo>
                      <a:pt x="185" y="1103"/>
                      <a:pt x="190" y="1105"/>
                      <a:pt x="198" y="1104"/>
                    </a:cubicBezTo>
                    <a:cubicBezTo>
                      <a:pt x="200" y="1104"/>
                      <a:pt x="200" y="1104"/>
                      <a:pt x="200" y="1104"/>
                    </a:cubicBezTo>
                    <a:cubicBezTo>
                      <a:pt x="200" y="1106"/>
                      <a:pt x="200" y="1106"/>
                      <a:pt x="200" y="1106"/>
                    </a:cubicBezTo>
                    <a:cubicBezTo>
                      <a:pt x="199" y="1113"/>
                      <a:pt x="200" y="1118"/>
                      <a:pt x="203" y="1122"/>
                    </a:cubicBezTo>
                    <a:cubicBezTo>
                      <a:pt x="207" y="1125"/>
                      <a:pt x="212" y="1126"/>
                      <a:pt x="221" y="1125"/>
                    </a:cubicBezTo>
                    <a:cubicBezTo>
                      <a:pt x="222" y="1125"/>
                      <a:pt x="222" y="1125"/>
                      <a:pt x="222" y="1125"/>
                    </a:cubicBezTo>
                    <a:cubicBezTo>
                      <a:pt x="222" y="1127"/>
                      <a:pt x="222" y="1127"/>
                      <a:pt x="222" y="1127"/>
                    </a:cubicBezTo>
                    <a:cubicBezTo>
                      <a:pt x="222" y="1134"/>
                      <a:pt x="223" y="1139"/>
                      <a:pt x="226" y="1142"/>
                    </a:cubicBezTo>
                    <a:cubicBezTo>
                      <a:pt x="230" y="1146"/>
                      <a:pt x="236" y="1147"/>
                      <a:pt x="244" y="1145"/>
                    </a:cubicBezTo>
                    <a:cubicBezTo>
                      <a:pt x="246" y="1145"/>
                      <a:pt x="246" y="1145"/>
                      <a:pt x="246" y="1145"/>
                    </a:cubicBezTo>
                    <a:cubicBezTo>
                      <a:pt x="246" y="1147"/>
                      <a:pt x="246" y="1147"/>
                      <a:pt x="246" y="1147"/>
                    </a:cubicBezTo>
                    <a:cubicBezTo>
                      <a:pt x="246" y="1154"/>
                      <a:pt x="247" y="1159"/>
                      <a:pt x="250" y="1162"/>
                    </a:cubicBezTo>
                    <a:cubicBezTo>
                      <a:pt x="254" y="1166"/>
                      <a:pt x="260" y="1166"/>
                      <a:pt x="268" y="1164"/>
                    </a:cubicBezTo>
                    <a:cubicBezTo>
                      <a:pt x="270" y="1164"/>
                      <a:pt x="270" y="1164"/>
                      <a:pt x="270" y="1164"/>
                    </a:cubicBezTo>
                    <a:cubicBezTo>
                      <a:pt x="270" y="1166"/>
                      <a:pt x="270" y="1166"/>
                      <a:pt x="270" y="1166"/>
                    </a:cubicBezTo>
                    <a:cubicBezTo>
                      <a:pt x="270" y="1181"/>
                      <a:pt x="278" y="1187"/>
                      <a:pt x="293" y="1182"/>
                    </a:cubicBezTo>
                    <a:cubicBezTo>
                      <a:pt x="295" y="1182"/>
                      <a:pt x="295" y="1182"/>
                      <a:pt x="295" y="1182"/>
                    </a:cubicBezTo>
                    <a:cubicBezTo>
                      <a:pt x="295" y="1184"/>
                      <a:pt x="295" y="1184"/>
                      <a:pt x="295" y="1184"/>
                    </a:cubicBezTo>
                    <a:cubicBezTo>
                      <a:pt x="296" y="1199"/>
                      <a:pt x="304" y="1204"/>
                      <a:pt x="319" y="1199"/>
                    </a:cubicBezTo>
                    <a:cubicBezTo>
                      <a:pt x="320" y="1198"/>
                      <a:pt x="320" y="1198"/>
                      <a:pt x="320" y="1198"/>
                    </a:cubicBezTo>
                    <a:cubicBezTo>
                      <a:pt x="321" y="1200"/>
                      <a:pt x="321" y="1200"/>
                      <a:pt x="321" y="1200"/>
                    </a:cubicBezTo>
                    <a:cubicBezTo>
                      <a:pt x="323" y="1216"/>
                      <a:pt x="331" y="1220"/>
                      <a:pt x="345" y="1214"/>
                    </a:cubicBezTo>
                    <a:cubicBezTo>
                      <a:pt x="347" y="1214"/>
                      <a:pt x="347" y="1214"/>
                      <a:pt x="347" y="1214"/>
                    </a:cubicBezTo>
                    <a:cubicBezTo>
                      <a:pt x="348" y="1215"/>
                      <a:pt x="348" y="1215"/>
                      <a:pt x="348" y="1215"/>
                    </a:cubicBezTo>
                    <a:cubicBezTo>
                      <a:pt x="350" y="1231"/>
                      <a:pt x="359" y="1235"/>
                      <a:pt x="373" y="1228"/>
                    </a:cubicBezTo>
                    <a:cubicBezTo>
                      <a:pt x="375" y="1228"/>
                      <a:pt x="375" y="1228"/>
                      <a:pt x="375" y="1228"/>
                    </a:cubicBezTo>
                    <a:cubicBezTo>
                      <a:pt x="375" y="1230"/>
                      <a:pt x="375" y="1230"/>
                      <a:pt x="375" y="1230"/>
                    </a:cubicBezTo>
                    <a:cubicBezTo>
                      <a:pt x="379" y="1245"/>
                      <a:pt x="387" y="1248"/>
                      <a:pt x="401" y="1241"/>
                    </a:cubicBezTo>
                    <a:cubicBezTo>
                      <a:pt x="403" y="1240"/>
                      <a:pt x="403" y="1240"/>
                      <a:pt x="403" y="1240"/>
                    </a:cubicBezTo>
                    <a:cubicBezTo>
                      <a:pt x="403" y="1242"/>
                      <a:pt x="403" y="1242"/>
                      <a:pt x="403" y="1242"/>
                    </a:cubicBezTo>
                    <a:cubicBezTo>
                      <a:pt x="408" y="1257"/>
                      <a:pt x="417" y="1261"/>
                      <a:pt x="430" y="1253"/>
                    </a:cubicBezTo>
                    <a:cubicBezTo>
                      <a:pt x="432" y="1252"/>
                      <a:pt x="432" y="1252"/>
                      <a:pt x="432" y="1252"/>
                    </a:cubicBezTo>
                    <a:cubicBezTo>
                      <a:pt x="432" y="1254"/>
                      <a:pt x="432" y="1254"/>
                      <a:pt x="432" y="1254"/>
                    </a:cubicBezTo>
                    <a:cubicBezTo>
                      <a:pt x="438" y="1268"/>
                      <a:pt x="447" y="1271"/>
                      <a:pt x="460" y="1263"/>
                    </a:cubicBezTo>
                    <a:cubicBezTo>
                      <a:pt x="461" y="1262"/>
                      <a:pt x="461" y="1262"/>
                      <a:pt x="461" y="1262"/>
                    </a:cubicBezTo>
                    <a:cubicBezTo>
                      <a:pt x="462" y="1264"/>
                      <a:pt x="462" y="1264"/>
                      <a:pt x="462" y="1264"/>
                    </a:cubicBezTo>
                    <a:cubicBezTo>
                      <a:pt x="468" y="1278"/>
                      <a:pt x="477" y="1281"/>
                      <a:pt x="490" y="1272"/>
                    </a:cubicBezTo>
                    <a:cubicBezTo>
                      <a:pt x="492" y="1270"/>
                      <a:pt x="492" y="1270"/>
                      <a:pt x="492" y="1270"/>
                    </a:cubicBezTo>
                    <a:cubicBezTo>
                      <a:pt x="492" y="1272"/>
                      <a:pt x="492" y="1272"/>
                      <a:pt x="492" y="1272"/>
                    </a:cubicBezTo>
                    <a:cubicBezTo>
                      <a:pt x="499" y="1286"/>
                      <a:pt x="509" y="1288"/>
                      <a:pt x="521" y="1279"/>
                    </a:cubicBezTo>
                    <a:cubicBezTo>
                      <a:pt x="522" y="1278"/>
                      <a:pt x="522" y="1278"/>
                      <a:pt x="522" y="1278"/>
                    </a:cubicBezTo>
                    <a:cubicBezTo>
                      <a:pt x="523" y="1279"/>
                      <a:pt x="523" y="1279"/>
                      <a:pt x="523" y="1279"/>
                    </a:cubicBezTo>
                    <a:cubicBezTo>
                      <a:pt x="531" y="1293"/>
                      <a:pt x="540" y="1295"/>
                      <a:pt x="552" y="1284"/>
                    </a:cubicBezTo>
                    <a:cubicBezTo>
                      <a:pt x="554" y="1283"/>
                      <a:pt x="554" y="1283"/>
                      <a:pt x="554" y="1283"/>
                    </a:cubicBezTo>
                    <a:cubicBezTo>
                      <a:pt x="555" y="1285"/>
                      <a:pt x="555" y="1285"/>
                      <a:pt x="555" y="1285"/>
                    </a:cubicBezTo>
                    <a:cubicBezTo>
                      <a:pt x="563" y="1298"/>
                      <a:pt x="573" y="1299"/>
                      <a:pt x="584" y="1289"/>
                    </a:cubicBezTo>
                    <a:cubicBezTo>
                      <a:pt x="586" y="1287"/>
                      <a:pt x="586" y="1287"/>
                      <a:pt x="586" y="1287"/>
                    </a:cubicBezTo>
                    <a:cubicBezTo>
                      <a:pt x="587" y="1289"/>
                      <a:pt x="587" y="1289"/>
                      <a:pt x="587" y="1289"/>
                    </a:cubicBezTo>
                    <a:cubicBezTo>
                      <a:pt x="596" y="1302"/>
                      <a:pt x="606" y="1303"/>
                      <a:pt x="617" y="1291"/>
                    </a:cubicBezTo>
                    <a:cubicBezTo>
                      <a:pt x="618" y="1290"/>
                      <a:pt x="618" y="1290"/>
                      <a:pt x="618" y="1290"/>
                    </a:cubicBezTo>
                    <a:cubicBezTo>
                      <a:pt x="619" y="1291"/>
                      <a:pt x="619" y="1291"/>
                      <a:pt x="619" y="1291"/>
                    </a:cubicBezTo>
                    <a:cubicBezTo>
                      <a:pt x="629" y="1304"/>
                      <a:pt x="639" y="1304"/>
                      <a:pt x="650" y="1292"/>
                    </a:cubicBezTo>
                    <a:lnTo>
                      <a:pt x="651" y="129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5" name="Freeform 1589"/>
              <p:cNvSpPr>
                <a:spLocks noEditPoints="1"/>
              </p:cNvSpPr>
              <p:nvPr/>
            </p:nvSpPr>
            <p:spPr bwMode="auto">
              <a:xfrm>
                <a:off x="3785" y="1316"/>
                <a:ext cx="40" cy="38"/>
              </a:xfrm>
              <a:custGeom>
                <a:avLst/>
                <a:gdLst>
                  <a:gd name="T0" fmla="*/ 9 w 18"/>
                  <a:gd name="T1" fmla="*/ 17 h 17"/>
                  <a:gd name="T2" fmla="*/ 0 w 18"/>
                  <a:gd name="T3" fmla="*/ 8 h 17"/>
                  <a:gd name="T4" fmla="*/ 9 w 18"/>
                  <a:gd name="T5" fmla="*/ 0 h 17"/>
                  <a:gd name="T6" fmla="*/ 18 w 18"/>
                  <a:gd name="T7" fmla="*/ 8 h 17"/>
                  <a:gd name="T8" fmla="*/ 9 w 18"/>
                  <a:gd name="T9" fmla="*/ 17 h 17"/>
                  <a:gd name="T10" fmla="*/ 9 w 18"/>
                  <a:gd name="T11" fmla="*/ 3 h 17"/>
                  <a:gd name="T12" fmla="*/ 3 w 18"/>
                  <a:gd name="T13" fmla="*/ 8 h 17"/>
                  <a:gd name="T14" fmla="*/ 9 w 18"/>
                  <a:gd name="T15" fmla="*/ 14 h 17"/>
                  <a:gd name="T16" fmla="*/ 14 w 18"/>
                  <a:gd name="T17" fmla="*/ 8 h 17"/>
                  <a:gd name="T18" fmla="*/ 9 w 18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7">
                    <a:moveTo>
                      <a:pt x="9" y="17"/>
                    </a:moveTo>
                    <a:cubicBezTo>
                      <a:pt x="4" y="17"/>
                      <a:pt x="0" y="13"/>
                      <a:pt x="0" y="8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4" y="0"/>
                      <a:pt x="18" y="4"/>
                      <a:pt x="18" y="8"/>
                    </a:cubicBezTo>
                    <a:cubicBezTo>
                      <a:pt x="18" y="13"/>
                      <a:pt x="14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3" y="5"/>
                      <a:pt x="3" y="8"/>
                    </a:cubicBezTo>
                    <a:cubicBezTo>
                      <a:pt x="3" y="11"/>
                      <a:pt x="6" y="14"/>
                      <a:pt x="9" y="14"/>
                    </a:cubicBezTo>
                    <a:cubicBezTo>
                      <a:pt x="12" y="14"/>
                      <a:pt x="14" y="11"/>
                      <a:pt x="14" y="8"/>
                    </a:cubicBezTo>
                    <a:cubicBezTo>
                      <a:pt x="14" y="5"/>
                      <a:pt x="12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6" name="Freeform 1590"/>
              <p:cNvSpPr>
                <a:spLocks noEditPoints="1"/>
              </p:cNvSpPr>
              <p:nvPr/>
            </p:nvSpPr>
            <p:spPr bwMode="auto">
              <a:xfrm>
                <a:off x="3708" y="1318"/>
                <a:ext cx="38" cy="41"/>
              </a:xfrm>
              <a:custGeom>
                <a:avLst/>
                <a:gdLst>
                  <a:gd name="T0" fmla="*/ 9 w 17"/>
                  <a:gd name="T1" fmla="*/ 18 h 18"/>
                  <a:gd name="T2" fmla="*/ 0 w 17"/>
                  <a:gd name="T3" fmla="*/ 9 h 18"/>
                  <a:gd name="T4" fmla="*/ 8 w 17"/>
                  <a:gd name="T5" fmla="*/ 0 h 18"/>
                  <a:gd name="T6" fmla="*/ 9 w 17"/>
                  <a:gd name="T7" fmla="*/ 0 h 18"/>
                  <a:gd name="T8" fmla="*/ 17 w 17"/>
                  <a:gd name="T9" fmla="*/ 9 h 18"/>
                  <a:gd name="T10" fmla="*/ 9 w 17"/>
                  <a:gd name="T11" fmla="*/ 18 h 18"/>
                  <a:gd name="T12" fmla="*/ 9 w 17"/>
                  <a:gd name="T13" fmla="*/ 4 h 18"/>
                  <a:gd name="T14" fmla="*/ 3 w 17"/>
                  <a:gd name="T15" fmla="*/ 9 h 18"/>
                  <a:gd name="T16" fmla="*/ 9 w 17"/>
                  <a:gd name="T17" fmla="*/ 15 h 18"/>
                  <a:gd name="T18" fmla="*/ 9 w 17"/>
                  <a:gd name="T19" fmla="*/ 15 h 18"/>
                  <a:gd name="T20" fmla="*/ 14 w 17"/>
                  <a:gd name="T21" fmla="*/ 9 h 18"/>
                  <a:gd name="T22" fmla="*/ 9 w 17"/>
                  <a:gd name="T23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9" y="18"/>
                    </a:moveTo>
                    <a:cubicBezTo>
                      <a:pt x="4" y="18"/>
                      <a:pt x="0" y="14"/>
                      <a:pt x="0" y="9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3" y="0"/>
                      <a:pt x="17" y="4"/>
                      <a:pt x="17" y="9"/>
                    </a:cubicBezTo>
                    <a:cubicBezTo>
                      <a:pt x="17" y="13"/>
                      <a:pt x="14" y="17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5" y="4"/>
                      <a:pt x="3" y="6"/>
                      <a:pt x="3" y="9"/>
                    </a:cubicBezTo>
                    <a:cubicBezTo>
                      <a:pt x="3" y="12"/>
                      <a:pt x="6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2" y="14"/>
                      <a:pt x="14" y="12"/>
                      <a:pt x="14" y="9"/>
                    </a:cubicBezTo>
                    <a:cubicBezTo>
                      <a:pt x="14" y="6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7" name="Freeform 1591"/>
              <p:cNvSpPr>
                <a:spLocks noEditPoints="1"/>
              </p:cNvSpPr>
              <p:nvPr/>
            </p:nvSpPr>
            <p:spPr bwMode="auto">
              <a:xfrm>
                <a:off x="3629" y="1325"/>
                <a:ext cx="43" cy="40"/>
              </a:xfrm>
              <a:custGeom>
                <a:avLst/>
                <a:gdLst>
                  <a:gd name="T0" fmla="*/ 9 w 19"/>
                  <a:gd name="T1" fmla="*/ 18 h 18"/>
                  <a:gd name="T2" fmla="*/ 1 w 19"/>
                  <a:gd name="T3" fmla="*/ 10 h 18"/>
                  <a:gd name="T4" fmla="*/ 3 w 19"/>
                  <a:gd name="T5" fmla="*/ 4 h 18"/>
                  <a:gd name="T6" fmla="*/ 8 w 19"/>
                  <a:gd name="T7" fmla="*/ 1 h 18"/>
                  <a:gd name="T8" fmla="*/ 18 w 19"/>
                  <a:gd name="T9" fmla="*/ 9 h 18"/>
                  <a:gd name="T10" fmla="*/ 10 w 19"/>
                  <a:gd name="T11" fmla="*/ 18 h 18"/>
                  <a:gd name="T12" fmla="*/ 9 w 19"/>
                  <a:gd name="T13" fmla="*/ 18 h 18"/>
                  <a:gd name="T14" fmla="*/ 9 w 19"/>
                  <a:gd name="T15" fmla="*/ 4 h 18"/>
                  <a:gd name="T16" fmla="*/ 9 w 19"/>
                  <a:gd name="T17" fmla="*/ 4 h 18"/>
                  <a:gd name="T18" fmla="*/ 5 w 19"/>
                  <a:gd name="T19" fmla="*/ 6 h 18"/>
                  <a:gd name="T20" fmla="*/ 4 w 19"/>
                  <a:gd name="T21" fmla="*/ 10 h 18"/>
                  <a:gd name="T22" fmla="*/ 10 w 19"/>
                  <a:gd name="T23" fmla="*/ 15 h 18"/>
                  <a:gd name="T24" fmla="*/ 15 w 19"/>
                  <a:gd name="T25" fmla="*/ 9 h 18"/>
                  <a:gd name="T26" fmla="*/ 9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5" y="18"/>
                      <a:pt x="1" y="15"/>
                      <a:pt x="1" y="10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4" y="2"/>
                      <a:pt x="6" y="1"/>
                      <a:pt x="8" y="1"/>
                    </a:cubicBezTo>
                    <a:cubicBezTo>
                      <a:pt x="13" y="0"/>
                      <a:pt x="18" y="4"/>
                      <a:pt x="18" y="9"/>
                    </a:cubicBezTo>
                    <a:cubicBezTo>
                      <a:pt x="19" y="13"/>
                      <a:pt x="15" y="18"/>
                      <a:pt x="10" y="18"/>
                    </a:cubicBezTo>
                    <a:cubicBezTo>
                      <a:pt x="10" y="18"/>
                      <a:pt x="10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6" y="5"/>
                      <a:pt x="5" y="6"/>
                    </a:cubicBezTo>
                    <a:cubicBezTo>
                      <a:pt x="4" y="7"/>
                      <a:pt x="4" y="9"/>
                      <a:pt x="4" y="10"/>
                    </a:cubicBezTo>
                    <a:cubicBezTo>
                      <a:pt x="4" y="13"/>
                      <a:pt x="7" y="15"/>
                      <a:pt x="10" y="15"/>
                    </a:cubicBezTo>
                    <a:cubicBezTo>
                      <a:pt x="13" y="15"/>
                      <a:pt x="15" y="12"/>
                      <a:pt x="15" y="9"/>
                    </a:cubicBezTo>
                    <a:cubicBezTo>
                      <a:pt x="15" y="6"/>
                      <a:pt x="12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8" name="Freeform 1592"/>
              <p:cNvSpPr>
                <a:spLocks noEditPoints="1"/>
              </p:cNvSpPr>
              <p:nvPr/>
            </p:nvSpPr>
            <p:spPr bwMode="auto">
              <a:xfrm>
                <a:off x="3552" y="1338"/>
                <a:ext cx="43" cy="41"/>
              </a:xfrm>
              <a:custGeom>
                <a:avLst/>
                <a:gdLst>
                  <a:gd name="T0" fmla="*/ 9 w 19"/>
                  <a:gd name="T1" fmla="*/ 18 h 18"/>
                  <a:gd name="T2" fmla="*/ 1 w 19"/>
                  <a:gd name="T3" fmla="*/ 10 h 18"/>
                  <a:gd name="T4" fmla="*/ 2 w 19"/>
                  <a:gd name="T5" fmla="*/ 4 h 18"/>
                  <a:gd name="T6" fmla="*/ 8 w 19"/>
                  <a:gd name="T7" fmla="*/ 0 h 18"/>
                  <a:gd name="T8" fmla="*/ 18 w 19"/>
                  <a:gd name="T9" fmla="*/ 8 h 18"/>
                  <a:gd name="T10" fmla="*/ 11 w 19"/>
                  <a:gd name="T11" fmla="*/ 17 h 18"/>
                  <a:gd name="T12" fmla="*/ 9 w 19"/>
                  <a:gd name="T13" fmla="*/ 18 h 18"/>
                  <a:gd name="T14" fmla="*/ 9 w 19"/>
                  <a:gd name="T15" fmla="*/ 3 h 18"/>
                  <a:gd name="T16" fmla="*/ 9 w 19"/>
                  <a:gd name="T17" fmla="*/ 3 h 18"/>
                  <a:gd name="T18" fmla="*/ 5 w 19"/>
                  <a:gd name="T19" fmla="*/ 6 h 18"/>
                  <a:gd name="T20" fmla="*/ 4 w 19"/>
                  <a:gd name="T21" fmla="*/ 10 h 18"/>
                  <a:gd name="T22" fmla="*/ 10 w 19"/>
                  <a:gd name="T23" fmla="*/ 14 h 18"/>
                  <a:gd name="T24" fmla="*/ 15 w 19"/>
                  <a:gd name="T25" fmla="*/ 8 h 18"/>
                  <a:gd name="T26" fmla="*/ 9 w 19"/>
                  <a:gd name="T27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5" y="18"/>
                      <a:pt x="1" y="14"/>
                      <a:pt x="1" y="10"/>
                    </a:cubicBezTo>
                    <a:cubicBezTo>
                      <a:pt x="0" y="8"/>
                      <a:pt x="1" y="6"/>
                      <a:pt x="2" y="4"/>
                    </a:cubicBezTo>
                    <a:cubicBezTo>
                      <a:pt x="4" y="2"/>
                      <a:pt x="6" y="1"/>
                      <a:pt x="8" y="0"/>
                    </a:cubicBezTo>
                    <a:cubicBezTo>
                      <a:pt x="13" y="0"/>
                      <a:pt x="17" y="3"/>
                      <a:pt x="18" y="8"/>
                    </a:cubicBezTo>
                    <a:cubicBezTo>
                      <a:pt x="19" y="12"/>
                      <a:pt x="15" y="17"/>
                      <a:pt x="11" y="17"/>
                    </a:cubicBezTo>
                    <a:cubicBezTo>
                      <a:pt x="10" y="18"/>
                      <a:pt x="10" y="18"/>
                      <a:pt x="9" y="18"/>
                    </a:cubicBezTo>
                    <a:close/>
                    <a:moveTo>
                      <a:pt x="9" y="3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7" y="4"/>
                      <a:pt x="6" y="4"/>
                      <a:pt x="5" y="6"/>
                    </a:cubicBezTo>
                    <a:cubicBezTo>
                      <a:pt x="4" y="7"/>
                      <a:pt x="4" y="8"/>
                      <a:pt x="4" y="10"/>
                    </a:cubicBezTo>
                    <a:cubicBezTo>
                      <a:pt x="4" y="13"/>
                      <a:pt x="7" y="15"/>
                      <a:pt x="10" y="14"/>
                    </a:cubicBezTo>
                    <a:cubicBezTo>
                      <a:pt x="13" y="14"/>
                      <a:pt x="15" y="11"/>
                      <a:pt x="15" y="8"/>
                    </a:cubicBezTo>
                    <a:cubicBezTo>
                      <a:pt x="14" y="5"/>
                      <a:pt x="12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9" name="Freeform 1593"/>
              <p:cNvSpPr>
                <a:spLocks noEditPoints="1"/>
              </p:cNvSpPr>
              <p:nvPr/>
            </p:nvSpPr>
            <p:spPr bwMode="auto">
              <a:xfrm>
                <a:off x="3477" y="1352"/>
                <a:ext cx="41" cy="43"/>
              </a:xfrm>
              <a:custGeom>
                <a:avLst/>
                <a:gdLst>
                  <a:gd name="T0" fmla="*/ 9 w 18"/>
                  <a:gd name="T1" fmla="*/ 19 h 19"/>
                  <a:gd name="T2" fmla="*/ 0 w 18"/>
                  <a:gd name="T3" fmla="*/ 12 h 19"/>
                  <a:gd name="T4" fmla="*/ 1 w 18"/>
                  <a:gd name="T5" fmla="*/ 5 h 19"/>
                  <a:gd name="T6" fmla="*/ 7 w 18"/>
                  <a:gd name="T7" fmla="*/ 1 h 19"/>
                  <a:gd name="T8" fmla="*/ 17 w 18"/>
                  <a:gd name="T9" fmla="*/ 8 h 19"/>
                  <a:gd name="T10" fmla="*/ 11 w 18"/>
                  <a:gd name="T11" fmla="*/ 18 h 19"/>
                  <a:gd name="T12" fmla="*/ 9 w 18"/>
                  <a:gd name="T13" fmla="*/ 19 h 19"/>
                  <a:gd name="T14" fmla="*/ 9 w 18"/>
                  <a:gd name="T15" fmla="*/ 4 h 19"/>
                  <a:gd name="T16" fmla="*/ 8 w 18"/>
                  <a:gd name="T17" fmla="*/ 5 h 19"/>
                  <a:gd name="T18" fmla="*/ 4 w 18"/>
                  <a:gd name="T19" fmla="*/ 7 h 19"/>
                  <a:gd name="T20" fmla="*/ 3 w 18"/>
                  <a:gd name="T21" fmla="*/ 11 h 19"/>
                  <a:gd name="T22" fmla="*/ 10 w 18"/>
                  <a:gd name="T23" fmla="*/ 15 h 19"/>
                  <a:gd name="T24" fmla="*/ 14 w 18"/>
                  <a:gd name="T25" fmla="*/ 9 h 19"/>
                  <a:gd name="T26" fmla="*/ 9 w 18"/>
                  <a:gd name="T27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9">
                    <a:moveTo>
                      <a:pt x="9" y="19"/>
                    </a:moveTo>
                    <a:cubicBezTo>
                      <a:pt x="5" y="19"/>
                      <a:pt x="1" y="16"/>
                      <a:pt x="0" y="12"/>
                    </a:cubicBezTo>
                    <a:cubicBezTo>
                      <a:pt x="0" y="9"/>
                      <a:pt x="0" y="7"/>
                      <a:pt x="1" y="5"/>
                    </a:cubicBezTo>
                    <a:cubicBezTo>
                      <a:pt x="3" y="3"/>
                      <a:pt x="5" y="2"/>
                      <a:pt x="7" y="1"/>
                    </a:cubicBezTo>
                    <a:cubicBezTo>
                      <a:pt x="12" y="0"/>
                      <a:pt x="16" y="4"/>
                      <a:pt x="17" y="8"/>
                    </a:cubicBezTo>
                    <a:cubicBezTo>
                      <a:pt x="18" y="13"/>
                      <a:pt x="15" y="17"/>
                      <a:pt x="11" y="18"/>
                    </a:cubicBezTo>
                    <a:cubicBezTo>
                      <a:pt x="10" y="19"/>
                      <a:pt x="9" y="19"/>
                      <a:pt x="9" y="19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8" y="5"/>
                      <a:pt x="8" y="5"/>
                    </a:cubicBezTo>
                    <a:cubicBezTo>
                      <a:pt x="6" y="5"/>
                      <a:pt x="5" y="6"/>
                      <a:pt x="4" y="7"/>
                    </a:cubicBezTo>
                    <a:cubicBezTo>
                      <a:pt x="3" y="8"/>
                      <a:pt x="3" y="10"/>
                      <a:pt x="3" y="11"/>
                    </a:cubicBezTo>
                    <a:cubicBezTo>
                      <a:pt x="4" y="14"/>
                      <a:pt x="7" y="16"/>
                      <a:pt x="10" y="15"/>
                    </a:cubicBezTo>
                    <a:cubicBezTo>
                      <a:pt x="13" y="15"/>
                      <a:pt x="15" y="12"/>
                      <a:pt x="14" y="9"/>
                    </a:cubicBezTo>
                    <a:cubicBezTo>
                      <a:pt x="14" y="6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0" name="Freeform 1594"/>
              <p:cNvSpPr>
                <a:spLocks noEditPoints="1"/>
              </p:cNvSpPr>
              <p:nvPr/>
            </p:nvSpPr>
            <p:spPr bwMode="auto">
              <a:xfrm>
                <a:off x="3402" y="1372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0 w 18"/>
                  <a:gd name="T3" fmla="*/ 12 h 18"/>
                  <a:gd name="T4" fmla="*/ 1 w 18"/>
                  <a:gd name="T5" fmla="*/ 5 h 18"/>
                  <a:gd name="T6" fmla="*/ 6 w 18"/>
                  <a:gd name="T7" fmla="*/ 1 h 18"/>
                  <a:gd name="T8" fmla="*/ 17 w 18"/>
                  <a:gd name="T9" fmla="*/ 8 h 18"/>
                  <a:gd name="T10" fmla="*/ 11 w 18"/>
                  <a:gd name="T11" fmla="*/ 18 h 18"/>
                  <a:gd name="T12" fmla="*/ 9 w 18"/>
                  <a:gd name="T13" fmla="*/ 18 h 18"/>
                  <a:gd name="T14" fmla="*/ 9 w 18"/>
                  <a:gd name="T15" fmla="*/ 4 h 18"/>
                  <a:gd name="T16" fmla="*/ 7 w 18"/>
                  <a:gd name="T17" fmla="*/ 4 h 18"/>
                  <a:gd name="T18" fmla="*/ 4 w 18"/>
                  <a:gd name="T19" fmla="*/ 7 h 18"/>
                  <a:gd name="T20" fmla="*/ 3 w 18"/>
                  <a:gd name="T21" fmla="*/ 11 h 18"/>
                  <a:gd name="T22" fmla="*/ 10 w 18"/>
                  <a:gd name="T23" fmla="*/ 15 h 18"/>
                  <a:gd name="T24" fmla="*/ 14 w 18"/>
                  <a:gd name="T25" fmla="*/ 8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5" y="18"/>
                      <a:pt x="1" y="16"/>
                      <a:pt x="0" y="12"/>
                    </a:cubicBezTo>
                    <a:cubicBezTo>
                      <a:pt x="0" y="10"/>
                      <a:pt x="0" y="7"/>
                      <a:pt x="1" y="5"/>
                    </a:cubicBezTo>
                    <a:cubicBezTo>
                      <a:pt x="2" y="3"/>
                      <a:pt x="4" y="2"/>
                      <a:pt x="6" y="1"/>
                    </a:cubicBezTo>
                    <a:cubicBezTo>
                      <a:pt x="11" y="0"/>
                      <a:pt x="16" y="3"/>
                      <a:pt x="17" y="8"/>
                    </a:cubicBezTo>
                    <a:cubicBezTo>
                      <a:pt x="18" y="12"/>
                      <a:pt x="15" y="17"/>
                      <a:pt x="11" y="18"/>
                    </a:cubicBezTo>
                    <a:cubicBezTo>
                      <a:pt x="10" y="18"/>
                      <a:pt x="9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8" y="4"/>
                      <a:pt x="7" y="4"/>
                    </a:cubicBezTo>
                    <a:cubicBezTo>
                      <a:pt x="6" y="5"/>
                      <a:pt x="5" y="6"/>
                      <a:pt x="4" y="7"/>
                    </a:cubicBezTo>
                    <a:cubicBezTo>
                      <a:pt x="3" y="8"/>
                      <a:pt x="3" y="10"/>
                      <a:pt x="3" y="11"/>
                    </a:cubicBezTo>
                    <a:cubicBezTo>
                      <a:pt x="4" y="14"/>
                      <a:pt x="7" y="16"/>
                      <a:pt x="10" y="15"/>
                    </a:cubicBezTo>
                    <a:cubicBezTo>
                      <a:pt x="13" y="14"/>
                      <a:pt x="15" y="11"/>
                      <a:pt x="14" y="8"/>
                    </a:cubicBezTo>
                    <a:cubicBezTo>
                      <a:pt x="13" y="6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1" name="Freeform 1595"/>
              <p:cNvSpPr>
                <a:spLocks noEditPoints="1"/>
              </p:cNvSpPr>
              <p:nvPr/>
            </p:nvSpPr>
            <p:spPr bwMode="auto">
              <a:xfrm>
                <a:off x="3328" y="1399"/>
                <a:ext cx="43" cy="39"/>
              </a:xfrm>
              <a:custGeom>
                <a:avLst/>
                <a:gdLst>
                  <a:gd name="T0" fmla="*/ 9 w 19"/>
                  <a:gd name="T1" fmla="*/ 17 h 17"/>
                  <a:gd name="T2" fmla="*/ 1 w 19"/>
                  <a:gd name="T3" fmla="*/ 11 h 17"/>
                  <a:gd name="T4" fmla="*/ 1 w 19"/>
                  <a:gd name="T5" fmla="*/ 4 h 17"/>
                  <a:gd name="T6" fmla="*/ 6 w 19"/>
                  <a:gd name="T7" fmla="*/ 0 h 17"/>
                  <a:gd name="T8" fmla="*/ 9 w 19"/>
                  <a:gd name="T9" fmla="*/ 0 h 17"/>
                  <a:gd name="T10" fmla="*/ 17 w 19"/>
                  <a:gd name="T11" fmla="*/ 6 h 17"/>
                  <a:gd name="T12" fmla="*/ 12 w 19"/>
                  <a:gd name="T13" fmla="*/ 17 h 17"/>
                  <a:gd name="T14" fmla="*/ 9 w 19"/>
                  <a:gd name="T15" fmla="*/ 17 h 17"/>
                  <a:gd name="T16" fmla="*/ 9 w 19"/>
                  <a:gd name="T17" fmla="*/ 3 h 17"/>
                  <a:gd name="T18" fmla="*/ 7 w 19"/>
                  <a:gd name="T19" fmla="*/ 3 h 17"/>
                  <a:gd name="T20" fmla="*/ 4 w 19"/>
                  <a:gd name="T21" fmla="*/ 6 h 17"/>
                  <a:gd name="T22" fmla="*/ 4 w 19"/>
                  <a:gd name="T23" fmla="*/ 10 h 17"/>
                  <a:gd name="T24" fmla="*/ 11 w 19"/>
                  <a:gd name="T25" fmla="*/ 14 h 17"/>
                  <a:gd name="T26" fmla="*/ 14 w 19"/>
                  <a:gd name="T27" fmla="*/ 7 h 17"/>
                  <a:gd name="T28" fmla="*/ 9 w 19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7">
                    <a:moveTo>
                      <a:pt x="9" y="17"/>
                    </a:moveTo>
                    <a:cubicBezTo>
                      <a:pt x="5" y="17"/>
                      <a:pt x="2" y="15"/>
                      <a:pt x="1" y="11"/>
                    </a:cubicBezTo>
                    <a:cubicBezTo>
                      <a:pt x="0" y="9"/>
                      <a:pt x="0" y="6"/>
                      <a:pt x="1" y="4"/>
                    </a:cubicBezTo>
                    <a:cubicBezTo>
                      <a:pt x="2" y="2"/>
                      <a:pt x="4" y="1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3" y="0"/>
                      <a:pt x="16" y="2"/>
                      <a:pt x="17" y="6"/>
                    </a:cubicBezTo>
                    <a:cubicBezTo>
                      <a:pt x="19" y="10"/>
                      <a:pt x="16" y="15"/>
                      <a:pt x="12" y="17"/>
                    </a:cubicBezTo>
                    <a:cubicBezTo>
                      <a:pt x="11" y="17"/>
                      <a:pt x="10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8" y="3"/>
                      <a:pt x="8" y="3"/>
                      <a:pt x="7" y="3"/>
                    </a:cubicBezTo>
                    <a:cubicBezTo>
                      <a:pt x="6" y="4"/>
                      <a:pt x="5" y="5"/>
                      <a:pt x="4" y="6"/>
                    </a:cubicBezTo>
                    <a:cubicBezTo>
                      <a:pt x="3" y="7"/>
                      <a:pt x="3" y="9"/>
                      <a:pt x="4" y="10"/>
                    </a:cubicBezTo>
                    <a:cubicBezTo>
                      <a:pt x="5" y="13"/>
                      <a:pt x="8" y="14"/>
                      <a:pt x="11" y="14"/>
                    </a:cubicBezTo>
                    <a:cubicBezTo>
                      <a:pt x="13" y="13"/>
                      <a:pt x="15" y="10"/>
                      <a:pt x="14" y="7"/>
                    </a:cubicBezTo>
                    <a:cubicBezTo>
                      <a:pt x="13" y="4"/>
                      <a:pt x="11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2" name="Freeform 1596"/>
              <p:cNvSpPr>
                <a:spLocks noEditPoints="1"/>
              </p:cNvSpPr>
              <p:nvPr/>
            </p:nvSpPr>
            <p:spPr bwMode="auto">
              <a:xfrm>
                <a:off x="3255" y="1424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1 w 18"/>
                  <a:gd name="T3" fmla="*/ 13 h 18"/>
                  <a:gd name="T4" fmla="*/ 1 w 18"/>
                  <a:gd name="T5" fmla="*/ 6 h 18"/>
                  <a:gd name="T6" fmla="*/ 6 w 18"/>
                  <a:gd name="T7" fmla="*/ 1 h 18"/>
                  <a:gd name="T8" fmla="*/ 17 w 18"/>
                  <a:gd name="T9" fmla="*/ 6 h 18"/>
                  <a:gd name="T10" fmla="*/ 17 w 18"/>
                  <a:gd name="T11" fmla="*/ 13 h 18"/>
                  <a:gd name="T12" fmla="*/ 12 w 18"/>
                  <a:gd name="T13" fmla="*/ 18 h 18"/>
                  <a:gd name="T14" fmla="*/ 9 w 18"/>
                  <a:gd name="T15" fmla="*/ 18 h 18"/>
                  <a:gd name="T16" fmla="*/ 9 w 18"/>
                  <a:gd name="T17" fmla="*/ 4 h 18"/>
                  <a:gd name="T18" fmla="*/ 7 w 18"/>
                  <a:gd name="T19" fmla="*/ 4 h 18"/>
                  <a:gd name="T20" fmla="*/ 4 w 18"/>
                  <a:gd name="T21" fmla="*/ 7 h 18"/>
                  <a:gd name="T22" fmla="*/ 4 w 18"/>
                  <a:gd name="T23" fmla="*/ 12 h 18"/>
                  <a:gd name="T24" fmla="*/ 11 w 18"/>
                  <a:gd name="T25" fmla="*/ 15 h 18"/>
                  <a:gd name="T26" fmla="*/ 14 w 18"/>
                  <a:gd name="T27" fmla="*/ 12 h 18"/>
                  <a:gd name="T28" fmla="*/ 14 w 18"/>
                  <a:gd name="T29" fmla="*/ 8 h 18"/>
                  <a:gd name="T30" fmla="*/ 9 w 18"/>
                  <a:gd name="T31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5" y="18"/>
                      <a:pt x="2" y="16"/>
                      <a:pt x="1" y="13"/>
                    </a:cubicBezTo>
                    <a:cubicBezTo>
                      <a:pt x="0" y="11"/>
                      <a:pt x="0" y="8"/>
                      <a:pt x="1" y="6"/>
                    </a:cubicBezTo>
                    <a:cubicBezTo>
                      <a:pt x="2" y="4"/>
                      <a:pt x="3" y="2"/>
                      <a:pt x="6" y="1"/>
                    </a:cubicBezTo>
                    <a:cubicBezTo>
                      <a:pt x="10" y="0"/>
                      <a:pt x="15" y="2"/>
                      <a:pt x="17" y="6"/>
                    </a:cubicBezTo>
                    <a:cubicBezTo>
                      <a:pt x="18" y="9"/>
                      <a:pt x="18" y="11"/>
                      <a:pt x="17" y="13"/>
                    </a:cubicBezTo>
                    <a:cubicBezTo>
                      <a:pt x="16" y="15"/>
                      <a:pt x="14" y="17"/>
                      <a:pt x="12" y="18"/>
                    </a:cubicBezTo>
                    <a:cubicBezTo>
                      <a:pt x="11" y="18"/>
                      <a:pt x="10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7" y="4"/>
                      <a:pt x="7" y="4"/>
                    </a:cubicBezTo>
                    <a:cubicBezTo>
                      <a:pt x="5" y="5"/>
                      <a:pt x="4" y="6"/>
                      <a:pt x="4" y="7"/>
                    </a:cubicBezTo>
                    <a:cubicBezTo>
                      <a:pt x="3" y="9"/>
                      <a:pt x="3" y="10"/>
                      <a:pt x="4" y="12"/>
                    </a:cubicBezTo>
                    <a:cubicBezTo>
                      <a:pt x="5" y="14"/>
                      <a:pt x="8" y="16"/>
                      <a:pt x="11" y="15"/>
                    </a:cubicBezTo>
                    <a:cubicBezTo>
                      <a:pt x="12" y="14"/>
                      <a:pt x="13" y="13"/>
                      <a:pt x="14" y="12"/>
                    </a:cubicBezTo>
                    <a:cubicBezTo>
                      <a:pt x="14" y="10"/>
                      <a:pt x="14" y="9"/>
                      <a:pt x="14" y="8"/>
                    </a:cubicBezTo>
                    <a:cubicBezTo>
                      <a:pt x="13" y="6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3" name="Freeform 1597"/>
              <p:cNvSpPr>
                <a:spLocks noEditPoints="1"/>
              </p:cNvSpPr>
              <p:nvPr/>
            </p:nvSpPr>
            <p:spPr bwMode="auto">
              <a:xfrm>
                <a:off x="3183" y="1458"/>
                <a:ext cx="41" cy="39"/>
              </a:xfrm>
              <a:custGeom>
                <a:avLst/>
                <a:gdLst>
                  <a:gd name="T0" fmla="*/ 9 w 18"/>
                  <a:gd name="T1" fmla="*/ 17 h 17"/>
                  <a:gd name="T2" fmla="*/ 1 w 18"/>
                  <a:gd name="T3" fmla="*/ 12 h 17"/>
                  <a:gd name="T4" fmla="*/ 1 w 18"/>
                  <a:gd name="T5" fmla="*/ 5 h 17"/>
                  <a:gd name="T6" fmla="*/ 6 w 18"/>
                  <a:gd name="T7" fmla="*/ 1 h 17"/>
                  <a:gd name="T8" fmla="*/ 9 w 18"/>
                  <a:gd name="T9" fmla="*/ 0 h 17"/>
                  <a:gd name="T10" fmla="*/ 17 w 18"/>
                  <a:gd name="T11" fmla="*/ 5 h 17"/>
                  <a:gd name="T12" fmla="*/ 17 w 18"/>
                  <a:gd name="T13" fmla="*/ 12 h 17"/>
                  <a:gd name="T14" fmla="*/ 13 w 18"/>
                  <a:gd name="T15" fmla="*/ 16 h 17"/>
                  <a:gd name="T16" fmla="*/ 9 w 18"/>
                  <a:gd name="T17" fmla="*/ 17 h 17"/>
                  <a:gd name="T18" fmla="*/ 9 w 18"/>
                  <a:gd name="T19" fmla="*/ 3 h 17"/>
                  <a:gd name="T20" fmla="*/ 7 w 18"/>
                  <a:gd name="T21" fmla="*/ 3 h 17"/>
                  <a:gd name="T22" fmla="*/ 4 w 18"/>
                  <a:gd name="T23" fmla="*/ 7 h 17"/>
                  <a:gd name="T24" fmla="*/ 4 w 18"/>
                  <a:gd name="T25" fmla="*/ 11 h 17"/>
                  <a:gd name="T26" fmla="*/ 12 w 18"/>
                  <a:gd name="T27" fmla="*/ 14 h 17"/>
                  <a:gd name="T28" fmla="*/ 14 w 18"/>
                  <a:gd name="T29" fmla="*/ 10 h 17"/>
                  <a:gd name="T30" fmla="*/ 14 w 18"/>
                  <a:gd name="T31" fmla="*/ 6 h 17"/>
                  <a:gd name="T32" fmla="*/ 9 w 18"/>
                  <a:gd name="T33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7">
                    <a:moveTo>
                      <a:pt x="9" y="17"/>
                    </a:moveTo>
                    <a:cubicBezTo>
                      <a:pt x="6" y="17"/>
                      <a:pt x="3" y="15"/>
                      <a:pt x="1" y="12"/>
                    </a:cubicBezTo>
                    <a:cubicBezTo>
                      <a:pt x="0" y="10"/>
                      <a:pt x="0" y="8"/>
                      <a:pt x="1" y="5"/>
                    </a:cubicBezTo>
                    <a:cubicBezTo>
                      <a:pt x="2" y="3"/>
                      <a:pt x="4" y="2"/>
                      <a:pt x="6" y="1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3" y="0"/>
                      <a:pt x="16" y="2"/>
                      <a:pt x="17" y="5"/>
                    </a:cubicBezTo>
                    <a:cubicBezTo>
                      <a:pt x="18" y="7"/>
                      <a:pt x="18" y="9"/>
                      <a:pt x="17" y="12"/>
                    </a:cubicBezTo>
                    <a:cubicBezTo>
                      <a:pt x="17" y="14"/>
                      <a:pt x="15" y="16"/>
                      <a:pt x="13" y="16"/>
                    </a:cubicBezTo>
                    <a:cubicBezTo>
                      <a:pt x="12" y="17"/>
                      <a:pt x="11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9" y="3"/>
                      <a:pt x="8" y="3"/>
                      <a:pt x="7" y="3"/>
                    </a:cubicBezTo>
                    <a:cubicBezTo>
                      <a:pt x="6" y="4"/>
                      <a:pt x="5" y="5"/>
                      <a:pt x="4" y="7"/>
                    </a:cubicBezTo>
                    <a:cubicBezTo>
                      <a:pt x="4" y="8"/>
                      <a:pt x="4" y="9"/>
                      <a:pt x="4" y="11"/>
                    </a:cubicBezTo>
                    <a:cubicBezTo>
                      <a:pt x="6" y="13"/>
                      <a:pt x="9" y="15"/>
                      <a:pt x="12" y="14"/>
                    </a:cubicBezTo>
                    <a:cubicBezTo>
                      <a:pt x="13" y="13"/>
                      <a:pt x="14" y="12"/>
                      <a:pt x="14" y="10"/>
                    </a:cubicBezTo>
                    <a:cubicBezTo>
                      <a:pt x="15" y="9"/>
                      <a:pt x="15" y="8"/>
                      <a:pt x="14" y="6"/>
                    </a:cubicBezTo>
                    <a:cubicBezTo>
                      <a:pt x="13" y="4"/>
                      <a:pt x="12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4" name="Freeform 1598"/>
              <p:cNvSpPr>
                <a:spLocks noEditPoints="1"/>
              </p:cNvSpPr>
              <p:nvPr/>
            </p:nvSpPr>
            <p:spPr bwMode="auto">
              <a:xfrm>
                <a:off x="3115" y="1492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1 w 18"/>
                  <a:gd name="T3" fmla="*/ 13 h 18"/>
                  <a:gd name="T4" fmla="*/ 0 w 18"/>
                  <a:gd name="T5" fmla="*/ 6 h 18"/>
                  <a:gd name="T6" fmla="*/ 5 w 18"/>
                  <a:gd name="T7" fmla="*/ 1 h 18"/>
                  <a:gd name="T8" fmla="*/ 9 w 18"/>
                  <a:gd name="T9" fmla="*/ 0 h 18"/>
                  <a:gd name="T10" fmla="*/ 16 w 18"/>
                  <a:gd name="T11" fmla="*/ 5 h 18"/>
                  <a:gd name="T12" fmla="*/ 17 w 18"/>
                  <a:gd name="T13" fmla="*/ 12 h 18"/>
                  <a:gd name="T14" fmla="*/ 13 w 18"/>
                  <a:gd name="T15" fmla="*/ 17 h 18"/>
                  <a:gd name="T16" fmla="*/ 9 w 18"/>
                  <a:gd name="T17" fmla="*/ 18 h 18"/>
                  <a:gd name="T18" fmla="*/ 9 w 18"/>
                  <a:gd name="T19" fmla="*/ 4 h 18"/>
                  <a:gd name="T20" fmla="*/ 6 w 18"/>
                  <a:gd name="T21" fmla="*/ 4 h 18"/>
                  <a:gd name="T22" fmla="*/ 3 w 18"/>
                  <a:gd name="T23" fmla="*/ 7 h 18"/>
                  <a:gd name="T24" fmla="*/ 4 w 18"/>
                  <a:gd name="T25" fmla="*/ 12 h 18"/>
                  <a:gd name="T26" fmla="*/ 11 w 18"/>
                  <a:gd name="T27" fmla="*/ 14 h 18"/>
                  <a:gd name="T28" fmla="*/ 14 w 18"/>
                  <a:gd name="T29" fmla="*/ 11 h 18"/>
                  <a:gd name="T30" fmla="*/ 14 w 18"/>
                  <a:gd name="T31" fmla="*/ 7 h 18"/>
                  <a:gd name="T32" fmla="*/ 9 w 18"/>
                  <a:gd name="T33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5" y="18"/>
                      <a:pt x="2" y="16"/>
                      <a:pt x="1" y="13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1" y="4"/>
                      <a:pt x="3" y="2"/>
                      <a:pt x="5" y="1"/>
                    </a:cubicBezTo>
                    <a:cubicBezTo>
                      <a:pt x="6" y="1"/>
                      <a:pt x="7" y="0"/>
                      <a:pt x="9" y="0"/>
                    </a:cubicBezTo>
                    <a:cubicBezTo>
                      <a:pt x="12" y="0"/>
                      <a:pt x="15" y="2"/>
                      <a:pt x="16" y="5"/>
                    </a:cubicBezTo>
                    <a:cubicBezTo>
                      <a:pt x="18" y="7"/>
                      <a:pt x="18" y="10"/>
                      <a:pt x="17" y="12"/>
                    </a:cubicBezTo>
                    <a:cubicBezTo>
                      <a:pt x="16" y="14"/>
                      <a:pt x="15" y="16"/>
                      <a:pt x="13" y="17"/>
                    </a:cubicBezTo>
                    <a:cubicBezTo>
                      <a:pt x="11" y="17"/>
                      <a:pt x="10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7" y="4"/>
                      <a:pt x="6" y="4"/>
                    </a:cubicBezTo>
                    <a:cubicBezTo>
                      <a:pt x="5" y="5"/>
                      <a:pt x="4" y="6"/>
                      <a:pt x="3" y="7"/>
                    </a:cubicBezTo>
                    <a:cubicBezTo>
                      <a:pt x="3" y="9"/>
                      <a:pt x="3" y="10"/>
                      <a:pt x="4" y="12"/>
                    </a:cubicBezTo>
                    <a:cubicBezTo>
                      <a:pt x="5" y="14"/>
                      <a:pt x="9" y="15"/>
                      <a:pt x="11" y="14"/>
                    </a:cubicBezTo>
                    <a:cubicBezTo>
                      <a:pt x="13" y="13"/>
                      <a:pt x="13" y="12"/>
                      <a:pt x="14" y="11"/>
                    </a:cubicBezTo>
                    <a:cubicBezTo>
                      <a:pt x="14" y="9"/>
                      <a:pt x="14" y="8"/>
                      <a:pt x="14" y="7"/>
                    </a:cubicBezTo>
                    <a:cubicBezTo>
                      <a:pt x="13" y="5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5" name="Freeform 1599"/>
              <p:cNvSpPr>
                <a:spLocks noEditPoints="1"/>
              </p:cNvSpPr>
              <p:nvPr/>
            </p:nvSpPr>
            <p:spPr bwMode="auto">
              <a:xfrm>
                <a:off x="3047" y="1530"/>
                <a:ext cx="43" cy="41"/>
              </a:xfrm>
              <a:custGeom>
                <a:avLst/>
                <a:gdLst>
                  <a:gd name="T0" fmla="*/ 9 w 19"/>
                  <a:gd name="T1" fmla="*/ 18 h 18"/>
                  <a:gd name="T2" fmla="*/ 1 w 19"/>
                  <a:gd name="T3" fmla="*/ 14 h 18"/>
                  <a:gd name="T4" fmla="*/ 1 w 19"/>
                  <a:gd name="T5" fmla="*/ 7 h 18"/>
                  <a:gd name="T6" fmla="*/ 5 w 19"/>
                  <a:gd name="T7" fmla="*/ 2 h 18"/>
                  <a:gd name="T8" fmla="*/ 9 w 19"/>
                  <a:gd name="T9" fmla="*/ 0 h 18"/>
                  <a:gd name="T10" fmla="*/ 16 w 19"/>
                  <a:gd name="T11" fmla="*/ 5 h 18"/>
                  <a:gd name="T12" fmla="*/ 13 w 19"/>
                  <a:gd name="T13" fmla="*/ 17 h 18"/>
                  <a:gd name="T14" fmla="*/ 9 w 19"/>
                  <a:gd name="T15" fmla="*/ 18 h 18"/>
                  <a:gd name="T16" fmla="*/ 9 w 19"/>
                  <a:gd name="T17" fmla="*/ 4 h 18"/>
                  <a:gd name="T18" fmla="*/ 6 w 19"/>
                  <a:gd name="T19" fmla="*/ 4 h 18"/>
                  <a:gd name="T20" fmla="*/ 4 w 19"/>
                  <a:gd name="T21" fmla="*/ 8 h 18"/>
                  <a:gd name="T22" fmla="*/ 4 w 19"/>
                  <a:gd name="T23" fmla="*/ 12 h 18"/>
                  <a:gd name="T24" fmla="*/ 12 w 19"/>
                  <a:gd name="T25" fmla="*/ 14 h 18"/>
                  <a:gd name="T26" fmla="*/ 14 w 19"/>
                  <a:gd name="T27" fmla="*/ 6 h 18"/>
                  <a:gd name="T28" fmla="*/ 9 w 19"/>
                  <a:gd name="T29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6" y="18"/>
                      <a:pt x="3" y="16"/>
                      <a:pt x="1" y="14"/>
                    </a:cubicBezTo>
                    <a:cubicBezTo>
                      <a:pt x="0" y="12"/>
                      <a:pt x="0" y="9"/>
                      <a:pt x="1" y="7"/>
                    </a:cubicBezTo>
                    <a:cubicBezTo>
                      <a:pt x="1" y="5"/>
                      <a:pt x="3" y="3"/>
                      <a:pt x="5" y="2"/>
                    </a:cubicBezTo>
                    <a:cubicBezTo>
                      <a:pt x="6" y="1"/>
                      <a:pt x="7" y="0"/>
                      <a:pt x="9" y="0"/>
                    </a:cubicBezTo>
                    <a:cubicBezTo>
                      <a:pt x="12" y="0"/>
                      <a:pt x="15" y="2"/>
                      <a:pt x="16" y="5"/>
                    </a:cubicBezTo>
                    <a:cubicBezTo>
                      <a:pt x="19" y="9"/>
                      <a:pt x="17" y="14"/>
                      <a:pt x="13" y="17"/>
                    </a:cubicBezTo>
                    <a:cubicBezTo>
                      <a:pt x="12" y="17"/>
                      <a:pt x="10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7" y="4"/>
                      <a:pt x="6" y="4"/>
                    </a:cubicBezTo>
                    <a:cubicBezTo>
                      <a:pt x="5" y="5"/>
                      <a:pt x="4" y="6"/>
                      <a:pt x="4" y="8"/>
                    </a:cubicBezTo>
                    <a:cubicBezTo>
                      <a:pt x="3" y="9"/>
                      <a:pt x="3" y="11"/>
                      <a:pt x="4" y="12"/>
                    </a:cubicBezTo>
                    <a:cubicBezTo>
                      <a:pt x="6" y="14"/>
                      <a:pt x="9" y="15"/>
                      <a:pt x="12" y="14"/>
                    </a:cubicBezTo>
                    <a:cubicBezTo>
                      <a:pt x="14" y="12"/>
                      <a:pt x="15" y="9"/>
                      <a:pt x="14" y="6"/>
                    </a:cubicBezTo>
                    <a:cubicBezTo>
                      <a:pt x="13" y="5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6" name="Freeform 1600"/>
              <p:cNvSpPr>
                <a:spLocks noEditPoints="1"/>
              </p:cNvSpPr>
              <p:nvPr/>
            </p:nvSpPr>
            <p:spPr bwMode="auto">
              <a:xfrm>
                <a:off x="2982" y="1573"/>
                <a:ext cx="43" cy="41"/>
              </a:xfrm>
              <a:custGeom>
                <a:avLst/>
                <a:gdLst>
                  <a:gd name="T0" fmla="*/ 9 w 19"/>
                  <a:gd name="T1" fmla="*/ 18 h 18"/>
                  <a:gd name="T2" fmla="*/ 2 w 19"/>
                  <a:gd name="T3" fmla="*/ 14 h 18"/>
                  <a:gd name="T4" fmla="*/ 1 w 19"/>
                  <a:gd name="T5" fmla="*/ 7 h 18"/>
                  <a:gd name="T6" fmla="*/ 4 w 19"/>
                  <a:gd name="T7" fmla="*/ 2 h 18"/>
                  <a:gd name="T8" fmla="*/ 9 w 19"/>
                  <a:gd name="T9" fmla="*/ 0 h 18"/>
                  <a:gd name="T10" fmla="*/ 16 w 19"/>
                  <a:gd name="T11" fmla="*/ 4 h 18"/>
                  <a:gd name="T12" fmla="*/ 14 w 19"/>
                  <a:gd name="T13" fmla="*/ 16 h 18"/>
                  <a:gd name="T14" fmla="*/ 9 w 19"/>
                  <a:gd name="T15" fmla="*/ 18 h 18"/>
                  <a:gd name="T16" fmla="*/ 9 w 19"/>
                  <a:gd name="T17" fmla="*/ 3 h 18"/>
                  <a:gd name="T18" fmla="*/ 6 w 19"/>
                  <a:gd name="T19" fmla="*/ 4 h 18"/>
                  <a:gd name="T20" fmla="*/ 4 w 19"/>
                  <a:gd name="T21" fmla="*/ 8 h 18"/>
                  <a:gd name="T22" fmla="*/ 4 w 19"/>
                  <a:gd name="T23" fmla="*/ 12 h 18"/>
                  <a:gd name="T24" fmla="*/ 12 w 19"/>
                  <a:gd name="T25" fmla="*/ 13 h 18"/>
                  <a:gd name="T26" fmla="*/ 14 w 19"/>
                  <a:gd name="T27" fmla="*/ 6 h 18"/>
                  <a:gd name="T28" fmla="*/ 9 w 19"/>
                  <a:gd name="T2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6" y="18"/>
                      <a:pt x="3" y="16"/>
                      <a:pt x="2" y="14"/>
                    </a:cubicBezTo>
                    <a:cubicBezTo>
                      <a:pt x="0" y="12"/>
                      <a:pt x="0" y="9"/>
                      <a:pt x="1" y="7"/>
                    </a:cubicBezTo>
                    <a:cubicBezTo>
                      <a:pt x="1" y="5"/>
                      <a:pt x="2" y="3"/>
                      <a:pt x="4" y="2"/>
                    </a:cubicBezTo>
                    <a:cubicBezTo>
                      <a:pt x="6" y="1"/>
                      <a:pt x="7" y="0"/>
                      <a:pt x="9" y="0"/>
                    </a:cubicBezTo>
                    <a:cubicBezTo>
                      <a:pt x="12" y="0"/>
                      <a:pt x="15" y="2"/>
                      <a:pt x="16" y="4"/>
                    </a:cubicBezTo>
                    <a:cubicBezTo>
                      <a:pt x="19" y="8"/>
                      <a:pt x="18" y="14"/>
                      <a:pt x="14" y="16"/>
                    </a:cubicBezTo>
                    <a:cubicBezTo>
                      <a:pt x="12" y="17"/>
                      <a:pt x="11" y="18"/>
                      <a:pt x="9" y="18"/>
                    </a:cubicBezTo>
                    <a:close/>
                    <a:moveTo>
                      <a:pt x="9" y="3"/>
                    </a:moveTo>
                    <a:cubicBezTo>
                      <a:pt x="8" y="3"/>
                      <a:pt x="7" y="4"/>
                      <a:pt x="6" y="4"/>
                    </a:cubicBezTo>
                    <a:cubicBezTo>
                      <a:pt x="5" y="5"/>
                      <a:pt x="4" y="6"/>
                      <a:pt x="4" y="8"/>
                    </a:cubicBezTo>
                    <a:cubicBezTo>
                      <a:pt x="3" y="9"/>
                      <a:pt x="4" y="11"/>
                      <a:pt x="4" y="12"/>
                    </a:cubicBezTo>
                    <a:cubicBezTo>
                      <a:pt x="6" y="14"/>
                      <a:pt x="10" y="15"/>
                      <a:pt x="12" y="13"/>
                    </a:cubicBezTo>
                    <a:cubicBezTo>
                      <a:pt x="15" y="12"/>
                      <a:pt x="15" y="8"/>
                      <a:pt x="14" y="6"/>
                    </a:cubicBezTo>
                    <a:cubicBezTo>
                      <a:pt x="13" y="4"/>
                      <a:pt x="11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7" name="Freeform 1601"/>
              <p:cNvSpPr>
                <a:spLocks noEditPoints="1"/>
              </p:cNvSpPr>
              <p:nvPr/>
            </p:nvSpPr>
            <p:spPr bwMode="auto">
              <a:xfrm>
                <a:off x="2918" y="1616"/>
                <a:ext cx="43" cy="43"/>
              </a:xfrm>
              <a:custGeom>
                <a:avLst/>
                <a:gdLst>
                  <a:gd name="T0" fmla="*/ 9 w 19"/>
                  <a:gd name="T1" fmla="*/ 19 h 19"/>
                  <a:gd name="T2" fmla="*/ 2 w 19"/>
                  <a:gd name="T3" fmla="*/ 15 h 19"/>
                  <a:gd name="T4" fmla="*/ 1 w 19"/>
                  <a:gd name="T5" fmla="*/ 9 h 19"/>
                  <a:gd name="T6" fmla="*/ 4 w 19"/>
                  <a:gd name="T7" fmla="*/ 3 h 19"/>
                  <a:gd name="T8" fmla="*/ 16 w 19"/>
                  <a:gd name="T9" fmla="*/ 5 h 19"/>
                  <a:gd name="T10" fmla="*/ 14 w 19"/>
                  <a:gd name="T11" fmla="*/ 17 h 19"/>
                  <a:gd name="T12" fmla="*/ 9 w 19"/>
                  <a:gd name="T13" fmla="*/ 19 h 19"/>
                  <a:gd name="T14" fmla="*/ 9 w 19"/>
                  <a:gd name="T15" fmla="*/ 4 h 19"/>
                  <a:gd name="T16" fmla="*/ 6 w 19"/>
                  <a:gd name="T17" fmla="*/ 6 h 19"/>
                  <a:gd name="T18" fmla="*/ 4 w 19"/>
                  <a:gd name="T19" fmla="*/ 9 h 19"/>
                  <a:gd name="T20" fmla="*/ 5 w 19"/>
                  <a:gd name="T21" fmla="*/ 13 h 19"/>
                  <a:gd name="T22" fmla="*/ 12 w 19"/>
                  <a:gd name="T23" fmla="*/ 14 h 19"/>
                  <a:gd name="T24" fmla="*/ 14 w 19"/>
                  <a:gd name="T25" fmla="*/ 7 h 19"/>
                  <a:gd name="T26" fmla="*/ 9 w 19"/>
                  <a:gd name="T27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9">
                    <a:moveTo>
                      <a:pt x="9" y="19"/>
                    </a:moveTo>
                    <a:cubicBezTo>
                      <a:pt x="6" y="19"/>
                      <a:pt x="4" y="17"/>
                      <a:pt x="2" y="15"/>
                    </a:cubicBezTo>
                    <a:cubicBezTo>
                      <a:pt x="1" y="13"/>
                      <a:pt x="0" y="11"/>
                      <a:pt x="1" y="9"/>
                    </a:cubicBezTo>
                    <a:cubicBezTo>
                      <a:pt x="1" y="6"/>
                      <a:pt x="2" y="4"/>
                      <a:pt x="4" y="3"/>
                    </a:cubicBezTo>
                    <a:cubicBezTo>
                      <a:pt x="8" y="0"/>
                      <a:pt x="14" y="1"/>
                      <a:pt x="16" y="5"/>
                    </a:cubicBezTo>
                    <a:cubicBezTo>
                      <a:pt x="19" y="9"/>
                      <a:pt x="18" y="14"/>
                      <a:pt x="14" y="17"/>
                    </a:cubicBezTo>
                    <a:cubicBezTo>
                      <a:pt x="13" y="18"/>
                      <a:pt x="11" y="19"/>
                      <a:pt x="9" y="19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7" y="5"/>
                      <a:pt x="6" y="6"/>
                    </a:cubicBezTo>
                    <a:cubicBezTo>
                      <a:pt x="5" y="6"/>
                      <a:pt x="4" y="8"/>
                      <a:pt x="4" y="9"/>
                    </a:cubicBezTo>
                    <a:cubicBezTo>
                      <a:pt x="4" y="11"/>
                      <a:pt x="4" y="12"/>
                      <a:pt x="5" y="13"/>
                    </a:cubicBezTo>
                    <a:cubicBezTo>
                      <a:pt x="6" y="16"/>
                      <a:pt x="10" y="16"/>
                      <a:pt x="12" y="14"/>
                    </a:cubicBezTo>
                    <a:cubicBezTo>
                      <a:pt x="15" y="13"/>
                      <a:pt x="15" y="9"/>
                      <a:pt x="14" y="7"/>
                    </a:cubicBezTo>
                    <a:cubicBezTo>
                      <a:pt x="13" y="5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8" name="Freeform 1602"/>
              <p:cNvSpPr>
                <a:spLocks noEditPoints="1"/>
              </p:cNvSpPr>
              <p:nvPr/>
            </p:nvSpPr>
            <p:spPr bwMode="auto">
              <a:xfrm>
                <a:off x="2860" y="1666"/>
                <a:ext cx="40" cy="41"/>
              </a:xfrm>
              <a:custGeom>
                <a:avLst/>
                <a:gdLst>
                  <a:gd name="T0" fmla="*/ 8 w 18"/>
                  <a:gd name="T1" fmla="*/ 18 h 18"/>
                  <a:gd name="T2" fmla="*/ 2 w 18"/>
                  <a:gd name="T3" fmla="*/ 15 h 18"/>
                  <a:gd name="T4" fmla="*/ 0 w 18"/>
                  <a:gd name="T5" fmla="*/ 9 h 18"/>
                  <a:gd name="T6" fmla="*/ 3 w 18"/>
                  <a:gd name="T7" fmla="*/ 3 h 18"/>
                  <a:gd name="T8" fmla="*/ 15 w 18"/>
                  <a:gd name="T9" fmla="*/ 4 h 18"/>
                  <a:gd name="T10" fmla="*/ 14 w 18"/>
                  <a:gd name="T11" fmla="*/ 16 h 18"/>
                  <a:gd name="T12" fmla="*/ 8 w 18"/>
                  <a:gd name="T13" fmla="*/ 18 h 18"/>
                  <a:gd name="T14" fmla="*/ 8 w 18"/>
                  <a:gd name="T15" fmla="*/ 4 h 18"/>
                  <a:gd name="T16" fmla="*/ 5 w 18"/>
                  <a:gd name="T17" fmla="*/ 5 h 18"/>
                  <a:gd name="T18" fmla="*/ 3 w 18"/>
                  <a:gd name="T19" fmla="*/ 9 h 18"/>
                  <a:gd name="T20" fmla="*/ 4 w 18"/>
                  <a:gd name="T21" fmla="*/ 13 h 18"/>
                  <a:gd name="T22" fmla="*/ 12 w 18"/>
                  <a:gd name="T23" fmla="*/ 14 h 18"/>
                  <a:gd name="T24" fmla="*/ 13 w 18"/>
                  <a:gd name="T25" fmla="*/ 6 h 18"/>
                  <a:gd name="T26" fmla="*/ 8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8" y="18"/>
                    </a:moveTo>
                    <a:cubicBezTo>
                      <a:pt x="6" y="18"/>
                      <a:pt x="3" y="17"/>
                      <a:pt x="2" y="15"/>
                    </a:cubicBezTo>
                    <a:cubicBezTo>
                      <a:pt x="0" y="13"/>
                      <a:pt x="0" y="11"/>
                      <a:pt x="0" y="9"/>
                    </a:cubicBezTo>
                    <a:cubicBezTo>
                      <a:pt x="0" y="6"/>
                      <a:pt x="1" y="4"/>
                      <a:pt x="3" y="3"/>
                    </a:cubicBezTo>
                    <a:cubicBezTo>
                      <a:pt x="7" y="0"/>
                      <a:pt x="12" y="0"/>
                      <a:pt x="15" y="4"/>
                    </a:cubicBezTo>
                    <a:cubicBezTo>
                      <a:pt x="18" y="8"/>
                      <a:pt x="18" y="13"/>
                      <a:pt x="14" y="16"/>
                    </a:cubicBezTo>
                    <a:cubicBezTo>
                      <a:pt x="12" y="18"/>
                      <a:pt x="10" y="18"/>
                      <a:pt x="8" y="18"/>
                    </a:cubicBezTo>
                    <a:close/>
                    <a:moveTo>
                      <a:pt x="8" y="4"/>
                    </a:moveTo>
                    <a:cubicBezTo>
                      <a:pt x="7" y="4"/>
                      <a:pt x="6" y="4"/>
                      <a:pt x="5" y="5"/>
                    </a:cubicBezTo>
                    <a:cubicBezTo>
                      <a:pt x="4" y="6"/>
                      <a:pt x="3" y="8"/>
                      <a:pt x="3" y="9"/>
                    </a:cubicBezTo>
                    <a:cubicBezTo>
                      <a:pt x="3" y="10"/>
                      <a:pt x="3" y="12"/>
                      <a:pt x="4" y="13"/>
                    </a:cubicBezTo>
                    <a:cubicBezTo>
                      <a:pt x="6" y="15"/>
                      <a:pt x="10" y="16"/>
                      <a:pt x="12" y="14"/>
                    </a:cubicBezTo>
                    <a:cubicBezTo>
                      <a:pt x="14" y="12"/>
                      <a:pt x="15" y="8"/>
                      <a:pt x="13" y="6"/>
                    </a:cubicBezTo>
                    <a:cubicBezTo>
                      <a:pt x="12" y="5"/>
                      <a:pt x="10" y="4"/>
                      <a:pt x="8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9" name="Freeform 1603"/>
              <p:cNvSpPr>
                <a:spLocks noEditPoints="1"/>
              </p:cNvSpPr>
              <p:nvPr/>
            </p:nvSpPr>
            <p:spPr bwMode="auto">
              <a:xfrm>
                <a:off x="2801" y="1718"/>
                <a:ext cx="43" cy="41"/>
              </a:xfrm>
              <a:custGeom>
                <a:avLst/>
                <a:gdLst>
                  <a:gd name="T0" fmla="*/ 9 w 19"/>
                  <a:gd name="T1" fmla="*/ 18 h 18"/>
                  <a:gd name="T2" fmla="*/ 2 w 19"/>
                  <a:gd name="T3" fmla="*/ 15 h 18"/>
                  <a:gd name="T4" fmla="*/ 0 w 19"/>
                  <a:gd name="T5" fmla="*/ 9 h 18"/>
                  <a:gd name="T6" fmla="*/ 3 w 19"/>
                  <a:gd name="T7" fmla="*/ 3 h 18"/>
                  <a:gd name="T8" fmla="*/ 15 w 19"/>
                  <a:gd name="T9" fmla="*/ 4 h 18"/>
                  <a:gd name="T10" fmla="*/ 15 w 19"/>
                  <a:gd name="T11" fmla="*/ 16 h 18"/>
                  <a:gd name="T12" fmla="*/ 9 w 19"/>
                  <a:gd name="T13" fmla="*/ 18 h 18"/>
                  <a:gd name="T14" fmla="*/ 9 w 19"/>
                  <a:gd name="T15" fmla="*/ 4 h 18"/>
                  <a:gd name="T16" fmla="*/ 5 w 19"/>
                  <a:gd name="T17" fmla="*/ 5 h 18"/>
                  <a:gd name="T18" fmla="*/ 3 w 19"/>
                  <a:gd name="T19" fmla="*/ 9 h 18"/>
                  <a:gd name="T20" fmla="*/ 5 w 19"/>
                  <a:gd name="T21" fmla="*/ 13 h 18"/>
                  <a:gd name="T22" fmla="*/ 13 w 19"/>
                  <a:gd name="T23" fmla="*/ 14 h 18"/>
                  <a:gd name="T24" fmla="*/ 13 w 19"/>
                  <a:gd name="T25" fmla="*/ 6 h 18"/>
                  <a:gd name="T26" fmla="*/ 9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6" y="18"/>
                      <a:pt x="4" y="17"/>
                      <a:pt x="2" y="15"/>
                    </a:cubicBezTo>
                    <a:cubicBezTo>
                      <a:pt x="1" y="14"/>
                      <a:pt x="0" y="11"/>
                      <a:pt x="0" y="9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7" y="0"/>
                      <a:pt x="12" y="0"/>
                      <a:pt x="15" y="4"/>
                    </a:cubicBezTo>
                    <a:cubicBezTo>
                      <a:pt x="19" y="7"/>
                      <a:pt x="18" y="13"/>
                      <a:pt x="15" y="16"/>
                    </a:cubicBezTo>
                    <a:cubicBezTo>
                      <a:pt x="13" y="17"/>
                      <a:pt x="11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6" y="5"/>
                      <a:pt x="5" y="5"/>
                    </a:cubicBezTo>
                    <a:cubicBezTo>
                      <a:pt x="4" y="6"/>
                      <a:pt x="3" y="8"/>
                      <a:pt x="3" y="9"/>
                    </a:cubicBezTo>
                    <a:cubicBezTo>
                      <a:pt x="3" y="11"/>
                      <a:pt x="4" y="12"/>
                      <a:pt x="5" y="13"/>
                    </a:cubicBezTo>
                    <a:cubicBezTo>
                      <a:pt x="7" y="15"/>
                      <a:pt x="10" y="16"/>
                      <a:pt x="13" y="14"/>
                    </a:cubicBezTo>
                    <a:cubicBezTo>
                      <a:pt x="15" y="12"/>
                      <a:pt x="15" y="8"/>
                      <a:pt x="13" y="6"/>
                    </a:cubicBezTo>
                    <a:cubicBezTo>
                      <a:pt x="12" y="5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0" name="Freeform 1604"/>
              <p:cNvSpPr>
                <a:spLocks noEditPoints="1"/>
              </p:cNvSpPr>
              <p:nvPr/>
            </p:nvSpPr>
            <p:spPr bwMode="auto">
              <a:xfrm>
                <a:off x="2746" y="1772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2 w 18"/>
                  <a:gd name="T3" fmla="*/ 16 h 18"/>
                  <a:gd name="T4" fmla="*/ 0 w 18"/>
                  <a:gd name="T5" fmla="*/ 10 h 18"/>
                  <a:gd name="T6" fmla="*/ 2 w 18"/>
                  <a:gd name="T7" fmla="*/ 4 h 18"/>
                  <a:gd name="T8" fmla="*/ 15 w 18"/>
                  <a:gd name="T9" fmla="*/ 4 h 18"/>
                  <a:gd name="T10" fmla="*/ 15 w 18"/>
                  <a:gd name="T11" fmla="*/ 16 h 18"/>
                  <a:gd name="T12" fmla="*/ 9 w 18"/>
                  <a:gd name="T13" fmla="*/ 18 h 18"/>
                  <a:gd name="T14" fmla="*/ 9 w 18"/>
                  <a:gd name="T15" fmla="*/ 4 h 18"/>
                  <a:gd name="T16" fmla="*/ 5 w 18"/>
                  <a:gd name="T17" fmla="*/ 6 h 18"/>
                  <a:gd name="T18" fmla="*/ 3 w 18"/>
                  <a:gd name="T19" fmla="*/ 10 h 18"/>
                  <a:gd name="T20" fmla="*/ 5 w 18"/>
                  <a:gd name="T21" fmla="*/ 14 h 18"/>
                  <a:gd name="T22" fmla="*/ 12 w 18"/>
                  <a:gd name="T23" fmla="*/ 14 h 18"/>
                  <a:gd name="T24" fmla="*/ 12 w 18"/>
                  <a:gd name="T25" fmla="*/ 6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6" y="18"/>
                      <a:pt x="4" y="18"/>
                      <a:pt x="2" y="16"/>
                    </a:cubicBezTo>
                    <a:cubicBezTo>
                      <a:pt x="1" y="14"/>
                      <a:pt x="0" y="12"/>
                      <a:pt x="0" y="10"/>
                    </a:cubicBezTo>
                    <a:cubicBezTo>
                      <a:pt x="0" y="7"/>
                      <a:pt x="1" y="5"/>
                      <a:pt x="2" y="4"/>
                    </a:cubicBezTo>
                    <a:cubicBezTo>
                      <a:pt x="6" y="0"/>
                      <a:pt x="11" y="0"/>
                      <a:pt x="15" y="4"/>
                    </a:cubicBezTo>
                    <a:cubicBezTo>
                      <a:pt x="18" y="7"/>
                      <a:pt x="18" y="13"/>
                      <a:pt x="15" y="16"/>
                    </a:cubicBezTo>
                    <a:cubicBezTo>
                      <a:pt x="13" y="18"/>
                      <a:pt x="11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6" y="5"/>
                      <a:pt x="5" y="6"/>
                    </a:cubicBezTo>
                    <a:cubicBezTo>
                      <a:pt x="4" y="7"/>
                      <a:pt x="3" y="8"/>
                      <a:pt x="3" y="10"/>
                    </a:cubicBezTo>
                    <a:cubicBezTo>
                      <a:pt x="3" y="11"/>
                      <a:pt x="4" y="13"/>
                      <a:pt x="5" y="14"/>
                    </a:cubicBezTo>
                    <a:cubicBezTo>
                      <a:pt x="7" y="16"/>
                      <a:pt x="10" y="16"/>
                      <a:pt x="12" y="14"/>
                    </a:cubicBezTo>
                    <a:cubicBezTo>
                      <a:pt x="15" y="11"/>
                      <a:pt x="15" y="8"/>
                      <a:pt x="12" y="6"/>
                    </a:cubicBezTo>
                    <a:cubicBezTo>
                      <a:pt x="11" y="5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1" name="Freeform 1605"/>
              <p:cNvSpPr>
                <a:spLocks noEditPoints="1"/>
              </p:cNvSpPr>
              <p:nvPr/>
            </p:nvSpPr>
            <p:spPr bwMode="auto">
              <a:xfrm>
                <a:off x="2694" y="1831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3 w 18"/>
                  <a:gd name="T3" fmla="*/ 16 h 18"/>
                  <a:gd name="T4" fmla="*/ 0 w 18"/>
                  <a:gd name="T5" fmla="*/ 10 h 18"/>
                  <a:gd name="T6" fmla="*/ 2 w 18"/>
                  <a:gd name="T7" fmla="*/ 3 h 18"/>
                  <a:gd name="T8" fmla="*/ 14 w 18"/>
                  <a:gd name="T9" fmla="*/ 3 h 18"/>
                  <a:gd name="T10" fmla="*/ 15 w 18"/>
                  <a:gd name="T11" fmla="*/ 15 h 18"/>
                  <a:gd name="T12" fmla="*/ 9 w 18"/>
                  <a:gd name="T13" fmla="*/ 18 h 18"/>
                  <a:gd name="T14" fmla="*/ 9 w 18"/>
                  <a:gd name="T15" fmla="*/ 4 h 18"/>
                  <a:gd name="T16" fmla="*/ 4 w 18"/>
                  <a:gd name="T17" fmla="*/ 6 h 18"/>
                  <a:gd name="T18" fmla="*/ 3 w 18"/>
                  <a:gd name="T19" fmla="*/ 10 h 18"/>
                  <a:gd name="T20" fmla="*/ 5 w 18"/>
                  <a:gd name="T21" fmla="*/ 13 h 18"/>
                  <a:gd name="T22" fmla="*/ 13 w 18"/>
                  <a:gd name="T23" fmla="*/ 13 h 18"/>
                  <a:gd name="T24" fmla="*/ 12 w 18"/>
                  <a:gd name="T25" fmla="*/ 5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6" y="18"/>
                      <a:pt x="4" y="17"/>
                      <a:pt x="3" y="16"/>
                    </a:cubicBezTo>
                    <a:cubicBezTo>
                      <a:pt x="1" y="14"/>
                      <a:pt x="0" y="12"/>
                      <a:pt x="0" y="10"/>
                    </a:cubicBezTo>
                    <a:cubicBezTo>
                      <a:pt x="0" y="7"/>
                      <a:pt x="1" y="5"/>
                      <a:pt x="2" y="3"/>
                    </a:cubicBezTo>
                    <a:cubicBezTo>
                      <a:pt x="5" y="0"/>
                      <a:pt x="11" y="0"/>
                      <a:pt x="14" y="3"/>
                    </a:cubicBezTo>
                    <a:cubicBezTo>
                      <a:pt x="18" y="6"/>
                      <a:pt x="18" y="12"/>
                      <a:pt x="15" y="15"/>
                    </a:cubicBezTo>
                    <a:cubicBezTo>
                      <a:pt x="13" y="17"/>
                      <a:pt x="11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5" y="4"/>
                      <a:pt x="4" y="6"/>
                    </a:cubicBezTo>
                    <a:cubicBezTo>
                      <a:pt x="3" y="7"/>
                      <a:pt x="3" y="8"/>
                      <a:pt x="3" y="10"/>
                    </a:cubicBezTo>
                    <a:cubicBezTo>
                      <a:pt x="3" y="11"/>
                      <a:pt x="4" y="12"/>
                      <a:pt x="5" y="13"/>
                    </a:cubicBezTo>
                    <a:cubicBezTo>
                      <a:pt x="7" y="15"/>
                      <a:pt x="11" y="15"/>
                      <a:pt x="13" y="13"/>
                    </a:cubicBezTo>
                    <a:cubicBezTo>
                      <a:pt x="15" y="11"/>
                      <a:pt x="14" y="7"/>
                      <a:pt x="12" y="5"/>
                    </a:cubicBezTo>
                    <a:cubicBezTo>
                      <a:pt x="11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2" name="Freeform 1606"/>
              <p:cNvSpPr>
                <a:spLocks noEditPoints="1"/>
              </p:cNvSpPr>
              <p:nvPr/>
            </p:nvSpPr>
            <p:spPr bwMode="auto">
              <a:xfrm>
                <a:off x="2645" y="1890"/>
                <a:ext cx="43" cy="43"/>
              </a:xfrm>
              <a:custGeom>
                <a:avLst/>
                <a:gdLst>
                  <a:gd name="T0" fmla="*/ 9 w 19"/>
                  <a:gd name="T1" fmla="*/ 19 h 19"/>
                  <a:gd name="T2" fmla="*/ 3 w 19"/>
                  <a:gd name="T3" fmla="*/ 17 h 19"/>
                  <a:gd name="T4" fmla="*/ 0 w 19"/>
                  <a:gd name="T5" fmla="*/ 11 h 19"/>
                  <a:gd name="T6" fmla="*/ 2 w 19"/>
                  <a:gd name="T7" fmla="*/ 4 h 19"/>
                  <a:gd name="T8" fmla="*/ 14 w 19"/>
                  <a:gd name="T9" fmla="*/ 3 h 19"/>
                  <a:gd name="T10" fmla="*/ 16 w 19"/>
                  <a:gd name="T11" fmla="*/ 15 h 19"/>
                  <a:gd name="T12" fmla="*/ 9 w 19"/>
                  <a:gd name="T13" fmla="*/ 19 h 19"/>
                  <a:gd name="T14" fmla="*/ 9 w 19"/>
                  <a:gd name="T15" fmla="*/ 4 h 19"/>
                  <a:gd name="T16" fmla="*/ 5 w 19"/>
                  <a:gd name="T17" fmla="*/ 6 h 19"/>
                  <a:gd name="T18" fmla="*/ 3 w 19"/>
                  <a:gd name="T19" fmla="*/ 10 h 19"/>
                  <a:gd name="T20" fmla="*/ 5 w 19"/>
                  <a:gd name="T21" fmla="*/ 14 h 19"/>
                  <a:gd name="T22" fmla="*/ 13 w 19"/>
                  <a:gd name="T23" fmla="*/ 13 h 19"/>
                  <a:gd name="T24" fmla="*/ 12 w 19"/>
                  <a:gd name="T25" fmla="*/ 6 h 19"/>
                  <a:gd name="T26" fmla="*/ 9 w 19"/>
                  <a:gd name="T27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9">
                    <a:moveTo>
                      <a:pt x="9" y="19"/>
                    </a:moveTo>
                    <a:cubicBezTo>
                      <a:pt x="7" y="19"/>
                      <a:pt x="5" y="18"/>
                      <a:pt x="3" y="17"/>
                    </a:cubicBezTo>
                    <a:cubicBezTo>
                      <a:pt x="2" y="15"/>
                      <a:pt x="0" y="13"/>
                      <a:pt x="0" y="11"/>
                    </a:cubicBezTo>
                    <a:cubicBezTo>
                      <a:pt x="0" y="9"/>
                      <a:pt x="1" y="6"/>
                      <a:pt x="2" y="4"/>
                    </a:cubicBezTo>
                    <a:cubicBezTo>
                      <a:pt x="5" y="1"/>
                      <a:pt x="11" y="0"/>
                      <a:pt x="14" y="3"/>
                    </a:cubicBezTo>
                    <a:cubicBezTo>
                      <a:pt x="18" y="6"/>
                      <a:pt x="19" y="12"/>
                      <a:pt x="16" y="15"/>
                    </a:cubicBezTo>
                    <a:cubicBezTo>
                      <a:pt x="14" y="17"/>
                      <a:pt x="11" y="19"/>
                      <a:pt x="9" y="19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6" y="5"/>
                      <a:pt x="5" y="6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4" y="12"/>
                      <a:pt x="4" y="13"/>
                      <a:pt x="5" y="14"/>
                    </a:cubicBezTo>
                    <a:cubicBezTo>
                      <a:pt x="8" y="16"/>
                      <a:pt x="11" y="16"/>
                      <a:pt x="13" y="13"/>
                    </a:cubicBezTo>
                    <a:cubicBezTo>
                      <a:pt x="15" y="11"/>
                      <a:pt x="15" y="8"/>
                      <a:pt x="12" y="6"/>
                    </a:cubicBezTo>
                    <a:cubicBezTo>
                      <a:pt x="11" y="5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3" name="Freeform 1607"/>
              <p:cNvSpPr>
                <a:spLocks noEditPoints="1"/>
              </p:cNvSpPr>
              <p:nvPr/>
            </p:nvSpPr>
            <p:spPr bwMode="auto">
              <a:xfrm>
                <a:off x="2599" y="1953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3 w 18"/>
                  <a:gd name="T3" fmla="*/ 17 h 18"/>
                  <a:gd name="T4" fmla="*/ 0 w 18"/>
                  <a:gd name="T5" fmla="*/ 11 h 18"/>
                  <a:gd name="T6" fmla="*/ 2 w 18"/>
                  <a:gd name="T7" fmla="*/ 5 h 18"/>
                  <a:gd name="T8" fmla="*/ 14 w 18"/>
                  <a:gd name="T9" fmla="*/ 3 h 18"/>
                  <a:gd name="T10" fmla="*/ 16 w 18"/>
                  <a:gd name="T11" fmla="*/ 15 h 18"/>
                  <a:gd name="T12" fmla="*/ 9 w 18"/>
                  <a:gd name="T13" fmla="*/ 18 h 18"/>
                  <a:gd name="T14" fmla="*/ 9 w 18"/>
                  <a:gd name="T15" fmla="*/ 4 h 18"/>
                  <a:gd name="T16" fmla="*/ 4 w 18"/>
                  <a:gd name="T17" fmla="*/ 6 h 18"/>
                  <a:gd name="T18" fmla="*/ 3 w 18"/>
                  <a:gd name="T19" fmla="*/ 11 h 18"/>
                  <a:gd name="T20" fmla="*/ 5 w 18"/>
                  <a:gd name="T21" fmla="*/ 14 h 18"/>
                  <a:gd name="T22" fmla="*/ 13 w 18"/>
                  <a:gd name="T23" fmla="*/ 13 h 18"/>
                  <a:gd name="T24" fmla="*/ 12 w 18"/>
                  <a:gd name="T25" fmla="*/ 5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7" y="18"/>
                      <a:pt x="5" y="18"/>
                      <a:pt x="3" y="17"/>
                    </a:cubicBezTo>
                    <a:cubicBezTo>
                      <a:pt x="2" y="15"/>
                      <a:pt x="0" y="13"/>
                      <a:pt x="0" y="11"/>
                    </a:cubicBezTo>
                    <a:cubicBezTo>
                      <a:pt x="0" y="9"/>
                      <a:pt x="0" y="6"/>
                      <a:pt x="2" y="5"/>
                    </a:cubicBezTo>
                    <a:cubicBezTo>
                      <a:pt x="4" y="1"/>
                      <a:pt x="10" y="0"/>
                      <a:pt x="14" y="3"/>
                    </a:cubicBezTo>
                    <a:cubicBezTo>
                      <a:pt x="18" y="5"/>
                      <a:pt x="18" y="11"/>
                      <a:pt x="16" y="15"/>
                    </a:cubicBezTo>
                    <a:cubicBezTo>
                      <a:pt x="14" y="17"/>
                      <a:pt x="11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5" y="5"/>
                      <a:pt x="4" y="6"/>
                    </a:cubicBezTo>
                    <a:cubicBezTo>
                      <a:pt x="3" y="8"/>
                      <a:pt x="3" y="9"/>
                      <a:pt x="3" y="11"/>
                    </a:cubicBezTo>
                    <a:cubicBezTo>
                      <a:pt x="3" y="12"/>
                      <a:pt x="4" y="13"/>
                      <a:pt x="5" y="14"/>
                    </a:cubicBezTo>
                    <a:cubicBezTo>
                      <a:pt x="8" y="16"/>
                      <a:pt x="11" y="15"/>
                      <a:pt x="13" y="13"/>
                    </a:cubicBezTo>
                    <a:cubicBezTo>
                      <a:pt x="15" y="10"/>
                      <a:pt x="14" y="7"/>
                      <a:pt x="12" y="5"/>
                    </a:cubicBezTo>
                    <a:cubicBezTo>
                      <a:pt x="11" y="5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4" name="Freeform 1608"/>
              <p:cNvSpPr>
                <a:spLocks noEditPoints="1"/>
              </p:cNvSpPr>
              <p:nvPr/>
            </p:nvSpPr>
            <p:spPr bwMode="auto">
              <a:xfrm>
                <a:off x="2556" y="2021"/>
                <a:ext cx="43" cy="38"/>
              </a:xfrm>
              <a:custGeom>
                <a:avLst/>
                <a:gdLst>
                  <a:gd name="T0" fmla="*/ 9 w 19"/>
                  <a:gd name="T1" fmla="*/ 17 h 17"/>
                  <a:gd name="T2" fmla="*/ 4 w 19"/>
                  <a:gd name="T3" fmla="*/ 16 h 17"/>
                  <a:gd name="T4" fmla="*/ 0 w 19"/>
                  <a:gd name="T5" fmla="*/ 10 h 17"/>
                  <a:gd name="T6" fmla="*/ 2 w 19"/>
                  <a:gd name="T7" fmla="*/ 4 h 17"/>
                  <a:gd name="T8" fmla="*/ 9 w 19"/>
                  <a:gd name="T9" fmla="*/ 0 h 17"/>
                  <a:gd name="T10" fmla="*/ 14 w 19"/>
                  <a:gd name="T11" fmla="*/ 1 h 17"/>
                  <a:gd name="T12" fmla="*/ 16 w 19"/>
                  <a:gd name="T13" fmla="*/ 13 h 17"/>
                  <a:gd name="T14" fmla="*/ 9 w 19"/>
                  <a:gd name="T15" fmla="*/ 17 h 17"/>
                  <a:gd name="T16" fmla="*/ 9 w 19"/>
                  <a:gd name="T17" fmla="*/ 3 h 17"/>
                  <a:gd name="T18" fmla="*/ 4 w 19"/>
                  <a:gd name="T19" fmla="*/ 5 h 17"/>
                  <a:gd name="T20" fmla="*/ 3 w 19"/>
                  <a:gd name="T21" fmla="*/ 10 h 17"/>
                  <a:gd name="T22" fmla="*/ 6 w 19"/>
                  <a:gd name="T23" fmla="*/ 13 h 17"/>
                  <a:gd name="T24" fmla="*/ 13 w 19"/>
                  <a:gd name="T25" fmla="*/ 11 h 17"/>
                  <a:gd name="T26" fmla="*/ 12 w 19"/>
                  <a:gd name="T27" fmla="*/ 4 h 17"/>
                  <a:gd name="T28" fmla="*/ 9 w 19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7">
                    <a:moveTo>
                      <a:pt x="9" y="17"/>
                    </a:moveTo>
                    <a:cubicBezTo>
                      <a:pt x="7" y="17"/>
                      <a:pt x="6" y="17"/>
                      <a:pt x="4" y="16"/>
                    </a:cubicBezTo>
                    <a:cubicBezTo>
                      <a:pt x="2" y="14"/>
                      <a:pt x="1" y="13"/>
                      <a:pt x="0" y="10"/>
                    </a:cubicBezTo>
                    <a:cubicBezTo>
                      <a:pt x="0" y="8"/>
                      <a:pt x="0" y="6"/>
                      <a:pt x="2" y="4"/>
                    </a:cubicBezTo>
                    <a:cubicBezTo>
                      <a:pt x="3" y="1"/>
                      <a:pt x="6" y="0"/>
                      <a:pt x="9" y="0"/>
                    </a:cubicBezTo>
                    <a:cubicBezTo>
                      <a:pt x="11" y="0"/>
                      <a:pt x="12" y="0"/>
                      <a:pt x="14" y="1"/>
                    </a:cubicBezTo>
                    <a:cubicBezTo>
                      <a:pt x="18" y="4"/>
                      <a:pt x="19" y="9"/>
                      <a:pt x="16" y="13"/>
                    </a:cubicBezTo>
                    <a:cubicBezTo>
                      <a:pt x="15" y="16"/>
                      <a:pt x="12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7" y="3"/>
                      <a:pt x="5" y="4"/>
                      <a:pt x="4" y="5"/>
                    </a:cubicBezTo>
                    <a:cubicBezTo>
                      <a:pt x="3" y="7"/>
                      <a:pt x="3" y="8"/>
                      <a:pt x="3" y="10"/>
                    </a:cubicBezTo>
                    <a:cubicBezTo>
                      <a:pt x="4" y="11"/>
                      <a:pt x="5" y="12"/>
                      <a:pt x="6" y="13"/>
                    </a:cubicBezTo>
                    <a:cubicBezTo>
                      <a:pt x="8" y="15"/>
                      <a:pt x="12" y="14"/>
                      <a:pt x="13" y="11"/>
                    </a:cubicBezTo>
                    <a:cubicBezTo>
                      <a:pt x="15" y="9"/>
                      <a:pt x="14" y="5"/>
                      <a:pt x="12" y="4"/>
                    </a:cubicBezTo>
                    <a:cubicBezTo>
                      <a:pt x="11" y="3"/>
                      <a:pt x="10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5" name="Freeform 1609"/>
              <p:cNvSpPr>
                <a:spLocks noEditPoints="1"/>
              </p:cNvSpPr>
              <p:nvPr/>
            </p:nvSpPr>
            <p:spPr bwMode="auto">
              <a:xfrm>
                <a:off x="2518" y="2087"/>
                <a:ext cx="43" cy="40"/>
              </a:xfrm>
              <a:custGeom>
                <a:avLst/>
                <a:gdLst>
                  <a:gd name="T0" fmla="*/ 9 w 19"/>
                  <a:gd name="T1" fmla="*/ 18 h 18"/>
                  <a:gd name="T2" fmla="*/ 4 w 19"/>
                  <a:gd name="T3" fmla="*/ 17 h 18"/>
                  <a:gd name="T4" fmla="*/ 0 w 19"/>
                  <a:gd name="T5" fmla="*/ 11 h 18"/>
                  <a:gd name="T6" fmla="*/ 1 w 19"/>
                  <a:gd name="T7" fmla="*/ 5 h 18"/>
                  <a:gd name="T8" fmla="*/ 9 w 19"/>
                  <a:gd name="T9" fmla="*/ 0 h 18"/>
                  <a:gd name="T10" fmla="*/ 13 w 19"/>
                  <a:gd name="T11" fmla="*/ 2 h 18"/>
                  <a:gd name="T12" fmla="*/ 16 w 19"/>
                  <a:gd name="T13" fmla="*/ 14 h 18"/>
                  <a:gd name="T14" fmla="*/ 9 w 19"/>
                  <a:gd name="T15" fmla="*/ 18 h 18"/>
                  <a:gd name="T16" fmla="*/ 9 w 19"/>
                  <a:gd name="T17" fmla="*/ 4 h 18"/>
                  <a:gd name="T18" fmla="*/ 4 w 19"/>
                  <a:gd name="T19" fmla="*/ 6 h 18"/>
                  <a:gd name="T20" fmla="*/ 3 w 19"/>
                  <a:gd name="T21" fmla="*/ 11 h 18"/>
                  <a:gd name="T22" fmla="*/ 6 w 19"/>
                  <a:gd name="T23" fmla="*/ 14 h 18"/>
                  <a:gd name="T24" fmla="*/ 13 w 19"/>
                  <a:gd name="T25" fmla="*/ 12 h 18"/>
                  <a:gd name="T26" fmla="*/ 11 w 19"/>
                  <a:gd name="T27" fmla="*/ 4 h 18"/>
                  <a:gd name="T28" fmla="*/ 9 w 19"/>
                  <a:gd name="T29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7" y="18"/>
                      <a:pt x="6" y="17"/>
                      <a:pt x="4" y="17"/>
                    </a:cubicBezTo>
                    <a:cubicBezTo>
                      <a:pt x="2" y="16"/>
                      <a:pt x="1" y="14"/>
                      <a:pt x="0" y="11"/>
                    </a:cubicBezTo>
                    <a:cubicBezTo>
                      <a:pt x="0" y="9"/>
                      <a:pt x="0" y="7"/>
                      <a:pt x="1" y="5"/>
                    </a:cubicBezTo>
                    <a:cubicBezTo>
                      <a:pt x="3" y="2"/>
                      <a:pt x="6" y="0"/>
                      <a:pt x="9" y="0"/>
                    </a:cubicBezTo>
                    <a:cubicBezTo>
                      <a:pt x="10" y="0"/>
                      <a:pt x="12" y="1"/>
                      <a:pt x="13" y="2"/>
                    </a:cubicBezTo>
                    <a:cubicBezTo>
                      <a:pt x="17" y="4"/>
                      <a:pt x="19" y="9"/>
                      <a:pt x="16" y="14"/>
                    </a:cubicBezTo>
                    <a:cubicBezTo>
                      <a:pt x="15" y="16"/>
                      <a:pt x="12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5" y="5"/>
                      <a:pt x="4" y="6"/>
                    </a:cubicBezTo>
                    <a:cubicBezTo>
                      <a:pt x="3" y="8"/>
                      <a:pt x="3" y="9"/>
                      <a:pt x="3" y="11"/>
                    </a:cubicBezTo>
                    <a:cubicBezTo>
                      <a:pt x="4" y="12"/>
                      <a:pt x="5" y="13"/>
                      <a:pt x="6" y="14"/>
                    </a:cubicBezTo>
                    <a:cubicBezTo>
                      <a:pt x="8" y="15"/>
                      <a:pt x="12" y="14"/>
                      <a:pt x="13" y="12"/>
                    </a:cubicBezTo>
                    <a:cubicBezTo>
                      <a:pt x="15" y="9"/>
                      <a:pt x="14" y="6"/>
                      <a:pt x="11" y="4"/>
                    </a:cubicBezTo>
                    <a:cubicBezTo>
                      <a:pt x="11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6" name="Freeform 1610"/>
              <p:cNvSpPr>
                <a:spLocks noEditPoints="1"/>
              </p:cNvSpPr>
              <p:nvPr/>
            </p:nvSpPr>
            <p:spPr bwMode="auto">
              <a:xfrm>
                <a:off x="2482" y="2157"/>
                <a:ext cx="41" cy="38"/>
              </a:xfrm>
              <a:custGeom>
                <a:avLst/>
                <a:gdLst>
                  <a:gd name="T0" fmla="*/ 9 w 18"/>
                  <a:gd name="T1" fmla="*/ 17 h 17"/>
                  <a:gd name="T2" fmla="*/ 5 w 18"/>
                  <a:gd name="T3" fmla="*/ 17 h 17"/>
                  <a:gd name="T4" fmla="*/ 1 w 18"/>
                  <a:gd name="T5" fmla="*/ 11 h 17"/>
                  <a:gd name="T6" fmla="*/ 1 w 18"/>
                  <a:gd name="T7" fmla="*/ 5 h 17"/>
                  <a:gd name="T8" fmla="*/ 9 w 18"/>
                  <a:gd name="T9" fmla="*/ 0 h 17"/>
                  <a:gd name="T10" fmla="*/ 13 w 18"/>
                  <a:gd name="T11" fmla="*/ 1 h 17"/>
                  <a:gd name="T12" fmla="*/ 17 w 18"/>
                  <a:gd name="T13" fmla="*/ 6 h 17"/>
                  <a:gd name="T14" fmla="*/ 17 w 18"/>
                  <a:gd name="T15" fmla="*/ 13 h 17"/>
                  <a:gd name="T16" fmla="*/ 9 w 18"/>
                  <a:gd name="T17" fmla="*/ 17 h 17"/>
                  <a:gd name="T18" fmla="*/ 9 w 18"/>
                  <a:gd name="T19" fmla="*/ 3 h 17"/>
                  <a:gd name="T20" fmla="*/ 4 w 18"/>
                  <a:gd name="T21" fmla="*/ 6 h 17"/>
                  <a:gd name="T22" fmla="*/ 4 w 18"/>
                  <a:gd name="T23" fmla="*/ 10 h 17"/>
                  <a:gd name="T24" fmla="*/ 6 w 18"/>
                  <a:gd name="T25" fmla="*/ 14 h 17"/>
                  <a:gd name="T26" fmla="*/ 14 w 18"/>
                  <a:gd name="T27" fmla="*/ 11 h 17"/>
                  <a:gd name="T28" fmla="*/ 14 w 18"/>
                  <a:gd name="T29" fmla="*/ 7 h 17"/>
                  <a:gd name="T30" fmla="*/ 11 w 18"/>
                  <a:gd name="T31" fmla="*/ 4 h 17"/>
                  <a:gd name="T32" fmla="*/ 9 w 18"/>
                  <a:gd name="T33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7">
                    <a:moveTo>
                      <a:pt x="9" y="17"/>
                    </a:moveTo>
                    <a:cubicBezTo>
                      <a:pt x="8" y="17"/>
                      <a:pt x="6" y="17"/>
                      <a:pt x="5" y="17"/>
                    </a:cubicBezTo>
                    <a:cubicBezTo>
                      <a:pt x="3" y="15"/>
                      <a:pt x="1" y="14"/>
                      <a:pt x="1" y="11"/>
                    </a:cubicBezTo>
                    <a:cubicBezTo>
                      <a:pt x="0" y="9"/>
                      <a:pt x="0" y="7"/>
                      <a:pt x="1" y="5"/>
                    </a:cubicBezTo>
                    <a:cubicBezTo>
                      <a:pt x="3" y="2"/>
                      <a:pt x="6" y="0"/>
                      <a:pt x="9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5" y="2"/>
                      <a:pt x="16" y="4"/>
                      <a:pt x="17" y="6"/>
                    </a:cubicBezTo>
                    <a:cubicBezTo>
                      <a:pt x="18" y="8"/>
                      <a:pt x="18" y="11"/>
                      <a:pt x="17" y="13"/>
                    </a:cubicBezTo>
                    <a:cubicBezTo>
                      <a:pt x="15" y="16"/>
                      <a:pt x="12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7" y="3"/>
                      <a:pt x="5" y="4"/>
                      <a:pt x="4" y="6"/>
                    </a:cubicBezTo>
                    <a:cubicBezTo>
                      <a:pt x="3" y="8"/>
                      <a:pt x="3" y="9"/>
                      <a:pt x="4" y="10"/>
                    </a:cubicBezTo>
                    <a:cubicBezTo>
                      <a:pt x="4" y="12"/>
                      <a:pt x="5" y="13"/>
                      <a:pt x="6" y="14"/>
                    </a:cubicBezTo>
                    <a:cubicBezTo>
                      <a:pt x="9" y="15"/>
                      <a:pt x="12" y="14"/>
                      <a:pt x="14" y="11"/>
                    </a:cubicBezTo>
                    <a:cubicBezTo>
                      <a:pt x="15" y="10"/>
                      <a:pt x="15" y="8"/>
                      <a:pt x="14" y="7"/>
                    </a:cubicBezTo>
                    <a:cubicBezTo>
                      <a:pt x="14" y="6"/>
                      <a:pt x="13" y="5"/>
                      <a:pt x="11" y="4"/>
                    </a:cubicBezTo>
                    <a:cubicBezTo>
                      <a:pt x="11" y="3"/>
                      <a:pt x="10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7" name="Freeform 1611"/>
              <p:cNvSpPr>
                <a:spLocks noEditPoints="1"/>
              </p:cNvSpPr>
              <p:nvPr/>
            </p:nvSpPr>
            <p:spPr bwMode="auto">
              <a:xfrm>
                <a:off x="2450" y="2227"/>
                <a:ext cx="41" cy="40"/>
              </a:xfrm>
              <a:custGeom>
                <a:avLst/>
                <a:gdLst>
                  <a:gd name="T0" fmla="*/ 9 w 18"/>
                  <a:gd name="T1" fmla="*/ 18 h 18"/>
                  <a:gd name="T2" fmla="*/ 5 w 18"/>
                  <a:gd name="T3" fmla="*/ 17 h 18"/>
                  <a:gd name="T4" fmla="*/ 1 w 18"/>
                  <a:gd name="T5" fmla="*/ 12 h 18"/>
                  <a:gd name="T6" fmla="*/ 1 w 18"/>
                  <a:gd name="T7" fmla="*/ 6 h 18"/>
                  <a:gd name="T8" fmla="*/ 9 w 18"/>
                  <a:gd name="T9" fmla="*/ 0 h 18"/>
                  <a:gd name="T10" fmla="*/ 12 w 18"/>
                  <a:gd name="T11" fmla="*/ 1 h 18"/>
                  <a:gd name="T12" fmla="*/ 17 w 18"/>
                  <a:gd name="T13" fmla="*/ 6 h 18"/>
                  <a:gd name="T14" fmla="*/ 17 w 18"/>
                  <a:gd name="T15" fmla="*/ 13 h 18"/>
                  <a:gd name="T16" fmla="*/ 9 w 18"/>
                  <a:gd name="T17" fmla="*/ 18 h 18"/>
                  <a:gd name="T18" fmla="*/ 9 w 18"/>
                  <a:gd name="T19" fmla="*/ 4 h 18"/>
                  <a:gd name="T20" fmla="*/ 4 w 18"/>
                  <a:gd name="T21" fmla="*/ 7 h 18"/>
                  <a:gd name="T22" fmla="*/ 4 w 18"/>
                  <a:gd name="T23" fmla="*/ 11 h 18"/>
                  <a:gd name="T24" fmla="*/ 7 w 18"/>
                  <a:gd name="T25" fmla="*/ 14 h 18"/>
                  <a:gd name="T26" fmla="*/ 14 w 18"/>
                  <a:gd name="T27" fmla="*/ 11 h 18"/>
                  <a:gd name="T28" fmla="*/ 14 w 18"/>
                  <a:gd name="T29" fmla="*/ 7 h 18"/>
                  <a:gd name="T30" fmla="*/ 11 w 18"/>
                  <a:gd name="T31" fmla="*/ 4 h 18"/>
                  <a:gd name="T32" fmla="*/ 9 w 18"/>
                  <a:gd name="T33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8" y="18"/>
                      <a:pt x="6" y="18"/>
                      <a:pt x="5" y="17"/>
                    </a:cubicBezTo>
                    <a:cubicBezTo>
                      <a:pt x="3" y="16"/>
                      <a:pt x="2" y="14"/>
                      <a:pt x="1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2" y="2"/>
                      <a:pt x="5" y="0"/>
                      <a:pt x="9" y="0"/>
                    </a:cubicBezTo>
                    <a:cubicBezTo>
                      <a:pt x="10" y="0"/>
                      <a:pt x="11" y="1"/>
                      <a:pt x="12" y="1"/>
                    </a:cubicBezTo>
                    <a:cubicBezTo>
                      <a:pt x="15" y="2"/>
                      <a:pt x="16" y="4"/>
                      <a:pt x="17" y="6"/>
                    </a:cubicBezTo>
                    <a:cubicBezTo>
                      <a:pt x="18" y="8"/>
                      <a:pt x="18" y="11"/>
                      <a:pt x="17" y="13"/>
                    </a:cubicBezTo>
                    <a:cubicBezTo>
                      <a:pt x="15" y="16"/>
                      <a:pt x="12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5" y="5"/>
                      <a:pt x="4" y="7"/>
                    </a:cubicBezTo>
                    <a:cubicBezTo>
                      <a:pt x="3" y="8"/>
                      <a:pt x="3" y="10"/>
                      <a:pt x="4" y="11"/>
                    </a:cubicBezTo>
                    <a:cubicBezTo>
                      <a:pt x="4" y="12"/>
                      <a:pt x="5" y="14"/>
                      <a:pt x="7" y="14"/>
                    </a:cubicBezTo>
                    <a:cubicBezTo>
                      <a:pt x="9" y="15"/>
                      <a:pt x="13" y="14"/>
                      <a:pt x="14" y="11"/>
                    </a:cubicBezTo>
                    <a:cubicBezTo>
                      <a:pt x="15" y="10"/>
                      <a:pt x="15" y="9"/>
                      <a:pt x="14" y="7"/>
                    </a:cubicBezTo>
                    <a:cubicBezTo>
                      <a:pt x="14" y="6"/>
                      <a:pt x="12" y="5"/>
                      <a:pt x="11" y="4"/>
                    </a:cubicBezTo>
                    <a:cubicBezTo>
                      <a:pt x="10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8" name="Freeform 1612"/>
              <p:cNvSpPr>
                <a:spLocks noEditPoints="1"/>
              </p:cNvSpPr>
              <p:nvPr/>
            </p:nvSpPr>
            <p:spPr bwMode="auto">
              <a:xfrm>
                <a:off x="2423" y="2297"/>
                <a:ext cx="38" cy="43"/>
              </a:xfrm>
              <a:custGeom>
                <a:avLst/>
                <a:gdLst>
                  <a:gd name="T0" fmla="*/ 9 w 17"/>
                  <a:gd name="T1" fmla="*/ 19 h 19"/>
                  <a:gd name="T2" fmla="*/ 5 w 17"/>
                  <a:gd name="T3" fmla="*/ 18 h 19"/>
                  <a:gd name="T4" fmla="*/ 1 w 17"/>
                  <a:gd name="T5" fmla="*/ 14 h 19"/>
                  <a:gd name="T6" fmla="*/ 0 w 17"/>
                  <a:gd name="T7" fmla="*/ 7 h 19"/>
                  <a:gd name="T8" fmla="*/ 12 w 17"/>
                  <a:gd name="T9" fmla="*/ 2 h 19"/>
                  <a:gd name="T10" fmla="*/ 16 w 17"/>
                  <a:gd name="T11" fmla="*/ 7 h 19"/>
                  <a:gd name="T12" fmla="*/ 17 w 17"/>
                  <a:gd name="T13" fmla="*/ 13 h 19"/>
                  <a:gd name="T14" fmla="*/ 9 w 17"/>
                  <a:gd name="T15" fmla="*/ 19 h 19"/>
                  <a:gd name="T16" fmla="*/ 9 w 17"/>
                  <a:gd name="T17" fmla="*/ 5 h 19"/>
                  <a:gd name="T18" fmla="*/ 3 w 17"/>
                  <a:gd name="T19" fmla="*/ 8 h 19"/>
                  <a:gd name="T20" fmla="*/ 4 w 17"/>
                  <a:gd name="T21" fmla="*/ 12 h 19"/>
                  <a:gd name="T22" fmla="*/ 7 w 17"/>
                  <a:gd name="T23" fmla="*/ 15 h 19"/>
                  <a:gd name="T24" fmla="*/ 14 w 17"/>
                  <a:gd name="T25" fmla="*/ 12 h 19"/>
                  <a:gd name="T26" fmla="*/ 14 w 17"/>
                  <a:gd name="T27" fmla="*/ 8 h 19"/>
                  <a:gd name="T28" fmla="*/ 10 w 17"/>
                  <a:gd name="T29" fmla="*/ 5 h 19"/>
                  <a:gd name="T30" fmla="*/ 9 w 17"/>
                  <a:gd name="T31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19">
                    <a:moveTo>
                      <a:pt x="9" y="19"/>
                    </a:moveTo>
                    <a:cubicBezTo>
                      <a:pt x="7" y="19"/>
                      <a:pt x="6" y="19"/>
                      <a:pt x="5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2"/>
                      <a:pt x="0" y="9"/>
                      <a:pt x="0" y="7"/>
                    </a:cubicBezTo>
                    <a:cubicBezTo>
                      <a:pt x="2" y="3"/>
                      <a:pt x="7" y="0"/>
                      <a:pt x="12" y="2"/>
                    </a:cubicBezTo>
                    <a:cubicBezTo>
                      <a:pt x="14" y="3"/>
                      <a:pt x="16" y="5"/>
                      <a:pt x="16" y="7"/>
                    </a:cubicBezTo>
                    <a:cubicBezTo>
                      <a:pt x="17" y="9"/>
                      <a:pt x="17" y="11"/>
                      <a:pt x="17" y="13"/>
                    </a:cubicBezTo>
                    <a:cubicBezTo>
                      <a:pt x="15" y="17"/>
                      <a:pt x="12" y="19"/>
                      <a:pt x="9" y="19"/>
                    </a:cubicBezTo>
                    <a:close/>
                    <a:moveTo>
                      <a:pt x="9" y="5"/>
                    </a:moveTo>
                    <a:cubicBezTo>
                      <a:pt x="6" y="5"/>
                      <a:pt x="4" y="6"/>
                      <a:pt x="3" y="8"/>
                    </a:cubicBezTo>
                    <a:cubicBezTo>
                      <a:pt x="3" y="10"/>
                      <a:pt x="3" y="11"/>
                      <a:pt x="4" y="12"/>
                    </a:cubicBezTo>
                    <a:cubicBezTo>
                      <a:pt x="4" y="14"/>
                      <a:pt x="5" y="15"/>
                      <a:pt x="7" y="15"/>
                    </a:cubicBezTo>
                    <a:cubicBezTo>
                      <a:pt x="9" y="16"/>
                      <a:pt x="13" y="15"/>
                      <a:pt x="14" y="12"/>
                    </a:cubicBezTo>
                    <a:cubicBezTo>
                      <a:pt x="14" y="11"/>
                      <a:pt x="14" y="9"/>
                      <a:pt x="14" y="8"/>
                    </a:cubicBezTo>
                    <a:cubicBezTo>
                      <a:pt x="13" y="7"/>
                      <a:pt x="12" y="6"/>
                      <a:pt x="10" y="5"/>
                    </a:cubicBezTo>
                    <a:cubicBezTo>
                      <a:pt x="10" y="5"/>
                      <a:pt x="9" y="5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9" name="Freeform 1613"/>
              <p:cNvSpPr>
                <a:spLocks noEditPoints="1"/>
              </p:cNvSpPr>
              <p:nvPr/>
            </p:nvSpPr>
            <p:spPr bwMode="auto">
              <a:xfrm>
                <a:off x="2398" y="2371"/>
                <a:ext cx="43" cy="43"/>
              </a:xfrm>
              <a:custGeom>
                <a:avLst/>
                <a:gdLst>
                  <a:gd name="T0" fmla="*/ 9 w 19"/>
                  <a:gd name="T1" fmla="*/ 19 h 19"/>
                  <a:gd name="T2" fmla="*/ 6 w 19"/>
                  <a:gd name="T3" fmla="*/ 18 h 19"/>
                  <a:gd name="T4" fmla="*/ 1 w 19"/>
                  <a:gd name="T5" fmla="*/ 14 h 19"/>
                  <a:gd name="T6" fmla="*/ 1 w 19"/>
                  <a:gd name="T7" fmla="*/ 7 h 19"/>
                  <a:gd name="T8" fmla="*/ 12 w 19"/>
                  <a:gd name="T9" fmla="*/ 2 h 19"/>
                  <a:gd name="T10" fmla="*/ 17 w 19"/>
                  <a:gd name="T11" fmla="*/ 13 h 19"/>
                  <a:gd name="T12" fmla="*/ 9 w 19"/>
                  <a:gd name="T13" fmla="*/ 19 h 19"/>
                  <a:gd name="T14" fmla="*/ 9 w 19"/>
                  <a:gd name="T15" fmla="*/ 4 h 19"/>
                  <a:gd name="T16" fmla="*/ 4 w 19"/>
                  <a:gd name="T17" fmla="*/ 8 h 19"/>
                  <a:gd name="T18" fmla="*/ 4 w 19"/>
                  <a:gd name="T19" fmla="*/ 12 h 19"/>
                  <a:gd name="T20" fmla="*/ 7 w 19"/>
                  <a:gd name="T21" fmla="*/ 15 h 19"/>
                  <a:gd name="T22" fmla="*/ 14 w 19"/>
                  <a:gd name="T23" fmla="*/ 12 h 19"/>
                  <a:gd name="T24" fmla="*/ 11 w 19"/>
                  <a:gd name="T25" fmla="*/ 5 h 19"/>
                  <a:gd name="T26" fmla="*/ 9 w 19"/>
                  <a:gd name="T27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9">
                    <a:moveTo>
                      <a:pt x="9" y="19"/>
                    </a:moveTo>
                    <a:cubicBezTo>
                      <a:pt x="8" y="19"/>
                      <a:pt x="7" y="18"/>
                      <a:pt x="6" y="18"/>
                    </a:cubicBezTo>
                    <a:cubicBezTo>
                      <a:pt x="4" y="17"/>
                      <a:pt x="2" y="16"/>
                      <a:pt x="1" y="14"/>
                    </a:cubicBezTo>
                    <a:cubicBezTo>
                      <a:pt x="0" y="12"/>
                      <a:pt x="0" y="9"/>
                      <a:pt x="1" y="7"/>
                    </a:cubicBezTo>
                    <a:cubicBezTo>
                      <a:pt x="2" y="3"/>
                      <a:pt x="7" y="0"/>
                      <a:pt x="12" y="2"/>
                    </a:cubicBezTo>
                    <a:cubicBezTo>
                      <a:pt x="16" y="3"/>
                      <a:pt x="19" y="8"/>
                      <a:pt x="17" y="13"/>
                    </a:cubicBezTo>
                    <a:cubicBezTo>
                      <a:pt x="16" y="16"/>
                      <a:pt x="13" y="19"/>
                      <a:pt x="9" y="19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3" y="10"/>
                      <a:pt x="3" y="11"/>
                      <a:pt x="4" y="12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10" y="16"/>
                      <a:pt x="13" y="14"/>
                      <a:pt x="14" y="12"/>
                    </a:cubicBezTo>
                    <a:cubicBezTo>
                      <a:pt x="15" y="9"/>
                      <a:pt x="13" y="6"/>
                      <a:pt x="11" y="5"/>
                    </a:cubicBezTo>
                    <a:cubicBezTo>
                      <a:pt x="10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0" name="Freeform 1614"/>
              <p:cNvSpPr>
                <a:spLocks noEditPoints="1"/>
              </p:cNvSpPr>
              <p:nvPr/>
            </p:nvSpPr>
            <p:spPr bwMode="auto">
              <a:xfrm>
                <a:off x="2378" y="2446"/>
                <a:ext cx="41" cy="43"/>
              </a:xfrm>
              <a:custGeom>
                <a:avLst/>
                <a:gdLst>
                  <a:gd name="T0" fmla="*/ 9 w 18"/>
                  <a:gd name="T1" fmla="*/ 19 h 19"/>
                  <a:gd name="T2" fmla="*/ 7 w 18"/>
                  <a:gd name="T3" fmla="*/ 18 h 19"/>
                  <a:gd name="T4" fmla="*/ 1 w 18"/>
                  <a:gd name="T5" fmla="*/ 14 h 19"/>
                  <a:gd name="T6" fmla="*/ 0 w 18"/>
                  <a:gd name="T7" fmla="*/ 8 h 19"/>
                  <a:gd name="T8" fmla="*/ 11 w 18"/>
                  <a:gd name="T9" fmla="*/ 2 h 19"/>
                  <a:gd name="T10" fmla="*/ 16 w 18"/>
                  <a:gd name="T11" fmla="*/ 6 h 19"/>
                  <a:gd name="T12" fmla="*/ 17 w 18"/>
                  <a:gd name="T13" fmla="*/ 12 h 19"/>
                  <a:gd name="T14" fmla="*/ 9 w 18"/>
                  <a:gd name="T15" fmla="*/ 19 h 19"/>
                  <a:gd name="T16" fmla="*/ 9 w 18"/>
                  <a:gd name="T17" fmla="*/ 5 h 19"/>
                  <a:gd name="T18" fmla="*/ 4 w 18"/>
                  <a:gd name="T19" fmla="*/ 9 h 19"/>
                  <a:gd name="T20" fmla="*/ 4 w 18"/>
                  <a:gd name="T21" fmla="*/ 13 h 19"/>
                  <a:gd name="T22" fmla="*/ 7 w 18"/>
                  <a:gd name="T23" fmla="*/ 15 h 19"/>
                  <a:gd name="T24" fmla="*/ 14 w 18"/>
                  <a:gd name="T25" fmla="*/ 11 h 19"/>
                  <a:gd name="T26" fmla="*/ 14 w 18"/>
                  <a:gd name="T27" fmla="*/ 7 h 19"/>
                  <a:gd name="T28" fmla="*/ 10 w 18"/>
                  <a:gd name="T29" fmla="*/ 5 h 19"/>
                  <a:gd name="T30" fmla="*/ 9 w 18"/>
                  <a:gd name="T31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9">
                    <a:moveTo>
                      <a:pt x="9" y="19"/>
                    </a:moveTo>
                    <a:cubicBezTo>
                      <a:pt x="8" y="19"/>
                      <a:pt x="7" y="19"/>
                      <a:pt x="7" y="18"/>
                    </a:cubicBezTo>
                    <a:cubicBezTo>
                      <a:pt x="4" y="18"/>
                      <a:pt x="3" y="16"/>
                      <a:pt x="1" y="14"/>
                    </a:cubicBezTo>
                    <a:cubicBezTo>
                      <a:pt x="0" y="12"/>
                      <a:pt x="0" y="10"/>
                      <a:pt x="0" y="8"/>
                    </a:cubicBezTo>
                    <a:cubicBezTo>
                      <a:pt x="2" y="3"/>
                      <a:pt x="7" y="0"/>
                      <a:pt x="11" y="2"/>
                    </a:cubicBezTo>
                    <a:cubicBezTo>
                      <a:pt x="13" y="2"/>
                      <a:pt x="15" y="4"/>
                      <a:pt x="16" y="6"/>
                    </a:cubicBezTo>
                    <a:cubicBezTo>
                      <a:pt x="18" y="8"/>
                      <a:pt x="18" y="10"/>
                      <a:pt x="17" y="12"/>
                    </a:cubicBezTo>
                    <a:cubicBezTo>
                      <a:pt x="16" y="16"/>
                      <a:pt x="13" y="19"/>
                      <a:pt x="9" y="19"/>
                    </a:cubicBezTo>
                    <a:close/>
                    <a:moveTo>
                      <a:pt x="9" y="5"/>
                    </a:moveTo>
                    <a:cubicBezTo>
                      <a:pt x="6" y="5"/>
                      <a:pt x="4" y="6"/>
                      <a:pt x="4" y="9"/>
                    </a:cubicBezTo>
                    <a:cubicBezTo>
                      <a:pt x="3" y="10"/>
                      <a:pt x="3" y="11"/>
                      <a:pt x="4" y="13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10" y="16"/>
                      <a:pt x="13" y="14"/>
                      <a:pt x="14" y="11"/>
                    </a:cubicBezTo>
                    <a:cubicBezTo>
                      <a:pt x="15" y="10"/>
                      <a:pt x="14" y="9"/>
                      <a:pt x="14" y="7"/>
                    </a:cubicBezTo>
                    <a:cubicBezTo>
                      <a:pt x="13" y="6"/>
                      <a:pt x="12" y="5"/>
                      <a:pt x="10" y="5"/>
                    </a:cubicBezTo>
                    <a:cubicBezTo>
                      <a:pt x="10" y="5"/>
                      <a:pt x="9" y="5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1" name="Freeform 1615"/>
              <p:cNvSpPr>
                <a:spLocks noEditPoints="1"/>
              </p:cNvSpPr>
              <p:nvPr/>
            </p:nvSpPr>
            <p:spPr bwMode="auto">
              <a:xfrm>
                <a:off x="2362" y="2523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7 w 18"/>
                  <a:gd name="T3" fmla="*/ 18 h 18"/>
                  <a:gd name="T4" fmla="*/ 1 w 18"/>
                  <a:gd name="T5" fmla="*/ 14 h 18"/>
                  <a:gd name="T6" fmla="*/ 0 w 18"/>
                  <a:gd name="T7" fmla="*/ 8 h 18"/>
                  <a:gd name="T8" fmla="*/ 10 w 18"/>
                  <a:gd name="T9" fmla="*/ 1 h 18"/>
                  <a:gd name="T10" fmla="*/ 16 w 18"/>
                  <a:gd name="T11" fmla="*/ 5 h 18"/>
                  <a:gd name="T12" fmla="*/ 17 w 18"/>
                  <a:gd name="T13" fmla="*/ 11 h 18"/>
                  <a:gd name="T14" fmla="*/ 9 w 18"/>
                  <a:gd name="T15" fmla="*/ 18 h 18"/>
                  <a:gd name="T16" fmla="*/ 9 w 18"/>
                  <a:gd name="T17" fmla="*/ 4 h 18"/>
                  <a:gd name="T18" fmla="*/ 3 w 18"/>
                  <a:gd name="T19" fmla="*/ 8 h 18"/>
                  <a:gd name="T20" fmla="*/ 4 w 18"/>
                  <a:gd name="T21" fmla="*/ 13 h 18"/>
                  <a:gd name="T22" fmla="*/ 8 w 18"/>
                  <a:gd name="T23" fmla="*/ 15 h 18"/>
                  <a:gd name="T24" fmla="*/ 14 w 18"/>
                  <a:gd name="T25" fmla="*/ 11 h 18"/>
                  <a:gd name="T26" fmla="*/ 13 w 18"/>
                  <a:gd name="T27" fmla="*/ 7 h 18"/>
                  <a:gd name="T28" fmla="*/ 10 w 18"/>
                  <a:gd name="T29" fmla="*/ 4 h 18"/>
                  <a:gd name="T30" fmla="*/ 9 w 18"/>
                  <a:gd name="T31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8" y="18"/>
                      <a:pt x="7" y="18"/>
                      <a:pt x="7" y="18"/>
                    </a:cubicBezTo>
                    <a:cubicBezTo>
                      <a:pt x="5" y="18"/>
                      <a:pt x="3" y="16"/>
                      <a:pt x="1" y="14"/>
                    </a:cubicBezTo>
                    <a:cubicBezTo>
                      <a:pt x="0" y="12"/>
                      <a:pt x="0" y="10"/>
                      <a:pt x="0" y="8"/>
                    </a:cubicBezTo>
                    <a:cubicBezTo>
                      <a:pt x="1" y="3"/>
                      <a:pt x="6" y="0"/>
                      <a:pt x="10" y="1"/>
                    </a:cubicBezTo>
                    <a:cubicBezTo>
                      <a:pt x="13" y="2"/>
                      <a:pt x="15" y="3"/>
                      <a:pt x="16" y="5"/>
                    </a:cubicBezTo>
                    <a:cubicBezTo>
                      <a:pt x="17" y="7"/>
                      <a:pt x="18" y="9"/>
                      <a:pt x="17" y="11"/>
                    </a:cubicBezTo>
                    <a:cubicBezTo>
                      <a:pt x="16" y="15"/>
                      <a:pt x="13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3" y="8"/>
                    </a:cubicBezTo>
                    <a:cubicBezTo>
                      <a:pt x="3" y="10"/>
                      <a:pt x="3" y="11"/>
                      <a:pt x="4" y="13"/>
                    </a:cubicBezTo>
                    <a:cubicBezTo>
                      <a:pt x="5" y="14"/>
                      <a:pt x="6" y="15"/>
                      <a:pt x="8" y="15"/>
                    </a:cubicBezTo>
                    <a:cubicBezTo>
                      <a:pt x="10" y="16"/>
                      <a:pt x="13" y="14"/>
                      <a:pt x="14" y="11"/>
                    </a:cubicBezTo>
                    <a:cubicBezTo>
                      <a:pt x="14" y="9"/>
                      <a:pt x="14" y="8"/>
                      <a:pt x="13" y="7"/>
                    </a:cubicBezTo>
                    <a:cubicBezTo>
                      <a:pt x="12" y="5"/>
                      <a:pt x="11" y="5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2" name="Freeform 1616"/>
              <p:cNvSpPr>
                <a:spLocks noEditPoints="1"/>
              </p:cNvSpPr>
              <p:nvPr/>
            </p:nvSpPr>
            <p:spPr bwMode="auto">
              <a:xfrm>
                <a:off x="2348" y="2600"/>
                <a:ext cx="41" cy="40"/>
              </a:xfrm>
              <a:custGeom>
                <a:avLst/>
                <a:gdLst>
                  <a:gd name="T0" fmla="*/ 9 w 18"/>
                  <a:gd name="T1" fmla="*/ 18 h 18"/>
                  <a:gd name="T2" fmla="*/ 8 w 18"/>
                  <a:gd name="T3" fmla="*/ 18 h 18"/>
                  <a:gd name="T4" fmla="*/ 2 w 18"/>
                  <a:gd name="T5" fmla="*/ 15 h 18"/>
                  <a:gd name="T6" fmla="*/ 1 w 18"/>
                  <a:gd name="T7" fmla="*/ 8 h 18"/>
                  <a:gd name="T8" fmla="*/ 11 w 18"/>
                  <a:gd name="T9" fmla="*/ 1 h 18"/>
                  <a:gd name="T10" fmla="*/ 16 w 18"/>
                  <a:gd name="T11" fmla="*/ 4 h 18"/>
                  <a:gd name="T12" fmla="*/ 18 w 18"/>
                  <a:gd name="T13" fmla="*/ 11 h 18"/>
                  <a:gd name="T14" fmla="*/ 9 w 18"/>
                  <a:gd name="T15" fmla="*/ 18 h 18"/>
                  <a:gd name="T16" fmla="*/ 9 w 18"/>
                  <a:gd name="T17" fmla="*/ 4 h 18"/>
                  <a:gd name="T18" fmla="*/ 4 w 18"/>
                  <a:gd name="T19" fmla="*/ 9 h 18"/>
                  <a:gd name="T20" fmla="*/ 5 w 18"/>
                  <a:gd name="T21" fmla="*/ 13 h 18"/>
                  <a:gd name="T22" fmla="*/ 8 w 18"/>
                  <a:gd name="T23" fmla="*/ 15 h 18"/>
                  <a:gd name="T24" fmla="*/ 15 w 18"/>
                  <a:gd name="T25" fmla="*/ 10 h 18"/>
                  <a:gd name="T26" fmla="*/ 14 w 18"/>
                  <a:gd name="T27" fmla="*/ 6 h 18"/>
                  <a:gd name="T28" fmla="*/ 10 w 18"/>
                  <a:gd name="T29" fmla="*/ 4 h 18"/>
                  <a:gd name="T30" fmla="*/ 9 w 18"/>
                  <a:gd name="T31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9" y="18"/>
                      <a:pt x="8" y="18"/>
                      <a:pt x="8" y="18"/>
                    </a:cubicBezTo>
                    <a:cubicBezTo>
                      <a:pt x="6" y="18"/>
                      <a:pt x="4" y="17"/>
                      <a:pt x="2" y="15"/>
                    </a:cubicBezTo>
                    <a:cubicBezTo>
                      <a:pt x="1" y="13"/>
                      <a:pt x="0" y="10"/>
                      <a:pt x="1" y="8"/>
                    </a:cubicBezTo>
                    <a:cubicBezTo>
                      <a:pt x="1" y="3"/>
                      <a:pt x="6" y="0"/>
                      <a:pt x="11" y="1"/>
                    </a:cubicBezTo>
                    <a:cubicBezTo>
                      <a:pt x="13" y="1"/>
                      <a:pt x="15" y="3"/>
                      <a:pt x="16" y="4"/>
                    </a:cubicBezTo>
                    <a:cubicBezTo>
                      <a:pt x="18" y="6"/>
                      <a:pt x="18" y="9"/>
                      <a:pt x="18" y="11"/>
                    </a:cubicBezTo>
                    <a:cubicBezTo>
                      <a:pt x="17" y="15"/>
                      <a:pt x="14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4" y="6"/>
                      <a:pt x="4" y="9"/>
                    </a:cubicBezTo>
                    <a:cubicBezTo>
                      <a:pt x="4" y="10"/>
                      <a:pt x="4" y="12"/>
                      <a:pt x="5" y="13"/>
                    </a:cubicBezTo>
                    <a:cubicBezTo>
                      <a:pt x="6" y="14"/>
                      <a:pt x="7" y="15"/>
                      <a:pt x="8" y="15"/>
                    </a:cubicBezTo>
                    <a:cubicBezTo>
                      <a:pt x="11" y="15"/>
                      <a:pt x="14" y="13"/>
                      <a:pt x="15" y="10"/>
                    </a:cubicBezTo>
                    <a:cubicBezTo>
                      <a:pt x="15" y="9"/>
                      <a:pt x="15" y="8"/>
                      <a:pt x="14" y="6"/>
                    </a:cubicBezTo>
                    <a:cubicBezTo>
                      <a:pt x="13" y="5"/>
                      <a:pt x="12" y="4"/>
                      <a:pt x="10" y="4"/>
                    </a:cubicBezTo>
                    <a:cubicBezTo>
                      <a:pt x="10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3" name="Freeform 1617"/>
              <p:cNvSpPr>
                <a:spLocks noEditPoints="1"/>
              </p:cNvSpPr>
              <p:nvPr/>
            </p:nvSpPr>
            <p:spPr bwMode="auto">
              <a:xfrm>
                <a:off x="2342" y="2679"/>
                <a:ext cx="38" cy="38"/>
              </a:xfrm>
              <a:custGeom>
                <a:avLst/>
                <a:gdLst>
                  <a:gd name="T0" fmla="*/ 9 w 17"/>
                  <a:gd name="T1" fmla="*/ 17 h 17"/>
                  <a:gd name="T2" fmla="*/ 8 w 17"/>
                  <a:gd name="T3" fmla="*/ 17 h 17"/>
                  <a:gd name="T4" fmla="*/ 2 w 17"/>
                  <a:gd name="T5" fmla="*/ 14 h 17"/>
                  <a:gd name="T6" fmla="*/ 0 w 17"/>
                  <a:gd name="T7" fmla="*/ 8 h 17"/>
                  <a:gd name="T8" fmla="*/ 9 w 17"/>
                  <a:gd name="T9" fmla="*/ 0 h 17"/>
                  <a:gd name="T10" fmla="*/ 15 w 17"/>
                  <a:gd name="T11" fmla="*/ 3 h 17"/>
                  <a:gd name="T12" fmla="*/ 17 w 17"/>
                  <a:gd name="T13" fmla="*/ 10 h 17"/>
                  <a:gd name="T14" fmla="*/ 9 w 17"/>
                  <a:gd name="T15" fmla="*/ 17 h 17"/>
                  <a:gd name="T16" fmla="*/ 9 w 17"/>
                  <a:gd name="T17" fmla="*/ 3 h 17"/>
                  <a:gd name="T18" fmla="*/ 3 w 17"/>
                  <a:gd name="T19" fmla="*/ 8 h 17"/>
                  <a:gd name="T20" fmla="*/ 4 w 17"/>
                  <a:gd name="T21" fmla="*/ 12 h 17"/>
                  <a:gd name="T22" fmla="*/ 8 w 17"/>
                  <a:gd name="T23" fmla="*/ 14 h 17"/>
                  <a:gd name="T24" fmla="*/ 14 w 17"/>
                  <a:gd name="T25" fmla="*/ 9 h 17"/>
                  <a:gd name="T26" fmla="*/ 13 w 17"/>
                  <a:gd name="T27" fmla="*/ 5 h 17"/>
                  <a:gd name="T28" fmla="*/ 9 w 17"/>
                  <a:gd name="T29" fmla="*/ 3 h 17"/>
                  <a:gd name="T30" fmla="*/ 9 w 17"/>
                  <a:gd name="T31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17">
                    <a:moveTo>
                      <a:pt x="9" y="17"/>
                    </a:moveTo>
                    <a:cubicBezTo>
                      <a:pt x="8" y="17"/>
                      <a:pt x="8" y="17"/>
                      <a:pt x="8" y="17"/>
                    </a:cubicBezTo>
                    <a:cubicBezTo>
                      <a:pt x="5" y="17"/>
                      <a:pt x="3" y="16"/>
                      <a:pt x="2" y="14"/>
                    </a:cubicBezTo>
                    <a:cubicBezTo>
                      <a:pt x="0" y="12"/>
                      <a:pt x="0" y="10"/>
                      <a:pt x="0" y="8"/>
                    </a:cubicBezTo>
                    <a:cubicBezTo>
                      <a:pt x="0" y="3"/>
                      <a:pt x="5" y="0"/>
                      <a:pt x="9" y="0"/>
                    </a:cubicBezTo>
                    <a:cubicBezTo>
                      <a:pt x="12" y="0"/>
                      <a:pt x="14" y="1"/>
                      <a:pt x="15" y="3"/>
                    </a:cubicBezTo>
                    <a:cubicBezTo>
                      <a:pt x="17" y="5"/>
                      <a:pt x="17" y="7"/>
                      <a:pt x="17" y="10"/>
                    </a:cubicBezTo>
                    <a:cubicBezTo>
                      <a:pt x="17" y="14"/>
                      <a:pt x="13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3" y="5"/>
                      <a:pt x="3" y="8"/>
                    </a:cubicBezTo>
                    <a:cubicBezTo>
                      <a:pt x="3" y="10"/>
                      <a:pt x="3" y="11"/>
                      <a:pt x="4" y="12"/>
                    </a:cubicBezTo>
                    <a:cubicBezTo>
                      <a:pt x="5" y="13"/>
                      <a:pt x="7" y="14"/>
                      <a:pt x="8" y="14"/>
                    </a:cubicBezTo>
                    <a:cubicBezTo>
                      <a:pt x="11" y="14"/>
                      <a:pt x="14" y="12"/>
                      <a:pt x="14" y="9"/>
                    </a:cubicBezTo>
                    <a:cubicBezTo>
                      <a:pt x="14" y="8"/>
                      <a:pt x="14" y="6"/>
                      <a:pt x="13" y="5"/>
                    </a:cubicBezTo>
                    <a:cubicBezTo>
                      <a:pt x="12" y="4"/>
                      <a:pt x="11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4" name="Freeform 1618"/>
              <p:cNvSpPr>
                <a:spLocks noEditPoints="1"/>
              </p:cNvSpPr>
              <p:nvPr/>
            </p:nvSpPr>
            <p:spPr bwMode="auto">
              <a:xfrm>
                <a:off x="2337" y="2756"/>
                <a:ext cx="41" cy="40"/>
              </a:xfrm>
              <a:custGeom>
                <a:avLst/>
                <a:gdLst>
                  <a:gd name="T0" fmla="*/ 9 w 18"/>
                  <a:gd name="T1" fmla="*/ 18 h 18"/>
                  <a:gd name="T2" fmla="*/ 8 w 18"/>
                  <a:gd name="T3" fmla="*/ 18 h 18"/>
                  <a:gd name="T4" fmla="*/ 2 w 18"/>
                  <a:gd name="T5" fmla="*/ 15 h 18"/>
                  <a:gd name="T6" fmla="*/ 0 w 18"/>
                  <a:gd name="T7" fmla="*/ 9 h 18"/>
                  <a:gd name="T8" fmla="*/ 9 w 18"/>
                  <a:gd name="T9" fmla="*/ 0 h 18"/>
                  <a:gd name="T10" fmla="*/ 9 w 18"/>
                  <a:gd name="T11" fmla="*/ 0 h 18"/>
                  <a:gd name="T12" fmla="*/ 15 w 18"/>
                  <a:gd name="T13" fmla="*/ 3 h 18"/>
                  <a:gd name="T14" fmla="*/ 17 w 18"/>
                  <a:gd name="T15" fmla="*/ 9 h 18"/>
                  <a:gd name="T16" fmla="*/ 9 w 18"/>
                  <a:gd name="T17" fmla="*/ 18 h 18"/>
                  <a:gd name="T18" fmla="*/ 9 w 18"/>
                  <a:gd name="T19" fmla="*/ 4 h 18"/>
                  <a:gd name="T20" fmla="*/ 3 w 18"/>
                  <a:gd name="T21" fmla="*/ 9 h 18"/>
                  <a:gd name="T22" fmla="*/ 5 w 18"/>
                  <a:gd name="T23" fmla="*/ 13 h 18"/>
                  <a:gd name="T24" fmla="*/ 8 w 18"/>
                  <a:gd name="T25" fmla="*/ 15 h 18"/>
                  <a:gd name="T26" fmla="*/ 9 w 18"/>
                  <a:gd name="T27" fmla="*/ 15 h 18"/>
                  <a:gd name="T28" fmla="*/ 14 w 18"/>
                  <a:gd name="T29" fmla="*/ 9 h 18"/>
                  <a:gd name="T30" fmla="*/ 13 w 18"/>
                  <a:gd name="T31" fmla="*/ 5 h 18"/>
                  <a:gd name="T32" fmla="*/ 9 w 18"/>
                  <a:gd name="T33" fmla="*/ 4 h 18"/>
                  <a:gd name="T34" fmla="*/ 9 w 18"/>
                  <a:gd name="T35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8" y="18"/>
                      <a:pt x="8" y="18"/>
                      <a:pt x="8" y="18"/>
                    </a:cubicBezTo>
                    <a:cubicBezTo>
                      <a:pt x="6" y="18"/>
                      <a:pt x="4" y="17"/>
                      <a:pt x="2" y="15"/>
                    </a:cubicBezTo>
                    <a:cubicBezTo>
                      <a:pt x="1" y="13"/>
                      <a:pt x="0" y="11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2" y="0"/>
                      <a:pt x="14" y="1"/>
                      <a:pt x="15" y="3"/>
                    </a:cubicBezTo>
                    <a:cubicBezTo>
                      <a:pt x="17" y="5"/>
                      <a:pt x="18" y="7"/>
                      <a:pt x="17" y="9"/>
                    </a:cubicBezTo>
                    <a:cubicBezTo>
                      <a:pt x="17" y="14"/>
                      <a:pt x="13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3" y="6"/>
                      <a:pt x="3" y="9"/>
                    </a:cubicBezTo>
                    <a:cubicBezTo>
                      <a:pt x="3" y="10"/>
                      <a:pt x="4" y="12"/>
                      <a:pt x="5" y="13"/>
                    </a:cubicBezTo>
                    <a:cubicBezTo>
                      <a:pt x="6" y="14"/>
                      <a:pt x="7" y="14"/>
                      <a:pt x="8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2" y="15"/>
                      <a:pt x="14" y="12"/>
                      <a:pt x="14" y="9"/>
                    </a:cubicBezTo>
                    <a:cubicBezTo>
                      <a:pt x="14" y="8"/>
                      <a:pt x="14" y="6"/>
                      <a:pt x="13" y="5"/>
                    </a:cubicBezTo>
                    <a:cubicBezTo>
                      <a:pt x="12" y="4"/>
                      <a:pt x="10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5" name="Freeform 1619"/>
              <p:cNvSpPr>
                <a:spLocks noEditPoints="1"/>
              </p:cNvSpPr>
              <p:nvPr/>
            </p:nvSpPr>
            <p:spPr bwMode="auto">
              <a:xfrm>
                <a:off x="2337" y="2835"/>
                <a:ext cx="39" cy="38"/>
              </a:xfrm>
              <a:custGeom>
                <a:avLst/>
                <a:gdLst>
                  <a:gd name="T0" fmla="*/ 9 w 17"/>
                  <a:gd name="T1" fmla="*/ 17 h 17"/>
                  <a:gd name="T2" fmla="*/ 9 w 17"/>
                  <a:gd name="T3" fmla="*/ 17 h 17"/>
                  <a:gd name="T4" fmla="*/ 3 w 17"/>
                  <a:gd name="T5" fmla="*/ 15 h 17"/>
                  <a:gd name="T6" fmla="*/ 0 w 17"/>
                  <a:gd name="T7" fmla="*/ 8 h 17"/>
                  <a:gd name="T8" fmla="*/ 9 w 17"/>
                  <a:gd name="T9" fmla="*/ 0 h 17"/>
                  <a:gd name="T10" fmla="*/ 15 w 17"/>
                  <a:gd name="T11" fmla="*/ 2 h 17"/>
                  <a:gd name="T12" fmla="*/ 17 w 17"/>
                  <a:gd name="T13" fmla="*/ 8 h 17"/>
                  <a:gd name="T14" fmla="*/ 9 w 17"/>
                  <a:gd name="T15" fmla="*/ 17 h 17"/>
                  <a:gd name="T16" fmla="*/ 9 w 17"/>
                  <a:gd name="T17" fmla="*/ 3 h 17"/>
                  <a:gd name="T18" fmla="*/ 3 w 17"/>
                  <a:gd name="T19" fmla="*/ 8 h 17"/>
                  <a:gd name="T20" fmla="*/ 5 w 17"/>
                  <a:gd name="T21" fmla="*/ 12 h 17"/>
                  <a:gd name="T22" fmla="*/ 9 w 17"/>
                  <a:gd name="T23" fmla="*/ 14 h 17"/>
                  <a:gd name="T24" fmla="*/ 14 w 17"/>
                  <a:gd name="T25" fmla="*/ 8 h 17"/>
                  <a:gd name="T26" fmla="*/ 13 w 17"/>
                  <a:gd name="T27" fmla="*/ 4 h 17"/>
                  <a:gd name="T28" fmla="*/ 9 w 17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17">
                    <a:moveTo>
                      <a:pt x="9" y="17"/>
                    </a:moveTo>
                    <a:cubicBezTo>
                      <a:pt x="9" y="17"/>
                      <a:pt x="9" y="17"/>
                      <a:pt x="9" y="17"/>
                    </a:cubicBezTo>
                    <a:cubicBezTo>
                      <a:pt x="6" y="17"/>
                      <a:pt x="4" y="16"/>
                      <a:pt x="3" y="15"/>
                    </a:cubicBezTo>
                    <a:cubicBezTo>
                      <a:pt x="1" y="13"/>
                      <a:pt x="0" y="11"/>
                      <a:pt x="0" y="8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1" y="0"/>
                      <a:pt x="13" y="1"/>
                      <a:pt x="15" y="2"/>
                    </a:cubicBezTo>
                    <a:cubicBezTo>
                      <a:pt x="16" y="4"/>
                      <a:pt x="17" y="6"/>
                      <a:pt x="17" y="8"/>
                    </a:cubicBezTo>
                    <a:cubicBezTo>
                      <a:pt x="17" y="13"/>
                      <a:pt x="13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3" y="5"/>
                      <a:pt x="3" y="8"/>
                    </a:cubicBezTo>
                    <a:cubicBezTo>
                      <a:pt x="3" y="10"/>
                      <a:pt x="4" y="11"/>
                      <a:pt x="5" y="12"/>
                    </a:cubicBezTo>
                    <a:cubicBezTo>
                      <a:pt x="6" y="13"/>
                      <a:pt x="7" y="14"/>
                      <a:pt x="9" y="14"/>
                    </a:cubicBezTo>
                    <a:cubicBezTo>
                      <a:pt x="12" y="14"/>
                      <a:pt x="14" y="11"/>
                      <a:pt x="14" y="8"/>
                    </a:cubicBezTo>
                    <a:cubicBezTo>
                      <a:pt x="14" y="7"/>
                      <a:pt x="14" y="6"/>
                      <a:pt x="13" y="4"/>
                    </a:cubicBezTo>
                    <a:cubicBezTo>
                      <a:pt x="12" y="3"/>
                      <a:pt x="10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6" name="Freeform 1620"/>
              <p:cNvSpPr>
                <a:spLocks noEditPoints="1"/>
              </p:cNvSpPr>
              <p:nvPr/>
            </p:nvSpPr>
            <p:spPr bwMode="auto">
              <a:xfrm>
                <a:off x="2342" y="2912"/>
                <a:ext cx="38" cy="38"/>
              </a:xfrm>
              <a:custGeom>
                <a:avLst/>
                <a:gdLst>
                  <a:gd name="T0" fmla="*/ 8 w 17"/>
                  <a:gd name="T1" fmla="*/ 17 h 17"/>
                  <a:gd name="T2" fmla="*/ 0 w 17"/>
                  <a:gd name="T3" fmla="*/ 9 h 17"/>
                  <a:gd name="T4" fmla="*/ 2 w 17"/>
                  <a:gd name="T5" fmla="*/ 3 h 17"/>
                  <a:gd name="T6" fmla="*/ 8 w 17"/>
                  <a:gd name="T7" fmla="*/ 0 h 17"/>
                  <a:gd name="T8" fmla="*/ 8 w 17"/>
                  <a:gd name="T9" fmla="*/ 0 h 17"/>
                  <a:gd name="T10" fmla="*/ 17 w 17"/>
                  <a:gd name="T11" fmla="*/ 8 h 17"/>
                  <a:gd name="T12" fmla="*/ 9 w 17"/>
                  <a:gd name="T13" fmla="*/ 17 h 17"/>
                  <a:gd name="T14" fmla="*/ 8 w 17"/>
                  <a:gd name="T15" fmla="*/ 17 h 17"/>
                  <a:gd name="T16" fmla="*/ 8 w 17"/>
                  <a:gd name="T17" fmla="*/ 3 h 17"/>
                  <a:gd name="T18" fmla="*/ 4 w 17"/>
                  <a:gd name="T19" fmla="*/ 5 h 17"/>
                  <a:gd name="T20" fmla="*/ 3 w 17"/>
                  <a:gd name="T21" fmla="*/ 9 h 17"/>
                  <a:gd name="T22" fmla="*/ 8 w 17"/>
                  <a:gd name="T23" fmla="*/ 14 h 17"/>
                  <a:gd name="T24" fmla="*/ 9 w 17"/>
                  <a:gd name="T25" fmla="*/ 14 h 17"/>
                  <a:gd name="T26" fmla="*/ 14 w 17"/>
                  <a:gd name="T27" fmla="*/ 8 h 17"/>
                  <a:gd name="T28" fmla="*/ 8 w 17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17">
                    <a:moveTo>
                      <a:pt x="8" y="17"/>
                    </a:moveTo>
                    <a:cubicBezTo>
                      <a:pt x="4" y="17"/>
                      <a:pt x="0" y="14"/>
                      <a:pt x="0" y="9"/>
                    </a:cubicBezTo>
                    <a:cubicBezTo>
                      <a:pt x="0" y="7"/>
                      <a:pt x="0" y="5"/>
                      <a:pt x="2" y="3"/>
                    </a:cubicBezTo>
                    <a:cubicBezTo>
                      <a:pt x="3" y="1"/>
                      <a:pt x="6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3" y="0"/>
                      <a:pt x="17" y="4"/>
                      <a:pt x="17" y="8"/>
                    </a:cubicBezTo>
                    <a:cubicBezTo>
                      <a:pt x="17" y="13"/>
                      <a:pt x="14" y="17"/>
                      <a:pt x="9" y="17"/>
                    </a:cubicBezTo>
                    <a:lnTo>
                      <a:pt x="8" y="17"/>
                    </a:lnTo>
                    <a:close/>
                    <a:moveTo>
                      <a:pt x="8" y="3"/>
                    </a:moveTo>
                    <a:cubicBezTo>
                      <a:pt x="7" y="3"/>
                      <a:pt x="5" y="4"/>
                      <a:pt x="4" y="5"/>
                    </a:cubicBezTo>
                    <a:cubicBezTo>
                      <a:pt x="3" y="6"/>
                      <a:pt x="3" y="8"/>
                      <a:pt x="3" y="9"/>
                    </a:cubicBezTo>
                    <a:cubicBezTo>
                      <a:pt x="3" y="12"/>
                      <a:pt x="5" y="14"/>
                      <a:pt x="8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2" y="14"/>
                      <a:pt x="14" y="11"/>
                      <a:pt x="14" y="8"/>
                    </a:cubicBezTo>
                    <a:cubicBezTo>
                      <a:pt x="14" y="5"/>
                      <a:pt x="11" y="3"/>
                      <a:pt x="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7" name="Freeform 1621"/>
              <p:cNvSpPr>
                <a:spLocks noEditPoints="1"/>
              </p:cNvSpPr>
              <p:nvPr/>
            </p:nvSpPr>
            <p:spPr bwMode="auto">
              <a:xfrm>
                <a:off x="2348" y="2989"/>
                <a:ext cx="41" cy="40"/>
              </a:xfrm>
              <a:custGeom>
                <a:avLst/>
                <a:gdLst>
                  <a:gd name="T0" fmla="*/ 9 w 18"/>
                  <a:gd name="T1" fmla="*/ 18 h 18"/>
                  <a:gd name="T2" fmla="*/ 0 w 18"/>
                  <a:gd name="T3" fmla="*/ 10 h 18"/>
                  <a:gd name="T4" fmla="*/ 2 w 18"/>
                  <a:gd name="T5" fmla="*/ 3 h 18"/>
                  <a:gd name="T6" fmla="*/ 8 w 18"/>
                  <a:gd name="T7" fmla="*/ 0 h 18"/>
                  <a:gd name="T8" fmla="*/ 18 w 18"/>
                  <a:gd name="T9" fmla="*/ 8 h 18"/>
                  <a:gd name="T10" fmla="*/ 10 w 18"/>
                  <a:gd name="T11" fmla="*/ 18 h 18"/>
                  <a:gd name="T12" fmla="*/ 9 w 18"/>
                  <a:gd name="T13" fmla="*/ 18 h 18"/>
                  <a:gd name="T14" fmla="*/ 9 w 18"/>
                  <a:gd name="T15" fmla="*/ 3 h 18"/>
                  <a:gd name="T16" fmla="*/ 8 w 18"/>
                  <a:gd name="T17" fmla="*/ 3 h 18"/>
                  <a:gd name="T18" fmla="*/ 5 w 18"/>
                  <a:gd name="T19" fmla="*/ 5 h 18"/>
                  <a:gd name="T20" fmla="*/ 3 w 18"/>
                  <a:gd name="T21" fmla="*/ 9 h 18"/>
                  <a:gd name="T22" fmla="*/ 9 w 18"/>
                  <a:gd name="T23" fmla="*/ 14 h 18"/>
                  <a:gd name="T24" fmla="*/ 14 w 18"/>
                  <a:gd name="T25" fmla="*/ 8 h 18"/>
                  <a:gd name="T26" fmla="*/ 9 w 18"/>
                  <a:gd name="T27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4" y="18"/>
                      <a:pt x="1" y="14"/>
                      <a:pt x="0" y="10"/>
                    </a:cubicBezTo>
                    <a:cubicBezTo>
                      <a:pt x="0" y="7"/>
                      <a:pt x="1" y="5"/>
                      <a:pt x="2" y="3"/>
                    </a:cubicBezTo>
                    <a:cubicBezTo>
                      <a:pt x="4" y="2"/>
                      <a:pt x="6" y="0"/>
                      <a:pt x="8" y="0"/>
                    </a:cubicBezTo>
                    <a:cubicBezTo>
                      <a:pt x="13" y="0"/>
                      <a:pt x="17" y="3"/>
                      <a:pt x="18" y="8"/>
                    </a:cubicBezTo>
                    <a:cubicBezTo>
                      <a:pt x="18" y="13"/>
                      <a:pt x="15" y="17"/>
                      <a:pt x="10" y="18"/>
                    </a:cubicBezTo>
                    <a:cubicBezTo>
                      <a:pt x="10" y="18"/>
                      <a:pt x="9" y="18"/>
                      <a:pt x="9" y="18"/>
                    </a:cubicBezTo>
                    <a:close/>
                    <a:moveTo>
                      <a:pt x="9" y="3"/>
                    </a:moveTo>
                    <a:cubicBezTo>
                      <a:pt x="9" y="3"/>
                      <a:pt x="9" y="3"/>
                      <a:pt x="8" y="3"/>
                    </a:cubicBezTo>
                    <a:cubicBezTo>
                      <a:pt x="7" y="4"/>
                      <a:pt x="6" y="4"/>
                      <a:pt x="5" y="5"/>
                    </a:cubicBezTo>
                    <a:cubicBezTo>
                      <a:pt x="4" y="7"/>
                      <a:pt x="3" y="8"/>
                      <a:pt x="3" y="9"/>
                    </a:cubicBezTo>
                    <a:cubicBezTo>
                      <a:pt x="4" y="12"/>
                      <a:pt x="6" y="15"/>
                      <a:pt x="9" y="14"/>
                    </a:cubicBezTo>
                    <a:cubicBezTo>
                      <a:pt x="13" y="14"/>
                      <a:pt x="15" y="11"/>
                      <a:pt x="14" y="8"/>
                    </a:cubicBezTo>
                    <a:cubicBezTo>
                      <a:pt x="14" y="5"/>
                      <a:pt x="12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8" name="Freeform 1622"/>
              <p:cNvSpPr>
                <a:spLocks noEditPoints="1"/>
              </p:cNvSpPr>
              <p:nvPr/>
            </p:nvSpPr>
            <p:spPr bwMode="auto">
              <a:xfrm>
                <a:off x="2360" y="3063"/>
                <a:ext cx="43" cy="43"/>
              </a:xfrm>
              <a:custGeom>
                <a:avLst/>
                <a:gdLst>
                  <a:gd name="T0" fmla="*/ 9 w 19"/>
                  <a:gd name="T1" fmla="*/ 19 h 19"/>
                  <a:gd name="T2" fmla="*/ 1 w 19"/>
                  <a:gd name="T3" fmla="*/ 11 h 19"/>
                  <a:gd name="T4" fmla="*/ 2 w 19"/>
                  <a:gd name="T5" fmla="*/ 5 h 19"/>
                  <a:gd name="T6" fmla="*/ 8 w 19"/>
                  <a:gd name="T7" fmla="*/ 1 h 19"/>
                  <a:gd name="T8" fmla="*/ 18 w 19"/>
                  <a:gd name="T9" fmla="*/ 8 h 19"/>
                  <a:gd name="T10" fmla="*/ 11 w 19"/>
                  <a:gd name="T11" fmla="*/ 18 h 19"/>
                  <a:gd name="T12" fmla="*/ 9 w 19"/>
                  <a:gd name="T13" fmla="*/ 19 h 19"/>
                  <a:gd name="T14" fmla="*/ 9 w 19"/>
                  <a:gd name="T15" fmla="*/ 4 h 19"/>
                  <a:gd name="T16" fmla="*/ 8 w 19"/>
                  <a:gd name="T17" fmla="*/ 4 h 19"/>
                  <a:gd name="T18" fmla="*/ 5 w 19"/>
                  <a:gd name="T19" fmla="*/ 7 h 19"/>
                  <a:gd name="T20" fmla="*/ 4 w 19"/>
                  <a:gd name="T21" fmla="*/ 11 h 19"/>
                  <a:gd name="T22" fmla="*/ 10 w 19"/>
                  <a:gd name="T23" fmla="*/ 15 h 19"/>
                  <a:gd name="T24" fmla="*/ 15 w 19"/>
                  <a:gd name="T25" fmla="*/ 9 h 19"/>
                  <a:gd name="T26" fmla="*/ 9 w 19"/>
                  <a:gd name="T27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9">
                    <a:moveTo>
                      <a:pt x="9" y="19"/>
                    </a:moveTo>
                    <a:cubicBezTo>
                      <a:pt x="5" y="19"/>
                      <a:pt x="1" y="15"/>
                      <a:pt x="1" y="11"/>
                    </a:cubicBezTo>
                    <a:cubicBezTo>
                      <a:pt x="0" y="9"/>
                      <a:pt x="1" y="7"/>
                      <a:pt x="2" y="5"/>
                    </a:cubicBezTo>
                    <a:cubicBezTo>
                      <a:pt x="4" y="3"/>
                      <a:pt x="6" y="2"/>
                      <a:pt x="8" y="1"/>
                    </a:cubicBezTo>
                    <a:cubicBezTo>
                      <a:pt x="13" y="0"/>
                      <a:pt x="17" y="4"/>
                      <a:pt x="18" y="8"/>
                    </a:cubicBezTo>
                    <a:cubicBezTo>
                      <a:pt x="19" y="13"/>
                      <a:pt x="15" y="18"/>
                      <a:pt x="11" y="18"/>
                    </a:cubicBezTo>
                    <a:cubicBezTo>
                      <a:pt x="10" y="18"/>
                      <a:pt x="10" y="19"/>
                      <a:pt x="9" y="19"/>
                    </a:cubicBezTo>
                    <a:close/>
                    <a:moveTo>
                      <a:pt x="9" y="4"/>
                    </a:moveTo>
                    <a:cubicBezTo>
                      <a:pt x="9" y="4"/>
                      <a:pt x="9" y="4"/>
                      <a:pt x="8" y="4"/>
                    </a:cubicBezTo>
                    <a:cubicBezTo>
                      <a:pt x="7" y="5"/>
                      <a:pt x="6" y="5"/>
                      <a:pt x="5" y="7"/>
                    </a:cubicBezTo>
                    <a:cubicBezTo>
                      <a:pt x="4" y="8"/>
                      <a:pt x="4" y="9"/>
                      <a:pt x="4" y="11"/>
                    </a:cubicBezTo>
                    <a:cubicBezTo>
                      <a:pt x="4" y="14"/>
                      <a:pt x="7" y="16"/>
                      <a:pt x="10" y="15"/>
                    </a:cubicBezTo>
                    <a:cubicBezTo>
                      <a:pt x="13" y="15"/>
                      <a:pt x="15" y="12"/>
                      <a:pt x="15" y="9"/>
                    </a:cubicBezTo>
                    <a:cubicBezTo>
                      <a:pt x="14" y="6"/>
                      <a:pt x="12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9" name="Freeform 1623"/>
              <p:cNvSpPr>
                <a:spLocks noEditPoints="1"/>
              </p:cNvSpPr>
              <p:nvPr/>
            </p:nvSpPr>
            <p:spPr bwMode="auto">
              <a:xfrm>
                <a:off x="2376" y="3140"/>
                <a:ext cx="43" cy="41"/>
              </a:xfrm>
              <a:custGeom>
                <a:avLst/>
                <a:gdLst>
                  <a:gd name="T0" fmla="*/ 9 w 19"/>
                  <a:gd name="T1" fmla="*/ 18 h 18"/>
                  <a:gd name="T2" fmla="*/ 1 w 19"/>
                  <a:gd name="T3" fmla="*/ 11 h 18"/>
                  <a:gd name="T4" fmla="*/ 2 w 19"/>
                  <a:gd name="T5" fmla="*/ 5 h 18"/>
                  <a:gd name="T6" fmla="*/ 8 w 19"/>
                  <a:gd name="T7" fmla="*/ 1 h 18"/>
                  <a:gd name="T8" fmla="*/ 18 w 19"/>
                  <a:gd name="T9" fmla="*/ 8 h 18"/>
                  <a:gd name="T10" fmla="*/ 11 w 19"/>
                  <a:gd name="T11" fmla="*/ 18 h 18"/>
                  <a:gd name="T12" fmla="*/ 9 w 19"/>
                  <a:gd name="T13" fmla="*/ 18 h 18"/>
                  <a:gd name="T14" fmla="*/ 9 w 19"/>
                  <a:gd name="T15" fmla="*/ 4 h 18"/>
                  <a:gd name="T16" fmla="*/ 8 w 19"/>
                  <a:gd name="T17" fmla="*/ 4 h 18"/>
                  <a:gd name="T18" fmla="*/ 5 w 19"/>
                  <a:gd name="T19" fmla="*/ 6 h 18"/>
                  <a:gd name="T20" fmla="*/ 4 w 19"/>
                  <a:gd name="T21" fmla="*/ 11 h 18"/>
                  <a:gd name="T22" fmla="*/ 10 w 19"/>
                  <a:gd name="T23" fmla="*/ 15 h 18"/>
                  <a:gd name="T24" fmla="*/ 15 w 19"/>
                  <a:gd name="T25" fmla="*/ 8 h 18"/>
                  <a:gd name="T26" fmla="*/ 9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5" y="18"/>
                      <a:pt x="2" y="15"/>
                      <a:pt x="1" y="11"/>
                    </a:cubicBezTo>
                    <a:cubicBezTo>
                      <a:pt x="0" y="9"/>
                      <a:pt x="1" y="7"/>
                      <a:pt x="2" y="5"/>
                    </a:cubicBezTo>
                    <a:cubicBezTo>
                      <a:pt x="3" y="3"/>
                      <a:pt x="5" y="1"/>
                      <a:pt x="8" y="1"/>
                    </a:cubicBezTo>
                    <a:cubicBezTo>
                      <a:pt x="12" y="0"/>
                      <a:pt x="17" y="3"/>
                      <a:pt x="18" y="8"/>
                    </a:cubicBezTo>
                    <a:cubicBezTo>
                      <a:pt x="19" y="12"/>
                      <a:pt x="16" y="17"/>
                      <a:pt x="11" y="18"/>
                    </a:cubicBezTo>
                    <a:cubicBezTo>
                      <a:pt x="11" y="18"/>
                      <a:pt x="10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9" y="4"/>
                      <a:pt x="9" y="4"/>
                      <a:pt x="8" y="4"/>
                    </a:cubicBezTo>
                    <a:cubicBezTo>
                      <a:pt x="7" y="4"/>
                      <a:pt x="6" y="5"/>
                      <a:pt x="5" y="6"/>
                    </a:cubicBezTo>
                    <a:cubicBezTo>
                      <a:pt x="4" y="8"/>
                      <a:pt x="4" y="9"/>
                      <a:pt x="4" y="11"/>
                    </a:cubicBezTo>
                    <a:cubicBezTo>
                      <a:pt x="5" y="13"/>
                      <a:pt x="8" y="15"/>
                      <a:pt x="10" y="15"/>
                    </a:cubicBezTo>
                    <a:cubicBezTo>
                      <a:pt x="13" y="14"/>
                      <a:pt x="15" y="11"/>
                      <a:pt x="15" y="8"/>
                    </a:cubicBezTo>
                    <a:cubicBezTo>
                      <a:pt x="14" y="6"/>
                      <a:pt x="12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0" name="Freeform 1624"/>
              <p:cNvSpPr>
                <a:spLocks noEditPoints="1"/>
              </p:cNvSpPr>
              <p:nvPr/>
            </p:nvSpPr>
            <p:spPr bwMode="auto">
              <a:xfrm>
                <a:off x="2396" y="3215"/>
                <a:ext cx="43" cy="40"/>
              </a:xfrm>
              <a:custGeom>
                <a:avLst/>
                <a:gdLst>
                  <a:gd name="T0" fmla="*/ 9 w 19"/>
                  <a:gd name="T1" fmla="*/ 18 h 18"/>
                  <a:gd name="T2" fmla="*/ 1 w 19"/>
                  <a:gd name="T3" fmla="*/ 12 h 18"/>
                  <a:gd name="T4" fmla="*/ 2 w 19"/>
                  <a:gd name="T5" fmla="*/ 5 h 18"/>
                  <a:gd name="T6" fmla="*/ 7 w 19"/>
                  <a:gd name="T7" fmla="*/ 1 h 18"/>
                  <a:gd name="T8" fmla="*/ 18 w 19"/>
                  <a:gd name="T9" fmla="*/ 7 h 18"/>
                  <a:gd name="T10" fmla="*/ 11 w 19"/>
                  <a:gd name="T11" fmla="*/ 18 h 18"/>
                  <a:gd name="T12" fmla="*/ 9 w 19"/>
                  <a:gd name="T13" fmla="*/ 18 h 18"/>
                  <a:gd name="T14" fmla="*/ 9 w 19"/>
                  <a:gd name="T15" fmla="*/ 4 h 18"/>
                  <a:gd name="T16" fmla="*/ 8 w 19"/>
                  <a:gd name="T17" fmla="*/ 4 h 18"/>
                  <a:gd name="T18" fmla="*/ 4 w 19"/>
                  <a:gd name="T19" fmla="*/ 7 h 18"/>
                  <a:gd name="T20" fmla="*/ 4 w 19"/>
                  <a:gd name="T21" fmla="*/ 11 h 18"/>
                  <a:gd name="T22" fmla="*/ 11 w 19"/>
                  <a:gd name="T23" fmla="*/ 15 h 18"/>
                  <a:gd name="T24" fmla="*/ 14 w 19"/>
                  <a:gd name="T25" fmla="*/ 8 h 18"/>
                  <a:gd name="T26" fmla="*/ 9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5" y="18"/>
                      <a:pt x="2" y="16"/>
                      <a:pt x="1" y="12"/>
                    </a:cubicBezTo>
                    <a:cubicBezTo>
                      <a:pt x="0" y="10"/>
                      <a:pt x="0" y="7"/>
                      <a:pt x="2" y="5"/>
                    </a:cubicBezTo>
                    <a:cubicBezTo>
                      <a:pt x="3" y="3"/>
                      <a:pt x="5" y="2"/>
                      <a:pt x="7" y="1"/>
                    </a:cubicBezTo>
                    <a:cubicBezTo>
                      <a:pt x="11" y="0"/>
                      <a:pt x="16" y="3"/>
                      <a:pt x="18" y="7"/>
                    </a:cubicBezTo>
                    <a:cubicBezTo>
                      <a:pt x="19" y="12"/>
                      <a:pt x="16" y="17"/>
                      <a:pt x="11" y="18"/>
                    </a:cubicBezTo>
                    <a:cubicBezTo>
                      <a:pt x="11" y="18"/>
                      <a:pt x="10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9" y="4"/>
                      <a:pt x="8" y="4"/>
                      <a:pt x="8" y="4"/>
                    </a:cubicBezTo>
                    <a:cubicBezTo>
                      <a:pt x="6" y="5"/>
                      <a:pt x="5" y="6"/>
                      <a:pt x="4" y="7"/>
                    </a:cubicBezTo>
                    <a:cubicBezTo>
                      <a:pt x="4" y="8"/>
                      <a:pt x="3" y="10"/>
                      <a:pt x="4" y="11"/>
                    </a:cubicBezTo>
                    <a:cubicBezTo>
                      <a:pt x="5" y="14"/>
                      <a:pt x="8" y="16"/>
                      <a:pt x="11" y="15"/>
                    </a:cubicBezTo>
                    <a:cubicBezTo>
                      <a:pt x="13" y="14"/>
                      <a:pt x="15" y="11"/>
                      <a:pt x="14" y="8"/>
                    </a:cubicBezTo>
                    <a:cubicBezTo>
                      <a:pt x="14" y="6"/>
                      <a:pt x="12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1" name="Freeform 1625"/>
              <p:cNvSpPr>
                <a:spLocks noEditPoints="1"/>
              </p:cNvSpPr>
              <p:nvPr/>
            </p:nvSpPr>
            <p:spPr bwMode="auto">
              <a:xfrm>
                <a:off x="2421" y="3291"/>
                <a:ext cx="40" cy="39"/>
              </a:xfrm>
              <a:custGeom>
                <a:avLst/>
                <a:gdLst>
                  <a:gd name="T0" fmla="*/ 9 w 18"/>
                  <a:gd name="T1" fmla="*/ 17 h 17"/>
                  <a:gd name="T2" fmla="*/ 0 w 18"/>
                  <a:gd name="T3" fmla="*/ 11 h 17"/>
                  <a:gd name="T4" fmla="*/ 1 w 18"/>
                  <a:gd name="T5" fmla="*/ 4 h 17"/>
                  <a:gd name="T6" fmla="*/ 6 w 18"/>
                  <a:gd name="T7" fmla="*/ 0 h 17"/>
                  <a:gd name="T8" fmla="*/ 9 w 18"/>
                  <a:gd name="T9" fmla="*/ 0 h 17"/>
                  <a:gd name="T10" fmla="*/ 17 w 18"/>
                  <a:gd name="T11" fmla="*/ 6 h 17"/>
                  <a:gd name="T12" fmla="*/ 11 w 18"/>
                  <a:gd name="T13" fmla="*/ 17 h 17"/>
                  <a:gd name="T14" fmla="*/ 9 w 18"/>
                  <a:gd name="T15" fmla="*/ 17 h 17"/>
                  <a:gd name="T16" fmla="*/ 9 w 18"/>
                  <a:gd name="T17" fmla="*/ 3 h 17"/>
                  <a:gd name="T18" fmla="*/ 7 w 18"/>
                  <a:gd name="T19" fmla="*/ 3 h 17"/>
                  <a:gd name="T20" fmla="*/ 4 w 18"/>
                  <a:gd name="T21" fmla="*/ 6 h 17"/>
                  <a:gd name="T22" fmla="*/ 3 w 18"/>
                  <a:gd name="T23" fmla="*/ 10 h 17"/>
                  <a:gd name="T24" fmla="*/ 10 w 18"/>
                  <a:gd name="T25" fmla="*/ 14 h 17"/>
                  <a:gd name="T26" fmla="*/ 14 w 18"/>
                  <a:gd name="T27" fmla="*/ 7 h 17"/>
                  <a:gd name="T28" fmla="*/ 9 w 18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7">
                    <a:moveTo>
                      <a:pt x="9" y="17"/>
                    </a:moveTo>
                    <a:cubicBezTo>
                      <a:pt x="5" y="17"/>
                      <a:pt x="2" y="15"/>
                      <a:pt x="0" y="11"/>
                    </a:cubicBezTo>
                    <a:cubicBezTo>
                      <a:pt x="0" y="9"/>
                      <a:pt x="0" y="6"/>
                      <a:pt x="1" y="4"/>
                    </a:cubicBezTo>
                    <a:cubicBezTo>
                      <a:pt x="2" y="2"/>
                      <a:pt x="4" y="1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2" y="0"/>
                      <a:pt x="16" y="2"/>
                      <a:pt x="17" y="6"/>
                    </a:cubicBezTo>
                    <a:cubicBezTo>
                      <a:pt x="18" y="10"/>
                      <a:pt x="16" y="15"/>
                      <a:pt x="11" y="17"/>
                    </a:cubicBezTo>
                    <a:cubicBezTo>
                      <a:pt x="11" y="17"/>
                      <a:pt x="10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8" y="3"/>
                      <a:pt x="8" y="3"/>
                      <a:pt x="7" y="3"/>
                    </a:cubicBezTo>
                    <a:cubicBezTo>
                      <a:pt x="6" y="4"/>
                      <a:pt x="4" y="5"/>
                      <a:pt x="4" y="6"/>
                    </a:cubicBezTo>
                    <a:cubicBezTo>
                      <a:pt x="3" y="7"/>
                      <a:pt x="3" y="9"/>
                      <a:pt x="3" y="10"/>
                    </a:cubicBezTo>
                    <a:cubicBezTo>
                      <a:pt x="4" y="13"/>
                      <a:pt x="8" y="15"/>
                      <a:pt x="10" y="14"/>
                    </a:cubicBezTo>
                    <a:cubicBezTo>
                      <a:pt x="13" y="13"/>
                      <a:pt x="15" y="10"/>
                      <a:pt x="14" y="7"/>
                    </a:cubicBezTo>
                    <a:cubicBezTo>
                      <a:pt x="13" y="4"/>
                      <a:pt x="11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2" name="Freeform 1626"/>
              <p:cNvSpPr>
                <a:spLocks noEditPoints="1"/>
              </p:cNvSpPr>
              <p:nvPr/>
            </p:nvSpPr>
            <p:spPr bwMode="auto">
              <a:xfrm>
                <a:off x="2448" y="3362"/>
                <a:ext cx="43" cy="40"/>
              </a:xfrm>
              <a:custGeom>
                <a:avLst/>
                <a:gdLst>
                  <a:gd name="T0" fmla="*/ 9 w 19"/>
                  <a:gd name="T1" fmla="*/ 18 h 18"/>
                  <a:gd name="T2" fmla="*/ 1 w 19"/>
                  <a:gd name="T3" fmla="*/ 13 h 18"/>
                  <a:gd name="T4" fmla="*/ 1 w 19"/>
                  <a:gd name="T5" fmla="*/ 6 h 18"/>
                  <a:gd name="T6" fmla="*/ 6 w 19"/>
                  <a:gd name="T7" fmla="*/ 1 h 18"/>
                  <a:gd name="T8" fmla="*/ 17 w 19"/>
                  <a:gd name="T9" fmla="*/ 6 h 18"/>
                  <a:gd name="T10" fmla="*/ 12 w 19"/>
                  <a:gd name="T11" fmla="*/ 18 h 18"/>
                  <a:gd name="T12" fmla="*/ 9 w 19"/>
                  <a:gd name="T13" fmla="*/ 18 h 18"/>
                  <a:gd name="T14" fmla="*/ 9 w 19"/>
                  <a:gd name="T15" fmla="*/ 4 h 18"/>
                  <a:gd name="T16" fmla="*/ 7 w 19"/>
                  <a:gd name="T17" fmla="*/ 4 h 18"/>
                  <a:gd name="T18" fmla="*/ 4 w 19"/>
                  <a:gd name="T19" fmla="*/ 7 h 18"/>
                  <a:gd name="T20" fmla="*/ 4 w 19"/>
                  <a:gd name="T21" fmla="*/ 11 h 18"/>
                  <a:gd name="T22" fmla="*/ 11 w 19"/>
                  <a:gd name="T23" fmla="*/ 15 h 18"/>
                  <a:gd name="T24" fmla="*/ 14 w 19"/>
                  <a:gd name="T25" fmla="*/ 7 h 18"/>
                  <a:gd name="T26" fmla="*/ 9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5" y="18"/>
                      <a:pt x="2" y="16"/>
                      <a:pt x="1" y="13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2" y="4"/>
                      <a:pt x="4" y="2"/>
                      <a:pt x="6" y="1"/>
                    </a:cubicBezTo>
                    <a:cubicBezTo>
                      <a:pt x="10" y="0"/>
                      <a:pt x="15" y="2"/>
                      <a:pt x="17" y="6"/>
                    </a:cubicBezTo>
                    <a:cubicBezTo>
                      <a:pt x="19" y="11"/>
                      <a:pt x="17" y="16"/>
                      <a:pt x="12" y="18"/>
                    </a:cubicBezTo>
                    <a:cubicBezTo>
                      <a:pt x="11" y="18"/>
                      <a:pt x="10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8" y="4"/>
                      <a:pt x="7" y="4"/>
                    </a:cubicBezTo>
                    <a:cubicBezTo>
                      <a:pt x="6" y="5"/>
                      <a:pt x="5" y="6"/>
                      <a:pt x="4" y="7"/>
                    </a:cubicBezTo>
                    <a:cubicBezTo>
                      <a:pt x="3" y="9"/>
                      <a:pt x="3" y="10"/>
                      <a:pt x="4" y="11"/>
                    </a:cubicBezTo>
                    <a:cubicBezTo>
                      <a:pt x="5" y="14"/>
                      <a:pt x="8" y="16"/>
                      <a:pt x="11" y="15"/>
                    </a:cubicBezTo>
                    <a:cubicBezTo>
                      <a:pt x="14" y="13"/>
                      <a:pt x="15" y="10"/>
                      <a:pt x="14" y="7"/>
                    </a:cubicBezTo>
                    <a:cubicBezTo>
                      <a:pt x="13" y="5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3" name="Freeform 1627"/>
              <p:cNvSpPr>
                <a:spLocks noEditPoints="1"/>
              </p:cNvSpPr>
              <p:nvPr/>
            </p:nvSpPr>
            <p:spPr bwMode="auto">
              <a:xfrm>
                <a:off x="2480" y="3434"/>
                <a:ext cx="43" cy="41"/>
              </a:xfrm>
              <a:custGeom>
                <a:avLst/>
                <a:gdLst>
                  <a:gd name="T0" fmla="*/ 9 w 19"/>
                  <a:gd name="T1" fmla="*/ 18 h 18"/>
                  <a:gd name="T2" fmla="*/ 1 w 19"/>
                  <a:gd name="T3" fmla="*/ 12 h 18"/>
                  <a:gd name="T4" fmla="*/ 1 w 19"/>
                  <a:gd name="T5" fmla="*/ 6 h 18"/>
                  <a:gd name="T6" fmla="*/ 5 w 19"/>
                  <a:gd name="T7" fmla="*/ 1 h 18"/>
                  <a:gd name="T8" fmla="*/ 9 w 19"/>
                  <a:gd name="T9" fmla="*/ 0 h 18"/>
                  <a:gd name="T10" fmla="*/ 17 w 19"/>
                  <a:gd name="T11" fmla="*/ 5 h 18"/>
                  <a:gd name="T12" fmla="*/ 12 w 19"/>
                  <a:gd name="T13" fmla="*/ 17 h 18"/>
                  <a:gd name="T14" fmla="*/ 9 w 19"/>
                  <a:gd name="T15" fmla="*/ 18 h 18"/>
                  <a:gd name="T16" fmla="*/ 9 w 19"/>
                  <a:gd name="T17" fmla="*/ 3 h 18"/>
                  <a:gd name="T18" fmla="*/ 7 w 19"/>
                  <a:gd name="T19" fmla="*/ 4 h 18"/>
                  <a:gd name="T20" fmla="*/ 4 w 19"/>
                  <a:gd name="T21" fmla="*/ 7 h 18"/>
                  <a:gd name="T22" fmla="*/ 4 w 19"/>
                  <a:gd name="T23" fmla="*/ 11 h 18"/>
                  <a:gd name="T24" fmla="*/ 11 w 19"/>
                  <a:gd name="T25" fmla="*/ 14 h 18"/>
                  <a:gd name="T26" fmla="*/ 14 w 19"/>
                  <a:gd name="T27" fmla="*/ 7 h 18"/>
                  <a:gd name="T28" fmla="*/ 9 w 19"/>
                  <a:gd name="T2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5" y="18"/>
                      <a:pt x="2" y="16"/>
                      <a:pt x="1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2" y="4"/>
                      <a:pt x="3" y="2"/>
                      <a:pt x="5" y="1"/>
                    </a:cubicBezTo>
                    <a:cubicBezTo>
                      <a:pt x="6" y="0"/>
                      <a:pt x="8" y="0"/>
                      <a:pt x="9" y="0"/>
                    </a:cubicBezTo>
                    <a:cubicBezTo>
                      <a:pt x="12" y="0"/>
                      <a:pt x="15" y="2"/>
                      <a:pt x="17" y="5"/>
                    </a:cubicBezTo>
                    <a:cubicBezTo>
                      <a:pt x="19" y="10"/>
                      <a:pt x="17" y="15"/>
                      <a:pt x="12" y="17"/>
                    </a:cubicBezTo>
                    <a:cubicBezTo>
                      <a:pt x="11" y="17"/>
                      <a:pt x="10" y="18"/>
                      <a:pt x="9" y="18"/>
                    </a:cubicBezTo>
                    <a:close/>
                    <a:moveTo>
                      <a:pt x="9" y="3"/>
                    </a:moveTo>
                    <a:cubicBezTo>
                      <a:pt x="8" y="3"/>
                      <a:pt x="7" y="4"/>
                      <a:pt x="7" y="4"/>
                    </a:cubicBezTo>
                    <a:cubicBezTo>
                      <a:pt x="5" y="4"/>
                      <a:pt x="4" y="6"/>
                      <a:pt x="4" y="7"/>
                    </a:cubicBezTo>
                    <a:cubicBezTo>
                      <a:pt x="3" y="8"/>
                      <a:pt x="3" y="10"/>
                      <a:pt x="4" y="11"/>
                    </a:cubicBezTo>
                    <a:cubicBezTo>
                      <a:pt x="5" y="14"/>
                      <a:pt x="8" y="15"/>
                      <a:pt x="11" y="14"/>
                    </a:cubicBezTo>
                    <a:cubicBezTo>
                      <a:pt x="14" y="13"/>
                      <a:pt x="15" y="9"/>
                      <a:pt x="14" y="7"/>
                    </a:cubicBezTo>
                    <a:cubicBezTo>
                      <a:pt x="13" y="5"/>
                      <a:pt x="11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4" name="Freeform 1628"/>
              <p:cNvSpPr>
                <a:spLocks noEditPoints="1"/>
              </p:cNvSpPr>
              <p:nvPr/>
            </p:nvSpPr>
            <p:spPr bwMode="auto">
              <a:xfrm>
                <a:off x="2514" y="3504"/>
                <a:ext cx="42" cy="38"/>
              </a:xfrm>
              <a:custGeom>
                <a:avLst/>
                <a:gdLst>
                  <a:gd name="T0" fmla="*/ 9 w 19"/>
                  <a:gd name="T1" fmla="*/ 17 h 17"/>
                  <a:gd name="T2" fmla="*/ 2 w 19"/>
                  <a:gd name="T3" fmla="*/ 12 h 17"/>
                  <a:gd name="T4" fmla="*/ 1 w 19"/>
                  <a:gd name="T5" fmla="*/ 6 h 17"/>
                  <a:gd name="T6" fmla="*/ 5 w 19"/>
                  <a:gd name="T7" fmla="*/ 1 h 17"/>
                  <a:gd name="T8" fmla="*/ 9 w 19"/>
                  <a:gd name="T9" fmla="*/ 0 h 17"/>
                  <a:gd name="T10" fmla="*/ 17 w 19"/>
                  <a:gd name="T11" fmla="*/ 5 h 17"/>
                  <a:gd name="T12" fmla="*/ 13 w 19"/>
                  <a:gd name="T13" fmla="*/ 16 h 17"/>
                  <a:gd name="T14" fmla="*/ 9 w 19"/>
                  <a:gd name="T15" fmla="*/ 17 h 17"/>
                  <a:gd name="T16" fmla="*/ 9 w 19"/>
                  <a:gd name="T17" fmla="*/ 3 h 17"/>
                  <a:gd name="T18" fmla="*/ 7 w 19"/>
                  <a:gd name="T19" fmla="*/ 4 h 17"/>
                  <a:gd name="T20" fmla="*/ 4 w 19"/>
                  <a:gd name="T21" fmla="*/ 7 h 17"/>
                  <a:gd name="T22" fmla="*/ 5 w 19"/>
                  <a:gd name="T23" fmla="*/ 11 h 17"/>
                  <a:gd name="T24" fmla="*/ 12 w 19"/>
                  <a:gd name="T25" fmla="*/ 13 h 17"/>
                  <a:gd name="T26" fmla="*/ 14 w 19"/>
                  <a:gd name="T27" fmla="*/ 6 h 17"/>
                  <a:gd name="T28" fmla="*/ 9 w 19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7">
                    <a:moveTo>
                      <a:pt x="9" y="17"/>
                    </a:moveTo>
                    <a:cubicBezTo>
                      <a:pt x="6" y="17"/>
                      <a:pt x="3" y="15"/>
                      <a:pt x="2" y="12"/>
                    </a:cubicBezTo>
                    <a:cubicBezTo>
                      <a:pt x="1" y="10"/>
                      <a:pt x="0" y="8"/>
                      <a:pt x="1" y="6"/>
                    </a:cubicBezTo>
                    <a:cubicBezTo>
                      <a:pt x="2" y="4"/>
                      <a:pt x="3" y="2"/>
                      <a:pt x="5" y="1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3" y="0"/>
                      <a:pt x="16" y="2"/>
                      <a:pt x="17" y="5"/>
                    </a:cubicBezTo>
                    <a:cubicBezTo>
                      <a:pt x="19" y="9"/>
                      <a:pt x="18" y="14"/>
                      <a:pt x="13" y="16"/>
                    </a:cubicBezTo>
                    <a:cubicBezTo>
                      <a:pt x="12" y="17"/>
                      <a:pt x="11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9" y="3"/>
                      <a:pt x="8" y="3"/>
                      <a:pt x="7" y="4"/>
                    </a:cubicBezTo>
                    <a:cubicBezTo>
                      <a:pt x="6" y="4"/>
                      <a:pt x="5" y="5"/>
                      <a:pt x="4" y="7"/>
                    </a:cubicBezTo>
                    <a:cubicBezTo>
                      <a:pt x="4" y="8"/>
                      <a:pt x="4" y="10"/>
                      <a:pt x="5" y="11"/>
                    </a:cubicBezTo>
                    <a:cubicBezTo>
                      <a:pt x="6" y="14"/>
                      <a:pt x="9" y="15"/>
                      <a:pt x="12" y="13"/>
                    </a:cubicBezTo>
                    <a:cubicBezTo>
                      <a:pt x="15" y="12"/>
                      <a:pt x="16" y="9"/>
                      <a:pt x="14" y="6"/>
                    </a:cubicBezTo>
                    <a:cubicBezTo>
                      <a:pt x="13" y="4"/>
                      <a:pt x="11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5" name="Freeform 1629"/>
              <p:cNvSpPr>
                <a:spLocks noEditPoints="1"/>
              </p:cNvSpPr>
              <p:nvPr/>
            </p:nvSpPr>
            <p:spPr bwMode="auto">
              <a:xfrm>
                <a:off x="2554" y="3572"/>
                <a:ext cx="41" cy="38"/>
              </a:xfrm>
              <a:custGeom>
                <a:avLst/>
                <a:gdLst>
                  <a:gd name="T0" fmla="*/ 9 w 18"/>
                  <a:gd name="T1" fmla="*/ 17 h 17"/>
                  <a:gd name="T2" fmla="*/ 1 w 18"/>
                  <a:gd name="T3" fmla="*/ 13 h 17"/>
                  <a:gd name="T4" fmla="*/ 0 w 18"/>
                  <a:gd name="T5" fmla="*/ 6 h 17"/>
                  <a:gd name="T6" fmla="*/ 4 w 18"/>
                  <a:gd name="T7" fmla="*/ 1 h 17"/>
                  <a:gd name="T8" fmla="*/ 9 w 18"/>
                  <a:gd name="T9" fmla="*/ 0 h 17"/>
                  <a:gd name="T10" fmla="*/ 16 w 18"/>
                  <a:gd name="T11" fmla="*/ 4 h 17"/>
                  <a:gd name="T12" fmla="*/ 13 w 18"/>
                  <a:gd name="T13" fmla="*/ 16 h 17"/>
                  <a:gd name="T14" fmla="*/ 9 w 18"/>
                  <a:gd name="T15" fmla="*/ 17 h 17"/>
                  <a:gd name="T16" fmla="*/ 9 w 18"/>
                  <a:gd name="T17" fmla="*/ 3 h 17"/>
                  <a:gd name="T18" fmla="*/ 6 w 18"/>
                  <a:gd name="T19" fmla="*/ 4 h 17"/>
                  <a:gd name="T20" fmla="*/ 3 w 18"/>
                  <a:gd name="T21" fmla="*/ 7 h 17"/>
                  <a:gd name="T22" fmla="*/ 4 w 18"/>
                  <a:gd name="T23" fmla="*/ 11 h 17"/>
                  <a:gd name="T24" fmla="*/ 11 w 18"/>
                  <a:gd name="T25" fmla="*/ 13 h 17"/>
                  <a:gd name="T26" fmla="*/ 13 w 18"/>
                  <a:gd name="T27" fmla="*/ 6 h 17"/>
                  <a:gd name="T28" fmla="*/ 9 w 18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7">
                    <a:moveTo>
                      <a:pt x="9" y="17"/>
                    </a:moveTo>
                    <a:cubicBezTo>
                      <a:pt x="5" y="17"/>
                      <a:pt x="3" y="15"/>
                      <a:pt x="1" y="13"/>
                    </a:cubicBezTo>
                    <a:cubicBezTo>
                      <a:pt x="0" y="11"/>
                      <a:pt x="0" y="8"/>
                      <a:pt x="0" y="6"/>
                    </a:cubicBezTo>
                    <a:cubicBezTo>
                      <a:pt x="1" y="4"/>
                      <a:pt x="2" y="2"/>
                      <a:pt x="4" y="1"/>
                    </a:cubicBezTo>
                    <a:cubicBezTo>
                      <a:pt x="6" y="0"/>
                      <a:pt x="7" y="0"/>
                      <a:pt x="9" y="0"/>
                    </a:cubicBezTo>
                    <a:cubicBezTo>
                      <a:pt x="12" y="0"/>
                      <a:pt x="15" y="1"/>
                      <a:pt x="16" y="4"/>
                    </a:cubicBezTo>
                    <a:cubicBezTo>
                      <a:pt x="18" y="8"/>
                      <a:pt x="17" y="13"/>
                      <a:pt x="13" y="16"/>
                    </a:cubicBezTo>
                    <a:cubicBezTo>
                      <a:pt x="12" y="17"/>
                      <a:pt x="10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8" y="3"/>
                      <a:pt x="7" y="3"/>
                      <a:pt x="6" y="4"/>
                    </a:cubicBezTo>
                    <a:cubicBezTo>
                      <a:pt x="5" y="4"/>
                      <a:pt x="4" y="5"/>
                      <a:pt x="3" y="7"/>
                    </a:cubicBezTo>
                    <a:cubicBezTo>
                      <a:pt x="3" y="8"/>
                      <a:pt x="3" y="10"/>
                      <a:pt x="4" y="11"/>
                    </a:cubicBezTo>
                    <a:cubicBezTo>
                      <a:pt x="5" y="14"/>
                      <a:pt x="9" y="15"/>
                      <a:pt x="11" y="13"/>
                    </a:cubicBezTo>
                    <a:cubicBezTo>
                      <a:pt x="14" y="12"/>
                      <a:pt x="15" y="8"/>
                      <a:pt x="13" y="6"/>
                    </a:cubicBezTo>
                    <a:cubicBezTo>
                      <a:pt x="12" y="4"/>
                      <a:pt x="10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6" name="Freeform 1630"/>
              <p:cNvSpPr>
                <a:spLocks noEditPoints="1"/>
              </p:cNvSpPr>
              <p:nvPr/>
            </p:nvSpPr>
            <p:spPr bwMode="auto">
              <a:xfrm>
                <a:off x="2595" y="3635"/>
                <a:ext cx="43" cy="41"/>
              </a:xfrm>
              <a:custGeom>
                <a:avLst/>
                <a:gdLst>
                  <a:gd name="T0" fmla="*/ 9 w 19"/>
                  <a:gd name="T1" fmla="*/ 18 h 18"/>
                  <a:gd name="T2" fmla="*/ 2 w 19"/>
                  <a:gd name="T3" fmla="*/ 14 h 18"/>
                  <a:gd name="T4" fmla="*/ 1 w 19"/>
                  <a:gd name="T5" fmla="*/ 7 h 18"/>
                  <a:gd name="T6" fmla="*/ 4 w 19"/>
                  <a:gd name="T7" fmla="*/ 2 h 18"/>
                  <a:gd name="T8" fmla="*/ 9 w 19"/>
                  <a:gd name="T9" fmla="*/ 0 h 18"/>
                  <a:gd name="T10" fmla="*/ 16 w 19"/>
                  <a:gd name="T11" fmla="*/ 4 h 18"/>
                  <a:gd name="T12" fmla="*/ 14 w 19"/>
                  <a:gd name="T13" fmla="*/ 16 h 18"/>
                  <a:gd name="T14" fmla="*/ 9 w 19"/>
                  <a:gd name="T15" fmla="*/ 18 h 18"/>
                  <a:gd name="T16" fmla="*/ 9 w 19"/>
                  <a:gd name="T17" fmla="*/ 4 h 18"/>
                  <a:gd name="T18" fmla="*/ 6 w 19"/>
                  <a:gd name="T19" fmla="*/ 5 h 18"/>
                  <a:gd name="T20" fmla="*/ 4 w 19"/>
                  <a:gd name="T21" fmla="*/ 8 h 18"/>
                  <a:gd name="T22" fmla="*/ 5 w 19"/>
                  <a:gd name="T23" fmla="*/ 12 h 18"/>
                  <a:gd name="T24" fmla="*/ 12 w 19"/>
                  <a:gd name="T25" fmla="*/ 14 h 18"/>
                  <a:gd name="T26" fmla="*/ 14 w 19"/>
                  <a:gd name="T27" fmla="*/ 6 h 18"/>
                  <a:gd name="T28" fmla="*/ 9 w 19"/>
                  <a:gd name="T29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6" y="18"/>
                      <a:pt x="4" y="16"/>
                      <a:pt x="2" y="14"/>
                    </a:cubicBezTo>
                    <a:cubicBezTo>
                      <a:pt x="1" y="12"/>
                      <a:pt x="0" y="10"/>
                      <a:pt x="1" y="7"/>
                    </a:cubicBezTo>
                    <a:cubicBezTo>
                      <a:pt x="1" y="5"/>
                      <a:pt x="3" y="3"/>
                      <a:pt x="4" y="2"/>
                    </a:cubicBezTo>
                    <a:cubicBezTo>
                      <a:pt x="6" y="1"/>
                      <a:pt x="8" y="0"/>
                      <a:pt x="9" y="0"/>
                    </a:cubicBezTo>
                    <a:cubicBezTo>
                      <a:pt x="12" y="0"/>
                      <a:pt x="15" y="2"/>
                      <a:pt x="16" y="4"/>
                    </a:cubicBezTo>
                    <a:cubicBezTo>
                      <a:pt x="19" y="8"/>
                      <a:pt x="18" y="14"/>
                      <a:pt x="14" y="16"/>
                    </a:cubicBezTo>
                    <a:cubicBezTo>
                      <a:pt x="13" y="17"/>
                      <a:pt x="11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7" y="4"/>
                      <a:pt x="6" y="5"/>
                    </a:cubicBezTo>
                    <a:cubicBezTo>
                      <a:pt x="5" y="5"/>
                      <a:pt x="4" y="7"/>
                      <a:pt x="4" y="8"/>
                    </a:cubicBezTo>
                    <a:cubicBezTo>
                      <a:pt x="4" y="9"/>
                      <a:pt x="4" y="11"/>
                      <a:pt x="5" y="12"/>
                    </a:cubicBezTo>
                    <a:cubicBezTo>
                      <a:pt x="6" y="15"/>
                      <a:pt x="10" y="15"/>
                      <a:pt x="12" y="14"/>
                    </a:cubicBezTo>
                    <a:cubicBezTo>
                      <a:pt x="15" y="12"/>
                      <a:pt x="15" y="9"/>
                      <a:pt x="14" y="6"/>
                    </a:cubicBezTo>
                    <a:cubicBezTo>
                      <a:pt x="13" y="5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7" name="Freeform 1631"/>
              <p:cNvSpPr>
                <a:spLocks noEditPoints="1"/>
              </p:cNvSpPr>
              <p:nvPr/>
            </p:nvSpPr>
            <p:spPr bwMode="auto">
              <a:xfrm>
                <a:off x="2640" y="3696"/>
                <a:ext cx="43" cy="43"/>
              </a:xfrm>
              <a:custGeom>
                <a:avLst/>
                <a:gdLst>
                  <a:gd name="T0" fmla="*/ 9 w 19"/>
                  <a:gd name="T1" fmla="*/ 19 h 19"/>
                  <a:gd name="T2" fmla="*/ 2 w 19"/>
                  <a:gd name="T3" fmla="*/ 15 h 19"/>
                  <a:gd name="T4" fmla="*/ 1 w 19"/>
                  <a:gd name="T5" fmla="*/ 9 h 19"/>
                  <a:gd name="T6" fmla="*/ 4 w 19"/>
                  <a:gd name="T7" fmla="*/ 3 h 19"/>
                  <a:gd name="T8" fmla="*/ 16 w 19"/>
                  <a:gd name="T9" fmla="*/ 5 h 19"/>
                  <a:gd name="T10" fmla="*/ 14 w 19"/>
                  <a:gd name="T11" fmla="*/ 17 h 19"/>
                  <a:gd name="T12" fmla="*/ 9 w 19"/>
                  <a:gd name="T13" fmla="*/ 19 h 19"/>
                  <a:gd name="T14" fmla="*/ 9 w 19"/>
                  <a:gd name="T15" fmla="*/ 4 h 19"/>
                  <a:gd name="T16" fmla="*/ 6 w 19"/>
                  <a:gd name="T17" fmla="*/ 6 h 19"/>
                  <a:gd name="T18" fmla="*/ 4 w 19"/>
                  <a:gd name="T19" fmla="*/ 9 h 19"/>
                  <a:gd name="T20" fmla="*/ 5 w 19"/>
                  <a:gd name="T21" fmla="*/ 13 h 19"/>
                  <a:gd name="T22" fmla="*/ 13 w 19"/>
                  <a:gd name="T23" fmla="*/ 14 h 19"/>
                  <a:gd name="T24" fmla="*/ 14 w 19"/>
                  <a:gd name="T25" fmla="*/ 7 h 19"/>
                  <a:gd name="T26" fmla="*/ 9 w 19"/>
                  <a:gd name="T27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9">
                    <a:moveTo>
                      <a:pt x="9" y="19"/>
                    </a:moveTo>
                    <a:cubicBezTo>
                      <a:pt x="7" y="19"/>
                      <a:pt x="4" y="17"/>
                      <a:pt x="2" y="15"/>
                    </a:cubicBezTo>
                    <a:cubicBezTo>
                      <a:pt x="1" y="13"/>
                      <a:pt x="0" y="11"/>
                      <a:pt x="1" y="9"/>
                    </a:cubicBezTo>
                    <a:cubicBezTo>
                      <a:pt x="1" y="6"/>
                      <a:pt x="2" y="4"/>
                      <a:pt x="4" y="3"/>
                    </a:cubicBezTo>
                    <a:cubicBezTo>
                      <a:pt x="8" y="0"/>
                      <a:pt x="14" y="1"/>
                      <a:pt x="16" y="5"/>
                    </a:cubicBezTo>
                    <a:cubicBezTo>
                      <a:pt x="19" y="9"/>
                      <a:pt x="18" y="14"/>
                      <a:pt x="14" y="17"/>
                    </a:cubicBezTo>
                    <a:cubicBezTo>
                      <a:pt x="13" y="18"/>
                      <a:pt x="11" y="19"/>
                      <a:pt x="9" y="19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7" y="5"/>
                      <a:pt x="6" y="6"/>
                    </a:cubicBezTo>
                    <a:cubicBezTo>
                      <a:pt x="5" y="6"/>
                      <a:pt x="4" y="8"/>
                      <a:pt x="4" y="9"/>
                    </a:cubicBezTo>
                    <a:cubicBezTo>
                      <a:pt x="4" y="11"/>
                      <a:pt x="4" y="12"/>
                      <a:pt x="5" y="13"/>
                    </a:cubicBezTo>
                    <a:cubicBezTo>
                      <a:pt x="7" y="16"/>
                      <a:pt x="10" y="16"/>
                      <a:pt x="13" y="14"/>
                    </a:cubicBezTo>
                    <a:cubicBezTo>
                      <a:pt x="15" y="13"/>
                      <a:pt x="16" y="9"/>
                      <a:pt x="14" y="7"/>
                    </a:cubicBezTo>
                    <a:cubicBezTo>
                      <a:pt x="13" y="5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8" name="Freeform 1632"/>
              <p:cNvSpPr>
                <a:spLocks noEditPoints="1"/>
              </p:cNvSpPr>
              <p:nvPr/>
            </p:nvSpPr>
            <p:spPr bwMode="auto">
              <a:xfrm>
                <a:off x="2690" y="3757"/>
                <a:ext cx="43" cy="41"/>
              </a:xfrm>
              <a:custGeom>
                <a:avLst/>
                <a:gdLst>
                  <a:gd name="T0" fmla="*/ 9 w 19"/>
                  <a:gd name="T1" fmla="*/ 18 h 18"/>
                  <a:gd name="T2" fmla="*/ 2 w 19"/>
                  <a:gd name="T3" fmla="*/ 15 h 18"/>
                  <a:gd name="T4" fmla="*/ 0 w 19"/>
                  <a:gd name="T5" fmla="*/ 9 h 18"/>
                  <a:gd name="T6" fmla="*/ 3 w 19"/>
                  <a:gd name="T7" fmla="*/ 3 h 18"/>
                  <a:gd name="T8" fmla="*/ 16 w 19"/>
                  <a:gd name="T9" fmla="*/ 4 h 18"/>
                  <a:gd name="T10" fmla="*/ 14 w 19"/>
                  <a:gd name="T11" fmla="*/ 16 h 18"/>
                  <a:gd name="T12" fmla="*/ 9 w 19"/>
                  <a:gd name="T13" fmla="*/ 18 h 18"/>
                  <a:gd name="T14" fmla="*/ 9 w 19"/>
                  <a:gd name="T15" fmla="*/ 4 h 18"/>
                  <a:gd name="T16" fmla="*/ 5 w 19"/>
                  <a:gd name="T17" fmla="*/ 5 h 18"/>
                  <a:gd name="T18" fmla="*/ 3 w 19"/>
                  <a:gd name="T19" fmla="*/ 9 h 18"/>
                  <a:gd name="T20" fmla="*/ 5 w 19"/>
                  <a:gd name="T21" fmla="*/ 13 h 18"/>
                  <a:gd name="T22" fmla="*/ 12 w 19"/>
                  <a:gd name="T23" fmla="*/ 14 h 18"/>
                  <a:gd name="T24" fmla="*/ 13 w 19"/>
                  <a:gd name="T25" fmla="*/ 6 h 18"/>
                  <a:gd name="T26" fmla="*/ 9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6" y="18"/>
                      <a:pt x="4" y="17"/>
                      <a:pt x="2" y="15"/>
                    </a:cubicBezTo>
                    <a:cubicBezTo>
                      <a:pt x="1" y="13"/>
                      <a:pt x="0" y="11"/>
                      <a:pt x="0" y="9"/>
                    </a:cubicBezTo>
                    <a:cubicBezTo>
                      <a:pt x="1" y="7"/>
                      <a:pt x="2" y="4"/>
                      <a:pt x="3" y="3"/>
                    </a:cubicBezTo>
                    <a:cubicBezTo>
                      <a:pt x="7" y="0"/>
                      <a:pt x="13" y="1"/>
                      <a:pt x="16" y="4"/>
                    </a:cubicBezTo>
                    <a:cubicBezTo>
                      <a:pt x="19" y="8"/>
                      <a:pt x="18" y="13"/>
                      <a:pt x="14" y="16"/>
                    </a:cubicBezTo>
                    <a:cubicBezTo>
                      <a:pt x="13" y="18"/>
                      <a:pt x="11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6" y="5"/>
                      <a:pt x="5" y="5"/>
                    </a:cubicBezTo>
                    <a:cubicBezTo>
                      <a:pt x="4" y="6"/>
                      <a:pt x="4" y="8"/>
                      <a:pt x="3" y="9"/>
                    </a:cubicBezTo>
                    <a:cubicBezTo>
                      <a:pt x="3" y="11"/>
                      <a:pt x="4" y="12"/>
                      <a:pt x="5" y="13"/>
                    </a:cubicBezTo>
                    <a:cubicBezTo>
                      <a:pt x="6" y="15"/>
                      <a:pt x="10" y="16"/>
                      <a:pt x="12" y="14"/>
                    </a:cubicBezTo>
                    <a:cubicBezTo>
                      <a:pt x="15" y="12"/>
                      <a:pt x="15" y="9"/>
                      <a:pt x="13" y="6"/>
                    </a:cubicBezTo>
                    <a:cubicBezTo>
                      <a:pt x="12" y="5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9" name="Freeform 1633"/>
              <p:cNvSpPr>
                <a:spLocks noEditPoints="1"/>
              </p:cNvSpPr>
              <p:nvPr/>
            </p:nvSpPr>
            <p:spPr bwMode="auto">
              <a:xfrm>
                <a:off x="2742" y="3816"/>
                <a:ext cx="43" cy="41"/>
              </a:xfrm>
              <a:custGeom>
                <a:avLst/>
                <a:gdLst>
                  <a:gd name="T0" fmla="*/ 9 w 19"/>
                  <a:gd name="T1" fmla="*/ 18 h 18"/>
                  <a:gd name="T2" fmla="*/ 2 w 19"/>
                  <a:gd name="T3" fmla="*/ 15 h 18"/>
                  <a:gd name="T4" fmla="*/ 0 w 19"/>
                  <a:gd name="T5" fmla="*/ 9 h 18"/>
                  <a:gd name="T6" fmla="*/ 3 w 19"/>
                  <a:gd name="T7" fmla="*/ 3 h 18"/>
                  <a:gd name="T8" fmla="*/ 15 w 19"/>
                  <a:gd name="T9" fmla="*/ 3 h 18"/>
                  <a:gd name="T10" fmla="*/ 15 w 19"/>
                  <a:gd name="T11" fmla="*/ 16 h 18"/>
                  <a:gd name="T12" fmla="*/ 9 w 19"/>
                  <a:gd name="T13" fmla="*/ 18 h 18"/>
                  <a:gd name="T14" fmla="*/ 9 w 19"/>
                  <a:gd name="T15" fmla="*/ 4 h 18"/>
                  <a:gd name="T16" fmla="*/ 5 w 19"/>
                  <a:gd name="T17" fmla="*/ 5 h 18"/>
                  <a:gd name="T18" fmla="*/ 3 w 19"/>
                  <a:gd name="T19" fmla="*/ 9 h 18"/>
                  <a:gd name="T20" fmla="*/ 5 w 19"/>
                  <a:gd name="T21" fmla="*/ 13 h 18"/>
                  <a:gd name="T22" fmla="*/ 13 w 19"/>
                  <a:gd name="T23" fmla="*/ 13 h 18"/>
                  <a:gd name="T24" fmla="*/ 13 w 19"/>
                  <a:gd name="T25" fmla="*/ 6 h 18"/>
                  <a:gd name="T26" fmla="*/ 9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6" y="18"/>
                      <a:pt x="4" y="17"/>
                      <a:pt x="2" y="15"/>
                    </a:cubicBezTo>
                    <a:cubicBezTo>
                      <a:pt x="1" y="13"/>
                      <a:pt x="0" y="11"/>
                      <a:pt x="0" y="9"/>
                    </a:cubicBezTo>
                    <a:cubicBezTo>
                      <a:pt x="0" y="7"/>
                      <a:pt x="1" y="4"/>
                      <a:pt x="3" y="3"/>
                    </a:cubicBezTo>
                    <a:cubicBezTo>
                      <a:pt x="6" y="0"/>
                      <a:pt x="12" y="0"/>
                      <a:pt x="15" y="3"/>
                    </a:cubicBezTo>
                    <a:cubicBezTo>
                      <a:pt x="19" y="7"/>
                      <a:pt x="18" y="13"/>
                      <a:pt x="15" y="16"/>
                    </a:cubicBezTo>
                    <a:cubicBezTo>
                      <a:pt x="13" y="17"/>
                      <a:pt x="11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6" y="4"/>
                      <a:pt x="5" y="5"/>
                    </a:cubicBezTo>
                    <a:cubicBezTo>
                      <a:pt x="4" y="6"/>
                      <a:pt x="3" y="8"/>
                      <a:pt x="3" y="9"/>
                    </a:cubicBezTo>
                    <a:cubicBezTo>
                      <a:pt x="3" y="10"/>
                      <a:pt x="4" y="12"/>
                      <a:pt x="5" y="13"/>
                    </a:cubicBezTo>
                    <a:cubicBezTo>
                      <a:pt x="7" y="15"/>
                      <a:pt x="10" y="15"/>
                      <a:pt x="13" y="13"/>
                    </a:cubicBezTo>
                    <a:cubicBezTo>
                      <a:pt x="15" y="11"/>
                      <a:pt x="15" y="8"/>
                      <a:pt x="13" y="6"/>
                    </a:cubicBezTo>
                    <a:cubicBezTo>
                      <a:pt x="12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0" name="Freeform 1634"/>
              <p:cNvSpPr>
                <a:spLocks noEditPoints="1"/>
              </p:cNvSpPr>
              <p:nvPr/>
            </p:nvSpPr>
            <p:spPr bwMode="auto">
              <a:xfrm>
                <a:off x="2796" y="3870"/>
                <a:ext cx="43" cy="41"/>
              </a:xfrm>
              <a:custGeom>
                <a:avLst/>
                <a:gdLst>
                  <a:gd name="T0" fmla="*/ 9 w 19"/>
                  <a:gd name="T1" fmla="*/ 18 h 18"/>
                  <a:gd name="T2" fmla="*/ 3 w 19"/>
                  <a:gd name="T3" fmla="*/ 16 h 18"/>
                  <a:gd name="T4" fmla="*/ 0 w 19"/>
                  <a:gd name="T5" fmla="*/ 10 h 18"/>
                  <a:gd name="T6" fmla="*/ 3 w 19"/>
                  <a:gd name="T7" fmla="*/ 4 h 18"/>
                  <a:gd name="T8" fmla="*/ 15 w 19"/>
                  <a:gd name="T9" fmla="*/ 4 h 18"/>
                  <a:gd name="T10" fmla="*/ 15 w 19"/>
                  <a:gd name="T11" fmla="*/ 16 h 18"/>
                  <a:gd name="T12" fmla="*/ 9 w 19"/>
                  <a:gd name="T13" fmla="*/ 18 h 18"/>
                  <a:gd name="T14" fmla="*/ 9 w 19"/>
                  <a:gd name="T15" fmla="*/ 4 h 18"/>
                  <a:gd name="T16" fmla="*/ 5 w 19"/>
                  <a:gd name="T17" fmla="*/ 6 h 18"/>
                  <a:gd name="T18" fmla="*/ 4 w 19"/>
                  <a:gd name="T19" fmla="*/ 10 h 18"/>
                  <a:gd name="T20" fmla="*/ 5 w 19"/>
                  <a:gd name="T21" fmla="*/ 14 h 18"/>
                  <a:gd name="T22" fmla="*/ 13 w 19"/>
                  <a:gd name="T23" fmla="*/ 14 h 18"/>
                  <a:gd name="T24" fmla="*/ 13 w 19"/>
                  <a:gd name="T25" fmla="*/ 6 h 18"/>
                  <a:gd name="T26" fmla="*/ 9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7" y="18"/>
                      <a:pt x="5" y="17"/>
                      <a:pt x="3" y="16"/>
                    </a:cubicBezTo>
                    <a:cubicBezTo>
                      <a:pt x="1" y="14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4"/>
                    </a:cubicBezTo>
                    <a:cubicBezTo>
                      <a:pt x="6" y="0"/>
                      <a:pt x="12" y="0"/>
                      <a:pt x="15" y="4"/>
                    </a:cubicBezTo>
                    <a:cubicBezTo>
                      <a:pt x="19" y="7"/>
                      <a:pt x="19" y="12"/>
                      <a:pt x="15" y="16"/>
                    </a:cubicBezTo>
                    <a:cubicBezTo>
                      <a:pt x="14" y="17"/>
                      <a:pt x="11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6" y="5"/>
                      <a:pt x="5" y="6"/>
                    </a:cubicBezTo>
                    <a:cubicBezTo>
                      <a:pt x="4" y="7"/>
                      <a:pt x="4" y="8"/>
                      <a:pt x="4" y="10"/>
                    </a:cubicBezTo>
                    <a:cubicBezTo>
                      <a:pt x="4" y="11"/>
                      <a:pt x="4" y="12"/>
                      <a:pt x="5" y="14"/>
                    </a:cubicBezTo>
                    <a:cubicBezTo>
                      <a:pt x="7" y="16"/>
                      <a:pt x="11" y="16"/>
                      <a:pt x="13" y="14"/>
                    </a:cubicBezTo>
                    <a:cubicBezTo>
                      <a:pt x="15" y="11"/>
                      <a:pt x="15" y="8"/>
                      <a:pt x="13" y="6"/>
                    </a:cubicBezTo>
                    <a:cubicBezTo>
                      <a:pt x="12" y="5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1" name="Freeform 1635"/>
              <p:cNvSpPr>
                <a:spLocks noEditPoints="1"/>
              </p:cNvSpPr>
              <p:nvPr/>
            </p:nvSpPr>
            <p:spPr bwMode="auto">
              <a:xfrm>
                <a:off x="2855" y="3922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3 w 18"/>
                  <a:gd name="T3" fmla="*/ 16 h 18"/>
                  <a:gd name="T4" fmla="*/ 0 w 18"/>
                  <a:gd name="T5" fmla="*/ 10 h 18"/>
                  <a:gd name="T6" fmla="*/ 2 w 18"/>
                  <a:gd name="T7" fmla="*/ 4 h 18"/>
                  <a:gd name="T8" fmla="*/ 14 w 18"/>
                  <a:gd name="T9" fmla="*/ 3 h 18"/>
                  <a:gd name="T10" fmla="*/ 15 w 18"/>
                  <a:gd name="T11" fmla="*/ 16 h 18"/>
                  <a:gd name="T12" fmla="*/ 9 w 18"/>
                  <a:gd name="T13" fmla="*/ 18 h 18"/>
                  <a:gd name="T14" fmla="*/ 9 w 18"/>
                  <a:gd name="T15" fmla="*/ 4 h 18"/>
                  <a:gd name="T16" fmla="*/ 5 w 18"/>
                  <a:gd name="T17" fmla="*/ 6 h 18"/>
                  <a:gd name="T18" fmla="*/ 3 w 18"/>
                  <a:gd name="T19" fmla="*/ 10 h 18"/>
                  <a:gd name="T20" fmla="*/ 5 w 18"/>
                  <a:gd name="T21" fmla="*/ 14 h 18"/>
                  <a:gd name="T22" fmla="*/ 13 w 18"/>
                  <a:gd name="T23" fmla="*/ 13 h 18"/>
                  <a:gd name="T24" fmla="*/ 12 w 18"/>
                  <a:gd name="T25" fmla="*/ 6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6" y="18"/>
                      <a:pt x="4" y="18"/>
                      <a:pt x="3" y="16"/>
                    </a:cubicBezTo>
                    <a:cubicBezTo>
                      <a:pt x="1" y="15"/>
                      <a:pt x="0" y="12"/>
                      <a:pt x="0" y="10"/>
                    </a:cubicBezTo>
                    <a:cubicBezTo>
                      <a:pt x="0" y="8"/>
                      <a:pt x="1" y="6"/>
                      <a:pt x="2" y="4"/>
                    </a:cubicBezTo>
                    <a:cubicBezTo>
                      <a:pt x="5" y="0"/>
                      <a:pt x="11" y="0"/>
                      <a:pt x="14" y="3"/>
                    </a:cubicBezTo>
                    <a:cubicBezTo>
                      <a:pt x="18" y="6"/>
                      <a:pt x="18" y="12"/>
                      <a:pt x="15" y="16"/>
                    </a:cubicBezTo>
                    <a:cubicBezTo>
                      <a:pt x="13" y="17"/>
                      <a:pt x="11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6" y="5"/>
                      <a:pt x="5" y="6"/>
                    </a:cubicBezTo>
                    <a:cubicBezTo>
                      <a:pt x="4" y="7"/>
                      <a:pt x="3" y="9"/>
                      <a:pt x="3" y="10"/>
                    </a:cubicBezTo>
                    <a:cubicBezTo>
                      <a:pt x="3" y="11"/>
                      <a:pt x="4" y="13"/>
                      <a:pt x="5" y="14"/>
                    </a:cubicBezTo>
                    <a:cubicBezTo>
                      <a:pt x="7" y="16"/>
                      <a:pt x="11" y="16"/>
                      <a:pt x="13" y="13"/>
                    </a:cubicBezTo>
                    <a:cubicBezTo>
                      <a:pt x="15" y="11"/>
                      <a:pt x="15" y="8"/>
                      <a:pt x="12" y="6"/>
                    </a:cubicBezTo>
                    <a:cubicBezTo>
                      <a:pt x="11" y="5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2" name="Freeform 1636"/>
              <p:cNvSpPr>
                <a:spLocks noEditPoints="1"/>
              </p:cNvSpPr>
              <p:nvPr/>
            </p:nvSpPr>
            <p:spPr bwMode="auto">
              <a:xfrm>
                <a:off x="2914" y="3972"/>
                <a:ext cx="43" cy="41"/>
              </a:xfrm>
              <a:custGeom>
                <a:avLst/>
                <a:gdLst>
                  <a:gd name="T0" fmla="*/ 9 w 19"/>
                  <a:gd name="T1" fmla="*/ 18 h 18"/>
                  <a:gd name="T2" fmla="*/ 4 w 19"/>
                  <a:gd name="T3" fmla="*/ 16 h 18"/>
                  <a:gd name="T4" fmla="*/ 1 w 19"/>
                  <a:gd name="T5" fmla="*/ 10 h 18"/>
                  <a:gd name="T6" fmla="*/ 3 w 19"/>
                  <a:gd name="T7" fmla="*/ 4 h 18"/>
                  <a:gd name="T8" fmla="*/ 15 w 19"/>
                  <a:gd name="T9" fmla="*/ 3 h 18"/>
                  <a:gd name="T10" fmla="*/ 16 w 19"/>
                  <a:gd name="T11" fmla="*/ 15 h 18"/>
                  <a:gd name="T12" fmla="*/ 9 w 19"/>
                  <a:gd name="T13" fmla="*/ 18 h 18"/>
                  <a:gd name="T14" fmla="*/ 9 w 19"/>
                  <a:gd name="T15" fmla="*/ 4 h 18"/>
                  <a:gd name="T16" fmla="*/ 5 w 19"/>
                  <a:gd name="T17" fmla="*/ 6 h 18"/>
                  <a:gd name="T18" fmla="*/ 4 w 19"/>
                  <a:gd name="T19" fmla="*/ 10 h 18"/>
                  <a:gd name="T20" fmla="*/ 6 w 19"/>
                  <a:gd name="T21" fmla="*/ 14 h 18"/>
                  <a:gd name="T22" fmla="*/ 14 w 19"/>
                  <a:gd name="T23" fmla="*/ 13 h 18"/>
                  <a:gd name="T24" fmla="*/ 13 w 19"/>
                  <a:gd name="T25" fmla="*/ 5 h 18"/>
                  <a:gd name="T26" fmla="*/ 9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7" y="18"/>
                      <a:pt x="5" y="17"/>
                      <a:pt x="4" y="16"/>
                    </a:cubicBezTo>
                    <a:cubicBezTo>
                      <a:pt x="2" y="15"/>
                      <a:pt x="1" y="13"/>
                      <a:pt x="1" y="10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5" y="0"/>
                      <a:pt x="11" y="0"/>
                      <a:pt x="15" y="3"/>
                    </a:cubicBezTo>
                    <a:cubicBezTo>
                      <a:pt x="18" y="6"/>
                      <a:pt x="19" y="11"/>
                      <a:pt x="16" y="15"/>
                    </a:cubicBezTo>
                    <a:cubicBezTo>
                      <a:pt x="14" y="17"/>
                      <a:pt x="12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6" y="5"/>
                      <a:pt x="5" y="6"/>
                    </a:cubicBezTo>
                    <a:cubicBezTo>
                      <a:pt x="4" y="7"/>
                      <a:pt x="4" y="8"/>
                      <a:pt x="4" y="10"/>
                    </a:cubicBezTo>
                    <a:cubicBezTo>
                      <a:pt x="4" y="11"/>
                      <a:pt x="5" y="13"/>
                      <a:pt x="6" y="14"/>
                    </a:cubicBezTo>
                    <a:cubicBezTo>
                      <a:pt x="8" y="15"/>
                      <a:pt x="12" y="15"/>
                      <a:pt x="14" y="13"/>
                    </a:cubicBezTo>
                    <a:cubicBezTo>
                      <a:pt x="15" y="10"/>
                      <a:pt x="15" y="7"/>
                      <a:pt x="13" y="5"/>
                    </a:cubicBezTo>
                    <a:cubicBezTo>
                      <a:pt x="12" y="4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3" name="Freeform 1637"/>
              <p:cNvSpPr>
                <a:spLocks noEditPoints="1"/>
              </p:cNvSpPr>
              <p:nvPr/>
            </p:nvSpPr>
            <p:spPr bwMode="auto">
              <a:xfrm>
                <a:off x="2977" y="4017"/>
                <a:ext cx="43" cy="41"/>
              </a:xfrm>
              <a:custGeom>
                <a:avLst/>
                <a:gdLst>
                  <a:gd name="T0" fmla="*/ 9 w 19"/>
                  <a:gd name="T1" fmla="*/ 18 h 18"/>
                  <a:gd name="T2" fmla="*/ 4 w 19"/>
                  <a:gd name="T3" fmla="*/ 17 h 18"/>
                  <a:gd name="T4" fmla="*/ 0 w 19"/>
                  <a:gd name="T5" fmla="*/ 11 h 18"/>
                  <a:gd name="T6" fmla="*/ 2 w 19"/>
                  <a:gd name="T7" fmla="*/ 5 h 18"/>
                  <a:gd name="T8" fmla="*/ 14 w 19"/>
                  <a:gd name="T9" fmla="*/ 3 h 18"/>
                  <a:gd name="T10" fmla="*/ 16 w 19"/>
                  <a:gd name="T11" fmla="*/ 15 h 18"/>
                  <a:gd name="T12" fmla="*/ 9 w 19"/>
                  <a:gd name="T13" fmla="*/ 18 h 18"/>
                  <a:gd name="T14" fmla="*/ 9 w 19"/>
                  <a:gd name="T15" fmla="*/ 4 h 18"/>
                  <a:gd name="T16" fmla="*/ 5 w 19"/>
                  <a:gd name="T17" fmla="*/ 6 h 18"/>
                  <a:gd name="T18" fmla="*/ 4 w 19"/>
                  <a:gd name="T19" fmla="*/ 10 h 18"/>
                  <a:gd name="T20" fmla="*/ 6 w 19"/>
                  <a:gd name="T21" fmla="*/ 14 h 18"/>
                  <a:gd name="T22" fmla="*/ 13 w 19"/>
                  <a:gd name="T23" fmla="*/ 13 h 18"/>
                  <a:gd name="T24" fmla="*/ 12 w 19"/>
                  <a:gd name="T25" fmla="*/ 5 h 18"/>
                  <a:gd name="T26" fmla="*/ 9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7" y="18"/>
                      <a:pt x="5" y="18"/>
                      <a:pt x="4" y="17"/>
                    </a:cubicBezTo>
                    <a:cubicBezTo>
                      <a:pt x="2" y="15"/>
                      <a:pt x="1" y="13"/>
                      <a:pt x="0" y="11"/>
                    </a:cubicBezTo>
                    <a:cubicBezTo>
                      <a:pt x="0" y="9"/>
                      <a:pt x="1" y="6"/>
                      <a:pt x="2" y="5"/>
                    </a:cubicBezTo>
                    <a:cubicBezTo>
                      <a:pt x="5" y="1"/>
                      <a:pt x="10" y="0"/>
                      <a:pt x="14" y="3"/>
                    </a:cubicBezTo>
                    <a:cubicBezTo>
                      <a:pt x="18" y="5"/>
                      <a:pt x="19" y="11"/>
                      <a:pt x="16" y="15"/>
                    </a:cubicBezTo>
                    <a:cubicBezTo>
                      <a:pt x="14" y="17"/>
                      <a:pt x="12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6" y="5"/>
                      <a:pt x="5" y="6"/>
                    </a:cubicBezTo>
                    <a:cubicBezTo>
                      <a:pt x="4" y="8"/>
                      <a:pt x="3" y="9"/>
                      <a:pt x="4" y="10"/>
                    </a:cubicBezTo>
                    <a:cubicBezTo>
                      <a:pt x="4" y="12"/>
                      <a:pt x="5" y="13"/>
                      <a:pt x="6" y="14"/>
                    </a:cubicBezTo>
                    <a:cubicBezTo>
                      <a:pt x="8" y="16"/>
                      <a:pt x="12" y="15"/>
                      <a:pt x="13" y="13"/>
                    </a:cubicBezTo>
                    <a:cubicBezTo>
                      <a:pt x="15" y="10"/>
                      <a:pt x="15" y="7"/>
                      <a:pt x="12" y="5"/>
                    </a:cubicBezTo>
                    <a:cubicBezTo>
                      <a:pt x="11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4" name="Freeform 1638"/>
              <p:cNvSpPr>
                <a:spLocks noEditPoints="1"/>
              </p:cNvSpPr>
              <p:nvPr/>
            </p:nvSpPr>
            <p:spPr bwMode="auto">
              <a:xfrm>
                <a:off x="3043" y="4060"/>
                <a:ext cx="43" cy="41"/>
              </a:xfrm>
              <a:custGeom>
                <a:avLst/>
                <a:gdLst>
                  <a:gd name="T0" fmla="*/ 9 w 19"/>
                  <a:gd name="T1" fmla="*/ 18 h 18"/>
                  <a:gd name="T2" fmla="*/ 4 w 19"/>
                  <a:gd name="T3" fmla="*/ 17 h 18"/>
                  <a:gd name="T4" fmla="*/ 0 w 19"/>
                  <a:gd name="T5" fmla="*/ 11 h 18"/>
                  <a:gd name="T6" fmla="*/ 2 w 19"/>
                  <a:gd name="T7" fmla="*/ 5 h 18"/>
                  <a:gd name="T8" fmla="*/ 14 w 19"/>
                  <a:gd name="T9" fmla="*/ 2 h 18"/>
                  <a:gd name="T10" fmla="*/ 16 w 19"/>
                  <a:gd name="T11" fmla="*/ 14 h 18"/>
                  <a:gd name="T12" fmla="*/ 9 w 19"/>
                  <a:gd name="T13" fmla="*/ 18 h 18"/>
                  <a:gd name="T14" fmla="*/ 9 w 19"/>
                  <a:gd name="T15" fmla="*/ 4 h 18"/>
                  <a:gd name="T16" fmla="*/ 4 w 19"/>
                  <a:gd name="T17" fmla="*/ 6 h 18"/>
                  <a:gd name="T18" fmla="*/ 3 w 19"/>
                  <a:gd name="T19" fmla="*/ 11 h 18"/>
                  <a:gd name="T20" fmla="*/ 6 w 19"/>
                  <a:gd name="T21" fmla="*/ 14 h 18"/>
                  <a:gd name="T22" fmla="*/ 13 w 19"/>
                  <a:gd name="T23" fmla="*/ 12 h 18"/>
                  <a:gd name="T24" fmla="*/ 12 w 19"/>
                  <a:gd name="T25" fmla="*/ 5 h 18"/>
                  <a:gd name="T26" fmla="*/ 9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7" y="18"/>
                      <a:pt x="5" y="18"/>
                      <a:pt x="4" y="17"/>
                    </a:cubicBezTo>
                    <a:cubicBezTo>
                      <a:pt x="2" y="15"/>
                      <a:pt x="1" y="13"/>
                      <a:pt x="0" y="11"/>
                    </a:cubicBezTo>
                    <a:cubicBezTo>
                      <a:pt x="0" y="9"/>
                      <a:pt x="0" y="7"/>
                      <a:pt x="2" y="5"/>
                    </a:cubicBezTo>
                    <a:cubicBezTo>
                      <a:pt x="4" y="1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6" y="14"/>
                    </a:cubicBezTo>
                    <a:cubicBezTo>
                      <a:pt x="14" y="17"/>
                      <a:pt x="12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5" y="5"/>
                      <a:pt x="4" y="6"/>
                    </a:cubicBezTo>
                    <a:cubicBezTo>
                      <a:pt x="3" y="8"/>
                      <a:pt x="3" y="9"/>
                      <a:pt x="3" y="11"/>
                    </a:cubicBezTo>
                    <a:cubicBezTo>
                      <a:pt x="4" y="12"/>
                      <a:pt x="5" y="13"/>
                      <a:pt x="6" y="14"/>
                    </a:cubicBezTo>
                    <a:cubicBezTo>
                      <a:pt x="8" y="16"/>
                      <a:pt x="12" y="15"/>
                      <a:pt x="13" y="12"/>
                    </a:cubicBezTo>
                    <a:cubicBezTo>
                      <a:pt x="15" y="10"/>
                      <a:pt x="14" y="6"/>
                      <a:pt x="12" y="5"/>
                    </a:cubicBezTo>
                    <a:cubicBezTo>
                      <a:pt x="11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5" name="Freeform 1639"/>
              <p:cNvSpPr>
                <a:spLocks noEditPoints="1"/>
              </p:cNvSpPr>
              <p:nvPr/>
            </p:nvSpPr>
            <p:spPr bwMode="auto">
              <a:xfrm>
                <a:off x="3111" y="4101"/>
                <a:ext cx="40" cy="38"/>
              </a:xfrm>
              <a:custGeom>
                <a:avLst/>
                <a:gdLst>
                  <a:gd name="T0" fmla="*/ 9 w 18"/>
                  <a:gd name="T1" fmla="*/ 17 h 17"/>
                  <a:gd name="T2" fmla="*/ 4 w 18"/>
                  <a:gd name="T3" fmla="*/ 16 h 17"/>
                  <a:gd name="T4" fmla="*/ 0 w 18"/>
                  <a:gd name="T5" fmla="*/ 11 h 17"/>
                  <a:gd name="T6" fmla="*/ 1 w 18"/>
                  <a:gd name="T7" fmla="*/ 4 h 17"/>
                  <a:gd name="T8" fmla="*/ 9 w 18"/>
                  <a:gd name="T9" fmla="*/ 0 h 17"/>
                  <a:gd name="T10" fmla="*/ 13 w 18"/>
                  <a:gd name="T11" fmla="*/ 1 h 17"/>
                  <a:gd name="T12" fmla="*/ 16 w 18"/>
                  <a:gd name="T13" fmla="*/ 13 h 17"/>
                  <a:gd name="T14" fmla="*/ 9 w 18"/>
                  <a:gd name="T15" fmla="*/ 17 h 17"/>
                  <a:gd name="T16" fmla="*/ 9 w 18"/>
                  <a:gd name="T17" fmla="*/ 3 h 17"/>
                  <a:gd name="T18" fmla="*/ 4 w 18"/>
                  <a:gd name="T19" fmla="*/ 6 h 17"/>
                  <a:gd name="T20" fmla="*/ 3 w 18"/>
                  <a:gd name="T21" fmla="*/ 10 h 17"/>
                  <a:gd name="T22" fmla="*/ 6 w 18"/>
                  <a:gd name="T23" fmla="*/ 13 h 17"/>
                  <a:gd name="T24" fmla="*/ 13 w 18"/>
                  <a:gd name="T25" fmla="*/ 11 h 17"/>
                  <a:gd name="T26" fmla="*/ 11 w 18"/>
                  <a:gd name="T27" fmla="*/ 4 h 17"/>
                  <a:gd name="T28" fmla="*/ 9 w 18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7">
                    <a:moveTo>
                      <a:pt x="9" y="17"/>
                    </a:moveTo>
                    <a:cubicBezTo>
                      <a:pt x="7" y="17"/>
                      <a:pt x="6" y="17"/>
                      <a:pt x="4" y="16"/>
                    </a:cubicBezTo>
                    <a:cubicBezTo>
                      <a:pt x="2" y="15"/>
                      <a:pt x="1" y="13"/>
                      <a:pt x="0" y="11"/>
                    </a:cubicBezTo>
                    <a:cubicBezTo>
                      <a:pt x="0" y="9"/>
                      <a:pt x="0" y="6"/>
                      <a:pt x="1" y="4"/>
                    </a:cubicBezTo>
                    <a:cubicBezTo>
                      <a:pt x="3" y="2"/>
                      <a:pt x="5" y="0"/>
                      <a:pt x="9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7" y="3"/>
                      <a:pt x="18" y="9"/>
                      <a:pt x="16" y="13"/>
                    </a:cubicBezTo>
                    <a:cubicBezTo>
                      <a:pt x="15" y="16"/>
                      <a:pt x="12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7" y="3"/>
                      <a:pt x="5" y="4"/>
                      <a:pt x="4" y="6"/>
                    </a:cubicBezTo>
                    <a:cubicBezTo>
                      <a:pt x="3" y="7"/>
                      <a:pt x="3" y="9"/>
                      <a:pt x="3" y="10"/>
                    </a:cubicBezTo>
                    <a:cubicBezTo>
                      <a:pt x="4" y="11"/>
                      <a:pt x="5" y="13"/>
                      <a:pt x="6" y="13"/>
                    </a:cubicBezTo>
                    <a:cubicBezTo>
                      <a:pt x="8" y="15"/>
                      <a:pt x="12" y="14"/>
                      <a:pt x="13" y="11"/>
                    </a:cubicBezTo>
                    <a:cubicBezTo>
                      <a:pt x="15" y="9"/>
                      <a:pt x="14" y="5"/>
                      <a:pt x="11" y="4"/>
                    </a:cubicBezTo>
                    <a:cubicBezTo>
                      <a:pt x="10" y="3"/>
                      <a:pt x="9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6" name="Freeform 1640"/>
              <p:cNvSpPr>
                <a:spLocks noEditPoints="1"/>
              </p:cNvSpPr>
              <p:nvPr/>
            </p:nvSpPr>
            <p:spPr bwMode="auto">
              <a:xfrm>
                <a:off x="3178" y="4137"/>
                <a:ext cx="43" cy="38"/>
              </a:xfrm>
              <a:custGeom>
                <a:avLst/>
                <a:gdLst>
                  <a:gd name="T0" fmla="*/ 9 w 19"/>
                  <a:gd name="T1" fmla="*/ 17 h 17"/>
                  <a:gd name="T2" fmla="*/ 5 w 19"/>
                  <a:gd name="T3" fmla="*/ 16 h 17"/>
                  <a:gd name="T4" fmla="*/ 1 w 19"/>
                  <a:gd name="T5" fmla="*/ 11 h 17"/>
                  <a:gd name="T6" fmla="*/ 1 w 19"/>
                  <a:gd name="T7" fmla="*/ 4 h 17"/>
                  <a:gd name="T8" fmla="*/ 9 w 19"/>
                  <a:gd name="T9" fmla="*/ 0 h 17"/>
                  <a:gd name="T10" fmla="*/ 13 w 19"/>
                  <a:gd name="T11" fmla="*/ 1 h 17"/>
                  <a:gd name="T12" fmla="*/ 17 w 19"/>
                  <a:gd name="T13" fmla="*/ 12 h 17"/>
                  <a:gd name="T14" fmla="*/ 9 w 19"/>
                  <a:gd name="T15" fmla="*/ 17 h 17"/>
                  <a:gd name="T16" fmla="*/ 9 w 19"/>
                  <a:gd name="T17" fmla="*/ 3 h 17"/>
                  <a:gd name="T18" fmla="*/ 4 w 19"/>
                  <a:gd name="T19" fmla="*/ 6 h 17"/>
                  <a:gd name="T20" fmla="*/ 4 w 19"/>
                  <a:gd name="T21" fmla="*/ 10 h 17"/>
                  <a:gd name="T22" fmla="*/ 7 w 19"/>
                  <a:gd name="T23" fmla="*/ 13 h 17"/>
                  <a:gd name="T24" fmla="*/ 14 w 19"/>
                  <a:gd name="T25" fmla="*/ 11 h 17"/>
                  <a:gd name="T26" fmla="*/ 12 w 19"/>
                  <a:gd name="T27" fmla="*/ 3 h 17"/>
                  <a:gd name="T28" fmla="*/ 9 w 19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7">
                    <a:moveTo>
                      <a:pt x="9" y="17"/>
                    </a:moveTo>
                    <a:cubicBezTo>
                      <a:pt x="8" y="17"/>
                      <a:pt x="6" y="17"/>
                      <a:pt x="5" y="16"/>
                    </a:cubicBezTo>
                    <a:cubicBezTo>
                      <a:pt x="3" y="15"/>
                      <a:pt x="2" y="13"/>
                      <a:pt x="1" y="11"/>
                    </a:cubicBezTo>
                    <a:cubicBezTo>
                      <a:pt x="0" y="9"/>
                      <a:pt x="0" y="6"/>
                      <a:pt x="1" y="4"/>
                    </a:cubicBezTo>
                    <a:cubicBezTo>
                      <a:pt x="3" y="1"/>
                      <a:pt x="6" y="0"/>
                      <a:pt x="9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7" y="3"/>
                      <a:pt x="19" y="8"/>
                      <a:pt x="17" y="12"/>
                    </a:cubicBezTo>
                    <a:cubicBezTo>
                      <a:pt x="15" y="15"/>
                      <a:pt x="12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7" y="3"/>
                      <a:pt x="5" y="4"/>
                      <a:pt x="4" y="6"/>
                    </a:cubicBezTo>
                    <a:cubicBezTo>
                      <a:pt x="4" y="7"/>
                      <a:pt x="3" y="9"/>
                      <a:pt x="4" y="10"/>
                    </a:cubicBezTo>
                    <a:cubicBezTo>
                      <a:pt x="4" y="11"/>
                      <a:pt x="5" y="13"/>
                      <a:pt x="7" y="13"/>
                    </a:cubicBezTo>
                    <a:cubicBezTo>
                      <a:pt x="9" y="15"/>
                      <a:pt x="13" y="13"/>
                      <a:pt x="14" y="11"/>
                    </a:cubicBezTo>
                    <a:cubicBezTo>
                      <a:pt x="15" y="8"/>
                      <a:pt x="14" y="5"/>
                      <a:pt x="12" y="3"/>
                    </a:cubicBezTo>
                    <a:cubicBezTo>
                      <a:pt x="11" y="3"/>
                      <a:pt x="10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7" name="Freeform 1641"/>
              <p:cNvSpPr>
                <a:spLocks noEditPoints="1"/>
              </p:cNvSpPr>
              <p:nvPr/>
            </p:nvSpPr>
            <p:spPr bwMode="auto">
              <a:xfrm>
                <a:off x="3251" y="4164"/>
                <a:ext cx="41" cy="43"/>
              </a:xfrm>
              <a:custGeom>
                <a:avLst/>
                <a:gdLst>
                  <a:gd name="T0" fmla="*/ 8 w 18"/>
                  <a:gd name="T1" fmla="*/ 19 h 19"/>
                  <a:gd name="T2" fmla="*/ 5 w 18"/>
                  <a:gd name="T3" fmla="*/ 18 h 19"/>
                  <a:gd name="T4" fmla="*/ 0 w 18"/>
                  <a:gd name="T5" fmla="*/ 13 h 19"/>
                  <a:gd name="T6" fmla="*/ 1 w 18"/>
                  <a:gd name="T7" fmla="*/ 7 h 19"/>
                  <a:gd name="T8" fmla="*/ 12 w 18"/>
                  <a:gd name="T9" fmla="*/ 2 h 19"/>
                  <a:gd name="T10" fmla="*/ 16 w 18"/>
                  <a:gd name="T11" fmla="*/ 14 h 19"/>
                  <a:gd name="T12" fmla="*/ 8 w 18"/>
                  <a:gd name="T13" fmla="*/ 19 h 19"/>
                  <a:gd name="T14" fmla="*/ 8 w 18"/>
                  <a:gd name="T15" fmla="*/ 5 h 19"/>
                  <a:gd name="T16" fmla="*/ 3 w 18"/>
                  <a:gd name="T17" fmla="*/ 8 h 19"/>
                  <a:gd name="T18" fmla="*/ 3 w 18"/>
                  <a:gd name="T19" fmla="*/ 12 h 19"/>
                  <a:gd name="T20" fmla="*/ 6 w 18"/>
                  <a:gd name="T21" fmla="*/ 15 h 19"/>
                  <a:gd name="T22" fmla="*/ 14 w 18"/>
                  <a:gd name="T23" fmla="*/ 13 h 19"/>
                  <a:gd name="T24" fmla="*/ 11 w 18"/>
                  <a:gd name="T25" fmla="*/ 5 h 19"/>
                  <a:gd name="T26" fmla="*/ 8 w 18"/>
                  <a:gd name="T27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9">
                    <a:moveTo>
                      <a:pt x="8" y="19"/>
                    </a:moveTo>
                    <a:cubicBezTo>
                      <a:pt x="7" y="19"/>
                      <a:pt x="6" y="19"/>
                      <a:pt x="5" y="18"/>
                    </a:cubicBezTo>
                    <a:cubicBezTo>
                      <a:pt x="3" y="17"/>
                      <a:pt x="1" y="16"/>
                      <a:pt x="0" y="13"/>
                    </a:cubicBezTo>
                    <a:cubicBezTo>
                      <a:pt x="0" y="11"/>
                      <a:pt x="0" y="9"/>
                      <a:pt x="1" y="7"/>
                    </a:cubicBezTo>
                    <a:cubicBezTo>
                      <a:pt x="2" y="3"/>
                      <a:pt x="8" y="0"/>
                      <a:pt x="12" y="2"/>
                    </a:cubicBezTo>
                    <a:cubicBezTo>
                      <a:pt x="16" y="4"/>
                      <a:pt x="18" y="9"/>
                      <a:pt x="16" y="14"/>
                    </a:cubicBezTo>
                    <a:cubicBezTo>
                      <a:pt x="15" y="17"/>
                      <a:pt x="12" y="19"/>
                      <a:pt x="8" y="19"/>
                    </a:cubicBezTo>
                    <a:close/>
                    <a:moveTo>
                      <a:pt x="8" y="5"/>
                    </a:moveTo>
                    <a:cubicBezTo>
                      <a:pt x="6" y="5"/>
                      <a:pt x="4" y="6"/>
                      <a:pt x="3" y="8"/>
                    </a:cubicBezTo>
                    <a:cubicBezTo>
                      <a:pt x="3" y="9"/>
                      <a:pt x="3" y="11"/>
                      <a:pt x="3" y="12"/>
                    </a:cubicBezTo>
                    <a:cubicBezTo>
                      <a:pt x="4" y="14"/>
                      <a:pt x="5" y="15"/>
                      <a:pt x="6" y="15"/>
                    </a:cubicBezTo>
                    <a:cubicBezTo>
                      <a:pt x="9" y="17"/>
                      <a:pt x="12" y="15"/>
                      <a:pt x="14" y="13"/>
                    </a:cubicBezTo>
                    <a:cubicBezTo>
                      <a:pt x="15" y="10"/>
                      <a:pt x="13" y="7"/>
                      <a:pt x="11" y="5"/>
                    </a:cubicBezTo>
                    <a:cubicBezTo>
                      <a:pt x="10" y="5"/>
                      <a:pt x="9" y="5"/>
                      <a:pt x="8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8" name="Freeform 1642"/>
              <p:cNvSpPr>
                <a:spLocks noEditPoints="1"/>
              </p:cNvSpPr>
              <p:nvPr/>
            </p:nvSpPr>
            <p:spPr bwMode="auto">
              <a:xfrm>
                <a:off x="3323" y="4193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5 w 18"/>
                  <a:gd name="T3" fmla="*/ 18 h 18"/>
                  <a:gd name="T4" fmla="*/ 1 w 18"/>
                  <a:gd name="T5" fmla="*/ 13 h 18"/>
                  <a:gd name="T6" fmla="*/ 0 w 18"/>
                  <a:gd name="T7" fmla="*/ 7 h 18"/>
                  <a:gd name="T8" fmla="*/ 12 w 18"/>
                  <a:gd name="T9" fmla="*/ 2 h 18"/>
                  <a:gd name="T10" fmla="*/ 17 w 18"/>
                  <a:gd name="T11" fmla="*/ 13 h 18"/>
                  <a:gd name="T12" fmla="*/ 9 w 18"/>
                  <a:gd name="T13" fmla="*/ 18 h 18"/>
                  <a:gd name="T14" fmla="*/ 9 w 18"/>
                  <a:gd name="T15" fmla="*/ 4 h 18"/>
                  <a:gd name="T16" fmla="*/ 3 w 18"/>
                  <a:gd name="T17" fmla="*/ 8 h 18"/>
                  <a:gd name="T18" fmla="*/ 4 w 18"/>
                  <a:gd name="T19" fmla="*/ 12 h 18"/>
                  <a:gd name="T20" fmla="*/ 7 w 18"/>
                  <a:gd name="T21" fmla="*/ 15 h 18"/>
                  <a:gd name="T22" fmla="*/ 14 w 18"/>
                  <a:gd name="T23" fmla="*/ 12 h 18"/>
                  <a:gd name="T24" fmla="*/ 11 w 18"/>
                  <a:gd name="T25" fmla="*/ 5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7" y="18"/>
                      <a:pt x="6" y="18"/>
                      <a:pt x="5" y="18"/>
                    </a:cubicBezTo>
                    <a:cubicBezTo>
                      <a:pt x="3" y="17"/>
                      <a:pt x="2" y="15"/>
                      <a:pt x="1" y="13"/>
                    </a:cubicBezTo>
                    <a:cubicBezTo>
                      <a:pt x="0" y="11"/>
                      <a:pt x="0" y="9"/>
                      <a:pt x="0" y="7"/>
                    </a:cubicBezTo>
                    <a:cubicBezTo>
                      <a:pt x="2" y="2"/>
                      <a:pt x="7" y="0"/>
                      <a:pt x="12" y="2"/>
                    </a:cubicBezTo>
                    <a:cubicBezTo>
                      <a:pt x="16" y="3"/>
                      <a:pt x="18" y="8"/>
                      <a:pt x="17" y="13"/>
                    </a:cubicBezTo>
                    <a:cubicBezTo>
                      <a:pt x="15" y="16"/>
                      <a:pt x="12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3" y="8"/>
                    </a:cubicBezTo>
                    <a:cubicBezTo>
                      <a:pt x="3" y="9"/>
                      <a:pt x="3" y="11"/>
                      <a:pt x="4" y="12"/>
                    </a:cubicBezTo>
                    <a:cubicBezTo>
                      <a:pt x="4" y="13"/>
                      <a:pt x="5" y="14"/>
                      <a:pt x="7" y="15"/>
                    </a:cubicBezTo>
                    <a:cubicBezTo>
                      <a:pt x="9" y="16"/>
                      <a:pt x="13" y="14"/>
                      <a:pt x="14" y="12"/>
                    </a:cubicBezTo>
                    <a:cubicBezTo>
                      <a:pt x="15" y="9"/>
                      <a:pt x="13" y="6"/>
                      <a:pt x="11" y="5"/>
                    </a:cubicBezTo>
                    <a:cubicBezTo>
                      <a:pt x="10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9" name="Freeform 1643"/>
              <p:cNvSpPr>
                <a:spLocks noEditPoints="1"/>
              </p:cNvSpPr>
              <p:nvPr/>
            </p:nvSpPr>
            <p:spPr bwMode="auto">
              <a:xfrm>
                <a:off x="3396" y="4221"/>
                <a:ext cx="43" cy="38"/>
              </a:xfrm>
              <a:custGeom>
                <a:avLst/>
                <a:gdLst>
                  <a:gd name="T0" fmla="*/ 9 w 19"/>
                  <a:gd name="T1" fmla="*/ 17 h 17"/>
                  <a:gd name="T2" fmla="*/ 7 w 19"/>
                  <a:gd name="T3" fmla="*/ 17 h 17"/>
                  <a:gd name="T4" fmla="*/ 1 w 19"/>
                  <a:gd name="T5" fmla="*/ 12 h 17"/>
                  <a:gd name="T6" fmla="*/ 1 w 19"/>
                  <a:gd name="T7" fmla="*/ 6 h 17"/>
                  <a:gd name="T8" fmla="*/ 9 w 19"/>
                  <a:gd name="T9" fmla="*/ 0 h 17"/>
                  <a:gd name="T10" fmla="*/ 12 w 19"/>
                  <a:gd name="T11" fmla="*/ 0 h 17"/>
                  <a:gd name="T12" fmla="*/ 17 w 19"/>
                  <a:gd name="T13" fmla="*/ 11 h 17"/>
                  <a:gd name="T14" fmla="*/ 9 w 19"/>
                  <a:gd name="T15" fmla="*/ 17 h 17"/>
                  <a:gd name="T16" fmla="*/ 9 w 19"/>
                  <a:gd name="T17" fmla="*/ 3 h 17"/>
                  <a:gd name="T18" fmla="*/ 4 w 19"/>
                  <a:gd name="T19" fmla="*/ 7 h 17"/>
                  <a:gd name="T20" fmla="*/ 4 w 19"/>
                  <a:gd name="T21" fmla="*/ 11 h 17"/>
                  <a:gd name="T22" fmla="*/ 8 w 19"/>
                  <a:gd name="T23" fmla="*/ 14 h 17"/>
                  <a:gd name="T24" fmla="*/ 14 w 19"/>
                  <a:gd name="T25" fmla="*/ 10 h 17"/>
                  <a:gd name="T26" fmla="*/ 11 w 19"/>
                  <a:gd name="T27" fmla="*/ 3 h 17"/>
                  <a:gd name="T28" fmla="*/ 9 w 19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7">
                    <a:moveTo>
                      <a:pt x="9" y="17"/>
                    </a:moveTo>
                    <a:cubicBezTo>
                      <a:pt x="8" y="17"/>
                      <a:pt x="7" y="17"/>
                      <a:pt x="7" y="17"/>
                    </a:cubicBezTo>
                    <a:cubicBezTo>
                      <a:pt x="4" y="16"/>
                      <a:pt x="2" y="14"/>
                      <a:pt x="1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2" y="2"/>
                      <a:pt x="5" y="0"/>
                      <a:pt x="9" y="0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6" y="2"/>
                      <a:pt x="19" y="6"/>
                      <a:pt x="17" y="11"/>
                    </a:cubicBezTo>
                    <a:cubicBezTo>
                      <a:pt x="16" y="15"/>
                      <a:pt x="13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7" y="3"/>
                      <a:pt x="5" y="4"/>
                      <a:pt x="4" y="7"/>
                    </a:cubicBezTo>
                    <a:cubicBezTo>
                      <a:pt x="4" y="8"/>
                      <a:pt x="4" y="10"/>
                      <a:pt x="4" y="11"/>
                    </a:cubicBezTo>
                    <a:cubicBezTo>
                      <a:pt x="5" y="12"/>
                      <a:pt x="6" y="13"/>
                      <a:pt x="8" y="14"/>
                    </a:cubicBezTo>
                    <a:cubicBezTo>
                      <a:pt x="10" y="15"/>
                      <a:pt x="14" y="13"/>
                      <a:pt x="14" y="10"/>
                    </a:cubicBezTo>
                    <a:cubicBezTo>
                      <a:pt x="15" y="7"/>
                      <a:pt x="14" y="4"/>
                      <a:pt x="11" y="3"/>
                    </a:cubicBezTo>
                    <a:cubicBezTo>
                      <a:pt x="10" y="3"/>
                      <a:pt x="10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0" name="Freeform 1644"/>
              <p:cNvSpPr>
                <a:spLocks noEditPoints="1"/>
              </p:cNvSpPr>
              <p:nvPr/>
            </p:nvSpPr>
            <p:spPr bwMode="auto">
              <a:xfrm>
                <a:off x="3470" y="4239"/>
                <a:ext cx="43" cy="40"/>
              </a:xfrm>
              <a:custGeom>
                <a:avLst/>
                <a:gdLst>
                  <a:gd name="T0" fmla="*/ 9 w 19"/>
                  <a:gd name="T1" fmla="*/ 18 h 18"/>
                  <a:gd name="T2" fmla="*/ 7 w 19"/>
                  <a:gd name="T3" fmla="*/ 18 h 18"/>
                  <a:gd name="T4" fmla="*/ 2 w 19"/>
                  <a:gd name="T5" fmla="*/ 14 h 18"/>
                  <a:gd name="T6" fmla="*/ 1 w 19"/>
                  <a:gd name="T7" fmla="*/ 7 h 18"/>
                  <a:gd name="T8" fmla="*/ 12 w 19"/>
                  <a:gd name="T9" fmla="*/ 1 h 18"/>
                  <a:gd name="T10" fmla="*/ 18 w 19"/>
                  <a:gd name="T11" fmla="*/ 12 h 18"/>
                  <a:gd name="T12" fmla="*/ 9 w 19"/>
                  <a:gd name="T13" fmla="*/ 18 h 18"/>
                  <a:gd name="T14" fmla="*/ 9 w 19"/>
                  <a:gd name="T15" fmla="*/ 4 h 18"/>
                  <a:gd name="T16" fmla="*/ 4 w 19"/>
                  <a:gd name="T17" fmla="*/ 8 h 18"/>
                  <a:gd name="T18" fmla="*/ 5 w 19"/>
                  <a:gd name="T19" fmla="*/ 12 h 18"/>
                  <a:gd name="T20" fmla="*/ 8 w 19"/>
                  <a:gd name="T21" fmla="*/ 15 h 18"/>
                  <a:gd name="T22" fmla="*/ 15 w 19"/>
                  <a:gd name="T23" fmla="*/ 11 h 18"/>
                  <a:gd name="T24" fmla="*/ 11 w 19"/>
                  <a:gd name="T25" fmla="*/ 4 h 18"/>
                  <a:gd name="T26" fmla="*/ 9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9" y="18"/>
                      <a:pt x="8" y="18"/>
                      <a:pt x="7" y="18"/>
                    </a:cubicBezTo>
                    <a:cubicBezTo>
                      <a:pt x="5" y="17"/>
                      <a:pt x="3" y="16"/>
                      <a:pt x="2" y="14"/>
                    </a:cubicBezTo>
                    <a:cubicBezTo>
                      <a:pt x="1" y="12"/>
                      <a:pt x="0" y="9"/>
                      <a:pt x="1" y="7"/>
                    </a:cubicBezTo>
                    <a:cubicBezTo>
                      <a:pt x="2" y="3"/>
                      <a:pt x="7" y="0"/>
                      <a:pt x="12" y="1"/>
                    </a:cubicBezTo>
                    <a:cubicBezTo>
                      <a:pt x="16" y="2"/>
                      <a:pt x="19" y="7"/>
                      <a:pt x="18" y="12"/>
                    </a:cubicBezTo>
                    <a:cubicBezTo>
                      <a:pt x="17" y="15"/>
                      <a:pt x="13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5" y="6"/>
                      <a:pt x="4" y="8"/>
                    </a:cubicBezTo>
                    <a:cubicBezTo>
                      <a:pt x="4" y="9"/>
                      <a:pt x="4" y="11"/>
                      <a:pt x="5" y="12"/>
                    </a:cubicBezTo>
                    <a:cubicBezTo>
                      <a:pt x="5" y="13"/>
                      <a:pt x="7" y="14"/>
                      <a:pt x="8" y="15"/>
                    </a:cubicBezTo>
                    <a:cubicBezTo>
                      <a:pt x="11" y="15"/>
                      <a:pt x="14" y="14"/>
                      <a:pt x="15" y="11"/>
                    </a:cubicBezTo>
                    <a:cubicBezTo>
                      <a:pt x="15" y="8"/>
                      <a:pt x="14" y="5"/>
                      <a:pt x="11" y="4"/>
                    </a:cubicBezTo>
                    <a:cubicBezTo>
                      <a:pt x="10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1" name="Freeform 1645"/>
              <p:cNvSpPr>
                <a:spLocks noEditPoints="1"/>
              </p:cNvSpPr>
              <p:nvPr/>
            </p:nvSpPr>
            <p:spPr bwMode="auto">
              <a:xfrm>
                <a:off x="3547" y="4254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7 w 18"/>
                  <a:gd name="T3" fmla="*/ 18 h 18"/>
                  <a:gd name="T4" fmla="*/ 2 w 18"/>
                  <a:gd name="T5" fmla="*/ 14 h 18"/>
                  <a:gd name="T6" fmla="*/ 0 w 18"/>
                  <a:gd name="T7" fmla="*/ 8 h 18"/>
                  <a:gd name="T8" fmla="*/ 11 w 18"/>
                  <a:gd name="T9" fmla="*/ 1 h 18"/>
                  <a:gd name="T10" fmla="*/ 17 w 18"/>
                  <a:gd name="T11" fmla="*/ 11 h 18"/>
                  <a:gd name="T12" fmla="*/ 9 w 18"/>
                  <a:gd name="T13" fmla="*/ 18 h 18"/>
                  <a:gd name="T14" fmla="*/ 9 w 18"/>
                  <a:gd name="T15" fmla="*/ 4 h 18"/>
                  <a:gd name="T16" fmla="*/ 4 w 18"/>
                  <a:gd name="T17" fmla="*/ 8 h 18"/>
                  <a:gd name="T18" fmla="*/ 4 w 18"/>
                  <a:gd name="T19" fmla="*/ 13 h 18"/>
                  <a:gd name="T20" fmla="*/ 8 w 18"/>
                  <a:gd name="T21" fmla="*/ 15 h 18"/>
                  <a:gd name="T22" fmla="*/ 14 w 18"/>
                  <a:gd name="T23" fmla="*/ 11 h 18"/>
                  <a:gd name="T24" fmla="*/ 10 w 18"/>
                  <a:gd name="T25" fmla="*/ 4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8" y="18"/>
                      <a:pt x="8" y="18"/>
                      <a:pt x="7" y="18"/>
                    </a:cubicBezTo>
                    <a:cubicBezTo>
                      <a:pt x="5" y="18"/>
                      <a:pt x="3" y="16"/>
                      <a:pt x="2" y="14"/>
                    </a:cubicBezTo>
                    <a:cubicBezTo>
                      <a:pt x="0" y="12"/>
                      <a:pt x="0" y="10"/>
                      <a:pt x="0" y="8"/>
                    </a:cubicBezTo>
                    <a:cubicBezTo>
                      <a:pt x="1" y="3"/>
                      <a:pt x="6" y="0"/>
                      <a:pt x="11" y="1"/>
                    </a:cubicBezTo>
                    <a:cubicBezTo>
                      <a:pt x="15" y="2"/>
                      <a:pt x="18" y="7"/>
                      <a:pt x="17" y="11"/>
                    </a:cubicBezTo>
                    <a:cubicBezTo>
                      <a:pt x="17" y="15"/>
                      <a:pt x="13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3" y="10"/>
                      <a:pt x="4" y="11"/>
                      <a:pt x="4" y="13"/>
                    </a:cubicBezTo>
                    <a:cubicBezTo>
                      <a:pt x="5" y="14"/>
                      <a:pt x="6" y="15"/>
                      <a:pt x="8" y="15"/>
                    </a:cubicBezTo>
                    <a:cubicBezTo>
                      <a:pt x="11" y="16"/>
                      <a:pt x="14" y="14"/>
                      <a:pt x="14" y="11"/>
                    </a:cubicBezTo>
                    <a:cubicBezTo>
                      <a:pt x="15" y="8"/>
                      <a:pt x="13" y="5"/>
                      <a:pt x="10" y="4"/>
                    </a:cubicBezTo>
                    <a:cubicBezTo>
                      <a:pt x="10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2" name="Freeform 1646"/>
              <p:cNvSpPr>
                <a:spLocks noEditPoints="1"/>
              </p:cNvSpPr>
              <p:nvPr/>
            </p:nvSpPr>
            <p:spPr bwMode="auto">
              <a:xfrm>
                <a:off x="3624" y="4268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8 w 18"/>
                  <a:gd name="T3" fmla="*/ 18 h 18"/>
                  <a:gd name="T4" fmla="*/ 2 w 18"/>
                  <a:gd name="T5" fmla="*/ 14 h 18"/>
                  <a:gd name="T6" fmla="*/ 0 w 18"/>
                  <a:gd name="T7" fmla="*/ 8 h 18"/>
                  <a:gd name="T8" fmla="*/ 10 w 18"/>
                  <a:gd name="T9" fmla="*/ 0 h 18"/>
                  <a:gd name="T10" fmla="*/ 17 w 18"/>
                  <a:gd name="T11" fmla="*/ 10 h 18"/>
                  <a:gd name="T12" fmla="*/ 9 w 18"/>
                  <a:gd name="T13" fmla="*/ 18 h 18"/>
                  <a:gd name="T14" fmla="*/ 9 w 18"/>
                  <a:gd name="T15" fmla="*/ 3 h 18"/>
                  <a:gd name="T16" fmla="*/ 3 w 18"/>
                  <a:gd name="T17" fmla="*/ 8 h 18"/>
                  <a:gd name="T18" fmla="*/ 4 w 18"/>
                  <a:gd name="T19" fmla="*/ 12 h 18"/>
                  <a:gd name="T20" fmla="*/ 8 w 18"/>
                  <a:gd name="T21" fmla="*/ 14 h 18"/>
                  <a:gd name="T22" fmla="*/ 14 w 18"/>
                  <a:gd name="T23" fmla="*/ 10 h 18"/>
                  <a:gd name="T24" fmla="*/ 10 w 18"/>
                  <a:gd name="T25" fmla="*/ 4 h 18"/>
                  <a:gd name="T26" fmla="*/ 9 w 18"/>
                  <a:gd name="T27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8" y="18"/>
                      <a:pt x="8" y="18"/>
                      <a:pt x="8" y="18"/>
                    </a:cubicBezTo>
                    <a:cubicBezTo>
                      <a:pt x="5" y="17"/>
                      <a:pt x="3" y="16"/>
                      <a:pt x="2" y="14"/>
                    </a:cubicBezTo>
                    <a:cubicBezTo>
                      <a:pt x="0" y="12"/>
                      <a:pt x="0" y="10"/>
                      <a:pt x="0" y="8"/>
                    </a:cubicBezTo>
                    <a:cubicBezTo>
                      <a:pt x="1" y="3"/>
                      <a:pt x="5" y="0"/>
                      <a:pt x="10" y="0"/>
                    </a:cubicBezTo>
                    <a:cubicBezTo>
                      <a:pt x="15" y="1"/>
                      <a:pt x="18" y="6"/>
                      <a:pt x="17" y="10"/>
                    </a:cubicBezTo>
                    <a:cubicBezTo>
                      <a:pt x="17" y="15"/>
                      <a:pt x="13" y="18"/>
                      <a:pt x="9" y="18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3" y="8"/>
                    </a:cubicBezTo>
                    <a:cubicBezTo>
                      <a:pt x="3" y="10"/>
                      <a:pt x="4" y="11"/>
                      <a:pt x="4" y="12"/>
                    </a:cubicBezTo>
                    <a:cubicBezTo>
                      <a:pt x="5" y="13"/>
                      <a:pt x="7" y="14"/>
                      <a:pt x="8" y="14"/>
                    </a:cubicBezTo>
                    <a:cubicBezTo>
                      <a:pt x="11" y="15"/>
                      <a:pt x="14" y="13"/>
                      <a:pt x="14" y="10"/>
                    </a:cubicBezTo>
                    <a:cubicBezTo>
                      <a:pt x="15" y="7"/>
                      <a:pt x="13" y="4"/>
                      <a:pt x="10" y="4"/>
                    </a:cubicBezTo>
                    <a:cubicBezTo>
                      <a:pt x="9" y="3"/>
                      <a:pt x="9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3" name="Freeform 1647"/>
              <p:cNvSpPr>
                <a:spLocks noEditPoints="1"/>
              </p:cNvSpPr>
              <p:nvPr/>
            </p:nvSpPr>
            <p:spPr bwMode="auto">
              <a:xfrm>
                <a:off x="3701" y="4275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8 w 18"/>
                  <a:gd name="T3" fmla="*/ 18 h 18"/>
                  <a:gd name="T4" fmla="*/ 2 w 18"/>
                  <a:gd name="T5" fmla="*/ 15 h 18"/>
                  <a:gd name="T6" fmla="*/ 0 w 18"/>
                  <a:gd name="T7" fmla="*/ 9 h 18"/>
                  <a:gd name="T8" fmla="*/ 10 w 18"/>
                  <a:gd name="T9" fmla="*/ 1 h 18"/>
                  <a:gd name="T10" fmla="*/ 18 w 18"/>
                  <a:gd name="T11" fmla="*/ 11 h 18"/>
                  <a:gd name="T12" fmla="*/ 9 w 18"/>
                  <a:gd name="T13" fmla="*/ 18 h 18"/>
                  <a:gd name="T14" fmla="*/ 9 w 18"/>
                  <a:gd name="T15" fmla="*/ 4 h 18"/>
                  <a:gd name="T16" fmla="*/ 4 w 18"/>
                  <a:gd name="T17" fmla="*/ 9 h 18"/>
                  <a:gd name="T18" fmla="*/ 5 w 18"/>
                  <a:gd name="T19" fmla="*/ 13 h 18"/>
                  <a:gd name="T20" fmla="*/ 8 w 18"/>
                  <a:gd name="T21" fmla="*/ 15 h 18"/>
                  <a:gd name="T22" fmla="*/ 15 w 18"/>
                  <a:gd name="T23" fmla="*/ 10 h 18"/>
                  <a:gd name="T24" fmla="*/ 10 w 18"/>
                  <a:gd name="T25" fmla="*/ 4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9" y="18"/>
                      <a:pt x="8" y="18"/>
                      <a:pt x="8" y="18"/>
                    </a:cubicBezTo>
                    <a:cubicBezTo>
                      <a:pt x="6" y="18"/>
                      <a:pt x="4" y="17"/>
                      <a:pt x="2" y="15"/>
                    </a:cubicBezTo>
                    <a:cubicBezTo>
                      <a:pt x="1" y="13"/>
                      <a:pt x="0" y="11"/>
                      <a:pt x="0" y="9"/>
                    </a:cubicBezTo>
                    <a:cubicBezTo>
                      <a:pt x="1" y="4"/>
                      <a:pt x="5" y="0"/>
                      <a:pt x="10" y="1"/>
                    </a:cubicBezTo>
                    <a:cubicBezTo>
                      <a:pt x="15" y="1"/>
                      <a:pt x="18" y="6"/>
                      <a:pt x="18" y="11"/>
                    </a:cubicBezTo>
                    <a:cubicBezTo>
                      <a:pt x="17" y="15"/>
                      <a:pt x="14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3" y="11"/>
                      <a:pt x="4" y="12"/>
                      <a:pt x="5" y="13"/>
                    </a:cubicBezTo>
                    <a:cubicBezTo>
                      <a:pt x="6" y="14"/>
                      <a:pt x="7" y="15"/>
                      <a:pt x="8" y="15"/>
                    </a:cubicBezTo>
                    <a:cubicBezTo>
                      <a:pt x="12" y="15"/>
                      <a:pt x="14" y="13"/>
                      <a:pt x="15" y="10"/>
                    </a:cubicBezTo>
                    <a:cubicBezTo>
                      <a:pt x="15" y="7"/>
                      <a:pt x="13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4" name="Freeform 1648"/>
              <p:cNvSpPr>
                <a:spLocks noEditPoints="1"/>
              </p:cNvSpPr>
              <p:nvPr/>
            </p:nvSpPr>
            <p:spPr bwMode="auto">
              <a:xfrm>
                <a:off x="3780" y="4282"/>
                <a:ext cx="39" cy="38"/>
              </a:xfrm>
              <a:custGeom>
                <a:avLst/>
                <a:gdLst>
                  <a:gd name="T0" fmla="*/ 8 w 17"/>
                  <a:gd name="T1" fmla="*/ 17 h 17"/>
                  <a:gd name="T2" fmla="*/ 8 w 17"/>
                  <a:gd name="T3" fmla="*/ 17 h 17"/>
                  <a:gd name="T4" fmla="*/ 2 w 17"/>
                  <a:gd name="T5" fmla="*/ 14 h 17"/>
                  <a:gd name="T6" fmla="*/ 0 w 17"/>
                  <a:gd name="T7" fmla="*/ 8 h 17"/>
                  <a:gd name="T8" fmla="*/ 8 w 17"/>
                  <a:gd name="T9" fmla="*/ 0 h 17"/>
                  <a:gd name="T10" fmla="*/ 9 w 17"/>
                  <a:gd name="T11" fmla="*/ 0 h 17"/>
                  <a:gd name="T12" fmla="*/ 17 w 17"/>
                  <a:gd name="T13" fmla="*/ 9 h 17"/>
                  <a:gd name="T14" fmla="*/ 8 w 17"/>
                  <a:gd name="T15" fmla="*/ 17 h 17"/>
                  <a:gd name="T16" fmla="*/ 9 w 17"/>
                  <a:gd name="T17" fmla="*/ 3 h 17"/>
                  <a:gd name="T18" fmla="*/ 3 w 17"/>
                  <a:gd name="T19" fmla="*/ 8 h 17"/>
                  <a:gd name="T20" fmla="*/ 4 w 17"/>
                  <a:gd name="T21" fmla="*/ 12 h 17"/>
                  <a:gd name="T22" fmla="*/ 8 w 17"/>
                  <a:gd name="T23" fmla="*/ 14 h 17"/>
                  <a:gd name="T24" fmla="*/ 8 w 17"/>
                  <a:gd name="T25" fmla="*/ 14 h 17"/>
                  <a:gd name="T26" fmla="*/ 14 w 17"/>
                  <a:gd name="T27" fmla="*/ 9 h 17"/>
                  <a:gd name="T28" fmla="*/ 9 w 17"/>
                  <a:gd name="T29" fmla="*/ 3 h 17"/>
                  <a:gd name="T30" fmla="*/ 9 w 17"/>
                  <a:gd name="T31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17">
                    <a:moveTo>
                      <a:pt x="8" y="17"/>
                    </a:moveTo>
                    <a:cubicBezTo>
                      <a:pt x="8" y="17"/>
                      <a:pt x="8" y="17"/>
                      <a:pt x="8" y="17"/>
                    </a:cubicBezTo>
                    <a:cubicBezTo>
                      <a:pt x="6" y="17"/>
                      <a:pt x="3" y="16"/>
                      <a:pt x="2" y="14"/>
                    </a:cubicBezTo>
                    <a:cubicBezTo>
                      <a:pt x="0" y="13"/>
                      <a:pt x="0" y="10"/>
                      <a:pt x="0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14"/>
                      <a:pt x="13" y="17"/>
                      <a:pt x="8" y="17"/>
                    </a:cubicBezTo>
                    <a:close/>
                    <a:moveTo>
                      <a:pt x="9" y="3"/>
                    </a:moveTo>
                    <a:cubicBezTo>
                      <a:pt x="5" y="3"/>
                      <a:pt x="3" y="5"/>
                      <a:pt x="3" y="8"/>
                    </a:cubicBezTo>
                    <a:cubicBezTo>
                      <a:pt x="3" y="10"/>
                      <a:pt x="3" y="11"/>
                      <a:pt x="4" y="12"/>
                    </a:cubicBezTo>
                    <a:cubicBezTo>
                      <a:pt x="5" y="13"/>
                      <a:pt x="7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1" y="14"/>
                      <a:pt x="14" y="12"/>
                      <a:pt x="14" y="9"/>
                    </a:cubicBezTo>
                    <a:cubicBezTo>
                      <a:pt x="14" y="6"/>
                      <a:pt x="12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5" name="Freeform 1649"/>
              <p:cNvSpPr>
                <a:spLocks noEditPoints="1"/>
              </p:cNvSpPr>
              <p:nvPr/>
            </p:nvSpPr>
            <p:spPr bwMode="auto">
              <a:xfrm>
                <a:off x="3857" y="4282"/>
                <a:ext cx="38" cy="38"/>
              </a:xfrm>
              <a:custGeom>
                <a:avLst/>
                <a:gdLst>
                  <a:gd name="T0" fmla="*/ 9 w 17"/>
                  <a:gd name="T1" fmla="*/ 17 h 17"/>
                  <a:gd name="T2" fmla="*/ 9 w 17"/>
                  <a:gd name="T3" fmla="*/ 17 h 17"/>
                  <a:gd name="T4" fmla="*/ 3 w 17"/>
                  <a:gd name="T5" fmla="*/ 15 h 17"/>
                  <a:gd name="T6" fmla="*/ 0 w 17"/>
                  <a:gd name="T7" fmla="*/ 9 h 17"/>
                  <a:gd name="T8" fmla="*/ 3 w 17"/>
                  <a:gd name="T9" fmla="*/ 2 h 17"/>
                  <a:gd name="T10" fmla="*/ 9 w 17"/>
                  <a:gd name="T11" fmla="*/ 0 h 17"/>
                  <a:gd name="T12" fmla="*/ 17 w 17"/>
                  <a:gd name="T13" fmla="*/ 9 h 17"/>
                  <a:gd name="T14" fmla="*/ 9 w 17"/>
                  <a:gd name="T15" fmla="*/ 17 h 17"/>
                  <a:gd name="T16" fmla="*/ 9 w 17"/>
                  <a:gd name="T17" fmla="*/ 3 h 17"/>
                  <a:gd name="T18" fmla="*/ 5 w 17"/>
                  <a:gd name="T19" fmla="*/ 5 h 17"/>
                  <a:gd name="T20" fmla="*/ 3 w 17"/>
                  <a:gd name="T21" fmla="*/ 9 h 17"/>
                  <a:gd name="T22" fmla="*/ 5 w 17"/>
                  <a:gd name="T23" fmla="*/ 12 h 17"/>
                  <a:gd name="T24" fmla="*/ 9 w 17"/>
                  <a:gd name="T25" fmla="*/ 14 h 17"/>
                  <a:gd name="T26" fmla="*/ 14 w 17"/>
                  <a:gd name="T27" fmla="*/ 9 h 17"/>
                  <a:gd name="T28" fmla="*/ 9 w 17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17">
                    <a:moveTo>
                      <a:pt x="9" y="17"/>
                    </a:moveTo>
                    <a:cubicBezTo>
                      <a:pt x="9" y="17"/>
                      <a:pt x="9" y="17"/>
                      <a:pt x="9" y="17"/>
                    </a:cubicBezTo>
                    <a:cubicBezTo>
                      <a:pt x="6" y="17"/>
                      <a:pt x="4" y="16"/>
                      <a:pt x="3" y="15"/>
                    </a:cubicBezTo>
                    <a:cubicBezTo>
                      <a:pt x="1" y="13"/>
                      <a:pt x="0" y="11"/>
                      <a:pt x="0" y="9"/>
                    </a:cubicBezTo>
                    <a:cubicBezTo>
                      <a:pt x="0" y="6"/>
                      <a:pt x="1" y="4"/>
                      <a:pt x="3" y="2"/>
                    </a:cubicBezTo>
                    <a:cubicBezTo>
                      <a:pt x="4" y="1"/>
                      <a:pt x="6" y="0"/>
                      <a:pt x="9" y="0"/>
                    </a:cubicBezTo>
                    <a:cubicBezTo>
                      <a:pt x="14" y="0"/>
                      <a:pt x="17" y="4"/>
                      <a:pt x="17" y="9"/>
                    </a:cubicBezTo>
                    <a:cubicBezTo>
                      <a:pt x="17" y="13"/>
                      <a:pt x="14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7" y="3"/>
                      <a:pt x="6" y="4"/>
                      <a:pt x="5" y="5"/>
                    </a:cubicBezTo>
                    <a:cubicBezTo>
                      <a:pt x="4" y="6"/>
                      <a:pt x="3" y="7"/>
                      <a:pt x="3" y="9"/>
                    </a:cubicBezTo>
                    <a:cubicBezTo>
                      <a:pt x="3" y="10"/>
                      <a:pt x="4" y="11"/>
                      <a:pt x="5" y="12"/>
                    </a:cubicBezTo>
                    <a:cubicBezTo>
                      <a:pt x="6" y="13"/>
                      <a:pt x="7" y="14"/>
                      <a:pt x="9" y="14"/>
                    </a:cubicBezTo>
                    <a:cubicBezTo>
                      <a:pt x="12" y="14"/>
                      <a:pt x="14" y="12"/>
                      <a:pt x="14" y="9"/>
                    </a:cubicBezTo>
                    <a:cubicBezTo>
                      <a:pt x="14" y="6"/>
                      <a:pt x="12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6" name="Freeform 1650"/>
              <p:cNvSpPr>
                <a:spLocks noEditPoints="1"/>
              </p:cNvSpPr>
              <p:nvPr/>
            </p:nvSpPr>
            <p:spPr bwMode="auto">
              <a:xfrm>
                <a:off x="3934" y="4277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0 w 18"/>
                  <a:gd name="T3" fmla="*/ 9 h 18"/>
                  <a:gd name="T4" fmla="*/ 3 w 18"/>
                  <a:gd name="T5" fmla="*/ 3 h 18"/>
                  <a:gd name="T6" fmla="*/ 9 w 18"/>
                  <a:gd name="T7" fmla="*/ 0 h 18"/>
                  <a:gd name="T8" fmla="*/ 9 w 18"/>
                  <a:gd name="T9" fmla="*/ 0 h 18"/>
                  <a:gd name="T10" fmla="*/ 18 w 18"/>
                  <a:gd name="T11" fmla="*/ 8 h 18"/>
                  <a:gd name="T12" fmla="*/ 16 w 18"/>
                  <a:gd name="T13" fmla="*/ 15 h 18"/>
                  <a:gd name="T14" fmla="*/ 10 w 18"/>
                  <a:gd name="T15" fmla="*/ 18 h 18"/>
                  <a:gd name="T16" fmla="*/ 9 w 18"/>
                  <a:gd name="T17" fmla="*/ 18 h 18"/>
                  <a:gd name="T18" fmla="*/ 9 w 18"/>
                  <a:gd name="T19" fmla="*/ 3 h 18"/>
                  <a:gd name="T20" fmla="*/ 5 w 18"/>
                  <a:gd name="T21" fmla="*/ 5 h 18"/>
                  <a:gd name="T22" fmla="*/ 4 w 18"/>
                  <a:gd name="T23" fmla="*/ 9 h 18"/>
                  <a:gd name="T24" fmla="*/ 9 w 18"/>
                  <a:gd name="T25" fmla="*/ 14 h 18"/>
                  <a:gd name="T26" fmla="*/ 9 w 18"/>
                  <a:gd name="T27" fmla="*/ 14 h 18"/>
                  <a:gd name="T28" fmla="*/ 13 w 18"/>
                  <a:gd name="T29" fmla="*/ 12 h 18"/>
                  <a:gd name="T30" fmla="*/ 15 w 18"/>
                  <a:gd name="T31" fmla="*/ 9 h 18"/>
                  <a:gd name="T32" fmla="*/ 9 w 18"/>
                  <a:gd name="T33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4" y="18"/>
                      <a:pt x="1" y="14"/>
                      <a:pt x="0" y="9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4" y="1"/>
                      <a:pt x="6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4" y="0"/>
                      <a:pt x="17" y="4"/>
                      <a:pt x="18" y="8"/>
                    </a:cubicBezTo>
                    <a:cubicBezTo>
                      <a:pt x="18" y="11"/>
                      <a:pt x="17" y="13"/>
                      <a:pt x="16" y="15"/>
                    </a:cubicBezTo>
                    <a:cubicBezTo>
                      <a:pt x="14" y="16"/>
                      <a:pt x="12" y="17"/>
                      <a:pt x="10" y="18"/>
                    </a:cubicBezTo>
                    <a:lnTo>
                      <a:pt x="9" y="18"/>
                    </a:lnTo>
                    <a:close/>
                    <a:moveTo>
                      <a:pt x="9" y="3"/>
                    </a:moveTo>
                    <a:cubicBezTo>
                      <a:pt x="7" y="3"/>
                      <a:pt x="6" y="4"/>
                      <a:pt x="5" y="5"/>
                    </a:cubicBezTo>
                    <a:cubicBezTo>
                      <a:pt x="4" y="6"/>
                      <a:pt x="3" y="8"/>
                      <a:pt x="4" y="9"/>
                    </a:cubicBezTo>
                    <a:cubicBezTo>
                      <a:pt x="4" y="12"/>
                      <a:pt x="6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1" y="14"/>
                      <a:pt x="12" y="14"/>
                      <a:pt x="13" y="12"/>
                    </a:cubicBezTo>
                    <a:cubicBezTo>
                      <a:pt x="14" y="11"/>
                      <a:pt x="15" y="10"/>
                      <a:pt x="15" y="9"/>
                    </a:cubicBezTo>
                    <a:cubicBezTo>
                      <a:pt x="14" y="6"/>
                      <a:pt x="12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7" name="Freeform 1651"/>
              <p:cNvSpPr>
                <a:spLocks noEditPoints="1"/>
              </p:cNvSpPr>
              <p:nvPr/>
            </p:nvSpPr>
            <p:spPr bwMode="auto">
              <a:xfrm>
                <a:off x="4011" y="4268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1 w 18"/>
                  <a:gd name="T3" fmla="*/ 10 h 18"/>
                  <a:gd name="T4" fmla="*/ 2 w 18"/>
                  <a:gd name="T5" fmla="*/ 4 h 18"/>
                  <a:gd name="T6" fmla="*/ 8 w 18"/>
                  <a:gd name="T7" fmla="*/ 1 h 18"/>
                  <a:gd name="T8" fmla="*/ 18 w 18"/>
                  <a:gd name="T9" fmla="*/ 8 h 18"/>
                  <a:gd name="T10" fmla="*/ 16 w 18"/>
                  <a:gd name="T11" fmla="*/ 15 h 18"/>
                  <a:gd name="T12" fmla="*/ 10 w 18"/>
                  <a:gd name="T13" fmla="*/ 18 h 18"/>
                  <a:gd name="T14" fmla="*/ 9 w 18"/>
                  <a:gd name="T15" fmla="*/ 18 h 18"/>
                  <a:gd name="T16" fmla="*/ 9 w 18"/>
                  <a:gd name="T17" fmla="*/ 4 h 18"/>
                  <a:gd name="T18" fmla="*/ 9 w 18"/>
                  <a:gd name="T19" fmla="*/ 4 h 18"/>
                  <a:gd name="T20" fmla="*/ 5 w 18"/>
                  <a:gd name="T21" fmla="*/ 6 h 18"/>
                  <a:gd name="T22" fmla="*/ 4 w 18"/>
                  <a:gd name="T23" fmla="*/ 10 h 18"/>
                  <a:gd name="T24" fmla="*/ 10 w 18"/>
                  <a:gd name="T25" fmla="*/ 15 h 18"/>
                  <a:gd name="T26" fmla="*/ 13 w 18"/>
                  <a:gd name="T27" fmla="*/ 13 h 18"/>
                  <a:gd name="T28" fmla="*/ 15 w 18"/>
                  <a:gd name="T29" fmla="*/ 9 h 18"/>
                  <a:gd name="T30" fmla="*/ 9 w 18"/>
                  <a:gd name="T31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5" y="18"/>
                      <a:pt x="1" y="15"/>
                      <a:pt x="1" y="10"/>
                    </a:cubicBezTo>
                    <a:cubicBezTo>
                      <a:pt x="0" y="8"/>
                      <a:pt x="1" y="6"/>
                      <a:pt x="2" y="4"/>
                    </a:cubicBezTo>
                    <a:cubicBezTo>
                      <a:pt x="4" y="2"/>
                      <a:pt x="6" y="1"/>
                      <a:pt x="8" y="1"/>
                    </a:cubicBezTo>
                    <a:cubicBezTo>
                      <a:pt x="13" y="0"/>
                      <a:pt x="17" y="4"/>
                      <a:pt x="18" y="8"/>
                    </a:cubicBezTo>
                    <a:cubicBezTo>
                      <a:pt x="18" y="11"/>
                      <a:pt x="17" y="13"/>
                      <a:pt x="16" y="15"/>
                    </a:cubicBezTo>
                    <a:cubicBezTo>
                      <a:pt x="15" y="17"/>
                      <a:pt x="12" y="18"/>
                      <a:pt x="10" y="18"/>
                    </a:cubicBezTo>
                    <a:cubicBezTo>
                      <a:pt x="10" y="18"/>
                      <a:pt x="10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7" y="4"/>
                      <a:pt x="6" y="5"/>
                      <a:pt x="5" y="6"/>
                    </a:cubicBezTo>
                    <a:cubicBezTo>
                      <a:pt x="4" y="7"/>
                      <a:pt x="4" y="8"/>
                      <a:pt x="4" y="10"/>
                    </a:cubicBezTo>
                    <a:cubicBezTo>
                      <a:pt x="4" y="13"/>
                      <a:pt x="7" y="15"/>
                      <a:pt x="10" y="15"/>
                    </a:cubicBezTo>
                    <a:cubicBezTo>
                      <a:pt x="11" y="15"/>
                      <a:pt x="13" y="14"/>
                      <a:pt x="13" y="13"/>
                    </a:cubicBezTo>
                    <a:cubicBezTo>
                      <a:pt x="14" y="12"/>
                      <a:pt x="15" y="10"/>
                      <a:pt x="15" y="9"/>
                    </a:cubicBezTo>
                    <a:cubicBezTo>
                      <a:pt x="14" y="6"/>
                      <a:pt x="12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8" name="Freeform 1652"/>
              <p:cNvSpPr>
                <a:spLocks noEditPoints="1"/>
              </p:cNvSpPr>
              <p:nvPr/>
            </p:nvSpPr>
            <p:spPr bwMode="auto">
              <a:xfrm>
                <a:off x="4088" y="4257"/>
                <a:ext cx="40" cy="40"/>
              </a:xfrm>
              <a:custGeom>
                <a:avLst/>
                <a:gdLst>
                  <a:gd name="T0" fmla="*/ 9 w 18"/>
                  <a:gd name="T1" fmla="*/ 18 h 18"/>
                  <a:gd name="T2" fmla="*/ 1 w 18"/>
                  <a:gd name="T3" fmla="*/ 10 h 18"/>
                  <a:gd name="T4" fmla="*/ 2 w 18"/>
                  <a:gd name="T5" fmla="*/ 4 h 18"/>
                  <a:gd name="T6" fmla="*/ 8 w 18"/>
                  <a:gd name="T7" fmla="*/ 0 h 18"/>
                  <a:gd name="T8" fmla="*/ 18 w 18"/>
                  <a:gd name="T9" fmla="*/ 8 h 18"/>
                  <a:gd name="T10" fmla="*/ 16 w 18"/>
                  <a:gd name="T11" fmla="*/ 14 h 18"/>
                  <a:gd name="T12" fmla="*/ 11 w 18"/>
                  <a:gd name="T13" fmla="*/ 18 h 18"/>
                  <a:gd name="T14" fmla="*/ 9 w 18"/>
                  <a:gd name="T15" fmla="*/ 18 h 18"/>
                  <a:gd name="T16" fmla="*/ 9 w 18"/>
                  <a:gd name="T17" fmla="*/ 3 h 18"/>
                  <a:gd name="T18" fmla="*/ 8 w 18"/>
                  <a:gd name="T19" fmla="*/ 4 h 18"/>
                  <a:gd name="T20" fmla="*/ 5 w 18"/>
                  <a:gd name="T21" fmla="*/ 6 h 18"/>
                  <a:gd name="T22" fmla="*/ 4 w 18"/>
                  <a:gd name="T23" fmla="*/ 10 h 18"/>
                  <a:gd name="T24" fmla="*/ 10 w 18"/>
                  <a:gd name="T25" fmla="*/ 14 h 18"/>
                  <a:gd name="T26" fmla="*/ 14 w 18"/>
                  <a:gd name="T27" fmla="*/ 12 h 18"/>
                  <a:gd name="T28" fmla="*/ 15 w 18"/>
                  <a:gd name="T29" fmla="*/ 8 h 18"/>
                  <a:gd name="T30" fmla="*/ 9 w 18"/>
                  <a:gd name="T31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5" y="18"/>
                      <a:pt x="1" y="15"/>
                      <a:pt x="1" y="10"/>
                    </a:cubicBezTo>
                    <a:cubicBezTo>
                      <a:pt x="0" y="8"/>
                      <a:pt x="1" y="6"/>
                      <a:pt x="2" y="4"/>
                    </a:cubicBezTo>
                    <a:cubicBezTo>
                      <a:pt x="4" y="2"/>
                      <a:pt x="6" y="1"/>
                      <a:pt x="8" y="0"/>
                    </a:cubicBezTo>
                    <a:cubicBezTo>
                      <a:pt x="13" y="0"/>
                      <a:pt x="17" y="3"/>
                      <a:pt x="18" y="8"/>
                    </a:cubicBezTo>
                    <a:cubicBezTo>
                      <a:pt x="18" y="10"/>
                      <a:pt x="18" y="12"/>
                      <a:pt x="16" y="14"/>
                    </a:cubicBezTo>
                    <a:cubicBezTo>
                      <a:pt x="15" y="16"/>
                      <a:pt x="13" y="17"/>
                      <a:pt x="11" y="18"/>
                    </a:cubicBezTo>
                    <a:cubicBezTo>
                      <a:pt x="10" y="18"/>
                      <a:pt x="10" y="18"/>
                      <a:pt x="9" y="18"/>
                    </a:cubicBezTo>
                    <a:close/>
                    <a:moveTo>
                      <a:pt x="9" y="3"/>
                    </a:moveTo>
                    <a:cubicBezTo>
                      <a:pt x="9" y="3"/>
                      <a:pt x="9" y="4"/>
                      <a:pt x="8" y="4"/>
                    </a:cubicBezTo>
                    <a:cubicBezTo>
                      <a:pt x="7" y="4"/>
                      <a:pt x="6" y="5"/>
                      <a:pt x="5" y="6"/>
                    </a:cubicBezTo>
                    <a:cubicBezTo>
                      <a:pt x="4" y="7"/>
                      <a:pt x="4" y="8"/>
                      <a:pt x="4" y="10"/>
                    </a:cubicBezTo>
                    <a:cubicBezTo>
                      <a:pt x="4" y="13"/>
                      <a:pt x="7" y="15"/>
                      <a:pt x="10" y="14"/>
                    </a:cubicBezTo>
                    <a:cubicBezTo>
                      <a:pt x="11" y="14"/>
                      <a:pt x="13" y="13"/>
                      <a:pt x="14" y="12"/>
                    </a:cubicBezTo>
                    <a:cubicBezTo>
                      <a:pt x="14" y="11"/>
                      <a:pt x="15" y="10"/>
                      <a:pt x="15" y="8"/>
                    </a:cubicBezTo>
                    <a:cubicBezTo>
                      <a:pt x="14" y="5"/>
                      <a:pt x="12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9" name="Freeform 1653"/>
              <p:cNvSpPr>
                <a:spLocks noEditPoints="1"/>
              </p:cNvSpPr>
              <p:nvPr/>
            </p:nvSpPr>
            <p:spPr bwMode="auto">
              <a:xfrm>
                <a:off x="4165" y="4239"/>
                <a:ext cx="40" cy="43"/>
              </a:xfrm>
              <a:custGeom>
                <a:avLst/>
                <a:gdLst>
                  <a:gd name="T0" fmla="*/ 9 w 18"/>
                  <a:gd name="T1" fmla="*/ 19 h 19"/>
                  <a:gd name="T2" fmla="*/ 0 w 18"/>
                  <a:gd name="T3" fmla="*/ 12 h 19"/>
                  <a:gd name="T4" fmla="*/ 2 w 18"/>
                  <a:gd name="T5" fmla="*/ 5 h 19"/>
                  <a:gd name="T6" fmla="*/ 7 w 18"/>
                  <a:gd name="T7" fmla="*/ 1 h 19"/>
                  <a:gd name="T8" fmla="*/ 17 w 18"/>
                  <a:gd name="T9" fmla="*/ 8 h 19"/>
                  <a:gd name="T10" fmla="*/ 16 w 18"/>
                  <a:gd name="T11" fmla="*/ 15 h 19"/>
                  <a:gd name="T12" fmla="*/ 11 w 18"/>
                  <a:gd name="T13" fmla="*/ 18 h 19"/>
                  <a:gd name="T14" fmla="*/ 9 w 18"/>
                  <a:gd name="T15" fmla="*/ 19 h 19"/>
                  <a:gd name="T16" fmla="*/ 9 w 18"/>
                  <a:gd name="T17" fmla="*/ 4 h 19"/>
                  <a:gd name="T18" fmla="*/ 8 w 18"/>
                  <a:gd name="T19" fmla="*/ 5 h 19"/>
                  <a:gd name="T20" fmla="*/ 4 w 18"/>
                  <a:gd name="T21" fmla="*/ 7 h 19"/>
                  <a:gd name="T22" fmla="*/ 3 w 18"/>
                  <a:gd name="T23" fmla="*/ 11 h 19"/>
                  <a:gd name="T24" fmla="*/ 10 w 18"/>
                  <a:gd name="T25" fmla="*/ 15 h 19"/>
                  <a:gd name="T26" fmla="*/ 13 w 18"/>
                  <a:gd name="T27" fmla="*/ 13 h 19"/>
                  <a:gd name="T28" fmla="*/ 14 w 18"/>
                  <a:gd name="T29" fmla="*/ 9 h 19"/>
                  <a:gd name="T30" fmla="*/ 9 w 18"/>
                  <a:gd name="T31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9">
                    <a:moveTo>
                      <a:pt x="9" y="19"/>
                    </a:moveTo>
                    <a:cubicBezTo>
                      <a:pt x="5" y="19"/>
                      <a:pt x="1" y="16"/>
                      <a:pt x="0" y="12"/>
                    </a:cubicBezTo>
                    <a:cubicBezTo>
                      <a:pt x="0" y="9"/>
                      <a:pt x="0" y="7"/>
                      <a:pt x="2" y="5"/>
                    </a:cubicBezTo>
                    <a:cubicBezTo>
                      <a:pt x="3" y="3"/>
                      <a:pt x="5" y="2"/>
                      <a:pt x="7" y="1"/>
                    </a:cubicBezTo>
                    <a:cubicBezTo>
                      <a:pt x="12" y="0"/>
                      <a:pt x="16" y="4"/>
                      <a:pt x="17" y="8"/>
                    </a:cubicBezTo>
                    <a:cubicBezTo>
                      <a:pt x="18" y="10"/>
                      <a:pt x="17" y="13"/>
                      <a:pt x="16" y="15"/>
                    </a:cubicBezTo>
                    <a:cubicBezTo>
                      <a:pt x="15" y="17"/>
                      <a:pt x="13" y="18"/>
                      <a:pt x="11" y="18"/>
                    </a:cubicBezTo>
                    <a:cubicBezTo>
                      <a:pt x="10" y="19"/>
                      <a:pt x="9" y="19"/>
                      <a:pt x="9" y="19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8" y="4"/>
                      <a:pt x="8" y="5"/>
                    </a:cubicBezTo>
                    <a:cubicBezTo>
                      <a:pt x="6" y="5"/>
                      <a:pt x="5" y="6"/>
                      <a:pt x="4" y="7"/>
                    </a:cubicBezTo>
                    <a:cubicBezTo>
                      <a:pt x="3" y="8"/>
                      <a:pt x="3" y="10"/>
                      <a:pt x="3" y="11"/>
                    </a:cubicBezTo>
                    <a:cubicBezTo>
                      <a:pt x="4" y="14"/>
                      <a:pt x="7" y="16"/>
                      <a:pt x="10" y="15"/>
                    </a:cubicBezTo>
                    <a:cubicBezTo>
                      <a:pt x="11" y="15"/>
                      <a:pt x="13" y="14"/>
                      <a:pt x="13" y="13"/>
                    </a:cubicBezTo>
                    <a:cubicBezTo>
                      <a:pt x="14" y="12"/>
                      <a:pt x="14" y="10"/>
                      <a:pt x="14" y="9"/>
                    </a:cubicBezTo>
                    <a:cubicBezTo>
                      <a:pt x="14" y="6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0" name="Freeform 1654"/>
              <p:cNvSpPr>
                <a:spLocks noEditPoints="1"/>
              </p:cNvSpPr>
              <p:nvPr/>
            </p:nvSpPr>
            <p:spPr bwMode="auto">
              <a:xfrm>
                <a:off x="4239" y="4218"/>
                <a:ext cx="41" cy="43"/>
              </a:xfrm>
              <a:custGeom>
                <a:avLst/>
                <a:gdLst>
                  <a:gd name="T0" fmla="*/ 9 w 18"/>
                  <a:gd name="T1" fmla="*/ 19 h 19"/>
                  <a:gd name="T2" fmla="*/ 1 w 18"/>
                  <a:gd name="T3" fmla="*/ 12 h 19"/>
                  <a:gd name="T4" fmla="*/ 1 w 18"/>
                  <a:gd name="T5" fmla="*/ 6 h 19"/>
                  <a:gd name="T6" fmla="*/ 7 w 18"/>
                  <a:gd name="T7" fmla="*/ 2 h 19"/>
                  <a:gd name="T8" fmla="*/ 17 w 18"/>
                  <a:gd name="T9" fmla="*/ 8 h 19"/>
                  <a:gd name="T10" fmla="*/ 17 w 18"/>
                  <a:gd name="T11" fmla="*/ 14 h 19"/>
                  <a:gd name="T12" fmla="*/ 11 w 18"/>
                  <a:gd name="T13" fmla="*/ 18 h 19"/>
                  <a:gd name="T14" fmla="*/ 9 w 18"/>
                  <a:gd name="T15" fmla="*/ 19 h 19"/>
                  <a:gd name="T16" fmla="*/ 9 w 18"/>
                  <a:gd name="T17" fmla="*/ 5 h 19"/>
                  <a:gd name="T18" fmla="*/ 8 w 18"/>
                  <a:gd name="T19" fmla="*/ 5 h 19"/>
                  <a:gd name="T20" fmla="*/ 4 w 18"/>
                  <a:gd name="T21" fmla="*/ 7 h 19"/>
                  <a:gd name="T22" fmla="*/ 4 w 18"/>
                  <a:gd name="T23" fmla="*/ 11 h 19"/>
                  <a:gd name="T24" fmla="*/ 10 w 18"/>
                  <a:gd name="T25" fmla="*/ 15 h 19"/>
                  <a:gd name="T26" fmla="*/ 14 w 18"/>
                  <a:gd name="T27" fmla="*/ 13 h 19"/>
                  <a:gd name="T28" fmla="*/ 14 w 18"/>
                  <a:gd name="T29" fmla="*/ 9 h 19"/>
                  <a:gd name="T30" fmla="*/ 9 w 18"/>
                  <a:gd name="T31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9">
                    <a:moveTo>
                      <a:pt x="9" y="19"/>
                    </a:moveTo>
                    <a:cubicBezTo>
                      <a:pt x="5" y="19"/>
                      <a:pt x="2" y="16"/>
                      <a:pt x="1" y="12"/>
                    </a:cubicBezTo>
                    <a:cubicBezTo>
                      <a:pt x="0" y="10"/>
                      <a:pt x="0" y="8"/>
                      <a:pt x="1" y="6"/>
                    </a:cubicBezTo>
                    <a:cubicBezTo>
                      <a:pt x="3" y="4"/>
                      <a:pt x="5" y="2"/>
                      <a:pt x="7" y="2"/>
                    </a:cubicBezTo>
                    <a:cubicBezTo>
                      <a:pt x="11" y="0"/>
                      <a:pt x="16" y="3"/>
                      <a:pt x="17" y="8"/>
                    </a:cubicBezTo>
                    <a:cubicBezTo>
                      <a:pt x="18" y="10"/>
                      <a:pt x="18" y="12"/>
                      <a:pt x="17" y="14"/>
                    </a:cubicBezTo>
                    <a:cubicBezTo>
                      <a:pt x="15" y="16"/>
                      <a:pt x="14" y="18"/>
                      <a:pt x="11" y="18"/>
                    </a:cubicBezTo>
                    <a:cubicBezTo>
                      <a:pt x="11" y="19"/>
                      <a:pt x="10" y="19"/>
                      <a:pt x="9" y="19"/>
                    </a:cubicBezTo>
                    <a:close/>
                    <a:moveTo>
                      <a:pt x="9" y="5"/>
                    </a:moveTo>
                    <a:cubicBezTo>
                      <a:pt x="9" y="5"/>
                      <a:pt x="8" y="5"/>
                      <a:pt x="8" y="5"/>
                    </a:cubicBezTo>
                    <a:cubicBezTo>
                      <a:pt x="6" y="5"/>
                      <a:pt x="5" y="6"/>
                      <a:pt x="4" y="7"/>
                    </a:cubicBezTo>
                    <a:cubicBezTo>
                      <a:pt x="4" y="9"/>
                      <a:pt x="3" y="10"/>
                      <a:pt x="4" y="11"/>
                    </a:cubicBezTo>
                    <a:cubicBezTo>
                      <a:pt x="4" y="14"/>
                      <a:pt x="8" y="16"/>
                      <a:pt x="10" y="15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5" y="12"/>
                      <a:pt x="15" y="10"/>
                      <a:pt x="14" y="9"/>
                    </a:cubicBezTo>
                    <a:cubicBezTo>
                      <a:pt x="14" y="6"/>
                      <a:pt x="11" y="5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1" name="Freeform 1655"/>
              <p:cNvSpPr>
                <a:spLocks noEditPoints="1"/>
              </p:cNvSpPr>
              <p:nvPr/>
            </p:nvSpPr>
            <p:spPr bwMode="auto">
              <a:xfrm>
                <a:off x="4314" y="4198"/>
                <a:ext cx="41" cy="38"/>
              </a:xfrm>
              <a:custGeom>
                <a:avLst/>
                <a:gdLst>
                  <a:gd name="T0" fmla="*/ 9 w 18"/>
                  <a:gd name="T1" fmla="*/ 17 h 17"/>
                  <a:gd name="T2" fmla="*/ 0 w 18"/>
                  <a:gd name="T3" fmla="*/ 11 h 17"/>
                  <a:gd name="T4" fmla="*/ 1 w 18"/>
                  <a:gd name="T5" fmla="*/ 5 h 17"/>
                  <a:gd name="T6" fmla="*/ 6 w 18"/>
                  <a:gd name="T7" fmla="*/ 0 h 17"/>
                  <a:gd name="T8" fmla="*/ 9 w 18"/>
                  <a:gd name="T9" fmla="*/ 0 h 17"/>
                  <a:gd name="T10" fmla="*/ 17 w 18"/>
                  <a:gd name="T11" fmla="*/ 6 h 17"/>
                  <a:gd name="T12" fmla="*/ 16 w 18"/>
                  <a:gd name="T13" fmla="*/ 12 h 17"/>
                  <a:gd name="T14" fmla="*/ 11 w 18"/>
                  <a:gd name="T15" fmla="*/ 17 h 17"/>
                  <a:gd name="T16" fmla="*/ 9 w 18"/>
                  <a:gd name="T17" fmla="*/ 17 h 17"/>
                  <a:gd name="T18" fmla="*/ 9 w 18"/>
                  <a:gd name="T19" fmla="*/ 3 h 17"/>
                  <a:gd name="T20" fmla="*/ 7 w 18"/>
                  <a:gd name="T21" fmla="*/ 3 h 17"/>
                  <a:gd name="T22" fmla="*/ 4 w 18"/>
                  <a:gd name="T23" fmla="*/ 6 h 17"/>
                  <a:gd name="T24" fmla="*/ 3 w 18"/>
                  <a:gd name="T25" fmla="*/ 10 h 17"/>
                  <a:gd name="T26" fmla="*/ 10 w 18"/>
                  <a:gd name="T27" fmla="*/ 14 h 17"/>
                  <a:gd name="T28" fmla="*/ 14 w 18"/>
                  <a:gd name="T29" fmla="*/ 11 h 17"/>
                  <a:gd name="T30" fmla="*/ 14 w 18"/>
                  <a:gd name="T31" fmla="*/ 7 h 17"/>
                  <a:gd name="T32" fmla="*/ 9 w 18"/>
                  <a:gd name="T33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7">
                    <a:moveTo>
                      <a:pt x="9" y="17"/>
                    </a:moveTo>
                    <a:cubicBezTo>
                      <a:pt x="5" y="17"/>
                      <a:pt x="2" y="15"/>
                      <a:pt x="0" y="11"/>
                    </a:cubicBezTo>
                    <a:cubicBezTo>
                      <a:pt x="0" y="9"/>
                      <a:pt x="0" y="7"/>
                      <a:pt x="1" y="5"/>
                    </a:cubicBezTo>
                    <a:cubicBezTo>
                      <a:pt x="2" y="2"/>
                      <a:pt x="4" y="1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2" y="0"/>
                      <a:pt x="16" y="2"/>
                      <a:pt x="17" y="6"/>
                    </a:cubicBezTo>
                    <a:cubicBezTo>
                      <a:pt x="18" y="8"/>
                      <a:pt x="18" y="10"/>
                      <a:pt x="16" y="12"/>
                    </a:cubicBezTo>
                    <a:cubicBezTo>
                      <a:pt x="15" y="15"/>
                      <a:pt x="14" y="16"/>
                      <a:pt x="11" y="17"/>
                    </a:cubicBezTo>
                    <a:cubicBezTo>
                      <a:pt x="11" y="17"/>
                      <a:pt x="10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8" y="3"/>
                      <a:pt x="8" y="3"/>
                      <a:pt x="7" y="3"/>
                    </a:cubicBezTo>
                    <a:cubicBezTo>
                      <a:pt x="6" y="4"/>
                      <a:pt x="4" y="5"/>
                      <a:pt x="4" y="6"/>
                    </a:cubicBezTo>
                    <a:cubicBezTo>
                      <a:pt x="3" y="7"/>
                      <a:pt x="3" y="9"/>
                      <a:pt x="3" y="10"/>
                    </a:cubicBezTo>
                    <a:cubicBezTo>
                      <a:pt x="4" y="13"/>
                      <a:pt x="8" y="15"/>
                      <a:pt x="10" y="14"/>
                    </a:cubicBezTo>
                    <a:cubicBezTo>
                      <a:pt x="12" y="13"/>
                      <a:pt x="13" y="12"/>
                      <a:pt x="14" y="11"/>
                    </a:cubicBezTo>
                    <a:cubicBezTo>
                      <a:pt x="14" y="10"/>
                      <a:pt x="14" y="8"/>
                      <a:pt x="14" y="7"/>
                    </a:cubicBezTo>
                    <a:cubicBezTo>
                      <a:pt x="13" y="5"/>
                      <a:pt x="11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2" name="Freeform 1656"/>
              <p:cNvSpPr>
                <a:spLocks noEditPoints="1"/>
              </p:cNvSpPr>
              <p:nvPr/>
            </p:nvSpPr>
            <p:spPr bwMode="auto">
              <a:xfrm>
                <a:off x="4386" y="4166"/>
                <a:ext cx="41" cy="43"/>
              </a:xfrm>
              <a:custGeom>
                <a:avLst/>
                <a:gdLst>
                  <a:gd name="T0" fmla="*/ 9 w 18"/>
                  <a:gd name="T1" fmla="*/ 19 h 19"/>
                  <a:gd name="T2" fmla="*/ 1 w 18"/>
                  <a:gd name="T3" fmla="*/ 13 h 19"/>
                  <a:gd name="T4" fmla="*/ 1 w 18"/>
                  <a:gd name="T5" fmla="*/ 7 h 19"/>
                  <a:gd name="T6" fmla="*/ 6 w 18"/>
                  <a:gd name="T7" fmla="*/ 2 h 19"/>
                  <a:gd name="T8" fmla="*/ 17 w 18"/>
                  <a:gd name="T9" fmla="*/ 7 h 19"/>
                  <a:gd name="T10" fmla="*/ 17 w 18"/>
                  <a:gd name="T11" fmla="*/ 14 h 19"/>
                  <a:gd name="T12" fmla="*/ 12 w 18"/>
                  <a:gd name="T13" fmla="*/ 18 h 19"/>
                  <a:gd name="T14" fmla="*/ 9 w 18"/>
                  <a:gd name="T15" fmla="*/ 19 h 19"/>
                  <a:gd name="T16" fmla="*/ 9 w 18"/>
                  <a:gd name="T17" fmla="*/ 5 h 19"/>
                  <a:gd name="T18" fmla="*/ 7 w 18"/>
                  <a:gd name="T19" fmla="*/ 5 h 19"/>
                  <a:gd name="T20" fmla="*/ 4 w 18"/>
                  <a:gd name="T21" fmla="*/ 8 h 19"/>
                  <a:gd name="T22" fmla="*/ 4 w 18"/>
                  <a:gd name="T23" fmla="*/ 12 h 19"/>
                  <a:gd name="T24" fmla="*/ 11 w 18"/>
                  <a:gd name="T25" fmla="*/ 15 h 19"/>
                  <a:gd name="T26" fmla="*/ 14 w 18"/>
                  <a:gd name="T27" fmla="*/ 12 h 19"/>
                  <a:gd name="T28" fmla="*/ 14 w 18"/>
                  <a:gd name="T29" fmla="*/ 8 h 19"/>
                  <a:gd name="T30" fmla="*/ 9 w 18"/>
                  <a:gd name="T31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9">
                    <a:moveTo>
                      <a:pt x="9" y="19"/>
                    </a:moveTo>
                    <a:cubicBezTo>
                      <a:pt x="5" y="19"/>
                      <a:pt x="2" y="17"/>
                      <a:pt x="1" y="13"/>
                    </a:cubicBezTo>
                    <a:cubicBezTo>
                      <a:pt x="0" y="11"/>
                      <a:pt x="0" y="9"/>
                      <a:pt x="1" y="7"/>
                    </a:cubicBezTo>
                    <a:cubicBezTo>
                      <a:pt x="2" y="5"/>
                      <a:pt x="4" y="3"/>
                      <a:pt x="6" y="2"/>
                    </a:cubicBezTo>
                    <a:cubicBezTo>
                      <a:pt x="10" y="0"/>
                      <a:pt x="15" y="3"/>
                      <a:pt x="17" y="7"/>
                    </a:cubicBezTo>
                    <a:cubicBezTo>
                      <a:pt x="18" y="9"/>
                      <a:pt x="18" y="12"/>
                      <a:pt x="17" y="14"/>
                    </a:cubicBezTo>
                    <a:cubicBezTo>
                      <a:pt x="16" y="16"/>
                      <a:pt x="14" y="18"/>
                      <a:pt x="12" y="18"/>
                    </a:cubicBezTo>
                    <a:cubicBezTo>
                      <a:pt x="11" y="19"/>
                      <a:pt x="10" y="19"/>
                      <a:pt x="9" y="19"/>
                    </a:cubicBezTo>
                    <a:close/>
                    <a:moveTo>
                      <a:pt x="9" y="5"/>
                    </a:moveTo>
                    <a:cubicBezTo>
                      <a:pt x="8" y="5"/>
                      <a:pt x="7" y="5"/>
                      <a:pt x="7" y="5"/>
                    </a:cubicBezTo>
                    <a:cubicBezTo>
                      <a:pt x="5" y="6"/>
                      <a:pt x="4" y="7"/>
                      <a:pt x="4" y="8"/>
                    </a:cubicBezTo>
                    <a:cubicBezTo>
                      <a:pt x="3" y="9"/>
                      <a:pt x="3" y="11"/>
                      <a:pt x="4" y="12"/>
                    </a:cubicBezTo>
                    <a:cubicBezTo>
                      <a:pt x="5" y="15"/>
                      <a:pt x="8" y="16"/>
                      <a:pt x="11" y="15"/>
                    </a:cubicBezTo>
                    <a:cubicBezTo>
                      <a:pt x="12" y="15"/>
                      <a:pt x="13" y="14"/>
                      <a:pt x="14" y="12"/>
                    </a:cubicBezTo>
                    <a:cubicBezTo>
                      <a:pt x="14" y="11"/>
                      <a:pt x="14" y="10"/>
                      <a:pt x="14" y="8"/>
                    </a:cubicBezTo>
                    <a:cubicBezTo>
                      <a:pt x="13" y="6"/>
                      <a:pt x="11" y="5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3" name="Freeform 1657"/>
              <p:cNvSpPr>
                <a:spLocks noEditPoints="1"/>
              </p:cNvSpPr>
              <p:nvPr/>
            </p:nvSpPr>
            <p:spPr bwMode="auto">
              <a:xfrm>
                <a:off x="4454" y="4135"/>
                <a:ext cx="43" cy="43"/>
              </a:xfrm>
              <a:custGeom>
                <a:avLst/>
                <a:gdLst>
                  <a:gd name="T0" fmla="*/ 10 w 19"/>
                  <a:gd name="T1" fmla="*/ 19 h 19"/>
                  <a:gd name="T2" fmla="*/ 2 w 19"/>
                  <a:gd name="T3" fmla="*/ 14 h 19"/>
                  <a:gd name="T4" fmla="*/ 7 w 19"/>
                  <a:gd name="T5" fmla="*/ 2 h 19"/>
                  <a:gd name="T6" fmla="*/ 18 w 19"/>
                  <a:gd name="T7" fmla="*/ 7 h 19"/>
                  <a:gd name="T8" fmla="*/ 18 w 19"/>
                  <a:gd name="T9" fmla="*/ 13 h 19"/>
                  <a:gd name="T10" fmla="*/ 14 w 19"/>
                  <a:gd name="T11" fmla="*/ 18 h 19"/>
                  <a:gd name="T12" fmla="*/ 10 w 19"/>
                  <a:gd name="T13" fmla="*/ 19 h 19"/>
                  <a:gd name="T14" fmla="*/ 10 w 19"/>
                  <a:gd name="T15" fmla="*/ 5 h 19"/>
                  <a:gd name="T16" fmla="*/ 8 w 19"/>
                  <a:gd name="T17" fmla="*/ 5 h 19"/>
                  <a:gd name="T18" fmla="*/ 5 w 19"/>
                  <a:gd name="T19" fmla="*/ 13 h 19"/>
                  <a:gd name="T20" fmla="*/ 12 w 19"/>
                  <a:gd name="T21" fmla="*/ 15 h 19"/>
                  <a:gd name="T22" fmla="*/ 15 w 19"/>
                  <a:gd name="T23" fmla="*/ 12 h 19"/>
                  <a:gd name="T24" fmla="*/ 15 w 19"/>
                  <a:gd name="T25" fmla="*/ 8 h 19"/>
                  <a:gd name="T26" fmla="*/ 10 w 19"/>
                  <a:gd name="T27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7" y="19"/>
                      <a:pt x="4" y="17"/>
                      <a:pt x="2" y="14"/>
                    </a:cubicBezTo>
                    <a:cubicBezTo>
                      <a:pt x="0" y="9"/>
                      <a:pt x="2" y="4"/>
                      <a:pt x="7" y="2"/>
                    </a:cubicBezTo>
                    <a:cubicBezTo>
                      <a:pt x="11" y="0"/>
                      <a:pt x="16" y="3"/>
                      <a:pt x="18" y="7"/>
                    </a:cubicBezTo>
                    <a:cubicBezTo>
                      <a:pt x="19" y="9"/>
                      <a:pt x="19" y="11"/>
                      <a:pt x="18" y="13"/>
                    </a:cubicBezTo>
                    <a:cubicBezTo>
                      <a:pt x="18" y="16"/>
                      <a:pt x="16" y="17"/>
                      <a:pt x="14" y="18"/>
                    </a:cubicBezTo>
                    <a:cubicBezTo>
                      <a:pt x="13" y="19"/>
                      <a:pt x="11" y="19"/>
                      <a:pt x="10" y="19"/>
                    </a:cubicBezTo>
                    <a:close/>
                    <a:moveTo>
                      <a:pt x="10" y="5"/>
                    </a:moveTo>
                    <a:cubicBezTo>
                      <a:pt x="9" y="5"/>
                      <a:pt x="9" y="5"/>
                      <a:pt x="8" y="5"/>
                    </a:cubicBezTo>
                    <a:cubicBezTo>
                      <a:pt x="5" y="7"/>
                      <a:pt x="4" y="10"/>
                      <a:pt x="5" y="13"/>
                    </a:cubicBezTo>
                    <a:cubicBezTo>
                      <a:pt x="6" y="15"/>
                      <a:pt x="10" y="17"/>
                      <a:pt x="12" y="15"/>
                    </a:cubicBezTo>
                    <a:cubicBezTo>
                      <a:pt x="14" y="15"/>
                      <a:pt x="15" y="14"/>
                      <a:pt x="15" y="12"/>
                    </a:cubicBezTo>
                    <a:cubicBezTo>
                      <a:pt x="16" y="11"/>
                      <a:pt x="16" y="9"/>
                      <a:pt x="15" y="8"/>
                    </a:cubicBezTo>
                    <a:cubicBezTo>
                      <a:pt x="14" y="6"/>
                      <a:pt x="12" y="5"/>
                      <a:pt x="1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4" name="Freeform 1658"/>
              <p:cNvSpPr>
                <a:spLocks noEditPoints="1"/>
              </p:cNvSpPr>
              <p:nvPr/>
            </p:nvSpPr>
            <p:spPr bwMode="auto">
              <a:xfrm>
                <a:off x="4524" y="4103"/>
                <a:ext cx="43" cy="41"/>
              </a:xfrm>
              <a:custGeom>
                <a:avLst/>
                <a:gdLst>
                  <a:gd name="T0" fmla="*/ 10 w 19"/>
                  <a:gd name="T1" fmla="*/ 18 h 18"/>
                  <a:gd name="T2" fmla="*/ 2 w 19"/>
                  <a:gd name="T3" fmla="*/ 13 h 18"/>
                  <a:gd name="T4" fmla="*/ 6 w 19"/>
                  <a:gd name="T5" fmla="*/ 1 h 18"/>
                  <a:gd name="T6" fmla="*/ 10 w 19"/>
                  <a:gd name="T7" fmla="*/ 0 h 18"/>
                  <a:gd name="T8" fmla="*/ 18 w 19"/>
                  <a:gd name="T9" fmla="*/ 5 h 18"/>
                  <a:gd name="T10" fmla="*/ 18 w 19"/>
                  <a:gd name="T11" fmla="*/ 11 h 18"/>
                  <a:gd name="T12" fmla="*/ 14 w 19"/>
                  <a:gd name="T13" fmla="*/ 17 h 18"/>
                  <a:gd name="T14" fmla="*/ 10 w 19"/>
                  <a:gd name="T15" fmla="*/ 18 h 18"/>
                  <a:gd name="T16" fmla="*/ 10 w 19"/>
                  <a:gd name="T17" fmla="*/ 3 h 18"/>
                  <a:gd name="T18" fmla="*/ 7 w 19"/>
                  <a:gd name="T19" fmla="*/ 4 h 18"/>
                  <a:gd name="T20" fmla="*/ 5 w 19"/>
                  <a:gd name="T21" fmla="*/ 11 h 18"/>
                  <a:gd name="T22" fmla="*/ 12 w 19"/>
                  <a:gd name="T23" fmla="*/ 14 h 18"/>
                  <a:gd name="T24" fmla="*/ 15 w 19"/>
                  <a:gd name="T25" fmla="*/ 10 h 18"/>
                  <a:gd name="T26" fmla="*/ 15 w 19"/>
                  <a:gd name="T27" fmla="*/ 6 h 18"/>
                  <a:gd name="T28" fmla="*/ 10 w 19"/>
                  <a:gd name="T2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8">
                    <a:moveTo>
                      <a:pt x="10" y="18"/>
                    </a:moveTo>
                    <a:cubicBezTo>
                      <a:pt x="7" y="18"/>
                      <a:pt x="4" y="16"/>
                      <a:pt x="2" y="13"/>
                    </a:cubicBezTo>
                    <a:cubicBezTo>
                      <a:pt x="0" y="8"/>
                      <a:pt x="2" y="3"/>
                      <a:pt x="6" y="1"/>
                    </a:cubicBezTo>
                    <a:cubicBezTo>
                      <a:pt x="7" y="0"/>
                      <a:pt x="9" y="0"/>
                      <a:pt x="10" y="0"/>
                    </a:cubicBezTo>
                    <a:cubicBezTo>
                      <a:pt x="13" y="0"/>
                      <a:pt x="16" y="2"/>
                      <a:pt x="18" y="5"/>
                    </a:cubicBezTo>
                    <a:cubicBezTo>
                      <a:pt x="19" y="7"/>
                      <a:pt x="19" y="9"/>
                      <a:pt x="18" y="11"/>
                    </a:cubicBezTo>
                    <a:cubicBezTo>
                      <a:pt x="17" y="14"/>
                      <a:pt x="16" y="16"/>
                      <a:pt x="14" y="17"/>
                    </a:cubicBezTo>
                    <a:cubicBezTo>
                      <a:pt x="13" y="17"/>
                      <a:pt x="11" y="18"/>
                      <a:pt x="10" y="18"/>
                    </a:cubicBezTo>
                    <a:close/>
                    <a:moveTo>
                      <a:pt x="10" y="3"/>
                    </a:moveTo>
                    <a:cubicBezTo>
                      <a:pt x="9" y="3"/>
                      <a:pt x="8" y="4"/>
                      <a:pt x="7" y="4"/>
                    </a:cubicBezTo>
                    <a:cubicBezTo>
                      <a:pt x="5" y="5"/>
                      <a:pt x="4" y="9"/>
                      <a:pt x="5" y="11"/>
                    </a:cubicBezTo>
                    <a:cubicBezTo>
                      <a:pt x="6" y="14"/>
                      <a:pt x="10" y="15"/>
                      <a:pt x="12" y="14"/>
                    </a:cubicBezTo>
                    <a:cubicBezTo>
                      <a:pt x="14" y="13"/>
                      <a:pt x="15" y="12"/>
                      <a:pt x="15" y="10"/>
                    </a:cubicBezTo>
                    <a:cubicBezTo>
                      <a:pt x="16" y="9"/>
                      <a:pt x="15" y="8"/>
                      <a:pt x="15" y="6"/>
                    </a:cubicBezTo>
                    <a:cubicBezTo>
                      <a:pt x="14" y="4"/>
                      <a:pt x="12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5" name="Freeform 1659"/>
              <p:cNvSpPr>
                <a:spLocks noEditPoints="1"/>
              </p:cNvSpPr>
              <p:nvPr/>
            </p:nvSpPr>
            <p:spPr bwMode="auto">
              <a:xfrm>
                <a:off x="4594" y="4065"/>
                <a:ext cx="41" cy="38"/>
              </a:xfrm>
              <a:custGeom>
                <a:avLst/>
                <a:gdLst>
                  <a:gd name="T0" fmla="*/ 9 w 18"/>
                  <a:gd name="T1" fmla="*/ 17 h 17"/>
                  <a:gd name="T2" fmla="*/ 1 w 18"/>
                  <a:gd name="T3" fmla="*/ 13 h 17"/>
                  <a:gd name="T4" fmla="*/ 0 w 18"/>
                  <a:gd name="T5" fmla="*/ 6 h 17"/>
                  <a:gd name="T6" fmla="*/ 4 w 18"/>
                  <a:gd name="T7" fmla="*/ 1 h 17"/>
                  <a:gd name="T8" fmla="*/ 9 w 18"/>
                  <a:gd name="T9" fmla="*/ 0 h 17"/>
                  <a:gd name="T10" fmla="*/ 16 w 18"/>
                  <a:gd name="T11" fmla="*/ 4 h 17"/>
                  <a:gd name="T12" fmla="*/ 17 w 18"/>
                  <a:gd name="T13" fmla="*/ 11 h 17"/>
                  <a:gd name="T14" fmla="*/ 13 w 18"/>
                  <a:gd name="T15" fmla="*/ 16 h 17"/>
                  <a:gd name="T16" fmla="*/ 9 w 18"/>
                  <a:gd name="T17" fmla="*/ 17 h 17"/>
                  <a:gd name="T18" fmla="*/ 9 w 18"/>
                  <a:gd name="T19" fmla="*/ 3 h 17"/>
                  <a:gd name="T20" fmla="*/ 6 w 18"/>
                  <a:gd name="T21" fmla="*/ 4 h 17"/>
                  <a:gd name="T22" fmla="*/ 3 w 18"/>
                  <a:gd name="T23" fmla="*/ 7 h 17"/>
                  <a:gd name="T24" fmla="*/ 4 w 18"/>
                  <a:gd name="T25" fmla="*/ 11 h 17"/>
                  <a:gd name="T26" fmla="*/ 11 w 18"/>
                  <a:gd name="T27" fmla="*/ 13 h 17"/>
                  <a:gd name="T28" fmla="*/ 14 w 18"/>
                  <a:gd name="T29" fmla="*/ 10 h 17"/>
                  <a:gd name="T30" fmla="*/ 13 w 18"/>
                  <a:gd name="T31" fmla="*/ 6 h 17"/>
                  <a:gd name="T32" fmla="*/ 9 w 18"/>
                  <a:gd name="T33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7">
                    <a:moveTo>
                      <a:pt x="9" y="17"/>
                    </a:moveTo>
                    <a:cubicBezTo>
                      <a:pt x="6" y="17"/>
                      <a:pt x="3" y="16"/>
                      <a:pt x="1" y="13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1" y="4"/>
                      <a:pt x="2" y="2"/>
                      <a:pt x="4" y="1"/>
                    </a:cubicBezTo>
                    <a:cubicBezTo>
                      <a:pt x="6" y="0"/>
                      <a:pt x="7" y="0"/>
                      <a:pt x="9" y="0"/>
                    </a:cubicBezTo>
                    <a:cubicBezTo>
                      <a:pt x="12" y="0"/>
                      <a:pt x="15" y="2"/>
                      <a:pt x="16" y="4"/>
                    </a:cubicBezTo>
                    <a:cubicBezTo>
                      <a:pt x="17" y="6"/>
                      <a:pt x="18" y="9"/>
                      <a:pt x="17" y="11"/>
                    </a:cubicBezTo>
                    <a:cubicBezTo>
                      <a:pt x="16" y="13"/>
                      <a:pt x="15" y="15"/>
                      <a:pt x="13" y="16"/>
                    </a:cubicBezTo>
                    <a:cubicBezTo>
                      <a:pt x="12" y="17"/>
                      <a:pt x="10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8" y="3"/>
                      <a:pt x="7" y="3"/>
                      <a:pt x="6" y="4"/>
                    </a:cubicBezTo>
                    <a:cubicBezTo>
                      <a:pt x="5" y="5"/>
                      <a:pt x="4" y="6"/>
                      <a:pt x="3" y="7"/>
                    </a:cubicBezTo>
                    <a:cubicBezTo>
                      <a:pt x="3" y="9"/>
                      <a:pt x="3" y="10"/>
                      <a:pt x="4" y="11"/>
                    </a:cubicBezTo>
                    <a:cubicBezTo>
                      <a:pt x="5" y="14"/>
                      <a:pt x="9" y="15"/>
                      <a:pt x="11" y="13"/>
                    </a:cubicBezTo>
                    <a:cubicBezTo>
                      <a:pt x="13" y="13"/>
                      <a:pt x="14" y="12"/>
                      <a:pt x="14" y="10"/>
                    </a:cubicBezTo>
                    <a:cubicBezTo>
                      <a:pt x="14" y="9"/>
                      <a:pt x="14" y="7"/>
                      <a:pt x="13" y="6"/>
                    </a:cubicBezTo>
                    <a:cubicBezTo>
                      <a:pt x="12" y="4"/>
                      <a:pt x="11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6" name="Freeform 1660"/>
              <p:cNvSpPr>
                <a:spLocks noEditPoints="1"/>
              </p:cNvSpPr>
              <p:nvPr/>
            </p:nvSpPr>
            <p:spPr bwMode="auto">
              <a:xfrm>
                <a:off x="4660" y="4019"/>
                <a:ext cx="41" cy="43"/>
              </a:xfrm>
              <a:custGeom>
                <a:avLst/>
                <a:gdLst>
                  <a:gd name="T0" fmla="*/ 9 w 18"/>
                  <a:gd name="T1" fmla="*/ 19 h 19"/>
                  <a:gd name="T2" fmla="*/ 1 w 18"/>
                  <a:gd name="T3" fmla="*/ 15 h 19"/>
                  <a:gd name="T4" fmla="*/ 0 w 18"/>
                  <a:gd name="T5" fmla="*/ 8 h 19"/>
                  <a:gd name="T6" fmla="*/ 4 w 18"/>
                  <a:gd name="T7" fmla="*/ 3 h 19"/>
                  <a:gd name="T8" fmla="*/ 16 w 18"/>
                  <a:gd name="T9" fmla="*/ 5 h 19"/>
                  <a:gd name="T10" fmla="*/ 17 w 18"/>
                  <a:gd name="T11" fmla="*/ 12 h 19"/>
                  <a:gd name="T12" fmla="*/ 13 w 18"/>
                  <a:gd name="T13" fmla="*/ 17 h 19"/>
                  <a:gd name="T14" fmla="*/ 9 w 18"/>
                  <a:gd name="T15" fmla="*/ 19 h 19"/>
                  <a:gd name="T16" fmla="*/ 9 w 18"/>
                  <a:gd name="T17" fmla="*/ 5 h 19"/>
                  <a:gd name="T18" fmla="*/ 6 w 18"/>
                  <a:gd name="T19" fmla="*/ 5 h 19"/>
                  <a:gd name="T20" fmla="*/ 3 w 18"/>
                  <a:gd name="T21" fmla="*/ 9 h 19"/>
                  <a:gd name="T22" fmla="*/ 4 w 18"/>
                  <a:gd name="T23" fmla="*/ 13 h 19"/>
                  <a:gd name="T24" fmla="*/ 11 w 18"/>
                  <a:gd name="T25" fmla="*/ 15 h 19"/>
                  <a:gd name="T26" fmla="*/ 14 w 18"/>
                  <a:gd name="T27" fmla="*/ 11 h 19"/>
                  <a:gd name="T28" fmla="*/ 13 w 18"/>
                  <a:gd name="T29" fmla="*/ 7 h 19"/>
                  <a:gd name="T30" fmla="*/ 9 w 18"/>
                  <a:gd name="T31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9">
                    <a:moveTo>
                      <a:pt x="9" y="19"/>
                    </a:moveTo>
                    <a:cubicBezTo>
                      <a:pt x="6" y="19"/>
                      <a:pt x="3" y="17"/>
                      <a:pt x="1" y="15"/>
                    </a:cubicBezTo>
                    <a:cubicBezTo>
                      <a:pt x="0" y="13"/>
                      <a:pt x="0" y="10"/>
                      <a:pt x="0" y="8"/>
                    </a:cubicBezTo>
                    <a:cubicBezTo>
                      <a:pt x="0" y="6"/>
                      <a:pt x="2" y="4"/>
                      <a:pt x="4" y="3"/>
                    </a:cubicBezTo>
                    <a:cubicBezTo>
                      <a:pt x="8" y="0"/>
                      <a:pt x="13" y="1"/>
                      <a:pt x="16" y="5"/>
                    </a:cubicBezTo>
                    <a:cubicBezTo>
                      <a:pt x="17" y="7"/>
                      <a:pt x="18" y="10"/>
                      <a:pt x="17" y="12"/>
                    </a:cubicBezTo>
                    <a:cubicBezTo>
                      <a:pt x="17" y="14"/>
                      <a:pt x="15" y="16"/>
                      <a:pt x="13" y="17"/>
                    </a:cubicBezTo>
                    <a:cubicBezTo>
                      <a:pt x="12" y="18"/>
                      <a:pt x="10" y="19"/>
                      <a:pt x="9" y="19"/>
                    </a:cubicBezTo>
                    <a:close/>
                    <a:moveTo>
                      <a:pt x="9" y="5"/>
                    </a:moveTo>
                    <a:cubicBezTo>
                      <a:pt x="7" y="5"/>
                      <a:pt x="6" y="5"/>
                      <a:pt x="6" y="5"/>
                    </a:cubicBezTo>
                    <a:cubicBezTo>
                      <a:pt x="4" y="6"/>
                      <a:pt x="3" y="7"/>
                      <a:pt x="3" y="9"/>
                    </a:cubicBezTo>
                    <a:cubicBezTo>
                      <a:pt x="3" y="10"/>
                      <a:pt x="3" y="12"/>
                      <a:pt x="4" y="13"/>
                    </a:cubicBezTo>
                    <a:cubicBezTo>
                      <a:pt x="5" y="15"/>
                      <a:pt x="9" y="16"/>
                      <a:pt x="11" y="15"/>
                    </a:cubicBezTo>
                    <a:cubicBezTo>
                      <a:pt x="13" y="14"/>
                      <a:pt x="14" y="13"/>
                      <a:pt x="14" y="11"/>
                    </a:cubicBezTo>
                    <a:cubicBezTo>
                      <a:pt x="14" y="10"/>
                      <a:pt x="14" y="8"/>
                      <a:pt x="13" y="7"/>
                    </a:cubicBezTo>
                    <a:cubicBezTo>
                      <a:pt x="12" y="5"/>
                      <a:pt x="10" y="5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7" name="Freeform 1661"/>
              <p:cNvSpPr>
                <a:spLocks noEditPoints="1"/>
              </p:cNvSpPr>
              <p:nvPr/>
            </p:nvSpPr>
            <p:spPr bwMode="auto">
              <a:xfrm>
                <a:off x="4721" y="3974"/>
                <a:ext cx="41" cy="43"/>
              </a:xfrm>
              <a:custGeom>
                <a:avLst/>
                <a:gdLst>
                  <a:gd name="T0" fmla="*/ 9 w 18"/>
                  <a:gd name="T1" fmla="*/ 19 h 19"/>
                  <a:gd name="T2" fmla="*/ 2 w 18"/>
                  <a:gd name="T3" fmla="*/ 15 h 19"/>
                  <a:gd name="T4" fmla="*/ 1 w 18"/>
                  <a:gd name="T5" fmla="*/ 9 h 19"/>
                  <a:gd name="T6" fmla="*/ 4 w 18"/>
                  <a:gd name="T7" fmla="*/ 3 h 19"/>
                  <a:gd name="T8" fmla="*/ 16 w 18"/>
                  <a:gd name="T9" fmla="*/ 5 h 19"/>
                  <a:gd name="T10" fmla="*/ 18 w 18"/>
                  <a:gd name="T11" fmla="*/ 11 h 19"/>
                  <a:gd name="T12" fmla="*/ 14 w 18"/>
                  <a:gd name="T13" fmla="*/ 17 h 19"/>
                  <a:gd name="T14" fmla="*/ 9 w 18"/>
                  <a:gd name="T15" fmla="*/ 19 h 19"/>
                  <a:gd name="T16" fmla="*/ 9 w 18"/>
                  <a:gd name="T17" fmla="*/ 4 h 19"/>
                  <a:gd name="T18" fmla="*/ 6 w 18"/>
                  <a:gd name="T19" fmla="*/ 5 h 19"/>
                  <a:gd name="T20" fmla="*/ 4 w 18"/>
                  <a:gd name="T21" fmla="*/ 9 h 19"/>
                  <a:gd name="T22" fmla="*/ 5 w 18"/>
                  <a:gd name="T23" fmla="*/ 13 h 19"/>
                  <a:gd name="T24" fmla="*/ 13 w 18"/>
                  <a:gd name="T25" fmla="*/ 14 h 19"/>
                  <a:gd name="T26" fmla="*/ 15 w 18"/>
                  <a:gd name="T27" fmla="*/ 11 h 19"/>
                  <a:gd name="T28" fmla="*/ 14 w 18"/>
                  <a:gd name="T29" fmla="*/ 7 h 19"/>
                  <a:gd name="T30" fmla="*/ 9 w 18"/>
                  <a:gd name="T31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9">
                    <a:moveTo>
                      <a:pt x="9" y="19"/>
                    </a:moveTo>
                    <a:cubicBezTo>
                      <a:pt x="7" y="19"/>
                      <a:pt x="4" y="17"/>
                      <a:pt x="2" y="15"/>
                    </a:cubicBezTo>
                    <a:cubicBezTo>
                      <a:pt x="1" y="13"/>
                      <a:pt x="0" y="11"/>
                      <a:pt x="1" y="9"/>
                    </a:cubicBezTo>
                    <a:cubicBezTo>
                      <a:pt x="1" y="6"/>
                      <a:pt x="2" y="4"/>
                      <a:pt x="4" y="3"/>
                    </a:cubicBezTo>
                    <a:cubicBezTo>
                      <a:pt x="8" y="0"/>
                      <a:pt x="14" y="1"/>
                      <a:pt x="16" y="5"/>
                    </a:cubicBezTo>
                    <a:cubicBezTo>
                      <a:pt x="18" y="7"/>
                      <a:pt x="18" y="9"/>
                      <a:pt x="18" y="11"/>
                    </a:cubicBezTo>
                    <a:cubicBezTo>
                      <a:pt x="18" y="14"/>
                      <a:pt x="16" y="16"/>
                      <a:pt x="14" y="17"/>
                    </a:cubicBezTo>
                    <a:cubicBezTo>
                      <a:pt x="13" y="18"/>
                      <a:pt x="11" y="19"/>
                      <a:pt x="9" y="19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7" y="5"/>
                      <a:pt x="6" y="5"/>
                    </a:cubicBezTo>
                    <a:cubicBezTo>
                      <a:pt x="5" y="6"/>
                      <a:pt x="4" y="8"/>
                      <a:pt x="4" y="9"/>
                    </a:cubicBezTo>
                    <a:cubicBezTo>
                      <a:pt x="4" y="10"/>
                      <a:pt x="4" y="12"/>
                      <a:pt x="5" y="13"/>
                    </a:cubicBezTo>
                    <a:cubicBezTo>
                      <a:pt x="7" y="15"/>
                      <a:pt x="10" y="16"/>
                      <a:pt x="13" y="14"/>
                    </a:cubicBezTo>
                    <a:cubicBezTo>
                      <a:pt x="14" y="13"/>
                      <a:pt x="15" y="12"/>
                      <a:pt x="15" y="11"/>
                    </a:cubicBezTo>
                    <a:cubicBezTo>
                      <a:pt x="15" y="9"/>
                      <a:pt x="15" y="8"/>
                      <a:pt x="14" y="7"/>
                    </a:cubicBezTo>
                    <a:cubicBezTo>
                      <a:pt x="13" y="5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8" name="Freeform 1662"/>
              <p:cNvSpPr>
                <a:spLocks noEditPoints="1"/>
              </p:cNvSpPr>
              <p:nvPr/>
            </p:nvSpPr>
            <p:spPr bwMode="auto">
              <a:xfrm>
                <a:off x="4780" y="3927"/>
                <a:ext cx="43" cy="40"/>
              </a:xfrm>
              <a:custGeom>
                <a:avLst/>
                <a:gdLst>
                  <a:gd name="T0" fmla="*/ 10 w 19"/>
                  <a:gd name="T1" fmla="*/ 18 h 18"/>
                  <a:gd name="T2" fmla="*/ 3 w 19"/>
                  <a:gd name="T3" fmla="*/ 15 h 18"/>
                  <a:gd name="T4" fmla="*/ 5 w 19"/>
                  <a:gd name="T5" fmla="*/ 3 h 18"/>
                  <a:gd name="T6" fmla="*/ 17 w 19"/>
                  <a:gd name="T7" fmla="*/ 4 h 18"/>
                  <a:gd name="T8" fmla="*/ 19 w 19"/>
                  <a:gd name="T9" fmla="*/ 10 h 18"/>
                  <a:gd name="T10" fmla="*/ 16 w 19"/>
                  <a:gd name="T11" fmla="*/ 16 h 18"/>
                  <a:gd name="T12" fmla="*/ 10 w 19"/>
                  <a:gd name="T13" fmla="*/ 18 h 18"/>
                  <a:gd name="T14" fmla="*/ 10 w 19"/>
                  <a:gd name="T15" fmla="*/ 4 h 18"/>
                  <a:gd name="T16" fmla="*/ 7 w 19"/>
                  <a:gd name="T17" fmla="*/ 5 h 18"/>
                  <a:gd name="T18" fmla="*/ 6 w 19"/>
                  <a:gd name="T19" fmla="*/ 13 h 18"/>
                  <a:gd name="T20" fmla="*/ 14 w 19"/>
                  <a:gd name="T21" fmla="*/ 14 h 18"/>
                  <a:gd name="T22" fmla="*/ 16 w 19"/>
                  <a:gd name="T23" fmla="*/ 10 h 18"/>
                  <a:gd name="T24" fmla="*/ 14 w 19"/>
                  <a:gd name="T25" fmla="*/ 6 h 18"/>
                  <a:gd name="T26" fmla="*/ 10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10" y="18"/>
                    </a:moveTo>
                    <a:cubicBezTo>
                      <a:pt x="7" y="18"/>
                      <a:pt x="5" y="17"/>
                      <a:pt x="3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8" y="0"/>
                      <a:pt x="14" y="0"/>
                      <a:pt x="17" y="4"/>
                    </a:cubicBezTo>
                    <a:cubicBezTo>
                      <a:pt x="18" y="6"/>
                      <a:pt x="19" y="8"/>
                      <a:pt x="19" y="10"/>
                    </a:cubicBezTo>
                    <a:cubicBezTo>
                      <a:pt x="19" y="13"/>
                      <a:pt x="17" y="15"/>
                      <a:pt x="16" y="16"/>
                    </a:cubicBezTo>
                    <a:cubicBezTo>
                      <a:pt x="14" y="17"/>
                      <a:pt x="12" y="18"/>
                      <a:pt x="10" y="18"/>
                    </a:cubicBezTo>
                    <a:close/>
                    <a:moveTo>
                      <a:pt x="10" y="4"/>
                    </a:moveTo>
                    <a:cubicBezTo>
                      <a:pt x="9" y="4"/>
                      <a:pt x="8" y="4"/>
                      <a:pt x="7" y="5"/>
                    </a:cubicBezTo>
                    <a:cubicBezTo>
                      <a:pt x="4" y="7"/>
                      <a:pt x="4" y="10"/>
                      <a:pt x="6" y="13"/>
                    </a:cubicBezTo>
                    <a:cubicBezTo>
                      <a:pt x="8" y="15"/>
                      <a:pt x="11" y="15"/>
                      <a:pt x="14" y="14"/>
                    </a:cubicBezTo>
                    <a:cubicBezTo>
                      <a:pt x="15" y="13"/>
                      <a:pt x="15" y="11"/>
                      <a:pt x="16" y="10"/>
                    </a:cubicBezTo>
                    <a:cubicBezTo>
                      <a:pt x="16" y="8"/>
                      <a:pt x="15" y="7"/>
                      <a:pt x="14" y="6"/>
                    </a:cubicBezTo>
                    <a:cubicBezTo>
                      <a:pt x="13" y="5"/>
                      <a:pt x="12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9" name="Freeform 1663"/>
              <p:cNvSpPr>
                <a:spLocks noEditPoints="1"/>
              </p:cNvSpPr>
              <p:nvPr/>
            </p:nvSpPr>
            <p:spPr bwMode="auto">
              <a:xfrm>
                <a:off x="4839" y="3875"/>
                <a:ext cx="40" cy="40"/>
              </a:xfrm>
              <a:custGeom>
                <a:avLst/>
                <a:gdLst>
                  <a:gd name="T0" fmla="*/ 10 w 18"/>
                  <a:gd name="T1" fmla="*/ 18 h 18"/>
                  <a:gd name="T2" fmla="*/ 3 w 18"/>
                  <a:gd name="T3" fmla="*/ 15 h 18"/>
                  <a:gd name="T4" fmla="*/ 4 w 18"/>
                  <a:gd name="T5" fmla="*/ 3 h 18"/>
                  <a:gd name="T6" fmla="*/ 16 w 18"/>
                  <a:gd name="T7" fmla="*/ 4 h 18"/>
                  <a:gd name="T8" fmla="*/ 18 w 18"/>
                  <a:gd name="T9" fmla="*/ 10 h 18"/>
                  <a:gd name="T10" fmla="*/ 15 w 18"/>
                  <a:gd name="T11" fmla="*/ 16 h 18"/>
                  <a:gd name="T12" fmla="*/ 10 w 18"/>
                  <a:gd name="T13" fmla="*/ 18 h 18"/>
                  <a:gd name="T14" fmla="*/ 10 w 18"/>
                  <a:gd name="T15" fmla="*/ 4 h 18"/>
                  <a:gd name="T16" fmla="*/ 6 w 18"/>
                  <a:gd name="T17" fmla="*/ 5 h 18"/>
                  <a:gd name="T18" fmla="*/ 6 w 18"/>
                  <a:gd name="T19" fmla="*/ 13 h 18"/>
                  <a:gd name="T20" fmla="*/ 13 w 18"/>
                  <a:gd name="T21" fmla="*/ 13 h 18"/>
                  <a:gd name="T22" fmla="*/ 15 w 18"/>
                  <a:gd name="T23" fmla="*/ 10 h 18"/>
                  <a:gd name="T24" fmla="*/ 14 w 18"/>
                  <a:gd name="T25" fmla="*/ 6 h 18"/>
                  <a:gd name="T26" fmla="*/ 10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10" y="18"/>
                    </a:moveTo>
                    <a:cubicBezTo>
                      <a:pt x="7" y="18"/>
                      <a:pt x="5" y="17"/>
                      <a:pt x="3" y="15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7" y="0"/>
                      <a:pt x="13" y="0"/>
                      <a:pt x="16" y="4"/>
                    </a:cubicBezTo>
                    <a:cubicBezTo>
                      <a:pt x="18" y="5"/>
                      <a:pt x="18" y="7"/>
                      <a:pt x="18" y="10"/>
                    </a:cubicBezTo>
                    <a:cubicBezTo>
                      <a:pt x="18" y="12"/>
                      <a:pt x="17" y="14"/>
                      <a:pt x="15" y="16"/>
                    </a:cubicBezTo>
                    <a:cubicBezTo>
                      <a:pt x="14" y="17"/>
                      <a:pt x="12" y="18"/>
                      <a:pt x="10" y="18"/>
                    </a:cubicBezTo>
                    <a:close/>
                    <a:moveTo>
                      <a:pt x="10" y="4"/>
                    </a:moveTo>
                    <a:cubicBezTo>
                      <a:pt x="8" y="4"/>
                      <a:pt x="7" y="4"/>
                      <a:pt x="6" y="5"/>
                    </a:cubicBezTo>
                    <a:cubicBezTo>
                      <a:pt x="4" y="7"/>
                      <a:pt x="4" y="11"/>
                      <a:pt x="6" y="13"/>
                    </a:cubicBezTo>
                    <a:cubicBezTo>
                      <a:pt x="8" y="15"/>
                      <a:pt x="11" y="15"/>
                      <a:pt x="13" y="13"/>
                    </a:cubicBezTo>
                    <a:cubicBezTo>
                      <a:pt x="14" y="12"/>
                      <a:pt x="15" y="11"/>
                      <a:pt x="15" y="10"/>
                    </a:cubicBezTo>
                    <a:cubicBezTo>
                      <a:pt x="15" y="8"/>
                      <a:pt x="15" y="7"/>
                      <a:pt x="14" y="6"/>
                    </a:cubicBezTo>
                    <a:cubicBezTo>
                      <a:pt x="13" y="5"/>
                      <a:pt x="11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0" name="Freeform 1664"/>
              <p:cNvSpPr>
                <a:spLocks noEditPoints="1"/>
              </p:cNvSpPr>
              <p:nvPr/>
            </p:nvSpPr>
            <p:spPr bwMode="auto">
              <a:xfrm>
                <a:off x="4895" y="3820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3 w 18"/>
                  <a:gd name="T3" fmla="*/ 15 h 18"/>
                  <a:gd name="T4" fmla="*/ 0 w 18"/>
                  <a:gd name="T5" fmla="*/ 9 h 18"/>
                  <a:gd name="T6" fmla="*/ 3 w 18"/>
                  <a:gd name="T7" fmla="*/ 3 h 18"/>
                  <a:gd name="T8" fmla="*/ 15 w 18"/>
                  <a:gd name="T9" fmla="*/ 3 h 18"/>
                  <a:gd name="T10" fmla="*/ 18 w 18"/>
                  <a:gd name="T11" fmla="*/ 9 h 18"/>
                  <a:gd name="T12" fmla="*/ 15 w 18"/>
                  <a:gd name="T13" fmla="*/ 15 h 18"/>
                  <a:gd name="T14" fmla="*/ 9 w 18"/>
                  <a:gd name="T15" fmla="*/ 18 h 18"/>
                  <a:gd name="T16" fmla="*/ 9 w 18"/>
                  <a:gd name="T17" fmla="*/ 4 h 18"/>
                  <a:gd name="T18" fmla="*/ 5 w 18"/>
                  <a:gd name="T19" fmla="*/ 5 h 18"/>
                  <a:gd name="T20" fmla="*/ 4 w 18"/>
                  <a:gd name="T21" fmla="*/ 9 h 18"/>
                  <a:gd name="T22" fmla="*/ 5 w 18"/>
                  <a:gd name="T23" fmla="*/ 13 h 18"/>
                  <a:gd name="T24" fmla="*/ 13 w 18"/>
                  <a:gd name="T25" fmla="*/ 13 h 18"/>
                  <a:gd name="T26" fmla="*/ 15 w 18"/>
                  <a:gd name="T27" fmla="*/ 9 h 18"/>
                  <a:gd name="T28" fmla="*/ 13 w 18"/>
                  <a:gd name="T29" fmla="*/ 5 h 18"/>
                  <a:gd name="T30" fmla="*/ 9 w 18"/>
                  <a:gd name="T31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7" y="18"/>
                      <a:pt x="4" y="17"/>
                      <a:pt x="3" y="15"/>
                    </a:cubicBezTo>
                    <a:cubicBezTo>
                      <a:pt x="1" y="14"/>
                      <a:pt x="0" y="11"/>
                      <a:pt x="0" y="9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6" y="0"/>
                      <a:pt x="12" y="0"/>
                      <a:pt x="15" y="3"/>
                    </a:cubicBezTo>
                    <a:cubicBezTo>
                      <a:pt x="17" y="5"/>
                      <a:pt x="18" y="7"/>
                      <a:pt x="18" y="9"/>
                    </a:cubicBezTo>
                    <a:cubicBezTo>
                      <a:pt x="18" y="11"/>
                      <a:pt x="17" y="14"/>
                      <a:pt x="15" y="15"/>
                    </a:cubicBezTo>
                    <a:cubicBezTo>
                      <a:pt x="14" y="17"/>
                      <a:pt x="11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6" y="4"/>
                      <a:pt x="5" y="5"/>
                    </a:cubicBezTo>
                    <a:cubicBezTo>
                      <a:pt x="4" y="6"/>
                      <a:pt x="4" y="8"/>
                      <a:pt x="4" y="9"/>
                    </a:cubicBezTo>
                    <a:cubicBezTo>
                      <a:pt x="4" y="11"/>
                      <a:pt x="4" y="12"/>
                      <a:pt x="5" y="13"/>
                    </a:cubicBezTo>
                    <a:cubicBezTo>
                      <a:pt x="7" y="15"/>
                      <a:pt x="11" y="15"/>
                      <a:pt x="13" y="13"/>
                    </a:cubicBezTo>
                    <a:cubicBezTo>
                      <a:pt x="14" y="12"/>
                      <a:pt x="15" y="11"/>
                      <a:pt x="15" y="9"/>
                    </a:cubicBezTo>
                    <a:cubicBezTo>
                      <a:pt x="15" y="8"/>
                      <a:pt x="14" y="6"/>
                      <a:pt x="13" y="5"/>
                    </a:cubicBezTo>
                    <a:cubicBezTo>
                      <a:pt x="12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1" name="Freeform 1665"/>
              <p:cNvSpPr>
                <a:spLocks noEditPoints="1"/>
              </p:cNvSpPr>
              <p:nvPr/>
            </p:nvSpPr>
            <p:spPr bwMode="auto">
              <a:xfrm>
                <a:off x="4945" y="3762"/>
                <a:ext cx="43" cy="40"/>
              </a:xfrm>
              <a:custGeom>
                <a:avLst/>
                <a:gdLst>
                  <a:gd name="T0" fmla="*/ 10 w 19"/>
                  <a:gd name="T1" fmla="*/ 18 h 18"/>
                  <a:gd name="T2" fmla="*/ 4 w 19"/>
                  <a:gd name="T3" fmla="*/ 16 h 18"/>
                  <a:gd name="T4" fmla="*/ 4 w 19"/>
                  <a:gd name="T5" fmla="*/ 4 h 18"/>
                  <a:gd name="T6" fmla="*/ 16 w 19"/>
                  <a:gd name="T7" fmla="*/ 3 h 18"/>
                  <a:gd name="T8" fmla="*/ 19 w 19"/>
                  <a:gd name="T9" fmla="*/ 9 h 18"/>
                  <a:gd name="T10" fmla="*/ 17 w 19"/>
                  <a:gd name="T11" fmla="*/ 15 h 18"/>
                  <a:gd name="T12" fmla="*/ 10 w 19"/>
                  <a:gd name="T13" fmla="*/ 18 h 18"/>
                  <a:gd name="T14" fmla="*/ 10 w 19"/>
                  <a:gd name="T15" fmla="*/ 4 h 18"/>
                  <a:gd name="T16" fmla="*/ 6 w 19"/>
                  <a:gd name="T17" fmla="*/ 6 h 18"/>
                  <a:gd name="T18" fmla="*/ 6 w 19"/>
                  <a:gd name="T19" fmla="*/ 14 h 18"/>
                  <a:gd name="T20" fmla="*/ 14 w 19"/>
                  <a:gd name="T21" fmla="*/ 13 h 18"/>
                  <a:gd name="T22" fmla="*/ 16 w 19"/>
                  <a:gd name="T23" fmla="*/ 9 h 18"/>
                  <a:gd name="T24" fmla="*/ 14 w 19"/>
                  <a:gd name="T25" fmla="*/ 6 h 18"/>
                  <a:gd name="T26" fmla="*/ 10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10" y="18"/>
                    </a:moveTo>
                    <a:cubicBezTo>
                      <a:pt x="8" y="18"/>
                      <a:pt x="6" y="18"/>
                      <a:pt x="4" y="16"/>
                    </a:cubicBezTo>
                    <a:cubicBezTo>
                      <a:pt x="1" y="13"/>
                      <a:pt x="0" y="7"/>
                      <a:pt x="4" y="4"/>
                    </a:cubicBezTo>
                    <a:cubicBezTo>
                      <a:pt x="7" y="0"/>
                      <a:pt x="12" y="0"/>
                      <a:pt x="16" y="3"/>
                    </a:cubicBezTo>
                    <a:cubicBezTo>
                      <a:pt x="18" y="5"/>
                      <a:pt x="19" y="7"/>
                      <a:pt x="19" y="9"/>
                    </a:cubicBezTo>
                    <a:cubicBezTo>
                      <a:pt x="19" y="11"/>
                      <a:pt x="18" y="14"/>
                      <a:pt x="17" y="15"/>
                    </a:cubicBezTo>
                    <a:cubicBezTo>
                      <a:pt x="15" y="17"/>
                      <a:pt x="12" y="18"/>
                      <a:pt x="10" y="18"/>
                    </a:cubicBezTo>
                    <a:close/>
                    <a:moveTo>
                      <a:pt x="10" y="4"/>
                    </a:moveTo>
                    <a:cubicBezTo>
                      <a:pt x="8" y="4"/>
                      <a:pt x="7" y="5"/>
                      <a:pt x="6" y="6"/>
                    </a:cubicBezTo>
                    <a:cubicBezTo>
                      <a:pt x="4" y="8"/>
                      <a:pt x="4" y="12"/>
                      <a:pt x="6" y="14"/>
                    </a:cubicBezTo>
                    <a:cubicBezTo>
                      <a:pt x="9" y="16"/>
                      <a:pt x="12" y="15"/>
                      <a:pt x="14" y="13"/>
                    </a:cubicBezTo>
                    <a:cubicBezTo>
                      <a:pt x="15" y="12"/>
                      <a:pt x="16" y="11"/>
                      <a:pt x="16" y="9"/>
                    </a:cubicBezTo>
                    <a:cubicBezTo>
                      <a:pt x="15" y="8"/>
                      <a:pt x="15" y="7"/>
                      <a:pt x="14" y="6"/>
                    </a:cubicBezTo>
                    <a:cubicBezTo>
                      <a:pt x="13" y="5"/>
                      <a:pt x="11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2" name="Freeform 1666"/>
              <p:cNvSpPr>
                <a:spLocks noEditPoints="1"/>
              </p:cNvSpPr>
              <p:nvPr/>
            </p:nvSpPr>
            <p:spPr bwMode="auto">
              <a:xfrm>
                <a:off x="4997" y="3701"/>
                <a:ext cx="41" cy="43"/>
              </a:xfrm>
              <a:custGeom>
                <a:avLst/>
                <a:gdLst>
                  <a:gd name="T0" fmla="*/ 9 w 18"/>
                  <a:gd name="T1" fmla="*/ 19 h 19"/>
                  <a:gd name="T2" fmla="*/ 3 w 18"/>
                  <a:gd name="T3" fmla="*/ 17 h 19"/>
                  <a:gd name="T4" fmla="*/ 0 w 18"/>
                  <a:gd name="T5" fmla="*/ 11 h 19"/>
                  <a:gd name="T6" fmla="*/ 2 w 18"/>
                  <a:gd name="T7" fmla="*/ 4 h 19"/>
                  <a:gd name="T8" fmla="*/ 14 w 18"/>
                  <a:gd name="T9" fmla="*/ 3 h 19"/>
                  <a:gd name="T10" fmla="*/ 17 w 18"/>
                  <a:gd name="T11" fmla="*/ 9 h 19"/>
                  <a:gd name="T12" fmla="*/ 15 w 18"/>
                  <a:gd name="T13" fmla="*/ 15 h 19"/>
                  <a:gd name="T14" fmla="*/ 9 w 18"/>
                  <a:gd name="T15" fmla="*/ 19 h 19"/>
                  <a:gd name="T16" fmla="*/ 9 w 18"/>
                  <a:gd name="T17" fmla="*/ 4 h 19"/>
                  <a:gd name="T18" fmla="*/ 4 w 18"/>
                  <a:gd name="T19" fmla="*/ 6 h 19"/>
                  <a:gd name="T20" fmla="*/ 3 w 18"/>
                  <a:gd name="T21" fmla="*/ 11 h 19"/>
                  <a:gd name="T22" fmla="*/ 5 w 18"/>
                  <a:gd name="T23" fmla="*/ 14 h 19"/>
                  <a:gd name="T24" fmla="*/ 13 w 18"/>
                  <a:gd name="T25" fmla="*/ 13 h 19"/>
                  <a:gd name="T26" fmla="*/ 14 w 18"/>
                  <a:gd name="T27" fmla="*/ 9 h 19"/>
                  <a:gd name="T28" fmla="*/ 12 w 18"/>
                  <a:gd name="T29" fmla="*/ 6 h 19"/>
                  <a:gd name="T30" fmla="*/ 9 w 18"/>
                  <a:gd name="T31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9">
                    <a:moveTo>
                      <a:pt x="9" y="19"/>
                    </a:moveTo>
                    <a:cubicBezTo>
                      <a:pt x="7" y="19"/>
                      <a:pt x="5" y="18"/>
                      <a:pt x="3" y="17"/>
                    </a:cubicBezTo>
                    <a:cubicBezTo>
                      <a:pt x="1" y="15"/>
                      <a:pt x="0" y="13"/>
                      <a:pt x="0" y="11"/>
                    </a:cubicBezTo>
                    <a:cubicBezTo>
                      <a:pt x="0" y="9"/>
                      <a:pt x="1" y="6"/>
                      <a:pt x="2" y="4"/>
                    </a:cubicBezTo>
                    <a:cubicBezTo>
                      <a:pt x="5" y="1"/>
                      <a:pt x="11" y="0"/>
                      <a:pt x="14" y="3"/>
                    </a:cubicBezTo>
                    <a:cubicBezTo>
                      <a:pt x="16" y="5"/>
                      <a:pt x="17" y="7"/>
                      <a:pt x="17" y="9"/>
                    </a:cubicBezTo>
                    <a:cubicBezTo>
                      <a:pt x="18" y="11"/>
                      <a:pt x="17" y="14"/>
                      <a:pt x="15" y="15"/>
                    </a:cubicBezTo>
                    <a:cubicBezTo>
                      <a:pt x="14" y="17"/>
                      <a:pt x="11" y="19"/>
                      <a:pt x="9" y="19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6" y="5"/>
                      <a:pt x="4" y="6"/>
                    </a:cubicBezTo>
                    <a:cubicBezTo>
                      <a:pt x="4" y="8"/>
                      <a:pt x="3" y="9"/>
                      <a:pt x="3" y="11"/>
                    </a:cubicBezTo>
                    <a:cubicBezTo>
                      <a:pt x="3" y="12"/>
                      <a:pt x="4" y="13"/>
                      <a:pt x="5" y="14"/>
                    </a:cubicBezTo>
                    <a:cubicBezTo>
                      <a:pt x="8" y="16"/>
                      <a:pt x="11" y="16"/>
                      <a:pt x="13" y="13"/>
                    </a:cubicBezTo>
                    <a:cubicBezTo>
                      <a:pt x="14" y="12"/>
                      <a:pt x="14" y="11"/>
                      <a:pt x="14" y="9"/>
                    </a:cubicBezTo>
                    <a:cubicBezTo>
                      <a:pt x="14" y="8"/>
                      <a:pt x="13" y="7"/>
                      <a:pt x="12" y="6"/>
                    </a:cubicBezTo>
                    <a:cubicBezTo>
                      <a:pt x="11" y="5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3" name="Freeform 1667"/>
              <p:cNvSpPr>
                <a:spLocks noEditPoints="1"/>
              </p:cNvSpPr>
              <p:nvPr/>
            </p:nvSpPr>
            <p:spPr bwMode="auto">
              <a:xfrm>
                <a:off x="5042" y="3637"/>
                <a:ext cx="41" cy="43"/>
              </a:xfrm>
              <a:custGeom>
                <a:avLst/>
                <a:gdLst>
                  <a:gd name="T0" fmla="*/ 9 w 18"/>
                  <a:gd name="T1" fmla="*/ 19 h 19"/>
                  <a:gd name="T2" fmla="*/ 4 w 18"/>
                  <a:gd name="T3" fmla="*/ 17 h 19"/>
                  <a:gd name="T4" fmla="*/ 0 w 18"/>
                  <a:gd name="T5" fmla="*/ 12 h 19"/>
                  <a:gd name="T6" fmla="*/ 2 w 18"/>
                  <a:gd name="T7" fmla="*/ 5 h 19"/>
                  <a:gd name="T8" fmla="*/ 14 w 18"/>
                  <a:gd name="T9" fmla="*/ 3 h 19"/>
                  <a:gd name="T10" fmla="*/ 18 w 18"/>
                  <a:gd name="T11" fmla="*/ 9 h 19"/>
                  <a:gd name="T12" fmla="*/ 16 w 18"/>
                  <a:gd name="T13" fmla="*/ 15 h 19"/>
                  <a:gd name="T14" fmla="*/ 9 w 18"/>
                  <a:gd name="T15" fmla="*/ 19 h 19"/>
                  <a:gd name="T16" fmla="*/ 9 w 18"/>
                  <a:gd name="T17" fmla="*/ 5 h 19"/>
                  <a:gd name="T18" fmla="*/ 5 w 18"/>
                  <a:gd name="T19" fmla="*/ 7 h 19"/>
                  <a:gd name="T20" fmla="*/ 4 w 18"/>
                  <a:gd name="T21" fmla="*/ 11 h 19"/>
                  <a:gd name="T22" fmla="*/ 6 w 18"/>
                  <a:gd name="T23" fmla="*/ 15 h 19"/>
                  <a:gd name="T24" fmla="*/ 13 w 18"/>
                  <a:gd name="T25" fmla="*/ 13 h 19"/>
                  <a:gd name="T26" fmla="*/ 14 w 18"/>
                  <a:gd name="T27" fmla="*/ 9 h 19"/>
                  <a:gd name="T28" fmla="*/ 12 w 18"/>
                  <a:gd name="T29" fmla="*/ 6 h 19"/>
                  <a:gd name="T30" fmla="*/ 9 w 18"/>
                  <a:gd name="T31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9">
                    <a:moveTo>
                      <a:pt x="9" y="19"/>
                    </a:moveTo>
                    <a:cubicBezTo>
                      <a:pt x="7" y="19"/>
                      <a:pt x="5" y="18"/>
                      <a:pt x="4" y="17"/>
                    </a:cubicBezTo>
                    <a:cubicBezTo>
                      <a:pt x="2" y="16"/>
                      <a:pt x="1" y="14"/>
                      <a:pt x="0" y="12"/>
                    </a:cubicBezTo>
                    <a:cubicBezTo>
                      <a:pt x="0" y="9"/>
                      <a:pt x="1" y="7"/>
                      <a:pt x="2" y="5"/>
                    </a:cubicBezTo>
                    <a:cubicBezTo>
                      <a:pt x="5" y="1"/>
                      <a:pt x="10" y="0"/>
                      <a:pt x="14" y="3"/>
                    </a:cubicBezTo>
                    <a:cubicBezTo>
                      <a:pt x="16" y="5"/>
                      <a:pt x="17" y="7"/>
                      <a:pt x="18" y="9"/>
                    </a:cubicBezTo>
                    <a:cubicBezTo>
                      <a:pt x="18" y="11"/>
                      <a:pt x="17" y="13"/>
                      <a:pt x="16" y="15"/>
                    </a:cubicBezTo>
                    <a:cubicBezTo>
                      <a:pt x="14" y="18"/>
                      <a:pt x="12" y="19"/>
                      <a:pt x="9" y="19"/>
                    </a:cubicBezTo>
                    <a:close/>
                    <a:moveTo>
                      <a:pt x="9" y="5"/>
                    </a:moveTo>
                    <a:cubicBezTo>
                      <a:pt x="7" y="5"/>
                      <a:pt x="6" y="6"/>
                      <a:pt x="5" y="7"/>
                    </a:cubicBezTo>
                    <a:cubicBezTo>
                      <a:pt x="4" y="8"/>
                      <a:pt x="3" y="10"/>
                      <a:pt x="4" y="11"/>
                    </a:cubicBezTo>
                    <a:cubicBezTo>
                      <a:pt x="4" y="13"/>
                      <a:pt x="5" y="14"/>
                      <a:pt x="6" y="15"/>
                    </a:cubicBezTo>
                    <a:cubicBezTo>
                      <a:pt x="8" y="16"/>
                      <a:pt x="12" y="16"/>
                      <a:pt x="13" y="13"/>
                    </a:cubicBezTo>
                    <a:cubicBezTo>
                      <a:pt x="14" y="12"/>
                      <a:pt x="15" y="11"/>
                      <a:pt x="14" y="9"/>
                    </a:cubicBezTo>
                    <a:cubicBezTo>
                      <a:pt x="14" y="8"/>
                      <a:pt x="13" y="7"/>
                      <a:pt x="12" y="6"/>
                    </a:cubicBezTo>
                    <a:cubicBezTo>
                      <a:pt x="11" y="5"/>
                      <a:pt x="10" y="5"/>
                      <a:pt x="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4" name="Freeform 1668"/>
              <p:cNvSpPr>
                <a:spLocks noEditPoints="1"/>
              </p:cNvSpPr>
              <p:nvPr/>
            </p:nvSpPr>
            <p:spPr bwMode="auto">
              <a:xfrm>
                <a:off x="5085" y="3576"/>
                <a:ext cx="41" cy="39"/>
              </a:xfrm>
              <a:custGeom>
                <a:avLst/>
                <a:gdLst>
                  <a:gd name="T0" fmla="*/ 9 w 18"/>
                  <a:gd name="T1" fmla="*/ 17 h 17"/>
                  <a:gd name="T2" fmla="*/ 4 w 18"/>
                  <a:gd name="T3" fmla="*/ 16 h 17"/>
                  <a:gd name="T4" fmla="*/ 0 w 18"/>
                  <a:gd name="T5" fmla="*/ 10 h 17"/>
                  <a:gd name="T6" fmla="*/ 1 w 18"/>
                  <a:gd name="T7" fmla="*/ 4 h 17"/>
                  <a:gd name="T8" fmla="*/ 9 w 18"/>
                  <a:gd name="T9" fmla="*/ 0 h 17"/>
                  <a:gd name="T10" fmla="*/ 13 w 18"/>
                  <a:gd name="T11" fmla="*/ 1 h 17"/>
                  <a:gd name="T12" fmla="*/ 17 w 18"/>
                  <a:gd name="T13" fmla="*/ 7 h 17"/>
                  <a:gd name="T14" fmla="*/ 16 w 18"/>
                  <a:gd name="T15" fmla="*/ 13 h 17"/>
                  <a:gd name="T16" fmla="*/ 9 w 18"/>
                  <a:gd name="T17" fmla="*/ 17 h 17"/>
                  <a:gd name="T18" fmla="*/ 9 w 18"/>
                  <a:gd name="T19" fmla="*/ 3 h 17"/>
                  <a:gd name="T20" fmla="*/ 4 w 18"/>
                  <a:gd name="T21" fmla="*/ 5 h 17"/>
                  <a:gd name="T22" fmla="*/ 3 w 18"/>
                  <a:gd name="T23" fmla="*/ 10 h 17"/>
                  <a:gd name="T24" fmla="*/ 6 w 18"/>
                  <a:gd name="T25" fmla="*/ 13 h 17"/>
                  <a:gd name="T26" fmla="*/ 13 w 18"/>
                  <a:gd name="T27" fmla="*/ 11 h 17"/>
                  <a:gd name="T28" fmla="*/ 14 w 18"/>
                  <a:gd name="T29" fmla="*/ 7 h 17"/>
                  <a:gd name="T30" fmla="*/ 12 w 18"/>
                  <a:gd name="T31" fmla="*/ 4 h 17"/>
                  <a:gd name="T32" fmla="*/ 9 w 18"/>
                  <a:gd name="T33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7">
                    <a:moveTo>
                      <a:pt x="9" y="17"/>
                    </a:moveTo>
                    <a:cubicBezTo>
                      <a:pt x="7" y="17"/>
                      <a:pt x="5" y="17"/>
                      <a:pt x="4" y="16"/>
                    </a:cubicBezTo>
                    <a:cubicBezTo>
                      <a:pt x="2" y="14"/>
                      <a:pt x="1" y="12"/>
                      <a:pt x="0" y="10"/>
                    </a:cubicBezTo>
                    <a:cubicBezTo>
                      <a:pt x="0" y="8"/>
                      <a:pt x="0" y="6"/>
                      <a:pt x="1" y="4"/>
                    </a:cubicBezTo>
                    <a:cubicBezTo>
                      <a:pt x="3" y="1"/>
                      <a:pt x="6" y="0"/>
                      <a:pt x="9" y="0"/>
                    </a:cubicBezTo>
                    <a:cubicBezTo>
                      <a:pt x="10" y="0"/>
                      <a:pt x="12" y="0"/>
                      <a:pt x="13" y="1"/>
                    </a:cubicBezTo>
                    <a:cubicBezTo>
                      <a:pt x="15" y="2"/>
                      <a:pt x="17" y="4"/>
                      <a:pt x="17" y="7"/>
                    </a:cubicBezTo>
                    <a:cubicBezTo>
                      <a:pt x="18" y="9"/>
                      <a:pt x="17" y="11"/>
                      <a:pt x="16" y="13"/>
                    </a:cubicBezTo>
                    <a:cubicBezTo>
                      <a:pt x="14" y="16"/>
                      <a:pt x="12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7" y="3"/>
                      <a:pt x="5" y="4"/>
                      <a:pt x="4" y="5"/>
                    </a:cubicBezTo>
                    <a:cubicBezTo>
                      <a:pt x="3" y="7"/>
                      <a:pt x="3" y="8"/>
                      <a:pt x="3" y="10"/>
                    </a:cubicBezTo>
                    <a:cubicBezTo>
                      <a:pt x="4" y="11"/>
                      <a:pt x="5" y="12"/>
                      <a:pt x="6" y="13"/>
                    </a:cubicBezTo>
                    <a:cubicBezTo>
                      <a:pt x="8" y="15"/>
                      <a:pt x="12" y="14"/>
                      <a:pt x="13" y="11"/>
                    </a:cubicBezTo>
                    <a:cubicBezTo>
                      <a:pt x="14" y="10"/>
                      <a:pt x="14" y="9"/>
                      <a:pt x="14" y="7"/>
                    </a:cubicBezTo>
                    <a:cubicBezTo>
                      <a:pt x="14" y="6"/>
                      <a:pt x="13" y="5"/>
                      <a:pt x="12" y="4"/>
                    </a:cubicBezTo>
                    <a:cubicBezTo>
                      <a:pt x="11" y="3"/>
                      <a:pt x="10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5" name="Freeform 1669"/>
              <p:cNvSpPr>
                <a:spLocks noEditPoints="1"/>
              </p:cNvSpPr>
              <p:nvPr/>
            </p:nvSpPr>
            <p:spPr bwMode="auto">
              <a:xfrm>
                <a:off x="5124" y="3506"/>
                <a:ext cx="40" cy="41"/>
              </a:xfrm>
              <a:custGeom>
                <a:avLst/>
                <a:gdLst>
                  <a:gd name="T0" fmla="*/ 9 w 18"/>
                  <a:gd name="T1" fmla="*/ 18 h 18"/>
                  <a:gd name="T2" fmla="*/ 5 w 18"/>
                  <a:gd name="T3" fmla="*/ 17 h 18"/>
                  <a:gd name="T4" fmla="*/ 1 w 18"/>
                  <a:gd name="T5" fmla="*/ 12 h 18"/>
                  <a:gd name="T6" fmla="*/ 1 w 18"/>
                  <a:gd name="T7" fmla="*/ 5 h 18"/>
                  <a:gd name="T8" fmla="*/ 13 w 18"/>
                  <a:gd name="T9" fmla="*/ 2 h 18"/>
                  <a:gd name="T10" fmla="*/ 17 w 18"/>
                  <a:gd name="T11" fmla="*/ 7 h 18"/>
                  <a:gd name="T12" fmla="*/ 17 w 18"/>
                  <a:gd name="T13" fmla="*/ 14 h 18"/>
                  <a:gd name="T14" fmla="*/ 9 w 18"/>
                  <a:gd name="T15" fmla="*/ 18 h 18"/>
                  <a:gd name="T16" fmla="*/ 9 w 18"/>
                  <a:gd name="T17" fmla="*/ 4 h 18"/>
                  <a:gd name="T18" fmla="*/ 4 w 18"/>
                  <a:gd name="T19" fmla="*/ 7 h 18"/>
                  <a:gd name="T20" fmla="*/ 4 w 18"/>
                  <a:gd name="T21" fmla="*/ 11 h 18"/>
                  <a:gd name="T22" fmla="*/ 6 w 18"/>
                  <a:gd name="T23" fmla="*/ 14 h 18"/>
                  <a:gd name="T24" fmla="*/ 14 w 18"/>
                  <a:gd name="T25" fmla="*/ 12 h 18"/>
                  <a:gd name="T26" fmla="*/ 14 w 18"/>
                  <a:gd name="T27" fmla="*/ 8 h 18"/>
                  <a:gd name="T28" fmla="*/ 12 w 18"/>
                  <a:gd name="T29" fmla="*/ 5 h 18"/>
                  <a:gd name="T30" fmla="*/ 9 w 18"/>
                  <a:gd name="T31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7" y="18"/>
                      <a:pt x="6" y="18"/>
                      <a:pt x="5" y="17"/>
                    </a:cubicBezTo>
                    <a:cubicBezTo>
                      <a:pt x="3" y="16"/>
                      <a:pt x="1" y="14"/>
                      <a:pt x="1" y="12"/>
                    </a:cubicBezTo>
                    <a:cubicBezTo>
                      <a:pt x="0" y="10"/>
                      <a:pt x="0" y="7"/>
                      <a:pt x="1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5" y="3"/>
                      <a:pt x="17" y="5"/>
                      <a:pt x="17" y="7"/>
                    </a:cubicBezTo>
                    <a:cubicBezTo>
                      <a:pt x="18" y="10"/>
                      <a:pt x="18" y="12"/>
                      <a:pt x="17" y="14"/>
                    </a:cubicBezTo>
                    <a:cubicBezTo>
                      <a:pt x="15" y="17"/>
                      <a:pt x="12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5" y="5"/>
                      <a:pt x="4" y="7"/>
                    </a:cubicBezTo>
                    <a:cubicBezTo>
                      <a:pt x="3" y="8"/>
                      <a:pt x="3" y="10"/>
                      <a:pt x="4" y="11"/>
                    </a:cubicBezTo>
                    <a:cubicBezTo>
                      <a:pt x="4" y="13"/>
                      <a:pt x="5" y="14"/>
                      <a:pt x="6" y="14"/>
                    </a:cubicBezTo>
                    <a:cubicBezTo>
                      <a:pt x="9" y="16"/>
                      <a:pt x="12" y="15"/>
                      <a:pt x="14" y="12"/>
                    </a:cubicBezTo>
                    <a:cubicBezTo>
                      <a:pt x="14" y="11"/>
                      <a:pt x="15" y="10"/>
                      <a:pt x="14" y="8"/>
                    </a:cubicBezTo>
                    <a:cubicBezTo>
                      <a:pt x="14" y="7"/>
                      <a:pt x="13" y="6"/>
                      <a:pt x="12" y="5"/>
                    </a:cubicBezTo>
                    <a:cubicBezTo>
                      <a:pt x="11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6" name="Freeform 1670"/>
              <p:cNvSpPr>
                <a:spLocks noEditPoints="1"/>
              </p:cNvSpPr>
              <p:nvPr/>
            </p:nvSpPr>
            <p:spPr bwMode="auto">
              <a:xfrm>
                <a:off x="5160" y="3438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5 w 18"/>
                  <a:gd name="T3" fmla="*/ 17 h 18"/>
                  <a:gd name="T4" fmla="*/ 0 w 18"/>
                  <a:gd name="T5" fmla="*/ 12 h 18"/>
                  <a:gd name="T6" fmla="*/ 1 w 18"/>
                  <a:gd name="T7" fmla="*/ 5 h 18"/>
                  <a:gd name="T8" fmla="*/ 9 w 18"/>
                  <a:gd name="T9" fmla="*/ 0 h 18"/>
                  <a:gd name="T10" fmla="*/ 13 w 18"/>
                  <a:gd name="T11" fmla="*/ 1 h 18"/>
                  <a:gd name="T12" fmla="*/ 17 w 18"/>
                  <a:gd name="T13" fmla="*/ 6 h 18"/>
                  <a:gd name="T14" fmla="*/ 16 w 18"/>
                  <a:gd name="T15" fmla="*/ 13 h 18"/>
                  <a:gd name="T16" fmla="*/ 9 w 18"/>
                  <a:gd name="T17" fmla="*/ 18 h 18"/>
                  <a:gd name="T18" fmla="*/ 9 w 18"/>
                  <a:gd name="T19" fmla="*/ 4 h 18"/>
                  <a:gd name="T20" fmla="*/ 4 w 18"/>
                  <a:gd name="T21" fmla="*/ 7 h 18"/>
                  <a:gd name="T22" fmla="*/ 3 w 18"/>
                  <a:gd name="T23" fmla="*/ 11 h 18"/>
                  <a:gd name="T24" fmla="*/ 6 w 18"/>
                  <a:gd name="T25" fmla="*/ 14 h 18"/>
                  <a:gd name="T26" fmla="*/ 14 w 18"/>
                  <a:gd name="T27" fmla="*/ 12 h 18"/>
                  <a:gd name="T28" fmla="*/ 14 w 18"/>
                  <a:gd name="T29" fmla="*/ 7 h 18"/>
                  <a:gd name="T30" fmla="*/ 11 w 18"/>
                  <a:gd name="T31" fmla="*/ 4 h 18"/>
                  <a:gd name="T32" fmla="*/ 9 w 18"/>
                  <a:gd name="T33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7" y="18"/>
                      <a:pt x="6" y="17"/>
                      <a:pt x="5" y="17"/>
                    </a:cubicBezTo>
                    <a:cubicBezTo>
                      <a:pt x="3" y="16"/>
                      <a:pt x="1" y="14"/>
                      <a:pt x="0" y="12"/>
                    </a:cubicBezTo>
                    <a:cubicBezTo>
                      <a:pt x="0" y="10"/>
                      <a:pt x="0" y="7"/>
                      <a:pt x="1" y="5"/>
                    </a:cubicBezTo>
                    <a:cubicBezTo>
                      <a:pt x="2" y="2"/>
                      <a:pt x="5" y="0"/>
                      <a:pt x="9" y="0"/>
                    </a:cubicBezTo>
                    <a:cubicBezTo>
                      <a:pt x="10" y="0"/>
                      <a:pt x="11" y="1"/>
                      <a:pt x="13" y="1"/>
                    </a:cubicBezTo>
                    <a:cubicBezTo>
                      <a:pt x="15" y="2"/>
                      <a:pt x="16" y="4"/>
                      <a:pt x="17" y="6"/>
                    </a:cubicBezTo>
                    <a:cubicBezTo>
                      <a:pt x="18" y="9"/>
                      <a:pt x="17" y="11"/>
                      <a:pt x="16" y="13"/>
                    </a:cubicBezTo>
                    <a:cubicBezTo>
                      <a:pt x="15" y="16"/>
                      <a:pt x="12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5" y="5"/>
                      <a:pt x="4" y="7"/>
                    </a:cubicBezTo>
                    <a:cubicBezTo>
                      <a:pt x="3" y="8"/>
                      <a:pt x="3" y="9"/>
                      <a:pt x="3" y="11"/>
                    </a:cubicBezTo>
                    <a:cubicBezTo>
                      <a:pt x="4" y="12"/>
                      <a:pt x="5" y="13"/>
                      <a:pt x="6" y="14"/>
                    </a:cubicBezTo>
                    <a:cubicBezTo>
                      <a:pt x="9" y="15"/>
                      <a:pt x="12" y="14"/>
                      <a:pt x="14" y="12"/>
                    </a:cubicBezTo>
                    <a:cubicBezTo>
                      <a:pt x="14" y="10"/>
                      <a:pt x="14" y="9"/>
                      <a:pt x="14" y="7"/>
                    </a:cubicBezTo>
                    <a:cubicBezTo>
                      <a:pt x="13" y="6"/>
                      <a:pt x="12" y="5"/>
                      <a:pt x="11" y="4"/>
                    </a:cubicBezTo>
                    <a:cubicBezTo>
                      <a:pt x="10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7" name="Freeform 1671"/>
              <p:cNvSpPr>
                <a:spLocks noEditPoints="1"/>
              </p:cNvSpPr>
              <p:nvPr/>
            </p:nvSpPr>
            <p:spPr bwMode="auto">
              <a:xfrm>
                <a:off x="5191" y="3366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5 w 18"/>
                  <a:gd name="T3" fmla="*/ 18 h 18"/>
                  <a:gd name="T4" fmla="*/ 1 w 18"/>
                  <a:gd name="T5" fmla="*/ 13 h 18"/>
                  <a:gd name="T6" fmla="*/ 1 w 18"/>
                  <a:gd name="T7" fmla="*/ 6 h 18"/>
                  <a:gd name="T8" fmla="*/ 12 w 18"/>
                  <a:gd name="T9" fmla="*/ 2 h 18"/>
                  <a:gd name="T10" fmla="*/ 17 w 18"/>
                  <a:gd name="T11" fmla="*/ 7 h 18"/>
                  <a:gd name="T12" fmla="*/ 17 w 18"/>
                  <a:gd name="T13" fmla="*/ 13 h 18"/>
                  <a:gd name="T14" fmla="*/ 9 w 18"/>
                  <a:gd name="T15" fmla="*/ 18 h 18"/>
                  <a:gd name="T16" fmla="*/ 9 w 18"/>
                  <a:gd name="T17" fmla="*/ 4 h 18"/>
                  <a:gd name="T18" fmla="*/ 4 w 18"/>
                  <a:gd name="T19" fmla="*/ 8 h 18"/>
                  <a:gd name="T20" fmla="*/ 4 w 18"/>
                  <a:gd name="T21" fmla="*/ 12 h 18"/>
                  <a:gd name="T22" fmla="*/ 6 w 18"/>
                  <a:gd name="T23" fmla="*/ 15 h 18"/>
                  <a:gd name="T24" fmla="*/ 14 w 18"/>
                  <a:gd name="T25" fmla="*/ 12 h 18"/>
                  <a:gd name="T26" fmla="*/ 14 w 18"/>
                  <a:gd name="T27" fmla="*/ 8 h 18"/>
                  <a:gd name="T28" fmla="*/ 11 w 18"/>
                  <a:gd name="T29" fmla="*/ 5 h 18"/>
                  <a:gd name="T30" fmla="*/ 9 w 18"/>
                  <a:gd name="T31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7" y="18"/>
                      <a:pt x="6" y="18"/>
                      <a:pt x="5" y="18"/>
                    </a:cubicBezTo>
                    <a:cubicBezTo>
                      <a:pt x="3" y="17"/>
                      <a:pt x="1" y="15"/>
                      <a:pt x="1" y="13"/>
                    </a:cubicBezTo>
                    <a:cubicBezTo>
                      <a:pt x="0" y="11"/>
                      <a:pt x="0" y="8"/>
                      <a:pt x="1" y="6"/>
                    </a:cubicBezTo>
                    <a:cubicBezTo>
                      <a:pt x="3" y="2"/>
                      <a:pt x="8" y="0"/>
                      <a:pt x="12" y="2"/>
                    </a:cubicBezTo>
                    <a:cubicBezTo>
                      <a:pt x="14" y="3"/>
                      <a:pt x="16" y="4"/>
                      <a:pt x="17" y="7"/>
                    </a:cubicBezTo>
                    <a:cubicBezTo>
                      <a:pt x="18" y="9"/>
                      <a:pt x="18" y="11"/>
                      <a:pt x="17" y="13"/>
                    </a:cubicBezTo>
                    <a:cubicBezTo>
                      <a:pt x="15" y="16"/>
                      <a:pt x="12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5" y="6"/>
                      <a:pt x="4" y="8"/>
                    </a:cubicBezTo>
                    <a:cubicBezTo>
                      <a:pt x="3" y="9"/>
                      <a:pt x="3" y="10"/>
                      <a:pt x="4" y="12"/>
                    </a:cubicBezTo>
                    <a:cubicBezTo>
                      <a:pt x="4" y="13"/>
                      <a:pt x="5" y="14"/>
                      <a:pt x="6" y="15"/>
                    </a:cubicBezTo>
                    <a:cubicBezTo>
                      <a:pt x="9" y="16"/>
                      <a:pt x="12" y="15"/>
                      <a:pt x="14" y="12"/>
                    </a:cubicBezTo>
                    <a:cubicBezTo>
                      <a:pt x="14" y="11"/>
                      <a:pt x="14" y="9"/>
                      <a:pt x="14" y="8"/>
                    </a:cubicBezTo>
                    <a:cubicBezTo>
                      <a:pt x="13" y="6"/>
                      <a:pt x="12" y="5"/>
                      <a:pt x="11" y="5"/>
                    </a:cubicBezTo>
                    <a:cubicBezTo>
                      <a:pt x="10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8" name="Freeform 1672"/>
              <p:cNvSpPr>
                <a:spLocks noEditPoints="1"/>
              </p:cNvSpPr>
              <p:nvPr/>
            </p:nvSpPr>
            <p:spPr bwMode="auto">
              <a:xfrm>
                <a:off x="5219" y="3294"/>
                <a:ext cx="40" cy="40"/>
              </a:xfrm>
              <a:custGeom>
                <a:avLst/>
                <a:gdLst>
                  <a:gd name="T0" fmla="*/ 9 w 18"/>
                  <a:gd name="T1" fmla="*/ 18 h 18"/>
                  <a:gd name="T2" fmla="*/ 6 w 18"/>
                  <a:gd name="T3" fmla="*/ 18 h 18"/>
                  <a:gd name="T4" fmla="*/ 1 w 18"/>
                  <a:gd name="T5" fmla="*/ 13 h 18"/>
                  <a:gd name="T6" fmla="*/ 1 w 18"/>
                  <a:gd name="T7" fmla="*/ 7 h 18"/>
                  <a:gd name="T8" fmla="*/ 12 w 18"/>
                  <a:gd name="T9" fmla="*/ 2 h 18"/>
                  <a:gd name="T10" fmla="*/ 17 w 18"/>
                  <a:gd name="T11" fmla="*/ 6 h 18"/>
                  <a:gd name="T12" fmla="*/ 17 w 18"/>
                  <a:gd name="T13" fmla="*/ 13 h 18"/>
                  <a:gd name="T14" fmla="*/ 9 w 18"/>
                  <a:gd name="T15" fmla="*/ 18 h 18"/>
                  <a:gd name="T16" fmla="*/ 9 w 18"/>
                  <a:gd name="T17" fmla="*/ 4 h 18"/>
                  <a:gd name="T18" fmla="*/ 4 w 18"/>
                  <a:gd name="T19" fmla="*/ 8 h 18"/>
                  <a:gd name="T20" fmla="*/ 4 w 18"/>
                  <a:gd name="T21" fmla="*/ 12 h 18"/>
                  <a:gd name="T22" fmla="*/ 7 w 18"/>
                  <a:gd name="T23" fmla="*/ 15 h 18"/>
                  <a:gd name="T24" fmla="*/ 14 w 18"/>
                  <a:gd name="T25" fmla="*/ 12 h 18"/>
                  <a:gd name="T26" fmla="*/ 14 w 18"/>
                  <a:gd name="T27" fmla="*/ 7 h 18"/>
                  <a:gd name="T28" fmla="*/ 11 w 18"/>
                  <a:gd name="T29" fmla="*/ 5 h 18"/>
                  <a:gd name="T30" fmla="*/ 9 w 18"/>
                  <a:gd name="T31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8" y="18"/>
                      <a:pt x="7" y="18"/>
                      <a:pt x="6" y="18"/>
                    </a:cubicBezTo>
                    <a:cubicBezTo>
                      <a:pt x="4" y="17"/>
                      <a:pt x="2" y="15"/>
                      <a:pt x="1" y="13"/>
                    </a:cubicBezTo>
                    <a:cubicBezTo>
                      <a:pt x="0" y="11"/>
                      <a:pt x="0" y="9"/>
                      <a:pt x="1" y="7"/>
                    </a:cubicBezTo>
                    <a:cubicBezTo>
                      <a:pt x="3" y="2"/>
                      <a:pt x="8" y="0"/>
                      <a:pt x="12" y="2"/>
                    </a:cubicBezTo>
                    <a:cubicBezTo>
                      <a:pt x="14" y="2"/>
                      <a:pt x="16" y="4"/>
                      <a:pt x="17" y="6"/>
                    </a:cubicBezTo>
                    <a:cubicBezTo>
                      <a:pt x="18" y="8"/>
                      <a:pt x="18" y="11"/>
                      <a:pt x="17" y="13"/>
                    </a:cubicBezTo>
                    <a:cubicBezTo>
                      <a:pt x="16" y="16"/>
                      <a:pt x="13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5" y="6"/>
                      <a:pt x="4" y="8"/>
                    </a:cubicBezTo>
                    <a:cubicBezTo>
                      <a:pt x="3" y="9"/>
                      <a:pt x="3" y="11"/>
                      <a:pt x="4" y="12"/>
                    </a:cubicBezTo>
                    <a:cubicBezTo>
                      <a:pt x="5" y="13"/>
                      <a:pt x="6" y="14"/>
                      <a:pt x="7" y="15"/>
                    </a:cubicBezTo>
                    <a:cubicBezTo>
                      <a:pt x="10" y="16"/>
                      <a:pt x="13" y="14"/>
                      <a:pt x="14" y="12"/>
                    </a:cubicBezTo>
                    <a:cubicBezTo>
                      <a:pt x="15" y="10"/>
                      <a:pt x="15" y="9"/>
                      <a:pt x="14" y="7"/>
                    </a:cubicBezTo>
                    <a:cubicBezTo>
                      <a:pt x="13" y="6"/>
                      <a:pt x="12" y="5"/>
                      <a:pt x="11" y="5"/>
                    </a:cubicBezTo>
                    <a:cubicBezTo>
                      <a:pt x="10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9" name="Freeform 1673"/>
              <p:cNvSpPr>
                <a:spLocks noEditPoints="1"/>
              </p:cNvSpPr>
              <p:nvPr/>
            </p:nvSpPr>
            <p:spPr bwMode="auto">
              <a:xfrm>
                <a:off x="5244" y="3221"/>
                <a:ext cx="40" cy="41"/>
              </a:xfrm>
              <a:custGeom>
                <a:avLst/>
                <a:gdLst>
                  <a:gd name="T0" fmla="*/ 9 w 18"/>
                  <a:gd name="T1" fmla="*/ 18 h 18"/>
                  <a:gd name="T2" fmla="*/ 6 w 18"/>
                  <a:gd name="T3" fmla="*/ 17 h 18"/>
                  <a:gd name="T4" fmla="*/ 1 w 18"/>
                  <a:gd name="T5" fmla="*/ 13 h 18"/>
                  <a:gd name="T6" fmla="*/ 0 w 18"/>
                  <a:gd name="T7" fmla="*/ 6 h 18"/>
                  <a:gd name="T8" fmla="*/ 9 w 18"/>
                  <a:gd name="T9" fmla="*/ 0 h 18"/>
                  <a:gd name="T10" fmla="*/ 11 w 18"/>
                  <a:gd name="T11" fmla="*/ 1 h 18"/>
                  <a:gd name="T12" fmla="*/ 16 w 18"/>
                  <a:gd name="T13" fmla="*/ 5 h 18"/>
                  <a:gd name="T14" fmla="*/ 17 w 18"/>
                  <a:gd name="T15" fmla="*/ 12 h 18"/>
                  <a:gd name="T16" fmla="*/ 9 w 18"/>
                  <a:gd name="T17" fmla="*/ 18 h 18"/>
                  <a:gd name="T18" fmla="*/ 9 w 18"/>
                  <a:gd name="T19" fmla="*/ 4 h 18"/>
                  <a:gd name="T20" fmla="*/ 4 w 18"/>
                  <a:gd name="T21" fmla="*/ 7 h 18"/>
                  <a:gd name="T22" fmla="*/ 4 w 18"/>
                  <a:gd name="T23" fmla="*/ 12 h 18"/>
                  <a:gd name="T24" fmla="*/ 7 w 18"/>
                  <a:gd name="T25" fmla="*/ 14 h 18"/>
                  <a:gd name="T26" fmla="*/ 14 w 18"/>
                  <a:gd name="T27" fmla="*/ 11 h 18"/>
                  <a:gd name="T28" fmla="*/ 14 w 18"/>
                  <a:gd name="T29" fmla="*/ 7 h 18"/>
                  <a:gd name="T30" fmla="*/ 10 w 18"/>
                  <a:gd name="T31" fmla="*/ 4 h 18"/>
                  <a:gd name="T32" fmla="*/ 9 w 18"/>
                  <a:gd name="T33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8" y="18"/>
                      <a:pt x="7" y="18"/>
                      <a:pt x="6" y="17"/>
                    </a:cubicBezTo>
                    <a:cubicBezTo>
                      <a:pt x="4" y="17"/>
                      <a:pt x="2" y="15"/>
                      <a:pt x="1" y="13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2" y="3"/>
                      <a:pt x="5" y="0"/>
                      <a:pt x="9" y="0"/>
                    </a:cubicBezTo>
                    <a:cubicBezTo>
                      <a:pt x="10" y="0"/>
                      <a:pt x="11" y="0"/>
                      <a:pt x="11" y="1"/>
                    </a:cubicBezTo>
                    <a:cubicBezTo>
                      <a:pt x="14" y="1"/>
                      <a:pt x="15" y="3"/>
                      <a:pt x="16" y="5"/>
                    </a:cubicBezTo>
                    <a:cubicBezTo>
                      <a:pt x="18" y="7"/>
                      <a:pt x="18" y="9"/>
                      <a:pt x="17" y="12"/>
                    </a:cubicBezTo>
                    <a:cubicBezTo>
                      <a:pt x="16" y="15"/>
                      <a:pt x="13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5"/>
                      <a:pt x="4" y="7"/>
                    </a:cubicBezTo>
                    <a:cubicBezTo>
                      <a:pt x="3" y="9"/>
                      <a:pt x="3" y="10"/>
                      <a:pt x="4" y="12"/>
                    </a:cubicBezTo>
                    <a:cubicBezTo>
                      <a:pt x="4" y="13"/>
                      <a:pt x="6" y="14"/>
                      <a:pt x="7" y="14"/>
                    </a:cubicBezTo>
                    <a:cubicBezTo>
                      <a:pt x="10" y="15"/>
                      <a:pt x="13" y="14"/>
                      <a:pt x="14" y="11"/>
                    </a:cubicBezTo>
                    <a:cubicBezTo>
                      <a:pt x="14" y="9"/>
                      <a:pt x="14" y="8"/>
                      <a:pt x="14" y="7"/>
                    </a:cubicBezTo>
                    <a:cubicBezTo>
                      <a:pt x="13" y="5"/>
                      <a:pt x="12" y="4"/>
                      <a:pt x="10" y="4"/>
                    </a:cubicBezTo>
                    <a:cubicBezTo>
                      <a:pt x="10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0" name="Freeform 1674"/>
              <p:cNvSpPr>
                <a:spLocks noEditPoints="1"/>
              </p:cNvSpPr>
              <p:nvPr/>
            </p:nvSpPr>
            <p:spPr bwMode="auto">
              <a:xfrm>
                <a:off x="5264" y="3145"/>
                <a:ext cx="41" cy="42"/>
              </a:xfrm>
              <a:custGeom>
                <a:avLst/>
                <a:gdLst>
                  <a:gd name="T0" fmla="*/ 9 w 18"/>
                  <a:gd name="T1" fmla="*/ 19 h 19"/>
                  <a:gd name="T2" fmla="*/ 6 w 18"/>
                  <a:gd name="T3" fmla="*/ 18 h 19"/>
                  <a:gd name="T4" fmla="*/ 1 w 18"/>
                  <a:gd name="T5" fmla="*/ 14 h 19"/>
                  <a:gd name="T6" fmla="*/ 0 w 18"/>
                  <a:gd name="T7" fmla="*/ 8 h 19"/>
                  <a:gd name="T8" fmla="*/ 11 w 18"/>
                  <a:gd name="T9" fmla="*/ 1 h 19"/>
                  <a:gd name="T10" fmla="*/ 16 w 18"/>
                  <a:gd name="T11" fmla="*/ 5 h 19"/>
                  <a:gd name="T12" fmla="*/ 17 w 18"/>
                  <a:gd name="T13" fmla="*/ 12 h 19"/>
                  <a:gd name="T14" fmla="*/ 9 w 18"/>
                  <a:gd name="T15" fmla="*/ 19 h 19"/>
                  <a:gd name="T16" fmla="*/ 9 w 18"/>
                  <a:gd name="T17" fmla="*/ 4 h 19"/>
                  <a:gd name="T18" fmla="*/ 3 w 18"/>
                  <a:gd name="T19" fmla="*/ 8 h 19"/>
                  <a:gd name="T20" fmla="*/ 4 w 18"/>
                  <a:gd name="T21" fmla="*/ 13 h 19"/>
                  <a:gd name="T22" fmla="*/ 7 w 18"/>
                  <a:gd name="T23" fmla="*/ 15 h 19"/>
                  <a:gd name="T24" fmla="*/ 14 w 18"/>
                  <a:gd name="T25" fmla="*/ 11 h 19"/>
                  <a:gd name="T26" fmla="*/ 13 w 18"/>
                  <a:gd name="T27" fmla="*/ 7 h 19"/>
                  <a:gd name="T28" fmla="*/ 10 w 18"/>
                  <a:gd name="T29" fmla="*/ 5 h 19"/>
                  <a:gd name="T30" fmla="*/ 9 w 18"/>
                  <a:gd name="T31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9">
                    <a:moveTo>
                      <a:pt x="9" y="19"/>
                    </a:moveTo>
                    <a:cubicBezTo>
                      <a:pt x="8" y="19"/>
                      <a:pt x="7" y="18"/>
                      <a:pt x="6" y="18"/>
                    </a:cubicBezTo>
                    <a:cubicBezTo>
                      <a:pt x="4" y="18"/>
                      <a:pt x="2" y="16"/>
                      <a:pt x="1" y="14"/>
                    </a:cubicBezTo>
                    <a:cubicBezTo>
                      <a:pt x="0" y="12"/>
                      <a:pt x="0" y="10"/>
                      <a:pt x="0" y="8"/>
                    </a:cubicBezTo>
                    <a:cubicBezTo>
                      <a:pt x="2" y="3"/>
                      <a:pt x="6" y="0"/>
                      <a:pt x="11" y="1"/>
                    </a:cubicBezTo>
                    <a:cubicBezTo>
                      <a:pt x="13" y="2"/>
                      <a:pt x="15" y="3"/>
                      <a:pt x="16" y="5"/>
                    </a:cubicBezTo>
                    <a:cubicBezTo>
                      <a:pt x="17" y="8"/>
                      <a:pt x="18" y="10"/>
                      <a:pt x="17" y="12"/>
                    </a:cubicBezTo>
                    <a:cubicBezTo>
                      <a:pt x="16" y="16"/>
                      <a:pt x="13" y="19"/>
                      <a:pt x="9" y="19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3" y="8"/>
                    </a:cubicBezTo>
                    <a:cubicBezTo>
                      <a:pt x="3" y="10"/>
                      <a:pt x="3" y="11"/>
                      <a:pt x="4" y="13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10" y="16"/>
                      <a:pt x="13" y="14"/>
                      <a:pt x="14" y="11"/>
                    </a:cubicBezTo>
                    <a:cubicBezTo>
                      <a:pt x="14" y="10"/>
                      <a:pt x="14" y="8"/>
                      <a:pt x="13" y="7"/>
                    </a:cubicBezTo>
                    <a:cubicBezTo>
                      <a:pt x="13" y="6"/>
                      <a:pt x="12" y="5"/>
                      <a:pt x="10" y="5"/>
                    </a:cubicBezTo>
                    <a:cubicBezTo>
                      <a:pt x="10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1" name="Freeform 1675"/>
              <p:cNvSpPr>
                <a:spLocks noEditPoints="1"/>
              </p:cNvSpPr>
              <p:nvPr/>
            </p:nvSpPr>
            <p:spPr bwMode="auto">
              <a:xfrm>
                <a:off x="5280" y="3070"/>
                <a:ext cx="40" cy="41"/>
              </a:xfrm>
              <a:custGeom>
                <a:avLst/>
                <a:gdLst>
                  <a:gd name="T0" fmla="*/ 9 w 18"/>
                  <a:gd name="T1" fmla="*/ 18 h 18"/>
                  <a:gd name="T2" fmla="*/ 7 w 18"/>
                  <a:gd name="T3" fmla="*/ 18 h 18"/>
                  <a:gd name="T4" fmla="*/ 2 w 18"/>
                  <a:gd name="T5" fmla="*/ 14 h 18"/>
                  <a:gd name="T6" fmla="*/ 0 w 18"/>
                  <a:gd name="T7" fmla="*/ 7 h 18"/>
                  <a:gd name="T8" fmla="*/ 11 w 18"/>
                  <a:gd name="T9" fmla="*/ 1 h 18"/>
                  <a:gd name="T10" fmla="*/ 16 w 18"/>
                  <a:gd name="T11" fmla="*/ 5 h 18"/>
                  <a:gd name="T12" fmla="*/ 17 w 18"/>
                  <a:gd name="T13" fmla="*/ 11 h 18"/>
                  <a:gd name="T14" fmla="*/ 9 w 18"/>
                  <a:gd name="T15" fmla="*/ 18 h 18"/>
                  <a:gd name="T16" fmla="*/ 9 w 18"/>
                  <a:gd name="T17" fmla="*/ 4 h 18"/>
                  <a:gd name="T18" fmla="*/ 4 w 18"/>
                  <a:gd name="T19" fmla="*/ 8 h 18"/>
                  <a:gd name="T20" fmla="*/ 4 w 18"/>
                  <a:gd name="T21" fmla="*/ 12 h 18"/>
                  <a:gd name="T22" fmla="*/ 8 w 18"/>
                  <a:gd name="T23" fmla="*/ 15 h 18"/>
                  <a:gd name="T24" fmla="*/ 14 w 18"/>
                  <a:gd name="T25" fmla="*/ 10 h 18"/>
                  <a:gd name="T26" fmla="*/ 13 w 18"/>
                  <a:gd name="T27" fmla="*/ 6 h 18"/>
                  <a:gd name="T28" fmla="*/ 10 w 18"/>
                  <a:gd name="T29" fmla="*/ 4 h 18"/>
                  <a:gd name="T30" fmla="*/ 9 w 18"/>
                  <a:gd name="T31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8" y="18"/>
                      <a:pt x="8" y="18"/>
                      <a:pt x="7" y="18"/>
                    </a:cubicBezTo>
                    <a:cubicBezTo>
                      <a:pt x="5" y="17"/>
                      <a:pt x="3" y="16"/>
                      <a:pt x="2" y="14"/>
                    </a:cubicBezTo>
                    <a:cubicBezTo>
                      <a:pt x="0" y="12"/>
                      <a:pt x="0" y="10"/>
                      <a:pt x="0" y="7"/>
                    </a:cubicBezTo>
                    <a:cubicBezTo>
                      <a:pt x="1" y="3"/>
                      <a:pt x="6" y="0"/>
                      <a:pt x="11" y="1"/>
                    </a:cubicBezTo>
                    <a:cubicBezTo>
                      <a:pt x="13" y="1"/>
                      <a:pt x="15" y="3"/>
                      <a:pt x="16" y="5"/>
                    </a:cubicBezTo>
                    <a:cubicBezTo>
                      <a:pt x="17" y="6"/>
                      <a:pt x="18" y="9"/>
                      <a:pt x="17" y="11"/>
                    </a:cubicBezTo>
                    <a:cubicBezTo>
                      <a:pt x="17" y="15"/>
                      <a:pt x="13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8"/>
                    </a:cubicBezTo>
                    <a:cubicBezTo>
                      <a:pt x="3" y="10"/>
                      <a:pt x="3" y="11"/>
                      <a:pt x="4" y="12"/>
                    </a:cubicBezTo>
                    <a:cubicBezTo>
                      <a:pt x="5" y="13"/>
                      <a:pt x="6" y="14"/>
                      <a:pt x="8" y="15"/>
                    </a:cubicBezTo>
                    <a:cubicBezTo>
                      <a:pt x="11" y="15"/>
                      <a:pt x="14" y="13"/>
                      <a:pt x="14" y="10"/>
                    </a:cubicBezTo>
                    <a:cubicBezTo>
                      <a:pt x="15" y="9"/>
                      <a:pt x="14" y="7"/>
                      <a:pt x="13" y="6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10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2" name="Freeform 1676"/>
              <p:cNvSpPr>
                <a:spLocks noEditPoints="1"/>
              </p:cNvSpPr>
              <p:nvPr/>
            </p:nvSpPr>
            <p:spPr bwMode="auto">
              <a:xfrm>
                <a:off x="5291" y="2993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8 w 18"/>
                  <a:gd name="T3" fmla="*/ 18 h 18"/>
                  <a:gd name="T4" fmla="*/ 1 w 18"/>
                  <a:gd name="T5" fmla="*/ 8 h 18"/>
                  <a:gd name="T6" fmla="*/ 11 w 18"/>
                  <a:gd name="T7" fmla="*/ 1 h 18"/>
                  <a:gd name="T8" fmla="*/ 16 w 18"/>
                  <a:gd name="T9" fmla="*/ 4 h 18"/>
                  <a:gd name="T10" fmla="*/ 18 w 18"/>
                  <a:gd name="T11" fmla="*/ 11 h 18"/>
                  <a:gd name="T12" fmla="*/ 9 w 18"/>
                  <a:gd name="T13" fmla="*/ 18 h 18"/>
                  <a:gd name="T14" fmla="*/ 9 w 18"/>
                  <a:gd name="T15" fmla="*/ 4 h 18"/>
                  <a:gd name="T16" fmla="*/ 4 w 18"/>
                  <a:gd name="T17" fmla="*/ 8 h 18"/>
                  <a:gd name="T18" fmla="*/ 8 w 18"/>
                  <a:gd name="T19" fmla="*/ 15 h 18"/>
                  <a:gd name="T20" fmla="*/ 15 w 18"/>
                  <a:gd name="T21" fmla="*/ 10 h 18"/>
                  <a:gd name="T22" fmla="*/ 14 w 18"/>
                  <a:gd name="T23" fmla="*/ 6 h 18"/>
                  <a:gd name="T24" fmla="*/ 10 w 18"/>
                  <a:gd name="T25" fmla="*/ 4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9" y="18"/>
                      <a:pt x="8" y="18"/>
                      <a:pt x="8" y="18"/>
                    </a:cubicBezTo>
                    <a:cubicBezTo>
                      <a:pt x="3" y="17"/>
                      <a:pt x="0" y="13"/>
                      <a:pt x="1" y="8"/>
                    </a:cubicBezTo>
                    <a:cubicBezTo>
                      <a:pt x="1" y="3"/>
                      <a:pt x="6" y="0"/>
                      <a:pt x="11" y="1"/>
                    </a:cubicBezTo>
                    <a:cubicBezTo>
                      <a:pt x="13" y="1"/>
                      <a:pt x="15" y="2"/>
                      <a:pt x="16" y="4"/>
                    </a:cubicBezTo>
                    <a:cubicBezTo>
                      <a:pt x="18" y="6"/>
                      <a:pt x="18" y="8"/>
                      <a:pt x="18" y="11"/>
                    </a:cubicBezTo>
                    <a:cubicBezTo>
                      <a:pt x="17" y="15"/>
                      <a:pt x="14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4" y="6"/>
                      <a:pt x="4" y="8"/>
                    </a:cubicBezTo>
                    <a:cubicBezTo>
                      <a:pt x="3" y="11"/>
                      <a:pt x="5" y="14"/>
                      <a:pt x="8" y="15"/>
                    </a:cubicBezTo>
                    <a:cubicBezTo>
                      <a:pt x="12" y="15"/>
                      <a:pt x="14" y="13"/>
                      <a:pt x="15" y="10"/>
                    </a:cubicBezTo>
                    <a:cubicBezTo>
                      <a:pt x="15" y="9"/>
                      <a:pt x="15" y="7"/>
                      <a:pt x="14" y="6"/>
                    </a:cubicBezTo>
                    <a:cubicBezTo>
                      <a:pt x="13" y="5"/>
                      <a:pt x="12" y="4"/>
                      <a:pt x="10" y="4"/>
                    </a:cubicBezTo>
                    <a:cubicBezTo>
                      <a:pt x="10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3" name="Freeform 1677"/>
              <p:cNvSpPr>
                <a:spLocks noEditPoints="1"/>
              </p:cNvSpPr>
              <p:nvPr/>
            </p:nvSpPr>
            <p:spPr bwMode="auto">
              <a:xfrm>
                <a:off x="5300" y="2916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8 w 18"/>
                  <a:gd name="T3" fmla="*/ 18 h 18"/>
                  <a:gd name="T4" fmla="*/ 0 w 18"/>
                  <a:gd name="T5" fmla="*/ 8 h 18"/>
                  <a:gd name="T6" fmla="*/ 10 w 18"/>
                  <a:gd name="T7" fmla="*/ 1 h 18"/>
                  <a:gd name="T8" fmla="*/ 16 w 18"/>
                  <a:gd name="T9" fmla="*/ 4 h 18"/>
                  <a:gd name="T10" fmla="*/ 18 w 18"/>
                  <a:gd name="T11" fmla="*/ 10 h 18"/>
                  <a:gd name="T12" fmla="*/ 9 w 18"/>
                  <a:gd name="T13" fmla="*/ 18 h 18"/>
                  <a:gd name="T14" fmla="*/ 9 w 18"/>
                  <a:gd name="T15" fmla="*/ 4 h 18"/>
                  <a:gd name="T16" fmla="*/ 4 w 18"/>
                  <a:gd name="T17" fmla="*/ 9 h 18"/>
                  <a:gd name="T18" fmla="*/ 8 w 18"/>
                  <a:gd name="T19" fmla="*/ 15 h 18"/>
                  <a:gd name="T20" fmla="*/ 14 w 18"/>
                  <a:gd name="T21" fmla="*/ 10 h 18"/>
                  <a:gd name="T22" fmla="*/ 13 w 18"/>
                  <a:gd name="T23" fmla="*/ 6 h 18"/>
                  <a:gd name="T24" fmla="*/ 10 w 18"/>
                  <a:gd name="T25" fmla="*/ 4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9" y="18"/>
                      <a:pt x="8" y="18"/>
                      <a:pt x="8" y="18"/>
                    </a:cubicBezTo>
                    <a:cubicBezTo>
                      <a:pt x="3" y="17"/>
                      <a:pt x="0" y="13"/>
                      <a:pt x="0" y="8"/>
                    </a:cubicBezTo>
                    <a:cubicBezTo>
                      <a:pt x="1" y="4"/>
                      <a:pt x="5" y="0"/>
                      <a:pt x="10" y="1"/>
                    </a:cubicBezTo>
                    <a:cubicBezTo>
                      <a:pt x="12" y="1"/>
                      <a:pt x="14" y="2"/>
                      <a:pt x="16" y="4"/>
                    </a:cubicBezTo>
                    <a:cubicBezTo>
                      <a:pt x="17" y="5"/>
                      <a:pt x="18" y="8"/>
                      <a:pt x="18" y="10"/>
                    </a:cubicBezTo>
                    <a:cubicBezTo>
                      <a:pt x="17" y="15"/>
                      <a:pt x="13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3" y="12"/>
                      <a:pt x="5" y="14"/>
                      <a:pt x="8" y="15"/>
                    </a:cubicBezTo>
                    <a:cubicBezTo>
                      <a:pt x="11" y="15"/>
                      <a:pt x="14" y="13"/>
                      <a:pt x="14" y="10"/>
                    </a:cubicBezTo>
                    <a:cubicBezTo>
                      <a:pt x="15" y="8"/>
                      <a:pt x="14" y="7"/>
                      <a:pt x="13" y="6"/>
                    </a:cubicBezTo>
                    <a:cubicBezTo>
                      <a:pt x="12" y="5"/>
                      <a:pt x="11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4" name="Freeform 1678"/>
              <p:cNvSpPr>
                <a:spLocks noEditPoints="1"/>
              </p:cNvSpPr>
              <p:nvPr/>
            </p:nvSpPr>
            <p:spPr bwMode="auto">
              <a:xfrm>
                <a:off x="5305" y="2839"/>
                <a:ext cx="40" cy="41"/>
              </a:xfrm>
              <a:custGeom>
                <a:avLst/>
                <a:gdLst>
                  <a:gd name="T0" fmla="*/ 9 w 18"/>
                  <a:gd name="T1" fmla="*/ 18 h 18"/>
                  <a:gd name="T2" fmla="*/ 8 w 18"/>
                  <a:gd name="T3" fmla="*/ 18 h 18"/>
                  <a:gd name="T4" fmla="*/ 2 w 18"/>
                  <a:gd name="T5" fmla="*/ 15 h 18"/>
                  <a:gd name="T6" fmla="*/ 0 w 18"/>
                  <a:gd name="T7" fmla="*/ 8 h 18"/>
                  <a:gd name="T8" fmla="*/ 9 w 18"/>
                  <a:gd name="T9" fmla="*/ 0 h 18"/>
                  <a:gd name="T10" fmla="*/ 9 w 18"/>
                  <a:gd name="T11" fmla="*/ 0 h 18"/>
                  <a:gd name="T12" fmla="*/ 15 w 18"/>
                  <a:gd name="T13" fmla="*/ 3 h 18"/>
                  <a:gd name="T14" fmla="*/ 18 w 18"/>
                  <a:gd name="T15" fmla="*/ 9 h 18"/>
                  <a:gd name="T16" fmla="*/ 9 w 18"/>
                  <a:gd name="T17" fmla="*/ 18 h 18"/>
                  <a:gd name="T18" fmla="*/ 9 w 18"/>
                  <a:gd name="T19" fmla="*/ 3 h 18"/>
                  <a:gd name="T20" fmla="*/ 3 w 18"/>
                  <a:gd name="T21" fmla="*/ 9 h 18"/>
                  <a:gd name="T22" fmla="*/ 5 w 18"/>
                  <a:gd name="T23" fmla="*/ 13 h 18"/>
                  <a:gd name="T24" fmla="*/ 9 w 18"/>
                  <a:gd name="T25" fmla="*/ 14 h 18"/>
                  <a:gd name="T26" fmla="*/ 9 w 18"/>
                  <a:gd name="T27" fmla="*/ 14 h 18"/>
                  <a:gd name="T28" fmla="*/ 14 w 18"/>
                  <a:gd name="T29" fmla="*/ 9 h 18"/>
                  <a:gd name="T30" fmla="*/ 13 w 18"/>
                  <a:gd name="T31" fmla="*/ 5 h 18"/>
                  <a:gd name="T32" fmla="*/ 9 w 18"/>
                  <a:gd name="T33" fmla="*/ 3 h 18"/>
                  <a:gd name="T34" fmla="*/ 9 w 18"/>
                  <a:gd name="T35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8" y="18"/>
                      <a:pt x="8" y="18"/>
                      <a:pt x="8" y="18"/>
                    </a:cubicBezTo>
                    <a:cubicBezTo>
                      <a:pt x="6" y="17"/>
                      <a:pt x="4" y="16"/>
                      <a:pt x="2" y="15"/>
                    </a:cubicBezTo>
                    <a:cubicBezTo>
                      <a:pt x="1" y="13"/>
                      <a:pt x="0" y="11"/>
                      <a:pt x="0" y="8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2" y="0"/>
                      <a:pt x="14" y="1"/>
                      <a:pt x="15" y="3"/>
                    </a:cubicBezTo>
                    <a:cubicBezTo>
                      <a:pt x="17" y="5"/>
                      <a:pt x="18" y="7"/>
                      <a:pt x="18" y="9"/>
                    </a:cubicBezTo>
                    <a:cubicBezTo>
                      <a:pt x="17" y="14"/>
                      <a:pt x="13" y="18"/>
                      <a:pt x="9" y="18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6"/>
                      <a:pt x="3" y="9"/>
                    </a:cubicBezTo>
                    <a:cubicBezTo>
                      <a:pt x="3" y="10"/>
                      <a:pt x="4" y="11"/>
                      <a:pt x="5" y="13"/>
                    </a:cubicBezTo>
                    <a:cubicBezTo>
                      <a:pt x="6" y="14"/>
                      <a:pt x="7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2" y="14"/>
                      <a:pt x="14" y="12"/>
                      <a:pt x="14" y="9"/>
                    </a:cubicBezTo>
                    <a:cubicBezTo>
                      <a:pt x="14" y="8"/>
                      <a:pt x="14" y="6"/>
                      <a:pt x="13" y="5"/>
                    </a:cubicBezTo>
                    <a:cubicBezTo>
                      <a:pt x="12" y="4"/>
                      <a:pt x="11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5" name="Freeform 1679"/>
              <p:cNvSpPr>
                <a:spLocks noEditPoints="1"/>
              </p:cNvSpPr>
              <p:nvPr/>
            </p:nvSpPr>
            <p:spPr bwMode="auto">
              <a:xfrm>
                <a:off x="5305" y="2762"/>
                <a:ext cx="40" cy="39"/>
              </a:xfrm>
              <a:custGeom>
                <a:avLst/>
                <a:gdLst>
                  <a:gd name="T0" fmla="*/ 9 w 18"/>
                  <a:gd name="T1" fmla="*/ 17 h 17"/>
                  <a:gd name="T2" fmla="*/ 9 w 18"/>
                  <a:gd name="T3" fmla="*/ 17 h 17"/>
                  <a:gd name="T4" fmla="*/ 3 w 18"/>
                  <a:gd name="T5" fmla="*/ 15 h 17"/>
                  <a:gd name="T6" fmla="*/ 0 w 18"/>
                  <a:gd name="T7" fmla="*/ 8 h 17"/>
                  <a:gd name="T8" fmla="*/ 9 w 18"/>
                  <a:gd name="T9" fmla="*/ 0 h 17"/>
                  <a:gd name="T10" fmla="*/ 15 w 18"/>
                  <a:gd name="T11" fmla="*/ 2 h 17"/>
                  <a:gd name="T12" fmla="*/ 18 w 18"/>
                  <a:gd name="T13" fmla="*/ 8 h 17"/>
                  <a:gd name="T14" fmla="*/ 9 w 18"/>
                  <a:gd name="T15" fmla="*/ 17 h 17"/>
                  <a:gd name="T16" fmla="*/ 9 w 18"/>
                  <a:gd name="T17" fmla="*/ 3 h 17"/>
                  <a:gd name="T18" fmla="*/ 5 w 18"/>
                  <a:gd name="T19" fmla="*/ 5 h 17"/>
                  <a:gd name="T20" fmla="*/ 3 w 18"/>
                  <a:gd name="T21" fmla="*/ 8 h 17"/>
                  <a:gd name="T22" fmla="*/ 5 w 18"/>
                  <a:gd name="T23" fmla="*/ 12 h 17"/>
                  <a:gd name="T24" fmla="*/ 9 w 18"/>
                  <a:gd name="T25" fmla="*/ 14 h 17"/>
                  <a:gd name="T26" fmla="*/ 9 w 18"/>
                  <a:gd name="T27" fmla="*/ 16 h 17"/>
                  <a:gd name="T28" fmla="*/ 9 w 18"/>
                  <a:gd name="T29" fmla="*/ 14 h 17"/>
                  <a:gd name="T30" fmla="*/ 14 w 18"/>
                  <a:gd name="T31" fmla="*/ 8 h 17"/>
                  <a:gd name="T32" fmla="*/ 13 w 18"/>
                  <a:gd name="T33" fmla="*/ 5 h 17"/>
                  <a:gd name="T34" fmla="*/ 9 w 18"/>
                  <a:gd name="T35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17">
                    <a:moveTo>
                      <a:pt x="9" y="17"/>
                    </a:moveTo>
                    <a:cubicBezTo>
                      <a:pt x="9" y="17"/>
                      <a:pt x="9" y="17"/>
                      <a:pt x="9" y="17"/>
                    </a:cubicBezTo>
                    <a:cubicBezTo>
                      <a:pt x="7" y="17"/>
                      <a:pt x="4" y="16"/>
                      <a:pt x="3" y="15"/>
                    </a:cubicBezTo>
                    <a:cubicBezTo>
                      <a:pt x="1" y="13"/>
                      <a:pt x="0" y="11"/>
                      <a:pt x="0" y="8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1" y="0"/>
                      <a:pt x="13" y="1"/>
                      <a:pt x="15" y="2"/>
                    </a:cubicBezTo>
                    <a:cubicBezTo>
                      <a:pt x="17" y="4"/>
                      <a:pt x="18" y="6"/>
                      <a:pt x="18" y="8"/>
                    </a:cubicBezTo>
                    <a:cubicBezTo>
                      <a:pt x="18" y="13"/>
                      <a:pt x="14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7" y="3"/>
                      <a:pt x="6" y="4"/>
                      <a:pt x="5" y="5"/>
                    </a:cubicBezTo>
                    <a:cubicBezTo>
                      <a:pt x="4" y="6"/>
                      <a:pt x="3" y="7"/>
                      <a:pt x="3" y="8"/>
                    </a:cubicBezTo>
                    <a:cubicBezTo>
                      <a:pt x="3" y="10"/>
                      <a:pt x="4" y="11"/>
                      <a:pt x="5" y="12"/>
                    </a:cubicBezTo>
                    <a:cubicBezTo>
                      <a:pt x="6" y="13"/>
                      <a:pt x="7" y="14"/>
                      <a:pt x="9" y="14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2" y="14"/>
                      <a:pt x="14" y="12"/>
                      <a:pt x="14" y="8"/>
                    </a:cubicBezTo>
                    <a:cubicBezTo>
                      <a:pt x="14" y="7"/>
                      <a:pt x="14" y="6"/>
                      <a:pt x="13" y="5"/>
                    </a:cubicBezTo>
                    <a:cubicBezTo>
                      <a:pt x="12" y="4"/>
                      <a:pt x="10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6" name="Freeform 1680"/>
              <p:cNvSpPr>
                <a:spLocks noEditPoints="1"/>
              </p:cNvSpPr>
              <p:nvPr/>
            </p:nvSpPr>
            <p:spPr bwMode="auto">
              <a:xfrm>
                <a:off x="5300" y="2683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0 w 18"/>
                  <a:gd name="T3" fmla="*/ 10 h 18"/>
                  <a:gd name="T4" fmla="*/ 9 w 18"/>
                  <a:gd name="T5" fmla="*/ 0 h 18"/>
                  <a:gd name="T6" fmla="*/ 9 w 18"/>
                  <a:gd name="T7" fmla="*/ 0 h 18"/>
                  <a:gd name="T8" fmla="*/ 18 w 18"/>
                  <a:gd name="T9" fmla="*/ 9 h 18"/>
                  <a:gd name="T10" fmla="*/ 16 w 18"/>
                  <a:gd name="T11" fmla="*/ 15 h 18"/>
                  <a:gd name="T12" fmla="*/ 10 w 18"/>
                  <a:gd name="T13" fmla="*/ 18 h 18"/>
                  <a:gd name="T14" fmla="*/ 9 w 18"/>
                  <a:gd name="T15" fmla="*/ 18 h 18"/>
                  <a:gd name="T16" fmla="*/ 9 w 18"/>
                  <a:gd name="T17" fmla="*/ 4 h 18"/>
                  <a:gd name="T18" fmla="*/ 4 w 18"/>
                  <a:gd name="T19" fmla="*/ 9 h 18"/>
                  <a:gd name="T20" fmla="*/ 9 w 18"/>
                  <a:gd name="T21" fmla="*/ 15 h 18"/>
                  <a:gd name="T22" fmla="*/ 9 w 18"/>
                  <a:gd name="T23" fmla="*/ 15 h 18"/>
                  <a:gd name="T24" fmla="*/ 13 w 18"/>
                  <a:gd name="T25" fmla="*/ 13 h 18"/>
                  <a:gd name="T26" fmla="*/ 15 w 18"/>
                  <a:gd name="T27" fmla="*/ 9 h 18"/>
                  <a:gd name="T28" fmla="*/ 9 w 18"/>
                  <a:gd name="T29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5" y="18"/>
                      <a:pt x="1" y="14"/>
                      <a:pt x="0" y="10"/>
                    </a:cubicBezTo>
                    <a:cubicBezTo>
                      <a:pt x="0" y="5"/>
                      <a:pt x="4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4" y="0"/>
                      <a:pt x="18" y="4"/>
                      <a:pt x="18" y="9"/>
                    </a:cubicBezTo>
                    <a:cubicBezTo>
                      <a:pt x="18" y="11"/>
                      <a:pt x="17" y="13"/>
                      <a:pt x="16" y="15"/>
                    </a:cubicBezTo>
                    <a:cubicBezTo>
                      <a:pt x="14" y="17"/>
                      <a:pt x="12" y="18"/>
                      <a:pt x="10" y="18"/>
                    </a:cubicBezTo>
                    <a:lnTo>
                      <a:pt x="9" y="18"/>
                    </a:ln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12"/>
                      <a:pt x="6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1" y="15"/>
                      <a:pt x="12" y="14"/>
                      <a:pt x="13" y="13"/>
                    </a:cubicBezTo>
                    <a:cubicBezTo>
                      <a:pt x="14" y="12"/>
                      <a:pt x="15" y="10"/>
                      <a:pt x="15" y="9"/>
                    </a:cubicBezTo>
                    <a:cubicBezTo>
                      <a:pt x="15" y="6"/>
                      <a:pt x="12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7" name="Freeform 1681"/>
              <p:cNvSpPr>
                <a:spLocks noEditPoints="1"/>
              </p:cNvSpPr>
              <p:nvPr/>
            </p:nvSpPr>
            <p:spPr bwMode="auto">
              <a:xfrm>
                <a:off x="5291" y="2607"/>
                <a:ext cx="43" cy="40"/>
              </a:xfrm>
              <a:custGeom>
                <a:avLst/>
                <a:gdLst>
                  <a:gd name="T0" fmla="*/ 10 w 19"/>
                  <a:gd name="T1" fmla="*/ 18 h 18"/>
                  <a:gd name="T2" fmla="*/ 1 w 19"/>
                  <a:gd name="T3" fmla="*/ 10 h 18"/>
                  <a:gd name="T4" fmla="*/ 9 w 19"/>
                  <a:gd name="T5" fmla="*/ 0 h 18"/>
                  <a:gd name="T6" fmla="*/ 18 w 19"/>
                  <a:gd name="T7" fmla="*/ 8 h 18"/>
                  <a:gd name="T8" fmla="*/ 16 w 19"/>
                  <a:gd name="T9" fmla="*/ 14 h 18"/>
                  <a:gd name="T10" fmla="*/ 11 w 19"/>
                  <a:gd name="T11" fmla="*/ 18 h 18"/>
                  <a:gd name="T12" fmla="*/ 10 w 19"/>
                  <a:gd name="T13" fmla="*/ 18 h 18"/>
                  <a:gd name="T14" fmla="*/ 10 w 19"/>
                  <a:gd name="T15" fmla="*/ 3 h 18"/>
                  <a:gd name="T16" fmla="*/ 9 w 19"/>
                  <a:gd name="T17" fmla="*/ 4 h 18"/>
                  <a:gd name="T18" fmla="*/ 4 w 19"/>
                  <a:gd name="T19" fmla="*/ 10 h 18"/>
                  <a:gd name="T20" fmla="*/ 10 w 19"/>
                  <a:gd name="T21" fmla="*/ 14 h 18"/>
                  <a:gd name="T22" fmla="*/ 14 w 19"/>
                  <a:gd name="T23" fmla="*/ 12 h 18"/>
                  <a:gd name="T24" fmla="*/ 15 w 19"/>
                  <a:gd name="T25" fmla="*/ 8 h 18"/>
                  <a:gd name="T26" fmla="*/ 10 w 19"/>
                  <a:gd name="T27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10" y="18"/>
                    </a:moveTo>
                    <a:cubicBezTo>
                      <a:pt x="5" y="18"/>
                      <a:pt x="1" y="14"/>
                      <a:pt x="1" y="10"/>
                    </a:cubicBezTo>
                    <a:cubicBezTo>
                      <a:pt x="0" y="5"/>
                      <a:pt x="4" y="1"/>
                      <a:pt x="9" y="0"/>
                    </a:cubicBezTo>
                    <a:cubicBezTo>
                      <a:pt x="14" y="0"/>
                      <a:pt x="18" y="3"/>
                      <a:pt x="18" y="8"/>
                    </a:cubicBezTo>
                    <a:cubicBezTo>
                      <a:pt x="19" y="10"/>
                      <a:pt x="18" y="13"/>
                      <a:pt x="16" y="14"/>
                    </a:cubicBezTo>
                    <a:cubicBezTo>
                      <a:pt x="15" y="16"/>
                      <a:pt x="13" y="17"/>
                      <a:pt x="11" y="18"/>
                    </a:cubicBezTo>
                    <a:cubicBezTo>
                      <a:pt x="10" y="18"/>
                      <a:pt x="10" y="18"/>
                      <a:pt x="10" y="18"/>
                    </a:cubicBezTo>
                    <a:close/>
                    <a:moveTo>
                      <a:pt x="10" y="3"/>
                    </a:moveTo>
                    <a:cubicBezTo>
                      <a:pt x="9" y="3"/>
                      <a:pt x="9" y="4"/>
                      <a:pt x="9" y="4"/>
                    </a:cubicBezTo>
                    <a:cubicBezTo>
                      <a:pt x="6" y="4"/>
                      <a:pt x="4" y="7"/>
                      <a:pt x="4" y="10"/>
                    </a:cubicBezTo>
                    <a:cubicBezTo>
                      <a:pt x="5" y="13"/>
                      <a:pt x="7" y="15"/>
                      <a:pt x="10" y="14"/>
                    </a:cubicBezTo>
                    <a:cubicBezTo>
                      <a:pt x="12" y="14"/>
                      <a:pt x="13" y="14"/>
                      <a:pt x="14" y="12"/>
                    </a:cubicBezTo>
                    <a:cubicBezTo>
                      <a:pt x="15" y="11"/>
                      <a:pt x="15" y="10"/>
                      <a:pt x="15" y="8"/>
                    </a:cubicBezTo>
                    <a:cubicBezTo>
                      <a:pt x="15" y="6"/>
                      <a:pt x="12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8" name="Freeform 1682"/>
              <p:cNvSpPr>
                <a:spLocks noEditPoints="1"/>
              </p:cNvSpPr>
              <p:nvPr/>
            </p:nvSpPr>
            <p:spPr bwMode="auto">
              <a:xfrm>
                <a:off x="5280" y="2530"/>
                <a:ext cx="40" cy="40"/>
              </a:xfrm>
              <a:custGeom>
                <a:avLst/>
                <a:gdLst>
                  <a:gd name="T0" fmla="*/ 9 w 18"/>
                  <a:gd name="T1" fmla="*/ 18 h 18"/>
                  <a:gd name="T2" fmla="*/ 1 w 18"/>
                  <a:gd name="T3" fmla="*/ 10 h 18"/>
                  <a:gd name="T4" fmla="*/ 8 w 18"/>
                  <a:gd name="T5" fmla="*/ 0 h 18"/>
                  <a:gd name="T6" fmla="*/ 18 w 18"/>
                  <a:gd name="T7" fmla="*/ 8 h 18"/>
                  <a:gd name="T8" fmla="*/ 16 w 18"/>
                  <a:gd name="T9" fmla="*/ 14 h 18"/>
                  <a:gd name="T10" fmla="*/ 11 w 18"/>
                  <a:gd name="T11" fmla="*/ 18 h 18"/>
                  <a:gd name="T12" fmla="*/ 9 w 18"/>
                  <a:gd name="T13" fmla="*/ 18 h 18"/>
                  <a:gd name="T14" fmla="*/ 9 w 18"/>
                  <a:gd name="T15" fmla="*/ 4 h 18"/>
                  <a:gd name="T16" fmla="*/ 8 w 18"/>
                  <a:gd name="T17" fmla="*/ 4 h 18"/>
                  <a:gd name="T18" fmla="*/ 4 w 18"/>
                  <a:gd name="T19" fmla="*/ 10 h 18"/>
                  <a:gd name="T20" fmla="*/ 10 w 18"/>
                  <a:gd name="T21" fmla="*/ 14 h 18"/>
                  <a:gd name="T22" fmla="*/ 14 w 18"/>
                  <a:gd name="T23" fmla="*/ 12 h 18"/>
                  <a:gd name="T24" fmla="*/ 15 w 18"/>
                  <a:gd name="T25" fmla="*/ 8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5" y="18"/>
                      <a:pt x="1" y="15"/>
                      <a:pt x="1" y="10"/>
                    </a:cubicBezTo>
                    <a:cubicBezTo>
                      <a:pt x="0" y="6"/>
                      <a:pt x="3" y="1"/>
                      <a:pt x="8" y="0"/>
                    </a:cubicBezTo>
                    <a:cubicBezTo>
                      <a:pt x="13" y="0"/>
                      <a:pt x="17" y="3"/>
                      <a:pt x="18" y="8"/>
                    </a:cubicBezTo>
                    <a:cubicBezTo>
                      <a:pt x="18" y="10"/>
                      <a:pt x="18" y="12"/>
                      <a:pt x="16" y="14"/>
                    </a:cubicBezTo>
                    <a:cubicBezTo>
                      <a:pt x="15" y="16"/>
                      <a:pt x="13" y="17"/>
                      <a:pt x="11" y="18"/>
                    </a:cubicBezTo>
                    <a:cubicBezTo>
                      <a:pt x="10" y="18"/>
                      <a:pt x="10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9" y="4"/>
                      <a:pt x="9" y="4"/>
                      <a:pt x="8" y="4"/>
                    </a:cubicBezTo>
                    <a:cubicBezTo>
                      <a:pt x="5" y="4"/>
                      <a:pt x="3" y="7"/>
                      <a:pt x="4" y="10"/>
                    </a:cubicBezTo>
                    <a:cubicBezTo>
                      <a:pt x="4" y="13"/>
                      <a:pt x="7" y="15"/>
                      <a:pt x="10" y="14"/>
                    </a:cubicBezTo>
                    <a:cubicBezTo>
                      <a:pt x="12" y="14"/>
                      <a:pt x="13" y="13"/>
                      <a:pt x="14" y="12"/>
                    </a:cubicBezTo>
                    <a:cubicBezTo>
                      <a:pt x="15" y="11"/>
                      <a:pt x="15" y="10"/>
                      <a:pt x="15" y="8"/>
                    </a:cubicBezTo>
                    <a:cubicBezTo>
                      <a:pt x="14" y="5"/>
                      <a:pt x="12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9" name="Freeform 1683"/>
              <p:cNvSpPr>
                <a:spLocks noEditPoints="1"/>
              </p:cNvSpPr>
              <p:nvPr/>
            </p:nvSpPr>
            <p:spPr bwMode="auto">
              <a:xfrm>
                <a:off x="5264" y="2453"/>
                <a:ext cx="41" cy="40"/>
              </a:xfrm>
              <a:custGeom>
                <a:avLst/>
                <a:gdLst>
                  <a:gd name="T0" fmla="*/ 9 w 18"/>
                  <a:gd name="T1" fmla="*/ 18 h 18"/>
                  <a:gd name="T2" fmla="*/ 1 w 18"/>
                  <a:gd name="T3" fmla="*/ 11 h 18"/>
                  <a:gd name="T4" fmla="*/ 7 w 18"/>
                  <a:gd name="T5" fmla="*/ 1 h 18"/>
                  <a:gd name="T6" fmla="*/ 18 w 18"/>
                  <a:gd name="T7" fmla="*/ 8 h 18"/>
                  <a:gd name="T8" fmla="*/ 17 w 18"/>
                  <a:gd name="T9" fmla="*/ 14 h 18"/>
                  <a:gd name="T10" fmla="*/ 11 w 18"/>
                  <a:gd name="T11" fmla="*/ 18 h 18"/>
                  <a:gd name="T12" fmla="*/ 9 w 18"/>
                  <a:gd name="T13" fmla="*/ 18 h 18"/>
                  <a:gd name="T14" fmla="*/ 9 w 18"/>
                  <a:gd name="T15" fmla="*/ 4 h 18"/>
                  <a:gd name="T16" fmla="*/ 8 w 18"/>
                  <a:gd name="T17" fmla="*/ 4 h 18"/>
                  <a:gd name="T18" fmla="*/ 4 w 18"/>
                  <a:gd name="T19" fmla="*/ 11 h 18"/>
                  <a:gd name="T20" fmla="*/ 10 w 18"/>
                  <a:gd name="T21" fmla="*/ 15 h 18"/>
                  <a:gd name="T22" fmla="*/ 14 w 18"/>
                  <a:gd name="T23" fmla="*/ 12 h 18"/>
                  <a:gd name="T24" fmla="*/ 15 w 18"/>
                  <a:gd name="T25" fmla="*/ 8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5" y="18"/>
                      <a:pt x="2" y="15"/>
                      <a:pt x="1" y="11"/>
                    </a:cubicBezTo>
                    <a:cubicBezTo>
                      <a:pt x="0" y="7"/>
                      <a:pt x="3" y="2"/>
                      <a:pt x="7" y="1"/>
                    </a:cubicBezTo>
                    <a:cubicBezTo>
                      <a:pt x="12" y="0"/>
                      <a:pt x="17" y="3"/>
                      <a:pt x="18" y="8"/>
                    </a:cubicBezTo>
                    <a:cubicBezTo>
                      <a:pt x="18" y="10"/>
                      <a:pt x="18" y="12"/>
                      <a:pt x="17" y="14"/>
                    </a:cubicBezTo>
                    <a:cubicBezTo>
                      <a:pt x="15" y="16"/>
                      <a:pt x="13" y="17"/>
                      <a:pt x="11" y="18"/>
                    </a:cubicBezTo>
                    <a:cubicBezTo>
                      <a:pt x="10" y="18"/>
                      <a:pt x="10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9" y="4"/>
                      <a:pt x="8" y="4"/>
                      <a:pt x="8" y="4"/>
                    </a:cubicBezTo>
                    <a:cubicBezTo>
                      <a:pt x="5" y="5"/>
                      <a:pt x="3" y="8"/>
                      <a:pt x="4" y="11"/>
                    </a:cubicBezTo>
                    <a:cubicBezTo>
                      <a:pt x="4" y="13"/>
                      <a:pt x="7" y="15"/>
                      <a:pt x="10" y="15"/>
                    </a:cubicBezTo>
                    <a:cubicBezTo>
                      <a:pt x="12" y="15"/>
                      <a:pt x="13" y="14"/>
                      <a:pt x="14" y="12"/>
                    </a:cubicBezTo>
                    <a:cubicBezTo>
                      <a:pt x="15" y="11"/>
                      <a:pt x="15" y="10"/>
                      <a:pt x="15" y="8"/>
                    </a:cubicBezTo>
                    <a:cubicBezTo>
                      <a:pt x="14" y="6"/>
                      <a:pt x="12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0" name="Freeform 1684"/>
              <p:cNvSpPr>
                <a:spLocks noEditPoints="1"/>
              </p:cNvSpPr>
              <p:nvPr/>
            </p:nvSpPr>
            <p:spPr bwMode="auto">
              <a:xfrm>
                <a:off x="5244" y="2378"/>
                <a:ext cx="40" cy="41"/>
              </a:xfrm>
              <a:custGeom>
                <a:avLst/>
                <a:gdLst>
                  <a:gd name="T0" fmla="*/ 9 w 18"/>
                  <a:gd name="T1" fmla="*/ 18 h 18"/>
                  <a:gd name="T2" fmla="*/ 1 w 18"/>
                  <a:gd name="T3" fmla="*/ 11 h 18"/>
                  <a:gd name="T4" fmla="*/ 7 w 18"/>
                  <a:gd name="T5" fmla="*/ 1 h 18"/>
                  <a:gd name="T6" fmla="*/ 18 w 18"/>
                  <a:gd name="T7" fmla="*/ 7 h 18"/>
                  <a:gd name="T8" fmla="*/ 17 w 18"/>
                  <a:gd name="T9" fmla="*/ 14 h 18"/>
                  <a:gd name="T10" fmla="*/ 12 w 18"/>
                  <a:gd name="T11" fmla="*/ 18 h 18"/>
                  <a:gd name="T12" fmla="*/ 9 w 18"/>
                  <a:gd name="T13" fmla="*/ 18 h 18"/>
                  <a:gd name="T14" fmla="*/ 9 w 18"/>
                  <a:gd name="T15" fmla="*/ 4 h 18"/>
                  <a:gd name="T16" fmla="*/ 8 w 18"/>
                  <a:gd name="T17" fmla="*/ 4 h 18"/>
                  <a:gd name="T18" fmla="*/ 4 w 18"/>
                  <a:gd name="T19" fmla="*/ 11 h 18"/>
                  <a:gd name="T20" fmla="*/ 11 w 18"/>
                  <a:gd name="T21" fmla="*/ 15 h 18"/>
                  <a:gd name="T22" fmla="*/ 14 w 18"/>
                  <a:gd name="T23" fmla="*/ 12 h 18"/>
                  <a:gd name="T24" fmla="*/ 15 w 18"/>
                  <a:gd name="T25" fmla="*/ 8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5" y="18"/>
                      <a:pt x="2" y="15"/>
                      <a:pt x="1" y="11"/>
                    </a:cubicBezTo>
                    <a:cubicBezTo>
                      <a:pt x="0" y="7"/>
                      <a:pt x="3" y="2"/>
                      <a:pt x="7" y="1"/>
                    </a:cubicBezTo>
                    <a:cubicBezTo>
                      <a:pt x="12" y="0"/>
                      <a:pt x="17" y="2"/>
                      <a:pt x="18" y="7"/>
                    </a:cubicBezTo>
                    <a:cubicBezTo>
                      <a:pt x="18" y="9"/>
                      <a:pt x="18" y="12"/>
                      <a:pt x="17" y="14"/>
                    </a:cubicBezTo>
                    <a:cubicBezTo>
                      <a:pt x="16" y="16"/>
                      <a:pt x="14" y="17"/>
                      <a:pt x="12" y="18"/>
                    </a:cubicBezTo>
                    <a:cubicBezTo>
                      <a:pt x="11" y="18"/>
                      <a:pt x="10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9" y="4"/>
                      <a:pt x="8" y="4"/>
                      <a:pt x="8" y="4"/>
                    </a:cubicBezTo>
                    <a:cubicBezTo>
                      <a:pt x="5" y="5"/>
                      <a:pt x="3" y="8"/>
                      <a:pt x="4" y="11"/>
                    </a:cubicBezTo>
                    <a:cubicBezTo>
                      <a:pt x="5" y="14"/>
                      <a:pt x="8" y="15"/>
                      <a:pt x="11" y="15"/>
                    </a:cubicBezTo>
                    <a:cubicBezTo>
                      <a:pt x="12" y="14"/>
                      <a:pt x="13" y="13"/>
                      <a:pt x="14" y="12"/>
                    </a:cubicBezTo>
                    <a:cubicBezTo>
                      <a:pt x="15" y="11"/>
                      <a:pt x="15" y="9"/>
                      <a:pt x="15" y="8"/>
                    </a:cubicBezTo>
                    <a:cubicBezTo>
                      <a:pt x="14" y="5"/>
                      <a:pt x="12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1" name="Freeform 1685"/>
              <p:cNvSpPr>
                <a:spLocks noEditPoints="1"/>
              </p:cNvSpPr>
              <p:nvPr/>
            </p:nvSpPr>
            <p:spPr bwMode="auto">
              <a:xfrm>
                <a:off x="5219" y="2306"/>
                <a:ext cx="43" cy="38"/>
              </a:xfrm>
              <a:custGeom>
                <a:avLst/>
                <a:gdLst>
                  <a:gd name="T0" fmla="*/ 10 w 19"/>
                  <a:gd name="T1" fmla="*/ 17 h 17"/>
                  <a:gd name="T2" fmla="*/ 2 w 19"/>
                  <a:gd name="T3" fmla="*/ 11 h 17"/>
                  <a:gd name="T4" fmla="*/ 7 w 19"/>
                  <a:gd name="T5" fmla="*/ 0 h 17"/>
                  <a:gd name="T6" fmla="*/ 10 w 19"/>
                  <a:gd name="T7" fmla="*/ 0 h 17"/>
                  <a:gd name="T8" fmla="*/ 18 w 19"/>
                  <a:gd name="T9" fmla="*/ 6 h 17"/>
                  <a:gd name="T10" fmla="*/ 18 w 19"/>
                  <a:gd name="T11" fmla="*/ 12 h 17"/>
                  <a:gd name="T12" fmla="*/ 13 w 19"/>
                  <a:gd name="T13" fmla="*/ 17 h 17"/>
                  <a:gd name="T14" fmla="*/ 10 w 19"/>
                  <a:gd name="T15" fmla="*/ 17 h 17"/>
                  <a:gd name="T16" fmla="*/ 10 w 19"/>
                  <a:gd name="T17" fmla="*/ 3 h 17"/>
                  <a:gd name="T18" fmla="*/ 8 w 19"/>
                  <a:gd name="T19" fmla="*/ 3 h 17"/>
                  <a:gd name="T20" fmla="*/ 5 w 19"/>
                  <a:gd name="T21" fmla="*/ 10 h 17"/>
                  <a:gd name="T22" fmla="*/ 12 w 19"/>
                  <a:gd name="T23" fmla="*/ 14 h 17"/>
                  <a:gd name="T24" fmla="*/ 15 w 19"/>
                  <a:gd name="T25" fmla="*/ 11 h 17"/>
                  <a:gd name="T26" fmla="*/ 15 w 19"/>
                  <a:gd name="T27" fmla="*/ 7 h 17"/>
                  <a:gd name="T28" fmla="*/ 10 w 19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7">
                    <a:moveTo>
                      <a:pt x="10" y="17"/>
                    </a:moveTo>
                    <a:cubicBezTo>
                      <a:pt x="6" y="17"/>
                      <a:pt x="3" y="15"/>
                      <a:pt x="2" y="11"/>
                    </a:cubicBezTo>
                    <a:cubicBezTo>
                      <a:pt x="0" y="7"/>
                      <a:pt x="3" y="2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4" y="0"/>
                      <a:pt x="17" y="2"/>
                      <a:pt x="18" y="6"/>
                    </a:cubicBezTo>
                    <a:cubicBezTo>
                      <a:pt x="19" y="8"/>
                      <a:pt x="19" y="10"/>
                      <a:pt x="18" y="12"/>
                    </a:cubicBezTo>
                    <a:cubicBezTo>
                      <a:pt x="17" y="15"/>
                      <a:pt x="15" y="16"/>
                      <a:pt x="13" y="17"/>
                    </a:cubicBezTo>
                    <a:cubicBezTo>
                      <a:pt x="12" y="17"/>
                      <a:pt x="11" y="17"/>
                      <a:pt x="10" y="17"/>
                    </a:cubicBezTo>
                    <a:close/>
                    <a:moveTo>
                      <a:pt x="10" y="3"/>
                    </a:moveTo>
                    <a:cubicBezTo>
                      <a:pt x="9" y="3"/>
                      <a:pt x="9" y="3"/>
                      <a:pt x="8" y="3"/>
                    </a:cubicBezTo>
                    <a:cubicBezTo>
                      <a:pt x="5" y="4"/>
                      <a:pt x="4" y="7"/>
                      <a:pt x="5" y="10"/>
                    </a:cubicBezTo>
                    <a:cubicBezTo>
                      <a:pt x="6" y="13"/>
                      <a:pt x="9" y="15"/>
                      <a:pt x="12" y="14"/>
                    </a:cubicBezTo>
                    <a:cubicBezTo>
                      <a:pt x="13" y="13"/>
                      <a:pt x="14" y="12"/>
                      <a:pt x="15" y="11"/>
                    </a:cubicBezTo>
                    <a:cubicBezTo>
                      <a:pt x="15" y="10"/>
                      <a:pt x="16" y="8"/>
                      <a:pt x="15" y="7"/>
                    </a:cubicBezTo>
                    <a:cubicBezTo>
                      <a:pt x="14" y="5"/>
                      <a:pt x="12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2" name="Freeform 1686"/>
              <p:cNvSpPr>
                <a:spLocks noEditPoints="1"/>
              </p:cNvSpPr>
              <p:nvPr/>
            </p:nvSpPr>
            <p:spPr bwMode="auto">
              <a:xfrm>
                <a:off x="5191" y="2231"/>
                <a:ext cx="43" cy="41"/>
              </a:xfrm>
              <a:custGeom>
                <a:avLst/>
                <a:gdLst>
                  <a:gd name="T0" fmla="*/ 10 w 19"/>
                  <a:gd name="T1" fmla="*/ 18 h 18"/>
                  <a:gd name="T2" fmla="*/ 1 w 19"/>
                  <a:gd name="T3" fmla="*/ 13 h 18"/>
                  <a:gd name="T4" fmla="*/ 6 w 19"/>
                  <a:gd name="T5" fmla="*/ 1 h 18"/>
                  <a:gd name="T6" fmla="*/ 18 w 19"/>
                  <a:gd name="T7" fmla="*/ 6 h 18"/>
                  <a:gd name="T8" fmla="*/ 18 w 19"/>
                  <a:gd name="T9" fmla="*/ 13 h 18"/>
                  <a:gd name="T10" fmla="*/ 13 w 19"/>
                  <a:gd name="T11" fmla="*/ 18 h 18"/>
                  <a:gd name="T12" fmla="*/ 10 w 19"/>
                  <a:gd name="T13" fmla="*/ 18 h 18"/>
                  <a:gd name="T14" fmla="*/ 10 w 19"/>
                  <a:gd name="T15" fmla="*/ 4 h 18"/>
                  <a:gd name="T16" fmla="*/ 8 w 19"/>
                  <a:gd name="T17" fmla="*/ 4 h 18"/>
                  <a:gd name="T18" fmla="*/ 4 w 19"/>
                  <a:gd name="T19" fmla="*/ 11 h 18"/>
                  <a:gd name="T20" fmla="*/ 12 w 19"/>
                  <a:gd name="T21" fmla="*/ 15 h 18"/>
                  <a:gd name="T22" fmla="*/ 15 w 19"/>
                  <a:gd name="T23" fmla="*/ 12 h 18"/>
                  <a:gd name="T24" fmla="*/ 15 w 19"/>
                  <a:gd name="T25" fmla="*/ 7 h 18"/>
                  <a:gd name="T26" fmla="*/ 10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10" y="18"/>
                    </a:moveTo>
                    <a:cubicBezTo>
                      <a:pt x="6" y="18"/>
                      <a:pt x="3" y="16"/>
                      <a:pt x="1" y="13"/>
                    </a:cubicBezTo>
                    <a:cubicBezTo>
                      <a:pt x="0" y="8"/>
                      <a:pt x="2" y="3"/>
                      <a:pt x="6" y="1"/>
                    </a:cubicBezTo>
                    <a:cubicBezTo>
                      <a:pt x="11" y="0"/>
                      <a:pt x="16" y="2"/>
                      <a:pt x="18" y="6"/>
                    </a:cubicBezTo>
                    <a:cubicBezTo>
                      <a:pt x="19" y="8"/>
                      <a:pt x="19" y="11"/>
                      <a:pt x="18" y="13"/>
                    </a:cubicBezTo>
                    <a:cubicBezTo>
                      <a:pt x="17" y="15"/>
                      <a:pt x="15" y="17"/>
                      <a:pt x="13" y="18"/>
                    </a:cubicBezTo>
                    <a:cubicBezTo>
                      <a:pt x="12" y="18"/>
                      <a:pt x="11" y="18"/>
                      <a:pt x="10" y="18"/>
                    </a:cubicBezTo>
                    <a:close/>
                    <a:moveTo>
                      <a:pt x="10" y="4"/>
                    </a:moveTo>
                    <a:cubicBezTo>
                      <a:pt x="9" y="4"/>
                      <a:pt x="8" y="4"/>
                      <a:pt x="8" y="4"/>
                    </a:cubicBezTo>
                    <a:cubicBezTo>
                      <a:pt x="5" y="5"/>
                      <a:pt x="3" y="9"/>
                      <a:pt x="4" y="11"/>
                    </a:cubicBezTo>
                    <a:cubicBezTo>
                      <a:pt x="6" y="14"/>
                      <a:pt x="9" y="16"/>
                      <a:pt x="12" y="15"/>
                    </a:cubicBezTo>
                    <a:cubicBezTo>
                      <a:pt x="13" y="14"/>
                      <a:pt x="14" y="13"/>
                      <a:pt x="15" y="12"/>
                    </a:cubicBezTo>
                    <a:cubicBezTo>
                      <a:pt x="15" y="10"/>
                      <a:pt x="15" y="9"/>
                      <a:pt x="15" y="7"/>
                    </a:cubicBezTo>
                    <a:cubicBezTo>
                      <a:pt x="14" y="5"/>
                      <a:pt x="12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3" name="Freeform 1687"/>
              <p:cNvSpPr>
                <a:spLocks noEditPoints="1"/>
              </p:cNvSpPr>
              <p:nvPr/>
            </p:nvSpPr>
            <p:spPr bwMode="auto">
              <a:xfrm>
                <a:off x="5160" y="2161"/>
                <a:ext cx="43" cy="41"/>
              </a:xfrm>
              <a:custGeom>
                <a:avLst/>
                <a:gdLst>
                  <a:gd name="T0" fmla="*/ 10 w 19"/>
                  <a:gd name="T1" fmla="*/ 18 h 18"/>
                  <a:gd name="T2" fmla="*/ 2 w 19"/>
                  <a:gd name="T3" fmla="*/ 13 h 18"/>
                  <a:gd name="T4" fmla="*/ 6 w 19"/>
                  <a:gd name="T5" fmla="*/ 1 h 18"/>
                  <a:gd name="T6" fmla="*/ 10 w 19"/>
                  <a:gd name="T7" fmla="*/ 0 h 18"/>
                  <a:gd name="T8" fmla="*/ 18 w 19"/>
                  <a:gd name="T9" fmla="*/ 5 h 18"/>
                  <a:gd name="T10" fmla="*/ 18 w 19"/>
                  <a:gd name="T11" fmla="*/ 12 h 18"/>
                  <a:gd name="T12" fmla="*/ 13 w 19"/>
                  <a:gd name="T13" fmla="*/ 17 h 18"/>
                  <a:gd name="T14" fmla="*/ 10 w 19"/>
                  <a:gd name="T15" fmla="*/ 18 h 18"/>
                  <a:gd name="T16" fmla="*/ 10 w 19"/>
                  <a:gd name="T17" fmla="*/ 3 h 18"/>
                  <a:gd name="T18" fmla="*/ 7 w 19"/>
                  <a:gd name="T19" fmla="*/ 4 h 18"/>
                  <a:gd name="T20" fmla="*/ 5 w 19"/>
                  <a:gd name="T21" fmla="*/ 11 h 18"/>
                  <a:gd name="T22" fmla="*/ 12 w 19"/>
                  <a:gd name="T23" fmla="*/ 14 h 18"/>
                  <a:gd name="T24" fmla="*/ 15 w 19"/>
                  <a:gd name="T25" fmla="*/ 11 h 18"/>
                  <a:gd name="T26" fmla="*/ 15 w 19"/>
                  <a:gd name="T27" fmla="*/ 7 h 18"/>
                  <a:gd name="T28" fmla="*/ 10 w 19"/>
                  <a:gd name="T2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8">
                    <a:moveTo>
                      <a:pt x="10" y="18"/>
                    </a:moveTo>
                    <a:cubicBezTo>
                      <a:pt x="6" y="18"/>
                      <a:pt x="3" y="16"/>
                      <a:pt x="2" y="13"/>
                    </a:cubicBezTo>
                    <a:cubicBezTo>
                      <a:pt x="0" y="8"/>
                      <a:pt x="2" y="3"/>
                      <a:pt x="6" y="1"/>
                    </a:cubicBezTo>
                    <a:cubicBezTo>
                      <a:pt x="7" y="1"/>
                      <a:pt x="8" y="0"/>
                      <a:pt x="10" y="0"/>
                    </a:cubicBezTo>
                    <a:cubicBezTo>
                      <a:pt x="13" y="0"/>
                      <a:pt x="16" y="2"/>
                      <a:pt x="18" y="5"/>
                    </a:cubicBezTo>
                    <a:cubicBezTo>
                      <a:pt x="19" y="8"/>
                      <a:pt x="19" y="10"/>
                      <a:pt x="18" y="12"/>
                    </a:cubicBezTo>
                    <a:cubicBezTo>
                      <a:pt x="17" y="14"/>
                      <a:pt x="15" y="16"/>
                      <a:pt x="13" y="17"/>
                    </a:cubicBezTo>
                    <a:cubicBezTo>
                      <a:pt x="12" y="17"/>
                      <a:pt x="11" y="18"/>
                      <a:pt x="10" y="18"/>
                    </a:cubicBezTo>
                    <a:close/>
                    <a:moveTo>
                      <a:pt x="10" y="3"/>
                    </a:moveTo>
                    <a:cubicBezTo>
                      <a:pt x="9" y="3"/>
                      <a:pt x="8" y="4"/>
                      <a:pt x="7" y="4"/>
                    </a:cubicBezTo>
                    <a:cubicBezTo>
                      <a:pt x="5" y="5"/>
                      <a:pt x="3" y="8"/>
                      <a:pt x="5" y="11"/>
                    </a:cubicBezTo>
                    <a:cubicBezTo>
                      <a:pt x="6" y="14"/>
                      <a:pt x="9" y="15"/>
                      <a:pt x="12" y="14"/>
                    </a:cubicBezTo>
                    <a:cubicBezTo>
                      <a:pt x="13" y="13"/>
                      <a:pt x="14" y="12"/>
                      <a:pt x="15" y="11"/>
                    </a:cubicBezTo>
                    <a:cubicBezTo>
                      <a:pt x="15" y="10"/>
                      <a:pt x="15" y="8"/>
                      <a:pt x="15" y="7"/>
                    </a:cubicBezTo>
                    <a:cubicBezTo>
                      <a:pt x="14" y="5"/>
                      <a:pt x="12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4" name="Freeform 1688"/>
              <p:cNvSpPr>
                <a:spLocks noEditPoints="1"/>
              </p:cNvSpPr>
              <p:nvPr/>
            </p:nvSpPr>
            <p:spPr bwMode="auto">
              <a:xfrm>
                <a:off x="5124" y="2093"/>
                <a:ext cx="43" cy="39"/>
              </a:xfrm>
              <a:custGeom>
                <a:avLst/>
                <a:gdLst>
                  <a:gd name="T0" fmla="*/ 10 w 19"/>
                  <a:gd name="T1" fmla="*/ 17 h 17"/>
                  <a:gd name="T2" fmla="*/ 2 w 19"/>
                  <a:gd name="T3" fmla="*/ 12 h 17"/>
                  <a:gd name="T4" fmla="*/ 6 w 19"/>
                  <a:gd name="T5" fmla="*/ 1 h 17"/>
                  <a:gd name="T6" fmla="*/ 10 w 19"/>
                  <a:gd name="T7" fmla="*/ 0 h 17"/>
                  <a:gd name="T8" fmla="*/ 18 w 19"/>
                  <a:gd name="T9" fmla="*/ 4 h 17"/>
                  <a:gd name="T10" fmla="*/ 18 w 19"/>
                  <a:gd name="T11" fmla="*/ 11 h 17"/>
                  <a:gd name="T12" fmla="*/ 14 w 19"/>
                  <a:gd name="T13" fmla="*/ 16 h 17"/>
                  <a:gd name="T14" fmla="*/ 10 w 19"/>
                  <a:gd name="T15" fmla="*/ 17 h 17"/>
                  <a:gd name="T16" fmla="*/ 10 w 19"/>
                  <a:gd name="T17" fmla="*/ 3 h 17"/>
                  <a:gd name="T18" fmla="*/ 8 w 19"/>
                  <a:gd name="T19" fmla="*/ 3 h 17"/>
                  <a:gd name="T20" fmla="*/ 5 w 19"/>
                  <a:gd name="T21" fmla="*/ 11 h 17"/>
                  <a:gd name="T22" fmla="*/ 13 w 19"/>
                  <a:gd name="T23" fmla="*/ 13 h 17"/>
                  <a:gd name="T24" fmla="*/ 15 w 19"/>
                  <a:gd name="T25" fmla="*/ 10 h 17"/>
                  <a:gd name="T26" fmla="*/ 15 w 19"/>
                  <a:gd name="T27" fmla="*/ 6 h 17"/>
                  <a:gd name="T28" fmla="*/ 10 w 19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7">
                    <a:moveTo>
                      <a:pt x="10" y="17"/>
                    </a:moveTo>
                    <a:cubicBezTo>
                      <a:pt x="7" y="17"/>
                      <a:pt x="4" y="15"/>
                      <a:pt x="2" y="12"/>
                    </a:cubicBezTo>
                    <a:cubicBezTo>
                      <a:pt x="0" y="8"/>
                      <a:pt x="2" y="3"/>
                      <a:pt x="6" y="1"/>
                    </a:cubicBezTo>
                    <a:cubicBezTo>
                      <a:pt x="7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8" y="4"/>
                    </a:cubicBezTo>
                    <a:cubicBezTo>
                      <a:pt x="19" y="6"/>
                      <a:pt x="19" y="9"/>
                      <a:pt x="18" y="11"/>
                    </a:cubicBezTo>
                    <a:cubicBezTo>
                      <a:pt x="18" y="13"/>
                      <a:pt x="16" y="15"/>
                      <a:pt x="14" y="16"/>
                    </a:cubicBezTo>
                    <a:cubicBezTo>
                      <a:pt x="13" y="17"/>
                      <a:pt x="12" y="17"/>
                      <a:pt x="10" y="17"/>
                    </a:cubicBezTo>
                    <a:close/>
                    <a:moveTo>
                      <a:pt x="10" y="3"/>
                    </a:moveTo>
                    <a:cubicBezTo>
                      <a:pt x="9" y="3"/>
                      <a:pt x="8" y="3"/>
                      <a:pt x="8" y="3"/>
                    </a:cubicBezTo>
                    <a:cubicBezTo>
                      <a:pt x="5" y="5"/>
                      <a:pt x="4" y="8"/>
                      <a:pt x="5" y="11"/>
                    </a:cubicBezTo>
                    <a:cubicBezTo>
                      <a:pt x="7" y="13"/>
                      <a:pt x="10" y="15"/>
                      <a:pt x="13" y="13"/>
                    </a:cubicBezTo>
                    <a:cubicBezTo>
                      <a:pt x="14" y="13"/>
                      <a:pt x="15" y="11"/>
                      <a:pt x="15" y="10"/>
                    </a:cubicBezTo>
                    <a:cubicBezTo>
                      <a:pt x="16" y="9"/>
                      <a:pt x="16" y="7"/>
                      <a:pt x="15" y="6"/>
                    </a:cubicBezTo>
                    <a:cubicBezTo>
                      <a:pt x="14" y="4"/>
                      <a:pt x="12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5" name="Freeform 1689"/>
              <p:cNvSpPr>
                <a:spLocks noEditPoints="1"/>
              </p:cNvSpPr>
              <p:nvPr/>
            </p:nvSpPr>
            <p:spPr bwMode="auto">
              <a:xfrm>
                <a:off x="5085" y="2026"/>
                <a:ext cx="43" cy="38"/>
              </a:xfrm>
              <a:custGeom>
                <a:avLst/>
                <a:gdLst>
                  <a:gd name="T0" fmla="*/ 10 w 19"/>
                  <a:gd name="T1" fmla="*/ 17 h 17"/>
                  <a:gd name="T2" fmla="*/ 2 w 19"/>
                  <a:gd name="T3" fmla="*/ 13 h 17"/>
                  <a:gd name="T4" fmla="*/ 6 w 19"/>
                  <a:gd name="T5" fmla="*/ 1 h 17"/>
                  <a:gd name="T6" fmla="*/ 10 w 19"/>
                  <a:gd name="T7" fmla="*/ 0 h 17"/>
                  <a:gd name="T8" fmla="*/ 18 w 19"/>
                  <a:gd name="T9" fmla="*/ 4 h 17"/>
                  <a:gd name="T10" fmla="*/ 18 w 19"/>
                  <a:gd name="T11" fmla="*/ 11 h 17"/>
                  <a:gd name="T12" fmla="*/ 14 w 19"/>
                  <a:gd name="T13" fmla="*/ 16 h 17"/>
                  <a:gd name="T14" fmla="*/ 10 w 19"/>
                  <a:gd name="T15" fmla="*/ 17 h 17"/>
                  <a:gd name="T16" fmla="*/ 10 w 19"/>
                  <a:gd name="T17" fmla="*/ 3 h 17"/>
                  <a:gd name="T18" fmla="*/ 7 w 19"/>
                  <a:gd name="T19" fmla="*/ 4 h 17"/>
                  <a:gd name="T20" fmla="*/ 5 w 19"/>
                  <a:gd name="T21" fmla="*/ 11 h 17"/>
                  <a:gd name="T22" fmla="*/ 13 w 19"/>
                  <a:gd name="T23" fmla="*/ 13 h 17"/>
                  <a:gd name="T24" fmla="*/ 15 w 19"/>
                  <a:gd name="T25" fmla="*/ 10 h 17"/>
                  <a:gd name="T26" fmla="*/ 15 w 19"/>
                  <a:gd name="T27" fmla="*/ 6 h 17"/>
                  <a:gd name="T28" fmla="*/ 10 w 19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7">
                    <a:moveTo>
                      <a:pt x="10" y="17"/>
                    </a:moveTo>
                    <a:cubicBezTo>
                      <a:pt x="7" y="17"/>
                      <a:pt x="4" y="16"/>
                      <a:pt x="2" y="13"/>
                    </a:cubicBezTo>
                    <a:cubicBezTo>
                      <a:pt x="0" y="9"/>
                      <a:pt x="2" y="3"/>
                      <a:pt x="6" y="1"/>
                    </a:cubicBezTo>
                    <a:cubicBezTo>
                      <a:pt x="7" y="0"/>
                      <a:pt x="9" y="0"/>
                      <a:pt x="10" y="0"/>
                    </a:cubicBezTo>
                    <a:cubicBezTo>
                      <a:pt x="13" y="0"/>
                      <a:pt x="16" y="2"/>
                      <a:pt x="18" y="4"/>
                    </a:cubicBezTo>
                    <a:cubicBezTo>
                      <a:pt x="19" y="6"/>
                      <a:pt x="19" y="9"/>
                      <a:pt x="18" y="11"/>
                    </a:cubicBezTo>
                    <a:cubicBezTo>
                      <a:pt x="18" y="13"/>
                      <a:pt x="16" y="15"/>
                      <a:pt x="14" y="16"/>
                    </a:cubicBezTo>
                    <a:cubicBezTo>
                      <a:pt x="13" y="17"/>
                      <a:pt x="12" y="17"/>
                      <a:pt x="10" y="17"/>
                    </a:cubicBezTo>
                    <a:close/>
                    <a:moveTo>
                      <a:pt x="10" y="3"/>
                    </a:moveTo>
                    <a:cubicBezTo>
                      <a:pt x="9" y="3"/>
                      <a:pt x="8" y="3"/>
                      <a:pt x="7" y="4"/>
                    </a:cubicBezTo>
                    <a:cubicBezTo>
                      <a:pt x="5" y="5"/>
                      <a:pt x="4" y="9"/>
                      <a:pt x="5" y="11"/>
                    </a:cubicBezTo>
                    <a:cubicBezTo>
                      <a:pt x="7" y="14"/>
                      <a:pt x="10" y="15"/>
                      <a:pt x="13" y="13"/>
                    </a:cubicBezTo>
                    <a:cubicBezTo>
                      <a:pt x="14" y="13"/>
                      <a:pt x="15" y="11"/>
                      <a:pt x="15" y="10"/>
                    </a:cubicBezTo>
                    <a:cubicBezTo>
                      <a:pt x="16" y="9"/>
                      <a:pt x="16" y="7"/>
                      <a:pt x="15" y="6"/>
                    </a:cubicBezTo>
                    <a:cubicBezTo>
                      <a:pt x="14" y="4"/>
                      <a:pt x="12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6" name="Freeform 1690"/>
              <p:cNvSpPr>
                <a:spLocks noEditPoints="1"/>
              </p:cNvSpPr>
              <p:nvPr/>
            </p:nvSpPr>
            <p:spPr bwMode="auto">
              <a:xfrm>
                <a:off x="5042" y="1960"/>
                <a:ext cx="43" cy="38"/>
              </a:xfrm>
              <a:custGeom>
                <a:avLst/>
                <a:gdLst>
                  <a:gd name="T0" fmla="*/ 10 w 19"/>
                  <a:gd name="T1" fmla="*/ 17 h 17"/>
                  <a:gd name="T2" fmla="*/ 3 w 19"/>
                  <a:gd name="T3" fmla="*/ 13 h 17"/>
                  <a:gd name="T4" fmla="*/ 6 w 19"/>
                  <a:gd name="T5" fmla="*/ 1 h 17"/>
                  <a:gd name="T6" fmla="*/ 10 w 19"/>
                  <a:gd name="T7" fmla="*/ 0 h 17"/>
                  <a:gd name="T8" fmla="*/ 18 w 19"/>
                  <a:gd name="T9" fmla="*/ 4 h 17"/>
                  <a:gd name="T10" fmla="*/ 19 w 19"/>
                  <a:gd name="T11" fmla="*/ 11 h 17"/>
                  <a:gd name="T12" fmla="*/ 15 w 19"/>
                  <a:gd name="T13" fmla="*/ 16 h 17"/>
                  <a:gd name="T14" fmla="*/ 10 w 19"/>
                  <a:gd name="T15" fmla="*/ 17 h 17"/>
                  <a:gd name="T16" fmla="*/ 10 w 19"/>
                  <a:gd name="T17" fmla="*/ 3 h 17"/>
                  <a:gd name="T18" fmla="*/ 7 w 19"/>
                  <a:gd name="T19" fmla="*/ 4 h 17"/>
                  <a:gd name="T20" fmla="*/ 6 w 19"/>
                  <a:gd name="T21" fmla="*/ 12 h 17"/>
                  <a:gd name="T22" fmla="*/ 13 w 19"/>
                  <a:gd name="T23" fmla="*/ 13 h 17"/>
                  <a:gd name="T24" fmla="*/ 16 w 19"/>
                  <a:gd name="T25" fmla="*/ 10 h 17"/>
                  <a:gd name="T26" fmla="*/ 15 w 19"/>
                  <a:gd name="T27" fmla="*/ 6 h 17"/>
                  <a:gd name="T28" fmla="*/ 10 w 19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7">
                    <a:moveTo>
                      <a:pt x="10" y="17"/>
                    </a:moveTo>
                    <a:cubicBezTo>
                      <a:pt x="7" y="17"/>
                      <a:pt x="5" y="16"/>
                      <a:pt x="3" y="13"/>
                    </a:cubicBezTo>
                    <a:cubicBezTo>
                      <a:pt x="0" y="9"/>
                      <a:pt x="2" y="4"/>
                      <a:pt x="6" y="1"/>
                    </a:cubicBezTo>
                    <a:cubicBezTo>
                      <a:pt x="7" y="0"/>
                      <a:pt x="9" y="0"/>
                      <a:pt x="10" y="0"/>
                    </a:cubicBezTo>
                    <a:cubicBezTo>
                      <a:pt x="13" y="0"/>
                      <a:pt x="16" y="1"/>
                      <a:pt x="18" y="4"/>
                    </a:cubicBezTo>
                    <a:cubicBezTo>
                      <a:pt x="19" y="6"/>
                      <a:pt x="19" y="8"/>
                      <a:pt x="19" y="11"/>
                    </a:cubicBezTo>
                    <a:cubicBezTo>
                      <a:pt x="18" y="13"/>
                      <a:pt x="17" y="15"/>
                      <a:pt x="15" y="16"/>
                    </a:cubicBezTo>
                    <a:cubicBezTo>
                      <a:pt x="14" y="17"/>
                      <a:pt x="12" y="17"/>
                      <a:pt x="10" y="17"/>
                    </a:cubicBezTo>
                    <a:close/>
                    <a:moveTo>
                      <a:pt x="10" y="3"/>
                    </a:moveTo>
                    <a:cubicBezTo>
                      <a:pt x="9" y="3"/>
                      <a:pt x="8" y="4"/>
                      <a:pt x="7" y="4"/>
                    </a:cubicBezTo>
                    <a:cubicBezTo>
                      <a:pt x="5" y="6"/>
                      <a:pt x="4" y="9"/>
                      <a:pt x="6" y="12"/>
                    </a:cubicBezTo>
                    <a:cubicBezTo>
                      <a:pt x="7" y="14"/>
                      <a:pt x="11" y="15"/>
                      <a:pt x="13" y="13"/>
                    </a:cubicBezTo>
                    <a:cubicBezTo>
                      <a:pt x="15" y="13"/>
                      <a:pt x="15" y="11"/>
                      <a:pt x="16" y="10"/>
                    </a:cubicBezTo>
                    <a:cubicBezTo>
                      <a:pt x="16" y="8"/>
                      <a:pt x="16" y="7"/>
                      <a:pt x="15" y="6"/>
                    </a:cubicBezTo>
                    <a:cubicBezTo>
                      <a:pt x="14" y="4"/>
                      <a:pt x="12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7" name="Freeform 1691"/>
              <p:cNvSpPr>
                <a:spLocks noEditPoints="1"/>
              </p:cNvSpPr>
              <p:nvPr/>
            </p:nvSpPr>
            <p:spPr bwMode="auto">
              <a:xfrm>
                <a:off x="4997" y="1894"/>
                <a:ext cx="43" cy="43"/>
              </a:xfrm>
              <a:custGeom>
                <a:avLst/>
                <a:gdLst>
                  <a:gd name="T0" fmla="*/ 10 w 19"/>
                  <a:gd name="T1" fmla="*/ 19 h 19"/>
                  <a:gd name="T2" fmla="*/ 3 w 19"/>
                  <a:gd name="T3" fmla="*/ 15 h 19"/>
                  <a:gd name="T4" fmla="*/ 5 w 19"/>
                  <a:gd name="T5" fmla="*/ 3 h 19"/>
                  <a:gd name="T6" fmla="*/ 17 w 19"/>
                  <a:gd name="T7" fmla="*/ 5 h 19"/>
                  <a:gd name="T8" fmla="*/ 19 w 19"/>
                  <a:gd name="T9" fmla="*/ 11 h 19"/>
                  <a:gd name="T10" fmla="*/ 15 w 19"/>
                  <a:gd name="T11" fmla="*/ 17 h 19"/>
                  <a:gd name="T12" fmla="*/ 10 w 19"/>
                  <a:gd name="T13" fmla="*/ 19 h 19"/>
                  <a:gd name="T14" fmla="*/ 10 w 19"/>
                  <a:gd name="T15" fmla="*/ 4 h 19"/>
                  <a:gd name="T16" fmla="*/ 7 w 19"/>
                  <a:gd name="T17" fmla="*/ 5 h 19"/>
                  <a:gd name="T18" fmla="*/ 6 w 19"/>
                  <a:gd name="T19" fmla="*/ 13 h 19"/>
                  <a:gd name="T20" fmla="*/ 13 w 19"/>
                  <a:gd name="T21" fmla="*/ 14 h 19"/>
                  <a:gd name="T22" fmla="*/ 16 w 19"/>
                  <a:gd name="T23" fmla="*/ 11 h 19"/>
                  <a:gd name="T24" fmla="*/ 15 w 19"/>
                  <a:gd name="T25" fmla="*/ 7 h 19"/>
                  <a:gd name="T26" fmla="*/ 10 w 19"/>
                  <a:gd name="T27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7" y="19"/>
                      <a:pt x="5" y="17"/>
                      <a:pt x="3" y="15"/>
                    </a:cubicBezTo>
                    <a:cubicBezTo>
                      <a:pt x="0" y="11"/>
                      <a:pt x="1" y="6"/>
                      <a:pt x="5" y="3"/>
                    </a:cubicBezTo>
                    <a:cubicBezTo>
                      <a:pt x="9" y="0"/>
                      <a:pt x="15" y="1"/>
                      <a:pt x="17" y="5"/>
                    </a:cubicBezTo>
                    <a:cubicBezTo>
                      <a:pt x="19" y="7"/>
                      <a:pt x="19" y="9"/>
                      <a:pt x="19" y="11"/>
                    </a:cubicBezTo>
                    <a:cubicBezTo>
                      <a:pt x="18" y="14"/>
                      <a:pt x="17" y="16"/>
                      <a:pt x="15" y="17"/>
                    </a:cubicBezTo>
                    <a:cubicBezTo>
                      <a:pt x="14" y="18"/>
                      <a:pt x="12" y="19"/>
                      <a:pt x="10" y="19"/>
                    </a:cubicBezTo>
                    <a:close/>
                    <a:moveTo>
                      <a:pt x="10" y="4"/>
                    </a:moveTo>
                    <a:cubicBezTo>
                      <a:pt x="9" y="4"/>
                      <a:pt x="8" y="5"/>
                      <a:pt x="7" y="5"/>
                    </a:cubicBezTo>
                    <a:cubicBezTo>
                      <a:pt x="5" y="7"/>
                      <a:pt x="4" y="11"/>
                      <a:pt x="6" y="13"/>
                    </a:cubicBezTo>
                    <a:cubicBezTo>
                      <a:pt x="7" y="15"/>
                      <a:pt x="11" y="16"/>
                      <a:pt x="13" y="14"/>
                    </a:cubicBezTo>
                    <a:cubicBezTo>
                      <a:pt x="15" y="13"/>
                      <a:pt x="15" y="12"/>
                      <a:pt x="16" y="11"/>
                    </a:cubicBezTo>
                    <a:cubicBezTo>
                      <a:pt x="16" y="9"/>
                      <a:pt x="16" y="8"/>
                      <a:pt x="15" y="7"/>
                    </a:cubicBezTo>
                    <a:cubicBezTo>
                      <a:pt x="14" y="5"/>
                      <a:pt x="12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8" name="Freeform 1692"/>
              <p:cNvSpPr>
                <a:spLocks noEditPoints="1"/>
              </p:cNvSpPr>
              <p:nvPr/>
            </p:nvSpPr>
            <p:spPr bwMode="auto">
              <a:xfrm>
                <a:off x="4949" y="1833"/>
                <a:ext cx="43" cy="43"/>
              </a:xfrm>
              <a:custGeom>
                <a:avLst/>
                <a:gdLst>
                  <a:gd name="T0" fmla="*/ 10 w 19"/>
                  <a:gd name="T1" fmla="*/ 19 h 19"/>
                  <a:gd name="T2" fmla="*/ 3 w 19"/>
                  <a:gd name="T3" fmla="*/ 16 h 19"/>
                  <a:gd name="T4" fmla="*/ 4 w 19"/>
                  <a:gd name="T5" fmla="*/ 3 h 19"/>
                  <a:gd name="T6" fmla="*/ 16 w 19"/>
                  <a:gd name="T7" fmla="*/ 5 h 19"/>
                  <a:gd name="T8" fmla="*/ 18 w 19"/>
                  <a:gd name="T9" fmla="*/ 11 h 19"/>
                  <a:gd name="T10" fmla="*/ 15 w 19"/>
                  <a:gd name="T11" fmla="*/ 17 h 19"/>
                  <a:gd name="T12" fmla="*/ 10 w 19"/>
                  <a:gd name="T13" fmla="*/ 19 h 19"/>
                  <a:gd name="T14" fmla="*/ 10 w 19"/>
                  <a:gd name="T15" fmla="*/ 5 h 19"/>
                  <a:gd name="T16" fmla="*/ 6 w 19"/>
                  <a:gd name="T17" fmla="*/ 6 h 19"/>
                  <a:gd name="T18" fmla="*/ 5 w 19"/>
                  <a:gd name="T19" fmla="*/ 14 h 19"/>
                  <a:gd name="T20" fmla="*/ 13 w 19"/>
                  <a:gd name="T21" fmla="*/ 14 h 19"/>
                  <a:gd name="T22" fmla="*/ 15 w 19"/>
                  <a:gd name="T23" fmla="*/ 11 h 19"/>
                  <a:gd name="T24" fmla="*/ 14 w 19"/>
                  <a:gd name="T25" fmla="*/ 7 h 19"/>
                  <a:gd name="T26" fmla="*/ 10 w 19"/>
                  <a:gd name="T27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7" y="19"/>
                      <a:pt x="5" y="18"/>
                      <a:pt x="3" y="16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8" y="0"/>
                      <a:pt x="14" y="1"/>
                      <a:pt x="16" y="5"/>
                    </a:cubicBezTo>
                    <a:cubicBezTo>
                      <a:pt x="18" y="6"/>
                      <a:pt x="19" y="9"/>
                      <a:pt x="18" y="11"/>
                    </a:cubicBezTo>
                    <a:cubicBezTo>
                      <a:pt x="18" y="13"/>
                      <a:pt x="17" y="15"/>
                      <a:pt x="15" y="17"/>
                    </a:cubicBezTo>
                    <a:cubicBezTo>
                      <a:pt x="14" y="18"/>
                      <a:pt x="12" y="19"/>
                      <a:pt x="10" y="19"/>
                    </a:cubicBezTo>
                    <a:close/>
                    <a:moveTo>
                      <a:pt x="10" y="5"/>
                    </a:moveTo>
                    <a:cubicBezTo>
                      <a:pt x="8" y="5"/>
                      <a:pt x="7" y="5"/>
                      <a:pt x="6" y="6"/>
                    </a:cubicBezTo>
                    <a:cubicBezTo>
                      <a:pt x="4" y="8"/>
                      <a:pt x="3" y="11"/>
                      <a:pt x="5" y="14"/>
                    </a:cubicBezTo>
                    <a:cubicBezTo>
                      <a:pt x="7" y="16"/>
                      <a:pt x="11" y="16"/>
                      <a:pt x="13" y="14"/>
                    </a:cubicBezTo>
                    <a:cubicBezTo>
                      <a:pt x="14" y="13"/>
                      <a:pt x="15" y="12"/>
                      <a:pt x="15" y="11"/>
                    </a:cubicBezTo>
                    <a:cubicBezTo>
                      <a:pt x="15" y="9"/>
                      <a:pt x="15" y="8"/>
                      <a:pt x="14" y="7"/>
                    </a:cubicBezTo>
                    <a:cubicBezTo>
                      <a:pt x="13" y="5"/>
                      <a:pt x="11" y="5"/>
                      <a:pt x="1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9" name="Freeform 1693"/>
              <p:cNvSpPr>
                <a:spLocks noEditPoints="1"/>
              </p:cNvSpPr>
              <p:nvPr/>
            </p:nvSpPr>
            <p:spPr bwMode="auto">
              <a:xfrm>
                <a:off x="4897" y="1777"/>
                <a:ext cx="43" cy="41"/>
              </a:xfrm>
              <a:custGeom>
                <a:avLst/>
                <a:gdLst>
                  <a:gd name="T0" fmla="*/ 10 w 19"/>
                  <a:gd name="T1" fmla="*/ 18 h 18"/>
                  <a:gd name="T2" fmla="*/ 3 w 19"/>
                  <a:gd name="T3" fmla="*/ 15 h 18"/>
                  <a:gd name="T4" fmla="*/ 4 w 19"/>
                  <a:gd name="T5" fmla="*/ 3 h 18"/>
                  <a:gd name="T6" fmla="*/ 16 w 19"/>
                  <a:gd name="T7" fmla="*/ 4 h 18"/>
                  <a:gd name="T8" fmla="*/ 18 w 19"/>
                  <a:gd name="T9" fmla="*/ 10 h 18"/>
                  <a:gd name="T10" fmla="*/ 16 w 19"/>
                  <a:gd name="T11" fmla="*/ 16 h 18"/>
                  <a:gd name="T12" fmla="*/ 10 w 19"/>
                  <a:gd name="T13" fmla="*/ 18 h 18"/>
                  <a:gd name="T14" fmla="*/ 10 w 19"/>
                  <a:gd name="T15" fmla="*/ 4 h 18"/>
                  <a:gd name="T16" fmla="*/ 6 w 19"/>
                  <a:gd name="T17" fmla="*/ 5 h 18"/>
                  <a:gd name="T18" fmla="*/ 6 w 19"/>
                  <a:gd name="T19" fmla="*/ 13 h 18"/>
                  <a:gd name="T20" fmla="*/ 13 w 19"/>
                  <a:gd name="T21" fmla="*/ 14 h 18"/>
                  <a:gd name="T22" fmla="*/ 15 w 19"/>
                  <a:gd name="T23" fmla="*/ 10 h 18"/>
                  <a:gd name="T24" fmla="*/ 14 w 19"/>
                  <a:gd name="T25" fmla="*/ 6 h 18"/>
                  <a:gd name="T26" fmla="*/ 10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10" y="18"/>
                    </a:moveTo>
                    <a:cubicBezTo>
                      <a:pt x="7" y="18"/>
                      <a:pt x="5" y="17"/>
                      <a:pt x="3" y="15"/>
                    </a:cubicBezTo>
                    <a:cubicBezTo>
                      <a:pt x="0" y="12"/>
                      <a:pt x="0" y="6"/>
                      <a:pt x="4" y="3"/>
                    </a:cubicBezTo>
                    <a:cubicBezTo>
                      <a:pt x="7" y="0"/>
                      <a:pt x="13" y="0"/>
                      <a:pt x="16" y="4"/>
                    </a:cubicBezTo>
                    <a:cubicBezTo>
                      <a:pt x="18" y="5"/>
                      <a:pt x="19" y="8"/>
                      <a:pt x="18" y="10"/>
                    </a:cubicBezTo>
                    <a:cubicBezTo>
                      <a:pt x="18" y="12"/>
                      <a:pt x="17" y="14"/>
                      <a:pt x="16" y="16"/>
                    </a:cubicBezTo>
                    <a:cubicBezTo>
                      <a:pt x="14" y="17"/>
                      <a:pt x="12" y="18"/>
                      <a:pt x="10" y="18"/>
                    </a:cubicBezTo>
                    <a:close/>
                    <a:moveTo>
                      <a:pt x="10" y="4"/>
                    </a:moveTo>
                    <a:cubicBezTo>
                      <a:pt x="8" y="4"/>
                      <a:pt x="7" y="5"/>
                      <a:pt x="6" y="5"/>
                    </a:cubicBezTo>
                    <a:cubicBezTo>
                      <a:pt x="4" y="7"/>
                      <a:pt x="4" y="11"/>
                      <a:pt x="6" y="13"/>
                    </a:cubicBezTo>
                    <a:cubicBezTo>
                      <a:pt x="8" y="15"/>
                      <a:pt x="11" y="16"/>
                      <a:pt x="13" y="14"/>
                    </a:cubicBezTo>
                    <a:cubicBezTo>
                      <a:pt x="14" y="13"/>
                      <a:pt x="15" y="11"/>
                      <a:pt x="15" y="10"/>
                    </a:cubicBezTo>
                    <a:cubicBezTo>
                      <a:pt x="15" y="8"/>
                      <a:pt x="15" y="7"/>
                      <a:pt x="14" y="6"/>
                    </a:cubicBezTo>
                    <a:cubicBezTo>
                      <a:pt x="13" y="5"/>
                      <a:pt x="11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0" name="Freeform 1694"/>
              <p:cNvSpPr>
                <a:spLocks noEditPoints="1"/>
              </p:cNvSpPr>
              <p:nvPr/>
            </p:nvSpPr>
            <p:spPr bwMode="auto">
              <a:xfrm>
                <a:off x="4843" y="1723"/>
                <a:ext cx="41" cy="40"/>
              </a:xfrm>
              <a:custGeom>
                <a:avLst/>
                <a:gdLst>
                  <a:gd name="T0" fmla="*/ 9 w 18"/>
                  <a:gd name="T1" fmla="*/ 18 h 18"/>
                  <a:gd name="T2" fmla="*/ 3 w 18"/>
                  <a:gd name="T3" fmla="*/ 15 h 18"/>
                  <a:gd name="T4" fmla="*/ 3 w 18"/>
                  <a:gd name="T5" fmla="*/ 3 h 18"/>
                  <a:gd name="T6" fmla="*/ 16 w 18"/>
                  <a:gd name="T7" fmla="*/ 3 h 18"/>
                  <a:gd name="T8" fmla="*/ 18 w 18"/>
                  <a:gd name="T9" fmla="*/ 9 h 18"/>
                  <a:gd name="T10" fmla="*/ 16 w 18"/>
                  <a:gd name="T11" fmla="*/ 15 h 18"/>
                  <a:gd name="T12" fmla="*/ 9 w 18"/>
                  <a:gd name="T13" fmla="*/ 18 h 18"/>
                  <a:gd name="T14" fmla="*/ 9 w 18"/>
                  <a:gd name="T15" fmla="*/ 4 h 18"/>
                  <a:gd name="T16" fmla="*/ 6 w 18"/>
                  <a:gd name="T17" fmla="*/ 5 h 18"/>
                  <a:gd name="T18" fmla="*/ 6 w 18"/>
                  <a:gd name="T19" fmla="*/ 13 h 18"/>
                  <a:gd name="T20" fmla="*/ 13 w 18"/>
                  <a:gd name="T21" fmla="*/ 13 h 18"/>
                  <a:gd name="T22" fmla="*/ 15 w 18"/>
                  <a:gd name="T23" fmla="*/ 9 h 18"/>
                  <a:gd name="T24" fmla="*/ 13 w 18"/>
                  <a:gd name="T25" fmla="*/ 5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7" y="18"/>
                      <a:pt x="5" y="17"/>
                      <a:pt x="3" y="15"/>
                    </a:cubicBezTo>
                    <a:cubicBezTo>
                      <a:pt x="0" y="12"/>
                      <a:pt x="0" y="6"/>
                      <a:pt x="3" y="3"/>
                    </a:cubicBezTo>
                    <a:cubicBezTo>
                      <a:pt x="7" y="0"/>
                      <a:pt x="12" y="0"/>
                      <a:pt x="16" y="3"/>
                    </a:cubicBezTo>
                    <a:cubicBezTo>
                      <a:pt x="17" y="5"/>
                      <a:pt x="18" y="7"/>
                      <a:pt x="18" y="9"/>
                    </a:cubicBezTo>
                    <a:cubicBezTo>
                      <a:pt x="18" y="12"/>
                      <a:pt x="17" y="14"/>
                      <a:pt x="16" y="15"/>
                    </a:cubicBezTo>
                    <a:cubicBezTo>
                      <a:pt x="14" y="17"/>
                      <a:pt x="12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7" y="4"/>
                      <a:pt x="6" y="5"/>
                    </a:cubicBezTo>
                    <a:cubicBezTo>
                      <a:pt x="3" y="7"/>
                      <a:pt x="3" y="11"/>
                      <a:pt x="6" y="13"/>
                    </a:cubicBezTo>
                    <a:cubicBezTo>
                      <a:pt x="8" y="15"/>
                      <a:pt x="11" y="15"/>
                      <a:pt x="13" y="13"/>
                    </a:cubicBezTo>
                    <a:cubicBezTo>
                      <a:pt x="14" y="12"/>
                      <a:pt x="15" y="11"/>
                      <a:pt x="15" y="9"/>
                    </a:cubicBezTo>
                    <a:cubicBezTo>
                      <a:pt x="15" y="8"/>
                      <a:pt x="14" y="6"/>
                      <a:pt x="13" y="5"/>
                    </a:cubicBezTo>
                    <a:cubicBezTo>
                      <a:pt x="12" y="4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1" name="Freeform 1695"/>
              <p:cNvSpPr>
                <a:spLocks noEditPoints="1"/>
              </p:cNvSpPr>
              <p:nvPr/>
            </p:nvSpPr>
            <p:spPr bwMode="auto">
              <a:xfrm>
                <a:off x="4784" y="1671"/>
                <a:ext cx="43" cy="40"/>
              </a:xfrm>
              <a:custGeom>
                <a:avLst/>
                <a:gdLst>
                  <a:gd name="T0" fmla="*/ 10 w 19"/>
                  <a:gd name="T1" fmla="*/ 18 h 18"/>
                  <a:gd name="T2" fmla="*/ 4 w 19"/>
                  <a:gd name="T3" fmla="*/ 16 h 18"/>
                  <a:gd name="T4" fmla="*/ 4 w 19"/>
                  <a:gd name="T5" fmla="*/ 3 h 18"/>
                  <a:gd name="T6" fmla="*/ 16 w 19"/>
                  <a:gd name="T7" fmla="*/ 3 h 18"/>
                  <a:gd name="T8" fmla="*/ 19 w 19"/>
                  <a:gd name="T9" fmla="*/ 9 h 18"/>
                  <a:gd name="T10" fmla="*/ 16 w 19"/>
                  <a:gd name="T11" fmla="*/ 15 h 18"/>
                  <a:gd name="T12" fmla="*/ 10 w 19"/>
                  <a:gd name="T13" fmla="*/ 18 h 18"/>
                  <a:gd name="T14" fmla="*/ 10 w 19"/>
                  <a:gd name="T15" fmla="*/ 4 h 18"/>
                  <a:gd name="T16" fmla="*/ 6 w 19"/>
                  <a:gd name="T17" fmla="*/ 5 h 18"/>
                  <a:gd name="T18" fmla="*/ 6 w 19"/>
                  <a:gd name="T19" fmla="*/ 13 h 18"/>
                  <a:gd name="T20" fmla="*/ 14 w 19"/>
                  <a:gd name="T21" fmla="*/ 13 h 18"/>
                  <a:gd name="T22" fmla="*/ 15 w 19"/>
                  <a:gd name="T23" fmla="*/ 9 h 18"/>
                  <a:gd name="T24" fmla="*/ 14 w 19"/>
                  <a:gd name="T25" fmla="*/ 5 h 18"/>
                  <a:gd name="T26" fmla="*/ 10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10" y="18"/>
                    </a:moveTo>
                    <a:cubicBezTo>
                      <a:pt x="8" y="18"/>
                      <a:pt x="6" y="17"/>
                      <a:pt x="4" y="16"/>
                    </a:cubicBezTo>
                    <a:cubicBezTo>
                      <a:pt x="1" y="12"/>
                      <a:pt x="0" y="7"/>
                      <a:pt x="4" y="3"/>
                    </a:cubicBezTo>
                    <a:cubicBezTo>
                      <a:pt x="7" y="0"/>
                      <a:pt x="12" y="0"/>
                      <a:pt x="16" y="3"/>
                    </a:cubicBezTo>
                    <a:cubicBezTo>
                      <a:pt x="18" y="4"/>
                      <a:pt x="19" y="6"/>
                      <a:pt x="19" y="9"/>
                    </a:cubicBezTo>
                    <a:cubicBezTo>
                      <a:pt x="19" y="11"/>
                      <a:pt x="18" y="13"/>
                      <a:pt x="16" y="15"/>
                    </a:cubicBezTo>
                    <a:cubicBezTo>
                      <a:pt x="15" y="17"/>
                      <a:pt x="12" y="18"/>
                      <a:pt x="10" y="18"/>
                    </a:cubicBezTo>
                    <a:close/>
                    <a:moveTo>
                      <a:pt x="10" y="4"/>
                    </a:moveTo>
                    <a:cubicBezTo>
                      <a:pt x="8" y="4"/>
                      <a:pt x="7" y="4"/>
                      <a:pt x="6" y="5"/>
                    </a:cubicBezTo>
                    <a:cubicBezTo>
                      <a:pt x="4" y="8"/>
                      <a:pt x="4" y="11"/>
                      <a:pt x="6" y="13"/>
                    </a:cubicBezTo>
                    <a:cubicBezTo>
                      <a:pt x="8" y="15"/>
                      <a:pt x="12" y="15"/>
                      <a:pt x="14" y="13"/>
                    </a:cubicBezTo>
                    <a:cubicBezTo>
                      <a:pt x="15" y="12"/>
                      <a:pt x="16" y="10"/>
                      <a:pt x="15" y="9"/>
                    </a:cubicBezTo>
                    <a:cubicBezTo>
                      <a:pt x="15" y="7"/>
                      <a:pt x="15" y="6"/>
                      <a:pt x="14" y="5"/>
                    </a:cubicBezTo>
                    <a:cubicBezTo>
                      <a:pt x="13" y="4"/>
                      <a:pt x="11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2" name="Freeform 1696"/>
              <p:cNvSpPr>
                <a:spLocks noEditPoints="1"/>
              </p:cNvSpPr>
              <p:nvPr/>
            </p:nvSpPr>
            <p:spPr bwMode="auto">
              <a:xfrm>
                <a:off x="4726" y="1621"/>
                <a:ext cx="40" cy="41"/>
              </a:xfrm>
              <a:custGeom>
                <a:avLst/>
                <a:gdLst>
                  <a:gd name="T0" fmla="*/ 9 w 18"/>
                  <a:gd name="T1" fmla="*/ 18 h 18"/>
                  <a:gd name="T2" fmla="*/ 4 w 18"/>
                  <a:gd name="T3" fmla="*/ 16 h 18"/>
                  <a:gd name="T4" fmla="*/ 3 w 18"/>
                  <a:gd name="T5" fmla="*/ 4 h 18"/>
                  <a:gd name="T6" fmla="*/ 15 w 18"/>
                  <a:gd name="T7" fmla="*/ 3 h 18"/>
                  <a:gd name="T8" fmla="*/ 18 w 18"/>
                  <a:gd name="T9" fmla="*/ 9 h 18"/>
                  <a:gd name="T10" fmla="*/ 16 w 18"/>
                  <a:gd name="T11" fmla="*/ 15 h 18"/>
                  <a:gd name="T12" fmla="*/ 9 w 18"/>
                  <a:gd name="T13" fmla="*/ 18 h 18"/>
                  <a:gd name="T14" fmla="*/ 9 w 18"/>
                  <a:gd name="T15" fmla="*/ 4 h 18"/>
                  <a:gd name="T16" fmla="*/ 5 w 18"/>
                  <a:gd name="T17" fmla="*/ 6 h 18"/>
                  <a:gd name="T18" fmla="*/ 6 w 18"/>
                  <a:gd name="T19" fmla="*/ 14 h 18"/>
                  <a:gd name="T20" fmla="*/ 14 w 18"/>
                  <a:gd name="T21" fmla="*/ 13 h 18"/>
                  <a:gd name="T22" fmla="*/ 15 w 18"/>
                  <a:gd name="T23" fmla="*/ 9 h 18"/>
                  <a:gd name="T24" fmla="*/ 13 w 18"/>
                  <a:gd name="T25" fmla="*/ 5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7" y="18"/>
                      <a:pt x="5" y="18"/>
                      <a:pt x="4" y="16"/>
                    </a:cubicBezTo>
                    <a:cubicBezTo>
                      <a:pt x="0" y="13"/>
                      <a:pt x="0" y="8"/>
                      <a:pt x="3" y="4"/>
                    </a:cubicBezTo>
                    <a:cubicBezTo>
                      <a:pt x="5" y="0"/>
                      <a:pt x="11" y="0"/>
                      <a:pt x="15" y="3"/>
                    </a:cubicBezTo>
                    <a:cubicBezTo>
                      <a:pt x="17" y="4"/>
                      <a:pt x="18" y="6"/>
                      <a:pt x="18" y="9"/>
                    </a:cubicBezTo>
                    <a:cubicBezTo>
                      <a:pt x="18" y="11"/>
                      <a:pt x="18" y="13"/>
                      <a:pt x="16" y="15"/>
                    </a:cubicBezTo>
                    <a:cubicBezTo>
                      <a:pt x="14" y="17"/>
                      <a:pt x="12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8" y="4"/>
                      <a:pt x="6" y="5"/>
                      <a:pt x="5" y="6"/>
                    </a:cubicBezTo>
                    <a:cubicBezTo>
                      <a:pt x="3" y="8"/>
                      <a:pt x="3" y="12"/>
                      <a:pt x="6" y="14"/>
                    </a:cubicBezTo>
                    <a:cubicBezTo>
                      <a:pt x="8" y="16"/>
                      <a:pt x="12" y="15"/>
                      <a:pt x="14" y="13"/>
                    </a:cubicBezTo>
                    <a:cubicBezTo>
                      <a:pt x="15" y="12"/>
                      <a:pt x="15" y="10"/>
                      <a:pt x="15" y="9"/>
                    </a:cubicBezTo>
                    <a:cubicBezTo>
                      <a:pt x="15" y="7"/>
                      <a:pt x="14" y="6"/>
                      <a:pt x="13" y="5"/>
                    </a:cubicBezTo>
                    <a:cubicBezTo>
                      <a:pt x="12" y="4"/>
                      <a:pt x="11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3" name="Freeform 1697"/>
              <p:cNvSpPr>
                <a:spLocks noEditPoints="1"/>
              </p:cNvSpPr>
              <p:nvPr/>
            </p:nvSpPr>
            <p:spPr bwMode="auto">
              <a:xfrm>
                <a:off x="4662" y="1573"/>
                <a:ext cx="43" cy="43"/>
              </a:xfrm>
              <a:custGeom>
                <a:avLst/>
                <a:gdLst>
                  <a:gd name="T0" fmla="*/ 10 w 19"/>
                  <a:gd name="T1" fmla="*/ 19 h 19"/>
                  <a:gd name="T2" fmla="*/ 4 w 19"/>
                  <a:gd name="T3" fmla="*/ 17 h 19"/>
                  <a:gd name="T4" fmla="*/ 3 w 19"/>
                  <a:gd name="T5" fmla="*/ 5 h 19"/>
                  <a:gd name="T6" fmla="*/ 15 w 19"/>
                  <a:gd name="T7" fmla="*/ 3 h 19"/>
                  <a:gd name="T8" fmla="*/ 18 w 19"/>
                  <a:gd name="T9" fmla="*/ 9 h 19"/>
                  <a:gd name="T10" fmla="*/ 17 w 19"/>
                  <a:gd name="T11" fmla="*/ 15 h 19"/>
                  <a:gd name="T12" fmla="*/ 10 w 19"/>
                  <a:gd name="T13" fmla="*/ 19 h 19"/>
                  <a:gd name="T14" fmla="*/ 10 w 19"/>
                  <a:gd name="T15" fmla="*/ 5 h 19"/>
                  <a:gd name="T16" fmla="*/ 5 w 19"/>
                  <a:gd name="T17" fmla="*/ 7 h 19"/>
                  <a:gd name="T18" fmla="*/ 6 w 19"/>
                  <a:gd name="T19" fmla="*/ 15 h 19"/>
                  <a:gd name="T20" fmla="*/ 14 w 19"/>
                  <a:gd name="T21" fmla="*/ 13 h 19"/>
                  <a:gd name="T22" fmla="*/ 15 w 19"/>
                  <a:gd name="T23" fmla="*/ 9 h 19"/>
                  <a:gd name="T24" fmla="*/ 13 w 19"/>
                  <a:gd name="T25" fmla="*/ 6 h 19"/>
                  <a:gd name="T26" fmla="*/ 10 w 19"/>
                  <a:gd name="T27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8" y="19"/>
                      <a:pt x="6" y="18"/>
                      <a:pt x="4" y="17"/>
                    </a:cubicBezTo>
                    <a:cubicBezTo>
                      <a:pt x="1" y="14"/>
                      <a:pt x="0" y="9"/>
                      <a:pt x="3" y="5"/>
                    </a:cubicBezTo>
                    <a:cubicBezTo>
                      <a:pt x="5" y="1"/>
                      <a:pt x="11" y="0"/>
                      <a:pt x="15" y="3"/>
                    </a:cubicBezTo>
                    <a:cubicBezTo>
                      <a:pt x="17" y="5"/>
                      <a:pt x="18" y="7"/>
                      <a:pt x="18" y="9"/>
                    </a:cubicBezTo>
                    <a:cubicBezTo>
                      <a:pt x="19" y="11"/>
                      <a:pt x="18" y="13"/>
                      <a:pt x="17" y="15"/>
                    </a:cubicBezTo>
                    <a:cubicBezTo>
                      <a:pt x="15" y="18"/>
                      <a:pt x="12" y="19"/>
                      <a:pt x="10" y="19"/>
                    </a:cubicBezTo>
                    <a:close/>
                    <a:moveTo>
                      <a:pt x="10" y="5"/>
                    </a:moveTo>
                    <a:cubicBezTo>
                      <a:pt x="8" y="5"/>
                      <a:pt x="6" y="6"/>
                      <a:pt x="5" y="7"/>
                    </a:cubicBezTo>
                    <a:cubicBezTo>
                      <a:pt x="3" y="9"/>
                      <a:pt x="4" y="13"/>
                      <a:pt x="6" y="15"/>
                    </a:cubicBezTo>
                    <a:cubicBezTo>
                      <a:pt x="9" y="16"/>
                      <a:pt x="12" y="16"/>
                      <a:pt x="14" y="13"/>
                    </a:cubicBezTo>
                    <a:cubicBezTo>
                      <a:pt x="15" y="12"/>
                      <a:pt x="15" y="11"/>
                      <a:pt x="15" y="9"/>
                    </a:cubicBezTo>
                    <a:cubicBezTo>
                      <a:pt x="15" y="8"/>
                      <a:pt x="14" y="7"/>
                      <a:pt x="13" y="6"/>
                    </a:cubicBezTo>
                    <a:cubicBezTo>
                      <a:pt x="12" y="5"/>
                      <a:pt x="11" y="5"/>
                      <a:pt x="1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4" name="Freeform 1698"/>
              <p:cNvSpPr>
                <a:spLocks noEditPoints="1"/>
              </p:cNvSpPr>
              <p:nvPr/>
            </p:nvSpPr>
            <p:spPr bwMode="auto">
              <a:xfrm>
                <a:off x="4597" y="1533"/>
                <a:ext cx="43" cy="40"/>
              </a:xfrm>
              <a:custGeom>
                <a:avLst/>
                <a:gdLst>
                  <a:gd name="T0" fmla="*/ 10 w 19"/>
                  <a:gd name="T1" fmla="*/ 18 h 18"/>
                  <a:gd name="T2" fmla="*/ 5 w 19"/>
                  <a:gd name="T3" fmla="*/ 17 h 18"/>
                  <a:gd name="T4" fmla="*/ 2 w 19"/>
                  <a:gd name="T5" fmla="*/ 5 h 18"/>
                  <a:gd name="T6" fmla="*/ 15 w 19"/>
                  <a:gd name="T7" fmla="*/ 2 h 18"/>
                  <a:gd name="T8" fmla="*/ 18 w 19"/>
                  <a:gd name="T9" fmla="*/ 8 h 18"/>
                  <a:gd name="T10" fmla="*/ 17 w 19"/>
                  <a:gd name="T11" fmla="*/ 14 h 18"/>
                  <a:gd name="T12" fmla="*/ 10 w 19"/>
                  <a:gd name="T13" fmla="*/ 18 h 18"/>
                  <a:gd name="T14" fmla="*/ 10 w 19"/>
                  <a:gd name="T15" fmla="*/ 4 h 18"/>
                  <a:gd name="T16" fmla="*/ 5 w 19"/>
                  <a:gd name="T17" fmla="*/ 6 h 18"/>
                  <a:gd name="T18" fmla="*/ 7 w 19"/>
                  <a:gd name="T19" fmla="*/ 14 h 18"/>
                  <a:gd name="T20" fmla="*/ 14 w 19"/>
                  <a:gd name="T21" fmla="*/ 12 h 18"/>
                  <a:gd name="T22" fmla="*/ 15 w 19"/>
                  <a:gd name="T23" fmla="*/ 8 h 18"/>
                  <a:gd name="T24" fmla="*/ 13 w 19"/>
                  <a:gd name="T25" fmla="*/ 5 h 18"/>
                  <a:gd name="T26" fmla="*/ 10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10" y="18"/>
                    </a:moveTo>
                    <a:cubicBezTo>
                      <a:pt x="8" y="18"/>
                      <a:pt x="6" y="18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5" y="1"/>
                      <a:pt x="11" y="0"/>
                      <a:pt x="15" y="2"/>
                    </a:cubicBezTo>
                    <a:cubicBezTo>
                      <a:pt x="16" y="3"/>
                      <a:pt x="18" y="5"/>
                      <a:pt x="18" y="8"/>
                    </a:cubicBezTo>
                    <a:cubicBezTo>
                      <a:pt x="19" y="10"/>
                      <a:pt x="18" y="12"/>
                      <a:pt x="17" y="14"/>
                    </a:cubicBezTo>
                    <a:cubicBezTo>
                      <a:pt x="15" y="17"/>
                      <a:pt x="13" y="18"/>
                      <a:pt x="10" y="18"/>
                    </a:cubicBezTo>
                    <a:close/>
                    <a:moveTo>
                      <a:pt x="10" y="4"/>
                    </a:moveTo>
                    <a:cubicBezTo>
                      <a:pt x="8" y="4"/>
                      <a:pt x="6" y="5"/>
                      <a:pt x="5" y="6"/>
                    </a:cubicBezTo>
                    <a:cubicBezTo>
                      <a:pt x="4" y="9"/>
                      <a:pt x="4" y="12"/>
                      <a:pt x="7" y="14"/>
                    </a:cubicBezTo>
                    <a:cubicBezTo>
                      <a:pt x="9" y="16"/>
                      <a:pt x="13" y="15"/>
                      <a:pt x="14" y="12"/>
                    </a:cubicBezTo>
                    <a:cubicBezTo>
                      <a:pt x="15" y="11"/>
                      <a:pt x="15" y="10"/>
                      <a:pt x="15" y="8"/>
                    </a:cubicBezTo>
                    <a:cubicBezTo>
                      <a:pt x="15" y="7"/>
                      <a:pt x="14" y="6"/>
                      <a:pt x="13" y="5"/>
                    </a:cubicBezTo>
                    <a:cubicBezTo>
                      <a:pt x="12" y="4"/>
                      <a:pt x="11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5" name="Freeform 1699"/>
              <p:cNvSpPr>
                <a:spLocks noEditPoints="1"/>
              </p:cNvSpPr>
              <p:nvPr/>
            </p:nvSpPr>
            <p:spPr bwMode="auto">
              <a:xfrm>
                <a:off x="4529" y="1492"/>
                <a:ext cx="43" cy="43"/>
              </a:xfrm>
              <a:custGeom>
                <a:avLst/>
                <a:gdLst>
                  <a:gd name="T0" fmla="*/ 10 w 19"/>
                  <a:gd name="T1" fmla="*/ 19 h 19"/>
                  <a:gd name="T2" fmla="*/ 6 w 19"/>
                  <a:gd name="T3" fmla="*/ 18 h 19"/>
                  <a:gd name="T4" fmla="*/ 2 w 19"/>
                  <a:gd name="T5" fmla="*/ 6 h 19"/>
                  <a:gd name="T6" fmla="*/ 14 w 19"/>
                  <a:gd name="T7" fmla="*/ 3 h 19"/>
                  <a:gd name="T8" fmla="*/ 18 w 19"/>
                  <a:gd name="T9" fmla="*/ 8 h 19"/>
                  <a:gd name="T10" fmla="*/ 18 w 19"/>
                  <a:gd name="T11" fmla="*/ 15 h 19"/>
                  <a:gd name="T12" fmla="*/ 10 w 19"/>
                  <a:gd name="T13" fmla="*/ 19 h 19"/>
                  <a:gd name="T14" fmla="*/ 10 w 19"/>
                  <a:gd name="T15" fmla="*/ 5 h 19"/>
                  <a:gd name="T16" fmla="*/ 5 w 19"/>
                  <a:gd name="T17" fmla="*/ 7 h 19"/>
                  <a:gd name="T18" fmla="*/ 7 w 19"/>
                  <a:gd name="T19" fmla="*/ 15 h 19"/>
                  <a:gd name="T20" fmla="*/ 15 w 19"/>
                  <a:gd name="T21" fmla="*/ 13 h 19"/>
                  <a:gd name="T22" fmla="*/ 15 w 19"/>
                  <a:gd name="T23" fmla="*/ 9 h 19"/>
                  <a:gd name="T24" fmla="*/ 13 w 19"/>
                  <a:gd name="T25" fmla="*/ 5 h 19"/>
                  <a:gd name="T26" fmla="*/ 10 w 19"/>
                  <a:gd name="T27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9" y="19"/>
                      <a:pt x="7" y="19"/>
                      <a:pt x="6" y="18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5" y="2"/>
                      <a:pt x="10" y="0"/>
                      <a:pt x="14" y="3"/>
                    </a:cubicBezTo>
                    <a:cubicBezTo>
                      <a:pt x="16" y="4"/>
                      <a:pt x="18" y="6"/>
                      <a:pt x="18" y="8"/>
                    </a:cubicBezTo>
                    <a:cubicBezTo>
                      <a:pt x="19" y="10"/>
                      <a:pt x="19" y="13"/>
                      <a:pt x="18" y="15"/>
                    </a:cubicBezTo>
                    <a:cubicBezTo>
                      <a:pt x="16" y="17"/>
                      <a:pt x="13" y="19"/>
                      <a:pt x="10" y="19"/>
                    </a:cubicBezTo>
                    <a:close/>
                    <a:moveTo>
                      <a:pt x="10" y="5"/>
                    </a:moveTo>
                    <a:cubicBezTo>
                      <a:pt x="8" y="5"/>
                      <a:pt x="6" y="6"/>
                      <a:pt x="5" y="7"/>
                    </a:cubicBezTo>
                    <a:cubicBezTo>
                      <a:pt x="4" y="10"/>
                      <a:pt x="5" y="13"/>
                      <a:pt x="7" y="15"/>
                    </a:cubicBezTo>
                    <a:cubicBezTo>
                      <a:pt x="10" y="16"/>
                      <a:pt x="13" y="16"/>
                      <a:pt x="15" y="13"/>
                    </a:cubicBezTo>
                    <a:cubicBezTo>
                      <a:pt x="16" y="12"/>
                      <a:pt x="16" y="10"/>
                      <a:pt x="15" y="9"/>
                    </a:cubicBezTo>
                    <a:cubicBezTo>
                      <a:pt x="15" y="7"/>
                      <a:pt x="14" y="6"/>
                      <a:pt x="13" y="5"/>
                    </a:cubicBezTo>
                    <a:cubicBezTo>
                      <a:pt x="12" y="5"/>
                      <a:pt x="11" y="5"/>
                      <a:pt x="1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6" name="Freeform 1700"/>
              <p:cNvSpPr>
                <a:spLocks noEditPoints="1"/>
              </p:cNvSpPr>
              <p:nvPr/>
            </p:nvSpPr>
            <p:spPr bwMode="auto">
              <a:xfrm>
                <a:off x="4461" y="1460"/>
                <a:ext cx="41" cy="39"/>
              </a:xfrm>
              <a:custGeom>
                <a:avLst/>
                <a:gdLst>
                  <a:gd name="T0" fmla="*/ 9 w 18"/>
                  <a:gd name="T1" fmla="*/ 17 h 17"/>
                  <a:gd name="T2" fmla="*/ 6 w 18"/>
                  <a:gd name="T3" fmla="*/ 16 h 17"/>
                  <a:gd name="T4" fmla="*/ 2 w 18"/>
                  <a:gd name="T5" fmla="*/ 5 h 17"/>
                  <a:gd name="T6" fmla="*/ 9 w 18"/>
                  <a:gd name="T7" fmla="*/ 0 h 17"/>
                  <a:gd name="T8" fmla="*/ 13 w 18"/>
                  <a:gd name="T9" fmla="*/ 1 h 17"/>
                  <a:gd name="T10" fmla="*/ 18 w 18"/>
                  <a:gd name="T11" fmla="*/ 6 h 17"/>
                  <a:gd name="T12" fmla="*/ 17 w 18"/>
                  <a:gd name="T13" fmla="*/ 13 h 17"/>
                  <a:gd name="T14" fmla="*/ 9 w 18"/>
                  <a:gd name="T15" fmla="*/ 17 h 17"/>
                  <a:gd name="T16" fmla="*/ 9 w 18"/>
                  <a:gd name="T17" fmla="*/ 3 h 17"/>
                  <a:gd name="T18" fmla="*/ 5 w 18"/>
                  <a:gd name="T19" fmla="*/ 6 h 17"/>
                  <a:gd name="T20" fmla="*/ 7 w 18"/>
                  <a:gd name="T21" fmla="*/ 13 h 17"/>
                  <a:gd name="T22" fmla="*/ 14 w 18"/>
                  <a:gd name="T23" fmla="*/ 11 h 17"/>
                  <a:gd name="T24" fmla="*/ 15 w 18"/>
                  <a:gd name="T25" fmla="*/ 7 h 17"/>
                  <a:gd name="T26" fmla="*/ 12 w 18"/>
                  <a:gd name="T27" fmla="*/ 4 h 17"/>
                  <a:gd name="T28" fmla="*/ 9 w 18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7">
                    <a:moveTo>
                      <a:pt x="9" y="17"/>
                    </a:moveTo>
                    <a:cubicBezTo>
                      <a:pt x="8" y="17"/>
                      <a:pt x="7" y="17"/>
                      <a:pt x="6" y="16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3" y="2"/>
                      <a:pt x="6" y="0"/>
                      <a:pt x="9" y="0"/>
                    </a:cubicBezTo>
                    <a:cubicBezTo>
                      <a:pt x="11" y="0"/>
                      <a:pt x="12" y="0"/>
                      <a:pt x="13" y="1"/>
                    </a:cubicBezTo>
                    <a:cubicBezTo>
                      <a:pt x="15" y="2"/>
                      <a:pt x="17" y="4"/>
                      <a:pt x="18" y="6"/>
                    </a:cubicBezTo>
                    <a:cubicBezTo>
                      <a:pt x="18" y="8"/>
                      <a:pt x="18" y="10"/>
                      <a:pt x="17" y="13"/>
                    </a:cubicBezTo>
                    <a:cubicBezTo>
                      <a:pt x="16" y="15"/>
                      <a:pt x="13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7" y="3"/>
                      <a:pt x="5" y="4"/>
                      <a:pt x="5" y="6"/>
                    </a:cubicBezTo>
                    <a:cubicBezTo>
                      <a:pt x="3" y="9"/>
                      <a:pt x="4" y="12"/>
                      <a:pt x="7" y="13"/>
                    </a:cubicBezTo>
                    <a:cubicBezTo>
                      <a:pt x="10" y="15"/>
                      <a:pt x="13" y="14"/>
                      <a:pt x="14" y="11"/>
                    </a:cubicBezTo>
                    <a:cubicBezTo>
                      <a:pt x="15" y="10"/>
                      <a:pt x="15" y="8"/>
                      <a:pt x="15" y="7"/>
                    </a:cubicBezTo>
                    <a:cubicBezTo>
                      <a:pt x="14" y="6"/>
                      <a:pt x="13" y="4"/>
                      <a:pt x="12" y="4"/>
                    </a:cubicBezTo>
                    <a:cubicBezTo>
                      <a:pt x="11" y="3"/>
                      <a:pt x="10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7" name="Freeform 1701"/>
              <p:cNvSpPr>
                <a:spLocks noEditPoints="1"/>
              </p:cNvSpPr>
              <p:nvPr/>
            </p:nvSpPr>
            <p:spPr bwMode="auto">
              <a:xfrm>
                <a:off x="4389" y="1426"/>
                <a:ext cx="43" cy="41"/>
              </a:xfrm>
              <a:custGeom>
                <a:avLst/>
                <a:gdLst>
                  <a:gd name="T0" fmla="*/ 10 w 19"/>
                  <a:gd name="T1" fmla="*/ 18 h 18"/>
                  <a:gd name="T2" fmla="*/ 7 w 19"/>
                  <a:gd name="T3" fmla="*/ 17 h 18"/>
                  <a:gd name="T4" fmla="*/ 2 w 19"/>
                  <a:gd name="T5" fmla="*/ 6 h 18"/>
                  <a:gd name="T6" fmla="*/ 14 w 19"/>
                  <a:gd name="T7" fmla="*/ 2 h 18"/>
                  <a:gd name="T8" fmla="*/ 18 w 19"/>
                  <a:gd name="T9" fmla="*/ 6 h 18"/>
                  <a:gd name="T10" fmla="*/ 18 w 19"/>
                  <a:gd name="T11" fmla="*/ 13 h 18"/>
                  <a:gd name="T12" fmla="*/ 10 w 19"/>
                  <a:gd name="T13" fmla="*/ 18 h 18"/>
                  <a:gd name="T14" fmla="*/ 10 w 19"/>
                  <a:gd name="T15" fmla="*/ 4 h 18"/>
                  <a:gd name="T16" fmla="*/ 5 w 19"/>
                  <a:gd name="T17" fmla="*/ 7 h 18"/>
                  <a:gd name="T18" fmla="*/ 8 w 19"/>
                  <a:gd name="T19" fmla="*/ 15 h 18"/>
                  <a:gd name="T20" fmla="*/ 15 w 19"/>
                  <a:gd name="T21" fmla="*/ 12 h 18"/>
                  <a:gd name="T22" fmla="*/ 15 w 19"/>
                  <a:gd name="T23" fmla="*/ 8 h 18"/>
                  <a:gd name="T24" fmla="*/ 12 w 19"/>
                  <a:gd name="T25" fmla="*/ 5 h 18"/>
                  <a:gd name="T26" fmla="*/ 10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10" y="18"/>
                    </a:moveTo>
                    <a:cubicBezTo>
                      <a:pt x="9" y="18"/>
                      <a:pt x="8" y="18"/>
                      <a:pt x="7" y="17"/>
                    </a:cubicBezTo>
                    <a:cubicBezTo>
                      <a:pt x="2" y="16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2"/>
                    </a:cubicBezTo>
                    <a:cubicBezTo>
                      <a:pt x="16" y="3"/>
                      <a:pt x="17" y="4"/>
                      <a:pt x="18" y="6"/>
                    </a:cubicBezTo>
                    <a:cubicBezTo>
                      <a:pt x="19" y="9"/>
                      <a:pt x="19" y="11"/>
                      <a:pt x="18" y="13"/>
                    </a:cubicBezTo>
                    <a:cubicBezTo>
                      <a:pt x="17" y="16"/>
                      <a:pt x="14" y="18"/>
                      <a:pt x="10" y="18"/>
                    </a:cubicBezTo>
                    <a:close/>
                    <a:moveTo>
                      <a:pt x="10" y="4"/>
                    </a:moveTo>
                    <a:cubicBezTo>
                      <a:pt x="8" y="4"/>
                      <a:pt x="6" y="5"/>
                      <a:pt x="5" y="7"/>
                    </a:cubicBezTo>
                    <a:cubicBezTo>
                      <a:pt x="4" y="10"/>
                      <a:pt x="5" y="13"/>
                      <a:pt x="8" y="15"/>
                    </a:cubicBezTo>
                    <a:cubicBezTo>
                      <a:pt x="11" y="16"/>
                      <a:pt x="14" y="14"/>
                      <a:pt x="15" y="12"/>
                    </a:cubicBezTo>
                    <a:cubicBezTo>
                      <a:pt x="16" y="10"/>
                      <a:pt x="16" y="9"/>
                      <a:pt x="15" y="8"/>
                    </a:cubicBezTo>
                    <a:cubicBezTo>
                      <a:pt x="15" y="6"/>
                      <a:pt x="14" y="5"/>
                      <a:pt x="12" y="5"/>
                    </a:cubicBezTo>
                    <a:cubicBezTo>
                      <a:pt x="12" y="4"/>
                      <a:pt x="11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8" name="Freeform 1702"/>
              <p:cNvSpPr>
                <a:spLocks noEditPoints="1"/>
              </p:cNvSpPr>
              <p:nvPr/>
            </p:nvSpPr>
            <p:spPr bwMode="auto">
              <a:xfrm>
                <a:off x="4316" y="1397"/>
                <a:ext cx="43" cy="43"/>
              </a:xfrm>
              <a:custGeom>
                <a:avLst/>
                <a:gdLst>
                  <a:gd name="T0" fmla="*/ 10 w 19"/>
                  <a:gd name="T1" fmla="*/ 19 h 19"/>
                  <a:gd name="T2" fmla="*/ 7 w 19"/>
                  <a:gd name="T3" fmla="*/ 18 h 19"/>
                  <a:gd name="T4" fmla="*/ 2 w 19"/>
                  <a:gd name="T5" fmla="*/ 7 h 19"/>
                  <a:gd name="T6" fmla="*/ 13 w 19"/>
                  <a:gd name="T7" fmla="*/ 2 h 19"/>
                  <a:gd name="T8" fmla="*/ 18 w 19"/>
                  <a:gd name="T9" fmla="*/ 7 h 19"/>
                  <a:gd name="T10" fmla="*/ 18 w 19"/>
                  <a:gd name="T11" fmla="*/ 13 h 19"/>
                  <a:gd name="T12" fmla="*/ 10 w 19"/>
                  <a:gd name="T13" fmla="*/ 19 h 19"/>
                  <a:gd name="T14" fmla="*/ 10 w 19"/>
                  <a:gd name="T15" fmla="*/ 5 h 19"/>
                  <a:gd name="T16" fmla="*/ 5 w 19"/>
                  <a:gd name="T17" fmla="*/ 8 h 19"/>
                  <a:gd name="T18" fmla="*/ 8 w 19"/>
                  <a:gd name="T19" fmla="*/ 15 h 19"/>
                  <a:gd name="T20" fmla="*/ 15 w 19"/>
                  <a:gd name="T21" fmla="*/ 12 h 19"/>
                  <a:gd name="T22" fmla="*/ 15 w 19"/>
                  <a:gd name="T23" fmla="*/ 8 h 19"/>
                  <a:gd name="T24" fmla="*/ 12 w 19"/>
                  <a:gd name="T25" fmla="*/ 5 h 19"/>
                  <a:gd name="T26" fmla="*/ 10 w 19"/>
                  <a:gd name="T27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9" y="19"/>
                      <a:pt x="8" y="19"/>
                      <a:pt x="7" y="18"/>
                    </a:cubicBezTo>
                    <a:cubicBezTo>
                      <a:pt x="2" y="17"/>
                      <a:pt x="0" y="12"/>
                      <a:pt x="2" y="7"/>
                    </a:cubicBezTo>
                    <a:cubicBezTo>
                      <a:pt x="4" y="3"/>
                      <a:pt x="9" y="0"/>
                      <a:pt x="13" y="2"/>
                    </a:cubicBezTo>
                    <a:cubicBezTo>
                      <a:pt x="15" y="3"/>
                      <a:pt x="17" y="5"/>
                      <a:pt x="18" y="7"/>
                    </a:cubicBezTo>
                    <a:cubicBezTo>
                      <a:pt x="19" y="9"/>
                      <a:pt x="19" y="11"/>
                      <a:pt x="18" y="13"/>
                    </a:cubicBezTo>
                    <a:cubicBezTo>
                      <a:pt x="17" y="17"/>
                      <a:pt x="14" y="19"/>
                      <a:pt x="10" y="19"/>
                    </a:cubicBezTo>
                    <a:close/>
                    <a:moveTo>
                      <a:pt x="10" y="5"/>
                    </a:moveTo>
                    <a:cubicBezTo>
                      <a:pt x="8" y="5"/>
                      <a:pt x="6" y="6"/>
                      <a:pt x="5" y="8"/>
                    </a:cubicBezTo>
                    <a:cubicBezTo>
                      <a:pt x="4" y="11"/>
                      <a:pt x="5" y="14"/>
                      <a:pt x="8" y="15"/>
                    </a:cubicBezTo>
                    <a:cubicBezTo>
                      <a:pt x="11" y="16"/>
                      <a:pt x="14" y="15"/>
                      <a:pt x="15" y="12"/>
                    </a:cubicBezTo>
                    <a:cubicBezTo>
                      <a:pt x="16" y="11"/>
                      <a:pt x="16" y="9"/>
                      <a:pt x="15" y="8"/>
                    </a:cubicBezTo>
                    <a:cubicBezTo>
                      <a:pt x="14" y="7"/>
                      <a:pt x="13" y="6"/>
                      <a:pt x="12" y="5"/>
                    </a:cubicBezTo>
                    <a:cubicBezTo>
                      <a:pt x="11" y="5"/>
                      <a:pt x="11" y="5"/>
                      <a:pt x="1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9" name="Freeform 1703"/>
              <p:cNvSpPr>
                <a:spLocks noEditPoints="1"/>
              </p:cNvSpPr>
              <p:nvPr/>
            </p:nvSpPr>
            <p:spPr bwMode="auto">
              <a:xfrm>
                <a:off x="4244" y="1377"/>
                <a:ext cx="40" cy="38"/>
              </a:xfrm>
              <a:custGeom>
                <a:avLst/>
                <a:gdLst>
                  <a:gd name="T0" fmla="*/ 9 w 18"/>
                  <a:gd name="T1" fmla="*/ 17 h 17"/>
                  <a:gd name="T2" fmla="*/ 7 w 18"/>
                  <a:gd name="T3" fmla="*/ 17 h 17"/>
                  <a:gd name="T4" fmla="*/ 1 w 18"/>
                  <a:gd name="T5" fmla="*/ 6 h 17"/>
                  <a:gd name="T6" fmla="*/ 9 w 18"/>
                  <a:gd name="T7" fmla="*/ 0 h 17"/>
                  <a:gd name="T8" fmla="*/ 12 w 18"/>
                  <a:gd name="T9" fmla="*/ 0 h 17"/>
                  <a:gd name="T10" fmla="*/ 17 w 18"/>
                  <a:gd name="T11" fmla="*/ 5 h 17"/>
                  <a:gd name="T12" fmla="*/ 18 w 18"/>
                  <a:gd name="T13" fmla="*/ 11 h 17"/>
                  <a:gd name="T14" fmla="*/ 9 w 18"/>
                  <a:gd name="T15" fmla="*/ 17 h 17"/>
                  <a:gd name="T16" fmla="*/ 9 w 18"/>
                  <a:gd name="T17" fmla="*/ 3 h 17"/>
                  <a:gd name="T18" fmla="*/ 4 w 18"/>
                  <a:gd name="T19" fmla="*/ 7 h 17"/>
                  <a:gd name="T20" fmla="*/ 8 w 18"/>
                  <a:gd name="T21" fmla="*/ 14 h 17"/>
                  <a:gd name="T22" fmla="*/ 15 w 18"/>
                  <a:gd name="T23" fmla="*/ 10 h 17"/>
                  <a:gd name="T24" fmla="*/ 14 w 18"/>
                  <a:gd name="T25" fmla="*/ 6 h 17"/>
                  <a:gd name="T26" fmla="*/ 11 w 18"/>
                  <a:gd name="T27" fmla="*/ 3 h 17"/>
                  <a:gd name="T28" fmla="*/ 9 w 18"/>
                  <a:gd name="T2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7">
                    <a:moveTo>
                      <a:pt x="9" y="17"/>
                    </a:moveTo>
                    <a:cubicBezTo>
                      <a:pt x="8" y="17"/>
                      <a:pt x="8" y="17"/>
                      <a:pt x="7" y="17"/>
                    </a:cubicBezTo>
                    <a:cubicBezTo>
                      <a:pt x="2" y="15"/>
                      <a:pt x="0" y="10"/>
                      <a:pt x="1" y="6"/>
                    </a:cubicBezTo>
                    <a:cubicBezTo>
                      <a:pt x="2" y="2"/>
                      <a:pt x="6" y="0"/>
                      <a:pt x="9" y="0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4" y="1"/>
                      <a:pt x="16" y="2"/>
                      <a:pt x="17" y="5"/>
                    </a:cubicBezTo>
                    <a:cubicBezTo>
                      <a:pt x="18" y="7"/>
                      <a:pt x="18" y="9"/>
                      <a:pt x="18" y="11"/>
                    </a:cubicBezTo>
                    <a:cubicBezTo>
                      <a:pt x="16" y="15"/>
                      <a:pt x="13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7" y="3"/>
                      <a:pt x="5" y="5"/>
                      <a:pt x="4" y="7"/>
                    </a:cubicBezTo>
                    <a:cubicBezTo>
                      <a:pt x="3" y="10"/>
                      <a:pt x="5" y="13"/>
                      <a:pt x="8" y="14"/>
                    </a:cubicBezTo>
                    <a:cubicBezTo>
                      <a:pt x="11" y="15"/>
                      <a:pt x="14" y="13"/>
                      <a:pt x="15" y="10"/>
                    </a:cubicBezTo>
                    <a:cubicBezTo>
                      <a:pt x="15" y="9"/>
                      <a:pt x="15" y="7"/>
                      <a:pt x="14" y="6"/>
                    </a:cubicBezTo>
                    <a:cubicBezTo>
                      <a:pt x="14" y="5"/>
                      <a:pt x="12" y="4"/>
                      <a:pt x="11" y="3"/>
                    </a:cubicBezTo>
                    <a:cubicBezTo>
                      <a:pt x="11" y="3"/>
                      <a:pt x="10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0" name="Freeform 1704"/>
              <p:cNvSpPr>
                <a:spLocks noEditPoints="1"/>
              </p:cNvSpPr>
              <p:nvPr/>
            </p:nvSpPr>
            <p:spPr bwMode="auto">
              <a:xfrm>
                <a:off x="4169" y="1354"/>
                <a:ext cx="41" cy="41"/>
              </a:xfrm>
              <a:custGeom>
                <a:avLst/>
                <a:gdLst>
                  <a:gd name="T0" fmla="*/ 9 w 18"/>
                  <a:gd name="T1" fmla="*/ 18 h 18"/>
                  <a:gd name="T2" fmla="*/ 7 w 18"/>
                  <a:gd name="T3" fmla="*/ 18 h 18"/>
                  <a:gd name="T4" fmla="*/ 1 w 18"/>
                  <a:gd name="T5" fmla="*/ 7 h 18"/>
                  <a:gd name="T6" fmla="*/ 11 w 18"/>
                  <a:gd name="T7" fmla="*/ 1 h 18"/>
                  <a:gd name="T8" fmla="*/ 17 w 18"/>
                  <a:gd name="T9" fmla="*/ 5 h 18"/>
                  <a:gd name="T10" fmla="*/ 18 w 18"/>
                  <a:gd name="T11" fmla="*/ 12 h 18"/>
                  <a:gd name="T12" fmla="*/ 9 w 18"/>
                  <a:gd name="T13" fmla="*/ 18 h 18"/>
                  <a:gd name="T14" fmla="*/ 9 w 18"/>
                  <a:gd name="T15" fmla="*/ 4 h 18"/>
                  <a:gd name="T16" fmla="*/ 4 w 18"/>
                  <a:gd name="T17" fmla="*/ 8 h 18"/>
                  <a:gd name="T18" fmla="*/ 8 w 18"/>
                  <a:gd name="T19" fmla="*/ 15 h 18"/>
                  <a:gd name="T20" fmla="*/ 15 w 18"/>
                  <a:gd name="T21" fmla="*/ 11 h 18"/>
                  <a:gd name="T22" fmla="*/ 14 w 18"/>
                  <a:gd name="T23" fmla="*/ 7 h 18"/>
                  <a:gd name="T24" fmla="*/ 11 w 18"/>
                  <a:gd name="T25" fmla="*/ 4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8" y="18"/>
                      <a:pt x="8" y="18"/>
                      <a:pt x="7" y="18"/>
                    </a:cubicBezTo>
                    <a:cubicBezTo>
                      <a:pt x="2" y="17"/>
                      <a:pt x="0" y="12"/>
                      <a:pt x="1" y="7"/>
                    </a:cubicBezTo>
                    <a:cubicBezTo>
                      <a:pt x="2" y="3"/>
                      <a:pt x="7" y="0"/>
                      <a:pt x="11" y="1"/>
                    </a:cubicBezTo>
                    <a:cubicBezTo>
                      <a:pt x="14" y="2"/>
                      <a:pt x="16" y="3"/>
                      <a:pt x="17" y="5"/>
                    </a:cubicBezTo>
                    <a:cubicBezTo>
                      <a:pt x="18" y="7"/>
                      <a:pt x="18" y="10"/>
                      <a:pt x="18" y="12"/>
                    </a:cubicBezTo>
                    <a:cubicBezTo>
                      <a:pt x="17" y="16"/>
                      <a:pt x="13" y="18"/>
                      <a:pt x="9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5" y="6"/>
                      <a:pt x="4" y="8"/>
                    </a:cubicBezTo>
                    <a:cubicBezTo>
                      <a:pt x="3" y="11"/>
                      <a:pt x="5" y="14"/>
                      <a:pt x="8" y="15"/>
                    </a:cubicBezTo>
                    <a:cubicBezTo>
                      <a:pt x="11" y="16"/>
                      <a:pt x="14" y="14"/>
                      <a:pt x="15" y="11"/>
                    </a:cubicBezTo>
                    <a:cubicBezTo>
                      <a:pt x="15" y="10"/>
                      <a:pt x="15" y="8"/>
                      <a:pt x="14" y="7"/>
                    </a:cubicBezTo>
                    <a:cubicBezTo>
                      <a:pt x="13" y="6"/>
                      <a:pt x="12" y="5"/>
                      <a:pt x="11" y="4"/>
                    </a:cubicBezTo>
                    <a:cubicBezTo>
                      <a:pt x="10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1" name="Freeform 1705"/>
              <p:cNvSpPr>
                <a:spLocks noEditPoints="1"/>
              </p:cNvSpPr>
              <p:nvPr/>
            </p:nvSpPr>
            <p:spPr bwMode="auto">
              <a:xfrm>
                <a:off x="4092" y="1338"/>
                <a:ext cx="43" cy="41"/>
              </a:xfrm>
              <a:custGeom>
                <a:avLst/>
                <a:gdLst>
                  <a:gd name="T0" fmla="*/ 10 w 19"/>
                  <a:gd name="T1" fmla="*/ 18 h 18"/>
                  <a:gd name="T2" fmla="*/ 8 w 19"/>
                  <a:gd name="T3" fmla="*/ 18 h 18"/>
                  <a:gd name="T4" fmla="*/ 1 w 19"/>
                  <a:gd name="T5" fmla="*/ 8 h 18"/>
                  <a:gd name="T6" fmla="*/ 11 w 19"/>
                  <a:gd name="T7" fmla="*/ 1 h 18"/>
                  <a:gd name="T8" fmla="*/ 17 w 19"/>
                  <a:gd name="T9" fmla="*/ 5 h 18"/>
                  <a:gd name="T10" fmla="*/ 18 w 19"/>
                  <a:gd name="T11" fmla="*/ 11 h 18"/>
                  <a:gd name="T12" fmla="*/ 10 w 19"/>
                  <a:gd name="T13" fmla="*/ 18 h 18"/>
                  <a:gd name="T14" fmla="*/ 10 w 19"/>
                  <a:gd name="T15" fmla="*/ 4 h 18"/>
                  <a:gd name="T16" fmla="*/ 4 w 19"/>
                  <a:gd name="T17" fmla="*/ 8 h 18"/>
                  <a:gd name="T18" fmla="*/ 8 w 19"/>
                  <a:gd name="T19" fmla="*/ 15 h 18"/>
                  <a:gd name="T20" fmla="*/ 15 w 19"/>
                  <a:gd name="T21" fmla="*/ 10 h 18"/>
                  <a:gd name="T22" fmla="*/ 14 w 19"/>
                  <a:gd name="T23" fmla="*/ 6 h 18"/>
                  <a:gd name="T24" fmla="*/ 11 w 19"/>
                  <a:gd name="T25" fmla="*/ 4 h 18"/>
                  <a:gd name="T26" fmla="*/ 10 w 19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10" y="18"/>
                    </a:moveTo>
                    <a:cubicBezTo>
                      <a:pt x="9" y="18"/>
                      <a:pt x="8" y="18"/>
                      <a:pt x="8" y="18"/>
                    </a:cubicBezTo>
                    <a:cubicBezTo>
                      <a:pt x="3" y="17"/>
                      <a:pt x="0" y="12"/>
                      <a:pt x="1" y="8"/>
                    </a:cubicBezTo>
                    <a:cubicBezTo>
                      <a:pt x="2" y="3"/>
                      <a:pt x="7" y="0"/>
                      <a:pt x="11" y="1"/>
                    </a:cubicBezTo>
                    <a:cubicBezTo>
                      <a:pt x="14" y="1"/>
                      <a:pt x="16" y="3"/>
                      <a:pt x="17" y="5"/>
                    </a:cubicBezTo>
                    <a:cubicBezTo>
                      <a:pt x="18" y="7"/>
                      <a:pt x="19" y="9"/>
                      <a:pt x="18" y="11"/>
                    </a:cubicBezTo>
                    <a:cubicBezTo>
                      <a:pt x="17" y="15"/>
                      <a:pt x="14" y="18"/>
                      <a:pt x="10" y="18"/>
                    </a:cubicBezTo>
                    <a:close/>
                    <a:moveTo>
                      <a:pt x="10" y="4"/>
                    </a:moveTo>
                    <a:cubicBezTo>
                      <a:pt x="7" y="4"/>
                      <a:pt x="5" y="6"/>
                      <a:pt x="4" y="8"/>
                    </a:cubicBezTo>
                    <a:cubicBezTo>
                      <a:pt x="4" y="11"/>
                      <a:pt x="6" y="14"/>
                      <a:pt x="8" y="15"/>
                    </a:cubicBezTo>
                    <a:cubicBezTo>
                      <a:pt x="11" y="15"/>
                      <a:pt x="14" y="13"/>
                      <a:pt x="15" y="10"/>
                    </a:cubicBezTo>
                    <a:cubicBezTo>
                      <a:pt x="15" y="9"/>
                      <a:pt x="15" y="8"/>
                      <a:pt x="14" y="6"/>
                    </a:cubicBezTo>
                    <a:cubicBezTo>
                      <a:pt x="13" y="5"/>
                      <a:pt x="12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2" name="Freeform 1706"/>
              <p:cNvSpPr>
                <a:spLocks noEditPoints="1"/>
              </p:cNvSpPr>
              <p:nvPr/>
            </p:nvSpPr>
            <p:spPr bwMode="auto">
              <a:xfrm>
                <a:off x="4015" y="1327"/>
                <a:ext cx="43" cy="41"/>
              </a:xfrm>
              <a:custGeom>
                <a:avLst/>
                <a:gdLst>
                  <a:gd name="T0" fmla="*/ 10 w 19"/>
                  <a:gd name="T1" fmla="*/ 18 h 18"/>
                  <a:gd name="T2" fmla="*/ 8 w 19"/>
                  <a:gd name="T3" fmla="*/ 17 h 18"/>
                  <a:gd name="T4" fmla="*/ 1 w 19"/>
                  <a:gd name="T5" fmla="*/ 8 h 18"/>
                  <a:gd name="T6" fmla="*/ 11 w 19"/>
                  <a:gd name="T7" fmla="*/ 0 h 18"/>
                  <a:gd name="T8" fmla="*/ 17 w 19"/>
                  <a:gd name="T9" fmla="*/ 4 h 18"/>
                  <a:gd name="T10" fmla="*/ 18 w 19"/>
                  <a:gd name="T11" fmla="*/ 10 h 18"/>
                  <a:gd name="T12" fmla="*/ 10 w 19"/>
                  <a:gd name="T13" fmla="*/ 18 h 18"/>
                  <a:gd name="T14" fmla="*/ 10 w 19"/>
                  <a:gd name="T15" fmla="*/ 3 h 18"/>
                  <a:gd name="T16" fmla="*/ 4 w 19"/>
                  <a:gd name="T17" fmla="*/ 8 h 18"/>
                  <a:gd name="T18" fmla="*/ 9 w 19"/>
                  <a:gd name="T19" fmla="*/ 14 h 18"/>
                  <a:gd name="T20" fmla="*/ 15 w 19"/>
                  <a:gd name="T21" fmla="*/ 10 h 18"/>
                  <a:gd name="T22" fmla="*/ 14 w 19"/>
                  <a:gd name="T23" fmla="*/ 6 h 18"/>
                  <a:gd name="T24" fmla="*/ 11 w 19"/>
                  <a:gd name="T25" fmla="*/ 3 h 18"/>
                  <a:gd name="T26" fmla="*/ 10 w 19"/>
                  <a:gd name="T27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10" y="18"/>
                    </a:moveTo>
                    <a:cubicBezTo>
                      <a:pt x="9" y="18"/>
                      <a:pt x="9" y="18"/>
                      <a:pt x="8" y="17"/>
                    </a:cubicBezTo>
                    <a:cubicBezTo>
                      <a:pt x="4" y="17"/>
                      <a:pt x="0" y="12"/>
                      <a:pt x="1" y="8"/>
                    </a:cubicBezTo>
                    <a:cubicBezTo>
                      <a:pt x="2" y="3"/>
                      <a:pt x="6" y="0"/>
                      <a:pt x="11" y="0"/>
                    </a:cubicBezTo>
                    <a:cubicBezTo>
                      <a:pt x="13" y="1"/>
                      <a:pt x="15" y="2"/>
                      <a:pt x="17" y="4"/>
                    </a:cubicBezTo>
                    <a:cubicBezTo>
                      <a:pt x="18" y="6"/>
                      <a:pt x="19" y="8"/>
                      <a:pt x="18" y="10"/>
                    </a:cubicBezTo>
                    <a:cubicBezTo>
                      <a:pt x="18" y="15"/>
                      <a:pt x="14" y="18"/>
                      <a:pt x="10" y="18"/>
                    </a:cubicBezTo>
                    <a:close/>
                    <a:moveTo>
                      <a:pt x="10" y="3"/>
                    </a:moveTo>
                    <a:cubicBezTo>
                      <a:pt x="7" y="3"/>
                      <a:pt x="5" y="5"/>
                      <a:pt x="4" y="8"/>
                    </a:cubicBezTo>
                    <a:cubicBezTo>
                      <a:pt x="4" y="11"/>
                      <a:pt x="6" y="14"/>
                      <a:pt x="9" y="14"/>
                    </a:cubicBezTo>
                    <a:cubicBezTo>
                      <a:pt x="12" y="15"/>
                      <a:pt x="15" y="13"/>
                      <a:pt x="15" y="10"/>
                    </a:cubicBezTo>
                    <a:cubicBezTo>
                      <a:pt x="15" y="8"/>
                      <a:pt x="15" y="7"/>
                      <a:pt x="14" y="6"/>
                    </a:cubicBezTo>
                    <a:cubicBezTo>
                      <a:pt x="13" y="4"/>
                      <a:pt x="12" y="4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3" name="Freeform 1707"/>
              <p:cNvSpPr>
                <a:spLocks noEditPoints="1"/>
              </p:cNvSpPr>
              <p:nvPr/>
            </p:nvSpPr>
            <p:spPr bwMode="auto">
              <a:xfrm>
                <a:off x="3938" y="1318"/>
                <a:ext cx="41" cy="41"/>
              </a:xfrm>
              <a:custGeom>
                <a:avLst/>
                <a:gdLst>
                  <a:gd name="T0" fmla="*/ 10 w 18"/>
                  <a:gd name="T1" fmla="*/ 18 h 18"/>
                  <a:gd name="T2" fmla="*/ 9 w 18"/>
                  <a:gd name="T3" fmla="*/ 18 h 18"/>
                  <a:gd name="T4" fmla="*/ 1 w 18"/>
                  <a:gd name="T5" fmla="*/ 8 h 18"/>
                  <a:gd name="T6" fmla="*/ 10 w 18"/>
                  <a:gd name="T7" fmla="*/ 1 h 18"/>
                  <a:gd name="T8" fmla="*/ 16 w 18"/>
                  <a:gd name="T9" fmla="*/ 4 h 18"/>
                  <a:gd name="T10" fmla="*/ 18 w 18"/>
                  <a:gd name="T11" fmla="*/ 10 h 18"/>
                  <a:gd name="T12" fmla="*/ 10 w 18"/>
                  <a:gd name="T13" fmla="*/ 18 h 18"/>
                  <a:gd name="T14" fmla="*/ 9 w 18"/>
                  <a:gd name="T15" fmla="*/ 4 h 18"/>
                  <a:gd name="T16" fmla="*/ 4 w 18"/>
                  <a:gd name="T17" fmla="*/ 9 h 18"/>
                  <a:gd name="T18" fmla="*/ 9 w 18"/>
                  <a:gd name="T19" fmla="*/ 15 h 18"/>
                  <a:gd name="T20" fmla="*/ 15 w 18"/>
                  <a:gd name="T21" fmla="*/ 10 h 18"/>
                  <a:gd name="T22" fmla="*/ 14 w 18"/>
                  <a:gd name="T23" fmla="*/ 6 h 18"/>
                  <a:gd name="T24" fmla="*/ 10 w 18"/>
                  <a:gd name="T25" fmla="*/ 4 h 18"/>
                  <a:gd name="T26" fmla="*/ 9 w 18"/>
                  <a:gd name="T2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10" y="18"/>
                    </a:moveTo>
                    <a:cubicBezTo>
                      <a:pt x="9" y="18"/>
                      <a:pt x="9" y="18"/>
                      <a:pt x="9" y="18"/>
                    </a:cubicBezTo>
                    <a:cubicBezTo>
                      <a:pt x="4" y="17"/>
                      <a:pt x="0" y="13"/>
                      <a:pt x="1" y="8"/>
                    </a:cubicBezTo>
                    <a:cubicBezTo>
                      <a:pt x="1" y="4"/>
                      <a:pt x="6" y="0"/>
                      <a:pt x="10" y="1"/>
                    </a:cubicBezTo>
                    <a:cubicBezTo>
                      <a:pt x="13" y="1"/>
                      <a:pt x="15" y="2"/>
                      <a:pt x="16" y="4"/>
                    </a:cubicBezTo>
                    <a:cubicBezTo>
                      <a:pt x="18" y="6"/>
                      <a:pt x="18" y="8"/>
                      <a:pt x="18" y="10"/>
                    </a:cubicBezTo>
                    <a:cubicBezTo>
                      <a:pt x="18" y="15"/>
                      <a:pt x="14" y="18"/>
                      <a:pt x="10" y="18"/>
                    </a:cubicBezTo>
                    <a:close/>
                    <a:moveTo>
                      <a:pt x="9" y="4"/>
                    </a:moveTo>
                    <a:cubicBezTo>
                      <a:pt x="7" y="4"/>
                      <a:pt x="4" y="6"/>
                      <a:pt x="4" y="9"/>
                    </a:cubicBezTo>
                    <a:cubicBezTo>
                      <a:pt x="4" y="12"/>
                      <a:pt x="6" y="14"/>
                      <a:pt x="9" y="15"/>
                    </a:cubicBezTo>
                    <a:cubicBezTo>
                      <a:pt x="12" y="15"/>
                      <a:pt x="15" y="13"/>
                      <a:pt x="15" y="10"/>
                    </a:cubicBezTo>
                    <a:cubicBezTo>
                      <a:pt x="15" y="8"/>
                      <a:pt x="15" y="7"/>
                      <a:pt x="14" y="6"/>
                    </a:cubicBezTo>
                    <a:cubicBezTo>
                      <a:pt x="13" y="5"/>
                      <a:pt x="12" y="4"/>
                      <a:pt x="10" y="4"/>
                    </a:cubicBezTo>
                    <a:cubicBezTo>
                      <a:pt x="10" y="4"/>
                      <a:pt x="10" y="4"/>
                      <a:pt x="9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4" name="Freeform 1708"/>
              <p:cNvSpPr>
                <a:spLocks noEditPoints="1"/>
              </p:cNvSpPr>
              <p:nvPr/>
            </p:nvSpPr>
            <p:spPr bwMode="auto">
              <a:xfrm>
                <a:off x="3862" y="1316"/>
                <a:ext cx="40" cy="38"/>
              </a:xfrm>
              <a:custGeom>
                <a:avLst/>
                <a:gdLst>
                  <a:gd name="T0" fmla="*/ 9 w 18"/>
                  <a:gd name="T1" fmla="*/ 17 h 17"/>
                  <a:gd name="T2" fmla="*/ 9 w 18"/>
                  <a:gd name="T3" fmla="*/ 17 h 17"/>
                  <a:gd name="T4" fmla="*/ 1 w 18"/>
                  <a:gd name="T5" fmla="*/ 8 h 17"/>
                  <a:gd name="T6" fmla="*/ 9 w 18"/>
                  <a:gd name="T7" fmla="*/ 0 h 17"/>
                  <a:gd name="T8" fmla="*/ 10 w 18"/>
                  <a:gd name="T9" fmla="*/ 0 h 17"/>
                  <a:gd name="T10" fmla="*/ 16 w 18"/>
                  <a:gd name="T11" fmla="*/ 3 h 17"/>
                  <a:gd name="T12" fmla="*/ 18 w 18"/>
                  <a:gd name="T13" fmla="*/ 9 h 17"/>
                  <a:gd name="T14" fmla="*/ 9 w 18"/>
                  <a:gd name="T15" fmla="*/ 17 h 17"/>
                  <a:gd name="T16" fmla="*/ 9 w 18"/>
                  <a:gd name="T17" fmla="*/ 3 h 17"/>
                  <a:gd name="T18" fmla="*/ 4 w 18"/>
                  <a:gd name="T19" fmla="*/ 8 h 17"/>
                  <a:gd name="T20" fmla="*/ 9 w 18"/>
                  <a:gd name="T21" fmla="*/ 14 h 17"/>
                  <a:gd name="T22" fmla="*/ 9 w 18"/>
                  <a:gd name="T23" fmla="*/ 14 h 17"/>
                  <a:gd name="T24" fmla="*/ 15 w 18"/>
                  <a:gd name="T25" fmla="*/ 9 h 17"/>
                  <a:gd name="T26" fmla="*/ 13 w 18"/>
                  <a:gd name="T27" fmla="*/ 5 h 17"/>
                  <a:gd name="T28" fmla="*/ 9 w 18"/>
                  <a:gd name="T29" fmla="*/ 3 h 17"/>
                  <a:gd name="T30" fmla="*/ 9 w 18"/>
                  <a:gd name="T31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7">
                    <a:moveTo>
                      <a:pt x="9" y="17"/>
                    </a:moveTo>
                    <a:cubicBezTo>
                      <a:pt x="9" y="17"/>
                      <a:pt x="9" y="17"/>
                      <a:pt x="9" y="17"/>
                    </a:cubicBezTo>
                    <a:cubicBezTo>
                      <a:pt x="4" y="17"/>
                      <a:pt x="0" y="13"/>
                      <a:pt x="1" y="8"/>
                    </a:cubicBezTo>
                    <a:cubicBezTo>
                      <a:pt x="1" y="3"/>
                      <a:pt x="5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2" y="0"/>
                      <a:pt x="14" y="1"/>
                      <a:pt x="16" y="3"/>
                    </a:cubicBezTo>
                    <a:cubicBezTo>
                      <a:pt x="17" y="4"/>
                      <a:pt x="18" y="7"/>
                      <a:pt x="18" y="9"/>
                    </a:cubicBezTo>
                    <a:cubicBezTo>
                      <a:pt x="18" y="13"/>
                      <a:pt x="14" y="17"/>
                      <a:pt x="9" y="17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11"/>
                      <a:pt x="6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2" y="14"/>
                      <a:pt x="15" y="12"/>
                      <a:pt x="15" y="9"/>
                    </a:cubicBezTo>
                    <a:cubicBezTo>
                      <a:pt x="15" y="7"/>
                      <a:pt x="14" y="6"/>
                      <a:pt x="13" y="5"/>
                    </a:cubicBezTo>
                    <a:cubicBezTo>
                      <a:pt x="12" y="4"/>
                      <a:pt x="11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pic>
        <p:nvPicPr>
          <p:cNvPr id="2853" name="图片占位符 2852"/>
          <p:cNvPicPr>
            <a:picLocks noGrp="1" noChangeAspect="1"/>
          </p:cNvPicPr>
          <p:nvPr>
            <p:ph type="pic" sz="quarter" idx="10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683" b="16683"/>
          <a:stretch>
            <a:fillRect/>
          </a:stretch>
        </p:blipFill>
        <p:spPr/>
      </p:pic>
      <p:grpSp>
        <p:nvGrpSpPr>
          <p:cNvPr id="2854" name="组合 2853"/>
          <p:cNvGrpSpPr/>
          <p:nvPr/>
        </p:nvGrpSpPr>
        <p:grpSpPr>
          <a:xfrm>
            <a:off x="4755357" y="416494"/>
            <a:ext cx="2719387" cy="5886567"/>
            <a:chOff x="6705298" y="1991835"/>
            <a:chExt cx="2719387" cy="5886567"/>
          </a:xfrm>
        </p:grpSpPr>
        <p:sp>
          <p:nvSpPr>
            <p:cNvPr id="2855" name="Content Placeholder 2"/>
            <p:cNvSpPr txBox="1"/>
            <p:nvPr/>
          </p:nvSpPr>
          <p:spPr>
            <a:xfrm>
              <a:off x="6705298" y="2500867"/>
              <a:ext cx="2719387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4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pPr algn="ctr"/>
              <a:r>
                <a:rPr lang="en-US" altLang="zh-CN" sz="1100" dirty="0" smtClean="0">
                  <a:sym typeface="+mn-lt"/>
                </a:rPr>
                <a:t>This is a sample letter that has been placed to demonstrate the typing format on the letterhead design</a:t>
              </a:r>
              <a:endParaRPr lang="en-US" altLang="zh-CN" sz="1100" dirty="0">
                <a:sym typeface="+mn-lt"/>
              </a:endParaRPr>
            </a:p>
          </p:txBody>
        </p:sp>
        <p:sp>
          <p:nvSpPr>
            <p:cNvPr id="2856" name="文本框 2855"/>
            <p:cNvSpPr txBox="1"/>
            <p:nvPr/>
          </p:nvSpPr>
          <p:spPr>
            <a:xfrm>
              <a:off x="7280161" y="1991835"/>
              <a:ext cx="156966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4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pPr algn="ctr"/>
              <a:r>
                <a:rPr lang="zh-CN" altLang="en-US" sz="1800" dirty="0" smtClean="0">
                  <a:sym typeface="+mn-lt"/>
                </a:rPr>
                <a:t>输入文本内容</a:t>
              </a:r>
              <a:endParaRPr lang="en-US" altLang="zh-CN" sz="1800" dirty="0">
                <a:sym typeface="+mn-lt"/>
              </a:endParaRPr>
            </a:p>
          </p:txBody>
        </p:sp>
        <p:sp>
          <p:nvSpPr>
            <p:cNvPr id="2857" name="Content Placeholder 2"/>
            <p:cNvSpPr txBox="1"/>
            <p:nvPr/>
          </p:nvSpPr>
          <p:spPr>
            <a:xfrm>
              <a:off x="6705298" y="7108961"/>
              <a:ext cx="2719387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4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pPr algn="ctr"/>
              <a:r>
                <a:rPr lang="en-US" altLang="zh-CN" sz="1100" dirty="0" smtClean="0">
                  <a:sym typeface="+mn-lt"/>
                </a:rPr>
                <a:t>This is a sample letter that has been placed to demonstrate the typing format on the letterhead design</a:t>
              </a:r>
              <a:endParaRPr lang="en-US" altLang="zh-CN" sz="1100" dirty="0">
                <a:sym typeface="+mn-lt"/>
              </a:endParaRPr>
            </a:p>
          </p:txBody>
        </p:sp>
      </p:grpSp>
      <p:pic>
        <p:nvPicPr>
          <p:cNvPr id="2859" name="图片占位符 2858"/>
          <p:cNvPicPr>
            <a:picLocks noGrp="1" noChangeAspect="1"/>
          </p:cNvPicPr>
          <p:nvPr>
            <p:ph type="pic" sz="quarter" idx="11"/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657" b="16657"/>
          <a:stretch>
            <a:fillRect/>
          </a:stretch>
        </p:blipFill>
        <p:spPr/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8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8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8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8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8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28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" name="图片占位符 84"/>
          <p:cNvPicPr>
            <a:picLocks noGrp="1" noChangeAspect="1"/>
          </p:cNvPicPr>
          <p:nvPr>
            <p:ph type="pic" sz="quarter" idx="10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799" b="7799"/>
          <a:stretch>
            <a:fillRect/>
          </a:stretch>
        </p:blipFill>
        <p:spPr/>
      </p:pic>
      <p:grpSp>
        <p:nvGrpSpPr>
          <p:cNvPr id="6" name="组合 5"/>
          <p:cNvGrpSpPr/>
          <p:nvPr/>
        </p:nvGrpSpPr>
        <p:grpSpPr>
          <a:xfrm>
            <a:off x="0" y="6582686"/>
            <a:ext cx="12193200" cy="336242"/>
            <a:chOff x="0" y="6051885"/>
            <a:chExt cx="13283466" cy="336242"/>
          </a:xfrm>
          <a:solidFill>
            <a:schemeClr val="bg1"/>
          </a:solidFill>
          <a:effectLst>
            <a:outerShdw blurRad="63500" sx="102000" sy="102000" algn="ctr" rotWithShape="0">
              <a:schemeClr val="bg1">
                <a:alpha val="40000"/>
              </a:schemeClr>
            </a:outerShdw>
          </a:effectLst>
        </p:grpSpPr>
        <p:grpSp>
          <p:nvGrpSpPr>
            <p:cNvPr id="7" name="Group 381"/>
            <p:cNvGrpSpPr>
              <a:grpSpLocks noChangeAspect="1"/>
            </p:cNvGrpSpPr>
            <p:nvPr/>
          </p:nvGrpSpPr>
          <p:grpSpPr bwMode="auto">
            <a:xfrm>
              <a:off x="0" y="6051885"/>
              <a:ext cx="6641733" cy="336242"/>
              <a:chOff x="-478" y="1937"/>
              <a:chExt cx="8632" cy="437"/>
            </a:xfrm>
            <a:grpFill/>
          </p:grpSpPr>
          <p:sp>
            <p:nvSpPr>
              <p:cNvPr id="19" name="Freeform 382"/>
              <p:cNvSpPr>
                <a:spLocks noEditPoints="1"/>
              </p:cNvSpPr>
              <p:nvPr/>
            </p:nvSpPr>
            <p:spPr bwMode="auto">
              <a:xfrm>
                <a:off x="-42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4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6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89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8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0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0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5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" name="Freeform 383"/>
              <p:cNvSpPr>
                <a:spLocks noEditPoints="1"/>
              </p:cNvSpPr>
              <p:nvPr/>
            </p:nvSpPr>
            <p:spPr bwMode="auto">
              <a:xfrm>
                <a:off x="53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7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" name="Freeform 384"/>
              <p:cNvSpPr>
                <a:spLocks noEditPoints="1"/>
              </p:cNvSpPr>
              <p:nvPr/>
            </p:nvSpPr>
            <p:spPr bwMode="auto">
              <a:xfrm>
                <a:off x="1498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2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" name="Freeform 385"/>
              <p:cNvSpPr>
                <a:spLocks noEditPoints="1"/>
              </p:cNvSpPr>
              <p:nvPr/>
            </p:nvSpPr>
            <p:spPr bwMode="auto">
              <a:xfrm>
                <a:off x="2460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7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1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" name="Freeform 386"/>
              <p:cNvSpPr>
                <a:spLocks noEditPoints="1"/>
              </p:cNvSpPr>
              <p:nvPr/>
            </p:nvSpPr>
            <p:spPr bwMode="auto">
              <a:xfrm>
                <a:off x="3423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5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5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2 w 351"/>
                  <a:gd name="T89" fmla="*/ 23 h 155"/>
                  <a:gd name="T90" fmla="*/ 157 w 351"/>
                  <a:gd name="T91" fmla="*/ 83 h 155"/>
                  <a:gd name="T92" fmla="*/ 124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8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1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40" y="130"/>
                    </a:cubicBezTo>
                    <a:cubicBezTo>
                      <a:pt x="41" y="131"/>
                      <a:pt x="43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9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7" y="146"/>
                      <a:pt x="157" y="146"/>
                      <a:pt x="157" y="147"/>
                    </a:cubicBezTo>
                    <a:cubicBezTo>
                      <a:pt x="161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6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9" y="147"/>
                      <a:pt x="174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6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5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4" y="147"/>
                    </a:cubicBezTo>
                    <a:cubicBezTo>
                      <a:pt x="194" y="146"/>
                      <a:pt x="194" y="146"/>
                      <a:pt x="195" y="146"/>
                    </a:cubicBezTo>
                    <a:cubicBezTo>
                      <a:pt x="195" y="146"/>
                      <a:pt x="195" y="147"/>
                      <a:pt x="194" y="147"/>
                    </a:cubicBezTo>
                    <a:cubicBezTo>
                      <a:pt x="194" y="151"/>
                      <a:pt x="198" y="154"/>
                      <a:pt x="201" y="152"/>
                    </a:cubicBezTo>
                    <a:cubicBezTo>
                      <a:pt x="202" y="152"/>
                      <a:pt x="202" y="152"/>
                      <a:pt x="203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2" y="154"/>
                      <a:pt x="202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2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2" y="138"/>
                      <a:pt x="331" y="139"/>
                    </a:cubicBezTo>
                    <a:cubicBezTo>
                      <a:pt x="327" y="147"/>
                      <a:pt x="322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7" y="101"/>
                      <a:pt x="325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9" y="1"/>
                      <a:pt x="174" y="6"/>
                    </a:cubicBezTo>
                    <a:cubicBezTo>
                      <a:pt x="159" y="0"/>
                      <a:pt x="142" y="3"/>
                      <a:pt x="130" y="12"/>
                    </a:cubicBezTo>
                    <a:cubicBezTo>
                      <a:pt x="114" y="11"/>
                      <a:pt x="98" y="18"/>
                      <a:pt x="88" y="30"/>
                    </a:cubicBezTo>
                    <a:cubicBezTo>
                      <a:pt x="72" y="33"/>
                      <a:pt x="59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2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8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4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9" y="132"/>
                      <a:pt x="137" y="129"/>
                    </a:cubicBezTo>
                    <a:cubicBezTo>
                      <a:pt x="139" y="131"/>
                      <a:pt x="142" y="133"/>
                      <a:pt x="145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7" y="134"/>
                    </a:moveTo>
                    <a:cubicBezTo>
                      <a:pt x="156" y="133"/>
                      <a:pt x="155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7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70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1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4" y="128"/>
                      <a:pt x="183" y="129"/>
                      <a:pt x="182" y="130"/>
                    </a:cubicBezTo>
                    <a:close/>
                    <a:moveTo>
                      <a:pt x="198" y="131"/>
                    </a:moveTo>
                    <a:cubicBezTo>
                      <a:pt x="197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8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6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2" y="131"/>
                      <a:pt x="214" y="129"/>
                    </a:cubicBezTo>
                    <a:cubicBezTo>
                      <a:pt x="213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5" y="149"/>
                    </a:cubicBezTo>
                    <a:cubicBezTo>
                      <a:pt x="215" y="148"/>
                      <a:pt x="216" y="147"/>
                      <a:pt x="217" y="145"/>
                    </a:cubicBezTo>
                    <a:cubicBezTo>
                      <a:pt x="220" y="144"/>
                      <a:pt x="223" y="142"/>
                      <a:pt x="226" y="140"/>
                    </a:cubicBezTo>
                    <a:cubicBezTo>
                      <a:pt x="224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9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6" y="72"/>
                      <a:pt x="310" y="78"/>
                      <a:pt x="313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6" y="98"/>
                      <a:pt x="316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5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7" y="109"/>
                      <a:pt x="286" y="102"/>
                      <a:pt x="292" y="94"/>
                    </a:cubicBezTo>
                    <a:cubicBezTo>
                      <a:pt x="299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9" y="52"/>
                      <a:pt x="274" y="53"/>
                      <a:pt x="269" y="54"/>
                    </a:cubicBezTo>
                    <a:cubicBezTo>
                      <a:pt x="269" y="50"/>
                      <a:pt x="269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5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90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5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8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9" y="42"/>
                      <a:pt x="242" y="41"/>
                    </a:cubicBezTo>
                    <a:cubicBezTo>
                      <a:pt x="246" y="38"/>
                      <a:pt x="251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60" y="48"/>
                      <a:pt x="260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8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3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4" y="79"/>
                      <a:pt x="195" y="74"/>
                      <a:pt x="195" y="69"/>
                    </a:cubicBezTo>
                    <a:cubicBezTo>
                      <a:pt x="198" y="58"/>
                      <a:pt x="199" y="47"/>
                      <a:pt x="198" y="37"/>
                    </a:cubicBezTo>
                    <a:cubicBezTo>
                      <a:pt x="200" y="32"/>
                      <a:pt x="203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8" y="35"/>
                    </a:cubicBezTo>
                    <a:cubicBezTo>
                      <a:pt x="187" y="36"/>
                      <a:pt x="187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70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6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6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6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2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50" y="38"/>
                      <a:pt x="150" y="40"/>
                      <a:pt x="150" y="41"/>
                    </a:cubicBezTo>
                    <a:cubicBezTo>
                      <a:pt x="149" y="55"/>
                      <a:pt x="154" y="69"/>
                      <a:pt x="157" y="83"/>
                    </a:cubicBezTo>
                    <a:cubicBezTo>
                      <a:pt x="158" y="93"/>
                      <a:pt x="158" y="103"/>
                      <a:pt x="158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4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3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5" y="91"/>
                      <a:pt x="112" y="87"/>
                    </a:cubicBezTo>
                    <a:cubicBezTo>
                      <a:pt x="106" y="78"/>
                      <a:pt x="99" y="69"/>
                      <a:pt x="91" y="63"/>
                    </a:cubicBezTo>
                    <a:cubicBezTo>
                      <a:pt x="88" y="56"/>
                      <a:pt x="88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80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9" y="68"/>
                      <a:pt x="59" y="67"/>
                      <a:pt x="59" y="66"/>
                    </a:cubicBezTo>
                    <a:cubicBezTo>
                      <a:pt x="61" y="65"/>
                      <a:pt x="62" y="65"/>
                      <a:pt x="63" y="64"/>
                    </a:cubicBezTo>
                    <a:cubicBezTo>
                      <a:pt x="71" y="64"/>
                      <a:pt x="77" y="66"/>
                      <a:pt x="82" y="69"/>
                    </a:cubicBezTo>
                    <a:cubicBezTo>
                      <a:pt x="83" y="70"/>
                      <a:pt x="83" y="71"/>
                      <a:pt x="84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10" y="121"/>
                      <a:pt x="101" y="117"/>
                    </a:cubicBezTo>
                    <a:cubicBezTo>
                      <a:pt x="98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60" y="84"/>
                      <a:pt x="58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9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8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8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5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5" y="131"/>
                    </a:cubicBezTo>
                    <a:cubicBezTo>
                      <a:pt x="64" y="126"/>
                      <a:pt x="54" y="122"/>
                      <a:pt x="44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4" y="104"/>
                      <a:pt x="34" y="100"/>
                    </a:cubicBezTo>
                    <a:cubicBezTo>
                      <a:pt x="35" y="99"/>
                      <a:pt x="36" y="98"/>
                      <a:pt x="38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" name="Freeform 387"/>
              <p:cNvSpPr>
                <a:spLocks noEditPoints="1"/>
              </p:cNvSpPr>
              <p:nvPr/>
            </p:nvSpPr>
            <p:spPr bwMode="auto">
              <a:xfrm>
                <a:off x="4387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" name="Freeform 388"/>
              <p:cNvSpPr>
                <a:spLocks noEditPoints="1"/>
              </p:cNvSpPr>
              <p:nvPr/>
            </p:nvSpPr>
            <p:spPr bwMode="auto">
              <a:xfrm>
                <a:off x="5350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3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5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9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" name="Freeform 389"/>
              <p:cNvSpPr>
                <a:spLocks noEditPoints="1"/>
              </p:cNvSpPr>
              <p:nvPr/>
            </p:nvSpPr>
            <p:spPr bwMode="auto">
              <a:xfrm>
                <a:off x="6312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8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10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5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" name="Freeform 390"/>
              <p:cNvSpPr>
                <a:spLocks noEditPoints="1"/>
              </p:cNvSpPr>
              <p:nvPr/>
            </p:nvSpPr>
            <p:spPr bwMode="auto">
              <a:xfrm>
                <a:off x="7274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" name="Rectangle 391"/>
              <p:cNvSpPr>
                <a:spLocks noChangeArrowheads="1"/>
              </p:cNvSpPr>
              <p:nvPr/>
            </p:nvSpPr>
            <p:spPr bwMode="auto">
              <a:xfrm>
                <a:off x="-478" y="2278"/>
                <a:ext cx="8632" cy="9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" name="Group 381"/>
            <p:cNvGrpSpPr>
              <a:grpSpLocks noChangeAspect="1"/>
            </p:cNvGrpSpPr>
            <p:nvPr/>
          </p:nvGrpSpPr>
          <p:grpSpPr bwMode="auto">
            <a:xfrm>
              <a:off x="6641733" y="6051885"/>
              <a:ext cx="6641733" cy="336242"/>
              <a:chOff x="-478" y="1937"/>
              <a:chExt cx="8632" cy="437"/>
            </a:xfrm>
            <a:grpFill/>
          </p:grpSpPr>
          <p:sp>
            <p:nvSpPr>
              <p:cNvPr id="9" name="Freeform 382"/>
              <p:cNvSpPr>
                <a:spLocks noEditPoints="1"/>
              </p:cNvSpPr>
              <p:nvPr/>
            </p:nvSpPr>
            <p:spPr bwMode="auto">
              <a:xfrm>
                <a:off x="-42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4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6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89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8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0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0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5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" name="Freeform 383"/>
              <p:cNvSpPr>
                <a:spLocks noEditPoints="1"/>
              </p:cNvSpPr>
              <p:nvPr/>
            </p:nvSpPr>
            <p:spPr bwMode="auto">
              <a:xfrm>
                <a:off x="53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7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" name="Freeform 384"/>
              <p:cNvSpPr>
                <a:spLocks noEditPoints="1"/>
              </p:cNvSpPr>
              <p:nvPr/>
            </p:nvSpPr>
            <p:spPr bwMode="auto">
              <a:xfrm>
                <a:off x="1498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2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" name="Freeform 385"/>
              <p:cNvSpPr>
                <a:spLocks noEditPoints="1"/>
              </p:cNvSpPr>
              <p:nvPr/>
            </p:nvSpPr>
            <p:spPr bwMode="auto">
              <a:xfrm>
                <a:off x="2460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7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1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" name="Freeform 386"/>
              <p:cNvSpPr>
                <a:spLocks noEditPoints="1"/>
              </p:cNvSpPr>
              <p:nvPr/>
            </p:nvSpPr>
            <p:spPr bwMode="auto">
              <a:xfrm>
                <a:off x="3423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5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5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2 w 351"/>
                  <a:gd name="T89" fmla="*/ 23 h 155"/>
                  <a:gd name="T90" fmla="*/ 157 w 351"/>
                  <a:gd name="T91" fmla="*/ 83 h 155"/>
                  <a:gd name="T92" fmla="*/ 124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8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1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40" y="130"/>
                    </a:cubicBezTo>
                    <a:cubicBezTo>
                      <a:pt x="41" y="131"/>
                      <a:pt x="43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9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7" y="146"/>
                      <a:pt x="157" y="146"/>
                      <a:pt x="157" y="147"/>
                    </a:cubicBezTo>
                    <a:cubicBezTo>
                      <a:pt x="161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6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9" y="147"/>
                      <a:pt x="174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6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5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4" y="147"/>
                    </a:cubicBezTo>
                    <a:cubicBezTo>
                      <a:pt x="194" y="146"/>
                      <a:pt x="194" y="146"/>
                      <a:pt x="195" y="146"/>
                    </a:cubicBezTo>
                    <a:cubicBezTo>
                      <a:pt x="195" y="146"/>
                      <a:pt x="195" y="147"/>
                      <a:pt x="194" y="147"/>
                    </a:cubicBezTo>
                    <a:cubicBezTo>
                      <a:pt x="194" y="151"/>
                      <a:pt x="198" y="154"/>
                      <a:pt x="201" y="152"/>
                    </a:cubicBezTo>
                    <a:cubicBezTo>
                      <a:pt x="202" y="152"/>
                      <a:pt x="202" y="152"/>
                      <a:pt x="203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2" y="154"/>
                      <a:pt x="202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2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2" y="138"/>
                      <a:pt x="331" y="139"/>
                    </a:cubicBezTo>
                    <a:cubicBezTo>
                      <a:pt x="327" y="147"/>
                      <a:pt x="322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7" y="101"/>
                      <a:pt x="325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9" y="1"/>
                      <a:pt x="174" y="6"/>
                    </a:cubicBezTo>
                    <a:cubicBezTo>
                      <a:pt x="159" y="0"/>
                      <a:pt x="142" y="3"/>
                      <a:pt x="130" y="12"/>
                    </a:cubicBezTo>
                    <a:cubicBezTo>
                      <a:pt x="114" y="11"/>
                      <a:pt x="98" y="18"/>
                      <a:pt x="88" y="30"/>
                    </a:cubicBezTo>
                    <a:cubicBezTo>
                      <a:pt x="72" y="33"/>
                      <a:pt x="59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2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8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4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9" y="132"/>
                      <a:pt x="137" y="129"/>
                    </a:cubicBezTo>
                    <a:cubicBezTo>
                      <a:pt x="139" y="131"/>
                      <a:pt x="142" y="133"/>
                      <a:pt x="145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7" y="134"/>
                    </a:moveTo>
                    <a:cubicBezTo>
                      <a:pt x="156" y="133"/>
                      <a:pt x="155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7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70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1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4" y="128"/>
                      <a:pt x="183" y="129"/>
                      <a:pt x="182" y="130"/>
                    </a:cubicBezTo>
                    <a:close/>
                    <a:moveTo>
                      <a:pt x="198" y="131"/>
                    </a:moveTo>
                    <a:cubicBezTo>
                      <a:pt x="197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8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6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2" y="131"/>
                      <a:pt x="214" y="129"/>
                    </a:cubicBezTo>
                    <a:cubicBezTo>
                      <a:pt x="213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5" y="149"/>
                    </a:cubicBezTo>
                    <a:cubicBezTo>
                      <a:pt x="215" y="148"/>
                      <a:pt x="216" y="147"/>
                      <a:pt x="217" y="145"/>
                    </a:cubicBezTo>
                    <a:cubicBezTo>
                      <a:pt x="220" y="144"/>
                      <a:pt x="223" y="142"/>
                      <a:pt x="226" y="140"/>
                    </a:cubicBezTo>
                    <a:cubicBezTo>
                      <a:pt x="224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9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6" y="72"/>
                      <a:pt x="310" y="78"/>
                      <a:pt x="313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6" y="98"/>
                      <a:pt x="316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5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7" y="109"/>
                      <a:pt x="286" y="102"/>
                      <a:pt x="292" y="94"/>
                    </a:cubicBezTo>
                    <a:cubicBezTo>
                      <a:pt x="299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9" y="52"/>
                      <a:pt x="274" y="53"/>
                      <a:pt x="269" y="54"/>
                    </a:cubicBezTo>
                    <a:cubicBezTo>
                      <a:pt x="269" y="50"/>
                      <a:pt x="269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5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90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5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8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9" y="42"/>
                      <a:pt x="242" y="41"/>
                    </a:cubicBezTo>
                    <a:cubicBezTo>
                      <a:pt x="246" y="38"/>
                      <a:pt x="251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60" y="48"/>
                      <a:pt x="260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8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3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4" y="79"/>
                      <a:pt x="195" y="74"/>
                      <a:pt x="195" y="69"/>
                    </a:cubicBezTo>
                    <a:cubicBezTo>
                      <a:pt x="198" y="58"/>
                      <a:pt x="199" y="47"/>
                      <a:pt x="198" y="37"/>
                    </a:cubicBezTo>
                    <a:cubicBezTo>
                      <a:pt x="200" y="32"/>
                      <a:pt x="203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8" y="35"/>
                    </a:cubicBezTo>
                    <a:cubicBezTo>
                      <a:pt x="187" y="36"/>
                      <a:pt x="187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70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6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6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6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2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50" y="38"/>
                      <a:pt x="150" y="40"/>
                      <a:pt x="150" y="41"/>
                    </a:cubicBezTo>
                    <a:cubicBezTo>
                      <a:pt x="149" y="55"/>
                      <a:pt x="154" y="69"/>
                      <a:pt x="157" y="83"/>
                    </a:cubicBezTo>
                    <a:cubicBezTo>
                      <a:pt x="158" y="93"/>
                      <a:pt x="158" y="103"/>
                      <a:pt x="158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4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3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5" y="91"/>
                      <a:pt x="112" y="87"/>
                    </a:cubicBezTo>
                    <a:cubicBezTo>
                      <a:pt x="106" y="78"/>
                      <a:pt x="99" y="69"/>
                      <a:pt x="91" y="63"/>
                    </a:cubicBezTo>
                    <a:cubicBezTo>
                      <a:pt x="88" y="56"/>
                      <a:pt x="88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80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9" y="68"/>
                      <a:pt x="59" y="67"/>
                      <a:pt x="59" y="66"/>
                    </a:cubicBezTo>
                    <a:cubicBezTo>
                      <a:pt x="61" y="65"/>
                      <a:pt x="62" y="65"/>
                      <a:pt x="63" y="64"/>
                    </a:cubicBezTo>
                    <a:cubicBezTo>
                      <a:pt x="71" y="64"/>
                      <a:pt x="77" y="66"/>
                      <a:pt x="82" y="69"/>
                    </a:cubicBezTo>
                    <a:cubicBezTo>
                      <a:pt x="83" y="70"/>
                      <a:pt x="83" y="71"/>
                      <a:pt x="84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10" y="121"/>
                      <a:pt x="101" y="117"/>
                    </a:cubicBezTo>
                    <a:cubicBezTo>
                      <a:pt x="98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60" y="84"/>
                      <a:pt x="58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9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8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8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5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5" y="131"/>
                    </a:cubicBezTo>
                    <a:cubicBezTo>
                      <a:pt x="64" y="126"/>
                      <a:pt x="54" y="122"/>
                      <a:pt x="44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4" y="104"/>
                      <a:pt x="34" y="100"/>
                    </a:cubicBezTo>
                    <a:cubicBezTo>
                      <a:pt x="35" y="99"/>
                      <a:pt x="36" y="98"/>
                      <a:pt x="38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" name="Freeform 387"/>
              <p:cNvSpPr>
                <a:spLocks noEditPoints="1"/>
              </p:cNvSpPr>
              <p:nvPr/>
            </p:nvSpPr>
            <p:spPr bwMode="auto">
              <a:xfrm>
                <a:off x="4387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" name="Freeform 388"/>
              <p:cNvSpPr>
                <a:spLocks noEditPoints="1"/>
              </p:cNvSpPr>
              <p:nvPr/>
            </p:nvSpPr>
            <p:spPr bwMode="auto">
              <a:xfrm>
                <a:off x="5350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3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5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9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" name="Freeform 389"/>
              <p:cNvSpPr>
                <a:spLocks noEditPoints="1"/>
              </p:cNvSpPr>
              <p:nvPr/>
            </p:nvSpPr>
            <p:spPr bwMode="auto">
              <a:xfrm>
                <a:off x="6312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8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10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5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" name="Freeform 390"/>
              <p:cNvSpPr>
                <a:spLocks noEditPoints="1"/>
              </p:cNvSpPr>
              <p:nvPr/>
            </p:nvSpPr>
            <p:spPr bwMode="auto">
              <a:xfrm>
                <a:off x="7274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" name="Rectangle 391"/>
              <p:cNvSpPr>
                <a:spLocks noChangeArrowheads="1"/>
              </p:cNvSpPr>
              <p:nvPr/>
            </p:nvSpPr>
            <p:spPr bwMode="auto">
              <a:xfrm>
                <a:off x="-478" y="2278"/>
                <a:ext cx="8632" cy="9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73" name="组合 72"/>
          <p:cNvGrpSpPr/>
          <p:nvPr/>
        </p:nvGrpSpPr>
        <p:grpSpPr>
          <a:xfrm>
            <a:off x="465576" y="-23616"/>
            <a:ext cx="3029659" cy="3086841"/>
            <a:chOff x="465576" y="-23616"/>
            <a:chExt cx="3029659" cy="3086841"/>
          </a:xfrm>
        </p:grpSpPr>
        <p:grpSp>
          <p:nvGrpSpPr>
            <p:cNvPr id="72" name="组合 71"/>
            <p:cNvGrpSpPr/>
            <p:nvPr/>
          </p:nvGrpSpPr>
          <p:grpSpPr>
            <a:xfrm>
              <a:off x="465576" y="-23616"/>
              <a:ext cx="3029659" cy="2800611"/>
              <a:chOff x="465576" y="-23616"/>
              <a:chExt cx="3029659" cy="2800611"/>
            </a:xfrm>
          </p:grpSpPr>
          <p:sp>
            <p:nvSpPr>
              <p:cNvPr id="35" name="矩形 34"/>
              <p:cNvSpPr/>
              <p:nvPr/>
            </p:nvSpPr>
            <p:spPr>
              <a:xfrm>
                <a:off x="465576" y="-23616"/>
                <a:ext cx="3029659" cy="280061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444500" sx="102000" sy="102000" algn="ctr" rotWithShape="0">
                  <a:prstClr val="black">
                    <a:alpha val="1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微软雅黑" panose="020B0503020204020204" pitchFamily="34" charset="-122"/>
                  <a:ea typeface="微软雅黑" panose="020B0503020204020204" pitchFamily="34" charset="-122"/>
                  <a:cs typeface="+mn-ea"/>
                </a:endParaRPr>
              </a:p>
            </p:txBody>
          </p:sp>
          <p:sp>
            <p:nvSpPr>
              <p:cNvPr id="70" name="Content Placeholder 2"/>
              <p:cNvSpPr txBox="1"/>
              <p:nvPr/>
            </p:nvSpPr>
            <p:spPr>
              <a:xfrm>
                <a:off x="716660" y="1087251"/>
                <a:ext cx="2719387" cy="7694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zh-CN"/>
                </a:defPPr>
                <a:lvl1pPr>
                  <a:defRPr sz="600">
                    <a:blipFill>
                      <a:blip r:embed="rId4"/>
                      <a:stretch>
                        <a:fillRect/>
                      </a:stretch>
                    </a:blipFill>
                    <a:latin typeface="Felix Titling" panose="04060505060202020A04" pitchFamily="82" charset="0"/>
                  </a:defRPr>
                </a:lvl1pPr>
              </a:lstStyle>
              <a:p>
                <a:r>
                  <a:rPr lang="en-US" altLang="zh-CN" sz="1100" dirty="0" smtClean="0">
                    <a:sym typeface="+mn-lt"/>
                  </a:rPr>
                  <a:t>This is a sample letter that has been placed to demonstrate the typing format on the letterhead design</a:t>
                </a:r>
                <a:endParaRPr lang="en-US" altLang="zh-CN" sz="1100" dirty="0">
                  <a:sym typeface="+mn-lt"/>
                </a:endParaRPr>
              </a:p>
            </p:txBody>
          </p:sp>
          <p:sp>
            <p:nvSpPr>
              <p:cNvPr id="71" name="文本框 70"/>
              <p:cNvSpPr txBox="1"/>
              <p:nvPr/>
            </p:nvSpPr>
            <p:spPr>
              <a:xfrm>
                <a:off x="716660" y="492352"/>
                <a:ext cx="156966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zh-CN"/>
                </a:defPPr>
                <a:lvl1pPr>
                  <a:defRPr sz="600">
                    <a:blipFill>
                      <a:blip r:embed="rId4"/>
                      <a:stretch>
                        <a:fillRect/>
                      </a:stretch>
                    </a:blipFill>
                    <a:latin typeface="Felix Titling" panose="04060505060202020A04" pitchFamily="82" charset="0"/>
                  </a:defRPr>
                </a:lvl1pPr>
              </a:lstStyle>
              <a:p>
                <a:r>
                  <a:rPr lang="zh-CN" altLang="en-US" sz="1800" dirty="0" smtClean="0">
                    <a:sym typeface="+mn-lt"/>
                  </a:rPr>
                  <a:t>输入文本内容</a:t>
                </a:r>
                <a:endParaRPr lang="en-US" altLang="zh-CN" sz="1800" dirty="0">
                  <a:sym typeface="+mn-lt"/>
                </a:endParaRPr>
              </a:p>
            </p:txBody>
          </p:sp>
        </p:grpSp>
        <p:grpSp>
          <p:nvGrpSpPr>
            <p:cNvPr id="62" name="组合 61"/>
            <p:cNvGrpSpPr/>
            <p:nvPr/>
          </p:nvGrpSpPr>
          <p:grpSpPr>
            <a:xfrm flipV="1">
              <a:off x="498810" y="2776996"/>
              <a:ext cx="2909588" cy="286229"/>
              <a:chOff x="546101" y="377585"/>
              <a:chExt cx="2978238" cy="286229"/>
            </a:xfrm>
            <a:solidFill>
              <a:schemeClr val="bg1"/>
            </a:solidFill>
          </p:grpSpPr>
          <p:grpSp>
            <p:nvGrpSpPr>
              <p:cNvPr id="63" name="组合 62"/>
              <p:cNvGrpSpPr/>
              <p:nvPr/>
            </p:nvGrpSpPr>
            <p:grpSpPr>
              <a:xfrm>
                <a:off x="546101" y="377585"/>
                <a:ext cx="2376478" cy="286229"/>
                <a:chOff x="546101" y="377585"/>
                <a:chExt cx="2376478" cy="286229"/>
              </a:xfrm>
              <a:grpFill/>
            </p:grpSpPr>
            <p:sp>
              <p:nvSpPr>
                <p:cNvPr id="65" name="Freeform 383"/>
                <p:cNvSpPr>
                  <a:spLocks noEditPoints="1"/>
                </p:cNvSpPr>
                <p:nvPr/>
              </p:nvSpPr>
              <p:spPr bwMode="auto">
                <a:xfrm>
                  <a:off x="546101" y="377585"/>
                  <a:ext cx="584093" cy="286229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6" name="Freeform 383"/>
                <p:cNvSpPr>
                  <a:spLocks noEditPoints="1"/>
                </p:cNvSpPr>
                <p:nvPr/>
              </p:nvSpPr>
              <p:spPr bwMode="auto">
                <a:xfrm>
                  <a:off x="1147861" y="377585"/>
                  <a:ext cx="584093" cy="286229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7" name="Freeform 383"/>
                <p:cNvSpPr>
                  <a:spLocks noEditPoints="1"/>
                </p:cNvSpPr>
                <p:nvPr/>
              </p:nvSpPr>
              <p:spPr bwMode="auto">
                <a:xfrm>
                  <a:off x="1736726" y="377585"/>
                  <a:ext cx="584093" cy="286229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8" name="Freeform 383"/>
                <p:cNvSpPr>
                  <a:spLocks noEditPoints="1"/>
                </p:cNvSpPr>
                <p:nvPr/>
              </p:nvSpPr>
              <p:spPr bwMode="auto">
                <a:xfrm>
                  <a:off x="2338486" y="377585"/>
                  <a:ext cx="584093" cy="286229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sp>
            <p:nvSpPr>
              <p:cNvPr id="64" name="Freeform 383"/>
              <p:cNvSpPr>
                <a:spLocks noEditPoints="1"/>
              </p:cNvSpPr>
              <p:nvPr/>
            </p:nvSpPr>
            <p:spPr bwMode="auto">
              <a:xfrm>
                <a:off x="2940246" y="377585"/>
                <a:ext cx="584093" cy="286229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7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pic>
        <p:nvPicPr>
          <p:cNvPr id="69" name="图片 68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638836">
            <a:off x="3084227" y="955766"/>
            <a:ext cx="648342" cy="1801852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206030">
            <a:off x="613269" y="3166483"/>
            <a:ext cx="7298715" cy="3004411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26" name="Freeform 14"/>
          <p:cNvSpPr>
            <a:spLocks noEditPoints="1"/>
          </p:cNvSpPr>
          <p:nvPr/>
        </p:nvSpPr>
        <p:spPr bwMode="auto">
          <a:xfrm>
            <a:off x="384214" y="482910"/>
            <a:ext cx="1893019" cy="6375090"/>
          </a:xfrm>
          <a:custGeom>
            <a:avLst/>
            <a:gdLst>
              <a:gd name="T0" fmla="*/ 681 w 786"/>
              <a:gd name="T1" fmla="*/ 364 h 2653"/>
              <a:gd name="T2" fmla="*/ 656 w 786"/>
              <a:gd name="T3" fmla="*/ 330 h 2653"/>
              <a:gd name="T4" fmla="*/ 491 w 786"/>
              <a:gd name="T5" fmla="*/ 321 h 2653"/>
              <a:gd name="T6" fmla="*/ 414 w 786"/>
              <a:gd name="T7" fmla="*/ 382 h 2653"/>
              <a:gd name="T8" fmla="*/ 465 w 786"/>
              <a:gd name="T9" fmla="*/ 425 h 2653"/>
              <a:gd name="T10" fmla="*/ 125 w 786"/>
              <a:gd name="T11" fmla="*/ 219 h 2653"/>
              <a:gd name="T12" fmla="*/ 235 w 786"/>
              <a:gd name="T13" fmla="*/ 240 h 2653"/>
              <a:gd name="T14" fmla="*/ 221 w 786"/>
              <a:gd name="T15" fmla="*/ 264 h 2653"/>
              <a:gd name="T16" fmla="*/ 296 w 786"/>
              <a:gd name="T17" fmla="*/ 304 h 2653"/>
              <a:gd name="T18" fmla="*/ 356 w 786"/>
              <a:gd name="T19" fmla="*/ 258 h 2653"/>
              <a:gd name="T20" fmla="*/ 335 w 786"/>
              <a:gd name="T21" fmla="*/ 286 h 2653"/>
              <a:gd name="T22" fmla="*/ 271 w 786"/>
              <a:gd name="T23" fmla="*/ 264 h 2653"/>
              <a:gd name="T24" fmla="*/ 122 w 786"/>
              <a:gd name="T25" fmla="*/ 155 h 2653"/>
              <a:gd name="T26" fmla="*/ 147 w 786"/>
              <a:gd name="T27" fmla="*/ 55 h 2653"/>
              <a:gd name="T28" fmla="*/ 78 w 786"/>
              <a:gd name="T29" fmla="*/ 84 h 2653"/>
              <a:gd name="T30" fmla="*/ 73 w 786"/>
              <a:gd name="T31" fmla="*/ 2157 h 2653"/>
              <a:gd name="T32" fmla="*/ 51 w 786"/>
              <a:gd name="T33" fmla="*/ 2485 h 2653"/>
              <a:gd name="T34" fmla="*/ 174 w 786"/>
              <a:gd name="T35" fmla="*/ 2629 h 2653"/>
              <a:gd name="T36" fmla="*/ 146 w 786"/>
              <a:gd name="T37" fmla="*/ 2302 h 2653"/>
              <a:gd name="T38" fmla="*/ 258 w 786"/>
              <a:gd name="T39" fmla="*/ 475 h 2653"/>
              <a:gd name="T40" fmla="*/ 339 w 786"/>
              <a:gd name="T41" fmla="*/ 456 h 2653"/>
              <a:gd name="T42" fmla="*/ 347 w 786"/>
              <a:gd name="T43" fmla="*/ 490 h 2653"/>
              <a:gd name="T44" fmla="*/ 429 w 786"/>
              <a:gd name="T45" fmla="*/ 477 h 2653"/>
              <a:gd name="T46" fmla="*/ 540 w 786"/>
              <a:gd name="T47" fmla="*/ 349 h 2653"/>
              <a:gd name="T48" fmla="*/ 526 w 786"/>
              <a:gd name="T49" fmla="*/ 317 h 2653"/>
              <a:gd name="T50" fmla="*/ 580 w 786"/>
              <a:gd name="T51" fmla="*/ 278 h 2653"/>
              <a:gd name="T52" fmla="*/ 635 w 786"/>
              <a:gd name="T53" fmla="*/ 341 h 2653"/>
              <a:gd name="T54" fmla="*/ 603 w 786"/>
              <a:gd name="T55" fmla="*/ 367 h 2653"/>
              <a:gd name="T56" fmla="*/ 507 w 786"/>
              <a:gd name="T57" fmla="*/ 442 h 2653"/>
              <a:gd name="T58" fmla="*/ 609 w 786"/>
              <a:gd name="T59" fmla="*/ 603 h 2653"/>
              <a:gd name="T60" fmla="*/ 616 w 786"/>
              <a:gd name="T61" fmla="*/ 637 h 2653"/>
              <a:gd name="T62" fmla="*/ 597 w 786"/>
              <a:gd name="T63" fmla="*/ 640 h 2653"/>
              <a:gd name="T64" fmla="*/ 569 w 786"/>
              <a:gd name="T65" fmla="*/ 616 h 2653"/>
              <a:gd name="T66" fmla="*/ 606 w 786"/>
              <a:gd name="T67" fmla="*/ 668 h 2653"/>
              <a:gd name="T68" fmla="*/ 663 w 786"/>
              <a:gd name="T69" fmla="*/ 663 h 2653"/>
              <a:gd name="T70" fmla="*/ 742 w 786"/>
              <a:gd name="T71" fmla="*/ 609 h 2653"/>
              <a:gd name="T72" fmla="*/ 695 w 786"/>
              <a:gd name="T73" fmla="*/ 629 h 2653"/>
              <a:gd name="T74" fmla="*/ 663 w 786"/>
              <a:gd name="T75" fmla="*/ 650 h 2653"/>
              <a:gd name="T76" fmla="*/ 680 w 786"/>
              <a:gd name="T77" fmla="*/ 616 h 2653"/>
              <a:gd name="T78" fmla="*/ 749 w 786"/>
              <a:gd name="T79" fmla="*/ 442 h 2653"/>
              <a:gd name="T80" fmla="*/ 104 w 786"/>
              <a:gd name="T81" fmla="*/ 75 h 2653"/>
              <a:gd name="T82" fmla="*/ 359 w 786"/>
              <a:gd name="T83" fmla="*/ 442 h 2653"/>
              <a:gd name="T84" fmla="*/ 224 w 786"/>
              <a:gd name="T85" fmla="*/ 438 h 2653"/>
              <a:gd name="T86" fmla="*/ 227 w 786"/>
              <a:gd name="T87" fmla="*/ 465 h 2653"/>
              <a:gd name="T88" fmla="*/ 208 w 786"/>
              <a:gd name="T89" fmla="*/ 354 h 2653"/>
              <a:gd name="T90" fmla="*/ 684 w 786"/>
              <a:gd name="T91" fmla="*/ 431 h 2653"/>
              <a:gd name="T92" fmla="*/ 589 w 786"/>
              <a:gd name="T93" fmla="*/ 256 h 2653"/>
              <a:gd name="T94" fmla="*/ 611 w 786"/>
              <a:gd name="T95" fmla="*/ 224 h 2653"/>
              <a:gd name="T96" fmla="*/ 500 w 786"/>
              <a:gd name="T97" fmla="*/ 318 h 2653"/>
              <a:gd name="T98" fmla="*/ 643 w 786"/>
              <a:gd name="T99" fmla="*/ 303 h 2653"/>
              <a:gd name="T100" fmla="*/ 642 w 786"/>
              <a:gd name="T101" fmla="*/ 369 h 2653"/>
              <a:gd name="T102" fmla="*/ 541 w 786"/>
              <a:gd name="T103" fmla="*/ 442 h 2653"/>
              <a:gd name="T104" fmla="*/ 653 w 786"/>
              <a:gd name="T105" fmla="*/ 656 h 2653"/>
              <a:gd name="T106" fmla="*/ 628 w 786"/>
              <a:gd name="T107" fmla="*/ 675 h 2653"/>
              <a:gd name="T108" fmla="*/ 701 w 786"/>
              <a:gd name="T109" fmla="*/ 590 h 26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86" h="2653">
                <a:moveTo>
                  <a:pt x="780" y="431"/>
                </a:moveTo>
                <a:cubicBezTo>
                  <a:pt x="747" y="431"/>
                  <a:pt x="747" y="431"/>
                  <a:pt x="747" y="431"/>
                </a:cubicBezTo>
                <a:cubicBezTo>
                  <a:pt x="747" y="431"/>
                  <a:pt x="747" y="431"/>
                  <a:pt x="747" y="431"/>
                </a:cubicBezTo>
                <a:cubicBezTo>
                  <a:pt x="663" y="369"/>
                  <a:pt x="663" y="369"/>
                  <a:pt x="663" y="369"/>
                </a:cubicBezTo>
                <a:cubicBezTo>
                  <a:pt x="681" y="369"/>
                  <a:pt x="681" y="369"/>
                  <a:pt x="681" y="369"/>
                </a:cubicBezTo>
                <a:cubicBezTo>
                  <a:pt x="682" y="369"/>
                  <a:pt x="683" y="368"/>
                  <a:pt x="683" y="367"/>
                </a:cubicBezTo>
                <a:cubicBezTo>
                  <a:pt x="683" y="365"/>
                  <a:pt x="682" y="364"/>
                  <a:pt x="681" y="364"/>
                </a:cubicBezTo>
                <a:cubicBezTo>
                  <a:pt x="649" y="364"/>
                  <a:pt x="649" y="364"/>
                  <a:pt x="649" y="364"/>
                </a:cubicBezTo>
                <a:cubicBezTo>
                  <a:pt x="651" y="363"/>
                  <a:pt x="653" y="360"/>
                  <a:pt x="653" y="357"/>
                </a:cubicBezTo>
                <a:cubicBezTo>
                  <a:pt x="653" y="353"/>
                  <a:pt x="651" y="350"/>
                  <a:pt x="648" y="349"/>
                </a:cubicBezTo>
                <a:cubicBezTo>
                  <a:pt x="660" y="349"/>
                  <a:pt x="660" y="349"/>
                  <a:pt x="660" y="349"/>
                </a:cubicBezTo>
                <a:cubicBezTo>
                  <a:pt x="660" y="346"/>
                  <a:pt x="660" y="346"/>
                  <a:pt x="660" y="346"/>
                </a:cubicBezTo>
                <a:cubicBezTo>
                  <a:pt x="658" y="344"/>
                  <a:pt x="655" y="342"/>
                  <a:pt x="651" y="341"/>
                </a:cubicBezTo>
                <a:cubicBezTo>
                  <a:pt x="655" y="339"/>
                  <a:pt x="658" y="335"/>
                  <a:pt x="656" y="330"/>
                </a:cubicBezTo>
                <a:cubicBezTo>
                  <a:pt x="654" y="326"/>
                  <a:pt x="650" y="322"/>
                  <a:pt x="646" y="319"/>
                </a:cubicBezTo>
                <a:cubicBezTo>
                  <a:pt x="651" y="317"/>
                  <a:pt x="654" y="314"/>
                  <a:pt x="654" y="309"/>
                </a:cubicBezTo>
                <a:cubicBezTo>
                  <a:pt x="654" y="305"/>
                  <a:pt x="651" y="302"/>
                  <a:pt x="647" y="300"/>
                </a:cubicBezTo>
                <a:cubicBezTo>
                  <a:pt x="660" y="300"/>
                  <a:pt x="672" y="296"/>
                  <a:pt x="682" y="289"/>
                </a:cubicBezTo>
                <a:cubicBezTo>
                  <a:pt x="720" y="265"/>
                  <a:pt x="730" y="216"/>
                  <a:pt x="704" y="180"/>
                </a:cubicBezTo>
                <a:cubicBezTo>
                  <a:pt x="672" y="136"/>
                  <a:pt x="608" y="125"/>
                  <a:pt x="561" y="155"/>
                </a:cubicBezTo>
                <a:cubicBezTo>
                  <a:pt x="507" y="189"/>
                  <a:pt x="499" y="256"/>
                  <a:pt x="491" y="321"/>
                </a:cubicBezTo>
                <a:cubicBezTo>
                  <a:pt x="490" y="327"/>
                  <a:pt x="490" y="327"/>
                  <a:pt x="490" y="327"/>
                </a:cubicBezTo>
                <a:cubicBezTo>
                  <a:pt x="485" y="366"/>
                  <a:pt x="477" y="394"/>
                  <a:pt x="469" y="415"/>
                </a:cubicBezTo>
                <a:cubicBezTo>
                  <a:pt x="471" y="405"/>
                  <a:pt x="469" y="394"/>
                  <a:pt x="461" y="386"/>
                </a:cubicBezTo>
                <a:cubicBezTo>
                  <a:pt x="449" y="375"/>
                  <a:pt x="429" y="373"/>
                  <a:pt x="414" y="382"/>
                </a:cubicBezTo>
                <a:cubicBezTo>
                  <a:pt x="414" y="382"/>
                  <a:pt x="414" y="382"/>
                  <a:pt x="414" y="382"/>
                </a:cubicBezTo>
                <a:cubicBezTo>
                  <a:pt x="414" y="382"/>
                  <a:pt x="414" y="382"/>
                  <a:pt x="414" y="382"/>
                </a:cubicBezTo>
                <a:cubicBezTo>
                  <a:pt x="414" y="382"/>
                  <a:pt x="414" y="382"/>
                  <a:pt x="414" y="382"/>
                </a:cubicBezTo>
                <a:cubicBezTo>
                  <a:pt x="414" y="382"/>
                  <a:pt x="414" y="382"/>
                  <a:pt x="414" y="382"/>
                </a:cubicBezTo>
                <a:cubicBezTo>
                  <a:pt x="411" y="384"/>
                  <a:pt x="409" y="389"/>
                  <a:pt x="412" y="392"/>
                </a:cubicBezTo>
                <a:cubicBezTo>
                  <a:pt x="414" y="396"/>
                  <a:pt x="419" y="397"/>
                  <a:pt x="423" y="395"/>
                </a:cubicBezTo>
                <a:cubicBezTo>
                  <a:pt x="423" y="394"/>
                  <a:pt x="424" y="394"/>
                  <a:pt x="424" y="394"/>
                </a:cubicBezTo>
                <a:cubicBezTo>
                  <a:pt x="424" y="394"/>
                  <a:pt x="424" y="394"/>
                  <a:pt x="424" y="394"/>
                </a:cubicBezTo>
                <a:cubicBezTo>
                  <a:pt x="432" y="387"/>
                  <a:pt x="446" y="386"/>
                  <a:pt x="455" y="392"/>
                </a:cubicBezTo>
                <a:cubicBezTo>
                  <a:pt x="465" y="398"/>
                  <a:pt x="468" y="412"/>
                  <a:pt x="465" y="425"/>
                </a:cubicBezTo>
                <a:cubicBezTo>
                  <a:pt x="452" y="456"/>
                  <a:pt x="437" y="466"/>
                  <a:pt x="427" y="469"/>
                </a:cubicBezTo>
                <a:cubicBezTo>
                  <a:pt x="410" y="475"/>
                  <a:pt x="395" y="465"/>
                  <a:pt x="386" y="456"/>
                </a:cubicBezTo>
                <a:cubicBezTo>
                  <a:pt x="380" y="451"/>
                  <a:pt x="375" y="446"/>
                  <a:pt x="369" y="440"/>
                </a:cubicBezTo>
                <a:cubicBezTo>
                  <a:pt x="323" y="394"/>
                  <a:pt x="275" y="347"/>
                  <a:pt x="215" y="346"/>
                </a:cubicBezTo>
                <a:cubicBezTo>
                  <a:pt x="215" y="346"/>
                  <a:pt x="215" y="346"/>
                  <a:pt x="215" y="346"/>
                </a:cubicBezTo>
                <a:cubicBezTo>
                  <a:pt x="200" y="345"/>
                  <a:pt x="186" y="343"/>
                  <a:pt x="173" y="337"/>
                </a:cubicBezTo>
                <a:cubicBezTo>
                  <a:pt x="125" y="317"/>
                  <a:pt x="104" y="264"/>
                  <a:pt x="125" y="219"/>
                </a:cubicBezTo>
                <a:cubicBezTo>
                  <a:pt x="142" y="184"/>
                  <a:pt x="186" y="168"/>
                  <a:pt x="224" y="183"/>
                </a:cubicBezTo>
                <a:cubicBezTo>
                  <a:pt x="238" y="189"/>
                  <a:pt x="249" y="200"/>
                  <a:pt x="255" y="214"/>
                </a:cubicBezTo>
                <a:cubicBezTo>
                  <a:pt x="257" y="219"/>
                  <a:pt x="258" y="223"/>
                  <a:pt x="259" y="228"/>
                </a:cubicBezTo>
                <a:cubicBezTo>
                  <a:pt x="257" y="225"/>
                  <a:pt x="256" y="223"/>
                  <a:pt x="254" y="221"/>
                </a:cubicBezTo>
                <a:cubicBezTo>
                  <a:pt x="250" y="215"/>
                  <a:pt x="241" y="214"/>
                  <a:pt x="235" y="218"/>
                </a:cubicBezTo>
                <a:cubicBezTo>
                  <a:pt x="228" y="222"/>
                  <a:pt x="227" y="230"/>
                  <a:pt x="231" y="236"/>
                </a:cubicBezTo>
                <a:cubicBezTo>
                  <a:pt x="232" y="238"/>
                  <a:pt x="233" y="239"/>
                  <a:pt x="235" y="240"/>
                </a:cubicBezTo>
                <a:cubicBezTo>
                  <a:pt x="237" y="242"/>
                  <a:pt x="240" y="244"/>
                  <a:pt x="241" y="245"/>
                </a:cubicBezTo>
                <a:cubicBezTo>
                  <a:pt x="246" y="249"/>
                  <a:pt x="251" y="254"/>
                  <a:pt x="246" y="268"/>
                </a:cubicBezTo>
                <a:cubicBezTo>
                  <a:pt x="243" y="276"/>
                  <a:pt x="236" y="281"/>
                  <a:pt x="229" y="283"/>
                </a:cubicBezTo>
                <a:cubicBezTo>
                  <a:pt x="227" y="284"/>
                  <a:pt x="220" y="285"/>
                  <a:pt x="217" y="283"/>
                </a:cubicBezTo>
                <a:cubicBezTo>
                  <a:pt x="211" y="281"/>
                  <a:pt x="208" y="274"/>
                  <a:pt x="208" y="273"/>
                </a:cubicBezTo>
                <a:cubicBezTo>
                  <a:pt x="211" y="276"/>
                  <a:pt x="215" y="277"/>
                  <a:pt x="219" y="275"/>
                </a:cubicBezTo>
                <a:cubicBezTo>
                  <a:pt x="223" y="272"/>
                  <a:pt x="224" y="268"/>
                  <a:pt x="221" y="264"/>
                </a:cubicBezTo>
                <a:cubicBezTo>
                  <a:pt x="219" y="261"/>
                  <a:pt x="214" y="260"/>
                  <a:pt x="210" y="262"/>
                </a:cubicBezTo>
                <a:cubicBezTo>
                  <a:pt x="208" y="263"/>
                  <a:pt x="207" y="265"/>
                  <a:pt x="206" y="267"/>
                </a:cubicBezTo>
                <a:cubicBezTo>
                  <a:pt x="203" y="276"/>
                  <a:pt x="208" y="282"/>
                  <a:pt x="213" y="285"/>
                </a:cubicBezTo>
                <a:cubicBezTo>
                  <a:pt x="218" y="288"/>
                  <a:pt x="226" y="288"/>
                  <a:pt x="229" y="287"/>
                </a:cubicBezTo>
                <a:cubicBezTo>
                  <a:pt x="241" y="285"/>
                  <a:pt x="254" y="276"/>
                  <a:pt x="261" y="261"/>
                </a:cubicBezTo>
                <a:cubicBezTo>
                  <a:pt x="262" y="263"/>
                  <a:pt x="262" y="265"/>
                  <a:pt x="263" y="267"/>
                </a:cubicBezTo>
                <a:cubicBezTo>
                  <a:pt x="268" y="283"/>
                  <a:pt x="280" y="296"/>
                  <a:pt x="296" y="304"/>
                </a:cubicBezTo>
                <a:cubicBezTo>
                  <a:pt x="306" y="308"/>
                  <a:pt x="316" y="310"/>
                  <a:pt x="327" y="310"/>
                </a:cubicBezTo>
                <a:cubicBezTo>
                  <a:pt x="334" y="310"/>
                  <a:pt x="341" y="309"/>
                  <a:pt x="348" y="307"/>
                </a:cubicBezTo>
                <a:cubicBezTo>
                  <a:pt x="352" y="306"/>
                  <a:pt x="356" y="304"/>
                  <a:pt x="360" y="302"/>
                </a:cubicBezTo>
                <a:cubicBezTo>
                  <a:pt x="370" y="296"/>
                  <a:pt x="377" y="288"/>
                  <a:pt x="380" y="279"/>
                </a:cubicBezTo>
                <a:cubicBezTo>
                  <a:pt x="381" y="276"/>
                  <a:pt x="382" y="269"/>
                  <a:pt x="380" y="264"/>
                </a:cubicBezTo>
                <a:cubicBezTo>
                  <a:pt x="377" y="259"/>
                  <a:pt x="371" y="253"/>
                  <a:pt x="361" y="255"/>
                </a:cubicBezTo>
                <a:cubicBezTo>
                  <a:pt x="359" y="256"/>
                  <a:pt x="357" y="257"/>
                  <a:pt x="356" y="258"/>
                </a:cubicBezTo>
                <a:cubicBezTo>
                  <a:pt x="353" y="262"/>
                  <a:pt x="353" y="267"/>
                  <a:pt x="357" y="269"/>
                </a:cubicBezTo>
                <a:cubicBezTo>
                  <a:pt x="360" y="272"/>
                  <a:pt x="365" y="271"/>
                  <a:pt x="368" y="268"/>
                </a:cubicBezTo>
                <a:cubicBezTo>
                  <a:pt x="371" y="265"/>
                  <a:pt x="370" y="261"/>
                  <a:pt x="368" y="258"/>
                </a:cubicBezTo>
                <a:cubicBezTo>
                  <a:pt x="369" y="258"/>
                  <a:pt x="376" y="261"/>
                  <a:pt x="377" y="267"/>
                </a:cubicBezTo>
                <a:cubicBezTo>
                  <a:pt x="378" y="271"/>
                  <a:pt x="377" y="276"/>
                  <a:pt x="376" y="279"/>
                </a:cubicBezTo>
                <a:cubicBezTo>
                  <a:pt x="373" y="285"/>
                  <a:pt x="367" y="291"/>
                  <a:pt x="358" y="293"/>
                </a:cubicBezTo>
                <a:cubicBezTo>
                  <a:pt x="343" y="296"/>
                  <a:pt x="339" y="291"/>
                  <a:pt x="335" y="286"/>
                </a:cubicBezTo>
                <a:cubicBezTo>
                  <a:pt x="333" y="285"/>
                  <a:pt x="332" y="282"/>
                  <a:pt x="330" y="279"/>
                </a:cubicBezTo>
                <a:cubicBezTo>
                  <a:pt x="329" y="278"/>
                  <a:pt x="328" y="277"/>
                  <a:pt x="326" y="276"/>
                </a:cubicBezTo>
                <a:cubicBezTo>
                  <a:pt x="320" y="271"/>
                  <a:pt x="311" y="272"/>
                  <a:pt x="306" y="278"/>
                </a:cubicBezTo>
                <a:cubicBezTo>
                  <a:pt x="301" y="283"/>
                  <a:pt x="302" y="291"/>
                  <a:pt x="308" y="296"/>
                </a:cubicBezTo>
                <a:cubicBezTo>
                  <a:pt x="310" y="298"/>
                  <a:pt x="313" y="300"/>
                  <a:pt x="316" y="302"/>
                </a:cubicBezTo>
                <a:cubicBezTo>
                  <a:pt x="311" y="301"/>
                  <a:pt x="305" y="299"/>
                  <a:pt x="300" y="297"/>
                </a:cubicBezTo>
                <a:cubicBezTo>
                  <a:pt x="286" y="290"/>
                  <a:pt x="276" y="278"/>
                  <a:pt x="271" y="264"/>
                </a:cubicBezTo>
                <a:cubicBezTo>
                  <a:pt x="268" y="257"/>
                  <a:pt x="267" y="249"/>
                  <a:pt x="267" y="241"/>
                </a:cubicBezTo>
                <a:cubicBezTo>
                  <a:pt x="268" y="231"/>
                  <a:pt x="267" y="221"/>
                  <a:pt x="263" y="211"/>
                </a:cubicBezTo>
                <a:cubicBezTo>
                  <a:pt x="256" y="196"/>
                  <a:pt x="244" y="183"/>
                  <a:pt x="227" y="176"/>
                </a:cubicBezTo>
                <a:cubicBezTo>
                  <a:pt x="185" y="159"/>
                  <a:pt x="136" y="177"/>
                  <a:pt x="117" y="216"/>
                </a:cubicBezTo>
                <a:cubicBezTo>
                  <a:pt x="113" y="226"/>
                  <a:pt x="110" y="236"/>
                  <a:pt x="109" y="247"/>
                </a:cubicBezTo>
                <a:cubicBezTo>
                  <a:pt x="109" y="206"/>
                  <a:pt x="109" y="177"/>
                  <a:pt x="109" y="162"/>
                </a:cubicBezTo>
                <a:cubicBezTo>
                  <a:pt x="117" y="160"/>
                  <a:pt x="122" y="158"/>
                  <a:pt x="122" y="155"/>
                </a:cubicBezTo>
                <a:cubicBezTo>
                  <a:pt x="122" y="152"/>
                  <a:pt x="115" y="149"/>
                  <a:pt x="106" y="148"/>
                </a:cubicBezTo>
                <a:cubicBezTo>
                  <a:pt x="112" y="144"/>
                  <a:pt x="116" y="138"/>
                  <a:pt x="116" y="131"/>
                </a:cubicBezTo>
                <a:cubicBezTo>
                  <a:pt x="116" y="121"/>
                  <a:pt x="109" y="113"/>
                  <a:pt x="99" y="111"/>
                </a:cubicBezTo>
                <a:cubicBezTo>
                  <a:pt x="110" y="109"/>
                  <a:pt x="111" y="97"/>
                  <a:pt x="114" y="84"/>
                </a:cubicBezTo>
                <a:cubicBezTo>
                  <a:pt x="115" y="77"/>
                  <a:pt x="119" y="65"/>
                  <a:pt x="126" y="60"/>
                </a:cubicBezTo>
                <a:cubicBezTo>
                  <a:pt x="131" y="55"/>
                  <a:pt x="139" y="53"/>
                  <a:pt x="146" y="55"/>
                </a:cubicBezTo>
                <a:cubicBezTo>
                  <a:pt x="146" y="55"/>
                  <a:pt x="147" y="55"/>
                  <a:pt x="147" y="55"/>
                </a:cubicBezTo>
                <a:cubicBezTo>
                  <a:pt x="140" y="38"/>
                  <a:pt x="120" y="36"/>
                  <a:pt x="112" y="43"/>
                </a:cubicBezTo>
                <a:cubicBezTo>
                  <a:pt x="114" y="28"/>
                  <a:pt x="108" y="13"/>
                  <a:pt x="95" y="0"/>
                </a:cubicBezTo>
                <a:cubicBezTo>
                  <a:pt x="82" y="13"/>
                  <a:pt x="77" y="28"/>
                  <a:pt x="79" y="43"/>
                </a:cubicBezTo>
                <a:cubicBezTo>
                  <a:pt x="71" y="36"/>
                  <a:pt x="51" y="38"/>
                  <a:pt x="45" y="56"/>
                </a:cubicBezTo>
                <a:cubicBezTo>
                  <a:pt x="45" y="56"/>
                  <a:pt x="45" y="56"/>
                  <a:pt x="45" y="56"/>
                </a:cubicBezTo>
                <a:cubicBezTo>
                  <a:pt x="52" y="54"/>
                  <a:pt x="60" y="56"/>
                  <a:pt x="66" y="60"/>
                </a:cubicBezTo>
                <a:cubicBezTo>
                  <a:pt x="73" y="66"/>
                  <a:pt x="76" y="77"/>
                  <a:pt x="78" y="84"/>
                </a:cubicBezTo>
                <a:cubicBezTo>
                  <a:pt x="81" y="97"/>
                  <a:pt x="83" y="109"/>
                  <a:pt x="93" y="111"/>
                </a:cubicBezTo>
                <a:cubicBezTo>
                  <a:pt x="83" y="113"/>
                  <a:pt x="75" y="121"/>
                  <a:pt x="75" y="131"/>
                </a:cubicBezTo>
                <a:cubicBezTo>
                  <a:pt x="75" y="138"/>
                  <a:pt x="79" y="144"/>
                  <a:pt x="85" y="148"/>
                </a:cubicBezTo>
                <a:cubicBezTo>
                  <a:pt x="76" y="149"/>
                  <a:pt x="69" y="152"/>
                  <a:pt x="69" y="155"/>
                </a:cubicBezTo>
                <a:cubicBezTo>
                  <a:pt x="69" y="158"/>
                  <a:pt x="75" y="160"/>
                  <a:pt x="82" y="162"/>
                </a:cubicBezTo>
                <a:cubicBezTo>
                  <a:pt x="82" y="2141"/>
                  <a:pt x="82" y="2141"/>
                  <a:pt x="82" y="2141"/>
                </a:cubicBezTo>
                <a:cubicBezTo>
                  <a:pt x="72" y="2140"/>
                  <a:pt x="65" y="2148"/>
                  <a:pt x="73" y="2157"/>
                </a:cubicBezTo>
                <a:cubicBezTo>
                  <a:pt x="45" y="2164"/>
                  <a:pt x="60" y="2217"/>
                  <a:pt x="64" y="2236"/>
                </a:cubicBezTo>
                <a:cubicBezTo>
                  <a:pt x="68" y="2258"/>
                  <a:pt x="69" y="2295"/>
                  <a:pt x="46" y="2302"/>
                </a:cubicBezTo>
                <a:cubicBezTo>
                  <a:pt x="43" y="2303"/>
                  <a:pt x="43" y="2306"/>
                  <a:pt x="45" y="2307"/>
                </a:cubicBezTo>
                <a:cubicBezTo>
                  <a:pt x="53" y="2316"/>
                  <a:pt x="52" y="2335"/>
                  <a:pt x="56" y="2345"/>
                </a:cubicBezTo>
                <a:cubicBezTo>
                  <a:pt x="34" y="2364"/>
                  <a:pt x="68" y="2378"/>
                  <a:pt x="67" y="2395"/>
                </a:cubicBezTo>
                <a:cubicBezTo>
                  <a:pt x="49" y="2401"/>
                  <a:pt x="57" y="2422"/>
                  <a:pt x="69" y="2428"/>
                </a:cubicBezTo>
                <a:cubicBezTo>
                  <a:pt x="54" y="2438"/>
                  <a:pt x="51" y="2470"/>
                  <a:pt x="51" y="2485"/>
                </a:cubicBezTo>
                <a:cubicBezTo>
                  <a:pt x="51" y="2503"/>
                  <a:pt x="47" y="2600"/>
                  <a:pt x="42" y="2609"/>
                </a:cubicBezTo>
                <a:cubicBezTo>
                  <a:pt x="36" y="2620"/>
                  <a:pt x="26" y="2622"/>
                  <a:pt x="18" y="2629"/>
                </a:cubicBezTo>
                <a:cubicBezTo>
                  <a:pt x="0" y="2644"/>
                  <a:pt x="15" y="2650"/>
                  <a:pt x="39" y="2653"/>
                </a:cubicBezTo>
                <a:cubicBezTo>
                  <a:pt x="82" y="2653"/>
                  <a:pt x="82" y="2653"/>
                  <a:pt x="82" y="2653"/>
                </a:cubicBezTo>
                <a:cubicBezTo>
                  <a:pt x="109" y="2653"/>
                  <a:pt x="109" y="2653"/>
                  <a:pt x="109" y="2653"/>
                </a:cubicBezTo>
                <a:cubicBezTo>
                  <a:pt x="152" y="2653"/>
                  <a:pt x="152" y="2653"/>
                  <a:pt x="152" y="2653"/>
                </a:cubicBezTo>
                <a:cubicBezTo>
                  <a:pt x="176" y="2650"/>
                  <a:pt x="192" y="2644"/>
                  <a:pt x="174" y="2629"/>
                </a:cubicBezTo>
                <a:cubicBezTo>
                  <a:pt x="165" y="2622"/>
                  <a:pt x="155" y="2620"/>
                  <a:pt x="149" y="2609"/>
                </a:cubicBezTo>
                <a:cubicBezTo>
                  <a:pt x="144" y="2600"/>
                  <a:pt x="140" y="2503"/>
                  <a:pt x="140" y="2485"/>
                </a:cubicBezTo>
                <a:cubicBezTo>
                  <a:pt x="140" y="2470"/>
                  <a:pt x="137" y="2438"/>
                  <a:pt x="122" y="2428"/>
                </a:cubicBezTo>
                <a:cubicBezTo>
                  <a:pt x="134" y="2422"/>
                  <a:pt x="142" y="2401"/>
                  <a:pt x="124" y="2395"/>
                </a:cubicBezTo>
                <a:cubicBezTo>
                  <a:pt x="123" y="2378"/>
                  <a:pt x="157" y="2364"/>
                  <a:pt x="135" y="2345"/>
                </a:cubicBezTo>
                <a:cubicBezTo>
                  <a:pt x="139" y="2335"/>
                  <a:pt x="139" y="2316"/>
                  <a:pt x="146" y="2307"/>
                </a:cubicBezTo>
                <a:cubicBezTo>
                  <a:pt x="148" y="2306"/>
                  <a:pt x="148" y="2303"/>
                  <a:pt x="146" y="2302"/>
                </a:cubicBezTo>
                <a:cubicBezTo>
                  <a:pt x="122" y="2295"/>
                  <a:pt x="123" y="2258"/>
                  <a:pt x="128" y="2236"/>
                </a:cubicBezTo>
                <a:cubicBezTo>
                  <a:pt x="132" y="2217"/>
                  <a:pt x="146" y="2164"/>
                  <a:pt x="118" y="2157"/>
                </a:cubicBezTo>
                <a:cubicBezTo>
                  <a:pt x="127" y="2148"/>
                  <a:pt x="120" y="2140"/>
                  <a:pt x="109" y="2141"/>
                </a:cubicBezTo>
                <a:cubicBezTo>
                  <a:pt x="109" y="1698"/>
                  <a:pt x="109" y="813"/>
                  <a:pt x="109" y="448"/>
                </a:cubicBezTo>
                <a:cubicBezTo>
                  <a:pt x="111" y="489"/>
                  <a:pt x="148" y="522"/>
                  <a:pt x="192" y="522"/>
                </a:cubicBezTo>
                <a:cubicBezTo>
                  <a:pt x="193" y="522"/>
                  <a:pt x="195" y="522"/>
                  <a:pt x="196" y="522"/>
                </a:cubicBezTo>
                <a:cubicBezTo>
                  <a:pt x="226" y="521"/>
                  <a:pt x="251" y="501"/>
                  <a:pt x="258" y="475"/>
                </a:cubicBezTo>
                <a:cubicBezTo>
                  <a:pt x="261" y="468"/>
                  <a:pt x="265" y="461"/>
                  <a:pt x="270" y="455"/>
                </a:cubicBezTo>
                <a:cubicBezTo>
                  <a:pt x="285" y="439"/>
                  <a:pt x="306" y="432"/>
                  <a:pt x="327" y="436"/>
                </a:cubicBezTo>
                <a:cubicBezTo>
                  <a:pt x="323" y="436"/>
                  <a:pt x="320" y="437"/>
                  <a:pt x="317" y="438"/>
                </a:cubicBezTo>
                <a:cubicBezTo>
                  <a:pt x="310" y="441"/>
                  <a:pt x="306" y="448"/>
                  <a:pt x="309" y="455"/>
                </a:cubicBezTo>
                <a:cubicBezTo>
                  <a:pt x="311" y="462"/>
                  <a:pt x="319" y="466"/>
                  <a:pt x="327" y="463"/>
                </a:cubicBezTo>
                <a:cubicBezTo>
                  <a:pt x="328" y="463"/>
                  <a:pt x="330" y="462"/>
                  <a:pt x="331" y="461"/>
                </a:cubicBezTo>
                <a:cubicBezTo>
                  <a:pt x="334" y="460"/>
                  <a:pt x="336" y="458"/>
                  <a:pt x="339" y="456"/>
                </a:cubicBezTo>
                <a:cubicBezTo>
                  <a:pt x="344" y="453"/>
                  <a:pt x="350" y="450"/>
                  <a:pt x="363" y="458"/>
                </a:cubicBezTo>
                <a:cubicBezTo>
                  <a:pt x="371" y="463"/>
                  <a:pt x="374" y="471"/>
                  <a:pt x="374" y="478"/>
                </a:cubicBezTo>
                <a:cubicBezTo>
                  <a:pt x="374" y="480"/>
                  <a:pt x="373" y="486"/>
                  <a:pt x="371" y="489"/>
                </a:cubicBezTo>
                <a:cubicBezTo>
                  <a:pt x="367" y="494"/>
                  <a:pt x="359" y="494"/>
                  <a:pt x="358" y="494"/>
                </a:cubicBezTo>
                <a:cubicBezTo>
                  <a:pt x="362" y="492"/>
                  <a:pt x="364" y="488"/>
                  <a:pt x="363" y="485"/>
                </a:cubicBezTo>
                <a:cubicBezTo>
                  <a:pt x="361" y="481"/>
                  <a:pt x="357" y="479"/>
                  <a:pt x="352" y="480"/>
                </a:cubicBezTo>
                <a:cubicBezTo>
                  <a:pt x="348" y="481"/>
                  <a:pt x="346" y="486"/>
                  <a:pt x="347" y="490"/>
                </a:cubicBezTo>
                <a:cubicBezTo>
                  <a:pt x="348" y="491"/>
                  <a:pt x="349" y="493"/>
                  <a:pt x="351" y="494"/>
                </a:cubicBezTo>
                <a:cubicBezTo>
                  <a:pt x="359" y="500"/>
                  <a:pt x="367" y="497"/>
                  <a:pt x="372" y="493"/>
                </a:cubicBezTo>
                <a:cubicBezTo>
                  <a:pt x="376" y="489"/>
                  <a:pt x="378" y="481"/>
                  <a:pt x="378" y="479"/>
                </a:cubicBezTo>
                <a:cubicBezTo>
                  <a:pt x="379" y="470"/>
                  <a:pt x="375" y="459"/>
                  <a:pt x="368" y="450"/>
                </a:cubicBezTo>
                <a:cubicBezTo>
                  <a:pt x="367" y="450"/>
                  <a:pt x="367" y="450"/>
                  <a:pt x="367" y="449"/>
                </a:cubicBezTo>
                <a:cubicBezTo>
                  <a:pt x="371" y="453"/>
                  <a:pt x="375" y="458"/>
                  <a:pt x="380" y="462"/>
                </a:cubicBezTo>
                <a:cubicBezTo>
                  <a:pt x="396" y="477"/>
                  <a:pt x="413" y="482"/>
                  <a:pt x="429" y="477"/>
                </a:cubicBezTo>
                <a:cubicBezTo>
                  <a:pt x="462" y="466"/>
                  <a:pt x="486" y="415"/>
                  <a:pt x="499" y="328"/>
                </a:cubicBezTo>
                <a:cubicBezTo>
                  <a:pt x="499" y="328"/>
                  <a:pt x="499" y="328"/>
                  <a:pt x="499" y="328"/>
                </a:cubicBezTo>
                <a:cubicBezTo>
                  <a:pt x="499" y="328"/>
                  <a:pt x="499" y="328"/>
                  <a:pt x="499" y="329"/>
                </a:cubicBezTo>
                <a:cubicBezTo>
                  <a:pt x="498" y="340"/>
                  <a:pt x="502" y="350"/>
                  <a:pt x="508" y="357"/>
                </a:cubicBezTo>
                <a:cubicBezTo>
                  <a:pt x="510" y="359"/>
                  <a:pt x="516" y="364"/>
                  <a:pt x="522" y="365"/>
                </a:cubicBezTo>
                <a:cubicBezTo>
                  <a:pt x="529" y="366"/>
                  <a:pt x="537" y="364"/>
                  <a:pt x="540" y="355"/>
                </a:cubicBezTo>
                <a:cubicBezTo>
                  <a:pt x="541" y="353"/>
                  <a:pt x="541" y="351"/>
                  <a:pt x="540" y="349"/>
                </a:cubicBezTo>
                <a:cubicBezTo>
                  <a:pt x="539" y="345"/>
                  <a:pt x="534" y="342"/>
                  <a:pt x="530" y="344"/>
                </a:cubicBezTo>
                <a:cubicBezTo>
                  <a:pt x="526" y="345"/>
                  <a:pt x="523" y="349"/>
                  <a:pt x="525" y="353"/>
                </a:cubicBezTo>
                <a:cubicBezTo>
                  <a:pt x="526" y="357"/>
                  <a:pt x="530" y="359"/>
                  <a:pt x="534" y="358"/>
                </a:cubicBezTo>
                <a:cubicBezTo>
                  <a:pt x="533" y="359"/>
                  <a:pt x="527" y="363"/>
                  <a:pt x="521" y="362"/>
                </a:cubicBezTo>
                <a:cubicBezTo>
                  <a:pt x="517" y="360"/>
                  <a:pt x="513" y="356"/>
                  <a:pt x="511" y="354"/>
                </a:cubicBezTo>
                <a:cubicBezTo>
                  <a:pt x="507" y="349"/>
                  <a:pt x="505" y="341"/>
                  <a:pt x="508" y="333"/>
                </a:cubicBezTo>
                <a:cubicBezTo>
                  <a:pt x="513" y="319"/>
                  <a:pt x="519" y="318"/>
                  <a:pt x="526" y="317"/>
                </a:cubicBezTo>
                <a:cubicBezTo>
                  <a:pt x="528" y="317"/>
                  <a:pt x="531" y="317"/>
                  <a:pt x="535" y="317"/>
                </a:cubicBezTo>
                <a:cubicBezTo>
                  <a:pt x="536" y="317"/>
                  <a:pt x="538" y="317"/>
                  <a:pt x="540" y="316"/>
                </a:cubicBezTo>
                <a:cubicBezTo>
                  <a:pt x="547" y="314"/>
                  <a:pt x="551" y="306"/>
                  <a:pt x="549" y="299"/>
                </a:cubicBezTo>
                <a:cubicBezTo>
                  <a:pt x="546" y="292"/>
                  <a:pt x="539" y="288"/>
                  <a:pt x="531" y="290"/>
                </a:cubicBezTo>
                <a:cubicBezTo>
                  <a:pt x="528" y="291"/>
                  <a:pt x="525" y="292"/>
                  <a:pt x="522" y="294"/>
                </a:cubicBezTo>
                <a:cubicBezTo>
                  <a:pt x="526" y="290"/>
                  <a:pt x="530" y="287"/>
                  <a:pt x="535" y="284"/>
                </a:cubicBezTo>
                <a:cubicBezTo>
                  <a:pt x="548" y="276"/>
                  <a:pt x="564" y="274"/>
                  <a:pt x="580" y="278"/>
                </a:cubicBezTo>
                <a:cubicBezTo>
                  <a:pt x="588" y="279"/>
                  <a:pt x="595" y="283"/>
                  <a:pt x="602" y="287"/>
                </a:cubicBezTo>
                <a:cubicBezTo>
                  <a:pt x="611" y="293"/>
                  <a:pt x="621" y="297"/>
                  <a:pt x="631" y="299"/>
                </a:cubicBezTo>
                <a:cubicBezTo>
                  <a:pt x="634" y="300"/>
                  <a:pt x="637" y="300"/>
                  <a:pt x="639" y="300"/>
                </a:cubicBezTo>
                <a:cubicBezTo>
                  <a:pt x="636" y="302"/>
                  <a:pt x="633" y="305"/>
                  <a:pt x="633" y="309"/>
                </a:cubicBezTo>
                <a:cubicBezTo>
                  <a:pt x="633" y="314"/>
                  <a:pt x="636" y="317"/>
                  <a:pt x="640" y="319"/>
                </a:cubicBezTo>
                <a:cubicBezTo>
                  <a:pt x="637" y="322"/>
                  <a:pt x="633" y="326"/>
                  <a:pt x="631" y="330"/>
                </a:cubicBezTo>
                <a:cubicBezTo>
                  <a:pt x="629" y="335"/>
                  <a:pt x="632" y="339"/>
                  <a:pt x="635" y="341"/>
                </a:cubicBezTo>
                <a:cubicBezTo>
                  <a:pt x="632" y="342"/>
                  <a:pt x="629" y="344"/>
                  <a:pt x="626" y="346"/>
                </a:cubicBezTo>
                <a:cubicBezTo>
                  <a:pt x="626" y="349"/>
                  <a:pt x="626" y="349"/>
                  <a:pt x="626" y="349"/>
                </a:cubicBezTo>
                <a:cubicBezTo>
                  <a:pt x="638" y="349"/>
                  <a:pt x="638" y="349"/>
                  <a:pt x="638" y="349"/>
                </a:cubicBezTo>
                <a:cubicBezTo>
                  <a:pt x="636" y="350"/>
                  <a:pt x="634" y="353"/>
                  <a:pt x="634" y="357"/>
                </a:cubicBezTo>
                <a:cubicBezTo>
                  <a:pt x="634" y="360"/>
                  <a:pt x="635" y="363"/>
                  <a:pt x="638" y="364"/>
                </a:cubicBezTo>
                <a:cubicBezTo>
                  <a:pt x="606" y="364"/>
                  <a:pt x="606" y="364"/>
                  <a:pt x="606" y="364"/>
                </a:cubicBezTo>
                <a:cubicBezTo>
                  <a:pt x="604" y="364"/>
                  <a:pt x="603" y="365"/>
                  <a:pt x="603" y="367"/>
                </a:cubicBezTo>
                <a:cubicBezTo>
                  <a:pt x="603" y="368"/>
                  <a:pt x="604" y="369"/>
                  <a:pt x="606" y="369"/>
                </a:cubicBezTo>
                <a:cubicBezTo>
                  <a:pt x="623" y="369"/>
                  <a:pt x="623" y="369"/>
                  <a:pt x="623" y="369"/>
                </a:cubicBezTo>
                <a:cubicBezTo>
                  <a:pt x="539" y="431"/>
                  <a:pt x="539" y="431"/>
                  <a:pt x="539" y="431"/>
                </a:cubicBezTo>
                <a:cubicBezTo>
                  <a:pt x="540" y="431"/>
                  <a:pt x="540" y="431"/>
                  <a:pt x="540" y="431"/>
                </a:cubicBezTo>
                <a:cubicBezTo>
                  <a:pt x="507" y="431"/>
                  <a:pt x="507" y="431"/>
                  <a:pt x="507" y="431"/>
                </a:cubicBezTo>
                <a:cubicBezTo>
                  <a:pt x="504" y="431"/>
                  <a:pt x="501" y="434"/>
                  <a:pt x="501" y="437"/>
                </a:cubicBezTo>
                <a:cubicBezTo>
                  <a:pt x="501" y="440"/>
                  <a:pt x="504" y="442"/>
                  <a:pt x="507" y="442"/>
                </a:cubicBezTo>
                <a:cubicBezTo>
                  <a:pt x="538" y="442"/>
                  <a:pt x="538" y="442"/>
                  <a:pt x="538" y="442"/>
                </a:cubicBezTo>
                <a:cubicBezTo>
                  <a:pt x="583" y="590"/>
                  <a:pt x="583" y="590"/>
                  <a:pt x="583" y="590"/>
                </a:cubicBezTo>
                <a:cubicBezTo>
                  <a:pt x="566" y="590"/>
                  <a:pt x="566" y="590"/>
                  <a:pt x="566" y="590"/>
                </a:cubicBezTo>
                <a:cubicBezTo>
                  <a:pt x="563" y="590"/>
                  <a:pt x="560" y="592"/>
                  <a:pt x="560" y="595"/>
                </a:cubicBezTo>
                <a:cubicBezTo>
                  <a:pt x="560" y="598"/>
                  <a:pt x="563" y="601"/>
                  <a:pt x="566" y="601"/>
                </a:cubicBezTo>
                <a:cubicBezTo>
                  <a:pt x="613" y="601"/>
                  <a:pt x="613" y="601"/>
                  <a:pt x="613" y="601"/>
                </a:cubicBezTo>
                <a:cubicBezTo>
                  <a:pt x="611" y="601"/>
                  <a:pt x="610" y="602"/>
                  <a:pt x="609" y="603"/>
                </a:cubicBezTo>
                <a:cubicBezTo>
                  <a:pt x="605" y="606"/>
                  <a:pt x="603" y="612"/>
                  <a:pt x="607" y="616"/>
                </a:cubicBezTo>
                <a:cubicBezTo>
                  <a:pt x="608" y="617"/>
                  <a:pt x="610" y="618"/>
                  <a:pt x="612" y="618"/>
                </a:cubicBezTo>
                <a:cubicBezTo>
                  <a:pt x="620" y="617"/>
                  <a:pt x="619" y="603"/>
                  <a:pt x="611" y="608"/>
                </a:cubicBezTo>
                <a:cubicBezTo>
                  <a:pt x="613" y="601"/>
                  <a:pt x="623" y="602"/>
                  <a:pt x="629" y="609"/>
                </a:cubicBezTo>
                <a:cubicBezTo>
                  <a:pt x="632" y="613"/>
                  <a:pt x="633" y="618"/>
                  <a:pt x="632" y="623"/>
                </a:cubicBezTo>
                <a:cubicBezTo>
                  <a:pt x="632" y="627"/>
                  <a:pt x="630" y="630"/>
                  <a:pt x="625" y="632"/>
                </a:cubicBezTo>
                <a:cubicBezTo>
                  <a:pt x="622" y="634"/>
                  <a:pt x="619" y="634"/>
                  <a:pt x="616" y="637"/>
                </a:cubicBezTo>
                <a:cubicBezTo>
                  <a:pt x="609" y="642"/>
                  <a:pt x="613" y="652"/>
                  <a:pt x="624" y="650"/>
                </a:cubicBezTo>
                <a:cubicBezTo>
                  <a:pt x="624" y="650"/>
                  <a:pt x="624" y="650"/>
                  <a:pt x="624" y="650"/>
                </a:cubicBezTo>
                <a:cubicBezTo>
                  <a:pt x="628" y="650"/>
                  <a:pt x="639" y="647"/>
                  <a:pt x="640" y="634"/>
                </a:cubicBezTo>
                <a:cubicBezTo>
                  <a:pt x="640" y="636"/>
                  <a:pt x="640" y="638"/>
                  <a:pt x="639" y="639"/>
                </a:cubicBezTo>
                <a:cubicBezTo>
                  <a:pt x="636" y="654"/>
                  <a:pt x="616" y="666"/>
                  <a:pt x="601" y="663"/>
                </a:cubicBezTo>
                <a:cubicBezTo>
                  <a:pt x="593" y="661"/>
                  <a:pt x="584" y="653"/>
                  <a:pt x="591" y="645"/>
                </a:cubicBezTo>
                <a:cubicBezTo>
                  <a:pt x="593" y="643"/>
                  <a:pt x="596" y="642"/>
                  <a:pt x="597" y="640"/>
                </a:cubicBezTo>
                <a:cubicBezTo>
                  <a:pt x="603" y="636"/>
                  <a:pt x="598" y="629"/>
                  <a:pt x="591" y="629"/>
                </a:cubicBezTo>
                <a:cubicBezTo>
                  <a:pt x="585" y="630"/>
                  <a:pt x="582" y="636"/>
                  <a:pt x="581" y="641"/>
                </a:cubicBezTo>
                <a:cubicBezTo>
                  <a:pt x="579" y="648"/>
                  <a:pt x="580" y="654"/>
                  <a:pt x="587" y="660"/>
                </a:cubicBezTo>
                <a:cubicBezTo>
                  <a:pt x="588" y="660"/>
                  <a:pt x="588" y="661"/>
                  <a:pt x="589" y="662"/>
                </a:cubicBezTo>
                <a:cubicBezTo>
                  <a:pt x="576" y="656"/>
                  <a:pt x="568" y="642"/>
                  <a:pt x="576" y="630"/>
                </a:cubicBezTo>
                <a:cubicBezTo>
                  <a:pt x="584" y="618"/>
                  <a:pt x="584" y="613"/>
                  <a:pt x="579" y="610"/>
                </a:cubicBezTo>
                <a:cubicBezTo>
                  <a:pt x="573" y="608"/>
                  <a:pt x="569" y="612"/>
                  <a:pt x="569" y="616"/>
                </a:cubicBezTo>
                <a:cubicBezTo>
                  <a:pt x="562" y="602"/>
                  <a:pt x="548" y="602"/>
                  <a:pt x="544" y="609"/>
                </a:cubicBezTo>
                <a:cubicBezTo>
                  <a:pt x="542" y="613"/>
                  <a:pt x="542" y="617"/>
                  <a:pt x="547" y="619"/>
                </a:cubicBezTo>
                <a:cubicBezTo>
                  <a:pt x="556" y="623"/>
                  <a:pt x="561" y="610"/>
                  <a:pt x="552" y="608"/>
                </a:cubicBezTo>
                <a:cubicBezTo>
                  <a:pt x="554" y="607"/>
                  <a:pt x="556" y="607"/>
                  <a:pt x="558" y="608"/>
                </a:cubicBezTo>
                <a:cubicBezTo>
                  <a:pt x="560" y="609"/>
                  <a:pt x="565" y="613"/>
                  <a:pt x="563" y="628"/>
                </a:cubicBezTo>
                <a:cubicBezTo>
                  <a:pt x="562" y="641"/>
                  <a:pt x="566" y="653"/>
                  <a:pt x="578" y="661"/>
                </a:cubicBezTo>
                <a:cubicBezTo>
                  <a:pt x="586" y="666"/>
                  <a:pt x="596" y="669"/>
                  <a:pt x="606" y="668"/>
                </a:cubicBezTo>
                <a:cubicBezTo>
                  <a:pt x="612" y="668"/>
                  <a:pt x="618" y="666"/>
                  <a:pt x="624" y="663"/>
                </a:cubicBezTo>
                <a:cubicBezTo>
                  <a:pt x="622" y="667"/>
                  <a:pt x="622" y="670"/>
                  <a:pt x="622" y="673"/>
                </a:cubicBezTo>
                <a:cubicBezTo>
                  <a:pt x="623" y="679"/>
                  <a:pt x="629" y="685"/>
                  <a:pt x="637" y="683"/>
                </a:cubicBezTo>
                <a:cubicBezTo>
                  <a:pt x="640" y="683"/>
                  <a:pt x="643" y="680"/>
                  <a:pt x="643" y="677"/>
                </a:cubicBezTo>
                <a:cubicBezTo>
                  <a:pt x="644" y="680"/>
                  <a:pt x="646" y="683"/>
                  <a:pt x="650" y="683"/>
                </a:cubicBezTo>
                <a:cubicBezTo>
                  <a:pt x="657" y="685"/>
                  <a:pt x="663" y="679"/>
                  <a:pt x="664" y="673"/>
                </a:cubicBezTo>
                <a:cubicBezTo>
                  <a:pt x="665" y="670"/>
                  <a:pt x="665" y="667"/>
                  <a:pt x="663" y="663"/>
                </a:cubicBezTo>
                <a:cubicBezTo>
                  <a:pt x="668" y="666"/>
                  <a:pt x="674" y="668"/>
                  <a:pt x="680" y="668"/>
                </a:cubicBezTo>
                <a:cubicBezTo>
                  <a:pt x="690" y="669"/>
                  <a:pt x="700" y="666"/>
                  <a:pt x="709" y="661"/>
                </a:cubicBezTo>
                <a:cubicBezTo>
                  <a:pt x="721" y="653"/>
                  <a:pt x="725" y="641"/>
                  <a:pt x="723" y="628"/>
                </a:cubicBezTo>
                <a:cubicBezTo>
                  <a:pt x="721" y="613"/>
                  <a:pt x="727" y="609"/>
                  <a:pt x="729" y="608"/>
                </a:cubicBezTo>
                <a:cubicBezTo>
                  <a:pt x="731" y="607"/>
                  <a:pt x="733" y="607"/>
                  <a:pt x="735" y="608"/>
                </a:cubicBezTo>
                <a:cubicBezTo>
                  <a:pt x="726" y="610"/>
                  <a:pt x="731" y="623"/>
                  <a:pt x="740" y="619"/>
                </a:cubicBezTo>
                <a:cubicBezTo>
                  <a:pt x="744" y="617"/>
                  <a:pt x="744" y="613"/>
                  <a:pt x="742" y="609"/>
                </a:cubicBezTo>
                <a:cubicBezTo>
                  <a:pt x="738" y="602"/>
                  <a:pt x="725" y="602"/>
                  <a:pt x="718" y="616"/>
                </a:cubicBezTo>
                <a:cubicBezTo>
                  <a:pt x="717" y="612"/>
                  <a:pt x="714" y="608"/>
                  <a:pt x="708" y="610"/>
                </a:cubicBezTo>
                <a:cubicBezTo>
                  <a:pt x="702" y="613"/>
                  <a:pt x="703" y="618"/>
                  <a:pt x="711" y="630"/>
                </a:cubicBezTo>
                <a:cubicBezTo>
                  <a:pt x="718" y="642"/>
                  <a:pt x="711" y="656"/>
                  <a:pt x="697" y="662"/>
                </a:cubicBezTo>
                <a:cubicBezTo>
                  <a:pt x="698" y="661"/>
                  <a:pt x="699" y="660"/>
                  <a:pt x="700" y="660"/>
                </a:cubicBezTo>
                <a:cubicBezTo>
                  <a:pt x="706" y="654"/>
                  <a:pt x="708" y="648"/>
                  <a:pt x="706" y="641"/>
                </a:cubicBezTo>
                <a:cubicBezTo>
                  <a:pt x="704" y="636"/>
                  <a:pt x="701" y="630"/>
                  <a:pt x="695" y="629"/>
                </a:cubicBezTo>
                <a:cubicBezTo>
                  <a:pt x="688" y="629"/>
                  <a:pt x="684" y="636"/>
                  <a:pt x="689" y="640"/>
                </a:cubicBezTo>
                <a:cubicBezTo>
                  <a:pt x="691" y="642"/>
                  <a:pt x="693" y="643"/>
                  <a:pt x="695" y="645"/>
                </a:cubicBezTo>
                <a:cubicBezTo>
                  <a:pt x="703" y="653"/>
                  <a:pt x="693" y="661"/>
                  <a:pt x="686" y="663"/>
                </a:cubicBezTo>
                <a:cubicBezTo>
                  <a:pt x="671" y="666"/>
                  <a:pt x="650" y="654"/>
                  <a:pt x="647" y="639"/>
                </a:cubicBezTo>
                <a:cubicBezTo>
                  <a:pt x="647" y="638"/>
                  <a:pt x="647" y="636"/>
                  <a:pt x="647" y="634"/>
                </a:cubicBezTo>
                <a:cubicBezTo>
                  <a:pt x="648" y="647"/>
                  <a:pt x="658" y="650"/>
                  <a:pt x="663" y="650"/>
                </a:cubicBezTo>
                <a:cubicBezTo>
                  <a:pt x="663" y="650"/>
                  <a:pt x="663" y="650"/>
                  <a:pt x="663" y="650"/>
                </a:cubicBezTo>
                <a:cubicBezTo>
                  <a:pt x="674" y="652"/>
                  <a:pt x="678" y="642"/>
                  <a:pt x="671" y="637"/>
                </a:cubicBezTo>
                <a:cubicBezTo>
                  <a:pt x="668" y="634"/>
                  <a:pt x="665" y="634"/>
                  <a:pt x="662" y="632"/>
                </a:cubicBezTo>
                <a:cubicBezTo>
                  <a:pt x="657" y="630"/>
                  <a:pt x="655" y="627"/>
                  <a:pt x="654" y="623"/>
                </a:cubicBezTo>
                <a:cubicBezTo>
                  <a:pt x="654" y="618"/>
                  <a:pt x="655" y="613"/>
                  <a:pt x="658" y="609"/>
                </a:cubicBezTo>
                <a:cubicBezTo>
                  <a:pt x="664" y="602"/>
                  <a:pt x="674" y="601"/>
                  <a:pt x="676" y="608"/>
                </a:cubicBezTo>
                <a:cubicBezTo>
                  <a:pt x="668" y="603"/>
                  <a:pt x="666" y="617"/>
                  <a:pt x="675" y="618"/>
                </a:cubicBezTo>
                <a:cubicBezTo>
                  <a:pt x="677" y="618"/>
                  <a:pt x="678" y="617"/>
                  <a:pt x="680" y="616"/>
                </a:cubicBezTo>
                <a:cubicBezTo>
                  <a:pt x="684" y="612"/>
                  <a:pt x="681" y="606"/>
                  <a:pt x="678" y="603"/>
                </a:cubicBezTo>
                <a:cubicBezTo>
                  <a:pt x="677" y="602"/>
                  <a:pt x="675" y="601"/>
                  <a:pt x="674" y="601"/>
                </a:cubicBezTo>
                <a:cubicBezTo>
                  <a:pt x="720" y="601"/>
                  <a:pt x="720" y="601"/>
                  <a:pt x="720" y="601"/>
                </a:cubicBezTo>
                <a:cubicBezTo>
                  <a:pt x="724" y="601"/>
                  <a:pt x="726" y="598"/>
                  <a:pt x="726" y="595"/>
                </a:cubicBezTo>
                <a:cubicBezTo>
                  <a:pt x="726" y="592"/>
                  <a:pt x="724" y="590"/>
                  <a:pt x="720" y="590"/>
                </a:cubicBezTo>
                <a:cubicBezTo>
                  <a:pt x="704" y="590"/>
                  <a:pt x="704" y="590"/>
                  <a:pt x="704" y="590"/>
                </a:cubicBezTo>
                <a:cubicBezTo>
                  <a:pt x="749" y="442"/>
                  <a:pt x="749" y="442"/>
                  <a:pt x="749" y="442"/>
                </a:cubicBezTo>
                <a:cubicBezTo>
                  <a:pt x="780" y="442"/>
                  <a:pt x="780" y="442"/>
                  <a:pt x="780" y="442"/>
                </a:cubicBezTo>
                <a:cubicBezTo>
                  <a:pt x="783" y="442"/>
                  <a:pt x="786" y="440"/>
                  <a:pt x="786" y="437"/>
                </a:cubicBezTo>
                <a:cubicBezTo>
                  <a:pt x="786" y="434"/>
                  <a:pt x="783" y="431"/>
                  <a:pt x="780" y="431"/>
                </a:cubicBezTo>
                <a:close/>
                <a:moveTo>
                  <a:pt x="96" y="98"/>
                </a:moveTo>
                <a:cubicBezTo>
                  <a:pt x="91" y="98"/>
                  <a:pt x="87" y="88"/>
                  <a:pt x="87" y="75"/>
                </a:cubicBezTo>
                <a:cubicBezTo>
                  <a:pt x="87" y="62"/>
                  <a:pt x="91" y="51"/>
                  <a:pt x="95" y="51"/>
                </a:cubicBezTo>
                <a:cubicBezTo>
                  <a:pt x="100" y="51"/>
                  <a:pt x="104" y="62"/>
                  <a:pt x="104" y="75"/>
                </a:cubicBezTo>
                <a:cubicBezTo>
                  <a:pt x="104" y="88"/>
                  <a:pt x="101" y="98"/>
                  <a:pt x="96" y="98"/>
                </a:cubicBezTo>
                <a:close/>
                <a:moveTo>
                  <a:pt x="109" y="264"/>
                </a:moveTo>
                <a:cubicBezTo>
                  <a:pt x="112" y="298"/>
                  <a:pt x="134" y="329"/>
                  <a:pt x="170" y="344"/>
                </a:cubicBezTo>
                <a:cubicBezTo>
                  <a:pt x="175" y="346"/>
                  <a:pt x="179" y="348"/>
                  <a:pt x="185" y="349"/>
                </a:cubicBezTo>
                <a:cubicBezTo>
                  <a:pt x="142" y="360"/>
                  <a:pt x="111" y="396"/>
                  <a:pt x="109" y="438"/>
                </a:cubicBezTo>
                <a:cubicBezTo>
                  <a:pt x="109" y="370"/>
                  <a:pt x="109" y="310"/>
                  <a:pt x="109" y="264"/>
                </a:cubicBezTo>
                <a:close/>
                <a:moveTo>
                  <a:pt x="359" y="442"/>
                </a:moveTo>
                <a:cubicBezTo>
                  <a:pt x="330" y="419"/>
                  <a:pt x="288" y="423"/>
                  <a:pt x="264" y="450"/>
                </a:cubicBezTo>
                <a:cubicBezTo>
                  <a:pt x="263" y="452"/>
                  <a:pt x="261" y="453"/>
                  <a:pt x="260" y="455"/>
                </a:cubicBezTo>
                <a:cubicBezTo>
                  <a:pt x="259" y="438"/>
                  <a:pt x="251" y="426"/>
                  <a:pt x="241" y="420"/>
                </a:cubicBezTo>
                <a:cubicBezTo>
                  <a:pt x="238" y="418"/>
                  <a:pt x="231" y="415"/>
                  <a:pt x="225" y="416"/>
                </a:cubicBezTo>
                <a:cubicBezTo>
                  <a:pt x="219" y="417"/>
                  <a:pt x="211" y="421"/>
                  <a:pt x="211" y="430"/>
                </a:cubicBezTo>
                <a:cubicBezTo>
                  <a:pt x="211" y="433"/>
                  <a:pt x="212" y="435"/>
                  <a:pt x="213" y="436"/>
                </a:cubicBezTo>
                <a:cubicBezTo>
                  <a:pt x="215" y="440"/>
                  <a:pt x="220" y="441"/>
                  <a:pt x="224" y="438"/>
                </a:cubicBezTo>
                <a:cubicBezTo>
                  <a:pt x="228" y="436"/>
                  <a:pt x="229" y="431"/>
                  <a:pt x="226" y="428"/>
                </a:cubicBezTo>
                <a:cubicBezTo>
                  <a:pt x="224" y="424"/>
                  <a:pt x="219" y="423"/>
                  <a:pt x="216" y="425"/>
                </a:cubicBezTo>
                <a:cubicBezTo>
                  <a:pt x="216" y="424"/>
                  <a:pt x="221" y="419"/>
                  <a:pt x="228" y="419"/>
                </a:cubicBezTo>
                <a:cubicBezTo>
                  <a:pt x="231" y="419"/>
                  <a:pt x="237" y="422"/>
                  <a:pt x="239" y="423"/>
                </a:cubicBezTo>
                <a:cubicBezTo>
                  <a:pt x="245" y="428"/>
                  <a:pt x="249" y="435"/>
                  <a:pt x="249" y="443"/>
                </a:cubicBezTo>
                <a:cubicBezTo>
                  <a:pt x="248" y="457"/>
                  <a:pt x="242" y="460"/>
                  <a:pt x="236" y="463"/>
                </a:cubicBezTo>
                <a:cubicBezTo>
                  <a:pt x="233" y="464"/>
                  <a:pt x="230" y="464"/>
                  <a:pt x="227" y="465"/>
                </a:cubicBezTo>
                <a:cubicBezTo>
                  <a:pt x="226" y="466"/>
                  <a:pt x="224" y="466"/>
                  <a:pt x="223" y="467"/>
                </a:cubicBezTo>
                <a:cubicBezTo>
                  <a:pt x="216" y="472"/>
                  <a:pt x="215" y="480"/>
                  <a:pt x="219" y="486"/>
                </a:cubicBezTo>
                <a:cubicBezTo>
                  <a:pt x="223" y="492"/>
                  <a:pt x="232" y="494"/>
                  <a:pt x="238" y="490"/>
                </a:cubicBezTo>
                <a:cubicBezTo>
                  <a:pt x="240" y="489"/>
                  <a:pt x="243" y="487"/>
                  <a:pt x="245" y="485"/>
                </a:cubicBezTo>
                <a:cubicBezTo>
                  <a:pt x="235" y="502"/>
                  <a:pt x="217" y="513"/>
                  <a:pt x="195" y="514"/>
                </a:cubicBezTo>
                <a:cubicBezTo>
                  <a:pt x="154" y="516"/>
                  <a:pt x="119" y="486"/>
                  <a:pt x="117" y="447"/>
                </a:cubicBezTo>
                <a:cubicBezTo>
                  <a:pt x="115" y="398"/>
                  <a:pt x="155" y="356"/>
                  <a:pt x="208" y="354"/>
                </a:cubicBezTo>
                <a:cubicBezTo>
                  <a:pt x="267" y="351"/>
                  <a:pt x="314" y="397"/>
                  <a:pt x="360" y="443"/>
                </a:cubicBezTo>
                <a:cubicBezTo>
                  <a:pt x="360" y="442"/>
                  <a:pt x="359" y="442"/>
                  <a:pt x="359" y="442"/>
                </a:cubicBezTo>
                <a:close/>
                <a:moveTo>
                  <a:pt x="684" y="431"/>
                </a:moveTo>
                <a:cubicBezTo>
                  <a:pt x="648" y="369"/>
                  <a:pt x="648" y="369"/>
                  <a:pt x="648" y="369"/>
                </a:cubicBezTo>
                <a:cubicBezTo>
                  <a:pt x="659" y="369"/>
                  <a:pt x="659" y="369"/>
                  <a:pt x="659" y="369"/>
                </a:cubicBezTo>
                <a:cubicBezTo>
                  <a:pt x="743" y="431"/>
                  <a:pt x="743" y="431"/>
                  <a:pt x="743" y="431"/>
                </a:cubicBezTo>
                <a:lnTo>
                  <a:pt x="684" y="431"/>
                </a:lnTo>
                <a:close/>
                <a:moveTo>
                  <a:pt x="619" y="287"/>
                </a:moveTo>
                <a:cubicBezTo>
                  <a:pt x="622" y="288"/>
                  <a:pt x="625" y="288"/>
                  <a:pt x="627" y="287"/>
                </a:cubicBezTo>
                <a:cubicBezTo>
                  <a:pt x="635" y="287"/>
                  <a:pt x="641" y="281"/>
                  <a:pt x="640" y="274"/>
                </a:cubicBezTo>
                <a:cubicBezTo>
                  <a:pt x="640" y="266"/>
                  <a:pt x="634" y="260"/>
                  <a:pt x="626" y="261"/>
                </a:cubicBezTo>
                <a:cubicBezTo>
                  <a:pt x="624" y="261"/>
                  <a:pt x="622" y="261"/>
                  <a:pt x="621" y="262"/>
                </a:cubicBezTo>
                <a:cubicBezTo>
                  <a:pt x="617" y="262"/>
                  <a:pt x="615" y="264"/>
                  <a:pt x="612" y="264"/>
                </a:cubicBezTo>
                <a:cubicBezTo>
                  <a:pt x="606" y="266"/>
                  <a:pt x="599" y="267"/>
                  <a:pt x="589" y="256"/>
                </a:cubicBezTo>
                <a:cubicBezTo>
                  <a:pt x="584" y="249"/>
                  <a:pt x="583" y="241"/>
                  <a:pt x="584" y="235"/>
                </a:cubicBezTo>
                <a:cubicBezTo>
                  <a:pt x="585" y="232"/>
                  <a:pt x="588" y="227"/>
                  <a:pt x="591" y="224"/>
                </a:cubicBezTo>
                <a:cubicBezTo>
                  <a:pt x="596" y="221"/>
                  <a:pt x="603" y="222"/>
                  <a:pt x="604" y="223"/>
                </a:cubicBezTo>
                <a:cubicBezTo>
                  <a:pt x="600" y="224"/>
                  <a:pt x="597" y="227"/>
                  <a:pt x="598" y="231"/>
                </a:cubicBezTo>
                <a:cubicBezTo>
                  <a:pt x="598" y="235"/>
                  <a:pt x="601" y="238"/>
                  <a:pt x="606" y="238"/>
                </a:cubicBezTo>
                <a:cubicBezTo>
                  <a:pt x="610" y="238"/>
                  <a:pt x="614" y="234"/>
                  <a:pt x="614" y="230"/>
                </a:cubicBezTo>
                <a:cubicBezTo>
                  <a:pt x="614" y="228"/>
                  <a:pt x="613" y="226"/>
                  <a:pt x="611" y="224"/>
                </a:cubicBezTo>
                <a:cubicBezTo>
                  <a:pt x="605" y="217"/>
                  <a:pt x="597" y="218"/>
                  <a:pt x="591" y="221"/>
                </a:cubicBezTo>
                <a:cubicBezTo>
                  <a:pt x="586" y="223"/>
                  <a:pt x="582" y="230"/>
                  <a:pt x="581" y="233"/>
                </a:cubicBezTo>
                <a:cubicBezTo>
                  <a:pt x="577" y="243"/>
                  <a:pt x="578" y="258"/>
                  <a:pt x="587" y="272"/>
                </a:cubicBezTo>
                <a:cubicBezTo>
                  <a:pt x="586" y="271"/>
                  <a:pt x="584" y="270"/>
                  <a:pt x="582" y="270"/>
                </a:cubicBezTo>
                <a:cubicBezTo>
                  <a:pt x="564" y="266"/>
                  <a:pt x="546" y="269"/>
                  <a:pt x="531" y="277"/>
                </a:cubicBezTo>
                <a:cubicBezTo>
                  <a:pt x="515" y="286"/>
                  <a:pt x="504" y="300"/>
                  <a:pt x="500" y="317"/>
                </a:cubicBezTo>
                <a:cubicBezTo>
                  <a:pt x="500" y="317"/>
                  <a:pt x="500" y="318"/>
                  <a:pt x="500" y="318"/>
                </a:cubicBezTo>
                <a:cubicBezTo>
                  <a:pt x="507" y="256"/>
                  <a:pt x="516" y="192"/>
                  <a:pt x="565" y="161"/>
                </a:cubicBezTo>
                <a:cubicBezTo>
                  <a:pt x="609" y="133"/>
                  <a:pt x="668" y="144"/>
                  <a:pt x="697" y="185"/>
                </a:cubicBezTo>
                <a:cubicBezTo>
                  <a:pt x="720" y="217"/>
                  <a:pt x="711" y="261"/>
                  <a:pt x="677" y="283"/>
                </a:cubicBezTo>
                <a:cubicBezTo>
                  <a:pt x="664" y="291"/>
                  <a:pt x="648" y="294"/>
                  <a:pt x="633" y="292"/>
                </a:cubicBezTo>
                <a:cubicBezTo>
                  <a:pt x="628" y="291"/>
                  <a:pt x="623" y="289"/>
                  <a:pt x="619" y="287"/>
                </a:cubicBezTo>
                <a:close/>
                <a:moveTo>
                  <a:pt x="637" y="309"/>
                </a:moveTo>
                <a:cubicBezTo>
                  <a:pt x="637" y="306"/>
                  <a:pt x="640" y="303"/>
                  <a:pt x="643" y="303"/>
                </a:cubicBezTo>
                <a:cubicBezTo>
                  <a:pt x="647" y="303"/>
                  <a:pt x="650" y="306"/>
                  <a:pt x="650" y="309"/>
                </a:cubicBezTo>
                <a:cubicBezTo>
                  <a:pt x="650" y="313"/>
                  <a:pt x="647" y="315"/>
                  <a:pt x="643" y="315"/>
                </a:cubicBezTo>
                <a:cubicBezTo>
                  <a:pt x="640" y="315"/>
                  <a:pt x="637" y="313"/>
                  <a:pt x="637" y="309"/>
                </a:cubicBezTo>
                <a:close/>
                <a:moveTo>
                  <a:pt x="644" y="369"/>
                </a:moveTo>
                <a:cubicBezTo>
                  <a:pt x="681" y="431"/>
                  <a:pt x="681" y="431"/>
                  <a:pt x="681" y="431"/>
                </a:cubicBezTo>
                <a:cubicBezTo>
                  <a:pt x="606" y="431"/>
                  <a:pt x="606" y="431"/>
                  <a:pt x="606" y="431"/>
                </a:cubicBezTo>
                <a:cubicBezTo>
                  <a:pt x="642" y="369"/>
                  <a:pt x="642" y="369"/>
                  <a:pt x="642" y="369"/>
                </a:cubicBezTo>
                <a:lnTo>
                  <a:pt x="644" y="369"/>
                </a:lnTo>
                <a:close/>
                <a:moveTo>
                  <a:pt x="628" y="369"/>
                </a:moveTo>
                <a:cubicBezTo>
                  <a:pt x="639" y="369"/>
                  <a:pt x="639" y="369"/>
                  <a:pt x="639" y="369"/>
                </a:cubicBezTo>
                <a:cubicBezTo>
                  <a:pt x="603" y="431"/>
                  <a:pt x="603" y="431"/>
                  <a:pt x="603" y="431"/>
                </a:cubicBezTo>
                <a:cubicBezTo>
                  <a:pt x="544" y="431"/>
                  <a:pt x="544" y="431"/>
                  <a:pt x="544" y="431"/>
                </a:cubicBezTo>
                <a:lnTo>
                  <a:pt x="628" y="369"/>
                </a:lnTo>
                <a:close/>
                <a:moveTo>
                  <a:pt x="541" y="442"/>
                </a:moveTo>
                <a:cubicBezTo>
                  <a:pt x="643" y="442"/>
                  <a:pt x="643" y="442"/>
                  <a:pt x="643" y="442"/>
                </a:cubicBezTo>
                <a:cubicBezTo>
                  <a:pt x="643" y="590"/>
                  <a:pt x="643" y="590"/>
                  <a:pt x="643" y="590"/>
                </a:cubicBezTo>
                <a:cubicBezTo>
                  <a:pt x="586" y="590"/>
                  <a:pt x="586" y="590"/>
                  <a:pt x="586" y="590"/>
                </a:cubicBezTo>
                <a:lnTo>
                  <a:pt x="541" y="442"/>
                </a:lnTo>
                <a:close/>
                <a:moveTo>
                  <a:pt x="651" y="610"/>
                </a:moveTo>
                <a:cubicBezTo>
                  <a:pt x="644" y="618"/>
                  <a:pt x="642" y="631"/>
                  <a:pt x="645" y="642"/>
                </a:cubicBezTo>
                <a:cubicBezTo>
                  <a:pt x="647" y="647"/>
                  <a:pt x="649" y="652"/>
                  <a:pt x="653" y="656"/>
                </a:cubicBezTo>
                <a:cubicBezTo>
                  <a:pt x="663" y="667"/>
                  <a:pt x="660" y="673"/>
                  <a:pt x="659" y="675"/>
                </a:cubicBezTo>
                <a:cubicBezTo>
                  <a:pt x="658" y="677"/>
                  <a:pt x="656" y="678"/>
                  <a:pt x="654" y="678"/>
                </a:cubicBezTo>
                <a:cubicBezTo>
                  <a:pt x="656" y="676"/>
                  <a:pt x="656" y="673"/>
                  <a:pt x="655" y="671"/>
                </a:cubicBezTo>
                <a:cubicBezTo>
                  <a:pt x="652" y="667"/>
                  <a:pt x="645" y="667"/>
                  <a:pt x="643" y="672"/>
                </a:cubicBezTo>
                <a:cubicBezTo>
                  <a:pt x="642" y="667"/>
                  <a:pt x="634" y="667"/>
                  <a:pt x="632" y="671"/>
                </a:cubicBezTo>
                <a:cubicBezTo>
                  <a:pt x="631" y="673"/>
                  <a:pt x="631" y="676"/>
                  <a:pt x="633" y="678"/>
                </a:cubicBezTo>
                <a:cubicBezTo>
                  <a:pt x="630" y="678"/>
                  <a:pt x="629" y="677"/>
                  <a:pt x="628" y="675"/>
                </a:cubicBezTo>
                <a:cubicBezTo>
                  <a:pt x="626" y="673"/>
                  <a:pt x="624" y="667"/>
                  <a:pt x="634" y="656"/>
                </a:cubicBezTo>
                <a:cubicBezTo>
                  <a:pt x="637" y="652"/>
                  <a:pt x="640" y="647"/>
                  <a:pt x="641" y="642"/>
                </a:cubicBezTo>
                <a:cubicBezTo>
                  <a:pt x="645" y="631"/>
                  <a:pt x="643" y="618"/>
                  <a:pt x="635" y="610"/>
                </a:cubicBezTo>
                <a:cubicBezTo>
                  <a:pt x="632" y="606"/>
                  <a:pt x="627" y="602"/>
                  <a:pt x="622" y="601"/>
                </a:cubicBezTo>
                <a:cubicBezTo>
                  <a:pt x="665" y="601"/>
                  <a:pt x="665" y="601"/>
                  <a:pt x="665" y="601"/>
                </a:cubicBezTo>
                <a:cubicBezTo>
                  <a:pt x="660" y="602"/>
                  <a:pt x="654" y="606"/>
                  <a:pt x="651" y="610"/>
                </a:cubicBezTo>
                <a:close/>
                <a:moveTo>
                  <a:pt x="701" y="590"/>
                </a:moveTo>
                <a:cubicBezTo>
                  <a:pt x="646" y="590"/>
                  <a:pt x="646" y="590"/>
                  <a:pt x="646" y="590"/>
                </a:cubicBezTo>
                <a:cubicBezTo>
                  <a:pt x="646" y="442"/>
                  <a:pt x="646" y="442"/>
                  <a:pt x="646" y="442"/>
                </a:cubicBezTo>
                <a:cubicBezTo>
                  <a:pt x="746" y="442"/>
                  <a:pt x="746" y="442"/>
                  <a:pt x="746" y="442"/>
                </a:cubicBezTo>
                <a:lnTo>
                  <a:pt x="701" y="5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schemeClr val="bg1">
                <a:alpha val="40000"/>
              </a:schemeClr>
            </a:outerShdw>
          </a:effec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27" name="Group 4"/>
          <p:cNvGrpSpPr>
            <a:grpSpLocks noChangeAspect="1"/>
          </p:cNvGrpSpPr>
          <p:nvPr/>
        </p:nvGrpSpPr>
        <p:grpSpPr bwMode="auto">
          <a:xfrm flipH="1">
            <a:off x="10121457" y="174640"/>
            <a:ext cx="1834021" cy="1654160"/>
            <a:chOff x="1487" y="255"/>
            <a:chExt cx="1889" cy="1666"/>
          </a:xfrm>
          <a:solidFill>
            <a:schemeClr val="bg1"/>
          </a:solidFill>
          <a:effectLst>
            <a:outerShdw blurRad="63500" sx="102000" sy="102000" algn="ctr" rotWithShape="0">
              <a:schemeClr val="bg1">
                <a:alpha val="40000"/>
              </a:schemeClr>
            </a:outerShdw>
          </a:effectLst>
        </p:grpSpPr>
        <p:sp>
          <p:nvSpPr>
            <p:cNvPr id="28" name="Freeform 5"/>
            <p:cNvSpPr/>
            <p:nvPr/>
          </p:nvSpPr>
          <p:spPr bwMode="auto">
            <a:xfrm>
              <a:off x="3183" y="1235"/>
              <a:ext cx="155" cy="458"/>
            </a:xfrm>
            <a:custGeom>
              <a:avLst/>
              <a:gdLst>
                <a:gd name="T0" fmla="*/ 12 w 65"/>
                <a:gd name="T1" fmla="*/ 193 h 193"/>
                <a:gd name="T2" fmla="*/ 19 w 65"/>
                <a:gd name="T3" fmla="*/ 173 h 193"/>
                <a:gd name="T4" fmla="*/ 59 w 65"/>
                <a:gd name="T5" fmla="*/ 146 h 193"/>
                <a:gd name="T6" fmla="*/ 27 w 65"/>
                <a:gd name="T7" fmla="*/ 46 h 193"/>
                <a:gd name="T8" fmla="*/ 26 w 65"/>
                <a:gd name="T9" fmla="*/ 25 h 193"/>
                <a:gd name="T10" fmla="*/ 34 w 65"/>
                <a:gd name="T11" fmla="*/ 16 h 193"/>
                <a:gd name="T12" fmla="*/ 34 w 65"/>
                <a:gd name="T13" fmla="*/ 8 h 193"/>
                <a:gd name="T14" fmla="*/ 19 w 65"/>
                <a:gd name="T15" fmla="*/ 21 h 193"/>
                <a:gd name="T16" fmla="*/ 14 w 65"/>
                <a:gd name="T17" fmla="*/ 48 h 193"/>
                <a:gd name="T18" fmla="*/ 21 w 65"/>
                <a:gd name="T19" fmla="*/ 66 h 193"/>
                <a:gd name="T20" fmla="*/ 36 w 65"/>
                <a:gd name="T21" fmla="*/ 103 h 193"/>
                <a:gd name="T22" fmla="*/ 9 w 65"/>
                <a:gd name="T23" fmla="*/ 160 h 193"/>
                <a:gd name="T24" fmla="*/ 0 w 65"/>
                <a:gd name="T25" fmla="*/ 185 h 193"/>
                <a:gd name="T26" fmla="*/ 12 w 65"/>
                <a:gd name="T27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" h="193">
                  <a:moveTo>
                    <a:pt x="12" y="193"/>
                  </a:moveTo>
                  <a:cubicBezTo>
                    <a:pt x="17" y="187"/>
                    <a:pt x="20" y="180"/>
                    <a:pt x="19" y="173"/>
                  </a:cubicBezTo>
                  <a:cubicBezTo>
                    <a:pt x="36" y="171"/>
                    <a:pt x="55" y="167"/>
                    <a:pt x="59" y="146"/>
                  </a:cubicBezTo>
                  <a:cubicBezTo>
                    <a:pt x="65" y="114"/>
                    <a:pt x="38" y="76"/>
                    <a:pt x="27" y="46"/>
                  </a:cubicBezTo>
                  <a:cubicBezTo>
                    <a:pt x="24" y="39"/>
                    <a:pt x="21" y="32"/>
                    <a:pt x="26" y="25"/>
                  </a:cubicBezTo>
                  <a:cubicBezTo>
                    <a:pt x="27" y="23"/>
                    <a:pt x="32" y="20"/>
                    <a:pt x="34" y="16"/>
                  </a:cubicBezTo>
                  <a:cubicBezTo>
                    <a:pt x="35" y="14"/>
                    <a:pt x="36" y="10"/>
                    <a:pt x="34" y="8"/>
                  </a:cubicBezTo>
                  <a:cubicBezTo>
                    <a:pt x="23" y="0"/>
                    <a:pt x="21" y="18"/>
                    <a:pt x="19" y="21"/>
                  </a:cubicBezTo>
                  <a:cubicBezTo>
                    <a:pt x="13" y="31"/>
                    <a:pt x="10" y="37"/>
                    <a:pt x="14" y="48"/>
                  </a:cubicBezTo>
                  <a:cubicBezTo>
                    <a:pt x="16" y="54"/>
                    <a:pt x="18" y="60"/>
                    <a:pt x="21" y="66"/>
                  </a:cubicBezTo>
                  <a:cubicBezTo>
                    <a:pt x="26" y="78"/>
                    <a:pt x="32" y="90"/>
                    <a:pt x="36" y="103"/>
                  </a:cubicBezTo>
                  <a:cubicBezTo>
                    <a:pt x="48" y="133"/>
                    <a:pt x="50" y="155"/>
                    <a:pt x="9" y="160"/>
                  </a:cubicBezTo>
                  <a:cubicBezTo>
                    <a:pt x="5" y="170"/>
                    <a:pt x="10" y="174"/>
                    <a:pt x="0" y="185"/>
                  </a:cubicBezTo>
                  <a:cubicBezTo>
                    <a:pt x="4" y="187"/>
                    <a:pt x="8" y="190"/>
                    <a:pt x="12" y="19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6"/>
            <p:cNvSpPr/>
            <p:nvPr/>
          </p:nvSpPr>
          <p:spPr bwMode="auto">
            <a:xfrm>
              <a:off x="2806" y="1674"/>
              <a:ext cx="406" cy="247"/>
            </a:xfrm>
            <a:custGeom>
              <a:avLst/>
              <a:gdLst>
                <a:gd name="T0" fmla="*/ 171 w 171"/>
                <a:gd name="T1" fmla="*/ 8 h 104"/>
                <a:gd name="T2" fmla="*/ 155 w 171"/>
                <a:gd name="T3" fmla="*/ 22 h 104"/>
                <a:gd name="T4" fmla="*/ 148 w 171"/>
                <a:gd name="T5" fmla="*/ 69 h 104"/>
                <a:gd name="T6" fmla="*/ 43 w 171"/>
                <a:gd name="T7" fmla="*/ 81 h 104"/>
                <a:gd name="T8" fmla="*/ 23 w 171"/>
                <a:gd name="T9" fmla="*/ 88 h 104"/>
                <a:gd name="T10" fmla="*/ 18 w 171"/>
                <a:gd name="T11" fmla="*/ 100 h 104"/>
                <a:gd name="T12" fmla="*/ 11 w 171"/>
                <a:gd name="T13" fmla="*/ 103 h 104"/>
                <a:gd name="T14" fmla="*/ 17 w 171"/>
                <a:gd name="T15" fmla="*/ 84 h 104"/>
                <a:gd name="T16" fmla="*/ 39 w 171"/>
                <a:gd name="T17" fmla="*/ 68 h 104"/>
                <a:gd name="T18" fmla="*/ 58 w 171"/>
                <a:gd name="T19" fmla="*/ 67 h 104"/>
                <a:gd name="T20" fmla="*/ 99 w 171"/>
                <a:gd name="T21" fmla="*/ 67 h 104"/>
                <a:gd name="T22" fmla="*/ 140 w 171"/>
                <a:gd name="T23" fmla="*/ 19 h 104"/>
                <a:gd name="T24" fmla="*/ 159 w 171"/>
                <a:gd name="T25" fmla="*/ 0 h 104"/>
                <a:gd name="T26" fmla="*/ 171 w 171"/>
                <a:gd name="T27" fmla="*/ 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1" h="104">
                  <a:moveTo>
                    <a:pt x="171" y="8"/>
                  </a:moveTo>
                  <a:cubicBezTo>
                    <a:pt x="168" y="15"/>
                    <a:pt x="163" y="20"/>
                    <a:pt x="155" y="22"/>
                  </a:cubicBezTo>
                  <a:cubicBezTo>
                    <a:pt x="161" y="39"/>
                    <a:pt x="165" y="57"/>
                    <a:pt x="148" y="69"/>
                  </a:cubicBezTo>
                  <a:cubicBezTo>
                    <a:pt x="121" y="88"/>
                    <a:pt x="75" y="79"/>
                    <a:pt x="43" y="81"/>
                  </a:cubicBezTo>
                  <a:cubicBezTo>
                    <a:pt x="35" y="82"/>
                    <a:pt x="28" y="81"/>
                    <a:pt x="23" y="88"/>
                  </a:cubicBezTo>
                  <a:cubicBezTo>
                    <a:pt x="22" y="90"/>
                    <a:pt x="21" y="96"/>
                    <a:pt x="18" y="100"/>
                  </a:cubicBezTo>
                  <a:cubicBezTo>
                    <a:pt x="17" y="102"/>
                    <a:pt x="14" y="104"/>
                    <a:pt x="11" y="103"/>
                  </a:cubicBezTo>
                  <a:cubicBezTo>
                    <a:pt x="0" y="97"/>
                    <a:pt x="15" y="87"/>
                    <a:pt x="17" y="84"/>
                  </a:cubicBezTo>
                  <a:cubicBezTo>
                    <a:pt x="24" y="74"/>
                    <a:pt x="28" y="69"/>
                    <a:pt x="39" y="68"/>
                  </a:cubicBezTo>
                  <a:cubicBezTo>
                    <a:pt x="46" y="67"/>
                    <a:pt x="52" y="67"/>
                    <a:pt x="58" y="67"/>
                  </a:cubicBezTo>
                  <a:cubicBezTo>
                    <a:pt x="72" y="67"/>
                    <a:pt x="85" y="67"/>
                    <a:pt x="99" y="67"/>
                  </a:cubicBezTo>
                  <a:cubicBezTo>
                    <a:pt x="131" y="64"/>
                    <a:pt x="152" y="58"/>
                    <a:pt x="140" y="19"/>
                  </a:cubicBezTo>
                  <a:cubicBezTo>
                    <a:pt x="148" y="11"/>
                    <a:pt x="153" y="13"/>
                    <a:pt x="159" y="0"/>
                  </a:cubicBezTo>
                  <a:cubicBezTo>
                    <a:pt x="163" y="2"/>
                    <a:pt x="167" y="5"/>
                    <a:pt x="17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7"/>
            <p:cNvSpPr/>
            <p:nvPr/>
          </p:nvSpPr>
          <p:spPr bwMode="auto">
            <a:xfrm>
              <a:off x="2811" y="1420"/>
              <a:ext cx="565" cy="380"/>
            </a:xfrm>
            <a:custGeom>
              <a:avLst/>
              <a:gdLst>
                <a:gd name="T0" fmla="*/ 63 w 238"/>
                <a:gd name="T1" fmla="*/ 42 h 160"/>
                <a:gd name="T2" fmla="*/ 52 w 238"/>
                <a:gd name="T3" fmla="*/ 25 h 160"/>
                <a:gd name="T4" fmla="*/ 14 w 238"/>
                <a:gd name="T5" fmla="*/ 0 h 160"/>
                <a:gd name="T6" fmla="*/ 27 w 238"/>
                <a:gd name="T7" fmla="*/ 23 h 160"/>
                <a:gd name="T8" fmla="*/ 0 w 238"/>
                <a:gd name="T9" fmla="*/ 21 h 160"/>
                <a:gd name="T10" fmla="*/ 39 w 238"/>
                <a:gd name="T11" fmla="*/ 46 h 160"/>
                <a:gd name="T12" fmla="*/ 60 w 238"/>
                <a:gd name="T13" fmla="*/ 47 h 160"/>
                <a:gd name="T14" fmla="*/ 207 w 238"/>
                <a:gd name="T15" fmla="*/ 143 h 160"/>
                <a:gd name="T16" fmla="*/ 196 w 238"/>
                <a:gd name="T17" fmla="*/ 152 h 160"/>
                <a:gd name="T18" fmla="*/ 238 w 238"/>
                <a:gd name="T19" fmla="*/ 160 h 160"/>
                <a:gd name="T20" fmla="*/ 215 w 238"/>
                <a:gd name="T21" fmla="*/ 124 h 160"/>
                <a:gd name="T22" fmla="*/ 210 w 238"/>
                <a:gd name="T23" fmla="*/ 138 h 160"/>
                <a:gd name="T24" fmla="*/ 63 w 238"/>
                <a:gd name="T25" fmla="*/ 4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8" h="160">
                  <a:moveTo>
                    <a:pt x="63" y="42"/>
                  </a:moveTo>
                  <a:cubicBezTo>
                    <a:pt x="52" y="25"/>
                    <a:pt x="52" y="25"/>
                    <a:pt x="52" y="25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207" y="143"/>
                    <a:pt x="207" y="143"/>
                    <a:pt x="207" y="143"/>
                  </a:cubicBezTo>
                  <a:cubicBezTo>
                    <a:pt x="205" y="147"/>
                    <a:pt x="201" y="150"/>
                    <a:pt x="196" y="152"/>
                  </a:cubicBezTo>
                  <a:cubicBezTo>
                    <a:pt x="238" y="160"/>
                    <a:pt x="238" y="160"/>
                    <a:pt x="238" y="160"/>
                  </a:cubicBezTo>
                  <a:cubicBezTo>
                    <a:pt x="215" y="124"/>
                    <a:pt x="215" y="124"/>
                    <a:pt x="215" y="124"/>
                  </a:cubicBezTo>
                  <a:cubicBezTo>
                    <a:pt x="214" y="130"/>
                    <a:pt x="213" y="134"/>
                    <a:pt x="210" y="138"/>
                  </a:cubicBezTo>
                  <a:lnTo>
                    <a:pt x="63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8"/>
            <p:cNvSpPr/>
            <p:nvPr/>
          </p:nvSpPr>
          <p:spPr bwMode="auto">
            <a:xfrm>
              <a:off x="2858" y="1472"/>
              <a:ext cx="19" cy="411"/>
            </a:xfrm>
            <a:custGeom>
              <a:avLst/>
              <a:gdLst>
                <a:gd name="T0" fmla="*/ 15 w 19"/>
                <a:gd name="T1" fmla="*/ 0 h 411"/>
                <a:gd name="T2" fmla="*/ 0 w 19"/>
                <a:gd name="T3" fmla="*/ 411 h 411"/>
                <a:gd name="T4" fmla="*/ 5 w 19"/>
                <a:gd name="T5" fmla="*/ 411 h 411"/>
                <a:gd name="T6" fmla="*/ 19 w 19"/>
                <a:gd name="T7" fmla="*/ 3 h 411"/>
                <a:gd name="T8" fmla="*/ 15 w 19"/>
                <a:gd name="T9" fmla="*/ 0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11">
                  <a:moveTo>
                    <a:pt x="15" y="0"/>
                  </a:moveTo>
                  <a:lnTo>
                    <a:pt x="0" y="411"/>
                  </a:lnTo>
                  <a:lnTo>
                    <a:pt x="5" y="411"/>
                  </a:lnTo>
                  <a:lnTo>
                    <a:pt x="19" y="3"/>
                  </a:lnTo>
                  <a:lnTo>
                    <a:pt x="1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9"/>
            <p:cNvSpPr/>
            <p:nvPr/>
          </p:nvSpPr>
          <p:spPr bwMode="auto">
            <a:xfrm>
              <a:off x="2875" y="1292"/>
              <a:ext cx="370" cy="183"/>
            </a:xfrm>
            <a:custGeom>
              <a:avLst/>
              <a:gdLst>
                <a:gd name="T0" fmla="*/ 368 w 370"/>
                <a:gd name="T1" fmla="*/ 0 h 183"/>
                <a:gd name="T2" fmla="*/ 0 w 370"/>
                <a:gd name="T3" fmla="*/ 180 h 183"/>
                <a:gd name="T4" fmla="*/ 0 w 370"/>
                <a:gd name="T5" fmla="*/ 183 h 183"/>
                <a:gd name="T6" fmla="*/ 370 w 370"/>
                <a:gd name="T7" fmla="*/ 5 h 183"/>
                <a:gd name="T8" fmla="*/ 368 w 370"/>
                <a:gd name="T9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0" h="183">
                  <a:moveTo>
                    <a:pt x="368" y="0"/>
                  </a:moveTo>
                  <a:lnTo>
                    <a:pt x="0" y="180"/>
                  </a:lnTo>
                  <a:lnTo>
                    <a:pt x="0" y="183"/>
                  </a:lnTo>
                  <a:lnTo>
                    <a:pt x="370" y="5"/>
                  </a:lnTo>
                  <a:lnTo>
                    <a:pt x="36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10"/>
            <p:cNvSpPr/>
            <p:nvPr/>
          </p:nvSpPr>
          <p:spPr bwMode="auto">
            <a:xfrm>
              <a:off x="1487" y="255"/>
              <a:ext cx="1559" cy="1381"/>
            </a:xfrm>
            <a:custGeom>
              <a:avLst/>
              <a:gdLst>
                <a:gd name="T0" fmla="*/ 425 w 657"/>
                <a:gd name="T1" fmla="*/ 213 h 582"/>
                <a:gd name="T2" fmla="*/ 414 w 657"/>
                <a:gd name="T3" fmla="*/ 145 h 582"/>
                <a:gd name="T4" fmla="*/ 407 w 657"/>
                <a:gd name="T5" fmla="*/ 159 h 582"/>
                <a:gd name="T6" fmla="*/ 422 w 657"/>
                <a:gd name="T7" fmla="*/ 40 h 582"/>
                <a:gd name="T8" fmla="*/ 418 w 657"/>
                <a:gd name="T9" fmla="*/ 1 h 582"/>
                <a:gd name="T10" fmla="*/ 394 w 657"/>
                <a:gd name="T11" fmla="*/ 28 h 582"/>
                <a:gd name="T12" fmla="*/ 372 w 657"/>
                <a:gd name="T13" fmla="*/ 100 h 582"/>
                <a:gd name="T14" fmla="*/ 376 w 657"/>
                <a:gd name="T15" fmla="*/ 47 h 582"/>
                <a:gd name="T16" fmla="*/ 357 w 657"/>
                <a:gd name="T17" fmla="*/ 127 h 582"/>
                <a:gd name="T18" fmla="*/ 354 w 657"/>
                <a:gd name="T19" fmla="*/ 72 h 582"/>
                <a:gd name="T20" fmla="*/ 345 w 657"/>
                <a:gd name="T21" fmla="*/ 102 h 582"/>
                <a:gd name="T22" fmla="*/ 346 w 657"/>
                <a:gd name="T23" fmla="*/ 141 h 582"/>
                <a:gd name="T24" fmla="*/ 333 w 657"/>
                <a:gd name="T25" fmla="*/ 127 h 582"/>
                <a:gd name="T26" fmla="*/ 333 w 657"/>
                <a:gd name="T27" fmla="*/ 180 h 582"/>
                <a:gd name="T28" fmla="*/ 323 w 657"/>
                <a:gd name="T29" fmla="*/ 175 h 582"/>
                <a:gd name="T30" fmla="*/ 327 w 657"/>
                <a:gd name="T31" fmla="*/ 202 h 582"/>
                <a:gd name="T32" fmla="*/ 335 w 657"/>
                <a:gd name="T33" fmla="*/ 242 h 582"/>
                <a:gd name="T34" fmla="*/ 323 w 657"/>
                <a:gd name="T35" fmla="*/ 280 h 582"/>
                <a:gd name="T36" fmla="*/ 343 w 657"/>
                <a:gd name="T37" fmla="*/ 342 h 582"/>
                <a:gd name="T38" fmla="*/ 292 w 657"/>
                <a:gd name="T39" fmla="*/ 357 h 582"/>
                <a:gd name="T40" fmla="*/ 176 w 657"/>
                <a:gd name="T41" fmla="*/ 348 h 582"/>
                <a:gd name="T42" fmla="*/ 77 w 657"/>
                <a:gd name="T43" fmla="*/ 304 h 582"/>
                <a:gd name="T44" fmla="*/ 15 w 657"/>
                <a:gd name="T45" fmla="*/ 324 h 582"/>
                <a:gd name="T46" fmla="*/ 76 w 657"/>
                <a:gd name="T47" fmla="*/ 341 h 582"/>
                <a:gd name="T48" fmla="*/ 226 w 657"/>
                <a:gd name="T49" fmla="*/ 504 h 582"/>
                <a:gd name="T50" fmla="*/ 227 w 657"/>
                <a:gd name="T51" fmla="*/ 526 h 582"/>
                <a:gd name="T52" fmla="*/ 129 w 657"/>
                <a:gd name="T53" fmla="*/ 488 h 582"/>
                <a:gd name="T54" fmla="*/ 100 w 657"/>
                <a:gd name="T55" fmla="*/ 494 h 582"/>
                <a:gd name="T56" fmla="*/ 67 w 657"/>
                <a:gd name="T57" fmla="*/ 534 h 582"/>
                <a:gd name="T58" fmla="*/ 151 w 657"/>
                <a:gd name="T59" fmla="*/ 546 h 582"/>
                <a:gd name="T60" fmla="*/ 255 w 657"/>
                <a:gd name="T61" fmla="*/ 579 h 582"/>
                <a:gd name="T62" fmla="*/ 317 w 657"/>
                <a:gd name="T63" fmla="*/ 461 h 582"/>
                <a:gd name="T64" fmla="*/ 477 w 657"/>
                <a:gd name="T65" fmla="*/ 450 h 582"/>
                <a:gd name="T66" fmla="*/ 526 w 657"/>
                <a:gd name="T67" fmla="*/ 496 h 582"/>
                <a:gd name="T68" fmla="*/ 560 w 657"/>
                <a:gd name="T69" fmla="*/ 523 h 582"/>
                <a:gd name="T70" fmla="*/ 578 w 657"/>
                <a:gd name="T71" fmla="*/ 541 h 582"/>
                <a:gd name="T72" fmla="*/ 597 w 657"/>
                <a:gd name="T73" fmla="*/ 539 h 582"/>
                <a:gd name="T74" fmla="*/ 605 w 657"/>
                <a:gd name="T75" fmla="*/ 530 h 582"/>
                <a:gd name="T76" fmla="*/ 581 w 657"/>
                <a:gd name="T77" fmla="*/ 496 h 582"/>
                <a:gd name="T78" fmla="*/ 557 w 657"/>
                <a:gd name="T79" fmla="*/ 469 h 582"/>
                <a:gd name="T80" fmla="*/ 505 w 657"/>
                <a:gd name="T81" fmla="*/ 420 h 582"/>
                <a:gd name="T82" fmla="*/ 479 w 657"/>
                <a:gd name="T83" fmla="*/ 359 h 582"/>
                <a:gd name="T84" fmla="*/ 522 w 657"/>
                <a:gd name="T85" fmla="*/ 356 h 582"/>
                <a:gd name="T86" fmla="*/ 537 w 657"/>
                <a:gd name="T87" fmla="*/ 352 h 582"/>
                <a:gd name="T88" fmla="*/ 544 w 657"/>
                <a:gd name="T89" fmla="*/ 354 h 582"/>
                <a:gd name="T90" fmla="*/ 553 w 657"/>
                <a:gd name="T91" fmla="*/ 352 h 582"/>
                <a:gd name="T92" fmla="*/ 569 w 657"/>
                <a:gd name="T93" fmla="*/ 345 h 582"/>
                <a:gd name="T94" fmla="*/ 578 w 657"/>
                <a:gd name="T95" fmla="*/ 322 h 582"/>
                <a:gd name="T96" fmla="*/ 657 w 657"/>
                <a:gd name="T97" fmla="*/ 268 h 582"/>
                <a:gd name="T98" fmla="*/ 631 w 657"/>
                <a:gd name="T99" fmla="*/ 244 h 582"/>
                <a:gd name="T100" fmla="*/ 583 w 657"/>
                <a:gd name="T101" fmla="*/ 181 h 582"/>
                <a:gd name="T102" fmla="*/ 529 w 657"/>
                <a:gd name="T103" fmla="*/ 179 h 582"/>
                <a:gd name="T104" fmla="*/ 484 w 657"/>
                <a:gd name="T105" fmla="*/ 240 h 582"/>
                <a:gd name="T106" fmla="*/ 454 w 657"/>
                <a:gd name="T107" fmla="*/ 266 h 582"/>
                <a:gd name="T108" fmla="*/ 457 w 657"/>
                <a:gd name="T109" fmla="*/ 278 h 582"/>
                <a:gd name="T110" fmla="*/ 431 w 657"/>
                <a:gd name="T111" fmla="*/ 270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57" h="582">
                  <a:moveTo>
                    <a:pt x="431" y="270"/>
                  </a:moveTo>
                  <a:cubicBezTo>
                    <a:pt x="461" y="210"/>
                    <a:pt x="433" y="219"/>
                    <a:pt x="435" y="189"/>
                  </a:cubicBezTo>
                  <a:cubicBezTo>
                    <a:pt x="437" y="155"/>
                    <a:pt x="422" y="185"/>
                    <a:pt x="425" y="213"/>
                  </a:cubicBezTo>
                  <a:cubicBezTo>
                    <a:pt x="425" y="214"/>
                    <a:pt x="426" y="215"/>
                    <a:pt x="426" y="215"/>
                  </a:cubicBezTo>
                  <a:cubicBezTo>
                    <a:pt x="426" y="215"/>
                    <a:pt x="426" y="215"/>
                    <a:pt x="426" y="215"/>
                  </a:cubicBezTo>
                  <a:cubicBezTo>
                    <a:pt x="420" y="192"/>
                    <a:pt x="416" y="169"/>
                    <a:pt x="414" y="145"/>
                  </a:cubicBezTo>
                  <a:cubicBezTo>
                    <a:pt x="410" y="122"/>
                    <a:pt x="406" y="142"/>
                    <a:pt x="407" y="152"/>
                  </a:cubicBezTo>
                  <a:cubicBezTo>
                    <a:pt x="407" y="154"/>
                    <a:pt x="407" y="157"/>
                    <a:pt x="407" y="159"/>
                  </a:cubicBezTo>
                  <a:cubicBezTo>
                    <a:pt x="407" y="159"/>
                    <a:pt x="407" y="159"/>
                    <a:pt x="407" y="159"/>
                  </a:cubicBezTo>
                  <a:cubicBezTo>
                    <a:pt x="401" y="137"/>
                    <a:pt x="400" y="124"/>
                    <a:pt x="401" y="105"/>
                  </a:cubicBezTo>
                  <a:cubicBezTo>
                    <a:pt x="405" y="88"/>
                    <a:pt x="412" y="63"/>
                    <a:pt x="421" y="49"/>
                  </a:cubicBezTo>
                  <a:cubicBezTo>
                    <a:pt x="425" y="44"/>
                    <a:pt x="426" y="39"/>
                    <a:pt x="422" y="40"/>
                  </a:cubicBezTo>
                  <a:cubicBezTo>
                    <a:pt x="416" y="41"/>
                    <a:pt x="411" y="49"/>
                    <a:pt x="407" y="56"/>
                  </a:cubicBezTo>
                  <a:cubicBezTo>
                    <a:pt x="411" y="40"/>
                    <a:pt x="415" y="26"/>
                    <a:pt x="419" y="9"/>
                  </a:cubicBezTo>
                  <a:cubicBezTo>
                    <a:pt x="419" y="8"/>
                    <a:pt x="421" y="0"/>
                    <a:pt x="418" y="1"/>
                  </a:cubicBezTo>
                  <a:cubicBezTo>
                    <a:pt x="413" y="2"/>
                    <a:pt x="396" y="47"/>
                    <a:pt x="394" y="57"/>
                  </a:cubicBezTo>
                  <a:cubicBezTo>
                    <a:pt x="394" y="58"/>
                    <a:pt x="393" y="60"/>
                    <a:pt x="393" y="61"/>
                  </a:cubicBezTo>
                  <a:cubicBezTo>
                    <a:pt x="394" y="56"/>
                    <a:pt x="400" y="29"/>
                    <a:pt x="394" y="28"/>
                  </a:cubicBezTo>
                  <a:cubicBezTo>
                    <a:pt x="390" y="28"/>
                    <a:pt x="383" y="53"/>
                    <a:pt x="381" y="57"/>
                  </a:cubicBezTo>
                  <a:cubicBezTo>
                    <a:pt x="377" y="70"/>
                    <a:pt x="375" y="81"/>
                    <a:pt x="372" y="95"/>
                  </a:cubicBezTo>
                  <a:cubicBezTo>
                    <a:pt x="372" y="97"/>
                    <a:pt x="372" y="98"/>
                    <a:pt x="372" y="100"/>
                  </a:cubicBezTo>
                  <a:cubicBezTo>
                    <a:pt x="372" y="86"/>
                    <a:pt x="374" y="72"/>
                    <a:pt x="375" y="58"/>
                  </a:cubicBezTo>
                  <a:cubicBezTo>
                    <a:pt x="376" y="57"/>
                    <a:pt x="376" y="55"/>
                    <a:pt x="376" y="54"/>
                  </a:cubicBezTo>
                  <a:cubicBezTo>
                    <a:pt x="376" y="52"/>
                    <a:pt x="377" y="50"/>
                    <a:pt x="376" y="47"/>
                  </a:cubicBezTo>
                  <a:cubicBezTo>
                    <a:pt x="374" y="42"/>
                    <a:pt x="369" y="53"/>
                    <a:pt x="368" y="56"/>
                  </a:cubicBezTo>
                  <a:cubicBezTo>
                    <a:pt x="359" y="81"/>
                    <a:pt x="356" y="111"/>
                    <a:pt x="358" y="139"/>
                  </a:cubicBezTo>
                  <a:cubicBezTo>
                    <a:pt x="357" y="135"/>
                    <a:pt x="357" y="131"/>
                    <a:pt x="357" y="127"/>
                  </a:cubicBezTo>
                  <a:cubicBezTo>
                    <a:pt x="356" y="113"/>
                    <a:pt x="355" y="98"/>
                    <a:pt x="355" y="84"/>
                  </a:cubicBezTo>
                  <a:cubicBezTo>
                    <a:pt x="356" y="81"/>
                    <a:pt x="356" y="79"/>
                    <a:pt x="356" y="76"/>
                  </a:cubicBezTo>
                  <a:cubicBezTo>
                    <a:pt x="356" y="74"/>
                    <a:pt x="356" y="72"/>
                    <a:pt x="354" y="72"/>
                  </a:cubicBezTo>
                  <a:cubicBezTo>
                    <a:pt x="353" y="72"/>
                    <a:pt x="352" y="72"/>
                    <a:pt x="352" y="73"/>
                  </a:cubicBezTo>
                  <a:cubicBezTo>
                    <a:pt x="349" y="77"/>
                    <a:pt x="348" y="87"/>
                    <a:pt x="346" y="92"/>
                  </a:cubicBezTo>
                  <a:cubicBezTo>
                    <a:pt x="346" y="95"/>
                    <a:pt x="346" y="99"/>
                    <a:pt x="345" y="102"/>
                  </a:cubicBezTo>
                  <a:cubicBezTo>
                    <a:pt x="344" y="111"/>
                    <a:pt x="344" y="116"/>
                    <a:pt x="345" y="125"/>
                  </a:cubicBezTo>
                  <a:cubicBezTo>
                    <a:pt x="345" y="128"/>
                    <a:pt x="345" y="130"/>
                    <a:pt x="345" y="132"/>
                  </a:cubicBezTo>
                  <a:cubicBezTo>
                    <a:pt x="345" y="135"/>
                    <a:pt x="346" y="138"/>
                    <a:pt x="346" y="141"/>
                  </a:cubicBezTo>
                  <a:cubicBezTo>
                    <a:pt x="344" y="138"/>
                    <a:pt x="341" y="140"/>
                    <a:pt x="342" y="146"/>
                  </a:cubicBezTo>
                  <a:cubicBezTo>
                    <a:pt x="339" y="137"/>
                    <a:pt x="338" y="129"/>
                    <a:pt x="337" y="127"/>
                  </a:cubicBezTo>
                  <a:cubicBezTo>
                    <a:pt x="336" y="124"/>
                    <a:pt x="334" y="126"/>
                    <a:pt x="333" y="127"/>
                  </a:cubicBezTo>
                  <a:cubicBezTo>
                    <a:pt x="327" y="135"/>
                    <a:pt x="328" y="153"/>
                    <a:pt x="330" y="161"/>
                  </a:cubicBezTo>
                  <a:cubicBezTo>
                    <a:pt x="331" y="166"/>
                    <a:pt x="334" y="172"/>
                    <a:pt x="335" y="177"/>
                  </a:cubicBezTo>
                  <a:cubicBezTo>
                    <a:pt x="332" y="176"/>
                    <a:pt x="332" y="178"/>
                    <a:pt x="333" y="180"/>
                  </a:cubicBezTo>
                  <a:cubicBezTo>
                    <a:pt x="333" y="180"/>
                    <a:pt x="333" y="180"/>
                    <a:pt x="332" y="180"/>
                  </a:cubicBezTo>
                  <a:cubicBezTo>
                    <a:pt x="331" y="177"/>
                    <a:pt x="330" y="175"/>
                    <a:pt x="329" y="173"/>
                  </a:cubicBezTo>
                  <a:cubicBezTo>
                    <a:pt x="325" y="169"/>
                    <a:pt x="324" y="172"/>
                    <a:pt x="323" y="175"/>
                  </a:cubicBezTo>
                  <a:cubicBezTo>
                    <a:pt x="323" y="177"/>
                    <a:pt x="323" y="177"/>
                    <a:pt x="323" y="179"/>
                  </a:cubicBezTo>
                  <a:cubicBezTo>
                    <a:pt x="323" y="189"/>
                    <a:pt x="323" y="198"/>
                    <a:pt x="331" y="205"/>
                  </a:cubicBezTo>
                  <a:cubicBezTo>
                    <a:pt x="330" y="204"/>
                    <a:pt x="328" y="203"/>
                    <a:pt x="327" y="202"/>
                  </a:cubicBezTo>
                  <a:cubicBezTo>
                    <a:pt x="317" y="196"/>
                    <a:pt x="314" y="219"/>
                    <a:pt x="332" y="229"/>
                  </a:cubicBezTo>
                  <a:cubicBezTo>
                    <a:pt x="326" y="229"/>
                    <a:pt x="321" y="231"/>
                    <a:pt x="321" y="234"/>
                  </a:cubicBezTo>
                  <a:cubicBezTo>
                    <a:pt x="322" y="239"/>
                    <a:pt x="328" y="241"/>
                    <a:pt x="335" y="242"/>
                  </a:cubicBezTo>
                  <a:cubicBezTo>
                    <a:pt x="325" y="243"/>
                    <a:pt x="330" y="254"/>
                    <a:pt x="339" y="255"/>
                  </a:cubicBezTo>
                  <a:cubicBezTo>
                    <a:pt x="360" y="257"/>
                    <a:pt x="349" y="267"/>
                    <a:pt x="347" y="274"/>
                  </a:cubicBezTo>
                  <a:cubicBezTo>
                    <a:pt x="337" y="273"/>
                    <a:pt x="326" y="274"/>
                    <a:pt x="323" y="280"/>
                  </a:cubicBezTo>
                  <a:cubicBezTo>
                    <a:pt x="318" y="288"/>
                    <a:pt x="321" y="300"/>
                    <a:pt x="326" y="311"/>
                  </a:cubicBezTo>
                  <a:cubicBezTo>
                    <a:pt x="327" y="315"/>
                    <a:pt x="329" y="318"/>
                    <a:pt x="331" y="321"/>
                  </a:cubicBezTo>
                  <a:cubicBezTo>
                    <a:pt x="333" y="323"/>
                    <a:pt x="342" y="340"/>
                    <a:pt x="343" y="342"/>
                  </a:cubicBezTo>
                  <a:cubicBezTo>
                    <a:pt x="339" y="347"/>
                    <a:pt x="339" y="347"/>
                    <a:pt x="339" y="347"/>
                  </a:cubicBezTo>
                  <a:cubicBezTo>
                    <a:pt x="328" y="354"/>
                    <a:pt x="322" y="358"/>
                    <a:pt x="315" y="358"/>
                  </a:cubicBezTo>
                  <a:cubicBezTo>
                    <a:pt x="309" y="359"/>
                    <a:pt x="303" y="358"/>
                    <a:pt x="292" y="357"/>
                  </a:cubicBezTo>
                  <a:cubicBezTo>
                    <a:pt x="279" y="357"/>
                    <a:pt x="269" y="358"/>
                    <a:pt x="256" y="360"/>
                  </a:cubicBezTo>
                  <a:cubicBezTo>
                    <a:pt x="242" y="364"/>
                    <a:pt x="242" y="364"/>
                    <a:pt x="242" y="364"/>
                  </a:cubicBezTo>
                  <a:cubicBezTo>
                    <a:pt x="219" y="350"/>
                    <a:pt x="204" y="348"/>
                    <a:pt x="176" y="348"/>
                  </a:cubicBezTo>
                  <a:cubicBezTo>
                    <a:pt x="162" y="350"/>
                    <a:pt x="162" y="350"/>
                    <a:pt x="162" y="350"/>
                  </a:cubicBezTo>
                  <a:cubicBezTo>
                    <a:pt x="140" y="330"/>
                    <a:pt x="123" y="324"/>
                    <a:pt x="95" y="317"/>
                  </a:cubicBezTo>
                  <a:cubicBezTo>
                    <a:pt x="88" y="314"/>
                    <a:pt x="82" y="311"/>
                    <a:pt x="77" y="304"/>
                  </a:cubicBezTo>
                  <a:cubicBezTo>
                    <a:pt x="74" y="299"/>
                    <a:pt x="73" y="295"/>
                    <a:pt x="71" y="293"/>
                  </a:cubicBezTo>
                  <a:cubicBezTo>
                    <a:pt x="63" y="279"/>
                    <a:pt x="38" y="309"/>
                    <a:pt x="31" y="315"/>
                  </a:cubicBezTo>
                  <a:cubicBezTo>
                    <a:pt x="23" y="319"/>
                    <a:pt x="18" y="321"/>
                    <a:pt x="15" y="324"/>
                  </a:cubicBezTo>
                  <a:cubicBezTo>
                    <a:pt x="9" y="330"/>
                    <a:pt x="0" y="346"/>
                    <a:pt x="4" y="353"/>
                  </a:cubicBezTo>
                  <a:cubicBezTo>
                    <a:pt x="9" y="361"/>
                    <a:pt x="8" y="358"/>
                    <a:pt x="21" y="353"/>
                  </a:cubicBezTo>
                  <a:cubicBezTo>
                    <a:pt x="45" y="339"/>
                    <a:pt x="48" y="341"/>
                    <a:pt x="76" y="341"/>
                  </a:cubicBezTo>
                  <a:cubicBezTo>
                    <a:pt x="97" y="362"/>
                    <a:pt x="114" y="384"/>
                    <a:pt x="135" y="404"/>
                  </a:cubicBezTo>
                  <a:cubicBezTo>
                    <a:pt x="168" y="417"/>
                    <a:pt x="194" y="425"/>
                    <a:pt x="226" y="436"/>
                  </a:cubicBezTo>
                  <a:cubicBezTo>
                    <a:pt x="223" y="461"/>
                    <a:pt x="219" y="479"/>
                    <a:pt x="226" y="504"/>
                  </a:cubicBezTo>
                  <a:cubicBezTo>
                    <a:pt x="228" y="510"/>
                    <a:pt x="228" y="510"/>
                    <a:pt x="228" y="510"/>
                  </a:cubicBezTo>
                  <a:cubicBezTo>
                    <a:pt x="229" y="516"/>
                    <a:pt x="229" y="516"/>
                    <a:pt x="229" y="516"/>
                  </a:cubicBezTo>
                  <a:cubicBezTo>
                    <a:pt x="227" y="526"/>
                    <a:pt x="227" y="526"/>
                    <a:pt x="227" y="526"/>
                  </a:cubicBezTo>
                  <a:cubicBezTo>
                    <a:pt x="210" y="515"/>
                    <a:pt x="210" y="515"/>
                    <a:pt x="210" y="515"/>
                  </a:cubicBezTo>
                  <a:cubicBezTo>
                    <a:pt x="193" y="505"/>
                    <a:pt x="189" y="501"/>
                    <a:pt x="169" y="498"/>
                  </a:cubicBezTo>
                  <a:cubicBezTo>
                    <a:pt x="150" y="497"/>
                    <a:pt x="147" y="495"/>
                    <a:pt x="129" y="488"/>
                  </a:cubicBezTo>
                  <a:cubicBezTo>
                    <a:pt x="122" y="479"/>
                    <a:pt x="122" y="479"/>
                    <a:pt x="122" y="479"/>
                  </a:cubicBezTo>
                  <a:cubicBezTo>
                    <a:pt x="112" y="474"/>
                    <a:pt x="114" y="475"/>
                    <a:pt x="104" y="482"/>
                  </a:cubicBezTo>
                  <a:cubicBezTo>
                    <a:pt x="100" y="494"/>
                    <a:pt x="100" y="494"/>
                    <a:pt x="100" y="494"/>
                  </a:cubicBezTo>
                  <a:cubicBezTo>
                    <a:pt x="94" y="506"/>
                    <a:pt x="94" y="506"/>
                    <a:pt x="94" y="506"/>
                  </a:cubicBezTo>
                  <a:cubicBezTo>
                    <a:pt x="79" y="523"/>
                    <a:pt x="79" y="523"/>
                    <a:pt x="79" y="523"/>
                  </a:cubicBezTo>
                  <a:cubicBezTo>
                    <a:pt x="67" y="534"/>
                    <a:pt x="67" y="534"/>
                    <a:pt x="67" y="534"/>
                  </a:cubicBezTo>
                  <a:cubicBezTo>
                    <a:pt x="53" y="551"/>
                    <a:pt x="36" y="562"/>
                    <a:pt x="65" y="567"/>
                  </a:cubicBezTo>
                  <a:cubicBezTo>
                    <a:pt x="81" y="558"/>
                    <a:pt x="81" y="558"/>
                    <a:pt x="81" y="558"/>
                  </a:cubicBezTo>
                  <a:cubicBezTo>
                    <a:pt x="105" y="539"/>
                    <a:pt x="123" y="533"/>
                    <a:pt x="151" y="546"/>
                  </a:cubicBezTo>
                  <a:cubicBezTo>
                    <a:pt x="183" y="563"/>
                    <a:pt x="183" y="563"/>
                    <a:pt x="183" y="563"/>
                  </a:cubicBezTo>
                  <a:cubicBezTo>
                    <a:pt x="206" y="574"/>
                    <a:pt x="212" y="577"/>
                    <a:pt x="236" y="582"/>
                  </a:cubicBezTo>
                  <a:cubicBezTo>
                    <a:pt x="236" y="582"/>
                    <a:pt x="252" y="579"/>
                    <a:pt x="255" y="579"/>
                  </a:cubicBezTo>
                  <a:cubicBezTo>
                    <a:pt x="257" y="579"/>
                    <a:pt x="276" y="566"/>
                    <a:pt x="276" y="566"/>
                  </a:cubicBezTo>
                  <a:cubicBezTo>
                    <a:pt x="294" y="538"/>
                    <a:pt x="303" y="517"/>
                    <a:pt x="313" y="486"/>
                  </a:cubicBezTo>
                  <a:cubicBezTo>
                    <a:pt x="317" y="461"/>
                    <a:pt x="317" y="461"/>
                    <a:pt x="317" y="461"/>
                  </a:cubicBezTo>
                  <a:cubicBezTo>
                    <a:pt x="346" y="476"/>
                    <a:pt x="374" y="463"/>
                    <a:pt x="398" y="444"/>
                  </a:cubicBezTo>
                  <a:cubicBezTo>
                    <a:pt x="411" y="432"/>
                    <a:pt x="418" y="427"/>
                    <a:pt x="433" y="418"/>
                  </a:cubicBezTo>
                  <a:cubicBezTo>
                    <a:pt x="440" y="433"/>
                    <a:pt x="460" y="450"/>
                    <a:pt x="477" y="450"/>
                  </a:cubicBezTo>
                  <a:cubicBezTo>
                    <a:pt x="486" y="455"/>
                    <a:pt x="486" y="455"/>
                    <a:pt x="486" y="455"/>
                  </a:cubicBezTo>
                  <a:cubicBezTo>
                    <a:pt x="494" y="466"/>
                    <a:pt x="500" y="476"/>
                    <a:pt x="509" y="484"/>
                  </a:cubicBezTo>
                  <a:cubicBezTo>
                    <a:pt x="514" y="489"/>
                    <a:pt x="519" y="493"/>
                    <a:pt x="526" y="496"/>
                  </a:cubicBezTo>
                  <a:cubicBezTo>
                    <a:pt x="526" y="496"/>
                    <a:pt x="541" y="500"/>
                    <a:pt x="542" y="501"/>
                  </a:cubicBezTo>
                  <a:cubicBezTo>
                    <a:pt x="544" y="501"/>
                    <a:pt x="551" y="508"/>
                    <a:pt x="553" y="509"/>
                  </a:cubicBezTo>
                  <a:cubicBezTo>
                    <a:pt x="558" y="513"/>
                    <a:pt x="559" y="517"/>
                    <a:pt x="560" y="523"/>
                  </a:cubicBezTo>
                  <a:cubicBezTo>
                    <a:pt x="562" y="527"/>
                    <a:pt x="565" y="531"/>
                    <a:pt x="568" y="534"/>
                  </a:cubicBezTo>
                  <a:cubicBezTo>
                    <a:pt x="571" y="536"/>
                    <a:pt x="574" y="539"/>
                    <a:pt x="576" y="540"/>
                  </a:cubicBezTo>
                  <a:cubicBezTo>
                    <a:pt x="577" y="540"/>
                    <a:pt x="577" y="540"/>
                    <a:pt x="578" y="541"/>
                  </a:cubicBezTo>
                  <a:cubicBezTo>
                    <a:pt x="580" y="542"/>
                    <a:pt x="583" y="543"/>
                    <a:pt x="584" y="543"/>
                  </a:cubicBezTo>
                  <a:cubicBezTo>
                    <a:pt x="590" y="548"/>
                    <a:pt x="591" y="543"/>
                    <a:pt x="595" y="543"/>
                  </a:cubicBezTo>
                  <a:cubicBezTo>
                    <a:pt x="596" y="543"/>
                    <a:pt x="597" y="539"/>
                    <a:pt x="597" y="539"/>
                  </a:cubicBezTo>
                  <a:cubicBezTo>
                    <a:pt x="598" y="538"/>
                    <a:pt x="599" y="537"/>
                    <a:pt x="599" y="537"/>
                  </a:cubicBezTo>
                  <a:cubicBezTo>
                    <a:pt x="601" y="537"/>
                    <a:pt x="601" y="537"/>
                    <a:pt x="601" y="537"/>
                  </a:cubicBezTo>
                  <a:cubicBezTo>
                    <a:pt x="606" y="535"/>
                    <a:pt x="606" y="534"/>
                    <a:pt x="605" y="530"/>
                  </a:cubicBezTo>
                  <a:cubicBezTo>
                    <a:pt x="608" y="528"/>
                    <a:pt x="608" y="528"/>
                    <a:pt x="608" y="528"/>
                  </a:cubicBezTo>
                  <a:cubicBezTo>
                    <a:pt x="614" y="522"/>
                    <a:pt x="609" y="519"/>
                    <a:pt x="606" y="512"/>
                  </a:cubicBezTo>
                  <a:cubicBezTo>
                    <a:pt x="595" y="501"/>
                    <a:pt x="596" y="499"/>
                    <a:pt x="581" y="496"/>
                  </a:cubicBezTo>
                  <a:cubicBezTo>
                    <a:pt x="576" y="492"/>
                    <a:pt x="576" y="492"/>
                    <a:pt x="576" y="492"/>
                  </a:cubicBezTo>
                  <a:cubicBezTo>
                    <a:pt x="567" y="481"/>
                    <a:pt x="567" y="481"/>
                    <a:pt x="567" y="481"/>
                  </a:cubicBezTo>
                  <a:cubicBezTo>
                    <a:pt x="557" y="469"/>
                    <a:pt x="557" y="469"/>
                    <a:pt x="557" y="469"/>
                  </a:cubicBezTo>
                  <a:cubicBezTo>
                    <a:pt x="546" y="457"/>
                    <a:pt x="546" y="457"/>
                    <a:pt x="546" y="457"/>
                  </a:cubicBezTo>
                  <a:cubicBezTo>
                    <a:pt x="537" y="448"/>
                    <a:pt x="532" y="442"/>
                    <a:pt x="522" y="435"/>
                  </a:cubicBezTo>
                  <a:cubicBezTo>
                    <a:pt x="509" y="430"/>
                    <a:pt x="512" y="431"/>
                    <a:pt x="505" y="420"/>
                  </a:cubicBezTo>
                  <a:cubicBezTo>
                    <a:pt x="486" y="379"/>
                    <a:pt x="486" y="379"/>
                    <a:pt x="486" y="379"/>
                  </a:cubicBezTo>
                  <a:cubicBezTo>
                    <a:pt x="482" y="368"/>
                    <a:pt x="482" y="368"/>
                    <a:pt x="482" y="368"/>
                  </a:cubicBezTo>
                  <a:cubicBezTo>
                    <a:pt x="479" y="359"/>
                    <a:pt x="479" y="359"/>
                    <a:pt x="479" y="359"/>
                  </a:cubicBezTo>
                  <a:cubicBezTo>
                    <a:pt x="480" y="353"/>
                    <a:pt x="481" y="346"/>
                    <a:pt x="484" y="344"/>
                  </a:cubicBezTo>
                  <a:cubicBezTo>
                    <a:pt x="488" y="341"/>
                    <a:pt x="492" y="342"/>
                    <a:pt x="501" y="341"/>
                  </a:cubicBezTo>
                  <a:cubicBezTo>
                    <a:pt x="509" y="349"/>
                    <a:pt x="511" y="351"/>
                    <a:pt x="522" y="356"/>
                  </a:cubicBezTo>
                  <a:cubicBezTo>
                    <a:pt x="523" y="357"/>
                    <a:pt x="524" y="356"/>
                    <a:pt x="525" y="356"/>
                  </a:cubicBezTo>
                  <a:cubicBezTo>
                    <a:pt x="525" y="356"/>
                    <a:pt x="531" y="354"/>
                    <a:pt x="533" y="354"/>
                  </a:cubicBezTo>
                  <a:cubicBezTo>
                    <a:pt x="534" y="354"/>
                    <a:pt x="536" y="353"/>
                    <a:pt x="537" y="352"/>
                  </a:cubicBezTo>
                  <a:cubicBezTo>
                    <a:pt x="537" y="352"/>
                    <a:pt x="539" y="352"/>
                    <a:pt x="539" y="352"/>
                  </a:cubicBezTo>
                  <a:cubicBezTo>
                    <a:pt x="540" y="353"/>
                    <a:pt x="541" y="353"/>
                    <a:pt x="542" y="353"/>
                  </a:cubicBezTo>
                  <a:cubicBezTo>
                    <a:pt x="542" y="354"/>
                    <a:pt x="543" y="354"/>
                    <a:pt x="544" y="354"/>
                  </a:cubicBezTo>
                  <a:cubicBezTo>
                    <a:pt x="544" y="353"/>
                    <a:pt x="544" y="353"/>
                    <a:pt x="545" y="352"/>
                  </a:cubicBezTo>
                  <a:cubicBezTo>
                    <a:pt x="545" y="351"/>
                    <a:pt x="546" y="347"/>
                    <a:pt x="548" y="347"/>
                  </a:cubicBezTo>
                  <a:cubicBezTo>
                    <a:pt x="548" y="348"/>
                    <a:pt x="552" y="352"/>
                    <a:pt x="553" y="352"/>
                  </a:cubicBezTo>
                  <a:cubicBezTo>
                    <a:pt x="556" y="351"/>
                    <a:pt x="554" y="347"/>
                    <a:pt x="554" y="344"/>
                  </a:cubicBezTo>
                  <a:cubicBezTo>
                    <a:pt x="557" y="343"/>
                    <a:pt x="557" y="343"/>
                    <a:pt x="557" y="343"/>
                  </a:cubicBezTo>
                  <a:cubicBezTo>
                    <a:pt x="560" y="344"/>
                    <a:pt x="566" y="345"/>
                    <a:pt x="569" y="345"/>
                  </a:cubicBezTo>
                  <a:cubicBezTo>
                    <a:pt x="573" y="344"/>
                    <a:pt x="573" y="342"/>
                    <a:pt x="574" y="335"/>
                  </a:cubicBezTo>
                  <a:cubicBezTo>
                    <a:pt x="574" y="333"/>
                    <a:pt x="574" y="331"/>
                    <a:pt x="574" y="328"/>
                  </a:cubicBezTo>
                  <a:cubicBezTo>
                    <a:pt x="578" y="322"/>
                    <a:pt x="578" y="322"/>
                    <a:pt x="578" y="322"/>
                  </a:cubicBezTo>
                  <a:cubicBezTo>
                    <a:pt x="585" y="318"/>
                    <a:pt x="588" y="317"/>
                    <a:pt x="595" y="315"/>
                  </a:cubicBezTo>
                  <a:cubicBezTo>
                    <a:pt x="608" y="308"/>
                    <a:pt x="609" y="301"/>
                    <a:pt x="614" y="289"/>
                  </a:cubicBezTo>
                  <a:cubicBezTo>
                    <a:pt x="633" y="299"/>
                    <a:pt x="650" y="286"/>
                    <a:pt x="657" y="268"/>
                  </a:cubicBezTo>
                  <a:cubicBezTo>
                    <a:pt x="647" y="281"/>
                    <a:pt x="627" y="278"/>
                    <a:pt x="616" y="269"/>
                  </a:cubicBezTo>
                  <a:cubicBezTo>
                    <a:pt x="617" y="266"/>
                    <a:pt x="617" y="266"/>
                    <a:pt x="617" y="266"/>
                  </a:cubicBezTo>
                  <a:cubicBezTo>
                    <a:pt x="628" y="261"/>
                    <a:pt x="638" y="259"/>
                    <a:pt x="631" y="244"/>
                  </a:cubicBezTo>
                  <a:cubicBezTo>
                    <a:pt x="631" y="255"/>
                    <a:pt x="631" y="257"/>
                    <a:pt x="619" y="257"/>
                  </a:cubicBezTo>
                  <a:cubicBezTo>
                    <a:pt x="622" y="229"/>
                    <a:pt x="594" y="192"/>
                    <a:pt x="566" y="192"/>
                  </a:cubicBezTo>
                  <a:cubicBezTo>
                    <a:pt x="564" y="188"/>
                    <a:pt x="580" y="183"/>
                    <a:pt x="583" y="181"/>
                  </a:cubicBezTo>
                  <a:cubicBezTo>
                    <a:pt x="577" y="178"/>
                    <a:pt x="565" y="184"/>
                    <a:pt x="560" y="188"/>
                  </a:cubicBezTo>
                  <a:cubicBezTo>
                    <a:pt x="554" y="183"/>
                    <a:pt x="539" y="170"/>
                    <a:pt x="530" y="178"/>
                  </a:cubicBezTo>
                  <a:cubicBezTo>
                    <a:pt x="529" y="179"/>
                    <a:pt x="529" y="179"/>
                    <a:pt x="529" y="179"/>
                  </a:cubicBezTo>
                  <a:cubicBezTo>
                    <a:pt x="538" y="179"/>
                    <a:pt x="543" y="183"/>
                    <a:pt x="549" y="189"/>
                  </a:cubicBezTo>
                  <a:cubicBezTo>
                    <a:pt x="506" y="193"/>
                    <a:pt x="490" y="246"/>
                    <a:pt x="469" y="217"/>
                  </a:cubicBezTo>
                  <a:cubicBezTo>
                    <a:pt x="460" y="231"/>
                    <a:pt x="482" y="237"/>
                    <a:pt x="484" y="240"/>
                  </a:cubicBezTo>
                  <a:cubicBezTo>
                    <a:pt x="474" y="247"/>
                    <a:pt x="461" y="249"/>
                    <a:pt x="451" y="236"/>
                  </a:cubicBezTo>
                  <a:cubicBezTo>
                    <a:pt x="441" y="255"/>
                    <a:pt x="478" y="250"/>
                    <a:pt x="476" y="253"/>
                  </a:cubicBezTo>
                  <a:cubicBezTo>
                    <a:pt x="472" y="257"/>
                    <a:pt x="462" y="266"/>
                    <a:pt x="454" y="266"/>
                  </a:cubicBezTo>
                  <a:cubicBezTo>
                    <a:pt x="464" y="271"/>
                    <a:pt x="466" y="271"/>
                    <a:pt x="476" y="265"/>
                  </a:cubicBezTo>
                  <a:cubicBezTo>
                    <a:pt x="472" y="271"/>
                    <a:pt x="470" y="272"/>
                    <a:pt x="467" y="274"/>
                  </a:cubicBezTo>
                  <a:cubicBezTo>
                    <a:pt x="464" y="275"/>
                    <a:pt x="462" y="276"/>
                    <a:pt x="457" y="278"/>
                  </a:cubicBezTo>
                  <a:cubicBezTo>
                    <a:pt x="435" y="269"/>
                    <a:pt x="435" y="269"/>
                    <a:pt x="435" y="269"/>
                  </a:cubicBezTo>
                  <a:cubicBezTo>
                    <a:pt x="434" y="269"/>
                    <a:pt x="434" y="269"/>
                    <a:pt x="434" y="269"/>
                  </a:cubicBezTo>
                  <a:lnTo>
                    <a:pt x="431" y="27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2659170" y="1602420"/>
            <a:ext cx="7571028" cy="1419753"/>
            <a:chOff x="2659170" y="1602420"/>
            <a:chExt cx="7571028" cy="1419753"/>
          </a:xfrm>
        </p:grpSpPr>
        <p:sp>
          <p:nvSpPr>
            <p:cNvPr id="2" name="文本框 1"/>
            <p:cNvSpPr txBox="1"/>
            <p:nvPr/>
          </p:nvSpPr>
          <p:spPr>
            <a:xfrm>
              <a:off x="6248018" y="1729511"/>
              <a:ext cx="3982180" cy="129266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30000"/>
                </a:lnSpc>
              </a:pPr>
              <a:r>
                <a:rPr lang="zh-CN" altLang="en-US" sz="3600" dirty="0" smtClean="0">
                  <a:blipFill>
                    <a:blip r:embed="rId4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rPr>
                <a:t>第三部分 </a:t>
              </a:r>
              <a:r>
                <a:rPr lang="zh-CN" altLang="en-US" sz="6000" dirty="0" smtClean="0">
                  <a:blipFill>
                    <a:blip r:embed="rId4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rPr>
                <a:t>婚礼流程</a:t>
              </a:r>
              <a:endParaRPr lang="zh-CN" altLang="en-US" sz="6000" dirty="0">
                <a:blipFill>
                  <a:blip r:embed="rId4"/>
                  <a:stretch>
                    <a:fillRect/>
                  </a:stretch>
                </a:blipFill>
                <a:latin typeface="造字工房俊雅（非商用）常规体" pitchFamily="50" charset="-122"/>
                <a:ea typeface="造字工房俊雅（非商用）常规体" pitchFamily="50" charset="-122"/>
              </a:endParaRPr>
            </a:p>
          </p:txBody>
        </p:sp>
        <p:sp>
          <p:nvSpPr>
            <p:cNvPr id="12" name="矩形 11"/>
            <p:cNvSpPr/>
            <p:nvPr/>
          </p:nvSpPr>
          <p:spPr>
            <a:xfrm>
              <a:off x="2659170" y="1602420"/>
              <a:ext cx="5128007" cy="70788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zh-CN" sz="4000" dirty="0">
                  <a:blipFill>
                    <a:blip r:embed="rId4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Wedding process</a:t>
              </a:r>
              <a:endParaRPr lang="zh-CN" altLang="en-US" sz="4000" dirty="0">
                <a:blipFill>
                  <a:blip r:embed="rId4"/>
                  <a:stretch>
                    <a:fillRect/>
                  </a:stretch>
                </a:blipFill>
                <a:latin typeface="Felix Titling" panose="04060505060202020A04" pitchFamily="82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12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16" dur="7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占位符 6"/>
          <p:cNvPicPr>
            <a:picLocks noGrp="1" noChangeAspect="1"/>
          </p:cNvPicPr>
          <p:nvPr>
            <p:ph type="pic" sz="quarter" idx="10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45" r="745"/>
          <a:stretch>
            <a:fillRect/>
          </a:stretch>
        </p:blipFill>
        <p:spPr/>
      </p:pic>
      <p:pic>
        <p:nvPicPr>
          <p:cNvPr id="9" name="图片占位符 8"/>
          <p:cNvPicPr>
            <a:picLocks noGrp="1" noChangeAspect="1"/>
          </p:cNvPicPr>
          <p:nvPr>
            <p:ph type="pic" sz="quarter" idx="11"/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45" r="745"/>
          <a:stretch>
            <a:fillRect/>
          </a:stretch>
        </p:blipFill>
        <p:spPr/>
      </p:pic>
      <p:pic>
        <p:nvPicPr>
          <p:cNvPr id="14" name="图片 13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1525" y="4583290"/>
            <a:ext cx="2566310" cy="2100001"/>
          </a:xfrm>
          <a:prstGeom prst="rect">
            <a:avLst/>
          </a:prstGeom>
        </p:spPr>
      </p:pic>
      <p:sp>
        <p:nvSpPr>
          <p:cNvPr id="15" name="文本框 14"/>
          <p:cNvSpPr txBox="1"/>
          <p:nvPr/>
        </p:nvSpPr>
        <p:spPr>
          <a:xfrm>
            <a:off x="2917834" y="3233361"/>
            <a:ext cx="1944001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30000"/>
              </a:lnSpc>
            </a:pPr>
            <a:r>
              <a:rPr lang="zh-CN" altLang="en-US" sz="2000" dirty="0" smtClean="0">
                <a:blipFill>
                  <a:blip r:embed="rId6"/>
                  <a:stretch>
                    <a:fillRect/>
                  </a:stretch>
                </a:blipFill>
                <a:latin typeface="造字工房俊雅（非商用）常规体" pitchFamily="50" charset="-122"/>
                <a:ea typeface="造字工房俊雅（非商用）常规体" pitchFamily="50" charset="-122"/>
              </a:rPr>
              <a:t>对于世界而言，你是一个人</a:t>
            </a:r>
            <a:endParaRPr lang="en-US" altLang="zh-CN" sz="2000" dirty="0" smtClean="0">
              <a:blipFill>
                <a:blip r:embed="rId6"/>
                <a:stretch>
                  <a:fillRect/>
                </a:stretch>
              </a:blipFill>
              <a:latin typeface="造字工房俊雅（非商用）常规体" pitchFamily="50" charset="-122"/>
              <a:ea typeface="造字工房俊雅（非商用）常规体" pitchFamily="50" charset="-122"/>
            </a:endParaRPr>
          </a:p>
        </p:txBody>
      </p:sp>
      <p:sp>
        <p:nvSpPr>
          <p:cNvPr id="16" name="矩形 15"/>
          <p:cNvSpPr/>
          <p:nvPr/>
        </p:nvSpPr>
        <p:spPr>
          <a:xfrm>
            <a:off x="7361498" y="3389688"/>
            <a:ext cx="181221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600" dirty="0">
                <a:blipFill>
                  <a:blip r:embed="rId6"/>
                  <a:stretch>
                    <a:fillRect/>
                  </a:stretch>
                </a:blipFill>
                <a:latin typeface="Felix Titling" panose="04060505060202020A04" pitchFamily="82" charset="0"/>
              </a:rPr>
              <a:t>To the world you may be one </a:t>
            </a:r>
            <a:r>
              <a:rPr lang="zh-CN" altLang="en-US" sz="600" dirty="0" smtClean="0">
                <a:blipFill>
                  <a:blip r:embed="rId6"/>
                  <a:stretch>
                    <a:fillRect/>
                  </a:stretch>
                </a:blipFill>
                <a:latin typeface="Felix Titling" panose="04060505060202020A04" pitchFamily="82" charset="0"/>
              </a:rPr>
              <a:t>person</a:t>
            </a:r>
            <a:endParaRPr lang="en-US" altLang="zh-CN" sz="600" dirty="0" smtClean="0">
              <a:blipFill>
                <a:blip r:embed="rId6"/>
                <a:stretch>
                  <a:fillRect/>
                </a:stretch>
              </a:blipFill>
              <a:latin typeface="Felix Titling" panose="04060505060202020A04" pitchFamily="82" charset="0"/>
            </a:endParaRPr>
          </a:p>
          <a:p>
            <a:r>
              <a:rPr lang="zh-CN" altLang="en-US" sz="600" dirty="0" smtClean="0">
                <a:blipFill>
                  <a:blip r:embed="rId6"/>
                  <a:stretch>
                    <a:fillRect/>
                  </a:stretch>
                </a:blipFill>
                <a:latin typeface="Felix Titling" panose="04060505060202020A04" pitchFamily="82" charset="0"/>
              </a:rPr>
              <a:t>But </a:t>
            </a:r>
            <a:r>
              <a:rPr lang="zh-CN" altLang="en-US" sz="600" dirty="0">
                <a:blipFill>
                  <a:blip r:embed="rId6"/>
                  <a:stretch>
                    <a:fillRect/>
                  </a:stretch>
                </a:blipFill>
                <a:latin typeface="Felix Titling" panose="04060505060202020A04" pitchFamily="82" charset="0"/>
              </a:rPr>
              <a:t>to me, you are my whole world</a:t>
            </a:r>
          </a:p>
        </p:txBody>
      </p:sp>
      <p:sp>
        <p:nvSpPr>
          <p:cNvPr id="17" name="文本框 16"/>
          <p:cNvSpPr txBox="1"/>
          <p:nvPr/>
        </p:nvSpPr>
        <p:spPr>
          <a:xfrm>
            <a:off x="7361498" y="396729"/>
            <a:ext cx="1944002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30000"/>
              </a:lnSpc>
            </a:pPr>
            <a:r>
              <a:rPr lang="zh-CN" altLang="en-US" sz="2000" dirty="0" smtClean="0">
                <a:blipFill>
                  <a:blip r:embed="rId6"/>
                  <a:stretch>
                    <a:fillRect/>
                  </a:stretch>
                </a:blipFill>
                <a:latin typeface="造字工房俊雅（非商用）常规体" pitchFamily="50" charset="-122"/>
                <a:ea typeface="造字工房俊雅（非商用）常规体" pitchFamily="50" charset="-122"/>
              </a:rPr>
              <a:t>但对我而言，你是我的整个世界</a:t>
            </a:r>
            <a:endParaRPr lang="zh-CN" altLang="en-US" sz="2000" dirty="0">
              <a:blipFill>
                <a:blip r:embed="rId6"/>
                <a:stretch>
                  <a:fillRect/>
                </a:stretch>
              </a:blipFill>
              <a:latin typeface="造字工房俊雅（非商用）常规体" pitchFamily="50" charset="-122"/>
              <a:ea typeface="造字工房俊雅（非商用）常规体" pitchFamily="50" charset="-122"/>
            </a:endParaRPr>
          </a:p>
        </p:txBody>
      </p:sp>
      <p:sp>
        <p:nvSpPr>
          <p:cNvPr id="18" name="Content Placeholder 2"/>
          <p:cNvSpPr txBox="1"/>
          <p:nvPr/>
        </p:nvSpPr>
        <p:spPr>
          <a:xfrm>
            <a:off x="3850105" y="5241435"/>
            <a:ext cx="7807744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600">
                <a:blipFill>
                  <a:blip r:embed="rId6"/>
                  <a:stretch>
                    <a:fillRect/>
                  </a:stretch>
                </a:blipFill>
                <a:latin typeface="Felix Titling" panose="04060505060202020A04" pitchFamily="82" charset="0"/>
              </a:defRPr>
            </a:lvl1pPr>
          </a:lstStyle>
          <a:p>
            <a:r>
              <a:rPr lang="en-US" altLang="zh-CN" sz="1100" dirty="0" smtClean="0">
                <a:sym typeface="+mn-lt"/>
              </a:rPr>
              <a:t>This is a sample letter that has been placed to demonstrate the typing format on the letterhead design </a:t>
            </a:r>
            <a:r>
              <a:rPr lang="en-US" altLang="zh-CN" sz="1100" dirty="0">
                <a:sym typeface="+mn-lt"/>
              </a:rPr>
              <a:t>This is a sample letter that has been placed to demonstrate the typing format on the letterhead </a:t>
            </a:r>
            <a:r>
              <a:rPr lang="en-US" altLang="zh-CN" sz="1100" dirty="0" smtClean="0">
                <a:sym typeface="+mn-lt"/>
              </a:rPr>
              <a:t>design This </a:t>
            </a:r>
            <a:r>
              <a:rPr lang="en-US" altLang="zh-CN" sz="1100" dirty="0">
                <a:sym typeface="+mn-lt"/>
              </a:rPr>
              <a:t>is a sample letter that has been placed to demonstrate the typing format on the letterhead </a:t>
            </a:r>
            <a:r>
              <a:rPr lang="en-US" altLang="zh-CN" sz="1100" dirty="0" smtClean="0">
                <a:sym typeface="+mn-lt"/>
              </a:rPr>
              <a:t>design This </a:t>
            </a:r>
            <a:r>
              <a:rPr lang="en-US" altLang="zh-CN" sz="1100" dirty="0">
                <a:sym typeface="+mn-lt"/>
              </a:rPr>
              <a:t>is a sample letter that has been placed to demonstrate the typing format on the letterhead </a:t>
            </a:r>
            <a:r>
              <a:rPr lang="en-US" altLang="zh-CN" sz="1100" dirty="0" smtClean="0">
                <a:sym typeface="+mn-lt"/>
              </a:rPr>
              <a:t>design This </a:t>
            </a:r>
            <a:r>
              <a:rPr lang="en-US" altLang="zh-CN" sz="1100" dirty="0">
                <a:sym typeface="+mn-lt"/>
              </a:rPr>
              <a:t>is a sample letter that has been placed to demonstrate the typing format on the letterhead </a:t>
            </a:r>
            <a:r>
              <a:rPr lang="en-US" altLang="zh-CN" sz="1100" dirty="0" smtClean="0">
                <a:sym typeface="+mn-lt"/>
              </a:rPr>
              <a:t>design</a:t>
            </a:r>
            <a:endParaRPr lang="en-US" altLang="zh-CN" sz="1100" dirty="0">
              <a:sym typeface="+mn-lt"/>
            </a:endParaRPr>
          </a:p>
        </p:txBody>
      </p:sp>
      <p:sp>
        <p:nvSpPr>
          <p:cNvPr id="19" name="文本框 18"/>
          <p:cNvSpPr txBox="1"/>
          <p:nvPr/>
        </p:nvSpPr>
        <p:spPr>
          <a:xfrm>
            <a:off x="3147039" y="4808109"/>
            <a:ext cx="156966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>
              <a:defRPr sz="600">
                <a:blipFill>
                  <a:blip r:embed="rId6"/>
                  <a:stretch>
                    <a:fillRect/>
                  </a:stretch>
                </a:blipFill>
                <a:latin typeface="Felix Titling" panose="04060505060202020A04" pitchFamily="82" charset="0"/>
              </a:defRPr>
            </a:lvl1pPr>
          </a:lstStyle>
          <a:p>
            <a:r>
              <a:rPr lang="zh-CN" altLang="en-US" sz="1800" dirty="0" smtClean="0">
                <a:sym typeface="+mn-lt"/>
              </a:rPr>
              <a:t>输入文本内容</a:t>
            </a:r>
            <a:endParaRPr lang="en-US" altLang="zh-CN" sz="1800" dirty="0">
              <a:sym typeface="+mn-lt"/>
            </a:endParaRPr>
          </a:p>
        </p:txBody>
      </p:sp>
      <p:pic>
        <p:nvPicPr>
          <p:cNvPr id="21" name="图片占位符 20"/>
          <p:cNvPicPr>
            <a:picLocks noGrp="1" noChangeAspect="1"/>
          </p:cNvPicPr>
          <p:nvPr>
            <p:ph type="pic" sz="quarter" idx="13"/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48" b="14648"/>
          <a:stretch>
            <a:fillRect/>
          </a:stretch>
        </p:blipFill>
        <p:spPr/>
      </p:pic>
      <p:pic>
        <p:nvPicPr>
          <p:cNvPr id="23" name="图片占位符 22"/>
          <p:cNvPicPr>
            <a:picLocks noGrp="1" noChangeAspect="1"/>
          </p:cNvPicPr>
          <p:nvPr>
            <p:ph type="pic" sz="quarter" idx="14"/>
          </p:nvPr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729" b="16729"/>
          <a:stretch>
            <a:fillRect/>
          </a:stretch>
        </p:blipFill>
        <p:spPr/>
      </p:pic>
      <p:pic>
        <p:nvPicPr>
          <p:cNvPr id="25" name="图片占位符 24"/>
          <p:cNvPicPr>
            <a:picLocks noGrp="1" noChangeAspect="1"/>
          </p:cNvPicPr>
          <p:nvPr>
            <p:ph type="pic" sz="quarter" idx="12"/>
          </p:nvPr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83" r="783"/>
          <a:stretch>
            <a:fillRect/>
          </a:stretch>
        </p:blipFill>
        <p:spPr/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500"/>
                            </p:stCondLst>
                            <p:childTnLst>
                              <p:par>
                                <p:cTn id="34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6" grpId="0"/>
      <p:bldP spid="17" grpId="0"/>
      <p:bldP spid="18" grpId="0"/>
      <p:bldP spid="19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淘宝网Chenying0907出品 14"/>
          <p:cNvSpPr/>
          <p:nvPr/>
        </p:nvSpPr>
        <p:spPr>
          <a:xfrm>
            <a:off x="1052348" y="2100573"/>
            <a:ext cx="4203698" cy="27305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4445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微软雅黑" panose="020B0503020204020204" pitchFamily="34" charset="-122"/>
            </a:endParaRPr>
          </a:p>
        </p:txBody>
      </p:sp>
      <p:sp>
        <p:nvSpPr>
          <p:cNvPr id="2" name="淘宝网Chenying0907出品 14"/>
          <p:cNvSpPr/>
          <p:nvPr/>
        </p:nvSpPr>
        <p:spPr>
          <a:xfrm rot="21040560">
            <a:off x="858923" y="2146969"/>
            <a:ext cx="4203698" cy="27305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4445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微软雅黑" panose="020B0503020204020204" pitchFamily="34" charset="-122"/>
            </a:endParaRPr>
          </a:p>
        </p:txBody>
      </p:sp>
      <p:pic>
        <p:nvPicPr>
          <p:cNvPr id="7" name="图片 6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54197" y="4393652"/>
            <a:ext cx="6505575" cy="1181100"/>
          </a:xfrm>
          <a:prstGeom prst="rect">
            <a:avLst/>
          </a:prstGeom>
        </p:spPr>
      </p:pic>
      <p:pic>
        <p:nvPicPr>
          <p:cNvPr id="8" name="图片 7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96823" y="2500510"/>
            <a:ext cx="2711397" cy="2975559"/>
          </a:xfrm>
          <a:prstGeom prst="rect">
            <a:avLst/>
          </a:prstGeom>
        </p:spPr>
      </p:pic>
      <p:sp>
        <p:nvSpPr>
          <p:cNvPr id="9" name="Content Placeholder 2"/>
          <p:cNvSpPr txBox="1"/>
          <p:nvPr/>
        </p:nvSpPr>
        <p:spPr>
          <a:xfrm>
            <a:off x="6808220" y="2576534"/>
            <a:ext cx="4826318" cy="17851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600">
                <a:blipFill>
                  <a:blip r:embed="rId5"/>
                  <a:stretch>
                    <a:fillRect/>
                  </a:stretch>
                </a:blipFill>
                <a:latin typeface="Felix Titling" panose="04060505060202020A04" pitchFamily="82" charset="0"/>
              </a:defRPr>
            </a:lvl1pPr>
          </a:lstStyle>
          <a:p>
            <a:r>
              <a:rPr lang="en-US" altLang="zh-CN" sz="1100" dirty="0" smtClean="0">
                <a:sym typeface="+mn-lt"/>
              </a:rPr>
              <a:t>This is a sample letter that has been placed to demonstrate the typing format on the letterhead design </a:t>
            </a:r>
            <a:r>
              <a:rPr lang="en-US" altLang="zh-CN" sz="1100" dirty="0">
                <a:sym typeface="+mn-lt"/>
              </a:rPr>
              <a:t>This is a sample letter that has been placed to demonstrate the typing format on the letterhead </a:t>
            </a:r>
            <a:r>
              <a:rPr lang="en-US" altLang="zh-CN" sz="1100" dirty="0" smtClean="0">
                <a:sym typeface="+mn-lt"/>
              </a:rPr>
              <a:t>design This </a:t>
            </a:r>
            <a:r>
              <a:rPr lang="en-US" altLang="zh-CN" sz="1100" dirty="0">
                <a:sym typeface="+mn-lt"/>
              </a:rPr>
              <a:t>is a sample letter that has been placed to demonstrate the typing format on the letterhead </a:t>
            </a:r>
            <a:r>
              <a:rPr lang="en-US" altLang="zh-CN" sz="1100" dirty="0" smtClean="0">
                <a:sym typeface="+mn-lt"/>
              </a:rPr>
              <a:t>design This </a:t>
            </a:r>
            <a:r>
              <a:rPr lang="en-US" altLang="zh-CN" sz="1100" dirty="0">
                <a:sym typeface="+mn-lt"/>
              </a:rPr>
              <a:t>is a sample letter that has been placed to demonstrate the typing format on the letterhead </a:t>
            </a:r>
            <a:r>
              <a:rPr lang="en-US" altLang="zh-CN" sz="1100" dirty="0" smtClean="0">
                <a:sym typeface="+mn-lt"/>
              </a:rPr>
              <a:t>design This </a:t>
            </a:r>
            <a:r>
              <a:rPr lang="en-US" altLang="zh-CN" sz="1100" dirty="0">
                <a:sym typeface="+mn-lt"/>
              </a:rPr>
              <a:t>is a sample letter that has been placed to demonstrate the typing format on the letterhead </a:t>
            </a:r>
            <a:r>
              <a:rPr lang="en-US" altLang="zh-CN" sz="1100" dirty="0" smtClean="0">
                <a:sym typeface="+mn-lt"/>
              </a:rPr>
              <a:t>design</a:t>
            </a:r>
            <a:endParaRPr lang="en-US" altLang="zh-CN" sz="1100" dirty="0">
              <a:sym typeface="+mn-lt"/>
            </a:endParaRPr>
          </a:p>
        </p:txBody>
      </p:sp>
      <p:sp>
        <p:nvSpPr>
          <p:cNvPr id="10" name="文本框 9"/>
          <p:cNvSpPr txBox="1"/>
          <p:nvPr/>
        </p:nvSpPr>
        <p:spPr>
          <a:xfrm>
            <a:off x="5606887" y="1881701"/>
            <a:ext cx="156966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>
              <a:defRPr sz="600">
                <a:blipFill>
                  <a:blip r:embed="rId5"/>
                  <a:stretch>
                    <a:fillRect/>
                  </a:stretch>
                </a:blipFill>
                <a:latin typeface="Felix Titling" panose="04060505060202020A04" pitchFamily="82" charset="0"/>
              </a:defRPr>
            </a:lvl1pPr>
          </a:lstStyle>
          <a:p>
            <a:r>
              <a:rPr lang="zh-CN" altLang="en-US" sz="1800" dirty="0" smtClean="0">
                <a:sym typeface="+mn-lt"/>
              </a:rPr>
              <a:t>输入文本内容</a:t>
            </a:r>
            <a:endParaRPr lang="en-US" altLang="zh-CN" sz="1800" dirty="0">
              <a:sym typeface="+mn-lt"/>
            </a:endParaRPr>
          </a:p>
        </p:txBody>
      </p:sp>
      <p:pic>
        <p:nvPicPr>
          <p:cNvPr id="14" name="图片占位符 13"/>
          <p:cNvPicPr>
            <a:picLocks noGrp="1" noChangeAspect="1"/>
          </p:cNvPicPr>
          <p:nvPr>
            <p:ph type="pic" sz="quarter" idx="10"/>
          </p:nvPr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630" b="13630"/>
          <a:stretch>
            <a:fillRect/>
          </a:stretch>
        </p:blipFill>
        <p:spPr/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2" grpId="0" animBg="1"/>
      <p:bldP spid="9" grpId="0"/>
      <p:bldP spid="10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图片占位符 19"/>
          <p:cNvPicPr>
            <a:picLocks noGrp="1" noChangeAspect="1"/>
          </p:cNvPicPr>
          <p:nvPr>
            <p:ph type="pic" sz="quarter" idx="10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777" b="16777"/>
          <a:stretch>
            <a:fillRect/>
          </a:stretch>
        </p:blipFill>
        <p:spPr/>
      </p:pic>
      <p:pic>
        <p:nvPicPr>
          <p:cNvPr id="21" name="图片占位符 20"/>
          <p:cNvPicPr>
            <a:picLocks noGrp="1" noChangeAspect="1"/>
          </p:cNvPicPr>
          <p:nvPr>
            <p:ph type="pic" sz="quarter" idx="11"/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777" b="16777"/>
          <a:stretch>
            <a:fillRect/>
          </a:stretch>
        </p:blipFill>
        <p:spPr/>
      </p:pic>
      <p:grpSp>
        <p:nvGrpSpPr>
          <p:cNvPr id="30" name="组合 29"/>
          <p:cNvGrpSpPr/>
          <p:nvPr/>
        </p:nvGrpSpPr>
        <p:grpSpPr>
          <a:xfrm>
            <a:off x="1629278" y="926432"/>
            <a:ext cx="2177715" cy="2646878"/>
            <a:chOff x="1629278" y="926432"/>
            <a:chExt cx="2177715" cy="2646878"/>
          </a:xfrm>
        </p:grpSpPr>
        <p:sp>
          <p:nvSpPr>
            <p:cNvPr id="2" name="矩形 1"/>
            <p:cNvSpPr/>
            <p:nvPr/>
          </p:nvSpPr>
          <p:spPr>
            <a:xfrm>
              <a:off x="1629278" y="1082842"/>
              <a:ext cx="2177715" cy="217771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444500" sx="102000" sy="102000" algn="ctr" rotWithShape="0">
                <a:prstClr val="black">
                  <a:alpha val="1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</a:endParaRPr>
            </a:p>
          </p:txBody>
        </p:sp>
        <p:sp>
          <p:nvSpPr>
            <p:cNvPr id="24" name="文本框 23"/>
            <p:cNvSpPr txBox="1"/>
            <p:nvPr/>
          </p:nvSpPr>
          <p:spPr>
            <a:xfrm>
              <a:off x="2020271" y="926432"/>
              <a:ext cx="1338828" cy="264687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6600" dirty="0">
                  <a:blipFill>
                    <a:blip r:embed="rId5"/>
                    <a:stretch>
                      <a:fillRect/>
                    </a:stretch>
                  </a:blipFill>
                  <a:effectLst>
                    <a:outerShdw blurRad="38100" dist="38100" dir="2700000" algn="tl">
                      <a:srgbClr val="000000">
                        <a:alpha val="10000"/>
                      </a:srgbClr>
                    </a:outerShdw>
                  </a:effectLst>
                  <a:latin typeface="Felix Titling" panose="04060505060202020A04" pitchFamily="82" charset="0"/>
                </a:rPr>
                <a:t>L</a:t>
              </a:r>
              <a:endParaRPr lang="zh-CN" altLang="en-US" sz="16600" dirty="0">
                <a:blipFill>
                  <a:blip r:embed="rId5"/>
                  <a:stretch>
                    <a:fillRect/>
                  </a:stretch>
                </a:blipFill>
                <a:effectLst>
                  <a:outerShdw blurRad="38100" dist="38100" dir="2700000" algn="tl">
                    <a:srgbClr val="000000">
                      <a:alpha val="10000"/>
                    </a:srgbClr>
                  </a:outerShdw>
                </a:effectLst>
                <a:latin typeface="Felix Titling" panose="04060505060202020A04" pitchFamily="82" charset="0"/>
              </a:endParaRPr>
            </a:p>
          </p:txBody>
        </p:sp>
      </p:grpSp>
      <p:grpSp>
        <p:nvGrpSpPr>
          <p:cNvPr id="32" name="组合 31"/>
          <p:cNvGrpSpPr/>
          <p:nvPr/>
        </p:nvGrpSpPr>
        <p:grpSpPr>
          <a:xfrm>
            <a:off x="8385008" y="3080085"/>
            <a:ext cx="2177715" cy="2646878"/>
            <a:chOff x="8385008" y="3080085"/>
            <a:chExt cx="2177715" cy="2646878"/>
          </a:xfrm>
        </p:grpSpPr>
        <p:sp>
          <p:nvSpPr>
            <p:cNvPr id="15" name="矩形 14"/>
            <p:cNvSpPr/>
            <p:nvPr/>
          </p:nvSpPr>
          <p:spPr>
            <a:xfrm>
              <a:off x="8385008" y="3332746"/>
              <a:ext cx="2177715" cy="217771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444500" sx="102000" sy="102000" algn="ctr" rotWithShape="0">
                <a:prstClr val="black">
                  <a:alpha val="1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</a:endParaRPr>
            </a:p>
          </p:txBody>
        </p:sp>
        <p:sp>
          <p:nvSpPr>
            <p:cNvPr id="27" name="文本框 26"/>
            <p:cNvSpPr txBox="1"/>
            <p:nvPr/>
          </p:nvSpPr>
          <p:spPr>
            <a:xfrm>
              <a:off x="8804451" y="3080085"/>
              <a:ext cx="1338828" cy="264687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6600" dirty="0" smtClean="0">
                  <a:blipFill>
                    <a:blip r:embed="rId5"/>
                    <a:stretch>
                      <a:fillRect/>
                    </a:stretch>
                  </a:blipFill>
                  <a:effectLst>
                    <a:outerShdw blurRad="38100" dist="38100" dir="2700000" algn="tl">
                      <a:srgbClr val="000000">
                        <a:alpha val="10000"/>
                      </a:srgbClr>
                    </a:outerShdw>
                  </a:effectLst>
                  <a:latin typeface="Felix Titling" panose="04060505060202020A04" pitchFamily="82" charset="0"/>
                </a:rPr>
                <a:t>e</a:t>
              </a:r>
              <a:endParaRPr lang="zh-CN" altLang="en-US" sz="16600" dirty="0">
                <a:blipFill>
                  <a:blip r:embed="rId5"/>
                  <a:stretch>
                    <a:fillRect/>
                  </a:stretch>
                </a:blipFill>
                <a:effectLst>
                  <a:outerShdw blurRad="38100" dist="38100" dir="2700000" algn="tl">
                    <a:srgbClr val="000000">
                      <a:alpha val="10000"/>
                    </a:srgbClr>
                  </a:outerShdw>
                </a:effectLst>
                <a:latin typeface="Felix Titling" panose="04060505060202020A04" pitchFamily="82" charset="0"/>
              </a:endParaRPr>
            </a:p>
          </p:txBody>
        </p:sp>
      </p:grpSp>
      <p:grpSp>
        <p:nvGrpSpPr>
          <p:cNvPr id="33" name="组合 32"/>
          <p:cNvGrpSpPr/>
          <p:nvPr/>
        </p:nvGrpSpPr>
        <p:grpSpPr>
          <a:xfrm>
            <a:off x="3881188" y="3080085"/>
            <a:ext cx="2177715" cy="2646878"/>
            <a:chOff x="3881188" y="3080085"/>
            <a:chExt cx="2177715" cy="2646878"/>
          </a:xfrm>
        </p:grpSpPr>
        <p:sp>
          <p:nvSpPr>
            <p:cNvPr id="13" name="矩形 12"/>
            <p:cNvSpPr/>
            <p:nvPr/>
          </p:nvSpPr>
          <p:spPr>
            <a:xfrm>
              <a:off x="3881188" y="3332746"/>
              <a:ext cx="2177715" cy="217771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444500" sx="102000" sy="102000" algn="ctr" rotWithShape="0">
                <a:prstClr val="black">
                  <a:alpha val="1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</a:endParaRPr>
            </a:p>
          </p:txBody>
        </p:sp>
        <p:sp>
          <p:nvSpPr>
            <p:cNvPr id="26" name="文本框 25"/>
            <p:cNvSpPr txBox="1"/>
            <p:nvPr/>
          </p:nvSpPr>
          <p:spPr>
            <a:xfrm>
              <a:off x="4089702" y="3080085"/>
              <a:ext cx="1649811" cy="264687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6600" dirty="0" smtClean="0">
                  <a:blipFill>
                    <a:blip r:embed="rId5"/>
                    <a:stretch>
                      <a:fillRect/>
                    </a:stretch>
                  </a:blipFill>
                  <a:effectLst>
                    <a:outerShdw blurRad="38100" dist="38100" dir="2700000" algn="tl">
                      <a:srgbClr val="000000">
                        <a:alpha val="10000"/>
                      </a:srgbClr>
                    </a:outerShdw>
                  </a:effectLst>
                  <a:latin typeface="Felix Titling" panose="04060505060202020A04" pitchFamily="82" charset="0"/>
                </a:rPr>
                <a:t>v</a:t>
              </a:r>
              <a:endParaRPr lang="zh-CN" altLang="en-US" sz="16600" dirty="0">
                <a:blipFill>
                  <a:blip r:embed="rId5"/>
                  <a:stretch>
                    <a:fillRect/>
                  </a:stretch>
                </a:blipFill>
                <a:effectLst>
                  <a:outerShdw blurRad="38100" dist="38100" dir="2700000" algn="tl">
                    <a:srgbClr val="000000">
                      <a:alpha val="10000"/>
                    </a:srgbClr>
                  </a:outerShdw>
                </a:effectLst>
                <a:latin typeface="Felix Titling" panose="04060505060202020A04" pitchFamily="82" charset="0"/>
              </a:endParaRPr>
            </a:p>
          </p:txBody>
        </p:sp>
        <p:pic>
          <p:nvPicPr>
            <p:cNvPr id="28" name="图片 27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17242" y="4514743"/>
              <a:ext cx="1641267" cy="995718"/>
            </a:xfrm>
            <a:prstGeom prst="rect">
              <a:avLst/>
            </a:prstGeom>
          </p:spPr>
        </p:pic>
      </p:grpSp>
      <p:grpSp>
        <p:nvGrpSpPr>
          <p:cNvPr id="31" name="组合 30"/>
          <p:cNvGrpSpPr/>
          <p:nvPr/>
        </p:nvGrpSpPr>
        <p:grpSpPr>
          <a:xfrm>
            <a:off x="6133098" y="926432"/>
            <a:ext cx="2177715" cy="2646878"/>
            <a:chOff x="6133098" y="926432"/>
            <a:chExt cx="2177715" cy="2646878"/>
          </a:xfrm>
        </p:grpSpPr>
        <p:sp>
          <p:nvSpPr>
            <p:cNvPr id="4" name="矩形 3"/>
            <p:cNvSpPr/>
            <p:nvPr/>
          </p:nvSpPr>
          <p:spPr>
            <a:xfrm>
              <a:off x="6133098" y="1082842"/>
              <a:ext cx="2177715" cy="217771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444500" sx="102000" sy="102000" algn="ctr" rotWithShape="0">
                <a:prstClr val="black">
                  <a:alpha val="1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</a:endParaRPr>
            </a:p>
          </p:txBody>
        </p:sp>
        <p:sp>
          <p:nvSpPr>
            <p:cNvPr id="25" name="文本框 24"/>
            <p:cNvSpPr txBox="1"/>
            <p:nvPr/>
          </p:nvSpPr>
          <p:spPr>
            <a:xfrm>
              <a:off x="6277899" y="926432"/>
              <a:ext cx="1915909" cy="264687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6600" dirty="0" smtClean="0">
                  <a:blipFill>
                    <a:blip r:embed="rId5"/>
                    <a:stretch>
                      <a:fillRect/>
                    </a:stretch>
                  </a:blipFill>
                  <a:effectLst>
                    <a:outerShdw blurRad="38100" dist="38100" dir="2700000" algn="tl">
                      <a:srgbClr val="000000">
                        <a:alpha val="10000"/>
                      </a:srgbClr>
                    </a:outerShdw>
                  </a:effectLst>
                  <a:latin typeface="Felix Titling" panose="04060505060202020A04" pitchFamily="82" charset="0"/>
                </a:rPr>
                <a:t>O</a:t>
              </a:r>
              <a:endParaRPr lang="zh-CN" altLang="en-US" sz="16600" dirty="0">
                <a:blipFill>
                  <a:blip r:embed="rId5"/>
                  <a:stretch>
                    <a:fillRect/>
                  </a:stretch>
                </a:blipFill>
                <a:effectLst>
                  <a:outerShdw blurRad="38100" dist="38100" dir="2700000" algn="tl">
                    <a:srgbClr val="000000">
                      <a:alpha val="10000"/>
                    </a:srgbClr>
                  </a:outerShdw>
                </a:effectLst>
                <a:latin typeface="Felix Titling" panose="04060505060202020A04" pitchFamily="82" charset="0"/>
              </a:endParaRPr>
            </a:p>
          </p:txBody>
        </p:sp>
        <p:pic>
          <p:nvPicPr>
            <p:cNvPr id="29" name="图片 28"/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127361" y="2138555"/>
              <a:ext cx="1038651" cy="941530"/>
            </a:xfrm>
            <a:prstGeom prst="rect">
              <a:avLst/>
            </a:prstGeom>
          </p:spPr>
        </p:pic>
      </p:grpSp>
      <p:pic>
        <p:nvPicPr>
          <p:cNvPr id="35" name="图片占位符 34"/>
          <p:cNvPicPr>
            <a:picLocks noGrp="1" noChangeAspect="1"/>
          </p:cNvPicPr>
          <p:nvPr>
            <p:ph type="pic" sz="quarter" idx="13"/>
          </p:nvPr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23" b="14823"/>
          <a:stretch>
            <a:fillRect/>
          </a:stretch>
        </p:blipFill>
        <p:spPr/>
      </p:pic>
      <p:pic>
        <p:nvPicPr>
          <p:cNvPr id="37" name="图片占位符 36"/>
          <p:cNvPicPr>
            <a:picLocks noGrp="1" noChangeAspect="1"/>
          </p:cNvPicPr>
          <p:nvPr>
            <p:ph type="pic" sz="quarter" idx="12"/>
          </p:nvPr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806" b="16806"/>
          <a:stretch>
            <a:fillRect/>
          </a:stretch>
        </p:blipFill>
        <p:spPr/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ontent Placeholder 2"/>
          <p:cNvSpPr txBox="1"/>
          <p:nvPr/>
        </p:nvSpPr>
        <p:spPr>
          <a:xfrm>
            <a:off x="8073362" y="2476500"/>
            <a:ext cx="35491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600">
                <a:blipFill>
                  <a:blip r:embed="rId3"/>
                  <a:stretch>
                    <a:fillRect/>
                  </a:stretch>
                </a:blipFill>
                <a:latin typeface="Felix Titling" panose="04060505060202020A04" pitchFamily="82" charset="0"/>
              </a:defRPr>
            </a:lvl1pPr>
          </a:lstStyle>
          <a:p>
            <a:r>
              <a:rPr lang="en-US" altLang="zh-CN" sz="1100" dirty="0" smtClean="0">
                <a:sym typeface="+mn-lt"/>
              </a:rPr>
              <a:t>This is a sample letter that has been placed to demonstrate the typing format on the letterhead design </a:t>
            </a:r>
            <a:r>
              <a:rPr lang="en-US" altLang="zh-CN" sz="1100" dirty="0">
                <a:sym typeface="+mn-lt"/>
              </a:rPr>
              <a:t>This is a sample letter that has been placed to demonstrate the typing format on the letterhead </a:t>
            </a:r>
            <a:r>
              <a:rPr lang="en-US" altLang="zh-CN" sz="1100" dirty="0" smtClean="0">
                <a:sym typeface="+mn-lt"/>
              </a:rPr>
              <a:t>design This </a:t>
            </a:r>
            <a:r>
              <a:rPr lang="en-US" altLang="zh-CN" sz="1100" dirty="0">
                <a:sym typeface="+mn-lt"/>
              </a:rPr>
              <a:t>is a sample letter that has been placed to demonstrate the typing format on the letterhead </a:t>
            </a:r>
            <a:r>
              <a:rPr lang="en-US" altLang="zh-CN" sz="1100" dirty="0" smtClean="0">
                <a:sym typeface="+mn-lt"/>
              </a:rPr>
              <a:t>design</a:t>
            </a:r>
            <a:endParaRPr lang="en-US" altLang="zh-CN" sz="1100" dirty="0">
              <a:sym typeface="+mn-lt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8073361" y="1919288"/>
            <a:ext cx="156966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>
              <a:defRPr sz="600">
                <a:blipFill>
                  <a:blip r:embed="rId3"/>
                  <a:stretch>
                    <a:fillRect/>
                  </a:stretch>
                </a:blipFill>
                <a:latin typeface="Felix Titling" panose="04060505060202020A04" pitchFamily="82" charset="0"/>
              </a:defRPr>
            </a:lvl1pPr>
          </a:lstStyle>
          <a:p>
            <a:r>
              <a:rPr lang="zh-CN" altLang="en-US" sz="1800" dirty="0" smtClean="0">
                <a:sym typeface="+mn-lt"/>
              </a:rPr>
              <a:t>输入文本内容</a:t>
            </a:r>
            <a:endParaRPr lang="en-US" altLang="zh-CN" sz="1800" dirty="0">
              <a:sym typeface="+mn-lt"/>
            </a:endParaRPr>
          </a:p>
        </p:txBody>
      </p:sp>
      <p:pic>
        <p:nvPicPr>
          <p:cNvPr id="6" name="图片 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59743" y="4031385"/>
            <a:ext cx="720987" cy="876999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40345" y="4031385"/>
            <a:ext cx="623181" cy="876999"/>
          </a:xfrm>
          <a:prstGeom prst="rect">
            <a:avLst/>
          </a:prstGeom>
        </p:spPr>
      </p:pic>
      <p:pic>
        <p:nvPicPr>
          <p:cNvPr id="9" name="图片占位符 8"/>
          <p:cNvPicPr>
            <a:picLocks noGrp="1" noChangeAspect="1"/>
          </p:cNvPicPr>
          <p:nvPr>
            <p:ph type="pic" sz="quarter" idx="10"/>
          </p:nvPr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5150" b="35150"/>
          <a:stretch>
            <a:fillRect/>
          </a:stretch>
        </p:blipFill>
        <p:spPr/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50" name="组合 7249"/>
          <p:cNvGrpSpPr/>
          <p:nvPr/>
        </p:nvGrpSpPr>
        <p:grpSpPr>
          <a:xfrm>
            <a:off x="1160993" y="1122416"/>
            <a:ext cx="6726421" cy="4323826"/>
            <a:chOff x="1160993" y="1122416"/>
            <a:chExt cx="6726421" cy="4323826"/>
          </a:xfrm>
        </p:grpSpPr>
        <p:sp>
          <p:nvSpPr>
            <p:cNvPr id="8" name="Rectangle 9"/>
            <p:cNvSpPr>
              <a:spLocks noChangeArrowheads="1"/>
            </p:cNvSpPr>
            <p:nvPr/>
          </p:nvSpPr>
          <p:spPr bwMode="auto">
            <a:xfrm rot="20916894">
              <a:off x="1531487" y="1347536"/>
              <a:ext cx="6355927" cy="394222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444500" sx="102000" sy="102000" algn="ctr" rotWithShape="0">
                <a:prstClr val="black">
                  <a:alpha val="1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lt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</a:endParaRPr>
            </a:p>
          </p:txBody>
        </p:sp>
        <p:grpSp>
          <p:nvGrpSpPr>
            <p:cNvPr id="114" name="组合 113"/>
            <p:cNvGrpSpPr/>
            <p:nvPr/>
          </p:nvGrpSpPr>
          <p:grpSpPr>
            <a:xfrm rot="20940000">
              <a:off x="1160993" y="1150800"/>
              <a:ext cx="6336000" cy="286229"/>
              <a:chOff x="546101" y="377585"/>
              <a:chExt cx="6563008" cy="286229"/>
            </a:xfrm>
          </p:grpSpPr>
          <p:grpSp>
            <p:nvGrpSpPr>
              <p:cNvPr id="115" name="组合 114"/>
              <p:cNvGrpSpPr/>
              <p:nvPr/>
            </p:nvGrpSpPr>
            <p:grpSpPr>
              <a:xfrm>
                <a:off x="546101" y="377585"/>
                <a:ext cx="4770623" cy="286229"/>
                <a:chOff x="546101" y="377585"/>
                <a:chExt cx="4770623" cy="286229"/>
              </a:xfrm>
            </p:grpSpPr>
            <p:grpSp>
              <p:nvGrpSpPr>
                <p:cNvPr id="130" name="组合 129"/>
                <p:cNvGrpSpPr/>
                <p:nvPr/>
              </p:nvGrpSpPr>
              <p:grpSpPr>
                <a:xfrm>
                  <a:off x="546101" y="377585"/>
                  <a:ext cx="2376478" cy="286229"/>
                  <a:chOff x="546101" y="377585"/>
                  <a:chExt cx="2376478" cy="286229"/>
                </a:xfrm>
              </p:grpSpPr>
              <p:sp>
                <p:nvSpPr>
                  <p:cNvPr id="136" name="Freeform 383"/>
                  <p:cNvSpPr>
                    <a:spLocks noEditPoints="1"/>
                  </p:cNvSpPr>
                  <p:nvPr/>
                </p:nvSpPr>
                <p:spPr bwMode="auto">
                  <a:xfrm>
                    <a:off x="546101" y="377585"/>
                    <a:ext cx="584093" cy="286229"/>
                  </a:xfrm>
                  <a:custGeom>
                    <a:avLst/>
                    <a:gdLst>
                      <a:gd name="T0" fmla="*/ 15 w 350"/>
                      <a:gd name="T1" fmla="*/ 155 h 155"/>
                      <a:gd name="T2" fmla="*/ 20 w 350"/>
                      <a:gd name="T3" fmla="*/ 136 h 155"/>
                      <a:gd name="T4" fmla="*/ 97 w 350"/>
                      <a:gd name="T5" fmla="*/ 155 h 155"/>
                      <a:gd name="T6" fmla="*/ 149 w 350"/>
                      <a:gd name="T7" fmla="*/ 153 h 155"/>
                      <a:gd name="T8" fmla="*/ 165 w 350"/>
                      <a:gd name="T9" fmla="*/ 143 h 155"/>
                      <a:gd name="T10" fmla="*/ 175 w 350"/>
                      <a:gd name="T11" fmla="*/ 141 h 155"/>
                      <a:gd name="T12" fmla="*/ 185 w 350"/>
                      <a:gd name="T13" fmla="*/ 143 h 155"/>
                      <a:gd name="T14" fmla="*/ 201 w 350"/>
                      <a:gd name="T15" fmla="*/ 152 h 155"/>
                      <a:gd name="T16" fmla="*/ 251 w 350"/>
                      <a:gd name="T17" fmla="*/ 155 h 155"/>
                      <a:gd name="T18" fmla="*/ 330 w 350"/>
                      <a:gd name="T19" fmla="*/ 134 h 155"/>
                      <a:gd name="T20" fmla="*/ 331 w 350"/>
                      <a:gd name="T21" fmla="*/ 155 h 155"/>
                      <a:gd name="T22" fmla="*/ 342 w 350"/>
                      <a:gd name="T23" fmla="*/ 133 h 155"/>
                      <a:gd name="T24" fmla="*/ 219 w 350"/>
                      <a:gd name="T25" fmla="*/ 12 h 155"/>
                      <a:gd name="T26" fmla="*/ 52 w 350"/>
                      <a:gd name="T27" fmla="*/ 58 h 155"/>
                      <a:gd name="T28" fmla="*/ 132 w 350"/>
                      <a:gd name="T29" fmla="*/ 148 h 155"/>
                      <a:gd name="T30" fmla="*/ 132 w 350"/>
                      <a:gd name="T31" fmla="*/ 148 h 155"/>
                      <a:gd name="T32" fmla="*/ 145 w 350"/>
                      <a:gd name="T33" fmla="*/ 140 h 155"/>
                      <a:gd name="T34" fmla="*/ 151 w 350"/>
                      <a:gd name="T35" fmla="*/ 120 h 155"/>
                      <a:gd name="T36" fmla="*/ 166 w 350"/>
                      <a:gd name="T37" fmla="*/ 127 h 155"/>
                      <a:gd name="T38" fmla="*/ 181 w 350"/>
                      <a:gd name="T39" fmla="*/ 130 h 155"/>
                      <a:gd name="T40" fmla="*/ 181 w 350"/>
                      <a:gd name="T41" fmla="*/ 130 h 155"/>
                      <a:gd name="T42" fmla="*/ 199 w 350"/>
                      <a:gd name="T43" fmla="*/ 120 h 155"/>
                      <a:gd name="T44" fmla="*/ 206 w 350"/>
                      <a:gd name="T45" fmla="*/ 136 h 155"/>
                      <a:gd name="T46" fmla="*/ 214 w 350"/>
                      <a:gd name="T47" fmla="*/ 149 h 155"/>
                      <a:gd name="T48" fmla="*/ 324 w 350"/>
                      <a:gd name="T49" fmla="*/ 104 h 155"/>
                      <a:gd name="T50" fmla="*/ 299 w 350"/>
                      <a:gd name="T51" fmla="*/ 68 h 155"/>
                      <a:gd name="T52" fmla="*/ 313 w 350"/>
                      <a:gd name="T53" fmla="*/ 95 h 155"/>
                      <a:gd name="T54" fmla="*/ 302 w 350"/>
                      <a:gd name="T55" fmla="*/ 118 h 155"/>
                      <a:gd name="T56" fmla="*/ 267 w 350"/>
                      <a:gd name="T57" fmla="*/ 116 h 155"/>
                      <a:gd name="T58" fmla="*/ 268 w 350"/>
                      <a:gd name="T59" fmla="*/ 54 h 155"/>
                      <a:gd name="T60" fmla="*/ 284 w 350"/>
                      <a:gd name="T61" fmla="*/ 62 h 155"/>
                      <a:gd name="T62" fmla="*/ 282 w 350"/>
                      <a:gd name="T63" fmla="*/ 87 h 155"/>
                      <a:gd name="T64" fmla="*/ 247 w 350"/>
                      <a:gd name="T65" fmla="*/ 94 h 155"/>
                      <a:gd name="T66" fmla="*/ 227 w 350"/>
                      <a:gd name="T67" fmla="*/ 21 h 155"/>
                      <a:gd name="T68" fmla="*/ 254 w 350"/>
                      <a:gd name="T69" fmla="*/ 37 h 155"/>
                      <a:gd name="T70" fmla="*/ 230 w 350"/>
                      <a:gd name="T71" fmla="*/ 98 h 155"/>
                      <a:gd name="T72" fmla="*/ 233 w 350"/>
                      <a:gd name="T73" fmla="*/ 47 h 155"/>
                      <a:gd name="T74" fmla="*/ 221 w 350"/>
                      <a:gd name="T75" fmla="*/ 48 h 155"/>
                      <a:gd name="T76" fmla="*/ 195 w 350"/>
                      <a:gd name="T77" fmla="*/ 69 h 155"/>
                      <a:gd name="T78" fmla="*/ 205 w 350"/>
                      <a:gd name="T79" fmla="*/ 15 h 155"/>
                      <a:gd name="T80" fmla="*/ 169 w 350"/>
                      <a:gd name="T81" fmla="*/ 19 h 155"/>
                      <a:gd name="T82" fmla="*/ 186 w 350"/>
                      <a:gd name="T83" fmla="*/ 39 h 155"/>
                      <a:gd name="T84" fmla="*/ 166 w 350"/>
                      <a:gd name="T85" fmla="*/ 68 h 155"/>
                      <a:gd name="T86" fmla="*/ 153 w 350"/>
                      <a:gd name="T87" fmla="*/ 25 h 155"/>
                      <a:gd name="T88" fmla="*/ 131 w 350"/>
                      <a:gd name="T89" fmla="*/ 23 h 155"/>
                      <a:gd name="T90" fmla="*/ 157 w 350"/>
                      <a:gd name="T91" fmla="*/ 83 h 155"/>
                      <a:gd name="T92" fmla="*/ 123 w 350"/>
                      <a:gd name="T93" fmla="*/ 45 h 155"/>
                      <a:gd name="T94" fmla="*/ 100 w 350"/>
                      <a:gd name="T95" fmla="*/ 30 h 155"/>
                      <a:gd name="T96" fmla="*/ 96 w 350"/>
                      <a:gd name="T97" fmla="*/ 39 h 155"/>
                      <a:gd name="T98" fmla="*/ 140 w 350"/>
                      <a:gd name="T99" fmla="*/ 120 h 155"/>
                      <a:gd name="T100" fmla="*/ 91 w 350"/>
                      <a:gd name="T101" fmla="*/ 41 h 155"/>
                      <a:gd name="T102" fmla="*/ 81 w 350"/>
                      <a:gd name="T103" fmla="*/ 42 h 155"/>
                      <a:gd name="T104" fmla="*/ 82 w 350"/>
                      <a:gd name="T105" fmla="*/ 69 h 155"/>
                      <a:gd name="T106" fmla="*/ 100 w 350"/>
                      <a:gd name="T107" fmla="*/ 117 h 155"/>
                      <a:gd name="T108" fmla="*/ 48 w 350"/>
                      <a:gd name="T109" fmla="*/ 71 h 155"/>
                      <a:gd name="T110" fmla="*/ 37 w 350"/>
                      <a:gd name="T111" fmla="*/ 97 h 155"/>
                      <a:gd name="T112" fmla="*/ 115 w 350"/>
                      <a:gd name="T113" fmla="*/ 145 h 155"/>
                      <a:gd name="T114" fmla="*/ 36 w 350"/>
                      <a:gd name="T115" fmla="*/ 113 h 155"/>
                      <a:gd name="T116" fmla="*/ 30 w 350"/>
                      <a:gd name="T117" fmla="*/ 121 h 1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350" h="155">
                        <a:moveTo>
                          <a:pt x="0" y="155"/>
                        </a:moveTo>
                        <a:cubicBezTo>
                          <a:pt x="9" y="155"/>
                          <a:pt x="9" y="155"/>
                          <a:pt x="9" y="155"/>
                        </a:cubicBezTo>
                        <a:cubicBezTo>
                          <a:pt x="10" y="153"/>
                          <a:pt x="11" y="151"/>
                          <a:pt x="11" y="149"/>
                        </a:cubicBezTo>
                        <a:cubicBezTo>
                          <a:pt x="12" y="151"/>
                          <a:pt x="13" y="153"/>
                          <a:pt x="15" y="155"/>
                        </a:cubicBezTo>
                        <a:cubicBezTo>
                          <a:pt x="28" y="155"/>
                          <a:pt x="28" y="155"/>
                          <a:pt x="28" y="155"/>
                        </a:cubicBezTo>
                        <a:cubicBezTo>
                          <a:pt x="26" y="153"/>
                          <a:pt x="24" y="151"/>
                          <a:pt x="21" y="148"/>
                        </a:cubicBezTo>
                        <a:cubicBezTo>
                          <a:pt x="20" y="145"/>
                          <a:pt x="18" y="142"/>
                          <a:pt x="17" y="139"/>
                        </a:cubicBezTo>
                        <a:cubicBezTo>
                          <a:pt x="18" y="138"/>
                          <a:pt x="19" y="137"/>
                          <a:pt x="20" y="136"/>
                        </a:cubicBezTo>
                        <a:cubicBezTo>
                          <a:pt x="26" y="132"/>
                          <a:pt x="33" y="130"/>
                          <a:pt x="39" y="130"/>
                        </a:cubicBezTo>
                        <a:cubicBezTo>
                          <a:pt x="40" y="131"/>
                          <a:pt x="42" y="132"/>
                          <a:pt x="44" y="133"/>
                        </a:cubicBezTo>
                        <a:cubicBezTo>
                          <a:pt x="55" y="140"/>
                          <a:pt x="69" y="143"/>
                          <a:pt x="83" y="147"/>
                        </a:cubicBezTo>
                        <a:cubicBezTo>
                          <a:pt x="87" y="149"/>
                          <a:pt x="92" y="152"/>
                          <a:pt x="97" y="155"/>
                        </a:cubicBezTo>
                        <a:cubicBezTo>
                          <a:pt x="149" y="155"/>
                          <a:pt x="149" y="155"/>
                          <a:pt x="149" y="155"/>
                        </a:cubicBezTo>
                        <a:cubicBezTo>
                          <a:pt x="149" y="154"/>
                          <a:pt x="148" y="154"/>
                          <a:pt x="148" y="153"/>
                        </a:cubicBezTo>
                        <a:cubicBezTo>
                          <a:pt x="148" y="153"/>
                          <a:pt x="148" y="152"/>
                          <a:pt x="148" y="152"/>
                        </a:cubicBezTo>
                        <a:cubicBezTo>
                          <a:pt x="148" y="152"/>
                          <a:pt x="148" y="152"/>
                          <a:pt x="149" y="153"/>
                        </a:cubicBezTo>
                        <a:cubicBezTo>
                          <a:pt x="153" y="154"/>
                          <a:pt x="157" y="151"/>
                          <a:pt x="156" y="147"/>
                        </a:cubicBezTo>
                        <a:cubicBezTo>
                          <a:pt x="156" y="147"/>
                          <a:pt x="156" y="146"/>
                          <a:pt x="156" y="146"/>
                        </a:cubicBezTo>
                        <a:cubicBezTo>
                          <a:pt x="156" y="146"/>
                          <a:pt x="156" y="146"/>
                          <a:pt x="157" y="147"/>
                        </a:cubicBezTo>
                        <a:cubicBezTo>
                          <a:pt x="160" y="150"/>
                          <a:pt x="164" y="148"/>
                          <a:pt x="165" y="143"/>
                        </a:cubicBezTo>
                        <a:cubicBezTo>
                          <a:pt x="165" y="143"/>
                          <a:pt x="165" y="142"/>
                          <a:pt x="165" y="142"/>
                        </a:cubicBezTo>
                        <a:cubicBezTo>
                          <a:pt x="165" y="142"/>
                          <a:pt x="165" y="143"/>
                          <a:pt x="166" y="143"/>
                        </a:cubicBezTo>
                        <a:cubicBezTo>
                          <a:pt x="168" y="147"/>
                          <a:pt x="173" y="146"/>
                          <a:pt x="174" y="142"/>
                        </a:cubicBezTo>
                        <a:cubicBezTo>
                          <a:pt x="175" y="142"/>
                          <a:pt x="175" y="141"/>
                          <a:pt x="175" y="141"/>
                        </a:cubicBezTo>
                        <a:cubicBezTo>
                          <a:pt x="175" y="141"/>
                          <a:pt x="175" y="142"/>
                          <a:pt x="175" y="142"/>
                        </a:cubicBezTo>
                        <a:cubicBezTo>
                          <a:pt x="177" y="146"/>
                          <a:pt x="182" y="146"/>
                          <a:pt x="184" y="143"/>
                        </a:cubicBezTo>
                        <a:cubicBezTo>
                          <a:pt x="184" y="143"/>
                          <a:pt x="185" y="142"/>
                          <a:pt x="185" y="142"/>
                        </a:cubicBezTo>
                        <a:cubicBezTo>
                          <a:pt x="185" y="142"/>
                          <a:pt x="185" y="143"/>
                          <a:pt x="185" y="143"/>
                        </a:cubicBezTo>
                        <a:cubicBezTo>
                          <a:pt x="185" y="148"/>
                          <a:pt x="190" y="149"/>
                          <a:pt x="193" y="147"/>
                        </a:cubicBezTo>
                        <a:cubicBezTo>
                          <a:pt x="193" y="146"/>
                          <a:pt x="194" y="146"/>
                          <a:pt x="194" y="146"/>
                        </a:cubicBezTo>
                        <a:cubicBezTo>
                          <a:pt x="194" y="146"/>
                          <a:pt x="194" y="147"/>
                          <a:pt x="194" y="147"/>
                        </a:cubicBezTo>
                        <a:cubicBezTo>
                          <a:pt x="193" y="151"/>
                          <a:pt x="197" y="154"/>
                          <a:pt x="201" y="152"/>
                        </a:cubicBezTo>
                        <a:cubicBezTo>
                          <a:pt x="201" y="152"/>
                          <a:pt x="202" y="152"/>
                          <a:pt x="202" y="152"/>
                        </a:cubicBezTo>
                        <a:cubicBezTo>
                          <a:pt x="202" y="152"/>
                          <a:pt x="202" y="153"/>
                          <a:pt x="201" y="153"/>
                        </a:cubicBezTo>
                        <a:cubicBezTo>
                          <a:pt x="201" y="154"/>
                          <a:pt x="201" y="154"/>
                          <a:pt x="201" y="155"/>
                        </a:cubicBezTo>
                        <a:cubicBezTo>
                          <a:pt x="251" y="155"/>
                          <a:pt x="251" y="155"/>
                          <a:pt x="251" y="155"/>
                        </a:cubicBezTo>
                        <a:cubicBezTo>
                          <a:pt x="256" y="152"/>
                          <a:pt x="261" y="149"/>
                          <a:pt x="266" y="146"/>
                        </a:cubicBezTo>
                        <a:cubicBezTo>
                          <a:pt x="271" y="144"/>
                          <a:pt x="276" y="143"/>
                          <a:pt x="280" y="141"/>
                        </a:cubicBezTo>
                        <a:cubicBezTo>
                          <a:pt x="291" y="138"/>
                          <a:pt x="301" y="134"/>
                          <a:pt x="309" y="127"/>
                        </a:cubicBezTo>
                        <a:cubicBezTo>
                          <a:pt x="317" y="126"/>
                          <a:pt x="324" y="128"/>
                          <a:pt x="330" y="134"/>
                        </a:cubicBezTo>
                        <a:cubicBezTo>
                          <a:pt x="331" y="134"/>
                          <a:pt x="331" y="135"/>
                          <a:pt x="332" y="135"/>
                        </a:cubicBezTo>
                        <a:cubicBezTo>
                          <a:pt x="331" y="137"/>
                          <a:pt x="331" y="138"/>
                          <a:pt x="330" y="139"/>
                        </a:cubicBezTo>
                        <a:cubicBezTo>
                          <a:pt x="327" y="147"/>
                          <a:pt x="321" y="152"/>
                          <a:pt x="314" y="155"/>
                        </a:cubicBezTo>
                        <a:cubicBezTo>
                          <a:pt x="331" y="155"/>
                          <a:pt x="331" y="155"/>
                          <a:pt x="331" y="155"/>
                        </a:cubicBezTo>
                        <a:cubicBezTo>
                          <a:pt x="334" y="152"/>
                          <a:pt x="336" y="149"/>
                          <a:pt x="338" y="145"/>
                        </a:cubicBezTo>
                        <a:cubicBezTo>
                          <a:pt x="339" y="148"/>
                          <a:pt x="340" y="152"/>
                          <a:pt x="341" y="155"/>
                        </a:cubicBezTo>
                        <a:cubicBezTo>
                          <a:pt x="350" y="155"/>
                          <a:pt x="350" y="155"/>
                          <a:pt x="350" y="155"/>
                        </a:cubicBezTo>
                        <a:cubicBezTo>
                          <a:pt x="349" y="147"/>
                          <a:pt x="346" y="139"/>
                          <a:pt x="342" y="133"/>
                        </a:cubicBezTo>
                        <a:cubicBezTo>
                          <a:pt x="343" y="117"/>
                          <a:pt x="336" y="101"/>
                          <a:pt x="324" y="92"/>
                        </a:cubicBezTo>
                        <a:cubicBezTo>
                          <a:pt x="322" y="76"/>
                          <a:pt x="310" y="62"/>
                          <a:pt x="296" y="56"/>
                        </a:cubicBezTo>
                        <a:cubicBezTo>
                          <a:pt x="290" y="41"/>
                          <a:pt x="275" y="31"/>
                          <a:pt x="260" y="29"/>
                        </a:cubicBezTo>
                        <a:cubicBezTo>
                          <a:pt x="250" y="16"/>
                          <a:pt x="234" y="10"/>
                          <a:pt x="219" y="12"/>
                        </a:cubicBezTo>
                        <a:cubicBezTo>
                          <a:pt x="206" y="2"/>
                          <a:pt x="188" y="1"/>
                          <a:pt x="174" y="6"/>
                        </a:cubicBezTo>
                        <a:cubicBezTo>
                          <a:pt x="159" y="0"/>
                          <a:pt x="141" y="3"/>
                          <a:pt x="129" y="12"/>
                        </a:cubicBezTo>
                        <a:cubicBezTo>
                          <a:pt x="113" y="11"/>
                          <a:pt x="97" y="18"/>
                          <a:pt x="87" y="30"/>
                        </a:cubicBezTo>
                        <a:cubicBezTo>
                          <a:pt x="72" y="33"/>
                          <a:pt x="58" y="44"/>
                          <a:pt x="52" y="58"/>
                        </a:cubicBezTo>
                        <a:cubicBezTo>
                          <a:pt x="37" y="64"/>
                          <a:pt x="27" y="79"/>
                          <a:pt x="25" y="94"/>
                        </a:cubicBezTo>
                        <a:cubicBezTo>
                          <a:pt x="12" y="104"/>
                          <a:pt x="6" y="120"/>
                          <a:pt x="8" y="136"/>
                        </a:cubicBezTo>
                        <a:cubicBezTo>
                          <a:pt x="4" y="141"/>
                          <a:pt x="1" y="148"/>
                          <a:pt x="0" y="155"/>
                        </a:cubicBezTo>
                        <a:close/>
                        <a:moveTo>
                          <a:pt x="132" y="148"/>
                        </a:moveTo>
                        <a:cubicBezTo>
                          <a:pt x="129" y="146"/>
                          <a:pt x="127" y="143"/>
                          <a:pt x="125" y="140"/>
                        </a:cubicBezTo>
                        <a:cubicBezTo>
                          <a:pt x="128" y="142"/>
                          <a:pt x="131" y="144"/>
                          <a:pt x="134" y="145"/>
                        </a:cubicBezTo>
                        <a:cubicBezTo>
                          <a:pt x="135" y="147"/>
                          <a:pt x="135" y="148"/>
                          <a:pt x="136" y="149"/>
                        </a:cubicBezTo>
                        <a:cubicBezTo>
                          <a:pt x="134" y="149"/>
                          <a:pt x="133" y="149"/>
                          <a:pt x="132" y="148"/>
                        </a:cubicBezTo>
                        <a:close/>
                        <a:moveTo>
                          <a:pt x="141" y="138"/>
                        </a:moveTo>
                        <a:cubicBezTo>
                          <a:pt x="140" y="135"/>
                          <a:pt x="138" y="132"/>
                          <a:pt x="136" y="129"/>
                        </a:cubicBezTo>
                        <a:cubicBezTo>
                          <a:pt x="139" y="131"/>
                          <a:pt x="141" y="133"/>
                          <a:pt x="144" y="136"/>
                        </a:cubicBezTo>
                        <a:cubicBezTo>
                          <a:pt x="144" y="137"/>
                          <a:pt x="145" y="139"/>
                          <a:pt x="145" y="140"/>
                        </a:cubicBezTo>
                        <a:cubicBezTo>
                          <a:pt x="144" y="139"/>
                          <a:pt x="142" y="139"/>
                          <a:pt x="141" y="138"/>
                        </a:cubicBezTo>
                        <a:close/>
                        <a:moveTo>
                          <a:pt x="156" y="134"/>
                        </a:moveTo>
                        <a:cubicBezTo>
                          <a:pt x="155" y="133"/>
                          <a:pt x="154" y="132"/>
                          <a:pt x="153" y="131"/>
                        </a:cubicBezTo>
                        <a:cubicBezTo>
                          <a:pt x="152" y="127"/>
                          <a:pt x="151" y="124"/>
                          <a:pt x="151" y="120"/>
                        </a:cubicBezTo>
                        <a:cubicBezTo>
                          <a:pt x="152" y="123"/>
                          <a:pt x="154" y="126"/>
                          <a:pt x="156" y="129"/>
                        </a:cubicBezTo>
                        <a:cubicBezTo>
                          <a:pt x="156" y="131"/>
                          <a:pt x="156" y="132"/>
                          <a:pt x="156" y="134"/>
                        </a:cubicBezTo>
                        <a:close/>
                        <a:moveTo>
                          <a:pt x="168" y="130"/>
                        </a:moveTo>
                        <a:cubicBezTo>
                          <a:pt x="168" y="129"/>
                          <a:pt x="167" y="128"/>
                          <a:pt x="166" y="127"/>
                        </a:cubicBezTo>
                        <a:cubicBezTo>
                          <a:pt x="166" y="123"/>
                          <a:pt x="166" y="120"/>
                          <a:pt x="167" y="116"/>
                        </a:cubicBezTo>
                        <a:cubicBezTo>
                          <a:pt x="168" y="119"/>
                          <a:pt x="169" y="123"/>
                          <a:pt x="170" y="126"/>
                        </a:cubicBezTo>
                        <a:cubicBezTo>
                          <a:pt x="169" y="128"/>
                          <a:pt x="169" y="129"/>
                          <a:pt x="168" y="130"/>
                        </a:cubicBezTo>
                        <a:close/>
                        <a:moveTo>
                          <a:pt x="181" y="130"/>
                        </a:moveTo>
                        <a:cubicBezTo>
                          <a:pt x="181" y="129"/>
                          <a:pt x="180" y="128"/>
                          <a:pt x="180" y="126"/>
                        </a:cubicBezTo>
                        <a:cubicBezTo>
                          <a:pt x="181" y="123"/>
                          <a:pt x="182" y="119"/>
                          <a:pt x="183" y="116"/>
                        </a:cubicBezTo>
                        <a:cubicBezTo>
                          <a:pt x="183" y="120"/>
                          <a:pt x="184" y="123"/>
                          <a:pt x="184" y="127"/>
                        </a:cubicBezTo>
                        <a:cubicBezTo>
                          <a:pt x="183" y="128"/>
                          <a:pt x="182" y="129"/>
                          <a:pt x="181" y="130"/>
                        </a:cubicBezTo>
                        <a:close/>
                        <a:moveTo>
                          <a:pt x="197" y="131"/>
                        </a:moveTo>
                        <a:cubicBezTo>
                          <a:pt x="196" y="132"/>
                          <a:pt x="195" y="133"/>
                          <a:pt x="194" y="133"/>
                        </a:cubicBezTo>
                        <a:cubicBezTo>
                          <a:pt x="194" y="132"/>
                          <a:pt x="194" y="131"/>
                          <a:pt x="193" y="129"/>
                        </a:cubicBezTo>
                        <a:cubicBezTo>
                          <a:pt x="195" y="126"/>
                          <a:pt x="197" y="123"/>
                          <a:pt x="199" y="120"/>
                        </a:cubicBezTo>
                        <a:cubicBezTo>
                          <a:pt x="198" y="124"/>
                          <a:pt x="198" y="127"/>
                          <a:pt x="197" y="131"/>
                        </a:cubicBezTo>
                        <a:close/>
                        <a:moveTo>
                          <a:pt x="209" y="138"/>
                        </a:moveTo>
                        <a:cubicBezTo>
                          <a:pt x="208" y="139"/>
                          <a:pt x="206" y="139"/>
                          <a:pt x="205" y="140"/>
                        </a:cubicBezTo>
                        <a:cubicBezTo>
                          <a:pt x="205" y="139"/>
                          <a:pt x="205" y="137"/>
                          <a:pt x="206" y="136"/>
                        </a:cubicBezTo>
                        <a:cubicBezTo>
                          <a:pt x="208" y="133"/>
                          <a:pt x="211" y="131"/>
                          <a:pt x="214" y="129"/>
                        </a:cubicBezTo>
                        <a:cubicBezTo>
                          <a:pt x="212" y="132"/>
                          <a:pt x="210" y="135"/>
                          <a:pt x="209" y="138"/>
                        </a:cubicBezTo>
                        <a:close/>
                        <a:moveTo>
                          <a:pt x="218" y="148"/>
                        </a:moveTo>
                        <a:cubicBezTo>
                          <a:pt x="217" y="148"/>
                          <a:pt x="215" y="149"/>
                          <a:pt x="214" y="149"/>
                        </a:cubicBezTo>
                        <a:cubicBezTo>
                          <a:pt x="215" y="148"/>
                          <a:pt x="215" y="147"/>
                          <a:pt x="216" y="145"/>
                        </a:cubicBezTo>
                        <a:cubicBezTo>
                          <a:pt x="219" y="144"/>
                          <a:pt x="222" y="142"/>
                          <a:pt x="225" y="140"/>
                        </a:cubicBezTo>
                        <a:cubicBezTo>
                          <a:pt x="223" y="143"/>
                          <a:pt x="221" y="146"/>
                          <a:pt x="218" y="148"/>
                        </a:cubicBezTo>
                        <a:close/>
                        <a:moveTo>
                          <a:pt x="324" y="104"/>
                        </a:moveTo>
                        <a:cubicBezTo>
                          <a:pt x="328" y="110"/>
                          <a:pt x="331" y="117"/>
                          <a:pt x="332" y="124"/>
                        </a:cubicBezTo>
                        <a:cubicBezTo>
                          <a:pt x="328" y="121"/>
                          <a:pt x="323" y="119"/>
                          <a:pt x="318" y="118"/>
                        </a:cubicBezTo>
                        <a:cubicBezTo>
                          <a:pt x="321" y="114"/>
                          <a:pt x="323" y="109"/>
                          <a:pt x="324" y="104"/>
                        </a:cubicBezTo>
                        <a:close/>
                        <a:moveTo>
                          <a:pt x="299" y="68"/>
                        </a:moveTo>
                        <a:cubicBezTo>
                          <a:pt x="305" y="72"/>
                          <a:pt x="309" y="78"/>
                          <a:pt x="312" y="85"/>
                        </a:cubicBezTo>
                        <a:cubicBezTo>
                          <a:pt x="307" y="83"/>
                          <a:pt x="302" y="82"/>
                          <a:pt x="297" y="83"/>
                        </a:cubicBezTo>
                        <a:cubicBezTo>
                          <a:pt x="299" y="78"/>
                          <a:pt x="300" y="74"/>
                          <a:pt x="299" y="68"/>
                        </a:cubicBezTo>
                        <a:close/>
                        <a:moveTo>
                          <a:pt x="313" y="95"/>
                        </a:moveTo>
                        <a:cubicBezTo>
                          <a:pt x="314" y="96"/>
                          <a:pt x="314" y="96"/>
                          <a:pt x="315" y="96"/>
                        </a:cubicBezTo>
                        <a:cubicBezTo>
                          <a:pt x="315" y="98"/>
                          <a:pt x="315" y="99"/>
                          <a:pt x="315" y="100"/>
                        </a:cubicBezTo>
                        <a:cubicBezTo>
                          <a:pt x="313" y="107"/>
                          <a:pt x="310" y="113"/>
                          <a:pt x="306" y="117"/>
                        </a:cubicBezTo>
                        <a:cubicBezTo>
                          <a:pt x="305" y="118"/>
                          <a:pt x="304" y="118"/>
                          <a:pt x="302" y="118"/>
                        </a:cubicBezTo>
                        <a:cubicBezTo>
                          <a:pt x="289" y="121"/>
                          <a:pt x="275" y="130"/>
                          <a:pt x="263" y="137"/>
                        </a:cubicBezTo>
                        <a:cubicBezTo>
                          <a:pt x="254" y="140"/>
                          <a:pt x="244" y="142"/>
                          <a:pt x="234" y="145"/>
                        </a:cubicBezTo>
                        <a:cubicBezTo>
                          <a:pt x="241" y="137"/>
                          <a:pt x="248" y="130"/>
                          <a:pt x="255" y="123"/>
                        </a:cubicBezTo>
                        <a:cubicBezTo>
                          <a:pt x="259" y="121"/>
                          <a:pt x="263" y="118"/>
                          <a:pt x="267" y="116"/>
                        </a:cubicBezTo>
                        <a:cubicBezTo>
                          <a:pt x="276" y="109"/>
                          <a:pt x="285" y="102"/>
                          <a:pt x="291" y="94"/>
                        </a:cubicBezTo>
                        <a:cubicBezTo>
                          <a:pt x="298" y="91"/>
                          <a:pt x="305" y="91"/>
                          <a:pt x="313" y="95"/>
                        </a:cubicBezTo>
                        <a:close/>
                        <a:moveTo>
                          <a:pt x="283" y="53"/>
                        </a:moveTo>
                        <a:cubicBezTo>
                          <a:pt x="278" y="52"/>
                          <a:pt x="273" y="53"/>
                          <a:pt x="268" y="54"/>
                        </a:cubicBezTo>
                        <a:cubicBezTo>
                          <a:pt x="268" y="50"/>
                          <a:pt x="268" y="45"/>
                          <a:pt x="266" y="40"/>
                        </a:cubicBezTo>
                        <a:cubicBezTo>
                          <a:pt x="273" y="43"/>
                          <a:pt x="279" y="47"/>
                          <a:pt x="283" y="53"/>
                        </a:cubicBezTo>
                        <a:close/>
                        <a:moveTo>
                          <a:pt x="265" y="67"/>
                        </a:moveTo>
                        <a:cubicBezTo>
                          <a:pt x="270" y="63"/>
                          <a:pt x="276" y="61"/>
                          <a:pt x="284" y="62"/>
                        </a:cubicBezTo>
                        <a:cubicBezTo>
                          <a:pt x="286" y="62"/>
                          <a:pt x="287" y="62"/>
                          <a:pt x="289" y="63"/>
                        </a:cubicBezTo>
                        <a:cubicBezTo>
                          <a:pt x="289" y="64"/>
                          <a:pt x="289" y="65"/>
                          <a:pt x="290" y="67"/>
                        </a:cubicBezTo>
                        <a:cubicBezTo>
                          <a:pt x="290" y="74"/>
                          <a:pt x="288" y="80"/>
                          <a:pt x="285" y="86"/>
                        </a:cubicBezTo>
                        <a:cubicBezTo>
                          <a:pt x="284" y="86"/>
                          <a:pt x="283" y="87"/>
                          <a:pt x="282" y="87"/>
                        </a:cubicBezTo>
                        <a:cubicBezTo>
                          <a:pt x="270" y="94"/>
                          <a:pt x="259" y="105"/>
                          <a:pt x="249" y="115"/>
                        </a:cubicBezTo>
                        <a:cubicBezTo>
                          <a:pt x="241" y="121"/>
                          <a:pt x="232" y="126"/>
                          <a:pt x="223" y="130"/>
                        </a:cubicBezTo>
                        <a:cubicBezTo>
                          <a:pt x="228" y="122"/>
                          <a:pt x="233" y="113"/>
                          <a:pt x="238" y="105"/>
                        </a:cubicBezTo>
                        <a:cubicBezTo>
                          <a:pt x="241" y="101"/>
                          <a:pt x="244" y="98"/>
                          <a:pt x="247" y="94"/>
                        </a:cubicBezTo>
                        <a:cubicBezTo>
                          <a:pt x="255" y="85"/>
                          <a:pt x="262" y="76"/>
                          <a:pt x="265" y="67"/>
                        </a:cubicBezTo>
                        <a:close/>
                        <a:moveTo>
                          <a:pt x="246" y="29"/>
                        </a:moveTo>
                        <a:cubicBezTo>
                          <a:pt x="242" y="30"/>
                          <a:pt x="237" y="32"/>
                          <a:pt x="233" y="35"/>
                        </a:cubicBezTo>
                        <a:cubicBezTo>
                          <a:pt x="232" y="30"/>
                          <a:pt x="230" y="25"/>
                          <a:pt x="227" y="21"/>
                        </a:cubicBezTo>
                        <a:cubicBezTo>
                          <a:pt x="234" y="22"/>
                          <a:pt x="241" y="25"/>
                          <a:pt x="246" y="29"/>
                        </a:cubicBezTo>
                        <a:close/>
                        <a:moveTo>
                          <a:pt x="233" y="47"/>
                        </a:moveTo>
                        <a:cubicBezTo>
                          <a:pt x="235" y="45"/>
                          <a:pt x="238" y="42"/>
                          <a:pt x="241" y="41"/>
                        </a:cubicBezTo>
                        <a:cubicBezTo>
                          <a:pt x="245" y="38"/>
                          <a:pt x="250" y="37"/>
                          <a:pt x="254" y="37"/>
                        </a:cubicBezTo>
                        <a:cubicBezTo>
                          <a:pt x="255" y="38"/>
                          <a:pt x="256" y="40"/>
                          <a:pt x="257" y="41"/>
                        </a:cubicBezTo>
                        <a:cubicBezTo>
                          <a:pt x="259" y="48"/>
                          <a:pt x="259" y="54"/>
                          <a:pt x="257" y="60"/>
                        </a:cubicBezTo>
                        <a:cubicBezTo>
                          <a:pt x="256" y="61"/>
                          <a:pt x="255" y="62"/>
                          <a:pt x="254" y="63"/>
                        </a:cubicBezTo>
                        <a:cubicBezTo>
                          <a:pt x="244" y="72"/>
                          <a:pt x="237" y="86"/>
                          <a:pt x="230" y="98"/>
                        </a:cubicBezTo>
                        <a:cubicBezTo>
                          <a:pt x="223" y="106"/>
                          <a:pt x="216" y="113"/>
                          <a:pt x="209" y="120"/>
                        </a:cubicBezTo>
                        <a:cubicBezTo>
                          <a:pt x="211" y="110"/>
                          <a:pt x="214" y="100"/>
                          <a:pt x="216" y="91"/>
                        </a:cubicBezTo>
                        <a:cubicBezTo>
                          <a:pt x="218" y="87"/>
                          <a:pt x="221" y="82"/>
                          <a:pt x="223" y="78"/>
                        </a:cubicBezTo>
                        <a:cubicBezTo>
                          <a:pt x="228" y="68"/>
                          <a:pt x="232" y="58"/>
                          <a:pt x="233" y="47"/>
                        </a:cubicBezTo>
                        <a:close/>
                        <a:moveTo>
                          <a:pt x="215" y="22"/>
                        </a:moveTo>
                        <a:cubicBezTo>
                          <a:pt x="216" y="23"/>
                          <a:pt x="217" y="24"/>
                          <a:pt x="218" y="25"/>
                        </a:cubicBezTo>
                        <a:cubicBezTo>
                          <a:pt x="222" y="31"/>
                          <a:pt x="224" y="37"/>
                          <a:pt x="224" y="43"/>
                        </a:cubicBezTo>
                        <a:cubicBezTo>
                          <a:pt x="223" y="45"/>
                          <a:pt x="222" y="46"/>
                          <a:pt x="221" y="48"/>
                        </a:cubicBezTo>
                        <a:cubicBezTo>
                          <a:pt x="214" y="60"/>
                          <a:pt x="211" y="74"/>
                          <a:pt x="207" y="87"/>
                        </a:cubicBezTo>
                        <a:cubicBezTo>
                          <a:pt x="203" y="96"/>
                          <a:pt x="198" y="104"/>
                          <a:pt x="193" y="113"/>
                        </a:cubicBezTo>
                        <a:cubicBezTo>
                          <a:pt x="192" y="103"/>
                          <a:pt x="192" y="93"/>
                          <a:pt x="192" y="83"/>
                        </a:cubicBezTo>
                        <a:cubicBezTo>
                          <a:pt x="193" y="79"/>
                          <a:pt x="194" y="74"/>
                          <a:pt x="195" y="69"/>
                        </a:cubicBezTo>
                        <a:cubicBezTo>
                          <a:pt x="197" y="58"/>
                          <a:pt x="199" y="47"/>
                          <a:pt x="197" y="37"/>
                        </a:cubicBezTo>
                        <a:cubicBezTo>
                          <a:pt x="199" y="32"/>
                          <a:pt x="202" y="29"/>
                          <a:pt x="206" y="26"/>
                        </a:cubicBezTo>
                        <a:cubicBezTo>
                          <a:pt x="209" y="24"/>
                          <a:pt x="212" y="22"/>
                          <a:pt x="215" y="22"/>
                        </a:cubicBezTo>
                        <a:close/>
                        <a:moveTo>
                          <a:pt x="205" y="15"/>
                        </a:moveTo>
                        <a:cubicBezTo>
                          <a:pt x="201" y="18"/>
                          <a:pt x="197" y="21"/>
                          <a:pt x="193" y="24"/>
                        </a:cubicBezTo>
                        <a:cubicBezTo>
                          <a:pt x="191" y="20"/>
                          <a:pt x="188" y="16"/>
                          <a:pt x="185" y="13"/>
                        </a:cubicBezTo>
                        <a:cubicBezTo>
                          <a:pt x="191" y="12"/>
                          <a:pt x="199" y="13"/>
                          <a:pt x="205" y="15"/>
                        </a:cubicBezTo>
                        <a:close/>
                        <a:moveTo>
                          <a:pt x="169" y="19"/>
                        </a:moveTo>
                        <a:cubicBezTo>
                          <a:pt x="171" y="18"/>
                          <a:pt x="172" y="17"/>
                          <a:pt x="173" y="17"/>
                        </a:cubicBezTo>
                        <a:cubicBezTo>
                          <a:pt x="174" y="17"/>
                          <a:pt x="176" y="18"/>
                          <a:pt x="177" y="19"/>
                        </a:cubicBezTo>
                        <a:cubicBezTo>
                          <a:pt x="182" y="23"/>
                          <a:pt x="185" y="29"/>
                          <a:pt x="187" y="35"/>
                        </a:cubicBezTo>
                        <a:cubicBezTo>
                          <a:pt x="186" y="36"/>
                          <a:pt x="186" y="38"/>
                          <a:pt x="186" y="39"/>
                        </a:cubicBezTo>
                        <a:cubicBezTo>
                          <a:pt x="182" y="52"/>
                          <a:pt x="182" y="67"/>
                          <a:pt x="182" y="81"/>
                        </a:cubicBezTo>
                        <a:cubicBezTo>
                          <a:pt x="180" y="91"/>
                          <a:pt x="178" y="101"/>
                          <a:pt x="175" y="110"/>
                        </a:cubicBezTo>
                        <a:cubicBezTo>
                          <a:pt x="172" y="101"/>
                          <a:pt x="169" y="92"/>
                          <a:pt x="167" y="82"/>
                        </a:cubicBezTo>
                        <a:cubicBezTo>
                          <a:pt x="166" y="77"/>
                          <a:pt x="166" y="73"/>
                          <a:pt x="166" y="68"/>
                        </a:cubicBezTo>
                        <a:cubicBezTo>
                          <a:pt x="165" y="57"/>
                          <a:pt x="164" y="45"/>
                          <a:pt x="159" y="36"/>
                        </a:cubicBezTo>
                        <a:cubicBezTo>
                          <a:pt x="160" y="30"/>
                          <a:pt x="163" y="24"/>
                          <a:pt x="169" y="19"/>
                        </a:cubicBezTo>
                        <a:close/>
                        <a:moveTo>
                          <a:pt x="162" y="13"/>
                        </a:moveTo>
                        <a:cubicBezTo>
                          <a:pt x="158" y="16"/>
                          <a:pt x="155" y="20"/>
                          <a:pt x="153" y="25"/>
                        </a:cubicBezTo>
                        <a:cubicBezTo>
                          <a:pt x="150" y="22"/>
                          <a:pt x="146" y="18"/>
                          <a:pt x="141" y="16"/>
                        </a:cubicBezTo>
                        <a:cubicBezTo>
                          <a:pt x="148" y="13"/>
                          <a:pt x="155" y="12"/>
                          <a:pt x="162" y="13"/>
                        </a:cubicBezTo>
                        <a:close/>
                        <a:moveTo>
                          <a:pt x="130" y="24"/>
                        </a:moveTo>
                        <a:cubicBezTo>
                          <a:pt x="130" y="23"/>
                          <a:pt x="131" y="23"/>
                          <a:pt x="131" y="23"/>
                        </a:cubicBezTo>
                        <a:cubicBezTo>
                          <a:pt x="132" y="23"/>
                          <a:pt x="134" y="23"/>
                          <a:pt x="135" y="24"/>
                        </a:cubicBezTo>
                        <a:cubicBezTo>
                          <a:pt x="142" y="27"/>
                          <a:pt x="146" y="31"/>
                          <a:pt x="149" y="37"/>
                        </a:cubicBezTo>
                        <a:cubicBezTo>
                          <a:pt x="149" y="38"/>
                          <a:pt x="149" y="40"/>
                          <a:pt x="149" y="41"/>
                        </a:cubicBezTo>
                        <a:cubicBezTo>
                          <a:pt x="148" y="55"/>
                          <a:pt x="153" y="69"/>
                          <a:pt x="157" y="83"/>
                        </a:cubicBezTo>
                        <a:cubicBezTo>
                          <a:pt x="157" y="93"/>
                          <a:pt x="157" y="103"/>
                          <a:pt x="157" y="113"/>
                        </a:cubicBezTo>
                        <a:cubicBezTo>
                          <a:pt x="152" y="105"/>
                          <a:pt x="147" y="96"/>
                          <a:pt x="142" y="88"/>
                        </a:cubicBezTo>
                        <a:cubicBezTo>
                          <a:pt x="140" y="83"/>
                          <a:pt x="139" y="79"/>
                          <a:pt x="137" y="74"/>
                        </a:cubicBezTo>
                        <a:cubicBezTo>
                          <a:pt x="134" y="63"/>
                          <a:pt x="129" y="53"/>
                          <a:pt x="123" y="45"/>
                        </a:cubicBezTo>
                        <a:cubicBezTo>
                          <a:pt x="122" y="38"/>
                          <a:pt x="124" y="30"/>
                          <a:pt x="130" y="24"/>
                        </a:cubicBezTo>
                        <a:close/>
                        <a:moveTo>
                          <a:pt x="119" y="22"/>
                        </a:moveTo>
                        <a:cubicBezTo>
                          <a:pt x="117" y="26"/>
                          <a:pt x="115" y="31"/>
                          <a:pt x="114" y="36"/>
                        </a:cubicBezTo>
                        <a:cubicBezTo>
                          <a:pt x="110" y="33"/>
                          <a:pt x="105" y="31"/>
                          <a:pt x="100" y="30"/>
                        </a:cubicBezTo>
                        <a:cubicBezTo>
                          <a:pt x="106" y="26"/>
                          <a:pt x="112" y="23"/>
                          <a:pt x="119" y="22"/>
                        </a:cubicBezTo>
                        <a:close/>
                        <a:moveTo>
                          <a:pt x="91" y="41"/>
                        </a:moveTo>
                        <a:cubicBezTo>
                          <a:pt x="91" y="40"/>
                          <a:pt x="92" y="40"/>
                          <a:pt x="92" y="39"/>
                        </a:cubicBezTo>
                        <a:cubicBezTo>
                          <a:pt x="93" y="39"/>
                          <a:pt x="95" y="39"/>
                          <a:pt x="96" y="39"/>
                        </a:cubicBezTo>
                        <a:cubicBezTo>
                          <a:pt x="103" y="41"/>
                          <a:pt x="109" y="44"/>
                          <a:pt x="113" y="48"/>
                        </a:cubicBezTo>
                        <a:cubicBezTo>
                          <a:pt x="113" y="49"/>
                          <a:pt x="114" y="51"/>
                          <a:pt x="114" y="52"/>
                        </a:cubicBezTo>
                        <a:cubicBezTo>
                          <a:pt x="117" y="65"/>
                          <a:pt x="125" y="79"/>
                          <a:pt x="133" y="91"/>
                        </a:cubicBezTo>
                        <a:cubicBezTo>
                          <a:pt x="135" y="100"/>
                          <a:pt x="138" y="110"/>
                          <a:pt x="140" y="120"/>
                        </a:cubicBezTo>
                        <a:cubicBezTo>
                          <a:pt x="133" y="113"/>
                          <a:pt x="126" y="106"/>
                          <a:pt x="119" y="99"/>
                        </a:cubicBezTo>
                        <a:cubicBezTo>
                          <a:pt x="117" y="95"/>
                          <a:pt x="114" y="91"/>
                          <a:pt x="111" y="87"/>
                        </a:cubicBezTo>
                        <a:cubicBezTo>
                          <a:pt x="105" y="78"/>
                          <a:pt x="98" y="69"/>
                          <a:pt x="90" y="63"/>
                        </a:cubicBezTo>
                        <a:cubicBezTo>
                          <a:pt x="87" y="56"/>
                          <a:pt x="87" y="49"/>
                          <a:pt x="91" y="41"/>
                        </a:cubicBezTo>
                        <a:close/>
                        <a:moveTo>
                          <a:pt x="81" y="42"/>
                        </a:moveTo>
                        <a:cubicBezTo>
                          <a:pt x="79" y="47"/>
                          <a:pt x="78" y="52"/>
                          <a:pt x="79" y="57"/>
                        </a:cubicBezTo>
                        <a:cubicBezTo>
                          <a:pt x="74" y="55"/>
                          <a:pt x="69" y="55"/>
                          <a:pt x="64" y="55"/>
                        </a:cubicBezTo>
                        <a:cubicBezTo>
                          <a:pt x="68" y="49"/>
                          <a:pt x="74" y="45"/>
                          <a:pt x="81" y="42"/>
                        </a:cubicBezTo>
                        <a:close/>
                        <a:moveTo>
                          <a:pt x="58" y="70"/>
                        </a:moveTo>
                        <a:cubicBezTo>
                          <a:pt x="58" y="68"/>
                          <a:pt x="58" y="67"/>
                          <a:pt x="59" y="66"/>
                        </a:cubicBezTo>
                        <a:cubicBezTo>
                          <a:pt x="60" y="65"/>
                          <a:pt x="61" y="65"/>
                          <a:pt x="63" y="64"/>
                        </a:cubicBezTo>
                        <a:cubicBezTo>
                          <a:pt x="70" y="64"/>
                          <a:pt x="76" y="66"/>
                          <a:pt x="82" y="69"/>
                        </a:cubicBezTo>
                        <a:cubicBezTo>
                          <a:pt x="82" y="70"/>
                          <a:pt x="82" y="71"/>
                          <a:pt x="83" y="72"/>
                        </a:cubicBezTo>
                        <a:cubicBezTo>
                          <a:pt x="89" y="84"/>
                          <a:pt x="101" y="95"/>
                          <a:pt x="111" y="105"/>
                        </a:cubicBezTo>
                        <a:cubicBezTo>
                          <a:pt x="116" y="113"/>
                          <a:pt x="122" y="122"/>
                          <a:pt x="126" y="131"/>
                        </a:cubicBezTo>
                        <a:cubicBezTo>
                          <a:pt x="118" y="126"/>
                          <a:pt x="109" y="121"/>
                          <a:pt x="100" y="117"/>
                        </a:cubicBezTo>
                        <a:cubicBezTo>
                          <a:pt x="97" y="113"/>
                          <a:pt x="93" y="110"/>
                          <a:pt x="90" y="107"/>
                        </a:cubicBezTo>
                        <a:cubicBezTo>
                          <a:pt x="81" y="100"/>
                          <a:pt x="72" y="93"/>
                          <a:pt x="63" y="89"/>
                        </a:cubicBezTo>
                        <a:cubicBezTo>
                          <a:pt x="59" y="84"/>
                          <a:pt x="57" y="78"/>
                          <a:pt x="58" y="70"/>
                        </a:cubicBezTo>
                        <a:close/>
                        <a:moveTo>
                          <a:pt x="48" y="71"/>
                        </a:moveTo>
                        <a:cubicBezTo>
                          <a:pt x="48" y="76"/>
                          <a:pt x="49" y="81"/>
                          <a:pt x="50" y="86"/>
                        </a:cubicBezTo>
                        <a:cubicBezTo>
                          <a:pt x="46" y="86"/>
                          <a:pt x="41" y="86"/>
                          <a:pt x="36" y="88"/>
                        </a:cubicBezTo>
                        <a:cubicBezTo>
                          <a:pt x="38" y="81"/>
                          <a:pt x="43" y="76"/>
                          <a:pt x="48" y="71"/>
                        </a:cubicBezTo>
                        <a:close/>
                        <a:moveTo>
                          <a:pt x="37" y="97"/>
                        </a:moveTo>
                        <a:cubicBezTo>
                          <a:pt x="44" y="95"/>
                          <a:pt x="50" y="95"/>
                          <a:pt x="56" y="97"/>
                        </a:cubicBezTo>
                        <a:cubicBezTo>
                          <a:pt x="57" y="98"/>
                          <a:pt x="58" y="99"/>
                          <a:pt x="59" y="100"/>
                        </a:cubicBezTo>
                        <a:cubicBezTo>
                          <a:pt x="68" y="110"/>
                          <a:pt x="82" y="117"/>
                          <a:pt x="94" y="124"/>
                        </a:cubicBezTo>
                        <a:cubicBezTo>
                          <a:pt x="101" y="131"/>
                          <a:pt x="108" y="138"/>
                          <a:pt x="115" y="145"/>
                        </a:cubicBezTo>
                        <a:cubicBezTo>
                          <a:pt x="106" y="143"/>
                          <a:pt x="96" y="140"/>
                          <a:pt x="87" y="138"/>
                        </a:cubicBezTo>
                        <a:cubicBezTo>
                          <a:pt x="82" y="136"/>
                          <a:pt x="78" y="134"/>
                          <a:pt x="74" y="131"/>
                        </a:cubicBezTo>
                        <a:cubicBezTo>
                          <a:pt x="64" y="126"/>
                          <a:pt x="53" y="122"/>
                          <a:pt x="43" y="121"/>
                        </a:cubicBezTo>
                        <a:cubicBezTo>
                          <a:pt x="40" y="119"/>
                          <a:pt x="38" y="116"/>
                          <a:pt x="36" y="113"/>
                        </a:cubicBezTo>
                        <a:cubicBezTo>
                          <a:pt x="34" y="109"/>
                          <a:pt x="33" y="104"/>
                          <a:pt x="33" y="100"/>
                        </a:cubicBezTo>
                        <a:cubicBezTo>
                          <a:pt x="34" y="99"/>
                          <a:pt x="36" y="98"/>
                          <a:pt x="37" y="97"/>
                        </a:cubicBezTo>
                        <a:close/>
                        <a:moveTo>
                          <a:pt x="25" y="108"/>
                        </a:moveTo>
                        <a:cubicBezTo>
                          <a:pt x="26" y="112"/>
                          <a:pt x="28" y="117"/>
                          <a:pt x="30" y="121"/>
                        </a:cubicBezTo>
                        <a:cubicBezTo>
                          <a:pt x="26" y="122"/>
                          <a:pt x="21" y="124"/>
                          <a:pt x="17" y="127"/>
                        </a:cubicBezTo>
                        <a:cubicBezTo>
                          <a:pt x="18" y="120"/>
                          <a:pt x="21" y="113"/>
                          <a:pt x="25" y="108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7" name="Freeform 383"/>
                  <p:cNvSpPr>
                    <a:spLocks noEditPoints="1"/>
                  </p:cNvSpPr>
                  <p:nvPr/>
                </p:nvSpPr>
                <p:spPr bwMode="auto">
                  <a:xfrm>
                    <a:off x="1147861" y="377585"/>
                    <a:ext cx="584093" cy="286229"/>
                  </a:xfrm>
                  <a:custGeom>
                    <a:avLst/>
                    <a:gdLst>
                      <a:gd name="T0" fmla="*/ 15 w 350"/>
                      <a:gd name="T1" fmla="*/ 155 h 155"/>
                      <a:gd name="T2" fmla="*/ 20 w 350"/>
                      <a:gd name="T3" fmla="*/ 136 h 155"/>
                      <a:gd name="T4" fmla="*/ 97 w 350"/>
                      <a:gd name="T5" fmla="*/ 155 h 155"/>
                      <a:gd name="T6" fmla="*/ 149 w 350"/>
                      <a:gd name="T7" fmla="*/ 153 h 155"/>
                      <a:gd name="T8" fmla="*/ 165 w 350"/>
                      <a:gd name="T9" fmla="*/ 143 h 155"/>
                      <a:gd name="T10" fmla="*/ 175 w 350"/>
                      <a:gd name="T11" fmla="*/ 141 h 155"/>
                      <a:gd name="T12" fmla="*/ 185 w 350"/>
                      <a:gd name="T13" fmla="*/ 143 h 155"/>
                      <a:gd name="T14" fmla="*/ 201 w 350"/>
                      <a:gd name="T15" fmla="*/ 152 h 155"/>
                      <a:gd name="T16" fmla="*/ 251 w 350"/>
                      <a:gd name="T17" fmla="*/ 155 h 155"/>
                      <a:gd name="T18" fmla="*/ 330 w 350"/>
                      <a:gd name="T19" fmla="*/ 134 h 155"/>
                      <a:gd name="T20" fmla="*/ 331 w 350"/>
                      <a:gd name="T21" fmla="*/ 155 h 155"/>
                      <a:gd name="T22" fmla="*/ 342 w 350"/>
                      <a:gd name="T23" fmla="*/ 133 h 155"/>
                      <a:gd name="T24" fmla="*/ 219 w 350"/>
                      <a:gd name="T25" fmla="*/ 12 h 155"/>
                      <a:gd name="T26" fmla="*/ 52 w 350"/>
                      <a:gd name="T27" fmla="*/ 58 h 155"/>
                      <a:gd name="T28" fmla="*/ 132 w 350"/>
                      <a:gd name="T29" fmla="*/ 148 h 155"/>
                      <a:gd name="T30" fmla="*/ 132 w 350"/>
                      <a:gd name="T31" fmla="*/ 148 h 155"/>
                      <a:gd name="T32" fmla="*/ 145 w 350"/>
                      <a:gd name="T33" fmla="*/ 140 h 155"/>
                      <a:gd name="T34" fmla="*/ 151 w 350"/>
                      <a:gd name="T35" fmla="*/ 120 h 155"/>
                      <a:gd name="T36" fmla="*/ 166 w 350"/>
                      <a:gd name="T37" fmla="*/ 127 h 155"/>
                      <a:gd name="T38" fmla="*/ 181 w 350"/>
                      <a:gd name="T39" fmla="*/ 130 h 155"/>
                      <a:gd name="T40" fmla="*/ 181 w 350"/>
                      <a:gd name="T41" fmla="*/ 130 h 155"/>
                      <a:gd name="T42" fmla="*/ 199 w 350"/>
                      <a:gd name="T43" fmla="*/ 120 h 155"/>
                      <a:gd name="T44" fmla="*/ 206 w 350"/>
                      <a:gd name="T45" fmla="*/ 136 h 155"/>
                      <a:gd name="T46" fmla="*/ 214 w 350"/>
                      <a:gd name="T47" fmla="*/ 149 h 155"/>
                      <a:gd name="T48" fmla="*/ 324 w 350"/>
                      <a:gd name="T49" fmla="*/ 104 h 155"/>
                      <a:gd name="T50" fmla="*/ 299 w 350"/>
                      <a:gd name="T51" fmla="*/ 68 h 155"/>
                      <a:gd name="T52" fmla="*/ 313 w 350"/>
                      <a:gd name="T53" fmla="*/ 95 h 155"/>
                      <a:gd name="T54" fmla="*/ 302 w 350"/>
                      <a:gd name="T55" fmla="*/ 118 h 155"/>
                      <a:gd name="T56" fmla="*/ 267 w 350"/>
                      <a:gd name="T57" fmla="*/ 116 h 155"/>
                      <a:gd name="T58" fmla="*/ 268 w 350"/>
                      <a:gd name="T59" fmla="*/ 54 h 155"/>
                      <a:gd name="T60" fmla="*/ 284 w 350"/>
                      <a:gd name="T61" fmla="*/ 62 h 155"/>
                      <a:gd name="T62" fmla="*/ 282 w 350"/>
                      <a:gd name="T63" fmla="*/ 87 h 155"/>
                      <a:gd name="T64" fmla="*/ 247 w 350"/>
                      <a:gd name="T65" fmla="*/ 94 h 155"/>
                      <a:gd name="T66" fmla="*/ 227 w 350"/>
                      <a:gd name="T67" fmla="*/ 21 h 155"/>
                      <a:gd name="T68" fmla="*/ 254 w 350"/>
                      <a:gd name="T69" fmla="*/ 37 h 155"/>
                      <a:gd name="T70" fmla="*/ 230 w 350"/>
                      <a:gd name="T71" fmla="*/ 98 h 155"/>
                      <a:gd name="T72" fmla="*/ 233 w 350"/>
                      <a:gd name="T73" fmla="*/ 47 h 155"/>
                      <a:gd name="T74" fmla="*/ 221 w 350"/>
                      <a:gd name="T75" fmla="*/ 48 h 155"/>
                      <a:gd name="T76" fmla="*/ 195 w 350"/>
                      <a:gd name="T77" fmla="*/ 69 h 155"/>
                      <a:gd name="T78" fmla="*/ 205 w 350"/>
                      <a:gd name="T79" fmla="*/ 15 h 155"/>
                      <a:gd name="T80" fmla="*/ 169 w 350"/>
                      <a:gd name="T81" fmla="*/ 19 h 155"/>
                      <a:gd name="T82" fmla="*/ 186 w 350"/>
                      <a:gd name="T83" fmla="*/ 39 h 155"/>
                      <a:gd name="T84" fmla="*/ 166 w 350"/>
                      <a:gd name="T85" fmla="*/ 68 h 155"/>
                      <a:gd name="T86" fmla="*/ 153 w 350"/>
                      <a:gd name="T87" fmla="*/ 25 h 155"/>
                      <a:gd name="T88" fmla="*/ 131 w 350"/>
                      <a:gd name="T89" fmla="*/ 23 h 155"/>
                      <a:gd name="T90" fmla="*/ 157 w 350"/>
                      <a:gd name="T91" fmla="*/ 83 h 155"/>
                      <a:gd name="T92" fmla="*/ 123 w 350"/>
                      <a:gd name="T93" fmla="*/ 45 h 155"/>
                      <a:gd name="T94" fmla="*/ 100 w 350"/>
                      <a:gd name="T95" fmla="*/ 30 h 155"/>
                      <a:gd name="T96" fmla="*/ 96 w 350"/>
                      <a:gd name="T97" fmla="*/ 39 h 155"/>
                      <a:gd name="T98" fmla="*/ 140 w 350"/>
                      <a:gd name="T99" fmla="*/ 120 h 155"/>
                      <a:gd name="T100" fmla="*/ 91 w 350"/>
                      <a:gd name="T101" fmla="*/ 41 h 155"/>
                      <a:gd name="T102" fmla="*/ 81 w 350"/>
                      <a:gd name="T103" fmla="*/ 42 h 155"/>
                      <a:gd name="T104" fmla="*/ 82 w 350"/>
                      <a:gd name="T105" fmla="*/ 69 h 155"/>
                      <a:gd name="T106" fmla="*/ 100 w 350"/>
                      <a:gd name="T107" fmla="*/ 117 h 155"/>
                      <a:gd name="T108" fmla="*/ 48 w 350"/>
                      <a:gd name="T109" fmla="*/ 71 h 155"/>
                      <a:gd name="T110" fmla="*/ 37 w 350"/>
                      <a:gd name="T111" fmla="*/ 97 h 155"/>
                      <a:gd name="T112" fmla="*/ 115 w 350"/>
                      <a:gd name="T113" fmla="*/ 145 h 155"/>
                      <a:gd name="T114" fmla="*/ 36 w 350"/>
                      <a:gd name="T115" fmla="*/ 113 h 155"/>
                      <a:gd name="T116" fmla="*/ 30 w 350"/>
                      <a:gd name="T117" fmla="*/ 121 h 1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350" h="155">
                        <a:moveTo>
                          <a:pt x="0" y="155"/>
                        </a:moveTo>
                        <a:cubicBezTo>
                          <a:pt x="9" y="155"/>
                          <a:pt x="9" y="155"/>
                          <a:pt x="9" y="155"/>
                        </a:cubicBezTo>
                        <a:cubicBezTo>
                          <a:pt x="10" y="153"/>
                          <a:pt x="11" y="151"/>
                          <a:pt x="11" y="149"/>
                        </a:cubicBezTo>
                        <a:cubicBezTo>
                          <a:pt x="12" y="151"/>
                          <a:pt x="13" y="153"/>
                          <a:pt x="15" y="155"/>
                        </a:cubicBezTo>
                        <a:cubicBezTo>
                          <a:pt x="28" y="155"/>
                          <a:pt x="28" y="155"/>
                          <a:pt x="28" y="155"/>
                        </a:cubicBezTo>
                        <a:cubicBezTo>
                          <a:pt x="26" y="153"/>
                          <a:pt x="24" y="151"/>
                          <a:pt x="21" y="148"/>
                        </a:cubicBezTo>
                        <a:cubicBezTo>
                          <a:pt x="20" y="145"/>
                          <a:pt x="18" y="142"/>
                          <a:pt x="17" y="139"/>
                        </a:cubicBezTo>
                        <a:cubicBezTo>
                          <a:pt x="18" y="138"/>
                          <a:pt x="19" y="137"/>
                          <a:pt x="20" y="136"/>
                        </a:cubicBezTo>
                        <a:cubicBezTo>
                          <a:pt x="26" y="132"/>
                          <a:pt x="33" y="130"/>
                          <a:pt x="39" y="130"/>
                        </a:cubicBezTo>
                        <a:cubicBezTo>
                          <a:pt x="40" y="131"/>
                          <a:pt x="42" y="132"/>
                          <a:pt x="44" y="133"/>
                        </a:cubicBezTo>
                        <a:cubicBezTo>
                          <a:pt x="55" y="140"/>
                          <a:pt x="69" y="143"/>
                          <a:pt x="83" y="147"/>
                        </a:cubicBezTo>
                        <a:cubicBezTo>
                          <a:pt x="87" y="149"/>
                          <a:pt x="92" y="152"/>
                          <a:pt x="97" y="155"/>
                        </a:cubicBezTo>
                        <a:cubicBezTo>
                          <a:pt x="149" y="155"/>
                          <a:pt x="149" y="155"/>
                          <a:pt x="149" y="155"/>
                        </a:cubicBezTo>
                        <a:cubicBezTo>
                          <a:pt x="149" y="154"/>
                          <a:pt x="148" y="154"/>
                          <a:pt x="148" y="153"/>
                        </a:cubicBezTo>
                        <a:cubicBezTo>
                          <a:pt x="148" y="153"/>
                          <a:pt x="148" y="152"/>
                          <a:pt x="148" y="152"/>
                        </a:cubicBezTo>
                        <a:cubicBezTo>
                          <a:pt x="148" y="152"/>
                          <a:pt x="148" y="152"/>
                          <a:pt x="149" y="153"/>
                        </a:cubicBezTo>
                        <a:cubicBezTo>
                          <a:pt x="153" y="154"/>
                          <a:pt x="157" y="151"/>
                          <a:pt x="156" y="147"/>
                        </a:cubicBezTo>
                        <a:cubicBezTo>
                          <a:pt x="156" y="147"/>
                          <a:pt x="156" y="146"/>
                          <a:pt x="156" y="146"/>
                        </a:cubicBezTo>
                        <a:cubicBezTo>
                          <a:pt x="156" y="146"/>
                          <a:pt x="156" y="146"/>
                          <a:pt x="157" y="147"/>
                        </a:cubicBezTo>
                        <a:cubicBezTo>
                          <a:pt x="160" y="150"/>
                          <a:pt x="164" y="148"/>
                          <a:pt x="165" y="143"/>
                        </a:cubicBezTo>
                        <a:cubicBezTo>
                          <a:pt x="165" y="143"/>
                          <a:pt x="165" y="142"/>
                          <a:pt x="165" y="142"/>
                        </a:cubicBezTo>
                        <a:cubicBezTo>
                          <a:pt x="165" y="142"/>
                          <a:pt x="165" y="143"/>
                          <a:pt x="166" y="143"/>
                        </a:cubicBezTo>
                        <a:cubicBezTo>
                          <a:pt x="168" y="147"/>
                          <a:pt x="173" y="146"/>
                          <a:pt x="174" y="142"/>
                        </a:cubicBezTo>
                        <a:cubicBezTo>
                          <a:pt x="175" y="142"/>
                          <a:pt x="175" y="141"/>
                          <a:pt x="175" y="141"/>
                        </a:cubicBezTo>
                        <a:cubicBezTo>
                          <a:pt x="175" y="141"/>
                          <a:pt x="175" y="142"/>
                          <a:pt x="175" y="142"/>
                        </a:cubicBezTo>
                        <a:cubicBezTo>
                          <a:pt x="177" y="146"/>
                          <a:pt x="182" y="146"/>
                          <a:pt x="184" y="143"/>
                        </a:cubicBezTo>
                        <a:cubicBezTo>
                          <a:pt x="184" y="143"/>
                          <a:pt x="185" y="142"/>
                          <a:pt x="185" y="142"/>
                        </a:cubicBezTo>
                        <a:cubicBezTo>
                          <a:pt x="185" y="142"/>
                          <a:pt x="185" y="143"/>
                          <a:pt x="185" y="143"/>
                        </a:cubicBezTo>
                        <a:cubicBezTo>
                          <a:pt x="185" y="148"/>
                          <a:pt x="190" y="149"/>
                          <a:pt x="193" y="147"/>
                        </a:cubicBezTo>
                        <a:cubicBezTo>
                          <a:pt x="193" y="146"/>
                          <a:pt x="194" y="146"/>
                          <a:pt x="194" y="146"/>
                        </a:cubicBezTo>
                        <a:cubicBezTo>
                          <a:pt x="194" y="146"/>
                          <a:pt x="194" y="147"/>
                          <a:pt x="194" y="147"/>
                        </a:cubicBezTo>
                        <a:cubicBezTo>
                          <a:pt x="193" y="151"/>
                          <a:pt x="197" y="154"/>
                          <a:pt x="201" y="152"/>
                        </a:cubicBezTo>
                        <a:cubicBezTo>
                          <a:pt x="201" y="152"/>
                          <a:pt x="202" y="152"/>
                          <a:pt x="202" y="152"/>
                        </a:cubicBezTo>
                        <a:cubicBezTo>
                          <a:pt x="202" y="152"/>
                          <a:pt x="202" y="153"/>
                          <a:pt x="201" y="153"/>
                        </a:cubicBezTo>
                        <a:cubicBezTo>
                          <a:pt x="201" y="154"/>
                          <a:pt x="201" y="154"/>
                          <a:pt x="201" y="155"/>
                        </a:cubicBezTo>
                        <a:cubicBezTo>
                          <a:pt x="251" y="155"/>
                          <a:pt x="251" y="155"/>
                          <a:pt x="251" y="155"/>
                        </a:cubicBezTo>
                        <a:cubicBezTo>
                          <a:pt x="256" y="152"/>
                          <a:pt x="261" y="149"/>
                          <a:pt x="266" y="146"/>
                        </a:cubicBezTo>
                        <a:cubicBezTo>
                          <a:pt x="271" y="144"/>
                          <a:pt x="276" y="143"/>
                          <a:pt x="280" y="141"/>
                        </a:cubicBezTo>
                        <a:cubicBezTo>
                          <a:pt x="291" y="138"/>
                          <a:pt x="301" y="134"/>
                          <a:pt x="309" y="127"/>
                        </a:cubicBezTo>
                        <a:cubicBezTo>
                          <a:pt x="317" y="126"/>
                          <a:pt x="324" y="128"/>
                          <a:pt x="330" y="134"/>
                        </a:cubicBezTo>
                        <a:cubicBezTo>
                          <a:pt x="331" y="134"/>
                          <a:pt x="331" y="135"/>
                          <a:pt x="332" y="135"/>
                        </a:cubicBezTo>
                        <a:cubicBezTo>
                          <a:pt x="331" y="137"/>
                          <a:pt x="331" y="138"/>
                          <a:pt x="330" y="139"/>
                        </a:cubicBezTo>
                        <a:cubicBezTo>
                          <a:pt x="327" y="147"/>
                          <a:pt x="321" y="152"/>
                          <a:pt x="314" y="155"/>
                        </a:cubicBezTo>
                        <a:cubicBezTo>
                          <a:pt x="331" y="155"/>
                          <a:pt x="331" y="155"/>
                          <a:pt x="331" y="155"/>
                        </a:cubicBezTo>
                        <a:cubicBezTo>
                          <a:pt x="334" y="152"/>
                          <a:pt x="336" y="149"/>
                          <a:pt x="338" y="145"/>
                        </a:cubicBezTo>
                        <a:cubicBezTo>
                          <a:pt x="339" y="148"/>
                          <a:pt x="340" y="152"/>
                          <a:pt x="341" y="155"/>
                        </a:cubicBezTo>
                        <a:cubicBezTo>
                          <a:pt x="350" y="155"/>
                          <a:pt x="350" y="155"/>
                          <a:pt x="350" y="155"/>
                        </a:cubicBezTo>
                        <a:cubicBezTo>
                          <a:pt x="349" y="147"/>
                          <a:pt x="346" y="139"/>
                          <a:pt x="342" y="133"/>
                        </a:cubicBezTo>
                        <a:cubicBezTo>
                          <a:pt x="343" y="117"/>
                          <a:pt x="336" y="101"/>
                          <a:pt x="324" y="92"/>
                        </a:cubicBezTo>
                        <a:cubicBezTo>
                          <a:pt x="322" y="76"/>
                          <a:pt x="310" y="62"/>
                          <a:pt x="296" y="56"/>
                        </a:cubicBezTo>
                        <a:cubicBezTo>
                          <a:pt x="290" y="41"/>
                          <a:pt x="275" y="31"/>
                          <a:pt x="260" y="29"/>
                        </a:cubicBezTo>
                        <a:cubicBezTo>
                          <a:pt x="250" y="16"/>
                          <a:pt x="234" y="10"/>
                          <a:pt x="219" y="12"/>
                        </a:cubicBezTo>
                        <a:cubicBezTo>
                          <a:pt x="206" y="2"/>
                          <a:pt x="188" y="1"/>
                          <a:pt x="174" y="6"/>
                        </a:cubicBezTo>
                        <a:cubicBezTo>
                          <a:pt x="159" y="0"/>
                          <a:pt x="141" y="3"/>
                          <a:pt x="129" y="12"/>
                        </a:cubicBezTo>
                        <a:cubicBezTo>
                          <a:pt x="113" y="11"/>
                          <a:pt x="97" y="18"/>
                          <a:pt x="87" y="30"/>
                        </a:cubicBezTo>
                        <a:cubicBezTo>
                          <a:pt x="72" y="33"/>
                          <a:pt x="58" y="44"/>
                          <a:pt x="52" y="58"/>
                        </a:cubicBezTo>
                        <a:cubicBezTo>
                          <a:pt x="37" y="64"/>
                          <a:pt x="27" y="79"/>
                          <a:pt x="25" y="94"/>
                        </a:cubicBezTo>
                        <a:cubicBezTo>
                          <a:pt x="12" y="104"/>
                          <a:pt x="6" y="120"/>
                          <a:pt x="8" y="136"/>
                        </a:cubicBezTo>
                        <a:cubicBezTo>
                          <a:pt x="4" y="141"/>
                          <a:pt x="1" y="148"/>
                          <a:pt x="0" y="155"/>
                        </a:cubicBezTo>
                        <a:close/>
                        <a:moveTo>
                          <a:pt x="132" y="148"/>
                        </a:moveTo>
                        <a:cubicBezTo>
                          <a:pt x="129" y="146"/>
                          <a:pt x="127" y="143"/>
                          <a:pt x="125" y="140"/>
                        </a:cubicBezTo>
                        <a:cubicBezTo>
                          <a:pt x="128" y="142"/>
                          <a:pt x="131" y="144"/>
                          <a:pt x="134" y="145"/>
                        </a:cubicBezTo>
                        <a:cubicBezTo>
                          <a:pt x="135" y="147"/>
                          <a:pt x="135" y="148"/>
                          <a:pt x="136" y="149"/>
                        </a:cubicBezTo>
                        <a:cubicBezTo>
                          <a:pt x="134" y="149"/>
                          <a:pt x="133" y="149"/>
                          <a:pt x="132" y="148"/>
                        </a:cubicBezTo>
                        <a:close/>
                        <a:moveTo>
                          <a:pt x="141" y="138"/>
                        </a:moveTo>
                        <a:cubicBezTo>
                          <a:pt x="140" y="135"/>
                          <a:pt x="138" y="132"/>
                          <a:pt x="136" y="129"/>
                        </a:cubicBezTo>
                        <a:cubicBezTo>
                          <a:pt x="139" y="131"/>
                          <a:pt x="141" y="133"/>
                          <a:pt x="144" y="136"/>
                        </a:cubicBezTo>
                        <a:cubicBezTo>
                          <a:pt x="144" y="137"/>
                          <a:pt x="145" y="139"/>
                          <a:pt x="145" y="140"/>
                        </a:cubicBezTo>
                        <a:cubicBezTo>
                          <a:pt x="144" y="139"/>
                          <a:pt x="142" y="139"/>
                          <a:pt x="141" y="138"/>
                        </a:cubicBezTo>
                        <a:close/>
                        <a:moveTo>
                          <a:pt x="156" y="134"/>
                        </a:moveTo>
                        <a:cubicBezTo>
                          <a:pt x="155" y="133"/>
                          <a:pt x="154" y="132"/>
                          <a:pt x="153" y="131"/>
                        </a:cubicBezTo>
                        <a:cubicBezTo>
                          <a:pt x="152" y="127"/>
                          <a:pt x="151" y="124"/>
                          <a:pt x="151" y="120"/>
                        </a:cubicBezTo>
                        <a:cubicBezTo>
                          <a:pt x="152" y="123"/>
                          <a:pt x="154" y="126"/>
                          <a:pt x="156" y="129"/>
                        </a:cubicBezTo>
                        <a:cubicBezTo>
                          <a:pt x="156" y="131"/>
                          <a:pt x="156" y="132"/>
                          <a:pt x="156" y="134"/>
                        </a:cubicBezTo>
                        <a:close/>
                        <a:moveTo>
                          <a:pt x="168" y="130"/>
                        </a:moveTo>
                        <a:cubicBezTo>
                          <a:pt x="168" y="129"/>
                          <a:pt x="167" y="128"/>
                          <a:pt x="166" y="127"/>
                        </a:cubicBezTo>
                        <a:cubicBezTo>
                          <a:pt x="166" y="123"/>
                          <a:pt x="166" y="120"/>
                          <a:pt x="167" y="116"/>
                        </a:cubicBezTo>
                        <a:cubicBezTo>
                          <a:pt x="168" y="119"/>
                          <a:pt x="169" y="123"/>
                          <a:pt x="170" y="126"/>
                        </a:cubicBezTo>
                        <a:cubicBezTo>
                          <a:pt x="169" y="128"/>
                          <a:pt x="169" y="129"/>
                          <a:pt x="168" y="130"/>
                        </a:cubicBezTo>
                        <a:close/>
                        <a:moveTo>
                          <a:pt x="181" y="130"/>
                        </a:moveTo>
                        <a:cubicBezTo>
                          <a:pt x="181" y="129"/>
                          <a:pt x="180" y="128"/>
                          <a:pt x="180" y="126"/>
                        </a:cubicBezTo>
                        <a:cubicBezTo>
                          <a:pt x="181" y="123"/>
                          <a:pt x="182" y="119"/>
                          <a:pt x="183" y="116"/>
                        </a:cubicBezTo>
                        <a:cubicBezTo>
                          <a:pt x="183" y="120"/>
                          <a:pt x="184" y="123"/>
                          <a:pt x="184" y="127"/>
                        </a:cubicBezTo>
                        <a:cubicBezTo>
                          <a:pt x="183" y="128"/>
                          <a:pt x="182" y="129"/>
                          <a:pt x="181" y="130"/>
                        </a:cubicBezTo>
                        <a:close/>
                        <a:moveTo>
                          <a:pt x="197" y="131"/>
                        </a:moveTo>
                        <a:cubicBezTo>
                          <a:pt x="196" y="132"/>
                          <a:pt x="195" y="133"/>
                          <a:pt x="194" y="133"/>
                        </a:cubicBezTo>
                        <a:cubicBezTo>
                          <a:pt x="194" y="132"/>
                          <a:pt x="194" y="131"/>
                          <a:pt x="193" y="129"/>
                        </a:cubicBezTo>
                        <a:cubicBezTo>
                          <a:pt x="195" y="126"/>
                          <a:pt x="197" y="123"/>
                          <a:pt x="199" y="120"/>
                        </a:cubicBezTo>
                        <a:cubicBezTo>
                          <a:pt x="198" y="124"/>
                          <a:pt x="198" y="127"/>
                          <a:pt x="197" y="131"/>
                        </a:cubicBezTo>
                        <a:close/>
                        <a:moveTo>
                          <a:pt x="209" y="138"/>
                        </a:moveTo>
                        <a:cubicBezTo>
                          <a:pt x="208" y="139"/>
                          <a:pt x="206" y="139"/>
                          <a:pt x="205" y="140"/>
                        </a:cubicBezTo>
                        <a:cubicBezTo>
                          <a:pt x="205" y="139"/>
                          <a:pt x="205" y="137"/>
                          <a:pt x="206" y="136"/>
                        </a:cubicBezTo>
                        <a:cubicBezTo>
                          <a:pt x="208" y="133"/>
                          <a:pt x="211" y="131"/>
                          <a:pt x="214" y="129"/>
                        </a:cubicBezTo>
                        <a:cubicBezTo>
                          <a:pt x="212" y="132"/>
                          <a:pt x="210" y="135"/>
                          <a:pt x="209" y="138"/>
                        </a:cubicBezTo>
                        <a:close/>
                        <a:moveTo>
                          <a:pt x="218" y="148"/>
                        </a:moveTo>
                        <a:cubicBezTo>
                          <a:pt x="217" y="148"/>
                          <a:pt x="215" y="149"/>
                          <a:pt x="214" y="149"/>
                        </a:cubicBezTo>
                        <a:cubicBezTo>
                          <a:pt x="215" y="148"/>
                          <a:pt x="215" y="147"/>
                          <a:pt x="216" y="145"/>
                        </a:cubicBezTo>
                        <a:cubicBezTo>
                          <a:pt x="219" y="144"/>
                          <a:pt x="222" y="142"/>
                          <a:pt x="225" y="140"/>
                        </a:cubicBezTo>
                        <a:cubicBezTo>
                          <a:pt x="223" y="143"/>
                          <a:pt x="221" y="146"/>
                          <a:pt x="218" y="148"/>
                        </a:cubicBezTo>
                        <a:close/>
                        <a:moveTo>
                          <a:pt x="324" y="104"/>
                        </a:moveTo>
                        <a:cubicBezTo>
                          <a:pt x="328" y="110"/>
                          <a:pt x="331" y="117"/>
                          <a:pt x="332" y="124"/>
                        </a:cubicBezTo>
                        <a:cubicBezTo>
                          <a:pt x="328" y="121"/>
                          <a:pt x="323" y="119"/>
                          <a:pt x="318" y="118"/>
                        </a:cubicBezTo>
                        <a:cubicBezTo>
                          <a:pt x="321" y="114"/>
                          <a:pt x="323" y="109"/>
                          <a:pt x="324" y="104"/>
                        </a:cubicBezTo>
                        <a:close/>
                        <a:moveTo>
                          <a:pt x="299" y="68"/>
                        </a:moveTo>
                        <a:cubicBezTo>
                          <a:pt x="305" y="72"/>
                          <a:pt x="309" y="78"/>
                          <a:pt x="312" y="85"/>
                        </a:cubicBezTo>
                        <a:cubicBezTo>
                          <a:pt x="307" y="83"/>
                          <a:pt x="302" y="82"/>
                          <a:pt x="297" y="83"/>
                        </a:cubicBezTo>
                        <a:cubicBezTo>
                          <a:pt x="299" y="78"/>
                          <a:pt x="300" y="74"/>
                          <a:pt x="299" y="68"/>
                        </a:cubicBezTo>
                        <a:close/>
                        <a:moveTo>
                          <a:pt x="313" y="95"/>
                        </a:moveTo>
                        <a:cubicBezTo>
                          <a:pt x="314" y="96"/>
                          <a:pt x="314" y="96"/>
                          <a:pt x="315" y="96"/>
                        </a:cubicBezTo>
                        <a:cubicBezTo>
                          <a:pt x="315" y="98"/>
                          <a:pt x="315" y="99"/>
                          <a:pt x="315" y="100"/>
                        </a:cubicBezTo>
                        <a:cubicBezTo>
                          <a:pt x="313" y="107"/>
                          <a:pt x="310" y="113"/>
                          <a:pt x="306" y="117"/>
                        </a:cubicBezTo>
                        <a:cubicBezTo>
                          <a:pt x="305" y="118"/>
                          <a:pt x="304" y="118"/>
                          <a:pt x="302" y="118"/>
                        </a:cubicBezTo>
                        <a:cubicBezTo>
                          <a:pt x="289" y="121"/>
                          <a:pt x="275" y="130"/>
                          <a:pt x="263" y="137"/>
                        </a:cubicBezTo>
                        <a:cubicBezTo>
                          <a:pt x="254" y="140"/>
                          <a:pt x="244" y="142"/>
                          <a:pt x="234" y="145"/>
                        </a:cubicBezTo>
                        <a:cubicBezTo>
                          <a:pt x="241" y="137"/>
                          <a:pt x="248" y="130"/>
                          <a:pt x="255" y="123"/>
                        </a:cubicBezTo>
                        <a:cubicBezTo>
                          <a:pt x="259" y="121"/>
                          <a:pt x="263" y="118"/>
                          <a:pt x="267" y="116"/>
                        </a:cubicBezTo>
                        <a:cubicBezTo>
                          <a:pt x="276" y="109"/>
                          <a:pt x="285" y="102"/>
                          <a:pt x="291" y="94"/>
                        </a:cubicBezTo>
                        <a:cubicBezTo>
                          <a:pt x="298" y="91"/>
                          <a:pt x="305" y="91"/>
                          <a:pt x="313" y="95"/>
                        </a:cubicBezTo>
                        <a:close/>
                        <a:moveTo>
                          <a:pt x="283" y="53"/>
                        </a:moveTo>
                        <a:cubicBezTo>
                          <a:pt x="278" y="52"/>
                          <a:pt x="273" y="53"/>
                          <a:pt x="268" y="54"/>
                        </a:cubicBezTo>
                        <a:cubicBezTo>
                          <a:pt x="268" y="50"/>
                          <a:pt x="268" y="45"/>
                          <a:pt x="266" y="40"/>
                        </a:cubicBezTo>
                        <a:cubicBezTo>
                          <a:pt x="273" y="43"/>
                          <a:pt x="279" y="47"/>
                          <a:pt x="283" y="53"/>
                        </a:cubicBezTo>
                        <a:close/>
                        <a:moveTo>
                          <a:pt x="265" y="67"/>
                        </a:moveTo>
                        <a:cubicBezTo>
                          <a:pt x="270" y="63"/>
                          <a:pt x="276" y="61"/>
                          <a:pt x="284" y="62"/>
                        </a:cubicBezTo>
                        <a:cubicBezTo>
                          <a:pt x="286" y="62"/>
                          <a:pt x="287" y="62"/>
                          <a:pt x="289" y="63"/>
                        </a:cubicBezTo>
                        <a:cubicBezTo>
                          <a:pt x="289" y="64"/>
                          <a:pt x="289" y="65"/>
                          <a:pt x="290" y="67"/>
                        </a:cubicBezTo>
                        <a:cubicBezTo>
                          <a:pt x="290" y="74"/>
                          <a:pt x="288" y="80"/>
                          <a:pt x="285" y="86"/>
                        </a:cubicBezTo>
                        <a:cubicBezTo>
                          <a:pt x="284" y="86"/>
                          <a:pt x="283" y="87"/>
                          <a:pt x="282" y="87"/>
                        </a:cubicBezTo>
                        <a:cubicBezTo>
                          <a:pt x="270" y="94"/>
                          <a:pt x="259" y="105"/>
                          <a:pt x="249" y="115"/>
                        </a:cubicBezTo>
                        <a:cubicBezTo>
                          <a:pt x="241" y="121"/>
                          <a:pt x="232" y="126"/>
                          <a:pt x="223" y="130"/>
                        </a:cubicBezTo>
                        <a:cubicBezTo>
                          <a:pt x="228" y="122"/>
                          <a:pt x="233" y="113"/>
                          <a:pt x="238" y="105"/>
                        </a:cubicBezTo>
                        <a:cubicBezTo>
                          <a:pt x="241" y="101"/>
                          <a:pt x="244" y="98"/>
                          <a:pt x="247" y="94"/>
                        </a:cubicBezTo>
                        <a:cubicBezTo>
                          <a:pt x="255" y="85"/>
                          <a:pt x="262" y="76"/>
                          <a:pt x="265" y="67"/>
                        </a:cubicBezTo>
                        <a:close/>
                        <a:moveTo>
                          <a:pt x="246" y="29"/>
                        </a:moveTo>
                        <a:cubicBezTo>
                          <a:pt x="242" y="30"/>
                          <a:pt x="237" y="32"/>
                          <a:pt x="233" y="35"/>
                        </a:cubicBezTo>
                        <a:cubicBezTo>
                          <a:pt x="232" y="30"/>
                          <a:pt x="230" y="25"/>
                          <a:pt x="227" y="21"/>
                        </a:cubicBezTo>
                        <a:cubicBezTo>
                          <a:pt x="234" y="22"/>
                          <a:pt x="241" y="25"/>
                          <a:pt x="246" y="29"/>
                        </a:cubicBezTo>
                        <a:close/>
                        <a:moveTo>
                          <a:pt x="233" y="47"/>
                        </a:moveTo>
                        <a:cubicBezTo>
                          <a:pt x="235" y="45"/>
                          <a:pt x="238" y="42"/>
                          <a:pt x="241" y="41"/>
                        </a:cubicBezTo>
                        <a:cubicBezTo>
                          <a:pt x="245" y="38"/>
                          <a:pt x="250" y="37"/>
                          <a:pt x="254" y="37"/>
                        </a:cubicBezTo>
                        <a:cubicBezTo>
                          <a:pt x="255" y="38"/>
                          <a:pt x="256" y="40"/>
                          <a:pt x="257" y="41"/>
                        </a:cubicBezTo>
                        <a:cubicBezTo>
                          <a:pt x="259" y="48"/>
                          <a:pt x="259" y="54"/>
                          <a:pt x="257" y="60"/>
                        </a:cubicBezTo>
                        <a:cubicBezTo>
                          <a:pt x="256" y="61"/>
                          <a:pt x="255" y="62"/>
                          <a:pt x="254" y="63"/>
                        </a:cubicBezTo>
                        <a:cubicBezTo>
                          <a:pt x="244" y="72"/>
                          <a:pt x="237" y="86"/>
                          <a:pt x="230" y="98"/>
                        </a:cubicBezTo>
                        <a:cubicBezTo>
                          <a:pt x="223" y="106"/>
                          <a:pt x="216" y="113"/>
                          <a:pt x="209" y="120"/>
                        </a:cubicBezTo>
                        <a:cubicBezTo>
                          <a:pt x="211" y="110"/>
                          <a:pt x="214" y="100"/>
                          <a:pt x="216" y="91"/>
                        </a:cubicBezTo>
                        <a:cubicBezTo>
                          <a:pt x="218" y="87"/>
                          <a:pt x="221" y="82"/>
                          <a:pt x="223" y="78"/>
                        </a:cubicBezTo>
                        <a:cubicBezTo>
                          <a:pt x="228" y="68"/>
                          <a:pt x="232" y="58"/>
                          <a:pt x="233" y="47"/>
                        </a:cubicBezTo>
                        <a:close/>
                        <a:moveTo>
                          <a:pt x="215" y="22"/>
                        </a:moveTo>
                        <a:cubicBezTo>
                          <a:pt x="216" y="23"/>
                          <a:pt x="217" y="24"/>
                          <a:pt x="218" y="25"/>
                        </a:cubicBezTo>
                        <a:cubicBezTo>
                          <a:pt x="222" y="31"/>
                          <a:pt x="224" y="37"/>
                          <a:pt x="224" y="43"/>
                        </a:cubicBezTo>
                        <a:cubicBezTo>
                          <a:pt x="223" y="45"/>
                          <a:pt x="222" y="46"/>
                          <a:pt x="221" y="48"/>
                        </a:cubicBezTo>
                        <a:cubicBezTo>
                          <a:pt x="214" y="60"/>
                          <a:pt x="211" y="74"/>
                          <a:pt x="207" y="87"/>
                        </a:cubicBezTo>
                        <a:cubicBezTo>
                          <a:pt x="203" y="96"/>
                          <a:pt x="198" y="104"/>
                          <a:pt x="193" y="113"/>
                        </a:cubicBezTo>
                        <a:cubicBezTo>
                          <a:pt x="192" y="103"/>
                          <a:pt x="192" y="93"/>
                          <a:pt x="192" y="83"/>
                        </a:cubicBezTo>
                        <a:cubicBezTo>
                          <a:pt x="193" y="79"/>
                          <a:pt x="194" y="74"/>
                          <a:pt x="195" y="69"/>
                        </a:cubicBezTo>
                        <a:cubicBezTo>
                          <a:pt x="197" y="58"/>
                          <a:pt x="199" y="47"/>
                          <a:pt x="197" y="37"/>
                        </a:cubicBezTo>
                        <a:cubicBezTo>
                          <a:pt x="199" y="32"/>
                          <a:pt x="202" y="29"/>
                          <a:pt x="206" y="26"/>
                        </a:cubicBezTo>
                        <a:cubicBezTo>
                          <a:pt x="209" y="24"/>
                          <a:pt x="212" y="22"/>
                          <a:pt x="215" y="22"/>
                        </a:cubicBezTo>
                        <a:close/>
                        <a:moveTo>
                          <a:pt x="205" y="15"/>
                        </a:moveTo>
                        <a:cubicBezTo>
                          <a:pt x="201" y="18"/>
                          <a:pt x="197" y="21"/>
                          <a:pt x="193" y="24"/>
                        </a:cubicBezTo>
                        <a:cubicBezTo>
                          <a:pt x="191" y="20"/>
                          <a:pt x="188" y="16"/>
                          <a:pt x="185" y="13"/>
                        </a:cubicBezTo>
                        <a:cubicBezTo>
                          <a:pt x="191" y="12"/>
                          <a:pt x="199" y="13"/>
                          <a:pt x="205" y="15"/>
                        </a:cubicBezTo>
                        <a:close/>
                        <a:moveTo>
                          <a:pt x="169" y="19"/>
                        </a:moveTo>
                        <a:cubicBezTo>
                          <a:pt x="171" y="18"/>
                          <a:pt x="172" y="17"/>
                          <a:pt x="173" y="17"/>
                        </a:cubicBezTo>
                        <a:cubicBezTo>
                          <a:pt x="174" y="17"/>
                          <a:pt x="176" y="18"/>
                          <a:pt x="177" y="19"/>
                        </a:cubicBezTo>
                        <a:cubicBezTo>
                          <a:pt x="182" y="23"/>
                          <a:pt x="185" y="29"/>
                          <a:pt x="187" y="35"/>
                        </a:cubicBezTo>
                        <a:cubicBezTo>
                          <a:pt x="186" y="36"/>
                          <a:pt x="186" y="38"/>
                          <a:pt x="186" y="39"/>
                        </a:cubicBezTo>
                        <a:cubicBezTo>
                          <a:pt x="182" y="52"/>
                          <a:pt x="182" y="67"/>
                          <a:pt x="182" y="81"/>
                        </a:cubicBezTo>
                        <a:cubicBezTo>
                          <a:pt x="180" y="91"/>
                          <a:pt x="178" y="101"/>
                          <a:pt x="175" y="110"/>
                        </a:cubicBezTo>
                        <a:cubicBezTo>
                          <a:pt x="172" y="101"/>
                          <a:pt x="169" y="92"/>
                          <a:pt x="167" y="82"/>
                        </a:cubicBezTo>
                        <a:cubicBezTo>
                          <a:pt x="166" y="77"/>
                          <a:pt x="166" y="73"/>
                          <a:pt x="166" y="68"/>
                        </a:cubicBezTo>
                        <a:cubicBezTo>
                          <a:pt x="165" y="57"/>
                          <a:pt x="164" y="45"/>
                          <a:pt x="159" y="36"/>
                        </a:cubicBezTo>
                        <a:cubicBezTo>
                          <a:pt x="160" y="30"/>
                          <a:pt x="163" y="24"/>
                          <a:pt x="169" y="19"/>
                        </a:cubicBezTo>
                        <a:close/>
                        <a:moveTo>
                          <a:pt x="162" y="13"/>
                        </a:moveTo>
                        <a:cubicBezTo>
                          <a:pt x="158" y="16"/>
                          <a:pt x="155" y="20"/>
                          <a:pt x="153" y="25"/>
                        </a:cubicBezTo>
                        <a:cubicBezTo>
                          <a:pt x="150" y="22"/>
                          <a:pt x="146" y="18"/>
                          <a:pt x="141" y="16"/>
                        </a:cubicBezTo>
                        <a:cubicBezTo>
                          <a:pt x="148" y="13"/>
                          <a:pt x="155" y="12"/>
                          <a:pt x="162" y="13"/>
                        </a:cubicBezTo>
                        <a:close/>
                        <a:moveTo>
                          <a:pt x="130" y="24"/>
                        </a:moveTo>
                        <a:cubicBezTo>
                          <a:pt x="130" y="23"/>
                          <a:pt x="131" y="23"/>
                          <a:pt x="131" y="23"/>
                        </a:cubicBezTo>
                        <a:cubicBezTo>
                          <a:pt x="132" y="23"/>
                          <a:pt x="134" y="23"/>
                          <a:pt x="135" y="24"/>
                        </a:cubicBezTo>
                        <a:cubicBezTo>
                          <a:pt x="142" y="27"/>
                          <a:pt x="146" y="31"/>
                          <a:pt x="149" y="37"/>
                        </a:cubicBezTo>
                        <a:cubicBezTo>
                          <a:pt x="149" y="38"/>
                          <a:pt x="149" y="40"/>
                          <a:pt x="149" y="41"/>
                        </a:cubicBezTo>
                        <a:cubicBezTo>
                          <a:pt x="148" y="55"/>
                          <a:pt x="153" y="69"/>
                          <a:pt x="157" y="83"/>
                        </a:cubicBezTo>
                        <a:cubicBezTo>
                          <a:pt x="157" y="93"/>
                          <a:pt x="157" y="103"/>
                          <a:pt x="157" y="113"/>
                        </a:cubicBezTo>
                        <a:cubicBezTo>
                          <a:pt x="152" y="105"/>
                          <a:pt x="147" y="96"/>
                          <a:pt x="142" y="88"/>
                        </a:cubicBezTo>
                        <a:cubicBezTo>
                          <a:pt x="140" y="83"/>
                          <a:pt x="139" y="79"/>
                          <a:pt x="137" y="74"/>
                        </a:cubicBezTo>
                        <a:cubicBezTo>
                          <a:pt x="134" y="63"/>
                          <a:pt x="129" y="53"/>
                          <a:pt x="123" y="45"/>
                        </a:cubicBezTo>
                        <a:cubicBezTo>
                          <a:pt x="122" y="38"/>
                          <a:pt x="124" y="30"/>
                          <a:pt x="130" y="24"/>
                        </a:cubicBezTo>
                        <a:close/>
                        <a:moveTo>
                          <a:pt x="119" y="22"/>
                        </a:moveTo>
                        <a:cubicBezTo>
                          <a:pt x="117" y="26"/>
                          <a:pt x="115" y="31"/>
                          <a:pt x="114" y="36"/>
                        </a:cubicBezTo>
                        <a:cubicBezTo>
                          <a:pt x="110" y="33"/>
                          <a:pt x="105" y="31"/>
                          <a:pt x="100" y="30"/>
                        </a:cubicBezTo>
                        <a:cubicBezTo>
                          <a:pt x="106" y="26"/>
                          <a:pt x="112" y="23"/>
                          <a:pt x="119" y="22"/>
                        </a:cubicBezTo>
                        <a:close/>
                        <a:moveTo>
                          <a:pt x="91" y="41"/>
                        </a:moveTo>
                        <a:cubicBezTo>
                          <a:pt x="91" y="40"/>
                          <a:pt x="92" y="40"/>
                          <a:pt x="92" y="39"/>
                        </a:cubicBezTo>
                        <a:cubicBezTo>
                          <a:pt x="93" y="39"/>
                          <a:pt x="95" y="39"/>
                          <a:pt x="96" y="39"/>
                        </a:cubicBezTo>
                        <a:cubicBezTo>
                          <a:pt x="103" y="41"/>
                          <a:pt x="109" y="44"/>
                          <a:pt x="113" y="48"/>
                        </a:cubicBezTo>
                        <a:cubicBezTo>
                          <a:pt x="113" y="49"/>
                          <a:pt x="114" y="51"/>
                          <a:pt x="114" y="52"/>
                        </a:cubicBezTo>
                        <a:cubicBezTo>
                          <a:pt x="117" y="65"/>
                          <a:pt x="125" y="79"/>
                          <a:pt x="133" y="91"/>
                        </a:cubicBezTo>
                        <a:cubicBezTo>
                          <a:pt x="135" y="100"/>
                          <a:pt x="138" y="110"/>
                          <a:pt x="140" y="120"/>
                        </a:cubicBezTo>
                        <a:cubicBezTo>
                          <a:pt x="133" y="113"/>
                          <a:pt x="126" y="106"/>
                          <a:pt x="119" y="99"/>
                        </a:cubicBezTo>
                        <a:cubicBezTo>
                          <a:pt x="117" y="95"/>
                          <a:pt x="114" y="91"/>
                          <a:pt x="111" y="87"/>
                        </a:cubicBezTo>
                        <a:cubicBezTo>
                          <a:pt x="105" y="78"/>
                          <a:pt x="98" y="69"/>
                          <a:pt x="90" y="63"/>
                        </a:cubicBezTo>
                        <a:cubicBezTo>
                          <a:pt x="87" y="56"/>
                          <a:pt x="87" y="49"/>
                          <a:pt x="91" y="41"/>
                        </a:cubicBezTo>
                        <a:close/>
                        <a:moveTo>
                          <a:pt x="81" y="42"/>
                        </a:moveTo>
                        <a:cubicBezTo>
                          <a:pt x="79" y="47"/>
                          <a:pt x="78" y="52"/>
                          <a:pt x="79" y="57"/>
                        </a:cubicBezTo>
                        <a:cubicBezTo>
                          <a:pt x="74" y="55"/>
                          <a:pt x="69" y="55"/>
                          <a:pt x="64" y="55"/>
                        </a:cubicBezTo>
                        <a:cubicBezTo>
                          <a:pt x="68" y="49"/>
                          <a:pt x="74" y="45"/>
                          <a:pt x="81" y="42"/>
                        </a:cubicBezTo>
                        <a:close/>
                        <a:moveTo>
                          <a:pt x="58" y="70"/>
                        </a:moveTo>
                        <a:cubicBezTo>
                          <a:pt x="58" y="68"/>
                          <a:pt x="58" y="67"/>
                          <a:pt x="59" y="66"/>
                        </a:cubicBezTo>
                        <a:cubicBezTo>
                          <a:pt x="60" y="65"/>
                          <a:pt x="61" y="65"/>
                          <a:pt x="63" y="64"/>
                        </a:cubicBezTo>
                        <a:cubicBezTo>
                          <a:pt x="70" y="64"/>
                          <a:pt x="76" y="66"/>
                          <a:pt x="82" y="69"/>
                        </a:cubicBezTo>
                        <a:cubicBezTo>
                          <a:pt x="82" y="70"/>
                          <a:pt x="82" y="71"/>
                          <a:pt x="83" y="72"/>
                        </a:cubicBezTo>
                        <a:cubicBezTo>
                          <a:pt x="89" y="84"/>
                          <a:pt x="101" y="95"/>
                          <a:pt x="111" y="105"/>
                        </a:cubicBezTo>
                        <a:cubicBezTo>
                          <a:pt x="116" y="113"/>
                          <a:pt x="122" y="122"/>
                          <a:pt x="126" y="131"/>
                        </a:cubicBezTo>
                        <a:cubicBezTo>
                          <a:pt x="118" y="126"/>
                          <a:pt x="109" y="121"/>
                          <a:pt x="100" y="117"/>
                        </a:cubicBezTo>
                        <a:cubicBezTo>
                          <a:pt x="97" y="113"/>
                          <a:pt x="93" y="110"/>
                          <a:pt x="90" y="107"/>
                        </a:cubicBezTo>
                        <a:cubicBezTo>
                          <a:pt x="81" y="100"/>
                          <a:pt x="72" y="93"/>
                          <a:pt x="63" y="89"/>
                        </a:cubicBezTo>
                        <a:cubicBezTo>
                          <a:pt x="59" y="84"/>
                          <a:pt x="57" y="78"/>
                          <a:pt x="58" y="70"/>
                        </a:cubicBezTo>
                        <a:close/>
                        <a:moveTo>
                          <a:pt x="48" y="71"/>
                        </a:moveTo>
                        <a:cubicBezTo>
                          <a:pt x="48" y="76"/>
                          <a:pt x="49" y="81"/>
                          <a:pt x="50" y="86"/>
                        </a:cubicBezTo>
                        <a:cubicBezTo>
                          <a:pt x="46" y="86"/>
                          <a:pt x="41" y="86"/>
                          <a:pt x="36" y="88"/>
                        </a:cubicBezTo>
                        <a:cubicBezTo>
                          <a:pt x="38" y="81"/>
                          <a:pt x="43" y="76"/>
                          <a:pt x="48" y="71"/>
                        </a:cubicBezTo>
                        <a:close/>
                        <a:moveTo>
                          <a:pt x="37" y="97"/>
                        </a:moveTo>
                        <a:cubicBezTo>
                          <a:pt x="44" y="95"/>
                          <a:pt x="50" y="95"/>
                          <a:pt x="56" y="97"/>
                        </a:cubicBezTo>
                        <a:cubicBezTo>
                          <a:pt x="57" y="98"/>
                          <a:pt x="58" y="99"/>
                          <a:pt x="59" y="100"/>
                        </a:cubicBezTo>
                        <a:cubicBezTo>
                          <a:pt x="68" y="110"/>
                          <a:pt x="82" y="117"/>
                          <a:pt x="94" y="124"/>
                        </a:cubicBezTo>
                        <a:cubicBezTo>
                          <a:pt x="101" y="131"/>
                          <a:pt x="108" y="138"/>
                          <a:pt x="115" y="145"/>
                        </a:cubicBezTo>
                        <a:cubicBezTo>
                          <a:pt x="106" y="143"/>
                          <a:pt x="96" y="140"/>
                          <a:pt x="87" y="138"/>
                        </a:cubicBezTo>
                        <a:cubicBezTo>
                          <a:pt x="82" y="136"/>
                          <a:pt x="78" y="134"/>
                          <a:pt x="74" y="131"/>
                        </a:cubicBezTo>
                        <a:cubicBezTo>
                          <a:pt x="64" y="126"/>
                          <a:pt x="53" y="122"/>
                          <a:pt x="43" y="121"/>
                        </a:cubicBezTo>
                        <a:cubicBezTo>
                          <a:pt x="40" y="119"/>
                          <a:pt x="38" y="116"/>
                          <a:pt x="36" y="113"/>
                        </a:cubicBezTo>
                        <a:cubicBezTo>
                          <a:pt x="34" y="109"/>
                          <a:pt x="33" y="104"/>
                          <a:pt x="33" y="100"/>
                        </a:cubicBezTo>
                        <a:cubicBezTo>
                          <a:pt x="34" y="99"/>
                          <a:pt x="36" y="98"/>
                          <a:pt x="37" y="97"/>
                        </a:cubicBezTo>
                        <a:close/>
                        <a:moveTo>
                          <a:pt x="25" y="108"/>
                        </a:moveTo>
                        <a:cubicBezTo>
                          <a:pt x="26" y="112"/>
                          <a:pt x="28" y="117"/>
                          <a:pt x="30" y="121"/>
                        </a:cubicBezTo>
                        <a:cubicBezTo>
                          <a:pt x="26" y="122"/>
                          <a:pt x="21" y="124"/>
                          <a:pt x="17" y="127"/>
                        </a:cubicBezTo>
                        <a:cubicBezTo>
                          <a:pt x="18" y="120"/>
                          <a:pt x="21" y="113"/>
                          <a:pt x="25" y="108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8" name="Freeform 383"/>
                  <p:cNvSpPr>
                    <a:spLocks noEditPoints="1"/>
                  </p:cNvSpPr>
                  <p:nvPr/>
                </p:nvSpPr>
                <p:spPr bwMode="auto">
                  <a:xfrm>
                    <a:off x="1736726" y="377585"/>
                    <a:ext cx="584093" cy="286229"/>
                  </a:xfrm>
                  <a:custGeom>
                    <a:avLst/>
                    <a:gdLst>
                      <a:gd name="T0" fmla="*/ 15 w 350"/>
                      <a:gd name="T1" fmla="*/ 155 h 155"/>
                      <a:gd name="T2" fmla="*/ 20 w 350"/>
                      <a:gd name="T3" fmla="*/ 136 h 155"/>
                      <a:gd name="T4" fmla="*/ 97 w 350"/>
                      <a:gd name="T5" fmla="*/ 155 h 155"/>
                      <a:gd name="T6" fmla="*/ 149 w 350"/>
                      <a:gd name="T7" fmla="*/ 153 h 155"/>
                      <a:gd name="T8" fmla="*/ 165 w 350"/>
                      <a:gd name="T9" fmla="*/ 143 h 155"/>
                      <a:gd name="T10" fmla="*/ 175 w 350"/>
                      <a:gd name="T11" fmla="*/ 141 h 155"/>
                      <a:gd name="T12" fmla="*/ 185 w 350"/>
                      <a:gd name="T13" fmla="*/ 143 h 155"/>
                      <a:gd name="T14" fmla="*/ 201 w 350"/>
                      <a:gd name="T15" fmla="*/ 152 h 155"/>
                      <a:gd name="T16" fmla="*/ 251 w 350"/>
                      <a:gd name="T17" fmla="*/ 155 h 155"/>
                      <a:gd name="T18" fmla="*/ 330 w 350"/>
                      <a:gd name="T19" fmla="*/ 134 h 155"/>
                      <a:gd name="T20" fmla="*/ 331 w 350"/>
                      <a:gd name="T21" fmla="*/ 155 h 155"/>
                      <a:gd name="T22" fmla="*/ 342 w 350"/>
                      <a:gd name="T23" fmla="*/ 133 h 155"/>
                      <a:gd name="T24" fmla="*/ 219 w 350"/>
                      <a:gd name="T25" fmla="*/ 12 h 155"/>
                      <a:gd name="T26" fmla="*/ 52 w 350"/>
                      <a:gd name="T27" fmla="*/ 58 h 155"/>
                      <a:gd name="T28" fmla="*/ 132 w 350"/>
                      <a:gd name="T29" fmla="*/ 148 h 155"/>
                      <a:gd name="T30" fmla="*/ 132 w 350"/>
                      <a:gd name="T31" fmla="*/ 148 h 155"/>
                      <a:gd name="T32" fmla="*/ 145 w 350"/>
                      <a:gd name="T33" fmla="*/ 140 h 155"/>
                      <a:gd name="T34" fmla="*/ 151 w 350"/>
                      <a:gd name="T35" fmla="*/ 120 h 155"/>
                      <a:gd name="T36" fmla="*/ 166 w 350"/>
                      <a:gd name="T37" fmla="*/ 127 h 155"/>
                      <a:gd name="T38" fmla="*/ 181 w 350"/>
                      <a:gd name="T39" fmla="*/ 130 h 155"/>
                      <a:gd name="T40" fmla="*/ 181 w 350"/>
                      <a:gd name="T41" fmla="*/ 130 h 155"/>
                      <a:gd name="T42" fmla="*/ 199 w 350"/>
                      <a:gd name="T43" fmla="*/ 120 h 155"/>
                      <a:gd name="T44" fmla="*/ 206 w 350"/>
                      <a:gd name="T45" fmla="*/ 136 h 155"/>
                      <a:gd name="T46" fmla="*/ 214 w 350"/>
                      <a:gd name="T47" fmla="*/ 149 h 155"/>
                      <a:gd name="T48" fmla="*/ 324 w 350"/>
                      <a:gd name="T49" fmla="*/ 104 h 155"/>
                      <a:gd name="T50" fmla="*/ 299 w 350"/>
                      <a:gd name="T51" fmla="*/ 68 h 155"/>
                      <a:gd name="T52" fmla="*/ 313 w 350"/>
                      <a:gd name="T53" fmla="*/ 95 h 155"/>
                      <a:gd name="T54" fmla="*/ 302 w 350"/>
                      <a:gd name="T55" fmla="*/ 118 h 155"/>
                      <a:gd name="T56" fmla="*/ 267 w 350"/>
                      <a:gd name="T57" fmla="*/ 116 h 155"/>
                      <a:gd name="T58" fmla="*/ 268 w 350"/>
                      <a:gd name="T59" fmla="*/ 54 h 155"/>
                      <a:gd name="T60" fmla="*/ 284 w 350"/>
                      <a:gd name="T61" fmla="*/ 62 h 155"/>
                      <a:gd name="T62" fmla="*/ 282 w 350"/>
                      <a:gd name="T63" fmla="*/ 87 h 155"/>
                      <a:gd name="T64" fmla="*/ 247 w 350"/>
                      <a:gd name="T65" fmla="*/ 94 h 155"/>
                      <a:gd name="T66" fmla="*/ 227 w 350"/>
                      <a:gd name="T67" fmla="*/ 21 h 155"/>
                      <a:gd name="T68" fmla="*/ 254 w 350"/>
                      <a:gd name="T69" fmla="*/ 37 h 155"/>
                      <a:gd name="T70" fmla="*/ 230 w 350"/>
                      <a:gd name="T71" fmla="*/ 98 h 155"/>
                      <a:gd name="T72" fmla="*/ 233 w 350"/>
                      <a:gd name="T73" fmla="*/ 47 h 155"/>
                      <a:gd name="T74" fmla="*/ 221 w 350"/>
                      <a:gd name="T75" fmla="*/ 48 h 155"/>
                      <a:gd name="T76" fmla="*/ 195 w 350"/>
                      <a:gd name="T77" fmla="*/ 69 h 155"/>
                      <a:gd name="T78" fmla="*/ 205 w 350"/>
                      <a:gd name="T79" fmla="*/ 15 h 155"/>
                      <a:gd name="T80" fmla="*/ 169 w 350"/>
                      <a:gd name="T81" fmla="*/ 19 h 155"/>
                      <a:gd name="T82" fmla="*/ 186 w 350"/>
                      <a:gd name="T83" fmla="*/ 39 h 155"/>
                      <a:gd name="T84" fmla="*/ 166 w 350"/>
                      <a:gd name="T85" fmla="*/ 68 h 155"/>
                      <a:gd name="T86" fmla="*/ 153 w 350"/>
                      <a:gd name="T87" fmla="*/ 25 h 155"/>
                      <a:gd name="T88" fmla="*/ 131 w 350"/>
                      <a:gd name="T89" fmla="*/ 23 h 155"/>
                      <a:gd name="T90" fmla="*/ 157 w 350"/>
                      <a:gd name="T91" fmla="*/ 83 h 155"/>
                      <a:gd name="T92" fmla="*/ 123 w 350"/>
                      <a:gd name="T93" fmla="*/ 45 h 155"/>
                      <a:gd name="T94" fmla="*/ 100 w 350"/>
                      <a:gd name="T95" fmla="*/ 30 h 155"/>
                      <a:gd name="T96" fmla="*/ 96 w 350"/>
                      <a:gd name="T97" fmla="*/ 39 h 155"/>
                      <a:gd name="T98" fmla="*/ 140 w 350"/>
                      <a:gd name="T99" fmla="*/ 120 h 155"/>
                      <a:gd name="T100" fmla="*/ 91 w 350"/>
                      <a:gd name="T101" fmla="*/ 41 h 155"/>
                      <a:gd name="T102" fmla="*/ 81 w 350"/>
                      <a:gd name="T103" fmla="*/ 42 h 155"/>
                      <a:gd name="T104" fmla="*/ 82 w 350"/>
                      <a:gd name="T105" fmla="*/ 69 h 155"/>
                      <a:gd name="T106" fmla="*/ 100 w 350"/>
                      <a:gd name="T107" fmla="*/ 117 h 155"/>
                      <a:gd name="T108" fmla="*/ 48 w 350"/>
                      <a:gd name="T109" fmla="*/ 71 h 155"/>
                      <a:gd name="T110" fmla="*/ 37 w 350"/>
                      <a:gd name="T111" fmla="*/ 97 h 155"/>
                      <a:gd name="T112" fmla="*/ 115 w 350"/>
                      <a:gd name="T113" fmla="*/ 145 h 155"/>
                      <a:gd name="T114" fmla="*/ 36 w 350"/>
                      <a:gd name="T115" fmla="*/ 113 h 155"/>
                      <a:gd name="T116" fmla="*/ 30 w 350"/>
                      <a:gd name="T117" fmla="*/ 121 h 1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350" h="155">
                        <a:moveTo>
                          <a:pt x="0" y="155"/>
                        </a:moveTo>
                        <a:cubicBezTo>
                          <a:pt x="9" y="155"/>
                          <a:pt x="9" y="155"/>
                          <a:pt x="9" y="155"/>
                        </a:cubicBezTo>
                        <a:cubicBezTo>
                          <a:pt x="10" y="153"/>
                          <a:pt x="11" y="151"/>
                          <a:pt x="11" y="149"/>
                        </a:cubicBezTo>
                        <a:cubicBezTo>
                          <a:pt x="12" y="151"/>
                          <a:pt x="13" y="153"/>
                          <a:pt x="15" y="155"/>
                        </a:cubicBezTo>
                        <a:cubicBezTo>
                          <a:pt x="28" y="155"/>
                          <a:pt x="28" y="155"/>
                          <a:pt x="28" y="155"/>
                        </a:cubicBezTo>
                        <a:cubicBezTo>
                          <a:pt x="26" y="153"/>
                          <a:pt x="24" y="151"/>
                          <a:pt x="21" y="148"/>
                        </a:cubicBezTo>
                        <a:cubicBezTo>
                          <a:pt x="20" y="145"/>
                          <a:pt x="18" y="142"/>
                          <a:pt x="17" y="139"/>
                        </a:cubicBezTo>
                        <a:cubicBezTo>
                          <a:pt x="18" y="138"/>
                          <a:pt x="19" y="137"/>
                          <a:pt x="20" y="136"/>
                        </a:cubicBezTo>
                        <a:cubicBezTo>
                          <a:pt x="26" y="132"/>
                          <a:pt x="33" y="130"/>
                          <a:pt x="39" y="130"/>
                        </a:cubicBezTo>
                        <a:cubicBezTo>
                          <a:pt x="40" y="131"/>
                          <a:pt x="42" y="132"/>
                          <a:pt x="44" y="133"/>
                        </a:cubicBezTo>
                        <a:cubicBezTo>
                          <a:pt x="55" y="140"/>
                          <a:pt x="69" y="143"/>
                          <a:pt x="83" y="147"/>
                        </a:cubicBezTo>
                        <a:cubicBezTo>
                          <a:pt x="87" y="149"/>
                          <a:pt x="92" y="152"/>
                          <a:pt x="97" y="155"/>
                        </a:cubicBezTo>
                        <a:cubicBezTo>
                          <a:pt x="149" y="155"/>
                          <a:pt x="149" y="155"/>
                          <a:pt x="149" y="155"/>
                        </a:cubicBezTo>
                        <a:cubicBezTo>
                          <a:pt x="149" y="154"/>
                          <a:pt x="148" y="154"/>
                          <a:pt x="148" y="153"/>
                        </a:cubicBezTo>
                        <a:cubicBezTo>
                          <a:pt x="148" y="153"/>
                          <a:pt x="148" y="152"/>
                          <a:pt x="148" y="152"/>
                        </a:cubicBezTo>
                        <a:cubicBezTo>
                          <a:pt x="148" y="152"/>
                          <a:pt x="148" y="152"/>
                          <a:pt x="149" y="153"/>
                        </a:cubicBezTo>
                        <a:cubicBezTo>
                          <a:pt x="153" y="154"/>
                          <a:pt x="157" y="151"/>
                          <a:pt x="156" y="147"/>
                        </a:cubicBezTo>
                        <a:cubicBezTo>
                          <a:pt x="156" y="147"/>
                          <a:pt x="156" y="146"/>
                          <a:pt x="156" y="146"/>
                        </a:cubicBezTo>
                        <a:cubicBezTo>
                          <a:pt x="156" y="146"/>
                          <a:pt x="156" y="146"/>
                          <a:pt x="157" y="147"/>
                        </a:cubicBezTo>
                        <a:cubicBezTo>
                          <a:pt x="160" y="150"/>
                          <a:pt x="164" y="148"/>
                          <a:pt x="165" y="143"/>
                        </a:cubicBezTo>
                        <a:cubicBezTo>
                          <a:pt x="165" y="143"/>
                          <a:pt x="165" y="142"/>
                          <a:pt x="165" y="142"/>
                        </a:cubicBezTo>
                        <a:cubicBezTo>
                          <a:pt x="165" y="142"/>
                          <a:pt x="165" y="143"/>
                          <a:pt x="166" y="143"/>
                        </a:cubicBezTo>
                        <a:cubicBezTo>
                          <a:pt x="168" y="147"/>
                          <a:pt x="173" y="146"/>
                          <a:pt x="174" y="142"/>
                        </a:cubicBezTo>
                        <a:cubicBezTo>
                          <a:pt x="175" y="142"/>
                          <a:pt x="175" y="141"/>
                          <a:pt x="175" y="141"/>
                        </a:cubicBezTo>
                        <a:cubicBezTo>
                          <a:pt x="175" y="141"/>
                          <a:pt x="175" y="142"/>
                          <a:pt x="175" y="142"/>
                        </a:cubicBezTo>
                        <a:cubicBezTo>
                          <a:pt x="177" y="146"/>
                          <a:pt x="182" y="146"/>
                          <a:pt x="184" y="143"/>
                        </a:cubicBezTo>
                        <a:cubicBezTo>
                          <a:pt x="184" y="143"/>
                          <a:pt x="185" y="142"/>
                          <a:pt x="185" y="142"/>
                        </a:cubicBezTo>
                        <a:cubicBezTo>
                          <a:pt x="185" y="142"/>
                          <a:pt x="185" y="143"/>
                          <a:pt x="185" y="143"/>
                        </a:cubicBezTo>
                        <a:cubicBezTo>
                          <a:pt x="185" y="148"/>
                          <a:pt x="190" y="149"/>
                          <a:pt x="193" y="147"/>
                        </a:cubicBezTo>
                        <a:cubicBezTo>
                          <a:pt x="193" y="146"/>
                          <a:pt x="194" y="146"/>
                          <a:pt x="194" y="146"/>
                        </a:cubicBezTo>
                        <a:cubicBezTo>
                          <a:pt x="194" y="146"/>
                          <a:pt x="194" y="147"/>
                          <a:pt x="194" y="147"/>
                        </a:cubicBezTo>
                        <a:cubicBezTo>
                          <a:pt x="193" y="151"/>
                          <a:pt x="197" y="154"/>
                          <a:pt x="201" y="152"/>
                        </a:cubicBezTo>
                        <a:cubicBezTo>
                          <a:pt x="201" y="152"/>
                          <a:pt x="202" y="152"/>
                          <a:pt x="202" y="152"/>
                        </a:cubicBezTo>
                        <a:cubicBezTo>
                          <a:pt x="202" y="152"/>
                          <a:pt x="202" y="153"/>
                          <a:pt x="201" y="153"/>
                        </a:cubicBezTo>
                        <a:cubicBezTo>
                          <a:pt x="201" y="154"/>
                          <a:pt x="201" y="154"/>
                          <a:pt x="201" y="155"/>
                        </a:cubicBezTo>
                        <a:cubicBezTo>
                          <a:pt x="251" y="155"/>
                          <a:pt x="251" y="155"/>
                          <a:pt x="251" y="155"/>
                        </a:cubicBezTo>
                        <a:cubicBezTo>
                          <a:pt x="256" y="152"/>
                          <a:pt x="261" y="149"/>
                          <a:pt x="266" y="146"/>
                        </a:cubicBezTo>
                        <a:cubicBezTo>
                          <a:pt x="271" y="144"/>
                          <a:pt x="276" y="143"/>
                          <a:pt x="280" y="141"/>
                        </a:cubicBezTo>
                        <a:cubicBezTo>
                          <a:pt x="291" y="138"/>
                          <a:pt x="301" y="134"/>
                          <a:pt x="309" y="127"/>
                        </a:cubicBezTo>
                        <a:cubicBezTo>
                          <a:pt x="317" y="126"/>
                          <a:pt x="324" y="128"/>
                          <a:pt x="330" y="134"/>
                        </a:cubicBezTo>
                        <a:cubicBezTo>
                          <a:pt x="331" y="134"/>
                          <a:pt x="331" y="135"/>
                          <a:pt x="332" y="135"/>
                        </a:cubicBezTo>
                        <a:cubicBezTo>
                          <a:pt x="331" y="137"/>
                          <a:pt x="331" y="138"/>
                          <a:pt x="330" y="139"/>
                        </a:cubicBezTo>
                        <a:cubicBezTo>
                          <a:pt x="327" y="147"/>
                          <a:pt x="321" y="152"/>
                          <a:pt x="314" y="155"/>
                        </a:cubicBezTo>
                        <a:cubicBezTo>
                          <a:pt x="331" y="155"/>
                          <a:pt x="331" y="155"/>
                          <a:pt x="331" y="155"/>
                        </a:cubicBezTo>
                        <a:cubicBezTo>
                          <a:pt x="334" y="152"/>
                          <a:pt x="336" y="149"/>
                          <a:pt x="338" y="145"/>
                        </a:cubicBezTo>
                        <a:cubicBezTo>
                          <a:pt x="339" y="148"/>
                          <a:pt x="340" y="152"/>
                          <a:pt x="341" y="155"/>
                        </a:cubicBezTo>
                        <a:cubicBezTo>
                          <a:pt x="350" y="155"/>
                          <a:pt x="350" y="155"/>
                          <a:pt x="350" y="155"/>
                        </a:cubicBezTo>
                        <a:cubicBezTo>
                          <a:pt x="349" y="147"/>
                          <a:pt x="346" y="139"/>
                          <a:pt x="342" y="133"/>
                        </a:cubicBezTo>
                        <a:cubicBezTo>
                          <a:pt x="343" y="117"/>
                          <a:pt x="336" y="101"/>
                          <a:pt x="324" y="92"/>
                        </a:cubicBezTo>
                        <a:cubicBezTo>
                          <a:pt x="322" y="76"/>
                          <a:pt x="310" y="62"/>
                          <a:pt x="296" y="56"/>
                        </a:cubicBezTo>
                        <a:cubicBezTo>
                          <a:pt x="290" y="41"/>
                          <a:pt x="275" y="31"/>
                          <a:pt x="260" y="29"/>
                        </a:cubicBezTo>
                        <a:cubicBezTo>
                          <a:pt x="250" y="16"/>
                          <a:pt x="234" y="10"/>
                          <a:pt x="219" y="12"/>
                        </a:cubicBezTo>
                        <a:cubicBezTo>
                          <a:pt x="206" y="2"/>
                          <a:pt x="188" y="1"/>
                          <a:pt x="174" y="6"/>
                        </a:cubicBezTo>
                        <a:cubicBezTo>
                          <a:pt x="159" y="0"/>
                          <a:pt x="141" y="3"/>
                          <a:pt x="129" y="12"/>
                        </a:cubicBezTo>
                        <a:cubicBezTo>
                          <a:pt x="113" y="11"/>
                          <a:pt x="97" y="18"/>
                          <a:pt x="87" y="30"/>
                        </a:cubicBezTo>
                        <a:cubicBezTo>
                          <a:pt x="72" y="33"/>
                          <a:pt x="58" y="44"/>
                          <a:pt x="52" y="58"/>
                        </a:cubicBezTo>
                        <a:cubicBezTo>
                          <a:pt x="37" y="64"/>
                          <a:pt x="27" y="79"/>
                          <a:pt x="25" y="94"/>
                        </a:cubicBezTo>
                        <a:cubicBezTo>
                          <a:pt x="12" y="104"/>
                          <a:pt x="6" y="120"/>
                          <a:pt x="8" y="136"/>
                        </a:cubicBezTo>
                        <a:cubicBezTo>
                          <a:pt x="4" y="141"/>
                          <a:pt x="1" y="148"/>
                          <a:pt x="0" y="155"/>
                        </a:cubicBezTo>
                        <a:close/>
                        <a:moveTo>
                          <a:pt x="132" y="148"/>
                        </a:moveTo>
                        <a:cubicBezTo>
                          <a:pt x="129" y="146"/>
                          <a:pt x="127" y="143"/>
                          <a:pt x="125" y="140"/>
                        </a:cubicBezTo>
                        <a:cubicBezTo>
                          <a:pt x="128" y="142"/>
                          <a:pt x="131" y="144"/>
                          <a:pt x="134" y="145"/>
                        </a:cubicBezTo>
                        <a:cubicBezTo>
                          <a:pt x="135" y="147"/>
                          <a:pt x="135" y="148"/>
                          <a:pt x="136" y="149"/>
                        </a:cubicBezTo>
                        <a:cubicBezTo>
                          <a:pt x="134" y="149"/>
                          <a:pt x="133" y="149"/>
                          <a:pt x="132" y="148"/>
                        </a:cubicBezTo>
                        <a:close/>
                        <a:moveTo>
                          <a:pt x="141" y="138"/>
                        </a:moveTo>
                        <a:cubicBezTo>
                          <a:pt x="140" y="135"/>
                          <a:pt x="138" y="132"/>
                          <a:pt x="136" y="129"/>
                        </a:cubicBezTo>
                        <a:cubicBezTo>
                          <a:pt x="139" y="131"/>
                          <a:pt x="141" y="133"/>
                          <a:pt x="144" y="136"/>
                        </a:cubicBezTo>
                        <a:cubicBezTo>
                          <a:pt x="144" y="137"/>
                          <a:pt x="145" y="139"/>
                          <a:pt x="145" y="140"/>
                        </a:cubicBezTo>
                        <a:cubicBezTo>
                          <a:pt x="144" y="139"/>
                          <a:pt x="142" y="139"/>
                          <a:pt x="141" y="138"/>
                        </a:cubicBezTo>
                        <a:close/>
                        <a:moveTo>
                          <a:pt x="156" y="134"/>
                        </a:moveTo>
                        <a:cubicBezTo>
                          <a:pt x="155" y="133"/>
                          <a:pt x="154" y="132"/>
                          <a:pt x="153" y="131"/>
                        </a:cubicBezTo>
                        <a:cubicBezTo>
                          <a:pt x="152" y="127"/>
                          <a:pt x="151" y="124"/>
                          <a:pt x="151" y="120"/>
                        </a:cubicBezTo>
                        <a:cubicBezTo>
                          <a:pt x="152" y="123"/>
                          <a:pt x="154" y="126"/>
                          <a:pt x="156" y="129"/>
                        </a:cubicBezTo>
                        <a:cubicBezTo>
                          <a:pt x="156" y="131"/>
                          <a:pt x="156" y="132"/>
                          <a:pt x="156" y="134"/>
                        </a:cubicBezTo>
                        <a:close/>
                        <a:moveTo>
                          <a:pt x="168" y="130"/>
                        </a:moveTo>
                        <a:cubicBezTo>
                          <a:pt x="168" y="129"/>
                          <a:pt x="167" y="128"/>
                          <a:pt x="166" y="127"/>
                        </a:cubicBezTo>
                        <a:cubicBezTo>
                          <a:pt x="166" y="123"/>
                          <a:pt x="166" y="120"/>
                          <a:pt x="167" y="116"/>
                        </a:cubicBezTo>
                        <a:cubicBezTo>
                          <a:pt x="168" y="119"/>
                          <a:pt x="169" y="123"/>
                          <a:pt x="170" y="126"/>
                        </a:cubicBezTo>
                        <a:cubicBezTo>
                          <a:pt x="169" y="128"/>
                          <a:pt x="169" y="129"/>
                          <a:pt x="168" y="130"/>
                        </a:cubicBezTo>
                        <a:close/>
                        <a:moveTo>
                          <a:pt x="181" y="130"/>
                        </a:moveTo>
                        <a:cubicBezTo>
                          <a:pt x="181" y="129"/>
                          <a:pt x="180" y="128"/>
                          <a:pt x="180" y="126"/>
                        </a:cubicBezTo>
                        <a:cubicBezTo>
                          <a:pt x="181" y="123"/>
                          <a:pt x="182" y="119"/>
                          <a:pt x="183" y="116"/>
                        </a:cubicBezTo>
                        <a:cubicBezTo>
                          <a:pt x="183" y="120"/>
                          <a:pt x="184" y="123"/>
                          <a:pt x="184" y="127"/>
                        </a:cubicBezTo>
                        <a:cubicBezTo>
                          <a:pt x="183" y="128"/>
                          <a:pt x="182" y="129"/>
                          <a:pt x="181" y="130"/>
                        </a:cubicBezTo>
                        <a:close/>
                        <a:moveTo>
                          <a:pt x="197" y="131"/>
                        </a:moveTo>
                        <a:cubicBezTo>
                          <a:pt x="196" y="132"/>
                          <a:pt x="195" y="133"/>
                          <a:pt x="194" y="133"/>
                        </a:cubicBezTo>
                        <a:cubicBezTo>
                          <a:pt x="194" y="132"/>
                          <a:pt x="194" y="131"/>
                          <a:pt x="193" y="129"/>
                        </a:cubicBezTo>
                        <a:cubicBezTo>
                          <a:pt x="195" y="126"/>
                          <a:pt x="197" y="123"/>
                          <a:pt x="199" y="120"/>
                        </a:cubicBezTo>
                        <a:cubicBezTo>
                          <a:pt x="198" y="124"/>
                          <a:pt x="198" y="127"/>
                          <a:pt x="197" y="131"/>
                        </a:cubicBezTo>
                        <a:close/>
                        <a:moveTo>
                          <a:pt x="209" y="138"/>
                        </a:moveTo>
                        <a:cubicBezTo>
                          <a:pt x="208" y="139"/>
                          <a:pt x="206" y="139"/>
                          <a:pt x="205" y="140"/>
                        </a:cubicBezTo>
                        <a:cubicBezTo>
                          <a:pt x="205" y="139"/>
                          <a:pt x="205" y="137"/>
                          <a:pt x="206" y="136"/>
                        </a:cubicBezTo>
                        <a:cubicBezTo>
                          <a:pt x="208" y="133"/>
                          <a:pt x="211" y="131"/>
                          <a:pt x="214" y="129"/>
                        </a:cubicBezTo>
                        <a:cubicBezTo>
                          <a:pt x="212" y="132"/>
                          <a:pt x="210" y="135"/>
                          <a:pt x="209" y="138"/>
                        </a:cubicBezTo>
                        <a:close/>
                        <a:moveTo>
                          <a:pt x="218" y="148"/>
                        </a:moveTo>
                        <a:cubicBezTo>
                          <a:pt x="217" y="148"/>
                          <a:pt x="215" y="149"/>
                          <a:pt x="214" y="149"/>
                        </a:cubicBezTo>
                        <a:cubicBezTo>
                          <a:pt x="215" y="148"/>
                          <a:pt x="215" y="147"/>
                          <a:pt x="216" y="145"/>
                        </a:cubicBezTo>
                        <a:cubicBezTo>
                          <a:pt x="219" y="144"/>
                          <a:pt x="222" y="142"/>
                          <a:pt x="225" y="140"/>
                        </a:cubicBezTo>
                        <a:cubicBezTo>
                          <a:pt x="223" y="143"/>
                          <a:pt x="221" y="146"/>
                          <a:pt x="218" y="148"/>
                        </a:cubicBezTo>
                        <a:close/>
                        <a:moveTo>
                          <a:pt x="324" y="104"/>
                        </a:moveTo>
                        <a:cubicBezTo>
                          <a:pt x="328" y="110"/>
                          <a:pt x="331" y="117"/>
                          <a:pt x="332" y="124"/>
                        </a:cubicBezTo>
                        <a:cubicBezTo>
                          <a:pt x="328" y="121"/>
                          <a:pt x="323" y="119"/>
                          <a:pt x="318" y="118"/>
                        </a:cubicBezTo>
                        <a:cubicBezTo>
                          <a:pt x="321" y="114"/>
                          <a:pt x="323" y="109"/>
                          <a:pt x="324" y="104"/>
                        </a:cubicBezTo>
                        <a:close/>
                        <a:moveTo>
                          <a:pt x="299" y="68"/>
                        </a:moveTo>
                        <a:cubicBezTo>
                          <a:pt x="305" y="72"/>
                          <a:pt x="309" y="78"/>
                          <a:pt x="312" y="85"/>
                        </a:cubicBezTo>
                        <a:cubicBezTo>
                          <a:pt x="307" y="83"/>
                          <a:pt x="302" y="82"/>
                          <a:pt x="297" y="83"/>
                        </a:cubicBezTo>
                        <a:cubicBezTo>
                          <a:pt x="299" y="78"/>
                          <a:pt x="300" y="74"/>
                          <a:pt x="299" y="68"/>
                        </a:cubicBezTo>
                        <a:close/>
                        <a:moveTo>
                          <a:pt x="313" y="95"/>
                        </a:moveTo>
                        <a:cubicBezTo>
                          <a:pt x="314" y="96"/>
                          <a:pt x="314" y="96"/>
                          <a:pt x="315" y="96"/>
                        </a:cubicBezTo>
                        <a:cubicBezTo>
                          <a:pt x="315" y="98"/>
                          <a:pt x="315" y="99"/>
                          <a:pt x="315" y="100"/>
                        </a:cubicBezTo>
                        <a:cubicBezTo>
                          <a:pt x="313" y="107"/>
                          <a:pt x="310" y="113"/>
                          <a:pt x="306" y="117"/>
                        </a:cubicBezTo>
                        <a:cubicBezTo>
                          <a:pt x="305" y="118"/>
                          <a:pt x="304" y="118"/>
                          <a:pt x="302" y="118"/>
                        </a:cubicBezTo>
                        <a:cubicBezTo>
                          <a:pt x="289" y="121"/>
                          <a:pt x="275" y="130"/>
                          <a:pt x="263" y="137"/>
                        </a:cubicBezTo>
                        <a:cubicBezTo>
                          <a:pt x="254" y="140"/>
                          <a:pt x="244" y="142"/>
                          <a:pt x="234" y="145"/>
                        </a:cubicBezTo>
                        <a:cubicBezTo>
                          <a:pt x="241" y="137"/>
                          <a:pt x="248" y="130"/>
                          <a:pt x="255" y="123"/>
                        </a:cubicBezTo>
                        <a:cubicBezTo>
                          <a:pt x="259" y="121"/>
                          <a:pt x="263" y="118"/>
                          <a:pt x="267" y="116"/>
                        </a:cubicBezTo>
                        <a:cubicBezTo>
                          <a:pt x="276" y="109"/>
                          <a:pt x="285" y="102"/>
                          <a:pt x="291" y="94"/>
                        </a:cubicBezTo>
                        <a:cubicBezTo>
                          <a:pt x="298" y="91"/>
                          <a:pt x="305" y="91"/>
                          <a:pt x="313" y="95"/>
                        </a:cubicBezTo>
                        <a:close/>
                        <a:moveTo>
                          <a:pt x="283" y="53"/>
                        </a:moveTo>
                        <a:cubicBezTo>
                          <a:pt x="278" y="52"/>
                          <a:pt x="273" y="53"/>
                          <a:pt x="268" y="54"/>
                        </a:cubicBezTo>
                        <a:cubicBezTo>
                          <a:pt x="268" y="50"/>
                          <a:pt x="268" y="45"/>
                          <a:pt x="266" y="40"/>
                        </a:cubicBezTo>
                        <a:cubicBezTo>
                          <a:pt x="273" y="43"/>
                          <a:pt x="279" y="47"/>
                          <a:pt x="283" y="53"/>
                        </a:cubicBezTo>
                        <a:close/>
                        <a:moveTo>
                          <a:pt x="265" y="67"/>
                        </a:moveTo>
                        <a:cubicBezTo>
                          <a:pt x="270" y="63"/>
                          <a:pt x="276" y="61"/>
                          <a:pt x="284" y="62"/>
                        </a:cubicBezTo>
                        <a:cubicBezTo>
                          <a:pt x="286" y="62"/>
                          <a:pt x="287" y="62"/>
                          <a:pt x="289" y="63"/>
                        </a:cubicBezTo>
                        <a:cubicBezTo>
                          <a:pt x="289" y="64"/>
                          <a:pt x="289" y="65"/>
                          <a:pt x="290" y="67"/>
                        </a:cubicBezTo>
                        <a:cubicBezTo>
                          <a:pt x="290" y="74"/>
                          <a:pt x="288" y="80"/>
                          <a:pt x="285" y="86"/>
                        </a:cubicBezTo>
                        <a:cubicBezTo>
                          <a:pt x="284" y="86"/>
                          <a:pt x="283" y="87"/>
                          <a:pt x="282" y="87"/>
                        </a:cubicBezTo>
                        <a:cubicBezTo>
                          <a:pt x="270" y="94"/>
                          <a:pt x="259" y="105"/>
                          <a:pt x="249" y="115"/>
                        </a:cubicBezTo>
                        <a:cubicBezTo>
                          <a:pt x="241" y="121"/>
                          <a:pt x="232" y="126"/>
                          <a:pt x="223" y="130"/>
                        </a:cubicBezTo>
                        <a:cubicBezTo>
                          <a:pt x="228" y="122"/>
                          <a:pt x="233" y="113"/>
                          <a:pt x="238" y="105"/>
                        </a:cubicBezTo>
                        <a:cubicBezTo>
                          <a:pt x="241" y="101"/>
                          <a:pt x="244" y="98"/>
                          <a:pt x="247" y="94"/>
                        </a:cubicBezTo>
                        <a:cubicBezTo>
                          <a:pt x="255" y="85"/>
                          <a:pt x="262" y="76"/>
                          <a:pt x="265" y="67"/>
                        </a:cubicBezTo>
                        <a:close/>
                        <a:moveTo>
                          <a:pt x="246" y="29"/>
                        </a:moveTo>
                        <a:cubicBezTo>
                          <a:pt x="242" y="30"/>
                          <a:pt x="237" y="32"/>
                          <a:pt x="233" y="35"/>
                        </a:cubicBezTo>
                        <a:cubicBezTo>
                          <a:pt x="232" y="30"/>
                          <a:pt x="230" y="25"/>
                          <a:pt x="227" y="21"/>
                        </a:cubicBezTo>
                        <a:cubicBezTo>
                          <a:pt x="234" y="22"/>
                          <a:pt x="241" y="25"/>
                          <a:pt x="246" y="29"/>
                        </a:cubicBezTo>
                        <a:close/>
                        <a:moveTo>
                          <a:pt x="233" y="47"/>
                        </a:moveTo>
                        <a:cubicBezTo>
                          <a:pt x="235" y="45"/>
                          <a:pt x="238" y="42"/>
                          <a:pt x="241" y="41"/>
                        </a:cubicBezTo>
                        <a:cubicBezTo>
                          <a:pt x="245" y="38"/>
                          <a:pt x="250" y="37"/>
                          <a:pt x="254" y="37"/>
                        </a:cubicBezTo>
                        <a:cubicBezTo>
                          <a:pt x="255" y="38"/>
                          <a:pt x="256" y="40"/>
                          <a:pt x="257" y="41"/>
                        </a:cubicBezTo>
                        <a:cubicBezTo>
                          <a:pt x="259" y="48"/>
                          <a:pt x="259" y="54"/>
                          <a:pt x="257" y="60"/>
                        </a:cubicBezTo>
                        <a:cubicBezTo>
                          <a:pt x="256" y="61"/>
                          <a:pt x="255" y="62"/>
                          <a:pt x="254" y="63"/>
                        </a:cubicBezTo>
                        <a:cubicBezTo>
                          <a:pt x="244" y="72"/>
                          <a:pt x="237" y="86"/>
                          <a:pt x="230" y="98"/>
                        </a:cubicBezTo>
                        <a:cubicBezTo>
                          <a:pt x="223" y="106"/>
                          <a:pt x="216" y="113"/>
                          <a:pt x="209" y="120"/>
                        </a:cubicBezTo>
                        <a:cubicBezTo>
                          <a:pt x="211" y="110"/>
                          <a:pt x="214" y="100"/>
                          <a:pt x="216" y="91"/>
                        </a:cubicBezTo>
                        <a:cubicBezTo>
                          <a:pt x="218" y="87"/>
                          <a:pt x="221" y="82"/>
                          <a:pt x="223" y="78"/>
                        </a:cubicBezTo>
                        <a:cubicBezTo>
                          <a:pt x="228" y="68"/>
                          <a:pt x="232" y="58"/>
                          <a:pt x="233" y="47"/>
                        </a:cubicBezTo>
                        <a:close/>
                        <a:moveTo>
                          <a:pt x="215" y="22"/>
                        </a:moveTo>
                        <a:cubicBezTo>
                          <a:pt x="216" y="23"/>
                          <a:pt x="217" y="24"/>
                          <a:pt x="218" y="25"/>
                        </a:cubicBezTo>
                        <a:cubicBezTo>
                          <a:pt x="222" y="31"/>
                          <a:pt x="224" y="37"/>
                          <a:pt x="224" y="43"/>
                        </a:cubicBezTo>
                        <a:cubicBezTo>
                          <a:pt x="223" y="45"/>
                          <a:pt x="222" y="46"/>
                          <a:pt x="221" y="48"/>
                        </a:cubicBezTo>
                        <a:cubicBezTo>
                          <a:pt x="214" y="60"/>
                          <a:pt x="211" y="74"/>
                          <a:pt x="207" y="87"/>
                        </a:cubicBezTo>
                        <a:cubicBezTo>
                          <a:pt x="203" y="96"/>
                          <a:pt x="198" y="104"/>
                          <a:pt x="193" y="113"/>
                        </a:cubicBezTo>
                        <a:cubicBezTo>
                          <a:pt x="192" y="103"/>
                          <a:pt x="192" y="93"/>
                          <a:pt x="192" y="83"/>
                        </a:cubicBezTo>
                        <a:cubicBezTo>
                          <a:pt x="193" y="79"/>
                          <a:pt x="194" y="74"/>
                          <a:pt x="195" y="69"/>
                        </a:cubicBezTo>
                        <a:cubicBezTo>
                          <a:pt x="197" y="58"/>
                          <a:pt x="199" y="47"/>
                          <a:pt x="197" y="37"/>
                        </a:cubicBezTo>
                        <a:cubicBezTo>
                          <a:pt x="199" y="32"/>
                          <a:pt x="202" y="29"/>
                          <a:pt x="206" y="26"/>
                        </a:cubicBezTo>
                        <a:cubicBezTo>
                          <a:pt x="209" y="24"/>
                          <a:pt x="212" y="22"/>
                          <a:pt x="215" y="22"/>
                        </a:cubicBezTo>
                        <a:close/>
                        <a:moveTo>
                          <a:pt x="205" y="15"/>
                        </a:moveTo>
                        <a:cubicBezTo>
                          <a:pt x="201" y="18"/>
                          <a:pt x="197" y="21"/>
                          <a:pt x="193" y="24"/>
                        </a:cubicBezTo>
                        <a:cubicBezTo>
                          <a:pt x="191" y="20"/>
                          <a:pt x="188" y="16"/>
                          <a:pt x="185" y="13"/>
                        </a:cubicBezTo>
                        <a:cubicBezTo>
                          <a:pt x="191" y="12"/>
                          <a:pt x="199" y="13"/>
                          <a:pt x="205" y="15"/>
                        </a:cubicBezTo>
                        <a:close/>
                        <a:moveTo>
                          <a:pt x="169" y="19"/>
                        </a:moveTo>
                        <a:cubicBezTo>
                          <a:pt x="171" y="18"/>
                          <a:pt x="172" y="17"/>
                          <a:pt x="173" y="17"/>
                        </a:cubicBezTo>
                        <a:cubicBezTo>
                          <a:pt x="174" y="17"/>
                          <a:pt x="176" y="18"/>
                          <a:pt x="177" y="19"/>
                        </a:cubicBezTo>
                        <a:cubicBezTo>
                          <a:pt x="182" y="23"/>
                          <a:pt x="185" y="29"/>
                          <a:pt x="187" y="35"/>
                        </a:cubicBezTo>
                        <a:cubicBezTo>
                          <a:pt x="186" y="36"/>
                          <a:pt x="186" y="38"/>
                          <a:pt x="186" y="39"/>
                        </a:cubicBezTo>
                        <a:cubicBezTo>
                          <a:pt x="182" y="52"/>
                          <a:pt x="182" y="67"/>
                          <a:pt x="182" y="81"/>
                        </a:cubicBezTo>
                        <a:cubicBezTo>
                          <a:pt x="180" y="91"/>
                          <a:pt x="178" y="101"/>
                          <a:pt x="175" y="110"/>
                        </a:cubicBezTo>
                        <a:cubicBezTo>
                          <a:pt x="172" y="101"/>
                          <a:pt x="169" y="92"/>
                          <a:pt x="167" y="82"/>
                        </a:cubicBezTo>
                        <a:cubicBezTo>
                          <a:pt x="166" y="77"/>
                          <a:pt x="166" y="73"/>
                          <a:pt x="166" y="68"/>
                        </a:cubicBezTo>
                        <a:cubicBezTo>
                          <a:pt x="165" y="57"/>
                          <a:pt x="164" y="45"/>
                          <a:pt x="159" y="36"/>
                        </a:cubicBezTo>
                        <a:cubicBezTo>
                          <a:pt x="160" y="30"/>
                          <a:pt x="163" y="24"/>
                          <a:pt x="169" y="19"/>
                        </a:cubicBezTo>
                        <a:close/>
                        <a:moveTo>
                          <a:pt x="162" y="13"/>
                        </a:moveTo>
                        <a:cubicBezTo>
                          <a:pt x="158" y="16"/>
                          <a:pt x="155" y="20"/>
                          <a:pt x="153" y="25"/>
                        </a:cubicBezTo>
                        <a:cubicBezTo>
                          <a:pt x="150" y="22"/>
                          <a:pt x="146" y="18"/>
                          <a:pt x="141" y="16"/>
                        </a:cubicBezTo>
                        <a:cubicBezTo>
                          <a:pt x="148" y="13"/>
                          <a:pt x="155" y="12"/>
                          <a:pt x="162" y="13"/>
                        </a:cubicBezTo>
                        <a:close/>
                        <a:moveTo>
                          <a:pt x="130" y="24"/>
                        </a:moveTo>
                        <a:cubicBezTo>
                          <a:pt x="130" y="23"/>
                          <a:pt x="131" y="23"/>
                          <a:pt x="131" y="23"/>
                        </a:cubicBezTo>
                        <a:cubicBezTo>
                          <a:pt x="132" y="23"/>
                          <a:pt x="134" y="23"/>
                          <a:pt x="135" y="24"/>
                        </a:cubicBezTo>
                        <a:cubicBezTo>
                          <a:pt x="142" y="27"/>
                          <a:pt x="146" y="31"/>
                          <a:pt x="149" y="37"/>
                        </a:cubicBezTo>
                        <a:cubicBezTo>
                          <a:pt x="149" y="38"/>
                          <a:pt x="149" y="40"/>
                          <a:pt x="149" y="41"/>
                        </a:cubicBezTo>
                        <a:cubicBezTo>
                          <a:pt x="148" y="55"/>
                          <a:pt x="153" y="69"/>
                          <a:pt x="157" y="83"/>
                        </a:cubicBezTo>
                        <a:cubicBezTo>
                          <a:pt x="157" y="93"/>
                          <a:pt x="157" y="103"/>
                          <a:pt x="157" y="113"/>
                        </a:cubicBezTo>
                        <a:cubicBezTo>
                          <a:pt x="152" y="105"/>
                          <a:pt x="147" y="96"/>
                          <a:pt x="142" y="88"/>
                        </a:cubicBezTo>
                        <a:cubicBezTo>
                          <a:pt x="140" y="83"/>
                          <a:pt x="139" y="79"/>
                          <a:pt x="137" y="74"/>
                        </a:cubicBezTo>
                        <a:cubicBezTo>
                          <a:pt x="134" y="63"/>
                          <a:pt x="129" y="53"/>
                          <a:pt x="123" y="45"/>
                        </a:cubicBezTo>
                        <a:cubicBezTo>
                          <a:pt x="122" y="38"/>
                          <a:pt x="124" y="30"/>
                          <a:pt x="130" y="24"/>
                        </a:cubicBezTo>
                        <a:close/>
                        <a:moveTo>
                          <a:pt x="119" y="22"/>
                        </a:moveTo>
                        <a:cubicBezTo>
                          <a:pt x="117" y="26"/>
                          <a:pt x="115" y="31"/>
                          <a:pt x="114" y="36"/>
                        </a:cubicBezTo>
                        <a:cubicBezTo>
                          <a:pt x="110" y="33"/>
                          <a:pt x="105" y="31"/>
                          <a:pt x="100" y="30"/>
                        </a:cubicBezTo>
                        <a:cubicBezTo>
                          <a:pt x="106" y="26"/>
                          <a:pt x="112" y="23"/>
                          <a:pt x="119" y="22"/>
                        </a:cubicBezTo>
                        <a:close/>
                        <a:moveTo>
                          <a:pt x="91" y="41"/>
                        </a:moveTo>
                        <a:cubicBezTo>
                          <a:pt x="91" y="40"/>
                          <a:pt x="92" y="40"/>
                          <a:pt x="92" y="39"/>
                        </a:cubicBezTo>
                        <a:cubicBezTo>
                          <a:pt x="93" y="39"/>
                          <a:pt x="95" y="39"/>
                          <a:pt x="96" y="39"/>
                        </a:cubicBezTo>
                        <a:cubicBezTo>
                          <a:pt x="103" y="41"/>
                          <a:pt x="109" y="44"/>
                          <a:pt x="113" y="48"/>
                        </a:cubicBezTo>
                        <a:cubicBezTo>
                          <a:pt x="113" y="49"/>
                          <a:pt x="114" y="51"/>
                          <a:pt x="114" y="52"/>
                        </a:cubicBezTo>
                        <a:cubicBezTo>
                          <a:pt x="117" y="65"/>
                          <a:pt x="125" y="79"/>
                          <a:pt x="133" y="91"/>
                        </a:cubicBezTo>
                        <a:cubicBezTo>
                          <a:pt x="135" y="100"/>
                          <a:pt x="138" y="110"/>
                          <a:pt x="140" y="120"/>
                        </a:cubicBezTo>
                        <a:cubicBezTo>
                          <a:pt x="133" y="113"/>
                          <a:pt x="126" y="106"/>
                          <a:pt x="119" y="99"/>
                        </a:cubicBezTo>
                        <a:cubicBezTo>
                          <a:pt x="117" y="95"/>
                          <a:pt x="114" y="91"/>
                          <a:pt x="111" y="87"/>
                        </a:cubicBezTo>
                        <a:cubicBezTo>
                          <a:pt x="105" y="78"/>
                          <a:pt x="98" y="69"/>
                          <a:pt x="90" y="63"/>
                        </a:cubicBezTo>
                        <a:cubicBezTo>
                          <a:pt x="87" y="56"/>
                          <a:pt x="87" y="49"/>
                          <a:pt x="91" y="41"/>
                        </a:cubicBezTo>
                        <a:close/>
                        <a:moveTo>
                          <a:pt x="81" y="42"/>
                        </a:moveTo>
                        <a:cubicBezTo>
                          <a:pt x="79" y="47"/>
                          <a:pt x="78" y="52"/>
                          <a:pt x="79" y="57"/>
                        </a:cubicBezTo>
                        <a:cubicBezTo>
                          <a:pt x="74" y="55"/>
                          <a:pt x="69" y="55"/>
                          <a:pt x="64" y="55"/>
                        </a:cubicBezTo>
                        <a:cubicBezTo>
                          <a:pt x="68" y="49"/>
                          <a:pt x="74" y="45"/>
                          <a:pt x="81" y="42"/>
                        </a:cubicBezTo>
                        <a:close/>
                        <a:moveTo>
                          <a:pt x="58" y="70"/>
                        </a:moveTo>
                        <a:cubicBezTo>
                          <a:pt x="58" y="68"/>
                          <a:pt x="58" y="67"/>
                          <a:pt x="59" y="66"/>
                        </a:cubicBezTo>
                        <a:cubicBezTo>
                          <a:pt x="60" y="65"/>
                          <a:pt x="61" y="65"/>
                          <a:pt x="63" y="64"/>
                        </a:cubicBezTo>
                        <a:cubicBezTo>
                          <a:pt x="70" y="64"/>
                          <a:pt x="76" y="66"/>
                          <a:pt x="82" y="69"/>
                        </a:cubicBezTo>
                        <a:cubicBezTo>
                          <a:pt x="82" y="70"/>
                          <a:pt x="82" y="71"/>
                          <a:pt x="83" y="72"/>
                        </a:cubicBezTo>
                        <a:cubicBezTo>
                          <a:pt x="89" y="84"/>
                          <a:pt x="101" y="95"/>
                          <a:pt x="111" y="105"/>
                        </a:cubicBezTo>
                        <a:cubicBezTo>
                          <a:pt x="116" y="113"/>
                          <a:pt x="122" y="122"/>
                          <a:pt x="126" y="131"/>
                        </a:cubicBezTo>
                        <a:cubicBezTo>
                          <a:pt x="118" y="126"/>
                          <a:pt x="109" y="121"/>
                          <a:pt x="100" y="117"/>
                        </a:cubicBezTo>
                        <a:cubicBezTo>
                          <a:pt x="97" y="113"/>
                          <a:pt x="93" y="110"/>
                          <a:pt x="90" y="107"/>
                        </a:cubicBezTo>
                        <a:cubicBezTo>
                          <a:pt x="81" y="100"/>
                          <a:pt x="72" y="93"/>
                          <a:pt x="63" y="89"/>
                        </a:cubicBezTo>
                        <a:cubicBezTo>
                          <a:pt x="59" y="84"/>
                          <a:pt x="57" y="78"/>
                          <a:pt x="58" y="70"/>
                        </a:cubicBezTo>
                        <a:close/>
                        <a:moveTo>
                          <a:pt x="48" y="71"/>
                        </a:moveTo>
                        <a:cubicBezTo>
                          <a:pt x="48" y="76"/>
                          <a:pt x="49" y="81"/>
                          <a:pt x="50" y="86"/>
                        </a:cubicBezTo>
                        <a:cubicBezTo>
                          <a:pt x="46" y="86"/>
                          <a:pt x="41" y="86"/>
                          <a:pt x="36" y="88"/>
                        </a:cubicBezTo>
                        <a:cubicBezTo>
                          <a:pt x="38" y="81"/>
                          <a:pt x="43" y="76"/>
                          <a:pt x="48" y="71"/>
                        </a:cubicBezTo>
                        <a:close/>
                        <a:moveTo>
                          <a:pt x="37" y="97"/>
                        </a:moveTo>
                        <a:cubicBezTo>
                          <a:pt x="44" y="95"/>
                          <a:pt x="50" y="95"/>
                          <a:pt x="56" y="97"/>
                        </a:cubicBezTo>
                        <a:cubicBezTo>
                          <a:pt x="57" y="98"/>
                          <a:pt x="58" y="99"/>
                          <a:pt x="59" y="100"/>
                        </a:cubicBezTo>
                        <a:cubicBezTo>
                          <a:pt x="68" y="110"/>
                          <a:pt x="82" y="117"/>
                          <a:pt x="94" y="124"/>
                        </a:cubicBezTo>
                        <a:cubicBezTo>
                          <a:pt x="101" y="131"/>
                          <a:pt x="108" y="138"/>
                          <a:pt x="115" y="145"/>
                        </a:cubicBezTo>
                        <a:cubicBezTo>
                          <a:pt x="106" y="143"/>
                          <a:pt x="96" y="140"/>
                          <a:pt x="87" y="138"/>
                        </a:cubicBezTo>
                        <a:cubicBezTo>
                          <a:pt x="82" y="136"/>
                          <a:pt x="78" y="134"/>
                          <a:pt x="74" y="131"/>
                        </a:cubicBezTo>
                        <a:cubicBezTo>
                          <a:pt x="64" y="126"/>
                          <a:pt x="53" y="122"/>
                          <a:pt x="43" y="121"/>
                        </a:cubicBezTo>
                        <a:cubicBezTo>
                          <a:pt x="40" y="119"/>
                          <a:pt x="38" y="116"/>
                          <a:pt x="36" y="113"/>
                        </a:cubicBezTo>
                        <a:cubicBezTo>
                          <a:pt x="34" y="109"/>
                          <a:pt x="33" y="104"/>
                          <a:pt x="33" y="100"/>
                        </a:cubicBezTo>
                        <a:cubicBezTo>
                          <a:pt x="34" y="99"/>
                          <a:pt x="36" y="98"/>
                          <a:pt x="37" y="97"/>
                        </a:cubicBezTo>
                        <a:close/>
                        <a:moveTo>
                          <a:pt x="25" y="108"/>
                        </a:moveTo>
                        <a:cubicBezTo>
                          <a:pt x="26" y="112"/>
                          <a:pt x="28" y="117"/>
                          <a:pt x="30" y="121"/>
                        </a:cubicBezTo>
                        <a:cubicBezTo>
                          <a:pt x="26" y="122"/>
                          <a:pt x="21" y="124"/>
                          <a:pt x="17" y="127"/>
                        </a:cubicBezTo>
                        <a:cubicBezTo>
                          <a:pt x="18" y="120"/>
                          <a:pt x="21" y="113"/>
                          <a:pt x="25" y="108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" name="Freeform 383"/>
                  <p:cNvSpPr>
                    <a:spLocks noEditPoints="1"/>
                  </p:cNvSpPr>
                  <p:nvPr/>
                </p:nvSpPr>
                <p:spPr bwMode="auto">
                  <a:xfrm>
                    <a:off x="2338486" y="377585"/>
                    <a:ext cx="584093" cy="286229"/>
                  </a:xfrm>
                  <a:custGeom>
                    <a:avLst/>
                    <a:gdLst>
                      <a:gd name="T0" fmla="*/ 15 w 350"/>
                      <a:gd name="T1" fmla="*/ 155 h 155"/>
                      <a:gd name="T2" fmla="*/ 20 w 350"/>
                      <a:gd name="T3" fmla="*/ 136 h 155"/>
                      <a:gd name="T4" fmla="*/ 97 w 350"/>
                      <a:gd name="T5" fmla="*/ 155 h 155"/>
                      <a:gd name="T6" fmla="*/ 149 w 350"/>
                      <a:gd name="T7" fmla="*/ 153 h 155"/>
                      <a:gd name="T8" fmla="*/ 165 w 350"/>
                      <a:gd name="T9" fmla="*/ 143 h 155"/>
                      <a:gd name="T10" fmla="*/ 175 w 350"/>
                      <a:gd name="T11" fmla="*/ 141 h 155"/>
                      <a:gd name="T12" fmla="*/ 185 w 350"/>
                      <a:gd name="T13" fmla="*/ 143 h 155"/>
                      <a:gd name="T14" fmla="*/ 201 w 350"/>
                      <a:gd name="T15" fmla="*/ 152 h 155"/>
                      <a:gd name="T16" fmla="*/ 251 w 350"/>
                      <a:gd name="T17" fmla="*/ 155 h 155"/>
                      <a:gd name="T18" fmla="*/ 330 w 350"/>
                      <a:gd name="T19" fmla="*/ 134 h 155"/>
                      <a:gd name="T20" fmla="*/ 331 w 350"/>
                      <a:gd name="T21" fmla="*/ 155 h 155"/>
                      <a:gd name="T22" fmla="*/ 342 w 350"/>
                      <a:gd name="T23" fmla="*/ 133 h 155"/>
                      <a:gd name="T24" fmla="*/ 219 w 350"/>
                      <a:gd name="T25" fmla="*/ 12 h 155"/>
                      <a:gd name="T26" fmla="*/ 52 w 350"/>
                      <a:gd name="T27" fmla="*/ 58 h 155"/>
                      <a:gd name="T28" fmla="*/ 132 w 350"/>
                      <a:gd name="T29" fmla="*/ 148 h 155"/>
                      <a:gd name="T30" fmla="*/ 132 w 350"/>
                      <a:gd name="T31" fmla="*/ 148 h 155"/>
                      <a:gd name="T32" fmla="*/ 145 w 350"/>
                      <a:gd name="T33" fmla="*/ 140 h 155"/>
                      <a:gd name="T34" fmla="*/ 151 w 350"/>
                      <a:gd name="T35" fmla="*/ 120 h 155"/>
                      <a:gd name="T36" fmla="*/ 166 w 350"/>
                      <a:gd name="T37" fmla="*/ 127 h 155"/>
                      <a:gd name="T38" fmla="*/ 181 w 350"/>
                      <a:gd name="T39" fmla="*/ 130 h 155"/>
                      <a:gd name="T40" fmla="*/ 181 w 350"/>
                      <a:gd name="T41" fmla="*/ 130 h 155"/>
                      <a:gd name="T42" fmla="*/ 199 w 350"/>
                      <a:gd name="T43" fmla="*/ 120 h 155"/>
                      <a:gd name="T44" fmla="*/ 206 w 350"/>
                      <a:gd name="T45" fmla="*/ 136 h 155"/>
                      <a:gd name="T46" fmla="*/ 214 w 350"/>
                      <a:gd name="T47" fmla="*/ 149 h 155"/>
                      <a:gd name="T48" fmla="*/ 324 w 350"/>
                      <a:gd name="T49" fmla="*/ 104 h 155"/>
                      <a:gd name="T50" fmla="*/ 299 w 350"/>
                      <a:gd name="T51" fmla="*/ 68 h 155"/>
                      <a:gd name="T52" fmla="*/ 313 w 350"/>
                      <a:gd name="T53" fmla="*/ 95 h 155"/>
                      <a:gd name="T54" fmla="*/ 302 w 350"/>
                      <a:gd name="T55" fmla="*/ 118 h 155"/>
                      <a:gd name="T56" fmla="*/ 267 w 350"/>
                      <a:gd name="T57" fmla="*/ 116 h 155"/>
                      <a:gd name="T58" fmla="*/ 268 w 350"/>
                      <a:gd name="T59" fmla="*/ 54 h 155"/>
                      <a:gd name="T60" fmla="*/ 284 w 350"/>
                      <a:gd name="T61" fmla="*/ 62 h 155"/>
                      <a:gd name="T62" fmla="*/ 282 w 350"/>
                      <a:gd name="T63" fmla="*/ 87 h 155"/>
                      <a:gd name="T64" fmla="*/ 247 w 350"/>
                      <a:gd name="T65" fmla="*/ 94 h 155"/>
                      <a:gd name="T66" fmla="*/ 227 w 350"/>
                      <a:gd name="T67" fmla="*/ 21 h 155"/>
                      <a:gd name="T68" fmla="*/ 254 w 350"/>
                      <a:gd name="T69" fmla="*/ 37 h 155"/>
                      <a:gd name="T70" fmla="*/ 230 w 350"/>
                      <a:gd name="T71" fmla="*/ 98 h 155"/>
                      <a:gd name="T72" fmla="*/ 233 w 350"/>
                      <a:gd name="T73" fmla="*/ 47 h 155"/>
                      <a:gd name="T74" fmla="*/ 221 w 350"/>
                      <a:gd name="T75" fmla="*/ 48 h 155"/>
                      <a:gd name="T76" fmla="*/ 195 w 350"/>
                      <a:gd name="T77" fmla="*/ 69 h 155"/>
                      <a:gd name="T78" fmla="*/ 205 w 350"/>
                      <a:gd name="T79" fmla="*/ 15 h 155"/>
                      <a:gd name="T80" fmla="*/ 169 w 350"/>
                      <a:gd name="T81" fmla="*/ 19 h 155"/>
                      <a:gd name="T82" fmla="*/ 186 w 350"/>
                      <a:gd name="T83" fmla="*/ 39 h 155"/>
                      <a:gd name="T84" fmla="*/ 166 w 350"/>
                      <a:gd name="T85" fmla="*/ 68 h 155"/>
                      <a:gd name="T86" fmla="*/ 153 w 350"/>
                      <a:gd name="T87" fmla="*/ 25 h 155"/>
                      <a:gd name="T88" fmla="*/ 131 w 350"/>
                      <a:gd name="T89" fmla="*/ 23 h 155"/>
                      <a:gd name="T90" fmla="*/ 157 w 350"/>
                      <a:gd name="T91" fmla="*/ 83 h 155"/>
                      <a:gd name="T92" fmla="*/ 123 w 350"/>
                      <a:gd name="T93" fmla="*/ 45 h 155"/>
                      <a:gd name="T94" fmla="*/ 100 w 350"/>
                      <a:gd name="T95" fmla="*/ 30 h 155"/>
                      <a:gd name="T96" fmla="*/ 96 w 350"/>
                      <a:gd name="T97" fmla="*/ 39 h 155"/>
                      <a:gd name="T98" fmla="*/ 140 w 350"/>
                      <a:gd name="T99" fmla="*/ 120 h 155"/>
                      <a:gd name="T100" fmla="*/ 91 w 350"/>
                      <a:gd name="T101" fmla="*/ 41 h 155"/>
                      <a:gd name="T102" fmla="*/ 81 w 350"/>
                      <a:gd name="T103" fmla="*/ 42 h 155"/>
                      <a:gd name="T104" fmla="*/ 82 w 350"/>
                      <a:gd name="T105" fmla="*/ 69 h 155"/>
                      <a:gd name="T106" fmla="*/ 100 w 350"/>
                      <a:gd name="T107" fmla="*/ 117 h 155"/>
                      <a:gd name="T108" fmla="*/ 48 w 350"/>
                      <a:gd name="T109" fmla="*/ 71 h 155"/>
                      <a:gd name="T110" fmla="*/ 37 w 350"/>
                      <a:gd name="T111" fmla="*/ 97 h 155"/>
                      <a:gd name="T112" fmla="*/ 115 w 350"/>
                      <a:gd name="T113" fmla="*/ 145 h 155"/>
                      <a:gd name="T114" fmla="*/ 36 w 350"/>
                      <a:gd name="T115" fmla="*/ 113 h 155"/>
                      <a:gd name="T116" fmla="*/ 30 w 350"/>
                      <a:gd name="T117" fmla="*/ 121 h 1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350" h="155">
                        <a:moveTo>
                          <a:pt x="0" y="155"/>
                        </a:moveTo>
                        <a:cubicBezTo>
                          <a:pt x="9" y="155"/>
                          <a:pt x="9" y="155"/>
                          <a:pt x="9" y="155"/>
                        </a:cubicBezTo>
                        <a:cubicBezTo>
                          <a:pt x="10" y="153"/>
                          <a:pt x="11" y="151"/>
                          <a:pt x="11" y="149"/>
                        </a:cubicBezTo>
                        <a:cubicBezTo>
                          <a:pt x="12" y="151"/>
                          <a:pt x="13" y="153"/>
                          <a:pt x="15" y="155"/>
                        </a:cubicBezTo>
                        <a:cubicBezTo>
                          <a:pt x="28" y="155"/>
                          <a:pt x="28" y="155"/>
                          <a:pt x="28" y="155"/>
                        </a:cubicBezTo>
                        <a:cubicBezTo>
                          <a:pt x="26" y="153"/>
                          <a:pt x="24" y="151"/>
                          <a:pt x="21" y="148"/>
                        </a:cubicBezTo>
                        <a:cubicBezTo>
                          <a:pt x="20" y="145"/>
                          <a:pt x="18" y="142"/>
                          <a:pt x="17" y="139"/>
                        </a:cubicBezTo>
                        <a:cubicBezTo>
                          <a:pt x="18" y="138"/>
                          <a:pt x="19" y="137"/>
                          <a:pt x="20" y="136"/>
                        </a:cubicBezTo>
                        <a:cubicBezTo>
                          <a:pt x="26" y="132"/>
                          <a:pt x="33" y="130"/>
                          <a:pt x="39" y="130"/>
                        </a:cubicBezTo>
                        <a:cubicBezTo>
                          <a:pt x="40" y="131"/>
                          <a:pt x="42" y="132"/>
                          <a:pt x="44" y="133"/>
                        </a:cubicBezTo>
                        <a:cubicBezTo>
                          <a:pt x="55" y="140"/>
                          <a:pt x="69" y="143"/>
                          <a:pt x="83" y="147"/>
                        </a:cubicBezTo>
                        <a:cubicBezTo>
                          <a:pt x="87" y="149"/>
                          <a:pt x="92" y="152"/>
                          <a:pt x="97" y="155"/>
                        </a:cubicBezTo>
                        <a:cubicBezTo>
                          <a:pt x="149" y="155"/>
                          <a:pt x="149" y="155"/>
                          <a:pt x="149" y="155"/>
                        </a:cubicBezTo>
                        <a:cubicBezTo>
                          <a:pt x="149" y="154"/>
                          <a:pt x="148" y="154"/>
                          <a:pt x="148" y="153"/>
                        </a:cubicBezTo>
                        <a:cubicBezTo>
                          <a:pt x="148" y="153"/>
                          <a:pt x="148" y="152"/>
                          <a:pt x="148" y="152"/>
                        </a:cubicBezTo>
                        <a:cubicBezTo>
                          <a:pt x="148" y="152"/>
                          <a:pt x="148" y="152"/>
                          <a:pt x="149" y="153"/>
                        </a:cubicBezTo>
                        <a:cubicBezTo>
                          <a:pt x="153" y="154"/>
                          <a:pt x="157" y="151"/>
                          <a:pt x="156" y="147"/>
                        </a:cubicBezTo>
                        <a:cubicBezTo>
                          <a:pt x="156" y="147"/>
                          <a:pt x="156" y="146"/>
                          <a:pt x="156" y="146"/>
                        </a:cubicBezTo>
                        <a:cubicBezTo>
                          <a:pt x="156" y="146"/>
                          <a:pt x="156" y="146"/>
                          <a:pt x="157" y="147"/>
                        </a:cubicBezTo>
                        <a:cubicBezTo>
                          <a:pt x="160" y="150"/>
                          <a:pt x="164" y="148"/>
                          <a:pt x="165" y="143"/>
                        </a:cubicBezTo>
                        <a:cubicBezTo>
                          <a:pt x="165" y="143"/>
                          <a:pt x="165" y="142"/>
                          <a:pt x="165" y="142"/>
                        </a:cubicBezTo>
                        <a:cubicBezTo>
                          <a:pt x="165" y="142"/>
                          <a:pt x="165" y="143"/>
                          <a:pt x="166" y="143"/>
                        </a:cubicBezTo>
                        <a:cubicBezTo>
                          <a:pt x="168" y="147"/>
                          <a:pt x="173" y="146"/>
                          <a:pt x="174" y="142"/>
                        </a:cubicBezTo>
                        <a:cubicBezTo>
                          <a:pt x="175" y="142"/>
                          <a:pt x="175" y="141"/>
                          <a:pt x="175" y="141"/>
                        </a:cubicBezTo>
                        <a:cubicBezTo>
                          <a:pt x="175" y="141"/>
                          <a:pt x="175" y="142"/>
                          <a:pt x="175" y="142"/>
                        </a:cubicBezTo>
                        <a:cubicBezTo>
                          <a:pt x="177" y="146"/>
                          <a:pt x="182" y="146"/>
                          <a:pt x="184" y="143"/>
                        </a:cubicBezTo>
                        <a:cubicBezTo>
                          <a:pt x="184" y="143"/>
                          <a:pt x="185" y="142"/>
                          <a:pt x="185" y="142"/>
                        </a:cubicBezTo>
                        <a:cubicBezTo>
                          <a:pt x="185" y="142"/>
                          <a:pt x="185" y="143"/>
                          <a:pt x="185" y="143"/>
                        </a:cubicBezTo>
                        <a:cubicBezTo>
                          <a:pt x="185" y="148"/>
                          <a:pt x="190" y="149"/>
                          <a:pt x="193" y="147"/>
                        </a:cubicBezTo>
                        <a:cubicBezTo>
                          <a:pt x="193" y="146"/>
                          <a:pt x="194" y="146"/>
                          <a:pt x="194" y="146"/>
                        </a:cubicBezTo>
                        <a:cubicBezTo>
                          <a:pt x="194" y="146"/>
                          <a:pt x="194" y="147"/>
                          <a:pt x="194" y="147"/>
                        </a:cubicBezTo>
                        <a:cubicBezTo>
                          <a:pt x="193" y="151"/>
                          <a:pt x="197" y="154"/>
                          <a:pt x="201" y="152"/>
                        </a:cubicBezTo>
                        <a:cubicBezTo>
                          <a:pt x="201" y="152"/>
                          <a:pt x="202" y="152"/>
                          <a:pt x="202" y="152"/>
                        </a:cubicBezTo>
                        <a:cubicBezTo>
                          <a:pt x="202" y="152"/>
                          <a:pt x="202" y="153"/>
                          <a:pt x="201" y="153"/>
                        </a:cubicBezTo>
                        <a:cubicBezTo>
                          <a:pt x="201" y="154"/>
                          <a:pt x="201" y="154"/>
                          <a:pt x="201" y="155"/>
                        </a:cubicBezTo>
                        <a:cubicBezTo>
                          <a:pt x="251" y="155"/>
                          <a:pt x="251" y="155"/>
                          <a:pt x="251" y="155"/>
                        </a:cubicBezTo>
                        <a:cubicBezTo>
                          <a:pt x="256" y="152"/>
                          <a:pt x="261" y="149"/>
                          <a:pt x="266" y="146"/>
                        </a:cubicBezTo>
                        <a:cubicBezTo>
                          <a:pt x="271" y="144"/>
                          <a:pt x="276" y="143"/>
                          <a:pt x="280" y="141"/>
                        </a:cubicBezTo>
                        <a:cubicBezTo>
                          <a:pt x="291" y="138"/>
                          <a:pt x="301" y="134"/>
                          <a:pt x="309" y="127"/>
                        </a:cubicBezTo>
                        <a:cubicBezTo>
                          <a:pt x="317" y="126"/>
                          <a:pt x="324" y="128"/>
                          <a:pt x="330" y="134"/>
                        </a:cubicBezTo>
                        <a:cubicBezTo>
                          <a:pt x="331" y="134"/>
                          <a:pt x="331" y="135"/>
                          <a:pt x="332" y="135"/>
                        </a:cubicBezTo>
                        <a:cubicBezTo>
                          <a:pt x="331" y="137"/>
                          <a:pt x="331" y="138"/>
                          <a:pt x="330" y="139"/>
                        </a:cubicBezTo>
                        <a:cubicBezTo>
                          <a:pt x="327" y="147"/>
                          <a:pt x="321" y="152"/>
                          <a:pt x="314" y="155"/>
                        </a:cubicBezTo>
                        <a:cubicBezTo>
                          <a:pt x="331" y="155"/>
                          <a:pt x="331" y="155"/>
                          <a:pt x="331" y="155"/>
                        </a:cubicBezTo>
                        <a:cubicBezTo>
                          <a:pt x="334" y="152"/>
                          <a:pt x="336" y="149"/>
                          <a:pt x="338" y="145"/>
                        </a:cubicBezTo>
                        <a:cubicBezTo>
                          <a:pt x="339" y="148"/>
                          <a:pt x="340" y="152"/>
                          <a:pt x="341" y="155"/>
                        </a:cubicBezTo>
                        <a:cubicBezTo>
                          <a:pt x="350" y="155"/>
                          <a:pt x="350" y="155"/>
                          <a:pt x="350" y="155"/>
                        </a:cubicBezTo>
                        <a:cubicBezTo>
                          <a:pt x="349" y="147"/>
                          <a:pt x="346" y="139"/>
                          <a:pt x="342" y="133"/>
                        </a:cubicBezTo>
                        <a:cubicBezTo>
                          <a:pt x="343" y="117"/>
                          <a:pt x="336" y="101"/>
                          <a:pt x="324" y="92"/>
                        </a:cubicBezTo>
                        <a:cubicBezTo>
                          <a:pt x="322" y="76"/>
                          <a:pt x="310" y="62"/>
                          <a:pt x="296" y="56"/>
                        </a:cubicBezTo>
                        <a:cubicBezTo>
                          <a:pt x="290" y="41"/>
                          <a:pt x="275" y="31"/>
                          <a:pt x="260" y="29"/>
                        </a:cubicBezTo>
                        <a:cubicBezTo>
                          <a:pt x="250" y="16"/>
                          <a:pt x="234" y="10"/>
                          <a:pt x="219" y="12"/>
                        </a:cubicBezTo>
                        <a:cubicBezTo>
                          <a:pt x="206" y="2"/>
                          <a:pt x="188" y="1"/>
                          <a:pt x="174" y="6"/>
                        </a:cubicBezTo>
                        <a:cubicBezTo>
                          <a:pt x="159" y="0"/>
                          <a:pt x="141" y="3"/>
                          <a:pt x="129" y="12"/>
                        </a:cubicBezTo>
                        <a:cubicBezTo>
                          <a:pt x="113" y="11"/>
                          <a:pt x="97" y="18"/>
                          <a:pt x="87" y="30"/>
                        </a:cubicBezTo>
                        <a:cubicBezTo>
                          <a:pt x="72" y="33"/>
                          <a:pt x="58" y="44"/>
                          <a:pt x="52" y="58"/>
                        </a:cubicBezTo>
                        <a:cubicBezTo>
                          <a:pt x="37" y="64"/>
                          <a:pt x="27" y="79"/>
                          <a:pt x="25" y="94"/>
                        </a:cubicBezTo>
                        <a:cubicBezTo>
                          <a:pt x="12" y="104"/>
                          <a:pt x="6" y="120"/>
                          <a:pt x="8" y="136"/>
                        </a:cubicBezTo>
                        <a:cubicBezTo>
                          <a:pt x="4" y="141"/>
                          <a:pt x="1" y="148"/>
                          <a:pt x="0" y="155"/>
                        </a:cubicBezTo>
                        <a:close/>
                        <a:moveTo>
                          <a:pt x="132" y="148"/>
                        </a:moveTo>
                        <a:cubicBezTo>
                          <a:pt x="129" y="146"/>
                          <a:pt x="127" y="143"/>
                          <a:pt x="125" y="140"/>
                        </a:cubicBezTo>
                        <a:cubicBezTo>
                          <a:pt x="128" y="142"/>
                          <a:pt x="131" y="144"/>
                          <a:pt x="134" y="145"/>
                        </a:cubicBezTo>
                        <a:cubicBezTo>
                          <a:pt x="135" y="147"/>
                          <a:pt x="135" y="148"/>
                          <a:pt x="136" y="149"/>
                        </a:cubicBezTo>
                        <a:cubicBezTo>
                          <a:pt x="134" y="149"/>
                          <a:pt x="133" y="149"/>
                          <a:pt x="132" y="148"/>
                        </a:cubicBezTo>
                        <a:close/>
                        <a:moveTo>
                          <a:pt x="141" y="138"/>
                        </a:moveTo>
                        <a:cubicBezTo>
                          <a:pt x="140" y="135"/>
                          <a:pt x="138" y="132"/>
                          <a:pt x="136" y="129"/>
                        </a:cubicBezTo>
                        <a:cubicBezTo>
                          <a:pt x="139" y="131"/>
                          <a:pt x="141" y="133"/>
                          <a:pt x="144" y="136"/>
                        </a:cubicBezTo>
                        <a:cubicBezTo>
                          <a:pt x="144" y="137"/>
                          <a:pt x="145" y="139"/>
                          <a:pt x="145" y="140"/>
                        </a:cubicBezTo>
                        <a:cubicBezTo>
                          <a:pt x="144" y="139"/>
                          <a:pt x="142" y="139"/>
                          <a:pt x="141" y="138"/>
                        </a:cubicBezTo>
                        <a:close/>
                        <a:moveTo>
                          <a:pt x="156" y="134"/>
                        </a:moveTo>
                        <a:cubicBezTo>
                          <a:pt x="155" y="133"/>
                          <a:pt x="154" y="132"/>
                          <a:pt x="153" y="131"/>
                        </a:cubicBezTo>
                        <a:cubicBezTo>
                          <a:pt x="152" y="127"/>
                          <a:pt x="151" y="124"/>
                          <a:pt x="151" y="120"/>
                        </a:cubicBezTo>
                        <a:cubicBezTo>
                          <a:pt x="152" y="123"/>
                          <a:pt x="154" y="126"/>
                          <a:pt x="156" y="129"/>
                        </a:cubicBezTo>
                        <a:cubicBezTo>
                          <a:pt x="156" y="131"/>
                          <a:pt x="156" y="132"/>
                          <a:pt x="156" y="134"/>
                        </a:cubicBezTo>
                        <a:close/>
                        <a:moveTo>
                          <a:pt x="168" y="130"/>
                        </a:moveTo>
                        <a:cubicBezTo>
                          <a:pt x="168" y="129"/>
                          <a:pt x="167" y="128"/>
                          <a:pt x="166" y="127"/>
                        </a:cubicBezTo>
                        <a:cubicBezTo>
                          <a:pt x="166" y="123"/>
                          <a:pt x="166" y="120"/>
                          <a:pt x="167" y="116"/>
                        </a:cubicBezTo>
                        <a:cubicBezTo>
                          <a:pt x="168" y="119"/>
                          <a:pt x="169" y="123"/>
                          <a:pt x="170" y="126"/>
                        </a:cubicBezTo>
                        <a:cubicBezTo>
                          <a:pt x="169" y="128"/>
                          <a:pt x="169" y="129"/>
                          <a:pt x="168" y="130"/>
                        </a:cubicBezTo>
                        <a:close/>
                        <a:moveTo>
                          <a:pt x="181" y="130"/>
                        </a:moveTo>
                        <a:cubicBezTo>
                          <a:pt x="181" y="129"/>
                          <a:pt x="180" y="128"/>
                          <a:pt x="180" y="126"/>
                        </a:cubicBezTo>
                        <a:cubicBezTo>
                          <a:pt x="181" y="123"/>
                          <a:pt x="182" y="119"/>
                          <a:pt x="183" y="116"/>
                        </a:cubicBezTo>
                        <a:cubicBezTo>
                          <a:pt x="183" y="120"/>
                          <a:pt x="184" y="123"/>
                          <a:pt x="184" y="127"/>
                        </a:cubicBezTo>
                        <a:cubicBezTo>
                          <a:pt x="183" y="128"/>
                          <a:pt x="182" y="129"/>
                          <a:pt x="181" y="130"/>
                        </a:cubicBezTo>
                        <a:close/>
                        <a:moveTo>
                          <a:pt x="197" y="131"/>
                        </a:moveTo>
                        <a:cubicBezTo>
                          <a:pt x="196" y="132"/>
                          <a:pt x="195" y="133"/>
                          <a:pt x="194" y="133"/>
                        </a:cubicBezTo>
                        <a:cubicBezTo>
                          <a:pt x="194" y="132"/>
                          <a:pt x="194" y="131"/>
                          <a:pt x="193" y="129"/>
                        </a:cubicBezTo>
                        <a:cubicBezTo>
                          <a:pt x="195" y="126"/>
                          <a:pt x="197" y="123"/>
                          <a:pt x="199" y="120"/>
                        </a:cubicBezTo>
                        <a:cubicBezTo>
                          <a:pt x="198" y="124"/>
                          <a:pt x="198" y="127"/>
                          <a:pt x="197" y="131"/>
                        </a:cubicBezTo>
                        <a:close/>
                        <a:moveTo>
                          <a:pt x="209" y="138"/>
                        </a:moveTo>
                        <a:cubicBezTo>
                          <a:pt x="208" y="139"/>
                          <a:pt x="206" y="139"/>
                          <a:pt x="205" y="140"/>
                        </a:cubicBezTo>
                        <a:cubicBezTo>
                          <a:pt x="205" y="139"/>
                          <a:pt x="205" y="137"/>
                          <a:pt x="206" y="136"/>
                        </a:cubicBezTo>
                        <a:cubicBezTo>
                          <a:pt x="208" y="133"/>
                          <a:pt x="211" y="131"/>
                          <a:pt x="214" y="129"/>
                        </a:cubicBezTo>
                        <a:cubicBezTo>
                          <a:pt x="212" y="132"/>
                          <a:pt x="210" y="135"/>
                          <a:pt x="209" y="138"/>
                        </a:cubicBezTo>
                        <a:close/>
                        <a:moveTo>
                          <a:pt x="218" y="148"/>
                        </a:moveTo>
                        <a:cubicBezTo>
                          <a:pt x="217" y="148"/>
                          <a:pt x="215" y="149"/>
                          <a:pt x="214" y="149"/>
                        </a:cubicBezTo>
                        <a:cubicBezTo>
                          <a:pt x="215" y="148"/>
                          <a:pt x="215" y="147"/>
                          <a:pt x="216" y="145"/>
                        </a:cubicBezTo>
                        <a:cubicBezTo>
                          <a:pt x="219" y="144"/>
                          <a:pt x="222" y="142"/>
                          <a:pt x="225" y="140"/>
                        </a:cubicBezTo>
                        <a:cubicBezTo>
                          <a:pt x="223" y="143"/>
                          <a:pt x="221" y="146"/>
                          <a:pt x="218" y="148"/>
                        </a:cubicBezTo>
                        <a:close/>
                        <a:moveTo>
                          <a:pt x="324" y="104"/>
                        </a:moveTo>
                        <a:cubicBezTo>
                          <a:pt x="328" y="110"/>
                          <a:pt x="331" y="117"/>
                          <a:pt x="332" y="124"/>
                        </a:cubicBezTo>
                        <a:cubicBezTo>
                          <a:pt x="328" y="121"/>
                          <a:pt x="323" y="119"/>
                          <a:pt x="318" y="118"/>
                        </a:cubicBezTo>
                        <a:cubicBezTo>
                          <a:pt x="321" y="114"/>
                          <a:pt x="323" y="109"/>
                          <a:pt x="324" y="104"/>
                        </a:cubicBezTo>
                        <a:close/>
                        <a:moveTo>
                          <a:pt x="299" y="68"/>
                        </a:moveTo>
                        <a:cubicBezTo>
                          <a:pt x="305" y="72"/>
                          <a:pt x="309" y="78"/>
                          <a:pt x="312" y="85"/>
                        </a:cubicBezTo>
                        <a:cubicBezTo>
                          <a:pt x="307" y="83"/>
                          <a:pt x="302" y="82"/>
                          <a:pt x="297" y="83"/>
                        </a:cubicBezTo>
                        <a:cubicBezTo>
                          <a:pt x="299" y="78"/>
                          <a:pt x="300" y="74"/>
                          <a:pt x="299" y="68"/>
                        </a:cubicBezTo>
                        <a:close/>
                        <a:moveTo>
                          <a:pt x="313" y="95"/>
                        </a:moveTo>
                        <a:cubicBezTo>
                          <a:pt x="314" y="96"/>
                          <a:pt x="314" y="96"/>
                          <a:pt x="315" y="96"/>
                        </a:cubicBezTo>
                        <a:cubicBezTo>
                          <a:pt x="315" y="98"/>
                          <a:pt x="315" y="99"/>
                          <a:pt x="315" y="100"/>
                        </a:cubicBezTo>
                        <a:cubicBezTo>
                          <a:pt x="313" y="107"/>
                          <a:pt x="310" y="113"/>
                          <a:pt x="306" y="117"/>
                        </a:cubicBezTo>
                        <a:cubicBezTo>
                          <a:pt x="305" y="118"/>
                          <a:pt x="304" y="118"/>
                          <a:pt x="302" y="118"/>
                        </a:cubicBezTo>
                        <a:cubicBezTo>
                          <a:pt x="289" y="121"/>
                          <a:pt x="275" y="130"/>
                          <a:pt x="263" y="137"/>
                        </a:cubicBezTo>
                        <a:cubicBezTo>
                          <a:pt x="254" y="140"/>
                          <a:pt x="244" y="142"/>
                          <a:pt x="234" y="145"/>
                        </a:cubicBezTo>
                        <a:cubicBezTo>
                          <a:pt x="241" y="137"/>
                          <a:pt x="248" y="130"/>
                          <a:pt x="255" y="123"/>
                        </a:cubicBezTo>
                        <a:cubicBezTo>
                          <a:pt x="259" y="121"/>
                          <a:pt x="263" y="118"/>
                          <a:pt x="267" y="116"/>
                        </a:cubicBezTo>
                        <a:cubicBezTo>
                          <a:pt x="276" y="109"/>
                          <a:pt x="285" y="102"/>
                          <a:pt x="291" y="94"/>
                        </a:cubicBezTo>
                        <a:cubicBezTo>
                          <a:pt x="298" y="91"/>
                          <a:pt x="305" y="91"/>
                          <a:pt x="313" y="95"/>
                        </a:cubicBezTo>
                        <a:close/>
                        <a:moveTo>
                          <a:pt x="283" y="53"/>
                        </a:moveTo>
                        <a:cubicBezTo>
                          <a:pt x="278" y="52"/>
                          <a:pt x="273" y="53"/>
                          <a:pt x="268" y="54"/>
                        </a:cubicBezTo>
                        <a:cubicBezTo>
                          <a:pt x="268" y="50"/>
                          <a:pt x="268" y="45"/>
                          <a:pt x="266" y="40"/>
                        </a:cubicBezTo>
                        <a:cubicBezTo>
                          <a:pt x="273" y="43"/>
                          <a:pt x="279" y="47"/>
                          <a:pt x="283" y="53"/>
                        </a:cubicBezTo>
                        <a:close/>
                        <a:moveTo>
                          <a:pt x="265" y="67"/>
                        </a:moveTo>
                        <a:cubicBezTo>
                          <a:pt x="270" y="63"/>
                          <a:pt x="276" y="61"/>
                          <a:pt x="284" y="62"/>
                        </a:cubicBezTo>
                        <a:cubicBezTo>
                          <a:pt x="286" y="62"/>
                          <a:pt x="287" y="62"/>
                          <a:pt x="289" y="63"/>
                        </a:cubicBezTo>
                        <a:cubicBezTo>
                          <a:pt x="289" y="64"/>
                          <a:pt x="289" y="65"/>
                          <a:pt x="290" y="67"/>
                        </a:cubicBezTo>
                        <a:cubicBezTo>
                          <a:pt x="290" y="74"/>
                          <a:pt x="288" y="80"/>
                          <a:pt x="285" y="86"/>
                        </a:cubicBezTo>
                        <a:cubicBezTo>
                          <a:pt x="284" y="86"/>
                          <a:pt x="283" y="87"/>
                          <a:pt x="282" y="87"/>
                        </a:cubicBezTo>
                        <a:cubicBezTo>
                          <a:pt x="270" y="94"/>
                          <a:pt x="259" y="105"/>
                          <a:pt x="249" y="115"/>
                        </a:cubicBezTo>
                        <a:cubicBezTo>
                          <a:pt x="241" y="121"/>
                          <a:pt x="232" y="126"/>
                          <a:pt x="223" y="130"/>
                        </a:cubicBezTo>
                        <a:cubicBezTo>
                          <a:pt x="228" y="122"/>
                          <a:pt x="233" y="113"/>
                          <a:pt x="238" y="105"/>
                        </a:cubicBezTo>
                        <a:cubicBezTo>
                          <a:pt x="241" y="101"/>
                          <a:pt x="244" y="98"/>
                          <a:pt x="247" y="94"/>
                        </a:cubicBezTo>
                        <a:cubicBezTo>
                          <a:pt x="255" y="85"/>
                          <a:pt x="262" y="76"/>
                          <a:pt x="265" y="67"/>
                        </a:cubicBezTo>
                        <a:close/>
                        <a:moveTo>
                          <a:pt x="246" y="29"/>
                        </a:moveTo>
                        <a:cubicBezTo>
                          <a:pt x="242" y="30"/>
                          <a:pt x="237" y="32"/>
                          <a:pt x="233" y="35"/>
                        </a:cubicBezTo>
                        <a:cubicBezTo>
                          <a:pt x="232" y="30"/>
                          <a:pt x="230" y="25"/>
                          <a:pt x="227" y="21"/>
                        </a:cubicBezTo>
                        <a:cubicBezTo>
                          <a:pt x="234" y="22"/>
                          <a:pt x="241" y="25"/>
                          <a:pt x="246" y="29"/>
                        </a:cubicBezTo>
                        <a:close/>
                        <a:moveTo>
                          <a:pt x="233" y="47"/>
                        </a:moveTo>
                        <a:cubicBezTo>
                          <a:pt x="235" y="45"/>
                          <a:pt x="238" y="42"/>
                          <a:pt x="241" y="41"/>
                        </a:cubicBezTo>
                        <a:cubicBezTo>
                          <a:pt x="245" y="38"/>
                          <a:pt x="250" y="37"/>
                          <a:pt x="254" y="37"/>
                        </a:cubicBezTo>
                        <a:cubicBezTo>
                          <a:pt x="255" y="38"/>
                          <a:pt x="256" y="40"/>
                          <a:pt x="257" y="41"/>
                        </a:cubicBezTo>
                        <a:cubicBezTo>
                          <a:pt x="259" y="48"/>
                          <a:pt x="259" y="54"/>
                          <a:pt x="257" y="60"/>
                        </a:cubicBezTo>
                        <a:cubicBezTo>
                          <a:pt x="256" y="61"/>
                          <a:pt x="255" y="62"/>
                          <a:pt x="254" y="63"/>
                        </a:cubicBezTo>
                        <a:cubicBezTo>
                          <a:pt x="244" y="72"/>
                          <a:pt x="237" y="86"/>
                          <a:pt x="230" y="98"/>
                        </a:cubicBezTo>
                        <a:cubicBezTo>
                          <a:pt x="223" y="106"/>
                          <a:pt x="216" y="113"/>
                          <a:pt x="209" y="120"/>
                        </a:cubicBezTo>
                        <a:cubicBezTo>
                          <a:pt x="211" y="110"/>
                          <a:pt x="214" y="100"/>
                          <a:pt x="216" y="91"/>
                        </a:cubicBezTo>
                        <a:cubicBezTo>
                          <a:pt x="218" y="87"/>
                          <a:pt x="221" y="82"/>
                          <a:pt x="223" y="78"/>
                        </a:cubicBezTo>
                        <a:cubicBezTo>
                          <a:pt x="228" y="68"/>
                          <a:pt x="232" y="58"/>
                          <a:pt x="233" y="47"/>
                        </a:cubicBezTo>
                        <a:close/>
                        <a:moveTo>
                          <a:pt x="215" y="22"/>
                        </a:moveTo>
                        <a:cubicBezTo>
                          <a:pt x="216" y="23"/>
                          <a:pt x="217" y="24"/>
                          <a:pt x="218" y="25"/>
                        </a:cubicBezTo>
                        <a:cubicBezTo>
                          <a:pt x="222" y="31"/>
                          <a:pt x="224" y="37"/>
                          <a:pt x="224" y="43"/>
                        </a:cubicBezTo>
                        <a:cubicBezTo>
                          <a:pt x="223" y="45"/>
                          <a:pt x="222" y="46"/>
                          <a:pt x="221" y="48"/>
                        </a:cubicBezTo>
                        <a:cubicBezTo>
                          <a:pt x="214" y="60"/>
                          <a:pt x="211" y="74"/>
                          <a:pt x="207" y="87"/>
                        </a:cubicBezTo>
                        <a:cubicBezTo>
                          <a:pt x="203" y="96"/>
                          <a:pt x="198" y="104"/>
                          <a:pt x="193" y="113"/>
                        </a:cubicBezTo>
                        <a:cubicBezTo>
                          <a:pt x="192" y="103"/>
                          <a:pt x="192" y="93"/>
                          <a:pt x="192" y="83"/>
                        </a:cubicBezTo>
                        <a:cubicBezTo>
                          <a:pt x="193" y="79"/>
                          <a:pt x="194" y="74"/>
                          <a:pt x="195" y="69"/>
                        </a:cubicBezTo>
                        <a:cubicBezTo>
                          <a:pt x="197" y="58"/>
                          <a:pt x="199" y="47"/>
                          <a:pt x="197" y="37"/>
                        </a:cubicBezTo>
                        <a:cubicBezTo>
                          <a:pt x="199" y="32"/>
                          <a:pt x="202" y="29"/>
                          <a:pt x="206" y="26"/>
                        </a:cubicBezTo>
                        <a:cubicBezTo>
                          <a:pt x="209" y="24"/>
                          <a:pt x="212" y="22"/>
                          <a:pt x="215" y="22"/>
                        </a:cubicBezTo>
                        <a:close/>
                        <a:moveTo>
                          <a:pt x="205" y="15"/>
                        </a:moveTo>
                        <a:cubicBezTo>
                          <a:pt x="201" y="18"/>
                          <a:pt x="197" y="21"/>
                          <a:pt x="193" y="24"/>
                        </a:cubicBezTo>
                        <a:cubicBezTo>
                          <a:pt x="191" y="20"/>
                          <a:pt x="188" y="16"/>
                          <a:pt x="185" y="13"/>
                        </a:cubicBezTo>
                        <a:cubicBezTo>
                          <a:pt x="191" y="12"/>
                          <a:pt x="199" y="13"/>
                          <a:pt x="205" y="15"/>
                        </a:cubicBezTo>
                        <a:close/>
                        <a:moveTo>
                          <a:pt x="169" y="19"/>
                        </a:moveTo>
                        <a:cubicBezTo>
                          <a:pt x="171" y="18"/>
                          <a:pt x="172" y="17"/>
                          <a:pt x="173" y="17"/>
                        </a:cubicBezTo>
                        <a:cubicBezTo>
                          <a:pt x="174" y="17"/>
                          <a:pt x="176" y="18"/>
                          <a:pt x="177" y="19"/>
                        </a:cubicBezTo>
                        <a:cubicBezTo>
                          <a:pt x="182" y="23"/>
                          <a:pt x="185" y="29"/>
                          <a:pt x="187" y="35"/>
                        </a:cubicBezTo>
                        <a:cubicBezTo>
                          <a:pt x="186" y="36"/>
                          <a:pt x="186" y="38"/>
                          <a:pt x="186" y="39"/>
                        </a:cubicBezTo>
                        <a:cubicBezTo>
                          <a:pt x="182" y="52"/>
                          <a:pt x="182" y="67"/>
                          <a:pt x="182" y="81"/>
                        </a:cubicBezTo>
                        <a:cubicBezTo>
                          <a:pt x="180" y="91"/>
                          <a:pt x="178" y="101"/>
                          <a:pt x="175" y="110"/>
                        </a:cubicBezTo>
                        <a:cubicBezTo>
                          <a:pt x="172" y="101"/>
                          <a:pt x="169" y="92"/>
                          <a:pt x="167" y="82"/>
                        </a:cubicBezTo>
                        <a:cubicBezTo>
                          <a:pt x="166" y="77"/>
                          <a:pt x="166" y="73"/>
                          <a:pt x="166" y="68"/>
                        </a:cubicBezTo>
                        <a:cubicBezTo>
                          <a:pt x="165" y="57"/>
                          <a:pt x="164" y="45"/>
                          <a:pt x="159" y="36"/>
                        </a:cubicBezTo>
                        <a:cubicBezTo>
                          <a:pt x="160" y="30"/>
                          <a:pt x="163" y="24"/>
                          <a:pt x="169" y="19"/>
                        </a:cubicBezTo>
                        <a:close/>
                        <a:moveTo>
                          <a:pt x="162" y="13"/>
                        </a:moveTo>
                        <a:cubicBezTo>
                          <a:pt x="158" y="16"/>
                          <a:pt x="155" y="20"/>
                          <a:pt x="153" y="25"/>
                        </a:cubicBezTo>
                        <a:cubicBezTo>
                          <a:pt x="150" y="22"/>
                          <a:pt x="146" y="18"/>
                          <a:pt x="141" y="16"/>
                        </a:cubicBezTo>
                        <a:cubicBezTo>
                          <a:pt x="148" y="13"/>
                          <a:pt x="155" y="12"/>
                          <a:pt x="162" y="13"/>
                        </a:cubicBezTo>
                        <a:close/>
                        <a:moveTo>
                          <a:pt x="130" y="24"/>
                        </a:moveTo>
                        <a:cubicBezTo>
                          <a:pt x="130" y="23"/>
                          <a:pt x="131" y="23"/>
                          <a:pt x="131" y="23"/>
                        </a:cubicBezTo>
                        <a:cubicBezTo>
                          <a:pt x="132" y="23"/>
                          <a:pt x="134" y="23"/>
                          <a:pt x="135" y="24"/>
                        </a:cubicBezTo>
                        <a:cubicBezTo>
                          <a:pt x="142" y="27"/>
                          <a:pt x="146" y="31"/>
                          <a:pt x="149" y="37"/>
                        </a:cubicBezTo>
                        <a:cubicBezTo>
                          <a:pt x="149" y="38"/>
                          <a:pt x="149" y="40"/>
                          <a:pt x="149" y="41"/>
                        </a:cubicBezTo>
                        <a:cubicBezTo>
                          <a:pt x="148" y="55"/>
                          <a:pt x="153" y="69"/>
                          <a:pt x="157" y="83"/>
                        </a:cubicBezTo>
                        <a:cubicBezTo>
                          <a:pt x="157" y="93"/>
                          <a:pt x="157" y="103"/>
                          <a:pt x="157" y="113"/>
                        </a:cubicBezTo>
                        <a:cubicBezTo>
                          <a:pt x="152" y="105"/>
                          <a:pt x="147" y="96"/>
                          <a:pt x="142" y="88"/>
                        </a:cubicBezTo>
                        <a:cubicBezTo>
                          <a:pt x="140" y="83"/>
                          <a:pt x="139" y="79"/>
                          <a:pt x="137" y="74"/>
                        </a:cubicBezTo>
                        <a:cubicBezTo>
                          <a:pt x="134" y="63"/>
                          <a:pt x="129" y="53"/>
                          <a:pt x="123" y="45"/>
                        </a:cubicBezTo>
                        <a:cubicBezTo>
                          <a:pt x="122" y="38"/>
                          <a:pt x="124" y="30"/>
                          <a:pt x="130" y="24"/>
                        </a:cubicBezTo>
                        <a:close/>
                        <a:moveTo>
                          <a:pt x="119" y="22"/>
                        </a:moveTo>
                        <a:cubicBezTo>
                          <a:pt x="117" y="26"/>
                          <a:pt x="115" y="31"/>
                          <a:pt x="114" y="36"/>
                        </a:cubicBezTo>
                        <a:cubicBezTo>
                          <a:pt x="110" y="33"/>
                          <a:pt x="105" y="31"/>
                          <a:pt x="100" y="30"/>
                        </a:cubicBezTo>
                        <a:cubicBezTo>
                          <a:pt x="106" y="26"/>
                          <a:pt x="112" y="23"/>
                          <a:pt x="119" y="22"/>
                        </a:cubicBezTo>
                        <a:close/>
                        <a:moveTo>
                          <a:pt x="91" y="41"/>
                        </a:moveTo>
                        <a:cubicBezTo>
                          <a:pt x="91" y="40"/>
                          <a:pt x="92" y="40"/>
                          <a:pt x="92" y="39"/>
                        </a:cubicBezTo>
                        <a:cubicBezTo>
                          <a:pt x="93" y="39"/>
                          <a:pt x="95" y="39"/>
                          <a:pt x="96" y="39"/>
                        </a:cubicBezTo>
                        <a:cubicBezTo>
                          <a:pt x="103" y="41"/>
                          <a:pt x="109" y="44"/>
                          <a:pt x="113" y="48"/>
                        </a:cubicBezTo>
                        <a:cubicBezTo>
                          <a:pt x="113" y="49"/>
                          <a:pt x="114" y="51"/>
                          <a:pt x="114" y="52"/>
                        </a:cubicBezTo>
                        <a:cubicBezTo>
                          <a:pt x="117" y="65"/>
                          <a:pt x="125" y="79"/>
                          <a:pt x="133" y="91"/>
                        </a:cubicBezTo>
                        <a:cubicBezTo>
                          <a:pt x="135" y="100"/>
                          <a:pt x="138" y="110"/>
                          <a:pt x="140" y="120"/>
                        </a:cubicBezTo>
                        <a:cubicBezTo>
                          <a:pt x="133" y="113"/>
                          <a:pt x="126" y="106"/>
                          <a:pt x="119" y="99"/>
                        </a:cubicBezTo>
                        <a:cubicBezTo>
                          <a:pt x="117" y="95"/>
                          <a:pt x="114" y="91"/>
                          <a:pt x="111" y="87"/>
                        </a:cubicBezTo>
                        <a:cubicBezTo>
                          <a:pt x="105" y="78"/>
                          <a:pt x="98" y="69"/>
                          <a:pt x="90" y="63"/>
                        </a:cubicBezTo>
                        <a:cubicBezTo>
                          <a:pt x="87" y="56"/>
                          <a:pt x="87" y="49"/>
                          <a:pt x="91" y="41"/>
                        </a:cubicBezTo>
                        <a:close/>
                        <a:moveTo>
                          <a:pt x="81" y="42"/>
                        </a:moveTo>
                        <a:cubicBezTo>
                          <a:pt x="79" y="47"/>
                          <a:pt x="78" y="52"/>
                          <a:pt x="79" y="57"/>
                        </a:cubicBezTo>
                        <a:cubicBezTo>
                          <a:pt x="74" y="55"/>
                          <a:pt x="69" y="55"/>
                          <a:pt x="64" y="55"/>
                        </a:cubicBezTo>
                        <a:cubicBezTo>
                          <a:pt x="68" y="49"/>
                          <a:pt x="74" y="45"/>
                          <a:pt x="81" y="42"/>
                        </a:cubicBezTo>
                        <a:close/>
                        <a:moveTo>
                          <a:pt x="58" y="70"/>
                        </a:moveTo>
                        <a:cubicBezTo>
                          <a:pt x="58" y="68"/>
                          <a:pt x="58" y="67"/>
                          <a:pt x="59" y="66"/>
                        </a:cubicBezTo>
                        <a:cubicBezTo>
                          <a:pt x="60" y="65"/>
                          <a:pt x="61" y="65"/>
                          <a:pt x="63" y="64"/>
                        </a:cubicBezTo>
                        <a:cubicBezTo>
                          <a:pt x="70" y="64"/>
                          <a:pt x="76" y="66"/>
                          <a:pt x="82" y="69"/>
                        </a:cubicBezTo>
                        <a:cubicBezTo>
                          <a:pt x="82" y="70"/>
                          <a:pt x="82" y="71"/>
                          <a:pt x="83" y="72"/>
                        </a:cubicBezTo>
                        <a:cubicBezTo>
                          <a:pt x="89" y="84"/>
                          <a:pt x="101" y="95"/>
                          <a:pt x="111" y="105"/>
                        </a:cubicBezTo>
                        <a:cubicBezTo>
                          <a:pt x="116" y="113"/>
                          <a:pt x="122" y="122"/>
                          <a:pt x="126" y="131"/>
                        </a:cubicBezTo>
                        <a:cubicBezTo>
                          <a:pt x="118" y="126"/>
                          <a:pt x="109" y="121"/>
                          <a:pt x="100" y="117"/>
                        </a:cubicBezTo>
                        <a:cubicBezTo>
                          <a:pt x="97" y="113"/>
                          <a:pt x="93" y="110"/>
                          <a:pt x="90" y="107"/>
                        </a:cubicBezTo>
                        <a:cubicBezTo>
                          <a:pt x="81" y="100"/>
                          <a:pt x="72" y="93"/>
                          <a:pt x="63" y="89"/>
                        </a:cubicBezTo>
                        <a:cubicBezTo>
                          <a:pt x="59" y="84"/>
                          <a:pt x="57" y="78"/>
                          <a:pt x="58" y="70"/>
                        </a:cubicBezTo>
                        <a:close/>
                        <a:moveTo>
                          <a:pt x="48" y="71"/>
                        </a:moveTo>
                        <a:cubicBezTo>
                          <a:pt x="48" y="76"/>
                          <a:pt x="49" y="81"/>
                          <a:pt x="50" y="86"/>
                        </a:cubicBezTo>
                        <a:cubicBezTo>
                          <a:pt x="46" y="86"/>
                          <a:pt x="41" y="86"/>
                          <a:pt x="36" y="88"/>
                        </a:cubicBezTo>
                        <a:cubicBezTo>
                          <a:pt x="38" y="81"/>
                          <a:pt x="43" y="76"/>
                          <a:pt x="48" y="71"/>
                        </a:cubicBezTo>
                        <a:close/>
                        <a:moveTo>
                          <a:pt x="37" y="97"/>
                        </a:moveTo>
                        <a:cubicBezTo>
                          <a:pt x="44" y="95"/>
                          <a:pt x="50" y="95"/>
                          <a:pt x="56" y="97"/>
                        </a:cubicBezTo>
                        <a:cubicBezTo>
                          <a:pt x="57" y="98"/>
                          <a:pt x="58" y="99"/>
                          <a:pt x="59" y="100"/>
                        </a:cubicBezTo>
                        <a:cubicBezTo>
                          <a:pt x="68" y="110"/>
                          <a:pt x="82" y="117"/>
                          <a:pt x="94" y="124"/>
                        </a:cubicBezTo>
                        <a:cubicBezTo>
                          <a:pt x="101" y="131"/>
                          <a:pt x="108" y="138"/>
                          <a:pt x="115" y="145"/>
                        </a:cubicBezTo>
                        <a:cubicBezTo>
                          <a:pt x="106" y="143"/>
                          <a:pt x="96" y="140"/>
                          <a:pt x="87" y="138"/>
                        </a:cubicBezTo>
                        <a:cubicBezTo>
                          <a:pt x="82" y="136"/>
                          <a:pt x="78" y="134"/>
                          <a:pt x="74" y="131"/>
                        </a:cubicBezTo>
                        <a:cubicBezTo>
                          <a:pt x="64" y="126"/>
                          <a:pt x="53" y="122"/>
                          <a:pt x="43" y="121"/>
                        </a:cubicBezTo>
                        <a:cubicBezTo>
                          <a:pt x="40" y="119"/>
                          <a:pt x="38" y="116"/>
                          <a:pt x="36" y="113"/>
                        </a:cubicBezTo>
                        <a:cubicBezTo>
                          <a:pt x="34" y="109"/>
                          <a:pt x="33" y="104"/>
                          <a:pt x="33" y="100"/>
                        </a:cubicBezTo>
                        <a:cubicBezTo>
                          <a:pt x="34" y="99"/>
                          <a:pt x="36" y="98"/>
                          <a:pt x="37" y="97"/>
                        </a:cubicBezTo>
                        <a:close/>
                        <a:moveTo>
                          <a:pt x="25" y="108"/>
                        </a:moveTo>
                        <a:cubicBezTo>
                          <a:pt x="26" y="112"/>
                          <a:pt x="28" y="117"/>
                          <a:pt x="30" y="121"/>
                        </a:cubicBezTo>
                        <a:cubicBezTo>
                          <a:pt x="26" y="122"/>
                          <a:pt x="21" y="124"/>
                          <a:pt x="17" y="127"/>
                        </a:cubicBezTo>
                        <a:cubicBezTo>
                          <a:pt x="18" y="120"/>
                          <a:pt x="21" y="113"/>
                          <a:pt x="25" y="108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31" name="组合 130"/>
                <p:cNvGrpSpPr/>
                <p:nvPr/>
              </p:nvGrpSpPr>
              <p:grpSpPr>
                <a:xfrm>
                  <a:off x="2940246" y="377585"/>
                  <a:ext cx="2376478" cy="286229"/>
                  <a:chOff x="546101" y="377585"/>
                  <a:chExt cx="2376478" cy="286229"/>
                </a:xfrm>
              </p:grpSpPr>
              <p:sp>
                <p:nvSpPr>
                  <p:cNvPr id="132" name="Freeform 383"/>
                  <p:cNvSpPr>
                    <a:spLocks noEditPoints="1"/>
                  </p:cNvSpPr>
                  <p:nvPr/>
                </p:nvSpPr>
                <p:spPr bwMode="auto">
                  <a:xfrm>
                    <a:off x="546101" y="377585"/>
                    <a:ext cx="584093" cy="286229"/>
                  </a:xfrm>
                  <a:custGeom>
                    <a:avLst/>
                    <a:gdLst>
                      <a:gd name="T0" fmla="*/ 15 w 350"/>
                      <a:gd name="T1" fmla="*/ 155 h 155"/>
                      <a:gd name="T2" fmla="*/ 20 w 350"/>
                      <a:gd name="T3" fmla="*/ 136 h 155"/>
                      <a:gd name="T4" fmla="*/ 97 w 350"/>
                      <a:gd name="T5" fmla="*/ 155 h 155"/>
                      <a:gd name="T6" fmla="*/ 149 w 350"/>
                      <a:gd name="T7" fmla="*/ 153 h 155"/>
                      <a:gd name="T8" fmla="*/ 165 w 350"/>
                      <a:gd name="T9" fmla="*/ 143 h 155"/>
                      <a:gd name="T10" fmla="*/ 175 w 350"/>
                      <a:gd name="T11" fmla="*/ 141 h 155"/>
                      <a:gd name="T12" fmla="*/ 185 w 350"/>
                      <a:gd name="T13" fmla="*/ 143 h 155"/>
                      <a:gd name="T14" fmla="*/ 201 w 350"/>
                      <a:gd name="T15" fmla="*/ 152 h 155"/>
                      <a:gd name="T16" fmla="*/ 251 w 350"/>
                      <a:gd name="T17" fmla="*/ 155 h 155"/>
                      <a:gd name="T18" fmla="*/ 330 w 350"/>
                      <a:gd name="T19" fmla="*/ 134 h 155"/>
                      <a:gd name="T20" fmla="*/ 331 w 350"/>
                      <a:gd name="T21" fmla="*/ 155 h 155"/>
                      <a:gd name="T22" fmla="*/ 342 w 350"/>
                      <a:gd name="T23" fmla="*/ 133 h 155"/>
                      <a:gd name="T24" fmla="*/ 219 w 350"/>
                      <a:gd name="T25" fmla="*/ 12 h 155"/>
                      <a:gd name="T26" fmla="*/ 52 w 350"/>
                      <a:gd name="T27" fmla="*/ 58 h 155"/>
                      <a:gd name="T28" fmla="*/ 132 w 350"/>
                      <a:gd name="T29" fmla="*/ 148 h 155"/>
                      <a:gd name="T30" fmla="*/ 132 w 350"/>
                      <a:gd name="T31" fmla="*/ 148 h 155"/>
                      <a:gd name="T32" fmla="*/ 145 w 350"/>
                      <a:gd name="T33" fmla="*/ 140 h 155"/>
                      <a:gd name="T34" fmla="*/ 151 w 350"/>
                      <a:gd name="T35" fmla="*/ 120 h 155"/>
                      <a:gd name="T36" fmla="*/ 166 w 350"/>
                      <a:gd name="T37" fmla="*/ 127 h 155"/>
                      <a:gd name="T38" fmla="*/ 181 w 350"/>
                      <a:gd name="T39" fmla="*/ 130 h 155"/>
                      <a:gd name="T40" fmla="*/ 181 w 350"/>
                      <a:gd name="T41" fmla="*/ 130 h 155"/>
                      <a:gd name="T42" fmla="*/ 199 w 350"/>
                      <a:gd name="T43" fmla="*/ 120 h 155"/>
                      <a:gd name="T44" fmla="*/ 206 w 350"/>
                      <a:gd name="T45" fmla="*/ 136 h 155"/>
                      <a:gd name="T46" fmla="*/ 214 w 350"/>
                      <a:gd name="T47" fmla="*/ 149 h 155"/>
                      <a:gd name="T48" fmla="*/ 324 w 350"/>
                      <a:gd name="T49" fmla="*/ 104 h 155"/>
                      <a:gd name="T50" fmla="*/ 299 w 350"/>
                      <a:gd name="T51" fmla="*/ 68 h 155"/>
                      <a:gd name="T52" fmla="*/ 313 w 350"/>
                      <a:gd name="T53" fmla="*/ 95 h 155"/>
                      <a:gd name="T54" fmla="*/ 302 w 350"/>
                      <a:gd name="T55" fmla="*/ 118 h 155"/>
                      <a:gd name="T56" fmla="*/ 267 w 350"/>
                      <a:gd name="T57" fmla="*/ 116 h 155"/>
                      <a:gd name="T58" fmla="*/ 268 w 350"/>
                      <a:gd name="T59" fmla="*/ 54 h 155"/>
                      <a:gd name="T60" fmla="*/ 284 w 350"/>
                      <a:gd name="T61" fmla="*/ 62 h 155"/>
                      <a:gd name="T62" fmla="*/ 282 w 350"/>
                      <a:gd name="T63" fmla="*/ 87 h 155"/>
                      <a:gd name="T64" fmla="*/ 247 w 350"/>
                      <a:gd name="T65" fmla="*/ 94 h 155"/>
                      <a:gd name="T66" fmla="*/ 227 w 350"/>
                      <a:gd name="T67" fmla="*/ 21 h 155"/>
                      <a:gd name="T68" fmla="*/ 254 w 350"/>
                      <a:gd name="T69" fmla="*/ 37 h 155"/>
                      <a:gd name="T70" fmla="*/ 230 w 350"/>
                      <a:gd name="T71" fmla="*/ 98 h 155"/>
                      <a:gd name="T72" fmla="*/ 233 w 350"/>
                      <a:gd name="T73" fmla="*/ 47 h 155"/>
                      <a:gd name="T74" fmla="*/ 221 w 350"/>
                      <a:gd name="T75" fmla="*/ 48 h 155"/>
                      <a:gd name="T76" fmla="*/ 195 w 350"/>
                      <a:gd name="T77" fmla="*/ 69 h 155"/>
                      <a:gd name="T78" fmla="*/ 205 w 350"/>
                      <a:gd name="T79" fmla="*/ 15 h 155"/>
                      <a:gd name="T80" fmla="*/ 169 w 350"/>
                      <a:gd name="T81" fmla="*/ 19 h 155"/>
                      <a:gd name="T82" fmla="*/ 186 w 350"/>
                      <a:gd name="T83" fmla="*/ 39 h 155"/>
                      <a:gd name="T84" fmla="*/ 166 w 350"/>
                      <a:gd name="T85" fmla="*/ 68 h 155"/>
                      <a:gd name="T86" fmla="*/ 153 w 350"/>
                      <a:gd name="T87" fmla="*/ 25 h 155"/>
                      <a:gd name="T88" fmla="*/ 131 w 350"/>
                      <a:gd name="T89" fmla="*/ 23 h 155"/>
                      <a:gd name="T90" fmla="*/ 157 w 350"/>
                      <a:gd name="T91" fmla="*/ 83 h 155"/>
                      <a:gd name="T92" fmla="*/ 123 w 350"/>
                      <a:gd name="T93" fmla="*/ 45 h 155"/>
                      <a:gd name="T94" fmla="*/ 100 w 350"/>
                      <a:gd name="T95" fmla="*/ 30 h 155"/>
                      <a:gd name="T96" fmla="*/ 96 w 350"/>
                      <a:gd name="T97" fmla="*/ 39 h 155"/>
                      <a:gd name="T98" fmla="*/ 140 w 350"/>
                      <a:gd name="T99" fmla="*/ 120 h 155"/>
                      <a:gd name="T100" fmla="*/ 91 w 350"/>
                      <a:gd name="T101" fmla="*/ 41 h 155"/>
                      <a:gd name="T102" fmla="*/ 81 w 350"/>
                      <a:gd name="T103" fmla="*/ 42 h 155"/>
                      <a:gd name="T104" fmla="*/ 82 w 350"/>
                      <a:gd name="T105" fmla="*/ 69 h 155"/>
                      <a:gd name="T106" fmla="*/ 100 w 350"/>
                      <a:gd name="T107" fmla="*/ 117 h 155"/>
                      <a:gd name="T108" fmla="*/ 48 w 350"/>
                      <a:gd name="T109" fmla="*/ 71 h 155"/>
                      <a:gd name="T110" fmla="*/ 37 w 350"/>
                      <a:gd name="T111" fmla="*/ 97 h 155"/>
                      <a:gd name="T112" fmla="*/ 115 w 350"/>
                      <a:gd name="T113" fmla="*/ 145 h 155"/>
                      <a:gd name="T114" fmla="*/ 36 w 350"/>
                      <a:gd name="T115" fmla="*/ 113 h 155"/>
                      <a:gd name="T116" fmla="*/ 30 w 350"/>
                      <a:gd name="T117" fmla="*/ 121 h 1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350" h="155">
                        <a:moveTo>
                          <a:pt x="0" y="155"/>
                        </a:moveTo>
                        <a:cubicBezTo>
                          <a:pt x="9" y="155"/>
                          <a:pt x="9" y="155"/>
                          <a:pt x="9" y="155"/>
                        </a:cubicBezTo>
                        <a:cubicBezTo>
                          <a:pt x="10" y="153"/>
                          <a:pt x="11" y="151"/>
                          <a:pt x="11" y="149"/>
                        </a:cubicBezTo>
                        <a:cubicBezTo>
                          <a:pt x="12" y="151"/>
                          <a:pt x="13" y="153"/>
                          <a:pt x="15" y="155"/>
                        </a:cubicBezTo>
                        <a:cubicBezTo>
                          <a:pt x="28" y="155"/>
                          <a:pt x="28" y="155"/>
                          <a:pt x="28" y="155"/>
                        </a:cubicBezTo>
                        <a:cubicBezTo>
                          <a:pt x="26" y="153"/>
                          <a:pt x="24" y="151"/>
                          <a:pt x="21" y="148"/>
                        </a:cubicBezTo>
                        <a:cubicBezTo>
                          <a:pt x="20" y="145"/>
                          <a:pt x="18" y="142"/>
                          <a:pt x="17" y="139"/>
                        </a:cubicBezTo>
                        <a:cubicBezTo>
                          <a:pt x="18" y="138"/>
                          <a:pt x="19" y="137"/>
                          <a:pt x="20" y="136"/>
                        </a:cubicBezTo>
                        <a:cubicBezTo>
                          <a:pt x="26" y="132"/>
                          <a:pt x="33" y="130"/>
                          <a:pt x="39" y="130"/>
                        </a:cubicBezTo>
                        <a:cubicBezTo>
                          <a:pt x="40" y="131"/>
                          <a:pt x="42" y="132"/>
                          <a:pt x="44" y="133"/>
                        </a:cubicBezTo>
                        <a:cubicBezTo>
                          <a:pt x="55" y="140"/>
                          <a:pt x="69" y="143"/>
                          <a:pt x="83" y="147"/>
                        </a:cubicBezTo>
                        <a:cubicBezTo>
                          <a:pt x="87" y="149"/>
                          <a:pt x="92" y="152"/>
                          <a:pt x="97" y="155"/>
                        </a:cubicBezTo>
                        <a:cubicBezTo>
                          <a:pt x="149" y="155"/>
                          <a:pt x="149" y="155"/>
                          <a:pt x="149" y="155"/>
                        </a:cubicBezTo>
                        <a:cubicBezTo>
                          <a:pt x="149" y="154"/>
                          <a:pt x="148" y="154"/>
                          <a:pt x="148" y="153"/>
                        </a:cubicBezTo>
                        <a:cubicBezTo>
                          <a:pt x="148" y="153"/>
                          <a:pt x="148" y="152"/>
                          <a:pt x="148" y="152"/>
                        </a:cubicBezTo>
                        <a:cubicBezTo>
                          <a:pt x="148" y="152"/>
                          <a:pt x="148" y="152"/>
                          <a:pt x="149" y="153"/>
                        </a:cubicBezTo>
                        <a:cubicBezTo>
                          <a:pt x="153" y="154"/>
                          <a:pt x="157" y="151"/>
                          <a:pt x="156" y="147"/>
                        </a:cubicBezTo>
                        <a:cubicBezTo>
                          <a:pt x="156" y="147"/>
                          <a:pt x="156" y="146"/>
                          <a:pt x="156" y="146"/>
                        </a:cubicBezTo>
                        <a:cubicBezTo>
                          <a:pt x="156" y="146"/>
                          <a:pt x="156" y="146"/>
                          <a:pt x="157" y="147"/>
                        </a:cubicBezTo>
                        <a:cubicBezTo>
                          <a:pt x="160" y="150"/>
                          <a:pt x="164" y="148"/>
                          <a:pt x="165" y="143"/>
                        </a:cubicBezTo>
                        <a:cubicBezTo>
                          <a:pt x="165" y="143"/>
                          <a:pt x="165" y="142"/>
                          <a:pt x="165" y="142"/>
                        </a:cubicBezTo>
                        <a:cubicBezTo>
                          <a:pt x="165" y="142"/>
                          <a:pt x="165" y="143"/>
                          <a:pt x="166" y="143"/>
                        </a:cubicBezTo>
                        <a:cubicBezTo>
                          <a:pt x="168" y="147"/>
                          <a:pt x="173" y="146"/>
                          <a:pt x="174" y="142"/>
                        </a:cubicBezTo>
                        <a:cubicBezTo>
                          <a:pt x="175" y="142"/>
                          <a:pt x="175" y="141"/>
                          <a:pt x="175" y="141"/>
                        </a:cubicBezTo>
                        <a:cubicBezTo>
                          <a:pt x="175" y="141"/>
                          <a:pt x="175" y="142"/>
                          <a:pt x="175" y="142"/>
                        </a:cubicBezTo>
                        <a:cubicBezTo>
                          <a:pt x="177" y="146"/>
                          <a:pt x="182" y="146"/>
                          <a:pt x="184" y="143"/>
                        </a:cubicBezTo>
                        <a:cubicBezTo>
                          <a:pt x="184" y="143"/>
                          <a:pt x="185" y="142"/>
                          <a:pt x="185" y="142"/>
                        </a:cubicBezTo>
                        <a:cubicBezTo>
                          <a:pt x="185" y="142"/>
                          <a:pt x="185" y="143"/>
                          <a:pt x="185" y="143"/>
                        </a:cubicBezTo>
                        <a:cubicBezTo>
                          <a:pt x="185" y="148"/>
                          <a:pt x="190" y="149"/>
                          <a:pt x="193" y="147"/>
                        </a:cubicBezTo>
                        <a:cubicBezTo>
                          <a:pt x="193" y="146"/>
                          <a:pt x="194" y="146"/>
                          <a:pt x="194" y="146"/>
                        </a:cubicBezTo>
                        <a:cubicBezTo>
                          <a:pt x="194" y="146"/>
                          <a:pt x="194" y="147"/>
                          <a:pt x="194" y="147"/>
                        </a:cubicBezTo>
                        <a:cubicBezTo>
                          <a:pt x="193" y="151"/>
                          <a:pt x="197" y="154"/>
                          <a:pt x="201" y="152"/>
                        </a:cubicBezTo>
                        <a:cubicBezTo>
                          <a:pt x="201" y="152"/>
                          <a:pt x="202" y="152"/>
                          <a:pt x="202" y="152"/>
                        </a:cubicBezTo>
                        <a:cubicBezTo>
                          <a:pt x="202" y="152"/>
                          <a:pt x="202" y="153"/>
                          <a:pt x="201" y="153"/>
                        </a:cubicBezTo>
                        <a:cubicBezTo>
                          <a:pt x="201" y="154"/>
                          <a:pt x="201" y="154"/>
                          <a:pt x="201" y="155"/>
                        </a:cubicBezTo>
                        <a:cubicBezTo>
                          <a:pt x="251" y="155"/>
                          <a:pt x="251" y="155"/>
                          <a:pt x="251" y="155"/>
                        </a:cubicBezTo>
                        <a:cubicBezTo>
                          <a:pt x="256" y="152"/>
                          <a:pt x="261" y="149"/>
                          <a:pt x="266" y="146"/>
                        </a:cubicBezTo>
                        <a:cubicBezTo>
                          <a:pt x="271" y="144"/>
                          <a:pt x="276" y="143"/>
                          <a:pt x="280" y="141"/>
                        </a:cubicBezTo>
                        <a:cubicBezTo>
                          <a:pt x="291" y="138"/>
                          <a:pt x="301" y="134"/>
                          <a:pt x="309" y="127"/>
                        </a:cubicBezTo>
                        <a:cubicBezTo>
                          <a:pt x="317" y="126"/>
                          <a:pt x="324" y="128"/>
                          <a:pt x="330" y="134"/>
                        </a:cubicBezTo>
                        <a:cubicBezTo>
                          <a:pt x="331" y="134"/>
                          <a:pt x="331" y="135"/>
                          <a:pt x="332" y="135"/>
                        </a:cubicBezTo>
                        <a:cubicBezTo>
                          <a:pt x="331" y="137"/>
                          <a:pt x="331" y="138"/>
                          <a:pt x="330" y="139"/>
                        </a:cubicBezTo>
                        <a:cubicBezTo>
                          <a:pt x="327" y="147"/>
                          <a:pt x="321" y="152"/>
                          <a:pt x="314" y="155"/>
                        </a:cubicBezTo>
                        <a:cubicBezTo>
                          <a:pt x="331" y="155"/>
                          <a:pt x="331" y="155"/>
                          <a:pt x="331" y="155"/>
                        </a:cubicBezTo>
                        <a:cubicBezTo>
                          <a:pt x="334" y="152"/>
                          <a:pt x="336" y="149"/>
                          <a:pt x="338" y="145"/>
                        </a:cubicBezTo>
                        <a:cubicBezTo>
                          <a:pt x="339" y="148"/>
                          <a:pt x="340" y="152"/>
                          <a:pt x="341" y="155"/>
                        </a:cubicBezTo>
                        <a:cubicBezTo>
                          <a:pt x="350" y="155"/>
                          <a:pt x="350" y="155"/>
                          <a:pt x="350" y="155"/>
                        </a:cubicBezTo>
                        <a:cubicBezTo>
                          <a:pt x="349" y="147"/>
                          <a:pt x="346" y="139"/>
                          <a:pt x="342" y="133"/>
                        </a:cubicBezTo>
                        <a:cubicBezTo>
                          <a:pt x="343" y="117"/>
                          <a:pt x="336" y="101"/>
                          <a:pt x="324" y="92"/>
                        </a:cubicBezTo>
                        <a:cubicBezTo>
                          <a:pt x="322" y="76"/>
                          <a:pt x="310" y="62"/>
                          <a:pt x="296" y="56"/>
                        </a:cubicBezTo>
                        <a:cubicBezTo>
                          <a:pt x="290" y="41"/>
                          <a:pt x="275" y="31"/>
                          <a:pt x="260" y="29"/>
                        </a:cubicBezTo>
                        <a:cubicBezTo>
                          <a:pt x="250" y="16"/>
                          <a:pt x="234" y="10"/>
                          <a:pt x="219" y="12"/>
                        </a:cubicBezTo>
                        <a:cubicBezTo>
                          <a:pt x="206" y="2"/>
                          <a:pt x="188" y="1"/>
                          <a:pt x="174" y="6"/>
                        </a:cubicBezTo>
                        <a:cubicBezTo>
                          <a:pt x="159" y="0"/>
                          <a:pt x="141" y="3"/>
                          <a:pt x="129" y="12"/>
                        </a:cubicBezTo>
                        <a:cubicBezTo>
                          <a:pt x="113" y="11"/>
                          <a:pt x="97" y="18"/>
                          <a:pt x="87" y="30"/>
                        </a:cubicBezTo>
                        <a:cubicBezTo>
                          <a:pt x="72" y="33"/>
                          <a:pt x="58" y="44"/>
                          <a:pt x="52" y="58"/>
                        </a:cubicBezTo>
                        <a:cubicBezTo>
                          <a:pt x="37" y="64"/>
                          <a:pt x="27" y="79"/>
                          <a:pt x="25" y="94"/>
                        </a:cubicBezTo>
                        <a:cubicBezTo>
                          <a:pt x="12" y="104"/>
                          <a:pt x="6" y="120"/>
                          <a:pt x="8" y="136"/>
                        </a:cubicBezTo>
                        <a:cubicBezTo>
                          <a:pt x="4" y="141"/>
                          <a:pt x="1" y="148"/>
                          <a:pt x="0" y="155"/>
                        </a:cubicBezTo>
                        <a:close/>
                        <a:moveTo>
                          <a:pt x="132" y="148"/>
                        </a:moveTo>
                        <a:cubicBezTo>
                          <a:pt x="129" y="146"/>
                          <a:pt x="127" y="143"/>
                          <a:pt x="125" y="140"/>
                        </a:cubicBezTo>
                        <a:cubicBezTo>
                          <a:pt x="128" y="142"/>
                          <a:pt x="131" y="144"/>
                          <a:pt x="134" y="145"/>
                        </a:cubicBezTo>
                        <a:cubicBezTo>
                          <a:pt x="135" y="147"/>
                          <a:pt x="135" y="148"/>
                          <a:pt x="136" y="149"/>
                        </a:cubicBezTo>
                        <a:cubicBezTo>
                          <a:pt x="134" y="149"/>
                          <a:pt x="133" y="149"/>
                          <a:pt x="132" y="148"/>
                        </a:cubicBezTo>
                        <a:close/>
                        <a:moveTo>
                          <a:pt x="141" y="138"/>
                        </a:moveTo>
                        <a:cubicBezTo>
                          <a:pt x="140" y="135"/>
                          <a:pt x="138" y="132"/>
                          <a:pt x="136" y="129"/>
                        </a:cubicBezTo>
                        <a:cubicBezTo>
                          <a:pt x="139" y="131"/>
                          <a:pt x="141" y="133"/>
                          <a:pt x="144" y="136"/>
                        </a:cubicBezTo>
                        <a:cubicBezTo>
                          <a:pt x="144" y="137"/>
                          <a:pt x="145" y="139"/>
                          <a:pt x="145" y="140"/>
                        </a:cubicBezTo>
                        <a:cubicBezTo>
                          <a:pt x="144" y="139"/>
                          <a:pt x="142" y="139"/>
                          <a:pt x="141" y="138"/>
                        </a:cubicBezTo>
                        <a:close/>
                        <a:moveTo>
                          <a:pt x="156" y="134"/>
                        </a:moveTo>
                        <a:cubicBezTo>
                          <a:pt x="155" y="133"/>
                          <a:pt x="154" y="132"/>
                          <a:pt x="153" y="131"/>
                        </a:cubicBezTo>
                        <a:cubicBezTo>
                          <a:pt x="152" y="127"/>
                          <a:pt x="151" y="124"/>
                          <a:pt x="151" y="120"/>
                        </a:cubicBezTo>
                        <a:cubicBezTo>
                          <a:pt x="152" y="123"/>
                          <a:pt x="154" y="126"/>
                          <a:pt x="156" y="129"/>
                        </a:cubicBezTo>
                        <a:cubicBezTo>
                          <a:pt x="156" y="131"/>
                          <a:pt x="156" y="132"/>
                          <a:pt x="156" y="134"/>
                        </a:cubicBezTo>
                        <a:close/>
                        <a:moveTo>
                          <a:pt x="168" y="130"/>
                        </a:moveTo>
                        <a:cubicBezTo>
                          <a:pt x="168" y="129"/>
                          <a:pt x="167" y="128"/>
                          <a:pt x="166" y="127"/>
                        </a:cubicBezTo>
                        <a:cubicBezTo>
                          <a:pt x="166" y="123"/>
                          <a:pt x="166" y="120"/>
                          <a:pt x="167" y="116"/>
                        </a:cubicBezTo>
                        <a:cubicBezTo>
                          <a:pt x="168" y="119"/>
                          <a:pt x="169" y="123"/>
                          <a:pt x="170" y="126"/>
                        </a:cubicBezTo>
                        <a:cubicBezTo>
                          <a:pt x="169" y="128"/>
                          <a:pt x="169" y="129"/>
                          <a:pt x="168" y="130"/>
                        </a:cubicBezTo>
                        <a:close/>
                        <a:moveTo>
                          <a:pt x="181" y="130"/>
                        </a:moveTo>
                        <a:cubicBezTo>
                          <a:pt x="181" y="129"/>
                          <a:pt x="180" y="128"/>
                          <a:pt x="180" y="126"/>
                        </a:cubicBezTo>
                        <a:cubicBezTo>
                          <a:pt x="181" y="123"/>
                          <a:pt x="182" y="119"/>
                          <a:pt x="183" y="116"/>
                        </a:cubicBezTo>
                        <a:cubicBezTo>
                          <a:pt x="183" y="120"/>
                          <a:pt x="184" y="123"/>
                          <a:pt x="184" y="127"/>
                        </a:cubicBezTo>
                        <a:cubicBezTo>
                          <a:pt x="183" y="128"/>
                          <a:pt x="182" y="129"/>
                          <a:pt x="181" y="130"/>
                        </a:cubicBezTo>
                        <a:close/>
                        <a:moveTo>
                          <a:pt x="197" y="131"/>
                        </a:moveTo>
                        <a:cubicBezTo>
                          <a:pt x="196" y="132"/>
                          <a:pt x="195" y="133"/>
                          <a:pt x="194" y="133"/>
                        </a:cubicBezTo>
                        <a:cubicBezTo>
                          <a:pt x="194" y="132"/>
                          <a:pt x="194" y="131"/>
                          <a:pt x="193" y="129"/>
                        </a:cubicBezTo>
                        <a:cubicBezTo>
                          <a:pt x="195" y="126"/>
                          <a:pt x="197" y="123"/>
                          <a:pt x="199" y="120"/>
                        </a:cubicBezTo>
                        <a:cubicBezTo>
                          <a:pt x="198" y="124"/>
                          <a:pt x="198" y="127"/>
                          <a:pt x="197" y="131"/>
                        </a:cubicBezTo>
                        <a:close/>
                        <a:moveTo>
                          <a:pt x="209" y="138"/>
                        </a:moveTo>
                        <a:cubicBezTo>
                          <a:pt x="208" y="139"/>
                          <a:pt x="206" y="139"/>
                          <a:pt x="205" y="140"/>
                        </a:cubicBezTo>
                        <a:cubicBezTo>
                          <a:pt x="205" y="139"/>
                          <a:pt x="205" y="137"/>
                          <a:pt x="206" y="136"/>
                        </a:cubicBezTo>
                        <a:cubicBezTo>
                          <a:pt x="208" y="133"/>
                          <a:pt x="211" y="131"/>
                          <a:pt x="214" y="129"/>
                        </a:cubicBezTo>
                        <a:cubicBezTo>
                          <a:pt x="212" y="132"/>
                          <a:pt x="210" y="135"/>
                          <a:pt x="209" y="138"/>
                        </a:cubicBezTo>
                        <a:close/>
                        <a:moveTo>
                          <a:pt x="218" y="148"/>
                        </a:moveTo>
                        <a:cubicBezTo>
                          <a:pt x="217" y="148"/>
                          <a:pt x="215" y="149"/>
                          <a:pt x="214" y="149"/>
                        </a:cubicBezTo>
                        <a:cubicBezTo>
                          <a:pt x="215" y="148"/>
                          <a:pt x="215" y="147"/>
                          <a:pt x="216" y="145"/>
                        </a:cubicBezTo>
                        <a:cubicBezTo>
                          <a:pt x="219" y="144"/>
                          <a:pt x="222" y="142"/>
                          <a:pt x="225" y="140"/>
                        </a:cubicBezTo>
                        <a:cubicBezTo>
                          <a:pt x="223" y="143"/>
                          <a:pt x="221" y="146"/>
                          <a:pt x="218" y="148"/>
                        </a:cubicBezTo>
                        <a:close/>
                        <a:moveTo>
                          <a:pt x="324" y="104"/>
                        </a:moveTo>
                        <a:cubicBezTo>
                          <a:pt x="328" y="110"/>
                          <a:pt x="331" y="117"/>
                          <a:pt x="332" y="124"/>
                        </a:cubicBezTo>
                        <a:cubicBezTo>
                          <a:pt x="328" y="121"/>
                          <a:pt x="323" y="119"/>
                          <a:pt x="318" y="118"/>
                        </a:cubicBezTo>
                        <a:cubicBezTo>
                          <a:pt x="321" y="114"/>
                          <a:pt x="323" y="109"/>
                          <a:pt x="324" y="104"/>
                        </a:cubicBezTo>
                        <a:close/>
                        <a:moveTo>
                          <a:pt x="299" y="68"/>
                        </a:moveTo>
                        <a:cubicBezTo>
                          <a:pt x="305" y="72"/>
                          <a:pt x="309" y="78"/>
                          <a:pt x="312" y="85"/>
                        </a:cubicBezTo>
                        <a:cubicBezTo>
                          <a:pt x="307" y="83"/>
                          <a:pt x="302" y="82"/>
                          <a:pt x="297" y="83"/>
                        </a:cubicBezTo>
                        <a:cubicBezTo>
                          <a:pt x="299" y="78"/>
                          <a:pt x="300" y="74"/>
                          <a:pt x="299" y="68"/>
                        </a:cubicBezTo>
                        <a:close/>
                        <a:moveTo>
                          <a:pt x="313" y="95"/>
                        </a:moveTo>
                        <a:cubicBezTo>
                          <a:pt x="314" y="96"/>
                          <a:pt x="314" y="96"/>
                          <a:pt x="315" y="96"/>
                        </a:cubicBezTo>
                        <a:cubicBezTo>
                          <a:pt x="315" y="98"/>
                          <a:pt x="315" y="99"/>
                          <a:pt x="315" y="100"/>
                        </a:cubicBezTo>
                        <a:cubicBezTo>
                          <a:pt x="313" y="107"/>
                          <a:pt x="310" y="113"/>
                          <a:pt x="306" y="117"/>
                        </a:cubicBezTo>
                        <a:cubicBezTo>
                          <a:pt x="305" y="118"/>
                          <a:pt x="304" y="118"/>
                          <a:pt x="302" y="118"/>
                        </a:cubicBezTo>
                        <a:cubicBezTo>
                          <a:pt x="289" y="121"/>
                          <a:pt x="275" y="130"/>
                          <a:pt x="263" y="137"/>
                        </a:cubicBezTo>
                        <a:cubicBezTo>
                          <a:pt x="254" y="140"/>
                          <a:pt x="244" y="142"/>
                          <a:pt x="234" y="145"/>
                        </a:cubicBezTo>
                        <a:cubicBezTo>
                          <a:pt x="241" y="137"/>
                          <a:pt x="248" y="130"/>
                          <a:pt x="255" y="123"/>
                        </a:cubicBezTo>
                        <a:cubicBezTo>
                          <a:pt x="259" y="121"/>
                          <a:pt x="263" y="118"/>
                          <a:pt x="267" y="116"/>
                        </a:cubicBezTo>
                        <a:cubicBezTo>
                          <a:pt x="276" y="109"/>
                          <a:pt x="285" y="102"/>
                          <a:pt x="291" y="94"/>
                        </a:cubicBezTo>
                        <a:cubicBezTo>
                          <a:pt x="298" y="91"/>
                          <a:pt x="305" y="91"/>
                          <a:pt x="313" y="95"/>
                        </a:cubicBezTo>
                        <a:close/>
                        <a:moveTo>
                          <a:pt x="283" y="53"/>
                        </a:moveTo>
                        <a:cubicBezTo>
                          <a:pt x="278" y="52"/>
                          <a:pt x="273" y="53"/>
                          <a:pt x="268" y="54"/>
                        </a:cubicBezTo>
                        <a:cubicBezTo>
                          <a:pt x="268" y="50"/>
                          <a:pt x="268" y="45"/>
                          <a:pt x="266" y="40"/>
                        </a:cubicBezTo>
                        <a:cubicBezTo>
                          <a:pt x="273" y="43"/>
                          <a:pt x="279" y="47"/>
                          <a:pt x="283" y="53"/>
                        </a:cubicBezTo>
                        <a:close/>
                        <a:moveTo>
                          <a:pt x="265" y="67"/>
                        </a:moveTo>
                        <a:cubicBezTo>
                          <a:pt x="270" y="63"/>
                          <a:pt x="276" y="61"/>
                          <a:pt x="284" y="62"/>
                        </a:cubicBezTo>
                        <a:cubicBezTo>
                          <a:pt x="286" y="62"/>
                          <a:pt x="287" y="62"/>
                          <a:pt x="289" y="63"/>
                        </a:cubicBezTo>
                        <a:cubicBezTo>
                          <a:pt x="289" y="64"/>
                          <a:pt x="289" y="65"/>
                          <a:pt x="290" y="67"/>
                        </a:cubicBezTo>
                        <a:cubicBezTo>
                          <a:pt x="290" y="74"/>
                          <a:pt x="288" y="80"/>
                          <a:pt x="285" y="86"/>
                        </a:cubicBezTo>
                        <a:cubicBezTo>
                          <a:pt x="284" y="86"/>
                          <a:pt x="283" y="87"/>
                          <a:pt x="282" y="87"/>
                        </a:cubicBezTo>
                        <a:cubicBezTo>
                          <a:pt x="270" y="94"/>
                          <a:pt x="259" y="105"/>
                          <a:pt x="249" y="115"/>
                        </a:cubicBezTo>
                        <a:cubicBezTo>
                          <a:pt x="241" y="121"/>
                          <a:pt x="232" y="126"/>
                          <a:pt x="223" y="130"/>
                        </a:cubicBezTo>
                        <a:cubicBezTo>
                          <a:pt x="228" y="122"/>
                          <a:pt x="233" y="113"/>
                          <a:pt x="238" y="105"/>
                        </a:cubicBezTo>
                        <a:cubicBezTo>
                          <a:pt x="241" y="101"/>
                          <a:pt x="244" y="98"/>
                          <a:pt x="247" y="94"/>
                        </a:cubicBezTo>
                        <a:cubicBezTo>
                          <a:pt x="255" y="85"/>
                          <a:pt x="262" y="76"/>
                          <a:pt x="265" y="67"/>
                        </a:cubicBezTo>
                        <a:close/>
                        <a:moveTo>
                          <a:pt x="246" y="29"/>
                        </a:moveTo>
                        <a:cubicBezTo>
                          <a:pt x="242" y="30"/>
                          <a:pt x="237" y="32"/>
                          <a:pt x="233" y="35"/>
                        </a:cubicBezTo>
                        <a:cubicBezTo>
                          <a:pt x="232" y="30"/>
                          <a:pt x="230" y="25"/>
                          <a:pt x="227" y="21"/>
                        </a:cubicBezTo>
                        <a:cubicBezTo>
                          <a:pt x="234" y="22"/>
                          <a:pt x="241" y="25"/>
                          <a:pt x="246" y="29"/>
                        </a:cubicBezTo>
                        <a:close/>
                        <a:moveTo>
                          <a:pt x="233" y="47"/>
                        </a:moveTo>
                        <a:cubicBezTo>
                          <a:pt x="235" y="45"/>
                          <a:pt x="238" y="42"/>
                          <a:pt x="241" y="41"/>
                        </a:cubicBezTo>
                        <a:cubicBezTo>
                          <a:pt x="245" y="38"/>
                          <a:pt x="250" y="37"/>
                          <a:pt x="254" y="37"/>
                        </a:cubicBezTo>
                        <a:cubicBezTo>
                          <a:pt x="255" y="38"/>
                          <a:pt x="256" y="40"/>
                          <a:pt x="257" y="41"/>
                        </a:cubicBezTo>
                        <a:cubicBezTo>
                          <a:pt x="259" y="48"/>
                          <a:pt x="259" y="54"/>
                          <a:pt x="257" y="60"/>
                        </a:cubicBezTo>
                        <a:cubicBezTo>
                          <a:pt x="256" y="61"/>
                          <a:pt x="255" y="62"/>
                          <a:pt x="254" y="63"/>
                        </a:cubicBezTo>
                        <a:cubicBezTo>
                          <a:pt x="244" y="72"/>
                          <a:pt x="237" y="86"/>
                          <a:pt x="230" y="98"/>
                        </a:cubicBezTo>
                        <a:cubicBezTo>
                          <a:pt x="223" y="106"/>
                          <a:pt x="216" y="113"/>
                          <a:pt x="209" y="120"/>
                        </a:cubicBezTo>
                        <a:cubicBezTo>
                          <a:pt x="211" y="110"/>
                          <a:pt x="214" y="100"/>
                          <a:pt x="216" y="91"/>
                        </a:cubicBezTo>
                        <a:cubicBezTo>
                          <a:pt x="218" y="87"/>
                          <a:pt x="221" y="82"/>
                          <a:pt x="223" y="78"/>
                        </a:cubicBezTo>
                        <a:cubicBezTo>
                          <a:pt x="228" y="68"/>
                          <a:pt x="232" y="58"/>
                          <a:pt x="233" y="47"/>
                        </a:cubicBezTo>
                        <a:close/>
                        <a:moveTo>
                          <a:pt x="215" y="22"/>
                        </a:moveTo>
                        <a:cubicBezTo>
                          <a:pt x="216" y="23"/>
                          <a:pt x="217" y="24"/>
                          <a:pt x="218" y="25"/>
                        </a:cubicBezTo>
                        <a:cubicBezTo>
                          <a:pt x="222" y="31"/>
                          <a:pt x="224" y="37"/>
                          <a:pt x="224" y="43"/>
                        </a:cubicBezTo>
                        <a:cubicBezTo>
                          <a:pt x="223" y="45"/>
                          <a:pt x="222" y="46"/>
                          <a:pt x="221" y="48"/>
                        </a:cubicBezTo>
                        <a:cubicBezTo>
                          <a:pt x="214" y="60"/>
                          <a:pt x="211" y="74"/>
                          <a:pt x="207" y="87"/>
                        </a:cubicBezTo>
                        <a:cubicBezTo>
                          <a:pt x="203" y="96"/>
                          <a:pt x="198" y="104"/>
                          <a:pt x="193" y="113"/>
                        </a:cubicBezTo>
                        <a:cubicBezTo>
                          <a:pt x="192" y="103"/>
                          <a:pt x="192" y="93"/>
                          <a:pt x="192" y="83"/>
                        </a:cubicBezTo>
                        <a:cubicBezTo>
                          <a:pt x="193" y="79"/>
                          <a:pt x="194" y="74"/>
                          <a:pt x="195" y="69"/>
                        </a:cubicBezTo>
                        <a:cubicBezTo>
                          <a:pt x="197" y="58"/>
                          <a:pt x="199" y="47"/>
                          <a:pt x="197" y="37"/>
                        </a:cubicBezTo>
                        <a:cubicBezTo>
                          <a:pt x="199" y="32"/>
                          <a:pt x="202" y="29"/>
                          <a:pt x="206" y="26"/>
                        </a:cubicBezTo>
                        <a:cubicBezTo>
                          <a:pt x="209" y="24"/>
                          <a:pt x="212" y="22"/>
                          <a:pt x="215" y="22"/>
                        </a:cubicBezTo>
                        <a:close/>
                        <a:moveTo>
                          <a:pt x="205" y="15"/>
                        </a:moveTo>
                        <a:cubicBezTo>
                          <a:pt x="201" y="18"/>
                          <a:pt x="197" y="21"/>
                          <a:pt x="193" y="24"/>
                        </a:cubicBezTo>
                        <a:cubicBezTo>
                          <a:pt x="191" y="20"/>
                          <a:pt x="188" y="16"/>
                          <a:pt x="185" y="13"/>
                        </a:cubicBezTo>
                        <a:cubicBezTo>
                          <a:pt x="191" y="12"/>
                          <a:pt x="199" y="13"/>
                          <a:pt x="205" y="15"/>
                        </a:cubicBezTo>
                        <a:close/>
                        <a:moveTo>
                          <a:pt x="169" y="19"/>
                        </a:moveTo>
                        <a:cubicBezTo>
                          <a:pt x="171" y="18"/>
                          <a:pt x="172" y="17"/>
                          <a:pt x="173" y="17"/>
                        </a:cubicBezTo>
                        <a:cubicBezTo>
                          <a:pt x="174" y="17"/>
                          <a:pt x="176" y="18"/>
                          <a:pt x="177" y="19"/>
                        </a:cubicBezTo>
                        <a:cubicBezTo>
                          <a:pt x="182" y="23"/>
                          <a:pt x="185" y="29"/>
                          <a:pt x="187" y="35"/>
                        </a:cubicBezTo>
                        <a:cubicBezTo>
                          <a:pt x="186" y="36"/>
                          <a:pt x="186" y="38"/>
                          <a:pt x="186" y="39"/>
                        </a:cubicBezTo>
                        <a:cubicBezTo>
                          <a:pt x="182" y="52"/>
                          <a:pt x="182" y="67"/>
                          <a:pt x="182" y="81"/>
                        </a:cubicBezTo>
                        <a:cubicBezTo>
                          <a:pt x="180" y="91"/>
                          <a:pt x="178" y="101"/>
                          <a:pt x="175" y="110"/>
                        </a:cubicBezTo>
                        <a:cubicBezTo>
                          <a:pt x="172" y="101"/>
                          <a:pt x="169" y="92"/>
                          <a:pt x="167" y="82"/>
                        </a:cubicBezTo>
                        <a:cubicBezTo>
                          <a:pt x="166" y="77"/>
                          <a:pt x="166" y="73"/>
                          <a:pt x="166" y="68"/>
                        </a:cubicBezTo>
                        <a:cubicBezTo>
                          <a:pt x="165" y="57"/>
                          <a:pt x="164" y="45"/>
                          <a:pt x="159" y="36"/>
                        </a:cubicBezTo>
                        <a:cubicBezTo>
                          <a:pt x="160" y="30"/>
                          <a:pt x="163" y="24"/>
                          <a:pt x="169" y="19"/>
                        </a:cubicBezTo>
                        <a:close/>
                        <a:moveTo>
                          <a:pt x="162" y="13"/>
                        </a:moveTo>
                        <a:cubicBezTo>
                          <a:pt x="158" y="16"/>
                          <a:pt x="155" y="20"/>
                          <a:pt x="153" y="25"/>
                        </a:cubicBezTo>
                        <a:cubicBezTo>
                          <a:pt x="150" y="22"/>
                          <a:pt x="146" y="18"/>
                          <a:pt x="141" y="16"/>
                        </a:cubicBezTo>
                        <a:cubicBezTo>
                          <a:pt x="148" y="13"/>
                          <a:pt x="155" y="12"/>
                          <a:pt x="162" y="13"/>
                        </a:cubicBezTo>
                        <a:close/>
                        <a:moveTo>
                          <a:pt x="130" y="24"/>
                        </a:moveTo>
                        <a:cubicBezTo>
                          <a:pt x="130" y="23"/>
                          <a:pt x="131" y="23"/>
                          <a:pt x="131" y="23"/>
                        </a:cubicBezTo>
                        <a:cubicBezTo>
                          <a:pt x="132" y="23"/>
                          <a:pt x="134" y="23"/>
                          <a:pt x="135" y="24"/>
                        </a:cubicBezTo>
                        <a:cubicBezTo>
                          <a:pt x="142" y="27"/>
                          <a:pt x="146" y="31"/>
                          <a:pt x="149" y="37"/>
                        </a:cubicBezTo>
                        <a:cubicBezTo>
                          <a:pt x="149" y="38"/>
                          <a:pt x="149" y="40"/>
                          <a:pt x="149" y="41"/>
                        </a:cubicBezTo>
                        <a:cubicBezTo>
                          <a:pt x="148" y="55"/>
                          <a:pt x="153" y="69"/>
                          <a:pt x="157" y="83"/>
                        </a:cubicBezTo>
                        <a:cubicBezTo>
                          <a:pt x="157" y="93"/>
                          <a:pt x="157" y="103"/>
                          <a:pt x="157" y="113"/>
                        </a:cubicBezTo>
                        <a:cubicBezTo>
                          <a:pt x="152" y="105"/>
                          <a:pt x="147" y="96"/>
                          <a:pt x="142" y="88"/>
                        </a:cubicBezTo>
                        <a:cubicBezTo>
                          <a:pt x="140" y="83"/>
                          <a:pt x="139" y="79"/>
                          <a:pt x="137" y="74"/>
                        </a:cubicBezTo>
                        <a:cubicBezTo>
                          <a:pt x="134" y="63"/>
                          <a:pt x="129" y="53"/>
                          <a:pt x="123" y="45"/>
                        </a:cubicBezTo>
                        <a:cubicBezTo>
                          <a:pt x="122" y="38"/>
                          <a:pt x="124" y="30"/>
                          <a:pt x="130" y="24"/>
                        </a:cubicBezTo>
                        <a:close/>
                        <a:moveTo>
                          <a:pt x="119" y="22"/>
                        </a:moveTo>
                        <a:cubicBezTo>
                          <a:pt x="117" y="26"/>
                          <a:pt x="115" y="31"/>
                          <a:pt x="114" y="36"/>
                        </a:cubicBezTo>
                        <a:cubicBezTo>
                          <a:pt x="110" y="33"/>
                          <a:pt x="105" y="31"/>
                          <a:pt x="100" y="30"/>
                        </a:cubicBezTo>
                        <a:cubicBezTo>
                          <a:pt x="106" y="26"/>
                          <a:pt x="112" y="23"/>
                          <a:pt x="119" y="22"/>
                        </a:cubicBezTo>
                        <a:close/>
                        <a:moveTo>
                          <a:pt x="91" y="41"/>
                        </a:moveTo>
                        <a:cubicBezTo>
                          <a:pt x="91" y="40"/>
                          <a:pt x="92" y="40"/>
                          <a:pt x="92" y="39"/>
                        </a:cubicBezTo>
                        <a:cubicBezTo>
                          <a:pt x="93" y="39"/>
                          <a:pt x="95" y="39"/>
                          <a:pt x="96" y="39"/>
                        </a:cubicBezTo>
                        <a:cubicBezTo>
                          <a:pt x="103" y="41"/>
                          <a:pt x="109" y="44"/>
                          <a:pt x="113" y="48"/>
                        </a:cubicBezTo>
                        <a:cubicBezTo>
                          <a:pt x="113" y="49"/>
                          <a:pt x="114" y="51"/>
                          <a:pt x="114" y="52"/>
                        </a:cubicBezTo>
                        <a:cubicBezTo>
                          <a:pt x="117" y="65"/>
                          <a:pt x="125" y="79"/>
                          <a:pt x="133" y="91"/>
                        </a:cubicBezTo>
                        <a:cubicBezTo>
                          <a:pt x="135" y="100"/>
                          <a:pt x="138" y="110"/>
                          <a:pt x="140" y="120"/>
                        </a:cubicBezTo>
                        <a:cubicBezTo>
                          <a:pt x="133" y="113"/>
                          <a:pt x="126" y="106"/>
                          <a:pt x="119" y="99"/>
                        </a:cubicBezTo>
                        <a:cubicBezTo>
                          <a:pt x="117" y="95"/>
                          <a:pt x="114" y="91"/>
                          <a:pt x="111" y="87"/>
                        </a:cubicBezTo>
                        <a:cubicBezTo>
                          <a:pt x="105" y="78"/>
                          <a:pt x="98" y="69"/>
                          <a:pt x="90" y="63"/>
                        </a:cubicBezTo>
                        <a:cubicBezTo>
                          <a:pt x="87" y="56"/>
                          <a:pt x="87" y="49"/>
                          <a:pt x="91" y="41"/>
                        </a:cubicBezTo>
                        <a:close/>
                        <a:moveTo>
                          <a:pt x="81" y="42"/>
                        </a:moveTo>
                        <a:cubicBezTo>
                          <a:pt x="79" y="47"/>
                          <a:pt x="78" y="52"/>
                          <a:pt x="79" y="57"/>
                        </a:cubicBezTo>
                        <a:cubicBezTo>
                          <a:pt x="74" y="55"/>
                          <a:pt x="69" y="55"/>
                          <a:pt x="64" y="55"/>
                        </a:cubicBezTo>
                        <a:cubicBezTo>
                          <a:pt x="68" y="49"/>
                          <a:pt x="74" y="45"/>
                          <a:pt x="81" y="42"/>
                        </a:cubicBezTo>
                        <a:close/>
                        <a:moveTo>
                          <a:pt x="58" y="70"/>
                        </a:moveTo>
                        <a:cubicBezTo>
                          <a:pt x="58" y="68"/>
                          <a:pt x="58" y="67"/>
                          <a:pt x="59" y="66"/>
                        </a:cubicBezTo>
                        <a:cubicBezTo>
                          <a:pt x="60" y="65"/>
                          <a:pt x="61" y="65"/>
                          <a:pt x="63" y="64"/>
                        </a:cubicBezTo>
                        <a:cubicBezTo>
                          <a:pt x="70" y="64"/>
                          <a:pt x="76" y="66"/>
                          <a:pt x="82" y="69"/>
                        </a:cubicBezTo>
                        <a:cubicBezTo>
                          <a:pt x="82" y="70"/>
                          <a:pt x="82" y="71"/>
                          <a:pt x="83" y="72"/>
                        </a:cubicBezTo>
                        <a:cubicBezTo>
                          <a:pt x="89" y="84"/>
                          <a:pt x="101" y="95"/>
                          <a:pt x="111" y="105"/>
                        </a:cubicBezTo>
                        <a:cubicBezTo>
                          <a:pt x="116" y="113"/>
                          <a:pt x="122" y="122"/>
                          <a:pt x="126" y="131"/>
                        </a:cubicBezTo>
                        <a:cubicBezTo>
                          <a:pt x="118" y="126"/>
                          <a:pt x="109" y="121"/>
                          <a:pt x="100" y="117"/>
                        </a:cubicBezTo>
                        <a:cubicBezTo>
                          <a:pt x="97" y="113"/>
                          <a:pt x="93" y="110"/>
                          <a:pt x="90" y="107"/>
                        </a:cubicBezTo>
                        <a:cubicBezTo>
                          <a:pt x="81" y="100"/>
                          <a:pt x="72" y="93"/>
                          <a:pt x="63" y="89"/>
                        </a:cubicBezTo>
                        <a:cubicBezTo>
                          <a:pt x="59" y="84"/>
                          <a:pt x="57" y="78"/>
                          <a:pt x="58" y="70"/>
                        </a:cubicBezTo>
                        <a:close/>
                        <a:moveTo>
                          <a:pt x="48" y="71"/>
                        </a:moveTo>
                        <a:cubicBezTo>
                          <a:pt x="48" y="76"/>
                          <a:pt x="49" y="81"/>
                          <a:pt x="50" y="86"/>
                        </a:cubicBezTo>
                        <a:cubicBezTo>
                          <a:pt x="46" y="86"/>
                          <a:pt x="41" y="86"/>
                          <a:pt x="36" y="88"/>
                        </a:cubicBezTo>
                        <a:cubicBezTo>
                          <a:pt x="38" y="81"/>
                          <a:pt x="43" y="76"/>
                          <a:pt x="48" y="71"/>
                        </a:cubicBezTo>
                        <a:close/>
                        <a:moveTo>
                          <a:pt x="37" y="97"/>
                        </a:moveTo>
                        <a:cubicBezTo>
                          <a:pt x="44" y="95"/>
                          <a:pt x="50" y="95"/>
                          <a:pt x="56" y="97"/>
                        </a:cubicBezTo>
                        <a:cubicBezTo>
                          <a:pt x="57" y="98"/>
                          <a:pt x="58" y="99"/>
                          <a:pt x="59" y="100"/>
                        </a:cubicBezTo>
                        <a:cubicBezTo>
                          <a:pt x="68" y="110"/>
                          <a:pt x="82" y="117"/>
                          <a:pt x="94" y="124"/>
                        </a:cubicBezTo>
                        <a:cubicBezTo>
                          <a:pt x="101" y="131"/>
                          <a:pt x="108" y="138"/>
                          <a:pt x="115" y="145"/>
                        </a:cubicBezTo>
                        <a:cubicBezTo>
                          <a:pt x="106" y="143"/>
                          <a:pt x="96" y="140"/>
                          <a:pt x="87" y="138"/>
                        </a:cubicBezTo>
                        <a:cubicBezTo>
                          <a:pt x="82" y="136"/>
                          <a:pt x="78" y="134"/>
                          <a:pt x="74" y="131"/>
                        </a:cubicBezTo>
                        <a:cubicBezTo>
                          <a:pt x="64" y="126"/>
                          <a:pt x="53" y="122"/>
                          <a:pt x="43" y="121"/>
                        </a:cubicBezTo>
                        <a:cubicBezTo>
                          <a:pt x="40" y="119"/>
                          <a:pt x="38" y="116"/>
                          <a:pt x="36" y="113"/>
                        </a:cubicBezTo>
                        <a:cubicBezTo>
                          <a:pt x="34" y="109"/>
                          <a:pt x="33" y="104"/>
                          <a:pt x="33" y="100"/>
                        </a:cubicBezTo>
                        <a:cubicBezTo>
                          <a:pt x="34" y="99"/>
                          <a:pt x="36" y="98"/>
                          <a:pt x="37" y="97"/>
                        </a:cubicBezTo>
                        <a:close/>
                        <a:moveTo>
                          <a:pt x="25" y="108"/>
                        </a:moveTo>
                        <a:cubicBezTo>
                          <a:pt x="26" y="112"/>
                          <a:pt x="28" y="117"/>
                          <a:pt x="30" y="121"/>
                        </a:cubicBezTo>
                        <a:cubicBezTo>
                          <a:pt x="26" y="122"/>
                          <a:pt x="21" y="124"/>
                          <a:pt x="17" y="127"/>
                        </a:cubicBezTo>
                        <a:cubicBezTo>
                          <a:pt x="18" y="120"/>
                          <a:pt x="21" y="113"/>
                          <a:pt x="25" y="108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" name="Freeform 383"/>
                  <p:cNvSpPr>
                    <a:spLocks noEditPoints="1"/>
                  </p:cNvSpPr>
                  <p:nvPr/>
                </p:nvSpPr>
                <p:spPr bwMode="auto">
                  <a:xfrm>
                    <a:off x="1147861" y="377585"/>
                    <a:ext cx="584093" cy="286229"/>
                  </a:xfrm>
                  <a:custGeom>
                    <a:avLst/>
                    <a:gdLst>
                      <a:gd name="T0" fmla="*/ 15 w 350"/>
                      <a:gd name="T1" fmla="*/ 155 h 155"/>
                      <a:gd name="T2" fmla="*/ 20 w 350"/>
                      <a:gd name="T3" fmla="*/ 136 h 155"/>
                      <a:gd name="T4" fmla="*/ 97 w 350"/>
                      <a:gd name="T5" fmla="*/ 155 h 155"/>
                      <a:gd name="T6" fmla="*/ 149 w 350"/>
                      <a:gd name="T7" fmla="*/ 153 h 155"/>
                      <a:gd name="T8" fmla="*/ 165 w 350"/>
                      <a:gd name="T9" fmla="*/ 143 h 155"/>
                      <a:gd name="T10" fmla="*/ 175 w 350"/>
                      <a:gd name="T11" fmla="*/ 141 h 155"/>
                      <a:gd name="T12" fmla="*/ 185 w 350"/>
                      <a:gd name="T13" fmla="*/ 143 h 155"/>
                      <a:gd name="T14" fmla="*/ 201 w 350"/>
                      <a:gd name="T15" fmla="*/ 152 h 155"/>
                      <a:gd name="T16" fmla="*/ 251 w 350"/>
                      <a:gd name="T17" fmla="*/ 155 h 155"/>
                      <a:gd name="T18" fmla="*/ 330 w 350"/>
                      <a:gd name="T19" fmla="*/ 134 h 155"/>
                      <a:gd name="T20" fmla="*/ 331 w 350"/>
                      <a:gd name="T21" fmla="*/ 155 h 155"/>
                      <a:gd name="T22" fmla="*/ 342 w 350"/>
                      <a:gd name="T23" fmla="*/ 133 h 155"/>
                      <a:gd name="T24" fmla="*/ 219 w 350"/>
                      <a:gd name="T25" fmla="*/ 12 h 155"/>
                      <a:gd name="T26" fmla="*/ 52 w 350"/>
                      <a:gd name="T27" fmla="*/ 58 h 155"/>
                      <a:gd name="T28" fmla="*/ 132 w 350"/>
                      <a:gd name="T29" fmla="*/ 148 h 155"/>
                      <a:gd name="T30" fmla="*/ 132 w 350"/>
                      <a:gd name="T31" fmla="*/ 148 h 155"/>
                      <a:gd name="T32" fmla="*/ 145 w 350"/>
                      <a:gd name="T33" fmla="*/ 140 h 155"/>
                      <a:gd name="T34" fmla="*/ 151 w 350"/>
                      <a:gd name="T35" fmla="*/ 120 h 155"/>
                      <a:gd name="T36" fmla="*/ 166 w 350"/>
                      <a:gd name="T37" fmla="*/ 127 h 155"/>
                      <a:gd name="T38" fmla="*/ 181 w 350"/>
                      <a:gd name="T39" fmla="*/ 130 h 155"/>
                      <a:gd name="T40" fmla="*/ 181 w 350"/>
                      <a:gd name="T41" fmla="*/ 130 h 155"/>
                      <a:gd name="T42" fmla="*/ 199 w 350"/>
                      <a:gd name="T43" fmla="*/ 120 h 155"/>
                      <a:gd name="T44" fmla="*/ 206 w 350"/>
                      <a:gd name="T45" fmla="*/ 136 h 155"/>
                      <a:gd name="T46" fmla="*/ 214 w 350"/>
                      <a:gd name="T47" fmla="*/ 149 h 155"/>
                      <a:gd name="T48" fmla="*/ 324 w 350"/>
                      <a:gd name="T49" fmla="*/ 104 h 155"/>
                      <a:gd name="T50" fmla="*/ 299 w 350"/>
                      <a:gd name="T51" fmla="*/ 68 h 155"/>
                      <a:gd name="T52" fmla="*/ 313 w 350"/>
                      <a:gd name="T53" fmla="*/ 95 h 155"/>
                      <a:gd name="T54" fmla="*/ 302 w 350"/>
                      <a:gd name="T55" fmla="*/ 118 h 155"/>
                      <a:gd name="T56" fmla="*/ 267 w 350"/>
                      <a:gd name="T57" fmla="*/ 116 h 155"/>
                      <a:gd name="T58" fmla="*/ 268 w 350"/>
                      <a:gd name="T59" fmla="*/ 54 h 155"/>
                      <a:gd name="T60" fmla="*/ 284 w 350"/>
                      <a:gd name="T61" fmla="*/ 62 h 155"/>
                      <a:gd name="T62" fmla="*/ 282 w 350"/>
                      <a:gd name="T63" fmla="*/ 87 h 155"/>
                      <a:gd name="T64" fmla="*/ 247 w 350"/>
                      <a:gd name="T65" fmla="*/ 94 h 155"/>
                      <a:gd name="T66" fmla="*/ 227 w 350"/>
                      <a:gd name="T67" fmla="*/ 21 h 155"/>
                      <a:gd name="T68" fmla="*/ 254 w 350"/>
                      <a:gd name="T69" fmla="*/ 37 h 155"/>
                      <a:gd name="T70" fmla="*/ 230 w 350"/>
                      <a:gd name="T71" fmla="*/ 98 h 155"/>
                      <a:gd name="T72" fmla="*/ 233 w 350"/>
                      <a:gd name="T73" fmla="*/ 47 h 155"/>
                      <a:gd name="T74" fmla="*/ 221 w 350"/>
                      <a:gd name="T75" fmla="*/ 48 h 155"/>
                      <a:gd name="T76" fmla="*/ 195 w 350"/>
                      <a:gd name="T77" fmla="*/ 69 h 155"/>
                      <a:gd name="T78" fmla="*/ 205 w 350"/>
                      <a:gd name="T79" fmla="*/ 15 h 155"/>
                      <a:gd name="T80" fmla="*/ 169 w 350"/>
                      <a:gd name="T81" fmla="*/ 19 h 155"/>
                      <a:gd name="T82" fmla="*/ 186 w 350"/>
                      <a:gd name="T83" fmla="*/ 39 h 155"/>
                      <a:gd name="T84" fmla="*/ 166 w 350"/>
                      <a:gd name="T85" fmla="*/ 68 h 155"/>
                      <a:gd name="T86" fmla="*/ 153 w 350"/>
                      <a:gd name="T87" fmla="*/ 25 h 155"/>
                      <a:gd name="T88" fmla="*/ 131 w 350"/>
                      <a:gd name="T89" fmla="*/ 23 h 155"/>
                      <a:gd name="T90" fmla="*/ 157 w 350"/>
                      <a:gd name="T91" fmla="*/ 83 h 155"/>
                      <a:gd name="T92" fmla="*/ 123 w 350"/>
                      <a:gd name="T93" fmla="*/ 45 h 155"/>
                      <a:gd name="T94" fmla="*/ 100 w 350"/>
                      <a:gd name="T95" fmla="*/ 30 h 155"/>
                      <a:gd name="T96" fmla="*/ 96 w 350"/>
                      <a:gd name="T97" fmla="*/ 39 h 155"/>
                      <a:gd name="T98" fmla="*/ 140 w 350"/>
                      <a:gd name="T99" fmla="*/ 120 h 155"/>
                      <a:gd name="T100" fmla="*/ 91 w 350"/>
                      <a:gd name="T101" fmla="*/ 41 h 155"/>
                      <a:gd name="T102" fmla="*/ 81 w 350"/>
                      <a:gd name="T103" fmla="*/ 42 h 155"/>
                      <a:gd name="T104" fmla="*/ 82 w 350"/>
                      <a:gd name="T105" fmla="*/ 69 h 155"/>
                      <a:gd name="T106" fmla="*/ 100 w 350"/>
                      <a:gd name="T107" fmla="*/ 117 h 155"/>
                      <a:gd name="T108" fmla="*/ 48 w 350"/>
                      <a:gd name="T109" fmla="*/ 71 h 155"/>
                      <a:gd name="T110" fmla="*/ 37 w 350"/>
                      <a:gd name="T111" fmla="*/ 97 h 155"/>
                      <a:gd name="T112" fmla="*/ 115 w 350"/>
                      <a:gd name="T113" fmla="*/ 145 h 155"/>
                      <a:gd name="T114" fmla="*/ 36 w 350"/>
                      <a:gd name="T115" fmla="*/ 113 h 155"/>
                      <a:gd name="T116" fmla="*/ 30 w 350"/>
                      <a:gd name="T117" fmla="*/ 121 h 1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350" h="155">
                        <a:moveTo>
                          <a:pt x="0" y="155"/>
                        </a:moveTo>
                        <a:cubicBezTo>
                          <a:pt x="9" y="155"/>
                          <a:pt x="9" y="155"/>
                          <a:pt x="9" y="155"/>
                        </a:cubicBezTo>
                        <a:cubicBezTo>
                          <a:pt x="10" y="153"/>
                          <a:pt x="11" y="151"/>
                          <a:pt x="11" y="149"/>
                        </a:cubicBezTo>
                        <a:cubicBezTo>
                          <a:pt x="12" y="151"/>
                          <a:pt x="13" y="153"/>
                          <a:pt x="15" y="155"/>
                        </a:cubicBezTo>
                        <a:cubicBezTo>
                          <a:pt x="28" y="155"/>
                          <a:pt x="28" y="155"/>
                          <a:pt x="28" y="155"/>
                        </a:cubicBezTo>
                        <a:cubicBezTo>
                          <a:pt x="26" y="153"/>
                          <a:pt x="24" y="151"/>
                          <a:pt x="21" y="148"/>
                        </a:cubicBezTo>
                        <a:cubicBezTo>
                          <a:pt x="20" y="145"/>
                          <a:pt x="18" y="142"/>
                          <a:pt x="17" y="139"/>
                        </a:cubicBezTo>
                        <a:cubicBezTo>
                          <a:pt x="18" y="138"/>
                          <a:pt x="19" y="137"/>
                          <a:pt x="20" y="136"/>
                        </a:cubicBezTo>
                        <a:cubicBezTo>
                          <a:pt x="26" y="132"/>
                          <a:pt x="33" y="130"/>
                          <a:pt x="39" y="130"/>
                        </a:cubicBezTo>
                        <a:cubicBezTo>
                          <a:pt x="40" y="131"/>
                          <a:pt x="42" y="132"/>
                          <a:pt x="44" y="133"/>
                        </a:cubicBezTo>
                        <a:cubicBezTo>
                          <a:pt x="55" y="140"/>
                          <a:pt x="69" y="143"/>
                          <a:pt x="83" y="147"/>
                        </a:cubicBezTo>
                        <a:cubicBezTo>
                          <a:pt x="87" y="149"/>
                          <a:pt x="92" y="152"/>
                          <a:pt x="97" y="155"/>
                        </a:cubicBezTo>
                        <a:cubicBezTo>
                          <a:pt x="149" y="155"/>
                          <a:pt x="149" y="155"/>
                          <a:pt x="149" y="155"/>
                        </a:cubicBezTo>
                        <a:cubicBezTo>
                          <a:pt x="149" y="154"/>
                          <a:pt x="148" y="154"/>
                          <a:pt x="148" y="153"/>
                        </a:cubicBezTo>
                        <a:cubicBezTo>
                          <a:pt x="148" y="153"/>
                          <a:pt x="148" y="152"/>
                          <a:pt x="148" y="152"/>
                        </a:cubicBezTo>
                        <a:cubicBezTo>
                          <a:pt x="148" y="152"/>
                          <a:pt x="148" y="152"/>
                          <a:pt x="149" y="153"/>
                        </a:cubicBezTo>
                        <a:cubicBezTo>
                          <a:pt x="153" y="154"/>
                          <a:pt x="157" y="151"/>
                          <a:pt x="156" y="147"/>
                        </a:cubicBezTo>
                        <a:cubicBezTo>
                          <a:pt x="156" y="147"/>
                          <a:pt x="156" y="146"/>
                          <a:pt x="156" y="146"/>
                        </a:cubicBezTo>
                        <a:cubicBezTo>
                          <a:pt x="156" y="146"/>
                          <a:pt x="156" y="146"/>
                          <a:pt x="157" y="147"/>
                        </a:cubicBezTo>
                        <a:cubicBezTo>
                          <a:pt x="160" y="150"/>
                          <a:pt x="164" y="148"/>
                          <a:pt x="165" y="143"/>
                        </a:cubicBezTo>
                        <a:cubicBezTo>
                          <a:pt x="165" y="143"/>
                          <a:pt x="165" y="142"/>
                          <a:pt x="165" y="142"/>
                        </a:cubicBezTo>
                        <a:cubicBezTo>
                          <a:pt x="165" y="142"/>
                          <a:pt x="165" y="143"/>
                          <a:pt x="166" y="143"/>
                        </a:cubicBezTo>
                        <a:cubicBezTo>
                          <a:pt x="168" y="147"/>
                          <a:pt x="173" y="146"/>
                          <a:pt x="174" y="142"/>
                        </a:cubicBezTo>
                        <a:cubicBezTo>
                          <a:pt x="175" y="142"/>
                          <a:pt x="175" y="141"/>
                          <a:pt x="175" y="141"/>
                        </a:cubicBezTo>
                        <a:cubicBezTo>
                          <a:pt x="175" y="141"/>
                          <a:pt x="175" y="142"/>
                          <a:pt x="175" y="142"/>
                        </a:cubicBezTo>
                        <a:cubicBezTo>
                          <a:pt x="177" y="146"/>
                          <a:pt x="182" y="146"/>
                          <a:pt x="184" y="143"/>
                        </a:cubicBezTo>
                        <a:cubicBezTo>
                          <a:pt x="184" y="143"/>
                          <a:pt x="185" y="142"/>
                          <a:pt x="185" y="142"/>
                        </a:cubicBezTo>
                        <a:cubicBezTo>
                          <a:pt x="185" y="142"/>
                          <a:pt x="185" y="143"/>
                          <a:pt x="185" y="143"/>
                        </a:cubicBezTo>
                        <a:cubicBezTo>
                          <a:pt x="185" y="148"/>
                          <a:pt x="190" y="149"/>
                          <a:pt x="193" y="147"/>
                        </a:cubicBezTo>
                        <a:cubicBezTo>
                          <a:pt x="193" y="146"/>
                          <a:pt x="194" y="146"/>
                          <a:pt x="194" y="146"/>
                        </a:cubicBezTo>
                        <a:cubicBezTo>
                          <a:pt x="194" y="146"/>
                          <a:pt x="194" y="147"/>
                          <a:pt x="194" y="147"/>
                        </a:cubicBezTo>
                        <a:cubicBezTo>
                          <a:pt x="193" y="151"/>
                          <a:pt x="197" y="154"/>
                          <a:pt x="201" y="152"/>
                        </a:cubicBezTo>
                        <a:cubicBezTo>
                          <a:pt x="201" y="152"/>
                          <a:pt x="202" y="152"/>
                          <a:pt x="202" y="152"/>
                        </a:cubicBezTo>
                        <a:cubicBezTo>
                          <a:pt x="202" y="152"/>
                          <a:pt x="202" y="153"/>
                          <a:pt x="201" y="153"/>
                        </a:cubicBezTo>
                        <a:cubicBezTo>
                          <a:pt x="201" y="154"/>
                          <a:pt x="201" y="154"/>
                          <a:pt x="201" y="155"/>
                        </a:cubicBezTo>
                        <a:cubicBezTo>
                          <a:pt x="251" y="155"/>
                          <a:pt x="251" y="155"/>
                          <a:pt x="251" y="155"/>
                        </a:cubicBezTo>
                        <a:cubicBezTo>
                          <a:pt x="256" y="152"/>
                          <a:pt x="261" y="149"/>
                          <a:pt x="266" y="146"/>
                        </a:cubicBezTo>
                        <a:cubicBezTo>
                          <a:pt x="271" y="144"/>
                          <a:pt x="276" y="143"/>
                          <a:pt x="280" y="141"/>
                        </a:cubicBezTo>
                        <a:cubicBezTo>
                          <a:pt x="291" y="138"/>
                          <a:pt x="301" y="134"/>
                          <a:pt x="309" y="127"/>
                        </a:cubicBezTo>
                        <a:cubicBezTo>
                          <a:pt x="317" y="126"/>
                          <a:pt x="324" y="128"/>
                          <a:pt x="330" y="134"/>
                        </a:cubicBezTo>
                        <a:cubicBezTo>
                          <a:pt x="331" y="134"/>
                          <a:pt x="331" y="135"/>
                          <a:pt x="332" y="135"/>
                        </a:cubicBezTo>
                        <a:cubicBezTo>
                          <a:pt x="331" y="137"/>
                          <a:pt x="331" y="138"/>
                          <a:pt x="330" y="139"/>
                        </a:cubicBezTo>
                        <a:cubicBezTo>
                          <a:pt x="327" y="147"/>
                          <a:pt x="321" y="152"/>
                          <a:pt x="314" y="155"/>
                        </a:cubicBezTo>
                        <a:cubicBezTo>
                          <a:pt x="331" y="155"/>
                          <a:pt x="331" y="155"/>
                          <a:pt x="331" y="155"/>
                        </a:cubicBezTo>
                        <a:cubicBezTo>
                          <a:pt x="334" y="152"/>
                          <a:pt x="336" y="149"/>
                          <a:pt x="338" y="145"/>
                        </a:cubicBezTo>
                        <a:cubicBezTo>
                          <a:pt x="339" y="148"/>
                          <a:pt x="340" y="152"/>
                          <a:pt x="341" y="155"/>
                        </a:cubicBezTo>
                        <a:cubicBezTo>
                          <a:pt x="350" y="155"/>
                          <a:pt x="350" y="155"/>
                          <a:pt x="350" y="155"/>
                        </a:cubicBezTo>
                        <a:cubicBezTo>
                          <a:pt x="349" y="147"/>
                          <a:pt x="346" y="139"/>
                          <a:pt x="342" y="133"/>
                        </a:cubicBezTo>
                        <a:cubicBezTo>
                          <a:pt x="343" y="117"/>
                          <a:pt x="336" y="101"/>
                          <a:pt x="324" y="92"/>
                        </a:cubicBezTo>
                        <a:cubicBezTo>
                          <a:pt x="322" y="76"/>
                          <a:pt x="310" y="62"/>
                          <a:pt x="296" y="56"/>
                        </a:cubicBezTo>
                        <a:cubicBezTo>
                          <a:pt x="290" y="41"/>
                          <a:pt x="275" y="31"/>
                          <a:pt x="260" y="29"/>
                        </a:cubicBezTo>
                        <a:cubicBezTo>
                          <a:pt x="250" y="16"/>
                          <a:pt x="234" y="10"/>
                          <a:pt x="219" y="12"/>
                        </a:cubicBezTo>
                        <a:cubicBezTo>
                          <a:pt x="206" y="2"/>
                          <a:pt x="188" y="1"/>
                          <a:pt x="174" y="6"/>
                        </a:cubicBezTo>
                        <a:cubicBezTo>
                          <a:pt x="159" y="0"/>
                          <a:pt x="141" y="3"/>
                          <a:pt x="129" y="12"/>
                        </a:cubicBezTo>
                        <a:cubicBezTo>
                          <a:pt x="113" y="11"/>
                          <a:pt x="97" y="18"/>
                          <a:pt x="87" y="30"/>
                        </a:cubicBezTo>
                        <a:cubicBezTo>
                          <a:pt x="72" y="33"/>
                          <a:pt x="58" y="44"/>
                          <a:pt x="52" y="58"/>
                        </a:cubicBezTo>
                        <a:cubicBezTo>
                          <a:pt x="37" y="64"/>
                          <a:pt x="27" y="79"/>
                          <a:pt x="25" y="94"/>
                        </a:cubicBezTo>
                        <a:cubicBezTo>
                          <a:pt x="12" y="104"/>
                          <a:pt x="6" y="120"/>
                          <a:pt x="8" y="136"/>
                        </a:cubicBezTo>
                        <a:cubicBezTo>
                          <a:pt x="4" y="141"/>
                          <a:pt x="1" y="148"/>
                          <a:pt x="0" y="155"/>
                        </a:cubicBezTo>
                        <a:close/>
                        <a:moveTo>
                          <a:pt x="132" y="148"/>
                        </a:moveTo>
                        <a:cubicBezTo>
                          <a:pt x="129" y="146"/>
                          <a:pt x="127" y="143"/>
                          <a:pt x="125" y="140"/>
                        </a:cubicBezTo>
                        <a:cubicBezTo>
                          <a:pt x="128" y="142"/>
                          <a:pt x="131" y="144"/>
                          <a:pt x="134" y="145"/>
                        </a:cubicBezTo>
                        <a:cubicBezTo>
                          <a:pt x="135" y="147"/>
                          <a:pt x="135" y="148"/>
                          <a:pt x="136" y="149"/>
                        </a:cubicBezTo>
                        <a:cubicBezTo>
                          <a:pt x="134" y="149"/>
                          <a:pt x="133" y="149"/>
                          <a:pt x="132" y="148"/>
                        </a:cubicBezTo>
                        <a:close/>
                        <a:moveTo>
                          <a:pt x="141" y="138"/>
                        </a:moveTo>
                        <a:cubicBezTo>
                          <a:pt x="140" y="135"/>
                          <a:pt x="138" y="132"/>
                          <a:pt x="136" y="129"/>
                        </a:cubicBezTo>
                        <a:cubicBezTo>
                          <a:pt x="139" y="131"/>
                          <a:pt x="141" y="133"/>
                          <a:pt x="144" y="136"/>
                        </a:cubicBezTo>
                        <a:cubicBezTo>
                          <a:pt x="144" y="137"/>
                          <a:pt x="145" y="139"/>
                          <a:pt x="145" y="140"/>
                        </a:cubicBezTo>
                        <a:cubicBezTo>
                          <a:pt x="144" y="139"/>
                          <a:pt x="142" y="139"/>
                          <a:pt x="141" y="138"/>
                        </a:cubicBezTo>
                        <a:close/>
                        <a:moveTo>
                          <a:pt x="156" y="134"/>
                        </a:moveTo>
                        <a:cubicBezTo>
                          <a:pt x="155" y="133"/>
                          <a:pt x="154" y="132"/>
                          <a:pt x="153" y="131"/>
                        </a:cubicBezTo>
                        <a:cubicBezTo>
                          <a:pt x="152" y="127"/>
                          <a:pt x="151" y="124"/>
                          <a:pt x="151" y="120"/>
                        </a:cubicBezTo>
                        <a:cubicBezTo>
                          <a:pt x="152" y="123"/>
                          <a:pt x="154" y="126"/>
                          <a:pt x="156" y="129"/>
                        </a:cubicBezTo>
                        <a:cubicBezTo>
                          <a:pt x="156" y="131"/>
                          <a:pt x="156" y="132"/>
                          <a:pt x="156" y="134"/>
                        </a:cubicBezTo>
                        <a:close/>
                        <a:moveTo>
                          <a:pt x="168" y="130"/>
                        </a:moveTo>
                        <a:cubicBezTo>
                          <a:pt x="168" y="129"/>
                          <a:pt x="167" y="128"/>
                          <a:pt x="166" y="127"/>
                        </a:cubicBezTo>
                        <a:cubicBezTo>
                          <a:pt x="166" y="123"/>
                          <a:pt x="166" y="120"/>
                          <a:pt x="167" y="116"/>
                        </a:cubicBezTo>
                        <a:cubicBezTo>
                          <a:pt x="168" y="119"/>
                          <a:pt x="169" y="123"/>
                          <a:pt x="170" y="126"/>
                        </a:cubicBezTo>
                        <a:cubicBezTo>
                          <a:pt x="169" y="128"/>
                          <a:pt x="169" y="129"/>
                          <a:pt x="168" y="130"/>
                        </a:cubicBezTo>
                        <a:close/>
                        <a:moveTo>
                          <a:pt x="181" y="130"/>
                        </a:moveTo>
                        <a:cubicBezTo>
                          <a:pt x="181" y="129"/>
                          <a:pt x="180" y="128"/>
                          <a:pt x="180" y="126"/>
                        </a:cubicBezTo>
                        <a:cubicBezTo>
                          <a:pt x="181" y="123"/>
                          <a:pt x="182" y="119"/>
                          <a:pt x="183" y="116"/>
                        </a:cubicBezTo>
                        <a:cubicBezTo>
                          <a:pt x="183" y="120"/>
                          <a:pt x="184" y="123"/>
                          <a:pt x="184" y="127"/>
                        </a:cubicBezTo>
                        <a:cubicBezTo>
                          <a:pt x="183" y="128"/>
                          <a:pt x="182" y="129"/>
                          <a:pt x="181" y="130"/>
                        </a:cubicBezTo>
                        <a:close/>
                        <a:moveTo>
                          <a:pt x="197" y="131"/>
                        </a:moveTo>
                        <a:cubicBezTo>
                          <a:pt x="196" y="132"/>
                          <a:pt x="195" y="133"/>
                          <a:pt x="194" y="133"/>
                        </a:cubicBezTo>
                        <a:cubicBezTo>
                          <a:pt x="194" y="132"/>
                          <a:pt x="194" y="131"/>
                          <a:pt x="193" y="129"/>
                        </a:cubicBezTo>
                        <a:cubicBezTo>
                          <a:pt x="195" y="126"/>
                          <a:pt x="197" y="123"/>
                          <a:pt x="199" y="120"/>
                        </a:cubicBezTo>
                        <a:cubicBezTo>
                          <a:pt x="198" y="124"/>
                          <a:pt x="198" y="127"/>
                          <a:pt x="197" y="131"/>
                        </a:cubicBezTo>
                        <a:close/>
                        <a:moveTo>
                          <a:pt x="209" y="138"/>
                        </a:moveTo>
                        <a:cubicBezTo>
                          <a:pt x="208" y="139"/>
                          <a:pt x="206" y="139"/>
                          <a:pt x="205" y="140"/>
                        </a:cubicBezTo>
                        <a:cubicBezTo>
                          <a:pt x="205" y="139"/>
                          <a:pt x="205" y="137"/>
                          <a:pt x="206" y="136"/>
                        </a:cubicBezTo>
                        <a:cubicBezTo>
                          <a:pt x="208" y="133"/>
                          <a:pt x="211" y="131"/>
                          <a:pt x="214" y="129"/>
                        </a:cubicBezTo>
                        <a:cubicBezTo>
                          <a:pt x="212" y="132"/>
                          <a:pt x="210" y="135"/>
                          <a:pt x="209" y="138"/>
                        </a:cubicBezTo>
                        <a:close/>
                        <a:moveTo>
                          <a:pt x="218" y="148"/>
                        </a:moveTo>
                        <a:cubicBezTo>
                          <a:pt x="217" y="148"/>
                          <a:pt x="215" y="149"/>
                          <a:pt x="214" y="149"/>
                        </a:cubicBezTo>
                        <a:cubicBezTo>
                          <a:pt x="215" y="148"/>
                          <a:pt x="215" y="147"/>
                          <a:pt x="216" y="145"/>
                        </a:cubicBezTo>
                        <a:cubicBezTo>
                          <a:pt x="219" y="144"/>
                          <a:pt x="222" y="142"/>
                          <a:pt x="225" y="140"/>
                        </a:cubicBezTo>
                        <a:cubicBezTo>
                          <a:pt x="223" y="143"/>
                          <a:pt x="221" y="146"/>
                          <a:pt x="218" y="148"/>
                        </a:cubicBezTo>
                        <a:close/>
                        <a:moveTo>
                          <a:pt x="324" y="104"/>
                        </a:moveTo>
                        <a:cubicBezTo>
                          <a:pt x="328" y="110"/>
                          <a:pt x="331" y="117"/>
                          <a:pt x="332" y="124"/>
                        </a:cubicBezTo>
                        <a:cubicBezTo>
                          <a:pt x="328" y="121"/>
                          <a:pt x="323" y="119"/>
                          <a:pt x="318" y="118"/>
                        </a:cubicBezTo>
                        <a:cubicBezTo>
                          <a:pt x="321" y="114"/>
                          <a:pt x="323" y="109"/>
                          <a:pt x="324" y="104"/>
                        </a:cubicBezTo>
                        <a:close/>
                        <a:moveTo>
                          <a:pt x="299" y="68"/>
                        </a:moveTo>
                        <a:cubicBezTo>
                          <a:pt x="305" y="72"/>
                          <a:pt x="309" y="78"/>
                          <a:pt x="312" y="85"/>
                        </a:cubicBezTo>
                        <a:cubicBezTo>
                          <a:pt x="307" y="83"/>
                          <a:pt x="302" y="82"/>
                          <a:pt x="297" y="83"/>
                        </a:cubicBezTo>
                        <a:cubicBezTo>
                          <a:pt x="299" y="78"/>
                          <a:pt x="300" y="74"/>
                          <a:pt x="299" y="68"/>
                        </a:cubicBezTo>
                        <a:close/>
                        <a:moveTo>
                          <a:pt x="313" y="95"/>
                        </a:moveTo>
                        <a:cubicBezTo>
                          <a:pt x="314" y="96"/>
                          <a:pt x="314" y="96"/>
                          <a:pt x="315" y="96"/>
                        </a:cubicBezTo>
                        <a:cubicBezTo>
                          <a:pt x="315" y="98"/>
                          <a:pt x="315" y="99"/>
                          <a:pt x="315" y="100"/>
                        </a:cubicBezTo>
                        <a:cubicBezTo>
                          <a:pt x="313" y="107"/>
                          <a:pt x="310" y="113"/>
                          <a:pt x="306" y="117"/>
                        </a:cubicBezTo>
                        <a:cubicBezTo>
                          <a:pt x="305" y="118"/>
                          <a:pt x="304" y="118"/>
                          <a:pt x="302" y="118"/>
                        </a:cubicBezTo>
                        <a:cubicBezTo>
                          <a:pt x="289" y="121"/>
                          <a:pt x="275" y="130"/>
                          <a:pt x="263" y="137"/>
                        </a:cubicBezTo>
                        <a:cubicBezTo>
                          <a:pt x="254" y="140"/>
                          <a:pt x="244" y="142"/>
                          <a:pt x="234" y="145"/>
                        </a:cubicBezTo>
                        <a:cubicBezTo>
                          <a:pt x="241" y="137"/>
                          <a:pt x="248" y="130"/>
                          <a:pt x="255" y="123"/>
                        </a:cubicBezTo>
                        <a:cubicBezTo>
                          <a:pt x="259" y="121"/>
                          <a:pt x="263" y="118"/>
                          <a:pt x="267" y="116"/>
                        </a:cubicBezTo>
                        <a:cubicBezTo>
                          <a:pt x="276" y="109"/>
                          <a:pt x="285" y="102"/>
                          <a:pt x="291" y="94"/>
                        </a:cubicBezTo>
                        <a:cubicBezTo>
                          <a:pt x="298" y="91"/>
                          <a:pt x="305" y="91"/>
                          <a:pt x="313" y="95"/>
                        </a:cubicBezTo>
                        <a:close/>
                        <a:moveTo>
                          <a:pt x="283" y="53"/>
                        </a:moveTo>
                        <a:cubicBezTo>
                          <a:pt x="278" y="52"/>
                          <a:pt x="273" y="53"/>
                          <a:pt x="268" y="54"/>
                        </a:cubicBezTo>
                        <a:cubicBezTo>
                          <a:pt x="268" y="50"/>
                          <a:pt x="268" y="45"/>
                          <a:pt x="266" y="40"/>
                        </a:cubicBezTo>
                        <a:cubicBezTo>
                          <a:pt x="273" y="43"/>
                          <a:pt x="279" y="47"/>
                          <a:pt x="283" y="53"/>
                        </a:cubicBezTo>
                        <a:close/>
                        <a:moveTo>
                          <a:pt x="265" y="67"/>
                        </a:moveTo>
                        <a:cubicBezTo>
                          <a:pt x="270" y="63"/>
                          <a:pt x="276" y="61"/>
                          <a:pt x="284" y="62"/>
                        </a:cubicBezTo>
                        <a:cubicBezTo>
                          <a:pt x="286" y="62"/>
                          <a:pt x="287" y="62"/>
                          <a:pt x="289" y="63"/>
                        </a:cubicBezTo>
                        <a:cubicBezTo>
                          <a:pt x="289" y="64"/>
                          <a:pt x="289" y="65"/>
                          <a:pt x="290" y="67"/>
                        </a:cubicBezTo>
                        <a:cubicBezTo>
                          <a:pt x="290" y="74"/>
                          <a:pt x="288" y="80"/>
                          <a:pt x="285" y="86"/>
                        </a:cubicBezTo>
                        <a:cubicBezTo>
                          <a:pt x="284" y="86"/>
                          <a:pt x="283" y="87"/>
                          <a:pt x="282" y="87"/>
                        </a:cubicBezTo>
                        <a:cubicBezTo>
                          <a:pt x="270" y="94"/>
                          <a:pt x="259" y="105"/>
                          <a:pt x="249" y="115"/>
                        </a:cubicBezTo>
                        <a:cubicBezTo>
                          <a:pt x="241" y="121"/>
                          <a:pt x="232" y="126"/>
                          <a:pt x="223" y="130"/>
                        </a:cubicBezTo>
                        <a:cubicBezTo>
                          <a:pt x="228" y="122"/>
                          <a:pt x="233" y="113"/>
                          <a:pt x="238" y="105"/>
                        </a:cubicBezTo>
                        <a:cubicBezTo>
                          <a:pt x="241" y="101"/>
                          <a:pt x="244" y="98"/>
                          <a:pt x="247" y="94"/>
                        </a:cubicBezTo>
                        <a:cubicBezTo>
                          <a:pt x="255" y="85"/>
                          <a:pt x="262" y="76"/>
                          <a:pt x="265" y="67"/>
                        </a:cubicBezTo>
                        <a:close/>
                        <a:moveTo>
                          <a:pt x="246" y="29"/>
                        </a:moveTo>
                        <a:cubicBezTo>
                          <a:pt x="242" y="30"/>
                          <a:pt x="237" y="32"/>
                          <a:pt x="233" y="35"/>
                        </a:cubicBezTo>
                        <a:cubicBezTo>
                          <a:pt x="232" y="30"/>
                          <a:pt x="230" y="25"/>
                          <a:pt x="227" y="21"/>
                        </a:cubicBezTo>
                        <a:cubicBezTo>
                          <a:pt x="234" y="22"/>
                          <a:pt x="241" y="25"/>
                          <a:pt x="246" y="29"/>
                        </a:cubicBezTo>
                        <a:close/>
                        <a:moveTo>
                          <a:pt x="233" y="47"/>
                        </a:moveTo>
                        <a:cubicBezTo>
                          <a:pt x="235" y="45"/>
                          <a:pt x="238" y="42"/>
                          <a:pt x="241" y="41"/>
                        </a:cubicBezTo>
                        <a:cubicBezTo>
                          <a:pt x="245" y="38"/>
                          <a:pt x="250" y="37"/>
                          <a:pt x="254" y="37"/>
                        </a:cubicBezTo>
                        <a:cubicBezTo>
                          <a:pt x="255" y="38"/>
                          <a:pt x="256" y="40"/>
                          <a:pt x="257" y="41"/>
                        </a:cubicBezTo>
                        <a:cubicBezTo>
                          <a:pt x="259" y="48"/>
                          <a:pt x="259" y="54"/>
                          <a:pt x="257" y="60"/>
                        </a:cubicBezTo>
                        <a:cubicBezTo>
                          <a:pt x="256" y="61"/>
                          <a:pt x="255" y="62"/>
                          <a:pt x="254" y="63"/>
                        </a:cubicBezTo>
                        <a:cubicBezTo>
                          <a:pt x="244" y="72"/>
                          <a:pt x="237" y="86"/>
                          <a:pt x="230" y="98"/>
                        </a:cubicBezTo>
                        <a:cubicBezTo>
                          <a:pt x="223" y="106"/>
                          <a:pt x="216" y="113"/>
                          <a:pt x="209" y="120"/>
                        </a:cubicBezTo>
                        <a:cubicBezTo>
                          <a:pt x="211" y="110"/>
                          <a:pt x="214" y="100"/>
                          <a:pt x="216" y="91"/>
                        </a:cubicBezTo>
                        <a:cubicBezTo>
                          <a:pt x="218" y="87"/>
                          <a:pt x="221" y="82"/>
                          <a:pt x="223" y="78"/>
                        </a:cubicBezTo>
                        <a:cubicBezTo>
                          <a:pt x="228" y="68"/>
                          <a:pt x="232" y="58"/>
                          <a:pt x="233" y="47"/>
                        </a:cubicBezTo>
                        <a:close/>
                        <a:moveTo>
                          <a:pt x="215" y="22"/>
                        </a:moveTo>
                        <a:cubicBezTo>
                          <a:pt x="216" y="23"/>
                          <a:pt x="217" y="24"/>
                          <a:pt x="218" y="25"/>
                        </a:cubicBezTo>
                        <a:cubicBezTo>
                          <a:pt x="222" y="31"/>
                          <a:pt x="224" y="37"/>
                          <a:pt x="224" y="43"/>
                        </a:cubicBezTo>
                        <a:cubicBezTo>
                          <a:pt x="223" y="45"/>
                          <a:pt x="222" y="46"/>
                          <a:pt x="221" y="48"/>
                        </a:cubicBezTo>
                        <a:cubicBezTo>
                          <a:pt x="214" y="60"/>
                          <a:pt x="211" y="74"/>
                          <a:pt x="207" y="87"/>
                        </a:cubicBezTo>
                        <a:cubicBezTo>
                          <a:pt x="203" y="96"/>
                          <a:pt x="198" y="104"/>
                          <a:pt x="193" y="113"/>
                        </a:cubicBezTo>
                        <a:cubicBezTo>
                          <a:pt x="192" y="103"/>
                          <a:pt x="192" y="93"/>
                          <a:pt x="192" y="83"/>
                        </a:cubicBezTo>
                        <a:cubicBezTo>
                          <a:pt x="193" y="79"/>
                          <a:pt x="194" y="74"/>
                          <a:pt x="195" y="69"/>
                        </a:cubicBezTo>
                        <a:cubicBezTo>
                          <a:pt x="197" y="58"/>
                          <a:pt x="199" y="47"/>
                          <a:pt x="197" y="37"/>
                        </a:cubicBezTo>
                        <a:cubicBezTo>
                          <a:pt x="199" y="32"/>
                          <a:pt x="202" y="29"/>
                          <a:pt x="206" y="26"/>
                        </a:cubicBezTo>
                        <a:cubicBezTo>
                          <a:pt x="209" y="24"/>
                          <a:pt x="212" y="22"/>
                          <a:pt x="215" y="22"/>
                        </a:cubicBezTo>
                        <a:close/>
                        <a:moveTo>
                          <a:pt x="205" y="15"/>
                        </a:moveTo>
                        <a:cubicBezTo>
                          <a:pt x="201" y="18"/>
                          <a:pt x="197" y="21"/>
                          <a:pt x="193" y="24"/>
                        </a:cubicBezTo>
                        <a:cubicBezTo>
                          <a:pt x="191" y="20"/>
                          <a:pt x="188" y="16"/>
                          <a:pt x="185" y="13"/>
                        </a:cubicBezTo>
                        <a:cubicBezTo>
                          <a:pt x="191" y="12"/>
                          <a:pt x="199" y="13"/>
                          <a:pt x="205" y="15"/>
                        </a:cubicBezTo>
                        <a:close/>
                        <a:moveTo>
                          <a:pt x="169" y="19"/>
                        </a:moveTo>
                        <a:cubicBezTo>
                          <a:pt x="171" y="18"/>
                          <a:pt x="172" y="17"/>
                          <a:pt x="173" y="17"/>
                        </a:cubicBezTo>
                        <a:cubicBezTo>
                          <a:pt x="174" y="17"/>
                          <a:pt x="176" y="18"/>
                          <a:pt x="177" y="19"/>
                        </a:cubicBezTo>
                        <a:cubicBezTo>
                          <a:pt x="182" y="23"/>
                          <a:pt x="185" y="29"/>
                          <a:pt x="187" y="35"/>
                        </a:cubicBezTo>
                        <a:cubicBezTo>
                          <a:pt x="186" y="36"/>
                          <a:pt x="186" y="38"/>
                          <a:pt x="186" y="39"/>
                        </a:cubicBezTo>
                        <a:cubicBezTo>
                          <a:pt x="182" y="52"/>
                          <a:pt x="182" y="67"/>
                          <a:pt x="182" y="81"/>
                        </a:cubicBezTo>
                        <a:cubicBezTo>
                          <a:pt x="180" y="91"/>
                          <a:pt x="178" y="101"/>
                          <a:pt x="175" y="110"/>
                        </a:cubicBezTo>
                        <a:cubicBezTo>
                          <a:pt x="172" y="101"/>
                          <a:pt x="169" y="92"/>
                          <a:pt x="167" y="82"/>
                        </a:cubicBezTo>
                        <a:cubicBezTo>
                          <a:pt x="166" y="77"/>
                          <a:pt x="166" y="73"/>
                          <a:pt x="166" y="68"/>
                        </a:cubicBezTo>
                        <a:cubicBezTo>
                          <a:pt x="165" y="57"/>
                          <a:pt x="164" y="45"/>
                          <a:pt x="159" y="36"/>
                        </a:cubicBezTo>
                        <a:cubicBezTo>
                          <a:pt x="160" y="30"/>
                          <a:pt x="163" y="24"/>
                          <a:pt x="169" y="19"/>
                        </a:cubicBezTo>
                        <a:close/>
                        <a:moveTo>
                          <a:pt x="162" y="13"/>
                        </a:moveTo>
                        <a:cubicBezTo>
                          <a:pt x="158" y="16"/>
                          <a:pt x="155" y="20"/>
                          <a:pt x="153" y="25"/>
                        </a:cubicBezTo>
                        <a:cubicBezTo>
                          <a:pt x="150" y="22"/>
                          <a:pt x="146" y="18"/>
                          <a:pt x="141" y="16"/>
                        </a:cubicBezTo>
                        <a:cubicBezTo>
                          <a:pt x="148" y="13"/>
                          <a:pt x="155" y="12"/>
                          <a:pt x="162" y="13"/>
                        </a:cubicBezTo>
                        <a:close/>
                        <a:moveTo>
                          <a:pt x="130" y="24"/>
                        </a:moveTo>
                        <a:cubicBezTo>
                          <a:pt x="130" y="23"/>
                          <a:pt x="131" y="23"/>
                          <a:pt x="131" y="23"/>
                        </a:cubicBezTo>
                        <a:cubicBezTo>
                          <a:pt x="132" y="23"/>
                          <a:pt x="134" y="23"/>
                          <a:pt x="135" y="24"/>
                        </a:cubicBezTo>
                        <a:cubicBezTo>
                          <a:pt x="142" y="27"/>
                          <a:pt x="146" y="31"/>
                          <a:pt x="149" y="37"/>
                        </a:cubicBezTo>
                        <a:cubicBezTo>
                          <a:pt x="149" y="38"/>
                          <a:pt x="149" y="40"/>
                          <a:pt x="149" y="41"/>
                        </a:cubicBezTo>
                        <a:cubicBezTo>
                          <a:pt x="148" y="55"/>
                          <a:pt x="153" y="69"/>
                          <a:pt x="157" y="83"/>
                        </a:cubicBezTo>
                        <a:cubicBezTo>
                          <a:pt x="157" y="93"/>
                          <a:pt x="157" y="103"/>
                          <a:pt x="157" y="113"/>
                        </a:cubicBezTo>
                        <a:cubicBezTo>
                          <a:pt x="152" y="105"/>
                          <a:pt x="147" y="96"/>
                          <a:pt x="142" y="88"/>
                        </a:cubicBezTo>
                        <a:cubicBezTo>
                          <a:pt x="140" y="83"/>
                          <a:pt x="139" y="79"/>
                          <a:pt x="137" y="74"/>
                        </a:cubicBezTo>
                        <a:cubicBezTo>
                          <a:pt x="134" y="63"/>
                          <a:pt x="129" y="53"/>
                          <a:pt x="123" y="45"/>
                        </a:cubicBezTo>
                        <a:cubicBezTo>
                          <a:pt x="122" y="38"/>
                          <a:pt x="124" y="30"/>
                          <a:pt x="130" y="24"/>
                        </a:cubicBezTo>
                        <a:close/>
                        <a:moveTo>
                          <a:pt x="119" y="22"/>
                        </a:moveTo>
                        <a:cubicBezTo>
                          <a:pt x="117" y="26"/>
                          <a:pt x="115" y="31"/>
                          <a:pt x="114" y="36"/>
                        </a:cubicBezTo>
                        <a:cubicBezTo>
                          <a:pt x="110" y="33"/>
                          <a:pt x="105" y="31"/>
                          <a:pt x="100" y="30"/>
                        </a:cubicBezTo>
                        <a:cubicBezTo>
                          <a:pt x="106" y="26"/>
                          <a:pt x="112" y="23"/>
                          <a:pt x="119" y="22"/>
                        </a:cubicBezTo>
                        <a:close/>
                        <a:moveTo>
                          <a:pt x="91" y="41"/>
                        </a:moveTo>
                        <a:cubicBezTo>
                          <a:pt x="91" y="40"/>
                          <a:pt x="92" y="40"/>
                          <a:pt x="92" y="39"/>
                        </a:cubicBezTo>
                        <a:cubicBezTo>
                          <a:pt x="93" y="39"/>
                          <a:pt x="95" y="39"/>
                          <a:pt x="96" y="39"/>
                        </a:cubicBezTo>
                        <a:cubicBezTo>
                          <a:pt x="103" y="41"/>
                          <a:pt x="109" y="44"/>
                          <a:pt x="113" y="48"/>
                        </a:cubicBezTo>
                        <a:cubicBezTo>
                          <a:pt x="113" y="49"/>
                          <a:pt x="114" y="51"/>
                          <a:pt x="114" y="52"/>
                        </a:cubicBezTo>
                        <a:cubicBezTo>
                          <a:pt x="117" y="65"/>
                          <a:pt x="125" y="79"/>
                          <a:pt x="133" y="91"/>
                        </a:cubicBezTo>
                        <a:cubicBezTo>
                          <a:pt x="135" y="100"/>
                          <a:pt x="138" y="110"/>
                          <a:pt x="140" y="120"/>
                        </a:cubicBezTo>
                        <a:cubicBezTo>
                          <a:pt x="133" y="113"/>
                          <a:pt x="126" y="106"/>
                          <a:pt x="119" y="99"/>
                        </a:cubicBezTo>
                        <a:cubicBezTo>
                          <a:pt x="117" y="95"/>
                          <a:pt x="114" y="91"/>
                          <a:pt x="111" y="87"/>
                        </a:cubicBezTo>
                        <a:cubicBezTo>
                          <a:pt x="105" y="78"/>
                          <a:pt x="98" y="69"/>
                          <a:pt x="90" y="63"/>
                        </a:cubicBezTo>
                        <a:cubicBezTo>
                          <a:pt x="87" y="56"/>
                          <a:pt x="87" y="49"/>
                          <a:pt x="91" y="41"/>
                        </a:cubicBezTo>
                        <a:close/>
                        <a:moveTo>
                          <a:pt x="81" y="42"/>
                        </a:moveTo>
                        <a:cubicBezTo>
                          <a:pt x="79" y="47"/>
                          <a:pt x="78" y="52"/>
                          <a:pt x="79" y="57"/>
                        </a:cubicBezTo>
                        <a:cubicBezTo>
                          <a:pt x="74" y="55"/>
                          <a:pt x="69" y="55"/>
                          <a:pt x="64" y="55"/>
                        </a:cubicBezTo>
                        <a:cubicBezTo>
                          <a:pt x="68" y="49"/>
                          <a:pt x="74" y="45"/>
                          <a:pt x="81" y="42"/>
                        </a:cubicBezTo>
                        <a:close/>
                        <a:moveTo>
                          <a:pt x="58" y="70"/>
                        </a:moveTo>
                        <a:cubicBezTo>
                          <a:pt x="58" y="68"/>
                          <a:pt x="58" y="67"/>
                          <a:pt x="59" y="66"/>
                        </a:cubicBezTo>
                        <a:cubicBezTo>
                          <a:pt x="60" y="65"/>
                          <a:pt x="61" y="65"/>
                          <a:pt x="63" y="64"/>
                        </a:cubicBezTo>
                        <a:cubicBezTo>
                          <a:pt x="70" y="64"/>
                          <a:pt x="76" y="66"/>
                          <a:pt x="82" y="69"/>
                        </a:cubicBezTo>
                        <a:cubicBezTo>
                          <a:pt x="82" y="70"/>
                          <a:pt x="82" y="71"/>
                          <a:pt x="83" y="72"/>
                        </a:cubicBezTo>
                        <a:cubicBezTo>
                          <a:pt x="89" y="84"/>
                          <a:pt x="101" y="95"/>
                          <a:pt x="111" y="105"/>
                        </a:cubicBezTo>
                        <a:cubicBezTo>
                          <a:pt x="116" y="113"/>
                          <a:pt x="122" y="122"/>
                          <a:pt x="126" y="131"/>
                        </a:cubicBezTo>
                        <a:cubicBezTo>
                          <a:pt x="118" y="126"/>
                          <a:pt x="109" y="121"/>
                          <a:pt x="100" y="117"/>
                        </a:cubicBezTo>
                        <a:cubicBezTo>
                          <a:pt x="97" y="113"/>
                          <a:pt x="93" y="110"/>
                          <a:pt x="90" y="107"/>
                        </a:cubicBezTo>
                        <a:cubicBezTo>
                          <a:pt x="81" y="100"/>
                          <a:pt x="72" y="93"/>
                          <a:pt x="63" y="89"/>
                        </a:cubicBezTo>
                        <a:cubicBezTo>
                          <a:pt x="59" y="84"/>
                          <a:pt x="57" y="78"/>
                          <a:pt x="58" y="70"/>
                        </a:cubicBezTo>
                        <a:close/>
                        <a:moveTo>
                          <a:pt x="48" y="71"/>
                        </a:moveTo>
                        <a:cubicBezTo>
                          <a:pt x="48" y="76"/>
                          <a:pt x="49" y="81"/>
                          <a:pt x="50" y="86"/>
                        </a:cubicBezTo>
                        <a:cubicBezTo>
                          <a:pt x="46" y="86"/>
                          <a:pt x="41" y="86"/>
                          <a:pt x="36" y="88"/>
                        </a:cubicBezTo>
                        <a:cubicBezTo>
                          <a:pt x="38" y="81"/>
                          <a:pt x="43" y="76"/>
                          <a:pt x="48" y="71"/>
                        </a:cubicBezTo>
                        <a:close/>
                        <a:moveTo>
                          <a:pt x="37" y="97"/>
                        </a:moveTo>
                        <a:cubicBezTo>
                          <a:pt x="44" y="95"/>
                          <a:pt x="50" y="95"/>
                          <a:pt x="56" y="97"/>
                        </a:cubicBezTo>
                        <a:cubicBezTo>
                          <a:pt x="57" y="98"/>
                          <a:pt x="58" y="99"/>
                          <a:pt x="59" y="100"/>
                        </a:cubicBezTo>
                        <a:cubicBezTo>
                          <a:pt x="68" y="110"/>
                          <a:pt x="82" y="117"/>
                          <a:pt x="94" y="124"/>
                        </a:cubicBezTo>
                        <a:cubicBezTo>
                          <a:pt x="101" y="131"/>
                          <a:pt x="108" y="138"/>
                          <a:pt x="115" y="145"/>
                        </a:cubicBezTo>
                        <a:cubicBezTo>
                          <a:pt x="106" y="143"/>
                          <a:pt x="96" y="140"/>
                          <a:pt x="87" y="138"/>
                        </a:cubicBezTo>
                        <a:cubicBezTo>
                          <a:pt x="82" y="136"/>
                          <a:pt x="78" y="134"/>
                          <a:pt x="74" y="131"/>
                        </a:cubicBezTo>
                        <a:cubicBezTo>
                          <a:pt x="64" y="126"/>
                          <a:pt x="53" y="122"/>
                          <a:pt x="43" y="121"/>
                        </a:cubicBezTo>
                        <a:cubicBezTo>
                          <a:pt x="40" y="119"/>
                          <a:pt x="38" y="116"/>
                          <a:pt x="36" y="113"/>
                        </a:cubicBezTo>
                        <a:cubicBezTo>
                          <a:pt x="34" y="109"/>
                          <a:pt x="33" y="104"/>
                          <a:pt x="33" y="100"/>
                        </a:cubicBezTo>
                        <a:cubicBezTo>
                          <a:pt x="34" y="99"/>
                          <a:pt x="36" y="98"/>
                          <a:pt x="37" y="97"/>
                        </a:cubicBezTo>
                        <a:close/>
                        <a:moveTo>
                          <a:pt x="25" y="108"/>
                        </a:moveTo>
                        <a:cubicBezTo>
                          <a:pt x="26" y="112"/>
                          <a:pt x="28" y="117"/>
                          <a:pt x="30" y="121"/>
                        </a:cubicBezTo>
                        <a:cubicBezTo>
                          <a:pt x="26" y="122"/>
                          <a:pt x="21" y="124"/>
                          <a:pt x="17" y="127"/>
                        </a:cubicBezTo>
                        <a:cubicBezTo>
                          <a:pt x="18" y="120"/>
                          <a:pt x="21" y="113"/>
                          <a:pt x="25" y="108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4" name="Freeform 383"/>
                  <p:cNvSpPr>
                    <a:spLocks noEditPoints="1"/>
                  </p:cNvSpPr>
                  <p:nvPr/>
                </p:nvSpPr>
                <p:spPr bwMode="auto">
                  <a:xfrm>
                    <a:off x="1736726" y="377585"/>
                    <a:ext cx="584093" cy="286229"/>
                  </a:xfrm>
                  <a:custGeom>
                    <a:avLst/>
                    <a:gdLst>
                      <a:gd name="T0" fmla="*/ 15 w 350"/>
                      <a:gd name="T1" fmla="*/ 155 h 155"/>
                      <a:gd name="T2" fmla="*/ 20 w 350"/>
                      <a:gd name="T3" fmla="*/ 136 h 155"/>
                      <a:gd name="T4" fmla="*/ 97 w 350"/>
                      <a:gd name="T5" fmla="*/ 155 h 155"/>
                      <a:gd name="T6" fmla="*/ 149 w 350"/>
                      <a:gd name="T7" fmla="*/ 153 h 155"/>
                      <a:gd name="T8" fmla="*/ 165 w 350"/>
                      <a:gd name="T9" fmla="*/ 143 h 155"/>
                      <a:gd name="T10" fmla="*/ 175 w 350"/>
                      <a:gd name="T11" fmla="*/ 141 h 155"/>
                      <a:gd name="T12" fmla="*/ 185 w 350"/>
                      <a:gd name="T13" fmla="*/ 143 h 155"/>
                      <a:gd name="T14" fmla="*/ 201 w 350"/>
                      <a:gd name="T15" fmla="*/ 152 h 155"/>
                      <a:gd name="T16" fmla="*/ 251 w 350"/>
                      <a:gd name="T17" fmla="*/ 155 h 155"/>
                      <a:gd name="T18" fmla="*/ 330 w 350"/>
                      <a:gd name="T19" fmla="*/ 134 h 155"/>
                      <a:gd name="T20" fmla="*/ 331 w 350"/>
                      <a:gd name="T21" fmla="*/ 155 h 155"/>
                      <a:gd name="T22" fmla="*/ 342 w 350"/>
                      <a:gd name="T23" fmla="*/ 133 h 155"/>
                      <a:gd name="T24" fmla="*/ 219 w 350"/>
                      <a:gd name="T25" fmla="*/ 12 h 155"/>
                      <a:gd name="T26" fmla="*/ 52 w 350"/>
                      <a:gd name="T27" fmla="*/ 58 h 155"/>
                      <a:gd name="T28" fmla="*/ 132 w 350"/>
                      <a:gd name="T29" fmla="*/ 148 h 155"/>
                      <a:gd name="T30" fmla="*/ 132 w 350"/>
                      <a:gd name="T31" fmla="*/ 148 h 155"/>
                      <a:gd name="T32" fmla="*/ 145 w 350"/>
                      <a:gd name="T33" fmla="*/ 140 h 155"/>
                      <a:gd name="T34" fmla="*/ 151 w 350"/>
                      <a:gd name="T35" fmla="*/ 120 h 155"/>
                      <a:gd name="T36" fmla="*/ 166 w 350"/>
                      <a:gd name="T37" fmla="*/ 127 h 155"/>
                      <a:gd name="T38" fmla="*/ 181 w 350"/>
                      <a:gd name="T39" fmla="*/ 130 h 155"/>
                      <a:gd name="T40" fmla="*/ 181 w 350"/>
                      <a:gd name="T41" fmla="*/ 130 h 155"/>
                      <a:gd name="T42" fmla="*/ 199 w 350"/>
                      <a:gd name="T43" fmla="*/ 120 h 155"/>
                      <a:gd name="T44" fmla="*/ 206 w 350"/>
                      <a:gd name="T45" fmla="*/ 136 h 155"/>
                      <a:gd name="T46" fmla="*/ 214 w 350"/>
                      <a:gd name="T47" fmla="*/ 149 h 155"/>
                      <a:gd name="T48" fmla="*/ 324 w 350"/>
                      <a:gd name="T49" fmla="*/ 104 h 155"/>
                      <a:gd name="T50" fmla="*/ 299 w 350"/>
                      <a:gd name="T51" fmla="*/ 68 h 155"/>
                      <a:gd name="T52" fmla="*/ 313 w 350"/>
                      <a:gd name="T53" fmla="*/ 95 h 155"/>
                      <a:gd name="T54" fmla="*/ 302 w 350"/>
                      <a:gd name="T55" fmla="*/ 118 h 155"/>
                      <a:gd name="T56" fmla="*/ 267 w 350"/>
                      <a:gd name="T57" fmla="*/ 116 h 155"/>
                      <a:gd name="T58" fmla="*/ 268 w 350"/>
                      <a:gd name="T59" fmla="*/ 54 h 155"/>
                      <a:gd name="T60" fmla="*/ 284 w 350"/>
                      <a:gd name="T61" fmla="*/ 62 h 155"/>
                      <a:gd name="T62" fmla="*/ 282 w 350"/>
                      <a:gd name="T63" fmla="*/ 87 h 155"/>
                      <a:gd name="T64" fmla="*/ 247 w 350"/>
                      <a:gd name="T65" fmla="*/ 94 h 155"/>
                      <a:gd name="T66" fmla="*/ 227 w 350"/>
                      <a:gd name="T67" fmla="*/ 21 h 155"/>
                      <a:gd name="T68" fmla="*/ 254 w 350"/>
                      <a:gd name="T69" fmla="*/ 37 h 155"/>
                      <a:gd name="T70" fmla="*/ 230 w 350"/>
                      <a:gd name="T71" fmla="*/ 98 h 155"/>
                      <a:gd name="T72" fmla="*/ 233 w 350"/>
                      <a:gd name="T73" fmla="*/ 47 h 155"/>
                      <a:gd name="T74" fmla="*/ 221 w 350"/>
                      <a:gd name="T75" fmla="*/ 48 h 155"/>
                      <a:gd name="T76" fmla="*/ 195 w 350"/>
                      <a:gd name="T77" fmla="*/ 69 h 155"/>
                      <a:gd name="T78" fmla="*/ 205 w 350"/>
                      <a:gd name="T79" fmla="*/ 15 h 155"/>
                      <a:gd name="T80" fmla="*/ 169 w 350"/>
                      <a:gd name="T81" fmla="*/ 19 h 155"/>
                      <a:gd name="T82" fmla="*/ 186 w 350"/>
                      <a:gd name="T83" fmla="*/ 39 h 155"/>
                      <a:gd name="T84" fmla="*/ 166 w 350"/>
                      <a:gd name="T85" fmla="*/ 68 h 155"/>
                      <a:gd name="T86" fmla="*/ 153 w 350"/>
                      <a:gd name="T87" fmla="*/ 25 h 155"/>
                      <a:gd name="T88" fmla="*/ 131 w 350"/>
                      <a:gd name="T89" fmla="*/ 23 h 155"/>
                      <a:gd name="T90" fmla="*/ 157 w 350"/>
                      <a:gd name="T91" fmla="*/ 83 h 155"/>
                      <a:gd name="T92" fmla="*/ 123 w 350"/>
                      <a:gd name="T93" fmla="*/ 45 h 155"/>
                      <a:gd name="T94" fmla="*/ 100 w 350"/>
                      <a:gd name="T95" fmla="*/ 30 h 155"/>
                      <a:gd name="T96" fmla="*/ 96 w 350"/>
                      <a:gd name="T97" fmla="*/ 39 h 155"/>
                      <a:gd name="T98" fmla="*/ 140 w 350"/>
                      <a:gd name="T99" fmla="*/ 120 h 155"/>
                      <a:gd name="T100" fmla="*/ 91 w 350"/>
                      <a:gd name="T101" fmla="*/ 41 h 155"/>
                      <a:gd name="T102" fmla="*/ 81 w 350"/>
                      <a:gd name="T103" fmla="*/ 42 h 155"/>
                      <a:gd name="T104" fmla="*/ 82 w 350"/>
                      <a:gd name="T105" fmla="*/ 69 h 155"/>
                      <a:gd name="T106" fmla="*/ 100 w 350"/>
                      <a:gd name="T107" fmla="*/ 117 h 155"/>
                      <a:gd name="T108" fmla="*/ 48 w 350"/>
                      <a:gd name="T109" fmla="*/ 71 h 155"/>
                      <a:gd name="T110" fmla="*/ 37 w 350"/>
                      <a:gd name="T111" fmla="*/ 97 h 155"/>
                      <a:gd name="T112" fmla="*/ 115 w 350"/>
                      <a:gd name="T113" fmla="*/ 145 h 155"/>
                      <a:gd name="T114" fmla="*/ 36 w 350"/>
                      <a:gd name="T115" fmla="*/ 113 h 155"/>
                      <a:gd name="T116" fmla="*/ 30 w 350"/>
                      <a:gd name="T117" fmla="*/ 121 h 1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350" h="155">
                        <a:moveTo>
                          <a:pt x="0" y="155"/>
                        </a:moveTo>
                        <a:cubicBezTo>
                          <a:pt x="9" y="155"/>
                          <a:pt x="9" y="155"/>
                          <a:pt x="9" y="155"/>
                        </a:cubicBezTo>
                        <a:cubicBezTo>
                          <a:pt x="10" y="153"/>
                          <a:pt x="11" y="151"/>
                          <a:pt x="11" y="149"/>
                        </a:cubicBezTo>
                        <a:cubicBezTo>
                          <a:pt x="12" y="151"/>
                          <a:pt x="13" y="153"/>
                          <a:pt x="15" y="155"/>
                        </a:cubicBezTo>
                        <a:cubicBezTo>
                          <a:pt x="28" y="155"/>
                          <a:pt x="28" y="155"/>
                          <a:pt x="28" y="155"/>
                        </a:cubicBezTo>
                        <a:cubicBezTo>
                          <a:pt x="26" y="153"/>
                          <a:pt x="24" y="151"/>
                          <a:pt x="21" y="148"/>
                        </a:cubicBezTo>
                        <a:cubicBezTo>
                          <a:pt x="20" y="145"/>
                          <a:pt x="18" y="142"/>
                          <a:pt x="17" y="139"/>
                        </a:cubicBezTo>
                        <a:cubicBezTo>
                          <a:pt x="18" y="138"/>
                          <a:pt x="19" y="137"/>
                          <a:pt x="20" y="136"/>
                        </a:cubicBezTo>
                        <a:cubicBezTo>
                          <a:pt x="26" y="132"/>
                          <a:pt x="33" y="130"/>
                          <a:pt x="39" y="130"/>
                        </a:cubicBezTo>
                        <a:cubicBezTo>
                          <a:pt x="40" y="131"/>
                          <a:pt x="42" y="132"/>
                          <a:pt x="44" y="133"/>
                        </a:cubicBezTo>
                        <a:cubicBezTo>
                          <a:pt x="55" y="140"/>
                          <a:pt x="69" y="143"/>
                          <a:pt x="83" y="147"/>
                        </a:cubicBezTo>
                        <a:cubicBezTo>
                          <a:pt x="87" y="149"/>
                          <a:pt x="92" y="152"/>
                          <a:pt x="97" y="155"/>
                        </a:cubicBezTo>
                        <a:cubicBezTo>
                          <a:pt x="149" y="155"/>
                          <a:pt x="149" y="155"/>
                          <a:pt x="149" y="155"/>
                        </a:cubicBezTo>
                        <a:cubicBezTo>
                          <a:pt x="149" y="154"/>
                          <a:pt x="148" y="154"/>
                          <a:pt x="148" y="153"/>
                        </a:cubicBezTo>
                        <a:cubicBezTo>
                          <a:pt x="148" y="153"/>
                          <a:pt x="148" y="152"/>
                          <a:pt x="148" y="152"/>
                        </a:cubicBezTo>
                        <a:cubicBezTo>
                          <a:pt x="148" y="152"/>
                          <a:pt x="148" y="152"/>
                          <a:pt x="149" y="153"/>
                        </a:cubicBezTo>
                        <a:cubicBezTo>
                          <a:pt x="153" y="154"/>
                          <a:pt x="157" y="151"/>
                          <a:pt x="156" y="147"/>
                        </a:cubicBezTo>
                        <a:cubicBezTo>
                          <a:pt x="156" y="147"/>
                          <a:pt x="156" y="146"/>
                          <a:pt x="156" y="146"/>
                        </a:cubicBezTo>
                        <a:cubicBezTo>
                          <a:pt x="156" y="146"/>
                          <a:pt x="156" y="146"/>
                          <a:pt x="157" y="147"/>
                        </a:cubicBezTo>
                        <a:cubicBezTo>
                          <a:pt x="160" y="150"/>
                          <a:pt x="164" y="148"/>
                          <a:pt x="165" y="143"/>
                        </a:cubicBezTo>
                        <a:cubicBezTo>
                          <a:pt x="165" y="143"/>
                          <a:pt x="165" y="142"/>
                          <a:pt x="165" y="142"/>
                        </a:cubicBezTo>
                        <a:cubicBezTo>
                          <a:pt x="165" y="142"/>
                          <a:pt x="165" y="143"/>
                          <a:pt x="166" y="143"/>
                        </a:cubicBezTo>
                        <a:cubicBezTo>
                          <a:pt x="168" y="147"/>
                          <a:pt x="173" y="146"/>
                          <a:pt x="174" y="142"/>
                        </a:cubicBezTo>
                        <a:cubicBezTo>
                          <a:pt x="175" y="142"/>
                          <a:pt x="175" y="141"/>
                          <a:pt x="175" y="141"/>
                        </a:cubicBezTo>
                        <a:cubicBezTo>
                          <a:pt x="175" y="141"/>
                          <a:pt x="175" y="142"/>
                          <a:pt x="175" y="142"/>
                        </a:cubicBezTo>
                        <a:cubicBezTo>
                          <a:pt x="177" y="146"/>
                          <a:pt x="182" y="146"/>
                          <a:pt x="184" y="143"/>
                        </a:cubicBezTo>
                        <a:cubicBezTo>
                          <a:pt x="184" y="143"/>
                          <a:pt x="185" y="142"/>
                          <a:pt x="185" y="142"/>
                        </a:cubicBezTo>
                        <a:cubicBezTo>
                          <a:pt x="185" y="142"/>
                          <a:pt x="185" y="143"/>
                          <a:pt x="185" y="143"/>
                        </a:cubicBezTo>
                        <a:cubicBezTo>
                          <a:pt x="185" y="148"/>
                          <a:pt x="190" y="149"/>
                          <a:pt x="193" y="147"/>
                        </a:cubicBezTo>
                        <a:cubicBezTo>
                          <a:pt x="193" y="146"/>
                          <a:pt x="194" y="146"/>
                          <a:pt x="194" y="146"/>
                        </a:cubicBezTo>
                        <a:cubicBezTo>
                          <a:pt x="194" y="146"/>
                          <a:pt x="194" y="147"/>
                          <a:pt x="194" y="147"/>
                        </a:cubicBezTo>
                        <a:cubicBezTo>
                          <a:pt x="193" y="151"/>
                          <a:pt x="197" y="154"/>
                          <a:pt x="201" y="152"/>
                        </a:cubicBezTo>
                        <a:cubicBezTo>
                          <a:pt x="201" y="152"/>
                          <a:pt x="202" y="152"/>
                          <a:pt x="202" y="152"/>
                        </a:cubicBezTo>
                        <a:cubicBezTo>
                          <a:pt x="202" y="152"/>
                          <a:pt x="202" y="153"/>
                          <a:pt x="201" y="153"/>
                        </a:cubicBezTo>
                        <a:cubicBezTo>
                          <a:pt x="201" y="154"/>
                          <a:pt x="201" y="154"/>
                          <a:pt x="201" y="155"/>
                        </a:cubicBezTo>
                        <a:cubicBezTo>
                          <a:pt x="251" y="155"/>
                          <a:pt x="251" y="155"/>
                          <a:pt x="251" y="155"/>
                        </a:cubicBezTo>
                        <a:cubicBezTo>
                          <a:pt x="256" y="152"/>
                          <a:pt x="261" y="149"/>
                          <a:pt x="266" y="146"/>
                        </a:cubicBezTo>
                        <a:cubicBezTo>
                          <a:pt x="271" y="144"/>
                          <a:pt x="276" y="143"/>
                          <a:pt x="280" y="141"/>
                        </a:cubicBezTo>
                        <a:cubicBezTo>
                          <a:pt x="291" y="138"/>
                          <a:pt x="301" y="134"/>
                          <a:pt x="309" y="127"/>
                        </a:cubicBezTo>
                        <a:cubicBezTo>
                          <a:pt x="317" y="126"/>
                          <a:pt x="324" y="128"/>
                          <a:pt x="330" y="134"/>
                        </a:cubicBezTo>
                        <a:cubicBezTo>
                          <a:pt x="331" y="134"/>
                          <a:pt x="331" y="135"/>
                          <a:pt x="332" y="135"/>
                        </a:cubicBezTo>
                        <a:cubicBezTo>
                          <a:pt x="331" y="137"/>
                          <a:pt x="331" y="138"/>
                          <a:pt x="330" y="139"/>
                        </a:cubicBezTo>
                        <a:cubicBezTo>
                          <a:pt x="327" y="147"/>
                          <a:pt x="321" y="152"/>
                          <a:pt x="314" y="155"/>
                        </a:cubicBezTo>
                        <a:cubicBezTo>
                          <a:pt x="331" y="155"/>
                          <a:pt x="331" y="155"/>
                          <a:pt x="331" y="155"/>
                        </a:cubicBezTo>
                        <a:cubicBezTo>
                          <a:pt x="334" y="152"/>
                          <a:pt x="336" y="149"/>
                          <a:pt x="338" y="145"/>
                        </a:cubicBezTo>
                        <a:cubicBezTo>
                          <a:pt x="339" y="148"/>
                          <a:pt x="340" y="152"/>
                          <a:pt x="341" y="155"/>
                        </a:cubicBezTo>
                        <a:cubicBezTo>
                          <a:pt x="350" y="155"/>
                          <a:pt x="350" y="155"/>
                          <a:pt x="350" y="155"/>
                        </a:cubicBezTo>
                        <a:cubicBezTo>
                          <a:pt x="349" y="147"/>
                          <a:pt x="346" y="139"/>
                          <a:pt x="342" y="133"/>
                        </a:cubicBezTo>
                        <a:cubicBezTo>
                          <a:pt x="343" y="117"/>
                          <a:pt x="336" y="101"/>
                          <a:pt x="324" y="92"/>
                        </a:cubicBezTo>
                        <a:cubicBezTo>
                          <a:pt x="322" y="76"/>
                          <a:pt x="310" y="62"/>
                          <a:pt x="296" y="56"/>
                        </a:cubicBezTo>
                        <a:cubicBezTo>
                          <a:pt x="290" y="41"/>
                          <a:pt x="275" y="31"/>
                          <a:pt x="260" y="29"/>
                        </a:cubicBezTo>
                        <a:cubicBezTo>
                          <a:pt x="250" y="16"/>
                          <a:pt x="234" y="10"/>
                          <a:pt x="219" y="12"/>
                        </a:cubicBezTo>
                        <a:cubicBezTo>
                          <a:pt x="206" y="2"/>
                          <a:pt x="188" y="1"/>
                          <a:pt x="174" y="6"/>
                        </a:cubicBezTo>
                        <a:cubicBezTo>
                          <a:pt x="159" y="0"/>
                          <a:pt x="141" y="3"/>
                          <a:pt x="129" y="12"/>
                        </a:cubicBezTo>
                        <a:cubicBezTo>
                          <a:pt x="113" y="11"/>
                          <a:pt x="97" y="18"/>
                          <a:pt x="87" y="30"/>
                        </a:cubicBezTo>
                        <a:cubicBezTo>
                          <a:pt x="72" y="33"/>
                          <a:pt x="58" y="44"/>
                          <a:pt x="52" y="58"/>
                        </a:cubicBezTo>
                        <a:cubicBezTo>
                          <a:pt x="37" y="64"/>
                          <a:pt x="27" y="79"/>
                          <a:pt x="25" y="94"/>
                        </a:cubicBezTo>
                        <a:cubicBezTo>
                          <a:pt x="12" y="104"/>
                          <a:pt x="6" y="120"/>
                          <a:pt x="8" y="136"/>
                        </a:cubicBezTo>
                        <a:cubicBezTo>
                          <a:pt x="4" y="141"/>
                          <a:pt x="1" y="148"/>
                          <a:pt x="0" y="155"/>
                        </a:cubicBezTo>
                        <a:close/>
                        <a:moveTo>
                          <a:pt x="132" y="148"/>
                        </a:moveTo>
                        <a:cubicBezTo>
                          <a:pt x="129" y="146"/>
                          <a:pt x="127" y="143"/>
                          <a:pt x="125" y="140"/>
                        </a:cubicBezTo>
                        <a:cubicBezTo>
                          <a:pt x="128" y="142"/>
                          <a:pt x="131" y="144"/>
                          <a:pt x="134" y="145"/>
                        </a:cubicBezTo>
                        <a:cubicBezTo>
                          <a:pt x="135" y="147"/>
                          <a:pt x="135" y="148"/>
                          <a:pt x="136" y="149"/>
                        </a:cubicBezTo>
                        <a:cubicBezTo>
                          <a:pt x="134" y="149"/>
                          <a:pt x="133" y="149"/>
                          <a:pt x="132" y="148"/>
                        </a:cubicBezTo>
                        <a:close/>
                        <a:moveTo>
                          <a:pt x="141" y="138"/>
                        </a:moveTo>
                        <a:cubicBezTo>
                          <a:pt x="140" y="135"/>
                          <a:pt x="138" y="132"/>
                          <a:pt x="136" y="129"/>
                        </a:cubicBezTo>
                        <a:cubicBezTo>
                          <a:pt x="139" y="131"/>
                          <a:pt x="141" y="133"/>
                          <a:pt x="144" y="136"/>
                        </a:cubicBezTo>
                        <a:cubicBezTo>
                          <a:pt x="144" y="137"/>
                          <a:pt x="145" y="139"/>
                          <a:pt x="145" y="140"/>
                        </a:cubicBezTo>
                        <a:cubicBezTo>
                          <a:pt x="144" y="139"/>
                          <a:pt x="142" y="139"/>
                          <a:pt x="141" y="138"/>
                        </a:cubicBezTo>
                        <a:close/>
                        <a:moveTo>
                          <a:pt x="156" y="134"/>
                        </a:moveTo>
                        <a:cubicBezTo>
                          <a:pt x="155" y="133"/>
                          <a:pt x="154" y="132"/>
                          <a:pt x="153" y="131"/>
                        </a:cubicBezTo>
                        <a:cubicBezTo>
                          <a:pt x="152" y="127"/>
                          <a:pt x="151" y="124"/>
                          <a:pt x="151" y="120"/>
                        </a:cubicBezTo>
                        <a:cubicBezTo>
                          <a:pt x="152" y="123"/>
                          <a:pt x="154" y="126"/>
                          <a:pt x="156" y="129"/>
                        </a:cubicBezTo>
                        <a:cubicBezTo>
                          <a:pt x="156" y="131"/>
                          <a:pt x="156" y="132"/>
                          <a:pt x="156" y="134"/>
                        </a:cubicBezTo>
                        <a:close/>
                        <a:moveTo>
                          <a:pt x="168" y="130"/>
                        </a:moveTo>
                        <a:cubicBezTo>
                          <a:pt x="168" y="129"/>
                          <a:pt x="167" y="128"/>
                          <a:pt x="166" y="127"/>
                        </a:cubicBezTo>
                        <a:cubicBezTo>
                          <a:pt x="166" y="123"/>
                          <a:pt x="166" y="120"/>
                          <a:pt x="167" y="116"/>
                        </a:cubicBezTo>
                        <a:cubicBezTo>
                          <a:pt x="168" y="119"/>
                          <a:pt x="169" y="123"/>
                          <a:pt x="170" y="126"/>
                        </a:cubicBezTo>
                        <a:cubicBezTo>
                          <a:pt x="169" y="128"/>
                          <a:pt x="169" y="129"/>
                          <a:pt x="168" y="130"/>
                        </a:cubicBezTo>
                        <a:close/>
                        <a:moveTo>
                          <a:pt x="181" y="130"/>
                        </a:moveTo>
                        <a:cubicBezTo>
                          <a:pt x="181" y="129"/>
                          <a:pt x="180" y="128"/>
                          <a:pt x="180" y="126"/>
                        </a:cubicBezTo>
                        <a:cubicBezTo>
                          <a:pt x="181" y="123"/>
                          <a:pt x="182" y="119"/>
                          <a:pt x="183" y="116"/>
                        </a:cubicBezTo>
                        <a:cubicBezTo>
                          <a:pt x="183" y="120"/>
                          <a:pt x="184" y="123"/>
                          <a:pt x="184" y="127"/>
                        </a:cubicBezTo>
                        <a:cubicBezTo>
                          <a:pt x="183" y="128"/>
                          <a:pt x="182" y="129"/>
                          <a:pt x="181" y="130"/>
                        </a:cubicBezTo>
                        <a:close/>
                        <a:moveTo>
                          <a:pt x="197" y="131"/>
                        </a:moveTo>
                        <a:cubicBezTo>
                          <a:pt x="196" y="132"/>
                          <a:pt x="195" y="133"/>
                          <a:pt x="194" y="133"/>
                        </a:cubicBezTo>
                        <a:cubicBezTo>
                          <a:pt x="194" y="132"/>
                          <a:pt x="194" y="131"/>
                          <a:pt x="193" y="129"/>
                        </a:cubicBezTo>
                        <a:cubicBezTo>
                          <a:pt x="195" y="126"/>
                          <a:pt x="197" y="123"/>
                          <a:pt x="199" y="120"/>
                        </a:cubicBezTo>
                        <a:cubicBezTo>
                          <a:pt x="198" y="124"/>
                          <a:pt x="198" y="127"/>
                          <a:pt x="197" y="131"/>
                        </a:cubicBezTo>
                        <a:close/>
                        <a:moveTo>
                          <a:pt x="209" y="138"/>
                        </a:moveTo>
                        <a:cubicBezTo>
                          <a:pt x="208" y="139"/>
                          <a:pt x="206" y="139"/>
                          <a:pt x="205" y="140"/>
                        </a:cubicBezTo>
                        <a:cubicBezTo>
                          <a:pt x="205" y="139"/>
                          <a:pt x="205" y="137"/>
                          <a:pt x="206" y="136"/>
                        </a:cubicBezTo>
                        <a:cubicBezTo>
                          <a:pt x="208" y="133"/>
                          <a:pt x="211" y="131"/>
                          <a:pt x="214" y="129"/>
                        </a:cubicBezTo>
                        <a:cubicBezTo>
                          <a:pt x="212" y="132"/>
                          <a:pt x="210" y="135"/>
                          <a:pt x="209" y="138"/>
                        </a:cubicBezTo>
                        <a:close/>
                        <a:moveTo>
                          <a:pt x="218" y="148"/>
                        </a:moveTo>
                        <a:cubicBezTo>
                          <a:pt x="217" y="148"/>
                          <a:pt x="215" y="149"/>
                          <a:pt x="214" y="149"/>
                        </a:cubicBezTo>
                        <a:cubicBezTo>
                          <a:pt x="215" y="148"/>
                          <a:pt x="215" y="147"/>
                          <a:pt x="216" y="145"/>
                        </a:cubicBezTo>
                        <a:cubicBezTo>
                          <a:pt x="219" y="144"/>
                          <a:pt x="222" y="142"/>
                          <a:pt x="225" y="140"/>
                        </a:cubicBezTo>
                        <a:cubicBezTo>
                          <a:pt x="223" y="143"/>
                          <a:pt x="221" y="146"/>
                          <a:pt x="218" y="148"/>
                        </a:cubicBezTo>
                        <a:close/>
                        <a:moveTo>
                          <a:pt x="324" y="104"/>
                        </a:moveTo>
                        <a:cubicBezTo>
                          <a:pt x="328" y="110"/>
                          <a:pt x="331" y="117"/>
                          <a:pt x="332" y="124"/>
                        </a:cubicBezTo>
                        <a:cubicBezTo>
                          <a:pt x="328" y="121"/>
                          <a:pt x="323" y="119"/>
                          <a:pt x="318" y="118"/>
                        </a:cubicBezTo>
                        <a:cubicBezTo>
                          <a:pt x="321" y="114"/>
                          <a:pt x="323" y="109"/>
                          <a:pt x="324" y="104"/>
                        </a:cubicBezTo>
                        <a:close/>
                        <a:moveTo>
                          <a:pt x="299" y="68"/>
                        </a:moveTo>
                        <a:cubicBezTo>
                          <a:pt x="305" y="72"/>
                          <a:pt x="309" y="78"/>
                          <a:pt x="312" y="85"/>
                        </a:cubicBezTo>
                        <a:cubicBezTo>
                          <a:pt x="307" y="83"/>
                          <a:pt x="302" y="82"/>
                          <a:pt x="297" y="83"/>
                        </a:cubicBezTo>
                        <a:cubicBezTo>
                          <a:pt x="299" y="78"/>
                          <a:pt x="300" y="74"/>
                          <a:pt x="299" y="68"/>
                        </a:cubicBezTo>
                        <a:close/>
                        <a:moveTo>
                          <a:pt x="313" y="95"/>
                        </a:moveTo>
                        <a:cubicBezTo>
                          <a:pt x="314" y="96"/>
                          <a:pt x="314" y="96"/>
                          <a:pt x="315" y="96"/>
                        </a:cubicBezTo>
                        <a:cubicBezTo>
                          <a:pt x="315" y="98"/>
                          <a:pt x="315" y="99"/>
                          <a:pt x="315" y="100"/>
                        </a:cubicBezTo>
                        <a:cubicBezTo>
                          <a:pt x="313" y="107"/>
                          <a:pt x="310" y="113"/>
                          <a:pt x="306" y="117"/>
                        </a:cubicBezTo>
                        <a:cubicBezTo>
                          <a:pt x="305" y="118"/>
                          <a:pt x="304" y="118"/>
                          <a:pt x="302" y="118"/>
                        </a:cubicBezTo>
                        <a:cubicBezTo>
                          <a:pt x="289" y="121"/>
                          <a:pt x="275" y="130"/>
                          <a:pt x="263" y="137"/>
                        </a:cubicBezTo>
                        <a:cubicBezTo>
                          <a:pt x="254" y="140"/>
                          <a:pt x="244" y="142"/>
                          <a:pt x="234" y="145"/>
                        </a:cubicBezTo>
                        <a:cubicBezTo>
                          <a:pt x="241" y="137"/>
                          <a:pt x="248" y="130"/>
                          <a:pt x="255" y="123"/>
                        </a:cubicBezTo>
                        <a:cubicBezTo>
                          <a:pt x="259" y="121"/>
                          <a:pt x="263" y="118"/>
                          <a:pt x="267" y="116"/>
                        </a:cubicBezTo>
                        <a:cubicBezTo>
                          <a:pt x="276" y="109"/>
                          <a:pt x="285" y="102"/>
                          <a:pt x="291" y="94"/>
                        </a:cubicBezTo>
                        <a:cubicBezTo>
                          <a:pt x="298" y="91"/>
                          <a:pt x="305" y="91"/>
                          <a:pt x="313" y="95"/>
                        </a:cubicBezTo>
                        <a:close/>
                        <a:moveTo>
                          <a:pt x="283" y="53"/>
                        </a:moveTo>
                        <a:cubicBezTo>
                          <a:pt x="278" y="52"/>
                          <a:pt x="273" y="53"/>
                          <a:pt x="268" y="54"/>
                        </a:cubicBezTo>
                        <a:cubicBezTo>
                          <a:pt x="268" y="50"/>
                          <a:pt x="268" y="45"/>
                          <a:pt x="266" y="40"/>
                        </a:cubicBezTo>
                        <a:cubicBezTo>
                          <a:pt x="273" y="43"/>
                          <a:pt x="279" y="47"/>
                          <a:pt x="283" y="53"/>
                        </a:cubicBezTo>
                        <a:close/>
                        <a:moveTo>
                          <a:pt x="265" y="67"/>
                        </a:moveTo>
                        <a:cubicBezTo>
                          <a:pt x="270" y="63"/>
                          <a:pt x="276" y="61"/>
                          <a:pt x="284" y="62"/>
                        </a:cubicBezTo>
                        <a:cubicBezTo>
                          <a:pt x="286" y="62"/>
                          <a:pt x="287" y="62"/>
                          <a:pt x="289" y="63"/>
                        </a:cubicBezTo>
                        <a:cubicBezTo>
                          <a:pt x="289" y="64"/>
                          <a:pt x="289" y="65"/>
                          <a:pt x="290" y="67"/>
                        </a:cubicBezTo>
                        <a:cubicBezTo>
                          <a:pt x="290" y="74"/>
                          <a:pt x="288" y="80"/>
                          <a:pt x="285" y="86"/>
                        </a:cubicBezTo>
                        <a:cubicBezTo>
                          <a:pt x="284" y="86"/>
                          <a:pt x="283" y="87"/>
                          <a:pt x="282" y="87"/>
                        </a:cubicBezTo>
                        <a:cubicBezTo>
                          <a:pt x="270" y="94"/>
                          <a:pt x="259" y="105"/>
                          <a:pt x="249" y="115"/>
                        </a:cubicBezTo>
                        <a:cubicBezTo>
                          <a:pt x="241" y="121"/>
                          <a:pt x="232" y="126"/>
                          <a:pt x="223" y="130"/>
                        </a:cubicBezTo>
                        <a:cubicBezTo>
                          <a:pt x="228" y="122"/>
                          <a:pt x="233" y="113"/>
                          <a:pt x="238" y="105"/>
                        </a:cubicBezTo>
                        <a:cubicBezTo>
                          <a:pt x="241" y="101"/>
                          <a:pt x="244" y="98"/>
                          <a:pt x="247" y="94"/>
                        </a:cubicBezTo>
                        <a:cubicBezTo>
                          <a:pt x="255" y="85"/>
                          <a:pt x="262" y="76"/>
                          <a:pt x="265" y="67"/>
                        </a:cubicBezTo>
                        <a:close/>
                        <a:moveTo>
                          <a:pt x="246" y="29"/>
                        </a:moveTo>
                        <a:cubicBezTo>
                          <a:pt x="242" y="30"/>
                          <a:pt x="237" y="32"/>
                          <a:pt x="233" y="35"/>
                        </a:cubicBezTo>
                        <a:cubicBezTo>
                          <a:pt x="232" y="30"/>
                          <a:pt x="230" y="25"/>
                          <a:pt x="227" y="21"/>
                        </a:cubicBezTo>
                        <a:cubicBezTo>
                          <a:pt x="234" y="22"/>
                          <a:pt x="241" y="25"/>
                          <a:pt x="246" y="29"/>
                        </a:cubicBezTo>
                        <a:close/>
                        <a:moveTo>
                          <a:pt x="233" y="47"/>
                        </a:moveTo>
                        <a:cubicBezTo>
                          <a:pt x="235" y="45"/>
                          <a:pt x="238" y="42"/>
                          <a:pt x="241" y="41"/>
                        </a:cubicBezTo>
                        <a:cubicBezTo>
                          <a:pt x="245" y="38"/>
                          <a:pt x="250" y="37"/>
                          <a:pt x="254" y="37"/>
                        </a:cubicBezTo>
                        <a:cubicBezTo>
                          <a:pt x="255" y="38"/>
                          <a:pt x="256" y="40"/>
                          <a:pt x="257" y="41"/>
                        </a:cubicBezTo>
                        <a:cubicBezTo>
                          <a:pt x="259" y="48"/>
                          <a:pt x="259" y="54"/>
                          <a:pt x="257" y="60"/>
                        </a:cubicBezTo>
                        <a:cubicBezTo>
                          <a:pt x="256" y="61"/>
                          <a:pt x="255" y="62"/>
                          <a:pt x="254" y="63"/>
                        </a:cubicBezTo>
                        <a:cubicBezTo>
                          <a:pt x="244" y="72"/>
                          <a:pt x="237" y="86"/>
                          <a:pt x="230" y="98"/>
                        </a:cubicBezTo>
                        <a:cubicBezTo>
                          <a:pt x="223" y="106"/>
                          <a:pt x="216" y="113"/>
                          <a:pt x="209" y="120"/>
                        </a:cubicBezTo>
                        <a:cubicBezTo>
                          <a:pt x="211" y="110"/>
                          <a:pt x="214" y="100"/>
                          <a:pt x="216" y="91"/>
                        </a:cubicBezTo>
                        <a:cubicBezTo>
                          <a:pt x="218" y="87"/>
                          <a:pt x="221" y="82"/>
                          <a:pt x="223" y="78"/>
                        </a:cubicBezTo>
                        <a:cubicBezTo>
                          <a:pt x="228" y="68"/>
                          <a:pt x="232" y="58"/>
                          <a:pt x="233" y="47"/>
                        </a:cubicBezTo>
                        <a:close/>
                        <a:moveTo>
                          <a:pt x="215" y="22"/>
                        </a:moveTo>
                        <a:cubicBezTo>
                          <a:pt x="216" y="23"/>
                          <a:pt x="217" y="24"/>
                          <a:pt x="218" y="25"/>
                        </a:cubicBezTo>
                        <a:cubicBezTo>
                          <a:pt x="222" y="31"/>
                          <a:pt x="224" y="37"/>
                          <a:pt x="224" y="43"/>
                        </a:cubicBezTo>
                        <a:cubicBezTo>
                          <a:pt x="223" y="45"/>
                          <a:pt x="222" y="46"/>
                          <a:pt x="221" y="48"/>
                        </a:cubicBezTo>
                        <a:cubicBezTo>
                          <a:pt x="214" y="60"/>
                          <a:pt x="211" y="74"/>
                          <a:pt x="207" y="87"/>
                        </a:cubicBezTo>
                        <a:cubicBezTo>
                          <a:pt x="203" y="96"/>
                          <a:pt x="198" y="104"/>
                          <a:pt x="193" y="113"/>
                        </a:cubicBezTo>
                        <a:cubicBezTo>
                          <a:pt x="192" y="103"/>
                          <a:pt x="192" y="93"/>
                          <a:pt x="192" y="83"/>
                        </a:cubicBezTo>
                        <a:cubicBezTo>
                          <a:pt x="193" y="79"/>
                          <a:pt x="194" y="74"/>
                          <a:pt x="195" y="69"/>
                        </a:cubicBezTo>
                        <a:cubicBezTo>
                          <a:pt x="197" y="58"/>
                          <a:pt x="199" y="47"/>
                          <a:pt x="197" y="37"/>
                        </a:cubicBezTo>
                        <a:cubicBezTo>
                          <a:pt x="199" y="32"/>
                          <a:pt x="202" y="29"/>
                          <a:pt x="206" y="26"/>
                        </a:cubicBezTo>
                        <a:cubicBezTo>
                          <a:pt x="209" y="24"/>
                          <a:pt x="212" y="22"/>
                          <a:pt x="215" y="22"/>
                        </a:cubicBezTo>
                        <a:close/>
                        <a:moveTo>
                          <a:pt x="205" y="15"/>
                        </a:moveTo>
                        <a:cubicBezTo>
                          <a:pt x="201" y="18"/>
                          <a:pt x="197" y="21"/>
                          <a:pt x="193" y="24"/>
                        </a:cubicBezTo>
                        <a:cubicBezTo>
                          <a:pt x="191" y="20"/>
                          <a:pt x="188" y="16"/>
                          <a:pt x="185" y="13"/>
                        </a:cubicBezTo>
                        <a:cubicBezTo>
                          <a:pt x="191" y="12"/>
                          <a:pt x="199" y="13"/>
                          <a:pt x="205" y="15"/>
                        </a:cubicBezTo>
                        <a:close/>
                        <a:moveTo>
                          <a:pt x="169" y="19"/>
                        </a:moveTo>
                        <a:cubicBezTo>
                          <a:pt x="171" y="18"/>
                          <a:pt x="172" y="17"/>
                          <a:pt x="173" y="17"/>
                        </a:cubicBezTo>
                        <a:cubicBezTo>
                          <a:pt x="174" y="17"/>
                          <a:pt x="176" y="18"/>
                          <a:pt x="177" y="19"/>
                        </a:cubicBezTo>
                        <a:cubicBezTo>
                          <a:pt x="182" y="23"/>
                          <a:pt x="185" y="29"/>
                          <a:pt x="187" y="35"/>
                        </a:cubicBezTo>
                        <a:cubicBezTo>
                          <a:pt x="186" y="36"/>
                          <a:pt x="186" y="38"/>
                          <a:pt x="186" y="39"/>
                        </a:cubicBezTo>
                        <a:cubicBezTo>
                          <a:pt x="182" y="52"/>
                          <a:pt x="182" y="67"/>
                          <a:pt x="182" y="81"/>
                        </a:cubicBezTo>
                        <a:cubicBezTo>
                          <a:pt x="180" y="91"/>
                          <a:pt x="178" y="101"/>
                          <a:pt x="175" y="110"/>
                        </a:cubicBezTo>
                        <a:cubicBezTo>
                          <a:pt x="172" y="101"/>
                          <a:pt x="169" y="92"/>
                          <a:pt x="167" y="82"/>
                        </a:cubicBezTo>
                        <a:cubicBezTo>
                          <a:pt x="166" y="77"/>
                          <a:pt x="166" y="73"/>
                          <a:pt x="166" y="68"/>
                        </a:cubicBezTo>
                        <a:cubicBezTo>
                          <a:pt x="165" y="57"/>
                          <a:pt x="164" y="45"/>
                          <a:pt x="159" y="36"/>
                        </a:cubicBezTo>
                        <a:cubicBezTo>
                          <a:pt x="160" y="30"/>
                          <a:pt x="163" y="24"/>
                          <a:pt x="169" y="19"/>
                        </a:cubicBezTo>
                        <a:close/>
                        <a:moveTo>
                          <a:pt x="162" y="13"/>
                        </a:moveTo>
                        <a:cubicBezTo>
                          <a:pt x="158" y="16"/>
                          <a:pt x="155" y="20"/>
                          <a:pt x="153" y="25"/>
                        </a:cubicBezTo>
                        <a:cubicBezTo>
                          <a:pt x="150" y="22"/>
                          <a:pt x="146" y="18"/>
                          <a:pt x="141" y="16"/>
                        </a:cubicBezTo>
                        <a:cubicBezTo>
                          <a:pt x="148" y="13"/>
                          <a:pt x="155" y="12"/>
                          <a:pt x="162" y="13"/>
                        </a:cubicBezTo>
                        <a:close/>
                        <a:moveTo>
                          <a:pt x="130" y="24"/>
                        </a:moveTo>
                        <a:cubicBezTo>
                          <a:pt x="130" y="23"/>
                          <a:pt x="131" y="23"/>
                          <a:pt x="131" y="23"/>
                        </a:cubicBezTo>
                        <a:cubicBezTo>
                          <a:pt x="132" y="23"/>
                          <a:pt x="134" y="23"/>
                          <a:pt x="135" y="24"/>
                        </a:cubicBezTo>
                        <a:cubicBezTo>
                          <a:pt x="142" y="27"/>
                          <a:pt x="146" y="31"/>
                          <a:pt x="149" y="37"/>
                        </a:cubicBezTo>
                        <a:cubicBezTo>
                          <a:pt x="149" y="38"/>
                          <a:pt x="149" y="40"/>
                          <a:pt x="149" y="41"/>
                        </a:cubicBezTo>
                        <a:cubicBezTo>
                          <a:pt x="148" y="55"/>
                          <a:pt x="153" y="69"/>
                          <a:pt x="157" y="83"/>
                        </a:cubicBezTo>
                        <a:cubicBezTo>
                          <a:pt x="157" y="93"/>
                          <a:pt x="157" y="103"/>
                          <a:pt x="157" y="113"/>
                        </a:cubicBezTo>
                        <a:cubicBezTo>
                          <a:pt x="152" y="105"/>
                          <a:pt x="147" y="96"/>
                          <a:pt x="142" y="88"/>
                        </a:cubicBezTo>
                        <a:cubicBezTo>
                          <a:pt x="140" y="83"/>
                          <a:pt x="139" y="79"/>
                          <a:pt x="137" y="74"/>
                        </a:cubicBezTo>
                        <a:cubicBezTo>
                          <a:pt x="134" y="63"/>
                          <a:pt x="129" y="53"/>
                          <a:pt x="123" y="45"/>
                        </a:cubicBezTo>
                        <a:cubicBezTo>
                          <a:pt x="122" y="38"/>
                          <a:pt x="124" y="30"/>
                          <a:pt x="130" y="24"/>
                        </a:cubicBezTo>
                        <a:close/>
                        <a:moveTo>
                          <a:pt x="119" y="22"/>
                        </a:moveTo>
                        <a:cubicBezTo>
                          <a:pt x="117" y="26"/>
                          <a:pt x="115" y="31"/>
                          <a:pt x="114" y="36"/>
                        </a:cubicBezTo>
                        <a:cubicBezTo>
                          <a:pt x="110" y="33"/>
                          <a:pt x="105" y="31"/>
                          <a:pt x="100" y="30"/>
                        </a:cubicBezTo>
                        <a:cubicBezTo>
                          <a:pt x="106" y="26"/>
                          <a:pt x="112" y="23"/>
                          <a:pt x="119" y="22"/>
                        </a:cubicBezTo>
                        <a:close/>
                        <a:moveTo>
                          <a:pt x="91" y="41"/>
                        </a:moveTo>
                        <a:cubicBezTo>
                          <a:pt x="91" y="40"/>
                          <a:pt x="92" y="40"/>
                          <a:pt x="92" y="39"/>
                        </a:cubicBezTo>
                        <a:cubicBezTo>
                          <a:pt x="93" y="39"/>
                          <a:pt x="95" y="39"/>
                          <a:pt x="96" y="39"/>
                        </a:cubicBezTo>
                        <a:cubicBezTo>
                          <a:pt x="103" y="41"/>
                          <a:pt x="109" y="44"/>
                          <a:pt x="113" y="48"/>
                        </a:cubicBezTo>
                        <a:cubicBezTo>
                          <a:pt x="113" y="49"/>
                          <a:pt x="114" y="51"/>
                          <a:pt x="114" y="52"/>
                        </a:cubicBezTo>
                        <a:cubicBezTo>
                          <a:pt x="117" y="65"/>
                          <a:pt x="125" y="79"/>
                          <a:pt x="133" y="91"/>
                        </a:cubicBezTo>
                        <a:cubicBezTo>
                          <a:pt x="135" y="100"/>
                          <a:pt x="138" y="110"/>
                          <a:pt x="140" y="120"/>
                        </a:cubicBezTo>
                        <a:cubicBezTo>
                          <a:pt x="133" y="113"/>
                          <a:pt x="126" y="106"/>
                          <a:pt x="119" y="99"/>
                        </a:cubicBezTo>
                        <a:cubicBezTo>
                          <a:pt x="117" y="95"/>
                          <a:pt x="114" y="91"/>
                          <a:pt x="111" y="87"/>
                        </a:cubicBezTo>
                        <a:cubicBezTo>
                          <a:pt x="105" y="78"/>
                          <a:pt x="98" y="69"/>
                          <a:pt x="90" y="63"/>
                        </a:cubicBezTo>
                        <a:cubicBezTo>
                          <a:pt x="87" y="56"/>
                          <a:pt x="87" y="49"/>
                          <a:pt x="91" y="41"/>
                        </a:cubicBezTo>
                        <a:close/>
                        <a:moveTo>
                          <a:pt x="81" y="42"/>
                        </a:moveTo>
                        <a:cubicBezTo>
                          <a:pt x="79" y="47"/>
                          <a:pt x="78" y="52"/>
                          <a:pt x="79" y="57"/>
                        </a:cubicBezTo>
                        <a:cubicBezTo>
                          <a:pt x="74" y="55"/>
                          <a:pt x="69" y="55"/>
                          <a:pt x="64" y="55"/>
                        </a:cubicBezTo>
                        <a:cubicBezTo>
                          <a:pt x="68" y="49"/>
                          <a:pt x="74" y="45"/>
                          <a:pt x="81" y="42"/>
                        </a:cubicBezTo>
                        <a:close/>
                        <a:moveTo>
                          <a:pt x="58" y="70"/>
                        </a:moveTo>
                        <a:cubicBezTo>
                          <a:pt x="58" y="68"/>
                          <a:pt x="58" y="67"/>
                          <a:pt x="59" y="66"/>
                        </a:cubicBezTo>
                        <a:cubicBezTo>
                          <a:pt x="60" y="65"/>
                          <a:pt x="61" y="65"/>
                          <a:pt x="63" y="64"/>
                        </a:cubicBezTo>
                        <a:cubicBezTo>
                          <a:pt x="70" y="64"/>
                          <a:pt x="76" y="66"/>
                          <a:pt x="82" y="69"/>
                        </a:cubicBezTo>
                        <a:cubicBezTo>
                          <a:pt x="82" y="70"/>
                          <a:pt x="82" y="71"/>
                          <a:pt x="83" y="72"/>
                        </a:cubicBezTo>
                        <a:cubicBezTo>
                          <a:pt x="89" y="84"/>
                          <a:pt x="101" y="95"/>
                          <a:pt x="111" y="105"/>
                        </a:cubicBezTo>
                        <a:cubicBezTo>
                          <a:pt x="116" y="113"/>
                          <a:pt x="122" y="122"/>
                          <a:pt x="126" y="131"/>
                        </a:cubicBezTo>
                        <a:cubicBezTo>
                          <a:pt x="118" y="126"/>
                          <a:pt x="109" y="121"/>
                          <a:pt x="100" y="117"/>
                        </a:cubicBezTo>
                        <a:cubicBezTo>
                          <a:pt x="97" y="113"/>
                          <a:pt x="93" y="110"/>
                          <a:pt x="90" y="107"/>
                        </a:cubicBezTo>
                        <a:cubicBezTo>
                          <a:pt x="81" y="100"/>
                          <a:pt x="72" y="93"/>
                          <a:pt x="63" y="89"/>
                        </a:cubicBezTo>
                        <a:cubicBezTo>
                          <a:pt x="59" y="84"/>
                          <a:pt x="57" y="78"/>
                          <a:pt x="58" y="70"/>
                        </a:cubicBezTo>
                        <a:close/>
                        <a:moveTo>
                          <a:pt x="48" y="71"/>
                        </a:moveTo>
                        <a:cubicBezTo>
                          <a:pt x="48" y="76"/>
                          <a:pt x="49" y="81"/>
                          <a:pt x="50" y="86"/>
                        </a:cubicBezTo>
                        <a:cubicBezTo>
                          <a:pt x="46" y="86"/>
                          <a:pt x="41" y="86"/>
                          <a:pt x="36" y="88"/>
                        </a:cubicBezTo>
                        <a:cubicBezTo>
                          <a:pt x="38" y="81"/>
                          <a:pt x="43" y="76"/>
                          <a:pt x="48" y="71"/>
                        </a:cubicBezTo>
                        <a:close/>
                        <a:moveTo>
                          <a:pt x="37" y="97"/>
                        </a:moveTo>
                        <a:cubicBezTo>
                          <a:pt x="44" y="95"/>
                          <a:pt x="50" y="95"/>
                          <a:pt x="56" y="97"/>
                        </a:cubicBezTo>
                        <a:cubicBezTo>
                          <a:pt x="57" y="98"/>
                          <a:pt x="58" y="99"/>
                          <a:pt x="59" y="100"/>
                        </a:cubicBezTo>
                        <a:cubicBezTo>
                          <a:pt x="68" y="110"/>
                          <a:pt x="82" y="117"/>
                          <a:pt x="94" y="124"/>
                        </a:cubicBezTo>
                        <a:cubicBezTo>
                          <a:pt x="101" y="131"/>
                          <a:pt x="108" y="138"/>
                          <a:pt x="115" y="145"/>
                        </a:cubicBezTo>
                        <a:cubicBezTo>
                          <a:pt x="106" y="143"/>
                          <a:pt x="96" y="140"/>
                          <a:pt x="87" y="138"/>
                        </a:cubicBezTo>
                        <a:cubicBezTo>
                          <a:pt x="82" y="136"/>
                          <a:pt x="78" y="134"/>
                          <a:pt x="74" y="131"/>
                        </a:cubicBezTo>
                        <a:cubicBezTo>
                          <a:pt x="64" y="126"/>
                          <a:pt x="53" y="122"/>
                          <a:pt x="43" y="121"/>
                        </a:cubicBezTo>
                        <a:cubicBezTo>
                          <a:pt x="40" y="119"/>
                          <a:pt x="38" y="116"/>
                          <a:pt x="36" y="113"/>
                        </a:cubicBezTo>
                        <a:cubicBezTo>
                          <a:pt x="34" y="109"/>
                          <a:pt x="33" y="104"/>
                          <a:pt x="33" y="100"/>
                        </a:cubicBezTo>
                        <a:cubicBezTo>
                          <a:pt x="34" y="99"/>
                          <a:pt x="36" y="98"/>
                          <a:pt x="37" y="97"/>
                        </a:cubicBezTo>
                        <a:close/>
                        <a:moveTo>
                          <a:pt x="25" y="108"/>
                        </a:moveTo>
                        <a:cubicBezTo>
                          <a:pt x="26" y="112"/>
                          <a:pt x="28" y="117"/>
                          <a:pt x="30" y="121"/>
                        </a:cubicBezTo>
                        <a:cubicBezTo>
                          <a:pt x="26" y="122"/>
                          <a:pt x="21" y="124"/>
                          <a:pt x="17" y="127"/>
                        </a:cubicBezTo>
                        <a:cubicBezTo>
                          <a:pt x="18" y="120"/>
                          <a:pt x="21" y="113"/>
                          <a:pt x="25" y="108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5" name="Freeform 383"/>
                  <p:cNvSpPr>
                    <a:spLocks noEditPoints="1"/>
                  </p:cNvSpPr>
                  <p:nvPr/>
                </p:nvSpPr>
                <p:spPr bwMode="auto">
                  <a:xfrm>
                    <a:off x="2338486" y="377585"/>
                    <a:ext cx="584093" cy="286229"/>
                  </a:xfrm>
                  <a:custGeom>
                    <a:avLst/>
                    <a:gdLst>
                      <a:gd name="T0" fmla="*/ 15 w 350"/>
                      <a:gd name="T1" fmla="*/ 155 h 155"/>
                      <a:gd name="T2" fmla="*/ 20 w 350"/>
                      <a:gd name="T3" fmla="*/ 136 h 155"/>
                      <a:gd name="T4" fmla="*/ 97 w 350"/>
                      <a:gd name="T5" fmla="*/ 155 h 155"/>
                      <a:gd name="T6" fmla="*/ 149 w 350"/>
                      <a:gd name="T7" fmla="*/ 153 h 155"/>
                      <a:gd name="T8" fmla="*/ 165 w 350"/>
                      <a:gd name="T9" fmla="*/ 143 h 155"/>
                      <a:gd name="T10" fmla="*/ 175 w 350"/>
                      <a:gd name="T11" fmla="*/ 141 h 155"/>
                      <a:gd name="T12" fmla="*/ 185 w 350"/>
                      <a:gd name="T13" fmla="*/ 143 h 155"/>
                      <a:gd name="T14" fmla="*/ 201 w 350"/>
                      <a:gd name="T15" fmla="*/ 152 h 155"/>
                      <a:gd name="T16" fmla="*/ 251 w 350"/>
                      <a:gd name="T17" fmla="*/ 155 h 155"/>
                      <a:gd name="T18" fmla="*/ 330 w 350"/>
                      <a:gd name="T19" fmla="*/ 134 h 155"/>
                      <a:gd name="T20" fmla="*/ 331 w 350"/>
                      <a:gd name="T21" fmla="*/ 155 h 155"/>
                      <a:gd name="T22" fmla="*/ 342 w 350"/>
                      <a:gd name="T23" fmla="*/ 133 h 155"/>
                      <a:gd name="T24" fmla="*/ 219 w 350"/>
                      <a:gd name="T25" fmla="*/ 12 h 155"/>
                      <a:gd name="T26" fmla="*/ 52 w 350"/>
                      <a:gd name="T27" fmla="*/ 58 h 155"/>
                      <a:gd name="T28" fmla="*/ 132 w 350"/>
                      <a:gd name="T29" fmla="*/ 148 h 155"/>
                      <a:gd name="T30" fmla="*/ 132 w 350"/>
                      <a:gd name="T31" fmla="*/ 148 h 155"/>
                      <a:gd name="T32" fmla="*/ 145 w 350"/>
                      <a:gd name="T33" fmla="*/ 140 h 155"/>
                      <a:gd name="T34" fmla="*/ 151 w 350"/>
                      <a:gd name="T35" fmla="*/ 120 h 155"/>
                      <a:gd name="T36" fmla="*/ 166 w 350"/>
                      <a:gd name="T37" fmla="*/ 127 h 155"/>
                      <a:gd name="T38" fmla="*/ 181 w 350"/>
                      <a:gd name="T39" fmla="*/ 130 h 155"/>
                      <a:gd name="T40" fmla="*/ 181 w 350"/>
                      <a:gd name="T41" fmla="*/ 130 h 155"/>
                      <a:gd name="T42" fmla="*/ 199 w 350"/>
                      <a:gd name="T43" fmla="*/ 120 h 155"/>
                      <a:gd name="T44" fmla="*/ 206 w 350"/>
                      <a:gd name="T45" fmla="*/ 136 h 155"/>
                      <a:gd name="T46" fmla="*/ 214 w 350"/>
                      <a:gd name="T47" fmla="*/ 149 h 155"/>
                      <a:gd name="T48" fmla="*/ 324 w 350"/>
                      <a:gd name="T49" fmla="*/ 104 h 155"/>
                      <a:gd name="T50" fmla="*/ 299 w 350"/>
                      <a:gd name="T51" fmla="*/ 68 h 155"/>
                      <a:gd name="T52" fmla="*/ 313 w 350"/>
                      <a:gd name="T53" fmla="*/ 95 h 155"/>
                      <a:gd name="T54" fmla="*/ 302 w 350"/>
                      <a:gd name="T55" fmla="*/ 118 h 155"/>
                      <a:gd name="T56" fmla="*/ 267 w 350"/>
                      <a:gd name="T57" fmla="*/ 116 h 155"/>
                      <a:gd name="T58" fmla="*/ 268 w 350"/>
                      <a:gd name="T59" fmla="*/ 54 h 155"/>
                      <a:gd name="T60" fmla="*/ 284 w 350"/>
                      <a:gd name="T61" fmla="*/ 62 h 155"/>
                      <a:gd name="T62" fmla="*/ 282 w 350"/>
                      <a:gd name="T63" fmla="*/ 87 h 155"/>
                      <a:gd name="T64" fmla="*/ 247 w 350"/>
                      <a:gd name="T65" fmla="*/ 94 h 155"/>
                      <a:gd name="T66" fmla="*/ 227 w 350"/>
                      <a:gd name="T67" fmla="*/ 21 h 155"/>
                      <a:gd name="T68" fmla="*/ 254 w 350"/>
                      <a:gd name="T69" fmla="*/ 37 h 155"/>
                      <a:gd name="T70" fmla="*/ 230 w 350"/>
                      <a:gd name="T71" fmla="*/ 98 h 155"/>
                      <a:gd name="T72" fmla="*/ 233 w 350"/>
                      <a:gd name="T73" fmla="*/ 47 h 155"/>
                      <a:gd name="T74" fmla="*/ 221 w 350"/>
                      <a:gd name="T75" fmla="*/ 48 h 155"/>
                      <a:gd name="T76" fmla="*/ 195 w 350"/>
                      <a:gd name="T77" fmla="*/ 69 h 155"/>
                      <a:gd name="T78" fmla="*/ 205 w 350"/>
                      <a:gd name="T79" fmla="*/ 15 h 155"/>
                      <a:gd name="T80" fmla="*/ 169 w 350"/>
                      <a:gd name="T81" fmla="*/ 19 h 155"/>
                      <a:gd name="T82" fmla="*/ 186 w 350"/>
                      <a:gd name="T83" fmla="*/ 39 h 155"/>
                      <a:gd name="T84" fmla="*/ 166 w 350"/>
                      <a:gd name="T85" fmla="*/ 68 h 155"/>
                      <a:gd name="T86" fmla="*/ 153 w 350"/>
                      <a:gd name="T87" fmla="*/ 25 h 155"/>
                      <a:gd name="T88" fmla="*/ 131 w 350"/>
                      <a:gd name="T89" fmla="*/ 23 h 155"/>
                      <a:gd name="T90" fmla="*/ 157 w 350"/>
                      <a:gd name="T91" fmla="*/ 83 h 155"/>
                      <a:gd name="T92" fmla="*/ 123 w 350"/>
                      <a:gd name="T93" fmla="*/ 45 h 155"/>
                      <a:gd name="T94" fmla="*/ 100 w 350"/>
                      <a:gd name="T95" fmla="*/ 30 h 155"/>
                      <a:gd name="T96" fmla="*/ 96 w 350"/>
                      <a:gd name="T97" fmla="*/ 39 h 155"/>
                      <a:gd name="T98" fmla="*/ 140 w 350"/>
                      <a:gd name="T99" fmla="*/ 120 h 155"/>
                      <a:gd name="T100" fmla="*/ 91 w 350"/>
                      <a:gd name="T101" fmla="*/ 41 h 155"/>
                      <a:gd name="T102" fmla="*/ 81 w 350"/>
                      <a:gd name="T103" fmla="*/ 42 h 155"/>
                      <a:gd name="T104" fmla="*/ 82 w 350"/>
                      <a:gd name="T105" fmla="*/ 69 h 155"/>
                      <a:gd name="T106" fmla="*/ 100 w 350"/>
                      <a:gd name="T107" fmla="*/ 117 h 155"/>
                      <a:gd name="T108" fmla="*/ 48 w 350"/>
                      <a:gd name="T109" fmla="*/ 71 h 155"/>
                      <a:gd name="T110" fmla="*/ 37 w 350"/>
                      <a:gd name="T111" fmla="*/ 97 h 155"/>
                      <a:gd name="T112" fmla="*/ 115 w 350"/>
                      <a:gd name="T113" fmla="*/ 145 h 155"/>
                      <a:gd name="T114" fmla="*/ 36 w 350"/>
                      <a:gd name="T115" fmla="*/ 113 h 155"/>
                      <a:gd name="T116" fmla="*/ 30 w 350"/>
                      <a:gd name="T117" fmla="*/ 121 h 1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350" h="155">
                        <a:moveTo>
                          <a:pt x="0" y="155"/>
                        </a:moveTo>
                        <a:cubicBezTo>
                          <a:pt x="9" y="155"/>
                          <a:pt x="9" y="155"/>
                          <a:pt x="9" y="155"/>
                        </a:cubicBezTo>
                        <a:cubicBezTo>
                          <a:pt x="10" y="153"/>
                          <a:pt x="11" y="151"/>
                          <a:pt x="11" y="149"/>
                        </a:cubicBezTo>
                        <a:cubicBezTo>
                          <a:pt x="12" y="151"/>
                          <a:pt x="13" y="153"/>
                          <a:pt x="15" y="155"/>
                        </a:cubicBezTo>
                        <a:cubicBezTo>
                          <a:pt x="28" y="155"/>
                          <a:pt x="28" y="155"/>
                          <a:pt x="28" y="155"/>
                        </a:cubicBezTo>
                        <a:cubicBezTo>
                          <a:pt x="26" y="153"/>
                          <a:pt x="24" y="151"/>
                          <a:pt x="21" y="148"/>
                        </a:cubicBezTo>
                        <a:cubicBezTo>
                          <a:pt x="20" y="145"/>
                          <a:pt x="18" y="142"/>
                          <a:pt x="17" y="139"/>
                        </a:cubicBezTo>
                        <a:cubicBezTo>
                          <a:pt x="18" y="138"/>
                          <a:pt x="19" y="137"/>
                          <a:pt x="20" y="136"/>
                        </a:cubicBezTo>
                        <a:cubicBezTo>
                          <a:pt x="26" y="132"/>
                          <a:pt x="33" y="130"/>
                          <a:pt x="39" y="130"/>
                        </a:cubicBezTo>
                        <a:cubicBezTo>
                          <a:pt x="40" y="131"/>
                          <a:pt x="42" y="132"/>
                          <a:pt x="44" y="133"/>
                        </a:cubicBezTo>
                        <a:cubicBezTo>
                          <a:pt x="55" y="140"/>
                          <a:pt x="69" y="143"/>
                          <a:pt x="83" y="147"/>
                        </a:cubicBezTo>
                        <a:cubicBezTo>
                          <a:pt x="87" y="149"/>
                          <a:pt x="92" y="152"/>
                          <a:pt x="97" y="155"/>
                        </a:cubicBezTo>
                        <a:cubicBezTo>
                          <a:pt x="149" y="155"/>
                          <a:pt x="149" y="155"/>
                          <a:pt x="149" y="155"/>
                        </a:cubicBezTo>
                        <a:cubicBezTo>
                          <a:pt x="149" y="154"/>
                          <a:pt x="148" y="154"/>
                          <a:pt x="148" y="153"/>
                        </a:cubicBezTo>
                        <a:cubicBezTo>
                          <a:pt x="148" y="153"/>
                          <a:pt x="148" y="152"/>
                          <a:pt x="148" y="152"/>
                        </a:cubicBezTo>
                        <a:cubicBezTo>
                          <a:pt x="148" y="152"/>
                          <a:pt x="148" y="152"/>
                          <a:pt x="149" y="153"/>
                        </a:cubicBezTo>
                        <a:cubicBezTo>
                          <a:pt x="153" y="154"/>
                          <a:pt x="157" y="151"/>
                          <a:pt x="156" y="147"/>
                        </a:cubicBezTo>
                        <a:cubicBezTo>
                          <a:pt x="156" y="147"/>
                          <a:pt x="156" y="146"/>
                          <a:pt x="156" y="146"/>
                        </a:cubicBezTo>
                        <a:cubicBezTo>
                          <a:pt x="156" y="146"/>
                          <a:pt x="156" y="146"/>
                          <a:pt x="157" y="147"/>
                        </a:cubicBezTo>
                        <a:cubicBezTo>
                          <a:pt x="160" y="150"/>
                          <a:pt x="164" y="148"/>
                          <a:pt x="165" y="143"/>
                        </a:cubicBezTo>
                        <a:cubicBezTo>
                          <a:pt x="165" y="143"/>
                          <a:pt x="165" y="142"/>
                          <a:pt x="165" y="142"/>
                        </a:cubicBezTo>
                        <a:cubicBezTo>
                          <a:pt x="165" y="142"/>
                          <a:pt x="165" y="143"/>
                          <a:pt x="166" y="143"/>
                        </a:cubicBezTo>
                        <a:cubicBezTo>
                          <a:pt x="168" y="147"/>
                          <a:pt x="173" y="146"/>
                          <a:pt x="174" y="142"/>
                        </a:cubicBezTo>
                        <a:cubicBezTo>
                          <a:pt x="175" y="142"/>
                          <a:pt x="175" y="141"/>
                          <a:pt x="175" y="141"/>
                        </a:cubicBezTo>
                        <a:cubicBezTo>
                          <a:pt x="175" y="141"/>
                          <a:pt x="175" y="142"/>
                          <a:pt x="175" y="142"/>
                        </a:cubicBezTo>
                        <a:cubicBezTo>
                          <a:pt x="177" y="146"/>
                          <a:pt x="182" y="146"/>
                          <a:pt x="184" y="143"/>
                        </a:cubicBezTo>
                        <a:cubicBezTo>
                          <a:pt x="184" y="143"/>
                          <a:pt x="185" y="142"/>
                          <a:pt x="185" y="142"/>
                        </a:cubicBezTo>
                        <a:cubicBezTo>
                          <a:pt x="185" y="142"/>
                          <a:pt x="185" y="143"/>
                          <a:pt x="185" y="143"/>
                        </a:cubicBezTo>
                        <a:cubicBezTo>
                          <a:pt x="185" y="148"/>
                          <a:pt x="190" y="149"/>
                          <a:pt x="193" y="147"/>
                        </a:cubicBezTo>
                        <a:cubicBezTo>
                          <a:pt x="193" y="146"/>
                          <a:pt x="194" y="146"/>
                          <a:pt x="194" y="146"/>
                        </a:cubicBezTo>
                        <a:cubicBezTo>
                          <a:pt x="194" y="146"/>
                          <a:pt x="194" y="147"/>
                          <a:pt x="194" y="147"/>
                        </a:cubicBezTo>
                        <a:cubicBezTo>
                          <a:pt x="193" y="151"/>
                          <a:pt x="197" y="154"/>
                          <a:pt x="201" y="152"/>
                        </a:cubicBezTo>
                        <a:cubicBezTo>
                          <a:pt x="201" y="152"/>
                          <a:pt x="202" y="152"/>
                          <a:pt x="202" y="152"/>
                        </a:cubicBezTo>
                        <a:cubicBezTo>
                          <a:pt x="202" y="152"/>
                          <a:pt x="202" y="153"/>
                          <a:pt x="201" y="153"/>
                        </a:cubicBezTo>
                        <a:cubicBezTo>
                          <a:pt x="201" y="154"/>
                          <a:pt x="201" y="154"/>
                          <a:pt x="201" y="155"/>
                        </a:cubicBezTo>
                        <a:cubicBezTo>
                          <a:pt x="251" y="155"/>
                          <a:pt x="251" y="155"/>
                          <a:pt x="251" y="155"/>
                        </a:cubicBezTo>
                        <a:cubicBezTo>
                          <a:pt x="256" y="152"/>
                          <a:pt x="261" y="149"/>
                          <a:pt x="266" y="146"/>
                        </a:cubicBezTo>
                        <a:cubicBezTo>
                          <a:pt x="271" y="144"/>
                          <a:pt x="276" y="143"/>
                          <a:pt x="280" y="141"/>
                        </a:cubicBezTo>
                        <a:cubicBezTo>
                          <a:pt x="291" y="138"/>
                          <a:pt x="301" y="134"/>
                          <a:pt x="309" y="127"/>
                        </a:cubicBezTo>
                        <a:cubicBezTo>
                          <a:pt x="317" y="126"/>
                          <a:pt x="324" y="128"/>
                          <a:pt x="330" y="134"/>
                        </a:cubicBezTo>
                        <a:cubicBezTo>
                          <a:pt x="331" y="134"/>
                          <a:pt x="331" y="135"/>
                          <a:pt x="332" y="135"/>
                        </a:cubicBezTo>
                        <a:cubicBezTo>
                          <a:pt x="331" y="137"/>
                          <a:pt x="331" y="138"/>
                          <a:pt x="330" y="139"/>
                        </a:cubicBezTo>
                        <a:cubicBezTo>
                          <a:pt x="327" y="147"/>
                          <a:pt x="321" y="152"/>
                          <a:pt x="314" y="155"/>
                        </a:cubicBezTo>
                        <a:cubicBezTo>
                          <a:pt x="331" y="155"/>
                          <a:pt x="331" y="155"/>
                          <a:pt x="331" y="155"/>
                        </a:cubicBezTo>
                        <a:cubicBezTo>
                          <a:pt x="334" y="152"/>
                          <a:pt x="336" y="149"/>
                          <a:pt x="338" y="145"/>
                        </a:cubicBezTo>
                        <a:cubicBezTo>
                          <a:pt x="339" y="148"/>
                          <a:pt x="340" y="152"/>
                          <a:pt x="341" y="155"/>
                        </a:cubicBezTo>
                        <a:cubicBezTo>
                          <a:pt x="350" y="155"/>
                          <a:pt x="350" y="155"/>
                          <a:pt x="350" y="155"/>
                        </a:cubicBezTo>
                        <a:cubicBezTo>
                          <a:pt x="349" y="147"/>
                          <a:pt x="346" y="139"/>
                          <a:pt x="342" y="133"/>
                        </a:cubicBezTo>
                        <a:cubicBezTo>
                          <a:pt x="343" y="117"/>
                          <a:pt x="336" y="101"/>
                          <a:pt x="324" y="92"/>
                        </a:cubicBezTo>
                        <a:cubicBezTo>
                          <a:pt x="322" y="76"/>
                          <a:pt x="310" y="62"/>
                          <a:pt x="296" y="56"/>
                        </a:cubicBezTo>
                        <a:cubicBezTo>
                          <a:pt x="290" y="41"/>
                          <a:pt x="275" y="31"/>
                          <a:pt x="260" y="29"/>
                        </a:cubicBezTo>
                        <a:cubicBezTo>
                          <a:pt x="250" y="16"/>
                          <a:pt x="234" y="10"/>
                          <a:pt x="219" y="12"/>
                        </a:cubicBezTo>
                        <a:cubicBezTo>
                          <a:pt x="206" y="2"/>
                          <a:pt x="188" y="1"/>
                          <a:pt x="174" y="6"/>
                        </a:cubicBezTo>
                        <a:cubicBezTo>
                          <a:pt x="159" y="0"/>
                          <a:pt x="141" y="3"/>
                          <a:pt x="129" y="12"/>
                        </a:cubicBezTo>
                        <a:cubicBezTo>
                          <a:pt x="113" y="11"/>
                          <a:pt x="97" y="18"/>
                          <a:pt x="87" y="30"/>
                        </a:cubicBezTo>
                        <a:cubicBezTo>
                          <a:pt x="72" y="33"/>
                          <a:pt x="58" y="44"/>
                          <a:pt x="52" y="58"/>
                        </a:cubicBezTo>
                        <a:cubicBezTo>
                          <a:pt x="37" y="64"/>
                          <a:pt x="27" y="79"/>
                          <a:pt x="25" y="94"/>
                        </a:cubicBezTo>
                        <a:cubicBezTo>
                          <a:pt x="12" y="104"/>
                          <a:pt x="6" y="120"/>
                          <a:pt x="8" y="136"/>
                        </a:cubicBezTo>
                        <a:cubicBezTo>
                          <a:pt x="4" y="141"/>
                          <a:pt x="1" y="148"/>
                          <a:pt x="0" y="155"/>
                        </a:cubicBezTo>
                        <a:close/>
                        <a:moveTo>
                          <a:pt x="132" y="148"/>
                        </a:moveTo>
                        <a:cubicBezTo>
                          <a:pt x="129" y="146"/>
                          <a:pt x="127" y="143"/>
                          <a:pt x="125" y="140"/>
                        </a:cubicBezTo>
                        <a:cubicBezTo>
                          <a:pt x="128" y="142"/>
                          <a:pt x="131" y="144"/>
                          <a:pt x="134" y="145"/>
                        </a:cubicBezTo>
                        <a:cubicBezTo>
                          <a:pt x="135" y="147"/>
                          <a:pt x="135" y="148"/>
                          <a:pt x="136" y="149"/>
                        </a:cubicBezTo>
                        <a:cubicBezTo>
                          <a:pt x="134" y="149"/>
                          <a:pt x="133" y="149"/>
                          <a:pt x="132" y="148"/>
                        </a:cubicBezTo>
                        <a:close/>
                        <a:moveTo>
                          <a:pt x="141" y="138"/>
                        </a:moveTo>
                        <a:cubicBezTo>
                          <a:pt x="140" y="135"/>
                          <a:pt x="138" y="132"/>
                          <a:pt x="136" y="129"/>
                        </a:cubicBezTo>
                        <a:cubicBezTo>
                          <a:pt x="139" y="131"/>
                          <a:pt x="141" y="133"/>
                          <a:pt x="144" y="136"/>
                        </a:cubicBezTo>
                        <a:cubicBezTo>
                          <a:pt x="144" y="137"/>
                          <a:pt x="145" y="139"/>
                          <a:pt x="145" y="140"/>
                        </a:cubicBezTo>
                        <a:cubicBezTo>
                          <a:pt x="144" y="139"/>
                          <a:pt x="142" y="139"/>
                          <a:pt x="141" y="138"/>
                        </a:cubicBezTo>
                        <a:close/>
                        <a:moveTo>
                          <a:pt x="156" y="134"/>
                        </a:moveTo>
                        <a:cubicBezTo>
                          <a:pt x="155" y="133"/>
                          <a:pt x="154" y="132"/>
                          <a:pt x="153" y="131"/>
                        </a:cubicBezTo>
                        <a:cubicBezTo>
                          <a:pt x="152" y="127"/>
                          <a:pt x="151" y="124"/>
                          <a:pt x="151" y="120"/>
                        </a:cubicBezTo>
                        <a:cubicBezTo>
                          <a:pt x="152" y="123"/>
                          <a:pt x="154" y="126"/>
                          <a:pt x="156" y="129"/>
                        </a:cubicBezTo>
                        <a:cubicBezTo>
                          <a:pt x="156" y="131"/>
                          <a:pt x="156" y="132"/>
                          <a:pt x="156" y="134"/>
                        </a:cubicBezTo>
                        <a:close/>
                        <a:moveTo>
                          <a:pt x="168" y="130"/>
                        </a:moveTo>
                        <a:cubicBezTo>
                          <a:pt x="168" y="129"/>
                          <a:pt x="167" y="128"/>
                          <a:pt x="166" y="127"/>
                        </a:cubicBezTo>
                        <a:cubicBezTo>
                          <a:pt x="166" y="123"/>
                          <a:pt x="166" y="120"/>
                          <a:pt x="167" y="116"/>
                        </a:cubicBezTo>
                        <a:cubicBezTo>
                          <a:pt x="168" y="119"/>
                          <a:pt x="169" y="123"/>
                          <a:pt x="170" y="126"/>
                        </a:cubicBezTo>
                        <a:cubicBezTo>
                          <a:pt x="169" y="128"/>
                          <a:pt x="169" y="129"/>
                          <a:pt x="168" y="130"/>
                        </a:cubicBezTo>
                        <a:close/>
                        <a:moveTo>
                          <a:pt x="181" y="130"/>
                        </a:moveTo>
                        <a:cubicBezTo>
                          <a:pt x="181" y="129"/>
                          <a:pt x="180" y="128"/>
                          <a:pt x="180" y="126"/>
                        </a:cubicBezTo>
                        <a:cubicBezTo>
                          <a:pt x="181" y="123"/>
                          <a:pt x="182" y="119"/>
                          <a:pt x="183" y="116"/>
                        </a:cubicBezTo>
                        <a:cubicBezTo>
                          <a:pt x="183" y="120"/>
                          <a:pt x="184" y="123"/>
                          <a:pt x="184" y="127"/>
                        </a:cubicBezTo>
                        <a:cubicBezTo>
                          <a:pt x="183" y="128"/>
                          <a:pt x="182" y="129"/>
                          <a:pt x="181" y="130"/>
                        </a:cubicBezTo>
                        <a:close/>
                        <a:moveTo>
                          <a:pt x="197" y="131"/>
                        </a:moveTo>
                        <a:cubicBezTo>
                          <a:pt x="196" y="132"/>
                          <a:pt x="195" y="133"/>
                          <a:pt x="194" y="133"/>
                        </a:cubicBezTo>
                        <a:cubicBezTo>
                          <a:pt x="194" y="132"/>
                          <a:pt x="194" y="131"/>
                          <a:pt x="193" y="129"/>
                        </a:cubicBezTo>
                        <a:cubicBezTo>
                          <a:pt x="195" y="126"/>
                          <a:pt x="197" y="123"/>
                          <a:pt x="199" y="120"/>
                        </a:cubicBezTo>
                        <a:cubicBezTo>
                          <a:pt x="198" y="124"/>
                          <a:pt x="198" y="127"/>
                          <a:pt x="197" y="131"/>
                        </a:cubicBezTo>
                        <a:close/>
                        <a:moveTo>
                          <a:pt x="209" y="138"/>
                        </a:moveTo>
                        <a:cubicBezTo>
                          <a:pt x="208" y="139"/>
                          <a:pt x="206" y="139"/>
                          <a:pt x="205" y="140"/>
                        </a:cubicBezTo>
                        <a:cubicBezTo>
                          <a:pt x="205" y="139"/>
                          <a:pt x="205" y="137"/>
                          <a:pt x="206" y="136"/>
                        </a:cubicBezTo>
                        <a:cubicBezTo>
                          <a:pt x="208" y="133"/>
                          <a:pt x="211" y="131"/>
                          <a:pt x="214" y="129"/>
                        </a:cubicBezTo>
                        <a:cubicBezTo>
                          <a:pt x="212" y="132"/>
                          <a:pt x="210" y="135"/>
                          <a:pt x="209" y="138"/>
                        </a:cubicBezTo>
                        <a:close/>
                        <a:moveTo>
                          <a:pt x="218" y="148"/>
                        </a:moveTo>
                        <a:cubicBezTo>
                          <a:pt x="217" y="148"/>
                          <a:pt x="215" y="149"/>
                          <a:pt x="214" y="149"/>
                        </a:cubicBezTo>
                        <a:cubicBezTo>
                          <a:pt x="215" y="148"/>
                          <a:pt x="215" y="147"/>
                          <a:pt x="216" y="145"/>
                        </a:cubicBezTo>
                        <a:cubicBezTo>
                          <a:pt x="219" y="144"/>
                          <a:pt x="222" y="142"/>
                          <a:pt x="225" y="140"/>
                        </a:cubicBezTo>
                        <a:cubicBezTo>
                          <a:pt x="223" y="143"/>
                          <a:pt x="221" y="146"/>
                          <a:pt x="218" y="148"/>
                        </a:cubicBezTo>
                        <a:close/>
                        <a:moveTo>
                          <a:pt x="324" y="104"/>
                        </a:moveTo>
                        <a:cubicBezTo>
                          <a:pt x="328" y="110"/>
                          <a:pt x="331" y="117"/>
                          <a:pt x="332" y="124"/>
                        </a:cubicBezTo>
                        <a:cubicBezTo>
                          <a:pt x="328" y="121"/>
                          <a:pt x="323" y="119"/>
                          <a:pt x="318" y="118"/>
                        </a:cubicBezTo>
                        <a:cubicBezTo>
                          <a:pt x="321" y="114"/>
                          <a:pt x="323" y="109"/>
                          <a:pt x="324" y="104"/>
                        </a:cubicBezTo>
                        <a:close/>
                        <a:moveTo>
                          <a:pt x="299" y="68"/>
                        </a:moveTo>
                        <a:cubicBezTo>
                          <a:pt x="305" y="72"/>
                          <a:pt x="309" y="78"/>
                          <a:pt x="312" y="85"/>
                        </a:cubicBezTo>
                        <a:cubicBezTo>
                          <a:pt x="307" y="83"/>
                          <a:pt x="302" y="82"/>
                          <a:pt x="297" y="83"/>
                        </a:cubicBezTo>
                        <a:cubicBezTo>
                          <a:pt x="299" y="78"/>
                          <a:pt x="300" y="74"/>
                          <a:pt x="299" y="68"/>
                        </a:cubicBezTo>
                        <a:close/>
                        <a:moveTo>
                          <a:pt x="313" y="95"/>
                        </a:moveTo>
                        <a:cubicBezTo>
                          <a:pt x="314" y="96"/>
                          <a:pt x="314" y="96"/>
                          <a:pt x="315" y="96"/>
                        </a:cubicBezTo>
                        <a:cubicBezTo>
                          <a:pt x="315" y="98"/>
                          <a:pt x="315" y="99"/>
                          <a:pt x="315" y="100"/>
                        </a:cubicBezTo>
                        <a:cubicBezTo>
                          <a:pt x="313" y="107"/>
                          <a:pt x="310" y="113"/>
                          <a:pt x="306" y="117"/>
                        </a:cubicBezTo>
                        <a:cubicBezTo>
                          <a:pt x="305" y="118"/>
                          <a:pt x="304" y="118"/>
                          <a:pt x="302" y="118"/>
                        </a:cubicBezTo>
                        <a:cubicBezTo>
                          <a:pt x="289" y="121"/>
                          <a:pt x="275" y="130"/>
                          <a:pt x="263" y="137"/>
                        </a:cubicBezTo>
                        <a:cubicBezTo>
                          <a:pt x="254" y="140"/>
                          <a:pt x="244" y="142"/>
                          <a:pt x="234" y="145"/>
                        </a:cubicBezTo>
                        <a:cubicBezTo>
                          <a:pt x="241" y="137"/>
                          <a:pt x="248" y="130"/>
                          <a:pt x="255" y="123"/>
                        </a:cubicBezTo>
                        <a:cubicBezTo>
                          <a:pt x="259" y="121"/>
                          <a:pt x="263" y="118"/>
                          <a:pt x="267" y="116"/>
                        </a:cubicBezTo>
                        <a:cubicBezTo>
                          <a:pt x="276" y="109"/>
                          <a:pt x="285" y="102"/>
                          <a:pt x="291" y="94"/>
                        </a:cubicBezTo>
                        <a:cubicBezTo>
                          <a:pt x="298" y="91"/>
                          <a:pt x="305" y="91"/>
                          <a:pt x="313" y="95"/>
                        </a:cubicBezTo>
                        <a:close/>
                        <a:moveTo>
                          <a:pt x="283" y="53"/>
                        </a:moveTo>
                        <a:cubicBezTo>
                          <a:pt x="278" y="52"/>
                          <a:pt x="273" y="53"/>
                          <a:pt x="268" y="54"/>
                        </a:cubicBezTo>
                        <a:cubicBezTo>
                          <a:pt x="268" y="50"/>
                          <a:pt x="268" y="45"/>
                          <a:pt x="266" y="40"/>
                        </a:cubicBezTo>
                        <a:cubicBezTo>
                          <a:pt x="273" y="43"/>
                          <a:pt x="279" y="47"/>
                          <a:pt x="283" y="53"/>
                        </a:cubicBezTo>
                        <a:close/>
                        <a:moveTo>
                          <a:pt x="265" y="67"/>
                        </a:moveTo>
                        <a:cubicBezTo>
                          <a:pt x="270" y="63"/>
                          <a:pt x="276" y="61"/>
                          <a:pt x="284" y="62"/>
                        </a:cubicBezTo>
                        <a:cubicBezTo>
                          <a:pt x="286" y="62"/>
                          <a:pt x="287" y="62"/>
                          <a:pt x="289" y="63"/>
                        </a:cubicBezTo>
                        <a:cubicBezTo>
                          <a:pt x="289" y="64"/>
                          <a:pt x="289" y="65"/>
                          <a:pt x="290" y="67"/>
                        </a:cubicBezTo>
                        <a:cubicBezTo>
                          <a:pt x="290" y="74"/>
                          <a:pt x="288" y="80"/>
                          <a:pt x="285" y="86"/>
                        </a:cubicBezTo>
                        <a:cubicBezTo>
                          <a:pt x="284" y="86"/>
                          <a:pt x="283" y="87"/>
                          <a:pt x="282" y="87"/>
                        </a:cubicBezTo>
                        <a:cubicBezTo>
                          <a:pt x="270" y="94"/>
                          <a:pt x="259" y="105"/>
                          <a:pt x="249" y="115"/>
                        </a:cubicBezTo>
                        <a:cubicBezTo>
                          <a:pt x="241" y="121"/>
                          <a:pt x="232" y="126"/>
                          <a:pt x="223" y="130"/>
                        </a:cubicBezTo>
                        <a:cubicBezTo>
                          <a:pt x="228" y="122"/>
                          <a:pt x="233" y="113"/>
                          <a:pt x="238" y="105"/>
                        </a:cubicBezTo>
                        <a:cubicBezTo>
                          <a:pt x="241" y="101"/>
                          <a:pt x="244" y="98"/>
                          <a:pt x="247" y="94"/>
                        </a:cubicBezTo>
                        <a:cubicBezTo>
                          <a:pt x="255" y="85"/>
                          <a:pt x="262" y="76"/>
                          <a:pt x="265" y="67"/>
                        </a:cubicBezTo>
                        <a:close/>
                        <a:moveTo>
                          <a:pt x="246" y="29"/>
                        </a:moveTo>
                        <a:cubicBezTo>
                          <a:pt x="242" y="30"/>
                          <a:pt x="237" y="32"/>
                          <a:pt x="233" y="35"/>
                        </a:cubicBezTo>
                        <a:cubicBezTo>
                          <a:pt x="232" y="30"/>
                          <a:pt x="230" y="25"/>
                          <a:pt x="227" y="21"/>
                        </a:cubicBezTo>
                        <a:cubicBezTo>
                          <a:pt x="234" y="22"/>
                          <a:pt x="241" y="25"/>
                          <a:pt x="246" y="29"/>
                        </a:cubicBezTo>
                        <a:close/>
                        <a:moveTo>
                          <a:pt x="233" y="47"/>
                        </a:moveTo>
                        <a:cubicBezTo>
                          <a:pt x="235" y="45"/>
                          <a:pt x="238" y="42"/>
                          <a:pt x="241" y="41"/>
                        </a:cubicBezTo>
                        <a:cubicBezTo>
                          <a:pt x="245" y="38"/>
                          <a:pt x="250" y="37"/>
                          <a:pt x="254" y="37"/>
                        </a:cubicBezTo>
                        <a:cubicBezTo>
                          <a:pt x="255" y="38"/>
                          <a:pt x="256" y="40"/>
                          <a:pt x="257" y="41"/>
                        </a:cubicBezTo>
                        <a:cubicBezTo>
                          <a:pt x="259" y="48"/>
                          <a:pt x="259" y="54"/>
                          <a:pt x="257" y="60"/>
                        </a:cubicBezTo>
                        <a:cubicBezTo>
                          <a:pt x="256" y="61"/>
                          <a:pt x="255" y="62"/>
                          <a:pt x="254" y="63"/>
                        </a:cubicBezTo>
                        <a:cubicBezTo>
                          <a:pt x="244" y="72"/>
                          <a:pt x="237" y="86"/>
                          <a:pt x="230" y="98"/>
                        </a:cubicBezTo>
                        <a:cubicBezTo>
                          <a:pt x="223" y="106"/>
                          <a:pt x="216" y="113"/>
                          <a:pt x="209" y="120"/>
                        </a:cubicBezTo>
                        <a:cubicBezTo>
                          <a:pt x="211" y="110"/>
                          <a:pt x="214" y="100"/>
                          <a:pt x="216" y="91"/>
                        </a:cubicBezTo>
                        <a:cubicBezTo>
                          <a:pt x="218" y="87"/>
                          <a:pt x="221" y="82"/>
                          <a:pt x="223" y="78"/>
                        </a:cubicBezTo>
                        <a:cubicBezTo>
                          <a:pt x="228" y="68"/>
                          <a:pt x="232" y="58"/>
                          <a:pt x="233" y="47"/>
                        </a:cubicBezTo>
                        <a:close/>
                        <a:moveTo>
                          <a:pt x="215" y="22"/>
                        </a:moveTo>
                        <a:cubicBezTo>
                          <a:pt x="216" y="23"/>
                          <a:pt x="217" y="24"/>
                          <a:pt x="218" y="25"/>
                        </a:cubicBezTo>
                        <a:cubicBezTo>
                          <a:pt x="222" y="31"/>
                          <a:pt x="224" y="37"/>
                          <a:pt x="224" y="43"/>
                        </a:cubicBezTo>
                        <a:cubicBezTo>
                          <a:pt x="223" y="45"/>
                          <a:pt x="222" y="46"/>
                          <a:pt x="221" y="48"/>
                        </a:cubicBezTo>
                        <a:cubicBezTo>
                          <a:pt x="214" y="60"/>
                          <a:pt x="211" y="74"/>
                          <a:pt x="207" y="87"/>
                        </a:cubicBezTo>
                        <a:cubicBezTo>
                          <a:pt x="203" y="96"/>
                          <a:pt x="198" y="104"/>
                          <a:pt x="193" y="113"/>
                        </a:cubicBezTo>
                        <a:cubicBezTo>
                          <a:pt x="192" y="103"/>
                          <a:pt x="192" y="93"/>
                          <a:pt x="192" y="83"/>
                        </a:cubicBezTo>
                        <a:cubicBezTo>
                          <a:pt x="193" y="79"/>
                          <a:pt x="194" y="74"/>
                          <a:pt x="195" y="69"/>
                        </a:cubicBezTo>
                        <a:cubicBezTo>
                          <a:pt x="197" y="58"/>
                          <a:pt x="199" y="47"/>
                          <a:pt x="197" y="37"/>
                        </a:cubicBezTo>
                        <a:cubicBezTo>
                          <a:pt x="199" y="32"/>
                          <a:pt x="202" y="29"/>
                          <a:pt x="206" y="26"/>
                        </a:cubicBezTo>
                        <a:cubicBezTo>
                          <a:pt x="209" y="24"/>
                          <a:pt x="212" y="22"/>
                          <a:pt x="215" y="22"/>
                        </a:cubicBezTo>
                        <a:close/>
                        <a:moveTo>
                          <a:pt x="205" y="15"/>
                        </a:moveTo>
                        <a:cubicBezTo>
                          <a:pt x="201" y="18"/>
                          <a:pt x="197" y="21"/>
                          <a:pt x="193" y="24"/>
                        </a:cubicBezTo>
                        <a:cubicBezTo>
                          <a:pt x="191" y="20"/>
                          <a:pt x="188" y="16"/>
                          <a:pt x="185" y="13"/>
                        </a:cubicBezTo>
                        <a:cubicBezTo>
                          <a:pt x="191" y="12"/>
                          <a:pt x="199" y="13"/>
                          <a:pt x="205" y="15"/>
                        </a:cubicBezTo>
                        <a:close/>
                        <a:moveTo>
                          <a:pt x="169" y="19"/>
                        </a:moveTo>
                        <a:cubicBezTo>
                          <a:pt x="171" y="18"/>
                          <a:pt x="172" y="17"/>
                          <a:pt x="173" y="17"/>
                        </a:cubicBezTo>
                        <a:cubicBezTo>
                          <a:pt x="174" y="17"/>
                          <a:pt x="176" y="18"/>
                          <a:pt x="177" y="19"/>
                        </a:cubicBezTo>
                        <a:cubicBezTo>
                          <a:pt x="182" y="23"/>
                          <a:pt x="185" y="29"/>
                          <a:pt x="187" y="35"/>
                        </a:cubicBezTo>
                        <a:cubicBezTo>
                          <a:pt x="186" y="36"/>
                          <a:pt x="186" y="38"/>
                          <a:pt x="186" y="39"/>
                        </a:cubicBezTo>
                        <a:cubicBezTo>
                          <a:pt x="182" y="52"/>
                          <a:pt x="182" y="67"/>
                          <a:pt x="182" y="81"/>
                        </a:cubicBezTo>
                        <a:cubicBezTo>
                          <a:pt x="180" y="91"/>
                          <a:pt x="178" y="101"/>
                          <a:pt x="175" y="110"/>
                        </a:cubicBezTo>
                        <a:cubicBezTo>
                          <a:pt x="172" y="101"/>
                          <a:pt x="169" y="92"/>
                          <a:pt x="167" y="82"/>
                        </a:cubicBezTo>
                        <a:cubicBezTo>
                          <a:pt x="166" y="77"/>
                          <a:pt x="166" y="73"/>
                          <a:pt x="166" y="68"/>
                        </a:cubicBezTo>
                        <a:cubicBezTo>
                          <a:pt x="165" y="57"/>
                          <a:pt x="164" y="45"/>
                          <a:pt x="159" y="36"/>
                        </a:cubicBezTo>
                        <a:cubicBezTo>
                          <a:pt x="160" y="30"/>
                          <a:pt x="163" y="24"/>
                          <a:pt x="169" y="19"/>
                        </a:cubicBezTo>
                        <a:close/>
                        <a:moveTo>
                          <a:pt x="162" y="13"/>
                        </a:moveTo>
                        <a:cubicBezTo>
                          <a:pt x="158" y="16"/>
                          <a:pt x="155" y="20"/>
                          <a:pt x="153" y="25"/>
                        </a:cubicBezTo>
                        <a:cubicBezTo>
                          <a:pt x="150" y="22"/>
                          <a:pt x="146" y="18"/>
                          <a:pt x="141" y="16"/>
                        </a:cubicBezTo>
                        <a:cubicBezTo>
                          <a:pt x="148" y="13"/>
                          <a:pt x="155" y="12"/>
                          <a:pt x="162" y="13"/>
                        </a:cubicBezTo>
                        <a:close/>
                        <a:moveTo>
                          <a:pt x="130" y="24"/>
                        </a:moveTo>
                        <a:cubicBezTo>
                          <a:pt x="130" y="23"/>
                          <a:pt x="131" y="23"/>
                          <a:pt x="131" y="23"/>
                        </a:cubicBezTo>
                        <a:cubicBezTo>
                          <a:pt x="132" y="23"/>
                          <a:pt x="134" y="23"/>
                          <a:pt x="135" y="24"/>
                        </a:cubicBezTo>
                        <a:cubicBezTo>
                          <a:pt x="142" y="27"/>
                          <a:pt x="146" y="31"/>
                          <a:pt x="149" y="37"/>
                        </a:cubicBezTo>
                        <a:cubicBezTo>
                          <a:pt x="149" y="38"/>
                          <a:pt x="149" y="40"/>
                          <a:pt x="149" y="41"/>
                        </a:cubicBezTo>
                        <a:cubicBezTo>
                          <a:pt x="148" y="55"/>
                          <a:pt x="153" y="69"/>
                          <a:pt x="157" y="83"/>
                        </a:cubicBezTo>
                        <a:cubicBezTo>
                          <a:pt x="157" y="93"/>
                          <a:pt x="157" y="103"/>
                          <a:pt x="157" y="113"/>
                        </a:cubicBezTo>
                        <a:cubicBezTo>
                          <a:pt x="152" y="105"/>
                          <a:pt x="147" y="96"/>
                          <a:pt x="142" y="88"/>
                        </a:cubicBezTo>
                        <a:cubicBezTo>
                          <a:pt x="140" y="83"/>
                          <a:pt x="139" y="79"/>
                          <a:pt x="137" y="74"/>
                        </a:cubicBezTo>
                        <a:cubicBezTo>
                          <a:pt x="134" y="63"/>
                          <a:pt x="129" y="53"/>
                          <a:pt x="123" y="45"/>
                        </a:cubicBezTo>
                        <a:cubicBezTo>
                          <a:pt x="122" y="38"/>
                          <a:pt x="124" y="30"/>
                          <a:pt x="130" y="24"/>
                        </a:cubicBezTo>
                        <a:close/>
                        <a:moveTo>
                          <a:pt x="119" y="22"/>
                        </a:moveTo>
                        <a:cubicBezTo>
                          <a:pt x="117" y="26"/>
                          <a:pt x="115" y="31"/>
                          <a:pt x="114" y="36"/>
                        </a:cubicBezTo>
                        <a:cubicBezTo>
                          <a:pt x="110" y="33"/>
                          <a:pt x="105" y="31"/>
                          <a:pt x="100" y="30"/>
                        </a:cubicBezTo>
                        <a:cubicBezTo>
                          <a:pt x="106" y="26"/>
                          <a:pt x="112" y="23"/>
                          <a:pt x="119" y="22"/>
                        </a:cubicBezTo>
                        <a:close/>
                        <a:moveTo>
                          <a:pt x="91" y="41"/>
                        </a:moveTo>
                        <a:cubicBezTo>
                          <a:pt x="91" y="40"/>
                          <a:pt x="92" y="40"/>
                          <a:pt x="92" y="39"/>
                        </a:cubicBezTo>
                        <a:cubicBezTo>
                          <a:pt x="93" y="39"/>
                          <a:pt x="95" y="39"/>
                          <a:pt x="96" y="39"/>
                        </a:cubicBezTo>
                        <a:cubicBezTo>
                          <a:pt x="103" y="41"/>
                          <a:pt x="109" y="44"/>
                          <a:pt x="113" y="48"/>
                        </a:cubicBezTo>
                        <a:cubicBezTo>
                          <a:pt x="113" y="49"/>
                          <a:pt x="114" y="51"/>
                          <a:pt x="114" y="52"/>
                        </a:cubicBezTo>
                        <a:cubicBezTo>
                          <a:pt x="117" y="65"/>
                          <a:pt x="125" y="79"/>
                          <a:pt x="133" y="91"/>
                        </a:cubicBezTo>
                        <a:cubicBezTo>
                          <a:pt x="135" y="100"/>
                          <a:pt x="138" y="110"/>
                          <a:pt x="140" y="120"/>
                        </a:cubicBezTo>
                        <a:cubicBezTo>
                          <a:pt x="133" y="113"/>
                          <a:pt x="126" y="106"/>
                          <a:pt x="119" y="99"/>
                        </a:cubicBezTo>
                        <a:cubicBezTo>
                          <a:pt x="117" y="95"/>
                          <a:pt x="114" y="91"/>
                          <a:pt x="111" y="87"/>
                        </a:cubicBezTo>
                        <a:cubicBezTo>
                          <a:pt x="105" y="78"/>
                          <a:pt x="98" y="69"/>
                          <a:pt x="90" y="63"/>
                        </a:cubicBezTo>
                        <a:cubicBezTo>
                          <a:pt x="87" y="56"/>
                          <a:pt x="87" y="49"/>
                          <a:pt x="91" y="41"/>
                        </a:cubicBezTo>
                        <a:close/>
                        <a:moveTo>
                          <a:pt x="81" y="42"/>
                        </a:moveTo>
                        <a:cubicBezTo>
                          <a:pt x="79" y="47"/>
                          <a:pt x="78" y="52"/>
                          <a:pt x="79" y="57"/>
                        </a:cubicBezTo>
                        <a:cubicBezTo>
                          <a:pt x="74" y="55"/>
                          <a:pt x="69" y="55"/>
                          <a:pt x="64" y="55"/>
                        </a:cubicBezTo>
                        <a:cubicBezTo>
                          <a:pt x="68" y="49"/>
                          <a:pt x="74" y="45"/>
                          <a:pt x="81" y="42"/>
                        </a:cubicBezTo>
                        <a:close/>
                        <a:moveTo>
                          <a:pt x="58" y="70"/>
                        </a:moveTo>
                        <a:cubicBezTo>
                          <a:pt x="58" y="68"/>
                          <a:pt x="58" y="67"/>
                          <a:pt x="59" y="66"/>
                        </a:cubicBezTo>
                        <a:cubicBezTo>
                          <a:pt x="60" y="65"/>
                          <a:pt x="61" y="65"/>
                          <a:pt x="63" y="64"/>
                        </a:cubicBezTo>
                        <a:cubicBezTo>
                          <a:pt x="70" y="64"/>
                          <a:pt x="76" y="66"/>
                          <a:pt x="82" y="69"/>
                        </a:cubicBezTo>
                        <a:cubicBezTo>
                          <a:pt x="82" y="70"/>
                          <a:pt x="82" y="71"/>
                          <a:pt x="83" y="72"/>
                        </a:cubicBezTo>
                        <a:cubicBezTo>
                          <a:pt x="89" y="84"/>
                          <a:pt x="101" y="95"/>
                          <a:pt x="111" y="105"/>
                        </a:cubicBezTo>
                        <a:cubicBezTo>
                          <a:pt x="116" y="113"/>
                          <a:pt x="122" y="122"/>
                          <a:pt x="126" y="131"/>
                        </a:cubicBezTo>
                        <a:cubicBezTo>
                          <a:pt x="118" y="126"/>
                          <a:pt x="109" y="121"/>
                          <a:pt x="100" y="117"/>
                        </a:cubicBezTo>
                        <a:cubicBezTo>
                          <a:pt x="97" y="113"/>
                          <a:pt x="93" y="110"/>
                          <a:pt x="90" y="107"/>
                        </a:cubicBezTo>
                        <a:cubicBezTo>
                          <a:pt x="81" y="100"/>
                          <a:pt x="72" y="93"/>
                          <a:pt x="63" y="89"/>
                        </a:cubicBezTo>
                        <a:cubicBezTo>
                          <a:pt x="59" y="84"/>
                          <a:pt x="57" y="78"/>
                          <a:pt x="58" y="70"/>
                        </a:cubicBezTo>
                        <a:close/>
                        <a:moveTo>
                          <a:pt x="48" y="71"/>
                        </a:moveTo>
                        <a:cubicBezTo>
                          <a:pt x="48" y="76"/>
                          <a:pt x="49" y="81"/>
                          <a:pt x="50" y="86"/>
                        </a:cubicBezTo>
                        <a:cubicBezTo>
                          <a:pt x="46" y="86"/>
                          <a:pt x="41" y="86"/>
                          <a:pt x="36" y="88"/>
                        </a:cubicBezTo>
                        <a:cubicBezTo>
                          <a:pt x="38" y="81"/>
                          <a:pt x="43" y="76"/>
                          <a:pt x="48" y="71"/>
                        </a:cubicBezTo>
                        <a:close/>
                        <a:moveTo>
                          <a:pt x="37" y="97"/>
                        </a:moveTo>
                        <a:cubicBezTo>
                          <a:pt x="44" y="95"/>
                          <a:pt x="50" y="95"/>
                          <a:pt x="56" y="97"/>
                        </a:cubicBezTo>
                        <a:cubicBezTo>
                          <a:pt x="57" y="98"/>
                          <a:pt x="58" y="99"/>
                          <a:pt x="59" y="100"/>
                        </a:cubicBezTo>
                        <a:cubicBezTo>
                          <a:pt x="68" y="110"/>
                          <a:pt x="82" y="117"/>
                          <a:pt x="94" y="124"/>
                        </a:cubicBezTo>
                        <a:cubicBezTo>
                          <a:pt x="101" y="131"/>
                          <a:pt x="108" y="138"/>
                          <a:pt x="115" y="145"/>
                        </a:cubicBezTo>
                        <a:cubicBezTo>
                          <a:pt x="106" y="143"/>
                          <a:pt x="96" y="140"/>
                          <a:pt x="87" y="138"/>
                        </a:cubicBezTo>
                        <a:cubicBezTo>
                          <a:pt x="82" y="136"/>
                          <a:pt x="78" y="134"/>
                          <a:pt x="74" y="131"/>
                        </a:cubicBezTo>
                        <a:cubicBezTo>
                          <a:pt x="64" y="126"/>
                          <a:pt x="53" y="122"/>
                          <a:pt x="43" y="121"/>
                        </a:cubicBezTo>
                        <a:cubicBezTo>
                          <a:pt x="40" y="119"/>
                          <a:pt x="38" y="116"/>
                          <a:pt x="36" y="113"/>
                        </a:cubicBezTo>
                        <a:cubicBezTo>
                          <a:pt x="34" y="109"/>
                          <a:pt x="33" y="104"/>
                          <a:pt x="33" y="100"/>
                        </a:cubicBezTo>
                        <a:cubicBezTo>
                          <a:pt x="34" y="99"/>
                          <a:pt x="36" y="98"/>
                          <a:pt x="37" y="97"/>
                        </a:cubicBezTo>
                        <a:close/>
                        <a:moveTo>
                          <a:pt x="25" y="108"/>
                        </a:moveTo>
                        <a:cubicBezTo>
                          <a:pt x="26" y="112"/>
                          <a:pt x="28" y="117"/>
                          <a:pt x="30" y="121"/>
                        </a:cubicBezTo>
                        <a:cubicBezTo>
                          <a:pt x="26" y="122"/>
                          <a:pt x="21" y="124"/>
                          <a:pt x="17" y="127"/>
                        </a:cubicBezTo>
                        <a:cubicBezTo>
                          <a:pt x="18" y="120"/>
                          <a:pt x="21" y="113"/>
                          <a:pt x="25" y="108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17" name="组合 116"/>
              <p:cNvGrpSpPr/>
              <p:nvPr/>
            </p:nvGrpSpPr>
            <p:grpSpPr>
              <a:xfrm>
                <a:off x="5334391" y="377585"/>
                <a:ext cx="1774718" cy="286229"/>
                <a:chOff x="546101" y="377585"/>
                <a:chExt cx="1774718" cy="286229"/>
              </a:xfrm>
            </p:grpSpPr>
            <p:sp>
              <p:nvSpPr>
                <p:cNvPr id="126" name="Freeform 383"/>
                <p:cNvSpPr>
                  <a:spLocks noEditPoints="1"/>
                </p:cNvSpPr>
                <p:nvPr/>
              </p:nvSpPr>
              <p:spPr bwMode="auto">
                <a:xfrm>
                  <a:off x="546101" y="377585"/>
                  <a:ext cx="584093" cy="286229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7" name="Freeform 383"/>
                <p:cNvSpPr>
                  <a:spLocks noEditPoints="1"/>
                </p:cNvSpPr>
                <p:nvPr/>
              </p:nvSpPr>
              <p:spPr bwMode="auto">
                <a:xfrm>
                  <a:off x="1147861" y="377585"/>
                  <a:ext cx="584093" cy="286229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8" name="Freeform 383"/>
                <p:cNvSpPr>
                  <a:spLocks noEditPoints="1"/>
                </p:cNvSpPr>
                <p:nvPr/>
              </p:nvSpPr>
              <p:spPr bwMode="auto">
                <a:xfrm>
                  <a:off x="1736726" y="377585"/>
                  <a:ext cx="584093" cy="286229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9" name="Rectangle 10"/>
            <p:cNvSpPr>
              <a:spLocks noChangeArrowheads="1"/>
            </p:cNvSpPr>
            <p:nvPr/>
          </p:nvSpPr>
          <p:spPr bwMode="auto">
            <a:xfrm rot="20916894">
              <a:off x="1531487" y="1347536"/>
              <a:ext cx="6355927" cy="39422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Rectangle 11"/>
            <p:cNvSpPr>
              <a:spLocks noChangeArrowheads="1"/>
            </p:cNvSpPr>
            <p:nvPr/>
          </p:nvSpPr>
          <p:spPr bwMode="auto">
            <a:xfrm rot="20916894">
              <a:off x="4942849" y="1747573"/>
              <a:ext cx="7558" cy="3047595"/>
            </a:xfrm>
            <a:prstGeom prst="rect">
              <a:avLst/>
            </a:prstGeom>
            <a:solidFill>
              <a:srgbClr val="99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12"/>
            <p:cNvSpPr/>
            <p:nvPr/>
          </p:nvSpPr>
          <p:spPr bwMode="auto">
            <a:xfrm rot="20916894">
              <a:off x="4942849" y="1747573"/>
              <a:ext cx="7558" cy="3047595"/>
            </a:xfrm>
            <a:custGeom>
              <a:avLst/>
              <a:gdLst>
                <a:gd name="T0" fmla="*/ 0 w 8"/>
                <a:gd name="T1" fmla="*/ 0 h 3226"/>
                <a:gd name="T2" fmla="*/ 0 w 8"/>
                <a:gd name="T3" fmla="*/ 3226 h 3226"/>
                <a:gd name="T4" fmla="*/ 8 w 8"/>
                <a:gd name="T5" fmla="*/ 3226 h 3226"/>
                <a:gd name="T6" fmla="*/ 8 w 8"/>
                <a:gd name="T7" fmla="*/ 0 h 3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3226">
                  <a:moveTo>
                    <a:pt x="0" y="0"/>
                  </a:moveTo>
                  <a:lnTo>
                    <a:pt x="0" y="3226"/>
                  </a:lnTo>
                  <a:lnTo>
                    <a:pt x="8" y="3226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13"/>
            <p:cNvSpPr/>
            <p:nvPr/>
          </p:nvSpPr>
          <p:spPr bwMode="auto">
            <a:xfrm rot="20916894">
              <a:off x="7507812" y="2605776"/>
              <a:ext cx="5668" cy="7558"/>
            </a:xfrm>
            <a:custGeom>
              <a:avLst/>
              <a:gdLst>
                <a:gd name="T0" fmla="*/ 1 w 3"/>
                <a:gd name="T1" fmla="*/ 4 h 4"/>
                <a:gd name="T2" fmla="*/ 3 w 3"/>
                <a:gd name="T3" fmla="*/ 3 h 4"/>
                <a:gd name="T4" fmla="*/ 3 w 3"/>
                <a:gd name="T5" fmla="*/ 2 h 4"/>
                <a:gd name="T6" fmla="*/ 3 w 3"/>
                <a:gd name="T7" fmla="*/ 0 h 4"/>
                <a:gd name="T8" fmla="*/ 1 w 3"/>
                <a:gd name="T9" fmla="*/ 0 h 4"/>
                <a:gd name="T10" fmla="*/ 0 w 3"/>
                <a:gd name="T11" fmla="*/ 0 h 4"/>
                <a:gd name="T12" fmla="*/ 0 w 3"/>
                <a:gd name="T13" fmla="*/ 2 h 4"/>
                <a:gd name="T14" fmla="*/ 0 w 3"/>
                <a:gd name="T15" fmla="*/ 3 h 4"/>
                <a:gd name="T16" fmla="*/ 1 w 3"/>
                <a:gd name="T1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2" y="4"/>
                    <a:pt x="2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</a:path>
              </a:pathLst>
            </a:custGeom>
            <a:solidFill>
              <a:srgbClr val="99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4"/>
            <p:cNvSpPr>
              <a:spLocks noEditPoints="1"/>
            </p:cNvSpPr>
            <p:nvPr/>
          </p:nvSpPr>
          <p:spPr bwMode="auto">
            <a:xfrm rot="20916894">
              <a:off x="5470671" y="2810537"/>
              <a:ext cx="2046215" cy="7558"/>
            </a:xfrm>
            <a:custGeom>
              <a:avLst/>
              <a:gdLst>
                <a:gd name="T0" fmla="*/ 11 w 1079"/>
                <a:gd name="T1" fmla="*/ 0 h 4"/>
                <a:gd name="T2" fmla="*/ 29 w 1079"/>
                <a:gd name="T3" fmla="*/ 0 h 4"/>
                <a:gd name="T4" fmla="*/ 47 w 1079"/>
                <a:gd name="T5" fmla="*/ 0 h 4"/>
                <a:gd name="T6" fmla="*/ 65 w 1079"/>
                <a:gd name="T7" fmla="*/ 0 h 4"/>
                <a:gd name="T8" fmla="*/ 83 w 1079"/>
                <a:gd name="T9" fmla="*/ 0 h 4"/>
                <a:gd name="T10" fmla="*/ 101 w 1079"/>
                <a:gd name="T11" fmla="*/ 0 h 4"/>
                <a:gd name="T12" fmla="*/ 118 w 1079"/>
                <a:gd name="T13" fmla="*/ 0 h 4"/>
                <a:gd name="T14" fmla="*/ 136 w 1079"/>
                <a:gd name="T15" fmla="*/ 0 h 4"/>
                <a:gd name="T16" fmla="*/ 154 w 1079"/>
                <a:gd name="T17" fmla="*/ 0 h 4"/>
                <a:gd name="T18" fmla="*/ 172 w 1079"/>
                <a:gd name="T19" fmla="*/ 0 h 4"/>
                <a:gd name="T20" fmla="*/ 190 w 1079"/>
                <a:gd name="T21" fmla="*/ 0 h 4"/>
                <a:gd name="T22" fmla="*/ 208 w 1079"/>
                <a:gd name="T23" fmla="*/ 0 h 4"/>
                <a:gd name="T24" fmla="*/ 226 w 1079"/>
                <a:gd name="T25" fmla="*/ 0 h 4"/>
                <a:gd name="T26" fmla="*/ 244 w 1079"/>
                <a:gd name="T27" fmla="*/ 0 h 4"/>
                <a:gd name="T28" fmla="*/ 262 w 1079"/>
                <a:gd name="T29" fmla="*/ 0 h 4"/>
                <a:gd name="T30" fmla="*/ 280 w 1079"/>
                <a:gd name="T31" fmla="*/ 0 h 4"/>
                <a:gd name="T32" fmla="*/ 298 w 1079"/>
                <a:gd name="T33" fmla="*/ 0 h 4"/>
                <a:gd name="T34" fmla="*/ 316 w 1079"/>
                <a:gd name="T35" fmla="*/ 0 h 4"/>
                <a:gd name="T36" fmla="*/ 334 w 1079"/>
                <a:gd name="T37" fmla="*/ 0 h 4"/>
                <a:gd name="T38" fmla="*/ 351 w 1079"/>
                <a:gd name="T39" fmla="*/ 0 h 4"/>
                <a:gd name="T40" fmla="*/ 369 w 1079"/>
                <a:gd name="T41" fmla="*/ 0 h 4"/>
                <a:gd name="T42" fmla="*/ 387 w 1079"/>
                <a:gd name="T43" fmla="*/ 0 h 4"/>
                <a:gd name="T44" fmla="*/ 405 w 1079"/>
                <a:gd name="T45" fmla="*/ 0 h 4"/>
                <a:gd name="T46" fmla="*/ 423 w 1079"/>
                <a:gd name="T47" fmla="*/ 0 h 4"/>
                <a:gd name="T48" fmla="*/ 441 w 1079"/>
                <a:gd name="T49" fmla="*/ 0 h 4"/>
                <a:gd name="T50" fmla="*/ 459 w 1079"/>
                <a:gd name="T51" fmla="*/ 0 h 4"/>
                <a:gd name="T52" fmla="*/ 477 w 1079"/>
                <a:gd name="T53" fmla="*/ 0 h 4"/>
                <a:gd name="T54" fmla="*/ 495 w 1079"/>
                <a:gd name="T55" fmla="*/ 0 h 4"/>
                <a:gd name="T56" fmla="*/ 513 w 1079"/>
                <a:gd name="T57" fmla="*/ 0 h 4"/>
                <a:gd name="T58" fmla="*/ 531 w 1079"/>
                <a:gd name="T59" fmla="*/ 0 h 4"/>
                <a:gd name="T60" fmla="*/ 549 w 1079"/>
                <a:gd name="T61" fmla="*/ 0 h 4"/>
                <a:gd name="T62" fmla="*/ 567 w 1079"/>
                <a:gd name="T63" fmla="*/ 0 h 4"/>
                <a:gd name="T64" fmla="*/ 585 w 1079"/>
                <a:gd name="T65" fmla="*/ 0 h 4"/>
                <a:gd name="T66" fmla="*/ 602 w 1079"/>
                <a:gd name="T67" fmla="*/ 0 h 4"/>
                <a:gd name="T68" fmla="*/ 620 w 1079"/>
                <a:gd name="T69" fmla="*/ 0 h 4"/>
                <a:gd name="T70" fmla="*/ 638 w 1079"/>
                <a:gd name="T71" fmla="*/ 0 h 4"/>
                <a:gd name="T72" fmla="*/ 656 w 1079"/>
                <a:gd name="T73" fmla="*/ 0 h 4"/>
                <a:gd name="T74" fmla="*/ 674 w 1079"/>
                <a:gd name="T75" fmla="*/ 0 h 4"/>
                <a:gd name="T76" fmla="*/ 692 w 1079"/>
                <a:gd name="T77" fmla="*/ 0 h 4"/>
                <a:gd name="T78" fmla="*/ 710 w 1079"/>
                <a:gd name="T79" fmla="*/ 0 h 4"/>
                <a:gd name="T80" fmla="*/ 728 w 1079"/>
                <a:gd name="T81" fmla="*/ 0 h 4"/>
                <a:gd name="T82" fmla="*/ 746 w 1079"/>
                <a:gd name="T83" fmla="*/ 0 h 4"/>
                <a:gd name="T84" fmla="*/ 764 w 1079"/>
                <a:gd name="T85" fmla="*/ 0 h 4"/>
                <a:gd name="T86" fmla="*/ 782 w 1079"/>
                <a:gd name="T87" fmla="*/ 0 h 4"/>
                <a:gd name="T88" fmla="*/ 800 w 1079"/>
                <a:gd name="T89" fmla="*/ 0 h 4"/>
                <a:gd name="T90" fmla="*/ 818 w 1079"/>
                <a:gd name="T91" fmla="*/ 0 h 4"/>
                <a:gd name="T92" fmla="*/ 835 w 1079"/>
                <a:gd name="T93" fmla="*/ 0 h 4"/>
                <a:gd name="T94" fmla="*/ 853 w 1079"/>
                <a:gd name="T95" fmla="*/ 0 h 4"/>
                <a:gd name="T96" fmla="*/ 871 w 1079"/>
                <a:gd name="T97" fmla="*/ 0 h 4"/>
                <a:gd name="T98" fmla="*/ 889 w 1079"/>
                <a:gd name="T99" fmla="*/ 0 h 4"/>
                <a:gd name="T100" fmla="*/ 907 w 1079"/>
                <a:gd name="T101" fmla="*/ 0 h 4"/>
                <a:gd name="T102" fmla="*/ 925 w 1079"/>
                <a:gd name="T103" fmla="*/ 0 h 4"/>
                <a:gd name="T104" fmla="*/ 943 w 1079"/>
                <a:gd name="T105" fmla="*/ 0 h 4"/>
                <a:gd name="T106" fmla="*/ 961 w 1079"/>
                <a:gd name="T107" fmla="*/ 0 h 4"/>
                <a:gd name="T108" fmla="*/ 979 w 1079"/>
                <a:gd name="T109" fmla="*/ 0 h 4"/>
                <a:gd name="T110" fmla="*/ 997 w 1079"/>
                <a:gd name="T111" fmla="*/ 0 h 4"/>
                <a:gd name="T112" fmla="*/ 1015 w 1079"/>
                <a:gd name="T113" fmla="*/ 0 h 4"/>
                <a:gd name="T114" fmla="*/ 1033 w 1079"/>
                <a:gd name="T115" fmla="*/ 0 h 4"/>
                <a:gd name="T116" fmla="*/ 1051 w 1079"/>
                <a:gd name="T117" fmla="*/ 0 h 4"/>
                <a:gd name="T118" fmla="*/ 1068 w 1079"/>
                <a:gd name="T11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79" h="4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lose/>
                  <a:moveTo>
                    <a:pt x="1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9" y="1"/>
                    <a:pt x="9" y="2"/>
                  </a:cubicBezTo>
                  <a:cubicBezTo>
                    <a:pt x="9" y="3"/>
                    <a:pt x="10" y="4"/>
                    <a:pt x="11" y="4"/>
                  </a:cubicBezTo>
                  <a:cubicBezTo>
                    <a:pt x="12" y="4"/>
                    <a:pt x="13" y="3"/>
                    <a:pt x="13" y="2"/>
                  </a:cubicBezTo>
                  <a:cubicBezTo>
                    <a:pt x="13" y="1"/>
                    <a:pt x="12" y="0"/>
                    <a:pt x="11" y="0"/>
                  </a:cubicBezTo>
                  <a:close/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19" y="0"/>
                    <a:pt x="18" y="1"/>
                    <a:pt x="18" y="2"/>
                  </a:cubicBezTo>
                  <a:cubicBezTo>
                    <a:pt x="18" y="3"/>
                    <a:pt x="19" y="4"/>
                    <a:pt x="20" y="4"/>
                  </a:cubicBezTo>
                  <a:cubicBezTo>
                    <a:pt x="21" y="4"/>
                    <a:pt x="22" y="3"/>
                    <a:pt x="22" y="2"/>
                  </a:cubicBezTo>
                  <a:cubicBezTo>
                    <a:pt x="22" y="1"/>
                    <a:pt x="21" y="0"/>
                    <a:pt x="20" y="0"/>
                  </a:cubicBezTo>
                  <a:close/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8" y="0"/>
                    <a:pt x="27" y="1"/>
                    <a:pt x="27" y="2"/>
                  </a:cubicBezTo>
                  <a:cubicBezTo>
                    <a:pt x="27" y="3"/>
                    <a:pt x="28" y="4"/>
                    <a:pt x="29" y="4"/>
                  </a:cubicBezTo>
                  <a:cubicBezTo>
                    <a:pt x="30" y="4"/>
                    <a:pt x="31" y="3"/>
                    <a:pt x="31" y="2"/>
                  </a:cubicBezTo>
                  <a:cubicBezTo>
                    <a:pt x="31" y="1"/>
                    <a:pt x="30" y="0"/>
                    <a:pt x="29" y="0"/>
                  </a:cubicBezTo>
                  <a:close/>
                  <a:moveTo>
                    <a:pt x="38" y="0"/>
                  </a:moveTo>
                  <a:cubicBezTo>
                    <a:pt x="38" y="0"/>
                    <a:pt x="38" y="0"/>
                    <a:pt x="38" y="0"/>
                  </a:cubicBezTo>
                  <a:cubicBezTo>
                    <a:pt x="37" y="0"/>
                    <a:pt x="36" y="1"/>
                    <a:pt x="36" y="2"/>
                  </a:cubicBezTo>
                  <a:cubicBezTo>
                    <a:pt x="36" y="3"/>
                    <a:pt x="37" y="4"/>
                    <a:pt x="38" y="4"/>
                  </a:cubicBezTo>
                  <a:cubicBezTo>
                    <a:pt x="39" y="4"/>
                    <a:pt x="40" y="3"/>
                    <a:pt x="40" y="2"/>
                  </a:cubicBezTo>
                  <a:cubicBezTo>
                    <a:pt x="40" y="1"/>
                    <a:pt x="39" y="0"/>
                    <a:pt x="38" y="0"/>
                  </a:cubicBezTo>
                  <a:close/>
                  <a:moveTo>
                    <a:pt x="47" y="0"/>
                  </a:moveTo>
                  <a:cubicBezTo>
                    <a:pt x="47" y="0"/>
                    <a:pt x="47" y="0"/>
                    <a:pt x="47" y="0"/>
                  </a:cubicBezTo>
                  <a:cubicBezTo>
                    <a:pt x="46" y="0"/>
                    <a:pt x="45" y="1"/>
                    <a:pt x="45" y="2"/>
                  </a:cubicBezTo>
                  <a:cubicBezTo>
                    <a:pt x="45" y="3"/>
                    <a:pt x="46" y="4"/>
                    <a:pt x="47" y="4"/>
                  </a:cubicBezTo>
                  <a:cubicBezTo>
                    <a:pt x="48" y="4"/>
                    <a:pt x="49" y="3"/>
                    <a:pt x="49" y="2"/>
                  </a:cubicBezTo>
                  <a:cubicBezTo>
                    <a:pt x="49" y="1"/>
                    <a:pt x="48" y="0"/>
                    <a:pt x="47" y="0"/>
                  </a:cubicBezTo>
                  <a:close/>
                  <a:moveTo>
                    <a:pt x="56" y="0"/>
                  </a:moveTo>
                  <a:cubicBezTo>
                    <a:pt x="56" y="0"/>
                    <a:pt x="56" y="0"/>
                    <a:pt x="56" y="0"/>
                  </a:cubicBezTo>
                  <a:cubicBezTo>
                    <a:pt x="55" y="0"/>
                    <a:pt x="54" y="1"/>
                    <a:pt x="54" y="2"/>
                  </a:cubicBezTo>
                  <a:cubicBezTo>
                    <a:pt x="54" y="3"/>
                    <a:pt x="55" y="4"/>
                    <a:pt x="56" y="4"/>
                  </a:cubicBezTo>
                  <a:cubicBezTo>
                    <a:pt x="57" y="4"/>
                    <a:pt x="58" y="3"/>
                    <a:pt x="58" y="2"/>
                  </a:cubicBezTo>
                  <a:cubicBezTo>
                    <a:pt x="58" y="1"/>
                    <a:pt x="57" y="0"/>
                    <a:pt x="56" y="0"/>
                  </a:cubicBezTo>
                  <a:close/>
                  <a:moveTo>
                    <a:pt x="65" y="0"/>
                  </a:moveTo>
                  <a:cubicBezTo>
                    <a:pt x="65" y="0"/>
                    <a:pt x="65" y="0"/>
                    <a:pt x="65" y="0"/>
                  </a:cubicBezTo>
                  <a:cubicBezTo>
                    <a:pt x="64" y="0"/>
                    <a:pt x="63" y="1"/>
                    <a:pt x="63" y="2"/>
                  </a:cubicBezTo>
                  <a:cubicBezTo>
                    <a:pt x="63" y="3"/>
                    <a:pt x="64" y="4"/>
                    <a:pt x="65" y="4"/>
                  </a:cubicBezTo>
                  <a:cubicBezTo>
                    <a:pt x="66" y="4"/>
                    <a:pt x="66" y="3"/>
                    <a:pt x="66" y="2"/>
                  </a:cubicBezTo>
                  <a:cubicBezTo>
                    <a:pt x="66" y="1"/>
                    <a:pt x="66" y="0"/>
                    <a:pt x="65" y="0"/>
                  </a:cubicBezTo>
                  <a:close/>
                  <a:moveTo>
                    <a:pt x="74" y="0"/>
                  </a:moveTo>
                  <a:cubicBezTo>
                    <a:pt x="74" y="0"/>
                    <a:pt x="74" y="0"/>
                    <a:pt x="74" y="0"/>
                  </a:cubicBezTo>
                  <a:cubicBezTo>
                    <a:pt x="73" y="0"/>
                    <a:pt x="72" y="1"/>
                    <a:pt x="72" y="2"/>
                  </a:cubicBezTo>
                  <a:cubicBezTo>
                    <a:pt x="72" y="3"/>
                    <a:pt x="73" y="4"/>
                    <a:pt x="74" y="4"/>
                  </a:cubicBezTo>
                  <a:cubicBezTo>
                    <a:pt x="75" y="4"/>
                    <a:pt x="75" y="3"/>
                    <a:pt x="75" y="2"/>
                  </a:cubicBezTo>
                  <a:cubicBezTo>
                    <a:pt x="75" y="1"/>
                    <a:pt x="75" y="0"/>
                    <a:pt x="74" y="0"/>
                  </a:cubicBezTo>
                  <a:close/>
                  <a:moveTo>
                    <a:pt x="83" y="0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82" y="0"/>
                    <a:pt x="81" y="1"/>
                    <a:pt x="81" y="2"/>
                  </a:cubicBezTo>
                  <a:cubicBezTo>
                    <a:pt x="81" y="3"/>
                    <a:pt x="82" y="4"/>
                    <a:pt x="83" y="4"/>
                  </a:cubicBezTo>
                  <a:cubicBezTo>
                    <a:pt x="84" y="4"/>
                    <a:pt x="84" y="3"/>
                    <a:pt x="84" y="2"/>
                  </a:cubicBezTo>
                  <a:cubicBezTo>
                    <a:pt x="84" y="1"/>
                    <a:pt x="84" y="0"/>
                    <a:pt x="83" y="0"/>
                  </a:cubicBezTo>
                  <a:close/>
                  <a:moveTo>
                    <a:pt x="92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91" y="0"/>
                    <a:pt x="90" y="1"/>
                    <a:pt x="90" y="2"/>
                  </a:cubicBezTo>
                  <a:cubicBezTo>
                    <a:pt x="90" y="3"/>
                    <a:pt x="91" y="4"/>
                    <a:pt x="92" y="4"/>
                  </a:cubicBezTo>
                  <a:cubicBezTo>
                    <a:pt x="93" y="4"/>
                    <a:pt x="93" y="3"/>
                    <a:pt x="93" y="2"/>
                  </a:cubicBezTo>
                  <a:cubicBezTo>
                    <a:pt x="93" y="1"/>
                    <a:pt x="93" y="0"/>
                    <a:pt x="92" y="0"/>
                  </a:cubicBezTo>
                  <a:close/>
                  <a:moveTo>
                    <a:pt x="101" y="0"/>
                  </a:moveTo>
                  <a:cubicBezTo>
                    <a:pt x="101" y="0"/>
                    <a:pt x="101" y="0"/>
                    <a:pt x="101" y="0"/>
                  </a:cubicBezTo>
                  <a:cubicBezTo>
                    <a:pt x="100" y="0"/>
                    <a:pt x="99" y="1"/>
                    <a:pt x="99" y="2"/>
                  </a:cubicBezTo>
                  <a:cubicBezTo>
                    <a:pt x="99" y="3"/>
                    <a:pt x="100" y="4"/>
                    <a:pt x="101" y="4"/>
                  </a:cubicBezTo>
                  <a:cubicBezTo>
                    <a:pt x="102" y="4"/>
                    <a:pt x="102" y="3"/>
                    <a:pt x="102" y="2"/>
                  </a:cubicBezTo>
                  <a:cubicBezTo>
                    <a:pt x="102" y="1"/>
                    <a:pt x="102" y="0"/>
                    <a:pt x="101" y="0"/>
                  </a:cubicBezTo>
                  <a:close/>
                  <a:moveTo>
                    <a:pt x="110" y="0"/>
                  </a:moveTo>
                  <a:cubicBezTo>
                    <a:pt x="110" y="0"/>
                    <a:pt x="110" y="0"/>
                    <a:pt x="110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3"/>
                    <a:pt x="109" y="4"/>
                    <a:pt x="110" y="4"/>
                  </a:cubicBezTo>
                  <a:cubicBezTo>
                    <a:pt x="111" y="4"/>
                    <a:pt x="111" y="3"/>
                    <a:pt x="111" y="2"/>
                  </a:cubicBezTo>
                  <a:cubicBezTo>
                    <a:pt x="111" y="1"/>
                    <a:pt x="111" y="0"/>
                    <a:pt x="110" y="0"/>
                  </a:cubicBezTo>
                  <a:close/>
                  <a:moveTo>
                    <a:pt x="118" y="0"/>
                  </a:moveTo>
                  <a:cubicBezTo>
                    <a:pt x="118" y="0"/>
                    <a:pt x="118" y="0"/>
                    <a:pt x="118" y="0"/>
                  </a:cubicBezTo>
                  <a:cubicBezTo>
                    <a:pt x="117" y="0"/>
                    <a:pt x="117" y="1"/>
                    <a:pt x="117" y="2"/>
                  </a:cubicBezTo>
                  <a:cubicBezTo>
                    <a:pt x="117" y="3"/>
                    <a:pt x="117" y="4"/>
                    <a:pt x="118" y="4"/>
                  </a:cubicBezTo>
                  <a:cubicBezTo>
                    <a:pt x="119" y="4"/>
                    <a:pt x="120" y="3"/>
                    <a:pt x="120" y="2"/>
                  </a:cubicBezTo>
                  <a:cubicBezTo>
                    <a:pt x="120" y="1"/>
                    <a:pt x="119" y="0"/>
                    <a:pt x="118" y="0"/>
                  </a:cubicBezTo>
                  <a:close/>
                  <a:moveTo>
                    <a:pt x="127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6" y="0"/>
                    <a:pt x="126" y="1"/>
                    <a:pt x="126" y="2"/>
                  </a:cubicBezTo>
                  <a:cubicBezTo>
                    <a:pt x="126" y="3"/>
                    <a:pt x="126" y="4"/>
                    <a:pt x="127" y="4"/>
                  </a:cubicBezTo>
                  <a:cubicBezTo>
                    <a:pt x="128" y="4"/>
                    <a:pt x="129" y="3"/>
                    <a:pt x="129" y="2"/>
                  </a:cubicBezTo>
                  <a:cubicBezTo>
                    <a:pt x="129" y="1"/>
                    <a:pt x="128" y="0"/>
                    <a:pt x="127" y="0"/>
                  </a:cubicBezTo>
                  <a:close/>
                  <a:moveTo>
                    <a:pt x="136" y="0"/>
                  </a:moveTo>
                  <a:cubicBezTo>
                    <a:pt x="136" y="0"/>
                    <a:pt x="136" y="0"/>
                    <a:pt x="136" y="0"/>
                  </a:cubicBezTo>
                  <a:cubicBezTo>
                    <a:pt x="135" y="0"/>
                    <a:pt x="135" y="1"/>
                    <a:pt x="135" y="2"/>
                  </a:cubicBezTo>
                  <a:cubicBezTo>
                    <a:pt x="135" y="3"/>
                    <a:pt x="135" y="4"/>
                    <a:pt x="136" y="4"/>
                  </a:cubicBezTo>
                  <a:cubicBezTo>
                    <a:pt x="137" y="4"/>
                    <a:pt x="138" y="3"/>
                    <a:pt x="138" y="2"/>
                  </a:cubicBezTo>
                  <a:cubicBezTo>
                    <a:pt x="138" y="1"/>
                    <a:pt x="137" y="0"/>
                    <a:pt x="136" y="0"/>
                  </a:cubicBezTo>
                  <a:close/>
                  <a:moveTo>
                    <a:pt x="145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4" y="0"/>
                    <a:pt x="144" y="1"/>
                    <a:pt x="144" y="2"/>
                  </a:cubicBezTo>
                  <a:cubicBezTo>
                    <a:pt x="144" y="3"/>
                    <a:pt x="144" y="4"/>
                    <a:pt x="145" y="4"/>
                  </a:cubicBezTo>
                  <a:cubicBezTo>
                    <a:pt x="146" y="4"/>
                    <a:pt x="147" y="3"/>
                    <a:pt x="147" y="2"/>
                  </a:cubicBezTo>
                  <a:cubicBezTo>
                    <a:pt x="147" y="1"/>
                    <a:pt x="146" y="0"/>
                    <a:pt x="145" y="0"/>
                  </a:cubicBezTo>
                  <a:close/>
                  <a:moveTo>
                    <a:pt x="154" y="0"/>
                  </a:moveTo>
                  <a:cubicBezTo>
                    <a:pt x="154" y="0"/>
                    <a:pt x="154" y="0"/>
                    <a:pt x="154" y="0"/>
                  </a:cubicBezTo>
                  <a:cubicBezTo>
                    <a:pt x="153" y="0"/>
                    <a:pt x="153" y="1"/>
                    <a:pt x="153" y="2"/>
                  </a:cubicBezTo>
                  <a:cubicBezTo>
                    <a:pt x="153" y="3"/>
                    <a:pt x="153" y="4"/>
                    <a:pt x="154" y="4"/>
                  </a:cubicBezTo>
                  <a:cubicBezTo>
                    <a:pt x="155" y="4"/>
                    <a:pt x="156" y="3"/>
                    <a:pt x="156" y="2"/>
                  </a:cubicBezTo>
                  <a:cubicBezTo>
                    <a:pt x="156" y="1"/>
                    <a:pt x="155" y="0"/>
                    <a:pt x="154" y="0"/>
                  </a:cubicBezTo>
                  <a:close/>
                  <a:moveTo>
                    <a:pt x="163" y="0"/>
                  </a:moveTo>
                  <a:cubicBezTo>
                    <a:pt x="163" y="0"/>
                    <a:pt x="163" y="0"/>
                    <a:pt x="163" y="0"/>
                  </a:cubicBezTo>
                  <a:cubicBezTo>
                    <a:pt x="162" y="0"/>
                    <a:pt x="161" y="1"/>
                    <a:pt x="161" y="2"/>
                  </a:cubicBezTo>
                  <a:cubicBezTo>
                    <a:pt x="161" y="3"/>
                    <a:pt x="162" y="4"/>
                    <a:pt x="163" y="4"/>
                  </a:cubicBezTo>
                  <a:cubicBezTo>
                    <a:pt x="164" y="4"/>
                    <a:pt x="165" y="3"/>
                    <a:pt x="165" y="2"/>
                  </a:cubicBezTo>
                  <a:cubicBezTo>
                    <a:pt x="165" y="1"/>
                    <a:pt x="164" y="0"/>
                    <a:pt x="163" y="0"/>
                  </a:cubicBezTo>
                  <a:close/>
                  <a:moveTo>
                    <a:pt x="172" y="0"/>
                  </a:moveTo>
                  <a:cubicBezTo>
                    <a:pt x="172" y="0"/>
                    <a:pt x="172" y="0"/>
                    <a:pt x="172" y="0"/>
                  </a:cubicBezTo>
                  <a:cubicBezTo>
                    <a:pt x="171" y="0"/>
                    <a:pt x="170" y="1"/>
                    <a:pt x="170" y="2"/>
                  </a:cubicBezTo>
                  <a:cubicBezTo>
                    <a:pt x="170" y="3"/>
                    <a:pt x="171" y="4"/>
                    <a:pt x="172" y="4"/>
                  </a:cubicBezTo>
                  <a:cubicBezTo>
                    <a:pt x="173" y="4"/>
                    <a:pt x="174" y="3"/>
                    <a:pt x="174" y="2"/>
                  </a:cubicBezTo>
                  <a:cubicBezTo>
                    <a:pt x="174" y="1"/>
                    <a:pt x="173" y="0"/>
                    <a:pt x="172" y="0"/>
                  </a:cubicBezTo>
                  <a:close/>
                  <a:moveTo>
                    <a:pt x="181" y="0"/>
                  </a:moveTo>
                  <a:cubicBezTo>
                    <a:pt x="181" y="0"/>
                    <a:pt x="181" y="0"/>
                    <a:pt x="181" y="0"/>
                  </a:cubicBezTo>
                  <a:cubicBezTo>
                    <a:pt x="180" y="0"/>
                    <a:pt x="179" y="1"/>
                    <a:pt x="179" y="2"/>
                  </a:cubicBezTo>
                  <a:cubicBezTo>
                    <a:pt x="179" y="3"/>
                    <a:pt x="180" y="4"/>
                    <a:pt x="181" y="4"/>
                  </a:cubicBezTo>
                  <a:cubicBezTo>
                    <a:pt x="182" y="4"/>
                    <a:pt x="183" y="3"/>
                    <a:pt x="183" y="2"/>
                  </a:cubicBezTo>
                  <a:cubicBezTo>
                    <a:pt x="183" y="1"/>
                    <a:pt x="182" y="0"/>
                    <a:pt x="181" y="0"/>
                  </a:cubicBezTo>
                  <a:close/>
                  <a:moveTo>
                    <a:pt x="190" y="0"/>
                  </a:moveTo>
                  <a:cubicBezTo>
                    <a:pt x="190" y="0"/>
                    <a:pt x="190" y="0"/>
                    <a:pt x="190" y="0"/>
                  </a:cubicBezTo>
                  <a:cubicBezTo>
                    <a:pt x="189" y="0"/>
                    <a:pt x="188" y="1"/>
                    <a:pt x="188" y="2"/>
                  </a:cubicBezTo>
                  <a:cubicBezTo>
                    <a:pt x="188" y="3"/>
                    <a:pt x="189" y="4"/>
                    <a:pt x="190" y="4"/>
                  </a:cubicBezTo>
                  <a:cubicBezTo>
                    <a:pt x="191" y="4"/>
                    <a:pt x="192" y="3"/>
                    <a:pt x="192" y="2"/>
                  </a:cubicBezTo>
                  <a:cubicBezTo>
                    <a:pt x="192" y="1"/>
                    <a:pt x="191" y="0"/>
                    <a:pt x="190" y="0"/>
                  </a:cubicBezTo>
                  <a:close/>
                  <a:moveTo>
                    <a:pt x="199" y="0"/>
                  </a:moveTo>
                  <a:cubicBezTo>
                    <a:pt x="199" y="0"/>
                    <a:pt x="199" y="0"/>
                    <a:pt x="199" y="0"/>
                  </a:cubicBezTo>
                  <a:cubicBezTo>
                    <a:pt x="198" y="0"/>
                    <a:pt x="197" y="1"/>
                    <a:pt x="197" y="2"/>
                  </a:cubicBezTo>
                  <a:cubicBezTo>
                    <a:pt x="197" y="3"/>
                    <a:pt x="198" y="4"/>
                    <a:pt x="199" y="4"/>
                  </a:cubicBezTo>
                  <a:cubicBezTo>
                    <a:pt x="200" y="4"/>
                    <a:pt x="201" y="3"/>
                    <a:pt x="201" y="2"/>
                  </a:cubicBezTo>
                  <a:cubicBezTo>
                    <a:pt x="201" y="1"/>
                    <a:pt x="200" y="0"/>
                    <a:pt x="199" y="0"/>
                  </a:cubicBezTo>
                  <a:close/>
                  <a:moveTo>
                    <a:pt x="208" y="0"/>
                  </a:moveTo>
                  <a:cubicBezTo>
                    <a:pt x="208" y="0"/>
                    <a:pt x="208" y="0"/>
                    <a:pt x="208" y="0"/>
                  </a:cubicBezTo>
                  <a:cubicBezTo>
                    <a:pt x="207" y="0"/>
                    <a:pt x="206" y="1"/>
                    <a:pt x="206" y="2"/>
                  </a:cubicBezTo>
                  <a:cubicBezTo>
                    <a:pt x="206" y="3"/>
                    <a:pt x="207" y="4"/>
                    <a:pt x="208" y="4"/>
                  </a:cubicBezTo>
                  <a:cubicBezTo>
                    <a:pt x="209" y="4"/>
                    <a:pt x="210" y="3"/>
                    <a:pt x="210" y="2"/>
                  </a:cubicBezTo>
                  <a:cubicBezTo>
                    <a:pt x="210" y="1"/>
                    <a:pt x="209" y="0"/>
                    <a:pt x="208" y="0"/>
                  </a:cubicBezTo>
                  <a:close/>
                  <a:moveTo>
                    <a:pt x="217" y="0"/>
                  </a:moveTo>
                  <a:cubicBezTo>
                    <a:pt x="217" y="0"/>
                    <a:pt x="217" y="0"/>
                    <a:pt x="217" y="0"/>
                  </a:cubicBezTo>
                  <a:cubicBezTo>
                    <a:pt x="216" y="0"/>
                    <a:pt x="215" y="1"/>
                    <a:pt x="215" y="2"/>
                  </a:cubicBezTo>
                  <a:cubicBezTo>
                    <a:pt x="215" y="3"/>
                    <a:pt x="216" y="4"/>
                    <a:pt x="217" y="4"/>
                  </a:cubicBezTo>
                  <a:cubicBezTo>
                    <a:pt x="218" y="4"/>
                    <a:pt x="219" y="3"/>
                    <a:pt x="219" y="2"/>
                  </a:cubicBezTo>
                  <a:cubicBezTo>
                    <a:pt x="219" y="1"/>
                    <a:pt x="218" y="0"/>
                    <a:pt x="217" y="0"/>
                  </a:cubicBezTo>
                  <a:close/>
                  <a:moveTo>
                    <a:pt x="226" y="0"/>
                  </a:moveTo>
                  <a:cubicBezTo>
                    <a:pt x="226" y="0"/>
                    <a:pt x="226" y="0"/>
                    <a:pt x="226" y="0"/>
                  </a:cubicBezTo>
                  <a:cubicBezTo>
                    <a:pt x="225" y="0"/>
                    <a:pt x="224" y="1"/>
                    <a:pt x="224" y="2"/>
                  </a:cubicBezTo>
                  <a:cubicBezTo>
                    <a:pt x="224" y="3"/>
                    <a:pt x="225" y="4"/>
                    <a:pt x="226" y="4"/>
                  </a:cubicBezTo>
                  <a:cubicBezTo>
                    <a:pt x="227" y="4"/>
                    <a:pt x="228" y="3"/>
                    <a:pt x="228" y="2"/>
                  </a:cubicBezTo>
                  <a:cubicBezTo>
                    <a:pt x="228" y="1"/>
                    <a:pt x="227" y="0"/>
                    <a:pt x="226" y="0"/>
                  </a:cubicBezTo>
                  <a:close/>
                  <a:moveTo>
                    <a:pt x="235" y="0"/>
                  </a:moveTo>
                  <a:cubicBezTo>
                    <a:pt x="235" y="0"/>
                    <a:pt x="235" y="0"/>
                    <a:pt x="235" y="0"/>
                  </a:cubicBezTo>
                  <a:cubicBezTo>
                    <a:pt x="234" y="0"/>
                    <a:pt x="233" y="1"/>
                    <a:pt x="233" y="2"/>
                  </a:cubicBezTo>
                  <a:cubicBezTo>
                    <a:pt x="233" y="3"/>
                    <a:pt x="234" y="4"/>
                    <a:pt x="235" y="4"/>
                  </a:cubicBezTo>
                  <a:cubicBezTo>
                    <a:pt x="236" y="4"/>
                    <a:pt x="237" y="3"/>
                    <a:pt x="237" y="2"/>
                  </a:cubicBezTo>
                  <a:cubicBezTo>
                    <a:pt x="237" y="1"/>
                    <a:pt x="236" y="0"/>
                    <a:pt x="235" y="0"/>
                  </a:cubicBezTo>
                  <a:close/>
                  <a:moveTo>
                    <a:pt x="244" y="0"/>
                  </a:moveTo>
                  <a:cubicBezTo>
                    <a:pt x="244" y="0"/>
                    <a:pt x="244" y="0"/>
                    <a:pt x="244" y="0"/>
                  </a:cubicBezTo>
                  <a:cubicBezTo>
                    <a:pt x="243" y="0"/>
                    <a:pt x="242" y="1"/>
                    <a:pt x="242" y="2"/>
                  </a:cubicBezTo>
                  <a:cubicBezTo>
                    <a:pt x="242" y="3"/>
                    <a:pt x="243" y="4"/>
                    <a:pt x="244" y="4"/>
                  </a:cubicBezTo>
                  <a:cubicBezTo>
                    <a:pt x="245" y="4"/>
                    <a:pt x="246" y="3"/>
                    <a:pt x="246" y="2"/>
                  </a:cubicBezTo>
                  <a:cubicBezTo>
                    <a:pt x="246" y="1"/>
                    <a:pt x="245" y="0"/>
                    <a:pt x="244" y="0"/>
                  </a:cubicBezTo>
                  <a:close/>
                  <a:moveTo>
                    <a:pt x="253" y="0"/>
                  </a:moveTo>
                  <a:cubicBezTo>
                    <a:pt x="253" y="0"/>
                    <a:pt x="253" y="0"/>
                    <a:pt x="253" y="0"/>
                  </a:cubicBezTo>
                  <a:cubicBezTo>
                    <a:pt x="252" y="0"/>
                    <a:pt x="251" y="1"/>
                    <a:pt x="251" y="2"/>
                  </a:cubicBezTo>
                  <a:cubicBezTo>
                    <a:pt x="251" y="3"/>
                    <a:pt x="252" y="4"/>
                    <a:pt x="253" y="4"/>
                  </a:cubicBezTo>
                  <a:cubicBezTo>
                    <a:pt x="254" y="4"/>
                    <a:pt x="255" y="3"/>
                    <a:pt x="255" y="2"/>
                  </a:cubicBezTo>
                  <a:cubicBezTo>
                    <a:pt x="255" y="1"/>
                    <a:pt x="254" y="0"/>
                    <a:pt x="253" y="0"/>
                  </a:cubicBezTo>
                  <a:close/>
                  <a:moveTo>
                    <a:pt x="262" y="0"/>
                  </a:moveTo>
                  <a:cubicBezTo>
                    <a:pt x="262" y="0"/>
                    <a:pt x="262" y="0"/>
                    <a:pt x="262" y="0"/>
                  </a:cubicBezTo>
                  <a:cubicBezTo>
                    <a:pt x="261" y="0"/>
                    <a:pt x="260" y="1"/>
                    <a:pt x="260" y="2"/>
                  </a:cubicBezTo>
                  <a:cubicBezTo>
                    <a:pt x="260" y="3"/>
                    <a:pt x="261" y="4"/>
                    <a:pt x="262" y="4"/>
                  </a:cubicBezTo>
                  <a:cubicBezTo>
                    <a:pt x="263" y="4"/>
                    <a:pt x="264" y="3"/>
                    <a:pt x="264" y="2"/>
                  </a:cubicBezTo>
                  <a:cubicBezTo>
                    <a:pt x="264" y="1"/>
                    <a:pt x="263" y="0"/>
                    <a:pt x="262" y="0"/>
                  </a:cubicBezTo>
                  <a:close/>
                  <a:moveTo>
                    <a:pt x="271" y="0"/>
                  </a:moveTo>
                  <a:cubicBezTo>
                    <a:pt x="271" y="0"/>
                    <a:pt x="271" y="0"/>
                    <a:pt x="271" y="0"/>
                  </a:cubicBezTo>
                  <a:cubicBezTo>
                    <a:pt x="270" y="0"/>
                    <a:pt x="269" y="1"/>
                    <a:pt x="269" y="2"/>
                  </a:cubicBezTo>
                  <a:cubicBezTo>
                    <a:pt x="269" y="3"/>
                    <a:pt x="270" y="4"/>
                    <a:pt x="271" y="4"/>
                  </a:cubicBezTo>
                  <a:cubicBezTo>
                    <a:pt x="272" y="4"/>
                    <a:pt x="273" y="3"/>
                    <a:pt x="273" y="2"/>
                  </a:cubicBezTo>
                  <a:cubicBezTo>
                    <a:pt x="273" y="1"/>
                    <a:pt x="272" y="0"/>
                    <a:pt x="271" y="0"/>
                  </a:cubicBezTo>
                  <a:close/>
                  <a:moveTo>
                    <a:pt x="280" y="0"/>
                  </a:moveTo>
                  <a:cubicBezTo>
                    <a:pt x="280" y="0"/>
                    <a:pt x="280" y="0"/>
                    <a:pt x="280" y="0"/>
                  </a:cubicBezTo>
                  <a:cubicBezTo>
                    <a:pt x="279" y="0"/>
                    <a:pt x="278" y="1"/>
                    <a:pt x="278" y="2"/>
                  </a:cubicBezTo>
                  <a:cubicBezTo>
                    <a:pt x="278" y="3"/>
                    <a:pt x="279" y="4"/>
                    <a:pt x="280" y="4"/>
                  </a:cubicBezTo>
                  <a:cubicBezTo>
                    <a:pt x="281" y="4"/>
                    <a:pt x="282" y="3"/>
                    <a:pt x="282" y="2"/>
                  </a:cubicBezTo>
                  <a:cubicBezTo>
                    <a:pt x="282" y="1"/>
                    <a:pt x="281" y="0"/>
                    <a:pt x="280" y="0"/>
                  </a:cubicBezTo>
                  <a:close/>
                  <a:moveTo>
                    <a:pt x="289" y="0"/>
                  </a:moveTo>
                  <a:cubicBezTo>
                    <a:pt x="289" y="0"/>
                    <a:pt x="289" y="0"/>
                    <a:pt x="289" y="0"/>
                  </a:cubicBezTo>
                  <a:cubicBezTo>
                    <a:pt x="288" y="0"/>
                    <a:pt x="287" y="1"/>
                    <a:pt x="287" y="2"/>
                  </a:cubicBezTo>
                  <a:cubicBezTo>
                    <a:pt x="287" y="3"/>
                    <a:pt x="288" y="4"/>
                    <a:pt x="289" y="4"/>
                  </a:cubicBezTo>
                  <a:cubicBezTo>
                    <a:pt x="290" y="4"/>
                    <a:pt x="291" y="3"/>
                    <a:pt x="291" y="2"/>
                  </a:cubicBezTo>
                  <a:cubicBezTo>
                    <a:pt x="291" y="1"/>
                    <a:pt x="290" y="0"/>
                    <a:pt x="289" y="0"/>
                  </a:cubicBezTo>
                  <a:close/>
                  <a:moveTo>
                    <a:pt x="298" y="0"/>
                  </a:moveTo>
                  <a:cubicBezTo>
                    <a:pt x="298" y="0"/>
                    <a:pt x="298" y="0"/>
                    <a:pt x="298" y="0"/>
                  </a:cubicBezTo>
                  <a:cubicBezTo>
                    <a:pt x="297" y="0"/>
                    <a:pt x="296" y="1"/>
                    <a:pt x="296" y="2"/>
                  </a:cubicBezTo>
                  <a:cubicBezTo>
                    <a:pt x="296" y="3"/>
                    <a:pt x="297" y="4"/>
                    <a:pt x="298" y="4"/>
                  </a:cubicBezTo>
                  <a:cubicBezTo>
                    <a:pt x="299" y="4"/>
                    <a:pt x="300" y="3"/>
                    <a:pt x="300" y="2"/>
                  </a:cubicBezTo>
                  <a:cubicBezTo>
                    <a:pt x="300" y="1"/>
                    <a:pt x="299" y="0"/>
                    <a:pt x="298" y="0"/>
                  </a:cubicBezTo>
                  <a:close/>
                  <a:moveTo>
                    <a:pt x="307" y="0"/>
                  </a:moveTo>
                  <a:cubicBezTo>
                    <a:pt x="307" y="0"/>
                    <a:pt x="307" y="0"/>
                    <a:pt x="307" y="0"/>
                  </a:cubicBezTo>
                  <a:cubicBezTo>
                    <a:pt x="306" y="0"/>
                    <a:pt x="305" y="1"/>
                    <a:pt x="305" y="2"/>
                  </a:cubicBezTo>
                  <a:cubicBezTo>
                    <a:pt x="305" y="3"/>
                    <a:pt x="306" y="4"/>
                    <a:pt x="307" y="4"/>
                  </a:cubicBezTo>
                  <a:cubicBezTo>
                    <a:pt x="308" y="4"/>
                    <a:pt x="308" y="3"/>
                    <a:pt x="308" y="2"/>
                  </a:cubicBezTo>
                  <a:cubicBezTo>
                    <a:pt x="308" y="1"/>
                    <a:pt x="308" y="0"/>
                    <a:pt x="307" y="0"/>
                  </a:cubicBezTo>
                  <a:close/>
                  <a:moveTo>
                    <a:pt x="316" y="0"/>
                  </a:moveTo>
                  <a:cubicBezTo>
                    <a:pt x="316" y="0"/>
                    <a:pt x="316" y="0"/>
                    <a:pt x="316" y="0"/>
                  </a:cubicBezTo>
                  <a:cubicBezTo>
                    <a:pt x="315" y="0"/>
                    <a:pt x="314" y="1"/>
                    <a:pt x="314" y="2"/>
                  </a:cubicBezTo>
                  <a:cubicBezTo>
                    <a:pt x="314" y="3"/>
                    <a:pt x="315" y="4"/>
                    <a:pt x="316" y="4"/>
                  </a:cubicBezTo>
                  <a:cubicBezTo>
                    <a:pt x="317" y="4"/>
                    <a:pt x="317" y="3"/>
                    <a:pt x="317" y="2"/>
                  </a:cubicBezTo>
                  <a:cubicBezTo>
                    <a:pt x="317" y="1"/>
                    <a:pt x="317" y="0"/>
                    <a:pt x="316" y="0"/>
                  </a:cubicBezTo>
                  <a:close/>
                  <a:moveTo>
                    <a:pt x="325" y="0"/>
                  </a:moveTo>
                  <a:cubicBezTo>
                    <a:pt x="325" y="0"/>
                    <a:pt x="325" y="0"/>
                    <a:pt x="325" y="0"/>
                  </a:cubicBezTo>
                  <a:cubicBezTo>
                    <a:pt x="324" y="0"/>
                    <a:pt x="323" y="1"/>
                    <a:pt x="323" y="2"/>
                  </a:cubicBezTo>
                  <a:cubicBezTo>
                    <a:pt x="323" y="3"/>
                    <a:pt x="324" y="4"/>
                    <a:pt x="325" y="4"/>
                  </a:cubicBezTo>
                  <a:cubicBezTo>
                    <a:pt x="326" y="4"/>
                    <a:pt x="326" y="3"/>
                    <a:pt x="326" y="2"/>
                  </a:cubicBezTo>
                  <a:cubicBezTo>
                    <a:pt x="326" y="1"/>
                    <a:pt x="326" y="0"/>
                    <a:pt x="325" y="0"/>
                  </a:cubicBezTo>
                  <a:close/>
                  <a:moveTo>
                    <a:pt x="334" y="0"/>
                  </a:moveTo>
                  <a:cubicBezTo>
                    <a:pt x="334" y="0"/>
                    <a:pt x="334" y="0"/>
                    <a:pt x="334" y="0"/>
                  </a:cubicBezTo>
                  <a:cubicBezTo>
                    <a:pt x="333" y="0"/>
                    <a:pt x="332" y="1"/>
                    <a:pt x="332" y="2"/>
                  </a:cubicBezTo>
                  <a:cubicBezTo>
                    <a:pt x="332" y="3"/>
                    <a:pt x="333" y="4"/>
                    <a:pt x="334" y="4"/>
                  </a:cubicBezTo>
                  <a:cubicBezTo>
                    <a:pt x="335" y="4"/>
                    <a:pt x="335" y="3"/>
                    <a:pt x="335" y="2"/>
                  </a:cubicBezTo>
                  <a:cubicBezTo>
                    <a:pt x="335" y="1"/>
                    <a:pt x="335" y="0"/>
                    <a:pt x="334" y="0"/>
                  </a:cubicBezTo>
                  <a:close/>
                  <a:moveTo>
                    <a:pt x="343" y="0"/>
                  </a:moveTo>
                  <a:cubicBezTo>
                    <a:pt x="343" y="0"/>
                    <a:pt x="343" y="0"/>
                    <a:pt x="343" y="0"/>
                  </a:cubicBezTo>
                  <a:cubicBezTo>
                    <a:pt x="342" y="0"/>
                    <a:pt x="341" y="1"/>
                    <a:pt x="341" y="2"/>
                  </a:cubicBezTo>
                  <a:cubicBezTo>
                    <a:pt x="341" y="3"/>
                    <a:pt x="342" y="4"/>
                    <a:pt x="343" y="4"/>
                  </a:cubicBezTo>
                  <a:cubicBezTo>
                    <a:pt x="344" y="4"/>
                    <a:pt x="344" y="3"/>
                    <a:pt x="344" y="2"/>
                  </a:cubicBezTo>
                  <a:cubicBezTo>
                    <a:pt x="344" y="1"/>
                    <a:pt x="344" y="0"/>
                    <a:pt x="343" y="0"/>
                  </a:cubicBezTo>
                  <a:close/>
                  <a:moveTo>
                    <a:pt x="351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351" y="0"/>
                    <a:pt x="350" y="1"/>
                    <a:pt x="350" y="2"/>
                  </a:cubicBezTo>
                  <a:cubicBezTo>
                    <a:pt x="350" y="3"/>
                    <a:pt x="351" y="4"/>
                    <a:pt x="351" y="4"/>
                  </a:cubicBezTo>
                  <a:cubicBezTo>
                    <a:pt x="352" y="4"/>
                    <a:pt x="353" y="3"/>
                    <a:pt x="353" y="2"/>
                  </a:cubicBezTo>
                  <a:cubicBezTo>
                    <a:pt x="353" y="1"/>
                    <a:pt x="352" y="0"/>
                    <a:pt x="351" y="0"/>
                  </a:cubicBezTo>
                  <a:close/>
                  <a:moveTo>
                    <a:pt x="360" y="0"/>
                  </a:moveTo>
                  <a:cubicBezTo>
                    <a:pt x="360" y="0"/>
                    <a:pt x="360" y="0"/>
                    <a:pt x="360" y="0"/>
                  </a:cubicBezTo>
                  <a:cubicBezTo>
                    <a:pt x="359" y="0"/>
                    <a:pt x="359" y="1"/>
                    <a:pt x="359" y="2"/>
                  </a:cubicBezTo>
                  <a:cubicBezTo>
                    <a:pt x="359" y="3"/>
                    <a:pt x="359" y="4"/>
                    <a:pt x="360" y="4"/>
                  </a:cubicBezTo>
                  <a:cubicBezTo>
                    <a:pt x="361" y="4"/>
                    <a:pt x="362" y="3"/>
                    <a:pt x="362" y="2"/>
                  </a:cubicBezTo>
                  <a:cubicBezTo>
                    <a:pt x="362" y="1"/>
                    <a:pt x="361" y="0"/>
                    <a:pt x="360" y="0"/>
                  </a:cubicBezTo>
                  <a:close/>
                  <a:moveTo>
                    <a:pt x="369" y="0"/>
                  </a:moveTo>
                  <a:cubicBezTo>
                    <a:pt x="369" y="0"/>
                    <a:pt x="369" y="0"/>
                    <a:pt x="369" y="0"/>
                  </a:cubicBezTo>
                  <a:cubicBezTo>
                    <a:pt x="368" y="0"/>
                    <a:pt x="368" y="1"/>
                    <a:pt x="368" y="2"/>
                  </a:cubicBezTo>
                  <a:cubicBezTo>
                    <a:pt x="368" y="3"/>
                    <a:pt x="368" y="4"/>
                    <a:pt x="369" y="4"/>
                  </a:cubicBezTo>
                  <a:cubicBezTo>
                    <a:pt x="370" y="4"/>
                    <a:pt x="371" y="3"/>
                    <a:pt x="371" y="2"/>
                  </a:cubicBezTo>
                  <a:cubicBezTo>
                    <a:pt x="371" y="1"/>
                    <a:pt x="370" y="0"/>
                    <a:pt x="369" y="0"/>
                  </a:cubicBezTo>
                  <a:close/>
                  <a:moveTo>
                    <a:pt x="378" y="0"/>
                  </a:moveTo>
                  <a:cubicBezTo>
                    <a:pt x="378" y="0"/>
                    <a:pt x="378" y="0"/>
                    <a:pt x="378" y="0"/>
                  </a:cubicBezTo>
                  <a:cubicBezTo>
                    <a:pt x="377" y="0"/>
                    <a:pt x="377" y="1"/>
                    <a:pt x="377" y="2"/>
                  </a:cubicBezTo>
                  <a:cubicBezTo>
                    <a:pt x="377" y="3"/>
                    <a:pt x="377" y="4"/>
                    <a:pt x="378" y="4"/>
                  </a:cubicBezTo>
                  <a:cubicBezTo>
                    <a:pt x="379" y="4"/>
                    <a:pt x="380" y="3"/>
                    <a:pt x="380" y="2"/>
                  </a:cubicBezTo>
                  <a:cubicBezTo>
                    <a:pt x="380" y="1"/>
                    <a:pt x="379" y="0"/>
                    <a:pt x="378" y="0"/>
                  </a:cubicBezTo>
                  <a:close/>
                  <a:moveTo>
                    <a:pt x="387" y="0"/>
                  </a:moveTo>
                  <a:cubicBezTo>
                    <a:pt x="387" y="0"/>
                    <a:pt x="387" y="0"/>
                    <a:pt x="387" y="0"/>
                  </a:cubicBezTo>
                  <a:cubicBezTo>
                    <a:pt x="386" y="0"/>
                    <a:pt x="386" y="1"/>
                    <a:pt x="386" y="2"/>
                  </a:cubicBezTo>
                  <a:cubicBezTo>
                    <a:pt x="386" y="3"/>
                    <a:pt x="386" y="4"/>
                    <a:pt x="387" y="4"/>
                  </a:cubicBezTo>
                  <a:cubicBezTo>
                    <a:pt x="388" y="4"/>
                    <a:pt x="389" y="3"/>
                    <a:pt x="389" y="2"/>
                  </a:cubicBezTo>
                  <a:cubicBezTo>
                    <a:pt x="389" y="1"/>
                    <a:pt x="388" y="0"/>
                    <a:pt x="387" y="0"/>
                  </a:cubicBezTo>
                  <a:close/>
                  <a:moveTo>
                    <a:pt x="396" y="0"/>
                  </a:moveTo>
                  <a:cubicBezTo>
                    <a:pt x="396" y="0"/>
                    <a:pt x="396" y="0"/>
                    <a:pt x="396" y="0"/>
                  </a:cubicBezTo>
                  <a:cubicBezTo>
                    <a:pt x="395" y="0"/>
                    <a:pt x="395" y="1"/>
                    <a:pt x="395" y="2"/>
                  </a:cubicBezTo>
                  <a:cubicBezTo>
                    <a:pt x="395" y="3"/>
                    <a:pt x="395" y="4"/>
                    <a:pt x="396" y="4"/>
                  </a:cubicBezTo>
                  <a:cubicBezTo>
                    <a:pt x="397" y="4"/>
                    <a:pt x="398" y="3"/>
                    <a:pt x="398" y="2"/>
                  </a:cubicBezTo>
                  <a:cubicBezTo>
                    <a:pt x="398" y="1"/>
                    <a:pt x="397" y="0"/>
                    <a:pt x="396" y="0"/>
                  </a:cubicBezTo>
                  <a:close/>
                  <a:moveTo>
                    <a:pt x="405" y="0"/>
                  </a:moveTo>
                  <a:cubicBezTo>
                    <a:pt x="405" y="0"/>
                    <a:pt x="405" y="0"/>
                    <a:pt x="405" y="0"/>
                  </a:cubicBezTo>
                  <a:cubicBezTo>
                    <a:pt x="404" y="0"/>
                    <a:pt x="403" y="1"/>
                    <a:pt x="403" y="2"/>
                  </a:cubicBezTo>
                  <a:cubicBezTo>
                    <a:pt x="403" y="3"/>
                    <a:pt x="404" y="4"/>
                    <a:pt x="405" y="4"/>
                  </a:cubicBezTo>
                  <a:cubicBezTo>
                    <a:pt x="406" y="4"/>
                    <a:pt x="407" y="3"/>
                    <a:pt x="407" y="2"/>
                  </a:cubicBezTo>
                  <a:cubicBezTo>
                    <a:pt x="407" y="1"/>
                    <a:pt x="406" y="0"/>
                    <a:pt x="405" y="0"/>
                  </a:cubicBezTo>
                  <a:close/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413" y="0"/>
                    <a:pt x="412" y="1"/>
                    <a:pt x="412" y="2"/>
                  </a:cubicBezTo>
                  <a:cubicBezTo>
                    <a:pt x="412" y="3"/>
                    <a:pt x="413" y="4"/>
                    <a:pt x="414" y="4"/>
                  </a:cubicBezTo>
                  <a:cubicBezTo>
                    <a:pt x="415" y="4"/>
                    <a:pt x="416" y="3"/>
                    <a:pt x="416" y="2"/>
                  </a:cubicBezTo>
                  <a:cubicBezTo>
                    <a:pt x="416" y="1"/>
                    <a:pt x="415" y="0"/>
                    <a:pt x="414" y="0"/>
                  </a:cubicBezTo>
                  <a:close/>
                  <a:moveTo>
                    <a:pt x="423" y="0"/>
                  </a:moveTo>
                  <a:cubicBezTo>
                    <a:pt x="423" y="0"/>
                    <a:pt x="423" y="0"/>
                    <a:pt x="423" y="0"/>
                  </a:cubicBezTo>
                  <a:cubicBezTo>
                    <a:pt x="422" y="0"/>
                    <a:pt x="421" y="1"/>
                    <a:pt x="421" y="2"/>
                  </a:cubicBezTo>
                  <a:cubicBezTo>
                    <a:pt x="421" y="3"/>
                    <a:pt x="422" y="4"/>
                    <a:pt x="423" y="4"/>
                  </a:cubicBezTo>
                  <a:cubicBezTo>
                    <a:pt x="424" y="4"/>
                    <a:pt x="425" y="3"/>
                    <a:pt x="425" y="2"/>
                  </a:cubicBezTo>
                  <a:cubicBezTo>
                    <a:pt x="425" y="1"/>
                    <a:pt x="424" y="0"/>
                    <a:pt x="423" y="0"/>
                  </a:cubicBezTo>
                  <a:close/>
                  <a:moveTo>
                    <a:pt x="432" y="0"/>
                  </a:moveTo>
                  <a:cubicBezTo>
                    <a:pt x="432" y="0"/>
                    <a:pt x="432" y="0"/>
                    <a:pt x="432" y="0"/>
                  </a:cubicBezTo>
                  <a:cubicBezTo>
                    <a:pt x="431" y="0"/>
                    <a:pt x="430" y="1"/>
                    <a:pt x="430" y="2"/>
                  </a:cubicBezTo>
                  <a:cubicBezTo>
                    <a:pt x="430" y="3"/>
                    <a:pt x="431" y="4"/>
                    <a:pt x="432" y="4"/>
                  </a:cubicBezTo>
                  <a:cubicBezTo>
                    <a:pt x="433" y="4"/>
                    <a:pt x="434" y="3"/>
                    <a:pt x="434" y="2"/>
                  </a:cubicBezTo>
                  <a:cubicBezTo>
                    <a:pt x="434" y="1"/>
                    <a:pt x="433" y="0"/>
                    <a:pt x="432" y="0"/>
                  </a:cubicBezTo>
                  <a:close/>
                  <a:moveTo>
                    <a:pt x="441" y="0"/>
                  </a:moveTo>
                  <a:cubicBezTo>
                    <a:pt x="441" y="0"/>
                    <a:pt x="441" y="0"/>
                    <a:pt x="441" y="0"/>
                  </a:cubicBezTo>
                  <a:cubicBezTo>
                    <a:pt x="440" y="0"/>
                    <a:pt x="439" y="1"/>
                    <a:pt x="439" y="2"/>
                  </a:cubicBezTo>
                  <a:cubicBezTo>
                    <a:pt x="439" y="3"/>
                    <a:pt x="440" y="4"/>
                    <a:pt x="441" y="4"/>
                  </a:cubicBezTo>
                  <a:cubicBezTo>
                    <a:pt x="442" y="4"/>
                    <a:pt x="443" y="3"/>
                    <a:pt x="443" y="2"/>
                  </a:cubicBezTo>
                  <a:cubicBezTo>
                    <a:pt x="443" y="1"/>
                    <a:pt x="442" y="0"/>
                    <a:pt x="441" y="0"/>
                  </a:cubicBezTo>
                  <a:close/>
                  <a:moveTo>
                    <a:pt x="450" y="0"/>
                  </a:moveTo>
                  <a:cubicBezTo>
                    <a:pt x="450" y="0"/>
                    <a:pt x="450" y="0"/>
                    <a:pt x="450" y="0"/>
                  </a:cubicBezTo>
                  <a:cubicBezTo>
                    <a:pt x="449" y="0"/>
                    <a:pt x="448" y="1"/>
                    <a:pt x="448" y="2"/>
                  </a:cubicBezTo>
                  <a:cubicBezTo>
                    <a:pt x="448" y="3"/>
                    <a:pt x="449" y="4"/>
                    <a:pt x="450" y="4"/>
                  </a:cubicBezTo>
                  <a:cubicBezTo>
                    <a:pt x="451" y="4"/>
                    <a:pt x="452" y="3"/>
                    <a:pt x="452" y="2"/>
                  </a:cubicBezTo>
                  <a:cubicBezTo>
                    <a:pt x="452" y="1"/>
                    <a:pt x="451" y="0"/>
                    <a:pt x="450" y="0"/>
                  </a:cubicBezTo>
                  <a:close/>
                  <a:moveTo>
                    <a:pt x="459" y="0"/>
                  </a:moveTo>
                  <a:cubicBezTo>
                    <a:pt x="459" y="0"/>
                    <a:pt x="459" y="0"/>
                    <a:pt x="459" y="0"/>
                  </a:cubicBezTo>
                  <a:cubicBezTo>
                    <a:pt x="458" y="0"/>
                    <a:pt x="457" y="1"/>
                    <a:pt x="457" y="2"/>
                  </a:cubicBezTo>
                  <a:cubicBezTo>
                    <a:pt x="457" y="3"/>
                    <a:pt x="458" y="4"/>
                    <a:pt x="459" y="4"/>
                  </a:cubicBezTo>
                  <a:cubicBezTo>
                    <a:pt x="460" y="4"/>
                    <a:pt x="461" y="3"/>
                    <a:pt x="461" y="2"/>
                  </a:cubicBezTo>
                  <a:cubicBezTo>
                    <a:pt x="461" y="1"/>
                    <a:pt x="460" y="0"/>
                    <a:pt x="459" y="0"/>
                  </a:cubicBezTo>
                  <a:close/>
                  <a:moveTo>
                    <a:pt x="468" y="0"/>
                  </a:moveTo>
                  <a:cubicBezTo>
                    <a:pt x="468" y="0"/>
                    <a:pt x="468" y="0"/>
                    <a:pt x="468" y="0"/>
                  </a:cubicBezTo>
                  <a:cubicBezTo>
                    <a:pt x="467" y="0"/>
                    <a:pt x="466" y="1"/>
                    <a:pt x="466" y="2"/>
                  </a:cubicBezTo>
                  <a:cubicBezTo>
                    <a:pt x="466" y="3"/>
                    <a:pt x="467" y="4"/>
                    <a:pt x="468" y="4"/>
                  </a:cubicBezTo>
                  <a:cubicBezTo>
                    <a:pt x="469" y="4"/>
                    <a:pt x="470" y="3"/>
                    <a:pt x="470" y="2"/>
                  </a:cubicBezTo>
                  <a:cubicBezTo>
                    <a:pt x="470" y="1"/>
                    <a:pt x="469" y="0"/>
                    <a:pt x="468" y="0"/>
                  </a:cubicBezTo>
                  <a:close/>
                  <a:moveTo>
                    <a:pt x="477" y="0"/>
                  </a:moveTo>
                  <a:cubicBezTo>
                    <a:pt x="477" y="0"/>
                    <a:pt x="477" y="0"/>
                    <a:pt x="477" y="0"/>
                  </a:cubicBezTo>
                  <a:cubicBezTo>
                    <a:pt x="476" y="0"/>
                    <a:pt x="475" y="1"/>
                    <a:pt x="475" y="2"/>
                  </a:cubicBezTo>
                  <a:cubicBezTo>
                    <a:pt x="475" y="3"/>
                    <a:pt x="476" y="4"/>
                    <a:pt x="477" y="4"/>
                  </a:cubicBezTo>
                  <a:cubicBezTo>
                    <a:pt x="478" y="4"/>
                    <a:pt x="479" y="3"/>
                    <a:pt x="479" y="2"/>
                  </a:cubicBezTo>
                  <a:cubicBezTo>
                    <a:pt x="479" y="1"/>
                    <a:pt x="478" y="0"/>
                    <a:pt x="477" y="0"/>
                  </a:cubicBezTo>
                  <a:close/>
                  <a:moveTo>
                    <a:pt x="486" y="0"/>
                  </a:moveTo>
                  <a:cubicBezTo>
                    <a:pt x="486" y="0"/>
                    <a:pt x="486" y="0"/>
                    <a:pt x="486" y="0"/>
                  </a:cubicBezTo>
                  <a:cubicBezTo>
                    <a:pt x="485" y="0"/>
                    <a:pt x="484" y="1"/>
                    <a:pt x="484" y="2"/>
                  </a:cubicBezTo>
                  <a:cubicBezTo>
                    <a:pt x="484" y="3"/>
                    <a:pt x="485" y="4"/>
                    <a:pt x="486" y="4"/>
                  </a:cubicBezTo>
                  <a:cubicBezTo>
                    <a:pt x="487" y="4"/>
                    <a:pt x="488" y="3"/>
                    <a:pt x="488" y="2"/>
                  </a:cubicBezTo>
                  <a:cubicBezTo>
                    <a:pt x="488" y="1"/>
                    <a:pt x="487" y="0"/>
                    <a:pt x="486" y="0"/>
                  </a:cubicBezTo>
                  <a:close/>
                  <a:moveTo>
                    <a:pt x="495" y="0"/>
                  </a:moveTo>
                  <a:cubicBezTo>
                    <a:pt x="495" y="0"/>
                    <a:pt x="495" y="0"/>
                    <a:pt x="495" y="0"/>
                  </a:cubicBezTo>
                  <a:cubicBezTo>
                    <a:pt x="494" y="0"/>
                    <a:pt x="493" y="1"/>
                    <a:pt x="493" y="2"/>
                  </a:cubicBezTo>
                  <a:cubicBezTo>
                    <a:pt x="493" y="3"/>
                    <a:pt x="494" y="4"/>
                    <a:pt x="495" y="4"/>
                  </a:cubicBezTo>
                  <a:cubicBezTo>
                    <a:pt x="496" y="4"/>
                    <a:pt x="497" y="3"/>
                    <a:pt x="497" y="2"/>
                  </a:cubicBezTo>
                  <a:cubicBezTo>
                    <a:pt x="497" y="1"/>
                    <a:pt x="496" y="0"/>
                    <a:pt x="495" y="0"/>
                  </a:cubicBezTo>
                  <a:close/>
                  <a:moveTo>
                    <a:pt x="504" y="0"/>
                  </a:moveTo>
                  <a:cubicBezTo>
                    <a:pt x="504" y="0"/>
                    <a:pt x="504" y="0"/>
                    <a:pt x="504" y="0"/>
                  </a:cubicBezTo>
                  <a:cubicBezTo>
                    <a:pt x="503" y="0"/>
                    <a:pt x="502" y="1"/>
                    <a:pt x="502" y="2"/>
                  </a:cubicBezTo>
                  <a:cubicBezTo>
                    <a:pt x="502" y="3"/>
                    <a:pt x="503" y="4"/>
                    <a:pt x="504" y="4"/>
                  </a:cubicBezTo>
                  <a:cubicBezTo>
                    <a:pt x="505" y="4"/>
                    <a:pt x="506" y="3"/>
                    <a:pt x="506" y="2"/>
                  </a:cubicBezTo>
                  <a:cubicBezTo>
                    <a:pt x="506" y="1"/>
                    <a:pt x="505" y="0"/>
                    <a:pt x="504" y="0"/>
                  </a:cubicBezTo>
                  <a:close/>
                  <a:moveTo>
                    <a:pt x="513" y="0"/>
                  </a:moveTo>
                  <a:cubicBezTo>
                    <a:pt x="513" y="0"/>
                    <a:pt x="513" y="0"/>
                    <a:pt x="513" y="0"/>
                  </a:cubicBezTo>
                  <a:cubicBezTo>
                    <a:pt x="512" y="0"/>
                    <a:pt x="511" y="1"/>
                    <a:pt x="511" y="2"/>
                  </a:cubicBezTo>
                  <a:cubicBezTo>
                    <a:pt x="511" y="3"/>
                    <a:pt x="512" y="4"/>
                    <a:pt x="513" y="4"/>
                  </a:cubicBezTo>
                  <a:cubicBezTo>
                    <a:pt x="514" y="4"/>
                    <a:pt x="515" y="3"/>
                    <a:pt x="515" y="2"/>
                  </a:cubicBezTo>
                  <a:cubicBezTo>
                    <a:pt x="515" y="1"/>
                    <a:pt x="514" y="0"/>
                    <a:pt x="513" y="0"/>
                  </a:cubicBezTo>
                  <a:close/>
                  <a:moveTo>
                    <a:pt x="522" y="0"/>
                  </a:moveTo>
                  <a:cubicBezTo>
                    <a:pt x="522" y="0"/>
                    <a:pt x="522" y="0"/>
                    <a:pt x="522" y="0"/>
                  </a:cubicBezTo>
                  <a:cubicBezTo>
                    <a:pt x="521" y="0"/>
                    <a:pt x="520" y="1"/>
                    <a:pt x="520" y="2"/>
                  </a:cubicBezTo>
                  <a:cubicBezTo>
                    <a:pt x="520" y="3"/>
                    <a:pt x="521" y="4"/>
                    <a:pt x="522" y="4"/>
                  </a:cubicBezTo>
                  <a:cubicBezTo>
                    <a:pt x="523" y="4"/>
                    <a:pt x="524" y="3"/>
                    <a:pt x="524" y="2"/>
                  </a:cubicBezTo>
                  <a:cubicBezTo>
                    <a:pt x="524" y="1"/>
                    <a:pt x="523" y="0"/>
                    <a:pt x="522" y="0"/>
                  </a:cubicBezTo>
                  <a:close/>
                  <a:moveTo>
                    <a:pt x="531" y="0"/>
                  </a:moveTo>
                  <a:cubicBezTo>
                    <a:pt x="531" y="0"/>
                    <a:pt x="531" y="0"/>
                    <a:pt x="531" y="0"/>
                  </a:cubicBezTo>
                  <a:cubicBezTo>
                    <a:pt x="530" y="0"/>
                    <a:pt x="529" y="1"/>
                    <a:pt x="529" y="2"/>
                  </a:cubicBezTo>
                  <a:cubicBezTo>
                    <a:pt x="529" y="3"/>
                    <a:pt x="530" y="4"/>
                    <a:pt x="531" y="4"/>
                  </a:cubicBezTo>
                  <a:cubicBezTo>
                    <a:pt x="532" y="4"/>
                    <a:pt x="533" y="3"/>
                    <a:pt x="533" y="2"/>
                  </a:cubicBezTo>
                  <a:cubicBezTo>
                    <a:pt x="533" y="1"/>
                    <a:pt x="532" y="0"/>
                    <a:pt x="531" y="0"/>
                  </a:cubicBezTo>
                  <a:close/>
                  <a:moveTo>
                    <a:pt x="540" y="0"/>
                  </a:moveTo>
                  <a:cubicBezTo>
                    <a:pt x="540" y="0"/>
                    <a:pt x="540" y="0"/>
                    <a:pt x="540" y="0"/>
                  </a:cubicBezTo>
                  <a:cubicBezTo>
                    <a:pt x="539" y="0"/>
                    <a:pt x="538" y="1"/>
                    <a:pt x="538" y="2"/>
                  </a:cubicBezTo>
                  <a:cubicBezTo>
                    <a:pt x="538" y="3"/>
                    <a:pt x="539" y="4"/>
                    <a:pt x="540" y="4"/>
                  </a:cubicBezTo>
                  <a:cubicBezTo>
                    <a:pt x="541" y="4"/>
                    <a:pt x="541" y="3"/>
                    <a:pt x="541" y="2"/>
                  </a:cubicBezTo>
                  <a:cubicBezTo>
                    <a:pt x="541" y="1"/>
                    <a:pt x="541" y="0"/>
                    <a:pt x="540" y="0"/>
                  </a:cubicBezTo>
                  <a:close/>
                  <a:moveTo>
                    <a:pt x="549" y="0"/>
                  </a:moveTo>
                  <a:cubicBezTo>
                    <a:pt x="549" y="0"/>
                    <a:pt x="549" y="0"/>
                    <a:pt x="549" y="0"/>
                  </a:cubicBezTo>
                  <a:cubicBezTo>
                    <a:pt x="548" y="0"/>
                    <a:pt x="547" y="1"/>
                    <a:pt x="547" y="2"/>
                  </a:cubicBezTo>
                  <a:cubicBezTo>
                    <a:pt x="547" y="3"/>
                    <a:pt x="548" y="4"/>
                    <a:pt x="549" y="4"/>
                  </a:cubicBezTo>
                  <a:cubicBezTo>
                    <a:pt x="550" y="4"/>
                    <a:pt x="550" y="3"/>
                    <a:pt x="550" y="2"/>
                  </a:cubicBezTo>
                  <a:cubicBezTo>
                    <a:pt x="550" y="1"/>
                    <a:pt x="550" y="0"/>
                    <a:pt x="549" y="0"/>
                  </a:cubicBezTo>
                  <a:close/>
                  <a:moveTo>
                    <a:pt x="558" y="0"/>
                  </a:moveTo>
                  <a:cubicBezTo>
                    <a:pt x="558" y="0"/>
                    <a:pt x="558" y="0"/>
                    <a:pt x="558" y="0"/>
                  </a:cubicBezTo>
                  <a:cubicBezTo>
                    <a:pt x="557" y="0"/>
                    <a:pt x="556" y="1"/>
                    <a:pt x="556" y="2"/>
                  </a:cubicBezTo>
                  <a:cubicBezTo>
                    <a:pt x="556" y="3"/>
                    <a:pt x="557" y="4"/>
                    <a:pt x="558" y="4"/>
                  </a:cubicBezTo>
                  <a:cubicBezTo>
                    <a:pt x="559" y="4"/>
                    <a:pt x="559" y="3"/>
                    <a:pt x="559" y="2"/>
                  </a:cubicBezTo>
                  <a:cubicBezTo>
                    <a:pt x="559" y="1"/>
                    <a:pt x="559" y="0"/>
                    <a:pt x="558" y="0"/>
                  </a:cubicBezTo>
                  <a:close/>
                  <a:moveTo>
                    <a:pt x="567" y="0"/>
                  </a:moveTo>
                  <a:cubicBezTo>
                    <a:pt x="567" y="0"/>
                    <a:pt x="567" y="0"/>
                    <a:pt x="567" y="0"/>
                  </a:cubicBezTo>
                  <a:cubicBezTo>
                    <a:pt x="566" y="0"/>
                    <a:pt x="565" y="1"/>
                    <a:pt x="565" y="2"/>
                  </a:cubicBezTo>
                  <a:cubicBezTo>
                    <a:pt x="565" y="3"/>
                    <a:pt x="566" y="4"/>
                    <a:pt x="567" y="4"/>
                  </a:cubicBezTo>
                  <a:cubicBezTo>
                    <a:pt x="568" y="4"/>
                    <a:pt x="568" y="3"/>
                    <a:pt x="568" y="2"/>
                  </a:cubicBezTo>
                  <a:cubicBezTo>
                    <a:pt x="568" y="1"/>
                    <a:pt x="568" y="0"/>
                    <a:pt x="567" y="0"/>
                  </a:cubicBezTo>
                  <a:close/>
                  <a:moveTo>
                    <a:pt x="576" y="0"/>
                  </a:moveTo>
                  <a:cubicBezTo>
                    <a:pt x="576" y="0"/>
                    <a:pt x="576" y="0"/>
                    <a:pt x="576" y="0"/>
                  </a:cubicBezTo>
                  <a:cubicBezTo>
                    <a:pt x="575" y="0"/>
                    <a:pt x="574" y="1"/>
                    <a:pt x="574" y="2"/>
                  </a:cubicBezTo>
                  <a:cubicBezTo>
                    <a:pt x="574" y="3"/>
                    <a:pt x="575" y="4"/>
                    <a:pt x="576" y="4"/>
                  </a:cubicBezTo>
                  <a:cubicBezTo>
                    <a:pt x="577" y="4"/>
                    <a:pt x="577" y="3"/>
                    <a:pt x="577" y="2"/>
                  </a:cubicBezTo>
                  <a:cubicBezTo>
                    <a:pt x="577" y="1"/>
                    <a:pt x="577" y="0"/>
                    <a:pt x="576" y="0"/>
                  </a:cubicBezTo>
                  <a:close/>
                  <a:moveTo>
                    <a:pt x="585" y="0"/>
                  </a:moveTo>
                  <a:cubicBezTo>
                    <a:pt x="585" y="0"/>
                    <a:pt x="585" y="0"/>
                    <a:pt x="585" y="0"/>
                  </a:cubicBezTo>
                  <a:cubicBezTo>
                    <a:pt x="584" y="0"/>
                    <a:pt x="583" y="1"/>
                    <a:pt x="583" y="2"/>
                  </a:cubicBezTo>
                  <a:cubicBezTo>
                    <a:pt x="583" y="3"/>
                    <a:pt x="584" y="4"/>
                    <a:pt x="585" y="4"/>
                  </a:cubicBezTo>
                  <a:cubicBezTo>
                    <a:pt x="586" y="4"/>
                    <a:pt x="586" y="3"/>
                    <a:pt x="586" y="2"/>
                  </a:cubicBezTo>
                  <a:cubicBezTo>
                    <a:pt x="586" y="1"/>
                    <a:pt x="586" y="0"/>
                    <a:pt x="585" y="0"/>
                  </a:cubicBezTo>
                  <a:close/>
                  <a:moveTo>
                    <a:pt x="593" y="0"/>
                  </a:moveTo>
                  <a:cubicBezTo>
                    <a:pt x="593" y="0"/>
                    <a:pt x="593" y="0"/>
                    <a:pt x="593" y="0"/>
                  </a:cubicBezTo>
                  <a:cubicBezTo>
                    <a:pt x="592" y="0"/>
                    <a:pt x="592" y="1"/>
                    <a:pt x="592" y="2"/>
                  </a:cubicBezTo>
                  <a:cubicBezTo>
                    <a:pt x="592" y="3"/>
                    <a:pt x="592" y="4"/>
                    <a:pt x="593" y="4"/>
                  </a:cubicBezTo>
                  <a:cubicBezTo>
                    <a:pt x="594" y="4"/>
                    <a:pt x="595" y="3"/>
                    <a:pt x="595" y="2"/>
                  </a:cubicBezTo>
                  <a:cubicBezTo>
                    <a:pt x="595" y="1"/>
                    <a:pt x="594" y="0"/>
                    <a:pt x="593" y="0"/>
                  </a:cubicBezTo>
                  <a:close/>
                  <a:moveTo>
                    <a:pt x="602" y="0"/>
                  </a:moveTo>
                  <a:cubicBezTo>
                    <a:pt x="602" y="0"/>
                    <a:pt x="602" y="0"/>
                    <a:pt x="602" y="0"/>
                  </a:cubicBezTo>
                  <a:cubicBezTo>
                    <a:pt x="601" y="0"/>
                    <a:pt x="601" y="1"/>
                    <a:pt x="601" y="2"/>
                  </a:cubicBezTo>
                  <a:cubicBezTo>
                    <a:pt x="601" y="3"/>
                    <a:pt x="601" y="4"/>
                    <a:pt x="602" y="4"/>
                  </a:cubicBezTo>
                  <a:cubicBezTo>
                    <a:pt x="603" y="4"/>
                    <a:pt x="604" y="3"/>
                    <a:pt x="604" y="2"/>
                  </a:cubicBezTo>
                  <a:cubicBezTo>
                    <a:pt x="604" y="1"/>
                    <a:pt x="603" y="0"/>
                    <a:pt x="602" y="0"/>
                  </a:cubicBezTo>
                  <a:close/>
                  <a:moveTo>
                    <a:pt x="611" y="0"/>
                  </a:moveTo>
                  <a:cubicBezTo>
                    <a:pt x="611" y="0"/>
                    <a:pt x="611" y="0"/>
                    <a:pt x="611" y="0"/>
                  </a:cubicBezTo>
                  <a:cubicBezTo>
                    <a:pt x="610" y="0"/>
                    <a:pt x="610" y="1"/>
                    <a:pt x="610" y="2"/>
                  </a:cubicBezTo>
                  <a:cubicBezTo>
                    <a:pt x="610" y="3"/>
                    <a:pt x="610" y="4"/>
                    <a:pt x="611" y="4"/>
                  </a:cubicBezTo>
                  <a:cubicBezTo>
                    <a:pt x="612" y="4"/>
                    <a:pt x="613" y="3"/>
                    <a:pt x="613" y="2"/>
                  </a:cubicBezTo>
                  <a:cubicBezTo>
                    <a:pt x="613" y="1"/>
                    <a:pt x="612" y="0"/>
                    <a:pt x="611" y="0"/>
                  </a:cubicBezTo>
                  <a:close/>
                  <a:moveTo>
                    <a:pt x="620" y="0"/>
                  </a:moveTo>
                  <a:cubicBezTo>
                    <a:pt x="620" y="0"/>
                    <a:pt x="620" y="0"/>
                    <a:pt x="620" y="0"/>
                  </a:cubicBezTo>
                  <a:cubicBezTo>
                    <a:pt x="619" y="0"/>
                    <a:pt x="619" y="1"/>
                    <a:pt x="619" y="2"/>
                  </a:cubicBezTo>
                  <a:cubicBezTo>
                    <a:pt x="619" y="3"/>
                    <a:pt x="619" y="4"/>
                    <a:pt x="620" y="4"/>
                  </a:cubicBezTo>
                  <a:cubicBezTo>
                    <a:pt x="621" y="4"/>
                    <a:pt x="622" y="3"/>
                    <a:pt x="622" y="2"/>
                  </a:cubicBezTo>
                  <a:cubicBezTo>
                    <a:pt x="622" y="1"/>
                    <a:pt x="621" y="0"/>
                    <a:pt x="620" y="0"/>
                  </a:cubicBezTo>
                  <a:close/>
                  <a:moveTo>
                    <a:pt x="629" y="0"/>
                  </a:moveTo>
                  <a:cubicBezTo>
                    <a:pt x="629" y="0"/>
                    <a:pt x="629" y="0"/>
                    <a:pt x="629" y="0"/>
                  </a:cubicBezTo>
                  <a:cubicBezTo>
                    <a:pt x="628" y="0"/>
                    <a:pt x="628" y="1"/>
                    <a:pt x="628" y="2"/>
                  </a:cubicBezTo>
                  <a:cubicBezTo>
                    <a:pt x="628" y="3"/>
                    <a:pt x="628" y="4"/>
                    <a:pt x="629" y="4"/>
                  </a:cubicBezTo>
                  <a:cubicBezTo>
                    <a:pt x="630" y="4"/>
                    <a:pt x="631" y="3"/>
                    <a:pt x="631" y="2"/>
                  </a:cubicBezTo>
                  <a:cubicBezTo>
                    <a:pt x="631" y="1"/>
                    <a:pt x="630" y="0"/>
                    <a:pt x="629" y="0"/>
                  </a:cubicBezTo>
                  <a:close/>
                  <a:moveTo>
                    <a:pt x="638" y="0"/>
                  </a:moveTo>
                  <a:cubicBezTo>
                    <a:pt x="638" y="0"/>
                    <a:pt x="638" y="0"/>
                    <a:pt x="638" y="0"/>
                  </a:cubicBezTo>
                  <a:cubicBezTo>
                    <a:pt x="637" y="0"/>
                    <a:pt x="637" y="1"/>
                    <a:pt x="637" y="2"/>
                  </a:cubicBezTo>
                  <a:cubicBezTo>
                    <a:pt x="637" y="3"/>
                    <a:pt x="637" y="4"/>
                    <a:pt x="638" y="4"/>
                  </a:cubicBezTo>
                  <a:cubicBezTo>
                    <a:pt x="639" y="4"/>
                    <a:pt x="640" y="3"/>
                    <a:pt x="640" y="2"/>
                  </a:cubicBezTo>
                  <a:cubicBezTo>
                    <a:pt x="640" y="1"/>
                    <a:pt x="639" y="0"/>
                    <a:pt x="638" y="0"/>
                  </a:cubicBezTo>
                  <a:close/>
                  <a:moveTo>
                    <a:pt x="647" y="0"/>
                  </a:moveTo>
                  <a:cubicBezTo>
                    <a:pt x="647" y="0"/>
                    <a:pt x="647" y="0"/>
                    <a:pt x="647" y="0"/>
                  </a:cubicBezTo>
                  <a:cubicBezTo>
                    <a:pt x="646" y="0"/>
                    <a:pt x="645" y="1"/>
                    <a:pt x="645" y="2"/>
                  </a:cubicBezTo>
                  <a:cubicBezTo>
                    <a:pt x="645" y="3"/>
                    <a:pt x="646" y="4"/>
                    <a:pt x="647" y="4"/>
                  </a:cubicBezTo>
                  <a:cubicBezTo>
                    <a:pt x="648" y="4"/>
                    <a:pt x="649" y="3"/>
                    <a:pt x="649" y="2"/>
                  </a:cubicBezTo>
                  <a:cubicBezTo>
                    <a:pt x="649" y="1"/>
                    <a:pt x="648" y="0"/>
                    <a:pt x="647" y="0"/>
                  </a:cubicBezTo>
                  <a:close/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5" y="0"/>
                    <a:pt x="654" y="1"/>
                    <a:pt x="654" y="2"/>
                  </a:cubicBezTo>
                  <a:cubicBezTo>
                    <a:pt x="654" y="3"/>
                    <a:pt x="655" y="4"/>
                    <a:pt x="656" y="4"/>
                  </a:cubicBezTo>
                  <a:cubicBezTo>
                    <a:pt x="657" y="4"/>
                    <a:pt x="658" y="3"/>
                    <a:pt x="658" y="2"/>
                  </a:cubicBezTo>
                  <a:cubicBezTo>
                    <a:pt x="658" y="1"/>
                    <a:pt x="657" y="0"/>
                    <a:pt x="656" y="0"/>
                  </a:cubicBezTo>
                  <a:close/>
                  <a:moveTo>
                    <a:pt x="665" y="0"/>
                  </a:moveTo>
                  <a:cubicBezTo>
                    <a:pt x="665" y="0"/>
                    <a:pt x="665" y="0"/>
                    <a:pt x="665" y="0"/>
                  </a:cubicBezTo>
                  <a:cubicBezTo>
                    <a:pt x="664" y="0"/>
                    <a:pt x="663" y="1"/>
                    <a:pt x="663" y="2"/>
                  </a:cubicBezTo>
                  <a:cubicBezTo>
                    <a:pt x="663" y="3"/>
                    <a:pt x="664" y="4"/>
                    <a:pt x="665" y="4"/>
                  </a:cubicBezTo>
                  <a:cubicBezTo>
                    <a:pt x="666" y="4"/>
                    <a:pt x="667" y="3"/>
                    <a:pt x="667" y="2"/>
                  </a:cubicBezTo>
                  <a:cubicBezTo>
                    <a:pt x="667" y="1"/>
                    <a:pt x="666" y="0"/>
                    <a:pt x="665" y="0"/>
                  </a:cubicBezTo>
                  <a:close/>
                  <a:moveTo>
                    <a:pt x="674" y="0"/>
                  </a:moveTo>
                  <a:cubicBezTo>
                    <a:pt x="674" y="0"/>
                    <a:pt x="674" y="0"/>
                    <a:pt x="674" y="0"/>
                  </a:cubicBezTo>
                  <a:cubicBezTo>
                    <a:pt x="673" y="0"/>
                    <a:pt x="672" y="1"/>
                    <a:pt x="672" y="2"/>
                  </a:cubicBezTo>
                  <a:cubicBezTo>
                    <a:pt x="672" y="3"/>
                    <a:pt x="673" y="4"/>
                    <a:pt x="674" y="4"/>
                  </a:cubicBezTo>
                  <a:cubicBezTo>
                    <a:pt x="675" y="4"/>
                    <a:pt x="676" y="3"/>
                    <a:pt x="676" y="2"/>
                  </a:cubicBezTo>
                  <a:cubicBezTo>
                    <a:pt x="676" y="1"/>
                    <a:pt x="675" y="0"/>
                    <a:pt x="674" y="0"/>
                  </a:cubicBezTo>
                  <a:close/>
                  <a:moveTo>
                    <a:pt x="683" y="0"/>
                  </a:moveTo>
                  <a:cubicBezTo>
                    <a:pt x="683" y="0"/>
                    <a:pt x="683" y="0"/>
                    <a:pt x="683" y="0"/>
                  </a:cubicBezTo>
                  <a:cubicBezTo>
                    <a:pt x="682" y="0"/>
                    <a:pt x="681" y="1"/>
                    <a:pt x="681" y="2"/>
                  </a:cubicBezTo>
                  <a:cubicBezTo>
                    <a:pt x="681" y="3"/>
                    <a:pt x="682" y="4"/>
                    <a:pt x="683" y="4"/>
                  </a:cubicBezTo>
                  <a:cubicBezTo>
                    <a:pt x="684" y="4"/>
                    <a:pt x="685" y="3"/>
                    <a:pt x="685" y="2"/>
                  </a:cubicBezTo>
                  <a:cubicBezTo>
                    <a:pt x="685" y="1"/>
                    <a:pt x="684" y="0"/>
                    <a:pt x="683" y="0"/>
                  </a:cubicBezTo>
                  <a:close/>
                  <a:moveTo>
                    <a:pt x="692" y="0"/>
                  </a:moveTo>
                  <a:cubicBezTo>
                    <a:pt x="692" y="0"/>
                    <a:pt x="692" y="0"/>
                    <a:pt x="692" y="0"/>
                  </a:cubicBezTo>
                  <a:cubicBezTo>
                    <a:pt x="691" y="0"/>
                    <a:pt x="690" y="1"/>
                    <a:pt x="690" y="2"/>
                  </a:cubicBezTo>
                  <a:cubicBezTo>
                    <a:pt x="690" y="3"/>
                    <a:pt x="691" y="4"/>
                    <a:pt x="692" y="4"/>
                  </a:cubicBezTo>
                  <a:cubicBezTo>
                    <a:pt x="693" y="4"/>
                    <a:pt x="694" y="3"/>
                    <a:pt x="694" y="2"/>
                  </a:cubicBezTo>
                  <a:cubicBezTo>
                    <a:pt x="694" y="1"/>
                    <a:pt x="693" y="0"/>
                    <a:pt x="692" y="0"/>
                  </a:cubicBezTo>
                  <a:close/>
                  <a:moveTo>
                    <a:pt x="701" y="0"/>
                  </a:moveTo>
                  <a:cubicBezTo>
                    <a:pt x="701" y="0"/>
                    <a:pt x="701" y="0"/>
                    <a:pt x="701" y="0"/>
                  </a:cubicBezTo>
                  <a:cubicBezTo>
                    <a:pt x="700" y="0"/>
                    <a:pt x="699" y="1"/>
                    <a:pt x="699" y="2"/>
                  </a:cubicBezTo>
                  <a:cubicBezTo>
                    <a:pt x="699" y="3"/>
                    <a:pt x="700" y="4"/>
                    <a:pt x="701" y="4"/>
                  </a:cubicBezTo>
                  <a:cubicBezTo>
                    <a:pt x="702" y="4"/>
                    <a:pt x="703" y="3"/>
                    <a:pt x="703" y="2"/>
                  </a:cubicBezTo>
                  <a:cubicBezTo>
                    <a:pt x="703" y="1"/>
                    <a:pt x="702" y="0"/>
                    <a:pt x="701" y="0"/>
                  </a:cubicBezTo>
                  <a:close/>
                  <a:moveTo>
                    <a:pt x="710" y="0"/>
                  </a:moveTo>
                  <a:cubicBezTo>
                    <a:pt x="710" y="0"/>
                    <a:pt x="710" y="0"/>
                    <a:pt x="710" y="0"/>
                  </a:cubicBezTo>
                  <a:cubicBezTo>
                    <a:pt x="709" y="0"/>
                    <a:pt x="708" y="1"/>
                    <a:pt x="708" y="2"/>
                  </a:cubicBezTo>
                  <a:cubicBezTo>
                    <a:pt x="708" y="3"/>
                    <a:pt x="709" y="4"/>
                    <a:pt x="710" y="4"/>
                  </a:cubicBezTo>
                  <a:cubicBezTo>
                    <a:pt x="711" y="4"/>
                    <a:pt x="712" y="3"/>
                    <a:pt x="712" y="2"/>
                  </a:cubicBezTo>
                  <a:cubicBezTo>
                    <a:pt x="712" y="1"/>
                    <a:pt x="711" y="0"/>
                    <a:pt x="710" y="0"/>
                  </a:cubicBezTo>
                  <a:close/>
                  <a:moveTo>
                    <a:pt x="719" y="0"/>
                  </a:moveTo>
                  <a:cubicBezTo>
                    <a:pt x="719" y="0"/>
                    <a:pt x="719" y="0"/>
                    <a:pt x="719" y="0"/>
                  </a:cubicBezTo>
                  <a:cubicBezTo>
                    <a:pt x="718" y="0"/>
                    <a:pt x="717" y="1"/>
                    <a:pt x="717" y="2"/>
                  </a:cubicBezTo>
                  <a:cubicBezTo>
                    <a:pt x="717" y="3"/>
                    <a:pt x="718" y="4"/>
                    <a:pt x="719" y="4"/>
                  </a:cubicBezTo>
                  <a:cubicBezTo>
                    <a:pt x="720" y="4"/>
                    <a:pt x="721" y="3"/>
                    <a:pt x="721" y="2"/>
                  </a:cubicBezTo>
                  <a:cubicBezTo>
                    <a:pt x="721" y="1"/>
                    <a:pt x="720" y="0"/>
                    <a:pt x="719" y="0"/>
                  </a:cubicBezTo>
                  <a:close/>
                  <a:moveTo>
                    <a:pt x="728" y="0"/>
                  </a:moveTo>
                  <a:cubicBezTo>
                    <a:pt x="728" y="0"/>
                    <a:pt x="728" y="0"/>
                    <a:pt x="728" y="0"/>
                  </a:cubicBezTo>
                  <a:cubicBezTo>
                    <a:pt x="727" y="0"/>
                    <a:pt x="726" y="1"/>
                    <a:pt x="726" y="2"/>
                  </a:cubicBezTo>
                  <a:cubicBezTo>
                    <a:pt x="726" y="3"/>
                    <a:pt x="727" y="4"/>
                    <a:pt x="728" y="4"/>
                  </a:cubicBezTo>
                  <a:cubicBezTo>
                    <a:pt x="729" y="4"/>
                    <a:pt x="730" y="3"/>
                    <a:pt x="730" y="2"/>
                  </a:cubicBezTo>
                  <a:cubicBezTo>
                    <a:pt x="730" y="1"/>
                    <a:pt x="729" y="0"/>
                    <a:pt x="728" y="0"/>
                  </a:cubicBezTo>
                  <a:close/>
                  <a:moveTo>
                    <a:pt x="737" y="0"/>
                  </a:moveTo>
                  <a:cubicBezTo>
                    <a:pt x="737" y="0"/>
                    <a:pt x="737" y="0"/>
                    <a:pt x="737" y="0"/>
                  </a:cubicBezTo>
                  <a:cubicBezTo>
                    <a:pt x="736" y="0"/>
                    <a:pt x="735" y="1"/>
                    <a:pt x="735" y="2"/>
                  </a:cubicBezTo>
                  <a:cubicBezTo>
                    <a:pt x="735" y="3"/>
                    <a:pt x="736" y="4"/>
                    <a:pt x="737" y="4"/>
                  </a:cubicBezTo>
                  <a:cubicBezTo>
                    <a:pt x="738" y="4"/>
                    <a:pt x="739" y="3"/>
                    <a:pt x="739" y="2"/>
                  </a:cubicBezTo>
                  <a:cubicBezTo>
                    <a:pt x="739" y="1"/>
                    <a:pt x="738" y="0"/>
                    <a:pt x="737" y="0"/>
                  </a:cubicBezTo>
                  <a:close/>
                  <a:moveTo>
                    <a:pt x="746" y="0"/>
                  </a:moveTo>
                  <a:cubicBezTo>
                    <a:pt x="746" y="0"/>
                    <a:pt x="746" y="0"/>
                    <a:pt x="746" y="0"/>
                  </a:cubicBezTo>
                  <a:cubicBezTo>
                    <a:pt x="745" y="0"/>
                    <a:pt x="744" y="1"/>
                    <a:pt x="744" y="2"/>
                  </a:cubicBezTo>
                  <a:cubicBezTo>
                    <a:pt x="744" y="3"/>
                    <a:pt x="745" y="4"/>
                    <a:pt x="746" y="4"/>
                  </a:cubicBezTo>
                  <a:cubicBezTo>
                    <a:pt x="747" y="4"/>
                    <a:pt x="748" y="3"/>
                    <a:pt x="748" y="2"/>
                  </a:cubicBezTo>
                  <a:cubicBezTo>
                    <a:pt x="748" y="1"/>
                    <a:pt x="747" y="0"/>
                    <a:pt x="746" y="0"/>
                  </a:cubicBezTo>
                  <a:close/>
                  <a:moveTo>
                    <a:pt x="755" y="0"/>
                  </a:moveTo>
                  <a:cubicBezTo>
                    <a:pt x="755" y="0"/>
                    <a:pt x="755" y="0"/>
                    <a:pt x="755" y="0"/>
                  </a:cubicBezTo>
                  <a:cubicBezTo>
                    <a:pt x="754" y="0"/>
                    <a:pt x="753" y="1"/>
                    <a:pt x="753" y="2"/>
                  </a:cubicBezTo>
                  <a:cubicBezTo>
                    <a:pt x="753" y="3"/>
                    <a:pt x="754" y="4"/>
                    <a:pt x="755" y="4"/>
                  </a:cubicBezTo>
                  <a:cubicBezTo>
                    <a:pt x="756" y="4"/>
                    <a:pt x="757" y="3"/>
                    <a:pt x="757" y="2"/>
                  </a:cubicBezTo>
                  <a:cubicBezTo>
                    <a:pt x="757" y="1"/>
                    <a:pt x="756" y="0"/>
                    <a:pt x="755" y="0"/>
                  </a:cubicBezTo>
                  <a:close/>
                  <a:moveTo>
                    <a:pt x="764" y="0"/>
                  </a:moveTo>
                  <a:cubicBezTo>
                    <a:pt x="764" y="0"/>
                    <a:pt x="764" y="0"/>
                    <a:pt x="764" y="0"/>
                  </a:cubicBezTo>
                  <a:cubicBezTo>
                    <a:pt x="763" y="0"/>
                    <a:pt x="762" y="1"/>
                    <a:pt x="762" y="2"/>
                  </a:cubicBezTo>
                  <a:cubicBezTo>
                    <a:pt x="762" y="3"/>
                    <a:pt x="763" y="4"/>
                    <a:pt x="764" y="4"/>
                  </a:cubicBezTo>
                  <a:cubicBezTo>
                    <a:pt x="765" y="4"/>
                    <a:pt x="766" y="3"/>
                    <a:pt x="766" y="2"/>
                  </a:cubicBezTo>
                  <a:cubicBezTo>
                    <a:pt x="766" y="1"/>
                    <a:pt x="765" y="0"/>
                    <a:pt x="764" y="0"/>
                  </a:cubicBezTo>
                  <a:close/>
                  <a:moveTo>
                    <a:pt x="773" y="0"/>
                  </a:moveTo>
                  <a:cubicBezTo>
                    <a:pt x="773" y="0"/>
                    <a:pt x="773" y="0"/>
                    <a:pt x="773" y="0"/>
                  </a:cubicBezTo>
                  <a:cubicBezTo>
                    <a:pt x="772" y="0"/>
                    <a:pt x="771" y="1"/>
                    <a:pt x="771" y="2"/>
                  </a:cubicBezTo>
                  <a:cubicBezTo>
                    <a:pt x="771" y="3"/>
                    <a:pt x="772" y="4"/>
                    <a:pt x="773" y="4"/>
                  </a:cubicBezTo>
                  <a:cubicBezTo>
                    <a:pt x="774" y="4"/>
                    <a:pt x="775" y="3"/>
                    <a:pt x="775" y="2"/>
                  </a:cubicBezTo>
                  <a:cubicBezTo>
                    <a:pt x="775" y="1"/>
                    <a:pt x="774" y="0"/>
                    <a:pt x="773" y="0"/>
                  </a:cubicBezTo>
                  <a:close/>
                  <a:moveTo>
                    <a:pt x="782" y="0"/>
                  </a:moveTo>
                  <a:cubicBezTo>
                    <a:pt x="782" y="0"/>
                    <a:pt x="782" y="0"/>
                    <a:pt x="782" y="0"/>
                  </a:cubicBezTo>
                  <a:cubicBezTo>
                    <a:pt x="781" y="0"/>
                    <a:pt x="780" y="1"/>
                    <a:pt x="780" y="2"/>
                  </a:cubicBezTo>
                  <a:cubicBezTo>
                    <a:pt x="780" y="3"/>
                    <a:pt x="781" y="4"/>
                    <a:pt x="782" y="4"/>
                  </a:cubicBezTo>
                  <a:cubicBezTo>
                    <a:pt x="783" y="4"/>
                    <a:pt x="783" y="3"/>
                    <a:pt x="783" y="2"/>
                  </a:cubicBezTo>
                  <a:cubicBezTo>
                    <a:pt x="783" y="1"/>
                    <a:pt x="783" y="0"/>
                    <a:pt x="782" y="0"/>
                  </a:cubicBezTo>
                  <a:close/>
                  <a:moveTo>
                    <a:pt x="791" y="0"/>
                  </a:moveTo>
                  <a:cubicBezTo>
                    <a:pt x="791" y="0"/>
                    <a:pt x="791" y="0"/>
                    <a:pt x="791" y="0"/>
                  </a:cubicBezTo>
                  <a:cubicBezTo>
                    <a:pt x="790" y="0"/>
                    <a:pt x="789" y="1"/>
                    <a:pt x="789" y="2"/>
                  </a:cubicBezTo>
                  <a:cubicBezTo>
                    <a:pt x="789" y="3"/>
                    <a:pt x="790" y="4"/>
                    <a:pt x="791" y="4"/>
                  </a:cubicBezTo>
                  <a:cubicBezTo>
                    <a:pt x="792" y="4"/>
                    <a:pt x="792" y="3"/>
                    <a:pt x="792" y="2"/>
                  </a:cubicBezTo>
                  <a:cubicBezTo>
                    <a:pt x="792" y="1"/>
                    <a:pt x="792" y="0"/>
                    <a:pt x="791" y="0"/>
                  </a:cubicBezTo>
                  <a:close/>
                  <a:moveTo>
                    <a:pt x="800" y="0"/>
                  </a:moveTo>
                  <a:cubicBezTo>
                    <a:pt x="800" y="0"/>
                    <a:pt x="800" y="0"/>
                    <a:pt x="800" y="0"/>
                  </a:cubicBezTo>
                  <a:cubicBezTo>
                    <a:pt x="799" y="0"/>
                    <a:pt x="798" y="1"/>
                    <a:pt x="798" y="2"/>
                  </a:cubicBezTo>
                  <a:cubicBezTo>
                    <a:pt x="798" y="3"/>
                    <a:pt x="799" y="4"/>
                    <a:pt x="800" y="4"/>
                  </a:cubicBezTo>
                  <a:cubicBezTo>
                    <a:pt x="801" y="4"/>
                    <a:pt x="801" y="3"/>
                    <a:pt x="801" y="2"/>
                  </a:cubicBezTo>
                  <a:cubicBezTo>
                    <a:pt x="801" y="1"/>
                    <a:pt x="801" y="0"/>
                    <a:pt x="800" y="0"/>
                  </a:cubicBezTo>
                  <a:close/>
                  <a:moveTo>
                    <a:pt x="809" y="0"/>
                  </a:moveTo>
                  <a:cubicBezTo>
                    <a:pt x="809" y="0"/>
                    <a:pt x="809" y="0"/>
                    <a:pt x="809" y="0"/>
                  </a:cubicBezTo>
                  <a:cubicBezTo>
                    <a:pt x="808" y="0"/>
                    <a:pt x="807" y="1"/>
                    <a:pt x="807" y="2"/>
                  </a:cubicBezTo>
                  <a:cubicBezTo>
                    <a:pt x="807" y="3"/>
                    <a:pt x="808" y="4"/>
                    <a:pt x="809" y="4"/>
                  </a:cubicBezTo>
                  <a:cubicBezTo>
                    <a:pt x="810" y="4"/>
                    <a:pt x="810" y="3"/>
                    <a:pt x="810" y="2"/>
                  </a:cubicBezTo>
                  <a:cubicBezTo>
                    <a:pt x="810" y="1"/>
                    <a:pt x="810" y="0"/>
                    <a:pt x="809" y="0"/>
                  </a:cubicBezTo>
                  <a:close/>
                  <a:moveTo>
                    <a:pt x="818" y="0"/>
                  </a:moveTo>
                  <a:cubicBezTo>
                    <a:pt x="818" y="0"/>
                    <a:pt x="818" y="0"/>
                    <a:pt x="818" y="0"/>
                  </a:cubicBezTo>
                  <a:cubicBezTo>
                    <a:pt x="817" y="0"/>
                    <a:pt x="816" y="1"/>
                    <a:pt x="816" y="2"/>
                  </a:cubicBezTo>
                  <a:cubicBezTo>
                    <a:pt x="816" y="3"/>
                    <a:pt x="817" y="4"/>
                    <a:pt x="818" y="4"/>
                  </a:cubicBezTo>
                  <a:cubicBezTo>
                    <a:pt x="819" y="4"/>
                    <a:pt x="819" y="3"/>
                    <a:pt x="819" y="2"/>
                  </a:cubicBezTo>
                  <a:cubicBezTo>
                    <a:pt x="819" y="1"/>
                    <a:pt x="819" y="0"/>
                    <a:pt x="818" y="0"/>
                  </a:cubicBezTo>
                  <a:close/>
                  <a:moveTo>
                    <a:pt x="827" y="0"/>
                  </a:moveTo>
                  <a:cubicBezTo>
                    <a:pt x="827" y="0"/>
                    <a:pt x="827" y="0"/>
                    <a:pt x="827" y="0"/>
                  </a:cubicBezTo>
                  <a:cubicBezTo>
                    <a:pt x="826" y="0"/>
                    <a:pt x="825" y="1"/>
                    <a:pt x="825" y="2"/>
                  </a:cubicBezTo>
                  <a:cubicBezTo>
                    <a:pt x="825" y="3"/>
                    <a:pt x="826" y="4"/>
                    <a:pt x="827" y="4"/>
                  </a:cubicBezTo>
                  <a:cubicBezTo>
                    <a:pt x="827" y="4"/>
                    <a:pt x="828" y="3"/>
                    <a:pt x="828" y="2"/>
                  </a:cubicBezTo>
                  <a:cubicBezTo>
                    <a:pt x="828" y="1"/>
                    <a:pt x="827" y="0"/>
                    <a:pt x="827" y="0"/>
                  </a:cubicBezTo>
                  <a:close/>
                  <a:moveTo>
                    <a:pt x="835" y="0"/>
                  </a:moveTo>
                  <a:cubicBezTo>
                    <a:pt x="835" y="0"/>
                    <a:pt x="835" y="0"/>
                    <a:pt x="835" y="0"/>
                  </a:cubicBezTo>
                  <a:cubicBezTo>
                    <a:pt x="834" y="0"/>
                    <a:pt x="834" y="1"/>
                    <a:pt x="834" y="2"/>
                  </a:cubicBezTo>
                  <a:cubicBezTo>
                    <a:pt x="834" y="3"/>
                    <a:pt x="834" y="4"/>
                    <a:pt x="835" y="4"/>
                  </a:cubicBezTo>
                  <a:cubicBezTo>
                    <a:pt x="836" y="4"/>
                    <a:pt x="837" y="3"/>
                    <a:pt x="837" y="2"/>
                  </a:cubicBezTo>
                  <a:cubicBezTo>
                    <a:pt x="837" y="1"/>
                    <a:pt x="836" y="0"/>
                    <a:pt x="835" y="0"/>
                  </a:cubicBezTo>
                  <a:close/>
                  <a:moveTo>
                    <a:pt x="844" y="0"/>
                  </a:moveTo>
                  <a:cubicBezTo>
                    <a:pt x="844" y="0"/>
                    <a:pt x="844" y="0"/>
                    <a:pt x="844" y="0"/>
                  </a:cubicBezTo>
                  <a:cubicBezTo>
                    <a:pt x="843" y="0"/>
                    <a:pt x="843" y="1"/>
                    <a:pt x="843" y="2"/>
                  </a:cubicBezTo>
                  <a:cubicBezTo>
                    <a:pt x="843" y="3"/>
                    <a:pt x="843" y="4"/>
                    <a:pt x="844" y="4"/>
                  </a:cubicBezTo>
                  <a:cubicBezTo>
                    <a:pt x="845" y="4"/>
                    <a:pt x="846" y="3"/>
                    <a:pt x="846" y="2"/>
                  </a:cubicBezTo>
                  <a:cubicBezTo>
                    <a:pt x="846" y="1"/>
                    <a:pt x="845" y="0"/>
                    <a:pt x="844" y="0"/>
                  </a:cubicBezTo>
                  <a:close/>
                  <a:moveTo>
                    <a:pt x="853" y="0"/>
                  </a:moveTo>
                  <a:cubicBezTo>
                    <a:pt x="853" y="0"/>
                    <a:pt x="853" y="0"/>
                    <a:pt x="853" y="0"/>
                  </a:cubicBezTo>
                  <a:cubicBezTo>
                    <a:pt x="852" y="0"/>
                    <a:pt x="852" y="1"/>
                    <a:pt x="852" y="2"/>
                  </a:cubicBezTo>
                  <a:cubicBezTo>
                    <a:pt x="852" y="3"/>
                    <a:pt x="852" y="4"/>
                    <a:pt x="853" y="4"/>
                  </a:cubicBezTo>
                  <a:cubicBezTo>
                    <a:pt x="854" y="4"/>
                    <a:pt x="855" y="3"/>
                    <a:pt x="855" y="2"/>
                  </a:cubicBezTo>
                  <a:cubicBezTo>
                    <a:pt x="855" y="1"/>
                    <a:pt x="854" y="0"/>
                    <a:pt x="853" y="0"/>
                  </a:cubicBezTo>
                  <a:close/>
                  <a:moveTo>
                    <a:pt x="862" y="0"/>
                  </a:moveTo>
                  <a:cubicBezTo>
                    <a:pt x="862" y="0"/>
                    <a:pt x="862" y="0"/>
                    <a:pt x="862" y="0"/>
                  </a:cubicBezTo>
                  <a:cubicBezTo>
                    <a:pt x="861" y="0"/>
                    <a:pt x="861" y="1"/>
                    <a:pt x="861" y="2"/>
                  </a:cubicBezTo>
                  <a:cubicBezTo>
                    <a:pt x="861" y="3"/>
                    <a:pt x="861" y="4"/>
                    <a:pt x="862" y="4"/>
                  </a:cubicBezTo>
                  <a:cubicBezTo>
                    <a:pt x="863" y="4"/>
                    <a:pt x="864" y="3"/>
                    <a:pt x="864" y="2"/>
                  </a:cubicBezTo>
                  <a:cubicBezTo>
                    <a:pt x="864" y="1"/>
                    <a:pt x="863" y="0"/>
                    <a:pt x="862" y="0"/>
                  </a:cubicBezTo>
                  <a:close/>
                  <a:moveTo>
                    <a:pt x="871" y="0"/>
                  </a:moveTo>
                  <a:cubicBezTo>
                    <a:pt x="871" y="0"/>
                    <a:pt x="871" y="0"/>
                    <a:pt x="871" y="0"/>
                  </a:cubicBezTo>
                  <a:cubicBezTo>
                    <a:pt x="870" y="0"/>
                    <a:pt x="870" y="1"/>
                    <a:pt x="870" y="2"/>
                  </a:cubicBezTo>
                  <a:cubicBezTo>
                    <a:pt x="870" y="3"/>
                    <a:pt x="870" y="4"/>
                    <a:pt x="871" y="4"/>
                  </a:cubicBezTo>
                  <a:cubicBezTo>
                    <a:pt x="872" y="4"/>
                    <a:pt x="873" y="3"/>
                    <a:pt x="873" y="2"/>
                  </a:cubicBezTo>
                  <a:cubicBezTo>
                    <a:pt x="873" y="1"/>
                    <a:pt x="872" y="0"/>
                    <a:pt x="871" y="0"/>
                  </a:cubicBezTo>
                  <a:close/>
                  <a:moveTo>
                    <a:pt x="880" y="0"/>
                  </a:moveTo>
                  <a:cubicBezTo>
                    <a:pt x="880" y="0"/>
                    <a:pt x="880" y="0"/>
                    <a:pt x="880" y="0"/>
                  </a:cubicBezTo>
                  <a:cubicBezTo>
                    <a:pt x="879" y="0"/>
                    <a:pt x="878" y="1"/>
                    <a:pt x="878" y="2"/>
                  </a:cubicBezTo>
                  <a:cubicBezTo>
                    <a:pt x="878" y="3"/>
                    <a:pt x="879" y="4"/>
                    <a:pt x="880" y="4"/>
                  </a:cubicBezTo>
                  <a:cubicBezTo>
                    <a:pt x="881" y="4"/>
                    <a:pt x="882" y="3"/>
                    <a:pt x="882" y="2"/>
                  </a:cubicBezTo>
                  <a:cubicBezTo>
                    <a:pt x="882" y="1"/>
                    <a:pt x="881" y="0"/>
                    <a:pt x="880" y="0"/>
                  </a:cubicBezTo>
                  <a:close/>
                  <a:moveTo>
                    <a:pt x="889" y="0"/>
                  </a:moveTo>
                  <a:cubicBezTo>
                    <a:pt x="889" y="0"/>
                    <a:pt x="889" y="0"/>
                    <a:pt x="889" y="0"/>
                  </a:cubicBezTo>
                  <a:cubicBezTo>
                    <a:pt x="888" y="0"/>
                    <a:pt x="887" y="1"/>
                    <a:pt x="887" y="2"/>
                  </a:cubicBezTo>
                  <a:cubicBezTo>
                    <a:pt x="887" y="3"/>
                    <a:pt x="888" y="4"/>
                    <a:pt x="889" y="4"/>
                  </a:cubicBezTo>
                  <a:cubicBezTo>
                    <a:pt x="890" y="4"/>
                    <a:pt x="891" y="3"/>
                    <a:pt x="891" y="2"/>
                  </a:cubicBezTo>
                  <a:cubicBezTo>
                    <a:pt x="891" y="1"/>
                    <a:pt x="890" y="0"/>
                    <a:pt x="889" y="0"/>
                  </a:cubicBezTo>
                  <a:close/>
                  <a:moveTo>
                    <a:pt x="898" y="0"/>
                  </a:moveTo>
                  <a:cubicBezTo>
                    <a:pt x="898" y="0"/>
                    <a:pt x="898" y="0"/>
                    <a:pt x="898" y="0"/>
                  </a:cubicBezTo>
                  <a:cubicBezTo>
                    <a:pt x="897" y="0"/>
                    <a:pt x="896" y="1"/>
                    <a:pt x="896" y="2"/>
                  </a:cubicBezTo>
                  <a:cubicBezTo>
                    <a:pt x="896" y="3"/>
                    <a:pt x="897" y="4"/>
                    <a:pt x="898" y="4"/>
                  </a:cubicBezTo>
                  <a:cubicBezTo>
                    <a:pt x="899" y="4"/>
                    <a:pt x="900" y="3"/>
                    <a:pt x="900" y="2"/>
                  </a:cubicBezTo>
                  <a:cubicBezTo>
                    <a:pt x="900" y="1"/>
                    <a:pt x="899" y="0"/>
                    <a:pt x="898" y="0"/>
                  </a:cubicBezTo>
                  <a:close/>
                  <a:moveTo>
                    <a:pt x="907" y="0"/>
                  </a:moveTo>
                  <a:cubicBezTo>
                    <a:pt x="907" y="0"/>
                    <a:pt x="907" y="0"/>
                    <a:pt x="907" y="0"/>
                  </a:cubicBezTo>
                  <a:cubicBezTo>
                    <a:pt x="906" y="0"/>
                    <a:pt x="905" y="1"/>
                    <a:pt x="905" y="2"/>
                  </a:cubicBezTo>
                  <a:cubicBezTo>
                    <a:pt x="905" y="3"/>
                    <a:pt x="906" y="4"/>
                    <a:pt x="907" y="4"/>
                  </a:cubicBezTo>
                  <a:cubicBezTo>
                    <a:pt x="908" y="4"/>
                    <a:pt x="909" y="3"/>
                    <a:pt x="909" y="2"/>
                  </a:cubicBezTo>
                  <a:cubicBezTo>
                    <a:pt x="909" y="1"/>
                    <a:pt x="908" y="0"/>
                    <a:pt x="907" y="0"/>
                  </a:cubicBezTo>
                  <a:close/>
                  <a:moveTo>
                    <a:pt x="916" y="0"/>
                  </a:moveTo>
                  <a:cubicBezTo>
                    <a:pt x="916" y="0"/>
                    <a:pt x="916" y="0"/>
                    <a:pt x="916" y="0"/>
                  </a:cubicBezTo>
                  <a:cubicBezTo>
                    <a:pt x="915" y="0"/>
                    <a:pt x="914" y="1"/>
                    <a:pt x="914" y="2"/>
                  </a:cubicBezTo>
                  <a:cubicBezTo>
                    <a:pt x="914" y="3"/>
                    <a:pt x="915" y="4"/>
                    <a:pt x="916" y="4"/>
                  </a:cubicBezTo>
                  <a:cubicBezTo>
                    <a:pt x="917" y="4"/>
                    <a:pt x="918" y="3"/>
                    <a:pt x="918" y="2"/>
                  </a:cubicBezTo>
                  <a:cubicBezTo>
                    <a:pt x="918" y="1"/>
                    <a:pt x="917" y="0"/>
                    <a:pt x="916" y="0"/>
                  </a:cubicBezTo>
                  <a:close/>
                  <a:moveTo>
                    <a:pt x="925" y="0"/>
                  </a:moveTo>
                  <a:cubicBezTo>
                    <a:pt x="925" y="0"/>
                    <a:pt x="925" y="0"/>
                    <a:pt x="925" y="0"/>
                  </a:cubicBezTo>
                  <a:cubicBezTo>
                    <a:pt x="924" y="0"/>
                    <a:pt x="923" y="1"/>
                    <a:pt x="923" y="2"/>
                  </a:cubicBezTo>
                  <a:cubicBezTo>
                    <a:pt x="923" y="3"/>
                    <a:pt x="924" y="4"/>
                    <a:pt x="925" y="4"/>
                  </a:cubicBezTo>
                  <a:cubicBezTo>
                    <a:pt x="926" y="4"/>
                    <a:pt x="927" y="3"/>
                    <a:pt x="927" y="2"/>
                  </a:cubicBezTo>
                  <a:cubicBezTo>
                    <a:pt x="927" y="1"/>
                    <a:pt x="926" y="0"/>
                    <a:pt x="925" y="0"/>
                  </a:cubicBezTo>
                  <a:close/>
                  <a:moveTo>
                    <a:pt x="934" y="0"/>
                  </a:moveTo>
                  <a:cubicBezTo>
                    <a:pt x="934" y="0"/>
                    <a:pt x="934" y="0"/>
                    <a:pt x="934" y="0"/>
                  </a:cubicBezTo>
                  <a:cubicBezTo>
                    <a:pt x="933" y="0"/>
                    <a:pt x="932" y="1"/>
                    <a:pt x="932" y="2"/>
                  </a:cubicBezTo>
                  <a:cubicBezTo>
                    <a:pt x="932" y="3"/>
                    <a:pt x="933" y="4"/>
                    <a:pt x="934" y="4"/>
                  </a:cubicBezTo>
                  <a:cubicBezTo>
                    <a:pt x="935" y="4"/>
                    <a:pt x="936" y="3"/>
                    <a:pt x="936" y="2"/>
                  </a:cubicBezTo>
                  <a:cubicBezTo>
                    <a:pt x="936" y="1"/>
                    <a:pt x="935" y="0"/>
                    <a:pt x="934" y="0"/>
                  </a:cubicBezTo>
                  <a:close/>
                  <a:moveTo>
                    <a:pt x="943" y="0"/>
                  </a:moveTo>
                  <a:cubicBezTo>
                    <a:pt x="943" y="0"/>
                    <a:pt x="943" y="0"/>
                    <a:pt x="943" y="0"/>
                  </a:cubicBezTo>
                  <a:cubicBezTo>
                    <a:pt x="942" y="0"/>
                    <a:pt x="941" y="1"/>
                    <a:pt x="941" y="2"/>
                  </a:cubicBezTo>
                  <a:cubicBezTo>
                    <a:pt x="941" y="3"/>
                    <a:pt x="942" y="4"/>
                    <a:pt x="943" y="4"/>
                  </a:cubicBezTo>
                  <a:cubicBezTo>
                    <a:pt x="944" y="4"/>
                    <a:pt x="945" y="3"/>
                    <a:pt x="945" y="2"/>
                  </a:cubicBezTo>
                  <a:cubicBezTo>
                    <a:pt x="945" y="1"/>
                    <a:pt x="944" y="0"/>
                    <a:pt x="943" y="0"/>
                  </a:cubicBezTo>
                  <a:close/>
                  <a:moveTo>
                    <a:pt x="952" y="0"/>
                  </a:moveTo>
                  <a:cubicBezTo>
                    <a:pt x="952" y="0"/>
                    <a:pt x="952" y="0"/>
                    <a:pt x="952" y="0"/>
                  </a:cubicBezTo>
                  <a:cubicBezTo>
                    <a:pt x="951" y="0"/>
                    <a:pt x="950" y="1"/>
                    <a:pt x="950" y="2"/>
                  </a:cubicBezTo>
                  <a:cubicBezTo>
                    <a:pt x="950" y="3"/>
                    <a:pt x="951" y="4"/>
                    <a:pt x="952" y="4"/>
                  </a:cubicBezTo>
                  <a:cubicBezTo>
                    <a:pt x="953" y="4"/>
                    <a:pt x="954" y="3"/>
                    <a:pt x="954" y="2"/>
                  </a:cubicBezTo>
                  <a:cubicBezTo>
                    <a:pt x="954" y="1"/>
                    <a:pt x="953" y="0"/>
                    <a:pt x="952" y="0"/>
                  </a:cubicBezTo>
                  <a:close/>
                  <a:moveTo>
                    <a:pt x="961" y="0"/>
                  </a:moveTo>
                  <a:cubicBezTo>
                    <a:pt x="961" y="0"/>
                    <a:pt x="961" y="0"/>
                    <a:pt x="961" y="0"/>
                  </a:cubicBezTo>
                  <a:cubicBezTo>
                    <a:pt x="960" y="0"/>
                    <a:pt x="959" y="1"/>
                    <a:pt x="959" y="2"/>
                  </a:cubicBezTo>
                  <a:cubicBezTo>
                    <a:pt x="959" y="3"/>
                    <a:pt x="960" y="4"/>
                    <a:pt x="961" y="4"/>
                  </a:cubicBezTo>
                  <a:cubicBezTo>
                    <a:pt x="962" y="4"/>
                    <a:pt x="963" y="3"/>
                    <a:pt x="963" y="2"/>
                  </a:cubicBezTo>
                  <a:cubicBezTo>
                    <a:pt x="963" y="1"/>
                    <a:pt x="962" y="0"/>
                    <a:pt x="961" y="0"/>
                  </a:cubicBezTo>
                  <a:close/>
                  <a:moveTo>
                    <a:pt x="970" y="0"/>
                  </a:moveTo>
                  <a:cubicBezTo>
                    <a:pt x="970" y="0"/>
                    <a:pt x="970" y="0"/>
                    <a:pt x="970" y="0"/>
                  </a:cubicBezTo>
                  <a:cubicBezTo>
                    <a:pt x="969" y="0"/>
                    <a:pt x="968" y="1"/>
                    <a:pt x="968" y="2"/>
                  </a:cubicBezTo>
                  <a:cubicBezTo>
                    <a:pt x="968" y="3"/>
                    <a:pt x="969" y="4"/>
                    <a:pt x="970" y="4"/>
                  </a:cubicBezTo>
                  <a:cubicBezTo>
                    <a:pt x="971" y="4"/>
                    <a:pt x="972" y="3"/>
                    <a:pt x="972" y="2"/>
                  </a:cubicBezTo>
                  <a:cubicBezTo>
                    <a:pt x="972" y="1"/>
                    <a:pt x="971" y="0"/>
                    <a:pt x="970" y="0"/>
                  </a:cubicBezTo>
                  <a:close/>
                  <a:moveTo>
                    <a:pt x="979" y="0"/>
                  </a:moveTo>
                  <a:cubicBezTo>
                    <a:pt x="979" y="0"/>
                    <a:pt x="979" y="0"/>
                    <a:pt x="979" y="0"/>
                  </a:cubicBezTo>
                  <a:cubicBezTo>
                    <a:pt x="978" y="0"/>
                    <a:pt x="977" y="1"/>
                    <a:pt x="977" y="2"/>
                  </a:cubicBezTo>
                  <a:cubicBezTo>
                    <a:pt x="977" y="3"/>
                    <a:pt x="978" y="4"/>
                    <a:pt x="979" y="4"/>
                  </a:cubicBezTo>
                  <a:cubicBezTo>
                    <a:pt x="980" y="4"/>
                    <a:pt x="981" y="3"/>
                    <a:pt x="981" y="2"/>
                  </a:cubicBezTo>
                  <a:cubicBezTo>
                    <a:pt x="981" y="1"/>
                    <a:pt x="980" y="0"/>
                    <a:pt x="979" y="0"/>
                  </a:cubicBezTo>
                  <a:close/>
                  <a:moveTo>
                    <a:pt x="988" y="0"/>
                  </a:moveTo>
                  <a:cubicBezTo>
                    <a:pt x="988" y="0"/>
                    <a:pt x="988" y="0"/>
                    <a:pt x="988" y="0"/>
                  </a:cubicBezTo>
                  <a:cubicBezTo>
                    <a:pt x="987" y="0"/>
                    <a:pt x="986" y="1"/>
                    <a:pt x="986" y="2"/>
                  </a:cubicBezTo>
                  <a:cubicBezTo>
                    <a:pt x="986" y="3"/>
                    <a:pt x="987" y="4"/>
                    <a:pt x="988" y="4"/>
                  </a:cubicBezTo>
                  <a:cubicBezTo>
                    <a:pt x="989" y="4"/>
                    <a:pt x="990" y="3"/>
                    <a:pt x="990" y="2"/>
                  </a:cubicBezTo>
                  <a:cubicBezTo>
                    <a:pt x="990" y="1"/>
                    <a:pt x="989" y="0"/>
                    <a:pt x="988" y="0"/>
                  </a:cubicBezTo>
                  <a:close/>
                  <a:moveTo>
                    <a:pt x="997" y="0"/>
                  </a:moveTo>
                  <a:cubicBezTo>
                    <a:pt x="997" y="0"/>
                    <a:pt x="997" y="0"/>
                    <a:pt x="997" y="0"/>
                  </a:cubicBezTo>
                  <a:cubicBezTo>
                    <a:pt x="996" y="0"/>
                    <a:pt x="995" y="1"/>
                    <a:pt x="995" y="2"/>
                  </a:cubicBezTo>
                  <a:cubicBezTo>
                    <a:pt x="995" y="3"/>
                    <a:pt x="996" y="4"/>
                    <a:pt x="997" y="4"/>
                  </a:cubicBezTo>
                  <a:cubicBezTo>
                    <a:pt x="998" y="4"/>
                    <a:pt x="999" y="3"/>
                    <a:pt x="999" y="2"/>
                  </a:cubicBezTo>
                  <a:cubicBezTo>
                    <a:pt x="999" y="1"/>
                    <a:pt x="998" y="0"/>
                    <a:pt x="997" y="0"/>
                  </a:cubicBezTo>
                  <a:close/>
                  <a:moveTo>
                    <a:pt x="1006" y="0"/>
                  </a:moveTo>
                  <a:cubicBezTo>
                    <a:pt x="1006" y="0"/>
                    <a:pt x="1006" y="0"/>
                    <a:pt x="1006" y="0"/>
                  </a:cubicBezTo>
                  <a:cubicBezTo>
                    <a:pt x="1005" y="0"/>
                    <a:pt x="1004" y="1"/>
                    <a:pt x="1004" y="2"/>
                  </a:cubicBezTo>
                  <a:cubicBezTo>
                    <a:pt x="1004" y="3"/>
                    <a:pt x="1005" y="4"/>
                    <a:pt x="1006" y="4"/>
                  </a:cubicBezTo>
                  <a:cubicBezTo>
                    <a:pt x="1007" y="4"/>
                    <a:pt x="1008" y="3"/>
                    <a:pt x="1008" y="2"/>
                  </a:cubicBezTo>
                  <a:cubicBezTo>
                    <a:pt x="1008" y="1"/>
                    <a:pt x="1007" y="0"/>
                    <a:pt x="1006" y="0"/>
                  </a:cubicBezTo>
                  <a:close/>
                  <a:moveTo>
                    <a:pt x="1015" y="0"/>
                  </a:moveTo>
                  <a:cubicBezTo>
                    <a:pt x="1015" y="0"/>
                    <a:pt x="1015" y="0"/>
                    <a:pt x="1015" y="0"/>
                  </a:cubicBezTo>
                  <a:cubicBezTo>
                    <a:pt x="1014" y="0"/>
                    <a:pt x="1013" y="1"/>
                    <a:pt x="1013" y="2"/>
                  </a:cubicBezTo>
                  <a:cubicBezTo>
                    <a:pt x="1013" y="3"/>
                    <a:pt x="1014" y="4"/>
                    <a:pt x="1015" y="4"/>
                  </a:cubicBezTo>
                  <a:cubicBezTo>
                    <a:pt x="1016" y="4"/>
                    <a:pt x="1017" y="3"/>
                    <a:pt x="1017" y="2"/>
                  </a:cubicBezTo>
                  <a:cubicBezTo>
                    <a:pt x="1017" y="1"/>
                    <a:pt x="1016" y="0"/>
                    <a:pt x="1015" y="0"/>
                  </a:cubicBezTo>
                  <a:close/>
                  <a:moveTo>
                    <a:pt x="1024" y="0"/>
                  </a:moveTo>
                  <a:cubicBezTo>
                    <a:pt x="1024" y="0"/>
                    <a:pt x="1024" y="0"/>
                    <a:pt x="1024" y="0"/>
                  </a:cubicBezTo>
                  <a:cubicBezTo>
                    <a:pt x="1023" y="0"/>
                    <a:pt x="1022" y="1"/>
                    <a:pt x="1022" y="2"/>
                  </a:cubicBezTo>
                  <a:cubicBezTo>
                    <a:pt x="1022" y="3"/>
                    <a:pt x="1023" y="4"/>
                    <a:pt x="1024" y="4"/>
                  </a:cubicBezTo>
                  <a:cubicBezTo>
                    <a:pt x="1025" y="4"/>
                    <a:pt x="1025" y="3"/>
                    <a:pt x="1025" y="2"/>
                  </a:cubicBezTo>
                  <a:cubicBezTo>
                    <a:pt x="1025" y="1"/>
                    <a:pt x="1025" y="0"/>
                    <a:pt x="1024" y="0"/>
                  </a:cubicBezTo>
                  <a:close/>
                  <a:moveTo>
                    <a:pt x="1033" y="0"/>
                  </a:moveTo>
                  <a:cubicBezTo>
                    <a:pt x="1033" y="0"/>
                    <a:pt x="1033" y="0"/>
                    <a:pt x="1033" y="0"/>
                  </a:cubicBezTo>
                  <a:cubicBezTo>
                    <a:pt x="1032" y="0"/>
                    <a:pt x="1031" y="1"/>
                    <a:pt x="1031" y="2"/>
                  </a:cubicBezTo>
                  <a:cubicBezTo>
                    <a:pt x="1031" y="3"/>
                    <a:pt x="1032" y="4"/>
                    <a:pt x="1033" y="4"/>
                  </a:cubicBezTo>
                  <a:cubicBezTo>
                    <a:pt x="1034" y="4"/>
                    <a:pt x="1034" y="3"/>
                    <a:pt x="1034" y="2"/>
                  </a:cubicBezTo>
                  <a:cubicBezTo>
                    <a:pt x="1034" y="1"/>
                    <a:pt x="1034" y="0"/>
                    <a:pt x="1033" y="0"/>
                  </a:cubicBezTo>
                  <a:close/>
                  <a:moveTo>
                    <a:pt x="1042" y="0"/>
                  </a:moveTo>
                  <a:cubicBezTo>
                    <a:pt x="1042" y="0"/>
                    <a:pt x="1042" y="0"/>
                    <a:pt x="1042" y="0"/>
                  </a:cubicBezTo>
                  <a:cubicBezTo>
                    <a:pt x="1041" y="0"/>
                    <a:pt x="1040" y="1"/>
                    <a:pt x="1040" y="2"/>
                  </a:cubicBezTo>
                  <a:cubicBezTo>
                    <a:pt x="1040" y="3"/>
                    <a:pt x="1041" y="4"/>
                    <a:pt x="1042" y="4"/>
                  </a:cubicBezTo>
                  <a:cubicBezTo>
                    <a:pt x="1043" y="4"/>
                    <a:pt x="1043" y="3"/>
                    <a:pt x="1043" y="2"/>
                  </a:cubicBezTo>
                  <a:cubicBezTo>
                    <a:pt x="1043" y="1"/>
                    <a:pt x="1043" y="0"/>
                    <a:pt x="1042" y="0"/>
                  </a:cubicBezTo>
                  <a:close/>
                  <a:moveTo>
                    <a:pt x="1051" y="0"/>
                  </a:moveTo>
                  <a:cubicBezTo>
                    <a:pt x="1051" y="0"/>
                    <a:pt x="1051" y="0"/>
                    <a:pt x="1051" y="0"/>
                  </a:cubicBezTo>
                  <a:cubicBezTo>
                    <a:pt x="1050" y="0"/>
                    <a:pt x="1049" y="1"/>
                    <a:pt x="1049" y="2"/>
                  </a:cubicBezTo>
                  <a:cubicBezTo>
                    <a:pt x="1049" y="3"/>
                    <a:pt x="1050" y="4"/>
                    <a:pt x="1051" y="4"/>
                  </a:cubicBezTo>
                  <a:cubicBezTo>
                    <a:pt x="1052" y="4"/>
                    <a:pt x="1052" y="3"/>
                    <a:pt x="1052" y="2"/>
                  </a:cubicBezTo>
                  <a:cubicBezTo>
                    <a:pt x="1052" y="1"/>
                    <a:pt x="1052" y="0"/>
                    <a:pt x="1051" y="0"/>
                  </a:cubicBezTo>
                  <a:close/>
                  <a:moveTo>
                    <a:pt x="1060" y="0"/>
                  </a:moveTo>
                  <a:cubicBezTo>
                    <a:pt x="1060" y="0"/>
                    <a:pt x="1060" y="0"/>
                    <a:pt x="1060" y="0"/>
                  </a:cubicBezTo>
                  <a:cubicBezTo>
                    <a:pt x="1059" y="0"/>
                    <a:pt x="1058" y="1"/>
                    <a:pt x="1058" y="2"/>
                  </a:cubicBezTo>
                  <a:cubicBezTo>
                    <a:pt x="1058" y="3"/>
                    <a:pt x="1059" y="4"/>
                    <a:pt x="1060" y="4"/>
                  </a:cubicBezTo>
                  <a:cubicBezTo>
                    <a:pt x="1061" y="4"/>
                    <a:pt x="1061" y="3"/>
                    <a:pt x="1061" y="2"/>
                  </a:cubicBezTo>
                  <a:cubicBezTo>
                    <a:pt x="1061" y="1"/>
                    <a:pt x="1061" y="0"/>
                    <a:pt x="1060" y="0"/>
                  </a:cubicBezTo>
                  <a:close/>
                  <a:moveTo>
                    <a:pt x="1068" y="0"/>
                  </a:moveTo>
                  <a:cubicBezTo>
                    <a:pt x="1068" y="0"/>
                    <a:pt x="1068" y="0"/>
                    <a:pt x="1068" y="0"/>
                  </a:cubicBezTo>
                  <a:cubicBezTo>
                    <a:pt x="1068" y="0"/>
                    <a:pt x="1067" y="1"/>
                    <a:pt x="1067" y="2"/>
                  </a:cubicBezTo>
                  <a:cubicBezTo>
                    <a:pt x="1067" y="3"/>
                    <a:pt x="1068" y="4"/>
                    <a:pt x="1068" y="4"/>
                  </a:cubicBezTo>
                  <a:cubicBezTo>
                    <a:pt x="1069" y="4"/>
                    <a:pt x="1070" y="3"/>
                    <a:pt x="1070" y="2"/>
                  </a:cubicBezTo>
                  <a:cubicBezTo>
                    <a:pt x="1070" y="1"/>
                    <a:pt x="1069" y="0"/>
                    <a:pt x="1068" y="0"/>
                  </a:cubicBezTo>
                  <a:close/>
                  <a:moveTo>
                    <a:pt x="1077" y="0"/>
                  </a:moveTo>
                  <a:cubicBezTo>
                    <a:pt x="1077" y="0"/>
                    <a:pt x="1077" y="0"/>
                    <a:pt x="1077" y="0"/>
                  </a:cubicBezTo>
                  <a:cubicBezTo>
                    <a:pt x="1076" y="0"/>
                    <a:pt x="1076" y="1"/>
                    <a:pt x="1076" y="2"/>
                  </a:cubicBezTo>
                  <a:cubicBezTo>
                    <a:pt x="1076" y="3"/>
                    <a:pt x="1076" y="4"/>
                    <a:pt x="1077" y="4"/>
                  </a:cubicBezTo>
                  <a:cubicBezTo>
                    <a:pt x="1078" y="4"/>
                    <a:pt x="1079" y="3"/>
                    <a:pt x="1079" y="2"/>
                  </a:cubicBezTo>
                  <a:cubicBezTo>
                    <a:pt x="1079" y="1"/>
                    <a:pt x="1078" y="0"/>
                    <a:pt x="1077" y="0"/>
                  </a:cubicBezTo>
                  <a:close/>
                </a:path>
              </a:pathLst>
            </a:custGeom>
            <a:solidFill>
              <a:srgbClr val="99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5"/>
            <p:cNvSpPr/>
            <p:nvPr/>
          </p:nvSpPr>
          <p:spPr bwMode="auto">
            <a:xfrm rot="20916894">
              <a:off x="5474059" y="3015112"/>
              <a:ext cx="7558" cy="7558"/>
            </a:xfrm>
            <a:custGeom>
              <a:avLst/>
              <a:gdLst>
                <a:gd name="T0" fmla="*/ 2 w 4"/>
                <a:gd name="T1" fmla="*/ 4 h 4"/>
                <a:gd name="T2" fmla="*/ 3 w 4"/>
                <a:gd name="T3" fmla="*/ 3 h 4"/>
                <a:gd name="T4" fmla="*/ 4 w 4"/>
                <a:gd name="T5" fmla="*/ 2 h 4"/>
                <a:gd name="T6" fmla="*/ 3 w 4"/>
                <a:gd name="T7" fmla="*/ 0 h 4"/>
                <a:gd name="T8" fmla="*/ 2 w 4"/>
                <a:gd name="T9" fmla="*/ 0 h 4"/>
                <a:gd name="T10" fmla="*/ 1 w 4"/>
                <a:gd name="T11" fmla="*/ 0 h 4"/>
                <a:gd name="T12" fmla="*/ 0 w 4"/>
                <a:gd name="T13" fmla="*/ 2 h 4"/>
                <a:gd name="T14" fmla="*/ 1 w 4"/>
                <a:gd name="T15" fmla="*/ 3 h 4"/>
                <a:gd name="T16" fmla="*/ 2 w 4"/>
                <a:gd name="T1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2" y="4"/>
                    <a:pt x="3" y="3"/>
                    <a:pt x="3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2" y="4"/>
                    <a:pt x="2" y="4"/>
                  </a:cubicBezTo>
                </a:path>
              </a:pathLst>
            </a:custGeom>
            <a:solidFill>
              <a:srgbClr val="99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6"/>
            <p:cNvSpPr/>
            <p:nvPr/>
          </p:nvSpPr>
          <p:spPr bwMode="auto">
            <a:xfrm rot="20916894">
              <a:off x="7572523" y="2928081"/>
              <a:ext cx="5668" cy="5668"/>
            </a:xfrm>
            <a:custGeom>
              <a:avLst/>
              <a:gdLst>
                <a:gd name="T0" fmla="*/ 1 w 3"/>
                <a:gd name="T1" fmla="*/ 3 h 3"/>
                <a:gd name="T2" fmla="*/ 3 w 3"/>
                <a:gd name="T3" fmla="*/ 3 h 3"/>
                <a:gd name="T4" fmla="*/ 3 w 3"/>
                <a:gd name="T5" fmla="*/ 1 h 3"/>
                <a:gd name="T6" fmla="*/ 3 w 3"/>
                <a:gd name="T7" fmla="*/ 0 h 3"/>
                <a:gd name="T8" fmla="*/ 1 w 3"/>
                <a:gd name="T9" fmla="*/ 0 h 3"/>
                <a:gd name="T10" fmla="*/ 0 w 3"/>
                <a:gd name="T11" fmla="*/ 0 h 3"/>
                <a:gd name="T12" fmla="*/ 0 w 3"/>
                <a:gd name="T13" fmla="*/ 1 h 3"/>
                <a:gd name="T14" fmla="*/ 0 w 3"/>
                <a:gd name="T15" fmla="*/ 3 h 3"/>
                <a:gd name="T16" fmla="*/ 1 w 3"/>
                <a:gd name="T1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2" y="3"/>
                    <a:pt x="2" y="3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</a:path>
              </a:pathLst>
            </a:custGeom>
            <a:solidFill>
              <a:srgbClr val="99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7"/>
            <p:cNvSpPr>
              <a:spLocks noEditPoints="1"/>
            </p:cNvSpPr>
            <p:nvPr/>
          </p:nvSpPr>
          <p:spPr bwMode="auto">
            <a:xfrm rot="20916894">
              <a:off x="5265050" y="3159789"/>
              <a:ext cx="2319233" cy="5668"/>
            </a:xfrm>
            <a:custGeom>
              <a:avLst/>
              <a:gdLst>
                <a:gd name="T0" fmla="*/ 19 w 1223"/>
                <a:gd name="T1" fmla="*/ 0 h 3"/>
                <a:gd name="T2" fmla="*/ 37 w 1223"/>
                <a:gd name="T3" fmla="*/ 0 h 3"/>
                <a:gd name="T4" fmla="*/ 53 w 1223"/>
                <a:gd name="T5" fmla="*/ 1 h 3"/>
                <a:gd name="T6" fmla="*/ 73 w 1223"/>
                <a:gd name="T7" fmla="*/ 3 h 3"/>
                <a:gd name="T8" fmla="*/ 93 w 1223"/>
                <a:gd name="T9" fmla="*/ 1 h 3"/>
                <a:gd name="T10" fmla="*/ 109 w 1223"/>
                <a:gd name="T11" fmla="*/ 0 h 3"/>
                <a:gd name="T12" fmla="*/ 136 w 1223"/>
                <a:gd name="T13" fmla="*/ 0 h 3"/>
                <a:gd name="T14" fmla="*/ 154 w 1223"/>
                <a:gd name="T15" fmla="*/ 0 h 3"/>
                <a:gd name="T16" fmla="*/ 170 w 1223"/>
                <a:gd name="T17" fmla="*/ 1 h 3"/>
                <a:gd name="T18" fmla="*/ 190 w 1223"/>
                <a:gd name="T19" fmla="*/ 3 h 3"/>
                <a:gd name="T20" fmla="*/ 210 w 1223"/>
                <a:gd name="T21" fmla="*/ 1 h 3"/>
                <a:gd name="T22" fmla="*/ 226 w 1223"/>
                <a:gd name="T23" fmla="*/ 0 h 3"/>
                <a:gd name="T24" fmla="*/ 253 w 1223"/>
                <a:gd name="T25" fmla="*/ 0 h 3"/>
                <a:gd name="T26" fmla="*/ 271 w 1223"/>
                <a:gd name="T27" fmla="*/ 0 h 3"/>
                <a:gd name="T28" fmla="*/ 287 w 1223"/>
                <a:gd name="T29" fmla="*/ 1 h 3"/>
                <a:gd name="T30" fmla="*/ 306 w 1223"/>
                <a:gd name="T31" fmla="*/ 3 h 3"/>
                <a:gd name="T32" fmla="*/ 326 w 1223"/>
                <a:gd name="T33" fmla="*/ 1 h 3"/>
                <a:gd name="T34" fmla="*/ 342 w 1223"/>
                <a:gd name="T35" fmla="*/ 0 h 3"/>
                <a:gd name="T36" fmla="*/ 369 w 1223"/>
                <a:gd name="T37" fmla="*/ 0 h 3"/>
                <a:gd name="T38" fmla="*/ 387 w 1223"/>
                <a:gd name="T39" fmla="*/ 0 h 3"/>
                <a:gd name="T40" fmla="*/ 403 w 1223"/>
                <a:gd name="T41" fmla="*/ 1 h 3"/>
                <a:gd name="T42" fmla="*/ 423 w 1223"/>
                <a:gd name="T43" fmla="*/ 3 h 3"/>
                <a:gd name="T44" fmla="*/ 443 w 1223"/>
                <a:gd name="T45" fmla="*/ 1 h 3"/>
                <a:gd name="T46" fmla="*/ 459 w 1223"/>
                <a:gd name="T47" fmla="*/ 0 h 3"/>
                <a:gd name="T48" fmla="*/ 486 w 1223"/>
                <a:gd name="T49" fmla="*/ 0 h 3"/>
                <a:gd name="T50" fmla="*/ 504 w 1223"/>
                <a:gd name="T51" fmla="*/ 0 h 3"/>
                <a:gd name="T52" fmla="*/ 520 w 1223"/>
                <a:gd name="T53" fmla="*/ 1 h 3"/>
                <a:gd name="T54" fmla="*/ 540 w 1223"/>
                <a:gd name="T55" fmla="*/ 3 h 3"/>
                <a:gd name="T56" fmla="*/ 559 w 1223"/>
                <a:gd name="T57" fmla="*/ 1 h 3"/>
                <a:gd name="T58" fmla="*/ 576 w 1223"/>
                <a:gd name="T59" fmla="*/ 0 h 3"/>
                <a:gd name="T60" fmla="*/ 602 w 1223"/>
                <a:gd name="T61" fmla="*/ 0 h 3"/>
                <a:gd name="T62" fmla="*/ 620 w 1223"/>
                <a:gd name="T63" fmla="*/ 0 h 3"/>
                <a:gd name="T64" fmla="*/ 637 w 1223"/>
                <a:gd name="T65" fmla="*/ 1 h 3"/>
                <a:gd name="T66" fmla="*/ 656 w 1223"/>
                <a:gd name="T67" fmla="*/ 3 h 3"/>
                <a:gd name="T68" fmla="*/ 676 w 1223"/>
                <a:gd name="T69" fmla="*/ 1 h 3"/>
                <a:gd name="T70" fmla="*/ 692 w 1223"/>
                <a:gd name="T71" fmla="*/ 0 h 3"/>
                <a:gd name="T72" fmla="*/ 719 w 1223"/>
                <a:gd name="T73" fmla="*/ 0 h 3"/>
                <a:gd name="T74" fmla="*/ 737 w 1223"/>
                <a:gd name="T75" fmla="*/ 0 h 3"/>
                <a:gd name="T76" fmla="*/ 753 w 1223"/>
                <a:gd name="T77" fmla="*/ 1 h 3"/>
                <a:gd name="T78" fmla="*/ 773 w 1223"/>
                <a:gd name="T79" fmla="*/ 3 h 3"/>
                <a:gd name="T80" fmla="*/ 793 w 1223"/>
                <a:gd name="T81" fmla="*/ 1 h 3"/>
                <a:gd name="T82" fmla="*/ 809 w 1223"/>
                <a:gd name="T83" fmla="*/ 0 h 3"/>
                <a:gd name="T84" fmla="*/ 836 w 1223"/>
                <a:gd name="T85" fmla="*/ 0 h 3"/>
                <a:gd name="T86" fmla="*/ 854 w 1223"/>
                <a:gd name="T87" fmla="*/ 0 h 3"/>
                <a:gd name="T88" fmla="*/ 870 w 1223"/>
                <a:gd name="T89" fmla="*/ 1 h 3"/>
                <a:gd name="T90" fmla="*/ 890 w 1223"/>
                <a:gd name="T91" fmla="*/ 3 h 3"/>
                <a:gd name="T92" fmla="*/ 909 w 1223"/>
                <a:gd name="T93" fmla="*/ 1 h 3"/>
                <a:gd name="T94" fmla="*/ 925 w 1223"/>
                <a:gd name="T95" fmla="*/ 0 h 3"/>
                <a:gd name="T96" fmla="*/ 952 w 1223"/>
                <a:gd name="T97" fmla="*/ 0 h 3"/>
                <a:gd name="T98" fmla="*/ 970 w 1223"/>
                <a:gd name="T99" fmla="*/ 0 h 3"/>
                <a:gd name="T100" fmla="*/ 986 w 1223"/>
                <a:gd name="T101" fmla="*/ 1 h 3"/>
                <a:gd name="T102" fmla="*/ 1006 w 1223"/>
                <a:gd name="T103" fmla="*/ 3 h 3"/>
                <a:gd name="T104" fmla="*/ 1026 w 1223"/>
                <a:gd name="T105" fmla="*/ 1 h 3"/>
                <a:gd name="T106" fmla="*/ 1042 w 1223"/>
                <a:gd name="T107" fmla="*/ 0 h 3"/>
                <a:gd name="T108" fmla="*/ 1069 w 1223"/>
                <a:gd name="T109" fmla="*/ 0 h 3"/>
                <a:gd name="T110" fmla="*/ 1087 w 1223"/>
                <a:gd name="T111" fmla="*/ 0 h 3"/>
                <a:gd name="T112" fmla="*/ 1103 w 1223"/>
                <a:gd name="T113" fmla="*/ 1 h 3"/>
                <a:gd name="T114" fmla="*/ 1123 w 1223"/>
                <a:gd name="T115" fmla="*/ 3 h 3"/>
                <a:gd name="T116" fmla="*/ 1143 w 1223"/>
                <a:gd name="T117" fmla="*/ 1 h 3"/>
                <a:gd name="T118" fmla="*/ 1159 w 1223"/>
                <a:gd name="T119" fmla="*/ 0 h 3"/>
                <a:gd name="T120" fmla="*/ 1186 w 1223"/>
                <a:gd name="T121" fmla="*/ 0 h 3"/>
                <a:gd name="T122" fmla="*/ 1204 w 1223"/>
                <a:gd name="T123" fmla="*/ 0 h 3"/>
                <a:gd name="T124" fmla="*/ 1220 w 1223"/>
                <a:gd name="T12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23" h="3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lose/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9" y="0"/>
                    <a:pt x="9" y="0"/>
                    <a:pt x="9" y="1"/>
                  </a:cubicBezTo>
                  <a:cubicBezTo>
                    <a:pt x="9" y="2"/>
                    <a:pt x="9" y="3"/>
                    <a:pt x="10" y="3"/>
                  </a:cubicBezTo>
                  <a:cubicBezTo>
                    <a:pt x="11" y="3"/>
                    <a:pt x="12" y="2"/>
                    <a:pt x="12" y="1"/>
                  </a:cubicBezTo>
                  <a:cubicBezTo>
                    <a:pt x="12" y="0"/>
                    <a:pt x="11" y="0"/>
                    <a:pt x="10" y="0"/>
                  </a:cubicBezTo>
                  <a:close/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8" y="0"/>
                    <a:pt x="18" y="0"/>
                    <a:pt x="18" y="1"/>
                  </a:cubicBezTo>
                  <a:cubicBezTo>
                    <a:pt x="18" y="2"/>
                    <a:pt x="18" y="3"/>
                    <a:pt x="19" y="3"/>
                  </a:cubicBezTo>
                  <a:cubicBezTo>
                    <a:pt x="20" y="3"/>
                    <a:pt x="21" y="2"/>
                    <a:pt x="21" y="1"/>
                  </a:cubicBezTo>
                  <a:cubicBezTo>
                    <a:pt x="21" y="0"/>
                    <a:pt x="20" y="0"/>
                    <a:pt x="19" y="0"/>
                  </a:cubicBezTo>
                  <a:close/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7" y="0"/>
                    <a:pt x="27" y="0"/>
                    <a:pt x="27" y="1"/>
                  </a:cubicBezTo>
                  <a:cubicBezTo>
                    <a:pt x="27" y="2"/>
                    <a:pt x="27" y="3"/>
                    <a:pt x="28" y="3"/>
                  </a:cubicBezTo>
                  <a:cubicBezTo>
                    <a:pt x="29" y="3"/>
                    <a:pt x="30" y="2"/>
                    <a:pt x="30" y="1"/>
                  </a:cubicBezTo>
                  <a:cubicBezTo>
                    <a:pt x="30" y="0"/>
                    <a:pt x="29" y="0"/>
                    <a:pt x="28" y="0"/>
                  </a:cubicBezTo>
                  <a:close/>
                  <a:moveTo>
                    <a:pt x="37" y="0"/>
                  </a:moveTo>
                  <a:cubicBezTo>
                    <a:pt x="37" y="0"/>
                    <a:pt x="37" y="0"/>
                    <a:pt x="37" y="0"/>
                  </a:cubicBezTo>
                  <a:cubicBezTo>
                    <a:pt x="36" y="0"/>
                    <a:pt x="36" y="0"/>
                    <a:pt x="36" y="1"/>
                  </a:cubicBezTo>
                  <a:cubicBezTo>
                    <a:pt x="36" y="2"/>
                    <a:pt x="36" y="3"/>
                    <a:pt x="37" y="3"/>
                  </a:cubicBezTo>
                  <a:cubicBezTo>
                    <a:pt x="38" y="3"/>
                    <a:pt x="39" y="2"/>
                    <a:pt x="39" y="1"/>
                  </a:cubicBezTo>
                  <a:cubicBezTo>
                    <a:pt x="39" y="0"/>
                    <a:pt x="38" y="0"/>
                    <a:pt x="37" y="0"/>
                  </a:cubicBezTo>
                  <a:close/>
                  <a:moveTo>
                    <a:pt x="46" y="0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45" y="0"/>
                    <a:pt x="44" y="0"/>
                    <a:pt x="44" y="1"/>
                  </a:cubicBezTo>
                  <a:cubicBezTo>
                    <a:pt x="44" y="2"/>
                    <a:pt x="45" y="3"/>
                    <a:pt x="46" y="3"/>
                  </a:cubicBezTo>
                  <a:cubicBezTo>
                    <a:pt x="47" y="3"/>
                    <a:pt x="48" y="2"/>
                    <a:pt x="48" y="1"/>
                  </a:cubicBezTo>
                  <a:cubicBezTo>
                    <a:pt x="48" y="0"/>
                    <a:pt x="47" y="0"/>
                    <a:pt x="46" y="0"/>
                  </a:cubicBezTo>
                  <a:close/>
                  <a:moveTo>
                    <a:pt x="55" y="0"/>
                  </a:moveTo>
                  <a:cubicBezTo>
                    <a:pt x="55" y="0"/>
                    <a:pt x="55" y="0"/>
                    <a:pt x="55" y="0"/>
                  </a:cubicBezTo>
                  <a:cubicBezTo>
                    <a:pt x="54" y="0"/>
                    <a:pt x="53" y="0"/>
                    <a:pt x="53" y="1"/>
                  </a:cubicBezTo>
                  <a:cubicBezTo>
                    <a:pt x="53" y="2"/>
                    <a:pt x="54" y="3"/>
                    <a:pt x="55" y="3"/>
                  </a:cubicBezTo>
                  <a:cubicBezTo>
                    <a:pt x="56" y="3"/>
                    <a:pt x="57" y="2"/>
                    <a:pt x="57" y="1"/>
                  </a:cubicBezTo>
                  <a:cubicBezTo>
                    <a:pt x="57" y="0"/>
                    <a:pt x="56" y="0"/>
                    <a:pt x="55" y="0"/>
                  </a:cubicBezTo>
                  <a:close/>
                  <a:moveTo>
                    <a:pt x="64" y="0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63" y="0"/>
                    <a:pt x="62" y="0"/>
                    <a:pt x="62" y="1"/>
                  </a:cubicBezTo>
                  <a:cubicBezTo>
                    <a:pt x="62" y="2"/>
                    <a:pt x="63" y="3"/>
                    <a:pt x="64" y="3"/>
                  </a:cubicBezTo>
                  <a:cubicBezTo>
                    <a:pt x="65" y="3"/>
                    <a:pt x="66" y="2"/>
                    <a:pt x="66" y="1"/>
                  </a:cubicBezTo>
                  <a:cubicBezTo>
                    <a:pt x="66" y="0"/>
                    <a:pt x="65" y="0"/>
                    <a:pt x="64" y="0"/>
                  </a:cubicBezTo>
                  <a:close/>
                  <a:moveTo>
                    <a:pt x="73" y="0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72" y="0"/>
                    <a:pt x="71" y="0"/>
                    <a:pt x="71" y="1"/>
                  </a:cubicBezTo>
                  <a:cubicBezTo>
                    <a:pt x="71" y="2"/>
                    <a:pt x="72" y="3"/>
                    <a:pt x="73" y="3"/>
                  </a:cubicBezTo>
                  <a:cubicBezTo>
                    <a:pt x="74" y="3"/>
                    <a:pt x="75" y="2"/>
                    <a:pt x="75" y="1"/>
                  </a:cubicBezTo>
                  <a:cubicBezTo>
                    <a:pt x="75" y="0"/>
                    <a:pt x="74" y="0"/>
                    <a:pt x="73" y="0"/>
                  </a:cubicBezTo>
                  <a:close/>
                  <a:moveTo>
                    <a:pt x="82" y="0"/>
                  </a:moveTo>
                  <a:cubicBezTo>
                    <a:pt x="82" y="0"/>
                    <a:pt x="82" y="0"/>
                    <a:pt x="82" y="0"/>
                  </a:cubicBezTo>
                  <a:cubicBezTo>
                    <a:pt x="81" y="0"/>
                    <a:pt x="80" y="0"/>
                    <a:pt x="80" y="1"/>
                  </a:cubicBezTo>
                  <a:cubicBezTo>
                    <a:pt x="80" y="2"/>
                    <a:pt x="81" y="3"/>
                    <a:pt x="82" y="3"/>
                  </a:cubicBezTo>
                  <a:cubicBezTo>
                    <a:pt x="83" y="3"/>
                    <a:pt x="84" y="2"/>
                    <a:pt x="84" y="1"/>
                  </a:cubicBezTo>
                  <a:cubicBezTo>
                    <a:pt x="84" y="0"/>
                    <a:pt x="83" y="0"/>
                    <a:pt x="82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  <a:cubicBezTo>
                    <a:pt x="90" y="0"/>
                    <a:pt x="89" y="0"/>
                    <a:pt x="89" y="1"/>
                  </a:cubicBezTo>
                  <a:cubicBezTo>
                    <a:pt x="89" y="2"/>
                    <a:pt x="90" y="3"/>
                    <a:pt x="91" y="3"/>
                  </a:cubicBezTo>
                  <a:cubicBezTo>
                    <a:pt x="92" y="3"/>
                    <a:pt x="93" y="2"/>
                    <a:pt x="93" y="1"/>
                  </a:cubicBezTo>
                  <a:cubicBezTo>
                    <a:pt x="93" y="0"/>
                    <a:pt x="92" y="0"/>
                    <a:pt x="91" y="0"/>
                  </a:cubicBezTo>
                  <a:close/>
                  <a:moveTo>
                    <a:pt x="100" y="0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99" y="0"/>
                    <a:pt x="98" y="0"/>
                    <a:pt x="98" y="1"/>
                  </a:cubicBezTo>
                  <a:cubicBezTo>
                    <a:pt x="98" y="2"/>
                    <a:pt x="99" y="3"/>
                    <a:pt x="100" y="3"/>
                  </a:cubicBezTo>
                  <a:cubicBezTo>
                    <a:pt x="101" y="3"/>
                    <a:pt x="102" y="2"/>
                    <a:pt x="102" y="1"/>
                  </a:cubicBezTo>
                  <a:cubicBezTo>
                    <a:pt x="102" y="0"/>
                    <a:pt x="101" y="0"/>
                    <a:pt x="100" y="0"/>
                  </a:cubicBezTo>
                  <a:close/>
                  <a:moveTo>
                    <a:pt x="109" y="0"/>
                  </a:moveTo>
                  <a:cubicBezTo>
                    <a:pt x="109" y="0"/>
                    <a:pt x="109" y="0"/>
                    <a:pt x="109" y="0"/>
                  </a:cubicBezTo>
                  <a:cubicBezTo>
                    <a:pt x="108" y="0"/>
                    <a:pt x="107" y="0"/>
                    <a:pt x="107" y="1"/>
                  </a:cubicBezTo>
                  <a:cubicBezTo>
                    <a:pt x="107" y="2"/>
                    <a:pt x="108" y="3"/>
                    <a:pt x="109" y="3"/>
                  </a:cubicBezTo>
                  <a:cubicBezTo>
                    <a:pt x="110" y="3"/>
                    <a:pt x="111" y="2"/>
                    <a:pt x="111" y="1"/>
                  </a:cubicBezTo>
                  <a:cubicBezTo>
                    <a:pt x="111" y="0"/>
                    <a:pt x="110" y="0"/>
                    <a:pt x="109" y="0"/>
                  </a:cubicBezTo>
                  <a:close/>
                  <a:moveTo>
                    <a:pt x="118" y="0"/>
                  </a:moveTo>
                  <a:cubicBezTo>
                    <a:pt x="118" y="0"/>
                    <a:pt x="118" y="0"/>
                    <a:pt x="118" y="0"/>
                  </a:cubicBezTo>
                  <a:cubicBezTo>
                    <a:pt x="117" y="0"/>
                    <a:pt x="116" y="0"/>
                    <a:pt x="116" y="1"/>
                  </a:cubicBezTo>
                  <a:cubicBezTo>
                    <a:pt x="116" y="2"/>
                    <a:pt x="117" y="3"/>
                    <a:pt x="118" y="3"/>
                  </a:cubicBezTo>
                  <a:cubicBezTo>
                    <a:pt x="119" y="3"/>
                    <a:pt x="120" y="2"/>
                    <a:pt x="120" y="1"/>
                  </a:cubicBezTo>
                  <a:cubicBezTo>
                    <a:pt x="120" y="0"/>
                    <a:pt x="119" y="0"/>
                    <a:pt x="118" y="0"/>
                  </a:cubicBezTo>
                  <a:close/>
                  <a:moveTo>
                    <a:pt x="127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6" y="0"/>
                    <a:pt x="125" y="0"/>
                    <a:pt x="125" y="1"/>
                  </a:cubicBezTo>
                  <a:cubicBezTo>
                    <a:pt x="125" y="2"/>
                    <a:pt x="126" y="3"/>
                    <a:pt x="127" y="3"/>
                  </a:cubicBezTo>
                  <a:cubicBezTo>
                    <a:pt x="128" y="3"/>
                    <a:pt x="129" y="2"/>
                    <a:pt x="129" y="1"/>
                  </a:cubicBezTo>
                  <a:cubicBezTo>
                    <a:pt x="129" y="0"/>
                    <a:pt x="128" y="0"/>
                    <a:pt x="127" y="0"/>
                  </a:cubicBezTo>
                  <a:close/>
                  <a:moveTo>
                    <a:pt x="136" y="0"/>
                  </a:moveTo>
                  <a:cubicBezTo>
                    <a:pt x="136" y="0"/>
                    <a:pt x="136" y="0"/>
                    <a:pt x="136" y="0"/>
                  </a:cubicBezTo>
                  <a:cubicBezTo>
                    <a:pt x="135" y="0"/>
                    <a:pt x="134" y="0"/>
                    <a:pt x="134" y="1"/>
                  </a:cubicBezTo>
                  <a:cubicBezTo>
                    <a:pt x="134" y="2"/>
                    <a:pt x="135" y="3"/>
                    <a:pt x="136" y="3"/>
                  </a:cubicBezTo>
                  <a:cubicBezTo>
                    <a:pt x="137" y="3"/>
                    <a:pt x="138" y="2"/>
                    <a:pt x="138" y="1"/>
                  </a:cubicBezTo>
                  <a:cubicBezTo>
                    <a:pt x="138" y="0"/>
                    <a:pt x="137" y="0"/>
                    <a:pt x="136" y="0"/>
                  </a:cubicBezTo>
                  <a:close/>
                  <a:moveTo>
                    <a:pt x="145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4" y="0"/>
                    <a:pt x="143" y="0"/>
                    <a:pt x="143" y="1"/>
                  </a:cubicBezTo>
                  <a:cubicBezTo>
                    <a:pt x="143" y="2"/>
                    <a:pt x="144" y="3"/>
                    <a:pt x="145" y="3"/>
                  </a:cubicBezTo>
                  <a:cubicBezTo>
                    <a:pt x="146" y="3"/>
                    <a:pt x="147" y="2"/>
                    <a:pt x="147" y="1"/>
                  </a:cubicBezTo>
                  <a:cubicBezTo>
                    <a:pt x="147" y="0"/>
                    <a:pt x="146" y="0"/>
                    <a:pt x="145" y="0"/>
                  </a:cubicBezTo>
                  <a:close/>
                  <a:moveTo>
                    <a:pt x="154" y="0"/>
                  </a:moveTo>
                  <a:cubicBezTo>
                    <a:pt x="154" y="0"/>
                    <a:pt x="154" y="0"/>
                    <a:pt x="154" y="0"/>
                  </a:cubicBezTo>
                  <a:cubicBezTo>
                    <a:pt x="153" y="0"/>
                    <a:pt x="152" y="0"/>
                    <a:pt x="152" y="1"/>
                  </a:cubicBezTo>
                  <a:cubicBezTo>
                    <a:pt x="152" y="2"/>
                    <a:pt x="153" y="3"/>
                    <a:pt x="154" y="3"/>
                  </a:cubicBezTo>
                  <a:cubicBezTo>
                    <a:pt x="155" y="3"/>
                    <a:pt x="156" y="2"/>
                    <a:pt x="156" y="1"/>
                  </a:cubicBezTo>
                  <a:cubicBezTo>
                    <a:pt x="156" y="0"/>
                    <a:pt x="155" y="0"/>
                    <a:pt x="154" y="0"/>
                  </a:cubicBezTo>
                  <a:close/>
                  <a:moveTo>
                    <a:pt x="163" y="0"/>
                  </a:moveTo>
                  <a:cubicBezTo>
                    <a:pt x="163" y="0"/>
                    <a:pt x="163" y="0"/>
                    <a:pt x="163" y="0"/>
                  </a:cubicBezTo>
                  <a:cubicBezTo>
                    <a:pt x="162" y="0"/>
                    <a:pt x="161" y="0"/>
                    <a:pt x="161" y="1"/>
                  </a:cubicBezTo>
                  <a:cubicBezTo>
                    <a:pt x="161" y="2"/>
                    <a:pt x="162" y="3"/>
                    <a:pt x="163" y="3"/>
                  </a:cubicBezTo>
                  <a:cubicBezTo>
                    <a:pt x="164" y="3"/>
                    <a:pt x="165" y="2"/>
                    <a:pt x="165" y="1"/>
                  </a:cubicBezTo>
                  <a:cubicBezTo>
                    <a:pt x="165" y="0"/>
                    <a:pt x="164" y="0"/>
                    <a:pt x="163" y="0"/>
                  </a:cubicBezTo>
                  <a:close/>
                  <a:moveTo>
                    <a:pt x="172" y="0"/>
                  </a:moveTo>
                  <a:cubicBezTo>
                    <a:pt x="172" y="0"/>
                    <a:pt x="172" y="0"/>
                    <a:pt x="172" y="0"/>
                  </a:cubicBezTo>
                  <a:cubicBezTo>
                    <a:pt x="171" y="0"/>
                    <a:pt x="170" y="0"/>
                    <a:pt x="170" y="1"/>
                  </a:cubicBezTo>
                  <a:cubicBezTo>
                    <a:pt x="170" y="2"/>
                    <a:pt x="171" y="3"/>
                    <a:pt x="172" y="3"/>
                  </a:cubicBezTo>
                  <a:cubicBezTo>
                    <a:pt x="173" y="3"/>
                    <a:pt x="174" y="2"/>
                    <a:pt x="174" y="1"/>
                  </a:cubicBezTo>
                  <a:cubicBezTo>
                    <a:pt x="174" y="0"/>
                    <a:pt x="173" y="0"/>
                    <a:pt x="172" y="0"/>
                  </a:cubicBezTo>
                  <a:close/>
                  <a:moveTo>
                    <a:pt x="181" y="0"/>
                  </a:moveTo>
                  <a:cubicBezTo>
                    <a:pt x="181" y="0"/>
                    <a:pt x="181" y="0"/>
                    <a:pt x="181" y="0"/>
                  </a:cubicBezTo>
                  <a:cubicBezTo>
                    <a:pt x="180" y="0"/>
                    <a:pt x="179" y="0"/>
                    <a:pt x="179" y="1"/>
                  </a:cubicBezTo>
                  <a:cubicBezTo>
                    <a:pt x="179" y="2"/>
                    <a:pt x="180" y="3"/>
                    <a:pt x="181" y="3"/>
                  </a:cubicBezTo>
                  <a:cubicBezTo>
                    <a:pt x="182" y="3"/>
                    <a:pt x="183" y="2"/>
                    <a:pt x="183" y="1"/>
                  </a:cubicBezTo>
                  <a:cubicBezTo>
                    <a:pt x="183" y="0"/>
                    <a:pt x="182" y="0"/>
                    <a:pt x="181" y="0"/>
                  </a:cubicBezTo>
                  <a:close/>
                  <a:moveTo>
                    <a:pt x="190" y="0"/>
                  </a:moveTo>
                  <a:cubicBezTo>
                    <a:pt x="190" y="0"/>
                    <a:pt x="190" y="0"/>
                    <a:pt x="190" y="0"/>
                  </a:cubicBezTo>
                  <a:cubicBezTo>
                    <a:pt x="189" y="0"/>
                    <a:pt x="188" y="0"/>
                    <a:pt x="188" y="1"/>
                  </a:cubicBezTo>
                  <a:cubicBezTo>
                    <a:pt x="188" y="2"/>
                    <a:pt x="189" y="3"/>
                    <a:pt x="190" y="3"/>
                  </a:cubicBezTo>
                  <a:cubicBezTo>
                    <a:pt x="191" y="3"/>
                    <a:pt x="192" y="2"/>
                    <a:pt x="192" y="1"/>
                  </a:cubicBezTo>
                  <a:cubicBezTo>
                    <a:pt x="192" y="0"/>
                    <a:pt x="191" y="0"/>
                    <a:pt x="190" y="0"/>
                  </a:cubicBezTo>
                  <a:close/>
                  <a:moveTo>
                    <a:pt x="199" y="0"/>
                  </a:moveTo>
                  <a:cubicBezTo>
                    <a:pt x="199" y="0"/>
                    <a:pt x="199" y="0"/>
                    <a:pt x="199" y="0"/>
                  </a:cubicBezTo>
                  <a:cubicBezTo>
                    <a:pt x="198" y="0"/>
                    <a:pt x="197" y="0"/>
                    <a:pt x="197" y="1"/>
                  </a:cubicBezTo>
                  <a:cubicBezTo>
                    <a:pt x="197" y="2"/>
                    <a:pt x="198" y="3"/>
                    <a:pt x="199" y="3"/>
                  </a:cubicBezTo>
                  <a:cubicBezTo>
                    <a:pt x="200" y="3"/>
                    <a:pt x="201" y="2"/>
                    <a:pt x="201" y="1"/>
                  </a:cubicBezTo>
                  <a:cubicBezTo>
                    <a:pt x="201" y="0"/>
                    <a:pt x="200" y="0"/>
                    <a:pt x="199" y="0"/>
                  </a:cubicBezTo>
                  <a:close/>
                  <a:moveTo>
                    <a:pt x="208" y="0"/>
                  </a:moveTo>
                  <a:cubicBezTo>
                    <a:pt x="208" y="0"/>
                    <a:pt x="208" y="0"/>
                    <a:pt x="208" y="0"/>
                  </a:cubicBezTo>
                  <a:cubicBezTo>
                    <a:pt x="207" y="0"/>
                    <a:pt x="206" y="0"/>
                    <a:pt x="206" y="1"/>
                  </a:cubicBezTo>
                  <a:cubicBezTo>
                    <a:pt x="206" y="2"/>
                    <a:pt x="207" y="3"/>
                    <a:pt x="208" y="3"/>
                  </a:cubicBezTo>
                  <a:cubicBezTo>
                    <a:pt x="209" y="3"/>
                    <a:pt x="210" y="2"/>
                    <a:pt x="210" y="1"/>
                  </a:cubicBezTo>
                  <a:cubicBezTo>
                    <a:pt x="210" y="0"/>
                    <a:pt x="209" y="0"/>
                    <a:pt x="208" y="0"/>
                  </a:cubicBezTo>
                  <a:close/>
                  <a:moveTo>
                    <a:pt x="217" y="0"/>
                  </a:moveTo>
                  <a:cubicBezTo>
                    <a:pt x="217" y="0"/>
                    <a:pt x="217" y="0"/>
                    <a:pt x="217" y="0"/>
                  </a:cubicBezTo>
                  <a:cubicBezTo>
                    <a:pt x="216" y="0"/>
                    <a:pt x="215" y="0"/>
                    <a:pt x="215" y="1"/>
                  </a:cubicBezTo>
                  <a:cubicBezTo>
                    <a:pt x="215" y="2"/>
                    <a:pt x="216" y="3"/>
                    <a:pt x="217" y="3"/>
                  </a:cubicBezTo>
                  <a:cubicBezTo>
                    <a:pt x="218" y="3"/>
                    <a:pt x="219" y="2"/>
                    <a:pt x="219" y="1"/>
                  </a:cubicBezTo>
                  <a:cubicBezTo>
                    <a:pt x="219" y="0"/>
                    <a:pt x="218" y="0"/>
                    <a:pt x="217" y="0"/>
                  </a:cubicBezTo>
                  <a:close/>
                  <a:moveTo>
                    <a:pt x="226" y="0"/>
                  </a:moveTo>
                  <a:cubicBezTo>
                    <a:pt x="226" y="0"/>
                    <a:pt x="226" y="0"/>
                    <a:pt x="226" y="0"/>
                  </a:cubicBezTo>
                  <a:cubicBezTo>
                    <a:pt x="225" y="0"/>
                    <a:pt x="224" y="0"/>
                    <a:pt x="224" y="1"/>
                  </a:cubicBezTo>
                  <a:cubicBezTo>
                    <a:pt x="224" y="2"/>
                    <a:pt x="225" y="3"/>
                    <a:pt x="226" y="3"/>
                  </a:cubicBezTo>
                  <a:cubicBezTo>
                    <a:pt x="227" y="3"/>
                    <a:pt x="227" y="2"/>
                    <a:pt x="227" y="1"/>
                  </a:cubicBezTo>
                  <a:cubicBezTo>
                    <a:pt x="227" y="0"/>
                    <a:pt x="227" y="0"/>
                    <a:pt x="226" y="0"/>
                  </a:cubicBezTo>
                  <a:close/>
                  <a:moveTo>
                    <a:pt x="235" y="0"/>
                  </a:moveTo>
                  <a:cubicBezTo>
                    <a:pt x="235" y="0"/>
                    <a:pt x="235" y="0"/>
                    <a:pt x="235" y="0"/>
                  </a:cubicBezTo>
                  <a:cubicBezTo>
                    <a:pt x="234" y="0"/>
                    <a:pt x="233" y="0"/>
                    <a:pt x="233" y="1"/>
                  </a:cubicBezTo>
                  <a:cubicBezTo>
                    <a:pt x="233" y="2"/>
                    <a:pt x="234" y="3"/>
                    <a:pt x="235" y="3"/>
                  </a:cubicBezTo>
                  <a:cubicBezTo>
                    <a:pt x="236" y="3"/>
                    <a:pt x="236" y="2"/>
                    <a:pt x="236" y="1"/>
                  </a:cubicBezTo>
                  <a:cubicBezTo>
                    <a:pt x="236" y="0"/>
                    <a:pt x="236" y="0"/>
                    <a:pt x="235" y="0"/>
                  </a:cubicBezTo>
                  <a:close/>
                  <a:moveTo>
                    <a:pt x="244" y="0"/>
                  </a:moveTo>
                  <a:cubicBezTo>
                    <a:pt x="244" y="0"/>
                    <a:pt x="244" y="0"/>
                    <a:pt x="244" y="0"/>
                  </a:cubicBezTo>
                  <a:cubicBezTo>
                    <a:pt x="243" y="0"/>
                    <a:pt x="242" y="0"/>
                    <a:pt x="242" y="1"/>
                  </a:cubicBezTo>
                  <a:cubicBezTo>
                    <a:pt x="242" y="2"/>
                    <a:pt x="243" y="3"/>
                    <a:pt x="244" y="3"/>
                  </a:cubicBezTo>
                  <a:cubicBezTo>
                    <a:pt x="245" y="3"/>
                    <a:pt x="245" y="2"/>
                    <a:pt x="245" y="1"/>
                  </a:cubicBezTo>
                  <a:cubicBezTo>
                    <a:pt x="245" y="0"/>
                    <a:pt x="245" y="0"/>
                    <a:pt x="244" y="0"/>
                  </a:cubicBezTo>
                  <a:close/>
                  <a:moveTo>
                    <a:pt x="253" y="0"/>
                  </a:moveTo>
                  <a:cubicBezTo>
                    <a:pt x="253" y="0"/>
                    <a:pt x="253" y="0"/>
                    <a:pt x="253" y="0"/>
                  </a:cubicBezTo>
                  <a:cubicBezTo>
                    <a:pt x="252" y="0"/>
                    <a:pt x="251" y="0"/>
                    <a:pt x="251" y="1"/>
                  </a:cubicBezTo>
                  <a:cubicBezTo>
                    <a:pt x="251" y="2"/>
                    <a:pt x="252" y="3"/>
                    <a:pt x="253" y="3"/>
                  </a:cubicBezTo>
                  <a:cubicBezTo>
                    <a:pt x="254" y="3"/>
                    <a:pt x="254" y="2"/>
                    <a:pt x="254" y="1"/>
                  </a:cubicBezTo>
                  <a:cubicBezTo>
                    <a:pt x="254" y="0"/>
                    <a:pt x="254" y="0"/>
                    <a:pt x="253" y="0"/>
                  </a:cubicBezTo>
                  <a:close/>
                  <a:moveTo>
                    <a:pt x="262" y="0"/>
                  </a:moveTo>
                  <a:cubicBezTo>
                    <a:pt x="262" y="0"/>
                    <a:pt x="262" y="0"/>
                    <a:pt x="262" y="0"/>
                  </a:cubicBezTo>
                  <a:cubicBezTo>
                    <a:pt x="261" y="0"/>
                    <a:pt x="260" y="0"/>
                    <a:pt x="260" y="1"/>
                  </a:cubicBezTo>
                  <a:cubicBezTo>
                    <a:pt x="260" y="2"/>
                    <a:pt x="261" y="3"/>
                    <a:pt x="262" y="3"/>
                  </a:cubicBezTo>
                  <a:cubicBezTo>
                    <a:pt x="263" y="3"/>
                    <a:pt x="263" y="2"/>
                    <a:pt x="263" y="1"/>
                  </a:cubicBezTo>
                  <a:cubicBezTo>
                    <a:pt x="263" y="0"/>
                    <a:pt x="263" y="0"/>
                    <a:pt x="262" y="0"/>
                  </a:cubicBezTo>
                  <a:close/>
                  <a:moveTo>
                    <a:pt x="271" y="0"/>
                  </a:moveTo>
                  <a:cubicBezTo>
                    <a:pt x="271" y="0"/>
                    <a:pt x="271" y="0"/>
                    <a:pt x="271" y="0"/>
                  </a:cubicBezTo>
                  <a:cubicBezTo>
                    <a:pt x="270" y="0"/>
                    <a:pt x="269" y="0"/>
                    <a:pt x="269" y="1"/>
                  </a:cubicBezTo>
                  <a:cubicBezTo>
                    <a:pt x="269" y="2"/>
                    <a:pt x="270" y="3"/>
                    <a:pt x="271" y="3"/>
                  </a:cubicBezTo>
                  <a:cubicBezTo>
                    <a:pt x="272" y="3"/>
                    <a:pt x="272" y="2"/>
                    <a:pt x="272" y="1"/>
                  </a:cubicBezTo>
                  <a:cubicBezTo>
                    <a:pt x="272" y="0"/>
                    <a:pt x="272" y="0"/>
                    <a:pt x="271" y="0"/>
                  </a:cubicBezTo>
                  <a:close/>
                  <a:moveTo>
                    <a:pt x="280" y="0"/>
                  </a:moveTo>
                  <a:cubicBezTo>
                    <a:pt x="280" y="0"/>
                    <a:pt x="280" y="0"/>
                    <a:pt x="280" y="0"/>
                  </a:cubicBezTo>
                  <a:cubicBezTo>
                    <a:pt x="279" y="0"/>
                    <a:pt x="278" y="0"/>
                    <a:pt x="278" y="1"/>
                  </a:cubicBezTo>
                  <a:cubicBezTo>
                    <a:pt x="278" y="2"/>
                    <a:pt x="279" y="3"/>
                    <a:pt x="280" y="3"/>
                  </a:cubicBezTo>
                  <a:cubicBezTo>
                    <a:pt x="280" y="3"/>
                    <a:pt x="281" y="2"/>
                    <a:pt x="281" y="1"/>
                  </a:cubicBezTo>
                  <a:cubicBezTo>
                    <a:pt x="281" y="0"/>
                    <a:pt x="280" y="0"/>
                    <a:pt x="280" y="0"/>
                  </a:cubicBezTo>
                  <a:close/>
                  <a:moveTo>
                    <a:pt x="288" y="0"/>
                  </a:moveTo>
                  <a:cubicBezTo>
                    <a:pt x="288" y="0"/>
                    <a:pt x="288" y="0"/>
                    <a:pt x="288" y="0"/>
                  </a:cubicBezTo>
                  <a:cubicBezTo>
                    <a:pt x="287" y="0"/>
                    <a:pt x="287" y="0"/>
                    <a:pt x="287" y="1"/>
                  </a:cubicBezTo>
                  <a:cubicBezTo>
                    <a:pt x="287" y="2"/>
                    <a:pt x="287" y="3"/>
                    <a:pt x="288" y="3"/>
                  </a:cubicBezTo>
                  <a:cubicBezTo>
                    <a:pt x="289" y="3"/>
                    <a:pt x="290" y="2"/>
                    <a:pt x="290" y="1"/>
                  </a:cubicBezTo>
                  <a:cubicBezTo>
                    <a:pt x="290" y="0"/>
                    <a:pt x="289" y="0"/>
                    <a:pt x="288" y="0"/>
                  </a:cubicBezTo>
                  <a:close/>
                  <a:moveTo>
                    <a:pt x="297" y="0"/>
                  </a:moveTo>
                  <a:cubicBezTo>
                    <a:pt x="297" y="0"/>
                    <a:pt x="297" y="0"/>
                    <a:pt x="297" y="0"/>
                  </a:cubicBezTo>
                  <a:cubicBezTo>
                    <a:pt x="296" y="0"/>
                    <a:pt x="296" y="0"/>
                    <a:pt x="296" y="1"/>
                  </a:cubicBezTo>
                  <a:cubicBezTo>
                    <a:pt x="296" y="2"/>
                    <a:pt x="296" y="3"/>
                    <a:pt x="297" y="3"/>
                  </a:cubicBezTo>
                  <a:cubicBezTo>
                    <a:pt x="298" y="3"/>
                    <a:pt x="299" y="2"/>
                    <a:pt x="299" y="1"/>
                  </a:cubicBezTo>
                  <a:cubicBezTo>
                    <a:pt x="299" y="0"/>
                    <a:pt x="298" y="0"/>
                    <a:pt x="297" y="0"/>
                  </a:cubicBezTo>
                  <a:close/>
                  <a:moveTo>
                    <a:pt x="306" y="0"/>
                  </a:moveTo>
                  <a:cubicBezTo>
                    <a:pt x="306" y="0"/>
                    <a:pt x="306" y="0"/>
                    <a:pt x="306" y="0"/>
                  </a:cubicBezTo>
                  <a:cubicBezTo>
                    <a:pt x="305" y="0"/>
                    <a:pt x="305" y="0"/>
                    <a:pt x="305" y="1"/>
                  </a:cubicBezTo>
                  <a:cubicBezTo>
                    <a:pt x="305" y="2"/>
                    <a:pt x="305" y="3"/>
                    <a:pt x="306" y="3"/>
                  </a:cubicBezTo>
                  <a:cubicBezTo>
                    <a:pt x="307" y="3"/>
                    <a:pt x="308" y="2"/>
                    <a:pt x="308" y="1"/>
                  </a:cubicBezTo>
                  <a:cubicBezTo>
                    <a:pt x="308" y="0"/>
                    <a:pt x="307" y="0"/>
                    <a:pt x="306" y="0"/>
                  </a:cubicBezTo>
                  <a:close/>
                  <a:moveTo>
                    <a:pt x="315" y="0"/>
                  </a:moveTo>
                  <a:cubicBezTo>
                    <a:pt x="315" y="0"/>
                    <a:pt x="315" y="0"/>
                    <a:pt x="315" y="0"/>
                  </a:cubicBezTo>
                  <a:cubicBezTo>
                    <a:pt x="314" y="0"/>
                    <a:pt x="314" y="0"/>
                    <a:pt x="314" y="1"/>
                  </a:cubicBezTo>
                  <a:cubicBezTo>
                    <a:pt x="314" y="2"/>
                    <a:pt x="314" y="3"/>
                    <a:pt x="315" y="3"/>
                  </a:cubicBezTo>
                  <a:cubicBezTo>
                    <a:pt x="316" y="3"/>
                    <a:pt x="317" y="2"/>
                    <a:pt x="317" y="1"/>
                  </a:cubicBezTo>
                  <a:cubicBezTo>
                    <a:pt x="317" y="0"/>
                    <a:pt x="316" y="0"/>
                    <a:pt x="315" y="0"/>
                  </a:cubicBezTo>
                  <a:close/>
                  <a:moveTo>
                    <a:pt x="324" y="0"/>
                  </a:moveTo>
                  <a:cubicBezTo>
                    <a:pt x="324" y="0"/>
                    <a:pt x="324" y="0"/>
                    <a:pt x="324" y="0"/>
                  </a:cubicBezTo>
                  <a:cubicBezTo>
                    <a:pt x="323" y="0"/>
                    <a:pt x="323" y="0"/>
                    <a:pt x="323" y="1"/>
                  </a:cubicBezTo>
                  <a:cubicBezTo>
                    <a:pt x="323" y="2"/>
                    <a:pt x="323" y="3"/>
                    <a:pt x="324" y="3"/>
                  </a:cubicBezTo>
                  <a:cubicBezTo>
                    <a:pt x="325" y="3"/>
                    <a:pt x="326" y="2"/>
                    <a:pt x="326" y="1"/>
                  </a:cubicBezTo>
                  <a:cubicBezTo>
                    <a:pt x="326" y="0"/>
                    <a:pt x="325" y="0"/>
                    <a:pt x="324" y="0"/>
                  </a:cubicBezTo>
                  <a:close/>
                  <a:moveTo>
                    <a:pt x="333" y="0"/>
                  </a:moveTo>
                  <a:cubicBezTo>
                    <a:pt x="333" y="0"/>
                    <a:pt x="333" y="0"/>
                    <a:pt x="333" y="0"/>
                  </a:cubicBezTo>
                  <a:cubicBezTo>
                    <a:pt x="332" y="0"/>
                    <a:pt x="332" y="0"/>
                    <a:pt x="332" y="1"/>
                  </a:cubicBezTo>
                  <a:cubicBezTo>
                    <a:pt x="332" y="2"/>
                    <a:pt x="332" y="3"/>
                    <a:pt x="333" y="3"/>
                  </a:cubicBezTo>
                  <a:cubicBezTo>
                    <a:pt x="334" y="3"/>
                    <a:pt x="335" y="2"/>
                    <a:pt x="335" y="1"/>
                  </a:cubicBezTo>
                  <a:cubicBezTo>
                    <a:pt x="335" y="0"/>
                    <a:pt x="334" y="0"/>
                    <a:pt x="333" y="0"/>
                  </a:cubicBezTo>
                  <a:close/>
                  <a:moveTo>
                    <a:pt x="342" y="0"/>
                  </a:moveTo>
                  <a:cubicBezTo>
                    <a:pt x="342" y="0"/>
                    <a:pt x="342" y="0"/>
                    <a:pt x="342" y="0"/>
                  </a:cubicBezTo>
                  <a:cubicBezTo>
                    <a:pt x="341" y="0"/>
                    <a:pt x="341" y="0"/>
                    <a:pt x="341" y="1"/>
                  </a:cubicBezTo>
                  <a:cubicBezTo>
                    <a:pt x="341" y="2"/>
                    <a:pt x="341" y="3"/>
                    <a:pt x="342" y="3"/>
                  </a:cubicBezTo>
                  <a:cubicBezTo>
                    <a:pt x="343" y="3"/>
                    <a:pt x="344" y="2"/>
                    <a:pt x="344" y="1"/>
                  </a:cubicBezTo>
                  <a:cubicBezTo>
                    <a:pt x="344" y="0"/>
                    <a:pt x="343" y="0"/>
                    <a:pt x="342" y="0"/>
                  </a:cubicBezTo>
                  <a:close/>
                  <a:moveTo>
                    <a:pt x="351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350" y="0"/>
                    <a:pt x="349" y="0"/>
                    <a:pt x="349" y="1"/>
                  </a:cubicBezTo>
                  <a:cubicBezTo>
                    <a:pt x="349" y="2"/>
                    <a:pt x="350" y="3"/>
                    <a:pt x="351" y="3"/>
                  </a:cubicBezTo>
                  <a:cubicBezTo>
                    <a:pt x="352" y="3"/>
                    <a:pt x="353" y="2"/>
                    <a:pt x="353" y="1"/>
                  </a:cubicBezTo>
                  <a:cubicBezTo>
                    <a:pt x="353" y="0"/>
                    <a:pt x="352" y="0"/>
                    <a:pt x="351" y="0"/>
                  </a:cubicBezTo>
                  <a:close/>
                  <a:moveTo>
                    <a:pt x="360" y="0"/>
                  </a:moveTo>
                  <a:cubicBezTo>
                    <a:pt x="360" y="0"/>
                    <a:pt x="360" y="0"/>
                    <a:pt x="360" y="0"/>
                  </a:cubicBezTo>
                  <a:cubicBezTo>
                    <a:pt x="359" y="0"/>
                    <a:pt x="358" y="0"/>
                    <a:pt x="358" y="1"/>
                  </a:cubicBezTo>
                  <a:cubicBezTo>
                    <a:pt x="358" y="2"/>
                    <a:pt x="359" y="3"/>
                    <a:pt x="360" y="3"/>
                  </a:cubicBezTo>
                  <a:cubicBezTo>
                    <a:pt x="361" y="3"/>
                    <a:pt x="362" y="2"/>
                    <a:pt x="362" y="1"/>
                  </a:cubicBezTo>
                  <a:cubicBezTo>
                    <a:pt x="362" y="0"/>
                    <a:pt x="361" y="0"/>
                    <a:pt x="360" y="0"/>
                  </a:cubicBezTo>
                  <a:close/>
                  <a:moveTo>
                    <a:pt x="369" y="0"/>
                  </a:moveTo>
                  <a:cubicBezTo>
                    <a:pt x="369" y="0"/>
                    <a:pt x="369" y="0"/>
                    <a:pt x="369" y="0"/>
                  </a:cubicBezTo>
                  <a:cubicBezTo>
                    <a:pt x="368" y="0"/>
                    <a:pt x="367" y="0"/>
                    <a:pt x="367" y="1"/>
                  </a:cubicBezTo>
                  <a:cubicBezTo>
                    <a:pt x="367" y="2"/>
                    <a:pt x="368" y="3"/>
                    <a:pt x="369" y="3"/>
                  </a:cubicBezTo>
                  <a:cubicBezTo>
                    <a:pt x="370" y="3"/>
                    <a:pt x="371" y="2"/>
                    <a:pt x="371" y="1"/>
                  </a:cubicBezTo>
                  <a:cubicBezTo>
                    <a:pt x="371" y="0"/>
                    <a:pt x="370" y="0"/>
                    <a:pt x="369" y="0"/>
                  </a:cubicBezTo>
                  <a:close/>
                  <a:moveTo>
                    <a:pt x="378" y="0"/>
                  </a:moveTo>
                  <a:cubicBezTo>
                    <a:pt x="378" y="0"/>
                    <a:pt x="378" y="0"/>
                    <a:pt x="378" y="0"/>
                  </a:cubicBezTo>
                  <a:cubicBezTo>
                    <a:pt x="377" y="0"/>
                    <a:pt x="376" y="0"/>
                    <a:pt x="376" y="1"/>
                  </a:cubicBezTo>
                  <a:cubicBezTo>
                    <a:pt x="376" y="2"/>
                    <a:pt x="377" y="3"/>
                    <a:pt x="378" y="3"/>
                  </a:cubicBezTo>
                  <a:cubicBezTo>
                    <a:pt x="379" y="3"/>
                    <a:pt x="380" y="2"/>
                    <a:pt x="380" y="1"/>
                  </a:cubicBezTo>
                  <a:cubicBezTo>
                    <a:pt x="380" y="0"/>
                    <a:pt x="379" y="0"/>
                    <a:pt x="378" y="0"/>
                  </a:cubicBezTo>
                  <a:close/>
                  <a:moveTo>
                    <a:pt x="387" y="0"/>
                  </a:moveTo>
                  <a:cubicBezTo>
                    <a:pt x="387" y="0"/>
                    <a:pt x="387" y="0"/>
                    <a:pt x="387" y="0"/>
                  </a:cubicBezTo>
                  <a:cubicBezTo>
                    <a:pt x="386" y="0"/>
                    <a:pt x="385" y="0"/>
                    <a:pt x="385" y="1"/>
                  </a:cubicBezTo>
                  <a:cubicBezTo>
                    <a:pt x="385" y="2"/>
                    <a:pt x="386" y="3"/>
                    <a:pt x="387" y="3"/>
                  </a:cubicBezTo>
                  <a:cubicBezTo>
                    <a:pt x="388" y="3"/>
                    <a:pt x="389" y="2"/>
                    <a:pt x="389" y="1"/>
                  </a:cubicBezTo>
                  <a:cubicBezTo>
                    <a:pt x="389" y="0"/>
                    <a:pt x="388" y="0"/>
                    <a:pt x="387" y="0"/>
                  </a:cubicBezTo>
                  <a:close/>
                  <a:moveTo>
                    <a:pt x="396" y="0"/>
                  </a:moveTo>
                  <a:cubicBezTo>
                    <a:pt x="396" y="0"/>
                    <a:pt x="396" y="0"/>
                    <a:pt x="396" y="0"/>
                  </a:cubicBezTo>
                  <a:cubicBezTo>
                    <a:pt x="395" y="0"/>
                    <a:pt x="394" y="0"/>
                    <a:pt x="394" y="1"/>
                  </a:cubicBezTo>
                  <a:cubicBezTo>
                    <a:pt x="394" y="2"/>
                    <a:pt x="395" y="3"/>
                    <a:pt x="396" y="3"/>
                  </a:cubicBezTo>
                  <a:cubicBezTo>
                    <a:pt x="397" y="3"/>
                    <a:pt x="398" y="2"/>
                    <a:pt x="398" y="1"/>
                  </a:cubicBezTo>
                  <a:cubicBezTo>
                    <a:pt x="398" y="0"/>
                    <a:pt x="397" y="0"/>
                    <a:pt x="396" y="0"/>
                  </a:cubicBezTo>
                  <a:close/>
                  <a:moveTo>
                    <a:pt x="405" y="0"/>
                  </a:moveTo>
                  <a:cubicBezTo>
                    <a:pt x="405" y="0"/>
                    <a:pt x="405" y="0"/>
                    <a:pt x="405" y="0"/>
                  </a:cubicBezTo>
                  <a:cubicBezTo>
                    <a:pt x="404" y="0"/>
                    <a:pt x="403" y="0"/>
                    <a:pt x="403" y="1"/>
                  </a:cubicBezTo>
                  <a:cubicBezTo>
                    <a:pt x="403" y="2"/>
                    <a:pt x="404" y="3"/>
                    <a:pt x="405" y="3"/>
                  </a:cubicBezTo>
                  <a:cubicBezTo>
                    <a:pt x="406" y="3"/>
                    <a:pt x="407" y="2"/>
                    <a:pt x="407" y="1"/>
                  </a:cubicBezTo>
                  <a:cubicBezTo>
                    <a:pt x="407" y="0"/>
                    <a:pt x="406" y="0"/>
                    <a:pt x="405" y="0"/>
                  </a:cubicBezTo>
                  <a:close/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413" y="0"/>
                    <a:pt x="412" y="0"/>
                    <a:pt x="412" y="1"/>
                  </a:cubicBezTo>
                  <a:cubicBezTo>
                    <a:pt x="412" y="2"/>
                    <a:pt x="413" y="3"/>
                    <a:pt x="414" y="3"/>
                  </a:cubicBezTo>
                  <a:cubicBezTo>
                    <a:pt x="415" y="3"/>
                    <a:pt x="416" y="2"/>
                    <a:pt x="416" y="1"/>
                  </a:cubicBezTo>
                  <a:cubicBezTo>
                    <a:pt x="416" y="0"/>
                    <a:pt x="415" y="0"/>
                    <a:pt x="414" y="0"/>
                  </a:cubicBezTo>
                  <a:close/>
                  <a:moveTo>
                    <a:pt x="423" y="0"/>
                  </a:moveTo>
                  <a:cubicBezTo>
                    <a:pt x="423" y="0"/>
                    <a:pt x="423" y="0"/>
                    <a:pt x="423" y="0"/>
                  </a:cubicBezTo>
                  <a:cubicBezTo>
                    <a:pt x="422" y="0"/>
                    <a:pt x="421" y="0"/>
                    <a:pt x="421" y="1"/>
                  </a:cubicBezTo>
                  <a:cubicBezTo>
                    <a:pt x="421" y="2"/>
                    <a:pt x="422" y="3"/>
                    <a:pt x="423" y="3"/>
                  </a:cubicBezTo>
                  <a:cubicBezTo>
                    <a:pt x="424" y="3"/>
                    <a:pt x="425" y="2"/>
                    <a:pt x="425" y="1"/>
                  </a:cubicBezTo>
                  <a:cubicBezTo>
                    <a:pt x="425" y="0"/>
                    <a:pt x="424" y="0"/>
                    <a:pt x="423" y="0"/>
                  </a:cubicBezTo>
                  <a:close/>
                  <a:moveTo>
                    <a:pt x="432" y="0"/>
                  </a:moveTo>
                  <a:cubicBezTo>
                    <a:pt x="432" y="0"/>
                    <a:pt x="432" y="0"/>
                    <a:pt x="432" y="0"/>
                  </a:cubicBezTo>
                  <a:cubicBezTo>
                    <a:pt x="431" y="0"/>
                    <a:pt x="430" y="0"/>
                    <a:pt x="430" y="1"/>
                  </a:cubicBezTo>
                  <a:cubicBezTo>
                    <a:pt x="430" y="2"/>
                    <a:pt x="431" y="3"/>
                    <a:pt x="432" y="3"/>
                  </a:cubicBezTo>
                  <a:cubicBezTo>
                    <a:pt x="433" y="3"/>
                    <a:pt x="434" y="2"/>
                    <a:pt x="434" y="1"/>
                  </a:cubicBezTo>
                  <a:cubicBezTo>
                    <a:pt x="434" y="0"/>
                    <a:pt x="433" y="0"/>
                    <a:pt x="432" y="0"/>
                  </a:cubicBezTo>
                  <a:close/>
                  <a:moveTo>
                    <a:pt x="441" y="0"/>
                  </a:moveTo>
                  <a:cubicBezTo>
                    <a:pt x="441" y="0"/>
                    <a:pt x="441" y="0"/>
                    <a:pt x="441" y="0"/>
                  </a:cubicBezTo>
                  <a:cubicBezTo>
                    <a:pt x="440" y="0"/>
                    <a:pt x="439" y="0"/>
                    <a:pt x="439" y="1"/>
                  </a:cubicBezTo>
                  <a:cubicBezTo>
                    <a:pt x="439" y="2"/>
                    <a:pt x="440" y="3"/>
                    <a:pt x="441" y="3"/>
                  </a:cubicBezTo>
                  <a:cubicBezTo>
                    <a:pt x="442" y="3"/>
                    <a:pt x="443" y="2"/>
                    <a:pt x="443" y="1"/>
                  </a:cubicBezTo>
                  <a:cubicBezTo>
                    <a:pt x="443" y="0"/>
                    <a:pt x="442" y="0"/>
                    <a:pt x="441" y="0"/>
                  </a:cubicBezTo>
                  <a:close/>
                  <a:moveTo>
                    <a:pt x="450" y="0"/>
                  </a:moveTo>
                  <a:cubicBezTo>
                    <a:pt x="450" y="0"/>
                    <a:pt x="450" y="0"/>
                    <a:pt x="450" y="0"/>
                  </a:cubicBezTo>
                  <a:cubicBezTo>
                    <a:pt x="449" y="0"/>
                    <a:pt x="448" y="0"/>
                    <a:pt x="448" y="1"/>
                  </a:cubicBezTo>
                  <a:cubicBezTo>
                    <a:pt x="448" y="2"/>
                    <a:pt x="449" y="3"/>
                    <a:pt x="450" y="3"/>
                  </a:cubicBezTo>
                  <a:cubicBezTo>
                    <a:pt x="451" y="3"/>
                    <a:pt x="452" y="2"/>
                    <a:pt x="452" y="1"/>
                  </a:cubicBezTo>
                  <a:cubicBezTo>
                    <a:pt x="452" y="0"/>
                    <a:pt x="451" y="0"/>
                    <a:pt x="450" y="0"/>
                  </a:cubicBezTo>
                  <a:close/>
                  <a:moveTo>
                    <a:pt x="459" y="0"/>
                  </a:moveTo>
                  <a:cubicBezTo>
                    <a:pt x="459" y="0"/>
                    <a:pt x="459" y="0"/>
                    <a:pt x="459" y="0"/>
                  </a:cubicBezTo>
                  <a:cubicBezTo>
                    <a:pt x="458" y="0"/>
                    <a:pt x="457" y="0"/>
                    <a:pt x="457" y="1"/>
                  </a:cubicBezTo>
                  <a:cubicBezTo>
                    <a:pt x="457" y="2"/>
                    <a:pt x="458" y="3"/>
                    <a:pt x="459" y="3"/>
                  </a:cubicBezTo>
                  <a:cubicBezTo>
                    <a:pt x="460" y="3"/>
                    <a:pt x="461" y="2"/>
                    <a:pt x="461" y="1"/>
                  </a:cubicBezTo>
                  <a:cubicBezTo>
                    <a:pt x="461" y="0"/>
                    <a:pt x="460" y="0"/>
                    <a:pt x="459" y="0"/>
                  </a:cubicBezTo>
                  <a:close/>
                  <a:moveTo>
                    <a:pt x="468" y="0"/>
                  </a:moveTo>
                  <a:cubicBezTo>
                    <a:pt x="468" y="0"/>
                    <a:pt x="468" y="0"/>
                    <a:pt x="468" y="0"/>
                  </a:cubicBezTo>
                  <a:cubicBezTo>
                    <a:pt x="467" y="0"/>
                    <a:pt x="466" y="0"/>
                    <a:pt x="466" y="1"/>
                  </a:cubicBezTo>
                  <a:cubicBezTo>
                    <a:pt x="466" y="2"/>
                    <a:pt x="467" y="3"/>
                    <a:pt x="468" y="3"/>
                  </a:cubicBezTo>
                  <a:cubicBezTo>
                    <a:pt x="469" y="3"/>
                    <a:pt x="470" y="2"/>
                    <a:pt x="470" y="1"/>
                  </a:cubicBezTo>
                  <a:cubicBezTo>
                    <a:pt x="470" y="0"/>
                    <a:pt x="469" y="0"/>
                    <a:pt x="468" y="0"/>
                  </a:cubicBezTo>
                  <a:close/>
                  <a:moveTo>
                    <a:pt x="477" y="0"/>
                  </a:moveTo>
                  <a:cubicBezTo>
                    <a:pt x="477" y="0"/>
                    <a:pt x="477" y="0"/>
                    <a:pt x="477" y="0"/>
                  </a:cubicBezTo>
                  <a:cubicBezTo>
                    <a:pt x="476" y="0"/>
                    <a:pt x="475" y="0"/>
                    <a:pt x="475" y="1"/>
                  </a:cubicBezTo>
                  <a:cubicBezTo>
                    <a:pt x="475" y="2"/>
                    <a:pt x="476" y="3"/>
                    <a:pt x="477" y="3"/>
                  </a:cubicBezTo>
                  <a:cubicBezTo>
                    <a:pt x="478" y="3"/>
                    <a:pt x="479" y="2"/>
                    <a:pt x="479" y="1"/>
                  </a:cubicBezTo>
                  <a:cubicBezTo>
                    <a:pt x="479" y="0"/>
                    <a:pt x="478" y="0"/>
                    <a:pt x="477" y="0"/>
                  </a:cubicBezTo>
                  <a:close/>
                  <a:moveTo>
                    <a:pt x="486" y="0"/>
                  </a:moveTo>
                  <a:cubicBezTo>
                    <a:pt x="486" y="0"/>
                    <a:pt x="486" y="0"/>
                    <a:pt x="486" y="0"/>
                  </a:cubicBezTo>
                  <a:cubicBezTo>
                    <a:pt x="485" y="0"/>
                    <a:pt x="484" y="0"/>
                    <a:pt x="484" y="1"/>
                  </a:cubicBezTo>
                  <a:cubicBezTo>
                    <a:pt x="484" y="2"/>
                    <a:pt x="485" y="3"/>
                    <a:pt x="486" y="3"/>
                  </a:cubicBezTo>
                  <a:cubicBezTo>
                    <a:pt x="487" y="3"/>
                    <a:pt x="488" y="2"/>
                    <a:pt x="488" y="1"/>
                  </a:cubicBezTo>
                  <a:cubicBezTo>
                    <a:pt x="488" y="0"/>
                    <a:pt x="487" y="0"/>
                    <a:pt x="486" y="0"/>
                  </a:cubicBezTo>
                  <a:close/>
                  <a:moveTo>
                    <a:pt x="495" y="0"/>
                  </a:moveTo>
                  <a:cubicBezTo>
                    <a:pt x="495" y="0"/>
                    <a:pt x="495" y="0"/>
                    <a:pt x="495" y="0"/>
                  </a:cubicBezTo>
                  <a:cubicBezTo>
                    <a:pt x="494" y="0"/>
                    <a:pt x="493" y="0"/>
                    <a:pt x="493" y="1"/>
                  </a:cubicBezTo>
                  <a:cubicBezTo>
                    <a:pt x="493" y="2"/>
                    <a:pt x="494" y="3"/>
                    <a:pt x="495" y="3"/>
                  </a:cubicBezTo>
                  <a:cubicBezTo>
                    <a:pt x="496" y="3"/>
                    <a:pt x="497" y="2"/>
                    <a:pt x="497" y="1"/>
                  </a:cubicBezTo>
                  <a:cubicBezTo>
                    <a:pt x="497" y="0"/>
                    <a:pt x="496" y="0"/>
                    <a:pt x="495" y="0"/>
                  </a:cubicBezTo>
                  <a:close/>
                  <a:moveTo>
                    <a:pt x="504" y="0"/>
                  </a:moveTo>
                  <a:cubicBezTo>
                    <a:pt x="504" y="0"/>
                    <a:pt x="504" y="0"/>
                    <a:pt x="504" y="0"/>
                  </a:cubicBezTo>
                  <a:cubicBezTo>
                    <a:pt x="503" y="0"/>
                    <a:pt x="502" y="0"/>
                    <a:pt x="502" y="1"/>
                  </a:cubicBezTo>
                  <a:cubicBezTo>
                    <a:pt x="502" y="2"/>
                    <a:pt x="503" y="3"/>
                    <a:pt x="504" y="3"/>
                  </a:cubicBezTo>
                  <a:cubicBezTo>
                    <a:pt x="505" y="3"/>
                    <a:pt x="506" y="2"/>
                    <a:pt x="506" y="1"/>
                  </a:cubicBezTo>
                  <a:cubicBezTo>
                    <a:pt x="506" y="0"/>
                    <a:pt x="505" y="0"/>
                    <a:pt x="504" y="0"/>
                  </a:cubicBezTo>
                  <a:close/>
                  <a:moveTo>
                    <a:pt x="513" y="0"/>
                  </a:moveTo>
                  <a:cubicBezTo>
                    <a:pt x="513" y="0"/>
                    <a:pt x="513" y="0"/>
                    <a:pt x="513" y="0"/>
                  </a:cubicBezTo>
                  <a:cubicBezTo>
                    <a:pt x="512" y="0"/>
                    <a:pt x="511" y="0"/>
                    <a:pt x="511" y="1"/>
                  </a:cubicBezTo>
                  <a:cubicBezTo>
                    <a:pt x="511" y="2"/>
                    <a:pt x="512" y="3"/>
                    <a:pt x="513" y="3"/>
                  </a:cubicBezTo>
                  <a:cubicBezTo>
                    <a:pt x="514" y="3"/>
                    <a:pt x="515" y="2"/>
                    <a:pt x="515" y="1"/>
                  </a:cubicBezTo>
                  <a:cubicBezTo>
                    <a:pt x="515" y="0"/>
                    <a:pt x="514" y="0"/>
                    <a:pt x="513" y="0"/>
                  </a:cubicBezTo>
                  <a:close/>
                  <a:moveTo>
                    <a:pt x="522" y="0"/>
                  </a:moveTo>
                  <a:cubicBezTo>
                    <a:pt x="522" y="0"/>
                    <a:pt x="522" y="0"/>
                    <a:pt x="522" y="0"/>
                  </a:cubicBezTo>
                  <a:cubicBezTo>
                    <a:pt x="521" y="0"/>
                    <a:pt x="520" y="0"/>
                    <a:pt x="520" y="1"/>
                  </a:cubicBezTo>
                  <a:cubicBezTo>
                    <a:pt x="520" y="2"/>
                    <a:pt x="521" y="3"/>
                    <a:pt x="522" y="3"/>
                  </a:cubicBezTo>
                  <a:cubicBezTo>
                    <a:pt x="523" y="3"/>
                    <a:pt x="524" y="2"/>
                    <a:pt x="524" y="1"/>
                  </a:cubicBezTo>
                  <a:cubicBezTo>
                    <a:pt x="524" y="0"/>
                    <a:pt x="523" y="0"/>
                    <a:pt x="522" y="0"/>
                  </a:cubicBezTo>
                  <a:close/>
                  <a:moveTo>
                    <a:pt x="531" y="0"/>
                  </a:moveTo>
                  <a:cubicBezTo>
                    <a:pt x="531" y="0"/>
                    <a:pt x="531" y="0"/>
                    <a:pt x="531" y="0"/>
                  </a:cubicBezTo>
                  <a:cubicBezTo>
                    <a:pt x="530" y="0"/>
                    <a:pt x="529" y="0"/>
                    <a:pt x="529" y="1"/>
                  </a:cubicBezTo>
                  <a:cubicBezTo>
                    <a:pt x="529" y="2"/>
                    <a:pt x="530" y="3"/>
                    <a:pt x="531" y="3"/>
                  </a:cubicBezTo>
                  <a:cubicBezTo>
                    <a:pt x="532" y="3"/>
                    <a:pt x="532" y="2"/>
                    <a:pt x="532" y="1"/>
                  </a:cubicBezTo>
                  <a:cubicBezTo>
                    <a:pt x="532" y="0"/>
                    <a:pt x="532" y="0"/>
                    <a:pt x="531" y="0"/>
                  </a:cubicBezTo>
                  <a:close/>
                  <a:moveTo>
                    <a:pt x="540" y="0"/>
                  </a:moveTo>
                  <a:cubicBezTo>
                    <a:pt x="540" y="0"/>
                    <a:pt x="540" y="0"/>
                    <a:pt x="540" y="0"/>
                  </a:cubicBezTo>
                  <a:cubicBezTo>
                    <a:pt x="539" y="0"/>
                    <a:pt x="538" y="0"/>
                    <a:pt x="538" y="1"/>
                  </a:cubicBezTo>
                  <a:cubicBezTo>
                    <a:pt x="538" y="2"/>
                    <a:pt x="539" y="3"/>
                    <a:pt x="540" y="3"/>
                  </a:cubicBezTo>
                  <a:cubicBezTo>
                    <a:pt x="541" y="3"/>
                    <a:pt x="541" y="2"/>
                    <a:pt x="541" y="1"/>
                  </a:cubicBezTo>
                  <a:cubicBezTo>
                    <a:pt x="541" y="0"/>
                    <a:pt x="541" y="0"/>
                    <a:pt x="540" y="0"/>
                  </a:cubicBezTo>
                  <a:close/>
                  <a:moveTo>
                    <a:pt x="549" y="0"/>
                  </a:moveTo>
                  <a:cubicBezTo>
                    <a:pt x="549" y="0"/>
                    <a:pt x="549" y="0"/>
                    <a:pt x="549" y="0"/>
                  </a:cubicBezTo>
                  <a:cubicBezTo>
                    <a:pt x="548" y="0"/>
                    <a:pt x="547" y="0"/>
                    <a:pt x="547" y="1"/>
                  </a:cubicBezTo>
                  <a:cubicBezTo>
                    <a:pt x="547" y="2"/>
                    <a:pt x="548" y="3"/>
                    <a:pt x="549" y="3"/>
                  </a:cubicBezTo>
                  <a:cubicBezTo>
                    <a:pt x="550" y="3"/>
                    <a:pt x="550" y="2"/>
                    <a:pt x="550" y="1"/>
                  </a:cubicBezTo>
                  <a:cubicBezTo>
                    <a:pt x="550" y="0"/>
                    <a:pt x="550" y="0"/>
                    <a:pt x="549" y="0"/>
                  </a:cubicBezTo>
                  <a:close/>
                  <a:moveTo>
                    <a:pt x="558" y="0"/>
                  </a:moveTo>
                  <a:cubicBezTo>
                    <a:pt x="558" y="0"/>
                    <a:pt x="558" y="0"/>
                    <a:pt x="558" y="0"/>
                  </a:cubicBezTo>
                  <a:cubicBezTo>
                    <a:pt x="557" y="0"/>
                    <a:pt x="556" y="0"/>
                    <a:pt x="556" y="1"/>
                  </a:cubicBezTo>
                  <a:cubicBezTo>
                    <a:pt x="556" y="2"/>
                    <a:pt x="557" y="3"/>
                    <a:pt x="558" y="3"/>
                  </a:cubicBezTo>
                  <a:cubicBezTo>
                    <a:pt x="559" y="3"/>
                    <a:pt x="559" y="2"/>
                    <a:pt x="559" y="1"/>
                  </a:cubicBezTo>
                  <a:cubicBezTo>
                    <a:pt x="559" y="0"/>
                    <a:pt x="559" y="0"/>
                    <a:pt x="558" y="0"/>
                  </a:cubicBezTo>
                  <a:close/>
                  <a:moveTo>
                    <a:pt x="567" y="0"/>
                  </a:moveTo>
                  <a:cubicBezTo>
                    <a:pt x="567" y="0"/>
                    <a:pt x="567" y="0"/>
                    <a:pt x="567" y="0"/>
                  </a:cubicBezTo>
                  <a:cubicBezTo>
                    <a:pt x="566" y="0"/>
                    <a:pt x="565" y="0"/>
                    <a:pt x="565" y="1"/>
                  </a:cubicBezTo>
                  <a:cubicBezTo>
                    <a:pt x="565" y="2"/>
                    <a:pt x="566" y="3"/>
                    <a:pt x="567" y="3"/>
                  </a:cubicBezTo>
                  <a:cubicBezTo>
                    <a:pt x="568" y="3"/>
                    <a:pt x="568" y="2"/>
                    <a:pt x="568" y="1"/>
                  </a:cubicBezTo>
                  <a:cubicBezTo>
                    <a:pt x="568" y="0"/>
                    <a:pt x="568" y="0"/>
                    <a:pt x="567" y="0"/>
                  </a:cubicBezTo>
                  <a:close/>
                  <a:moveTo>
                    <a:pt x="576" y="0"/>
                  </a:moveTo>
                  <a:cubicBezTo>
                    <a:pt x="576" y="0"/>
                    <a:pt x="576" y="0"/>
                    <a:pt x="576" y="0"/>
                  </a:cubicBezTo>
                  <a:cubicBezTo>
                    <a:pt x="575" y="0"/>
                    <a:pt x="574" y="0"/>
                    <a:pt x="574" y="1"/>
                  </a:cubicBezTo>
                  <a:cubicBezTo>
                    <a:pt x="574" y="2"/>
                    <a:pt x="575" y="3"/>
                    <a:pt x="576" y="3"/>
                  </a:cubicBezTo>
                  <a:cubicBezTo>
                    <a:pt x="577" y="3"/>
                    <a:pt x="577" y="2"/>
                    <a:pt x="577" y="1"/>
                  </a:cubicBezTo>
                  <a:cubicBezTo>
                    <a:pt x="577" y="0"/>
                    <a:pt x="577" y="0"/>
                    <a:pt x="576" y="0"/>
                  </a:cubicBezTo>
                  <a:close/>
                  <a:moveTo>
                    <a:pt x="585" y="0"/>
                  </a:moveTo>
                  <a:cubicBezTo>
                    <a:pt x="585" y="0"/>
                    <a:pt x="585" y="0"/>
                    <a:pt x="585" y="0"/>
                  </a:cubicBezTo>
                  <a:cubicBezTo>
                    <a:pt x="584" y="0"/>
                    <a:pt x="583" y="0"/>
                    <a:pt x="583" y="1"/>
                  </a:cubicBezTo>
                  <a:cubicBezTo>
                    <a:pt x="583" y="2"/>
                    <a:pt x="584" y="3"/>
                    <a:pt x="585" y="3"/>
                  </a:cubicBezTo>
                  <a:cubicBezTo>
                    <a:pt x="586" y="3"/>
                    <a:pt x="586" y="2"/>
                    <a:pt x="586" y="1"/>
                  </a:cubicBezTo>
                  <a:cubicBezTo>
                    <a:pt x="586" y="0"/>
                    <a:pt x="586" y="0"/>
                    <a:pt x="585" y="0"/>
                  </a:cubicBezTo>
                  <a:close/>
                  <a:moveTo>
                    <a:pt x="593" y="0"/>
                  </a:moveTo>
                  <a:cubicBezTo>
                    <a:pt x="593" y="0"/>
                    <a:pt x="593" y="0"/>
                    <a:pt x="593" y="0"/>
                  </a:cubicBezTo>
                  <a:cubicBezTo>
                    <a:pt x="593" y="0"/>
                    <a:pt x="592" y="0"/>
                    <a:pt x="592" y="1"/>
                  </a:cubicBezTo>
                  <a:cubicBezTo>
                    <a:pt x="592" y="2"/>
                    <a:pt x="593" y="3"/>
                    <a:pt x="593" y="3"/>
                  </a:cubicBezTo>
                  <a:cubicBezTo>
                    <a:pt x="594" y="3"/>
                    <a:pt x="595" y="2"/>
                    <a:pt x="595" y="1"/>
                  </a:cubicBezTo>
                  <a:cubicBezTo>
                    <a:pt x="595" y="0"/>
                    <a:pt x="594" y="0"/>
                    <a:pt x="593" y="0"/>
                  </a:cubicBezTo>
                  <a:close/>
                  <a:moveTo>
                    <a:pt x="602" y="0"/>
                  </a:moveTo>
                  <a:cubicBezTo>
                    <a:pt x="602" y="0"/>
                    <a:pt x="602" y="0"/>
                    <a:pt x="602" y="0"/>
                  </a:cubicBezTo>
                  <a:cubicBezTo>
                    <a:pt x="601" y="0"/>
                    <a:pt x="601" y="0"/>
                    <a:pt x="601" y="1"/>
                  </a:cubicBezTo>
                  <a:cubicBezTo>
                    <a:pt x="601" y="2"/>
                    <a:pt x="601" y="3"/>
                    <a:pt x="602" y="3"/>
                  </a:cubicBezTo>
                  <a:cubicBezTo>
                    <a:pt x="603" y="3"/>
                    <a:pt x="604" y="2"/>
                    <a:pt x="604" y="1"/>
                  </a:cubicBezTo>
                  <a:cubicBezTo>
                    <a:pt x="604" y="0"/>
                    <a:pt x="603" y="0"/>
                    <a:pt x="602" y="0"/>
                  </a:cubicBezTo>
                  <a:close/>
                  <a:moveTo>
                    <a:pt x="611" y="0"/>
                  </a:moveTo>
                  <a:cubicBezTo>
                    <a:pt x="611" y="0"/>
                    <a:pt x="611" y="0"/>
                    <a:pt x="611" y="0"/>
                  </a:cubicBezTo>
                  <a:cubicBezTo>
                    <a:pt x="610" y="0"/>
                    <a:pt x="610" y="0"/>
                    <a:pt x="610" y="1"/>
                  </a:cubicBezTo>
                  <a:cubicBezTo>
                    <a:pt x="610" y="2"/>
                    <a:pt x="610" y="3"/>
                    <a:pt x="611" y="3"/>
                  </a:cubicBezTo>
                  <a:cubicBezTo>
                    <a:pt x="612" y="3"/>
                    <a:pt x="613" y="2"/>
                    <a:pt x="613" y="1"/>
                  </a:cubicBezTo>
                  <a:cubicBezTo>
                    <a:pt x="613" y="0"/>
                    <a:pt x="612" y="0"/>
                    <a:pt x="611" y="0"/>
                  </a:cubicBezTo>
                  <a:close/>
                  <a:moveTo>
                    <a:pt x="620" y="0"/>
                  </a:moveTo>
                  <a:cubicBezTo>
                    <a:pt x="620" y="0"/>
                    <a:pt x="620" y="0"/>
                    <a:pt x="620" y="0"/>
                  </a:cubicBezTo>
                  <a:cubicBezTo>
                    <a:pt x="619" y="0"/>
                    <a:pt x="619" y="0"/>
                    <a:pt x="619" y="1"/>
                  </a:cubicBezTo>
                  <a:cubicBezTo>
                    <a:pt x="619" y="2"/>
                    <a:pt x="619" y="3"/>
                    <a:pt x="620" y="3"/>
                  </a:cubicBezTo>
                  <a:cubicBezTo>
                    <a:pt x="621" y="3"/>
                    <a:pt x="622" y="2"/>
                    <a:pt x="622" y="1"/>
                  </a:cubicBezTo>
                  <a:cubicBezTo>
                    <a:pt x="622" y="0"/>
                    <a:pt x="621" y="0"/>
                    <a:pt x="620" y="0"/>
                  </a:cubicBezTo>
                  <a:close/>
                  <a:moveTo>
                    <a:pt x="629" y="0"/>
                  </a:moveTo>
                  <a:cubicBezTo>
                    <a:pt x="629" y="0"/>
                    <a:pt x="629" y="0"/>
                    <a:pt x="629" y="0"/>
                  </a:cubicBezTo>
                  <a:cubicBezTo>
                    <a:pt x="628" y="0"/>
                    <a:pt x="628" y="0"/>
                    <a:pt x="628" y="1"/>
                  </a:cubicBezTo>
                  <a:cubicBezTo>
                    <a:pt x="628" y="2"/>
                    <a:pt x="628" y="3"/>
                    <a:pt x="629" y="3"/>
                  </a:cubicBezTo>
                  <a:cubicBezTo>
                    <a:pt x="630" y="3"/>
                    <a:pt x="631" y="2"/>
                    <a:pt x="631" y="1"/>
                  </a:cubicBezTo>
                  <a:cubicBezTo>
                    <a:pt x="631" y="0"/>
                    <a:pt x="630" y="0"/>
                    <a:pt x="629" y="0"/>
                  </a:cubicBezTo>
                  <a:close/>
                  <a:moveTo>
                    <a:pt x="638" y="0"/>
                  </a:moveTo>
                  <a:cubicBezTo>
                    <a:pt x="638" y="0"/>
                    <a:pt x="638" y="0"/>
                    <a:pt x="638" y="0"/>
                  </a:cubicBezTo>
                  <a:cubicBezTo>
                    <a:pt x="637" y="0"/>
                    <a:pt x="637" y="0"/>
                    <a:pt x="637" y="1"/>
                  </a:cubicBezTo>
                  <a:cubicBezTo>
                    <a:pt x="637" y="2"/>
                    <a:pt x="637" y="3"/>
                    <a:pt x="638" y="3"/>
                  </a:cubicBezTo>
                  <a:cubicBezTo>
                    <a:pt x="639" y="3"/>
                    <a:pt x="640" y="2"/>
                    <a:pt x="640" y="1"/>
                  </a:cubicBezTo>
                  <a:cubicBezTo>
                    <a:pt x="640" y="0"/>
                    <a:pt x="639" y="0"/>
                    <a:pt x="638" y="0"/>
                  </a:cubicBezTo>
                  <a:close/>
                  <a:moveTo>
                    <a:pt x="647" y="0"/>
                  </a:moveTo>
                  <a:cubicBezTo>
                    <a:pt x="647" y="0"/>
                    <a:pt x="647" y="0"/>
                    <a:pt x="647" y="0"/>
                  </a:cubicBezTo>
                  <a:cubicBezTo>
                    <a:pt x="646" y="0"/>
                    <a:pt x="646" y="0"/>
                    <a:pt x="646" y="1"/>
                  </a:cubicBezTo>
                  <a:cubicBezTo>
                    <a:pt x="646" y="2"/>
                    <a:pt x="646" y="3"/>
                    <a:pt x="647" y="3"/>
                  </a:cubicBezTo>
                  <a:cubicBezTo>
                    <a:pt x="648" y="3"/>
                    <a:pt x="649" y="2"/>
                    <a:pt x="649" y="1"/>
                  </a:cubicBezTo>
                  <a:cubicBezTo>
                    <a:pt x="649" y="0"/>
                    <a:pt x="648" y="0"/>
                    <a:pt x="647" y="0"/>
                  </a:cubicBezTo>
                  <a:close/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5" y="0"/>
                    <a:pt x="654" y="0"/>
                    <a:pt x="654" y="1"/>
                  </a:cubicBezTo>
                  <a:cubicBezTo>
                    <a:pt x="654" y="2"/>
                    <a:pt x="655" y="3"/>
                    <a:pt x="656" y="3"/>
                  </a:cubicBezTo>
                  <a:cubicBezTo>
                    <a:pt x="657" y="3"/>
                    <a:pt x="658" y="2"/>
                    <a:pt x="658" y="1"/>
                  </a:cubicBezTo>
                  <a:cubicBezTo>
                    <a:pt x="658" y="0"/>
                    <a:pt x="657" y="0"/>
                    <a:pt x="656" y="0"/>
                  </a:cubicBezTo>
                  <a:close/>
                  <a:moveTo>
                    <a:pt x="665" y="0"/>
                  </a:moveTo>
                  <a:cubicBezTo>
                    <a:pt x="665" y="0"/>
                    <a:pt x="665" y="0"/>
                    <a:pt x="665" y="0"/>
                  </a:cubicBezTo>
                  <a:cubicBezTo>
                    <a:pt x="664" y="0"/>
                    <a:pt x="663" y="0"/>
                    <a:pt x="663" y="1"/>
                  </a:cubicBezTo>
                  <a:cubicBezTo>
                    <a:pt x="663" y="2"/>
                    <a:pt x="664" y="3"/>
                    <a:pt x="665" y="3"/>
                  </a:cubicBezTo>
                  <a:cubicBezTo>
                    <a:pt x="666" y="3"/>
                    <a:pt x="667" y="2"/>
                    <a:pt x="667" y="1"/>
                  </a:cubicBezTo>
                  <a:cubicBezTo>
                    <a:pt x="667" y="0"/>
                    <a:pt x="666" y="0"/>
                    <a:pt x="665" y="0"/>
                  </a:cubicBezTo>
                  <a:close/>
                  <a:moveTo>
                    <a:pt x="674" y="0"/>
                  </a:moveTo>
                  <a:cubicBezTo>
                    <a:pt x="674" y="0"/>
                    <a:pt x="674" y="0"/>
                    <a:pt x="674" y="0"/>
                  </a:cubicBezTo>
                  <a:cubicBezTo>
                    <a:pt x="673" y="0"/>
                    <a:pt x="672" y="0"/>
                    <a:pt x="672" y="1"/>
                  </a:cubicBezTo>
                  <a:cubicBezTo>
                    <a:pt x="672" y="2"/>
                    <a:pt x="673" y="3"/>
                    <a:pt x="674" y="3"/>
                  </a:cubicBezTo>
                  <a:cubicBezTo>
                    <a:pt x="675" y="3"/>
                    <a:pt x="676" y="2"/>
                    <a:pt x="676" y="1"/>
                  </a:cubicBezTo>
                  <a:cubicBezTo>
                    <a:pt x="676" y="0"/>
                    <a:pt x="675" y="0"/>
                    <a:pt x="674" y="0"/>
                  </a:cubicBezTo>
                  <a:close/>
                  <a:moveTo>
                    <a:pt x="683" y="0"/>
                  </a:moveTo>
                  <a:cubicBezTo>
                    <a:pt x="683" y="0"/>
                    <a:pt x="683" y="0"/>
                    <a:pt x="683" y="0"/>
                  </a:cubicBezTo>
                  <a:cubicBezTo>
                    <a:pt x="682" y="0"/>
                    <a:pt x="681" y="0"/>
                    <a:pt x="681" y="1"/>
                  </a:cubicBezTo>
                  <a:cubicBezTo>
                    <a:pt x="681" y="2"/>
                    <a:pt x="682" y="3"/>
                    <a:pt x="683" y="3"/>
                  </a:cubicBezTo>
                  <a:cubicBezTo>
                    <a:pt x="684" y="3"/>
                    <a:pt x="685" y="2"/>
                    <a:pt x="685" y="1"/>
                  </a:cubicBezTo>
                  <a:cubicBezTo>
                    <a:pt x="685" y="0"/>
                    <a:pt x="684" y="0"/>
                    <a:pt x="683" y="0"/>
                  </a:cubicBezTo>
                  <a:close/>
                  <a:moveTo>
                    <a:pt x="692" y="0"/>
                  </a:moveTo>
                  <a:cubicBezTo>
                    <a:pt x="692" y="0"/>
                    <a:pt x="692" y="0"/>
                    <a:pt x="692" y="0"/>
                  </a:cubicBezTo>
                  <a:cubicBezTo>
                    <a:pt x="691" y="0"/>
                    <a:pt x="690" y="0"/>
                    <a:pt x="690" y="1"/>
                  </a:cubicBezTo>
                  <a:cubicBezTo>
                    <a:pt x="690" y="2"/>
                    <a:pt x="691" y="3"/>
                    <a:pt x="692" y="3"/>
                  </a:cubicBezTo>
                  <a:cubicBezTo>
                    <a:pt x="693" y="3"/>
                    <a:pt x="694" y="2"/>
                    <a:pt x="694" y="1"/>
                  </a:cubicBezTo>
                  <a:cubicBezTo>
                    <a:pt x="694" y="0"/>
                    <a:pt x="693" y="0"/>
                    <a:pt x="692" y="0"/>
                  </a:cubicBezTo>
                  <a:close/>
                  <a:moveTo>
                    <a:pt x="701" y="0"/>
                  </a:moveTo>
                  <a:cubicBezTo>
                    <a:pt x="701" y="0"/>
                    <a:pt x="701" y="0"/>
                    <a:pt x="701" y="0"/>
                  </a:cubicBezTo>
                  <a:cubicBezTo>
                    <a:pt x="700" y="0"/>
                    <a:pt x="699" y="0"/>
                    <a:pt x="699" y="1"/>
                  </a:cubicBezTo>
                  <a:cubicBezTo>
                    <a:pt x="699" y="2"/>
                    <a:pt x="700" y="3"/>
                    <a:pt x="701" y="3"/>
                  </a:cubicBezTo>
                  <a:cubicBezTo>
                    <a:pt x="702" y="3"/>
                    <a:pt x="703" y="2"/>
                    <a:pt x="703" y="1"/>
                  </a:cubicBezTo>
                  <a:cubicBezTo>
                    <a:pt x="703" y="0"/>
                    <a:pt x="702" y="0"/>
                    <a:pt x="701" y="0"/>
                  </a:cubicBezTo>
                  <a:close/>
                  <a:moveTo>
                    <a:pt x="710" y="0"/>
                  </a:moveTo>
                  <a:cubicBezTo>
                    <a:pt x="710" y="0"/>
                    <a:pt x="710" y="0"/>
                    <a:pt x="710" y="0"/>
                  </a:cubicBezTo>
                  <a:cubicBezTo>
                    <a:pt x="709" y="0"/>
                    <a:pt x="708" y="0"/>
                    <a:pt x="708" y="1"/>
                  </a:cubicBezTo>
                  <a:cubicBezTo>
                    <a:pt x="708" y="2"/>
                    <a:pt x="709" y="3"/>
                    <a:pt x="710" y="3"/>
                  </a:cubicBezTo>
                  <a:cubicBezTo>
                    <a:pt x="711" y="3"/>
                    <a:pt x="712" y="2"/>
                    <a:pt x="712" y="1"/>
                  </a:cubicBezTo>
                  <a:cubicBezTo>
                    <a:pt x="712" y="0"/>
                    <a:pt x="711" y="0"/>
                    <a:pt x="710" y="0"/>
                  </a:cubicBezTo>
                  <a:close/>
                  <a:moveTo>
                    <a:pt x="719" y="0"/>
                  </a:moveTo>
                  <a:cubicBezTo>
                    <a:pt x="719" y="0"/>
                    <a:pt x="719" y="0"/>
                    <a:pt x="719" y="0"/>
                  </a:cubicBezTo>
                  <a:cubicBezTo>
                    <a:pt x="718" y="0"/>
                    <a:pt x="717" y="0"/>
                    <a:pt x="717" y="1"/>
                  </a:cubicBezTo>
                  <a:cubicBezTo>
                    <a:pt x="717" y="2"/>
                    <a:pt x="718" y="3"/>
                    <a:pt x="719" y="3"/>
                  </a:cubicBezTo>
                  <a:cubicBezTo>
                    <a:pt x="720" y="3"/>
                    <a:pt x="721" y="2"/>
                    <a:pt x="721" y="1"/>
                  </a:cubicBezTo>
                  <a:cubicBezTo>
                    <a:pt x="721" y="0"/>
                    <a:pt x="720" y="0"/>
                    <a:pt x="719" y="0"/>
                  </a:cubicBezTo>
                  <a:close/>
                  <a:moveTo>
                    <a:pt x="728" y="0"/>
                  </a:moveTo>
                  <a:cubicBezTo>
                    <a:pt x="728" y="0"/>
                    <a:pt x="728" y="0"/>
                    <a:pt x="728" y="0"/>
                  </a:cubicBezTo>
                  <a:cubicBezTo>
                    <a:pt x="727" y="0"/>
                    <a:pt x="726" y="0"/>
                    <a:pt x="726" y="1"/>
                  </a:cubicBezTo>
                  <a:cubicBezTo>
                    <a:pt x="726" y="2"/>
                    <a:pt x="727" y="3"/>
                    <a:pt x="728" y="3"/>
                  </a:cubicBezTo>
                  <a:cubicBezTo>
                    <a:pt x="729" y="3"/>
                    <a:pt x="730" y="2"/>
                    <a:pt x="730" y="1"/>
                  </a:cubicBezTo>
                  <a:cubicBezTo>
                    <a:pt x="730" y="0"/>
                    <a:pt x="729" y="0"/>
                    <a:pt x="728" y="0"/>
                  </a:cubicBezTo>
                  <a:close/>
                  <a:moveTo>
                    <a:pt x="737" y="0"/>
                  </a:moveTo>
                  <a:cubicBezTo>
                    <a:pt x="737" y="0"/>
                    <a:pt x="737" y="0"/>
                    <a:pt x="737" y="0"/>
                  </a:cubicBezTo>
                  <a:cubicBezTo>
                    <a:pt x="736" y="0"/>
                    <a:pt x="735" y="0"/>
                    <a:pt x="735" y="1"/>
                  </a:cubicBezTo>
                  <a:cubicBezTo>
                    <a:pt x="735" y="2"/>
                    <a:pt x="736" y="3"/>
                    <a:pt x="737" y="3"/>
                  </a:cubicBezTo>
                  <a:cubicBezTo>
                    <a:pt x="738" y="3"/>
                    <a:pt x="739" y="2"/>
                    <a:pt x="739" y="1"/>
                  </a:cubicBezTo>
                  <a:cubicBezTo>
                    <a:pt x="739" y="0"/>
                    <a:pt x="738" y="0"/>
                    <a:pt x="737" y="0"/>
                  </a:cubicBezTo>
                  <a:close/>
                  <a:moveTo>
                    <a:pt x="746" y="0"/>
                  </a:moveTo>
                  <a:cubicBezTo>
                    <a:pt x="746" y="0"/>
                    <a:pt x="746" y="0"/>
                    <a:pt x="746" y="0"/>
                  </a:cubicBezTo>
                  <a:cubicBezTo>
                    <a:pt x="745" y="0"/>
                    <a:pt x="744" y="0"/>
                    <a:pt x="744" y="1"/>
                  </a:cubicBezTo>
                  <a:cubicBezTo>
                    <a:pt x="744" y="2"/>
                    <a:pt x="745" y="3"/>
                    <a:pt x="746" y="3"/>
                  </a:cubicBezTo>
                  <a:cubicBezTo>
                    <a:pt x="747" y="3"/>
                    <a:pt x="748" y="2"/>
                    <a:pt x="748" y="1"/>
                  </a:cubicBezTo>
                  <a:cubicBezTo>
                    <a:pt x="748" y="0"/>
                    <a:pt x="747" y="0"/>
                    <a:pt x="746" y="0"/>
                  </a:cubicBezTo>
                  <a:close/>
                  <a:moveTo>
                    <a:pt x="755" y="0"/>
                  </a:moveTo>
                  <a:cubicBezTo>
                    <a:pt x="755" y="0"/>
                    <a:pt x="755" y="0"/>
                    <a:pt x="755" y="0"/>
                  </a:cubicBezTo>
                  <a:cubicBezTo>
                    <a:pt x="754" y="0"/>
                    <a:pt x="753" y="0"/>
                    <a:pt x="753" y="1"/>
                  </a:cubicBezTo>
                  <a:cubicBezTo>
                    <a:pt x="753" y="2"/>
                    <a:pt x="754" y="3"/>
                    <a:pt x="755" y="3"/>
                  </a:cubicBezTo>
                  <a:cubicBezTo>
                    <a:pt x="756" y="3"/>
                    <a:pt x="757" y="2"/>
                    <a:pt x="757" y="1"/>
                  </a:cubicBezTo>
                  <a:cubicBezTo>
                    <a:pt x="757" y="0"/>
                    <a:pt x="756" y="0"/>
                    <a:pt x="755" y="0"/>
                  </a:cubicBezTo>
                  <a:close/>
                  <a:moveTo>
                    <a:pt x="764" y="0"/>
                  </a:moveTo>
                  <a:cubicBezTo>
                    <a:pt x="764" y="0"/>
                    <a:pt x="764" y="0"/>
                    <a:pt x="764" y="0"/>
                  </a:cubicBezTo>
                  <a:cubicBezTo>
                    <a:pt x="763" y="0"/>
                    <a:pt x="762" y="0"/>
                    <a:pt x="762" y="1"/>
                  </a:cubicBezTo>
                  <a:cubicBezTo>
                    <a:pt x="762" y="2"/>
                    <a:pt x="763" y="3"/>
                    <a:pt x="764" y="3"/>
                  </a:cubicBezTo>
                  <a:cubicBezTo>
                    <a:pt x="765" y="3"/>
                    <a:pt x="766" y="2"/>
                    <a:pt x="766" y="1"/>
                  </a:cubicBezTo>
                  <a:cubicBezTo>
                    <a:pt x="766" y="0"/>
                    <a:pt x="765" y="0"/>
                    <a:pt x="764" y="0"/>
                  </a:cubicBezTo>
                  <a:close/>
                  <a:moveTo>
                    <a:pt x="773" y="0"/>
                  </a:moveTo>
                  <a:cubicBezTo>
                    <a:pt x="773" y="0"/>
                    <a:pt x="773" y="0"/>
                    <a:pt x="773" y="0"/>
                  </a:cubicBezTo>
                  <a:cubicBezTo>
                    <a:pt x="772" y="0"/>
                    <a:pt x="771" y="0"/>
                    <a:pt x="771" y="1"/>
                  </a:cubicBezTo>
                  <a:cubicBezTo>
                    <a:pt x="771" y="2"/>
                    <a:pt x="772" y="3"/>
                    <a:pt x="773" y="3"/>
                  </a:cubicBezTo>
                  <a:cubicBezTo>
                    <a:pt x="774" y="3"/>
                    <a:pt x="775" y="2"/>
                    <a:pt x="775" y="1"/>
                  </a:cubicBezTo>
                  <a:cubicBezTo>
                    <a:pt x="775" y="0"/>
                    <a:pt x="774" y="0"/>
                    <a:pt x="773" y="0"/>
                  </a:cubicBezTo>
                  <a:close/>
                  <a:moveTo>
                    <a:pt x="782" y="0"/>
                  </a:moveTo>
                  <a:cubicBezTo>
                    <a:pt x="782" y="0"/>
                    <a:pt x="782" y="0"/>
                    <a:pt x="782" y="0"/>
                  </a:cubicBezTo>
                  <a:cubicBezTo>
                    <a:pt x="781" y="0"/>
                    <a:pt x="780" y="0"/>
                    <a:pt x="780" y="1"/>
                  </a:cubicBezTo>
                  <a:cubicBezTo>
                    <a:pt x="780" y="2"/>
                    <a:pt x="781" y="3"/>
                    <a:pt x="782" y="3"/>
                  </a:cubicBezTo>
                  <a:cubicBezTo>
                    <a:pt x="783" y="3"/>
                    <a:pt x="784" y="2"/>
                    <a:pt x="784" y="1"/>
                  </a:cubicBezTo>
                  <a:cubicBezTo>
                    <a:pt x="784" y="0"/>
                    <a:pt x="783" y="0"/>
                    <a:pt x="782" y="0"/>
                  </a:cubicBezTo>
                  <a:close/>
                  <a:moveTo>
                    <a:pt x="791" y="0"/>
                  </a:moveTo>
                  <a:cubicBezTo>
                    <a:pt x="791" y="0"/>
                    <a:pt x="791" y="0"/>
                    <a:pt x="791" y="0"/>
                  </a:cubicBezTo>
                  <a:cubicBezTo>
                    <a:pt x="790" y="0"/>
                    <a:pt x="789" y="0"/>
                    <a:pt x="789" y="1"/>
                  </a:cubicBezTo>
                  <a:cubicBezTo>
                    <a:pt x="789" y="2"/>
                    <a:pt x="790" y="3"/>
                    <a:pt x="791" y="3"/>
                  </a:cubicBezTo>
                  <a:cubicBezTo>
                    <a:pt x="792" y="3"/>
                    <a:pt x="793" y="2"/>
                    <a:pt x="793" y="1"/>
                  </a:cubicBezTo>
                  <a:cubicBezTo>
                    <a:pt x="793" y="0"/>
                    <a:pt x="792" y="0"/>
                    <a:pt x="791" y="0"/>
                  </a:cubicBezTo>
                  <a:close/>
                  <a:moveTo>
                    <a:pt x="800" y="0"/>
                  </a:moveTo>
                  <a:cubicBezTo>
                    <a:pt x="800" y="0"/>
                    <a:pt x="800" y="0"/>
                    <a:pt x="800" y="0"/>
                  </a:cubicBezTo>
                  <a:cubicBezTo>
                    <a:pt x="799" y="0"/>
                    <a:pt x="798" y="0"/>
                    <a:pt x="798" y="1"/>
                  </a:cubicBezTo>
                  <a:cubicBezTo>
                    <a:pt x="798" y="2"/>
                    <a:pt x="799" y="3"/>
                    <a:pt x="800" y="3"/>
                  </a:cubicBezTo>
                  <a:cubicBezTo>
                    <a:pt x="801" y="3"/>
                    <a:pt x="802" y="2"/>
                    <a:pt x="802" y="1"/>
                  </a:cubicBezTo>
                  <a:cubicBezTo>
                    <a:pt x="802" y="0"/>
                    <a:pt x="801" y="0"/>
                    <a:pt x="800" y="0"/>
                  </a:cubicBezTo>
                  <a:close/>
                  <a:moveTo>
                    <a:pt x="809" y="0"/>
                  </a:moveTo>
                  <a:cubicBezTo>
                    <a:pt x="809" y="0"/>
                    <a:pt x="809" y="0"/>
                    <a:pt x="809" y="0"/>
                  </a:cubicBezTo>
                  <a:cubicBezTo>
                    <a:pt x="808" y="0"/>
                    <a:pt x="807" y="0"/>
                    <a:pt x="807" y="1"/>
                  </a:cubicBezTo>
                  <a:cubicBezTo>
                    <a:pt x="807" y="2"/>
                    <a:pt x="808" y="3"/>
                    <a:pt x="809" y="3"/>
                  </a:cubicBezTo>
                  <a:cubicBezTo>
                    <a:pt x="810" y="3"/>
                    <a:pt x="811" y="2"/>
                    <a:pt x="811" y="1"/>
                  </a:cubicBezTo>
                  <a:cubicBezTo>
                    <a:pt x="811" y="0"/>
                    <a:pt x="810" y="0"/>
                    <a:pt x="809" y="0"/>
                  </a:cubicBezTo>
                  <a:close/>
                  <a:moveTo>
                    <a:pt x="818" y="0"/>
                  </a:moveTo>
                  <a:cubicBezTo>
                    <a:pt x="818" y="0"/>
                    <a:pt x="818" y="0"/>
                    <a:pt x="818" y="0"/>
                  </a:cubicBezTo>
                  <a:cubicBezTo>
                    <a:pt x="817" y="0"/>
                    <a:pt x="816" y="0"/>
                    <a:pt x="816" y="1"/>
                  </a:cubicBezTo>
                  <a:cubicBezTo>
                    <a:pt x="816" y="2"/>
                    <a:pt x="817" y="3"/>
                    <a:pt x="818" y="3"/>
                  </a:cubicBezTo>
                  <a:cubicBezTo>
                    <a:pt x="819" y="3"/>
                    <a:pt x="820" y="2"/>
                    <a:pt x="820" y="1"/>
                  </a:cubicBezTo>
                  <a:cubicBezTo>
                    <a:pt x="820" y="0"/>
                    <a:pt x="819" y="0"/>
                    <a:pt x="818" y="0"/>
                  </a:cubicBezTo>
                  <a:close/>
                  <a:moveTo>
                    <a:pt x="827" y="0"/>
                  </a:moveTo>
                  <a:cubicBezTo>
                    <a:pt x="827" y="0"/>
                    <a:pt x="827" y="0"/>
                    <a:pt x="827" y="0"/>
                  </a:cubicBezTo>
                  <a:cubicBezTo>
                    <a:pt x="826" y="0"/>
                    <a:pt x="825" y="0"/>
                    <a:pt x="825" y="1"/>
                  </a:cubicBezTo>
                  <a:cubicBezTo>
                    <a:pt x="825" y="2"/>
                    <a:pt x="826" y="3"/>
                    <a:pt x="827" y="3"/>
                  </a:cubicBezTo>
                  <a:cubicBezTo>
                    <a:pt x="828" y="3"/>
                    <a:pt x="829" y="2"/>
                    <a:pt x="829" y="1"/>
                  </a:cubicBezTo>
                  <a:cubicBezTo>
                    <a:pt x="829" y="0"/>
                    <a:pt x="828" y="0"/>
                    <a:pt x="827" y="0"/>
                  </a:cubicBezTo>
                  <a:close/>
                  <a:moveTo>
                    <a:pt x="836" y="0"/>
                  </a:moveTo>
                  <a:cubicBezTo>
                    <a:pt x="836" y="0"/>
                    <a:pt x="836" y="0"/>
                    <a:pt x="836" y="0"/>
                  </a:cubicBezTo>
                  <a:cubicBezTo>
                    <a:pt x="835" y="0"/>
                    <a:pt x="834" y="0"/>
                    <a:pt x="834" y="1"/>
                  </a:cubicBezTo>
                  <a:cubicBezTo>
                    <a:pt x="834" y="2"/>
                    <a:pt x="835" y="3"/>
                    <a:pt x="836" y="3"/>
                  </a:cubicBezTo>
                  <a:cubicBezTo>
                    <a:pt x="837" y="3"/>
                    <a:pt x="837" y="2"/>
                    <a:pt x="837" y="1"/>
                  </a:cubicBezTo>
                  <a:cubicBezTo>
                    <a:pt x="837" y="0"/>
                    <a:pt x="837" y="0"/>
                    <a:pt x="836" y="0"/>
                  </a:cubicBezTo>
                  <a:close/>
                  <a:moveTo>
                    <a:pt x="845" y="0"/>
                  </a:moveTo>
                  <a:cubicBezTo>
                    <a:pt x="845" y="0"/>
                    <a:pt x="845" y="0"/>
                    <a:pt x="845" y="0"/>
                  </a:cubicBezTo>
                  <a:cubicBezTo>
                    <a:pt x="844" y="0"/>
                    <a:pt x="843" y="0"/>
                    <a:pt x="843" y="1"/>
                  </a:cubicBezTo>
                  <a:cubicBezTo>
                    <a:pt x="843" y="2"/>
                    <a:pt x="844" y="3"/>
                    <a:pt x="845" y="3"/>
                  </a:cubicBezTo>
                  <a:cubicBezTo>
                    <a:pt x="846" y="3"/>
                    <a:pt x="846" y="2"/>
                    <a:pt x="846" y="1"/>
                  </a:cubicBezTo>
                  <a:cubicBezTo>
                    <a:pt x="846" y="0"/>
                    <a:pt x="846" y="0"/>
                    <a:pt x="845" y="0"/>
                  </a:cubicBezTo>
                  <a:close/>
                  <a:moveTo>
                    <a:pt x="854" y="0"/>
                  </a:moveTo>
                  <a:cubicBezTo>
                    <a:pt x="854" y="0"/>
                    <a:pt x="854" y="0"/>
                    <a:pt x="854" y="0"/>
                  </a:cubicBezTo>
                  <a:cubicBezTo>
                    <a:pt x="853" y="0"/>
                    <a:pt x="852" y="0"/>
                    <a:pt x="852" y="1"/>
                  </a:cubicBezTo>
                  <a:cubicBezTo>
                    <a:pt x="852" y="2"/>
                    <a:pt x="853" y="3"/>
                    <a:pt x="854" y="3"/>
                  </a:cubicBezTo>
                  <a:cubicBezTo>
                    <a:pt x="855" y="3"/>
                    <a:pt x="855" y="2"/>
                    <a:pt x="855" y="1"/>
                  </a:cubicBezTo>
                  <a:cubicBezTo>
                    <a:pt x="855" y="0"/>
                    <a:pt x="855" y="0"/>
                    <a:pt x="854" y="0"/>
                  </a:cubicBezTo>
                  <a:close/>
                  <a:moveTo>
                    <a:pt x="863" y="0"/>
                  </a:moveTo>
                  <a:cubicBezTo>
                    <a:pt x="863" y="0"/>
                    <a:pt x="863" y="0"/>
                    <a:pt x="863" y="0"/>
                  </a:cubicBezTo>
                  <a:cubicBezTo>
                    <a:pt x="862" y="0"/>
                    <a:pt x="861" y="0"/>
                    <a:pt x="861" y="1"/>
                  </a:cubicBezTo>
                  <a:cubicBezTo>
                    <a:pt x="861" y="2"/>
                    <a:pt x="862" y="3"/>
                    <a:pt x="863" y="3"/>
                  </a:cubicBezTo>
                  <a:cubicBezTo>
                    <a:pt x="864" y="3"/>
                    <a:pt x="864" y="2"/>
                    <a:pt x="864" y="1"/>
                  </a:cubicBezTo>
                  <a:cubicBezTo>
                    <a:pt x="864" y="0"/>
                    <a:pt x="864" y="0"/>
                    <a:pt x="863" y="0"/>
                  </a:cubicBezTo>
                  <a:close/>
                  <a:moveTo>
                    <a:pt x="872" y="0"/>
                  </a:moveTo>
                  <a:cubicBezTo>
                    <a:pt x="872" y="0"/>
                    <a:pt x="872" y="0"/>
                    <a:pt x="872" y="0"/>
                  </a:cubicBezTo>
                  <a:cubicBezTo>
                    <a:pt x="871" y="0"/>
                    <a:pt x="870" y="0"/>
                    <a:pt x="870" y="1"/>
                  </a:cubicBezTo>
                  <a:cubicBezTo>
                    <a:pt x="870" y="2"/>
                    <a:pt x="871" y="3"/>
                    <a:pt x="872" y="3"/>
                  </a:cubicBezTo>
                  <a:cubicBezTo>
                    <a:pt x="873" y="3"/>
                    <a:pt x="873" y="2"/>
                    <a:pt x="873" y="1"/>
                  </a:cubicBezTo>
                  <a:cubicBezTo>
                    <a:pt x="873" y="0"/>
                    <a:pt x="873" y="0"/>
                    <a:pt x="872" y="0"/>
                  </a:cubicBezTo>
                  <a:close/>
                  <a:moveTo>
                    <a:pt x="881" y="0"/>
                  </a:moveTo>
                  <a:cubicBezTo>
                    <a:pt x="881" y="0"/>
                    <a:pt x="881" y="0"/>
                    <a:pt x="881" y="0"/>
                  </a:cubicBezTo>
                  <a:cubicBezTo>
                    <a:pt x="880" y="0"/>
                    <a:pt x="879" y="0"/>
                    <a:pt x="879" y="1"/>
                  </a:cubicBezTo>
                  <a:cubicBezTo>
                    <a:pt x="879" y="2"/>
                    <a:pt x="880" y="3"/>
                    <a:pt x="881" y="3"/>
                  </a:cubicBezTo>
                  <a:cubicBezTo>
                    <a:pt x="882" y="3"/>
                    <a:pt x="882" y="2"/>
                    <a:pt x="882" y="1"/>
                  </a:cubicBezTo>
                  <a:cubicBezTo>
                    <a:pt x="882" y="0"/>
                    <a:pt x="882" y="0"/>
                    <a:pt x="881" y="0"/>
                  </a:cubicBezTo>
                  <a:close/>
                  <a:moveTo>
                    <a:pt x="890" y="0"/>
                  </a:moveTo>
                  <a:cubicBezTo>
                    <a:pt x="890" y="0"/>
                    <a:pt x="890" y="0"/>
                    <a:pt x="890" y="0"/>
                  </a:cubicBezTo>
                  <a:cubicBezTo>
                    <a:pt x="889" y="0"/>
                    <a:pt x="888" y="0"/>
                    <a:pt x="888" y="1"/>
                  </a:cubicBezTo>
                  <a:cubicBezTo>
                    <a:pt x="888" y="2"/>
                    <a:pt x="889" y="3"/>
                    <a:pt x="890" y="3"/>
                  </a:cubicBezTo>
                  <a:cubicBezTo>
                    <a:pt x="891" y="3"/>
                    <a:pt x="891" y="2"/>
                    <a:pt x="891" y="1"/>
                  </a:cubicBezTo>
                  <a:cubicBezTo>
                    <a:pt x="891" y="0"/>
                    <a:pt x="891" y="0"/>
                    <a:pt x="890" y="0"/>
                  </a:cubicBezTo>
                  <a:close/>
                  <a:moveTo>
                    <a:pt x="898" y="0"/>
                  </a:moveTo>
                  <a:cubicBezTo>
                    <a:pt x="898" y="0"/>
                    <a:pt x="898" y="0"/>
                    <a:pt x="898" y="0"/>
                  </a:cubicBezTo>
                  <a:cubicBezTo>
                    <a:pt x="898" y="0"/>
                    <a:pt x="897" y="0"/>
                    <a:pt x="897" y="1"/>
                  </a:cubicBezTo>
                  <a:cubicBezTo>
                    <a:pt x="897" y="2"/>
                    <a:pt x="898" y="3"/>
                    <a:pt x="898" y="3"/>
                  </a:cubicBezTo>
                  <a:cubicBezTo>
                    <a:pt x="899" y="3"/>
                    <a:pt x="900" y="2"/>
                    <a:pt x="900" y="1"/>
                  </a:cubicBezTo>
                  <a:cubicBezTo>
                    <a:pt x="900" y="0"/>
                    <a:pt x="899" y="0"/>
                    <a:pt x="898" y="0"/>
                  </a:cubicBezTo>
                  <a:close/>
                  <a:moveTo>
                    <a:pt x="907" y="0"/>
                  </a:moveTo>
                  <a:cubicBezTo>
                    <a:pt x="907" y="0"/>
                    <a:pt x="907" y="0"/>
                    <a:pt x="907" y="0"/>
                  </a:cubicBezTo>
                  <a:cubicBezTo>
                    <a:pt x="906" y="0"/>
                    <a:pt x="906" y="0"/>
                    <a:pt x="906" y="1"/>
                  </a:cubicBezTo>
                  <a:cubicBezTo>
                    <a:pt x="906" y="2"/>
                    <a:pt x="906" y="3"/>
                    <a:pt x="907" y="3"/>
                  </a:cubicBezTo>
                  <a:cubicBezTo>
                    <a:pt x="908" y="3"/>
                    <a:pt x="909" y="2"/>
                    <a:pt x="909" y="1"/>
                  </a:cubicBezTo>
                  <a:cubicBezTo>
                    <a:pt x="909" y="0"/>
                    <a:pt x="908" y="0"/>
                    <a:pt x="907" y="0"/>
                  </a:cubicBezTo>
                  <a:close/>
                  <a:moveTo>
                    <a:pt x="916" y="0"/>
                  </a:moveTo>
                  <a:cubicBezTo>
                    <a:pt x="916" y="0"/>
                    <a:pt x="916" y="0"/>
                    <a:pt x="916" y="0"/>
                  </a:cubicBezTo>
                  <a:cubicBezTo>
                    <a:pt x="915" y="0"/>
                    <a:pt x="915" y="0"/>
                    <a:pt x="915" y="1"/>
                  </a:cubicBezTo>
                  <a:cubicBezTo>
                    <a:pt x="915" y="2"/>
                    <a:pt x="915" y="3"/>
                    <a:pt x="916" y="3"/>
                  </a:cubicBezTo>
                  <a:cubicBezTo>
                    <a:pt x="917" y="3"/>
                    <a:pt x="918" y="2"/>
                    <a:pt x="918" y="1"/>
                  </a:cubicBezTo>
                  <a:cubicBezTo>
                    <a:pt x="918" y="0"/>
                    <a:pt x="917" y="0"/>
                    <a:pt x="916" y="0"/>
                  </a:cubicBezTo>
                  <a:close/>
                  <a:moveTo>
                    <a:pt x="925" y="0"/>
                  </a:moveTo>
                  <a:cubicBezTo>
                    <a:pt x="925" y="0"/>
                    <a:pt x="925" y="0"/>
                    <a:pt x="925" y="0"/>
                  </a:cubicBezTo>
                  <a:cubicBezTo>
                    <a:pt x="924" y="0"/>
                    <a:pt x="924" y="0"/>
                    <a:pt x="924" y="1"/>
                  </a:cubicBezTo>
                  <a:cubicBezTo>
                    <a:pt x="924" y="2"/>
                    <a:pt x="924" y="3"/>
                    <a:pt x="925" y="3"/>
                  </a:cubicBezTo>
                  <a:cubicBezTo>
                    <a:pt x="926" y="3"/>
                    <a:pt x="927" y="2"/>
                    <a:pt x="927" y="1"/>
                  </a:cubicBezTo>
                  <a:cubicBezTo>
                    <a:pt x="927" y="0"/>
                    <a:pt x="926" y="0"/>
                    <a:pt x="925" y="0"/>
                  </a:cubicBezTo>
                  <a:close/>
                  <a:moveTo>
                    <a:pt x="934" y="0"/>
                  </a:moveTo>
                  <a:cubicBezTo>
                    <a:pt x="934" y="0"/>
                    <a:pt x="934" y="0"/>
                    <a:pt x="934" y="0"/>
                  </a:cubicBezTo>
                  <a:cubicBezTo>
                    <a:pt x="933" y="0"/>
                    <a:pt x="933" y="0"/>
                    <a:pt x="933" y="1"/>
                  </a:cubicBezTo>
                  <a:cubicBezTo>
                    <a:pt x="933" y="2"/>
                    <a:pt x="933" y="3"/>
                    <a:pt x="934" y="3"/>
                  </a:cubicBezTo>
                  <a:cubicBezTo>
                    <a:pt x="935" y="3"/>
                    <a:pt x="936" y="2"/>
                    <a:pt x="936" y="1"/>
                  </a:cubicBezTo>
                  <a:cubicBezTo>
                    <a:pt x="936" y="0"/>
                    <a:pt x="935" y="0"/>
                    <a:pt x="934" y="0"/>
                  </a:cubicBezTo>
                  <a:close/>
                  <a:moveTo>
                    <a:pt x="943" y="0"/>
                  </a:moveTo>
                  <a:cubicBezTo>
                    <a:pt x="943" y="0"/>
                    <a:pt x="943" y="0"/>
                    <a:pt x="943" y="0"/>
                  </a:cubicBezTo>
                  <a:cubicBezTo>
                    <a:pt x="942" y="0"/>
                    <a:pt x="942" y="0"/>
                    <a:pt x="942" y="1"/>
                  </a:cubicBezTo>
                  <a:cubicBezTo>
                    <a:pt x="942" y="2"/>
                    <a:pt x="942" y="3"/>
                    <a:pt x="943" y="3"/>
                  </a:cubicBezTo>
                  <a:cubicBezTo>
                    <a:pt x="944" y="3"/>
                    <a:pt x="945" y="2"/>
                    <a:pt x="945" y="1"/>
                  </a:cubicBezTo>
                  <a:cubicBezTo>
                    <a:pt x="945" y="0"/>
                    <a:pt x="944" y="0"/>
                    <a:pt x="943" y="0"/>
                  </a:cubicBezTo>
                  <a:close/>
                  <a:moveTo>
                    <a:pt x="952" y="0"/>
                  </a:moveTo>
                  <a:cubicBezTo>
                    <a:pt x="952" y="0"/>
                    <a:pt x="952" y="0"/>
                    <a:pt x="952" y="0"/>
                  </a:cubicBezTo>
                  <a:cubicBezTo>
                    <a:pt x="951" y="0"/>
                    <a:pt x="951" y="0"/>
                    <a:pt x="951" y="1"/>
                  </a:cubicBezTo>
                  <a:cubicBezTo>
                    <a:pt x="951" y="2"/>
                    <a:pt x="951" y="3"/>
                    <a:pt x="952" y="3"/>
                  </a:cubicBezTo>
                  <a:cubicBezTo>
                    <a:pt x="953" y="3"/>
                    <a:pt x="954" y="2"/>
                    <a:pt x="954" y="1"/>
                  </a:cubicBezTo>
                  <a:cubicBezTo>
                    <a:pt x="954" y="0"/>
                    <a:pt x="953" y="0"/>
                    <a:pt x="952" y="0"/>
                  </a:cubicBezTo>
                  <a:close/>
                  <a:moveTo>
                    <a:pt x="961" y="0"/>
                  </a:moveTo>
                  <a:cubicBezTo>
                    <a:pt x="961" y="0"/>
                    <a:pt x="961" y="0"/>
                    <a:pt x="961" y="0"/>
                  </a:cubicBezTo>
                  <a:cubicBezTo>
                    <a:pt x="960" y="0"/>
                    <a:pt x="960" y="0"/>
                    <a:pt x="960" y="1"/>
                  </a:cubicBezTo>
                  <a:cubicBezTo>
                    <a:pt x="960" y="2"/>
                    <a:pt x="960" y="3"/>
                    <a:pt x="961" y="3"/>
                  </a:cubicBezTo>
                  <a:cubicBezTo>
                    <a:pt x="962" y="3"/>
                    <a:pt x="963" y="2"/>
                    <a:pt x="963" y="1"/>
                  </a:cubicBezTo>
                  <a:cubicBezTo>
                    <a:pt x="963" y="0"/>
                    <a:pt x="962" y="0"/>
                    <a:pt x="961" y="0"/>
                  </a:cubicBezTo>
                  <a:close/>
                  <a:moveTo>
                    <a:pt x="970" y="0"/>
                  </a:moveTo>
                  <a:cubicBezTo>
                    <a:pt x="970" y="0"/>
                    <a:pt x="970" y="0"/>
                    <a:pt x="970" y="0"/>
                  </a:cubicBezTo>
                  <a:cubicBezTo>
                    <a:pt x="969" y="0"/>
                    <a:pt x="968" y="0"/>
                    <a:pt x="968" y="1"/>
                  </a:cubicBezTo>
                  <a:cubicBezTo>
                    <a:pt x="968" y="2"/>
                    <a:pt x="969" y="3"/>
                    <a:pt x="970" y="3"/>
                  </a:cubicBezTo>
                  <a:cubicBezTo>
                    <a:pt x="971" y="3"/>
                    <a:pt x="972" y="2"/>
                    <a:pt x="972" y="1"/>
                  </a:cubicBezTo>
                  <a:cubicBezTo>
                    <a:pt x="972" y="0"/>
                    <a:pt x="971" y="0"/>
                    <a:pt x="970" y="0"/>
                  </a:cubicBezTo>
                  <a:close/>
                  <a:moveTo>
                    <a:pt x="979" y="0"/>
                  </a:moveTo>
                  <a:cubicBezTo>
                    <a:pt x="979" y="0"/>
                    <a:pt x="979" y="0"/>
                    <a:pt x="979" y="0"/>
                  </a:cubicBezTo>
                  <a:cubicBezTo>
                    <a:pt x="978" y="0"/>
                    <a:pt x="977" y="0"/>
                    <a:pt x="977" y="1"/>
                  </a:cubicBezTo>
                  <a:cubicBezTo>
                    <a:pt x="977" y="2"/>
                    <a:pt x="978" y="3"/>
                    <a:pt x="979" y="3"/>
                  </a:cubicBezTo>
                  <a:cubicBezTo>
                    <a:pt x="980" y="3"/>
                    <a:pt x="981" y="2"/>
                    <a:pt x="981" y="1"/>
                  </a:cubicBezTo>
                  <a:cubicBezTo>
                    <a:pt x="981" y="0"/>
                    <a:pt x="980" y="0"/>
                    <a:pt x="979" y="0"/>
                  </a:cubicBezTo>
                  <a:close/>
                  <a:moveTo>
                    <a:pt x="988" y="0"/>
                  </a:moveTo>
                  <a:cubicBezTo>
                    <a:pt x="988" y="0"/>
                    <a:pt x="988" y="0"/>
                    <a:pt x="988" y="0"/>
                  </a:cubicBezTo>
                  <a:cubicBezTo>
                    <a:pt x="987" y="0"/>
                    <a:pt x="986" y="0"/>
                    <a:pt x="986" y="1"/>
                  </a:cubicBezTo>
                  <a:cubicBezTo>
                    <a:pt x="986" y="2"/>
                    <a:pt x="987" y="3"/>
                    <a:pt x="988" y="3"/>
                  </a:cubicBezTo>
                  <a:cubicBezTo>
                    <a:pt x="989" y="3"/>
                    <a:pt x="990" y="2"/>
                    <a:pt x="990" y="1"/>
                  </a:cubicBezTo>
                  <a:cubicBezTo>
                    <a:pt x="990" y="0"/>
                    <a:pt x="989" y="0"/>
                    <a:pt x="988" y="0"/>
                  </a:cubicBezTo>
                  <a:close/>
                  <a:moveTo>
                    <a:pt x="997" y="0"/>
                  </a:moveTo>
                  <a:cubicBezTo>
                    <a:pt x="997" y="0"/>
                    <a:pt x="997" y="0"/>
                    <a:pt x="997" y="0"/>
                  </a:cubicBezTo>
                  <a:cubicBezTo>
                    <a:pt x="996" y="0"/>
                    <a:pt x="995" y="0"/>
                    <a:pt x="995" y="1"/>
                  </a:cubicBezTo>
                  <a:cubicBezTo>
                    <a:pt x="995" y="2"/>
                    <a:pt x="996" y="3"/>
                    <a:pt x="997" y="3"/>
                  </a:cubicBezTo>
                  <a:cubicBezTo>
                    <a:pt x="998" y="3"/>
                    <a:pt x="999" y="2"/>
                    <a:pt x="999" y="1"/>
                  </a:cubicBezTo>
                  <a:cubicBezTo>
                    <a:pt x="999" y="0"/>
                    <a:pt x="998" y="0"/>
                    <a:pt x="997" y="0"/>
                  </a:cubicBezTo>
                  <a:close/>
                  <a:moveTo>
                    <a:pt x="1006" y="0"/>
                  </a:moveTo>
                  <a:cubicBezTo>
                    <a:pt x="1006" y="0"/>
                    <a:pt x="1006" y="0"/>
                    <a:pt x="1006" y="0"/>
                  </a:cubicBezTo>
                  <a:cubicBezTo>
                    <a:pt x="1005" y="0"/>
                    <a:pt x="1004" y="0"/>
                    <a:pt x="1004" y="1"/>
                  </a:cubicBezTo>
                  <a:cubicBezTo>
                    <a:pt x="1004" y="2"/>
                    <a:pt x="1005" y="3"/>
                    <a:pt x="1006" y="3"/>
                  </a:cubicBezTo>
                  <a:cubicBezTo>
                    <a:pt x="1007" y="3"/>
                    <a:pt x="1008" y="2"/>
                    <a:pt x="1008" y="1"/>
                  </a:cubicBezTo>
                  <a:cubicBezTo>
                    <a:pt x="1008" y="0"/>
                    <a:pt x="1007" y="0"/>
                    <a:pt x="1006" y="0"/>
                  </a:cubicBezTo>
                  <a:close/>
                  <a:moveTo>
                    <a:pt x="1015" y="0"/>
                  </a:moveTo>
                  <a:cubicBezTo>
                    <a:pt x="1015" y="0"/>
                    <a:pt x="1015" y="0"/>
                    <a:pt x="1015" y="0"/>
                  </a:cubicBezTo>
                  <a:cubicBezTo>
                    <a:pt x="1014" y="0"/>
                    <a:pt x="1013" y="0"/>
                    <a:pt x="1013" y="1"/>
                  </a:cubicBezTo>
                  <a:cubicBezTo>
                    <a:pt x="1013" y="2"/>
                    <a:pt x="1014" y="3"/>
                    <a:pt x="1015" y="3"/>
                  </a:cubicBezTo>
                  <a:cubicBezTo>
                    <a:pt x="1016" y="3"/>
                    <a:pt x="1017" y="2"/>
                    <a:pt x="1017" y="1"/>
                  </a:cubicBezTo>
                  <a:cubicBezTo>
                    <a:pt x="1017" y="0"/>
                    <a:pt x="1016" y="0"/>
                    <a:pt x="1015" y="0"/>
                  </a:cubicBezTo>
                  <a:close/>
                  <a:moveTo>
                    <a:pt x="1024" y="0"/>
                  </a:moveTo>
                  <a:cubicBezTo>
                    <a:pt x="1024" y="0"/>
                    <a:pt x="1024" y="0"/>
                    <a:pt x="1024" y="0"/>
                  </a:cubicBezTo>
                  <a:cubicBezTo>
                    <a:pt x="1023" y="0"/>
                    <a:pt x="1022" y="0"/>
                    <a:pt x="1022" y="1"/>
                  </a:cubicBezTo>
                  <a:cubicBezTo>
                    <a:pt x="1022" y="2"/>
                    <a:pt x="1023" y="3"/>
                    <a:pt x="1024" y="3"/>
                  </a:cubicBezTo>
                  <a:cubicBezTo>
                    <a:pt x="1025" y="3"/>
                    <a:pt x="1026" y="2"/>
                    <a:pt x="1026" y="1"/>
                  </a:cubicBezTo>
                  <a:cubicBezTo>
                    <a:pt x="1026" y="0"/>
                    <a:pt x="1025" y="0"/>
                    <a:pt x="1024" y="0"/>
                  </a:cubicBezTo>
                  <a:close/>
                  <a:moveTo>
                    <a:pt x="1033" y="0"/>
                  </a:moveTo>
                  <a:cubicBezTo>
                    <a:pt x="1033" y="0"/>
                    <a:pt x="1033" y="0"/>
                    <a:pt x="1033" y="0"/>
                  </a:cubicBezTo>
                  <a:cubicBezTo>
                    <a:pt x="1032" y="0"/>
                    <a:pt x="1031" y="0"/>
                    <a:pt x="1031" y="1"/>
                  </a:cubicBezTo>
                  <a:cubicBezTo>
                    <a:pt x="1031" y="2"/>
                    <a:pt x="1032" y="3"/>
                    <a:pt x="1033" y="3"/>
                  </a:cubicBezTo>
                  <a:cubicBezTo>
                    <a:pt x="1034" y="3"/>
                    <a:pt x="1035" y="2"/>
                    <a:pt x="1035" y="1"/>
                  </a:cubicBezTo>
                  <a:cubicBezTo>
                    <a:pt x="1035" y="0"/>
                    <a:pt x="1034" y="0"/>
                    <a:pt x="1033" y="0"/>
                  </a:cubicBezTo>
                  <a:close/>
                  <a:moveTo>
                    <a:pt x="1042" y="0"/>
                  </a:moveTo>
                  <a:cubicBezTo>
                    <a:pt x="1042" y="0"/>
                    <a:pt x="1042" y="0"/>
                    <a:pt x="1042" y="0"/>
                  </a:cubicBezTo>
                  <a:cubicBezTo>
                    <a:pt x="1041" y="0"/>
                    <a:pt x="1040" y="0"/>
                    <a:pt x="1040" y="1"/>
                  </a:cubicBezTo>
                  <a:cubicBezTo>
                    <a:pt x="1040" y="2"/>
                    <a:pt x="1041" y="3"/>
                    <a:pt x="1042" y="3"/>
                  </a:cubicBezTo>
                  <a:cubicBezTo>
                    <a:pt x="1043" y="3"/>
                    <a:pt x="1044" y="2"/>
                    <a:pt x="1044" y="1"/>
                  </a:cubicBezTo>
                  <a:cubicBezTo>
                    <a:pt x="1044" y="0"/>
                    <a:pt x="1043" y="0"/>
                    <a:pt x="1042" y="0"/>
                  </a:cubicBezTo>
                  <a:close/>
                  <a:moveTo>
                    <a:pt x="1051" y="0"/>
                  </a:moveTo>
                  <a:cubicBezTo>
                    <a:pt x="1051" y="0"/>
                    <a:pt x="1051" y="0"/>
                    <a:pt x="1051" y="0"/>
                  </a:cubicBezTo>
                  <a:cubicBezTo>
                    <a:pt x="1050" y="0"/>
                    <a:pt x="1049" y="0"/>
                    <a:pt x="1049" y="1"/>
                  </a:cubicBezTo>
                  <a:cubicBezTo>
                    <a:pt x="1049" y="2"/>
                    <a:pt x="1050" y="3"/>
                    <a:pt x="1051" y="3"/>
                  </a:cubicBezTo>
                  <a:cubicBezTo>
                    <a:pt x="1052" y="3"/>
                    <a:pt x="1053" y="2"/>
                    <a:pt x="1053" y="1"/>
                  </a:cubicBezTo>
                  <a:cubicBezTo>
                    <a:pt x="1053" y="0"/>
                    <a:pt x="1052" y="0"/>
                    <a:pt x="1051" y="0"/>
                  </a:cubicBezTo>
                  <a:close/>
                  <a:moveTo>
                    <a:pt x="1060" y="0"/>
                  </a:moveTo>
                  <a:cubicBezTo>
                    <a:pt x="1060" y="0"/>
                    <a:pt x="1060" y="0"/>
                    <a:pt x="1060" y="0"/>
                  </a:cubicBezTo>
                  <a:cubicBezTo>
                    <a:pt x="1059" y="0"/>
                    <a:pt x="1058" y="0"/>
                    <a:pt x="1058" y="1"/>
                  </a:cubicBezTo>
                  <a:cubicBezTo>
                    <a:pt x="1058" y="2"/>
                    <a:pt x="1059" y="3"/>
                    <a:pt x="1060" y="3"/>
                  </a:cubicBezTo>
                  <a:cubicBezTo>
                    <a:pt x="1061" y="3"/>
                    <a:pt x="1062" y="2"/>
                    <a:pt x="1062" y="1"/>
                  </a:cubicBezTo>
                  <a:cubicBezTo>
                    <a:pt x="1062" y="0"/>
                    <a:pt x="1061" y="0"/>
                    <a:pt x="1060" y="0"/>
                  </a:cubicBezTo>
                  <a:close/>
                  <a:moveTo>
                    <a:pt x="1069" y="0"/>
                  </a:moveTo>
                  <a:cubicBezTo>
                    <a:pt x="1069" y="0"/>
                    <a:pt x="1069" y="0"/>
                    <a:pt x="1069" y="0"/>
                  </a:cubicBezTo>
                  <a:cubicBezTo>
                    <a:pt x="1068" y="0"/>
                    <a:pt x="1067" y="0"/>
                    <a:pt x="1067" y="1"/>
                  </a:cubicBezTo>
                  <a:cubicBezTo>
                    <a:pt x="1067" y="2"/>
                    <a:pt x="1068" y="3"/>
                    <a:pt x="1069" y="3"/>
                  </a:cubicBezTo>
                  <a:cubicBezTo>
                    <a:pt x="1070" y="3"/>
                    <a:pt x="1071" y="2"/>
                    <a:pt x="1071" y="1"/>
                  </a:cubicBezTo>
                  <a:cubicBezTo>
                    <a:pt x="1071" y="0"/>
                    <a:pt x="1070" y="0"/>
                    <a:pt x="1069" y="0"/>
                  </a:cubicBezTo>
                  <a:close/>
                  <a:moveTo>
                    <a:pt x="1078" y="0"/>
                  </a:moveTo>
                  <a:cubicBezTo>
                    <a:pt x="1078" y="0"/>
                    <a:pt x="1078" y="0"/>
                    <a:pt x="1078" y="0"/>
                  </a:cubicBezTo>
                  <a:cubicBezTo>
                    <a:pt x="1077" y="0"/>
                    <a:pt x="1076" y="0"/>
                    <a:pt x="1076" y="1"/>
                  </a:cubicBezTo>
                  <a:cubicBezTo>
                    <a:pt x="1076" y="2"/>
                    <a:pt x="1077" y="3"/>
                    <a:pt x="1078" y="3"/>
                  </a:cubicBezTo>
                  <a:cubicBezTo>
                    <a:pt x="1079" y="3"/>
                    <a:pt x="1080" y="2"/>
                    <a:pt x="1080" y="1"/>
                  </a:cubicBezTo>
                  <a:cubicBezTo>
                    <a:pt x="1080" y="0"/>
                    <a:pt x="1079" y="0"/>
                    <a:pt x="1078" y="0"/>
                  </a:cubicBezTo>
                  <a:close/>
                  <a:moveTo>
                    <a:pt x="1087" y="0"/>
                  </a:moveTo>
                  <a:cubicBezTo>
                    <a:pt x="1087" y="0"/>
                    <a:pt x="1087" y="0"/>
                    <a:pt x="1087" y="0"/>
                  </a:cubicBezTo>
                  <a:cubicBezTo>
                    <a:pt x="1086" y="0"/>
                    <a:pt x="1085" y="0"/>
                    <a:pt x="1085" y="1"/>
                  </a:cubicBezTo>
                  <a:cubicBezTo>
                    <a:pt x="1085" y="2"/>
                    <a:pt x="1086" y="3"/>
                    <a:pt x="1087" y="3"/>
                  </a:cubicBezTo>
                  <a:cubicBezTo>
                    <a:pt x="1088" y="3"/>
                    <a:pt x="1089" y="2"/>
                    <a:pt x="1089" y="1"/>
                  </a:cubicBezTo>
                  <a:cubicBezTo>
                    <a:pt x="1089" y="0"/>
                    <a:pt x="1088" y="0"/>
                    <a:pt x="1087" y="0"/>
                  </a:cubicBezTo>
                  <a:close/>
                  <a:moveTo>
                    <a:pt x="1096" y="0"/>
                  </a:moveTo>
                  <a:cubicBezTo>
                    <a:pt x="1096" y="0"/>
                    <a:pt x="1096" y="0"/>
                    <a:pt x="1096" y="0"/>
                  </a:cubicBezTo>
                  <a:cubicBezTo>
                    <a:pt x="1095" y="0"/>
                    <a:pt x="1094" y="0"/>
                    <a:pt x="1094" y="1"/>
                  </a:cubicBezTo>
                  <a:cubicBezTo>
                    <a:pt x="1094" y="2"/>
                    <a:pt x="1095" y="3"/>
                    <a:pt x="1096" y="3"/>
                  </a:cubicBezTo>
                  <a:cubicBezTo>
                    <a:pt x="1097" y="3"/>
                    <a:pt x="1098" y="2"/>
                    <a:pt x="1098" y="1"/>
                  </a:cubicBezTo>
                  <a:cubicBezTo>
                    <a:pt x="1098" y="0"/>
                    <a:pt x="1097" y="0"/>
                    <a:pt x="1096" y="0"/>
                  </a:cubicBezTo>
                  <a:close/>
                  <a:moveTo>
                    <a:pt x="1105" y="0"/>
                  </a:moveTo>
                  <a:cubicBezTo>
                    <a:pt x="1105" y="0"/>
                    <a:pt x="1105" y="0"/>
                    <a:pt x="1105" y="0"/>
                  </a:cubicBezTo>
                  <a:cubicBezTo>
                    <a:pt x="1104" y="0"/>
                    <a:pt x="1103" y="0"/>
                    <a:pt x="1103" y="1"/>
                  </a:cubicBezTo>
                  <a:cubicBezTo>
                    <a:pt x="1103" y="2"/>
                    <a:pt x="1104" y="3"/>
                    <a:pt x="1105" y="3"/>
                  </a:cubicBezTo>
                  <a:cubicBezTo>
                    <a:pt x="1106" y="3"/>
                    <a:pt x="1107" y="2"/>
                    <a:pt x="1107" y="1"/>
                  </a:cubicBezTo>
                  <a:cubicBezTo>
                    <a:pt x="1107" y="0"/>
                    <a:pt x="1106" y="0"/>
                    <a:pt x="1105" y="0"/>
                  </a:cubicBezTo>
                  <a:close/>
                  <a:moveTo>
                    <a:pt x="1114" y="0"/>
                  </a:moveTo>
                  <a:cubicBezTo>
                    <a:pt x="1114" y="0"/>
                    <a:pt x="1114" y="0"/>
                    <a:pt x="1114" y="0"/>
                  </a:cubicBezTo>
                  <a:cubicBezTo>
                    <a:pt x="1113" y="0"/>
                    <a:pt x="1112" y="0"/>
                    <a:pt x="1112" y="1"/>
                  </a:cubicBezTo>
                  <a:cubicBezTo>
                    <a:pt x="1112" y="2"/>
                    <a:pt x="1113" y="3"/>
                    <a:pt x="1114" y="3"/>
                  </a:cubicBezTo>
                  <a:cubicBezTo>
                    <a:pt x="1115" y="3"/>
                    <a:pt x="1116" y="2"/>
                    <a:pt x="1116" y="1"/>
                  </a:cubicBezTo>
                  <a:cubicBezTo>
                    <a:pt x="1116" y="0"/>
                    <a:pt x="1115" y="0"/>
                    <a:pt x="1114" y="0"/>
                  </a:cubicBezTo>
                  <a:close/>
                  <a:moveTo>
                    <a:pt x="1123" y="0"/>
                  </a:moveTo>
                  <a:cubicBezTo>
                    <a:pt x="1123" y="0"/>
                    <a:pt x="1123" y="0"/>
                    <a:pt x="1123" y="0"/>
                  </a:cubicBezTo>
                  <a:cubicBezTo>
                    <a:pt x="1122" y="0"/>
                    <a:pt x="1121" y="0"/>
                    <a:pt x="1121" y="1"/>
                  </a:cubicBezTo>
                  <a:cubicBezTo>
                    <a:pt x="1121" y="2"/>
                    <a:pt x="1122" y="3"/>
                    <a:pt x="1123" y="3"/>
                  </a:cubicBezTo>
                  <a:cubicBezTo>
                    <a:pt x="1124" y="3"/>
                    <a:pt x="1125" y="2"/>
                    <a:pt x="1125" y="1"/>
                  </a:cubicBezTo>
                  <a:cubicBezTo>
                    <a:pt x="1125" y="0"/>
                    <a:pt x="1124" y="0"/>
                    <a:pt x="1123" y="0"/>
                  </a:cubicBezTo>
                  <a:close/>
                  <a:moveTo>
                    <a:pt x="1132" y="0"/>
                  </a:moveTo>
                  <a:cubicBezTo>
                    <a:pt x="1132" y="0"/>
                    <a:pt x="1132" y="0"/>
                    <a:pt x="1132" y="0"/>
                  </a:cubicBezTo>
                  <a:cubicBezTo>
                    <a:pt x="1131" y="0"/>
                    <a:pt x="1130" y="0"/>
                    <a:pt x="1130" y="1"/>
                  </a:cubicBezTo>
                  <a:cubicBezTo>
                    <a:pt x="1130" y="2"/>
                    <a:pt x="1131" y="3"/>
                    <a:pt x="1132" y="3"/>
                  </a:cubicBezTo>
                  <a:cubicBezTo>
                    <a:pt x="1133" y="3"/>
                    <a:pt x="1134" y="2"/>
                    <a:pt x="1134" y="1"/>
                  </a:cubicBezTo>
                  <a:cubicBezTo>
                    <a:pt x="1134" y="0"/>
                    <a:pt x="1133" y="0"/>
                    <a:pt x="1132" y="0"/>
                  </a:cubicBezTo>
                  <a:close/>
                  <a:moveTo>
                    <a:pt x="1141" y="0"/>
                  </a:moveTo>
                  <a:cubicBezTo>
                    <a:pt x="1141" y="0"/>
                    <a:pt x="1141" y="0"/>
                    <a:pt x="1141" y="0"/>
                  </a:cubicBezTo>
                  <a:cubicBezTo>
                    <a:pt x="1140" y="0"/>
                    <a:pt x="1139" y="0"/>
                    <a:pt x="1139" y="1"/>
                  </a:cubicBezTo>
                  <a:cubicBezTo>
                    <a:pt x="1139" y="2"/>
                    <a:pt x="1140" y="3"/>
                    <a:pt x="1141" y="3"/>
                  </a:cubicBezTo>
                  <a:cubicBezTo>
                    <a:pt x="1142" y="3"/>
                    <a:pt x="1143" y="2"/>
                    <a:pt x="1143" y="1"/>
                  </a:cubicBezTo>
                  <a:cubicBezTo>
                    <a:pt x="1143" y="0"/>
                    <a:pt x="1142" y="0"/>
                    <a:pt x="1141" y="0"/>
                  </a:cubicBezTo>
                  <a:close/>
                  <a:moveTo>
                    <a:pt x="1150" y="0"/>
                  </a:moveTo>
                  <a:cubicBezTo>
                    <a:pt x="1150" y="0"/>
                    <a:pt x="1150" y="0"/>
                    <a:pt x="1150" y="0"/>
                  </a:cubicBezTo>
                  <a:cubicBezTo>
                    <a:pt x="1149" y="0"/>
                    <a:pt x="1148" y="0"/>
                    <a:pt x="1148" y="1"/>
                  </a:cubicBezTo>
                  <a:cubicBezTo>
                    <a:pt x="1148" y="2"/>
                    <a:pt x="1149" y="3"/>
                    <a:pt x="1150" y="3"/>
                  </a:cubicBezTo>
                  <a:cubicBezTo>
                    <a:pt x="1151" y="3"/>
                    <a:pt x="1151" y="2"/>
                    <a:pt x="1151" y="1"/>
                  </a:cubicBezTo>
                  <a:cubicBezTo>
                    <a:pt x="1151" y="0"/>
                    <a:pt x="1151" y="0"/>
                    <a:pt x="1150" y="0"/>
                  </a:cubicBezTo>
                  <a:close/>
                  <a:moveTo>
                    <a:pt x="1159" y="0"/>
                  </a:moveTo>
                  <a:cubicBezTo>
                    <a:pt x="1159" y="0"/>
                    <a:pt x="1159" y="0"/>
                    <a:pt x="1159" y="0"/>
                  </a:cubicBezTo>
                  <a:cubicBezTo>
                    <a:pt x="1158" y="0"/>
                    <a:pt x="1157" y="0"/>
                    <a:pt x="1157" y="1"/>
                  </a:cubicBezTo>
                  <a:cubicBezTo>
                    <a:pt x="1157" y="2"/>
                    <a:pt x="1158" y="3"/>
                    <a:pt x="1159" y="3"/>
                  </a:cubicBezTo>
                  <a:cubicBezTo>
                    <a:pt x="1160" y="3"/>
                    <a:pt x="1160" y="2"/>
                    <a:pt x="1160" y="1"/>
                  </a:cubicBezTo>
                  <a:cubicBezTo>
                    <a:pt x="1160" y="0"/>
                    <a:pt x="1160" y="0"/>
                    <a:pt x="1159" y="0"/>
                  </a:cubicBezTo>
                  <a:close/>
                  <a:moveTo>
                    <a:pt x="1168" y="0"/>
                  </a:moveTo>
                  <a:cubicBezTo>
                    <a:pt x="1168" y="0"/>
                    <a:pt x="1168" y="0"/>
                    <a:pt x="1168" y="0"/>
                  </a:cubicBezTo>
                  <a:cubicBezTo>
                    <a:pt x="1167" y="0"/>
                    <a:pt x="1166" y="0"/>
                    <a:pt x="1166" y="1"/>
                  </a:cubicBezTo>
                  <a:cubicBezTo>
                    <a:pt x="1166" y="2"/>
                    <a:pt x="1167" y="3"/>
                    <a:pt x="1168" y="3"/>
                  </a:cubicBezTo>
                  <a:cubicBezTo>
                    <a:pt x="1169" y="3"/>
                    <a:pt x="1169" y="2"/>
                    <a:pt x="1169" y="1"/>
                  </a:cubicBezTo>
                  <a:cubicBezTo>
                    <a:pt x="1169" y="0"/>
                    <a:pt x="1169" y="0"/>
                    <a:pt x="1168" y="0"/>
                  </a:cubicBezTo>
                  <a:close/>
                  <a:moveTo>
                    <a:pt x="1177" y="0"/>
                  </a:moveTo>
                  <a:cubicBezTo>
                    <a:pt x="1177" y="0"/>
                    <a:pt x="1177" y="0"/>
                    <a:pt x="1177" y="0"/>
                  </a:cubicBezTo>
                  <a:cubicBezTo>
                    <a:pt x="1176" y="0"/>
                    <a:pt x="1175" y="0"/>
                    <a:pt x="1175" y="1"/>
                  </a:cubicBezTo>
                  <a:cubicBezTo>
                    <a:pt x="1175" y="2"/>
                    <a:pt x="1176" y="3"/>
                    <a:pt x="1177" y="3"/>
                  </a:cubicBezTo>
                  <a:cubicBezTo>
                    <a:pt x="1178" y="3"/>
                    <a:pt x="1178" y="2"/>
                    <a:pt x="1178" y="1"/>
                  </a:cubicBezTo>
                  <a:cubicBezTo>
                    <a:pt x="1178" y="0"/>
                    <a:pt x="1178" y="0"/>
                    <a:pt x="1177" y="0"/>
                  </a:cubicBezTo>
                  <a:close/>
                  <a:moveTo>
                    <a:pt x="1186" y="0"/>
                  </a:moveTo>
                  <a:cubicBezTo>
                    <a:pt x="1186" y="0"/>
                    <a:pt x="1186" y="0"/>
                    <a:pt x="1186" y="0"/>
                  </a:cubicBezTo>
                  <a:cubicBezTo>
                    <a:pt x="1185" y="0"/>
                    <a:pt x="1184" y="0"/>
                    <a:pt x="1184" y="1"/>
                  </a:cubicBezTo>
                  <a:cubicBezTo>
                    <a:pt x="1184" y="2"/>
                    <a:pt x="1185" y="3"/>
                    <a:pt x="1186" y="3"/>
                  </a:cubicBezTo>
                  <a:cubicBezTo>
                    <a:pt x="1187" y="3"/>
                    <a:pt x="1187" y="2"/>
                    <a:pt x="1187" y="1"/>
                  </a:cubicBezTo>
                  <a:cubicBezTo>
                    <a:pt x="1187" y="0"/>
                    <a:pt x="1187" y="0"/>
                    <a:pt x="1186" y="0"/>
                  </a:cubicBezTo>
                  <a:close/>
                  <a:moveTo>
                    <a:pt x="1195" y="0"/>
                  </a:moveTo>
                  <a:cubicBezTo>
                    <a:pt x="1195" y="0"/>
                    <a:pt x="1195" y="0"/>
                    <a:pt x="1195" y="0"/>
                  </a:cubicBezTo>
                  <a:cubicBezTo>
                    <a:pt x="1194" y="0"/>
                    <a:pt x="1193" y="0"/>
                    <a:pt x="1193" y="1"/>
                  </a:cubicBezTo>
                  <a:cubicBezTo>
                    <a:pt x="1193" y="2"/>
                    <a:pt x="1194" y="3"/>
                    <a:pt x="1195" y="3"/>
                  </a:cubicBezTo>
                  <a:cubicBezTo>
                    <a:pt x="1196" y="3"/>
                    <a:pt x="1196" y="2"/>
                    <a:pt x="1196" y="1"/>
                  </a:cubicBezTo>
                  <a:cubicBezTo>
                    <a:pt x="1196" y="0"/>
                    <a:pt x="1196" y="0"/>
                    <a:pt x="1195" y="0"/>
                  </a:cubicBezTo>
                  <a:close/>
                  <a:moveTo>
                    <a:pt x="1204" y="0"/>
                  </a:moveTo>
                  <a:cubicBezTo>
                    <a:pt x="1204" y="0"/>
                    <a:pt x="1204" y="0"/>
                    <a:pt x="1204" y="0"/>
                  </a:cubicBezTo>
                  <a:cubicBezTo>
                    <a:pt x="1203" y="0"/>
                    <a:pt x="1202" y="0"/>
                    <a:pt x="1202" y="1"/>
                  </a:cubicBezTo>
                  <a:cubicBezTo>
                    <a:pt x="1202" y="2"/>
                    <a:pt x="1203" y="3"/>
                    <a:pt x="1204" y="3"/>
                  </a:cubicBezTo>
                  <a:cubicBezTo>
                    <a:pt x="1204" y="3"/>
                    <a:pt x="1205" y="2"/>
                    <a:pt x="1205" y="1"/>
                  </a:cubicBezTo>
                  <a:cubicBezTo>
                    <a:pt x="1205" y="0"/>
                    <a:pt x="1204" y="0"/>
                    <a:pt x="1204" y="0"/>
                  </a:cubicBezTo>
                  <a:close/>
                  <a:moveTo>
                    <a:pt x="1212" y="0"/>
                  </a:moveTo>
                  <a:cubicBezTo>
                    <a:pt x="1212" y="0"/>
                    <a:pt x="1212" y="0"/>
                    <a:pt x="1212" y="0"/>
                  </a:cubicBezTo>
                  <a:cubicBezTo>
                    <a:pt x="1211" y="0"/>
                    <a:pt x="1211" y="0"/>
                    <a:pt x="1211" y="1"/>
                  </a:cubicBezTo>
                  <a:cubicBezTo>
                    <a:pt x="1211" y="2"/>
                    <a:pt x="1211" y="3"/>
                    <a:pt x="1212" y="3"/>
                  </a:cubicBezTo>
                  <a:cubicBezTo>
                    <a:pt x="1213" y="3"/>
                    <a:pt x="1214" y="2"/>
                    <a:pt x="1214" y="1"/>
                  </a:cubicBezTo>
                  <a:cubicBezTo>
                    <a:pt x="1214" y="0"/>
                    <a:pt x="1213" y="0"/>
                    <a:pt x="1212" y="0"/>
                  </a:cubicBezTo>
                  <a:close/>
                  <a:moveTo>
                    <a:pt x="1221" y="0"/>
                  </a:moveTo>
                  <a:cubicBezTo>
                    <a:pt x="1221" y="0"/>
                    <a:pt x="1221" y="0"/>
                    <a:pt x="1221" y="0"/>
                  </a:cubicBezTo>
                  <a:cubicBezTo>
                    <a:pt x="1220" y="0"/>
                    <a:pt x="1220" y="0"/>
                    <a:pt x="1220" y="1"/>
                  </a:cubicBezTo>
                  <a:cubicBezTo>
                    <a:pt x="1220" y="2"/>
                    <a:pt x="1220" y="3"/>
                    <a:pt x="1221" y="3"/>
                  </a:cubicBezTo>
                  <a:cubicBezTo>
                    <a:pt x="1222" y="3"/>
                    <a:pt x="1223" y="2"/>
                    <a:pt x="1223" y="1"/>
                  </a:cubicBezTo>
                  <a:cubicBezTo>
                    <a:pt x="1223" y="0"/>
                    <a:pt x="1222" y="0"/>
                    <a:pt x="1221" y="0"/>
                  </a:cubicBezTo>
                  <a:close/>
                </a:path>
              </a:pathLst>
            </a:custGeom>
            <a:solidFill>
              <a:srgbClr val="99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8"/>
            <p:cNvSpPr/>
            <p:nvPr/>
          </p:nvSpPr>
          <p:spPr bwMode="auto">
            <a:xfrm rot="20916894">
              <a:off x="5271143" y="3391497"/>
              <a:ext cx="5668" cy="5668"/>
            </a:xfrm>
            <a:custGeom>
              <a:avLst/>
              <a:gdLst>
                <a:gd name="T0" fmla="*/ 1 w 3"/>
                <a:gd name="T1" fmla="*/ 3 h 3"/>
                <a:gd name="T2" fmla="*/ 3 w 3"/>
                <a:gd name="T3" fmla="*/ 3 h 3"/>
                <a:gd name="T4" fmla="*/ 3 w 3"/>
                <a:gd name="T5" fmla="*/ 1 h 3"/>
                <a:gd name="T6" fmla="*/ 3 w 3"/>
                <a:gd name="T7" fmla="*/ 0 h 3"/>
                <a:gd name="T8" fmla="*/ 1 w 3"/>
                <a:gd name="T9" fmla="*/ 0 h 3"/>
                <a:gd name="T10" fmla="*/ 0 w 3"/>
                <a:gd name="T11" fmla="*/ 0 h 3"/>
                <a:gd name="T12" fmla="*/ 0 w 3"/>
                <a:gd name="T13" fmla="*/ 1 h 3"/>
                <a:gd name="T14" fmla="*/ 0 w 3"/>
                <a:gd name="T15" fmla="*/ 3 h 3"/>
                <a:gd name="T16" fmla="*/ 1 w 3"/>
                <a:gd name="T1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2" y="3"/>
                    <a:pt x="2" y="3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solidFill>
              <a:srgbClr val="99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9"/>
            <p:cNvSpPr/>
            <p:nvPr/>
          </p:nvSpPr>
          <p:spPr bwMode="auto">
            <a:xfrm rot="20916894">
              <a:off x="7637047" y="3247570"/>
              <a:ext cx="5668" cy="7558"/>
            </a:xfrm>
            <a:custGeom>
              <a:avLst/>
              <a:gdLst>
                <a:gd name="T0" fmla="*/ 1 w 3"/>
                <a:gd name="T1" fmla="*/ 4 h 4"/>
                <a:gd name="T2" fmla="*/ 3 w 3"/>
                <a:gd name="T3" fmla="*/ 3 h 4"/>
                <a:gd name="T4" fmla="*/ 3 w 3"/>
                <a:gd name="T5" fmla="*/ 2 h 4"/>
                <a:gd name="T6" fmla="*/ 3 w 3"/>
                <a:gd name="T7" fmla="*/ 1 h 4"/>
                <a:gd name="T8" fmla="*/ 1 w 3"/>
                <a:gd name="T9" fmla="*/ 0 h 4"/>
                <a:gd name="T10" fmla="*/ 0 w 3"/>
                <a:gd name="T11" fmla="*/ 1 h 4"/>
                <a:gd name="T12" fmla="*/ 0 w 3"/>
                <a:gd name="T13" fmla="*/ 2 h 4"/>
                <a:gd name="T14" fmla="*/ 0 w 3"/>
                <a:gd name="T15" fmla="*/ 3 h 4"/>
                <a:gd name="T16" fmla="*/ 1 w 3"/>
                <a:gd name="T1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2" y="4"/>
                    <a:pt x="2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</a:path>
              </a:pathLst>
            </a:custGeom>
            <a:solidFill>
              <a:srgbClr val="99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20"/>
            <p:cNvSpPr>
              <a:spLocks noEditPoints="1"/>
            </p:cNvSpPr>
            <p:nvPr/>
          </p:nvSpPr>
          <p:spPr bwMode="auto">
            <a:xfrm rot="20916894">
              <a:off x="6024579" y="3409998"/>
              <a:ext cx="1617323" cy="7558"/>
            </a:xfrm>
            <a:custGeom>
              <a:avLst/>
              <a:gdLst>
                <a:gd name="T0" fmla="*/ 11 w 853"/>
                <a:gd name="T1" fmla="*/ 4 h 4"/>
                <a:gd name="T2" fmla="*/ 29 w 853"/>
                <a:gd name="T3" fmla="*/ 0 h 4"/>
                <a:gd name="T4" fmla="*/ 38 w 853"/>
                <a:gd name="T5" fmla="*/ 0 h 4"/>
                <a:gd name="T6" fmla="*/ 56 w 853"/>
                <a:gd name="T7" fmla="*/ 4 h 4"/>
                <a:gd name="T8" fmla="*/ 73 w 853"/>
                <a:gd name="T9" fmla="*/ 0 h 4"/>
                <a:gd name="T10" fmla="*/ 82 w 853"/>
                <a:gd name="T11" fmla="*/ 0 h 4"/>
                <a:gd name="T12" fmla="*/ 100 w 853"/>
                <a:gd name="T13" fmla="*/ 4 h 4"/>
                <a:gd name="T14" fmla="*/ 118 w 853"/>
                <a:gd name="T15" fmla="*/ 0 h 4"/>
                <a:gd name="T16" fmla="*/ 127 w 853"/>
                <a:gd name="T17" fmla="*/ 0 h 4"/>
                <a:gd name="T18" fmla="*/ 145 w 853"/>
                <a:gd name="T19" fmla="*/ 4 h 4"/>
                <a:gd name="T20" fmla="*/ 163 w 853"/>
                <a:gd name="T21" fmla="*/ 0 h 4"/>
                <a:gd name="T22" fmla="*/ 172 w 853"/>
                <a:gd name="T23" fmla="*/ 0 h 4"/>
                <a:gd name="T24" fmla="*/ 190 w 853"/>
                <a:gd name="T25" fmla="*/ 4 h 4"/>
                <a:gd name="T26" fmla="*/ 208 w 853"/>
                <a:gd name="T27" fmla="*/ 0 h 4"/>
                <a:gd name="T28" fmla="*/ 216 w 853"/>
                <a:gd name="T29" fmla="*/ 0 h 4"/>
                <a:gd name="T30" fmla="*/ 234 w 853"/>
                <a:gd name="T31" fmla="*/ 4 h 4"/>
                <a:gd name="T32" fmla="*/ 252 w 853"/>
                <a:gd name="T33" fmla="*/ 0 h 4"/>
                <a:gd name="T34" fmla="*/ 261 w 853"/>
                <a:gd name="T35" fmla="*/ 0 h 4"/>
                <a:gd name="T36" fmla="*/ 279 w 853"/>
                <a:gd name="T37" fmla="*/ 4 h 4"/>
                <a:gd name="T38" fmla="*/ 297 w 853"/>
                <a:gd name="T39" fmla="*/ 0 h 4"/>
                <a:gd name="T40" fmla="*/ 306 w 853"/>
                <a:gd name="T41" fmla="*/ 0 h 4"/>
                <a:gd name="T42" fmla="*/ 324 w 853"/>
                <a:gd name="T43" fmla="*/ 4 h 4"/>
                <a:gd name="T44" fmla="*/ 342 w 853"/>
                <a:gd name="T45" fmla="*/ 0 h 4"/>
                <a:gd name="T46" fmla="*/ 351 w 853"/>
                <a:gd name="T47" fmla="*/ 0 h 4"/>
                <a:gd name="T48" fmla="*/ 369 w 853"/>
                <a:gd name="T49" fmla="*/ 4 h 4"/>
                <a:gd name="T50" fmla="*/ 386 w 853"/>
                <a:gd name="T51" fmla="*/ 0 h 4"/>
                <a:gd name="T52" fmla="*/ 395 w 853"/>
                <a:gd name="T53" fmla="*/ 0 h 4"/>
                <a:gd name="T54" fmla="*/ 413 w 853"/>
                <a:gd name="T55" fmla="*/ 4 h 4"/>
                <a:gd name="T56" fmla="*/ 431 w 853"/>
                <a:gd name="T57" fmla="*/ 0 h 4"/>
                <a:gd name="T58" fmla="*/ 440 w 853"/>
                <a:gd name="T59" fmla="*/ 0 h 4"/>
                <a:gd name="T60" fmla="*/ 458 w 853"/>
                <a:gd name="T61" fmla="*/ 4 h 4"/>
                <a:gd name="T62" fmla="*/ 476 w 853"/>
                <a:gd name="T63" fmla="*/ 0 h 4"/>
                <a:gd name="T64" fmla="*/ 485 w 853"/>
                <a:gd name="T65" fmla="*/ 0 h 4"/>
                <a:gd name="T66" fmla="*/ 503 w 853"/>
                <a:gd name="T67" fmla="*/ 4 h 4"/>
                <a:gd name="T68" fmla="*/ 521 w 853"/>
                <a:gd name="T69" fmla="*/ 0 h 4"/>
                <a:gd name="T70" fmla="*/ 530 w 853"/>
                <a:gd name="T71" fmla="*/ 0 h 4"/>
                <a:gd name="T72" fmla="*/ 547 w 853"/>
                <a:gd name="T73" fmla="*/ 4 h 4"/>
                <a:gd name="T74" fmla="*/ 565 w 853"/>
                <a:gd name="T75" fmla="*/ 0 h 4"/>
                <a:gd name="T76" fmla="*/ 574 w 853"/>
                <a:gd name="T77" fmla="*/ 0 h 4"/>
                <a:gd name="T78" fmla="*/ 592 w 853"/>
                <a:gd name="T79" fmla="*/ 4 h 4"/>
                <a:gd name="T80" fmla="*/ 610 w 853"/>
                <a:gd name="T81" fmla="*/ 0 h 4"/>
                <a:gd name="T82" fmla="*/ 619 w 853"/>
                <a:gd name="T83" fmla="*/ 0 h 4"/>
                <a:gd name="T84" fmla="*/ 637 w 853"/>
                <a:gd name="T85" fmla="*/ 4 h 4"/>
                <a:gd name="T86" fmla="*/ 655 w 853"/>
                <a:gd name="T87" fmla="*/ 0 h 4"/>
                <a:gd name="T88" fmla="*/ 664 w 853"/>
                <a:gd name="T89" fmla="*/ 0 h 4"/>
                <a:gd name="T90" fmla="*/ 682 w 853"/>
                <a:gd name="T91" fmla="*/ 4 h 4"/>
                <a:gd name="T92" fmla="*/ 699 w 853"/>
                <a:gd name="T93" fmla="*/ 0 h 4"/>
                <a:gd name="T94" fmla="*/ 708 w 853"/>
                <a:gd name="T95" fmla="*/ 0 h 4"/>
                <a:gd name="T96" fmla="*/ 726 w 853"/>
                <a:gd name="T97" fmla="*/ 4 h 4"/>
                <a:gd name="T98" fmla="*/ 744 w 853"/>
                <a:gd name="T99" fmla="*/ 0 h 4"/>
                <a:gd name="T100" fmla="*/ 753 w 853"/>
                <a:gd name="T101" fmla="*/ 0 h 4"/>
                <a:gd name="T102" fmla="*/ 771 w 853"/>
                <a:gd name="T103" fmla="*/ 4 h 4"/>
                <a:gd name="T104" fmla="*/ 789 w 853"/>
                <a:gd name="T105" fmla="*/ 0 h 4"/>
                <a:gd name="T106" fmla="*/ 798 w 853"/>
                <a:gd name="T107" fmla="*/ 0 h 4"/>
                <a:gd name="T108" fmla="*/ 816 w 853"/>
                <a:gd name="T109" fmla="*/ 4 h 4"/>
                <a:gd name="T110" fmla="*/ 834 w 853"/>
                <a:gd name="T111" fmla="*/ 0 h 4"/>
                <a:gd name="T112" fmla="*/ 843 w 853"/>
                <a:gd name="T1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53" h="4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lose/>
                  <a:moveTo>
                    <a:pt x="1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9" y="1"/>
                    <a:pt x="9" y="2"/>
                  </a:cubicBezTo>
                  <a:cubicBezTo>
                    <a:pt x="9" y="3"/>
                    <a:pt x="10" y="4"/>
                    <a:pt x="11" y="4"/>
                  </a:cubicBezTo>
                  <a:cubicBezTo>
                    <a:pt x="12" y="4"/>
                    <a:pt x="13" y="3"/>
                    <a:pt x="13" y="2"/>
                  </a:cubicBezTo>
                  <a:cubicBezTo>
                    <a:pt x="13" y="1"/>
                    <a:pt x="12" y="0"/>
                    <a:pt x="11" y="0"/>
                  </a:cubicBezTo>
                  <a:close/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19" y="0"/>
                    <a:pt x="18" y="1"/>
                    <a:pt x="18" y="2"/>
                  </a:cubicBezTo>
                  <a:cubicBezTo>
                    <a:pt x="18" y="3"/>
                    <a:pt x="19" y="4"/>
                    <a:pt x="20" y="4"/>
                  </a:cubicBezTo>
                  <a:cubicBezTo>
                    <a:pt x="21" y="4"/>
                    <a:pt x="22" y="3"/>
                    <a:pt x="22" y="2"/>
                  </a:cubicBezTo>
                  <a:cubicBezTo>
                    <a:pt x="22" y="1"/>
                    <a:pt x="21" y="0"/>
                    <a:pt x="20" y="0"/>
                  </a:cubicBezTo>
                  <a:close/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8" y="0"/>
                    <a:pt x="27" y="1"/>
                    <a:pt x="27" y="2"/>
                  </a:cubicBezTo>
                  <a:cubicBezTo>
                    <a:pt x="27" y="3"/>
                    <a:pt x="28" y="4"/>
                    <a:pt x="29" y="4"/>
                  </a:cubicBezTo>
                  <a:cubicBezTo>
                    <a:pt x="30" y="4"/>
                    <a:pt x="30" y="3"/>
                    <a:pt x="30" y="2"/>
                  </a:cubicBezTo>
                  <a:cubicBezTo>
                    <a:pt x="30" y="1"/>
                    <a:pt x="30" y="0"/>
                    <a:pt x="29" y="0"/>
                  </a:cubicBezTo>
                  <a:close/>
                  <a:moveTo>
                    <a:pt x="38" y="0"/>
                  </a:moveTo>
                  <a:cubicBezTo>
                    <a:pt x="38" y="0"/>
                    <a:pt x="38" y="0"/>
                    <a:pt x="38" y="0"/>
                  </a:cubicBezTo>
                  <a:cubicBezTo>
                    <a:pt x="37" y="0"/>
                    <a:pt x="36" y="1"/>
                    <a:pt x="36" y="2"/>
                  </a:cubicBezTo>
                  <a:cubicBezTo>
                    <a:pt x="36" y="3"/>
                    <a:pt x="37" y="4"/>
                    <a:pt x="38" y="4"/>
                  </a:cubicBezTo>
                  <a:cubicBezTo>
                    <a:pt x="39" y="4"/>
                    <a:pt x="39" y="3"/>
                    <a:pt x="39" y="2"/>
                  </a:cubicBezTo>
                  <a:cubicBezTo>
                    <a:pt x="39" y="1"/>
                    <a:pt x="39" y="0"/>
                    <a:pt x="38" y="0"/>
                  </a:cubicBezTo>
                  <a:close/>
                  <a:moveTo>
                    <a:pt x="47" y="0"/>
                  </a:moveTo>
                  <a:cubicBezTo>
                    <a:pt x="47" y="0"/>
                    <a:pt x="47" y="0"/>
                    <a:pt x="47" y="0"/>
                  </a:cubicBezTo>
                  <a:cubicBezTo>
                    <a:pt x="46" y="0"/>
                    <a:pt x="45" y="1"/>
                    <a:pt x="45" y="2"/>
                  </a:cubicBezTo>
                  <a:cubicBezTo>
                    <a:pt x="45" y="3"/>
                    <a:pt x="46" y="4"/>
                    <a:pt x="47" y="4"/>
                  </a:cubicBezTo>
                  <a:cubicBezTo>
                    <a:pt x="48" y="4"/>
                    <a:pt x="48" y="3"/>
                    <a:pt x="48" y="2"/>
                  </a:cubicBezTo>
                  <a:cubicBezTo>
                    <a:pt x="48" y="1"/>
                    <a:pt x="48" y="0"/>
                    <a:pt x="47" y="0"/>
                  </a:cubicBezTo>
                  <a:close/>
                  <a:moveTo>
                    <a:pt x="56" y="0"/>
                  </a:moveTo>
                  <a:cubicBezTo>
                    <a:pt x="56" y="0"/>
                    <a:pt x="56" y="0"/>
                    <a:pt x="56" y="0"/>
                  </a:cubicBezTo>
                  <a:cubicBezTo>
                    <a:pt x="55" y="0"/>
                    <a:pt x="54" y="1"/>
                    <a:pt x="54" y="2"/>
                  </a:cubicBezTo>
                  <a:cubicBezTo>
                    <a:pt x="54" y="3"/>
                    <a:pt x="55" y="4"/>
                    <a:pt x="56" y="4"/>
                  </a:cubicBezTo>
                  <a:cubicBezTo>
                    <a:pt x="56" y="4"/>
                    <a:pt x="57" y="3"/>
                    <a:pt x="57" y="2"/>
                  </a:cubicBezTo>
                  <a:cubicBezTo>
                    <a:pt x="57" y="1"/>
                    <a:pt x="56" y="0"/>
                    <a:pt x="56" y="0"/>
                  </a:cubicBezTo>
                  <a:close/>
                  <a:moveTo>
                    <a:pt x="64" y="0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63" y="0"/>
                    <a:pt x="63" y="1"/>
                    <a:pt x="63" y="2"/>
                  </a:cubicBezTo>
                  <a:cubicBezTo>
                    <a:pt x="63" y="3"/>
                    <a:pt x="63" y="4"/>
                    <a:pt x="64" y="4"/>
                  </a:cubicBezTo>
                  <a:cubicBezTo>
                    <a:pt x="65" y="4"/>
                    <a:pt x="66" y="3"/>
                    <a:pt x="66" y="2"/>
                  </a:cubicBezTo>
                  <a:cubicBezTo>
                    <a:pt x="66" y="1"/>
                    <a:pt x="65" y="0"/>
                    <a:pt x="64" y="0"/>
                  </a:cubicBezTo>
                  <a:close/>
                  <a:moveTo>
                    <a:pt x="73" y="0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72" y="0"/>
                    <a:pt x="72" y="1"/>
                    <a:pt x="72" y="2"/>
                  </a:cubicBezTo>
                  <a:cubicBezTo>
                    <a:pt x="72" y="3"/>
                    <a:pt x="72" y="4"/>
                    <a:pt x="73" y="4"/>
                  </a:cubicBezTo>
                  <a:cubicBezTo>
                    <a:pt x="74" y="4"/>
                    <a:pt x="75" y="3"/>
                    <a:pt x="75" y="2"/>
                  </a:cubicBezTo>
                  <a:cubicBezTo>
                    <a:pt x="75" y="1"/>
                    <a:pt x="74" y="0"/>
                    <a:pt x="73" y="0"/>
                  </a:cubicBezTo>
                  <a:close/>
                  <a:moveTo>
                    <a:pt x="82" y="0"/>
                  </a:moveTo>
                  <a:cubicBezTo>
                    <a:pt x="82" y="0"/>
                    <a:pt x="82" y="0"/>
                    <a:pt x="82" y="0"/>
                  </a:cubicBezTo>
                  <a:cubicBezTo>
                    <a:pt x="81" y="0"/>
                    <a:pt x="81" y="1"/>
                    <a:pt x="81" y="2"/>
                  </a:cubicBezTo>
                  <a:cubicBezTo>
                    <a:pt x="81" y="3"/>
                    <a:pt x="81" y="4"/>
                    <a:pt x="82" y="4"/>
                  </a:cubicBezTo>
                  <a:cubicBezTo>
                    <a:pt x="83" y="4"/>
                    <a:pt x="84" y="3"/>
                    <a:pt x="84" y="2"/>
                  </a:cubicBezTo>
                  <a:cubicBezTo>
                    <a:pt x="84" y="1"/>
                    <a:pt x="83" y="0"/>
                    <a:pt x="82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  <a:cubicBezTo>
                    <a:pt x="90" y="0"/>
                    <a:pt x="89" y="1"/>
                    <a:pt x="89" y="2"/>
                  </a:cubicBezTo>
                  <a:cubicBezTo>
                    <a:pt x="89" y="3"/>
                    <a:pt x="90" y="4"/>
                    <a:pt x="91" y="4"/>
                  </a:cubicBezTo>
                  <a:cubicBezTo>
                    <a:pt x="92" y="4"/>
                    <a:pt x="93" y="3"/>
                    <a:pt x="93" y="2"/>
                  </a:cubicBezTo>
                  <a:cubicBezTo>
                    <a:pt x="93" y="1"/>
                    <a:pt x="92" y="0"/>
                    <a:pt x="91" y="0"/>
                  </a:cubicBezTo>
                  <a:close/>
                  <a:moveTo>
                    <a:pt x="100" y="0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99" y="0"/>
                    <a:pt x="98" y="1"/>
                    <a:pt x="98" y="2"/>
                  </a:cubicBezTo>
                  <a:cubicBezTo>
                    <a:pt x="98" y="3"/>
                    <a:pt x="99" y="4"/>
                    <a:pt x="100" y="4"/>
                  </a:cubicBezTo>
                  <a:cubicBezTo>
                    <a:pt x="101" y="4"/>
                    <a:pt x="102" y="3"/>
                    <a:pt x="102" y="2"/>
                  </a:cubicBezTo>
                  <a:cubicBezTo>
                    <a:pt x="102" y="1"/>
                    <a:pt x="101" y="0"/>
                    <a:pt x="100" y="0"/>
                  </a:cubicBezTo>
                  <a:close/>
                  <a:moveTo>
                    <a:pt x="109" y="0"/>
                  </a:moveTo>
                  <a:cubicBezTo>
                    <a:pt x="109" y="0"/>
                    <a:pt x="109" y="0"/>
                    <a:pt x="109" y="0"/>
                  </a:cubicBezTo>
                  <a:cubicBezTo>
                    <a:pt x="108" y="0"/>
                    <a:pt x="107" y="1"/>
                    <a:pt x="107" y="2"/>
                  </a:cubicBezTo>
                  <a:cubicBezTo>
                    <a:pt x="107" y="3"/>
                    <a:pt x="108" y="4"/>
                    <a:pt x="109" y="4"/>
                  </a:cubicBezTo>
                  <a:cubicBezTo>
                    <a:pt x="110" y="4"/>
                    <a:pt x="111" y="3"/>
                    <a:pt x="111" y="2"/>
                  </a:cubicBezTo>
                  <a:cubicBezTo>
                    <a:pt x="111" y="1"/>
                    <a:pt x="110" y="0"/>
                    <a:pt x="109" y="0"/>
                  </a:cubicBezTo>
                  <a:close/>
                  <a:moveTo>
                    <a:pt x="118" y="0"/>
                  </a:moveTo>
                  <a:cubicBezTo>
                    <a:pt x="118" y="0"/>
                    <a:pt x="118" y="0"/>
                    <a:pt x="118" y="0"/>
                  </a:cubicBezTo>
                  <a:cubicBezTo>
                    <a:pt x="117" y="0"/>
                    <a:pt x="116" y="1"/>
                    <a:pt x="116" y="2"/>
                  </a:cubicBezTo>
                  <a:cubicBezTo>
                    <a:pt x="116" y="3"/>
                    <a:pt x="117" y="4"/>
                    <a:pt x="118" y="4"/>
                  </a:cubicBezTo>
                  <a:cubicBezTo>
                    <a:pt x="119" y="4"/>
                    <a:pt x="120" y="3"/>
                    <a:pt x="120" y="2"/>
                  </a:cubicBezTo>
                  <a:cubicBezTo>
                    <a:pt x="120" y="1"/>
                    <a:pt x="119" y="0"/>
                    <a:pt x="118" y="0"/>
                  </a:cubicBezTo>
                  <a:close/>
                  <a:moveTo>
                    <a:pt x="127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6" y="0"/>
                    <a:pt x="125" y="1"/>
                    <a:pt x="125" y="2"/>
                  </a:cubicBezTo>
                  <a:cubicBezTo>
                    <a:pt x="125" y="3"/>
                    <a:pt x="126" y="4"/>
                    <a:pt x="127" y="4"/>
                  </a:cubicBezTo>
                  <a:cubicBezTo>
                    <a:pt x="128" y="4"/>
                    <a:pt x="129" y="3"/>
                    <a:pt x="129" y="2"/>
                  </a:cubicBezTo>
                  <a:cubicBezTo>
                    <a:pt x="129" y="1"/>
                    <a:pt x="128" y="0"/>
                    <a:pt x="127" y="0"/>
                  </a:cubicBezTo>
                  <a:close/>
                  <a:moveTo>
                    <a:pt x="136" y="0"/>
                  </a:moveTo>
                  <a:cubicBezTo>
                    <a:pt x="136" y="0"/>
                    <a:pt x="136" y="0"/>
                    <a:pt x="136" y="0"/>
                  </a:cubicBezTo>
                  <a:cubicBezTo>
                    <a:pt x="135" y="0"/>
                    <a:pt x="134" y="1"/>
                    <a:pt x="134" y="2"/>
                  </a:cubicBezTo>
                  <a:cubicBezTo>
                    <a:pt x="134" y="3"/>
                    <a:pt x="135" y="4"/>
                    <a:pt x="136" y="4"/>
                  </a:cubicBezTo>
                  <a:cubicBezTo>
                    <a:pt x="137" y="4"/>
                    <a:pt x="138" y="3"/>
                    <a:pt x="138" y="2"/>
                  </a:cubicBezTo>
                  <a:cubicBezTo>
                    <a:pt x="138" y="1"/>
                    <a:pt x="137" y="0"/>
                    <a:pt x="136" y="0"/>
                  </a:cubicBezTo>
                  <a:close/>
                  <a:moveTo>
                    <a:pt x="145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4" y="0"/>
                    <a:pt x="143" y="1"/>
                    <a:pt x="143" y="2"/>
                  </a:cubicBezTo>
                  <a:cubicBezTo>
                    <a:pt x="143" y="3"/>
                    <a:pt x="144" y="4"/>
                    <a:pt x="145" y="4"/>
                  </a:cubicBezTo>
                  <a:cubicBezTo>
                    <a:pt x="146" y="4"/>
                    <a:pt x="147" y="3"/>
                    <a:pt x="147" y="2"/>
                  </a:cubicBezTo>
                  <a:cubicBezTo>
                    <a:pt x="147" y="1"/>
                    <a:pt x="146" y="0"/>
                    <a:pt x="145" y="0"/>
                  </a:cubicBezTo>
                  <a:close/>
                  <a:moveTo>
                    <a:pt x="154" y="0"/>
                  </a:moveTo>
                  <a:cubicBezTo>
                    <a:pt x="154" y="0"/>
                    <a:pt x="154" y="0"/>
                    <a:pt x="154" y="0"/>
                  </a:cubicBezTo>
                  <a:cubicBezTo>
                    <a:pt x="153" y="0"/>
                    <a:pt x="152" y="1"/>
                    <a:pt x="152" y="2"/>
                  </a:cubicBezTo>
                  <a:cubicBezTo>
                    <a:pt x="152" y="3"/>
                    <a:pt x="153" y="4"/>
                    <a:pt x="154" y="4"/>
                  </a:cubicBezTo>
                  <a:cubicBezTo>
                    <a:pt x="155" y="4"/>
                    <a:pt x="156" y="3"/>
                    <a:pt x="156" y="2"/>
                  </a:cubicBezTo>
                  <a:cubicBezTo>
                    <a:pt x="156" y="1"/>
                    <a:pt x="155" y="0"/>
                    <a:pt x="154" y="0"/>
                  </a:cubicBezTo>
                  <a:close/>
                  <a:moveTo>
                    <a:pt x="163" y="0"/>
                  </a:moveTo>
                  <a:cubicBezTo>
                    <a:pt x="163" y="0"/>
                    <a:pt x="163" y="0"/>
                    <a:pt x="163" y="0"/>
                  </a:cubicBezTo>
                  <a:cubicBezTo>
                    <a:pt x="162" y="0"/>
                    <a:pt x="161" y="1"/>
                    <a:pt x="161" y="2"/>
                  </a:cubicBezTo>
                  <a:cubicBezTo>
                    <a:pt x="161" y="3"/>
                    <a:pt x="162" y="4"/>
                    <a:pt x="163" y="4"/>
                  </a:cubicBezTo>
                  <a:cubicBezTo>
                    <a:pt x="164" y="4"/>
                    <a:pt x="165" y="3"/>
                    <a:pt x="165" y="2"/>
                  </a:cubicBezTo>
                  <a:cubicBezTo>
                    <a:pt x="165" y="1"/>
                    <a:pt x="164" y="0"/>
                    <a:pt x="163" y="0"/>
                  </a:cubicBezTo>
                  <a:close/>
                  <a:moveTo>
                    <a:pt x="172" y="0"/>
                  </a:moveTo>
                  <a:cubicBezTo>
                    <a:pt x="172" y="0"/>
                    <a:pt x="172" y="0"/>
                    <a:pt x="172" y="0"/>
                  </a:cubicBezTo>
                  <a:cubicBezTo>
                    <a:pt x="171" y="0"/>
                    <a:pt x="170" y="1"/>
                    <a:pt x="170" y="2"/>
                  </a:cubicBezTo>
                  <a:cubicBezTo>
                    <a:pt x="170" y="3"/>
                    <a:pt x="171" y="4"/>
                    <a:pt x="172" y="4"/>
                  </a:cubicBezTo>
                  <a:cubicBezTo>
                    <a:pt x="173" y="4"/>
                    <a:pt x="174" y="3"/>
                    <a:pt x="174" y="2"/>
                  </a:cubicBezTo>
                  <a:cubicBezTo>
                    <a:pt x="174" y="1"/>
                    <a:pt x="173" y="0"/>
                    <a:pt x="172" y="0"/>
                  </a:cubicBezTo>
                  <a:close/>
                  <a:moveTo>
                    <a:pt x="181" y="0"/>
                  </a:moveTo>
                  <a:cubicBezTo>
                    <a:pt x="181" y="0"/>
                    <a:pt x="181" y="0"/>
                    <a:pt x="181" y="0"/>
                  </a:cubicBezTo>
                  <a:cubicBezTo>
                    <a:pt x="180" y="0"/>
                    <a:pt x="179" y="1"/>
                    <a:pt x="179" y="2"/>
                  </a:cubicBezTo>
                  <a:cubicBezTo>
                    <a:pt x="179" y="3"/>
                    <a:pt x="180" y="4"/>
                    <a:pt x="181" y="4"/>
                  </a:cubicBezTo>
                  <a:cubicBezTo>
                    <a:pt x="182" y="4"/>
                    <a:pt x="183" y="3"/>
                    <a:pt x="183" y="2"/>
                  </a:cubicBezTo>
                  <a:cubicBezTo>
                    <a:pt x="183" y="1"/>
                    <a:pt x="182" y="0"/>
                    <a:pt x="181" y="0"/>
                  </a:cubicBezTo>
                  <a:close/>
                  <a:moveTo>
                    <a:pt x="190" y="0"/>
                  </a:moveTo>
                  <a:cubicBezTo>
                    <a:pt x="190" y="0"/>
                    <a:pt x="190" y="0"/>
                    <a:pt x="190" y="0"/>
                  </a:cubicBezTo>
                  <a:cubicBezTo>
                    <a:pt x="189" y="0"/>
                    <a:pt x="188" y="1"/>
                    <a:pt x="188" y="2"/>
                  </a:cubicBezTo>
                  <a:cubicBezTo>
                    <a:pt x="188" y="3"/>
                    <a:pt x="189" y="4"/>
                    <a:pt x="190" y="4"/>
                  </a:cubicBezTo>
                  <a:cubicBezTo>
                    <a:pt x="191" y="4"/>
                    <a:pt x="191" y="3"/>
                    <a:pt x="191" y="2"/>
                  </a:cubicBezTo>
                  <a:cubicBezTo>
                    <a:pt x="191" y="1"/>
                    <a:pt x="191" y="0"/>
                    <a:pt x="190" y="0"/>
                  </a:cubicBezTo>
                  <a:close/>
                  <a:moveTo>
                    <a:pt x="199" y="0"/>
                  </a:moveTo>
                  <a:cubicBezTo>
                    <a:pt x="199" y="0"/>
                    <a:pt x="199" y="0"/>
                    <a:pt x="199" y="0"/>
                  </a:cubicBezTo>
                  <a:cubicBezTo>
                    <a:pt x="198" y="0"/>
                    <a:pt x="197" y="1"/>
                    <a:pt x="197" y="2"/>
                  </a:cubicBezTo>
                  <a:cubicBezTo>
                    <a:pt x="197" y="3"/>
                    <a:pt x="198" y="4"/>
                    <a:pt x="199" y="4"/>
                  </a:cubicBezTo>
                  <a:cubicBezTo>
                    <a:pt x="200" y="4"/>
                    <a:pt x="200" y="3"/>
                    <a:pt x="200" y="2"/>
                  </a:cubicBezTo>
                  <a:cubicBezTo>
                    <a:pt x="200" y="1"/>
                    <a:pt x="200" y="0"/>
                    <a:pt x="199" y="0"/>
                  </a:cubicBezTo>
                  <a:close/>
                  <a:moveTo>
                    <a:pt x="208" y="0"/>
                  </a:moveTo>
                  <a:cubicBezTo>
                    <a:pt x="208" y="0"/>
                    <a:pt x="208" y="0"/>
                    <a:pt x="208" y="0"/>
                  </a:cubicBezTo>
                  <a:cubicBezTo>
                    <a:pt x="207" y="0"/>
                    <a:pt x="206" y="1"/>
                    <a:pt x="206" y="2"/>
                  </a:cubicBezTo>
                  <a:cubicBezTo>
                    <a:pt x="206" y="3"/>
                    <a:pt x="207" y="4"/>
                    <a:pt x="208" y="4"/>
                  </a:cubicBezTo>
                  <a:cubicBezTo>
                    <a:pt x="209" y="4"/>
                    <a:pt x="209" y="3"/>
                    <a:pt x="209" y="2"/>
                  </a:cubicBezTo>
                  <a:cubicBezTo>
                    <a:pt x="209" y="1"/>
                    <a:pt x="209" y="0"/>
                    <a:pt x="208" y="0"/>
                  </a:cubicBezTo>
                  <a:close/>
                  <a:moveTo>
                    <a:pt x="216" y="0"/>
                  </a:moveTo>
                  <a:cubicBezTo>
                    <a:pt x="216" y="0"/>
                    <a:pt x="216" y="0"/>
                    <a:pt x="216" y="0"/>
                  </a:cubicBezTo>
                  <a:cubicBezTo>
                    <a:pt x="216" y="0"/>
                    <a:pt x="215" y="1"/>
                    <a:pt x="215" y="2"/>
                  </a:cubicBezTo>
                  <a:cubicBezTo>
                    <a:pt x="215" y="3"/>
                    <a:pt x="216" y="4"/>
                    <a:pt x="216" y="4"/>
                  </a:cubicBezTo>
                  <a:cubicBezTo>
                    <a:pt x="217" y="4"/>
                    <a:pt x="218" y="3"/>
                    <a:pt x="218" y="2"/>
                  </a:cubicBezTo>
                  <a:cubicBezTo>
                    <a:pt x="218" y="1"/>
                    <a:pt x="217" y="0"/>
                    <a:pt x="216" y="0"/>
                  </a:cubicBezTo>
                  <a:close/>
                  <a:moveTo>
                    <a:pt x="225" y="0"/>
                  </a:moveTo>
                  <a:cubicBezTo>
                    <a:pt x="225" y="0"/>
                    <a:pt x="225" y="0"/>
                    <a:pt x="225" y="0"/>
                  </a:cubicBezTo>
                  <a:cubicBezTo>
                    <a:pt x="224" y="0"/>
                    <a:pt x="224" y="1"/>
                    <a:pt x="224" y="2"/>
                  </a:cubicBezTo>
                  <a:cubicBezTo>
                    <a:pt x="224" y="3"/>
                    <a:pt x="224" y="4"/>
                    <a:pt x="225" y="4"/>
                  </a:cubicBezTo>
                  <a:cubicBezTo>
                    <a:pt x="226" y="4"/>
                    <a:pt x="227" y="3"/>
                    <a:pt x="227" y="2"/>
                  </a:cubicBezTo>
                  <a:cubicBezTo>
                    <a:pt x="227" y="1"/>
                    <a:pt x="226" y="0"/>
                    <a:pt x="225" y="0"/>
                  </a:cubicBezTo>
                  <a:close/>
                  <a:moveTo>
                    <a:pt x="234" y="0"/>
                  </a:moveTo>
                  <a:cubicBezTo>
                    <a:pt x="234" y="0"/>
                    <a:pt x="234" y="0"/>
                    <a:pt x="234" y="0"/>
                  </a:cubicBezTo>
                  <a:cubicBezTo>
                    <a:pt x="233" y="0"/>
                    <a:pt x="233" y="1"/>
                    <a:pt x="233" y="2"/>
                  </a:cubicBezTo>
                  <a:cubicBezTo>
                    <a:pt x="233" y="3"/>
                    <a:pt x="233" y="4"/>
                    <a:pt x="234" y="4"/>
                  </a:cubicBezTo>
                  <a:cubicBezTo>
                    <a:pt x="235" y="4"/>
                    <a:pt x="236" y="3"/>
                    <a:pt x="236" y="2"/>
                  </a:cubicBezTo>
                  <a:cubicBezTo>
                    <a:pt x="236" y="1"/>
                    <a:pt x="235" y="0"/>
                    <a:pt x="234" y="0"/>
                  </a:cubicBezTo>
                  <a:close/>
                  <a:moveTo>
                    <a:pt x="243" y="0"/>
                  </a:moveTo>
                  <a:cubicBezTo>
                    <a:pt x="243" y="0"/>
                    <a:pt x="243" y="0"/>
                    <a:pt x="243" y="0"/>
                  </a:cubicBezTo>
                  <a:cubicBezTo>
                    <a:pt x="242" y="0"/>
                    <a:pt x="242" y="1"/>
                    <a:pt x="242" y="2"/>
                  </a:cubicBezTo>
                  <a:cubicBezTo>
                    <a:pt x="242" y="3"/>
                    <a:pt x="242" y="4"/>
                    <a:pt x="243" y="4"/>
                  </a:cubicBezTo>
                  <a:cubicBezTo>
                    <a:pt x="244" y="4"/>
                    <a:pt x="245" y="3"/>
                    <a:pt x="245" y="2"/>
                  </a:cubicBezTo>
                  <a:cubicBezTo>
                    <a:pt x="245" y="1"/>
                    <a:pt x="244" y="0"/>
                    <a:pt x="243" y="0"/>
                  </a:cubicBezTo>
                  <a:close/>
                  <a:moveTo>
                    <a:pt x="252" y="0"/>
                  </a:moveTo>
                  <a:cubicBezTo>
                    <a:pt x="252" y="0"/>
                    <a:pt x="252" y="0"/>
                    <a:pt x="252" y="0"/>
                  </a:cubicBezTo>
                  <a:cubicBezTo>
                    <a:pt x="251" y="0"/>
                    <a:pt x="250" y="1"/>
                    <a:pt x="250" y="2"/>
                  </a:cubicBezTo>
                  <a:cubicBezTo>
                    <a:pt x="250" y="3"/>
                    <a:pt x="251" y="4"/>
                    <a:pt x="252" y="4"/>
                  </a:cubicBezTo>
                  <a:cubicBezTo>
                    <a:pt x="253" y="4"/>
                    <a:pt x="254" y="3"/>
                    <a:pt x="254" y="2"/>
                  </a:cubicBezTo>
                  <a:cubicBezTo>
                    <a:pt x="254" y="1"/>
                    <a:pt x="253" y="0"/>
                    <a:pt x="252" y="0"/>
                  </a:cubicBezTo>
                  <a:close/>
                  <a:moveTo>
                    <a:pt x="261" y="0"/>
                  </a:moveTo>
                  <a:cubicBezTo>
                    <a:pt x="261" y="0"/>
                    <a:pt x="261" y="0"/>
                    <a:pt x="261" y="0"/>
                  </a:cubicBezTo>
                  <a:cubicBezTo>
                    <a:pt x="260" y="0"/>
                    <a:pt x="259" y="1"/>
                    <a:pt x="259" y="2"/>
                  </a:cubicBezTo>
                  <a:cubicBezTo>
                    <a:pt x="259" y="3"/>
                    <a:pt x="260" y="4"/>
                    <a:pt x="261" y="4"/>
                  </a:cubicBezTo>
                  <a:cubicBezTo>
                    <a:pt x="262" y="4"/>
                    <a:pt x="263" y="3"/>
                    <a:pt x="263" y="2"/>
                  </a:cubicBezTo>
                  <a:cubicBezTo>
                    <a:pt x="263" y="1"/>
                    <a:pt x="262" y="0"/>
                    <a:pt x="261" y="0"/>
                  </a:cubicBezTo>
                  <a:close/>
                  <a:moveTo>
                    <a:pt x="270" y="0"/>
                  </a:moveTo>
                  <a:cubicBezTo>
                    <a:pt x="270" y="0"/>
                    <a:pt x="270" y="0"/>
                    <a:pt x="270" y="0"/>
                  </a:cubicBezTo>
                  <a:cubicBezTo>
                    <a:pt x="269" y="0"/>
                    <a:pt x="268" y="1"/>
                    <a:pt x="268" y="2"/>
                  </a:cubicBezTo>
                  <a:cubicBezTo>
                    <a:pt x="268" y="3"/>
                    <a:pt x="269" y="4"/>
                    <a:pt x="270" y="4"/>
                  </a:cubicBezTo>
                  <a:cubicBezTo>
                    <a:pt x="271" y="4"/>
                    <a:pt x="272" y="3"/>
                    <a:pt x="272" y="2"/>
                  </a:cubicBezTo>
                  <a:cubicBezTo>
                    <a:pt x="272" y="1"/>
                    <a:pt x="271" y="0"/>
                    <a:pt x="270" y="0"/>
                  </a:cubicBezTo>
                  <a:close/>
                  <a:moveTo>
                    <a:pt x="279" y="0"/>
                  </a:moveTo>
                  <a:cubicBezTo>
                    <a:pt x="279" y="0"/>
                    <a:pt x="279" y="0"/>
                    <a:pt x="279" y="0"/>
                  </a:cubicBezTo>
                  <a:cubicBezTo>
                    <a:pt x="278" y="0"/>
                    <a:pt x="277" y="1"/>
                    <a:pt x="277" y="2"/>
                  </a:cubicBezTo>
                  <a:cubicBezTo>
                    <a:pt x="277" y="3"/>
                    <a:pt x="278" y="4"/>
                    <a:pt x="279" y="4"/>
                  </a:cubicBezTo>
                  <a:cubicBezTo>
                    <a:pt x="280" y="4"/>
                    <a:pt x="281" y="3"/>
                    <a:pt x="281" y="2"/>
                  </a:cubicBezTo>
                  <a:cubicBezTo>
                    <a:pt x="281" y="1"/>
                    <a:pt x="280" y="0"/>
                    <a:pt x="279" y="0"/>
                  </a:cubicBezTo>
                  <a:close/>
                  <a:moveTo>
                    <a:pt x="288" y="0"/>
                  </a:moveTo>
                  <a:cubicBezTo>
                    <a:pt x="288" y="0"/>
                    <a:pt x="288" y="0"/>
                    <a:pt x="288" y="0"/>
                  </a:cubicBezTo>
                  <a:cubicBezTo>
                    <a:pt x="287" y="0"/>
                    <a:pt x="286" y="1"/>
                    <a:pt x="286" y="2"/>
                  </a:cubicBezTo>
                  <a:cubicBezTo>
                    <a:pt x="286" y="3"/>
                    <a:pt x="287" y="4"/>
                    <a:pt x="288" y="4"/>
                  </a:cubicBezTo>
                  <a:cubicBezTo>
                    <a:pt x="289" y="4"/>
                    <a:pt x="290" y="3"/>
                    <a:pt x="290" y="2"/>
                  </a:cubicBezTo>
                  <a:cubicBezTo>
                    <a:pt x="290" y="1"/>
                    <a:pt x="289" y="0"/>
                    <a:pt x="288" y="0"/>
                  </a:cubicBezTo>
                  <a:close/>
                  <a:moveTo>
                    <a:pt x="297" y="0"/>
                  </a:moveTo>
                  <a:cubicBezTo>
                    <a:pt x="297" y="0"/>
                    <a:pt x="297" y="0"/>
                    <a:pt x="297" y="0"/>
                  </a:cubicBezTo>
                  <a:cubicBezTo>
                    <a:pt x="296" y="0"/>
                    <a:pt x="295" y="1"/>
                    <a:pt x="295" y="2"/>
                  </a:cubicBezTo>
                  <a:cubicBezTo>
                    <a:pt x="295" y="3"/>
                    <a:pt x="296" y="4"/>
                    <a:pt x="297" y="4"/>
                  </a:cubicBezTo>
                  <a:cubicBezTo>
                    <a:pt x="298" y="4"/>
                    <a:pt x="299" y="3"/>
                    <a:pt x="299" y="2"/>
                  </a:cubicBezTo>
                  <a:cubicBezTo>
                    <a:pt x="299" y="1"/>
                    <a:pt x="298" y="0"/>
                    <a:pt x="297" y="0"/>
                  </a:cubicBezTo>
                  <a:close/>
                  <a:moveTo>
                    <a:pt x="306" y="0"/>
                  </a:moveTo>
                  <a:cubicBezTo>
                    <a:pt x="306" y="0"/>
                    <a:pt x="306" y="0"/>
                    <a:pt x="306" y="0"/>
                  </a:cubicBezTo>
                  <a:cubicBezTo>
                    <a:pt x="305" y="0"/>
                    <a:pt x="304" y="1"/>
                    <a:pt x="304" y="2"/>
                  </a:cubicBezTo>
                  <a:cubicBezTo>
                    <a:pt x="304" y="3"/>
                    <a:pt x="305" y="4"/>
                    <a:pt x="306" y="4"/>
                  </a:cubicBezTo>
                  <a:cubicBezTo>
                    <a:pt x="307" y="4"/>
                    <a:pt x="308" y="3"/>
                    <a:pt x="308" y="2"/>
                  </a:cubicBezTo>
                  <a:cubicBezTo>
                    <a:pt x="308" y="1"/>
                    <a:pt x="307" y="0"/>
                    <a:pt x="306" y="0"/>
                  </a:cubicBezTo>
                  <a:close/>
                  <a:moveTo>
                    <a:pt x="315" y="0"/>
                  </a:moveTo>
                  <a:cubicBezTo>
                    <a:pt x="315" y="0"/>
                    <a:pt x="315" y="0"/>
                    <a:pt x="315" y="0"/>
                  </a:cubicBezTo>
                  <a:cubicBezTo>
                    <a:pt x="314" y="0"/>
                    <a:pt x="313" y="1"/>
                    <a:pt x="313" y="2"/>
                  </a:cubicBezTo>
                  <a:cubicBezTo>
                    <a:pt x="313" y="3"/>
                    <a:pt x="314" y="4"/>
                    <a:pt x="315" y="4"/>
                  </a:cubicBezTo>
                  <a:cubicBezTo>
                    <a:pt x="316" y="4"/>
                    <a:pt x="317" y="3"/>
                    <a:pt x="317" y="2"/>
                  </a:cubicBezTo>
                  <a:cubicBezTo>
                    <a:pt x="317" y="1"/>
                    <a:pt x="316" y="0"/>
                    <a:pt x="315" y="0"/>
                  </a:cubicBezTo>
                  <a:close/>
                  <a:moveTo>
                    <a:pt x="324" y="0"/>
                  </a:moveTo>
                  <a:cubicBezTo>
                    <a:pt x="324" y="0"/>
                    <a:pt x="324" y="0"/>
                    <a:pt x="324" y="0"/>
                  </a:cubicBezTo>
                  <a:cubicBezTo>
                    <a:pt x="323" y="0"/>
                    <a:pt x="322" y="1"/>
                    <a:pt x="322" y="2"/>
                  </a:cubicBezTo>
                  <a:cubicBezTo>
                    <a:pt x="322" y="3"/>
                    <a:pt x="323" y="4"/>
                    <a:pt x="324" y="4"/>
                  </a:cubicBezTo>
                  <a:cubicBezTo>
                    <a:pt x="325" y="4"/>
                    <a:pt x="326" y="3"/>
                    <a:pt x="326" y="2"/>
                  </a:cubicBezTo>
                  <a:cubicBezTo>
                    <a:pt x="326" y="1"/>
                    <a:pt x="325" y="0"/>
                    <a:pt x="324" y="0"/>
                  </a:cubicBezTo>
                  <a:close/>
                  <a:moveTo>
                    <a:pt x="333" y="0"/>
                  </a:moveTo>
                  <a:cubicBezTo>
                    <a:pt x="333" y="0"/>
                    <a:pt x="333" y="0"/>
                    <a:pt x="333" y="0"/>
                  </a:cubicBezTo>
                  <a:cubicBezTo>
                    <a:pt x="332" y="0"/>
                    <a:pt x="331" y="1"/>
                    <a:pt x="331" y="2"/>
                  </a:cubicBezTo>
                  <a:cubicBezTo>
                    <a:pt x="331" y="3"/>
                    <a:pt x="332" y="4"/>
                    <a:pt x="333" y="4"/>
                  </a:cubicBezTo>
                  <a:cubicBezTo>
                    <a:pt x="334" y="4"/>
                    <a:pt x="335" y="3"/>
                    <a:pt x="335" y="2"/>
                  </a:cubicBezTo>
                  <a:cubicBezTo>
                    <a:pt x="335" y="1"/>
                    <a:pt x="334" y="0"/>
                    <a:pt x="333" y="0"/>
                  </a:cubicBezTo>
                  <a:close/>
                  <a:moveTo>
                    <a:pt x="342" y="0"/>
                  </a:moveTo>
                  <a:cubicBezTo>
                    <a:pt x="342" y="0"/>
                    <a:pt x="342" y="0"/>
                    <a:pt x="342" y="0"/>
                  </a:cubicBezTo>
                  <a:cubicBezTo>
                    <a:pt x="341" y="0"/>
                    <a:pt x="340" y="1"/>
                    <a:pt x="340" y="2"/>
                  </a:cubicBezTo>
                  <a:cubicBezTo>
                    <a:pt x="340" y="3"/>
                    <a:pt x="341" y="4"/>
                    <a:pt x="342" y="4"/>
                  </a:cubicBezTo>
                  <a:cubicBezTo>
                    <a:pt x="343" y="4"/>
                    <a:pt x="343" y="3"/>
                    <a:pt x="343" y="2"/>
                  </a:cubicBezTo>
                  <a:cubicBezTo>
                    <a:pt x="343" y="1"/>
                    <a:pt x="343" y="0"/>
                    <a:pt x="342" y="0"/>
                  </a:cubicBezTo>
                  <a:close/>
                  <a:moveTo>
                    <a:pt x="351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350" y="0"/>
                    <a:pt x="349" y="1"/>
                    <a:pt x="349" y="2"/>
                  </a:cubicBezTo>
                  <a:cubicBezTo>
                    <a:pt x="349" y="3"/>
                    <a:pt x="350" y="4"/>
                    <a:pt x="351" y="4"/>
                  </a:cubicBezTo>
                  <a:cubicBezTo>
                    <a:pt x="352" y="4"/>
                    <a:pt x="352" y="3"/>
                    <a:pt x="352" y="2"/>
                  </a:cubicBezTo>
                  <a:cubicBezTo>
                    <a:pt x="352" y="1"/>
                    <a:pt x="352" y="0"/>
                    <a:pt x="351" y="0"/>
                  </a:cubicBezTo>
                  <a:close/>
                  <a:moveTo>
                    <a:pt x="360" y="0"/>
                  </a:moveTo>
                  <a:cubicBezTo>
                    <a:pt x="360" y="0"/>
                    <a:pt x="360" y="0"/>
                    <a:pt x="360" y="0"/>
                  </a:cubicBezTo>
                  <a:cubicBezTo>
                    <a:pt x="359" y="0"/>
                    <a:pt x="358" y="1"/>
                    <a:pt x="358" y="2"/>
                  </a:cubicBezTo>
                  <a:cubicBezTo>
                    <a:pt x="358" y="3"/>
                    <a:pt x="359" y="4"/>
                    <a:pt x="360" y="4"/>
                  </a:cubicBezTo>
                  <a:cubicBezTo>
                    <a:pt x="361" y="4"/>
                    <a:pt x="361" y="3"/>
                    <a:pt x="361" y="2"/>
                  </a:cubicBezTo>
                  <a:cubicBezTo>
                    <a:pt x="361" y="1"/>
                    <a:pt x="361" y="0"/>
                    <a:pt x="360" y="0"/>
                  </a:cubicBezTo>
                  <a:close/>
                  <a:moveTo>
                    <a:pt x="369" y="0"/>
                  </a:moveTo>
                  <a:cubicBezTo>
                    <a:pt x="369" y="0"/>
                    <a:pt x="369" y="0"/>
                    <a:pt x="369" y="0"/>
                  </a:cubicBezTo>
                  <a:cubicBezTo>
                    <a:pt x="368" y="0"/>
                    <a:pt x="367" y="1"/>
                    <a:pt x="367" y="2"/>
                  </a:cubicBezTo>
                  <a:cubicBezTo>
                    <a:pt x="367" y="3"/>
                    <a:pt x="368" y="4"/>
                    <a:pt x="369" y="4"/>
                  </a:cubicBezTo>
                  <a:cubicBezTo>
                    <a:pt x="370" y="4"/>
                    <a:pt x="370" y="3"/>
                    <a:pt x="370" y="2"/>
                  </a:cubicBezTo>
                  <a:cubicBezTo>
                    <a:pt x="370" y="1"/>
                    <a:pt x="370" y="0"/>
                    <a:pt x="369" y="0"/>
                  </a:cubicBezTo>
                  <a:close/>
                  <a:moveTo>
                    <a:pt x="377" y="0"/>
                  </a:moveTo>
                  <a:cubicBezTo>
                    <a:pt x="377" y="0"/>
                    <a:pt x="377" y="0"/>
                    <a:pt x="377" y="0"/>
                  </a:cubicBezTo>
                  <a:cubicBezTo>
                    <a:pt x="376" y="0"/>
                    <a:pt x="376" y="1"/>
                    <a:pt x="376" y="2"/>
                  </a:cubicBezTo>
                  <a:cubicBezTo>
                    <a:pt x="376" y="3"/>
                    <a:pt x="376" y="4"/>
                    <a:pt x="377" y="4"/>
                  </a:cubicBezTo>
                  <a:cubicBezTo>
                    <a:pt x="378" y="4"/>
                    <a:pt x="379" y="3"/>
                    <a:pt x="379" y="2"/>
                  </a:cubicBezTo>
                  <a:cubicBezTo>
                    <a:pt x="379" y="1"/>
                    <a:pt x="378" y="0"/>
                    <a:pt x="377" y="0"/>
                  </a:cubicBezTo>
                  <a:close/>
                  <a:moveTo>
                    <a:pt x="386" y="0"/>
                  </a:moveTo>
                  <a:cubicBezTo>
                    <a:pt x="386" y="0"/>
                    <a:pt x="386" y="0"/>
                    <a:pt x="386" y="0"/>
                  </a:cubicBezTo>
                  <a:cubicBezTo>
                    <a:pt x="385" y="0"/>
                    <a:pt x="385" y="1"/>
                    <a:pt x="385" y="2"/>
                  </a:cubicBezTo>
                  <a:cubicBezTo>
                    <a:pt x="385" y="3"/>
                    <a:pt x="385" y="4"/>
                    <a:pt x="386" y="4"/>
                  </a:cubicBezTo>
                  <a:cubicBezTo>
                    <a:pt x="387" y="4"/>
                    <a:pt x="388" y="3"/>
                    <a:pt x="388" y="2"/>
                  </a:cubicBezTo>
                  <a:cubicBezTo>
                    <a:pt x="388" y="1"/>
                    <a:pt x="387" y="0"/>
                    <a:pt x="386" y="0"/>
                  </a:cubicBezTo>
                  <a:close/>
                  <a:moveTo>
                    <a:pt x="395" y="0"/>
                  </a:moveTo>
                  <a:cubicBezTo>
                    <a:pt x="395" y="0"/>
                    <a:pt x="395" y="0"/>
                    <a:pt x="395" y="0"/>
                  </a:cubicBezTo>
                  <a:cubicBezTo>
                    <a:pt x="394" y="0"/>
                    <a:pt x="394" y="1"/>
                    <a:pt x="394" y="2"/>
                  </a:cubicBezTo>
                  <a:cubicBezTo>
                    <a:pt x="394" y="3"/>
                    <a:pt x="394" y="4"/>
                    <a:pt x="395" y="4"/>
                  </a:cubicBezTo>
                  <a:cubicBezTo>
                    <a:pt x="396" y="4"/>
                    <a:pt x="397" y="3"/>
                    <a:pt x="397" y="2"/>
                  </a:cubicBezTo>
                  <a:cubicBezTo>
                    <a:pt x="397" y="1"/>
                    <a:pt x="396" y="0"/>
                    <a:pt x="395" y="0"/>
                  </a:cubicBezTo>
                  <a:close/>
                  <a:moveTo>
                    <a:pt x="404" y="0"/>
                  </a:moveTo>
                  <a:cubicBezTo>
                    <a:pt x="404" y="0"/>
                    <a:pt x="404" y="0"/>
                    <a:pt x="404" y="0"/>
                  </a:cubicBezTo>
                  <a:cubicBezTo>
                    <a:pt x="403" y="0"/>
                    <a:pt x="403" y="1"/>
                    <a:pt x="403" y="2"/>
                  </a:cubicBezTo>
                  <a:cubicBezTo>
                    <a:pt x="403" y="3"/>
                    <a:pt x="403" y="4"/>
                    <a:pt x="404" y="4"/>
                  </a:cubicBezTo>
                  <a:cubicBezTo>
                    <a:pt x="405" y="4"/>
                    <a:pt x="406" y="3"/>
                    <a:pt x="406" y="2"/>
                  </a:cubicBezTo>
                  <a:cubicBezTo>
                    <a:pt x="406" y="1"/>
                    <a:pt x="405" y="0"/>
                    <a:pt x="404" y="0"/>
                  </a:cubicBezTo>
                  <a:close/>
                  <a:moveTo>
                    <a:pt x="413" y="0"/>
                  </a:moveTo>
                  <a:cubicBezTo>
                    <a:pt x="413" y="0"/>
                    <a:pt x="413" y="0"/>
                    <a:pt x="413" y="0"/>
                  </a:cubicBezTo>
                  <a:cubicBezTo>
                    <a:pt x="412" y="0"/>
                    <a:pt x="411" y="1"/>
                    <a:pt x="411" y="2"/>
                  </a:cubicBezTo>
                  <a:cubicBezTo>
                    <a:pt x="411" y="3"/>
                    <a:pt x="412" y="4"/>
                    <a:pt x="413" y="4"/>
                  </a:cubicBezTo>
                  <a:cubicBezTo>
                    <a:pt x="414" y="4"/>
                    <a:pt x="415" y="3"/>
                    <a:pt x="415" y="2"/>
                  </a:cubicBezTo>
                  <a:cubicBezTo>
                    <a:pt x="415" y="1"/>
                    <a:pt x="414" y="0"/>
                    <a:pt x="413" y="0"/>
                  </a:cubicBezTo>
                  <a:close/>
                  <a:moveTo>
                    <a:pt x="422" y="0"/>
                  </a:moveTo>
                  <a:cubicBezTo>
                    <a:pt x="422" y="0"/>
                    <a:pt x="422" y="0"/>
                    <a:pt x="422" y="0"/>
                  </a:cubicBezTo>
                  <a:cubicBezTo>
                    <a:pt x="421" y="0"/>
                    <a:pt x="420" y="1"/>
                    <a:pt x="420" y="2"/>
                  </a:cubicBezTo>
                  <a:cubicBezTo>
                    <a:pt x="420" y="3"/>
                    <a:pt x="421" y="4"/>
                    <a:pt x="422" y="4"/>
                  </a:cubicBezTo>
                  <a:cubicBezTo>
                    <a:pt x="423" y="4"/>
                    <a:pt x="424" y="3"/>
                    <a:pt x="424" y="2"/>
                  </a:cubicBezTo>
                  <a:cubicBezTo>
                    <a:pt x="424" y="1"/>
                    <a:pt x="423" y="0"/>
                    <a:pt x="422" y="0"/>
                  </a:cubicBezTo>
                  <a:close/>
                  <a:moveTo>
                    <a:pt x="431" y="0"/>
                  </a:moveTo>
                  <a:cubicBezTo>
                    <a:pt x="431" y="0"/>
                    <a:pt x="431" y="0"/>
                    <a:pt x="431" y="0"/>
                  </a:cubicBezTo>
                  <a:cubicBezTo>
                    <a:pt x="430" y="0"/>
                    <a:pt x="429" y="1"/>
                    <a:pt x="429" y="2"/>
                  </a:cubicBezTo>
                  <a:cubicBezTo>
                    <a:pt x="429" y="3"/>
                    <a:pt x="430" y="4"/>
                    <a:pt x="431" y="4"/>
                  </a:cubicBezTo>
                  <a:cubicBezTo>
                    <a:pt x="432" y="4"/>
                    <a:pt x="433" y="3"/>
                    <a:pt x="433" y="2"/>
                  </a:cubicBezTo>
                  <a:cubicBezTo>
                    <a:pt x="433" y="1"/>
                    <a:pt x="432" y="0"/>
                    <a:pt x="431" y="0"/>
                  </a:cubicBezTo>
                  <a:close/>
                  <a:moveTo>
                    <a:pt x="440" y="0"/>
                  </a:moveTo>
                  <a:cubicBezTo>
                    <a:pt x="440" y="0"/>
                    <a:pt x="440" y="0"/>
                    <a:pt x="440" y="0"/>
                  </a:cubicBezTo>
                  <a:cubicBezTo>
                    <a:pt x="439" y="0"/>
                    <a:pt x="438" y="1"/>
                    <a:pt x="438" y="2"/>
                  </a:cubicBezTo>
                  <a:cubicBezTo>
                    <a:pt x="438" y="3"/>
                    <a:pt x="439" y="4"/>
                    <a:pt x="440" y="4"/>
                  </a:cubicBezTo>
                  <a:cubicBezTo>
                    <a:pt x="441" y="4"/>
                    <a:pt x="442" y="3"/>
                    <a:pt x="442" y="2"/>
                  </a:cubicBezTo>
                  <a:cubicBezTo>
                    <a:pt x="442" y="1"/>
                    <a:pt x="441" y="0"/>
                    <a:pt x="440" y="0"/>
                  </a:cubicBezTo>
                  <a:close/>
                  <a:moveTo>
                    <a:pt x="449" y="0"/>
                  </a:moveTo>
                  <a:cubicBezTo>
                    <a:pt x="449" y="0"/>
                    <a:pt x="449" y="0"/>
                    <a:pt x="449" y="0"/>
                  </a:cubicBezTo>
                  <a:cubicBezTo>
                    <a:pt x="448" y="0"/>
                    <a:pt x="447" y="1"/>
                    <a:pt x="447" y="2"/>
                  </a:cubicBezTo>
                  <a:cubicBezTo>
                    <a:pt x="447" y="3"/>
                    <a:pt x="448" y="4"/>
                    <a:pt x="449" y="4"/>
                  </a:cubicBezTo>
                  <a:cubicBezTo>
                    <a:pt x="450" y="4"/>
                    <a:pt x="451" y="3"/>
                    <a:pt x="451" y="2"/>
                  </a:cubicBezTo>
                  <a:cubicBezTo>
                    <a:pt x="451" y="1"/>
                    <a:pt x="450" y="0"/>
                    <a:pt x="449" y="0"/>
                  </a:cubicBezTo>
                  <a:close/>
                  <a:moveTo>
                    <a:pt x="458" y="0"/>
                  </a:moveTo>
                  <a:cubicBezTo>
                    <a:pt x="458" y="0"/>
                    <a:pt x="458" y="0"/>
                    <a:pt x="458" y="0"/>
                  </a:cubicBezTo>
                  <a:cubicBezTo>
                    <a:pt x="457" y="0"/>
                    <a:pt x="456" y="1"/>
                    <a:pt x="456" y="2"/>
                  </a:cubicBezTo>
                  <a:cubicBezTo>
                    <a:pt x="456" y="3"/>
                    <a:pt x="457" y="4"/>
                    <a:pt x="458" y="4"/>
                  </a:cubicBezTo>
                  <a:cubicBezTo>
                    <a:pt x="459" y="4"/>
                    <a:pt x="460" y="3"/>
                    <a:pt x="460" y="2"/>
                  </a:cubicBezTo>
                  <a:cubicBezTo>
                    <a:pt x="460" y="1"/>
                    <a:pt x="459" y="0"/>
                    <a:pt x="458" y="0"/>
                  </a:cubicBezTo>
                  <a:close/>
                  <a:moveTo>
                    <a:pt x="467" y="0"/>
                  </a:moveTo>
                  <a:cubicBezTo>
                    <a:pt x="467" y="0"/>
                    <a:pt x="467" y="0"/>
                    <a:pt x="467" y="0"/>
                  </a:cubicBezTo>
                  <a:cubicBezTo>
                    <a:pt x="466" y="0"/>
                    <a:pt x="465" y="1"/>
                    <a:pt x="465" y="2"/>
                  </a:cubicBezTo>
                  <a:cubicBezTo>
                    <a:pt x="465" y="3"/>
                    <a:pt x="466" y="4"/>
                    <a:pt x="467" y="4"/>
                  </a:cubicBezTo>
                  <a:cubicBezTo>
                    <a:pt x="468" y="4"/>
                    <a:pt x="469" y="3"/>
                    <a:pt x="469" y="2"/>
                  </a:cubicBezTo>
                  <a:cubicBezTo>
                    <a:pt x="469" y="1"/>
                    <a:pt x="468" y="0"/>
                    <a:pt x="467" y="0"/>
                  </a:cubicBezTo>
                  <a:close/>
                  <a:moveTo>
                    <a:pt x="476" y="0"/>
                  </a:moveTo>
                  <a:cubicBezTo>
                    <a:pt x="476" y="0"/>
                    <a:pt x="476" y="0"/>
                    <a:pt x="476" y="0"/>
                  </a:cubicBezTo>
                  <a:cubicBezTo>
                    <a:pt x="475" y="0"/>
                    <a:pt x="474" y="1"/>
                    <a:pt x="474" y="2"/>
                  </a:cubicBezTo>
                  <a:cubicBezTo>
                    <a:pt x="474" y="3"/>
                    <a:pt x="475" y="4"/>
                    <a:pt x="476" y="4"/>
                  </a:cubicBezTo>
                  <a:cubicBezTo>
                    <a:pt x="477" y="4"/>
                    <a:pt x="478" y="3"/>
                    <a:pt x="478" y="2"/>
                  </a:cubicBezTo>
                  <a:cubicBezTo>
                    <a:pt x="478" y="1"/>
                    <a:pt x="477" y="0"/>
                    <a:pt x="476" y="0"/>
                  </a:cubicBezTo>
                  <a:close/>
                  <a:moveTo>
                    <a:pt x="485" y="0"/>
                  </a:moveTo>
                  <a:cubicBezTo>
                    <a:pt x="485" y="0"/>
                    <a:pt x="485" y="0"/>
                    <a:pt x="485" y="0"/>
                  </a:cubicBezTo>
                  <a:cubicBezTo>
                    <a:pt x="484" y="0"/>
                    <a:pt x="483" y="1"/>
                    <a:pt x="483" y="2"/>
                  </a:cubicBezTo>
                  <a:cubicBezTo>
                    <a:pt x="483" y="3"/>
                    <a:pt x="484" y="4"/>
                    <a:pt x="485" y="4"/>
                  </a:cubicBezTo>
                  <a:cubicBezTo>
                    <a:pt x="486" y="4"/>
                    <a:pt x="487" y="3"/>
                    <a:pt x="487" y="2"/>
                  </a:cubicBezTo>
                  <a:cubicBezTo>
                    <a:pt x="487" y="1"/>
                    <a:pt x="486" y="0"/>
                    <a:pt x="485" y="0"/>
                  </a:cubicBezTo>
                  <a:close/>
                  <a:moveTo>
                    <a:pt x="494" y="0"/>
                  </a:moveTo>
                  <a:cubicBezTo>
                    <a:pt x="494" y="0"/>
                    <a:pt x="494" y="0"/>
                    <a:pt x="494" y="0"/>
                  </a:cubicBezTo>
                  <a:cubicBezTo>
                    <a:pt x="493" y="0"/>
                    <a:pt x="492" y="1"/>
                    <a:pt x="492" y="2"/>
                  </a:cubicBezTo>
                  <a:cubicBezTo>
                    <a:pt x="492" y="3"/>
                    <a:pt x="493" y="4"/>
                    <a:pt x="494" y="4"/>
                  </a:cubicBezTo>
                  <a:cubicBezTo>
                    <a:pt x="495" y="4"/>
                    <a:pt x="496" y="3"/>
                    <a:pt x="496" y="2"/>
                  </a:cubicBezTo>
                  <a:cubicBezTo>
                    <a:pt x="496" y="1"/>
                    <a:pt x="495" y="0"/>
                    <a:pt x="494" y="0"/>
                  </a:cubicBezTo>
                  <a:close/>
                  <a:moveTo>
                    <a:pt x="503" y="0"/>
                  </a:moveTo>
                  <a:cubicBezTo>
                    <a:pt x="503" y="0"/>
                    <a:pt x="503" y="0"/>
                    <a:pt x="503" y="0"/>
                  </a:cubicBezTo>
                  <a:cubicBezTo>
                    <a:pt x="502" y="0"/>
                    <a:pt x="501" y="1"/>
                    <a:pt x="501" y="2"/>
                  </a:cubicBezTo>
                  <a:cubicBezTo>
                    <a:pt x="501" y="3"/>
                    <a:pt x="502" y="4"/>
                    <a:pt x="503" y="4"/>
                  </a:cubicBezTo>
                  <a:cubicBezTo>
                    <a:pt x="504" y="4"/>
                    <a:pt x="504" y="3"/>
                    <a:pt x="504" y="2"/>
                  </a:cubicBezTo>
                  <a:cubicBezTo>
                    <a:pt x="504" y="1"/>
                    <a:pt x="504" y="0"/>
                    <a:pt x="503" y="0"/>
                  </a:cubicBezTo>
                  <a:close/>
                  <a:moveTo>
                    <a:pt x="512" y="0"/>
                  </a:moveTo>
                  <a:cubicBezTo>
                    <a:pt x="512" y="0"/>
                    <a:pt x="512" y="0"/>
                    <a:pt x="512" y="0"/>
                  </a:cubicBezTo>
                  <a:cubicBezTo>
                    <a:pt x="511" y="0"/>
                    <a:pt x="510" y="1"/>
                    <a:pt x="510" y="2"/>
                  </a:cubicBezTo>
                  <a:cubicBezTo>
                    <a:pt x="510" y="3"/>
                    <a:pt x="511" y="4"/>
                    <a:pt x="512" y="4"/>
                  </a:cubicBezTo>
                  <a:cubicBezTo>
                    <a:pt x="513" y="4"/>
                    <a:pt x="513" y="3"/>
                    <a:pt x="513" y="2"/>
                  </a:cubicBezTo>
                  <a:cubicBezTo>
                    <a:pt x="513" y="1"/>
                    <a:pt x="513" y="0"/>
                    <a:pt x="512" y="0"/>
                  </a:cubicBezTo>
                  <a:close/>
                  <a:moveTo>
                    <a:pt x="521" y="0"/>
                  </a:moveTo>
                  <a:cubicBezTo>
                    <a:pt x="521" y="0"/>
                    <a:pt x="521" y="0"/>
                    <a:pt x="521" y="0"/>
                  </a:cubicBezTo>
                  <a:cubicBezTo>
                    <a:pt x="520" y="0"/>
                    <a:pt x="519" y="1"/>
                    <a:pt x="519" y="2"/>
                  </a:cubicBezTo>
                  <a:cubicBezTo>
                    <a:pt x="519" y="3"/>
                    <a:pt x="520" y="4"/>
                    <a:pt x="521" y="4"/>
                  </a:cubicBezTo>
                  <a:cubicBezTo>
                    <a:pt x="522" y="4"/>
                    <a:pt x="522" y="3"/>
                    <a:pt x="522" y="2"/>
                  </a:cubicBezTo>
                  <a:cubicBezTo>
                    <a:pt x="522" y="1"/>
                    <a:pt x="522" y="0"/>
                    <a:pt x="521" y="0"/>
                  </a:cubicBezTo>
                  <a:close/>
                  <a:moveTo>
                    <a:pt x="530" y="0"/>
                  </a:moveTo>
                  <a:cubicBezTo>
                    <a:pt x="530" y="0"/>
                    <a:pt x="530" y="0"/>
                    <a:pt x="530" y="0"/>
                  </a:cubicBezTo>
                  <a:cubicBezTo>
                    <a:pt x="529" y="0"/>
                    <a:pt x="528" y="1"/>
                    <a:pt x="528" y="2"/>
                  </a:cubicBezTo>
                  <a:cubicBezTo>
                    <a:pt x="528" y="3"/>
                    <a:pt x="529" y="4"/>
                    <a:pt x="530" y="4"/>
                  </a:cubicBezTo>
                  <a:cubicBezTo>
                    <a:pt x="531" y="4"/>
                    <a:pt x="531" y="3"/>
                    <a:pt x="531" y="2"/>
                  </a:cubicBezTo>
                  <a:cubicBezTo>
                    <a:pt x="531" y="1"/>
                    <a:pt x="531" y="0"/>
                    <a:pt x="530" y="0"/>
                  </a:cubicBezTo>
                  <a:close/>
                  <a:moveTo>
                    <a:pt x="538" y="0"/>
                  </a:moveTo>
                  <a:cubicBezTo>
                    <a:pt x="538" y="0"/>
                    <a:pt x="538" y="0"/>
                    <a:pt x="538" y="0"/>
                  </a:cubicBezTo>
                  <a:cubicBezTo>
                    <a:pt x="537" y="0"/>
                    <a:pt x="537" y="1"/>
                    <a:pt x="537" y="2"/>
                  </a:cubicBezTo>
                  <a:cubicBezTo>
                    <a:pt x="537" y="3"/>
                    <a:pt x="537" y="4"/>
                    <a:pt x="538" y="4"/>
                  </a:cubicBezTo>
                  <a:cubicBezTo>
                    <a:pt x="539" y="4"/>
                    <a:pt x="540" y="3"/>
                    <a:pt x="540" y="2"/>
                  </a:cubicBezTo>
                  <a:cubicBezTo>
                    <a:pt x="540" y="1"/>
                    <a:pt x="539" y="0"/>
                    <a:pt x="538" y="0"/>
                  </a:cubicBezTo>
                  <a:close/>
                  <a:moveTo>
                    <a:pt x="547" y="0"/>
                  </a:moveTo>
                  <a:cubicBezTo>
                    <a:pt x="547" y="0"/>
                    <a:pt x="547" y="0"/>
                    <a:pt x="547" y="0"/>
                  </a:cubicBezTo>
                  <a:cubicBezTo>
                    <a:pt x="546" y="0"/>
                    <a:pt x="546" y="1"/>
                    <a:pt x="546" y="2"/>
                  </a:cubicBezTo>
                  <a:cubicBezTo>
                    <a:pt x="546" y="3"/>
                    <a:pt x="546" y="4"/>
                    <a:pt x="547" y="4"/>
                  </a:cubicBezTo>
                  <a:cubicBezTo>
                    <a:pt x="548" y="4"/>
                    <a:pt x="549" y="3"/>
                    <a:pt x="549" y="2"/>
                  </a:cubicBezTo>
                  <a:cubicBezTo>
                    <a:pt x="549" y="1"/>
                    <a:pt x="548" y="0"/>
                    <a:pt x="547" y="0"/>
                  </a:cubicBezTo>
                  <a:close/>
                  <a:moveTo>
                    <a:pt x="556" y="0"/>
                  </a:moveTo>
                  <a:cubicBezTo>
                    <a:pt x="556" y="0"/>
                    <a:pt x="556" y="0"/>
                    <a:pt x="556" y="0"/>
                  </a:cubicBezTo>
                  <a:cubicBezTo>
                    <a:pt x="555" y="0"/>
                    <a:pt x="555" y="1"/>
                    <a:pt x="555" y="2"/>
                  </a:cubicBezTo>
                  <a:cubicBezTo>
                    <a:pt x="555" y="3"/>
                    <a:pt x="555" y="4"/>
                    <a:pt x="556" y="4"/>
                  </a:cubicBezTo>
                  <a:cubicBezTo>
                    <a:pt x="557" y="4"/>
                    <a:pt x="558" y="3"/>
                    <a:pt x="558" y="2"/>
                  </a:cubicBezTo>
                  <a:cubicBezTo>
                    <a:pt x="558" y="1"/>
                    <a:pt x="557" y="0"/>
                    <a:pt x="556" y="0"/>
                  </a:cubicBezTo>
                  <a:close/>
                  <a:moveTo>
                    <a:pt x="565" y="0"/>
                  </a:moveTo>
                  <a:cubicBezTo>
                    <a:pt x="565" y="0"/>
                    <a:pt x="565" y="0"/>
                    <a:pt x="565" y="0"/>
                  </a:cubicBezTo>
                  <a:cubicBezTo>
                    <a:pt x="564" y="0"/>
                    <a:pt x="563" y="1"/>
                    <a:pt x="563" y="2"/>
                  </a:cubicBezTo>
                  <a:cubicBezTo>
                    <a:pt x="563" y="3"/>
                    <a:pt x="564" y="4"/>
                    <a:pt x="565" y="4"/>
                  </a:cubicBezTo>
                  <a:cubicBezTo>
                    <a:pt x="566" y="4"/>
                    <a:pt x="567" y="3"/>
                    <a:pt x="567" y="2"/>
                  </a:cubicBezTo>
                  <a:cubicBezTo>
                    <a:pt x="567" y="1"/>
                    <a:pt x="566" y="0"/>
                    <a:pt x="565" y="0"/>
                  </a:cubicBezTo>
                  <a:close/>
                  <a:moveTo>
                    <a:pt x="574" y="0"/>
                  </a:moveTo>
                  <a:cubicBezTo>
                    <a:pt x="574" y="0"/>
                    <a:pt x="574" y="0"/>
                    <a:pt x="574" y="0"/>
                  </a:cubicBezTo>
                  <a:cubicBezTo>
                    <a:pt x="573" y="0"/>
                    <a:pt x="572" y="1"/>
                    <a:pt x="572" y="2"/>
                  </a:cubicBezTo>
                  <a:cubicBezTo>
                    <a:pt x="572" y="3"/>
                    <a:pt x="573" y="4"/>
                    <a:pt x="574" y="4"/>
                  </a:cubicBezTo>
                  <a:cubicBezTo>
                    <a:pt x="575" y="4"/>
                    <a:pt x="576" y="3"/>
                    <a:pt x="576" y="2"/>
                  </a:cubicBezTo>
                  <a:cubicBezTo>
                    <a:pt x="576" y="1"/>
                    <a:pt x="575" y="0"/>
                    <a:pt x="574" y="0"/>
                  </a:cubicBezTo>
                  <a:close/>
                  <a:moveTo>
                    <a:pt x="583" y="0"/>
                  </a:moveTo>
                  <a:cubicBezTo>
                    <a:pt x="583" y="0"/>
                    <a:pt x="583" y="0"/>
                    <a:pt x="583" y="0"/>
                  </a:cubicBezTo>
                  <a:cubicBezTo>
                    <a:pt x="582" y="0"/>
                    <a:pt x="581" y="1"/>
                    <a:pt x="581" y="2"/>
                  </a:cubicBezTo>
                  <a:cubicBezTo>
                    <a:pt x="581" y="3"/>
                    <a:pt x="582" y="4"/>
                    <a:pt x="583" y="4"/>
                  </a:cubicBezTo>
                  <a:cubicBezTo>
                    <a:pt x="584" y="4"/>
                    <a:pt x="585" y="3"/>
                    <a:pt x="585" y="2"/>
                  </a:cubicBezTo>
                  <a:cubicBezTo>
                    <a:pt x="585" y="1"/>
                    <a:pt x="584" y="0"/>
                    <a:pt x="583" y="0"/>
                  </a:cubicBezTo>
                  <a:close/>
                  <a:moveTo>
                    <a:pt x="592" y="0"/>
                  </a:moveTo>
                  <a:cubicBezTo>
                    <a:pt x="592" y="0"/>
                    <a:pt x="592" y="0"/>
                    <a:pt x="592" y="0"/>
                  </a:cubicBezTo>
                  <a:cubicBezTo>
                    <a:pt x="591" y="0"/>
                    <a:pt x="590" y="1"/>
                    <a:pt x="590" y="2"/>
                  </a:cubicBezTo>
                  <a:cubicBezTo>
                    <a:pt x="590" y="3"/>
                    <a:pt x="591" y="4"/>
                    <a:pt x="592" y="4"/>
                  </a:cubicBezTo>
                  <a:cubicBezTo>
                    <a:pt x="593" y="4"/>
                    <a:pt x="594" y="3"/>
                    <a:pt x="594" y="2"/>
                  </a:cubicBezTo>
                  <a:cubicBezTo>
                    <a:pt x="594" y="1"/>
                    <a:pt x="593" y="0"/>
                    <a:pt x="592" y="0"/>
                  </a:cubicBezTo>
                  <a:close/>
                  <a:moveTo>
                    <a:pt x="601" y="0"/>
                  </a:moveTo>
                  <a:cubicBezTo>
                    <a:pt x="601" y="0"/>
                    <a:pt x="601" y="0"/>
                    <a:pt x="601" y="0"/>
                  </a:cubicBezTo>
                  <a:cubicBezTo>
                    <a:pt x="600" y="0"/>
                    <a:pt x="599" y="1"/>
                    <a:pt x="599" y="2"/>
                  </a:cubicBezTo>
                  <a:cubicBezTo>
                    <a:pt x="599" y="3"/>
                    <a:pt x="600" y="4"/>
                    <a:pt x="601" y="4"/>
                  </a:cubicBezTo>
                  <a:cubicBezTo>
                    <a:pt x="602" y="4"/>
                    <a:pt x="603" y="3"/>
                    <a:pt x="603" y="2"/>
                  </a:cubicBezTo>
                  <a:cubicBezTo>
                    <a:pt x="603" y="1"/>
                    <a:pt x="602" y="0"/>
                    <a:pt x="601" y="0"/>
                  </a:cubicBezTo>
                  <a:close/>
                  <a:moveTo>
                    <a:pt x="610" y="0"/>
                  </a:moveTo>
                  <a:cubicBezTo>
                    <a:pt x="610" y="0"/>
                    <a:pt x="610" y="0"/>
                    <a:pt x="610" y="0"/>
                  </a:cubicBezTo>
                  <a:cubicBezTo>
                    <a:pt x="609" y="0"/>
                    <a:pt x="608" y="1"/>
                    <a:pt x="608" y="2"/>
                  </a:cubicBezTo>
                  <a:cubicBezTo>
                    <a:pt x="608" y="3"/>
                    <a:pt x="609" y="4"/>
                    <a:pt x="610" y="4"/>
                  </a:cubicBezTo>
                  <a:cubicBezTo>
                    <a:pt x="611" y="4"/>
                    <a:pt x="612" y="3"/>
                    <a:pt x="612" y="2"/>
                  </a:cubicBezTo>
                  <a:cubicBezTo>
                    <a:pt x="612" y="1"/>
                    <a:pt x="611" y="0"/>
                    <a:pt x="610" y="0"/>
                  </a:cubicBezTo>
                  <a:close/>
                  <a:moveTo>
                    <a:pt x="619" y="0"/>
                  </a:moveTo>
                  <a:cubicBezTo>
                    <a:pt x="619" y="0"/>
                    <a:pt x="619" y="0"/>
                    <a:pt x="619" y="0"/>
                  </a:cubicBezTo>
                  <a:cubicBezTo>
                    <a:pt x="618" y="0"/>
                    <a:pt x="617" y="1"/>
                    <a:pt x="617" y="2"/>
                  </a:cubicBezTo>
                  <a:cubicBezTo>
                    <a:pt x="617" y="3"/>
                    <a:pt x="618" y="4"/>
                    <a:pt x="619" y="4"/>
                  </a:cubicBezTo>
                  <a:cubicBezTo>
                    <a:pt x="620" y="4"/>
                    <a:pt x="621" y="3"/>
                    <a:pt x="621" y="2"/>
                  </a:cubicBezTo>
                  <a:cubicBezTo>
                    <a:pt x="621" y="1"/>
                    <a:pt x="620" y="0"/>
                    <a:pt x="619" y="0"/>
                  </a:cubicBezTo>
                  <a:close/>
                  <a:moveTo>
                    <a:pt x="628" y="0"/>
                  </a:moveTo>
                  <a:cubicBezTo>
                    <a:pt x="628" y="0"/>
                    <a:pt x="628" y="0"/>
                    <a:pt x="628" y="0"/>
                  </a:cubicBezTo>
                  <a:cubicBezTo>
                    <a:pt x="627" y="0"/>
                    <a:pt x="626" y="1"/>
                    <a:pt x="626" y="2"/>
                  </a:cubicBezTo>
                  <a:cubicBezTo>
                    <a:pt x="626" y="3"/>
                    <a:pt x="627" y="4"/>
                    <a:pt x="628" y="4"/>
                  </a:cubicBezTo>
                  <a:cubicBezTo>
                    <a:pt x="629" y="4"/>
                    <a:pt x="630" y="3"/>
                    <a:pt x="630" y="2"/>
                  </a:cubicBezTo>
                  <a:cubicBezTo>
                    <a:pt x="630" y="1"/>
                    <a:pt x="629" y="0"/>
                    <a:pt x="628" y="0"/>
                  </a:cubicBezTo>
                  <a:close/>
                  <a:moveTo>
                    <a:pt x="637" y="0"/>
                  </a:moveTo>
                  <a:cubicBezTo>
                    <a:pt x="637" y="0"/>
                    <a:pt x="637" y="0"/>
                    <a:pt x="637" y="0"/>
                  </a:cubicBezTo>
                  <a:cubicBezTo>
                    <a:pt x="636" y="0"/>
                    <a:pt x="635" y="1"/>
                    <a:pt x="635" y="2"/>
                  </a:cubicBezTo>
                  <a:cubicBezTo>
                    <a:pt x="635" y="3"/>
                    <a:pt x="636" y="4"/>
                    <a:pt x="637" y="4"/>
                  </a:cubicBezTo>
                  <a:cubicBezTo>
                    <a:pt x="638" y="4"/>
                    <a:pt x="639" y="3"/>
                    <a:pt x="639" y="2"/>
                  </a:cubicBezTo>
                  <a:cubicBezTo>
                    <a:pt x="639" y="1"/>
                    <a:pt x="638" y="0"/>
                    <a:pt x="637" y="0"/>
                  </a:cubicBezTo>
                  <a:close/>
                  <a:moveTo>
                    <a:pt x="646" y="0"/>
                  </a:moveTo>
                  <a:cubicBezTo>
                    <a:pt x="646" y="0"/>
                    <a:pt x="646" y="0"/>
                    <a:pt x="646" y="0"/>
                  </a:cubicBezTo>
                  <a:cubicBezTo>
                    <a:pt x="645" y="0"/>
                    <a:pt x="644" y="1"/>
                    <a:pt x="644" y="2"/>
                  </a:cubicBezTo>
                  <a:cubicBezTo>
                    <a:pt x="644" y="3"/>
                    <a:pt x="645" y="4"/>
                    <a:pt x="646" y="4"/>
                  </a:cubicBezTo>
                  <a:cubicBezTo>
                    <a:pt x="647" y="4"/>
                    <a:pt x="648" y="3"/>
                    <a:pt x="648" y="2"/>
                  </a:cubicBezTo>
                  <a:cubicBezTo>
                    <a:pt x="648" y="1"/>
                    <a:pt x="647" y="0"/>
                    <a:pt x="646" y="0"/>
                  </a:cubicBezTo>
                  <a:close/>
                  <a:moveTo>
                    <a:pt x="655" y="0"/>
                  </a:moveTo>
                  <a:cubicBezTo>
                    <a:pt x="655" y="0"/>
                    <a:pt x="655" y="0"/>
                    <a:pt x="655" y="0"/>
                  </a:cubicBezTo>
                  <a:cubicBezTo>
                    <a:pt x="654" y="0"/>
                    <a:pt x="653" y="1"/>
                    <a:pt x="653" y="2"/>
                  </a:cubicBezTo>
                  <a:cubicBezTo>
                    <a:pt x="653" y="3"/>
                    <a:pt x="654" y="4"/>
                    <a:pt x="655" y="4"/>
                  </a:cubicBezTo>
                  <a:cubicBezTo>
                    <a:pt x="656" y="4"/>
                    <a:pt x="657" y="3"/>
                    <a:pt x="657" y="2"/>
                  </a:cubicBezTo>
                  <a:cubicBezTo>
                    <a:pt x="657" y="1"/>
                    <a:pt x="656" y="0"/>
                    <a:pt x="655" y="0"/>
                  </a:cubicBezTo>
                  <a:close/>
                  <a:moveTo>
                    <a:pt x="664" y="0"/>
                  </a:moveTo>
                  <a:cubicBezTo>
                    <a:pt x="664" y="0"/>
                    <a:pt x="664" y="0"/>
                    <a:pt x="664" y="0"/>
                  </a:cubicBezTo>
                  <a:cubicBezTo>
                    <a:pt x="663" y="0"/>
                    <a:pt x="662" y="1"/>
                    <a:pt x="662" y="2"/>
                  </a:cubicBezTo>
                  <a:cubicBezTo>
                    <a:pt x="662" y="3"/>
                    <a:pt x="663" y="4"/>
                    <a:pt x="664" y="4"/>
                  </a:cubicBezTo>
                  <a:cubicBezTo>
                    <a:pt x="665" y="4"/>
                    <a:pt x="665" y="3"/>
                    <a:pt x="665" y="2"/>
                  </a:cubicBezTo>
                  <a:cubicBezTo>
                    <a:pt x="665" y="1"/>
                    <a:pt x="665" y="0"/>
                    <a:pt x="664" y="0"/>
                  </a:cubicBezTo>
                  <a:close/>
                  <a:moveTo>
                    <a:pt x="673" y="0"/>
                  </a:moveTo>
                  <a:cubicBezTo>
                    <a:pt x="673" y="0"/>
                    <a:pt x="673" y="0"/>
                    <a:pt x="673" y="0"/>
                  </a:cubicBezTo>
                  <a:cubicBezTo>
                    <a:pt x="672" y="0"/>
                    <a:pt x="671" y="1"/>
                    <a:pt x="671" y="2"/>
                  </a:cubicBezTo>
                  <a:cubicBezTo>
                    <a:pt x="671" y="3"/>
                    <a:pt x="672" y="4"/>
                    <a:pt x="673" y="4"/>
                  </a:cubicBezTo>
                  <a:cubicBezTo>
                    <a:pt x="674" y="4"/>
                    <a:pt x="674" y="3"/>
                    <a:pt x="674" y="2"/>
                  </a:cubicBezTo>
                  <a:cubicBezTo>
                    <a:pt x="674" y="1"/>
                    <a:pt x="674" y="0"/>
                    <a:pt x="673" y="0"/>
                  </a:cubicBezTo>
                  <a:close/>
                  <a:moveTo>
                    <a:pt x="682" y="0"/>
                  </a:moveTo>
                  <a:cubicBezTo>
                    <a:pt x="682" y="0"/>
                    <a:pt x="682" y="0"/>
                    <a:pt x="682" y="0"/>
                  </a:cubicBezTo>
                  <a:cubicBezTo>
                    <a:pt x="681" y="0"/>
                    <a:pt x="680" y="1"/>
                    <a:pt x="680" y="2"/>
                  </a:cubicBezTo>
                  <a:cubicBezTo>
                    <a:pt x="680" y="3"/>
                    <a:pt x="681" y="4"/>
                    <a:pt x="682" y="4"/>
                  </a:cubicBezTo>
                  <a:cubicBezTo>
                    <a:pt x="683" y="4"/>
                    <a:pt x="683" y="3"/>
                    <a:pt x="683" y="2"/>
                  </a:cubicBezTo>
                  <a:cubicBezTo>
                    <a:pt x="683" y="1"/>
                    <a:pt x="683" y="0"/>
                    <a:pt x="682" y="0"/>
                  </a:cubicBezTo>
                  <a:close/>
                  <a:moveTo>
                    <a:pt x="690" y="0"/>
                  </a:moveTo>
                  <a:cubicBezTo>
                    <a:pt x="690" y="0"/>
                    <a:pt x="690" y="0"/>
                    <a:pt x="690" y="0"/>
                  </a:cubicBezTo>
                  <a:cubicBezTo>
                    <a:pt x="690" y="0"/>
                    <a:pt x="689" y="1"/>
                    <a:pt x="689" y="2"/>
                  </a:cubicBezTo>
                  <a:cubicBezTo>
                    <a:pt x="689" y="3"/>
                    <a:pt x="690" y="4"/>
                    <a:pt x="690" y="4"/>
                  </a:cubicBezTo>
                  <a:cubicBezTo>
                    <a:pt x="691" y="4"/>
                    <a:pt x="692" y="3"/>
                    <a:pt x="692" y="2"/>
                  </a:cubicBezTo>
                  <a:cubicBezTo>
                    <a:pt x="692" y="1"/>
                    <a:pt x="691" y="0"/>
                    <a:pt x="690" y="0"/>
                  </a:cubicBezTo>
                  <a:close/>
                  <a:moveTo>
                    <a:pt x="699" y="0"/>
                  </a:moveTo>
                  <a:cubicBezTo>
                    <a:pt x="699" y="0"/>
                    <a:pt x="699" y="0"/>
                    <a:pt x="699" y="0"/>
                  </a:cubicBezTo>
                  <a:cubicBezTo>
                    <a:pt x="698" y="0"/>
                    <a:pt x="698" y="1"/>
                    <a:pt x="698" y="2"/>
                  </a:cubicBezTo>
                  <a:cubicBezTo>
                    <a:pt x="698" y="3"/>
                    <a:pt x="698" y="4"/>
                    <a:pt x="699" y="4"/>
                  </a:cubicBezTo>
                  <a:cubicBezTo>
                    <a:pt x="700" y="4"/>
                    <a:pt x="701" y="3"/>
                    <a:pt x="701" y="2"/>
                  </a:cubicBezTo>
                  <a:cubicBezTo>
                    <a:pt x="701" y="1"/>
                    <a:pt x="700" y="0"/>
                    <a:pt x="699" y="0"/>
                  </a:cubicBezTo>
                  <a:close/>
                  <a:moveTo>
                    <a:pt x="708" y="0"/>
                  </a:moveTo>
                  <a:cubicBezTo>
                    <a:pt x="708" y="0"/>
                    <a:pt x="708" y="0"/>
                    <a:pt x="708" y="0"/>
                  </a:cubicBezTo>
                  <a:cubicBezTo>
                    <a:pt x="707" y="0"/>
                    <a:pt x="707" y="1"/>
                    <a:pt x="707" y="2"/>
                  </a:cubicBezTo>
                  <a:cubicBezTo>
                    <a:pt x="707" y="3"/>
                    <a:pt x="707" y="4"/>
                    <a:pt x="708" y="4"/>
                  </a:cubicBezTo>
                  <a:cubicBezTo>
                    <a:pt x="709" y="4"/>
                    <a:pt x="710" y="3"/>
                    <a:pt x="710" y="2"/>
                  </a:cubicBezTo>
                  <a:cubicBezTo>
                    <a:pt x="710" y="1"/>
                    <a:pt x="709" y="0"/>
                    <a:pt x="708" y="0"/>
                  </a:cubicBezTo>
                  <a:close/>
                  <a:moveTo>
                    <a:pt x="717" y="0"/>
                  </a:moveTo>
                  <a:cubicBezTo>
                    <a:pt x="717" y="0"/>
                    <a:pt x="717" y="0"/>
                    <a:pt x="717" y="0"/>
                  </a:cubicBezTo>
                  <a:cubicBezTo>
                    <a:pt x="716" y="0"/>
                    <a:pt x="716" y="1"/>
                    <a:pt x="716" y="2"/>
                  </a:cubicBezTo>
                  <a:cubicBezTo>
                    <a:pt x="716" y="3"/>
                    <a:pt x="716" y="4"/>
                    <a:pt x="717" y="4"/>
                  </a:cubicBezTo>
                  <a:cubicBezTo>
                    <a:pt x="718" y="4"/>
                    <a:pt x="719" y="3"/>
                    <a:pt x="719" y="2"/>
                  </a:cubicBezTo>
                  <a:cubicBezTo>
                    <a:pt x="719" y="1"/>
                    <a:pt x="718" y="0"/>
                    <a:pt x="717" y="0"/>
                  </a:cubicBezTo>
                  <a:close/>
                  <a:moveTo>
                    <a:pt x="726" y="0"/>
                  </a:moveTo>
                  <a:cubicBezTo>
                    <a:pt x="726" y="0"/>
                    <a:pt x="726" y="0"/>
                    <a:pt x="726" y="0"/>
                  </a:cubicBezTo>
                  <a:cubicBezTo>
                    <a:pt x="725" y="0"/>
                    <a:pt x="724" y="1"/>
                    <a:pt x="724" y="2"/>
                  </a:cubicBezTo>
                  <a:cubicBezTo>
                    <a:pt x="724" y="3"/>
                    <a:pt x="725" y="4"/>
                    <a:pt x="726" y="4"/>
                  </a:cubicBezTo>
                  <a:cubicBezTo>
                    <a:pt x="727" y="4"/>
                    <a:pt x="728" y="3"/>
                    <a:pt x="728" y="2"/>
                  </a:cubicBezTo>
                  <a:cubicBezTo>
                    <a:pt x="728" y="1"/>
                    <a:pt x="727" y="0"/>
                    <a:pt x="726" y="0"/>
                  </a:cubicBezTo>
                  <a:close/>
                  <a:moveTo>
                    <a:pt x="735" y="0"/>
                  </a:moveTo>
                  <a:cubicBezTo>
                    <a:pt x="735" y="0"/>
                    <a:pt x="735" y="0"/>
                    <a:pt x="735" y="0"/>
                  </a:cubicBezTo>
                  <a:cubicBezTo>
                    <a:pt x="734" y="0"/>
                    <a:pt x="733" y="1"/>
                    <a:pt x="733" y="2"/>
                  </a:cubicBezTo>
                  <a:cubicBezTo>
                    <a:pt x="733" y="3"/>
                    <a:pt x="734" y="4"/>
                    <a:pt x="735" y="4"/>
                  </a:cubicBezTo>
                  <a:cubicBezTo>
                    <a:pt x="736" y="4"/>
                    <a:pt x="737" y="3"/>
                    <a:pt x="737" y="2"/>
                  </a:cubicBezTo>
                  <a:cubicBezTo>
                    <a:pt x="737" y="1"/>
                    <a:pt x="736" y="0"/>
                    <a:pt x="735" y="0"/>
                  </a:cubicBezTo>
                  <a:close/>
                  <a:moveTo>
                    <a:pt x="744" y="0"/>
                  </a:moveTo>
                  <a:cubicBezTo>
                    <a:pt x="744" y="0"/>
                    <a:pt x="744" y="0"/>
                    <a:pt x="744" y="0"/>
                  </a:cubicBezTo>
                  <a:cubicBezTo>
                    <a:pt x="743" y="0"/>
                    <a:pt x="742" y="1"/>
                    <a:pt x="742" y="2"/>
                  </a:cubicBezTo>
                  <a:cubicBezTo>
                    <a:pt x="742" y="3"/>
                    <a:pt x="743" y="4"/>
                    <a:pt x="744" y="4"/>
                  </a:cubicBezTo>
                  <a:cubicBezTo>
                    <a:pt x="745" y="4"/>
                    <a:pt x="746" y="3"/>
                    <a:pt x="746" y="2"/>
                  </a:cubicBezTo>
                  <a:cubicBezTo>
                    <a:pt x="746" y="1"/>
                    <a:pt x="745" y="0"/>
                    <a:pt x="744" y="0"/>
                  </a:cubicBezTo>
                  <a:close/>
                  <a:moveTo>
                    <a:pt x="753" y="0"/>
                  </a:moveTo>
                  <a:cubicBezTo>
                    <a:pt x="753" y="0"/>
                    <a:pt x="753" y="0"/>
                    <a:pt x="753" y="0"/>
                  </a:cubicBezTo>
                  <a:cubicBezTo>
                    <a:pt x="752" y="0"/>
                    <a:pt x="751" y="1"/>
                    <a:pt x="751" y="2"/>
                  </a:cubicBezTo>
                  <a:cubicBezTo>
                    <a:pt x="751" y="3"/>
                    <a:pt x="752" y="4"/>
                    <a:pt x="753" y="4"/>
                  </a:cubicBezTo>
                  <a:cubicBezTo>
                    <a:pt x="754" y="4"/>
                    <a:pt x="755" y="3"/>
                    <a:pt x="755" y="2"/>
                  </a:cubicBezTo>
                  <a:cubicBezTo>
                    <a:pt x="755" y="1"/>
                    <a:pt x="754" y="0"/>
                    <a:pt x="753" y="0"/>
                  </a:cubicBezTo>
                  <a:close/>
                  <a:moveTo>
                    <a:pt x="762" y="0"/>
                  </a:moveTo>
                  <a:cubicBezTo>
                    <a:pt x="762" y="0"/>
                    <a:pt x="762" y="0"/>
                    <a:pt x="762" y="0"/>
                  </a:cubicBezTo>
                  <a:cubicBezTo>
                    <a:pt x="761" y="0"/>
                    <a:pt x="760" y="1"/>
                    <a:pt x="760" y="2"/>
                  </a:cubicBezTo>
                  <a:cubicBezTo>
                    <a:pt x="760" y="3"/>
                    <a:pt x="761" y="4"/>
                    <a:pt x="762" y="4"/>
                  </a:cubicBezTo>
                  <a:cubicBezTo>
                    <a:pt x="763" y="4"/>
                    <a:pt x="764" y="3"/>
                    <a:pt x="764" y="2"/>
                  </a:cubicBezTo>
                  <a:cubicBezTo>
                    <a:pt x="764" y="1"/>
                    <a:pt x="763" y="0"/>
                    <a:pt x="762" y="0"/>
                  </a:cubicBezTo>
                  <a:close/>
                  <a:moveTo>
                    <a:pt x="771" y="0"/>
                  </a:moveTo>
                  <a:cubicBezTo>
                    <a:pt x="771" y="0"/>
                    <a:pt x="771" y="0"/>
                    <a:pt x="771" y="0"/>
                  </a:cubicBezTo>
                  <a:cubicBezTo>
                    <a:pt x="770" y="0"/>
                    <a:pt x="769" y="1"/>
                    <a:pt x="769" y="2"/>
                  </a:cubicBezTo>
                  <a:cubicBezTo>
                    <a:pt x="769" y="3"/>
                    <a:pt x="770" y="4"/>
                    <a:pt x="771" y="4"/>
                  </a:cubicBezTo>
                  <a:cubicBezTo>
                    <a:pt x="772" y="4"/>
                    <a:pt x="773" y="3"/>
                    <a:pt x="773" y="2"/>
                  </a:cubicBezTo>
                  <a:cubicBezTo>
                    <a:pt x="773" y="1"/>
                    <a:pt x="772" y="0"/>
                    <a:pt x="771" y="0"/>
                  </a:cubicBezTo>
                  <a:close/>
                  <a:moveTo>
                    <a:pt x="780" y="0"/>
                  </a:moveTo>
                  <a:cubicBezTo>
                    <a:pt x="780" y="0"/>
                    <a:pt x="780" y="0"/>
                    <a:pt x="780" y="0"/>
                  </a:cubicBezTo>
                  <a:cubicBezTo>
                    <a:pt x="779" y="0"/>
                    <a:pt x="778" y="1"/>
                    <a:pt x="778" y="2"/>
                  </a:cubicBezTo>
                  <a:cubicBezTo>
                    <a:pt x="778" y="3"/>
                    <a:pt x="779" y="4"/>
                    <a:pt x="780" y="4"/>
                  </a:cubicBezTo>
                  <a:cubicBezTo>
                    <a:pt x="781" y="4"/>
                    <a:pt x="782" y="3"/>
                    <a:pt x="782" y="2"/>
                  </a:cubicBezTo>
                  <a:cubicBezTo>
                    <a:pt x="782" y="1"/>
                    <a:pt x="781" y="0"/>
                    <a:pt x="780" y="0"/>
                  </a:cubicBezTo>
                  <a:close/>
                  <a:moveTo>
                    <a:pt x="789" y="0"/>
                  </a:moveTo>
                  <a:cubicBezTo>
                    <a:pt x="789" y="0"/>
                    <a:pt x="789" y="0"/>
                    <a:pt x="789" y="0"/>
                  </a:cubicBezTo>
                  <a:cubicBezTo>
                    <a:pt x="788" y="0"/>
                    <a:pt x="787" y="1"/>
                    <a:pt x="787" y="2"/>
                  </a:cubicBezTo>
                  <a:cubicBezTo>
                    <a:pt x="787" y="3"/>
                    <a:pt x="788" y="4"/>
                    <a:pt x="789" y="4"/>
                  </a:cubicBezTo>
                  <a:cubicBezTo>
                    <a:pt x="790" y="4"/>
                    <a:pt x="791" y="3"/>
                    <a:pt x="791" y="2"/>
                  </a:cubicBezTo>
                  <a:cubicBezTo>
                    <a:pt x="791" y="1"/>
                    <a:pt x="790" y="0"/>
                    <a:pt x="789" y="0"/>
                  </a:cubicBezTo>
                  <a:close/>
                  <a:moveTo>
                    <a:pt x="798" y="0"/>
                  </a:moveTo>
                  <a:cubicBezTo>
                    <a:pt x="798" y="0"/>
                    <a:pt x="798" y="0"/>
                    <a:pt x="798" y="0"/>
                  </a:cubicBezTo>
                  <a:cubicBezTo>
                    <a:pt x="797" y="0"/>
                    <a:pt x="796" y="1"/>
                    <a:pt x="796" y="2"/>
                  </a:cubicBezTo>
                  <a:cubicBezTo>
                    <a:pt x="796" y="3"/>
                    <a:pt x="797" y="4"/>
                    <a:pt x="798" y="4"/>
                  </a:cubicBezTo>
                  <a:cubicBezTo>
                    <a:pt x="799" y="4"/>
                    <a:pt x="800" y="3"/>
                    <a:pt x="800" y="2"/>
                  </a:cubicBezTo>
                  <a:cubicBezTo>
                    <a:pt x="800" y="1"/>
                    <a:pt x="799" y="0"/>
                    <a:pt x="798" y="0"/>
                  </a:cubicBezTo>
                  <a:close/>
                  <a:moveTo>
                    <a:pt x="807" y="0"/>
                  </a:moveTo>
                  <a:cubicBezTo>
                    <a:pt x="807" y="0"/>
                    <a:pt x="807" y="0"/>
                    <a:pt x="807" y="0"/>
                  </a:cubicBezTo>
                  <a:cubicBezTo>
                    <a:pt x="806" y="0"/>
                    <a:pt x="805" y="1"/>
                    <a:pt x="805" y="2"/>
                  </a:cubicBezTo>
                  <a:cubicBezTo>
                    <a:pt x="805" y="3"/>
                    <a:pt x="806" y="4"/>
                    <a:pt x="807" y="4"/>
                  </a:cubicBezTo>
                  <a:cubicBezTo>
                    <a:pt x="808" y="4"/>
                    <a:pt x="809" y="3"/>
                    <a:pt x="809" y="2"/>
                  </a:cubicBezTo>
                  <a:cubicBezTo>
                    <a:pt x="809" y="1"/>
                    <a:pt x="808" y="0"/>
                    <a:pt x="807" y="0"/>
                  </a:cubicBezTo>
                  <a:close/>
                  <a:moveTo>
                    <a:pt x="816" y="0"/>
                  </a:moveTo>
                  <a:cubicBezTo>
                    <a:pt x="816" y="0"/>
                    <a:pt x="816" y="0"/>
                    <a:pt x="816" y="0"/>
                  </a:cubicBezTo>
                  <a:cubicBezTo>
                    <a:pt x="815" y="0"/>
                    <a:pt x="814" y="1"/>
                    <a:pt x="814" y="2"/>
                  </a:cubicBezTo>
                  <a:cubicBezTo>
                    <a:pt x="814" y="3"/>
                    <a:pt x="815" y="4"/>
                    <a:pt x="816" y="4"/>
                  </a:cubicBezTo>
                  <a:cubicBezTo>
                    <a:pt x="817" y="4"/>
                    <a:pt x="817" y="3"/>
                    <a:pt x="817" y="2"/>
                  </a:cubicBezTo>
                  <a:cubicBezTo>
                    <a:pt x="817" y="1"/>
                    <a:pt x="817" y="0"/>
                    <a:pt x="816" y="0"/>
                  </a:cubicBezTo>
                  <a:close/>
                  <a:moveTo>
                    <a:pt x="825" y="0"/>
                  </a:moveTo>
                  <a:cubicBezTo>
                    <a:pt x="825" y="0"/>
                    <a:pt x="825" y="0"/>
                    <a:pt x="825" y="0"/>
                  </a:cubicBezTo>
                  <a:cubicBezTo>
                    <a:pt x="824" y="0"/>
                    <a:pt x="823" y="1"/>
                    <a:pt x="823" y="2"/>
                  </a:cubicBezTo>
                  <a:cubicBezTo>
                    <a:pt x="823" y="3"/>
                    <a:pt x="824" y="4"/>
                    <a:pt x="825" y="4"/>
                  </a:cubicBezTo>
                  <a:cubicBezTo>
                    <a:pt x="826" y="4"/>
                    <a:pt x="826" y="3"/>
                    <a:pt x="826" y="2"/>
                  </a:cubicBezTo>
                  <a:cubicBezTo>
                    <a:pt x="826" y="1"/>
                    <a:pt x="826" y="0"/>
                    <a:pt x="825" y="0"/>
                  </a:cubicBezTo>
                  <a:close/>
                  <a:moveTo>
                    <a:pt x="834" y="0"/>
                  </a:moveTo>
                  <a:cubicBezTo>
                    <a:pt x="834" y="0"/>
                    <a:pt x="834" y="0"/>
                    <a:pt x="834" y="0"/>
                  </a:cubicBezTo>
                  <a:cubicBezTo>
                    <a:pt x="833" y="0"/>
                    <a:pt x="832" y="1"/>
                    <a:pt x="832" y="2"/>
                  </a:cubicBezTo>
                  <a:cubicBezTo>
                    <a:pt x="832" y="3"/>
                    <a:pt x="833" y="4"/>
                    <a:pt x="834" y="4"/>
                  </a:cubicBezTo>
                  <a:cubicBezTo>
                    <a:pt x="835" y="4"/>
                    <a:pt x="835" y="3"/>
                    <a:pt x="835" y="2"/>
                  </a:cubicBezTo>
                  <a:cubicBezTo>
                    <a:pt x="835" y="1"/>
                    <a:pt x="835" y="0"/>
                    <a:pt x="834" y="0"/>
                  </a:cubicBezTo>
                  <a:close/>
                  <a:moveTo>
                    <a:pt x="843" y="0"/>
                  </a:moveTo>
                  <a:cubicBezTo>
                    <a:pt x="843" y="0"/>
                    <a:pt x="843" y="0"/>
                    <a:pt x="843" y="0"/>
                  </a:cubicBezTo>
                  <a:cubicBezTo>
                    <a:pt x="842" y="0"/>
                    <a:pt x="841" y="1"/>
                    <a:pt x="841" y="2"/>
                  </a:cubicBezTo>
                  <a:cubicBezTo>
                    <a:pt x="841" y="3"/>
                    <a:pt x="842" y="4"/>
                    <a:pt x="843" y="4"/>
                  </a:cubicBezTo>
                  <a:cubicBezTo>
                    <a:pt x="844" y="4"/>
                    <a:pt x="844" y="3"/>
                    <a:pt x="844" y="2"/>
                  </a:cubicBezTo>
                  <a:cubicBezTo>
                    <a:pt x="844" y="1"/>
                    <a:pt x="844" y="0"/>
                    <a:pt x="843" y="0"/>
                  </a:cubicBezTo>
                  <a:close/>
                  <a:moveTo>
                    <a:pt x="851" y="0"/>
                  </a:moveTo>
                  <a:cubicBezTo>
                    <a:pt x="851" y="0"/>
                    <a:pt x="851" y="0"/>
                    <a:pt x="851" y="0"/>
                  </a:cubicBezTo>
                  <a:cubicBezTo>
                    <a:pt x="850" y="0"/>
                    <a:pt x="850" y="1"/>
                    <a:pt x="850" y="2"/>
                  </a:cubicBezTo>
                  <a:cubicBezTo>
                    <a:pt x="850" y="3"/>
                    <a:pt x="850" y="4"/>
                    <a:pt x="851" y="4"/>
                  </a:cubicBezTo>
                  <a:cubicBezTo>
                    <a:pt x="852" y="4"/>
                    <a:pt x="853" y="3"/>
                    <a:pt x="853" y="2"/>
                  </a:cubicBezTo>
                  <a:cubicBezTo>
                    <a:pt x="853" y="1"/>
                    <a:pt x="852" y="0"/>
                    <a:pt x="851" y="0"/>
                  </a:cubicBezTo>
                  <a:close/>
                </a:path>
              </a:pathLst>
            </a:custGeom>
            <a:solidFill>
              <a:srgbClr val="99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1"/>
            <p:cNvSpPr/>
            <p:nvPr/>
          </p:nvSpPr>
          <p:spPr bwMode="auto">
            <a:xfrm rot="20916894">
              <a:off x="6023747" y="3572241"/>
              <a:ext cx="7558" cy="7558"/>
            </a:xfrm>
            <a:custGeom>
              <a:avLst/>
              <a:gdLst>
                <a:gd name="T0" fmla="*/ 2 w 4"/>
                <a:gd name="T1" fmla="*/ 4 h 4"/>
                <a:gd name="T2" fmla="*/ 3 w 4"/>
                <a:gd name="T3" fmla="*/ 3 h 4"/>
                <a:gd name="T4" fmla="*/ 4 w 4"/>
                <a:gd name="T5" fmla="*/ 2 h 4"/>
                <a:gd name="T6" fmla="*/ 3 w 4"/>
                <a:gd name="T7" fmla="*/ 1 h 4"/>
                <a:gd name="T8" fmla="*/ 2 w 4"/>
                <a:gd name="T9" fmla="*/ 0 h 4"/>
                <a:gd name="T10" fmla="*/ 1 w 4"/>
                <a:gd name="T11" fmla="*/ 1 h 4"/>
                <a:gd name="T12" fmla="*/ 0 w 4"/>
                <a:gd name="T13" fmla="*/ 2 h 4"/>
                <a:gd name="T14" fmla="*/ 1 w 4"/>
                <a:gd name="T15" fmla="*/ 3 h 4"/>
                <a:gd name="T16" fmla="*/ 2 w 4"/>
                <a:gd name="T1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2" y="4"/>
                    <a:pt x="3" y="3"/>
                    <a:pt x="3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</a:path>
              </a:pathLst>
            </a:custGeom>
            <a:solidFill>
              <a:srgbClr val="99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2"/>
            <p:cNvSpPr/>
            <p:nvPr/>
          </p:nvSpPr>
          <p:spPr bwMode="auto">
            <a:xfrm rot="20916894">
              <a:off x="7701571" y="3568948"/>
              <a:ext cx="5668" cy="5668"/>
            </a:xfrm>
            <a:custGeom>
              <a:avLst/>
              <a:gdLst>
                <a:gd name="T0" fmla="*/ 1 w 3"/>
                <a:gd name="T1" fmla="*/ 3 h 3"/>
                <a:gd name="T2" fmla="*/ 3 w 3"/>
                <a:gd name="T3" fmla="*/ 3 h 3"/>
                <a:gd name="T4" fmla="*/ 3 w 3"/>
                <a:gd name="T5" fmla="*/ 1 h 3"/>
                <a:gd name="T6" fmla="*/ 3 w 3"/>
                <a:gd name="T7" fmla="*/ 0 h 3"/>
                <a:gd name="T8" fmla="*/ 1 w 3"/>
                <a:gd name="T9" fmla="*/ 0 h 3"/>
                <a:gd name="T10" fmla="*/ 0 w 3"/>
                <a:gd name="T11" fmla="*/ 0 h 3"/>
                <a:gd name="T12" fmla="*/ 0 w 3"/>
                <a:gd name="T13" fmla="*/ 1 h 3"/>
                <a:gd name="T14" fmla="*/ 0 w 3"/>
                <a:gd name="T15" fmla="*/ 3 h 3"/>
                <a:gd name="T16" fmla="*/ 1 w 3"/>
                <a:gd name="T1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2" y="3"/>
                    <a:pt x="2" y="3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</a:path>
              </a:pathLst>
            </a:custGeom>
            <a:solidFill>
              <a:srgbClr val="99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3"/>
            <p:cNvSpPr>
              <a:spLocks noEditPoints="1"/>
            </p:cNvSpPr>
            <p:nvPr/>
          </p:nvSpPr>
          <p:spPr bwMode="auto">
            <a:xfrm rot="20916894">
              <a:off x="5394098" y="3800656"/>
              <a:ext cx="2319233" cy="5668"/>
            </a:xfrm>
            <a:custGeom>
              <a:avLst/>
              <a:gdLst>
                <a:gd name="T0" fmla="*/ 19 w 1223"/>
                <a:gd name="T1" fmla="*/ 0 h 3"/>
                <a:gd name="T2" fmla="*/ 37 w 1223"/>
                <a:gd name="T3" fmla="*/ 0 h 3"/>
                <a:gd name="T4" fmla="*/ 53 w 1223"/>
                <a:gd name="T5" fmla="*/ 1 h 3"/>
                <a:gd name="T6" fmla="*/ 73 w 1223"/>
                <a:gd name="T7" fmla="*/ 3 h 3"/>
                <a:gd name="T8" fmla="*/ 93 w 1223"/>
                <a:gd name="T9" fmla="*/ 1 h 3"/>
                <a:gd name="T10" fmla="*/ 109 w 1223"/>
                <a:gd name="T11" fmla="*/ 0 h 3"/>
                <a:gd name="T12" fmla="*/ 136 w 1223"/>
                <a:gd name="T13" fmla="*/ 0 h 3"/>
                <a:gd name="T14" fmla="*/ 154 w 1223"/>
                <a:gd name="T15" fmla="*/ 0 h 3"/>
                <a:gd name="T16" fmla="*/ 170 w 1223"/>
                <a:gd name="T17" fmla="*/ 1 h 3"/>
                <a:gd name="T18" fmla="*/ 190 w 1223"/>
                <a:gd name="T19" fmla="*/ 3 h 3"/>
                <a:gd name="T20" fmla="*/ 210 w 1223"/>
                <a:gd name="T21" fmla="*/ 1 h 3"/>
                <a:gd name="T22" fmla="*/ 226 w 1223"/>
                <a:gd name="T23" fmla="*/ 0 h 3"/>
                <a:gd name="T24" fmla="*/ 253 w 1223"/>
                <a:gd name="T25" fmla="*/ 0 h 3"/>
                <a:gd name="T26" fmla="*/ 271 w 1223"/>
                <a:gd name="T27" fmla="*/ 0 h 3"/>
                <a:gd name="T28" fmla="*/ 287 w 1223"/>
                <a:gd name="T29" fmla="*/ 1 h 3"/>
                <a:gd name="T30" fmla="*/ 306 w 1223"/>
                <a:gd name="T31" fmla="*/ 3 h 3"/>
                <a:gd name="T32" fmla="*/ 326 w 1223"/>
                <a:gd name="T33" fmla="*/ 1 h 3"/>
                <a:gd name="T34" fmla="*/ 342 w 1223"/>
                <a:gd name="T35" fmla="*/ 0 h 3"/>
                <a:gd name="T36" fmla="*/ 369 w 1223"/>
                <a:gd name="T37" fmla="*/ 0 h 3"/>
                <a:gd name="T38" fmla="*/ 387 w 1223"/>
                <a:gd name="T39" fmla="*/ 0 h 3"/>
                <a:gd name="T40" fmla="*/ 403 w 1223"/>
                <a:gd name="T41" fmla="*/ 1 h 3"/>
                <a:gd name="T42" fmla="*/ 423 w 1223"/>
                <a:gd name="T43" fmla="*/ 3 h 3"/>
                <a:gd name="T44" fmla="*/ 443 w 1223"/>
                <a:gd name="T45" fmla="*/ 1 h 3"/>
                <a:gd name="T46" fmla="*/ 459 w 1223"/>
                <a:gd name="T47" fmla="*/ 0 h 3"/>
                <a:gd name="T48" fmla="*/ 486 w 1223"/>
                <a:gd name="T49" fmla="*/ 0 h 3"/>
                <a:gd name="T50" fmla="*/ 504 w 1223"/>
                <a:gd name="T51" fmla="*/ 0 h 3"/>
                <a:gd name="T52" fmla="*/ 520 w 1223"/>
                <a:gd name="T53" fmla="*/ 1 h 3"/>
                <a:gd name="T54" fmla="*/ 540 w 1223"/>
                <a:gd name="T55" fmla="*/ 3 h 3"/>
                <a:gd name="T56" fmla="*/ 559 w 1223"/>
                <a:gd name="T57" fmla="*/ 1 h 3"/>
                <a:gd name="T58" fmla="*/ 576 w 1223"/>
                <a:gd name="T59" fmla="*/ 0 h 3"/>
                <a:gd name="T60" fmla="*/ 602 w 1223"/>
                <a:gd name="T61" fmla="*/ 0 h 3"/>
                <a:gd name="T62" fmla="*/ 620 w 1223"/>
                <a:gd name="T63" fmla="*/ 0 h 3"/>
                <a:gd name="T64" fmla="*/ 637 w 1223"/>
                <a:gd name="T65" fmla="*/ 1 h 3"/>
                <a:gd name="T66" fmla="*/ 656 w 1223"/>
                <a:gd name="T67" fmla="*/ 3 h 3"/>
                <a:gd name="T68" fmla="*/ 676 w 1223"/>
                <a:gd name="T69" fmla="*/ 1 h 3"/>
                <a:gd name="T70" fmla="*/ 692 w 1223"/>
                <a:gd name="T71" fmla="*/ 0 h 3"/>
                <a:gd name="T72" fmla="*/ 719 w 1223"/>
                <a:gd name="T73" fmla="*/ 0 h 3"/>
                <a:gd name="T74" fmla="*/ 737 w 1223"/>
                <a:gd name="T75" fmla="*/ 0 h 3"/>
                <a:gd name="T76" fmla="*/ 753 w 1223"/>
                <a:gd name="T77" fmla="*/ 1 h 3"/>
                <a:gd name="T78" fmla="*/ 773 w 1223"/>
                <a:gd name="T79" fmla="*/ 3 h 3"/>
                <a:gd name="T80" fmla="*/ 793 w 1223"/>
                <a:gd name="T81" fmla="*/ 1 h 3"/>
                <a:gd name="T82" fmla="*/ 809 w 1223"/>
                <a:gd name="T83" fmla="*/ 0 h 3"/>
                <a:gd name="T84" fmla="*/ 836 w 1223"/>
                <a:gd name="T85" fmla="*/ 0 h 3"/>
                <a:gd name="T86" fmla="*/ 854 w 1223"/>
                <a:gd name="T87" fmla="*/ 0 h 3"/>
                <a:gd name="T88" fmla="*/ 870 w 1223"/>
                <a:gd name="T89" fmla="*/ 1 h 3"/>
                <a:gd name="T90" fmla="*/ 890 w 1223"/>
                <a:gd name="T91" fmla="*/ 3 h 3"/>
                <a:gd name="T92" fmla="*/ 909 w 1223"/>
                <a:gd name="T93" fmla="*/ 1 h 3"/>
                <a:gd name="T94" fmla="*/ 925 w 1223"/>
                <a:gd name="T95" fmla="*/ 0 h 3"/>
                <a:gd name="T96" fmla="*/ 952 w 1223"/>
                <a:gd name="T97" fmla="*/ 0 h 3"/>
                <a:gd name="T98" fmla="*/ 970 w 1223"/>
                <a:gd name="T99" fmla="*/ 0 h 3"/>
                <a:gd name="T100" fmla="*/ 986 w 1223"/>
                <a:gd name="T101" fmla="*/ 1 h 3"/>
                <a:gd name="T102" fmla="*/ 1006 w 1223"/>
                <a:gd name="T103" fmla="*/ 3 h 3"/>
                <a:gd name="T104" fmla="*/ 1026 w 1223"/>
                <a:gd name="T105" fmla="*/ 1 h 3"/>
                <a:gd name="T106" fmla="*/ 1042 w 1223"/>
                <a:gd name="T107" fmla="*/ 0 h 3"/>
                <a:gd name="T108" fmla="*/ 1069 w 1223"/>
                <a:gd name="T109" fmla="*/ 0 h 3"/>
                <a:gd name="T110" fmla="*/ 1087 w 1223"/>
                <a:gd name="T111" fmla="*/ 0 h 3"/>
                <a:gd name="T112" fmla="*/ 1103 w 1223"/>
                <a:gd name="T113" fmla="*/ 1 h 3"/>
                <a:gd name="T114" fmla="*/ 1123 w 1223"/>
                <a:gd name="T115" fmla="*/ 3 h 3"/>
                <a:gd name="T116" fmla="*/ 1143 w 1223"/>
                <a:gd name="T117" fmla="*/ 1 h 3"/>
                <a:gd name="T118" fmla="*/ 1159 w 1223"/>
                <a:gd name="T119" fmla="*/ 0 h 3"/>
                <a:gd name="T120" fmla="*/ 1186 w 1223"/>
                <a:gd name="T121" fmla="*/ 0 h 3"/>
                <a:gd name="T122" fmla="*/ 1204 w 1223"/>
                <a:gd name="T123" fmla="*/ 0 h 3"/>
                <a:gd name="T124" fmla="*/ 1220 w 1223"/>
                <a:gd name="T12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23" h="3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lose/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9" y="0"/>
                    <a:pt x="9" y="0"/>
                    <a:pt x="9" y="1"/>
                  </a:cubicBezTo>
                  <a:cubicBezTo>
                    <a:pt x="9" y="2"/>
                    <a:pt x="9" y="3"/>
                    <a:pt x="10" y="3"/>
                  </a:cubicBezTo>
                  <a:cubicBezTo>
                    <a:pt x="11" y="3"/>
                    <a:pt x="12" y="2"/>
                    <a:pt x="12" y="1"/>
                  </a:cubicBezTo>
                  <a:cubicBezTo>
                    <a:pt x="12" y="0"/>
                    <a:pt x="11" y="0"/>
                    <a:pt x="10" y="0"/>
                  </a:cubicBezTo>
                  <a:close/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8" y="0"/>
                    <a:pt x="18" y="0"/>
                    <a:pt x="18" y="1"/>
                  </a:cubicBezTo>
                  <a:cubicBezTo>
                    <a:pt x="18" y="2"/>
                    <a:pt x="18" y="3"/>
                    <a:pt x="19" y="3"/>
                  </a:cubicBezTo>
                  <a:cubicBezTo>
                    <a:pt x="20" y="3"/>
                    <a:pt x="21" y="2"/>
                    <a:pt x="21" y="1"/>
                  </a:cubicBezTo>
                  <a:cubicBezTo>
                    <a:pt x="21" y="0"/>
                    <a:pt x="20" y="0"/>
                    <a:pt x="19" y="0"/>
                  </a:cubicBezTo>
                  <a:close/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7" y="0"/>
                    <a:pt x="27" y="0"/>
                    <a:pt x="27" y="1"/>
                  </a:cubicBezTo>
                  <a:cubicBezTo>
                    <a:pt x="27" y="2"/>
                    <a:pt x="27" y="3"/>
                    <a:pt x="28" y="3"/>
                  </a:cubicBezTo>
                  <a:cubicBezTo>
                    <a:pt x="29" y="3"/>
                    <a:pt x="30" y="2"/>
                    <a:pt x="30" y="1"/>
                  </a:cubicBezTo>
                  <a:cubicBezTo>
                    <a:pt x="30" y="0"/>
                    <a:pt x="29" y="0"/>
                    <a:pt x="28" y="0"/>
                  </a:cubicBezTo>
                  <a:close/>
                  <a:moveTo>
                    <a:pt x="37" y="0"/>
                  </a:moveTo>
                  <a:cubicBezTo>
                    <a:pt x="37" y="0"/>
                    <a:pt x="37" y="0"/>
                    <a:pt x="37" y="0"/>
                  </a:cubicBezTo>
                  <a:cubicBezTo>
                    <a:pt x="36" y="0"/>
                    <a:pt x="36" y="0"/>
                    <a:pt x="36" y="1"/>
                  </a:cubicBezTo>
                  <a:cubicBezTo>
                    <a:pt x="36" y="2"/>
                    <a:pt x="36" y="3"/>
                    <a:pt x="37" y="3"/>
                  </a:cubicBezTo>
                  <a:cubicBezTo>
                    <a:pt x="38" y="3"/>
                    <a:pt x="39" y="2"/>
                    <a:pt x="39" y="1"/>
                  </a:cubicBezTo>
                  <a:cubicBezTo>
                    <a:pt x="39" y="0"/>
                    <a:pt x="38" y="0"/>
                    <a:pt x="37" y="0"/>
                  </a:cubicBezTo>
                  <a:close/>
                  <a:moveTo>
                    <a:pt x="46" y="0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45" y="0"/>
                    <a:pt x="44" y="0"/>
                    <a:pt x="44" y="1"/>
                  </a:cubicBezTo>
                  <a:cubicBezTo>
                    <a:pt x="44" y="2"/>
                    <a:pt x="45" y="3"/>
                    <a:pt x="46" y="3"/>
                  </a:cubicBezTo>
                  <a:cubicBezTo>
                    <a:pt x="47" y="3"/>
                    <a:pt x="48" y="2"/>
                    <a:pt x="48" y="1"/>
                  </a:cubicBezTo>
                  <a:cubicBezTo>
                    <a:pt x="48" y="0"/>
                    <a:pt x="47" y="0"/>
                    <a:pt x="46" y="0"/>
                  </a:cubicBezTo>
                  <a:close/>
                  <a:moveTo>
                    <a:pt x="55" y="0"/>
                  </a:moveTo>
                  <a:cubicBezTo>
                    <a:pt x="55" y="0"/>
                    <a:pt x="55" y="0"/>
                    <a:pt x="55" y="0"/>
                  </a:cubicBezTo>
                  <a:cubicBezTo>
                    <a:pt x="54" y="0"/>
                    <a:pt x="53" y="0"/>
                    <a:pt x="53" y="1"/>
                  </a:cubicBezTo>
                  <a:cubicBezTo>
                    <a:pt x="53" y="2"/>
                    <a:pt x="54" y="3"/>
                    <a:pt x="55" y="3"/>
                  </a:cubicBezTo>
                  <a:cubicBezTo>
                    <a:pt x="56" y="3"/>
                    <a:pt x="57" y="2"/>
                    <a:pt x="57" y="1"/>
                  </a:cubicBezTo>
                  <a:cubicBezTo>
                    <a:pt x="57" y="0"/>
                    <a:pt x="56" y="0"/>
                    <a:pt x="55" y="0"/>
                  </a:cubicBezTo>
                  <a:close/>
                  <a:moveTo>
                    <a:pt x="64" y="0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63" y="0"/>
                    <a:pt x="62" y="0"/>
                    <a:pt x="62" y="1"/>
                  </a:cubicBezTo>
                  <a:cubicBezTo>
                    <a:pt x="62" y="2"/>
                    <a:pt x="63" y="3"/>
                    <a:pt x="64" y="3"/>
                  </a:cubicBezTo>
                  <a:cubicBezTo>
                    <a:pt x="65" y="3"/>
                    <a:pt x="66" y="2"/>
                    <a:pt x="66" y="1"/>
                  </a:cubicBezTo>
                  <a:cubicBezTo>
                    <a:pt x="66" y="0"/>
                    <a:pt x="65" y="0"/>
                    <a:pt x="64" y="0"/>
                  </a:cubicBezTo>
                  <a:close/>
                  <a:moveTo>
                    <a:pt x="73" y="0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72" y="0"/>
                    <a:pt x="71" y="0"/>
                    <a:pt x="71" y="1"/>
                  </a:cubicBezTo>
                  <a:cubicBezTo>
                    <a:pt x="71" y="2"/>
                    <a:pt x="72" y="3"/>
                    <a:pt x="73" y="3"/>
                  </a:cubicBezTo>
                  <a:cubicBezTo>
                    <a:pt x="74" y="3"/>
                    <a:pt x="75" y="2"/>
                    <a:pt x="75" y="1"/>
                  </a:cubicBezTo>
                  <a:cubicBezTo>
                    <a:pt x="75" y="0"/>
                    <a:pt x="74" y="0"/>
                    <a:pt x="73" y="0"/>
                  </a:cubicBezTo>
                  <a:close/>
                  <a:moveTo>
                    <a:pt x="82" y="0"/>
                  </a:moveTo>
                  <a:cubicBezTo>
                    <a:pt x="82" y="0"/>
                    <a:pt x="82" y="0"/>
                    <a:pt x="82" y="0"/>
                  </a:cubicBezTo>
                  <a:cubicBezTo>
                    <a:pt x="81" y="0"/>
                    <a:pt x="80" y="0"/>
                    <a:pt x="80" y="1"/>
                  </a:cubicBezTo>
                  <a:cubicBezTo>
                    <a:pt x="80" y="2"/>
                    <a:pt x="81" y="3"/>
                    <a:pt x="82" y="3"/>
                  </a:cubicBezTo>
                  <a:cubicBezTo>
                    <a:pt x="83" y="3"/>
                    <a:pt x="84" y="2"/>
                    <a:pt x="84" y="1"/>
                  </a:cubicBezTo>
                  <a:cubicBezTo>
                    <a:pt x="84" y="0"/>
                    <a:pt x="83" y="0"/>
                    <a:pt x="82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  <a:cubicBezTo>
                    <a:pt x="90" y="0"/>
                    <a:pt x="89" y="0"/>
                    <a:pt x="89" y="1"/>
                  </a:cubicBezTo>
                  <a:cubicBezTo>
                    <a:pt x="89" y="2"/>
                    <a:pt x="90" y="3"/>
                    <a:pt x="91" y="3"/>
                  </a:cubicBezTo>
                  <a:cubicBezTo>
                    <a:pt x="92" y="3"/>
                    <a:pt x="93" y="2"/>
                    <a:pt x="93" y="1"/>
                  </a:cubicBezTo>
                  <a:cubicBezTo>
                    <a:pt x="93" y="0"/>
                    <a:pt x="92" y="0"/>
                    <a:pt x="91" y="0"/>
                  </a:cubicBezTo>
                  <a:close/>
                  <a:moveTo>
                    <a:pt x="100" y="0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99" y="0"/>
                    <a:pt x="98" y="0"/>
                    <a:pt x="98" y="1"/>
                  </a:cubicBezTo>
                  <a:cubicBezTo>
                    <a:pt x="98" y="2"/>
                    <a:pt x="99" y="3"/>
                    <a:pt x="100" y="3"/>
                  </a:cubicBezTo>
                  <a:cubicBezTo>
                    <a:pt x="101" y="3"/>
                    <a:pt x="102" y="2"/>
                    <a:pt x="102" y="1"/>
                  </a:cubicBezTo>
                  <a:cubicBezTo>
                    <a:pt x="102" y="0"/>
                    <a:pt x="101" y="0"/>
                    <a:pt x="100" y="0"/>
                  </a:cubicBezTo>
                  <a:close/>
                  <a:moveTo>
                    <a:pt x="109" y="0"/>
                  </a:moveTo>
                  <a:cubicBezTo>
                    <a:pt x="109" y="0"/>
                    <a:pt x="109" y="0"/>
                    <a:pt x="109" y="0"/>
                  </a:cubicBezTo>
                  <a:cubicBezTo>
                    <a:pt x="108" y="0"/>
                    <a:pt x="107" y="0"/>
                    <a:pt x="107" y="1"/>
                  </a:cubicBezTo>
                  <a:cubicBezTo>
                    <a:pt x="107" y="2"/>
                    <a:pt x="108" y="3"/>
                    <a:pt x="109" y="3"/>
                  </a:cubicBezTo>
                  <a:cubicBezTo>
                    <a:pt x="110" y="3"/>
                    <a:pt x="111" y="2"/>
                    <a:pt x="111" y="1"/>
                  </a:cubicBezTo>
                  <a:cubicBezTo>
                    <a:pt x="111" y="0"/>
                    <a:pt x="110" y="0"/>
                    <a:pt x="109" y="0"/>
                  </a:cubicBezTo>
                  <a:close/>
                  <a:moveTo>
                    <a:pt x="118" y="0"/>
                  </a:moveTo>
                  <a:cubicBezTo>
                    <a:pt x="118" y="0"/>
                    <a:pt x="118" y="0"/>
                    <a:pt x="118" y="0"/>
                  </a:cubicBezTo>
                  <a:cubicBezTo>
                    <a:pt x="117" y="0"/>
                    <a:pt x="116" y="0"/>
                    <a:pt x="116" y="1"/>
                  </a:cubicBezTo>
                  <a:cubicBezTo>
                    <a:pt x="116" y="2"/>
                    <a:pt x="117" y="3"/>
                    <a:pt x="118" y="3"/>
                  </a:cubicBezTo>
                  <a:cubicBezTo>
                    <a:pt x="119" y="3"/>
                    <a:pt x="120" y="2"/>
                    <a:pt x="120" y="1"/>
                  </a:cubicBezTo>
                  <a:cubicBezTo>
                    <a:pt x="120" y="0"/>
                    <a:pt x="119" y="0"/>
                    <a:pt x="118" y="0"/>
                  </a:cubicBezTo>
                  <a:close/>
                  <a:moveTo>
                    <a:pt x="127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6" y="0"/>
                    <a:pt x="125" y="0"/>
                    <a:pt x="125" y="1"/>
                  </a:cubicBezTo>
                  <a:cubicBezTo>
                    <a:pt x="125" y="2"/>
                    <a:pt x="126" y="3"/>
                    <a:pt x="127" y="3"/>
                  </a:cubicBezTo>
                  <a:cubicBezTo>
                    <a:pt x="128" y="3"/>
                    <a:pt x="129" y="2"/>
                    <a:pt x="129" y="1"/>
                  </a:cubicBezTo>
                  <a:cubicBezTo>
                    <a:pt x="129" y="0"/>
                    <a:pt x="128" y="0"/>
                    <a:pt x="127" y="0"/>
                  </a:cubicBezTo>
                  <a:close/>
                  <a:moveTo>
                    <a:pt x="136" y="0"/>
                  </a:moveTo>
                  <a:cubicBezTo>
                    <a:pt x="136" y="0"/>
                    <a:pt x="136" y="0"/>
                    <a:pt x="136" y="0"/>
                  </a:cubicBezTo>
                  <a:cubicBezTo>
                    <a:pt x="135" y="0"/>
                    <a:pt x="134" y="0"/>
                    <a:pt x="134" y="1"/>
                  </a:cubicBezTo>
                  <a:cubicBezTo>
                    <a:pt x="134" y="2"/>
                    <a:pt x="135" y="3"/>
                    <a:pt x="136" y="3"/>
                  </a:cubicBezTo>
                  <a:cubicBezTo>
                    <a:pt x="137" y="3"/>
                    <a:pt x="138" y="2"/>
                    <a:pt x="138" y="1"/>
                  </a:cubicBezTo>
                  <a:cubicBezTo>
                    <a:pt x="138" y="0"/>
                    <a:pt x="137" y="0"/>
                    <a:pt x="136" y="0"/>
                  </a:cubicBezTo>
                  <a:close/>
                  <a:moveTo>
                    <a:pt x="145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4" y="0"/>
                    <a:pt x="143" y="0"/>
                    <a:pt x="143" y="1"/>
                  </a:cubicBezTo>
                  <a:cubicBezTo>
                    <a:pt x="143" y="2"/>
                    <a:pt x="144" y="3"/>
                    <a:pt x="145" y="3"/>
                  </a:cubicBezTo>
                  <a:cubicBezTo>
                    <a:pt x="146" y="3"/>
                    <a:pt x="147" y="2"/>
                    <a:pt x="147" y="1"/>
                  </a:cubicBezTo>
                  <a:cubicBezTo>
                    <a:pt x="147" y="0"/>
                    <a:pt x="146" y="0"/>
                    <a:pt x="145" y="0"/>
                  </a:cubicBezTo>
                  <a:close/>
                  <a:moveTo>
                    <a:pt x="154" y="0"/>
                  </a:moveTo>
                  <a:cubicBezTo>
                    <a:pt x="154" y="0"/>
                    <a:pt x="154" y="0"/>
                    <a:pt x="154" y="0"/>
                  </a:cubicBezTo>
                  <a:cubicBezTo>
                    <a:pt x="153" y="0"/>
                    <a:pt x="152" y="0"/>
                    <a:pt x="152" y="1"/>
                  </a:cubicBezTo>
                  <a:cubicBezTo>
                    <a:pt x="152" y="2"/>
                    <a:pt x="153" y="3"/>
                    <a:pt x="154" y="3"/>
                  </a:cubicBezTo>
                  <a:cubicBezTo>
                    <a:pt x="155" y="3"/>
                    <a:pt x="156" y="2"/>
                    <a:pt x="156" y="1"/>
                  </a:cubicBezTo>
                  <a:cubicBezTo>
                    <a:pt x="156" y="0"/>
                    <a:pt x="155" y="0"/>
                    <a:pt x="154" y="0"/>
                  </a:cubicBezTo>
                  <a:close/>
                  <a:moveTo>
                    <a:pt x="163" y="0"/>
                  </a:moveTo>
                  <a:cubicBezTo>
                    <a:pt x="163" y="0"/>
                    <a:pt x="163" y="0"/>
                    <a:pt x="163" y="0"/>
                  </a:cubicBezTo>
                  <a:cubicBezTo>
                    <a:pt x="162" y="0"/>
                    <a:pt x="161" y="0"/>
                    <a:pt x="161" y="1"/>
                  </a:cubicBezTo>
                  <a:cubicBezTo>
                    <a:pt x="161" y="2"/>
                    <a:pt x="162" y="3"/>
                    <a:pt x="163" y="3"/>
                  </a:cubicBezTo>
                  <a:cubicBezTo>
                    <a:pt x="164" y="3"/>
                    <a:pt x="165" y="2"/>
                    <a:pt x="165" y="1"/>
                  </a:cubicBezTo>
                  <a:cubicBezTo>
                    <a:pt x="165" y="0"/>
                    <a:pt x="164" y="0"/>
                    <a:pt x="163" y="0"/>
                  </a:cubicBezTo>
                  <a:close/>
                  <a:moveTo>
                    <a:pt x="172" y="0"/>
                  </a:moveTo>
                  <a:cubicBezTo>
                    <a:pt x="172" y="0"/>
                    <a:pt x="172" y="0"/>
                    <a:pt x="172" y="0"/>
                  </a:cubicBezTo>
                  <a:cubicBezTo>
                    <a:pt x="171" y="0"/>
                    <a:pt x="170" y="0"/>
                    <a:pt x="170" y="1"/>
                  </a:cubicBezTo>
                  <a:cubicBezTo>
                    <a:pt x="170" y="2"/>
                    <a:pt x="171" y="3"/>
                    <a:pt x="172" y="3"/>
                  </a:cubicBezTo>
                  <a:cubicBezTo>
                    <a:pt x="173" y="3"/>
                    <a:pt x="174" y="2"/>
                    <a:pt x="174" y="1"/>
                  </a:cubicBezTo>
                  <a:cubicBezTo>
                    <a:pt x="174" y="0"/>
                    <a:pt x="173" y="0"/>
                    <a:pt x="172" y="0"/>
                  </a:cubicBezTo>
                  <a:close/>
                  <a:moveTo>
                    <a:pt x="181" y="0"/>
                  </a:moveTo>
                  <a:cubicBezTo>
                    <a:pt x="181" y="0"/>
                    <a:pt x="181" y="0"/>
                    <a:pt x="181" y="0"/>
                  </a:cubicBezTo>
                  <a:cubicBezTo>
                    <a:pt x="180" y="0"/>
                    <a:pt x="179" y="0"/>
                    <a:pt x="179" y="1"/>
                  </a:cubicBezTo>
                  <a:cubicBezTo>
                    <a:pt x="179" y="2"/>
                    <a:pt x="180" y="3"/>
                    <a:pt x="181" y="3"/>
                  </a:cubicBezTo>
                  <a:cubicBezTo>
                    <a:pt x="182" y="3"/>
                    <a:pt x="183" y="2"/>
                    <a:pt x="183" y="1"/>
                  </a:cubicBezTo>
                  <a:cubicBezTo>
                    <a:pt x="183" y="0"/>
                    <a:pt x="182" y="0"/>
                    <a:pt x="181" y="0"/>
                  </a:cubicBezTo>
                  <a:close/>
                  <a:moveTo>
                    <a:pt x="190" y="0"/>
                  </a:moveTo>
                  <a:cubicBezTo>
                    <a:pt x="190" y="0"/>
                    <a:pt x="190" y="0"/>
                    <a:pt x="190" y="0"/>
                  </a:cubicBezTo>
                  <a:cubicBezTo>
                    <a:pt x="189" y="0"/>
                    <a:pt x="188" y="0"/>
                    <a:pt x="188" y="1"/>
                  </a:cubicBezTo>
                  <a:cubicBezTo>
                    <a:pt x="188" y="2"/>
                    <a:pt x="189" y="3"/>
                    <a:pt x="190" y="3"/>
                  </a:cubicBezTo>
                  <a:cubicBezTo>
                    <a:pt x="191" y="3"/>
                    <a:pt x="192" y="2"/>
                    <a:pt x="192" y="1"/>
                  </a:cubicBezTo>
                  <a:cubicBezTo>
                    <a:pt x="192" y="0"/>
                    <a:pt x="191" y="0"/>
                    <a:pt x="190" y="0"/>
                  </a:cubicBezTo>
                  <a:close/>
                  <a:moveTo>
                    <a:pt x="199" y="0"/>
                  </a:moveTo>
                  <a:cubicBezTo>
                    <a:pt x="199" y="0"/>
                    <a:pt x="199" y="0"/>
                    <a:pt x="199" y="0"/>
                  </a:cubicBezTo>
                  <a:cubicBezTo>
                    <a:pt x="198" y="0"/>
                    <a:pt x="197" y="0"/>
                    <a:pt x="197" y="1"/>
                  </a:cubicBezTo>
                  <a:cubicBezTo>
                    <a:pt x="197" y="2"/>
                    <a:pt x="198" y="3"/>
                    <a:pt x="199" y="3"/>
                  </a:cubicBezTo>
                  <a:cubicBezTo>
                    <a:pt x="200" y="3"/>
                    <a:pt x="201" y="2"/>
                    <a:pt x="201" y="1"/>
                  </a:cubicBezTo>
                  <a:cubicBezTo>
                    <a:pt x="201" y="0"/>
                    <a:pt x="200" y="0"/>
                    <a:pt x="199" y="0"/>
                  </a:cubicBezTo>
                  <a:close/>
                  <a:moveTo>
                    <a:pt x="208" y="0"/>
                  </a:moveTo>
                  <a:cubicBezTo>
                    <a:pt x="208" y="0"/>
                    <a:pt x="208" y="0"/>
                    <a:pt x="208" y="0"/>
                  </a:cubicBezTo>
                  <a:cubicBezTo>
                    <a:pt x="207" y="0"/>
                    <a:pt x="206" y="0"/>
                    <a:pt x="206" y="1"/>
                  </a:cubicBezTo>
                  <a:cubicBezTo>
                    <a:pt x="206" y="2"/>
                    <a:pt x="207" y="3"/>
                    <a:pt x="208" y="3"/>
                  </a:cubicBezTo>
                  <a:cubicBezTo>
                    <a:pt x="209" y="3"/>
                    <a:pt x="210" y="2"/>
                    <a:pt x="210" y="1"/>
                  </a:cubicBezTo>
                  <a:cubicBezTo>
                    <a:pt x="210" y="0"/>
                    <a:pt x="209" y="0"/>
                    <a:pt x="208" y="0"/>
                  </a:cubicBezTo>
                  <a:close/>
                  <a:moveTo>
                    <a:pt x="217" y="0"/>
                  </a:moveTo>
                  <a:cubicBezTo>
                    <a:pt x="217" y="0"/>
                    <a:pt x="217" y="0"/>
                    <a:pt x="217" y="0"/>
                  </a:cubicBezTo>
                  <a:cubicBezTo>
                    <a:pt x="216" y="0"/>
                    <a:pt x="215" y="0"/>
                    <a:pt x="215" y="1"/>
                  </a:cubicBezTo>
                  <a:cubicBezTo>
                    <a:pt x="215" y="2"/>
                    <a:pt x="216" y="3"/>
                    <a:pt x="217" y="3"/>
                  </a:cubicBezTo>
                  <a:cubicBezTo>
                    <a:pt x="218" y="3"/>
                    <a:pt x="219" y="2"/>
                    <a:pt x="219" y="1"/>
                  </a:cubicBezTo>
                  <a:cubicBezTo>
                    <a:pt x="219" y="0"/>
                    <a:pt x="218" y="0"/>
                    <a:pt x="217" y="0"/>
                  </a:cubicBezTo>
                  <a:close/>
                  <a:moveTo>
                    <a:pt x="226" y="0"/>
                  </a:moveTo>
                  <a:cubicBezTo>
                    <a:pt x="226" y="0"/>
                    <a:pt x="226" y="0"/>
                    <a:pt x="226" y="0"/>
                  </a:cubicBezTo>
                  <a:cubicBezTo>
                    <a:pt x="225" y="0"/>
                    <a:pt x="224" y="0"/>
                    <a:pt x="224" y="1"/>
                  </a:cubicBezTo>
                  <a:cubicBezTo>
                    <a:pt x="224" y="2"/>
                    <a:pt x="225" y="3"/>
                    <a:pt x="226" y="3"/>
                  </a:cubicBezTo>
                  <a:cubicBezTo>
                    <a:pt x="227" y="3"/>
                    <a:pt x="227" y="2"/>
                    <a:pt x="227" y="1"/>
                  </a:cubicBezTo>
                  <a:cubicBezTo>
                    <a:pt x="227" y="0"/>
                    <a:pt x="227" y="0"/>
                    <a:pt x="226" y="0"/>
                  </a:cubicBezTo>
                  <a:close/>
                  <a:moveTo>
                    <a:pt x="235" y="0"/>
                  </a:moveTo>
                  <a:cubicBezTo>
                    <a:pt x="235" y="0"/>
                    <a:pt x="235" y="0"/>
                    <a:pt x="235" y="0"/>
                  </a:cubicBezTo>
                  <a:cubicBezTo>
                    <a:pt x="234" y="0"/>
                    <a:pt x="233" y="0"/>
                    <a:pt x="233" y="1"/>
                  </a:cubicBezTo>
                  <a:cubicBezTo>
                    <a:pt x="233" y="2"/>
                    <a:pt x="234" y="3"/>
                    <a:pt x="235" y="3"/>
                  </a:cubicBezTo>
                  <a:cubicBezTo>
                    <a:pt x="236" y="3"/>
                    <a:pt x="236" y="2"/>
                    <a:pt x="236" y="1"/>
                  </a:cubicBezTo>
                  <a:cubicBezTo>
                    <a:pt x="236" y="0"/>
                    <a:pt x="236" y="0"/>
                    <a:pt x="235" y="0"/>
                  </a:cubicBezTo>
                  <a:close/>
                  <a:moveTo>
                    <a:pt x="244" y="0"/>
                  </a:moveTo>
                  <a:cubicBezTo>
                    <a:pt x="244" y="0"/>
                    <a:pt x="244" y="0"/>
                    <a:pt x="244" y="0"/>
                  </a:cubicBezTo>
                  <a:cubicBezTo>
                    <a:pt x="243" y="0"/>
                    <a:pt x="242" y="0"/>
                    <a:pt x="242" y="1"/>
                  </a:cubicBezTo>
                  <a:cubicBezTo>
                    <a:pt x="242" y="2"/>
                    <a:pt x="243" y="3"/>
                    <a:pt x="244" y="3"/>
                  </a:cubicBezTo>
                  <a:cubicBezTo>
                    <a:pt x="245" y="3"/>
                    <a:pt x="245" y="2"/>
                    <a:pt x="245" y="1"/>
                  </a:cubicBezTo>
                  <a:cubicBezTo>
                    <a:pt x="245" y="0"/>
                    <a:pt x="245" y="0"/>
                    <a:pt x="244" y="0"/>
                  </a:cubicBezTo>
                  <a:close/>
                  <a:moveTo>
                    <a:pt x="253" y="0"/>
                  </a:moveTo>
                  <a:cubicBezTo>
                    <a:pt x="253" y="0"/>
                    <a:pt x="253" y="0"/>
                    <a:pt x="253" y="0"/>
                  </a:cubicBezTo>
                  <a:cubicBezTo>
                    <a:pt x="252" y="0"/>
                    <a:pt x="251" y="0"/>
                    <a:pt x="251" y="1"/>
                  </a:cubicBezTo>
                  <a:cubicBezTo>
                    <a:pt x="251" y="2"/>
                    <a:pt x="252" y="3"/>
                    <a:pt x="253" y="3"/>
                  </a:cubicBezTo>
                  <a:cubicBezTo>
                    <a:pt x="254" y="3"/>
                    <a:pt x="254" y="2"/>
                    <a:pt x="254" y="1"/>
                  </a:cubicBezTo>
                  <a:cubicBezTo>
                    <a:pt x="254" y="0"/>
                    <a:pt x="254" y="0"/>
                    <a:pt x="253" y="0"/>
                  </a:cubicBezTo>
                  <a:close/>
                  <a:moveTo>
                    <a:pt x="262" y="0"/>
                  </a:moveTo>
                  <a:cubicBezTo>
                    <a:pt x="262" y="0"/>
                    <a:pt x="262" y="0"/>
                    <a:pt x="262" y="0"/>
                  </a:cubicBezTo>
                  <a:cubicBezTo>
                    <a:pt x="261" y="0"/>
                    <a:pt x="260" y="0"/>
                    <a:pt x="260" y="1"/>
                  </a:cubicBezTo>
                  <a:cubicBezTo>
                    <a:pt x="260" y="2"/>
                    <a:pt x="261" y="3"/>
                    <a:pt x="262" y="3"/>
                  </a:cubicBezTo>
                  <a:cubicBezTo>
                    <a:pt x="263" y="3"/>
                    <a:pt x="263" y="2"/>
                    <a:pt x="263" y="1"/>
                  </a:cubicBezTo>
                  <a:cubicBezTo>
                    <a:pt x="263" y="0"/>
                    <a:pt x="263" y="0"/>
                    <a:pt x="262" y="0"/>
                  </a:cubicBezTo>
                  <a:close/>
                  <a:moveTo>
                    <a:pt x="271" y="0"/>
                  </a:moveTo>
                  <a:cubicBezTo>
                    <a:pt x="271" y="0"/>
                    <a:pt x="271" y="0"/>
                    <a:pt x="271" y="0"/>
                  </a:cubicBezTo>
                  <a:cubicBezTo>
                    <a:pt x="270" y="0"/>
                    <a:pt x="269" y="0"/>
                    <a:pt x="269" y="1"/>
                  </a:cubicBezTo>
                  <a:cubicBezTo>
                    <a:pt x="269" y="2"/>
                    <a:pt x="270" y="3"/>
                    <a:pt x="271" y="3"/>
                  </a:cubicBezTo>
                  <a:cubicBezTo>
                    <a:pt x="272" y="3"/>
                    <a:pt x="272" y="2"/>
                    <a:pt x="272" y="1"/>
                  </a:cubicBezTo>
                  <a:cubicBezTo>
                    <a:pt x="272" y="0"/>
                    <a:pt x="272" y="0"/>
                    <a:pt x="271" y="0"/>
                  </a:cubicBezTo>
                  <a:close/>
                  <a:moveTo>
                    <a:pt x="280" y="0"/>
                  </a:moveTo>
                  <a:cubicBezTo>
                    <a:pt x="280" y="0"/>
                    <a:pt x="280" y="0"/>
                    <a:pt x="280" y="0"/>
                  </a:cubicBezTo>
                  <a:cubicBezTo>
                    <a:pt x="279" y="0"/>
                    <a:pt x="278" y="0"/>
                    <a:pt x="278" y="1"/>
                  </a:cubicBezTo>
                  <a:cubicBezTo>
                    <a:pt x="278" y="2"/>
                    <a:pt x="279" y="3"/>
                    <a:pt x="280" y="3"/>
                  </a:cubicBezTo>
                  <a:cubicBezTo>
                    <a:pt x="280" y="3"/>
                    <a:pt x="281" y="2"/>
                    <a:pt x="281" y="1"/>
                  </a:cubicBezTo>
                  <a:cubicBezTo>
                    <a:pt x="281" y="0"/>
                    <a:pt x="280" y="0"/>
                    <a:pt x="280" y="0"/>
                  </a:cubicBezTo>
                  <a:close/>
                  <a:moveTo>
                    <a:pt x="288" y="0"/>
                  </a:moveTo>
                  <a:cubicBezTo>
                    <a:pt x="288" y="0"/>
                    <a:pt x="288" y="0"/>
                    <a:pt x="288" y="0"/>
                  </a:cubicBezTo>
                  <a:cubicBezTo>
                    <a:pt x="287" y="0"/>
                    <a:pt x="287" y="0"/>
                    <a:pt x="287" y="1"/>
                  </a:cubicBezTo>
                  <a:cubicBezTo>
                    <a:pt x="287" y="2"/>
                    <a:pt x="287" y="3"/>
                    <a:pt x="288" y="3"/>
                  </a:cubicBezTo>
                  <a:cubicBezTo>
                    <a:pt x="289" y="3"/>
                    <a:pt x="290" y="2"/>
                    <a:pt x="290" y="1"/>
                  </a:cubicBezTo>
                  <a:cubicBezTo>
                    <a:pt x="290" y="0"/>
                    <a:pt x="289" y="0"/>
                    <a:pt x="288" y="0"/>
                  </a:cubicBezTo>
                  <a:close/>
                  <a:moveTo>
                    <a:pt x="297" y="0"/>
                  </a:moveTo>
                  <a:cubicBezTo>
                    <a:pt x="297" y="0"/>
                    <a:pt x="297" y="0"/>
                    <a:pt x="297" y="0"/>
                  </a:cubicBezTo>
                  <a:cubicBezTo>
                    <a:pt x="296" y="0"/>
                    <a:pt x="296" y="0"/>
                    <a:pt x="296" y="1"/>
                  </a:cubicBezTo>
                  <a:cubicBezTo>
                    <a:pt x="296" y="2"/>
                    <a:pt x="296" y="3"/>
                    <a:pt x="297" y="3"/>
                  </a:cubicBezTo>
                  <a:cubicBezTo>
                    <a:pt x="298" y="3"/>
                    <a:pt x="299" y="2"/>
                    <a:pt x="299" y="1"/>
                  </a:cubicBezTo>
                  <a:cubicBezTo>
                    <a:pt x="299" y="0"/>
                    <a:pt x="298" y="0"/>
                    <a:pt x="297" y="0"/>
                  </a:cubicBezTo>
                  <a:close/>
                  <a:moveTo>
                    <a:pt x="306" y="0"/>
                  </a:moveTo>
                  <a:cubicBezTo>
                    <a:pt x="306" y="0"/>
                    <a:pt x="306" y="0"/>
                    <a:pt x="306" y="0"/>
                  </a:cubicBezTo>
                  <a:cubicBezTo>
                    <a:pt x="305" y="0"/>
                    <a:pt x="305" y="0"/>
                    <a:pt x="305" y="1"/>
                  </a:cubicBezTo>
                  <a:cubicBezTo>
                    <a:pt x="305" y="2"/>
                    <a:pt x="305" y="3"/>
                    <a:pt x="306" y="3"/>
                  </a:cubicBezTo>
                  <a:cubicBezTo>
                    <a:pt x="307" y="3"/>
                    <a:pt x="308" y="2"/>
                    <a:pt x="308" y="1"/>
                  </a:cubicBezTo>
                  <a:cubicBezTo>
                    <a:pt x="308" y="0"/>
                    <a:pt x="307" y="0"/>
                    <a:pt x="306" y="0"/>
                  </a:cubicBezTo>
                  <a:close/>
                  <a:moveTo>
                    <a:pt x="315" y="0"/>
                  </a:moveTo>
                  <a:cubicBezTo>
                    <a:pt x="315" y="0"/>
                    <a:pt x="315" y="0"/>
                    <a:pt x="315" y="0"/>
                  </a:cubicBezTo>
                  <a:cubicBezTo>
                    <a:pt x="314" y="0"/>
                    <a:pt x="314" y="0"/>
                    <a:pt x="314" y="1"/>
                  </a:cubicBezTo>
                  <a:cubicBezTo>
                    <a:pt x="314" y="2"/>
                    <a:pt x="314" y="3"/>
                    <a:pt x="315" y="3"/>
                  </a:cubicBezTo>
                  <a:cubicBezTo>
                    <a:pt x="316" y="3"/>
                    <a:pt x="317" y="2"/>
                    <a:pt x="317" y="1"/>
                  </a:cubicBezTo>
                  <a:cubicBezTo>
                    <a:pt x="317" y="0"/>
                    <a:pt x="316" y="0"/>
                    <a:pt x="315" y="0"/>
                  </a:cubicBezTo>
                  <a:close/>
                  <a:moveTo>
                    <a:pt x="324" y="0"/>
                  </a:moveTo>
                  <a:cubicBezTo>
                    <a:pt x="324" y="0"/>
                    <a:pt x="324" y="0"/>
                    <a:pt x="324" y="0"/>
                  </a:cubicBezTo>
                  <a:cubicBezTo>
                    <a:pt x="323" y="0"/>
                    <a:pt x="323" y="0"/>
                    <a:pt x="323" y="1"/>
                  </a:cubicBezTo>
                  <a:cubicBezTo>
                    <a:pt x="323" y="2"/>
                    <a:pt x="323" y="3"/>
                    <a:pt x="324" y="3"/>
                  </a:cubicBezTo>
                  <a:cubicBezTo>
                    <a:pt x="325" y="3"/>
                    <a:pt x="326" y="2"/>
                    <a:pt x="326" y="1"/>
                  </a:cubicBezTo>
                  <a:cubicBezTo>
                    <a:pt x="326" y="0"/>
                    <a:pt x="325" y="0"/>
                    <a:pt x="324" y="0"/>
                  </a:cubicBezTo>
                  <a:close/>
                  <a:moveTo>
                    <a:pt x="333" y="0"/>
                  </a:moveTo>
                  <a:cubicBezTo>
                    <a:pt x="333" y="0"/>
                    <a:pt x="333" y="0"/>
                    <a:pt x="333" y="0"/>
                  </a:cubicBezTo>
                  <a:cubicBezTo>
                    <a:pt x="332" y="0"/>
                    <a:pt x="332" y="0"/>
                    <a:pt x="332" y="1"/>
                  </a:cubicBezTo>
                  <a:cubicBezTo>
                    <a:pt x="332" y="2"/>
                    <a:pt x="332" y="3"/>
                    <a:pt x="333" y="3"/>
                  </a:cubicBezTo>
                  <a:cubicBezTo>
                    <a:pt x="334" y="3"/>
                    <a:pt x="335" y="2"/>
                    <a:pt x="335" y="1"/>
                  </a:cubicBezTo>
                  <a:cubicBezTo>
                    <a:pt x="335" y="0"/>
                    <a:pt x="334" y="0"/>
                    <a:pt x="333" y="0"/>
                  </a:cubicBezTo>
                  <a:close/>
                  <a:moveTo>
                    <a:pt x="342" y="0"/>
                  </a:moveTo>
                  <a:cubicBezTo>
                    <a:pt x="342" y="0"/>
                    <a:pt x="342" y="0"/>
                    <a:pt x="342" y="0"/>
                  </a:cubicBezTo>
                  <a:cubicBezTo>
                    <a:pt x="341" y="0"/>
                    <a:pt x="341" y="0"/>
                    <a:pt x="341" y="1"/>
                  </a:cubicBezTo>
                  <a:cubicBezTo>
                    <a:pt x="341" y="2"/>
                    <a:pt x="341" y="3"/>
                    <a:pt x="342" y="3"/>
                  </a:cubicBezTo>
                  <a:cubicBezTo>
                    <a:pt x="343" y="3"/>
                    <a:pt x="344" y="2"/>
                    <a:pt x="344" y="1"/>
                  </a:cubicBezTo>
                  <a:cubicBezTo>
                    <a:pt x="344" y="0"/>
                    <a:pt x="343" y="0"/>
                    <a:pt x="342" y="0"/>
                  </a:cubicBezTo>
                  <a:close/>
                  <a:moveTo>
                    <a:pt x="351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350" y="0"/>
                    <a:pt x="349" y="0"/>
                    <a:pt x="349" y="1"/>
                  </a:cubicBezTo>
                  <a:cubicBezTo>
                    <a:pt x="349" y="2"/>
                    <a:pt x="350" y="3"/>
                    <a:pt x="351" y="3"/>
                  </a:cubicBezTo>
                  <a:cubicBezTo>
                    <a:pt x="352" y="3"/>
                    <a:pt x="353" y="2"/>
                    <a:pt x="353" y="1"/>
                  </a:cubicBezTo>
                  <a:cubicBezTo>
                    <a:pt x="353" y="0"/>
                    <a:pt x="352" y="0"/>
                    <a:pt x="351" y="0"/>
                  </a:cubicBezTo>
                  <a:close/>
                  <a:moveTo>
                    <a:pt x="360" y="0"/>
                  </a:moveTo>
                  <a:cubicBezTo>
                    <a:pt x="360" y="0"/>
                    <a:pt x="360" y="0"/>
                    <a:pt x="360" y="0"/>
                  </a:cubicBezTo>
                  <a:cubicBezTo>
                    <a:pt x="359" y="0"/>
                    <a:pt x="358" y="0"/>
                    <a:pt x="358" y="1"/>
                  </a:cubicBezTo>
                  <a:cubicBezTo>
                    <a:pt x="358" y="2"/>
                    <a:pt x="359" y="3"/>
                    <a:pt x="360" y="3"/>
                  </a:cubicBezTo>
                  <a:cubicBezTo>
                    <a:pt x="361" y="3"/>
                    <a:pt x="362" y="2"/>
                    <a:pt x="362" y="1"/>
                  </a:cubicBezTo>
                  <a:cubicBezTo>
                    <a:pt x="362" y="0"/>
                    <a:pt x="361" y="0"/>
                    <a:pt x="360" y="0"/>
                  </a:cubicBezTo>
                  <a:close/>
                  <a:moveTo>
                    <a:pt x="369" y="0"/>
                  </a:moveTo>
                  <a:cubicBezTo>
                    <a:pt x="369" y="0"/>
                    <a:pt x="369" y="0"/>
                    <a:pt x="369" y="0"/>
                  </a:cubicBezTo>
                  <a:cubicBezTo>
                    <a:pt x="368" y="0"/>
                    <a:pt x="367" y="0"/>
                    <a:pt x="367" y="1"/>
                  </a:cubicBezTo>
                  <a:cubicBezTo>
                    <a:pt x="367" y="2"/>
                    <a:pt x="368" y="3"/>
                    <a:pt x="369" y="3"/>
                  </a:cubicBezTo>
                  <a:cubicBezTo>
                    <a:pt x="370" y="3"/>
                    <a:pt x="371" y="2"/>
                    <a:pt x="371" y="1"/>
                  </a:cubicBezTo>
                  <a:cubicBezTo>
                    <a:pt x="371" y="0"/>
                    <a:pt x="370" y="0"/>
                    <a:pt x="369" y="0"/>
                  </a:cubicBezTo>
                  <a:close/>
                  <a:moveTo>
                    <a:pt x="378" y="0"/>
                  </a:moveTo>
                  <a:cubicBezTo>
                    <a:pt x="378" y="0"/>
                    <a:pt x="378" y="0"/>
                    <a:pt x="378" y="0"/>
                  </a:cubicBezTo>
                  <a:cubicBezTo>
                    <a:pt x="377" y="0"/>
                    <a:pt x="376" y="0"/>
                    <a:pt x="376" y="1"/>
                  </a:cubicBezTo>
                  <a:cubicBezTo>
                    <a:pt x="376" y="2"/>
                    <a:pt x="377" y="3"/>
                    <a:pt x="378" y="3"/>
                  </a:cubicBezTo>
                  <a:cubicBezTo>
                    <a:pt x="379" y="3"/>
                    <a:pt x="380" y="2"/>
                    <a:pt x="380" y="1"/>
                  </a:cubicBezTo>
                  <a:cubicBezTo>
                    <a:pt x="380" y="0"/>
                    <a:pt x="379" y="0"/>
                    <a:pt x="378" y="0"/>
                  </a:cubicBezTo>
                  <a:close/>
                  <a:moveTo>
                    <a:pt x="387" y="0"/>
                  </a:moveTo>
                  <a:cubicBezTo>
                    <a:pt x="387" y="0"/>
                    <a:pt x="387" y="0"/>
                    <a:pt x="387" y="0"/>
                  </a:cubicBezTo>
                  <a:cubicBezTo>
                    <a:pt x="386" y="0"/>
                    <a:pt x="385" y="0"/>
                    <a:pt x="385" y="1"/>
                  </a:cubicBezTo>
                  <a:cubicBezTo>
                    <a:pt x="385" y="2"/>
                    <a:pt x="386" y="3"/>
                    <a:pt x="387" y="3"/>
                  </a:cubicBezTo>
                  <a:cubicBezTo>
                    <a:pt x="388" y="3"/>
                    <a:pt x="389" y="2"/>
                    <a:pt x="389" y="1"/>
                  </a:cubicBezTo>
                  <a:cubicBezTo>
                    <a:pt x="389" y="0"/>
                    <a:pt x="388" y="0"/>
                    <a:pt x="387" y="0"/>
                  </a:cubicBezTo>
                  <a:close/>
                  <a:moveTo>
                    <a:pt x="396" y="0"/>
                  </a:moveTo>
                  <a:cubicBezTo>
                    <a:pt x="396" y="0"/>
                    <a:pt x="396" y="0"/>
                    <a:pt x="396" y="0"/>
                  </a:cubicBezTo>
                  <a:cubicBezTo>
                    <a:pt x="395" y="0"/>
                    <a:pt x="394" y="0"/>
                    <a:pt x="394" y="1"/>
                  </a:cubicBezTo>
                  <a:cubicBezTo>
                    <a:pt x="394" y="2"/>
                    <a:pt x="395" y="3"/>
                    <a:pt x="396" y="3"/>
                  </a:cubicBezTo>
                  <a:cubicBezTo>
                    <a:pt x="397" y="3"/>
                    <a:pt x="398" y="2"/>
                    <a:pt x="398" y="1"/>
                  </a:cubicBezTo>
                  <a:cubicBezTo>
                    <a:pt x="398" y="0"/>
                    <a:pt x="397" y="0"/>
                    <a:pt x="396" y="0"/>
                  </a:cubicBezTo>
                  <a:close/>
                  <a:moveTo>
                    <a:pt x="405" y="0"/>
                  </a:moveTo>
                  <a:cubicBezTo>
                    <a:pt x="405" y="0"/>
                    <a:pt x="405" y="0"/>
                    <a:pt x="405" y="0"/>
                  </a:cubicBezTo>
                  <a:cubicBezTo>
                    <a:pt x="404" y="0"/>
                    <a:pt x="403" y="0"/>
                    <a:pt x="403" y="1"/>
                  </a:cubicBezTo>
                  <a:cubicBezTo>
                    <a:pt x="403" y="2"/>
                    <a:pt x="404" y="3"/>
                    <a:pt x="405" y="3"/>
                  </a:cubicBezTo>
                  <a:cubicBezTo>
                    <a:pt x="406" y="3"/>
                    <a:pt x="407" y="2"/>
                    <a:pt x="407" y="1"/>
                  </a:cubicBezTo>
                  <a:cubicBezTo>
                    <a:pt x="407" y="0"/>
                    <a:pt x="406" y="0"/>
                    <a:pt x="405" y="0"/>
                  </a:cubicBezTo>
                  <a:close/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413" y="0"/>
                    <a:pt x="412" y="0"/>
                    <a:pt x="412" y="1"/>
                  </a:cubicBezTo>
                  <a:cubicBezTo>
                    <a:pt x="412" y="2"/>
                    <a:pt x="413" y="3"/>
                    <a:pt x="414" y="3"/>
                  </a:cubicBezTo>
                  <a:cubicBezTo>
                    <a:pt x="415" y="3"/>
                    <a:pt x="416" y="2"/>
                    <a:pt x="416" y="1"/>
                  </a:cubicBezTo>
                  <a:cubicBezTo>
                    <a:pt x="416" y="0"/>
                    <a:pt x="415" y="0"/>
                    <a:pt x="414" y="0"/>
                  </a:cubicBezTo>
                  <a:close/>
                  <a:moveTo>
                    <a:pt x="423" y="0"/>
                  </a:moveTo>
                  <a:cubicBezTo>
                    <a:pt x="423" y="0"/>
                    <a:pt x="423" y="0"/>
                    <a:pt x="423" y="0"/>
                  </a:cubicBezTo>
                  <a:cubicBezTo>
                    <a:pt x="422" y="0"/>
                    <a:pt x="421" y="0"/>
                    <a:pt x="421" y="1"/>
                  </a:cubicBezTo>
                  <a:cubicBezTo>
                    <a:pt x="421" y="2"/>
                    <a:pt x="422" y="3"/>
                    <a:pt x="423" y="3"/>
                  </a:cubicBezTo>
                  <a:cubicBezTo>
                    <a:pt x="424" y="3"/>
                    <a:pt x="425" y="2"/>
                    <a:pt x="425" y="1"/>
                  </a:cubicBezTo>
                  <a:cubicBezTo>
                    <a:pt x="425" y="0"/>
                    <a:pt x="424" y="0"/>
                    <a:pt x="423" y="0"/>
                  </a:cubicBezTo>
                  <a:close/>
                  <a:moveTo>
                    <a:pt x="432" y="0"/>
                  </a:moveTo>
                  <a:cubicBezTo>
                    <a:pt x="432" y="0"/>
                    <a:pt x="432" y="0"/>
                    <a:pt x="432" y="0"/>
                  </a:cubicBezTo>
                  <a:cubicBezTo>
                    <a:pt x="431" y="0"/>
                    <a:pt x="430" y="0"/>
                    <a:pt x="430" y="1"/>
                  </a:cubicBezTo>
                  <a:cubicBezTo>
                    <a:pt x="430" y="2"/>
                    <a:pt x="431" y="3"/>
                    <a:pt x="432" y="3"/>
                  </a:cubicBezTo>
                  <a:cubicBezTo>
                    <a:pt x="433" y="3"/>
                    <a:pt x="434" y="2"/>
                    <a:pt x="434" y="1"/>
                  </a:cubicBezTo>
                  <a:cubicBezTo>
                    <a:pt x="434" y="0"/>
                    <a:pt x="433" y="0"/>
                    <a:pt x="432" y="0"/>
                  </a:cubicBezTo>
                  <a:close/>
                  <a:moveTo>
                    <a:pt x="441" y="0"/>
                  </a:moveTo>
                  <a:cubicBezTo>
                    <a:pt x="441" y="0"/>
                    <a:pt x="441" y="0"/>
                    <a:pt x="441" y="0"/>
                  </a:cubicBezTo>
                  <a:cubicBezTo>
                    <a:pt x="440" y="0"/>
                    <a:pt x="439" y="0"/>
                    <a:pt x="439" y="1"/>
                  </a:cubicBezTo>
                  <a:cubicBezTo>
                    <a:pt x="439" y="2"/>
                    <a:pt x="440" y="3"/>
                    <a:pt x="441" y="3"/>
                  </a:cubicBezTo>
                  <a:cubicBezTo>
                    <a:pt x="442" y="3"/>
                    <a:pt x="443" y="2"/>
                    <a:pt x="443" y="1"/>
                  </a:cubicBezTo>
                  <a:cubicBezTo>
                    <a:pt x="443" y="0"/>
                    <a:pt x="442" y="0"/>
                    <a:pt x="441" y="0"/>
                  </a:cubicBezTo>
                  <a:close/>
                  <a:moveTo>
                    <a:pt x="450" y="0"/>
                  </a:moveTo>
                  <a:cubicBezTo>
                    <a:pt x="450" y="0"/>
                    <a:pt x="450" y="0"/>
                    <a:pt x="450" y="0"/>
                  </a:cubicBezTo>
                  <a:cubicBezTo>
                    <a:pt x="449" y="0"/>
                    <a:pt x="448" y="0"/>
                    <a:pt x="448" y="1"/>
                  </a:cubicBezTo>
                  <a:cubicBezTo>
                    <a:pt x="448" y="2"/>
                    <a:pt x="449" y="3"/>
                    <a:pt x="450" y="3"/>
                  </a:cubicBezTo>
                  <a:cubicBezTo>
                    <a:pt x="451" y="3"/>
                    <a:pt x="452" y="2"/>
                    <a:pt x="452" y="1"/>
                  </a:cubicBezTo>
                  <a:cubicBezTo>
                    <a:pt x="452" y="0"/>
                    <a:pt x="451" y="0"/>
                    <a:pt x="450" y="0"/>
                  </a:cubicBezTo>
                  <a:close/>
                  <a:moveTo>
                    <a:pt x="459" y="0"/>
                  </a:moveTo>
                  <a:cubicBezTo>
                    <a:pt x="459" y="0"/>
                    <a:pt x="459" y="0"/>
                    <a:pt x="459" y="0"/>
                  </a:cubicBezTo>
                  <a:cubicBezTo>
                    <a:pt x="458" y="0"/>
                    <a:pt x="457" y="0"/>
                    <a:pt x="457" y="1"/>
                  </a:cubicBezTo>
                  <a:cubicBezTo>
                    <a:pt x="457" y="2"/>
                    <a:pt x="458" y="3"/>
                    <a:pt x="459" y="3"/>
                  </a:cubicBezTo>
                  <a:cubicBezTo>
                    <a:pt x="460" y="3"/>
                    <a:pt x="461" y="2"/>
                    <a:pt x="461" y="1"/>
                  </a:cubicBezTo>
                  <a:cubicBezTo>
                    <a:pt x="461" y="0"/>
                    <a:pt x="460" y="0"/>
                    <a:pt x="459" y="0"/>
                  </a:cubicBezTo>
                  <a:close/>
                  <a:moveTo>
                    <a:pt x="468" y="0"/>
                  </a:moveTo>
                  <a:cubicBezTo>
                    <a:pt x="468" y="0"/>
                    <a:pt x="468" y="0"/>
                    <a:pt x="468" y="0"/>
                  </a:cubicBezTo>
                  <a:cubicBezTo>
                    <a:pt x="467" y="0"/>
                    <a:pt x="466" y="0"/>
                    <a:pt x="466" y="1"/>
                  </a:cubicBezTo>
                  <a:cubicBezTo>
                    <a:pt x="466" y="2"/>
                    <a:pt x="467" y="3"/>
                    <a:pt x="468" y="3"/>
                  </a:cubicBezTo>
                  <a:cubicBezTo>
                    <a:pt x="469" y="3"/>
                    <a:pt x="470" y="2"/>
                    <a:pt x="470" y="1"/>
                  </a:cubicBezTo>
                  <a:cubicBezTo>
                    <a:pt x="470" y="0"/>
                    <a:pt x="469" y="0"/>
                    <a:pt x="468" y="0"/>
                  </a:cubicBezTo>
                  <a:close/>
                  <a:moveTo>
                    <a:pt x="477" y="0"/>
                  </a:moveTo>
                  <a:cubicBezTo>
                    <a:pt x="477" y="0"/>
                    <a:pt x="477" y="0"/>
                    <a:pt x="477" y="0"/>
                  </a:cubicBezTo>
                  <a:cubicBezTo>
                    <a:pt x="476" y="0"/>
                    <a:pt x="475" y="0"/>
                    <a:pt x="475" y="1"/>
                  </a:cubicBezTo>
                  <a:cubicBezTo>
                    <a:pt x="475" y="2"/>
                    <a:pt x="476" y="3"/>
                    <a:pt x="477" y="3"/>
                  </a:cubicBezTo>
                  <a:cubicBezTo>
                    <a:pt x="478" y="3"/>
                    <a:pt x="479" y="2"/>
                    <a:pt x="479" y="1"/>
                  </a:cubicBezTo>
                  <a:cubicBezTo>
                    <a:pt x="479" y="0"/>
                    <a:pt x="478" y="0"/>
                    <a:pt x="477" y="0"/>
                  </a:cubicBezTo>
                  <a:close/>
                  <a:moveTo>
                    <a:pt x="486" y="0"/>
                  </a:moveTo>
                  <a:cubicBezTo>
                    <a:pt x="486" y="0"/>
                    <a:pt x="486" y="0"/>
                    <a:pt x="486" y="0"/>
                  </a:cubicBezTo>
                  <a:cubicBezTo>
                    <a:pt x="485" y="0"/>
                    <a:pt x="484" y="0"/>
                    <a:pt x="484" y="1"/>
                  </a:cubicBezTo>
                  <a:cubicBezTo>
                    <a:pt x="484" y="2"/>
                    <a:pt x="485" y="3"/>
                    <a:pt x="486" y="3"/>
                  </a:cubicBezTo>
                  <a:cubicBezTo>
                    <a:pt x="487" y="3"/>
                    <a:pt x="488" y="2"/>
                    <a:pt x="488" y="1"/>
                  </a:cubicBezTo>
                  <a:cubicBezTo>
                    <a:pt x="488" y="0"/>
                    <a:pt x="487" y="0"/>
                    <a:pt x="486" y="0"/>
                  </a:cubicBezTo>
                  <a:close/>
                  <a:moveTo>
                    <a:pt x="495" y="0"/>
                  </a:moveTo>
                  <a:cubicBezTo>
                    <a:pt x="495" y="0"/>
                    <a:pt x="495" y="0"/>
                    <a:pt x="495" y="0"/>
                  </a:cubicBezTo>
                  <a:cubicBezTo>
                    <a:pt x="494" y="0"/>
                    <a:pt x="493" y="0"/>
                    <a:pt x="493" y="1"/>
                  </a:cubicBezTo>
                  <a:cubicBezTo>
                    <a:pt x="493" y="2"/>
                    <a:pt x="494" y="3"/>
                    <a:pt x="495" y="3"/>
                  </a:cubicBezTo>
                  <a:cubicBezTo>
                    <a:pt x="496" y="3"/>
                    <a:pt x="497" y="2"/>
                    <a:pt x="497" y="1"/>
                  </a:cubicBezTo>
                  <a:cubicBezTo>
                    <a:pt x="497" y="0"/>
                    <a:pt x="496" y="0"/>
                    <a:pt x="495" y="0"/>
                  </a:cubicBezTo>
                  <a:close/>
                  <a:moveTo>
                    <a:pt x="504" y="0"/>
                  </a:moveTo>
                  <a:cubicBezTo>
                    <a:pt x="504" y="0"/>
                    <a:pt x="504" y="0"/>
                    <a:pt x="504" y="0"/>
                  </a:cubicBezTo>
                  <a:cubicBezTo>
                    <a:pt x="503" y="0"/>
                    <a:pt x="502" y="0"/>
                    <a:pt x="502" y="1"/>
                  </a:cubicBezTo>
                  <a:cubicBezTo>
                    <a:pt x="502" y="2"/>
                    <a:pt x="503" y="3"/>
                    <a:pt x="504" y="3"/>
                  </a:cubicBezTo>
                  <a:cubicBezTo>
                    <a:pt x="505" y="3"/>
                    <a:pt x="506" y="2"/>
                    <a:pt x="506" y="1"/>
                  </a:cubicBezTo>
                  <a:cubicBezTo>
                    <a:pt x="506" y="0"/>
                    <a:pt x="505" y="0"/>
                    <a:pt x="504" y="0"/>
                  </a:cubicBezTo>
                  <a:close/>
                  <a:moveTo>
                    <a:pt x="513" y="0"/>
                  </a:moveTo>
                  <a:cubicBezTo>
                    <a:pt x="513" y="0"/>
                    <a:pt x="513" y="0"/>
                    <a:pt x="513" y="0"/>
                  </a:cubicBezTo>
                  <a:cubicBezTo>
                    <a:pt x="512" y="0"/>
                    <a:pt x="511" y="0"/>
                    <a:pt x="511" y="1"/>
                  </a:cubicBezTo>
                  <a:cubicBezTo>
                    <a:pt x="511" y="2"/>
                    <a:pt x="512" y="3"/>
                    <a:pt x="513" y="3"/>
                  </a:cubicBezTo>
                  <a:cubicBezTo>
                    <a:pt x="514" y="3"/>
                    <a:pt x="515" y="2"/>
                    <a:pt x="515" y="1"/>
                  </a:cubicBezTo>
                  <a:cubicBezTo>
                    <a:pt x="515" y="0"/>
                    <a:pt x="514" y="0"/>
                    <a:pt x="513" y="0"/>
                  </a:cubicBezTo>
                  <a:close/>
                  <a:moveTo>
                    <a:pt x="522" y="0"/>
                  </a:moveTo>
                  <a:cubicBezTo>
                    <a:pt x="522" y="0"/>
                    <a:pt x="522" y="0"/>
                    <a:pt x="522" y="0"/>
                  </a:cubicBezTo>
                  <a:cubicBezTo>
                    <a:pt x="521" y="0"/>
                    <a:pt x="520" y="0"/>
                    <a:pt x="520" y="1"/>
                  </a:cubicBezTo>
                  <a:cubicBezTo>
                    <a:pt x="520" y="2"/>
                    <a:pt x="521" y="3"/>
                    <a:pt x="522" y="3"/>
                  </a:cubicBezTo>
                  <a:cubicBezTo>
                    <a:pt x="523" y="3"/>
                    <a:pt x="524" y="2"/>
                    <a:pt x="524" y="1"/>
                  </a:cubicBezTo>
                  <a:cubicBezTo>
                    <a:pt x="524" y="0"/>
                    <a:pt x="523" y="0"/>
                    <a:pt x="522" y="0"/>
                  </a:cubicBezTo>
                  <a:close/>
                  <a:moveTo>
                    <a:pt x="531" y="0"/>
                  </a:moveTo>
                  <a:cubicBezTo>
                    <a:pt x="531" y="0"/>
                    <a:pt x="531" y="0"/>
                    <a:pt x="531" y="0"/>
                  </a:cubicBezTo>
                  <a:cubicBezTo>
                    <a:pt x="530" y="0"/>
                    <a:pt x="529" y="0"/>
                    <a:pt x="529" y="1"/>
                  </a:cubicBezTo>
                  <a:cubicBezTo>
                    <a:pt x="529" y="2"/>
                    <a:pt x="530" y="3"/>
                    <a:pt x="531" y="3"/>
                  </a:cubicBezTo>
                  <a:cubicBezTo>
                    <a:pt x="532" y="3"/>
                    <a:pt x="532" y="2"/>
                    <a:pt x="532" y="1"/>
                  </a:cubicBezTo>
                  <a:cubicBezTo>
                    <a:pt x="532" y="0"/>
                    <a:pt x="532" y="0"/>
                    <a:pt x="531" y="0"/>
                  </a:cubicBezTo>
                  <a:close/>
                  <a:moveTo>
                    <a:pt x="540" y="0"/>
                  </a:moveTo>
                  <a:cubicBezTo>
                    <a:pt x="540" y="0"/>
                    <a:pt x="540" y="0"/>
                    <a:pt x="540" y="0"/>
                  </a:cubicBezTo>
                  <a:cubicBezTo>
                    <a:pt x="539" y="0"/>
                    <a:pt x="538" y="0"/>
                    <a:pt x="538" y="1"/>
                  </a:cubicBezTo>
                  <a:cubicBezTo>
                    <a:pt x="538" y="2"/>
                    <a:pt x="539" y="3"/>
                    <a:pt x="540" y="3"/>
                  </a:cubicBezTo>
                  <a:cubicBezTo>
                    <a:pt x="541" y="3"/>
                    <a:pt x="541" y="2"/>
                    <a:pt x="541" y="1"/>
                  </a:cubicBezTo>
                  <a:cubicBezTo>
                    <a:pt x="541" y="0"/>
                    <a:pt x="541" y="0"/>
                    <a:pt x="540" y="0"/>
                  </a:cubicBezTo>
                  <a:close/>
                  <a:moveTo>
                    <a:pt x="549" y="0"/>
                  </a:moveTo>
                  <a:cubicBezTo>
                    <a:pt x="549" y="0"/>
                    <a:pt x="549" y="0"/>
                    <a:pt x="549" y="0"/>
                  </a:cubicBezTo>
                  <a:cubicBezTo>
                    <a:pt x="548" y="0"/>
                    <a:pt x="547" y="0"/>
                    <a:pt x="547" y="1"/>
                  </a:cubicBezTo>
                  <a:cubicBezTo>
                    <a:pt x="547" y="2"/>
                    <a:pt x="548" y="3"/>
                    <a:pt x="549" y="3"/>
                  </a:cubicBezTo>
                  <a:cubicBezTo>
                    <a:pt x="550" y="3"/>
                    <a:pt x="550" y="2"/>
                    <a:pt x="550" y="1"/>
                  </a:cubicBezTo>
                  <a:cubicBezTo>
                    <a:pt x="550" y="0"/>
                    <a:pt x="550" y="0"/>
                    <a:pt x="549" y="0"/>
                  </a:cubicBezTo>
                  <a:close/>
                  <a:moveTo>
                    <a:pt x="558" y="0"/>
                  </a:moveTo>
                  <a:cubicBezTo>
                    <a:pt x="558" y="0"/>
                    <a:pt x="558" y="0"/>
                    <a:pt x="558" y="0"/>
                  </a:cubicBezTo>
                  <a:cubicBezTo>
                    <a:pt x="557" y="0"/>
                    <a:pt x="556" y="0"/>
                    <a:pt x="556" y="1"/>
                  </a:cubicBezTo>
                  <a:cubicBezTo>
                    <a:pt x="556" y="2"/>
                    <a:pt x="557" y="3"/>
                    <a:pt x="558" y="3"/>
                  </a:cubicBezTo>
                  <a:cubicBezTo>
                    <a:pt x="559" y="3"/>
                    <a:pt x="559" y="2"/>
                    <a:pt x="559" y="1"/>
                  </a:cubicBezTo>
                  <a:cubicBezTo>
                    <a:pt x="559" y="0"/>
                    <a:pt x="559" y="0"/>
                    <a:pt x="558" y="0"/>
                  </a:cubicBezTo>
                  <a:close/>
                  <a:moveTo>
                    <a:pt x="567" y="0"/>
                  </a:moveTo>
                  <a:cubicBezTo>
                    <a:pt x="567" y="0"/>
                    <a:pt x="567" y="0"/>
                    <a:pt x="567" y="0"/>
                  </a:cubicBezTo>
                  <a:cubicBezTo>
                    <a:pt x="566" y="0"/>
                    <a:pt x="565" y="0"/>
                    <a:pt x="565" y="1"/>
                  </a:cubicBezTo>
                  <a:cubicBezTo>
                    <a:pt x="565" y="2"/>
                    <a:pt x="566" y="3"/>
                    <a:pt x="567" y="3"/>
                  </a:cubicBezTo>
                  <a:cubicBezTo>
                    <a:pt x="568" y="3"/>
                    <a:pt x="568" y="2"/>
                    <a:pt x="568" y="1"/>
                  </a:cubicBezTo>
                  <a:cubicBezTo>
                    <a:pt x="568" y="0"/>
                    <a:pt x="568" y="0"/>
                    <a:pt x="567" y="0"/>
                  </a:cubicBezTo>
                  <a:close/>
                  <a:moveTo>
                    <a:pt x="576" y="0"/>
                  </a:moveTo>
                  <a:cubicBezTo>
                    <a:pt x="576" y="0"/>
                    <a:pt x="576" y="0"/>
                    <a:pt x="576" y="0"/>
                  </a:cubicBezTo>
                  <a:cubicBezTo>
                    <a:pt x="575" y="0"/>
                    <a:pt x="574" y="0"/>
                    <a:pt x="574" y="1"/>
                  </a:cubicBezTo>
                  <a:cubicBezTo>
                    <a:pt x="574" y="2"/>
                    <a:pt x="575" y="3"/>
                    <a:pt x="576" y="3"/>
                  </a:cubicBezTo>
                  <a:cubicBezTo>
                    <a:pt x="577" y="3"/>
                    <a:pt x="577" y="2"/>
                    <a:pt x="577" y="1"/>
                  </a:cubicBezTo>
                  <a:cubicBezTo>
                    <a:pt x="577" y="0"/>
                    <a:pt x="577" y="0"/>
                    <a:pt x="576" y="0"/>
                  </a:cubicBezTo>
                  <a:close/>
                  <a:moveTo>
                    <a:pt x="585" y="0"/>
                  </a:moveTo>
                  <a:cubicBezTo>
                    <a:pt x="585" y="0"/>
                    <a:pt x="585" y="0"/>
                    <a:pt x="585" y="0"/>
                  </a:cubicBezTo>
                  <a:cubicBezTo>
                    <a:pt x="584" y="0"/>
                    <a:pt x="583" y="0"/>
                    <a:pt x="583" y="1"/>
                  </a:cubicBezTo>
                  <a:cubicBezTo>
                    <a:pt x="583" y="2"/>
                    <a:pt x="584" y="3"/>
                    <a:pt x="585" y="3"/>
                  </a:cubicBezTo>
                  <a:cubicBezTo>
                    <a:pt x="586" y="3"/>
                    <a:pt x="586" y="2"/>
                    <a:pt x="586" y="1"/>
                  </a:cubicBezTo>
                  <a:cubicBezTo>
                    <a:pt x="586" y="0"/>
                    <a:pt x="586" y="0"/>
                    <a:pt x="585" y="0"/>
                  </a:cubicBezTo>
                  <a:close/>
                  <a:moveTo>
                    <a:pt x="593" y="0"/>
                  </a:moveTo>
                  <a:cubicBezTo>
                    <a:pt x="593" y="0"/>
                    <a:pt x="593" y="0"/>
                    <a:pt x="593" y="0"/>
                  </a:cubicBezTo>
                  <a:cubicBezTo>
                    <a:pt x="593" y="0"/>
                    <a:pt x="592" y="0"/>
                    <a:pt x="592" y="1"/>
                  </a:cubicBezTo>
                  <a:cubicBezTo>
                    <a:pt x="592" y="2"/>
                    <a:pt x="593" y="3"/>
                    <a:pt x="593" y="3"/>
                  </a:cubicBezTo>
                  <a:cubicBezTo>
                    <a:pt x="594" y="3"/>
                    <a:pt x="595" y="2"/>
                    <a:pt x="595" y="1"/>
                  </a:cubicBezTo>
                  <a:cubicBezTo>
                    <a:pt x="595" y="0"/>
                    <a:pt x="594" y="0"/>
                    <a:pt x="593" y="0"/>
                  </a:cubicBezTo>
                  <a:close/>
                  <a:moveTo>
                    <a:pt x="602" y="0"/>
                  </a:moveTo>
                  <a:cubicBezTo>
                    <a:pt x="602" y="0"/>
                    <a:pt x="602" y="0"/>
                    <a:pt x="602" y="0"/>
                  </a:cubicBezTo>
                  <a:cubicBezTo>
                    <a:pt x="601" y="0"/>
                    <a:pt x="601" y="0"/>
                    <a:pt x="601" y="1"/>
                  </a:cubicBezTo>
                  <a:cubicBezTo>
                    <a:pt x="601" y="2"/>
                    <a:pt x="601" y="3"/>
                    <a:pt x="602" y="3"/>
                  </a:cubicBezTo>
                  <a:cubicBezTo>
                    <a:pt x="603" y="3"/>
                    <a:pt x="604" y="2"/>
                    <a:pt x="604" y="1"/>
                  </a:cubicBezTo>
                  <a:cubicBezTo>
                    <a:pt x="604" y="0"/>
                    <a:pt x="603" y="0"/>
                    <a:pt x="602" y="0"/>
                  </a:cubicBezTo>
                  <a:close/>
                  <a:moveTo>
                    <a:pt x="611" y="0"/>
                  </a:moveTo>
                  <a:cubicBezTo>
                    <a:pt x="611" y="0"/>
                    <a:pt x="611" y="0"/>
                    <a:pt x="611" y="0"/>
                  </a:cubicBezTo>
                  <a:cubicBezTo>
                    <a:pt x="610" y="0"/>
                    <a:pt x="610" y="0"/>
                    <a:pt x="610" y="1"/>
                  </a:cubicBezTo>
                  <a:cubicBezTo>
                    <a:pt x="610" y="2"/>
                    <a:pt x="610" y="3"/>
                    <a:pt x="611" y="3"/>
                  </a:cubicBezTo>
                  <a:cubicBezTo>
                    <a:pt x="612" y="3"/>
                    <a:pt x="613" y="2"/>
                    <a:pt x="613" y="1"/>
                  </a:cubicBezTo>
                  <a:cubicBezTo>
                    <a:pt x="613" y="0"/>
                    <a:pt x="612" y="0"/>
                    <a:pt x="611" y="0"/>
                  </a:cubicBezTo>
                  <a:close/>
                  <a:moveTo>
                    <a:pt x="620" y="0"/>
                  </a:moveTo>
                  <a:cubicBezTo>
                    <a:pt x="620" y="0"/>
                    <a:pt x="620" y="0"/>
                    <a:pt x="620" y="0"/>
                  </a:cubicBezTo>
                  <a:cubicBezTo>
                    <a:pt x="619" y="0"/>
                    <a:pt x="619" y="0"/>
                    <a:pt x="619" y="1"/>
                  </a:cubicBezTo>
                  <a:cubicBezTo>
                    <a:pt x="619" y="2"/>
                    <a:pt x="619" y="3"/>
                    <a:pt x="620" y="3"/>
                  </a:cubicBezTo>
                  <a:cubicBezTo>
                    <a:pt x="621" y="3"/>
                    <a:pt x="622" y="2"/>
                    <a:pt x="622" y="1"/>
                  </a:cubicBezTo>
                  <a:cubicBezTo>
                    <a:pt x="622" y="0"/>
                    <a:pt x="621" y="0"/>
                    <a:pt x="620" y="0"/>
                  </a:cubicBezTo>
                  <a:close/>
                  <a:moveTo>
                    <a:pt x="629" y="0"/>
                  </a:moveTo>
                  <a:cubicBezTo>
                    <a:pt x="629" y="0"/>
                    <a:pt x="629" y="0"/>
                    <a:pt x="629" y="0"/>
                  </a:cubicBezTo>
                  <a:cubicBezTo>
                    <a:pt x="628" y="0"/>
                    <a:pt x="628" y="0"/>
                    <a:pt x="628" y="1"/>
                  </a:cubicBezTo>
                  <a:cubicBezTo>
                    <a:pt x="628" y="2"/>
                    <a:pt x="628" y="3"/>
                    <a:pt x="629" y="3"/>
                  </a:cubicBezTo>
                  <a:cubicBezTo>
                    <a:pt x="630" y="3"/>
                    <a:pt x="631" y="2"/>
                    <a:pt x="631" y="1"/>
                  </a:cubicBezTo>
                  <a:cubicBezTo>
                    <a:pt x="631" y="0"/>
                    <a:pt x="630" y="0"/>
                    <a:pt x="629" y="0"/>
                  </a:cubicBezTo>
                  <a:close/>
                  <a:moveTo>
                    <a:pt x="638" y="0"/>
                  </a:moveTo>
                  <a:cubicBezTo>
                    <a:pt x="638" y="0"/>
                    <a:pt x="638" y="0"/>
                    <a:pt x="638" y="0"/>
                  </a:cubicBezTo>
                  <a:cubicBezTo>
                    <a:pt x="637" y="0"/>
                    <a:pt x="637" y="0"/>
                    <a:pt x="637" y="1"/>
                  </a:cubicBezTo>
                  <a:cubicBezTo>
                    <a:pt x="637" y="2"/>
                    <a:pt x="637" y="3"/>
                    <a:pt x="638" y="3"/>
                  </a:cubicBezTo>
                  <a:cubicBezTo>
                    <a:pt x="639" y="3"/>
                    <a:pt x="640" y="2"/>
                    <a:pt x="640" y="1"/>
                  </a:cubicBezTo>
                  <a:cubicBezTo>
                    <a:pt x="640" y="0"/>
                    <a:pt x="639" y="0"/>
                    <a:pt x="638" y="0"/>
                  </a:cubicBezTo>
                  <a:close/>
                  <a:moveTo>
                    <a:pt x="647" y="0"/>
                  </a:moveTo>
                  <a:cubicBezTo>
                    <a:pt x="647" y="0"/>
                    <a:pt x="647" y="0"/>
                    <a:pt x="647" y="0"/>
                  </a:cubicBezTo>
                  <a:cubicBezTo>
                    <a:pt x="646" y="0"/>
                    <a:pt x="646" y="0"/>
                    <a:pt x="646" y="1"/>
                  </a:cubicBezTo>
                  <a:cubicBezTo>
                    <a:pt x="646" y="2"/>
                    <a:pt x="646" y="3"/>
                    <a:pt x="647" y="3"/>
                  </a:cubicBezTo>
                  <a:cubicBezTo>
                    <a:pt x="648" y="3"/>
                    <a:pt x="649" y="2"/>
                    <a:pt x="649" y="1"/>
                  </a:cubicBezTo>
                  <a:cubicBezTo>
                    <a:pt x="649" y="0"/>
                    <a:pt x="648" y="0"/>
                    <a:pt x="647" y="0"/>
                  </a:cubicBezTo>
                  <a:close/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5" y="0"/>
                    <a:pt x="654" y="0"/>
                    <a:pt x="654" y="1"/>
                  </a:cubicBezTo>
                  <a:cubicBezTo>
                    <a:pt x="654" y="2"/>
                    <a:pt x="655" y="3"/>
                    <a:pt x="656" y="3"/>
                  </a:cubicBezTo>
                  <a:cubicBezTo>
                    <a:pt x="657" y="3"/>
                    <a:pt x="658" y="2"/>
                    <a:pt x="658" y="1"/>
                  </a:cubicBezTo>
                  <a:cubicBezTo>
                    <a:pt x="658" y="0"/>
                    <a:pt x="657" y="0"/>
                    <a:pt x="656" y="0"/>
                  </a:cubicBezTo>
                  <a:close/>
                  <a:moveTo>
                    <a:pt x="665" y="0"/>
                  </a:moveTo>
                  <a:cubicBezTo>
                    <a:pt x="665" y="0"/>
                    <a:pt x="665" y="0"/>
                    <a:pt x="665" y="0"/>
                  </a:cubicBezTo>
                  <a:cubicBezTo>
                    <a:pt x="664" y="0"/>
                    <a:pt x="663" y="0"/>
                    <a:pt x="663" y="1"/>
                  </a:cubicBezTo>
                  <a:cubicBezTo>
                    <a:pt x="663" y="2"/>
                    <a:pt x="664" y="3"/>
                    <a:pt x="665" y="3"/>
                  </a:cubicBezTo>
                  <a:cubicBezTo>
                    <a:pt x="666" y="3"/>
                    <a:pt x="667" y="2"/>
                    <a:pt x="667" y="1"/>
                  </a:cubicBezTo>
                  <a:cubicBezTo>
                    <a:pt x="667" y="0"/>
                    <a:pt x="666" y="0"/>
                    <a:pt x="665" y="0"/>
                  </a:cubicBezTo>
                  <a:close/>
                  <a:moveTo>
                    <a:pt x="674" y="0"/>
                  </a:moveTo>
                  <a:cubicBezTo>
                    <a:pt x="674" y="0"/>
                    <a:pt x="674" y="0"/>
                    <a:pt x="674" y="0"/>
                  </a:cubicBezTo>
                  <a:cubicBezTo>
                    <a:pt x="673" y="0"/>
                    <a:pt x="672" y="0"/>
                    <a:pt x="672" y="1"/>
                  </a:cubicBezTo>
                  <a:cubicBezTo>
                    <a:pt x="672" y="2"/>
                    <a:pt x="673" y="3"/>
                    <a:pt x="674" y="3"/>
                  </a:cubicBezTo>
                  <a:cubicBezTo>
                    <a:pt x="675" y="3"/>
                    <a:pt x="676" y="2"/>
                    <a:pt x="676" y="1"/>
                  </a:cubicBezTo>
                  <a:cubicBezTo>
                    <a:pt x="676" y="0"/>
                    <a:pt x="675" y="0"/>
                    <a:pt x="674" y="0"/>
                  </a:cubicBezTo>
                  <a:close/>
                  <a:moveTo>
                    <a:pt x="683" y="0"/>
                  </a:moveTo>
                  <a:cubicBezTo>
                    <a:pt x="683" y="0"/>
                    <a:pt x="683" y="0"/>
                    <a:pt x="683" y="0"/>
                  </a:cubicBezTo>
                  <a:cubicBezTo>
                    <a:pt x="682" y="0"/>
                    <a:pt x="681" y="0"/>
                    <a:pt x="681" y="1"/>
                  </a:cubicBezTo>
                  <a:cubicBezTo>
                    <a:pt x="681" y="2"/>
                    <a:pt x="682" y="3"/>
                    <a:pt x="683" y="3"/>
                  </a:cubicBezTo>
                  <a:cubicBezTo>
                    <a:pt x="684" y="3"/>
                    <a:pt x="685" y="2"/>
                    <a:pt x="685" y="1"/>
                  </a:cubicBezTo>
                  <a:cubicBezTo>
                    <a:pt x="685" y="0"/>
                    <a:pt x="684" y="0"/>
                    <a:pt x="683" y="0"/>
                  </a:cubicBezTo>
                  <a:close/>
                  <a:moveTo>
                    <a:pt x="692" y="0"/>
                  </a:moveTo>
                  <a:cubicBezTo>
                    <a:pt x="692" y="0"/>
                    <a:pt x="692" y="0"/>
                    <a:pt x="692" y="0"/>
                  </a:cubicBezTo>
                  <a:cubicBezTo>
                    <a:pt x="691" y="0"/>
                    <a:pt x="690" y="0"/>
                    <a:pt x="690" y="1"/>
                  </a:cubicBezTo>
                  <a:cubicBezTo>
                    <a:pt x="690" y="2"/>
                    <a:pt x="691" y="3"/>
                    <a:pt x="692" y="3"/>
                  </a:cubicBezTo>
                  <a:cubicBezTo>
                    <a:pt x="693" y="3"/>
                    <a:pt x="694" y="2"/>
                    <a:pt x="694" y="1"/>
                  </a:cubicBezTo>
                  <a:cubicBezTo>
                    <a:pt x="694" y="0"/>
                    <a:pt x="693" y="0"/>
                    <a:pt x="692" y="0"/>
                  </a:cubicBezTo>
                  <a:close/>
                  <a:moveTo>
                    <a:pt x="701" y="0"/>
                  </a:moveTo>
                  <a:cubicBezTo>
                    <a:pt x="701" y="0"/>
                    <a:pt x="701" y="0"/>
                    <a:pt x="701" y="0"/>
                  </a:cubicBezTo>
                  <a:cubicBezTo>
                    <a:pt x="700" y="0"/>
                    <a:pt x="699" y="0"/>
                    <a:pt x="699" y="1"/>
                  </a:cubicBezTo>
                  <a:cubicBezTo>
                    <a:pt x="699" y="2"/>
                    <a:pt x="700" y="3"/>
                    <a:pt x="701" y="3"/>
                  </a:cubicBezTo>
                  <a:cubicBezTo>
                    <a:pt x="702" y="3"/>
                    <a:pt x="703" y="2"/>
                    <a:pt x="703" y="1"/>
                  </a:cubicBezTo>
                  <a:cubicBezTo>
                    <a:pt x="703" y="0"/>
                    <a:pt x="702" y="0"/>
                    <a:pt x="701" y="0"/>
                  </a:cubicBezTo>
                  <a:close/>
                  <a:moveTo>
                    <a:pt x="710" y="0"/>
                  </a:moveTo>
                  <a:cubicBezTo>
                    <a:pt x="710" y="0"/>
                    <a:pt x="710" y="0"/>
                    <a:pt x="710" y="0"/>
                  </a:cubicBezTo>
                  <a:cubicBezTo>
                    <a:pt x="709" y="0"/>
                    <a:pt x="708" y="0"/>
                    <a:pt x="708" y="1"/>
                  </a:cubicBezTo>
                  <a:cubicBezTo>
                    <a:pt x="708" y="2"/>
                    <a:pt x="709" y="3"/>
                    <a:pt x="710" y="3"/>
                  </a:cubicBezTo>
                  <a:cubicBezTo>
                    <a:pt x="711" y="3"/>
                    <a:pt x="712" y="2"/>
                    <a:pt x="712" y="1"/>
                  </a:cubicBezTo>
                  <a:cubicBezTo>
                    <a:pt x="712" y="0"/>
                    <a:pt x="711" y="0"/>
                    <a:pt x="710" y="0"/>
                  </a:cubicBezTo>
                  <a:close/>
                  <a:moveTo>
                    <a:pt x="719" y="0"/>
                  </a:moveTo>
                  <a:cubicBezTo>
                    <a:pt x="719" y="0"/>
                    <a:pt x="719" y="0"/>
                    <a:pt x="719" y="0"/>
                  </a:cubicBezTo>
                  <a:cubicBezTo>
                    <a:pt x="718" y="0"/>
                    <a:pt x="717" y="0"/>
                    <a:pt x="717" y="1"/>
                  </a:cubicBezTo>
                  <a:cubicBezTo>
                    <a:pt x="717" y="2"/>
                    <a:pt x="718" y="3"/>
                    <a:pt x="719" y="3"/>
                  </a:cubicBezTo>
                  <a:cubicBezTo>
                    <a:pt x="720" y="3"/>
                    <a:pt x="721" y="2"/>
                    <a:pt x="721" y="1"/>
                  </a:cubicBezTo>
                  <a:cubicBezTo>
                    <a:pt x="721" y="0"/>
                    <a:pt x="720" y="0"/>
                    <a:pt x="719" y="0"/>
                  </a:cubicBezTo>
                  <a:close/>
                  <a:moveTo>
                    <a:pt x="728" y="0"/>
                  </a:moveTo>
                  <a:cubicBezTo>
                    <a:pt x="728" y="0"/>
                    <a:pt x="728" y="0"/>
                    <a:pt x="728" y="0"/>
                  </a:cubicBezTo>
                  <a:cubicBezTo>
                    <a:pt x="727" y="0"/>
                    <a:pt x="726" y="0"/>
                    <a:pt x="726" y="1"/>
                  </a:cubicBezTo>
                  <a:cubicBezTo>
                    <a:pt x="726" y="2"/>
                    <a:pt x="727" y="3"/>
                    <a:pt x="728" y="3"/>
                  </a:cubicBezTo>
                  <a:cubicBezTo>
                    <a:pt x="729" y="3"/>
                    <a:pt x="730" y="2"/>
                    <a:pt x="730" y="1"/>
                  </a:cubicBezTo>
                  <a:cubicBezTo>
                    <a:pt x="730" y="0"/>
                    <a:pt x="729" y="0"/>
                    <a:pt x="728" y="0"/>
                  </a:cubicBezTo>
                  <a:close/>
                  <a:moveTo>
                    <a:pt x="737" y="0"/>
                  </a:moveTo>
                  <a:cubicBezTo>
                    <a:pt x="737" y="0"/>
                    <a:pt x="737" y="0"/>
                    <a:pt x="737" y="0"/>
                  </a:cubicBezTo>
                  <a:cubicBezTo>
                    <a:pt x="736" y="0"/>
                    <a:pt x="735" y="0"/>
                    <a:pt x="735" y="1"/>
                  </a:cubicBezTo>
                  <a:cubicBezTo>
                    <a:pt x="735" y="2"/>
                    <a:pt x="736" y="3"/>
                    <a:pt x="737" y="3"/>
                  </a:cubicBezTo>
                  <a:cubicBezTo>
                    <a:pt x="738" y="3"/>
                    <a:pt x="739" y="2"/>
                    <a:pt x="739" y="1"/>
                  </a:cubicBezTo>
                  <a:cubicBezTo>
                    <a:pt x="739" y="0"/>
                    <a:pt x="738" y="0"/>
                    <a:pt x="737" y="0"/>
                  </a:cubicBezTo>
                  <a:close/>
                  <a:moveTo>
                    <a:pt x="746" y="0"/>
                  </a:moveTo>
                  <a:cubicBezTo>
                    <a:pt x="746" y="0"/>
                    <a:pt x="746" y="0"/>
                    <a:pt x="746" y="0"/>
                  </a:cubicBezTo>
                  <a:cubicBezTo>
                    <a:pt x="745" y="0"/>
                    <a:pt x="744" y="0"/>
                    <a:pt x="744" y="1"/>
                  </a:cubicBezTo>
                  <a:cubicBezTo>
                    <a:pt x="744" y="2"/>
                    <a:pt x="745" y="3"/>
                    <a:pt x="746" y="3"/>
                  </a:cubicBezTo>
                  <a:cubicBezTo>
                    <a:pt x="747" y="3"/>
                    <a:pt x="748" y="2"/>
                    <a:pt x="748" y="1"/>
                  </a:cubicBezTo>
                  <a:cubicBezTo>
                    <a:pt x="748" y="0"/>
                    <a:pt x="747" y="0"/>
                    <a:pt x="746" y="0"/>
                  </a:cubicBezTo>
                  <a:close/>
                  <a:moveTo>
                    <a:pt x="755" y="0"/>
                  </a:moveTo>
                  <a:cubicBezTo>
                    <a:pt x="755" y="0"/>
                    <a:pt x="755" y="0"/>
                    <a:pt x="755" y="0"/>
                  </a:cubicBezTo>
                  <a:cubicBezTo>
                    <a:pt x="754" y="0"/>
                    <a:pt x="753" y="0"/>
                    <a:pt x="753" y="1"/>
                  </a:cubicBezTo>
                  <a:cubicBezTo>
                    <a:pt x="753" y="2"/>
                    <a:pt x="754" y="3"/>
                    <a:pt x="755" y="3"/>
                  </a:cubicBezTo>
                  <a:cubicBezTo>
                    <a:pt x="756" y="3"/>
                    <a:pt x="757" y="2"/>
                    <a:pt x="757" y="1"/>
                  </a:cubicBezTo>
                  <a:cubicBezTo>
                    <a:pt x="757" y="0"/>
                    <a:pt x="756" y="0"/>
                    <a:pt x="755" y="0"/>
                  </a:cubicBezTo>
                  <a:close/>
                  <a:moveTo>
                    <a:pt x="764" y="0"/>
                  </a:moveTo>
                  <a:cubicBezTo>
                    <a:pt x="764" y="0"/>
                    <a:pt x="764" y="0"/>
                    <a:pt x="764" y="0"/>
                  </a:cubicBezTo>
                  <a:cubicBezTo>
                    <a:pt x="763" y="0"/>
                    <a:pt x="762" y="0"/>
                    <a:pt x="762" y="1"/>
                  </a:cubicBezTo>
                  <a:cubicBezTo>
                    <a:pt x="762" y="2"/>
                    <a:pt x="763" y="3"/>
                    <a:pt x="764" y="3"/>
                  </a:cubicBezTo>
                  <a:cubicBezTo>
                    <a:pt x="765" y="3"/>
                    <a:pt x="766" y="2"/>
                    <a:pt x="766" y="1"/>
                  </a:cubicBezTo>
                  <a:cubicBezTo>
                    <a:pt x="766" y="0"/>
                    <a:pt x="765" y="0"/>
                    <a:pt x="764" y="0"/>
                  </a:cubicBezTo>
                  <a:close/>
                  <a:moveTo>
                    <a:pt x="773" y="0"/>
                  </a:moveTo>
                  <a:cubicBezTo>
                    <a:pt x="773" y="0"/>
                    <a:pt x="773" y="0"/>
                    <a:pt x="773" y="0"/>
                  </a:cubicBezTo>
                  <a:cubicBezTo>
                    <a:pt x="772" y="0"/>
                    <a:pt x="771" y="0"/>
                    <a:pt x="771" y="1"/>
                  </a:cubicBezTo>
                  <a:cubicBezTo>
                    <a:pt x="771" y="2"/>
                    <a:pt x="772" y="3"/>
                    <a:pt x="773" y="3"/>
                  </a:cubicBezTo>
                  <a:cubicBezTo>
                    <a:pt x="774" y="3"/>
                    <a:pt x="775" y="2"/>
                    <a:pt x="775" y="1"/>
                  </a:cubicBezTo>
                  <a:cubicBezTo>
                    <a:pt x="775" y="0"/>
                    <a:pt x="774" y="0"/>
                    <a:pt x="773" y="0"/>
                  </a:cubicBezTo>
                  <a:close/>
                  <a:moveTo>
                    <a:pt x="782" y="0"/>
                  </a:moveTo>
                  <a:cubicBezTo>
                    <a:pt x="782" y="0"/>
                    <a:pt x="782" y="0"/>
                    <a:pt x="782" y="0"/>
                  </a:cubicBezTo>
                  <a:cubicBezTo>
                    <a:pt x="781" y="0"/>
                    <a:pt x="780" y="0"/>
                    <a:pt x="780" y="1"/>
                  </a:cubicBezTo>
                  <a:cubicBezTo>
                    <a:pt x="780" y="2"/>
                    <a:pt x="781" y="3"/>
                    <a:pt x="782" y="3"/>
                  </a:cubicBezTo>
                  <a:cubicBezTo>
                    <a:pt x="783" y="3"/>
                    <a:pt x="784" y="2"/>
                    <a:pt x="784" y="1"/>
                  </a:cubicBezTo>
                  <a:cubicBezTo>
                    <a:pt x="784" y="0"/>
                    <a:pt x="783" y="0"/>
                    <a:pt x="782" y="0"/>
                  </a:cubicBezTo>
                  <a:close/>
                  <a:moveTo>
                    <a:pt x="791" y="0"/>
                  </a:moveTo>
                  <a:cubicBezTo>
                    <a:pt x="791" y="0"/>
                    <a:pt x="791" y="0"/>
                    <a:pt x="791" y="0"/>
                  </a:cubicBezTo>
                  <a:cubicBezTo>
                    <a:pt x="790" y="0"/>
                    <a:pt x="789" y="0"/>
                    <a:pt x="789" y="1"/>
                  </a:cubicBezTo>
                  <a:cubicBezTo>
                    <a:pt x="789" y="2"/>
                    <a:pt x="790" y="3"/>
                    <a:pt x="791" y="3"/>
                  </a:cubicBezTo>
                  <a:cubicBezTo>
                    <a:pt x="792" y="3"/>
                    <a:pt x="793" y="2"/>
                    <a:pt x="793" y="1"/>
                  </a:cubicBezTo>
                  <a:cubicBezTo>
                    <a:pt x="793" y="0"/>
                    <a:pt x="792" y="0"/>
                    <a:pt x="791" y="0"/>
                  </a:cubicBezTo>
                  <a:close/>
                  <a:moveTo>
                    <a:pt x="800" y="0"/>
                  </a:moveTo>
                  <a:cubicBezTo>
                    <a:pt x="800" y="0"/>
                    <a:pt x="800" y="0"/>
                    <a:pt x="800" y="0"/>
                  </a:cubicBezTo>
                  <a:cubicBezTo>
                    <a:pt x="799" y="0"/>
                    <a:pt x="798" y="0"/>
                    <a:pt x="798" y="1"/>
                  </a:cubicBezTo>
                  <a:cubicBezTo>
                    <a:pt x="798" y="2"/>
                    <a:pt x="799" y="3"/>
                    <a:pt x="800" y="3"/>
                  </a:cubicBezTo>
                  <a:cubicBezTo>
                    <a:pt x="801" y="3"/>
                    <a:pt x="802" y="2"/>
                    <a:pt x="802" y="1"/>
                  </a:cubicBezTo>
                  <a:cubicBezTo>
                    <a:pt x="802" y="0"/>
                    <a:pt x="801" y="0"/>
                    <a:pt x="800" y="0"/>
                  </a:cubicBezTo>
                  <a:close/>
                  <a:moveTo>
                    <a:pt x="809" y="0"/>
                  </a:moveTo>
                  <a:cubicBezTo>
                    <a:pt x="809" y="0"/>
                    <a:pt x="809" y="0"/>
                    <a:pt x="809" y="0"/>
                  </a:cubicBezTo>
                  <a:cubicBezTo>
                    <a:pt x="808" y="0"/>
                    <a:pt x="807" y="0"/>
                    <a:pt x="807" y="1"/>
                  </a:cubicBezTo>
                  <a:cubicBezTo>
                    <a:pt x="807" y="2"/>
                    <a:pt x="808" y="3"/>
                    <a:pt x="809" y="3"/>
                  </a:cubicBezTo>
                  <a:cubicBezTo>
                    <a:pt x="810" y="3"/>
                    <a:pt x="811" y="2"/>
                    <a:pt x="811" y="1"/>
                  </a:cubicBezTo>
                  <a:cubicBezTo>
                    <a:pt x="811" y="0"/>
                    <a:pt x="810" y="0"/>
                    <a:pt x="809" y="0"/>
                  </a:cubicBezTo>
                  <a:close/>
                  <a:moveTo>
                    <a:pt x="818" y="0"/>
                  </a:moveTo>
                  <a:cubicBezTo>
                    <a:pt x="818" y="0"/>
                    <a:pt x="818" y="0"/>
                    <a:pt x="818" y="0"/>
                  </a:cubicBezTo>
                  <a:cubicBezTo>
                    <a:pt x="817" y="0"/>
                    <a:pt x="816" y="0"/>
                    <a:pt x="816" y="1"/>
                  </a:cubicBezTo>
                  <a:cubicBezTo>
                    <a:pt x="816" y="2"/>
                    <a:pt x="817" y="3"/>
                    <a:pt x="818" y="3"/>
                  </a:cubicBezTo>
                  <a:cubicBezTo>
                    <a:pt x="819" y="3"/>
                    <a:pt x="820" y="2"/>
                    <a:pt x="820" y="1"/>
                  </a:cubicBezTo>
                  <a:cubicBezTo>
                    <a:pt x="820" y="0"/>
                    <a:pt x="819" y="0"/>
                    <a:pt x="818" y="0"/>
                  </a:cubicBezTo>
                  <a:close/>
                  <a:moveTo>
                    <a:pt x="827" y="0"/>
                  </a:moveTo>
                  <a:cubicBezTo>
                    <a:pt x="827" y="0"/>
                    <a:pt x="827" y="0"/>
                    <a:pt x="827" y="0"/>
                  </a:cubicBezTo>
                  <a:cubicBezTo>
                    <a:pt x="826" y="0"/>
                    <a:pt x="825" y="0"/>
                    <a:pt x="825" y="1"/>
                  </a:cubicBezTo>
                  <a:cubicBezTo>
                    <a:pt x="825" y="2"/>
                    <a:pt x="826" y="3"/>
                    <a:pt x="827" y="3"/>
                  </a:cubicBezTo>
                  <a:cubicBezTo>
                    <a:pt x="828" y="3"/>
                    <a:pt x="829" y="2"/>
                    <a:pt x="829" y="1"/>
                  </a:cubicBezTo>
                  <a:cubicBezTo>
                    <a:pt x="829" y="0"/>
                    <a:pt x="828" y="0"/>
                    <a:pt x="827" y="0"/>
                  </a:cubicBezTo>
                  <a:close/>
                  <a:moveTo>
                    <a:pt x="836" y="0"/>
                  </a:moveTo>
                  <a:cubicBezTo>
                    <a:pt x="836" y="0"/>
                    <a:pt x="836" y="0"/>
                    <a:pt x="836" y="0"/>
                  </a:cubicBezTo>
                  <a:cubicBezTo>
                    <a:pt x="835" y="0"/>
                    <a:pt x="834" y="0"/>
                    <a:pt x="834" y="1"/>
                  </a:cubicBezTo>
                  <a:cubicBezTo>
                    <a:pt x="834" y="2"/>
                    <a:pt x="835" y="3"/>
                    <a:pt x="836" y="3"/>
                  </a:cubicBezTo>
                  <a:cubicBezTo>
                    <a:pt x="837" y="3"/>
                    <a:pt x="837" y="2"/>
                    <a:pt x="837" y="1"/>
                  </a:cubicBezTo>
                  <a:cubicBezTo>
                    <a:pt x="837" y="0"/>
                    <a:pt x="837" y="0"/>
                    <a:pt x="836" y="0"/>
                  </a:cubicBezTo>
                  <a:close/>
                  <a:moveTo>
                    <a:pt x="845" y="0"/>
                  </a:moveTo>
                  <a:cubicBezTo>
                    <a:pt x="845" y="0"/>
                    <a:pt x="845" y="0"/>
                    <a:pt x="845" y="0"/>
                  </a:cubicBezTo>
                  <a:cubicBezTo>
                    <a:pt x="844" y="0"/>
                    <a:pt x="843" y="0"/>
                    <a:pt x="843" y="1"/>
                  </a:cubicBezTo>
                  <a:cubicBezTo>
                    <a:pt x="843" y="2"/>
                    <a:pt x="844" y="3"/>
                    <a:pt x="845" y="3"/>
                  </a:cubicBezTo>
                  <a:cubicBezTo>
                    <a:pt x="846" y="3"/>
                    <a:pt x="846" y="2"/>
                    <a:pt x="846" y="1"/>
                  </a:cubicBezTo>
                  <a:cubicBezTo>
                    <a:pt x="846" y="0"/>
                    <a:pt x="846" y="0"/>
                    <a:pt x="845" y="0"/>
                  </a:cubicBezTo>
                  <a:close/>
                  <a:moveTo>
                    <a:pt x="854" y="0"/>
                  </a:moveTo>
                  <a:cubicBezTo>
                    <a:pt x="854" y="0"/>
                    <a:pt x="854" y="0"/>
                    <a:pt x="854" y="0"/>
                  </a:cubicBezTo>
                  <a:cubicBezTo>
                    <a:pt x="853" y="0"/>
                    <a:pt x="852" y="0"/>
                    <a:pt x="852" y="1"/>
                  </a:cubicBezTo>
                  <a:cubicBezTo>
                    <a:pt x="852" y="2"/>
                    <a:pt x="853" y="3"/>
                    <a:pt x="854" y="3"/>
                  </a:cubicBezTo>
                  <a:cubicBezTo>
                    <a:pt x="855" y="3"/>
                    <a:pt x="855" y="2"/>
                    <a:pt x="855" y="1"/>
                  </a:cubicBezTo>
                  <a:cubicBezTo>
                    <a:pt x="855" y="0"/>
                    <a:pt x="855" y="0"/>
                    <a:pt x="854" y="0"/>
                  </a:cubicBezTo>
                  <a:close/>
                  <a:moveTo>
                    <a:pt x="863" y="0"/>
                  </a:moveTo>
                  <a:cubicBezTo>
                    <a:pt x="863" y="0"/>
                    <a:pt x="863" y="0"/>
                    <a:pt x="863" y="0"/>
                  </a:cubicBezTo>
                  <a:cubicBezTo>
                    <a:pt x="862" y="0"/>
                    <a:pt x="861" y="0"/>
                    <a:pt x="861" y="1"/>
                  </a:cubicBezTo>
                  <a:cubicBezTo>
                    <a:pt x="861" y="2"/>
                    <a:pt x="862" y="3"/>
                    <a:pt x="863" y="3"/>
                  </a:cubicBezTo>
                  <a:cubicBezTo>
                    <a:pt x="864" y="3"/>
                    <a:pt x="864" y="2"/>
                    <a:pt x="864" y="1"/>
                  </a:cubicBezTo>
                  <a:cubicBezTo>
                    <a:pt x="864" y="0"/>
                    <a:pt x="864" y="0"/>
                    <a:pt x="863" y="0"/>
                  </a:cubicBezTo>
                  <a:close/>
                  <a:moveTo>
                    <a:pt x="872" y="0"/>
                  </a:moveTo>
                  <a:cubicBezTo>
                    <a:pt x="872" y="0"/>
                    <a:pt x="872" y="0"/>
                    <a:pt x="872" y="0"/>
                  </a:cubicBezTo>
                  <a:cubicBezTo>
                    <a:pt x="871" y="0"/>
                    <a:pt x="870" y="0"/>
                    <a:pt x="870" y="1"/>
                  </a:cubicBezTo>
                  <a:cubicBezTo>
                    <a:pt x="870" y="2"/>
                    <a:pt x="871" y="3"/>
                    <a:pt x="872" y="3"/>
                  </a:cubicBezTo>
                  <a:cubicBezTo>
                    <a:pt x="873" y="3"/>
                    <a:pt x="873" y="2"/>
                    <a:pt x="873" y="1"/>
                  </a:cubicBezTo>
                  <a:cubicBezTo>
                    <a:pt x="873" y="0"/>
                    <a:pt x="873" y="0"/>
                    <a:pt x="872" y="0"/>
                  </a:cubicBezTo>
                  <a:close/>
                  <a:moveTo>
                    <a:pt x="881" y="0"/>
                  </a:moveTo>
                  <a:cubicBezTo>
                    <a:pt x="881" y="0"/>
                    <a:pt x="881" y="0"/>
                    <a:pt x="881" y="0"/>
                  </a:cubicBezTo>
                  <a:cubicBezTo>
                    <a:pt x="880" y="0"/>
                    <a:pt x="879" y="0"/>
                    <a:pt x="879" y="1"/>
                  </a:cubicBezTo>
                  <a:cubicBezTo>
                    <a:pt x="879" y="2"/>
                    <a:pt x="880" y="3"/>
                    <a:pt x="881" y="3"/>
                  </a:cubicBezTo>
                  <a:cubicBezTo>
                    <a:pt x="882" y="3"/>
                    <a:pt x="882" y="2"/>
                    <a:pt x="882" y="1"/>
                  </a:cubicBezTo>
                  <a:cubicBezTo>
                    <a:pt x="882" y="0"/>
                    <a:pt x="882" y="0"/>
                    <a:pt x="881" y="0"/>
                  </a:cubicBezTo>
                  <a:close/>
                  <a:moveTo>
                    <a:pt x="890" y="0"/>
                  </a:moveTo>
                  <a:cubicBezTo>
                    <a:pt x="890" y="0"/>
                    <a:pt x="890" y="0"/>
                    <a:pt x="890" y="0"/>
                  </a:cubicBezTo>
                  <a:cubicBezTo>
                    <a:pt x="889" y="0"/>
                    <a:pt x="888" y="0"/>
                    <a:pt x="888" y="1"/>
                  </a:cubicBezTo>
                  <a:cubicBezTo>
                    <a:pt x="888" y="2"/>
                    <a:pt x="889" y="3"/>
                    <a:pt x="890" y="3"/>
                  </a:cubicBezTo>
                  <a:cubicBezTo>
                    <a:pt x="891" y="3"/>
                    <a:pt x="891" y="2"/>
                    <a:pt x="891" y="1"/>
                  </a:cubicBezTo>
                  <a:cubicBezTo>
                    <a:pt x="891" y="0"/>
                    <a:pt x="891" y="0"/>
                    <a:pt x="890" y="0"/>
                  </a:cubicBezTo>
                  <a:close/>
                  <a:moveTo>
                    <a:pt x="898" y="0"/>
                  </a:moveTo>
                  <a:cubicBezTo>
                    <a:pt x="898" y="0"/>
                    <a:pt x="898" y="0"/>
                    <a:pt x="898" y="0"/>
                  </a:cubicBezTo>
                  <a:cubicBezTo>
                    <a:pt x="898" y="0"/>
                    <a:pt x="897" y="0"/>
                    <a:pt x="897" y="1"/>
                  </a:cubicBezTo>
                  <a:cubicBezTo>
                    <a:pt x="897" y="2"/>
                    <a:pt x="898" y="3"/>
                    <a:pt x="898" y="3"/>
                  </a:cubicBezTo>
                  <a:cubicBezTo>
                    <a:pt x="899" y="3"/>
                    <a:pt x="900" y="2"/>
                    <a:pt x="900" y="1"/>
                  </a:cubicBezTo>
                  <a:cubicBezTo>
                    <a:pt x="900" y="0"/>
                    <a:pt x="899" y="0"/>
                    <a:pt x="898" y="0"/>
                  </a:cubicBezTo>
                  <a:close/>
                  <a:moveTo>
                    <a:pt x="907" y="0"/>
                  </a:moveTo>
                  <a:cubicBezTo>
                    <a:pt x="907" y="0"/>
                    <a:pt x="907" y="0"/>
                    <a:pt x="907" y="0"/>
                  </a:cubicBezTo>
                  <a:cubicBezTo>
                    <a:pt x="906" y="0"/>
                    <a:pt x="906" y="0"/>
                    <a:pt x="906" y="1"/>
                  </a:cubicBezTo>
                  <a:cubicBezTo>
                    <a:pt x="906" y="2"/>
                    <a:pt x="906" y="3"/>
                    <a:pt x="907" y="3"/>
                  </a:cubicBezTo>
                  <a:cubicBezTo>
                    <a:pt x="908" y="3"/>
                    <a:pt x="909" y="2"/>
                    <a:pt x="909" y="1"/>
                  </a:cubicBezTo>
                  <a:cubicBezTo>
                    <a:pt x="909" y="0"/>
                    <a:pt x="908" y="0"/>
                    <a:pt x="907" y="0"/>
                  </a:cubicBezTo>
                  <a:close/>
                  <a:moveTo>
                    <a:pt x="916" y="0"/>
                  </a:moveTo>
                  <a:cubicBezTo>
                    <a:pt x="916" y="0"/>
                    <a:pt x="916" y="0"/>
                    <a:pt x="916" y="0"/>
                  </a:cubicBezTo>
                  <a:cubicBezTo>
                    <a:pt x="915" y="0"/>
                    <a:pt x="915" y="0"/>
                    <a:pt x="915" y="1"/>
                  </a:cubicBezTo>
                  <a:cubicBezTo>
                    <a:pt x="915" y="2"/>
                    <a:pt x="915" y="3"/>
                    <a:pt x="916" y="3"/>
                  </a:cubicBezTo>
                  <a:cubicBezTo>
                    <a:pt x="917" y="3"/>
                    <a:pt x="918" y="2"/>
                    <a:pt x="918" y="1"/>
                  </a:cubicBezTo>
                  <a:cubicBezTo>
                    <a:pt x="918" y="0"/>
                    <a:pt x="917" y="0"/>
                    <a:pt x="916" y="0"/>
                  </a:cubicBezTo>
                  <a:close/>
                  <a:moveTo>
                    <a:pt x="925" y="0"/>
                  </a:moveTo>
                  <a:cubicBezTo>
                    <a:pt x="925" y="0"/>
                    <a:pt x="925" y="0"/>
                    <a:pt x="925" y="0"/>
                  </a:cubicBezTo>
                  <a:cubicBezTo>
                    <a:pt x="924" y="0"/>
                    <a:pt x="924" y="0"/>
                    <a:pt x="924" y="1"/>
                  </a:cubicBezTo>
                  <a:cubicBezTo>
                    <a:pt x="924" y="2"/>
                    <a:pt x="924" y="3"/>
                    <a:pt x="925" y="3"/>
                  </a:cubicBezTo>
                  <a:cubicBezTo>
                    <a:pt x="926" y="3"/>
                    <a:pt x="927" y="2"/>
                    <a:pt x="927" y="1"/>
                  </a:cubicBezTo>
                  <a:cubicBezTo>
                    <a:pt x="927" y="0"/>
                    <a:pt x="926" y="0"/>
                    <a:pt x="925" y="0"/>
                  </a:cubicBezTo>
                  <a:close/>
                  <a:moveTo>
                    <a:pt x="934" y="0"/>
                  </a:moveTo>
                  <a:cubicBezTo>
                    <a:pt x="934" y="0"/>
                    <a:pt x="934" y="0"/>
                    <a:pt x="934" y="0"/>
                  </a:cubicBezTo>
                  <a:cubicBezTo>
                    <a:pt x="933" y="0"/>
                    <a:pt x="933" y="0"/>
                    <a:pt x="933" y="1"/>
                  </a:cubicBezTo>
                  <a:cubicBezTo>
                    <a:pt x="933" y="2"/>
                    <a:pt x="933" y="3"/>
                    <a:pt x="934" y="3"/>
                  </a:cubicBezTo>
                  <a:cubicBezTo>
                    <a:pt x="935" y="3"/>
                    <a:pt x="936" y="2"/>
                    <a:pt x="936" y="1"/>
                  </a:cubicBezTo>
                  <a:cubicBezTo>
                    <a:pt x="936" y="0"/>
                    <a:pt x="935" y="0"/>
                    <a:pt x="934" y="0"/>
                  </a:cubicBezTo>
                  <a:close/>
                  <a:moveTo>
                    <a:pt x="943" y="0"/>
                  </a:moveTo>
                  <a:cubicBezTo>
                    <a:pt x="943" y="0"/>
                    <a:pt x="943" y="0"/>
                    <a:pt x="943" y="0"/>
                  </a:cubicBezTo>
                  <a:cubicBezTo>
                    <a:pt x="942" y="0"/>
                    <a:pt x="942" y="0"/>
                    <a:pt x="942" y="1"/>
                  </a:cubicBezTo>
                  <a:cubicBezTo>
                    <a:pt x="942" y="2"/>
                    <a:pt x="942" y="3"/>
                    <a:pt x="943" y="3"/>
                  </a:cubicBezTo>
                  <a:cubicBezTo>
                    <a:pt x="944" y="3"/>
                    <a:pt x="945" y="2"/>
                    <a:pt x="945" y="1"/>
                  </a:cubicBezTo>
                  <a:cubicBezTo>
                    <a:pt x="945" y="0"/>
                    <a:pt x="944" y="0"/>
                    <a:pt x="943" y="0"/>
                  </a:cubicBezTo>
                  <a:close/>
                  <a:moveTo>
                    <a:pt x="952" y="0"/>
                  </a:moveTo>
                  <a:cubicBezTo>
                    <a:pt x="952" y="0"/>
                    <a:pt x="952" y="0"/>
                    <a:pt x="952" y="0"/>
                  </a:cubicBezTo>
                  <a:cubicBezTo>
                    <a:pt x="951" y="0"/>
                    <a:pt x="951" y="0"/>
                    <a:pt x="951" y="1"/>
                  </a:cubicBezTo>
                  <a:cubicBezTo>
                    <a:pt x="951" y="2"/>
                    <a:pt x="951" y="3"/>
                    <a:pt x="952" y="3"/>
                  </a:cubicBezTo>
                  <a:cubicBezTo>
                    <a:pt x="953" y="3"/>
                    <a:pt x="954" y="2"/>
                    <a:pt x="954" y="1"/>
                  </a:cubicBezTo>
                  <a:cubicBezTo>
                    <a:pt x="954" y="0"/>
                    <a:pt x="953" y="0"/>
                    <a:pt x="952" y="0"/>
                  </a:cubicBezTo>
                  <a:close/>
                  <a:moveTo>
                    <a:pt x="961" y="0"/>
                  </a:moveTo>
                  <a:cubicBezTo>
                    <a:pt x="961" y="0"/>
                    <a:pt x="961" y="0"/>
                    <a:pt x="961" y="0"/>
                  </a:cubicBezTo>
                  <a:cubicBezTo>
                    <a:pt x="960" y="0"/>
                    <a:pt x="960" y="0"/>
                    <a:pt x="960" y="1"/>
                  </a:cubicBezTo>
                  <a:cubicBezTo>
                    <a:pt x="960" y="2"/>
                    <a:pt x="960" y="3"/>
                    <a:pt x="961" y="3"/>
                  </a:cubicBezTo>
                  <a:cubicBezTo>
                    <a:pt x="962" y="3"/>
                    <a:pt x="963" y="2"/>
                    <a:pt x="963" y="1"/>
                  </a:cubicBezTo>
                  <a:cubicBezTo>
                    <a:pt x="963" y="0"/>
                    <a:pt x="962" y="0"/>
                    <a:pt x="961" y="0"/>
                  </a:cubicBezTo>
                  <a:close/>
                  <a:moveTo>
                    <a:pt x="970" y="0"/>
                  </a:moveTo>
                  <a:cubicBezTo>
                    <a:pt x="970" y="0"/>
                    <a:pt x="970" y="0"/>
                    <a:pt x="970" y="0"/>
                  </a:cubicBezTo>
                  <a:cubicBezTo>
                    <a:pt x="969" y="0"/>
                    <a:pt x="968" y="0"/>
                    <a:pt x="968" y="1"/>
                  </a:cubicBezTo>
                  <a:cubicBezTo>
                    <a:pt x="968" y="2"/>
                    <a:pt x="969" y="3"/>
                    <a:pt x="970" y="3"/>
                  </a:cubicBezTo>
                  <a:cubicBezTo>
                    <a:pt x="971" y="3"/>
                    <a:pt x="972" y="2"/>
                    <a:pt x="972" y="1"/>
                  </a:cubicBezTo>
                  <a:cubicBezTo>
                    <a:pt x="972" y="0"/>
                    <a:pt x="971" y="0"/>
                    <a:pt x="970" y="0"/>
                  </a:cubicBezTo>
                  <a:close/>
                  <a:moveTo>
                    <a:pt x="979" y="0"/>
                  </a:moveTo>
                  <a:cubicBezTo>
                    <a:pt x="979" y="0"/>
                    <a:pt x="979" y="0"/>
                    <a:pt x="979" y="0"/>
                  </a:cubicBezTo>
                  <a:cubicBezTo>
                    <a:pt x="978" y="0"/>
                    <a:pt x="977" y="0"/>
                    <a:pt x="977" y="1"/>
                  </a:cubicBezTo>
                  <a:cubicBezTo>
                    <a:pt x="977" y="2"/>
                    <a:pt x="978" y="3"/>
                    <a:pt x="979" y="3"/>
                  </a:cubicBezTo>
                  <a:cubicBezTo>
                    <a:pt x="980" y="3"/>
                    <a:pt x="981" y="2"/>
                    <a:pt x="981" y="1"/>
                  </a:cubicBezTo>
                  <a:cubicBezTo>
                    <a:pt x="981" y="0"/>
                    <a:pt x="980" y="0"/>
                    <a:pt x="979" y="0"/>
                  </a:cubicBezTo>
                  <a:close/>
                  <a:moveTo>
                    <a:pt x="988" y="0"/>
                  </a:moveTo>
                  <a:cubicBezTo>
                    <a:pt x="988" y="0"/>
                    <a:pt x="988" y="0"/>
                    <a:pt x="988" y="0"/>
                  </a:cubicBezTo>
                  <a:cubicBezTo>
                    <a:pt x="987" y="0"/>
                    <a:pt x="986" y="0"/>
                    <a:pt x="986" y="1"/>
                  </a:cubicBezTo>
                  <a:cubicBezTo>
                    <a:pt x="986" y="2"/>
                    <a:pt x="987" y="3"/>
                    <a:pt x="988" y="3"/>
                  </a:cubicBezTo>
                  <a:cubicBezTo>
                    <a:pt x="989" y="3"/>
                    <a:pt x="990" y="2"/>
                    <a:pt x="990" y="1"/>
                  </a:cubicBezTo>
                  <a:cubicBezTo>
                    <a:pt x="990" y="0"/>
                    <a:pt x="989" y="0"/>
                    <a:pt x="988" y="0"/>
                  </a:cubicBezTo>
                  <a:close/>
                  <a:moveTo>
                    <a:pt x="997" y="0"/>
                  </a:moveTo>
                  <a:cubicBezTo>
                    <a:pt x="997" y="0"/>
                    <a:pt x="997" y="0"/>
                    <a:pt x="997" y="0"/>
                  </a:cubicBezTo>
                  <a:cubicBezTo>
                    <a:pt x="996" y="0"/>
                    <a:pt x="995" y="0"/>
                    <a:pt x="995" y="1"/>
                  </a:cubicBezTo>
                  <a:cubicBezTo>
                    <a:pt x="995" y="2"/>
                    <a:pt x="996" y="3"/>
                    <a:pt x="997" y="3"/>
                  </a:cubicBezTo>
                  <a:cubicBezTo>
                    <a:pt x="998" y="3"/>
                    <a:pt x="999" y="2"/>
                    <a:pt x="999" y="1"/>
                  </a:cubicBezTo>
                  <a:cubicBezTo>
                    <a:pt x="999" y="0"/>
                    <a:pt x="998" y="0"/>
                    <a:pt x="997" y="0"/>
                  </a:cubicBezTo>
                  <a:close/>
                  <a:moveTo>
                    <a:pt x="1006" y="0"/>
                  </a:moveTo>
                  <a:cubicBezTo>
                    <a:pt x="1006" y="0"/>
                    <a:pt x="1006" y="0"/>
                    <a:pt x="1006" y="0"/>
                  </a:cubicBezTo>
                  <a:cubicBezTo>
                    <a:pt x="1005" y="0"/>
                    <a:pt x="1004" y="0"/>
                    <a:pt x="1004" y="1"/>
                  </a:cubicBezTo>
                  <a:cubicBezTo>
                    <a:pt x="1004" y="2"/>
                    <a:pt x="1005" y="3"/>
                    <a:pt x="1006" y="3"/>
                  </a:cubicBezTo>
                  <a:cubicBezTo>
                    <a:pt x="1007" y="3"/>
                    <a:pt x="1008" y="2"/>
                    <a:pt x="1008" y="1"/>
                  </a:cubicBezTo>
                  <a:cubicBezTo>
                    <a:pt x="1008" y="0"/>
                    <a:pt x="1007" y="0"/>
                    <a:pt x="1006" y="0"/>
                  </a:cubicBezTo>
                  <a:close/>
                  <a:moveTo>
                    <a:pt x="1015" y="0"/>
                  </a:moveTo>
                  <a:cubicBezTo>
                    <a:pt x="1015" y="0"/>
                    <a:pt x="1015" y="0"/>
                    <a:pt x="1015" y="0"/>
                  </a:cubicBezTo>
                  <a:cubicBezTo>
                    <a:pt x="1014" y="0"/>
                    <a:pt x="1013" y="0"/>
                    <a:pt x="1013" y="1"/>
                  </a:cubicBezTo>
                  <a:cubicBezTo>
                    <a:pt x="1013" y="2"/>
                    <a:pt x="1014" y="3"/>
                    <a:pt x="1015" y="3"/>
                  </a:cubicBezTo>
                  <a:cubicBezTo>
                    <a:pt x="1016" y="3"/>
                    <a:pt x="1017" y="2"/>
                    <a:pt x="1017" y="1"/>
                  </a:cubicBezTo>
                  <a:cubicBezTo>
                    <a:pt x="1017" y="0"/>
                    <a:pt x="1016" y="0"/>
                    <a:pt x="1015" y="0"/>
                  </a:cubicBezTo>
                  <a:close/>
                  <a:moveTo>
                    <a:pt x="1024" y="0"/>
                  </a:moveTo>
                  <a:cubicBezTo>
                    <a:pt x="1024" y="0"/>
                    <a:pt x="1024" y="0"/>
                    <a:pt x="1024" y="0"/>
                  </a:cubicBezTo>
                  <a:cubicBezTo>
                    <a:pt x="1023" y="0"/>
                    <a:pt x="1022" y="0"/>
                    <a:pt x="1022" y="1"/>
                  </a:cubicBezTo>
                  <a:cubicBezTo>
                    <a:pt x="1022" y="2"/>
                    <a:pt x="1023" y="3"/>
                    <a:pt x="1024" y="3"/>
                  </a:cubicBezTo>
                  <a:cubicBezTo>
                    <a:pt x="1025" y="3"/>
                    <a:pt x="1026" y="2"/>
                    <a:pt x="1026" y="1"/>
                  </a:cubicBezTo>
                  <a:cubicBezTo>
                    <a:pt x="1026" y="0"/>
                    <a:pt x="1025" y="0"/>
                    <a:pt x="1024" y="0"/>
                  </a:cubicBezTo>
                  <a:close/>
                  <a:moveTo>
                    <a:pt x="1033" y="0"/>
                  </a:moveTo>
                  <a:cubicBezTo>
                    <a:pt x="1033" y="0"/>
                    <a:pt x="1033" y="0"/>
                    <a:pt x="1033" y="0"/>
                  </a:cubicBezTo>
                  <a:cubicBezTo>
                    <a:pt x="1032" y="0"/>
                    <a:pt x="1031" y="0"/>
                    <a:pt x="1031" y="1"/>
                  </a:cubicBezTo>
                  <a:cubicBezTo>
                    <a:pt x="1031" y="2"/>
                    <a:pt x="1032" y="3"/>
                    <a:pt x="1033" y="3"/>
                  </a:cubicBezTo>
                  <a:cubicBezTo>
                    <a:pt x="1034" y="3"/>
                    <a:pt x="1035" y="2"/>
                    <a:pt x="1035" y="1"/>
                  </a:cubicBezTo>
                  <a:cubicBezTo>
                    <a:pt x="1035" y="0"/>
                    <a:pt x="1034" y="0"/>
                    <a:pt x="1033" y="0"/>
                  </a:cubicBezTo>
                  <a:close/>
                  <a:moveTo>
                    <a:pt x="1042" y="0"/>
                  </a:moveTo>
                  <a:cubicBezTo>
                    <a:pt x="1042" y="0"/>
                    <a:pt x="1042" y="0"/>
                    <a:pt x="1042" y="0"/>
                  </a:cubicBezTo>
                  <a:cubicBezTo>
                    <a:pt x="1041" y="0"/>
                    <a:pt x="1040" y="0"/>
                    <a:pt x="1040" y="1"/>
                  </a:cubicBezTo>
                  <a:cubicBezTo>
                    <a:pt x="1040" y="2"/>
                    <a:pt x="1041" y="3"/>
                    <a:pt x="1042" y="3"/>
                  </a:cubicBezTo>
                  <a:cubicBezTo>
                    <a:pt x="1043" y="3"/>
                    <a:pt x="1044" y="2"/>
                    <a:pt x="1044" y="1"/>
                  </a:cubicBezTo>
                  <a:cubicBezTo>
                    <a:pt x="1044" y="0"/>
                    <a:pt x="1043" y="0"/>
                    <a:pt x="1042" y="0"/>
                  </a:cubicBezTo>
                  <a:close/>
                  <a:moveTo>
                    <a:pt x="1051" y="0"/>
                  </a:moveTo>
                  <a:cubicBezTo>
                    <a:pt x="1051" y="0"/>
                    <a:pt x="1051" y="0"/>
                    <a:pt x="1051" y="0"/>
                  </a:cubicBezTo>
                  <a:cubicBezTo>
                    <a:pt x="1050" y="0"/>
                    <a:pt x="1049" y="0"/>
                    <a:pt x="1049" y="1"/>
                  </a:cubicBezTo>
                  <a:cubicBezTo>
                    <a:pt x="1049" y="2"/>
                    <a:pt x="1050" y="3"/>
                    <a:pt x="1051" y="3"/>
                  </a:cubicBezTo>
                  <a:cubicBezTo>
                    <a:pt x="1052" y="3"/>
                    <a:pt x="1053" y="2"/>
                    <a:pt x="1053" y="1"/>
                  </a:cubicBezTo>
                  <a:cubicBezTo>
                    <a:pt x="1053" y="0"/>
                    <a:pt x="1052" y="0"/>
                    <a:pt x="1051" y="0"/>
                  </a:cubicBezTo>
                  <a:close/>
                  <a:moveTo>
                    <a:pt x="1060" y="0"/>
                  </a:moveTo>
                  <a:cubicBezTo>
                    <a:pt x="1060" y="0"/>
                    <a:pt x="1060" y="0"/>
                    <a:pt x="1060" y="0"/>
                  </a:cubicBezTo>
                  <a:cubicBezTo>
                    <a:pt x="1059" y="0"/>
                    <a:pt x="1058" y="0"/>
                    <a:pt x="1058" y="1"/>
                  </a:cubicBezTo>
                  <a:cubicBezTo>
                    <a:pt x="1058" y="2"/>
                    <a:pt x="1059" y="3"/>
                    <a:pt x="1060" y="3"/>
                  </a:cubicBezTo>
                  <a:cubicBezTo>
                    <a:pt x="1061" y="3"/>
                    <a:pt x="1062" y="2"/>
                    <a:pt x="1062" y="1"/>
                  </a:cubicBezTo>
                  <a:cubicBezTo>
                    <a:pt x="1062" y="0"/>
                    <a:pt x="1061" y="0"/>
                    <a:pt x="1060" y="0"/>
                  </a:cubicBezTo>
                  <a:close/>
                  <a:moveTo>
                    <a:pt x="1069" y="0"/>
                  </a:moveTo>
                  <a:cubicBezTo>
                    <a:pt x="1069" y="0"/>
                    <a:pt x="1069" y="0"/>
                    <a:pt x="1069" y="0"/>
                  </a:cubicBezTo>
                  <a:cubicBezTo>
                    <a:pt x="1068" y="0"/>
                    <a:pt x="1067" y="0"/>
                    <a:pt x="1067" y="1"/>
                  </a:cubicBezTo>
                  <a:cubicBezTo>
                    <a:pt x="1067" y="2"/>
                    <a:pt x="1068" y="3"/>
                    <a:pt x="1069" y="3"/>
                  </a:cubicBezTo>
                  <a:cubicBezTo>
                    <a:pt x="1070" y="3"/>
                    <a:pt x="1071" y="2"/>
                    <a:pt x="1071" y="1"/>
                  </a:cubicBezTo>
                  <a:cubicBezTo>
                    <a:pt x="1071" y="0"/>
                    <a:pt x="1070" y="0"/>
                    <a:pt x="1069" y="0"/>
                  </a:cubicBezTo>
                  <a:close/>
                  <a:moveTo>
                    <a:pt x="1078" y="0"/>
                  </a:moveTo>
                  <a:cubicBezTo>
                    <a:pt x="1078" y="0"/>
                    <a:pt x="1078" y="0"/>
                    <a:pt x="1078" y="0"/>
                  </a:cubicBezTo>
                  <a:cubicBezTo>
                    <a:pt x="1077" y="0"/>
                    <a:pt x="1076" y="0"/>
                    <a:pt x="1076" y="1"/>
                  </a:cubicBezTo>
                  <a:cubicBezTo>
                    <a:pt x="1076" y="2"/>
                    <a:pt x="1077" y="3"/>
                    <a:pt x="1078" y="3"/>
                  </a:cubicBezTo>
                  <a:cubicBezTo>
                    <a:pt x="1079" y="3"/>
                    <a:pt x="1080" y="2"/>
                    <a:pt x="1080" y="1"/>
                  </a:cubicBezTo>
                  <a:cubicBezTo>
                    <a:pt x="1080" y="0"/>
                    <a:pt x="1079" y="0"/>
                    <a:pt x="1078" y="0"/>
                  </a:cubicBezTo>
                  <a:close/>
                  <a:moveTo>
                    <a:pt x="1087" y="0"/>
                  </a:moveTo>
                  <a:cubicBezTo>
                    <a:pt x="1087" y="0"/>
                    <a:pt x="1087" y="0"/>
                    <a:pt x="1087" y="0"/>
                  </a:cubicBezTo>
                  <a:cubicBezTo>
                    <a:pt x="1086" y="0"/>
                    <a:pt x="1085" y="0"/>
                    <a:pt x="1085" y="1"/>
                  </a:cubicBezTo>
                  <a:cubicBezTo>
                    <a:pt x="1085" y="2"/>
                    <a:pt x="1086" y="3"/>
                    <a:pt x="1087" y="3"/>
                  </a:cubicBezTo>
                  <a:cubicBezTo>
                    <a:pt x="1088" y="3"/>
                    <a:pt x="1089" y="2"/>
                    <a:pt x="1089" y="1"/>
                  </a:cubicBezTo>
                  <a:cubicBezTo>
                    <a:pt x="1089" y="0"/>
                    <a:pt x="1088" y="0"/>
                    <a:pt x="1087" y="0"/>
                  </a:cubicBezTo>
                  <a:close/>
                  <a:moveTo>
                    <a:pt x="1096" y="0"/>
                  </a:moveTo>
                  <a:cubicBezTo>
                    <a:pt x="1096" y="0"/>
                    <a:pt x="1096" y="0"/>
                    <a:pt x="1096" y="0"/>
                  </a:cubicBezTo>
                  <a:cubicBezTo>
                    <a:pt x="1095" y="0"/>
                    <a:pt x="1094" y="0"/>
                    <a:pt x="1094" y="1"/>
                  </a:cubicBezTo>
                  <a:cubicBezTo>
                    <a:pt x="1094" y="2"/>
                    <a:pt x="1095" y="3"/>
                    <a:pt x="1096" y="3"/>
                  </a:cubicBezTo>
                  <a:cubicBezTo>
                    <a:pt x="1097" y="3"/>
                    <a:pt x="1098" y="2"/>
                    <a:pt x="1098" y="1"/>
                  </a:cubicBezTo>
                  <a:cubicBezTo>
                    <a:pt x="1098" y="0"/>
                    <a:pt x="1097" y="0"/>
                    <a:pt x="1096" y="0"/>
                  </a:cubicBezTo>
                  <a:close/>
                  <a:moveTo>
                    <a:pt x="1105" y="0"/>
                  </a:moveTo>
                  <a:cubicBezTo>
                    <a:pt x="1105" y="0"/>
                    <a:pt x="1105" y="0"/>
                    <a:pt x="1105" y="0"/>
                  </a:cubicBezTo>
                  <a:cubicBezTo>
                    <a:pt x="1104" y="0"/>
                    <a:pt x="1103" y="0"/>
                    <a:pt x="1103" y="1"/>
                  </a:cubicBezTo>
                  <a:cubicBezTo>
                    <a:pt x="1103" y="2"/>
                    <a:pt x="1104" y="3"/>
                    <a:pt x="1105" y="3"/>
                  </a:cubicBezTo>
                  <a:cubicBezTo>
                    <a:pt x="1106" y="3"/>
                    <a:pt x="1107" y="2"/>
                    <a:pt x="1107" y="1"/>
                  </a:cubicBezTo>
                  <a:cubicBezTo>
                    <a:pt x="1107" y="0"/>
                    <a:pt x="1106" y="0"/>
                    <a:pt x="1105" y="0"/>
                  </a:cubicBezTo>
                  <a:close/>
                  <a:moveTo>
                    <a:pt x="1114" y="0"/>
                  </a:moveTo>
                  <a:cubicBezTo>
                    <a:pt x="1114" y="0"/>
                    <a:pt x="1114" y="0"/>
                    <a:pt x="1114" y="0"/>
                  </a:cubicBezTo>
                  <a:cubicBezTo>
                    <a:pt x="1113" y="0"/>
                    <a:pt x="1112" y="0"/>
                    <a:pt x="1112" y="1"/>
                  </a:cubicBezTo>
                  <a:cubicBezTo>
                    <a:pt x="1112" y="2"/>
                    <a:pt x="1113" y="3"/>
                    <a:pt x="1114" y="3"/>
                  </a:cubicBezTo>
                  <a:cubicBezTo>
                    <a:pt x="1115" y="3"/>
                    <a:pt x="1116" y="2"/>
                    <a:pt x="1116" y="1"/>
                  </a:cubicBezTo>
                  <a:cubicBezTo>
                    <a:pt x="1116" y="0"/>
                    <a:pt x="1115" y="0"/>
                    <a:pt x="1114" y="0"/>
                  </a:cubicBezTo>
                  <a:close/>
                  <a:moveTo>
                    <a:pt x="1123" y="0"/>
                  </a:moveTo>
                  <a:cubicBezTo>
                    <a:pt x="1123" y="0"/>
                    <a:pt x="1123" y="0"/>
                    <a:pt x="1123" y="0"/>
                  </a:cubicBezTo>
                  <a:cubicBezTo>
                    <a:pt x="1122" y="0"/>
                    <a:pt x="1121" y="0"/>
                    <a:pt x="1121" y="1"/>
                  </a:cubicBezTo>
                  <a:cubicBezTo>
                    <a:pt x="1121" y="2"/>
                    <a:pt x="1122" y="3"/>
                    <a:pt x="1123" y="3"/>
                  </a:cubicBezTo>
                  <a:cubicBezTo>
                    <a:pt x="1124" y="3"/>
                    <a:pt x="1125" y="2"/>
                    <a:pt x="1125" y="1"/>
                  </a:cubicBezTo>
                  <a:cubicBezTo>
                    <a:pt x="1125" y="0"/>
                    <a:pt x="1124" y="0"/>
                    <a:pt x="1123" y="0"/>
                  </a:cubicBezTo>
                  <a:close/>
                  <a:moveTo>
                    <a:pt x="1132" y="0"/>
                  </a:moveTo>
                  <a:cubicBezTo>
                    <a:pt x="1132" y="0"/>
                    <a:pt x="1132" y="0"/>
                    <a:pt x="1132" y="0"/>
                  </a:cubicBezTo>
                  <a:cubicBezTo>
                    <a:pt x="1131" y="0"/>
                    <a:pt x="1130" y="0"/>
                    <a:pt x="1130" y="1"/>
                  </a:cubicBezTo>
                  <a:cubicBezTo>
                    <a:pt x="1130" y="2"/>
                    <a:pt x="1131" y="3"/>
                    <a:pt x="1132" y="3"/>
                  </a:cubicBezTo>
                  <a:cubicBezTo>
                    <a:pt x="1133" y="3"/>
                    <a:pt x="1134" y="2"/>
                    <a:pt x="1134" y="1"/>
                  </a:cubicBezTo>
                  <a:cubicBezTo>
                    <a:pt x="1134" y="0"/>
                    <a:pt x="1133" y="0"/>
                    <a:pt x="1132" y="0"/>
                  </a:cubicBezTo>
                  <a:close/>
                  <a:moveTo>
                    <a:pt x="1141" y="0"/>
                  </a:moveTo>
                  <a:cubicBezTo>
                    <a:pt x="1141" y="0"/>
                    <a:pt x="1141" y="0"/>
                    <a:pt x="1141" y="0"/>
                  </a:cubicBezTo>
                  <a:cubicBezTo>
                    <a:pt x="1140" y="0"/>
                    <a:pt x="1139" y="0"/>
                    <a:pt x="1139" y="1"/>
                  </a:cubicBezTo>
                  <a:cubicBezTo>
                    <a:pt x="1139" y="2"/>
                    <a:pt x="1140" y="3"/>
                    <a:pt x="1141" y="3"/>
                  </a:cubicBezTo>
                  <a:cubicBezTo>
                    <a:pt x="1142" y="3"/>
                    <a:pt x="1143" y="2"/>
                    <a:pt x="1143" y="1"/>
                  </a:cubicBezTo>
                  <a:cubicBezTo>
                    <a:pt x="1143" y="0"/>
                    <a:pt x="1142" y="0"/>
                    <a:pt x="1141" y="0"/>
                  </a:cubicBezTo>
                  <a:close/>
                  <a:moveTo>
                    <a:pt x="1150" y="0"/>
                  </a:moveTo>
                  <a:cubicBezTo>
                    <a:pt x="1150" y="0"/>
                    <a:pt x="1150" y="0"/>
                    <a:pt x="1150" y="0"/>
                  </a:cubicBezTo>
                  <a:cubicBezTo>
                    <a:pt x="1149" y="0"/>
                    <a:pt x="1148" y="0"/>
                    <a:pt x="1148" y="1"/>
                  </a:cubicBezTo>
                  <a:cubicBezTo>
                    <a:pt x="1148" y="2"/>
                    <a:pt x="1149" y="3"/>
                    <a:pt x="1150" y="3"/>
                  </a:cubicBezTo>
                  <a:cubicBezTo>
                    <a:pt x="1151" y="3"/>
                    <a:pt x="1151" y="2"/>
                    <a:pt x="1151" y="1"/>
                  </a:cubicBezTo>
                  <a:cubicBezTo>
                    <a:pt x="1151" y="0"/>
                    <a:pt x="1151" y="0"/>
                    <a:pt x="1150" y="0"/>
                  </a:cubicBezTo>
                  <a:close/>
                  <a:moveTo>
                    <a:pt x="1159" y="0"/>
                  </a:moveTo>
                  <a:cubicBezTo>
                    <a:pt x="1159" y="0"/>
                    <a:pt x="1159" y="0"/>
                    <a:pt x="1159" y="0"/>
                  </a:cubicBezTo>
                  <a:cubicBezTo>
                    <a:pt x="1158" y="0"/>
                    <a:pt x="1157" y="0"/>
                    <a:pt x="1157" y="1"/>
                  </a:cubicBezTo>
                  <a:cubicBezTo>
                    <a:pt x="1157" y="2"/>
                    <a:pt x="1158" y="3"/>
                    <a:pt x="1159" y="3"/>
                  </a:cubicBezTo>
                  <a:cubicBezTo>
                    <a:pt x="1160" y="3"/>
                    <a:pt x="1160" y="2"/>
                    <a:pt x="1160" y="1"/>
                  </a:cubicBezTo>
                  <a:cubicBezTo>
                    <a:pt x="1160" y="0"/>
                    <a:pt x="1160" y="0"/>
                    <a:pt x="1159" y="0"/>
                  </a:cubicBezTo>
                  <a:close/>
                  <a:moveTo>
                    <a:pt x="1168" y="0"/>
                  </a:moveTo>
                  <a:cubicBezTo>
                    <a:pt x="1168" y="0"/>
                    <a:pt x="1168" y="0"/>
                    <a:pt x="1168" y="0"/>
                  </a:cubicBezTo>
                  <a:cubicBezTo>
                    <a:pt x="1167" y="0"/>
                    <a:pt x="1166" y="0"/>
                    <a:pt x="1166" y="1"/>
                  </a:cubicBezTo>
                  <a:cubicBezTo>
                    <a:pt x="1166" y="2"/>
                    <a:pt x="1167" y="3"/>
                    <a:pt x="1168" y="3"/>
                  </a:cubicBezTo>
                  <a:cubicBezTo>
                    <a:pt x="1169" y="3"/>
                    <a:pt x="1169" y="2"/>
                    <a:pt x="1169" y="1"/>
                  </a:cubicBezTo>
                  <a:cubicBezTo>
                    <a:pt x="1169" y="0"/>
                    <a:pt x="1169" y="0"/>
                    <a:pt x="1168" y="0"/>
                  </a:cubicBezTo>
                  <a:close/>
                  <a:moveTo>
                    <a:pt x="1177" y="0"/>
                  </a:moveTo>
                  <a:cubicBezTo>
                    <a:pt x="1177" y="0"/>
                    <a:pt x="1177" y="0"/>
                    <a:pt x="1177" y="0"/>
                  </a:cubicBezTo>
                  <a:cubicBezTo>
                    <a:pt x="1176" y="0"/>
                    <a:pt x="1175" y="0"/>
                    <a:pt x="1175" y="1"/>
                  </a:cubicBezTo>
                  <a:cubicBezTo>
                    <a:pt x="1175" y="2"/>
                    <a:pt x="1176" y="3"/>
                    <a:pt x="1177" y="3"/>
                  </a:cubicBezTo>
                  <a:cubicBezTo>
                    <a:pt x="1178" y="3"/>
                    <a:pt x="1178" y="2"/>
                    <a:pt x="1178" y="1"/>
                  </a:cubicBezTo>
                  <a:cubicBezTo>
                    <a:pt x="1178" y="0"/>
                    <a:pt x="1178" y="0"/>
                    <a:pt x="1177" y="0"/>
                  </a:cubicBezTo>
                  <a:close/>
                  <a:moveTo>
                    <a:pt x="1186" y="0"/>
                  </a:moveTo>
                  <a:cubicBezTo>
                    <a:pt x="1186" y="0"/>
                    <a:pt x="1186" y="0"/>
                    <a:pt x="1186" y="0"/>
                  </a:cubicBezTo>
                  <a:cubicBezTo>
                    <a:pt x="1185" y="0"/>
                    <a:pt x="1184" y="0"/>
                    <a:pt x="1184" y="1"/>
                  </a:cubicBezTo>
                  <a:cubicBezTo>
                    <a:pt x="1184" y="2"/>
                    <a:pt x="1185" y="3"/>
                    <a:pt x="1186" y="3"/>
                  </a:cubicBezTo>
                  <a:cubicBezTo>
                    <a:pt x="1187" y="3"/>
                    <a:pt x="1187" y="2"/>
                    <a:pt x="1187" y="1"/>
                  </a:cubicBezTo>
                  <a:cubicBezTo>
                    <a:pt x="1187" y="0"/>
                    <a:pt x="1187" y="0"/>
                    <a:pt x="1186" y="0"/>
                  </a:cubicBezTo>
                  <a:close/>
                  <a:moveTo>
                    <a:pt x="1195" y="0"/>
                  </a:moveTo>
                  <a:cubicBezTo>
                    <a:pt x="1195" y="0"/>
                    <a:pt x="1195" y="0"/>
                    <a:pt x="1195" y="0"/>
                  </a:cubicBezTo>
                  <a:cubicBezTo>
                    <a:pt x="1194" y="0"/>
                    <a:pt x="1193" y="0"/>
                    <a:pt x="1193" y="1"/>
                  </a:cubicBezTo>
                  <a:cubicBezTo>
                    <a:pt x="1193" y="2"/>
                    <a:pt x="1194" y="3"/>
                    <a:pt x="1195" y="3"/>
                  </a:cubicBezTo>
                  <a:cubicBezTo>
                    <a:pt x="1196" y="3"/>
                    <a:pt x="1196" y="2"/>
                    <a:pt x="1196" y="1"/>
                  </a:cubicBezTo>
                  <a:cubicBezTo>
                    <a:pt x="1196" y="0"/>
                    <a:pt x="1196" y="0"/>
                    <a:pt x="1195" y="0"/>
                  </a:cubicBezTo>
                  <a:close/>
                  <a:moveTo>
                    <a:pt x="1204" y="0"/>
                  </a:moveTo>
                  <a:cubicBezTo>
                    <a:pt x="1204" y="0"/>
                    <a:pt x="1204" y="0"/>
                    <a:pt x="1204" y="0"/>
                  </a:cubicBezTo>
                  <a:cubicBezTo>
                    <a:pt x="1203" y="0"/>
                    <a:pt x="1202" y="0"/>
                    <a:pt x="1202" y="1"/>
                  </a:cubicBezTo>
                  <a:cubicBezTo>
                    <a:pt x="1202" y="2"/>
                    <a:pt x="1203" y="3"/>
                    <a:pt x="1204" y="3"/>
                  </a:cubicBezTo>
                  <a:cubicBezTo>
                    <a:pt x="1204" y="3"/>
                    <a:pt x="1205" y="2"/>
                    <a:pt x="1205" y="1"/>
                  </a:cubicBezTo>
                  <a:cubicBezTo>
                    <a:pt x="1205" y="0"/>
                    <a:pt x="1204" y="0"/>
                    <a:pt x="1204" y="0"/>
                  </a:cubicBezTo>
                  <a:close/>
                  <a:moveTo>
                    <a:pt x="1212" y="0"/>
                  </a:moveTo>
                  <a:cubicBezTo>
                    <a:pt x="1212" y="0"/>
                    <a:pt x="1212" y="0"/>
                    <a:pt x="1212" y="0"/>
                  </a:cubicBezTo>
                  <a:cubicBezTo>
                    <a:pt x="1211" y="0"/>
                    <a:pt x="1211" y="0"/>
                    <a:pt x="1211" y="1"/>
                  </a:cubicBezTo>
                  <a:cubicBezTo>
                    <a:pt x="1211" y="2"/>
                    <a:pt x="1211" y="3"/>
                    <a:pt x="1212" y="3"/>
                  </a:cubicBezTo>
                  <a:cubicBezTo>
                    <a:pt x="1213" y="3"/>
                    <a:pt x="1214" y="2"/>
                    <a:pt x="1214" y="1"/>
                  </a:cubicBezTo>
                  <a:cubicBezTo>
                    <a:pt x="1214" y="0"/>
                    <a:pt x="1213" y="0"/>
                    <a:pt x="1212" y="0"/>
                  </a:cubicBezTo>
                  <a:close/>
                  <a:moveTo>
                    <a:pt x="1221" y="0"/>
                  </a:moveTo>
                  <a:cubicBezTo>
                    <a:pt x="1221" y="0"/>
                    <a:pt x="1221" y="0"/>
                    <a:pt x="1221" y="0"/>
                  </a:cubicBezTo>
                  <a:cubicBezTo>
                    <a:pt x="1220" y="0"/>
                    <a:pt x="1220" y="0"/>
                    <a:pt x="1220" y="1"/>
                  </a:cubicBezTo>
                  <a:cubicBezTo>
                    <a:pt x="1220" y="2"/>
                    <a:pt x="1220" y="3"/>
                    <a:pt x="1221" y="3"/>
                  </a:cubicBezTo>
                  <a:cubicBezTo>
                    <a:pt x="1222" y="3"/>
                    <a:pt x="1223" y="2"/>
                    <a:pt x="1223" y="1"/>
                  </a:cubicBezTo>
                  <a:cubicBezTo>
                    <a:pt x="1223" y="0"/>
                    <a:pt x="1222" y="0"/>
                    <a:pt x="1221" y="0"/>
                  </a:cubicBezTo>
                  <a:close/>
                </a:path>
              </a:pathLst>
            </a:custGeom>
            <a:solidFill>
              <a:srgbClr val="99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4"/>
            <p:cNvSpPr/>
            <p:nvPr/>
          </p:nvSpPr>
          <p:spPr bwMode="auto">
            <a:xfrm rot="20916894">
              <a:off x="5400191" y="4032365"/>
              <a:ext cx="5668" cy="5668"/>
            </a:xfrm>
            <a:custGeom>
              <a:avLst/>
              <a:gdLst>
                <a:gd name="T0" fmla="*/ 1 w 3"/>
                <a:gd name="T1" fmla="*/ 3 h 3"/>
                <a:gd name="T2" fmla="*/ 3 w 3"/>
                <a:gd name="T3" fmla="*/ 3 h 3"/>
                <a:gd name="T4" fmla="*/ 3 w 3"/>
                <a:gd name="T5" fmla="*/ 1 h 3"/>
                <a:gd name="T6" fmla="*/ 3 w 3"/>
                <a:gd name="T7" fmla="*/ 0 h 3"/>
                <a:gd name="T8" fmla="*/ 1 w 3"/>
                <a:gd name="T9" fmla="*/ 0 h 3"/>
                <a:gd name="T10" fmla="*/ 0 w 3"/>
                <a:gd name="T11" fmla="*/ 0 h 3"/>
                <a:gd name="T12" fmla="*/ 0 w 3"/>
                <a:gd name="T13" fmla="*/ 1 h 3"/>
                <a:gd name="T14" fmla="*/ 0 w 3"/>
                <a:gd name="T15" fmla="*/ 3 h 3"/>
                <a:gd name="T16" fmla="*/ 1 w 3"/>
                <a:gd name="T1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2" y="3"/>
                    <a:pt x="2" y="3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solidFill>
              <a:srgbClr val="99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5"/>
            <p:cNvSpPr/>
            <p:nvPr/>
          </p:nvSpPr>
          <p:spPr bwMode="auto">
            <a:xfrm rot="20916894">
              <a:off x="7766281" y="3889363"/>
              <a:ext cx="5668" cy="7558"/>
            </a:xfrm>
            <a:custGeom>
              <a:avLst/>
              <a:gdLst>
                <a:gd name="T0" fmla="*/ 1 w 3"/>
                <a:gd name="T1" fmla="*/ 4 h 4"/>
                <a:gd name="T2" fmla="*/ 3 w 3"/>
                <a:gd name="T3" fmla="*/ 3 h 4"/>
                <a:gd name="T4" fmla="*/ 3 w 3"/>
                <a:gd name="T5" fmla="*/ 2 h 4"/>
                <a:gd name="T6" fmla="*/ 3 w 3"/>
                <a:gd name="T7" fmla="*/ 1 h 4"/>
                <a:gd name="T8" fmla="*/ 1 w 3"/>
                <a:gd name="T9" fmla="*/ 0 h 4"/>
                <a:gd name="T10" fmla="*/ 0 w 3"/>
                <a:gd name="T11" fmla="*/ 1 h 4"/>
                <a:gd name="T12" fmla="*/ 0 w 3"/>
                <a:gd name="T13" fmla="*/ 2 h 4"/>
                <a:gd name="T14" fmla="*/ 0 w 3"/>
                <a:gd name="T15" fmla="*/ 3 h 4"/>
                <a:gd name="T16" fmla="*/ 1 w 3"/>
                <a:gd name="T1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2" y="4"/>
                    <a:pt x="2" y="4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</a:path>
              </a:pathLst>
            </a:custGeom>
            <a:solidFill>
              <a:srgbClr val="99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6"/>
            <p:cNvSpPr>
              <a:spLocks noEditPoints="1"/>
            </p:cNvSpPr>
            <p:nvPr/>
          </p:nvSpPr>
          <p:spPr bwMode="auto">
            <a:xfrm rot="20916894">
              <a:off x="5458809" y="4121071"/>
              <a:ext cx="2319233" cy="7558"/>
            </a:xfrm>
            <a:custGeom>
              <a:avLst/>
              <a:gdLst>
                <a:gd name="T0" fmla="*/ 19 w 1223"/>
                <a:gd name="T1" fmla="*/ 0 h 4"/>
                <a:gd name="T2" fmla="*/ 37 w 1223"/>
                <a:gd name="T3" fmla="*/ 0 h 4"/>
                <a:gd name="T4" fmla="*/ 53 w 1223"/>
                <a:gd name="T5" fmla="*/ 2 h 4"/>
                <a:gd name="T6" fmla="*/ 73 w 1223"/>
                <a:gd name="T7" fmla="*/ 4 h 4"/>
                <a:gd name="T8" fmla="*/ 93 w 1223"/>
                <a:gd name="T9" fmla="*/ 2 h 4"/>
                <a:gd name="T10" fmla="*/ 109 w 1223"/>
                <a:gd name="T11" fmla="*/ 0 h 4"/>
                <a:gd name="T12" fmla="*/ 136 w 1223"/>
                <a:gd name="T13" fmla="*/ 0 h 4"/>
                <a:gd name="T14" fmla="*/ 154 w 1223"/>
                <a:gd name="T15" fmla="*/ 0 h 4"/>
                <a:gd name="T16" fmla="*/ 170 w 1223"/>
                <a:gd name="T17" fmla="*/ 2 h 4"/>
                <a:gd name="T18" fmla="*/ 190 w 1223"/>
                <a:gd name="T19" fmla="*/ 4 h 4"/>
                <a:gd name="T20" fmla="*/ 210 w 1223"/>
                <a:gd name="T21" fmla="*/ 2 h 4"/>
                <a:gd name="T22" fmla="*/ 226 w 1223"/>
                <a:gd name="T23" fmla="*/ 0 h 4"/>
                <a:gd name="T24" fmla="*/ 253 w 1223"/>
                <a:gd name="T25" fmla="*/ 0 h 4"/>
                <a:gd name="T26" fmla="*/ 271 w 1223"/>
                <a:gd name="T27" fmla="*/ 0 h 4"/>
                <a:gd name="T28" fmla="*/ 287 w 1223"/>
                <a:gd name="T29" fmla="*/ 2 h 4"/>
                <a:gd name="T30" fmla="*/ 306 w 1223"/>
                <a:gd name="T31" fmla="*/ 4 h 4"/>
                <a:gd name="T32" fmla="*/ 326 w 1223"/>
                <a:gd name="T33" fmla="*/ 2 h 4"/>
                <a:gd name="T34" fmla="*/ 342 w 1223"/>
                <a:gd name="T35" fmla="*/ 0 h 4"/>
                <a:gd name="T36" fmla="*/ 369 w 1223"/>
                <a:gd name="T37" fmla="*/ 0 h 4"/>
                <a:gd name="T38" fmla="*/ 387 w 1223"/>
                <a:gd name="T39" fmla="*/ 0 h 4"/>
                <a:gd name="T40" fmla="*/ 403 w 1223"/>
                <a:gd name="T41" fmla="*/ 2 h 4"/>
                <a:gd name="T42" fmla="*/ 423 w 1223"/>
                <a:gd name="T43" fmla="*/ 4 h 4"/>
                <a:gd name="T44" fmla="*/ 443 w 1223"/>
                <a:gd name="T45" fmla="*/ 2 h 4"/>
                <a:gd name="T46" fmla="*/ 459 w 1223"/>
                <a:gd name="T47" fmla="*/ 0 h 4"/>
                <a:gd name="T48" fmla="*/ 486 w 1223"/>
                <a:gd name="T49" fmla="*/ 0 h 4"/>
                <a:gd name="T50" fmla="*/ 504 w 1223"/>
                <a:gd name="T51" fmla="*/ 0 h 4"/>
                <a:gd name="T52" fmla="*/ 520 w 1223"/>
                <a:gd name="T53" fmla="*/ 2 h 4"/>
                <a:gd name="T54" fmla="*/ 540 w 1223"/>
                <a:gd name="T55" fmla="*/ 4 h 4"/>
                <a:gd name="T56" fmla="*/ 559 w 1223"/>
                <a:gd name="T57" fmla="*/ 2 h 4"/>
                <a:gd name="T58" fmla="*/ 576 w 1223"/>
                <a:gd name="T59" fmla="*/ 0 h 4"/>
                <a:gd name="T60" fmla="*/ 602 w 1223"/>
                <a:gd name="T61" fmla="*/ 0 h 4"/>
                <a:gd name="T62" fmla="*/ 620 w 1223"/>
                <a:gd name="T63" fmla="*/ 0 h 4"/>
                <a:gd name="T64" fmla="*/ 637 w 1223"/>
                <a:gd name="T65" fmla="*/ 2 h 4"/>
                <a:gd name="T66" fmla="*/ 656 w 1223"/>
                <a:gd name="T67" fmla="*/ 4 h 4"/>
                <a:gd name="T68" fmla="*/ 676 w 1223"/>
                <a:gd name="T69" fmla="*/ 2 h 4"/>
                <a:gd name="T70" fmla="*/ 692 w 1223"/>
                <a:gd name="T71" fmla="*/ 0 h 4"/>
                <a:gd name="T72" fmla="*/ 719 w 1223"/>
                <a:gd name="T73" fmla="*/ 0 h 4"/>
                <a:gd name="T74" fmla="*/ 737 w 1223"/>
                <a:gd name="T75" fmla="*/ 0 h 4"/>
                <a:gd name="T76" fmla="*/ 753 w 1223"/>
                <a:gd name="T77" fmla="*/ 2 h 4"/>
                <a:gd name="T78" fmla="*/ 773 w 1223"/>
                <a:gd name="T79" fmla="*/ 4 h 4"/>
                <a:gd name="T80" fmla="*/ 793 w 1223"/>
                <a:gd name="T81" fmla="*/ 2 h 4"/>
                <a:gd name="T82" fmla="*/ 809 w 1223"/>
                <a:gd name="T83" fmla="*/ 0 h 4"/>
                <a:gd name="T84" fmla="*/ 836 w 1223"/>
                <a:gd name="T85" fmla="*/ 0 h 4"/>
                <a:gd name="T86" fmla="*/ 854 w 1223"/>
                <a:gd name="T87" fmla="*/ 0 h 4"/>
                <a:gd name="T88" fmla="*/ 870 w 1223"/>
                <a:gd name="T89" fmla="*/ 2 h 4"/>
                <a:gd name="T90" fmla="*/ 890 w 1223"/>
                <a:gd name="T91" fmla="*/ 4 h 4"/>
                <a:gd name="T92" fmla="*/ 909 w 1223"/>
                <a:gd name="T93" fmla="*/ 2 h 4"/>
                <a:gd name="T94" fmla="*/ 925 w 1223"/>
                <a:gd name="T95" fmla="*/ 0 h 4"/>
                <a:gd name="T96" fmla="*/ 952 w 1223"/>
                <a:gd name="T97" fmla="*/ 0 h 4"/>
                <a:gd name="T98" fmla="*/ 970 w 1223"/>
                <a:gd name="T99" fmla="*/ 0 h 4"/>
                <a:gd name="T100" fmla="*/ 986 w 1223"/>
                <a:gd name="T101" fmla="*/ 2 h 4"/>
                <a:gd name="T102" fmla="*/ 1006 w 1223"/>
                <a:gd name="T103" fmla="*/ 4 h 4"/>
                <a:gd name="T104" fmla="*/ 1026 w 1223"/>
                <a:gd name="T105" fmla="*/ 2 h 4"/>
                <a:gd name="T106" fmla="*/ 1042 w 1223"/>
                <a:gd name="T107" fmla="*/ 0 h 4"/>
                <a:gd name="T108" fmla="*/ 1069 w 1223"/>
                <a:gd name="T109" fmla="*/ 0 h 4"/>
                <a:gd name="T110" fmla="*/ 1087 w 1223"/>
                <a:gd name="T111" fmla="*/ 0 h 4"/>
                <a:gd name="T112" fmla="*/ 1103 w 1223"/>
                <a:gd name="T113" fmla="*/ 2 h 4"/>
                <a:gd name="T114" fmla="*/ 1123 w 1223"/>
                <a:gd name="T115" fmla="*/ 4 h 4"/>
                <a:gd name="T116" fmla="*/ 1143 w 1223"/>
                <a:gd name="T117" fmla="*/ 2 h 4"/>
                <a:gd name="T118" fmla="*/ 1159 w 1223"/>
                <a:gd name="T119" fmla="*/ 0 h 4"/>
                <a:gd name="T120" fmla="*/ 1186 w 1223"/>
                <a:gd name="T121" fmla="*/ 0 h 4"/>
                <a:gd name="T122" fmla="*/ 1204 w 1223"/>
                <a:gd name="T123" fmla="*/ 0 h 4"/>
                <a:gd name="T124" fmla="*/ 1220 w 1223"/>
                <a:gd name="T12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23" h="4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lose/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9" y="0"/>
                    <a:pt x="9" y="1"/>
                    <a:pt x="9" y="2"/>
                  </a:cubicBezTo>
                  <a:cubicBezTo>
                    <a:pt x="9" y="3"/>
                    <a:pt x="9" y="4"/>
                    <a:pt x="10" y="4"/>
                  </a:cubicBezTo>
                  <a:cubicBezTo>
                    <a:pt x="11" y="4"/>
                    <a:pt x="12" y="3"/>
                    <a:pt x="12" y="2"/>
                  </a:cubicBezTo>
                  <a:cubicBezTo>
                    <a:pt x="12" y="1"/>
                    <a:pt x="11" y="0"/>
                    <a:pt x="10" y="0"/>
                  </a:cubicBezTo>
                  <a:close/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8" y="0"/>
                    <a:pt x="18" y="1"/>
                    <a:pt x="18" y="2"/>
                  </a:cubicBezTo>
                  <a:cubicBezTo>
                    <a:pt x="18" y="3"/>
                    <a:pt x="18" y="4"/>
                    <a:pt x="19" y="4"/>
                  </a:cubicBezTo>
                  <a:cubicBezTo>
                    <a:pt x="20" y="4"/>
                    <a:pt x="21" y="3"/>
                    <a:pt x="21" y="2"/>
                  </a:cubicBezTo>
                  <a:cubicBezTo>
                    <a:pt x="21" y="1"/>
                    <a:pt x="20" y="0"/>
                    <a:pt x="19" y="0"/>
                  </a:cubicBezTo>
                  <a:close/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7" y="0"/>
                    <a:pt x="27" y="1"/>
                    <a:pt x="27" y="2"/>
                  </a:cubicBezTo>
                  <a:cubicBezTo>
                    <a:pt x="27" y="3"/>
                    <a:pt x="27" y="4"/>
                    <a:pt x="28" y="4"/>
                  </a:cubicBezTo>
                  <a:cubicBezTo>
                    <a:pt x="29" y="4"/>
                    <a:pt x="30" y="3"/>
                    <a:pt x="30" y="2"/>
                  </a:cubicBezTo>
                  <a:cubicBezTo>
                    <a:pt x="30" y="1"/>
                    <a:pt x="29" y="0"/>
                    <a:pt x="28" y="0"/>
                  </a:cubicBezTo>
                  <a:close/>
                  <a:moveTo>
                    <a:pt x="37" y="0"/>
                  </a:moveTo>
                  <a:cubicBezTo>
                    <a:pt x="37" y="0"/>
                    <a:pt x="37" y="0"/>
                    <a:pt x="37" y="0"/>
                  </a:cubicBezTo>
                  <a:cubicBezTo>
                    <a:pt x="36" y="0"/>
                    <a:pt x="36" y="1"/>
                    <a:pt x="36" y="2"/>
                  </a:cubicBezTo>
                  <a:cubicBezTo>
                    <a:pt x="36" y="3"/>
                    <a:pt x="36" y="4"/>
                    <a:pt x="37" y="4"/>
                  </a:cubicBezTo>
                  <a:cubicBezTo>
                    <a:pt x="38" y="4"/>
                    <a:pt x="39" y="3"/>
                    <a:pt x="39" y="2"/>
                  </a:cubicBezTo>
                  <a:cubicBezTo>
                    <a:pt x="39" y="1"/>
                    <a:pt x="38" y="0"/>
                    <a:pt x="37" y="0"/>
                  </a:cubicBezTo>
                  <a:close/>
                  <a:moveTo>
                    <a:pt x="46" y="0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45" y="0"/>
                    <a:pt x="44" y="1"/>
                    <a:pt x="44" y="2"/>
                  </a:cubicBezTo>
                  <a:cubicBezTo>
                    <a:pt x="44" y="3"/>
                    <a:pt x="45" y="4"/>
                    <a:pt x="46" y="4"/>
                  </a:cubicBezTo>
                  <a:cubicBezTo>
                    <a:pt x="47" y="4"/>
                    <a:pt x="48" y="3"/>
                    <a:pt x="48" y="2"/>
                  </a:cubicBezTo>
                  <a:cubicBezTo>
                    <a:pt x="48" y="1"/>
                    <a:pt x="47" y="0"/>
                    <a:pt x="46" y="0"/>
                  </a:cubicBezTo>
                  <a:close/>
                  <a:moveTo>
                    <a:pt x="55" y="0"/>
                  </a:moveTo>
                  <a:cubicBezTo>
                    <a:pt x="55" y="0"/>
                    <a:pt x="55" y="0"/>
                    <a:pt x="55" y="0"/>
                  </a:cubicBezTo>
                  <a:cubicBezTo>
                    <a:pt x="54" y="0"/>
                    <a:pt x="53" y="1"/>
                    <a:pt x="53" y="2"/>
                  </a:cubicBezTo>
                  <a:cubicBezTo>
                    <a:pt x="53" y="3"/>
                    <a:pt x="54" y="4"/>
                    <a:pt x="55" y="4"/>
                  </a:cubicBezTo>
                  <a:cubicBezTo>
                    <a:pt x="56" y="4"/>
                    <a:pt x="57" y="3"/>
                    <a:pt x="57" y="2"/>
                  </a:cubicBezTo>
                  <a:cubicBezTo>
                    <a:pt x="57" y="1"/>
                    <a:pt x="56" y="0"/>
                    <a:pt x="55" y="0"/>
                  </a:cubicBezTo>
                  <a:close/>
                  <a:moveTo>
                    <a:pt x="64" y="0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63" y="0"/>
                    <a:pt x="62" y="1"/>
                    <a:pt x="62" y="2"/>
                  </a:cubicBezTo>
                  <a:cubicBezTo>
                    <a:pt x="62" y="3"/>
                    <a:pt x="63" y="4"/>
                    <a:pt x="64" y="4"/>
                  </a:cubicBezTo>
                  <a:cubicBezTo>
                    <a:pt x="65" y="4"/>
                    <a:pt x="66" y="3"/>
                    <a:pt x="66" y="2"/>
                  </a:cubicBezTo>
                  <a:cubicBezTo>
                    <a:pt x="66" y="1"/>
                    <a:pt x="65" y="0"/>
                    <a:pt x="64" y="0"/>
                  </a:cubicBezTo>
                  <a:close/>
                  <a:moveTo>
                    <a:pt x="73" y="0"/>
                  </a:moveTo>
                  <a:cubicBezTo>
                    <a:pt x="73" y="0"/>
                    <a:pt x="73" y="0"/>
                    <a:pt x="73" y="0"/>
                  </a:cubicBezTo>
                  <a:cubicBezTo>
                    <a:pt x="72" y="0"/>
                    <a:pt x="71" y="1"/>
                    <a:pt x="71" y="2"/>
                  </a:cubicBezTo>
                  <a:cubicBezTo>
                    <a:pt x="71" y="3"/>
                    <a:pt x="72" y="4"/>
                    <a:pt x="73" y="4"/>
                  </a:cubicBezTo>
                  <a:cubicBezTo>
                    <a:pt x="74" y="4"/>
                    <a:pt x="75" y="3"/>
                    <a:pt x="75" y="2"/>
                  </a:cubicBezTo>
                  <a:cubicBezTo>
                    <a:pt x="75" y="1"/>
                    <a:pt x="74" y="0"/>
                    <a:pt x="73" y="0"/>
                  </a:cubicBezTo>
                  <a:close/>
                  <a:moveTo>
                    <a:pt x="82" y="0"/>
                  </a:moveTo>
                  <a:cubicBezTo>
                    <a:pt x="82" y="0"/>
                    <a:pt x="82" y="0"/>
                    <a:pt x="82" y="0"/>
                  </a:cubicBezTo>
                  <a:cubicBezTo>
                    <a:pt x="81" y="0"/>
                    <a:pt x="80" y="1"/>
                    <a:pt x="80" y="2"/>
                  </a:cubicBezTo>
                  <a:cubicBezTo>
                    <a:pt x="80" y="3"/>
                    <a:pt x="81" y="4"/>
                    <a:pt x="82" y="4"/>
                  </a:cubicBezTo>
                  <a:cubicBezTo>
                    <a:pt x="83" y="4"/>
                    <a:pt x="84" y="3"/>
                    <a:pt x="84" y="2"/>
                  </a:cubicBezTo>
                  <a:cubicBezTo>
                    <a:pt x="84" y="1"/>
                    <a:pt x="83" y="0"/>
                    <a:pt x="82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  <a:cubicBezTo>
                    <a:pt x="90" y="0"/>
                    <a:pt x="89" y="1"/>
                    <a:pt x="89" y="2"/>
                  </a:cubicBezTo>
                  <a:cubicBezTo>
                    <a:pt x="89" y="3"/>
                    <a:pt x="90" y="4"/>
                    <a:pt x="91" y="4"/>
                  </a:cubicBezTo>
                  <a:cubicBezTo>
                    <a:pt x="92" y="4"/>
                    <a:pt x="93" y="3"/>
                    <a:pt x="93" y="2"/>
                  </a:cubicBezTo>
                  <a:cubicBezTo>
                    <a:pt x="93" y="1"/>
                    <a:pt x="92" y="0"/>
                    <a:pt x="91" y="0"/>
                  </a:cubicBezTo>
                  <a:close/>
                  <a:moveTo>
                    <a:pt x="100" y="0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99" y="0"/>
                    <a:pt x="98" y="1"/>
                    <a:pt x="98" y="2"/>
                  </a:cubicBezTo>
                  <a:cubicBezTo>
                    <a:pt x="98" y="3"/>
                    <a:pt x="99" y="4"/>
                    <a:pt x="100" y="4"/>
                  </a:cubicBezTo>
                  <a:cubicBezTo>
                    <a:pt x="101" y="4"/>
                    <a:pt x="102" y="3"/>
                    <a:pt x="102" y="2"/>
                  </a:cubicBezTo>
                  <a:cubicBezTo>
                    <a:pt x="102" y="1"/>
                    <a:pt x="101" y="0"/>
                    <a:pt x="100" y="0"/>
                  </a:cubicBezTo>
                  <a:close/>
                  <a:moveTo>
                    <a:pt x="109" y="0"/>
                  </a:moveTo>
                  <a:cubicBezTo>
                    <a:pt x="109" y="0"/>
                    <a:pt x="109" y="0"/>
                    <a:pt x="109" y="0"/>
                  </a:cubicBezTo>
                  <a:cubicBezTo>
                    <a:pt x="108" y="0"/>
                    <a:pt x="107" y="1"/>
                    <a:pt x="107" y="2"/>
                  </a:cubicBezTo>
                  <a:cubicBezTo>
                    <a:pt x="107" y="3"/>
                    <a:pt x="108" y="4"/>
                    <a:pt x="109" y="4"/>
                  </a:cubicBezTo>
                  <a:cubicBezTo>
                    <a:pt x="110" y="4"/>
                    <a:pt x="111" y="3"/>
                    <a:pt x="111" y="2"/>
                  </a:cubicBezTo>
                  <a:cubicBezTo>
                    <a:pt x="111" y="1"/>
                    <a:pt x="110" y="0"/>
                    <a:pt x="109" y="0"/>
                  </a:cubicBezTo>
                  <a:close/>
                  <a:moveTo>
                    <a:pt x="118" y="0"/>
                  </a:moveTo>
                  <a:cubicBezTo>
                    <a:pt x="118" y="0"/>
                    <a:pt x="118" y="0"/>
                    <a:pt x="118" y="0"/>
                  </a:cubicBezTo>
                  <a:cubicBezTo>
                    <a:pt x="117" y="0"/>
                    <a:pt x="116" y="1"/>
                    <a:pt x="116" y="2"/>
                  </a:cubicBezTo>
                  <a:cubicBezTo>
                    <a:pt x="116" y="3"/>
                    <a:pt x="117" y="4"/>
                    <a:pt x="118" y="4"/>
                  </a:cubicBezTo>
                  <a:cubicBezTo>
                    <a:pt x="119" y="4"/>
                    <a:pt x="120" y="3"/>
                    <a:pt x="120" y="2"/>
                  </a:cubicBezTo>
                  <a:cubicBezTo>
                    <a:pt x="120" y="1"/>
                    <a:pt x="119" y="0"/>
                    <a:pt x="118" y="0"/>
                  </a:cubicBezTo>
                  <a:close/>
                  <a:moveTo>
                    <a:pt x="127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6" y="0"/>
                    <a:pt x="125" y="1"/>
                    <a:pt x="125" y="2"/>
                  </a:cubicBezTo>
                  <a:cubicBezTo>
                    <a:pt x="125" y="3"/>
                    <a:pt x="126" y="4"/>
                    <a:pt x="127" y="4"/>
                  </a:cubicBezTo>
                  <a:cubicBezTo>
                    <a:pt x="128" y="4"/>
                    <a:pt x="129" y="3"/>
                    <a:pt x="129" y="2"/>
                  </a:cubicBezTo>
                  <a:cubicBezTo>
                    <a:pt x="129" y="1"/>
                    <a:pt x="128" y="0"/>
                    <a:pt x="127" y="0"/>
                  </a:cubicBezTo>
                  <a:close/>
                  <a:moveTo>
                    <a:pt x="136" y="0"/>
                  </a:moveTo>
                  <a:cubicBezTo>
                    <a:pt x="136" y="0"/>
                    <a:pt x="136" y="0"/>
                    <a:pt x="136" y="0"/>
                  </a:cubicBezTo>
                  <a:cubicBezTo>
                    <a:pt x="135" y="0"/>
                    <a:pt x="134" y="1"/>
                    <a:pt x="134" y="2"/>
                  </a:cubicBezTo>
                  <a:cubicBezTo>
                    <a:pt x="134" y="3"/>
                    <a:pt x="135" y="4"/>
                    <a:pt x="136" y="4"/>
                  </a:cubicBezTo>
                  <a:cubicBezTo>
                    <a:pt x="137" y="4"/>
                    <a:pt x="138" y="3"/>
                    <a:pt x="138" y="2"/>
                  </a:cubicBezTo>
                  <a:cubicBezTo>
                    <a:pt x="138" y="1"/>
                    <a:pt x="137" y="0"/>
                    <a:pt x="136" y="0"/>
                  </a:cubicBezTo>
                  <a:close/>
                  <a:moveTo>
                    <a:pt x="145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4" y="0"/>
                    <a:pt x="143" y="1"/>
                    <a:pt x="143" y="2"/>
                  </a:cubicBezTo>
                  <a:cubicBezTo>
                    <a:pt x="143" y="3"/>
                    <a:pt x="144" y="4"/>
                    <a:pt x="145" y="4"/>
                  </a:cubicBezTo>
                  <a:cubicBezTo>
                    <a:pt x="146" y="4"/>
                    <a:pt x="147" y="3"/>
                    <a:pt x="147" y="2"/>
                  </a:cubicBezTo>
                  <a:cubicBezTo>
                    <a:pt x="147" y="1"/>
                    <a:pt x="146" y="0"/>
                    <a:pt x="145" y="0"/>
                  </a:cubicBezTo>
                  <a:close/>
                  <a:moveTo>
                    <a:pt x="154" y="0"/>
                  </a:moveTo>
                  <a:cubicBezTo>
                    <a:pt x="154" y="0"/>
                    <a:pt x="154" y="0"/>
                    <a:pt x="154" y="0"/>
                  </a:cubicBezTo>
                  <a:cubicBezTo>
                    <a:pt x="153" y="0"/>
                    <a:pt x="152" y="1"/>
                    <a:pt x="152" y="2"/>
                  </a:cubicBezTo>
                  <a:cubicBezTo>
                    <a:pt x="152" y="3"/>
                    <a:pt x="153" y="4"/>
                    <a:pt x="154" y="4"/>
                  </a:cubicBezTo>
                  <a:cubicBezTo>
                    <a:pt x="155" y="4"/>
                    <a:pt x="156" y="3"/>
                    <a:pt x="156" y="2"/>
                  </a:cubicBezTo>
                  <a:cubicBezTo>
                    <a:pt x="156" y="1"/>
                    <a:pt x="155" y="0"/>
                    <a:pt x="154" y="0"/>
                  </a:cubicBezTo>
                  <a:close/>
                  <a:moveTo>
                    <a:pt x="163" y="0"/>
                  </a:moveTo>
                  <a:cubicBezTo>
                    <a:pt x="163" y="0"/>
                    <a:pt x="163" y="0"/>
                    <a:pt x="163" y="0"/>
                  </a:cubicBezTo>
                  <a:cubicBezTo>
                    <a:pt x="162" y="0"/>
                    <a:pt x="161" y="1"/>
                    <a:pt x="161" y="2"/>
                  </a:cubicBezTo>
                  <a:cubicBezTo>
                    <a:pt x="161" y="3"/>
                    <a:pt x="162" y="4"/>
                    <a:pt x="163" y="4"/>
                  </a:cubicBezTo>
                  <a:cubicBezTo>
                    <a:pt x="164" y="4"/>
                    <a:pt x="165" y="3"/>
                    <a:pt x="165" y="2"/>
                  </a:cubicBezTo>
                  <a:cubicBezTo>
                    <a:pt x="165" y="1"/>
                    <a:pt x="164" y="0"/>
                    <a:pt x="163" y="0"/>
                  </a:cubicBezTo>
                  <a:close/>
                  <a:moveTo>
                    <a:pt x="172" y="0"/>
                  </a:moveTo>
                  <a:cubicBezTo>
                    <a:pt x="172" y="0"/>
                    <a:pt x="172" y="0"/>
                    <a:pt x="172" y="0"/>
                  </a:cubicBezTo>
                  <a:cubicBezTo>
                    <a:pt x="171" y="0"/>
                    <a:pt x="170" y="1"/>
                    <a:pt x="170" y="2"/>
                  </a:cubicBezTo>
                  <a:cubicBezTo>
                    <a:pt x="170" y="3"/>
                    <a:pt x="171" y="4"/>
                    <a:pt x="172" y="4"/>
                  </a:cubicBezTo>
                  <a:cubicBezTo>
                    <a:pt x="173" y="4"/>
                    <a:pt x="174" y="3"/>
                    <a:pt x="174" y="2"/>
                  </a:cubicBezTo>
                  <a:cubicBezTo>
                    <a:pt x="174" y="1"/>
                    <a:pt x="173" y="0"/>
                    <a:pt x="172" y="0"/>
                  </a:cubicBezTo>
                  <a:close/>
                  <a:moveTo>
                    <a:pt x="181" y="0"/>
                  </a:moveTo>
                  <a:cubicBezTo>
                    <a:pt x="181" y="0"/>
                    <a:pt x="181" y="0"/>
                    <a:pt x="181" y="0"/>
                  </a:cubicBezTo>
                  <a:cubicBezTo>
                    <a:pt x="180" y="0"/>
                    <a:pt x="179" y="1"/>
                    <a:pt x="179" y="2"/>
                  </a:cubicBezTo>
                  <a:cubicBezTo>
                    <a:pt x="179" y="3"/>
                    <a:pt x="180" y="4"/>
                    <a:pt x="181" y="4"/>
                  </a:cubicBezTo>
                  <a:cubicBezTo>
                    <a:pt x="182" y="4"/>
                    <a:pt x="183" y="3"/>
                    <a:pt x="183" y="2"/>
                  </a:cubicBezTo>
                  <a:cubicBezTo>
                    <a:pt x="183" y="1"/>
                    <a:pt x="182" y="0"/>
                    <a:pt x="181" y="0"/>
                  </a:cubicBezTo>
                  <a:close/>
                  <a:moveTo>
                    <a:pt x="190" y="0"/>
                  </a:moveTo>
                  <a:cubicBezTo>
                    <a:pt x="190" y="0"/>
                    <a:pt x="190" y="0"/>
                    <a:pt x="190" y="0"/>
                  </a:cubicBezTo>
                  <a:cubicBezTo>
                    <a:pt x="189" y="0"/>
                    <a:pt x="188" y="1"/>
                    <a:pt x="188" y="2"/>
                  </a:cubicBezTo>
                  <a:cubicBezTo>
                    <a:pt x="188" y="3"/>
                    <a:pt x="189" y="4"/>
                    <a:pt x="190" y="4"/>
                  </a:cubicBezTo>
                  <a:cubicBezTo>
                    <a:pt x="191" y="4"/>
                    <a:pt x="192" y="3"/>
                    <a:pt x="192" y="2"/>
                  </a:cubicBezTo>
                  <a:cubicBezTo>
                    <a:pt x="192" y="1"/>
                    <a:pt x="191" y="0"/>
                    <a:pt x="190" y="0"/>
                  </a:cubicBezTo>
                  <a:close/>
                  <a:moveTo>
                    <a:pt x="199" y="0"/>
                  </a:moveTo>
                  <a:cubicBezTo>
                    <a:pt x="199" y="0"/>
                    <a:pt x="199" y="0"/>
                    <a:pt x="199" y="0"/>
                  </a:cubicBezTo>
                  <a:cubicBezTo>
                    <a:pt x="198" y="0"/>
                    <a:pt x="197" y="1"/>
                    <a:pt x="197" y="2"/>
                  </a:cubicBezTo>
                  <a:cubicBezTo>
                    <a:pt x="197" y="3"/>
                    <a:pt x="198" y="4"/>
                    <a:pt x="199" y="4"/>
                  </a:cubicBezTo>
                  <a:cubicBezTo>
                    <a:pt x="200" y="4"/>
                    <a:pt x="201" y="3"/>
                    <a:pt x="201" y="2"/>
                  </a:cubicBezTo>
                  <a:cubicBezTo>
                    <a:pt x="201" y="1"/>
                    <a:pt x="200" y="0"/>
                    <a:pt x="199" y="0"/>
                  </a:cubicBezTo>
                  <a:close/>
                  <a:moveTo>
                    <a:pt x="208" y="0"/>
                  </a:moveTo>
                  <a:cubicBezTo>
                    <a:pt x="208" y="0"/>
                    <a:pt x="208" y="0"/>
                    <a:pt x="208" y="0"/>
                  </a:cubicBezTo>
                  <a:cubicBezTo>
                    <a:pt x="207" y="0"/>
                    <a:pt x="206" y="1"/>
                    <a:pt x="206" y="2"/>
                  </a:cubicBezTo>
                  <a:cubicBezTo>
                    <a:pt x="206" y="3"/>
                    <a:pt x="207" y="4"/>
                    <a:pt x="208" y="4"/>
                  </a:cubicBezTo>
                  <a:cubicBezTo>
                    <a:pt x="209" y="4"/>
                    <a:pt x="210" y="3"/>
                    <a:pt x="210" y="2"/>
                  </a:cubicBezTo>
                  <a:cubicBezTo>
                    <a:pt x="210" y="1"/>
                    <a:pt x="209" y="0"/>
                    <a:pt x="208" y="0"/>
                  </a:cubicBezTo>
                  <a:close/>
                  <a:moveTo>
                    <a:pt x="217" y="0"/>
                  </a:moveTo>
                  <a:cubicBezTo>
                    <a:pt x="217" y="0"/>
                    <a:pt x="217" y="0"/>
                    <a:pt x="217" y="0"/>
                  </a:cubicBezTo>
                  <a:cubicBezTo>
                    <a:pt x="216" y="0"/>
                    <a:pt x="215" y="1"/>
                    <a:pt x="215" y="2"/>
                  </a:cubicBezTo>
                  <a:cubicBezTo>
                    <a:pt x="215" y="3"/>
                    <a:pt x="216" y="4"/>
                    <a:pt x="217" y="4"/>
                  </a:cubicBezTo>
                  <a:cubicBezTo>
                    <a:pt x="218" y="4"/>
                    <a:pt x="219" y="3"/>
                    <a:pt x="219" y="2"/>
                  </a:cubicBezTo>
                  <a:cubicBezTo>
                    <a:pt x="219" y="1"/>
                    <a:pt x="218" y="0"/>
                    <a:pt x="217" y="0"/>
                  </a:cubicBezTo>
                  <a:close/>
                  <a:moveTo>
                    <a:pt x="226" y="0"/>
                  </a:moveTo>
                  <a:cubicBezTo>
                    <a:pt x="226" y="0"/>
                    <a:pt x="226" y="0"/>
                    <a:pt x="226" y="0"/>
                  </a:cubicBezTo>
                  <a:cubicBezTo>
                    <a:pt x="225" y="0"/>
                    <a:pt x="224" y="1"/>
                    <a:pt x="224" y="2"/>
                  </a:cubicBezTo>
                  <a:cubicBezTo>
                    <a:pt x="224" y="3"/>
                    <a:pt x="225" y="4"/>
                    <a:pt x="226" y="4"/>
                  </a:cubicBezTo>
                  <a:cubicBezTo>
                    <a:pt x="227" y="4"/>
                    <a:pt x="227" y="3"/>
                    <a:pt x="227" y="2"/>
                  </a:cubicBezTo>
                  <a:cubicBezTo>
                    <a:pt x="227" y="1"/>
                    <a:pt x="227" y="0"/>
                    <a:pt x="226" y="0"/>
                  </a:cubicBezTo>
                  <a:close/>
                  <a:moveTo>
                    <a:pt x="235" y="0"/>
                  </a:moveTo>
                  <a:cubicBezTo>
                    <a:pt x="235" y="0"/>
                    <a:pt x="235" y="0"/>
                    <a:pt x="235" y="0"/>
                  </a:cubicBezTo>
                  <a:cubicBezTo>
                    <a:pt x="234" y="0"/>
                    <a:pt x="233" y="1"/>
                    <a:pt x="233" y="2"/>
                  </a:cubicBezTo>
                  <a:cubicBezTo>
                    <a:pt x="233" y="3"/>
                    <a:pt x="234" y="4"/>
                    <a:pt x="235" y="4"/>
                  </a:cubicBezTo>
                  <a:cubicBezTo>
                    <a:pt x="236" y="4"/>
                    <a:pt x="236" y="3"/>
                    <a:pt x="236" y="2"/>
                  </a:cubicBezTo>
                  <a:cubicBezTo>
                    <a:pt x="236" y="1"/>
                    <a:pt x="236" y="0"/>
                    <a:pt x="235" y="0"/>
                  </a:cubicBezTo>
                  <a:close/>
                  <a:moveTo>
                    <a:pt x="244" y="0"/>
                  </a:moveTo>
                  <a:cubicBezTo>
                    <a:pt x="244" y="0"/>
                    <a:pt x="244" y="0"/>
                    <a:pt x="244" y="0"/>
                  </a:cubicBezTo>
                  <a:cubicBezTo>
                    <a:pt x="243" y="0"/>
                    <a:pt x="242" y="1"/>
                    <a:pt x="242" y="2"/>
                  </a:cubicBezTo>
                  <a:cubicBezTo>
                    <a:pt x="242" y="3"/>
                    <a:pt x="243" y="4"/>
                    <a:pt x="244" y="4"/>
                  </a:cubicBezTo>
                  <a:cubicBezTo>
                    <a:pt x="245" y="4"/>
                    <a:pt x="245" y="3"/>
                    <a:pt x="245" y="2"/>
                  </a:cubicBezTo>
                  <a:cubicBezTo>
                    <a:pt x="245" y="1"/>
                    <a:pt x="245" y="0"/>
                    <a:pt x="244" y="0"/>
                  </a:cubicBezTo>
                  <a:close/>
                  <a:moveTo>
                    <a:pt x="253" y="0"/>
                  </a:moveTo>
                  <a:cubicBezTo>
                    <a:pt x="253" y="0"/>
                    <a:pt x="253" y="0"/>
                    <a:pt x="253" y="0"/>
                  </a:cubicBezTo>
                  <a:cubicBezTo>
                    <a:pt x="252" y="0"/>
                    <a:pt x="251" y="1"/>
                    <a:pt x="251" y="2"/>
                  </a:cubicBezTo>
                  <a:cubicBezTo>
                    <a:pt x="251" y="3"/>
                    <a:pt x="252" y="4"/>
                    <a:pt x="253" y="4"/>
                  </a:cubicBezTo>
                  <a:cubicBezTo>
                    <a:pt x="254" y="4"/>
                    <a:pt x="254" y="3"/>
                    <a:pt x="254" y="2"/>
                  </a:cubicBezTo>
                  <a:cubicBezTo>
                    <a:pt x="254" y="1"/>
                    <a:pt x="254" y="0"/>
                    <a:pt x="253" y="0"/>
                  </a:cubicBezTo>
                  <a:close/>
                  <a:moveTo>
                    <a:pt x="262" y="0"/>
                  </a:moveTo>
                  <a:cubicBezTo>
                    <a:pt x="262" y="0"/>
                    <a:pt x="262" y="0"/>
                    <a:pt x="262" y="0"/>
                  </a:cubicBezTo>
                  <a:cubicBezTo>
                    <a:pt x="261" y="0"/>
                    <a:pt x="260" y="1"/>
                    <a:pt x="260" y="2"/>
                  </a:cubicBezTo>
                  <a:cubicBezTo>
                    <a:pt x="260" y="3"/>
                    <a:pt x="261" y="4"/>
                    <a:pt x="262" y="4"/>
                  </a:cubicBezTo>
                  <a:cubicBezTo>
                    <a:pt x="263" y="4"/>
                    <a:pt x="263" y="3"/>
                    <a:pt x="263" y="2"/>
                  </a:cubicBezTo>
                  <a:cubicBezTo>
                    <a:pt x="263" y="1"/>
                    <a:pt x="263" y="0"/>
                    <a:pt x="262" y="0"/>
                  </a:cubicBezTo>
                  <a:close/>
                  <a:moveTo>
                    <a:pt x="271" y="0"/>
                  </a:moveTo>
                  <a:cubicBezTo>
                    <a:pt x="271" y="0"/>
                    <a:pt x="271" y="0"/>
                    <a:pt x="271" y="0"/>
                  </a:cubicBezTo>
                  <a:cubicBezTo>
                    <a:pt x="270" y="0"/>
                    <a:pt x="269" y="1"/>
                    <a:pt x="269" y="2"/>
                  </a:cubicBezTo>
                  <a:cubicBezTo>
                    <a:pt x="269" y="3"/>
                    <a:pt x="270" y="4"/>
                    <a:pt x="271" y="4"/>
                  </a:cubicBezTo>
                  <a:cubicBezTo>
                    <a:pt x="272" y="4"/>
                    <a:pt x="272" y="3"/>
                    <a:pt x="272" y="2"/>
                  </a:cubicBezTo>
                  <a:cubicBezTo>
                    <a:pt x="272" y="1"/>
                    <a:pt x="272" y="0"/>
                    <a:pt x="271" y="0"/>
                  </a:cubicBezTo>
                  <a:close/>
                  <a:moveTo>
                    <a:pt x="280" y="0"/>
                  </a:moveTo>
                  <a:cubicBezTo>
                    <a:pt x="280" y="0"/>
                    <a:pt x="280" y="0"/>
                    <a:pt x="280" y="0"/>
                  </a:cubicBezTo>
                  <a:cubicBezTo>
                    <a:pt x="279" y="0"/>
                    <a:pt x="278" y="1"/>
                    <a:pt x="278" y="2"/>
                  </a:cubicBezTo>
                  <a:cubicBezTo>
                    <a:pt x="278" y="3"/>
                    <a:pt x="279" y="4"/>
                    <a:pt x="280" y="4"/>
                  </a:cubicBezTo>
                  <a:cubicBezTo>
                    <a:pt x="280" y="4"/>
                    <a:pt x="281" y="3"/>
                    <a:pt x="281" y="2"/>
                  </a:cubicBezTo>
                  <a:cubicBezTo>
                    <a:pt x="281" y="1"/>
                    <a:pt x="280" y="0"/>
                    <a:pt x="280" y="0"/>
                  </a:cubicBezTo>
                  <a:close/>
                  <a:moveTo>
                    <a:pt x="288" y="0"/>
                  </a:moveTo>
                  <a:cubicBezTo>
                    <a:pt x="288" y="0"/>
                    <a:pt x="288" y="0"/>
                    <a:pt x="288" y="0"/>
                  </a:cubicBezTo>
                  <a:cubicBezTo>
                    <a:pt x="287" y="0"/>
                    <a:pt x="287" y="1"/>
                    <a:pt x="287" y="2"/>
                  </a:cubicBezTo>
                  <a:cubicBezTo>
                    <a:pt x="287" y="3"/>
                    <a:pt x="287" y="4"/>
                    <a:pt x="288" y="4"/>
                  </a:cubicBezTo>
                  <a:cubicBezTo>
                    <a:pt x="289" y="4"/>
                    <a:pt x="290" y="3"/>
                    <a:pt x="290" y="2"/>
                  </a:cubicBezTo>
                  <a:cubicBezTo>
                    <a:pt x="290" y="1"/>
                    <a:pt x="289" y="0"/>
                    <a:pt x="288" y="0"/>
                  </a:cubicBezTo>
                  <a:close/>
                  <a:moveTo>
                    <a:pt x="297" y="0"/>
                  </a:moveTo>
                  <a:cubicBezTo>
                    <a:pt x="297" y="0"/>
                    <a:pt x="297" y="0"/>
                    <a:pt x="297" y="0"/>
                  </a:cubicBezTo>
                  <a:cubicBezTo>
                    <a:pt x="296" y="0"/>
                    <a:pt x="296" y="1"/>
                    <a:pt x="296" y="2"/>
                  </a:cubicBezTo>
                  <a:cubicBezTo>
                    <a:pt x="296" y="3"/>
                    <a:pt x="296" y="4"/>
                    <a:pt x="297" y="4"/>
                  </a:cubicBezTo>
                  <a:cubicBezTo>
                    <a:pt x="298" y="4"/>
                    <a:pt x="299" y="3"/>
                    <a:pt x="299" y="2"/>
                  </a:cubicBezTo>
                  <a:cubicBezTo>
                    <a:pt x="299" y="1"/>
                    <a:pt x="298" y="0"/>
                    <a:pt x="297" y="0"/>
                  </a:cubicBezTo>
                  <a:close/>
                  <a:moveTo>
                    <a:pt x="306" y="0"/>
                  </a:moveTo>
                  <a:cubicBezTo>
                    <a:pt x="306" y="0"/>
                    <a:pt x="306" y="0"/>
                    <a:pt x="306" y="0"/>
                  </a:cubicBezTo>
                  <a:cubicBezTo>
                    <a:pt x="305" y="0"/>
                    <a:pt x="305" y="1"/>
                    <a:pt x="305" y="2"/>
                  </a:cubicBezTo>
                  <a:cubicBezTo>
                    <a:pt x="305" y="3"/>
                    <a:pt x="305" y="4"/>
                    <a:pt x="306" y="4"/>
                  </a:cubicBezTo>
                  <a:cubicBezTo>
                    <a:pt x="307" y="4"/>
                    <a:pt x="308" y="3"/>
                    <a:pt x="308" y="2"/>
                  </a:cubicBezTo>
                  <a:cubicBezTo>
                    <a:pt x="308" y="1"/>
                    <a:pt x="307" y="0"/>
                    <a:pt x="306" y="0"/>
                  </a:cubicBezTo>
                  <a:close/>
                  <a:moveTo>
                    <a:pt x="315" y="0"/>
                  </a:moveTo>
                  <a:cubicBezTo>
                    <a:pt x="315" y="0"/>
                    <a:pt x="315" y="0"/>
                    <a:pt x="315" y="0"/>
                  </a:cubicBezTo>
                  <a:cubicBezTo>
                    <a:pt x="314" y="0"/>
                    <a:pt x="314" y="1"/>
                    <a:pt x="314" y="2"/>
                  </a:cubicBezTo>
                  <a:cubicBezTo>
                    <a:pt x="314" y="3"/>
                    <a:pt x="314" y="4"/>
                    <a:pt x="315" y="4"/>
                  </a:cubicBezTo>
                  <a:cubicBezTo>
                    <a:pt x="316" y="4"/>
                    <a:pt x="317" y="3"/>
                    <a:pt x="317" y="2"/>
                  </a:cubicBezTo>
                  <a:cubicBezTo>
                    <a:pt x="317" y="1"/>
                    <a:pt x="316" y="0"/>
                    <a:pt x="315" y="0"/>
                  </a:cubicBezTo>
                  <a:close/>
                  <a:moveTo>
                    <a:pt x="324" y="0"/>
                  </a:moveTo>
                  <a:cubicBezTo>
                    <a:pt x="324" y="0"/>
                    <a:pt x="324" y="0"/>
                    <a:pt x="324" y="0"/>
                  </a:cubicBezTo>
                  <a:cubicBezTo>
                    <a:pt x="323" y="0"/>
                    <a:pt x="323" y="1"/>
                    <a:pt x="323" y="2"/>
                  </a:cubicBezTo>
                  <a:cubicBezTo>
                    <a:pt x="323" y="3"/>
                    <a:pt x="323" y="4"/>
                    <a:pt x="324" y="4"/>
                  </a:cubicBezTo>
                  <a:cubicBezTo>
                    <a:pt x="325" y="4"/>
                    <a:pt x="326" y="3"/>
                    <a:pt x="326" y="2"/>
                  </a:cubicBezTo>
                  <a:cubicBezTo>
                    <a:pt x="326" y="1"/>
                    <a:pt x="325" y="0"/>
                    <a:pt x="324" y="0"/>
                  </a:cubicBezTo>
                  <a:close/>
                  <a:moveTo>
                    <a:pt x="333" y="0"/>
                  </a:moveTo>
                  <a:cubicBezTo>
                    <a:pt x="333" y="0"/>
                    <a:pt x="333" y="0"/>
                    <a:pt x="333" y="0"/>
                  </a:cubicBezTo>
                  <a:cubicBezTo>
                    <a:pt x="332" y="0"/>
                    <a:pt x="332" y="1"/>
                    <a:pt x="332" y="2"/>
                  </a:cubicBezTo>
                  <a:cubicBezTo>
                    <a:pt x="332" y="3"/>
                    <a:pt x="332" y="4"/>
                    <a:pt x="333" y="4"/>
                  </a:cubicBezTo>
                  <a:cubicBezTo>
                    <a:pt x="334" y="4"/>
                    <a:pt x="335" y="3"/>
                    <a:pt x="335" y="2"/>
                  </a:cubicBezTo>
                  <a:cubicBezTo>
                    <a:pt x="335" y="1"/>
                    <a:pt x="334" y="0"/>
                    <a:pt x="333" y="0"/>
                  </a:cubicBezTo>
                  <a:close/>
                  <a:moveTo>
                    <a:pt x="342" y="0"/>
                  </a:moveTo>
                  <a:cubicBezTo>
                    <a:pt x="342" y="0"/>
                    <a:pt x="342" y="0"/>
                    <a:pt x="342" y="0"/>
                  </a:cubicBezTo>
                  <a:cubicBezTo>
                    <a:pt x="341" y="0"/>
                    <a:pt x="341" y="1"/>
                    <a:pt x="341" y="2"/>
                  </a:cubicBezTo>
                  <a:cubicBezTo>
                    <a:pt x="341" y="3"/>
                    <a:pt x="341" y="4"/>
                    <a:pt x="342" y="4"/>
                  </a:cubicBezTo>
                  <a:cubicBezTo>
                    <a:pt x="343" y="4"/>
                    <a:pt x="344" y="3"/>
                    <a:pt x="344" y="2"/>
                  </a:cubicBezTo>
                  <a:cubicBezTo>
                    <a:pt x="344" y="1"/>
                    <a:pt x="343" y="0"/>
                    <a:pt x="342" y="0"/>
                  </a:cubicBezTo>
                  <a:close/>
                  <a:moveTo>
                    <a:pt x="351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350" y="0"/>
                    <a:pt x="349" y="1"/>
                    <a:pt x="349" y="2"/>
                  </a:cubicBezTo>
                  <a:cubicBezTo>
                    <a:pt x="349" y="3"/>
                    <a:pt x="350" y="4"/>
                    <a:pt x="351" y="4"/>
                  </a:cubicBezTo>
                  <a:cubicBezTo>
                    <a:pt x="352" y="4"/>
                    <a:pt x="353" y="3"/>
                    <a:pt x="353" y="2"/>
                  </a:cubicBezTo>
                  <a:cubicBezTo>
                    <a:pt x="353" y="1"/>
                    <a:pt x="352" y="0"/>
                    <a:pt x="351" y="0"/>
                  </a:cubicBezTo>
                  <a:close/>
                  <a:moveTo>
                    <a:pt x="360" y="0"/>
                  </a:moveTo>
                  <a:cubicBezTo>
                    <a:pt x="360" y="0"/>
                    <a:pt x="360" y="0"/>
                    <a:pt x="360" y="0"/>
                  </a:cubicBezTo>
                  <a:cubicBezTo>
                    <a:pt x="359" y="0"/>
                    <a:pt x="358" y="1"/>
                    <a:pt x="358" y="2"/>
                  </a:cubicBezTo>
                  <a:cubicBezTo>
                    <a:pt x="358" y="3"/>
                    <a:pt x="359" y="4"/>
                    <a:pt x="360" y="4"/>
                  </a:cubicBezTo>
                  <a:cubicBezTo>
                    <a:pt x="361" y="4"/>
                    <a:pt x="362" y="3"/>
                    <a:pt x="362" y="2"/>
                  </a:cubicBezTo>
                  <a:cubicBezTo>
                    <a:pt x="362" y="1"/>
                    <a:pt x="361" y="0"/>
                    <a:pt x="360" y="0"/>
                  </a:cubicBezTo>
                  <a:close/>
                  <a:moveTo>
                    <a:pt x="369" y="0"/>
                  </a:moveTo>
                  <a:cubicBezTo>
                    <a:pt x="369" y="0"/>
                    <a:pt x="369" y="0"/>
                    <a:pt x="369" y="0"/>
                  </a:cubicBezTo>
                  <a:cubicBezTo>
                    <a:pt x="368" y="0"/>
                    <a:pt x="367" y="1"/>
                    <a:pt x="367" y="2"/>
                  </a:cubicBezTo>
                  <a:cubicBezTo>
                    <a:pt x="367" y="3"/>
                    <a:pt x="368" y="4"/>
                    <a:pt x="369" y="4"/>
                  </a:cubicBezTo>
                  <a:cubicBezTo>
                    <a:pt x="370" y="4"/>
                    <a:pt x="371" y="3"/>
                    <a:pt x="371" y="2"/>
                  </a:cubicBezTo>
                  <a:cubicBezTo>
                    <a:pt x="371" y="1"/>
                    <a:pt x="370" y="0"/>
                    <a:pt x="369" y="0"/>
                  </a:cubicBezTo>
                  <a:close/>
                  <a:moveTo>
                    <a:pt x="378" y="0"/>
                  </a:moveTo>
                  <a:cubicBezTo>
                    <a:pt x="378" y="0"/>
                    <a:pt x="378" y="0"/>
                    <a:pt x="378" y="0"/>
                  </a:cubicBezTo>
                  <a:cubicBezTo>
                    <a:pt x="377" y="0"/>
                    <a:pt x="376" y="1"/>
                    <a:pt x="376" y="2"/>
                  </a:cubicBezTo>
                  <a:cubicBezTo>
                    <a:pt x="376" y="3"/>
                    <a:pt x="377" y="4"/>
                    <a:pt x="378" y="4"/>
                  </a:cubicBezTo>
                  <a:cubicBezTo>
                    <a:pt x="379" y="4"/>
                    <a:pt x="380" y="3"/>
                    <a:pt x="380" y="2"/>
                  </a:cubicBezTo>
                  <a:cubicBezTo>
                    <a:pt x="380" y="1"/>
                    <a:pt x="379" y="0"/>
                    <a:pt x="378" y="0"/>
                  </a:cubicBezTo>
                  <a:close/>
                  <a:moveTo>
                    <a:pt x="387" y="0"/>
                  </a:moveTo>
                  <a:cubicBezTo>
                    <a:pt x="387" y="0"/>
                    <a:pt x="387" y="0"/>
                    <a:pt x="387" y="0"/>
                  </a:cubicBezTo>
                  <a:cubicBezTo>
                    <a:pt x="386" y="0"/>
                    <a:pt x="385" y="1"/>
                    <a:pt x="385" y="2"/>
                  </a:cubicBezTo>
                  <a:cubicBezTo>
                    <a:pt x="385" y="3"/>
                    <a:pt x="386" y="4"/>
                    <a:pt x="387" y="4"/>
                  </a:cubicBezTo>
                  <a:cubicBezTo>
                    <a:pt x="388" y="4"/>
                    <a:pt x="389" y="3"/>
                    <a:pt x="389" y="2"/>
                  </a:cubicBezTo>
                  <a:cubicBezTo>
                    <a:pt x="389" y="1"/>
                    <a:pt x="388" y="0"/>
                    <a:pt x="387" y="0"/>
                  </a:cubicBezTo>
                  <a:close/>
                  <a:moveTo>
                    <a:pt x="396" y="0"/>
                  </a:moveTo>
                  <a:cubicBezTo>
                    <a:pt x="396" y="0"/>
                    <a:pt x="396" y="0"/>
                    <a:pt x="396" y="0"/>
                  </a:cubicBezTo>
                  <a:cubicBezTo>
                    <a:pt x="395" y="0"/>
                    <a:pt x="394" y="1"/>
                    <a:pt x="394" y="2"/>
                  </a:cubicBezTo>
                  <a:cubicBezTo>
                    <a:pt x="394" y="3"/>
                    <a:pt x="395" y="4"/>
                    <a:pt x="396" y="4"/>
                  </a:cubicBezTo>
                  <a:cubicBezTo>
                    <a:pt x="397" y="4"/>
                    <a:pt x="398" y="3"/>
                    <a:pt x="398" y="2"/>
                  </a:cubicBezTo>
                  <a:cubicBezTo>
                    <a:pt x="398" y="1"/>
                    <a:pt x="397" y="0"/>
                    <a:pt x="396" y="0"/>
                  </a:cubicBezTo>
                  <a:close/>
                  <a:moveTo>
                    <a:pt x="405" y="0"/>
                  </a:moveTo>
                  <a:cubicBezTo>
                    <a:pt x="405" y="0"/>
                    <a:pt x="405" y="0"/>
                    <a:pt x="405" y="0"/>
                  </a:cubicBezTo>
                  <a:cubicBezTo>
                    <a:pt x="404" y="0"/>
                    <a:pt x="403" y="1"/>
                    <a:pt x="403" y="2"/>
                  </a:cubicBezTo>
                  <a:cubicBezTo>
                    <a:pt x="403" y="3"/>
                    <a:pt x="404" y="4"/>
                    <a:pt x="405" y="4"/>
                  </a:cubicBezTo>
                  <a:cubicBezTo>
                    <a:pt x="406" y="4"/>
                    <a:pt x="407" y="3"/>
                    <a:pt x="407" y="2"/>
                  </a:cubicBezTo>
                  <a:cubicBezTo>
                    <a:pt x="407" y="1"/>
                    <a:pt x="406" y="0"/>
                    <a:pt x="405" y="0"/>
                  </a:cubicBezTo>
                  <a:close/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413" y="0"/>
                    <a:pt x="412" y="1"/>
                    <a:pt x="412" y="2"/>
                  </a:cubicBezTo>
                  <a:cubicBezTo>
                    <a:pt x="412" y="3"/>
                    <a:pt x="413" y="4"/>
                    <a:pt x="414" y="4"/>
                  </a:cubicBezTo>
                  <a:cubicBezTo>
                    <a:pt x="415" y="4"/>
                    <a:pt x="416" y="3"/>
                    <a:pt x="416" y="2"/>
                  </a:cubicBezTo>
                  <a:cubicBezTo>
                    <a:pt x="416" y="1"/>
                    <a:pt x="415" y="0"/>
                    <a:pt x="414" y="0"/>
                  </a:cubicBezTo>
                  <a:close/>
                  <a:moveTo>
                    <a:pt x="423" y="0"/>
                  </a:moveTo>
                  <a:cubicBezTo>
                    <a:pt x="423" y="0"/>
                    <a:pt x="423" y="0"/>
                    <a:pt x="423" y="0"/>
                  </a:cubicBezTo>
                  <a:cubicBezTo>
                    <a:pt x="422" y="0"/>
                    <a:pt x="421" y="1"/>
                    <a:pt x="421" y="2"/>
                  </a:cubicBezTo>
                  <a:cubicBezTo>
                    <a:pt x="421" y="3"/>
                    <a:pt x="422" y="4"/>
                    <a:pt x="423" y="4"/>
                  </a:cubicBezTo>
                  <a:cubicBezTo>
                    <a:pt x="424" y="4"/>
                    <a:pt x="425" y="3"/>
                    <a:pt x="425" y="2"/>
                  </a:cubicBezTo>
                  <a:cubicBezTo>
                    <a:pt x="425" y="1"/>
                    <a:pt x="424" y="0"/>
                    <a:pt x="423" y="0"/>
                  </a:cubicBezTo>
                  <a:close/>
                  <a:moveTo>
                    <a:pt x="432" y="0"/>
                  </a:moveTo>
                  <a:cubicBezTo>
                    <a:pt x="432" y="0"/>
                    <a:pt x="432" y="0"/>
                    <a:pt x="432" y="0"/>
                  </a:cubicBezTo>
                  <a:cubicBezTo>
                    <a:pt x="431" y="0"/>
                    <a:pt x="430" y="1"/>
                    <a:pt x="430" y="2"/>
                  </a:cubicBezTo>
                  <a:cubicBezTo>
                    <a:pt x="430" y="3"/>
                    <a:pt x="431" y="4"/>
                    <a:pt x="432" y="4"/>
                  </a:cubicBezTo>
                  <a:cubicBezTo>
                    <a:pt x="433" y="4"/>
                    <a:pt x="434" y="3"/>
                    <a:pt x="434" y="2"/>
                  </a:cubicBezTo>
                  <a:cubicBezTo>
                    <a:pt x="434" y="1"/>
                    <a:pt x="433" y="0"/>
                    <a:pt x="432" y="0"/>
                  </a:cubicBezTo>
                  <a:close/>
                  <a:moveTo>
                    <a:pt x="441" y="0"/>
                  </a:moveTo>
                  <a:cubicBezTo>
                    <a:pt x="441" y="0"/>
                    <a:pt x="441" y="0"/>
                    <a:pt x="441" y="0"/>
                  </a:cubicBezTo>
                  <a:cubicBezTo>
                    <a:pt x="440" y="0"/>
                    <a:pt x="439" y="1"/>
                    <a:pt x="439" y="2"/>
                  </a:cubicBezTo>
                  <a:cubicBezTo>
                    <a:pt x="439" y="3"/>
                    <a:pt x="440" y="4"/>
                    <a:pt x="441" y="4"/>
                  </a:cubicBezTo>
                  <a:cubicBezTo>
                    <a:pt x="442" y="4"/>
                    <a:pt x="443" y="3"/>
                    <a:pt x="443" y="2"/>
                  </a:cubicBezTo>
                  <a:cubicBezTo>
                    <a:pt x="443" y="1"/>
                    <a:pt x="442" y="0"/>
                    <a:pt x="441" y="0"/>
                  </a:cubicBezTo>
                  <a:close/>
                  <a:moveTo>
                    <a:pt x="450" y="0"/>
                  </a:moveTo>
                  <a:cubicBezTo>
                    <a:pt x="450" y="0"/>
                    <a:pt x="450" y="0"/>
                    <a:pt x="450" y="0"/>
                  </a:cubicBezTo>
                  <a:cubicBezTo>
                    <a:pt x="449" y="0"/>
                    <a:pt x="448" y="1"/>
                    <a:pt x="448" y="2"/>
                  </a:cubicBezTo>
                  <a:cubicBezTo>
                    <a:pt x="448" y="3"/>
                    <a:pt x="449" y="4"/>
                    <a:pt x="450" y="4"/>
                  </a:cubicBezTo>
                  <a:cubicBezTo>
                    <a:pt x="451" y="4"/>
                    <a:pt x="452" y="3"/>
                    <a:pt x="452" y="2"/>
                  </a:cubicBezTo>
                  <a:cubicBezTo>
                    <a:pt x="452" y="1"/>
                    <a:pt x="451" y="0"/>
                    <a:pt x="450" y="0"/>
                  </a:cubicBezTo>
                  <a:close/>
                  <a:moveTo>
                    <a:pt x="459" y="0"/>
                  </a:moveTo>
                  <a:cubicBezTo>
                    <a:pt x="459" y="0"/>
                    <a:pt x="459" y="0"/>
                    <a:pt x="459" y="0"/>
                  </a:cubicBezTo>
                  <a:cubicBezTo>
                    <a:pt x="458" y="0"/>
                    <a:pt x="457" y="1"/>
                    <a:pt x="457" y="2"/>
                  </a:cubicBezTo>
                  <a:cubicBezTo>
                    <a:pt x="457" y="3"/>
                    <a:pt x="458" y="4"/>
                    <a:pt x="459" y="4"/>
                  </a:cubicBezTo>
                  <a:cubicBezTo>
                    <a:pt x="460" y="4"/>
                    <a:pt x="461" y="3"/>
                    <a:pt x="461" y="2"/>
                  </a:cubicBezTo>
                  <a:cubicBezTo>
                    <a:pt x="461" y="1"/>
                    <a:pt x="460" y="0"/>
                    <a:pt x="459" y="0"/>
                  </a:cubicBezTo>
                  <a:close/>
                  <a:moveTo>
                    <a:pt x="468" y="0"/>
                  </a:moveTo>
                  <a:cubicBezTo>
                    <a:pt x="468" y="0"/>
                    <a:pt x="468" y="0"/>
                    <a:pt x="468" y="0"/>
                  </a:cubicBezTo>
                  <a:cubicBezTo>
                    <a:pt x="467" y="0"/>
                    <a:pt x="466" y="1"/>
                    <a:pt x="466" y="2"/>
                  </a:cubicBezTo>
                  <a:cubicBezTo>
                    <a:pt x="466" y="3"/>
                    <a:pt x="467" y="4"/>
                    <a:pt x="468" y="4"/>
                  </a:cubicBezTo>
                  <a:cubicBezTo>
                    <a:pt x="469" y="4"/>
                    <a:pt x="470" y="3"/>
                    <a:pt x="470" y="2"/>
                  </a:cubicBezTo>
                  <a:cubicBezTo>
                    <a:pt x="470" y="1"/>
                    <a:pt x="469" y="0"/>
                    <a:pt x="468" y="0"/>
                  </a:cubicBezTo>
                  <a:close/>
                  <a:moveTo>
                    <a:pt x="477" y="0"/>
                  </a:moveTo>
                  <a:cubicBezTo>
                    <a:pt x="477" y="0"/>
                    <a:pt x="477" y="0"/>
                    <a:pt x="477" y="0"/>
                  </a:cubicBezTo>
                  <a:cubicBezTo>
                    <a:pt x="476" y="0"/>
                    <a:pt x="475" y="1"/>
                    <a:pt x="475" y="2"/>
                  </a:cubicBezTo>
                  <a:cubicBezTo>
                    <a:pt x="475" y="3"/>
                    <a:pt x="476" y="4"/>
                    <a:pt x="477" y="4"/>
                  </a:cubicBezTo>
                  <a:cubicBezTo>
                    <a:pt x="478" y="4"/>
                    <a:pt x="479" y="3"/>
                    <a:pt x="479" y="2"/>
                  </a:cubicBezTo>
                  <a:cubicBezTo>
                    <a:pt x="479" y="1"/>
                    <a:pt x="478" y="0"/>
                    <a:pt x="477" y="0"/>
                  </a:cubicBezTo>
                  <a:close/>
                  <a:moveTo>
                    <a:pt x="486" y="0"/>
                  </a:moveTo>
                  <a:cubicBezTo>
                    <a:pt x="486" y="0"/>
                    <a:pt x="486" y="0"/>
                    <a:pt x="486" y="0"/>
                  </a:cubicBezTo>
                  <a:cubicBezTo>
                    <a:pt x="485" y="0"/>
                    <a:pt x="484" y="1"/>
                    <a:pt x="484" y="2"/>
                  </a:cubicBezTo>
                  <a:cubicBezTo>
                    <a:pt x="484" y="3"/>
                    <a:pt x="485" y="4"/>
                    <a:pt x="486" y="4"/>
                  </a:cubicBezTo>
                  <a:cubicBezTo>
                    <a:pt x="487" y="4"/>
                    <a:pt x="488" y="3"/>
                    <a:pt x="488" y="2"/>
                  </a:cubicBezTo>
                  <a:cubicBezTo>
                    <a:pt x="488" y="1"/>
                    <a:pt x="487" y="0"/>
                    <a:pt x="486" y="0"/>
                  </a:cubicBezTo>
                  <a:close/>
                  <a:moveTo>
                    <a:pt x="495" y="0"/>
                  </a:moveTo>
                  <a:cubicBezTo>
                    <a:pt x="495" y="0"/>
                    <a:pt x="495" y="0"/>
                    <a:pt x="495" y="0"/>
                  </a:cubicBezTo>
                  <a:cubicBezTo>
                    <a:pt x="494" y="0"/>
                    <a:pt x="493" y="1"/>
                    <a:pt x="493" y="2"/>
                  </a:cubicBezTo>
                  <a:cubicBezTo>
                    <a:pt x="493" y="3"/>
                    <a:pt x="494" y="4"/>
                    <a:pt x="495" y="4"/>
                  </a:cubicBezTo>
                  <a:cubicBezTo>
                    <a:pt x="496" y="4"/>
                    <a:pt x="497" y="3"/>
                    <a:pt x="497" y="2"/>
                  </a:cubicBezTo>
                  <a:cubicBezTo>
                    <a:pt x="497" y="1"/>
                    <a:pt x="496" y="0"/>
                    <a:pt x="495" y="0"/>
                  </a:cubicBezTo>
                  <a:close/>
                  <a:moveTo>
                    <a:pt x="504" y="0"/>
                  </a:moveTo>
                  <a:cubicBezTo>
                    <a:pt x="504" y="0"/>
                    <a:pt x="504" y="0"/>
                    <a:pt x="504" y="0"/>
                  </a:cubicBezTo>
                  <a:cubicBezTo>
                    <a:pt x="503" y="0"/>
                    <a:pt x="502" y="1"/>
                    <a:pt x="502" y="2"/>
                  </a:cubicBezTo>
                  <a:cubicBezTo>
                    <a:pt x="502" y="3"/>
                    <a:pt x="503" y="4"/>
                    <a:pt x="504" y="4"/>
                  </a:cubicBezTo>
                  <a:cubicBezTo>
                    <a:pt x="505" y="4"/>
                    <a:pt x="506" y="3"/>
                    <a:pt x="506" y="2"/>
                  </a:cubicBezTo>
                  <a:cubicBezTo>
                    <a:pt x="506" y="1"/>
                    <a:pt x="505" y="0"/>
                    <a:pt x="504" y="0"/>
                  </a:cubicBezTo>
                  <a:close/>
                  <a:moveTo>
                    <a:pt x="513" y="0"/>
                  </a:moveTo>
                  <a:cubicBezTo>
                    <a:pt x="513" y="0"/>
                    <a:pt x="513" y="0"/>
                    <a:pt x="513" y="0"/>
                  </a:cubicBezTo>
                  <a:cubicBezTo>
                    <a:pt x="512" y="0"/>
                    <a:pt x="511" y="1"/>
                    <a:pt x="511" y="2"/>
                  </a:cubicBezTo>
                  <a:cubicBezTo>
                    <a:pt x="511" y="3"/>
                    <a:pt x="512" y="4"/>
                    <a:pt x="513" y="4"/>
                  </a:cubicBezTo>
                  <a:cubicBezTo>
                    <a:pt x="514" y="4"/>
                    <a:pt x="515" y="3"/>
                    <a:pt x="515" y="2"/>
                  </a:cubicBezTo>
                  <a:cubicBezTo>
                    <a:pt x="515" y="1"/>
                    <a:pt x="514" y="0"/>
                    <a:pt x="513" y="0"/>
                  </a:cubicBezTo>
                  <a:close/>
                  <a:moveTo>
                    <a:pt x="522" y="0"/>
                  </a:moveTo>
                  <a:cubicBezTo>
                    <a:pt x="522" y="0"/>
                    <a:pt x="522" y="0"/>
                    <a:pt x="522" y="0"/>
                  </a:cubicBezTo>
                  <a:cubicBezTo>
                    <a:pt x="521" y="0"/>
                    <a:pt x="520" y="1"/>
                    <a:pt x="520" y="2"/>
                  </a:cubicBezTo>
                  <a:cubicBezTo>
                    <a:pt x="520" y="3"/>
                    <a:pt x="521" y="4"/>
                    <a:pt x="522" y="4"/>
                  </a:cubicBezTo>
                  <a:cubicBezTo>
                    <a:pt x="523" y="4"/>
                    <a:pt x="524" y="3"/>
                    <a:pt x="524" y="2"/>
                  </a:cubicBezTo>
                  <a:cubicBezTo>
                    <a:pt x="524" y="1"/>
                    <a:pt x="523" y="0"/>
                    <a:pt x="522" y="0"/>
                  </a:cubicBezTo>
                  <a:close/>
                  <a:moveTo>
                    <a:pt x="531" y="0"/>
                  </a:moveTo>
                  <a:cubicBezTo>
                    <a:pt x="531" y="0"/>
                    <a:pt x="531" y="0"/>
                    <a:pt x="531" y="0"/>
                  </a:cubicBezTo>
                  <a:cubicBezTo>
                    <a:pt x="530" y="0"/>
                    <a:pt x="529" y="1"/>
                    <a:pt x="529" y="2"/>
                  </a:cubicBezTo>
                  <a:cubicBezTo>
                    <a:pt x="529" y="3"/>
                    <a:pt x="530" y="4"/>
                    <a:pt x="531" y="4"/>
                  </a:cubicBezTo>
                  <a:cubicBezTo>
                    <a:pt x="532" y="4"/>
                    <a:pt x="532" y="3"/>
                    <a:pt x="532" y="2"/>
                  </a:cubicBezTo>
                  <a:cubicBezTo>
                    <a:pt x="532" y="1"/>
                    <a:pt x="532" y="0"/>
                    <a:pt x="531" y="0"/>
                  </a:cubicBezTo>
                  <a:close/>
                  <a:moveTo>
                    <a:pt x="540" y="0"/>
                  </a:moveTo>
                  <a:cubicBezTo>
                    <a:pt x="540" y="0"/>
                    <a:pt x="540" y="0"/>
                    <a:pt x="540" y="0"/>
                  </a:cubicBezTo>
                  <a:cubicBezTo>
                    <a:pt x="539" y="0"/>
                    <a:pt x="538" y="1"/>
                    <a:pt x="538" y="2"/>
                  </a:cubicBezTo>
                  <a:cubicBezTo>
                    <a:pt x="538" y="3"/>
                    <a:pt x="539" y="4"/>
                    <a:pt x="540" y="4"/>
                  </a:cubicBezTo>
                  <a:cubicBezTo>
                    <a:pt x="541" y="4"/>
                    <a:pt x="541" y="3"/>
                    <a:pt x="541" y="2"/>
                  </a:cubicBezTo>
                  <a:cubicBezTo>
                    <a:pt x="541" y="1"/>
                    <a:pt x="541" y="0"/>
                    <a:pt x="540" y="0"/>
                  </a:cubicBezTo>
                  <a:close/>
                  <a:moveTo>
                    <a:pt x="549" y="0"/>
                  </a:moveTo>
                  <a:cubicBezTo>
                    <a:pt x="549" y="0"/>
                    <a:pt x="549" y="0"/>
                    <a:pt x="549" y="0"/>
                  </a:cubicBezTo>
                  <a:cubicBezTo>
                    <a:pt x="548" y="0"/>
                    <a:pt x="547" y="1"/>
                    <a:pt x="547" y="2"/>
                  </a:cubicBezTo>
                  <a:cubicBezTo>
                    <a:pt x="547" y="3"/>
                    <a:pt x="548" y="4"/>
                    <a:pt x="549" y="4"/>
                  </a:cubicBezTo>
                  <a:cubicBezTo>
                    <a:pt x="550" y="4"/>
                    <a:pt x="550" y="3"/>
                    <a:pt x="550" y="2"/>
                  </a:cubicBezTo>
                  <a:cubicBezTo>
                    <a:pt x="550" y="1"/>
                    <a:pt x="550" y="0"/>
                    <a:pt x="549" y="0"/>
                  </a:cubicBezTo>
                  <a:close/>
                  <a:moveTo>
                    <a:pt x="558" y="0"/>
                  </a:moveTo>
                  <a:cubicBezTo>
                    <a:pt x="558" y="0"/>
                    <a:pt x="558" y="0"/>
                    <a:pt x="558" y="0"/>
                  </a:cubicBezTo>
                  <a:cubicBezTo>
                    <a:pt x="557" y="0"/>
                    <a:pt x="556" y="1"/>
                    <a:pt x="556" y="2"/>
                  </a:cubicBezTo>
                  <a:cubicBezTo>
                    <a:pt x="556" y="3"/>
                    <a:pt x="557" y="4"/>
                    <a:pt x="558" y="4"/>
                  </a:cubicBezTo>
                  <a:cubicBezTo>
                    <a:pt x="559" y="4"/>
                    <a:pt x="559" y="3"/>
                    <a:pt x="559" y="2"/>
                  </a:cubicBezTo>
                  <a:cubicBezTo>
                    <a:pt x="559" y="1"/>
                    <a:pt x="559" y="0"/>
                    <a:pt x="558" y="0"/>
                  </a:cubicBezTo>
                  <a:close/>
                  <a:moveTo>
                    <a:pt x="567" y="0"/>
                  </a:moveTo>
                  <a:cubicBezTo>
                    <a:pt x="567" y="0"/>
                    <a:pt x="567" y="0"/>
                    <a:pt x="567" y="0"/>
                  </a:cubicBezTo>
                  <a:cubicBezTo>
                    <a:pt x="566" y="0"/>
                    <a:pt x="565" y="1"/>
                    <a:pt x="565" y="2"/>
                  </a:cubicBezTo>
                  <a:cubicBezTo>
                    <a:pt x="565" y="3"/>
                    <a:pt x="566" y="4"/>
                    <a:pt x="567" y="4"/>
                  </a:cubicBezTo>
                  <a:cubicBezTo>
                    <a:pt x="568" y="4"/>
                    <a:pt x="568" y="3"/>
                    <a:pt x="568" y="2"/>
                  </a:cubicBezTo>
                  <a:cubicBezTo>
                    <a:pt x="568" y="1"/>
                    <a:pt x="568" y="0"/>
                    <a:pt x="567" y="0"/>
                  </a:cubicBezTo>
                  <a:close/>
                  <a:moveTo>
                    <a:pt x="576" y="0"/>
                  </a:moveTo>
                  <a:cubicBezTo>
                    <a:pt x="576" y="0"/>
                    <a:pt x="576" y="0"/>
                    <a:pt x="576" y="0"/>
                  </a:cubicBezTo>
                  <a:cubicBezTo>
                    <a:pt x="575" y="0"/>
                    <a:pt x="574" y="1"/>
                    <a:pt x="574" y="2"/>
                  </a:cubicBezTo>
                  <a:cubicBezTo>
                    <a:pt x="574" y="3"/>
                    <a:pt x="575" y="4"/>
                    <a:pt x="576" y="4"/>
                  </a:cubicBezTo>
                  <a:cubicBezTo>
                    <a:pt x="577" y="4"/>
                    <a:pt x="577" y="3"/>
                    <a:pt x="577" y="2"/>
                  </a:cubicBezTo>
                  <a:cubicBezTo>
                    <a:pt x="577" y="1"/>
                    <a:pt x="577" y="0"/>
                    <a:pt x="576" y="0"/>
                  </a:cubicBezTo>
                  <a:close/>
                  <a:moveTo>
                    <a:pt x="585" y="0"/>
                  </a:moveTo>
                  <a:cubicBezTo>
                    <a:pt x="585" y="0"/>
                    <a:pt x="585" y="0"/>
                    <a:pt x="585" y="0"/>
                  </a:cubicBezTo>
                  <a:cubicBezTo>
                    <a:pt x="584" y="0"/>
                    <a:pt x="583" y="1"/>
                    <a:pt x="583" y="2"/>
                  </a:cubicBezTo>
                  <a:cubicBezTo>
                    <a:pt x="583" y="3"/>
                    <a:pt x="584" y="4"/>
                    <a:pt x="585" y="4"/>
                  </a:cubicBezTo>
                  <a:cubicBezTo>
                    <a:pt x="586" y="4"/>
                    <a:pt x="586" y="3"/>
                    <a:pt x="586" y="2"/>
                  </a:cubicBezTo>
                  <a:cubicBezTo>
                    <a:pt x="586" y="1"/>
                    <a:pt x="586" y="0"/>
                    <a:pt x="585" y="0"/>
                  </a:cubicBezTo>
                  <a:close/>
                  <a:moveTo>
                    <a:pt x="593" y="0"/>
                  </a:moveTo>
                  <a:cubicBezTo>
                    <a:pt x="593" y="0"/>
                    <a:pt x="593" y="0"/>
                    <a:pt x="593" y="0"/>
                  </a:cubicBezTo>
                  <a:cubicBezTo>
                    <a:pt x="593" y="0"/>
                    <a:pt x="592" y="1"/>
                    <a:pt x="592" y="2"/>
                  </a:cubicBezTo>
                  <a:cubicBezTo>
                    <a:pt x="592" y="3"/>
                    <a:pt x="593" y="4"/>
                    <a:pt x="593" y="4"/>
                  </a:cubicBezTo>
                  <a:cubicBezTo>
                    <a:pt x="594" y="4"/>
                    <a:pt x="595" y="3"/>
                    <a:pt x="595" y="2"/>
                  </a:cubicBezTo>
                  <a:cubicBezTo>
                    <a:pt x="595" y="1"/>
                    <a:pt x="594" y="0"/>
                    <a:pt x="593" y="0"/>
                  </a:cubicBezTo>
                  <a:close/>
                  <a:moveTo>
                    <a:pt x="602" y="0"/>
                  </a:moveTo>
                  <a:cubicBezTo>
                    <a:pt x="602" y="0"/>
                    <a:pt x="602" y="0"/>
                    <a:pt x="602" y="0"/>
                  </a:cubicBezTo>
                  <a:cubicBezTo>
                    <a:pt x="601" y="0"/>
                    <a:pt x="601" y="1"/>
                    <a:pt x="601" y="2"/>
                  </a:cubicBezTo>
                  <a:cubicBezTo>
                    <a:pt x="601" y="3"/>
                    <a:pt x="601" y="4"/>
                    <a:pt x="602" y="4"/>
                  </a:cubicBezTo>
                  <a:cubicBezTo>
                    <a:pt x="603" y="4"/>
                    <a:pt x="604" y="3"/>
                    <a:pt x="604" y="2"/>
                  </a:cubicBezTo>
                  <a:cubicBezTo>
                    <a:pt x="604" y="1"/>
                    <a:pt x="603" y="0"/>
                    <a:pt x="602" y="0"/>
                  </a:cubicBezTo>
                  <a:close/>
                  <a:moveTo>
                    <a:pt x="611" y="0"/>
                  </a:moveTo>
                  <a:cubicBezTo>
                    <a:pt x="611" y="0"/>
                    <a:pt x="611" y="0"/>
                    <a:pt x="611" y="0"/>
                  </a:cubicBezTo>
                  <a:cubicBezTo>
                    <a:pt x="610" y="0"/>
                    <a:pt x="610" y="1"/>
                    <a:pt x="610" y="2"/>
                  </a:cubicBezTo>
                  <a:cubicBezTo>
                    <a:pt x="610" y="3"/>
                    <a:pt x="610" y="4"/>
                    <a:pt x="611" y="4"/>
                  </a:cubicBezTo>
                  <a:cubicBezTo>
                    <a:pt x="612" y="4"/>
                    <a:pt x="613" y="3"/>
                    <a:pt x="613" y="2"/>
                  </a:cubicBezTo>
                  <a:cubicBezTo>
                    <a:pt x="613" y="1"/>
                    <a:pt x="612" y="0"/>
                    <a:pt x="611" y="0"/>
                  </a:cubicBezTo>
                  <a:close/>
                  <a:moveTo>
                    <a:pt x="620" y="0"/>
                  </a:moveTo>
                  <a:cubicBezTo>
                    <a:pt x="620" y="0"/>
                    <a:pt x="620" y="0"/>
                    <a:pt x="620" y="0"/>
                  </a:cubicBezTo>
                  <a:cubicBezTo>
                    <a:pt x="619" y="0"/>
                    <a:pt x="619" y="1"/>
                    <a:pt x="619" y="2"/>
                  </a:cubicBezTo>
                  <a:cubicBezTo>
                    <a:pt x="619" y="3"/>
                    <a:pt x="619" y="4"/>
                    <a:pt x="620" y="4"/>
                  </a:cubicBezTo>
                  <a:cubicBezTo>
                    <a:pt x="621" y="4"/>
                    <a:pt x="622" y="3"/>
                    <a:pt x="622" y="2"/>
                  </a:cubicBezTo>
                  <a:cubicBezTo>
                    <a:pt x="622" y="1"/>
                    <a:pt x="621" y="0"/>
                    <a:pt x="620" y="0"/>
                  </a:cubicBezTo>
                  <a:close/>
                  <a:moveTo>
                    <a:pt x="629" y="0"/>
                  </a:moveTo>
                  <a:cubicBezTo>
                    <a:pt x="629" y="0"/>
                    <a:pt x="629" y="0"/>
                    <a:pt x="629" y="0"/>
                  </a:cubicBezTo>
                  <a:cubicBezTo>
                    <a:pt x="628" y="0"/>
                    <a:pt x="628" y="1"/>
                    <a:pt x="628" y="2"/>
                  </a:cubicBezTo>
                  <a:cubicBezTo>
                    <a:pt x="628" y="3"/>
                    <a:pt x="628" y="4"/>
                    <a:pt x="629" y="4"/>
                  </a:cubicBezTo>
                  <a:cubicBezTo>
                    <a:pt x="630" y="4"/>
                    <a:pt x="631" y="3"/>
                    <a:pt x="631" y="2"/>
                  </a:cubicBezTo>
                  <a:cubicBezTo>
                    <a:pt x="631" y="1"/>
                    <a:pt x="630" y="0"/>
                    <a:pt x="629" y="0"/>
                  </a:cubicBezTo>
                  <a:close/>
                  <a:moveTo>
                    <a:pt x="638" y="0"/>
                  </a:moveTo>
                  <a:cubicBezTo>
                    <a:pt x="638" y="0"/>
                    <a:pt x="638" y="0"/>
                    <a:pt x="638" y="0"/>
                  </a:cubicBezTo>
                  <a:cubicBezTo>
                    <a:pt x="637" y="0"/>
                    <a:pt x="637" y="1"/>
                    <a:pt x="637" y="2"/>
                  </a:cubicBezTo>
                  <a:cubicBezTo>
                    <a:pt x="637" y="3"/>
                    <a:pt x="637" y="4"/>
                    <a:pt x="638" y="4"/>
                  </a:cubicBezTo>
                  <a:cubicBezTo>
                    <a:pt x="639" y="4"/>
                    <a:pt x="640" y="3"/>
                    <a:pt x="640" y="2"/>
                  </a:cubicBezTo>
                  <a:cubicBezTo>
                    <a:pt x="640" y="1"/>
                    <a:pt x="639" y="0"/>
                    <a:pt x="638" y="0"/>
                  </a:cubicBezTo>
                  <a:close/>
                  <a:moveTo>
                    <a:pt x="647" y="0"/>
                  </a:moveTo>
                  <a:cubicBezTo>
                    <a:pt x="647" y="0"/>
                    <a:pt x="647" y="0"/>
                    <a:pt x="647" y="0"/>
                  </a:cubicBezTo>
                  <a:cubicBezTo>
                    <a:pt x="646" y="0"/>
                    <a:pt x="646" y="1"/>
                    <a:pt x="646" y="2"/>
                  </a:cubicBezTo>
                  <a:cubicBezTo>
                    <a:pt x="646" y="3"/>
                    <a:pt x="646" y="4"/>
                    <a:pt x="647" y="4"/>
                  </a:cubicBezTo>
                  <a:cubicBezTo>
                    <a:pt x="648" y="4"/>
                    <a:pt x="649" y="3"/>
                    <a:pt x="649" y="2"/>
                  </a:cubicBezTo>
                  <a:cubicBezTo>
                    <a:pt x="649" y="1"/>
                    <a:pt x="648" y="0"/>
                    <a:pt x="647" y="0"/>
                  </a:cubicBezTo>
                  <a:close/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5" y="0"/>
                    <a:pt x="654" y="1"/>
                    <a:pt x="654" y="2"/>
                  </a:cubicBezTo>
                  <a:cubicBezTo>
                    <a:pt x="654" y="3"/>
                    <a:pt x="655" y="4"/>
                    <a:pt x="656" y="4"/>
                  </a:cubicBezTo>
                  <a:cubicBezTo>
                    <a:pt x="657" y="4"/>
                    <a:pt x="658" y="3"/>
                    <a:pt x="658" y="2"/>
                  </a:cubicBezTo>
                  <a:cubicBezTo>
                    <a:pt x="658" y="1"/>
                    <a:pt x="657" y="0"/>
                    <a:pt x="656" y="0"/>
                  </a:cubicBezTo>
                  <a:close/>
                  <a:moveTo>
                    <a:pt x="665" y="0"/>
                  </a:moveTo>
                  <a:cubicBezTo>
                    <a:pt x="665" y="0"/>
                    <a:pt x="665" y="0"/>
                    <a:pt x="665" y="0"/>
                  </a:cubicBezTo>
                  <a:cubicBezTo>
                    <a:pt x="664" y="0"/>
                    <a:pt x="663" y="1"/>
                    <a:pt x="663" y="2"/>
                  </a:cubicBezTo>
                  <a:cubicBezTo>
                    <a:pt x="663" y="3"/>
                    <a:pt x="664" y="4"/>
                    <a:pt x="665" y="4"/>
                  </a:cubicBezTo>
                  <a:cubicBezTo>
                    <a:pt x="666" y="4"/>
                    <a:pt x="667" y="3"/>
                    <a:pt x="667" y="2"/>
                  </a:cubicBezTo>
                  <a:cubicBezTo>
                    <a:pt x="667" y="1"/>
                    <a:pt x="666" y="0"/>
                    <a:pt x="665" y="0"/>
                  </a:cubicBezTo>
                  <a:close/>
                  <a:moveTo>
                    <a:pt x="674" y="0"/>
                  </a:moveTo>
                  <a:cubicBezTo>
                    <a:pt x="674" y="0"/>
                    <a:pt x="674" y="0"/>
                    <a:pt x="674" y="0"/>
                  </a:cubicBezTo>
                  <a:cubicBezTo>
                    <a:pt x="673" y="0"/>
                    <a:pt x="672" y="1"/>
                    <a:pt x="672" y="2"/>
                  </a:cubicBezTo>
                  <a:cubicBezTo>
                    <a:pt x="672" y="3"/>
                    <a:pt x="673" y="4"/>
                    <a:pt x="674" y="4"/>
                  </a:cubicBezTo>
                  <a:cubicBezTo>
                    <a:pt x="675" y="4"/>
                    <a:pt x="676" y="3"/>
                    <a:pt x="676" y="2"/>
                  </a:cubicBezTo>
                  <a:cubicBezTo>
                    <a:pt x="676" y="1"/>
                    <a:pt x="675" y="0"/>
                    <a:pt x="674" y="0"/>
                  </a:cubicBezTo>
                  <a:close/>
                  <a:moveTo>
                    <a:pt x="683" y="0"/>
                  </a:moveTo>
                  <a:cubicBezTo>
                    <a:pt x="683" y="0"/>
                    <a:pt x="683" y="0"/>
                    <a:pt x="683" y="0"/>
                  </a:cubicBezTo>
                  <a:cubicBezTo>
                    <a:pt x="682" y="0"/>
                    <a:pt x="681" y="1"/>
                    <a:pt x="681" y="2"/>
                  </a:cubicBezTo>
                  <a:cubicBezTo>
                    <a:pt x="681" y="3"/>
                    <a:pt x="682" y="4"/>
                    <a:pt x="683" y="4"/>
                  </a:cubicBezTo>
                  <a:cubicBezTo>
                    <a:pt x="684" y="4"/>
                    <a:pt x="685" y="3"/>
                    <a:pt x="685" y="2"/>
                  </a:cubicBezTo>
                  <a:cubicBezTo>
                    <a:pt x="685" y="1"/>
                    <a:pt x="684" y="0"/>
                    <a:pt x="683" y="0"/>
                  </a:cubicBezTo>
                  <a:close/>
                  <a:moveTo>
                    <a:pt x="692" y="0"/>
                  </a:moveTo>
                  <a:cubicBezTo>
                    <a:pt x="692" y="0"/>
                    <a:pt x="692" y="0"/>
                    <a:pt x="692" y="0"/>
                  </a:cubicBezTo>
                  <a:cubicBezTo>
                    <a:pt x="691" y="0"/>
                    <a:pt x="690" y="1"/>
                    <a:pt x="690" y="2"/>
                  </a:cubicBezTo>
                  <a:cubicBezTo>
                    <a:pt x="690" y="3"/>
                    <a:pt x="691" y="4"/>
                    <a:pt x="692" y="4"/>
                  </a:cubicBezTo>
                  <a:cubicBezTo>
                    <a:pt x="693" y="4"/>
                    <a:pt x="694" y="3"/>
                    <a:pt x="694" y="2"/>
                  </a:cubicBezTo>
                  <a:cubicBezTo>
                    <a:pt x="694" y="1"/>
                    <a:pt x="693" y="0"/>
                    <a:pt x="692" y="0"/>
                  </a:cubicBezTo>
                  <a:close/>
                  <a:moveTo>
                    <a:pt x="701" y="0"/>
                  </a:moveTo>
                  <a:cubicBezTo>
                    <a:pt x="701" y="0"/>
                    <a:pt x="701" y="0"/>
                    <a:pt x="701" y="0"/>
                  </a:cubicBezTo>
                  <a:cubicBezTo>
                    <a:pt x="700" y="0"/>
                    <a:pt x="699" y="1"/>
                    <a:pt x="699" y="2"/>
                  </a:cubicBezTo>
                  <a:cubicBezTo>
                    <a:pt x="699" y="3"/>
                    <a:pt x="700" y="4"/>
                    <a:pt x="701" y="4"/>
                  </a:cubicBezTo>
                  <a:cubicBezTo>
                    <a:pt x="702" y="4"/>
                    <a:pt x="703" y="3"/>
                    <a:pt x="703" y="2"/>
                  </a:cubicBezTo>
                  <a:cubicBezTo>
                    <a:pt x="703" y="1"/>
                    <a:pt x="702" y="0"/>
                    <a:pt x="701" y="0"/>
                  </a:cubicBezTo>
                  <a:close/>
                  <a:moveTo>
                    <a:pt x="710" y="0"/>
                  </a:moveTo>
                  <a:cubicBezTo>
                    <a:pt x="710" y="0"/>
                    <a:pt x="710" y="0"/>
                    <a:pt x="710" y="0"/>
                  </a:cubicBezTo>
                  <a:cubicBezTo>
                    <a:pt x="709" y="0"/>
                    <a:pt x="708" y="1"/>
                    <a:pt x="708" y="2"/>
                  </a:cubicBezTo>
                  <a:cubicBezTo>
                    <a:pt x="708" y="3"/>
                    <a:pt x="709" y="4"/>
                    <a:pt x="710" y="4"/>
                  </a:cubicBezTo>
                  <a:cubicBezTo>
                    <a:pt x="711" y="4"/>
                    <a:pt x="712" y="3"/>
                    <a:pt x="712" y="2"/>
                  </a:cubicBezTo>
                  <a:cubicBezTo>
                    <a:pt x="712" y="1"/>
                    <a:pt x="711" y="0"/>
                    <a:pt x="710" y="0"/>
                  </a:cubicBezTo>
                  <a:close/>
                  <a:moveTo>
                    <a:pt x="719" y="0"/>
                  </a:moveTo>
                  <a:cubicBezTo>
                    <a:pt x="719" y="0"/>
                    <a:pt x="719" y="0"/>
                    <a:pt x="719" y="0"/>
                  </a:cubicBezTo>
                  <a:cubicBezTo>
                    <a:pt x="718" y="0"/>
                    <a:pt x="717" y="1"/>
                    <a:pt x="717" y="2"/>
                  </a:cubicBezTo>
                  <a:cubicBezTo>
                    <a:pt x="717" y="3"/>
                    <a:pt x="718" y="4"/>
                    <a:pt x="719" y="4"/>
                  </a:cubicBezTo>
                  <a:cubicBezTo>
                    <a:pt x="720" y="4"/>
                    <a:pt x="721" y="3"/>
                    <a:pt x="721" y="2"/>
                  </a:cubicBezTo>
                  <a:cubicBezTo>
                    <a:pt x="721" y="1"/>
                    <a:pt x="720" y="0"/>
                    <a:pt x="719" y="0"/>
                  </a:cubicBezTo>
                  <a:close/>
                  <a:moveTo>
                    <a:pt x="728" y="0"/>
                  </a:moveTo>
                  <a:cubicBezTo>
                    <a:pt x="728" y="0"/>
                    <a:pt x="728" y="0"/>
                    <a:pt x="728" y="0"/>
                  </a:cubicBezTo>
                  <a:cubicBezTo>
                    <a:pt x="727" y="0"/>
                    <a:pt x="726" y="1"/>
                    <a:pt x="726" y="2"/>
                  </a:cubicBezTo>
                  <a:cubicBezTo>
                    <a:pt x="726" y="3"/>
                    <a:pt x="727" y="4"/>
                    <a:pt x="728" y="4"/>
                  </a:cubicBezTo>
                  <a:cubicBezTo>
                    <a:pt x="729" y="4"/>
                    <a:pt x="730" y="3"/>
                    <a:pt x="730" y="2"/>
                  </a:cubicBezTo>
                  <a:cubicBezTo>
                    <a:pt x="730" y="1"/>
                    <a:pt x="729" y="0"/>
                    <a:pt x="728" y="0"/>
                  </a:cubicBezTo>
                  <a:close/>
                  <a:moveTo>
                    <a:pt x="737" y="0"/>
                  </a:moveTo>
                  <a:cubicBezTo>
                    <a:pt x="737" y="0"/>
                    <a:pt x="737" y="0"/>
                    <a:pt x="737" y="0"/>
                  </a:cubicBezTo>
                  <a:cubicBezTo>
                    <a:pt x="736" y="0"/>
                    <a:pt x="735" y="1"/>
                    <a:pt x="735" y="2"/>
                  </a:cubicBezTo>
                  <a:cubicBezTo>
                    <a:pt x="735" y="3"/>
                    <a:pt x="736" y="4"/>
                    <a:pt x="737" y="4"/>
                  </a:cubicBezTo>
                  <a:cubicBezTo>
                    <a:pt x="738" y="4"/>
                    <a:pt x="739" y="3"/>
                    <a:pt x="739" y="2"/>
                  </a:cubicBezTo>
                  <a:cubicBezTo>
                    <a:pt x="739" y="1"/>
                    <a:pt x="738" y="0"/>
                    <a:pt x="737" y="0"/>
                  </a:cubicBezTo>
                  <a:close/>
                  <a:moveTo>
                    <a:pt x="746" y="0"/>
                  </a:moveTo>
                  <a:cubicBezTo>
                    <a:pt x="746" y="0"/>
                    <a:pt x="746" y="0"/>
                    <a:pt x="746" y="0"/>
                  </a:cubicBezTo>
                  <a:cubicBezTo>
                    <a:pt x="745" y="0"/>
                    <a:pt x="744" y="1"/>
                    <a:pt x="744" y="2"/>
                  </a:cubicBezTo>
                  <a:cubicBezTo>
                    <a:pt x="744" y="3"/>
                    <a:pt x="745" y="4"/>
                    <a:pt x="746" y="4"/>
                  </a:cubicBezTo>
                  <a:cubicBezTo>
                    <a:pt x="747" y="4"/>
                    <a:pt x="748" y="3"/>
                    <a:pt x="748" y="2"/>
                  </a:cubicBezTo>
                  <a:cubicBezTo>
                    <a:pt x="748" y="1"/>
                    <a:pt x="747" y="0"/>
                    <a:pt x="746" y="0"/>
                  </a:cubicBezTo>
                  <a:close/>
                  <a:moveTo>
                    <a:pt x="755" y="0"/>
                  </a:moveTo>
                  <a:cubicBezTo>
                    <a:pt x="755" y="0"/>
                    <a:pt x="755" y="0"/>
                    <a:pt x="755" y="0"/>
                  </a:cubicBezTo>
                  <a:cubicBezTo>
                    <a:pt x="754" y="0"/>
                    <a:pt x="753" y="1"/>
                    <a:pt x="753" y="2"/>
                  </a:cubicBezTo>
                  <a:cubicBezTo>
                    <a:pt x="753" y="3"/>
                    <a:pt x="754" y="4"/>
                    <a:pt x="755" y="4"/>
                  </a:cubicBezTo>
                  <a:cubicBezTo>
                    <a:pt x="756" y="4"/>
                    <a:pt x="757" y="3"/>
                    <a:pt x="757" y="2"/>
                  </a:cubicBezTo>
                  <a:cubicBezTo>
                    <a:pt x="757" y="1"/>
                    <a:pt x="756" y="0"/>
                    <a:pt x="755" y="0"/>
                  </a:cubicBezTo>
                  <a:close/>
                  <a:moveTo>
                    <a:pt x="764" y="0"/>
                  </a:moveTo>
                  <a:cubicBezTo>
                    <a:pt x="764" y="0"/>
                    <a:pt x="764" y="0"/>
                    <a:pt x="764" y="0"/>
                  </a:cubicBezTo>
                  <a:cubicBezTo>
                    <a:pt x="763" y="0"/>
                    <a:pt x="762" y="1"/>
                    <a:pt x="762" y="2"/>
                  </a:cubicBezTo>
                  <a:cubicBezTo>
                    <a:pt x="762" y="3"/>
                    <a:pt x="763" y="4"/>
                    <a:pt x="764" y="4"/>
                  </a:cubicBezTo>
                  <a:cubicBezTo>
                    <a:pt x="765" y="4"/>
                    <a:pt x="766" y="3"/>
                    <a:pt x="766" y="2"/>
                  </a:cubicBezTo>
                  <a:cubicBezTo>
                    <a:pt x="766" y="1"/>
                    <a:pt x="765" y="0"/>
                    <a:pt x="764" y="0"/>
                  </a:cubicBezTo>
                  <a:close/>
                  <a:moveTo>
                    <a:pt x="773" y="0"/>
                  </a:moveTo>
                  <a:cubicBezTo>
                    <a:pt x="773" y="0"/>
                    <a:pt x="773" y="0"/>
                    <a:pt x="773" y="0"/>
                  </a:cubicBezTo>
                  <a:cubicBezTo>
                    <a:pt x="772" y="0"/>
                    <a:pt x="771" y="1"/>
                    <a:pt x="771" y="2"/>
                  </a:cubicBezTo>
                  <a:cubicBezTo>
                    <a:pt x="771" y="3"/>
                    <a:pt x="772" y="4"/>
                    <a:pt x="773" y="4"/>
                  </a:cubicBezTo>
                  <a:cubicBezTo>
                    <a:pt x="774" y="4"/>
                    <a:pt x="775" y="3"/>
                    <a:pt x="775" y="2"/>
                  </a:cubicBezTo>
                  <a:cubicBezTo>
                    <a:pt x="775" y="1"/>
                    <a:pt x="774" y="0"/>
                    <a:pt x="773" y="0"/>
                  </a:cubicBezTo>
                  <a:close/>
                  <a:moveTo>
                    <a:pt x="782" y="0"/>
                  </a:moveTo>
                  <a:cubicBezTo>
                    <a:pt x="782" y="0"/>
                    <a:pt x="782" y="0"/>
                    <a:pt x="782" y="0"/>
                  </a:cubicBezTo>
                  <a:cubicBezTo>
                    <a:pt x="781" y="0"/>
                    <a:pt x="780" y="1"/>
                    <a:pt x="780" y="2"/>
                  </a:cubicBezTo>
                  <a:cubicBezTo>
                    <a:pt x="780" y="3"/>
                    <a:pt x="781" y="4"/>
                    <a:pt x="782" y="4"/>
                  </a:cubicBezTo>
                  <a:cubicBezTo>
                    <a:pt x="783" y="4"/>
                    <a:pt x="784" y="3"/>
                    <a:pt x="784" y="2"/>
                  </a:cubicBezTo>
                  <a:cubicBezTo>
                    <a:pt x="784" y="1"/>
                    <a:pt x="783" y="0"/>
                    <a:pt x="782" y="0"/>
                  </a:cubicBezTo>
                  <a:close/>
                  <a:moveTo>
                    <a:pt x="791" y="0"/>
                  </a:moveTo>
                  <a:cubicBezTo>
                    <a:pt x="791" y="0"/>
                    <a:pt x="791" y="0"/>
                    <a:pt x="791" y="0"/>
                  </a:cubicBezTo>
                  <a:cubicBezTo>
                    <a:pt x="790" y="0"/>
                    <a:pt x="789" y="1"/>
                    <a:pt x="789" y="2"/>
                  </a:cubicBezTo>
                  <a:cubicBezTo>
                    <a:pt x="789" y="3"/>
                    <a:pt x="790" y="4"/>
                    <a:pt x="791" y="4"/>
                  </a:cubicBezTo>
                  <a:cubicBezTo>
                    <a:pt x="792" y="4"/>
                    <a:pt x="793" y="3"/>
                    <a:pt x="793" y="2"/>
                  </a:cubicBezTo>
                  <a:cubicBezTo>
                    <a:pt x="793" y="1"/>
                    <a:pt x="792" y="0"/>
                    <a:pt x="791" y="0"/>
                  </a:cubicBezTo>
                  <a:close/>
                  <a:moveTo>
                    <a:pt x="800" y="0"/>
                  </a:moveTo>
                  <a:cubicBezTo>
                    <a:pt x="800" y="0"/>
                    <a:pt x="800" y="0"/>
                    <a:pt x="800" y="0"/>
                  </a:cubicBezTo>
                  <a:cubicBezTo>
                    <a:pt x="799" y="0"/>
                    <a:pt x="798" y="1"/>
                    <a:pt x="798" y="2"/>
                  </a:cubicBezTo>
                  <a:cubicBezTo>
                    <a:pt x="798" y="3"/>
                    <a:pt x="799" y="4"/>
                    <a:pt x="800" y="4"/>
                  </a:cubicBezTo>
                  <a:cubicBezTo>
                    <a:pt x="801" y="4"/>
                    <a:pt x="802" y="3"/>
                    <a:pt x="802" y="2"/>
                  </a:cubicBezTo>
                  <a:cubicBezTo>
                    <a:pt x="802" y="1"/>
                    <a:pt x="801" y="0"/>
                    <a:pt x="800" y="0"/>
                  </a:cubicBezTo>
                  <a:close/>
                  <a:moveTo>
                    <a:pt x="809" y="0"/>
                  </a:moveTo>
                  <a:cubicBezTo>
                    <a:pt x="809" y="0"/>
                    <a:pt x="809" y="0"/>
                    <a:pt x="809" y="0"/>
                  </a:cubicBezTo>
                  <a:cubicBezTo>
                    <a:pt x="808" y="0"/>
                    <a:pt x="807" y="1"/>
                    <a:pt x="807" y="2"/>
                  </a:cubicBezTo>
                  <a:cubicBezTo>
                    <a:pt x="807" y="3"/>
                    <a:pt x="808" y="4"/>
                    <a:pt x="809" y="4"/>
                  </a:cubicBezTo>
                  <a:cubicBezTo>
                    <a:pt x="810" y="4"/>
                    <a:pt x="811" y="3"/>
                    <a:pt x="811" y="2"/>
                  </a:cubicBezTo>
                  <a:cubicBezTo>
                    <a:pt x="811" y="1"/>
                    <a:pt x="810" y="0"/>
                    <a:pt x="809" y="0"/>
                  </a:cubicBezTo>
                  <a:close/>
                  <a:moveTo>
                    <a:pt x="818" y="0"/>
                  </a:moveTo>
                  <a:cubicBezTo>
                    <a:pt x="818" y="0"/>
                    <a:pt x="818" y="0"/>
                    <a:pt x="818" y="0"/>
                  </a:cubicBezTo>
                  <a:cubicBezTo>
                    <a:pt x="817" y="0"/>
                    <a:pt x="816" y="1"/>
                    <a:pt x="816" y="2"/>
                  </a:cubicBezTo>
                  <a:cubicBezTo>
                    <a:pt x="816" y="3"/>
                    <a:pt x="817" y="4"/>
                    <a:pt x="818" y="4"/>
                  </a:cubicBezTo>
                  <a:cubicBezTo>
                    <a:pt x="819" y="4"/>
                    <a:pt x="820" y="3"/>
                    <a:pt x="820" y="2"/>
                  </a:cubicBezTo>
                  <a:cubicBezTo>
                    <a:pt x="820" y="1"/>
                    <a:pt x="819" y="0"/>
                    <a:pt x="818" y="0"/>
                  </a:cubicBezTo>
                  <a:close/>
                  <a:moveTo>
                    <a:pt x="827" y="0"/>
                  </a:moveTo>
                  <a:cubicBezTo>
                    <a:pt x="827" y="0"/>
                    <a:pt x="827" y="0"/>
                    <a:pt x="827" y="0"/>
                  </a:cubicBezTo>
                  <a:cubicBezTo>
                    <a:pt x="826" y="0"/>
                    <a:pt x="825" y="1"/>
                    <a:pt x="825" y="2"/>
                  </a:cubicBezTo>
                  <a:cubicBezTo>
                    <a:pt x="825" y="3"/>
                    <a:pt x="826" y="4"/>
                    <a:pt x="827" y="4"/>
                  </a:cubicBezTo>
                  <a:cubicBezTo>
                    <a:pt x="828" y="4"/>
                    <a:pt x="829" y="3"/>
                    <a:pt x="829" y="2"/>
                  </a:cubicBezTo>
                  <a:cubicBezTo>
                    <a:pt x="829" y="1"/>
                    <a:pt x="828" y="0"/>
                    <a:pt x="827" y="0"/>
                  </a:cubicBezTo>
                  <a:close/>
                  <a:moveTo>
                    <a:pt x="836" y="0"/>
                  </a:moveTo>
                  <a:cubicBezTo>
                    <a:pt x="836" y="0"/>
                    <a:pt x="836" y="0"/>
                    <a:pt x="836" y="0"/>
                  </a:cubicBezTo>
                  <a:cubicBezTo>
                    <a:pt x="835" y="0"/>
                    <a:pt x="834" y="1"/>
                    <a:pt x="834" y="2"/>
                  </a:cubicBezTo>
                  <a:cubicBezTo>
                    <a:pt x="834" y="3"/>
                    <a:pt x="835" y="4"/>
                    <a:pt x="836" y="4"/>
                  </a:cubicBezTo>
                  <a:cubicBezTo>
                    <a:pt x="837" y="4"/>
                    <a:pt x="837" y="3"/>
                    <a:pt x="837" y="2"/>
                  </a:cubicBezTo>
                  <a:cubicBezTo>
                    <a:pt x="837" y="1"/>
                    <a:pt x="837" y="0"/>
                    <a:pt x="836" y="0"/>
                  </a:cubicBezTo>
                  <a:close/>
                  <a:moveTo>
                    <a:pt x="845" y="0"/>
                  </a:moveTo>
                  <a:cubicBezTo>
                    <a:pt x="845" y="0"/>
                    <a:pt x="845" y="0"/>
                    <a:pt x="845" y="0"/>
                  </a:cubicBezTo>
                  <a:cubicBezTo>
                    <a:pt x="844" y="0"/>
                    <a:pt x="843" y="1"/>
                    <a:pt x="843" y="2"/>
                  </a:cubicBezTo>
                  <a:cubicBezTo>
                    <a:pt x="843" y="3"/>
                    <a:pt x="844" y="4"/>
                    <a:pt x="845" y="4"/>
                  </a:cubicBezTo>
                  <a:cubicBezTo>
                    <a:pt x="846" y="4"/>
                    <a:pt x="846" y="3"/>
                    <a:pt x="846" y="2"/>
                  </a:cubicBezTo>
                  <a:cubicBezTo>
                    <a:pt x="846" y="1"/>
                    <a:pt x="846" y="0"/>
                    <a:pt x="845" y="0"/>
                  </a:cubicBezTo>
                  <a:close/>
                  <a:moveTo>
                    <a:pt x="854" y="0"/>
                  </a:moveTo>
                  <a:cubicBezTo>
                    <a:pt x="854" y="0"/>
                    <a:pt x="854" y="0"/>
                    <a:pt x="854" y="0"/>
                  </a:cubicBezTo>
                  <a:cubicBezTo>
                    <a:pt x="853" y="0"/>
                    <a:pt x="852" y="1"/>
                    <a:pt x="852" y="2"/>
                  </a:cubicBezTo>
                  <a:cubicBezTo>
                    <a:pt x="852" y="3"/>
                    <a:pt x="853" y="4"/>
                    <a:pt x="854" y="4"/>
                  </a:cubicBezTo>
                  <a:cubicBezTo>
                    <a:pt x="855" y="4"/>
                    <a:pt x="855" y="3"/>
                    <a:pt x="855" y="2"/>
                  </a:cubicBezTo>
                  <a:cubicBezTo>
                    <a:pt x="855" y="1"/>
                    <a:pt x="855" y="0"/>
                    <a:pt x="854" y="0"/>
                  </a:cubicBezTo>
                  <a:close/>
                  <a:moveTo>
                    <a:pt x="863" y="0"/>
                  </a:moveTo>
                  <a:cubicBezTo>
                    <a:pt x="863" y="0"/>
                    <a:pt x="863" y="0"/>
                    <a:pt x="863" y="0"/>
                  </a:cubicBezTo>
                  <a:cubicBezTo>
                    <a:pt x="862" y="0"/>
                    <a:pt x="861" y="1"/>
                    <a:pt x="861" y="2"/>
                  </a:cubicBezTo>
                  <a:cubicBezTo>
                    <a:pt x="861" y="3"/>
                    <a:pt x="862" y="4"/>
                    <a:pt x="863" y="4"/>
                  </a:cubicBezTo>
                  <a:cubicBezTo>
                    <a:pt x="864" y="4"/>
                    <a:pt x="864" y="3"/>
                    <a:pt x="864" y="2"/>
                  </a:cubicBezTo>
                  <a:cubicBezTo>
                    <a:pt x="864" y="1"/>
                    <a:pt x="864" y="0"/>
                    <a:pt x="863" y="0"/>
                  </a:cubicBezTo>
                  <a:close/>
                  <a:moveTo>
                    <a:pt x="872" y="0"/>
                  </a:moveTo>
                  <a:cubicBezTo>
                    <a:pt x="872" y="0"/>
                    <a:pt x="872" y="0"/>
                    <a:pt x="872" y="0"/>
                  </a:cubicBezTo>
                  <a:cubicBezTo>
                    <a:pt x="871" y="0"/>
                    <a:pt x="870" y="1"/>
                    <a:pt x="870" y="2"/>
                  </a:cubicBezTo>
                  <a:cubicBezTo>
                    <a:pt x="870" y="3"/>
                    <a:pt x="871" y="4"/>
                    <a:pt x="872" y="4"/>
                  </a:cubicBezTo>
                  <a:cubicBezTo>
                    <a:pt x="873" y="4"/>
                    <a:pt x="873" y="3"/>
                    <a:pt x="873" y="2"/>
                  </a:cubicBezTo>
                  <a:cubicBezTo>
                    <a:pt x="873" y="1"/>
                    <a:pt x="873" y="0"/>
                    <a:pt x="872" y="0"/>
                  </a:cubicBezTo>
                  <a:close/>
                  <a:moveTo>
                    <a:pt x="881" y="0"/>
                  </a:moveTo>
                  <a:cubicBezTo>
                    <a:pt x="881" y="0"/>
                    <a:pt x="881" y="0"/>
                    <a:pt x="881" y="0"/>
                  </a:cubicBezTo>
                  <a:cubicBezTo>
                    <a:pt x="880" y="0"/>
                    <a:pt x="879" y="1"/>
                    <a:pt x="879" y="2"/>
                  </a:cubicBezTo>
                  <a:cubicBezTo>
                    <a:pt x="879" y="3"/>
                    <a:pt x="880" y="4"/>
                    <a:pt x="881" y="4"/>
                  </a:cubicBezTo>
                  <a:cubicBezTo>
                    <a:pt x="882" y="4"/>
                    <a:pt x="882" y="3"/>
                    <a:pt x="882" y="2"/>
                  </a:cubicBezTo>
                  <a:cubicBezTo>
                    <a:pt x="882" y="1"/>
                    <a:pt x="882" y="0"/>
                    <a:pt x="881" y="0"/>
                  </a:cubicBezTo>
                  <a:close/>
                  <a:moveTo>
                    <a:pt x="890" y="0"/>
                  </a:moveTo>
                  <a:cubicBezTo>
                    <a:pt x="890" y="0"/>
                    <a:pt x="890" y="0"/>
                    <a:pt x="890" y="0"/>
                  </a:cubicBezTo>
                  <a:cubicBezTo>
                    <a:pt x="889" y="0"/>
                    <a:pt x="888" y="1"/>
                    <a:pt x="888" y="2"/>
                  </a:cubicBezTo>
                  <a:cubicBezTo>
                    <a:pt x="888" y="3"/>
                    <a:pt x="889" y="4"/>
                    <a:pt x="890" y="4"/>
                  </a:cubicBezTo>
                  <a:cubicBezTo>
                    <a:pt x="891" y="4"/>
                    <a:pt x="891" y="3"/>
                    <a:pt x="891" y="2"/>
                  </a:cubicBezTo>
                  <a:cubicBezTo>
                    <a:pt x="891" y="1"/>
                    <a:pt x="891" y="0"/>
                    <a:pt x="890" y="0"/>
                  </a:cubicBezTo>
                  <a:close/>
                  <a:moveTo>
                    <a:pt x="898" y="0"/>
                  </a:moveTo>
                  <a:cubicBezTo>
                    <a:pt x="898" y="0"/>
                    <a:pt x="898" y="0"/>
                    <a:pt x="898" y="0"/>
                  </a:cubicBezTo>
                  <a:cubicBezTo>
                    <a:pt x="898" y="0"/>
                    <a:pt x="897" y="1"/>
                    <a:pt x="897" y="2"/>
                  </a:cubicBezTo>
                  <a:cubicBezTo>
                    <a:pt x="897" y="3"/>
                    <a:pt x="898" y="4"/>
                    <a:pt x="898" y="4"/>
                  </a:cubicBezTo>
                  <a:cubicBezTo>
                    <a:pt x="899" y="4"/>
                    <a:pt x="900" y="3"/>
                    <a:pt x="900" y="2"/>
                  </a:cubicBezTo>
                  <a:cubicBezTo>
                    <a:pt x="900" y="1"/>
                    <a:pt x="899" y="0"/>
                    <a:pt x="898" y="0"/>
                  </a:cubicBezTo>
                  <a:close/>
                  <a:moveTo>
                    <a:pt x="907" y="0"/>
                  </a:moveTo>
                  <a:cubicBezTo>
                    <a:pt x="907" y="0"/>
                    <a:pt x="907" y="0"/>
                    <a:pt x="907" y="0"/>
                  </a:cubicBezTo>
                  <a:cubicBezTo>
                    <a:pt x="906" y="0"/>
                    <a:pt x="906" y="1"/>
                    <a:pt x="906" y="2"/>
                  </a:cubicBezTo>
                  <a:cubicBezTo>
                    <a:pt x="906" y="3"/>
                    <a:pt x="906" y="4"/>
                    <a:pt x="907" y="4"/>
                  </a:cubicBezTo>
                  <a:cubicBezTo>
                    <a:pt x="908" y="4"/>
                    <a:pt x="909" y="3"/>
                    <a:pt x="909" y="2"/>
                  </a:cubicBezTo>
                  <a:cubicBezTo>
                    <a:pt x="909" y="1"/>
                    <a:pt x="908" y="0"/>
                    <a:pt x="907" y="0"/>
                  </a:cubicBezTo>
                  <a:close/>
                  <a:moveTo>
                    <a:pt x="916" y="0"/>
                  </a:moveTo>
                  <a:cubicBezTo>
                    <a:pt x="916" y="0"/>
                    <a:pt x="916" y="0"/>
                    <a:pt x="916" y="0"/>
                  </a:cubicBezTo>
                  <a:cubicBezTo>
                    <a:pt x="915" y="0"/>
                    <a:pt x="915" y="1"/>
                    <a:pt x="915" y="2"/>
                  </a:cubicBezTo>
                  <a:cubicBezTo>
                    <a:pt x="915" y="3"/>
                    <a:pt x="915" y="4"/>
                    <a:pt x="916" y="4"/>
                  </a:cubicBezTo>
                  <a:cubicBezTo>
                    <a:pt x="917" y="4"/>
                    <a:pt x="918" y="3"/>
                    <a:pt x="918" y="2"/>
                  </a:cubicBezTo>
                  <a:cubicBezTo>
                    <a:pt x="918" y="1"/>
                    <a:pt x="917" y="0"/>
                    <a:pt x="916" y="0"/>
                  </a:cubicBezTo>
                  <a:close/>
                  <a:moveTo>
                    <a:pt x="925" y="0"/>
                  </a:moveTo>
                  <a:cubicBezTo>
                    <a:pt x="925" y="0"/>
                    <a:pt x="925" y="0"/>
                    <a:pt x="925" y="0"/>
                  </a:cubicBezTo>
                  <a:cubicBezTo>
                    <a:pt x="924" y="0"/>
                    <a:pt x="924" y="1"/>
                    <a:pt x="924" y="2"/>
                  </a:cubicBezTo>
                  <a:cubicBezTo>
                    <a:pt x="924" y="3"/>
                    <a:pt x="924" y="4"/>
                    <a:pt x="925" y="4"/>
                  </a:cubicBezTo>
                  <a:cubicBezTo>
                    <a:pt x="926" y="4"/>
                    <a:pt x="927" y="3"/>
                    <a:pt x="927" y="2"/>
                  </a:cubicBezTo>
                  <a:cubicBezTo>
                    <a:pt x="927" y="1"/>
                    <a:pt x="926" y="0"/>
                    <a:pt x="925" y="0"/>
                  </a:cubicBezTo>
                  <a:close/>
                  <a:moveTo>
                    <a:pt x="934" y="0"/>
                  </a:moveTo>
                  <a:cubicBezTo>
                    <a:pt x="934" y="0"/>
                    <a:pt x="934" y="0"/>
                    <a:pt x="934" y="0"/>
                  </a:cubicBezTo>
                  <a:cubicBezTo>
                    <a:pt x="933" y="0"/>
                    <a:pt x="933" y="1"/>
                    <a:pt x="933" y="2"/>
                  </a:cubicBezTo>
                  <a:cubicBezTo>
                    <a:pt x="933" y="3"/>
                    <a:pt x="933" y="4"/>
                    <a:pt x="934" y="4"/>
                  </a:cubicBezTo>
                  <a:cubicBezTo>
                    <a:pt x="935" y="4"/>
                    <a:pt x="936" y="3"/>
                    <a:pt x="936" y="2"/>
                  </a:cubicBezTo>
                  <a:cubicBezTo>
                    <a:pt x="936" y="1"/>
                    <a:pt x="935" y="0"/>
                    <a:pt x="934" y="0"/>
                  </a:cubicBezTo>
                  <a:close/>
                  <a:moveTo>
                    <a:pt x="943" y="0"/>
                  </a:moveTo>
                  <a:cubicBezTo>
                    <a:pt x="943" y="0"/>
                    <a:pt x="943" y="0"/>
                    <a:pt x="943" y="0"/>
                  </a:cubicBezTo>
                  <a:cubicBezTo>
                    <a:pt x="942" y="0"/>
                    <a:pt x="942" y="1"/>
                    <a:pt x="942" y="2"/>
                  </a:cubicBezTo>
                  <a:cubicBezTo>
                    <a:pt x="942" y="3"/>
                    <a:pt x="942" y="4"/>
                    <a:pt x="943" y="4"/>
                  </a:cubicBezTo>
                  <a:cubicBezTo>
                    <a:pt x="944" y="4"/>
                    <a:pt x="945" y="3"/>
                    <a:pt x="945" y="2"/>
                  </a:cubicBezTo>
                  <a:cubicBezTo>
                    <a:pt x="945" y="1"/>
                    <a:pt x="944" y="0"/>
                    <a:pt x="943" y="0"/>
                  </a:cubicBezTo>
                  <a:close/>
                  <a:moveTo>
                    <a:pt x="952" y="0"/>
                  </a:moveTo>
                  <a:cubicBezTo>
                    <a:pt x="952" y="0"/>
                    <a:pt x="952" y="0"/>
                    <a:pt x="952" y="0"/>
                  </a:cubicBezTo>
                  <a:cubicBezTo>
                    <a:pt x="951" y="0"/>
                    <a:pt x="951" y="1"/>
                    <a:pt x="951" y="2"/>
                  </a:cubicBezTo>
                  <a:cubicBezTo>
                    <a:pt x="951" y="3"/>
                    <a:pt x="951" y="4"/>
                    <a:pt x="952" y="4"/>
                  </a:cubicBezTo>
                  <a:cubicBezTo>
                    <a:pt x="953" y="4"/>
                    <a:pt x="954" y="3"/>
                    <a:pt x="954" y="2"/>
                  </a:cubicBezTo>
                  <a:cubicBezTo>
                    <a:pt x="954" y="1"/>
                    <a:pt x="953" y="0"/>
                    <a:pt x="952" y="0"/>
                  </a:cubicBezTo>
                  <a:close/>
                  <a:moveTo>
                    <a:pt x="961" y="0"/>
                  </a:moveTo>
                  <a:cubicBezTo>
                    <a:pt x="961" y="0"/>
                    <a:pt x="961" y="0"/>
                    <a:pt x="961" y="0"/>
                  </a:cubicBezTo>
                  <a:cubicBezTo>
                    <a:pt x="960" y="0"/>
                    <a:pt x="960" y="1"/>
                    <a:pt x="960" y="2"/>
                  </a:cubicBezTo>
                  <a:cubicBezTo>
                    <a:pt x="960" y="3"/>
                    <a:pt x="960" y="4"/>
                    <a:pt x="961" y="4"/>
                  </a:cubicBezTo>
                  <a:cubicBezTo>
                    <a:pt x="962" y="4"/>
                    <a:pt x="963" y="3"/>
                    <a:pt x="963" y="2"/>
                  </a:cubicBezTo>
                  <a:cubicBezTo>
                    <a:pt x="963" y="1"/>
                    <a:pt x="962" y="0"/>
                    <a:pt x="961" y="0"/>
                  </a:cubicBezTo>
                  <a:close/>
                  <a:moveTo>
                    <a:pt x="970" y="0"/>
                  </a:moveTo>
                  <a:cubicBezTo>
                    <a:pt x="970" y="0"/>
                    <a:pt x="970" y="0"/>
                    <a:pt x="970" y="0"/>
                  </a:cubicBezTo>
                  <a:cubicBezTo>
                    <a:pt x="969" y="0"/>
                    <a:pt x="968" y="1"/>
                    <a:pt x="968" y="2"/>
                  </a:cubicBezTo>
                  <a:cubicBezTo>
                    <a:pt x="968" y="3"/>
                    <a:pt x="969" y="4"/>
                    <a:pt x="970" y="4"/>
                  </a:cubicBezTo>
                  <a:cubicBezTo>
                    <a:pt x="971" y="4"/>
                    <a:pt x="972" y="3"/>
                    <a:pt x="972" y="2"/>
                  </a:cubicBezTo>
                  <a:cubicBezTo>
                    <a:pt x="972" y="1"/>
                    <a:pt x="971" y="0"/>
                    <a:pt x="970" y="0"/>
                  </a:cubicBezTo>
                  <a:close/>
                  <a:moveTo>
                    <a:pt x="979" y="0"/>
                  </a:moveTo>
                  <a:cubicBezTo>
                    <a:pt x="979" y="0"/>
                    <a:pt x="979" y="0"/>
                    <a:pt x="979" y="0"/>
                  </a:cubicBezTo>
                  <a:cubicBezTo>
                    <a:pt x="978" y="0"/>
                    <a:pt x="977" y="1"/>
                    <a:pt x="977" y="2"/>
                  </a:cubicBezTo>
                  <a:cubicBezTo>
                    <a:pt x="977" y="3"/>
                    <a:pt x="978" y="4"/>
                    <a:pt x="979" y="4"/>
                  </a:cubicBezTo>
                  <a:cubicBezTo>
                    <a:pt x="980" y="4"/>
                    <a:pt x="981" y="3"/>
                    <a:pt x="981" y="2"/>
                  </a:cubicBezTo>
                  <a:cubicBezTo>
                    <a:pt x="981" y="1"/>
                    <a:pt x="980" y="0"/>
                    <a:pt x="979" y="0"/>
                  </a:cubicBezTo>
                  <a:close/>
                  <a:moveTo>
                    <a:pt x="988" y="0"/>
                  </a:moveTo>
                  <a:cubicBezTo>
                    <a:pt x="988" y="0"/>
                    <a:pt x="988" y="0"/>
                    <a:pt x="988" y="0"/>
                  </a:cubicBezTo>
                  <a:cubicBezTo>
                    <a:pt x="987" y="0"/>
                    <a:pt x="986" y="1"/>
                    <a:pt x="986" y="2"/>
                  </a:cubicBezTo>
                  <a:cubicBezTo>
                    <a:pt x="986" y="3"/>
                    <a:pt x="987" y="4"/>
                    <a:pt x="988" y="4"/>
                  </a:cubicBezTo>
                  <a:cubicBezTo>
                    <a:pt x="989" y="4"/>
                    <a:pt x="990" y="3"/>
                    <a:pt x="990" y="2"/>
                  </a:cubicBezTo>
                  <a:cubicBezTo>
                    <a:pt x="990" y="1"/>
                    <a:pt x="989" y="0"/>
                    <a:pt x="988" y="0"/>
                  </a:cubicBezTo>
                  <a:close/>
                  <a:moveTo>
                    <a:pt x="997" y="0"/>
                  </a:moveTo>
                  <a:cubicBezTo>
                    <a:pt x="997" y="0"/>
                    <a:pt x="997" y="0"/>
                    <a:pt x="997" y="0"/>
                  </a:cubicBezTo>
                  <a:cubicBezTo>
                    <a:pt x="996" y="0"/>
                    <a:pt x="995" y="1"/>
                    <a:pt x="995" y="2"/>
                  </a:cubicBezTo>
                  <a:cubicBezTo>
                    <a:pt x="995" y="3"/>
                    <a:pt x="996" y="4"/>
                    <a:pt x="997" y="4"/>
                  </a:cubicBezTo>
                  <a:cubicBezTo>
                    <a:pt x="998" y="4"/>
                    <a:pt x="999" y="3"/>
                    <a:pt x="999" y="2"/>
                  </a:cubicBezTo>
                  <a:cubicBezTo>
                    <a:pt x="999" y="1"/>
                    <a:pt x="998" y="0"/>
                    <a:pt x="997" y="0"/>
                  </a:cubicBezTo>
                  <a:close/>
                  <a:moveTo>
                    <a:pt x="1006" y="0"/>
                  </a:moveTo>
                  <a:cubicBezTo>
                    <a:pt x="1006" y="0"/>
                    <a:pt x="1006" y="0"/>
                    <a:pt x="1006" y="0"/>
                  </a:cubicBezTo>
                  <a:cubicBezTo>
                    <a:pt x="1005" y="0"/>
                    <a:pt x="1004" y="1"/>
                    <a:pt x="1004" y="2"/>
                  </a:cubicBezTo>
                  <a:cubicBezTo>
                    <a:pt x="1004" y="3"/>
                    <a:pt x="1005" y="4"/>
                    <a:pt x="1006" y="4"/>
                  </a:cubicBezTo>
                  <a:cubicBezTo>
                    <a:pt x="1007" y="4"/>
                    <a:pt x="1008" y="3"/>
                    <a:pt x="1008" y="2"/>
                  </a:cubicBezTo>
                  <a:cubicBezTo>
                    <a:pt x="1008" y="1"/>
                    <a:pt x="1007" y="0"/>
                    <a:pt x="1006" y="0"/>
                  </a:cubicBezTo>
                  <a:close/>
                  <a:moveTo>
                    <a:pt x="1015" y="0"/>
                  </a:moveTo>
                  <a:cubicBezTo>
                    <a:pt x="1015" y="0"/>
                    <a:pt x="1015" y="0"/>
                    <a:pt x="1015" y="0"/>
                  </a:cubicBezTo>
                  <a:cubicBezTo>
                    <a:pt x="1014" y="0"/>
                    <a:pt x="1013" y="1"/>
                    <a:pt x="1013" y="2"/>
                  </a:cubicBezTo>
                  <a:cubicBezTo>
                    <a:pt x="1013" y="3"/>
                    <a:pt x="1014" y="4"/>
                    <a:pt x="1015" y="4"/>
                  </a:cubicBezTo>
                  <a:cubicBezTo>
                    <a:pt x="1016" y="4"/>
                    <a:pt x="1017" y="3"/>
                    <a:pt x="1017" y="2"/>
                  </a:cubicBezTo>
                  <a:cubicBezTo>
                    <a:pt x="1017" y="1"/>
                    <a:pt x="1016" y="0"/>
                    <a:pt x="1015" y="0"/>
                  </a:cubicBezTo>
                  <a:close/>
                  <a:moveTo>
                    <a:pt x="1024" y="0"/>
                  </a:moveTo>
                  <a:cubicBezTo>
                    <a:pt x="1024" y="0"/>
                    <a:pt x="1024" y="0"/>
                    <a:pt x="1024" y="0"/>
                  </a:cubicBezTo>
                  <a:cubicBezTo>
                    <a:pt x="1023" y="0"/>
                    <a:pt x="1022" y="1"/>
                    <a:pt x="1022" y="2"/>
                  </a:cubicBezTo>
                  <a:cubicBezTo>
                    <a:pt x="1022" y="3"/>
                    <a:pt x="1023" y="4"/>
                    <a:pt x="1024" y="4"/>
                  </a:cubicBezTo>
                  <a:cubicBezTo>
                    <a:pt x="1025" y="4"/>
                    <a:pt x="1026" y="3"/>
                    <a:pt x="1026" y="2"/>
                  </a:cubicBezTo>
                  <a:cubicBezTo>
                    <a:pt x="1026" y="1"/>
                    <a:pt x="1025" y="0"/>
                    <a:pt x="1024" y="0"/>
                  </a:cubicBezTo>
                  <a:close/>
                  <a:moveTo>
                    <a:pt x="1033" y="0"/>
                  </a:moveTo>
                  <a:cubicBezTo>
                    <a:pt x="1033" y="0"/>
                    <a:pt x="1033" y="0"/>
                    <a:pt x="1033" y="0"/>
                  </a:cubicBezTo>
                  <a:cubicBezTo>
                    <a:pt x="1032" y="0"/>
                    <a:pt x="1031" y="1"/>
                    <a:pt x="1031" y="2"/>
                  </a:cubicBezTo>
                  <a:cubicBezTo>
                    <a:pt x="1031" y="3"/>
                    <a:pt x="1032" y="4"/>
                    <a:pt x="1033" y="4"/>
                  </a:cubicBezTo>
                  <a:cubicBezTo>
                    <a:pt x="1034" y="4"/>
                    <a:pt x="1035" y="3"/>
                    <a:pt x="1035" y="2"/>
                  </a:cubicBezTo>
                  <a:cubicBezTo>
                    <a:pt x="1035" y="1"/>
                    <a:pt x="1034" y="0"/>
                    <a:pt x="1033" y="0"/>
                  </a:cubicBezTo>
                  <a:close/>
                  <a:moveTo>
                    <a:pt x="1042" y="0"/>
                  </a:moveTo>
                  <a:cubicBezTo>
                    <a:pt x="1042" y="0"/>
                    <a:pt x="1042" y="0"/>
                    <a:pt x="1042" y="0"/>
                  </a:cubicBezTo>
                  <a:cubicBezTo>
                    <a:pt x="1041" y="0"/>
                    <a:pt x="1040" y="1"/>
                    <a:pt x="1040" y="2"/>
                  </a:cubicBezTo>
                  <a:cubicBezTo>
                    <a:pt x="1040" y="3"/>
                    <a:pt x="1041" y="4"/>
                    <a:pt x="1042" y="4"/>
                  </a:cubicBezTo>
                  <a:cubicBezTo>
                    <a:pt x="1043" y="4"/>
                    <a:pt x="1044" y="3"/>
                    <a:pt x="1044" y="2"/>
                  </a:cubicBezTo>
                  <a:cubicBezTo>
                    <a:pt x="1044" y="1"/>
                    <a:pt x="1043" y="0"/>
                    <a:pt x="1042" y="0"/>
                  </a:cubicBezTo>
                  <a:close/>
                  <a:moveTo>
                    <a:pt x="1051" y="0"/>
                  </a:moveTo>
                  <a:cubicBezTo>
                    <a:pt x="1051" y="0"/>
                    <a:pt x="1051" y="0"/>
                    <a:pt x="1051" y="0"/>
                  </a:cubicBezTo>
                  <a:cubicBezTo>
                    <a:pt x="1050" y="0"/>
                    <a:pt x="1049" y="1"/>
                    <a:pt x="1049" y="2"/>
                  </a:cubicBezTo>
                  <a:cubicBezTo>
                    <a:pt x="1049" y="3"/>
                    <a:pt x="1050" y="4"/>
                    <a:pt x="1051" y="4"/>
                  </a:cubicBezTo>
                  <a:cubicBezTo>
                    <a:pt x="1052" y="4"/>
                    <a:pt x="1053" y="3"/>
                    <a:pt x="1053" y="2"/>
                  </a:cubicBezTo>
                  <a:cubicBezTo>
                    <a:pt x="1053" y="1"/>
                    <a:pt x="1052" y="0"/>
                    <a:pt x="1051" y="0"/>
                  </a:cubicBezTo>
                  <a:close/>
                  <a:moveTo>
                    <a:pt x="1060" y="0"/>
                  </a:moveTo>
                  <a:cubicBezTo>
                    <a:pt x="1060" y="0"/>
                    <a:pt x="1060" y="0"/>
                    <a:pt x="1060" y="0"/>
                  </a:cubicBezTo>
                  <a:cubicBezTo>
                    <a:pt x="1059" y="0"/>
                    <a:pt x="1058" y="1"/>
                    <a:pt x="1058" y="2"/>
                  </a:cubicBezTo>
                  <a:cubicBezTo>
                    <a:pt x="1058" y="3"/>
                    <a:pt x="1059" y="4"/>
                    <a:pt x="1060" y="4"/>
                  </a:cubicBezTo>
                  <a:cubicBezTo>
                    <a:pt x="1061" y="4"/>
                    <a:pt x="1062" y="3"/>
                    <a:pt x="1062" y="2"/>
                  </a:cubicBezTo>
                  <a:cubicBezTo>
                    <a:pt x="1062" y="1"/>
                    <a:pt x="1061" y="0"/>
                    <a:pt x="1060" y="0"/>
                  </a:cubicBezTo>
                  <a:close/>
                  <a:moveTo>
                    <a:pt x="1069" y="0"/>
                  </a:moveTo>
                  <a:cubicBezTo>
                    <a:pt x="1069" y="0"/>
                    <a:pt x="1069" y="0"/>
                    <a:pt x="1069" y="0"/>
                  </a:cubicBezTo>
                  <a:cubicBezTo>
                    <a:pt x="1068" y="0"/>
                    <a:pt x="1067" y="1"/>
                    <a:pt x="1067" y="2"/>
                  </a:cubicBezTo>
                  <a:cubicBezTo>
                    <a:pt x="1067" y="3"/>
                    <a:pt x="1068" y="4"/>
                    <a:pt x="1069" y="4"/>
                  </a:cubicBezTo>
                  <a:cubicBezTo>
                    <a:pt x="1070" y="4"/>
                    <a:pt x="1071" y="3"/>
                    <a:pt x="1071" y="2"/>
                  </a:cubicBezTo>
                  <a:cubicBezTo>
                    <a:pt x="1071" y="1"/>
                    <a:pt x="1070" y="0"/>
                    <a:pt x="1069" y="0"/>
                  </a:cubicBezTo>
                  <a:close/>
                  <a:moveTo>
                    <a:pt x="1078" y="0"/>
                  </a:moveTo>
                  <a:cubicBezTo>
                    <a:pt x="1078" y="0"/>
                    <a:pt x="1078" y="0"/>
                    <a:pt x="1078" y="0"/>
                  </a:cubicBezTo>
                  <a:cubicBezTo>
                    <a:pt x="1077" y="0"/>
                    <a:pt x="1076" y="1"/>
                    <a:pt x="1076" y="2"/>
                  </a:cubicBezTo>
                  <a:cubicBezTo>
                    <a:pt x="1076" y="3"/>
                    <a:pt x="1077" y="4"/>
                    <a:pt x="1078" y="4"/>
                  </a:cubicBezTo>
                  <a:cubicBezTo>
                    <a:pt x="1079" y="4"/>
                    <a:pt x="1080" y="3"/>
                    <a:pt x="1080" y="2"/>
                  </a:cubicBezTo>
                  <a:cubicBezTo>
                    <a:pt x="1080" y="1"/>
                    <a:pt x="1079" y="0"/>
                    <a:pt x="1078" y="0"/>
                  </a:cubicBezTo>
                  <a:close/>
                  <a:moveTo>
                    <a:pt x="1087" y="0"/>
                  </a:moveTo>
                  <a:cubicBezTo>
                    <a:pt x="1087" y="0"/>
                    <a:pt x="1087" y="0"/>
                    <a:pt x="1087" y="0"/>
                  </a:cubicBezTo>
                  <a:cubicBezTo>
                    <a:pt x="1086" y="0"/>
                    <a:pt x="1085" y="1"/>
                    <a:pt x="1085" y="2"/>
                  </a:cubicBezTo>
                  <a:cubicBezTo>
                    <a:pt x="1085" y="3"/>
                    <a:pt x="1086" y="4"/>
                    <a:pt x="1087" y="4"/>
                  </a:cubicBezTo>
                  <a:cubicBezTo>
                    <a:pt x="1088" y="4"/>
                    <a:pt x="1089" y="3"/>
                    <a:pt x="1089" y="2"/>
                  </a:cubicBezTo>
                  <a:cubicBezTo>
                    <a:pt x="1089" y="1"/>
                    <a:pt x="1088" y="0"/>
                    <a:pt x="1087" y="0"/>
                  </a:cubicBezTo>
                  <a:close/>
                  <a:moveTo>
                    <a:pt x="1096" y="0"/>
                  </a:moveTo>
                  <a:cubicBezTo>
                    <a:pt x="1096" y="0"/>
                    <a:pt x="1096" y="0"/>
                    <a:pt x="1096" y="0"/>
                  </a:cubicBezTo>
                  <a:cubicBezTo>
                    <a:pt x="1095" y="0"/>
                    <a:pt x="1094" y="1"/>
                    <a:pt x="1094" y="2"/>
                  </a:cubicBezTo>
                  <a:cubicBezTo>
                    <a:pt x="1094" y="3"/>
                    <a:pt x="1095" y="4"/>
                    <a:pt x="1096" y="4"/>
                  </a:cubicBezTo>
                  <a:cubicBezTo>
                    <a:pt x="1097" y="4"/>
                    <a:pt x="1098" y="3"/>
                    <a:pt x="1098" y="2"/>
                  </a:cubicBezTo>
                  <a:cubicBezTo>
                    <a:pt x="1098" y="1"/>
                    <a:pt x="1097" y="0"/>
                    <a:pt x="1096" y="0"/>
                  </a:cubicBezTo>
                  <a:close/>
                  <a:moveTo>
                    <a:pt x="1105" y="0"/>
                  </a:moveTo>
                  <a:cubicBezTo>
                    <a:pt x="1105" y="0"/>
                    <a:pt x="1105" y="0"/>
                    <a:pt x="1105" y="0"/>
                  </a:cubicBezTo>
                  <a:cubicBezTo>
                    <a:pt x="1104" y="0"/>
                    <a:pt x="1103" y="1"/>
                    <a:pt x="1103" y="2"/>
                  </a:cubicBezTo>
                  <a:cubicBezTo>
                    <a:pt x="1103" y="3"/>
                    <a:pt x="1104" y="4"/>
                    <a:pt x="1105" y="4"/>
                  </a:cubicBezTo>
                  <a:cubicBezTo>
                    <a:pt x="1106" y="4"/>
                    <a:pt x="1107" y="3"/>
                    <a:pt x="1107" y="2"/>
                  </a:cubicBezTo>
                  <a:cubicBezTo>
                    <a:pt x="1107" y="1"/>
                    <a:pt x="1106" y="0"/>
                    <a:pt x="1105" y="0"/>
                  </a:cubicBezTo>
                  <a:close/>
                  <a:moveTo>
                    <a:pt x="1114" y="0"/>
                  </a:moveTo>
                  <a:cubicBezTo>
                    <a:pt x="1114" y="0"/>
                    <a:pt x="1114" y="0"/>
                    <a:pt x="1114" y="0"/>
                  </a:cubicBezTo>
                  <a:cubicBezTo>
                    <a:pt x="1113" y="0"/>
                    <a:pt x="1112" y="1"/>
                    <a:pt x="1112" y="2"/>
                  </a:cubicBezTo>
                  <a:cubicBezTo>
                    <a:pt x="1112" y="3"/>
                    <a:pt x="1113" y="4"/>
                    <a:pt x="1114" y="4"/>
                  </a:cubicBezTo>
                  <a:cubicBezTo>
                    <a:pt x="1115" y="4"/>
                    <a:pt x="1116" y="3"/>
                    <a:pt x="1116" y="2"/>
                  </a:cubicBezTo>
                  <a:cubicBezTo>
                    <a:pt x="1116" y="1"/>
                    <a:pt x="1115" y="0"/>
                    <a:pt x="1114" y="0"/>
                  </a:cubicBezTo>
                  <a:close/>
                  <a:moveTo>
                    <a:pt x="1123" y="0"/>
                  </a:moveTo>
                  <a:cubicBezTo>
                    <a:pt x="1123" y="0"/>
                    <a:pt x="1123" y="0"/>
                    <a:pt x="1123" y="0"/>
                  </a:cubicBezTo>
                  <a:cubicBezTo>
                    <a:pt x="1122" y="0"/>
                    <a:pt x="1121" y="1"/>
                    <a:pt x="1121" y="2"/>
                  </a:cubicBezTo>
                  <a:cubicBezTo>
                    <a:pt x="1121" y="3"/>
                    <a:pt x="1122" y="4"/>
                    <a:pt x="1123" y="4"/>
                  </a:cubicBezTo>
                  <a:cubicBezTo>
                    <a:pt x="1124" y="4"/>
                    <a:pt x="1125" y="3"/>
                    <a:pt x="1125" y="2"/>
                  </a:cubicBezTo>
                  <a:cubicBezTo>
                    <a:pt x="1125" y="1"/>
                    <a:pt x="1124" y="0"/>
                    <a:pt x="1123" y="0"/>
                  </a:cubicBezTo>
                  <a:close/>
                  <a:moveTo>
                    <a:pt x="1132" y="0"/>
                  </a:moveTo>
                  <a:cubicBezTo>
                    <a:pt x="1132" y="0"/>
                    <a:pt x="1132" y="0"/>
                    <a:pt x="1132" y="0"/>
                  </a:cubicBezTo>
                  <a:cubicBezTo>
                    <a:pt x="1131" y="0"/>
                    <a:pt x="1130" y="1"/>
                    <a:pt x="1130" y="2"/>
                  </a:cubicBezTo>
                  <a:cubicBezTo>
                    <a:pt x="1130" y="3"/>
                    <a:pt x="1131" y="4"/>
                    <a:pt x="1132" y="4"/>
                  </a:cubicBezTo>
                  <a:cubicBezTo>
                    <a:pt x="1133" y="4"/>
                    <a:pt x="1134" y="3"/>
                    <a:pt x="1134" y="2"/>
                  </a:cubicBezTo>
                  <a:cubicBezTo>
                    <a:pt x="1134" y="1"/>
                    <a:pt x="1133" y="0"/>
                    <a:pt x="1132" y="0"/>
                  </a:cubicBezTo>
                  <a:close/>
                  <a:moveTo>
                    <a:pt x="1141" y="0"/>
                  </a:moveTo>
                  <a:cubicBezTo>
                    <a:pt x="1141" y="0"/>
                    <a:pt x="1141" y="0"/>
                    <a:pt x="1141" y="0"/>
                  </a:cubicBezTo>
                  <a:cubicBezTo>
                    <a:pt x="1140" y="0"/>
                    <a:pt x="1139" y="1"/>
                    <a:pt x="1139" y="2"/>
                  </a:cubicBezTo>
                  <a:cubicBezTo>
                    <a:pt x="1139" y="3"/>
                    <a:pt x="1140" y="4"/>
                    <a:pt x="1141" y="4"/>
                  </a:cubicBezTo>
                  <a:cubicBezTo>
                    <a:pt x="1142" y="4"/>
                    <a:pt x="1143" y="3"/>
                    <a:pt x="1143" y="2"/>
                  </a:cubicBezTo>
                  <a:cubicBezTo>
                    <a:pt x="1143" y="1"/>
                    <a:pt x="1142" y="0"/>
                    <a:pt x="1141" y="0"/>
                  </a:cubicBezTo>
                  <a:close/>
                  <a:moveTo>
                    <a:pt x="1150" y="0"/>
                  </a:moveTo>
                  <a:cubicBezTo>
                    <a:pt x="1150" y="0"/>
                    <a:pt x="1150" y="0"/>
                    <a:pt x="1150" y="0"/>
                  </a:cubicBezTo>
                  <a:cubicBezTo>
                    <a:pt x="1149" y="0"/>
                    <a:pt x="1148" y="1"/>
                    <a:pt x="1148" y="2"/>
                  </a:cubicBezTo>
                  <a:cubicBezTo>
                    <a:pt x="1148" y="3"/>
                    <a:pt x="1149" y="4"/>
                    <a:pt x="1150" y="4"/>
                  </a:cubicBezTo>
                  <a:cubicBezTo>
                    <a:pt x="1151" y="4"/>
                    <a:pt x="1151" y="3"/>
                    <a:pt x="1151" y="2"/>
                  </a:cubicBezTo>
                  <a:cubicBezTo>
                    <a:pt x="1151" y="1"/>
                    <a:pt x="1151" y="0"/>
                    <a:pt x="1150" y="0"/>
                  </a:cubicBezTo>
                  <a:close/>
                  <a:moveTo>
                    <a:pt x="1159" y="0"/>
                  </a:moveTo>
                  <a:cubicBezTo>
                    <a:pt x="1159" y="0"/>
                    <a:pt x="1159" y="0"/>
                    <a:pt x="1159" y="0"/>
                  </a:cubicBezTo>
                  <a:cubicBezTo>
                    <a:pt x="1158" y="0"/>
                    <a:pt x="1157" y="1"/>
                    <a:pt x="1157" y="2"/>
                  </a:cubicBezTo>
                  <a:cubicBezTo>
                    <a:pt x="1157" y="3"/>
                    <a:pt x="1158" y="4"/>
                    <a:pt x="1159" y="4"/>
                  </a:cubicBezTo>
                  <a:cubicBezTo>
                    <a:pt x="1160" y="4"/>
                    <a:pt x="1160" y="3"/>
                    <a:pt x="1160" y="2"/>
                  </a:cubicBezTo>
                  <a:cubicBezTo>
                    <a:pt x="1160" y="1"/>
                    <a:pt x="1160" y="0"/>
                    <a:pt x="1159" y="0"/>
                  </a:cubicBezTo>
                  <a:close/>
                  <a:moveTo>
                    <a:pt x="1168" y="0"/>
                  </a:moveTo>
                  <a:cubicBezTo>
                    <a:pt x="1168" y="0"/>
                    <a:pt x="1168" y="0"/>
                    <a:pt x="1168" y="0"/>
                  </a:cubicBezTo>
                  <a:cubicBezTo>
                    <a:pt x="1167" y="0"/>
                    <a:pt x="1166" y="1"/>
                    <a:pt x="1166" y="2"/>
                  </a:cubicBezTo>
                  <a:cubicBezTo>
                    <a:pt x="1166" y="3"/>
                    <a:pt x="1167" y="4"/>
                    <a:pt x="1168" y="4"/>
                  </a:cubicBezTo>
                  <a:cubicBezTo>
                    <a:pt x="1169" y="4"/>
                    <a:pt x="1169" y="3"/>
                    <a:pt x="1169" y="2"/>
                  </a:cubicBezTo>
                  <a:cubicBezTo>
                    <a:pt x="1169" y="1"/>
                    <a:pt x="1169" y="0"/>
                    <a:pt x="1168" y="0"/>
                  </a:cubicBezTo>
                  <a:close/>
                  <a:moveTo>
                    <a:pt x="1177" y="0"/>
                  </a:moveTo>
                  <a:cubicBezTo>
                    <a:pt x="1177" y="0"/>
                    <a:pt x="1177" y="0"/>
                    <a:pt x="1177" y="0"/>
                  </a:cubicBezTo>
                  <a:cubicBezTo>
                    <a:pt x="1176" y="0"/>
                    <a:pt x="1175" y="1"/>
                    <a:pt x="1175" y="2"/>
                  </a:cubicBezTo>
                  <a:cubicBezTo>
                    <a:pt x="1175" y="3"/>
                    <a:pt x="1176" y="4"/>
                    <a:pt x="1177" y="4"/>
                  </a:cubicBezTo>
                  <a:cubicBezTo>
                    <a:pt x="1178" y="4"/>
                    <a:pt x="1178" y="3"/>
                    <a:pt x="1178" y="2"/>
                  </a:cubicBezTo>
                  <a:cubicBezTo>
                    <a:pt x="1178" y="1"/>
                    <a:pt x="1178" y="0"/>
                    <a:pt x="1177" y="0"/>
                  </a:cubicBezTo>
                  <a:close/>
                  <a:moveTo>
                    <a:pt x="1186" y="0"/>
                  </a:moveTo>
                  <a:cubicBezTo>
                    <a:pt x="1186" y="0"/>
                    <a:pt x="1186" y="0"/>
                    <a:pt x="1186" y="0"/>
                  </a:cubicBezTo>
                  <a:cubicBezTo>
                    <a:pt x="1185" y="0"/>
                    <a:pt x="1184" y="1"/>
                    <a:pt x="1184" y="2"/>
                  </a:cubicBezTo>
                  <a:cubicBezTo>
                    <a:pt x="1184" y="3"/>
                    <a:pt x="1185" y="4"/>
                    <a:pt x="1186" y="4"/>
                  </a:cubicBezTo>
                  <a:cubicBezTo>
                    <a:pt x="1187" y="4"/>
                    <a:pt x="1187" y="3"/>
                    <a:pt x="1187" y="2"/>
                  </a:cubicBezTo>
                  <a:cubicBezTo>
                    <a:pt x="1187" y="1"/>
                    <a:pt x="1187" y="0"/>
                    <a:pt x="1186" y="0"/>
                  </a:cubicBezTo>
                  <a:close/>
                  <a:moveTo>
                    <a:pt x="1195" y="0"/>
                  </a:moveTo>
                  <a:cubicBezTo>
                    <a:pt x="1195" y="0"/>
                    <a:pt x="1195" y="0"/>
                    <a:pt x="1195" y="0"/>
                  </a:cubicBezTo>
                  <a:cubicBezTo>
                    <a:pt x="1194" y="0"/>
                    <a:pt x="1193" y="1"/>
                    <a:pt x="1193" y="2"/>
                  </a:cubicBezTo>
                  <a:cubicBezTo>
                    <a:pt x="1193" y="3"/>
                    <a:pt x="1194" y="4"/>
                    <a:pt x="1195" y="4"/>
                  </a:cubicBezTo>
                  <a:cubicBezTo>
                    <a:pt x="1196" y="4"/>
                    <a:pt x="1196" y="3"/>
                    <a:pt x="1196" y="2"/>
                  </a:cubicBezTo>
                  <a:cubicBezTo>
                    <a:pt x="1196" y="1"/>
                    <a:pt x="1196" y="0"/>
                    <a:pt x="1195" y="0"/>
                  </a:cubicBezTo>
                  <a:close/>
                  <a:moveTo>
                    <a:pt x="1204" y="0"/>
                  </a:moveTo>
                  <a:cubicBezTo>
                    <a:pt x="1204" y="0"/>
                    <a:pt x="1204" y="0"/>
                    <a:pt x="1204" y="0"/>
                  </a:cubicBezTo>
                  <a:cubicBezTo>
                    <a:pt x="1203" y="0"/>
                    <a:pt x="1202" y="1"/>
                    <a:pt x="1202" y="2"/>
                  </a:cubicBezTo>
                  <a:cubicBezTo>
                    <a:pt x="1202" y="3"/>
                    <a:pt x="1203" y="4"/>
                    <a:pt x="1204" y="4"/>
                  </a:cubicBezTo>
                  <a:cubicBezTo>
                    <a:pt x="1204" y="4"/>
                    <a:pt x="1205" y="3"/>
                    <a:pt x="1205" y="2"/>
                  </a:cubicBezTo>
                  <a:cubicBezTo>
                    <a:pt x="1205" y="1"/>
                    <a:pt x="1204" y="0"/>
                    <a:pt x="1204" y="0"/>
                  </a:cubicBezTo>
                  <a:close/>
                  <a:moveTo>
                    <a:pt x="1212" y="0"/>
                  </a:moveTo>
                  <a:cubicBezTo>
                    <a:pt x="1212" y="0"/>
                    <a:pt x="1212" y="0"/>
                    <a:pt x="1212" y="0"/>
                  </a:cubicBezTo>
                  <a:cubicBezTo>
                    <a:pt x="1211" y="0"/>
                    <a:pt x="1211" y="1"/>
                    <a:pt x="1211" y="2"/>
                  </a:cubicBezTo>
                  <a:cubicBezTo>
                    <a:pt x="1211" y="3"/>
                    <a:pt x="1211" y="4"/>
                    <a:pt x="1212" y="4"/>
                  </a:cubicBezTo>
                  <a:cubicBezTo>
                    <a:pt x="1213" y="4"/>
                    <a:pt x="1214" y="3"/>
                    <a:pt x="1214" y="2"/>
                  </a:cubicBezTo>
                  <a:cubicBezTo>
                    <a:pt x="1214" y="1"/>
                    <a:pt x="1213" y="0"/>
                    <a:pt x="1212" y="0"/>
                  </a:cubicBezTo>
                  <a:close/>
                  <a:moveTo>
                    <a:pt x="1221" y="0"/>
                  </a:moveTo>
                  <a:cubicBezTo>
                    <a:pt x="1221" y="0"/>
                    <a:pt x="1221" y="0"/>
                    <a:pt x="1221" y="0"/>
                  </a:cubicBezTo>
                  <a:cubicBezTo>
                    <a:pt x="1220" y="0"/>
                    <a:pt x="1220" y="1"/>
                    <a:pt x="1220" y="2"/>
                  </a:cubicBezTo>
                  <a:cubicBezTo>
                    <a:pt x="1220" y="3"/>
                    <a:pt x="1220" y="4"/>
                    <a:pt x="1221" y="4"/>
                  </a:cubicBezTo>
                  <a:cubicBezTo>
                    <a:pt x="1222" y="4"/>
                    <a:pt x="1223" y="3"/>
                    <a:pt x="1223" y="2"/>
                  </a:cubicBezTo>
                  <a:cubicBezTo>
                    <a:pt x="1223" y="1"/>
                    <a:pt x="1222" y="0"/>
                    <a:pt x="1221" y="0"/>
                  </a:cubicBezTo>
                  <a:close/>
                </a:path>
              </a:pathLst>
            </a:custGeom>
            <a:solidFill>
              <a:srgbClr val="99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7"/>
            <p:cNvSpPr/>
            <p:nvPr/>
          </p:nvSpPr>
          <p:spPr bwMode="auto">
            <a:xfrm rot="20916894">
              <a:off x="5464901" y="4352780"/>
              <a:ext cx="5668" cy="7558"/>
            </a:xfrm>
            <a:custGeom>
              <a:avLst/>
              <a:gdLst>
                <a:gd name="T0" fmla="*/ 1 w 3"/>
                <a:gd name="T1" fmla="*/ 4 h 4"/>
                <a:gd name="T2" fmla="*/ 3 w 3"/>
                <a:gd name="T3" fmla="*/ 3 h 4"/>
                <a:gd name="T4" fmla="*/ 3 w 3"/>
                <a:gd name="T5" fmla="*/ 2 h 4"/>
                <a:gd name="T6" fmla="*/ 3 w 3"/>
                <a:gd name="T7" fmla="*/ 1 h 4"/>
                <a:gd name="T8" fmla="*/ 1 w 3"/>
                <a:gd name="T9" fmla="*/ 0 h 4"/>
                <a:gd name="T10" fmla="*/ 0 w 3"/>
                <a:gd name="T11" fmla="*/ 1 h 4"/>
                <a:gd name="T12" fmla="*/ 0 w 3"/>
                <a:gd name="T13" fmla="*/ 2 h 4"/>
                <a:gd name="T14" fmla="*/ 0 w 3"/>
                <a:gd name="T15" fmla="*/ 3 h 4"/>
                <a:gd name="T16" fmla="*/ 1 w 3"/>
                <a:gd name="T1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2" y="4"/>
                    <a:pt x="2" y="4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solidFill>
              <a:srgbClr val="999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Rectangle 29"/>
            <p:cNvSpPr>
              <a:spLocks noChangeArrowheads="1"/>
            </p:cNvSpPr>
            <p:nvPr/>
          </p:nvSpPr>
          <p:spPr bwMode="auto">
            <a:xfrm rot="20916894">
              <a:off x="5001238" y="2863263"/>
              <a:ext cx="53880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2000" dirty="0" smtClean="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T</a:t>
              </a:r>
              <a:r>
                <a:rPr lang="zh-CN" altLang="zh-CN" sz="2000" dirty="0" smtClean="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O</a:t>
              </a:r>
              <a:endParaRPr lang="zh-CN" altLang="zh-CN" sz="2000" dirty="0">
                <a:blipFill>
                  <a:blip r:embed="rId3"/>
                  <a:stretch>
                    <a:fillRect/>
                  </a:stretch>
                </a:blipFill>
                <a:latin typeface="Felix Titling" panose="04060505060202020A04" pitchFamily="82" charset="0"/>
              </a:endParaRPr>
            </a:p>
          </p:txBody>
        </p:sp>
        <p:sp>
          <p:nvSpPr>
            <p:cNvPr id="29" name="Rectangle 30"/>
            <p:cNvSpPr>
              <a:spLocks noChangeArrowheads="1"/>
            </p:cNvSpPr>
            <p:nvPr/>
          </p:nvSpPr>
          <p:spPr bwMode="auto">
            <a:xfrm rot="20916894">
              <a:off x="5136681" y="3402421"/>
              <a:ext cx="13837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zh-CN" sz="2000" dirty="0" smtClean="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AD</a:t>
              </a:r>
              <a:r>
                <a:rPr lang="en-US" altLang="zh-CN" sz="2000" dirty="0" smtClean="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D</a:t>
              </a:r>
              <a:r>
                <a:rPr lang="zh-CN" altLang="zh-CN" sz="2000" dirty="0" smtClean="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RES</a:t>
              </a:r>
              <a:r>
                <a:rPr lang="en-US" altLang="zh-CN" sz="2000" dirty="0" smtClean="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s</a:t>
              </a:r>
              <a:endParaRPr lang="zh-CN" altLang="zh-CN" sz="2000" dirty="0">
                <a:blipFill>
                  <a:blip r:embed="rId3"/>
                  <a:stretch>
                    <a:fillRect/>
                  </a:stretch>
                </a:blipFill>
                <a:latin typeface="Felix Titling" panose="04060505060202020A04" pitchFamily="82" charset="0"/>
              </a:endParaRPr>
            </a:p>
          </p:txBody>
        </p:sp>
        <p:sp>
          <p:nvSpPr>
            <p:cNvPr id="7209" name="Freeform 70"/>
            <p:cNvSpPr/>
            <p:nvPr/>
          </p:nvSpPr>
          <p:spPr bwMode="auto">
            <a:xfrm rot="20916894">
              <a:off x="6480800" y="1154506"/>
              <a:ext cx="843615" cy="962647"/>
            </a:xfrm>
            <a:custGeom>
              <a:avLst/>
              <a:gdLst>
                <a:gd name="T0" fmla="*/ 406 w 445"/>
                <a:gd name="T1" fmla="*/ 19 h 507"/>
                <a:gd name="T2" fmla="*/ 368 w 445"/>
                <a:gd name="T3" fmla="*/ 0 h 507"/>
                <a:gd name="T4" fmla="*/ 329 w 445"/>
                <a:gd name="T5" fmla="*/ 19 h 507"/>
                <a:gd name="T6" fmla="*/ 290 w 445"/>
                <a:gd name="T7" fmla="*/ 19 h 507"/>
                <a:gd name="T8" fmla="*/ 252 w 445"/>
                <a:gd name="T9" fmla="*/ 0 h 507"/>
                <a:gd name="T10" fmla="*/ 213 w 445"/>
                <a:gd name="T11" fmla="*/ 19 h 507"/>
                <a:gd name="T12" fmla="*/ 174 w 445"/>
                <a:gd name="T13" fmla="*/ 19 h 507"/>
                <a:gd name="T14" fmla="*/ 136 w 445"/>
                <a:gd name="T15" fmla="*/ 0 h 507"/>
                <a:gd name="T16" fmla="*/ 97 w 445"/>
                <a:gd name="T17" fmla="*/ 19 h 507"/>
                <a:gd name="T18" fmla="*/ 58 w 445"/>
                <a:gd name="T19" fmla="*/ 19 h 507"/>
                <a:gd name="T20" fmla="*/ 20 w 445"/>
                <a:gd name="T21" fmla="*/ 0 h 507"/>
                <a:gd name="T22" fmla="*/ 20 w 445"/>
                <a:gd name="T23" fmla="*/ 39 h 507"/>
                <a:gd name="T24" fmla="*/ 0 w 445"/>
                <a:gd name="T25" fmla="*/ 87 h 507"/>
                <a:gd name="T26" fmla="*/ 20 w 445"/>
                <a:gd name="T27" fmla="*/ 134 h 507"/>
                <a:gd name="T28" fmla="*/ 20 w 445"/>
                <a:gd name="T29" fmla="*/ 173 h 507"/>
                <a:gd name="T30" fmla="*/ 0 w 445"/>
                <a:gd name="T31" fmla="*/ 220 h 507"/>
                <a:gd name="T32" fmla="*/ 20 w 445"/>
                <a:gd name="T33" fmla="*/ 268 h 507"/>
                <a:gd name="T34" fmla="*/ 20 w 445"/>
                <a:gd name="T35" fmla="*/ 306 h 507"/>
                <a:gd name="T36" fmla="*/ 0 w 445"/>
                <a:gd name="T37" fmla="*/ 354 h 507"/>
                <a:gd name="T38" fmla="*/ 20 w 445"/>
                <a:gd name="T39" fmla="*/ 401 h 507"/>
                <a:gd name="T40" fmla="*/ 20 w 445"/>
                <a:gd name="T41" fmla="*/ 440 h 507"/>
                <a:gd name="T42" fmla="*/ 0 w 445"/>
                <a:gd name="T43" fmla="*/ 487 h 507"/>
                <a:gd name="T44" fmla="*/ 39 w 445"/>
                <a:gd name="T45" fmla="*/ 487 h 507"/>
                <a:gd name="T46" fmla="*/ 78 w 445"/>
                <a:gd name="T47" fmla="*/ 507 h 507"/>
                <a:gd name="T48" fmla="*/ 116 w 445"/>
                <a:gd name="T49" fmla="*/ 487 h 507"/>
                <a:gd name="T50" fmla="*/ 155 w 445"/>
                <a:gd name="T51" fmla="*/ 487 h 507"/>
                <a:gd name="T52" fmla="*/ 194 w 445"/>
                <a:gd name="T53" fmla="*/ 507 h 507"/>
                <a:gd name="T54" fmla="*/ 232 w 445"/>
                <a:gd name="T55" fmla="*/ 487 h 507"/>
                <a:gd name="T56" fmla="*/ 271 w 445"/>
                <a:gd name="T57" fmla="*/ 487 h 507"/>
                <a:gd name="T58" fmla="*/ 310 w 445"/>
                <a:gd name="T59" fmla="*/ 507 h 507"/>
                <a:gd name="T60" fmla="*/ 348 w 445"/>
                <a:gd name="T61" fmla="*/ 487 h 507"/>
                <a:gd name="T62" fmla="*/ 387 w 445"/>
                <a:gd name="T63" fmla="*/ 487 h 507"/>
                <a:gd name="T64" fmla="*/ 426 w 445"/>
                <a:gd name="T65" fmla="*/ 507 h 507"/>
                <a:gd name="T66" fmla="*/ 426 w 445"/>
                <a:gd name="T67" fmla="*/ 468 h 507"/>
                <a:gd name="T68" fmla="*/ 445 w 445"/>
                <a:gd name="T69" fmla="*/ 421 h 507"/>
                <a:gd name="T70" fmla="*/ 426 w 445"/>
                <a:gd name="T71" fmla="*/ 373 h 507"/>
                <a:gd name="T72" fmla="*/ 426 w 445"/>
                <a:gd name="T73" fmla="*/ 334 h 507"/>
                <a:gd name="T74" fmla="*/ 445 w 445"/>
                <a:gd name="T75" fmla="*/ 287 h 507"/>
                <a:gd name="T76" fmla="*/ 426 w 445"/>
                <a:gd name="T77" fmla="*/ 240 h 507"/>
                <a:gd name="T78" fmla="*/ 426 w 445"/>
                <a:gd name="T79" fmla="*/ 201 h 507"/>
                <a:gd name="T80" fmla="*/ 445 w 445"/>
                <a:gd name="T81" fmla="*/ 154 h 507"/>
                <a:gd name="T82" fmla="*/ 426 w 445"/>
                <a:gd name="T83" fmla="*/ 106 h 507"/>
                <a:gd name="T84" fmla="*/ 426 w 445"/>
                <a:gd name="T85" fmla="*/ 67 h 507"/>
                <a:gd name="T86" fmla="*/ 445 w 445"/>
                <a:gd name="T87" fmla="*/ 19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5" h="507">
                  <a:moveTo>
                    <a:pt x="426" y="0"/>
                  </a:moveTo>
                  <a:cubicBezTo>
                    <a:pt x="415" y="0"/>
                    <a:pt x="406" y="8"/>
                    <a:pt x="406" y="19"/>
                  </a:cubicBezTo>
                  <a:cubicBezTo>
                    <a:pt x="387" y="19"/>
                    <a:pt x="387" y="19"/>
                    <a:pt x="387" y="19"/>
                  </a:cubicBezTo>
                  <a:cubicBezTo>
                    <a:pt x="387" y="8"/>
                    <a:pt x="379" y="0"/>
                    <a:pt x="368" y="0"/>
                  </a:cubicBezTo>
                  <a:cubicBezTo>
                    <a:pt x="357" y="0"/>
                    <a:pt x="348" y="8"/>
                    <a:pt x="348" y="19"/>
                  </a:cubicBezTo>
                  <a:cubicBezTo>
                    <a:pt x="329" y="19"/>
                    <a:pt x="329" y="19"/>
                    <a:pt x="329" y="19"/>
                  </a:cubicBezTo>
                  <a:cubicBezTo>
                    <a:pt x="329" y="8"/>
                    <a:pt x="321" y="0"/>
                    <a:pt x="310" y="0"/>
                  </a:cubicBezTo>
                  <a:cubicBezTo>
                    <a:pt x="299" y="0"/>
                    <a:pt x="290" y="8"/>
                    <a:pt x="290" y="19"/>
                  </a:cubicBezTo>
                  <a:cubicBezTo>
                    <a:pt x="271" y="19"/>
                    <a:pt x="271" y="19"/>
                    <a:pt x="271" y="19"/>
                  </a:cubicBezTo>
                  <a:cubicBezTo>
                    <a:pt x="271" y="8"/>
                    <a:pt x="262" y="0"/>
                    <a:pt x="252" y="0"/>
                  </a:cubicBezTo>
                  <a:cubicBezTo>
                    <a:pt x="241" y="0"/>
                    <a:pt x="232" y="8"/>
                    <a:pt x="232" y="19"/>
                  </a:cubicBezTo>
                  <a:cubicBezTo>
                    <a:pt x="213" y="19"/>
                    <a:pt x="213" y="19"/>
                    <a:pt x="213" y="19"/>
                  </a:cubicBezTo>
                  <a:cubicBezTo>
                    <a:pt x="213" y="8"/>
                    <a:pt x="204" y="0"/>
                    <a:pt x="194" y="0"/>
                  </a:cubicBezTo>
                  <a:cubicBezTo>
                    <a:pt x="183" y="0"/>
                    <a:pt x="174" y="8"/>
                    <a:pt x="174" y="19"/>
                  </a:cubicBezTo>
                  <a:cubicBezTo>
                    <a:pt x="155" y="19"/>
                    <a:pt x="155" y="19"/>
                    <a:pt x="155" y="19"/>
                  </a:cubicBezTo>
                  <a:cubicBezTo>
                    <a:pt x="155" y="8"/>
                    <a:pt x="146" y="0"/>
                    <a:pt x="136" y="0"/>
                  </a:cubicBezTo>
                  <a:cubicBezTo>
                    <a:pt x="125" y="0"/>
                    <a:pt x="116" y="8"/>
                    <a:pt x="116" y="19"/>
                  </a:cubicBezTo>
                  <a:cubicBezTo>
                    <a:pt x="97" y="19"/>
                    <a:pt x="97" y="19"/>
                    <a:pt x="97" y="19"/>
                  </a:cubicBezTo>
                  <a:cubicBezTo>
                    <a:pt x="97" y="8"/>
                    <a:pt x="88" y="0"/>
                    <a:pt x="78" y="0"/>
                  </a:cubicBezTo>
                  <a:cubicBezTo>
                    <a:pt x="67" y="0"/>
                    <a:pt x="58" y="8"/>
                    <a:pt x="58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8"/>
                    <a:pt x="30" y="0"/>
                    <a:pt x="20" y="0"/>
                  </a:cubicBezTo>
                  <a:cubicBezTo>
                    <a:pt x="9" y="0"/>
                    <a:pt x="0" y="8"/>
                    <a:pt x="0" y="19"/>
                  </a:cubicBezTo>
                  <a:cubicBezTo>
                    <a:pt x="0" y="30"/>
                    <a:pt x="9" y="39"/>
                    <a:pt x="20" y="39"/>
                  </a:cubicBezTo>
                  <a:cubicBezTo>
                    <a:pt x="20" y="67"/>
                    <a:pt x="20" y="67"/>
                    <a:pt x="20" y="67"/>
                  </a:cubicBezTo>
                  <a:cubicBezTo>
                    <a:pt x="9" y="67"/>
                    <a:pt x="0" y="76"/>
                    <a:pt x="0" y="87"/>
                  </a:cubicBezTo>
                  <a:cubicBezTo>
                    <a:pt x="0" y="98"/>
                    <a:pt x="9" y="106"/>
                    <a:pt x="20" y="106"/>
                  </a:cubicBezTo>
                  <a:cubicBezTo>
                    <a:pt x="20" y="134"/>
                    <a:pt x="20" y="134"/>
                    <a:pt x="20" y="134"/>
                  </a:cubicBezTo>
                  <a:cubicBezTo>
                    <a:pt x="9" y="134"/>
                    <a:pt x="0" y="143"/>
                    <a:pt x="0" y="154"/>
                  </a:cubicBezTo>
                  <a:cubicBezTo>
                    <a:pt x="0" y="164"/>
                    <a:pt x="9" y="173"/>
                    <a:pt x="20" y="173"/>
                  </a:cubicBezTo>
                  <a:cubicBezTo>
                    <a:pt x="20" y="201"/>
                    <a:pt x="20" y="201"/>
                    <a:pt x="20" y="201"/>
                  </a:cubicBezTo>
                  <a:cubicBezTo>
                    <a:pt x="9" y="201"/>
                    <a:pt x="0" y="210"/>
                    <a:pt x="0" y="220"/>
                  </a:cubicBezTo>
                  <a:cubicBezTo>
                    <a:pt x="0" y="231"/>
                    <a:pt x="9" y="240"/>
                    <a:pt x="20" y="240"/>
                  </a:cubicBezTo>
                  <a:cubicBezTo>
                    <a:pt x="20" y="268"/>
                    <a:pt x="20" y="268"/>
                    <a:pt x="20" y="268"/>
                  </a:cubicBezTo>
                  <a:cubicBezTo>
                    <a:pt x="9" y="268"/>
                    <a:pt x="0" y="276"/>
                    <a:pt x="0" y="287"/>
                  </a:cubicBezTo>
                  <a:cubicBezTo>
                    <a:pt x="0" y="298"/>
                    <a:pt x="9" y="306"/>
                    <a:pt x="20" y="306"/>
                  </a:cubicBezTo>
                  <a:cubicBezTo>
                    <a:pt x="20" y="334"/>
                    <a:pt x="20" y="334"/>
                    <a:pt x="20" y="334"/>
                  </a:cubicBezTo>
                  <a:cubicBezTo>
                    <a:pt x="9" y="334"/>
                    <a:pt x="0" y="343"/>
                    <a:pt x="0" y="354"/>
                  </a:cubicBezTo>
                  <a:cubicBezTo>
                    <a:pt x="0" y="365"/>
                    <a:pt x="9" y="373"/>
                    <a:pt x="20" y="373"/>
                  </a:cubicBezTo>
                  <a:cubicBezTo>
                    <a:pt x="20" y="401"/>
                    <a:pt x="20" y="401"/>
                    <a:pt x="20" y="401"/>
                  </a:cubicBezTo>
                  <a:cubicBezTo>
                    <a:pt x="9" y="401"/>
                    <a:pt x="0" y="410"/>
                    <a:pt x="0" y="421"/>
                  </a:cubicBezTo>
                  <a:cubicBezTo>
                    <a:pt x="0" y="431"/>
                    <a:pt x="9" y="440"/>
                    <a:pt x="20" y="440"/>
                  </a:cubicBezTo>
                  <a:cubicBezTo>
                    <a:pt x="20" y="468"/>
                    <a:pt x="20" y="468"/>
                    <a:pt x="20" y="468"/>
                  </a:cubicBezTo>
                  <a:cubicBezTo>
                    <a:pt x="9" y="468"/>
                    <a:pt x="0" y="477"/>
                    <a:pt x="0" y="487"/>
                  </a:cubicBezTo>
                  <a:cubicBezTo>
                    <a:pt x="0" y="498"/>
                    <a:pt x="9" y="507"/>
                    <a:pt x="20" y="507"/>
                  </a:cubicBezTo>
                  <a:cubicBezTo>
                    <a:pt x="30" y="507"/>
                    <a:pt x="39" y="498"/>
                    <a:pt x="39" y="487"/>
                  </a:cubicBezTo>
                  <a:cubicBezTo>
                    <a:pt x="58" y="487"/>
                    <a:pt x="58" y="487"/>
                    <a:pt x="58" y="487"/>
                  </a:cubicBezTo>
                  <a:cubicBezTo>
                    <a:pt x="58" y="498"/>
                    <a:pt x="67" y="507"/>
                    <a:pt x="78" y="507"/>
                  </a:cubicBezTo>
                  <a:cubicBezTo>
                    <a:pt x="88" y="507"/>
                    <a:pt x="97" y="498"/>
                    <a:pt x="97" y="487"/>
                  </a:cubicBezTo>
                  <a:cubicBezTo>
                    <a:pt x="116" y="487"/>
                    <a:pt x="116" y="487"/>
                    <a:pt x="116" y="487"/>
                  </a:cubicBezTo>
                  <a:cubicBezTo>
                    <a:pt x="116" y="498"/>
                    <a:pt x="125" y="507"/>
                    <a:pt x="136" y="507"/>
                  </a:cubicBezTo>
                  <a:cubicBezTo>
                    <a:pt x="146" y="507"/>
                    <a:pt x="155" y="498"/>
                    <a:pt x="155" y="487"/>
                  </a:cubicBezTo>
                  <a:cubicBezTo>
                    <a:pt x="174" y="487"/>
                    <a:pt x="174" y="487"/>
                    <a:pt x="174" y="487"/>
                  </a:cubicBezTo>
                  <a:cubicBezTo>
                    <a:pt x="174" y="498"/>
                    <a:pt x="183" y="507"/>
                    <a:pt x="194" y="507"/>
                  </a:cubicBezTo>
                  <a:cubicBezTo>
                    <a:pt x="204" y="507"/>
                    <a:pt x="213" y="498"/>
                    <a:pt x="213" y="487"/>
                  </a:cubicBezTo>
                  <a:cubicBezTo>
                    <a:pt x="232" y="487"/>
                    <a:pt x="232" y="487"/>
                    <a:pt x="232" y="487"/>
                  </a:cubicBezTo>
                  <a:cubicBezTo>
                    <a:pt x="232" y="498"/>
                    <a:pt x="241" y="507"/>
                    <a:pt x="252" y="507"/>
                  </a:cubicBezTo>
                  <a:cubicBezTo>
                    <a:pt x="262" y="507"/>
                    <a:pt x="271" y="498"/>
                    <a:pt x="271" y="487"/>
                  </a:cubicBezTo>
                  <a:cubicBezTo>
                    <a:pt x="290" y="487"/>
                    <a:pt x="290" y="487"/>
                    <a:pt x="290" y="487"/>
                  </a:cubicBezTo>
                  <a:cubicBezTo>
                    <a:pt x="290" y="498"/>
                    <a:pt x="299" y="507"/>
                    <a:pt x="310" y="507"/>
                  </a:cubicBezTo>
                  <a:cubicBezTo>
                    <a:pt x="321" y="507"/>
                    <a:pt x="329" y="498"/>
                    <a:pt x="329" y="487"/>
                  </a:cubicBezTo>
                  <a:cubicBezTo>
                    <a:pt x="348" y="487"/>
                    <a:pt x="348" y="487"/>
                    <a:pt x="348" y="487"/>
                  </a:cubicBezTo>
                  <a:cubicBezTo>
                    <a:pt x="348" y="498"/>
                    <a:pt x="357" y="507"/>
                    <a:pt x="368" y="507"/>
                  </a:cubicBezTo>
                  <a:cubicBezTo>
                    <a:pt x="379" y="507"/>
                    <a:pt x="387" y="498"/>
                    <a:pt x="387" y="487"/>
                  </a:cubicBezTo>
                  <a:cubicBezTo>
                    <a:pt x="406" y="487"/>
                    <a:pt x="406" y="487"/>
                    <a:pt x="406" y="487"/>
                  </a:cubicBezTo>
                  <a:cubicBezTo>
                    <a:pt x="406" y="498"/>
                    <a:pt x="415" y="507"/>
                    <a:pt x="426" y="507"/>
                  </a:cubicBezTo>
                  <a:cubicBezTo>
                    <a:pt x="437" y="507"/>
                    <a:pt x="445" y="498"/>
                    <a:pt x="445" y="487"/>
                  </a:cubicBezTo>
                  <a:cubicBezTo>
                    <a:pt x="445" y="477"/>
                    <a:pt x="437" y="468"/>
                    <a:pt x="426" y="468"/>
                  </a:cubicBezTo>
                  <a:cubicBezTo>
                    <a:pt x="426" y="440"/>
                    <a:pt x="426" y="440"/>
                    <a:pt x="426" y="440"/>
                  </a:cubicBezTo>
                  <a:cubicBezTo>
                    <a:pt x="437" y="440"/>
                    <a:pt x="445" y="431"/>
                    <a:pt x="445" y="421"/>
                  </a:cubicBezTo>
                  <a:cubicBezTo>
                    <a:pt x="445" y="410"/>
                    <a:pt x="437" y="401"/>
                    <a:pt x="426" y="401"/>
                  </a:cubicBezTo>
                  <a:cubicBezTo>
                    <a:pt x="426" y="373"/>
                    <a:pt x="426" y="373"/>
                    <a:pt x="426" y="373"/>
                  </a:cubicBezTo>
                  <a:cubicBezTo>
                    <a:pt x="437" y="373"/>
                    <a:pt x="445" y="365"/>
                    <a:pt x="445" y="354"/>
                  </a:cubicBezTo>
                  <a:cubicBezTo>
                    <a:pt x="445" y="343"/>
                    <a:pt x="437" y="334"/>
                    <a:pt x="426" y="334"/>
                  </a:cubicBezTo>
                  <a:cubicBezTo>
                    <a:pt x="426" y="306"/>
                    <a:pt x="426" y="306"/>
                    <a:pt x="426" y="306"/>
                  </a:cubicBezTo>
                  <a:cubicBezTo>
                    <a:pt x="437" y="306"/>
                    <a:pt x="445" y="298"/>
                    <a:pt x="445" y="287"/>
                  </a:cubicBezTo>
                  <a:cubicBezTo>
                    <a:pt x="445" y="276"/>
                    <a:pt x="437" y="268"/>
                    <a:pt x="426" y="268"/>
                  </a:cubicBezTo>
                  <a:cubicBezTo>
                    <a:pt x="426" y="240"/>
                    <a:pt x="426" y="240"/>
                    <a:pt x="426" y="240"/>
                  </a:cubicBezTo>
                  <a:cubicBezTo>
                    <a:pt x="437" y="240"/>
                    <a:pt x="445" y="231"/>
                    <a:pt x="445" y="220"/>
                  </a:cubicBezTo>
                  <a:cubicBezTo>
                    <a:pt x="445" y="210"/>
                    <a:pt x="437" y="201"/>
                    <a:pt x="426" y="201"/>
                  </a:cubicBezTo>
                  <a:cubicBezTo>
                    <a:pt x="426" y="173"/>
                    <a:pt x="426" y="173"/>
                    <a:pt x="426" y="173"/>
                  </a:cubicBezTo>
                  <a:cubicBezTo>
                    <a:pt x="437" y="173"/>
                    <a:pt x="445" y="164"/>
                    <a:pt x="445" y="154"/>
                  </a:cubicBezTo>
                  <a:cubicBezTo>
                    <a:pt x="445" y="143"/>
                    <a:pt x="437" y="134"/>
                    <a:pt x="426" y="134"/>
                  </a:cubicBezTo>
                  <a:cubicBezTo>
                    <a:pt x="426" y="106"/>
                    <a:pt x="426" y="106"/>
                    <a:pt x="426" y="106"/>
                  </a:cubicBezTo>
                  <a:cubicBezTo>
                    <a:pt x="437" y="106"/>
                    <a:pt x="445" y="98"/>
                    <a:pt x="445" y="87"/>
                  </a:cubicBezTo>
                  <a:cubicBezTo>
                    <a:pt x="445" y="76"/>
                    <a:pt x="437" y="67"/>
                    <a:pt x="426" y="67"/>
                  </a:cubicBezTo>
                  <a:cubicBezTo>
                    <a:pt x="426" y="39"/>
                    <a:pt x="426" y="39"/>
                    <a:pt x="426" y="39"/>
                  </a:cubicBezTo>
                  <a:cubicBezTo>
                    <a:pt x="437" y="39"/>
                    <a:pt x="445" y="30"/>
                    <a:pt x="445" y="19"/>
                  </a:cubicBezTo>
                  <a:cubicBezTo>
                    <a:pt x="445" y="8"/>
                    <a:pt x="437" y="0"/>
                    <a:pt x="426" y="0"/>
                  </a:cubicBezTo>
                </a:path>
              </a:pathLst>
            </a:custGeom>
            <a:solidFill>
              <a:srgbClr val="FFECD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28" name="Freeform 89"/>
            <p:cNvSpPr>
              <a:spLocks noEditPoints="1"/>
            </p:cNvSpPr>
            <p:nvPr/>
          </p:nvSpPr>
          <p:spPr bwMode="auto">
            <a:xfrm rot="20916894">
              <a:off x="5621171" y="1504195"/>
              <a:ext cx="695298" cy="650897"/>
            </a:xfrm>
            <a:custGeom>
              <a:avLst/>
              <a:gdLst>
                <a:gd name="T0" fmla="*/ 177 w 367"/>
                <a:gd name="T1" fmla="*/ 343 h 343"/>
                <a:gd name="T2" fmla="*/ 11 w 367"/>
                <a:gd name="T3" fmla="*/ 213 h 343"/>
                <a:gd name="T4" fmla="*/ 30 w 367"/>
                <a:gd name="T5" fmla="*/ 83 h 343"/>
                <a:gd name="T6" fmla="*/ 135 w 367"/>
                <a:gd name="T7" fmla="*/ 5 h 343"/>
                <a:gd name="T8" fmla="*/ 177 w 367"/>
                <a:gd name="T9" fmla="*/ 0 h 343"/>
                <a:gd name="T10" fmla="*/ 344 w 367"/>
                <a:gd name="T11" fmla="*/ 130 h 343"/>
                <a:gd name="T12" fmla="*/ 219 w 367"/>
                <a:gd name="T13" fmla="*/ 338 h 343"/>
                <a:gd name="T14" fmla="*/ 177 w 367"/>
                <a:gd name="T15" fmla="*/ 343 h 343"/>
                <a:gd name="T16" fmla="*/ 177 w 367"/>
                <a:gd name="T17" fmla="*/ 8 h 343"/>
                <a:gd name="T18" fmla="*/ 137 w 367"/>
                <a:gd name="T19" fmla="*/ 13 h 343"/>
                <a:gd name="T20" fmla="*/ 37 w 367"/>
                <a:gd name="T21" fmla="*/ 88 h 343"/>
                <a:gd name="T22" fmla="*/ 19 w 367"/>
                <a:gd name="T23" fmla="*/ 211 h 343"/>
                <a:gd name="T24" fmla="*/ 177 w 367"/>
                <a:gd name="T25" fmla="*/ 335 h 343"/>
                <a:gd name="T26" fmla="*/ 217 w 367"/>
                <a:gd name="T27" fmla="*/ 330 h 343"/>
                <a:gd name="T28" fmla="*/ 336 w 367"/>
                <a:gd name="T29" fmla="*/ 132 h 343"/>
                <a:gd name="T30" fmla="*/ 177 w 367"/>
                <a:gd name="T31" fmla="*/ 8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67" h="343">
                  <a:moveTo>
                    <a:pt x="177" y="343"/>
                  </a:moveTo>
                  <a:cubicBezTo>
                    <a:pt x="98" y="343"/>
                    <a:pt x="30" y="290"/>
                    <a:pt x="11" y="213"/>
                  </a:cubicBezTo>
                  <a:cubicBezTo>
                    <a:pt x="0" y="169"/>
                    <a:pt x="6" y="123"/>
                    <a:pt x="30" y="83"/>
                  </a:cubicBezTo>
                  <a:cubicBezTo>
                    <a:pt x="53" y="44"/>
                    <a:pt x="91" y="16"/>
                    <a:pt x="135" y="5"/>
                  </a:cubicBezTo>
                  <a:cubicBezTo>
                    <a:pt x="149" y="1"/>
                    <a:pt x="163" y="0"/>
                    <a:pt x="177" y="0"/>
                  </a:cubicBezTo>
                  <a:cubicBezTo>
                    <a:pt x="256" y="0"/>
                    <a:pt x="324" y="53"/>
                    <a:pt x="344" y="130"/>
                  </a:cubicBezTo>
                  <a:cubicBezTo>
                    <a:pt x="367" y="221"/>
                    <a:pt x="311" y="315"/>
                    <a:pt x="219" y="338"/>
                  </a:cubicBezTo>
                  <a:cubicBezTo>
                    <a:pt x="205" y="341"/>
                    <a:pt x="191" y="343"/>
                    <a:pt x="177" y="343"/>
                  </a:cubicBezTo>
                  <a:close/>
                  <a:moveTo>
                    <a:pt x="177" y="8"/>
                  </a:moveTo>
                  <a:cubicBezTo>
                    <a:pt x="164" y="8"/>
                    <a:pt x="150" y="10"/>
                    <a:pt x="137" y="13"/>
                  </a:cubicBezTo>
                  <a:cubicBezTo>
                    <a:pt x="95" y="24"/>
                    <a:pt x="59" y="50"/>
                    <a:pt x="37" y="88"/>
                  </a:cubicBezTo>
                  <a:cubicBezTo>
                    <a:pt x="15" y="125"/>
                    <a:pt x="8" y="169"/>
                    <a:pt x="19" y="211"/>
                  </a:cubicBezTo>
                  <a:cubicBezTo>
                    <a:pt x="37" y="284"/>
                    <a:pt x="102" y="335"/>
                    <a:pt x="177" y="335"/>
                  </a:cubicBezTo>
                  <a:cubicBezTo>
                    <a:pt x="191" y="335"/>
                    <a:pt x="204" y="333"/>
                    <a:pt x="217" y="330"/>
                  </a:cubicBezTo>
                  <a:cubicBezTo>
                    <a:pt x="304" y="308"/>
                    <a:pt x="358" y="219"/>
                    <a:pt x="336" y="132"/>
                  </a:cubicBezTo>
                  <a:cubicBezTo>
                    <a:pt x="317" y="59"/>
                    <a:pt x="252" y="8"/>
                    <a:pt x="177" y="8"/>
                  </a:cubicBezTo>
                  <a:close/>
                </a:path>
              </a:pathLst>
            </a:custGeom>
            <a:solidFill>
              <a:srgbClr val="91683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29" name="Freeform 90"/>
            <p:cNvSpPr>
              <a:spLocks noEditPoints="1"/>
            </p:cNvSpPr>
            <p:nvPr/>
          </p:nvSpPr>
          <p:spPr bwMode="auto">
            <a:xfrm rot="20916894">
              <a:off x="5645975" y="1531181"/>
              <a:ext cx="621611" cy="601773"/>
            </a:xfrm>
            <a:custGeom>
              <a:avLst/>
              <a:gdLst>
                <a:gd name="T0" fmla="*/ 164 w 328"/>
                <a:gd name="T1" fmla="*/ 317 h 317"/>
                <a:gd name="T2" fmla="*/ 10 w 328"/>
                <a:gd name="T3" fmla="*/ 197 h 317"/>
                <a:gd name="T4" fmla="*/ 28 w 328"/>
                <a:gd name="T5" fmla="*/ 77 h 317"/>
                <a:gd name="T6" fmla="*/ 126 w 328"/>
                <a:gd name="T7" fmla="*/ 5 h 317"/>
                <a:gd name="T8" fmla="*/ 164 w 328"/>
                <a:gd name="T9" fmla="*/ 0 h 317"/>
                <a:gd name="T10" fmla="*/ 318 w 328"/>
                <a:gd name="T11" fmla="*/ 120 h 317"/>
                <a:gd name="T12" fmla="*/ 300 w 328"/>
                <a:gd name="T13" fmla="*/ 240 h 317"/>
                <a:gd name="T14" fmla="*/ 203 w 328"/>
                <a:gd name="T15" fmla="*/ 312 h 317"/>
                <a:gd name="T16" fmla="*/ 164 w 328"/>
                <a:gd name="T17" fmla="*/ 317 h 317"/>
                <a:gd name="T18" fmla="*/ 164 w 328"/>
                <a:gd name="T19" fmla="*/ 4 h 317"/>
                <a:gd name="T20" fmla="*/ 127 w 328"/>
                <a:gd name="T21" fmla="*/ 9 h 317"/>
                <a:gd name="T22" fmla="*/ 32 w 328"/>
                <a:gd name="T23" fmla="*/ 79 h 317"/>
                <a:gd name="T24" fmla="*/ 14 w 328"/>
                <a:gd name="T25" fmla="*/ 196 h 317"/>
                <a:gd name="T26" fmla="*/ 164 w 328"/>
                <a:gd name="T27" fmla="*/ 313 h 317"/>
                <a:gd name="T28" fmla="*/ 202 w 328"/>
                <a:gd name="T29" fmla="*/ 308 h 317"/>
                <a:gd name="T30" fmla="*/ 297 w 328"/>
                <a:gd name="T31" fmla="*/ 238 h 317"/>
                <a:gd name="T32" fmla="*/ 314 w 328"/>
                <a:gd name="T33" fmla="*/ 121 h 317"/>
                <a:gd name="T34" fmla="*/ 164 w 328"/>
                <a:gd name="T35" fmla="*/ 4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8" h="317">
                  <a:moveTo>
                    <a:pt x="164" y="317"/>
                  </a:moveTo>
                  <a:cubicBezTo>
                    <a:pt x="91" y="317"/>
                    <a:pt x="28" y="268"/>
                    <a:pt x="10" y="197"/>
                  </a:cubicBezTo>
                  <a:cubicBezTo>
                    <a:pt x="0" y="156"/>
                    <a:pt x="6" y="113"/>
                    <a:pt x="28" y="77"/>
                  </a:cubicBezTo>
                  <a:cubicBezTo>
                    <a:pt x="50" y="41"/>
                    <a:pt x="84" y="15"/>
                    <a:pt x="126" y="5"/>
                  </a:cubicBezTo>
                  <a:cubicBezTo>
                    <a:pt x="138" y="1"/>
                    <a:pt x="151" y="0"/>
                    <a:pt x="164" y="0"/>
                  </a:cubicBezTo>
                  <a:cubicBezTo>
                    <a:pt x="237" y="0"/>
                    <a:pt x="300" y="49"/>
                    <a:pt x="318" y="120"/>
                  </a:cubicBezTo>
                  <a:cubicBezTo>
                    <a:pt x="328" y="161"/>
                    <a:pt x="322" y="203"/>
                    <a:pt x="300" y="240"/>
                  </a:cubicBezTo>
                  <a:cubicBezTo>
                    <a:pt x="279" y="276"/>
                    <a:pt x="244" y="302"/>
                    <a:pt x="203" y="312"/>
                  </a:cubicBezTo>
                  <a:cubicBezTo>
                    <a:pt x="190" y="315"/>
                    <a:pt x="177" y="317"/>
                    <a:pt x="164" y="317"/>
                  </a:cubicBezTo>
                  <a:close/>
                  <a:moveTo>
                    <a:pt x="164" y="4"/>
                  </a:moveTo>
                  <a:cubicBezTo>
                    <a:pt x="152" y="4"/>
                    <a:pt x="139" y="6"/>
                    <a:pt x="127" y="9"/>
                  </a:cubicBezTo>
                  <a:cubicBezTo>
                    <a:pt x="87" y="19"/>
                    <a:pt x="53" y="44"/>
                    <a:pt x="32" y="79"/>
                  </a:cubicBezTo>
                  <a:cubicBezTo>
                    <a:pt x="11" y="115"/>
                    <a:pt x="4" y="156"/>
                    <a:pt x="14" y="196"/>
                  </a:cubicBezTo>
                  <a:cubicBezTo>
                    <a:pt x="32" y="265"/>
                    <a:pt x="93" y="313"/>
                    <a:pt x="164" y="313"/>
                  </a:cubicBezTo>
                  <a:cubicBezTo>
                    <a:pt x="177" y="313"/>
                    <a:pt x="189" y="311"/>
                    <a:pt x="202" y="308"/>
                  </a:cubicBezTo>
                  <a:cubicBezTo>
                    <a:pt x="242" y="298"/>
                    <a:pt x="276" y="273"/>
                    <a:pt x="297" y="238"/>
                  </a:cubicBezTo>
                  <a:cubicBezTo>
                    <a:pt x="318" y="202"/>
                    <a:pt x="324" y="161"/>
                    <a:pt x="314" y="121"/>
                  </a:cubicBezTo>
                  <a:cubicBezTo>
                    <a:pt x="297" y="52"/>
                    <a:pt x="235" y="4"/>
                    <a:pt x="164" y="4"/>
                  </a:cubicBezTo>
                  <a:close/>
                </a:path>
              </a:pathLst>
            </a:custGeom>
            <a:solidFill>
              <a:srgbClr val="736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35" name="Rectangle 96"/>
            <p:cNvSpPr>
              <a:spLocks noChangeArrowheads="1"/>
            </p:cNvSpPr>
            <p:nvPr/>
          </p:nvSpPr>
          <p:spPr bwMode="auto">
            <a:xfrm rot="20916894">
              <a:off x="5751361" y="1533597"/>
              <a:ext cx="450764" cy="5770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050" dirty="0" smtClean="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JUY</a:t>
              </a:r>
            </a:p>
            <a:p>
              <a:r>
                <a:rPr lang="zh-CN" altLang="zh-CN" sz="1050" dirty="0" smtClean="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2</a:t>
              </a:r>
              <a:r>
                <a:rPr lang="en-US" altLang="zh-CN" sz="1050" dirty="0" smtClean="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.4</a:t>
              </a:r>
            </a:p>
            <a:p>
              <a:r>
                <a:rPr lang="en-US" altLang="zh-CN" sz="1050" dirty="0" smtClean="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2018</a:t>
              </a:r>
              <a:endParaRPr lang="zh-CN" altLang="zh-CN" sz="1050" dirty="0">
                <a:blipFill>
                  <a:blip r:embed="rId3"/>
                  <a:stretch>
                    <a:fillRect/>
                  </a:stretch>
                </a:blipFill>
                <a:latin typeface="Felix Titling" panose="04060505060202020A04" pitchFamily="82" charset="0"/>
              </a:endParaRPr>
            </a:p>
          </p:txBody>
        </p:sp>
        <p:sp>
          <p:nvSpPr>
            <p:cNvPr id="7238" name="Freeform 99"/>
            <p:cNvSpPr/>
            <p:nvPr/>
          </p:nvSpPr>
          <p:spPr bwMode="auto">
            <a:xfrm rot="20916894">
              <a:off x="4969643" y="1854438"/>
              <a:ext cx="762371" cy="201221"/>
            </a:xfrm>
            <a:custGeom>
              <a:avLst/>
              <a:gdLst>
                <a:gd name="T0" fmla="*/ 4 w 402"/>
                <a:gd name="T1" fmla="*/ 106 h 106"/>
                <a:gd name="T2" fmla="*/ 1 w 402"/>
                <a:gd name="T3" fmla="*/ 104 h 106"/>
                <a:gd name="T4" fmla="*/ 3 w 402"/>
                <a:gd name="T5" fmla="*/ 100 h 106"/>
                <a:gd name="T6" fmla="*/ 56 w 402"/>
                <a:gd name="T7" fmla="*/ 96 h 106"/>
                <a:gd name="T8" fmla="*/ 106 w 402"/>
                <a:gd name="T9" fmla="*/ 92 h 106"/>
                <a:gd name="T10" fmla="*/ 152 w 402"/>
                <a:gd name="T11" fmla="*/ 72 h 106"/>
                <a:gd name="T12" fmla="*/ 200 w 402"/>
                <a:gd name="T13" fmla="*/ 50 h 106"/>
                <a:gd name="T14" fmla="*/ 253 w 402"/>
                <a:gd name="T15" fmla="*/ 46 h 106"/>
                <a:gd name="T16" fmla="*/ 303 w 402"/>
                <a:gd name="T17" fmla="*/ 43 h 106"/>
                <a:gd name="T18" fmla="*/ 350 w 402"/>
                <a:gd name="T19" fmla="*/ 22 h 106"/>
                <a:gd name="T20" fmla="*/ 398 w 402"/>
                <a:gd name="T21" fmla="*/ 1 h 106"/>
                <a:gd name="T22" fmla="*/ 401 w 402"/>
                <a:gd name="T23" fmla="*/ 3 h 106"/>
                <a:gd name="T24" fmla="*/ 399 w 402"/>
                <a:gd name="T25" fmla="*/ 6 h 106"/>
                <a:gd name="T26" fmla="*/ 353 w 402"/>
                <a:gd name="T27" fmla="*/ 27 h 106"/>
                <a:gd name="T28" fmla="*/ 305 w 402"/>
                <a:gd name="T29" fmla="*/ 48 h 106"/>
                <a:gd name="T30" fmla="*/ 252 w 402"/>
                <a:gd name="T31" fmla="*/ 52 h 106"/>
                <a:gd name="T32" fmla="*/ 202 w 402"/>
                <a:gd name="T33" fmla="*/ 56 h 106"/>
                <a:gd name="T34" fmla="*/ 156 w 402"/>
                <a:gd name="T35" fmla="*/ 77 h 106"/>
                <a:gd name="T36" fmla="*/ 108 w 402"/>
                <a:gd name="T37" fmla="*/ 98 h 106"/>
                <a:gd name="T38" fmla="*/ 55 w 402"/>
                <a:gd name="T39" fmla="*/ 102 h 106"/>
                <a:gd name="T40" fmla="*/ 4 w 402"/>
                <a:gd name="T41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02" h="106">
                  <a:moveTo>
                    <a:pt x="4" y="106"/>
                  </a:moveTo>
                  <a:cubicBezTo>
                    <a:pt x="2" y="106"/>
                    <a:pt x="1" y="105"/>
                    <a:pt x="1" y="104"/>
                  </a:cubicBezTo>
                  <a:cubicBezTo>
                    <a:pt x="0" y="102"/>
                    <a:pt x="1" y="100"/>
                    <a:pt x="3" y="100"/>
                  </a:cubicBezTo>
                  <a:cubicBezTo>
                    <a:pt x="28" y="94"/>
                    <a:pt x="42" y="95"/>
                    <a:pt x="56" y="96"/>
                  </a:cubicBezTo>
                  <a:cubicBezTo>
                    <a:pt x="69" y="97"/>
                    <a:pt x="82" y="98"/>
                    <a:pt x="106" y="92"/>
                  </a:cubicBezTo>
                  <a:cubicBezTo>
                    <a:pt x="130" y="86"/>
                    <a:pt x="141" y="79"/>
                    <a:pt x="152" y="72"/>
                  </a:cubicBezTo>
                  <a:cubicBezTo>
                    <a:pt x="164" y="64"/>
                    <a:pt x="175" y="57"/>
                    <a:pt x="200" y="50"/>
                  </a:cubicBezTo>
                  <a:cubicBezTo>
                    <a:pt x="226" y="44"/>
                    <a:pt x="239" y="45"/>
                    <a:pt x="253" y="46"/>
                  </a:cubicBezTo>
                  <a:cubicBezTo>
                    <a:pt x="266" y="48"/>
                    <a:pt x="279" y="49"/>
                    <a:pt x="303" y="43"/>
                  </a:cubicBezTo>
                  <a:cubicBezTo>
                    <a:pt x="328" y="37"/>
                    <a:pt x="338" y="30"/>
                    <a:pt x="350" y="22"/>
                  </a:cubicBezTo>
                  <a:cubicBezTo>
                    <a:pt x="361" y="15"/>
                    <a:pt x="373" y="7"/>
                    <a:pt x="398" y="1"/>
                  </a:cubicBezTo>
                  <a:cubicBezTo>
                    <a:pt x="399" y="0"/>
                    <a:pt x="401" y="1"/>
                    <a:pt x="401" y="3"/>
                  </a:cubicBezTo>
                  <a:cubicBezTo>
                    <a:pt x="402" y="4"/>
                    <a:pt x="401" y="6"/>
                    <a:pt x="399" y="6"/>
                  </a:cubicBezTo>
                  <a:cubicBezTo>
                    <a:pt x="375" y="12"/>
                    <a:pt x="364" y="20"/>
                    <a:pt x="353" y="27"/>
                  </a:cubicBezTo>
                  <a:cubicBezTo>
                    <a:pt x="342" y="34"/>
                    <a:pt x="330" y="42"/>
                    <a:pt x="305" y="48"/>
                  </a:cubicBezTo>
                  <a:cubicBezTo>
                    <a:pt x="280" y="55"/>
                    <a:pt x="266" y="54"/>
                    <a:pt x="252" y="52"/>
                  </a:cubicBezTo>
                  <a:cubicBezTo>
                    <a:pt x="239" y="51"/>
                    <a:pt x="226" y="50"/>
                    <a:pt x="202" y="56"/>
                  </a:cubicBezTo>
                  <a:cubicBezTo>
                    <a:pt x="178" y="62"/>
                    <a:pt x="167" y="69"/>
                    <a:pt x="156" y="77"/>
                  </a:cubicBezTo>
                  <a:cubicBezTo>
                    <a:pt x="144" y="84"/>
                    <a:pt x="133" y="92"/>
                    <a:pt x="108" y="98"/>
                  </a:cubicBezTo>
                  <a:cubicBezTo>
                    <a:pt x="82" y="104"/>
                    <a:pt x="68" y="103"/>
                    <a:pt x="55" y="102"/>
                  </a:cubicBezTo>
                  <a:cubicBezTo>
                    <a:pt x="41" y="101"/>
                    <a:pt x="29" y="100"/>
                    <a:pt x="4" y="106"/>
                  </a:cubicBezTo>
                  <a:close/>
                </a:path>
              </a:pathLst>
            </a:custGeom>
            <a:solidFill>
              <a:srgbClr val="91683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39" name="Freeform 100"/>
            <p:cNvSpPr/>
            <p:nvPr/>
          </p:nvSpPr>
          <p:spPr bwMode="auto">
            <a:xfrm rot="20916894">
              <a:off x="4991951" y="1898319"/>
              <a:ext cx="760482" cy="201221"/>
            </a:xfrm>
            <a:custGeom>
              <a:avLst/>
              <a:gdLst>
                <a:gd name="T0" fmla="*/ 3 w 401"/>
                <a:gd name="T1" fmla="*/ 106 h 106"/>
                <a:gd name="T2" fmla="*/ 0 w 401"/>
                <a:gd name="T3" fmla="*/ 104 h 106"/>
                <a:gd name="T4" fmla="*/ 2 w 401"/>
                <a:gd name="T5" fmla="*/ 100 h 106"/>
                <a:gd name="T6" fmla="*/ 55 w 401"/>
                <a:gd name="T7" fmla="*/ 96 h 106"/>
                <a:gd name="T8" fmla="*/ 105 w 401"/>
                <a:gd name="T9" fmla="*/ 93 h 106"/>
                <a:gd name="T10" fmla="*/ 152 w 401"/>
                <a:gd name="T11" fmla="*/ 72 h 106"/>
                <a:gd name="T12" fmla="*/ 200 w 401"/>
                <a:gd name="T13" fmla="*/ 51 h 106"/>
                <a:gd name="T14" fmla="*/ 252 w 401"/>
                <a:gd name="T15" fmla="*/ 47 h 106"/>
                <a:gd name="T16" fmla="*/ 303 w 401"/>
                <a:gd name="T17" fmla="*/ 43 h 106"/>
                <a:gd name="T18" fmla="*/ 349 w 401"/>
                <a:gd name="T19" fmla="*/ 22 h 106"/>
                <a:gd name="T20" fmla="*/ 397 w 401"/>
                <a:gd name="T21" fmla="*/ 1 h 106"/>
                <a:gd name="T22" fmla="*/ 401 w 401"/>
                <a:gd name="T23" fmla="*/ 3 h 106"/>
                <a:gd name="T24" fmla="*/ 399 w 401"/>
                <a:gd name="T25" fmla="*/ 7 h 106"/>
                <a:gd name="T26" fmla="*/ 352 w 401"/>
                <a:gd name="T27" fmla="*/ 27 h 106"/>
                <a:gd name="T28" fmla="*/ 304 w 401"/>
                <a:gd name="T29" fmla="*/ 49 h 106"/>
                <a:gd name="T30" fmla="*/ 252 w 401"/>
                <a:gd name="T31" fmla="*/ 53 h 106"/>
                <a:gd name="T32" fmla="*/ 201 w 401"/>
                <a:gd name="T33" fmla="*/ 56 h 106"/>
                <a:gd name="T34" fmla="*/ 155 w 401"/>
                <a:gd name="T35" fmla="*/ 77 h 106"/>
                <a:gd name="T36" fmla="*/ 107 w 401"/>
                <a:gd name="T37" fmla="*/ 98 h 106"/>
                <a:gd name="T38" fmla="*/ 54 w 401"/>
                <a:gd name="T39" fmla="*/ 102 h 106"/>
                <a:gd name="T40" fmla="*/ 4 w 401"/>
                <a:gd name="T41" fmla="*/ 106 h 106"/>
                <a:gd name="T42" fmla="*/ 3 w 401"/>
                <a:gd name="T43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1" h="106">
                  <a:moveTo>
                    <a:pt x="3" y="106"/>
                  </a:moveTo>
                  <a:cubicBezTo>
                    <a:pt x="2" y="106"/>
                    <a:pt x="1" y="105"/>
                    <a:pt x="0" y="104"/>
                  </a:cubicBezTo>
                  <a:cubicBezTo>
                    <a:pt x="0" y="102"/>
                    <a:pt x="1" y="101"/>
                    <a:pt x="2" y="100"/>
                  </a:cubicBezTo>
                  <a:cubicBezTo>
                    <a:pt x="28" y="94"/>
                    <a:pt x="41" y="95"/>
                    <a:pt x="55" y="96"/>
                  </a:cubicBezTo>
                  <a:cubicBezTo>
                    <a:pt x="68" y="98"/>
                    <a:pt x="81" y="99"/>
                    <a:pt x="105" y="93"/>
                  </a:cubicBezTo>
                  <a:cubicBezTo>
                    <a:pt x="130" y="87"/>
                    <a:pt x="140" y="80"/>
                    <a:pt x="152" y="72"/>
                  </a:cubicBezTo>
                  <a:cubicBezTo>
                    <a:pt x="163" y="65"/>
                    <a:pt x="175" y="57"/>
                    <a:pt x="200" y="51"/>
                  </a:cubicBezTo>
                  <a:cubicBezTo>
                    <a:pt x="225" y="44"/>
                    <a:pt x="239" y="45"/>
                    <a:pt x="252" y="47"/>
                  </a:cubicBezTo>
                  <a:cubicBezTo>
                    <a:pt x="266" y="48"/>
                    <a:pt x="279" y="49"/>
                    <a:pt x="303" y="43"/>
                  </a:cubicBezTo>
                  <a:cubicBezTo>
                    <a:pt x="327" y="37"/>
                    <a:pt x="338" y="30"/>
                    <a:pt x="349" y="22"/>
                  </a:cubicBezTo>
                  <a:cubicBezTo>
                    <a:pt x="360" y="15"/>
                    <a:pt x="372" y="7"/>
                    <a:pt x="397" y="1"/>
                  </a:cubicBezTo>
                  <a:cubicBezTo>
                    <a:pt x="399" y="0"/>
                    <a:pt x="400" y="1"/>
                    <a:pt x="401" y="3"/>
                  </a:cubicBezTo>
                  <a:cubicBezTo>
                    <a:pt x="401" y="5"/>
                    <a:pt x="400" y="6"/>
                    <a:pt x="399" y="7"/>
                  </a:cubicBezTo>
                  <a:cubicBezTo>
                    <a:pt x="374" y="13"/>
                    <a:pt x="364" y="20"/>
                    <a:pt x="352" y="27"/>
                  </a:cubicBezTo>
                  <a:cubicBezTo>
                    <a:pt x="341" y="35"/>
                    <a:pt x="329" y="42"/>
                    <a:pt x="304" y="49"/>
                  </a:cubicBezTo>
                  <a:cubicBezTo>
                    <a:pt x="279" y="55"/>
                    <a:pt x="265" y="54"/>
                    <a:pt x="252" y="53"/>
                  </a:cubicBezTo>
                  <a:cubicBezTo>
                    <a:pt x="238" y="51"/>
                    <a:pt x="225" y="50"/>
                    <a:pt x="201" y="56"/>
                  </a:cubicBezTo>
                  <a:cubicBezTo>
                    <a:pt x="177" y="62"/>
                    <a:pt x="166" y="69"/>
                    <a:pt x="155" y="77"/>
                  </a:cubicBezTo>
                  <a:cubicBezTo>
                    <a:pt x="144" y="84"/>
                    <a:pt x="132" y="92"/>
                    <a:pt x="107" y="98"/>
                  </a:cubicBezTo>
                  <a:cubicBezTo>
                    <a:pt x="82" y="105"/>
                    <a:pt x="68" y="104"/>
                    <a:pt x="54" y="102"/>
                  </a:cubicBezTo>
                  <a:cubicBezTo>
                    <a:pt x="41" y="101"/>
                    <a:pt x="28" y="100"/>
                    <a:pt x="4" y="106"/>
                  </a:cubicBezTo>
                  <a:lnTo>
                    <a:pt x="3" y="106"/>
                  </a:lnTo>
                  <a:close/>
                </a:path>
              </a:pathLst>
            </a:custGeom>
            <a:solidFill>
              <a:srgbClr val="91683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40" name="Freeform 101"/>
            <p:cNvSpPr/>
            <p:nvPr/>
          </p:nvSpPr>
          <p:spPr bwMode="auto">
            <a:xfrm rot="20916894">
              <a:off x="5012557" y="1944071"/>
              <a:ext cx="762371" cy="199331"/>
            </a:xfrm>
            <a:custGeom>
              <a:avLst/>
              <a:gdLst>
                <a:gd name="T0" fmla="*/ 3 w 402"/>
                <a:gd name="T1" fmla="*/ 105 h 105"/>
                <a:gd name="T2" fmla="*/ 1 w 402"/>
                <a:gd name="T3" fmla="*/ 103 h 105"/>
                <a:gd name="T4" fmla="*/ 3 w 402"/>
                <a:gd name="T5" fmla="*/ 100 h 105"/>
                <a:gd name="T6" fmla="*/ 55 w 402"/>
                <a:gd name="T7" fmla="*/ 96 h 105"/>
                <a:gd name="T8" fmla="*/ 106 w 402"/>
                <a:gd name="T9" fmla="*/ 92 h 105"/>
                <a:gd name="T10" fmla="*/ 152 w 402"/>
                <a:gd name="T11" fmla="*/ 71 h 105"/>
                <a:gd name="T12" fmla="*/ 200 w 402"/>
                <a:gd name="T13" fmla="*/ 50 h 105"/>
                <a:gd name="T14" fmla="*/ 253 w 402"/>
                <a:gd name="T15" fmla="*/ 46 h 105"/>
                <a:gd name="T16" fmla="*/ 303 w 402"/>
                <a:gd name="T17" fmla="*/ 42 h 105"/>
                <a:gd name="T18" fmla="*/ 349 w 402"/>
                <a:gd name="T19" fmla="*/ 22 h 105"/>
                <a:gd name="T20" fmla="*/ 398 w 402"/>
                <a:gd name="T21" fmla="*/ 0 h 105"/>
                <a:gd name="T22" fmla="*/ 401 w 402"/>
                <a:gd name="T23" fmla="*/ 2 h 105"/>
                <a:gd name="T24" fmla="*/ 399 w 402"/>
                <a:gd name="T25" fmla="*/ 6 h 105"/>
                <a:gd name="T26" fmla="*/ 353 w 402"/>
                <a:gd name="T27" fmla="*/ 27 h 105"/>
                <a:gd name="T28" fmla="*/ 305 w 402"/>
                <a:gd name="T29" fmla="*/ 48 h 105"/>
                <a:gd name="T30" fmla="*/ 252 w 402"/>
                <a:gd name="T31" fmla="*/ 52 h 105"/>
                <a:gd name="T32" fmla="*/ 202 w 402"/>
                <a:gd name="T33" fmla="*/ 56 h 105"/>
                <a:gd name="T34" fmla="*/ 155 w 402"/>
                <a:gd name="T35" fmla="*/ 76 h 105"/>
                <a:gd name="T36" fmla="*/ 107 w 402"/>
                <a:gd name="T37" fmla="*/ 98 h 105"/>
                <a:gd name="T38" fmla="*/ 55 w 402"/>
                <a:gd name="T39" fmla="*/ 102 h 105"/>
                <a:gd name="T40" fmla="*/ 4 w 402"/>
                <a:gd name="T41" fmla="*/ 105 h 105"/>
                <a:gd name="T42" fmla="*/ 3 w 402"/>
                <a:gd name="T43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2" h="105">
                  <a:moveTo>
                    <a:pt x="3" y="105"/>
                  </a:moveTo>
                  <a:cubicBezTo>
                    <a:pt x="2" y="105"/>
                    <a:pt x="1" y="104"/>
                    <a:pt x="1" y="103"/>
                  </a:cubicBezTo>
                  <a:cubicBezTo>
                    <a:pt x="0" y="102"/>
                    <a:pt x="1" y="100"/>
                    <a:pt x="3" y="100"/>
                  </a:cubicBezTo>
                  <a:cubicBezTo>
                    <a:pt x="28" y="93"/>
                    <a:pt x="42" y="94"/>
                    <a:pt x="55" y="96"/>
                  </a:cubicBezTo>
                  <a:cubicBezTo>
                    <a:pt x="69" y="97"/>
                    <a:pt x="82" y="98"/>
                    <a:pt x="106" y="92"/>
                  </a:cubicBezTo>
                  <a:cubicBezTo>
                    <a:pt x="130" y="86"/>
                    <a:pt x="141" y="79"/>
                    <a:pt x="152" y="71"/>
                  </a:cubicBezTo>
                  <a:cubicBezTo>
                    <a:pt x="163" y="64"/>
                    <a:pt x="175" y="56"/>
                    <a:pt x="200" y="50"/>
                  </a:cubicBezTo>
                  <a:cubicBezTo>
                    <a:pt x="225" y="44"/>
                    <a:pt x="239" y="45"/>
                    <a:pt x="253" y="46"/>
                  </a:cubicBezTo>
                  <a:cubicBezTo>
                    <a:pt x="266" y="47"/>
                    <a:pt x="279" y="48"/>
                    <a:pt x="303" y="42"/>
                  </a:cubicBezTo>
                  <a:cubicBezTo>
                    <a:pt x="327" y="36"/>
                    <a:pt x="338" y="29"/>
                    <a:pt x="349" y="22"/>
                  </a:cubicBezTo>
                  <a:cubicBezTo>
                    <a:pt x="361" y="14"/>
                    <a:pt x="372" y="7"/>
                    <a:pt x="398" y="0"/>
                  </a:cubicBezTo>
                  <a:cubicBezTo>
                    <a:pt x="399" y="0"/>
                    <a:pt x="401" y="1"/>
                    <a:pt x="401" y="2"/>
                  </a:cubicBezTo>
                  <a:cubicBezTo>
                    <a:pt x="402" y="4"/>
                    <a:pt x="401" y="6"/>
                    <a:pt x="399" y="6"/>
                  </a:cubicBezTo>
                  <a:cubicBezTo>
                    <a:pt x="375" y="12"/>
                    <a:pt x="364" y="19"/>
                    <a:pt x="353" y="27"/>
                  </a:cubicBezTo>
                  <a:cubicBezTo>
                    <a:pt x="341" y="34"/>
                    <a:pt x="330" y="42"/>
                    <a:pt x="305" y="48"/>
                  </a:cubicBezTo>
                  <a:cubicBezTo>
                    <a:pt x="279" y="54"/>
                    <a:pt x="266" y="53"/>
                    <a:pt x="252" y="52"/>
                  </a:cubicBezTo>
                  <a:cubicBezTo>
                    <a:pt x="239" y="51"/>
                    <a:pt x="226" y="50"/>
                    <a:pt x="202" y="56"/>
                  </a:cubicBezTo>
                  <a:cubicBezTo>
                    <a:pt x="177" y="62"/>
                    <a:pt x="167" y="69"/>
                    <a:pt x="155" y="76"/>
                  </a:cubicBezTo>
                  <a:cubicBezTo>
                    <a:pt x="144" y="84"/>
                    <a:pt x="132" y="91"/>
                    <a:pt x="107" y="98"/>
                  </a:cubicBezTo>
                  <a:cubicBezTo>
                    <a:pt x="82" y="104"/>
                    <a:pt x="68" y="103"/>
                    <a:pt x="55" y="102"/>
                  </a:cubicBezTo>
                  <a:cubicBezTo>
                    <a:pt x="41" y="100"/>
                    <a:pt x="28" y="99"/>
                    <a:pt x="4" y="105"/>
                  </a:cubicBezTo>
                  <a:lnTo>
                    <a:pt x="3" y="105"/>
                  </a:lnTo>
                  <a:close/>
                </a:path>
              </a:pathLst>
            </a:custGeom>
            <a:solidFill>
              <a:srgbClr val="91683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41" name="Freeform 102"/>
            <p:cNvSpPr/>
            <p:nvPr/>
          </p:nvSpPr>
          <p:spPr bwMode="auto">
            <a:xfrm rot="20916894">
              <a:off x="5035145" y="1988869"/>
              <a:ext cx="760482" cy="200276"/>
            </a:xfrm>
            <a:custGeom>
              <a:avLst/>
              <a:gdLst>
                <a:gd name="T0" fmla="*/ 3 w 401"/>
                <a:gd name="T1" fmla="*/ 106 h 106"/>
                <a:gd name="T2" fmla="*/ 0 w 401"/>
                <a:gd name="T3" fmla="*/ 103 h 106"/>
                <a:gd name="T4" fmla="*/ 2 w 401"/>
                <a:gd name="T5" fmla="*/ 100 h 106"/>
                <a:gd name="T6" fmla="*/ 55 w 401"/>
                <a:gd name="T7" fmla="*/ 96 h 106"/>
                <a:gd name="T8" fmla="*/ 105 w 401"/>
                <a:gd name="T9" fmla="*/ 92 h 106"/>
                <a:gd name="T10" fmla="*/ 151 w 401"/>
                <a:gd name="T11" fmla="*/ 72 h 106"/>
                <a:gd name="T12" fmla="*/ 199 w 401"/>
                <a:gd name="T13" fmla="*/ 50 h 106"/>
                <a:gd name="T14" fmla="*/ 252 w 401"/>
                <a:gd name="T15" fmla="*/ 46 h 106"/>
                <a:gd name="T16" fmla="*/ 303 w 401"/>
                <a:gd name="T17" fmla="*/ 43 h 106"/>
                <a:gd name="T18" fmla="*/ 349 w 401"/>
                <a:gd name="T19" fmla="*/ 22 h 106"/>
                <a:gd name="T20" fmla="*/ 397 w 401"/>
                <a:gd name="T21" fmla="*/ 0 h 106"/>
                <a:gd name="T22" fmla="*/ 401 w 401"/>
                <a:gd name="T23" fmla="*/ 3 h 106"/>
                <a:gd name="T24" fmla="*/ 398 w 401"/>
                <a:gd name="T25" fmla="*/ 6 h 106"/>
                <a:gd name="T26" fmla="*/ 352 w 401"/>
                <a:gd name="T27" fmla="*/ 27 h 106"/>
                <a:gd name="T28" fmla="*/ 304 w 401"/>
                <a:gd name="T29" fmla="*/ 48 h 106"/>
                <a:gd name="T30" fmla="*/ 251 w 401"/>
                <a:gd name="T31" fmla="*/ 52 h 106"/>
                <a:gd name="T32" fmla="*/ 201 w 401"/>
                <a:gd name="T33" fmla="*/ 56 h 106"/>
                <a:gd name="T34" fmla="*/ 155 w 401"/>
                <a:gd name="T35" fmla="*/ 77 h 106"/>
                <a:gd name="T36" fmla="*/ 107 w 401"/>
                <a:gd name="T37" fmla="*/ 98 h 106"/>
                <a:gd name="T38" fmla="*/ 54 w 401"/>
                <a:gd name="T39" fmla="*/ 102 h 106"/>
                <a:gd name="T40" fmla="*/ 4 w 401"/>
                <a:gd name="T41" fmla="*/ 106 h 106"/>
                <a:gd name="T42" fmla="*/ 3 w 401"/>
                <a:gd name="T43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1" h="106">
                  <a:moveTo>
                    <a:pt x="3" y="106"/>
                  </a:moveTo>
                  <a:cubicBezTo>
                    <a:pt x="2" y="106"/>
                    <a:pt x="0" y="105"/>
                    <a:pt x="0" y="103"/>
                  </a:cubicBezTo>
                  <a:cubicBezTo>
                    <a:pt x="0" y="102"/>
                    <a:pt x="1" y="100"/>
                    <a:pt x="2" y="100"/>
                  </a:cubicBezTo>
                  <a:cubicBezTo>
                    <a:pt x="27" y="93"/>
                    <a:pt x="41" y="95"/>
                    <a:pt x="55" y="96"/>
                  </a:cubicBezTo>
                  <a:cubicBezTo>
                    <a:pt x="68" y="97"/>
                    <a:pt x="81" y="98"/>
                    <a:pt x="105" y="92"/>
                  </a:cubicBezTo>
                  <a:cubicBezTo>
                    <a:pt x="129" y="86"/>
                    <a:pt x="140" y="79"/>
                    <a:pt x="151" y="72"/>
                  </a:cubicBezTo>
                  <a:cubicBezTo>
                    <a:pt x="163" y="64"/>
                    <a:pt x="174" y="56"/>
                    <a:pt x="199" y="50"/>
                  </a:cubicBezTo>
                  <a:cubicBezTo>
                    <a:pt x="225" y="44"/>
                    <a:pt x="239" y="45"/>
                    <a:pt x="252" y="46"/>
                  </a:cubicBezTo>
                  <a:cubicBezTo>
                    <a:pt x="266" y="48"/>
                    <a:pt x="278" y="49"/>
                    <a:pt x="303" y="43"/>
                  </a:cubicBezTo>
                  <a:cubicBezTo>
                    <a:pt x="327" y="36"/>
                    <a:pt x="337" y="29"/>
                    <a:pt x="349" y="22"/>
                  </a:cubicBezTo>
                  <a:cubicBezTo>
                    <a:pt x="360" y="14"/>
                    <a:pt x="372" y="7"/>
                    <a:pt x="397" y="0"/>
                  </a:cubicBezTo>
                  <a:cubicBezTo>
                    <a:pt x="399" y="0"/>
                    <a:pt x="400" y="1"/>
                    <a:pt x="401" y="3"/>
                  </a:cubicBezTo>
                  <a:cubicBezTo>
                    <a:pt x="401" y="4"/>
                    <a:pt x="400" y="6"/>
                    <a:pt x="398" y="6"/>
                  </a:cubicBezTo>
                  <a:cubicBezTo>
                    <a:pt x="374" y="12"/>
                    <a:pt x="363" y="19"/>
                    <a:pt x="352" y="27"/>
                  </a:cubicBezTo>
                  <a:cubicBezTo>
                    <a:pt x="341" y="34"/>
                    <a:pt x="329" y="42"/>
                    <a:pt x="304" y="48"/>
                  </a:cubicBezTo>
                  <a:cubicBezTo>
                    <a:pt x="279" y="55"/>
                    <a:pt x="265" y="53"/>
                    <a:pt x="251" y="52"/>
                  </a:cubicBezTo>
                  <a:cubicBezTo>
                    <a:pt x="238" y="51"/>
                    <a:pt x="225" y="50"/>
                    <a:pt x="201" y="56"/>
                  </a:cubicBezTo>
                  <a:cubicBezTo>
                    <a:pt x="177" y="62"/>
                    <a:pt x="166" y="69"/>
                    <a:pt x="155" y="77"/>
                  </a:cubicBezTo>
                  <a:cubicBezTo>
                    <a:pt x="143" y="84"/>
                    <a:pt x="132" y="92"/>
                    <a:pt x="107" y="98"/>
                  </a:cubicBezTo>
                  <a:cubicBezTo>
                    <a:pt x="81" y="104"/>
                    <a:pt x="68" y="103"/>
                    <a:pt x="54" y="102"/>
                  </a:cubicBezTo>
                  <a:cubicBezTo>
                    <a:pt x="41" y="101"/>
                    <a:pt x="28" y="99"/>
                    <a:pt x="4" y="106"/>
                  </a:cubicBezTo>
                  <a:lnTo>
                    <a:pt x="3" y="106"/>
                  </a:lnTo>
                  <a:close/>
                </a:path>
              </a:pathLst>
            </a:custGeom>
            <a:solidFill>
              <a:srgbClr val="91683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42" name="Freeform 103"/>
            <p:cNvSpPr/>
            <p:nvPr/>
          </p:nvSpPr>
          <p:spPr bwMode="auto">
            <a:xfrm rot="20916894">
              <a:off x="5055676" y="2032927"/>
              <a:ext cx="760482" cy="201221"/>
            </a:xfrm>
            <a:custGeom>
              <a:avLst/>
              <a:gdLst>
                <a:gd name="T0" fmla="*/ 3 w 401"/>
                <a:gd name="T1" fmla="*/ 106 h 106"/>
                <a:gd name="T2" fmla="*/ 0 w 401"/>
                <a:gd name="T3" fmla="*/ 104 h 106"/>
                <a:gd name="T4" fmla="*/ 2 w 401"/>
                <a:gd name="T5" fmla="*/ 100 h 106"/>
                <a:gd name="T6" fmla="*/ 55 w 401"/>
                <a:gd name="T7" fmla="*/ 96 h 106"/>
                <a:gd name="T8" fmla="*/ 106 w 401"/>
                <a:gd name="T9" fmla="*/ 93 h 106"/>
                <a:gd name="T10" fmla="*/ 152 w 401"/>
                <a:gd name="T11" fmla="*/ 72 h 106"/>
                <a:gd name="T12" fmla="*/ 200 w 401"/>
                <a:gd name="T13" fmla="*/ 50 h 106"/>
                <a:gd name="T14" fmla="*/ 252 w 401"/>
                <a:gd name="T15" fmla="*/ 47 h 106"/>
                <a:gd name="T16" fmla="*/ 303 w 401"/>
                <a:gd name="T17" fmla="*/ 43 h 106"/>
                <a:gd name="T18" fmla="*/ 349 w 401"/>
                <a:gd name="T19" fmla="*/ 22 h 106"/>
                <a:gd name="T20" fmla="*/ 397 w 401"/>
                <a:gd name="T21" fmla="*/ 1 h 106"/>
                <a:gd name="T22" fmla="*/ 401 w 401"/>
                <a:gd name="T23" fmla="*/ 3 h 106"/>
                <a:gd name="T24" fmla="*/ 399 w 401"/>
                <a:gd name="T25" fmla="*/ 7 h 106"/>
                <a:gd name="T26" fmla="*/ 352 w 401"/>
                <a:gd name="T27" fmla="*/ 27 h 106"/>
                <a:gd name="T28" fmla="*/ 304 w 401"/>
                <a:gd name="T29" fmla="*/ 49 h 106"/>
                <a:gd name="T30" fmla="*/ 252 w 401"/>
                <a:gd name="T31" fmla="*/ 52 h 106"/>
                <a:gd name="T32" fmla="*/ 201 w 401"/>
                <a:gd name="T33" fmla="*/ 56 h 106"/>
                <a:gd name="T34" fmla="*/ 155 w 401"/>
                <a:gd name="T35" fmla="*/ 77 h 106"/>
                <a:gd name="T36" fmla="*/ 107 w 401"/>
                <a:gd name="T37" fmla="*/ 98 h 106"/>
                <a:gd name="T38" fmla="*/ 54 w 401"/>
                <a:gd name="T39" fmla="*/ 102 h 106"/>
                <a:gd name="T40" fmla="*/ 4 w 401"/>
                <a:gd name="T41" fmla="*/ 106 h 106"/>
                <a:gd name="T42" fmla="*/ 3 w 401"/>
                <a:gd name="T43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1" h="106">
                  <a:moveTo>
                    <a:pt x="3" y="106"/>
                  </a:moveTo>
                  <a:cubicBezTo>
                    <a:pt x="2" y="106"/>
                    <a:pt x="1" y="105"/>
                    <a:pt x="0" y="104"/>
                  </a:cubicBezTo>
                  <a:cubicBezTo>
                    <a:pt x="0" y="102"/>
                    <a:pt x="1" y="100"/>
                    <a:pt x="2" y="100"/>
                  </a:cubicBezTo>
                  <a:cubicBezTo>
                    <a:pt x="28" y="94"/>
                    <a:pt x="42" y="95"/>
                    <a:pt x="55" y="96"/>
                  </a:cubicBezTo>
                  <a:cubicBezTo>
                    <a:pt x="69" y="97"/>
                    <a:pt x="81" y="99"/>
                    <a:pt x="106" y="93"/>
                  </a:cubicBezTo>
                  <a:cubicBezTo>
                    <a:pt x="130" y="86"/>
                    <a:pt x="140" y="79"/>
                    <a:pt x="152" y="72"/>
                  </a:cubicBezTo>
                  <a:cubicBezTo>
                    <a:pt x="163" y="64"/>
                    <a:pt x="175" y="57"/>
                    <a:pt x="200" y="50"/>
                  </a:cubicBezTo>
                  <a:cubicBezTo>
                    <a:pt x="225" y="44"/>
                    <a:pt x="239" y="45"/>
                    <a:pt x="252" y="47"/>
                  </a:cubicBezTo>
                  <a:cubicBezTo>
                    <a:pt x="266" y="48"/>
                    <a:pt x="279" y="49"/>
                    <a:pt x="303" y="43"/>
                  </a:cubicBezTo>
                  <a:cubicBezTo>
                    <a:pt x="327" y="37"/>
                    <a:pt x="338" y="30"/>
                    <a:pt x="349" y="22"/>
                  </a:cubicBezTo>
                  <a:cubicBezTo>
                    <a:pt x="360" y="15"/>
                    <a:pt x="372" y="7"/>
                    <a:pt x="397" y="1"/>
                  </a:cubicBezTo>
                  <a:cubicBezTo>
                    <a:pt x="399" y="0"/>
                    <a:pt x="401" y="1"/>
                    <a:pt x="401" y="3"/>
                  </a:cubicBezTo>
                  <a:cubicBezTo>
                    <a:pt x="401" y="5"/>
                    <a:pt x="400" y="6"/>
                    <a:pt x="399" y="7"/>
                  </a:cubicBezTo>
                  <a:cubicBezTo>
                    <a:pt x="375" y="13"/>
                    <a:pt x="364" y="20"/>
                    <a:pt x="352" y="27"/>
                  </a:cubicBezTo>
                  <a:cubicBezTo>
                    <a:pt x="341" y="35"/>
                    <a:pt x="330" y="42"/>
                    <a:pt x="304" y="49"/>
                  </a:cubicBezTo>
                  <a:cubicBezTo>
                    <a:pt x="279" y="55"/>
                    <a:pt x="265" y="54"/>
                    <a:pt x="252" y="52"/>
                  </a:cubicBezTo>
                  <a:cubicBezTo>
                    <a:pt x="238" y="51"/>
                    <a:pt x="225" y="50"/>
                    <a:pt x="201" y="56"/>
                  </a:cubicBezTo>
                  <a:cubicBezTo>
                    <a:pt x="177" y="62"/>
                    <a:pt x="166" y="69"/>
                    <a:pt x="155" y="77"/>
                  </a:cubicBezTo>
                  <a:cubicBezTo>
                    <a:pt x="144" y="84"/>
                    <a:pt x="132" y="92"/>
                    <a:pt x="107" y="98"/>
                  </a:cubicBezTo>
                  <a:cubicBezTo>
                    <a:pt x="82" y="105"/>
                    <a:pt x="68" y="103"/>
                    <a:pt x="54" y="102"/>
                  </a:cubicBezTo>
                  <a:cubicBezTo>
                    <a:pt x="41" y="101"/>
                    <a:pt x="28" y="100"/>
                    <a:pt x="4" y="106"/>
                  </a:cubicBezTo>
                  <a:lnTo>
                    <a:pt x="3" y="106"/>
                  </a:lnTo>
                  <a:close/>
                </a:path>
              </a:pathLst>
            </a:custGeom>
            <a:solidFill>
              <a:srgbClr val="91683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43" name="Freeform 104"/>
            <p:cNvSpPr/>
            <p:nvPr/>
          </p:nvSpPr>
          <p:spPr bwMode="auto">
            <a:xfrm rot="20916894">
              <a:off x="5076281" y="2078679"/>
              <a:ext cx="762371" cy="199331"/>
            </a:xfrm>
            <a:custGeom>
              <a:avLst/>
              <a:gdLst>
                <a:gd name="T0" fmla="*/ 4 w 402"/>
                <a:gd name="T1" fmla="*/ 105 h 105"/>
                <a:gd name="T2" fmla="*/ 1 w 402"/>
                <a:gd name="T3" fmla="*/ 103 h 105"/>
                <a:gd name="T4" fmla="*/ 3 w 402"/>
                <a:gd name="T5" fmla="*/ 99 h 105"/>
                <a:gd name="T6" fmla="*/ 55 w 402"/>
                <a:gd name="T7" fmla="*/ 96 h 105"/>
                <a:gd name="T8" fmla="*/ 106 w 402"/>
                <a:gd name="T9" fmla="*/ 92 h 105"/>
                <a:gd name="T10" fmla="*/ 152 w 402"/>
                <a:gd name="T11" fmla="*/ 71 h 105"/>
                <a:gd name="T12" fmla="*/ 200 w 402"/>
                <a:gd name="T13" fmla="*/ 50 h 105"/>
                <a:gd name="T14" fmla="*/ 253 w 402"/>
                <a:gd name="T15" fmla="*/ 46 h 105"/>
                <a:gd name="T16" fmla="*/ 303 w 402"/>
                <a:gd name="T17" fmla="*/ 42 h 105"/>
                <a:gd name="T18" fmla="*/ 350 w 402"/>
                <a:gd name="T19" fmla="*/ 21 h 105"/>
                <a:gd name="T20" fmla="*/ 398 w 402"/>
                <a:gd name="T21" fmla="*/ 0 h 105"/>
                <a:gd name="T22" fmla="*/ 401 w 402"/>
                <a:gd name="T23" fmla="*/ 2 h 105"/>
                <a:gd name="T24" fmla="*/ 399 w 402"/>
                <a:gd name="T25" fmla="*/ 6 h 105"/>
                <a:gd name="T26" fmla="*/ 353 w 402"/>
                <a:gd name="T27" fmla="*/ 26 h 105"/>
                <a:gd name="T28" fmla="*/ 305 w 402"/>
                <a:gd name="T29" fmla="*/ 48 h 105"/>
                <a:gd name="T30" fmla="*/ 252 w 402"/>
                <a:gd name="T31" fmla="*/ 52 h 105"/>
                <a:gd name="T32" fmla="*/ 202 w 402"/>
                <a:gd name="T33" fmla="*/ 55 h 105"/>
                <a:gd name="T34" fmla="*/ 155 w 402"/>
                <a:gd name="T35" fmla="*/ 76 h 105"/>
                <a:gd name="T36" fmla="*/ 107 w 402"/>
                <a:gd name="T37" fmla="*/ 98 h 105"/>
                <a:gd name="T38" fmla="*/ 55 w 402"/>
                <a:gd name="T39" fmla="*/ 101 h 105"/>
                <a:gd name="T40" fmla="*/ 4 w 402"/>
                <a:gd name="T41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02" h="105">
                  <a:moveTo>
                    <a:pt x="4" y="105"/>
                  </a:moveTo>
                  <a:cubicBezTo>
                    <a:pt x="2" y="105"/>
                    <a:pt x="1" y="104"/>
                    <a:pt x="1" y="103"/>
                  </a:cubicBezTo>
                  <a:cubicBezTo>
                    <a:pt x="0" y="101"/>
                    <a:pt x="1" y="100"/>
                    <a:pt x="3" y="99"/>
                  </a:cubicBezTo>
                  <a:cubicBezTo>
                    <a:pt x="28" y="93"/>
                    <a:pt x="42" y="94"/>
                    <a:pt x="55" y="96"/>
                  </a:cubicBezTo>
                  <a:cubicBezTo>
                    <a:pt x="69" y="97"/>
                    <a:pt x="82" y="98"/>
                    <a:pt x="106" y="92"/>
                  </a:cubicBezTo>
                  <a:cubicBezTo>
                    <a:pt x="130" y="86"/>
                    <a:pt x="141" y="79"/>
                    <a:pt x="152" y="71"/>
                  </a:cubicBezTo>
                  <a:cubicBezTo>
                    <a:pt x="163" y="64"/>
                    <a:pt x="175" y="56"/>
                    <a:pt x="200" y="50"/>
                  </a:cubicBezTo>
                  <a:cubicBezTo>
                    <a:pt x="225" y="43"/>
                    <a:pt x="239" y="45"/>
                    <a:pt x="253" y="46"/>
                  </a:cubicBezTo>
                  <a:cubicBezTo>
                    <a:pt x="266" y="47"/>
                    <a:pt x="279" y="48"/>
                    <a:pt x="303" y="42"/>
                  </a:cubicBezTo>
                  <a:cubicBezTo>
                    <a:pt x="327" y="36"/>
                    <a:pt x="338" y="29"/>
                    <a:pt x="350" y="21"/>
                  </a:cubicBezTo>
                  <a:cubicBezTo>
                    <a:pt x="361" y="14"/>
                    <a:pt x="373" y="6"/>
                    <a:pt x="398" y="0"/>
                  </a:cubicBezTo>
                  <a:cubicBezTo>
                    <a:pt x="399" y="0"/>
                    <a:pt x="401" y="1"/>
                    <a:pt x="401" y="2"/>
                  </a:cubicBezTo>
                  <a:cubicBezTo>
                    <a:pt x="402" y="4"/>
                    <a:pt x="401" y="5"/>
                    <a:pt x="399" y="6"/>
                  </a:cubicBezTo>
                  <a:cubicBezTo>
                    <a:pt x="375" y="12"/>
                    <a:pt x="364" y="19"/>
                    <a:pt x="353" y="26"/>
                  </a:cubicBezTo>
                  <a:cubicBezTo>
                    <a:pt x="342" y="34"/>
                    <a:pt x="330" y="42"/>
                    <a:pt x="305" y="48"/>
                  </a:cubicBezTo>
                  <a:cubicBezTo>
                    <a:pt x="280" y="54"/>
                    <a:pt x="266" y="53"/>
                    <a:pt x="252" y="52"/>
                  </a:cubicBezTo>
                  <a:cubicBezTo>
                    <a:pt x="239" y="51"/>
                    <a:pt x="226" y="49"/>
                    <a:pt x="202" y="55"/>
                  </a:cubicBezTo>
                  <a:cubicBezTo>
                    <a:pt x="177" y="62"/>
                    <a:pt x="167" y="69"/>
                    <a:pt x="155" y="76"/>
                  </a:cubicBezTo>
                  <a:cubicBezTo>
                    <a:pt x="144" y="84"/>
                    <a:pt x="132" y="91"/>
                    <a:pt x="107" y="98"/>
                  </a:cubicBezTo>
                  <a:cubicBezTo>
                    <a:pt x="82" y="104"/>
                    <a:pt x="68" y="103"/>
                    <a:pt x="55" y="101"/>
                  </a:cubicBezTo>
                  <a:cubicBezTo>
                    <a:pt x="41" y="100"/>
                    <a:pt x="28" y="99"/>
                    <a:pt x="4" y="105"/>
                  </a:cubicBezTo>
                  <a:close/>
                </a:path>
              </a:pathLst>
            </a:custGeom>
            <a:solidFill>
              <a:srgbClr val="91683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44" name="Freeform 105"/>
            <p:cNvSpPr/>
            <p:nvPr/>
          </p:nvSpPr>
          <p:spPr bwMode="auto">
            <a:xfrm rot="20916894">
              <a:off x="5098776" y="2122542"/>
              <a:ext cx="760482" cy="201221"/>
            </a:xfrm>
            <a:custGeom>
              <a:avLst/>
              <a:gdLst>
                <a:gd name="T0" fmla="*/ 3 w 401"/>
                <a:gd name="T1" fmla="*/ 106 h 106"/>
                <a:gd name="T2" fmla="*/ 0 w 401"/>
                <a:gd name="T3" fmla="*/ 103 h 106"/>
                <a:gd name="T4" fmla="*/ 2 w 401"/>
                <a:gd name="T5" fmla="*/ 100 h 106"/>
                <a:gd name="T6" fmla="*/ 55 w 401"/>
                <a:gd name="T7" fmla="*/ 96 h 106"/>
                <a:gd name="T8" fmla="*/ 105 w 401"/>
                <a:gd name="T9" fmla="*/ 92 h 106"/>
                <a:gd name="T10" fmla="*/ 151 w 401"/>
                <a:gd name="T11" fmla="*/ 71 h 106"/>
                <a:gd name="T12" fmla="*/ 200 w 401"/>
                <a:gd name="T13" fmla="*/ 50 h 106"/>
                <a:gd name="T14" fmla="*/ 252 w 401"/>
                <a:gd name="T15" fmla="*/ 46 h 106"/>
                <a:gd name="T16" fmla="*/ 303 w 401"/>
                <a:gd name="T17" fmla="*/ 42 h 106"/>
                <a:gd name="T18" fmla="*/ 349 w 401"/>
                <a:gd name="T19" fmla="*/ 22 h 106"/>
                <a:gd name="T20" fmla="*/ 397 w 401"/>
                <a:gd name="T21" fmla="*/ 0 h 106"/>
                <a:gd name="T22" fmla="*/ 401 w 401"/>
                <a:gd name="T23" fmla="*/ 2 h 106"/>
                <a:gd name="T24" fmla="*/ 398 w 401"/>
                <a:gd name="T25" fmla="*/ 6 h 106"/>
                <a:gd name="T26" fmla="*/ 352 w 401"/>
                <a:gd name="T27" fmla="*/ 27 h 106"/>
                <a:gd name="T28" fmla="*/ 304 w 401"/>
                <a:gd name="T29" fmla="*/ 48 h 106"/>
                <a:gd name="T30" fmla="*/ 252 w 401"/>
                <a:gd name="T31" fmla="*/ 52 h 106"/>
                <a:gd name="T32" fmla="*/ 201 w 401"/>
                <a:gd name="T33" fmla="*/ 56 h 106"/>
                <a:gd name="T34" fmla="*/ 155 w 401"/>
                <a:gd name="T35" fmla="*/ 76 h 106"/>
                <a:gd name="T36" fmla="*/ 107 w 401"/>
                <a:gd name="T37" fmla="*/ 98 h 106"/>
                <a:gd name="T38" fmla="*/ 54 w 401"/>
                <a:gd name="T39" fmla="*/ 102 h 106"/>
                <a:gd name="T40" fmla="*/ 4 w 401"/>
                <a:gd name="T41" fmla="*/ 105 h 106"/>
                <a:gd name="T42" fmla="*/ 3 w 401"/>
                <a:gd name="T43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1" h="106">
                  <a:moveTo>
                    <a:pt x="3" y="106"/>
                  </a:moveTo>
                  <a:cubicBezTo>
                    <a:pt x="2" y="106"/>
                    <a:pt x="0" y="105"/>
                    <a:pt x="0" y="103"/>
                  </a:cubicBezTo>
                  <a:cubicBezTo>
                    <a:pt x="0" y="102"/>
                    <a:pt x="1" y="100"/>
                    <a:pt x="2" y="100"/>
                  </a:cubicBezTo>
                  <a:cubicBezTo>
                    <a:pt x="27" y="93"/>
                    <a:pt x="41" y="95"/>
                    <a:pt x="55" y="96"/>
                  </a:cubicBezTo>
                  <a:cubicBezTo>
                    <a:pt x="68" y="97"/>
                    <a:pt x="81" y="98"/>
                    <a:pt x="105" y="92"/>
                  </a:cubicBezTo>
                  <a:cubicBezTo>
                    <a:pt x="129" y="86"/>
                    <a:pt x="140" y="79"/>
                    <a:pt x="151" y="71"/>
                  </a:cubicBezTo>
                  <a:cubicBezTo>
                    <a:pt x="163" y="64"/>
                    <a:pt x="174" y="56"/>
                    <a:pt x="200" y="50"/>
                  </a:cubicBezTo>
                  <a:cubicBezTo>
                    <a:pt x="225" y="44"/>
                    <a:pt x="239" y="45"/>
                    <a:pt x="252" y="46"/>
                  </a:cubicBezTo>
                  <a:cubicBezTo>
                    <a:pt x="266" y="47"/>
                    <a:pt x="278" y="49"/>
                    <a:pt x="303" y="42"/>
                  </a:cubicBezTo>
                  <a:cubicBezTo>
                    <a:pt x="327" y="36"/>
                    <a:pt x="338" y="29"/>
                    <a:pt x="349" y="22"/>
                  </a:cubicBezTo>
                  <a:cubicBezTo>
                    <a:pt x="360" y="14"/>
                    <a:pt x="372" y="7"/>
                    <a:pt x="397" y="0"/>
                  </a:cubicBezTo>
                  <a:cubicBezTo>
                    <a:pt x="399" y="0"/>
                    <a:pt x="400" y="1"/>
                    <a:pt x="401" y="2"/>
                  </a:cubicBezTo>
                  <a:cubicBezTo>
                    <a:pt x="401" y="4"/>
                    <a:pt x="400" y="6"/>
                    <a:pt x="398" y="6"/>
                  </a:cubicBezTo>
                  <a:cubicBezTo>
                    <a:pt x="374" y="12"/>
                    <a:pt x="364" y="19"/>
                    <a:pt x="352" y="27"/>
                  </a:cubicBezTo>
                  <a:cubicBezTo>
                    <a:pt x="341" y="34"/>
                    <a:pt x="329" y="42"/>
                    <a:pt x="304" y="48"/>
                  </a:cubicBezTo>
                  <a:cubicBezTo>
                    <a:pt x="279" y="55"/>
                    <a:pt x="265" y="53"/>
                    <a:pt x="252" y="52"/>
                  </a:cubicBezTo>
                  <a:cubicBezTo>
                    <a:pt x="238" y="51"/>
                    <a:pt x="225" y="50"/>
                    <a:pt x="201" y="56"/>
                  </a:cubicBezTo>
                  <a:cubicBezTo>
                    <a:pt x="177" y="62"/>
                    <a:pt x="166" y="69"/>
                    <a:pt x="155" y="76"/>
                  </a:cubicBezTo>
                  <a:cubicBezTo>
                    <a:pt x="143" y="84"/>
                    <a:pt x="132" y="92"/>
                    <a:pt x="107" y="98"/>
                  </a:cubicBezTo>
                  <a:cubicBezTo>
                    <a:pt x="82" y="104"/>
                    <a:pt x="68" y="103"/>
                    <a:pt x="54" y="102"/>
                  </a:cubicBezTo>
                  <a:cubicBezTo>
                    <a:pt x="41" y="100"/>
                    <a:pt x="28" y="99"/>
                    <a:pt x="4" y="105"/>
                  </a:cubicBezTo>
                  <a:lnTo>
                    <a:pt x="3" y="106"/>
                  </a:lnTo>
                  <a:close/>
                </a:path>
              </a:pathLst>
            </a:custGeom>
            <a:solidFill>
              <a:srgbClr val="91683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45" name="Freeform 106"/>
            <p:cNvSpPr/>
            <p:nvPr/>
          </p:nvSpPr>
          <p:spPr bwMode="auto">
            <a:xfrm rot="20916894">
              <a:off x="5251868" y="2234637"/>
              <a:ext cx="376934" cy="320253"/>
            </a:xfrm>
            <a:custGeom>
              <a:avLst/>
              <a:gdLst>
                <a:gd name="T0" fmla="*/ 85 w 199"/>
                <a:gd name="T1" fmla="*/ 168 h 169"/>
                <a:gd name="T2" fmla="*/ 81 w 199"/>
                <a:gd name="T3" fmla="*/ 166 h 169"/>
                <a:gd name="T4" fmla="*/ 11 w 199"/>
                <a:gd name="T5" fmla="*/ 87 h 169"/>
                <a:gd name="T6" fmla="*/ 10 w 199"/>
                <a:gd name="T7" fmla="*/ 24 h 169"/>
                <a:gd name="T8" fmla="*/ 51 w 199"/>
                <a:gd name="T9" fmla="*/ 0 h 169"/>
                <a:gd name="T10" fmla="*/ 63 w 199"/>
                <a:gd name="T11" fmla="*/ 1 h 169"/>
                <a:gd name="T12" fmla="*/ 103 w 199"/>
                <a:gd name="T13" fmla="*/ 25 h 169"/>
                <a:gd name="T14" fmla="*/ 148 w 199"/>
                <a:gd name="T15" fmla="*/ 11 h 169"/>
                <a:gd name="T16" fmla="*/ 160 w 199"/>
                <a:gd name="T17" fmla="*/ 14 h 169"/>
                <a:gd name="T18" fmla="*/ 194 w 199"/>
                <a:gd name="T19" fmla="*/ 47 h 169"/>
                <a:gd name="T20" fmla="*/ 178 w 199"/>
                <a:gd name="T21" fmla="*/ 108 h 169"/>
                <a:gd name="T22" fmla="*/ 90 w 199"/>
                <a:gd name="T23" fmla="*/ 167 h 169"/>
                <a:gd name="T24" fmla="*/ 85 w 199"/>
                <a:gd name="T25" fmla="*/ 168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9" h="169">
                  <a:moveTo>
                    <a:pt x="85" y="168"/>
                  </a:moveTo>
                  <a:cubicBezTo>
                    <a:pt x="84" y="168"/>
                    <a:pt x="82" y="167"/>
                    <a:pt x="81" y="166"/>
                  </a:cubicBezTo>
                  <a:cubicBezTo>
                    <a:pt x="78" y="164"/>
                    <a:pt x="24" y="109"/>
                    <a:pt x="11" y="87"/>
                  </a:cubicBezTo>
                  <a:cubicBezTo>
                    <a:pt x="0" y="68"/>
                    <a:pt x="0" y="42"/>
                    <a:pt x="10" y="24"/>
                  </a:cubicBezTo>
                  <a:cubicBezTo>
                    <a:pt x="19" y="9"/>
                    <a:pt x="33" y="0"/>
                    <a:pt x="51" y="0"/>
                  </a:cubicBezTo>
                  <a:cubicBezTo>
                    <a:pt x="55" y="0"/>
                    <a:pt x="59" y="0"/>
                    <a:pt x="63" y="1"/>
                  </a:cubicBezTo>
                  <a:cubicBezTo>
                    <a:pt x="85" y="3"/>
                    <a:pt x="97" y="14"/>
                    <a:pt x="103" y="25"/>
                  </a:cubicBezTo>
                  <a:cubicBezTo>
                    <a:pt x="112" y="16"/>
                    <a:pt x="127" y="9"/>
                    <a:pt x="148" y="11"/>
                  </a:cubicBezTo>
                  <a:cubicBezTo>
                    <a:pt x="152" y="12"/>
                    <a:pt x="156" y="13"/>
                    <a:pt x="160" y="14"/>
                  </a:cubicBezTo>
                  <a:cubicBezTo>
                    <a:pt x="177" y="18"/>
                    <a:pt x="189" y="30"/>
                    <a:pt x="194" y="47"/>
                  </a:cubicBezTo>
                  <a:cubicBezTo>
                    <a:pt x="199" y="68"/>
                    <a:pt x="193" y="93"/>
                    <a:pt x="178" y="108"/>
                  </a:cubicBezTo>
                  <a:cubicBezTo>
                    <a:pt x="160" y="126"/>
                    <a:pt x="93" y="166"/>
                    <a:pt x="90" y="167"/>
                  </a:cubicBezTo>
                  <a:cubicBezTo>
                    <a:pt x="89" y="168"/>
                    <a:pt x="87" y="169"/>
                    <a:pt x="85" y="168"/>
                  </a:cubicBezTo>
                  <a:close/>
                </a:path>
              </a:pathLst>
            </a:custGeom>
            <a:solidFill>
              <a:srgbClr val="DC9E9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46" name="Freeform 107"/>
            <p:cNvSpPr/>
            <p:nvPr/>
          </p:nvSpPr>
          <p:spPr bwMode="auto">
            <a:xfrm rot="20916894">
              <a:off x="5614658" y="2405693"/>
              <a:ext cx="186105" cy="164377"/>
            </a:xfrm>
            <a:custGeom>
              <a:avLst/>
              <a:gdLst>
                <a:gd name="T0" fmla="*/ 64 w 98"/>
                <a:gd name="T1" fmla="*/ 87 h 87"/>
                <a:gd name="T2" fmla="*/ 61 w 98"/>
                <a:gd name="T3" fmla="*/ 87 h 87"/>
                <a:gd name="T4" fmla="*/ 13 w 98"/>
                <a:gd name="T5" fmla="*/ 64 h 87"/>
                <a:gd name="T6" fmla="*/ 1 w 98"/>
                <a:gd name="T7" fmla="*/ 35 h 87"/>
                <a:gd name="T8" fmla="*/ 15 w 98"/>
                <a:gd name="T9" fmla="*/ 16 h 87"/>
                <a:gd name="T10" fmla="*/ 21 w 98"/>
                <a:gd name="T11" fmla="*/ 14 h 87"/>
                <a:gd name="T12" fmla="*/ 44 w 98"/>
                <a:gd name="T13" fmla="*/ 17 h 87"/>
                <a:gd name="T14" fmla="*/ 62 w 98"/>
                <a:gd name="T15" fmla="*/ 2 h 87"/>
                <a:gd name="T16" fmla="*/ 68 w 98"/>
                <a:gd name="T17" fmla="*/ 1 h 87"/>
                <a:gd name="T18" fmla="*/ 90 w 98"/>
                <a:gd name="T19" fmla="*/ 10 h 87"/>
                <a:gd name="T20" fmla="*/ 94 w 98"/>
                <a:gd name="T21" fmla="*/ 41 h 87"/>
                <a:gd name="T22" fmla="*/ 66 w 98"/>
                <a:gd name="T23" fmla="*/ 85 h 87"/>
                <a:gd name="T24" fmla="*/ 64 w 98"/>
                <a:gd name="T2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" h="87">
                  <a:moveTo>
                    <a:pt x="64" y="87"/>
                  </a:moveTo>
                  <a:cubicBezTo>
                    <a:pt x="63" y="87"/>
                    <a:pt x="62" y="87"/>
                    <a:pt x="61" y="87"/>
                  </a:cubicBezTo>
                  <a:cubicBezTo>
                    <a:pt x="60" y="86"/>
                    <a:pt x="24" y="71"/>
                    <a:pt x="13" y="64"/>
                  </a:cubicBezTo>
                  <a:cubicBezTo>
                    <a:pt x="5" y="57"/>
                    <a:pt x="0" y="46"/>
                    <a:pt x="1" y="35"/>
                  </a:cubicBezTo>
                  <a:cubicBezTo>
                    <a:pt x="2" y="26"/>
                    <a:pt x="7" y="20"/>
                    <a:pt x="15" y="16"/>
                  </a:cubicBezTo>
                  <a:cubicBezTo>
                    <a:pt x="17" y="15"/>
                    <a:pt x="19" y="14"/>
                    <a:pt x="21" y="14"/>
                  </a:cubicBezTo>
                  <a:cubicBezTo>
                    <a:pt x="31" y="11"/>
                    <a:pt x="39" y="14"/>
                    <a:pt x="44" y="17"/>
                  </a:cubicBezTo>
                  <a:cubicBezTo>
                    <a:pt x="46" y="12"/>
                    <a:pt x="52" y="5"/>
                    <a:pt x="62" y="2"/>
                  </a:cubicBezTo>
                  <a:cubicBezTo>
                    <a:pt x="64" y="2"/>
                    <a:pt x="66" y="1"/>
                    <a:pt x="68" y="1"/>
                  </a:cubicBezTo>
                  <a:cubicBezTo>
                    <a:pt x="77" y="0"/>
                    <a:pt x="85" y="3"/>
                    <a:pt x="90" y="10"/>
                  </a:cubicBezTo>
                  <a:cubicBezTo>
                    <a:pt x="96" y="18"/>
                    <a:pt x="98" y="31"/>
                    <a:pt x="94" y="41"/>
                  </a:cubicBezTo>
                  <a:cubicBezTo>
                    <a:pt x="90" y="53"/>
                    <a:pt x="67" y="84"/>
                    <a:pt x="66" y="85"/>
                  </a:cubicBezTo>
                  <a:cubicBezTo>
                    <a:pt x="65" y="86"/>
                    <a:pt x="65" y="87"/>
                    <a:pt x="64" y="87"/>
                  </a:cubicBezTo>
                  <a:close/>
                </a:path>
              </a:pathLst>
            </a:custGeom>
            <a:solidFill>
              <a:srgbClr val="DC9E9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Content Placeholder 2"/>
            <p:cNvSpPr txBox="1"/>
            <p:nvPr/>
          </p:nvSpPr>
          <p:spPr>
            <a:xfrm rot="20940000">
              <a:off x="5389243" y="4162209"/>
              <a:ext cx="248522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en-US" altLang="zh-CN" sz="800" dirty="0" smtClean="0">
                  <a:sym typeface="+mn-lt"/>
                </a:rPr>
                <a:t>This is a sample letter that has been placed to demonstrate the typing format on the letterhead design</a:t>
              </a:r>
              <a:endParaRPr lang="en-US" altLang="zh-CN" sz="800" dirty="0">
                <a:sym typeface="+mn-lt"/>
              </a:endParaRPr>
            </a:p>
          </p:txBody>
        </p:sp>
        <p:pic>
          <p:nvPicPr>
            <p:cNvPr id="7247" name="图片 7246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0866582">
              <a:off x="2174664" y="2067348"/>
              <a:ext cx="2400307" cy="3378894"/>
            </a:xfrm>
            <a:prstGeom prst="rect">
              <a:avLst/>
            </a:prstGeom>
          </p:spPr>
        </p:pic>
        <p:pic>
          <p:nvPicPr>
            <p:cNvPr id="7248" name="图片 7247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389954" y="1122416"/>
              <a:ext cx="1557223" cy="1090525"/>
            </a:xfrm>
            <a:prstGeom prst="rect">
              <a:avLst/>
            </a:prstGeom>
          </p:spPr>
        </p:pic>
      </p:grpSp>
      <p:pic>
        <p:nvPicPr>
          <p:cNvPr id="7249" name="图片 7248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15107" y="962553"/>
            <a:ext cx="2541634" cy="5061358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72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2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2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72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206030">
            <a:off x="613269" y="3166483"/>
            <a:ext cx="7298715" cy="3004411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26" name="Freeform 14"/>
          <p:cNvSpPr>
            <a:spLocks noEditPoints="1"/>
          </p:cNvSpPr>
          <p:nvPr/>
        </p:nvSpPr>
        <p:spPr bwMode="auto">
          <a:xfrm>
            <a:off x="384214" y="482910"/>
            <a:ext cx="1893019" cy="6375090"/>
          </a:xfrm>
          <a:custGeom>
            <a:avLst/>
            <a:gdLst>
              <a:gd name="T0" fmla="*/ 681 w 786"/>
              <a:gd name="T1" fmla="*/ 364 h 2653"/>
              <a:gd name="T2" fmla="*/ 656 w 786"/>
              <a:gd name="T3" fmla="*/ 330 h 2653"/>
              <a:gd name="T4" fmla="*/ 491 w 786"/>
              <a:gd name="T5" fmla="*/ 321 h 2653"/>
              <a:gd name="T6" fmla="*/ 414 w 786"/>
              <a:gd name="T7" fmla="*/ 382 h 2653"/>
              <a:gd name="T8" fmla="*/ 465 w 786"/>
              <a:gd name="T9" fmla="*/ 425 h 2653"/>
              <a:gd name="T10" fmla="*/ 125 w 786"/>
              <a:gd name="T11" fmla="*/ 219 h 2653"/>
              <a:gd name="T12" fmla="*/ 235 w 786"/>
              <a:gd name="T13" fmla="*/ 240 h 2653"/>
              <a:gd name="T14" fmla="*/ 221 w 786"/>
              <a:gd name="T15" fmla="*/ 264 h 2653"/>
              <a:gd name="T16" fmla="*/ 296 w 786"/>
              <a:gd name="T17" fmla="*/ 304 h 2653"/>
              <a:gd name="T18" fmla="*/ 356 w 786"/>
              <a:gd name="T19" fmla="*/ 258 h 2653"/>
              <a:gd name="T20" fmla="*/ 335 w 786"/>
              <a:gd name="T21" fmla="*/ 286 h 2653"/>
              <a:gd name="T22" fmla="*/ 271 w 786"/>
              <a:gd name="T23" fmla="*/ 264 h 2653"/>
              <a:gd name="T24" fmla="*/ 122 w 786"/>
              <a:gd name="T25" fmla="*/ 155 h 2653"/>
              <a:gd name="T26" fmla="*/ 147 w 786"/>
              <a:gd name="T27" fmla="*/ 55 h 2653"/>
              <a:gd name="T28" fmla="*/ 78 w 786"/>
              <a:gd name="T29" fmla="*/ 84 h 2653"/>
              <a:gd name="T30" fmla="*/ 73 w 786"/>
              <a:gd name="T31" fmla="*/ 2157 h 2653"/>
              <a:gd name="T32" fmla="*/ 51 w 786"/>
              <a:gd name="T33" fmla="*/ 2485 h 2653"/>
              <a:gd name="T34" fmla="*/ 174 w 786"/>
              <a:gd name="T35" fmla="*/ 2629 h 2653"/>
              <a:gd name="T36" fmla="*/ 146 w 786"/>
              <a:gd name="T37" fmla="*/ 2302 h 2653"/>
              <a:gd name="T38" fmla="*/ 258 w 786"/>
              <a:gd name="T39" fmla="*/ 475 h 2653"/>
              <a:gd name="T40" fmla="*/ 339 w 786"/>
              <a:gd name="T41" fmla="*/ 456 h 2653"/>
              <a:gd name="T42" fmla="*/ 347 w 786"/>
              <a:gd name="T43" fmla="*/ 490 h 2653"/>
              <a:gd name="T44" fmla="*/ 429 w 786"/>
              <a:gd name="T45" fmla="*/ 477 h 2653"/>
              <a:gd name="T46" fmla="*/ 540 w 786"/>
              <a:gd name="T47" fmla="*/ 349 h 2653"/>
              <a:gd name="T48" fmla="*/ 526 w 786"/>
              <a:gd name="T49" fmla="*/ 317 h 2653"/>
              <a:gd name="T50" fmla="*/ 580 w 786"/>
              <a:gd name="T51" fmla="*/ 278 h 2653"/>
              <a:gd name="T52" fmla="*/ 635 w 786"/>
              <a:gd name="T53" fmla="*/ 341 h 2653"/>
              <a:gd name="T54" fmla="*/ 603 w 786"/>
              <a:gd name="T55" fmla="*/ 367 h 2653"/>
              <a:gd name="T56" fmla="*/ 507 w 786"/>
              <a:gd name="T57" fmla="*/ 442 h 2653"/>
              <a:gd name="T58" fmla="*/ 609 w 786"/>
              <a:gd name="T59" fmla="*/ 603 h 2653"/>
              <a:gd name="T60" fmla="*/ 616 w 786"/>
              <a:gd name="T61" fmla="*/ 637 h 2653"/>
              <a:gd name="T62" fmla="*/ 597 w 786"/>
              <a:gd name="T63" fmla="*/ 640 h 2653"/>
              <a:gd name="T64" fmla="*/ 569 w 786"/>
              <a:gd name="T65" fmla="*/ 616 h 2653"/>
              <a:gd name="T66" fmla="*/ 606 w 786"/>
              <a:gd name="T67" fmla="*/ 668 h 2653"/>
              <a:gd name="T68" fmla="*/ 663 w 786"/>
              <a:gd name="T69" fmla="*/ 663 h 2653"/>
              <a:gd name="T70" fmla="*/ 742 w 786"/>
              <a:gd name="T71" fmla="*/ 609 h 2653"/>
              <a:gd name="T72" fmla="*/ 695 w 786"/>
              <a:gd name="T73" fmla="*/ 629 h 2653"/>
              <a:gd name="T74" fmla="*/ 663 w 786"/>
              <a:gd name="T75" fmla="*/ 650 h 2653"/>
              <a:gd name="T76" fmla="*/ 680 w 786"/>
              <a:gd name="T77" fmla="*/ 616 h 2653"/>
              <a:gd name="T78" fmla="*/ 749 w 786"/>
              <a:gd name="T79" fmla="*/ 442 h 2653"/>
              <a:gd name="T80" fmla="*/ 104 w 786"/>
              <a:gd name="T81" fmla="*/ 75 h 2653"/>
              <a:gd name="T82" fmla="*/ 359 w 786"/>
              <a:gd name="T83" fmla="*/ 442 h 2653"/>
              <a:gd name="T84" fmla="*/ 224 w 786"/>
              <a:gd name="T85" fmla="*/ 438 h 2653"/>
              <a:gd name="T86" fmla="*/ 227 w 786"/>
              <a:gd name="T87" fmla="*/ 465 h 2653"/>
              <a:gd name="T88" fmla="*/ 208 w 786"/>
              <a:gd name="T89" fmla="*/ 354 h 2653"/>
              <a:gd name="T90" fmla="*/ 684 w 786"/>
              <a:gd name="T91" fmla="*/ 431 h 2653"/>
              <a:gd name="T92" fmla="*/ 589 w 786"/>
              <a:gd name="T93" fmla="*/ 256 h 2653"/>
              <a:gd name="T94" fmla="*/ 611 w 786"/>
              <a:gd name="T95" fmla="*/ 224 h 2653"/>
              <a:gd name="T96" fmla="*/ 500 w 786"/>
              <a:gd name="T97" fmla="*/ 318 h 2653"/>
              <a:gd name="T98" fmla="*/ 643 w 786"/>
              <a:gd name="T99" fmla="*/ 303 h 2653"/>
              <a:gd name="T100" fmla="*/ 642 w 786"/>
              <a:gd name="T101" fmla="*/ 369 h 2653"/>
              <a:gd name="T102" fmla="*/ 541 w 786"/>
              <a:gd name="T103" fmla="*/ 442 h 2653"/>
              <a:gd name="T104" fmla="*/ 653 w 786"/>
              <a:gd name="T105" fmla="*/ 656 h 2653"/>
              <a:gd name="T106" fmla="*/ 628 w 786"/>
              <a:gd name="T107" fmla="*/ 675 h 2653"/>
              <a:gd name="T108" fmla="*/ 701 w 786"/>
              <a:gd name="T109" fmla="*/ 590 h 26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86" h="2653">
                <a:moveTo>
                  <a:pt x="780" y="431"/>
                </a:moveTo>
                <a:cubicBezTo>
                  <a:pt x="747" y="431"/>
                  <a:pt x="747" y="431"/>
                  <a:pt x="747" y="431"/>
                </a:cubicBezTo>
                <a:cubicBezTo>
                  <a:pt x="747" y="431"/>
                  <a:pt x="747" y="431"/>
                  <a:pt x="747" y="431"/>
                </a:cubicBezTo>
                <a:cubicBezTo>
                  <a:pt x="663" y="369"/>
                  <a:pt x="663" y="369"/>
                  <a:pt x="663" y="369"/>
                </a:cubicBezTo>
                <a:cubicBezTo>
                  <a:pt x="681" y="369"/>
                  <a:pt x="681" y="369"/>
                  <a:pt x="681" y="369"/>
                </a:cubicBezTo>
                <a:cubicBezTo>
                  <a:pt x="682" y="369"/>
                  <a:pt x="683" y="368"/>
                  <a:pt x="683" y="367"/>
                </a:cubicBezTo>
                <a:cubicBezTo>
                  <a:pt x="683" y="365"/>
                  <a:pt x="682" y="364"/>
                  <a:pt x="681" y="364"/>
                </a:cubicBezTo>
                <a:cubicBezTo>
                  <a:pt x="649" y="364"/>
                  <a:pt x="649" y="364"/>
                  <a:pt x="649" y="364"/>
                </a:cubicBezTo>
                <a:cubicBezTo>
                  <a:pt x="651" y="363"/>
                  <a:pt x="653" y="360"/>
                  <a:pt x="653" y="357"/>
                </a:cubicBezTo>
                <a:cubicBezTo>
                  <a:pt x="653" y="353"/>
                  <a:pt x="651" y="350"/>
                  <a:pt x="648" y="349"/>
                </a:cubicBezTo>
                <a:cubicBezTo>
                  <a:pt x="660" y="349"/>
                  <a:pt x="660" y="349"/>
                  <a:pt x="660" y="349"/>
                </a:cubicBezTo>
                <a:cubicBezTo>
                  <a:pt x="660" y="346"/>
                  <a:pt x="660" y="346"/>
                  <a:pt x="660" y="346"/>
                </a:cubicBezTo>
                <a:cubicBezTo>
                  <a:pt x="658" y="344"/>
                  <a:pt x="655" y="342"/>
                  <a:pt x="651" y="341"/>
                </a:cubicBezTo>
                <a:cubicBezTo>
                  <a:pt x="655" y="339"/>
                  <a:pt x="658" y="335"/>
                  <a:pt x="656" y="330"/>
                </a:cubicBezTo>
                <a:cubicBezTo>
                  <a:pt x="654" y="326"/>
                  <a:pt x="650" y="322"/>
                  <a:pt x="646" y="319"/>
                </a:cubicBezTo>
                <a:cubicBezTo>
                  <a:pt x="651" y="317"/>
                  <a:pt x="654" y="314"/>
                  <a:pt x="654" y="309"/>
                </a:cubicBezTo>
                <a:cubicBezTo>
                  <a:pt x="654" y="305"/>
                  <a:pt x="651" y="302"/>
                  <a:pt x="647" y="300"/>
                </a:cubicBezTo>
                <a:cubicBezTo>
                  <a:pt x="660" y="300"/>
                  <a:pt x="672" y="296"/>
                  <a:pt x="682" y="289"/>
                </a:cubicBezTo>
                <a:cubicBezTo>
                  <a:pt x="720" y="265"/>
                  <a:pt x="730" y="216"/>
                  <a:pt x="704" y="180"/>
                </a:cubicBezTo>
                <a:cubicBezTo>
                  <a:pt x="672" y="136"/>
                  <a:pt x="608" y="125"/>
                  <a:pt x="561" y="155"/>
                </a:cubicBezTo>
                <a:cubicBezTo>
                  <a:pt x="507" y="189"/>
                  <a:pt x="499" y="256"/>
                  <a:pt x="491" y="321"/>
                </a:cubicBezTo>
                <a:cubicBezTo>
                  <a:pt x="490" y="327"/>
                  <a:pt x="490" y="327"/>
                  <a:pt x="490" y="327"/>
                </a:cubicBezTo>
                <a:cubicBezTo>
                  <a:pt x="485" y="366"/>
                  <a:pt x="477" y="394"/>
                  <a:pt x="469" y="415"/>
                </a:cubicBezTo>
                <a:cubicBezTo>
                  <a:pt x="471" y="405"/>
                  <a:pt x="469" y="394"/>
                  <a:pt x="461" y="386"/>
                </a:cubicBezTo>
                <a:cubicBezTo>
                  <a:pt x="449" y="375"/>
                  <a:pt x="429" y="373"/>
                  <a:pt x="414" y="382"/>
                </a:cubicBezTo>
                <a:cubicBezTo>
                  <a:pt x="414" y="382"/>
                  <a:pt x="414" y="382"/>
                  <a:pt x="414" y="382"/>
                </a:cubicBezTo>
                <a:cubicBezTo>
                  <a:pt x="414" y="382"/>
                  <a:pt x="414" y="382"/>
                  <a:pt x="414" y="382"/>
                </a:cubicBezTo>
                <a:cubicBezTo>
                  <a:pt x="414" y="382"/>
                  <a:pt x="414" y="382"/>
                  <a:pt x="414" y="382"/>
                </a:cubicBezTo>
                <a:cubicBezTo>
                  <a:pt x="414" y="382"/>
                  <a:pt x="414" y="382"/>
                  <a:pt x="414" y="382"/>
                </a:cubicBezTo>
                <a:cubicBezTo>
                  <a:pt x="411" y="384"/>
                  <a:pt x="409" y="389"/>
                  <a:pt x="412" y="392"/>
                </a:cubicBezTo>
                <a:cubicBezTo>
                  <a:pt x="414" y="396"/>
                  <a:pt x="419" y="397"/>
                  <a:pt x="423" y="395"/>
                </a:cubicBezTo>
                <a:cubicBezTo>
                  <a:pt x="423" y="394"/>
                  <a:pt x="424" y="394"/>
                  <a:pt x="424" y="394"/>
                </a:cubicBezTo>
                <a:cubicBezTo>
                  <a:pt x="424" y="394"/>
                  <a:pt x="424" y="394"/>
                  <a:pt x="424" y="394"/>
                </a:cubicBezTo>
                <a:cubicBezTo>
                  <a:pt x="432" y="387"/>
                  <a:pt x="446" y="386"/>
                  <a:pt x="455" y="392"/>
                </a:cubicBezTo>
                <a:cubicBezTo>
                  <a:pt x="465" y="398"/>
                  <a:pt x="468" y="412"/>
                  <a:pt x="465" y="425"/>
                </a:cubicBezTo>
                <a:cubicBezTo>
                  <a:pt x="452" y="456"/>
                  <a:pt x="437" y="466"/>
                  <a:pt x="427" y="469"/>
                </a:cubicBezTo>
                <a:cubicBezTo>
                  <a:pt x="410" y="475"/>
                  <a:pt x="395" y="465"/>
                  <a:pt x="386" y="456"/>
                </a:cubicBezTo>
                <a:cubicBezTo>
                  <a:pt x="380" y="451"/>
                  <a:pt x="375" y="446"/>
                  <a:pt x="369" y="440"/>
                </a:cubicBezTo>
                <a:cubicBezTo>
                  <a:pt x="323" y="394"/>
                  <a:pt x="275" y="347"/>
                  <a:pt x="215" y="346"/>
                </a:cubicBezTo>
                <a:cubicBezTo>
                  <a:pt x="215" y="346"/>
                  <a:pt x="215" y="346"/>
                  <a:pt x="215" y="346"/>
                </a:cubicBezTo>
                <a:cubicBezTo>
                  <a:pt x="200" y="345"/>
                  <a:pt x="186" y="343"/>
                  <a:pt x="173" y="337"/>
                </a:cubicBezTo>
                <a:cubicBezTo>
                  <a:pt x="125" y="317"/>
                  <a:pt x="104" y="264"/>
                  <a:pt x="125" y="219"/>
                </a:cubicBezTo>
                <a:cubicBezTo>
                  <a:pt x="142" y="184"/>
                  <a:pt x="186" y="168"/>
                  <a:pt x="224" y="183"/>
                </a:cubicBezTo>
                <a:cubicBezTo>
                  <a:pt x="238" y="189"/>
                  <a:pt x="249" y="200"/>
                  <a:pt x="255" y="214"/>
                </a:cubicBezTo>
                <a:cubicBezTo>
                  <a:pt x="257" y="219"/>
                  <a:pt x="258" y="223"/>
                  <a:pt x="259" y="228"/>
                </a:cubicBezTo>
                <a:cubicBezTo>
                  <a:pt x="257" y="225"/>
                  <a:pt x="256" y="223"/>
                  <a:pt x="254" y="221"/>
                </a:cubicBezTo>
                <a:cubicBezTo>
                  <a:pt x="250" y="215"/>
                  <a:pt x="241" y="214"/>
                  <a:pt x="235" y="218"/>
                </a:cubicBezTo>
                <a:cubicBezTo>
                  <a:pt x="228" y="222"/>
                  <a:pt x="227" y="230"/>
                  <a:pt x="231" y="236"/>
                </a:cubicBezTo>
                <a:cubicBezTo>
                  <a:pt x="232" y="238"/>
                  <a:pt x="233" y="239"/>
                  <a:pt x="235" y="240"/>
                </a:cubicBezTo>
                <a:cubicBezTo>
                  <a:pt x="237" y="242"/>
                  <a:pt x="240" y="244"/>
                  <a:pt x="241" y="245"/>
                </a:cubicBezTo>
                <a:cubicBezTo>
                  <a:pt x="246" y="249"/>
                  <a:pt x="251" y="254"/>
                  <a:pt x="246" y="268"/>
                </a:cubicBezTo>
                <a:cubicBezTo>
                  <a:pt x="243" y="276"/>
                  <a:pt x="236" y="281"/>
                  <a:pt x="229" y="283"/>
                </a:cubicBezTo>
                <a:cubicBezTo>
                  <a:pt x="227" y="284"/>
                  <a:pt x="220" y="285"/>
                  <a:pt x="217" y="283"/>
                </a:cubicBezTo>
                <a:cubicBezTo>
                  <a:pt x="211" y="281"/>
                  <a:pt x="208" y="274"/>
                  <a:pt x="208" y="273"/>
                </a:cubicBezTo>
                <a:cubicBezTo>
                  <a:pt x="211" y="276"/>
                  <a:pt x="215" y="277"/>
                  <a:pt x="219" y="275"/>
                </a:cubicBezTo>
                <a:cubicBezTo>
                  <a:pt x="223" y="272"/>
                  <a:pt x="224" y="268"/>
                  <a:pt x="221" y="264"/>
                </a:cubicBezTo>
                <a:cubicBezTo>
                  <a:pt x="219" y="261"/>
                  <a:pt x="214" y="260"/>
                  <a:pt x="210" y="262"/>
                </a:cubicBezTo>
                <a:cubicBezTo>
                  <a:pt x="208" y="263"/>
                  <a:pt x="207" y="265"/>
                  <a:pt x="206" y="267"/>
                </a:cubicBezTo>
                <a:cubicBezTo>
                  <a:pt x="203" y="276"/>
                  <a:pt x="208" y="282"/>
                  <a:pt x="213" y="285"/>
                </a:cubicBezTo>
                <a:cubicBezTo>
                  <a:pt x="218" y="288"/>
                  <a:pt x="226" y="288"/>
                  <a:pt x="229" y="287"/>
                </a:cubicBezTo>
                <a:cubicBezTo>
                  <a:pt x="241" y="285"/>
                  <a:pt x="254" y="276"/>
                  <a:pt x="261" y="261"/>
                </a:cubicBezTo>
                <a:cubicBezTo>
                  <a:pt x="262" y="263"/>
                  <a:pt x="262" y="265"/>
                  <a:pt x="263" y="267"/>
                </a:cubicBezTo>
                <a:cubicBezTo>
                  <a:pt x="268" y="283"/>
                  <a:pt x="280" y="296"/>
                  <a:pt x="296" y="304"/>
                </a:cubicBezTo>
                <a:cubicBezTo>
                  <a:pt x="306" y="308"/>
                  <a:pt x="316" y="310"/>
                  <a:pt x="327" y="310"/>
                </a:cubicBezTo>
                <a:cubicBezTo>
                  <a:pt x="334" y="310"/>
                  <a:pt x="341" y="309"/>
                  <a:pt x="348" y="307"/>
                </a:cubicBezTo>
                <a:cubicBezTo>
                  <a:pt x="352" y="306"/>
                  <a:pt x="356" y="304"/>
                  <a:pt x="360" y="302"/>
                </a:cubicBezTo>
                <a:cubicBezTo>
                  <a:pt x="370" y="296"/>
                  <a:pt x="377" y="288"/>
                  <a:pt x="380" y="279"/>
                </a:cubicBezTo>
                <a:cubicBezTo>
                  <a:pt x="381" y="276"/>
                  <a:pt x="382" y="269"/>
                  <a:pt x="380" y="264"/>
                </a:cubicBezTo>
                <a:cubicBezTo>
                  <a:pt x="377" y="259"/>
                  <a:pt x="371" y="253"/>
                  <a:pt x="361" y="255"/>
                </a:cubicBezTo>
                <a:cubicBezTo>
                  <a:pt x="359" y="256"/>
                  <a:pt x="357" y="257"/>
                  <a:pt x="356" y="258"/>
                </a:cubicBezTo>
                <a:cubicBezTo>
                  <a:pt x="353" y="262"/>
                  <a:pt x="353" y="267"/>
                  <a:pt x="357" y="269"/>
                </a:cubicBezTo>
                <a:cubicBezTo>
                  <a:pt x="360" y="272"/>
                  <a:pt x="365" y="271"/>
                  <a:pt x="368" y="268"/>
                </a:cubicBezTo>
                <a:cubicBezTo>
                  <a:pt x="371" y="265"/>
                  <a:pt x="370" y="261"/>
                  <a:pt x="368" y="258"/>
                </a:cubicBezTo>
                <a:cubicBezTo>
                  <a:pt x="369" y="258"/>
                  <a:pt x="376" y="261"/>
                  <a:pt x="377" y="267"/>
                </a:cubicBezTo>
                <a:cubicBezTo>
                  <a:pt x="378" y="271"/>
                  <a:pt x="377" y="276"/>
                  <a:pt x="376" y="279"/>
                </a:cubicBezTo>
                <a:cubicBezTo>
                  <a:pt x="373" y="285"/>
                  <a:pt x="367" y="291"/>
                  <a:pt x="358" y="293"/>
                </a:cubicBezTo>
                <a:cubicBezTo>
                  <a:pt x="343" y="296"/>
                  <a:pt x="339" y="291"/>
                  <a:pt x="335" y="286"/>
                </a:cubicBezTo>
                <a:cubicBezTo>
                  <a:pt x="333" y="285"/>
                  <a:pt x="332" y="282"/>
                  <a:pt x="330" y="279"/>
                </a:cubicBezTo>
                <a:cubicBezTo>
                  <a:pt x="329" y="278"/>
                  <a:pt x="328" y="277"/>
                  <a:pt x="326" y="276"/>
                </a:cubicBezTo>
                <a:cubicBezTo>
                  <a:pt x="320" y="271"/>
                  <a:pt x="311" y="272"/>
                  <a:pt x="306" y="278"/>
                </a:cubicBezTo>
                <a:cubicBezTo>
                  <a:pt x="301" y="283"/>
                  <a:pt x="302" y="291"/>
                  <a:pt x="308" y="296"/>
                </a:cubicBezTo>
                <a:cubicBezTo>
                  <a:pt x="310" y="298"/>
                  <a:pt x="313" y="300"/>
                  <a:pt x="316" y="302"/>
                </a:cubicBezTo>
                <a:cubicBezTo>
                  <a:pt x="311" y="301"/>
                  <a:pt x="305" y="299"/>
                  <a:pt x="300" y="297"/>
                </a:cubicBezTo>
                <a:cubicBezTo>
                  <a:pt x="286" y="290"/>
                  <a:pt x="276" y="278"/>
                  <a:pt x="271" y="264"/>
                </a:cubicBezTo>
                <a:cubicBezTo>
                  <a:pt x="268" y="257"/>
                  <a:pt x="267" y="249"/>
                  <a:pt x="267" y="241"/>
                </a:cubicBezTo>
                <a:cubicBezTo>
                  <a:pt x="268" y="231"/>
                  <a:pt x="267" y="221"/>
                  <a:pt x="263" y="211"/>
                </a:cubicBezTo>
                <a:cubicBezTo>
                  <a:pt x="256" y="196"/>
                  <a:pt x="244" y="183"/>
                  <a:pt x="227" y="176"/>
                </a:cubicBezTo>
                <a:cubicBezTo>
                  <a:pt x="185" y="159"/>
                  <a:pt x="136" y="177"/>
                  <a:pt x="117" y="216"/>
                </a:cubicBezTo>
                <a:cubicBezTo>
                  <a:pt x="113" y="226"/>
                  <a:pt x="110" y="236"/>
                  <a:pt x="109" y="247"/>
                </a:cubicBezTo>
                <a:cubicBezTo>
                  <a:pt x="109" y="206"/>
                  <a:pt x="109" y="177"/>
                  <a:pt x="109" y="162"/>
                </a:cubicBezTo>
                <a:cubicBezTo>
                  <a:pt x="117" y="160"/>
                  <a:pt x="122" y="158"/>
                  <a:pt x="122" y="155"/>
                </a:cubicBezTo>
                <a:cubicBezTo>
                  <a:pt x="122" y="152"/>
                  <a:pt x="115" y="149"/>
                  <a:pt x="106" y="148"/>
                </a:cubicBezTo>
                <a:cubicBezTo>
                  <a:pt x="112" y="144"/>
                  <a:pt x="116" y="138"/>
                  <a:pt x="116" y="131"/>
                </a:cubicBezTo>
                <a:cubicBezTo>
                  <a:pt x="116" y="121"/>
                  <a:pt x="109" y="113"/>
                  <a:pt x="99" y="111"/>
                </a:cubicBezTo>
                <a:cubicBezTo>
                  <a:pt x="110" y="109"/>
                  <a:pt x="111" y="97"/>
                  <a:pt x="114" y="84"/>
                </a:cubicBezTo>
                <a:cubicBezTo>
                  <a:pt x="115" y="77"/>
                  <a:pt x="119" y="65"/>
                  <a:pt x="126" y="60"/>
                </a:cubicBezTo>
                <a:cubicBezTo>
                  <a:pt x="131" y="55"/>
                  <a:pt x="139" y="53"/>
                  <a:pt x="146" y="55"/>
                </a:cubicBezTo>
                <a:cubicBezTo>
                  <a:pt x="146" y="55"/>
                  <a:pt x="147" y="55"/>
                  <a:pt x="147" y="55"/>
                </a:cubicBezTo>
                <a:cubicBezTo>
                  <a:pt x="140" y="38"/>
                  <a:pt x="120" y="36"/>
                  <a:pt x="112" y="43"/>
                </a:cubicBezTo>
                <a:cubicBezTo>
                  <a:pt x="114" y="28"/>
                  <a:pt x="108" y="13"/>
                  <a:pt x="95" y="0"/>
                </a:cubicBezTo>
                <a:cubicBezTo>
                  <a:pt x="82" y="13"/>
                  <a:pt x="77" y="28"/>
                  <a:pt x="79" y="43"/>
                </a:cubicBezTo>
                <a:cubicBezTo>
                  <a:pt x="71" y="36"/>
                  <a:pt x="51" y="38"/>
                  <a:pt x="45" y="56"/>
                </a:cubicBezTo>
                <a:cubicBezTo>
                  <a:pt x="45" y="56"/>
                  <a:pt x="45" y="56"/>
                  <a:pt x="45" y="56"/>
                </a:cubicBezTo>
                <a:cubicBezTo>
                  <a:pt x="52" y="54"/>
                  <a:pt x="60" y="56"/>
                  <a:pt x="66" y="60"/>
                </a:cubicBezTo>
                <a:cubicBezTo>
                  <a:pt x="73" y="66"/>
                  <a:pt x="76" y="77"/>
                  <a:pt x="78" y="84"/>
                </a:cubicBezTo>
                <a:cubicBezTo>
                  <a:pt x="81" y="97"/>
                  <a:pt x="83" y="109"/>
                  <a:pt x="93" y="111"/>
                </a:cubicBezTo>
                <a:cubicBezTo>
                  <a:pt x="83" y="113"/>
                  <a:pt x="75" y="121"/>
                  <a:pt x="75" y="131"/>
                </a:cubicBezTo>
                <a:cubicBezTo>
                  <a:pt x="75" y="138"/>
                  <a:pt x="79" y="144"/>
                  <a:pt x="85" y="148"/>
                </a:cubicBezTo>
                <a:cubicBezTo>
                  <a:pt x="76" y="149"/>
                  <a:pt x="69" y="152"/>
                  <a:pt x="69" y="155"/>
                </a:cubicBezTo>
                <a:cubicBezTo>
                  <a:pt x="69" y="158"/>
                  <a:pt x="75" y="160"/>
                  <a:pt x="82" y="162"/>
                </a:cubicBezTo>
                <a:cubicBezTo>
                  <a:pt x="82" y="2141"/>
                  <a:pt x="82" y="2141"/>
                  <a:pt x="82" y="2141"/>
                </a:cubicBezTo>
                <a:cubicBezTo>
                  <a:pt x="72" y="2140"/>
                  <a:pt x="65" y="2148"/>
                  <a:pt x="73" y="2157"/>
                </a:cubicBezTo>
                <a:cubicBezTo>
                  <a:pt x="45" y="2164"/>
                  <a:pt x="60" y="2217"/>
                  <a:pt x="64" y="2236"/>
                </a:cubicBezTo>
                <a:cubicBezTo>
                  <a:pt x="68" y="2258"/>
                  <a:pt x="69" y="2295"/>
                  <a:pt x="46" y="2302"/>
                </a:cubicBezTo>
                <a:cubicBezTo>
                  <a:pt x="43" y="2303"/>
                  <a:pt x="43" y="2306"/>
                  <a:pt x="45" y="2307"/>
                </a:cubicBezTo>
                <a:cubicBezTo>
                  <a:pt x="53" y="2316"/>
                  <a:pt x="52" y="2335"/>
                  <a:pt x="56" y="2345"/>
                </a:cubicBezTo>
                <a:cubicBezTo>
                  <a:pt x="34" y="2364"/>
                  <a:pt x="68" y="2378"/>
                  <a:pt x="67" y="2395"/>
                </a:cubicBezTo>
                <a:cubicBezTo>
                  <a:pt x="49" y="2401"/>
                  <a:pt x="57" y="2422"/>
                  <a:pt x="69" y="2428"/>
                </a:cubicBezTo>
                <a:cubicBezTo>
                  <a:pt x="54" y="2438"/>
                  <a:pt x="51" y="2470"/>
                  <a:pt x="51" y="2485"/>
                </a:cubicBezTo>
                <a:cubicBezTo>
                  <a:pt x="51" y="2503"/>
                  <a:pt x="47" y="2600"/>
                  <a:pt x="42" y="2609"/>
                </a:cubicBezTo>
                <a:cubicBezTo>
                  <a:pt x="36" y="2620"/>
                  <a:pt x="26" y="2622"/>
                  <a:pt x="18" y="2629"/>
                </a:cubicBezTo>
                <a:cubicBezTo>
                  <a:pt x="0" y="2644"/>
                  <a:pt x="15" y="2650"/>
                  <a:pt x="39" y="2653"/>
                </a:cubicBezTo>
                <a:cubicBezTo>
                  <a:pt x="82" y="2653"/>
                  <a:pt x="82" y="2653"/>
                  <a:pt x="82" y="2653"/>
                </a:cubicBezTo>
                <a:cubicBezTo>
                  <a:pt x="109" y="2653"/>
                  <a:pt x="109" y="2653"/>
                  <a:pt x="109" y="2653"/>
                </a:cubicBezTo>
                <a:cubicBezTo>
                  <a:pt x="152" y="2653"/>
                  <a:pt x="152" y="2653"/>
                  <a:pt x="152" y="2653"/>
                </a:cubicBezTo>
                <a:cubicBezTo>
                  <a:pt x="176" y="2650"/>
                  <a:pt x="192" y="2644"/>
                  <a:pt x="174" y="2629"/>
                </a:cubicBezTo>
                <a:cubicBezTo>
                  <a:pt x="165" y="2622"/>
                  <a:pt x="155" y="2620"/>
                  <a:pt x="149" y="2609"/>
                </a:cubicBezTo>
                <a:cubicBezTo>
                  <a:pt x="144" y="2600"/>
                  <a:pt x="140" y="2503"/>
                  <a:pt x="140" y="2485"/>
                </a:cubicBezTo>
                <a:cubicBezTo>
                  <a:pt x="140" y="2470"/>
                  <a:pt x="137" y="2438"/>
                  <a:pt x="122" y="2428"/>
                </a:cubicBezTo>
                <a:cubicBezTo>
                  <a:pt x="134" y="2422"/>
                  <a:pt x="142" y="2401"/>
                  <a:pt x="124" y="2395"/>
                </a:cubicBezTo>
                <a:cubicBezTo>
                  <a:pt x="123" y="2378"/>
                  <a:pt x="157" y="2364"/>
                  <a:pt x="135" y="2345"/>
                </a:cubicBezTo>
                <a:cubicBezTo>
                  <a:pt x="139" y="2335"/>
                  <a:pt x="139" y="2316"/>
                  <a:pt x="146" y="2307"/>
                </a:cubicBezTo>
                <a:cubicBezTo>
                  <a:pt x="148" y="2306"/>
                  <a:pt x="148" y="2303"/>
                  <a:pt x="146" y="2302"/>
                </a:cubicBezTo>
                <a:cubicBezTo>
                  <a:pt x="122" y="2295"/>
                  <a:pt x="123" y="2258"/>
                  <a:pt x="128" y="2236"/>
                </a:cubicBezTo>
                <a:cubicBezTo>
                  <a:pt x="132" y="2217"/>
                  <a:pt x="146" y="2164"/>
                  <a:pt x="118" y="2157"/>
                </a:cubicBezTo>
                <a:cubicBezTo>
                  <a:pt x="127" y="2148"/>
                  <a:pt x="120" y="2140"/>
                  <a:pt x="109" y="2141"/>
                </a:cubicBezTo>
                <a:cubicBezTo>
                  <a:pt x="109" y="1698"/>
                  <a:pt x="109" y="813"/>
                  <a:pt x="109" y="448"/>
                </a:cubicBezTo>
                <a:cubicBezTo>
                  <a:pt x="111" y="489"/>
                  <a:pt x="148" y="522"/>
                  <a:pt x="192" y="522"/>
                </a:cubicBezTo>
                <a:cubicBezTo>
                  <a:pt x="193" y="522"/>
                  <a:pt x="195" y="522"/>
                  <a:pt x="196" y="522"/>
                </a:cubicBezTo>
                <a:cubicBezTo>
                  <a:pt x="226" y="521"/>
                  <a:pt x="251" y="501"/>
                  <a:pt x="258" y="475"/>
                </a:cubicBezTo>
                <a:cubicBezTo>
                  <a:pt x="261" y="468"/>
                  <a:pt x="265" y="461"/>
                  <a:pt x="270" y="455"/>
                </a:cubicBezTo>
                <a:cubicBezTo>
                  <a:pt x="285" y="439"/>
                  <a:pt x="306" y="432"/>
                  <a:pt x="327" y="436"/>
                </a:cubicBezTo>
                <a:cubicBezTo>
                  <a:pt x="323" y="436"/>
                  <a:pt x="320" y="437"/>
                  <a:pt x="317" y="438"/>
                </a:cubicBezTo>
                <a:cubicBezTo>
                  <a:pt x="310" y="441"/>
                  <a:pt x="306" y="448"/>
                  <a:pt x="309" y="455"/>
                </a:cubicBezTo>
                <a:cubicBezTo>
                  <a:pt x="311" y="462"/>
                  <a:pt x="319" y="466"/>
                  <a:pt x="327" y="463"/>
                </a:cubicBezTo>
                <a:cubicBezTo>
                  <a:pt x="328" y="463"/>
                  <a:pt x="330" y="462"/>
                  <a:pt x="331" y="461"/>
                </a:cubicBezTo>
                <a:cubicBezTo>
                  <a:pt x="334" y="460"/>
                  <a:pt x="336" y="458"/>
                  <a:pt x="339" y="456"/>
                </a:cubicBezTo>
                <a:cubicBezTo>
                  <a:pt x="344" y="453"/>
                  <a:pt x="350" y="450"/>
                  <a:pt x="363" y="458"/>
                </a:cubicBezTo>
                <a:cubicBezTo>
                  <a:pt x="371" y="463"/>
                  <a:pt x="374" y="471"/>
                  <a:pt x="374" y="478"/>
                </a:cubicBezTo>
                <a:cubicBezTo>
                  <a:pt x="374" y="480"/>
                  <a:pt x="373" y="486"/>
                  <a:pt x="371" y="489"/>
                </a:cubicBezTo>
                <a:cubicBezTo>
                  <a:pt x="367" y="494"/>
                  <a:pt x="359" y="494"/>
                  <a:pt x="358" y="494"/>
                </a:cubicBezTo>
                <a:cubicBezTo>
                  <a:pt x="362" y="492"/>
                  <a:pt x="364" y="488"/>
                  <a:pt x="363" y="485"/>
                </a:cubicBezTo>
                <a:cubicBezTo>
                  <a:pt x="361" y="481"/>
                  <a:pt x="357" y="479"/>
                  <a:pt x="352" y="480"/>
                </a:cubicBezTo>
                <a:cubicBezTo>
                  <a:pt x="348" y="481"/>
                  <a:pt x="346" y="486"/>
                  <a:pt x="347" y="490"/>
                </a:cubicBezTo>
                <a:cubicBezTo>
                  <a:pt x="348" y="491"/>
                  <a:pt x="349" y="493"/>
                  <a:pt x="351" y="494"/>
                </a:cubicBezTo>
                <a:cubicBezTo>
                  <a:pt x="359" y="500"/>
                  <a:pt x="367" y="497"/>
                  <a:pt x="372" y="493"/>
                </a:cubicBezTo>
                <a:cubicBezTo>
                  <a:pt x="376" y="489"/>
                  <a:pt x="378" y="481"/>
                  <a:pt x="378" y="479"/>
                </a:cubicBezTo>
                <a:cubicBezTo>
                  <a:pt x="379" y="470"/>
                  <a:pt x="375" y="459"/>
                  <a:pt x="368" y="450"/>
                </a:cubicBezTo>
                <a:cubicBezTo>
                  <a:pt x="367" y="450"/>
                  <a:pt x="367" y="450"/>
                  <a:pt x="367" y="449"/>
                </a:cubicBezTo>
                <a:cubicBezTo>
                  <a:pt x="371" y="453"/>
                  <a:pt x="375" y="458"/>
                  <a:pt x="380" y="462"/>
                </a:cubicBezTo>
                <a:cubicBezTo>
                  <a:pt x="396" y="477"/>
                  <a:pt x="413" y="482"/>
                  <a:pt x="429" y="477"/>
                </a:cubicBezTo>
                <a:cubicBezTo>
                  <a:pt x="462" y="466"/>
                  <a:pt x="486" y="415"/>
                  <a:pt x="499" y="328"/>
                </a:cubicBezTo>
                <a:cubicBezTo>
                  <a:pt x="499" y="328"/>
                  <a:pt x="499" y="328"/>
                  <a:pt x="499" y="328"/>
                </a:cubicBezTo>
                <a:cubicBezTo>
                  <a:pt x="499" y="328"/>
                  <a:pt x="499" y="328"/>
                  <a:pt x="499" y="329"/>
                </a:cubicBezTo>
                <a:cubicBezTo>
                  <a:pt x="498" y="340"/>
                  <a:pt x="502" y="350"/>
                  <a:pt x="508" y="357"/>
                </a:cubicBezTo>
                <a:cubicBezTo>
                  <a:pt x="510" y="359"/>
                  <a:pt x="516" y="364"/>
                  <a:pt x="522" y="365"/>
                </a:cubicBezTo>
                <a:cubicBezTo>
                  <a:pt x="529" y="366"/>
                  <a:pt x="537" y="364"/>
                  <a:pt x="540" y="355"/>
                </a:cubicBezTo>
                <a:cubicBezTo>
                  <a:pt x="541" y="353"/>
                  <a:pt x="541" y="351"/>
                  <a:pt x="540" y="349"/>
                </a:cubicBezTo>
                <a:cubicBezTo>
                  <a:pt x="539" y="345"/>
                  <a:pt x="534" y="342"/>
                  <a:pt x="530" y="344"/>
                </a:cubicBezTo>
                <a:cubicBezTo>
                  <a:pt x="526" y="345"/>
                  <a:pt x="523" y="349"/>
                  <a:pt x="525" y="353"/>
                </a:cubicBezTo>
                <a:cubicBezTo>
                  <a:pt x="526" y="357"/>
                  <a:pt x="530" y="359"/>
                  <a:pt x="534" y="358"/>
                </a:cubicBezTo>
                <a:cubicBezTo>
                  <a:pt x="533" y="359"/>
                  <a:pt x="527" y="363"/>
                  <a:pt x="521" y="362"/>
                </a:cubicBezTo>
                <a:cubicBezTo>
                  <a:pt x="517" y="360"/>
                  <a:pt x="513" y="356"/>
                  <a:pt x="511" y="354"/>
                </a:cubicBezTo>
                <a:cubicBezTo>
                  <a:pt x="507" y="349"/>
                  <a:pt x="505" y="341"/>
                  <a:pt x="508" y="333"/>
                </a:cubicBezTo>
                <a:cubicBezTo>
                  <a:pt x="513" y="319"/>
                  <a:pt x="519" y="318"/>
                  <a:pt x="526" y="317"/>
                </a:cubicBezTo>
                <a:cubicBezTo>
                  <a:pt x="528" y="317"/>
                  <a:pt x="531" y="317"/>
                  <a:pt x="535" y="317"/>
                </a:cubicBezTo>
                <a:cubicBezTo>
                  <a:pt x="536" y="317"/>
                  <a:pt x="538" y="317"/>
                  <a:pt x="540" y="316"/>
                </a:cubicBezTo>
                <a:cubicBezTo>
                  <a:pt x="547" y="314"/>
                  <a:pt x="551" y="306"/>
                  <a:pt x="549" y="299"/>
                </a:cubicBezTo>
                <a:cubicBezTo>
                  <a:pt x="546" y="292"/>
                  <a:pt x="539" y="288"/>
                  <a:pt x="531" y="290"/>
                </a:cubicBezTo>
                <a:cubicBezTo>
                  <a:pt x="528" y="291"/>
                  <a:pt x="525" y="292"/>
                  <a:pt x="522" y="294"/>
                </a:cubicBezTo>
                <a:cubicBezTo>
                  <a:pt x="526" y="290"/>
                  <a:pt x="530" y="287"/>
                  <a:pt x="535" y="284"/>
                </a:cubicBezTo>
                <a:cubicBezTo>
                  <a:pt x="548" y="276"/>
                  <a:pt x="564" y="274"/>
                  <a:pt x="580" y="278"/>
                </a:cubicBezTo>
                <a:cubicBezTo>
                  <a:pt x="588" y="279"/>
                  <a:pt x="595" y="283"/>
                  <a:pt x="602" y="287"/>
                </a:cubicBezTo>
                <a:cubicBezTo>
                  <a:pt x="611" y="293"/>
                  <a:pt x="621" y="297"/>
                  <a:pt x="631" y="299"/>
                </a:cubicBezTo>
                <a:cubicBezTo>
                  <a:pt x="634" y="300"/>
                  <a:pt x="637" y="300"/>
                  <a:pt x="639" y="300"/>
                </a:cubicBezTo>
                <a:cubicBezTo>
                  <a:pt x="636" y="302"/>
                  <a:pt x="633" y="305"/>
                  <a:pt x="633" y="309"/>
                </a:cubicBezTo>
                <a:cubicBezTo>
                  <a:pt x="633" y="314"/>
                  <a:pt x="636" y="317"/>
                  <a:pt x="640" y="319"/>
                </a:cubicBezTo>
                <a:cubicBezTo>
                  <a:pt x="637" y="322"/>
                  <a:pt x="633" y="326"/>
                  <a:pt x="631" y="330"/>
                </a:cubicBezTo>
                <a:cubicBezTo>
                  <a:pt x="629" y="335"/>
                  <a:pt x="632" y="339"/>
                  <a:pt x="635" y="341"/>
                </a:cubicBezTo>
                <a:cubicBezTo>
                  <a:pt x="632" y="342"/>
                  <a:pt x="629" y="344"/>
                  <a:pt x="626" y="346"/>
                </a:cubicBezTo>
                <a:cubicBezTo>
                  <a:pt x="626" y="349"/>
                  <a:pt x="626" y="349"/>
                  <a:pt x="626" y="349"/>
                </a:cubicBezTo>
                <a:cubicBezTo>
                  <a:pt x="638" y="349"/>
                  <a:pt x="638" y="349"/>
                  <a:pt x="638" y="349"/>
                </a:cubicBezTo>
                <a:cubicBezTo>
                  <a:pt x="636" y="350"/>
                  <a:pt x="634" y="353"/>
                  <a:pt x="634" y="357"/>
                </a:cubicBezTo>
                <a:cubicBezTo>
                  <a:pt x="634" y="360"/>
                  <a:pt x="635" y="363"/>
                  <a:pt x="638" y="364"/>
                </a:cubicBezTo>
                <a:cubicBezTo>
                  <a:pt x="606" y="364"/>
                  <a:pt x="606" y="364"/>
                  <a:pt x="606" y="364"/>
                </a:cubicBezTo>
                <a:cubicBezTo>
                  <a:pt x="604" y="364"/>
                  <a:pt x="603" y="365"/>
                  <a:pt x="603" y="367"/>
                </a:cubicBezTo>
                <a:cubicBezTo>
                  <a:pt x="603" y="368"/>
                  <a:pt x="604" y="369"/>
                  <a:pt x="606" y="369"/>
                </a:cubicBezTo>
                <a:cubicBezTo>
                  <a:pt x="623" y="369"/>
                  <a:pt x="623" y="369"/>
                  <a:pt x="623" y="369"/>
                </a:cubicBezTo>
                <a:cubicBezTo>
                  <a:pt x="539" y="431"/>
                  <a:pt x="539" y="431"/>
                  <a:pt x="539" y="431"/>
                </a:cubicBezTo>
                <a:cubicBezTo>
                  <a:pt x="540" y="431"/>
                  <a:pt x="540" y="431"/>
                  <a:pt x="540" y="431"/>
                </a:cubicBezTo>
                <a:cubicBezTo>
                  <a:pt x="507" y="431"/>
                  <a:pt x="507" y="431"/>
                  <a:pt x="507" y="431"/>
                </a:cubicBezTo>
                <a:cubicBezTo>
                  <a:pt x="504" y="431"/>
                  <a:pt x="501" y="434"/>
                  <a:pt x="501" y="437"/>
                </a:cubicBezTo>
                <a:cubicBezTo>
                  <a:pt x="501" y="440"/>
                  <a:pt x="504" y="442"/>
                  <a:pt x="507" y="442"/>
                </a:cubicBezTo>
                <a:cubicBezTo>
                  <a:pt x="538" y="442"/>
                  <a:pt x="538" y="442"/>
                  <a:pt x="538" y="442"/>
                </a:cubicBezTo>
                <a:cubicBezTo>
                  <a:pt x="583" y="590"/>
                  <a:pt x="583" y="590"/>
                  <a:pt x="583" y="590"/>
                </a:cubicBezTo>
                <a:cubicBezTo>
                  <a:pt x="566" y="590"/>
                  <a:pt x="566" y="590"/>
                  <a:pt x="566" y="590"/>
                </a:cubicBezTo>
                <a:cubicBezTo>
                  <a:pt x="563" y="590"/>
                  <a:pt x="560" y="592"/>
                  <a:pt x="560" y="595"/>
                </a:cubicBezTo>
                <a:cubicBezTo>
                  <a:pt x="560" y="598"/>
                  <a:pt x="563" y="601"/>
                  <a:pt x="566" y="601"/>
                </a:cubicBezTo>
                <a:cubicBezTo>
                  <a:pt x="613" y="601"/>
                  <a:pt x="613" y="601"/>
                  <a:pt x="613" y="601"/>
                </a:cubicBezTo>
                <a:cubicBezTo>
                  <a:pt x="611" y="601"/>
                  <a:pt x="610" y="602"/>
                  <a:pt x="609" y="603"/>
                </a:cubicBezTo>
                <a:cubicBezTo>
                  <a:pt x="605" y="606"/>
                  <a:pt x="603" y="612"/>
                  <a:pt x="607" y="616"/>
                </a:cubicBezTo>
                <a:cubicBezTo>
                  <a:pt x="608" y="617"/>
                  <a:pt x="610" y="618"/>
                  <a:pt x="612" y="618"/>
                </a:cubicBezTo>
                <a:cubicBezTo>
                  <a:pt x="620" y="617"/>
                  <a:pt x="619" y="603"/>
                  <a:pt x="611" y="608"/>
                </a:cubicBezTo>
                <a:cubicBezTo>
                  <a:pt x="613" y="601"/>
                  <a:pt x="623" y="602"/>
                  <a:pt x="629" y="609"/>
                </a:cubicBezTo>
                <a:cubicBezTo>
                  <a:pt x="632" y="613"/>
                  <a:pt x="633" y="618"/>
                  <a:pt x="632" y="623"/>
                </a:cubicBezTo>
                <a:cubicBezTo>
                  <a:pt x="632" y="627"/>
                  <a:pt x="630" y="630"/>
                  <a:pt x="625" y="632"/>
                </a:cubicBezTo>
                <a:cubicBezTo>
                  <a:pt x="622" y="634"/>
                  <a:pt x="619" y="634"/>
                  <a:pt x="616" y="637"/>
                </a:cubicBezTo>
                <a:cubicBezTo>
                  <a:pt x="609" y="642"/>
                  <a:pt x="613" y="652"/>
                  <a:pt x="624" y="650"/>
                </a:cubicBezTo>
                <a:cubicBezTo>
                  <a:pt x="624" y="650"/>
                  <a:pt x="624" y="650"/>
                  <a:pt x="624" y="650"/>
                </a:cubicBezTo>
                <a:cubicBezTo>
                  <a:pt x="628" y="650"/>
                  <a:pt x="639" y="647"/>
                  <a:pt x="640" y="634"/>
                </a:cubicBezTo>
                <a:cubicBezTo>
                  <a:pt x="640" y="636"/>
                  <a:pt x="640" y="638"/>
                  <a:pt x="639" y="639"/>
                </a:cubicBezTo>
                <a:cubicBezTo>
                  <a:pt x="636" y="654"/>
                  <a:pt x="616" y="666"/>
                  <a:pt x="601" y="663"/>
                </a:cubicBezTo>
                <a:cubicBezTo>
                  <a:pt x="593" y="661"/>
                  <a:pt x="584" y="653"/>
                  <a:pt x="591" y="645"/>
                </a:cubicBezTo>
                <a:cubicBezTo>
                  <a:pt x="593" y="643"/>
                  <a:pt x="596" y="642"/>
                  <a:pt x="597" y="640"/>
                </a:cubicBezTo>
                <a:cubicBezTo>
                  <a:pt x="603" y="636"/>
                  <a:pt x="598" y="629"/>
                  <a:pt x="591" y="629"/>
                </a:cubicBezTo>
                <a:cubicBezTo>
                  <a:pt x="585" y="630"/>
                  <a:pt x="582" y="636"/>
                  <a:pt x="581" y="641"/>
                </a:cubicBezTo>
                <a:cubicBezTo>
                  <a:pt x="579" y="648"/>
                  <a:pt x="580" y="654"/>
                  <a:pt x="587" y="660"/>
                </a:cubicBezTo>
                <a:cubicBezTo>
                  <a:pt x="588" y="660"/>
                  <a:pt x="588" y="661"/>
                  <a:pt x="589" y="662"/>
                </a:cubicBezTo>
                <a:cubicBezTo>
                  <a:pt x="576" y="656"/>
                  <a:pt x="568" y="642"/>
                  <a:pt x="576" y="630"/>
                </a:cubicBezTo>
                <a:cubicBezTo>
                  <a:pt x="584" y="618"/>
                  <a:pt x="584" y="613"/>
                  <a:pt x="579" y="610"/>
                </a:cubicBezTo>
                <a:cubicBezTo>
                  <a:pt x="573" y="608"/>
                  <a:pt x="569" y="612"/>
                  <a:pt x="569" y="616"/>
                </a:cubicBezTo>
                <a:cubicBezTo>
                  <a:pt x="562" y="602"/>
                  <a:pt x="548" y="602"/>
                  <a:pt x="544" y="609"/>
                </a:cubicBezTo>
                <a:cubicBezTo>
                  <a:pt x="542" y="613"/>
                  <a:pt x="542" y="617"/>
                  <a:pt x="547" y="619"/>
                </a:cubicBezTo>
                <a:cubicBezTo>
                  <a:pt x="556" y="623"/>
                  <a:pt x="561" y="610"/>
                  <a:pt x="552" y="608"/>
                </a:cubicBezTo>
                <a:cubicBezTo>
                  <a:pt x="554" y="607"/>
                  <a:pt x="556" y="607"/>
                  <a:pt x="558" y="608"/>
                </a:cubicBezTo>
                <a:cubicBezTo>
                  <a:pt x="560" y="609"/>
                  <a:pt x="565" y="613"/>
                  <a:pt x="563" y="628"/>
                </a:cubicBezTo>
                <a:cubicBezTo>
                  <a:pt x="562" y="641"/>
                  <a:pt x="566" y="653"/>
                  <a:pt x="578" y="661"/>
                </a:cubicBezTo>
                <a:cubicBezTo>
                  <a:pt x="586" y="666"/>
                  <a:pt x="596" y="669"/>
                  <a:pt x="606" y="668"/>
                </a:cubicBezTo>
                <a:cubicBezTo>
                  <a:pt x="612" y="668"/>
                  <a:pt x="618" y="666"/>
                  <a:pt x="624" y="663"/>
                </a:cubicBezTo>
                <a:cubicBezTo>
                  <a:pt x="622" y="667"/>
                  <a:pt x="622" y="670"/>
                  <a:pt x="622" y="673"/>
                </a:cubicBezTo>
                <a:cubicBezTo>
                  <a:pt x="623" y="679"/>
                  <a:pt x="629" y="685"/>
                  <a:pt x="637" y="683"/>
                </a:cubicBezTo>
                <a:cubicBezTo>
                  <a:pt x="640" y="683"/>
                  <a:pt x="643" y="680"/>
                  <a:pt x="643" y="677"/>
                </a:cubicBezTo>
                <a:cubicBezTo>
                  <a:pt x="644" y="680"/>
                  <a:pt x="646" y="683"/>
                  <a:pt x="650" y="683"/>
                </a:cubicBezTo>
                <a:cubicBezTo>
                  <a:pt x="657" y="685"/>
                  <a:pt x="663" y="679"/>
                  <a:pt x="664" y="673"/>
                </a:cubicBezTo>
                <a:cubicBezTo>
                  <a:pt x="665" y="670"/>
                  <a:pt x="665" y="667"/>
                  <a:pt x="663" y="663"/>
                </a:cubicBezTo>
                <a:cubicBezTo>
                  <a:pt x="668" y="666"/>
                  <a:pt x="674" y="668"/>
                  <a:pt x="680" y="668"/>
                </a:cubicBezTo>
                <a:cubicBezTo>
                  <a:pt x="690" y="669"/>
                  <a:pt x="700" y="666"/>
                  <a:pt x="709" y="661"/>
                </a:cubicBezTo>
                <a:cubicBezTo>
                  <a:pt x="721" y="653"/>
                  <a:pt x="725" y="641"/>
                  <a:pt x="723" y="628"/>
                </a:cubicBezTo>
                <a:cubicBezTo>
                  <a:pt x="721" y="613"/>
                  <a:pt x="727" y="609"/>
                  <a:pt x="729" y="608"/>
                </a:cubicBezTo>
                <a:cubicBezTo>
                  <a:pt x="731" y="607"/>
                  <a:pt x="733" y="607"/>
                  <a:pt x="735" y="608"/>
                </a:cubicBezTo>
                <a:cubicBezTo>
                  <a:pt x="726" y="610"/>
                  <a:pt x="731" y="623"/>
                  <a:pt x="740" y="619"/>
                </a:cubicBezTo>
                <a:cubicBezTo>
                  <a:pt x="744" y="617"/>
                  <a:pt x="744" y="613"/>
                  <a:pt x="742" y="609"/>
                </a:cubicBezTo>
                <a:cubicBezTo>
                  <a:pt x="738" y="602"/>
                  <a:pt x="725" y="602"/>
                  <a:pt x="718" y="616"/>
                </a:cubicBezTo>
                <a:cubicBezTo>
                  <a:pt x="717" y="612"/>
                  <a:pt x="714" y="608"/>
                  <a:pt x="708" y="610"/>
                </a:cubicBezTo>
                <a:cubicBezTo>
                  <a:pt x="702" y="613"/>
                  <a:pt x="703" y="618"/>
                  <a:pt x="711" y="630"/>
                </a:cubicBezTo>
                <a:cubicBezTo>
                  <a:pt x="718" y="642"/>
                  <a:pt x="711" y="656"/>
                  <a:pt x="697" y="662"/>
                </a:cubicBezTo>
                <a:cubicBezTo>
                  <a:pt x="698" y="661"/>
                  <a:pt x="699" y="660"/>
                  <a:pt x="700" y="660"/>
                </a:cubicBezTo>
                <a:cubicBezTo>
                  <a:pt x="706" y="654"/>
                  <a:pt x="708" y="648"/>
                  <a:pt x="706" y="641"/>
                </a:cubicBezTo>
                <a:cubicBezTo>
                  <a:pt x="704" y="636"/>
                  <a:pt x="701" y="630"/>
                  <a:pt x="695" y="629"/>
                </a:cubicBezTo>
                <a:cubicBezTo>
                  <a:pt x="688" y="629"/>
                  <a:pt x="684" y="636"/>
                  <a:pt x="689" y="640"/>
                </a:cubicBezTo>
                <a:cubicBezTo>
                  <a:pt x="691" y="642"/>
                  <a:pt x="693" y="643"/>
                  <a:pt x="695" y="645"/>
                </a:cubicBezTo>
                <a:cubicBezTo>
                  <a:pt x="703" y="653"/>
                  <a:pt x="693" y="661"/>
                  <a:pt x="686" y="663"/>
                </a:cubicBezTo>
                <a:cubicBezTo>
                  <a:pt x="671" y="666"/>
                  <a:pt x="650" y="654"/>
                  <a:pt x="647" y="639"/>
                </a:cubicBezTo>
                <a:cubicBezTo>
                  <a:pt x="647" y="638"/>
                  <a:pt x="647" y="636"/>
                  <a:pt x="647" y="634"/>
                </a:cubicBezTo>
                <a:cubicBezTo>
                  <a:pt x="648" y="647"/>
                  <a:pt x="658" y="650"/>
                  <a:pt x="663" y="650"/>
                </a:cubicBezTo>
                <a:cubicBezTo>
                  <a:pt x="663" y="650"/>
                  <a:pt x="663" y="650"/>
                  <a:pt x="663" y="650"/>
                </a:cubicBezTo>
                <a:cubicBezTo>
                  <a:pt x="674" y="652"/>
                  <a:pt x="678" y="642"/>
                  <a:pt x="671" y="637"/>
                </a:cubicBezTo>
                <a:cubicBezTo>
                  <a:pt x="668" y="634"/>
                  <a:pt x="665" y="634"/>
                  <a:pt x="662" y="632"/>
                </a:cubicBezTo>
                <a:cubicBezTo>
                  <a:pt x="657" y="630"/>
                  <a:pt x="655" y="627"/>
                  <a:pt x="654" y="623"/>
                </a:cubicBezTo>
                <a:cubicBezTo>
                  <a:pt x="654" y="618"/>
                  <a:pt x="655" y="613"/>
                  <a:pt x="658" y="609"/>
                </a:cubicBezTo>
                <a:cubicBezTo>
                  <a:pt x="664" y="602"/>
                  <a:pt x="674" y="601"/>
                  <a:pt x="676" y="608"/>
                </a:cubicBezTo>
                <a:cubicBezTo>
                  <a:pt x="668" y="603"/>
                  <a:pt x="666" y="617"/>
                  <a:pt x="675" y="618"/>
                </a:cubicBezTo>
                <a:cubicBezTo>
                  <a:pt x="677" y="618"/>
                  <a:pt x="678" y="617"/>
                  <a:pt x="680" y="616"/>
                </a:cubicBezTo>
                <a:cubicBezTo>
                  <a:pt x="684" y="612"/>
                  <a:pt x="681" y="606"/>
                  <a:pt x="678" y="603"/>
                </a:cubicBezTo>
                <a:cubicBezTo>
                  <a:pt x="677" y="602"/>
                  <a:pt x="675" y="601"/>
                  <a:pt x="674" y="601"/>
                </a:cubicBezTo>
                <a:cubicBezTo>
                  <a:pt x="720" y="601"/>
                  <a:pt x="720" y="601"/>
                  <a:pt x="720" y="601"/>
                </a:cubicBezTo>
                <a:cubicBezTo>
                  <a:pt x="724" y="601"/>
                  <a:pt x="726" y="598"/>
                  <a:pt x="726" y="595"/>
                </a:cubicBezTo>
                <a:cubicBezTo>
                  <a:pt x="726" y="592"/>
                  <a:pt x="724" y="590"/>
                  <a:pt x="720" y="590"/>
                </a:cubicBezTo>
                <a:cubicBezTo>
                  <a:pt x="704" y="590"/>
                  <a:pt x="704" y="590"/>
                  <a:pt x="704" y="590"/>
                </a:cubicBezTo>
                <a:cubicBezTo>
                  <a:pt x="749" y="442"/>
                  <a:pt x="749" y="442"/>
                  <a:pt x="749" y="442"/>
                </a:cubicBezTo>
                <a:cubicBezTo>
                  <a:pt x="780" y="442"/>
                  <a:pt x="780" y="442"/>
                  <a:pt x="780" y="442"/>
                </a:cubicBezTo>
                <a:cubicBezTo>
                  <a:pt x="783" y="442"/>
                  <a:pt x="786" y="440"/>
                  <a:pt x="786" y="437"/>
                </a:cubicBezTo>
                <a:cubicBezTo>
                  <a:pt x="786" y="434"/>
                  <a:pt x="783" y="431"/>
                  <a:pt x="780" y="431"/>
                </a:cubicBezTo>
                <a:close/>
                <a:moveTo>
                  <a:pt x="96" y="98"/>
                </a:moveTo>
                <a:cubicBezTo>
                  <a:pt x="91" y="98"/>
                  <a:pt x="87" y="88"/>
                  <a:pt x="87" y="75"/>
                </a:cubicBezTo>
                <a:cubicBezTo>
                  <a:pt x="87" y="62"/>
                  <a:pt x="91" y="51"/>
                  <a:pt x="95" y="51"/>
                </a:cubicBezTo>
                <a:cubicBezTo>
                  <a:pt x="100" y="51"/>
                  <a:pt x="104" y="62"/>
                  <a:pt x="104" y="75"/>
                </a:cubicBezTo>
                <a:cubicBezTo>
                  <a:pt x="104" y="88"/>
                  <a:pt x="101" y="98"/>
                  <a:pt x="96" y="98"/>
                </a:cubicBezTo>
                <a:close/>
                <a:moveTo>
                  <a:pt x="109" y="264"/>
                </a:moveTo>
                <a:cubicBezTo>
                  <a:pt x="112" y="298"/>
                  <a:pt x="134" y="329"/>
                  <a:pt x="170" y="344"/>
                </a:cubicBezTo>
                <a:cubicBezTo>
                  <a:pt x="175" y="346"/>
                  <a:pt x="179" y="348"/>
                  <a:pt x="185" y="349"/>
                </a:cubicBezTo>
                <a:cubicBezTo>
                  <a:pt x="142" y="360"/>
                  <a:pt x="111" y="396"/>
                  <a:pt x="109" y="438"/>
                </a:cubicBezTo>
                <a:cubicBezTo>
                  <a:pt x="109" y="370"/>
                  <a:pt x="109" y="310"/>
                  <a:pt x="109" y="264"/>
                </a:cubicBezTo>
                <a:close/>
                <a:moveTo>
                  <a:pt x="359" y="442"/>
                </a:moveTo>
                <a:cubicBezTo>
                  <a:pt x="330" y="419"/>
                  <a:pt x="288" y="423"/>
                  <a:pt x="264" y="450"/>
                </a:cubicBezTo>
                <a:cubicBezTo>
                  <a:pt x="263" y="452"/>
                  <a:pt x="261" y="453"/>
                  <a:pt x="260" y="455"/>
                </a:cubicBezTo>
                <a:cubicBezTo>
                  <a:pt x="259" y="438"/>
                  <a:pt x="251" y="426"/>
                  <a:pt x="241" y="420"/>
                </a:cubicBezTo>
                <a:cubicBezTo>
                  <a:pt x="238" y="418"/>
                  <a:pt x="231" y="415"/>
                  <a:pt x="225" y="416"/>
                </a:cubicBezTo>
                <a:cubicBezTo>
                  <a:pt x="219" y="417"/>
                  <a:pt x="211" y="421"/>
                  <a:pt x="211" y="430"/>
                </a:cubicBezTo>
                <a:cubicBezTo>
                  <a:pt x="211" y="433"/>
                  <a:pt x="212" y="435"/>
                  <a:pt x="213" y="436"/>
                </a:cubicBezTo>
                <a:cubicBezTo>
                  <a:pt x="215" y="440"/>
                  <a:pt x="220" y="441"/>
                  <a:pt x="224" y="438"/>
                </a:cubicBezTo>
                <a:cubicBezTo>
                  <a:pt x="228" y="436"/>
                  <a:pt x="229" y="431"/>
                  <a:pt x="226" y="428"/>
                </a:cubicBezTo>
                <a:cubicBezTo>
                  <a:pt x="224" y="424"/>
                  <a:pt x="219" y="423"/>
                  <a:pt x="216" y="425"/>
                </a:cubicBezTo>
                <a:cubicBezTo>
                  <a:pt x="216" y="424"/>
                  <a:pt x="221" y="419"/>
                  <a:pt x="228" y="419"/>
                </a:cubicBezTo>
                <a:cubicBezTo>
                  <a:pt x="231" y="419"/>
                  <a:pt x="237" y="422"/>
                  <a:pt x="239" y="423"/>
                </a:cubicBezTo>
                <a:cubicBezTo>
                  <a:pt x="245" y="428"/>
                  <a:pt x="249" y="435"/>
                  <a:pt x="249" y="443"/>
                </a:cubicBezTo>
                <a:cubicBezTo>
                  <a:pt x="248" y="457"/>
                  <a:pt x="242" y="460"/>
                  <a:pt x="236" y="463"/>
                </a:cubicBezTo>
                <a:cubicBezTo>
                  <a:pt x="233" y="464"/>
                  <a:pt x="230" y="464"/>
                  <a:pt x="227" y="465"/>
                </a:cubicBezTo>
                <a:cubicBezTo>
                  <a:pt x="226" y="466"/>
                  <a:pt x="224" y="466"/>
                  <a:pt x="223" y="467"/>
                </a:cubicBezTo>
                <a:cubicBezTo>
                  <a:pt x="216" y="472"/>
                  <a:pt x="215" y="480"/>
                  <a:pt x="219" y="486"/>
                </a:cubicBezTo>
                <a:cubicBezTo>
                  <a:pt x="223" y="492"/>
                  <a:pt x="232" y="494"/>
                  <a:pt x="238" y="490"/>
                </a:cubicBezTo>
                <a:cubicBezTo>
                  <a:pt x="240" y="489"/>
                  <a:pt x="243" y="487"/>
                  <a:pt x="245" y="485"/>
                </a:cubicBezTo>
                <a:cubicBezTo>
                  <a:pt x="235" y="502"/>
                  <a:pt x="217" y="513"/>
                  <a:pt x="195" y="514"/>
                </a:cubicBezTo>
                <a:cubicBezTo>
                  <a:pt x="154" y="516"/>
                  <a:pt x="119" y="486"/>
                  <a:pt x="117" y="447"/>
                </a:cubicBezTo>
                <a:cubicBezTo>
                  <a:pt x="115" y="398"/>
                  <a:pt x="155" y="356"/>
                  <a:pt x="208" y="354"/>
                </a:cubicBezTo>
                <a:cubicBezTo>
                  <a:pt x="267" y="351"/>
                  <a:pt x="314" y="397"/>
                  <a:pt x="360" y="443"/>
                </a:cubicBezTo>
                <a:cubicBezTo>
                  <a:pt x="360" y="442"/>
                  <a:pt x="359" y="442"/>
                  <a:pt x="359" y="442"/>
                </a:cubicBezTo>
                <a:close/>
                <a:moveTo>
                  <a:pt x="684" y="431"/>
                </a:moveTo>
                <a:cubicBezTo>
                  <a:pt x="648" y="369"/>
                  <a:pt x="648" y="369"/>
                  <a:pt x="648" y="369"/>
                </a:cubicBezTo>
                <a:cubicBezTo>
                  <a:pt x="659" y="369"/>
                  <a:pt x="659" y="369"/>
                  <a:pt x="659" y="369"/>
                </a:cubicBezTo>
                <a:cubicBezTo>
                  <a:pt x="743" y="431"/>
                  <a:pt x="743" y="431"/>
                  <a:pt x="743" y="431"/>
                </a:cubicBezTo>
                <a:lnTo>
                  <a:pt x="684" y="431"/>
                </a:lnTo>
                <a:close/>
                <a:moveTo>
                  <a:pt x="619" y="287"/>
                </a:moveTo>
                <a:cubicBezTo>
                  <a:pt x="622" y="288"/>
                  <a:pt x="625" y="288"/>
                  <a:pt x="627" y="287"/>
                </a:cubicBezTo>
                <a:cubicBezTo>
                  <a:pt x="635" y="287"/>
                  <a:pt x="641" y="281"/>
                  <a:pt x="640" y="274"/>
                </a:cubicBezTo>
                <a:cubicBezTo>
                  <a:pt x="640" y="266"/>
                  <a:pt x="634" y="260"/>
                  <a:pt x="626" y="261"/>
                </a:cubicBezTo>
                <a:cubicBezTo>
                  <a:pt x="624" y="261"/>
                  <a:pt x="622" y="261"/>
                  <a:pt x="621" y="262"/>
                </a:cubicBezTo>
                <a:cubicBezTo>
                  <a:pt x="617" y="262"/>
                  <a:pt x="615" y="264"/>
                  <a:pt x="612" y="264"/>
                </a:cubicBezTo>
                <a:cubicBezTo>
                  <a:pt x="606" y="266"/>
                  <a:pt x="599" y="267"/>
                  <a:pt x="589" y="256"/>
                </a:cubicBezTo>
                <a:cubicBezTo>
                  <a:pt x="584" y="249"/>
                  <a:pt x="583" y="241"/>
                  <a:pt x="584" y="235"/>
                </a:cubicBezTo>
                <a:cubicBezTo>
                  <a:pt x="585" y="232"/>
                  <a:pt x="588" y="227"/>
                  <a:pt x="591" y="224"/>
                </a:cubicBezTo>
                <a:cubicBezTo>
                  <a:pt x="596" y="221"/>
                  <a:pt x="603" y="222"/>
                  <a:pt x="604" y="223"/>
                </a:cubicBezTo>
                <a:cubicBezTo>
                  <a:pt x="600" y="224"/>
                  <a:pt x="597" y="227"/>
                  <a:pt x="598" y="231"/>
                </a:cubicBezTo>
                <a:cubicBezTo>
                  <a:pt x="598" y="235"/>
                  <a:pt x="601" y="238"/>
                  <a:pt x="606" y="238"/>
                </a:cubicBezTo>
                <a:cubicBezTo>
                  <a:pt x="610" y="238"/>
                  <a:pt x="614" y="234"/>
                  <a:pt x="614" y="230"/>
                </a:cubicBezTo>
                <a:cubicBezTo>
                  <a:pt x="614" y="228"/>
                  <a:pt x="613" y="226"/>
                  <a:pt x="611" y="224"/>
                </a:cubicBezTo>
                <a:cubicBezTo>
                  <a:pt x="605" y="217"/>
                  <a:pt x="597" y="218"/>
                  <a:pt x="591" y="221"/>
                </a:cubicBezTo>
                <a:cubicBezTo>
                  <a:pt x="586" y="223"/>
                  <a:pt x="582" y="230"/>
                  <a:pt x="581" y="233"/>
                </a:cubicBezTo>
                <a:cubicBezTo>
                  <a:pt x="577" y="243"/>
                  <a:pt x="578" y="258"/>
                  <a:pt x="587" y="272"/>
                </a:cubicBezTo>
                <a:cubicBezTo>
                  <a:pt x="586" y="271"/>
                  <a:pt x="584" y="270"/>
                  <a:pt x="582" y="270"/>
                </a:cubicBezTo>
                <a:cubicBezTo>
                  <a:pt x="564" y="266"/>
                  <a:pt x="546" y="269"/>
                  <a:pt x="531" y="277"/>
                </a:cubicBezTo>
                <a:cubicBezTo>
                  <a:pt x="515" y="286"/>
                  <a:pt x="504" y="300"/>
                  <a:pt x="500" y="317"/>
                </a:cubicBezTo>
                <a:cubicBezTo>
                  <a:pt x="500" y="317"/>
                  <a:pt x="500" y="318"/>
                  <a:pt x="500" y="318"/>
                </a:cubicBezTo>
                <a:cubicBezTo>
                  <a:pt x="507" y="256"/>
                  <a:pt x="516" y="192"/>
                  <a:pt x="565" y="161"/>
                </a:cubicBezTo>
                <a:cubicBezTo>
                  <a:pt x="609" y="133"/>
                  <a:pt x="668" y="144"/>
                  <a:pt x="697" y="185"/>
                </a:cubicBezTo>
                <a:cubicBezTo>
                  <a:pt x="720" y="217"/>
                  <a:pt x="711" y="261"/>
                  <a:pt x="677" y="283"/>
                </a:cubicBezTo>
                <a:cubicBezTo>
                  <a:pt x="664" y="291"/>
                  <a:pt x="648" y="294"/>
                  <a:pt x="633" y="292"/>
                </a:cubicBezTo>
                <a:cubicBezTo>
                  <a:pt x="628" y="291"/>
                  <a:pt x="623" y="289"/>
                  <a:pt x="619" y="287"/>
                </a:cubicBezTo>
                <a:close/>
                <a:moveTo>
                  <a:pt x="637" y="309"/>
                </a:moveTo>
                <a:cubicBezTo>
                  <a:pt x="637" y="306"/>
                  <a:pt x="640" y="303"/>
                  <a:pt x="643" y="303"/>
                </a:cubicBezTo>
                <a:cubicBezTo>
                  <a:pt x="647" y="303"/>
                  <a:pt x="650" y="306"/>
                  <a:pt x="650" y="309"/>
                </a:cubicBezTo>
                <a:cubicBezTo>
                  <a:pt x="650" y="313"/>
                  <a:pt x="647" y="315"/>
                  <a:pt x="643" y="315"/>
                </a:cubicBezTo>
                <a:cubicBezTo>
                  <a:pt x="640" y="315"/>
                  <a:pt x="637" y="313"/>
                  <a:pt x="637" y="309"/>
                </a:cubicBezTo>
                <a:close/>
                <a:moveTo>
                  <a:pt x="644" y="369"/>
                </a:moveTo>
                <a:cubicBezTo>
                  <a:pt x="681" y="431"/>
                  <a:pt x="681" y="431"/>
                  <a:pt x="681" y="431"/>
                </a:cubicBezTo>
                <a:cubicBezTo>
                  <a:pt x="606" y="431"/>
                  <a:pt x="606" y="431"/>
                  <a:pt x="606" y="431"/>
                </a:cubicBezTo>
                <a:cubicBezTo>
                  <a:pt x="642" y="369"/>
                  <a:pt x="642" y="369"/>
                  <a:pt x="642" y="369"/>
                </a:cubicBezTo>
                <a:lnTo>
                  <a:pt x="644" y="369"/>
                </a:lnTo>
                <a:close/>
                <a:moveTo>
                  <a:pt x="628" y="369"/>
                </a:moveTo>
                <a:cubicBezTo>
                  <a:pt x="639" y="369"/>
                  <a:pt x="639" y="369"/>
                  <a:pt x="639" y="369"/>
                </a:cubicBezTo>
                <a:cubicBezTo>
                  <a:pt x="603" y="431"/>
                  <a:pt x="603" y="431"/>
                  <a:pt x="603" y="431"/>
                </a:cubicBezTo>
                <a:cubicBezTo>
                  <a:pt x="544" y="431"/>
                  <a:pt x="544" y="431"/>
                  <a:pt x="544" y="431"/>
                </a:cubicBezTo>
                <a:lnTo>
                  <a:pt x="628" y="369"/>
                </a:lnTo>
                <a:close/>
                <a:moveTo>
                  <a:pt x="541" y="442"/>
                </a:moveTo>
                <a:cubicBezTo>
                  <a:pt x="643" y="442"/>
                  <a:pt x="643" y="442"/>
                  <a:pt x="643" y="442"/>
                </a:cubicBezTo>
                <a:cubicBezTo>
                  <a:pt x="643" y="590"/>
                  <a:pt x="643" y="590"/>
                  <a:pt x="643" y="590"/>
                </a:cubicBezTo>
                <a:cubicBezTo>
                  <a:pt x="586" y="590"/>
                  <a:pt x="586" y="590"/>
                  <a:pt x="586" y="590"/>
                </a:cubicBezTo>
                <a:lnTo>
                  <a:pt x="541" y="442"/>
                </a:lnTo>
                <a:close/>
                <a:moveTo>
                  <a:pt x="651" y="610"/>
                </a:moveTo>
                <a:cubicBezTo>
                  <a:pt x="644" y="618"/>
                  <a:pt x="642" y="631"/>
                  <a:pt x="645" y="642"/>
                </a:cubicBezTo>
                <a:cubicBezTo>
                  <a:pt x="647" y="647"/>
                  <a:pt x="649" y="652"/>
                  <a:pt x="653" y="656"/>
                </a:cubicBezTo>
                <a:cubicBezTo>
                  <a:pt x="663" y="667"/>
                  <a:pt x="660" y="673"/>
                  <a:pt x="659" y="675"/>
                </a:cubicBezTo>
                <a:cubicBezTo>
                  <a:pt x="658" y="677"/>
                  <a:pt x="656" y="678"/>
                  <a:pt x="654" y="678"/>
                </a:cubicBezTo>
                <a:cubicBezTo>
                  <a:pt x="656" y="676"/>
                  <a:pt x="656" y="673"/>
                  <a:pt x="655" y="671"/>
                </a:cubicBezTo>
                <a:cubicBezTo>
                  <a:pt x="652" y="667"/>
                  <a:pt x="645" y="667"/>
                  <a:pt x="643" y="672"/>
                </a:cubicBezTo>
                <a:cubicBezTo>
                  <a:pt x="642" y="667"/>
                  <a:pt x="634" y="667"/>
                  <a:pt x="632" y="671"/>
                </a:cubicBezTo>
                <a:cubicBezTo>
                  <a:pt x="631" y="673"/>
                  <a:pt x="631" y="676"/>
                  <a:pt x="633" y="678"/>
                </a:cubicBezTo>
                <a:cubicBezTo>
                  <a:pt x="630" y="678"/>
                  <a:pt x="629" y="677"/>
                  <a:pt x="628" y="675"/>
                </a:cubicBezTo>
                <a:cubicBezTo>
                  <a:pt x="626" y="673"/>
                  <a:pt x="624" y="667"/>
                  <a:pt x="634" y="656"/>
                </a:cubicBezTo>
                <a:cubicBezTo>
                  <a:pt x="637" y="652"/>
                  <a:pt x="640" y="647"/>
                  <a:pt x="641" y="642"/>
                </a:cubicBezTo>
                <a:cubicBezTo>
                  <a:pt x="645" y="631"/>
                  <a:pt x="643" y="618"/>
                  <a:pt x="635" y="610"/>
                </a:cubicBezTo>
                <a:cubicBezTo>
                  <a:pt x="632" y="606"/>
                  <a:pt x="627" y="602"/>
                  <a:pt x="622" y="601"/>
                </a:cubicBezTo>
                <a:cubicBezTo>
                  <a:pt x="665" y="601"/>
                  <a:pt x="665" y="601"/>
                  <a:pt x="665" y="601"/>
                </a:cubicBezTo>
                <a:cubicBezTo>
                  <a:pt x="660" y="602"/>
                  <a:pt x="654" y="606"/>
                  <a:pt x="651" y="610"/>
                </a:cubicBezTo>
                <a:close/>
                <a:moveTo>
                  <a:pt x="701" y="590"/>
                </a:moveTo>
                <a:cubicBezTo>
                  <a:pt x="646" y="590"/>
                  <a:pt x="646" y="590"/>
                  <a:pt x="646" y="590"/>
                </a:cubicBezTo>
                <a:cubicBezTo>
                  <a:pt x="646" y="442"/>
                  <a:pt x="646" y="442"/>
                  <a:pt x="646" y="442"/>
                </a:cubicBezTo>
                <a:cubicBezTo>
                  <a:pt x="746" y="442"/>
                  <a:pt x="746" y="442"/>
                  <a:pt x="746" y="442"/>
                </a:cubicBezTo>
                <a:lnTo>
                  <a:pt x="701" y="5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schemeClr val="bg1">
                <a:alpha val="40000"/>
              </a:schemeClr>
            </a:outerShdw>
          </a:effec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27" name="Group 4"/>
          <p:cNvGrpSpPr>
            <a:grpSpLocks noChangeAspect="1"/>
          </p:cNvGrpSpPr>
          <p:nvPr/>
        </p:nvGrpSpPr>
        <p:grpSpPr bwMode="auto">
          <a:xfrm flipH="1">
            <a:off x="10121457" y="174640"/>
            <a:ext cx="1834021" cy="1654160"/>
            <a:chOff x="1487" y="255"/>
            <a:chExt cx="1889" cy="1666"/>
          </a:xfrm>
          <a:solidFill>
            <a:schemeClr val="bg1"/>
          </a:solidFill>
          <a:effectLst>
            <a:outerShdw blurRad="63500" sx="102000" sy="102000" algn="ctr" rotWithShape="0">
              <a:schemeClr val="bg1">
                <a:alpha val="40000"/>
              </a:schemeClr>
            </a:outerShdw>
          </a:effectLst>
        </p:grpSpPr>
        <p:sp>
          <p:nvSpPr>
            <p:cNvPr id="28" name="Freeform 5"/>
            <p:cNvSpPr/>
            <p:nvPr/>
          </p:nvSpPr>
          <p:spPr bwMode="auto">
            <a:xfrm>
              <a:off x="3183" y="1235"/>
              <a:ext cx="155" cy="458"/>
            </a:xfrm>
            <a:custGeom>
              <a:avLst/>
              <a:gdLst>
                <a:gd name="T0" fmla="*/ 12 w 65"/>
                <a:gd name="T1" fmla="*/ 193 h 193"/>
                <a:gd name="T2" fmla="*/ 19 w 65"/>
                <a:gd name="T3" fmla="*/ 173 h 193"/>
                <a:gd name="T4" fmla="*/ 59 w 65"/>
                <a:gd name="T5" fmla="*/ 146 h 193"/>
                <a:gd name="T6" fmla="*/ 27 w 65"/>
                <a:gd name="T7" fmla="*/ 46 h 193"/>
                <a:gd name="T8" fmla="*/ 26 w 65"/>
                <a:gd name="T9" fmla="*/ 25 h 193"/>
                <a:gd name="T10" fmla="*/ 34 w 65"/>
                <a:gd name="T11" fmla="*/ 16 h 193"/>
                <a:gd name="T12" fmla="*/ 34 w 65"/>
                <a:gd name="T13" fmla="*/ 8 h 193"/>
                <a:gd name="T14" fmla="*/ 19 w 65"/>
                <a:gd name="T15" fmla="*/ 21 h 193"/>
                <a:gd name="T16" fmla="*/ 14 w 65"/>
                <a:gd name="T17" fmla="*/ 48 h 193"/>
                <a:gd name="T18" fmla="*/ 21 w 65"/>
                <a:gd name="T19" fmla="*/ 66 h 193"/>
                <a:gd name="T20" fmla="*/ 36 w 65"/>
                <a:gd name="T21" fmla="*/ 103 h 193"/>
                <a:gd name="T22" fmla="*/ 9 w 65"/>
                <a:gd name="T23" fmla="*/ 160 h 193"/>
                <a:gd name="T24" fmla="*/ 0 w 65"/>
                <a:gd name="T25" fmla="*/ 185 h 193"/>
                <a:gd name="T26" fmla="*/ 12 w 65"/>
                <a:gd name="T27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" h="193">
                  <a:moveTo>
                    <a:pt x="12" y="193"/>
                  </a:moveTo>
                  <a:cubicBezTo>
                    <a:pt x="17" y="187"/>
                    <a:pt x="20" y="180"/>
                    <a:pt x="19" y="173"/>
                  </a:cubicBezTo>
                  <a:cubicBezTo>
                    <a:pt x="36" y="171"/>
                    <a:pt x="55" y="167"/>
                    <a:pt x="59" y="146"/>
                  </a:cubicBezTo>
                  <a:cubicBezTo>
                    <a:pt x="65" y="114"/>
                    <a:pt x="38" y="76"/>
                    <a:pt x="27" y="46"/>
                  </a:cubicBezTo>
                  <a:cubicBezTo>
                    <a:pt x="24" y="39"/>
                    <a:pt x="21" y="32"/>
                    <a:pt x="26" y="25"/>
                  </a:cubicBezTo>
                  <a:cubicBezTo>
                    <a:pt x="27" y="23"/>
                    <a:pt x="32" y="20"/>
                    <a:pt x="34" y="16"/>
                  </a:cubicBezTo>
                  <a:cubicBezTo>
                    <a:pt x="35" y="14"/>
                    <a:pt x="36" y="10"/>
                    <a:pt x="34" y="8"/>
                  </a:cubicBezTo>
                  <a:cubicBezTo>
                    <a:pt x="23" y="0"/>
                    <a:pt x="21" y="18"/>
                    <a:pt x="19" y="21"/>
                  </a:cubicBezTo>
                  <a:cubicBezTo>
                    <a:pt x="13" y="31"/>
                    <a:pt x="10" y="37"/>
                    <a:pt x="14" y="48"/>
                  </a:cubicBezTo>
                  <a:cubicBezTo>
                    <a:pt x="16" y="54"/>
                    <a:pt x="18" y="60"/>
                    <a:pt x="21" y="66"/>
                  </a:cubicBezTo>
                  <a:cubicBezTo>
                    <a:pt x="26" y="78"/>
                    <a:pt x="32" y="90"/>
                    <a:pt x="36" y="103"/>
                  </a:cubicBezTo>
                  <a:cubicBezTo>
                    <a:pt x="48" y="133"/>
                    <a:pt x="50" y="155"/>
                    <a:pt x="9" y="160"/>
                  </a:cubicBezTo>
                  <a:cubicBezTo>
                    <a:pt x="5" y="170"/>
                    <a:pt x="10" y="174"/>
                    <a:pt x="0" y="185"/>
                  </a:cubicBezTo>
                  <a:cubicBezTo>
                    <a:pt x="4" y="187"/>
                    <a:pt x="8" y="190"/>
                    <a:pt x="12" y="19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6"/>
            <p:cNvSpPr/>
            <p:nvPr/>
          </p:nvSpPr>
          <p:spPr bwMode="auto">
            <a:xfrm>
              <a:off x="2806" y="1674"/>
              <a:ext cx="406" cy="247"/>
            </a:xfrm>
            <a:custGeom>
              <a:avLst/>
              <a:gdLst>
                <a:gd name="T0" fmla="*/ 171 w 171"/>
                <a:gd name="T1" fmla="*/ 8 h 104"/>
                <a:gd name="T2" fmla="*/ 155 w 171"/>
                <a:gd name="T3" fmla="*/ 22 h 104"/>
                <a:gd name="T4" fmla="*/ 148 w 171"/>
                <a:gd name="T5" fmla="*/ 69 h 104"/>
                <a:gd name="T6" fmla="*/ 43 w 171"/>
                <a:gd name="T7" fmla="*/ 81 h 104"/>
                <a:gd name="T8" fmla="*/ 23 w 171"/>
                <a:gd name="T9" fmla="*/ 88 h 104"/>
                <a:gd name="T10" fmla="*/ 18 w 171"/>
                <a:gd name="T11" fmla="*/ 100 h 104"/>
                <a:gd name="T12" fmla="*/ 11 w 171"/>
                <a:gd name="T13" fmla="*/ 103 h 104"/>
                <a:gd name="T14" fmla="*/ 17 w 171"/>
                <a:gd name="T15" fmla="*/ 84 h 104"/>
                <a:gd name="T16" fmla="*/ 39 w 171"/>
                <a:gd name="T17" fmla="*/ 68 h 104"/>
                <a:gd name="T18" fmla="*/ 58 w 171"/>
                <a:gd name="T19" fmla="*/ 67 h 104"/>
                <a:gd name="T20" fmla="*/ 99 w 171"/>
                <a:gd name="T21" fmla="*/ 67 h 104"/>
                <a:gd name="T22" fmla="*/ 140 w 171"/>
                <a:gd name="T23" fmla="*/ 19 h 104"/>
                <a:gd name="T24" fmla="*/ 159 w 171"/>
                <a:gd name="T25" fmla="*/ 0 h 104"/>
                <a:gd name="T26" fmla="*/ 171 w 171"/>
                <a:gd name="T27" fmla="*/ 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1" h="104">
                  <a:moveTo>
                    <a:pt x="171" y="8"/>
                  </a:moveTo>
                  <a:cubicBezTo>
                    <a:pt x="168" y="15"/>
                    <a:pt x="163" y="20"/>
                    <a:pt x="155" y="22"/>
                  </a:cubicBezTo>
                  <a:cubicBezTo>
                    <a:pt x="161" y="39"/>
                    <a:pt x="165" y="57"/>
                    <a:pt x="148" y="69"/>
                  </a:cubicBezTo>
                  <a:cubicBezTo>
                    <a:pt x="121" y="88"/>
                    <a:pt x="75" y="79"/>
                    <a:pt x="43" y="81"/>
                  </a:cubicBezTo>
                  <a:cubicBezTo>
                    <a:pt x="35" y="82"/>
                    <a:pt x="28" y="81"/>
                    <a:pt x="23" y="88"/>
                  </a:cubicBezTo>
                  <a:cubicBezTo>
                    <a:pt x="22" y="90"/>
                    <a:pt x="21" y="96"/>
                    <a:pt x="18" y="100"/>
                  </a:cubicBezTo>
                  <a:cubicBezTo>
                    <a:pt x="17" y="102"/>
                    <a:pt x="14" y="104"/>
                    <a:pt x="11" y="103"/>
                  </a:cubicBezTo>
                  <a:cubicBezTo>
                    <a:pt x="0" y="97"/>
                    <a:pt x="15" y="87"/>
                    <a:pt x="17" y="84"/>
                  </a:cubicBezTo>
                  <a:cubicBezTo>
                    <a:pt x="24" y="74"/>
                    <a:pt x="28" y="69"/>
                    <a:pt x="39" y="68"/>
                  </a:cubicBezTo>
                  <a:cubicBezTo>
                    <a:pt x="46" y="67"/>
                    <a:pt x="52" y="67"/>
                    <a:pt x="58" y="67"/>
                  </a:cubicBezTo>
                  <a:cubicBezTo>
                    <a:pt x="72" y="67"/>
                    <a:pt x="85" y="67"/>
                    <a:pt x="99" y="67"/>
                  </a:cubicBezTo>
                  <a:cubicBezTo>
                    <a:pt x="131" y="64"/>
                    <a:pt x="152" y="58"/>
                    <a:pt x="140" y="19"/>
                  </a:cubicBezTo>
                  <a:cubicBezTo>
                    <a:pt x="148" y="11"/>
                    <a:pt x="153" y="13"/>
                    <a:pt x="159" y="0"/>
                  </a:cubicBezTo>
                  <a:cubicBezTo>
                    <a:pt x="163" y="2"/>
                    <a:pt x="167" y="5"/>
                    <a:pt x="17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7"/>
            <p:cNvSpPr/>
            <p:nvPr/>
          </p:nvSpPr>
          <p:spPr bwMode="auto">
            <a:xfrm>
              <a:off x="2811" y="1420"/>
              <a:ext cx="565" cy="380"/>
            </a:xfrm>
            <a:custGeom>
              <a:avLst/>
              <a:gdLst>
                <a:gd name="T0" fmla="*/ 63 w 238"/>
                <a:gd name="T1" fmla="*/ 42 h 160"/>
                <a:gd name="T2" fmla="*/ 52 w 238"/>
                <a:gd name="T3" fmla="*/ 25 h 160"/>
                <a:gd name="T4" fmla="*/ 14 w 238"/>
                <a:gd name="T5" fmla="*/ 0 h 160"/>
                <a:gd name="T6" fmla="*/ 27 w 238"/>
                <a:gd name="T7" fmla="*/ 23 h 160"/>
                <a:gd name="T8" fmla="*/ 0 w 238"/>
                <a:gd name="T9" fmla="*/ 21 h 160"/>
                <a:gd name="T10" fmla="*/ 39 w 238"/>
                <a:gd name="T11" fmla="*/ 46 h 160"/>
                <a:gd name="T12" fmla="*/ 60 w 238"/>
                <a:gd name="T13" fmla="*/ 47 h 160"/>
                <a:gd name="T14" fmla="*/ 207 w 238"/>
                <a:gd name="T15" fmla="*/ 143 h 160"/>
                <a:gd name="T16" fmla="*/ 196 w 238"/>
                <a:gd name="T17" fmla="*/ 152 h 160"/>
                <a:gd name="T18" fmla="*/ 238 w 238"/>
                <a:gd name="T19" fmla="*/ 160 h 160"/>
                <a:gd name="T20" fmla="*/ 215 w 238"/>
                <a:gd name="T21" fmla="*/ 124 h 160"/>
                <a:gd name="T22" fmla="*/ 210 w 238"/>
                <a:gd name="T23" fmla="*/ 138 h 160"/>
                <a:gd name="T24" fmla="*/ 63 w 238"/>
                <a:gd name="T25" fmla="*/ 4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8" h="160">
                  <a:moveTo>
                    <a:pt x="63" y="42"/>
                  </a:moveTo>
                  <a:cubicBezTo>
                    <a:pt x="52" y="25"/>
                    <a:pt x="52" y="25"/>
                    <a:pt x="52" y="25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207" y="143"/>
                    <a:pt x="207" y="143"/>
                    <a:pt x="207" y="143"/>
                  </a:cubicBezTo>
                  <a:cubicBezTo>
                    <a:pt x="205" y="147"/>
                    <a:pt x="201" y="150"/>
                    <a:pt x="196" y="152"/>
                  </a:cubicBezTo>
                  <a:cubicBezTo>
                    <a:pt x="238" y="160"/>
                    <a:pt x="238" y="160"/>
                    <a:pt x="238" y="160"/>
                  </a:cubicBezTo>
                  <a:cubicBezTo>
                    <a:pt x="215" y="124"/>
                    <a:pt x="215" y="124"/>
                    <a:pt x="215" y="124"/>
                  </a:cubicBezTo>
                  <a:cubicBezTo>
                    <a:pt x="214" y="130"/>
                    <a:pt x="213" y="134"/>
                    <a:pt x="210" y="138"/>
                  </a:cubicBezTo>
                  <a:lnTo>
                    <a:pt x="63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8"/>
            <p:cNvSpPr/>
            <p:nvPr/>
          </p:nvSpPr>
          <p:spPr bwMode="auto">
            <a:xfrm>
              <a:off x="2858" y="1472"/>
              <a:ext cx="19" cy="411"/>
            </a:xfrm>
            <a:custGeom>
              <a:avLst/>
              <a:gdLst>
                <a:gd name="T0" fmla="*/ 15 w 19"/>
                <a:gd name="T1" fmla="*/ 0 h 411"/>
                <a:gd name="T2" fmla="*/ 0 w 19"/>
                <a:gd name="T3" fmla="*/ 411 h 411"/>
                <a:gd name="T4" fmla="*/ 5 w 19"/>
                <a:gd name="T5" fmla="*/ 411 h 411"/>
                <a:gd name="T6" fmla="*/ 19 w 19"/>
                <a:gd name="T7" fmla="*/ 3 h 411"/>
                <a:gd name="T8" fmla="*/ 15 w 19"/>
                <a:gd name="T9" fmla="*/ 0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11">
                  <a:moveTo>
                    <a:pt x="15" y="0"/>
                  </a:moveTo>
                  <a:lnTo>
                    <a:pt x="0" y="411"/>
                  </a:lnTo>
                  <a:lnTo>
                    <a:pt x="5" y="411"/>
                  </a:lnTo>
                  <a:lnTo>
                    <a:pt x="19" y="3"/>
                  </a:lnTo>
                  <a:lnTo>
                    <a:pt x="1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9"/>
            <p:cNvSpPr/>
            <p:nvPr/>
          </p:nvSpPr>
          <p:spPr bwMode="auto">
            <a:xfrm>
              <a:off x="2875" y="1292"/>
              <a:ext cx="370" cy="183"/>
            </a:xfrm>
            <a:custGeom>
              <a:avLst/>
              <a:gdLst>
                <a:gd name="T0" fmla="*/ 368 w 370"/>
                <a:gd name="T1" fmla="*/ 0 h 183"/>
                <a:gd name="T2" fmla="*/ 0 w 370"/>
                <a:gd name="T3" fmla="*/ 180 h 183"/>
                <a:gd name="T4" fmla="*/ 0 w 370"/>
                <a:gd name="T5" fmla="*/ 183 h 183"/>
                <a:gd name="T6" fmla="*/ 370 w 370"/>
                <a:gd name="T7" fmla="*/ 5 h 183"/>
                <a:gd name="T8" fmla="*/ 368 w 370"/>
                <a:gd name="T9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0" h="183">
                  <a:moveTo>
                    <a:pt x="368" y="0"/>
                  </a:moveTo>
                  <a:lnTo>
                    <a:pt x="0" y="180"/>
                  </a:lnTo>
                  <a:lnTo>
                    <a:pt x="0" y="183"/>
                  </a:lnTo>
                  <a:lnTo>
                    <a:pt x="370" y="5"/>
                  </a:lnTo>
                  <a:lnTo>
                    <a:pt x="36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10"/>
            <p:cNvSpPr/>
            <p:nvPr/>
          </p:nvSpPr>
          <p:spPr bwMode="auto">
            <a:xfrm>
              <a:off x="1487" y="255"/>
              <a:ext cx="1559" cy="1381"/>
            </a:xfrm>
            <a:custGeom>
              <a:avLst/>
              <a:gdLst>
                <a:gd name="T0" fmla="*/ 425 w 657"/>
                <a:gd name="T1" fmla="*/ 213 h 582"/>
                <a:gd name="T2" fmla="*/ 414 w 657"/>
                <a:gd name="T3" fmla="*/ 145 h 582"/>
                <a:gd name="T4" fmla="*/ 407 w 657"/>
                <a:gd name="T5" fmla="*/ 159 h 582"/>
                <a:gd name="T6" fmla="*/ 422 w 657"/>
                <a:gd name="T7" fmla="*/ 40 h 582"/>
                <a:gd name="T8" fmla="*/ 418 w 657"/>
                <a:gd name="T9" fmla="*/ 1 h 582"/>
                <a:gd name="T10" fmla="*/ 394 w 657"/>
                <a:gd name="T11" fmla="*/ 28 h 582"/>
                <a:gd name="T12" fmla="*/ 372 w 657"/>
                <a:gd name="T13" fmla="*/ 100 h 582"/>
                <a:gd name="T14" fmla="*/ 376 w 657"/>
                <a:gd name="T15" fmla="*/ 47 h 582"/>
                <a:gd name="T16" fmla="*/ 357 w 657"/>
                <a:gd name="T17" fmla="*/ 127 h 582"/>
                <a:gd name="T18" fmla="*/ 354 w 657"/>
                <a:gd name="T19" fmla="*/ 72 h 582"/>
                <a:gd name="T20" fmla="*/ 345 w 657"/>
                <a:gd name="T21" fmla="*/ 102 h 582"/>
                <a:gd name="T22" fmla="*/ 346 w 657"/>
                <a:gd name="T23" fmla="*/ 141 h 582"/>
                <a:gd name="T24" fmla="*/ 333 w 657"/>
                <a:gd name="T25" fmla="*/ 127 h 582"/>
                <a:gd name="T26" fmla="*/ 333 w 657"/>
                <a:gd name="T27" fmla="*/ 180 h 582"/>
                <a:gd name="T28" fmla="*/ 323 w 657"/>
                <a:gd name="T29" fmla="*/ 175 h 582"/>
                <a:gd name="T30" fmla="*/ 327 w 657"/>
                <a:gd name="T31" fmla="*/ 202 h 582"/>
                <a:gd name="T32" fmla="*/ 335 w 657"/>
                <a:gd name="T33" fmla="*/ 242 h 582"/>
                <a:gd name="T34" fmla="*/ 323 w 657"/>
                <a:gd name="T35" fmla="*/ 280 h 582"/>
                <a:gd name="T36" fmla="*/ 343 w 657"/>
                <a:gd name="T37" fmla="*/ 342 h 582"/>
                <a:gd name="T38" fmla="*/ 292 w 657"/>
                <a:gd name="T39" fmla="*/ 357 h 582"/>
                <a:gd name="T40" fmla="*/ 176 w 657"/>
                <a:gd name="T41" fmla="*/ 348 h 582"/>
                <a:gd name="T42" fmla="*/ 77 w 657"/>
                <a:gd name="T43" fmla="*/ 304 h 582"/>
                <a:gd name="T44" fmla="*/ 15 w 657"/>
                <a:gd name="T45" fmla="*/ 324 h 582"/>
                <a:gd name="T46" fmla="*/ 76 w 657"/>
                <a:gd name="T47" fmla="*/ 341 h 582"/>
                <a:gd name="T48" fmla="*/ 226 w 657"/>
                <a:gd name="T49" fmla="*/ 504 h 582"/>
                <a:gd name="T50" fmla="*/ 227 w 657"/>
                <a:gd name="T51" fmla="*/ 526 h 582"/>
                <a:gd name="T52" fmla="*/ 129 w 657"/>
                <a:gd name="T53" fmla="*/ 488 h 582"/>
                <a:gd name="T54" fmla="*/ 100 w 657"/>
                <a:gd name="T55" fmla="*/ 494 h 582"/>
                <a:gd name="T56" fmla="*/ 67 w 657"/>
                <a:gd name="T57" fmla="*/ 534 h 582"/>
                <a:gd name="T58" fmla="*/ 151 w 657"/>
                <a:gd name="T59" fmla="*/ 546 h 582"/>
                <a:gd name="T60" fmla="*/ 255 w 657"/>
                <a:gd name="T61" fmla="*/ 579 h 582"/>
                <a:gd name="T62" fmla="*/ 317 w 657"/>
                <a:gd name="T63" fmla="*/ 461 h 582"/>
                <a:gd name="T64" fmla="*/ 477 w 657"/>
                <a:gd name="T65" fmla="*/ 450 h 582"/>
                <a:gd name="T66" fmla="*/ 526 w 657"/>
                <a:gd name="T67" fmla="*/ 496 h 582"/>
                <a:gd name="T68" fmla="*/ 560 w 657"/>
                <a:gd name="T69" fmla="*/ 523 h 582"/>
                <a:gd name="T70" fmla="*/ 578 w 657"/>
                <a:gd name="T71" fmla="*/ 541 h 582"/>
                <a:gd name="T72" fmla="*/ 597 w 657"/>
                <a:gd name="T73" fmla="*/ 539 h 582"/>
                <a:gd name="T74" fmla="*/ 605 w 657"/>
                <a:gd name="T75" fmla="*/ 530 h 582"/>
                <a:gd name="T76" fmla="*/ 581 w 657"/>
                <a:gd name="T77" fmla="*/ 496 h 582"/>
                <a:gd name="T78" fmla="*/ 557 w 657"/>
                <a:gd name="T79" fmla="*/ 469 h 582"/>
                <a:gd name="T80" fmla="*/ 505 w 657"/>
                <a:gd name="T81" fmla="*/ 420 h 582"/>
                <a:gd name="T82" fmla="*/ 479 w 657"/>
                <a:gd name="T83" fmla="*/ 359 h 582"/>
                <a:gd name="T84" fmla="*/ 522 w 657"/>
                <a:gd name="T85" fmla="*/ 356 h 582"/>
                <a:gd name="T86" fmla="*/ 537 w 657"/>
                <a:gd name="T87" fmla="*/ 352 h 582"/>
                <a:gd name="T88" fmla="*/ 544 w 657"/>
                <a:gd name="T89" fmla="*/ 354 h 582"/>
                <a:gd name="T90" fmla="*/ 553 w 657"/>
                <a:gd name="T91" fmla="*/ 352 h 582"/>
                <a:gd name="T92" fmla="*/ 569 w 657"/>
                <a:gd name="T93" fmla="*/ 345 h 582"/>
                <a:gd name="T94" fmla="*/ 578 w 657"/>
                <a:gd name="T95" fmla="*/ 322 h 582"/>
                <a:gd name="T96" fmla="*/ 657 w 657"/>
                <a:gd name="T97" fmla="*/ 268 h 582"/>
                <a:gd name="T98" fmla="*/ 631 w 657"/>
                <a:gd name="T99" fmla="*/ 244 h 582"/>
                <a:gd name="T100" fmla="*/ 583 w 657"/>
                <a:gd name="T101" fmla="*/ 181 h 582"/>
                <a:gd name="T102" fmla="*/ 529 w 657"/>
                <a:gd name="T103" fmla="*/ 179 h 582"/>
                <a:gd name="T104" fmla="*/ 484 w 657"/>
                <a:gd name="T105" fmla="*/ 240 h 582"/>
                <a:gd name="T106" fmla="*/ 454 w 657"/>
                <a:gd name="T107" fmla="*/ 266 h 582"/>
                <a:gd name="T108" fmla="*/ 457 w 657"/>
                <a:gd name="T109" fmla="*/ 278 h 582"/>
                <a:gd name="T110" fmla="*/ 431 w 657"/>
                <a:gd name="T111" fmla="*/ 270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57" h="582">
                  <a:moveTo>
                    <a:pt x="431" y="270"/>
                  </a:moveTo>
                  <a:cubicBezTo>
                    <a:pt x="461" y="210"/>
                    <a:pt x="433" y="219"/>
                    <a:pt x="435" y="189"/>
                  </a:cubicBezTo>
                  <a:cubicBezTo>
                    <a:pt x="437" y="155"/>
                    <a:pt x="422" y="185"/>
                    <a:pt x="425" y="213"/>
                  </a:cubicBezTo>
                  <a:cubicBezTo>
                    <a:pt x="425" y="214"/>
                    <a:pt x="426" y="215"/>
                    <a:pt x="426" y="215"/>
                  </a:cubicBezTo>
                  <a:cubicBezTo>
                    <a:pt x="426" y="215"/>
                    <a:pt x="426" y="215"/>
                    <a:pt x="426" y="215"/>
                  </a:cubicBezTo>
                  <a:cubicBezTo>
                    <a:pt x="420" y="192"/>
                    <a:pt x="416" y="169"/>
                    <a:pt x="414" y="145"/>
                  </a:cubicBezTo>
                  <a:cubicBezTo>
                    <a:pt x="410" y="122"/>
                    <a:pt x="406" y="142"/>
                    <a:pt x="407" y="152"/>
                  </a:cubicBezTo>
                  <a:cubicBezTo>
                    <a:pt x="407" y="154"/>
                    <a:pt x="407" y="157"/>
                    <a:pt x="407" y="159"/>
                  </a:cubicBezTo>
                  <a:cubicBezTo>
                    <a:pt x="407" y="159"/>
                    <a:pt x="407" y="159"/>
                    <a:pt x="407" y="159"/>
                  </a:cubicBezTo>
                  <a:cubicBezTo>
                    <a:pt x="401" y="137"/>
                    <a:pt x="400" y="124"/>
                    <a:pt x="401" y="105"/>
                  </a:cubicBezTo>
                  <a:cubicBezTo>
                    <a:pt x="405" y="88"/>
                    <a:pt x="412" y="63"/>
                    <a:pt x="421" y="49"/>
                  </a:cubicBezTo>
                  <a:cubicBezTo>
                    <a:pt x="425" y="44"/>
                    <a:pt x="426" y="39"/>
                    <a:pt x="422" y="40"/>
                  </a:cubicBezTo>
                  <a:cubicBezTo>
                    <a:pt x="416" y="41"/>
                    <a:pt x="411" y="49"/>
                    <a:pt x="407" y="56"/>
                  </a:cubicBezTo>
                  <a:cubicBezTo>
                    <a:pt x="411" y="40"/>
                    <a:pt x="415" y="26"/>
                    <a:pt x="419" y="9"/>
                  </a:cubicBezTo>
                  <a:cubicBezTo>
                    <a:pt x="419" y="8"/>
                    <a:pt x="421" y="0"/>
                    <a:pt x="418" y="1"/>
                  </a:cubicBezTo>
                  <a:cubicBezTo>
                    <a:pt x="413" y="2"/>
                    <a:pt x="396" y="47"/>
                    <a:pt x="394" y="57"/>
                  </a:cubicBezTo>
                  <a:cubicBezTo>
                    <a:pt x="394" y="58"/>
                    <a:pt x="393" y="60"/>
                    <a:pt x="393" y="61"/>
                  </a:cubicBezTo>
                  <a:cubicBezTo>
                    <a:pt x="394" y="56"/>
                    <a:pt x="400" y="29"/>
                    <a:pt x="394" y="28"/>
                  </a:cubicBezTo>
                  <a:cubicBezTo>
                    <a:pt x="390" y="28"/>
                    <a:pt x="383" y="53"/>
                    <a:pt x="381" y="57"/>
                  </a:cubicBezTo>
                  <a:cubicBezTo>
                    <a:pt x="377" y="70"/>
                    <a:pt x="375" y="81"/>
                    <a:pt x="372" y="95"/>
                  </a:cubicBezTo>
                  <a:cubicBezTo>
                    <a:pt x="372" y="97"/>
                    <a:pt x="372" y="98"/>
                    <a:pt x="372" y="100"/>
                  </a:cubicBezTo>
                  <a:cubicBezTo>
                    <a:pt x="372" y="86"/>
                    <a:pt x="374" y="72"/>
                    <a:pt x="375" y="58"/>
                  </a:cubicBezTo>
                  <a:cubicBezTo>
                    <a:pt x="376" y="57"/>
                    <a:pt x="376" y="55"/>
                    <a:pt x="376" y="54"/>
                  </a:cubicBezTo>
                  <a:cubicBezTo>
                    <a:pt x="376" y="52"/>
                    <a:pt x="377" y="50"/>
                    <a:pt x="376" y="47"/>
                  </a:cubicBezTo>
                  <a:cubicBezTo>
                    <a:pt x="374" y="42"/>
                    <a:pt x="369" y="53"/>
                    <a:pt x="368" y="56"/>
                  </a:cubicBezTo>
                  <a:cubicBezTo>
                    <a:pt x="359" y="81"/>
                    <a:pt x="356" y="111"/>
                    <a:pt x="358" y="139"/>
                  </a:cubicBezTo>
                  <a:cubicBezTo>
                    <a:pt x="357" y="135"/>
                    <a:pt x="357" y="131"/>
                    <a:pt x="357" y="127"/>
                  </a:cubicBezTo>
                  <a:cubicBezTo>
                    <a:pt x="356" y="113"/>
                    <a:pt x="355" y="98"/>
                    <a:pt x="355" y="84"/>
                  </a:cubicBezTo>
                  <a:cubicBezTo>
                    <a:pt x="356" y="81"/>
                    <a:pt x="356" y="79"/>
                    <a:pt x="356" y="76"/>
                  </a:cubicBezTo>
                  <a:cubicBezTo>
                    <a:pt x="356" y="74"/>
                    <a:pt x="356" y="72"/>
                    <a:pt x="354" y="72"/>
                  </a:cubicBezTo>
                  <a:cubicBezTo>
                    <a:pt x="353" y="72"/>
                    <a:pt x="352" y="72"/>
                    <a:pt x="352" y="73"/>
                  </a:cubicBezTo>
                  <a:cubicBezTo>
                    <a:pt x="349" y="77"/>
                    <a:pt x="348" y="87"/>
                    <a:pt x="346" y="92"/>
                  </a:cubicBezTo>
                  <a:cubicBezTo>
                    <a:pt x="346" y="95"/>
                    <a:pt x="346" y="99"/>
                    <a:pt x="345" y="102"/>
                  </a:cubicBezTo>
                  <a:cubicBezTo>
                    <a:pt x="344" y="111"/>
                    <a:pt x="344" y="116"/>
                    <a:pt x="345" y="125"/>
                  </a:cubicBezTo>
                  <a:cubicBezTo>
                    <a:pt x="345" y="128"/>
                    <a:pt x="345" y="130"/>
                    <a:pt x="345" y="132"/>
                  </a:cubicBezTo>
                  <a:cubicBezTo>
                    <a:pt x="345" y="135"/>
                    <a:pt x="346" y="138"/>
                    <a:pt x="346" y="141"/>
                  </a:cubicBezTo>
                  <a:cubicBezTo>
                    <a:pt x="344" y="138"/>
                    <a:pt x="341" y="140"/>
                    <a:pt x="342" y="146"/>
                  </a:cubicBezTo>
                  <a:cubicBezTo>
                    <a:pt x="339" y="137"/>
                    <a:pt x="338" y="129"/>
                    <a:pt x="337" y="127"/>
                  </a:cubicBezTo>
                  <a:cubicBezTo>
                    <a:pt x="336" y="124"/>
                    <a:pt x="334" y="126"/>
                    <a:pt x="333" y="127"/>
                  </a:cubicBezTo>
                  <a:cubicBezTo>
                    <a:pt x="327" y="135"/>
                    <a:pt x="328" y="153"/>
                    <a:pt x="330" y="161"/>
                  </a:cubicBezTo>
                  <a:cubicBezTo>
                    <a:pt x="331" y="166"/>
                    <a:pt x="334" y="172"/>
                    <a:pt x="335" y="177"/>
                  </a:cubicBezTo>
                  <a:cubicBezTo>
                    <a:pt x="332" y="176"/>
                    <a:pt x="332" y="178"/>
                    <a:pt x="333" y="180"/>
                  </a:cubicBezTo>
                  <a:cubicBezTo>
                    <a:pt x="333" y="180"/>
                    <a:pt x="333" y="180"/>
                    <a:pt x="332" y="180"/>
                  </a:cubicBezTo>
                  <a:cubicBezTo>
                    <a:pt x="331" y="177"/>
                    <a:pt x="330" y="175"/>
                    <a:pt x="329" y="173"/>
                  </a:cubicBezTo>
                  <a:cubicBezTo>
                    <a:pt x="325" y="169"/>
                    <a:pt x="324" y="172"/>
                    <a:pt x="323" y="175"/>
                  </a:cubicBezTo>
                  <a:cubicBezTo>
                    <a:pt x="323" y="177"/>
                    <a:pt x="323" y="177"/>
                    <a:pt x="323" y="179"/>
                  </a:cubicBezTo>
                  <a:cubicBezTo>
                    <a:pt x="323" y="189"/>
                    <a:pt x="323" y="198"/>
                    <a:pt x="331" y="205"/>
                  </a:cubicBezTo>
                  <a:cubicBezTo>
                    <a:pt x="330" y="204"/>
                    <a:pt x="328" y="203"/>
                    <a:pt x="327" y="202"/>
                  </a:cubicBezTo>
                  <a:cubicBezTo>
                    <a:pt x="317" y="196"/>
                    <a:pt x="314" y="219"/>
                    <a:pt x="332" y="229"/>
                  </a:cubicBezTo>
                  <a:cubicBezTo>
                    <a:pt x="326" y="229"/>
                    <a:pt x="321" y="231"/>
                    <a:pt x="321" y="234"/>
                  </a:cubicBezTo>
                  <a:cubicBezTo>
                    <a:pt x="322" y="239"/>
                    <a:pt x="328" y="241"/>
                    <a:pt x="335" y="242"/>
                  </a:cubicBezTo>
                  <a:cubicBezTo>
                    <a:pt x="325" y="243"/>
                    <a:pt x="330" y="254"/>
                    <a:pt x="339" y="255"/>
                  </a:cubicBezTo>
                  <a:cubicBezTo>
                    <a:pt x="360" y="257"/>
                    <a:pt x="349" y="267"/>
                    <a:pt x="347" y="274"/>
                  </a:cubicBezTo>
                  <a:cubicBezTo>
                    <a:pt x="337" y="273"/>
                    <a:pt x="326" y="274"/>
                    <a:pt x="323" y="280"/>
                  </a:cubicBezTo>
                  <a:cubicBezTo>
                    <a:pt x="318" y="288"/>
                    <a:pt x="321" y="300"/>
                    <a:pt x="326" y="311"/>
                  </a:cubicBezTo>
                  <a:cubicBezTo>
                    <a:pt x="327" y="315"/>
                    <a:pt x="329" y="318"/>
                    <a:pt x="331" y="321"/>
                  </a:cubicBezTo>
                  <a:cubicBezTo>
                    <a:pt x="333" y="323"/>
                    <a:pt x="342" y="340"/>
                    <a:pt x="343" y="342"/>
                  </a:cubicBezTo>
                  <a:cubicBezTo>
                    <a:pt x="339" y="347"/>
                    <a:pt x="339" y="347"/>
                    <a:pt x="339" y="347"/>
                  </a:cubicBezTo>
                  <a:cubicBezTo>
                    <a:pt x="328" y="354"/>
                    <a:pt x="322" y="358"/>
                    <a:pt x="315" y="358"/>
                  </a:cubicBezTo>
                  <a:cubicBezTo>
                    <a:pt x="309" y="359"/>
                    <a:pt x="303" y="358"/>
                    <a:pt x="292" y="357"/>
                  </a:cubicBezTo>
                  <a:cubicBezTo>
                    <a:pt x="279" y="357"/>
                    <a:pt x="269" y="358"/>
                    <a:pt x="256" y="360"/>
                  </a:cubicBezTo>
                  <a:cubicBezTo>
                    <a:pt x="242" y="364"/>
                    <a:pt x="242" y="364"/>
                    <a:pt x="242" y="364"/>
                  </a:cubicBezTo>
                  <a:cubicBezTo>
                    <a:pt x="219" y="350"/>
                    <a:pt x="204" y="348"/>
                    <a:pt x="176" y="348"/>
                  </a:cubicBezTo>
                  <a:cubicBezTo>
                    <a:pt x="162" y="350"/>
                    <a:pt x="162" y="350"/>
                    <a:pt x="162" y="350"/>
                  </a:cubicBezTo>
                  <a:cubicBezTo>
                    <a:pt x="140" y="330"/>
                    <a:pt x="123" y="324"/>
                    <a:pt x="95" y="317"/>
                  </a:cubicBezTo>
                  <a:cubicBezTo>
                    <a:pt x="88" y="314"/>
                    <a:pt x="82" y="311"/>
                    <a:pt x="77" y="304"/>
                  </a:cubicBezTo>
                  <a:cubicBezTo>
                    <a:pt x="74" y="299"/>
                    <a:pt x="73" y="295"/>
                    <a:pt x="71" y="293"/>
                  </a:cubicBezTo>
                  <a:cubicBezTo>
                    <a:pt x="63" y="279"/>
                    <a:pt x="38" y="309"/>
                    <a:pt x="31" y="315"/>
                  </a:cubicBezTo>
                  <a:cubicBezTo>
                    <a:pt x="23" y="319"/>
                    <a:pt x="18" y="321"/>
                    <a:pt x="15" y="324"/>
                  </a:cubicBezTo>
                  <a:cubicBezTo>
                    <a:pt x="9" y="330"/>
                    <a:pt x="0" y="346"/>
                    <a:pt x="4" y="353"/>
                  </a:cubicBezTo>
                  <a:cubicBezTo>
                    <a:pt x="9" y="361"/>
                    <a:pt x="8" y="358"/>
                    <a:pt x="21" y="353"/>
                  </a:cubicBezTo>
                  <a:cubicBezTo>
                    <a:pt x="45" y="339"/>
                    <a:pt x="48" y="341"/>
                    <a:pt x="76" y="341"/>
                  </a:cubicBezTo>
                  <a:cubicBezTo>
                    <a:pt x="97" y="362"/>
                    <a:pt x="114" y="384"/>
                    <a:pt x="135" y="404"/>
                  </a:cubicBezTo>
                  <a:cubicBezTo>
                    <a:pt x="168" y="417"/>
                    <a:pt x="194" y="425"/>
                    <a:pt x="226" y="436"/>
                  </a:cubicBezTo>
                  <a:cubicBezTo>
                    <a:pt x="223" y="461"/>
                    <a:pt x="219" y="479"/>
                    <a:pt x="226" y="504"/>
                  </a:cubicBezTo>
                  <a:cubicBezTo>
                    <a:pt x="228" y="510"/>
                    <a:pt x="228" y="510"/>
                    <a:pt x="228" y="510"/>
                  </a:cubicBezTo>
                  <a:cubicBezTo>
                    <a:pt x="229" y="516"/>
                    <a:pt x="229" y="516"/>
                    <a:pt x="229" y="516"/>
                  </a:cubicBezTo>
                  <a:cubicBezTo>
                    <a:pt x="227" y="526"/>
                    <a:pt x="227" y="526"/>
                    <a:pt x="227" y="526"/>
                  </a:cubicBezTo>
                  <a:cubicBezTo>
                    <a:pt x="210" y="515"/>
                    <a:pt x="210" y="515"/>
                    <a:pt x="210" y="515"/>
                  </a:cubicBezTo>
                  <a:cubicBezTo>
                    <a:pt x="193" y="505"/>
                    <a:pt x="189" y="501"/>
                    <a:pt x="169" y="498"/>
                  </a:cubicBezTo>
                  <a:cubicBezTo>
                    <a:pt x="150" y="497"/>
                    <a:pt x="147" y="495"/>
                    <a:pt x="129" y="488"/>
                  </a:cubicBezTo>
                  <a:cubicBezTo>
                    <a:pt x="122" y="479"/>
                    <a:pt x="122" y="479"/>
                    <a:pt x="122" y="479"/>
                  </a:cubicBezTo>
                  <a:cubicBezTo>
                    <a:pt x="112" y="474"/>
                    <a:pt x="114" y="475"/>
                    <a:pt x="104" y="482"/>
                  </a:cubicBezTo>
                  <a:cubicBezTo>
                    <a:pt x="100" y="494"/>
                    <a:pt x="100" y="494"/>
                    <a:pt x="100" y="494"/>
                  </a:cubicBezTo>
                  <a:cubicBezTo>
                    <a:pt x="94" y="506"/>
                    <a:pt x="94" y="506"/>
                    <a:pt x="94" y="506"/>
                  </a:cubicBezTo>
                  <a:cubicBezTo>
                    <a:pt x="79" y="523"/>
                    <a:pt x="79" y="523"/>
                    <a:pt x="79" y="523"/>
                  </a:cubicBezTo>
                  <a:cubicBezTo>
                    <a:pt x="67" y="534"/>
                    <a:pt x="67" y="534"/>
                    <a:pt x="67" y="534"/>
                  </a:cubicBezTo>
                  <a:cubicBezTo>
                    <a:pt x="53" y="551"/>
                    <a:pt x="36" y="562"/>
                    <a:pt x="65" y="567"/>
                  </a:cubicBezTo>
                  <a:cubicBezTo>
                    <a:pt x="81" y="558"/>
                    <a:pt x="81" y="558"/>
                    <a:pt x="81" y="558"/>
                  </a:cubicBezTo>
                  <a:cubicBezTo>
                    <a:pt x="105" y="539"/>
                    <a:pt x="123" y="533"/>
                    <a:pt x="151" y="546"/>
                  </a:cubicBezTo>
                  <a:cubicBezTo>
                    <a:pt x="183" y="563"/>
                    <a:pt x="183" y="563"/>
                    <a:pt x="183" y="563"/>
                  </a:cubicBezTo>
                  <a:cubicBezTo>
                    <a:pt x="206" y="574"/>
                    <a:pt x="212" y="577"/>
                    <a:pt x="236" y="582"/>
                  </a:cubicBezTo>
                  <a:cubicBezTo>
                    <a:pt x="236" y="582"/>
                    <a:pt x="252" y="579"/>
                    <a:pt x="255" y="579"/>
                  </a:cubicBezTo>
                  <a:cubicBezTo>
                    <a:pt x="257" y="579"/>
                    <a:pt x="276" y="566"/>
                    <a:pt x="276" y="566"/>
                  </a:cubicBezTo>
                  <a:cubicBezTo>
                    <a:pt x="294" y="538"/>
                    <a:pt x="303" y="517"/>
                    <a:pt x="313" y="486"/>
                  </a:cubicBezTo>
                  <a:cubicBezTo>
                    <a:pt x="317" y="461"/>
                    <a:pt x="317" y="461"/>
                    <a:pt x="317" y="461"/>
                  </a:cubicBezTo>
                  <a:cubicBezTo>
                    <a:pt x="346" y="476"/>
                    <a:pt x="374" y="463"/>
                    <a:pt x="398" y="444"/>
                  </a:cubicBezTo>
                  <a:cubicBezTo>
                    <a:pt x="411" y="432"/>
                    <a:pt x="418" y="427"/>
                    <a:pt x="433" y="418"/>
                  </a:cubicBezTo>
                  <a:cubicBezTo>
                    <a:pt x="440" y="433"/>
                    <a:pt x="460" y="450"/>
                    <a:pt x="477" y="450"/>
                  </a:cubicBezTo>
                  <a:cubicBezTo>
                    <a:pt x="486" y="455"/>
                    <a:pt x="486" y="455"/>
                    <a:pt x="486" y="455"/>
                  </a:cubicBezTo>
                  <a:cubicBezTo>
                    <a:pt x="494" y="466"/>
                    <a:pt x="500" y="476"/>
                    <a:pt x="509" y="484"/>
                  </a:cubicBezTo>
                  <a:cubicBezTo>
                    <a:pt x="514" y="489"/>
                    <a:pt x="519" y="493"/>
                    <a:pt x="526" y="496"/>
                  </a:cubicBezTo>
                  <a:cubicBezTo>
                    <a:pt x="526" y="496"/>
                    <a:pt x="541" y="500"/>
                    <a:pt x="542" y="501"/>
                  </a:cubicBezTo>
                  <a:cubicBezTo>
                    <a:pt x="544" y="501"/>
                    <a:pt x="551" y="508"/>
                    <a:pt x="553" y="509"/>
                  </a:cubicBezTo>
                  <a:cubicBezTo>
                    <a:pt x="558" y="513"/>
                    <a:pt x="559" y="517"/>
                    <a:pt x="560" y="523"/>
                  </a:cubicBezTo>
                  <a:cubicBezTo>
                    <a:pt x="562" y="527"/>
                    <a:pt x="565" y="531"/>
                    <a:pt x="568" y="534"/>
                  </a:cubicBezTo>
                  <a:cubicBezTo>
                    <a:pt x="571" y="536"/>
                    <a:pt x="574" y="539"/>
                    <a:pt x="576" y="540"/>
                  </a:cubicBezTo>
                  <a:cubicBezTo>
                    <a:pt x="577" y="540"/>
                    <a:pt x="577" y="540"/>
                    <a:pt x="578" y="541"/>
                  </a:cubicBezTo>
                  <a:cubicBezTo>
                    <a:pt x="580" y="542"/>
                    <a:pt x="583" y="543"/>
                    <a:pt x="584" y="543"/>
                  </a:cubicBezTo>
                  <a:cubicBezTo>
                    <a:pt x="590" y="548"/>
                    <a:pt x="591" y="543"/>
                    <a:pt x="595" y="543"/>
                  </a:cubicBezTo>
                  <a:cubicBezTo>
                    <a:pt x="596" y="543"/>
                    <a:pt x="597" y="539"/>
                    <a:pt x="597" y="539"/>
                  </a:cubicBezTo>
                  <a:cubicBezTo>
                    <a:pt x="598" y="538"/>
                    <a:pt x="599" y="537"/>
                    <a:pt x="599" y="537"/>
                  </a:cubicBezTo>
                  <a:cubicBezTo>
                    <a:pt x="601" y="537"/>
                    <a:pt x="601" y="537"/>
                    <a:pt x="601" y="537"/>
                  </a:cubicBezTo>
                  <a:cubicBezTo>
                    <a:pt x="606" y="535"/>
                    <a:pt x="606" y="534"/>
                    <a:pt x="605" y="530"/>
                  </a:cubicBezTo>
                  <a:cubicBezTo>
                    <a:pt x="608" y="528"/>
                    <a:pt x="608" y="528"/>
                    <a:pt x="608" y="528"/>
                  </a:cubicBezTo>
                  <a:cubicBezTo>
                    <a:pt x="614" y="522"/>
                    <a:pt x="609" y="519"/>
                    <a:pt x="606" y="512"/>
                  </a:cubicBezTo>
                  <a:cubicBezTo>
                    <a:pt x="595" y="501"/>
                    <a:pt x="596" y="499"/>
                    <a:pt x="581" y="496"/>
                  </a:cubicBezTo>
                  <a:cubicBezTo>
                    <a:pt x="576" y="492"/>
                    <a:pt x="576" y="492"/>
                    <a:pt x="576" y="492"/>
                  </a:cubicBezTo>
                  <a:cubicBezTo>
                    <a:pt x="567" y="481"/>
                    <a:pt x="567" y="481"/>
                    <a:pt x="567" y="481"/>
                  </a:cubicBezTo>
                  <a:cubicBezTo>
                    <a:pt x="557" y="469"/>
                    <a:pt x="557" y="469"/>
                    <a:pt x="557" y="469"/>
                  </a:cubicBezTo>
                  <a:cubicBezTo>
                    <a:pt x="546" y="457"/>
                    <a:pt x="546" y="457"/>
                    <a:pt x="546" y="457"/>
                  </a:cubicBezTo>
                  <a:cubicBezTo>
                    <a:pt x="537" y="448"/>
                    <a:pt x="532" y="442"/>
                    <a:pt x="522" y="435"/>
                  </a:cubicBezTo>
                  <a:cubicBezTo>
                    <a:pt x="509" y="430"/>
                    <a:pt x="512" y="431"/>
                    <a:pt x="505" y="420"/>
                  </a:cubicBezTo>
                  <a:cubicBezTo>
                    <a:pt x="486" y="379"/>
                    <a:pt x="486" y="379"/>
                    <a:pt x="486" y="379"/>
                  </a:cubicBezTo>
                  <a:cubicBezTo>
                    <a:pt x="482" y="368"/>
                    <a:pt x="482" y="368"/>
                    <a:pt x="482" y="368"/>
                  </a:cubicBezTo>
                  <a:cubicBezTo>
                    <a:pt x="479" y="359"/>
                    <a:pt x="479" y="359"/>
                    <a:pt x="479" y="359"/>
                  </a:cubicBezTo>
                  <a:cubicBezTo>
                    <a:pt x="480" y="353"/>
                    <a:pt x="481" y="346"/>
                    <a:pt x="484" y="344"/>
                  </a:cubicBezTo>
                  <a:cubicBezTo>
                    <a:pt x="488" y="341"/>
                    <a:pt x="492" y="342"/>
                    <a:pt x="501" y="341"/>
                  </a:cubicBezTo>
                  <a:cubicBezTo>
                    <a:pt x="509" y="349"/>
                    <a:pt x="511" y="351"/>
                    <a:pt x="522" y="356"/>
                  </a:cubicBezTo>
                  <a:cubicBezTo>
                    <a:pt x="523" y="357"/>
                    <a:pt x="524" y="356"/>
                    <a:pt x="525" y="356"/>
                  </a:cubicBezTo>
                  <a:cubicBezTo>
                    <a:pt x="525" y="356"/>
                    <a:pt x="531" y="354"/>
                    <a:pt x="533" y="354"/>
                  </a:cubicBezTo>
                  <a:cubicBezTo>
                    <a:pt x="534" y="354"/>
                    <a:pt x="536" y="353"/>
                    <a:pt x="537" y="352"/>
                  </a:cubicBezTo>
                  <a:cubicBezTo>
                    <a:pt x="537" y="352"/>
                    <a:pt x="539" y="352"/>
                    <a:pt x="539" y="352"/>
                  </a:cubicBezTo>
                  <a:cubicBezTo>
                    <a:pt x="540" y="353"/>
                    <a:pt x="541" y="353"/>
                    <a:pt x="542" y="353"/>
                  </a:cubicBezTo>
                  <a:cubicBezTo>
                    <a:pt x="542" y="354"/>
                    <a:pt x="543" y="354"/>
                    <a:pt x="544" y="354"/>
                  </a:cubicBezTo>
                  <a:cubicBezTo>
                    <a:pt x="544" y="353"/>
                    <a:pt x="544" y="353"/>
                    <a:pt x="545" y="352"/>
                  </a:cubicBezTo>
                  <a:cubicBezTo>
                    <a:pt x="545" y="351"/>
                    <a:pt x="546" y="347"/>
                    <a:pt x="548" y="347"/>
                  </a:cubicBezTo>
                  <a:cubicBezTo>
                    <a:pt x="548" y="348"/>
                    <a:pt x="552" y="352"/>
                    <a:pt x="553" y="352"/>
                  </a:cubicBezTo>
                  <a:cubicBezTo>
                    <a:pt x="556" y="351"/>
                    <a:pt x="554" y="347"/>
                    <a:pt x="554" y="344"/>
                  </a:cubicBezTo>
                  <a:cubicBezTo>
                    <a:pt x="557" y="343"/>
                    <a:pt x="557" y="343"/>
                    <a:pt x="557" y="343"/>
                  </a:cubicBezTo>
                  <a:cubicBezTo>
                    <a:pt x="560" y="344"/>
                    <a:pt x="566" y="345"/>
                    <a:pt x="569" y="345"/>
                  </a:cubicBezTo>
                  <a:cubicBezTo>
                    <a:pt x="573" y="344"/>
                    <a:pt x="573" y="342"/>
                    <a:pt x="574" y="335"/>
                  </a:cubicBezTo>
                  <a:cubicBezTo>
                    <a:pt x="574" y="333"/>
                    <a:pt x="574" y="331"/>
                    <a:pt x="574" y="328"/>
                  </a:cubicBezTo>
                  <a:cubicBezTo>
                    <a:pt x="578" y="322"/>
                    <a:pt x="578" y="322"/>
                    <a:pt x="578" y="322"/>
                  </a:cubicBezTo>
                  <a:cubicBezTo>
                    <a:pt x="585" y="318"/>
                    <a:pt x="588" y="317"/>
                    <a:pt x="595" y="315"/>
                  </a:cubicBezTo>
                  <a:cubicBezTo>
                    <a:pt x="608" y="308"/>
                    <a:pt x="609" y="301"/>
                    <a:pt x="614" y="289"/>
                  </a:cubicBezTo>
                  <a:cubicBezTo>
                    <a:pt x="633" y="299"/>
                    <a:pt x="650" y="286"/>
                    <a:pt x="657" y="268"/>
                  </a:cubicBezTo>
                  <a:cubicBezTo>
                    <a:pt x="647" y="281"/>
                    <a:pt x="627" y="278"/>
                    <a:pt x="616" y="269"/>
                  </a:cubicBezTo>
                  <a:cubicBezTo>
                    <a:pt x="617" y="266"/>
                    <a:pt x="617" y="266"/>
                    <a:pt x="617" y="266"/>
                  </a:cubicBezTo>
                  <a:cubicBezTo>
                    <a:pt x="628" y="261"/>
                    <a:pt x="638" y="259"/>
                    <a:pt x="631" y="244"/>
                  </a:cubicBezTo>
                  <a:cubicBezTo>
                    <a:pt x="631" y="255"/>
                    <a:pt x="631" y="257"/>
                    <a:pt x="619" y="257"/>
                  </a:cubicBezTo>
                  <a:cubicBezTo>
                    <a:pt x="622" y="229"/>
                    <a:pt x="594" y="192"/>
                    <a:pt x="566" y="192"/>
                  </a:cubicBezTo>
                  <a:cubicBezTo>
                    <a:pt x="564" y="188"/>
                    <a:pt x="580" y="183"/>
                    <a:pt x="583" y="181"/>
                  </a:cubicBezTo>
                  <a:cubicBezTo>
                    <a:pt x="577" y="178"/>
                    <a:pt x="565" y="184"/>
                    <a:pt x="560" y="188"/>
                  </a:cubicBezTo>
                  <a:cubicBezTo>
                    <a:pt x="554" y="183"/>
                    <a:pt x="539" y="170"/>
                    <a:pt x="530" y="178"/>
                  </a:cubicBezTo>
                  <a:cubicBezTo>
                    <a:pt x="529" y="179"/>
                    <a:pt x="529" y="179"/>
                    <a:pt x="529" y="179"/>
                  </a:cubicBezTo>
                  <a:cubicBezTo>
                    <a:pt x="538" y="179"/>
                    <a:pt x="543" y="183"/>
                    <a:pt x="549" y="189"/>
                  </a:cubicBezTo>
                  <a:cubicBezTo>
                    <a:pt x="506" y="193"/>
                    <a:pt x="490" y="246"/>
                    <a:pt x="469" y="217"/>
                  </a:cubicBezTo>
                  <a:cubicBezTo>
                    <a:pt x="460" y="231"/>
                    <a:pt x="482" y="237"/>
                    <a:pt x="484" y="240"/>
                  </a:cubicBezTo>
                  <a:cubicBezTo>
                    <a:pt x="474" y="247"/>
                    <a:pt x="461" y="249"/>
                    <a:pt x="451" y="236"/>
                  </a:cubicBezTo>
                  <a:cubicBezTo>
                    <a:pt x="441" y="255"/>
                    <a:pt x="478" y="250"/>
                    <a:pt x="476" y="253"/>
                  </a:cubicBezTo>
                  <a:cubicBezTo>
                    <a:pt x="472" y="257"/>
                    <a:pt x="462" y="266"/>
                    <a:pt x="454" y="266"/>
                  </a:cubicBezTo>
                  <a:cubicBezTo>
                    <a:pt x="464" y="271"/>
                    <a:pt x="466" y="271"/>
                    <a:pt x="476" y="265"/>
                  </a:cubicBezTo>
                  <a:cubicBezTo>
                    <a:pt x="472" y="271"/>
                    <a:pt x="470" y="272"/>
                    <a:pt x="467" y="274"/>
                  </a:cubicBezTo>
                  <a:cubicBezTo>
                    <a:pt x="464" y="275"/>
                    <a:pt x="462" y="276"/>
                    <a:pt x="457" y="278"/>
                  </a:cubicBezTo>
                  <a:cubicBezTo>
                    <a:pt x="435" y="269"/>
                    <a:pt x="435" y="269"/>
                    <a:pt x="435" y="269"/>
                  </a:cubicBezTo>
                  <a:cubicBezTo>
                    <a:pt x="434" y="269"/>
                    <a:pt x="434" y="269"/>
                    <a:pt x="434" y="269"/>
                  </a:cubicBezTo>
                  <a:lnTo>
                    <a:pt x="431" y="27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1645688" y="1602420"/>
            <a:ext cx="8584510" cy="1419753"/>
            <a:chOff x="1645688" y="1602420"/>
            <a:chExt cx="8584510" cy="1419753"/>
          </a:xfrm>
        </p:grpSpPr>
        <p:sp>
          <p:nvSpPr>
            <p:cNvPr id="2" name="文本框 1"/>
            <p:cNvSpPr txBox="1"/>
            <p:nvPr/>
          </p:nvSpPr>
          <p:spPr>
            <a:xfrm>
              <a:off x="6248018" y="1729511"/>
              <a:ext cx="3982180" cy="129266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30000"/>
                </a:lnSpc>
              </a:pPr>
              <a:r>
                <a:rPr lang="zh-CN" altLang="en-US" sz="3600" dirty="0" smtClean="0">
                  <a:blipFill>
                    <a:blip r:embed="rId4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rPr>
                <a:t>第四部分 </a:t>
              </a:r>
              <a:r>
                <a:rPr lang="zh-CN" altLang="en-US" sz="6000" dirty="0" smtClean="0">
                  <a:blipFill>
                    <a:blip r:embed="rId4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rPr>
                <a:t>工作安排</a:t>
              </a:r>
              <a:endParaRPr lang="zh-CN" altLang="en-US" sz="6000" dirty="0">
                <a:blipFill>
                  <a:blip r:embed="rId4"/>
                  <a:stretch>
                    <a:fillRect/>
                  </a:stretch>
                </a:blipFill>
                <a:latin typeface="造字工房俊雅（非商用）常规体" pitchFamily="50" charset="-122"/>
                <a:ea typeface="造字工房俊雅（非商用）常规体" pitchFamily="50" charset="-122"/>
              </a:endParaRPr>
            </a:p>
          </p:txBody>
        </p:sp>
        <p:sp>
          <p:nvSpPr>
            <p:cNvPr id="12" name="矩形 11"/>
            <p:cNvSpPr/>
            <p:nvPr/>
          </p:nvSpPr>
          <p:spPr>
            <a:xfrm>
              <a:off x="1645688" y="1602420"/>
              <a:ext cx="6141489" cy="70788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altLang="zh-CN" sz="4000" dirty="0">
                  <a:blipFill>
                    <a:blip r:embed="rId4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Work arrangement</a:t>
              </a:r>
              <a:endParaRPr lang="zh-CN" altLang="en-US" sz="4000" dirty="0">
                <a:blipFill>
                  <a:blip r:embed="rId4"/>
                  <a:stretch>
                    <a:fillRect/>
                  </a:stretch>
                </a:blipFill>
                <a:latin typeface="Felix Titling" panose="04060505060202020A04" pitchFamily="82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12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16" dur="7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/>
          <p:cNvSpPr/>
          <p:nvPr/>
        </p:nvSpPr>
        <p:spPr>
          <a:xfrm>
            <a:off x="1068639" y="1717842"/>
            <a:ext cx="10054722" cy="2177715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4445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  <a:cs typeface="+mn-ea"/>
            </a:endParaRPr>
          </a:p>
        </p:txBody>
      </p:sp>
      <p:pic>
        <p:nvPicPr>
          <p:cNvPr id="9" name="图片占位符 8"/>
          <p:cNvPicPr>
            <a:picLocks noGrp="1" noChangeAspect="1"/>
          </p:cNvPicPr>
          <p:nvPr>
            <p:ph type="pic" sz="quarter" idx="1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766" b="37766"/>
          <a:stretch>
            <a:fillRect/>
          </a:stretch>
        </p:blipFill>
        <p:spPr/>
      </p:pic>
      <p:pic>
        <p:nvPicPr>
          <p:cNvPr id="8" name="图片占位符 7"/>
          <p:cNvPicPr>
            <a:picLocks noGrp="1" noChangeAspect="1"/>
          </p:cNvPicPr>
          <p:nvPr>
            <p:ph type="pic" sz="quarter" idx="10"/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766" b="37766"/>
          <a:stretch>
            <a:fillRect/>
          </a:stretch>
        </p:blipFill>
        <p:spPr/>
      </p:pic>
      <p:grpSp>
        <p:nvGrpSpPr>
          <p:cNvPr id="51" name="组合 50"/>
          <p:cNvGrpSpPr/>
          <p:nvPr/>
        </p:nvGrpSpPr>
        <p:grpSpPr>
          <a:xfrm>
            <a:off x="4108664" y="325409"/>
            <a:ext cx="3884040" cy="1290594"/>
            <a:chOff x="4108664" y="325409"/>
            <a:chExt cx="3884040" cy="1290594"/>
          </a:xfrm>
        </p:grpSpPr>
        <p:sp>
          <p:nvSpPr>
            <p:cNvPr id="12" name="文本框 11"/>
            <p:cNvSpPr txBox="1"/>
            <p:nvPr/>
          </p:nvSpPr>
          <p:spPr>
            <a:xfrm>
              <a:off x="4108664" y="446452"/>
              <a:ext cx="2939954" cy="8925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30000"/>
                </a:lnSpc>
              </a:pPr>
              <a:r>
                <a:rPr lang="zh-CN" altLang="en-US" sz="2000" dirty="0" smtClean="0">
                  <a:blipFill>
                    <a:blip r:embed="rId5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rPr>
                <a:t>对于世界而言，你是一个人</a:t>
              </a:r>
              <a:endParaRPr lang="en-US" altLang="zh-CN" sz="2000" dirty="0" smtClean="0">
                <a:blipFill>
                  <a:blip r:embed="rId5"/>
                  <a:stretch>
                    <a:fillRect/>
                  </a:stretch>
                </a:blipFill>
                <a:latin typeface="造字工房俊雅（非商用）常规体" pitchFamily="50" charset="-122"/>
                <a:ea typeface="造字工房俊雅（非商用）常规体" pitchFamily="50" charset="-122"/>
              </a:endParaRPr>
            </a:p>
            <a:p>
              <a:pPr>
                <a:lnSpc>
                  <a:spcPct val="130000"/>
                </a:lnSpc>
              </a:pPr>
              <a:r>
                <a:rPr lang="zh-CN" altLang="en-US" sz="2000" dirty="0" smtClean="0">
                  <a:blipFill>
                    <a:blip r:embed="rId5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rPr>
                <a:t>但对我而言，你是我的整个世界</a:t>
              </a:r>
              <a:endParaRPr lang="zh-CN" altLang="en-US" sz="2000" dirty="0">
                <a:blipFill>
                  <a:blip r:embed="rId5"/>
                  <a:stretch>
                    <a:fillRect/>
                  </a:stretch>
                </a:blipFill>
                <a:latin typeface="造字工房俊雅（非商用）常规体" pitchFamily="50" charset="-122"/>
                <a:ea typeface="造字工房俊雅（非商用）常规体" pitchFamily="50" charset="-122"/>
              </a:endParaRPr>
            </a:p>
          </p:txBody>
        </p:sp>
        <p:sp>
          <p:nvSpPr>
            <p:cNvPr id="13" name="矩形 12"/>
            <p:cNvSpPr/>
            <p:nvPr/>
          </p:nvSpPr>
          <p:spPr>
            <a:xfrm>
              <a:off x="5875693" y="1339004"/>
              <a:ext cx="181221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600" dirty="0">
                  <a:blipFill>
                    <a:blip r:embed="rId5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To the world you may be one </a:t>
              </a:r>
              <a:r>
                <a:rPr lang="zh-CN" altLang="en-US" sz="600" dirty="0" smtClean="0">
                  <a:blipFill>
                    <a:blip r:embed="rId5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person</a:t>
              </a:r>
              <a:endParaRPr lang="en-US" altLang="zh-CN" sz="600" dirty="0" smtClean="0">
                <a:blipFill>
                  <a:blip r:embed="rId5"/>
                  <a:stretch>
                    <a:fillRect/>
                  </a:stretch>
                </a:blipFill>
                <a:latin typeface="Felix Titling" panose="04060505060202020A04" pitchFamily="82" charset="0"/>
              </a:endParaRPr>
            </a:p>
            <a:p>
              <a:r>
                <a:rPr lang="zh-CN" altLang="en-US" sz="600" dirty="0" smtClean="0">
                  <a:blipFill>
                    <a:blip r:embed="rId5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But </a:t>
              </a:r>
              <a:r>
                <a:rPr lang="zh-CN" altLang="en-US" sz="600" dirty="0">
                  <a:blipFill>
                    <a:blip r:embed="rId5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to me, you are my whole world</a:t>
              </a:r>
            </a:p>
          </p:txBody>
        </p:sp>
        <p:pic>
          <p:nvPicPr>
            <p:cNvPr id="14" name="图片 13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940985" y="325409"/>
              <a:ext cx="1051719" cy="916139"/>
            </a:xfrm>
            <a:prstGeom prst="rect">
              <a:avLst/>
            </a:prstGeom>
          </p:spPr>
        </p:pic>
      </p:grpSp>
      <p:sp>
        <p:nvSpPr>
          <p:cNvPr id="15" name="Content Placeholder 2"/>
          <p:cNvSpPr txBox="1"/>
          <p:nvPr/>
        </p:nvSpPr>
        <p:spPr>
          <a:xfrm>
            <a:off x="1189962" y="3997396"/>
            <a:ext cx="291870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600">
                <a:blipFill>
                  <a:blip r:embed="rId5"/>
                  <a:stretch>
                    <a:fillRect/>
                  </a:stretch>
                </a:blipFill>
                <a:latin typeface="Felix Titling" panose="04060505060202020A04" pitchFamily="82" charset="0"/>
              </a:defRPr>
            </a:lvl1pPr>
          </a:lstStyle>
          <a:p>
            <a:r>
              <a:rPr lang="en-US" altLang="zh-CN" sz="1100" dirty="0" smtClean="0">
                <a:sym typeface="+mn-lt"/>
              </a:rPr>
              <a:t>This is a sample letter that has been placed to demonstrate the typing format on the letterhead design</a:t>
            </a:r>
            <a:endParaRPr lang="en-US" altLang="zh-CN" sz="1100" dirty="0">
              <a:sym typeface="+mn-lt"/>
            </a:endParaRPr>
          </a:p>
        </p:txBody>
      </p:sp>
      <p:sp>
        <p:nvSpPr>
          <p:cNvPr id="16" name="Content Placeholder 2"/>
          <p:cNvSpPr txBox="1"/>
          <p:nvPr/>
        </p:nvSpPr>
        <p:spPr>
          <a:xfrm>
            <a:off x="8004760" y="3997396"/>
            <a:ext cx="291870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600">
                <a:blipFill>
                  <a:blip r:embed="rId5"/>
                  <a:stretch>
                    <a:fillRect/>
                  </a:stretch>
                </a:blipFill>
                <a:latin typeface="Felix Titling" panose="04060505060202020A04" pitchFamily="82" charset="0"/>
              </a:defRPr>
            </a:lvl1pPr>
          </a:lstStyle>
          <a:p>
            <a:pPr algn="r"/>
            <a:r>
              <a:rPr lang="en-US" altLang="zh-CN" sz="1100" dirty="0" smtClean="0">
                <a:sym typeface="+mn-lt"/>
              </a:rPr>
              <a:t>This is a sample letter that has been placed to demonstrate the typing format on the letterhead design</a:t>
            </a:r>
            <a:endParaRPr lang="en-US" altLang="zh-CN" sz="1100" dirty="0">
              <a:sym typeface="+mn-lt"/>
            </a:endParaRPr>
          </a:p>
        </p:txBody>
      </p:sp>
      <p:grpSp>
        <p:nvGrpSpPr>
          <p:cNvPr id="50" name="组合 49"/>
          <p:cNvGrpSpPr/>
          <p:nvPr/>
        </p:nvGrpSpPr>
        <p:grpSpPr>
          <a:xfrm>
            <a:off x="5208462" y="1981439"/>
            <a:ext cx="1790700" cy="1914118"/>
            <a:chOff x="5208462" y="1981439"/>
            <a:chExt cx="1790700" cy="1914118"/>
          </a:xfrm>
        </p:grpSpPr>
        <p:sp>
          <p:nvSpPr>
            <p:cNvPr id="17" name="心形 16"/>
            <p:cNvSpPr/>
            <p:nvPr/>
          </p:nvSpPr>
          <p:spPr>
            <a:xfrm>
              <a:off x="5208462" y="1981439"/>
              <a:ext cx="1790700" cy="1790700"/>
            </a:xfrm>
            <a:prstGeom prst="heart">
              <a:avLst/>
            </a:prstGeom>
            <a:solidFill>
              <a:srgbClr val="DC9E9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pic>
          <p:nvPicPr>
            <p:cNvPr id="11" name="图片 10"/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440975" y="2198520"/>
              <a:ext cx="1310049" cy="1697037"/>
            </a:xfrm>
            <a:prstGeom prst="rect">
              <a:avLst/>
            </a:prstGeom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15" grpId="0"/>
      <p:bldP spid="16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ontent Placeholder 2"/>
          <p:cNvSpPr txBox="1"/>
          <p:nvPr/>
        </p:nvSpPr>
        <p:spPr>
          <a:xfrm>
            <a:off x="475983" y="2882900"/>
            <a:ext cx="35491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600">
                <a:blipFill>
                  <a:blip r:embed="rId3"/>
                  <a:stretch>
                    <a:fillRect/>
                  </a:stretch>
                </a:blipFill>
                <a:latin typeface="Felix Titling" panose="04060505060202020A04" pitchFamily="82" charset="0"/>
              </a:defRPr>
            </a:lvl1pPr>
          </a:lstStyle>
          <a:p>
            <a:r>
              <a:rPr lang="en-US" altLang="zh-CN" sz="1100" dirty="0" smtClean="0">
                <a:sym typeface="+mn-lt"/>
              </a:rPr>
              <a:t>This is a sample letter that has been placed to demonstrate the typing format on the letterhead design </a:t>
            </a:r>
            <a:r>
              <a:rPr lang="en-US" altLang="zh-CN" sz="1100" dirty="0">
                <a:sym typeface="+mn-lt"/>
              </a:rPr>
              <a:t>This is a sample letter that has been placed to demonstrate the typing format on the letterhead </a:t>
            </a:r>
            <a:r>
              <a:rPr lang="en-US" altLang="zh-CN" sz="1100" dirty="0" smtClean="0">
                <a:sym typeface="+mn-lt"/>
              </a:rPr>
              <a:t>design This </a:t>
            </a:r>
            <a:r>
              <a:rPr lang="en-US" altLang="zh-CN" sz="1100" dirty="0">
                <a:sym typeface="+mn-lt"/>
              </a:rPr>
              <a:t>is a sample letter that has been placed to demonstrate the typing format on the letterhead </a:t>
            </a:r>
            <a:r>
              <a:rPr lang="en-US" altLang="zh-CN" sz="1100" dirty="0" smtClean="0">
                <a:sym typeface="+mn-lt"/>
              </a:rPr>
              <a:t>design</a:t>
            </a:r>
            <a:endParaRPr lang="en-US" altLang="zh-CN" sz="1100" dirty="0">
              <a:sym typeface="+mn-lt"/>
            </a:endParaRPr>
          </a:p>
        </p:txBody>
      </p:sp>
      <p:grpSp>
        <p:nvGrpSpPr>
          <p:cNvPr id="11" name="组合 10"/>
          <p:cNvGrpSpPr/>
          <p:nvPr/>
        </p:nvGrpSpPr>
        <p:grpSpPr>
          <a:xfrm>
            <a:off x="475982" y="1517751"/>
            <a:ext cx="3696740" cy="1218998"/>
            <a:chOff x="475982" y="1517751"/>
            <a:chExt cx="3696740" cy="1218998"/>
          </a:xfrm>
        </p:grpSpPr>
        <p:sp>
          <p:nvSpPr>
            <p:cNvPr id="9" name="文本框 8"/>
            <p:cNvSpPr txBox="1"/>
            <p:nvPr/>
          </p:nvSpPr>
          <p:spPr>
            <a:xfrm>
              <a:off x="475982" y="2325688"/>
              <a:ext cx="156966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zh-CN" altLang="en-US" sz="1800" dirty="0" smtClean="0">
                  <a:sym typeface="+mn-lt"/>
                </a:rPr>
                <a:t>输入文本内容</a:t>
              </a:r>
              <a:endParaRPr lang="en-US" altLang="zh-CN" sz="1800" dirty="0">
                <a:sym typeface="+mn-lt"/>
              </a:endParaRPr>
            </a:p>
          </p:txBody>
        </p:sp>
        <p:pic>
          <p:nvPicPr>
            <p:cNvPr id="10" name="图片 9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859382" y="1517751"/>
              <a:ext cx="1313340" cy="1218998"/>
            </a:xfrm>
            <a:prstGeom prst="rect">
              <a:avLst/>
            </a:prstGeom>
          </p:spPr>
        </p:pic>
      </p:grpSp>
      <p:pic>
        <p:nvPicPr>
          <p:cNvPr id="13" name="图片占位符 12"/>
          <p:cNvPicPr>
            <a:picLocks noGrp="1" noChangeAspect="1"/>
          </p:cNvPicPr>
          <p:nvPr>
            <p:ph type="pic" sz="quarter" idx="10"/>
          </p:nvPr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1528" b="31528"/>
          <a:stretch>
            <a:fillRect/>
          </a:stretch>
        </p:blipFill>
        <p:spPr/>
      </p:pic>
      <p:pic>
        <p:nvPicPr>
          <p:cNvPr id="21" name="图片占位符 20"/>
          <p:cNvPicPr>
            <a:picLocks noGrp="1" noChangeAspect="1"/>
          </p:cNvPicPr>
          <p:nvPr>
            <p:ph type="pic" sz="quarter" idx="11"/>
          </p:nvPr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667" b="16667"/>
          <a:stretch>
            <a:fillRect/>
          </a:stretch>
        </p:blipFill>
        <p:spPr/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4825916" y="1320967"/>
            <a:ext cx="2540168" cy="4032083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4445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  <a:cs typeface="+mn-ea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625391" y="1320968"/>
            <a:ext cx="3670384" cy="2050882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4445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  <a:cs typeface="+mn-ea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7896225" y="3302168"/>
            <a:ext cx="3670384" cy="2050882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4445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  <a:cs typeface="+mn-ea"/>
            </a:endParaRPr>
          </a:p>
        </p:txBody>
      </p:sp>
      <p:pic>
        <p:nvPicPr>
          <p:cNvPr id="11" name="图片占位符 10"/>
          <p:cNvPicPr>
            <a:picLocks noGrp="1" noChangeAspect="1"/>
          </p:cNvPicPr>
          <p:nvPr>
            <p:ph type="pic" sz="quarter" idx="10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961" b="15961"/>
          <a:stretch>
            <a:fillRect/>
          </a:stretch>
        </p:blipFill>
        <p:spPr/>
      </p:pic>
      <p:grpSp>
        <p:nvGrpSpPr>
          <p:cNvPr id="18" name="组合 17"/>
          <p:cNvGrpSpPr/>
          <p:nvPr/>
        </p:nvGrpSpPr>
        <p:grpSpPr>
          <a:xfrm>
            <a:off x="625391" y="3502192"/>
            <a:ext cx="3670384" cy="1850858"/>
            <a:chOff x="625391" y="3502192"/>
            <a:chExt cx="3670384" cy="1850858"/>
          </a:xfrm>
        </p:grpSpPr>
        <p:sp>
          <p:nvSpPr>
            <p:cNvPr id="5" name="矩形 4"/>
            <p:cNvSpPr/>
            <p:nvPr/>
          </p:nvSpPr>
          <p:spPr>
            <a:xfrm>
              <a:off x="625391" y="3502192"/>
              <a:ext cx="3670384" cy="1850858"/>
            </a:xfrm>
            <a:prstGeom prst="rect">
              <a:avLst/>
            </a:prstGeom>
            <a:solidFill>
              <a:srgbClr val="F7E1C9"/>
            </a:solidFill>
            <a:ln>
              <a:noFill/>
            </a:ln>
            <a:effectLst>
              <a:outerShdw blurRad="444500" sx="102000" sy="102000" algn="ctr" rotWithShape="0">
                <a:prstClr val="black">
                  <a:alpha val="1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</a:endParaRPr>
            </a:p>
          </p:txBody>
        </p:sp>
        <p:sp>
          <p:nvSpPr>
            <p:cNvPr id="14" name="Content Placeholder 2"/>
            <p:cNvSpPr txBox="1"/>
            <p:nvPr/>
          </p:nvSpPr>
          <p:spPr>
            <a:xfrm>
              <a:off x="790576" y="4124950"/>
              <a:ext cx="3325618" cy="110799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4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en-US" altLang="zh-CN" sz="1100" dirty="0" smtClean="0">
                  <a:sym typeface="+mn-lt"/>
                </a:rPr>
                <a:t>This is a sample letter that has been placed to demonstrate the typing format on the letterhead design </a:t>
              </a:r>
              <a:r>
                <a:rPr lang="en-US" altLang="zh-CN" sz="1100" dirty="0">
                  <a:sym typeface="+mn-lt"/>
                </a:rPr>
                <a:t>This is a sample letter that has been placed to demonstrate the typing format on the letterhead </a:t>
              </a:r>
              <a:r>
                <a:rPr lang="en-US" altLang="zh-CN" sz="1100" dirty="0" smtClean="0">
                  <a:sym typeface="+mn-lt"/>
                </a:rPr>
                <a:t>design</a:t>
              </a:r>
              <a:endParaRPr lang="en-US" altLang="zh-CN" sz="1100" dirty="0">
                <a:sym typeface="+mn-lt"/>
              </a:endParaRPr>
            </a:p>
          </p:txBody>
        </p:sp>
        <p:sp>
          <p:nvSpPr>
            <p:cNvPr id="15" name="文本框 14"/>
            <p:cNvSpPr txBox="1"/>
            <p:nvPr/>
          </p:nvSpPr>
          <p:spPr>
            <a:xfrm>
              <a:off x="790575" y="3668713"/>
              <a:ext cx="156966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4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zh-CN" altLang="en-US" sz="1800" dirty="0" smtClean="0">
                  <a:sym typeface="+mn-lt"/>
                </a:rPr>
                <a:t>输入文本内容</a:t>
              </a:r>
              <a:endParaRPr lang="en-US" altLang="zh-CN" sz="1800" dirty="0">
                <a:sym typeface="+mn-lt"/>
              </a:endParaRPr>
            </a:p>
          </p:txBody>
        </p:sp>
      </p:grpSp>
      <p:grpSp>
        <p:nvGrpSpPr>
          <p:cNvPr id="19" name="组合 18"/>
          <p:cNvGrpSpPr/>
          <p:nvPr/>
        </p:nvGrpSpPr>
        <p:grpSpPr>
          <a:xfrm>
            <a:off x="7896225" y="1320967"/>
            <a:ext cx="3670384" cy="1850858"/>
            <a:chOff x="7896225" y="1320967"/>
            <a:chExt cx="3670384" cy="1850858"/>
          </a:xfrm>
        </p:grpSpPr>
        <p:sp>
          <p:nvSpPr>
            <p:cNvPr id="7" name="矩形 6"/>
            <p:cNvSpPr/>
            <p:nvPr/>
          </p:nvSpPr>
          <p:spPr>
            <a:xfrm>
              <a:off x="7896225" y="1320967"/>
              <a:ext cx="3670384" cy="1850858"/>
            </a:xfrm>
            <a:prstGeom prst="rect">
              <a:avLst/>
            </a:prstGeom>
            <a:solidFill>
              <a:srgbClr val="F7E1C9"/>
            </a:solidFill>
            <a:ln>
              <a:noFill/>
            </a:ln>
            <a:effectLst>
              <a:outerShdw blurRad="444500" sx="102000" sy="102000" algn="ctr" rotWithShape="0">
                <a:prstClr val="black">
                  <a:alpha val="1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</a:endParaRPr>
            </a:p>
          </p:txBody>
        </p:sp>
        <p:sp>
          <p:nvSpPr>
            <p:cNvPr id="16" name="Content Placeholder 2"/>
            <p:cNvSpPr txBox="1"/>
            <p:nvPr/>
          </p:nvSpPr>
          <p:spPr>
            <a:xfrm>
              <a:off x="8058151" y="1924675"/>
              <a:ext cx="3325618" cy="110799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4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en-US" altLang="zh-CN" sz="1100" dirty="0" smtClean="0">
                  <a:sym typeface="+mn-lt"/>
                </a:rPr>
                <a:t>This is a sample letter that has been placed to demonstrate the typing format on the letterhead design </a:t>
              </a:r>
              <a:r>
                <a:rPr lang="en-US" altLang="zh-CN" sz="1100" dirty="0">
                  <a:sym typeface="+mn-lt"/>
                </a:rPr>
                <a:t>This is a sample letter that has been placed to demonstrate the typing format on the letterhead </a:t>
              </a:r>
              <a:r>
                <a:rPr lang="en-US" altLang="zh-CN" sz="1100" dirty="0" smtClean="0">
                  <a:sym typeface="+mn-lt"/>
                </a:rPr>
                <a:t>design</a:t>
              </a:r>
              <a:endParaRPr lang="en-US" altLang="zh-CN" sz="1100" dirty="0">
                <a:sym typeface="+mn-lt"/>
              </a:endParaRPr>
            </a:p>
          </p:txBody>
        </p:sp>
        <p:sp>
          <p:nvSpPr>
            <p:cNvPr id="17" name="文本框 16"/>
            <p:cNvSpPr txBox="1"/>
            <p:nvPr/>
          </p:nvSpPr>
          <p:spPr>
            <a:xfrm>
              <a:off x="8058150" y="1468438"/>
              <a:ext cx="156966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defRPr sz="600">
                  <a:blipFill>
                    <a:blip r:embed="rId4"/>
                    <a:stretch>
                      <a:fillRect/>
                    </a:stretch>
                  </a:blipFill>
                  <a:latin typeface="Felix Titling" panose="04060505060202020A04" pitchFamily="82" charset="0"/>
                </a:defRPr>
              </a:lvl1pPr>
            </a:lstStyle>
            <a:p>
              <a:r>
                <a:rPr lang="zh-CN" altLang="en-US" sz="1800" dirty="0" smtClean="0">
                  <a:sym typeface="+mn-lt"/>
                </a:rPr>
                <a:t>输入文本内容</a:t>
              </a:r>
              <a:endParaRPr lang="en-US" altLang="zh-CN" sz="1800" dirty="0">
                <a:sym typeface="+mn-lt"/>
              </a:endParaRPr>
            </a:p>
          </p:txBody>
        </p:sp>
      </p:grpSp>
      <p:pic>
        <p:nvPicPr>
          <p:cNvPr id="21" name="图片占位符 20"/>
          <p:cNvPicPr>
            <a:picLocks noGrp="1" noChangeAspect="1"/>
          </p:cNvPicPr>
          <p:nvPr>
            <p:ph type="pic" sz="quarter" idx="12"/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88" r="2588"/>
          <a:stretch>
            <a:fillRect/>
          </a:stretch>
        </p:blipFill>
        <p:spPr/>
      </p:pic>
      <p:pic>
        <p:nvPicPr>
          <p:cNvPr id="23" name="图片占位符 22"/>
          <p:cNvPicPr>
            <a:picLocks noGrp="1" noChangeAspect="1"/>
          </p:cNvPicPr>
          <p:nvPr>
            <p:ph type="pic" sz="quarter" idx="11"/>
          </p:nvPr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4897" b="34897"/>
          <a:stretch>
            <a:fillRect/>
          </a:stretch>
        </p:blipFill>
        <p:spPr/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2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6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" name="组合 33"/>
          <p:cNvGrpSpPr/>
          <p:nvPr/>
        </p:nvGrpSpPr>
        <p:grpSpPr>
          <a:xfrm>
            <a:off x="5562366" y="898093"/>
            <a:ext cx="6009309" cy="5134407"/>
            <a:chOff x="5562366" y="898093"/>
            <a:chExt cx="6009309" cy="5134407"/>
          </a:xfrm>
        </p:grpSpPr>
        <p:sp>
          <p:nvSpPr>
            <p:cNvPr id="27" name="心形 26"/>
            <p:cNvSpPr/>
            <p:nvPr/>
          </p:nvSpPr>
          <p:spPr>
            <a:xfrm>
              <a:off x="5562366" y="1057442"/>
              <a:ext cx="6009309" cy="4975058"/>
            </a:xfrm>
            <a:prstGeom prst="heart">
              <a:avLst/>
            </a:prstGeom>
            <a:solidFill>
              <a:schemeClr val="bg1"/>
            </a:solidFill>
            <a:ln>
              <a:noFill/>
            </a:ln>
            <a:effectLst>
              <a:outerShdw blurRad="444500" sx="102000" sy="102000" algn="ctr" rotWithShape="0">
                <a:prstClr val="black">
                  <a:alpha val="1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</a:endParaRPr>
            </a:p>
          </p:txBody>
        </p:sp>
        <p:sp>
          <p:nvSpPr>
            <p:cNvPr id="28" name="文本框 27"/>
            <p:cNvSpPr txBox="1"/>
            <p:nvPr/>
          </p:nvSpPr>
          <p:spPr>
            <a:xfrm>
              <a:off x="6061287" y="898093"/>
              <a:ext cx="2735429" cy="264687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6600" dirty="0" smtClean="0">
                  <a:blipFill>
                    <a:blip r:embed="rId3"/>
                    <a:stretch>
                      <a:fillRect/>
                    </a:stretch>
                  </a:blipFill>
                  <a:effectLst>
                    <a:outerShdw blurRad="38100" dist="38100" dir="2700000" algn="tl">
                      <a:srgbClr val="000000">
                        <a:alpha val="10000"/>
                      </a:srgbClr>
                    </a:outerShdw>
                  </a:effectLst>
                  <a:latin typeface="Felix Titling" panose="04060505060202020A04" pitchFamily="82" charset="0"/>
                </a:rPr>
                <a:t>L</a:t>
              </a:r>
              <a:r>
                <a:rPr lang="en-US" altLang="zh-CN" sz="5400" dirty="0" smtClean="0">
                  <a:blipFill>
                    <a:blip r:embed="rId3"/>
                    <a:stretch>
                      <a:fillRect/>
                    </a:stretch>
                  </a:blipFill>
                  <a:effectLst>
                    <a:outerShdw blurRad="38100" dist="38100" dir="2700000" algn="tl">
                      <a:srgbClr val="000000">
                        <a:alpha val="10000"/>
                      </a:srgbClr>
                    </a:outerShdw>
                  </a:effectLst>
                  <a:latin typeface="Felix Titling" panose="04060505060202020A04" pitchFamily="82" charset="0"/>
                </a:rPr>
                <a:t>OVE</a:t>
              </a:r>
              <a:endParaRPr lang="zh-CN" altLang="en-US" sz="5400" dirty="0">
                <a:blipFill>
                  <a:blip r:embed="rId3"/>
                  <a:stretch>
                    <a:fillRect/>
                  </a:stretch>
                </a:blipFill>
                <a:effectLst>
                  <a:outerShdw blurRad="38100" dist="38100" dir="2700000" algn="tl">
                    <a:srgbClr val="000000">
                      <a:alpha val="10000"/>
                    </a:srgbClr>
                  </a:outerShdw>
                </a:effectLst>
                <a:latin typeface="Felix Titling" panose="04060505060202020A04" pitchFamily="82" charset="0"/>
              </a:endParaRPr>
            </a:p>
          </p:txBody>
        </p:sp>
        <p:sp>
          <p:nvSpPr>
            <p:cNvPr id="32" name="文本框 31"/>
            <p:cNvSpPr txBox="1"/>
            <p:nvPr/>
          </p:nvSpPr>
          <p:spPr>
            <a:xfrm>
              <a:off x="6812767" y="3258044"/>
              <a:ext cx="2939954" cy="8925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ct val="130000"/>
                </a:lnSpc>
              </a:pPr>
              <a:r>
                <a:rPr lang="zh-CN" altLang="en-US" sz="2000" dirty="0" smtClean="0">
                  <a:blipFill>
                    <a:blip r:embed="rId3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rPr>
                <a:t>对于世界而言，你是一个人</a:t>
              </a:r>
              <a:endParaRPr lang="en-US" altLang="zh-CN" sz="2000" dirty="0" smtClean="0">
                <a:blipFill>
                  <a:blip r:embed="rId3"/>
                  <a:stretch>
                    <a:fillRect/>
                  </a:stretch>
                </a:blipFill>
                <a:latin typeface="造字工房俊雅（非商用）常规体" pitchFamily="50" charset="-122"/>
                <a:ea typeface="造字工房俊雅（非商用）常规体" pitchFamily="50" charset="-122"/>
              </a:endParaRPr>
            </a:p>
            <a:p>
              <a:pPr>
                <a:lnSpc>
                  <a:spcPct val="130000"/>
                </a:lnSpc>
              </a:pPr>
              <a:r>
                <a:rPr lang="zh-CN" altLang="en-US" sz="2000" dirty="0" smtClean="0">
                  <a:blipFill>
                    <a:blip r:embed="rId3"/>
                    <a:stretch>
                      <a:fillRect/>
                    </a:stretch>
                  </a:blipFill>
                  <a:latin typeface="造字工房俊雅（非商用）常规体" pitchFamily="50" charset="-122"/>
                  <a:ea typeface="造字工房俊雅（非商用）常规体" pitchFamily="50" charset="-122"/>
                </a:rPr>
                <a:t>但对我而言，你是我的整个世界</a:t>
              </a:r>
              <a:endParaRPr lang="zh-CN" altLang="en-US" sz="2000" dirty="0">
                <a:blipFill>
                  <a:blip r:embed="rId3"/>
                  <a:stretch>
                    <a:fillRect/>
                  </a:stretch>
                </a:blipFill>
                <a:latin typeface="造字工房俊雅（非商用）常规体" pitchFamily="50" charset="-122"/>
                <a:ea typeface="造字工房俊雅（非商用）常规体" pitchFamily="50" charset="-122"/>
              </a:endParaRPr>
            </a:p>
          </p:txBody>
        </p:sp>
        <p:sp>
          <p:nvSpPr>
            <p:cNvPr id="33" name="矩形 32"/>
            <p:cNvSpPr/>
            <p:nvPr/>
          </p:nvSpPr>
          <p:spPr>
            <a:xfrm>
              <a:off x="8579796" y="4150596"/>
              <a:ext cx="181221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600" dirty="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To the world you may be one </a:t>
              </a:r>
              <a:r>
                <a:rPr lang="zh-CN" altLang="en-US" sz="600" dirty="0" smtClean="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person</a:t>
              </a:r>
              <a:endParaRPr lang="en-US" altLang="zh-CN" sz="600" dirty="0" smtClean="0">
                <a:blipFill>
                  <a:blip r:embed="rId3"/>
                  <a:stretch>
                    <a:fillRect/>
                  </a:stretch>
                </a:blipFill>
                <a:latin typeface="Felix Titling" panose="04060505060202020A04" pitchFamily="82" charset="0"/>
              </a:endParaRPr>
            </a:p>
            <a:p>
              <a:r>
                <a:rPr lang="zh-CN" altLang="en-US" sz="600" dirty="0" smtClean="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But </a:t>
              </a:r>
              <a:r>
                <a:rPr lang="zh-CN" altLang="en-US" sz="600" dirty="0">
                  <a:blipFill>
                    <a:blip r:embed="rId3"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to me, you are my whole world</a:t>
              </a:r>
            </a:p>
          </p:txBody>
        </p:sp>
      </p:grpSp>
      <p:pic>
        <p:nvPicPr>
          <p:cNvPr id="31" name="图片占位符 30"/>
          <p:cNvPicPr>
            <a:picLocks noGrp="1" noChangeAspect="1"/>
          </p:cNvPicPr>
          <p:nvPr>
            <p:ph type="pic" sz="quarter" idx="11"/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080" b="21080"/>
          <a:stretch>
            <a:fillRect/>
          </a:stretch>
        </p:blipFill>
        <p:spPr/>
      </p:pic>
      <p:grpSp>
        <p:nvGrpSpPr>
          <p:cNvPr id="3" name="组合 2"/>
          <p:cNvGrpSpPr/>
          <p:nvPr/>
        </p:nvGrpSpPr>
        <p:grpSpPr>
          <a:xfrm>
            <a:off x="0" y="6582686"/>
            <a:ext cx="12193200" cy="336242"/>
            <a:chOff x="0" y="6051885"/>
            <a:chExt cx="13283466" cy="336242"/>
          </a:xfrm>
          <a:solidFill>
            <a:schemeClr val="bg1"/>
          </a:solidFill>
          <a:effectLst>
            <a:outerShdw blurRad="63500" sx="102000" sy="102000" algn="ctr" rotWithShape="0">
              <a:schemeClr val="bg1">
                <a:alpha val="40000"/>
              </a:schemeClr>
            </a:outerShdw>
          </a:effectLst>
        </p:grpSpPr>
        <p:grpSp>
          <p:nvGrpSpPr>
            <p:cNvPr id="4" name="Group 381"/>
            <p:cNvGrpSpPr>
              <a:grpSpLocks noChangeAspect="1"/>
            </p:cNvGrpSpPr>
            <p:nvPr/>
          </p:nvGrpSpPr>
          <p:grpSpPr bwMode="auto">
            <a:xfrm>
              <a:off x="0" y="6051885"/>
              <a:ext cx="6641733" cy="336242"/>
              <a:chOff x="-478" y="1937"/>
              <a:chExt cx="8632" cy="437"/>
            </a:xfrm>
            <a:grpFill/>
          </p:grpSpPr>
          <p:sp>
            <p:nvSpPr>
              <p:cNvPr id="16" name="Freeform 382"/>
              <p:cNvSpPr>
                <a:spLocks noEditPoints="1"/>
              </p:cNvSpPr>
              <p:nvPr/>
            </p:nvSpPr>
            <p:spPr bwMode="auto">
              <a:xfrm>
                <a:off x="-42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4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6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89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8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0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0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5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" name="Freeform 383"/>
              <p:cNvSpPr>
                <a:spLocks noEditPoints="1"/>
              </p:cNvSpPr>
              <p:nvPr/>
            </p:nvSpPr>
            <p:spPr bwMode="auto">
              <a:xfrm>
                <a:off x="53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7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" name="Freeform 384"/>
              <p:cNvSpPr>
                <a:spLocks noEditPoints="1"/>
              </p:cNvSpPr>
              <p:nvPr/>
            </p:nvSpPr>
            <p:spPr bwMode="auto">
              <a:xfrm>
                <a:off x="1498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2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" name="Freeform 385"/>
              <p:cNvSpPr>
                <a:spLocks noEditPoints="1"/>
              </p:cNvSpPr>
              <p:nvPr/>
            </p:nvSpPr>
            <p:spPr bwMode="auto">
              <a:xfrm>
                <a:off x="2460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7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1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" name="Freeform 386"/>
              <p:cNvSpPr>
                <a:spLocks noEditPoints="1"/>
              </p:cNvSpPr>
              <p:nvPr/>
            </p:nvSpPr>
            <p:spPr bwMode="auto">
              <a:xfrm>
                <a:off x="3423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5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5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2 w 351"/>
                  <a:gd name="T89" fmla="*/ 23 h 155"/>
                  <a:gd name="T90" fmla="*/ 157 w 351"/>
                  <a:gd name="T91" fmla="*/ 83 h 155"/>
                  <a:gd name="T92" fmla="*/ 124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8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1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40" y="130"/>
                    </a:cubicBezTo>
                    <a:cubicBezTo>
                      <a:pt x="41" y="131"/>
                      <a:pt x="43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9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7" y="146"/>
                      <a:pt x="157" y="146"/>
                      <a:pt x="157" y="147"/>
                    </a:cubicBezTo>
                    <a:cubicBezTo>
                      <a:pt x="161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6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9" y="147"/>
                      <a:pt x="174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6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5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4" y="147"/>
                    </a:cubicBezTo>
                    <a:cubicBezTo>
                      <a:pt x="194" y="146"/>
                      <a:pt x="194" y="146"/>
                      <a:pt x="195" y="146"/>
                    </a:cubicBezTo>
                    <a:cubicBezTo>
                      <a:pt x="195" y="146"/>
                      <a:pt x="195" y="147"/>
                      <a:pt x="194" y="147"/>
                    </a:cubicBezTo>
                    <a:cubicBezTo>
                      <a:pt x="194" y="151"/>
                      <a:pt x="198" y="154"/>
                      <a:pt x="201" y="152"/>
                    </a:cubicBezTo>
                    <a:cubicBezTo>
                      <a:pt x="202" y="152"/>
                      <a:pt x="202" y="152"/>
                      <a:pt x="203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2" y="154"/>
                      <a:pt x="202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2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2" y="138"/>
                      <a:pt x="331" y="139"/>
                    </a:cubicBezTo>
                    <a:cubicBezTo>
                      <a:pt x="327" y="147"/>
                      <a:pt x="322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7" y="101"/>
                      <a:pt x="325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9" y="1"/>
                      <a:pt x="174" y="6"/>
                    </a:cubicBezTo>
                    <a:cubicBezTo>
                      <a:pt x="159" y="0"/>
                      <a:pt x="142" y="3"/>
                      <a:pt x="130" y="12"/>
                    </a:cubicBezTo>
                    <a:cubicBezTo>
                      <a:pt x="114" y="11"/>
                      <a:pt x="98" y="18"/>
                      <a:pt x="88" y="30"/>
                    </a:cubicBezTo>
                    <a:cubicBezTo>
                      <a:pt x="72" y="33"/>
                      <a:pt x="59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2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8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4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9" y="132"/>
                      <a:pt x="137" y="129"/>
                    </a:cubicBezTo>
                    <a:cubicBezTo>
                      <a:pt x="139" y="131"/>
                      <a:pt x="142" y="133"/>
                      <a:pt x="145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7" y="134"/>
                    </a:moveTo>
                    <a:cubicBezTo>
                      <a:pt x="156" y="133"/>
                      <a:pt x="155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7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70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1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4" y="128"/>
                      <a:pt x="183" y="129"/>
                      <a:pt x="182" y="130"/>
                    </a:cubicBezTo>
                    <a:close/>
                    <a:moveTo>
                      <a:pt x="198" y="131"/>
                    </a:moveTo>
                    <a:cubicBezTo>
                      <a:pt x="197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8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6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2" y="131"/>
                      <a:pt x="214" y="129"/>
                    </a:cubicBezTo>
                    <a:cubicBezTo>
                      <a:pt x="213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5" y="149"/>
                    </a:cubicBezTo>
                    <a:cubicBezTo>
                      <a:pt x="215" y="148"/>
                      <a:pt x="216" y="147"/>
                      <a:pt x="217" y="145"/>
                    </a:cubicBezTo>
                    <a:cubicBezTo>
                      <a:pt x="220" y="144"/>
                      <a:pt x="223" y="142"/>
                      <a:pt x="226" y="140"/>
                    </a:cubicBezTo>
                    <a:cubicBezTo>
                      <a:pt x="224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9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6" y="72"/>
                      <a:pt x="310" y="78"/>
                      <a:pt x="313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6" y="98"/>
                      <a:pt x="316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5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7" y="109"/>
                      <a:pt x="286" y="102"/>
                      <a:pt x="292" y="94"/>
                    </a:cubicBezTo>
                    <a:cubicBezTo>
                      <a:pt x="299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9" y="52"/>
                      <a:pt x="274" y="53"/>
                      <a:pt x="269" y="54"/>
                    </a:cubicBezTo>
                    <a:cubicBezTo>
                      <a:pt x="269" y="50"/>
                      <a:pt x="269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5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90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5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8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9" y="42"/>
                      <a:pt x="242" y="41"/>
                    </a:cubicBezTo>
                    <a:cubicBezTo>
                      <a:pt x="246" y="38"/>
                      <a:pt x="251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60" y="48"/>
                      <a:pt x="260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8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3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4" y="79"/>
                      <a:pt x="195" y="74"/>
                      <a:pt x="195" y="69"/>
                    </a:cubicBezTo>
                    <a:cubicBezTo>
                      <a:pt x="198" y="58"/>
                      <a:pt x="199" y="47"/>
                      <a:pt x="198" y="37"/>
                    </a:cubicBezTo>
                    <a:cubicBezTo>
                      <a:pt x="200" y="32"/>
                      <a:pt x="203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8" y="35"/>
                    </a:cubicBezTo>
                    <a:cubicBezTo>
                      <a:pt x="187" y="36"/>
                      <a:pt x="187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70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6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6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6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2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50" y="38"/>
                      <a:pt x="150" y="40"/>
                      <a:pt x="150" y="41"/>
                    </a:cubicBezTo>
                    <a:cubicBezTo>
                      <a:pt x="149" y="55"/>
                      <a:pt x="154" y="69"/>
                      <a:pt x="157" y="83"/>
                    </a:cubicBezTo>
                    <a:cubicBezTo>
                      <a:pt x="158" y="93"/>
                      <a:pt x="158" y="103"/>
                      <a:pt x="158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4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3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5" y="91"/>
                      <a:pt x="112" y="87"/>
                    </a:cubicBezTo>
                    <a:cubicBezTo>
                      <a:pt x="106" y="78"/>
                      <a:pt x="99" y="69"/>
                      <a:pt x="91" y="63"/>
                    </a:cubicBezTo>
                    <a:cubicBezTo>
                      <a:pt x="88" y="56"/>
                      <a:pt x="88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80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9" y="68"/>
                      <a:pt x="59" y="67"/>
                      <a:pt x="59" y="66"/>
                    </a:cubicBezTo>
                    <a:cubicBezTo>
                      <a:pt x="61" y="65"/>
                      <a:pt x="62" y="65"/>
                      <a:pt x="63" y="64"/>
                    </a:cubicBezTo>
                    <a:cubicBezTo>
                      <a:pt x="71" y="64"/>
                      <a:pt x="77" y="66"/>
                      <a:pt x="82" y="69"/>
                    </a:cubicBezTo>
                    <a:cubicBezTo>
                      <a:pt x="83" y="70"/>
                      <a:pt x="83" y="71"/>
                      <a:pt x="84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10" y="121"/>
                      <a:pt x="101" y="117"/>
                    </a:cubicBezTo>
                    <a:cubicBezTo>
                      <a:pt x="98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60" y="84"/>
                      <a:pt x="58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9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8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8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5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5" y="131"/>
                    </a:cubicBezTo>
                    <a:cubicBezTo>
                      <a:pt x="64" y="126"/>
                      <a:pt x="54" y="122"/>
                      <a:pt x="44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4" y="104"/>
                      <a:pt x="34" y="100"/>
                    </a:cubicBezTo>
                    <a:cubicBezTo>
                      <a:pt x="35" y="99"/>
                      <a:pt x="36" y="98"/>
                      <a:pt x="38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" name="Freeform 387"/>
              <p:cNvSpPr>
                <a:spLocks noEditPoints="1"/>
              </p:cNvSpPr>
              <p:nvPr/>
            </p:nvSpPr>
            <p:spPr bwMode="auto">
              <a:xfrm>
                <a:off x="4387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" name="Freeform 388"/>
              <p:cNvSpPr>
                <a:spLocks noEditPoints="1"/>
              </p:cNvSpPr>
              <p:nvPr/>
            </p:nvSpPr>
            <p:spPr bwMode="auto">
              <a:xfrm>
                <a:off x="5350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3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5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9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" name="Freeform 389"/>
              <p:cNvSpPr>
                <a:spLocks noEditPoints="1"/>
              </p:cNvSpPr>
              <p:nvPr/>
            </p:nvSpPr>
            <p:spPr bwMode="auto">
              <a:xfrm>
                <a:off x="6312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8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10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5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" name="Freeform 390"/>
              <p:cNvSpPr>
                <a:spLocks noEditPoints="1"/>
              </p:cNvSpPr>
              <p:nvPr/>
            </p:nvSpPr>
            <p:spPr bwMode="auto">
              <a:xfrm>
                <a:off x="7274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" name="Rectangle 391"/>
              <p:cNvSpPr>
                <a:spLocks noChangeArrowheads="1"/>
              </p:cNvSpPr>
              <p:nvPr/>
            </p:nvSpPr>
            <p:spPr bwMode="auto">
              <a:xfrm>
                <a:off x="-478" y="2278"/>
                <a:ext cx="8632" cy="9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5" name="Group 381"/>
            <p:cNvGrpSpPr>
              <a:grpSpLocks noChangeAspect="1"/>
            </p:cNvGrpSpPr>
            <p:nvPr/>
          </p:nvGrpSpPr>
          <p:grpSpPr bwMode="auto">
            <a:xfrm>
              <a:off x="6641733" y="6051885"/>
              <a:ext cx="6641733" cy="336242"/>
              <a:chOff x="-478" y="1937"/>
              <a:chExt cx="8632" cy="437"/>
            </a:xfrm>
            <a:grpFill/>
          </p:grpSpPr>
          <p:sp>
            <p:nvSpPr>
              <p:cNvPr id="6" name="Freeform 382"/>
              <p:cNvSpPr>
                <a:spLocks noEditPoints="1"/>
              </p:cNvSpPr>
              <p:nvPr/>
            </p:nvSpPr>
            <p:spPr bwMode="auto">
              <a:xfrm>
                <a:off x="-42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4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6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89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8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0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0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5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" name="Freeform 383"/>
              <p:cNvSpPr>
                <a:spLocks noEditPoints="1"/>
              </p:cNvSpPr>
              <p:nvPr/>
            </p:nvSpPr>
            <p:spPr bwMode="auto">
              <a:xfrm>
                <a:off x="536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7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" name="Freeform 384"/>
              <p:cNvSpPr>
                <a:spLocks noEditPoints="1"/>
              </p:cNvSpPr>
              <p:nvPr/>
            </p:nvSpPr>
            <p:spPr bwMode="auto">
              <a:xfrm>
                <a:off x="1498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2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" name="Freeform 385"/>
              <p:cNvSpPr>
                <a:spLocks noEditPoints="1"/>
              </p:cNvSpPr>
              <p:nvPr/>
            </p:nvSpPr>
            <p:spPr bwMode="auto">
              <a:xfrm>
                <a:off x="2460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7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1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" name="Freeform 386"/>
              <p:cNvSpPr>
                <a:spLocks noEditPoints="1"/>
              </p:cNvSpPr>
              <p:nvPr/>
            </p:nvSpPr>
            <p:spPr bwMode="auto">
              <a:xfrm>
                <a:off x="3423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5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5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2 w 351"/>
                  <a:gd name="T89" fmla="*/ 23 h 155"/>
                  <a:gd name="T90" fmla="*/ 157 w 351"/>
                  <a:gd name="T91" fmla="*/ 83 h 155"/>
                  <a:gd name="T92" fmla="*/ 124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8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1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40" y="130"/>
                    </a:cubicBezTo>
                    <a:cubicBezTo>
                      <a:pt x="41" y="131"/>
                      <a:pt x="43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9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7" y="146"/>
                      <a:pt x="157" y="146"/>
                      <a:pt x="157" y="147"/>
                    </a:cubicBezTo>
                    <a:cubicBezTo>
                      <a:pt x="161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6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9" y="147"/>
                      <a:pt x="174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6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5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4" y="147"/>
                    </a:cubicBezTo>
                    <a:cubicBezTo>
                      <a:pt x="194" y="146"/>
                      <a:pt x="194" y="146"/>
                      <a:pt x="195" y="146"/>
                    </a:cubicBezTo>
                    <a:cubicBezTo>
                      <a:pt x="195" y="146"/>
                      <a:pt x="195" y="147"/>
                      <a:pt x="194" y="147"/>
                    </a:cubicBezTo>
                    <a:cubicBezTo>
                      <a:pt x="194" y="151"/>
                      <a:pt x="198" y="154"/>
                      <a:pt x="201" y="152"/>
                    </a:cubicBezTo>
                    <a:cubicBezTo>
                      <a:pt x="202" y="152"/>
                      <a:pt x="202" y="152"/>
                      <a:pt x="203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2" y="154"/>
                      <a:pt x="202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2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2" y="138"/>
                      <a:pt x="331" y="139"/>
                    </a:cubicBezTo>
                    <a:cubicBezTo>
                      <a:pt x="327" y="147"/>
                      <a:pt x="322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7" y="101"/>
                      <a:pt x="325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9" y="1"/>
                      <a:pt x="174" y="6"/>
                    </a:cubicBezTo>
                    <a:cubicBezTo>
                      <a:pt x="159" y="0"/>
                      <a:pt x="142" y="3"/>
                      <a:pt x="130" y="12"/>
                    </a:cubicBezTo>
                    <a:cubicBezTo>
                      <a:pt x="114" y="11"/>
                      <a:pt x="98" y="18"/>
                      <a:pt x="88" y="30"/>
                    </a:cubicBezTo>
                    <a:cubicBezTo>
                      <a:pt x="72" y="33"/>
                      <a:pt x="59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2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8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4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9" y="132"/>
                      <a:pt x="137" y="129"/>
                    </a:cubicBezTo>
                    <a:cubicBezTo>
                      <a:pt x="139" y="131"/>
                      <a:pt x="142" y="133"/>
                      <a:pt x="145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7" y="134"/>
                    </a:moveTo>
                    <a:cubicBezTo>
                      <a:pt x="156" y="133"/>
                      <a:pt x="155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7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70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1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4" y="128"/>
                      <a:pt x="183" y="129"/>
                      <a:pt x="182" y="130"/>
                    </a:cubicBezTo>
                    <a:close/>
                    <a:moveTo>
                      <a:pt x="198" y="131"/>
                    </a:moveTo>
                    <a:cubicBezTo>
                      <a:pt x="197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8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6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2" y="131"/>
                      <a:pt x="214" y="129"/>
                    </a:cubicBezTo>
                    <a:cubicBezTo>
                      <a:pt x="213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5" y="149"/>
                    </a:cubicBezTo>
                    <a:cubicBezTo>
                      <a:pt x="215" y="148"/>
                      <a:pt x="216" y="147"/>
                      <a:pt x="217" y="145"/>
                    </a:cubicBezTo>
                    <a:cubicBezTo>
                      <a:pt x="220" y="144"/>
                      <a:pt x="223" y="142"/>
                      <a:pt x="226" y="140"/>
                    </a:cubicBezTo>
                    <a:cubicBezTo>
                      <a:pt x="224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9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6" y="72"/>
                      <a:pt x="310" y="78"/>
                      <a:pt x="313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6" y="98"/>
                      <a:pt x="316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5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7" y="109"/>
                      <a:pt x="286" y="102"/>
                      <a:pt x="292" y="94"/>
                    </a:cubicBezTo>
                    <a:cubicBezTo>
                      <a:pt x="299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9" y="52"/>
                      <a:pt x="274" y="53"/>
                      <a:pt x="269" y="54"/>
                    </a:cubicBezTo>
                    <a:cubicBezTo>
                      <a:pt x="269" y="50"/>
                      <a:pt x="269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5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90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5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8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9" y="42"/>
                      <a:pt x="242" y="41"/>
                    </a:cubicBezTo>
                    <a:cubicBezTo>
                      <a:pt x="246" y="38"/>
                      <a:pt x="251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60" y="48"/>
                      <a:pt x="260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8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3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4" y="79"/>
                      <a:pt x="195" y="74"/>
                      <a:pt x="195" y="69"/>
                    </a:cubicBezTo>
                    <a:cubicBezTo>
                      <a:pt x="198" y="58"/>
                      <a:pt x="199" y="47"/>
                      <a:pt x="198" y="37"/>
                    </a:cubicBezTo>
                    <a:cubicBezTo>
                      <a:pt x="200" y="32"/>
                      <a:pt x="203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8" y="35"/>
                    </a:cubicBezTo>
                    <a:cubicBezTo>
                      <a:pt x="187" y="36"/>
                      <a:pt x="187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70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6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6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6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2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50" y="38"/>
                      <a:pt x="150" y="40"/>
                      <a:pt x="150" y="41"/>
                    </a:cubicBezTo>
                    <a:cubicBezTo>
                      <a:pt x="149" y="55"/>
                      <a:pt x="154" y="69"/>
                      <a:pt x="157" y="83"/>
                    </a:cubicBezTo>
                    <a:cubicBezTo>
                      <a:pt x="158" y="93"/>
                      <a:pt x="158" y="103"/>
                      <a:pt x="158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4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3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5" y="91"/>
                      <a:pt x="112" y="87"/>
                    </a:cubicBezTo>
                    <a:cubicBezTo>
                      <a:pt x="106" y="78"/>
                      <a:pt x="99" y="69"/>
                      <a:pt x="91" y="63"/>
                    </a:cubicBezTo>
                    <a:cubicBezTo>
                      <a:pt x="88" y="56"/>
                      <a:pt x="88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80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9" y="68"/>
                      <a:pt x="59" y="67"/>
                      <a:pt x="59" y="66"/>
                    </a:cubicBezTo>
                    <a:cubicBezTo>
                      <a:pt x="61" y="65"/>
                      <a:pt x="62" y="65"/>
                      <a:pt x="63" y="64"/>
                    </a:cubicBezTo>
                    <a:cubicBezTo>
                      <a:pt x="71" y="64"/>
                      <a:pt x="77" y="66"/>
                      <a:pt x="82" y="69"/>
                    </a:cubicBezTo>
                    <a:cubicBezTo>
                      <a:pt x="83" y="70"/>
                      <a:pt x="83" y="71"/>
                      <a:pt x="84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10" y="121"/>
                      <a:pt x="101" y="117"/>
                    </a:cubicBezTo>
                    <a:cubicBezTo>
                      <a:pt x="98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60" y="84"/>
                      <a:pt x="58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9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8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8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5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5" y="131"/>
                    </a:cubicBezTo>
                    <a:cubicBezTo>
                      <a:pt x="64" y="126"/>
                      <a:pt x="54" y="122"/>
                      <a:pt x="44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4" y="104"/>
                      <a:pt x="34" y="100"/>
                    </a:cubicBezTo>
                    <a:cubicBezTo>
                      <a:pt x="35" y="99"/>
                      <a:pt x="36" y="98"/>
                      <a:pt x="38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" name="Freeform 387"/>
              <p:cNvSpPr>
                <a:spLocks noEditPoints="1"/>
              </p:cNvSpPr>
              <p:nvPr/>
            </p:nvSpPr>
            <p:spPr bwMode="auto">
              <a:xfrm>
                <a:off x="4387" y="1937"/>
                <a:ext cx="828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1 w 350"/>
                  <a:gd name="T23" fmla="*/ 133 h 155"/>
                  <a:gd name="T24" fmla="*/ 218 w 350"/>
                  <a:gd name="T25" fmla="*/ 12 h 155"/>
                  <a:gd name="T26" fmla="*/ 52 w 350"/>
                  <a:gd name="T27" fmla="*/ 58 h 155"/>
                  <a:gd name="T28" fmla="*/ 131 w 350"/>
                  <a:gd name="T29" fmla="*/ 148 h 155"/>
                  <a:gd name="T30" fmla="*/ 131 w 350"/>
                  <a:gd name="T31" fmla="*/ 148 h 155"/>
                  <a:gd name="T32" fmla="*/ 145 w 350"/>
                  <a:gd name="T33" fmla="*/ 140 h 155"/>
                  <a:gd name="T34" fmla="*/ 150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5 w 350"/>
                  <a:gd name="T83" fmla="*/ 39 h 155"/>
                  <a:gd name="T84" fmla="*/ 166 w 350"/>
                  <a:gd name="T85" fmla="*/ 68 h 155"/>
                  <a:gd name="T86" fmla="*/ 152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0 w 350"/>
                  <a:gd name="T103" fmla="*/ 42 h 155"/>
                  <a:gd name="T104" fmla="*/ 81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0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3" y="151"/>
                      <a:pt x="21" y="148"/>
                    </a:cubicBezTo>
                    <a:cubicBezTo>
                      <a:pt x="19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3" y="133"/>
                    </a:cubicBezTo>
                    <a:cubicBezTo>
                      <a:pt x="55" y="140"/>
                      <a:pt x="69" y="143"/>
                      <a:pt x="82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8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6" y="151"/>
                      <a:pt x="156" y="147"/>
                    </a:cubicBezTo>
                    <a:cubicBezTo>
                      <a:pt x="156" y="147"/>
                      <a:pt x="156" y="146"/>
                      <a:pt x="155" y="146"/>
                    </a:cubicBezTo>
                    <a:cubicBezTo>
                      <a:pt x="156" y="146"/>
                      <a:pt x="156" y="146"/>
                      <a:pt x="156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5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4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1" y="146"/>
                      <a:pt x="184" y="143"/>
                    </a:cubicBezTo>
                    <a:cubicBezTo>
                      <a:pt x="184" y="143"/>
                      <a:pt x="184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1" y="152"/>
                      <a:pt x="202" y="152"/>
                    </a:cubicBezTo>
                    <a:cubicBezTo>
                      <a:pt x="202" y="152"/>
                      <a:pt x="201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5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6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1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6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1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1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8" y="12"/>
                    </a:cubicBezTo>
                    <a:cubicBezTo>
                      <a:pt x="205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1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3" y="141"/>
                      <a:pt x="1" y="148"/>
                      <a:pt x="0" y="155"/>
                    </a:cubicBezTo>
                    <a:close/>
                    <a:moveTo>
                      <a:pt x="131" y="148"/>
                    </a:moveTo>
                    <a:cubicBezTo>
                      <a:pt x="129" y="146"/>
                      <a:pt x="127" y="143"/>
                      <a:pt x="124" y="140"/>
                    </a:cubicBezTo>
                    <a:cubicBezTo>
                      <a:pt x="127" y="142"/>
                      <a:pt x="131" y="144"/>
                      <a:pt x="134" y="145"/>
                    </a:cubicBezTo>
                    <a:cubicBezTo>
                      <a:pt x="134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1" y="148"/>
                    </a:cubicBezTo>
                    <a:close/>
                    <a:moveTo>
                      <a:pt x="141" y="138"/>
                    </a:moveTo>
                    <a:cubicBezTo>
                      <a:pt x="139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4" y="139"/>
                      <a:pt x="145" y="140"/>
                    </a:cubicBezTo>
                    <a:cubicBezTo>
                      <a:pt x="143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0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7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6" y="116"/>
                    </a:cubicBezTo>
                    <a:cubicBezTo>
                      <a:pt x="167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3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3" y="132"/>
                      <a:pt x="193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7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3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4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0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0" y="114"/>
                      <a:pt x="322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299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4" y="118"/>
                      <a:pt x="303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7" y="130"/>
                      <a:pt x="254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8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5" y="62"/>
                      <a:pt x="287" y="62"/>
                      <a:pt x="288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2" y="113"/>
                      <a:pt x="237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4" y="85"/>
                      <a:pt x="261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1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3" y="100"/>
                      <a:pt x="216" y="91"/>
                    </a:cubicBezTo>
                    <a:cubicBezTo>
                      <a:pt x="218" y="87"/>
                      <a:pt x="220" y="82"/>
                      <a:pt x="222" y="78"/>
                    </a:cubicBezTo>
                    <a:cubicBezTo>
                      <a:pt x="227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1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2" y="96"/>
                      <a:pt x="198" y="104"/>
                      <a:pt x="192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8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6" y="21"/>
                      <a:pt x="193" y="24"/>
                    </a:cubicBezTo>
                    <a:cubicBezTo>
                      <a:pt x="191" y="20"/>
                      <a:pt x="188" y="16"/>
                      <a:pt x="184" y="13"/>
                    </a:cubicBezTo>
                    <a:cubicBezTo>
                      <a:pt x="191" y="12"/>
                      <a:pt x="198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0" y="18"/>
                      <a:pt x="172" y="17"/>
                      <a:pt x="173" y="17"/>
                    </a:cubicBezTo>
                    <a:cubicBezTo>
                      <a:pt x="174" y="17"/>
                      <a:pt x="175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5" y="39"/>
                    </a:cubicBezTo>
                    <a:cubicBezTo>
                      <a:pt x="181" y="52"/>
                      <a:pt x="182" y="67"/>
                      <a:pt x="182" y="81"/>
                    </a:cubicBezTo>
                    <a:cubicBezTo>
                      <a:pt x="180" y="91"/>
                      <a:pt x="177" y="101"/>
                      <a:pt x="175" y="110"/>
                    </a:cubicBezTo>
                    <a:cubicBezTo>
                      <a:pt x="172" y="101"/>
                      <a:pt x="169" y="92"/>
                      <a:pt x="166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3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2" y="25"/>
                    </a:cubicBezTo>
                    <a:cubicBezTo>
                      <a:pt x="149" y="22"/>
                      <a:pt x="146" y="18"/>
                      <a:pt x="141" y="16"/>
                    </a:cubicBezTo>
                    <a:cubicBezTo>
                      <a:pt x="147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0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1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6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3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6" y="26"/>
                      <a:pt x="114" y="31"/>
                      <a:pt x="113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5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1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3" y="51"/>
                      <a:pt x="114" y="52"/>
                    </a:cubicBezTo>
                    <a:cubicBezTo>
                      <a:pt x="117" y="65"/>
                      <a:pt x="125" y="79"/>
                      <a:pt x="132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6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0" y="42"/>
                    </a:moveTo>
                    <a:cubicBezTo>
                      <a:pt x="79" y="47"/>
                      <a:pt x="78" y="52"/>
                      <a:pt x="78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0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2" y="64"/>
                    </a:cubicBezTo>
                    <a:cubicBezTo>
                      <a:pt x="70" y="64"/>
                      <a:pt x="76" y="66"/>
                      <a:pt x="81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1" y="122"/>
                      <a:pt x="126" y="131"/>
                    </a:cubicBezTo>
                    <a:cubicBezTo>
                      <a:pt x="117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2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8" y="81"/>
                      <a:pt x="50" y="86"/>
                    </a:cubicBezTo>
                    <a:cubicBezTo>
                      <a:pt x="45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6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5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5" y="112"/>
                      <a:pt x="27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7" y="120"/>
                      <a:pt x="20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" name="Freeform 388"/>
              <p:cNvSpPr>
                <a:spLocks noEditPoints="1"/>
              </p:cNvSpPr>
              <p:nvPr/>
            </p:nvSpPr>
            <p:spPr bwMode="auto">
              <a:xfrm>
                <a:off x="5350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3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5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9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" name="Freeform 389"/>
              <p:cNvSpPr>
                <a:spLocks noEditPoints="1"/>
              </p:cNvSpPr>
              <p:nvPr/>
            </p:nvSpPr>
            <p:spPr bwMode="auto">
              <a:xfrm>
                <a:off x="6312" y="1937"/>
                <a:ext cx="827" cy="372"/>
              </a:xfrm>
              <a:custGeom>
                <a:avLst/>
                <a:gdLst>
                  <a:gd name="T0" fmla="*/ 15 w 350"/>
                  <a:gd name="T1" fmla="*/ 155 h 155"/>
                  <a:gd name="T2" fmla="*/ 21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2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2 w 350"/>
                  <a:gd name="T39" fmla="*/ 130 h 155"/>
                  <a:gd name="T40" fmla="*/ 182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300 w 350"/>
                  <a:gd name="T51" fmla="*/ 68 h 155"/>
                  <a:gd name="T52" fmla="*/ 313 w 350"/>
                  <a:gd name="T53" fmla="*/ 95 h 155"/>
                  <a:gd name="T54" fmla="*/ 303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8 w 350"/>
                  <a:gd name="T67" fmla="*/ 21 h 155"/>
                  <a:gd name="T68" fmla="*/ 255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70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1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1 w 350"/>
                  <a:gd name="T107" fmla="*/ 117 h 155"/>
                  <a:gd name="T108" fmla="*/ 49 w 350"/>
                  <a:gd name="T109" fmla="*/ 71 h 155"/>
                  <a:gd name="T110" fmla="*/ 37 w 350"/>
                  <a:gd name="T111" fmla="*/ 97 h 155"/>
                  <a:gd name="T112" fmla="*/ 116 w 350"/>
                  <a:gd name="T113" fmla="*/ 145 h 155"/>
                  <a:gd name="T114" fmla="*/ 37 w 350"/>
                  <a:gd name="T115" fmla="*/ 113 h 155"/>
                  <a:gd name="T116" fmla="*/ 31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8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10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40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3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3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199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7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6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0" y="74"/>
                      <a:pt x="289" y="80"/>
                      <a:pt x="286" y="86"/>
                    </a:cubicBezTo>
                    <a:cubicBezTo>
                      <a:pt x="285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50" y="115"/>
                    </a:cubicBezTo>
                    <a:cubicBezTo>
                      <a:pt x="241" y="121"/>
                      <a:pt x="232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8" y="21"/>
                    </a:cubicBezTo>
                    <a:cubicBezTo>
                      <a:pt x="234" y="22"/>
                      <a:pt x="241" y="25"/>
                      <a:pt x="247" y="29"/>
                    </a:cubicBezTo>
                    <a:close/>
                    <a:moveTo>
                      <a:pt x="233" y="47"/>
                    </a:moveTo>
                    <a:cubicBezTo>
                      <a:pt x="236" y="45"/>
                      <a:pt x="238" y="42"/>
                      <a:pt x="241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4" y="106"/>
                      <a:pt x="217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7" y="23"/>
                      <a:pt x="218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1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5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2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3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7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1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6" y="39"/>
                    </a:cubicBezTo>
                    <a:cubicBezTo>
                      <a:pt x="104" y="41"/>
                      <a:pt x="109" y="44"/>
                      <a:pt x="113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8" y="110"/>
                      <a:pt x="141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70" y="55"/>
                      <a:pt x="64" y="55"/>
                    </a:cubicBezTo>
                    <a:cubicBezTo>
                      <a:pt x="69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1" y="95"/>
                      <a:pt x="111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1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3" y="136"/>
                      <a:pt x="78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8" y="116"/>
                      <a:pt x="37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" name="Freeform 390"/>
              <p:cNvSpPr>
                <a:spLocks noEditPoints="1"/>
              </p:cNvSpPr>
              <p:nvPr/>
            </p:nvSpPr>
            <p:spPr bwMode="auto">
              <a:xfrm>
                <a:off x="7274" y="1937"/>
                <a:ext cx="830" cy="372"/>
              </a:xfrm>
              <a:custGeom>
                <a:avLst/>
                <a:gdLst>
                  <a:gd name="T0" fmla="*/ 15 w 351"/>
                  <a:gd name="T1" fmla="*/ 155 h 155"/>
                  <a:gd name="T2" fmla="*/ 21 w 351"/>
                  <a:gd name="T3" fmla="*/ 136 h 155"/>
                  <a:gd name="T4" fmla="*/ 98 w 351"/>
                  <a:gd name="T5" fmla="*/ 155 h 155"/>
                  <a:gd name="T6" fmla="*/ 149 w 351"/>
                  <a:gd name="T7" fmla="*/ 153 h 155"/>
                  <a:gd name="T8" fmla="*/ 165 w 351"/>
                  <a:gd name="T9" fmla="*/ 143 h 155"/>
                  <a:gd name="T10" fmla="*/ 175 w 351"/>
                  <a:gd name="T11" fmla="*/ 141 h 155"/>
                  <a:gd name="T12" fmla="*/ 185 w 351"/>
                  <a:gd name="T13" fmla="*/ 143 h 155"/>
                  <a:gd name="T14" fmla="*/ 201 w 351"/>
                  <a:gd name="T15" fmla="*/ 152 h 155"/>
                  <a:gd name="T16" fmla="*/ 252 w 351"/>
                  <a:gd name="T17" fmla="*/ 155 h 155"/>
                  <a:gd name="T18" fmla="*/ 331 w 351"/>
                  <a:gd name="T19" fmla="*/ 134 h 155"/>
                  <a:gd name="T20" fmla="*/ 332 w 351"/>
                  <a:gd name="T21" fmla="*/ 155 h 155"/>
                  <a:gd name="T22" fmla="*/ 342 w 351"/>
                  <a:gd name="T23" fmla="*/ 133 h 155"/>
                  <a:gd name="T24" fmla="*/ 219 w 351"/>
                  <a:gd name="T25" fmla="*/ 12 h 155"/>
                  <a:gd name="T26" fmla="*/ 52 w 351"/>
                  <a:gd name="T27" fmla="*/ 58 h 155"/>
                  <a:gd name="T28" fmla="*/ 132 w 351"/>
                  <a:gd name="T29" fmla="*/ 148 h 155"/>
                  <a:gd name="T30" fmla="*/ 132 w 351"/>
                  <a:gd name="T31" fmla="*/ 148 h 155"/>
                  <a:gd name="T32" fmla="*/ 145 w 351"/>
                  <a:gd name="T33" fmla="*/ 140 h 155"/>
                  <a:gd name="T34" fmla="*/ 151 w 351"/>
                  <a:gd name="T35" fmla="*/ 120 h 155"/>
                  <a:gd name="T36" fmla="*/ 167 w 351"/>
                  <a:gd name="T37" fmla="*/ 127 h 155"/>
                  <a:gd name="T38" fmla="*/ 182 w 351"/>
                  <a:gd name="T39" fmla="*/ 130 h 155"/>
                  <a:gd name="T40" fmla="*/ 182 w 351"/>
                  <a:gd name="T41" fmla="*/ 130 h 155"/>
                  <a:gd name="T42" fmla="*/ 200 w 351"/>
                  <a:gd name="T43" fmla="*/ 120 h 155"/>
                  <a:gd name="T44" fmla="*/ 206 w 351"/>
                  <a:gd name="T45" fmla="*/ 136 h 155"/>
                  <a:gd name="T46" fmla="*/ 214 w 351"/>
                  <a:gd name="T47" fmla="*/ 149 h 155"/>
                  <a:gd name="T48" fmla="*/ 324 w 351"/>
                  <a:gd name="T49" fmla="*/ 104 h 155"/>
                  <a:gd name="T50" fmla="*/ 300 w 351"/>
                  <a:gd name="T51" fmla="*/ 68 h 155"/>
                  <a:gd name="T52" fmla="*/ 314 w 351"/>
                  <a:gd name="T53" fmla="*/ 95 h 155"/>
                  <a:gd name="T54" fmla="*/ 303 w 351"/>
                  <a:gd name="T55" fmla="*/ 118 h 155"/>
                  <a:gd name="T56" fmla="*/ 267 w 351"/>
                  <a:gd name="T57" fmla="*/ 116 h 155"/>
                  <a:gd name="T58" fmla="*/ 269 w 351"/>
                  <a:gd name="T59" fmla="*/ 54 h 155"/>
                  <a:gd name="T60" fmla="*/ 284 w 351"/>
                  <a:gd name="T61" fmla="*/ 62 h 155"/>
                  <a:gd name="T62" fmla="*/ 283 w 351"/>
                  <a:gd name="T63" fmla="*/ 87 h 155"/>
                  <a:gd name="T64" fmla="*/ 248 w 351"/>
                  <a:gd name="T65" fmla="*/ 94 h 155"/>
                  <a:gd name="T66" fmla="*/ 228 w 351"/>
                  <a:gd name="T67" fmla="*/ 21 h 155"/>
                  <a:gd name="T68" fmla="*/ 255 w 351"/>
                  <a:gd name="T69" fmla="*/ 37 h 155"/>
                  <a:gd name="T70" fmla="*/ 231 w 351"/>
                  <a:gd name="T71" fmla="*/ 98 h 155"/>
                  <a:gd name="T72" fmla="*/ 234 w 351"/>
                  <a:gd name="T73" fmla="*/ 47 h 155"/>
                  <a:gd name="T74" fmla="*/ 221 w 351"/>
                  <a:gd name="T75" fmla="*/ 48 h 155"/>
                  <a:gd name="T76" fmla="*/ 195 w 351"/>
                  <a:gd name="T77" fmla="*/ 69 h 155"/>
                  <a:gd name="T78" fmla="*/ 206 w 351"/>
                  <a:gd name="T79" fmla="*/ 15 h 155"/>
                  <a:gd name="T80" fmla="*/ 170 w 351"/>
                  <a:gd name="T81" fmla="*/ 19 h 155"/>
                  <a:gd name="T82" fmla="*/ 186 w 351"/>
                  <a:gd name="T83" fmla="*/ 39 h 155"/>
                  <a:gd name="T84" fmla="*/ 166 w 351"/>
                  <a:gd name="T85" fmla="*/ 68 h 155"/>
                  <a:gd name="T86" fmla="*/ 153 w 351"/>
                  <a:gd name="T87" fmla="*/ 25 h 155"/>
                  <a:gd name="T88" fmla="*/ 131 w 351"/>
                  <a:gd name="T89" fmla="*/ 23 h 155"/>
                  <a:gd name="T90" fmla="*/ 157 w 351"/>
                  <a:gd name="T91" fmla="*/ 83 h 155"/>
                  <a:gd name="T92" fmla="*/ 123 w 351"/>
                  <a:gd name="T93" fmla="*/ 45 h 155"/>
                  <a:gd name="T94" fmla="*/ 101 w 351"/>
                  <a:gd name="T95" fmla="*/ 30 h 155"/>
                  <a:gd name="T96" fmla="*/ 97 w 351"/>
                  <a:gd name="T97" fmla="*/ 39 h 155"/>
                  <a:gd name="T98" fmla="*/ 141 w 351"/>
                  <a:gd name="T99" fmla="*/ 120 h 155"/>
                  <a:gd name="T100" fmla="*/ 92 w 351"/>
                  <a:gd name="T101" fmla="*/ 41 h 155"/>
                  <a:gd name="T102" fmla="*/ 81 w 351"/>
                  <a:gd name="T103" fmla="*/ 42 h 155"/>
                  <a:gd name="T104" fmla="*/ 82 w 351"/>
                  <a:gd name="T105" fmla="*/ 69 h 155"/>
                  <a:gd name="T106" fmla="*/ 101 w 351"/>
                  <a:gd name="T107" fmla="*/ 117 h 155"/>
                  <a:gd name="T108" fmla="*/ 49 w 351"/>
                  <a:gd name="T109" fmla="*/ 71 h 155"/>
                  <a:gd name="T110" fmla="*/ 37 w 351"/>
                  <a:gd name="T111" fmla="*/ 97 h 155"/>
                  <a:gd name="T112" fmla="*/ 116 w 351"/>
                  <a:gd name="T113" fmla="*/ 145 h 155"/>
                  <a:gd name="T114" fmla="*/ 37 w 351"/>
                  <a:gd name="T115" fmla="*/ 113 h 155"/>
                  <a:gd name="T116" fmla="*/ 31 w 351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1" h="155">
                    <a:moveTo>
                      <a:pt x="0" y="155"/>
                    </a:moveTo>
                    <a:cubicBezTo>
                      <a:pt x="10" y="155"/>
                      <a:pt x="10" y="155"/>
                      <a:pt x="10" y="155"/>
                    </a:cubicBezTo>
                    <a:cubicBezTo>
                      <a:pt x="10" y="153"/>
                      <a:pt x="11" y="151"/>
                      <a:pt x="12" y="149"/>
                    </a:cubicBezTo>
                    <a:cubicBezTo>
                      <a:pt x="13" y="151"/>
                      <a:pt x="14" y="153"/>
                      <a:pt x="15" y="15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6" y="153"/>
                      <a:pt x="24" y="151"/>
                      <a:pt x="22" y="148"/>
                    </a:cubicBezTo>
                    <a:cubicBezTo>
                      <a:pt x="20" y="145"/>
                      <a:pt x="19" y="142"/>
                      <a:pt x="18" y="139"/>
                    </a:cubicBezTo>
                    <a:cubicBezTo>
                      <a:pt x="19" y="138"/>
                      <a:pt x="20" y="137"/>
                      <a:pt x="21" y="136"/>
                    </a:cubicBezTo>
                    <a:cubicBezTo>
                      <a:pt x="27" y="132"/>
                      <a:pt x="33" y="130"/>
                      <a:pt x="39" y="130"/>
                    </a:cubicBezTo>
                    <a:cubicBezTo>
                      <a:pt x="41" y="131"/>
                      <a:pt x="42" y="132"/>
                      <a:pt x="44" y="133"/>
                    </a:cubicBezTo>
                    <a:cubicBezTo>
                      <a:pt x="56" y="140"/>
                      <a:pt x="70" y="143"/>
                      <a:pt x="83" y="147"/>
                    </a:cubicBezTo>
                    <a:cubicBezTo>
                      <a:pt x="88" y="149"/>
                      <a:pt x="93" y="152"/>
                      <a:pt x="98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9" y="154"/>
                      <a:pt x="149" y="153"/>
                    </a:cubicBezTo>
                    <a:cubicBezTo>
                      <a:pt x="149" y="153"/>
                      <a:pt x="148" y="152"/>
                      <a:pt x="148" y="152"/>
                    </a:cubicBezTo>
                    <a:cubicBezTo>
                      <a:pt x="149" y="152"/>
                      <a:pt x="149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7" y="146"/>
                      <a:pt x="157" y="147"/>
                    </a:cubicBezTo>
                    <a:cubicBezTo>
                      <a:pt x="160" y="150"/>
                      <a:pt x="165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6" y="142"/>
                      <a:pt x="166" y="143"/>
                      <a:pt x="166" y="143"/>
                    </a:cubicBezTo>
                    <a:cubicBezTo>
                      <a:pt x="168" y="147"/>
                      <a:pt x="173" y="146"/>
                      <a:pt x="175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6" y="142"/>
                      <a:pt x="176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5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6" y="148"/>
                      <a:pt x="190" y="149"/>
                      <a:pt x="193" y="147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2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2" y="153"/>
                    </a:cubicBezTo>
                    <a:cubicBezTo>
                      <a:pt x="202" y="154"/>
                      <a:pt x="201" y="154"/>
                      <a:pt x="201" y="155"/>
                    </a:cubicBezTo>
                    <a:cubicBezTo>
                      <a:pt x="252" y="155"/>
                      <a:pt x="252" y="155"/>
                      <a:pt x="252" y="155"/>
                    </a:cubicBezTo>
                    <a:cubicBezTo>
                      <a:pt x="257" y="152"/>
                      <a:pt x="262" y="149"/>
                      <a:pt x="267" y="146"/>
                    </a:cubicBezTo>
                    <a:cubicBezTo>
                      <a:pt x="271" y="144"/>
                      <a:pt x="276" y="143"/>
                      <a:pt x="281" y="141"/>
                    </a:cubicBezTo>
                    <a:cubicBezTo>
                      <a:pt x="291" y="138"/>
                      <a:pt x="302" y="134"/>
                      <a:pt x="310" y="127"/>
                    </a:cubicBezTo>
                    <a:cubicBezTo>
                      <a:pt x="317" y="126"/>
                      <a:pt x="324" y="128"/>
                      <a:pt x="331" y="134"/>
                    </a:cubicBezTo>
                    <a:cubicBezTo>
                      <a:pt x="331" y="134"/>
                      <a:pt x="332" y="135"/>
                      <a:pt x="332" y="135"/>
                    </a:cubicBezTo>
                    <a:cubicBezTo>
                      <a:pt x="332" y="137"/>
                      <a:pt x="331" y="138"/>
                      <a:pt x="331" y="139"/>
                    </a:cubicBezTo>
                    <a:cubicBezTo>
                      <a:pt x="327" y="147"/>
                      <a:pt x="321" y="152"/>
                      <a:pt x="315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4" y="152"/>
                      <a:pt x="337" y="149"/>
                      <a:pt x="339" y="145"/>
                    </a:cubicBezTo>
                    <a:cubicBezTo>
                      <a:pt x="340" y="148"/>
                      <a:pt x="341" y="152"/>
                      <a:pt x="341" y="155"/>
                    </a:cubicBezTo>
                    <a:cubicBezTo>
                      <a:pt x="351" y="155"/>
                      <a:pt x="351" y="155"/>
                      <a:pt x="351" y="155"/>
                    </a:cubicBezTo>
                    <a:cubicBezTo>
                      <a:pt x="350" y="147"/>
                      <a:pt x="347" y="139"/>
                      <a:pt x="342" y="133"/>
                    </a:cubicBezTo>
                    <a:cubicBezTo>
                      <a:pt x="344" y="117"/>
                      <a:pt x="336" y="101"/>
                      <a:pt x="324" y="92"/>
                    </a:cubicBezTo>
                    <a:cubicBezTo>
                      <a:pt x="322" y="76"/>
                      <a:pt x="311" y="62"/>
                      <a:pt x="297" y="56"/>
                    </a:cubicBezTo>
                    <a:cubicBezTo>
                      <a:pt x="290" y="41"/>
                      <a:pt x="276" y="31"/>
                      <a:pt x="261" y="29"/>
                    </a:cubicBezTo>
                    <a:cubicBezTo>
                      <a:pt x="251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2" y="3"/>
                      <a:pt x="129" y="12"/>
                    </a:cubicBezTo>
                    <a:cubicBezTo>
                      <a:pt x="114" y="11"/>
                      <a:pt x="97" y="18"/>
                      <a:pt x="88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8" y="64"/>
                      <a:pt x="28" y="79"/>
                      <a:pt x="25" y="94"/>
                    </a:cubicBezTo>
                    <a:cubicBezTo>
                      <a:pt x="13" y="104"/>
                      <a:pt x="7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30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6" y="148"/>
                      <a:pt x="136" y="149"/>
                    </a:cubicBezTo>
                    <a:cubicBezTo>
                      <a:pt x="135" y="149"/>
                      <a:pt x="133" y="149"/>
                      <a:pt x="132" y="148"/>
                    </a:cubicBezTo>
                    <a:close/>
                    <a:moveTo>
                      <a:pt x="142" y="138"/>
                    </a:moveTo>
                    <a:cubicBezTo>
                      <a:pt x="140" y="135"/>
                      <a:pt x="138" y="132"/>
                      <a:pt x="137" y="129"/>
                    </a:cubicBezTo>
                    <a:cubicBezTo>
                      <a:pt x="139" y="131"/>
                      <a:pt x="142" y="133"/>
                      <a:pt x="144" y="136"/>
                    </a:cubicBezTo>
                    <a:cubicBezTo>
                      <a:pt x="145" y="137"/>
                      <a:pt x="145" y="139"/>
                      <a:pt x="145" y="140"/>
                    </a:cubicBezTo>
                    <a:cubicBezTo>
                      <a:pt x="144" y="139"/>
                      <a:pt x="143" y="139"/>
                      <a:pt x="142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3" y="127"/>
                      <a:pt x="152" y="124"/>
                      <a:pt x="151" y="120"/>
                    </a:cubicBezTo>
                    <a:cubicBezTo>
                      <a:pt x="153" y="123"/>
                      <a:pt x="155" y="126"/>
                      <a:pt x="157" y="129"/>
                    </a:cubicBezTo>
                    <a:cubicBezTo>
                      <a:pt x="157" y="131"/>
                      <a:pt x="157" y="132"/>
                      <a:pt x="156" y="134"/>
                    </a:cubicBezTo>
                    <a:close/>
                    <a:moveTo>
                      <a:pt x="169" y="130"/>
                    </a:moveTo>
                    <a:cubicBezTo>
                      <a:pt x="168" y="129"/>
                      <a:pt x="167" y="128"/>
                      <a:pt x="167" y="127"/>
                    </a:cubicBezTo>
                    <a:cubicBezTo>
                      <a:pt x="167" y="123"/>
                      <a:pt x="167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70" y="128"/>
                      <a:pt x="169" y="129"/>
                      <a:pt x="169" y="130"/>
                    </a:cubicBezTo>
                    <a:close/>
                    <a:moveTo>
                      <a:pt x="182" y="130"/>
                    </a:moveTo>
                    <a:cubicBezTo>
                      <a:pt x="181" y="129"/>
                      <a:pt x="181" y="128"/>
                      <a:pt x="180" y="126"/>
                    </a:cubicBezTo>
                    <a:cubicBezTo>
                      <a:pt x="182" y="123"/>
                      <a:pt x="183" y="119"/>
                      <a:pt x="184" y="116"/>
                    </a:cubicBezTo>
                    <a:cubicBezTo>
                      <a:pt x="184" y="120"/>
                      <a:pt x="184" y="123"/>
                      <a:pt x="184" y="127"/>
                    </a:cubicBezTo>
                    <a:cubicBezTo>
                      <a:pt x="183" y="128"/>
                      <a:pt x="183" y="129"/>
                      <a:pt x="182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4" y="129"/>
                    </a:cubicBezTo>
                    <a:cubicBezTo>
                      <a:pt x="196" y="126"/>
                      <a:pt x="198" y="123"/>
                      <a:pt x="200" y="120"/>
                    </a:cubicBezTo>
                    <a:cubicBezTo>
                      <a:pt x="199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7" y="139"/>
                      <a:pt x="205" y="140"/>
                    </a:cubicBezTo>
                    <a:cubicBezTo>
                      <a:pt x="206" y="139"/>
                      <a:pt x="206" y="137"/>
                      <a:pt x="206" y="136"/>
                    </a:cubicBezTo>
                    <a:cubicBezTo>
                      <a:pt x="209" y="133"/>
                      <a:pt x="211" y="131"/>
                      <a:pt x="214" y="129"/>
                    </a:cubicBezTo>
                    <a:cubicBezTo>
                      <a:pt x="212" y="132"/>
                      <a:pt x="211" y="135"/>
                      <a:pt x="209" y="138"/>
                    </a:cubicBezTo>
                    <a:close/>
                    <a:moveTo>
                      <a:pt x="219" y="148"/>
                    </a:moveTo>
                    <a:cubicBezTo>
                      <a:pt x="217" y="148"/>
                      <a:pt x="216" y="149"/>
                      <a:pt x="214" y="149"/>
                    </a:cubicBezTo>
                    <a:cubicBezTo>
                      <a:pt x="215" y="148"/>
                      <a:pt x="216" y="147"/>
                      <a:pt x="216" y="145"/>
                    </a:cubicBezTo>
                    <a:cubicBezTo>
                      <a:pt x="219" y="144"/>
                      <a:pt x="223" y="142"/>
                      <a:pt x="226" y="140"/>
                    </a:cubicBezTo>
                    <a:cubicBezTo>
                      <a:pt x="223" y="143"/>
                      <a:pt x="221" y="146"/>
                      <a:pt x="219" y="148"/>
                    </a:cubicBezTo>
                    <a:close/>
                    <a:moveTo>
                      <a:pt x="324" y="104"/>
                    </a:moveTo>
                    <a:cubicBezTo>
                      <a:pt x="329" y="110"/>
                      <a:pt x="331" y="117"/>
                      <a:pt x="332" y="124"/>
                    </a:cubicBezTo>
                    <a:cubicBezTo>
                      <a:pt x="328" y="121"/>
                      <a:pt x="324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300" y="68"/>
                    </a:moveTo>
                    <a:cubicBezTo>
                      <a:pt x="305" y="72"/>
                      <a:pt x="310" y="78"/>
                      <a:pt x="312" y="85"/>
                    </a:cubicBezTo>
                    <a:cubicBezTo>
                      <a:pt x="308" y="83"/>
                      <a:pt x="303" y="82"/>
                      <a:pt x="298" y="83"/>
                    </a:cubicBezTo>
                    <a:cubicBezTo>
                      <a:pt x="299" y="78"/>
                      <a:pt x="300" y="74"/>
                      <a:pt x="300" y="68"/>
                    </a:cubicBezTo>
                    <a:close/>
                    <a:moveTo>
                      <a:pt x="314" y="95"/>
                    </a:moveTo>
                    <a:cubicBezTo>
                      <a:pt x="314" y="96"/>
                      <a:pt x="315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4" y="107"/>
                      <a:pt x="311" y="113"/>
                      <a:pt x="306" y="117"/>
                    </a:cubicBezTo>
                    <a:cubicBezTo>
                      <a:pt x="305" y="118"/>
                      <a:pt x="304" y="118"/>
                      <a:pt x="303" y="118"/>
                    </a:cubicBezTo>
                    <a:cubicBezTo>
                      <a:pt x="289" y="121"/>
                      <a:pt x="276" y="130"/>
                      <a:pt x="264" y="137"/>
                    </a:cubicBezTo>
                    <a:cubicBezTo>
                      <a:pt x="254" y="140"/>
                      <a:pt x="244" y="142"/>
                      <a:pt x="235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2" y="94"/>
                    </a:cubicBezTo>
                    <a:cubicBezTo>
                      <a:pt x="298" y="91"/>
                      <a:pt x="306" y="91"/>
                      <a:pt x="314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9" y="54"/>
                    </a:cubicBezTo>
                    <a:cubicBezTo>
                      <a:pt x="269" y="50"/>
                      <a:pt x="268" y="45"/>
                      <a:pt x="267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6" y="67"/>
                    </a:moveTo>
                    <a:cubicBezTo>
                      <a:pt x="271" y="63"/>
                      <a:pt x="277" y="61"/>
                      <a:pt x="284" y="62"/>
                    </a:cubicBezTo>
                    <a:cubicBezTo>
                      <a:pt x="286" y="62"/>
                      <a:pt x="288" y="62"/>
                      <a:pt x="289" y="63"/>
                    </a:cubicBezTo>
                    <a:cubicBezTo>
                      <a:pt x="289" y="64"/>
                      <a:pt x="290" y="65"/>
                      <a:pt x="290" y="67"/>
                    </a:cubicBezTo>
                    <a:cubicBezTo>
                      <a:pt x="291" y="74"/>
                      <a:pt x="289" y="80"/>
                      <a:pt x="286" y="86"/>
                    </a:cubicBezTo>
                    <a:cubicBezTo>
                      <a:pt x="285" y="86"/>
                      <a:pt x="284" y="87"/>
                      <a:pt x="283" y="87"/>
                    </a:cubicBezTo>
                    <a:cubicBezTo>
                      <a:pt x="270" y="94"/>
                      <a:pt x="260" y="105"/>
                      <a:pt x="250" y="115"/>
                    </a:cubicBezTo>
                    <a:cubicBezTo>
                      <a:pt x="241" y="121"/>
                      <a:pt x="233" y="126"/>
                      <a:pt x="224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8" y="94"/>
                    </a:cubicBezTo>
                    <a:cubicBezTo>
                      <a:pt x="255" y="85"/>
                      <a:pt x="262" y="76"/>
                      <a:pt x="266" y="67"/>
                    </a:cubicBezTo>
                    <a:close/>
                    <a:moveTo>
                      <a:pt x="247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1" y="25"/>
                      <a:pt x="228" y="21"/>
                    </a:cubicBezTo>
                    <a:cubicBezTo>
                      <a:pt x="235" y="22"/>
                      <a:pt x="241" y="25"/>
                      <a:pt x="247" y="29"/>
                    </a:cubicBezTo>
                    <a:close/>
                    <a:moveTo>
                      <a:pt x="234" y="47"/>
                    </a:moveTo>
                    <a:cubicBezTo>
                      <a:pt x="236" y="45"/>
                      <a:pt x="238" y="42"/>
                      <a:pt x="242" y="41"/>
                    </a:cubicBezTo>
                    <a:cubicBezTo>
                      <a:pt x="246" y="38"/>
                      <a:pt x="250" y="37"/>
                      <a:pt x="255" y="37"/>
                    </a:cubicBezTo>
                    <a:cubicBezTo>
                      <a:pt x="256" y="38"/>
                      <a:pt x="257" y="40"/>
                      <a:pt x="257" y="41"/>
                    </a:cubicBezTo>
                    <a:cubicBezTo>
                      <a:pt x="259" y="48"/>
                      <a:pt x="259" y="54"/>
                      <a:pt x="258" y="60"/>
                    </a:cubicBezTo>
                    <a:cubicBezTo>
                      <a:pt x="257" y="61"/>
                      <a:pt x="256" y="62"/>
                      <a:pt x="255" y="63"/>
                    </a:cubicBezTo>
                    <a:cubicBezTo>
                      <a:pt x="245" y="72"/>
                      <a:pt x="237" y="86"/>
                      <a:pt x="231" y="98"/>
                    </a:cubicBezTo>
                    <a:cubicBezTo>
                      <a:pt x="224" y="106"/>
                      <a:pt x="217" y="113"/>
                      <a:pt x="210" y="120"/>
                    </a:cubicBezTo>
                    <a:cubicBezTo>
                      <a:pt x="212" y="110"/>
                      <a:pt x="214" y="100"/>
                      <a:pt x="217" y="91"/>
                    </a:cubicBezTo>
                    <a:cubicBezTo>
                      <a:pt x="219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4" y="47"/>
                    </a:cubicBezTo>
                    <a:close/>
                    <a:moveTo>
                      <a:pt x="216" y="22"/>
                    </a:moveTo>
                    <a:cubicBezTo>
                      <a:pt x="217" y="23"/>
                      <a:pt x="218" y="24"/>
                      <a:pt x="219" y="25"/>
                    </a:cubicBezTo>
                    <a:cubicBezTo>
                      <a:pt x="223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5" y="60"/>
                      <a:pt x="211" y="74"/>
                      <a:pt x="208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3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7" y="26"/>
                    </a:cubicBezTo>
                    <a:cubicBezTo>
                      <a:pt x="210" y="24"/>
                      <a:pt x="213" y="22"/>
                      <a:pt x="216" y="22"/>
                    </a:cubicBezTo>
                    <a:close/>
                    <a:moveTo>
                      <a:pt x="206" y="15"/>
                    </a:moveTo>
                    <a:cubicBezTo>
                      <a:pt x="201" y="18"/>
                      <a:pt x="197" y="21"/>
                      <a:pt x="194" y="24"/>
                    </a:cubicBezTo>
                    <a:cubicBezTo>
                      <a:pt x="192" y="20"/>
                      <a:pt x="189" y="16"/>
                      <a:pt x="185" y="13"/>
                    </a:cubicBezTo>
                    <a:cubicBezTo>
                      <a:pt x="192" y="12"/>
                      <a:pt x="199" y="13"/>
                      <a:pt x="206" y="15"/>
                    </a:cubicBezTo>
                    <a:close/>
                    <a:moveTo>
                      <a:pt x="170" y="19"/>
                    </a:moveTo>
                    <a:cubicBezTo>
                      <a:pt x="171" y="18"/>
                      <a:pt x="172" y="17"/>
                      <a:pt x="174" y="17"/>
                    </a:cubicBezTo>
                    <a:cubicBezTo>
                      <a:pt x="175" y="17"/>
                      <a:pt x="176" y="18"/>
                      <a:pt x="177" y="19"/>
                    </a:cubicBezTo>
                    <a:cubicBezTo>
                      <a:pt x="183" y="23"/>
                      <a:pt x="186" y="29"/>
                      <a:pt x="187" y="35"/>
                    </a:cubicBezTo>
                    <a:cubicBezTo>
                      <a:pt x="187" y="36"/>
                      <a:pt x="186" y="38"/>
                      <a:pt x="186" y="39"/>
                    </a:cubicBezTo>
                    <a:cubicBezTo>
                      <a:pt x="182" y="52"/>
                      <a:pt x="183" y="67"/>
                      <a:pt x="183" y="81"/>
                    </a:cubicBezTo>
                    <a:cubicBezTo>
                      <a:pt x="181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7" y="77"/>
                      <a:pt x="167" y="73"/>
                      <a:pt x="166" y="68"/>
                    </a:cubicBezTo>
                    <a:cubicBezTo>
                      <a:pt x="165" y="57"/>
                      <a:pt x="164" y="45"/>
                      <a:pt x="160" y="36"/>
                    </a:cubicBezTo>
                    <a:cubicBezTo>
                      <a:pt x="161" y="30"/>
                      <a:pt x="164" y="24"/>
                      <a:pt x="170" y="19"/>
                    </a:cubicBezTo>
                    <a:close/>
                    <a:moveTo>
                      <a:pt x="162" y="13"/>
                    </a:moveTo>
                    <a:cubicBezTo>
                      <a:pt x="159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2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1" y="23"/>
                      <a:pt x="131" y="23"/>
                      <a:pt x="131" y="23"/>
                    </a:cubicBezTo>
                    <a:cubicBezTo>
                      <a:pt x="133" y="23"/>
                      <a:pt x="134" y="23"/>
                      <a:pt x="136" y="24"/>
                    </a:cubicBezTo>
                    <a:cubicBezTo>
                      <a:pt x="142" y="27"/>
                      <a:pt x="147" y="31"/>
                      <a:pt x="150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9" y="55"/>
                      <a:pt x="153" y="69"/>
                      <a:pt x="157" y="83"/>
                    </a:cubicBezTo>
                    <a:cubicBezTo>
                      <a:pt x="158" y="93"/>
                      <a:pt x="158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1" y="83"/>
                      <a:pt x="139" y="79"/>
                      <a:pt x="138" y="74"/>
                    </a:cubicBezTo>
                    <a:cubicBezTo>
                      <a:pt x="134" y="63"/>
                      <a:pt x="130" y="53"/>
                      <a:pt x="123" y="45"/>
                    </a:cubicBezTo>
                    <a:cubicBezTo>
                      <a:pt x="123" y="38"/>
                      <a:pt x="124" y="30"/>
                      <a:pt x="130" y="24"/>
                    </a:cubicBezTo>
                    <a:close/>
                    <a:moveTo>
                      <a:pt x="120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6" y="31"/>
                      <a:pt x="101" y="30"/>
                    </a:cubicBezTo>
                    <a:cubicBezTo>
                      <a:pt x="106" y="26"/>
                      <a:pt x="113" y="23"/>
                      <a:pt x="120" y="22"/>
                    </a:cubicBezTo>
                    <a:close/>
                    <a:moveTo>
                      <a:pt x="92" y="41"/>
                    </a:moveTo>
                    <a:cubicBezTo>
                      <a:pt x="92" y="40"/>
                      <a:pt x="92" y="40"/>
                      <a:pt x="92" y="39"/>
                    </a:cubicBezTo>
                    <a:cubicBezTo>
                      <a:pt x="94" y="39"/>
                      <a:pt x="95" y="39"/>
                      <a:pt x="97" y="39"/>
                    </a:cubicBezTo>
                    <a:cubicBezTo>
                      <a:pt x="104" y="41"/>
                      <a:pt x="109" y="44"/>
                      <a:pt x="114" y="48"/>
                    </a:cubicBezTo>
                    <a:cubicBezTo>
                      <a:pt x="114" y="49"/>
                      <a:pt x="114" y="51"/>
                      <a:pt x="114" y="52"/>
                    </a:cubicBezTo>
                    <a:cubicBezTo>
                      <a:pt x="117" y="65"/>
                      <a:pt x="126" y="79"/>
                      <a:pt x="133" y="91"/>
                    </a:cubicBezTo>
                    <a:cubicBezTo>
                      <a:pt x="136" y="100"/>
                      <a:pt x="139" y="110"/>
                      <a:pt x="141" y="120"/>
                    </a:cubicBezTo>
                    <a:cubicBezTo>
                      <a:pt x="134" y="113"/>
                      <a:pt x="127" y="106"/>
                      <a:pt x="120" y="99"/>
                    </a:cubicBezTo>
                    <a:cubicBezTo>
                      <a:pt x="117" y="95"/>
                      <a:pt x="114" y="91"/>
                      <a:pt x="112" y="87"/>
                    </a:cubicBezTo>
                    <a:cubicBezTo>
                      <a:pt x="105" y="78"/>
                      <a:pt x="99" y="69"/>
                      <a:pt x="90" y="63"/>
                    </a:cubicBezTo>
                    <a:cubicBezTo>
                      <a:pt x="88" y="56"/>
                      <a:pt x="87" y="49"/>
                      <a:pt x="92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9" y="52"/>
                      <a:pt x="79" y="57"/>
                    </a:cubicBezTo>
                    <a:cubicBezTo>
                      <a:pt x="75" y="55"/>
                      <a:pt x="70" y="55"/>
                      <a:pt x="65" y="55"/>
                    </a:cubicBezTo>
                    <a:cubicBezTo>
                      <a:pt x="69" y="49"/>
                      <a:pt x="75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9" y="67"/>
                      <a:pt x="59" y="66"/>
                    </a:cubicBezTo>
                    <a:cubicBezTo>
                      <a:pt x="60" y="65"/>
                      <a:pt x="62" y="65"/>
                      <a:pt x="63" y="64"/>
                    </a:cubicBezTo>
                    <a:cubicBezTo>
                      <a:pt x="70" y="64"/>
                      <a:pt x="77" y="66"/>
                      <a:pt x="82" y="69"/>
                    </a:cubicBezTo>
                    <a:cubicBezTo>
                      <a:pt x="82" y="70"/>
                      <a:pt x="83" y="71"/>
                      <a:pt x="83" y="72"/>
                    </a:cubicBezTo>
                    <a:cubicBezTo>
                      <a:pt x="90" y="84"/>
                      <a:pt x="102" y="95"/>
                      <a:pt x="112" y="105"/>
                    </a:cubicBezTo>
                    <a:cubicBezTo>
                      <a:pt x="117" y="113"/>
                      <a:pt x="122" y="122"/>
                      <a:pt x="127" y="131"/>
                    </a:cubicBezTo>
                    <a:cubicBezTo>
                      <a:pt x="118" y="126"/>
                      <a:pt x="109" y="121"/>
                      <a:pt x="101" y="117"/>
                    </a:cubicBezTo>
                    <a:cubicBezTo>
                      <a:pt x="97" y="113"/>
                      <a:pt x="94" y="110"/>
                      <a:pt x="90" y="107"/>
                    </a:cubicBezTo>
                    <a:cubicBezTo>
                      <a:pt x="82" y="100"/>
                      <a:pt x="73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9" y="71"/>
                    </a:moveTo>
                    <a:cubicBezTo>
                      <a:pt x="48" y="76"/>
                      <a:pt x="49" y="81"/>
                      <a:pt x="51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9" y="81"/>
                      <a:pt x="43" y="76"/>
                      <a:pt x="49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1" y="95"/>
                      <a:pt x="57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9" y="110"/>
                      <a:pt x="82" y="117"/>
                      <a:pt x="94" y="124"/>
                    </a:cubicBezTo>
                    <a:cubicBezTo>
                      <a:pt x="102" y="131"/>
                      <a:pt x="109" y="138"/>
                      <a:pt x="116" y="145"/>
                    </a:cubicBezTo>
                    <a:cubicBezTo>
                      <a:pt x="106" y="143"/>
                      <a:pt x="97" y="140"/>
                      <a:pt x="87" y="138"/>
                    </a:cubicBezTo>
                    <a:cubicBezTo>
                      <a:pt x="83" y="136"/>
                      <a:pt x="79" y="134"/>
                      <a:pt x="74" y="131"/>
                    </a:cubicBezTo>
                    <a:cubicBezTo>
                      <a:pt x="64" y="126"/>
                      <a:pt x="54" y="122"/>
                      <a:pt x="43" y="121"/>
                    </a:cubicBezTo>
                    <a:cubicBezTo>
                      <a:pt x="41" y="119"/>
                      <a:pt x="39" y="116"/>
                      <a:pt x="37" y="113"/>
                    </a:cubicBezTo>
                    <a:cubicBezTo>
                      <a:pt x="35" y="109"/>
                      <a:pt x="33" y="104"/>
                      <a:pt x="34" y="100"/>
                    </a:cubicBezTo>
                    <a:cubicBezTo>
                      <a:pt x="35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1" y="121"/>
                    </a:cubicBezTo>
                    <a:cubicBezTo>
                      <a:pt x="26" y="122"/>
                      <a:pt x="22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" name="Rectangle 391"/>
              <p:cNvSpPr>
                <a:spLocks noChangeArrowheads="1"/>
              </p:cNvSpPr>
              <p:nvPr/>
            </p:nvSpPr>
            <p:spPr bwMode="auto">
              <a:xfrm>
                <a:off x="-478" y="2278"/>
                <a:ext cx="8632" cy="96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pic>
        <p:nvPicPr>
          <p:cNvPr id="44" name="图片占位符 43"/>
          <p:cNvPicPr>
            <a:picLocks noGrp="1" noChangeAspect="1"/>
          </p:cNvPicPr>
          <p:nvPr>
            <p:ph type="pic" sz="quarter" idx="10"/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528" b="5528"/>
          <a:stretch>
            <a:fillRect/>
          </a:stretch>
        </p:blipFill>
        <p:spPr/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7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1000125" y="1228725"/>
            <a:ext cx="6191250" cy="3971925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4445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  <a:cs typeface="+mn-ea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1030539" y="942496"/>
            <a:ext cx="6120000" cy="286229"/>
            <a:chOff x="546101" y="377585"/>
            <a:chExt cx="6563008" cy="286229"/>
          </a:xfrm>
        </p:grpSpPr>
        <p:grpSp>
          <p:nvGrpSpPr>
            <p:cNvPr id="6" name="组合 5"/>
            <p:cNvGrpSpPr/>
            <p:nvPr/>
          </p:nvGrpSpPr>
          <p:grpSpPr>
            <a:xfrm>
              <a:off x="546101" y="377585"/>
              <a:ext cx="4770623" cy="286229"/>
              <a:chOff x="546101" y="377585"/>
              <a:chExt cx="4770623" cy="286229"/>
            </a:xfrm>
          </p:grpSpPr>
          <p:grpSp>
            <p:nvGrpSpPr>
              <p:cNvPr id="11" name="组合 10"/>
              <p:cNvGrpSpPr/>
              <p:nvPr/>
            </p:nvGrpSpPr>
            <p:grpSpPr>
              <a:xfrm>
                <a:off x="546101" y="377585"/>
                <a:ext cx="2376478" cy="286229"/>
                <a:chOff x="546101" y="377585"/>
                <a:chExt cx="2376478" cy="286229"/>
              </a:xfrm>
            </p:grpSpPr>
            <p:sp>
              <p:nvSpPr>
                <p:cNvPr id="17" name="Freeform 383"/>
                <p:cNvSpPr>
                  <a:spLocks noEditPoints="1"/>
                </p:cNvSpPr>
                <p:nvPr/>
              </p:nvSpPr>
              <p:spPr bwMode="auto">
                <a:xfrm>
                  <a:off x="546101" y="377585"/>
                  <a:ext cx="584093" cy="286229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" name="Freeform 383"/>
                <p:cNvSpPr>
                  <a:spLocks noEditPoints="1"/>
                </p:cNvSpPr>
                <p:nvPr/>
              </p:nvSpPr>
              <p:spPr bwMode="auto">
                <a:xfrm>
                  <a:off x="1147861" y="377585"/>
                  <a:ext cx="584093" cy="286229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" name="Freeform 383"/>
                <p:cNvSpPr>
                  <a:spLocks noEditPoints="1"/>
                </p:cNvSpPr>
                <p:nvPr/>
              </p:nvSpPr>
              <p:spPr bwMode="auto">
                <a:xfrm>
                  <a:off x="1736726" y="377585"/>
                  <a:ext cx="584093" cy="286229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" name="Freeform 383"/>
                <p:cNvSpPr>
                  <a:spLocks noEditPoints="1"/>
                </p:cNvSpPr>
                <p:nvPr/>
              </p:nvSpPr>
              <p:spPr bwMode="auto">
                <a:xfrm>
                  <a:off x="2338486" y="377585"/>
                  <a:ext cx="584093" cy="286229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2" name="组合 11"/>
              <p:cNvGrpSpPr/>
              <p:nvPr/>
            </p:nvGrpSpPr>
            <p:grpSpPr>
              <a:xfrm>
                <a:off x="2940246" y="377585"/>
                <a:ext cx="2376478" cy="286229"/>
                <a:chOff x="546101" y="377585"/>
                <a:chExt cx="2376478" cy="286229"/>
              </a:xfrm>
            </p:grpSpPr>
            <p:sp>
              <p:nvSpPr>
                <p:cNvPr id="13" name="Freeform 383"/>
                <p:cNvSpPr>
                  <a:spLocks noEditPoints="1"/>
                </p:cNvSpPr>
                <p:nvPr/>
              </p:nvSpPr>
              <p:spPr bwMode="auto">
                <a:xfrm>
                  <a:off x="546101" y="377585"/>
                  <a:ext cx="584093" cy="286229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" name="Freeform 383"/>
                <p:cNvSpPr>
                  <a:spLocks noEditPoints="1"/>
                </p:cNvSpPr>
                <p:nvPr/>
              </p:nvSpPr>
              <p:spPr bwMode="auto">
                <a:xfrm>
                  <a:off x="1147861" y="377585"/>
                  <a:ext cx="584093" cy="286229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" name="Freeform 383"/>
                <p:cNvSpPr>
                  <a:spLocks noEditPoints="1"/>
                </p:cNvSpPr>
                <p:nvPr/>
              </p:nvSpPr>
              <p:spPr bwMode="auto">
                <a:xfrm>
                  <a:off x="1736726" y="377585"/>
                  <a:ext cx="584093" cy="286229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" name="Freeform 383"/>
                <p:cNvSpPr>
                  <a:spLocks noEditPoints="1"/>
                </p:cNvSpPr>
                <p:nvPr/>
              </p:nvSpPr>
              <p:spPr bwMode="auto">
                <a:xfrm>
                  <a:off x="2338486" y="377585"/>
                  <a:ext cx="584093" cy="286229"/>
                </a:xfrm>
                <a:custGeom>
                  <a:avLst/>
                  <a:gdLst>
                    <a:gd name="T0" fmla="*/ 15 w 350"/>
                    <a:gd name="T1" fmla="*/ 155 h 155"/>
                    <a:gd name="T2" fmla="*/ 20 w 350"/>
                    <a:gd name="T3" fmla="*/ 136 h 155"/>
                    <a:gd name="T4" fmla="*/ 97 w 350"/>
                    <a:gd name="T5" fmla="*/ 155 h 155"/>
                    <a:gd name="T6" fmla="*/ 149 w 350"/>
                    <a:gd name="T7" fmla="*/ 153 h 155"/>
                    <a:gd name="T8" fmla="*/ 165 w 350"/>
                    <a:gd name="T9" fmla="*/ 143 h 155"/>
                    <a:gd name="T10" fmla="*/ 175 w 350"/>
                    <a:gd name="T11" fmla="*/ 141 h 155"/>
                    <a:gd name="T12" fmla="*/ 185 w 350"/>
                    <a:gd name="T13" fmla="*/ 143 h 155"/>
                    <a:gd name="T14" fmla="*/ 201 w 350"/>
                    <a:gd name="T15" fmla="*/ 152 h 155"/>
                    <a:gd name="T16" fmla="*/ 251 w 350"/>
                    <a:gd name="T17" fmla="*/ 155 h 155"/>
                    <a:gd name="T18" fmla="*/ 330 w 350"/>
                    <a:gd name="T19" fmla="*/ 134 h 155"/>
                    <a:gd name="T20" fmla="*/ 331 w 350"/>
                    <a:gd name="T21" fmla="*/ 155 h 155"/>
                    <a:gd name="T22" fmla="*/ 342 w 350"/>
                    <a:gd name="T23" fmla="*/ 133 h 155"/>
                    <a:gd name="T24" fmla="*/ 219 w 350"/>
                    <a:gd name="T25" fmla="*/ 12 h 155"/>
                    <a:gd name="T26" fmla="*/ 52 w 350"/>
                    <a:gd name="T27" fmla="*/ 58 h 155"/>
                    <a:gd name="T28" fmla="*/ 132 w 350"/>
                    <a:gd name="T29" fmla="*/ 148 h 155"/>
                    <a:gd name="T30" fmla="*/ 132 w 350"/>
                    <a:gd name="T31" fmla="*/ 148 h 155"/>
                    <a:gd name="T32" fmla="*/ 145 w 350"/>
                    <a:gd name="T33" fmla="*/ 140 h 155"/>
                    <a:gd name="T34" fmla="*/ 151 w 350"/>
                    <a:gd name="T35" fmla="*/ 120 h 155"/>
                    <a:gd name="T36" fmla="*/ 166 w 350"/>
                    <a:gd name="T37" fmla="*/ 127 h 155"/>
                    <a:gd name="T38" fmla="*/ 181 w 350"/>
                    <a:gd name="T39" fmla="*/ 130 h 155"/>
                    <a:gd name="T40" fmla="*/ 181 w 350"/>
                    <a:gd name="T41" fmla="*/ 130 h 155"/>
                    <a:gd name="T42" fmla="*/ 199 w 350"/>
                    <a:gd name="T43" fmla="*/ 120 h 155"/>
                    <a:gd name="T44" fmla="*/ 206 w 350"/>
                    <a:gd name="T45" fmla="*/ 136 h 155"/>
                    <a:gd name="T46" fmla="*/ 214 w 350"/>
                    <a:gd name="T47" fmla="*/ 149 h 155"/>
                    <a:gd name="T48" fmla="*/ 324 w 350"/>
                    <a:gd name="T49" fmla="*/ 104 h 155"/>
                    <a:gd name="T50" fmla="*/ 299 w 350"/>
                    <a:gd name="T51" fmla="*/ 68 h 155"/>
                    <a:gd name="T52" fmla="*/ 313 w 350"/>
                    <a:gd name="T53" fmla="*/ 95 h 155"/>
                    <a:gd name="T54" fmla="*/ 302 w 350"/>
                    <a:gd name="T55" fmla="*/ 118 h 155"/>
                    <a:gd name="T56" fmla="*/ 267 w 350"/>
                    <a:gd name="T57" fmla="*/ 116 h 155"/>
                    <a:gd name="T58" fmla="*/ 268 w 350"/>
                    <a:gd name="T59" fmla="*/ 54 h 155"/>
                    <a:gd name="T60" fmla="*/ 284 w 350"/>
                    <a:gd name="T61" fmla="*/ 62 h 155"/>
                    <a:gd name="T62" fmla="*/ 282 w 350"/>
                    <a:gd name="T63" fmla="*/ 87 h 155"/>
                    <a:gd name="T64" fmla="*/ 247 w 350"/>
                    <a:gd name="T65" fmla="*/ 94 h 155"/>
                    <a:gd name="T66" fmla="*/ 227 w 350"/>
                    <a:gd name="T67" fmla="*/ 21 h 155"/>
                    <a:gd name="T68" fmla="*/ 254 w 350"/>
                    <a:gd name="T69" fmla="*/ 37 h 155"/>
                    <a:gd name="T70" fmla="*/ 230 w 350"/>
                    <a:gd name="T71" fmla="*/ 98 h 155"/>
                    <a:gd name="T72" fmla="*/ 233 w 350"/>
                    <a:gd name="T73" fmla="*/ 47 h 155"/>
                    <a:gd name="T74" fmla="*/ 221 w 350"/>
                    <a:gd name="T75" fmla="*/ 48 h 155"/>
                    <a:gd name="T76" fmla="*/ 195 w 350"/>
                    <a:gd name="T77" fmla="*/ 69 h 155"/>
                    <a:gd name="T78" fmla="*/ 205 w 350"/>
                    <a:gd name="T79" fmla="*/ 15 h 155"/>
                    <a:gd name="T80" fmla="*/ 169 w 350"/>
                    <a:gd name="T81" fmla="*/ 19 h 155"/>
                    <a:gd name="T82" fmla="*/ 186 w 350"/>
                    <a:gd name="T83" fmla="*/ 39 h 155"/>
                    <a:gd name="T84" fmla="*/ 166 w 350"/>
                    <a:gd name="T85" fmla="*/ 68 h 155"/>
                    <a:gd name="T86" fmla="*/ 153 w 350"/>
                    <a:gd name="T87" fmla="*/ 25 h 155"/>
                    <a:gd name="T88" fmla="*/ 131 w 350"/>
                    <a:gd name="T89" fmla="*/ 23 h 155"/>
                    <a:gd name="T90" fmla="*/ 157 w 350"/>
                    <a:gd name="T91" fmla="*/ 83 h 155"/>
                    <a:gd name="T92" fmla="*/ 123 w 350"/>
                    <a:gd name="T93" fmla="*/ 45 h 155"/>
                    <a:gd name="T94" fmla="*/ 100 w 350"/>
                    <a:gd name="T95" fmla="*/ 30 h 155"/>
                    <a:gd name="T96" fmla="*/ 96 w 350"/>
                    <a:gd name="T97" fmla="*/ 39 h 155"/>
                    <a:gd name="T98" fmla="*/ 140 w 350"/>
                    <a:gd name="T99" fmla="*/ 120 h 155"/>
                    <a:gd name="T100" fmla="*/ 91 w 350"/>
                    <a:gd name="T101" fmla="*/ 41 h 155"/>
                    <a:gd name="T102" fmla="*/ 81 w 350"/>
                    <a:gd name="T103" fmla="*/ 42 h 155"/>
                    <a:gd name="T104" fmla="*/ 82 w 350"/>
                    <a:gd name="T105" fmla="*/ 69 h 155"/>
                    <a:gd name="T106" fmla="*/ 100 w 350"/>
                    <a:gd name="T107" fmla="*/ 117 h 155"/>
                    <a:gd name="T108" fmla="*/ 48 w 350"/>
                    <a:gd name="T109" fmla="*/ 71 h 155"/>
                    <a:gd name="T110" fmla="*/ 37 w 350"/>
                    <a:gd name="T111" fmla="*/ 97 h 155"/>
                    <a:gd name="T112" fmla="*/ 115 w 350"/>
                    <a:gd name="T113" fmla="*/ 145 h 155"/>
                    <a:gd name="T114" fmla="*/ 36 w 350"/>
                    <a:gd name="T115" fmla="*/ 113 h 155"/>
                    <a:gd name="T116" fmla="*/ 30 w 350"/>
                    <a:gd name="T117" fmla="*/ 121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50" h="155">
                      <a:moveTo>
                        <a:pt x="0" y="155"/>
                      </a:moveTo>
                      <a:cubicBezTo>
                        <a:pt x="9" y="155"/>
                        <a:pt x="9" y="155"/>
                        <a:pt x="9" y="155"/>
                      </a:cubicBezTo>
                      <a:cubicBezTo>
                        <a:pt x="10" y="153"/>
                        <a:pt x="11" y="151"/>
                        <a:pt x="11" y="149"/>
                      </a:cubicBezTo>
                      <a:cubicBezTo>
                        <a:pt x="12" y="151"/>
                        <a:pt x="13" y="153"/>
                        <a:pt x="15" y="155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3"/>
                        <a:pt x="24" y="151"/>
                        <a:pt x="21" y="148"/>
                      </a:cubicBezTo>
                      <a:cubicBezTo>
                        <a:pt x="20" y="145"/>
                        <a:pt x="18" y="142"/>
                        <a:pt x="17" y="139"/>
                      </a:cubicBezTo>
                      <a:cubicBezTo>
                        <a:pt x="18" y="138"/>
                        <a:pt x="19" y="137"/>
                        <a:pt x="20" y="136"/>
                      </a:cubicBezTo>
                      <a:cubicBezTo>
                        <a:pt x="26" y="132"/>
                        <a:pt x="33" y="130"/>
                        <a:pt x="39" y="130"/>
                      </a:cubicBezTo>
                      <a:cubicBezTo>
                        <a:pt x="40" y="131"/>
                        <a:pt x="42" y="132"/>
                        <a:pt x="44" y="133"/>
                      </a:cubicBezTo>
                      <a:cubicBezTo>
                        <a:pt x="55" y="140"/>
                        <a:pt x="69" y="143"/>
                        <a:pt x="83" y="147"/>
                      </a:cubicBezTo>
                      <a:cubicBezTo>
                        <a:pt x="87" y="149"/>
                        <a:pt x="92" y="152"/>
                        <a:pt x="97" y="155"/>
                      </a:cubicBezTo>
                      <a:cubicBezTo>
                        <a:pt x="149" y="155"/>
                        <a:pt x="149" y="155"/>
                        <a:pt x="149" y="155"/>
                      </a:cubicBezTo>
                      <a:cubicBezTo>
                        <a:pt x="149" y="154"/>
                        <a:pt x="148" y="154"/>
                        <a:pt x="148" y="153"/>
                      </a:cubicBezTo>
                      <a:cubicBezTo>
                        <a:pt x="148" y="153"/>
                        <a:pt x="148" y="152"/>
                        <a:pt x="148" y="152"/>
                      </a:cubicBezTo>
                      <a:cubicBezTo>
                        <a:pt x="148" y="152"/>
                        <a:pt x="148" y="152"/>
                        <a:pt x="149" y="153"/>
                      </a:cubicBezTo>
                      <a:cubicBezTo>
                        <a:pt x="153" y="154"/>
                        <a:pt x="157" y="151"/>
                        <a:pt x="156" y="147"/>
                      </a:cubicBezTo>
                      <a:cubicBezTo>
                        <a:pt x="156" y="147"/>
                        <a:pt x="156" y="146"/>
                        <a:pt x="156" y="146"/>
                      </a:cubicBezTo>
                      <a:cubicBezTo>
                        <a:pt x="156" y="146"/>
                        <a:pt x="156" y="146"/>
                        <a:pt x="157" y="147"/>
                      </a:cubicBezTo>
                      <a:cubicBezTo>
                        <a:pt x="160" y="150"/>
                        <a:pt x="164" y="148"/>
                        <a:pt x="165" y="143"/>
                      </a:cubicBezTo>
                      <a:cubicBezTo>
                        <a:pt x="165" y="143"/>
                        <a:pt x="165" y="142"/>
                        <a:pt x="165" y="142"/>
                      </a:cubicBezTo>
                      <a:cubicBezTo>
                        <a:pt x="165" y="142"/>
                        <a:pt x="165" y="143"/>
                        <a:pt x="166" y="143"/>
                      </a:cubicBezTo>
                      <a:cubicBezTo>
                        <a:pt x="168" y="147"/>
                        <a:pt x="173" y="146"/>
                        <a:pt x="174" y="142"/>
                      </a:cubicBezTo>
                      <a:cubicBezTo>
                        <a:pt x="175" y="142"/>
                        <a:pt x="175" y="141"/>
                        <a:pt x="175" y="141"/>
                      </a:cubicBezTo>
                      <a:cubicBezTo>
                        <a:pt x="175" y="141"/>
                        <a:pt x="175" y="142"/>
                        <a:pt x="175" y="142"/>
                      </a:cubicBezTo>
                      <a:cubicBezTo>
                        <a:pt x="177" y="146"/>
                        <a:pt x="182" y="146"/>
                        <a:pt x="184" y="143"/>
                      </a:cubicBezTo>
                      <a:cubicBezTo>
                        <a:pt x="184" y="143"/>
                        <a:pt x="185" y="142"/>
                        <a:pt x="185" y="142"/>
                      </a:cubicBezTo>
                      <a:cubicBezTo>
                        <a:pt x="185" y="142"/>
                        <a:pt x="185" y="143"/>
                        <a:pt x="185" y="143"/>
                      </a:cubicBezTo>
                      <a:cubicBezTo>
                        <a:pt x="185" y="148"/>
                        <a:pt x="190" y="149"/>
                        <a:pt x="193" y="147"/>
                      </a:cubicBezTo>
                      <a:cubicBezTo>
                        <a:pt x="193" y="146"/>
                        <a:pt x="194" y="146"/>
                        <a:pt x="194" y="146"/>
                      </a:cubicBezTo>
                      <a:cubicBezTo>
                        <a:pt x="194" y="146"/>
                        <a:pt x="194" y="147"/>
                        <a:pt x="194" y="147"/>
                      </a:cubicBezTo>
                      <a:cubicBezTo>
                        <a:pt x="193" y="151"/>
                        <a:pt x="197" y="154"/>
                        <a:pt x="201" y="152"/>
                      </a:cubicBezTo>
                      <a:cubicBezTo>
                        <a:pt x="201" y="152"/>
                        <a:pt x="202" y="152"/>
                        <a:pt x="202" y="152"/>
                      </a:cubicBezTo>
                      <a:cubicBezTo>
                        <a:pt x="202" y="152"/>
                        <a:pt x="202" y="153"/>
                        <a:pt x="201" y="153"/>
                      </a:cubicBezTo>
                      <a:cubicBezTo>
                        <a:pt x="201" y="154"/>
                        <a:pt x="201" y="154"/>
                        <a:pt x="201" y="155"/>
                      </a:cubicBezTo>
                      <a:cubicBezTo>
                        <a:pt x="251" y="155"/>
                        <a:pt x="251" y="155"/>
                        <a:pt x="251" y="155"/>
                      </a:cubicBezTo>
                      <a:cubicBezTo>
                        <a:pt x="256" y="152"/>
                        <a:pt x="261" y="149"/>
                        <a:pt x="266" y="146"/>
                      </a:cubicBezTo>
                      <a:cubicBezTo>
                        <a:pt x="271" y="144"/>
                        <a:pt x="276" y="143"/>
                        <a:pt x="280" y="141"/>
                      </a:cubicBezTo>
                      <a:cubicBezTo>
                        <a:pt x="291" y="138"/>
                        <a:pt x="301" y="134"/>
                        <a:pt x="309" y="127"/>
                      </a:cubicBezTo>
                      <a:cubicBezTo>
                        <a:pt x="317" y="126"/>
                        <a:pt x="324" y="128"/>
                        <a:pt x="330" y="134"/>
                      </a:cubicBezTo>
                      <a:cubicBezTo>
                        <a:pt x="331" y="134"/>
                        <a:pt x="331" y="135"/>
                        <a:pt x="332" y="135"/>
                      </a:cubicBezTo>
                      <a:cubicBezTo>
                        <a:pt x="331" y="137"/>
                        <a:pt x="331" y="138"/>
                        <a:pt x="330" y="139"/>
                      </a:cubicBezTo>
                      <a:cubicBezTo>
                        <a:pt x="327" y="147"/>
                        <a:pt x="321" y="152"/>
                        <a:pt x="314" y="155"/>
                      </a:cubicBezTo>
                      <a:cubicBezTo>
                        <a:pt x="331" y="155"/>
                        <a:pt x="331" y="155"/>
                        <a:pt x="331" y="155"/>
                      </a:cubicBezTo>
                      <a:cubicBezTo>
                        <a:pt x="334" y="152"/>
                        <a:pt x="336" y="149"/>
                        <a:pt x="338" y="145"/>
                      </a:cubicBezTo>
                      <a:cubicBezTo>
                        <a:pt x="339" y="148"/>
                        <a:pt x="340" y="152"/>
                        <a:pt x="341" y="155"/>
                      </a:cubicBezTo>
                      <a:cubicBezTo>
                        <a:pt x="350" y="155"/>
                        <a:pt x="350" y="155"/>
                        <a:pt x="350" y="155"/>
                      </a:cubicBezTo>
                      <a:cubicBezTo>
                        <a:pt x="349" y="147"/>
                        <a:pt x="346" y="139"/>
                        <a:pt x="342" y="133"/>
                      </a:cubicBezTo>
                      <a:cubicBezTo>
                        <a:pt x="343" y="117"/>
                        <a:pt x="336" y="101"/>
                        <a:pt x="324" y="92"/>
                      </a:cubicBezTo>
                      <a:cubicBezTo>
                        <a:pt x="322" y="76"/>
                        <a:pt x="310" y="62"/>
                        <a:pt x="296" y="56"/>
                      </a:cubicBezTo>
                      <a:cubicBezTo>
                        <a:pt x="290" y="41"/>
                        <a:pt x="275" y="31"/>
                        <a:pt x="260" y="29"/>
                      </a:cubicBezTo>
                      <a:cubicBezTo>
                        <a:pt x="250" y="16"/>
                        <a:pt x="234" y="10"/>
                        <a:pt x="219" y="12"/>
                      </a:cubicBezTo>
                      <a:cubicBezTo>
                        <a:pt x="206" y="2"/>
                        <a:pt x="188" y="1"/>
                        <a:pt x="174" y="6"/>
                      </a:cubicBezTo>
                      <a:cubicBezTo>
                        <a:pt x="159" y="0"/>
                        <a:pt x="141" y="3"/>
                        <a:pt x="129" y="12"/>
                      </a:cubicBezTo>
                      <a:cubicBezTo>
                        <a:pt x="113" y="11"/>
                        <a:pt x="97" y="18"/>
                        <a:pt x="87" y="30"/>
                      </a:cubicBezTo>
                      <a:cubicBezTo>
                        <a:pt x="72" y="33"/>
                        <a:pt x="58" y="44"/>
                        <a:pt x="52" y="58"/>
                      </a:cubicBezTo>
                      <a:cubicBezTo>
                        <a:pt x="37" y="64"/>
                        <a:pt x="27" y="79"/>
                        <a:pt x="25" y="94"/>
                      </a:cubicBezTo>
                      <a:cubicBezTo>
                        <a:pt x="12" y="104"/>
                        <a:pt x="6" y="120"/>
                        <a:pt x="8" y="136"/>
                      </a:cubicBezTo>
                      <a:cubicBezTo>
                        <a:pt x="4" y="141"/>
                        <a:pt x="1" y="148"/>
                        <a:pt x="0" y="155"/>
                      </a:cubicBezTo>
                      <a:close/>
                      <a:moveTo>
                        <a:pt x="132" y="148"/>
                      </a:moveTo>
                      <a:cubicBezTo>
                        <a:pt x="129" y="146"/>
                        <a:pt x="127" y="143"/>
                        <a:pt x="125" y="140"/>
                      </a:cubicBezTo>
                      <a:cubicBezTo>
                        <a:pt x="128" y="142"/>
                        <a:pt x="131" y="144"/>
                        <a:pt x="134" y="145"/>
                      </a:cubicBezTo>
                      <a:cubicBezTo>
                        <a:pt x="135" y="147"/>
                        <a:pt x="135" y="148"/>
                        <a:pt x="136" y="149"/>
                      </a:cubicBezTo>
                      <a:cubicBezTo>
                        <a:pt x="134" y="149"/>
                        <a:pt x="133" y="149"/>
                        <a:pt x="132" y="148"/>
                      </a:cubicBezTo>
                      <a:close/>
                      <a:moveTo>
                        <a:pt x="141" y="138"/>
                      </a:moveTo>
                      <a:cubicBezTo>
                        <a:pt x="140" y="135"/>
                        <a:pt x="138" y="132"/>
                        <a:pt x="136" y="129"/>
                      </a:cubicBezTo>
                      <a:cubicBezTo>
                        <a:pt x="139" y="131"/>
                        <a:pt x="141" y="133"/>
                        <a:pt x="144" y="136"/>
                      </a:cubicBezTo>
                      <a:cubicBezTo>
                        <a:pt x="144" y="137"/>
                        <a:pt x="145" y="139"/>
                        <a:pt x="145" y="140"/>
                      </a:cubicBezTo>
                      <a:cubicBezTo>
                        <a:pt x="144" y="139"/>
                        <a:pt x="142" y="139"/>
                        <a:pt x="141" y="138"/>
                      </a:cubicBezTo>
                      <a:close/>
                      <a:moveTo>
                        <a:pt x="156" y="134"/>
                      </a:moveTo>
                      <a:cubicBezTo>
                        <a:pt x="155" y="133"/>
                        <a:pt x="154" y="132"/>
                        <a:pt x="153" y="131"/>
                      </a:cubicBezTo>
                      <a:cubicBezTo>
                        <a:pt x="152" y="127"/>
                        <a:pt x="151" y="124"/>
                        <a:pt x="151" y="120"/>
                      </a:cubicBezTo>
                      <a:cubicBezTo>
                        <a:pt x="152" y="123"/>
                        <a:pt x="154" y="126"/>
                        <a:pt x="156" y="129"/>
                      </a:cubicBezTo>
                      <a:cubicBezTo>
                        <a:pt x="156" y="131"/>
                        <a:pt x="156" y="132"/>
                        <a:pt x="156" y="134"/>
                      </a:cubicBezTo>
                      <a:close/>
                      <a:moveTo>
                        <a:pt x="168" y="130"/>
                      </a:moveTo>
                      <a:cubicBezTo>
                        <a:pt x="168" y="129"/>
                        <a:pt x="167" y="128"/>
                        <a:pt x="166" y="127"/>
                      </a:cubicBezTo>
                      <a:cubicBezTo>
                        <a:pt x="166" y="123"/>
                        <a:pt x="166" y="120"/>
                        <a:pt x="167" y="116"/>
                      </a:cubicBezTo>
                      <a:cubicBezTo>
                        <a:pt x="168" y="119"/>
                        <a:pt x="169" y="123"/>
                        <a:pt x="170" y="126"/>
                      </a:cubicBezTo>
                      <a:cubicBezTo>
                        <a:pt x="169" y="128"/>
                        <a:pt x="169" y="129"/>
                        <a:pt x="168" y="130"/>
                      </a:cubicBezTo>
                      <a:close/>
                      <a:moveTo>
                        <a:pt x="181" y="130"/>
                      </a:moveTo>
                      <a:cubicBezTo>
                        <a:pt x="181" y="129"/>
                        <a:pt x="180" y="128"/>
                        <a:pt x="180" y="126"/>
                      </a:cubicBezTo>
                      <a:cubicBezTo>
                        <a:pt x="181" y="123"/>
                        <a:pt x="182" y="119"/>
                        <a:pt x="183" y="116"/>
                      </a:cubicBezTo>
                      <a:cubicBezTo>
                        <a:pt x="183" y="120"/>
                        <a:pt x="184" y="123"/>
                        <a:pt x="184" y="127"/>
                      </a:cubicBezTo>
                      <a:cubicBezTo>
                        <a:pt x="183" y="128"/>
                        <a:pt x="182" y="129"/>
                        <a:pt x="181" y="130"/>
                      </a:cubicBezTo>
                      <a:close/>
                      <a:moveTo>
                        <a:pt x="197" y="131"/>
                      </a:moveTo>
                      <a:cubicBezTo>
                        <a:pt x="196" y="132"/>
                        <a:pt x="195" y="133"/>
                        <a:pt x="194" y="133"/>
                      </a:cubicBezTo>
                      <a:cubicBezTo>
                        <a:pt x="194" y="132"/>
                        <a:pt x="194" y="131"/>
                        <a:pt x="193" y="129"/>
                      </a:cubicBezTo>
                      <a:cubicBezTo>
                        <a:pt x="195" y="126"/>
                        <a:pt x="197" y="123"/>
                        <a:pt x="199" y="120"/>
                      </a:cubicBezTo>
                      <a:cubicBezTo>
                        <a:pt x="198" y="124"/>
                        <a:pt x="198" y="127"/>
                        <a:pt x="197" y="131"/>
                      </a:cubicBezTo>
                      <a:close/>
                      <a:moveTo>
                        <a:pt x="209" y="138"/>
                      </a:moveTo>
                      <a:cubicBezTo>
                        <a:pt x="208" y="139"/>
                        <a:pt x="206" y="139"/>
                        <a:pt x="205" y="140"/>
                      </a:cubicBezTo>
                      <a:cubicBezTo>
                        <a:pt x="205" y="139"/>
                        <a:pt x="205" y="137"/>
                        <a:pt x="206" y="136"/>
                      </a:cubicBezTo>
                      <a:cubicBezTo>
                        <a:pt x="208" y="133"/>
                        <a:pt x="211" y="131"/>
                        <a:pt x="214" y="129"/>
                      </a:cubicBezTo>
                      <a:cubicBezTo>
                        <a:pt x="212" y="132"/>
                        <a:pt x="210" y="135"/>
                        <a:pt x="209" y="138"/>
                      </a:cubicBezTo>
                      <a:close/>
                      <a:moveTo>
                        <a:pt x="218" y="148"/>
                      </a:moveTo>
                      <a:cubicBezTo>
                        <a:pt x="217" y="148"/>
                        <a:pt x="215" y="149"/>
                        <a:pt x="214" y="149"/>
                      </a:cubicBezTo>
                      <a:cubicBezTo>
                        <a:pt x="215" y="148"/>
                        <a:pt x="215" y="147"/>
                        <a:pt x="216" y="145"/>
                      </a:cubicBezTo>
                      <a:cubicBezTo>
                        <a:pt x="219" y="144"/>
                        <a:pt x="222" y="142"/>
                        <a:pt x="225" y="140"/>
                      </a:cubicBezTo>
                      <a:cubicBezTo>
                        <a:pt x="223" y="143"/>
                        <a:pt x="221" y="146"/>
                        <a:pt x="218" y="148"/>
                      </a:cubicBezTo>
                      <a:close/>
                      <a:moveTo>
                        <a:pt x="324" y="104"/>
                      </a:moveTo>
                      <a:cubicBezTo>
                        <a:pt x="328" y="110"/>
                        <a:pt x="331" y="117"/>
                        <a:pt x="332" y="124"/>
                      </a:cubicBezTo>
                      <a:cubicBezTo>
                        <a:pt x="328" y="121"/>
                        <a:pt x="323" y="119"/>
                        <a:pt x="318" y="118"/>
                      </a:cubicBezTo>
                      <a:cubicBezTo>
                        <a:pt x="321" y="114"/>
                        <a:pt x="323" y="109"/>
                        <a:pt x="324" y="104"/>
                      </a:cubicBezTo>
                      <a:close/>
                      <a:moveTo>
                        <a:pt x="299" y="68"/>
                      </a:moveTo>
                      <a:cubicBezTo>
                        <a:pt x="305" y="72"/>
                        <a:pt x="309" y="78"/>
                        <a:pt x="312" y="85"/>
                      </a:cubicBezTo>
                      <a:cubicBezTo>
                        <a:pt x="307" y="83"/>
                        <a:pt x="302" y="82"/>
                        <a:pt x="297" y="83"/>
                      </a:cubicBezTo>
                      <a:cubicBezTo>
                        <a:pt x="299" y="78"/>
                        <a:pt x="300" y="74"/>
                        <a:pt x="299" y="68"/>
                      </a:cubicBezTo>
                      <a:close/>
                      <a:moveTo>
                        <a:pt x="313" y="95"/>
                      </a:moveTo>
                      <a:cubicBezTo>
                        <a:pt x="314" y="96"/>
                        <a:pt x="314" y="96"/>
                        <a:pt x="315" y="96"/>
                      </a:cubicBezTo>
                      <a:cubicBezTo>
                        <a:pt x="315" y="98"/>
                        <a:pt x="315" y="99"/>
                        <a:pt x="315" y="100"/>
                      </a:cubicBezTo>
                      <a:cubicBezTo>
                        <a:pt x="313" y="107"/>
                        <a:pt x="310" y="113"/>
                        <a:pt x="306" y="117"/>
                      </a:cubicBezTo>
                      <a:cubicBezTo>
                        <a:pt x="305" y="118"/>
                        <a:pt x="304" y="118"/>
                        <a:pt x="302" y="118"/>
                      </a:cubicBezTo>
                      <a:cubicBezTo>
                        <a:pt x="289" y="121"/>
                        <a:pt x="275" y="130"/>
                        <a:pt x="263" y="137"/>
                      </a:cubicBezTo>
                      <a:cubicBezTo>
                        <a:pt x="254" y="140"/>
                        <a:pt x="244" y="142"/>
                        <a:pt x="234" y="145"/>
                      </a:cubicBezTo>
                      <a:cubicBezTo>
                        <a:pt x="241" y="137"/>
                        <a:pt x="248" y="130"/>
                        <a:pt x="255" y="123"/>
                      </a:cubicBezTo>
                      <a:cubicBezTo>
                        <a:pt x="259" y="121"/>
                        <a:pt x="263" y="118"/>
                        <a:pt x="267" y="116"/>
                      </a:cubicBezTo>
                      <a:cubicBezTo>
                        <a:pt x="276" y="109"/>
                        <a:pt x="285" y="102"/>
                        <a:pt x="291" y="94"/>
                      </a:cubicBezTo>
                      <a:cubicBezTo>
                        <a:pt x="298" y="91"/>
                        <a:pt x="305" y="91"/>
                        <a:pt x="313" y="95"/>
                      </a:cubicBezTo>
                      <a:close/>
                      <a:moveTo>
                        <a:pt x="283" y="53"/>
                      </a:moveTo>
                      <a:cubicBezTo>
                        <a:pt x="278" y="52"/>
                        <a:pt x="273" y="53"/>
                        <a:pt x="268" y="54"/>
                      </a:cubicBezTo>
                      <a:cubicBezTo>
                        <a:pt x="268" y="50"/>
                        <a:pt x="268" y="45"/>
                        <a:pt x="266" y="40"/>
                      </a:cubicBezTo>
                      <a:cubicBezTo>
                        <a:pt x="273" y="43"/>
                        <a:pt x="279" y="47"/>
                        <a:pt x="283" y="53"/>
                      </a:cubicBezTo>
                      <a:close/>
                      <a:moveTo>
                        <a:pt x="265" y="67"/>
                      </a:moveTo>
                      <a:cubicBezTo>
                        <a:pt x="270" y="63"/>
                        <a:pt x="276" y="61"/>
                        <a:pt x="284" y="62"/>
                      </a:cubicBezTo>
                      <a:cubicBezTo>
                        <a:pt x="286" y="62"/>
                        <a:pt x="287" y="62"/>
                        <a:pt x="289" y="63"/>
                      </a:cubicBezTo>
                      <a:cubicBezTo>
                        <a:pt x="289" y="64"/>
                        <a:pt x="289" y="65"/>
                        <a:pt x="290" y="67"/>
                      </a:cubicBezTo>
                      <a:cubicBezTo>
                        <a:pt x="290" y="74"/>
                        <a:pt x="288" y="80"/>
                        <a:pt x="285" y="86"/>
                      </a:cubicBezTo>
                      <a:cubicBezTo>
                        <a:pt x="284" y="86"/>
                        <a:pt x="283" y="87"/>
                        <a:pt x="282" y="87"/>
                      </a:cubicBezTo>
                      <a:cubicBezTo>
                        <a:pt x="270" y="94"/>
                        <a:pt x="259" y="105"/>
                        <a:pt x="249" y="115"/>
                      </a:cubicBezTo>
                      <a:cubicBezTo>
                        <a:pt x="241" y="121"/>
                        <a:pt x="232" y="126"/>
                        <a:pt x="223" y="130"/>
                      </a:cubicBezTo>
                      <a:cubicBezTo>
                        <a:pt x="228" y="122"/>
                        <a:pt x="233" y="113"/>
                        <a:pt x="238" y="105"/>
                      </a:cubicBezTo>
                      <a:cubicBezTo>
                        <a:pt x="241" y="101"/>
                        <a:pt x="244" y="98"/>
                        <a:pt x="247" y="94"/>
                      </a:cubicBezTo>
                      <a:cubicBezTo>
                        <a:pt x="255" y="85"/>
                        <a:pt x="262" y="76"/>
                        <a:pt x="265" y="67"/>
                      </a:cubicBezTo>
                      <a:close/>
                      <a:moveTo>
                        <a:pt x="246" y="29"/>
                      </a:moveTo>
                      <a:cubicBezTo>
                        <a:pt x="242" y="30"/>
                        <a:pt x="237" y="32"/>
                        <a:pt x="233" y="35"/>
                      </a:cubicBezTo>
                      <a:cubicBezTo>
                        <a:pt x="232" y="30"/>
                        <a:pt x="230" y="25"/>
                        <a:pt x="227" y="21"/>
                      </a:cubicBezTo>
                      <a:cubicBezTo>
                        <a:pt x="234" y="22"/>
                        <a:pt x="241" y="25"/>
                        <a:pt x="246" y="29"/>
                      </a:cubicBezTo>
                      <a:close/>
                      <a:moveTo>
                        <a:pt x="233" y="47"/>
                      </a:moveTo>
                      <a:cubicBezTo>
                        <a:pt x="235" y="45"/>
                        <a:pt x="238" y="42"/>
                        <a:pt x="241" y="41"/>
                      </a:cubicBezTo>
                      <a:cubicBezTo>
                        <a:pt x="245" y="38"/>
                        <a:pt x="250" y="37"/>
                        <a:pt x="254" y="37"/>
                      </a:cubicBezTo>
                      <a:cubicBezTo>
                        <a:pt x="255" y="38"/>
                        <a:pt x="256" y="40"/>
                        <a:pt x="257" y="41"/>
                      </a:cubicBezTo>
                      <a:cubicBezTo>
                        <a:pt x="259" y="48"/>
                        <a:pt x="259" y="54"/>
                        <a:pt x="257" y="60"/>
                      </a:cubicBezTo>
                      <a:cubicBezTo>
                        <a:pt x="256" y="61"/>
                        <a:pt x="255" y="62"/>
                        <a:pt x="254" y="63"/>
                      </a:cubicBezTo>
                      <a:cubicBezTo>
                        <a:pt x="244" y="72"/>
                        <a:pt x="237" y="86"/>
                        <a:pt x="230" y="98"/>
                      </a:cubicBezTo>
                      <a:cubicBezTo>
                        <a:pt x="223" y="106"/>
                        <a:pt x="216" y="113"/>
                        <a:pt x="209" y="120"/>
                      </a:cubicBezTo>
                      <a:cubicBezTo>
                        <a:pt x="211" y="110"/>
                        <a:pt x="214" y="100"/>
                        <a:pt x="216" y="91"/>
                      </a:cubicBezTo>
                      <a:cubicBezTo>
                        <a:pt x="218" y="87"/>
                        <a:pt x="221" y="82"/>
                        <a:pt x="223" y="78"/>
                      </a:cubicBezTo>
                      <a:cubicBezTo>
                        <a:pt x="228" y="68"/>
                        <a:pt x="232" y="58"/>
                        <a:pt x="233" y="47"/>
                      </a:cubicBezTo>
                      <a:close/>
                      <a:moveTo>
                        <a:pt x="215" y="22"/>
                      </a:moveTo>
                      <a:cubicBezTo>
                        <a:pt x="216" y="23"/>
                        <a:pt x="217" y="24"/>
                        <a:pt x="218" y="25"/>
                      </a:cubicBezTo>
                      <a:cubicBezTo>
                        <a:pt x="222" y="31"/>
                        <a:pt x="224" y="37"/>
                        <a:pt x="224" y="43"/>
                      </a:cubicBezTo>
                      <a:cubicBezTo>
                        <a:pt x="223" y="45"/>
                        <a:pt x="222" y="46"/>
                        <a:pt x="221" y="48"/>
                      </a:cubicBezTo>
                      <a:cubicBezTo>
                        <a:pt x="214" y="60"/>
                        <a:pt x="211" y="74"/>
                        <a:pt x="207" y="87"/>
                      </a:cubicBezTo>
                      <a:cubicBezTo>
                        <a:pt x="203" y="96"/>
                        <a:pt x="198" y="104"/>
                        <a:pt x="193" y="113"/>
                      </a:cubicBezTo>
                      <a:cubicBezTo>
                        <a:pt x="192" y="103"/>
                        <a:pt x="192" y="93"/>
                        <a:pt x="192" y="83"/>
                      </a:cubicBezTo>
                      <a:cubicBezTo>
                        <a:pt x="193" y="79"/>
                        <a:pt x="194" y="74"/>
                        <a:pt x="195" y="69"/>
                      </a:cubicBezTo>
                      <a:cubicBezTo>
                        <a:pt x="197" y="58"/>
                        <a:pt x="199" y="47"/>
                        <a:pt x="197" y="37"/>
                      </a:cubicBezTo>
                      <a:cubicBezTo>
                        <a:pt x="199" y="32"/>
                        <a:pt x="202" y="29"/>
                        <a:pt x="206" y="26"/>
                      </a:cubicBezTo>
                      <a:cubicBezTo>
                        <a:pt x="209" y="24"/>
                        <a:pt x="212" y="22"/>
                        <a:pt x="215" y="22"/>
                      </a:cubicBezTo>
                      <a:close/>
                      <a:moveTo>
                        <a:pt x="205" y="15"/>
                      </a:moveTo>
                      <a:cubicBezTo>
                        <a:pt x="201" y="18"/>
                        <a:pt x="197" y="21"/>
                        <a:pt x="193" y="24"/>
                      </a:cubicBezTo>
                      <a:cubicBezTo>
                        <a:pt x="191" y="20"/>
                        <a:pt x="188" y="16"/>
                        <a:pt x="185" y="13"/>
                      </a:cubicBezTo>
                      <a:cubicBezTo>
                        <a:pt x="191" y="12"/>
                        <a:pt x="199" y="13"/>
                        <a:pt x="205" y="15"/>
                      </a:cubicBezTo>
                      <a:close/>
                      <a:moveTo>
                        <a:pt x="169" y="19"/>
                      </a:moveTo>
                      <a:cubicBezTo>
                        <a:pt x="171" y="18"/>
                        <a:pt x="172" y="17"/>
                        <a:pt x="173" y="17"/>
                      </a:cubicBezTo>
                      <a:cubicBezTo>
                        <a:pt x="174" y="17"/>
                        <a:pt x="176" y="18"/>
                        <a:pt x="177" y="19"/>
                      </a:cubicBezTo>
                      <a:cubicBezTo>
                        <a:pt x="182" y="23"/>
                        <a:pt x="185" y="29"/>
                        <a:pt x="187" y="35"/>
                      </a:cubicBezTo>
                      <a:cubicBezTo>
                        <a:pt x="186" y="36"/>
                        <a:pt x="186" y="38"/>
                        <a:pt x="186" y="39"/>
                      </a:cubicBezTo>
                      <a:cubicBezTo>
                        <a:pt x="182" y="52"/>
                        <a:pt x="182" y="67"/>
                        <a:pt x="182" y="81"/>
                      </a:cubicBezTo>
                      <a:cubicBezTo>
                        <a:pt x="180" y="91"/>
                        <a:pt x="178" y="101"/>
                        <a:pt x="175" y="110"/>
                      </a:cubicBezTo>
                      <a:cubicBezTo>
                        <a:pt x="172" y="101"/>
                        <a:pt x="169" y="92"/>
                        <a:pt x="167" y="82"/>
                      </a:cubicBezTo>
                      <a:cubicBezTo>
                        <a:pt x="166" y="77"/>
                        <a:pt x="166" y="73"/>
                        <a:pt x="166" y="68"/>
                      </a:cubicBezTo>
                      <a:cubicBezTo>
                        <a:pt x="165" y="57"/>
                        <a:pt x="164" y="45"/>
                        <a:pt x="159" y="36"/>
                      </a:cubicBezTo>
                      <a:cubicBezTo>
                        <a:pt x="160" y="30"/>
                        <a:pt x="163" y="24"/>
                        <a:pt x="169" y="19"/>
                      </a:cubicBezTo>
                      <a:close/>
                      <a:moveTo>
                        <a:pt x="162" y="13"/>
                      </a:moveTo>
                      <a:cubicBezTo>
                        <a:pt x="158" y="16"/>
                        <a:pt x="155" y="20"/>
                        <a:pt x="153" y="25"/>
                      </a:cubicBezTo>
                      <a:cubicBezTo>
                        <a:pt x="150" y="22"/>
                        <a:pt x="146" y="18"/>
                        <a:pt x="141" y="16"/>
                      </a:cubicBezTo>
                      <a:cubicBezTo>
                        <a:pt x="148" y="13"/>
                        <a:pt x="155" y="12"/>
                        <a:pt x="162" y="13"/>
                      </a:cubicBezTo>
                      <a:close/>
                      <a:moveTo>
                        <a:pt x="130" y="24"/>
                      </a:moveTo>
                      <a:cubicBezTo>
                        <a:pt x="130" y="23"/>
                        <a:pt x="131" y="23"/>
                        <a:pt x="131" y="23"/>
                      </a:cubicBezTo>
                      <a:cubicBezTo>
                        <a:pt x="132" y="23"/>
                        <a:pt x="134" y="23"/>
                        <a:pt x="135" y="24"/>
                      </a:cubicBezTo>
                      <a:cubicBezTo>
                        <a:pt x="142" y="27"/>
                        <a:pt x="146" y="31"/>
                        <a:pt x="149" y="37"/>
                      </a:cubicBezTo>
                      <a:cubicBezTo>
                        <a:pt x="149" y="38"/>
                        <a:pt x="149" y="40"/>
                        <a:pt x="149" y="41"/>
                      </a:cubicBezTo>
                      <a:cubicBezTo>
                        <a:pt x="148" y="55"/>
                        <a:pt x="153" y="69"/>
                        <a:pt x="157" y="83"/>
                      </a:cubicBezTo>
                      <a:cubicBezTo>
                        <a:pt x="157" y="93"/>
                        <a:pt x="157" y="103"/>
                        <a:pt x="157" y="113"/>
                      </a:cubicBezTo>
                      <a:cubicBezTo>
                        <a:pt x="152" y="105"/>
                        <a:pt x="147" y="96"/>
                        <a:pt x="142" y="88"/>
                      </a:cubicBezTo>
                      <a:cubicBezTo>
                        <a:pt x="140" y="83"/>
                        <a:pt x="139" y="79"/>
                        <a:pt x="137" y="74"/>
                      </a:cubicBezTo>
                      <a:cubicBezTo>
                        <a:pt x="134" y="63"/>
                        <a:pt x="129" y="53"/>
                        <a:pt x="123" y="45"/>
                      </a:cubicBezTo>
                      <a:cubicBezTo>
                        <a:pt x="122" y="38"/>
                        <a:pt x="124" y="30"/>
                        <a:pt x="130" y="24"/>
                      </a:cubicBezTo>
                      <a:close/>
                      <a:moveTo>
                        <a:pt x="119" y="22"/>
                      </a:moveTo>
                      <a:cubicBezTo>
                        <a:pt x="117" y="26"/>
                        <a:pt x="115" y="31"/>
                        <a:pt x="114" y="36"/>
                      </a:cubicBezTo>
                      <a:cubicBezTo>
                        <a:pt x="110" y="33"/>
                        <a:pt x="105" y="31"/>
                        <a:pt x="100" y="30"/>
                      </a:cubicBezTo>
                      <a:cubicBezTo>
                        <a:pt x="106" y="26"/>
                        <a:pt x="112" y="23"/>
                        <a:pt x="119" y="22"/>
                      </a:cubicBezTo>
                      <a:close/>
                      <a:moveTo>
                        <a:pt x="91" y="41"/>
                      </a:moveTo>
                      <a:cubicBezTo>
                        <a:pt x="91" y="40"/>
                        <a:pt x="92" y="40"/>
                        <a:pt x="92" y="39"/>
                      </a:cubicBezTo>
                      <a:cubicBezTo>
                        <a:pt x="93" y="39"/>
                        <a:pt x="95" y="39"/>
                        <a:pt x="96" y="39"/>
                      </a:cubicBezTo>
                      <a:cubicBezTo>
                        <a:pt x="103" y="41"/>
                        <a:pt x="109" y="44"/>
                        <a:pt x="113" y="48"/>
                      </a:cubicBezTo>
                      <a:cubicBezTo>
                        <a:pt x="113" y="49"/>
                        <a:pt x="114" y="51"/>
                        <a:pt x="114" y="52"/>
                      </a:cubicBezTo>
                      <a:cubicBezTo>
                        <a:pt x="117" y="65"/>
                        <a:pt x="125" y="79"/>
                        <a:pt x="133" y="91"/>
                      </a:cubicBezTo>
                      <a:cubicBezTo>
                        <a:pt x="135" y="100"/>
                        <a:pt x="138" y="110"/>
                        <a:pt x="140" y="120"/>
                      </a:cubicBezTo>
                      <a:cubicBezTo>
                        <a:pt x="133" y="113"/>
                        <a:pt x="126" y="106"/>
                        <a:pt x="119" y="99"/>
                      </a:cubicBezTo>
                      <a:cubicBezTo>
                        <a:pt x="117" y="95"/>
                        <a:pt x="114" y="91"/>
                        <a:pt x="111" y="87"/>
                      </a:cubicBezTo>
                      <a:cubicBezTo>
                        <a:pt x="105" y="78"/>
                        <a:pt x="98" y="69"/>
                        <a:pt x="90" y="63"/>
                      </a:cubicBezTo>
                      <a:cubicBezTo>
                        <a:pt x="87" y="56"/>
                        <a:pt x="87" y="49"/>
                        <a:pt x="91" y="41"/>
                      </a:cubicBezTo>
                      <a:close/>
                      <a:moveTo>
                        <a:pt x="81" y="42"/>
                      </a:moveTo>
                      <a:cubicBezTo>
                        <a:pt x="79" y="47"/>
                        <a:pt x="78" y="52"/>
                        <a:pt x="79" y="57"/>
                      </a:cubicBezTo>
                      <a:cubicBezTo>
                        <a:pt x="74" y="55"/>
                        <a:pt x="69" y="55"/>
                        <a:pt x="64" y="55"/>
                      </a:cubicBezTo>
                      <a:cubicBezTo>
                        <a:pt x="68" y="49"/>
                        <a:pt x="74" y="45"/>
                        <a:pt x="81" y="42"/>
                      </a:cubicBezTo>
                      <a:close/>
                      <a:moveTo>
                        <a:pt x="58" y="70"/>
                      </a:moveTo>
                      <a:cubicBezTo>
                        <a:pt x="58" y="68"/>
                        <a:pt x="58" y="67"/>
                        <a:pt x="59" y="66"/>
                      </a:cubicBezTo>
                      <a:cubicBezTo>
                        <a:pt x="60" y="65"/>
                        <a:pt x="61" y="65"/>
                        <a:pt x="63" y="64"/>
                      </a:cubicBezTo>
                      <a:cubicBezTo>
                        <a:pt x="70" y="64"/>
                        <a:pt x="76" y="66"/>
                        <a:pt x="82" y="69"/>
                      </a:cubicBezTo>
                      <a:cubicBezTo>
                        <a:pt x="82" y="70"/>
                        <a:pt x="82" y="71"/>
                        <a:pt x="83" y="72"/>
                      </a:cubicBezTo>
                      <a:cubicBezTo>
                        <a:pt x="89" y="84"/>
                        <a:pt x="101" y="95"/>
                        <a:pt x="111" y="105"/>
                      </a:cubicBezTo>
                      <a:cubicBezTo>
                        <a:pt x="116" y="113"/>
                        <a:pt x="122" y="122"/>
                        <a:pt x="126" y="131"/>
                      </a:cubicBezTo>
                      <a:cubicBezTo>
                        <a:pt x="118" y="126"/>
                        <a:pt x="109" y="121"/>
                        <a:pt x="100" y="117"/>
                      </a:cubicBezTo>
                      <a:cubicBezTo>
                        <a:pt x="97" y="113"/>
                        <a:pt x="93" y="110"/>
                        <a:pt x="90" y="107"/>
                      </a:cubicBezTo>
                      <a:cubicBezTo>
                        <a:pt x="81" y="100"/>
                        <a:pt x="72" y="93"/>
                        <a:pt x="63" y="89"/>
                      </a:cubicBezTo>
                      <a:cubicBezTo>
                        <a:pt x="59" y="84"/>
                        <a:pt x="57" y="78"/>
                        <a:pt x="58" y="70"/>
                      </a:cubicBezTo>
                      <a:close/>
                      <a:moveTo>
                        <a:pt x="48" y="71"/>
                      </a:moveTo>
                      <a:cubicBezTo>
                        <a:pt x="48" y="76"/>
                        <a:pt x="49" y="81"/>
                        <a:pt x="50" y="86"/>
                      </a:cubicBezTo>
                      <a:cubicBezTo>
                        <a:pt x="46" y="86"/>
                        <a:pt x="41" y="86"/>
                        <a:pt x="36" y="88"/>
                      </a:cubicBezTo>
                      <a:cubicBezTo>
                        <a:pt x="38" y="81"/>
                        <a:pt x="43" y="76"/>
                        <a:pt x="48" y="71"/>
                      </a:cubicBezTo>
                      <a:close/>
                      <a:moveTo>
                        <a:pt x="37" y="97"/>
                      </a:moveTo>
                      <a:cubicBezTo>
                        <a:pt x="44" y="95"/>
                        <a:pt x="50" y="95"/>
                        <a:pt x="56" y="97"/>
                      </a:cubicBezTo>
                      <a:cubicBezTo>
                        <a:pt x="57" y="98"/>
                        <a:pt x="58" y="99"/>
                        <a:pt x="59" y="100"/>
                      </a:cubicBezTo>
                      <a:cubicBezTo>
                        <a:pt x="68" y="110"/>
                        <a:pt x="82" y="117"/>
                        <a:pt x="94" y="124"/>
                      </a:cubicBezTo>
                      <a:cubicBezTo>
                        <a:pt x="101" y="131"/>
                        <a:pt x="108" y="138"/>
                        <a:pt x="115" y="145"/>
                      </a:cubicBezTo>
                      <a:cubicBezTo>
                        <a:pt x="106" y="143"/>
                        <a:pt x="96" y="140"/>
                        <a:pt x="87" y="138"/>
                      </a:cubicBezTo>
                      <a:cubicBezTo>
                        <a:pt x="82" y="136"/>
                        <a:pt x="78" y="134"/>
                        <a:pt x="74" y="131"/>
                      </a:cubicBezTo>
                      <a:cubicBezTo>
                        <a:pt x="64" y="126"/>
                        <a:pt x="53" y="122"/>
                        <a:pt x="43" y="121"/>
                      </a:cubicBezTo>
                      <a:cubicBezTo>
                        <a:pt x="40" y="119"/>
                        <a:pt x="38" y="116"/>
                        <a:pt x="36" y="113"/>
                      </a:cubicBezTo>
                      <a:cubicBezTo>
                        <a:pt x="34" y="109"/>
                        <a:pt x="33" y="104"/>
                        <a:pt x="33" y="100"/>
                      </a:cubicBezTo>
                      <a:cubicBezTo>
                        <a:pt x="34" y="99"/>
                        <a:pt x="36" y="98"/>
                        <a:pt x="37" y="97"/>
                      </a:cubicBezTo>
                      <a:close/>
                      <a:moveTo>
                        <a:pt x="25" y="108"/>
                      </a:moveTo>
                      <a:cubicBezTo>
                        <a:pt x="26" y="112"/>
                        <a:pt x="28" y="117"/>
                        <a:pt x="30" y="121"/>
                      </a:cubicBezTo>
                      <a:cubicBezTo>
                        <a:pt x="26" y="122"/>
                        <a:pt x="21" y="124"/>
                        <a:pt x="17" y="127"/>
                      </a:cubicBezTo>
                      <a:cubicBezTo>
                        <a:pt x="18" y="120"/>
                        <a:pt x="21" y="113"/>
                        <a:pt x="25" y="10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7" name="组合 6"/>
            <p:cNvGrpSpPr/>
            <p:nvPr/>
          </p:nvGrpSpPr>
          <p:grpSpPr>
            <a:xfrm>
              <a:off x="5334391" y="377585"/>
              <a:ext cx="1774718" cy="286229"/>
              <a:chOff x="546101" y="377585"/>
              <a:chExt cx="1774718" cy="286229"/>
            </a:xfrm>
          </p:grpSpPr>
          <p:sp>
            <p:nvSpPr>
              <p:cNvPr id="8" name="Freeform 383"/>
              <p:cNvSpPr>
                <a:spLocks noEditPoints="1"/>
              </p:cNvSpPr>
              <p:nvPr/>
            </p:nvSpPr>
            <p:spPr bwMode="auto">
              <a:xfrm>
                <a:off x="546101" y="377585"/>
                <a:ext cx="584093" cy="286229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7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" name="Freeform 383"/>
              <p:cNvSpPr>
                <a:spLocks noEditPoints="1"/>
              </p:cNvSpPr>
              <p:nvPr/>
            </p:nvSpPr>
            <p:spPr bwMode="auto">
              <a:xfrm>
                <a:off x="1147861" y="377585"/>
                <a:ext cx="584093" cy="286229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7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" name="Freeform 383"/>
              <p:cNvSpPr>
                <a:spLocks noEditPoints="1"/>
              </p:cNvSpPr>
              <p:nvPr/>
            </p:nvSpPr>
            <p:spPr bwMode="auto">
              <a:xfrm>
                <a:off x="1736726" y="377585"/>
                <a:ext cx="584093" cy="286229"/>
              </a:xfrm>
              <a:custGeom>
                <a:avLst/>
                <a:gdLst>
                  <a:gd name="T0" fmla="*/ 15 w 350"/>
                  <a:gd name="T1" fmla="*/ 155 h 155"/>
                  <a:gd name="T2" fmla="*/ 20 w 350"/>
                  <a:gd name="T3" fmla="*/ 136 h 155"/>
                  <a:gd name="T4" fmla="*/ 97 w 350"/>
                  <a:gd name="T5" fmla="*/ 155 h 155"/>
                  <a:gd name="T6" fmla="*/ 149 w 350"/>
                  <a:gd name="T7" fmla="*/ 153 h 155"/>
                  <a:gd name="T8" fmla="*/ 165 w 350"/>
                  <a:gd name="T9" fmla="*/ 143 h 155"/>
                  <a:gd name="T10" fmla="*/ 175 w 350"/>
                  <a:gd name="T11" fmla="*/ 141 h 155"/>
                  <a:gd name="T12" fmla="*/ 185 w 350"/>
                  <a:gd name="T13" fmla="*/ 143 h 155"/>
                  <a:gd name="T14" fmla="*/ 201 w 350"/>
                  <a:gd name="T15" fmla="*/ 152 h 155"/>
                  <a:gd name="T16" fmla="*/ 251 w 350"/>
                  <a:gd name="T17" fmla="*/ 155 h 155"/>
                  <a:gd name="T18" fmla="*/ 330 w 350"/>
                  <a:gd name="T19" fmla="*/ 134 h 155"/>
                  <a:gd name="T20" fmla="*/ 331 w 350"/>
                  <a:gd name="T21" fmla="*/ 155 h 155"/>
                  <a:gd name="T22" fmla="*/ 342 w 350"/>
                  <a:gd name="T23" fmla="*/ 133 h 155"/>
                  <a:gd name="T24" fmla="*/ 219 w 350"/>
                  <a:gd name="T25" fmla="*/ 12 h 155"/>
                  <a:gd name="T26" fmla="*/ 52 w 350"/>
                  <a:gd name="T27" fmla="*/ 58 h 155"/>
                  <a:gd name="T28" fmla="*/ 132 w 350"/>
                  <a:gd name="T29" fmla="*/ 148 h 155"/>
                  <a:gd name="T30" fmla="*/ 132 w 350"/>
                  <a:gd name="T31" fmla="*/ 148 h 155"/>
                  <a:gd name="T32" fmla="*/ 145 w 350"/>
                  <a:gd name="T33" fmla="*/ 140 h 155"/>
                  <a:gd name="T34" fmla="*/ 151 w 350"/>
                  <a:gd name="T35" fmla="*/ 120 h 155"/>
                  <a:gd name="T36" fmla="*/ 166 w 350"/>
                  <a:gd name="T37" fmla="*/ 127 h 155"/>
                  <a:gd name="T38" fmla="*/ 181 w 350"/>
                  <a:gd name="T39" fmla="*/ 130 h 155"/>
                  <a:gd name="T40" fmla="*/ 181 w 350"/>
                  <a:gd name="T41" fmla="*/ 130 h 155"/>
                  <a:gd name="T42" fmla="*/ 199 w 350"/>
                  <a:gd name="T43" fmla="*/ 120 h 155"/>
                  <a:gd name="T44" fmla="*/ 206 w 350"/>
                  <a:gd name="T45" fmla="*/ 136 h 155"/>
                  <a:gd name="T46" fmla="*/ 214 w 350"/>
                  <a:gd name="T47" fmla="*/ 149 h 155"/>
                  <a:gd name="T48" fmla="*/ 324 w 350"/>
                  <a:gd name="T49" fmla="*/ 104 h 155"/>
                  <a:gd name="T50" fmla="*/ 299 w 350"/>
                  <a:gd name="T51" fmla="*/ 68 h 155"/>
                  <a:gd name="T52" fmla="*/ 313 w 350"/>
                  <a:gd name="T53" fmla="*/ 95 h 155"/>
                  <a:gd name="T54" fmla="*/ 302 w 350"/>
                  <a:gd name="T55" fmla="*/ 118 h 155"/>
                  <a:gd name="T56" fmla="*/ 267 w 350"/>
                  <a:gd name="T57" fmla="*/ 116 h 155"/>
                  <a:gd name="T58" fmla="*/ 268 w 350"/>
                  <a:gd name="T59" fmla="*/ 54 h 155"/>
                  <a:gd name="T60" fmla="*/ 284 w 350"/>
                  <a:gd name="T61" fmla="*/ 62 h 155"/>
                  <a:gd name="T62" fmla="*/ 282 w 350"/>
                  <a:gd name="T63" fmla="*/ 87 h 155"/>
                  <a:gd name="T64" fmla="*/ 247 w 350"/>
                  <a:gd name="T65" fmla="*/ 94 h 155"/>
                  <a:gd name="T66" fmla="*/ 227 w 350"/>
                  <a:gd name="T67" fmla="*/ 21 h 155"/>
                  <a:gd name="T68" fmla="*/ 254 w 350"/>
                  <a:gd name="T69" fmla="*/ 37 h 155"/>
                  <a:gd name="T70" fmla="*/ 230 w 350"/>
                  <a:gd name="T71" fmla="*/ 98 h 155"/>
                  <a:gd name="T72" fmla="*/ 233 w 350"/>
                  <a:gd name="T73" fmla="*/ 47 h 155"/>
                  <a:gd name="T74" fmla="*/ 221 w 350"/>
                  <a:gd name="T75" fmla="*/ 48 h 155"/>
                  <a:gd name="T76" fmla="*/ 195 w 350"/>
                  <a:gd name="T77" fmla="*/ 69 h 155"/>
                  <a:gd name="T78" fmla="*/ 205 w 350"/>
                  <a:gd name="T79" fmla="*/ 15 h 155"/>
                  <a:gd name="T80" fmla="*/ 169 w 350"/>
                  <a:gd name="T81" fmla="*/ 19 h 155"/>
                  <a:gd name="T82" fmla="*/ 186 w 350"/>
                  <a:gd name="T83" fmla="*/ 39 h 155"/>
                  <a:gd name="T84" fmla="*/ 166 w 350"/>
                  <a:gd name="T85" fmla="*/ 68 h 155"/>
                  <a:gd name="T86" fmla="*/ 153 w 350"/>
                  <a:gd name="T87" fmla="*/ 25 h 155"/>
                  <a:gd name="T88" fmla="*/ 131 w 350"/>
                  <a:gd name="T89" fmla="*/ 23 h 155"/>
                  <a:gd name="T90" fmla="*/ 157 w 350"/>
                  <a:gd name="T91" fmla="*/ 83 h 155"/>
                  <a:gd name="T92" fmla="*/ 123 w 350"/>
                  <a:gd name="T93" fmla="*/ 45 h 155"/>
                  <a:gd name="T94" fmla="*/ 100 w 350"/>
                  <a:gd name="T95" fmla="*/ 30 h 155"/>
                  <a:gd name="T96" fmla="*/ 96 w 350"/>
                  <a:gd name="T97" fmla="*/ 39 h 155"/>
                  <a:gd name="T98" fmla="*/ 140 w 350"/>
                  <a:gd name="T99" fmla="*/ 120 h 155"/>
                  <a:gd name="T100" fmla="*/ 91 w 350"/>
                  <a:gd name="T101" fmla="*/ 41 h 155"/>
                  <a:gd name="T102" fmla="*/ 81 w 350"/>
                  <a:gd name="T103" fmla="*/ 42 h 155"/>
                  <a:gd name="T104" fmla="*/ 82 w 350"/>
                  <a:gd name="T105" fmla="*/ 69 h 155"/>
                  <a:gd name="T106" fmla="*/ 100 w 350"/>
                  <a:gd name="T107" fmla="*/ 117 h 155"/>
                  <a:gd name="T108" fmla="*/ 48 w 350"/>
                  <a:gd name="T109" fmla="*/ 71 h 155"/>
                  <a:gd name="T110" fmla="*/ 37 w 350"/>
                  <a:gd name="T111" fmla="*/ 97 h 155"/>
                  <a:gd name="T112" fmla="*/ 115 w 350"/>
                  <a:gd name="T113" fmla="*/ 145 h 155"/>
                  <a:gd name="T114" fmla="*/ 36 w 350"/>
                  <a:gd name="T115" fmla="*/ 113 h 155"/>
                  <a:gd name="T116" fmla="*/ 30 w 350"/>
                  <a:gd name="T117" fmla="*/ 12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0" h="155">
                    <a:moveTo>
                      <a:pt x="0" y="155"/>
                    </a:move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3"/>
                      <a:pt x="11" y="151"/>
                      <a:pt x="11" y="149"/>
                    </a:cubicBezTo>
                    <a:cubicBezTo>
                      <a:pt x="12" y="151"/>
                      <a:pt x="13" y="153"/>
                      <a:pt x="15" y="155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3"/>
                      <a:pt x="24" y="151"/>
                      <a:pt x="21" y="148"/>
                    </a:cubicBezTo>
                    <a:cubicBezTo>
                      <a:pt x="20" y="145"/>
                      <a:pt x="18" y="142"/>
                      <a:pt x="17" y="139"/>
                    </a:cubicBezTo>
                    <a:cubicBezTo>
                      <a:pt x="18" y="138"/>
                      <a:pt x="19" y="137"/>
                      <a:pt x="20" y="136"/>
                    </a:cubicBezTo>
                    <a:cubicBezTo>
                      <a:pt x="26" y="132"/>
                      <a:pt x="33" y="130"/>
                      <a:pt x="39" y="130"/>
                    </a:cubicBezTo>
                    <a:cubicBezTo>
                      <a:pt x="40" y="131"/>
                      <a:pt x="42" y="132"/>
                      <a:pt x="44" y="133"/>
                    </a:cubicBezTo>
                    <a:cubicBezTo>
                      <a:pt x="55" y="140"/>
                      <a:pt x="69" y="143"/>
                      <a:pt x="83" y="147"/>
                    </a:cubicBezTo>
                    <a:cubicBezTo>
                      <a:pt x="87" y="149"/>
                      <a:pt x="92" y="152"/>
                      <a:pt x="97" y="155"/>
                    </a:cubicBezTo>
                    <a:cubicBezTo>
                      <a:pt x="149" y="155"/>
                      <a:pt x="149" y="155"/>
                      <a:pt x="149" y="155"/>
                    </a:cubicBezTo>
                    <a:cubicBezTo>
                      <a:pt x="149" y="154"/>
                      <a:pt x="148" y="154"/>
                      <a:pt x="148" y="153"/>
                    </a:cubicBezTo>
                    <a:cubicBezTo>
                      <a:pt x="148" y="153"/>
                      <a:pt x="148" y="152"/>
                      <a:pt x="148" y="152"/>
                    </a:cubicBezTo>
                    <a:cubicBezTo>
                      <a:pt x="148" y="152"/>
                      <a:pt x="148" y="152"/>
                      <a:pt x="149" y="153"/>
                    </a:cubicBezTo>
                    <a:cubicBezTo>
                      <a:pt x="153" y="154"/>
                      <a:pt x="157" y="151"/>
                      <a:pt x="156" y="147"/>
                    </a:cubicBezTo>
                    <a:cubicBezTo>
                      <a:pt x="156" y="147"/>
                      <a:pt x="156" y="146"/>
                      <a:pt x="156" y="146"/>
                    </a:cubicBezTo>
                    <a:cubicBezTo>
                      <a:pt x="156" y="146"/>
                      <a:pt x="156" y="146"/>
                      <a:pt x="157" y="147"/>
                    </a:cubicBezTo>
                    <a:cubicBezTo>
                      <a:pt x="160" y="150"/>
                      <a:pt x="164" y="148"/>
                      <a:pt x="165" y="143"/>
                    </a:cubicBezTo>
                    <a:cubicBezTo>
                      <a:pt x="165" y="143"/>
                      <a:pt x="165" y="142"/>
                      <a:pt x="165" y="142"/>
                    </a:cubicBezTo>
                    <a:cubicBezTo>
                      <a:pt x="165" y="142"/>
                      <a:pt x="165" y="143"/>
                      <a:pt x="166" y="143"/>
                    </a:cubicBezTo>
                    <a:cubicBezTo>
                      <a:pt x="168" y="147"/>
                      <a:pt x="173" y="146"/>
                      <a:pt x="174" y="142"/>
                    </a:cubicBezTo>
                    <a:cubicBezTo>
                      <a:pt x="175" y="142"/>
                      <a:pt x="175" y="141"/>
                      <a:pt x="175" y="141"/>
                    </a:cubicBezTo>
                    <a:cubicBezTo>
                      <a:pt x="175" y="141"/>
                      <a:pt x="175" y="142"/>
                      <a:pt x="175" y="142"/>
                    </a:cubicBezTo>
                    <a:cubicBezTo>
                      <a:pt x="177" y="146"/>
                      <a:pt x="182" y="146"/>
                      <a:pt x="184" y="143"/>
                    </a:cubicBezTo>
                    <a:cubicBezTo>
                      <a:pt x="184" y="143"/>
                      <a:pt x="185" y="142"/>
                      <a:pt x="185" y="142"/>
                    </a:cubicBezTo>
                    <a:cubicBezTo>
                      <a:pt x="185" y="142"/>
                      <a:pt x="185" y="143"/>
                      <a:pt x="185" y="143"/>
                    </a:cubicBezTo>
                    <a:cubicBezTo>
                      <a:pt x="185" y="148"/>
                      <a:pt x="190" y="149"/>
                      <a:pt x="193" y="147"/>
                    </a:cubicBezTo>
                    <a:cubicBezTo>
                      <a:pt x="193" y="146"/>
                      <a:pt x="194" y="146"/>
                      <a:pt x="194" y="146"/>
                    </a:cubicBezTo>
                    <a:cubicBezTo>
                      <a:pt x="194" y="146"/>
                      <a:pt x="194" y="147"/>
                      <a:pt x="194" y="147"/>
                    </a:cubicBezTo>
                    <a:cubicBezTo>
                      <a:pt x="193" y="151"/>
                      <a:pt x="197" y="154"/>
                      <a:pt x="201" y="152"/>
                    </a:cubicBezTo>
                    <a:cubicBezTo>
                      <a:pt x="201" y="152"/>
                      <a:pt x="202" y="152"/>
                      <a:pt x="202" y="152"/>
                    </a:cubicBezTo>
                    <a:cubicBezTo>
                      <a:pt x="202" y="152"/>
                      <a:pt x="202" y="153"/>
                      <a:pt x="201" y="153"/>
                    </a:cubicBezTo>
                    <a:cubicBezTo>
                      <a:pt x="201" y="154"/>
                      <a:pt x="201" y="154"/>
                      <a:pt x="201" y="155"/>
                    </a:cubicBezTo>
                    <a:cubicBezTo>
                      <a:pt x="251" y="155"/>
                      <a:pt x="251" y="155"/>
                      <a:pt x="251" y="155"/>
                    </a:cubicBezTo>
                    <a:cubicBezTo>
                      <a:pt x="256" y="152"/>
                      <a:pt x="261" y="149"/>
                      <a:pt x="266" y="146"/>
                    </a:cubicBezTo>
                    <a:cubicBezTo>
                      <a:pt x="271" y="144"/>
                      <a:pt x="276" y="143"/>
                      <a:pt x="280" y="141"/>
                    </a:cubicBezTo>
                    <a:cubicBezTo>
                      <a:pt x="291" y="138"/>
                      <a:pt x="301" y="134"/>
                      <a:pt x="309" y="127"/>
                    </a:cubicBezTo>
                    <a:cubicBezTo>
                      <a:pt x="317" y="126"/>
                      <a:pt x="324" y="128"/>
                      <a:pt x="330" y="134"/>
                    </a:cubicBezTo>
                    <a:cubicBezTo>
                      <a:pt x="331" y="134"/>
                      <a:pt x="331" y="135"/>
                      <a:pt x="332" y="135"/>
                    </a:cubicBezTo>
                    <a:cubicBezTo>
                      <a:pt x="331" y="137"/>
                      <a:pt x="331" y="138"/>
                      <a:pt x="330" y="139"/>
                    </a:cubicBezTo>
                    <a:cubicBezTo>
                      <a:pt x="327" y="147"/>
                      <a:pt x="321" y="152"/>
                      <a:pt x="314" y="155"/>
                    </a:cubicBezTo>
                    <a:cubicBezTo>
                      <a:pt x="331" y="155"/>
                      <a:pt x="331" y="155"/>
                      <a:pt x="331" y="155"/>
                    </a:cubicBezTo>
                    <a:cubicBezTo>
                      <a:pt x="334" y="152"/>
                      <a:pt x="336" y="149"/>
                      <a:pt x="338" y="145"/>
                    </a:cubicBezTo>
                    <a:cubicBezTo>
                      <a:pt x="339" y="148"/>
                      <a:pt x="340" y="152"/>
                      <a:pt x="341" y="155"/>
                    </a:cubicBezTo>
                    <a:cubicBezTo>
                      <a:pt x="350" y="155"/>
                      <a:pt x="350" y="155"/>
                      <a:pt x="350" y="155"/>
                    </a:cubicBezTo>
                    <a:cubicBezTo>
                      <a:pt x="349" y="147"/>
                      <a:pt x="346" y="139"/>
                      <a:pt x="342" y="133"/>
                    </a:cubicBezTo>
                    <a:cubicBezTo>
                      <a:pt x="343" y="117"/>
                      <a:pt x="336" y="101"/>
                      <a:pt x="324" y="92"/>
                    </a:cubicBezTo>
                    <a:cubicBezTo>
                      <a:pt x="322" y="76"/>
                      <a:pt x="310" y="62"/>
                      <a:pt x="296" y="56"/>
                    </a:cubicBezTo>
                    <a:cubicBezTo>
                      <a:pt x="290" y="41"/>
                      <a:pt x="275" y="31"/>
                      <a:pt x="260" y="29"/>
                    </a:cubicBezTo>
                    <a:cubicBezTo>
                      <a:pt x="250" y="16"/>
                      <a:pt x="234" y="10"/>
                      <a:pt x="219" y="12"/>
                    </a:cubicBezTo>
                    <a:cubicBezTo>
                      <a:pt x="206" y="2"/>
                      <a:pt x="188" y="1"/>
                      <a:pt x="174" y="6"/>
                    </a:cubicBezTo>
                    <a:cubicBezTo>
                      <a:pt x="159" y="0"/>
                      <a:pt x="141" y="3"/>
                      <a:pt x="129" y="12"/>
                    </a:cubicBezTo>
                    <a:cubicBezTo>
                      <a:pt x="113" y="11"/>
                      <a:pt x="97" y="18"/>
                      <a:pt x="87" y="30"/>
                    </a:cubicBezTo>
                    <a:cubicBezTo>
                      <a:pt x="72" y="33"/>
                      <a:pt x="58" y="44"/>
                      <a:pt x="52" y="58"/>
                    </a:cubicBezTo>
                    <a:cubicBezTo>
                      <a:pt x="37" y="64"/>
                      <a:pt x="27" y="79"/>
                      <a:pt x="25" y="94"/>
                    </a:cubicBezTo>
                    <a:cubicBezTo>
                      <a:pt x="12" y="104"/>
                      <a:pt x="6" y="120"/>
                      <a:pt x="8" y="136"/>
                    </a:cubicBezTo>
                    <a:cubicBezTo>
                      <a:pt x="4" y="141"/>
                      <a:pt x="1" y="148"/>
                      <a:pt x="0" y="155"/>
                    </a:cubicBezTo>
                    <a:close/>
                    <a:moveTo>
                      <a:pt x="132" y="148"/>
                    </a:moveTo>
                    <a:cubicBezTo>
                      <a:pt x="129" y="146"/>
                      <a:pt x="127" y="143"/>
                      <a:pt x="125" y="140"/>
                    </a:cubicBezTo>
                    <a:cubicBezTo>
                      <a:pt x="128" y="142"/>
                      <a:pt x="131" y="144"/>
                      <a:pt x="134" y="145"/>
                    </a:cubicBezTo>
                    <a:cubicBezTo>
                      <a:pt x="135" y="147"/>
                      <a:pt x="135" y="148"/>
                      <a:pt x="136" y="149"/>
                    </a:cubicBezTo>
                    <a:cubicBezTo>
                      <a:pt x="134" y="149"/>
                      <a:pt x="133" y="149"/>
                      <a:pt x="132" y="148"/>
                    </a:cubicBezTo>
                    <a:close/>
                    <a:moveTo>
                      <a:pt x="141" y="138"/>
                    </a:moveTo>
                    <a:cubicBezTo>
                      <a:pt x="140" y="135"/>
                      <a:pt x="138" y="132"/>
                      <a:pt x="136" y="129"/>
                    </a:cubicBezTo>
                    <a:cubicBezTo>
                      <a:pt x="139" y="131"/>
                      <a:pt x="141" y="133"/>
                      <a:pt x="144" y="136"/>
                    </a:cubicBezTo>
                    <a:cubicBezTo>
                      <a:pt x="144" y="137"/>
                      <a:pt x="145" y="139"/>
                      <a:pt x="145" y="140"/>
                    </a:cubicBezTo>
                    <a:cubicBezTo>
                      <a:pt x="144" y="139"/>
                      <a:pt x="142" y="139"/>
                      <a:pt x="141" y="138"/>
                    </a:cubicBezTo>
                    <a:close/>
                    <a:moveTo>
                      <a:pt x="156" y="134"/>
                    </a:moveTo>
                    <a:cubicBezTo>
                      <a:pt x="155" y="133"/>
                      <a:pt x="154" y="132"/>
                      <a:pt x="153" y="131"/>
                    </a:cubicBezTo>
                    <a:cubicBezTo>
                      <a:pt x="152" y="127"/>
                      <a:pt x="151" y="124"/>
                      <a:pt x="151" y="120"/>
                    </a:cubicBezTo>
                    <a:cubicBezTo>
                      <a:pt x="152" y="123"/>
                      <a:pt x="154" y="126"/>
                      <a:pt x="156" y="129"/>
                    </a:cubicBezTo>
                    <a:cubicBezTo>
                      <a:pt x="156" y="131"/>
                      <a:pt x="156" y="132"/>
                      <a:pt x="156" y="134"/>
                    </a:cubicBezTo>
                    <a:close/>
                    <a:moveTo>
                      <a:pt x="168" y="130"/>
                    </a:moveTo>
                    <a:cubicBezTo>
                      <a:pt x="168" y="129"/>
                      <a:pt x="167" y="128"/>
                      <a:pt x="166" y="127"/>
                    </a:cubicBezTo>
                    <a:cubicBezTo>
                      <a:pt x="166" y="123"/>
                      <a:pt x="166" y="120"/>
                      <a:pt x="167" y="116"/>
                    </a:cubicBezTo>
                    <a:cubicBezTo>
                      <a:pt x="168" y="119"/>
                      <a:pt x="169" y="123"/>
                      <a:pt x="170" y="126"/>
                    </a:cubicBezTo>
                    <a:cubicBezTo>
                      <a:pt x="169" y="128"/>
                      <a:pt x="169" y="129"/>
                      <a:pt x="168" y="130"/>
                    </a:cubicBezTo>
                    <a:close/>
                    <a:moveTo>
                      <a:pt x="181" y="130"/>
                    </a:moveTo>
                    <a:cubicBezTo>
                      <a:pt x="181" y="129"/>
                      <a:pt x="180" y="128"/>
                      <a:pt x="180" y="126"/>
                    </a:cubicBezTo>
                    <a:cubicBezTo>
                      <a:pt x="181" y="123"/>
                      <a:pt x="182" y="119"/>
                      <a:pt x="183" y="116"/>
                    </a:cubicBezTo>
                    <a:cubicBezTo>
                      <a:pt x="183" y="120"/>
                      <a:pt x="184" y="123"/>
                      <a:pt x="184" y="127"/>
                    </a:cubicBezTo>
                    <a:cubicBezTo>
                      <a:pt x="183" y="128"/>
                      <a:pt x="182" y="129"/>
                      <a:pt x="181" y="130"/>
                    </a:cubicBezTo>
                    <a:close/>
                    <a:moveTo>
                      <a:pt x="197" y="131"/>
                    </a:moveTo>
                    <a:cubicBezTo>
                      <a:pt x="196" y="132"/>
                      <a:pt x="195" y="133"/>
                      <a:pt x="194" y="133"/>
                    </a:cubicBezTo>
                    <a:cubicBezTo>
                      <a:pt x="194" y="132"/>
                      <a:pt x="194" y="131"/>
                      <a:pt x="193" y="129"/>
                    </a:cubicBezTo>
                    <a:cubicBezTo>
                      <a:pt x="195" y="126"/>
                      <a:pt x="197" y="123"/>
                      <a:pt x="199" y="120"/>
                    </a:cubicBezTo>
                    <a:cubicBezTo>
                      <a:pt x="198" y="124"/>
                      <a:pt x="198" y="127"/>
                      <a:pt x="197" y="131"/>
                    </a:cubicBezTo>
                    <a:close/>
                    <a:moveTo>
                      <a:pt x="209" y="138"/>
                    </a:moveTo>
                    <a:cubicBezTo>
                      <a:pt x="208" y="139"/>
                      <a:pt x="206" y="139"/>
                      <a:pt x="205" y="140"/>
                    </a:cubicBezTo>
                    <a:cubicBezTo>
                      <a:pt x="205" y="139"/>
                      <a:pt x="205" y="137"/>
                      <a:pt x="206" y="136"/>
                    </a:cubicBezTo>
                    <a:cubicBezTo>
                      <a:pt x="208" y="133"/>
                      <a:pt x="211" y="131"/>
                      <a:pt x="214" y="129"/>
                    </a:cubicBezTo>
                    <a:cubicBezTo>
                      <a:pt x="212" y="132"/>
                      <a:pt x="210" y="135"/>
                      <a:pt x="209" y="138"/>
                    </a:cubicBezTo>
                    <a:close/>
                    <a:moveTo>
                      <a:pt x="218" y="148"/>
                    </a:moveTo>
                    <a:cubicBezTo>
                      <a:pt x="217" y="148"/>
                      <a:pt x="215" y="149"/>
                      <a:pt x="214" y="149"/>
                    </a:cubicBezTo>
                    <a:cubicBezTo>
                      <a:pt x="215" y="148"/>
                      <a:pt x="215" y="147"/>
                      <a:pt x="216" y="145"/>
                    </a:cubicBezTo>
                    <a:cubicBezTo>
                      <a:pt x="219" y="144"/>
                      <a:pt x="222" y="142"/>
                      <a:pt x="225" y="140"/>
                    </a:cubicBezTo>
                    <a:cubicBezTo>
                      <a:pt x="223" y="143"/>
                      <a:pt x="221" y="146"/>
                      <a:pt x="218" y="148"/>
                    </a:cubicBezTo>
                    <a:close/>
                    <a:moveTo>
                      <a:pt x="324" y="104"/>
                    </a:moveTo>
                    <a:cubicBezTo>
                      <a:pt x="328" y="110"/>
                      <a:pt x="331" y="117"/>
                      <a:pt x="332" y="124"/>
                    </a:cubicBezTo>
                    <a:cubicBezTo>
                      <a:pt x="328" y="121"/>
                      <a:pt x="323" y="119"/>
                      <a:pt x="318" y="118"/>
                    </a:cubicBezTo>
                    <a:cubicBezTo>
                      <a:pt x="321" y="114"/>
                      <a:pt x="323" y="109"/>
                      <a:pt x="324" y="104"/>
                    </a:cubicBezTo>
                    <a:close/>
                    <a:moveTo>
                      <a:pt x="299" y="68"/>
                    </a:moveTo>
                    <a:cubicBezTo>
                      <a:pt x="305" y="72"/>
                      <a:pt x="309" y="78"/>
                      <a:pt x="312" y="85"/>
                    </a:cubicBezTo>
                    <a:cubicBezTo>
                      <a:pt x="307" y="83"/>
                      <a:pt x="302" y="82"/>
                      <a:pt x="297" y="83"/>
                    </a:cubicBezTo>
                    <a:cubicBezTo>
                      <a:pt x="299" y="78"/>
                      <a:pt x="300" y="74"/>
                      <a:pt x="299" y="68"/>
                    </a:cubicBezTo>
                    <a:close/>
                    <a:moveTo>
                      <a:pt x="313" y="95"/>
                    </a:moveTo>
                    <a:cubicBezTo>
                      <a:pt x="314" y="96"/>
                      <a:pt x="314" y="96"/>
                      <a:pt x="315" y="96"/>
                    </a:cubicBezTo>
                    <a:cubicBezTo>
                      <a:pt x="315" y="98"/>
                      <a:pt x="315" y="99"/>
                      <a:pt x="315" y="100"/>
                    </a:cubicBezTo>
                    <a:cubicBezTo>
                      <a:pt x="313" y="107"/>
                      <a:pt x="310" y="113"/>
                      <a:pt x="306" y="117"/>
                    </a:cubicBezTo>
                    <a:cubicBezTo>
                      <a:pt x="305" y="118"/>
                      <a:pt x="304" y="118"/>
                      <a:pt x="302" y="118"/>
                    </a:cubicBezTo>
                    <a:cubicBezTo>
                      <a:pt x="289" y="121"/>
                      <a:pt x="275" y="130"/>
                      <a:pt x="263" y="137"/>
                    </a:cubicBezTo>
                    <a:cubicBezTo>
                      <a:pt x="254" y="140"/>
                      <a:pt x="244" y="142"/>
                      <a:pt x="234" y="145"/>
                    </a:cubicBezTo>
                    <a:cubicBezTo>
                      <a:pt x="241" y="137"/>
                      <a:pt x="248" y="130"/>
                      <a:pt x="255" y="123"/>
                    </a:cubicBezTo>
                    <a:cubicBezTo>
                      <a:pt x="259" y="121"/>
                      <a:pt x="263" y="118"/>
                      <a:pt x="267" y="116"/>
                    </a:cubicBezTo>
                    <a:cubicBezTo>
                      <a:pt x="276" y="109"/>
                      <a:pt x="285" y="102"/>
                      <a:pt x="291" y="94"/>
                    </a:cubicBezTo>
                    <a:cubicBezTo>
                      <a:pt x="298" y="91"/>
                      <a:pt x="305" y="91"/>
                      <a:pt x="313" y="95"/>
                    </a:cubicBezTo>
                    <a:close/>
                    <a:moveTo>
                      <a:pt x="283" y="53"/>
                    </a:moveTo>
                    <a:cubicBezTo>
                      <a:pt x="278" y="52"/>
                      <a:pt x="273" y="53"/>
                      <a:pt x="268" y="54"/>
                    </a:cubicBezTo>
                    <a:cubicBezTo>
                      <a:pt x="268" y="50"/>
                      <a:pt x="268" y="45"/>
                      <a:pt x="266" y="40"/>
                    </a:cubicBezTo>
                    <a:cubicBezTo>
                      <a:pt x="273" y="43"/>
                      <a:pt x="279" y="47"/>
                      <a:pt x="283" y="53"/>
                    </a:cubicBezTo>
                    <a:close/>
                    <a:moveTo>
                      <a:pt x="265" y="67"/>
                    </a:moveTo>
                    <a:cubicBezTo>
                      <a:pt x="270" y="63"/>
                      <a:pt x="276" y="61"/>
                      <a:pt x="284" y="62"/>
                    </a:cubicBezTo>
                    <a:cubicBezTo>
                      <a:pt x="286" y="62"/>
                      <a:pt x="287" y="62"/>
                      <a:pt x="289" y="63"/>
                    </a:cubicBezTo>
                    <a:cubicBezTo>
                      <a:pt x="289" y="64"/>
                      <a:pt x="289" y="65"/>
                      <a:pt x="290" y="67"/>
                    </a:cubicBezTo>
                    <a:cubicBezTo>
                      <a:pt x="290" y="74"/>
                      <a:pt x="288" y="80"/>
                      <a:pt x="285" y="86"/>
                    </a:cubicBezTo>
                    <a:cubicBezTo>
                      <a:pt x="284" y="86"/>
                      <a:pt x="283" y="87"/>
                      <a:pt x="282" y="87"/>
                    </a:cubicBezTo>
                    <a:cubicBezTo>
                      <a:pt x="270" y="94"/>
                      <a:pt x="259" y="105"/>
                      <a:pt x="249" y="115"/>
                    </a:cubicBezTo>
                    <a:cubicBezTo>
                      <a:pt x="241" y="121"/>
                      <a:pt x="232" y="126"/>
                      <a:pt x="223" y="130"/>
                    </a:cubicBezTo>
                    <a:cubicBezTo>
                      <a:pt x="228" y="122"/>
                      <a:pt x="233" y="113"/>
                      <a:pt x="238" y="105"/>
                    </a:cubicBezTo>
                    <a:cubicBezTo>
                      <a:pt x="241" y="101"/>
                      <a:pt x="244" y="98"/>
                      <a:pt x="247" y="94"/>
                    </a:cubicBezTo>
                    <a:cubicBezTo>
                      <a:pt x="255" y="85"/>
                      <a:pt x="262" y="76"/>
                      <a:pt x="265" y="67"/>
                    </a:cubicBezTo>
                    <a:close/>
                    <a:moveTo>
                      <a:pt x="246" y="29"/>
                    </a:moveTo>
                    <a:cubicBezTo>
                      <a:pt x="242" y="30"/>
                      <a:pt x="237" y="32"/>
                      <a:pt x="233" y="35"/>
                    </a:cubicBezTo>
                    <a:cubicBezTo>
                      <a:pt x="232" y="30"/>
                      <a:pt x="230" y="25"/>
                      <a:pt x="227" y="21"/>
                    </a:cubicBezTo>
                    <a:cubicBezTo>
                      <a:pt x="234" y="22"/>
                      <a:pt x="241" y="25"/>
                      <a:pt x="246" y="29"/>
                    </a:cubicBezTo>
                    <a:close/>
                    <a:moveTo>
                      <a:pt x="233" y="47"/>
                    </a:moveTo>
                    <a:cubicBezTo>
                      <a:pt x="235" y="45"/>
                      <a:pt x="238" y="42"/>
                      <a:pt x="241" y="41"/>
                    </a:cubicBezTo>
                    <a:cubicBezTo>
                      <a:pt x="245" y="38"/>
                      <a:pt x="250" y="37"/>
                      <a:pt x="254" y="37"/>
                    </a:cubicBezTo>
                    <a:cubicBezTo>
                      <a:pt x="255" y="38"/>
                      <a:pt x="256" y="40"/>
                      <a:pt x="257" y="41"/>
                    </a:cubicBezTo>
                    <a:cubicBezTo>
                      <a:pt x="259" y="48"/>
                      <a:pt x="259" y="54"/>
                      <a:pt x="257" y="60"/>
                    </a:cubicBezTo>
                    <a:cubicBezTo>
                      <a:pt x="256" y="61"/>
                      <a:pt x="255" y="62"/>
                      <a:pt x="254" y="63"/>
                    </a:cubicBezTo>
                    <a:cubicBezTo>
                      <a:pt x="244" y="72"/>
                      <a:pt x="237" y="86"/>
                      <a:pt x="230" y="98"/>
                    </a:cubicBezTo>
                    <a:cubicBezTo>
                      <a:pt x="223" y="106"/>
                      <a:pt x="216" y="113"/>
                      <a:pt x="209" y="120"/>
                    </a:cubicBezTo>
                    <a:cubicBezTo>
                      <a:pt x="211" y="110"/>
                      <a:pt x="214" y="100"/>
                      <a:pt x="216" y="91"/>
                    </a:cubicBezTo>
                    <a:cubicBezTo>
                      <a:pt x="218" y="87"/>
                      <a:pt x="221" y="82"/>
                      <a:pt x="223" y="78"/>
                    </a:cubicBezTo>
                    <a:cubicBezTo>
                      <a:pt x="228" y="68"/>
                      <a:pt x="232" y="58"/>
                      <a:pt x="233" y="47"/>
                    </a:cubicBezTo>
                    <a:close/>
                    <a:moveTo>
                      <a:pt x="215" y="22"/>
                    </a:moveTo>
                    <a:cubicBezTo>
                      <a:pt x="216" y="23"/>
                      <a:pt x="217" y="24"/>
                      <a:pt x="218" y="25"/>
                    </a:cubicBezTo>
                    <a:cubicBezTo>
                      <a:pt x="222" y="31"/>
                      <a:pt x="224" y="37"/>
                      <a:pt x="224" y="43"/>
                    </a:cubicBezTo>
                    <a:cubicBezTo>
                      <a:pt x="223" y="45"/>
                      <a:pt x="222" y="46"/>
                      <a:pt x="221" y="48"/>
                    </a:cubicBezTo>
                    <a:cubicBezTo>
                      <a:pt x="214" y="60"/>
                      <a:pt x="211" y="74"/>
                      <a:pt x="207" y="87"/>
                    </a:cubicBezTo>
                    <a:cubicBezTo>
                      <a:pt x="203" y="96"/>
                      <a:pt x="198" y="104"/>
                      <a:pt x="193" y="113"/>
                    </a:cubicBezTo>
                    <a:cubicBezTo>
                      <a:pt x="192" y="103"/>
                      <a:pt x="192" y="93"/>
                      <a:pt x="192" y="83"/>
                    </a:cubicBezTo>
                    <a:cubicBezTo>
                      <a:pt x="193" y="79"/>
                      <a:pt x="194" y="74"/>
                      <a:pt x="195" y="69"/>
                    </a:cubicBezTo>
                    <a:cubicBezTo>
                      <a:pt x="197" y="58"/>
                      <a:pt x="199" y="47"/>
                      <a:pt x="197" y="37"/>
                    </a:cubicBezTo>
                    <a:cubicBezTo>
                      <a:pt x="199" y="32"/>
                      <a:pt x="202" y="29"/>
                      <a:pt x="206" y="26"/>
                    </a:cubicBezTo>
                    <a:cubicBezTo>
                      <a:pt x="209" y="24"/>
                      <a:pt x="212" y="22"/>
                      <a:pt x="215" y="22"/>
                    </a:cubicBezTo>
                    <a:close/>
                    <a:moveTo>
                      <a:pt x="205" y="15"/>
                    </a:moveTo>
                    <a:cubicBezTo>
                      <a:pt x="201" y="18"/>
                      <a:pt x="197" y="21"/>
                      <a:pt x="193" y="24"/>
                    </a:cubicBezTo>
                    <a:cubicBezTo>
                      <a:pt x="191" y="20"/>
                      <a:pt x="188" y="16"/>
                      <a:pt x="185" y="13"/>
                    </a:cubicBezTo>
                    <a:cubicBezTo>
                      <a:pt x="191" y="12"/>
                      <a:pt x="199" y="13"/>
                      <a:pt x="205" y="15"/>
                    </a:cubicBezTo>
                    <a:close/>
                    <a:moveTo>
                      <a:pt x="169" y="19"/>
                    </a:moveTo>
                    <a:cubicBezTo>
                      <a:pt x="171" y="18"/>
                      <a:pt x="172" y="17"/>
                      <a:pt x="173" y="17"/>
                    </a:cubicBezTo>
                    <a:cubicBezTo>
                      <a:pt x="174" y="17"/>
                      <a:pt x="176" y="18"/>
                      <a:pt x="177" y="19"/>
                    </a:cubicBezTo>
                    <a:cubicBezTo>
                      <a:pt x="182" y="23"/>
                      <a:pt x="185" y="29"/>
                      <a:pt x="187" y="35"/>
                    </a:cubicBezTo>
                    <a:cubicBezTo>
                      <a:pt x="186" y="36"/>
                      <a:pt x="186" y="38"/>
                      <a:pt x="186" y="39"/>
                    </a:cubicBezTo>
                    <a:cubicBezTo>
                      <a:pt x="182" y="52"/>
                      <a:pt x="182" y="67"/>
                      <a:pt x="182" y="81"/>
                    </a:cubicBezTo>
                    <a:cubicBezTo>
                      <a:pt x="180" y="91"/>
                      <a:pt x="178" y="101"/>
                      <a:pt x="175" y="110"/>
                    </a:cubicBezTo>
                    <a:cubicBezTo>
                      <a:pt x="172" y="101"/>
                      <a:pt x="169" y="92"/>
                      <a:pt x="167" y="82"/>
                    </a:cubicBezTo>
                    <a:cubicBezTo>
                      <a:pt x="166" y="77"/>
                      <a:pt x="166" y="73"/>
                      <a:pt x="166" y="68"/>
                    </a:cubicBezTo>
                    <a:cubicBezTo>
                      <a:pt x="165" y="57"/>
                      <a:pt x="164" y="45"/>
                      <a:pt x="159" y="36"/>
                    </a:cubicBezTo>
                    <a:cubicBezTo>
                      <a:pt x="160" y="30"/>
                      <a:pt x="163" y="24"/>
                      <a:pt x="169" y="19"/>
                    </a:cubicBezTo>
                    <a:close/>
                    <a:moveTo>
                      <a:pt x="162" y="13"/>
                    </a:moveTo>
                    <a:cubicBezTo>
                      <a:pt x="158" y="16"/>
                      <a:pt x="155" y="20"/>
                      <a:pt x="153" y="25"/>
                    </a:cubicBezTo>
                    <a:cubicBezTo>
                      <a:pt x="150" y="22"/>
                      <a:pt x="146" y="18"/>
                      <a:pt x="141" y="16"/>
                    </a:cubicBezTo>
                    <a:cubicBezTo>
                      <a:pt x="148" y="13"/>
                      <a:pt x="155" y="12"/>
                      <a:pt x="162" y="13"/>
                    </a:cubicBezTo>
                    <a:close/>
                    <a:moveTo>
                      <a:pt x="130" y="24"/>
                    </a:moveTo>
                    <a:cubicBezTo>
                      <a:pt x="130" y="23"/>
                      <a:pt x="131" y="23"/>
                      <a:pt x="131" y="23"/>
                    </a:cubicBezTo>
                    <a:cubicBezTo>
                      <a:pt x="132" y="23"/>
                      <a:pt x="134" y="23"/>
                      <a:pt x="135" y="24"/>
                    </a:cubicBezTo>
                    <a:cubicBezTo>
                      <a:pt x="142" y="27"/>
                      <a:pt x="146" y="31"/>
                      <a:pt x="149" y="37"/>
                    </a:cubicBezTo>
                    <a:cubicBezTo>
                      <a:pt x="149" y="38"/>
                      <a:pt x="149" y="40"/>
                      <a:pt x="149" y="41"/>
                    </a:cubicBezTo>
                    <a:cubicBezTo>
                      <a:pt x="148" y="55"/>
                      <a:pt x="153" y="69"/>
                      <a:pt x="157" y="83"/>
                    </a:cubicBezTo>
                    <a:cubicBezTo>
                      <a:pt x="157" y="93"/>
                      <a:pt x="157" y="103"/>
                      <a:pt x="157" y="113"/>
                    </a:cubicBezTo>
                    <a:cubicBezTo>
                      <a:pt x="152" y="105"/>
                      <a:pt x="147" y="96"/>
                      <a:pt x="142" y="88"/>
                    </a:cubicBezTo>
                    <a:cubicBezTo>
                      <a:pt x="140" y="83"/>
                      <a:pt x="139" y="79"/>
                      <a:pt x="137" y="74"/>
                    </a:cubicBezTo>
                    <a:cubicBezTo>
                      <a:pt x="134" y="63"/>
                      <a:pt x="129" y="53"/>
                      <a:pt x="123" y="45"/>
                    </a:cubicBezTo>
                    <a:cubicBezTo>
                      <a:pt x="122" y="38"/>
                      <a:pt x="124" y="30"/>
                      <a:pt x="130" y="24"/>
                    </a:cubicBezTo>
                    <a:close/>
                    <a:moveTo>
                      <a:pt x="119" y="22"/>
                    </a:moveTo>
                    <a:cubicBezTo>
                      <a:pt x="117" y="26"/>
                      <a:pt x="115" y="31"/>
                      <a:pt x="114" y="36"/>
                    </a:cubicBezTo>
                    <a:cubicBezTo>
                      <a:pt x="110" y="33"/>
                      <a:pt x="105" y="31"/>
                      <a:pt x="100" y="30"/>
                    </a:cubicBezTo>
                    <a:cubicBezTo>
                      <a:pt x="106" y="26"/>
                      <a:pt x="112" y="23"/>
                      <a:pt x="119" y="22"/>
                    </a:cubicBezTo>
                    <a:close/>
                    <a:moveTo>
                      <a:pt x="91" y="41"/>
                    </a:moveTo>
                    <a:cubicBezTo>
                      <a:pt x="91" y="40"/>
                      <a:pt x="92" y="40"/>
                      <a:pt x="92" y="39"/>
                    </a:cubicBezTo>
                    <a:cubicBezTo>
                      <a:pt x="93" y="39"/>
                      <a:pt x="95" y="39"/>
                      <a:pt x="96" y="39"/>
                    </a:cubicBezTo>
                    <a:cubicBezTo>
                      <a:pt x="103" y="41"/>
                      <a:pt x="109" y="44"/>
                      <a:pt x="113" y="48"/>
                    </a:cubicBezTo>
                    <a:cubicBezTo>
                      <a:pt x="113" y="49"/>
                      <a:pt x="114" y="51"/>
                      <a:pt x="114" y="52"/>
                    </a:cubicBezTo>
                    <a:cubicBezTo>
                      <a:pt x="117" y="65"/>
                      <a:pt x="125" y="79"/>
                      <a:pt x="133" y="91"/>
                    </a:cubicBezTo>
                    <a:cubicBezTo>
                      <a:pt x="135" y="100"/>
                      <a:pt x="138" y="110"/>
                      <a:pt x="140" y="120"/>
                    </a:cubicBezTo>
                    <a:cubicBezTo>
                      <a:pt x="133" y="113"/>
                      <a:pt x="126" y="106"/>
                      <a:pt x="119" y="99"/>
                    </a:cubicBezTo>
                    <a:cubicBezTo>
                      <a:pt x="117" y="95"/>
                      <a:pt x="114" y="91"/>
                      <a:pt x="111" y="87"/>
                    </a:cubicBezTo>
                    <a:cubicBezTo>
                      <a:pt x="105" y="78"/>
                      <a:pt x="98" y="69"/>
                      <a:pt x="90" y="63"/>
                    </a:cubicBezTo>
                    <a:cubicBezTo>
                      <a:pt x="87" y="56"/>
                      <a:pt x="87" y="49"/>
                      <a:pt x="91" y="41"/>
                    </a:cubicBezTo>
                    <a:close/>
                    <a:moveTo>
                      <a:pt x="81" y="42"/>
                    </a:moveTo>
                    <a:cubicBezTo>
                      <a:pt x="79" y="47"/>
                      <a:pt x="78" y="52"/>
                      <a:pt x="79" y="57"/>
                    </a:cubicBezTo>
                    <a:cubicBezTo>
                      <a:pt x="74" y="55"/>
                      <a:pt x="69" y="55"/>
                      <a:pt x="64" y="55"/>
                    </a:cubicBezTo>
                    <a:cubicBezTo>
                      <a:pt x="68" y="49"/>
                      <a:pt x="74" y="45"/>
                      <a:pt x="81" y="42"/>
                    </a:cubicBezTo>
                    <a:close/>
                    <a:moveTo>
                      <a:pt x="58" y="70"/>
                    </a:moveTo>
                    <a:cubicBezTo>
                      <a:pt x="58" y="68"/>
                      <a:pt x="58" y="67"/>
                      <a:pt x="59" y="66"/>
                    </a:cubicBezTo>
                    <a:cubicBezTo>
                      <a:pt x="60" y="65"/>
                      <a:pt x="61" y="65"/>
                      <a:pt x="63" y="64"/>
                    </a:cubicBezTo>
                    <a:cubicBezTo>
                      <a:pt x="70" y="64"/>
                      <a:pt x="76" y="66"/>
                      <a:pt x="82" y="69"/>
                    </a:cubicBezTo>
                    <a:cubicBezTo>
                      <a:pt x="82" y="70"/>
                      <a:pt x="82" y="71"/>
                      <a:pt x="83" y="72"/>
                    </a:cubicBezTo>
                    <a:cubicBezTo>
                      <a:pt x="89" y="84"/>
                      <a:pt x="101" y="95"/>
                      <a:pt x="111" y="105"/>
                    </a:cubicBezTo>
                    <a:cubicBezTo>
                      <a:pt x="116" y="113"/>
                      <a:pt x="122" y="122"/>
                      <a:pt x="126" y="131"/>
                    </a:cubicBezTo>
                    <a:cubicBezTo>
                      <a:pt x="118" y="126"/>
                      <a:pt x="109" y="121"/>
                      <a:pt x="100" y="117"/>
                    </a:cubicBezTo>
                    <a:cubicBezTo>
                      <a:pt x="97" y="113"/>
                      <a:pt x="93" y="110"/>
                      <a:pt x="90" y="107"/>
                    </a:cubicBezTo>
                    <a:cubicBezTo>
                      <a:pt x="81" y="100"/>
                      <a:pt x="72" y="93"/>
                      <a:pt x="63" y="89"/>
                    </a:cubicBezTo>
                    <a:cubicBezTo>
                      <a:pt x="59" y="84"/>
                      <a:pt x="57" y="78"/>
                      <a:pt x="58" y="70"/>
                    </a:cubicBezTo>
                    <a:close/>
                    <a:moveTo>
                      <a:pt x="48" y="71"/>
                    </a:moveTo>
                    <a:cubicBezTo>
                      <a:pt x="48" y="76"/>
                      <a:pt x="49" y="81"/>
                      <a:pt x="50" y="86"/>
                    </a:cubicBezTo>
                    <a:cubicBezTo>
                      <a:pt x="46" y="86"/>
                      <a:pt x="41" y="86"/>
                      <a:pt x="36" y="88"/>
                    </a:cubicBezTo>
                    <a:cubicBezTo>
                      <a:pt x="38" y="81"/>
                      <a:pt x="43" y="76"/>
                      <a:pt x="48" y="71"/>
                    </a:cubicBezTo>
                    <a:close/>
                    <a:moveTo>
                      <a:pt x="37" y="97"/>
                    </a:moveTo>
                    <a:cubicBezTo>
                      <a:pt x="44" y="95"/>
                      <a:pt x="50" y="95"/>
                      <a:pt x="56" y="97"/>
                    </a:cubicBezTo>
                    <a:cubicBezTo>
                      <a:pt x="57" y="98"/>
                      <a:pt x="58" y="99"/>
                      <a:pt x="59" y="100"/>
                    </a:cubicBezTo>
                    <a:cubicBezTo>
                      <a:pt x="68" y="110"/>
                      <a:pt x="82" y="117"/>
                      <a:pt x="94" y="124"/>
                    </a:cubicBezTo>
                    <a:cubicBezTo>
                      <a:pt x="101" y="131"/>
                      <a:pt x="108" y="138"/>
                      <a:pt x="115" y="145"/>
                    </a:cubicBezTo>
                    <a:cubicBezTo>
                      <a:pt x="106" y="143"/>
                      <a:pt x="96" y="140"/>
                      <a:pt x="87" y="138"/>
                    </a:cubicBezTo>
                    <a:cubicBezTo>
                      <a:pt x="82" y="136"/>
                      <a:pt x="78" y="134"/>
                      <a:pt x="74" y="131"/>
                    </a:cubicBezTo>
                    <a:cubicBezTo>
                      <a:pt x="64" y="126"/>
                      <a:pt x="53" y="122"/>
                      <a:pt x="43" y="121"/>
                    </a:cubicBezTo>
                    <a:cubicBezTo>
                      <a:pt x="40" y="119"/>
                      <a:pt x="38" y="116"/>
                      <a:pt x="36" y="113"/>
                    </a:cubicBezTo>
                    <a:cubicBezTo>
                      <a:pt x="34" y="109"/>
                      <a:pt x="33" y="104"/>
                      <a:pt x="33" y="100"/>
                    </a:cubicBezTo>
                    <a:cubicBezTo>
                      <a:pt x="34" y="99"/>
                      <a:pt x="36" y="98"/>
                      <a:pt x="37" y="97"/>
                    </a:cubicBezTo>
                    <a:close/>
                    <a:moveTo>
                      <a:pt x="25" y="108"/>
                    </a:moveTo>
                    <a:cubicBezTo>
                      <a:pt x="26" y="112"/>
                      <a:pt x="28" y="117"/>
                      <a:pt x="30" y="121"/>
                    </a:cubicBezTo>
                    <a:cubicBezTo>
                      <a:pt x="26" y="122"/>
                      <a:pt x="21" y="124"/>
                      <a:pt x="17" y="127"/>
                    </a:cubicBezTo>
                    <a:cubicBezTo>
                      <a:pt x="18" y="120"/>
                      <a:pt x="21" y="113"/>
                      <a:pt x="25" y="10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233" name="组合 232"/>
          <p:cNvGrpSpPr/>
          <p:nvPr/>
        </p:nvGrpSpPr>
        <p:grpSpPr>
          <a:xfrm>
            <a:off x="6522149" y="942496"/>
            <a:ext cx="5052505" cy="4367638"/>
            <a:chOff x="6522149" y="942496"/>
            <a:chExt cx="5052505" cy="4367638"/>
          </a:xfrm>
        </p:grpSpPr>
        <p:sp>
          <p:nvSpPr>
            <p:cNvPr id="30" name="文本框 29"/>
            <p:cNvSpPr txBox="1"/>
            <p:nvPr/>
          </p:nvSpPr>
          <p:spPr>
            <a:xfrm>
              <a:off x="7080447" y="942496"/>
              <a:ext cx="2611611" cy="37702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23900" dirty="0" smtClean="0">
                  <a:blipFill>
                    <a:blip r:embed="rId3"/>
                    <a:stretch>
                      <a:fillRect/>
                    </a:stretch>
                  </a:blipFill>
                  <a:effectLst>
                    <a:outerShdw blurRad="38100" dist="38100" dir="2700000" algn="tl">
                      <a:srgbClr val="000000">
                        <a:alpha val="10000"/>
                      </a:srgbClr>
                    </a:outerShdw>
                  </a:effectLst>
                  <a:latin typeface="Felix Titling" panose="04060505060202020A04" pitchFamily="82" charset="0"/>
                </a:rPr>
                <a:t>R</a:t>
              </a:r>
              <a:endParaRPr lang="zh-CN" altLang="en-US" sz="23900" dirty="0">
                <a:blipFill>
                  <a:blip r:embed="rId3"/>
                  <a:stretch>
                    <a:fillRect/>
                  </a:stretch>
                </a:blipFill>
                <a:effectLst>
                  <a:outerShdw blurRad="38100" dist="38100" dir="2700000" algn="tl">
                    <a:srgbClr val="000000">
                      <a:alpha val="10000"/>
                    </a:srgbClr>
                  </a:outerShdw>
                </a:effectLst>
                <a:latin typeface="Felix Titling" panose="04060505060202020A04" pitchFamily="82" charset="0"/>
              </a:endParaRPr>
            </a:p>
          </p:txBody>
        </p:sp>
        <p:sp>
          <p:nvSpPr>
            <p:cNvPr id="31" name="文本框 30"/>
            <p:cNvSpPr txBox="1"/>
            <p:nvPr/>
          </p:nvSpPr>
          <p:spPr>
            <a:xfrm>
              <a:off x="9556459" y="2202351"/>
              <a:ext cx="737702" cy="264687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>
                <a:defRPr sz="16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10000"/>
                      </a:srgbClr>
                    </a:outerShdw>
                  </a:effectLst>
                  <a:latin typeface="Felix Titling" panose="04060505060202020A04" pitchFamily="82" charset="0"/>
                </a:defRPr>
              </a:lvl1pPr>
            </a:lstStyle>
            <a:p>
              <a:r>
                <a:rPr lang="en-US" altLang="zh-CN" dirty="0">
                  <a:blipFill>
                    <a:blip r:embed="rId3"/>
                    <a:stretch>
                      <a:fillRect/>
                    </a:stretch>
                  </a:blipFill>
                </a:rPr>
                <a:t>J</a:t>
              </a:r>
              <a:endParaRPr lang="zh-CN" altLang="en-US" dirty="0">
                <a:blipFill>
                  <a:blip r:embed="rId3"/>
                  <a:stretch>
                    <a:fillRect/>
                  </a:stretch>
                </a:blipFill>
              </a:endParaRPr>
            </a:p>
          </p:txBody>
        </p:sp>
        <p:grpSp>
          <p:nvGrpSpPr>
            <p:cNvPr id="32" name="Group 4"/>
            <p:cNvGrpSpPr>
              <a:grpSpLocks noChangeAspect="1"/>
            </p:cNvGrpSpPr>
            <p:nvPr/>
          </p:nvGrpSpPr>
          <p:grpSpPr bwMode="auto">
            <a:xfrm rot="21027774">
              <a:off x="7191534" y="1151858"/>
              <a:ext cx="1044875" cy="601319"/>
              <a:chOff x="1789" y="657"/>
              <a:chExt cx="808" cy="465"/>
            </a:xfrm>
            <a:solidFill>
              <a:schemeClr val="bg1"/>
            </a:solidFill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sp>
            <p:nvSpPr>
              <p:cNvPr id="33" name="Freeform 5"/>
              <p:cNvSpPr/>
              <p:nvPr/>
            </p:nvSpPr>
            <p:spPr bwMode="auto">
              <a:xfrm>
                <a:off x="1949" y="657"/>
                <a:ext cx="460" cy="393"/>
              </a:xfrm>
              <a:custGeom>
                <a:avLst/>
                <a:gdLst>
                  <a:gd name="T0" fmla="*/ 9 w 193"/>
                  <a:gd name="T1" fmla="*/ 143 h 164"/>
                  <a:gd name="T2" fmla="*/ 193 w 193"/>
                  <a:gd name="T3" fmla="*/ 131 h 164"/>
                  <a:gd name="T4" fmla="*/ 185 w 193"/>
                  <a:gd name="T5" fmla="*/ 0 h 164"/>
                  <a:gd name="T6" fmla="*/ 0 w 193"/>
                  <a:gd name="T7" fmla="*/ 11 h 164"/>
                  <a:gd name="T8" fmla="*/ 9 w 193"/>
                  <a:gd name="T9" fmla="*/ 143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3" h="164">
                    <a:moveTo>
                      <a:pt x="9" y="143"/>
                    </a:moveTo>
                    <a:cubicBezTo>
                      <a:pt x="31" y="126"/>
                      <a:pt x="171" y="116"/>
                      <a:pt x="193" y="131"/>
                    </a:cubicBezTo>
                    <a:cubicBezTo>
                      <a:pt x="191" y="102"/>
                      <a:pt x="185" y="0"/>
                      <a:pt x="185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10" y="164"/>
                      <a:pt x="9" y="1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34" name="Freeform 6"/>
              <p:cNvSpPr/>
              <p:nvPr/>
            </p:nvSpPr>
            <p:spPr bwMode="auto">
              <a:xfrm>
                <a:off x="1789" y="961"/>
                <a:ext cx="808" cy="161"/>
              </a:xfrm>
              <a:custGeom>
                <a:avLst/>
                <a:gdLst>
                  <a:gd name="T0" fmla="*/ 1 w 339"/>
                  <a:gd name="T1" fmla="*/ 44 h 67"/>
                  <a:gd name="T2" fmla="*/ 171 w 339"/>
                  <a:gd name="T3" fmla="*/ 61 h 67"/>
                  <a:gd name="T4" fmla="*/ 338 w 339"/>
                  <a:gd name="T5" fmla="*/ 23 h 67"/>
                  <a:gd name="T6" fmla="*/ 168 w 339"/>
                  <a:gd name="T7" fmla="*/ 6 h 67"/>
                  <a:gd name="T8" fmla="*/ 1 w 339"/>
                  <a:gd name="T9" fmla="*/ 4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9" h="67">
                    <a:moveTo>
                      <a:pt x="1" y="44"/>
                    </a:moveTo>
                    <a:cubicBezTo>
                      <a:pt x="2" y="59"/>
                      <a:pt x="78" y="67"/>
                      <a:pt x="171" y="61"/>
                    </a:cubicBezTo>
                    <a:cubicBezTo>
                      <a:pt x="264" y="55"/>
                      <a:pt x="339" y="38"/>
                      <a:pt x="338" y="23"/>
                    </a:cubicBezTo>
                    <a:cubicBezTo>
                      <a:pt x="337" y="8"/>
                      <a:pt x="261" y="0"/>
                      <a:pt x="168" y="6"/>
                    </a:cubicBezTo>
                    <a:cubicBezTo>
                      <a:pt x="74" y="12"/>
                      <a:pt x="0" y="29"/>
                      <a:pt x="1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</p:grpSp>
        <p:sp>
          <p:nvSpPr>
            <p:cNvPr id="35" name="Freeform 10"/>
            <p:cNvSpPr/>
            <p:nvPr/>
          </p:nvSpPr>
          <p:spPr bwMode="auto">
            <a:xfrm>
              <a:off x="7214073" y="2306200"/>
              <a:ext cx="761882" cy="513393"/>
            </a:xfrm>
            <a:custGeom>
              <a:avLst/>
              <a:gdLst>
                <a:gd name="T0" fmla="*/ 9 w 429"/>
                <a:gd name="T1" fmla="*/ 181 h 288"/>
                <a:gd name="T2" fmla="*/ 36 w 429"/>
                <a:gd name="T3" fmla="*/ 188 h 288"/>
                <a:gd name="T4" fmla="*/ 207 w 429"/>
                <a:gd name="T5" fmla="*/ 160 h 288"/>
                <a:gd name="T6" fmla="*/ 208 w 429"/>
                <a:gd name="T7" fmla="*/ 159 h 288"/>
                <a:gd name="T8" fmla="*/ 208 w 429"/>
                <a:gd name="T9" fmla="*/ 160 h 288"/>
                <a:gd name="T10" fmla="*/ 307 w 429"/>
                <a:gd name="T11" fmla="*/ 278 h 288"/>
                <a:gd name="T12" fmla="*/ 332 w 429"/>
                <a:gd name="T13" fmla="*/ 288 h 288"/>
                <a:gd name="T14" fmla="*/ 354 w 429"/>
                <a:gd name="T15" fmla="*/ 276 h 288"/>
                <a:gd name="T16" fmla="*/ 426 w 429"/>
                <a:gd name="T17" fmla="*/ 129 h 288"/>
                <a:gd name="T18" fmla="*/ 420 w 429"/>
                <a:gd name="T19" fmla="*/ 107 h 288"/>
                <a:gd name="T20" fmla="*/ 393 w 429"/>
                <a:gd name="T21" fmla="*/ 100 h 288"/>
                <a:gd name="T22" fmla="*/ 223 w 429"/>
                <a:gd name="T23" fmla="*/ 130 h 288"/>
                <a:gd name="T24" fmla="*/ 222 w 429"/>
                <a:gd name="T25" fmla="*/ 130 h 288"/>
                <a:gd name="T26" fmla="*/ 222 w 429"/>
                <a:gd name="T27" fmla="*/ 129 h 288"/>
                <a:gd name="T28" fmla="*/ 125 w 429"/>
                <a:gd name="T29" fmla="*/ 11 h 288"/>
                <a:gd name="T30" fmla="*/ 99 w 429"/>
                <a:gd name="T31" fmla="*/ 0 h 288"/>
                <a:gd name="T32" fmla="*/ 77 w 429"/>
                <a:gd name="T33" fmla="*/ 13 h 288"/>
                <a:gd name="T34" fmla="*/ 4 w 429"/>
                <a:gd name="T35" fmla="*/ 159 h 288"/>
                <a:gd name="T36" fmla="*/ 9 w 429"/>
                <a:gd name="T37" fmla="*/ 181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9" h="288">
                  <a:moveTo>
                    <a:pt x="9" y="181"/>
                  </a:moveTo>
                  <a:cubicBezTo>
                    <a:pt x="16" y="187"/>
                    <a:pt x="27" y="189"/>
                    <a:pt x="36" y="188"/>
                  </a:cubicBezTo>
                  <a:cubicBezTo>
                    <a:pt x="207" y="160"/>
                    <a:pt x="207" y="160"/>
                    <a:pt x="207" y="160"/>
                  </a:cubicBezTo>
                  <a:cubicBezTo>
                    <a:pt x="207" y="160"/>
                    <a:pt x="207" y="160"/>
                    <a:pt x="208" y="159"/>
                  </a:cubicBezTo>
                  <a:cubicBezTo>
                    <a:pt x="208" y="160"/>
                    <a:pt x="208" y="160"/>
                    <a:pt x="208" y="160"/>
                  </a:cubicBezTo>
                  <a:cubicBezTo>
                    <a:pt x="307" y="278"/>
                    <a:pt x="307" y="278"/>
                    <a:pt x="307" y="278"/>
                  </a:cubicBezTo>
                  <a:cubicBezTo>
                    <a:pt x="312" y="284"/>
                    <a:pt x="322" y="288"/>
                    <a:pt x="332" y="288"/>
                  </a:cubicBezTo>
                  <a:cubicBezTo>
                    <a:pt x="342" y="288"/>
                    <a:pt x="350" y="283"/>
                    <a:pt x="354" y="276"/>
                  </a:cubicBezTo>
                  <a:cubicBezTo>
                    <a:pt x="426" y="129"/>
                    <a:pt x="426" y="129"/>
                    <a:pt x="426" y="129"/>
                  </a:cubicBezTo>
                  <a:cubicBezTo>
                    <a:pt x="429" y="122"/>
                    <a:pt x="427" y="113"/>
                    <a:pt x="420" y="107"/>
                  </a:cubicBezTo>
                  <a:cubicBezTo>
                    <a:pt x="414" y="101"/>
                    <a:pt x="403" y="99"/>
                    <a:pt x="393" y="100"/>
                  </a:cubicBezTo>
                  <a:cubicBezTo>
                    <a:pt x="223" y="130"/>
                    <a:pt x="223" y="130"/>
                    <a:pt x="223" y="130"/>
                  </a:cubicBezTo>
                  <a:cubicBezTo>
                    <a:pt x="223" y="130"/>
                    <a:pt x="223" y="130"/>
                    <a:pt x="222" y="130"/>
                  </a:cubicBezTo>
                  <a:cubicBezTo>
                    <a:pt x="222" y="130"/>
                    <a:pt x="222" y="129"/>
                    <a:pt x="222" y="129"/>
                  </a:cubicBezTo>
                  <a:cubicBezTo>
                    <a:pt x="125" y="11"/>
                    <a:pt x="125" y="11"/>
                    <a:pt x="125" y="11"/>
                  </a:cubicBezTo>
                  <a:cubicBezTo>
                    <a:pt x="119" y="4"/>
                    <a:pt x="109" y="0"/>
                    <a:pt x="99" y="0"/>
                  </a:cubicBezTo>
                  <a:cubicBezTo>
                    <a:pt x="89" y="1"/>
                    <a:pt x="81" y="6"/>
                    <a:pt x="77" y="13"/>
                  </a:cubicBezTo>
                  <a:cubicBezTo>
                    <a:pt x="4" y="159"/>
                    <a:pt x="4" y="159"/>
                    <a:pt x="4" y="159"/>
                  </a:cubicBezTo>
                  <a:cubicBezTo>
                    <a:pt x="0" y="166"/>
                    <a:pt x="3" y="175"/>
                    <a:pt x="9" y="18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400">
                <a:solidFill>
                  <a:srgbClr val="F7E1C9"/>
                </a:solidFill>
              </a:endParaRPr>
            </a:p>
          </p:txBody>
        </p:sp>
        <p:grpSp>
          <p:nvGrpSpPr>
            <p:cNvPr id="36" name="Group 13"/>
            <p:cNvGrpSpPr>
              <a:grpSpLocks noChangeAspect="1"/>
            </p:cNvGrpSpPr>
            <p:nvPr/>
          </p:nvGrpSpPr>
          <p:grpSpPr bwMode="auto">
            <a:xfrm>
              <a:off x="9556459" y="1979816"/>
              <a:ext cx="794120" cy="606512"/>
              <a:chOff x="3532" y="1923"/>
              <a:chExt cx="618" cy="472"/>
            </a:xfrm>
            <a:solidFill>
              <a:schemeClr val="bg1"/>
            </a:solidFill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sp>
            <p:nvSpPr>
              <p:cNvPr id="37" name="Freeform 14"/>
              <p:cNvSpPr/>
              <p:nvPr/>
            </p:nvSpPr>
            <p:spPr bwMode="auto">
              <a:xfrm>
                <a:off x="3675" y="1923"/>
                <a:ext cx="108" cy="414"/>
              </a:xfrm>
              <a:custGeom>
                <a:avLst/>
                <a:gdLst>
                  <a:gd name="T0" fmla="*/ 96 w 108"/>
                  <a:gd name="T1" fmla="*/ 414 h 414"/>
                  <a:gd name="T2" fmla="*/ 0 w 108"/>
                  <a:gd name="T3" fmla="*/ 177 h 414"/>
                  <a:gd name="T4" fmla="*/ 53 w 108"/>
                  <a:gd name="T5" fmla="*/ 0 h 414"/>
                  <a:gd name="T6" fmla="*/ 62 w 108"/>
                  <a:gd name="T7" fmla="*/ 29 h 414"/>
                  <a:gd name="T8" fmla="*/ 17 w 108"/>
                  <a:gd name="T9" fmla="*/ 180 h 414"/>
                  <a:gd name="T10" fmla="*/ 108 w 108"/>
                  <a:gd name="T11" fmla="*/ 402 h 414"/>
                  <a:gd name="T12" fmla="*/ 96 w 108"/>
                  <a:gd name="T13" fmla="*/ 4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414">
                    <a:moveTo>
                      <a:pt x="96" y="414"/>
                    </a:moveTo>
                    <a:lnTo>
                      <a:pt x="0" y="177"/>
                    </a:lnTo>
                    <a:lnTo>
                      <a:pt x="53" y="0"/>
                    </a:lnTo>
                    <a:lnTo>
                      <a:pt x="62" y="29"/>
                    </a:lnTo>
                    <a:lnTo>
                      <a:pt x="17" y="180"/>
                    </a:lnTo>
                    <a:lnTo>
                      <a:pt x="108" y="402"/>
                    </a:lnTo>
                    <a:lnTo>
                      <a:pt x="96" y="4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38" name="Freeform 15"/>
              <p:cNvSpPr>
                <a:spLocks noEditPoints="1"/>
              </p:cNvSpPr>
              <p:nvPr/>
            </p:nvSpPr>
            <p:spPr bwMode="auto">
              <a:xfrm>
                <a:off x="3585" y="2064"/>
                <a:ext cx="188" cy="288"/>
              </a:xfrm>
              <a:custGeom>
                <a:avLst/>
                <a:gdLst>
                  <a:gd name="T0" fmla="*/ 72 w 79"/>
                  <a:gd name="T1" fmla="*/ 120 h 120"/>
                  <a:gd name="T2" fmla="*/ 70 w 79"/>
                  <a:gd name="T3" fmla="*/ 118 h 120"/>
                  <a:gd name="T4" fmla="*/ 8 w 79"/>
                  <a:gd name="T5" fmla="*/ 54 h 120"/>
                  <a:gd name="T6" fmla="*/ 1 w 79"/>
                  <a:gd name="T7" fmla="*/ 27 h 120"/>
                  <a:gd name="T8" fmla="*/ 4 w 79"/>
                  <a:gd name="T9" fmla="*/ 14 h 120"/>
                  <a:gd name="T10" fmla="*/ 19 w 79"/>
                  <a:gd name="T11" fmla="*/ 1 h 120"/>
                  <a:gd name="T12" fmla="*/ 33 w 79"/>
                  <a:gd name="T13" fmla="*/ 7 h 120"/>
                  <a:gd name="T14" fmla="*/ 56 w 79"/>
                  <a:gd name="T15" fmla="*/ 59 h 120"/>
                  <a:gd name="T16" fmla="*/ 78 w 79"/>
                  <a:gd name="T17" fmla="*/ 107 h 120"/>
                  <a:gd name="T18" fmla="*/ 79 w 79"/>
                  <a:gd name="T19" fmla="*/ 111 h 120"/>
                  <a:gd name="T20" fmla="*/ 72 w 79"/>
                  <a:gd name="T21" fmla="*/ 120 h 120"/>
                  <a:gd name="T22" fmla="*/ 20 w 79"/>
                  <a:gd name="T23" fmla="*/ 11 h 120"/>
                  <a:gd name="T24" fmla="*/ 10 w 79"/>
                  <a:gd name="T25" fmla="*/ 20 h 120"/>
                  <a:gd name="T26" fmla="*/ 7 w 79"/>
                  <a:gd name="T27" fmla="*/ 30 h 120"/>
                  <a:gd name="T28" fmla="*/ 12 w 79"/>
                  <a:gd name="T29" fmla="*/ 47 h 120"/>
                  <a:gd name="T30" fmla="*/ 69 w 79"/>
                  <a:gd name="T31" fmla="*/ 106 h 120"/>
                  <a:gd name="T32" fmla="*/ 29 w 79"/>
                  <a:gd name="T33" fmla="*/ 14 h 120"/>
                  <a:gd name="T34" fmla="*/ 20 w 79"/>
                  <a:gd name="T35" fmla="*/ 11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9" h="120">
                    <a:moveTo>
                      <a:pt x="72" y="120"/>
                    </a:moveTo>
                    <a:cubicBezTo>
                      <a:pt x="70" y="118"/>
                      <a:pt x="70" y="118"/>
                      <a:pt x="70" y="118"/>
                    </a:cubicBezTo>
                    <a:cubicBezTo>
                      <a:pt x="68" y="116"/>
                      <a:pt x="20" y="69"/>
                      <a:pt x="8" y="54"/>
                    </a:cubicBezTo>
                    <a:cubicBezTo>
                      <a:pt x="1" y="45"/>
                      <a:pt x="0" y="34"/>
                      <a:pt x="1" y="27"/>
                    </a:cubicBezTo>
                    <a:cubicBezTo>
                      <a:pt x="2" y="19"/>
                      <a:pt x="4" y="14"/>
                      <a:pt x="4" y="14"/>
                    </a:cubicBezTo>
                    <a:cubicBezTo>
                      <a:pt x="8" y="6"/>
                      <a:pt x="13" y="2"/>
                      <a:pt x="19" y="1"/>
                    </a:cubicBezTo>
                    <a:cubicBezTo>
                      <a:pt x="25" y="0"/>
                      <a:pt x="31" y="4"/>
                      <a:pt x="33" y="7"/>
                    </a:cubicBezTo>
                    <a:cubicBezTo>
                      <a:pt x="34" y="8"/>
                      <a:pt x="35" y="9"/>
                      <a:pt x="56" y="59"/>
                    </a:cubicBezTo>
                    <a:cubicBezTo>
                      <a:pt x="67" y="83"/>
                      <a:pt x="78" y="107"/>
                      <a:pt x="78" y="107"/>
                    </a:cubicBezTo>
                    <a:cubicBezTo>
                      <a:pt x="79" y="111"/>
                      <a:pt x="79" y="111"/>
                      <a:pt x="79" y="111"/>
                    </a:cubicBezTo>
                    <a:lnTo>
                      <a:pt x="72" y="120"/>
                    </a:lnTo>
                    <a:close/>
                    <a:moveTo>
                      <a:pt x="20" y="11"/>
                    </a:moveTo>
                    <a:cubicBezTo>
                      <a:pt x="16" y="12"/>
                      <a:pt x="12" y="15"/>
                      <a:pt x="10" y="20"/>
                    </a:cubicBezTo>
                    <a:cubicBezTo>
                      <a:pt x="10" y="20"/>
                      <a:pt x="8" y="24"/>
                      <a:pt x="7" y="30"/>
                    </a:cubicBezTo>
                    <a:cubicBezTo>
                      <a:pt x="7" y="36"/>
                      <a:pt x="8" y="42"/>
                      <a:pt x="12" y="47"/>
                    </a:cubicBezTo>
                    <a:cubicBezTo>
                      <a:pt x="22" y="59"/>
                      <a:pt x="58" y="95"/>
                      <a:pt x="69" y="106"/>
                    </a:cubicBezTo>
                    <a:cubicBezTo>
                      <a:pt x="54" y="71"/>
                      <a:pt x="32" y="19"/>
                      <a:pt x="29" y="14"/>
                    </a:cubicBezTo>
                    <a:cubicBezTo>
                      <a:pt x="28" y="13"/>
                      <a:pt x="24" y="11"/>
                      <a:pt x="20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39" name="Freeform 16"/>
              <p:cNvSpPr>
                <a:spLocks noEditPoints="1"/>
              </p:cNvSpPr>
              <p:nvPr/>
            </p:nvSpPr>
            <p:spPr bwMode="auto">
              <a:xfrm>
                <a:off x="3542" y="2177"/>
                <a:ext cx="203" cy="191"/>
              </a:xfrm>
              <a:custGeom>
                <a:avLst/>
                <a:gdLst>
                  <a:gd name="T0" fmla="*/ 85 w 85"/>
                  <a:gd name="T1" fmla="*/ 70 h 80"/>
                  <a:gd name="T2" fmla="*/ 82 w 85"/>
                  <a:gd name="T3" fmla="*/ 80 h 80"/>
                  <a:gd name="T4" fmla="*/ 80 w 85"/>
                  <a:gd name="T5" fmla="*/ 79 h 80"/>
                  <a:gd name="T6" fmla="*/ 15 w 85"/>
                  <a:gd name="T7" fmla="*/ 50 h 80"/>
                  <a:gd name="T8" fmla="*/ 1 w 85"/>
                  <a:gd name="T9" fmla="*/ 31 h 80"/>
                  <a:gd name="T10" fmla="*/ 0 w 85"/>
                  <a:gd name="T11" fmla="*/ 19 h 80"/>
                  <a:gd name="T12" fmla="*/ 0 w 85"/>
                  <a:gd name="T13" fmla="*/ 15 h 80"/>
                  <a:gd name="T14" fmla="*/ 18 w 85"/>
                  <a:gd name="T15" fmla="*/ 3 h 80"/>
                  <a:gd name="T16" fmla="*/ 52 w 85"/>
                  <a:gd name="T17" fmla="*/ 36 h 80"/>
                  <a:gd name="T18" fmla="*/ 83 w 85"/>
                  <a:gd name="T19" fmla="*/ 68 h 80"/>
                  <a:gd name="T20" fmla="*/ 85 w 85"/>
                  <a:gd name="T21" fmla="*/ 70 h 80"/>
                  <a:gd name="T22" fmla="*/ 6 w 85"/>
                  <a:gd name="T23" fmla="*/ 19 h 80"/>
                  <a:gd name="T24" fmla="*/ 6 w 85"/>
                  <a:gd name="T25" fmla="*/ 22 h 80"/>
                  <a:gd name="T26" fmla="*/ 7 w 85"/>
                  <a:gd name="T27" fmla="*/ 31 h 80"/>
                  <a:gd name="T28" fmla="*/ 16 w 85"/>
                  <a:gd name="T29" fmla="*/ 42 h 80"/>
                  <a:gd name="T30" fmla="*/ 76 w 85"/>
                  <a:gd name="T31" fmla="*/ 69 h 80"/>
                  <a:gd name="T32" fmla="*/ 18 w 85"/>
                  <a:gd name="T33" fmla="*/ 11 h 80"/>
                  <a:gd name="T34" fmla="*/ 6 w 85"/>
                  <a:gd name="T35" fmla="*/ 1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5" h="80">
                    <a:moveTo>
                      <a:pt x="85" y="70"/>
                    </a:moveTo>
                    <a:cubicBezTo>
                      <a:pt x="82" y="80"/>
                      <a:pt x="82" y="80"/>
                      <a:pt x="82" y="80"/>
                    </a:cubicBezTo>
                    <a:cubicBezTo>
                      <a:pt x="80" y="79"/>
                      <a:pt x="80" y="79"/>
                      <a:pt x="80" y="79"/>
                    </a:cubicBezTo>
                    <a:cubicBezTo>
                      <a:pt x="78" y="78"/>
                      <a:pt x="29" y="58"/>
                      <a:pt x="15" y="50"/>
                    </a:cubicBezTo>
                    <a:cubicBezTo>
                      <a:pt x="7" y="45"/>
                      <a:pt x="3" y="37"/>
                      <a:pt x="1" y="31"/>
                    </a:cubicBezTo>
                    <a:cubicBezTo>
                      <a:pt x="0" y="24"/>
                      <a:pt x="0" y="19"/>
                      <a:pt x="0" y="19"/>
                    </a:cubicBezTo>
                    <a:cubicBezTo>
                      <a:pt x="0" y="18"/>
                      <a:pt x="0" y="16"/>
                      <a:pt x="0" y="15"/>
                    </a:cubicBezTo>
                    <a:cubicBezTo>
                      <a:pt x="2" y="0"/>
                      <a:pt x="14" y="1"/>
                      <a:pt x="18" y="3"/>
                    </a:cubicBezTo>
                    <a:cubicBezTo>
                      <a:pt x="19" y="4"/>
                      <a:pt x="20" y="5"/>
                      <a:pt x="52" y="36"/>
                    </a:cubicBezTo>
                    <a:cubicBezTo>
                      <a:pt x="67" y="52"/>
                      <a:pt x="82" y="68"/>
                      <a:pt x="83" y="68"/>
                    </a:cubicBezTo>
                    <a:lnTo>
                      <a:pt x="85" y="70"/>
                    </a:lnTo>
                    <a:close/>
                    <a:moveTo>
                      <a:pt x="6" y="19"/>
                    </a:moveTo>
                    <a:cubicBezTo>
                      <a:pt x="6" y="20"/>
                      <a:pt x="6" y="21"/>
                      <a:pt x="6" y="22"/>
                    </a:cubicBezTo>
                    <a:cubicBezTo>
                      <a:pt x="6" y="22"/>
                      <a:pt x="6" y="26"/>
                      <a:pt x="7" y="31"/>
                    </a:cubicBezTo>
                    <a:cubicBezTo>
                      <a:pt x="9" y="36"/>
                      <a:pt x="12" y="40"/>
                      <a:pt x="16" y="42"/>
                    </a:cubicBezTo>
                    <a:cubicBezTo>
                      <a:pt x="27" y="49"/>
                      <a:pt x="64" y="64"/>
                      <a:pt x="76" y="69"/>
                    </a:cubicBezTo>
                    <a:cubicBezTo>
                      <a:pt x="54" y="47"/>
                      <a:pt x="22" y="14"/>
                      <a:pt x="18" y="11"/>
                    </a:cubicBezTo>
                    <a:cubicBezTo>
                      <a:pt x="16" y="10"/>
                      <a:pt x="8" y="9"/>
                      <a:pt x="6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40" name="Freeform 17"/>
              <p:cNvSpPr>
                <a:spLocks noEditPoints="1"/>
              </p:cNvSpPr>
              <p:nvPr/>
            </p:nvSpPr>
            <p:spPr bwMode="auto">
              <a:xfrm>
                <a:off x="3532" y="2301"/>
                <a:ext cx="184" cy="94"/>
              </a:xfrm>
              <a:custGeom>
                <a:avLst/>
                <a:gdLst>
                  <a:gd name="T0" fmla="*/ 77 w 77"/>
                  <a:gd name="T1" fmla="*/ 25 h 39"/>
                  <a:gd name="T2" fmla="*/ 77 w 77"/>
                  <a:gd name="T3" fmla="*/ 34 h 39"/>
                  <a:gd name="T4" fmla="*/ 75 w 77"/>
                  <a:gd name="T5" fmla="*/ 34 h 39"/>
                  <a:gd name="T6" fmla="*/ 19 w 77"/>
                  <a:gd name="T7" fmla="*/ 39 h 39"/>
                  <a:gd name="T8" fmla="*/ 5 w 77"/>
                  <a:gd name="T9" fmla="*/ 30 h 39"/>
                  <a:gd name="T10" fmla="*/ 1 w 77"/>
                  <a:gd name="T11" fmla="*/ 21 h 39"/>
                  <a:gd name="T12" fmla="*/ 1 w 77"/>
                  <a:gd name="T13" fmla="*/ 18 h 39"/>
                  <a:gd name="T14" fmla="*/ 14 w 77"/>
                  <a:gd name="T15" fmla="*/ 1 h 39"/>
                  <a:gd name="T16" fmla="*/ 45 w 77"/>
                  <a:gd name="T17" fmla="*/ 13 h 39"/>
                  <a:gd name="T18" fmla="*/ 75 w 77"/>
                  <a:gd name="T19" fmla="*/ 24 h 39"/>
                  <a:gd name="T20" fmla="*/ 77 w 77"/>
                  <a:gd name="T21" fmla="*/ 25 h 39"/>
                  <a:gd name="T22" fmla="*/ 6 w 77"/>
                  <a:gd name="T23" fmla="*/ 19 h 39"/>
                  <a:gd name="T24" fmla="*/ 7 w 77"/>
                  <a:gd name="T25" fmla="*/ 21 h 39"/>
                  <a:gd name="T26" fmla="*/ 9 w 77"/>
                  <a:gd name="T27" fmla="*/ 27 h 39"/>
                  <a:gd name="T28" fmla="*/ 18 w 77"/>
                  <a:gd name="T29" fmla="*/ 33 h 39"/>
                  <a:gd name="T30" fmla="*/ 70 w 77"/>
                  <a:gd name="T31" fmla="*/ 28 h 39"/>
                  <a:gd name="T32" fmla="*/ 14 w 77"/>
                  <a:gd name="T33" fmla="*/ 7 h 39"/>
                  <a:gd name="T34" fmla="*/ 6 w 77"/>
                  <a:gd name="T35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7" h="39">
                    <a:moveTo>
                      <a:pt x="77" y="25"/>
                    </a:moveTo>
                    <a:cubicBezTo>
                      <a:pt x="77" y="34"/>
                      <a:pt x="77" y="34"/>
                      <a:pt x="77" y="34"/>
                    </a:cubicBezTo>
                    <a:cubicBezTo>
                      <a:pt x="75" y="34"/>
                      <a:pt x="75" y="34"/>
                      <a:pt x="75" y="34"/>
                    </a:cubicBezTo>
                    <a:cubicBezTo>
                      <a:pt x="73" y="34"/>
                      <a:pt x="31" y="39"/>
                      <a:pt x="19" y="39"/>
                    </a:cubicBezTo>
                    <a:cubicBezTo>
                      <a:pt x="11" y="39"/>
                      <a:pt x="7" y="34"/>
                      <a:pt x="5" y="30"/>
                    </a:cubicBezTo>
                    <a:cubicBezTo>
                      <a:pt x="2" y="25"/>
                      <a:pt x="1" y="21"/>
                      <a:pt x="1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0" y="5"/>
                      <a:pt x="10" y="0"/>
                      <a:pt x="14" y="1"/>
                    </a:cubicBezTo>
                    <a:cubicBezTo>
                      <a:pt x="14" y="1"/>
                      <a:pt x="15" y="1"/>
                      <a:pt x="45" y="13"/>
                    </a:cubicBezTo>
                    <a:cubicBezTo>
                      <a:pt x="60" y="18"/>
                      <a:pt x="74" y="24"/>
                      <a:pt x="75" y="24"/>
                    </a:cubicBezTo>
                    <a:lnTo>
                      <a:pt x="77" y="25"/>
                    </a:lnTo>
                    <a:close/>
                    <a:moveTo>
                      <a:pt x="6" y="19"/>
                    </a:moveTo>
                    <a:cubicBezTo>
                      <a:pt x="7" y="19"/>
                      <a:pt x="7" y="20"/>
                      <a:pt x="7" y="21"/>
                    </a:cubicBezTo>
                    <a:cubicBezTo>
                      <a:pt x="7" y="21"/>
                      <a:pt x="7" y="24"/>
                      <a:pt x="9" y="27"/>
                    </a:cubicBezTo>
                    <a:cubicBezTo>
                      <a:pt x="11" y="31"/>
                      <a:pt x="14" y="33"/>
                      <a:pt x="18" y="33"/>
                    </a:cubicBezTo>
                    <a:cubicBezTo>
                      <a:pt x="28" y="33"/>
                      <a:pt x="60" y="29"/>
                      <a:pt x="70" y="28"/>
                    </a:cubicBezTo>
                    <a:cubicBezTo>
                      <a:pt x="49" y="20"/>
                      <a:pt x="18" y="8"/>
                      <a:pt x="14" y="7"/>
                    </a:cubicBezTo>
                    <a:cubicBezTo>
                      <a:pt x="13" y="7"/>
                      <a:pt x="6" y="10"/>
                      <a:pt x="6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41" name="Freeform 18"/>
              <p:cNvSpPr/>
              <p:nvPr/>
            </p:nvSpPr>
            <p:spPr bwMode="auto">
              <a:xfrm>
                <a:off x="3716" y="1925"/>
                <a:ext cx="138" cy="412"/>
              </a:xfrm>
              <a:custGeom>
                <a:avLst/>
                <a:gdLst>
                  <a:gd name="T0" fmla="*/ 64 w 138"/>
                  <a:gd name="T1" fmla="*/ 412 h 412"/>
                  <a:gd name="T2" fmla="*/ 43 w 138"/>
                  <a:gd name="T3" fmla="*/ 405 h 412"/>
                  <a:gd name="T4" fmla="*/ 112 w 138"/>
                  <a:gd name="T5" fmla="*/ 161 h 412"/>
                  <a:gd name="T6" fmla="*/ 0 w 138"/>
                  <a:gd name="T7" fmla="*/ 29 h 412"/>
                  <a:gd name="T8" fmla="*/ 7 w 138"/>
                  <a:gd name="T9" fmla="*/ 0 h 412"/>
                  <a:gd name="T10" fmla="*/ 138 w 138"/>
                  <a:gd name="T11" fmla="*/ 154 h 412"/>
                  <a:gd name="T12" fmla="*/ 64 w 138"/>
                  <a:gd name="T13" fmla="*/ 412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" h="412">
                    <a:moveTo>
                      <a:pt x="64" y="412"/>
                    </a:moveTo>
                    <a:lnTo>
                      <a:pt x="43" y="405"/>
                    </a:lnTo>
                    <a:lnTo>
                      <a:pt x="112" y="161"/>
                    </a:lnTo>
                    <a:lnTo>
                      <a:pt x="0" y="29"/>
                    </a:lnTo>
                    <a:lnTo>
                      <a:pt x="7" y="0"/>
                    </a:lnTo>
                    <a:lnTo>
                      <a:pt x="138" y="154"/>
                    </a:lnTo>
                    <a:lnTo>
                      <a:pt x="64" y="41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42" name="Freeform 19"/>
              <p:cNvSpPr>
                <a:spLocks noEditPoints="1"/>
              </p:cNvSpPr>
              <p:nvPr/>
            </p:nvSpPr>
            <p:spPr bwMode="auto">
              <a:xfrm>
                <a:off x="3768" y="2031"/>
                <a:ext cx="239" cy="316"/>
              </a:xfrm>
              <a:custGeom>
                <a:avLst/>
                <a:gdLst>
                  <a:gd name="T0" fmla="*/ 14 w 100"/>
                  <a:gd name="T1" fmla="*/ 132 h 132"/>
                  <a:gd name="T2" fmla="*/ 0 w 100"/>
                  <a:gd name="T3" fmla="*/ 126 h 132"/>
                  <a:gd name="T4" fmla="*/ 1 w 100"/>
                  <a:gd name="T5" fmla="*/ 121 h 132"/>
                  <a:gd name="T6" fmla="*/ 19 w 100"/>
                  <a:gd name="T7" fmla="*/ 68 h 132"/>
                  <a:gd name="T8" fmla="*/ 39 w 100"/>
                  <a:gd name="T9" fmla="*/ 11 h 132"/>
                  <a:gd name="T10" fmla="*/ 60 w 100"/>
                  <a:gd name="T11" fmla="*/ 1 h 132"/>
                  <a:gd name="T12" fmla="*/ 85 w 100"/>
                  <a:gd name="T13" fmla="*/ 9 h 132"/>
                  <a:gd name="T14" fmla="*/ 94 w 100"/>
                  <a:gd name="T15" fmla="*/ 20 h 132"/>
                  <a:gd name="T16" fmla="*/ 91 w 100"/>
                  <a:gd name="T17" fmla="*/ 49 h 132"/>
                  <a:gd name="T18" fmla="*/ 16 w 100"/>
                  <a:gd name="T19" fmla="*/ 130 h 132"/>
                  <a:gd name="T20" fmla="*/ 14 w 100"/>
                  <a:gd name="T21" fmla="*/ 132 h 132"/>
                  <a:gd name="T22" fmla="*/ 48 w 100"/>
                  <a:gd name="T23" fmla="*/ 17 h 132"/>
                  <a:gd name="T24" fmla="*/ 14 w 100"/>
                  <a:gd name="T25" fmla="*/ 118 h 132"/>
                  <a:gd name="T26" fmla="*/ 83 w 100"/>
                  <a:gd name="T27" fmla="*/ 43 h 132"/>
                  <a:gd name="T28" fmla="*/ 79 w 100"/>
                  <a:gd name="T29" fmla="*/ 17 h 132"/>
                  <a:gd name="T30" fmla="*/ 61 w 100"/>
                  <a:gd name="T31" fmla="*/ 11 h 132"/>
                  <a:gd name="T32" fmla="*/ 48 w 100"/>
                  <a:gd name="T33" fmla="*/ 1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132">
                    <a:moveTo>
                      <a:pt x="14" y="132"/>
                    </a:moveTo>
                    <a:cubicBezTo>
                      <a:pt x="0" y="126"/>
                      <a:pt x="0" y="126"/>
                      <a:pt x="0" y="126"/>
                    </a:cubicBezTo>
                    <a:cubicBezTo>
                      <a:pt x="1" y="121"/>
                      <a:pt x="1" y="121"/>
                      <a:pt x="1" y="121"/>
                    </a:cubicBezTo>
                    <a:cubicBezTo>
                      <a:pt x="2" y="121"/>
                      <a:pt x="10" y="95"/>
                      <a:pt x="19" y="68"/>
                    </a:cubicBezTo>
                    <a:cubicBezTo>
                      <a:pt x="37" y="14"/>
                      <a:pt x="38" y="12"/>
                      <a:pt x="39" y="11"/>
                    </a:cubicBezTo>
                    <a:cubicBezTo>
                      <a:pt x="42" y="7"/>
                      <a:pt x="50" y="2"/>
                      <a:pt x="60" y="1"/>
                    </a:cubicBezTo>
                    <a:cubicBezTo>
                      <a:pt x="69" y="0"/>
                      <a:pt x="78" y="2"/>
                      <a:pt x="85" y="9"/>
                    </a:cubicBezTo>
                    <a:cubicBezTo>
                      <a:pt x="86" y="9"/>
                      <a:pt x="91" y="13"/>
                      <a:pt x="94" y="20"/>
                    </a:cubicBezTo>
                    <a:cubicBezTo>
                      <a:pt x="98" y="27"/>
                      <a:pt x="100" y="38"/>
                      <a:pt x="91" y="49"/>
                    </a:cubicBezTo>
                    <a:cubicBezTo>
                      <a:pt x="78" y="67"/>
                      <a:pt x="19" y="127"/>
                      <a:pt x="16" y="130"/>
                    </a:cubicBezTo>
                    <a:lnTo>
                      <a:pt x="14" y="132"/>
                    </a:lnTo>
                    <a:close/>
                    <a:moveTo>
                      <a:pt x="48" y="17"/>
                    </a:moveTo>
                    <a:cubicBezTo>
                      <a:pt x="45" y="23"/>
                      <a:pt x="26" y="79"/>
                      <a:pt x="14" y="118"/>
                    </a:cubicBezTo>
                    <a:cubicBezTo>
                      <a:pt x="28" y="103"/>
                      <a:pt x="72" y="58"/>
                      <a:pt x="83" y="43"/>
                    </a:cubicBezTo>
                    <a:cubicBezTo>
                      <a:pt x="94" y="29"/>
                      <a:pt x="79" y="17"/>
                      <a:pt x="79" y="17"/>
                    </a:cubicBezTo>
                    <a:cubicBezTo>
                      <a:pt x="73" y="12"/>
                      <a:pt x="67" y="10"/>
                      <a:pt x="61" y="11"/>
                    </a:cubicBezTo>
                    <a:cubicBezTo>
                      <a:pt x="54" y="12"/>
                      <a:pt x="49" y="15"/>
                      <a:pt x="48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43" name="Freeform 20"/>
              <p:cNvSpPr>
                <a:spLocks noEditPoints="1"/>
              </p:cNvSpPr>
              <p:nvPr/>
            </p:nvSpPr>
            <p:spPr bwMode="auto">
              <a:xfrm>
                <a:off x="3807" y="2112"/>
                <a:ext cx="300" cy="247"/>
              </a:xfrm>
              <a:custGeom>
                <a:avLst/>
                <a:gdLst>
                  <a:gd name="T0" fmla="*/ 4 w 126"/>
                  <a:gd name="T1" fmla="*/ 91 h 103"/>
                  <a:gd name="T2" fmla="*/ 44 w 126"/>
                  <a:gd name="T3" fmla="*/ 51 h 103"/>
                  <a:gd name="T4" fmla="*/ 88 w 126"/>
                  <a:gd name="T5" fmla="*/ 9 h 103"/>
                  <a:gd name="T6" fmla="*/ 122 w 126"/>
                  <a:gd name="T7" fmla="*/ 14 h 103"/>
                  <a:gd name="T8" fmla="*/ 124 w 126"/>
                  <a:gd name="T9" fmla="*/ 18 h 103"/>
                  <a:gd name="T10" fmla="*/ 125 w 126"/>
                  <a:gd name="T11" fmla="*/ 29 h 103"/>
                  <a:gd name="T12" fmla="*/ 108 w 126"/>
                  <a:gd name="T13" fmla="*/ 52 h 103"/>
                  <a:gd name="T14" fmla="*/ 11 w 126"/>
                  <a:gd name="T15" fmla="*/ 101 h 103"/>
                  <a:gd name="T16" fmla="*/ 8 w 126"/>
                  <a:gd name="T17" fmla="*/ 103 h 103"/>
                  <a:gd name="T18" fmla="*/ 0 w 126"/>
                  <a:gd name="T19" fmla="*/ 94 h 103"/>
                  <a:gd name="T20" fmla="*/ 4 w 126"/>
                  <a:gd name="T21" fmla="*/ 91 h 103"/>
                  <a:gd name="T22" fmla="*/ 92 w 126"/>
                  <a:gd name="T23" fmla="*/ 15 h 103"/>
                  <a:gd name="T24" fmla="*/ 15 w 126"/>
                  <a:gd name="T25" fmla="*/ 91 h 103"/>
                  <a:gd name="T26" fmla="*/ 105 w 126"/>
                  <a:gd name="T27" fmla="*/ 45 h 103"/>
                  <a:gd name="T28" fmla="*/ 116 w 126"/>
                  <a:gd name="T29" fmla="*/ 31 h 103"/>
                  <a:gd name="T30" fmla="*/ 115 w 126"/>
                  <a:gd name="T31" fmla="*/ 23 h 103"/>
                  <a:gd name="T32" fmla="*/ 114 w 126"/>
                  <a:gd name="T33" fmla="*/ 20 h 103"/>
                  <a:gd name="T34" fmla="*/ 92 w 126"/>
                  <a:gd name="T35" fmla="*/ 15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6" h="103">
                    <a:moveTo>
                      <a:pt x="4" y="91"/>
                    </a:moveTo>
                    <a:cubicBezTo>
                      <a:pt x="4" y="91"/>
                      <a:pt x="24" y="71"/>
                      <a:pt x="44" y="51"/>
                    </a:cubicBezTo>
                    <a:cubicBezTo>
                      <a:pt x="85" y="10"/>
                      <a:pt x="87" y="9"/>
                      <a:pt x="88" y="9"/>
                    </a:cubicBezTo>
                    <a:cubicBezTo>
                      <a:pt x="94" y="5"/>
                      <a:pt x="114" y="0"/>
                      <a:pt x="122" y="14"/>
                    </a:cubicBezTo>
                    <a:cubicBezTo>
                      <a:pt x="123" y="15"/>
                      <a:pt x="124" y="16"/>
                      <a:pt x="124" y="18"/>
                    </a:cubicBezTo>
                    <a:cubicBezTo>
                      <a:pt x="124" y="18"/>
                      <a:pt x="126" y="23"/>
                      <a:pt x="125" y="29"/>
                    </a:cubicBezTo>
                    <a:cubicBezTo>
                      <a:pt x="124" y="36"/>
                      <a:pt x="120" y="45"/>
                      <a:pt x="108" y="52"/>
                    </a:cubicBezTo>
                    <a:cubicBezTo>
                      <a:pt x="89" y="64"/>
                      <a:pt x="14" y="99"/>
                      <a:pt x="11" y="101"/>
                    </a:cubicBezTo>
                    <a:cubicBezTo>
                      <a:pt x="8" y="103"/>
                      <a:pt x="8" y="103"/>
                      <a:pt x="8" y="103"/>
                    </a:cubicBezTo>
                    <a:cubicBezTo>
                      <a:pt x="0" y="94"/>
                      <a:pt x="0" y="94"/>
                      <a:pt x="0" y="94"/>
                    </a:cubicBezTo>
                    <a:lnTo>
                      <a:pt x="4" y="91"/>
                    </a:lnTo>
                    <a:close/>
                    <a:moveTo>
                      <a:pt x="92" y="15"/>
                    </a:moveTo>
                    <a:cubicBezTo>
                      <a:pt x="87" y="20"/>
                      <a:pt x="44" y="62"/>
                      <a:pt x="15" y="91"/>
                    </a:cubicBezTo>
                    <a:cubicBezTo>
                      <a:pt x="33" y="82"/>
                      <a:pt x="89" y="55"/>
                      <a:pt x="105" y="45"/>
                    </a:cubicBezTo>
                    <a:cubicBezTo>
                      <a:pt x="111" y="42"/>
                      <a:pt x="115" y="37"/>
                      <a:pt x="116" y="31"/>
                    </a:cubicBezTo>
                    <a:cubicBezTo>
                      <a:pt x="117" y="26"/>
                      <a:pt x="115" y="23"/>
                      <a:pt x="115" y="23"/>
                    </a:cubicBezTo>
                    <a:cubicBezTo>
                      <a:pt x="115" y="22"/>
                      <a:pt x="114" y="21"/>
                      <a:pt x="114" y="20"/>
                    </a:cubicBezTo>
                    <a:cubicBezTo>
                      <a:pt x="108" y="10"/>
                      <a:pt x="94" y="14"/>
                      <a:pt x="92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44" name="Freeform 21"/>
              <p:cNvSpPr>
                <a:spLocks noEditPoints="1"/>
              </p:cNvSpPr>
              <p:nvPr/>
            </p:nvSpPr>
            <p:spPr bwMode="auto">
              <a:xfrm>
                <a:off x="3833" y="2237"/>
                <a:ext cx="317" cy="129"/>
              </a:xfrm>
              <a:custGeom>
                <a:avLst/>
                <a:gdLst>
                  <a:gd name="T0" fmla="*/ 4 w 133"/>
                  <a:gd name="T1" fmla="*/ 44 h 54"/>
                  <a:gd name="T2" fmla="*/ 52 w 133"/>
                  <a:gd name="T3" fmla="*/ 24 h 54"/>
                  <a:gd name="T4" fmla="*/ 104 w 133"/>
                  <a:gd name="T5" fmla="*/ 2 h 54"/>
                  <a:gd name="T6" fmla="*/ 132 w 133"/>
                  <a:gd name="T7" fmla="*/ 14 h 54"/>
                  <a:gd name="T8" fmla="*/ 133 w 133"/>
                  <a:gd name="T9" fmla="*/ 17 h 54"/>
                  <a:gd name="T10" fmla="*/ 130 w 133"/>
                  <a:gd name="T11" fmla="*/ 26 h 54"/>
                  <a:gd name="T12" fmla="*/ 108 w 133"/>
                  <a:gd name="T13" fmla="*/ 40 h 54"/>
                  <a:gd name="T14" fmla="*/ 7 w 133"/>
                  <a:gd name="T15" fmla="*/ 54 h 54"/>
                  <a:gd name="T16" fmla="*/ 3 w 133"/>
                  <a:gd name="T17" fmla="*/ 54 h 54"/>
                  <a:gd name="T18" fmla="*/ 0 w 133"/>
                  <a:gd name="T19" fmla="*/ 46 h 54"/>
                  <a:gd name="T20" fmla="*/ 4 w 133"/>
                  <a:gd name="T21" fmla="*/ 44 h 54"/>
                  <a:gd name="T22" fmla="*/ 105 w 133"/>
                  <a:gd name="T23" fmla="*/ 8 h 54"/>
                  <a:gd name="T24" fmla="*/ 13 w 133"/>
                  <a:gd name="T25" fmla="*/ 47 h 54"/>
                  <a:gd name="T26" fmla="*/ 107 w 133"/>
                  <a:gd name="T27" fmla="*/ 34 h 54"/>
                  <a:gd name="T28" fmla="*/ 121 w 133"/>
                  <a:gd name="T29" fmla="*/ 26 h 54"/>
                  <a:gd name="T30" fmla="*/ 123 w 133"/>
                  <a:gd name="T31" fmla="*/ 19 h 54"/>
                  <a:gd name="T32" fmla="*/ 123 w 133"/>
                  <a:gd name="T33" fmla="*/ 16 h 54"/>
                  <a:gd name="T34" fmla="*/ 105 w 133"/>
                  <a:gd name="T35" fmla="*/ 8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3" h="54">
                    <a:moveTo>
                      <a:pt x="4" y="44"/>
                    </a:moveTo>
                    <a:cubicBezTo>
                      <a:pt x="4" y="44"/>
                      <a:pt x="28" y="34"/>
                      <a:pt x="52" y="24"/>
                    </a:cubicBezTo>
                    <a:cubicBezTo>
                      <a:pt x="101" y="2"/>
                      <a:pt x="103" y="2"/>
                      <a:pt x="104" y="2"/>
                    </a:cubicBezTo>
                    <a:cubicBezTo>
                      <a:pt x="111" y="0"/>
                      <a:pt x="129" y="2"/>
                      <a:pt x="132" y="14"/>
                    </a:cubicBezTo>
                    <a:cubicBezTo>
                      <a:pt x="133" y="15"/>
                      <a:pt x="133" y="16"/>
                      <a:pt x="133" y="17"/>
                    </a:cubicBezTo>
                    <a:cubicBezTo>
                      <a:pt x="133" y="17"/>
                      <a:pt x="133" y="22"/>
                      <a:pt x="130" y="26"/>
                    </a:cubicBezTo>
                    <a:cubicBezTo>
                      <a:pt x="127" y="31"/>
                      <a:pt x="121" y="37"/>
                      <a:pt x="108" y="40"/>
                    </a:cubicBezTo>
                    <a:cubicBezTo>
                      <a:pt x="87" y="44"/>
                      <a:pt x="10" y="53"/>
                      <a:pt x="7" y="54"/>
                    </a:cubicBezTo>
                    <a:cubicBezTo>
                      <a:pt x="3" y="54"/>
                      <a:pt x="3" y="54"/>
                      <a:pt x="3" y="54"/>
                    </a:cubicBezTo>
                    <a:cubicBezTo>
                      <a:pt x="0" y="46"/>
                      <a:pt x="0" y="46"/>
                      <a:pt x="0" y="46"/>
                    </a:cubicBezTo>
                    <a:lnTo>
                      <a:pt x="4" y="44"/>
                    </a:lnTo>
                    <a:close/>
                    <a:moveTo>
                      <a:pt x="105" y="8"/>
                    </a:moveTo>
                    <a:cubicBezTo>
                      <a:pt x="99" y="10"/>
                      <a:pt x="48" y="32"/>
                      <a:pt x="13" y="47"/>
                    </a:cubicBezTo>
                    <a:cubicBezTo>
                      <a:pt x="32" y="44"/>
                      <a:pt x="90" y="37"/>
                      <a:pt x="107" y="34"/>
                    </a:cubicBezTo>
                    <a:cubicBezTo>
                      <a:pt x="114" y="32"/>
                      <a:pt x="119" y="30"/>
                      <a:pt x="121" y="26"/>
                    </a:cubicBezTo>
                    <a:cubicBezTo>
                      <a:pt x="123" y="23"/>
                      <a:pt x="123" y="19"/>
                      <a:pt x="123" y="19"/>
                    </a:cubicBezTo>
                    <a:cubicBezTo>
                      <a:pt x="123" y="18"/>
                      <a:pt x="123" y="17"/>
                      <a:pt x="123" y="16"/>
                    </a:cubicBezTo>
                    <a:cubicBezTo>
                      <a:pt x="122" y="6"/>
                      <a:pt x="108" y="7"/>
                      <a:pt x="10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45" name="Freeform 22"/>
              <p:cNvSpPr/>
              <p:nvPr/>
            </p:nvSpPr>
            <p:spPr bwMode="auto">
              <a:xfrm>
                <a:off x="3728" y="2136"/>
                <a:ext cx="55" cy="235"/>
              </a:xfrm>
              <a:custGeom>
                <a:avLst/>
                <a:gdLst>
                  <a:gd name="T0" fmla="*/ 55 w 55"/>
                  <a:gd name="T1" fmla="*/ 235 h 235"/>
                  <a:gd name="T2" fmla="*/ 50 w 55"/>
                  <a:gd name="T3" fmla="*/ 235 h 235"/>
                  <a:gd name="T4" fmla="*/ 0 w 55"/>
                  <a:gd name="T5" fmla="*/ 0 h 235"/>
                  <a:gd name="T6" fmla="*/ 5 w 55"/>
                  <a:gd name="T7" fmla="*/ 0 h 235"/>
                  <a:gd name="T8" fmla="*/ 55 w 55"/>
                  <a:gd name="T9" fmla="*/ 235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235">
                    <a:moveTo>
                      <a:pt x="55" y="235"/>
                    </a:moveTo>
                    <a:lnTo>
                      <a:pt x="50" y="23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5" y="23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46" name="Freeform 23"/>
              <p:cNvSpPr/>
              <p:nvPr/>
            </p:nvSpPr>
            <p:spPr bwMode="auto">
              <a:xfrm>
                <a:off x="3706" y="2083"/>
                <a:ext cx="34" cy="58"/>
              </a:xfrm>
              <a:custGeom>
                <a:avLst/>
                <a:gdLst>
                  <a:gd name="T0" fmla="*/ 13 w 14"/>
                  <a:gd name="T1" fmla="*/ 9 h 24"/>
                  <a:gd name="T2" fmla="*/ 9 w 14"/>
                  <a:gd name="T3" fmla="*/ 22 h 24"/>
                  <a:gd name="T4" fmla="*/ 1 w 14"/>
                  <a:gd name="T5" fmla="*/ 14 h 24"/>
                  <a:gd name="T6" fmla="*/ 5 w 14"/>
                  <a:gd name="T7" fmla="*/ 1 h 24"/>
                  <a:gd name="T8" fmla="*/ 13 w 14"/>
                  <a:gd name="T9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4">
                    <a:moveTo>
                      <a:pt x="13" y="9"/>
                    </a:moveTo>
                    <a:cubicBezTo>
                      <a:pt x="14" y="15"/>
                      <a:pt x="13" y="21"/>
                      <a:pt x="9" y="22"/>
                    </a:cubicBezTo>
                    <a:cubicBezTo>
                      <a:pt x="6" y="24"/>
                      <a:pt x="3" y="20"/>
                      <a:pt x="1" y="14"/>
                    </a:cubicBezTo>
                    <a:cubicBezTo>
                      <a:pt x="0" y="8"/>
                      <a:pt x="2" y="3"/>
                      <a:pt x="5" y="1"/>
                    </a:cubicBezTo>
                    <a:cubicBezTo>
                      <a:pt x="8" y="0"/>
                      <a:pt x="12" y="4"/>
                      <a:pt x="13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47" name="Freeform 24"/>
              <p:cNvSpPr/>
              <p:nvPr/>
            </p:nvSpPr>
            <p:spPr bwMode="auto">
              <a:xfrm>
                <a:off x="3776" y="2131"/>
                <a:ext cx="9" cy="240"/>
              </a:xfrm>
              <a:custGeom>
                <a:avLst/>
                <a:gdLst>
                  <a:gd name="T0" fmla="*/ 0 w 9"/>
                  <a:gd name="T1" fmla="*/ 240 h 240"/>
                  <a:gd name="T2" fmla="*/ 7 w 9"/>
                  <a:gd name="T3" fmla="*/ 240 h 240"/>
                  <a:gd name="T4" fmla="*/ 9 w 9"/>
                  <a:gd name="T5" fmla="*/ 0 h 240"/>
                  <a:gd name="T6" fmla="*/ 4 w 9"/>
                  <a:gd name="T7" fmla="*/ 0 h 240"/>
                  <a:gd name="T8" fmla="*/ 0 w 9"/>
                  <a:gd name="T9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40">
                    <a:moveTo>
                      <a:pt x="0" y="240"/>
                    </a:moveTo>
                    <a:lnTo>
                      <a:pt x="7" y="24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0" y="2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48" name="Freeform 25"/>
              <p:cNvSpPr/>
              <p:nvPr/>
            </p:nvSpPr>
            <p:spPr bwMode="auto">
              <a:xfrm>
                <a:off x="3761" y="2079"/>
                <a:ext cx="48" cy="52"/>
              </a:xfrm>
              <a:custGeom>
                <a:avLst/>
                <a:gdLst>
                  <a:gd name="T0" fmla="*/ 0 w 20"/>
                  <a:gd name="T1" fmla="*/ 10 h 22"/>
                  <a:gd name="T2" fmla="*/ 10 w 20"/>
                  <a:gd name="T3" fmla="*/ 22 h 22"/>
                  <a:gd name="T4" fmla="*/ 19 w 20"/>
                  <a:gd name="T5" fmla="*/ 11 h 22"/>
                  <a:gd name="T6" fmla="*/ 10 w 20"/>
                  <a:gd name="T7" fmla="*/ 0 h 22"/>
                  <a:gd name="T8" fmla="*/ 0 w 20"/>
                  <a:gd name="T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0" y="10"/>
                    </a:moveTo>
                    <a:cubicBezTo>
                      <a:pt x="0" y="16"/>
                      <a:pt x="4" y="21"/>
                      <a:pt x="10" y="22"/>
                    </a:cubicBezTo>
                    <a:cubicBezTo>
                      <a:pt x="15" y="22"/>
                      <a:pt x="19" y="17"/>
                      <a:pt x="19" y="11"/>
                    </a:cubicBezTo>
                    <a:cubicBezTo>
                      <a:pt x="20" y="5"/>
                      <a:pt x="15" y="0"/>
                      <a:pt x="10" y="0"/>
                    </a:cubicBezTo>
                    <a:cubicBezTo>
                      <a:pt x="5" y="0"/>
                      <a:pt x="0" y="4"/>
                      <a:pt x="0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49" name="Freeform 26"/>
              <p:cNvSpPr/>
              <p:nvPr/>
            </p:nvSpPr>
            <p:spPr bwMode="auto">
              <a:xfrm>
                <a:off x="3776" y="2134"/>
                <a:ext cx="131" cy="218"/>
              </a:xfrm>
              <a:custGeom>
                <a:avLst/>
                <a:gdLst>
                  <a:gd name="T0" fmla="*/ 0 w 131"/>
                  <a:gd name="T1" fmla="*/ 215 h 218"/>
                  <a:gd name="T2" fmla="*/ 4 w 131"/>
                  <a:gd name="T3" fmla="*/ 218 h 218"/>
                  <a:gd name="T4" fmla="*/ 131 w 131"/>
                  <a:gd name="T5" fmla="*/ 2 h 218"/>
                  <a:gd name="T6" fmla="*/ 126 w 131"/>
                  <a:gd name="T7" fmla="*/ 0 h 218"/>
                  <a:gd name="T8" fmla="*/ 0 w 131"/>
                  <a:gd name="T9" fmla="*/ 215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218">
                    <a:moveTo>
                      <a:pt x="0" y="215"/>
                    </a:moveTo>
                    <a:lnTo>
                      <a:pt x="4" y="218"/>
                    </a:lnTo>
                    <a:lnTo>
                      <a:pt x="131" y="2"/>
                    </a:lnTo>
                    <a:lnTo>
                      <a:pt x="126" y="0"/>
                    </a:lnTo>
                    <a:lnTo>
                      <a:pt x="0" y="2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50" name="Freeform 27"/>
              <p:cNvSpPr/>
              <p:nvPr/>
            </p:nvSpPr>
            <p:spPr bwMode="auto">
              <a:xfrm>
                <a:off x="3890" y="2083"/>
                <a:ext cx="60" cy="60"/>
              </a:xfrm>
              <a:custGeom>
                <a:avLst/>
                <a:gdLst>
                  <a:gd name="T0" fmla="*/ 3 w 25"/>
                  <a:gd name="T1" fmla="*/ 7 h 25"/>
                  <a:gd name="T2" fmla="*/ 7 w 25"/>
                  <a:gd name="T3" fmla="*/ 22 h 25"/>
                  <a:gd name="T4" fmla="*/ 21 w 25"/>
                  <a:gd name="T5" fmla="*/ 18 h 25"/>
                  <a:gd name="T6" fmla="*/ 18 w 25"/>
                  <a:gd name="T7" fmla="*/ 4 h 25"/>
                  <a:gd name="T8" fmla="*/ 3 w 25"/>
                  <a:gd name="T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3" y="7"/>
                    </a:moveTo>
                    <a:cubicBezTo>
                      <a:pt x="0" y="12"/>
                      <a:pt x="1" y="19"/>
                      <a:pt x="7" y="22"/>
                    </a:cubicBezTo>
                    <a:cubicBezTo>
                      <a:pt x="12" y="25"/>
                      <a:pt x="18" y="24"/>
                      <a:pt x="21" y="18"/>
                    </a:cubicBezTo>
                    <a:cubicBezTo>
                      <a:pt x="25" y="13"/>
                      <a:pt x="23" y="7"/>
                      <a:pt x="18" y="4"/>
                    </a:cubicBezTo>
                    <a:cubicBezTo>
                      <a:pt x="13" y="0"/>
                      <a:pt x="6" y="2"/>
                      <a:pt x="3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51" name="Freeform 28"/>
              <p:cNvSpPr/>
              <p:nvPr/>
            </p:nvSpPr>
            <p:spPr bwMode="auto">
              <a:xfrm>
                <a:off x="3649" y="2165"/>
                <a:ext cx="124" cy="187"/>
              </a:xfrm>
              <a:custGeom>
                <a:avLst/>
                <a:gdLst>
                  <a:gd name="T0" fmla="*/ 124 w 124"/>
                  <a:gd name="T1" fmla="*/ 184 h 187"/>
                  <a:gd name="T2" fmla="*/ 119 w 124"/>
                  <a:gd name="T3" fmla="*/ 187 h 187"/>
                  <a:gd name="T4" fmla="*/ 0 w 124"/>
                  <a:gd name="T5" fmla="*/ 2 h 187"/>
                  <a:gd name="T6" fmla="*/ 5 w 124"/>
                  <a:gd name="T7" fmla="*/ 0 h 187"/>
                  <a:gd name="T8" fmla="*/ 124 w 124"/>
                  <a:gd name="T9" fmla="*/ 184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" h="187">
                    <a:moveTo>
                      <a:pt x="124" y="184"/>
                    </a:moveTo>
                    <a:lnTo>
                      <a:pt x="119" y="187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124" y="18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52" name="Freeform 29"/>
              <p:cNvSpPr/>
              <p:nvPr/>
            </p:nvSpPr>
            <p:spPr bwMode="auto">
              <a:xfrm>
                <a:off x="3620" y="2119"/>
                <a:ext cx="36" cy="58"/>
              </a:xfrm>
              <a:custGeom>
                <a:avLst/>
                <a:gdLst>
                  <a:gd name="T0" fmla="*/ 12 w 15"/>
                  <a:gd name="T1" fmla="*/ 5 h 24"/>
                  <a:gd name="T2" fmla="*/ 13 w 15"/>
                  <a:gd name="T3" fmla="*/ 20 h 24"/>
                  <a:gd name="T4" fmla="*/ 3 w 15"/>
                  <a:gd name="T5" fmla="*/ 19 h 24"/>
                  <a:gd name="T6" fmla="*/ 2 w 15"/>
                  <a:gd name="T7" fmla="*/ 4 h 24"/>
                  <a:gd name="T8" fmla="*/ 12 w 15"/>
                  <a:gd name="T9" fmla="*/ 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4">
                    <a:moveTo>
                      <a:pt x="12" y="5"/>
                    </a:moveTo>
                    <a:cubicBezTo>
                      <a:pt x="15" y="9"/>
                      <a:pt x="15" y="16"/>
                      <a:pt x="13" y="20"/>
                    </a:cubicBezTo>
                    <a:cubicBezTo>
                      <a:pt x="10" y="24"/>
                      <a:pt x="6" y="24"/>
                      <a:pt x="3" y="19"/>
                    </a:cubicBezTo>
                    <a:cubicBezTo>
                      <a:pt x="0" y="15"/>
                      <a:pt x="0" y="8"/>
                      <a:pt x="2" y="4"/>
                    </a:cubicBezTo>
                    <a:cubicBezTo>
                      <a:pt x="5" y="0"/>
                      <a:pt x="9" y="0"/>
                      <a:pt x="1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53" name="Freeform 30"/>
              <p:cNvSpPr/>
              <p:nvPr/>
            </p:nvSpPr>
            <p:spPr bwMode="auto">
              <a:xfrm>
                <a:off x="3604" y="2253"/>
                <a:ext cx="124" cy="99"/>
              </a:xfrm>
              <a:custGeom>
                <a:avLst/>
                <a:gdLst>
                  <a:gd name="T0" fmla="*/ 124 w 124"/>
                  <a:gd name="T1" fmla="*/ 94 h 99"/>
                  <a:gd name="T2" fmla="*/ 124 w 124"/>
                  <a:gd name="T3" fmla="*/ 99 h 99"/>
                  <a:gd name="T4" fmla="*/ 0 w 124"/>
                  <a:gd name="T5" fmla="*/ 5 h 99"/>
                  <a:gd name="T6" fmla="*/ 0 w 124"/>
                  <a:gd name="T7" fmla="*/ 0 h 99"/>
                  <a:gd name="T8" fmla="*/ 124 w 124"/>
                  <a:gd name="T9" fmla="*/ 94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" h="99">
                    <a:moveTo>
                      <a:pt x="124" y="94"/>
                    </a:moveTo>
                    <a:lnTo>
                      <a:pt x="124" y="99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124" y="9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54" name="Freeform 31"/>
              <p:cNvSpPr/>
              <p:nvPr/>
            </p:nvSpPr>
            <p:spPr bwMode="auto">
              <a:xfrm>
                <a:off x="3577" y="2220"/>
                <a:ext cx="29" cy="55"/>
              </a:xfrm>
              <a:custGeom>
                <a:avLst/>
                <a:gdLst>
                  <a:gd name="T0" fmla="*/ 7 w 12"/>
                  <a:gd name="T1" fmla="*/ 2 h 23"/>
                  <a:gd name="T2" fmla="*/ 11 w 12"/>
                  <a:gd name="T3" fmla="*/ 15 h 23"/>
                  <a:gd name="T4" fmla="*/ 4 w 12"/>
                  <a:gd name="T5" fmla="*/ 21 h 23"/>
                  <a:gd name="T6" fmla="*/ 0 w 12"/>
                  <a:gd name="T7" fmla="*/ 7 h 23"/>
                  <a:gd name="T8" fmla="*/ 7 w 12"/>
                  <a:gd name="T9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3">
                    <a:moveTo>
                      <a:pt x="7" y="2"/>
                    </a:moveTo>
                    <a:cubicBezTo>
                      <a:pt x="10" y="4"/>
                      <a:pt x="12" y="10"/>
                      <a:pt x="11" y="15"/>
                    </a:cubicBezTo>
                    <a:cubicBezTo>
                      <a:pt x="10" y="21"/>
                      <a:pt x="7" y="23"/>
                      <a:pt x="4" y="21"/>
                    </a:cubicBezTo>
                    <a:cubicBezTo>
                      <a:pt x="1" y="18"/>
                      <a:pt x="0" y="12"/>
                      <a:pt x="0" y="7"/>
                    </a:cubicBezTo>
                    <a:cubicBezTo>
                      <a:pt x="1" y="2"/>
                      <a:pt x="4" y="0"/>
                      <a:pt x="7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55" name="Freeform 32"/>
              <p:cNvSpPr/>
              <p:nvPr/>
            </p:nvSpPr>
            <p:spPr bwMode="auto">
              <a:xfrm>
                <a:off x="3842" y="2201"/>
                <a:ext cx="177" cy="134"/>
              </a:xfrm>
              <a:custGeom>
                <a:avLst/>
                <a:gdLst>
                  <a:gd name="T0" fmla="*/ 0 w 177"/>
                  <a:gd name="T1" fmla="*/ 129 h 134"/>
                  <a:gd name="T2" fmla="*/ 3 w 177"/>
                  <a:gd name="T3" fmla="*/ 134 h 134"/>
                  <a:gd name="T4" fmla="*/ 177 w 177"/>
                  <a:gd name="T5" fmla="*/ 4 h 134"/>
                  <a:gd name="T6" fmla="*/ 172 w 177"/>
                  <a:gd name="T7" fmla="*/ 0 h 134"/>
                  <a:gd name="T8" fmla="*/ 0 w 177"/>
                  <a:gd name="T9" fmla="*/ 129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7" h="134">
                    <a:moveTo>
                      <a:pt x="0" y="129"/>
                    </a:moveTo>
                    <a:lnTo>
                      <a:pt x="3" y="134"/>
                    </a:lnTo>
                    <a:lnTo>
                      <a:pt x="177" y="4"/>
                    </a:lnTo>
                    <a:lnTo>
                      <a:pt x="172" y="0"/>
                    </a:lnTo>
                    <a:lnTo>
                      <a:pt x="0" y="12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56" name="Freeform 33"/>
              <p:cNvSpPr/>
              <p:nvPr/>
            </p:nvSpPr>
            <p:spPr bwMode="auto">
              <a:xfrm>
                <a:off x="4010" y="2162"/>
                <a:ext cx="50" cy="55"/>
              </a:xfrm>
              <a:custGeom>
                <a:avLst/>
                <a:gdLst>
                  <a:gd name="T0" fmla="*/ 5 w 21"/>
                  <a:gd name="T1" fmla="*/ 4 h 23"/>
                  <a:gd name="T2" fmla="*/ 3 w 21"/>
                  <a:gd name="T3" fmla="*/ 18 h 23"/>
                  <a:gd name="T4" fmla="*/ 16 w 21"/>
                  <a:gd name="T5" fmla="*/ 20 h 23"/>
                  <a:gd name="T6" fmla="*/ 18 w 21"/>
                  <a:gd name="T7" fmla="*/ 6 h 23"/>
                  <a:gd name="T8" fmla="*/ 5 w 21"/>
                  <a:gd name="T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3">
                    <a:moveTo>
                      <a:pt x="5" y="4"/>
                    </a:moveTo>
                    <a:cubicBezTo>
                      <a:pt x="1" y="7"/>
                      <a:pt x="0" y="13"/>
                      <a:pt x="3" y="18"/>
                    </a:cubicBezTo>
                    <a:cubicBezTo>
                      <a:pt x="6" y="22"/>
                      <a:pt x="12" y="23"/>
                      <a:pt x="16" y="20"/>
                    </a:cubicBezTo>
                    <a:cubicBezTo>
                      <a:pt x="20" y="17"/>
                      <a:pt x="21" y="11"/>
                      <a:pt x="18" y="6"/>
                    </a:cubicBezTo>
                    <a:cubicBezTo>
                      <a:pt x="15" y="2"/>
                      <a:pt x="10" y="0"/>
                      <a:pt x="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57" name="Freeform 34"/>
              <p:cNvSpPr/>
              <p:nvPr/>
            </p:nvSpPr>
            <p:spPr bwMode="auto">
              <a:xfrm>
                <a:off x="3587" y="2344"/>
                <a:ext cx="98" cy="24"/>
              </a:xfrm>
              <a:custGeom>
                <a:avLst/>
                <a:gdLst>
                  <a:gd name="T0" fmla="*/ 98 w 98"/>
                  <a:gd name="T1" fmla="*/ 20 h 24"/>
                  <a:gd name="T2" fmla="*/ 98 w 98"/>
                  <a:gd name="T3" fmla="*/ 24 h 24"/>
                  <a:gd name="T4" fmla="*/ 0 w 98"/>
                  <a:gd name="T5" fmla="*/ 5 h 24"/>
                  <a:gd name="T6" fmla="*/ 0 w 98"/>
                  <a:gd name="T7" fmla="*/ 0 h 24"/>
                  <a:gd name="T8" fmla="*/ 98 w 98"/>
                  <a:gd name="T9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24">
                    <a:moveTo>
                      <a:pt x="98" y="20"/>
                    </a:moveTo>
                    <a:lnTo>
                      <a:pt x="98" y="24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98" y="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58" name="Freeform 35"/>
              <p:cNvSpPr/>
              <p:nvPr/>
            </p:nvSpPr>
            <p:spPr bwMode="auto">
              <a:xfrm>
                <a:off x="3568" y="2325"/>
                <a:ext cx="19" cy="43"/>
              </a:xfrm>
              <a:custGeom>
                <a:avLst/>
                <a:gdLst>
                  <a:gd name="T0" fmla="*/ 4 w 8"/>
                  <a:gd name="T1" fmla="*/ 0 h 18"/>
                  <a:gd name="T2" fmla="*/ 8 w 8"/>
                  <a:gd name="T3" fmla="*/ 10 h 18"/>
                  <a:gd name="T4" fmla="*/ 4 w 8"/>
                  <a:gd name="T5" fmla="*/ 18 h 18"/>
                  <a:gd name="T6" fmla="*/ 0 w 8"/>
                  <a:gd name="T7" fmla="*/ 8 h 18"/>
                  <a:gd name="T8" fmla="*/ 4 w 8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8">
                    <a:moveTo>
                      <a:pt x="4" y="0"/>
                    </a:moveTo>
                    <a:cubicBezTo>
                      <a:pt x="6" y="1"/>
                      <a:pt x="8" y="5"/>
                      <a:pt x="8" y="10"/>
                    </a:cubicBezTo>
                    <a:cubicBezTo>
                      <a:pt x="8" y="15"/>
                      <a:pt x="7" y="18"/>
                      <a:pt x="4" y="18"/>
                    </a:cubicBezTo>
                    <a:cubicBezTo>
                      <a:pt x="2" y="17"/>
                      <a:pt x="0" y="13"/>
                      <a:pt x="0" y="8"/>
                    </a:cubicBezTo>
                    <a:cubicBezTo>
                      <a:pt x="0" y="3"/>
                      <a:pt x="1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59" name="Freeform 36"/>
              <p:cNvSpPr/>
              <p:nvPr/>
            </p:nvSpPr>
            <p:spPr bwMode="auto">
              <a:xfrm>
                <a:off x="3893" y="2289"/>
                <a:ext cx="167" cy="53"/>
              </a:xfrm>
              <a:custGeom>
                <a:avLst/>
                <a:gdLst>
                  <a:gd name="T0" fmla="*/ 0 w 167"/>
                  <a:gd name="T1" fmla="*/ 48 h 53"/>
                  <a:gd name="T2" fmla="*/ 0 w 167"/>
                  <a:gd name="T3" fmla="*/ 53 h 53"/>
                  <a:gd name="T4" fmla="*/ 167 w 167"/>
                  <a:gd name="T5" fmla="*/ 5 h 53"/>
                  <a:gd name="T6" fmla="*/ 164 w 167"/>
                  <a:gd name="T7" fmla="*/ 0 h 53"/>
                  <a:gd name="T8" fmla="*/ 0 w 167"/>
                  <a:gd name="T9" fmla="*/ 48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7" h="53">
                    <a:moveTo>
                      <a:pt x="0" y="48"/>
                    </a:moveTo>
                    <a:lnTo>
                      <a:pt x="0" y="53"/>
                    </a:lnTo>
                    <a:lnTo>
                      <a:pt x="167" y="5"/>
                    </a:lnTo>
                    <a:lnTo>
                      <a:pt x="164" y="0"/>
                    </a:lnTo>
                    <a:lnTo>
                      <a:pt x="0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60" name="Freeform 37"/>
              <p:cNvSpPr/>
              <p:nvPr/>
            </p:nvSpPr>
            <p:spPr bwMode="auto">
              <a:xfrm>
                <a:off x="4055" y="2265"/>
                <a:ext cx="41" cy="46"/>
              </a:xfrm>
              <a:custGeom>
                <a:avLst/>
                <a:gdLst>
                  <a:gd name="T0" fmla="*/ 7 w 17"/>
                  <a:gd name="T1" fmla="*/ 1 h 19"/>
                  <a:gd name="T2" fmla="*/ 2 w 17"/>
                  <a:gd name="T3" fmla="*/ 12 h 19"/>
                  <a:gd name="T4" fmla="*/ 11 w 17"/>
                  <a:gd name="T5" fmla="*/ 18 h 19"/>
                  <a:gd name="T6" fmla="*/ 16 w 17"/>
                  <a:gd name="T7" fmla="*/ 7 h 19"/>
                  <a:gd name="T8" fmla="*/ 7 w 17"/>
                  <a:gd name="T9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9">
                    <a:moveTo>
                      <a:pt x="7" y="1"/>
                    </a:moveTo>
                    <a:cubicBezTo>
                      <a:pt x="3" y="2"/>
                      <a:pt x="0" y="7"/>
                      <a:pt x="2" y="12"/>
                    </a:cubicBezTo>
                    <a:cubicBezTo>
                      <a:pt x="3" y="16"/>
                      <a:pt x="7" y="19"/>
                      <a:pt x="11" y="18"/>
                    </a:cubicBezTo>
                    <a:cubicBezTo>
                      <a:pt x="15" y="17"/>
                      <a:pt x="17" y="12"/>
                      <a:pt x="16" y="7"/>
                    </a:cubicBezTo>
                    <a:cubicBezTo>
                      <a:pt x="15" y="3"/>
                      <a:pt x="11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61" name="Freeform 38"/>
              <p:cNvSpPr/>
              <p:nvPr/>
            </p:nvSpPr>
            <p:spPr bwMode="auto">
              <a:xfrm>
                <a:off x="3740" y="2076"/>
                <a:ext cx="33" cy="252"/>
              </a:xfrm>
              <a:custGeom>
                <a:avLst/>
                <a:gdLst>
                  <a:gd name="T0" fmla="*/ 26 w 33"/>
                  <a:gd name="T1" fmla="*/ 252 h 252"/>
                  <a:gd name="T2" fmla="*/ 33 w 33"/>
                  <a:gd name="T3" fmla="*/ 249 h 252"/>
                  <a:gd name="T4" fmla="*/ 7 w 33"/>
                  <a:gd name="T5" fmla="*/ 0 h 252"/>
                  <a:gd name="T6" fmla="*/ 0 w 33"/>
                  <a:gd name="T7" fmla="*/ 3 h 252"/>
                  <a:gd name="T8" fmla="*/ 26 w 33"/>
                  <a:gd name="T9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252">
                    <a:moveTo>
                      <a:pt x="26" y="252"/>
                    </a:moveTo>
                    <a:lnTo>
                      <a:pt x="33" y="249"/>
                    </a:lnTo>
                    <a:lnTo>
                      <a:pt x="7" y="0"/>
                    </a:lnTo>
                    <a:lnTo>
                      <a:pt x="0" y="3"/>
                    </a:lnTo>
                    <a:lnTo>
                      <a:pt x="26" y="2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62" name="Freeform 39"/>
              <p:cNvSpPr/>
              <p:nvPr/>
            </p:nvSpPr>
            <p:spPr bwMode="auto">
              <a:xfrm>
                <a:off x="3718" y="2026"/>
                <a:ext cx="43" cy="55"/>
              </a:xfrm>
              <a:custGeom>
                <a:avLst/>
                <a:gdLst>
                  <a:gd name="T0" fmla="*/ 1 w 18"/>
                  <a:gd name="T1" fmla="*/ 9 h 23"/>
                  <a:gd name="T2" fmla="*/ 9 w 18"/>
                  <a:gd name="T3" fmla="*/ 22 h 23"/>
                  <a:gd name="T4" fmla="*/ 18 w 18"/>
                  <a:gd name="T5" fmla="*/ 13 h 23"/>
                  <a:gd name="T6" fmla="*/ 10 w 18"/>
                  <a:gd name="T7" fmla="*/ 1 h 23"/>
                  <a:gd name="T8" fmla="*/ 1 w 18"/>
                  <a:gd name="T9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3">
                    <a:moveTo>
                      <a:pt x="1" y="9"/>
                    </a:moveTo>
                    <a:cubicBezTo>
                      <a:pt x="0" y="15"/>
                      <a:pt x="4" y="21"/>
                      <a:pt x="9" y="22"/>
                    </a:cubicBezTo>
                    <a:cubicBezTo>
                      <a:pt x="13" y="23"/>
                      <a:pt x="17" y="19"/>
                      <a:pt x="18" y="13"/>
                    </a:cubicBezTo>
                    <a:cubicBezTo>
                      <a:pt x="18" y="7"/>
                      <a:pt x="15" y="2"/>
                      <a:pt x="10" y="1"/>
                    </a:cubicBezTo>
                    <a:cubicBezTo>
                      <a:pt x="6" y="0"/>
                      <a:pt x="1" y="4"/>
                      <a:pt x="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63" name="Freeform 40"/>
              <p:cNvSpPr/>
              <p:nvPr/>
            </p:nvSpPr>
            <p:spPr bwMode="auto">
              <a:xfrm>
                <a:off x="3704" y="2299"/>
                <a:ext cx="143" cy="84"/>
              </a:xfrm>
              <a:custGeom>
                <a:avLst/>
                <a:gdLst>
                  <a:gd name="T0" fmla="*/ 27 w 60"/>
                  <a:gd name="T1" fmla="*/ 2 h 35"/>
                  <a:gd name="T2" fmla="*/ 2 w 60"/>
                  <a:gd name="T3" fmla="*/ 35 h 35"/>
                  <a:gd name="T4" fmla="*/ 60 w 60"/>
                  <a:gd name="T5" fmla="*/ 28 h 35"/>
                  <a:gd name="T6" fmla="*/ 27 w 60"/>
                  <a:gd name="T7" fmla="*/ 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0" h="35">
                    <a:moveTo>
                      <a:pt x="27" y="2"/>
                    </a:moveTo>
                    <a:cubicBezTo>
                      <a:pt x="11" y="4"/>
                      <a:pt x="0" y="19"/>
                      <a:pt x="2" y="35"/>
                    </a:cubicBezTo>
                    <a:cubicBezTo>
                      <a:pt x="60" y="28"/>
                      <a:pt x="60" y="28"/>
                      <a:pt x="60" y="28"/>
                    </a:cubicBezTo>
                    <a:cubicBezTo>
                      <a:pt x="58" y="12"/>
                      <a:pt x="43" y="0"/>
                      <a:pt x="27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</p:grpSp>
        <p:grpSp>
          <p:nvGrpSpPr>
            <p:cNvPr id="64" name="Group 43"/>
            <p:cNvGrpSpPr>
              <a:grpSpLocks noChangeAspect="1"/>
            </p:cNvGrpSpPr>
            <p:nvPr/>
          </p:nvGrpSpPr>
          <p:grpSpPr bwMode="auto">
            <a:xfrm>
              <a:off x="8612511" y="3591658"/>
              <a:ext cx="2962143" cy="1718476"/>
              <a:chOff x="981" y="2290"/>
              <a:chExt cx="2327" cy="1350"/>
            </a:xfrm>
            <a:solidFill>
              <a:schemeClr val="bg1"/>
            </a:solidFill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sp>
            <p:nvSpPr>
              <p:cNvPr id="65" name="Freeform 44"/>
              <p:cNvSpPr/>
              <p:nvPr/>
            </p:nvSpPr>
            <p:spPr bwMode="auto">
              <a:xfrm>
                <a:off x="981" y="3010"/>
                <a:ext cx="524" cy="525"/>
              </a:xfrm>
              <a:custGeom>
                <a:avLst/>
                <a:gdLst>
                  <a:gd name="T0" fmla="*/ 206 w 221"/>
                  <a:gd name="T1" fmla="*/ 16 h 221"/>
                  <a:gd name="T2" fmla="*/ 211 w 221"/>
                  <a:gd name="T3" fmla="*/ 8 h 221"/>
                  <a:gd name="T4" fmla="*/ 220 w 221"/>
                  <a:gd name="T5" fmla="*/ 3 h 221"/>
                  <a:gd name="T6" fmla="*/ 194 w 221"/>
                  <a:gd name="T7" fmla="*/ 23 h 221"/>
                  <a:gd name="T8" fmla="*/ 180 w 221"/>
                  <a:gd name="T9" fmla="*/ 54 h 221"/>
                  <a:gd name="T10" fmla="*/ 113 w 221"/>
                  <a:gd name="T11" fmla="*/ 172 h 221"/>
                  <a:gd name="T12" fmla="*/ 44 w 221"/>
                  <a:gd name="T13" fmla="*/ 207 h 221"/>
                  <a:gd name="T14" fmla="*/ 19 w 221"/>
                  <a:gd name="T15" fmla="*/ 179 h 221"/>
                  <a:gd name="T16" fmla="*/ 29 w 221"/>
                  <a:gd name="T17" fmla="*/ 185 h 221"/>
                  <a:gd name="T18" fmla="*/ 27 w 221"/>
                  <a:gd name="T19" fmla="*/ 181 h 221"/>
                  <a:gd name="T20" fmla="*/ 25 w 221"/>
                  <a:gd name="T21" fmla="*/ 184 h 221"/>
                  <a:gd name="T22" fmla="*/ 27 w 221"/>
                  <a:gd name="T23" fmla="*/ 187 h 221"/>
                  <a:gd name="T24" fmla="*/ 16 w 221"/>
                  <a:gd name="T25" fmla="*/ 175 h 221"/>
                  <a:gd name="T26" fmla="*/ 4 w 221"/>
                  <a:gd name="T27" fmla="*/ 186 h 221"/>
                  <a:gd name="T28" fmla="*/ 47 w 221"/>
                  <a:gd name="T29" fmla="*/ 221 h 221"/>
                  <a:gd name="T30" fmla="*/ 74 w 221"/>
                  <a:gd name="T31" fmla="*/ 218 h 221"/>
                  <a:gd name="T32" fmla="*/ 166 w 221"/>
                  <a:gd name="T33" fmla="*/ 134 h 221"/>
                  <a:gd name="T34" fmla="*/ 206 w 221"/>
                  <a:gd name="T35" fmla="*/ 16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21" h="221">
                    <a:moveTo>
                      <a:pt x="206" y="16"/>
                    </a:moveTo>
                    <a:cubicBezTo>
                      <a:pt x="207" y="15"/>
                      <a:pt x="210" y="10"/>
                      <a:pt x="211" y="8"/>
                    </a:cubicBezTo>
                    <a:cubicBezTo>
                      <a:pt x="213" y="6"/>
                      <a:pt x="221" y="4"/>
                      <a:pt x="220" y="3"/>
                    </a:cubicBezTo>
                    <a:cubicBezTo>
                      <a:pt x="205" y="0"/>
                      <a:pt x="200" y="14"/>
                      <a:pt x="194" y="23"/>
                    </a:cubicBezTo>
                    <a:cubicBezTo>
                      <a:pt x="189" y="33"/>
                      <a:pt x="184" y="44"/>
                      <a:pt x="180" y="54"/>
                    </a:cubicBezTo>
                    <a:cubicBezTo>
                      <a:pt x="162" y="98"/>
                      <a:pt x="148" y="138"/>
                      <a:pt x="113" y="172"/>
                    </a:cubicBezTo>
                    <a:cubicBezTo>
                      <a:pt x="101" y="184"/>
                      <a:pt x="73" y="208"/>
                      <a:pt x="44" y="207"/>
                    </a:cubicBezTo>
                    <a:cubicBezTo>
                      <a:pt x="30" y="207"/>
                      <a:pt x="5" y="195"/>
                      <a:pt x="19" y="179"/>
                    </a:cubicBezTo>
                    <a:cubicBezTo>
                      <a:pt x="24" y="179"/>
                      <a:pt x="33" y="180"/>
                      <a:pt x="29" y="185"/>
                    </a:cubicBezTo>
                    <a:cubicBezTo>
                      <a:pt x="29" y="183"/>
                      <a:pt x="28" y="182"/>
                      <a:pt x="27" y="181"/>
                    </a:cubicBezTo>
                    <a:cubicBezTo>
                      <a:pt x="26" y="182"/>
                      <a:pt x="24" y="182"/>
                      <a:pt x="25" y="184"/>
                    </a:cubicBezTo>
                    <a:cubicBezTo>
                      <a:pt x="25" y="185"/>
                      <a:pt x="27" y="185"/>
                      <a:pt x="27" y="187"/>
                    </a:cubicBezTo>
                    <a:cubicBezTo>
                      <a:pt x="44" y="182"/>
                      <a:pt x="28" y="171"/>
                      <a:pt x="16" y="175"/>
                    </a:cubicBezTo>
                    <a:cubicBezTo>
                      <a:pt x="10" y="176"/>
                      <a:pt x="5" y="183"/>
                      <a:pt x="4" y="186"/>
                    </a:cubicBezTo>
                    <a:cubicBezTo>
                      <a:pt x="0" y="209"/>
                      <a:pt x="33" y="221"/>
                      <a:pt x="47" y="221"/>
                    </a:cubicBezTo>
                    <a:cubicBezTo>
                      <a:pt x="54" y="221"/>
                      <a:pt x="69" y="219"/>
                      <a:pt x="74" y="218"/>
                    </a:cubicBezTo>
                    <a:cubicBezTo>
                      <a:pt x="119" y="208"/>
                      <a:pt x="151" y="164"/>
                      <a:pt x="166" y="134"/>
                    </a:cubicBezTo>
                    <a:cubicBezTo>
                      <a:pt x="189" y="93"/>
                      <a:pt x="192" y="46"/>
                      <a:pt x="206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66" name="Freeform 45"/>
              <p:cNvSpPr/>
              <p:nvPr/>
            </p:nvSpPr>
            <p:spPr bwMode="auto">
              <a:xfrm>
                <a:off x="2815" y="2960"/>
                <a:ext cx="493" cy="330"/>
              </a:xfrm>
              <a:custGeom>
                <a:avLst/>
                <a:gdLst>
                  <a:gd name="T0" fmla="*/ 198 w 208"/>
                  <a:gd name="T1" fmla="*/ 78 h 139"/>
                  <a:gd name="T2" fmla="*/ 134 w 208"/>
                  <a:gd name="T3" fmla="*/ 52 h 139"/>
                  <a:gd name="T4" fmla="*/ 149 w 208"/>
                  <a:gd name="T5" fmla="*/ 99 h 139"/>
                  <a:gd name="T6" fmla="*/ 143 w 208"/>
                  <a:gd name="T7" fmla="*/ 86 h 139"/>
                  <a:gd name="T8" fmla="*/ 150 w 208"/>
                  <a:gd name="T9" fmla="*/ 95 h 139"/>
                  <a:gd name="T10" fmla="*/ 151 w 208"/>
                  <a:gd name="T11" fmla="*/ 55 h 139"/>
                  <a:gd name="T12" fmla="*/ 188 w 208"/>
                  <a:gd name="T13" fmla="*/ 91 h 139"/>
                  <a:gd name="T14" fmla="*/ 151 w 208"/>
                  <a:gd name="T15" fmla="*/ 120 h 139"/>
                  <a:gd name="T16" fmla="*/ 72 w 208"/>
                  <a:gd name="T17" fmla="*/ 66 h 139"/>
                  <a:gd name="T18" fmla="*/ 4 w 208"/>
                  <a:gd name="T19" fmla="*/ 1 h 139"/>
                  <a:gd name="T20" fmla="*/ 0 w 208"/>
                  <a:gd name="T21" fmla="*/ 0 h 139"/>
                  <a:gd name="T22" fmla="*/ 0 w 208"/>
                  <a:gd name="T23" fmla="*/ 4 h 139"/>
                  <a:gd name="T24" fmla="*/ 97 w 208"/>
                  <a:gd name="T25" fmla="*/ 112 h 139"/>
                  <a:gd name="T26" fmla="*/ 144 w 208"/>
                  <a:gd name="T27" fmla="*/ 132 h 139"/>
                  <a:gd name="T28" fmla="*/ 198 w 208"/>
                  <a:gd name="T29" fmla="*/ 78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8" h="139">
                    <a:moveTo>
                      <a:pt x="198" y="78"/>
                    </a:moveTo>
                    <a:cubicBezTo>
                      <a:pt x="192" y="58"/>
                      <a:pt x="159" y="34"/>
                      <a:pt x="134" y="52"/>
                    </a:cubicBezTo>
                    <a:cubicBezTo>
                      <a:pt x="116" y="65"/>
                      <a:pt x="120" y="100"/>
                      <a:pt x="149" y="99"/>
                    </a:cubicBezTo>
                    <a:cubicBezTo>
                      <a:pt x="153" y="96"/>
                      <a:pt x="154" y="83"/>
                      <a:pt x="143" y="86"/>
                    </a:cubicBezTo>
                    <a:cubicBezTo>
                      <a:pt x="141" y="94"/>
                      <a:pt x="152" y="87"/>
                      <a:pt x="150" y="95"/>
                    </a:cubicBezTo>
                    <a:cubicBezTo>
                      <a:pt x="131" y="95"/>
                      <a:pt x="124" y="57"/>
                      <a:pt x="151" y="55"/>
                    </a:cubicBezTo>
                    <a:cubicBezTo>
                      <a:pt x="167" y="54"/>
                      <a:pt x="186" y="75"/>
                      <a:pt x="188" y="91"/>
                    </a:cubicBezTo>
                    <a:cubicBezTo>
                      <a:pt x="191" y="112"/>
                      <a:pt x="175" y="125"/>
                      <a:pt x="151" y="120"/>
                    </a:cubicBezTo>
                    <a:cubicBezTo>
                      <a:pt x="121" y="113"/>
                      <a:pt x="96" y="88"/>
                      <a:pt x="72" y="66"/>
                    </a:cubicBezTo>
                    <a:cubicBezTo>
                      <a:pt x="47" y="44"/>
                      <a:pt x="22" y="23"/>
                      <a:pt x="4" y="1"/>
                    </a:cubicBezTo>
                    <a:cubicBezTo>
                      <a:pt x="3" y="1"/>
                      <a:pt x="2" y="0"/>
                      <a:pt x="0" y="0"/>
                    </a:cubicBezTo>
                    <a:cubicBezTo>
                      <a:pt x="0" y="1"/>
                      <a:pt x="0" y="2"/>
                      <a:pt x="0" y="4"/>
                    </a:cubicBezTo>
                    <a:cubicBezTo>
                      <a:pt x="20" y="38"/>
                      <a:pt x="56" y="86"/>
                      <a:pt x="97" y="112"/>
                    </a:cubicBezTo>
                    <a:cubicBezTo>
                      <a:pt x="109" y="120"/>
                      <a:pt x="128" y="130"/>
                      <a:pt x="144" y="132"/>
                    </a:cubicBezTo>
                    <a:cubicBezTo>
                      <a:pt x="184" y="139"/>
                      <a:pt x="208" y="110"/>
                      <a:pt x="198" y="7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67" name="Freeform 46"/>
              <p:cNvSpPr/>
              <p:nvPr/>
            </p:nvSpPr>
            <p:spPr bwMode="auto">
              <a:xfrm>
                <a:off x="2195" y="2635"/>
                <a:ext cx="909" cy="943"/>
              </a:xfrm>
              <a:custGeom>
                <a:avLst/>
                <a:gdLst>
                  <a:gd name="T0" fmla="*/ 330 w 384"/>
                  <a:gd name="T1" fmla="*/ 266 h 397"/>
                  <a:gd name="T2" fmla="*/ 272 w 384"/>
                  <a:gd name="T3" fmla="*/ 307 h 397"/>
                  <a:gd name="T4" fmla="*/ 197 w 384"/>
                  <a:gd name="T5" fmla="*/ 315 h 397"/>
                  <a:gd name="T6" fmla="*/ 130 w 384"/>
                  <a:gd name="T7" fmla="*/ 281 h 397"/>
                  <a:gd name="T8" fmla="*/ 66 w 384"/>
                  <a:gd name="T9" fmla="*/ 143 h 397"/>
                  <a:gd name="T10" fmla="*/ 68 w 384"/>
                  <a:gd name="T11" fmla="*/ 143 h 397"/>
                  <a:gd name="T12" fmla="*/ 96 w 384"/>
                  <a:gd name="T13" fmla="*/ 168 h 397"/>
                  <a:gd name="T14" fmla="*/ 111 w 384"/>
                  <a:gd name="T15" fmla="*/ 173 h 397"/>
                  <a:gd name="T16" fmla="*/ 171 w 384"/>
                  <a:gd name="T17" fmla="*/ 136 h 397"/>
                  <a:gd name="T18" fmla="*/ 201 w 384"/>
                  <a:gd name="T19" fmla="*/ 153 h 397"/>
                  <a:gd name="T20" fmla="*/ 240 w 384"/>
                  <a:gd name="T21" fmla="*/ 119 h 397"/>
                  <a:gd name="T22" fmla="*/ 283 w 384"/>
                  <a:gd name="T23" fmla="*/ 79 h 397"/>
                  <a:gd name="T24" fmla="*/ 270 w 384"/>
                  <a:gd name="T25" fmla="*/ 84 h 397"/>
                  <a:gd name="T26" fmla="*/ 260 w 384"/>
                  <a:gd name="T27" fmla="*/ 85 h 397"/>
                  <a:gd name="T28" fmla="*/ 266 w 384"/>
                  <a:gd name="T29" fmla="*/ 82 h 397"/>
                  <a:gd name="T30" fmla="*/ 262 w 384"/>
                  <a:gd name="T31" fmla="*/ 91 h 397"/>
                  <a:gd name="T32" fmla="*/ 163 w 384"/>
                  <a:gd name="T33" fmla="*/ 29 h 397"/>
                  <a:gd name="T34" fmla="*/ 137 w 384"/>
                  <a:gd name="T35" fmla="*/ 0 h 397"/>
                  <a:gd name="T36" fmla="*/ 244 w 384"/>
                  <a:gd name="T37" fmla="*/ 99 h 397"/>
                  <a:gd name="T38" fmla="*/ 276 w 384"/>
                  <a:gd name="T39" fmla="*/ 89 h 397"/>
                  <a:gd name="T40" fmla="*/ 277 w 384"/>
                  <a:gd name="T41" fmla="*/ 81 h 397"/>
                  <a:gd name="T42" fmla="*/ 240 w 384"/>
                  <a:gd name="T43" fmla="*/ 112 h 397"/>
                  <a:gd name="T44" fmla="*/ 227 w 384"/>
                  <a:gd name="T45" fmla="*/ 102 h 397"/>
                  <a:gd name="T46" fmla="*/ 230 w 384"/>
                  <a:gd name="T47" fmla="*/ 114 h 397"/>
                  <a:gd name="T48" fmla="*/ 192 w 384"/>
                  <a:gd name="T49" fmla="*/ 146 h 397"/>
                  <a:gd name="T50" fmla="*/ 167 w 384"/>
                  <a:gd name="T51" fmla="*/ 127 h 397"/>
                  <a:gd name="T52" fmla="*/ 118 w 384"/>
                  <a:gd name="T53" fmla="*/ 165 h 397"/>
                  <a:gd name="T54" fmla="*/ 56 w 384"/>
                  <a:gd name="T55" fmla="*/ 139 h 397"/>
                  <a:gd name="T56" fmla="*/ 22 w 384"/>
                  <a:gd name="T57" fmla="*/ 158 h 397"/>
                  <a:gd name="T58" fmla="*/ 1 w 384"/>
                  <a:gd name="T59" fmla="*/ 156 h 397"/>
                  <a:gd name="T60" fmla="*/ 13 w 384"/>
                  <a:gd name="T61" fmla="*/ 164 h 397"/>
                  <a:gd name="T62" fmla="*/ 64 w 384"/>
                  <a:gd name="T63" fmla="*/ 143 h 397"/>
                  <a:gd name="T64" fmla="*/ 71 w 384"/>
                  <a:gd name="T65" fmla="*/ 183 h 397"/>
                  <a:gd name="T66" fmla="*/ 86 w 384"/>
                  <a:gd name="T67" fmla="*/ 226 h 397"/>
                  <a:gd name="T68" fmla="*/ 130 w 384"/>
                  <a:gd name="T69" fmla="*/ 286 h 397"/>
                  <a:gd name="T70" fmla="*/ 198 w 384"/>
                  <a:gd name="T71" fmla="*/ 320 h 397"/>
                  <a:gd name="T72" fmla="*/ 272 w 384"/>
                  <a:gd name="T73" fmla="*/ 314 h 397"/>
                  <a:gd name="T74" fmla="*/ 272 w 384"/>
                  <a:gd name="T75" fmla="*/ 315 h 397"/>
                  <a:gd name="T76" fmla="*/ 316 w 384"/>
                  <a:gd name="T77" fmla="*/ 340 h 397"/>
                  <a:gd name="T78" fmla="*/ 326 w 384"/>
                  <a:gd name="T79" fmla="*/ 321 h 397"/>
                  <a:gd name="T80" fmla="*/ 314 w 384"/>
                  <a:gd name="T81" fmla="*/ 324 h 397"/>
                  <a:gd name="T82" fmla="*/ 314 w 384"/>
                  <a:gd name="T83" fmla="*/ 319 h 397"/>
                  <a:gd name="T84" fmla="*/ 312 w 384"/>
                  <a:gd name="T85" fmla="*/ 334 h 397"/>
                  <a:gd name="T86" fmla="*/ 287 w 384"/>
                  <a:gd name="T87" fmla="*/ 321 h 397"/>
                  <a:gd name="T88" fmla="*/ 313 w 384"/>
                  <a:gd name="T89" fmla="*/ 279 h 397"/>
                  <a:gd name="T90" fmla="*/ 355 w 384"/>
                  <a:gd name="T91" fmla="*/ 289 h 397"/>
                  <a:gd name="T92" fmla="*/ 334 w 384"/>
                  <a:gd name="T93" fmla="*/ 353 h 397"/>
                  <a:gd name="T94" fmla="*/ 268 w 384"/>
                  <a:gd name="T95" fmla="*/ 377 h 397"/>
                  <a:gd name="T96" fmla="*/ 174 w 384"/>
                  <a:gd name="T97" fmla="*/ 326 h 397"/>
                  <a:gd name="T98" fmla="*/ 145 w 384"/>
                  <a:gd name="T99" fmla="*/ 363 h 397"/>
                  <a:gd name="T100" fmla="*/ 189 w 384"/>
                  <a:gd name="T101" fmla="*/ 331 h 397"/>
                  <a:gd name="T102" fmla="*/ 216 w 384"/>
                  <a:gd name="T103" fmla="*/ 353 h 397"/>
                  <a:gd name="T104" fmla="*/ 307 w 384"/>
                  <a:gd name="T105" fmla="*/ 385 h 397"/>
                  <a:gd name="T106" fmla="*/ 378 w 384"/>
                  <a:gd name="T107" fmla="*/ 321 h 397"/>
                  <a:gd name="T108" fmla="*/ 330 w 384"/>
                  <a:gd name="T109" fmla="*/ 266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84" h="397">
                    <a:moveTo>
                      <a:pt x="330" y="266"/>
                    </a:moveTo>
                    <a:cubicBezTo>
                      <a:pt x="301" y="266"/>
                      <a:pt x="275" y="284"/>
                      <a:pt x="272" y="307"/>
                    </a:cubicBezTo>
                    <a:cubicBezTo>
                      <a:pt x="252" y="320"/>
                      <a:pt x="220" y="318"/>
                      <a:pt x="197" y="315"/>
                    </a:cubicBezTo>
                    <a:cubicBezTo>
                      <a:pt x="171" y="310"/>
                      <a:pt x="148" y="297"/>
                      <a:pt x="130" y="281"/>
                    </a:cubicBezTo>
                    <a:cubicBezTo>
                      <a:pt x="90" y="245"/>
                      <a:pt x="72" y="192"/>
                      <a:pt x="66" y="143"/>
                    </a:cubicBezTo>
                    <a:cubicBezTo>
                      <a:pt x="66" y="143"/>
                      <a:pt x="67" y="143"/>
                      <a:pt x="68" y="143"/>
                    </a:cubicBezTo>
                    <a:cubicBezTo>
                      <a:pt x="79" y="144"/>
                      <a:pt x="85" y="161"/>
                      <a:pt x="96" y="168"/>
                    </a:cubicBezTo>
                    <a:cubicBezTo>
                      <a:pt x="101" y="170"/>
                      <a:pt x="105" y="170"/>
                      <a:pt x="111" y="173"/>
                    </a:cubicBezTo>
                    <a:cubicBezTo>
                      <a:pt x="146" y="171"/>
                      <a:pt x="160" y="154"/>
                      <a:pt x="171" y="136"/>
                    </a:cubicBezTo>
                    <a:cubicBezTo>
                      <a:pt x="176" y="148"/>
                      <a:pt x="187" y="155"/>
                      <a:pt x="201" y="153"/>
                    </a:cubicBezTo>
                    <a:cubicBezTo>
                      <a:pt x="223" y="151"/>
                      <a:pt x="234" y="132"/>
                      <a:pt x="240" y="119"/>
                    </a:cubicBezTo>
                    <a:cubicBezTo>
                      <a:pt x="268" y="127"/>
                      <a:pt x="299" y="102"/>
                      <a:pt x="283" y="79"/>
                    </a:cubicBezTo>
                    <a:cubicBezTo>
                      <a:pt x="277" y="79"/>
                      <a:pt x="272" y="80"/>
                      <a:pt x="270" y="84"/>
                    </a:cubicBezTo>
                    <a:cubicBezTo>
                      <a:pt x="271" y="79"/>
                      <a:pt x="257" y="78"/>
                      <a:pt x="260" y="85"/>
                    </a:cubicBezTo>
                    <a:cubicBezTo>
                      <a:pt x="269" y="86"/>
                      <a:pt x="259" y="79"/>
                      <a:pt x="266" y="82"/>
                    </a:cubicBezTo>
                    <a:cubicBezTo>
                      <a:pt x="267" y="86"/>
                      <a:pt x="266" y="89"/>
                      <a:pt x="262" y="91"/>
                    </a:cubicBezTo>
                    <a:cubicBezTo>
                      <a:pt x="210" y="89"/>
                      <a:pt x="185" y="59"/>
                      <a:pt x="163" y="29"/>
                    </a:cubicBezTo>
                    <a:cubicBezTo>
                      <a:pt x="156" y="19"/>
                      <a:pt x="147" y="8"/>
                      <a:pt x="137" y="0"/>
                    </a:cubicBezTo>
                    <a:cubicBezTo>
                      <a:pt x="156" y="51"/>
                      <a:pt x="189" y="86"/>
                      <a:pt x="244" y="99"/>
                    </a:cubicBezTo>
                    <a:cubicBezTo>
                      <a:pt x="252" y="101"/>
                      <a:pt x="271" y="95"/>
                      <a:pt x="276" y="89"/>
                    </a:cubicBezTo>
                    <a:cubicBezTo>
                      <a:pt x="279" y="86"/>
                      <a:pt x="271" y="84"/>
                      <a:pt x="277" y="81"/>
                    </a:cubicBezTo>
                    <a:cubicBezTo>
                      <a:pt x="288" y="96"/>
                      <a:pt x="263" y="119"/>
                      <a:pt x="240" y="112"/>
                    </a:cubicBezTo>
                    <a:cubicBezTo>
                      <a:pt x="239" y="105"/>
                      <a:pt x="237" y="99"/>
                      <a:pt x="227" y="102"/>
                    </a:cubicBezTo>
                    <a:cubicBezTo>
                      <a:pt x="225" y="104"/>
                      <a:pt x="229" y="110"/>
                      <a:pt x="230" y="114"/>
                    </a:cubicBezTo>
                    <a:cubicBezTo>
                      <a:pt x="225" y="130"/>
                      <a:pt x="213" y="150"/>
                      <a:pt x="192" y="146"/>
                    </a:cubicBezTo>
                    <a:cubicBezTo>
                      <a:pt x="180" y="144"/>
                      <a:pt x="180" y="130"/>
                      <a:pt x="167" y="127"/>
                    </a:cubicBezTo>
                    <a:cubicBezTo>
                      <a:pt x="153" y="140"/>
                      <a:pt x="141" y="163"/>
                      <a:pt x="118" y="165"/>
                    </a:cubicBezTo>
                    <a:cubicBezTo>
                      <a:pt x="92" y="167"/>
                      <a:pt x="90" y="130"/>
                      <a:pt x="56" y="139"/>
                    </a:cubicBezTo>
                    <a:cubicBezTo>
                      <a:pt x="43" y="142"/>
                      <a:pt x="35" y="155"/>
                      <a:pt x="22" y="158"/>
                    </a:cubicBezTo>
                    <a:cubicBezTo>
                      <a:pt x="17" y="159"/>
                      <a:pt x="9" y="160"/>
                      <a:pt x="1" y="156"/>
                    </a:cubicBezTo>
                    <a:cubicBezTo>
                      <a:pt x="0" y="162"/>
                      <a:pt x="9" y="164"/>
                      <a:pt x="13" y="164"/>
                    </a:cubicBezTo>
                    <a:cubicBezTo>
                      <a:pt x="39" y="166"/>
                      <a:pt x="49" y="145"/>
                      <a:pt x="64" y="143"/>
                    </a:cubicBezTo>
                    <a:cubicBezTo>
                      <a:pt x="66" y="157"/>
                      <a:pt x="68" y="170"/>
                      <a:pt x="71" y="183"/>
                    </a:cubicBezTo>
                    <a:cubicBezTo>
                      <a:pt x="75" y="198"/>
                      <a:pt x="80" y="212"/>
                      <a:pt x="86" y="226"/>
                    </a:cubicBezTo>
                    <a:cubicBezTo>
                      <a:pt x="97" y="248"/>
                      <a:pt x="111" y="269"/>
                      <a:pt x="130" y="286"/>
                    </a:cubicBezTo>
                    <a:cubicBezTo>
                      <a:pt x="148" y="303"/>
                      <a:pt x="171" y="315"/>
                      <a:pt x="198" y="320"/>
                    </a:cubicBezTo>
                    <a:cubicBezTo>
                      <a:pt x="220" y="325"/>
                      <a:pt x="251" y="326"/>
                      <a:pt x="272" y="314"/>
                    </a:cubicBezTo>
                    <a:cubicBezTo>
                      <a:pt x="272" y="314"/>
                      <a:pt x="272" y="315"/>
                      <a:pt x="272" y="315"/>
                    </a:cubicBezTo>
                    <a:cubicBezTo>
                      <a:pt x="275" y="331"/>
                      <a:pt x="294" y="347"/>
                      <a:pt x="316" y="340"/>
                    </a:cubicBezTo>
                    <a:cubicBezTo>
                      <a:pt x="321" y="338"/>
                      <a:pt x="330" y="330"/>
                      <a:pt x="326" y="321"/>
                    </a:cubicBezTo>
                    <a:cubicBezTo>
                      <a:pt x="322" y="312"/>
                      <a:pt x="300" y="317"/>
                      <a:pt x="314" y="324"/>
                    </a:cubicBezTo>
                    <a:cubicBezTo>
                      <a:pt x="320" y="322"/>
                      <a:pt x="309" y="320"/>
                      <a:pt x="314" y="319"/>
                    </a:cubicBezTo>
                    <a:cubicBezTo>
                      <a:pt x="328" y="323"/>
                      <a:pt x="315" y="333"/>
                      <a:pt x="312" y="334"/>
                    </a:cubicBezTo>
                    <a:cubicBezTo>
                      <a:pt x="302" y="337"/>
                      <a:pt x="290" y="327"/>
                      <a:pt x="287" y="321"/>
                    </a:cubicBezTo>
                    <a:cubicBezTo>
                      <a:pt x="281" y="308"/>
                      <a:pt x="293" y="284"/>
                      <a:pt x="313" y="279"/>
                    </a:cubicBezTo>
                    <a:cubicBezTo>
                      <a:pt x="333" y="274"/>
                      <a:pt x="347" y="282"/>
                      <a:pt x="355" y="289"/>
                    </a:cubicBezTo>
                    <a:cubicBezTo>
                      <a:pt x="381" y="313"/>
                      <a:pt x="352" y="338"/>
                      <a:pt x="334" y="353"/>
                    </a:cubicBezTo>
                    <a:cubicBezTo>
                      <a:pt x="319" y="365"/>
                      <a:pt x="294" y="383"/>
                      <a:pt x="268" y="377"/>
                    </a:cubicBezTo>
                    <a:cubicBezTo>
                      <a:pt x="230" y="367"/>
                      <a:pt x="225" y="315"/>
                      <a:pt x="174" y="326"/>
                    </a:cubicBezTo>
                    <a:cubicBezTo>
                      <a:pt x="159" y="335"/>
                      <a:pt x="147" y="346"/>
                      <a:pt x="145" y="363"/>
                    </a:cubicBezTo>
                    <a:cubicBezTo>
                      <a:pt x="158" y="355"/>
                      <a:pt x="167" y="332"/>
                      <a:pt x="189" y="331"/>
                    </a:cubicBezTo>
                    <a:cubicBezTo>
                      <a:pt x="203" y="331"/>
                      <a:pt x="210" y="345"/>
                      <a:pt x="216" y="353"/>
                    </a:cubicBezTo>
                    <a:cubicBezTo>
                      <a:pt x="236" y="377"/>
                      <a:pt x="257" y="397"/>
                      <a:pt x="307" y="385"/>
                    </a:cubicBezTo>
                    <a:cubicBezTo>
                      <a:pt x="337" y="378"/>
                      <a:pt x="374" y="345"/>
                      <a:pt x="378" y="321"/>
                    </a:cubicBezTo>
                    <a:cubicBezTo>
                      <a:pt x="384" y="288"/>
                      <a:pt x="353" y="267"/>
                      <a:pt x="330" y="26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68" name="Freeform 47"/>
              <p:cNvSpPr>
                <a:spLocks noEditPoints="1"/>
              </p:cNvSpPr>
              <p:nvPr/>
            </p:nvSpPr>
            <p:spPr bwMode="auto">
              <a:xfrm>
                <a:off x="2097" y="2290"/>
                <a:ext cx="491" cy="345"/>
              </a:xfrm>
              <a:custGeom>
                <a:avLst/>
                <a:gdLst>
                  <a:gd name="T0" fmla="*/ 192 w 207"/>
                  <a:gd name="T1" fmla="*/ 122 h 145"/>
                  <a:gd name="T2" fmla="*/ 199 w 207"/>
                  <a:gd name="T3" fmla="*/ 119 h 145"/>
                  <a:gd name="T4" fmla="*/ 176 w 207"/>
                  <a:gd name="T5" fmla="*/ 129 h 145"/>
                  <a:gd name="T6" fmla="*/ 133 w 207"/>
                  <a:gd name="T7" fmla="*/ 105 h 145"/>
                  <a:gd name="T8" fmla="*/ 99 w 207"/>
                  <a:gd name="T9" fmla="*/ 53 h 145"/>
                  <a:gd name="T10" fmla="*/ 65 w 207"/>
                  <a:gd name="T11" fmla="*/ 18 h 145"/>
                  <a:gd name="T12" fmla="*/ 26 w 207"/>
                  <a:gd name="T13" fmla="*/ 0 h 145"/>
                  <a:gd name="T14" fmla="*/ 16 w 207"/>
                  <a:gd name="T15" fmla="*/ 1 h 145"/>
                  <a:gd name="T16" fmla="*/ 22 w 207"/>
                  <a:gd name="T17" fmla="*/ 4 h 145"/>
                  <a:gd name="T18" fmla="*/ 43 w 207"/>
                  <a:gd name="T19" fmla="*/ 17 h 145"/>
                  <a:gd name="T20" fmla="*/ 67 w 207"/>
                  <a:gd name="T21" fmla="*/ 45 h 145"/>
                  <a:gd name="T22" fmla="*/ 79 w 207"/>
                  <a:gd name="T23" fmla="*/ 68 h 145"/>
                  <a:gd name="T24" fmla="*/ 89 w 207"/>
                  <a:gd name="T25" fmla="*/ 92 h 145"/>
                  <a:gd name="T26" fmla="*/ 89 w 207"/>
                  <a:gd name="T27" fmla="*/ 92 h 145"/>
                  <a:gd name="T28" fmla="*/ 100 w 207"/>
                  <a:gd name="T29" fmla="*/ 121 h 145"/>
                  <a:gd name="T30" fmla="*/ 108 w 207"/>
                  <a:gd name="T31" fmla="*/ 119 h 145"/>
                  <a:gd name="T32" fmla="*/ 97 w 207"/>
                  <a:gd name="T33" fmla="*/ 113 h 145"/>
                  <a:gd name="T34" fmla="*/ 95 w 207"/>
                  <a:gd name="T35" fmla="*/ 89 h 145"/>
                  <a:gd name="T36" fmla="*/ 108 w 207"/>
                  <a:gd name="T37" fmla="*/ 130 h 145"/>
                  <a:gd name="T38" fmla="*/ 86 w 207"/>
                  <a:gd name="T39" fmla="*/ 122 h 145"/>
                  <a:gd name="T40" fmla="*/ 56 w 207"/>
                  <a:gd name="T41" fmla="*/ 73 h 145"/>
                  <a:gd name="T42" fmla="*/ 8 w 207"/>
                  <a:gd name="T43" fmla="*/ 2 h 145"/>
                  <a:gd name="T44" fmla="*/ 0 w 207"/>
                  <a:gd name="T45" fmla="*/ 3 h 145"/>
                  <a:gd name="T46" fmla="*/ 52 w 207"/>
                  <a:gd name="T47" fmla="*/ 84 h 145"/>
                  <a:gd name="T48" fmla="*/ 88 w 207"/>
                  <a:gd name="T49" fmla="*/ 131 h 145"/>
                  <a:gd name="T50" fmla="*/ 122 w 207"/>
                  <a:gd name="T51" fmla="*/ 111 h 145"/>
                  <a:gd name="T52" fmla="*/ 201 w 207"/>
                  <a:gd name="T53" fmla="*/ 134 h 145"/>
                  <a:gd name="T54" fmla="*/ 205 w 207"/>
                  <a:gd name="T55" fmla="*/ 119 h 145"/>
                  <a:gd name="T56" fmla="*/ 192 w 207"/>
                  <a:gd name="T57" fmla="*/ 122 h 145"/>
                  <a:gd name="T58" fmla="*/ 91 w 207"/>
                  <a:gd name="T59" fmla="*/ 90 h 145"/>
                  <a:gd name="T60" fmla="*/ 82 w 207"/>
                  <a:gd name="T61" fmla="*/ 71 h 145"/>
                  <a:gd name="T62" fmla="*/ 68 w 207"/>
                  <a:gd name="T63" fmla="*/ 44 h 145"/>
                  <a:gd name="T64" fmla="*/ 50 w 207"/>
                  <a:gd name="T65" fmla="*/ 21 h 145"/>
                  <a:gd name="T66" fmla="*/ 66 w 207"/>
                  <a:gd name="T67" fmla="*/ 35 h 145"/>
                  <a:gd name="T68" fmla="*/ 96 w 207"/>
                  <a:gd name="T69" fmla="*/ 86 h 145"/>
                  <a:gd name="T70" fmla="*/ 96 w 207"/>
                  <a:gd name="T71" fmla="*/ 86 h 145"/>
                  <a:gd name="T72" fmla="*/ 91 w 207"/>
                  <a:gd name="T73" fmla="*/ 90 h 145"/>
                  <a:gd name="T74" fmla="*/ 98 w 207"/>
                  <a:gd name="T75" fmla="*/ 86 h 145"/>
                  <a:gd name="T76" fmla="*/ 98 w 207"/>
                  <a:gd name="T77" fmla="*/ 85 h 145"/>
                  <a:gd name="T78" fmla="*/ 84 w 207"/>
                  <a:gd name="T79" fmla="*/ 58 h 145"/>
                  <a:gd name="T80" fmla="*/ 67 w 207"/>
                  <a:gd name="T81" fmla="*/ 33 h 145"/>
                  <a:gd name="T82" fmla="*/ 48 w 207"/>
                  <a:gd name="T83" fmla="*/ 17 h 145"/>
                  <a:gd name="T84" fmla="*/ 62 w 207"/>
                  <a:gd name="T85" fmla="*/ 24 h 145"/>
                  <a:gd name="T86" fmla="*/ 73 w 207"/>
                  <a:gd name="T87" fmla="*/ 36 h 145"/>
                  <a:gd name="T88" fmla="*/ 104 w 207"/>
                  <a:gd name="T89" fmla="*/ 85 h 145"/>
                  <a:gd name="T90" fmla="*/ 98 w 207"/>
                  <a:gd name="T91" fmla="*/ 86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7" h="145">
                    <a:moveTo>
                      <a:pt x="192" y="122"/>
                    </a:moveTo>
                    <a:cubicBezTo>
                      <a:pt x="199" y="125"/>
                      <a:pt x="195" y="119"/>
                      <a:pt x="199" y="119"/>
                    </a:cubicBezTo>
                    <a:cubicBezTo>
                      <a:pt x="205" y="134"/>
                      <a:pt x="183" y="131"/>
                      <a:pt x="176" y="129"/>
                    </a:cubicBezTo>
                    <a:cubicBezTo>
                      <a:pt x="160" y="126"/>
                      <a:pt x="141" y="114"/>
                      <a:pt x="133" y="105"/>
                    </a:cubicBezTo>
                    <a:cubicBezTo>
                      <a:pt x="119" y="91"/>
                      <a:pt x="110" y="70"/>
                      <a:pt x="99" y="53"/>
                    </a:cubicBezTo>
                    <a:cubicBezTo>
                      <a:pt x="89" y="38"/>
                      <a:pt x="73" y="24"/>
                      <a:pt x="65" y="18"/>
                    </a:cubicBezTo>
                    <a:cubicBezTo>
                      <a:pt x="55" y="9"/>
                      <a:pt x="41" y="3"/>
                      <a:pt x="2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8" y="2"/>
                      <a:pt x="20" y="3"/>
                      <a:pt x="22" y="4"/>
                    </a:cubicBezTo>
                    <a:cubicBezTo>
                      <a:pt x="29" y="9"/>
                      <a:pt x="36" y="13"/>
                      <a:pt x="43" y="17"/>
                    </a:cubicBezTo>
                    <a:cubicBezTo>
                      <a:pt x="53" y="25"/>
                      <a:pt x="61" y="35"/>
                      <a:pt x="67" y="45"/>
                    </a:cubicBezTo>
                    <a:cubicBezTo>
                      <a:pt x="71" y="53"/>
                      <a:pt x="75" y="61"/>
                      <a:pt x="79" y="68"/>
                    </a:cubicBezTo>
                    <a:cubicBezTo>
                      <a:pt x="82" y="76"/>
                      <a:pt x="88" y="84"/>
                      <a:pt x="89" y="92"/>
                    </a:cubicBezTo>
                    <a:cubicBezTo>
                      <a:pt x="89" y="92"/>
                      <a:pt x="89" y="92"/>
                      <a:pt x="89" y="92"/>
                    </a:cubicBezTo>
                    <a:cubicBezTo>
                      <a:pt x="84" y="101"/>
                      <a:pt x="90" y="118"/>
                      <a:pt x="100" y="121"/>
                    </a:cubicBezTo>
                    <a:cubicBezTo>
                      <a:pt x="100" y="121"/>
                      <a:pt x="108" y="124"/>
                      <a:pt x="108" y="119"/>
                    </a:cubicBezTo>
                    <a:cubicBezTo>
                      <a:pt x="106" y="115"/>
                      <a:pt x="98" y="118"/>
                      <a:pt x="97" y="113"/>
                    </a:cubicBezTo>
                    <a:cubicBezTo>
                      <a:pt x="94" y="108"/>
                      <a:pt x="87" y="94"/>
                      <a:pt x="95" y="89"/>
                    </a:cubicBezTo>
                    <a:cubicBezTo>
                      <a:pt x="114" y="86"/>
                      <a:pt x="128" y="125"/>
                      <a:pt x="108" y="130"/>
                    </a:cubicBezTo>
                    <a:cubicBezTo>
                      <a:pt x="101" y="132"/>
                      <a:pt x="90" y="126"/>
                      <a:pt x="86" y="122"/>
                    </a:cubicBezTo>
                    <a:cubicBezTo>
                      <a:pt x="74" y="112"/>
                      <a:pt x="65" y="95"/>
                      <a:pt x="56" y="73"/>
                    </a:cubicBezTo>
                    <a:cubicBezTo>
                      <a:pt x="43" y="41"/>
                      <a:pt x="38" y="10"/>
                      <a:pt x="8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6" y="10"/>
                      <a:pt x="39" y="52"/>
                      <a:pt x="52" y="84"/>
                    </a:cubicBezTo>
                    <a:cubicBezTo>
                      <a:pt x="60" y="104"/>
                      <a:pt x="74" y="124"/>
                      <a:pt x="88" y="131"/>
                    </a:cubicBezTo>
                    <a:cubicBezTo>
                      <a:pt x="106" y="141"/>
                      <a:pt x="127" y="132"/>
                      <a:pt x="122" y="111"/>
                    </a:cubicBezTo>
                    <a:cubicBezTo>
                      <a:pt x="142" y="125"/>
                      <a:pt x="162" y="145"/>
                      <a:pt x="201" y="134"/>
                    </a:cubicBezTo>
                    <a:cubicBezTo>
                      <a:pt x="204" y="130"/>
                      <a:pt x="207" y="126"/>
                      <a:pt x="205" y="119"/>
                    </a:cubicBezTo>
                    <a:cubicBezTo>
                      <a:pt x="201" y="117"/>
                      <a:pt x="191" y="114"/>
                      <a:pt x="192" y="122"/>
                    </a:cubicBezTo>
                    <a:close/>
                    <a:moveTo>
                      <a:pt x="91" y="90"/>
                    </a:moveTo>
                    <a:cubicBezTo>
                      <a:pt x="89" y="84"/>
                      <a:pt x="85" y="78"/>
                      <a:pt x="82" y="71"/>
                    </a:cubicBezTo>
                    <a:cubicBezTo>
                      <a:pt x="78" y="62"/>
                      <a:pt x="73" y="53"/>
                      <a:pt x="68" y="44"/>
                    </a:cubicBezTo>
                    <a:cubicBezTo>
                      <a:pt x="63" y="35"/>
                      <a:pt x="57" y="28"/>
                      <a:pt x="50" y="21"/>
                    </a:cubicBezTo>
                    <a:cubicBezTo>
                      <a:pt x="56" y="25"/>
                      <a:pt x="61" y="29"/>
                      <a:pt x="66" y="35"/>
                    </a:cubicBezTo>
                    <a:cubicBezTo>
                      <a:pt x="79" y="50"/>
                      <a:pt x="86" y="69"/>
                      <a:pt x="96" y="86"/>
                    </a:cubicBezTo>
                    <a:cubicBezTo>
                      <a:pt x="96" y="86"/>
                      <a:pt x="96" y="86"/>
                      <a:pt x="96" y="86"/>
                    </a:cubicBezTo>
                    <a:cubicBezTo>
                      <a:pt x="94" y="87"/>
                      <a:pt x="92" y="89"/>
                      <a:pt x="91" y="90"/>
                    </a:cubicBezTo>
                    <a:close/>
                    <a:moveTo>
                      <a:pt x="98" y="86"/>
                    </a:moveTo>
                    <a:cubicBezTo>
                      <a:pt x="98" y="86"/>
                      <a:pt x="98" y="85"/>
                      <a:pt x="98" y="85"/>
                    </a:cubicBezTo>
                    <a:cubicBezTo>
                      <a:pt x="93" y="76"/>
                      <a:pt x="89" y="67"/>
                      <a:pt x="84" y="58"/>
                    </a:cubicBezTo>
                    <a:cubicBezTo>
                      <a:pt x="78" y="50"/>
                      <a:pt x="74" y="41"/>
                      <a:pt x="67" y="33"/>
                    </a:cubicBezTo>
                    <a:cubicBezTo>
                      <a:pt x="62" y="27"/>
                      <a:pt x="55" y="21"/>
                      <a:pt x="48" y="17"/>
                    </a:cubicBezTo>
                    <a:cubicBezTo>
                      <a:pt x="52" y="19"/>
                      <a:pt x="57" y="22"/>
                      <a:pt x="62" y="24"/>
                    </a:cubicBezTo>
                    <a:cubicBezTo>
                      <a:pt x="63" y="24"/>
                      <a:pt x="72" y="35"/>
                      <a:pt x="73" y="36"/>
                    </a:cubicBezTo>
                    <a:cubicBezTo>
                      <a:pt x="86" y="51"/>
                      <a:pt x="95" y="68"/>
                      <a:pt x="104" y="85"/>
                    </a:cubicBezTo>
                    <a:cubicBezTo>
                      <a:pt x="102" y="85"/>
                      <a:pt x="100" y="85"/>
                      <a:pt x="98" y="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69" name="Freeform 48"/>
              <p:cNvSpPr>
                <a:spLocks noEditPoints="1"/>
              </p:cNvSpPr>
              <p:nvPr/>
            </p:nvSpPr>
            <p:spPr bwMode="auto">
              <a:xfrm>
                <a:off x="1297" y="2300"/>
                <a:ext cx="1329" cy="1340"/>
              </a:xfrm>
              <a:custGeom>
                <a:avLst/>
                <a:gdLst>
                  <a:gd name="T0" fmla="*/ 516 w 561"/>
                  <a:gd name="T1" fmla="*/ 211 h 564"/>
                  <a:gd name="T2" fmla="*/ 501 w 561"/>
                  <a:gd name="T3" fmla="*/ 234 h 564"/>
                  <a:gd name="T4" fmla="*/ 429 w 561"/>
                  <a:gd name="T5" fmla="*/ 136 h 564"/>
                  <a:gd name="T6" fmla="*/ 492 w 561"/>
                  <a:gd name="T7" fmla="*/ 163 h 564"/>
                  <a:gd name="T8" fmla="*/ 335 w 561"/>
                  <a:gd name="T9" fmla="*/ 90 h 564"/>
                  <a:gd name="T10" fmla="*/ 271 w 561"/>
                  <a:gd name="T11" fmla="*/ 7 h 564"/>
                  <a:gd name="T12" fmla="*/ 209 w 561"/>
                  <a:gd name="T13" fmla="*/ 93 h 564"/>
                  <a:gd name="T14" fmla="*/ 225 w 561"/>
                  <a:gd name="T15" fmla="*/ 62 h 564"/>
                  <a:gd name="T16" fmla="*/ 237 w 561"/>
                  <a:gd name="T17" fmla="*/ 40 h 564"/>
                  <a:gd name="T18" fmla="*/ 210 w 561"/>
                  <a:gd name="T19" fmla="*/ 60 h 564"/>
                  <a:gd name="T20" fmla="*/ 226 w 561"/>
                  <a:gd name="T21" fmla="*/ 20 h 564"/>
                  <a:gd name="T22" fmla="*/ 143 w 561"/>
                  <a:gd name="T23" fmla="*/ 116 h 564"/>
                  <a:gd name="T24" fmla="*/ 205 w 561"/>
                  <a:gd name="T25" fmla="*/ 62 h 564"/>
                  <a:gd name="T26" fmla="*/ 294 w 561"/>
                  <a:gd name="T27" fmla="*/ 8 h 564"/>
                  <a:gd name="T28" fmla="*/ 281 w 561"/>
                  <a:gd name="T29" fmla="*/ 103 h 564"/>
                  <a:gd name="T30" fmla="*/ 159 w 561"/>
                  <a:gd name="T31" fmla="*/ 135 h 564"/>
                  <a:gd name="T32" fmla="*/ 247 w 561"/>
                  <a:gd name="T33" fmla="*/ 152 h 564"/>
                  <a:gd name="T34" fmla="*/ 305 w 561"/>
                  <a:gd name="T35" fmla="*/ 199 h 564"/>
                  <a:gd name="T36" fmla="*/ 252 w 561"/>
                  <a:gd name="T37" fmla="*/ 262 h 564"/>
                  <a:gd name="T38" fmla="*/ 65 w 561"/>
                  <a:gd name="T39" fmla="*/ 306 h 564"/>
                  <a:gd name="T40" fmla="*/ 167 w 561"/>
                  <a:gd name="T41" fmla="*/ 349 h 564"/>
                  <a:gd name="T42" fmla="*/ 91 w 561"/>
                  <a:gd name="T43" fmla="*/ 534 h 564"/>
                  <a:gd name="T44" fmla="*/ 33 w 561"/>
                  <a:gd name="T45" fmla="*/ 517 h 564"/>
                  <a:gd name="T46" fmla="*/ 194 w 561"/>
                  <a:gd name="T47" fmla="*/ 387 h 564"/>
                  <a:gd name="T48" fmla="*/ 171 w 561"/>
                  <a:gd name="T49" fmla="*/ 445 h 564"/>
                  <a:gd name="T50" fmla="*/ 123 w 561"/>
                  <a:gd name="T51" fmla="*/ 516 h 564"/>
                  <a:gd name="T52" fmla="*/ 225 w 561"/>
                  <a:gd name="T53" fmla="*/ 269 h 564"/>
                  <a:gd name="T54" fmla="*/ 370 w 561"/>
                  <a:gd name="T55" fmla="*/ 310 h 564"/>
                  <a:gd name="T56" fmla="*/ 298 w 561"/>
                  <a:gd name="T57" fmla="*/ 547 h 564"/>
                  <a:gd name="T58" fmla="*/ 168 w 561"/>
                  <a:gd name="T59" fmla="*/ 532 h 564"/>
                  <a:gd name="T60" fmla="*/ 360 w 561"/>
                  <a:gd name="T61" fmla="*/ 527 h 564"/>
                  <a:gd name="T62" fmla="*/ 364 w 561"/>
                  <a:gd name="T63" fmla="*/ 521 h 564"/>
                  <a:gd name="T64" fmla="*/ 303 w 561"/>
                  <a:gd name="T65" fmla="*/ 549 h 564"/>
                  <a:gd name="T66" fmla="*/ 382 w 561"/>
                  <a:gd name="T67" fmla="*/ 403 h 564"/>
                  <a:gd name="T68" fmla="*/ 363 w 561"/>
                  <a:gd name="T69" fmla="*/ 276 h 564"/>
                  <a:gd name="T70" fmla="*/ 272 w 561"/>
                  <a:gd name="T71" fmla="*/ 279 h 564"/>
                  <a:gd name="T72" fmla="*/ 337 w 561"/>
                  <a:gd name="T73" fmla="*/ 165 h 564"/>
                  <a:gd name="T74" fmla="*/ 477 w 561"/>
                  <a:gd name="T75" fmla="*/ 250 h 564"/>
                  <a:gd name="T76" fmla="*/ 371 w 561"/>
                  <a:gd name="T77" fmla="*/ 267 h 564"/>
                  <a:gd name="T78" fmla="*/ 284 w 561"/>
                  <a:gd name="T79" fmla="*/ 102 h 564"/>
                  <a:gd name="T80" fmla="*/ 298 w 561"/>
                  <a:gd name="T81" fmla="*/ 8 h 564"/>
                  <a:gd name="T82" fmla="*/ 332 w 561"/>
                  <a:gd name="T83" fmla="*/ 165 h 564"/>
                  <a:gd name="T84" fmla="*/ 270 w 561"/>
                  <a:gd name="T85" fmla="*/ 276 h 564"/>
                  <a:gd name="T86" fmla="*/ 282 w 561"/>
                  <a:gd name="T87" fmla="*/ 243 h 564"/>
                  <a:gd name="T88" fmla="*/ 316 w 561"/>
                  <a:gd name="T89" fmla="*/ 116 h 564"/>
                  <a:gd name="T90" fmla="*/ 382 w 561"/>
                  <a:gd name="T91" fmla="*/ 184 h 564"/>
                  <a:gd name="T92" fmla="*/ 299 w 561"/>
                  <a:gd name="T93" fmla="*/ 99 h 564"/>
                  <a:gd name="T94" fmla="*/ 305 w 561"/>
                  <a:gd name="T95" fmla="*/ 23 h 564"/>
                  <a:gd name="T96" fmla="*/ 366 w 561"/>
                  <a:gd name="T97" fmla="*/ 128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61" h="564">
                    <a:moveTo>
                      <a:pt x="520" y="191"/>
                    </a:moveTo>
                    <a:cubicBezTo>
                      <a:pt x="497" y="187"/>
                      <a:pt x="484" y="203"/>
                      <a:pt x="484" y="216"/>
                    </a:cubicBezTo>
                    <a:cubicBezTo>
                      <a:pt x="484" y="233"/>
                      <a:pt x="502" y="247"/>
                      <a:pt x="514" y="247"/>
                    </a:cubicBezTo>
                    <a:cubicBezTo>
                      <a:pt x="547" y="249"/>
                      <a:pt x="533" y="205"/>
                      <a:pt x="516" y="211"/>
                    </a:cubicBezTo>
                    <a:cubicBezTo>
                      <a:pt x="511" y="213"/>
                      <a:pt x="507" y="222"/>
                      <a:pt x="517" y="221"/>
                    </a:cubicBezTo>
                    <a:cubicBezTo>
                      <a:pt x="520" y="218"/>
                      <a:pt x="511" y="217"/>
                      <a:pt x="516" y="213"/>
                    </a:cubicBezTo>
                    <a:cubicBezTo>
                      <a:pt x="524" y="215"/>
                      <a:pt x="535" y="237"/>
                      <a:pt x="522" y="242"/>
                    </a:cubicBezTo>
                    <a:cubicBezTo>
                      <a:pt x="514" y="244"/>
                      <a:pt x="506" y="238"/>
                      <a:pt x="501" y="234"/>
                    </a:cubicBezTo>
                    <a:cubicBezTo>
                      <a:pt x="489" y="221"/>
                      <a:pt x="487" y="199"/>
                      <a:pt x="507" y="196"/>
                    </a:cubicBezTo>
                    <a:cubicBezTo>
                      <a:pt x="537" y="191"/>
                      <a:pt x="561" y="248"/>
                      <a:pt x="528" y="257"/>
                    </a:cubicBezTo>
                    <a:cubicBezTo>
                      <a:pt x="508" y="263"/>
                      <a:pt x="494" y="252"/>
                      <a:pt x="483" y="245"/>
                    </a:cubicBezTo>
                    <a:cubicBezTo>
                      <a:pt x="452" y="224"/>
                      <a:pt x="424" y="182"/>
                      <a:pt x="429" y="136"/>
                    </a:cubicBezTo>
                    <a:cubicBezTo>
                      <a:pt x="434" y="155"/>
                      <a:pt x="451" y="175"/>
                      <a:pt x="475" y="174"/>
                    </a:cubicBezTo>
                    <a:cubicBezTo>
                      <a:pt x="483" y="174"/>
                      <a:pt x="498" y="173"/>
                      <a:pt x="494" y="159"/>
                    </a:cubicBezTo>
                    <a:cubicBezTo>
                      <a:pt x="491" y="156"/>
                      <a:pt x="480" y="155"/>
                      <a:pt x="481" y="162"/>
                    </a:cubicBezTo>
                    <a:cubicBezTo>
                      <a:pt x="485" y="165"/>
                      <a:pt x="488" y="157"/>
                      <a:pt x="492" y="163"/>
                    </a:cubicBezTo>
                    <a:cubicBezTo>
                      <a:pt x="453" y="178"/>
                      <a:pt x="450" y="135"/>
                      <a:pt x="420" y="133"/>
                    </a:cubicBezTo>
                    <a:cubicBezTo>
                      <a:pt x="417" y="134"/>
                      <a:pt x="415" y="137"/>
                      <a:pt x="412" y="142"/>
                    </a:cubicBezTo>
                    <a:cubicBezTo>
                      <a:pt x="395" y="141"/>
                      <a:pt x="381" y="133"/>
                      <a:pt x="368" y="124"/>
                    </a:cubicBezTo>
                    <a:cubicBezTo>
                      <a:pt x="354" y="115"/>
                      <a:pt x="343" y="103"/>
                      <a:pt x="335" y="90"/>
                    </a:cubicBezTo>
                    <a:cubicBezTo>
                      <a:pt x="319" y="64"/>
                      <a:pt x="313" y="36"/>
                      <a:pt x="309" y="6"/>
                    </a:cubicBezTo>
                    <a:cubicBezTo>
                      <a:pt x="318" y="5"/>
                      <a:pt x="326" y="3"/>
                      <a:pt x="332" y="0"/>
                    </a:cubicBezTo>
                    <a:cubicBezTo>
                      <a:pt x="271" y="7"/>
                      <a:pt x="271" y="7"/>
                      <a:pt x="271" y="7"/>
                    </a:cubicBezTo>
                    <a:cubicBezTo>
                      <a:pt x="271" y="7"/>
                      <a:pt x="271" y="7"/>
                      <a:pt x="271" y="7"/>
                    </a:cubicBezTo>
                    <a:cubicBezTo>
                      <a:pt x="256" y="52"/>
                      <a:pt x="275" y="120"/>
                      <a:pt x="203" y="128"/>
                    </a:cubicBezTo>
                    <a:cubicBezTo>
                      <a:pt x="180" y="119"/>
                      <a:pt x="192" y="68"/>
                      <a:pt x="213" y="67"/>
                    </a:cubicBezTo>
                    <a:cubicBezTo>
                      <a:pt x="238" y="65"/>
                      <a:pt x="238" y="108"/>
                      <a:pt x="216" y="115"/>
                    </a:cubicBezTo>
                    <a:cubicBezTo>
                      <a:pt x="207" y="114"/>
                      <a:pt x="209" y="100"/>
                      <a:pt x="209" y="93"/>
                    </a:cubicBezTo>
                    <a:cubicBezTo>
                      <a:pt x="211" y="90"/>
                      <a:pt x="218" y="89"/>
                      <a:pt x="215" y="83"/>
                    </a:cubicBezTo>
                    <a:cubicBezTo>
                      <a:pt x="193" y="85"/>
                      <a:pt x="199" y="120"/>
                      <a:pt x="218" y="120"/>
                    </a:cubicBezTo>
                    <a:cubicBezTo>
                      <a:pt x="233" y="119"/>
                      <a:pt x="243" y="98"/>
                      <a:pt x="240" y="83"/>
                    </a:cubicBezTo>
                    <a:cubicBezTo>
                      <a:pt x="239" y="75"/>
                      <a:pt x="232" y="66"/>
                      <a:pt x="225" y="62"/>
                    </a:cubicBezTo>
                    <a:cubicBezTo>
                      <a:pt x="232" y="59"/>
                      <a:pt x="237" y="48"/>
                      <a:pt x="240" y="43"/>
                    </a:cubicBezTo>
                    <a:cubicBezTo>
                      <a:pt x="246" y="32"/>
                      <a:pt x="251" y="20"/>
                      <a:pt x="253" y="9"/>
                    </a:cubicBezTo>
                    <a:cubicBezTo>
                      <a:pt x="249" y="9"/>
                      <a:pt x="249" y="9"/>
                      <a:pt x="249" y="9"/>
                    </a:cubicBezTo>
                    <a:cubicBezTo>
                      <a:pt x="248" y="20"/>
                      <a:pt x="243" y="30"/>
                      <a:pt x="237" y="40"/>
                    </a:cubicBezTo>
                    <a:cubicBezTo>
                      <a:pt x="235" y="44"/>
                      <a:pt x="232" y="48"/>
                      <a:pt x="230" y="52"/>
                    </a:cubicBezTo>
                    <a:cubicBezTo>
                      <a:pt x="227" y="56"/>
                      <a:pt x="224" y="58"/>
                      <a:pt x="221" y="61"/>
                    </a:cubicBezTo>
                    <a:cubicBezTo>
                      <a:pt x="220" y="61"/>
                      <a:pt x="219" y="60"/>
                      <a:pt x="218" y="60"/>
                    </a:cubicBezTo>
                    <a:cubicBezTo>
                      <a:pt x="215" y="60"/>
                      <a:pt x="213" y="60"/>
                      <a:pt x="210" y="60"/>
                    </a:cubicBezTo>
                    <a:cubicBezTo>
                      <a:pt x="212" y="59"/>
                      <a:pt x="215" y="57"/>
                      <a:pt x="217" y="55"/>
                    </a:cubicBezTo>
                    <a:cubicBezTo>
                      <a:pt x="231" y="43"/>
                      <a:pt x="245" y="26"/>
                      <a:pt x="248" y="9"/>
                    </a:cubicBezTo>
                    <a:cubicBezTo>
                      <a:pt x="236" y="11"/>
                      <a:pt x="236" y="11"/>
                      <a:pt x="236" y="11"/>
                    </a:cubicBezTo>
                    <a:cubicBezTo>
                      <a:pt x="233" y="14"/>
                      <a:pt x="229" y="17"/>
                      <a:pt x="226" y="20"/>
                    </a:cubicBezTo>
                    <a:cubicBezTo>
                      <a:pt x="215" y="28"/>
                      <a:pt x="202" y="35"/>
                      <a:pt x="190" y="44"/>
                    </a:cubicBezTo>
                    <a:cubicBezTo>
                      <a:pt x="178" y="52"/>
                      <a:pt x="168" y="60"/>
                      <a:pt x="158" y="71"/>
                    </a:cubicBezTo>
                    <a:cubicBezTo>
                      <a:pt x="139" y="91"/>
                      <a:pt x="117" y="112"/>
                      <a:pt x="122" y="142"/>
                    </a:cubicBezTo>
                    <a:cubicBezTo>
                      <a:pt x="139" y="140"/>
                      <a:pt x="144" y="130"/>
                      <a:pt x="143" y="116"/>
                    </a:cubicBezTo>
                    <a:cubicBezTo>
                      <a:pt x="157" y="96"/>
                      <a:pt x="168" y="79"/>
                      <a:pt x="187" y="60"/>
                    </a:cubicBezTo>
                    <a:cubicBezTo>
                      <a:pt x="201" y="47"/>
                      <a:pt x="230" y="32"/>
                      <a:pt x="241" y="16"/>
                    </a:cubicBezTo>
                    <a:cubicBezTo>
                      <a:pt x="235" y="30"/>
                      <a:pt x="224" y="42"/>
                      <a:pt x="213" y="54"/>
                    </a:cubicBezTo>
                    <a:cubicBezTo>
                      <a:pt x="210" y="56"/>
                      <a:pt x="207" y="59"/>
                      <a:pt x="205" y="62"/>
                    </a:cubicBezTo>
                    <a:cubicBezTo>
                      <a:pt x="175" y="72"/>
                      <a:pt x="174" y="127"/>
                      <a:pt x="203" y="133"/>
                    </a:cubicBezTo>
                    <a:cubicBezTo>
                      <a:pt x="227" y="130"/>
                      <a:pt x="227" y="130"/>
                      <a:pt x="227" y="130"/>
                    </a:cubicBezTo>
                    <a:cubicBezTo>
                      <a:pt x="274" y="109"/>
                      <a:pt x="273" y="57"/>
                      <a:pt x="274" y="6"/>
                    </a:cubicBezTo>
                    <a:cubicBezTo>
                      <a:pt x="280" y="8"/>
                      <a:pt x="287" y="8"/>
                      <a:pt x="294" y="8"/>
                    </a:cubicBezTo>
                    <a:cubicBezTo>
                      <a:pt x="294" y="15"/>
                      <a:pt x="297" y="23"/>
                      <a:pt x="297" y="30"/>
                    </a:cubicBezTo>
                    <a:cubicBezTo>
                      <a:pt x="298" y="39"/>
                      <a:pt x="298" y="47"/>
                      <a:pt x="297" y="56"/>
                    </a:cubicBezTo>
                    <a:cubicBezTo>
                      <a:pt x="296" y="64"/>
                      <a:pt x="295" y="73"/>
                      <a:pt x="292" y="81"/>
                    </a:cubicBezTo>
                    <a:cubicBezTo>
                      <a:pt x="290" y="89"/>
                      <a:pt x="285" y="96"/>
                      <a:pt x="281" y="103"/>
                    </a:cubicBezTo>
                    <a:cubicBezTo>
                      <a:pt x="267" y="108"/>
                      <a:pt x="256" y="119"/>
                      <a:pt x="250" y="126"/>
                    </a:cubicBezTo>
                    <a:cubicBezTo>
                      <a:pt x="241" y="136"/>
                      <a:pt x="226" y="167"/>
                      <a:pt x="215" y="167"/>
                    </a:cubicBezTo>
                    <a:cubicBezTo>
                      <a:pt x="207" y="168"/>
                      <a:pt x="204" y="156"/>
                      <a:pt x="196" y="148"/>
                    </a:cubicBezTo>
                    <a:cubicBezTo>
                      <a:pt x="189" y="140"/>
                      <a:pt x="176" y="131"/>
                      <a:pt x="159" y="135"/>
                    </a:cubicBezTo>
                    <a:cubicBezTo>
                      <a:pt x="154" y="137"/>
                      <a:pt x="138" y="146"/>
                      <a:pt x="144" y="148"/>
                    </a:cubicBezTo>
                    <a:cubicBezTo>
                      <a:pt x="157" y="144"/>
                      <a:pt x="160" y="139"/>
                      <a:pt x="170" y="140"/>
                    </a:cubicBezTo>
                    <a:cubicBezTo>
                      <a:pt x="188" y="141"/>
                      <a:pt x="192" y="173"/>
                      <a:pt x="211" y="174"/>
                    </a:cubicBezTo>
                    <a:cubicBezTo>
                      <a:pt x="226" y="174"/>
                      <a:pt x="239" y="160"/>
                      <a:pt x="247" y="152"/>
                    </a:cubicBezTo>
                    <a:cubicBezTo>
                      <a:pt x="259" y="140"/>
                      <a:pt x="287" y="99"/>
                      <a:pt x="312" y="113"/>
                    </a:cubicBezTo>
                    <a:cubicBezTo>
                      <a:pt x="312" y="118"/>
                      <a:pt x="313" y="123"/>
                      <a:pt x="314" y="127"/>
                    </a:cubicBezTo>
                    <a:cubicBezTo>
                      <a:pt x="316" y="136"/>
                      <a:pt x="316" y="144"/>
                      <a:pt x="316" y="152"/>
                    </a:cubicBezTo>
                    <a:cubicBezTo>
                      <a:pt x="315" y="168"/>
                      <a:pt x="311" y="184"/>
                      <a:pt x="305" y="199"/>
                    </a:cubicBezTo>
                    <a:cubicBezTo>
                      <a:pt x="300" y="213"/>
                      <a:pt x="291" y="227"/>
                      <a:pt x="280" y="238"/>
                    </a:cubicBezTo>
                    <a:cubicBezTo>
                      <a:pt x="275" y="245"/>
                      <a:pt x="268" y="250"/>
                      <a:pt x="260" y="255"/>
                    </a:cubicBezTo>
                    <a:cubicBezTo>
                      <a:pt x="258" y="256"/>
                      <a:pt x="255" y="259"/>
                      <a:pt x="253" y="261"/>
                    </a:cubicBezTo>
                    <a:cubicBezTo>
                      <a:pt x="253" y="261"/>
                      <a:pt x="252" y="262"/>
                      <a:pt x="252" y="262"/>
                    </a:cubicBezTo>
                    <a:cubicBezTo>
                      <a:pt x="248" y="260"/>
                      <a:pt x="242" y="258"/>
                      <a:pt x="238" y="258"/>
                    </a:cubicBezTo>
                    <a:cubicBezTo>
                      <a:pt x="185" y="255"/>
                      <a:pt x="183" y="319"/>
                      <a:pt x="134" y="315"/>
                    </a:cubicBezTo>
                    <a:cubicBezTo>
                      <a:pt x="116" y="314"/>
                      <a:pt x="102" y="288"/>
                      <a:pt x="88" y="282"/>
                    </a:cubicBezTo>
                    <a:cubicBezTo>
                      <a:pt x="63" y="270"/>
                      <a:pt x="40" y="294"/>
                      <a:pt x="65" y="306"/>
                    </a:cubicBezTo>
                    <a:cubicBezTo>
                      <a:pt x="64" y="303"/>
                      <a:pt x="54" y="290"/>
                      <a:pt x="64" y="285"/>
                    </a:cubicBezTo>
                    <a:cubicBezTo>
                      <a:pt x="96" y="282"/>
                      <a:pt x="98" y="308"/>
                      <a:pt x="118" y="318"/>
                    </a:cubicBezTo>
                    <a:cubicBezTo>
                      <a:pt x="131" y="324"/>
                      <a:pt x="152" y="322"/>
                      <a:pt x="166" y="316"/>
                    </a:cubicBezTo>
                    <a:cubicBezTo>
                      <a:pt x="168" y="326"/>
                      <a:pt x="167" y="338"/>
                      <a:pt x="167" y="349"/>
                    </a:cubicBezTo>
                    <a:cubicBezTo>
                      <a:pt x="166" y="360"/>
                      <a:pt x="166" y="372"/>
                      <a:pt x="166" y="384"/>
                    </a:cubicBezTo>
                    <a:cubicBezTo>
                      <a:pt x="166" y="407"/>
                      <a:pt x="162" y="430"/>
                      <a:pt x="154" y="452"/>
                    </a:cubicBezTo>
                    <a:cubicBezTo>
                      <a:pt x="147" y="474"/>
                      <a:pt x="137" y="498"/>
                      <a:pt x="118" y="515"/>
                    </a:cubicBezTo>
                    <a:cubicBezTo>
                      <a:pt x="110" y="522"/>
                      <a:pt x="100" y="528"/>
                      <a:pt x="91" y="534"/>
                    </a:cubicBezTo>
                    <a:cubicBezTo>
                      <a:pt x="85" y="538"/>
                      <a:pt x="78" y="542"/>
                      <a:pt x="71" y="546"/>
                    </a:cubicBezTo>
                    <a:cubicBezTo>
                      <a:pt x="60" y="545"/>
                      <a:pt x="49" y="542"/>
                      <a:pt x="40" y="538"/>
                    </a:cubicBezTo>
                    <a:cubicBezTo>
                      <a:pt x="30" y="534"/>
                      <a:pt x="19" y="530"/>
                      <a:pt x="16" y="516"/>
                    </a:cubicBezTo>
                    <a:cubicBezTo>
                      <a:pt x="22" y="510"/>
                      <a:pt x="31" y="523"/>
                      <a:pt x="33" y="517"/>
                    </a:cubicBezTo>
                    <a:cubicBezTo>
                      <a:pt x="31" y="511"/>
                      <a:pt x="23" y="511"/>
                      <a:pt x="13" y="512"/>
                    </a:cubicBezTo>
                    <a:cubicBezTo>
                      <a:pt x="0" y="529"/>
                      <a:pt x="20" y="545"/>
                      <a:pt x="36" y="551"/>
                    </a:cubicBezTo>
                    <a:cubicBezTo>
                      <a:pt x="54" y="559"/>
                      <a:pt x="88" y="561"/>
                      <a:pt x="112" y="553"/>
                    </a:cubicBezTo>
                    <a:cubicBezTo>
                      <a:pt x="181" y="530"/>
                      <a:pt x="198" y="458"/>
                      <a:pt x="194" y="387"/>
                    </a:cubicBezTo>
                    <a:cubicBezTo>
                      <a:pt x="193" y="371"/>
                      <a:pt x="189" y="352"/>
                      <a:pt x="197" y="344"/>
                    </a:cubicBezTo>
                    <a:cubicBezTo>
                      <a:pt x="197" y="343"/>
                      <a:pt x="197" y="342"/>
                      <a:pt x="195" y="342"/>
                    </a:cubicBezTo>
                    <a:cubicBezTo>
                      <a:pt x="192" y="344"/>
                      <a:pt x="187" y="350"/>
                      <a:pt x="186" y="353"/>
                    </a:cubicBezTo>
                    <a:cubicBezTo>
                      <a:pt x="176" y="378"/>
                      <a:pt x="177" y="414"/>
                      <a:pt x="171" y="445"/>
                    </a:cubicBezTo>
                    <a:cubicBezTo>
                      <a:pt x="166" y="475"/>
                      <a:pt x="158" y="504"/>
                      <a:pt x="135" y="524"/>
                    </a:cubicBezTo>
                    <a:cubicBezTo>
                      <a:pt x="121" y="536"/>
                      <a:pt x="105" y="545"/>
                      <a:pt x="77" y="546"/>
                    </a:cubicBezTo>
                    <a:cubicBezTo>
                      <a:pt x="83" y="542"/>
                      <a:pt x="88" y="539"/>
                      <a:pt x="94" y="536"/>
                    </a:cubicBezTo>
                    <a:cubicBezTo>
                      <a:pt x="104" y="530"/>
                      <a:pt x="114" y="524"/>
                      <a:pt x="123" y="516"/>
                    </a:cubicBezTo>
                    <a:cubicBezTo>
                      <a:pt x="141" y="499"/>
                      <a:pt x="151" y="475"/>
                      <a:pt x="158" y="455"/>
                    </a:cubicBezTo>
                    <a:cubicBezTo>
                      <a:pt x="166" y="432"/>
                      <a:pt x="169" y="408"/>
                      <a:pt x="170" y="385"/>
                    </a:cubicBezTo>
                    <a:cubicBezTo>
                      <a:pt x="171" y="361"/>
                      <a:pt x="172" y="337"/>
                      <a:pt x="170" y="314"/>
                    </a:cubicBezTo>
                    <a:cubicBezTo>
                      <a:pt x="191" y="302"/>
                      <a:pt x="203" y="274"/>
                      <a:pt x="225" y="269"/>
                    </a:cubicBezTo>
                    <a:cubicBezTo>
                      <a:pt x="254" y="261"/>
                      <a:pt x="260" y="288"/>
                      <a:pt x="271" y="307"/>
                    </a:cubicBezTo>
                    <a:cubicBezTo>
                      <a:pt x="280" y="321"/>
                      <a:pt x="294" y="340"/>
                      <a:pt x="312" y="342"/>
                    </a:cubicBezTo>
                    <a:cubicBezTo>
                      <a:pt x="333" y="345"/>
                      <a:pt x="349" y="334"/>
                      <a:pt x="358" y="325"/>
                    </a:cubicBezTo>
                    <a:cubicBezTo>
                      <a:pt x="362" y="321"/>
                      <a:pt x="367" y="316"/>
                      <a:pt x="370" y="310"/>
                    </a:cubicBezTo>
                    <a:cubicBezTo>
                      <a:pt x="375" y="323"/>
                      <a:pt x="375" y="337"/>
                      <a:pt x="376" y="351"/>
                    </a:cubicBezTo>
                    <a:cubicBezTo>
                      <a:pt x="376" y="361"/>
                      <a:pt x="378" y="371"/>
                      <a:pt x="378" y="381"/>
                    </a:cubicBezTo>
                    <a:cubicBezTo>
                      <a:pt x="378" y="402"/>
                      <a:pt x="376" y="423"/>
                      <a:pt x="372" y="443"/>
                    </a:cubicBezTo>
                    <a:cubicBezTo>
                      <a:pt x="364" y="482"/>
                      <a:pt x="346" y="530"/>
                      <a:pt x="298" y="547"/>
                    </a:cubicBezTo>
                    <a:cubicBezTo>
                      <a:pt x="296" y="547"/>
                      <a:pt x="295" y="548"/>
                      <a:pt x="293" y="548"/>
                    </a:cubicBezTo>
                    <a:cubicBezTo>
                      <a:pt x="293" y="548"/>
                      <a:pt x="292" y="548"/>
                      <a:pt x="292" y="548"/>
                    </a:cubicBezTo>
                    <a:cubicBezTo>
                      <a:pt x="277" y="541"/>
                      <a:pt x="275" y="506"/>
                      <a:pt x="257" y="512"/>
                    </a:cubicBezTo>
                    <a:cubicBezTo>
                      <a:pt x="236" y="519"/>
                      <a:pt x="196" y="548"/>
                      <a:pt x="168" y="532"/>
                    </a:cubicBezTo>
                    <a:cubicBezTo>
                      <a:pt x="170" y="540"/>
                      <a:pt x="182" y="544"/>
                      <a:pt x="189" y="544"/>
                    </a:cubicBezTo>
                    <a:cubicBezTo>
                      <a:pt x="220" y="548"/>
                      <a:pt x="247" y="527"/>
                      <a:pt x="266" y="517"/>
                    </a:cubicBezTo>
                    <a:cubicBezTo>
                      <a:pt x="269" y="546"/>
                      <a:pt x="287" y="564"/>
                      <a:pt x="319" y="556"/>
                    </a:cubicBezTo>
                    <a:cubicBezTo>
                      <a:pt x="338" y="552"/>
                      <a:pt x="350" y="539"/>
                      <a:pt x="360" y="527"/>
                    </a:cubicBezTo>
                    <a:cubicBezTo>
                      <a:pt x="364" y="542"/>
                      <a:pt x="376" y="549"/>
                      <a:pt x="391" y="553"/>
                    </a:cubicBezTo>
                    <a:cubicBezTo>
                      <a:pt x="425" y="553"/>
                      <a:pt x="443" y="536"/>
                      <a:pt x="441" y="516"/>
                    </a:cubicBezTo>
                    <a:cubicBezTo>
                      <a:pt x="431" y="521"/>
                      <a:pt x="429" y="531"/>
                      <a:pt x="421" y="537"/>
                    </a:cubicBezTo>
                    <a:cubicBezTo>
                      <a:pt x="399" y="553"/>
                      <a:pt x="375" y="539"/>
                      <a:pt x="364" y="521"/>
                    </a:cubicBezTo>
                    <a:cubicBezTo>
                      <a:pt x="361" y="519"/>
                      <a:pt x="365" y="510"/>
                      <a:pt x="359" y="511"/>
                    </a:cubicBezTo>
                    <a:cubicBezTo>
                      <a:pt x="351" y="513"/>
                      <a:pt x="351" y="520"/>
                      <a:pt x="347" y="525"/>
                    </a:cubicBezTo>
                    <a:cubicBezTo>
                      <a:pt x="338" y="536"/>
                      <a:pt x="317" y="552"/>
                      <a:pt x="299" y="550"/>
                    </a:cubicBezTo>
                    <a:cubicBezTo>
                      <a:pt x="301" y="549"/>
                      <a:pt x="303" y="549"/>
                      <a:pt x="303" y="549"/>
                    </a:cubicBezTo>
                    <a:cubicBezTo>
                      <a:pt x="308" y="547"/>
                      <a:pt x="313" y="545"/>
                      <a:pt x="317" y="543"/>
                    </a:cubicBezTo>
                    <a:cubicBezTo>
                      <a:pt x="327" y="538"/>
                      <a:pt x="334" y="531"/>
                      <a:pt x="341" y="524"/>
                    </a:cubicBezTo>
                    <a:cubicBezTo>
                      <a:pt x="356" y="507"/>
                      <a:pt x="365" y="486"/>
                      <a:pt x="371" y="466"/>
                    </a:cubicBezTo>
                    <a:cubicBezTo>
                      <a:pt x="377" y="446"/>
                      <a:pt x="381" y="424"/>
                      <a:pt x="382" y="403"/>
                    </a:cubicBezTo>
                    <a:cubicBezTo>
                      <a:pt x="383" y="382"/>
                      <a:pt x="381" y="361"/>
                      <a:pt x="380" y="340"/>
                    </a:cubicBezTo>
                    <a:cubicBezTo>
                      <a:pt x="379" y="328"/>
                      <a:pt x="378" y="316"/>
                      <a:pt x="373" y="305"/>
                    </a:cubicBezTo>
                    <a:cubicBezTo>
                      <a:pt x="378" y="297"/>
                      <a:pt x="380" y="288"/>
                      <a:pt x="381" y="280"/>
                    </a:cubicBezTo>
                    <a:cubicBezTo>
                      <a:pt x="381" y="258"/>
                      <a:pt x="365" y="260"/>
                      <a:pt x="363" y="276"/>
                    </a:cubicBezTo>
                    <a:cubicBezTo>
                      <a:pt x="367" y="277"/>
                      <a:pt x="368" y="273"/>
                      <a:pt x="369" y="275"/>
                    </a:cubicBezTo>
                    <a:cubicBezTo>
                      <a:pt x="362" y="290"/>
                      <a:pt x="349" y="332"/>
                      <a:pt x="324" y="334"/>
                    </a:cubicBezTo>
                    <a:cubicBezTo>
                      <a:pt x="307" y="335"/>
                      <a:pt x="295" y="314"/>
                      <a:pt x="288" y="302"/>
                    </a:cubicBezTo>
                    <a:cubicBezTo>
                      <a:pt x="283" y="294"/>
                      <a:pt x="278" y="286"/>
                      <a:pt x="272" y="279"/>
                    </a:cubicBezTo>
                    <a:cubicBezTo>
                      <a:pt x="277" y="275"/>
                      <a:pt x="282" y="270"/>
                      <a:pt x="287" y="266"/>
                    </a:cubicBezTo>
                    <a:cubicBezTo>
                      <a:pt x="293" y="261"/>
                      <a:pt x="299" y="255"/>
                      <a:pt x="304" y="250"/>
                    </a:cubicBezTo>
                    <a:cubicBezTo>
                      <a:pt x="316" y="237"/>
                      <a:pt x="323" y="223"/>
                      <a:pt x="329" y="208"/>
                    </a:cubicBezTo>
                    <a:cubicBezTo>
                      <a:pt x="334" y="194"/>
                      <a:pt x="336" y="180"/>
                      <a:pt x="337" y="165"/>
                    </a:cubicBezTo>
                    <a:cubicBezTo>
                      <a:pt x="337" y="160"/>
                      <a:pt x="336" y="156"/>
                      <a:pt x="336" y="151"/>
                    </a:cubicBezTo>
                    <a:cubicBezTo>
                      <a:pt x="343" y="170"/>
                      <a:pt x="351" y="189"/>
                      <a:pt x="372" y="194"/>
                    </a:cubicBezTo>
                    <a:cubicBezTo>
                      <a:pt x="404" y="193"/>
                      <a:pt x="411" y="175"/>
                      <a:pt x="421" y="159"/>
                    </a:cubicBezTo>
                    <a:cubicBezTo>
                      <a:pt x="430" y="205"/>
                      <a:pt x="447" y="230"/>
                      <a:pt x="477" y="250"/>
                    </a:cubicBezTo>
                    <a:cubicBezTo>
                      <a:pt x="485" y="256"/>
                      <a:pt x="499" y="265"/>
                      <a:pt x="511" y="265"/>
                    </a:cubicBezTo>
                    <a:cubicBezTo>
                      <a:pt x="544" y="267"/>
                      <a:pt x="557" y="244"/>
                      <a:pt x="550" y="221"/>
                    </a:cubicBezTo>
                    <a:cubicBezTo>
                      <a:pt x="547" y="209"/>
                      <a:pt x="533" y="193"/>
                      <a:pt x="520" y="191"/>
                    </a:cubicBezTo>
                    <a:close/>
                    <a:moveTo>
                      <a:pt x="371" y="267"/>
                    </a:moveTo>
                    <a:cubicBezTo>
                      <a:pt x="370" y="268"/>
                      <a:pt x="369" y="270"/>
                      <a:pt x="370" y="272"/>
                    </a:cubicBezTo>
                    <a:cubicBezTo>
                      <a:pt x="366" y="272"/>
                      <a:pt x="366" y="267"/>
                      <a:pt x="371" y="267"/>
                    </a:cubicBezTo>
                    <a:close/>
                    <a:moveTo>
                      <a:pt x="295" y="99"/>
                    </a:moveTo>
                    <a:cubicBezTo>
                      <a:pt x="291" y="100"/>
                      <a:pt x="288" y="101"/>
                      <a:pt x="284" y="102"/>
                    </a:cubicBezTo>
                    <a:cubicBezTo>
                      <a:pt x="288" y="97"/>
                      <a:pt x="291" y="91"/>
                      <a:pt x="293" y="86"/>
                    </a:cubicBezTo>
                    <a:cubicBezTo>
                      <a:pt x="296" y="78"/>
                      <a:pt x="298" y="69"/>
                      <a:pt x="299" y="60"/>
                    </a:cubicBezTo>
                    <a:cubicBezTo>
                      <a:pt x="301" y="43"/>
                      <a:pt x="301" y="24"/>
                      <a:pt x="296" y="8"/>
                    </a:cubicBezTo>
                    <a:cubicBezTo>
                      <a:pt x="297" y="8"/>
                      <a:pt x="297" y="8"/>
                      <a:pt x="298" y="8"/>
                    </a:cubicBezTo>
                    <a:cubicBezTo>
                      <a:pt x="300" y="16"/>
                      <a:pt x="303" y="23"/>
                      <a:pt x="304" y="31"/>
                    </a:cubicBezTo>
                    <a:cubicBezTo>
                      <a:pt x="305" y="41"/>
                      <a:pt x="306" y="50"/>
                      <a:pt x="306" y="60"/>
                    </a:cubicBezTo>
                    <a:cubicBezTo>
                      <a:pt x="306" y="73"/>
                      <a:pt x="303" y="88"/>
                      <a:pt x="295" y="99"/>
                    </a:cubicBezTo>
                    <a:close/>
                    <a:moveTo>
                      <a:pt x="332" y="165"/>
                    </a:moveTo>
                    <a:cubicBezTo>
                      <a:pt x="332" y="179"/>
                      <a:pt x="329" y="194"/>
                      <a:pt x="324" y="208"/>
                    </a:cubicBezTo>
                    <a:cubicBezTo>
                      <a:pt x="319" y="221"/>
                      <a:pt x="312" y="235"/>
                      <a:pt x="301" y="246"/>
                    </a:cubicBezTo>
                    <a:cubicBezTo>
                      <a:pt x="296" y="253"/>
                      <a:pt x="290" y="258"/>
                      <a:pt x="284" y="264"/>
                    </a:cubicBezTo>
                    <a:cubicBezTo>
                      <a:pt x="279" y="268"/>
                      <a:pt x="274" y="272"/>
                      <a:pt x="270" y="276"/>
                    </a:cubicBezTo>
                    <a:cubicBezTo>
                      <a:pt x="266" y="272"/>
                      <a:pt x="261" y="268"/>
                      <a:pt x="257" y="265"/>
                    </a:cubicBezTo>
                    <a:cubicBezTo>
                      <a:pt x="256" y="265"/>
                      <a:pt x="256" y="264"/>
                      <a:pt x="255" y="264"/>
                    </a:cubicBezTo>
                    <a:cubicBezTo>
                      <a:pt x="257" y="262"/>
                      <a:pt x="259" y="261"/>
                      <a:pt x="261" y="259"/>
                    </a:cubicBezTo>
                    <a:cubicBezTo>
                      <a:pt x="268" y="254"/>
                      <a:pt x="275" y="249"/>
                      <a:pt x="282" y="243"/>
                    </a:cubicBezTo>
                    <a:cubicBezTo>
                      <a:pt x="293" y="232"/>
                      <a:pt x="301" y="219"/>
                      <a:pt x="307" y="205"/>
                    </a:cubicBezTo>
                    <a:cubicBezTo>
                      <a:pt x="314" y="190"/>
                      <a:pt x="318" y="174"/>
                      <a:pt x="320" y="158"/>
                    </a:cubicBezTo>
                    <a:cubicBezTo>
                      <a:pt x="320" y="150"/>
                      <a:pt x="321" y="142"/>
                      <a:pt x="319" y="134"/>
                    </a:cubicBezTo>
                    <a:cubicBezTo>
                      <a:pt x="318" y="128"/>
                      <a:pt x="317" y="122"/>
                      <a:pt x="316" y="116"/>
                    </a:cubicBezTo>
                    <a:cubicBezTo>
                      <a:pt x="316" y="117"/>
                      <a:pt x="317" y="117"/>
                      <a:pt x="317" y="118"/>
                    </a:cubicBezTo>
                    <a:cubicBezTo>
                      <a:pt x="322" y="122"/>
                      <a:pt x="325" y="127"/>
                      <a:pt x="328" y="133"/>
                    </a:cubicBezTo>
                    <a:cubicBezTo>
                      <a:pt x="330" y="143"/>
                      <a:pt x="332" y="154"/>
                      <a:pt x="332" y="165"/>
                    </a:cubicBezTo>
                    <a:close/>
                    <a:moveTo>
                      <a:pt x="382" y="184"/>
                    </a:moveTo>
                    <a:cubicBezTo>
                      <a:pt x="370" y="185"/>
                      <a:pt x="363" y="166"/>
                      <a:pt x="355" y="150"/>
                    </a:cubicBezTo>
                    <a:cubicBezTo>
                      <a:pt x="347" y="136"/>
                      <a:pt x="340" y="121"/>
                      <a:pt x="331" y="113"/>
                    </a:cubicBezTo>
                    <a:cubicBezTo>
                      <a:pt x="325" y="107"/>
                      <a:pt x="311" y="100"/>
                      <a:pt x="304" y="99"/>
                    </a:cubicBezTo>
                    <a:cubicBezTo>
                      <a:pt x="302" y="99"/>
                      <a:pt x="300" y="99"/>
                      <a:pt x="299" y="99"/>
                    </a:cubicBezTo>
                    <a:cubicBezTo>
                      <a:pt x="301" y="96"/>
                      <a:pt x="302" y="92"/>
                      <a:pt x="303" y="89"/>
                    </a:cubicBezTo>
                    <a:cubicBezTo>
                      <a:pt x="306" y="82"/>
                      <a:pt x="308" y="75"/>
                      <a:pt x="308" y="67"/>
                    </a:cubicBezTo>
                    <a:cubicBezTo>
                      <a:pt x="310" y="57"/>
                      <a:pt x="308" y="47"/>
                      <a:pt x="307" y="37"/>
                    </a:cubicBezTo>
                    <a:cubicBezTo>
                      <a:pt x="307" y="33"/>
                      <a:pt x="306" y="27"/>
                      <a:pt x="305" y="23"/>
                    </a:cubicBezTo>
                    <a:cubicBezTo>
                      <a:pt x="304" y="18"/>
                      <a:pt x="302" y="13"/>
                      <a:pt x="301" y="7"/>
                    </a:cubicBezTo>
                    <a:cubicBezTo>
                      <a:pt x="303" y="7"/>
                      <a:pt x="305" y="7"/>
                      <a:pt x="306" y="7"/>
                    </a:cubicBezTo>
                    <a:cubicBezTo>
                      <a:pt x="308" y="37"/>
                      <a:pt x="317" y="68"/>
                      <a:pt x="333" y="94"/>
                    </a:cubicBezTo>
                    <a:cubicBezTo>
                      <a:pt x="342" y="107"/>
                      <a:pt x="353" y="118"/>
                      <a:pt x="366" y="128"/>
                    </a:cubicBezTo>
                    <a:cubicBezTo>
                      <a:pt x="378" y="136"/>
                      <a:pt x="394" y="145"/>
                      <a:pt x="410" y="146"/>
                    </a:cubicBezTo>
                    <a:cubicBezTo>
                      <a:pt x="404" y="162"/>
                      <a:pt x="398" y="184"/>
                      <a:pt x="382" y="18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70" name="Freeform 49"/>
              <p:cNvSpPr/>
              <p:nvPr/>
            </p:nvSpPr>
            <p:spPr bwMode="auto">
              <a:xfrm>
                <a:off x="2349" y="3473"/>
                <a:ext cx="177" cy="110"/>
              </a:xfrm>
              <a:custGeom>
                <a:avLst/>
                <a:gdLst>
                  <a:gd name="T0" fmla="*/ 48 w 75"/>
                  <a:gd name="T1" fmla="*/ 13 h 46"/>
                  <a:gd name="T2" fmla="*/ 58 w 75"/>
                  <a:gd name="T3" fmla="*/ 6 h 46"/>
                  <a:gd name="T4" fmla="*/ 35 w 75"/>
                  <a:gd name="T5" fmla="*/ 26 h 46"/>
                  <a:gd name="T6" fmla="*/ 0 w 75"/>
                  <a:gd name="T7" fmla="*/ 25 h 46"/>
                  <a:gd name="T8" fmla="*/ 62 w 75"/>
                  <a:gd name="T9" fmla="*/ 3 h 46"/>
                  <a:gd name="T10" fmla="*/ 48 w 75"/>
                  <a:gd name="T11" fmla="*/ 1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46">
                    <a:moveTo>
                      <a:pt x="48" y="13"/>
                    </a:moveTo>
                    <a:cubicBezTo>
                      <a:pt x="56" y="13"/>
                      <a:pt x="50" y="5"/>
                      <a:pt x="58" y="6"/>
                    </a:cubicBezTo>
                    <a:cubicBezTo>
                      <a:pt x="55" y="14"/>
                      <a:pt x="48" y="22"/>
                      <a:pt x="35" y="26"/>
                    </a:cubicBezTo>
                    <a:cubicBezTo>
                      <a:pt x="22" y="29"/>
                      <a:pt x="10" y="25"/>
                      <a:pt x="0" y="25"/>
                    </a:cubicBezTo>
                    <a:cubicBezTo>
                      <a:pt x="14" y="46"/>
                      <a:pt x="75" y="30"/>
                      <a:pt x="62" y="3"/>
                    </a:cubicBezTo>
                    <a:cubicBezTo>
                      <a:pt x="54" y="0"/>
                      <a:pt x="43" y="7"/>
                      <a:pt x="48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71" name="Freeform 50"/>
              <p:cNvSpPr>
                <a:spLocks noEditPoints="1"/>
              </p:cNvSpPr>
              <p:nvPr/>
            </p:nvSpPr>
            <p:spPr bwMode="auto">
              <a:xfrm>
                <a:off x="1422" y="2663"/>
                <a:ext cx="327" cy="349"/>
              </a:xfrm>
              <a:custGeom>
                <a:avLst/>
                <a:gdLst>
                  <a:gd name="T0" fmla="*/ 91 w 138"/>
                  <a:gd name="T1" fmla="*/ 57 h 147"/>
                  <a:gd name="T2" fmla="*/ 95 w 138"/>
                  <a:gd name="T3" fmla="*/ 124 h 147"/>
                  <a:gd name="T4" fmla="*/ 86 w 138"/>
                  <a:gd name="T5" fmla="*/ 89 h 147"/>
                  <a:gd name="T6" fmla="*/ 94 w 138"/>
                  <a:gd name="T7" fmla="*/ 86 h 147"/>
                  <a:gd name="T8" fmla="*/ 92 w 138"/>
                  <a:gd name="T9" fmla="*/ 76 h 147"/>
                  <a:gd name="T10" fmla="*/ 98 w 138"/>
                  <a:gd name="T11" fmla="*/ 130 h 147"/>
                  <a:gd name="T12" fmla="*/ 68 w 138"/>
                  <a:gd name="T13" fmla="*/ 127 h 147"/>
                  <a:gd name="T14" fmla="*/ 91 w 138"/>
                  <a:gd name="T15" fmla="*/ 57 h 147"/>
                  <a:gd name="T16" fmla="*/ 12 w 138"/>
                  <a:gd name="T17" fmla="*/ 123 h 147"/>
                  <a:gd name="T18" fmla="*/ 51 w 138"/>
                  <a:gd name="T19" fmla="*/ 97 h 147"/>
                  <a:gd name="T20" fmla="*/ 103 w 138"/>
                  <a:gd name="T21" fmla="*/ 136 h 147"/>
                  <a:gd name="T22" fmla="*/ 138 w 138"/>
                  <a:gd name="T23" fmla="*/ 72 h 147"/>
                  <a:gd name="T24" fmla="*/ 133 w 138"/>
                  <a:gd name="T25" fmla="*/ 29 h 147"/>
                  <a:gd name="T26" fmla="*/ 125 w 138"/>
                  <a:gd name="T27" fmla="*/ 9 h 147"/>
                  <a:gd name="T28" fmla="*/ 117 w 138"/>
                  <a:gd name="T29" fmla="*/ 113 h 147"/>
                  <a:gd name="T30" fmla="*/ 92 w 138"/>
                  <a:gd name="T31" fmla="*/ 50 h 147"/>
                  <a:gd name="T32" fmla="*/ 62 w 138"/>
                  <a:gd name="T33" fmla="*/ 64 h 147"/>
                  <a:gd name="T34" fmla="*/ 93 w 138"/>
                  <a:gd name="T35" fmla="*/ 0 h 147"/>
                  <a:gd name="T36" fmla="*/ 71 w 138"/>
                  <a:gd name="T37" fmla="*/ 13 h 147"/>
                  <a:gd name="T38" fmla="*/ 73 w 138"/>
                  <a:gd name="T39" fmla="*/ 19 h 147"/>
                  <a:gd name="T40" fmla="*/ 35 w 138"/>
                  <a:gd name="T41" fmla="*/ 96 h 147"/>
                  <a:gd name="T42" fmla="*/ 14 w 138"/>
                  <a:gd name="T43" fmla="*/ 117 h 147"/>
                  <a:gd name="T44" fmla="*/ 9 w 138"/>
                  <a:gd name="T45" fmla="*/ 110 h 147"/>
                  <a:gd name="T46" fmla="*/ 15 w 138"/>
                  <a:gd name="T47" fmla="*/ 104 h 147"/>
                  <a:gd name="T48" fmla="*/ 12 w 138"/>
                  <a:gd name="T49" fmla="*/ 123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8" h="147">
                    <a:moveTo>
                      <a:pt x="91" y="57"/>
                    </a:moveTo>
                    <a:cubicBezTo>
                      <a:pt x="121" y="55"/>
                      <a:pt x="118" y="123"/>
                      <a:pt x="95" y="124"/>
                    </a:cubicBezTo>
                    <a:cubicBezTo>
                      <a:pt x="77" y="125"/>
                      <a:pt x="81" y="99"/>
                      <a:pt x="86" y="89"/>
                    </a:cubicBezTo>
                    <a:cubicBezTo>
                      <a:pt x="86" y="85"/>
                      <a:pt x="92" y="92"/>
                      <a:pt x="94" y="86"/>
                    </a:cubicBezTo>
                    <a:cubicBezTo>
                      <a:pt x="96" y="82"/>
                      <a:pt x="95" y="78"/>
                      <a:pt x="92" y="76"/>
                    </a:cubicBezTo>
                    <a:cubicBezTo>
                      <a:pt x="65" y="81"/>
                      <a:pt x="66" y="133"/>
                      <a:pt x="98" y="130"/>
                    </a:cubicBezTo>
                    <a:cubicBezTo>
                      <a:pt x="85" y="134"/>
                      <a:pt x="74" y="133"/>
                      <a:pt x="68" y="127"/>
                    </a:cubicBezTo>
                    <a:cubicBezTo>
                      <a:pt x="51" y="112"/>
                      <a:pt x="68" y="60"/>
                      <a:pt x="91" y="57"/>
                    </a:cubicBezTo>
                    <a:close/>
                    <a:moveTo>
                      <a:pt x="12" y="123"/>
                    </a:moveTo>
                    <a:cubicBezTo>
                      <a:pt x="38" y="123"/>
                      <a:pt x="41" y="108"/>
                      <a:pt x="51" y="97"/>
                    </a:cubicBezTo>
                    <a:cubicBezTo>
                      <a:pt x="49" y="125"/>
                      <a:pt x="68" y="147"/>
                      <a:pt x="103" y="136"/>
                    </a:cubicBezTo>
                    <a:cubicBezTo>
                      <a:pt x="126" y="129"/>
                      <a:pt x="138" y="100"/>
                      <a:pt x="138" y="72"/>
                    </a:cubicBezTo>
                    <a:cubicBezTo>
                      <a:pt x="137" y="58"/>
                      <a:pt x="135" y="43"/>
                      <a:pt x="133" y="29"/>
                    </a:cubicBezTo>
                    <a:cubicBezTo>
                      <a:pt x="131" y="22"/>
                      <a:pt x="130" y="14"/>
                      <a:pt x="125" y="9"/>
                    </a:cubicBezTo>
                    <a:cubicBezTo>
                      <a:pt x="121" y="43"/>
                      <a:pt x="137" y="95"/>
                      <a:pt x="117" y="113"/>
                    </a:cubicBezTo>
                    <a:cubicBezTo>
                      <a:pt x="129" y="91"/>
                      <a:pt x="120" y="50"/>
                      <a:pt x="92" y="50"/>
                    </a:cubicBezTo>
                    <a:cubicBezTo>
                      <a:pt x="78" y="51"/>
                      <a:pt x="70" y="60"/>
                      <a:pt x="62" y="64"/>
                    </a:cubicBezTo>
                    <a:cubicBezTo>
                      <a:pt x="69" y="40"/>
                      <a:pt x="78" y="18"/>
                      <a:pt x="93" y="0"/>
                    </a:cubicBezTo>
                    <a:cubicBezTo>
                      <a:pt x="81" y="1"/>
                      <a:pt x="80" y="18"/>
                      <a:pt x="71" y="13"/>
                    </a:cubicBezTo>
                    <a:cubicBezTo>
                      <a:pt x="70" y="17"/>
                      <a:pt x="73" y="16"/>
                      <a:pt x="73" y="19"/>
                    </a:cubicBezTo>
                    <a:cubicBezTo>
                      <a:pt x="53" y="40"/>
                      <a:pt x="48" y="72"/>
                      <a:pt x="35" y="96"/>
                    </a:cubicBezTo>
                    <a:cubicBezTo>
                      <a:pt x="31" y="104"/>
                      <a:pt x="26" y="115"/>
                      <a:pt x="14" y="117"/>
                    </a:cubicBezTo>
                    <a:cubicBezTo>
                      <a:pt x="10" y="117"/>
                      <a:pt x="9" y="114"/>
                      <a:pt x="9" y="110"/>
                    </a:cubicBezTo>
                    <a:cubicBezTo>
                      <a:pt x="9" y="107"/>
                      <a:pt x="19" y="110"/>
                      <a:pt x="15" y="104"/>
                    </a:cubicBezTo>
                    <a:cubicBezTo>
                      <a:pt x="0" y="96"/>
                      <a:pt x="1" y="122"/>
                      <a:pt x="12" y="1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72" name="Freeform 51"/>
              <p:cNvSpPr/>
              <p:nvPr/>
            </p:nvSpPr>
            <p:spPr bwMode="auto">
              <a:xfrm>
                <a:off x="1543" y="2794"/>
                <a:ext cx="166" cy="187"/>
              </a:xfrm>
              <a:custGeom>
                <a:avLst/>
                <a:gdLst>
                  <a:gd name="T0" fmla="*/ 35 w 70"/>
                  <a:gd name="T1" fmla="*/ 34 h 79"/>
                  <a:gd name="T2" fmla="*/ 43 w 70"/>
                  <a:gd name="T3" fmla="*/ 31 h 79"/>
                  <a:gd name="T4" fmla="*/ 41 w 70"/>
                  <a:gd name="T5" fmla="*/ 21 h 79"/>
                  <a:gd name="T6" fmla="*/ 47 w 70"/>
                  <a:gd name="T7" fmla="*/ 75 h 79"/>
                  <a:gd name="T8" fmla="*/ 17 w 70"/>
                  <a:gd name="T9" fmla="*/ 72 h 79"/>
                  <a:gd name="T10" fmla="*/ 40 w 70"/>
                  <a:gd name="T11" fmla="*/ 2 h 79"/>
                  <a:gd name="T12" fmla="*/ 44 w 70"/>
                  <a:gd name="T13" fmla="*/ 69 h 79"/>
                  <a:gd name="T14" fmla="*/ 35 w 70"/>
                  <a:gd name="T15" fmla="*/ 3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0" h="79">
                    <a:moveTo>
                      <a:pt x="35" y="34"/>
                    </a:moveTo>
                    <a:cubicBezTo>
                      <a:pt x="35" y="30"/>
                      <a:pt x="41" y="37"/>
                      <a:pt x="43" y="31"/>
                    </a:cubicBezTo>
                    <a:cubicBezTo>
                      <a:pt x="45" y="27"/>
                      <a:pt x="44" y="23"/>
                      <a:pt x="41" y="21"/>
                    </a:cubicBezTo>
                    <a:cubicBezTo>
                      <a:pt x="14" y="26"/>
                      <a:pt x="15" y="78"/>
                      <a:pt x="47" y="75"/>
                    </a:cubicBezTo>
                    <a:cubicBezTo>
                      <a:pt x="34" y="79"/>
                      <a:pt x="23" y="78"/>
                      <a:pt x="17" y="72"/>
                    </a:cubicBezTo>
                    <a:cubicBezTo>
                      <a:pt x="0" y="57"/>
                      <a:pt x="17" y="5"/>
                      <a:pt x="40" y="2"/>
                    </a:cubicBezTo>
                    <a:cubicBezTo>
                      <a:pt x="70" y="0"/>
                      <a:pt x="67" y="68"/>
                      <a:pt x="44" y="69"/>
                    </a:cubicBezTo>
                    <a:cubicBezTo>
                      <a:pt x="26" y="70"/>
                      <a:pt x="30" y="44"/>
                      <a:pt x="35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73" name="Freeform 52"/>
              <p:cNvSpPr/>
              <p:nvPr/>
            </p:nvSpPr>
            <p:spPr bwMode="auto">
              <a:xfrm>
                <a:off x="2164" y="2934"/>
                <a:ext cx="12" cy="12"/>
              </a:xfrm>
              <a:custGeom>
                <a:avLst/>
                <a:gdLst>
                  <a:gd name="T0" fmla="*/ 5 w 5"/>
                  <a:gd name="T1" fmla="*/ 0 h 5"/>
                  <a:gd name="T2" fmla="*/ 4 w 5"/>
                  <a:gd name="T3" fmla="*/ 5 h 5"/>
                  <a:gd name="T4" fmla="*/ 5 w 5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1"/>
                      <a:pt x="3" y="3"/>
                      <a:pt x="4" y="5"/>
                    </a:cubicBezTo>
                    <a:cubicBezTo>
                      <a:pt x="0" y="5"/>
                      <a:pt x="0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</p:grpSp>
        <p:grpSp>
          <p:nvGrpSpPr>
            <p:cNvPr id="74" name="Group 55"/>
            <p:cNvGrpSpPr>
              <a:grpSpLocks noChangeAspect="1"/>
            </p:cNvGrpSpPr>
            <p:nvPr/>
          </p:nvGrpSpPr>
          <p:grpSpPr bwMode="auto">
            <a:xfrm>
              <a:off x="8790127" y="2511799"/>
              <a:ext cx="654750" cy="828230"/>
              <a:chOff x="5235" y="728"/>
              <a:chExt cx="702" cy="888"/>
            </a:xfrm>
            <a:solidFill>
              <a:schemeClr val="bg1"/>
            </a:solidFill>
            <a:effectLst>
              <a:outerShdw blurRad="63500" sx="102000" sy="102000" algn="ctr" rotWithShape="0">
                <a:schemeClr val="bg1">
                  <a:alpha val="40000"/>
                </a:schemeClr>
              </a:outerShdw>
            </a:effectLst>
          </p:grpSpPr>
          <p:sp>
            <p:nvSpPr>
              <p:cNvPr id="75" name="Freeform 56"/>
              <p:cNvSpPr/>
              <p:nvPr/>
            </p:nvSpPr>
            <p:spPr bwMode="auto">
              <a:xfrm>
                <a:off x="5521" y="1361"/>
                <a:ext cx="129" cy="255"/>
              </a:xfrm>
              <a:custGeom>
                <a:avLst/>
                <a:gdLst>
                  <a:gd name="T0" fmla="*/ 14 w 54"/>
                  <a:gd name="T1" fmla="*/ 0 h 107"/>
                  <a:gd name="T2" fmla="*/ 0 w 54"/>
                  <a:gd name="T3" fmla="*/ 100 h 107"/>
                  <a:gd name="T4" fmla="*/ 7 w 54"/>
                  <a:gd name="T5" fmla="*/ 102 h 107"/>
                  <a:gd name="T6" fmla="*/ 20 w 54"/>
                  <a:gd name="T7" fmla="*/ 27 h 107"/>
                  <a:gd name="T8" fmla="*/ 14 w 54"/>
                  <a:gd name="T9" fmla="*/ 106 h 107"/>
                  <a:gd name="T10" fmla="*/ 21 w 54"/>
                  <a:gd name="T11" fmla="*/ 107 h 107"/>
                  <a:gd name="T12" fmla="*/ 27 w 54"/>
                  <a:gd name="T13" fmla="*/ 38 h 107"/>
                  <a:gd name="T14" fmla="*/ 33 w 54"/>
                  <a:gd name="T15" fmla="*/ 107 h 107"/>
                  <a:gd name="T16" fmla="*/ 40 w 54"/>
                  <a:gd name="T17" fmla="*/ 106 h 107"/>
                  <a:gd name="T18" fmla="*/ 34 w 54"/>
                  <a:gd name="T19" fmla="*/ 27 h 107"/>
                  <a:gd name="T20" fmla="*/ 47 w 54"/>
                  <a:gd name="T21" fmla="*/ 102 h 107"/>
                  <a:gd name="T22" fmla="*/ 54 w 54"/>
                  <a:gd name="T23" fmla="*/ 100 h 107"/>
                  <a:gd name="T24" fmla="*/ 40 w 54"/>
                  <a:gd name="T25" fmla="*/ 0 h 107"/>
                  <a:gd name="T26" fmla="*/ 14 w 54"/>
                  <a:gd name="T2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4" h="107">
                    <a:moveTo>
                      <a:pt x="14" y="0"/>
                    </a:moveTo>
                    <a:cubicBezTo>
                      <a:pt x="14" y="34"/>
                      <a:pt x="9" y="64"/>
                      <a:pt x="0" y="100"/>
                    </a:cubicBezTo>
                    <a:cubicBezTo>
                      <a:pt x="7" y="102"/>
                      <a:pt x="7" y="102"/>
                      <a:pt x="7" y="102"/>
                    </a:cubicBezTo>
                    <a:cubicBezTo>
                      <a:pt x="14" y="75"/>
                      <a:pt x="18" y="52"/>
                      <a:pt x="20" y="27"/>
                    </a:cubicBezTo>
                    <a:cubicBezTo>
                      <a:pt x="19" y="57"/>
                      <a:pt x="17" y="85"/>
                      <a:pt x="14" y="106"/>
                    </a:cubicBezTo>
                    <a:cubicBezTo>
                      <a:pt x="21" y="107"/>
                      <a:pt x="21" y="107"/>
                      <a:pt x="21" y="107"/>
                    </a:cubicBezTo>
                    <a:cubicBezTo>
                      <a:pt x="24" y="89"/>
                      <a:pt x="26" y="64"/>
                      <a:pt x="27" y="38"/>
                    </a:cubicBezTo>
                    <a:cubicBezTo>
                      <a:pt x="28" y="64"/>
                      <a:pt x="30" y="89"/>
                      <a:pt x="33" y="107"/>
                    </a:cubicBezTo>
                    <a:cubicBezTo>
                      <a:pt x="40" y="106"/>
                      <a:pt x="40" y="106"/>
                      <a:pt x="40" y="106"/>
                    </a:cubicBezTo>
                    <a:cubicBezTo>
                      <a:pt x="37" y="85"/>
                      <a:pt x="35" y="57"/>
                      <a:pt x="34" y="27"/>
                    </a:cubicBezTo>
                    <a:cubicBezTo>
                      <a:pt x="36" y="52"/>
                      <a:pt x="40" y="75"/>
                      <a:pt x="47" y="102"/>
                    </a:cubicBezTo>
                    <a:cubicBezTo>
                      <a:pt x="54" y="100"/>
                      <a:pt x="54" y="100"/>
                      <a:pt x="54" y="100"/>
                    </a:cubicBezTo>
                    <a:cubicBezTo>
                      <a:pt x="45" y="64"/>
                      <a:pt x="40" y="34"/>
                      <a:pt x="40" y="0"/>
                    </a:cubicBezTo>
                    <a:lnTo>
                      <a:pt x="1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76" name="Freeform 57"/>
              <p:cNvSpPr/>
              <p:nvPr/>
            </p:nvSpPr>
            <p:spPr bwMode="auto">
              <a:xfrm>
                <a:off x="5624" y="1342"/>
                <a:ext cx="163" cy="241"/>
              </a:xfrm>
              <a:custGeom>
                <a:avLst/>
                <a:gdLst>
                  <a:gd name="T0" fmla="*/ 68 w 68"/>
                  <a:gd name="T1" fmla="*/ 80 h 101"/>
                  <a:gd name="T2" fmla="*/ 48 w 68"/>
                  <a:gd name="T3" fmla="*/ 71 h 101"/>
                  <a:gd name="T4" fmla="*/ 32 w 68"/>
                  <a:gd name="T5" fmla="*/ 30 h 101"/>
                  <a:gd name="T6" fmla="*/ 23 w 68"/>
                  <a:gd name="T7" fmla="*/ 1 h 101"/>
                  <a:gd name="T8" fmla="*/ 0 w 68"/>
                  <a:gd name="T9" fmla="*/ 0 h 101"/>
                  <a:gd name="T10" fmla="*/ 0 w 68"/>
                  <a:gd name="T11" fmla="*/ 4 h 101"/>
                  <a:gd name="T12" fmla="*/ 16 w 68"/>
                  <a:gd name="T13" fmla="*/ 42 h 101"/>
                  <a:gd name="T14" fmla="*/ 16 w 68"/>
                  <a:gd name="T15" fmla="*/ 47 h 101"/>
                  <a:gd name="T16" fmla="*/ 16 w 68"/>
                  <a:gd name="T17" fmla="*/ 47 h 101"/>
                  <a:gd name="T18" fmla="*/ 23 w 68"/>
                  <a:gd name="T19" fmla="*/ 77 h 101"/>
                  <a:gd name="T20" fmla="*/ 60 w 68"/>
                  <a:gd name="T21" fmla="*/ 101 h 101"/>
                  <a:gd name="T22" fmla="*/ 55 w 68"/>
                  <a:gd name="T23" fmla="*/ 86 h 101"/>
                  <a:gd name="T24" fmla="*/ 68 w 68"/>
                  <a:gd name="T25" fmla="*/ 8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8" h="101">
                    <a:moveTo>
                      <a:pt x="68" y="80"/>
                    </a:moveTo>
                    <a:cubicBezTo>
                      <a:pt x="62" y="79"/>
                      <a:pt x="55" y="77"/>
                      <a:pt x="48" y="71"/>
                    </a:cubicBezTo>
                    <a:cubicBezTo>
                      <a:pt x="38" y="63"/>
                      <a:pt x="32" y="49"/>
                      <a:pt x="32" y="30"/>
                    </a:cubicBezTo>
                    <a:cubicBezTo>
                      <a:pt x="31" y="15"/>
                      <a:pt x="27" y="6"/>
                      <a:pt x="23" y="1"/>
                    </a:cubicBezTo>
                    <a:cubicBezTo>
                      <a:pt x="13" y="1"/>
                      <a:pt x="5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4" y="12"/>
                      <a:pt x="16" y="21"/>
                      <a:pt x="16" y="42"/>
                    </a:cubicBezTo>
                    <a:cubicBezTo>
                      <a:pt x="16" y="44"/>
                      <a:pt x="16" y="45"/>
                      <a:pt x="16" y="47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6" y="56"/>
                      <a:pt x="19" y="70"/>
                      <a:pt x="23" y="77"/>
                    </a:cubicBezTo>
                    <a:cubicBezTo>
                      <a:pt x="36" y="97"/>
                      <a:pt x="53" y="100"/>
                      <a:pt x="60" y="101"/>
                    </a:cubicBezTo>
                    <a:cubicBezTo>
                      <a:pt x="58" y="97"/>
                      <a:pt x="55" y="86"/>
                      <a:pt x="55" y="86"/>
                    </a:cubicBezTo>
                    <a:cubicBezTo>
                      <a:pt x="55" y="86"/>
                      <a:pt x="62" y="83"/>
                      <a:pt x="68" y="8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77" name="Freeform 58"/>
              <p:cNvSpPr/>
              <p:nvPr/>
            </p:nvSpPr>
            <p:spPr bwMode="auto">
              <a:xfrm>
                <a:off x="5624" y="1297"/>
                <a:ext cx="170" cy="43"/>
              </a:xfrm>
              <a:custGeom>
                <a:avLst/>
                <a:gdLst>
                  <a:gd name="T0" fmla="*/ 70 w 71"/>
                  <a:gd name="T1" fmla="*/ 5 h 18"/>
                  <a:gd name="T2" fmla="*/ 48 w 71"/>
                  <a:gd name="T3" fmla="*/ 1 h 18"/>
                  <a:gd name="T4" fmla="*/ 0 w 71"/>
                  <a:gd name="T5" fmla="*/ 15 h 18"/>
                  <a:gd name="T6" fmla="*/ 0 w 71"/>
                  <a:gd name="T7" fmla="*/ 15 h 18"/>
                  <a:gd name="T8" fmla="*/ 59 w 71"/>
                  <a:gd name="T9" fmla="*/ 18 h 18"/>
                  <a:gd name="T10" fmla="*/ 69 w 71"/>
                  <a:gd name="T11" fmla="*/ 15 h 18"/>
                  <a:gd name="T12" fmla="*/ 71 w 71"/>
                  <a:gd name="T13" fmla="*/ 10 h 18"/>
                  <a:gd name="T14" fmla="*/ 70 w 71"/>
                  <a:gd name="T15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18">
                    <a:moveTo>
                      <a:pt x="70" y="5"/>
                    </a:moveTo>
                    <a:cubicBezTo>
                      <a:pt x="68" y="3"/>
                      <a:pt x="63" y="0"/>
                      <a:pt x="48" y="1"/>
                    </a:cubicBezTo>
                    <a:cubicBezTo>
                      <a:pt x="31" y="2"/>
                      <a:pt x="10" y="11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0" y="16"/>
                      <a:pt x="41" y="18"/>
                      <a:pt x="59" y="18"/>
                    </a:cubicBezTo>
                    <a:cubicBezTo>
                      <a:pt x="63" y="18"/>
                      <a:pt x="67" y="17"/>
                      <a:pt x="69" y="15"/>
                    </a:cubicBezTo>
                    <a:cubicBezTo>
                      <a:pt x="71" y="13"/>
                      <a:pt x="71" y="10"/>
                      <a:pt x="71" y="10"/>
                    </a:cubicBezTo>
                    <a:cubicBezTo>
                      <a:pt x="71" y="10"/>
                      <a:pt x="71" y="8"/>
                      <a:pt x="7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78" name="Freeform 59"/>
              <p:cNvSpPr/>
              <p:nvPr/>
            </p:nvSpPr>
            <p:spPr bwMode="auto">
              <a:xfrm>
                <a:off x="5624" y="1233"/>
                <a:ext cx="170" cy="88"/>
              </a:xfrm>
              <a:custGeom>
                <a:avLst/>
                <a:gdLst>
                  <a:gd name="T0" fmla="*/ 0 w 71"/>
                  <a:gd name="T1" fmla="*/ 26 h 37"/>
                  <a:gd name="T2" fmla="*/ 20 w 71"/>
                  <a:gd name="T3" fmla="*/ 17 h 37"/>
                  <a:gd name="T4" fmla="*/ 22 w 71"/>
                  <a:gd name="T5" fmla="*/ 18 h 37"/>
                  <a:gd name="T6" fmla="*/ 21 w 71"/>
                  <a:gd name="T7" fmla="*/ 20 h 37"/>
                  <a:gd name="T8" fmla="*/ 0 w 71"/>
                  <a:gd name="T9" fmla="*/ 30 h 37"/>
                  <a:gd name="T10" fmla="*/ 0 w 71"/>
                  <a:gd name="T11" fmla="*/ 37 h 37"/>
                  <a:gd name="T12" fmla="*/ 48 w 71"/>
                  <a:gd name="T13" fmla="*/ 24 h 37"/>
                  <a:gd name="T14" fmla="*/ 71 w 71"/>
                  <a:gd name="T15" fmla="*/ 28 h 37"/>
                  <a:gd name="T16" fmla="*/ 71 w 71"/>
                  <a:gd name="T17" fmla="*/ 11 h 37"/>
                  <a:gd name="T18" fmla="*/ 68 w 71"/>
                  <a:gd name="T19" fmla="*/ 4 h 37"/>
                  <a:gd name="T20" fmla="*/ 45 w 71"/>
                  <a:gd name="T21" fmla="*/ 2 h 37"/>
                  <a:gd name="T22" fmla="*/ 0 w 71"/>
                  <a:gd name="T23" fmla="*/ 18 h 37"/>
                  <a:gd name="T24" fmla="*/ 0 w 71"/>
                  <a:gd name="T25" fmla="*/ 2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1" h="37">
                    <a:moveTo>
                      <a:pt x="0" y="26"/>
                    </a:moveTo>
                    <a:cubicBezTo>
                      <a:pt x="5" y="23"/>
                      <a:pt x="14" y="19"/>
                      <a:pt x="20" y="17"/>
                    </a:cubicBezTo>
                    <a:cubicBezTo>
                      <a:pt x="21" y="17"/>
                      <a:pt x="22" y="17"/>
                      <a:pt x="22" y="18"/>
                    </a:cubicBezTo>
                    <a:cubicBezTo>
                      <a:pt x="22" y="19"/>
                      <a:pt x="22" y="20"/>
                      <a:pt x="21" y="20"/>
                    </a:cubicBezTo>
                    <a:cubicBezTo>
                      <a:pt x="15" y="22"/>
                      <a:pt x="3" y="28"/>
                      <a:pt x="0" y="30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0" y="33"/>
                      <a:pt x="31" y="25"/>
                      <a:pt x="48" y="24"/>
                    </a:cubicBezTo>
                    <a:cubicBezTo>
                      <a:pt x="59" y="23"/>
                      <a:pt x="66" y="25"/>
                      <a:pt x="71" y="28"/>
                    </a:cubicBezTo>
                    <a:cubicBezTo>
                      <a:pt x="71" y="21"/>
                      <a:pt x="71" y="11"/>
                      <a:pt x="71" y="11"/>
                    </a:cubicBezTo>
                    <a:cubicBezTo>
                      <a:pt x="71" y="8"/>
                      <a:pt x="70" y="6"/>
                      <a:pt x="68" y="4"/>
                    </a:cubicBezTo>
                    <a:cubicBezTo>
                      <a:pt x="64" y="1"/>
                      <a:pt x="56" y="0"/>
                      <a:pt x="45" y="2"/>
                    </a:cubicBezTo>
                    <a:cubicBezTo>
                      <a:pt x="28" y="4"/>
                      <a:pt x="9" y="13"/>
                      <a:pt x="0" y="18"/>
                    </a:cubicBezTo>
                    <a:lnTo>
                      <a:pt x="0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79" name="Freeform 60"/>
              <p:cNvSpPr/>
              <p:nvPr/>
            </p:nvSpPr>
            <p:spPr bwMode="auto">
              <a:xfrm>
                <a:off x="5383" y="1342"/>
                <a:ext cx="165" cy="241"/>
              </a:xfrm>
              <a:custGeom>
                <a:avLst/>
                <a:gdLst>
                  <a:gd name="T0" fmla="*/ 69 w 69"/>
                  <a:gd name="T1" fmla="*/ 4 h 101"/>
                  <a:gd name="T2" fmla="*/ 69 w 69"/>
                  <a:gd name="T3" fmla="*/ 0 h 101"/>
                  <a:gd name="T4" fmla="*/ 45 w 69"/>
                  <a:gd name="T5" fmla="*/ 1 h 101"/>
                  <a:gd name="T6" fmla="*/ 36 w 69"/>
                  <a:gd name="T7" fmla="*/ 30 h 101"/>
                  <a:gd name="T8" fmla="*/ 20 w 69"/>
                  <a:gd name="T9" fmla="*/ 71 h 101"/>
                  <a:gd name="T10" fmla="*/ 0 w 69"/>
                  <a:gd name="T11" fmla="*/ 80 h 101"/>
                  <a:gd name="T12" fmla="*/ 13 w 69"/>
                  <a:gd name="T13" fmla="*/ 86 h 101"/>
                  <a:gd name="T14" fmla="*/ 8 w 69"/>
                  <a:gd name="T15" fmla="*/ 101 h 101"/>
                  <a:gd name="T16" fmla="*/ 44 w 69"/>
                  <a:gd name="T17" fmla="*/ 77 h 101"/>
                  <a:gd name="T18" fmla="*/ 51 w 69"/>
                  <a:gd name="T19" fmla="*/ 47 h 101"/>
                  <a:gd name="T20" fmla="*/ 51 w 69"/>
                  <a:gd name="T21" fmla="*/ 47 h 101"/>
                  <a:gd name="T22" fmla="*/ 51 w 69"/>
                  <a:gd name="T23" fmla="*/ 42 h 101"/>
                  <a:gd name="T24" fmla="*/ 69 w 69"/>
                  <a:gd name="T25" fmla="*/ 3 h 101"/>
                  <a:gd name="T26" fmla="*/ 69 w 69"/>
                  <a:gd name="T27" fmla="*/ 4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9" h="101">
                    <a:moveTo>
                      <a:pt x="69" y="4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65" y="0"/>
                      <a:pt x="56" y="1"/>
                      <a:pt x="45" y="1"/>
                    </a:cubicBezTo>
                    <a:cubicBezTo>
                      <a:pt x="40" y="6"/>
                      <a:pt x="36" y="15"/>
                      <a:pt x="36" y="30"/>
                    </a:cubicBezTo>
                    <a:cubicBezTo>
                      <a:pt x="35" y="49"/>
                      <a:pt x="30" y="63"/>
                      <a:pt x="20" y="71"/>
                    </a:cubicBezTo>
                    <a:cubicBezTo>
                      <a:pt x="13" y="77"/>
                      <a:pt x="6" y="79"/>
                      <a:pt x="0" y="80"/>
                    </a:cubicBezTo>
                    <a:cubicBezTo>
                      <a:pt x="5" y="83"/>
                      <a:pt x="13" y="86"/>
                      <a:pt x="13" y="86"/>
                    </a:cubicBezTo>
                    <a:cubicBezTo>
                      <a:pt x="13" y="86"/>
                      <a:pt x="9" y="97"/>
                      <a:pt x="8" y="101"/>
                    </a:cubicBezTo>
                    <a:cubicBezTo>
                      <a:pt x="15" y="100"/>
                      <a:pt x="32" y="97"/>
                      <a:pt x="44" y="77"/>
                    </a:cubicBezTo>
                    <a:cubicBezTo>
                      <a:pt x="48" y="70"/>
                      <a:pt x="51" y="56"/>
                      <a:pt x="51" y="47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5"/>
                      <a:pt x="51" y="44"/>
                      <a:pt x="51" y="42"/>
                    </a:cubicBezTo>
                    <a:cubicBezTo>
                      <a:pt x="51" y="20"/>
                      <a:pt x="54" y="11"/>
                      <a:pt x="69" y="3"/>
                    </a:cubicBezTo>
                    <a:lnTo>
                      <a:pt x="69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80" name="Freeform 61"/>
              <p:cNvSpPr/>
              <p:nvPr/>
            </p:nvSpPr>
            <p:spPr bwMode="auto">
              <a:xfrm>
                <a:off x="5376" y="1297"/>
                <a:ext cx="169" cy="43"/>
              </a:xfrm>
              <a:custGeom>
                <a:avLst/>
                <a:gdLst>
                  <a:gd name="T0" fmla="*/ 12 w 71"/>
                  <a:gd name="T1" fmla="*/ 18 h 18"/>
                  <a:gd name="T2" fmla="*/ 71 w 71"/>
                  <a:gd name="T3" fmla="*/ 15 h 18"/>
                  <a:gd name="T4" fmla="*/ 22 w 71"/>
                  <a:gd name="T5" fmla="*/ 1 h 18"/>
                  <a:gd name="T6" fmla="*/ 1 w 71"/>
                  <a:gd name="T7" fmla="*/ 5 h 18"/>
                  <a:gd name="T8" fmla="*/ 0 w 71"/>
                  <a:gd name="T9" fmla="*/ 10 h 18"/>
                  <a:gd name="T10" fmla="*/ 2 w 71"/>
                  <a:gd name="T11" fmla="*/ 15 h 18"/>
                  <a:gd name="T12" fmla="*/ 12 w 71"/>
                  <a:gd name="T1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18">
                    <a:moveTo>
                      <a:pt x="12" y="18"/>
                    </a:moveTo>
                    <a:cubicBezTo>
                      <a:pt x="30" y="18"/>
                      <a:pt x="61" y="16"/>
                      <a:pt x="71" y="15"/>
                    </a:cubicBezTo>
                    <a:cubicBezTo>
                      <a:pt x="62" y="11"/>
                      <a:pt x="39" y="2"/>
                      <a:pt x="22" y="1"/>
                    </a:cubicBezTo>
                    <a:cubicBezTo>
                      <a:pt x="8" y="0"/>
                      <a:pt x="3" y="3"/>
                      <a:pt x="1" y="5"/>
                    </a:cubicBezTo>
                    <a:cubicBezTo>
                      <a:pt x="0" y="8"/>
                      <a:pt x="0" y="10"/>
                      <a:pt x="0" y="10"/>
                    </a:cubicBezTo>
                    <a:cubicBezTo>
                      <a:pt x="0" y="10"/>
                      <a:pt x="0" y="13"/>
                      <a:pt x="2" y="15"/>
                    </a:cubicBezTo>
                    <a:cubicBezTo>
                      <a:pt x="4" y="17"/>
                      <a:pt x="7" y="18"/>
                      <a:pt x="12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81" name="Freeform 62"/>
              <p:cNvSpPr/>
              <p:nvPr/>
            </p:nvSpPr>
            <p:spPr bwMode="auto">
              <a:xfrm>
                <a:off x="5376" y="1233"/>
                <a:ext cx="172" cy="90"/>
              </a:xfrm>
              <a:custGeom>
                <a:avLst/>
                <a:gdLst>
                  <a:gd name="T0" fmla="*/ 22 w 72"/>
                  <a:gd name="T1" fmla="*/ 24 h 38"/>
                  <a:gd name="T2" fmla="*/ 72 w 72"/>
                  <a:gd name="T3" fmla="*/ 38 h 38"/>
                  <a:gd name="T4" fmla="*/ 72 w 72"/>
                  <a:gd name="T5" fmla="*/ 30 h 38"/>
                  <a:gd name="T6" fmla="*/ 71 w 72"/>
                  <a:gd name="T7" fmla="*/ 30 h 38"/>
                  <a:gd name="T8" fmla="*/ 50 w 72"/>
                  <a:gd name="T9" fmla="*/ 20 h 38"/>
                  <a:gd name="T10" fmla="*/ 48 w 72"/>
                  <a:gd name="T11" fmla="*/ 18 h 38"/>
                  <a:gd name="T12" fmla="*/ 51 w 72"/>
                  <a:gd name="T13" fmla="*/ 17 h 38"/>
                  <a:gd name="T14" fmla="*/ 72 w 72"/>
                  <a:gd name="T15" fmla="*/ 27 h 38"/>
                  <a:gd name="T16" fmla="*/ 72 w 72"/>
                  <a:gd name="T17" fmla="*/ 18 h 38"/>
                  <a:gd name="T18" fmla="*/ 54 w 72"/>
                  <a:gd name="T19" fmla="*/ 10 h 38"/>
                  <a:gd name="T20" fmla="*/ 45 w 72"/>
                  <a:gd name="T21" fmla="*/ 16 h 38"/>
                  <a:gd name="T22" fmla="*/ 43 w 72"/>
                  <a:gd name="T23" fmla="*/ 17 h 38"/>
                  <a:gd name="T24" fmla="*/ 42 w 72"/>
                  <a:gd name="T25" fmla="*/ 15 h 38"/>
                  <a:gd name="T26" fmla="*/ 39 w 72"/>
                  <a:gd name="T27" fmla="*/ 4 h 38"/>
                  <a:gd name="T28" fmla="*/ 26 w 72"/>
                  <a:gd name="T29" fmla="*/ 2 h 38"/>
                  <a:gd name="T30" fmla="*/ 3 w 72"/>
                  <a:gd name="T31" fmla="*/ 4 h 38"/>
                  <a:gd name="T32" fmla="*/ 0 w 72"/>
                  <a:gd name="T33" fmla="*/ 11 h 38"/>
                  <a:gd name="T34" fmla="*/ 0 w 72"/>
                  <a:gd name="T35" fmla="*/ 28 h 38"/>
                  <a:gd name="T36" fmla="*/ 22 w 72"/>
                  <a:gd name="T37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2" h="38">
                    <a:moveTo>
                      <a:pt x="22" y="24"/>
                    </a:moveTo>
                    <a:cubicBezTo>
                      <a:pt x="40" y="25"/>
                      <a:pt x="63" y="34"/>
                      <a:pt x="72" y="38"/>
                    </a:cubicBezTo>
                    <a:cubicBezTo>
                      <a:pt x="72" y="30"/>
                      <a:pt x="72" y="30"/>
                      <a:pt x="72" y="30"/>
                    </a:cubicBezTo>
                    <a:cubicBezTo>
                      <a:pt x="72" y="30"/>
                      <a:pt x="71" y="30"/>
                      <a:pt x="71" y="30"/>
                    </a:cubicBezTo>
                    <a:cubicBezTo>
                      <a:pt x="71" y="30"/>
                      <a:pt x="57" y="22"/>
                      <a:pt x="50" y="20"/>
                    </a:cubicBezTo>
                    <a:cubicBezTo>
                      <a:pt x="49" y="20"/>
                      <a:pt x="48" y="19"/>
                      <a:pt x="48" y="18"/>
                    </a:cubicBezTo>
                    <a:cubicBezTo>
                      <a:pt x="49" y="17"/>
                      <a:pt x="50" y="17"/>
                      <a:pt x="51" y="17"/>
                    </a:cubicBezTo>
                    <a:cubicBezTo>
                      <a:pt x="57" y="19"/>
                      <a:pt x="69" y="25"/>
                      <a:pt x="72" y="27"/>
                    </a:cubicBezTo>
                    <a:cubicBezTo>
                      <a:pt x="72" y="18"/>
                      <a:pt x="72" y="18"/>
                      <a:pt x="72" y="18"/>
                    </a:cubicBezTo>
                    <a:cubicBezTo>
                      <a:pt x="68" y="16"/>
                      <a:pt x="62" y="13"/>
                      <a:pt x="54" y="10"/>
                    </a:cubicBezTo>
                    <a:cubicBezTo>
                      <a:pt x="50" y="14"/>
                      <a:pt x="45" y="16"/>
                      <a:pt x="45" y="16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42" y="15"/>
                      <a:pt x="40" y="10"/>
                      <a:pt x="39" y="4"/>
                    </a:cubicBezTo>
                    <a:cubicBezTo>
                      <a:pt x="34" y="3"/>
                      <a:pt x="30" y="2"/>
                      <a:pt x="26" y="2"/>
                    </a:cubicBezTo>
                    <a:cubicBezTo>
                      <a:pt x="15" y="0"/>
                      <a:pt x="7" y="1"/>
                      <a:pt x="3" y="4"/>
                    </a:cubicBezTo>
                    <a:cubicBezTo>
                      <a:pt x="1" y="6"/>
                      <a:pt x="0" y="8"/>
                      <a:pt x="0" y="11"/>
                    </a:cubicBezTo>
                    <a:cubicBezTo>
                      <a:pt x="0" y="11"/>
                      <a:pt x="0" y="21"/>
                      <a:pt x="0" y="28"/>
                    </a:cubicBezTo>
                    <a:cubicBezTo>
                      <a:pt x="4" y="25"/>
                      <a:pt x="12" y="23"/>
                      <a:pt x="2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82" name="Freeform 63"/>
              <p:cNvSpPr/>
              <p:nvPr/>
            </p:nvSpPr>
            <p:spPr bwMode="auto">
              <a:xfrm>
                <a:off x="5557" y="1271"/>
                <a:ext cx="58" cy="81"/>
              </a:xfrm>
              <a:custGeom>
                <a:avLst/>
                <a:gdLst>
                  <a:gd name="T0" fmla="*/ 24 w 24"/>
                  <a:gd name="T1" fmla="*/ 34 h 34"/>
                  <a:gd name="T2" fmla="*/ 24 w 24"/>
                  <a:gd name="T3" fmla="*/ 0 h 34"/>
                  <a:gd name="T4" fmla="*/ 0 w 24"/>
                  <a:gd name="T5" fmla="*/ 0 h 34"/>
                  <a:gd name="T6" fmla="*/ 0 w 24"/>
                  <a:gd name="T7" fmla="*/ 34 h 34"/>
                  <a:gd name="T8" fmla="*/ 24 w 24"/>
                  <a:gd name="T9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34">
                    <a:moveTo>
                      <a:pt x="24" y="34"/>
                    </a:moveTo>
                    <a:cubicBezTo>
                      <a:pt x="24" y="31"/>
                      <a:pt x="24" y="3"/>
                      <a:pt x="24" y="0"/>
                    </a:cubicBezTo>
                    <a:cubicBezTo>
                      <a:pt x="21" y="0"/>
                      <a:pt x="3" y="0"/>
                      <a:pt x="0" y="0"/>
                    </a:cubicBezTo>
                    <a:cubicBezTo>
                      <a:pt x="0" y="3"/>
                      <a:pt x="0" y="31"/>
                      <a:pt x="0" y="34"/>
                    </a:cubicBezTo>
                    <a:cubicBezTo>
                      <a:pt x="3" y="34"/>
                      <a:pt x="21" y="34"/>
                      <a:pt x="24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83" name="Freeform 64"/>
              <p:cNvSpPr/>
              <p:nvPr/>
            </p:nvSpPr>
            <p:spPr bwMode="auto">
              <a:xfrm>
                <a:off x="5536" y="1056"/>
                <a:ext cx="19" cy="31"/>
              </a:xfrm>
              <a:custGeom>
                <a:avLst/>
                <a:gdLst>
                  <a:gd name="T0" fmla="*/ 8 w 8"/>
                  <a:gd name="T1" fmla="*/ 9 h 13"/>
                  <a:gd name="T2" fmla="*/ 5 w 8"/>
                  <a:gd name="T3" fmla="*/ 0 h 13"/>
                  <a:gd name="T4" fmla="*/ 0 w 8"/>
                  <a:gd name="T5" fmla="*/ 1 h 13"/>
                  <a:gd name="T6" fmla="*/ 4 w 8"/>
                  <a:gd name="T7" fmla="*/ 13 h 13"/>
                  <a:gd name="T8" fmla="*/ 8 w 8"/>
                  <a:gd name="T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8" y="9"/>
                    </a:moveTo>
                    <a:cubicBezTo>
                      <a:pt x="7" y="5"/>
                      <a:pt x="6" y="2"/>
                      <a:pt x="5" y="0"/>
                    </a:cubicBezTo>
                    <a:cubicBezTo>
                      <a:pt x="4" y="0"/>
                      <a:pt x="2" y="1"/>
                      <a:pt x="0" y="1"/>
                    </a:cubicBezTo>
                    <a:cubicBezTo>
                      <a:pt x="1" y="4"/>
                      <a:pt x="2" y="9"/>
                      <a:pt x="4" y="13"/>
                    </a:cubicBezTo>
                    <a:cubicBezTo>
                      <a:pt x="4" y="12"/>
                      <a:pt x="5" y="10"/>
                      <a:pt x="8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84" name="Freeform 65"/>
              <p:cNvSpPr/>
              <p:nvPr/>
            </p:nvSpPr>
            <p:spPr bwMode="auto">
              <a:xfrm>
                <a:off x="5600" y="1011"/>
                <a:ext cx="29" cy="48"/>
              </a:xfrm>
              <a:custGeom>
                <a:avLst/>
                <a:gdLst>
                  <a:gd name="T0" fmla="*/ 5 w 12"/>
                  <a:gd name="T1" fmla="*/ 20 h 20"/>
                  <a:gd name="T2" fmla="*/ 12 w 12"/>
                  <a:gd name="T3" fmla="*/ 7 h 20"/>
                  <a:gd name="T4" fmla="*/ 12 w 12"/>
                  <a:gd name="T5" fmla="*/ 5 h 20"/>
                  <a:gd name="T6" fmla="*/ 11 w 12"/>
                  <a:gd name="T7" fmla="*/ 0 h 20"/>
                  <a:gd name="T8" fmla="*/ 0 w 12"/>
                  <a:gd name="T9" fmla="*/ 20 h 20"/>
                  <a:gd name="T10" fmla="*/ 5 w 12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20">
                    <a:moveTo>
                      <a:pt x="5" y="20"/>
                    </a:moveTo>
                    <a:cubicBezTo>
                      <a:pt x="8" y="15"/>
                      <a:pt x="10" y="11"/>
                      <a:pt x="12" y="7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2" y="4"/>
                      <a:pt x="11" y="2"/>
                      <a:pt x="11" y="0"/>
                    </a:cubicBezTo>
                    <a:cubicBezTo>
                      <a:pt x="8" y="5"/>
                      <a:pt x="4" y="12"/>
                      <a:pt x="0" y="20"/>
                    </a:cubicBezTo>
                    <a:cubicBezTo>
                      <a:pt x="1" y="20"/>
                      <a:pt x="3" y="20"/>
                      <a:pt x="5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85" name="Freeform 66"/>
              <p:cNvSpPr/>
              <p:nvPr/>
            </p:nvSpPr>
            <p:spPr bwMode="auto">
              <a:xfrm>
                <a:off x="5588" y="868"/>
                <a:ext cx="46" cy="74"/>
              </a:xfrm>
              <a:custGeom>
                <a:avLst/>
                <a:gdLst>
                  <a:gd name="T0" fmla="*/ 2 w 19"/>
                  <a:gd name="T1" fmla="*/ 31 h 31"/>
                  <a:gd name="T2" fmla="*/ 2 w 19"/>
                  <a:gd name="T3" fmla="*/ 31 h 31"/>
                  <a:gd name="T4" fmla="*/ 19 w 19"/>
                  <a:gd name="T5" fmla="*/ 4 h 31"/>
                  <a:gd name="T6" fmla="*/ 15 w 19"/>
                  <a:gd name="T7" fmla="*/ 0 h 31"/>
                  <a:gd name="T8" fmla="*/ 0 w 19"/>
                  <a:gd name="T9" fmla="*/ 24 h 31"/>
                  <a:gd name="T10" fmla="*/ 0 w 19"/>
                  <a:gd name="T11" fmla="*/ 26 h 31"/>
                  <a:gd name="T12" fmla="*/ 2 w 19"/>
                  <a:gd name="T13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31">
                    <a:moveTo>
                      <a:pt x="2" y="31"/>
                    </a:moveTo>
                    <a:cubicBezTo>
                      <a:pt x="2" y="31"/>
                      <a:pt x="2" y="31"/>
                      <a:pt x="2" y="31"/>
                    </a:cubicBezTo>
                    <a:cubicBezTo>
                      <a:pt x="7" y="19"/>
                      <a:pt x="14" y="10"/>
                      <a:pt x="19" y="4"/>
                    </a:cubicBezTo>
                    <a:cubicBezTo>
                      <a:pt x="18" y="3"/>
                      <a:pt x="17" y="2"/>
                      <a:pt x="15" y="0"/>
                    </a:cubicBezTo>
                    <a:cubicBezTo>
                      <a:pt x="11" y="6"/>
                      <a:pt x="5" y="14"/>
                      <a:pt x="0" y="24"/>
                    </a:cubicBezTo>
                    <a:cubicBezTo>
                      <a:pt x="0" y="24"/>
                      <a:pt x="0" y="25"/>
                      <a:pt x="0" y="26"/>
                    </a:cubicBezTo>
                    <a:cubicBezTo>
                      <a:pt x="1" y="27"/>
                      <a:pt x="2" y="29"/>
                      <a:pt x="2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86" name="Freeform 67"/>
              <p:cNvSpPr/>
              <p:nvPr/>
            </p:nvSpPr>
            <p:spPr bwMode="auto">
              <a:xfrm>
                <a:off x="5342" y="937"/>
                <a:ext cx="39" cy="26"/>
              </a:xfrm>
              <a:custGeom>
                <a:avLst/>
                <a:gdLst>
                  <a:gd name="T0" fmla="*/ 7 w 16"/>
                  <a:gd name="T1" fmla="*/ 4 h 11"/>
                  <a:gd name="T2" fmla="*/ 6 w 16"/>
                  <a:gd name="T3" fmla="*/ 2 h 11"/>
                  <a:gd name="T4" fmla="*/ 0 w 16"/>
                  <a:gd name="T5" fmla="*/ 0 h 11"/>
                  <a:gd name="T6" fmla="*/ 6 w 16"/>
                  <a:gd name="T7" fmla="*/ 8 h 11"/>
                  <a:gd name="T8" fmla="*/ 16 w 16"/>
                  <a:gd name="T9" fmla="*/ 11 h 11"/>
                  <a:gd name="T10" fmla="*/ 14 w 16"/>
                  <a:gd name="T11" fmla="*/ 8 h 11"/>
                  <a:gd name="T12" fmla="*/ 7 w 16"/>
                  <a:gd name="T1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1">
                    <a:moveTo>
                      <a:pt x="7" y="4"/>
                    </a:moveTo>
                    <a:cubicBezTo>
                      <a:pt x="7" y="4"/>
                      <a:pt x="6" y="2"/>
                      <a:pt x="6" y="2"/>
                    </a:cubicBezTo>
                    <a:cubicBezTo>
                      <a:pt x="4" y="2"/>
                      <a:pt x="2" y="1"/>
                      <a:pt x="0" y="0"/>
                    </a:cubicBezTo>
                    <a:cubicBezTo>
                      <a:pt x="1" y="3"/>
                      <a:pt x="3" y="6"/>
                      <a:pt x="6" y="8"/>
                    </a:cubicBezTo>
                    <a:cubicBezTo>
                      <a:pt x="10" y="11"/>
                      <a:pt x="14" y="11"/>
                      <a:pt x="16" y="11"/>
                    </a:cubicBezTo>
                    <a:cubicBezTo>
                      <a:pt x="15" y="10"/>
                      <a:pt x="15" y="9"/>
                      <a:pt x="14" y="8"/>
                    </a:cubicBezTo>
                    <a:cubicBezTo>
                      <a:pt x="11" y="7"/>
                      <a:pt x="9" y="6"/>
                      <a:pt x="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87" name="Freeform 68"/>
              <p:cNvSpPr/>
              <p:nvPr/>
            </p:nvSpPr>
            <p:spPr bwMode="auto">
              <a:xfrm>
                <a:off x="5364" y="873"/>
                <a:ext cx="26" cy="38"/>
              </a:xfrm>
              <a:custGeom>
                <a:avLst/>
                <a:gdLst>
                  <a:gd name="T0" fmla="*/ 10 w 11"/>
                  <a:gd name="T1" fmla="*/ 15 h 16"/>
                  <a:gd name="T2" fmla="*/ 9 w 11"/>
                  <a:gd name="T3" fmla="*/ 14 h 16"/>
                  <a:gd name="T4" fmla="*/ 9 w 11"/>
                  <a:gd name="T5" fmla="*/ 14 h 16"/>
                  <a:gd name="T6" fmla="*/ 7 w 11"/>
                  <a:gd name="T7" fmla="*/ 8 h 16"/>
                  <a:gd name="T8" fmla="*/ 7 w 11"/>
                  <a:gd name="T9" fmla="*/ 7 h 16"/>
                  <a:gd name="T10" fmla="*/ 11 w 11"/>
                  <a:gd name="T11" fmla="*/ 1 h 16"/>
                  <a:gd name="T12" fmla="*/ 10 w 11"/>
                  <a:gd name="T13" fmla="*/ 0 h 16"/>
                  <a:gd name="T14" fmla="*/ 7 w 11"/>
                  <a:gd name="T15" fmla="*/ 1 h 16"/>
                  <a:gd name="T16" fmla="*/ 3 w 11"/>
                  <a:gd name="T17" fmla="*/ 13 h 16"/>
                  <a:gd name="T18" fmla="*/ 7 w 11"/>
                  <a:gd name="T19" fmla="*/ 16 h 16"/>
                  <a:gd name="T20" fmla="*/ 10 w 11"/>
                  <a:gd name="T21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6">
                    <a:moveTo>
                      <a:pt x="10" y="15"/>
                    </a:moveTo>
                    <a:cubicBezTo>
                      <a:pt x="10" y="15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2"/>
                      <a:pt x="7" y="11"/>
                      <a:pt x="7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4"/>
                      <a:pt x="10" y="2"/>
                      <a:pt x="11" y="1"/>
                    </a:cubicBezTo>
                    <a:cubicBezTo>
                      <a:pt x="11" y="0"/>
                      <a:pt x="11" y="0"/>
                      <a:pt x="10" y="0"/>
                    </a:cubicBezTo>
                    <a:cubicBezTo>
                      <a:pt x="10" y="0"/>
                      <a:pt x="9" y="0"/>
                      <a:pt x="7" y="1"/>
                    </a:cubicBezTo>
                    <a:cubicBezTo>
                      <a:pt x="2" y="6"/>
                      <a:pt x="0" y="10"/>
                      <a:pt x="3" y="13"/>
                    </a:cubicBezTo>
                    <a:cubicBezTo>
                      <a:pt x="4" y="15"/>
                      <a:pt x="6" y="16"/>
                      <a:pt x="7" y="16"/>
                    </a:cubicBezTo>
                    <a:cubicBezTo>
                      <a:pt x="8" y="16"/>
                      <a:pt x="9" y="16"/>
                      <a:pt x="10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88" name="Freeform 69"/>
              <p:cNvSpPr/>
              <p:nvPr/>
            </p:nvSpPr>
            <p:spPr bwMode="auto">
              <a:xfrm>
                <a:off x="5364" y="835"/>
                <a:ext cx="60" cy="19"/>
              </a:xfrm>
              <a:custGeom>
                <a:avLst/>
                <a:gdLst>
                  <a:gd name="T0" fmla="*/ 25 w 25"/>
                  <a:gd name="T1" fmla="*/ 7 h 8"/>
                  <a:gd name="T2" fmla="*/ 25 w 25"/>
                  <a:gd name="T3" fmla="*/ 7 h 8"/>
                  <a:gd name="T4" fmla="*/ 22 w 25"/>
                  <a:gd name="T5" fmla="*/ 2 h 8"/>
                  <a:gd name="T6" fmla="*/ 18 w 25"/>
                  <a:gd name="T7" fmla="*/ 1 h 8"/>
                  <a:gd name="T8" fmla="*/ 12 w 25"/>
                  <a:gd name="T9" fmla="*/ 1 h 8"/>
                  <a:gd name="T10" fmla="*/ 1 w 25"/>
                  <a:gd name="T11" fmla="*/ 2 h 8"/>
                  <a:gd name="T12" fmla="*/ 0 w 25"/>
                  <a:gd name="T13" fmla="*/ 5 h 8"/>
                  <a:gd name="T14" fmla="*/ 0 w 25"/>
                  <a:gd name="T15" fmla="*/ 6 h 8"/>
                  <a:gd name="T16" fmla="*/ 6 w 25"/>
                  <a:gd name="T17" fmla="*/ 8 h 8"/>
                  <a:gd name="T18" fmla="*/ 16 w 25"/>
                  <a:gd name="T19" fmla="*/ 8 h 8"/>
                  <a:gd name="T20" fmla="*/ 25 w 25"/>
                  <a:gd name="T21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8">
                    <a:moveTo>
                      <a:pt x="25" y="7"/>
                    </a:moveTo>
                    <a:cubicBezTo>
                      <a:pt x="25" y="7"/>
                      <a:pt x="25" y="7"/>
                      <a:pt x="25" y="7"/>
                    </a:cubicBezTo>
                    <a:cubicBezTo>
                      <a:pt x="25" y="5"/>
                      <a:pt x="25" y="3"/>
                      <a:pt x="22" y="2"/>
                    </a:cubicBezTo>
                    <a:cubicBezTo>
                      <a:pt x="20" y="1"/>
                      <a:pt x="20" y="1"/>
                      <a:pt x="18" y="1"/>
                    </a:cubicBezTo>
                    <a:cubicBezTo>
                      <a:pt x="17" y="1"/>
                      <a:pt x="15" y="2"/>
                      <a:pt x="12" y="1"/>
                    </a:cubicBezTo>
                    <a:cubicBezTo>
                      <a:pt x="7" y="0"/>
                      <a:pt x="3" y="0"/>
                      <a:pt x="1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3" y="6"/>
                      <a:pt x="5" y="7"/>
                      <a:pt x="6" y="8"/>
                    </a:cubicBezTo>
                    <a:cubicBezTo>
                      <a:pt x="10" y="6"/>
                      <a:pt x="13" y="6"/>
                      <a:pt x="16" y="8"/>
                    </a:cubicBezTo>
                    <a:cubicBezTo>
                      <a:pt x="17" y="7"/>
                      <a:pt x="20" y="5"/>
                      <a:pt x="25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89" name="Freeform 70"/>
              <p:cNvSpPr/>
              <p:nvPr/>
            </p:nvSpPr>
            <p:spPr bwMode="auto">
              <a:xfrm>
                <a:off x="5407" y="854"/>
                <a:ext cx="33" cy="64"/>
              </a:xfrm>
              <a:custGeom>
                <a:avLst/>
                <a:gdLst>
                  <a:gd name="T0" fmla="*/ 12 w 14"/>
                  <a:gd name="T1" fmla="*/ 19 h 27"/>
                  <a:gd name="T2" fmla="*/ 14 w 14"/>
                  <a:gd name="T3" fmla="*/ 16 h 27"/>
                  <a:gd name="T4" fmla="*/ 7 w 14"/>
                  <a:gd name="T5" fmla="*/ 2 h 27"/>
                  <a:gd name="T6" fmla="*/ 0 w 14"/>
                  <a:gd name="T7" fmla="*/ 2 h 27"/>
                  <a:gd name="T8" fmla="*/ 2 w 14"/>
                  <a:gd name="T9" fmla="*/ 6 h 27"/>
                  <a:gd name="T10" fmla="*/ 2 w 14"/>
                  <a:gd name="T11" fmla="*/ 6 h 27"/>
                  <a:gd name="T12" fmla="*/ 2 w 14"/>
                  <a:gd name="T13" fmla="*/ 7 h 27"/>
                  <a:gd name="T14" fmla="*/ 7 w 14"/>
                  <a:gd name="T15" fmla="*/ 11 h 27"/>
                  <a:gd name="T16" fmla="*/ 8 w 14"/>
                  <a:gd name="T17" fmla="*/ 14 h 27"/>
                  <a:gd name="T18" fmla="*/ 7 w 14"/>
                  <a:gd name="T19" fmla="*/ 18 h 27"/>
                  <a:gd name="T20" fmla="*/ 6 w 14"/>
                  <a:gd name="T21" fmla="*/ 21 h 27"/>
                  <a:gd name="T22" fmla="*/ 6 w 14"/>
                  <a:gd name="T23" fmla="*/ 22 h 27"/>
                  <a:gd name="T24" fmla="*/ 6 w 14"/>
                  <a:gd name="T25" fmla="*/ 23 h 27"/>
                  <a:gd name="T26" fmla="*/ 4 w 14"/>
                  <a:gd name="T27" fmla="*/ 26 h 27"/>
                  <a:gd name="T28" fmla="*/ 7 w 14"/>
                  <a:gd name="T29" fmla="*/ 26 h 27"/>
                  <a:gd name="T30" fmla="*/ 7 w 14"/>
                  <a:gd name="T31" fmla="*/ 26 h 27"/>
                  <a:gd name="T32" fmla="*/ 9 w 14"/>
                  <a:gd name="T33" fmla="*/ 24 h 27"/>
                  <a:gd name="T34" fmla="*/ 12 w 14"/>
                  <a:gd name="T35" fmla="*/ 1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27">
                    <a:moveTo>
                      <a:pt x="12" y="19"/>
                    </a:moveTo>
                    <a:cubicBezTo>
                      <a:pt x="12" y="18"/>
                      <a:pt x="13" y="17"/>
                      <a:pt x="14" y="16"/>
                    </a:cubicBezTo>
                    <a:cubicBezTo>
                      <a:pt x="14" y="11"/>
                      <a:pt x="12" y="5"/>
                      <a:pt x="7" y="2"/>
                    </a:cubicBezTo>
                    <a:cubicBezTo>
                      <a:pt x="4" y="0"/>
                      <a:pt x="1" y="1"/>
                      <a:pt x="0" y="2"/>
                    </a:cubicBezTo>
                    <a:cubicBezTo>
                      <a:pt x="2" y="3"/>
                      <a:pt x="2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4" y="8"/>
                      <a:pt x="6" y="9"/>
                      <a:pt x="7" y="11"/>
                    </a:cubicBezTo>
                    <a:cubicBezTo>
                      <a:pt x="8" y="12"/>
                      <a:pt x="8" y="13"/>
                      <a:pt x="8" y="14"/>
                    </a:cubicBezTo>
                    <a:cubicBezTo>
                      <a:pt x="8" y="15"/>
                      <a:pt x="7" y="17"/>
                      <a:pt x="7" y="18"/>
                    </a:cubicBezTo>
                    <a:cubicBezTo>
                      <a:pt x="6" y="20"/>
                      <a:pt x="6" y="21"/>
                      <a:pt x="6" y="21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3"/>
                      <a:pt x="6" y="23"/>
                    </a:cubicBezTo>
                    <a:cubicBezTo>
                      <a:pt x="6" y="24"/>
                      <a:pt x="5" y="25"/>
                      <a:pt x="4" y="26"/>
                    </a:cubicBezTo>
                    <a:cubicBezTo>
                      <a:pt x="5" y="27"/>
                      <a:pt x="6" y="27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8" y="25"/>
                      <a:pt x="8" y="25"/>
                      <a:pt x="9" y="24"/>
                    </a:cubicBezTo>
                    <a:lnTo>
                      <a:pt x="12" y="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90" name="Freeform 71"/>
              <p:cNvSpPr/>
              <p:nvPr/>
            </p:nvSpPr>
            <p:spPr bwMode="auto">
              <a:xfrm>
                <a:off x="5323" y="873"/>
                <a:ext cx="31" cy="62"/>
              </a:xfrm>
              <a:custGeom>
                <a:avLst/>
                <a:gdLst>
                  <a:gd name="T0" fmla="*/ 13 w 13"/>
                  <a:gd name="T1" fmla="*/ 26 h 26"/>
                  <a:gd name="T2" fmla="*/ 13 w 13"/>
                  <a:gd name="T3" fmla="*/ 24 h 26"/>
                  <a:gd name="T4" fmla="*/ 8 w 13"/>
                  <a:gd name="T5" fmla="*/ 22 h 26"/>
                  <a:gd name="T6" fmla="*/ 3 w 13"/>
                  <a:gd name="T7" fmla="*/ 13 h 26"/>
                  <a:gd name="T8" fmla="*/ 4 w 13"/>
                  <a:gd name="T9" fmla="*/ 8 h 26"/>
                  <a:gd name="T10" fmla="*/ 5 w 13"/>
                  <a:gd name="T11" fmla="*/ 4 h 26"/>
                  <a:gd name="T12" fmla="*/ 5 w 13"/>
                  <a:gd name="T13" fmla="*/ 3 h 26"/>
                  <a:gd name="T14" fmla="*/ 3 w 13"/>
                  <a:gd name="T15" fmla="*/ 0 h 26"/>
                  <a:gd name="T16" fmla="*/ 0 w 13"/>
                  <a:gd name="T17" fmla="*/ 8 h 26"/>
                  <a:gd name="T18" fmla="*/ 0 w 13"/>
                  <a:gd name="T19" fmla="*/ 8 h 26"/>
                  <a:gd name="T20" fmla="*/ 13 w 13"/>
                  <a:gd name="T2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26">
                    <a:moveTo>
                      <a:pt x="13" y="26"/>
                    </a:moveTo>
                    <a:cubicBezTo>
                      <a:pt x="13" y="25"/>
                      <a:pt x="13" y="24"/>
                      <a:pt x="13" y="24"/>
                    </a:cubicBezTo>
                    <a:cubicBezTo>
                      <a:pt x="12" y="23"/>
                      <a:pt x="10" y="23"/>
                      <a:pt x="8" y="22"/>
                    </a:cubicBezTo>
                    <a:cubicBezTo>
                      <a:pt x="4" y="19"/>
                      <a:pt x="3" y="16"/>
                      <a:pt x="3" y="13"/>
                    </a:cubicBezTo>
                    <a:cubicBezTo>
                      <a:pt x="3" y="11"/>
                      <a:pt x="4" y="9"/>
                      <a:pt x="4" y="8"/>
                    </a:cubicBezTo>
                    <a:cubicBezTo>
                      <a:pt x="5" y="6"/>
                      <a:pt x="5" y="5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4" y="2"/>
                      <a:pt x="3" y="1"/>
                      <a:pt x="3" y="0"/>
                    </a:cubicBezTo>
                    <a:cubicBezTo>
                      <a:pt x="1" y="1"/>
                      <a:pt x="0" y="4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15"/>
                      <a:pt x="2" y="24"/>
                      <a:pt x="13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91" name="Freeform 72"/>
              <p:cNvSpPr/>
              <p:nvPr/>
            </p:nvSpPr>
            <p:spPr bwMode="auto">
              <a:xfrm>
                <a:off x="5335" y="854"/>
                <a:ext cx="38" cy="69"/>
              </a:xfrm>
              <a:custGeom>
                <a:avLst/>
                <a:gdLst>
                  <a:gd name="T0" fmla="*/ 15 w 16"/>
                  <a:gd name="T1" fmla="*/ 26 h 29"/>
                  <a:gd name="T2" fmla="*/ 13 w 16"/>
                  <a:gd name="T3" fmla="*/ 23 h 29"/>
                  <a:gd name="T4" fmla="*/ 11 w 16"/>
                  <a:gd name="T5" fmla="*/ 18 h 29"/>
                  <a:gd name="T6" fmla="*/ 14 w 16"/>
                  <a:gd name="T7" fmla="*/ 11 h 29"/>
                  <a:gd name="T8" fmla="*/ 12 w 16"/>
                  <a:gd name="T9" fmla="*/ 7 h 29"/>
                  <a:gd name="T10" fmla="*/ 12 w 16"/>
                  <a:gd name="T11" fmla="*/ 7 h 29"/>
                  <a:gd name="T12" fmla="*/ 16 w 16"/>
                  <a:gd name="T13" fmla="*/ 1 h 29"/>
                  <a:gd name="T14" fmla="*/ 10 w 16"/>
                  <a:gd name="T15" fmla="*/ 2 h 29"/>
                  <a:gd name="T16" fmla="*/ 3 w 16"/>
                  <a:gd name="T17" fmla="*/ 12 h 29"/>
                  <a:gd name="T18" fmla="*/ 2 w 16"/>
                  <a:gd name="T19" fmla="*/ 17 h 29"/>
                  <a:gd name="T20" fmla="*/ 5 w 16"/>
                  <a:gd name="T21" fmla="*/ 27 h 29"/>
                  <a:gd name="T22" fmla="*/ 11 w 16"/>
                  <a:gd name="T23" fmla="*/ 29 h 29"/>
                  <a:gd name="T24" fmla="*/ 15 w 16"/>
                  <a:gd name="T25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29">
                    <a:moveTo>
                      <a:pt x="15" y="26"/>
                    </a:moveTo>
                    <a:cubicBezTo>
                      <a:pt x="14" y="25"/>
                      <a:pt x="13" y="24"/>
                      <a:pt x="13" y="23"/>
                    </a:cubicBezTo>
                    <a:cubicBezTo>
                      <a:pt x="11" y="21"/>
                      <a:pt x="11" y="20"/>
                      <a:pt x="11" y="18"/>
                    </a:cubicBezTo>
                    <a:cubicBezTo>
                      <a:pt x="11" y="16"/>
                      <a:pt x="12" y="13"/>
                      <a:pt x="14" y="11"/>
                    </a:cubicBezTo>
                    <a:cubicBezTo>
                      <a:pt x="13" y="10"/>
                      <a:pt x="12" y="9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5"/>
                      <a:pt x="13" y="3"/>
                      <a:pt x="16" y="1"/>
                    </a:cubicBezTo>
                    <a:cubicBezTo>
                      <a:pt x="15" y="1"/>
                      <a:pt x="13" y="0"/>
                      <a:pt x="10" y="2"/>
                    </a:cubicBezTo>
                    <a:cubicBezTo>
                      <a:pt x="6" y="4"/>
                      <a:pt x="3" y="7"/>
                      <a:pt x="3" y="12"/>
                    </a:cubicBezTo>
                    <a:cubicBezTo>
                      <a:pt x="3" y="14"/>
                      <a:pt x="2" y="15"/>
                      <a:pt x="2" y="17"/>
                    </a:cubicBezTo>
                    <a:cubicBezTo>
                      <a:pt x="1" y="20"/>
                      <a:pt x="0" y="24"/>
                      <a:pt x="5" y="27"/>
                    </a:cubicBezTo>
                    <a:cubicBezTo>
                      <a:pt x="7" y="29"/>
                      <a:pt x="9" y="29"/>
                      <a:pt x="11" y="29"/>
                    </a:cubicBezTo>
                    <a:cubicBezTo>
                      <a:pt x="13" y="28"/>
                      <a:pt x="14" y="27"/>
                      <a:pt x="15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92" name="Freeform 73"/>
              <p:cNvSpPr/>
              <p:nvPr/>
            </p:nvSpPr>
            <p:spPr bwMode="auto">
              <a:xfrm>
                <a:off x="5383" y="952"/>
                <a:ext cx="31" cy="19"/>
              </a:xfrm>
              <a:custGeom>
                <a:avLst/>
                <a:gdLst>
                  <a:gd name="T0" fmla="*/ 11 w 13"/>
                  <a:gd name="T1" fmla="*/ 7 h 8"/>
                  <a:gd name="T2" fmla="*/ 13 w 13"/>
                  <a:gd name="T3" fmla="*/ 0 h 8"/>
                  <a:gd name="T4" fmla="*/ 0 w 13"/>
                  <a:gd name="T5" fmla="*/ 2 h 8"/>
                  <a:gd name="T6" fmla="*/ 11 w 13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11" y="7"/>
                    </a:moveTo>
                    <a:cubicBezTo>
                      <a:pt x="11" y="4"/>
                      <a:pt x="12" y="2"/>
                      <a:pt x="13" y="0"/>
                    </a:cubicBezTo>
                    <a:cubicBezTo>
                      <a:pt x="10" y="2"/>
                      <a:pt x="5" y="2"/>
                      <a:pt x="0" y="2"/>
                    </a:cubicBezTo>
                    <a:cubicBezTo>
                      <a:pt x="3" y="6"/>
                      <a:pt x="7" y="8"/>
                      <a:pt x="1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93" name="Freeform 74"/>
              <p:cNvSpPr/>
              <p:nvPr/>
            </p:nvSpPr>
            <p:spPr bwMode="auto">
              <a:xfrm>
                <a:off x="5414" y="823"/>
                <a:ext cx="55" cy="59"/>
              </a:xfrm>
              <a:custGeom>
                <a:avLst/>
                <a:gdLst>
                  <a:gd name="T0" fmla="*/ 23 w 23"/>
                  <a:gd name="T1" fmla="*/ 19 h 25"/>
                  <a:gd name="T2" fmla="*/ 13 w 23"/>
                  <a:gd name="T3" fmla="*/ 4 h 25"/>
                  <a:gd name="T4" fmla="*/ 10 w 23"/>
                  <a:gd name="T5" fmla="*/ 2 h 25"/>
                  <a:gd name="T6" fmla="*/ 0 w 23"/>
                  <a:gd name="T7" fmla="*/ 4 h 25"/>
                  <a:gd name="T8" fmla="*/ 3 w 23"/>
                  <a:gd name="T9" fmla="*/ 5 h 25"/>
                  <a:gd name="T10" fmla="*/ 3 w 23"/>
                  <a:gd name="T11" fmla="*/ 5 h 25"/>
                  <a:gd name="T12" fmla="*/ 3 w 23"/>
                  <a:gd name="T13" fmla="*/ 5 h 25"/>
                  <a:gd name="T14" fmla="*/ 7 w 23"/>
                  <a:gd name="T15" fmla="*/ 12 h 25"/>
                  <a:gd name="T16" fmla="*/ 7 w 23"/>
                  <a:gd name="T17" fmla="*/ 13 h 25"/>
                  <a:gd name="T18" fmla="*/ 13 w 23"/>
                  <a:gd name="T19" fmla="*/ 25 h 25"/>
                  <a:gd name="T20" fmla="*/ 23 w 23"/>
                  <a:gd name="T21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25">
                    <a:moveTo>
                      <a:pt x="23" y="19"/>
                    </a:moveTo>
                    <a:cubicBezTo>
                      <a:pt x="23" y="9"/>
                      <a:pt x="20" y="7"/>
                      <a:pt x="13" y="4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5" y="0"/>
                      <a:pt x="2" y="2"/>
                      <a:pt x="0" y="4"/>
                    </a:cubicBezTo>
                    <a:cubicBezTo>
                      <a:pt x="1" y="4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7"/>
                      <a:pt x="7" y="9"/>
                      <a:pt x="7" y="12"/>
                    </a:cubicBezTo>
                    <a:cubicBezTo>
                      <a:pt x="7" y="12"/>
                      <a:pt x="7" y="13"/>
                      <a:pt x="7" y="13"/>
                    </a:cubicBezTo>
                    <a:cubicBezTo>
                      <a:pt x="10" y="16"/>
                      <a:pt x="12" y="21"/>
                      <a:pt x="13" y="25"/>
                    </a:cubicBezTo>
                    <a:cubicBezTo>
                      <a:pt x="16" y="21"/>
                      <a:pt x="19" y="19"/>
                      <a:pt x="23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94" name="Freeform 75"/>
              <p:cNvSpPr/>
              <p:nvPr/>
            </p:nvSpPr>
            <p:spPr bwMode="auto">
              <a:xfrm>
                <a:off x="5361" y="916"/>
                <a:ext cx="60" cy="36"/>
              </a:xfrm>
              <a:custGeom>
                <a:avLst/>
                <a:gdLst>
                  <a:gd name="T0" fmla="*/ 24 w 25"/>
                  <a:gd name="T1" fmla="*/ 9 h 15"/>
                  <a:gd name="T2" fmla="*/ 25 w 25"/>
                  <a:gd name="T3" fmla="*/ 3 h 15"/>
                  <a:gd name="T4" fmla="*/ 21 w 25"/>
                  <a:gd name="T5" fmla="*/ 3 h 15"/>
                  <a:gd name="T6" fmla="*/ 16 w 25"/>
                  <a:gd name="T7" fmla="*/ 4 h 15"/>
                  <a:gd name="T8" fmla="*/ 11 w 25"/>
                  <a:gd name="T9" fmla="*/ 0 h 15"/>
                  <a:gd name="T10" fmla="*/ 8 w 25"/>
                  <a:gd name="T11" fmla="*/ 1 h 15"/>
                  <a:gd name="T12" fmla="*/ 6 w 25"/>
                  <a:gd name="T13" fmla="*/ 1 h 15"/>
                  <a:gd name="T14" fmla="*/ 0 w 25"/>
                  <a:gd name="T15" fmla="*/ 5 h 15"/>
                  <a:gd name="T16" fmla="*/ 0 w 25"/>
                  <a:gd name="T17" fmla="*/ 5 h 15"/>
                  <a:gd name="T18" fmla="*/ 0 w 25"/>
                  <a:gd name="T19" fmla="*/ 7 h 15"/>
                  <a:gd name="T20" fmla="*/ 1 w 25"/>
                  <a:gd name="T21" fmla="*/ 11 h 15"/>
                  <a:gd name="T22" fmla="*/ 7 w 25"/>
                  <a:gd name="T23" fmla="*/ 14 h 15"/>
                  <a:gd name="T24" fmla="*/ 24 w 25"/>
                  <a:gd name="T25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15">
                    <a:moveTo>
                      <a:pt x="24" y="9"/>
                    </a:moveTo>
                    <a:cubicBezTo>
                      <a:pt x="24" y="7"/>
                      <a:pt x="24" y="5"/>
                      <a:pt x="25" y="3"/>
                    </a:cubicBezTo>
                    <a:cubicBezTo>
                      <a:pt x="24" y="3"/>
                      <a:pt x="22" y="3"/>
                      <a:pt x="21" y="3"/>
                    </a:cubicBezTo>
                    <a:cubicBezTo>
                      <a:pt x="19" y="4"/>
                      <a:pt x="18" y="4"/>
                      <a:pt x="16" y="4"/>
                    </a:cubicBezTo>
                    <a:cubicBezTo>
                      <a:pt x="14" y="3"/>
                      <a:pt x="12" y="2"/>
                      <a:pt x="11" y="0"/>
                    </a:cubicBezTo>
                    <a:cubicBezTo>
                      <a:pt x="10" y="1"/>
                      <a:pt x="9" y="1"/>
                      <a:pt x="8" y="1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5" y="2"/>
                      <a:pt x="3" y="5"/>
                      <a:pt x="0" y="5"/>
                    </a:cubicBezTo>
                    <a:cubicBezTo>
                      <a:pt x="0" y="5"/>
                      <a:pt x="0" y="6"/>
                      <a:pt x="0" y="5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8"/>
                      <a:pt x="0" y="10"/>
                      <a:pt x="1" y="11"/>
                    </a:cubicBezTo>
                    <a:cubicBezTo>
                      <a:pt x="3" y="13"/>
                      <a:pt x="4" y="14"/>
                      <a:pt x="7" y="14"/>
                    </a:cubicBezTo>
                    <a:cubicBezTo>
                      <a:pt x="17" y="14"/>
                      <a:pt x="22" y="15"/>
                      <a:pt x="24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95" name="Freeform 76"/>
              <p:cNvSpPr/>
              <p:nvPr/>
            </p:nvSpPr>
            <p:spPr bwMode="auto">
              <a:xfrm>
                <a:off x="5333" y="816"/>
                <a:ext cx="81" cy="57"/>
              </a:xfrm>
              <a:custGeom>
                <a:avLst/>
                <a:gdLst>
                  <a:gd name="T0" fmla="*/ 8 w 34"/>
                  <a:gd name="T1" fmla="*/ 7 h 24"/>
                  <a:gd name="T2" fmla="*/ 0 w 34"/>
                  <a:gd name="T3" fmla="*/ 19 h 24"/>
                  <a:gd name="T4" fmla="*/ 0 w 34"/>
                  <a:gd name="T5" fmla="*/ 19 h 24"/>
                  <a:gd name="T6" fmla="*/ 2 w 34"/>
                  <a:gd name="T7" fmla="*/ 24 h 24"/>
                  <a:gd name="T8" fmla="*/ 10 w 34"/>
                  <a:gd name="T9" fmla="*/ 15 h 24"/>
                  <a:gd name="T10" fmla="*/ 10 w 34"/>
                  <a:gd name="T11" fmla="*/ 15 h 24"/>
                  <a:gd name="T12" fmla="*/ 10 w 34"/>
                  <a:gd name="T13" fmla="*/ 15 h 24"/>
                  <a:gd name="T14" fmla="*/ 10 w 34"/>
                  <a:gd name="T15" fmla="*/ 15 h 24"/>
                  <a:gd name="T16" fmla="*/ 10 w 34"/>
                  <a:gd name="T17" fmla="*/ 13 h 24"/>
                  <a:gd name="T18" fmla="*/ 12 w 34"/>
                  <a:gd name="T19" fmla="*/ 8 h 24"/>
                  <a:gd name="T20" fmla="*/ 25 w 34"/>
                  <a:gd name="T21" fmla="*/ 6 h 24"/>
                  <a:gd name="T22" fmla="*/ 31 w 34"/>
                  <a:gd name="T23" fmla="*/ 6 h 24"/>
                  <a:gd name="T24" fmla="*/ 34 w 34"/>
                  <a:gd name="T25" fmla="*/ 3 h 24"/>
                  <a:gd name="T26" fmla="*/ 25 w 34"/>
                  <a:gd name="T27" fmla="*/ 1 h 24"/>
                  <a:gd name="T28" fmla="*/ 19 w 34"/>
                  <a:gd name="T29" fmla="*/ 2 h 24"/>
                  <a:gd name="T30" fmla="*/ 8 w 34"/>
                  <a:gd name="T31" fmla="*/ 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4" h="24">
                    <a:moveTo>
                      <a:pt x="8" y="7"/>
                    </a:moveTo>
                    <a:cubicBezTo>
                      <a:pt x="4" y="10"/>
                      <a:pt x="0" y="15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1"/>
                      <a:pt x="1" y="23"/>
                      <a:pt x="2" y="24"/>
                    </a:cubicBezTo>
                    <a:cubicBezTo>
                      <a:pt x="3" y="20"/>
                      <a:pt x="6" y="17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4"/>
                      <a:pt x="10" y="14"/>
                      <a:pt x="10" y="13"/>
                    </a:cubicBezTo>
                    <a:cubicBezTo>
                      <a:pt x="10" y="11"/>
                      <a:pt x="11" y="9"/>
                      <a:pt x="12" y="8"/>
                    </a:cubicBezTo>
                    <a:cubicBezTo>
                      <a:pt x="15" y="5"/>
                      <a:pt x="20" y="5"/>
                      <a:pt x="25" y="6"/>
                    </a:cubicBezTo>
                    <a:cubicBezTo>
                      <a:pt x="28" y="7"/>
                      <a:pt x="30" y="7"/>
                      <a:pt x="31" y="6"/>
                    </a:cubicBezTo>
                    <a:cubicBezTo>
                      <a:pt x="31" y="6"/>
                      <a:pt x="33" y="4"/>
                      <a:pt x="34" y="3"/>
                    </a:cubicBezTo>
                    <a:cubicBezTo>
                      <a:pt x="34" y="2"/>
                      <a:pt x="31" y="0"/>
                      <a:pt x="25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5" y="3"/>
                      <a:pt x="13" y="3"/>
                      <a:pt x="8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96" name="Freeform 77"/>
              <p:cNvSpPr/>
              <p:nvPr/>
            </p:nvSpPr>
            <p:spPr bwMode="auto">
              <a:xfrm>
                <a:off x="5371" y="856"/>
                <a:ext cx="36" cy="24"/>
              </a:xfrm>
              <a:custGeom>
                <a:avLst/>
                <a:gdLst>
                  <a:gd name="T0" fmla="*/ 12 w 15"/>
                  <a:gd name="T1" fmla="*/ 1 h 10"/>
                  <a:gd name="T2" fmla="*/ 4 w 15"/>
                  <a:gd name="T3" fmla="*/ 2 h 10"/>
                  <a:gd name="T4" fmla="*/ 0 w 15"/>
                  <a:gd name="T5" fmla="*/ 6 h 10"/>
                  <a:gd name="T6" fmla="*/ 0 w 15"/>
                  <a:gd name="T7" fmla="*/ 6 h 10"/>
                  <a:gd name="T8" fmla="*/ 1 w 15"/>
                  <a:gd name="T9" fmla="*/ 8 h 10"/>
                  <a:gd name="T10" fmla="*/ 3 w 15"/>
                  <a:gd name="T11" fmla="*/ 6 h 10"/>
                  <a:gd name="T12" fmla="*/ 8 w 15"/>
                  <a:gd name="T13" fmla="*/ 4 h 10"/>
                  <a:gd name="T14" fmla="*/ 11 w 15"/>
                  <a:gd name="T15" fmla="*/ 8 h 10"/>
                  <a:gd name="T16" fmla="*/ 13 w 15"/>
                  <a:gd name="T17" fmla="*/ 10 h 10"/>
                  <a:gd name="T18" fmla="*/ 15 w 15"/>
                  <a:gd name="T19" fmla="*/ 5 h 10"/>
                  <a:gd name="T20" fmla="*/ 15 w 15"/>
                  <a:gd name="T21" fmla="*/ 5 h 10"/>
                  <a:gd name="T22" fmla="*/ 12 w 15"/>
                  <a:gd name="T23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0">
                    <a:moveTo>
                      <a:pt x="12" y="1"/>
                    </a:moveTo>
                    <a:cubicBezTo>
                      <a:pt x="9" y="0"/>
                      <a:pt x="6" y="0"/>
                      <a:pt x="4" y="2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1" y="8"/>
                    </a:cubicBezTo>
                    <a:cubicBezTo>
                      <a:pt x="1" y="7"/>
                      <a:pt x="3" y="6"/>
                      <a:pt x="3" y="6"/>
                    </a:cubicBezTo>
                    <a:cubicBezTo>
                      <a:pt x="5" y="4"/>
                      <a:pt x="7" y="4"/>
                      <a:pt x="8" y="4"/>
                    </a:cubicBezTo>
                    <a:cubicBezTo>
                      <a:pt x="10" y="5"/>
                      <a:pt x="11" y="7"/>
                      <a:pt x="11" y="8"/>
                    </a:cubicBezTo>
                    <a:cubicBezTo>
                      <a:pt x="12" y="8"/>
                      <a:pt x="13" y="9"/>
                      <a:pt x="13" y="10"/>
                    </a:cubicBezTo>
                    <a:cubicBezTo>
                      <a:pt x="14" y="8"/>
                      <a:pt x="14" y="7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3" y="2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97" name="Freeform 78"/>
              <p:cNvSpPr/>
              <p:nvPr/>
            </p:nvSpPr>
            <p:spPr bwMode="auto">
              <a:xfrm>
                <a:off x="5392" y="878"/>
                <a:ext cx="27" cy="40"/>
              </a:xfrm>
              <a:custGeom>
                <a:avLst/>
                <a:gdLst>
                  <a:gd name="T0" fmla="*/ 10 w 11"/>
                  <a:gd name="T1" fmla="*/ 2 h 17"/>
                  <a:gd name="T2" fmla="*/ 8 w 11"/>
                  <a:gd name="T3" fmla="*/ 0 h 17"/>
                  <a:gd name="T4" fmla="*/ 6 w 11"/>
                  <a:gd name="T5" fmla="*/ 4 h 17"/>
                  <a:gd name="T6" fmla="*/ 6 w 11"/>
                  <a:gd name="T7" fmla="*/ 5 h 17"/>
                  <a:gd name="T8" fmla="*/ 4 w 11"/>
                  <a:gd name="T9" fmla="*/ 10 h 17"/>
                  <a:gd name="T10" fmla="*/ 4 w 11"/>
                  <a:gd name="T11" fmla="*/ 11 h 17"/>
                  <a:gd name="T12" fmla="*/ 1 w 11"/>
                  <a:gd name="T13" fmla="*/ 13 h 17"/>
                  <a:gd name="T14" fmla="*/ 0 w 11"/>
                  <a:gd name="T15" fmla="*/ 15 h 17"/>
                  <a:gd name="T16" fmla="*/ 4 w 11"/>
                  <a:gd name="T17" fmla="*/ 17 h 17"/>
                  <a:gd name="T18" fmla="*/ 7 w 11"/>
                  <a:gd name="T19" fmla="*/ 16 h 17"/>
                  <a:gd name="T20" fmla="*/ 9 w 11"/>
                  <a:gd name="T21" fmla="*/ 13 h 17"/>
                  <a:gd name="T22" fmla="*/ 9 w 11"/>
                  <a:gd name="T23" fmla="*/ 12 h 17"/>
                  <a:gd name="T24" fmla="*/ 9 w 11"/>
                  <a:gd name="T25" fmla="*/ 11 h 17"/>
                  <a:gd name="T26" fmla="*/ 10 w 11"/>
                  <a:gd name="T27" fmla="*/ 7 h 17"/>
                  <a:gd name="T28" fmla="*/ 11 w 11"/>
                  <a:gd name="T29" fmla="*/ 4 h 17"/>
                  <a:gd name="T30" fmla="*/ 10 w 11"/>
                  <a:gd name="T31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7">
                    <a:moveTo>
                      <a:pt x="10" y="2"/>
                    </a:moveTo>
                    <a:cubicBezTo>
                      <a:pt x="10" y="1"/>
                      <a:pt x="9" y="1"/>
                      <a:pt x="8" y="0"/>
                    </a:cubicBezTo>
                    <a:cubicBezTo>
                      <a:pt x="7" y="2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6" y="7"/>
                      <a:pt x="5" y="8"/>
                      <a:pt x="4" y="10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2"/>
                      <a:pt x="2" y="13"/>
                      <a:pt x="1" y="13"/>
                    </a:cubicBezTo>
                    <a:cubicBezTo>
                      <a:pt x="1" y="13"/>
                      <a:pt x="0" y="14"/>
                      <a:pt x="0" y="15"/>
                    </a:cubicBezTo>
                    <a:cubicBezTo>
                      <a:pt x="1" y="16"/>
                      <a:pt x="2" y="17"/>
                      <a:pt x="4" y="17"/>
                    </a:cubicBezTo>
                    <a:cubicBezTo>
                      <a:pt x="5" y="17"/>
                      <a:pt x="6" y="17"/>
                      <a:pt x="7" y="16"/>
                    </a:cubicBezTo>
                    <a:cubicBezTo>
                      <a:pt x="9" y="15"/>
                      <a:pt x="9" y="14"/>
                      <a:pt x="9" y="13"/>
                    </a:cubicBezTo>
                    <a:cubicBezTo>
                      <a:pt x="9" y="13"/>
                      <a:pt x="9" y="13"/>
                      <a:pt x="9" y="12"/>
                    </a:cubicBezTo>
                    <a:cubicBezTo>
                      <a:pt x="9" y="12"/>
                      <a:pt x="9" y="12"/>
                      <a:pt x="9" y="11"/>
                    </a:cubicBezTo>
                    <a:cubicBezTo>
                      <a:pt x="9" y="10"/>
                      <a:pt x="9" y="9"/>
                      <a:pt x="10" y="7"/>
                    </a:cubicBezTo>
                    <a:cubicBezTo>
                      <a:pt x="11" y="6"/>
                      <a:pt x="11" y="5"/>
                      <a:pt x="11" y="4"/>
                    </a:cubicBezTo>
                    <a:cubicBezTo>
                      <a:pt x="11" y="3"/>
                      <a:pt x="11" y="3"/>
                      <a:pt x="1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98" name="Freeform 79"/>
              <p:cNvSpPr/>
              <p:nvPr/>
            </p:nvSpPr>
            <p:spPr bwMode="auto">
              <a:xfrm>
                <a:off x="5385" y="880"/>
                <a:ext cx="15" cy="24"/>
              </a:xfrm>
              <a:custGeom>
                <a:avLst/>
                <a:gdLst>
                  <a:gd name="T0" fmla="*/ 2 w 6"/>
                  <a:gd name="T1" fmla="*/ 9 h 10"/>
                  <a:gd name="T2" fmla="*/ 3 w 6"/>
                  <a:gd name="T3" fmla="*/ 10 h 10"/>
                  <a:gd name="T4" fmla="*/ 4 w 6"/>
                  <a:gd name="T5" fmla="*/ 8 h 10"/>
                  <a:gd name="T6" fmla="*/ 5 w 6"/>
                  <a:gd name="T7" fmla="*/ 7 h 10"/>
                  <a:gd name="T8" fmla="*/ 6 w 6"/>
                  <a:gd name="T9" fmla="*/ 4 h 10"/>
                  <a:gd name="T10" fmla="*/ 6 w 6"/>
                  <a:gd name="T11" fmla="*/ 3 h 10"/>
                  <a:gd name="T12" fmla="*/ 4 w 6"/>
                  <a:gd name="T13" fmla="*/ 0 h 10"/>
                  <a:gd name="T14" fmla="*/ 0 w 6"/>
                  <a:gd name="T15" fmla="*/ 4 h 10"/>
                  <a:gd name="T16" fmla="*/ 0 w 6"/>
                  <a:gd name="T17" fmla="*/ 6 h 10"/>
                  <a:gd name="T18" fmla="*/ 2 w 6"/>
                  <a:gd name="T19" fmla="*/ 9 h 10"/>
                  <a:gd name="T20" fmla="*/ 2 w 6"/>
                  <a:gd name="T21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0">
                    <a:moveTo>
                      <a:pt x="2" y="9"/>
                    </a:moveTo>
                    <a:cubicBezTo>
                      <a:pt x="2" y="10"/>
                      <a:pt x="3" y="10"/>
                      <a:pt x="3" y="10"/>
                    </a:cubicBezTo>
                    <a:cubicBezTo>
                      <a:pt x="3" y="10"/>
                      <a:pt x="4" y="9"/>
                      <a:pt x="4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5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3" y="1"/>
                      <a:pt x="1" y="2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1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99" name="Freeform 80"/>
              <p:cNvSpPr/>
              <p:nvPr/>
            </p:nvSpPr>
            <p:spPr bwMode="auto">
              <a:xfrm>
                <a:off x="5295" y="978"/>
                <a:ext cx="21" cy="24"/>
              </a:xfrm>
              <a:custGeom>
                <a:avLst/>
                <a:gdLst>
                  <a:gd name="T0" fmla="*/ 4 w 9"/>
                  <a:gd name="T1" fmla="*/ 10 h 10"/>
                  <a:gd name="T2" fmla="*/ 6 w 9"/>
                  <a:gd name="T3" fmla="*/ 9 h 10"/>
                  <a:gd name="T4" fmla="*/ 9 w 9"/>
                  <a:gd name="T5" fmla="*/ 8 h 10"/>
                  <a:gd name="T6" fmla="*/ 8 w 9"/>
                  <a:gd name="T7" fmla="*/ 4 h 10"/>
                  <a:gd name="T8" fmla="*/ 5 w 9"/>
                  <a:gd name="T9" fmla="*/ 0 h 10"/>
                  <a:gd name="T10" fmla="*/ 2 w 9"/>
                  <a:gd name="T11" fmla="*/ 0 h 10"/>
                  <a:gd name="T12" fmla="*/ 0 w 9"/>
                  <a:gd name="T13" fmla="*/ 3 h 10"/>
                  <a:gd name="T14" fmla="*/ 2 w 9"/>
                  <a:gd name="T15" fmla="*/ 7 h 10"/>
                  <a:gd name="T16" fmla="*/ 4 w 9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4" y="10"/>
                    </a:moveTo>
                    <a:cubicBezTo>
                      <a:pt x="5" y="10"/>
                      <a:pt x="6" y="9"/>
                      <a:pt x="6" y="9"/>
                    </a:cubicBezTo>
                    <a:cubicBezTo>
                      <a:pt x="7" y="8"/>
                      <a:pt x="8" y="8"/>
                      <a:pt x="9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7" y="1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4"/>
                      <a:pt x="1" y="6"/>
                      <a:pt x="2" y="7"/>
                    </a:cubicBezTo>
                    <a:lnTo>
                      <a:pt x="4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00" name="Freeform 81"/>
              <p:cNvSpPr/>
              <p:nvPr/>
            </p:nvSpPr>
            <p:spPr bwMode="auto">
              <a:xfrm>
                <a:off x="5271" y="994"/>
                <a:ext cx="28" cy="19"/>
              </a:xfrm>
              <a:custGeom>
                <a:avLst/>
                <a:gdLst>
                  <a:gd name="T0" fmla="*/ 0 w 12"/>
                  <a:gd name="T1" fmla="*/ 4 h 8"/>
                  <a:gd name="T2" fmla="*/ 5 w 12"/>
                  <a:gd name="T3" fmla="*/ 7 h 8"/>
                  <a:gd name="T4" fmla="*/ 9 w 12"/>
                  <a:gd name="T5" fmla="*/ 8 h 8"/>
                  <a:gd name="T6" fmla="*/ 12 w 12"/>
                  <a:gd name="T7" fmla="*/ 5 h 8"/>
                  <a:gd name="T8" fmla="*/ 9 w 12"/>
                  <a:gd name="T9" fmla="*/ 3 h 8"/>
                  <a:gd name="T10" fmla="*/ 4 w 12"/>
                  <a:gd name="T11" fmla="*/ 0 h 8"/>
                  <a:gd name="T12" fmla="*/ 1 w 12"/>
                  <a:gd name="T13" fmla="*/ 2 h 8"/>
                  <a:gd name="T14" fmla="*/ 0 w 12"/>
                  <a:gd name="T1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8">
                    <a:moveTo>
                      <a:pt x="0" y="4"/>
                    </a:moveTo>
                    <a:cubicBezTo>
                      <a:pt x="1" y="6"/>
                      <a:pt x="4" y="7"/>
                      <a:pt x="5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11" y="6"/>
                      <a:pt x="12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3" y="0"/>
                      <a:pt x="2" y="1"/>
                      <a:pt x="1" y="2"/>
                    </a:cubicBezTo>
                    <a:cubicBezTo>
                      <a:pt x="0" y="3"/>
                      <a:pt x="0" y="4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01" name="Freeform 82"/>
              <p:cNvSpPr/>
              <p:nvPr/>
            </p:nvSpPr>
            <p:spPr bwMode="auto">
              <a:xfrm>
                <a:off x="5261" y="1018"/>
                <a:ext cx="29" cy="17"/>
              </a:xfrm>
              <a:custGeom>
                <a:avLst/>
                <a:gdLst>
                  <a:gd name="T0" fmla="*/ 11 w 12"/>
                  <a:gd name="T1" fmla="*/ 5 h 7"/>
                  <a:gd name="T2" fmla="*/ 12 w 12"/>
                  <a:gd name="T3" fmla="*/ 1 h 7"/>
                  <a:gd name="T4" fmla="*/ 8 w 12"/>
                  <a:gd name="T5" fmla="*/ 1 h 7"/>
                  <a:gd name="T6" fmla="*/ 1 w 12"/>
                  <a:gd name="T7" fmla="*/ 2 h 7"/>
                  <a:gd name="T8" fmla="*/ 0 w 12"/>
                  <a:gd name="T9" fmla="*/ 4 h 7"/>
                  <a:gd name="T10" fmla="*/ 0 w 12"/>
                  <a:gd name="T11" fmla="*/ 5 h 7"/>
                  <a:gd name="T12" fmla="*/ 7 w 12"/>
                  <a:gd name="T13" fmla="*/ 6 h 7"/>
                  <a:gd name="T14" fmla="*/ 11 w 12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7">
                    <a:moveTo>
                      <a:pt x="11" y="5"/>
                    </a:moveTo>
                    <a:cubicBezTo>
                      <a:pt x="11" y="4"/>
                      <a:pt x="12" y="3"/>
                      <a:pt x="12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3" y="0"/>
                      <a:pt x="1" y="2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7"/>
                      <a:pt x="5" y="6"/>
                      <a:pt x="7" y="6"/>
                    </a:cubicBezTo>
                    <a:lnTo>
                      <a:pt x="11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02" name="Freeform 83"/>
              <p:cNvSpPr/>
              <p:nvPr/>
            </p:nvSpPr>
            <p:spPr bwMode="auto">
              <a:xfrm>
                <a:off x="5263" y="1037"/>
                <a:ext cx="29" cy="22"/>
              </a:xfrm>
              <a:custGeom>
                <a:avLst/>
                <a:gdLst>
                  <a:gd name="T0" fmla="*/ 9 w 12"/>
                  <a:gd name="T1" fmla="*/ 6 h 9"/>
                  <a:gd name="T2" fmla="*/ 12 w 12"/>
                  <a:gd name="T3" fmla="*/ 3 h 9"/>
                  <a:gd name="T4" fmla="*/ 12 w 12"/>
                  <a:gd name="T5" fmla="*/ 2 h 9"/>
                  <a:gd name="T6" fmla="*/ 11 w 12"/>
                  <a:gd name="T7" fmla="*/ 0 h 9"/>
                  <a:gd name="T8" fmla="*/ 6 w 12"/>
                  <a:gd name="T9" fmla="*/ 1 h 9"/>
                  <a:gd name="T10" fmla="*/ 0 w 12"/>
                  <a:gd name="T11" fmla="*/ 5 h 9"/>
                  <a:gd name="T12" fmla="*/ 1 w 12"/>
                  <a:gd name="T13" fmla="*/ 7 h 9"/>
                  <a:gd name="T14" fmla="*/ 2 w 12"/>
                  <a:gd name="T15" fmla="*/ 8 h 9"/>
                  <a:gd name="T16" fmla="*/ 9 w 12"/>
                  <a:gd name="T1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9">
                    <a:moveTo>
                      <a:pt x="9" y="6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2"/>
                      <a:pt x="12" y="2"/>
                    </a:cubicBezTo>
                    <a:cubicBezTo>
                      <a:pt x="11" y="1"/>
                      <a:pt x="11" y="1"/>
                      <a:pt x="11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2"/>
                      <a:pt x="1" y="3"/>
                      <a:pt x="0" y="5"/>
                    </a:cubicBezTo>
                    <a:cubicBezTo>
                      <a:pt x="0" y="6"/>
                      <a:pt x="0" y="6"/>
                      <a:pt x="1" y="7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4" y="9"/>
                      <a:pt x="8" y="7"/>
                      <a:pt x="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03" name="Freeform 84"/>
              <p:cNvSpPr/>
              <p:nvPr/>
            </p:nvSpPr>
            <p:spPr bwMode="auto">
              <a:xfrm>
                <a:off x="5280" y="1049"/>
                <a:ext cx="26" cy="26"/>
              </a:xfrm>
              <a:custGeom>
                <a:avLst/>
                <a:gdLst>
                  <a:gd name="T0" fmla="*/ 11 w 11"/>
                  <a:gd name="T1" fmla="*/ 2 h 11"/>
                  <a:gd name="T2" fmla="*/ 8 w 11"/>
                  <a:gd name="T3" fmla="*/ 0 h 11"/>
                  <a:gd name="T4" fmla="*/ 4 w 11"/>
                  <a:gd name="T5" fmla="*/ 3 h 11"/>
                  <a:gd name="T6" fmla="*/ 0 w 11"/>
                  <a:gd name="T7" fmla="*/ 9 h 11"/>
                  <a:gd name="T8" fmla="*/ 2 w 11"/>
                  <a:gd name="T9" fmla="*/ 10 h 11"/>
                  <a:gd name="T10" fmla="*/ 4 w 11"/>
                  <a:gd name="T11" fmla="*/ 10 h 11"/>
                  <a:gd name="T12" fmla="*/ 9 w 11"/>
                  <a:gd name="T13" fmla="*/ 6 h 11"/>
                  <a:gd name="T14" fmla="*/ 11 w 11"/>
                  <a:gd name="T15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1">
                    <a:moveTo>
                      <a:pt x="11" y="2"/>
                    </a:moveTo>
                    <a:cubicBezTo>
                      <a:pt x="10" y="2"/>
                      <a:pt x="9" y="1"/>
                      <a:pt x="8" y="0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4"/>
                      <a:pt x="0" y="7"/>
                      <a:pt x="0" y="9"/>
                    </a:cubicBezTo>
                    <a:cubicBezTo>
                      <a:pt x="1" y="9"/>
                      <a:pt x="1" y="10"/>
                      <a:pt x="2" y="10"/>
                    </a:cubicBezTo>
                    <a:cubicBezTo>
                      <a:pt x="3" y="11"/>
                      <a:pt x="3" y="11"/>
                      <a:pt x="4" y="10"/>
                    </a:cubicBezTo>
                    <a:cubicBezTo>
                      <a:pt x="6" y="10"/>
                      <a:pt x="8" y="7"/>
                      <a:pt x="9" y="6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04" name="Freeform 85"/>
              <p:cNvSpPr/>
              <p:nvPr/>
            </p:nvSpPr>
            <p:spPr bwMode="auto">
              <a:xfrm>
                <a:off x="5306" y="1056"/>
                <a:ext cx="20" cy="24"/>
              </a:xfrm>
              <a:custGeom>
                <a:avLst/>
                <a:gdLst>
                  <a:gd name="T0" fmla="*/ 8 w 8"/>
                  <a:gd name="T1" fmla="*/ 3 h 10"/>
                  <a:gd name="T2" fmla="*/ 7 w 8"/>
                  <a:gd name="T3" fmla="*/ 0 h 10"/>
                  <a:gd name="T4" fmla="*/ 3 w 8"/>
                  <a:gd name="T5" fmla="*/ 0 h 10"/>
                  <a:gd name="T6" fmla="*/ 1 w 8"/>
                  <a:gd name="T7" fmla="*/ 4 h 10"/>
                  <a:gd name="T8" fmla="*/ 1 w 8"/>
                  <a:gd name="T9" fmla="*/ 9 h 10"/>
                  <a:gd name="T10" fmla="*/ 3 w 8"/>
                  <a:gd name="T11" fmla="*/ 10 h 10"/>
                  <a:gd name="T12" fmla="*/ 6 w 8"/>
                  <a:gd name="T13" fmla="*/ 9 h 10"/>
                  <a:gd name="T14" fmla="*/ 8 w 8"/>
                  <a:gd name="T1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0">
                    <a:moveTo>
                      <a:pt x="8" y="3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4" y="0"/>
                      <a:pt x="3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8"/>
                      <a:pt x="1" y="9"/>
                    </a:cubicBezTo>
                    <a:cubicBezTo>
                      <a:pt x="1" y="9"/>
                      <a:pt x="1" y="10"/>
                      <a:pt x="3" y="10"/>
                    </a:cubicBezTo>
                    <a:cubicBezTo>
                      <a:pt x="4" y="10"/>
                      <a:pt x="5" y="9"/>
                      <a:pt x="6" y="9"/>
                    </a:cubicBezTo>
                    <a:cubicBezTo>
                      <a:pt x="8" y="7"/>
                      <a:pt x="8" y="3"/>
                      <a:pt x="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05" name="Freeform 86"/>
              <p:cNvSpPr/>
              <p:nvPr/>
            </p:nvSpPr>
            <p:spPr bwMode="auto">
              <a:xfrm>
                <a:off x="5330" y="1049"/>
                <a:ext cx="22" cy="24"/>
              </a:xfrm>
              <a:custGeom>
                <a:avLst/>
                <a:gdLst>
                  <a:gd name="T0" fmla="*/ 7 w 9"/>
                  <a:gd name="T1" fmla="*/ 9 h 10"/>
                  <a:gd name="T2" fmla="*/ 9 w 9"/>
                  <a:gd name="T3" fmla="*/ 7 h 10"/>
                  <a:gd name="T4" fmla="*/ 7 w 9"/>
                  <a:gd name="T5" fmla="*/ 3 h 10"/>
                  <a:gd name="T6" fmla="*/ 4 w 9"/>
                  <a:gd name="T7" fmla="*/ 0 h 10"/>
                  <a:gd name="T8" fmla="*/ 2 w 9"/>
                  <a:gd name="T9" fmla="*/ 1 h 10"/>
                  <a:gd name="T10" fmla="*/ 0 w 9"/>
                  <a:gd name="T11" fmla="*/ 2 h 10"/>
                  <a:gd name="T12" fmla="*/ 1 w 9"/>
                  <a:gd name="T13" fmla="*/ 6 h 10"/>
                  <a:gd name="T14" fmla="*/ 4 w 9"/>
                  <a:gd name="T15" fmla="*/ 10 h 10"/>
                  <a:gd name="T16" fmla="*/ 7 w 9"/>
                  <a:gd name="T1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7" y="9"/>
                    </a:moveTo>
                    <a:cubicBezTo>
                      <a:pt x="8" y="9"/>
                      <a:pt x="9" y="8"/>
                      <a:pt x="9" y="7"/>
                    </a:cubicBezTo>
                    <a:cubicBezTo>
                      <a:pt x="9" y="5"/>
                      <a:pt x="8" y="3"/>
                      <a:pt x="7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2" y="9"/>
                      <a:pt x="4" y="10"/>
                    </a:cubicBezTo>
                    <a:cubicBezTo>
                      <a:pt x="4" y="10"/>
                      <a:pt x="5" y="10"/>
                      <a:pt x="7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06" name="Freeform 87"/>
              <p:cNvSpPr/>
              <p:nvPr/>
            </p:nvSpPr>
            <p:spPr bwMode="auto">
              <a:xfrm>
                <a:off x="5347" y="1035"/>
                <a:ext cx="29" cy="21"/>
              </a:xfrm>
              <a:custGeom>
                <a:avLst/>
                <a:gdLst>
                  <a:gd name="T0" fmla="*/ 11 w 12"/>
                  <a:gd name="T1" fmla="*/ 4 h 9"/>
                  <a:gd name="T2" fmla="*/ 7 w 12"/>
                  <a:gd name="T3" fmla="*/ 1 h 9"/>
                  <a:gd name="T4" fmla="*/ 3 w 12"/>
                  <a:gd name="T5" fmla="*/ 0 h 9"/>
                  <a:gd name="T6" fmla="*/ 0 w 12"/>
                  <a:gd name="T7" fmla="*/ 4 h 9"/>
                  <a:gd name="T8" fmla="*/ 3 w 12"/>
                  <a:gd name="T9" fmla="*/ 6 h 9"/>
                  <a:gd name="T10" fmla="*/ 8 w 12"/>
                  <a:gd name="T11" fmla="*/ 8 h 9"/>
                  <a:gd name="T12" fmla="*/ 11 w 12"/>
                  <a:gd name="T13" fmla="*/ 7 h 9"/>
                  <a:gd name="T14" fmla="*/ 11 w 12"/>
                  <a:gd name="T15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9">
                    <a:moveTo>
                      <a:pt x="11" y="4"/>
                    </a:moveTo>
                    <a:cubicBezTo>
                      <a:pt x="11" y="3"/>
                      <a:pt x="8" y="2"/>
                      <a:pt x="7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5" y="9"/>
                      <a:pt x="8" y="8"/>
                    </a:cubicBezTo>
                    <a:cubicBezTo>
                      <a:pt x="9" y="8"/>
                      <a:pt x="10" y="8"/>
                      <a:pt x="11" y="7"/>
                    </a:cubicBezTo>
                    <a:cubicBezTo>
                      <a:pt x="12" y="5"/>
                      <a:pt x="11" y="5"/>
                      <a:pt x="1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07" name="Freeform 88"/>
              <p:cNvSpPr/>
              <p:nvPr/>
            </p:nvSpPr>
            <p:spPr bwMode="auto">
              <a:xfrm>
                <a:off x="5357" y="1016"/>
                <a:ext cx="28" cy="17"/>
              </a:xfrm>
              <a:custGeom>
                <a:avLst/>
                <a:gdLst>
                  <a:gd name="T0" fmla="*/ 0 w 12"/>
                  <a:gd name="T1" fmla="*/ 2 h 7"/>
                  <a:gd name="T2" fmla="*/ 0 w 12"/>
                  <a:gd name="T3" fmla="*/ 2 h 7"/>
                  <a:gd name="T4" fmla="*/ 0 w 12"/>
                  <a:gd name="T5" fmla="*/ 5 h 7"/>
                  <a:gd name="T6" fmla="*/ 4 w 12"/>
                  <a:gd name="T7" fmla="*/ 6 h 7"/>
                  <a:gd name="T8" fmla="*/ 10 w 12"/>
                  <a:gd name="T9" fmla="*/ 5 h 7"/>
                  <a:gd name="T10" fmla="*/ 12 w 12"/>
                  <a:gd name="T11" fmla="*/ 3 h 7"/>
                  <a:gd name="T12" fmla="*/ 11 w 12"/>
                  <a:gd name="T13" fmla="*/ 1 h 7"/>
                  <a:gd name="T14" fmla="*/ 5 w 12"/>
                  <a:gd name="T15" fmla="*/ 1 h 7"/>
                  <a:gd name="T16" fmla="*/ 0 w 12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7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9" y="7"/>
                      <a:pt x="10" y="5"/>
                    </a:cubicBezTo>
                    <a:cubicBezTo>
                      <a:pt x="11" y="5"/>
                      <a:pt x="12" y="4"/>
                      <a:pt x="12" y="3"/>
                    </a:cubicBezTo>
                    <a:cubicBezTo>
                      <a:pt x="12" y="2"/>
                      <a:pt x="12" y="2"/>
                      <a:pt x="11" y="1"/>
                    </a:cubicBezTo>
                    <a:cubicBezTo>
                      <a:pt x="10" y="0"/>
                      <a:pt x="7" y="0"/>
                      <a:pt x="5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08" name="Freeform 89"/>
              <p:cNvSpPr/>
              <p:nvPr/>
            </p:nvSpPr>
            <p:spPr bwMode="auto">
              <a:xfrm>
                <a:off x="5352" y="992"/>
                <a:ext cx="31" cy="21"/>
              </a:xfrm>
              <a:custGeom>
                <a:avLst/>
                <a:gdLst>
                  <a:gd name="T0" fmla="*/ 4 w 13"/>
                  <a:gd name="T1" fmla="*/ 3 h 9"/>
                  <a:gd name="T2" fmla="*/ 0 w 13"/>
                  <a:gd name="T3" fmla="*/ 6 h 9"/>
                  <a:gd name="T4" fmla="*/ 1 w 13"/>
                  <a:gd name="T5" fmla="*/ 7 h 9"/>
                  <a:gd name="T6" fmla="*/ 2 w 13"/>
                  <a:gd name="T7" fmla="*/ 9 h 9"/>
                  <a:gd name="T8" fmla="*/ 6 w 13"/>
                  <a:gd name="T9" fmla="*/ 7 h 9"/>
                  <a:gd name="T10" fmla="*/ 12 w 13"/>
                  <a:gd name="T11" fmla="*/ 4 h 9"/>
                  <a:gd name="T12" fmla="*/ 12 w 13"/>
                  <a:gd name="T13" fmla="*/ 2 h 9"/>
                  <a:gd name="T14" fmla="*/ 11 w 13"/>
                  <a:gd name="T15" fmla="*/ 1 h 9"/>
                  <a:gd name="T16" fmla="*/ 4 w 13"/>
                  <a:gd name="T1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9">
                    <a:moveTo>
                      <a:pt x="4" y="3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1" y="8"/>
                      <a:pt x="2" y="8"/>
                      <a:pt x="2" y="9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7"/>
                      <a:pt x="11" y="6"/>
                      <a:pt x="12" y="4"/>
                    </a:cubicBezTo>
                    <a:cubicBezTo>
                      <a:pt x="13" y="3"/>
                      <a:pt x="12" y="2"/>
                      <a:pt x="12" y="2"/>
                    </a:cubicBezTo>
                    <a:cubicBezTo>
                      <a:pt x="12" y="1"/>
                      <a:pt x="11" y="1"/>
                      <a:pt x="11" y="1"/>
                    </a:cubicBezTo>
                    <a:cubicBezTo>
                      <a:pt x="9" y="0"/>
                      <a:pt x="5" y="2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09" name="Freeform 90"/>
              <p:cNvSpPr/>
              <p:nvPr/>
            </p:nvSpPr>
            <p:spPr bwMode="auto">
              <a:xfrm>
                <a:off x="5340" y="975"/>
                <a:ext cx="24" cy="27"/>
              </a:xfrm>
              <a:custGeom>
                <a:avLst/>
                <a:gdLst>
                  <a:gd name="T0" fmla="*/ 0 w 10"/>
                  <a:gd name="T1" fmla="*/ 9 h 11"/>
                  <a:gd name="T2" fmla="*/ 3 w 10"/>
                  <a:gd name="T3" fmla="*/ 11 h 11"/>
                  <a:gd name="T4" fmla="*/ 7 w 10"/>
                  <a:gd name="T5" fmla="*/ 7 h 11"/>
                  <a:gd name="T6" fmla="*/ 10 w 10"/>
                  <a:gd name="T7" fmla="*/ 2 h 11"/>
                  <a:gd name="T8" fmla="*/ 9 w 10"/>
                  <a:gd name="T9" fmla="*/ 1 h 11"/>
                  <a:gd name="T10" fmla="*/ 7 w 10"/>
                  <a:gd name="T11" fmla="*/ 0 h 11"/>
                  <a:gd name="T12" fmla="*/ 2 w 10"/>
                  <a:gd name="T13" fmla="*/ 5 h 11"/>
                  <a:gd name="T14" fmla="*/ 0 w 10"/>
                  <a:gd name="T15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9"/>
                      <a:pt x="2" y="10"/>
                      <a:pt x="3" y="11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6"/>
                      <a:pt x="10" y="4"/>
                      <a:pt x="10" y="2"/>
                    </a:cubicBezTo>
                    <a:cubicBezTo>
                      <a:pt x="10" y="2"/>
                      <a:pt x="10" y="1"/>
                      <a:pt x="9" y="1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4" y="1"/>
                      <a:pt x="2" y="4"/>
                      <a:pt x="2" y="5"/>
                    </a:cubicBezTo>
                    <a:lnTo>
                      <a:pt x="0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10" name="Freeform 91"/>
              <p:cNvSpPr/>
              <p:nvPr/>
            </p:nvSpPr>
            <p:spPr bwMode="auto">
              <a:xfrm>
                <a:off x="5321" y="971"/>
                <a:ext cx="19" cy="23"/>
              </a:xfrm>
              <a:custGeom>
                <a:avLst/>
                <a:gdLst>
                  <a:gd name="T0" fmla="*/ 0 w 8"/>
                  <a:gd name="T1" fmla="*/ 7 h 10"/>
                  <a:gd name="T2" fmla="*/ 1 w 8"/>
                  <a:gd name="T3" fmla="*/ 10 h 10"/>
                  <a:gd name="T4" fmla="*/ 5 w 8"/>
                  <a:gd name="T5" fmla="*/ 10 h 10"/>
                  <a:gd name="T6" fmla="*/ 7 w 8"/>
                  <a:gd name="T7" fmla="*/ 6 h 10"/>
                  <a:gd name="T8" fmla="*/ 7 w 8"/>
                  <a:gd name="T9" fmla="*/ 1 h 10"/>
                  <a:gd name="T10" fmla="*/ 5 w 8"/>
                  <a:gd name="T11" fmla="*/ 0 h 10"/>
                  <a:gd name="T12" fmla="*/ 2 w 8"/>
                  <a:gd name="T13" fmla="*/ 1 h 10"/>
                  <a:gd name="T14" fmla="*/ 0 w 8"/>
                  <a:gd name="T1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0">
                    <a:moveTo>
                      <a:pt x="0" y="7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2" y="10"/>
                      <a:pt x="4" y="10"/>
                      <a:pt x="5" y="10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8" y="2"/>
                      <a:pt x="7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0" y="3"/>
                      <a:pt x="0" y="6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11" name="Freeform 92"/>
              <p:cNvSpPr/>
              <p:nvPr/>
            </p:nvSpPr>
            <p:spPr bwMode="auto">
              <a:xfrm>
                <a:off x="5295" y="997"/>
                <a:ext cx="57" cy="52"/>
              </a:xfrm>
              <a:custGeom>
                <a:avLst/>
                <a:gdLst>
                  <a:gd name="T0" fmla="*/ 23 w 24"/>
                  <a:gd name="T1" fmla="*/ 13 h 22"/>
                  <a:gd name="T2" fmla="*/ 23 w 24"/>
                  <a:gd name="T3" fmla="*/ 6 h 22"/>
                  <a:gd name="T4" fmla="*/ 8 w 24"/>
                  <a:gd name="T5" fmla="*/ 3 h 22"/>
                  <a:gd name="T6" fmla="*/ 1 w 24"/>
                  <a:gd name="T7" fmla="*/ 11 h 22"/>
                  <a:gd name="T8" fmla="*/ 1 w 24"/>
                  <a:gd name="T9" fmla="*/ 17 h 22"/>
                  <a:gd name="T10" fmla="*/ 6 w 24"/>
                  <a:gd name="T11" fmla="*/ 21 h 22"/>
                  <a:gd name="T12" fmla="*/ 16 w 24"/>
                  <a:gd name="T13" fmla="*/ 20 h 22"/>
                  <a:gd name="T14" fmla="*/ 23 w 24"/>
                  <a:gd name="T15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22">
                    <a:moveTo>
                      <a:pt x="23" y="13"/>
                    </a:moveTo>
                    <a:cubicBezTo>
                      <a:pt x="24" y="11"/>
                      <a:pt x="24" y="8"/>
                      <a:pt x="23" y="6"/>
                    </a:cubicBezTo>
                    <a:cubicBezTo>
                      <a:pt x="20" y="2"/>
                      <a:pt x="14" y="0"/>
                      <a:pt x="8" y="3"/>
                    </a:cubicBezTo>
                    <a:cubicBezTo>
                      <a:pt x="4" y="5"/>
                      <a:pt x="2" y="8"/>
                      <a:pt x="1" y="11"/>
                    </a:cubicBezTo>
                    <a:cubicBezTo>
                      <a:pt x="0" y="13"/>
                      <a:pt x="0" y="15"/>
                      <a:pt x="1" y="17"/>
                    </a:cubicBezTo>
                    <a:cubicBezTo>
                      <a:pt x="2" y="19"/>
                      <a:pt x="4" y="21"/>
                      <a:pt x="6" y="21"/>
                    </a:cubicBezTo>
                    <a:cubicBezTo>
                      <a:pt x="9" y="22"/>
                      <a:pt x="13" y="22"/>
                      <a:pt x="16" y="20"/>
                    </a:cubicBezTo>
                    <a:cubicBezTo>
                      <a:pt x="19" y="19"/>
                      <a:pt x="22" y="16"/>
                      <a:pt x="23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12" name="Freeform 93"/>
              <p:cNvSpPr/>
              <p:nvPr/>
            </p:nvSpPr>
            <p:spPr bwMode="auto">
              <a:xfrm>
                <a:off x="5892" y="925"/>
                <a:ext cx="16" cy="19"/>
              </a:xfrm>
              <a:custGeom>
                <a:avLst/>
                <a:gdLst>
                  <a:gd name="T0" fmla="*/ 0 w 7"/>
                  <a:gd name="T1" fmla="*/ 7 h 8"/>
                  <a:gd name="T2" fmla="*/ 2 w 7"/>
                  <a:gd name="T3" fmla="*/ 8 h 8"/>
                  <a:gd name="T4" fmla="*/ 3 w 7"/>
                  <a:gd name="T5" fmla="*/ 8 h 8"/>
                  <a:gd name="T6" fmla="*/ 5 w 7"/>
                  <a:gd name="T7" fmla="*/ 6 h 8"/>
                  <a:gd name="T8" fmla="*/ 6 w 7"/>
                  <a:gd name="T9" fmla="*/ 3 h 8"/>
                  <a:gd name="T10" fmla="*/ 5 w 7"/>
                  <a:gd name="T11" fmla="*/ 1 h 8"/>
                  <a:gd name="T12" fmla="*/ 2 w 7"/>
                  <a:gd name="T13" fmla="*/ 1 h 8"/>
                  <a:gd name="T14" fmla="*/ 1 w 7"/>
                  <a:gd name="T15" fmla="*/ 4 h 8"/>
                  <a:gd name="T16" fmla="*/ 0 w 7"/>
                  <a:gd name="T1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0" y="7"/>
                    </a:moveTo>
                    <a:cubicBezTo>
                      <a:pt x="1" y="7"/>
                      <a:pt x="1" y="7"/>
                      <a:pt x="2" y="8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7" y="4"/>
                      <a:pt x="6" y="3"/>
                    </a:cubicBezTo>
                    <a:cubicBezTo>
                      <a:pt x="6" y="2"/>
                      <a:pt x="6" y="2"/>
                      <a:pt x="5" y="1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1" y="2"/>
                      <a:pt x="1" y="4"/>
                      <a:pt x="1" y="4"/>
                    </a:cubicBezTo>
                    <a:lnTo>
                      <a:pt x="0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13" name="Freeform 94"/>
              <p:cNvSpPr/>
              <p:nvPr/>
            </p:nvSpPr>
            <p:spPr bwMode="auto">
              <a:xfrm>
                <a:off x="5870" y="923"/>
                <a:ext cx="14" cy="19"/>
              </a:xfrm>
              <a:custGeom>
                <a:avLst/>
                <a:gdLst>
                  <a:gd name="T0" fmla="*/ 3 w 6"/>
                  <a:gd name="T1" fmla="*/ 8 h 8"/>
                  <a:gd name="T2" fmla="*/ 6 w 6"/>
                  <a:gd name="T3" fmla="*/ 8 h 8"/>
                  <a:gd name="T4" fmla="*/ 6 w 6"/>
                  <a:gd name="T5" fmla="*/ 5 h 8"/>
                  <a:gd name="T6" fmla="*/ 5 w 6"/>
                  <a:gd name="T7" fmla="*/ 1 h 8"/>
                  <a:gd name="T8" fmla="*/ 2 w 6"/>
                  <a:gd name="T9" fmla="*/ 0 h 8"/>
                  <a:gd name="T10" fmla="*/ 1 w 6"/>
                  <a:gd name="T11" fmla="*/ 1 h 8"/>
                  <a:gd name="T12" fmla="*/ 1 w 6"/>
                  <a:gd name="T13" fmla="*/ 5 h 8"/>
                  <a:gd name="T14" fmla="*/ 3 w 6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3" y="8"/>
                    </a:moveTo>
                    <a:cubicBezTo>
                      <a:pt x="4" y="8"/>
                      <a:pt x="5" y="8"/>
                      <a:pt x="6" y="8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2"/>
                      <a:pt x="5" y="1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1" y="4"/>
                      <a:pt x="1" y="5"/>
                    </a:cubicBezTo>
                    <a:lnTo>
                      <a:pt x="3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14" name="Freeform 95"/>
              <p:cNvSpPr/>
              <p:nvPr/>
            </p:nvSpPr>
            <p:spPr bwMode="auto">
              <a:xfrm>
                <a:off x="5851" y="930"/>
                <a:ext cx="19" cy="17"/>
              </a:xfrm>
              <a:custGeom>
                <a:avLst/>
                <a:gdLst>
                  <a:gd name="T0" fmla="*/ 3 w 8"/>
                  <a:gd name="T1" fmla="*/ 5 h 7"/>
                  <a:gd name="T2" fmla="*/ 6 w 8"/>
                  <a:gd name="T3" fmla="*/ 7 h 7"/>
                  <a:gd name="T4" fmla="*/ 8 w 8"/>
                  <a:gd name="T5" fmla="*/ 6 h 7"/>
                  <a:gd name="T6" fmla="*/ 6 w 8"/>
                  <a:gd name="T7" fmla="*/ 3 h 7"/>
                  <a:gd name="T8" fmla="*/ 2 w 8"/>
                  <a:gd name="T9" fmla="*/ 0 h 7"/>
                  <a:gd name="T10" fmla="*/ 1 w 8"/>
                  <a:gd name="T11" fmla="*/ 0 h 7"/>
                  <a:gd name="T12" fmla="*/ 0 w 8"/>
                  <a:gd name="T13" fmla="*/ 1 h 7"/>
                  <a:gd name="T14" fmla="*/ 3 w 8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7">
                    <a:moveTo>
                      <a:pt x="3" y="5"/>
                    </a:move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7" y="6"/>
                      <a:pt x="8" y="6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4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2" y="4"/>
                      <a:pt x="3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15" name="Freeform 96"/>
              <p:cNvSpPr/>
              <p:nvPr/>
            </p:nvSpPr>
            <p:spPr bwMode="auto">
              <a:xfrm>
                <a:off x="5837" y="944"/>
                <a:ext cx="24" cy="15"/>
              </a:xfrm>
              <a:custGeom>
                <a:avLst/>
                <a:gdLst>
                  <a:gd name="T0" fmla="*/ 9 w 10"/>
                  <a:gd name="T1" fmla="*/ 6 h 6"/>
                  <a:gd name="T2" fmla="*/ 9 w 10"/>
                  <a:gd name="T3" fmla="*/ 5 h 6"/>
                  <a:gd name="T4" fmla="*/ 10 w 10"/>
                  <a:gd name="T5" fmla="*/ 4 h 6"/>
                  <a:gd name="T6" fmla="*/ 7 w 10"/>
                  <a:gd name="T7" fmla="*/ 2 h 6"/>
                  <a:gd name="T8" fmla="*/ 1 w 10"/>
                  <a:gd name="T9" fmla="*/ 0 h 6"/>
                  <a:gd name="T10" fmla="*/ 1 w 10"/>
                  <a:gd name="T11" fmla="*/ 1 h 6"/>
                  <a:gd name="T12" fmla="*/ 0 w 10"/>
                  <a:gd name="T13" fmla="*/ 2 h 6"/>
                  <a:gd name="T14" fmla="*/ 1 w 10"/>
                  <a:gd name="T15" fmla="*/ 2 h 6"/>
                  <a:gd name="T16" fmla="*/ 6 w 10"/>
                  <a:gd name="T17" fmla="*/ 5 h 6"/>
                  <a:gd name="T18" fmla="*/ 9 w 10"/>
                  <a:gd name="T1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6">
                    <a:moveTo>
                      <a:pt x="9" y="6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6" y="1"/>
                      <a:pt x="3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4"/>
                      <a:pt x="4" y="5"/>
                      <a:pt x="6" y="5"/>
                    </a:cubicBezTo>
                    <a:cubicBezTo>
                      <a:pt x="6" y="5"/>
                      <a:pt x="7" y="5"/>
                      <a:pt x="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16" name="Freeform 97"/>
              <p:cNvSpPr/>
              <p:nvPr/>
            </p:nvSpPr>
            <p:spPr bwMode="auto">
              <a:xfrm>
                <a:off x="5837" y="963"/>
                <a:ext cx="21" cy="12"/>
              </a:xfrm>
              <a:custGeom>
                <a:avLst/>
                <a:gdLst>
                  <a:gd name="T0" fmla="*/ 9 w 9"/>
                  <a:gd name="T1" fmla="*/ 3 h 5"/>
                  <a:gd name="T2" fmla="*/ 9 w 9"/>
                  <a:gd name="T3" fmla="*/ 1 h 5"/>
                  <a:gd name="T4" fmla="*/ 5 w 9"/>
                  <a:gd name="T5" fmla="*/ 0 h 5"/>
                  <a:gd name="T6" fmla="*/ 0 w 9"/>
                  <a:gd name="T7" fmla="*/ 1 h 5"/>
                  <a:gd name="T8" fmla="*/ 0 w 9"/>
                  <a:gd name="T9" fmla="*/ 2 h 5"/>
                  <a:gd name="T10" fmla="*/ 1 w 9"/>
                  <a:gd name="T11" fmla="*/ 4 h 5"/>
                  <a:gd name="T12" fmla="*/ 6 w 9"/>
                  <a:gd name="T13" fmla="*/ 4 h 5"/>
                  <a:gd name="T14" fmla="*/ 9 w 9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5">
                    <a:moveTo>
                      <a:pt x="9" y="3"/>
                    </a:moveTo>
                    <a:cubicBezTo>
                      <a:pt x="9" y="2"/>
                      <a:pt x="9" y="2"/>
                      <a:pt x="9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0" y="3"/>
                      <a:pt x="1" y="4"/>
                    </a:cubicBezTo>
                    <a:cubicBezTo>
                      <a:pt x="3" y="5"/>
                      <a:pt x="5" y="4"/>
                      <a:pt x="6" y="4"/>
                    </a:cubicBezTo>
                    <a:lnTo>
                      <a:pt x="9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17" name="Freeform 98"/>
              <p:cNvSpPr/>
              <p:nvPr/>
            </p:nvSpPr>
            <p:spPr bwMode="auto">
              <a:xfrm>
                <a:off x="5846" y="978"/>
                <a:ext cx="22" cy="14"/>
              </a:xfrm>
              <a:custGeom>
                <a:avLst/>
                <a:gdLst>
                  <a:gd name="T0" fmla="*/ 9 w 9"/>
                  <a:gd name="T1" fmla="*/ 2 h 6"/>
                  <a:gd name="T2" fmla="*/ 7 w 9"/>
                  <a:gd name="T3" fmla="*/ 0 h 6"/>
                  <a:gd name="T4" fmla="*/ 3 w 9"/>
                  <a:gd name="T5" fmla="*/ 1 h 6"/>
                  <a:gd name="T6" fmla="*/ 0 w 9"/>
                  <a:gd name="T7" fmla="*/ 4 h 6"/>
                  <a:gd name="T8" fmla="*/ 1 w 9"/>
                  <a:gd name="T9" fmla="*/ 5 h 6"/>
                  <a:gd name="T10" fmla="*/ 3 w 9"/>
                  <a:gd name="T11" fmla="*/ 6 h 6"/>
                  <a:gd name="T12" fmla="*/ 7 w 9"/>
                  <a:gd name="T13" fmla="*/ 4 h 6"/>
                  <a:gd name="T14" fmla="*/ 9 w 9"/>
                  <a:gd name="T1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6">
                    <a:moveTo>
                      <a:pt x="9" y="2"/>
                    </a:moveTo>
                    <a:cubicBezTo>
                      <a:pt x="8" y="2"/>
                      <a:pt x="7" y="1"/>
                      <a:pt x="7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0" y="3"/>
                      <a:pt x="0" y="4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5" y="6"/>
                      <a:pt x="6" y="5"/>
                      <a:pt x="7" y="4"/>
                    </a:cubicBezTo>
                    <a:lnTo>
                      <a:pt x="9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18" name="Freeform 99"/>
              <p:cNvSpPr/>
              <p:nvPr/>
            </p:nvSpPr>
            <p:spPr bwMode="auto">
              <a:xfrm>
                <a:off x="5865" y="987"/>
                <a:ext cx="17" cy="19"/>
              </a:xfrm>
              <a:custGeom>
                <a:avLst/>
                <a:gdLst>
                  <a:gd name="T0" fmla="*/ 7 w 7"/>
                  <a:gd name="T1" fmla="*/ 1 h 8"/>
                  <a:gd name="T2" fmla="*/ 5 w 7"/>
                  <a:gd name="T3" fmla="*/ 1 h 8"/>
                  <a:gd name="T4" fmla="*/ 3 w 7"/>
                  <a:gd name="T5" fmla="*/ 0 h 8"/>
                  <a:gd name="T6" fmla="*/ 2 w 7"/>
                  <a:gd name="T7" fmla="*/ 3 h 8"/>
                  <a:gd name="T8" fmla="*/ 0 w 7"/>
                  <a:gd name="T9" fmla="*/ 6 h 8"/>
                  <a:gd name="T10" fmla="*/ 2 w 7"/>
                  <a:gd name="T11" fmla="*/ 8 h 8"/>
                  <a:gd name="T12" fmla="*/ 5 w 7"/>
                  <a:gd name="T13" fmla="*/ 8 h 8"/>
                  <a:gd name="T14" fmla="*/ 6 w 7"/>
                  <a:gd name="T15" fmla="*/ 4 h 8"/>
                  <a:gd name="T16" fmla="*/ 7 w 7"/>
                  <a:gd name="T1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7" y="1"/>
                    </a:moveTo>
                    <a:cubicBezTo>
                      <a:pt x="6" y="1"/>
                      <a:pt x="6" y="1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5"/>
                      <a:pt x="0" y="6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4" y="8"/>
                      <a:pt x="4" y="8"/>
                      <a:pt x="5" y="8"/>
                    </a:cubicBezTo>
                    <a:cubicBezTo>
                      <a:pt x="6" y="7"/>
                      <a:pt x="6" y="5"/>
                      <a:pt x="6" y="4"/>
                    </a:cubicBezTo>
                    <a:lnTo>
                      <a:pt x="7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19" name="Freeform 100"/>
              <p:cNvSpPr/>
              <p:nvPr/>
            </p:nvSpPr>
            <p:spPr bwMode="auto">
              <a:xfrm>
                <a:off x="5889" y="992"/>
                <a:ext cx="15" cy="19"/>
              </a:xfrm>
              <a:custGeom>
                <a:avLst/>
                <a:gdLst>
                  <a:gd name="T0" fmla="*/ 3 w 6"/>
                  <a:gd name="T1" fmla="*/ 0 h 8"/>
                  <a:gd name="T2" fmla="*/ 0 w 6"/>
                  <a:gd name="T3" fmla="*/ 0 h 8"/>
                  <a:gd name="T4" fmla="*/ 0 w 6"/>
                  <a:gd name="T5" fmla="*/ 3 h 8"/>
                  <a:gd name="T6" fmla="*/ 1 w 6"/>
                  <a:gd name="T7" fmla="*/ 7 h 8"/>
                  <a:gd name="T8" fmla="*/ 3 w 6"/>
                  <a:gd name="T9" fmla="*/ 8 h 8"/>
                  <a:gd name="T10" fmla="*/ 5 w 6"/>
                  <a:gd name="T11" fmla="*/ 7 h 8"/>
                  <a:gd name="T12" fmla="*/ 4 w 6"/>
                  <a:gd name="T13" fmla="*/ 3 h 8"/>
                  <a:gd name="T14" fmla="*/ 3 w 6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6"/>
                      <a:pt x="1" y="7"/>
                    </a:cubicBezTo>
                    <a:cubicBezTo>
                      <a:pt x="2" y="7"/>
                      <a:pt x="2" y="8"/>
                      <a:pt x="3" y="8"/>
                    </a:cubicBezTo>
                    <a:cubicBezTo>
                      <a:pt x="4" y="8"/>
                      <a:pt x="5" y="7"/>
                      <a:pt x="5" y="7"/>
                    </a:cubicBezTo>
                    <a:cubicBezTo>
                      <a:pt x="6" y="6"/>
                      <a:pt x="5" y="4"/>
                      <a:pt x="4" y="3"/>
                    </a:cubicBez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20" name="Freeform 101"/>
              <p:cNvSpPr/>
              <p:nvPr/>
            </p:nvSpPr>
            <p:spPr bwMode="auto">
              <a:xfrm>
                <a:off x="5904" y="985"/>
                <a:ext cx="19" cy="19"/>
              </a:xfrm>
              <a:custGeom>
                <a:avLst/>
                <a:gdLst>
                  <a:gd name="T0" fmla="*/ 5 w 8"/>
                  <a:gd name="T1" fmla="*/ 3 h 8"/>
                  <a:gd name="T2" fmla="*/ 2 w 8"/>
                  <a:gd name="T3" fmla="*/ 0 h 8"/>
                  <a:gd name="T4" fmla="*/ 0 w 8"/>
                  <a:gd name="T5" fmla="*/ 2 h 8"/>
                  <a:gd name="T6" fmla="*/ 1 w 8"/>
                  <a:gd name="T7" fmla="*/ 4 h 8"/>
                  <a:gd name="T8" fmla="*/ 5 w 8"/>
                  <a:gd name="T9" fmla="*/ 8 h 8"/>
                  <a:gd name="T10" fmla="*/ 7 w 8"/>
                  <a:gd name="T11" fmla="*/ 8 h 8"/>
                  <a:gd name="T12" fmla="*/ 8 w 8"/>
                  <a:gd name="T13" fmla="*/ 7 h 8"/>
                  <a:gd name="T14" fmla="*/ 5 w 8"/>
                  <a:gd name="T1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5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4" y="8"/>
                      <a:pt x="5" y="8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5"/>
                      <a:pt x="6" y="4"/>
                      <a:pt x="5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21" name="Freeform 102"/>
              <p:cNvSpPr/>
              <p:nvPr/>
            </p:nvSpPr>
            <p:spPr bwMode="auto">
              <a:xfrm>
                <a:off x="5913" y="975"/>
                <a:ext cx="22" cy="15"/>
              </a:xfrm>
              <a:custGeom>
                <a:avLst/>
                <a:gdLst>
                  <a:gd name="T0" fmla="*/ 4 w 9"/>
                  <a:gd name="T1" fmla="*/ 1 h 6"/>
                  <a:gd name="T2" fmla="*/ 1 w 9"/>
                  <a:gd name="T3" fmla="*/ 0 h 6"/>
                  <a:gd name="T4" fmla="*/ 0 w 9"/>
                  <a:gd name="T5" fmla="*/ 1 h 6"/>
                  <a:gd name="T6" fmla="*/ 0 w 9"/>
                  <a:gd name="T7" fmla="*/ 1 h 6"/>
                  <a:gd name="T8" fmla="*/ 0 w 9"/>
                  <a:gd name="T9" fmla="*/ 1 h 6"/>
                  <a:gd name="T10" fmla="*/ 0 w 9"/>
                  <a:gd name="T11" fmla="*/ 2 h 6"/>
                  <a:gd name="T12" fmla="*/ 3 w 9"/>
                  <a:gd name="T13" fmla="*/ 4 h 6"/>
                  <a:gd name="T14" fmla="*/ 8 w 9"/>
                  <a:gd name="T15" fmla="*/ 6 h 6"/>
                  <a:gd name="T16" fmla="*/ 9 w 9"/>
                  <a:gd name="T17" fmla="*/ 5 h 6"/>
                  <a:gd name="T18" fmla="*/ 9 w 9"/>
                  <a:gd name="T19" fmla="*/ 4 h 6"/>
                  <a:gd name="T20" fmla="*/ 9 w 9"/>
                  <a:gd name="T21" fmla="*/ 3 h 6"/>
                  <a:gd name="T22" fmla="*/ 4 w 9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6">
                    <a:moveTo>
                      <a:pt x="4" y="1"/>
                    </a:moveTo>
                    <a:cubicBezTo>
                      <a:pt x="4" y="1"/>
                      <a:pt x="3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" y="3"/>
                      <a:pt x="3" y="4"/>
                      <a:pt x="3" y="4"/>
                    </a:cubicBezTo>
                    <a:cubicBezTo>
                      <a:pt x="4" y="5"/>
                      <a:pt x="7" y="6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2"/>
                      <a:pt x="6" y="1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22" name="Freeform 103"/>
              <p:cNvSpPr/>
              <p:nvPr/>
            </p:nvSpPr>
            <p:spPr bwMode="auto">
              <a:xfrm>
                <a:off x="5916" y="959"/>
                <a:ext cx="21" cy="12"/>
              </a:xfrm>
              <a:custGeom>
                <a:avLst/>
                <a:gdLst>
                  <a:gd name="T0" fmla="*/ 0 w 9"/>
                  <a:gd name="T1" fmla="*/ 1 h 5"/>
                  <a:gd name="T2" fmla="*/ 0 w 9"/>
                  <a:gd name="T3" fmla="*/ 4 h 5"/>
                  <a:gd name="T4" fmla="*/ 4 w 9"/>
                  <a:gd name="T5" fmla="*/ 4 h 5"/>
                  <a:gd name="T6" fmla="*/ 9 w 9"/>
                  <a:gd name="T7" fmla="*/ 4 h 5"/>
                  <a:gd name="T8" fmla="*/ 9 w 9"/>
                  <a:gd name="T9" fmla="*/ 2 h 5"/>
                  <a:gd name="T10" fmla="*/ 8 w 9"/>
                  <a:gd name="T11" fmla="*/ 1 h 5"/>
                  <a:gd name="T12" fmla="*/ 2 w 9"/>
                  <a:gd name="T13" fmla="*/ 1 h 5"/>
                  <a:gd name="T14" fmla="*/ 0 w 9"/>
                  <a:gd name="T1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5">
                    <a:moveTo>
                      <a:pt x="0" y="1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8" y="5"/>
                      <a:pt x="9" y="4"/>
                    </a:cubicBezTo>
                    <a:cubicBezTo>
                      <a:pt x="9" y="4"/>
                      <a:pt x="9" y="3"/>
                      <a:pt x="9" y="2"/>
                    </a:cubicBezTo>
                    <a:cubicBezTo>
                      <a:pt x="9" y="2"/>
                      <a:pt x="8" y="1"/>
                      <a:pt x="8" y="1"/>
                    </a:cubicBezTo>
                    <a:cubicBezTo>
                      <a:pt x="6" y="0"/>
                      <a:pt x="3" y="0"/>
                      <a:pt x="2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23" name="Freeform 104"/>
              <p:cNvSpPr/>
              <p:nvPr/>
            </p:nvSpPr>
            <p:spPr bwMode="auto">
              <a:xfrm>
                <a:off x="5906" y="940"/>
                <a:ext cx="21" cy="16"/>
              </a:xfrm>
              <a:custGeom>
                <a:avLst/>
                <a:gdLst>
                  <a:gd name="T0" fmla="*/ 0 w 9"/>
                  <a:gd name="T1" fmla="*/ 4 h 7"/>
                  <a:gd name="T2" fmla="*/ 2 w 9"/>
                  <a:gd name="T3" fmla="*/ 7 h 7"/>
                  <a:gd name="T4" fmla="*/ 5 w 9"/>
                  <a:gd name="T5" fmla="*/ 5 h 7"/>
                  <a:gd name="T6" fmla="*/ 9 w 9"/>
                  <a:gd name="T7" fmla="*/ 3 h 7"/>
                  <a:gd name="T8" fmla="*/ 8 w 9"/>
                  <a:gd name="T9" fmla="*/ 1 h 7"/>
                  <a:gd name="T10" fmla="*/ 6 w 9"/>
                  <a:gd name="T11" fmla="*/ 0 h 7"/>
                  <a:gd name="T12" fmla="*/ 2 w 9"/>
                  <a:gd name="T13" fmla="*/ 2 h 7"/>
                  <a:gd name="T14" fmla="*/ 0 w 9"/>
                  <a:gd name="T1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7">
                    <a:moveTo>
                      <a:pt x="0" y="4"/>
                    </a:moveTo>
                    <a:cubicBezTo>
                      <a:pt x="1" y="5"/>
                      <a:pt x="1" y="6"/>
                      <a:pt x="2" y="7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8" y="4"/>
                      <a:pt x="9" y="3"/>
                    </a:cubicBezTo>
                    <a:cubicBezTo>
                      <a:pt x="9" y="3"/>
                      <a:pt x="8" y="2"/>
                      <a:pt x="8" y="1"/>
                    </a:cubicBezTo>
                    <a:cubicBezTo>
                      <a:pt x="7" y="1"/>
                      <a:pt x="7" y="0"/>
                      <a:pt x="6" y="0"/>
                    </a:cubicBezTo>
                    <a:cubicBezTo>
                      <a:pt x="4" y="0"/>
                      <a:pt x="2" y="2"/>
                      <a:pt x="2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24" name="Freeform 105"/>
              <p:cNvSpPr/>
              <p:nvPr/>
            </p:nvSpPr>
            <p:spPr bwMode="auto">
              <a:xfrm>
                <a:off x="5863" y="947"/>
                <a:ext cx="48" cy="40"/>
              </a:xfrm>
              <a:custGeom>
                <a:avLst/>
                <a:gdLst>
                  <a:gd name="T0" fmla="*/ 13 w 20"/>
                  <a:gd name="T1" fmla="*/ 1 h 17"/>
                  <a:gd name="T2" fmla="*/ 5 w 20"/>
                  <a:gd name="T3" fmla="*/ 1 h 17"/>
                  <a:gd name="T4" fmla="*/ 1 w 20"/>
                  <a:gd name="T5" fmla="*/ 5 h 17"/>
                  <a:gd name="T6" fmla="*/ 1 w 20"/>
                  <a:gd name="T7" fmla="*/ 10 h 17"/>
                  <a:gd name="T8" fmla="*/ 7 w 20"/>
                  <a:gd name="T9" fmla="*/ 15 h 17"/>
                  <a:gd name="T10" fmla="*/ 15 w 20"/>
                  <a:gd name="T11" fmla="*/ 16 h 17"/>
                  <a:gd name="T12" fmla="*/ 19 w 20"/>
                  <a:gd name="T13" fmla="*/ 12 h 17"/>
                  <a:gd name="T14" fmla="*/ 19 w 20"/>
                  <a:gd name="T15" fmla="*/ 12 h 17"/>
                  <a:gd name="T16" fmla="*/ 13 w 20"/>
                  <a:gd name="T1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13" y="1"/>
                    </a:moveTo>
                    <a:cubicBezTo>
                      <a:pt x="10" y="0"/>
                      <a:pt x="7" y="0"/>
                      <a:pt x="5" y="1"/>
                    </a:cubicBezTo>
                    <a:cubicBezTo>
                      <a:pt x="3" y="2"/>
                      <a:pt x="2" y="3"/>
                      <a:pt x="1" y="5"/>
                    </a:cubicBezTo>
                    <a:cubicBezTo>
                      <a:pt x="0" y="6"/>
                      <a:pt x="0" y="8"/>
                      <a:pt x="1" y="10"/>
                    </a:cubicBezTo>
                    <a:cubicBezTo>
                      <a:pt x="2" y="12"/>
                      <a:pt x="4" y="14"/>
                      <a:pt x="7" y="15"/>
                    </a:cubicBezTo>
                    <a:cubicBezTo>
                      <a:pt x="10" y="16"/>
                      <a:pt x="13" y="17"/>
                      <a:pt x="15" y="16"/>
                    </a:cubicBezTo>
                    <a:cubicBezTo>
                      <a:pt x="17" y="15"/>
                      <a:pt x="18" y="14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20" y="8"/>
                      <a:pt x="18" y="3"/>
                      <a:pt x="1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25" name="Freeform 106"/>
              <p:cNvSpPr/>
              <p:nvPr/>
            </p:nvSpPr>
            <p:spPr bwMode="auto">
              <a:xfrm>
                <a:off x="5777" y="1109"/>
                <a:ext cx="19" cy="26"/>
              </a:xfrm>
              <a:custGeom>
                <a:avLst/>
                <a:gdLst>
                  <a:gd name="T0" fmla="*/ 0 w 8"/>
                  <a:gd name="T1" fmla="*/ 10 h 11"/>
                  <a:gd name="T2" fmla="*/ 2 w 8"/>
                  <a:gd name="T3" fmla="*/ 10 h 11"/>
                  <a:gd name="T4" fmla="*/ 4 w 8"/>
                  <a:gd name="T5" fmla="*/ 11 h 11"/>
                  <a:gd name="T6" fmla="*/ 6 w 8"/>
                  <a:gd name="T7" fmla="*/ 8 h 11"/>
                  <a:gd name="T8" fmla="*/ 7 w 8"/>
                  <a:gd name="T9" fmla="*/ 2 h 11"/>
                  <a:gd name="T10" fmla="*/ 5 w 8"/>
                  <a:gd name="T11" fmla="*/ 0 h 11"/>
                  <a:gd name="T12" fmla="*/ 1 w 8"/>
                  <a:gd name="T13" fmla="*/ 1 h 11"/>
                  <a:gd name="T14" fmla="*/ 0 w 8"/>
                  <a:gd name="T15" fmla="*/ 6 h 11"/>
                  <a:gd name="T16" fmla="*/ 0 w 8"/>
                  <a:gd name="T17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0" y="10"/>
                    </a:moveTo>
                    <a:cubicBezTo>
                      <a:pt x="0" y="10"/>
                      <a:pt x="1" y="10"/>
                      <a:pt x="2" y="10"/>
                    </a:cubicBezTo>
                    <a:cubicBezTo>
                      <a:pt x="3" y="10"/>
                      <a:pt x="4" y="11"/>
                      <a:pt x="4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7"/>
                      <a:pt x="8" y="4"/>
                      <a:pt x="7" y="2"/>
                    </a:cubicBezTo>
                    <a:cubicBezTo>
                      <a:pt x="7" y="1"/>
                      <a:pt x="6" y="1"/>
                      <a:pt x="5" y="0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0" y="5"/>
                      <a:pt x="0" y="6"/>
                    </a:cubicBez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26" name="Freeform 107"/>
              <p:cNvSpPr/>
              <p:nvPr/>
            </p:nvSpPr>
            <p:spPr bwMode="auto">
              <a:xfrm>
                <a:off x="5746" y="1109"/>
                <a:ext cx="21" cy="24"/>
              </a:xfrm>
              <a:custGeom>
                <a:avLst/>
                <a:gdLst>
                  <a:gd name="T0" fmla="*/ 5 w 9"/>
                  <a:gd name="T1" fmla="*/ 10 h 10"/>
                  <a:gd name="T2" fmla="*/ 9 w 9"/>
                  <a:gd name="T3" fmla="*/ 10 h 10"/>
                  <a:gd name="T4" fmla="*/ 9 w 9"/>
                  <a:gd name="T5" fmla="*/ 6 h 10"/>
                  <a:gd name="T6" fmla="*/ 7 w 9"/>
                  <a:gd name="T7" fmla="*/ 0 h 10"/>
                  <a:gd name="T8" fmla="*/ 3 w 9"/>
                  <a:gd name="T9" fmla="*/ 0 h 10"/>
                  <a:gd name="T10" fmla="*/ 1 w 9"/>
                  <a:gd name="T11" fmla="*/ 1 h 10"/>
                  <a:gd name="T12" fmla="*/ 3 w 9"/>
                  <a:gd name="T13" fmla="*/ 7 h 10"/>
                  <a:gd name="T14" fmla="*/ 5 w 9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0">
                    <a:moveTo>
                      <a:pt x="5" y="10"/>
                    </a:moveTo>
                    <a:cubicBezTo>
                      <a:pt x="6" y="10"/>
                      <a:pt x="8" y="10"/>
                      <a:pt x="9" y="10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2"/>
                      <a:pt x="7" y="0"/>
                    </a:cubicBezTo>
                    <a:cubicBezTo>
                      <a:pt x="6" y="0"/>
                      <a:pt x="5" y="0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0" y="3"/>
                      <a:pt x="2" y="6"/>
                      <a:pt x="3" y="7"/>
                    </a:cubicBezTo>
                    <a:lnTo>
                      <a:pt x="5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27" name="Freeform 108"/>
              <p:cNvSpPr/>
              <p:nvPr/>
            </p:nvSpPr>
            <p:spPr bwMode="auto">
              <a:xfrm>
                <a:off x="5722" y="1118"/>
                <a:ext cx="29" cy="24"/>
              </a:xfrm>
              <a:custGeom>
                <a:avLst/>
                <a:gdLst>
                  <a:gd name="T0" fmla="*/ 5 w 12"/>
                  <a:gd name="T1" fmla="*/ 8 h 10"/>
                  <a:gd name="T2" fmla="*/ 9 w 12"/>
                  <a:gd name="T3" fmla="*/ 10 h 10"/>
                  <a:gd name="T4" fmla="*/ 12 w 12"/>
                  <a:gd name="T5" fmla="*/ 8 h 10"/>
                  <a:gd name="T6" fmla="*/ 10 w 12"/>
                  <a:gd name="T7" fmla="*/ 4 h 10"/>
                  <a:gd name="T8" fmla="*/ 4 w 12"/>
                  <a:gd name="T9" fmla="*/ 0 h 10"/>
                  <a:gd name="T10" fmla="*/ 1 w 12"/>
                  <a:gd name="T11" fmla="*/ 1 h 10"/>
                  <a:gd name="T12" fmla="*/ 0 w 12"/>
                  <a:gd name="T13" fmla="*/ 3 h 10"/>
                  <a:gd name="T14" fmla="*/ 5 w 12"/>
                  <a:gd name="T15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0">
                    <a:moveTo>
                      <a:pt x="5" y="8"/>
                    </a:moveTo>
                    <a:cubicBezTo>
                      <a:pt x="9" y="10"/>
                      <a:pt x="9" y="10"/>
                      <a:pt x="9" y="10"/>
                    </a:cubicBezTo>
                    <a:cubicBezTo>
                      <a:pt x="10" y="9"/>
                      <a:pt x="11" y="9"/>
                      <a:pt x="12" y="8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3"/>
                      <a:pt x="6" y="1"/>
                      <a:pt x="4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5"/>
                      <a:pt x="3" y="7"/>
                      <a:pt x="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28" name="Freeform 109"/>
              <p:cNvSpPr/>
              <p:nvPr/>
            </p:nvSpPr>
            <p:spPr bwMode="auto">
              <a:xfrm>
                <a:off x="5710" y="1140"/>
                <a:ext cx="31" cy="16"/>
              </a:xfrm>
              <a:custGeom>
                <a:avLst/>
                <a:gdLst>
                  <a:gd name="T0" fmla="*/ 12 w 13"/>
                  <a:gd name="T1" fmla="*/ 7 h 7"/>
                  <a:gd name="T2" fmla="*/ 12 w 13"/>
                  <a:gd name="T3" fmla="*/ 6 h 7"/>
                  <a:gd name="T4" fmla="*/ 13 w 13"/>
                  <a:gd name="T5" fmla="*/ 4 h 7"/>
                  <a:gd name="T6" fmla="*/ 8 w 13"/>
                  <a:gd name="T7" fmla="*/ 2 h 7"/>
                  <a:gd name="T8" fmla="*/ 1 w 13"/>
                  <a:gd name="T9" fmla="*/ 1 h 7"/>
                  <a:gd name="T10" fmla="*/ 0 w 13"/>
                  <a:gd name="T11" fmla="*/ 2 h 7"/>
                  <a:gd name="T12" fmla="*/ 0 w 13"/>
                  <a:gd name="T13" fmla="*/ 4 h 7"/>
                  <a:gd name="T14" fmla="*/ 7 w 13"/>
                  <a:gd name="T15" fmla="*/ 7 h 7"/>
                  <a:gd name="T16" fmla="*/ 12 w 13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7">
                    <a:moveTo>
                      <a:pt x="12" y="7"/>
                    </a:moveTo>
                    <a:cubicBezTo>
                      <a:pt x="12" y="7"/>
                      <a:pt x="12" y="6"/>
                      <a:pt x="12" y="6"/>
                    </a:cubicBezTo>
                    <a:cubicBezTo>
                      <a:pt x="12" y="5"/>
                      <a:pt x="12" y="5"/>
                      <a:pt x="13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3" y="0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6"/>
                      <a:pt x="5" y="7"/>
                      <a:pt x="7" y="7"/>
                    </a:cubicBezTo>
                    <a:lnTo>
                      <a:pt x="12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29" name="Freeform 110"/>
              <p:cNvSpPr/>
              <p:nvPr/>
            </p:nvSpPr>
            <p:spPr bwMode="auto">
              <a:xfrm>
                <a:off x="5710" y="1164"/>
                <a:ext cx="31" cy="16"/>
              </a:xfrm>
              <a:custGeom>
                <a:avLst/>
                <a:gdLst>
                  <a:gd name="T0" fmla="*/ 13 w 13"/>
                  <a:gd name="T1" fmla="*/ 4 h 7"/>
                  <a:gd name="T2" fmla="*/ 12 w 13"/>
                  <a:gd name="T3" fmla="*/ 1 h 7"/>
                  <a:gd name="T4" fmla="*/ 7 w 13"/>
                  <a:gd name="T5" fmla="*/ 0 h 7"/>
                  <a:gd name="T6" fmla="*/ 0 w 13"/>
                  <a:gd name="T7" fmla="*/ 2 h 7"/>
                  <a:gd name="T8" fmla="*/ 0 w 13"/>
                  <a:gd name="T9" fmla="*/ 4 h 7"/>
                  <a:gd name="T10" fmla="*/ 2 w 13"/>
                  <a:gd name="T11" fmla="*/ 6 h 7"/>
                  <a:gd name="T12" fmla="*/ 9 w 13"/>
                  <a:gd name="T13" fmla="*/ 6 h 7"/>
                  <a:gd name="T14" fmla="*/ 13 w 13"/>
                  <a:gd name="T1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7">
                    <a:moveTo>
                      <a:pt x="13" y="4"/>
                    </a:moveTo>
                    <a:cubicBezTo>
                      <a:pt x="12" y="3"/>
                      <a:pt x="12" y="2"/>
                      <a:pt x="12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1" y="1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1" y="5"/>
                      <a:pt x="1" y="6"/>
                      <a:pt x="2" y="6"/>
                    </a:cubicBezTo>
                    <a:cubicBezTo>
                      <a:pt x="4" y="7"/>
                      <a:pt x="8" y="6"/>
                      <a:pt x="9" y="6"/>
                    </a:cubicBezTo>
                    <a:lnTo>
                      <a:pt x="1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30" name="Freeform 111"/>
              <p:cNvSpPr/>
              <p:nvPr/>
            </p:nvSpPr>
            <p:spPr bwMode="auto">
              <a:xfrm>
                <a:off x="5724" y="1180"/>
                <a:ext cx="29" cy="22"/>
              </a:xfrm>
              <a:custGeom>
                <a:avLst/>
                <a:gdLst>
                  <a:gd name="T0" fmla="*/ 12 w 12"/>
                  <a:gd name="T1" fmla="*/ 3 h 9"/>
                  <a:gd name="T2" fmla="*/ 9 w 12"/>
                  <a:gd name="T3" fmla="*/ 0 h 9"/>
                  <a:gd name="T4" fmla="*/ 5 w 12"/>
                  <a:gd name="T5" fmla="*/ 2 h 9"/>
                  <a:gd name="T6" fmla="*/ 1 w 12"/>
                  <a:gd name="T7" fmla="*/ 6 h 9"/>
                  <a:gd name="T8" fmla="*/ 2 w 12"/>
                  <a:gd name="T9" fmla="*/ 8 h 9"/>
                  <a:gd name="T10" fmla="*/ 5 w 12"/>
                  <a:gd name="T11" fmla="*/ 9 h 9"/>
                  <a:gd name="T12" fmla="*/ 10 w 12"/>
                  <a:gd name="T13" fmla="*/ 6 h 9"/>
                  <a:gd name="T14" fmla="*/ 12 w 12"/>
                  <a:gd name="T1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9">
                    <a:moveTo>
                      <a:pt x="12" y="3"/>
                    </a:moveTo>
                    <a:cubicBezTo>
                      <a:pt x="11" y="2"/>
                      <a:pt x="10" y="1"/>
                      <a:pt x="9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1" y="4"/>
                      <a:pt x="1" y="6"/>
                    </a:cubicBezTo>
                    <a:cubicBezTo>
                      <a:pt x="1" y="6"/>
                      <a:pt x="0" y="7"/>
                      <a:pt x="2" y="8"/>
                    </a:cubicBezTo>
                    <a:cubicBezTo>
                      <a:pt x="3" y="9"/>
                      <a:pt x="4" y="9"/>
                      <a:pt x="5" y="9"/>
                    </a:cubicBezTo>
                    <a:cubicBezTo>
                      <a:pt x="8" y="9"/>
                      <a:pt x="10" y="6"/>
                      <a:pt x="10" y="6"/>
                    </a:cubicBezTo>
                    <a:lnTo>
                      <a:pt x="1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31" name="Freeform 112"/>
              <p:cNvSpPr/>
              <p:nvPr/>
            </p:nvSpPr>
            <p:spPr bwMode="auto">
              <a:xfrm>
                <a:off x="5751" y="1190"/>
                <a:ext cx="19" cy="26"/>
              </a:xfrm>
              <a:custGeom>
                <a:avLst/>
                <a:gdLst>
                  <a:gd name="T0" fmla="*/ 8 w 8"/>
                  <a:gd name="T1" fmla="*/ 2 h 11"/>
                  <a:gd name="T2" fmla="*/ 6 w 8"/>
                  <a:gd name="T3" fmla="*/ 1 h 11"/>
                  <a:gd name="T4" fmla="*/ 4 w 8"/>
                  <a:gd name="T5" fmla="*/ 0 h 11"/>
                  <a:gd name="T6" fmla="*/ 2 w 8"/>
                  <a:gd name="T7" fmla="*/ 4 h 11"/>
                  <a:gd name="T8" fmla="*/ 1 w 8"/>
                  <a:gd name="T9" fmla="*/ 9 h 11"/>
                  <a:gd name="T10" fmla="*/ 3 w 8"/>
                  <a:gd name="T11" fmla="*/ 11 h 11"/>
                  <a:gd name="T12" fmla="*/ 7 w 8"/>
                  <a:gd name="T13" fmla="*/ 11 h 11"/>
                  <a:gd name="T14" fmla="*/ 8 w 8"/>
                  <a:gd name="T15" fmla="*/ 6 h 11"/>
                  <a:gd name="T16" fmla="*/ 8 w 8"/>
                  <a:gd name="T1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8" y="2"/>
                    </a:moveTo>
                    <a:cubicBezTo>
                      <a:pt x="8" y="2"/>
                      <a:pt x="7" y="1"/>
                      <a:pt x="6" y="1"/>
                    </a:cubicBezTo>
                    <a:cubicBezTo>
                      <a:pt x="5" y="1"/>
                      <a:pt x="5" y="1"/>
                      <a:pt x="4" y="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0" y="7"/>
                      <a:pt x="1" y="9"/>
                    </a:cubicBezTo>
                    <a:cubicBezTo>
                      <a:pt x="1" y="10"/>
                      <a:pt x="2" y="11"/>
                      <a:pt x="3" y="11"/>
                    </a:cubicBezTo>
                    <a:cubicBezTo>
                      <a:pt x="5" y="11"/>
                      <a:pt x="6" y="11"/>
                      <a:pt x="7" y="11"/>
                    </a:cubicBezTo>
                    <a:cubicBezTo>
                      <a:pt x="8" y="10"/>
                      <a:pt x="8" y="7"/>
                      <a:pt x="8" y="6"/>
                    </a:cubicBezTo>
                    <a:lnTo>
                      <a:pt x="8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32" name="Freeform 113"/>
              <p:cNvSpPr/>
              <p:nvPr/>
            </p:nvSpPr>
            <p:spPr bwMode="auto">
              <a:xfrm>
                <a:off x="5779" y="1192"/>
                <a:ext cx="22" cy="26"/>
              </a:xfrm>
              <a:custGeom>
                <a:avLst/>
                <a:gdLst>
                  <a:gd name="T0" fmla="*/ 4 w 9"/>
                  <a:gd name="T1" fmla="*/ 0 h 11"/>
                  <a:gd name="T2" fmla="*/ 0 w 9"/>
                  <a:gd name="T3" fmla="*/ 1 h 11"/>
                  <a:gd name="T4" fmla="*/ 0 w 9"/>
                  <a:gd name="T5" fmla="*/ 5 h 11"/>
                  <a:gd name="T6" fmla="*/ 2 w 9"/>
                  <a:gd name="T7" fmla="*/ 10 h 11"/>
                  <a:gd name="T8" fmla="*/ 6 w 9"/>
                  <a:gd name="T9" fmla="*/ 11 h 11"/>
                  <a:gd name="T10" fmla="*/ 8 w 9"/>
                  <a:gd name="T11" fmla="*/ 9 h 11"/>
                  <a:gd name="T12" fmla="*/ 7 w 9"/>
                  <a:gd name="T13" fmla="*/ 4 h 11"/>
                  <a:gd name="T14" fmla="*/ 4 w 9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cubicBezTo>
                      <a:pt x="3" y="0"/>
                      <a:pt x="1" y="1"/>
                      <a:pt x="0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8"/>
                      <a:pt x="2" y="10"/>
                    </a:cubicBezTo>
                    <a:cubicBezTo>
                      <a:pt x="3" y="11"/>
                      <a:pt x="4" y="11"/>
                      <a:pt x="6" y="11"/>
                    </a:cubicBezTo>
                    <a:cubicBezTo>
                      <a:pt x="7" y="10"/>
                      <a:pt x="8" y="10"/>
                      <a:pt x="8" y="9"/>
                    </a:cubicBezTo>
                    <a:cubicBezTo>
                      <a:pt x="9" y="8"/>
                      <a:pt x="7" y="5"/>
                      <a:pt x="7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33" name="Freeform 114"/>
              <p:cNvSpPr/>
              <p:nvPr/>
            </p:nvSpPr>
            <p:spPr bwMode="auto">
              <a:xfrm>
                <a:off x="5796" y="1183"/>
                <a:ext cx="29" cy="23"/>
              </a:xfrm>
              <a:custGeom>
                <a:avLst/>
                <a:gdLst>
                  <a:gd name="T0" fmla="*/ 7 w 12"/>
                  <a:gd name="T1" fmla="*/ 3 h 10"/>
                  <a:gd name="T2" fmla="*/ 3 w 12"/>
                  <a:gd name="T3" fmla="*/ 0 h 10"/>
                  <a:gd name="T4" fmla="*/ 0 w 12"/>
                  <a:gd name="T5" fmla="*/ 3 h 10"/>
                  <a:gd name="T6" fmla="*/ 2 w 12"/>
                  <a:gd name="T7" fmla="*/ 6 h 10"/>
                  <a:gd name="T8" fmla="*/ 8 w 12"/>
                  <a:gd name="T9" fmla="*/ 10 h 10"/>
                  <a:gd name="T10" fmla="*/ 11 w 12"/>
                  <a:gd name="T11" fmla="*/ 9 h 10"/>
                  <a:gd name="T12" fmla="*/ 12 w 12"/>
                  <a:gd name="T13" fmla="*/ 7 h 10"/>
                  <a:gd name="T14" fmla="*/ 7 w 12"/>
                  <a:gd name="T1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0">
                    <a:moveTo>
                      <a:pt x="7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6" y="10"/>
                      <a:pt x="8" y="10"/>
                    </a:cubicBezTo>
                    <a:cubicBezTo>
                      <a:pt x="9" y="10"/>
                      <a:pt x="10" y="10"/>
                      <a:pt x="11" y="9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2" y="6"/>
                      <a:pt x="9" y="4"/>
                      <a:pt x="7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34" name="Freeform 115"/>
              <p:cNvSpPr/>
              <p:nvPr/>
            </p:nvSpPr>
            <p:spPr bwMode="auto">
              <a:xfrm>
                <a:off x="5808" y="1168"/>
                <a:ext cx="31" cy="19"/>
              </a:xfrm>
              <a:custGeom>
                <a:avLst/>
                <a:gdLst>
                  <a:gd name="T0" fmla="*/ 12 w 13"/>
                  <a:gd name="T1" fmla="*/ 5 h 8"/>
                  <a:gd name="T2" fmla="*/ 12 w 13"/>
                  <a:gd name="T3" fmla="*/ 3 h 8"/>
                  <a:gd name="T4" fmla="*/ 5 w 13"/>
                  <a:gd name="T5" fmla="*/ 0 h 8"/>
                  <a:gd name="T6" fmla="*/ 1 w 13"/>
                  <a:gd name="T7" fmla="*/ 0 h 8"/>
                  <a:gd name="T8" fmla="*/ 0 w 13"/>
                  <a:gd name="T9" fmla="*/ 2 h 8"/>
                  <a:gd name="T10" fmla="*/ 0 w 13"/>
                  <a:gd name="T11" fmla="*/ 3 h 8"/>
                  <a:gd name="T12" fmla="*/ 4 w 13"/>
                  <a:gd name="T13" fmla="*/ 6 h 8"/>
                  <a:gd name="T14" fmla="*/ 11 w 13"/>
                  <a:gd name="T15" fmla="*/ 7 h 8"/>
                  <a:gd name="T16" fmla="*/ 12 w 13"/>
                  <a:gd name="T1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8">
                    <a:moveTo>
                      <a:pt x="12" y="5"/>
                    </a:moveTo>
                    <a:cubicBezTo>
                      <a:pt x="13" y="4"/>
                      <a:pt x="12" y="4"/>
                      <a:pt x="12" y="3"/>
                    </a:cubicBezTo>
                    <a:cubicBezTo>
                      <a:pt x="11" y="1"/>
                      <a:pt x="7" y="1"/>
                      <a:pt x="5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9" y="8"/>
                      <a:pt x="11" y="7"/>
                    </a:cubicBezTo>
                    <a:cubicBezTo>
                      <a:pt x="12" y="6"/>
                      <a:pt x="12" y="6"/>
                      <a:pt x="1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35" name="Freeform 116"/>
              <p:cNvSpPr/>
              <p:nvPr/>
            </p:nvSpPr>
            <p:spPr bwMode="auto">
              <a:xfrm>
                <a:off x="5806" y="1144"/>
                <a:ext cx="31" cy="17"/>
              </a:xfrm>
              <a:custGeom>
                <a:avLst/>
                <a:gdLst>
                  <a:gd name="T0" fmla="*/ 0 w 13"/>
                  <a:gd name="T1" fmla="*/ 3 h 7"/>
                  <a:gd name="T2" fmla="*/ 1 w 13"/>
                  <a:gd name="T3" fmla="*/ 7 h 7"/>
                  <a:gd name="T4" fmla="*/ 6 w 13"/>
                  <a:gd name="T5" fmla="*/ 7 h 7"/>
                  <a:gd name="T6" fmla="*/ 13 w 13"/>
                  <a:gd name="T7" fmla="*/ 5 h 7"/>
                  <a:gd name="T8" fmla="*/ 13 w 13"/>
                  <a:gd name="T9" fmla="*/ 3 h 7"/>
                  <a:gd name="T10" fmla="*/ 11 w 13"/>
                  <a:gd name="T11" fmla="*/ 1 h 7"/>
                  <a:gd name="T12" fmla="*/ 4 w 13"/>
                  <a:gd name="T13" fmla="*/ 2 h 7"/>
                  <a:gd name="T14" fmla="*/ 0 w 13"/>
                  <a:gd name="T1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7">
                    <a:moveTo>
                      <a:pt x="0" y="3"/>
                    </a:moveTo>
                    <a:cubicBezTo>
                      <a:pt x="1" y="4"/>
                      <a:pt x="1" y="6"/>
                      <a:pt x="1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7"/>
                      <a:pt x="12" y="6"/>
                      <a:pt x="13" y="5"/>
                    </a:cubicBezTo>
                    <a:cubicBezTo>
                      <a:pt x="13" y="5"/>
                      <a:pt x="13" y="4"/>
                      <a:pt x="13" y="3"/>
                    </a:cubicBezTo>
                    <a:cubicBezTo>
                      <a:pt x="12" y="2"/>
                      <a:pt x="12" y="1"/>
                      <a:pt x="11" y="1"/>
                    </a:cubicBezTo>
                    <a:cubicBezTo>
                      <a:pt x="9" y="0"/>
                      <a:pt x="5" y="1"/>
                      <a:pt x="4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36" name="Freeform 117"/>
              <p:cNvSpPr/>
              <p:nvPr/>
            </p:nvSpPr>
            <p:spPr bwMode="auto">
              <a:xfrm>
                <a:off x="5794" y="1123"/>
                <a:ext cx="28" cy="24"/>
              </a:xfrm>
              <a:custGeom>
                <a:avLst/>
                <a:gdLst>
                  <a:gd name="T0" fmla="*/ 0 w 12"/>
                  <a:gd name="T1" fmla="*/ 7 h 10"/>
                  <a:gd name="T2" fmla="*/ 3 w 12"/>
                  <a:gd name="T3" fmla="*/ 10 h 10"/>
                  <a:gd name="T4" fmla="*/ 8 w 12"/>
                  <a:gd name="T5" fmla="*/ 7 h 10"/>
                  <a:gd name="T6" fmla="*/ 11 w 12"/>
                  <a:gd name="T7" fmla="*/ 3 h 10"/>
                  <a:gd name="T8" fmla="*/ 10 w 12"/>
                  <a:gd name="T9" fmla="*/ 1 h 10"/>
                  <a:gd name="T10" fmla="*/ 7 w 12"/>
                  <a:gd name="T11" fmla="*/ 0 h 10"/>
                  <a:gd name="T12" fmla="*/ 2 w 12"/>
                  <a:gd name="T13" fmla="*/ 3 h 10"/>
                  <a:gd name="T14" fmla="*/ 0 w 12"/>
                  <a:gd name="T1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1" y="7"/>
                      <a:pt x="2" y="8"/>
                      <a:pt x="3" y="10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11" y="5"/>
                      <a:pt x="11" y="3"/>
                    </a:cubicBezTo>
                    <a:cubicBezTo>
                      <a:pt x="12" y="3"/>
                      <a:pt x="12" y="2"/>
                      <a:pt x="10" y="1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5" y="0"/>
                      <a:pt x="2" y="3"/>
                      <a:pt x="2" y="3"/>
                    </a:cubicBezTo>
                    <a:lnTo>
                      <a:pt x="0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37" name="Freeform 118"/>
              <p:cNvSpPr/>
              <p:nvPr/>
            </p:nvSpPr>
            <p:spPr bwMode="auto">
              <a:xfrm>
                <a:off x="5741" y="1137"/>
                <a:ext cx="62" cy="50"/>
              </a:xfrm>
              <a:custGeom>
                <a:avLst/>
                <a:gdLst>
                  <a:gd name="T0" fmla="*/ 24 w 26"/>
                  <a:gd name="T1" fmla="*/ 7 h 21"/>
                  <a:gd name="T2" fmla="*/ 16 w 26"/>
                  <a:gd name="T3" fmla="*/ 1 h 21"/>
                  <a:gd name="T4" fmla="*/ 6 w 26"/>
                  <a:gd name="T5" fmla="*/ 2 h 21"/>
                  <a:gd name="T6" fmla="*/ 2 w 26"/>
                  <a:gd name="T7" fmla="*/ 7 h 21"/>
                  <a:gd name="T8" fmla="*/ 11 w 26"/>
                  <a:gd name="T9" fmla="*/ 20 h 21"/>
                  <a:gd name="T10" fmla="*/ 21 w 26"/>
                  <a:gd name="T11" fmla="*/ 19 h 21"/>
                  <a:gd name="T12" fmla="*/ 25 w 26"/>
                  <a:gd name="T13" fmla="*/ 14 h 21"/>
                  <a:gd name="T14" fmla="*/ 24 w 26"/>
                  <a:gd name="T15" fmla="*/ 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1">
                    <a:moveTo>
                      <a:pt x="24" y="7"/>
                    </a:moveTo>
                    <a:cubicBezTo>
                      <a:pt x="23" y="4"/>
                      <a:pt x="20" y="2"/>
                      <a:pt x="16" y="1"/>
                    </a:cubicBezTo>
                    <a:cubicBezTo>
                      <a:pt x="13" y="0"/>
                      <a:pt x="9" y="0"/>
                      <a:pt x="6" y="2"/>
                    </a:cubicBezTo>
                    <a:cubicBezTo>
                      <a:pt x="4" y="3"/>
                      <a:pt x="2" y="5"/>
                      <a:pt x="2" y="7"/>
                    </a:cubicBezTo>
                    <a:cubicBezTo>
                      <a:pt x="0" y="13"/>
                      <a:pt x="4" y="19"/>
                      <a:pt x="11" y="20"/>
                    </a:cubicBezTo>
                    <a:cubicBezTo>
                      <a:pt x="14" y="21"/>
                      <a:pt x="18" y="21"/>
                      <a:pt x="21" y="19"/>
                    </a:cubicBezTo>
                    <a:cubicBezTo>
                      <a:pt x="23" y="18"/>
                      <a:pt x="25" y="16"/>
                      <a:pt x="25" y="14"/>
                    </a:cubicBezTo>
                    <a:cubicBezTo>
                      <a:pt x="26" y="12"/>
                      <a:pt x="26" y="9"/>
                      <a:pt x="24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38" name="Freeform 119"/>
              <p:cNvSpPr/>
              <p:nvPr/>
            </p:nvSpPr>
            <p:spPr bwMode="auto">
              <a:xfrm>
                <a:off x="5744" y="859"/>
                <a:ext cx="23" cy="28"/>
              </a:xfrm>
              <a:custGeom>
                <a:avLst/>
                <a:gdLst>
                  <a:gd name="T0" fmla="*/ 7 w 10"/>
                  <a:gd name="T1" fmla="*/ 12 h 12"/>
                  <a:gd name="T2" fmla="*/ 8 w 10"/>
                  <a:gd name="T3" fmla="*/ 10 h 12"/>
                  <a:gd name="T4" fmla="*/ 10 w 10"/>
                  <a:gd name="T5" fmla="*/ 7 h 12"/>
                  <a:gd name="T6" fmla="*/ 9 w 10"/>
                  <a:gd name="T7" fmla="*/ 5 h 12"/>
                  <a:gd name="T8" fmla="*/ 9 w 10"/>
                  <a:gd name="T9" fmla="*/ 3 h 12"/>
                  <a:gd name="T10" fmla="*/ 9 w 10"/>
                  <a:gd name="T11" fmla="*/ 0 h 12"/>
                  <a:gd name="T12" fmla="*/ 2 w 10"/>
                  <a:gd name="T13" fmla="*/ 3 h 12"/>
                  <a:gd name="T14" fmla="*/ 0 w 10"/>
                  <a:gd name="T15" fmla="*/ 8 h 12"/>
                  <a:gd name="T16" fmla="*/ 7 w 10"/>
                  <a:gd name="T1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7" y="12"/>
                    </a:moveTo>
                    <a:cubicBezTo>
                      <a:pt x="7" y="11"/>
                      <a:pt x="8" y="11"/>
                      <a:pt x="8" y="10"/>
                    </a:cubicBezTo>
                    <a:cubicBezTo>
                      <a:pt x="8" y="9"/>
                      <a:pt x="9" y="8"/>
                      <a:pt x="10" y="7"/>
                    </a:cubicBezTo>
                    <a:cubicBezTo>
                      <a:pt x="10" y="7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  <a:cubicBezTo>
                      <a:pt x="7" y="0"/>
                      <a:pt x="4" y="0"/>
                      <a:pt x="2" y="3"/>
                    </a:cubicBezTo>
                    <a:cubicBezTo>
                      <a:pt x="0" y="4"/>
                      <a:pt x="0" y="6"/>
                      <a:pt x="0" y="8"/>
                    </a:cubicBezTo>
                    <a:cubicBezTo>
                      <a:pt x="3" y="9"/>
                      <a:pt x="6" y="10"/>
                      <a:pt x="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39" name="Freeform 120"/>
              <p:cNvSpPr/>
              <p:nvPr/>
            </p:nvSpPr>
            <p:spPr bwMode="auto">
              <a:xfrm>
                <a:off x="5751" y="821"/>
                <a:ext cx="62" cy="33"/>
              </a:xfrm>
              <a:custGeom>
                <a:avLst/>
                <a:gdLst>
                  <a:gd name="T0" fmla="*/ 12 w 26"/>
                  <a:gd name="T1" fmla="*/ 8 h 14"/>
                  <a:gd name="T2" fmla="*/ 23 w 26"/>
                  <a:gd name="T3" fmla="*/ 9 h 14"/>
                  <a:gd name="T4" fmla="*/ 26 w 26"/>
                  <a:gd name="T5" fmla="*/ 5 h 14"/>
                  <a:gd name="T6" fmla="*/ 9 w 26"/>
                  <a:gd name="T7" fmla="*/ 4 h 14"/>
                  <a:gd name="T8" fmla="*/ 0 w 26"/>
                  <a:gd name="T9" fmla="*/ 14 h 14"/>
                  <a:gd name="T10" fmla="*/ 8 w 26"/>
                  <a:gd name="T11" fmla="*/ 13 h 14"/>
                  <a:gd name="T12" fmla="*/ 12 w 26"/>
                  <a:gd name="T13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4">
                    <a:moveTo>
                      <a:pt x="12" y="8"/>
                    </a:moveTo>
                    <a:cubicBezTo>
                      <a:pt x="16" y="5"/>
                      <a:pt x="21" y="7"/>
                      <a:pt x="23" y="9"/>
                    </a:cubicBezTo>
                    <a:cubicBezTo>
                      <a:pt x="24" y="7"/>
                      <a:pt x="25" y="6"/>
                      <a:pt x="26" y="5"/>
                    </a:cubicBezTo>
                    <a:cubicBezTo>
                      <a:pt x="21" y="0"/>
                      <a:pt x="16" y="1"/>
                      <a:pt x="9" y="4"/>
                    </a:cubicBezTo>
                    <a:cubicBezTo>
                      <a:pt x="2" y="7"/>
                      <a:pt x="1" y="12"/>
                      <a:pt x="0" y="14"/>
                    </a:cubicBezTo>
                    <a:cubicBezTo>
                      <a:pt x="3" y="13"/>
                      <a:pt x="6" y="13"/>
                      <a:pt x="8" y="13"/>
                    </a:cubicBezTo>
                    <a:cubicBezTo>
                      <a:pt x="9" y="11"/>
                      <a:pt x="10" y="9"/>
                      <a:pt x="12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40" name="Freeform 121"/>
              <p:cNvSpPr/>
              <p:nvPr/>
            </p:nvSpPr>
            <p:spPr bwMode="auto">
              <a:xfrm>
                <a:off x="5806" y="892"/>
                <a:ext cx="47" cy="43"/>
              </a:xfrm>
              <a:custGeom>
                <a:avLst/>
                <a:gdLst>
                  <a:gd name="T0" fmla="*/ 8 w 20"/>
                  <a:gd name="T1" fmla="*/ 8 h 18"/>
                  <a:gd name="T2" fmla="*/ 0 w 20"/>
                  <a:gd name="T3" fmla="*/ 12 h 18"/>
                  <a:gd name="T4" fmla="*/ 0 w 20"/>
                  <a:gd name="T5" fmla="*/ 13 h 18"/>
                  <a:gd name="T6" fmla="*/ 1 w 20"/>
                  <a:gd name="T7" fmla="*/ 17 h 18"/>
                  <a:gd name="T8" fmla="*/ 15 w 20"/>
                  <a:gd name="T9" fmla="*/ 13 h 18"/>
                  <a:gd name="T10" fmla="*/ 20 w 20"/>
                  <a:gd name="T11" fmla="*/ 2 h 18"/>
                  <a:gd name="T12" fmla="*/ 20 w 20"/>
                  <a:gd name="T13" fmla="*/ 0 h 18"/>
                  <a:gd name="T14" fmla="*/ 11 w 20"/>
                  <a:gd name="T15" fmla="*/ 3 h 18"/>
                  <a:gd name="T16" fmla="*/ 8 w 20"/>
                  <a:gd name="T17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8">
                    <a:moveTo>
                      <a:pt x="8" y="8"/>
                    </a:moveTo>
                    <a:cubicBezTo>
                      <a:pt x="6" y="11"/>
                      <a:pt x="3" y="12"/>
                      <a:pt x="0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0" y="14"/>
                      <a:pt x="1" y="15"/>
                      <a:pt x="1" y="17"/>
                    </a:cubicBezTo>
                    <a:cubicBezTo>
                      <a:pt x="4" y="18"/>
                      <a:pt x="9" y="17"/>
                      <a:pt x="15" y="13"/>
                    </a:cubicBezTo>
                    <a:cubicBezTo>
                      <a:pt x="19" y="10"/>
                      <a:pt x="20" y="5"/>
                      <a:pt x="20" y="2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17" y="3"/>
                      <a:pt x="13" y="3"/>
                      <a:pt x="11" y="3"/>
                    </a:cubicBezTo>
                    <a:cubicBezTo>
                      <a:pt x="10" y="5"/>
                      <a:pt x="9" y="7"/>
                      <a:pt x="8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41" name="Freeform 122"/>
              <p:cNvSpPr/>
              <p:nvPr/>
            </p:nvSpPr>
            <p:spPr bwMode="auto">
              <a:xfrm>
                <a:off x="5813" y="832"/>
                <a:ext cx="43" cy="60"/>
              </a:xfrm>
              <a:custGeom>
                <a:avLst/>
                <a:gdLst>
                  <a:gd name="T0" fmla="*/ 0 w 18"/>
                  <a:gd name="T1" fmla="*/ 4 h 25"/>
                  <a:gd name="T2" fmla="*/ 3 w 18"/>
                  <a:gd name="T3" fmla="*/ 4 h 25"/>
                  <a:gd name="T4" fmla="*/ 12 w 18"/>
                  <a:gd name="T5" fmla="*/ 10 h 25"/>
                  <a:gd name="T6" fmla="*/ 13 w 18"/>
                  <a:gd name="T7" fmla="*/ 14 h 25"/>
                  <a:gd name="T8" fmla="*/ 13 w 18"/>
                  <a:gd name="T9" fmla="*/ 17 h 25"/>
                  <a:gd name="T10" fmla="*/ 10 w 18"/>
                  <a:gd name="T11" fmla="*/ 21 h 25"/>
                  <a:gd name="T12" fmla="*/ 10 w 18"/>
                  <a:gd name="T13" fmla="*/ 21 h 25"/>
                  <a:gd name="T14" fmla="*/ 9 w 18"/>
                  <a:gd name="T15" fmla="*/ 25 h 25"/>
                  <a:gd name="T16" fmla="*/ 16 w 18"/>
                  <a:gd name="T17" fmla="*/ 21 h 25"/>
                  <a:gd name="T18" fmla="*/ 18 w 18"/>
                  <a:gd name="T19" fmla="*/ 13 h 25"/>
                  <a:gd name="T20" fmla="*/ 15 w 18"/>
                  <a:gd name="T21" fmla="*/ 5 h 25"/>
                  <a:gd name="T22" fmla="*/ 5 w 18"/>
                  <a:gd name="T23" fmla="*/ 1 h 25"/>
                  <a:gd name="T24" fmla="*/ 0 w 18"/>
                  <a:gd name="T25" fmla="*/ 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25">
                    <a:moveTo>
                      <a:pt x="0" y="4"/>
                    </a:moveTo>
                    <a:cubicBezTo>
                      <a:pt x="1" y="4"/>
                      <a:pt x="2" y="4"/>
                      <a:pt x="3" y="4"/>
                    </a:cubicBezTo>
                    <a:cubicBezTo>
                      <a:pt x="5" y="4"/>
                      <a:pt x="10" y="6"/>
                      <a:pt x="12" y="10"/>
                    </a:cubicBezTo>
                    <a:cubicBezTo>
                      <a:pt x="13" y="11"/>
                      <a:pt x="13" y="13"/>
                      <a:pt x="13" y="14"/>
                    </a:cubicBezTo>
                    <a:cubicBezTo>
                      <a:pt x="13" y="15"/>
                      <a:pt x="13" y="16"/>
                      <a:pt x="13" y="17"/>
                    </a:cubicBezTo>
                    <a:cubicBezTo>
                      <a:pt x="12" y="19"/>
                      <a:pt x="11" y="20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2"/>
                      <a:pt x="10" y="23"/>
                      <a:pt x="9" y="25"/>
                    </a:cubicBezTo>
                    <a:cubicBezTo>
                      <a:pt x="11" y="25"/>
                      <a:pt x="14" y="24"/>
                      <a:pt x="16" y="21"/>
                    </a:cubicBezTo>
                    <a:cubicBezTo>
                      <a:pt x="17" y="18"/>
                      <a:pt x="18" y="15"/>
                      <a:pt x="18" y="13"/>
                    </a:cubicBezTo>
                    <a:cubicBezTo>
                      <a:pt x="18" y="10"/>
                      <a:pt x="17" y="7"/>
                      <a:pt x="15" y="5"/>
                    </a:cubicBezTo>
                    <a:cubicBezTo>
                      <a:pt x="13" y="3"/>
                      <a:pt x="9" y="0"/>
                      <a:pt x="5" y="1"/>
                    </a:cubicBezTo>
                    <a:cubicBezTo>
                      <a:pt x="3" y="1"/>
                      <a:pt x="2" y="2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42" name="Freeform 123"/>
              <p:cNvSpPr/>
              <p:nvPr/>
            </p:nvSpPr>
            <p:spPr bwMode="auto">
              <a:xfrm>
                <a:off x="5799" y="863"/>
                <a:ext cx="19" cy="22"/>
              </a:xfrm>
              <a:custGeom>
                <a:avLst/>
                <a:gdLst>
                  <a:gd name="T0" fmla="*/ 8 w 8"/>
                  <a:gd name="T1" fmla="*/ 5 h 9"/>
                  <a:gd name="T2" fmla="*/ 8 w 8"/>
                  <a:gd name="T3" fmla="*/ 3 h 9"/>
                  <a:gd name="T4" fmla="*/ 7 w 8"/>
                  <a:gd name="T5" fmla="*/ 1 h 9"/>
                  <a:gd name="T6" fmla="*/ 1 w 8"/>
                  <a:gd name="T7" fmla="*/ 1 h 9"/>
                  <a:gd name="T8" fmla="*/ 0 w 8"/>
                  <a:gd name="T9" fmla="*/ 4 h 9"/>
                  <a:gd name="T10" fmla="*/ 3 w 8"/>
                  <a:gd name="T11" fmla="*/ 7 h 9"/>
                  <a:gd name="T12" fmla="*/ 8 w 8"/>
                  <a:gd name="T13" fmla="*/ 8 h 9"/>
                  <a:gd name="T14" fmla="*/ 8 w 8"/>
                  <a:gd name="T1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8" y="5"/>
                    </a:moveTo>
                    <a:cubicBezTo>
                      <a:pt x="8" y="5"/>
                      <a:pt x="8" y="4"/>
                      <a:pt x="8" y="3"/>
                    </a:cubicBezTo>
                    <a:cubicBezTo>
                      <a:pt x="8" y="2"/>
                      <a:pt x="8" y="2"/>
                      <a:pt x="7" y="1"/>
                    </a:cubicBezTo>
                    <a:cubicBezTo>
                      <a:pt x="5" y="0"/>
                      <a:pt x="2" y="0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5"/>
                      <a:pt x="1" y="6"/>
                      <a:pt x="3" y="7"/>
                    </a:cubicBezTo>
                    <a:cubicBezTo>
                      <a:pt x="5" y="8"/>
                      <a:pt x="7" y="9"/>
                      <a:pt x="8" y="8"/>
                    </a:cubicBezTo>
                    <a:cubicBezTo>
                      <a:pt x="8" y="8"/>
                      <a:pt x="8" y="7"/>
                      <a:pt x="8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43" name="Freeform 124"/>
              <p:cNvSpPr/>
              <p:nvPr/>
            </p:nvSpPr>
            <p:spPr bwMode="auto">
              <a:xfrm>
                <a:off x="5772" y="840"/>
                <a:ext cx="31" cy="38"/>
              </a:xfrm>
              <a:custGeom>
                <a:avLst/>
                <a:gdLst>
                  <a:gd name="T0" fmla="*/ 5 w 13"/>
                  <a:gd name="T1" fmla="*/ 9 h 16"/>
                  <a:gd name="T2" fmla="*/ 6 w 13"/>
                  <a:gd name="T3" fmla="*/ 8 h 16"/>
                  <a:gd name="T4" fmla="*/ 11 w 13"/>
                  <a:gd name="T5" fmla="*/ 8 h 16"/>
                  <a:gd name="T6" fmla="*/ 13 w 13"/>
                  <a:gd name="T7" fmla="*/ 3 h 16"/>
                  <a:gd name="T8" fmla="*/ 4 w 13"/>
                  <a:gd name="T9" fmla="*/ 2 h 16"/>
                  <a:gd name="T10" fmla="*/ 0 w 13"/>
                  <a:gd name="T11" fmla="*/ 11 h 16"/>
                  <a:gd name="T12" fmla="*/ 0 w 13"/>
                  <a:gd name="T13" fmla="*/ 12 h 16"/>
                  <a:gd name="T14" fmla="*/ 2 w 13"/>
                  <a:gd name="T15" fmla="*/ 16 h 16"/>
                  <a:gd name="T16" fmla="*/ 2 w 13"/>
                  <a:gd name="T17" fmla="*/ 14 h 16"/>
                  <a:gd name="T18" fmla="*/ 5 w 13"/>
                  <a:gd name="T19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6">
                    <a:moveTo>
                      <a:pt x="5" y="9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8" y="7"/>
                      <a:pt x="10" y="8"/>
                      <a:pt x="11" y="8"/>
                    </a:cubicBezTo>
                    <a:cubicBezTo>
                      <a:pt x="11" y="6"/>
                      <a:pt x="12" y="4"/>
                      <a:pt x="13" y="3"/>
                    </a:cubicBezTo>
                    <a:cubicBezTo>
                      <a:pt x="12" y="2"/>
                      <a:pt x="7" y="0"/>
                      <a:pt x="4" y="2"/>
                    </a:cubicBezTo>
                    <a:cubicBezTo>
                      <a:pt x="2" y="4"/>
                      <a:pt x="0" y="8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1" y="15"/>
                      <a:pt x="2" y="16"/>
                    </a:cubicBezTo>
                    <a:cubicBezTo>
                      <a:pt x="2" y="15"/>
                      <a:pt x="2" y="14"/>
                      <a:pt x="2" y="14"/>
                    </a:cubicBezTo>
                    <a:cubicBezTo>
                      <a:pt x="3" y="11"/>
                      <a:pt x="4" y="10"/>
                      <a:pt x="5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44" name="Freeform 125"/>
              <p:cNvSpPr/>
              <p:nvPr/>
            </p:nvSpPr>
            <p:spPr bwMode="auto">
              <a:xfrm>
                <a:off x="5767" y="880"/>
                <a:ext cx="63" cy="36"/>
              </a:xfrm>
              <a:custGeom>
                <a:avLst/>
                <a:gdLst>
                  <a:gd name="T0" fmla="*/ 2 w 26"/>
                  <a:gd name="T1" fmla="*/ 9 h 15"/>
                  <a:gd name="T2" fmla="*/ 6 w 26"/>
                  <a:gd name="T3" fmla="*/ 9 h 15"/>
                  <a:gd name="T4" fmla="*/ 14 w 26"/>
                  <a:gd name="T5" fmla="*/ 15 h 15"/>
                  <a:gd name="T6" fmla="*/ 14 w 26"/>
                  <a:gd name="T7" fmla="*/ 15 h 15"/>
                  <a:gd name="T8" fmla="*/ 22 w 26"/>
                  <a:gd name="T9" fmla="*/ 11 h 15"/>
                  <a:gd name="T10" fmla="*/ 26 w 26"/>
                  <a:gd name="T11" fmla="*/ 3 h 15"/>
                  <a:gd name="T12" fmla="*/ 23 w 26"/>
                  <a:gd name="T13" fmla="*/ 3 h 15"/>
                  <a:gd name="T14" fmla="*/ 20 w 26"/>
                  <a:gd name="T15" fmla="*/ 7 h 15"/>
                  <a:gd name="T16" fmla="*/ 20 w 26"/>
                  <a:gd name="T17" fmla="*/ 8 h 15"/>
                  <a:gd name="T18" fmla="*/ 10 w 26"/>
                  <a:gd name="T19" fmla="*/ 9 h 15"/>
                  <a:gd name="T20" fmla="*/ 4 w 26"/>
                  <a:gd name="T21" fmla="*/ 2 h 15"/>
                  <a:gd name="T22" fmla="*/ 1 w 26"/>
                  <a:gd name="T23" fmla="*/ 0 h 15"/>
                  <a:gd name="T24" fmla="*/ 0 w 26"/>
                  <a:gd name="T25" fmla="*/ 2 h 15"/>
                  <a:gd name="T26" fmla="*/ 0 w 26"/>
                  <a:gd name="T27" fmla="*/ 4 h 15"/>
                  <a:gd name="T28" fmla="*/ 2 w 26"/>
                  <a:gd name="T29" fmla="*/ 9 h 15"/>
                  <a:gd name="T30" fmla="*/ 2 w 26"/>
                  <a:gd name="T31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15">
                    <a:moveTo>
                      <a:pt x="2" y="9"/>
                    </a:moveTo>
                    <a:cubicBezTo>
                      <a:pt x="3" y="9"/>
                      <a:pt x="5" y="9"/>
                      <a:pt x="6" y="9"/>
                    </a:cubicBezTo>
                    <a:cubicBezTo>
                      <a:pt x="9" y="11"/>
                      <a:pt x="12" y="12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7" y="15"/>
                      <a:pt x="20" y="14"/>
                      <a:pt x="22" y="11"/>
                    </a:cubicBezTo>
                    <a:cubicBezTo>
                      <a:pt x="25" y="8"/>
                      <a:pt x="26" y="5"/>
                      <a:pt x="26" y="3"/>
                    </a:cubicBezTo>
                    <a:cubicBezTo>
                      <a:pt x="25" y="3"/>
                      <a:pt x="24" y="3"/>
                      <a:pt x="23" y="3"/>
                    </a:cubicBezTo>
                    <a:cubicBezTo>
                      <a:pt x="23" y="5"/>
                      <a:pt x="22" y="6"/>
                      <a:pt x="20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7" y="9"/>
                      <a:pt x="14" y="10"/>
                      <a:pt x="10" y="9"/>
                    </a:cubicBezTo>
                    <a:cubicBezTo>
                      <a:pt x="9" y="9"/>
                      <a:pt x="5" y="7"/>
                      <a:pt x="4" y="2"/>
                    </a:cubicBezTo>
                    <a:cubicBezTo>
                      <a:pt x="3" y="2"/>
                      <a:pt x="2" y="1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5"/>
                      <a:pt x="1" y="7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45" name="Freeform 126"/>
              <p:cNvSpPr/>
              <p:nvPr/>
            </p:nvSpPr>
            <p:spPr bwMode="auto">
              <a:xfrm>
                <a:off x="5806" y="849"/>
                <a:ext cx="31" cy="31"/>
              </a:xfrm>
              <a:custGeom>
                <a:avLst/>
                <a:gdLst>
                  <a:gd name="T0" fmla="*/ 0 w 13"/>
                  <a:gd name="T1" fmla="*/ 4 h 13"/>
                  <a:gd name="T2" fmla="*/ 5 w 13"/>
                  <a:gd name="T3" fmla="*/ 5 h 13"/>
                  <a:gd name="T4" fmla="*/ 8 w 13"/>
                  <a:gd name="T5" fmla="*/ 9 h 13"/>
                  <a:gd name="T6" fmla="*/ 8 w 13"/>
                  <a:gd name="T7" fmla="*/ 11 h 13"/>
                  <a:gd name="T8" fmla="*/ 8 w 13"/>
                  <a:gd name="T9" fmla="*/ 13 h 13"/>
                  <a:gd name="T10" fmla="*/ 10 w 13"/>
                  <a:gd name="T11" fmla="*/ 13 h 13"/>
                  <a:gd name="T12" fmla="*/ 13 w 13"/>
                  <a:gd name="T13" fmla="*/ 9 h 13"/>
                  <a:gd name="T14" fmla="*/ 13 w 13"/>
                  <a:gd name="T15" fmla="*/ 7 h 13"/>
                  <a:gd name="T16" fmla="*/ 13 w 13"/>
                  <a:gd name="T17" fmla="*/ 4 h 13"/>
                  <a:gd name="T18" fmla="*/ 6 w 13"/>
                  <a:gd name="T19" fmla="*/ 0 h 13"/>
                  <a:gd name="T20" fmla="*/ 2 w 13"/>
                  <a:gd name="T21" fmla="*/ 1 h 13"/>
                  <a:gd name="T22" fmla="*/ 0 w 13"/>
                  <a:gd name="T23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3">
                    <a:moveTo>
                      <a:pt x="0" y="4"/>
                    </a:moveTo>
                    <a:cubicBezTo>
                      <a:pt x="2" y="3"/>
                      <a:pt x="4" y="4"/>
                      <a:pt x="5" y="5"/>
                    </a:cubicBezTo>
                    <a:cubicBezTo>
                      <a:pt x="7" y="6"/>
                      <a:pt x="8" y="7"/>
                      <a:pt x="8" y="9"/>
                    </a:cubicBezTo>
                    <a:cubicBezTo>
                      <a:pt x="8" y="10"/>
                      <a:pt x="8" y="11"/>
                      <a:pt x="8" y="11"/>
                    </a:cubicBezTo>
                    <a:cubicBezTo>
                      <a:pt x="8" y="12"/>
                      <a:pt x="8" y="12"/>
                      <a:pt x="8" y="13"/>
                    </a:cubicBezTo>
                    <a:cubicBezTo>
                      <a:pt x="8" y="13"/>
                      <a:pt x="9" y="13"/>
                      <a:pt x="10" y="13"/>
                    </a:cubicBezTo>
                    <a:cubicBezTo>
                      <a:pt x="11" y="12"/>
                      <a:pt x="12" y="11"/>
                      <a:pt x="13" y="9"/>
                    </a:cubicBezTo>
                    <a:cubicBezTo>
                      <a:pt x="13" y="8"/>
                      <a:pt x="13" y="8"/>
                      <a:pt x="13" y="7"/>
                    </a:cubicBezTo>
                    <a:cubicBezTo>
                      <a:pt x="13" y="6"/>
                      <a:pt x="13" y="5"/>
                      <a:pt x="13" y="4"/>
                    </a:cubicBezTo>
                    <a:cubicBezTo>
                      <a:pt x="11" y="2"/>
                      <a:pt x="8" y="0"/>
                      <a:pt x="6" y="0"/>
                    </a:cubicBezTo>
                    <a:cubicBezTo>
                      <a:pt x="5" y="0"/>
                      <a:pt x="3" y="0"/>
                      <a:pt x="2" y="1"/>
                    </a:cubicBezTo>
                    <a:cubicBezTo>
                      <a:pt x="1" y="1"/>
                      <a:pt x="0" y="2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46" name="Freeform 127"/>
              <p:cNvSpPr/>
              <p:nvPr/>
            </p:nvSpPr>
            <p:spPr bwMode="auto">
              <a:xfrm>
                <a:off x="5784" y="866"/>
                <a:ext cx="29" cy="31"/>
              </a:xfrm>
              <a:custGeom>
                <a:avLst/>
                <a:gdLst>
                  <a:gd name="T0" fmla="*/ 0 w 12"/>
                  <a:gd name="T1" fmla="*/ 3 h 13"/>
                  <a:gd name="T2" fmla="*/ 0 w 12"/>
                  <a:gd name="T3" fmla="*/ 6 h 13"/>
                  <a:gd name="T4" fmla="*/ 4 w 12"/>
                  <a:gd name="T5" fmla="*/ 12 h 13"/>
                  <a:gd name="T6" fmla="*/ 11 w 12"/>
                  <a:gd name="T7" fmla="*/ 11 h 13"/>
                  <a:gd name="T8" fmla="*/ 12 w 12"/>
                  <a:gd name="T9" fmla="*/ 10 h 13"/>
                  <a:gd name="T10" fmla="*/ 8 w 12"/>
                  <a:gd name="T11" fmla="*/ 9 h 13"/>
                  <a:gd name="T12" fmla="*/ 3 w 12"/>
                  <a:gd name="T13" fmla="*/ 4 h 13"/>
                  <a:gd name="T14" fmla="*/ 3 w 12"/>
                  <a:gd name="T15" fmla="*/ 2 h 13"/>
                  <a:gd name="T16" fmla="*/ 4 w 12"/>
                  <a:gd name="T17" fmla="*/ 0 h 13"/>
                  <a:gd name="T18" fmla="*/ 2 w 12"/>
                  <a:gd name="T19" fmla="*/ 0 h 13"/>
                  <a:gd name="T20" fmla="*/ 2 w 12"/>
                  <a:gd name="T21" fmla="*/ 0 h 13"/>
                  <a:gd name="T22" fmla="*/ 0 w 12"/>
                  <a:gd name="T2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3">
                    <a:moveTo>
                      <a:pt x="0" y="3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10"/>
                      <a:pt x="2" y="12"/>
                      <a:pt x="4" y="12"/>
                    </a:cubicBezTo>
                    <a:cubicBezTo>
                      <a:pt x="7" y="13"/>
                      <a:pt x="9" y="13"/>
                      <a:pt x="11" y="11"/>
                    </a:cubicBezTo>
                    <a:cubicBezTo>
                      <a:pt x="11" y="11"/>
                      <a:pt x="12" y="11"/>
                      <a:pt x="12" y="10"/>
                    </a:cubicBezTo>
                    <a:cubicBezTo>
                      <a:pt x="11" y="10"/>
                      <a:pt x="9" y="10"/>
                      <a:pt x="8" y="9"/>
                    </a:cubicBezTo>
                    <a:cubicBezTo>
                      <a:pt x="5" y="7"/>
                      <a:pt x="4" y="6"/>
                      <a:pt x="3" y="4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47" name="Freeform 128"/>
              <p:cNvSpPr/>
              <p:nvPr/>
            </p:nvSpPr>
            <p:spPr bwMode="auto">
              <a:xfrm>
                <a:off x="5708" y="882"/>
                <a:ext cx="57" cy="24"/>
              </a:xfrm>
              <a:custGeom>
                <a:avLst/>
                <a:gdLst>
                  <a:gd name="T0" fmla="*/ 12 w 24"/>
                  <a:gd name="T1" fmla="*/ 1 h 10"/>
                  <a:gd name="T2" fmla="*/ 0 w 24"/>
                  <a:gd name="T3" fmla="*/ 3 h 10"/>
                  <a:gd name="T4" fmla="*/ 5 w 24"/>
                  <a:gd name="T5" fmla="*/ 7 h 10"/>
                  <a:gd name="T6" fmla="*/ 9 w 24"/>
                  <a:gd name="T7" fmla="*/ 7 h 10"/>
                  <a:gd name="T8" fmla="*/ 15 w 24"/>
                  <a:gd name="T9" fmla="*/ 10 h 10"/>
                  <a:gd name="T10" fmla="*/ 24 w 24"/>
                  <a:gd name="T11" fmla="*/ 7 h 10"/>
                  <a:gd name="T12" fmla="*/ 12 w 24"/>
                  <a:gd name="T13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0">
                    <a:moveTo>
                      <a:pt x="12" y="1"/>
                    </a:moveTo>
                    <a:cubicBezTo>
                      <a:pt x="6" y="0"/>
                      <a:pt x="2" y="1"/>
                      <a:pt x="0" y="3"/>
                    </a:cubicBezTo>
                    <a:cubicBezTo>
                      <a:pt x="3" y="4"/>
                      <a:pt x="4" y="6"/>
                      <a:pt x="5" y="7"/>
                    </a:cubicBezTo>
                    <a:cubicBezTo>
                      <a:pt x="5" y="7"/>
                      <a:pt x="9" y="7"/>
                      <a:pt x="9" y="7"/>
                    </a:cubicBezTo>
                    <a:cubicBezTo>
                      <a:pt x="12" y="8"/>
                      <a:pt x="14" y="9"/>
                      <a:pt x="15" y="10"/>
                    </a:cubicBezTo>
                    <a:cubicBezTo>
                      <a:pt x="16" y="10"/>
                      <a:pt x="19" y="8"/>
                      <a:pt x="24" y="7"/>
                    </a:cubicBezTo>
                    <a:cubicBezTo>
                      <a:pt x="22" y="5"/>
                      <a:pt x="19" y="1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48" name="Freeform 129"/>
              <p:cNvSpPr/>
              <p:nvPr/>
            </p:nvSpPr>
            <p:spPr bwMode="auto">
              <a:xfrm>
                <a:off x="5677" y="1002"/>
                <a:ext cx="95" cy="38"/>
              </a:xfrm>
              <a:custGeom>
                <a:avLst/>
                <a:gdLst>
                  <a:gd name="T0" fmla="*/ 18 w 40"/>
                  <a:gd name="T1" fmla="*/ 16 h 16"/>
                  <a:gd name="T2" fmla="*/ 29 w 40"/>
                  <a:gd name="T3" fmla="*/ 15 h 16"/>
                  <a:gd name="T4" fmla="*/ 37 w 40"/>
                  <a:gd name="T5" fmla="*/ 13 h 16"/>
                  <a:gd name="T6" fmla="*/ 40 w 40"/>
                  <a:gd name="T7" fmla="*/ 9 h 16"/>
                  <a:gd name="T8" fmla="*/ 36 w 40"/>
                  <a:gd name="T9" fmla="*/ 6 h 16"/>
                  <a:gd name="T10" fmla="*/ 30 w 40"/>
                  <a:gd name="T11" fmla="*/ 9 h 16"/>
                  <a:gd name="T12" fmla="*/ 20 w 40"/>
                  <a:gd name="T13" fmla="*/ 9 h 16"/>
                  <a:gd name="T14" fmla="*/ 15 w 40"/>
                  <a:gd name="T15" fmla="*/ 3 h 16"/>
                  <a:gd name="T16" fmla="*/ 10 w 40"/>
                  <a:gd name="T17" fmla="*/ 4 h 16"/>
                  <a:gd name="T18" fmla="*/ 0 w 40"/>
                  <a:gd name="T19" fmla="*/ 0 h 16"/>
                  <a:gd name="T20" fmla="*/ 0 w 40"/>
                  <a:gd name="T21" fmla="*/ 0 h 16"/>
                  <a:gd name="T22" fmla="*/ 2 w 40"/>
                  <a:gd name="T23" fmla="*/ 10 h 16"/>
                  <a:gd name="T24" fmla="*/ 18 w 40"/>
                  <a:gd name="T2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0" h="16">
                    <a:moveTo>
                      <a:pt x="18" y="16"/>
                    </a:moveTo>
                    <a:cubicBezTo>
                      <a:pt x="21" y="15"/>
                      <a:pt x="25" y="15"/>
                      <a:pt x="29" y="15"/>
                    </a:cubicBezTo>
                    <a:cubicBezTo>
                      <a:pt x="32" y="16"/>
                      <a:pt x="35" y="15"/>
                      <a:pt x="37" y="13"/>
                    </a:cubicBezTo>
                    <a:cubicBezTo>
                      <a:pt x="39" y="12"/>
                      <a:pt x="40" y="10"/>
                      <a:pt x="40" y="9"/>
                    </a:cubicBezTo>
                    <a:cubicBezTo>
                      <a:pt x="39" y="8"/>
                      <a:pt x="37" y="7"/>
                      <a:pt x="36" y="6"/>
                    </a:cubicBezTo>
                    <a:cubicBezTo>
                      <a:pt x="36" y="6"/>
                      <a:pt x="30" y="9"/>
                      <a:pt x="30" y="9"/>
                    </a:cubicBezTo>
                    <a:cubicBezTo>
                      <a:pt x="26" y="10"/>
                      <a:pt x="22" y="10"/>
                      <a:pt x="20" y="9"/>
                    </a:cubicBezTo>
                    <a:cubicBezTo>
                      <a:pt x="17" y="7"/>
                      <a:pt x="16" y="5"/>
                      <a:pt x="15" y="3"/>
                    </a:cubicBezTo>
                    <a:cubicBezTo>
                      <a:pt x="13" y="3"/>
                      <a:pt x="12" y="4"/>
                      <a:pt x="10" y="4"/>
                    </a:cubicBezTo>
                    <a:cubicBezTo>
                      <a:pt x="7" y="4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5"/>
                      <a:pt x="2" y="10"/>
                    </a:cubicBezTo>
                    <a:cubicBezTo>
                      <a:pt x="5" y="16"/>
                      <a:pt x="10" y="16"/>
                      <a:pt x="18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49" name="Freeform 130"/>
              <p:cNvSpPr/>
              <p:nvPr/>
            </p:nvSpPr>
            <p:spPr bwMode="auto">
              <a:xfrm>
                <a:off x="5717" y="961"/>
                <a:ext cx="62" cy="57"/>
              </a:xfrm>
              <a:custGeom>
                <a:avLst/>
                <a:gdLst>
                  <a:gd name="T0" fmla="*/ 26 w 26"/>
                  <a:gd name="T1" fmla="*/ 6 h 24"/>
                  <a:gd name="T2" fmla="*/ 25 w 26"/>
                  <a:gd name="T3" fmla="*/ 0 h 24"/>
                  <a:gd name="T4" fmla="*/ 23 w 26"/>
                  <a:gd name="T5" fmla="*/ 0 h 24"/>
                  <a:gd name="T6" fmla="*/ 22 w 26"/>
                  <a:gd name="T7" fmla="*/ 3 h 24"/>
                  <a:gd name="T8" fmla="*/ 18 w 26"/>
                  <a:gd name="T9" fmla="*/ 8 h 24"/>
                  <a:gd name="T10" fmla="*/ 12 w 26"/>
                  <a:gd name="T11" fmla="*/ 8 h 24"/>
                  <a:gd name="T12" fmla="*/ 4 w 26"/>
                  <a:gd name="T13" fmla="*/ 13 h 24"/>
                  <a:gd name="T14" fmla="*/ 3 w 26"/>
                  <a:gd name="T15" fmla="*/ 15 h 24"/>
                  <a:gd name="T16" fmla="*/ 0 w 26"/>
                  <a:gd name="T17" fmla="*/ 18 h 24"/>
                  <a:gd name="T18" fmla="*/ 4 w 26"/>
                  <a:gd name="T19" fmla="*/ 23 h 24"/>
                  <a:gd name="T20" fmla="*/ 12 w 26"/>
                  <a:gd name="T21" fmla="*/ 23 h 24"/>
                  <a:gd name="T22" fmla="*/ 26 w 26"/>
                  <a:gd name="T23" fmla="*/ 8 h 24"/>
                  <a:gd name="T24" fmla="*/ 26 w 26"/>
                  <a:gd name="T2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24">
                    <a:moveTo>
                      <a:pt x="26" y="6"/>
                    </a:moveTo>
                    <a:cubicBezTo>
                      <a:pt x="26" y="3"/>
                      <a:pt x="26" y="1"/>
                      <a:pt x="25" y="0"/>
                    </a:cubicBezTo>
                    <a:cubicBezTo>
                      <a:pt x="24" y="0"/>
                      <a:pt x="24" y="0"/>
                      <a:pt x="23" y="0"/>
                    </a:cubicBezTo>
                    <a:cubicBezTo>
                      <a:pt x="23" y="0"/>
                      <a:pt x="22" y="3"/>
                      <a:pt x="22" y="3"/>
                    </a:cubicBezTo>
                    <a:cubicBezTo>
                      <a:pt x="21" y="5"/>
                      <a:pt x="20" y="7"/>
                      <a:pt x="18" y="8"/>
                    </a:cubicBezTo>
                    <a:cubicBezTo>
                      <a:pt x="16" y="8"/>
                      <a:pt x="14" y="8"/>
                      <a:pt x="12" y="8"/>
                    </a:cubicBezTo>
                    <a:cubicBezTo>
                      <a:pt x="10" y="11"/>
                      <a:pt x="7" y="13"/>
                      <a:pt x="4" y="13"/>
                    </a:cubicBezTo>
                    <a:cubicBezTo>
                      <a:pt x="4" y="13"/>
                      <a:pt x="3" y="15"/>
                      <a:pt x="3" y="15"/>
                    </a:cubicBezTo>
                    <a:cubicBezTo>
                      <a:pt x="2" y="16"/>
                      <a:pt x="1" y="17"/>
                      <a:pt x="0" y="18"/>
                    </a:cubicBezTo>
                    <a:cubicBezTo>
                      <a:pt x="1" y="19"/>
                      <a:pt x="2" y="22"/>
                      <a:pt x="4" y="23"/>
                    </a:cubicBezTo>
                    <a:cubicBezTo>
                      <a:pt x="6" y="24"/>
                      <a:pt x="9" y="24"/>
                      <a:pt x="12" y="23"/>
                    </a:cubicBezTo>
                    <a:cubicBezTo>
                      <a:pt x="22" y="19"/>
                      <a:pt x="25" y="18"/>
                      <a:pt x="26" y="8"/>
                    </a:cubicBezTo>
                    <a:cubicBezTo>
                      <a:pt x="26" y="7"/>
                      <a:pt x="26" y="6"/>
                      <a:pt x="2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50" name="Freeform 131"/>
              <p:cNvSpPr/>
              <p:nvPr/>
            </p:nvSpPr>
            <p:spPr bwMode="auto">
              <a:xfrm>
                <a:off x="5643" y="1047"/>
                <a:ext cx="81" cy="45"/>
              </a:xfrm>
              <a:custGeom>
                <a:avLst/>
                <a:gdLst>
                  <a:gd name="T0" fmla="*/ 9 w 34"/>
                  <a:gd name="T1" fmla="*/ 13 h 19"/>
                  <a:gd name="T2" fmla="*/ 34 w 34"/>
                  <a:gd name="T3" fmla="*/ 16 h 19"/>
                  <a:gd name="T4" fmla="*/ 20 w 34"/>
                  <a:gd name="T5" fmla="*/ 1 h 19"/>
                  <a:gd name="T6" fmla="*/ 0 w 34"/>
                  <a:gd name="T7" fmla="*/ 0 h 19"/>
                  <a:gd name="T8" fmla="*/ 9 w 34"/>
                  <a:gd name="T9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19">
                    <a:moveTo>
                      <a:pt x="9" y="13"/>
                    </a:moveTo>
                    <a:cubicBezTo>
                      <a:pt x="17" y="19"/>
                      <a:pt x="27" y="19"/>
                      <a:pt x="34" y="16"/>
                    </a:cubicBezTo>
                    <a:cubicBezTo>
                      <a:pt x="26" y="13"/>
                      <a:pt x="21" y="8"/>
                      <a:pt x="20" y="1"/>
                    </a:cubicBezTo>
                    <a:cubicBezTo>
                      <a:pt x="16" y="3"/>
                      <a:pt x="8" y="5"/>
                      <a:pt x="0" y="0"/>
                    </a:cubicBezTo>
                    <a:cubicBezTo>
                      <a:pt x="1" y="4"/>
                      <a:pt x="3" y="9"/>
                      <a:pt x="9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51" name="Freeform 132"/>
              <p:cNvSpPr/>
              <p:nvPr/>
            </p:nvSpPr>
            <p:spPr bwMode="auto">
              <a:xfrm>
                <a:off x="5698" y="1006"/>
                <a:ext cx="112" cy="79"/>
              </a:xfrm>
              <a:custGeom>
                <a:avLst/>
                <a:gdLst>
                  <a:gd name="T0" fmla="*/ 44 w 47"/>
                  <a:gd name="T1" fmla="*/ 13 h 33"/>
                  <a:gd name="T2" fmla="*/ 44 w 47"/>
                  <a:gd name="T3" fmla="*/ 12 h 33"/>
                  <a:gd name="T4" fmla="*/ 47 w 47"/>
                  <a:gd name="T5" fmla="*/ 4 h 33"/>
                  <a:gd name="T6" fmla="*/ 45 w 47"/>
                  <a:gd name="T7" fmla="*/ 0 h 33"/>
                  <a:gd name="T8" fmla="*/ 45 w 47"/>
                  <a:gd name="T9" fmla="*/ 0 h 33"/>
                  <a:gd name="T10" fmla="*/ 34 w 47"/>
                  <a:gd name="T11" fmla="*/ 7 h 33"/>
                  <a:gd name="T12" fmla="*/ 30 w 47"/>
                  <a:gd name="T13" fmla="*/ 13 h 33"/>
                  <a:gd name="T14" fmla="*/ 19 w 47"/>
                  <a:gd name="T15" fmla="*/ 16 h 33"/>
                  <a:gd name="T16" fmla="*/ 9 w 47"/>
                  <a:gd name="T17" fmla="*/ 16 h 33"/>
                  <a:gd name="T18" fmla="*/ 0 w 47"/>
                  <a:gd name="T19" fmla="*/ 16 h 33"/>
                  <a:gd name="T20" fmla="*/ 14 w 47"/>
                  <a:gd name="T21" fmla="*/ 31 h 33"/>
                  <a:gd name="T22" fmla="*/ 14 w 47"/>
                  <a:gd name="T23" fmla="*/ 31 h 33"/>
                  <a:gd name="T24" fmla="*/ 14 w 47"/>
                  <a:gd name="T25" fmla="*/ 31 h 33"/>
                  <a:gd name="T26" fmla="*/ 14 w 47"/>
                  <a:gd name="T27" fmla="*/ 31 h 33"/>
                  <a:gd name="T28" fmla="*/ 21 w 47"/>
                  <a:gd name="T29" fmla="*/ 32 h 33"/>
                  <a:gd name="T30" fmla="*/ 44 w 47"/>
                  <a:gd name="T31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7" h="33">
                    <a:moveTo>
                      <a:pt x="44" y="13"/>
                    </a:moveTo>
                    <a:cubicBezTo>
                      <a:pt x="44" y="12"/>
                      <a:pt x="44" y="12"/>
                      <a:pt x="44" y="12"/>
                    </a:cubicBezTo>
                    <a:cubicBezTo>
                      <a:pt x="46" y="9"/>
                      <a:pt x="47" y="6"/>
                      <a:pt x="47" y="4"/>
                    </a:cubicBezTo>
                    <a:cubicBezTo>
                      <a:pt x="47" y="2"/>
                      <a:pt x="46" y="0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1" y="5"/>
                      <a:pt x="37" y="7"/>
                      <a:pt x="34" y="7"/>
                    </a:cubicBezTo>
                    <a:cubicBezTo>
                      <a:pt x="33" y="9"/>
                      <a:pt x="33" y="11"/>
                      <a:pt x="30" y="13"/>
                    </a:cubicBezTo>
                    <a:cubicBezTo>
                      <a:pt x="28" y="16"/>
                      <a:pt x="24" y="17"/>
                      <a:pt x="19" y="16"/>
                    </a:cubicBezTo>
                    <a:cubicBezTo>
                      <a:pt x="16" y="16"/>
                      <a:pt x="12" y="16"/>
                      <a:pt x="9" y="16"/>
                    </a:cubicBezTo>
                    <a:cubicBezTo>
                      <a:pt x="6" y="17"/>
                      <a:pt x="3" y="17"/>
                      <a:pt x="0" y="16"/>
                    </a:cubicBezTo>
                    <a:cubicBezTo>
                      <a:pt x="0" y="26"/>
                      <a:pt x="9" y="30"/>
                      <a:pt x="14" y="3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6" y="31"/>
                      <a:pt x="19" y="32"/>
                      <a:pt x="21" y="32"/>
                    </a:cubicBezTo>
                    <a:cubicBezTo>
                      <a:pt x="32" y="33"/>
                      <a:pt x="38" y="22"/>
                      <a:pt x="44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52" name="Freeform 133"/>
              <p:cNvSpPr/>
              <p:nvPr/>
            </p:nvSpPr>
            <p:spPr bwMode="auto">
              <a:xfrm>
                <a:off x="5612" y="935"/>
                <a:ext cx="77" cy="119"/>
              </a:xfrm>
              <a:custGeom>
                <a:avLst/>
                <a:gdLst>
                  <a:gd name="T0" fmla="*/ 2 w 32"/>
                  <a:gd name="T1" fmla="*/ 9 h 50"/>
                  <a:gd name="T2" fmla="*/ 0 w 32"/>
                  <a:gd name="T3" fmla="*/ 15 h 50"/>
                  <a:gd name="T4" fmla="*/ 4 w 32"/>
                  <a:gd name="T5" fmla="*/ 24 h 50"/>
                  <a:gd name="T6" fmla="*/ 9 w 32"/>
                  <a:gd name="T7" fmla="*/ 36 h 50"/>
                  <a:gd name="T8" fmla="*/ 15 w 32"/>
                  <a:gd name="T9" fmla="*/ 45 h 50"/>
                  <a:gd name="T10" fmla="*/ 32 w 32"/>
                  <a:gd name="T11" fmla="*/ 45 h 50"/>
                  <a:gd name="T12" fmla="*/ 27 w 32"/>
                  <a:gd name="T13" fmla="*/ 39 h 50"/>
                  <a:gd name="T14" fmla="*/ 24 w 32"/>
                  <a:gd name="T15" fmla="*/ 29 h 50"/>
                  <a:gd name="T16" fmla="*/ 12 w 32"/>
                  <a:gd name="T17" fmla="*/ 20 h 50"/>
                  <a:gd name="T18" fmla="*/ 8 w 32"/>
                  <a:gd name="T19" fmla="*/ 10 h 50"/>
                  <a:gd name="T20" fmla="*/ 11 w 32"/>
                  <a:gd name="T21" fmla="*/ 0 h 50"/>
                  <a:gd name="T22" fmla="*/ 2 w 32"/>
                  <a:gd name="T23" fmla="*/ 9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2" h="50">
                    <a:moveTo>
                      <a:pt x="2" y="9"/>
                    </a:moveTo>
                    <a:cubicBezTo>
                      <a:pt x="1" y="11"/>
                      <a:pt x="0" y="13"/>
                      <a:pt x="0" y="15"/>
                    </a:cubicBezTo>
                    <a:cubicBezTo>
                      <a:pt x="0" y="18"/>
                      <a:pt x="2" y="22"/>
                      <a:pt x="4" y="24"/>
                    </a:cubicBezTo>
                    <a:cubicBezTo>
                      <a:pt x="8" y="30"/>
                      <a:pt x="9" y="33"/>
                      <a:pt x="9" y="36"/>
                    </a:cubicBezTo>
                    <a:cubicBezTo>
                      <a:pt x="10" y="39"/>
                      <a:pt x="10" y="42"/>
                      <a:pt x="15" y="45"/>
                    </a:cubicBezTo>
                    <a:cubicBezTo>
                      <a:pt x="22" y="50"/>
                      <a:pt x="29" y="47"/>
                      <a:pt x="32" y="45"/>
                    </a:cubicBezTo>
                    <a:cubicBezTo>
                      <a:pt x="30" y="44"/>
                      <a:pt x="28" y="42"/>
                      <a:pt x="27" y="39"/>
                    </a:cubicBezTo>
                    <a:cubicBezTo>
                      <a:pt x="25" y="35"/>
                      <a:pt x="24" y="32"/>
                      <a:pt x="24" y="29"/>
                    </a:cubicBezTo>
                    <a:cubicBezTo>
                      <a:pt x="22" y="28"/>
                      <a:pt x="16" y="25"/>
                      <a:pt x="12" y="20"/>
                    </a:cubicBezTo>
                    <a:cubicBezTo>
                      <a:pt x="9" y="17"/>
                      <a:pt x="8" y="14"/>
                      <a:pt x="8" y="10"/>
                    </a:cubicBezTo>
                    <a:cubicBezTo>
                      <a:pt x="8" y="7"/>
                      <a:pt x="9" y="3"/>
                      <a:pt x="11" y="0"/>
                    </a:cubicBezTo>
                    <a:cubicBezTo>
                      <a:pt x="7" y="2"/>
                      <a:pt x="3" y="5"/>
                      <a:pt x="2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53" name="Freeform 134"/>
              <p:cNvSpPr/>
              <p:nvPr/>
            </p:nvSpPr>
            <p:spPr bwMode="auto">
              <a:xfrm>
                <a:off x="5638" y="887"/>
                <a:ext cx="72" cy="110"/>
              </a:xfrm>
              <a:custGeom>
                <a:avLst/>
                <a:gdLst>
                  <a:gd name="T0" fmla="*/ 16 w 30"/>
                  <a:gd name="T1" fmla="*/ 2 h 46"/>
                  <a:gd name="T2" fmla="*/ 8 w 30"/>
                  <a:gd name="T3" fmla="*/ 11 h 46"/>
                  <a:gd name="T4" fmla="*/ 4 w 30"/>
                  <a:gd name="T5" fmla="*/ 19 h 46"/>
                  <a:gd name="T6" fmla="*/ 0 w 30"/>
                  <a:gd name="T7" fmla="*/ 30 h 46"/>
                  <a:gd name="T8" fmla="*/ 3 w 30"/>
                  <a:gd name="T9" fmla="*/ 39 h 46"/>
                  <a:gd name="T10" fmla="*/ 14 w 30"/>
                  <a:gd name="T11" fmla="*/ 46 h 46"/>
                  <a:gd name="T12" fmla="*/ 14 w 30"/>
                  <a:gd name="T13" fmla="*/ 46 h 46"/>
                  <a:gd name="T14" fmla="*/ 11 w 30"/>
                  <a:gd name="T15" fmla="*/ 43 h 46"/>
                  <a:gd name="T16" fmla="*/ 9 w 30"/>
                  <a:gd name="T17" fmla="*/ 35 h 46"/>
                  <a:gd name="T18" fmla="*/ 13 w 30"/>
                  <a:gd name="T19" fmla="*/ 24 h 46"/>
                  <a:gd name="T20" fmla="*/ 17 w 30"/>
                  <a:gd name="T21" fmla="*/ 16 h 46"/>
                  <a:gd name="T22" fmla="*/ 30 w 30"/>
                  <a:gd name="T23" fmla="*/ 5 h 46"/>
                  <a:gd name="T24" fmla="*/ 16 w 30"/>
                  <a:gd name="T25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46">
                    <a:moveTo>
                      <a:pt x="16" y="2"/>
                    </a:moveTo>
                    <a:cubicBezTo>
                      <a:pt x="10" y="4"/>
                      <a:pt x="9" y="7"/>
                      <a:pt x="8" y="11"/>
                    </a:cubicBezTo>
                    <a:cubicBezTo>
                      <a:pt x="7" y="14"/>
                      <a:pt x="6" y="16"/>
                      <a:pt x="4" y="19"/>
                    </a:cubicBezTo>
                    <a:cubicBezTo>
                      <a:pt x="1" y="22"/>
                      <a:pt x="0" y="26"/>
                      <a:pt x="0" y="30"/>
                    </a:cubicBezTo>
                    <a:cubicBezTo>
                      <a:pt x="0" y="33"/>
                      <a:pt x="1" y="36"/>
                      <a:pt x="3" y="39"/>
                    </a:cubicBezTo>
                    <a:cubicBezTo>
                      <a:pt x="6" y="42"/>
                      <a:pt x="11" y="45"/>
                      <a:pt x="14" y="46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3" y="45"/>
                      <a:pt x="12" y="44"/>
                      <a:pt x="11" y="43"/>
                    </a:cubicBezTo>
                    <a:cubicBezTo>
                      <a:pt x="10" y="40"/>
                      <a:pt x="9" y="37"/>
                      <a:pt x="9" y="35"/>
                    </a:cubicBezTo>
                    <a:cubicBezTo>
                      <a:pt x="9" y="31"/>
                      <a:pt x="11" y="28"/>
                      <a:pt x="13" y="24"/>
                    </a:cubicBezTo>
                    <a:cubicBezTo>
                      <a:pt x="14" y="22"/>
                      <a:pt x="16" y="19"/>
                      <a:pt x="17" y="16"/>
                    </a:cubicBezTo>
                    <a:cubicBezTo>
                      <a:pt x="18" y="11"/>
                      <a:pt x="22" y="6"/>
                      <a:pt x="30" y="5"/>
                    </a:cubicBezTo>
                    <a:cubicBezTo>
                      <a:pt x="28" y="3"/>
                      <a:pt x="24" y="0"/>
                      <a:pt x="1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54" name="Freeform 135"/>
              <p:cNvSpPr/>
              <p:nvPr/>
            </p:nvSpPr>
            <p:spPr bwMode="auto">
              <a:xfrm>
                <a:off x="5748" y="904"/>
                <a:ext cx="67" cy="112"/>
              </a:xfrm>
              <a:custGeom>
                <a:avLst/>
                <a:gdLst>
                  <a:gd name="T0" fmla="*/ 13 w 28"/>
                  <a:gd name="T1" fmla="*/ 2 h 47"/>
                  <a:gd name="T2" fmla="*/ 0 w 28"/>
                  <a:gd name="T3" fmla="*/ 3 h 47"/>
                  <a:gd name="T4" fmla="*/ 3 w 28"/>
                  <a:gd name="T5" fmla="*/ 8 h 47"/>
                  <a:gd name="T6" fmla="*/ 3 w 28"/>
                  <a:gd name="T7" fmla="*/ 8 h 47"/>
                  <a:gd name="T8" fmla="*/ 4 w 28"/>
                  <a:gd name="T9" fmla="*/ 9 h 47"/>
                  <a:gd name="T10" fmla="*/ 11 w 28"/>
                  <a:gd name="T11" fmla="*/ 19 h 47"/>
                  <a:gd name="T12" fmla="*/ 10 w 28"/>
                  <a:gd name="T13" fmla="*/ 21 h 47"/>
                  <a:gd name="T14" fmla="*/ 13 w 28"/>
                  <a:gd name="T15" fmla="*/ 22 h 47"/>
                  <a:gd name="T16" fmla="*/ 16 w 28"/>
                  <a:gd name="T17" fmla="*/ 30 h 47"/>
                  <a:gd name="T18" fmla="*/ 16 w 28"/>
                  <a:gd name="T19" fmla="*/ 32 h 47"/>
                  <a:gd name="T20" fmla="*/ 9 w 28"/>
                  <a:gd name="T21" fmla="*/ 46 h 47"/>
                  <a:gd name="T22" fmla="*/ 13 w 28"/>
                  <a:gd name="T23" fmla="*/ 47 h 47"/>
                  <a:gd name="T24" fmla="*/ 22 w 28"/>
                  <a:gd name="T25" fmla="*/ 41 h 47"/>
                  <a:gd name="T26" fmla="*/ 25 w 28"/>
                  <a:gd name="T27" fmla="*/ 25 h 47"/>
                  <a:gd name="T28" fmla="*/ 24 w 28"/>
                  <a:gd name="T29" fmla="*/ 19 h 47"/>
                  <a:gd name="T30" fmla="*/ 13 w 28"/>
                  <a:gd name="T31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8" h="47">
                    <a:moveTo>
                      <a:pt x="13" y="2"/>
                    </a:moveTo>
                    <a:cubicBezTo>
                      <a:pt x="5" y="0"/>
                      <a:pt x="1" y="3"/>
                      <a:pt x="0" y="3"/>
                    </a:cubicBezTo>
                    <a:cubicBezTo>
                      <a:pt x="2" y="6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4" y="9"/>
                      <a:pt x="4" y="9"/>
                    </a:cubicBezTo>
                    <a:cubicBezTo>
                      <a:pt x="9" y="12"/>
                      <a:pt x="11" y="15"/>
                      <a:pt x="11" y="19"/>
                    </a:cubicBezTo>
                    <a:cubicBezTo>
                      <a:pt x="11" y="20"/>
                      <a:pt x="11" y="20"/>
                      <a:pt x="10" y="21"/>
                    </a:cubicBezTo>
                    <a:cubicBezTo>
                      <a:pt x="12" y="21"/>
                      <a:pt x="13" y="22"/>
                      <a:pt x="13" y="22"/>
                    </a:cubicBezTo>
                    <a:cubicBezTo>
                      <a:pt x="15" y="24"/>
                      <a:pt x="16" y="26"/>
                      <a:pt x="16" y="30"/>
                    </a:cubicBezTo>
                    <a:cubicBezTo>
                      <a:pt x="16" y="31"/>
                      <a:pt x="16" y="31"/>
                      <a:pt x="16" y="32"/>
                    </a:cubicBezTo>
                    <a:cubicBezTo>
                      <a:pt x="15" y="39"/>
                      <a:pt x="13" y="43"/>
                      <a:pt x="9" y="46"/>
                    </a:cubicBezTo>
                    <a:cubicBezTo>
                      <a:pt x="10" y="47"/>
                      <a:pt x="11" y="47"/>
                      <a:pt x="13" y="47"/>
                    </a:cubicBezTo>
                    <a:cubicBezTo>
                      <a:pt x="15" y="47"/>
                      <a:pt x="18" y="45"/>
                      <a:pt x="22" y="41"/>
                    </a:cubicBezTo>
                    <a:cubicBezTo>
                      <a:pt x="28" y="34"/>
                      <a:pt x="27" y="30"/>
                      <a:pt x="25" y="25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3" y="10"/>
                      <a:pt x="21" y="4"/>
                      <a:pt x="1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55" name="Freeform 136"/>
              <p:cNvSpPr/>
              <p:nvPr/>
            </p:nvSpPr>
            <p:spPr bwMode="auto">
              <a:xfrm>
                <a:off x="5662" y="902"/>
                <a:ext cx="86" cy="102"/>
              </a:xfrm>
              <a:custGeom>
                <a:avLst/>
                <a:gdLst>
                  <a:gd name="T0" fmla="*/ 9 w 36"/>
                  <a:gd name="T1" fmla="*/ 11 h 43"/>
                  <a:gd name="T2" fmla="*/ 5 w 36"/>
                  <a:gd name="T3" fmla="*/ 20 h 43"/>
                  <a:gd name="T4" fmla="*/ 4 w 36"/>
                  <a:gd name="T5" fmla="*/ 35 h 43"/>
                  <a:gd name="T6" fmla="*/ 16 w 36"/>
                  <a:gd name="T7" fmla="*/ 43 h 43"/>
                  <a:gd name="T8" fmla="*/ 24 w 36"/>
                  <a:gd name="T9" fmla="*/ 39 h 43"/>
                  <a:gd name="T10" fmla="*/ 24 w 36"/>
                  <a:gd name="T11" fmla="*/ 38 h 43"/>
                  <a:gd name="T12" fmla="*/ 10 w 36"/>
                  <a:gd name="T13" fmla="*/ 29 h 43"/>
                  <a:gd name="T14" fmla="*/ 9 w 36"/>
                  <a:gd name="T15" fmla="*/ 25 h 43"/>
                  <a:gd name="T16" fmla="*/ 16 w 36"/>
                  <a:gd name="T17" fmla="*/ 12 h 43"/>
                  <a:gd name="T18" fmla="*/ 28 w 36"/>
                  <a:gd name="T19" fmla="*/ 11 h 43"/>
                  <a:gd name="T20" fmla="*/ 36 w 36"/>
                  <a:gd name="T21" fmla="*/ 9 h 43"/>
                  <a:gd name="T22" fmla="*/ 28 w 36"/>
                  <a:gd name="T23" fmla="*/ 2 h 43"/>
                  <a:gd name="T24" fmla="*/ 9 w 36"/>
                  <a:gd name="T25" fmla="*/ 1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43">
                    <a:moveTo>
                      <a:pt x="9" y="11"/>
                    </a:moveTo>
                    <a:cubicBezTo>
                      <a:pt x="8" y="14"/>
                      <a:pt x="7" y="17"/>
                      <a:pt x="5" y="20"/>
                    </a:cubicBezTo>
                    <a:cubicBezTo>
                      <a:pt x="2" y="25"/>
                      <a:pt x="0" y="29"/>
                      <a:pt x="4" y="35"/>
                    </a:cubicBezTo>
                    <a:cubicBezTo>
                      <a:pt x="7" y="40"/>
                      <a:pt x="11" y="43"/>
                      <a:pt x="16" y="43"/>
                    </a:cubicBezTo>
                    <a:cubicBezTo>
                      <a:pt x="19" y="43"/>
                      <a:pt x="22" y="41"/>
                      <a:pt x="24" y="39"/>
                    </a:cubicBezTo>
                    <a:cubicBezTo>
                      <a:pt x="24" y="39"/>
                      <a:pt x="24" y="38"/>
                      <a:pt x="24" y="38"/>
                    </a:cubicBezTo>
                    <a:cubicBezTo>
                      <a:pt x="18" y="38"/>
                      <a:pt x="12" y="33"/>
                      <a:pt x="10" y="29"/>
                    </a:cubicBezTo>
                    <a:cubicBezTo>
                      <a:pt x="9" y="28"/>
                      <a:pt x="9" y="26"/>
                      <a:pt x="9" y="25"/>
                    </a:cubicBezTo>
                    <a:cubicBezTo>
                      <a:pt x="9" y="19"/>
                      <a:pt x="13" y="14"/>
                      <a:pt x="16" y="12"/>
                    </a:cubicBezTo>
                    <a:cubicBezTo>
                      <a:pt x="21" y="9"/>
                      <a:pt x="27" y="11"/>
                      <a:pt x="28" y="11"/>
                    </a:cubicBezTo>
                    <a:cubicBezTo>
                      <a:pt x="29" y="10"/>
                      <a:pt x="32" y="8"/>
                      <a:pt x="36" y="9"/>
                    </a:cubicBezTo>
                    <a:cubicBezTo>
                      <a:pt x="35" y="7"/>
                      <a:pt x="33" y="3"/>
                      <a:pt x="28" y="2"/>
                    </a:cubicBezTo>
                    <a:cubicBezTo>
                      <a:pt x="18" y="0"/>
                      <a:pt x="12" y="3"/>
                      <a:pt x="9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56" name="Freeform 137"/>
              <p:cNvSpPr/>
              <p:nvPr/>
            </p:nvSpPr>
            <p:spPr bwMode="auto">
              <a:xfrm>
                <a:off x="5736" y="925"/>
                <a:ext cx="34" cy="50"/>
              </a:xfrm>
              <a:custGeom>
                <a:avLst/>
                <a:gdLst>
                  <a:gd name="T0" fmla="*/ 0 w 14"/>
                  <a:gd name="T1" fmla="*/ 3 h 21"/>
                  <a:gd name="T2" fmla="*/ 4 w 14"/>
                  <a:gd name="T3" fmla="*/ 8 h 21"/>
                  <a:gd name="T4" fmla="*/ 5 w 14"/>
                  <a:gd name="T5" fmla="*/ 11 h 21"/>
                  <a:gd name="T6" fmla="*/ 3 w 14"/>
                  <a:gd name="T7" fmla="*/ 20 h 21"/>
                  <a:gd name="T8" fmla="*/ 9 w 14"/>
                  <a:gd name="T9" fmla="*/ 20 h 21"/>
                  <a:gd name="T10" fmla="*/ 11 w 14"/>
                  <a:gd name="T11" fmla="*/ 17 h 21"/>
                  <a:gd name="T12" fmla="*/ 8 w 14"/>
                  <a:gd name="T13" fmla="*/ 3 h 21"/>
                  <a:gd name="T14" fmla="*/ 0 w 14"/>
                  <a:gd name="T15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21">
                    <a:moveTo>
                      <a:pt x="0" y="3"/>
                    </a:moveTo>
                    <a:cubicBezTo>
                      <a:pt x="2" y="4"/>
                      <a:pt x="4" y="6"/>
                      <a:pt x="4" y="8"/>
                    </a:cubicBezTo>
                    <a:cubicBezTo>
                      <a:pt x="5" y="9"/>
                      <a:pt x="5" y="10"/>
                      <a:pt x="5" y="11"/>
                    </a:cubicBezTo>
                    <a:cubicBezTo>
                      <a:pt x="5" y="15"/>
                      <a:pt x="4" y="18"/>
                      <a:pt x="3" y="20"/>
                    </a:cubicBezTo>
                    <a:cubicBezTo>
                      <a:pt x="4" y="20"/>
                      <a:pt x="7" y="21"/>
                      <a:pt x="9" y="20"/>
                    </a:cubicBezTo>
                    <a:cubicBezTo>
                      <a:pt x="10" y="20"/>
                      <a:pt x="11" y="19"/>
                      <a:pt x="11" y="17"/>
                    </a:cubicBezTo>
                    <a:cubicBezTo>
                      <a:pt x="14" y="9"/>
                      <a:pt x="14" y="6"/>
                      <a:pt x="8" y="3"/>
                    </a:cubicBezTo>
                    <a:cubicBezTo>
                      <a:pt x="4" y="0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57" name="Freeform 138"/>
              <p:cNvSpPr/>
              <p:nvPr/>
            </p:nvSpPr>
            <p:spPr bwMode="auto">
              <a:xfrm>
                <a:off x="5710" y="935"/>
                <a:ext cx="19" cy="36"/>
              </a:xfrm>
              <a:custGeom>
                <a:avLst/>
                <a:gdLst>
                  <a:gd name="T0" fmla="*/ 1 w 8"/>
                  <a:gd name="T1" fmla="*/ 5 h 15"/>
                  <a:gd name="T2" fmla="*/ 0 w 8"/>
                  <a:gd name="T3" fmla="*/ 6 h 15"/>
                  <a:gd name="T4" fmla="*/ 3 w 8"/>
                  <a:gd name="T5" fmla="*/ 13 h 15"/>
                  <a:gd name="T6" fmla="*/ 8 w 8"/>
                  <a:gd name="T7" fmla="*/ 15 h 15"/>
                  <a:gd name="T8" fmla="*/ 5 w 8"/>
                  <a:gd name="T9" fmla="*/ 9 h 15"/>
                  <a:gd name="T10" fmla="*/ 5 w 8"/>
                  <a:gd name="T11" fmla="*/ 7 h 15"/>
                  <a:gd name="T12" fmla="*/ 7 w 8"/>
                  <a:gd name="T13" fmla="*/ 0 h 15"/>
                  <a:gd name="T14" fmla="*/ 1 w 8"/>
                  <a:gd name="T15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1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9"/>
                      <a:pt x="2" y="12"/>
                      <a:pt x="3" y="13"/>
                    </a:cubicBezTo>
                    <a:cubicBezTo>
                      <a:pt x="4" y="14"/>
                      <a:pt x="6" y="15"/>
                      <a:pt x="8" y="15"/>
                    </a:cubicBezTo>
                    <a:cubicBezTo>
                      <a:pt x="7" y="13"/>
                      <a:pt x="6" y="11"/>
                      <a:pt x="5" y="9"/>
                    </a:cubicBezTo>
                    <a:cubicBezTo>
                      <a:pt x="5" y="8"/>
                      <a:pt x="5" y="7"/>
                      <a:pt x="5" y="7"/>
                    </a:cubicBezTo>
                    <a:cubicBezTo>
                      <a:pt x="5" y="4"/>
                      <a:pt x="6" y="2"/>
                      <a:pt x="7" y="0"/>
                    </a:cubicBezTo>
                    <a:cubicBezTo>
                      <a:pt x="5" y="0"/>
                      <a:pt x="2" y="1"/>
                      <a:pt x="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58" name="Freeform 139"/>
              <p:cNvSpPr/>
              <p:nvPr/>
            </p:nvSpPr>
            <p:spPr bwMode="auto">
              <a:xfrm>
                <a:off x="5691" y="935"/>
                <a:ext cx="48" cy="52"/>
              </a:xfrm>
              <a:custGeom>
                <a:avLst/>
                <a:gdLst>
                  <a:gd name="T0" fmla="*/ 20 w 20"/>
                  <a:gd name="T1" fmla="*/ 18 h 22"/>
                  <a:gd name="T2" fmla="*/ 19 w 20"/>
                  <a:gd name="T3" fmla="*/ 17 h 22"/>
                  <a:gd name="T4" fmla="*/ 19 w 20"/>
                  <a:gd name="T5" fmla="*/ 17 h 22"/>
                  <a:gd name="T6" fmla="*/ 9 w 20"/>
                  <a:gd name="T7" fmla="*/ 15 h 22"/>
                  <a:gd name="T8" fmla="*/ 6 w 20"/>
                  <a:gd name="T9" fmla="*/ 6 h 22"/>
                  <a:gd name="T10" fmla="*/ 6 w 20"/>
                  <a:gd name="T11" fmla="*/ 4 h 22"/>
                  <a:gd name="T12" fmla="*/ 8 w 20"/>
                  <a:gd name="T13" fmla="*/ 0 h 22"/>
                  <a:gd name="T14" fmla="*/ 6 w 20"/>
                  <a:gd name="T15" fmla="*/ 0 h 22"/>
                  <a:gd name="T16" fmla="*/ 0 w 20"/>
                  <a:gd name="T17" fmla="*/ 11 h 22"/>
                  <a:gd name="T18" fmla="*/ 1 w 20"/>
                  <a:gd name="T19" fmla="*/ 14 h 22"/>
                  <a:gd name="T20" fmla="*/ 13 w 20"/>
                  <a:gd name="T21" fmla="*/ 22 h 22"/>
                  <a:gd name="T22" fmla="*/ 20 w 20"/>
                  <a:gd name="T23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22">
                    <a:moveTo>
                      <a:pt x="20" y="18"/>
                    </a:moveTo>
                    <a:cubicBezTo>
                      <a:pt x="20" y="18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5" y="18"/>
                      <a:pt x="12" y="18"/>
                      <a:pt x="9" y="15"/>
                    </a:cubicBezTo>
                    <a:cubicBezTo>
                      <a:pt x="7" y="13"/>
                      <a:pt x="6" y="10"/>
                      <a:pt x="6" y="6"/>
                    </a:cubicBezTo>
                    <a:cubicBezTo>
                      <a:pt x="6" y="6"/>
                      <a:pt x="6" y="5"/>
                      <a:pt x="6" y="4"/>
                    </a:cubicBezTo>
                    <a:cubicBezTo>
                      <a:pt x="6" y="2"/>
                      <a:pt x="7" y="1"/>
                      <a:pt x="8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4" y="2"/>
                      <a:pt x="0" y="6"/>
                      <a:pt x="0" y="11"/>
                    </a:cubicBezTo>
                    <a:cubicBezTo>
                      <a:pt x="0" y="12"/>
                      <a:pt x="0" y="13"/>
                      <a:pt x="1" y="14"/>
                    </a:cubicBezTo>
                    <a:cubicBezTo>
                      <a:pt x="2" y="18"/>
                      <a:pt x="8" y="21"/>
                      <a:pt x="13" y="22"/>
                    </a:cubicBezTo>
                    <a:cubicBezTo>
                      <a:pt x="16" y="22"/>
                      <a:pt x="18" y="20"/>
                      <a:pt x="20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59" name="Freeform 140"/>
              <p:cNvSpPr/>
              <p:nvPr/>
            </p:nvSpPr>
            <p:spPr bwMode="auto">
              <a:xfrm>
                <a:off x="5729" y="937"/>
                <a:ext cx="12" cy="31"/>
              </a:xfrm>
              <a:custGeom>
                <a:avLst/>
                <a:gdLst>
                  <a:gd name="T0" fmla="*/ 5 w 5"/>
                  <a:gd name="T1" fmla="*/ 4 h 13"/>
                  <a:gd name="T2" fmla="*/ 1 w 5"/>
                  <a:gd name="T3" fmla="*/ 0 h 13"/>
                  <a:gd name="T4" fmla="*/ 0 w 5"/>
                  <a:gd name="T5" fmla="*/ 6 h 13"/>
                  <a:gd name="T6" fmla="*/ 0 w 5"/>
                  <a:gd name="T7" fmla="*/ 8 h 13"/>
                  <a:gd name="T8" fmla="*/ 3 w 5"/>
                  <a:gd name="T9" fmla="*/ 13 h 13"/>
                  <a:gd name="T10" fmla="*/ 5 w 5"/>
                  <a:gd name="T11" fmla="*/ 6 h 13"/>
                  <a:gd name="T12" fmla="*/ 5 w 5"/>
                  <a:gd name="T13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3">
                    <a:moveTo>
                      <a:pt x="5" y="4"/>
                    </a:moveTo>
                    <a:cubicBezTo>
                      <a:pt x="4" y="2"/>
                      <a:pt x="3" y="1"/>
                      <a:pt x="1" y="0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11"/>
                      <a:pt x="2" y="12"/>
                      <a:pt x="3" y="13"/>
                    </a:cubicBezTo>
                    <a:cubicBezTo>
                      <a:pt x="4" y="12"/>
                      <a:pt x="5" y="9"/>
                      <a:pt x="5" y="6"/>
                    </a:cubicBezTo>
                    <a:lnTo>
                      <a:pt x="5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60" name="Freeform 141"/>
              <p:cNvSpPr/>
              <p:nvPr/>
            </p:nvSpPr>
            <p:spPr bwMode="auto">
              <a:xfrm>
                <a:off x="5383" y="1080"/>
                <a:ext cx="45" cy="36"/>
              </a:xfrm>
              <a:custGeom>
                <a:avLst/>
                <a:gdLst>
                  <a:gd name="T0" fmla="*/ 2 w 19"/>
                  <a:gd name="T1" fmla="*/ 15 h 15"/>
                  <a:gd name="T2" fmla="*/ 5 w 19"/>
                  <a:gd name="T3" fmla="*/ 10 h 15"/>
                  <a:gd name="T4" fmla="*/ 10 w 19"/>
                  <a:gd name="T5" fmla="*/ 8 h 15"/>
                  <a:gd name="T6" fmla="*/ 14 w 19"/>
                  <a:gd name="T7" fmla="*/ 10 h 15"/>
                  <a:gd name="T8" fmla="*/ 15 w 19"/>
                  <a:gd name="T9" fmla="*/ 10 h 15"/>
                  <a:gd name="T10" fmla="*/ 19 w 19"/>
                  <a:gd name="T11" fmla="*/ 6 h 15"/>
                  <a:gd name="T12" fmla="*/ 10 w 19"/>
                  <a:gd name="T13" fmla="*/ 1 h 15"/>
                  <a:gd name="T14" fmla="*/ 1 w 19"/>
                  <a:gd name="T15" fmla="*/ 9 h 15"/>
                  <a:gd name="T16" fmla="*/ 0 w 19"/>
                  <a:gd name="T17" fmla="*/ 11 h 15"/>
                  <a:gd name="T18" fmla="*/ 2 w 19"/>
                  <a:gd name="T1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5">
                    <a:moveTo>
                      <a:pt x="2" y="15"/>
                    </a:moveTo>
                    <a:cubicBezTo>
                      <a:pt x="2" y="13"/>
                      <a:pt x="3" y="12"/>
                      <a:pt x="5" y="10"/>
                    </a:cubicBezTo>
                    <a:cubicBezTo>
                      <a:pt x="6" y="8"/>
                      <a:pt x="8" y="8"/>
                      <a:pt x="10" y="8"/>
                    </a:cubicBezTo>
                    <a:cubicBezTo>
                      <a:pt x="12" y="8"/>
                      <a:pt x="14" y="9"/>
                      <a:pt x="14" y="10"/>
                    </a:cubicBezTo>
                    <a:cubicBezTo>
                      <a:pt x="14" y="10"/>
                      <a:pt x="15" y="10"/>
                      <a:pt x="15" y="10"/>
                    </a:cubicBezTo>
                    <a:cubicBezTo>
                      <a:pt x="16" y="8"/>
                      <a:pt x="17" y="7"/>
                      <a:pt x="19" y="6"/>
                    </a:cubicBezTo>
                    <a:cubicBezTo>
                      <a:pt x="18" y="4"/>
                      <a:pt x="15" y="0"/>
                      <a:pt x="10" y="1"/>
                    </a:cubicBezTo>
                    <a:cubicBezTo>
                      <a:pt x="7" y="2"/>
                      <a:pt x="2" y="5"/>
                      <a:pt x="1" y="9"/>
                    </a:cubicBezTo>
                    <a:cubicBezTo>
                      <a:pt x="1" y="10"/>
                      <a:pt x="0" y="10"/>
                      <a:pt x="0" y="11"/>
                    </a:cubicBezTo>
                    <a:cubicBezTo>
                      <a:pt x="0" y="12"/>
                      <a:pt x="1" y="13"/>
                      <a:pt x="2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61" name="Freeform 142"/>
              <p:cNvSpPr/>
              <p:nvPr/>
            </p:nvSpPr>
            <p:spPr bwMode="auto">
              <a:xfrm>
                <a:off x="5438" y="1090"/>
                <a:ext cx="40" cy="71"/>
              </a:xfrm>
              <a:custGeom>
                <a:avLst/>
                <a:gdLst>
                  <a:gd name="T0" fmla="*/ 1 w 17"/>
                  <a:gd name="T1" fmla="*/ 2 h 30"/>
                  <a:gd name="T2" fmla="*/ 5 w 17"/>
                  <a:gd name="T3" fmla="*/ 4 h 30"/>
                  <a:gd name="T4" fmla="*/ 5 w 17"/>
                  <a:gd name="T5" fmla="*/ 5 h 30"/>
                  <a:gd name="T6" fmla="*/ 11 w 17"/>
                  <a:gd name="T7" fmla="*/ 15 h 30"/>
                  <a:gd name="T8" fmla="*/ 8 w 17"/>
                  <a:gd name="T9" fmla="*/ 21 h 30"/>
                  <a:gd name="T10" fmla="*/ 4 w 17"/>
                  <a:gd name="T11" fmla="*/ 23 h 30"/>
                  <a:gd name="T12" fmla="*/ 0 w 17"/>
                  <a:gd name="T13" fmla="*/ 28 h 30"/>
                  <a:gd name="T14" fmla="*/ 10 w 17"/>
                  <a:gd name="T15" fmla="*/ 27 h 30"/>
                  <a:gd name="T16" fmla="*/ 17 w 17"/>
                  <a:gd name="T17" fmla="*/ 13 h 30"/>
                  <a:gd name="T18" fmla="*/ 17 w 17"/>
                  <a:gd name="T19" fmla="*/ 10 h 30"/>
                  <a:gd name="T20" fmla="*/ 8 w 17"/>
                  <a:gd name="T21" fmla="*/ 1 h 30"/>
                  <a:gd name="T22" fmla="*/ 1 w 17"/>
                  <a:gd name="T23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30">
                    <a:moveTo>
                      <a:pt x="1" y="2"/>
                    </a:moveTo>
                    <a:cubicBezTo>
                      <a:pt x="2" y="2"/>
                      <a:pt x="4" y="3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7"/>
                      <a:pt x="11" y="11"/>
                      <a:pt x="11" y="15"/>
                    </a:cubicBezTo>
                    <a:cubicBezTo>
                      <a:pt x="11" y="17"/>
                      <a:pt x="10" y="19"/>
                      <a:pt x="8" y="21"/>
                    </a:cubicBezTo>
                    <a:cubicBezTo>
                      <a:pt x="6" y="22"/>
                      <a:pt x="5" y="23"/>
                      <a:pt x="4" y="23"/>
                    </a:cubicBezTo>
                    <a:cubicBezTo>
                      <a:pt x="4" y="24"/>
                      <a:pt x="3" y="26"/>
                      <a:pt x="0" y="28"/>
                    </a:cubicBezTo>
                    <a:cubicBezTo>
                      <a:pt x="2" y="29"/>
                      <a:pt x="6" y="30"/>
                      <a:pt x="10" y="27"/>
                    </a:cubicBezTo>
                    <a:cubicBezTo>
                      <a:pt x="15" y="23"/>
                      <a:pt x="17" y="18"/>
                      <a:pt x="17" y="13"/>
                    </a:cubicBezTo>
                    <a:cubicBezTo>
                      <a:pt x="17" y="12"/>
                      <a:pt x="17" y="11"/>
                      <a:pt x="17" y="10"/>
                    </a:cubicBezTo>
                    <a:cubicBezTo>
                      <a:pt x="16" y="7"/>
                      <a:pt x="13" y="2"/>
                      <a:pt x="8" y="1"/>
                    </a:cubicBezTo>
                    <a:cubicBezTo>
                      <a:pt x="6" y="0"/>
                      <a:pt x="4" y="0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62" name="Freeform 143"/>
              <p:cNvSpPr/>
              <p:nvPr/>
            </p:nvSpPr>
            <p:spPr bwMode="auto">
              <a:xfrm>
                <a:off x="5383" y="1104"/>
                <a:ext cx="36" cy="40"/>
              </a:xfrm>
              <a:custGeom>
                <a:avLst/>
                <a:gdLst>
                  <a:gd name="T0" fmla="*/ 13 w 15"/>
                  <a:gd name="T1" fmla="*/ 16 h 17"/>
                  <a:gd name="T2" fmla="*/ 15 w 15"/>
                  <a:gd name="T3" fmla="*/ 16 h 17"/>
                  <a:gd name="T4" fmla="*/ 11 w 15"/>
                  <a:gd name="T5" fmla="*/ 13 h 17"/>
                  <a:gd name="T6" fmla="*/ 9 w 15"/>
                  <a:gd name="T7" fmla="*/ 7 h 17"/>
                  <a:gd name="T8" fmla="*/ 9 w 15"/>
                  <a:gd name="T9" fmla="*/ 6 h 17"/>
                  <a:gd name="T10" fmla="*/ 12 w 15"/>
                  <a:gd name="T11" fmla="*/ 1 h 17"/>
                  <a:gd name="T12" fmla="*/ 10 w 15"/>
                  <a:gd name="T13" fmla="*/ 0 h 17"/>
                  <a:gd name="T14" fmla="*/ 7 w 15"/>
                  <a:gd name="T15" fmla="*/ 2 h 17"/>
                  <a:gd name="T16" fmla="*/ 5 w 15"/>
                  <a:gd name="T17" fmla="*/ 15 h 17"/>
                  <a:gd name="T18" fmla="*/ 13 w 15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7">
                    <a:moveTo>
                      <a:pt x="13" y="16"/>
                    </a:moveTo>
                    <a:cubicBezTo>
                      <a:pt x="13" y="16"/>
                      <a:pt x="14" y="16"/>
                      <a:pt x="15" y="16"/>
                    </a:cubicBezTo>
                    <a:cubicBezTo>
                      <a:pt x="14" y="15"/>
                      <a:pt x="12" y="14"/>
                      <a:pt x="11" y="13"/>
                    </a:cubicBezTo>
                    <a:cubicBezTo>
                      <a:pt x="9" y="11"/>
                      <a:pt x="9" y="9"/>
                      <a:pt x="9" y="7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9" y="4"/>
                      <a:pt x="11" y="2"/>
                      <a:pt x="12" y="1"/>
                    </a:cubicBezTo>
                    <a:cubicBezTo>
                      <a:pt x="11" y="1"/>
                      <a:pt x="10" y="0"/>
                      <a:pt x="10" y="0"/>
                    </a:cubicBezTo>
                    <a:cubicBezTo>
                      <a:pt x="9" y="0"/>
                      <a:pt x="8" y="1"/>
                      <a:pt x="7" y="2"/>
                    </a:cubicBezTo>
                    <a:cubicBezTo>
                      <a:pt x="0" y="9"/>
                      <a:pt x="4" y="14"/>
                      <a:pt x="5" y="15"/>
                    </a:cubicBezTo>
                    <a:cubicBezTo>
                      <a:pt x="6" y="16"/>
                      <a:pt x="10" y="17"/>
                      <a:pt x="13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63" name="Freeform 144"/>
              <p:cNvSpPr/>
              <p:nvPr/>
            </p:nvSpPr>
            <p:spPr bwMode="auto">
              <a:xfrm>
                <a:off x="5424" y="1099"/>
                <a:ext cx="38" cy="43"/>
              </a:xfrm>
              <a:custGeom>
                <a:avLst/>
                <a:gdLst>
                  <a:gd name="T0" fmla="*/ 0 w 16"/>
                  <a:gd name="T1" fmla="*/ 3 h 18"/>
                  <a:gd name="T2" fmla="*/ 6 w 16"/>
                  <a:gd name="T3" fmla="*/ 7 h 18"/>
                  <a:gd name="T4" fmla="*/ 7 w 16"/>
                  <a:gd name="T5" fmla="*/ 10 h 18"/>
                  <a:gd name="T6" fmla="*/ 6 w 16"/>
                  <a:gd name="T7" fmla="*/ 12 h 18"/>
                  <a:gd name="T8" fmla="*/ 4 w 16"/>
                  <a:gd name="T9" fmla="*/ 16 h 18"/>
                  <a:gd name="T10" fmla="*/ 7 w 16"/>
                  <a:gd name="T11" fmla="*/ 17 h 18"/>
                  <a:gd name="T12" fmla="*/ 12 w 16"/>
                  <a:gd name="T13" fmla="*/ 15 h 18"/>
                  <a:gd name="T14" fmla="*/ 9 w 16"/>
                  <a:gd name="T15" fmla="*/ 2 h 18"/>
                  <a:gd name="T16" fmla="*/ 9 w 16"/>
                  <a:gd name="T17" fmla="*/ 2 h 18"/>
                  <a:gd name="T18" fmla="*/ 5 w 16"/>
                  <a:gd name="T19" fmla="*/ 0 h 18"/>
                  <a:gd name="T20" fmla="*/ 0 w 16"/>
                  <a:gd name="T21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0" y="3"/>
                    </a:moveTo>
                    <a:cubicBezTo>
                      <a:pt x="2" y="4"/>
                      <a:pt x="5" y="5"/>
                      <a:pt x="6" y="7"/>
                    </a:cubicBezTo>
                    <a:cubicBezTo>
                      <a:pt x="6" y="8"/>
                      <a:pt x="7" y="9"/>
                      <a:pt x="7" y="10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4"/>
                      <a:pt x="5" y="15"/>
                      <a:pt x="4" y="16"/>
                    </a:cubicBezTo>
                    <a:cubicBezTo>
                      <a:pt x="5" y="17"/>
                      <a:pt x="6" y="17"/>
                      <a:pt x="7" y="17"/>
                    </a:cubicBezTo>
                    <a:cubicBezTo>
                      <a:pt x="9" y="18"/>
                      <a:pt x="10" y="17"/>
                      <a:pt x="12" y="15"/>
                    </a:cubicBezTo>
                    <a:cubicBezTo>
                      <a:pt x="16" y="11"/>
                      <a:pt x="13" y="7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7" y="0"/>
                      <a:pt x="5" y="0"/>
                    </a:cubicBezTo>
                    <a:cubicBezTo>
                      <a:pt x="4" y="0"/>
                      <a:pt x="2" y="1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64" name="Freeform 145"/>
              <p:cNvSpPr/>
              <p:nvPr/>
            </p:nvSpPr>
            <p:spPr bwMode="auto">
              <a:xfrm>
                <a:off x="5450" y="1066"/>
                <a:ext cx="48" cy="43"/>
              </a:xfrm>
              <a:custGeom>
                <a:avLst/>
                <a:gdLst>
                  <a:gd name="T0" fmla="*/ 14 w 20"/>
                  <a:gd name="T1" fmla="*/ 3 h 18"/>
                  <a:gd name="T2" fmla="*/ 0 w 20"/>
                  <a:gd name="T3" fmla="*/ 2 h 18"/>
                  <a:gd name="T4" fmla="*/ 1 w 20"/>
                  <a:gd name="T5" fmla="*/ 7 h 18"/>
                  <a:gd name="T6" fmla="*/ 1 w 20"/>
                  <a:gd name="T7" fmla="*/ 7 h 18"/>
                  <a:gd name="T8" fmla="*/ 4 w 20"/>
                  <a:gd name="T9" fmla="*/ 8 h 18"/>
                  <a:gd name="T10" fmla="*/ 12 w 20"/>
                  <a:gd name="T11" fmla="*/ 15 h 18"/>
                  <a:gd name="T12" fmla="*/ 20 w 20"/>
                  <a:gd name="T13" fmla="*/ 18 h 18"/>
                  <a:gd name="T14" fmla="*/ 20 w 20"/>
                  <a:gd name="T15" fmla="*/ 17 h 18"/>
                  <a:gd name="T16" fmla="*/ 14 w 20"/>
                  <a:gd name="T17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8">
                    <a:moveTo>
                      <a:pt x="14" y="3"/>
                    </a:moveTo>
                    <a:cubicBezTo>
                      <a:pt x="8" y="0"/>
                      <a:pt x="3" y="1"/>
                      <a:pt x="0" y="2"/>
                    </a:cubicBezTo>
                    <a:cubicBezTo>
                      <a:pt x="1" y="4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8" y="9"/>
                      <a:pt x="11" y="12"/>
                      <a:pt x="12" y="15"/>
                    </a:cubicBezTo>
                    <a:cubicBezTo>
                      <a:pt x="15" y="15"/>
                      <a:pt x="18" y="16"/>
                      <a:pt x="20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20" y="13"/>
                      <a:pt x="19" y="6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65" name="Freeform 146"/>
              <p:cNvSpPr/>
              <p:nvPr/>
            </p:nvSpPr>
            <p:spPr bwMode="auto">
              <a:xfrm>
                <a:off x="5385" y="1056"/>
                <a:ext cx="62" cy="34"/>
              </a:xfrm>
              <a:custGeom>
                <a:avLst/>
                <a:gdLst>
                  <a:gd name="T0" fmla="*/ 0 w 26"/>
                  <a:gd name="T1" fmla="*/ 9 h 14"/>
                  <a:gd name="T2" fmla="*/ 1 w 26"/>
                  <a:gd name="T3" fmla="*/ 13 h 14"/>
                  <a:gd name="T4" fmla="*/ 9 w 26"/>
                  <a:gd name="T5" fmla="*/ 8 h 14"/>
                  <a:gd name="T6" fmla="*/ 20 w 26"/>
                  <a:gd name="T7" fmla="*/ 14 h 14"/>
                  <a:gd name="T8" fmla="*/ 26 w 26"/>
                  <a:gd name="T9" fmla="*/ 12 h 14"/>
                  <a:gd name="T10" fmla="*/ 26 w 26"/>
                  <a:gd name="T11" fmla="*/ 11 h 14"/>
                  <a:gd name="T12" fmla="*/ 16 w 26"/>
                  <a:gd name="T13" fmla="*/ 1 h 14"/>
                  <a:gd name="T14" fmla="*/ 2 w 26"/>
                  <a:gd name="T15" fmla="*/ 4 h 14"/>
                  <a:gd name="T16" fmla="*/ 0 w 26"/>
                  <a:gd name="T17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14">
                    <a:moveTo>
                      <a:pt x="0" y="9"/>
                    </a:moveTo>
                    <a:cubicBezTo>
                      <a:pt x="0" y="10"/>
                      <a:pt x="1" y="11"/>
                      <a:pt x="1" y="13"/>
                    </a:cubicBezTo>
                    <a:cubicBezTo>
                      <a:pt x="3" y="11"/>
                      <a:pt x="6" y="9"/>
                      <a:pt x="9" y="8"/>
                    </a:cubicBezTo>
                    <a:cubicBezTo>
                      <a:pt x="15" y="7"/>
                      <a:pt x="19" y="12"/>
                      <a:pt x="20" y="14"/>
                    </a:cubicBezTo>
                    <a:cubicBezTo>
                      <a:pt x="22" y="13"/>
                      <a:pt x="24" y="12"/>
                      <a:pt x="26" y="12"/>
                    </a:cubicBezTo>
                    <a:cubicBezTo>
                      <a:pt x="26" y="12"/>
                      <a:pt x="26" y="11"/>
                      <a:pt x="26" y="11"/>
                    </a:cubicBezTo>
                    <a:cubicBezTo>
                      <a:pt x="26" y="9"/>
                      <a:pt x="25" y="3"/>
                      <a:pt x="16" y="1"/>
                    </a:cubicBezTo>
                    <a:cubicBezTo>
                      <a:pt x="10" y="0"/>
                      <a:pt x="4" y="1"/>
                      <a:pt x="2" y="4"/>
                    </a:cubicBezTo>
                    <a:cubicBezTo>
                      <a:pt x="1" y="6"/>
                      <a:pt x="0" y="7"/>
                      <a:pt x="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66" name="Freeform 147"/>
              <p:cNvSpPr/>
              <p:nvPr/>
            </p:nvSpPr>
            <p:spPr bwMode="auto">
              <a:xfrm>
                <a:off x="5369" y="1114"/>
                <a:ext cx="71" cy="52"/>
              </a:xfrm>
              <a:custGeom>
                <a:avLst/>
                <a:gdLst>
                  <a:gd name="T0" fmla="*/ 5 w 30"/>
                  <a:gd name="T1" fmla="*/ 0 h 22"/>
                  <a:gd name="T2" fmla="*/ 0 w 30"/>
                  <a:gd name="T3" fmla="*/ 7 h 22"/>
                  <a:gd name="T4" fmla="*/ 1 w 30"/>
                  <a:gd name="T5" fmla="*/ 9 h 22"/>
                  <a:gd name="T6" fmla="*/ 13 w 30"/>
                  <a:gd name="T7" fmla="*/ 21 h 22"/>
                  <a:gd name="T8" fmla="*/ 20 w 30"/>
                  <a:gd name="T9" fmla="*/ 21 h 22"/>
                  <a:gd name="T10" fmla="*/ 30 w 30"/>
                  <a:gd name="T11" fmla="*/ 14 h 22"/>
                  <a:gd name="T12" fmla="*/ 26 w 30"/>
                  <a:gd name="T13" fmla="*/ 12 h 22"/>
                  <a:gd name="T14" fmla="*/ 20 w 30"/>
                  <a:gd name="T15" fmla="*/ 15 h 22"/>
                  <a:gd name="T16" fmla="*/ 9 w 30"/>
                  <a:gd name="T17" fmla="*/ 13 h 22"/>
                  <a:gd name="T18" fmla="*/ 6 w 30"/>
                  <a:gd name="T19" fmla="*/ 6 h 22"/>
                  <a:gd name="T20" fmla="*/ 7 w 30"/>
                  <a:gd name="T21" fmla="*/ 3 h 22"/>
                  <a:gd name="T22" fmla="*/ 5 w 30"/>
                  <a:gd name="T2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22">
                    <a:moveTo>
                      <a:pt x="5" y="0"/>
                    </a:moveTo>
                    <a:cubicBezTo>
                      <a:pt x="3" y="2"/>
                      <a:pt x="0" y="4"/>
                      <a:pt x="0" y="7"/>
                    </a:cubicBezTo>
                    <a:cubicBezTo>
                      <a:pt x="0" y="7"/>
                      <a:pt x="1" y="8"/>
                      <a:pt x="1" y="9"/>
                    </a:cubicBezTo>
                    <a:cubicBezTo>
                      <a:pt x="3" y="14"/>
                      <a:pt x="7" y="19"/>
                      <a:pt x="13" y="21"/>
                    </a:cubicBezTo>
                    <a:cubicBezTo>
                      <a:pt x="15" y="22"/>
                      <a:pt x="18" y="22"/>
                      <a:pt x="20" y="21"/>
                    </a:cubicBezTo>
                    <a:cubicBezTo>
                      <a:pt x="26" y="19"/>
                      <a:pt x="28" y="16"/>
                      <a:pt x="30" y="14"/>
                    </a:cubicBezTo>
                    <a:cubicBezTo>
                      <a:pt x="28" y="14"/>
                      <a:pt x="27" y="13"/>
                      <a:pt x="26" y="12"/>
                    </a:cubicBezTo>
                    <a:cubicBezTo>
                      <a:pt x="24" y="14"/>
                      <a:pt x="21" y="15"/>
                      <a:pt x="20" y="15"/>
                    </a:cubicBezTo>
                    <a:cubicBezTo>
                      <a:pt x="16" y="15"/>
                      <a:pt x="11" y="15"/>
                      <a:pt x="9" y="13"/>
                    </a:cubicBezTo>
                    <a:cubicBezTo>
                      <a:pt x="7" y="11"/>
                      <a:pt x="6" y="8"/>
                      <a:pt x="6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6" y="3"/>
                      <a:pt x="5" y="2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67" name="Freeform 148"/>
              <p:cNvSpPr/>
              <p:nvPr/>
            </p:nvSpPr>
            <p:spPr bwMode="auto">
              <a:xfrm>
                <a:off x="5347" y="1078"/>
                <a:ext cx="45" cy="95"/>
              </a:xfrm>
              <a:custGeom>
                <a:avLst/>
                <a:gdLst>
                  <a:gd name="T0" fmla="*/ 0 w 19"/>
                  <a:gd name="T1" fmla="*/ 12 h 40"/>
                  <a:gd name="T2" fmla="*/ 0 w 19"/>
                  <a:gd name="T3" fmla="*/ 17 h 40"/>
                  <a:gd name="T4" fmla="*/ 7 w 19"/>
                  <a:gd name="T5" fmla="*/ 38 h 40"/>
                  <a:gd name="T6" fmla="*/ 19 w 19"/>
                  <a:gd name="T7" fmla="*/ 38 h 40"/>
                  <a:gd name="T8" fmla="*/ 8 w 19"/>
                  <a:gd name="T9" fmla="*/ 25 h 40"/>
                  <a:gd name="T10" fmla="*/ 7 w 19"/>
                  <a:gd name="T11" fmla="*/ 22 h 40"/>
                  <a:gd name="T12" fmla="*/ 7 w 19"/>
                  <a:gd name="T13" fmla="*/ 19 h 40"/>
                  <a:gd name="T14" fmla="*/ 13 w 19"/>
                  <a:gd name="T15" fmla="*/ 13 h 40"/>
                  <a:gd name="T16" fmla="*/ 13 w 19"/>
                  <a:gd name="T17" fmla="*/ 12 h 40"/>
                  <a:gd name="T18" fmla="*/ 13 w 19"/>
                  <a:gd name="T19" fmla="*/ 9 h 40"/>
                  <a:gd name="T20" fmla="*/ 15 w 19"/>
                  <a:gd name="T21" fmla="*/ 6 h 40"/>
                  <a:gd name="T22" fmla="*/ 14 w 19"/>
                  <a:gd name="T23" fmla="*/ 0 h 40"/>
                  <a:gd name="T24" fmla="*/ 14 w 19"/>
                  <a:gd name="T25" fmla="*/ 0 h 40"/>
                  <a:gd name="T26" fmla="*/ 0 w 19"/>
                  <a:gd name="T27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40">
                    <a:moveTo>
                      <a:pt x="0" y="12"/>
                    </a:moveTo>
                    <a:cubicBezTo>
                      <a:pt x="0" y="13"/>
                      <a:pt x="0" y="15"/>
                      <a:pt x="0" y="17"/>
                    </a:cubicBezTo>
                    <a:cubicBezTo>
                      <a:pt x="0" y="24"/>
                      <a:pt x="2" y="34"/>
                      <a:pt x="7" y="38"/>
                    </a:cubicBezTo>
                    <a:cubicBezTo>
                      <a:pt x="10" y="40"/>
                      <a:pt x="14" y="40"/>
                      <a:pt x="19" y="38"/>
                    </a:cubicBezTo>
                    <a:cubicBezTo>
                      <a:pt x="13" y="35"/>
                      <a:pt x="10" y="30"/>
                      <a:pt x="8" y="25"/>
                    </a:cubicBezTo>
                    <a:cubicBezTo>
                      <a:pt x="7" y="24"/>
                      <a:pt x="7" y="23"/>
                      <a:pt x="7" y="22"/>
                    </a:cubicBezTo>
                    <a:cubicBezTo>
                      <a:pt x="7" y="21"/>
                      <a:pt x="7" y="20"/>
                      <a:pt x="7" y="19"/>
                    </a:cubicBezTo>
                    <a:cubicBezTo>
                      <a:pt x="8" y="16"/>
                      <a:pt x="11" y="14"/>
                      <a:pt x="13" y="13"/>
                    </a:cubicBezTo>
                    <a:cubicBezTo>
                      <a:pt x="13" y="13"/>
                      <a:pt x="13" y="12"/>
                      <a:pt x="13" y="12"/>
                    </a:cubicBezTo>
                    <a:cubicBezTo>
                      <a:pt x="13" y="11"/>
                      <a:pt x="13" y="10"/>
                      <a:pt x="13" y="9"/>
                    </a:cubicBezTo>
                    <a:cubicBezTo>
                      <a:pt x="14" y="8"/>
                      <a:pt x="14" y="7"/>
                      <a:pt x="15" y="6"/>
                    </a:cubicBezTo>
                    <a:cubicBezTo>
                      <a:pt x="14" y="4"/>
                      <a:pt x="14" y="2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1" y="0"/>
                      <a:pt x="2" y="2"/>
                      <a:pt x="0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68" name="Freeform 149"/>
              <p:cNvSpPr/>
              <p:nvPr/>
            </p:nvSpPr>
            <p:spPr bwMode="auto">
              <a:xfrm>
                <a:off x="5409" y="1109"/>
                <a:ext cx="93" cy="85"/>
              </a:xfrm>
              <a:custGeom>
                <a:avLst/>
                <a:gdLst>
                  <a:gd name="T0" fmla="*/ 38 w 39"/>
                  <a:gd name="T1" fmla="*/ 5 h 36"/>
                  <a:gd name="T2" fmla="*/ 31 w 39"/>
                  <a:gd name="T3" fmla="*/ 0 h 36"/>
                  <a:gd name="T4" fmla="*/ 31 w 39"/>
                  <a:gd name="T5" fmla="*/ 1 h 36"/>
                  <a:gd name="T6" fmla="*/ 32 w 39"/>
                  <a:gd name="T7" fmla="*/ 5 h 36"/>
                  <a:gd name="T8" fmla="*/ 24 w 39"/>
                  <a:gd name="T9" fmla="*/ 21 h 36"/>
                  <a:gd name="T10" fmla="*/ 10 w 39"/>
                  <a:gd name="T11" fmla="*/ 22 h 36"/>
                  <a:gd name="T12" fmla="*/ 4 w 39"/>
                  <a:gd name="T13" fmla="*/ 26 h 36"/>
                  <a:gd name="T14" fmla="*/ 0 w 39"/>
                  <a:gd name="T15" fmla="*/ 27 h 36"/>
                  <a:gd name="T16" fmla="*/ 16 w 39"/>
                  <a:gd name="T17" fmla="*/ 33 h 36"/>
                  <a:gd name="T18" fmla="*/ 20 w 39"/>
                  <a:gd name="T19" fmla="*/ 31 h 36"/>
                  <a:gd name="T20" fmla="*/ 32 w 39"/>
                  <a:gd name="T21" fmla="*/ 25 h 36"/>
                  <a:gd name="T22" fmla="*/ 36 w 39"/>
                  <a:gd name="T23" fmla="*/ 20 h 36"/>
                  <a:gd name="T24" fmla="*/ 39 w 39"/>
                  <a:gd name="T25" fmla="*/ 10 h 36"/>
                  <a:gd name="T26" fmla="*/ 38 w 39"/>
                  <a:gd name="T27" fmla="*/ 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9" h="36">
                    <a:moveTo>
                      <a:pt x="38" y="5"/>
                    </a:moveTo>
                    <a:cubicBezTo>
                      <a:pt x="37" y="2"/>
                      <a:pt x="34" y="1"/>
                      <a:pt x="31" y="0"/>
                    </a:cubicBezTo>
                    <a:cubicBezTo>
                      <a:pt x="31" y="0"/>
                      <a:pt x="31" y="1"/>
                      <a:pt x="31" y="1"/>
                    </a:cubicBezTo>
                    <a:cubicBezTo>
                      <a:pt x="32" y="2"/>
                      <a:pt x="32" y="4"/>
                      <a:pt x="32" y="5"/>
                    </a:cubicBezTo>
                    <a:cubicBezTo>
                      <a:pt x="32" y="11"/>
                      <a:pt x="29" y="17"/>
                      <a:pt x="24" y="21"/>
                    </a:cubicBezTo>
                    <a:cubicBezTo>
                      <a:pt x="18" y="26"/>
                      <a:pt x="12" y="23"/>
                      <a:pt x="10" y="22"/>
                    </a:cubicBezTo>
                    <a:cubicBezTo>
                      <a:pt x="8" y="24"/>
                      <a:pt x="6" y="25"/>
                      <a:pt x="4" y="26"/>
                    </a:cubicBezTo>
                    <a:cubicBezTo>
                      <a:pt x="3" y="26"/>
                      <a:pt x="2" y="27"/>
                      <a:pt x="0" y="27"/>
                    </a:cubicBezTo>
                    <a:cubicBezTo>
                      <a:pt x="2" y="30"/>
                      <a:pt x="7" y="36"/>
                      <a:pt x="16" y="33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5" y="30"/>
                      <a:pt x="29" y="29"/>
                      <a:pt x="32" y="25"/>
                    </a:cubicBezTo>
                    <a:cubicBezTo>
                      <a:pt x="33" y="24"/>
                      <a:pt x="34" y="22"/>
                      <a:pt x="36" y="20"/>
                    </a:cubicBezTo>
                    <a:cubicBezTo>
                      <a:pt x="38" y="17"/>
                      <a:pt x="39" y="13"/>
                      <a:pt x="39" y="10"/>
                    </a:cubicBezTo>
                    <a:cubicBezTo>
                      <a:pt x="39" y="8"/>
                      <a:pt x="39" y="7"/>
                      <a:pt x="38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69" name="Freeform 150"/>
              <p:cNvSpPr/>
              <p:nvPr/>
            </p:nvSpPr>
            <p:spPr bwMode="auto">
              <a:xfrm>
                <a:off x="5349" y="1159"/>
                <a:ext cx="63" cy="43"/>
              </a:xfrm>
              <a:custGeom>
                <a:avLst/>
                <a:gdLst>
                  <a:gd name="T0" fmla="*/ 26 w 26"/>
                  <a:gd name="T1" fmla="*/ 11 h 18"/>
                  <a:gd name="T2" fmla="*/ 22 w 26"/>
                  <a:gd name="T3" fmla="*/ 6 h 18"/>
                  <a:gd name="T4" fmla="*/ 21 w 26"/>
                  <a:gd name="T5" fmla="*/ 5 h 18"/>
                  <a:gd name="T6" fmla="*/ 20 w 26"/>
                  <a:gd name="T7" fmla="*/ 6 h 18"/>
                  <a:gd name="T8" fmla="*/ 5 w 26"/>
                  <a:gd name="T9" fmla="*/ 6 h 18"/>
                  <a:gd name="T10" fmla="*/ 0 w 26"/>
                  <a:gd name="T11" fmla="*/ 0 h 18"/>
                  <a:gd name="T12" fmla="*/ 0 w 26"/>
                  <a:gd name="T13" fmla="*/ 1 h 18"/>
                  <a:gd name="T14" fmla="*/ 8 w 26"/>
                  <a:gd name="T15" fmla="*/ 13 h 18"/>
                  <a:gd name="T16" fmla="*/ 26 w 26"/>
                  <a:gd name="T17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18">
                    <a:moveTo>
                      <a:pt x="26" y="11"/>
                    </a:moveTo>
                    <a:cubicBezTo>
                      <a:pt x="24" y="8"/>
                      <a:pt x="22" y="6"/>
                      <a:pt x="22" y="6"/>
                    </a:cubicBezTo>
                    <a:cubicBezTo>
                      <a:pt x="22" y="6"/>
                      <a:pt x="21" y="5"/>
                      <a:pt x="21" y="5"/>
                    </a:cubicBezTo>
                    <a:cubicBezTo>
                      <a:pt x="21" y="5"/>
                      <a:pt x="20" y="6"/>
                      <a:pt x="20" y="6"/>
                    </a:cubicBezTo>
                    <a:cubicBezTo>
                      <a:pt x="14" y="9"/>
                      <a:pt x="9" y="9"/>
                      <a:pt x="5" y="6"/>
                    </a:cubicBezTo>
                    <a:cubicBezTo>
                      <a:pt x="3" y="5"/>
                      <a:pt x="1" y="3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5"/>
                      <a:pt x="1" y="10"/>
                      <a:pt x="8" y="13"/>
                    </a:cubicBezTo>
                    <a:cubicBezTo>
                      <a:pt x="17" y="18"/>
                      <a:pt x="24" y="12"/>
                      <a:pt x="26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70" name="Freeform 151"/>
              <p:cNvSpPr/>
              <p:nvPr/>
            </p:nvSpPr>
            <p:spPr bwMode="auto">
              <a:xfrm>
                <a:off x="5378" y="1178"/>
                <a:ext cx="108" cy="38"/>
              </a:xfrm>
              <a:custGeom>
                <a:avLst/>
                <a:gdLst>
                  <a:gd name="T0" fmla="*/ 45 w 45"/>
                  <a:gd name="T1" fmla="*/ 0 h 16"/>
                  <a:gd name="T2" fmla="*/ 34 w 45"/>
                  <a:gd name="T3" fmla="*/ 5 h 16"/>
                  <a:gd name="T4" fmla="*/ 34 w 45"/>
                  <a:gd name="T5" fmla="*/ 5 h 16"/>
                  <a:gd name="T6" fmla="*/ 29 w 45"/>
                  <a:gd name="T7" fmla="*/ 6 h 16"/>
                  <a:gd name="T8" fmla="*/ 16 w 45"/>
                  <a:gd name="T9" fmla="*/ 4 h 16"/>
                  <a:gd name="T10" fmla="*/ 0 w 45"/>
                  <a:gd name="T11" fmla="*/ 9 h 16"/>
                  <a:gd name="T12" fmla="*/ 15 w 45"/>
                  <a:gd name="T13" fmla="*/ 15 h 16"/>
                  <a:gd name="T14" fmla="*/ 24 w 45"/>
                  <a:gd name="T15" fmla="*/ 15 h 16"/>
                  <a:gd name="T16" fmla="*/ 36 w 45"/>
                  <a:gd name="T17" fmla="*/ 13 h 16"/>
                  <a:gd name="T18" fmla="*/ 45 w 45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5" h="16">
                    <a:moveTo>
                      <a:pt x="45" y="0"/>
                    </a:moveTo>
                    <a:cubicBezTo>
                      <a:pt x="41" y="3"/>
                      <a:pt x="38" y="4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4" y="8"/>
                      <a:pt x="20" y="7"/>
                      <a:pt x="16" y="4"/>
                    </a:cubicBezTo>
                    <a:cubicBezTo>
                      <a:pt x="14" y="6"/>
                      <a:pt x="9" y="11"/>
                      <a:pt x="0" y="9"/>
                    </a:cubicBezTo>
                    <a:cubicBezTo>
                      <a:pt x="4" y="14"/>
                      <a:pt x="9" y="15"/>
                      <a:pt x="15" y="15"/>
                    </a:cubicBezTo>
                    <a:cubicBezTo>
                      <a:pt x="19" y="14"/>
                      <a:pt x="22" y="14"/>
                      <a:pt x="24" y="15"/>
                    </a:cubicBezTo>
                    <a:cubicBezTo>
                      <a:pt x="28" y="15"/>
                      <a:pt x="30" y="16"/>
                      <a:pt x="36" y="13"/>
                    </a:cubicBezTo>
                    <a:cubicBezTo>
                      <a:pt x="42" y="10"/>
                      <a:pt x="44" y="4"/>
                      <a:pt x="4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71" name="Freeform 152"/>
              <p:cNvSpPr/>
              <p:nvPr/>
            </p:nvSpPr>
            <p:spPr bwMode="auto">
              <a:xfrm>
                <a:off x="5409" y="1111"/>
                <a:ext cx="24" cy="26"/>
              </a:xfrm>
              <a:custGeom>
                <a:avLst/>
                <a:gdLst>
                  <a:gd name="T0" fmla="*/ 3 w 10"/>
                  <a:gd name="T1" fmla="*/ 0 h 11"/>
                  <a:gd name="T2" fmla="*/ 0 w 10"/>
                  <a:gd name="T3" fmla="*/ 3 h 11"/>
                  <a:gd name="T4" fmla="*/ 0 w 10"/>
                  <a:gd name="T5" fmla="*/ 4 h 11"/>
                  <a:gd name="T6" fmla="*/ 2 w 10"/>
                  <a:gd name="T7" fmla="*/ 8 h 11"/>
                  <a:gd name="T8" fmla="*/ 7 w 10"/>
                  <a:gd name="T9" fmla="*/ 11 h 11"/>
                  <a:gd name="T10" fmla="*/ 10 w 10"/>
                  <a:gd name="T11" fmla="*/ 6 h 11"/>
                  <a:gd name="T12" fmla="*/ 10 w 10"/>
                  <a:gd name="T13" fmla="*/ 5 h 11"/>
                  <a:gd name="T14" fmla="*/ 10 w 10"/>
                  <a:gd name="T15" fmla="*/ 3 h 11"/>
                  <a:gd name="T16" fmla="*/ 3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3" y="0"/>
                    </a:moveTo>
                    <a:cubicBezTo>
                      <a:pt x="2" y="0"/>
                      <a:pt x="1" y="2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7"/>
                      <a:pt x="2" y="8"/>
                    </a:cubicBezTo>
                    <a:cubicBezTo>
                      <a:pt x="4" y="10"/>
                      <a:pt x="6" y="11"/>
                      <a:pt x="7" y="11"/>
                    </a:cubicBezTo>
                    <a:cubicBezTo>
                      <a:pt x="8" y="11"/>
                      <a:pt x="9" y="9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0" y="3"/>
                    </a:cubicBezTo>
                    <a:cubicBezTo>
                      <a:pt x="8" y="1"/>
                      <a:pt x="4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72" name="Freeform 153"/>
              <p:cNvSpPr/>
              <p:nvPr/>
            </p:nvSpPr>
            <p:spPr bwMode="auto">
              <a:xfrm>
                <a:off x="5662" y="1164"/>
                <a:ext cx="24" cy="47"/>
              </a:xfrm>
              <a:custGeom>
                <a:avLst/>
                <a:gdLst>
                  <a:gd name="T0" fmla="*/ 8 w 10"/>
                  <a:gd name="T1" fmla="*/ 12 h 20"/>
                  <a:gd name="T2" fmla="*/ 10 w 10"/>
                  <a:gd name="T3" fmla="*/ 5 h 20"/>
                  <a:gd name="T4" fmla="*/ 9 w 10"/>
                  <a:gd name="T5" fmla="*/ 0 h 20"/>
                  <a:gd name="T6" fmla="*/ 4 w 10"/>
                  <a:gd name="T7" fmla="*/ 5 h 20"/>
                  <a:gd name="T8" fmla="*/ 4 w 10"/>
                  <a:gd name="T9" fmla="*/ 8 h 20"/>
                  <a:gd name="T10" fmla="*/ 0 w 10"/>
                  <a:gd name="T11" fmla="*/ 15 h 20"/>
                  <a:gd name="T12" fmla="*/ 0 w 10"/>
                  <a:gd name="T13" fmla="*/ 16 h 20"/>
                  <a:gd name="T14" fmla="*/ 0 w 10"/>
                  <a:gd name="T15" fmla="*/ 20 h 20"/>
                  <a:gd name="T16" fmla="*/ 8 w 10"/>
                  <a:gd name="T1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0">
                    <a:moveTo>
                      <a:pt x="8" y="12"/>
                    </a:moveTo>
                    <a:cubicBezTo>
                      <a:pt x="9" y="10"/>
                      <a:pt x="10" y="7"/>
                      <a:pt x="10" y="5"/>
                    </a:cubicBezTo>
                    <a:cubicBezTo>
                      <a:pt x="10" y="3"/>
                      <a:pt x="10" y="2"/>
                      <a:pt x="9" y="0"/>
                    </a:cubicBezTo>
                    <a:cubicBezTo>
                      <a:pt x="8" y="2"/>
                      <a:pt x="6" y="4"/>
                      <a:pt x="4" y="5"/>
                    </a:cubicBezTo>
                    <a:cubicBezTo>
                      <a:pt x="4" y="6"/>
                      <a:pt x="4" y="8"/>
                      <a:pt x="4" y="8"/>
                    </a:cubicBezTo>
                    <a:cubicBezTo>
                      <a:pt x="4" y="10"/>
                      <a:pt x="3" y="13"/>
                      <a:pt x="0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9"/>
                      <a:pt x="0" y="20"/>
                    </a:cubicBezTo>
                    <a:cubicBezTo>
                      <a:pt x="2" y="19"/>
                      <a:pt x="6" y="17"/>
                      <a:pt x="8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73" name="Freeform 154"/>
              <p:cNvSpPr/>
              <p:nvPr/>
            </p:nvSpPr>
            <p:spPr bwMode="auto">
              <a:xfrm>
                <a:off x="5529" y="1194"/>
                <a:ext cx="126" cy="48"/>
              </a:xfrm>
              <a:custGeom>
                <a:avLst/>
                <a:gdLst>
                  <a:gd name="T0" fmla="*/ 53 w 53"/>
                  <a:gd name="T1" fmla="*/ 4 h 20"/>
                  <a:gd name="T2" fmla="*/ 31 w 53"/>
                  <a:gd name="T3" fmla="*/ 7 h 20"/>
                  <a:gd name="T4" fmla="*/ 29 w 53"/>
                  <a:gd name="T5" fmla="*/ 5 h 20"/>
                  <a:gd name="T6" fmla="*/ 11 w 53"/>
                  <a:gd name="T7" fmla="*/ 7 h 20"/>
                  <a:gd name="T8" fmla="*/ 1 w 53"/>
                  <a:gd name="T9" fmla="*/ 0 h 20"/>
                  <a:gd name="T10" fmla="*/ 0 w 53"/>
                  <a:gd name="T11" fmla="*/ 2 h 20"/>
                  <a:gd name="T12" fmla="*/ 1 w 53"/>
                  <a:gd name="T13" fmla="*/ 5 h 20"/>
                  <a:gd name="T14" fmla="*/ 6 w 53"/>
                  <a:gd name="T15" fmla="*/ 10 h 20"/>
                  <a:gd name="T16" fmla="*/ 18 w 53"/>
                  <a:gd name="T17" fmla="*/ 17 h 20"/>
                  <a:gd name="T18" fmla="*/ 29 w 53"/>
                  <a:gd name="T19" fmla="*/ 20 h 20"/>
                  <a:gd name="T20" fmla="*/ 53 w 53"/>
                  <a:gd name="T21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20">
                    <a:moveTo>
                      <a:pt x="53" y="4"/>
                    </a:moveTo>
                    <a:cubicBezTo>
                      <a:pt x="47" y="9"/>
                      <a:pt x="39" y="13"/>
                      <a:pt x="31" y="7"/>
                    </a:cubicBezTo>
                    <a:cubicBezTo>
                      <a:pt x="30" y="7"/>
                      <a:pt x="30" y="6"/>
                      <a:pt x="29" y="5"/>
                    </a:cubicBezTo>
                    <a:cubicBezTo>
                      <a:pt x="26" y="6"/>
                      <a:pt x="19" y="8"/>
                      <a:pt x="11" y="7"/>
                    </a:cubicBezTo>
                    <a:cubicBezTo>
                      <a:pt x="7" y="6"/>
                      <a:pt x="4" y="4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7"/>
                      <a:pt x="3" y="8"/>
                      <a:pt x="6" y="10"/>
                    </a:cubicBezTo>
                    <a:cubicBezTo>
                      <a:pt x="12" y="13"/>
                      <a:pt x="15" y="15"/>
                      <a:pt x="18" y="17"/>
                    </a:cubicBezTo>
                    <a:cubicBezTo>
                      <a:pt x="20" y="19"/>
                      <a:pt x="22" y="20"/>
                      <a:pt x="29" y="20"/>
                    </a:cubicBezTo>
                    <a:cubicBezTo>
                      <a:pt x="42" y="19"/>
                      <a:pt x="52" y="17"/>
                      <a:pt x="5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74" name="Freeform 155"/>
              <p:cNvSpPr/>
              <p:nvPr/>
            </p:nvSpPr>
            <p:spPr bwMode="auto">
              <a:xfrm>
                <a:off x="5658" y="1094"/>
                <a:ext cx="31" cy="74"/>
              </a:xfrm>
              <a:custGeom>
                <a:avLst/>
                <a:gdLst>
                  <a:gd name="T0" fmla="*/ 1 w 13"/>
                  <a:gd name="T1" fmla="*/ 5 h 31"/>
                  <a:gd name="T2" fmla="*/ 4 w 13"/>
                  <a:gd name="T3" fmla="*/ 9 h 31"/>
                  <a:gd name="T4" fmla="*/ 9 w 13"/>
                  <a:gd name="T5" fmla="*/ 18 h 31"/>
                  <a:gd name="T6" fmla="*/ 8 w 13"/>
                  <a:gd name="T7" fmla="*/ 24 h 31"/>
                  <a:gd name="T8" fmla="*/ 4 w 13"/>
                  <a:gd name="T9" fmla="*/ 29 h 31"/>
                  <a:gd name="T10" fmla="*/ 5 w 13"/>
                  <a:gd name="T11" fmla="*/ 31 h 31"/>
                  <a:gd name="T12" fmla="*/ 13 w 13"/>
                  <a:gd name="T13" fmla="*/ 18 h 31"/>
                  <a:gd name="T14" fmla="*/ 9 w 13"/>
                  <a:gd name="T15" fmla="*/ 6 h 31"/>
                  <a:gd name="T16" fmla="*/ 1 w 13"/>
                  <a:gd name="T17" fmla="*/ 0 h 31"/>
                  <a:gd name="T18" fmla="*/ 1 w 13"/>
                  <a:gd name="T19" fmla="*/ 0 h 31"/>
                  <a:gd name="T20" fmla="*/ 0 w 13"/>
                  <a:gd name="T21" fmla="*/ 5 h 31"/>
                  <a:gd name="T22" fmla="*/ 1 w 13"/>
                  <a:gd name="T23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31">
                    <a:moveTo>
                      <a:pt x="1" y="5"/>
                    </a:moveTo>
                    <a:cubicBezTo>
                      <a:pt x="2" y="6"/>
                      <a:pt x="3" y="7"/>
                      <a:pt x="4" y="9"/>
                    </a:cubicBezTo>
                    <a:cubicBezTo>
                      <a:pt x="6" y="11"/>
                      <a:pt x="9" y="13"/>
                      <a:pt x="9" y="18"/>
                    </a:cubicBezTo>
                    <a:cubicBezTo>
                      <a:pt x="9" y="20"/>
                      <a:pt x="9" y="22"/>
                      <a:pt x="8" y="24"/>
                    </a:cubicBezTo>
                    <a:cubicBezTo>
                      <a:pt x="7" y="26"/>
                      <a:pt x="6" y="28"/>
                      <a:pt x="4" y="29"/>
                    </a:cubicBezTo>
                    <a:cubicBezTo>
                      <a:pt x="4" y="29"/>
                      <a:pt x="5" y="31"/>
                      <a:pt x="5" y="31"/>
                    </a:cubicBezTo>
                    <a:cubicBezTo>
                      <a:pt x="10" y="28"/>
                      <a:pt x="13" y="23"/>
                      <a:pt x="13" y="18"/>
                    </a:cubicBezTo>
                    <a:cubicBezTo>
                      <a:pt x="13" y="13"/>
                      <a:pt x="10" y="8"/>
                      <a:pt x="9" y="6"/>
                    </a:cubicBezTo>
                    <a:cubicBezTo>
                      <a:pt x="7" y="3"/>
                      <a:pt x="3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3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75" name="Freeform 156"/>
              <p:cNvSpPr/>
              <p:nvPr/>
            </p:nvSpPr>
            <p:spPr bwMode="auto">
              <a:xfrm>
                <a:off x="5548" y="1063"/>
                <a:ext cx="107" cy="36"/>
              </a:xfrm>
              <a:custGeom>
                <a:avLst/>
                <a:gdLst>
                  <a:gd name="T0" fmla="*/ 28 w 45"/>
                  <a:gd name="T1" fmla="*/ 1 h 15"/>
                  <a:gd name="T2" fmla="*/ 16 w 45"/>
                  <a:gd name="T3" fmla="*/ 3 h 15"/>
                  <a:gd name="T4" fmla="*/ 8 w 45"/>
                  <a:gd name="T5" fmla="*/ 6 h 15"/>
                  <a:gd name="T6" fmla="*/ 0 w 45"/>
                  <a:gd name="T7" fmla="*/ 13 h 15"/>
                  <a:gd name="T8" fmla="*/ 7 w 45"/>
                  <a:gd name="T9" fmla="*/ 14 h 15"/>
                  <a:gd name="T10" fmla="*/ 7 w 45"/>
                  <a:gd name="T11" fmla="*/ 14 h 15"/>
                  <a:gd name="T12" fmla="*/ 11 w 45"/>
                  <a:gd name="T13" fmla="*/ 11 h 15"/>
                  <a:gd name="T14" fmla="*/ 25 w 45"/>
                  <a:gd name="T15" fmla="*/ 6 h 15"/>
                  <a:gd name="T16" fmla="*/ 30 w 45"/>
                  <a:gd name="T17" fmla="*/ 11 h 15"/>
                  <a:gd name="T18" fmla="*/ 31 w 45"/>
                  <a:gd name="T19" fmla="*/ 11 h 15"/>
                  <a:gd name="T20" fmla="*/ 44 w 45"/>
                  <a:gd name="T21" fmla="*/ 15 h 15"/>
                  <a:gd name="T22" fmla="*/ 45 w 45"/>
                  <a:gd name="T23" fmla="*/ 13 h 15"/>
                  <a:gd name="T24" fmla="*/ 43 w 45"/>
                  <a:gd name="T25" fmla="*/ 8 h 15"/>
                  <a:gd name="T26" fmla="*/ 28 w 45"/>
                  <a:gd name="T27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5" h="15">
                    <a:moveTo>
                      <a:pt x="28" y="1"/>
                    </a:moveTo>
                    <a:cubicBezTo>
                      <a:pt x="22" y="0"/>
                      <a:pt x="19" y="1"/>
                      <a:pt x="16" y="3"/>
                    </a:cubicBezTo>
                    <a:cubicBezTo>
                      <a:pt x="14" y="4"/>
                      <a:pt x="11" y="5"/>
                      <a:pt x="8" y="6"/>
                    </a:cubicBezTo>
                    <a:cubicBezTo>
                      <a:pt x="2" y="8"/>
                      <a:pt x="1" y="11"/>
                      <a:pt x="0" y="13"/>
                    </a:cubicBezTo>
                    <a:cubicBezTo>
                      <a:pt x="4" y="13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4"/>
                      <a:pt x="9" y="13"/>
                      <a:pt x="11" y="11"/>
                    </a:cubicBezTo>
                    <a:cubicBezTo>
                      <a:pt x="16" y="7"/>
                      <a:pt x="21" y="5"/>
                      <a:pt x="25" y="6"/>
                    </a:cubicBezTo>
                    <a:cubicBezTo>
                      <a:pt x="27" y="6"/>
                      <a:pt x="29" y="7"/>
                      <a:pt x="30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7" y="11"/>
                      <a:pt x="41" y="12"/>
                      <a:pt x="44" y="15"/>
                    </a:cubicBezTo>
                    <a:cubicBezTo>
                      <a:pt x="44" y="15"/>
                      <a:pt x="45" y="14"/>
                      <a:pt x="45" y="13"/>
                    </a:cubicBezTo>
                    <a:cubicBezTo>
                      <a:pt x="45" y="11"/>
                      <a:pt x="44" y="10"/>
                      <a:pt x="43" y="8"/>
                    </a:cubicBezTo>
                    <a:cubicBezTo>
                      <a:pt x="41" y="4"/>
                      <a:pt x="35" y="1"/>
                      <a:pt x="28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76" name="Freeform 157"/>
              <p:cNvSpPr/>
              <p:nvPr/>
            </p:nvSpPr>
            <p:spPr bwMode="auto">
              <a:xfrm>
                <a:off x="5509" y="1099"/>
                <a:ext cx="84" cy="107"/>
              </a:xfrm>
              <a:custGeom>
                <a:avLst/>
                <a:gdLst>
                  <a:gd name="T0" fmla="*/ 8 w 35"/>
                  <a:gd name="T1" fmla="*/ 6 h 45"/>
                  <a:gd name="T2" fmla="*/ 6 w 35"/>
                  <a:gd name="T3" fmla="*/ 9 h 45"/>
                  <a:gd name="T4" fmla="*/ 5 w 35"/>
                  <a:gd name="T5" fmla="*/ 30 h 45"/>
                  <a:gd name="T6" fmla="*/ 19 w 35"/>
                  <a:gd name="T7" fmla="*/ 44 h 45"/>
                  <a:gd name="T8" fmla="*/ 35 w 35"/>
                  <a:gd name="T9" fmla="*/ 42 h 45"/>
                  <a:gd name="T10" fmla="*/ 35 w 35"/>
                  <a:gd name="T11" fmla="*/ 41 h 45"/>
                  <a:gd name="T12" fmla="*/ 24 w 35"/>
                  <a:gd name="T13" fmla="*/ 37 h 45"/>
                  <a:gd name="T14" fmla="*/ 24 w 35"/>
                  <a:gd name="T15" fmla="*/ 37 h 45"/>
                  <a:gd name="T16" fmla="*/ 17 w 35"/>
                  <a:gd name="T17" fmla="*/ 21 h 45"/>
                  <a:gd name="T18" fmla="*/ 18 w 35"/>
                  <a:gd name="T19" fmla="*/ 15 h 45"/>
                  <a:gd name="T20" fmla="*/ 16 w 35"/>
                  <a:gd name="T21" fmla="*/ 9 h 45"/>
                  <a:gd name="T22" fmla="*/ 17 w 35"/>
                  <a:gd name="T23" fmla="*/ 4 h 45"/>
                  <a:gd name="T24" fmla="*/ 20 w 35"/>
                  <a:gd name="T25" fmla="*/ 1 h 45"/>
                  <a:gd name="T26" fmla="*/ 8 w 35"/>
                  <a:gd name="T27" fmla="*/ 6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45">
                    <a:moveTo>
                      <a:pt x="8" y="6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2" y="16"/>
                      <a:pt x="0" y="20"/>
                      <a:pt x="5" y="30"/>
                    </a:cubicBezTo>
                    <a:cubicBezTo>
                      <a:pt x="10" y="38"/>
                      <a:pt x="15" y="43"/>
                      <a:pt x="19" y="44"/>
                    </a:cubicBezTo>
                    <a:cubicBezTo>
                      <a:pt x="26" y="45"/>
                      <a:pt x="32" y="43"/>
                      <a:pt x="35" y="42"/>
                    </a:cubicBezTo>
                    <a:cubicBezTo>
                      <a:pt x="35" y="42"/>
                      <a:pt x="35" y="42"/>
                      <a:pt x="35" y="41"/>
                    </a:cubicBezTo>
                    <a:cubicBezTo>
                      <a:pt x="31" y="42"/>
                      <a:pt x="27" y="39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0" y="34"/>
                      <a:pt x="17" y="28"/>
                      <a:pt x="17" y="21"/>
                    </a:cubicBezTo>
                    <a:cubicBezTo>
                      <a:pt x="17" y="19"/>
                      <a:pt x="17" y="17"/>
                      <a:pt x="18" y="15"/>
                    </a:cubicBezTo>
                    <a:cubicBezTo>
                      <a:pt x="17" y="13"/>
                      <a:pt x="16" y="11"/>
                      <a:pt x="16" y="9"/>
                    </a:cubicBezTo>
                    <a:cubicBezTo>
                      <a:pt x="16" y="7"/>
                      <a:pt x="16" y="6"/>
                      <a:pt x="17" y="4"/>
                    </a:cubicBezTo>
                    <a:cubicBezTo>
                      <a:pt x="18" y="2"/>
                      <a:pt x="19" y="1"/>
                      <a:pt x="20" y="1"/>
                    </a:cubicBezTo>
                    <a:cubicBezTo>
                      <a:pt x="17" y="0"/>
                      <a:pt x="12" y="0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77" name="Freeform 158"/>
              <p:cNvSpPr/>
              <p:nvPr/>
            </p:nvSpPr>
            <p:spPr bwMode="auto">
              <a:xfrm>
                <a:off x="5600" y="1164"/>
                <a:ext cx="67" cy="54"/>
              </a:xfrm>
              <a:custGeom>
                <a:avLst/>
                <a:gdLst>
                  <a:gd name="T0" fmla="*/ 24 w 28"/>
                  <a:gd name="T1" fmla="*/ 14 h 23"/>
                  <a:gd name="T2" fmla="*/ 28 w 28"/>
                  <a:gd name="T3" fmla="*/ 7 h 23"/>
                  <a:gd name="T4" fmla="*/ 28 w 28"/>
                  <a:gd name="T5" fmla="*/ 7 h 23"/>
                  <a:gd name="T6" fmla="*/ 26 w 28"/>
                  <a:gd name="T7" fmla="*/ 1 h 23"/>
                  <a:gd name="T8" fmla="*/ 26 w 28"/>
                  <a:gd name="T9" fmla="*/ 1 h 23"/>
                  <a:gd name="T10" fmla="*/ 25 w 28"/>
                  <a:gd name="T11" fmla="*/ 1 h 23"/>
                  <a:gd name="T12" fmla="*/ 17 w 28"/>
                  <a:gd name="T13" fmla="*/ 0 h 23"/>
                  <a:gd name="T14" fmla="*/ 16 w 28"/>
                  <a:gd name="T15" fmla="*/ 1 h 23"/>
                  <a:gd name="T16" fmla="*/ 12 w 28"/>
                  <a:gd name="T17" fmla="*/ 3 h 23"/>
                  <a:gd name="T18" fmla="*/ 9 w 28"/>
                  <a:gd name="T19" fmla="*/ 9 h 23"/>
                  <a:gd name="T20" fmla="*/ 4 w 28"/>
                  <a:gd name="T21" fmla="*/ 10 h 23"/>
                  <a:gd name="T22" fmla="*/ 0 w 28"/>
                  <a:gd name="T23" fmla="*/ 14 h 23"/>
                  <a:gd name="T24" fmla="*/ 3 w 28"/>
                  <a:gd name="T25" fmla="*/ 18 h 23"/>
                  <a:gd name="T26" fmla="*/ 24 w 28"/>
                  <a:gd name="T27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23">
                    <a:moveTo>
                      <a:pt x="24" y="14"/>
                    </a:moveTo>
                    <a:cubicBezTo>
                      <a:pt x="26" y="12"/>
                      <a:pt x="27" y="10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4"/>
                      <a:pt x="26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2" y="2"/>
                      <a:pt x="19" y="1"/>
                      <a:pt x="17" y="0"/>
                    </a:cubicBezTo>
                    <a:cubicBezTo>
                      <a:pt x="17" y="1"/>
                      <a:pt x="16" y="1"/>
                      <a:pt x="16" y="1"/>
                    </a:cubicBezTo>
                    <a:cubicBezTo>
                      <a:pt x="15" y="2"/>
                      <a:pt x="14" y="3"/>
                      <a:pt x="12" y="3"/>
                    </a:cubicBezTo>
                    <a:cubicBezTo>
                      <a:pt x="12" y="4"/>
                      <a:pt x="11" y="7"/>
                      <a:pt x="9" y="9"/>
                    </a:cubicBezTo>
                    <a:cubicBezTo>
                      <a:pt x="7" y="10"/>
                      <a:pt x="6" y="10"/>
                      <a:pt x="4" y="10"/>
                    </a:cubicBezTo>
                    <a:cubicBezTo>
                      <a:pt x="3" y="12"/>
                      <a:pt x="1" y="13"/>
                      <a:pt x="0" y="14"/>
                    </a:cubicBezTo>
                    <a:cubicBezTo>
                      <a:pt x="0" y="15"/>
                      <a:pt x="1" y="17"/>
                      <a:pt x="3" y="18"/>
                    </a:cubicBezTo>
                    <a:cubicBezTo>
                      <a:pt x="9" y="23"/>
                      <a:pt x="16" y="20"/>
                      <a:pt x="24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78" name="Freeform 159"/>
              <p:cNvSpPr/>
              <p:nvPr/>
            </p:nvSpPr>
            <p:spPr bwMode="auto">
              <a:xfrm>
                <a:off x="5555" y="1080"/>
                <a:ext cx="60" cy="48"/>
              </a:xfrm>
              <a:custGeom>
                <a:avLst/>
                <a:gdLst>
                  <a:gd name="T0" fmla="*/ 1 w 25"/>
                  <a:gd name="T1" fmla="*/ 13 h 20"/>
                  <a:gd name="T2" fmla="*/ 0 w 25"/>
                  <a:gd name="T3" fmla="*/ 17 h 20"/>
                  <a:gd name="T4" fmla="*/ 1 w 25"/>
                  <a:gd name="T5" fmla="*/ 20 h 20"/>
                  <a:gd name="T6" fmla="*/ 10 w 25"/>
                  <a:gd name="T7" fmla="*/ 16 h 20"/>
                  <a:gd name="T8" fmla="*/ 10 w 25"/>
                  <a:gd name="T9" fmla="*/ 15 h 20"/>
                  <a:gd name="T10" fmla="*/ 20 w 25"/>
                  <a:gd name="T11" fmla="*/ 10 h 20"/>
                  <a:gd name="T12" fmla="*/ 20 w 25"/>
                  <a:gd name="T13" fmla="*/ 10 h 20"/>
                  <a:gd name="T14" fmla="*/ 25 w 25"/>
                  <a:gd name="T15" fmla="*/ 5 h 20"/>
                  <a:gd name="T16" fmla="*/ 21 w 25"/>
                  <a:gd name="T17" fmla="*/ 1 h 20"/>
                  <a:gd name="T18" fmla="*/ 10 w 25"/>
                  <a:gd name="T19" fmla="*/ 6 h 20"/>
                  <a:gd name="T20" fmla="*/ 4 w 25"/>
                  <a:gd name="T21" fmla="*/ 10 h 20"/>
                  <a:gd name="T22" fmla="*/ 1 w 25"/>
                  <a:gd name="T23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20">
                    <a:moveTo>
                      <a:pt x="1" y="13"/>
                    </a:moveTo>
                    <a:cubicBezTo>
                      <a:pt x="0" y="15"/>
                      <a:pt x="0" y="16"/>
                      <a:pt x="0" y="17"/>
                    </a:cubicBezTo>
                    <a:cubicBezTo>
                      <a:pt x="0" y="18"/>
                      <a:pt x="0" y="19"/>
                      <a:pt x="1" y="20"/>
                    </a:cubicBezTo>
                    <a:cubicBezTo>
                      <a:pt x="4" y="15"/>
                      <a:pt x="8" y="15"/>
                      <a:pt x="10" y="16"/>
                    </a:cubicBezTo>
                    <a:cubicBezTo>
                      <a:pt x="10" y="16"/>
                      <a:pt x="10" y="16"/>
                      <a:pt x="10" y="15"/>
                    </a:cubicBezTo>
                    <a:cubicBezTo>
                      <a:pt x="12" y="12"/>
                      <a:pt x="16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1" y="6"/>
                      <a:pt x="25" y="5"/>
                    </a:cubicBezTo>
                    <a:cubicBezTo>
                      <a:pt x="24" y="3"/>
                      <a:pt x="23" y="2"/>
                      <a:pt x="21" y="1"/>
                    </a:cubicBezTo>
                    <a:cubicBezTo>
                      <a:pt x="18" y="0"/>
                      <a:pt x="14" y="2"/>
                      <a:pt x="10" y="6"/>
                    </a:cubicBezTo>
                    <a:cubicBezTo>
                      <a:pt x="7" y="9"/>
                      <a:pt x="5" y="10"/>
                      <a:pt x="4" y="10"/>
                    </a:cubicBezTo>
                    <a:cubicBezTo>
                      <a:pt x="3" y="11"/>
                      <a:pt x="2" y="11"/>
                      <a:pt x="1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79" name="Freeform 160"/>
              <p:cNvSpPr/>
              <p:nvPr/>
            </p:nvSpPr>
            <p:spPr bwMode="auto">
              <a:xfrm>
                <a:off x="5552" y="1123"/>
                <a:ext cx="51" cy="69"/>
              </a:xfrm>
              <a:custGeom>
                <a:avLst/>
                <a:gdLst>
                  <a:gd name="T0" fmla="*/ 21 w 21"/>
                  <a:gd name="T1" fmla="*/ 27 h 29"/>
                  <a:gd name="T2" fmla="*/ 17 w 21"/>
                  <a:gd name="T3" fmla="*/ 23 h 29"/>
                  <a:gd name="T4" fmla="*/ 14 w 21"/>
                  <a:gd name="T5" fmla="*/ 20 h 29"/>
                  <a:gd name="T6" fmla="*/ 9 w 21"/>
                  <a:gd name="T7" fmla="*/ 13 h 29"/>
                  <a:gd name="T8" fmla="*/ 9 w 21"/>
                  <a:gd name="T9" fmla="*/ 13 h 29"/>
                  <a:gd name="T10" fmla="*/ 12 w 21"/>
                  <a:gd name="T11" fmla="*/ 7 h 29"/>
                  <a:gd name="T12" fmla="*/ 11 w 21"/>
                  <a:gd name="T13" fmla="*/ 6 h 29"/>
                  <a:gd name="T14" fmla="*/ 10 w 21"/>
                  <a:gd name="T15" fmla="*/ 3 h 29"/>
                  <a:gd name="T16" fmla="*/ 10 w 21"/>
                  <a:gd name="T17" fmla="*/ 0 h 29"/>
                  <a:gd name="T18" fmla="*/ 3 w 21"/>
                  <a:gd name="T19" fmla="*/ 5 h 29"/>
                  <a:gd name="T20" fmla="*/ 7 w 21"/>
                  <a:gd name="T21" fmla="*/ 24 h 29"/>
                  <a:gd name="T22" fmla="*/ 8 w 21"/>
                  <a:gd name="T23" fmla="*/ 25 h 29"/>
                  <a:gd name="T24" fmla="*/ 18 w 21"/>
                  <a:gd name="T25" fmla="*/ 29 h 29"/>
                  <a:gd name="T26" fmla="*/ 21 w 21"/>
                  <a:gd name="T27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29">
                    <a:moveTo>
                      <a:pt x="21" y="27"/>
                    </a:moveTo>
                    <a:cubicBezTo>
                      <a:pt x="18" y="26"/>
                      <a:pt x="17" y="25"/>
                      <a:pt x="17" y="23"/>
                    </a:cubicBezTo>
                    <a:cubicBezTo>
                      <a:pt x="16" y="22"/>
                      <a:pt x="16" y="21"/>
                      <a:pt x="14" y="20"/>
                    </a:cubicBezTo>
                    <a:cubicBezTo>
                      <a:pt x="11" y="18"/>
                      <a:pt x="9" y="16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1"/>
                      <a:pt x="10" y="9"/>
                      <a:pt x="12" y="7"/>
                    </a:cubicBezTo>
                    <a:cubicBezTo>
                      <a:pt x="11" y="7"/>
                      <a:pt x="11" y="6"/>
                      <a:pt x="11" y="6"/>
                    </a:cubicBezTo>
                    <a:cubicBezTo>
                      <a:pt x="10" y="5"/>
                      <a:pt x="10" y="4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8" y="0"/>
                      <a:pt x="5" y="0"/>
                      <a:pt x="3" y="5"/>
                    </a:cubicBezTo>
                    <a:cubicBezTo>
                      <a:pt x="0" y="12"/>
                      <a:pt x="3" y="21"/>
                      <a:pt x="7" y="24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11" y="27"/>
                      <a:pt x="15" y="29"/>
                      <a:pt x="18" y="29"/>
                    </a:cubicBezTo>
                    <a:cubicBezTo>
                      <a:pt x="19" y="28"/>
                      <a:pt x="20" y="28"/>
                      <a:pt x="2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80" name="Freeform 161"/>
              <p:cNvSpPr/>
              <p:nvPr/>
            </p:nvSpPr>
            <p:spPr bwMode="auto">
              <a:xfrm>
                <a:off x="5581" y="1144"/>
                <a:ext cx="41" cy="39"/>
              </a:xfrm>
              <a:custGeom>
                <a:avLst/>
                <a:gdLst>
                  <a:gd name="T0" fmla="*/ 15 w 17"/>
                  <a:gd name="T1" fmla="*/ 10 h 16"/>
                  <a:gd name="T2" fmla="*/ 15 w 17"/>
                  <a:gd name="T3" fmla="*/ 10 h 16"/>
                  <a:gd name="T4" fmla="*/ 11 w 17"/>
                  <a:gd name="T5" fmla="*/ 9 h 16"/>
                  <a:gd name="T6" fmla="*/ 10 w 17"/>
                  <a:gd name="T7" fmla="*/ 9 h 16"/>
                  <a:gd name="T8" fmla="*/ 5 w 17"/>
                  <a:gd name="T9" fmla="*/ 2 h 16"/>
                  <a:gd name="T10" fmla="*/ 2 w 17"/>
                  <a:gd name="T11" fmla="*/ 0 h 16"/>
                  <a:gd name="T12" fmla="*/ 0 w 17"/>
                  <a:gd name="T13" fmla="*/ 4 h 16"/>
                  <a:gd name="T14" fmla="*/ 0 w 17"/>
                  <a:gd name="T15" fmla="*/ 4 h 16"/>
                  <a:gd name="T16" fmla="*/ 3 w 17"/>
                  <a:gd name="T17" fmla="*/ 9 h 16"/>
                  <a:gd name="T18" fmla="*/ 7 w 17"/>
                  <a:gd name="T19" fmla="*/ 13 h 16"/>
                  <a:gd name="T20" fmla="*/ 11 w 17"/>
                  <a:gd name="T21" fmla="*/ 15 h 16"/>
                  <a:gd name="T22" fmla="*/ 15 w 17"/>
                  <a:gd name="T23" fmla="*/ 15 h 16"/>
                  <a:gd name="T24" fmla="*/ 17 w 17"/>
                  <a:gd name="T25" fmla="*/ 11 h 16"/>
                  <a:gd name="T26" fmla="*/ 16 w 17"/>
                  <a:gd name="T27" fmla="*/ 10 h 16"/>
                  <a:gd name="T28" fmla="*/ 15 w 17"/>
                  <a:gd name="T29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16">
                    <a:moveTo>
                      <a:pt x="15" y="10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0"/>
                      <a:pt x="12" y="10"/>
                      <a:pt x="11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8"/>
                      <a:pt x="6" y="6"/>
                      <a:pt x="5" y="2"/>
                    </a:cubicBezTo>
                    <a:cubicBezTo>
                      <a:pt x="5" y="2"/>
                      <a:pt x="2" y="0"/>
                      <a:pt x="2" y="0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1" y="7"/>
                      <a:pt x="3" y="9"/>
                    </a:cubicBezTo>
                    <a:cubicBezTo>
                      <a:pt x="6" y="10"/>
                      <a:pt x="6" y="12"/>
                      <a:pt x="7" y="13"/>
                    </a:cubicBezTo>
                    <a:cubicBezTo>
                      <a:pt x="8" y="14"/>
                      <a:pt x="8" y="15"/>
                      <a:pt x="11" y="15"/>
                    </a:cubicBezTo>
                    <a:cubicBezTo>
                      <a:pt x="13" y="16"/>
                      <a:pt x="14" y="15"/>
                      <a:pt x="15" y="15"/>
                    </a:cubicBezTo>
                    <a:cubicBezTo>
                      <a:pt x="16" y="14"/>
                      <a:pt x="17" y="12"/>
                      <a:pt x="17" y="11"/>
                    </a:cubicBezTo>
                    <a:cubicBezTo>
                      <a:pt x="17" y="11"/>
                      <a:pt x="16" y="10"/>
                      <a:pt x="16" y="10"/>
                    </a:cubicBezTo>
                    <a:cubicBezTo>
                      <a:pt x="16" y="10"/>
                      <a:pt x="15" y="10"/>
                      <a:pt x="15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81" name="Freeform 162"/>
              <p:cNvSpPr/>
              <p:nvPr/>
            </p:nvSpPr>
            <p:spPr bwMode="auto">
              <a:xfrm>
                <a:off x="5607" y="1094"/>
                <a:ext cx="70" cy="67"/>
              </a:xfrm>
              <a:custGeom>
                <a:avLst/>
                <a:gdLst>
                  <a:gd name="T0" fmla="*/ 20 w 29"/>
                  <a:gd name="T1" fmla="*/ 7 h 28"/>
                  <a:gd name="T2" fmla="*/ 6 w 29"/>
                  <a:gd name="T3" fmla="*/ 1 h 28"/>
                  <a:gd name="T4" fmla="*/ 0 w 29"/>
                  <a:gd name="T5" fmla="*/ 4 h 28"/>
                  <a:gd name="T6" fmla="*/ 7 w 29"/>
                  <a:gd name="T7" fmla="*/ 7 h 28"/>
                  <a:gd name="T8" fmla="*/ 8 w 29"/>
                  <a:gd name="T9" fmla="*/ 10 h 28"/>
                  <a:gd name="T10" fmla="*/ 8 w 29"/>
                  <a:gd name="T11" fmla="*/ 12 h 28"/>
                  <a:gd name="T12" fmla="*/ 16 w 29"/>
                  <a:gd name="T13" fmla="*/ 22 h 28"/>
                  <a:gd name="T14" fmla="*/ 16 w 29"/>
                  <a:gd name="T15" fmla="*/ 23 h 28"/>
                  <a:gd name="T16" fmla="*/ 15 w 29"/>
                  <a:gd name="T17" fmla="*/ 27 h 28"/>
                  <a:gd name="T18" fmla="*/ 21 w 29"/>
                  <a:gd name="T19" fmla="*/ 28 h 28"/>
                  <a:gd name="T20" fmla="*/ 26 w 29"/>
                  <a:gd name="T21" fmla="*/ 23 h 28"/>
                  <a:gd name="T22" fmla="*/ 23 w 29"/>
                  <a:gd name="T23" fmla="*/ 11 h 28"/>
                  <a:gd name="T24" fmla="*/ 20 w 29"/>
                  <a:gd name="T25" fmla="*/ 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28">
                    <a:moveTo>
                      <a:pt x="20" y="7"/>
                    </a:moveTo>
                    <a:cubicBezTo>
                      <a:pt x="16" y="2"/>
                      <a:pt x="12" y="0"/>
                      <a:pt x="6" y="1"/>
                    </a:cubicBezTo>
                    <a:cubicBezTo>
                      <a:pt x="1" y="1"/>
                      <a:pt x="1" y="4"/>
                      <a:pt x="0" y="4"/>
                    </a:cubicBezTo>
                    <a:cubicBezTo>
                      <a:pt x="4" y="5"/>
                      <a:pt x="6" y="5"/>
                      <a:pt x="7" y="7"/>
                    </a:cubicBezTo>
                    <a:cubicBezTo>
                      <a:pt x="8" y="8"/>
                      <a:pt x="8" y="9"/>
                      <a:pt x="8" y="10"/>
                    </a:cubicBezTo>
                    <a:cubicBezTo>
                      <a:pt x="8" y="11"/>
                      <a:pt x="8" y="12"/>
                      <a:pt x="8" y="12"/>
                    </a:cubicBezTo>
                    <a:cubicBezTo>
                      <a:pt x="14" y="14"/>
                      <a:pt x="16" y="18"/>
                      <a:pt x="16" y="22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4"/>
                      <a:pt x="16" y="26"/>
                      <a:pt x="15" y="27"/>
                    </a:cubicBezTo>
                    <a:cubicBezTo>
                      <a:pt x="17" y="28"/>
                      <a:pt x="19" y="28"/>
                      <a:pt x="21" y="28"/>
                    </a:cubicBezTo>
                    <a:cubicBezTo>
                      <a:pt x="24" y="27"/>
                      <a:pt x="25" y="25"/>
                      <a:pt x="26" y="23"/>
                    </a:cubicBezTo>
                    <a:cubicBezTo>
                      <a:pt x="29" y="16"/>
                      <a:pt x="27" y="14"/>
                      <a:pt x="23" y="11"/>
                    </a:cubicBezTo>
                    <a:cubicBezTo>
                      <a:pt x="22" y="9"/>
                      <a:pt x="21" y="8"/>
                      <a:pt x="2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82" name="Freeform 163"/>
              <p:cNvSpPr/>
              <p:nvPr/>
            </p:nvSpPr>
            <p:spPr bwMode="auto">
              <a:xfrm>
                <a:off x="5584" y="1111"/>
                <a:ext cx="38" cy="31"/>
              </a:xfrm>
              <a:custGeom>
                <a:avLst/>
                <a:gdLst>
                  <a:gd name="T0" fmla="*/ 9 w 16"/>
                  <a:gd name="T1" fmla="*/ 0 h 13"/>
                  <a:gd name="T2" fmla="*/ 1 w 16"/>
                  <a:gd name="T3" fmla="*/ 4 h 13"/>
                  <a:gd name="T4" fmla="*/ 0 w 16"/>
                  <a:gd name="T5" fmla="*/ 8 h 13"/>
                  <a:gd name="T6" fmla="*/ 0 w 16"/>
                  <a:gd name="T7" fmla="*/ 10 h 13"/>
                  <a:gd name="T8" fmla="*/ 3 w 16"/>
                  <a:gd name="T9" fmla="*/ 13 h 13"/>
                  <a:gd name="T10" fmla="*/ 3 w 16"/>
                  <a:gd name="T11" fmla="*/ 11 h 13"/>
                  <a:gd name="T12" fmla="*/ 3 w 16"/>
                  <a:gd name="T13" fmla="*/ 11 h 13"/>
                  <a:gd name="T14" fmla="*/ 6 w 16"/>
                  <a:gd name="T15" fmla="*/ 5 h 13"/>
                  <a:gd name="T16" fmla="*/ 12 w 16"/>
                  <a:gd name="T17" fmla="*/ 4 h 13"/>
                  <a:gd name="T18" fmla="*/ 16 w 16"/>
                  <a:gd name="T19" fmla="*/ 4 h 13"/>
                  <a:gd name="T20" fmla="*/ 16 w 16"/>
                  <a:gd name="T21" fmla="*/ 3 h 13"/>
                  <a:gd name="T22" fmla="*/ 15 w 16"/>
                  <a:gd name="T23" fmla="*/ 2 h 13"/>
                  <a:gd name="T24" fmla="*/ 9 w 16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3">
                    <a:moveTo>
                      <a:pt x="9" y="0"/>
                    </a:moveTo>
                    <a:cubicBezTo>
                      <a:pt x="5" y="0"/>
                      <a:pt x="2" y="1"/>
                      <a:pt x="1" y="4"/>
                    </a:cubicBezTo>
                    <a:cubicBezTo>
                      <a:pt x="0" y="5"/>
                      <a:pt x="0" y="6"/>
                      <a:pt x="0" y="8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1" y="11"/>
                      <a:pt x="2" y="12"/>
                      <a:pt x="3" y="13"/>
                    </a:cubicBezTo>
                    <a:cubicBezTo>
                      <a:pt x="3" y="12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7"/>
                      <a:pt x="6" y="5"/>
                    </a:cubicBezTo>
                    <a:cubicBezTo>
                      <a:pt x="7" y="4"/>
                      <a:pt x="10" y="3"/>
                      <a:pt x="12" y="4"/>
                    </a:cubicBezTo>
                    <a:cubicBezTo>
                      <a:pt x="12" y="4"/>
                      <a:pt x="15" y="4"/>
                      <a:pt x="16" y="4"/>
                    </a:cubicBezTo>
                    <a:cubicBezTo>
                      <a:pt x="16" y="4"/>
                      <a:pt x="16" y="4"/>
                      <a:pt x="16" y="3"/>
                    </a:cubicBezTo>
                    <a:cubicBezTo>
                      <a:pt x="16" y="3"/>
                      <a:pt x="16" y="2"/>
                      <a:pt x="15" y="2"/>
                    </a:cubicBezTo>
                    <a:cubicBezTo>
                      <a:pt x="15" y="1"/>
                      <a:pt x="13" y="0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83" name="Freeform 164"/>
              <p:cNvSpPr/>
              <p:nvPr/>
            </p:nvSpPr>
            <p:spPr bwMode="auto">
              <a:xfrm>
                <a:off x="5598" y="1125"/>
                <a:ext cx="43" cy="39"/>
              </a:xfrm>
              <a:custGeom>
                <a:avLst/>
                <a:gdLst>
                  <a:gd name="T0" fmla="*/ 6 w 18"/>
                  <a:gd name="T1" fmla="*/ 0 h 16"/>
                  <a:gd name="T2" fmla="*/ 1 w 18"/>
                  <a:gd name="T3" fmla="*/ 1 h 16"/>
                  <a:gd name="T4" fmla="*/ 0 w 18"/>
                  <a:gd name="T5" fmla="*/ 3 h 16"/>
                  <a:gd name="T6" fmla="*/ 10 w 18"/>
                  <a:gd name="T7" fmla="*/ 6 h 16"/>
                  <a:gd name="T8" fmla="*/ 11 w 18"/>
                  <a:gd name="T9" fmla="*/ 12 h 16"/>
                  <a:gd name="T10" fmla="*/ 11 w 18"/>
                  <a:gd name="T11" fmla="*/ 14 h 16"/>
                  <a:gd name="T12" fmla="*/ 11 w 18"/>
                  <a:gd name="T13" fmla="*/ 15 h 16"/>
                  <a:gd name="T14" fmla="*/ 11 w 18"/>
                  <a:gd name="T15" fmla="*/ 16 h 16"/>
                  <a:gd name="T16" fmla="*/ 15 w 18"/>
                  <a:gd name="T17" fmla="*/ 15 h 16"/>
                  <a:gd name="T18" fmla="*/ 17 w 18"/>
                  <a:gd name="T19" fmla="*/ 10 h 16"/>
                  <a:gd name="T20" fmla="*/ 6 w 18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6" y="0"/>
                    </a:moveTo>
                    <a:cubicBezTo>
                      <a:pt x="4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3" y="3"/>
                      <a:pt x="8" y="3"/>
                      <a:pt x="10" y="6"/>
                    </a:cubicBezTo>
                    <a:cubicBezTo>
                      <a:pt x="11" y="8"/>
                      <a:pt x="11" y="10"/>
                      <a:pt x="11" y="12"/>
                    </a:cubicBezTo>
                    <a:cubicBezTo>
                      <a:pt x="11" y="12"/>
                      <a:pt x="11" y="13"/>
                      <a:pt x="11" y="14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6"/>
                    </a:cubicBezTo>
                    <a:cubicBezTo>
                      <a:pt x="13" y="16"/>
                      <a:pt x="14" y="16"/>
                      <a:pt x="15" y="15"/>
                    </a:cubicBezTo>
                    <a:cubicBezTo>
                      <a:pt x="17" y="14"/>
                      <a:pt x="17" y="12"/>
                      <a:pt x="17" y="10"/>
                    </a:cubicBezTo>
                    <a:cubicBezTo>
                      <a:pt x="18" y="5"/>
                      <a:pt x="14" y="2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84" name="Freeform 165"/>
              <p:cNvSpPr/>
              <p:nvPr/>
            </p:nvSpPr>
            <p:spPr bwMode="auto">
              <a:xfrm>
                <a:off x="5598" y="1137"/>
                <a:ext cx="21" cy="27"/>
              </a:xfrm>
              <a:custGeom>
                <a:avLst/>
                <a:gdLst>
                  <a:gd name="T0" fmla="*/ 8 w 9"/>
                  <a:gd name="T1" fmla="*/ 9 h 11"/>
                  <a:gd name="T2" fmla="*/ 9 w 9"/>
                  <a:gd name="T3" fmla="*/ 9 h 11"/>
                  <a:gd name="T4" fmla="*/ 7 w 9"/>
                  <a:gd name="T5" fmla="*/ 2 h 11"/>
                  <a:gd name="T6" fmla="*/ 0 w 9"/>
                  <a:gd name="T7" fmla="*/ 0 h 11"/>
                  <a:gd name="T8" fmla="*/ 0 w 9"/>
                  <a:gd name="T9" fmla="*/ 2 h 11"/>
                  <a:gd name="T10" fmla="*/ 5 w 9"/>
                  <a:gd name="T11" fmla="*/ 9 h 11"/>
                  <a:gd name="T12" fmla="*/ 5 w 9"/>
                  <a:gd name="T13" fmla="*/ 10 h 11"/>
                  <a:gd name="T14" fmla="*/ 8 w 9"/>
                  <a:gd name="T15" fmla="*/ 10 h 11"/>
                  <a:gd name="T16" fmla="*/ 8 w 9"/>
                  <a:gd name="T1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1">
                    <a:moveTo>
                      <a:pt x="8" y="9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9" y="7"/>
                      <a:pt x="9" y="5"/>
                      <a:pt x="7" y="2"/>
                    </a:cubicBezTo>
                    <a:cubicBezTo>
                      <a:pt x="6" y="1"/>
                      <a:pt x="3" y="0"/>
                      <a:pt x="0" y="0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6"/>
                      <a:pt x="3" y="8"/>
                      <a:pt x="5" y="9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6" y="10"/>
                      <a:pt x="7" y="11"/>
                      <a:pt x="8" y="10"/>
                    </a:cubicBezTo>
                    <a:cubicBezTo>
                      <a:pt x="8" y="10"/>
                      <a:pt x="8" y="10"/>
                      <a:pt x="8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85" name="Freeform 166"/>
              <p:cNvSpPr/>
              <p:nvPr/>
            </p:nvSpPr>
            <p:spPr bwMode="auto">
              <a:xfrm>
                <a:off x="5825" y="1028"/>
                <a:ext cx="100" cy="97"/>
              </a:xfrm>
              <a:custGeom>
                <a:avLst/>
                <a:gdLst>
                  <a:gd name="T0" fmla="*/ 30 w 42"/>
                  <a:gd name="T1" fmla="*/ 9 h 41"/>
                  <a:gd name="T2" fmla="*/ 0 w 42"/>
                  <a:gd name="T3" fmla="*/ 3 h 41"/>
                  <a:gd name="T4" fmla="*/ 12 w 42"/>
                  <a:gd name="T5" fmla="*/ 31 h 41"/>
                  <a:gd name="T6" fmla="*/ 42 w 42"/>
                  <a:gd name="T7" fmla="*/ 38 h 41"/>
                  <a:gd name="T8" fmla="*/ 30 w 42"/>
                  <a:gd name="T9" fmla="*/ 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41">
                    <a:moveTo>
                      <a:pt x="30" y="9"/>
                    </a:moveTo>
                    <a:cubicBezTo>
                      <a:pt x="18" y="0"/>
                      <a:pt x="0" y="3"/>
                      <a:pt x="0" y="3"/>
                    </a:cubicBezTo>
                    <a:cubicBezTo>
                      <a:pt x="0" y="3"/>
                      <a:pt x="0" y="22"/>
                      <a:pt x="12" y="31"/>
                    </a:cubicBezTo>
                    <a:cubicBezTo>
                      <a:pt x="24" y="41"/>
                      <a:pt x="42" y="38"/>
                      <a:pt x="42" y="38"/>
                    </a:cubicBezTo>
                    <a:cubicBezTo>
                      <a:pt x="42" y="38"/>
                      <a:pt x="42" y="19"/>
                      <a:pt x="3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86" name="Freeform 167"/>
              <p:cNvSpPr/>
              <p:nvPr/>
            </p:nvSpPr>
            <p:spPr bwMode="auto">
              <a:xfrm>
                <a:off x="5235" y="1097"/>
                <a:ext cx="100" cy="100"/>
              </a:xfrm>
              <a:custGeom>
                <a:avLst/>
                <a:gdLst>
                  <a:gd name="T0" fmla="*/ 11 w 42"/>
                  <a:gd name="T1" fmla="*/ 11 h 42"/>
                  <a:gd name="T2" fmla="*/ 2 w 42"/>
                  <a:gd name="T3" fmla="*/ 41 h 42"/>
                  <a:gd name="T4" fmla="*/ 32 w 42"/>
                  <a:gd name="T5" fmla="*/ 31 h 42"/>
                  <a:gd name="T6" fmla="*/ 41 w 42"/>
                  <a:gd name="T7" fmla="*/ 2 h 42"/>
                  <a:gd name="T8" fmla="*/ 11 w 42"/>
                  <a:gd name="T9" fmla="*/ 1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42">
                    <a:moveTo>
                      <a:pt x="11" y="11"/>
                    </a:moveTo>
                    <a:cubicBezTo>
                      <a:pt x="0" y="22"/>
                      <a:pt x="2" y="41"/>
                      <a:pt x="2" y="41"/>
                    </a:cubicBezTo>
                    <a:cubicBezTo>
                      <a:pt x="2" y="41"/>
                      <a:pt x="21" y="42"/>
                      <a:pt x="32" y="31"/>
                    </a:cubicBezTo>
                    <a:cubicBezTo>
                      <a:pt x="42" y="21"/>
                      <a:pt x="41" y="2"/>
                      <a:pt x="41" y="2"/>
                    </a:cubicBezTo>
                    <a:cubicBezTo>
                      <a:pt x="41" y="2"/>
                      <a:pt x="22" y="0"/>
                      <a:pt x="11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87" name="Freeform 168"/>
              <p:cNvSpPr/>
              <p:nvPr/>
            </p:nvSpPr>
            <p:spPr bwMode="auto">
              <a:xfrm>
                <a:off x="5476" y="1194"/>
                <a:ext cx="38" cy="67"/>
              </a:xfrm>
              <a:custGeom>
                <a:avLst/>
                <a:gdLst>
                  <a:gd name="T0" fmla="*/ 3 w 16"/>
                  <a:gd name="T1" fmla="*/ 28 h 28"/>
                  <a:gd name="T2" fmla="*/ 15 w 16"/>
                  <a:gd name="T3" fmla="*/ 16 h 28"/>
                  <a:gd name="T4" fmla="*/ 16 w 16"/>
                  <a:gd name="T5" fmla="*/ 11 h 28"/>
                  <a:gd name="T6" fmla="*/ 13 w 16"/>
                  <a:gd name="T7" fmla="*/ 0 h 28"/>
                  <a:gd name="T8" fmla="*/ 1 w 16"/>
                  <a:gd name="T9" fmla="*/ 11 h 28"/>
                  <a:gd name="T10" fmla="*/ 0 w 16"/>
                  <a:gd name="T11" fmla="*/ 17 h 28"/>
                  <a:gd name="T12" fmla="*/ 3 w 16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8">
                    <a:moveTo>
                      <a:pt x="3" y="28"/>
                    </a:moveTo>
                    <a:cubicBezTo>
                      <a:pt x="6" y="26"/>
                      <a:pt x="12" y="22"/>
                      <a:pt x="15" y="16"/>
                    </a:cubicBezTo>
                    <a:cubicBezTo>
                      <a:pt x="15" y="14"/>
                      <a:pt x="16" y="13"/>
                      <a:pt x="16" y="11"/>
                    </a:cubicBezTo>
                    <a:cubicBezTo>
                      <a:pt x="16" y="6"/>
                      <a:pt x="14" y="2"/>
                      <a:pt x="13" y="0"/>
                    </a:cubicBezTo>
                    <a:cubicBezTo>
                      <a:pt x="10" y="1"/>
                      <a:pt x="4" y="5"/>
                      <a:pt x="1" y="11"/>
                    </a:cubicBezTo>
                    <a:cubicBezTo>
                      <a:pt x="1" y="13"/>
                      <a:pt x="0" y="15"/>
                      <a:pt x="0" y="17"/>
                    </a:cubicBezTo>
                    <a:cubicBezTo>
                      <a:pt x="0" y="21"/>
                      <a:pt x="2" y="25"/>
                      <a:pt x="3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88" name="Freeform 169"/>
              <p:cNvSpPr/>
              <p:nvPr/>
            </p:nvSpPr>
            <p:spPr bwMode="auto">
              <a:xfrm>
                <a:off x="5244" y="913"/>
                <a:ext cx="82" cy="50"/>
              </a:xfrm>
              <a:custGeom>
                <a:avLst/>
                <a:gdLst>
                  <a:gd name="T0" fmla="*/ 16 w 34"/>
                  <a:gd name="T1" fmla="*/ 19 h 21"/>
                  <a:gd name="T2" fmla="*/ 34 w 34"/>
                  <a:gd name="T3" fmla="*/ 14 h 21"/>
                  <a:gd name="T4" fmla="*/ 19 w 34"/>
                  <a:gd name="T5" fmla="*/ 1 h 21"/>
                  <a:gd name="T6" fmla="*/ 0 w 34"/>
                  <a:gd name="T7" fmla="*/ 7 h 21"/>
                  <a:gd name="T8" fmla="*/ 16 w 34"/>
                  <a:gd name="T9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1">
                    <a:moveTo>
                      <a:pt x="16" y="19"/>
                    </a:moveTo>
                    <a:cubicBezTo>
                      <a:pt x="25" y="21"/>
                      <a:pt x="34" y="14"/>
                      <a:pt x="34" y="14"/>
                    </a:cubicBezTo>
                    <a:cubicBezTo>
                      <a:pt x="34" y="14"/>
                      <a:pt x="29" y="3"/>
                      <a:pt x="19" y="1"/>
                    </a:cubicBezTo>
                    <a:cubicBezTo>
                      <a:pt x="10" y="0"/>
                      <a:pt x="0" y="7"/>
                      <a:pt x="0" y="7"/>
                    </a:cubicBezTo>
                    <a:cubicBezTo>
                      <a:pt x="0" y="7"/>
                      <a:pt x="6" y="17"/>
                      <a:pt x="16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89" name="Freeform 170"/>
              <p:cNvSpPr/>
              <p:nvPr/>
            </p:nvSpPr>
            <p:spPr bwMode="auto">
              <a:xfrm>
                <a:off x="5376" y="756"/>
                <a:ext cx="55" cy="46"/>
              </a:xfrm>
              <a:custGeom>
                <a:avLst/>
                <a:gdLst>
                  <a:gd name="T0" fmla="*/ 8 w 23"/>
                  <a:gd name="T1" fmla="*/ 15 h 19"/>
                  <a:gd name="T2" fmla="*/ 23 w 23"/>
                  <a:gd name="T3" fmla="*/ 16 h 19"/>
                  <a:gd name="T4" fmla="*/ 15 w 23"/>
                  <a:gd name="T5" fmla="*/ 4 h 19"/>
                  <a:gd name="T6" fmla="*/ 0 w 23"/>
                  <a:gd name="T7" fmla="*/ 3 h 19"/>
                  <a:gd name="T8" fmla="*/ 8 w 23"/>
                  <a:gd name="T9" fmla="*/ 1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9">
                    <a:moveTo>
                      <a:pt x="8" y="15"/>
                    </a:moveTo>
                    <a:cubicBezTo>
                      <a:pt x="14" y="19"/>
                      <a:pt x="23" y="16"/>
                      <a:pt x="23" y="16"/>
                    </a:cubicBezTo>
                    <a:cubicBezTo>
                      <a:pt x="23" y="16"/>
                      <a:pt x="21" y="7"/>
                      <a:pt x="15" y="4"/>
                    </a:cubicBezTo>
                    <a:cubicBezTo>
                      <a:pt x="9" y="0"/>
                      <a:pt x="0" y="3"/>
                      <a:pt x="0" y="3"/>
                    </a:cubicBezTo>
                    <a:cubicBezTo>
                      <a:pt x="0" y="3"/>
                      <a:pt x="2" y="12"/>
                      <a:pt x="8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90" name="Freeform 171"/>
              <p:cNvSpPr/>
              <p:nvPr/>
            </p:nvSpPr>
            <p:spPr bwMode="auto">
              <a:xfrm>
                <a:off x="5760" y="768"/>
                <a:ext cx="50" cy="48"/>
              </a:xfrm>
              <a:custGeom>
                <a:avLst/>
                <a:gdLst>
                  <a:gd name="T0" fmla="*/ 15 w 21"/>
                  <a:gd name="T1" fmla="*/ 16 h 20"/>
                  <a:gd name="T2" fmla="*/ 21 w 21"/>
                  <a:gd name="T3" fmla="*/ 2 h 20"/>
                  <a:gd name="T4" fmla="*/ 6 w 21"/>
                  <a:gd name="T5" fmla="*/ 5 h 20"/>
                  <a:gd name="T6" fmla="*/ 0 w 21"/>
                  <a:gd name="T7" fmla="*/ 19 h 20"/>
                  <a:gd name="T8" fmla="*/ 15 w 21"/>
                  <a:gd name="T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5" y="16"/>
                    </a:moveTo>
                    <a:cubicBezTo>
                      <a:pt x="21" y="11"/>
                      <a:pt x="21" y="2"/>
                      <a:pt x="21" y="2"/>
                    </a:cubicBezTo>
                    <a:cubicBezTo>
                      <a:pt x="21" y="2"/>
                      <a:pt x="12" y="0"/>
                      <a:pt x="6" y="5"/>
                    </a:cubicBezTo>
                    <a:cubicBezTo>
                      <a:pt x="0" y="10"/>
                      <a:pt x="0" y="19"/>
                      <a:pt x="0" y="19"/>
                    </a:cubicBezTo>
                    <a:cubicBezTo>
                      <a:pt x="0" y="19"/>
                      <a:pt x="9" y="20"/>
                      <a:pt x="15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91" name="Freeform 172"/>
              <p:cNvSpPr/>
              <p:nvPr/>
            </p:nvSpPr>
            <p:spPr bwMode="auto">
              <a:xfrm>
                <a:off x="5541" y="835"/>
                <a:ext cx="31" cy="47"/>
              </a:xfrm>
              <a:custGeom>
                <a:avLst/>
                <a:gdLst>
                  <a:gd name="T0" fmla="*/ 5 w 13"/>
                  <a:gd name="T1" fmla="*/ 0 h 20"/>
                  <a:gd name="T2" fmla="*/ 2 w 13"/>
                  <a:gd name="T3" fmla="*/ 1 h 20"/>
                  <a:gd name="T4" fmla="*/ 0 w 13"/>
                  <a:gd name="T5" fmla="*/ 2 h 20"/>
                  <a:gd name="T6" fmla="*/ 7 w 13"/>
                  <a:gd name="T7" fmla="*/ 17 h 20"/>
                  <a:gd name="T8" fmla="*/ 13 w 13"/>
                  <a:gd name="T9" fmla="*/ 20 h 20"/>
                  <a:gd name="T10" fmla="*/ 5 w 13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20">
                    <a:moveTo>
                      <a:pt x="5" y="0"/>
                    </a:moveTo>
                    <a:cubicBezTo>
                      <a:pt x="4" y="0"/>
                      <a:pt x="3" y="1"/>
                      <a:pt x="2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2" y="6"/>
                      <a:pt x="4" y="11"/>
                      <a:pt x="7" y="17"/>
                    </a:cubicBezTo>
                    <a:cubicBezTo>
                      <a:pt x="9" y="17"/>
                      <a:pt x="11" y="18"/>
                      <a:pt x="13" y="20"/>
                    </a:cubicBezTo>
                    <a:cubicBezTo>
                      <a:pt x="10" y="11"/>
                      <a:pt x="7" y="5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92" name="Freeform 173"/>
              <p:cNvSpPr/>
              <p:nvPr/>
            </p:nvSpPr>
            <p:spPr bwMode="auto">
              <a:xfrm>
                <a:off x="5476" y="1009"/>
                <a:ext cx="108" cy="54"/>
              </a:xfrm>
              <a:custGeom>
                <a:avLst/>
                <a:gdLst>
                  <a:gd name="T0" fmla="*/ 31 w 45"/>
                  <a:gd name="T1" fmla="*/ 17 h 23"/>
                  <a:gd name="T2" fmla="*/ 44 w 45"/>
                  <a:gd name="T3" fmla="*/ 9 h 23"/>
                  <a:gd name="T4" fmla="*/ 45 w 45"/>
                  <a:gd name="T5" fmla="*/ 4 h 23"/>
                  <a:gd name="T6" fmla="*/ 44 w 45"/>
                  <a:gd name="T7" fmla="*/ 0 h 23"/>
                  <a:gd name="T8" fmla="*/ 42 w 45"/>
                  <a:gd name="T9" fmla="*/ 3 h 23"/>
                  <a:gd name="T10" fmla="*/ 33 w 45"/>
                  <a:gd name="T11" fmla="*/ 10 h 23"/>
                  <a:gd name="T12" fmla="*/ 16 w 45"/>
                  <a:gd name="T13" fmla="*/ 6 h 23"/>
                  <a:gd name="T14" fmla="*/ 10 w 45"/>
                  <a:gd name="T15" fmla="*/ 12 h 23"/>
                  <a:gd name="T16" fmla="*/ 0 w 45"/>
                  <a:gd name="T17" fmla="*/ 15 h 23"/>
                  <a:gd name="T18" fmla="*/ 3 w 45"/>
                  <a:gd name="T19" fmla="*/ 19 h 23"/>
                  <a:gd name="T20" fmla="*/ 23 w 45"/>
                  <a:gd name="T21" fmla="*/ 19 h 23"/>
                  <a:gd name="T22" fmla="*/ 31 w 45"/>
                  <a:gd name="T23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23">
                    <a:moveTo>
                      <a:pt x="31" y="17"/>
                    </a:moveTo>
                    <a:cubicBezTo>
                      <a:pt x="39" y="17"/>
                      <a:pt x="40" y="15"/>
                      <a:pt x="44" y="9"/>
                    </a:cubicBezTo>
                    <a:cubicBezTo>
                      <a:pt x="45" y="7"/>
                      <a:pt x="45" y="5"/>
                      <a:pt x="45" y="4"/>
                    </a:cubicBezTo>
                    <a:cubicBezTo>
                      <a:pt x="45" y="2"/>
                      <a:pt x="45" y="1"/>
                      <a:pt x="44" y="0"/>
                    </a:cubicBezTo>
                    <a:cubicBezTo>
                      <a:pt x="43" y="1"/>
                      <a:pt x="43" y="2"/>
                      <a:pt x="42" y="3"/>
                    </a:cubicBezTo>
                    <a:cubicBezTo>
                      <a:pt x="40" y="6"/>
                      <a:pt x="39" y="9"/>
                      <a:pt x="33" y="10"/>
                    </a:cubicBezTo>
                    <a:cubicBezTo>
                      <a:pt x="24" y="13"/>
                      <a:pt x="18" y="8"/>
                      <a:pt x="16" y="6"/>
                    </a:cubicBezTo>
                    <a:cubicBezTo>
                      <a:pt x="14" y="8"/>
                      <a:pt x="13" y="11"/>
                      <a:pt x="10" y="12"/>
                    </a:cubicBezTo>
                    <a:cubicBezTo>
                      <a:pt x="7" y="14"/>
                      <a:pt x="4" y="15"/>
                      <a:pt x="0" y="15"/>
                    </a:cubicBezTo>
                    <a:cubicBezTo>
                      <a:pt x="1" y="17"/>
                      <a:pt x="2" y="19"/>
                      <a:pt x="3" y="19"/>
                    </a:cubicBezTo>
                    <a:cubicBezTo>
                      <a:pt x="9" y="23"/>
                      <a:pt x="16" y="21"/>
                      <a:pt x="23" y="19"/>
                    </a:cubicBezTo>
                    <a:cubicBezTo>
                      <a:pt x="26" y="18"/>
                      <a:pt x="28" y="18"/>
                      <a:pt x="31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93" name="Freeform 174"/>
              <p:cNvSpPr/>
              <p:nvPr/>
            </p:nvSpPr>
            <p:spPr bwMode="auto">
              <a:xfrm>
                <a:off x="5519" y="949"/>
                <a:ext cx="84" cy="84"/>
              </a:xfrm>
              <a:custGeom>
                <a:avLst/>
                <a:gdLst>
                  <a:gd name="T0" fmla="*/ 30 w 35"/>
                  <a:gd name="T1" fmla="*/ 18 h 35"/>
                  <a:gd name="T2" fmla="*/ 35 w 35"/>
                  <a:gd name="T3" fmla="*/ 9 h 35"/>
                  <a:gd name="T4" fmla="*/ 35 w 35"/>
                  <a:gd name="T5" fmla="*/ 9 h 35"/>
                  <a:gd name="T6" fmla="*/ 31 w 35"/>
                  <a:gd name="T7" fmla="*/ 0 h 35"/>
                  <a:gd name="T8" fmla="*/ 24 w 35"/>
                  <a:gd name="T9" fmla="*/ 12 h 35"/>
                  <a:gd name="T10" fmla="*/ 11 w 35"/>
                  <a:gd name="T11" fmla="*/ 16 h 35"/>
                  <a:gd name="T12" fmla="*/ 6 w 35"/>
                  <a:gd name="T13" fmla="*/ 25 h 35"/>
                  <a:gd name="T14" fmla="*/ 0 w 35"/>
                  <a:gd name="T15" fmla="*/ 28 h 35"/>
                  <a:gd name="T16" fmla="*/ 14 w 35"/>
                  <a:gd name="T17" fmla="*/ 33 h 35"/>
                  <a:gd name="T18" fmla="*/ 21 w 35"/>
                  <a:gd name="T19" fmla="*/ 27 h 35"/>
                  <a:gd name="T20" fmla="*/ 30 w 35"/>
                  <a:gd name="T21" fmla="*/ 1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35">
                    <a:moveTo>
                      <a:pt x="30" y="18"/>
                    </a:moveTo>
                    <a:cubicBezTo>
                      <a:pt x="34" y="15"/>
                      <a:pt x="35" y="13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6"/>
                      <a:pt x="33" y="2"/>
                      <a:pt x="31" y="0"/>
                    </a:cubicBezTo>
                    <a:cubicBezTo>
                      <a:pt x="31" y="5"/>
                      <a:pt x="28" y="10"/>
                      <a:pt x="24" y="12"/>
                    </a:cubicBezTo>
                    <a:cubicBezTo>
                      <a:pt x="19" y="15"/>
                      <a:pt x="13" y="16"/>
                      <a:pt x="11" y="16"/>
                    </a:cubicBezTo>
                    <a:cubicBezTo>
                      <a:pt x="10" y="19"/>
                      <a:pt x="8" y="21"/>
                      <a:pt x="6" y="25"/>
                    </a:cubicBezTo>
                    <a:cubicBezTo>
                      <a:pt x="4" y="27"/>
                      <a:pt x="2" y="28"/>
                      <a:pt x="0" y="28"/>
                    </a:cubicBezTo>
                    <a:cubicBezTo>
                      <a:pt x="1" y="30"/>
                      <a:pt x="7" y="35"/>
                      <a:pt x="14" y="33"/>
                    </a:cubicBezTo>
                    <a:cubicBezTo>
                      <a:pt x="19" y="31"/>
                      <a:pt x="20" y="29"/>
                      <a:pt x="21" y="27"/>
                    </a:cubicBezTo>
                    <a:cubicBezTo>
                      <a:pt x="23" y="24"/>
                      <a:pt x="25" y="21"/>
                      <a:pt x="30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94" name="Freeform 175"/>
              <p:cNvSpPr/>
              <p:nvPr/>
            </p:nvSpPr>
            <p:spPr bwMode="auto">
              <a:xfrm>
                <a:off x="5416" y="952"/>
                <a:ext cx="93" cy="85"/>
              </a:xfrm>
              <a:custGeom>
                <a:avLst/>
                <a:gdLst>
                  <a:gd name="T0" fmla="*/ 39 w 39"/>
                  <a:gd name="T1" fmla="*/ 27 h 36"/>
                  <a:gd name="T2" fmla="*/ 30 w 39"/>
                  <a:gd name="T3" fmla="*/ 25 h 36"/>
                  <a:gd name="T4" fmla="*/ 21 w 39"/>
                  <a:gd name="T5" fmla="*/ 22 h 36"/>
                  <a:gd name="T6" fmla="*/ 12 w 39"/>
                  <a:gd name="T7" fmla="*/ 16 h 36"/>
                  <a:gd name="T8" fmla="*/ 11 w 39"/>
                  <a:gd name="T9" fmla="*/ 11 h 36"/>
                  <a:gd name="T10" fmla="*/ 11 w 39"/>
                  <a:gd name="T11" fmla="*/ 10 h 36"/>
                  <a:gd name="T12" fmla="*/ 11 w 39"/>
                  <a:gd name="T13" fmla="*/ 10 h 36"/>
                  <a:gd name="T14" fmla="*/ 3 w 39"/>
                  <a:gd name="T15" fmla="*/ 0 h 36"/>
                  <a:gd name="T16" fmla="*/ 3 w 39"/>
                  <a:gd name="T17" fmla="*/ 0 h 36"/>
                  <a:gd name="T18" fmla="*/ 0 w 39"/>
                  <a:gd name="T19" fmla="*/ 7 h 36"/>
                  <a:gd name="T20" fmla="*/ 0 w 39"/>
                  <a:gd name="T21" fmla="*/ 11 h 36"/>
                  <a:gd name="T22" fmla="*/ 1 w 39"/>
                  <a:gd name="T23" fmla="*/ 12 h 36"/>
                  <a:gd name="T24" fmla="*/ 16 w 39"/>
                  <a:gd name="T25" fmla="*/ 35 h 36"/>
                  <a:gd name="T26" fmla="*/ 30 w 39"/>
                  <a:gd name="T27" fmla="*/ 35 h 36"/>
                  <a:gd name="T28" fmla="*/ 39 w 39"/>
                  <a:gd name="T29" fmla="*/ 27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9" h="36">
                    <a:moveTo>
                      <a:pt x="39" y="27"/>
                    </a:moveTo>
                    <a:cubicBezTo>
                      <a:pt x="36" y="27"/>
                      <a:pt x="33" y="26"/>
                      <a:pt x="30" y="25"/>
                    </a:cubicBezTo>
                    <a:cubicBezTo>
                      <a:pt x="27" y="24"/>
                      <a:pt x="24" y="23"/>
                      <a:pt x="21" y="22"/>
                    </a:cubicBezTo>
                    <a:cubicBezTo>
                      <a:pt x="17" y="21"/>
                      <a:pt x="14" y="19"/>
                      <a:pt x="12" y="16"/>
                    </a:cubicBezTo>
                    <a:cubicBezTo>
                      <a:pt x="12" y="15"/>
                      <a:pt x="11" y="13"/>
                      <a:pt x="11" y="11"/>
                    </a:cubicBezTo>
                    <a:cubicBezTo>
                      <a:pt x="11" y="11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8" y="8"/>
                      <a:pt x="5" y="5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0" y="2"/>
                      <a:pt x="0" y="7"/>
                    </a:cubicBezTo>
                    <a:cubicBezTo>
                      <a:pt x="0" y="8"/>
                      <a:pt x="0" y="9"/>
                      <a:pt x="0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22"/>
                      <a:pt x="6" y="33"/>
                      <a:pt x="16" y="35"/>
                    </a:cubicBezTo>
                    <a:cubicBezTo>
                      <a:pt x="21" y="36"/>
                      <a:pt x="26" y="36"/>
                      <a:pt x="30" y="35"/>
                    </a:cubicBezTo>
                    <a:cubicBezTo>
                      <a:pt x="35" y="34"/>
                      <a:pt x="37" y="31"/>
                      <a:pt x="39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95" name="Freeform 176"/>
              <p:cNvSpPr/>
              <p:nvPr/>
            </p:nvSpPr>
            <p:spPr bwMode="auto">
              <a:xfrm>
                <a:off x="5450" y="973"/>
                <a:ext cx="88" cy="40"/>
              </a:xfrm>
              <a:custGeom>
                <a:avLst/>
                <a:gdLst>
                  <a:gd name="T0" fmla="*/ 35 w 37"/>
                  <a:gd name="T1" fmla="*/ 6 h 17"/>
                  <a:gd name="T2" fmla="*/ 30 w 37"/>
                  <a:gd name="T3" fmla="*/ 5 h 17"/>
                  <a:gd name="T4" fmla="*/ 24 w 37"/>
                  <a:gd name="T5" fmla="*/ 2 h 17"/>
                  <a:gd name="T6" fmla="*/ 18 w 37"/>
                  <a:gd name="T7" fmla="*/ 7 h 17"/>
                  <a:gd name="T8" fmla="*/ 9 w 37"/>
                  <a:gd name="T9" fmla="*/ 4 h 17"/>
                  <a:gd name="T10" fmla="*/ 4 w 37"/>
                  <a:gd name="T11" fmla="*/ 0 h 17"/>
                  <a:gd name="T12" fmla="*/ 0 w 37"/>
                  <a:gd name="T13" fmla="*/ 1 h 17"/>
                  <a:gd name="T14" fmla="*/ 0 w 37"/>
                  <a:gd name="T15" fmla="*/ 2 h 17"/>
                  <a:gd name="T16" fmla="*/ 1 w 37"/>
                  <a:gd name="T17" fmla="*/ 6 h 17"/>
                  <a:gd name="T18" fmla="*/ 8 w 37"/>
                  <a:gd name="T19" fmla="*/ 10 h 17"/>
                  <a:gd name="T20" fmla="*/ 17 w 37"/>
                  <a:gd name="T21" fmla="*/ 13 h 17"/>
                  <a:gd name="T22" fmla="*/ 32 w 37"/>
                  <a:gd name="T23" fmla="*/ 13 h 17"/>
                  <a:gd name="T24" fmla="*/ 37 w 37"/>
                  <a:gd name="T25" fmla="*/ 6 h 17"/>
                  <a:gd name="T26" fmla="*/ 35 w 37"/>
                  <a:gd name="T27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17">
                    <a:moveTo>
                      <a:pt x="35" y="6"/>
                    </a:moveTo>
                    <a:cubicBezTo>
                      <a:pt x="33" y="6"/>
                      <a:pt x="31" y="6"/>
                      <a:pt x="30" y="5"/>
                    </a:cubicBezTo>
                    <a:cubicBezTo>
                      <a:pt x="28" y="5"/>
                      <a:pt x="26" y="4"/>
                      <a:pt x="24" y="2"/>
                    </a:cubicBezTo>
                    <a:cubicBezTo>
                      <a:pt x="23" y="4"/>
                      <a:pt x="21" y="6"/>
                      <a:pt x="18" y="7"/>
                    </a:cubicBezTo>
                    <a:cubicBezTo>
                      <a:pt x="15" y="7"/>
                      <a:pt x="12" y="7"/>
                      <a:pt x="9" y="4"/>
                    </a:cubicBezTo>
                    <a:cubicBezTo>
                      <a:pt x="9" y="4"/>
                      <a:pt x="4" y="0"/>
                      <a:pt x="4" y="0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6"/>
                    </a:cubicBezTo>
                    <a:cubicBezTo>
                      <a:pt x="2" y="8"/>
                      <a:pt x="4" y="9"/>
                      <a:pt x="8" y="10"/>
                    </a:cubicBezTo>
                    <a:cubicBezTo>
                      <a:pt x="11" y="11"/>
                      <a:pt x="14" y="12"/>
                      <a:pt x="17" y="13"/>
                    </a:cubicBezTo>
                    <a:cubicBezTo>
                      <a:pt x="25" y="16"/>
                      <a:pt x="29" y="17"/>
                      <a:pt x="32" y="13"/>
                    </a:cubicBezTo>
                    <a:cubicBezTo>
                      <a:pt x="35" y="10"/>
                      <a:pt x="36" y="8"/>
                      <a:pt x="37" y="6"/>
                    </a:cubicBezTo>
                    <a:cubicBezTo>
                      <a:pt x="36" y="6"/>
                      <a:pt x="35" y="6"/>
                      <a:pt x="3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96" name="Freeform 177"/>
              <p:cNvSpPr/>
              <p:nvPr/>
            </p:nvSpPr>
            <p:spPr bwMode="auto">
              <a:xfrm>
                <a:off x="5490" y="861"/>
                <a:ext cx="53" cy="19"/>
              </a:xfrm>
              <a:custGeom>
                <a:avLst/>
                <a:gdLst>
                  <a:gd name="T0" fmla="*/ 12 w 22"/>
                  <a:gd name="T1" fmla="*/ 1 h 8"/>
                  <a:gd name="T2" fmla="*/ 0 w 22"/>
                  <a:gd name="T3" fmla="*/ 4 h 8"/>
                  <a:gd name="T4" fmla="*/ 6 w 22"/>
                  <a:gd name="T5" fmla="*/ 8 h 8"/>
                  <a:gd name="T6" fmla="*/ 13 w 22"/>
                  <a:gd name="T7" fmla="*/ 8 h 8"/>
                  <a:gd name="T8" fmla="*/ 17 w 22"/>
                  <a:gd name="T9" fmla="*/ 8 h 8"/>
                  <a:gd name="T10" fmla="*/ 22 w 22"/>
                  <a:gd name="T11" fmla="*/ 6 h 8"/>
                  <a:gd name="T12" fmla="*/ 12 w 22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8">
                    <a:moveTo>
                      <a:pt x="12" y="1"/>
                    </a:moveTo>
                    <a:cubicBezTo>
                      <a:pt x="6" y="0"/>
                      <a:pt x="2" y="2"/>
                      <a:pt x="0" y="4"/>
                    </a:cubicBezTo>
                    <a:cubicBezTo>
                      <a:pt x="4" y="5"/>
                      <a:pt x="6" y="8"/>
                      <a:pt x="6" y="8"/>
                    </a:cubicBezTo>
                    <a:cubicBezTo>
                      <a:pt x="8" y="8"/>
                      <a:pt x="11" y="7"/>
                      <a:pt x="13" y="8"/>
                    </a:cubicBezTo>
                    <a:cubicBezTo>
                      <a:pt x="13" y="8"/>
                      <a:pt x="17" y="8"/>
                      <a:pt x="17" y="8"/>
                    </a:cubicBezTo>
                    <a:cubicBezTo>
                      <a:pt x="17" y="8"/>
                      <a:pt x="19" y="7"/>
                      <a:pt x="22" y="6"/>
                    </a:cubicBezTo>
                    <a:cubicBezTo>
                      <a:pt x="20" y="5"/>
                      <a:pt x="18" y="2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97" name="Freeform 178"/>
              <p:cNvSpPr/>
              <p:nvPr/>
            </p:nvSpPr>
            <p:spPr bwMode="auto">
              <a:xfrm>
                <a:off x="5426" y="873"/>
                <a:ext cx="74" cy="95"/>
              </a:xfrm>
              <a:custGeom>
                <a:avLst/>
                <a:gdLst>
                  <a:gd name="T0" fmla="*/ 2 w 31"/>
                  <a:gd name="T1" fmla="*/ 32 h 40"/>
                  <a:gd name="T2" fmla="*/ 8 w 31"/>
                  <a:gd name="T3" fmla="*/ 40 h 40"/>
                  <a:gd name="T4" fmla="*/ 12 w 31"/>
                  <a:gd name="T5" fmla="*/ 40 h 40"/>
                  <a:gd name="T6" fmla="*/ 9 w 31"/>
                  <a:gd name="T7" fmla="*/ 32 h 40"/>
                  <a:gd name="T8" fmla="*/ 9 w 31"/>
                  <a:gd name="T9" fmla="*/ 26 h 40"/>
                  <a:gd name="T10" fmla="*/ 14 w 31"/>
                  <a:gd name="T11" fmla="*/ 18 h 40"/>
                  <a:gd name="T12" fmla="*/ 17 w 31"/>
                  <a:gd name="T13" fmla="*/ 17 h 40"/>
                  <a:gd name="T14" fmla="*/ 26 w 31"/>
                  <a:gd name="T15" fmla="*/ 9 h 40"/>
                  <a:gd name="T16" fmla="*/ 28 w 31"/>
                  <a:gd name="T17" fmla="*/ 9 h 40"/>
                  <a:gd name="T18" fmla="*/ 28 w 31"/>
                  <a:gd name="T19" fmla="*/ 8 h 40"/>
                  <a:gd name="T20" fmla="*/ 31 w 31"/>
                  <a:gd name="T21" fmla="*/ 5 h 40"/>
                  <a:gd name="T22" fmla="*/ 20 w 31"/>
                  <a:gd name="T23" fmla="*/ 0 h 40"/>
                  <a:gd name="T24" fmla="*/ 6 w 31"/>
                  <a:gd name="T25" fmla="*/ 12 h 40"/>
                  <a:gd name="T26" fmla="*/ 3 w 31"/>
                  <a:gd name="T27" fmla="*/ 17 h 40"/>
                  <a:gd name="T28" fmla="*/ 0 w 31"/>
                  <a:gd name="T29" fmla="*/ 25 h 40"/>
                  <a:gd name="T30" fmla="*/ 2 w 31"/>
                  <a:gd name="T31" fmla="*/ 3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1" h="40">
                    <a:moveTo>
                      <a:pt x="2" y="32"/>
                    </a:moveTo>
                    <a:cubicBezTo>
                      <a:pt x="4" y="36"/>
                      <a:pt x="6" y="39"/>
                      <a:pt x="8" y="40"/>
                    </a:cubicBezTo>
                    <a:cubicBezTo>
                      <a:pt x="9" y="40"/>
                      <a:pt x="10" y="40"/>
                      <a:pt x="12" y="40"/>
                    </a:cubicBezTo>
                    <a:cubicBezTo>
                      <a:pt x="10" y="37"/>
                      <a:pt x="9" y="35"/>
                      <a:pt x="9" y="32"/>
                    </a:cubicBezTo>
                    <a:cubicBezTo>
                      <a:pt x="9" y="30"/>
                      <a:pt x="9" y="28"/>
                      <a:pt x="9" y="26"/>
                    </a:cubicBezTo>
                    <a:cubicBezTo>
                      <a:pt x="10" y="22"/>
                      <a:pt x="12" y="19"/>
                      <a:pt x="14" y="18"/>
                    </a:cubicBezTo>
                    <a:cubicBezTo>
                      <a:pt x="15" y="17"/>
                      <a:pt x="16" y="17"/>
                      <a:pt x="17" y="17"/>
                    </a:cubicBezTo>
                    <a:cubicBezTo>
                      <a:pt x="18" y="13"/>
                      <a:pt x="21" y="10"/>
                      <a:pt x="26" y="9"/>
                    </a:cubicBezTo>
                    <a:cubicBezTo>
                      <a:pt x="26" y="9"/>
                      <a:pt x="27" y="9"/>
                      <a:pt x="28" y="9"/>
                    </a:cubicBezTo>
                    <a:cubicBezTo>
                      <a:pt x="28" y="9"/>
                      <a:pt x="28" y="8"/>
                      <a:pt x="28" y="8"/>
                    </a:cubicBezTo>
                    <a:cubicBezTo>
                      <a:pt x="28" y="8"/>
                      <a:pt x="29" y="6"/>
                      <a:pt x="31" y="5"/>
                    </a:cubicBezTo>
                    <a:cubicBezTo>
                      <a:pt x="30" y="4"/>
                      <a:pt x="27" y="0"/>
                      <a:pt x="20" y="0"/>
                    </a:cubicBezTo>
                    <a:cubicBezTo>
                      <a:pt x="13" y="0"/>
                      <a:pt x="10" y="5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1" y="20"/>
                      <a:pt x="0" y="22"/>
                      <a:pt x="0" y="25"/>
                    </a:cubicBezTo>
                    <a:cubicBezTo>
                      <a:pt x="0" y="27"/>
                      <a:pt x="0" y="29"/>
                      <a:pt x="2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98" name="Freeform 179"/>
              <p:cNvSpPr/>
              <p:nvPr/>
            </p:nvSpPr>
            <p:spPr bwMode="auto">
              <a:xfrm>
                <a:off x="5450" y="921"/>
                <a:ext cx="52" cy="62"/>
              </a:xfrm>
              <a:custGeom>
                <a:avLst/>
                <a:gdLst>
                  <a:gd name="T0" fmla="*/ 11 w 22"/>
                  <a:gd name="T1" fmla="*/ 24 h 26"/>
                  <a:gd name="T2" fmla="*/ 17 w 22"/>
                  <a:gd name="T3" fmla="*/ 26 h 26"/>
                  <a:gd name="T4" fmla="*/ 22 w 22"/>
                  <a:gd name="T5" fmla="*/ 22 h 26"/>
                  <a:gd name="T6" fmla="*/ 22 w 22"/>
                  <a:gd name="T7" fmla="*/ 22 h 26"/>
                  <a:gd name="T8" fmla="*/ 20 w 22"/>
                  <a:gd name="T9" fmla="*/ 20 h 26"/>
                  <a:gd name="T10" fmla="*/ 20 w 22"/>
                  <a:gd name="T11" fmla="*/ 18 h 26"/>
                  <a:gd name="T12" fmla="*/ 20 w 22"/>
                  <a:gd name="T13" fmla="*/ 18 h 26"/>
                  <a:gd name="T14" fmla="*/ 20 w 22"/>
                  <a:gd name="T15" fmla="*/ 18 h 26"/>
                  <a:gd name="T16" fmla="*/ 15 w 22"/>
                  <a:gd name="T17" fmla="*/ 11 h 26"/>
                  <a:gd name="T18" fmla="*/ 15 w 22"/>
                  <a:gd name="T19" fmla="*/ 11 h 26"/>
                  <a:gd name="T20" fmla="*/ 9 w 22"/>
                  <a:gd name="T21" fmla="*/ 9 h 26"/>
                  <a:gd name="T22" fmla="*/ 7 w 22"/>
                  <a:gd name="T23" fmla="*/ 3 h 26"/>
                  <a:gd name="T24" fmla="*/ 7 w 22"/>
                  <a:gd name="T25" fmla="*/ 0 h 26"/>
                  <a:gd name="T26" fmla="*/ 6 w 22"/>
                  <a:gd name="T27" fmla="*/ 0 h 26"/>
                  <a:gd name="T28" fmla="*/ 2 w 22"/>
                  <a:gd name="T29" fmla="*/ 6 h 26"/>
                  <a:gd name="T30" fmla="*/ 11 w 22"/>
                  <a:gd name="T31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2" h="26">
                    <a:moveTo>
                      <a:pt x="11" y="24"/>
                    </a:moveTo>
                    <a:cubicBezTo>
                      <a:pt x="13" y="26"/>
                      <a:pt x="15" y="26"/>
                      <a:pt x="17" y="26"/>
                    </a:cubicBezTo>
                    <a:cubicBezTo>
                      <a:pt x="20" y="26"/>
                      <a:pt x="21" y="24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0" y="20"/>
                      <a:pt x="20" y="20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7" y="16"/>
                      <a:pt x="15" y="14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2" y="10"/>
                      <a:pt x="10" y="10"/>
                      <a:pt x="9" y="9"/>
                    </a:cubicBezTo>
                    <a:cubicBezTo>
                      <a:pt x="8" y="7"/>
                      <a:pt x="7" y="6"/>
                      <a:pt x="7" y="3"/>
                    </a:cubicBezTo>
                    <a:cubicBezTo>
                      <a:pt x="7" y="3"/>
                      <a:pt x="7" y="1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1"/>
                      <a:pt x="3" y="3"/>
                      <a:pt x="2" y="6"/>
                    </a:cubicBezTo>
                    <a:cubicBezTo>
                      <a:pt x="0" y="15"/>
                      <a:pt x="2" y="18"/>
                      <a:pt x="11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199" name="Freeform 180"/>
              <p:cNvSpPr/>
              <p:nvPr/>
            </p:nvSpPr>
            <p:spPr bwMode="auto">
              <a:xfrm>
                <a:off x="5538" y="878"/>
                <a:ext cx="48" cy="105"/>
              </a:xfrm>
              <a:custGeom>
                <a:avLst/>
                <a:gdLst>
                  <a:gd name="T0" fmla="*/ 13 w 20"/>
                  <a:gd name="T1" fmla="*/ 4 h 44"/>
                  <a:gd name="T2" fmla="*/ 0 w 20"/>
                  <a:gd name="T3" fmla="*/ 3 h 44"/>
                  <a:gd name="T4" fmla="*/ 9 w 20"/>
                  <a:gd name="T5" fmla="*/ 16 h 44"/>
                  <a:gd name="T6" fmla="*/ 9 w 20"/>
                  <a:gd name="T7" fmla="*/ 17 h 44"/>
                  <a:gd name="T8" fmla="*/ 10 w 20"/>
                  <a:gd name="T9" fmla="*/ 25 h 44"/>
                  <a:gd name="T10" fmla="*/ 11 w 20"/>
                  <a:gd name="T11" fmla="*/ 32 h 44"/>
                  <a:gd name="T12" fmla="*/ 6 w 20"/>
                  <a:gd name="T13" fmla="*/ 41 h 44"/>
                  <a:gd name="T14" fmla="*/ 3 w 20"/>
                  <a:gd name="T15" fmla="*/ 44 h 44"/>
                  <a:gd name="T16" fmla="*/ 15 w 20"/>
                  <a:gd name="T17" fmla="*/ 40 h 44"/>
                  <a:gd name="T18" fmla="*/ 20 w 20"/>
                  <a:gd name="T19" fmla="*/ 29 h 44"/>
                  <a:gd name="T20" fmla="*/ 19 w 20"/>
                  <a:gd name="T21" fmla="*/ 23 h 44"/>
                  <a:gd name="T22" fmla="*/ 18 w 20"/>
                  <a:gd name="T23" fmla="*/ 16 h 44"/>
                  <a:gd name="T24" fmla="*/ 18 w 20"/>
                  <a:gd name="T25" fmla="*/ 12 h 44"/>
                  <a:gd name="T26" fmla="*/ 13 w 20"/>
                  <a:gd name="T27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44">
                    <a:moveTo>
                      <a:pt x="13" y="4"/>
                    </a:moveTo>
                    <a:cubicBezTo>
                      <a:pt x="7" y="0"/>
                      <a:pt x="3" y="1"/>
                      <a:pt x="0" y="3"/>
                    </a:cubicBezTo>
                    <a:cubicBezTo>
                      <a:pt x="7" y="6"/>
                      <a:pt x="9" y="11"/>
                      <a:pt x="9" y="16"/>
                    </a:cubicBezTo>
                    <a:cubicBezTo>
                      <a:pt x="9" y="16"/>
                      <a:pt x="9" y="16"/>
                      <a:pt x="9" y="17"/>
                    </a:cubicBezTo>
                    <a:cubicBezTo>
                      <a:pt x="9" y="19"/>
                      <a:pt x="9" y="22"/>
                      <a:pt x="10" y="25"/>
                    </a:cubicBezTo>
                    <a:cubicBezTo>
                      <a:pt x="10" y="27"/>
                      <a:pt x="11" y="29"/>
                      <a:pt x="11" y="32"/>
                    </a:cubicBezTo>
                    <a:cubicBezTo>
                      <a:pt x="11" y="35"/>
                      <a:pt x="10" y="38"/>
                      <a:pt x="6" y="41"/>
                    </a:cubicBezTo>
                    <a:cubicBezTo>
                      <a:pt x="5" y="42"/>
                      <a:pt x="4" y="43"/>
                      <a:pt x="3" y="44"/>
                    </a:cubicBezTo>
                    <a:cubicBezTo>
                      <a:pt x="5" y="43"/>
                      <a:pt x="11" y="43"/>
                      <a:pt x="15" y="40"/>
                    </a:cubicBezTo>
                    <a:cubicBezTo>
                      <a:pt x="18" y="38"/>
                      <a:pt x="20" y="34"/>
                      <a:pt x="20" y="29"/>
                    </a:cubicBezTo>
                    <a:cubicBezTo>
                      <a:pt x="20" y="27"/>
                      <a:pt x="20" y="25"/>
                      <a:pt x="19" y="23"/>
                    </a:cubicBezTo>
                    <a:cubicBezTo>
                      <a:pt x="18" y="20"/>
                      <a:pt x="18" y="18"/>
                      <a:pt x="18" y="16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9"/>
                      <a:pt x="17" y="7"/>
                      <a:pt x="1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00" name="Freeform 181"/>
              <p:cNvSpPr/>
              <p:nvPr/>
            </p:nvSpPr>
            <p:spPr bwMode="auto">
              <a:xfrm>
                <a:off x="5500" y="885"/>
                <a:ext cx="60" cy="95"/>
              </a:xfrm>
              <a:custGeom>
                <a:avLst/>
                <a:gdLst>
                  <a:gd name="T0" fmla="*/ 0 w 25"/>
                  <a:gd name="T1" fmla="*/ 4 h 40"/>
                  <a:gd name="T2" fmla="*/ 5 w 25"/>
                  <a:gd name="T3" fmla="*/ 7 h 40"/>
                  <a:gd name="T4" fmla="*/ 5 w 25"/>
                  <a:gd name="T5" fmla="*/ 8 h 40"/>
                  <a:gd name="T6" fmla="*/ 6 w 25"/>
                  <a:gd name="T7" fmla="*/ 8 h 40"/>
                  <a:gd name="T8" fmla="*/ 9 w 25"/>
                  <a:gd name="T9" fmla="*/ 8 h 40"/>
                  <a:gd name="T10" fmla="*/ 16 w 25"/>
                  <a:gd name="T11" fmla="*/ 13 h 40"/>
                  <a:gd name="T12" fmla="*/ 19 w 25"/>
                  <a:gd name="T13" fmla="*/ 23 h 40"/>
                  <a:gd name="T14" fmla="*/ 17 w 25"/>
                  <a:gd name="T15" fmla="*/ 29 h 40"/>
                  <a:gd name="T16" fmla="*/ 2 w 25"/>
                  <a:gd name="T17" fmla="*/ 34 h 40"/>
                  <a:gd name="T18" fmla="*/ 9 w 25"/>
                  <a:gd name="T19" fmla="*/ 40 h 40"/>
                  <a:gd name="T20" fmla="*/ 20 w 25"/>
                  <a:gd name="T21" fmla="*/ 36 h 40"/>
                  <a:gd name="T22" fmla="*/ 23 w 25"/>
                  <a:gd name="T23" fmla="*/ 22 h 40"/>
                  <a:gd name="T24" fmla="*/ 22 w 25"/>
                  <a:gd name="T25" fmla="*/ 13 h 40"/>
                  <a:gd name="T26" fmla="*/ 8 w 25"/>
                  <a:gd name="T27" fmla="*/ 0 h 40"/>
                  <a:gd name="T28" fmla="*/ 0 w 25"/>
                  <a:gd name="T29" fmla="*/ 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40">
                    <a:moveTo>
                      <a:pt x="0" y="4"/>
                    </a:moveTo>
                    <a:cubicBezTo>
                      <a:pt x="3" y="4"/>
                      <a:pt x="4" y="6"/>
                      <a:pt x="5" y="7"/>
                    </a:cubicBezTo>
                    <a:cubicBezTo>
                      <a:pt x="5" y="7"/>
                      <a:pt x="5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9" y="8"/>
                      <a:pt x="9" y="8"/>
                    </a:cubicBezTo>
                    <a:cubicBezTo>
                      <a:pt x="9" y="8"/>
                      <a:pt x="14" y="9"/>
                      <a:pt x="16" y="13"/>
                    </a:cubicBezTo>
                    <a:cubicBezTo>
                      <a:pt x="17" y="14"/>
                      <a:pt x="19" y="18"/>
                      <a:pt x="19" y="23"/>
                    </a:cubicBezTo>
                    <a:cubicBezTo>
                      <a:pt x="19" y="25"/>
                      <a:pt x="18" y="28"/>
                      <a:pt x="17" y="29"/>
                    </a:cubicBezTo>
                    <a:cubicBezTo>
                      <a:pt x="14" y="32"/>
                      <a:pt x="8" y="35"/>
                      <a:pt x="2" y="34"/>
                    </a:cubicBezTo>
                    <a:cubicBezTo>
                      <a:pt x="4" y="37"/>
                      <a:pt x="6" y="39"/>
                      <a:pt x="9" y="40"/>
                    </a:cubicBezTo>
                    <a:cubicBezTo>
                      <a:pt x="13" y="40"/>
                      <a:pt x="17" y="39"/>
                      <a:pt x="20" y="36"/>
                    </a:cubicBezTo>
                    <a:cubicBezTo>
                      <a:pt x="25" y="32"/>
                      <a:pt x="24" y="28"/>
                      <a:pt x="23" y="22"/>
                    </a:cubicBezTo>
                    <a:cubicBezTo>
                      <a:pt x="23" y="20"/>
                      <a:pt x="22" y="16"/>
                      <a:pt x="22" y="13"/>
                    </a:cubicBezTo>
                    <a:cubicBezTo>
                      <a:pt x="22" y="6"/>
                      <a:pt x="18" y="2"/>
                      <a:pt x="8" y="0"/>
                    </a:cubicBezTo>
                    <a:cubicBezTo>
                      <a:pt x="4" y="0"/>
                      <a:pt x="1" y="2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01" name="Freeform 182"/>
              <p:cNvSpPr/>
              <p:nvPr/>
            </p:nvSpPr>
            <p:spPr bwMode="auto">
              <a:xfrm>
                <a:off x="5493" y="913"/>
                <a:ext cx="45" cy="48"/>
              </a:xfrm>
              <a:custGeom>
                <a:avLst/>
                <a:gdLst>
                  <a:gd name="T0" fmla="*/ 15 w 19"/>
                  <a:gd name="T1" fmla="*/ 0 h 20"/>
                  <a:gd name="T2" fmla="*/ 16 w 19"/>
                  <a:gd name="T3" fmla="*/ 4 h 20"/>
                  <a:gd name="T4" fmla="*/ 16 w 19"/>
                  <a:gd name="T5" fmla="*/ 5 h 20"/>
                  <a:gd name="T6" fmla="*/ 9 w 19"/>
                  <a:gd name="T7" fmla="*/ 15 h 20"/>
                  <a:gd name="T8" fmla="*/ 2 w 19"/>
                  <a:gd name="T9" fmla="*/ 14 h 20"/>
                  <a:gd name="T10" fmla="*/ 1 w 19"/>
                  <a:gd name="T11" fmla="*/ 13 h 20"/>
                  <a:gd name="T12" fmla="*/ 0 w 19"/>
                  <a:gd name="T13" fmla="*/ 13 h 20"/>
                  <a:gd name="T14" fmla="*/ 0 w 19"/>
                  <a:gd name="T15" fmla="*/ 14 h 20"/>
                  <a:gd name="T16" fmla="*/ 4 w 19"/>
                  <a:gd name="T17" fmla="*/ 19 h 20"/>
                  <a:gd name="T18" fmla="*/ 18 w 19"/>
                  <a:gd name="T19" fmla="*/ 15 h 20"/>
                  <a:gd name="T20" fmla="*/ 19 w 19"/>
                  <a:gd name="T21" fmla="*/ 11 h 20"/>
                  <a:gd name="T22" fmla="*/ 17 w 19"/>
                  <a:gd name="T23" fmla="*/ 2 h 20"/>
                  <a:gd name="T24" fmla="*/ 15 w 19"/>
                  <a:gd name="T2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20">
                    <a:moveTo>
                      <a:pt x="15" y="0"/>
                    </a:moveTo>
                    <a:cubicBezTo>
                      <a:pt x="15" y="1"/>
                      <a:pt x="16" y="3"/>
                      <a:pt x="16" y="4"/>
                    </a:cubicBezTo>
                    <a:cubicBezTo>
                      <a:pt x="16" y="4"/>
                      <a:pt x="16" y="5"/>
                      <a:pt x="16" y="5"/>
                    </a:cubicBezTo>
                    <a:cubicBezTo>
                      <a:pt x="15" y="7"/>
                      <a:pt x="14" y="13"/>
                      <a:pt x="9" y="15"/>
                    </a:cubicBezTo>
                    <a:cubicBezTo>
                      <a:pt x="7" y="16"/>
                      <a:pt x="4" y="16"/>
                      <a:pt x="2" y="14"/>
                    </a:cubicBezTo>
                    <a:cubicBezTo>
                      <a:pt x="2" y="14"/>
                      <a:pt x="1" y="14"/>
                      <a:pt x="1" y="13"/>
                    </a:cubicBezTo>
                    <a:cubicBezTo>
                      <a:pt x="1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0" y="16"/>
                      <a:pt x="2" y="18"/>
                      <a:pt x="4" y="19"/>
                    </a:cubicBezTo>
                    <a:cubicBezTo>
                      <a:pt x="9" y="20"/>
                      <a:pt x="15" y="18"/>
                      <a:pt x="18" y="15"/>
                    </a:cubicBezTo>
                    <a:cubicBezTo>
                      <a:pt x="19" y="14"/>
                      <a:pt x="19" y="12"/>
                      <a:pt x="19" y="11"/>
                    </a:cubicBezTo>
                    <a:cubicBezTo>
                      <a:pt x="19" y="7"/>
                      <a:pt x="17" y="3"/>
                      <a:pt x="17" y="2"/>
                    </a:cubicBezTo>
                    <a:cubicBezTo>
                      <a:pt x="16" y="1"/>
                      <a:pt x="16" y="1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02" name="Freeform 183"/>
              <p:cNvSpPr/>
              <p:nvPr/>
            </p:nvSpPr>
            <p:spPr bwMode="auto">
              <a:xfrm>
                <a:off x="5474" y="897"/>
                <a:ext cx="33" cy="43"/>
              </a:xfrm>
              <a:custGeom>
                <a:avLst/>
                <a:gdLst>
                  <a:gd name="T0" fmla="*/ 0 w 14"/>
                  <a:gd name="T1" fmla="*/ 13 h 18"/>
                  <a:gd name="T2" fmla="*/ 1 w 14"/>
                  <a:gd name="T3" fmla="*/ 17 h 18"/>
                  <a:gd name="T4" fmla="*/ 6 w 14"/>
                  <a:gd name="T5" fmla="*/ 18 h 18"/>
                  <a:gd name="T6" fmla="*/ 6 w 14"/>
                  <a:gd name="T7" fmla="*/ 15 h 18"/>
                  <a:gd name="T8" fmla="*/ 8 w 14"/>
                  <a:gd name="T9" fmla="*/ 7 h 18"/>
                  <a:gd name="T10" fmla="*/ 14 w 14"/>
                  <a:gd name="T11" fmla="*/ 4 h 18"/>
                  <a:gd name="T12" fmla="*/ 13 w 14"/>
                  <a:gd name="T13" fmla="*/ 3 h 18"/>
                  <a:gd name="T14" fmla="*/ 13 w 14"/>
                  <a:gd name="T15" fmla="*/ 3 h 18"/>
                  <a:gd name="T16" fmla="*/ 13 w 14"/>
                  <a:gd name="T17" fmla="*/ 3 h 18"/>
                  <a:gd name="T18" fmla="*/ 7 w 14"/>
                  <a:gd name="T19" fmla="*/ 2 h 18"/>
                  <a:gd name="T20" fmla="*/ 0 w 14"/>
                  <a:gd name="T21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8">
                    <a:moveTo>
                      <a:pt x="0" y="13"/>
                    </a:moveTo>
                    <a:cubicBezTo>
                      <a:pt x="0" y="15"/>
                      <a:pt x="0" y="16"/>
                      <a:pt x="1" y="17"/>
                    </a:cubicBezTo>
                    <a:cubicBezTo>
                      <a:pt x="2" y="18"/>
                      <a:pt x="5" y="18"/>
                      <a:pt x="6" y="18"/>
                    </a:cubicBezTo>
                    <a:cubicBezTo>
                      <a:pt x="6" y="17"/>
                      <a:pt x="6" y="16"/>
                      <a:pt x="6" y="15"/>
                    </a:cubicBezTo>
                    <a:cubicBezTo>
                      <a:pt x="6" y="12"/>
                      <a:pt x="7" y="10"/>
                      <a:pt x="8" y="7"/>
                    </a:cubicBezTo>
                    <a:cubicBezTo>
                      <a:pt x="9" y="6"/>
                      <a:pt x="11" y="4"/>
                      <a:pt x="14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0"/>
                      <a:pt x="7" y="2"/>
                    </a:cubicBezTo>
                    <a:cubicBezTo>
                      <a:pt x="1" y="3"/>
                      <a:pt x="0" y="6"/>
                      <a:pt x="0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03" name="Freeform 184"/>
              <p:cNvSpPr/>
              <p:nvPr/>
            </p:nvSpPr>
            <p:spPr bwMode="auto">
              <a:xfrm>
                <a:off x="5502" y="911"/>
                <a:ext cx="22" cy="33"/>
              </a:xfrm>
              <a:custGeom>
                <a:avLst/>
                <a:gdLst>
                  <a:gd name="T0" fmla="*/ 0 w 9"/>
                  <a:gd name="T1" fmla="*/ 13 h 14"/>
                  <a:gd name="T2" fmla="*/ 4 w 9"/>
                  <a:gd name="T3" fmla="*/ 13 h 14"/>
                  <a:gd name="T4" fmla="*/ 9 w 9"/>
                  <a:gd name="T5" fmla="*/ 6 h 14"/>
                  <a:gd name="T6" fmla="*/ 9 w 9"/>
                  <a:gd name="T7" fmla="*/ 5 h 14"/>
                  <a:gd name="T8" fmla="*/ 5 w 9"/>
                  <a:gd name="T9" fmla="*/ 0 h 14"/>
                  <a:gd name="T10" fmla="*/ 5 w 9"/>
                  <a:gd name="T11" fmla="*/ 2 h 14"/>
                  <a:gd name="T12" fmla="*/ 4 w 9"/>
                  <a:gd name="T13" fmla="*/ 9 h 14"/>
                  <a:gd name="T14" fmla="*/ 0 w 9"/>
                  <a:gd name="T15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4">
                    <a:moveTo>
                      <a:pt x="0" y="13"/>
                    </a:moveTo>
                    <a:cubicBezTo>
                      <a:pt x="1" y="14"/>
                      <a:pt x="3" y="14"/>
                      <a:pt x="4" y="13"/>
                    </a:cubicBezTo>
                    <a:cubicBezTo>
                      <a:pt x="7" y="12"/>
                      <a:pt x="8" y="9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3"/>
                      <a:pt x="7" y="1"/>
                      <a:pt x="5" y="0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4"/>
                      <a:pt x="5" y="6"/>
                      <a:pt x="4" y="9"/>
                    </a:cubicBezTo>
                    <a:cubicBezTo>
                      <a:pt x="3" y="11"/>
                      <a:pt x="1" y="12"/>
                      <a:pt x="0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04" name="Freeform 185"/>
              <p:cNvSpPr/>
              <p:nvPr/>
            </p:nvSpPr>
            <p:spPr bwMode="auto">
              <a:xfrm>
                <a:off x="5495" y="911"/>
                <a:ext cx="12" cy="26"/>
              </a:xfrm>
              <a:custGeom>
                <a:avLst/>
                <a:gdLst>
                  <a:gd name="T0" fmla="*/ 0 w 5"/>
                  <a:gd name="T1" fmla="*/ 11 h 11"/>
                  <a:gd name="T2" fmla="*/ 4 w 5"/>
                  <a:gd name="T3" fmla="*/ 7 h 11"/>
                  <a:gd name="T4" fmla="*/ 5 w 5"/>
                  <a:gd name="T5" fmla="*/ 2 h 11"/>
                  <a:gd name="T6" fmla="*/ 5 w 5"/>
                  <a:gd name="T7" fmla="*/ 0 h 11"/>
                  <a:gd name="T8" fmla="*/ 2 w 5"/>
                  <a:gd name="T9" fmla="*/ 3 h 11"/>
                  <a:gd name="T10" fmla="*/ 0 w 5"/>
                  <a:gd name="T11" fmla="*/ 9 h 11"/>
                  <a:gd name="T12" fmla="*/ 0 w 5"/>
                  <a:gd name="T1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0" y="11"/>
                    </a:moveTo>
                    <a:cubicBezTo>
                      <a:pt x="2" y="10"/>
                      <a:pt x="3" y="9"/>
                      <a:pt x="4" y="7"/>
                    </a:cubicBezTo>
                    <a:cubicBezTo>
                      <a:pt x="5" y="5"/>
                      <a:pt x="5" y="3"/>
                      <a:pt x="5" y="2"/>
                    </a:cubicBezTo>
                    <a:cubicBezTo>
                      <a:pt x="5" y="2"/>
                      <a:pt x="5" y="1"/>
                      <a:pt x="5" y="0"/>
                    </a:cubicBezTo>
                    <a:cubicBezTo>
                      <a:pt x="4" y="1"/>
                      <a:pt x="2" y="2"/>
                      <a:pt x="2" y="3"/>
                    </a:cubicBezTo>
                    <a:cubicBezTo>
                      <a:pt x="1" y="4"/>
                      <a:pt x="0" y="6"/>
                      <a:pt x="0" y="9"/>
                    </a:cubicBezTo>
                    <a:cubicBezTo>
                      <a:pt x="0" y="9"/>
                      <a:pt x="0" y="11"/>
                      <a:pt x="0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05" name="Freeform 186"/>
              <p:cNvSpPr/>
              <p:nvPr/>
            </p:nvSpPr>
            <p:spPr bwMode="auto">
              <a:xfrm>
                <a:off x="5498" y="732"/>
                <a:ext cx="21" cy="27"/>
              </a:xfrm>
              <a:custGeom>
                <a:avLst/>
                <a:gdLst>
                  <a:gd name="T0" fmla="*/ 2 w 9"/>
                  <a:gd name="T1" fmla="*/ 7 h 11"/>
                  <a:gd name="T2" fmla="*/ 4 w 9"/>
                  <a:gd name="T3" fmla="*/ 11 h 11"/>
                  <a:gd name="T4" fmla="*/ 6 w 9"/>
                  <a:gd name="T5" fmla="*/ 9 h 11"/>
                  <a:gd name="T6" fmla="*/ 9 w 9"/>
                  <a:gd name="T7" fmla="*/ 9 h 11"/>
                  <a:gd name="T8" fmla="*/ 8 w 9"/>
                  <a:gd name="T9" fmla="*/ 5 h 11"/>
                  <a:gd name="T10" fmla="*/ 6 w 9"/>
                  <a:gd name="T11" fmla="*/ 0 h 11"/>
                  <a:gd name="T12" fmla="*/ 3 w 9"/>
                  <a:gd name="T13" fmla="*/ 1 h 11"/>
                  <a:gd name="T14" fmla="*/ 1 w 9"/>
                  <a:gd name="T15" fmla="*/ 3 h 11"/>
                  <a:gd name="T16" fmla="*/ 2 w 9"/>
                  <a:gd name="T1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1">
                    <a:moveTo>
                      <a:pt x="2" y="7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5" y="10"/>
                      <a:pt x="6" y="10"/>
                      <a:pt x="6" y="9"/>
                    </a:cubicBezTo>
                    <a:cubicBezTo>
                      <a:pt x="7" y="9"/>
                      <a:pt x="8" y="9"/>
                      <a:pt x="9" y="9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1"/>
                      <a:pt x="6" y="0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2" y="1"/>
                      <a:pt x="1" y="2"/>
                      <a:pt x="1" y="3"/>
                    </a:cubicBezTo>
                    <a:cubicBezTo>
                      <a:pt x="0" y="4"/>
                      <a:pt x="1" y="7"/>
                      <a:pt x="2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06" name="Freeform 187"/>
              <p:cNvSpPr/>
              <p:nvPr/>
            </p:nvSpPr>
            <p:spPr bwMode="auto">
              <a:xfrm>
                <a:off x="5474" y="749"/>
                <a:ext cx="28" cy="22"/>
              </a:xfrm>
              <a:custGeom>
                <a:avLst/>
                <a:gdLst>
                  <a:gd name="T0" fmla="*/ 4 w 12"/>
                  <a:gd name="T1" fmla="*/ 7 h 9"/>
                  <a:gd name="T2" fmla="*/ 9 w 12"/>
                  <a:gd name="T3" fmla="*/ 9 h 9"/>
                  <a:gd name="T4" fmla="*/ 12 w 12"/>
                  <a:gd name="T5" fmla="*/ 5 h 9"/>
                  <a:gd name="T6" fmla="*/ 9 w 12"/>
                  <a:gd name="T7" fmla="*/ 3 h 9"/>
                  <a:gd name="T8" fmla="*/ 4 w 12"/>
                  <a:gd name="T9" fmla="*/ 0 h 9"/>
                  <a:gd name="T10" fmla="*/ 1 w 12"/>
                  <a:gd name="T11" fmla="*/ 2 h 9"/>
                  <a:gd name="T12" fmla="*/ 0 w 12"/>
                  <a:gd name="T13" fmla="*/ 4 h 9"/>
                  <a:gd name="T14" fmla="*/ 4 w 12"/>
                  <a:gd name="T15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9">
                    <a:moveTo>
                      <a:pt x="4" y="7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9" y="7"/>
                      <a:pt x="10" y="6"/>
                      <a:pt x="12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3" y="0"/>
                      <a:pt x="2" y="1"/>
                      <a:pt x="1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5"/>
                      <a:pt x="3" y="7"/>
                      <a:pt x="4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07" name="Freeform 188"/>
              <p:cNvSpPr/>
              <p:nvPr/>
            </p:nvSpPr>
            <p:spPr bwMode="auto">
              <a:xfrm>
                <a:off x="5459" y="771"/>
                <a:ext cx="31" cy="16"/>
              </a:xfrm>
              <a:custGeom>
                <a:avLst/>
                <a:gdLst>
                  <a:gd name="T0" fmla="*/ 7 w 13"/>
                  <a:gd name="T1" fmla="*/ 7 h 7"/>
                  <a:gd name="T2" fmla="*/ 12 w 13"/>
                  <a:gd name="T3" fmla="*/ 6 h 7"/>
                  <a:gd name="T4" fmla="*/ 13 w 13"/>
                  <a:gd name="T5" fmla="*/ 2 h 7"/>
                  <a:gd name="T6" fmla="*/ 9 w 13"/>
                  <a:gd name="T7" fmla="*/ 1 h 7"/>
                  <a:gd name="T8" fmla="*/ 2 w 13"/>
                  <a:gd name="T9" fmla="*/ 2 h 7"/>
                  <a:gd name="T10" fmla="*/ 1 w 13"/>
                  <a:gd name="T11" fmla="*/ 4 h 7"/>
                  <a:gd name="T12" fmla="*/ 1 w 13"/>
                  <a:gd name="T13" fmla="*/ 6 h 7"/>
                  <a:gd name="T14" fmla="*/ 7 w 13"/>
                  <a:gd name="T1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7">
                    <a:moveTo>
                      <a:pt x="7" y="7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3" y="4"/>
                      <a:pt x="13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4" y="0"/>
                      <a:pt x="2" y="2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0" y="5"/>
                      <a:pt x="1" y="5"/>
                      <a:pt x="1" y="6"/>
                    </a:cubicBezTo>
                    <a:cubicBezTo>
                      <a:pt x="2" y="7"/>
                      <a:pt x="6" y="7"/>
                      <a:pt x="7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08" name="Freeform 189"/>
              <p:cNvSpPr/>
              <p:nvPr/>
            </p:nvSpPr>
            <p:spPr bwMode="auto">
              <a:xfrm>
                <a:off x="5462" y="792"/>
                <a:ext cx="31" cy="19"/>
              </a:xfrm>
              <a:custGeom>
                <a:avLst/>
                <a:gdLst>
                  <a:gd name="T0" fmla="*/ 9 w 13"/>
                  <a:gd name="T1" fmla="*/ 6 h 8"/>
                  <a:gd name="T2" fmla="*/ 13 w 13"/>
                  <a:gd name="T3" fmla="*/ 3 h 8"/>
                  <a:gd name="T4" fmla="*/ 12 w 13"/>
                  <a:gd name="T5" fmla="*/ 2 h 8"/>
                  <a:gd name="T6" fmla="*/ 12 w 13"/>
                  <a:gd name="T7" fmla="*/ 0 h 8"/>
                  <a:gd name="T8" fmla="*/ 7 w 13"/>
                  <a:gd name="T9" fmla="*/ 1 h 8"/>
                  <a:gd name="T10" fmla="*/ 0 w 13"/>
                  <a:gd name="T11" fmla="*/ 5 h 8"/>
                  <a:gd name="T12" fmla="*/ 0 w 13"/>
                  <a:gd name="T13" fmla="*/ 6 h 8"/>
                  <a:gd name="T14" fmla="*/ 2 w 13"/>
                  <a:gd name="T15" fmla="*/ 8 h 8"/>
                  <a:gd name="T16" fmla="*/ 9 w 13"/>
                  <a:gd name="T1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8">
                    <a:moveTo>
                      <a:pt x="9" y="6"/>
                    </a:move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2"/>
                      <a:pt x="12" y="2"/>
                    </a:cubicBezTo>
                    <a:cubicBezTo>
                      <a:pt x="12" y="1"/>
                      <a:pt x="12" y="1"/>
                      <a:pt x="12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1" y="3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1" y="7"/>
                      <a:pt x="1" y="7"/>
                      <a:pt x="2" y="8"/>
                    </a:cubicBezTo>
                    <a:cubicBezTo>
                      <a:pt x="4" y="8"/>
                      <a:pt x="8" y="6"/>
                      <a:pt x="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09" name="Freeform 190"/>
              <p:cNvSpPr/>
              <p:nvPr/>
            </p:nvSpPr>
            <p:spPr bwMode="auto">
              <a:xfrm>
                <a:off x="5478" y="806"/>
                <a:ext cx="27" cy="24"/>
              </a:xfrm>
              <a:custGeom>
                <a:avLst/>
                <a:gdLst>
                  <a:gd name="T0" fmla="*/ 11 w 11"/>
                  <a:gd name="T1" fmla="*/ 2 h 10"/>
                  <a:gd name="T2" fmla="*/ 8 w 11"/>
                  <a:gd name="T3" fmla="*/ 0 h 10"/>
                  <a:gd name="T4" fmla="*/ 4 w 11"/>
                  <a:gd name="T5" fmla="*/ 3 h 10"/>
                  <a:gd name="T6" fmla="*/ 0 w 11"/>
                  <a:gd name="T7" fmla="*/ 8 h 10"/>
                  <a:gd name="T8" fmla="*/ 1 w 11"/>
                  <a:gd name="T9" fmla="*/ 9 h 10"/>
                  <a:gd name="T10" fmla="*/ 3 w 11"/>
                  <a:gd name="T11" fmla="*/ 10 h 10"/>
                  <a:gd name="T12" fmla="*/ 9 w 11"/>
                  <a:gd name="T13" fmla="*/ 5 h 10"/>
                  <a:gd name="T14" fmla="*/ 11 w 11"/>
                  <a:gd name="T1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0">
                    <a:moveTo>
                      <a:pt x="11" y="2"/>
                    </a:moveTo>
                    <a:cubicBezTo>
                      <a:pt x="10" y="1"/>
                      <a:pt x="9" y="0"/>
                      <a:pt x="8" y="0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6"/>
                      <a:pt x="0" y="8"/>
                    </a:cubicBezTo>
                    <a:cubicBezTo>
                      <a:pt x="0" y="8"/>
                      <a:pt x="0" y="9"/>
                      <a:pt x="1" y="9"/>
                    </a:cubicBezTo>
                    <a:cubicBezTo>
                      <a:pt x="2" y="10"/>
                      <a:pt x="2" y="10"/>
                      <a:pt x="3" y="10"/>
                    </a:cubicBezTo>
                    <a:cubicBezTo>
                      <a:pt x="6" y="9"/>
                      <a:pt x="8" y="6"/>
                      <a:pt x="9" y="5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10" name="Freeform 191"/>
              <p:cNvSpPr/>
              <p:nvPr/>
            </p:nvSpPr>
            <p:spPr bwMode="auto">
              <a:xfrm>
                <a:off x="5502" y="813"/>
                <a:ext cx="19" cy="24"/>
              </a:xfrm>
              <a:custGeom>
                <a:avLst/>
                <a:gdLst>
                  <a:gd name="T0" fmla="*/ 8 w 8"/>
                  <a:gd name="T1" fmla="*/ 0 h 10"/>
                  <a:gd name="T2" fmla="*/ 4 w 8"/>
                  <a:gd name="T3" fmla="*/ 0 h 10"/>
                  <a:gd name="T4" fmla="*/ 2 w 8"/>
                  <a:gd name="T5" fmla="*/ 4 h 10"/>
                  <a:gd name="T6" fmla="*/ 1 w 8"/>
                  <a:gd name="T7" fmla="*/ 9 h 10"/>
                  <a:gd name="T8" fmla="*/ 3 w 8"/>
                  <a:gd name="T9" fmla="*/ 10 h 10"/>
                  <a:gd name="T10" fmla="*/ 6 w 8"/>
                  <a:gd name="T11" fmla="*/ 9 h 10"/>
                  <a:gd name="T12" fmla="*/ 8 w 8"/>
                  <a:gd name="T13" fmla="*/ 4 h 10"/>
                  <a:gd name="T14" fmla="*/ 8 w 8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7" y="0"/>
                      <a:pt x="5" y="0"/>
                      <a:pt x="4" y="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0" y="8"/>
                      <a:pt x="1" y="9"/>
                    </a:cubicBezTo>
                    <a:cubicBezTo>
                      <a:pt x="1" y="9"/>
                      <a:pt x="2" y="10"/>
                      <a:pt x="3" y="10"/>
                    </a:cubicBezTo>
                    <a:cubicBezTo>
                      <a:pt x="5" y="10"/>
                      <a:pt x="6" y="10"/>
                      <a:pt x="6" y="9"/>
                    </a:cubicBezTo>
                    <a:cubicBezTo>
                      <a:pt x="8" y="7"/>
                      <a:pt x="8" y="4"/>
                      <a:pt x="8" y="4"/>
                    </a:cubicBez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11" name="Freeform 192"/>
              <p:cNvSpPr/>
              <p:nvPr/>
            </p:nvSpPr>
            <p:spPr bwMode="auto">
              <a:xfrm>
                <a:off x="5529" y="809"/>
                <a:ext cx="21" cy="23"/>
              </a:xfrm>
              <a:custGeom>
                <a:avLst/>
                <a:gdLst>
                  <a:gd name="T0" fmla="*/ 9 w 9"/>
                  <a:gd name="T1" fmla="*/ 7 h 10"/>
                  <a:gd name="T2" fmla="*/ 7 w 9"/>
                  <a:gd name="T3" fmla="*/ 3 h 10"/>
                  <a:gd name="T4" fmla="*/ 5 w 9"/>
                  <a:gd name="T5" fmla="*/ 0 h 10"/>
                  <a:gd name="T6" fmla="*/ 3 w 9"/>
                  <a:gd name="T7" fmla="*/ 1 h 10"/>
                  <a:gd name="T8" fmla="*/ 0 w 9"/>
                  <a:gd name="T9" fmla="*/ 1 h 10"/>
                  <a:gd name="T10" fmla="*/ 1 w 9"/>
                  <a:gd name="T11" fmla="*/ 5 h 10"/>
                  <a:gd name="T12" fmla="*/ 3 w 9"/>
                  <a:gd name="T13" fmla="*/ 10 h 10"/>
                  <a:gd name="T14" fmla="*/ 6 w 9"/>
                  <a:gd name="T15" fmla="*/ 10 h 10"/>
                  <a:gd name="T16" fmla="*/ 9 w 9"/>
                  <a:gd name="T1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9" y="7"/>
                    </a:moveTo>
                    <a:cubicBezTo>
                      <a:pt x="9" y="6"/>
                      <a:pt x="8" y="3"/>
                      <a:pt x="7" y="3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3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2" y="9"/>
                      <a:pt x="3" y="10"/>
                    </a:cubicBezTo>
                    <a:cubicBezTo>
                      <a:pt x="4" y="10"/>
                      <a:pt x="5" y="10"/>
                      <a:pt x="6" y="10"/>
                    </a:cubicBezTo>
                    <a:cubicBezTo>
                      <a:pt x="8" y="9"/>
                      <a:pt x="8" y="8"/>
                      <a:pt x="9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12" name="Freeform 193"/>
              <p:cNvSpPr/>
              <p:nvPr/>
            </p:nvSpPr>
            <p:spPr bwMode="auto">
              <a:xfrm>
                <a:off x="5548" y="794"/>
                <a:ext cx="26" cy="22"/>
              </a:xfrm>
              <a:custGeom>
                <a:avLst/>
                <a:gdLst>
                  <a:gd name="T0" fmla="*/ 7 w 11"/>
                  <a:gd name="T1" fmla="*/ 2 h 9"/>
                  <a:gd name="T2" fmla="*/ 3 w 11"/>
                  <a:gd name="T3" fmla="*/ 0 h 9"/>
                  <a:gd name="T4" fmla="*/ 0 w 11"/>
                  <a:gd name="T5" fmla="*/ 4 h 9"/>
                  <a:gd name="T6" fmla="*/ 2 w 11"/>
                  <a:gd name="T7" fmla="*/ 6 h 9"/>
                  <a:gd name="T8" fmla="*/ 7 w 11"/>
                  <a:gd name="T9" fmla="*/ 9 h 9"/>
                  <a:gd name="T10" fmla="*/ 10 w 11"/>
                  <a:gd name="T11" fmla="*/ 8 h 9"/>
                  <a:gd name="T12" fmla="*/ 11 w 11"/>
                  <a:gd name="T13" fmla="*/ 5 h 9"/>
                  <a:gd name="T14" fmla="*/ 7 w 11"/>
                  <a:gd name="T15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9">
                    <a:moveTo>
                      <a:pt x="7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5" y="9"/>
                      <a:pt x="7" y="9"/>
                    </a:cubicBezTo>
                    <a:cubicBezTo>
                      <a:pt x="8" y="9"/>
                      <a:pt x="9" y="9"/>
                      <a:pt x="10" y="8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4"/>
                      <a:pt x="8" y="2"/>
                      <a:pt x="7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13" name="Freeform 194"/>
              <p:cNvSpPr/>
              <p:nvPr/>
            </p:nvSpPr>
            <p:spPr bwMode="auto">
              <a:xfrm>
                <a:off x="5557" y="778"/>
                <a:ext cx="31" cy="16"/>
              </a:xfrm>
              <a:custGeom>
                <a:avLst/>
                <a:gdLst>
                  <a:gd name="T0" fmla="*/ 6 w 13"/>
                  <a:gd name="T1" fmla="*/ 0 h 7"/>
                  <a:gd name="T2" fmla="*/ 1 w 13"/>
                  <a:gd name="T3" fmla="*/ 1 h 7"/>
                  <a:gd name="T4" fmla="*/ 0 w 13"/>
                  <a:gd name="T5" fmla="*/ 5 h 7"/>
                  <a:gd name="T6" fmla="*/ 4 w 13"/>
                  <a:gd name="T7" fmla="*/ 6 h 7"/>
                  <a:gd name="T8" fmla="*/ 11 w 13"/>
                  <a:gd name="T9" fmla="*/ 5 h 7"/>
                  <a:gd name="T10" fmla="*/ 13 w 13"/>
                  <a:gd name="T11" fmla="*/ 3 h 7"/>
                  <a:gd name="T12" fmla="*/ 12 w 13"/>
                  <a:gd name="T13" fmla="*/ 1 h 7"/>
                  <a:gd name="T14" fmla="*/ 6 w 13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7">
                    <a:moveTo>
                      <a:pt x="6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9" y="7"/>
                      <a:pt x="11" y="5"/>
                    </a:cubicBezTo>
                    <a:cubicBezTo>
                      <a:pt x="12" y="5"/>
                      <a:pt x="12" y="4"/>
                      <a:pt x="13" y="3"/>
                    </a:cubicBezTo>
                    <a:cubicBezTo>
                      <a:pt x="13" y="2"/>
                      <a:pt x="13" y="2"/>
                      <a:pt x="12" y="1"/>
                    </a:cubicBezTo>
                    <a:cubicBezTo>
                      <a:pt x="11" y="0"/>
                      <a:pt x="8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14" name="Freeform 195"/>
              <p:cNvSpPr/>
              <p:nvPr/>
            </p:nvSpPr>
            <p:spPr bwMode="auto">
              <a:xfrm>
                <a:off x="5555" y="754"/>
                <a:ext cx="31" cy="19"/>
              </a:xfrm>
              <a:custGeom>
                <a:avLst/>
                <a:gdLst>
                  <a:gd name="T0" fmla="*/ 5 w 13"/>
                  <a:gd name="T1" fmla="*/ 2 h 8"/>
                  <a:gd name="T2" fmla="*/ 0 w 13"/>
                  <a:gd name="T3" fmla="*/ 5 h 8"/>
                  <a:gd name="T4" fmla="*/ 1 w 13"/>
                  <a:gd name="T5" fmla="*/ 6 h 8"/>
                  <a:gd name="T6" fmla="*/ 2 w 13"/>
                  <a:gd name="T7" fmla="*/ 8 h 8"/>
                  <a:gd name="T8" fmla="*/ 6 w 13"/>
                  <a:gd name="T9" fmla="*/ 7 h 8"/>
                  <a:gd name="T10" fmla="*/ 13 w 13"/>
                  <a:gd name="T11" fmla="*/ 4 h 8"/>
                  <a:gd name="T12" fmla="*/ 13 w 13"/>
                  <a:gd name="T13" fmla="*/ 2 h 8"/>
                  <a:gd name="T14" fmla="*/ 12 w 13"/>
                  <a:gd name="T15" fmla="*/ 0 h 8"/>
                  <a:gd name="T16" fmla="*/ 5 w 13"/>
                  <a:gd name="T1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8">
                    <a:moveTo>
                      <a:pt x="5" y="2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7"/>
                      <a:pt x="2" y="7"/>
                      <a:pt x="2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7"/>
                      <a:pt x="12" y="6"/>
                      <a:pt x="13" y="4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1"/>
                      <a:pt x="12" y="1"/>
                      <a:pt x="12" y="0"/>
                    </a:cubicBezTo>
                    <a:cubicBezTo>
                      <a:pt x="9" y="0"/>
                      <a:pt x="6" y="2"/>
                      <a:pt x="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15" name="Freeform 196"/>
              <p:cNvSpPr/>
              <p:nvPr/>
            </p:nvSpPr>
            <p:spPr bwMode="auto">
              <a:xfrm>
                <a:off x="5543" y="735"/>
                <a:ext cx="29" cy="26"/>
              </a:xfrm>
              <a:custGeom>
                <a:avLst/>
                <a:gdLst>
                  <a:gd name="T0" fmla="*/ 0 w 12"/>
                  <a:gd name="T1" fmla="*/ 8 h 11"/>
                  <a:gd name="T2" fmla="*/ 4 w 12"/>
                  <a:gd name="T3" fmla="*/ 11 h 11"/>
                  <a:gd name="T4" fmla="*/ 8 w 12"/>
                  <a:gd name="T5" fmla="*/ 8 h 11"/>
                  <a:gd name="T6" fmla="*/ 12 w 12"/>
                  <a:gd name="T7" fmla="*/ 2 h 11"/>
                  <a:gd name="T8" fmla="*/ 10 w 12"/>
                  <a:gd name="T9" fmla="*/ 1 h 11"/>
                  <a:gd name="T10" fmla="*/ 8 w 12"/>
                  <a:gd name="T11" fmla="*/ 0 h 11"/>
                  <a:gd name="T12" fmla="*/ 3 w 12"/>
                  <a:gd name="T13" fmla="*/ 5 h 11"/>
                  <a:gd name="T14" fmla="*/ 0 w 12"/>
                  <a:gd name="T1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1">
                    <a:moveTo>
                      <a:pt x="0" y="8"/>
                    </a:moveTo>
                    <a:cubicBezTo>
                      <a:pt x="2" y="9"/>
                      <a:pt x="3" y="10"/>
                      <a:pt x="4" y="1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12" y="4"/>
                      <a:pt x="12" y="2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5" y="1"/>
                      <a:pt x="3" y="4"/>
                      <a:pt x="3" y="5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16" name="Freeform 197"/>
              <p:cNvSpPr/>
              <p:nvPr/>
            </p:nvSpPr>
            <p:spPr bwMode="auto">
              <a:xfrm>
                <a:off x="5526" y="728"/>
                <a:ext cx="19" cy="23"/>
              </a:xfrm>
              <a:custGeom>
                <a:avLst/>
                <a:gdLst>
                  <a:gd name="T0" fmla="*/ 0 w 8"/>
                  <a:gd name="T1" fmla="*/ 10 h 10"/>
                  <a:gd name="T2" fmla="*/ 4 w 8"/>
                  <a:gd name="T3" fmla="*/ 10 h 10"/>
                  <a:gd name="T4" fmla="*/ 6 w 8"/>
                  <a:gd name="T5" fmla="*/ 6 h 10"/>
                  <a:gd name="T6" fmla="*/ 7 w 8"/>
                  <a:gd name="T7" fmla="*/ 1 h 10"/>
                  <a:gd name="T8" fmla="*/ 5 w 8"/>
                  <a:gd name="T9" fmla="*/ 0 h 10"/>
                  <a:gd name="T10" fmla="*/ 2 w 8"/>
                  <a:gd name="T11" fmla="*/ 1 h 10"/>
                  <a:gd name="T12" fmla="*/ 0 w 8"/>
                  <a:gd name="T13" fmla="*/ 7 h 10"/>
                  <a:gd name="T14" fmla="*/ 0 w 8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1" y="10"/>
                      <a:pt x="3" y="10"/>
                      <a:pt x="4" y="10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8" y="3"/>
                      <a:pt x="7" y="1"/>
                    </a:cubicBezTo>
                    <a:cubicBezTo>
                      <a:pt x="7" y="1"/>
                      <a:pt x="7" y="0"/>
                      <a:pt x="5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0" y="3"/>
                      <a:pt x="0" y="7"/>
                      <a:pt x="0" y="7"/>
                    </a:cubicBez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17" name="Freeform 198"/>
              <p:cNvSpPr/>
              <p:nvPr/>
            </p:nvSpPr>
            <p:spPr bwMode="auto">
              <a:xfrm>
                <a:off x="5495" y="759"/>
                <a:ext cx="62" cy="52"/>
              </a:xfrm>
              <a:custGeom>
                <a:avLst/>
                <a:gdLst>
                  <a:gd name="T0" fmla="*/ 24 w 26"/>
                  <a:gd name="T1" fmla="*/ 5 h 22"/>
                  <a:gd name="T2" fmla="*/ 19 w 26"/>
                  <a:gd name="T3" fmla="*/ 1 h 22"/>
                  <a:gd name="T4" fmla="*/ 9 w 26"/>
                  <a:gd name="T5" fmla="*/ 1 h 22"/>
                  <a:gd name="T6" fmla="*/ 1 w 26"/>
                  <a:gd name="T7" fmla="*/ 8 h 22"/>
                  <a:gd name="T8" fmla="*/ 1 w 26"/>
                  <a:gd name="T9" fmla="*/ 15 h 22"/>
                  <a:gd name="T10" fmla="*/ 16 w 26"/>
                  <a:gd name="T11" fmla="*/ 19 h 22"/>
                  <a:gd name="T12" fmla="*/ 24 w 26"/>
                  <a:gd name="T13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2">
                    <a:moveTo>
                      <a:pt x="24" y="5"/>
                    </a:moveTo>
                    <a:cubicBezTo>
                      <a:pt x="23" y="3"/>
                      <a:pt x="21" y="2"/>
                      <a:pt x="19" y="1"/>
                    </a:cubicBezTo>
                    <a:cubicBezTo>
                      <a:pt x="16" y="0"/>
                      <a:pt x="12" y="0"/>
                      <a:pt x="9" y="1"/>
                    </a:cubicBezTo>
                    <a:cubicBezTo>
                      <a:pt x="5" y="2"/>
                      <a:pt x="2" y="5"/>
                      <a:pt x="1" y="8"/>
                    </a:cubicBezTo>
                    <a:cubicBezTo>
                      <a:pt x="0" y="10"/>
                      <a:pt x="0" y="13"/>
                      <a:pt x="1" y="15"/>
                    </a:cubicBezTo>
                    <a:cubicBezTo>
                      <a:pt x="3" y="20"/>
                      <a:pt x="9" y="22"/>
                      <a:pt x="16" y="19"/>
                    </a:cubicBezTo>
                    <a:cubicBezTo>
                      <a:pt x="22" y="16"/>
                      <a:pt x="26" y="10"/>
                      <a:pt x="2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18" name="Freeform 199"/>
              <p:cNvSpPr/>
              <p:nvPr/>
            </p:nvSpPr>
            <p:spPr bwMode="auto">
              <a:xfrm>
                <a:off x="5643" y="792"/>
                <a:ext cx="43" cy="40"/>
              </a:xfrm>
              <a:custGeom>
                <a:avLst/>
                <a:gdLst>
                  <a:gd name="T0" fmla="*/ 6 w 18"/>
                  <a:gd name="T1" fmla="*/ 1 h 17"/>
                  <a:gd name="T2" fmla="*/ 4 w 18"/>
                  <a:gd name="T3" fmla="*/ 0 h 17"/>
                  <a:gd name="T4" fmla="*/ 2 w 18"/>
                  <a:gd name="T5" fmla="*/ 5 h 17"/>
                  <a:gd name="T6" fmla="*/ 8 w 18"/>
                  <a:gd name="T7" fmla="*/ 16 h 17"/>
                  <a:gd name="T8" fmla="*/ 16 w 18"/>
                  <a:gd name="T9" fmla="*/ 14 h 17"/>
                  <a:gd name="T10" fmla="*/ 18 w 18"/>
                  <a:gd name="T11" fmla="*/ 13 h 17"/>
                  <a:gd name="T12" fmla="*/ 12 w 18"/>
                  <a:gd name="T13" fmla="*/ 12 h 17"/>
                  <a:gd name="T14" fmla="*/ 6 w 18"/>
                  <a:gd name="T15" fmla="*/ 7 h 17"/>
                  <a:gd name="T16" fmla="*/ 5 w 18"/>
                  <a:gd name="T17" fmla="*/ 4 h 17"/>
                  <a:gd name="T18" fmla="*/ 6 w 18"/>
                  <a:gd name="T1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7">
                    <a:moveTo>
                      <a:pt x="6" y="1"/>
                    </a:moveTo>
                    <a:cubicBezTo>
                      <a:pt x="6" y="0"/>
                      <a:pt x="5" y="0"/>
                      <a:pt x="4" y="0"/>
                    </a:cubicBezTo>
                    <a:cubicBezTo>
                      <a:pt x="3" y="1"/>
                      <a:pt x="2" y="2"/>
                      <a:pt x="2" y="5"/>
                    </a:cubicBezTo>
                    <a:cubicBezTo>
                      <a:pt x="0" y="13"/>
                      <a:pt x="5" y="16"/>
                      <a:pt x="8" y="16"/>
                    </a:cubicBezTo>
                    <a:cubicBezTo>
                      <a:pt x="11" y="17"/>
                      <a:pt x="14" y="16"/>
                      <a:pt x="16" y="14"/>
                    </a:cubicBezTo>
                    <a:cubicBezTo>
                      <a:pt x="16" y="14"/>
                      <a:pt x="17" y="13"/>
                      <a:pt x="18" y="13"/>
                    </a:cubicBezTo>
                    <a:cubicBezTo>
                      <a:pt x="16" y="13"/>
                      <a:pt x="14" y="13"/>
                      <a:pt x="12" y="12"/>
                    </a:cubicBezTo>
                    <a:cubicBezTo>
                      <a:pt x="9" y="11"/>
                      <a:pt x="7" y="9"/>
                      <a:pt x="6" y="7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5" y="3"/>
                      <a:pt x="6" y="2"/>
                      <a:pt x="6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19" name="Freeform 200"/>
              <p:cNvSpPr/>
              <p:nvPr/>
            </p:nvSpPr>
            <p:spPr bwMode="auto">
              <a:xfrm>
                <a:off x="5674" y="818"/>
                <a:ext cx="60" cy="57"/>
              </a:xfrm>
              <a:custGeom>
                <a:avLst/>
                <a:gdLst>
                  <a:gd name="T0" fmla="*/ 25 w 25"/>
                  <a:gd name="T1" fmla="*/ 0 h 24"/>
                  <a:gd name="T2" fmla="*/ 15 w 25"/>
                  <a:gd name="T3" fmla="*/ 6 h 24"/>
                  <a:gd name="T4" fmla="*/ 11 w 25"/>
                  <a:gd name="T5" fmla="*/ 12 h 24"/>
                  <a:gd name="T6" fmla="*/ 3 w 25"/>
                  <a:gd name="T7" fmla="*/ 17 h 24"/>
                  <a:gd name="T8" fmla="*/ 0 w 25"/>
                  <a:gd name="T9" fmla="*/ 22 h 24"/>
                  <a:gd name="T10" fmla="*/ 20 w 25"/>
                  <a:gd name="T11" fmla="*/ 17 h 24"/>
                  <a:gd name="T12" fmla="*/ 25 w 25"/>
                  <a:gd name="T13" fmla="*/ 4 h 24"/>
                  <a:gd name="T14" fmla="*/ 25 w 25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24">
                    <a:moveTo>
                      <a:pt x="25" y="0"/>
                    </a:moveTo>
                    <a:cubicBezTo>
                      <a:pt x="22" y="5"/>
                      <a:pt x="17" y="6"/>
                      <a:pt x="15" y="6"/>
                    </a:cubicBezTo>
                    <a:cubicBezTo>
                      <a:pt x="14" y="8"/>
                      <a:pt x="12" y="10"/>
                      <a:pt x="11" y="12"/>
                    </a:cubicBezTo>
                    <a:cubicBezTo>
                      <a:pt x="9" y="15"/>
                      <a:pt x="6" y="17"/>
                      <a:pt x="3" y="17"/>
                    </a:cubicBezTo>
                    <a:cubicBezTo>
                      <a:pt x="2" y="19"/>
                      <a:pt x="1" y="21"/>
                      <a:pt x="0" y="22"/>
                    </a:cubicBezTo>
                    <a:cubicBezTo>
                      <a:pt x="4" y="23"/>
                      <a:pt x="14" y="24"/>
                      <a:pt x="20" y="17"/>
                    </a:cubicBezTo>
                    <a:cubicBezTo>
                      <a:pt x="24" y="13"/>
                      <a:pt x="25" y="8"/>
                      <a:pt x="25" y="4"/>
                    </a:cubicBezTo>
                    <a:cubicBezTo>
                      <a:pt x="25" y="3"/>
                      <a:pt x="25" y="1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20" name="Freeform 201"/>
              <p:cNvSpPr/>
              <p:nvPr/>
            </p:nvSpPr>
            <p:spPr bwMode="auto">
              <a:xfrm>
                <a:off x="5600" y="790"/>
                <a:ext cx="74" cy="88"/>
              </a:xfrm>
              <a:custGeom>
                <a:avLst/>
                <a:gdLst>
                  <a:gd name="T0" fmla="*/ 7 w 31"/>
                  <a:gd name="T1" fmla="*/ 26 h 37"/>
                  <a:gd name="T2" fmla="*/ 11 w 31"/>
                  <a:gd name="T3" fmla="*/ 30 h 37"/>
                  <a:gd name="T4" fmla="*/ 22 w 31"/>
                  <a:gd name="T5" fmla="*/ 36 h 37"/>
                  <a:gd name="T6" fmla="*/ 31 w 31"/>
                  <a:gd name="T7" fmla="*/ 30 h 37"/>
                  <a:gd name="T8" fmla="*/ 14 w 31"/>
                  <a:gd name="T9" fmla="*/ 25 h 37"/>
                  <a:gd name="T10" fmla="*/ 10 w 31"/>
                  <a:gd name="T11" fmla="*/ 19 h 37"/>
                  <a:gd name="T12" fmla="*/ 10 w 31"/>
                  <a:gd name="T13" fmla="*/ 17 h 37"/>
                  <a:gd name="T14" fmla="*/ 12 w 31"/>
                  <a:gd name="T15" fmla="*/ 10 h 37"/>
                  <a:gd name="T16" fmla="*/ 10 w 31"/>
                  <a:gd name="T17" fmla="*/ 7 h 37"/>
                  <a:gd name="T18" fmla="*/ 9 w 31"/>
                  <a:gd name="T19" fmla="*/ 4 h 37"/>
                  <a:gd name="T20" fmla="*/ 10 w 31"/>
                  <a:gd name="T21" fmla="*/ 0 h 37"/>
                  <a:gd name="T22" fmla="*/ 2 w 31"/>
                  <a:gd name="T23" fmla="*/ 5 h 37"/>
                  <a:gd name="T24" fmla="*/ 0 w 31"/>
                  <a:gd name="T25" fmla="*/ 12 h 37"/>
                  <a:gd name="T26" fmla="*/ 0 w 31"/>
                  <a:gd name="T27" fmla="*/ 16 h 37"/>
                  <a:gd name="T28" fmla="*/ 7 w 31"/>
                  <a:gd name="T29" fmla="*/ 2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" h="37">
                    <a:moveTo>
                      <a:pt x="7" y="26"/>
                    </a:moveTo>
                    <a:cubicBezTo>
                      <a:pt x="8" y="27"/>
                      <a:pt x="10" y="28"/>
                      <a:pt x="11" y="30"/>
                    </a:cubicBezTo>
                    <a:cubicBezTo>
                      <a:pt x="14" y="34"/>
                      <a:pt x="18" y="37"/>
                      <a:pt x="22" y="36"/>
                    </a:cubicBezTo>
                    <a:cubicBezTo>
                      <a:pt x="25" y="36"/>
                      <a:pt x="28" y="34"/>
                      <a:pt x="31" y="30"/>
                    </a:cubicBezTo>
                    <a:cubicBezTo>
                      <a:pt x="24" y="30"/>
                      <a:pt x="18" y="27"/>
                      <a:pt x="14" y="25"/>
                    </a:cubicBezTo>
                    <a:cubicBezTo>
                      <a:pt x="12" y="23"/>
                      <a:pt x="10" y="21"/>
                      <a:pt x="10" y="19"/>
                    </a:cubicBezTo>
                    <a:cubicBezTo>
                      <a:pt x="10" y="18"/>
                      <a:pt x="10" y="18"/>
                      <a:pt x="10" y="17"/>
                    </a:cubicBezTo>
                    <a:cubicBezTo>
                      <a:pt x="10" y="14"/>
                      <a:pt x="11" y="12"/>
                      <a:pt x="12" y="10"/>
                    </a:cubicBezTo>
                    <a:cubicBezTo>
                      <a:pt x="11" y="9"/>
                      <a:pt x="10" y="8"/>
                      <a:pt x="10" y="7"/>
                    </a:cubicBezTo>
                    <a:cubicBezTo>
                      <a:pt x="10" y="6"/>
                      <a:pt x="9" y="5"/>
                      <a:pt x="9" y="4"/>
                    </a:cubicBezTo>
                    <a:cubicBezTo>
                      <a:pt x="9" y="3"/>
                      <a:pt x="10" y="1"/>
                      <a:pt x="10" y="0"/>
                    </a:cubicBezTo>
                    <a:cubicBezTo>
                      <a:pt x="8" y="0"/>
                      <a:pt x="4" y="2"/>
                      <a:pt x="2" y="5"/>
                    </a:cubicBezTo>
                    <a:cubicBezTo>
                      <a:pt x="1" y="7"/>
                      <a:pt x="0" y="9"/>
                      <a:pt x="0" y="12"/>
                    </a:cubicBezTo>
                    <a:cubicBezTo>
                      <a:pt x="0" y="13"/>
                      <a:pt x="0" y="14"/>
                      <a:pt x="0" y="16"/>
                    </a:cubicBezTo>
                    <a:cubicBezTo>
                      <a:pt x="2" y="21"/>
                      <a:pt x="4" y="23"/>
                      <a:pt x="7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21" name="Freeform 202"/>
              <p:cNvSpPr/>
              <p:nvPr/>
            </p:nvSpPr>
            <p:spPr bwMode="auto">
              <a:xfrm>
                <a:off x="5629" y="816"/>
                <a:ext cx="76" cy="47"/>
              </a:xfrm>
              <a:custGeom>
                <a:avLst/>
                <a:gdLst>
                  <a:gd name="T0" fmla="*/ 28 w 32"/>
                  <a:gd name="T1" fmla="*/ 12 h 20"/>
                  <a:gd name="T2" fmla="*/ 32 w 32"/>
                  <a:gd name="T3" fmla="*/ 0 h 20"/>
                  <a:gd name="T4" fmla="*/ 28 w 32"/>
                  <a:gd name="T5" fmla="*/ 1 h 20"/>
                  <a:gd name="T6" fmla="*/ 24 w 32"/>
                  <a:gd name="T7" fmla="*/ 6 h 20"/>
                  <a:gd name="T8" fmla="*/ 14 w 32"/>
                  <a:gd name="T9" fmla="*/ 9 h 20"/>
                  <a:gd name="T10" fmla="*/ 6 w 32"/>
                  <a:gd name="T11" fmla="*/ 2 h 20"/>
                  <a:gd name="T12" fmla="*/ 2 w 32"/>
                  <a:gd name="T13" fmla="*/ 1 h 20"/>
                  <a:gd name="T14" fmla="*/ 0 w 32"/>
                  <a:gd name="T15" fmla="*/ 6 h 20"/>
                  <a:gd name="T16" fmla="*/ 3 w 32"/>
                  <a:gd name="T17" fmla="*/ 11 h 20"/>
                  <a:gd name="T18" fmla="*/ 28 w 32"/>
                  <a:gd name="T19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20">
                    <a:moveTo>
                      <a:pt x="28" y="12"/>
                    </a:moveTo>
                    <a:cubicBezTo>
                      <a:pt x="31" y="7"/>
                      <a:pt x="32" y="3"/>
                      <a:pt x="32" y="0"/>
                    </a:cubicBezTo>
                    <a:cubicBezTo>
                      <a:pt x="31" y="1"/>
                      <a:pt x="29" y="1"/>
                      <a:pt x="28" y="1"/>
                    </a:cubicBezTo>
                    <a:cubicBezTo>
                      <a:pt x="27" y="3"/>
                      <a:pt x="26" y="5"/>
                      <a:pt x="24" y="6"/>
                    </a:cubicBezTo>
                    <a:cubicBezTo>
                      <a:pt x="21" y="9"/>
                      <a:pt x="17" y="10"/>
                      <a:pt x="14" y="9"/>
                    </a:cubicBezTo>
                    <a:cubicBezTo>
                      <a:pt x="11" y="9"/>
                      <a:pt x="7" y="6"/>
                      <a:pt x="6" y="2"/>
                    </a:cubicBezTo>
                    <a:cubicBezTo>
                      <a:pt x="4" y="2"/>
                      <a:pt x="3" y="2"/>
                      <a:pt x="2" y="1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0" y="8"/>
                      <a:pt x="1" y="10"/>
                      <a:pt x="3" y="11"/>
                    </a:cubicBezTo>
                    <a:cubicBezTo>
                      <a:pt x="10" y="16"/>
                      <a:pt x="22" y="20"/>
                      <a:pt x="28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22" name="Freeform 203"/>
              <p:cNvSpPr/>
              <p:nvPr/>
            </p:nvSpPr>
            <p:spPr bwMode="auto">
              <a:xfrm>
                <a:off x="5629" y="766"/>
                <a:ext cx="38" cy="47"/>
              </a:xfrm>
              <a:custGeom>
                <a:avLst/>
                <a:gdLst>
                  <a:gd name="T0" fmla="*/ 5 w 16"/>
                  <a:gd name="T1" fmla="*/ 3 h 20"/>
                  <a:gd name="T2" fmla="*/ 0 w 16"/>
                  <a:gd name="T3" fmla="*/ 14 h 20"/>
                  <a:gd name="T4" fmla="*/ 1 w 16"/>
                  <a:gd name="T5" fmla="*/ 16 h 20"/>
                  <a:gd name="T6" fmla="*/ 5 w 16"/>
                  <a:gd name="T7" fmla="*/ 20 h 20"/>
                  <a:gd name="T8" fmla="*/ 5 w 16"/>
                  <a:gd name="T9" fmla="*/ 18 h 20"/>
                  <a:gd name="T10" fmla="*/ 5 w 16"/>
                  <a:gd name="T11" fmla="*/ 15 h 20"/>
                  <a:gd name="T12" fmla="*/ 9 w 16"/>
                  <a:gd name="T13" fmla="*/ 9 h 20"/>
                  <a:gd name="T14" fmla="*/ 14 w 16"/>
                  <a:gd name="T15" fmla="*/ 9 h 20"/>
                  <a:gd name="T16" fmla="*/ 16 w 16"/>
                  <a:gd name="T17" fmla="*/ 3 h 20"/>
                  <a:gd name="T18" fmla="*/ 5 w 16"/>
                  <a:gd name="T19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20">
                    <a:moveTo>
                      <a:pt x="5" y="3"/>
                    </a:moveTo>
                    <a:cubicBezTo>
                      <a:pt x="2" y="6"/>
                      <a:pt x="0" y="10"/>
                      <a:pt x="0" y="14"/>
                    </a:cubicBezTo>
                    <a:cubicBezTo>
                      <a:pt x="0" y="15"/>
                      <a:pt x="0" y="15"/>
                      <a:pt x="1" y="16"/>
                    </a:cubicBezTo>
                    <a:cubicBezTo>
                      <a:pt x="1" y="18"/>
                      <a:pt x="3" y="19"/>
                      <a:pt x="5" y="20"/>
                    </a:cubicBezTo>
                    <a:cubicBezTo>
                      <a:pt x="5" y="19"/>
                      <a:pt x="5" y="19"/>
                      <a:pt x="5" y="18"/>
                    </a:cubicBezTo>
                    <a:cubicBezTo>
                      <a:pt x="5" y="17"/>
                      <a:pt x="5" y="16"/>
                      <a:pt x="5" y="15"/>
                    </a:cubicBezTo>
                    <a:cubicBezTo>
                      <a:pt x="6" y="12"/>
                      <a:pt x="7" y="9"/>
                      <a:pt x="9" y="9"/>
                    </a:cubicBezTo>
                    <a:cubicBezTo>
                      <a:pt x="10" y="8"/>
                      <a:pt x="12" y="8"/>
                      <a:pt x="14" y="9"/>
                    </a:cubicBezTo>
                    <a:cubicBezTo>
                      <a:pt x="14" y="7"/>
                      <a:pt x="15" y="5"/>
                      <a:pt x="16" y="3"/>
                    </a:cubicBezTo>
                    <a:cubicBezTo>
                      <a:pt x="14" y="2"/>
                      <a:pt x="9" y="0"/>
                      <a:pt x="5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23" name="Freeform 204"/>
              <p:cNvSpPr/>
              <p:nvPr/>
            </p:nvSpPr>
            <p:spPr bwMode="auto">
              <a:xfrm>
                <a:off x="5677" y="751"/>
                <a:ext cx="57" cy="74"/>
              </a:xfrm>
              <a:custGeom>
                <a:avLst/>
                <a:gdLst>
                  <a:gd name="T0" fmla="*/ 0 w 24"/>
                  <a:gd name="T1" fmla="*/ 7 h 31"/>
                  <a:gd name="T2" fmla="*/ 5 w 24"/>
                  <a:gd name="T3" fmla="*/ 6 h 31"/>
                  <a:gd name="T4" fmla="*/ 16 w 24"/>
                  <a:gd name="T5" fmla="*/ 13 h 31"/>
                  <a:gd name="T6" fmla="*/ 17 w 24"/>
                  <a:gd name="T7" fmla="*/ 17 h 31"/>
                  <a:gd name="T8" fmla="*/ 17 w 24"/>
                  <a:gd name="T9" fmla="*/ 20 h 31"/>
                  <a:gd name="T10" fmla="*/ 15 w 24"/>
                  <a:gd name="T11" fmla="*/ 24 h 31"/>
                  <a:gd name="T12" fmla="*/ 15 w 24"/>
                  <a:gd name="T13" fmla="*/ 26 h 31"/>
                  <a:gd name="T14" fmla="*/ 15 w 24"/>
                  <a:gd name="T15" fmla="*/ 31 h 31"/>
                  <a:gd name="T16" fmla="*/ 23 w 24"/>
                  <a:gd name="T17" fmla="*/ 24 h 31"/>
                  <a:gd name="T18" fmla="*/ 24 w 24"/>
                  <a:gd name="T19" fmla="*/ 17 h 31"/>
                  <a:gd name="T20" fmla="*/ 19 w 24"/>
                  <a:gd name="T21" fmla="*/ 5 h 31"/>
                  <a:gd name="T22" fmla="*/ 6 w 24"/>
                  <a:gd name="T23" fmla="*/ 1 h 31"/>
                  <a:gd name="T24" fmla="*/ 0 w 24"/>
                  <a:gd name="T25" fmla="*/ 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31">
                    <a:moveTo>
                      <a:pt x="0" y="7"/>
                    </a:moveTo>
                    <a:cubicBezTo>
                      <a:pt x="1" y="6"/>
                      <a:pt x="3" y="6"/>
                      <a:pt x="5" y="6"/>
                    </a:cubicBezTo>
                    <a:cubicBezTo>
                      <a:pt x="7" y="6"/>
                      <a:pt x="13" y="8"/>
                      <a:pt x="16" y="13"/>
                    </a:cubicBezTo>
                    <a:cubicBezTo>
                      <a:pt x="17" y="14"/>
                      <a:pt x="17" y="16"/>
                      <a:pt x="17" y="17"/>
                    </a:cubicBezTo>
                    <a:cubicBezTo>
                      <a:pt x="17" y="18"/>
                      <a:pt x="17" y="19"/>
                      <a:pt x="17" y="20"/>
                    </a:cubicBezTo>
                    <a:cubicBezTo>
                      <a:pt x="17" y="22"/>
                      <a:pt x="16" y="23"/>
                      <a:pt x="15" y="24"/>
                    </a:cubicBezTo>
                    <a:cubicBezTo>
                      <a:pt x="15" y="25"/>
                      <a:pt x="15" y="25"/>
                      <a:pt x="15" y="26"/>
                    </a:cubicBezTo>
                    <a:cubicBezTo>
                      <a:pt x="15" y="27"/>
                      <a:pt x="15" y="29"/>
                      <a:pt x="15" y="31"/>
                    </a:cubicBezTo>
                    <a:cubicBezTo>
                      <a:pt x="17" y="30"/>
                      <a:pt x="21" y="29"/>
                      <a:pt x="23" y="24"/>
                    </a:cubicBezTo>
                    <a:cubicBezTo>
                      <a:pt x="23" y="21"/>
                      <a:pt x="24" y="19"/>
                      <a:pt x="24" y="17"/>
                    </a:cubicBezTo>
                    <a:cubicBezTo>
                      <a:pt x="24" y="12"/>
                      <a:pt x="22" y="8"/>
                      <a:pt x="19" y="5"/>
                    </a:cubicBezTo>
                    <a:cubicBezTo>
                      <a:pt x="16" y="2"/>
                      <a:pt x="11" y="0"/>
                      <a:pt x="6" y="1"/>
                    </a:cubicBezTo>
                    <a:cubicBezTo>
                      <a:pt x="4" y="1"/>
                      <a:pt x="1" y="3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24" name="Freeform 205"/>
              <p:cNvSpPr/>
              <p:nvPr/>
            </p:nvSpPr>
            <p:spPr bwMode="auto">
              <a:xfrm>
                <a:off x="5607" y="742"/>
                <a:ext cx="70" cy="48"/>
              </a:xfrm>
              <a:custGeom>
                <a:avLst/>
                <a:gdLst>
                  <a:gd name="T0" fmla="*/ 8 w 29"/>
                  <a:gd name="T1" fmla="*/ 6 h 20"/>
                  <a:gd name="T2" fmla="*/ 0 w 29"/>
                  <a:gd name="T3" fmla="*/ 20 h 20"/>
                  <a:gd name="T4" fmla="*/ 0 w 29"/>
                  <a:gd name="T5" fmla="*/ 20 h 20"/>
                  <a:gd name="T6" fmla="*/ 8 w 29"/>
                  <a:gd name="T7" fmla="*/ 16 h 20"/>
                  <a:gd name="T8" fmla="*/ 12 w 29"/>
                  <a:gd name="T9" fmla="*/ 11 h 20"/>
                  <a:gd name="T10" fmla="*/ 26 w 29"/>
                  <a:gd name="T11" fmla="*/ 10 h 20"/>
                  <a:gd name="T12" fmla="*/ 29 w 29"/>
                  <a:gd name="T13" fmla="*/ 5 h 20"/>
                  <a:gd name="T14" fmla="*/ 8 w 29"/>
                  <a:gd name="T15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0">
                    <a:moveTo>
                      <a:pt x="8" y="6"/>
                    </a:moveTo>
                    <a:cubicBezTo>
                      <a:pt x="1" y="11"/>
                      <a:pt x="0" y="17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3" y="18"/>
                      <a:pt x="7" y="17"/>
                      <a:pt x="8" y="16"/>
                    </a:cubicBezTo>
                    <a:cubicBezTo>
                      <a:pt x="9" y="14"/>
                      <a:pt x="11" y="13"/>
                      <a:pt x="12" y="11"/>
                    </a:cubicBezTo>
                    <a:cubicBezTo>
                      <a:pt x="17" y="7"/>
                      <a:pt x="23" y="9"/>
                      <a:pt x="26" y="10"/>
                    </a:cubicBezTo>
                    <a:cubicBezTo>
                      <a:pt x="27" y="8"/>
                      <a:pt x="28" y="6"/>
                      <a:pt x="29" y="5"/>
                    </a:cubicBezTo>
                    <a:cubicBezTo>
                      <a:pt x="23" y="0"/>
                      <a:pt x="17" y="0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25" name="Freeform 206"/>
              <p:cNvSpPr/>
              <p:nvPr/>
            </p:nvSpPr>
            <p:spPr bwMode="auto">
              <a:xfrm>
                <a:off x="5667" y="771"/>
                <a:ext cx="46" cy="40"/>
              </a:xfrm>
              <a:custGeom>
                <a:avLst/>
                <a:gdLst>
                  <a:gd name="T0" fmla="*/ 8 w 19"/>
                  <a:gd name="T1" fmla="*/ 7 h 17"/>
                  <a:gd name="T2" fmla="*/ 12 w 19"/>
                  <a:gd name="T3" fmla="*/ 12 h 17"/>
                  <a:gd name="T4" fmla="*/ 12 w 19"/>
                  <a:gd name="T5" fmla="*/ 16 h 17"/>
                  <a:gd name="T6" fmla="*/ 12 w 19"/>
                  <a:gd name="T7" fmla="*/ 17 h 17"/>
                  <a:gd name="T8" fmla="*/ 15 w 19"/>
                  <a:gd name="T9" fmla="*/ 16 h 17"/>
                  <a:gd name="T10" fmla="*/ 18 w 19"/>
                  <a:gd name="T11" fmla="*/ 11 h 17"/>
                  <a:gd name="T12" fmla="*/ 18 w 19"/>
                  <a:gd name="T13" fmla="*/ 6 h 17"/>
                  <a:gd name="T14" fmla="*/ 8 w 19"/>
                  <a:gd name="T15" fmla="*/ 1 h 17"/>
                  <a:gd name="T16" fmla="*/ 3 w 19"/>
                  <a:gd name="T17" fmla="*/ 2 h 17"/>
                  <a:gd name="T18" fmla="*/ 0 w 19"/>
                  <a:gd name="T19" fmla="*/ 7 h 17"/>
                  <a:gd name="T20" fmla="*/ 8 w 19"/>
                  <a:gd name="T21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7">
                    <a:moveTo>
                      <a:pt x="8" y="7"/>
                    </a:moveTo>
                    <a:cubicBezTo>
                      <a:pt x="10" y="8"/>
                      <a:pt x="11" y="10"/>
                      <a:pt x="12" y="12"/>
                    </a:cubicBezTo>
                    <a:cubicBezTo>
                      <a:pt x="12" y="13"/>
                      <a:pt x="12" y="15"/>
                      <a:pt x="12" y="16"/>
                    </a:cubicBezTo>
                    <a:cubicBezTo>
                      <a:pt x="12" y="16"/>
                      <a:pt x="12" y="17"/>
                      <a:pt x="12" y="17"/>
                    </a:cubicBezTo>
                    <a:cubicBezTo>
                      <a:pt x="13" y="17"/>
                      <a:pt x="14" y="17"/>
                      <a:pt x="15" y="16"/>
                    </a:cubicBezTo>
                    <a:cubicBezTo>
                      <a:pt x="17" y="16"/>
                      <a:pt x="18" y="14"/>
                      <a:pt x="18" y="11"/>
                    </a:cubicBezTo>
                    <a:cubicBezTo>
                      <a:pt x="19" y="9"/>
                      <a:pt x="19" y="8"/>
                      <a:pt x="18" y="6"/>
                    </a:cubicBezTo>
                    <a:cubicBezTo>
                      <a:pt x="16" y="3"/>
                      <a:pt x="10" y="1"/>
                      <a:pt x="8" y="1"/>
                    </a:cubicBezTo>
                    <a:cubicBezTo>
                      <a:pt x="6" y="0"/>
                      <a:pt x="5" y="1"/>
                      <a:pt x="3" y="2"/>
                    </a:cubicBezTo>
                    <a:cubicBezTo>
                      <a:pt x="2" y="3"/>
                      <a:pt x="1" y="4"/>
                      <a:pt x="0" y="7"/>
                    </a:cubicBezTo>
                    <a:cubicBezTo>
                      <a:pt x="3" y="6"/>
                      <a:pt x="6" y="6"/>
                      <a:pt x="8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  <p:sp>
            <p:nvSpPr>
              <p:cNvPr id="226" name="Freeform 207"/>
              <p:cNvSpPr/>
              <p:nvPr/>
            </p:nvSpPr>
            <p:spPr bwMode="auto">
              <a:xfrm>
                <a:off x="5662" y="790"/>
                <a:ext cx="27" cy="26"/>
              </a:xfrm>
              <a:custGeom>
                <a:avLst/>
                <a:gdLst>
                  <a:gd name="T0" fmla="*/ 1 w 11"/>
                  <a:gd name="T1" fmla="*/ 7 h 11"/>
                  <a:gd name="T2" fmla="*/ 1 w 11"/>
                  <a:gd name="T3" fmla="*/ 8 h 11"/>
                  <a:gd name="T4" fmla="*/ 5 w 11"/>
                  <a:gd name="T5" fmla="*/ 10 h 11"/>
                  <a:gd name="T6" fmla="*/ 11 w 11"/>
                  <a:gd name="T7" fmla="*/ 11 h 11"/>
                  <a:gd name="T8" fmla="*/ 11 w 11"/>
                  <a:gd name="T9" fmla="*/ 8 h 11"/>
                  <a:gd name="T10" fmla="*/ 11 w 11"/>
                  <a:gd name="T11" fmla="*/ 4 h 11"/>
                  <a:gd name="T12" fmla="*/ 10 w 11"/>
                  <a:gd name="T13" fmla="*/ 3 h 11"/>
                  <a:gd name="T14" fmla="*/ 9 w 11"/>
                  <a:gd name="T15" fmla="*/ 2 h 11"/>
                  <a:gd name="T16" fmla="*/ 1 w 11"/>
                  <a:gd name="T17" fmla="*/ 2 h 11"/>
                  <a:gd name="T18" fmla="*/ 1 w 11"/>
                  <a:gd name="T19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1">
                    <a:moveTo>
                      <a:pt x="1" y="7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3" y="10"/>
                      <a:pt x="5" y="10"/>
                    </a:cubicBezTo>
                    <a:cubicBezTo>
                      <a:pt x="8" y="11"/>
                      <a:pt x="10" y="11"/>
                      <a:pt x="11" y="11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7"/>
                      <a:pt x="11" y="6"/>
                      <a:pt x="11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2"/>
                      <a:pt x="9" y="2"/>
                    </a:cubicBezTo>
                    <a:cubicBezTo>
                      <a:pt x="6" y="0"/>
                      <a:pt x="2" y="2"/>
                      <a:pt x="1" y="2"/>
                    </a:cubicBezTo>
                    <a:cubicBezTo>
                      <a:pt x="1" y="3"/>
                      <a:pt x="0" y="5"/>
                      <a:pt x="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solidFill>
                    <a:srgbClr val="F7E1C9"/>
                  </a:solidFill>
                </a:endParaRPr>
              </a:p>
            </p:txBody>
          </p:sp>
        </p:grpSp>
        <p:sp>
          <p:nvSpPr>
            <p:cNvPr id="227" name="文本框 226"/>
            <p:cNvSpPr txBox="1"/>
            <p:nvPr/>
          </p:nvSpPr>
          <p:spPr>
            <a:xfrm>
              <a:off x="6522149" y="4063479"/>
              <a:ext cx="2063578" cy="36933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dirty="0" smtClean="0">
                  <a:solidFill>
                    <a:srgbClr val="91683D"/>
                  </a:solidFill>
                  <a:effectLst>
                    <a:outerShdw blurRad="38100" dist="38100" dir="2700000" algn="tl">
                      <a:srgbClr val="000000">
                        <a:alpha val="10000"/>
                      </a:srgbClr>
                    </a:outerShdw>
                  </a:effectLst>
                  <a:latin typeface="Felix Titling" panose="04060505060202020A04" pitchFamily="82" charset="0"/>
                </a:rPr>
                <a:t>Romeo &amp; Juliet</a:t>
              </a:r>
              <a:endParaRPr lang="zh-CN" altLang="en-US" dirty="0">
                <a:solidFill>
                  <a:srgbClr val="91683D"/>
                </a:solidFill>
                <a:effectLst>
                  <a:outerShdw blurRad="38100" dist="38100" dir="2700000" algn="tl">
                    <a:srgbClr val="000000">
                      <a:alpha val="10000"/>
                    </a:srgbClr>
                  </a:outerShdw>
                </a:effectLst>
                <a:latin typeface="Felix Titling" panose="04060505060202020A04" pitchFamily="82" charset="0"/>
              </a:endParaRPr>
            </a:p>
          </p:txBody>
        </p:sp>
      </p:grpSp>
      <p:sp>
        <p:nvSpPr>
          <p:cNvPr id="231" name="Content Placeholder 2"/>
          <p:cNvSpPr txBox="1"/>
          <p:nvPr/>
        </p:nvSpPr>
        <p:spPr>
          <a:xfrm>
            <a:off x="1180327" y="4180664"/>
            <a:ext cx="4876014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600">
                <a:blipFill>
                  <a:blip r:embed="rId3"/>
                  <a:stretch>
                    <a:fillRect/>
                  </a:stretch>
                </a:blipFill>
                <a:latin typeface="Felix Titling" panose="04060505060202020A04" pitchFamily="82" charset="0"/>
              </a:defRPr>
            </a:lvl1pPr>
          </a:lstStyle>
          <a:p>
            <a:r>
              <a:rPr lang="en-US" altLang="zh-CN" sz="1100" dirty="0" smtClean="0">
                <a:sym typeface="+mn-lt"/>
              </a:rPr>
              <a:t>This is a sample letter that has been placed to demonstrate the typing format on the letterhead design </a:t>
            </a:r>
            <a:r>
              <a:rPr lang="en-US" altLang="zh-CN" sz="1100" dirty="0">
                <a:sym typeface="+mn-lt"/>
              </a:rPr>
              <a:t>This is a sample letter that has been placed to demonstrate the typing format on the letterhead </a:t>
            </a:r>
            <a:r>
              <a:rPr lang="en-US" altLang="zh-CN" sz="1100" dirty="0" smtClean="0">
                <a:sym typeface="+mn-lt"/>
              </a:rPr>
              <a:t>design</a:t>
            </a:r>
            <a:endParaRPr lang="en-US" altLang="zh-CN" sz="1100" dirty="0">
              <a:sym typeface="+mn-lt"/>
            </a:endParaRPr>
          </a:p>
        </p:txBody>
      </p:sp>
      <p:pic>
        <p:nvPicPr>
          <p:cNvPr id="235" name="图片占位符 234"/>
          <p:cNvPicPr>
            <a:picLocks noGrp="1" noChangeAspect="1"/>
          </p:cNvPicPr>
          <p:nvPr>
            <p:ph type="pic" sz="quarter" idx="10"/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408" b="16408"/>
          <a:stretch>
            <a:fillRect/>
          </a:stretch>
        </p:blipFill>
        <p:spPr/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31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3797573" y="1031224"/>
            <a:ext cx="3989898" cy="5781827"/>
            <a:chOff x="3797573" y="1031224"/>
            <a:chExt cx="3989898" cy="5781827"/>
          </a:xfrm>
        </p:grpSpPr>
        <p:sp>
          <p:nvSpPr>
            <p:cNvPr id="3156" name="矩形 3155"/>
            <p:cNvSpPr/>
            <p:nvPr/>
          </p:nvSpPr>
          <p:spPr>
            <a:xfrm>
              <a:off x="5709657" y="1764820"/>
              <a:ext cx="1980000" cy="18000"/>
            </a:xfrm>
            <a:prstGeom prst="rect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blipFill>
                  <a:blip r:embed="rId3"/>
                  <a:stretch>
                    <a:fillRect/>
                  </a:stretch>
                </a:blipFill>
              </a:endParaRPr>
            </a:p>
          </p:txBody>
        </p:sp>
        <p:sp>
          <p:nvSpPr>
            <p:cNvPr id="3157" name="矩形 3156"/>
            <p:cNvSpPr/>
            <p:nvPr/>
          </p:nvSpPr>
          <p:spPr>
            <a:xfrm rot="5400000">
              <a:off x="6559466" y="2764993"/>
              <a:ext cx="1980000" cy="18000"/>
            </a:xfrm>
            <a:prstGeom prst="rect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blipFill>
                  <a:blip r:embed="rId3"/>
                  <a:stretch>
                    <a:fillRect/>
                  </a:stretch>
                </a:blipFill>
              </a:endParaRPr>
            </a:p>
          </p:txBody>
        </p:sp>
        <p:sp>
          <p:nvSpPr>
            <p:cNvPr id="4" name="文本框 7"/>
            <p:cNvSpPr txBox="1"/>
            <p:nvPr/>
          </p:nvSpPr>
          <p:spPr>
            <a:xfrm>
              <a:off x="4139359" y="1031224"/>
              <a:ext cx="1992808" cy="28613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zh-CN" altLang="en-US" sz="7200" dirty="0" smtClean="0">
                  <a:blipFill dpi="0" rotWithShape="1">
                    <a:blip r:embed="rId3"/>
                    <a:srcRect/>
                    <a:stretch>
                      <a:fillRect/>
                    </a:stretch>
                  </a:blipFill>
                  <a:effectLst>
                    <a:outerShdw blurRad="60007" dist="200025" dir="15000000" sy="30000" kx="-1800000" algn="bl" rotWithShape="0">
                      <a:prstClr val="black">
                        <a:alpha val="32000"/>
                      </a:prstClr>
                    </a:outerShdw>
                  </a:effectLst>
                  <a:latin typeface="方正华隶简体" panose="03000509000000000000" charset="-122"/>
                  <a:ea typeface="方正华隶简体" panose="03000509000000000000" charset="-122"/>
                </a:rPr>
                <a:t>谢谢</a:t>
              </a:r>
              <a:r>
                <a:rPr lang="zh-CN" altLang="en-US" sz="7200" dirty="0" smtClean="0">
                  <a:blipFill dpi="0" rotWithShape="1">
                    <a:blip r:embed="rId3"/>
                    <a:srcRect/>
                    <a:stretch>
                      <a:fillRect/>
                    </a:stretch>
                  </a:blipFill>
                  <a:effectLst>
                    <a:outerShdw blurRad="60007" dist="200025" dir="15000000" sy="30000" kx="-1800000" algn="bl" rotWithShape="0">
                      <a:prstClr val="black">
                        <a:alpha val="32000"/>
                      </a:prstClr>
                    </a:outerShdw>
                  </a:effectLst>
                  <a:latin typeface="造字工房俊雅（非商用）常规体" pitchFamily="50" charset="-122"/>
                  <a:ea typeface="造字工房俊雅（非商用）常规体" pitchFamily="50" charset="-122"/>
                </a:rPr>
                <a:t> </a:t>
              </a:r>
              <a:endParaRPr lang="en-US" altLang="zh-CN" sz="7200" dirty="0" smtClean="0">
                <a:blipFill dpi="0" rotWithShape="1">
                  <a:blip r:embed="rId3"/>
                  <a:srcRect/>
                  <a:stretch>
                    <a:fillRect/>
                  </a:stretch>
                </a:blipFill>
                <a:effectLst>
                  <a:outerShdw blurRad="60007" dist="200025" dir="15000000" sy="30000" kx="-1800000" algn="bl" rotWithShape="0">
                    <a:prstClr val="black">
                      <a:alpha val="32000"/>
                    </a:prstClr>
                  </a:outerShdw>
                </a:effectLst>
                <a:latin typeface="造字工房俊雅（非商用）常规体" pitchFamily="50" charset="-122"/>
                <a:ea typeface="造字工房俊雅（非商用）常规体" pitchFamily="50" charset="-122"/>
              </a:endParaRPr>
            </a:p>
            <a:p>
              <a:r>
                <a:rPr lang="zh-CN" altLang="en-US" sz="3600" dirty="0" smtClean="0">
                  <a:blipFill dpi="0" rotWithShape="1">
                    <a:blip r:embed="rId3"/>
                    <a:srcRect/>
                    <a:stretch>
                      <a:fillRect/>
                    </a:stretch>
                  </a:blipFill>
                  <a:effectLst>
                    <a:outerShdw blurRad="60007" dist="200025" dir="15000000" sy="30000" kx="-1800000" algn="bl" rotWithShape="0">
                      <a:prstClr val="black">
                        <a:alpha val="32000"/>
                      </a:prstClr>
                    </a:outerShdw>
                  </a:effectLst>
                  <a:latin typeface="造字工房俊雅（非商用）常规体" pitchFamily="50" charset="-122"/>
                  <a:ea typeface="造字工房俊雅（非商用）常规体" pitchFamily="50" charset="-122"/>
                </a:rPr>
                <a:t>观看</a:t>
              </a:r>
              <a:endParaRPr lang="zh-CN" altLang="en-US" sz="3600" dirty="0">
                <a:blipFill dpi="0" rotWithShape="1">
                  <a:blip r:embed="rId3"/>
                  <a:srcRect/>
                  <a:stretch>
                    <a:fillRect/>
                  </a:stretch>
                </a:blipFill>
                <a:effectLst>
                  <a:outerShdw blurRad="60007" dist="200025" dir="15000000" sy="30000" kx="-1800000" algn="bl" rotWithShape="0">
                    <a:prstClr val="black">
                      <a:alpha val="32000"/>
                    </a:prstClr>
                  </a:outerShdw>
                </a:effectLst>
                <a:latin typeface="造字工房俊雅（非商用）常规体" pitchFamily="50" charset="-122"/>
                <a:ea typeface="造字工房俊雅（非商用）常规体" pitchFamily="50" charset="-122"/>
              </a:endParaRPr>
            </a:p>
          </p:txBody>
        </p:sp>
        <p:sp>
          <p:nvSpPr>
            <p:cNvPr id="8" name="文本框 7"/>
            <p:cNvSpPr txBox="1"/>
            <p:nvPr/>
          </p:nvSpPr>
          <p:spPr>
            <a:xfrm>
              <a:off x="6806294" y="2150928"/>
              <a:ext cx="644728" cy="22159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3800" dirty="0" smtClean="0">
                  <a:blipFill dpi="0" rotWithShape="1">
                    <a:blip r:embed="rId3"/>
                    <a:srcRect/>
                    <a:stretch>
                      <a:fillRect/>
                    </a:stretch>
                  </a:blipFill>
                  <a:effectLst>
                    <a:outerShdw blurRad="60007" dist="200025" dir="15000000" sy="30000" kx="-1800000" algn="bl" rotWithShape="0">
                      <a:prstClr val="black">
                        <a:alpha val="32000"/>
                      </a:prstClr>
                    </a:outerShdw>
                  </a:effectLst>
                  <a:latin typeface="Felix Titling" panose="04060505060202020A04" pitchFamily="82" charset="0"/>
                </a:rPr>
                <a:t>J</a:t>
              </a:r>
              <a:endParaRPr lang="zh-CN" altLang="en-US" sz="13800" dirty="0">
                <a:blipFill dpi="0" rotWithShape="1">
                  <a:blip r:embed="rId3"/>
                  <a:srcRect/>
                  <a:stretch>
                    <a:fillRect/>
                  </a:stretch>
                </a:blipFill>
                <a:effectLst>
                  <a:outerShdw blurRad="60007" dist="200025" dir="15000000" sy="30000" kx="-1800000" algn="bl" rotWithShape="0">
                    <a:prstClr val="black">
                      <a:alpha val="32000"/>
                    </a:prstClr>
                  </a:outerShdw>
                </a:effectLst>
                <a:latin typeface="Felix Titling" panose="04060505060202020A04" pitchFamily="82" charset="0"/>
              </a:endParaRPr>
            </a:p>
          </p:txBody>
        </p:sp>
        <p:pic>
          <p:nvPicPr>
            <p:cNvPr id="9" name="图片 8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618867" y="1319345"/>
              <a:ext cx="1168604" cy="1059333"/>
            </a:xfrm>
            <a:prstGeom prst="rect">
              <a:avLst/>
            </a:prstGeo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7" name="文本框 6"/>
            <p:cNvSpPr txBox="1"/>
            <p:nvPr/>
          </p:nvSpPr>
          <p:spPr>
            <a:xfrm>
              <a:off x="5504705" y="1665998"/>
              <a:ext cx="1585689" cy="22159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3800" dirty="0" smtClean="0">
                  <a:blipFill dpi="0" rotWithShape="1">
                    <a:blip r:embed="rId3"/>
                    <a:srcRect/>
                    <a:stretch>
                      <a:fillRect/>
                    </a:stretch>
                  </a:blipFill>
                  <a:effectLst>
                    <a:outerShdw blurRad="60007" dist="200025" dir="15000000" sy="30000" kx="-1800000" algn="bl" rotWithShape="0">
                      <a:prstClr val="black">
                        <a:alpha val="32000"/>
                      </a:prstClr>
                    </a:outerShdw>
                  </a:effectLst>
                  <a:latin typeface="Felix Titling" panose="04060505060202020A04" pitchFamily="82" charset="0"/>
                </a:rPr>
                <a:t>R</a:t>
              </a:r>
              <a:endParaRPr lang="zh-CN" altLang="en-US" sz="13800" dirty="0">
                <a:blipFill dpi="0" rotWithShape="1">
                  <a:blip r:embed="rId3"/>
                  <a:srcRect/>
                  <a:stretch>
                    <a:fillRect/>
                  </a:stretch>
                </a:blipFill>
                <a:effectLst>
                  <a:outerShdw blurRad="60007" dist="200025" dir="15000000" sy="30000" kx="-1800000" algn="bl" rotWithShape="0">
                    <a:prstClr val="black">
                      <a:alpha val="32000"/>
                    </a:prstClr>
                  </a:outerShdw>
                </a:effectLst>
                <a:latin typeface="Felix Titling" panose="04060505060202020A04" pitchFamily="82" charset="0"/>
              </a:endParaRPr>
            </a:p>
          </p:txBody>
        </p:sp>
        <p:pic>
          <p:nvPicPr>
            <p:cNvPr id="24" name="图片 23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97573" y="2754107"/>
              <a:ext cx="2883404" cy="4058944"/>
            </a:xfrm>
            <a:prstGeom prst="rect">
              <a:avLst/>
            </a:prstGeo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</p:pic>
        <p:pic>
          <p:nvPicPr>
            <p:cNvPr id="6" name="图片 5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240101" y="3713465"/>
              <a:ext cx="2255668" cy="1368461"/>
            </a:xfrm>
            <a:prstGeom prst="rect">
              <a:avLst/>
            </a:prstGeo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5" name="文本框 4"/>
            <p:cNvSpPr txBox="1"/>
            <p:nvPr/>
          </p:nvSpPr>
          <p:spPr>
            <a:xfrm>
              <a:off x="5174315" y="3420324"/>
              <a:ext cx="143936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dirty="0" smtClean="0">
                  <a:blipFill dpi="0" rotWithShape="1">
                    <a:blip r:embed="rId3"/>
                    <a:srcRect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Romeo &amp; Juliet</a:t>
              </a:r>
              <a:endParaRPr lang="zh-CN" altLang="en-US" sz="1200" dirty="0">
                <a:blipFill dpi="0" rotWithShape="1">
                  <a:blip r:embed="rId3"/>
                  <a:srcRect/>
                  <a:stretch>
                    <a:fillRect/>
                  </a:stretch>
                </a:blipFill>
                <a:latin typeface="Felix Titling" panose="04060505060202020A04" pitchFamily="82" charset="0"/>
              </a:endParaRPr>
            </a:p>
          </p:txBody>
        </p:sp>
        <p:sp>
          <p:nvSpPr>
            <p:cNvPr id="3158" name="矩形 3157"/>
            <p:cNvSpPr/>
            <p:nvPr/>
          </p:nvSpPr>
          <p:spPr>
            <a:xfrm rot="5400000">
              <a:off x="5071766" y="3048642"/>
              <a:ext cx="612000" cy="18000"/>
            </a:xfrm>
            <a:prstGeom prst="rect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blipFill>
                  <a:blip r:embed="rId3"/>
                  <a:stretch>
                    <a:fillRect/>
                  </a:stretch>
                </a:blipFill>
              </a:endParaRPr>
            </a:p>
          </p:txBody>
        </p:sp>
        <p:sp>
          <p:nvSpPr>
            <p:cNvPr id="3159" name="矩形 3158"/>
            <p:cNvSpPr/>
            <p:nvPr/>
          </p:nvSpPr>
          <p:spPr>
            <a:xfrm>
              <a:off x="6727215" y="4313197"/>
              <a:ext cx="904026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zh-CN" altLang="en-US" sz="1000" dirty="0">
                  <a:blipFill dpi="0" rotWithShape="1">
                    <a:blip r:embed="rId3"/>
                    <a:srcRect/>
                    <a:stretch>
                      <a:fillRect/>
                    </a:stretch>
                  </a:blipFill>
                  <a:latin typeface="Felix Titling" panose="04060505060202020A04" pitchFamily="82" charset="0"/>
                </a:rPr>
                <a:t>Wedding Planning Manual</a:t>
              </a:r>
            </a:p>
          </p:txBody>
        </p:sp>
      </p:grpSp>
      <p:sp>
        <p:nvSpPr>
          <p:cNvPr id="11" name="Freeform 5"/>
          <p:cNvSpPr>
            <a:spLocks noEditPoints="1"/>
          </p:cNvSpPr>
          <p:nvPr/>
        </p:nvSpPr>
        <p:spPr bwMode="auto">
          <a:xfrm>
            <a:off x="8861115" y="42787"/>
            <a:ext cx="3330885" cy="6892398"/>
          </a:xfrm>
          <a:custGeom>
            <a:avLst/>
            <a:gdLst>
              <a:gd name="T0" fmla="*/ 908 w 1116"/>
              <a:gd name="T1" fmla="*/ 573 h 2312"/>
              <a:gd name="T2" fmla="*/ 838 w 1116"/>
              <a:gd name="T3" fmla="*/ 1329 h 2312"/>
              <a:gd name="T4" fmla="*/ 364 w 1116"/>
              <a:gd name="T5" fmla="*/ 1407 h 2312"/>
              <a:gd name="T6" fmla="*/ 137 w 1116"/>
              <a:gd name="T7" fmla="*/ 2043 h 2312"/>
              <a:gd name="T8" fmla="*/ 728 w 1116"/>
              <a:gd name="T9" fmla="*/ 2312 h 2312"/>
              <a:gd name="T10" fmla="*/ 1116 w 1116"/>
              <a:gd name="T11" fmla="*/ 1258 h 2312"/>
              <a:gd name="T12" fmla="*/ 961 w 1116"/>
              <a:gd name="T13" fmla="*/ 64 h 2312"/>
              <a:gd name="T14" fmla="*/ 1016 w 1116"/>
              <a:gd name="T15" fmla="*/ 217 h 2312"/>
              <a:gd name="T16" fmla="*/ 1066 w 1116"/>
              <a:gd name="T17" fmla="*/ 815 h 2312"/>
              <a:gd name="T18" fmla="*/ 813 w 1116"/>
              <a:gd name="T19" fmla="*/ 2292 h 2312"/>
              <a:gd name="T20" fmla="*/ 83 w 1116"/>
              <a:gd name="T21" fmla="*/ 2231 h 2312"/>
              <a:gd name="T22" fmla="*/ 356 w 1116"/>
              <a:gd name="T23" fmla="*/ 2109 h 2312"/>
              <a:gd name="T24" fmla="*/ 699 w 1116"/>
              <a:gd name="T25" fmla="*/ 2153 h 2312"/>
              <a:gd name="T26" fmla="*/ 265 w 1116"/>
              <a:gd name="T27" fmla="*/ 2010 h 2312"/>
              <a:gd name="T28" fmla="*/ 269 w 1116"/>
              <a:gd name="T29" fmla="*/ 2049 h 2312"/>
              <a:gd name="T30" fmla="*/ 436 w 1116"/>
              <a:gd name="T31" fmla="*/ 1634 h 2312"/>
              <a:gd name="T32" fmla="*/ 539 w 1116"/>
              <a:gd name="T33" fmla="*/ 1565 h 2312"/>
              <a:gd name="T34" fmla="*/ 541 w 1116"/>
              <a:gd name="T35" fmla="*/ 1418 h 2312"/>
              <a:gd name="T36" fmla="*/ 888 w 1116"/>
              <a:gd name="T37" fmla="*/ 1567 h 2312"/>
              <a:gd name="T38" fmla="*/ 998 w 1116"/>
              <a:gd name="T39" fmla="*/ 650 h 2312"/>
              <a:gd name="T40" fmla="*/ 921 w 1116"/>
              <a:gd name="T41" fmla="*/ 1681 h 2312"/>
              <a:gd name="T42" fmla="*/ 1052 w 1116"/>
              <a:gd name="T43" fmla="*/ 1612 h 2312"/>
              <a:gd name="T44" fmla="*/ 908 w 1116"/>
              <a:gd name="T45" fmla="*/ 1599 h 2312"/>
              <a:gd name="T46" fmla="*/ 1003 w 1116"/>
              <a:gd name="T47" fmla="*/ 1026 h 2312"/>
              <a:gd name="T48" fmla="*/ 1024 w 1116"/>
              <a:gd name="T49" fmla="*/ 589 h 2312"/>
              <a:gd name="T50" fmla="*/ 970 w 1116"/>
              <a:gd name="T51" fmla="*/ 668 h 2312"/>
              <a:gd name="T52" fmla="*/ 1026 w 1116"/>
              <a:gd name="T53" fmla="*/ 884 h 2312"/>
              <a:gd name="T54" fmla="*/ 917 w 1116"/>
              <a:gd name="T55" fmla="*/ 784 h 2312"/>
              <a:gd name="T56" fmla="*/ 931 w 1116"/>
              <a:gd name="T57" fmla="*/ 1353 h 2312"/>
              <a:gd name="T58" fmla="*/ 1066 w 1116"/>
              <a:gd name="T59" fmla="*/ 1971 h 2312"/>
              <a:gd name="T60" fmla="*/ 538 w 1116"/>
              <a:gd name="T61" fmla="*/ 1876 h 2312"/>
              <a:gd name="T62" fmla="*/ 558 w 1116"/>
              <a:gd name="T63" fmla="*/ 1723 h 2312"/>
              <a:gd name="T64" fmla="*/ 633 w 1116"/>
              <a:gd name="T65" fmla="*/ 1658 h 2312"/>
              <a:gd name="T66" fmla="*/ 661 w 1116"/>
              <a:gd name="T67" fmla="*/ 1847 h 2312"/>
              <a:gd name="T68" fmla="*/ 786 w 1116"/>
              <a:gd name="T69" fmla="*/ 2003 h 2312"/>
              <a:gd name="T70" fmla="*/ 709 w 1116"/>
              <a:gd name="T71" fmla="*/ 1992 h 2312"/>
              <a:gd name="T72" fmla="*/ 787 w 1116"/>
              <a:gd name="T73" fmla="*/ 2128 h 2312"/>
              <a:gd name="T74" fmla="*/ 869 w 1116"/>
              <a:gd name="T75" fmla="*/ 2128 h 2312"/>
              <a:gd name="T76" fmla="*/ 967 w 1116"/>
              <a:gd name="T77" fmla="*/ 2050 h 2312"/>
              <a:gd name="T78" fmla="*/ 856 w 1116"/>
              <a:gd name="T79" fmla="*/ 2009 h 2312"/>
              <a:gd name="T80" fmla="*/ 798 w 1116"/>
              <a:gd name="T81" fmla="*/ 1565 h 2312"/>
              <a:gd name="T82" fmla="*/ 742 w 1116"/>
              <a:gd name="T83" fmla="*/ 1401 h 2312"/>
              <a:gd name="T84" fmla="*/ 431 w 1116"/>
              <a:gd name="T85" fmla="*/ 1612 h 2312"/>
              <a:gd name="T86" fmla="*/ 374 w 1116"/>
              <a:gd name="T87" fmla="*/ 1497 h 2312"/>
              <a:gd name="T88" fmla="*/ 456 w 1116"/>
              <a:gd name="T89" fmla="*/ 1477 h 2312"/>
              <a:gd name="T90" fmla="*/ 500 w 1116"/>
              <a:gd name="T91" fmla="*/ 1619 h 2312"/>
              <a:gd name="T92" fmla="*/ 408 w 1116"/>
              <a:gd name="T93" fmla="*/ 1740 h 2312"/>
              <a:gd name="T94" fmla="*/ 339 w 1116"/>
              <a:gd name="T95" fmla="*/ 1869 h 2312"/>
              <a:gd name="T96" fmla="*/ 753 w 1116"/>
              <a:gd name="T97" fmla="*/ 2079 h 2312"/>
              <a:gd name="T98" fmla="*/ 1072 w 1116"/>
              <a:gd name="T99" fmla="*/ 1932 h 2312"/>
              <a:gd name="T100" fmla="*/ 1050 w 1116"/>
              <a:gd name="T101" fmla="*/ 1233 h 2312"/>
              <a:gd name="T102" fmla="*/ 1068 w 1116"/>
              <a:gd name="T103" fmla="*/ 522 h 2312"/>
              <a:gd name="T104" fmla="*/ 961 w 1116"/>
              <a:gd name="T105" fmla="*/ 423 h 2312"/>
              <a:gd name="T106" fmla="*/ 753 w 1116"/>
              <a:gd name="T107" fmla="*/ 1008 h 2312"/>
              <a:gd name="T108" fmla="*/ 912 w 1116"/>
              <a:gd name="T109" fmla="*/ 1178 h 2312"/>
              <a:gd name="T110" fmla="*/ 839 w 1116"/>
              <a:gd name="T111" fmla="*/ 1368 h 2312"/>
              <a:gd name="T112" fmla="*/ 313 w 1116"/>
              <a:gd name="T113" fmla="*/ 1629 h 2312"/>
              <a:gd name="T114" fmla="*/ 49 w 1116"/>
              <a:gd name="T115" fmla="*/ 2278 h 2312"/>
              <a:gd name="T116" fmla="*/ 156 w 1116"/>
              <a:gd name="T117" fmla="*/ 2219 h 2312"/>
              <a:gd name="T118" fmla="*/ 600 w 1116"/>
              <a:gd name="T119" fmla="*/ 2197 h 2312"/>
              <a:gd name="T120" fmla="*/ 1048 w 1116"/>
              <a:gd name="T121" fmla="*/ 2285 h 2312"/>
              <a:gd name="T122" fmla="*/ 908 w 1116"/>
              <a:gd name="T123" fmla="*/ 1819 h 2312"/>
              <a:gd name="T124" fmla="*/ 1081 w 1116"/>
              <a:gd name="T125" fmla="*/ 1066 h 2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16" h="2312">
                <a:moveTo>
                  <a:pt x="1116" y="271"/>
                </a:moveTo>
                <a:cubicBezTo>
                  <a:pt x="1116" y="269"/>
                  <a:pt x="1116" y="269"/>
                  <a:pt x="1116" y="269"/>
                </a:cubicBezTo>
                <a:cubicBezTo>
                  <a:pt x="1110" y="268"/>
                  <a:pt x="1110" y="268"/>
                  <a:pt x="1110" y="268"/>
                </a:cubicBezTo>
                <a:cubicBezTo>
                  <a:pt x="1111" y="266"/>
                  <a:pt x="1112" y="265"/>
                  <a:pt x="1113" y="264"/>
                </a:cubicBezTo>
                <a:cubicBezTo>
                  <a:pt x="1113" y="263"/>
                  <a:pt x="1115" y="261"/>
                  <a:pt x="1116" y="258"/>
                </a:cubicBezTo>
                <a:cubicBezTo>
                  <a:pt x="1116" y="245"/>
                  <a:pt x="1116" y="245"/>
                  <a:pt x="1116" y="245"/>
                </a:cubicBezTo>
                <a:cubicBezTo>
                  <a:pt x="1112" y="243"/>
                  <a:pt x="1106" y="250"/>
                  <a:pt x="1104" y="253"/>
                </a:cubicBezTo>
                <a:cubicBezTo>
                  <a:pt x="1104" y="253"/>
                  <a:pt x="1104" y="254"/>
                  <a:pt x="1104" y="254"/>
                </a:cubicBezTo>
                <a:cubicBezTo>
                  <a:pt x="1106" y="243"/>
                  <a:pt x="1106" y="231"/>
                  <a:pt x="1095" y="230"/>
                </a:cubicBezTo>
                <a:cubicBezTo>
                  <a:pt x="1077" y="227"/>
                  <a:pt x="1075" y="256"/>
                  <a:pt x="1074" y="268"/>
                </a:cubicBezTo>
                <a:cubicBezTo>
                  <a:pt x="1071" y="283"/>
                  <a:pt x="1069" y="299"/>
                  <a:pt x="1067" y="316"/>
                </a:cubicBezTo>
                <a:cubicBezTo>
                  <a:pt x="1066" y="262"/>
                  <a:pt x="1058" y="211"/>
                  <a:pt x="1048" y="170"/>
                </a:cubicBezTo>
                <a:cubicBezTo>
                  <a:pt x="1048" y="168"/>
                  <a:pt x="1048" y="164"/>
                  <a:pt x="1049" y="161"/>
                </a:cubicBezTo>
                <a:cubicBezTo>
                  <a:pt x="1050" y="158"/>
                  <a:pt x="1055" y="153"/>
                  <a:pt x="1059" y="150"/>
                </a:cubicBezTo>
                <a:cubicBezTo>
                  <a:pt x="1064" y="147"/>
                  <a:pt x="1070" y="146"/>
                  <a:pt x="1075" y="143"/>
                </a:cubicBezTo>
                <a:cubicBezTo>
                  <a:pt x="1080" y="139"/>
                  <a:pt x="1083" y="128"/>
                  <a:pt x="1074" y="126"/>
                </a:cubicBezTo>
                <a:cubicBezTo>
                  <a:pt x="1066" y="125"/>
                  <a:pt x="1057" y="131"/>
                  <a:pt x="1051" y="140"/>
                </a:cubicBezTo>
                <a:cubicBezTo>
                  <a:pt x="1055" y="129"/>
                  <a:pt x="1059" y="119"/>
                  <a:pt x="1064" y="108"/>
                </a:cubicBezTo>
                <a:cubicBezTo>
                  <a:pt x="1067" y="100"/>
                  <a:pt x="1070" y="85"/>
                  <a:pt x="1059" y="82"/>
                </a:cubicBezTo>
                <a:cubicBezTo>
                  <a:pt x="1037" y="75"/>
                  <a:pt x="1039" y="126"/>
                  <a:pt x="1042" y="150"/>
                </a:cubicBezTo>
                <a:cubicBezTo>
                  <a:pt x="1032" y="116"/>
                  <a:pt x="1021" y="91"/>
                  <a:pt x="1013" y="81"/>
                </a:cubicBezTo>
                <a:cubicBezTo>
                  <a:pt x="1013" y="81"/>
                  <a:pt x="1013" y="81"/>
                  <a:pt x="1013" y="80"/>
                </a:cubicBezTo>
                <a:cubicBezTo>
                  <a:pt x="1013" y="80"/>
                  <a:pt x="1013" y="79"/>
                  <a:pt x="1013" y="78"/>
                </a:cubicBezTo>
                <a:cubicBezTo>
                  <a:pt x="1021" y="71"/>
                  <a:pt x="1021" y="71"/>
                  <a:pt x="1021" y="71"/>
                </a:cubicBezTo>
                <a:cubicBezTo>
                  <a:pt x="1021" y="71"/>
                  <a:pt x="1022" y="71"/>
                  <a:pt x="1022" y="71"/>
                </a:cubicBezTo>
                <a:cubicBezTo>
                  <a:pt x="1024" y="71"/>
                  <a:pt x="1025" y="69"/>
                  <a:pt x="1025" y="68"/>
                </a:cubicBezTo>
                <a:cubicBezTo>
                  <a:pt x="1025" y="67"/>
                  <a:pt x="1025" y="66"/>
                  <a:pt x="1025" y="65"/>
                </a:cubicBezTo>
                <a:cubicBezTo>
                  <a:pt x="1027" y="55"/>
                  <a:pt x="1027" y="55"/>
                  <a:pt x="1027" y="55"/>
                </a:cubicBezTo>
                <a:cubicBezTo>
                  <a:pt x="1027" y="55"/>
                  <a:pt x="1027" y="55"/>
                  <a:pt x="1027" y="55"/>
                </a:cubicBezTo>
                <a:cubicBezTo>
                  <a:pt x="1029" y="55"/>
                  <a:pt x="1031" y="54"/>
                  <a:pt x="1031" y="52"/>
                </a:cubicBezTo>
                <a:cubicBezTo>
                  <a:pt x="1031" y="50"/>
                  <a:pt x="1030" y="49"/>
                  <a:pt x="1028" y="48"/>
                </a:cubicBezTo>
                <a:cubicBezTo>
                  <a:pt x="1025" y="39"/>
                  <a:pt x="1025" y="39"/>
                  <a:pt x="1025" y="39"/>
                </a:cubicBezTo>
                <a:cubicBezTo>
                  <a:pt x="1026" y="38"/>
                  <a:pt x="1027" y="37"/>
                  <a:pt x="1027" y="36"/>
                </a:cubicBezTo>
                <a:cubicBezTo>
                  <a:pt x="1027" y="35"/>
                  <a:pt x="1026" y="33"/>
                  <a:pt x="1025" y="33"/>
                </a:cubicBezTo>
                <a:cubicBezTo>
                  <a:pt x="1022" y="28"/>
                  <a:pt x="1022" y="28"/>
                  <a:pt x="1022" y="28"/>
                </a:cubicBezTo>
                <a:cubicBezTo>
                  <a:pt x="1023" y="27"/>
                  <a:pt x="1023" y="26"/>
                  <a:pt x="1023" y="25"/>
                </a:cubicBezTo>
                <a:cubicBezTo>
                  <a:pt x="1023" y="24"/>
                  <a:pt x="1022" y="22"/>
                  <a:pt x="1020" y="22"/>
                </a:cubicBezTo>
                <a:cubicBezTo>
                  <a:pt x="1020" y="22"/>
                  <a:pt x="1020" y="22"/>
                  <a:pt x="1019" y="22"/>
                </a:cubicBezTo>
                <a:cubicBezTo>
                  <a:pt x="1014" y="14"/>
                  <a:pt x="1014" y="14"/>
                  <a:pt x="1014" y="14"/>
                </a:cubicBezTo>
                <a:cubicBezTo>
                  <a:pt x="1014" y="13"/>
                  <a:pt x="1014" y="13"/>
                  <a:pt x="1014" y="13"/>
                </a:cubicBezTo>
                <a:cubicBezTo>
                  <a:pt x="1014" y="11"/>
                  <a:pt x="1013" y="9"/>
                  <a:pt x="1011" y="9"/>
                </a:cubicBezTo>
                <a:cubicBezTo>
                  <a:pt x="1010" y="9"/>
                  <a:pt x="1009" y="10"/>
                  <a:pt x="1009" y="10"/>
                </a:cubicBezTo>
                <a:cubicBezTo>
                  <a:pt x="1003" y="6"/>
                  <a:pt x="1003" y="6"/>
                  <a:pt x="1003" y="6"/>
                </a:cubicBezTo>
                <a:cubicBezTo>
                  <a:pt x="1003" y="6"/>
                  <a:pt x="1003" y="6"/>
                  <a:pt x="1003" y="6"/>
                </a:cubicBezTo>
                <a:cubicBezTo>
                  <a:pt x="1003" y="4"/>
                  <a:pt x="1001" y="3"/>
                  <a:pt x="1000" y="3"/>
                </a:cubicBezTo>
                <a:cubicBezTo>
                  <a:pt x="998" y="3"/>
                  <a:pt x="997" y="3"/>
                  <a:pt x="997" y="4"/>
                </a:cubicBezTo>
                <a:cubicBezTo>
                  <a:pt x="990" y="2"/>
                  <a:pt x="990" y="2"/>
                  <a:pt x="990" y="2"/>
                </a:cubicBezTo>
                <a:cubicBezTo>
                  <a:pt x="990" y="1"/>
                  <a:pt x="988" y="0"/>
                  <a:pt x="987" y="0"/>
                </a:cubicBezTo>
                <a:cubicBezTo>
                  <a:pt x="985" y="0"/>
                  <a:pt x="984" y="1"/>
                  <a:pt x="984" y="2"/>
                </a:cubicBezTo>
                <a:cubicBezTo>
                  <a:pt x="972" y="3"/>
                  <a:pt x="972" y="3"/>
                  <a:pt x="972" y="3"/>
                </a:cubicBezTo>
                <a:cubicBezTo>
                  <a:pt x="972" y="3"/>
                  <a:pt x="971" y="3"/>
                  <a:pt x="970" y="3"/>
                </a:cubicBezTo>
                <a:cubicBezTo>
                  <a:pt x="968" y="3"/>
                  <a:pt x="967" y="4"/>
                  <a:pt x="967" y="6"/>
                </a:cubicBezTo>
                <a:cubicBezTo>
                  <a:pt x="967" y="6"/>
                  <a:pt x="967" y="7"/>
                  <a:pt x="967" y="7"/>
                </a:cubicBezTo>
                <a:cubicBezTo>
                  <a:pt x="960" y="10"/>
                  <a:pt x="960" y="10"/>
                  <a:pt x="960" y="10"/>
                </a:cubicBezTo>
                <a:cubicBezTo>
                  <a:pt x="959" y="9"/>
                  <a:pt x="958" y="9"/>
                  <a:pt x="957" y="9"/>
                </a:cubicBezTo>
                <a:cubicBezTo>
                  <a:pt x="955" y="9"/>
                  <a:pt x="954" y="10"/>
                  <a:pt x="954" y="12"/>
                </a:cubicBezTo>
                <a:cubicBezTo>
                  <a:pt x="954" y="13"/>
                  <a:pt x="954" y="13"/>
                  <a:pt x="954" y="13"/>
                </a:cubicBezTo>
                <a:cubicBezTo>
                  <a:pt x="947" y="21"/>
                  <a:pt x="947" y="21"/>
                  <a:pt x="947" y="21"/>
                </a:cubicBezTo>
                <a:cubicBezTo>
                  <a:pt x="947" y="20"/>
                  <a:pt x="946" y="20"/>
                  <a:pt x="946" y="20"/>
                </a:cubicBezTo>
                <a:cubicBezTo>
                  <a:pt x="944" y="20"/>
                  <a:pt x="942" y="22"/>
                  <a:pt x="942" y="24"/>
                </a:cubicBezTo>
                <a:cubicBezTo>
                  <a:pt x="942" y="24"/>
                  <a:pt x="943" y="25"/>
                  <a:pt x="943" y="26"/>
                </a:cubicBezTo>
                <a:cubicBezTo>
                  <a:pt x="940" y="34"/>
                  <a:pt x="940" y="34"/>
                  <a:pt x="940" y="34"/>
                </a:cubicBezTo>
                <a:cubicBezTo>
                  <a:pt x="940" y="34"/>
                  <a:pt x="940" y="34"/>
                  <a:pt x="940" y="34"/>
                </a:cubicBezTo>
                <a:cubicBezTo>
                  <a:pt x="938" y="34"/>
                  <a:pt x="936" y="36"/>
                  <a:pt x="936" y="38"/>
                </a:cubicBezTo>
                <a:cubicBezTo>
                  <a:pt x="936" y="39"/>
                  <a:pt x="937" y="40"/>
                  <a:pt x="939" y="41"/>
                </a:cubicBezTo>
                <a:cubicBezTo>
                  <a:pt x="938" y="49"/>
                  <a:pt x="938" y="49"/>
                  <a:pt x="938" y="49"/>
                </a:cubicBezTo>
                <a:cubicBezTo>
                  <a:pt x="937" y="50"/>
                  <a:pt x="936" y="51"/>
                  <a:pt x="936" y="52"/>
                </a:cubicBezTo>
                <a:cubicBezTo>
                  <a:pt x="936" y="54"/>
                  <a:pt x="938" y="56"/>
                  <a:pt x="940" y="56"/>
                </a:cubicBezTo>
                <a:cubicBezTo>
                  <a:pt x="943" y="66"/>
                  <a:pt x="943" y="66"/>
                  <a:pt x="943" y="66"/>
                </a:cubicBezTo>
                <a:cubicBezTo>
                  <a:pt x="942" y="67"/>
                  <a:pt x="941" y="68"/>
                  <a:pt x="941" y="69"/>
                </a:cubicBezTo>
                <a:cubicBezTo>
                  <a:pt x="941" y="71"/>
                  <a:pt x="943" y="72"/>
                  <a:pt x="945" y="72"/>
                </a:cubicBezTo>
                <a:cubicBezTo>
                  <a:pt x="945" y="72"/>
                  <a:pt x="945" y="72"/>
                  <a:pt x="945" y="72"/>
                </a:cubicBezTo>
                <a:cubicBezTo>
                  <a:pt x="952" y="80"/>
                  <a:pt x="952" y="80"/>
                  <a:pt x="952" y="80"/>
                </a:cubicBezTo>
                <a:cubicBezTo>
                  <a:pt x="952" y="81"/>
                  <a:pt x="952" y="81"/>
                  <a:pt x="952" y="82"/>
                </a:cubicBezTo>
                <a:cubicBezTo>
                  <a:pt x="952" y="84"/>
                  <a:pt x="953" y="85"/>
                  <a:pt x="955" y="85"/>
                </a:cubicBezTo>
                <a:cubicBezTo>
                  <a:pt x="956" y="85"/>
                  <a:pt x="957" y="85"/>
                  <a:pt x="958" y="84"/>
                </a:cubicBezTo>
                <a:cubicBezTo>
                  <a:pt x="967" y="88"/>
                  <a:pt x="967" y="88"/>
                  <a:pt x="967" y="88"/>
                </a:cubicBezTo>
                <a:cubicBezTo>
                  <a:pt x="967" y="88"/>
                  <a:pt x="967" y="88"/>
                  <a:pt x="967" y="89"/>
                </a:cubicBezTo>
                <a:cubicBezTo>
                  <a:pt x="967" y="90"/>
                  <a:pt x="969" y="92"/>
                  <a:pt x="971" y="92"/>
                </a:cubicBezTo>
                <a:cubicBezTo>
                  <a:pt x="972" y="92"/>
                  <a:pt x="973" y="91"/>
                  <a:pt x="973" y="90"/>
                </a:cubicBezTo>
                <a:cubicBezTo>
                  <a:pt x="983" y="91"/>
                  <a:pt x="983" y="91"/>
                  <a:pt x="983" y="91"/>
                </a:cubicBezTo>
                <a:cubicBezTo>
                  <a:pt x="984" y="92"/>
                  <a:pt x="985" y="93"/>
                  <a:pt x="986" y="93"/>
                </a:cubicBezTo>
                <a:cubicBezTo>
                  <a:pt x="988" y="93"/>
                  <a:pt x="989" y="92"/>
                  <a:pt x="989" y="91"/>
                </a:cubicBezTo>
                <a:cubicBezTo>
                  <a:pt x="998" y="89"/>
                  <a:pt x="998" y="89"/>
                  <a:pt x="998" y="89"/>
                </a:cubicBezTo>
                <a:cubicBezTo>
                  <a:pt x="998" y="90"/>
                  <a:pt x="999" y="90"/>
                  <a:pt x="1000" y="90"/>
                </a:cubicBezTo>
                <a:cubicBezTo>
                  <a:pt x="1002" y="90"/>
                  <a:pt x="1004" y="89"/>
                  <a:pt x="1004" y="87"/>
                </a:cubicBezTo>
                <a:cubicBezTo>
                  <a:pt x="1004" y="87"/>
                  <a:pt x="1004" y="86"/>
                  <a:pt x="1004" y="86"/>
                </a:cubicBezTo>
                <a:cubicBezTo>
                  <a:pt x="1008" y="83"/>
                  <a:pt x="1008" y="83"/>
                  <a:pt x="1008" y="83"/>
                </a:cubicBezTo>
                <a:cubicBezTo>
                  <a:pt x="1009" y="84"/>
                  <a:pt x="1009" y="84"/>
                  <a:pt x="1010" y="84"/>
                </a:cubicBezTo>
                <a:cubicBezTo>
                  <a:pt x="1010" y="84"/>
                  <a:pt x="1011" y="84"/>
                  <a:pt x="1011" y="83"/>
                </a:cubicBezTo>
                <a:cubicBezTo>
                  <a:pt x="1012" y="85"/>
                  <a:pt x="1013" y="87"/>
                  <a:pt x="1013" y="88"/>
                </a:cubicBezTo>
                <a:cubicBezTo>
                  <a:pt x="1009" y="90"/>
                  <a:pt x="1009" y="90"/>
                  <a:pt x="1009" y="90"/>
                </a:cubicBezTo>
                <a:cubicBezTo>
                  <a:pt x="1008" y="89"/>
                  <a:pt x="1008" y="89"/>
                  <a:pt x="1007" y="89"/>
                </a:cubicBezTo>
                <a:cubicBezTo>
                  <a:pt x="1005" y="89"/>
                  <a:pt x="1004" y="91"/>
                  <a:pt x="1004" y="92"/>
                </a:cubicBezTo>
                <a:cubicBezTo>
                  <a:pt x="1004" y="94"/>
                  <a:pt x="1005" y="96"/>
                  <a:pt x="1007" y="96"/>
                </a:cubicBezTo>
                <a:cubicBezTo>
                  <a:pt x="1007" y="96"/>
                  <a:pt x="1008" y="96"/>
                  <a:pt x="1008" y="95"/>
                </a:cubicBezTo>
                <a:cubicBezTo>
                  <a:pt x="1011" y="101"/>
                  <a:pt x="1011" y="101"/>
                  <a:pt x="1011" y="101"/>
                </a:cubicBezTo>
                <a:cubicBezTo>
                  <a:pt x="1010" y="102"/>
                  <a:pt x="1010" y="103"/>
                  <a:pt x="1010" y="104"/>
                </a:cubicBezTo>
                <a:cubicBezTo>
                  <a:pt x="1010" y="106"/>
                  <a:pt x="1011" y="107"/>
                  <a:pt x="1013" y="107"/>
                </a:cubicBezTo>
                <a:cubicBezTo>
                  <a:pt x="1013" y="107"/>
                  <a:pt x="1014" y="107"/>
                  <a:pt x="1014" y="107"/>
                </a:cubicBezTo>
                <a:cubicBezTo>
                  <a:pt x="1016" y="113"/>
                  <a:pt x="1016" y="113"/>
                  <a:pt x="1016" y="113"/>
                </a:cubicBezTo>
                <a:cubicBezTo>
                  <a:pt x="1015" y="113"/>
                  <a:pt x="1014" y="114"/>
                  <a:pt x="1014" y="116"/>
                </a:cubicBezTo>
                <a:cubicBezTo>
                  <a:pt x="1014" y="117"/>
                  <a:pt x="1016" y="119"/>
                  <a:pt x="1018" y="119"/>
                </a:cubicBezTo>
                <a:cubicBezTo>
                  <a:pt x="1018" y="119"/>
                  <a:pt x="1018" y="119"/>
                  <a:pt x="1018" y="119"/>
                </a:cubicBezTo>
                <a:cubicBezTo>
                  <a:pt x="1021" y="126"/>
                  <a:pt x="1021" y="126"/>
                  <a:pt x="1021" y="126"/>
                </a:cubicBezTo>
                <a:cubicBezTo>
                  <a:pt x="1020" y="126"/>
                  <a:pt x="1019" y="127"/>
                  <a:pt x="1019" y="129"/>
                </a:cubicBezTo>
                <a:cubicBezTo>
                  <a:pt x="1019" y="130"/>
                  <a:pt x="1020" y="132"/>
                  <a:pt x="1022" y="132"/>
                </a:cubicBezTo>
                <a:cubicBezTo>
                  <a:pt x="1023" y="132"/>
                  <a:pt x="1023" y="132"/>
                  <a:pt x="1023" y="132"/>
                </a:cubicBezTo>
                <a:cubicBezTo>
                  <a:pt x="1026" y="140"/>
                  <a:pt x="1026" y="140"/>
                  <a:pt x="1026" y="140"/>
                </a:cubicBezTo>
                <a:cubicBezTo>
                  <a:pt x="1025" y="141"/>
                  <a:pt x="1024" y="142"/>
                  <a:pt x="1024" y="143"/>
                </a:cubicBezTo>
                <a:cubicBezTo>
                  <a:pt x="1024" y="145"/>
                  <a:pt x="1025" y="147"/>
                  <a:pt x="1027" y="147"/>
                </a:cubicBezTo>
                <a:cubicBezTo>
                  <a:pt x="1027" y="147"/>
                  <a:pt x="1028" y="147"/>
                  <a:pt x="1028" y="146"/>
                </a:cubicBezTo>
                <a:cubicBezTo>
                  <a:pt x="1030" y="153"/>
                  <a:pt x="1030" y="153"/>
                  <a:pt x="1030" y="153"/>
                </a:cubicBezTo>
                <a:cubicBezTo>
                  <a:pt x="1029" y="153"/>
                  <a:pt x="1028" y="154"/>
                  <a:pt x="1028" y="156"/>
                </a:cubicBezTo>
                <a:cubicBezTo>
                  <a:pt x="1028" y="158"/>
                  <a:pt x="1030" y="159"/>
                  <a:pt x="1032" y="159"/>
                </a:cubicBezTo>
                <a:cubicBezTo>
                  <a:pt x="1032" y="159"/>
                  <a:pt x="1032" y="159"/>
                  <a:pt x="1032" y="159"/>
                </a:cubicBezTo>
                <a:cubicBezTo>
                  <a:pt x="1034" y="166"/>
                  <a:pt x="1034" y="166"/>
                  <a:pt x="1034" y="166"/>
                </a:cubicBezTo>
                <a:cubicBezTo>
                  <a:pt x="1032" y="166"/>
                  <a:pt x="1031" y="168"/>
                  <a:pt x="1031" y="169"/>
                </a:cubicBezTo>
                <a:cubicBezTo>
                  <a:pt x="1031" y="171"/>
                  <a:pt x="1033" y="173"/>
                  <a:pt x="1035" y="173"/>
                </a:cubicBezTo>
                <a:cubicBezTo>
                  <a:pt x="1035" y="173"/>
                  <a:pt x="1035" y="173"/>
                  <a:pt x="1035" y="173"/>
                </a:cubicBezTo>
                <a:cubicBezTo>
                  <a:pt x="1037" y="181"/>
                  <a:pt x="1037" y="181"/>
                  <a:pt x="1037" y="181"/>
                </a:cubicBezTo>
                <a:cubicBezTo>
                  <a:pt x="1036" y="181"/>
                  <a:pt x="1035" y="182"/>
                  <a:pt x="1035" y="184"/>
                </a:cubicBezTo>
                <a:cubicBezTo>
                  <a:pt x="1035" y="186"/>
                  <a:pt x="1037" y="187"/>
                  <a:pt x="1039" y="187"/>
                </a:cubicBezTo>
                <a:cubicBezTo>
                  <a:pt x="1040" y="193"/>
                  <a:pt x="1040" y="193"/>
                  <a:pt x="1040" y="193"/>
                </a:cubicBezTo>
                <a:cubicBezTo>
                  <a:pt x="1039" y="194"/>
                  <a:pt x="1039" y="195"/>
                  <a:pt x="1039" y="196"/>
                </a:cubicBezTo>
                <a:cubicBezTo>
                  <a:pt x="1039" y="197"/>
                  <a:pt x="1040" y="199"/>
                  <a:pt x="1042" y="199"/>
                </a:cubicBezTo>
                <a:cubicBezTo>
                  <a:pt x="1044" y="206"/>
                  <a:pt x="1044" y="206"/>
                  <a:pt x="1044" y="206"/>
                </a:cubicBezTo>
                <a:cubicBezTo>
                  <a:pt x="1044" y="206"/>
                  <a:pt x="1043" y="206"/>
                  <a:pt x="1043" y="206"/>
                </a:cubicBezTo>
                <a:cubicBezTo>
                  <a:pt x="1019" y="153"/>
                  <a:pt x="994" y="180"/>
                  <a:pt x="993" y="188"/>
                </a:cubicBezTo>
                <a:cubicBezTo>
                  <a:pt x="993" y="198"/>
                  <a:pt x="997" y="207"/>
                  <a:pt x="1003" y="214"/>
                </a:cubicBezTo>
                <a:cubicBezTo>
                  <a:pt x="1013" y="228"/>
                  <a:pt x="1025" y="241"/>
                  <a:pt x="1035" y="255"/>
                </a:cubicBezTo>
                <a:cubicBezTo>
                  <a:pt x="1044" y="268"/>
                  <a:pt x="1051" y="282"/>
                  <a:pt x="1058" y="297"/>
                </a:cubicBezTo>
                <a:cubicBezTo>
                  <a:pt x="1058" y="314"/>
                  <a:pt x="1058" y="331"/>
                  <a:pt x="1057" y="348"/>
                </a:cubicBezTo>
                <a:cubicBezTo>
                  <a:pt x="1056" y="347"/>
                  <a:pt x="1056" y="347"/>
                  <a:pt x="1056" y="347"/>
                </a:cubicBezTo>
                <a:cubicBezTo>
                  <a:pt x="1054" y="346"/>
                  <a:pt x="1053" y="346"/>
                  <a:pt x="1051" y="347"/>
                </a:cubicBezTo>
                <a:cubicBezTo>
                  <a:pt x="1051" y="346"/>
                  <a:pt x="1051" y="345"/>
                  <a:pt x="1050" y="344"/>
                </a:cubicBezTo>
                <a:cubicBezTo>
                  <a:pt x="1052" y="344"/>
                  <a:pt x="1054" y="343"/>
                  <a:pt x="1055" y="343"/>
                </a:cubicBezTo>
                <a:cubicBezTo>
                  <a:pt x="1057" y="341"/>
                  <a:pt x="1057" y="338"/>
                  <a:pt x="1054" y="338"/>
                </a:cubicBezTo>
                <a:cubicBezTo>
                  <a:pt x="1053" y="337"/>
                  <a:pt x="1051" y="338"/>
                  <a:pt x="1050" y="338"/>
                </a:cubicBezTo>
                <a:cubicBezTo>
                  <a:pt x="1050" y="337"/>
                  <a:pt x="1049" y="336"/>
                  <a:pt x="1049" y="335"/>
                </a:cubicBezTo>
                <a:cubicBezTo>
                  <a:pt x="1052" y="334"/>
                  <a:pt x="1054" y="334"/>
                  <a:pt x="1055" y="332"/>
                </a:cubicBezTo>
                <a:cubicBezTo>
                  <a:pt x="1056" y="330"/>
                  <a:pt x="1055" y="329"/>
                  <a:pt x="1054" y="328"/>
                </a:cubicBezTo>
                <a:cubicBezTo>
                  <a:pt x="1052" y="327"/>
                  <a:pt x="1050" y="328"/>
                  <a:pt x="1048" y="328"/>
                </a:cubicBezTo>
                <a:cubicBezTo>
                  <a:pt x="1048" y="327"/>
                  <a:pt x="1048" y="325"/>
                  <a:pt x="1047" y="324"/>
                </a:cubicBezTo>
                <a:cubicBezTo>
                  <a:pt x="1050" y="324"/>
                  <a:pt x="1053" y="323"/>
                  <a:pt x="1054" y="320"/>
                </a:cubicBezTo>
                <a:cubicBezTo>
                  <a:pt x="1055" y="318"/>
                  <a:pt x="1054" y="316"/>
                  <a:pt x="1051" y="316"/>
                </a:cubicBezTo>
                <a:cubicBezTo>
                  <a:pt x="1050" y="316"/>
                  <a:pt x="1046" y="317"/>
                  <a:pt x="1046" y="317"/>
                </a:cubicBezTo>
                <a:cubicBezTo>
                  <a:pt x="1046" y="316"/>
                  <a:pt x="1045" y="315"/>
                  <a:pt x="1045" y="313"/>
                </a:cubicBezTo>
                <a:cubicBezTo>
                  <a:pt x="1047" y="313"/>
                  <a:pt x="1048" y="312"/>
                  <a:pt x="1050" y="311"/>
                </a:cubicBezTo>
                <a:cubicBezTo>
                  <a:pt x="1052" y="310"/>
                  <a:pt x="1054" y="307"/>
                  <a:pt x="1051" y="305"/>
                </a:cubicBezTo>
                <a:cubicBezTo>
                  <a:pt x="1050" y="304"/>
                  <a:pt x="1048" y="305"/>
                  <a:pt x="1046" y="306"/>
                </a:cubicBezTo>
                <a:cubicBezTo>
                  <a:pt x="1045" y="306"/>
                  <a:pt x="1044" y="307"/>
                  <a:pt x="1043" y="307"/>
                </a:cubicBezTo>
                <a:cubicBezTo>
                  <a:pt x="1043" y="306"/>
                  <a:pt x="1043" y="305"/>
                  <a:pt x="1042" y="303"/>
                </a:cubicBezTo>
                <a:cubicBezTo>
                  <a:pt x="1043" y="303"/>
                  <a:pt x="1048" y="301"/>
                  <a:pt x="1048" y="299"/>
                </a:cubicBezTo>
                <a:cubicBezTo>
                  <a:pt x="1049" y="297"/>
                  <a:pt x="1048" y="295"/>
                  <a:pt x="1046" y="295"/>
                </a:cubicBezTo>
                <a:cubicBezTo>
                  <a:pt x="1044" y="295"/>
                  <a:pt x="1040" y="297"/>
                  <a:pt x="1040" y="298"/>
                </a:cubicBezTo>
                <a:cubicBezTo>
                  <a:pt x="1039" y="296"/>
                  <a:pt x="1039" y="295"/>
                  <a:pt x="1038" y="294"/>
                </a:cubicBezTo>
                <a:cubicBezTo>
                  <a:pt x="1039" y="294"/>
                  <a:pt x="1043" y="291"/>
                  <a:pt x="1044" y="290"/>
                </a:cubicBezTo>
                <a:cubicBezTo>
                  <a:pt x="1046" y="287"/>
                  <a:pt x="1044" y="284"/>
                  <a:pt x="1041" y="284"/>
                </a:cubicBezTo>
                <a:cubicBezTo>
                  <a:pt x="1039" y="285"/>
                  <a:pt x="1035" y="287"/>
                  <a:pt x="1035" y="287"/>
                </a:cubicBezTo>
                <a:cubicBezTo>
                  <a:pt x="1034" y="286"/>
                  <a:pt x="1034" y="285"/>
                  <a:pt x="1033" y="284"/>
                </a:cubicBezTo>
                <a:cubicBezTo>
                  <a:pt x="1034" y="283"/>
                  <a:pt x="1035" y="282"/>
                  <a:pt x="1036" y="281"/>
                </a:cubicBezTo>
                <a:cubicBezTo>
                  <a:pt x="1037" y="280"/>
                  <a:pt x="1038" y="279"/>
                  <a:pt x="1038" y="277"/>
                </a:cubicBezTo>
                <a:cubicBezTo>
                  <a:pt x="1039" y="276"/>
                  <a:pt x="1038" y="274"/>
                  <a:pt x="1036" y="274"/>
                </a:cubicBezTo>
                <a:cubicBezTo>
                  <a:pt x="1034" y="273"/>
                  <a:pt x="1032" y="275"/>
                  <a:pt x="1031" y="277"/>
                </a:cubicBezTo>
                <a:cubicBezTo>
                  <a:pt x="1030" y="278"/>
                  <a:pt x="1029" y="278"/>
                  <a:pt x="1029" y="279"/>
                </a:cubicBezTo>
                <a:cubicBezTo>
                  <a:pt x="1028" y="278"/>
                  <a:pt x="1027" y="277"/>
                  <a:pt x="1026" y="276"/>
                </a:cubicBezTo>
                <a:cubicBezTo>
                  <a:pt x="1027" y="275"/>
                  <a:pt x="1028" y="274"/>
                  <a:pt x="1029" y="272"/>
                </a:cubicBezTo>
                <a:cubicBezTo>
                  <a:pt x="1030" y="271"/>
                  <a:pt x="1030" y="271"/>
                  <a:pt x="1031" y="269"/>
                </a:cubicBezTo>
                <a:cubicBezTo>
                  <a:pt x="1031" y="268"/>
                  <a:pt x="1030" y="266"/>
                  <a:pt x="1028" y="266"/>
                </a:cubicBezTo>
                <a:cubicBezTo>
                  <a:pt x="1026" y="266"/>
                  <a:pt x="1025" y="268"/>
                  <a:pt x="1023" y="269"/>
                </a:cubicBezTo>
                <a:cubicBezTo>
                  <a:pt x="1023" y="270"/>
                  <a:pt x="1022" y="271"/>
                  <a:pt x="1021" y="272"/>
                </a:cubicBezTo>
                <a:cubicBezTo>
                  <a:pt x="1020" y="271"/>
                  <a:pt x="1019" y="271"/>
                  <a:pt x="1019" y="270"/>
                </a:cubicBezTo>
                <a:cubicBezTo>
                  <a:pt x="1019" y="269"/>
                  <a:pt x="1021" y="263"/>
                  <a:pt x="1019" y="261"/>
                </a:cubicBezTo>
                <a:cubicBezTo>
                  <a:pt x="1019" y="260"/>
                  <a:pt x="1017" y="259"/>
                  <a:pt x="1016" y="260"/>
                </a:cubicBezTo>
                <a:cubicBezTo>
                  <a:pt x="1014" y="261"/>
                  <a:pt x="1012" y="266"/>
                  <a:pt x="1012" y="267"/>
                </a:cubicBezTo>
                <a:cubicBezTo>
                  <a:pt x="1011" y="266"/>
                  <a:pt x="1010" y="266"/>
                  <a:pt x="1008" y="266"/>
                </a:cubicBezTo>
                <a:cubicBezTo>
                  <a:pt x="1008" y="264"/>
                  <a:pt x="1009" y="262"/>
                  <a:pt x="1009" y="260"/>
                </a:cubicBezTo>
                <a:cubicBezTo>
                  <a:pt x="1009" y="258"/>
                  <a:pt x="1007" y="255"/>
                  <a:pt x="1004" y="256"/>
                </a:cubicBezTo>
                <a:cubicBezTo>
                  <a:pt x="1002" y="257"/>
                  <a:pt x="1002" y="259"/>
                  <a:pt x="1002" y="261"/>
                </a:cubicBezTo>
                <a:cubicBezTo>
                  <a:pt x="1002" y="262"/>
                  <a:pt x="1002" y="263"/>
                  <a:pt x="1002" y="264"/>
                </a:cubicBezTo>
                <a:cubicBezTo>
                  <a:pt x="1000" y="264"/>
                  <a:pt x="998" y="264"/>
                  <a:pt x="997" y="264"/>
                </a:cubicBezTo>
                <a:cubicBezTo>
                  <a:pt x="997" y="263"/>
                  <a:pt x="996" y="262"/>
                  <a:pt x="996" y="260"/>
                </a:cubicBezTo>
                <a:cubicBezTo>
                  <a:pt x="996" y="259"/>
                  <a:pt x="996" y="256"/>
                  <a:pt x="994" y="255"/>
                </a:cubicBezTo>
                <a:cubicBezTo>
                  <a:pt x="994" y="255"/>
                  <a:pt x="993" y="255"/>
                  <a:pt x="993" y="255"/>
                </a:cubicBezTo>
                <a:cubicBezTo>
                  <a:pt x="991" y="256"/>
                  <a:pt x="991" y="259"/>
                  <a:pt x="990" y="260"/>
                </a:cubicBezTo>
                <a:cubicBezTo>
                  <a:pt x="990" y="262"/>
                  <a:pt x="990" y="263"/>
                  <a:pt x="990" y="265"/>
                </a:cubicBezTo>
                <a:cubicBezTo>
                  <a:pt x="989" y="265"/>
                  <a:pt x="989" y="265"/>
                  <a:pt x="988" y="265"/>
                </a:cubicBezTo>
                <a:cubicBezTo>
                  <a:pt x="987" y="262"/>
                  <a:pt x="987" y="258"/>
                  <a:pt x="984" y="256"/>
                </a:cubicBezTo>
                <a:cubicBezTo>
                  <a:pt x="983" y="255"/>
                  <a:pt x="980" y="255"/>
                  <a:pt x="980" y="258"/>
                </a:cubicBezTo>
                <a:cubicBezTo>
                  <a:pt x="979" y="261"/>
                  <a:pt x="980" y="264"/>
                  <a:pt x="981" y="267"/>
                </a:cubicBezTo>
                <a:cubicBezTo>
                  <a:pt x="980" y="267"/>
                  <a:pt x="979" y="268"/>
                  <a:pt x="978" y="268"/>
                </a:cubicBezTo>
                <a:cubicBezTo>
                  <a:pt x="977" y="267"/>
                  <a:pt x="977" y="266"/>
                  <a:pt x="976" y="266"/>
                </a:cubicBezTo>
                <a:cubicBezTo>
                  <a:pt x="976" y="264"/>
                  <a:pt x="975" y="262"/>
                  <a:pt x="973" y="261"/>
                </a:cubicBezTo>
                <a:cubicBezTo>
                  <a:pt x="972" y="259"/>
                  <a:pt x="970" y="260"/>
                  <a:pt x="969" y="262"/>
                </a:cubicBezTo>
                <a:cubicBezTo>
                  <a:pt x="968" y="264"/>
                  <a:pt x="969" y="266"/>
                  <a:pt x="970" y="268"/>
                </a:cubicBezTo>
                <a:cubicBezTo>
                  <a:pt x="970" y="269"/>
                  <a:pt x="971" y="270"/>
                  <a:pt x="971" y="271"/>
                </a:cubicBezTo>
                <a:cubicBezTo>
                  <a:pt x="970" y="272"/>
                  <a:pt x="969" y="272"/>
                  <a:pt x="968" y="273"/>
                </a:cubicBezTo>
                <a:cubicBezTo>
                  <a:pt x="967" y="272"/>
                  <a:pt x="964" y="266"/>
                  <a:pt x="961" y="266"/>
                </a:cubicBezTo>
                <a:cubicBezTo>
                  <a:pt x="959" y="266"/>
                  <a:pt x="958" y="267"/>
                  <a:pt x="958" y="269"/>
                </a:cubicBezTo>
                <a:cubicBezTo>
                  <a:pt x="958" y="271"/>
                  <a:pt x="961" y="276"/>
                  <a:pt x="962" y="277"/>
                </a:cubicBezTo>
                <a:cubicBezTo>
                  <a:pt x="961" y="278"/>
                  <a:pt x="960" y="279"/>
                  <a:pt x="959" y="280"/>
                </a:cubicBezTo>
                <a:cubicBezTo>
                  <a:pt x="958" y="279"/>
                  <a:pt x="954" y="275"/>
                  <a:pt x="953" y="275"/>
                </a:cubicBezTo>
                <a:cubicBezTo>
                  <a:pt x="951" y="274"/>
                  <a:pt x="949" y="274"/>
                  <a:pt x="948" y="276"/>
                </a:cubicBezTo>
                <a:cubicBezTo>
                  <a:pt x="948" y="276"/>
                  <a:pt x="948" y="276"/>
                  <a:pt x="948" y="276"/>
                </a:cubicBezTo>
                <a:cubicBezTo>
                  <a:pt x="948" y="277"/>
                  <a:pt x="948" y="278"/>
                  <a:pt x="948" y="279"/>
                </a:cubicBezTo>
                <a:cubicBezTo>
                  <a:pt x="950" y="281"/>
                  <a:pt x="952" y="283"/>
                  <a:pt x="955" y="285"/>
                </a:cubicBezTo>
                <a:cubicBezTo>
                  <a:pt x="954" y="286"/>
                  <a:pt x="953" y="287"/>
                  <a:pt x="952" y="288"/>
                </a:cubicBezTo>
                <a:cubicBezTo>
                  <a:pt x="950" y="287"/>
                  <a:pt x="947" y="286"/>
                  <a:pt x="944" y="286"/>
                </a:cubicBezTo>
                <a:cubicBezTo>
                  <a:pt x="941" y="285"/>
                  <a:pt x="940" y="290"/>
                  <a:pt x="943" y="291"/>
                </a:cubicBezTo>
                <a:cubicBezTo>
                  <a:pt x="945" y="292"/>
                  <a:pt x="947" y="294"/>
                  <a:pt x="950" y="294"/>
                </a:cubicBezTo>
                <a:cubicBezTo>
                  <a:pt x="949" y="296"/>
                  <a:pt x="949" y="298"/>
                  <a:pt x="948" y="299"/>
                </a:cubicBezTo>
                <a:cubicBezTo>
                  <a:pt x="945" y="299"/>
                  <a:pt x="942" y="299"/>
                  <a:pt x="939" y="300"/>
                </a:cubicBezTo>
                <a:cubicBezTo>
                  <a:pt x="938" y="301"/>
                  <a:pt x="938" y="303"/>
                  <a:pt x="939" y="304"/>
                </a:cubicBezTo>
                <a:cubicBezTo>
                  <a:pt x="941" y="305"/>
                  <a:pt x="944" y="306"/>
                  <a:pt x="947" y="306"/>
                </a:cubicBezTo>
                <a:cubicBezTo>
                  <a:pt x="947" y="308"/>
                  <a:pt x="947" y="310"/>
                  <a:pt x="947" y="312"/>
                </a:cubicBezTo>
                <a:cubicBezTo>
                  <a:pt x="944" y="312"/>
                  <a:pt x="941" y="312"/>
                  <a:pt x="939" y="312"/>
                </a:cubicBezTo>
                <a:cubicBezTo>
                  <a:pt x="936" y="313"/>
                  <a:pt x="936" y="318"/>
                  <a:pt x="939" y="319"/>
                </a:cubicBezTo>
                <a:cubicBezTo>
                  <a:pt x="942" y="319"/>
                  <a:pt x="944" y="319"/>
                  <a:pt x="947" y="319"/>
                </a:cubicBezTo>
                <a:cubicBezTo>
                  <a:pt x="947" y="320"/>
                  <a:pt x="947" y="321"/>
                  <a:pt x="947" y="322"/>
                </a:cubicBezTo>
                <a:cubicBezTo>
                  <a:pt x="946" y="322"/>
                  <a:pt x="940" y="324"/>
                  <a:pt x="939" y="326"/>
                </a:cubicBezTo>
                <a:cubicBezTo>
                  <a:pt x="938" y="326"/>
                  <a:pt x="938" y="327"/>
                  <a:pt x="939" y="328"/>
                </a:cubicBezTo>
                <a:cubicBezTo>
                  <a:pt x="940" y="330"/>
                  <a:pt x="947" y="329"/>
                  <a:pt x="949" y="329"/>
                </a:cubicBezTo>
                <a:cubicBezTo>
                  <a:pt x="949" y="330"/>
                  <a:pt x="949" y="332"/>
                  <a:pt x="950" y="333"/>
                </a:cubicBezTo>
                <a:cubicBezTo>
                  <a:pt x="947" y="333"/>
                  <a:pt x="943" y="334"/>
                  <a:pt x="941" y="336"/>
                </a:cubicBezTo>
                <a:cubicBezTo>
                  <a:pt x="939" y="337"/>
                  <a:pt x="940" y="341"/>
                  <a:pt x="943" y="341"/>
                </a:cubicBezTo>
                <a:cubicBezTo>
                  <a:pt x="944" y="341"/>
                  <a:pt x="951" y="340"/>
                  <a:pt x="952" y="339"/>
                </a:cubicBezTo>
                <a:cubicBezTo>
                  <a:pt x="952" y="341"/>
                  <a:pt x="953" y="342"/>
                  <a:pt x="953" y="343"/>
                </a:cubicBezTo>
                <a:cubicBezTo>
                  <a:pt x="952" y="344"/>
                  <a:pt x="947" y="346"/>
                  <a:pt x="946" y="347"/>
                </a:cubicBezTo>
                <a:cubicBezTo>
                  <a:pt x="944" y="349"/>
                  <a:pt x="944" y="353"/>
                  <a:pt x="947" y="353"/>
                </a:cubicBezTo>
                <a:cubicBezTo>
                  <a:pt x="951" y="353"/>
                  <a:pt x="954" y="351"/>
                  <a:pt x="956" y="350"/>
                </a:cubicBezTo>
                <a:cubicBezTo>
                  <a:pt x="957" y="351"/>
                  <a:pt x="958" y="353"/>
                  <a:pt x="959" y="354"/>
                </a:cubicBezTo>
                <a:cubicBezTo>
                  <a:pt x="958" y="355"/>
                  <a:pt x="954" y="357"/>
                  <a:pt x="953" y="357"/>
                </a:cubicBezTo>
                <a:cubicBezTo>
                  <a:pt x="952" y="358"/>
                  <a:pt x="951" y="359"/>
                  <a:pt x="951" y="360"/>
                </a:cubicBezTo>
                <a:cubicBezTo>
                  <a:pt x="950" y="361"/>
                  <a:pt x="951" y="363"/>
                  <a:pt x="952" y="364"/>
                </a:cubicBezTo>
                <a:cubicBezTo>
                  <a:pt x="955" y="364"/>
                  <a:pt x="961" y="360"/>
                  <a:pt x="962" y="360"/>
                </a:cubicBezTo>
                <a:cubicBezTo>
                  <a:pt x="963" y="361"/>
                  <a:pt x="963" y="362"/>
                  <a:pt x="964" y="363"/>
                </a:cubicBezTo>
                <a:cubicBezTo>
                  <a:pt x="962" y="364"/>
                  <a:pt x="960" y="366"/>
                  <a:pt x="958" y="367"/>
                </a:cubicBezTo>
                <a:cubicBezTo>
                  <a:pt x="957" y="368"/>
                  <a:pt x="956" y="370"/>
                  <a:pt x="957" y="371"/>
                </a:cubicBezTo>
                <a:cubicBezTo>
                  <a:pt x="959" y="373"/>
                  <a:pt x="961" y="372"/>
                  <a:pt x="961" y="372"/>
                </a:cubicBezTo>
                <a:cubicBezTo>
                  <a:pt x="963" y="371"/>
                  <a:pt x="967" y="368"/>
                  <a:pt x="967" y="368"/>
                </a:cubicBezTo>
                <a:cubicBezTo>
                  <a:pt x="968" y="370"/>
                  <a:pt x="969" y="371"/>
                  <a:pt x="970" y="372"/>
                </a:cubicBezTo>
                <a:cubicBezTo>
                  <a:pt x="968" y="373"/>
                  <a:pt x="966" y="375"/>
                  <a:pt x="965" y="377"/>
                </a:cubicBezTo>
                <a:cubicBezTo>
                  <a:pt x="964" y="379"/>
                  <a:pt x="966" y="382"/>
                  <a:pt x="968" y="381"/>
                </a:cubicBezTo>
                <a:cubicBezTo>
                  <a:pt x="970" y="381"/>
                  <a:pt x="974" y="378"/>
                  <a:pt x="974" y="378"/>
                </a:cubicBezTo>
                <a:cubicBezTo>
                  <a:pt x="975" y="379"/>
                  <a:pt x="976" y="380"/>
                  <a:pt x="977" y="382"/>
                </a:cubicBezTo>
                <a:cubicBezTo>
                  <a:pt x="977" y="382"/>
                  <a:pt x="974" y="385"/>
                  <a:pt x="974" y="386"/>
                </a:cubicBezTo>
                <a:cubicBezTo>
                  <a:pt x="973" y="387"/>
                  <a:pt x="974" y="390"/>
                  <a:pt x="976" y="390"/>
                </a:cubicBezTo>
                <a:cubicBezTo>
                  <a:pt x="978" y="390"/>
                  <a:pt x="982" y="387"/>
                  <a:pt x="982" y="387"/>
                </a:cubicBezTo>
                <a:cubicBezTo>
                  <a:pt x="983" y="388"/>
                  <a:pt x="984" y="390"/>
                  <a:pt x="985" y="391"/>
                </a:cubicBezTo>
                <a:cubicBezTo>
                  <a:pt x="984" y="392"/>
                  <a:pt x="982" y="393"/>
                  <a:pt x="982" y="395"/>
                </a:cubicBezTo>
                <a:cubicBezTo>
                  <a:pt x="982" y="395"/>
                  <a:pt x="982" y="396"/>
                  <a:pt x="982" y="396"/>
                </a:cubicBezTo>
                <a:cubicBezTo>
                  <a:pt x="981" y="396"/>
                  <a:pt x="981" y="398"/>
                  <a:pt x="980" y="399"/>
                </a:cubicBezTo>
                <a:cubicBezTo>
                  <a:pt x="980" y="399"/>
                  <a:pt x="979" y="398"/>
                  <a:pt x="978" y="398"/>
                </a:cubicBezTo>
                <a:cubicBezTo>
                  <a:pt x="978" y="397"/>
                  <a:pt x="978" y="393"/>
                  <a:pt x="977" y="392"/>
                </a:cubicBezTo>
                <a:cubicBezTo>
                  <a:pt x="976" y="390"/>
                  <a:pt x="973" y="390"/>
                  <a:pt x="972" y="392"/>
                </a:cubicBezTo>
                <a:cubicBezTo>
                  <a:pt x="972" y="393"/>
                  <a:pt x="971" y="396"/>
                  <a:pt x="971" y="397"/>
                </a:cubicBezTo>
                <a:cubicBezTo>
                  <a:pt x="971" y="397"/>
                  <a:pt x="970" y="397"/>
                  <a:pt x="969" y="397"/>
                </a:cubicBezTo>
                <a:cubicBezTo>
                  <a:pt x="969" y="394"/>
                  <a:pt x="969" y="391"/>
                  <a:pt x="967" y="390"/>
                </a:cubicBezTo>
                <a:cubicBezTo>
                  <a:pt x="966" y="390"/>
                  <a:pt x="964" y="390"/>
                  <a:pt x="963" y="391"/>
                </a:cubicBezTo>
                <a:cubicBezTo>
                  <a:pt x="963" y="392"/>
                  <a:pt x="963" y="396"/>
                  <a:pt x="963" y="397"/>
                </a:cubicBezTo>
                <a:cubicBezTo>
                  <a:pt x="962" y="397"/>
                  <a:pt x="961" y="397"/>
                  <a:pt x="960" y="397"/>
                </a:cubicBezTo>
                <a:cubicBezTo>
                  <a:pt x="960" y="397"/>
                  <a:pt x="958" y="392"/>
                  <a:pt x="957" y="391"/>
                </a:cubicBezTo>
                <a:cubicBezTo>
                  <a:pt x="956" y="390"/>
                  <a:pt x="953" y="390"/>
                  <a:pt x="952" y="393"/>
                </a:cubicBezTo>
                <a:cubicBezTo>
                  <a:pt x="952" y="394"/>
                  <a:pt x="953" y="398"/>
                  <a:pt x="953" y="399"/>
                </a:cubicBezTo>
                <a:cubicBezTo>
                  <a:pt x="952" y="400"/>
                  <a:pt x="952" y="400"/>
                  <a:pt x="951" y="400"/>
                </a:cubicBezTo>
                <a:cubicBezTo>
                  <a:pt x="949" y="397"/>
                  <a:pt x="945" y="393"/>
                  <a:pt x="942" y="397"/>
                </a:cubicBezTo>
                <a:cubicBezTo>
                  <a:pt x="941" y="398"/>
                  <a:pt x="944" y="403"/>
                  <a:pt x="945" y="404"/>
                </a:cubicBezTo>
                <a:cubicBezTo>
                  <a:pt x="944" y="405"/>
                  <a:pt x="943" y="405"/>
                  <a:pt x="943" y="406"/>
                </a:cubicBezTo>
                <a:cubicBezTo>
                  <a:pt x="941" y="404"/>
                  <a:pt x="939" y="403"/>
                  <a:pt x="937" y="402"/>
                </a:cubicBezTo>
                <a:cubicBezTo>
                  <a:pt x="935" y="400"/>
                  <a:pt x="932" y="404"/>
                  <a:pt x="934" y="406"/>
                </a:cubicBezTo>
                <a:cubicBezTo>
                  <a:pt x="935" y="408"/>
                  <a:pt x="937" y="409"/>
                  <a:pt x="938" y="410"/>
                </a:cubicBezTo>
                <a:cubicBezTo>
                  <a:pt x="938" y="411"/>
                  <a:pt x="937" y="412"/>
                  <a:pt x="937" y="413"/>
                </a:cubicBezTo>
                <a:cubicBezTo>
                  <a:pt x="934" y="411"/>
                  <a:pt x="931" y="411"/>
                  <a:pt x="929" y="411"/>
                </a:cubicBezTo>
                <a:cubicBezTo>
                  <a:pt x="927" y="411"/>
                  <a:pt x="926" y="413"/>
                  <a:pt x="927" y="414"/>
                </a:cubicBezTo>
                <a:cubicBezTo>
                  <a:pt x="927" y="416"/>
                  <a:pt x="933" y="419"/>
                  <a:pt x="934" y="419"/>
                </a:cubicBezTo>
                <a:cubicBezTo>
                  <a:pt x="934" y="419"/>
                  <a:pt x="934" y="420"/>
                  <a:pt x="934" y="420"/>
                </a:cubicBezTo>
                <a:cubicBezTo>
                  <a:pt x="934" y="420"/>
                  <a:pt x="928" y="420"/>
                  <a:pt x="925" y="421"/>
                </a:cubicBezTo>
                <a:cubicBezTo>
                  <a:pt x="923" y="422"/>
                  <a:pt x="923" y="426"/>
                  <a:pt x="925" y="426"/>
                </a:cubicBezTo>
                <a:cubicBezTo>
                  <a:pt x="928" y="427"/>
                  <a:pt x="930" y="427"/>
                  <a:pt x="933" y="428"/>
                </a:cubicBezTo>
                <a:cubicBezTo>
                  <a:pt x="932" y="428"/>
                  <a:pt x="932" y="429"/>
                  <a:pt x="932" y="430"/>
                </a:cubicBezTo>
                <a:cubicBezTo>
                  <a:pt x="931" y="430"/>
                  <a:pt x="927" y="431"/>
                  <a:pt x="925" y="432"/>
                </a:cubicBezTo>
                <a:cubicBezTo>
                  <a:pt x="923" y="433"/>
                  <a:pt x="923" y="436"/>
                  <a:pt x="925" y="437"/>
                </a:cubicBezTo>
                <a:cubicBezTo>
                  <a:pt x="928" y="437"/>
                  <a:pt x="930" y="437"/>
                  <a:pt x="933" y="437"/>
                </a:cubicBezTo>
                <a:cubicBezTo>
                  <a:pt x="933" y="438"/>
                  <a:pt x="933" y="439"/>
                  <a:pt x="934" y="440"/>
                </a:cubicBezTo>
                <a:cubicBezTo>
                  <a:pt x="932" y="441"/>
                  <a:pt x="927" y="443"/>
                  <a:pt x="926" y="445"/>
                </a:cubicBezTo>
                <a:cubicBezTo>
                  <a:pt x="925" y="447"/>
                  <a:pt x="926" y="449"/>
                  <a:pt x="928" y="449"/>
                </a:cubicBezTo>
                <a:cubicBezTo>
                  <a:pt x="930" y="450"/>
                  <a:pt x="935" y="447"/>
                  <a:pt x="935" y="447"/>
                </a:cubicBezTo>
                <a:cubicBezTo>
                  <a:pt x="936" y="449"/>
                  <a:pt x="937" y="451"/>
                  <a:pt x="938" y="452"/>
                </a:cubicBezTo>
                <a:cubicBezTo>
                  <a:pt x="935" y="453"/>
                  <a:pt x="933" y="455"/>
                  <a:pt x="931" y="456"/>
                </a:cubicBezTo>
                <a:cubicBezTo>
                  <a:pt x="929" y="458"/>
                  <a:pt x="931" y="462"/>
                  <a:pt x="934" y="461"/>
                </a:cubicBezTo>
                <a:cubicBezTo>
                  <a:pt x="936" y="461"/>
                  <a:pt x="940" y="459"/>
                  <a:pt x="940" y="458"/>
                </a:cubicBezTo>
                <a:cubicBezTo>
                  <a:pt x="941" y="460"/>
                  <a:pt x="942" y="461"/>
                  <a:pt x="942" y="462"/>
                </a:cubicBezTo>
                <a:cubicBezTo>
                  <a:pt x="942" y="462"/>
                  <a:pt x="939" y="464"/>
                  <a:pt x="937" y="466"/>
                </a:cubicBezTo>
                <a:cubicBezTo>
                  <a:pt x="937" y="466"/>
                  <a:pt x="937" y="466"/>
                  <a:pt x="937" y="465"/>
                </a:cubicBezTo>
                <a:cubicBezTo>
                  <a:pt x="935" y="465"/>
                  <a:pt x="933" y="465"/>
                  <a:pt x="932" y="467"/>
                </a:cubicBezTo>
                <a:cubicBezTo>
                  <a:pt x="932" y="467"/>
                  <a:pt x="932" y="470"/>
                  <a:pt x="932" y="471"/>
                </a:cubicBezTo>
                <a:cubicBezTo>
                  <a:pt x="931" y="471"/>
                  <a:pt x="930" y="471"/>
                  <a:pt x="929" y="471"/>
                </a:cubicBezTo>
                <a:cubicBezTo>
                  <a:pt x="928" y="469"/>
                  <a:pt x="928" y="467"/>
                  <a:pt x="926" y="466"/>
                </a:cubicBezTo>
                <a:cubicBezTo>
                  <a:pt x="925" y="465"/>
                  <a:pt x="924" y="465"/>
                  <a:pt x="923" y="466"/>
                </a:cubicBezTo>
                <a:cubicBezTo>
                  <a:pt x="922" y="467"/>
                  <a:pt x="922" y="470"/>
                  <a:pt x="922" y="472"/>
                </a:cubicBezTo>
                <a:cubicBezTo>
                  <a:pt x="920" y="473"/>
                  <a:pt x="919" y="473"/>
                  <a:pt x="917" y="474"/>
                </a:cubicBezTo>
                <a:cubicBezTo>
                  <a:pt x="917" y="473"/>
                  <a:pt x="915" y="469"/>
                  <a:pt x="914" y="468"/>
                </a:cubicBezTo>
                <a:cubicBezTo>
                  <a:pt x="913" y="468"/>
                  <a:pt x="912" y="468"/>
                  <a:pt x="911" y="469"/>
                </a:cubicBezTo>
                <a:cubicBezTo>
                  <a:pt x="910" y="471"/>
                  <a:pt x="911" y="474"/>
                  <a:pt x="912" y="476"/>
                </a:cubicBezTo>
                <a:cubicBezTo>
                  <a:pt x="910" y="477"/>
                  <a:pt x="909" y="478"/>
                  <a:pt x="908" y="479"/>
                </a:cubicBezTo>
                <a:cubicBezTo>
                  <a:pt x="907" y="478"/>
                  <a:pt x="904" y="474"/>
                  <a:pt x="902" y="474"/>
                </a:cubicBezTo>
                <a:cubicBezTo>
                  <a:pt x="900" y="474"/>
                  <a:pt x="899" y="475"/>
                  <a:pt x="899" y="476"/>
                </a:cubicBezTo>
                <a:cubicBezTo>
                  <a:pt x="898" y="478"/>
                  <a:pt x="901" y="483"/>
                  <a:pt x="902" y="483"/>
                </a:cubicBezTo>
                <a:cubicBezTo>
                  <a:pt x="901" y="484"/>
                  <a:pt x="900" y="485"/>
                  <a:pt x="899" y="487"/>
                </a:cubicBezTo>
                <a:cubicBezTo>
                  <a:pt x="899" y="486"/>
                  <a:pt x="895" y="484"/>
                  <a:pt x="893" y="485"/>
                </a:cubicBezTo>
                <a:cubicBezTo>
                  <a:pt x="892" y="485"/>
                  <a:pt x="891" y="486"/>
                  <a:pt x="891" y="486"/>
                </a:cubicBezTo>
                <a:cubicBezTo>
                  <a:pt x="891" y="489"/>
                  <a:pt x="893" y="491"/>
                  <a:pt x="895" y="493"/>
                </a:cubicBezTo>
                <a:cubicBezTo>
                  <a:pt x="895" y="494"/>
                  <a:pt x="894" y="495"/>
                  <a:pt x="894" y="496"/>
                </a:cubicBezTo>
                <a:cubicBezTo>
                  <a:pt x="892" y="495"/>
                  <a:pt x="890" y="495"/>
                  <a:pt x="888" y="495"/>
                </a:cubicBezTo>
                <a:cubicBezTo>
                  <a:pt x="886" y="495"/>
                  <a:pt x="885" y="497"/>
                  <a:pt x="886" y="498"/>
                </a:cubicBezTo>
                <a:cubicBezTo>
                  <a:pt x="887" y="500"/>
                  <a:pt x="889" y="501"/>
                  <a:pt x="891" y="502"/>
                </a:cubicBezTo>
                <a:cubicBezTo>
                  <a:pt x="891" y="503"/>
                  <a:pt x="891" y="504"/>
                  <a:pt x="891" y="506"/>
                </a:cubicBezTo>
                <a:cubicBezTo>
                  <a:pt x="889" y="505"/>
                  <a:pt x="887" y="506"/>
                  <a:pt x="886" y="506"/>
                </a:cubicBezTo>
                <a:cubicBezTo>
                  <a:pt x="884" y="506"/>
                  <a:pt x="881" y="507"/>
                  <a:pt x="882" y="509"/>
                </a:cubicBezTo>
                <a:cubicBezTo>
                  <a:pt x="882" y="511"/>
                  <a:pt x="885" y="512"/>
                  <a:pt x="886" y="512"/>
                </a:cubicBezTo>
                <a:cubicBezTo>
                  <a:pt x="888" y="512"/>
                  <a:pt x="889" y="512"/>
                  <a:pt x="890" y="513"/>
                </a:cubicBezTo>
                <a:cubicBezTo>
                  <a:pt x="890" y="514"/>
                  <a:pt x="890" y="515"/>
                  <a:pt x="891" y="516"/>
                </a:cubicBezTo>
                <a:cubicBezTo>
                  <a:pt x="889" y="516"/>
                  <a:pt x="884" y="517"/>
                  <a:pt x="882" y="519"/>
                </a:cubicBezTo>
                <a:cubicBezTo>
                  <a:pt x="881" y="520"/>
                  <a:pt x="881" y="522"/>
                  <a:pt x="883" y="523"/>
                </a:cubicBezTo>
                <a:cubicBezTo>
                  <a:pt x="885" y="525"/>
                  <a:pt x="889" y="524"/>
                  <a:pt x="891" y="523"/>
                </a:cubicBezTo>
                <a:cubicBezTo>
                  <a:pt x="892" y="525"/>
                  <a:pt x="892" y="527"/>
                  <a:pt x="893" y="529"/>
                </a:cubicBezTo>
                <a:cubicBezTo>
                  <a:pt x="892" y="529"/>
                  <a:pt x="891" y="529"/>
                  <a:pt x="889" y="530"/>
                </a:cubicBezTo>
                <a:cubicBezTo>
                  <a:pt x="887" y="530"/>
                  <a:pt x="885" y="530"/>
                  <a:pt x="884" y="532"/>
                </a:cubicBezTo>
                <a:cubicBezTo>
                  <a:pt x="884" y="533"/>
                  <a:pt x="884" y="535"/>
                  <a:pt x="885" y="536"/>
                </a:cubicBezTo>
                <a:cubicBezTo>
                  <a:pt x="886" y="537"/>
                  <a:pt x="889" y="537"/>
                  <a:pt x="891" y="536"/>
                </a:cubicBezTo>
                <a:cubicBezTo>
                  <a:pt x="892" y="536"/>
                  <a:pt x="893" y="536"/>
                  <a:pt x="895" y="535"/>
                </a:cubicBezTo>
                <a:cubicBezTo>
                  <a:pt x="895" y="537"/>
                  <a:pt x="896" y="538"/>
                  <a:pt x="896" y="540"/>
                </a:cubicBezTo>
                <a:cubicBezTo>
                  <a:pt x="895" y="540"/>
                  <a:pt x="894" y="541"/>
                  <a:pt x="893" y="541"/>
                </a:cubicBezTo>
                <a:cubicBezTo>
                  <a:pt x="892" y="542"/>
                  <a:pt x="890" y="542"/>
                  <a:pt x="889" y="543"/>
                </a:cubicBezTo>
                <a:cubicBezTo>
                  <a:pt x="888" y="544"/>
                  <a:pt x="888" y="546"/>
                  <a:pt x="890" y="547"/>
                </a:cubicBezTo>
                <a:cubicBezTo>
                  <a:pt x="892" y="549"/>
                  <a:pt x="898" y="546"/>
                  <a:pt x="898" y="546"/>
                </a:cubicBezTo>
                <a:cubicBezTo>
                  <a:pt x="899" y="547"/>
                  <a:pt x="900" y="549"/>
                  <a:pt x="900" y="551"/>
                </a:cubicBezTo>
                <a:cubicBezTo>
                  <a:pt x="900" y="551"/>
                  <a:pt x="895" y="553"/>
                  <a:pt x="894" y="554"/>
                </a:cubicBezTo>
                <a:cubicBezTo>
                  <a:pt x="892" y="556"/>
                  <a:pt x="893" y="558"/>
                  <a:pt x="895" y="559"/>
                </a:cubicBezTo>
                <a:cubicBezTo>
                  <a:pt x="898" y="560"/>
                  <a:pt x="900" y="558"/>
                  <a:pt x="903" y="557"/>
                </a:cubicBezTo>
                <a:cubicBezTo>
                  <a:pt x="904" y="559"/>
                  <a:pt x="904" y="560"/>
                  <a:pt x="905" y="562"/>
                </a:cubicBezTo>
                <a:cubicBezTo>
                  <a:pt x="904" y="562"/>
                  <a:pt x="900" y="563"/>
                  <a:pt x="899" y="564"/>
                </a:cubicBezTo>
                <a:cubicBezTo>
                  <a:pt x="896" y="566"/>
                  <a:pt x="897" y="569"/>
                  <a:pt x="899" y="570"/>
                </a:cubicBezTo>
                <a:cubicBezTo>
                  <a:pt x="901" y="570"/>
                  <a:pt x="906" y="569"/>
                  <a:pt x="907" y="568"/>
                </a:cubicBezTo>
                <a:cubicBezTo>
                  <a:pt x="907" y="570"/>
                  <a:pt x="908" y="571"/>
                  <a:pt x="908" y="573"/>
                </a:cubicBezTo>
                <a:cubicBezTo>
                  <a:pt x="907" y="573"/>
                  <a:pt x="902" y="575"/>
                  <a:pt x="902" y="577"/>
                </a:cubicBezTo>
                <a:cubicBezTo>
                  <a:pt x="902" y="578"/>
                  <a:pt x="902" y="579"/>
                  <a:pt x="903" y="579"/>
                </a:cubicBezTo>
                <a:cubicBezTo>
                  <a:pt x="904" y="580"/>
                  <a:pt x="909" y="579"/>
                  <a:pt x="910" y="579"/>
                </a:cubicBezTo>
                <a:cubicBezTo>
                  <a:pt x="911" y="580"/>
                  <a:pt x="911" y="581"/>
                  <a:pt x="911" y="582"/>
                </a:cubicBezTo>
                <a:cubicBezTo>
                  <a:pt x="909" y="583"/>
                  <a:pt x="907" y="584"/>
                  <a:pt x="906" y="585"/>
                </a:cubicBezTo>
                <a:cubicBezTo>
                  <a:pt x="904" y="587"/>
                  <a:pt x="905" y="589"/>
                  <a:pt x="907" y="590"/>
                </a:cubicBezTo>
                <a:cubicBezTo>
                  <a:pt x="909" y="590"/>
                  <a:pt x="913" y="589"/>
                  <a:pt x="913" y="588"/>
                </a:cubicBezTo>
                <a:cubicBezTo>
                  <a:pt x="913" y="590"/>
                  <a:pt x="914" y="591"/>
                  <a:pt x="914" y="592"/>
                </a:cubicBezTo>
                <a:cubicBezTo>
                  <a:pt x="914" y="592"/>
                  <a:pt x="914" y="592"/>
                  <a:pt x="914" y="592"/>
                </a:cubicBezTo>
                <a:cubicBezTo>
                  <a:pt x="913" y="593"/>
                  <a:pt x="911" y="593"/>
                  <a:pt x="910" y="594"/>
                </a:cubicBezTo>
                <a:cubicBezTo>
                  <a:pt x="909" y="594"/>
                  <a:pt x="908" y="595"/>
                  <a:pt x="908" y="596"/>
                </a:cubicBezTo>
                <a:cubicBezTo>
                  <a:pt x="908" y="598"/>
                  <a:pt x="909" y="599"/>
                  <a:pt x="910" y="599"/>
                </a:cubicBezTo>
                <a:cubicBezTo>
                  <a:pt x="912" y="600"/>
                  <a:pt x="915" y="599"/>
                  <a:pt x="916" y="599"/>
                </a:cubicBezTo>
                <a:cubicBezTo>
                  <a:pt x="916" y="600"/>
                  <a:pt x="917" y="602"/>
                  <a:pt x="917" y="604"/>
                </a:cubicBezTo>
                <a:cubicBezTo>
                  <a:pt x="917" y="604"/>
                  <a:pt x="914" y="605"/>
                  <a:pt x="913" y="606"/>
                </a:cubicBezTo>
                <a:cubicBezTo>
                  <a:pt x="912" y="606"/>
                  <a:pt x="911" y="607"/>
                  <a:pt x="911" y="608"/>
                </a:cubicBezTo>
                <a:cubicBezTo>
                  <a:pt x="912" y="610"/>
                  <a:pt x="913" y="611"/>
                  <a:pt x="914" y="611"/>
                </a:cubicBezTo>
                <a:cubicBezTo>
                  <a:pt x="916" y="611"/>
                  <a:pt x="917" y="611"/>
                  <a:pt x="918" y="611"/>
                </a:cubicBezTo>
                <a:cubicBezTo>
                  <a:pt x="919" y="612"/>
                  <a:pt x="919" y="614"/>
                  <a:pt x="919" y="615"/>
                </a:cubicBezTo>
                <a:cubicBezTo>
                  <a:pt x="917" y="615"/>
                  <a:pt x="915" y="616"/>
                  <a:pt x="914" y="617"/>
                </a:cubicBezTo>
                <a:cubicBezTo>
                  <a:pt x="912" y="618"/>
                  <a:pt x="912" y="621"/>
                  <a:pt x="914" y="621"/>
                </a:cubicBezTo>
                <a:cubicBezTo>
                  <a:pt x="916" y="622"/>
                  <a:pt x="918" y="622"/>
                  <a:pt x="920" y="622"/>
                </a:cubicBezTo>
                <a:cubicBezTo>
                  <a:pt x="920" y="623"/>
                  <a:pt x="920" y="624"/>
                  <a:pt x="921" y="626"/>
                </a:cubicBezTo>
                <a:cubicBezTo>
                  <a:pt x="920" y="626"/>
                  <a:pt x="916" y="626"/>
                  <a:pt x="915" y="627"/>
                </a:cubicBezTo>
                <a:cubicBezTo>
                  <a:pt x="914" y="628"/>
                  <a:pt x="913" y="630"/>
                  <a:pt x="915" y="630"/>
                </a:cubicBezTo>
                <a:cubicBezTo>
                  <a:pt x="916" y="631"/>
                  <a:pt x="920" y="632"/>
                  <a:pt x="921" y="632"/>
                </a:cubicBezTo>
                <a:cubicBezTo>
                  <a:pt x="921" y="634"/>
                  <a:pt x="921" y="635"/>
                  <a:pt x="921" y="636"/>
                </a:cubicBezTo>
                <a:cubicBezTo>
                  <a:pt x="921" y="636"/>
                  <a:pt x="918" y="637"/>
                  <a:pt x="917" y="638"/>
                </a:cubicBezTo>
                <a:cubicBezTo>
                  <a:pt x="916" y="638"/>
                  <a:pt x="916" y="640"/>
                  <a:pt x="917" y="641"/>
                </a:cubicBezTo>
                <a:cubicBezTo>
                  <a:pt x="917" y="641"/>
                  <a:pt x="921" y="643"/>
                  <a:pt x="921" y="643"/>
                </a:cubicBezTo>
                <a:cubicBezTo>
                  <a:pt x="921" y="644"/>
                  <a:pt x="921" y="645"/>
                  <a:pt x="921" y="647"/>
                </a:cubicBezTo>
                <a:cubicBezTo>
                  <a:pt x="919" y="647"/>
                  <a:pt x="916" y="647"/>
                  <a:pt x="916" y="649"/>
                </a:cubicBezTo>
                <a:cubicBezTo>
                  <a:pt x="916" y="651"/>
                  <a:pt x="918" y="653"/>
                  <a:pt x="921" y="653"/>
                </a:cubicBezTo>
                <a:cubicBezTo>
                  <a:pt x="921" y="655"/>
                  <a:pt x="920" y="656"/>
                  <a:pt x="920" y="657"/>
                </a:cubicBezTo>
                <a:cubicBezTo>
                  <a:pt x="920" y="657"/>
                  <a:pt x="920" y="657"/>
                  <a:pt x="920" y="657"/>
                </a:cubicBezTo>
                <a:cubicBezTo>
                  <a:pt x="919" y="657"/>
                  <a:pt x="917" y="657"/>
                  <a:pt x="916" y="658"/>
                </a:cubicBezTo>
                <a:cubicBezTo>
                  <a:pt x="914" y="659"/>
                  <a:pt x="914" y="661"/>
                  <a:pt x="916" y="662"/>
                </a:cubicBezTo>
                <a:cubicBezTo>
                  <a:pt x="916" y="663"/>
                  <a:pt x="919" y="664"/>
                  <a:pt x="919" y="665"/>
                </a:cubicBezTo>
                <a:cubicBezTo>
                  <a:pt x="919" y="665"/>
                  <a:pt x="919" y="666"/>
                  <a:pt x="919" y="667"/>
                </a:cubicBezTo>
                <a:cubicBezTo>
                  <a:pt x="918" y="667"/>
                  <a:pt x="917" y="667"/>
                  <a:pt x="915" y="667"/>
                </a:cubicBezTo>
                <a:cubicBezTo>
                  <a:pt x="914" y="667"/>
                  <a:pt x="913" y="669"/>
                  <a:pt x="914" y="670"/>
                </a:cubicBezTo>
                <a:cubicBezTo>
                  <a:pt x="914" y="671"/>
                  <a:pt x="915" y="672"/>
                  <a:pt x="917" y="673"/>
                </a:cubicBezTo>
                <a:cubicBezTo>
                  <a:pt x="916" y="675"/>
                  <a:pt x="915" y="677"/>
                  <a:pt x="914" y="678"/>
                </a:cubicBezTo>
                <a:cubicBezTo>
                  <a:pt x="912" y="682"/>
                  <a:pt x="907" y="689"/>
                  <a:pt x="901" y="695"/>
                </a:cubicBezTo>
                <a:cubicBezTo>
                  <a:pt x="902" y="692"/>
                  <a:pt x="903" y="689"/>
                  <a:pt x="903" y="686"/>
                </a:cubicBezTo>
                <a:cubicBezTo>
                  <a:pt x="905" y="686"/>
                  <a:pt x="907" y="686"/>
                  <a:pt x="908" y="685"/>
                </a:cubicBezTo>
                <a:cubicBezTo>
                  <a:pt x="909" y="683"/>
                  <a:pt x="909" y="682"/>
                  <a:pt x="908" y="681"/>
                </a:cubicBezTo>
                <a:cubicBezTo>
                  <a:pt x="907" y="680"/>
                  <a:pt x="906" y="679"/>
                  <a:pt x="905" y="679"/>
                </a:cubicBezTo>
                <a:cubicBezTo>
                  <a:pt x="905" y="677"/>
                  <a:pt x="905" y="675"/>
                  <a:pt x="906" y="673"/>
                </a:cubicBezTo>
                <a:cubicBezTo>
                  <a:pt x="907" y="673"/>
                  <a:pt x="908" y="673"/>
                  <a:pt x="910" y="673"/>
                </a:cubicBezTo>
                <a:cubicBezTo>
                  <a:pt x="913" y="672"/>
                  <a:pt x="913" y="668"/>
                  <a:pt x="910" y="667"/>
                </a:cubicBezTo>
                <a:cubicBezTo>
                  <a:pt x="909" y="667"/>
                  <a:pt x="908" y="667"/>
                  <a:pt x="906" y="667"/>
                </a:cubicBezTo>
                <a:cubicBezTo>
                  <a:pt x="907" y="664"/>
                  <a:pt x="907" y="662"/>
                  <a:pt x="907" y="660"/>
                </a:cubicBezTo>
                <a:cubicBezTo>
                  <a:pt x="907" y="660"/>
                  <a:pt x="912" y="659"/>
                  <a:pt x="913" y="659"/>
                </a:cubicBezTo>
                <a:cubicBezTo>
                  <a:pt x="914" y="658"/>
                  <a:pt x="914" y="655"/>
                  <a:pt x="913" y="654"/>
                </a:cubicBezTo>
                <a:cubicBezTo>
                  <a:pt x="911" y="654"/>
                  <a:pt x="906" y="653"/>
                  <a:pt x="906" y="653"/>
                </a:cubicBezTo>
                <a:cubicBezTo>
                  <a:pt x="906" y="653"/>
                  <a:pt x="906" y="652"/>
                  <a:pt x="906" y="651"/>
                </a:cubicBezTo>
                <a:cubicBezTo>
                  <a:pt x="906" y="651"/>
                  <a:pt x="910" y="650"/>
                  <a:pt x="911" y="648"/>
                </a:cubicBezTo>
                <a:cubicBezTo>
                  <a:pt x="913" y="647"/>
                  <a:pt x="911" y="645"/>
                  <a:pt x="909" y="644"/>
                </a:cubicBezTo>
                <a:cubicBezTo>
                  <a:pt x="908" y="644"/>
                  <a:pt x="906" y="644"/>
                  <a:pt x="904" y="645"/>
                </a:cubicBezTo>
                <a:cubicBezTo>
                  <a:pt x="904" y="644"/>
                  <a:pt x="904" y="644"/>
                  <a:pt x="903" y="643"/>
                </a:cubicBezTo>
                <a:cubicBezTo>
                  <a:pt x="904" y="642"/>
                  <a:pt x="907" y="641"/>
                  <a:pt x="908" y="640"/>
                </a:cubicBezTo>
                <a:cubicBezTo>
                  <a:pt x="909" y="639"/>
                  <a:pt x="910" y="638"/>
                  <a:pt x="910" y="637"/>
                </a:cubicBezTo>
                <a:cubicBezTo>
                  <a:pt x="909" y="636"/>
                  <a:pt x="908" y="635"/>
                  <a:pt x="907" y="635"/>
                </a:cubicBezTo>
                <a:cubicBezTo>
                  <a:pt x="906" y="635"/>
                  <a:pt x="902" y="636"/>
                  <a:pt x="901" y="637"/>
                </a:cubicBezTo>
                <a:cubicBezTo>
                  <a:pt x="900" y="636"/>
                  <a:pt x="900" y="635"/>
                  <a:pt x="899" y="634"/>
                </a:cubicBezTo>
                <a:cubicBezTo>
                  <a:pt x="900" y="634"/>
                  <a:pt x="904" y="632"/>
                  <a:pt x="904" y="631"/>
                </a:cubicBezTo>
                <a:cubicBezTo>
                  <a:pt x="905" y="630"/>
                  <a:pt x="905" y="628"/>
                  <a:pt x="904" y="628"/>
                </a:cubicBezTo>
                <a:cubicBezTo>
                  <a:pt x="902" y="626"/>
                  <a:pt x="897" y="629"/>
                  <a:pt x="896" y="629"/>
                </a:cubicBezTo>
                <a:cubicBezTo>
                  <a:pt x="896" y="629"/>
                  <a:pt x="896" y="629"/>
                  <a:pt x="895" y="628"/>
                </a:cubicBezTo>
                <a:cubicBezTo>
                  <a:pt x="896" y="628"/>
                  <a:pt x="900" y="623"/>
                  <a:pt x="900" y="621"/>
                </a:cubicBezTo>
                <a:cubicBezTo>
                  <a:pt x="900" y="620"/>
                  <a:pt x="898" y="619"/>
                  <a:pt x="896" y="619"/>
                </a:cubicBezTo>
                <a:cubicBezTo>
                  <a:pt x="895" y="619"/>
                  <a:pt x="892" y="623"/>
                  <a:pt x="891" y="623"/>
                </a:cubicBezTo>
                <a:cubicBezTo>
                  <a:pt x="891" y="623"/>
                  <a:pt x="891" y="623"/>
                  <a:pt x="890" y="623"/>
                </a:cubicBezTo>
                <a:cubicBezTo>
                  <a:pt x="890" y="623"/>
                  <a:pt x="892" y="620"/>
                  <a:pt x="892" y="618"/>
                </a:cubicBezTo>
                <a:cubicBezTo>
                  <a:pt x="893" y="617"/>
                  <a:pt x="893" y="615"/>
                  <a:pt x="892" y="614"/>
                </a:cubicBezTo>
                <a:cubicBezTo>
                  <a:pt x="892" y="614"/>
                  <a:pt x="891" y="613"/>
                  <a:pt x="890" y="613"/>
                </a:cubicBezTo>
                <a:cubicBezTo>
                  <a:pt x="889" y="613"/>
                  <a:pt x="888" y="614"/>
                  <a:pt x="887" y="615"/>
                </a:cubicBezTo>
                <a:cubicBezTo>
                  <a:pt x="886" y="616"/>
                  <a:pt x="885" y="617"/>
                  <a:pt x="885" y="618"/>
                </a:cubicBezTo>
                <a:cubicBezTo>
                  <a:pt x="884" y="617"/>
                  <a:pt x="883" y="617"/>
                  <a:pt x="883" y="617"/>
                </a:cubicBezTo>
                <a:cubicBezTo>
                  <a:pt x="883" y="616"/>
                  <a:pt x="885" y="611"/>
                  <a:pt x="884" y="608"/>
                </a:cubicBezTo>
                <a:cubicBezTo>
                  <a:pt x="883" y="607"/>
                  <a:pt x="881" y="607"/>
                  <a:pt x="880" y="608"/>
                </a:cubicBezTo>
                <a:cubicBezTo>
                  <a:pt x="879" y="609"/>
                  <a:pt x="877" y="611"/>
                  <a:pt x="877" y="613"/>
                </a:cubicBezTo>
                <a:cubicBezTo>
                  <a:pt x="876" y="613"/>
                  <a:pt x="875" y="613"/>
                  <a:pt x="875" y="612"/>
                </a:cubicBezTo>
                <a:cubicBezTo>
                  <a:pt x="876" y="609"/>
                  <a:pt x="876" y="604"/>
                  <a:pt x="872" y="604"/>
                </a:cubicBezTo>
                <a:cubicBezTo>
                  <a:pt x="871" y="604"/>
                  <a:pt x="870" y="605"/>
                  <a:pt x="869" y="606"/>
                </a:cubicBezTo>
                <a:cubicBezTo>
                  <a:pt x="868" y="608"/>
                  <a:pt x="868" y="609"/>
                  <a:pt x="867" y="610"/>
                </a:cubicBezTo>
                <a:cubicBezTo>
                  <a:pt x="867" y="610"/>
                  <a:pt x="866" y="610"/>
                  <a:pt x="865" y="610"/>
                </a:cubicBezTo>
                <a:cubicBezTo>
                  <a:pt x="865" y="610"/>
                  <a:pt x="865" y="603"/>
                  <a:pt x="863" y="602"/>
                </a:cubicBezTo>
                <a:cubicBezTo>
                  <a:pt x="862" y="601"/>
                  <a:pt x="861" y="601"/>
                  <a:pt x="860" y="602"/>
                </a:cubicBezTo>
                <a:cubicBezTo>
                  <a:pt x="858" y="603"/>
                  <a:pt x="857" y="609"/>
                  <a:pt x="857" y="610"/>
                </a:cubicBezTo>
                <a:cubicBezTo>
                  <a:pt x="856" y="610"/>
                  <a:pt x="855" y="610"/>
                  <a:pt x="855" y="610"/>
                </a:cubicBezTo>
                <a:cubicBezTo>
                  <a:pt x="855" y="610"/>
                  <a:pt x="854" y="604"/>
                  <a:pt x="852" y="601"/>
                </a:cubicBezTo>
                <a:cubicBezTo>
                  <a:pt x="851" y="600"/>
                  <a:pt x="849" y="601"/>
                  <a:pt x="848" y="603"/>
                </a:cubicBezTo>
                <a:cubicBezTo>
                  <a:pt x="847" y="605"/>
                  <a:pt x="848" y="608"/>
                  <a:pt x="848" y="610"/>
                </a:cubicBezTo>
                <a:cubicBezTo>
                  <a:pt x="847" y="610"/>
                  <a:pt x="846" y="611"/>
                  <a:pt x="845" y="611"/>
                </a:cubicBezTo>
                <a:cubicBezTo>
                  <a:pt x="845" y="610"/>
                  <a:pt x="843" y="602"/>
                  <a:pt x="839" y="602"/>
                </a:cubicBezTo>
                <a:cubicBezTo>
                  <a:pt x="838" y="602"/>
                  <a:pt x="837" y="603"/>
                  <a:pt x="837" y="604"/>
                </a:cubicBezTo>
                <a:cubicBezTo>
                  <a:pt x="836" y="605"/>
                  <a:pt x="839" y="612"/>
                  <a:pt x="839" y="612"/>
                </a:cubicBezTo>
                <a:cubicBezTo>
                  <a:pt x="838" y="612"/>
                  <a:pt x="837" y="612"/>
                  <a:pt x="836" y="613"/>
                </a:cubicBezTo>
                <a:cubicBezTo>
                  <a:pt x="835" y="610"/>
                  <a:pt x="833" y="608"/>
                  <a:pt x="831" y="607"/>
                </a:cubicBezTo>
                <a:cubicBezTo>
                  <a:pt x="829" y="606"/>
                  <a:pt x="828" y="607"/>
                  <a:pt x="827" y="609"/>
                </a:cubicBezTo>
                <a:cubicBezTo>
                  <a:pt x="826" y="611"/>
                  <a:pt x="828" y="613"/>
                  <a:pt x="829" y="615"/>
                </a:cubicBezTo>
                <a:cubicBezTo>
                  <a:pt x="827" y="616"/>
                  <a:pt x="826" y="617"/>
                  <a:pt x="825" y="617"/>
                </a:cubicBezTo>
                <a:cubicBezTo>
                  <a:pt x="824" y="616"/>
                  <a:pt x="824" y="615"/>
                  <a:pt x="823" y="615"/>
                </a:cubicBezTo>
                <a:cubicBezTo>
                  <a:pt x="822" y="614"/>
                  <a:pt x="820" y="613"/>
                  <a:pt x="819" y="613"/>
                </a:cubicBezTo>
                <a:cubicBezTo>
                  <a:pt x="818" y="613"/>
                  <a:pt x="817" y="613"/>
                  <a:pt x="817" y="614"/>
                </a:cubicBezTo>
                <a:cubicBezTo>
                  <a:pt x="816" y="617"/>
                  <a:pt x="818" y="619"/>
                  <a:pt x="819" y="621"/>
                </a:cubicBezTo>
                <a:cubicBezTo>
                  <a:pt x="820" y="621"/>
                  <a:pt x="818" y="622"/>
                  <a:pt x="818" y="623"/>
                </a:cubicBezTo>
                <a:cubicBezTo>
                  <a:pt x="816" y="621"/>
                  <a:pt x="815" y="619"/>
                  <a:pt x="813" y="619"/>
                </a:cubicBezTo>
                <a:cubicBezTo>
                  <a:pt x="810" y="618"/>
                  <a:pt x="809" y="620"/>
                  <a:pt x="809" y="622"/>
                </a:cubicBezTo>
                <a:cubicBezTo>
                  <a:pt x="809" y="624"/>
                  <a:pt x="811" y="626"/>
                  <a:pt x="813" y="628"/>
                </a:cubicBezTo>
                <a:cubicBezTo>
                  <a:pt x="812" y="628"/>
                  <a:pt x="811" y="629"/>
                  <a:pt x="811" y="630"/>
                </a:cubicBezTo>
                <a:cubicBezTo>
                  <a:pt x="810" y="630"/>
                  <a:pt x="806" y="628"/>
                  <a:pt x="804" y="628"/>
                </a:cubicBezTo>
                <a:cubicBezTo>
                  <a:pt x="802" y="628"/>
                  <a:pt x="802" y="630"/>
                  <a:pt x="802" y="631"/>
                </a:cubicBezTo>
                <a:cubicBezTo>
                  <a:pt x="802" y="633"/>
                  <a:pt x="806" y="636"/>
                  <a:pt x="806" y="636"/>
                </a:cubicBezTo>
                <a:cubicBezTo>
                  <a:pt x="806" y="638"/>
                  <a:pt x="805" y="639"/>
                  <a:pt x="804" y="641"/>
                </a:cubicBezTo>
                <a:cubicBezTo>
                  <a:pt x="803" y="639"/>
                  <a:pt x="800" y="639"/>
                  <a:pt x="798" y="639"/>
                </a:cubicBezTo>
                <a:cubicBezTo>
                  <a:pt x="797" y="639"/>
                  <a:pt x="796" y="641"/>
                  <a:pt x="797" y="642"/>
                </a:cubicBezTo>
                <a:cubicBezTo>
                  <a:pt x="797" y="644"/>
                  <a:pt x="800" y="646"/>
                  <a:pt x="802" y="646"/>
                </a:cubicBezTo>
                <a:cubicBezTo>
                  <a:pt x="802" y="647"/>
                  <a:pt x="802" y="649"/>
                  <a:pt x="802" y="650"/>
                </a:cubicBezTo>
                <a:cubicBezTo>
                  <a:pt x="801" y="650"/>
                  <a:pt x="797" y="649"/>
                  <a:pt x="795" y="650"/>
                </a:cubicBezTo>
                <a:cubicBezTo>
                  <a:pt x="793" y="650"/>
                  <a:pt x="792" y="654"/>
                  <a:pt x="795" y="655"/>
                </a:cubicBezTo>
                <a:cubicBezTo>
                  <a:pt x="796" y="656"/>
                  <a:pt x="799" y="657"/>
                  <a:pt x="801" y="657"/>
                </a:cubicBezTo>
                <a:cubicBezTo>
                  <a:pt x="801" y="658"/>
                  <a:pt x="801" y="660"/>
                  <a:pt x="801" y="661"/>
                </a:cubicBezTo>
                <a:cubicBezTo>
                  <a:pt x="801" y="661"/>
                  <a:pt x="797" y="662"/>
                  <a:pt x="796" y="663"/>
                </a:cubicBezTo>
                <a:cubicBezTo>
                  <a:pt x="794" y="664"/>
                  <a:pt x="794" y="667"/>
                  <a:pt x="796" y="668"/>
                </a:cubicBezTo>
                <a:cubicBezTo>
                  <a:pt x="798" y="668"/>
                  <a:pt x="802" y="667"/>
                  <a:pt x="802" y="667"/>
                </a:cubicBezTo>
                <a:cubicBezTo>
                  <a:pt x="803" y="669"/>
                  <a:pt x="803" y="670"/>
                  <a:pt x="804" y="671"/>
                </a:cubicBezTo>
                <a:cubicBezTo>
                  <a:pt x="803" y="672"/>
                  <a:pt x="802" y="673"/>
                  <a:pt x="801" y="674"/>
                </a:cubicBezTo>
                <a:cubicBezTo>
                  <a:pt x="800" y="675"/>
                  <a:pt x="798" y="676"/>
                  <a:pt x="798" y="677"/>
                </a:cubicBezTo>
                <a:cubicBezTo>
                  <a:pt x="798" y="678"/>
                  <a:pt x="798" y="680"/>
                  <a:pt x="800" y="680"/>
                </a:cubicBezTo>
                <a:cubicBezTo>
                  <a:pt x="802" y="682"/>
                  <a:pt x="805" y="680"/>
                  <a:pt x="808" y="678"/>
                </a:cubicBezTo>
                <a:cubicBezTo>
                  <a:pt x="808" y="680"/>
                  <a:pt x="809" y="681"/>
                  <a:pt x="810" y="682"/>
                </a:cubicBezTo>
                <a:cubicBezTo>
                  <a:pt x="809" y="683"/>
                  <a:pt x="805" y="686"/>
                  <a:pt x="805" y="687"/>
                </a:cubicBezTo>
                <a:cubicBezTo>
                  <a:pt x="804" y="689"/>
                  <a:pt x="804" y="691"/>
                  <a:pt x="806" y="692"/>
                </a:cubicBezTo>
                <a:cubicBezTo>
                  <a:pt x="808" y="693"/>
                  <a:pt x="810" y="692"/>
                  <a:pt x="811" y="691"/>
                </a:cubicBezTo>
                <a:cubicBezTo>
                  <a:pt x="811" y="690"/>
                  <a:pt x="814" y="687"/>
                  <a:pt x="814" y="686"/>
                </a:cubicBezTo>
                <a:cubicBezTo>
                  <a:pt x="816" y="687"/>
                  <a:pt x="817" y="688"/>
                  <a:pt x="819" y="689"/>
                </a:cubicBezTo>
                <a:cubicBezTo>
                  <a:pt x="818" y="690"/>
                  <a:pt x="816" y="693"/>
                  <a:pt x="815" y="694"/>
                </a:cubicBezTo>
                <a:cubicBezTo>
                  <a:pt x="814" y="696"/>
                  <a:pt x="815" y="699"/>
                  <a:pt x="817" y="700"/>
                </a:cubicBezTo>
                <a:cubicBezTo>
                  <a:pt x="819" y="701"/>
                  <a:pt x="821" y="700"/>
                  <a:pt x="822" y="698"/>
                </a:cubicBezTo>
                <a:cubicBezTo>
                  <a:pt x="823" y="696"/>
                  <a:pt x="825" y="694"/>
                  <a:pt x="825" y="692"/>
                </a:cubicBezTo>
                <a:cubicBezTo>
                  <a:pt x="826" y="692"/>
                  <a:pt x="827" y="692"/>
                  <a:pt x="828" y="692"/>
                </a:cubicBezTo>
                <a:cubicBezTo>
                  <a:pt x="828" y="693"/>
                  <a:pt x="827" y="697"/>
                  <a:pt x="827" y="699"/>
                </a:cubicBezTo>
                <a:cubicBezTo>
                  <a:pt x="827" y="700"/>
                  <a:pt x="828" y="702"/>
                  <a:pt x="830" y="702"/>
                </a:cubicBezTo>
                <a:cubicBezTo>
                  <a:pt x="832" y="702"/>
                  <a:pt x="833" y="700"/>
                  <a:pt x="833" y="699"/>
                </a:cubicBezTo>
                <a:cubicBezTo>
                  <a:pt x="833" y="697"/>
                  <a:pt x="834" y="693"/>
                  <a:pt x="834" y="693"/>
                </a:cubicBezTo>
                <a:cubicBezTo>
                  <a:pt x="835" y="693"/>
                  <a:pt x="836" y="693"/>
                  <a:pt x="837" y="692"/>
                </a:cubicBezTo>
                <a:cubicBezTo>
                  <a:pt x="837" y="694"/>
                  <a:pt x="837" y="696"/>
                  <a:pt x="837" y="698"/>
                </a:cubicBezTo>
                <a:cubicBezTo>
                  <a:pt x="838" y="699"/>
                  <a:pt x="840" y="701"/>
                  <a:pt x="842" y="700"/>
                </a:cubicBezTo>
                <a:cubicBezTo>
                  <a:pt x="844" y="700"/>
                  <a:pt x="845" y="698"/>
                  <a:pt x="844" y="696"/>
                </a:cubicBezTo>
                <a:cubicBezTo>
                  <a:pt x="844" y="694"/>
                  <a:pt x="844" y="692"/>
                  <a:pt x="843" y="690"/>
                </a:cubicBezTo>
                <a:cubicBezTo>
                  <a:pt x="844" y="690"/>
                  <a:pt x="844" y="690"/>
                  <a:pt x="845" y="690"/>
                </a:cubicBezTo>
                <a:cubicBezTo>
                  <a:pt x="845" y="691"/>
                  <a:pt x="846" y="693"/>
                  <a:pt x="847" y="694"/>
                </a:cubicBezTo>
                <a:cubicBezTo>
                  <a:pt x="848" y="696"/>
                  <a:pt x="850" y="697"/>
                  <a:pt x="852" y="696"/>
                </a:cubicBezTo>
                <a:cubicBezTo>
                  <a:pt x="854" y="694"/>
                  <a:pt x="855" y="691"/>
                  <a:pt x="853" y="689"/>
                </a:cubicBezTo>
                <a:cubicBezTo>
                  <a:pt x="853" y="689"/>
                  <a:pt x="850" y="686"/>
                  <a:pt x="850" y="686"/>
                </a:cubicBezTo>
                <a:cubicBezTo>
                  <a:pt x="850" y="685"/>
                  <a:pt x="851" y="685"/>
                  <a:pt x="851" y="684"/>
                </a:cubicBezTo>
                <a:cubicBezTo>
                  <a:pt x="853" y="686"/>
                  <a:pt x="855" y="687"/>
                  <a:pt x="856" y="688"/>
                </a:cubicBezTo>
                <a:cubicBezTo>
                  <a:pt x="858" y="689"/>
                  <a:pt x="860" y="688"/>
                  <a:pt x="860" y="687"/>
                </a:cubicBezTo>
                <a:cubicBezTo>
                  <a:pt x="861" y="685"/>
                  <a:pt x="861" y="683"/>
                  <a:pt x="859" y="682"/>
                </a:cubicBezTo>
                <a:cubicBezTo>
                  <a:pt x="858" y="681"/>
                  <a:pt x="856" y="680"/>
                  <a:pt x="855" y="680"/>
                </a:cubicBezTo>
                <a:cubicBezTo>
                  <a:pt x="855" y="679"/>
                  <a:pt x="855" y="678"/>
                  <a:pt x="855" y="678"/>
                </a:cubicBezTo>
                <a:cubicBezTo>
                  <a:pt x="857" y="680"/>
                  <a:pt x="860" y="680"/>
                  <a:pt x="862" y="680"/>
                </a:cubicBezTo>
                <a:cubicBezTo>
                  <a:pt x="865" y="679"/>
                  <a:pt x="865" y="675"/>
                  <a:pt x="863" y="673"/>
                </a:cubicBezTo>
                <a:cubicBezTo>
                  <a:pt x="862" y="673"/>
                  <a:pt x="858" y="672"/>
                  <a:pt x="857" y="672"/>
                </a:cubicBezTo>
                <a:cubicBezTo>
                  <a:pt x="857" y="671"/>
                  <a:pt x="857" y="671"/>
                  <a:pt x="857" y="670"/>
                </a:cubicBezTo>
                <a:cubicBezTo>
                  <a:pt x="860" y="670"/>
                  <a:pt x="862" y="668"/>
                  <a:pt x="864" y="667"/>
                </a:cubicBezTo>
                <a:cubicBezTo>
                  <a:pt x="865" y="667"/>
                  <a:pt x="866" y="664"/>
                  <a:pt x="865" y="663"/>
                </a:cubicBezTo>
                <a:cubicBezTo>
                  <a:pt x="864" y="661"/>
                  <a:pt x="862" y="661"/>
                  <a:pt x="860" y="662"/>
                </a:cubicBezTo>
                <a:cubicBezTo>
                  <a:pt x="859" y="662"/>
                  <a:pt x="858" y="663"/>
                  <a:pt x="856" y="664"/>
                </a:cubicBezTo>
                <a:cubicBezTo>
                  <a:pt x="856" y="662"/>
                  <a:pt x="855" y="661"/>
                  <a:pt x="854" y="660"/>
                </a:cubicBezTo>
                <a:cubicBezTo>
                  <a:pt x="854" y="660"/>
                  <a:pt x="857" y="657"/>
                  <a:pt x="856" y="656"/>
                </a:cubicBezTo>
                <a:cubicBezTo>
                  <a:pt x="856" y="654"/>
                  <a:pt x="855" y="653"/>
                  <a:pt x="854" y="654"/>
                </a:cubicBezTo>
                <a:cubicBezTo>
                  <a:pt x="852" y="654"/>
                  <a:pt x="850" y="656"/>
                  <a:pt x="850" y="656"/>
                </a:cubicBezTo>
                <a:cubicBezTo>
                  <a:pt x="848" y="655"/>
                  <a:pt x="846" y="655"/>
                  <a:pt x="844" y="655"/>
                </a:cubicBezTo>
                <a:cubicBezTo>
                  <a:pt x="845" y="653"/>
                  <a:pt x="846" y="651"/>
                  <a:pt x="847" y="650"/>
                </a:cubicBezTo>
                <a:cubicBezTo>
                  <a:pt x="848" y="651"/>
                  <a:pt x="848" y="652"/>
                  <a:pt x="849" y="653"/>
                </a:cubicBezTo>
                <a:cubicBezTo>
                  <a:pt x="851" y="655"/>
                  <a:pt x="855" y="652"/>
                  <a:pt x="853" y="649"/>
                </a:cubicBezTo>
                <a:cubicBezTo>
                  <a:pt x="853" y="648"/>
                  <a:pt x="852" y="648"/>
                  <a:pt x="851" y="647"/>
                </a:cubicBezTo>
                <a:cubicBezTo>
                  <a:pt x="852" y="646"/>
                  <a:pt x="853" y="645"/>
                  <a:pt x="854" y="645"/>
                </a:cubicBezTo>
                <a:cubicBezTo>
                  <a:pt x="854" y="645"/>
                  <a:pt x="856" y="650"/>
                  <a:pt x="858" y="650"/>
                </a:cubicBezTo>
                <a:cubicBezTo>
                  <a:pt x="860" y="650"/>
                  <a:pt x="862" y="647"/>
                  <a:pt x="861" y="645"/>
                </a:cubicBezTo>
                <a:cubicBezTo>
                  <a:pt x="861" y="644"/>
                  <a:pt x="861" y="643"/>
                  <a:pt x="861" y="642"/>
                </a:cubicBezTo>
                <a:cubicBezTo>
                  <a:pt x="862" y="642"/>
                  <a:pt x="863" y="642"/>
                  <a:pt x="865" y="642"/>
                </a:cubicBezTo>
                <a:cubicBezTo>
                  <a:pt x="865" y="643"/>
                  <a:pt x="864" y="644"/>
                  <a:pt x="864" y="645"/>
                </a:cubicBezTo>
                <a:cubicBezTo>
                  <a:pt x="864" y="647"/>
                  <a:pt x="865" y="649"/>
                  <a:pt x="866" y="649"/>
                </a:cubicBezTo>
                <a:cubicBezTo>
                  <a:pt x="868" y="650"/>
                  <a:pt x="870" y="649"/>
                  <a:pt x="870" y="647"/>
                </a:cubicBezTo>
                <a:cubicBezTo>
                  <a:pt x="870" y="645"/>
                  <a:pt x="871" y="644"/>
                  <a:pt x="870" y="642"/>
                </a:cubicBezTo>
                <a:cubicBezTo>
                  <a:pt x="872" y="642"/>
                  <a:pt x="874" y="643"/>
                  <a:pt x="876" y="643"/>
                </a:cubicBezTo>
                <a:cubicBezTo>
                  <a:pt x="874" y="645"/>
                  <a:pt x="873" y="647"/>
                  <a:pt x="873" y="648"/>
                </a:cubicBezTo>
                <a:cubicBezTo>
                  <a:pt x="873" y="651"/>
                  <a:pt x="876" y="652"/>
                  <a:pt x="878" y="650"/>
                </a:cubicBezTo>
                <a:cubicBezTo>
                  <a:pt x="879" y="649"/>
                  <a:pt x="880" y="645"/>
                  <a:pt x="880" y="645"/>
                </a:cubicBezTo>
                <a:cubicBezTo>
                  <a:pt x="881" y="645"/>
                  <a:pt x="883" y="646"/>
                  <a:pt x="884" y="647"/>
                </a:cubicBezTo>
                <a:cubicBezTo>
                  <a:pt x="883" y="647"/>
                  <a:pt x="882" y="648"/>
                  <a:pt x="881" y="649"/>
                </a:cubicBezTo>
                <a:cubicBezTo>
                  <a:pt x="879" y="650"/>
                  <a:pt x="878" y="652"/>
                  <a:pt x="879" y="654"/>
                </a:cubicBezTo>
                <a:cubicBezTo>
                  <a:pt x="880" y="656"/>
                  <a:pt x="883" y="656"/>
                  <a:pt x="884" y="655"/>
                </a:cubicBezTo>
                <a:cubicBezTo>
                  <a:pt x="886" y="654"/>
                  <a:pt x="888" y="653"/>
                  <a:pt x="889" y="651"/>
                </a:cubicBezTo>
                <a:cubicBezTo>
                  <a:pt x="891" y="652"/>
                  <a:pt x="892" y="654"/>
                  <a:pt x="893" y="656"/>
                </a:cubicBezTo>
                <a:cubicBezTo>
                  <a:pt x="891" y="656"/>
                  <a:pt x="889" y="657"/>
                  <a:pt x="888" y="657"/>
                </a:cubicBezTo>
                <a:cubicBezTo>
                  <a:pt x="886" y="658"/>
                  <a:pt x="885" y="660"/>
                  <a:pt x="885" y="661"/>
                </a:cubicBezTo>
                <a:cubicBezTo>
                  <a:pt x="886" y="663"/>
                  <a:pt x="888" y="664"/>
                  <a:pt x="889" y="664"/>
                </a:cubicBezTo>
                <a:cubicBezTo>
                  <a:pt x="891" y="663"/>
                  <a:pt x="893" y="662"/>
                  <a:pt x="895" y="661"/>
                </a:cubicBezTo>
                <a:cubicBezTo>
                  <a:pt x="895" y="663"/>
                  <a:pt x="896" y="665"/>
                  <a:pt x="896" y="668"/>
                </a:cubicBezTo>
                <a:cubicBezTo>
                  <a:pt x="896" y="667"/>
                  <a:pt x="891" y="667"/>
                  <a:pt x="889" y="668"/>
                </a:cubicBezTo>
                <a:cubicBezTo>
                  <a:pt x="887" y="669"/>
                  <a:pt x="887" y="671"/>
                  <a:pt x="889" y="672"/>
                </a:cubicBezTo>
                <a:cubicBezTo>
                  <a:pt x="891" y="673"/>
                  <a:pt x="895" y="674"/>
                  <a:pt x="896" y="673"/>
                </a:cubicBezTo>
                <a:cubicBezTo>
                  <a:pt x="896" y="675"/>
                  <a:pt x="895" y="676"/>
                  <a:pt x="895" y="678"/>
                </a:cubicBezTo>
                <a:cubicBezTo>
                  <a:pt x="894" y="678"/>
                  <a:pt x="890" y="677"/>
                  <a:pt x="889" y="678"/>
                </a:cubicBezTo>
                <a:cubicBezTo>
                  <a:pt x="888" y="679"/>
                  <a:pt x="887" y="680"/>
                  <a:pt x="888" y="681"/>
                </a:cubicBezTo>
                <a:cubicBezTo>
                  <a:pt x="889" y="683"/>
                  <a:pt x="893" y="684"/>
                  <a:pt x="894" y="685"/>
                </a:cubicBezTo>
                <a:cubicBezTo>
                  <a:pt x="893" y="685"/>
                  <a:pt x="893" y="686"/>
                  <a:pt x="893" y="687"/>
                </a:cubicBezTo>
                <a:cubicBezTo>
                  <a:pt x="893" y="687"/>
                  <a:pt x="889" y="687"/>
                  <a:pt x="888" y="687"/>
                </a:cubicBezTo>
                <a:cubicBezTo>
                  <a:pt x="886" y="688"/>
                  <a:pt x="885" y="690"/>
                  <a:pt x="887" y="691"/>
                </a:cubicBezTo>
                <a:cubicBezTo>
                  <a:pt x="888" y="692"/>
                  <a:pt x="891" y="693"/>
                  <a:pt x="891" y="693"/>
                </a:cubicBezTo>
                <a:cubicBezTo>
                  <a:pt x="891" y="694"/>
                  <a:pt x="891" y="695"/>
                  <a:pt x="890" y="696"/>
                </a:cubicBezTo>
                <a:cubicBezTo>
                  <a:pt x="889" y="696"/>
                  <a:pt x="887" y="695"/>
                  <a:pt x="885" y="696"/>
                </a:cubicBezTo>
                <a:cubicBezTo>
                  <a:pt x="884" y="697"/>
                  <a:pt x="884" y="698"/>
                  <a:pt x="885" y="699"/>
                </a:cubicBezTo>
                <a:cubicBezTo>
                  <a:pt x="886" y="701"/>
                  <a:pt x="887" y="701"/>
                  <a:pt x="889" y="702"/>
                </a:cubicBezTo>
                <a:cubicBezTo>
                  <a:pt x="888" y="703"/>
                  <a:pt x="888" y="704"/>
                  <a:pt x="888" y="705"/>
                </a:cubicBezTo>
                <a:cubicBezTo>
                  <a:pt x="886" y="705"/>
                  <a:pt x="885" y="705"/>
                  <a:pt x="883" y="706"/>
                </a:cubicBezTo>
                <a:cubicBezTo>
                  <a:pt x="881" y="707"/>
                  <a:pt x="881" y="711"/>
                  <a:pt x="883" y="712"/>
                </a:cubicBezTo>
                <a:cubicBezTo>
                  <a:pt x="883" y="712"/>
                  <a:pt x="884" y="712"/>
                  <a:pt x="884" y="712"/>
                </a:cubicBezTo>
                <a:cubicBezTo>
                  <a:pt x="877" y="720"/>
                  <a:pt x="870" y="726"/>
                  <a:pt x="867" y="730"/>
                </a:cubicBezTo>
                <a:cubicBezTo>
                  <a:pt x="853" y="739"/>
                  <a:pt x="840" y="750"/>
                  <a:pt x="829" y="762"/>
                </a:cubicBezTo>
                <a:cubicBezTo>
                  <a:pt x="768" y="834"/>
                  <a:pt x="797" y="911"/>
                  <a:pt x="817" y="956"/>
                </a:cubicBezTo>
                <a:cubicBezTo>
                  <a:pt x="818" y="957"/>
                  <a:pt x="819" y="959"/>
                  <a:pt x="819" y="961"/>
                </a:cubicBezTo>
                <a:cubicBezTo>
                  <a:pt x="787" y="910"/>
                  <a:pt x="779" y="876"/>
                  <a:pt x="777" y="861"/>
                </a:cubicBezTo>
                <a:cubicBezTo>
                  <a:pt x="778" y="860"/>
                  <a:pt x="778" y="859"/>
                  <a:pt x="778" y="859"/>
                </a:cubicBezTo>
                <a:cubicBezTo>
                  <a:pt x="778" y="858"/>
                  <a:pt x="777" y="857"/>
                  <a:pt x="777" y="857"/>
                </a:cubicBezTo>
                <a:cubicBezTo>
                  <a:pt x="777" y="856"/>
                  <a:pt x="777" y="856"/>
                  <a:pt x="777" y="855"/>
                </a:cubicBezTo>
                <a:cubicBezTo>
                  <a:pt x="777" y="855"/>
                  <a:pt x="777" y="855"/>
                  <a:pt x="777" y="855"/>
                </a:cubicBezTo>
                <a:cubicBezTo>
                  <a:pt x="782" y="855"/>
                  <a:pt x="785" y="851"/>
                  <a:pt x="785" y="847"/>
                </a:cubicBezTo>
                <a:cubicBezTo>
                  <a:pt x="785" y="842"/>
                  <a:pt x="782" y="839"/>
                  <a:pt x="777" y="839"/>
                </a:cubicBezTo>
                <a:cubicBezTo>
                  <a:pt x="773" y="839"/>
                  <a:pt x="769" y="842"/>
                  <a:pt x="769" y="847"/>
                </a:cubicBezTo>
                <a:cubicBezTo>
                  <a:pt x="769" y="850"/>
                  <a:pt x="771" y="853"/>
                  <a:pt x="774" y="854"/>
                </a:cubicBezTo>
                <a:cubicBezTo>
                  <a:pt x="773" y="861"/>
                  <a:pt x="774" y="880"/>
                  <a:pt x="784" y="908"/>
                </a:cubicBezTo>
                <a:cubicBezTo>
                  <a:pt x="769" y="877"/>
                  <a:pt x="761" y="851"/>
                  <a:pt x="758" y="838"/>
                </a:cubicBezTo>
                <a:cubicBezTo>
                  <a:pt x="758" y="838"/>
                  <a:pt x="758" y="838"/>
                  <a:pt x="758" y="838"/>
                </a:cubicBezTo>
                <a:cubicBezTo>
                  <a:pt x="760" y="838"/>
                  <a:pt x="761" y="836"/>
                  <a:pt x="760" y="835"/>
                </a:cubicBezTo>
                <a:cubicBezTo>
                  <a:pt x="759" y="833"/>
                  <a:pt x="758" y="833"/>
                  <a:pt x="757" y="833"/>
                </a:cubicBezTo>
                <a:cubicBezTo>
                  <a:pt x="757" y="833"/>
                  <a:pt x="757" y="833"/>
                  <a:pt x="756" y="833"/>
                </a:cubicBezTo>
                <a:cubicBezTo>
                  <a:pt x="756" y="832"/>
                  <a:pt x="756" y="832"/>
                  <a:pt x="756" y="831"/>
                </a:cubicBezTo>
                <a:cubicBezTo>
                  <a:pt x="760" y="830"/>
                  <a:pt x="763" y="826"/>
                  <a:pt x="763" y="821"/>
                </a:cubicBezTo>
                <a:cubicBezTo>
                  <a:pt x="763" y="816"/>
                  <a:pt x="759" y="811"/>
                  <a:pt x="753" y="811"/>
                </a:cubicBezTo>
                <a:cubicBezTo>
                  <a:pt x="748" y="811"/>
                  <a:pt x="744" y="816"/>
                  <a:pt x="744" y="821"/>
                </a:cubicBezTo>
                <a:cubicBezTo>
                  <a:pt x="744" y="827"/>
                  <a:pt x="748" y="831"/>
                  <a:pt x="753" y="831"/>
                </a:cubicBezTo>
                <a:cubicBezTo>
                  <a:pt x="755" y="853"/>
                  <a:pt x="766" y="882"/>
                  <a:pt x="779" y="908"/>
                </a:cubicBezTo>
                <a:cubicBezTo>
                  <a:pt x="775" y="902"/>
                  <a:pt x="772" y="898"/>
                  <a:pt x="771" y="896"/>
                </a:cubicBezTo>
                <a:cubicBezTo>
                  <a:pt x="766" y="887"/>
                  <a:pt x="748" y="846"/>
                  <a:pt x="735" y="852"/>
                </a:cubicBezTo>
                <a:cubicBezTo>
                  <a:pt x="719" y="859"/>
                  <a:pt x="736" y="878"/>
                  <a:pt x="741" y="884"/>
                </a:cubicBezTo>
                <a:cubicBezTo>
                  <a:pt x="746" y="891"/>
                  <a:pt x="761" y="909"/>
                  <a:pt x="777" y="927"/>
                </a:cubicBezTo>
                <a:cubicBezTo>
                  <a:pt x="773" y="923"/>
                  <a:pt x="769" y="920"/>
                  <a:pt x="765" y="916"/>
                </a:cubicBezTo>
                <a:cubicBezTo>
                  <a:pt x="755" y="907"/>
                  <a:pt x="743" y="898"/>
                  <a:pt x="730" y="891"/>
                </a:cubicBezTo>
                <a:cubicBezTo>
                  <a:pt x="731" y="891"/>
                  <a:pt x="731" y="890"/>
                  <a:pt x="731" y="890"/>
                </a:cubicBezTo>
                <a:cubicBezTo>
                  <a:pt x="731" y="888"/>
                  <a:pt x="730" y="887"/>
                  <a:pt x="729" y="887"/>
                </a:cubicBezTo>
                <a:cubicBezTo>
                  <a:pt x="728" y="887"/>
                  <a:pt x="726" y="887"/>
                  <a:pt x="726" y="888"/>
                </a:cubicBezTo>
                <a:cubicBezTo>
                  <a:pt x="726" y="889"/>
                  <a:pt x="726" y="889"/>
                  <a:pt x="726" y="889"/>
                </a:cubicBezTo>
                <a:cubicBezTo>
                  <a:pt x="725" y="889"/>
                  <a:pt x="724" y="888"/>
                  <a:pt x="724" y="888"/>
                </a:cubicBezTo>
                <a:cubicBezTo>
                  <a:pt x="724" y="887"/>
                  <a:pt x="724" y="886"/>
                  <a:pt x="724" y="885"/>
                </a:cubicBezTo>
                <a:cubicBezTo>
                  <a:pt x="724" y="879"/>
                  <a:pt x="720" y="875"/>
                  <a:pt x="714" y="875"/>
                </a:cubicBezTo>
                <a:cubicBezTo>
                  <a:pt x="709" y="875"/>
                  <a:pt x="704" y="879"/>
                  <a:pt x="704" y="885"/>
                </a:cubicBezTo>
                <a:cubicBezTo>
                  <a:pt x="704" y="890"/>
                  <a:pt x="709" y="895"/>
                  <a:pt x="714" y="895"/>
                </a:cubicBezTo>
                <a:cubicBezTo>
                  <a:pt x="718" y="895"/>
                  <a:pt x="721" y="893"/>
                  <a:pt x="723" y="890"/>
                </a:cubicBezTo>
                <a:cubicBezTo>
                  <a:pt x="738" y="900"/>
                  <a:pt x="752" y="910"/>
                  <a:pt x="766" y="922"/>
                </a:cubicBezTo>
                <a:cubicBezTo>
                  <a:pt x="772" y="928"/>
                  <a:pt x="778" y="933"/>
                  <a:pt x="784" y="939"/>
                </a:cubicBezTo>
                <a:cubicBezTo>
                  <a:pt x="776" y="932"/>
                  <a:pt x="769" y="927"/>
                  <a:pt x="766" y="925"/>
                </a:cubicBezTo>
                <a:cubicBezTo>
                  <a:pt x="759" y="921"/>
                  <a:pt x="733" y="899"/>
                  <a:pt x="724" y="910"/>
                </a:cubicBezTo>
                <a:cubicBezTo>
                  <a:pt x="715" y="920"/>
                  <a:pt x="732" y="930"/>
                  <a:pt x="737" y="933"/>
                </a:cubicBezTo>
                <a:cubicBezTo>
                  <a:pt x="742" y="936"/>
                  <a:pt x="753" y="940"/>
                  <a:pt x="765" y="946"/>
                </a:cubicBezTo>
                <a:cubicBezTo>
                  <a:pt x="736" y="939"/>
                  <a:pt x="705" y="944"/>
                  <a:pt x="690" y="973"/>
                </a:cubicBezTo>
                <a:cubicBezTo>
                  <a:pt x="671" y="1005"/>
                  <a:pt x="691" y="1041"/>
                  <a:pt x="724" y="1054"/>
                </a:cubicBezTo>
                <a:cubicBezTo>
                  <a:pt x="737" y="1059"/>
                  <a:pt x="755" y="1056"/>
                  <a:pt x="766" y="1046"/>
                </a:cubicBezTo>
                <a:cubicBezTo>
                  <a:pt x="772" y="1041"/>
                  <a:pt x="786" y="1023"/>
                  <a:pt x="777" y="1009"/>
                </a:cubicBezTo>
                <a:cubicBezTo>
                  <a:pt x="790" y="998"/>
                  <a:pt x="826" y="1026"/>
                  <a:pt x="838" y="1034"/>
                </a:cubicBezTo>
                <a:cubicBezTo>
                  <a:pt x="855" y="1045"/>
                  <a:pt x="886" y="1076"/>
                  <a:pt x="909" y="1099"/>
                </a:cubicBezTo>
                <a:cubicBezTo>
                  <a:pt x="893" y="1089"/>
                  <a:pt x="875" y="1082"/>
                  <a:pt x="857" y="1077"/>
                </a:cubicBezTo>
                <a:cubicBezTo>
                  <a:pt x="844" y="1074"/>
                  <a:pt x="812" y="1072"/>
                  <a:pt x="799" y="1091"/>
                </a:cubicBezTo>
                <a:cubicBezTo>
                  <a:pt x="787" y="1111"/>
                  <a:pt x="792" y="1124"/>
                  <a:pt x="796" y="1131"/>
                </a:cubicBezTo>
                <a:cubicBezTo>
                  <a:pt x="798" y="1135"/>
                  <a:pt x="801" y="1139"/>
                  <a:pt x="804" y="1142"/>
                </a:cubicBezTo>
                <a:cubicBezTo>
                  <a:pt x="801" y="1141"/>
                  <a:pt x="799" y="1140"/>
                  <a:pt x="797" y="1139"/>
                </a:cubicBezTo>
                <a:cubicBezTo>
                  <a:pt x="793" y="1137"/>
                  <a:pt x="788" y="1134"/>
                  <a:pt x="784" y="1133"/>
                </a:cubicBezTo>
                <a:cubicBezTo>
                  <a:pt x="784" y="1132"/>
                  <a:pt x="783" y="1132"/>
                  <a:pt x="783" y="1131"/>
                </a:cubicBezTo>
                <a:cubicBezTo>
                  <a:pt x="782" y="1131"/>
                  <a:pt x="782" y="1131"/>
                  <a:pt x="782" y="1132"/>
                </a:cubicBezTo>
                <a:cubicBezTo>
                  <a:pt x="781" y="1131"/>
                  <a:pt x="780" y="1131"/>
                  <a:pt x="779" y="1131"/>
                </a:cubicBezTo>
                <a:cubicBezTo>
                  <a:pt x="779" y="1130"/>
                  <a:pt x="779" y="1130"/>
                  <a:pt x="779" y="1130"/>
                </a:cubicBezTo>
                <a:cubicBezTo>
                  <a:pt x="779" y="1126"/>
                  <a:pt x="775" y="1122"/>
                  <a:pt x="771" y="1122"/>
                </a:cubicBezTo>
                <a:cubicBezTo>
                  <a:pt x="766" y="1122"/>
                  <a:pt x="763" y="1126"/>
                  <a:pt x="763" y="1130"/>
                </a:cubicBezTo>
                <a:cubicBezTo>
                  <a:pt x="763" y="1135"/>
                  <a:pt x="766" y="1138"/>
                  <a:pt x="771" y="1138"/>
                </a:cubicBezTo>
                <a:cubicBezTo>
                  <a:pt x="774" y="1138"/>
                  <a:pt x="777" y="1136"/>
                  <a:pt x="778" y="1133"/>
                </a:cubicBezTo>
                <a:cubicBezTo>
                  <a:pt x="779" y="1134"/>
                  <a:pt x="780" y="1134"/>
                  <a:pt x="781" y="1135"/>
                </a:cubicBezTo>
                <a:cubicBezTo>
                  <a:pt x="781" y="1135"/>
                  <a:pt x="781" y="1135"/>
                  <a:pt x="782" y="1135"/>
                </a:cubicBezTo>
                <a:cubicBezTo>
                  <a:pt x="782" y="1135"/>
                  <a:pt x="782" y="1135"/>
                  <a:pt x="783" y="1135"/>
                </a:cubicBezTo>
                <a:cubicBezTo>
                  <a:pt x="787" y="1137"/>
                  <a:pt x="791" y="1139"/>
                  <a:pt x="796" y="1142"/>
                </a:cubicBezTo>
                <a:cubicBezTo>
                  <a:pt x="801" y="1144"/>
                  <a:pt x="806" y="1147"/>
                  <a:pt x="811" y="1149"/>
                </a:cubicBezTo>
                <a:cubicBezTo>
                  <a:pt x="816" y="1153"/>
                  <a:pt x="822" y="1156"/>
                  <a:pt x="828" y="1159"/>
                </a:cubicBezTo>
                <a:cubicBezTo>
                  <a:pt x="817" y="1156"/>
                  <a:pt x="806" y="1155"/>
                  <a:pt x="796" y="1154"/>
                </a:cubicBezTo>
                <a:cubicBezTo>
                  <a:pt x="793" y="1154"/>
                  <a:pt x="773" y="1152"/>
                  <a:pt x="758" y="1152"/>
                </a:cubicBezTo>
                <a:cubicBezTo>
                  <a:pt x="758" y="1150"/>
                  <a:pt x="756" y="1150"/>
                  <a:pt x="755" y="1150"/>
                </a:cubicBezTo>
                <a:cubicBezTo>
                  <a:pt x="754" y="1151"/>
                  <a:pt x="753" y="1151"/>
                  <a:pt x="753" y="1152"/>
                </a:cubicBezTo>
                <a:cubicBezTo>
                  <a:pt x="751" y="1152"/>
                  <a:pt x="750" y="1152"/>
                  <a:pt x="749" y="1152"/>
                </a:cubicBezTo>
                <a:cubicBezTo>
                  <a:pt x="748" y="1148"/>
                  <a:pt x="743" y="1145"/>
                  <a:pt x="738" y="1145"/>
                </a:cubicBezTo>
                <a:cubicBezTo>
                  <a:pt x="732" y="1145"/>
                  <a:pt x="726" y="1150"/>
                  <a:pt x="726" y="1156"/>
                </a:cubicBezTo>
                <a:cubicBezTo>
                  <a:pt x="726" y="1163"/>
                  <a:pt x="732" y="1168"/>
                  <a:pt x="738" y="1168"/>
                </a:cubicBezTo>
                <a:cubicBezTo>
                  <a:pt x="745" y="1168"/>
                  <a:pt x="750" y="1163"/>
                  <a:pt x="750" y="1156"/>
                </a:cubicBezTo>
                <a:cubicBezTo>
                  <a:pt x="750" y="1156"/>
                  <a:pt x="750" y="1156"/>
                  <a:pt x="750" y="1156"/>
                </a:cubicBezTo>
                <a:cubicBezTo>
                  <a:pt x="751" y="1156"/>
                  <a:pt x="753" y="1156"/>
                  <a:pt x="754" y="1156"/>
                </a:cubicBezTo>
                <a:cubicBezTo>
                  <a:pt x="755" y="1156"/>
                  <a:pt x="755" y="1156"/>
                  <a:pt x="756" y="1156"/>
                </a:cubicBezTo>
                <a:cubicBezTo>
                  <a:pt x="757" y="1156"/>
                  <a:pt x="757" y="1156"/>
                  <a:pt x="758" y="1155"/>
                </a:cubicBezTo>
                <a:cubicBezTo>
                  <a:pt x="758" y="1155"/>
                  <a:pt x="759" y="1155"/>
                  <a:pt x="760" y="1155"/>
                </a:cubicBezTo>
                <a:cubicBezTo>
                  <a:pt x="771" y="1155"/>
                  <a:pt x="781" y="1156"/>
                  <a:pt x="791" y="1157"/>
                </a:cubicBezTo>
                <a:cubicBezTo>
                  <a:pt x="811" y="1159"/>
                  <a:pt x="830" y="1164"/>
                  <a:pt x="850" y="1167"/>
                </a:cubicBezTo>
                <a:cubicBezTo>
                  <a:pt x="840" y="1166"/>
                  <a:pt x="831" y="1165"/>
                  <a:pt x="821" y="1165"/>
                </a:cubicBezTo>
                <a:cubicBezTo>
                  <a:pt x="808" y="1165"/>
                  <a:pt x="795" y="1165"/>
                  <a:pt x="784" y="1170"/>
                </a:cubicBezTo>
                <a:cubicBezTo>
                  <a:pt x="776" y="1174"/>
                  <a:pt x="770" y="1184"/>
                  <a:pt x="772" y="1192"/>
                </a:cubicBezTo>
                <a:cubicBezTo>
                  <a:pt x="778" y="1207"/>
                  <a:pt x="811" y="1195"/>
                  <a:pt x="821" y="1193"/>
                </a:cubicBezTo>
                <a:cubicBezTo>
                  <a:pt x="843" y="1188"/>
                  <a:pt x="866" y="1185"/>
                  <a:pt x="888" y="1189"/>
                </a:cubicBezTo>
                <a:cubicBezTo>
                  <a:pt x="897" y="1190"/>
                  <a:pt x="910" y="1195"/>
                  <a:pt x="921" y="1199"/>
                </a:cubicBezTo>
                <a:cubicBezTo>
                  <a:pt x="879" y="1186"/>
                  <a:pt x="838" y="1198"/>
                  <a:pt x="816" y="1211"/>
                </a:cubicBezTo>
                <a:cubicBezTo>
                  <a:pt x="793" y="1225"/>
                  <a:pt x="782" y="1269"/>
                  <a:pt x="815" y="1283"/>
                </a:cubicBezTo>
                <a:cubicBezTo>
                  <a:pt x="826" y="1287"/>
                  <a:pt x="837" y="1286"/>
                  <a:pt x="848" y="1283"/>
                </a:cubicBezTo>
                <a:cubicBezTo>
                  <a:pt x="829" y="1291"/>
                  <a:pt x="813" y="1300"/>
                  <a:pt x="821" y="1309"/>
                </a:cubicBezTo>
                <a:cubicBezTo>
                  <a:pt x="823" y="1310"/>
                  <a:pt x="825" y="1311"/>
                  <a:pt x="827" y="1311"/>
                </a:cubicBezTo>
                <a:cubicBezTo>
                  <a:pt x="827" y="1322"/>
                  <a:pt x="827" y="1322"/>
                  <a:pt x="827" y="1322"/>
                </a:cubicBezTo>
                <a:cubicBezTo>
                  <a:pt x="826" y="1322"/>
                  <a:pt x="826" y="1322"/>
                  <a:pt x="825" y="1323"/>
                </a:cubicBezTo>
                <a:cubicBezTo>
                  <a:pt x="823" y="1324"/>
                  <a:pt x="823" y="1326"/>
                  <a:pt x="824" y="1327"/>
                </a:cubicBezTo>
                <a:cubicBezTo>
                  <a:pt x="825" y="1329"/>
                  <a:pt x="827" y="1329"/>
                  <a:pt x="828" y="1328"/>
                </a:cubicBezTo>
                <a:cubicBezTo>
                  <a:pt x="829" y="1327"/>
                  <a:pt x="830" y="1326"/>
                  <a:pt x="829" y="1324"/>
                </a:cubicBezTo>
                <a:cubicBezTo>
                  <a:pt x="829" y="1324"/>
                  <a:pt x="829" y="1323"/>
                  <a:pt x="829" y="1323"/>
                </a:cubicBezTo>
                <a:cubicBezTo>
                  <a:pt x="829" y="1311"/>
                  <a:pt x="829" y="1311"/>
                  <a:pt x="829" y="1311"/>
                </a:cubicBezTo>
                <a:cubicBezTo>
                  <a:pt x="832" y="1311"/>
                  <a:pt x="836" y="1310"/>
                  <a:pt x="839" y="1308"/>
                </a:cubicBezTo>
                <a:cubicBezTo>
                  <a:pt x="835" y="1320"/>
                  <a:pt x="835" y="1320"/>
                  <a:pt x="835" y="1320"/>
                </a:cubicBezTo>
                <a:cubicBezTo>
                  <a:pt x="835" y="1320"/>
                  <a:pt x="835" y="1320"/>
                  <a:pt x="835" y="1320"/>
                </a:cubicBezTo>
                <a:cubicBezTo>
                  <a:pt x="833" y="1320"/>
                  <a:pt x="831" y="1322"/>
                  <a:pt x="832" y="1323"/>
                </a:cubicBezTo>
                <a:cubicBezTo>
                  <a:pt x="832" y="1325"/>
                  <a:pt x="834" y="1326"/>
                  <a:pt x="835" y="1326"/>
                </a:cubicBezTo>
                <a:cubicBezTo>
                  <a:pt x="836" y="1326"/>
                  <a:pt x="838" y="1325"/>
                  <a:pt x="838" y="1323"/>
                </a:cubicBezTo>
                <a:cubicBezTo>
                  <a:pt x="838" y="1322"/>
                  <a:pt x="838" y="1322"/>
                  <a:pt x="837" y="1321"/>
                </a:cubicBezTo>
                <a:cubicBezTo>
                  <a:pt x="842" y="1307"/>
                  <a:pt x="842" y="1307"/>
                  <a:pt x="842" y="1307"/>
                </a:cubicBezTo>
                <a:cubicBezTo>
                  <a:pt x="847" y="1303"/>
                  <a:pt x="853" y="1299"/>
                  <a:pt x="856" y="1297"/>
                </a:cubicBezTo>
                <a:cubicBezTo>
                  <a:pt x="857" y="1296"/>
                  <a:pt x="859" y="1295"/>
                  <a:pt x="861" y="1294"/>
                </a:cubicBezTo>
                <a:cubicBezTo>
                  <a:pt x="859" y="1295"/>
                  <a:pt x="858" y="1297"/>
                  <a:pt x="857" y="1298"/>
                </a:cubicBezTo>
                <a:cubicBezTo>
                  <a:pt x="852" y="1303"/>
                  <a:pt x="846" y="1313"/>
                  <a:pt x="841" y="1322"/>
                </a:cubicBezTo>
                <a:cubicBezTo>
                  <a:pt x="841" y="1322"/>
                  <a:pt x="840" y="1323"/>
                  <a:pt x="840" y="1324"/>
                </a:cubicBezTo>
                <a:cubicBezTo>
                  <a:pt x="840" y="1324"/>
                  <a:pt x="840" y="1324"/>
                  <a:pt x="840" y="1324"/>
                </a:cubicBezTo>
                <a:cubicBezTo>
                  <a:pt x="839" y="1326"/>
                  <a:pt x="838" y="1328"/>
                  <a:pt x="838" y="1329"/>
                </a:cubicBezTo>
                <a:cubicBezTo>
                  <a:pt x="837" y="1329"/>
                  <a:pt x="836" y="1329"/>
                  <a:pt x="836" y="1329"/>
                </a:cubicBezTo>
                <a:cubicBezTo>
                  <a:pt x="829" y="1329"/>
                  <a:pt x="824" y="1334"/>
                  <a:pt x="824" y="1341"/>
                </a:cubicBezTo>
                <a:cubicBezTo>
                  <a:pt x="824" y="1347"/>
                  <a:pt x="829" y="1353"/>
                  <a:pt x="836" y="1353"/>
                </a:cubicBezTo>
                <a:cubicBezTo>
                  <a:pt x="842" y="1353"/>
                  <a:pt x="848" y="1347"/>
                  <a:pt x="848" y="1341"/>
                </a:cubicBezTo>
                <a:cubicBezTo>
                  <a:pt x="848" y="1336"/>
                  <a:pt x="844" y="1331"/>
                  <a:pt x="840" y="1330"/>
                </a:cubicBezTo>
                <a:cubicBezTo>
                  <a:pt x="840" y="1329"/>
                  <a:pt x="841" y="1328"/>
                  <a:pt x="842" y="1327"/>
                </a:cubicBezTo>
                <a:cubicBezTo>
                  <a:pt x="842" y="1327"/>
                  <a:pt x="842" y="1327"/>
                  <a:pt x="842" y="1327"/>
                </a:cubicBezTo>
                <a:cubicBezTo>
                  <a:pt x="843" y="1328"/>
                  <a:pt x="845" y="1327"/>
                  <a:pt x="846" y="1326"/>
                </a:cubicBezTo>
                <a:cubicBezTo>
                  <a:pt x="847" y="1325"/>
                  <a:pt x="846" y="1323"/>
                  <a:pt x="845" y="1322"/>
                </a:cubicBezTo>
                <a:cubicBezTo>
                  <a:pt x="853" y="1310"/>
                  <a:pt x="865" y="1294"/>
                  <a:pt x="866" y="1293"/>
                </a:cubicBezTo>
                <a:cubicBezTo>
                  <a:pt x="862" y="1299"/>
                  <a:pt x="856" y="1313"/>
                  <a:pt x="859" y="1319"/>
                </a:cubicBezTo>
                <a:cubicBezTo>
                  <a:pt x="861" y="1326"/>
                  <a:pt x="869" y="1325"/>
                  <a:pt x="873" y="1319"/>
                </a:cubicBezTo>
                <a:cubicBezTo>
                  <a:pt x="888" y="1317"/>
                  <a:pt x="888" y="1317"/>
                  <a:pt x="888" y="1317"/>
                </a:cubicBezTo>
                <a:cubicBezTo>
                  <a:pt x="888" y="1319"/>
                  <a:pt x="888" y="1320"/>
                  <a:pt x="887" y="1321"/>
                </a:cubicBezTo>
                <a:cubicBezTo>
                  <a:pt x="852" y="1328"/>
                  <a:pt x="852" y="1328"/>
                  <a:pt x="852" y="1328"/>
                </a:cubicBezTo>
                <a:cubicBezTo>
                  <a:pt x="852" y="1328"/>
                  <a:pt x="852" y="1328"/>
                  <a:pt x="852" y="1328"/>
                </a:cubicBezTo>
                <a:cubicBezTo>
                  <a:pt x="851" y="1326"/>
                  <a:pt x="849" y="1326"/>
                  <a:pt x="848" y="1328"/>
                </a:cubicBezTo>
                <a:cubicBezTo>
                  <a:pt x="847" y="1329"/>
                  <a:pt x="846" y="1331"/>
                  <a:pt x="847" y="1332"/>
                </a:cubicBezTo>
                <a:cubicBezTo>
                  <a:pt x="848" y="1333"/>
                  <a:pt x="850" y="1333"/>
                  <a:pt x="851" y="1332"/>
                </a:cubicBezTo>
                <a:cubicBezTo>
                  <a:pt x="852" y="1332"/>
                  <a:pt x="853" y="1331"/>
                  <a:pt x="853" y="1330"/>
                </a:cubicBezTo>
                <a:cubicBezTo>
                  <a:pt x="887" y="1323"/>
                  <a:pt x="887" y="1323"/>
                  <a:pt x="887" y="1323"/>
                </a:cubicBezTo>
                <a:cubicBezTo>
                  <a:pt x="887" y="1327"/>
                  <a:pt x="887" y="1331"/>
                  <a:pt x="887" y="1335"/>
                </a:cubicBezTo>
                <a:cubicBezTo>
                  <a:pt x="856" y="1337"/>
                  <a:pt x="856" y="1337"/>
                  <a:pt x="856" y="1337"/>
                </a:cubicBezTo>
                <a:cubicBezTo>
                  <a:pt x="856" y="1335"/>
                  <a:pt x="854" y="1334"/>
                  <a:pt x="852" y="1335"/>
                </a:cubicBezTo>
                <a:cubicBezTo>
                  <a:pt x="851" y="1335"/>
                  <a:pt x="850" y="1337"/>
                  <a:pt x="850" y="1338"/>
                </a:cubicBezTo>
                <a:cubicBezTo>
                  <a:pt x="850" y="1339"/>
                  <a:pt x="852" y="1341"/>
                  <a:pt x="853" y="1341"/>
                </a:cubicBezTo>
                <a:cubicBezTo>
                  <a:pt x="854" y="1341"/>
                  <a:pt x="855" y="1340"/>
                  <a:pt x="856" y="1340"/>
                </a:cubicBezTo>
                <a:cubicBezTo>
                  <a:pt x="890" y="1348"/>
                  <a:pt x="890" y="1348"/>
                  <a:pt x="890" y="1348"/>
                </a:cubicBezTo>
                <a:cubicBezTo>
                  <a:pt x="891" y="1350"/>
                  <a:pt x="891" y="1351"/>
                  <a:pt x="892" y="1353"/>
                </a:cubicBezTo>
                <a:cubicBezTo>
                  <a:pt x="856" y="1346"/>
                  <a:pt x="856" y="1346"/>
                  <a:pt x="856" y="1346"/>
                </a:cubicBezTo>
                <a:cubicBezTo>
                  <a:pt x="856" y="1344"/>
                  <a:pt x="855" y="1343"/>
                  <a:pt x="853" y="1343"/>
                </a:cubicBezTo>
                <a:cubicBezTo>
                  <a:pt x="852" y="1343"/>
                  <a:pt x="850" y="1344"/>
                  <a:pt x="850" y="1345"/>
                </a:cubicBezTo>
                <a:cubicBezTo>
                  <a:pt x="849" y="1346"/>
                  <a:pt x="850" y="1348"/>
                  <a:pt x="851" y="1349"/>
                </a:cubicBezTo>
                <a:cubicBezTo>
                  <a:pt x="852" y="1349"/>
                  <a:pt x="852" y="1349"/>
                  <a:pt x="853" y="1349"/>
                </a:cubicBezTo>
                <a:cubicBezTo>
                  <a:pt x="915" y="1424"/>
                  <a:pt x="915" y="1424"/>
                  <a:pt x="915" y="1424"/>
                </a:cubicBezTo>
                <a:cubicBezTo>
                  <a:pt x="913" y="1429"/>
                  <a:pt x="911" y="1435"/>
                  <a:pt x="911" y="1440"/>
                </a:cubicBezTo>
                <a:cubicBezTo>
                  <a:pt x="911" y="1440"/>
                  <a:pt x="906" y="1443"/>
                  <a:pt x="905" y="1443"/>
                </a:cubicBezTo>
                <a:cubicBezTo>
                  <a:pt x="904" y="1443"/>
                  <a:pt x="903" y="1438"/>
                  <a:pt x="902" y="1437"/>
                </a:cubicBezTo>
                <a:cubicBezTo>
                  <a:pt x="901" y="1437"/>
                  <a:pt x="901" y="1437"/>
                  <a:pt x="901" y="1437"/>
                </a:cubicBezTo>
                <a:cubicBezTo>
                  <a:pt x="901" y="1437"/>
                  <a:pt x="901" y="1437"/>
                  <a:pt x="901" y="1437"/>
                </a:cubicBezTo>
                <a:cubicBezTo>
                  <a:pt x="851" y="1355"/>
                  <a:pt x="851" y="1355"/>
                  <a:pt x="851" y="1355"/>
                </a:cubicBezTo>
                <a:cubicBezTo>
                  <a:pt x="852" y="1353"/>
                  <a:pt x="851" y="1352"/>
                  <a:pt x="850" y="1351"/>
                </a:cubicBezTo>
                <a:cubicBezTo>
                  <a:pt x="849" y="1350"/>
                  <a:pt x="847" y="1350"/>
                  <a:pt x="846" y="1351"/>
                </a:cubicBezTo>
                <a:cubicBezTo>
                  <a:pt x="845" y="1352"/>
                  <a:pt x="845" y="1354"/>
                  <a:pt x="846" y="1355"/>
                </a:cubicBezTo>
                <a:cubicBezTo>
                  <a:pt x="846" y="1356"/>
                  <a:pt x="847" y="1356"/>
                  <a:pt x="847" y="1356"/>
                </a:cubicBezTo>
                <a:cubicBezTo>
                  <a:pt x="873" y="1442"/>
                  <a:pt x="873" y="1442"/>
                  <a:pt x="873" y="1442"/>
                </a:cubicBezTo>
                <a:cubicBezTo>
                  <a:pt x="872" y="1444"/>
                  <a:pt x="873" y="1447"/>
                  <a:pt x="873" y="1448"/>
                </a:cubicBezTo>
                <a:cubicBezTo>
                  <a:pt x="871" y="1448"/>
                  <a:pt x="869" y="1448"/>
                  <a:pt x="868" y="1449"/>
                </a:cubicBezTo>
                <a:cubicBezTo>
                  <a:pt x="868" y="1447"/>
                  <a:pt x="867" y="1442"/>
                  <a:pt x="866" y="1441"/>
                </a:cubicBezTo>
                <a:cubicBezTo>
                  <a:pt x="866" y="1441"/>
                  <a:pt x="866" y="1441"/>
                  <a:pt x="865" y="1440"/>
                </a:cubicBezTo>
                <a:cubicBezTo>
                  <a:pt x="841" y="1361"/>
                  <a:pt x="841" y="1361"/>
                  <a:pt x="841" y="1361"/>
                </a:cubicBezTo>
                <a:cubicBezTo>
                  <a:pt x="841" y="1360"/>
                  <a:pt x="842" y="1361"/>
                  <a:pt x="842" y="1360"/>
                </a:cubicBezTo>
                <a:cubicBezTo>
                  <a:pt x="844" y="1360"/>
                  <a:pt x="844" y="1358"/>
                  <a:pt x="844" y="1356"/>
                </a:cubicBezTo>
                <a:cubicBezTo>
                  <a:pt x="843" y="1355"/>
                  <a:pt x="841" y="1354"/>
                  <a:pt x="840" y="1355"/>
                </a:cubicBezTo>
                <a:cubicBezTo>
                  <a:pt x="839" y="1355"/>
                  <a:pt x="838" y="1356"/>
                  <a:pt x="838" y="1358"/>
                </a:cubicBezTo>
                <a:cubicBezTo>
                  <a:pt x="838" y="1359"/>
                  <a:pt x="838" y="1359"/>
                  <a:pt x="839" y="1360"/>
                </a:cubicBezTo>
                <a:cubicBezTo>
                  <a:pt x="823" y="1452"/>
                  <a:pt x="823" y="1452"/>
                  <a:pt x="823" y="1452"/>
                </a:cubicBezTo>
                <a:cubicBezTo>
                  <a:pt x="822" y="1452"/>
                  <a:pt x="821" y="1452"/>
                  <a:pt x="820" y="1452"/>
                </a:cubicBezTo>
                <a:cubicBezTo>
                  <a:pt x="820" y="1451"/>
                  <a:pt x="820" y="1449"/>
                  <a:pt x="818" y="1447"/>
                </a:cubicBezTo>
                <a:cubicBezTo>
                  <a:pt x="816" y="1445"/>
                  <a:pt x="815" y="1448"/>
                  <a:pt x="815" y="1449"/>
                </a:cubicBezTo>
                <a:cubicBezTo>
                  <a:pt x="815" y="1450"/>
                  <a:pt x="814" y="1452"/>
                  <a:pt x="815" y="1453"/>
                </a:cubicBezTo>
                <a:cubicBezTo>
                  <a:pt x="814" y="1453"/>
                  <a:pt x="813" y="1453"/>
                  <a:pt x="812" y="1454"/>
                </a:cubicBezTo>
                <a:cubicBezTo>
                  <a:pt x="833" y="1361"/>
                  <a:pt x="833" y="1361"/>
                  <a:pt x="833" y="1361"/>
                </a:cubicBezTo>
                <a:cubicBezTo>
                  <a:pt x="834" y="1361"/>
                  <a:pt x="835" y="1360"/>
                  <a:pt x="835" y="1358"/>
                </a:cubicBezTo>
                <a:cubicBezTo>
                  <a:pt x="835" y="1357"/>
                  <a:pt x="834" y="1355"/>
                  <a:pt x="833" y="1355"/>
                </a:cubicBezTo>
                <a:cubicBezTo>
                  <a:pt x="832" y="1355"/>
                  <a:pt x="830" y="1356"/>
                  <a:pt x="829" y="1357"/>
                </a:cubicBezTo>
                <a:cubicBezTo>
                  <a:pt x="829" y="1358"/>
                  <a:pt x="829" y="1359"/>
                  <a:pt x="830" y="1360"/>
                </a:cubicBezTo>
                <a:cubicBezTo>
                  <a:pt x="800" y="1395"/>
                  <a:pt x="800" y="1395"/>
                  <a:pt x="800" y="1395"/>
                </a:cubicBezTo>
                <a:cubicBezTo>
                  <a:pt x="800" y="1394"/>
                  <a:pt x="800" y="1392"/>
                  <a:pt x="799" y="1392"/>
                </a:cubicBezTo>
                <a:cubicBezTo>
                  <a:pt x="796" y="1391"/>
                  <a:pt x="794" y="1392"/>
                  <a:pt x="791" y="1394"/>
                </a:cubicBezTo>
                <a:cubicBezTo>
                  <a:pt x="791" y="1393"/>
                  <a:pt x="791" y="1392"/>
                  <a:pt x="791" y="1391"/>
                </a:cubicBezTo>
                <a:cubicBezTo>
                  <a:pt x="792" y="1390"/>
                  <a:pt x="796" y="1388"/>
                  <a:pt x="797" y="1387"/>
                </a:cubicBezTo>
                <a:cubicBezTo>
                  <a:pt x="798" y="1386"/>
                  <a:pt x="798" y="1384"/>
                  <a:pt x="797" y="1384"/>
                </a:cubicBezTo>
                <a:cubicBezTo>
                  <a:pt x="823" y="1357"/>
                  <a:pt x="823" y="1357"/>
                  <a:pt x="823" y="1357"/>
                </a:cubicBezTo>
                <a:cubicBezTo>
                  <a:pt x="825" y="1358"/>
                  <a:pt x="827" y="1357"/>
                  <a:pt x="827" y="1356"/>
                </a:cubicBezTo>
                <a:cubicBezTo>
                  <a:pt x="828" y="1355"/>
                  <a:pt x="828" y="1353"/>
                  <a:pt x="827" y="1352"/>
                </a:cubicBezTo>
                <a:cubicBezTo>
                  <a:pt x="825" y="1351"/>
                  <a:pt x="824" y="1351"/>
                  <a:pt x="822" y="1352"/>
                </a:cubicBezTo>
                <a:cubicBezTo>
                  <a:pt x="822" y="1353"/>
                  <a:pt x="821" y="1354"/>
                  <a:pt x="822" y="1355"/>
                </a:cubicBezTo>
                <a:cubicBezTo>
                  <a:pt x="794" y="1373"/>
                  <a:pt x="794" y="1373"/>
                  <a:pt x="794" y="1373"/>
                </a:cubicBezTo>
                <a:cubicBezTo>
                  <a:pt x="792" y="1373"/>
                  <a:pt x="790" y="1374"/>
                  <a:pt x="787" y="1375"/>
                </a:cubicBezTo>
                <a:cubicBezTo>
                  <a:pt x="787" y="1375"/>
                  <a:pt x="787" y="1372"/>
                  <a:pt x="787" y="1372"/>
                </a:cubicBezTo>
                <a:cubicBezTo>
                  <a:pt x="790" y="1371"/>
                  <a:pt x="793" y="1369"/>
                  <a:pt x="794" y="1367"/>
                </a:cubicBezTo>
                <a:cubicBezTo>
                  <a:pt x="795" y="1366"/>
                  <a:pt x="795" y="1366"/>
                  <a:pt x="794" y="1365"/>
                </a:cubicBezTo>
                <a:cubicBezTo>
                  <a:pt x="818" y="1350"/>
                  <a:pt x="818" y="1350"/>
                  <a:pt x="818" y="1350"/>
                </a:cubicBezTo>
                <a:cubicBezTo>
                  <a:pt x="819" y="1351"/>
                  <a:pt x="820" y="1351"/>
                  <a:pt x="821" y="1350"/>
                </a:cubicBezTo>
                <a:cubicBezTo>
                  <a:pt x="822" y="1349"/>
                  <a:pt x="823" y="1348"/>
                  <a:pt x="822" y="1347"/>
                </a:cubicBezTo>
                <a:cubicBezTo>
                  <a:pt x="822" y="1345"/>
                  <a:pt x="820" y="1344"/>
                  <a:pt x="818" y="1345"/>
                </a:cubicBezTo>
                <a:cubicBezTo>
                  <a:pt x="818" y="1345"/>
                  <a:pt x="817" y="1346"/>
                  <a:pt x="817" y="1347"/>
                </a:cubicBezTo>
                <a:cubicBezTo>
                  <a:pt x="794" y="1355"/>
                  <a:pt x="794" y="1355"/>
                  <a:pt x="794" y="1355"/>
                </a:cubicBezTo>
                <a:cubicBezTo>
                  <a:pt x="793" y="1355"/>
                  <a:pt x="792" y="1354"/>
                  <a:pt x="791" y="1354"/>
                </a:cubicBezTo>
                <a:cubicBezTo>
                  <a:pt x="789" y="1354"/>
                  <a:pt x="785" y="1356"/>
                  <a:pt x="785" y="1356"/>
                </a:cubicBezTo>
                <a:cubicBezTo>
                  <a:pt x="784" y="1355"/>
                  <a:pt x="784" y="1354"/>
                  <a:pt x="784" y="1353"/>
                </a:cubicBezTo>
                <a:cubicBezTo>
                  <a:pt x="785" y="1353"/>
                  <a:pt x="790" y="1351"/>
                  <a:pt x="791" y="1350"/>
                </a:cubicBezTo>
                <a:cubicBezTo>
                  <a:pt x="792" y="1349"/>
                  <a:pt x="792" y="1348"/>
                  <a:pt x="792" y="1347"/>
                </a:cubicBezTo>
                <a:cubicBezTo>
                  <a:pt x="816" y="1342"/>
                  <a:pt x="816" y="1342"/>
                  <a:pt x="816" y="1342"/>
                </a:cubicBezTo>
                <a:cubicBezTo>
                  <a:pt x="816" y="1342"/>
                  <a:pt x="817" y="1343"/>
                  <a:pt x="818" y="1342"/>
                </a:cubicBezTo>
                <a:cubicBezTo>
                  <a:pt x="820" y="1342"/>
                  <a:pt x="821" y="1341"/>
                  <a:pt x="821" y="1340"/>
                </a:cubicBezTo>
                <a:cubicBezTo>
                  <a:pt x="821" y="1338"/>
                  <a:pt x="820" y="1337"/>
                  <a:pt x="818" y="1336"/>
                </a:cubicBezTo>
                <a:cubicBezTo>
                  <a:pt x="817" y="1336"/>
                  <a:pt x="816" y="1337"/>
                  <a:pt x="815" y="1338"/>
                </a:cubicBezTo>
                <a:cubicBezTo>
                  <a:pt x="790" y="1337"/>
                  <a:pt x="790" y="1337"/>
                  <a:pt x="790" y="1337"/>
                </a:cubicBezTo>
                <a:cubicBezTo>
                  <a:pt x="790" y="1336"/>
                  <a:pt x="789" y="1336"/>
                  <a:pt x="788" y="1336"/>
                </a:cubicBezTo>
                <a:cubicBezTo>
                  <a:pt x="786" y="1336"/>
                  <a:pt x="783" y="1337"/>
                  <a:pt x="781" y="1338"/>
                </a:cubicBezTo>
                <a:cubicBezTo>
                  <a:pt x="781" y="1337"/>
                  <a:pt x="780" y="1337"/>
                  <a:pt x="780" y="1336"/>
                </a:cubicBezTo>
                <a:cubicBezTo>
                  <a:pt x="780" y="1336"/>
                  <a:pt x="780" y="1336"/>
                  <a:pt x="780" y="1336"/>
                </a:cubicBezTo>
                <a:cubicBezTo>
                  <a:pt x="781" y="1334"/>
                  <a:pt x="785" y="1329"/>
                  <a:pt x="788" y="1324"/>
                </a:cubicBezTo>
                <a:cubicBezTo>
                  <a:pt x="818" y="1331"/>
                  <a:pt x="818" y="1331"/>
                  <a:pt x="818" y="1331"/>
                </a:cubicBezTo>
                <a:cubicBezTo>
                  <a:pt x="817" y="1333"/>
                  <a:pt x="818" y="1334"/>
                  <a:pt x="819" y="1334"/>
                </a:cubicBezTo>
                <a:cubicBezTo>
                  <a:pt x="821" y="1335"/>
                  <a:pt x="823" y="1334"/>
                  <a:pt x="823" y="1333"/>
                </a:cubicBezTo>
                <a:cubicBezTo>
                  <a:pt x="824" y="1332"/>
                  <a:pt x="824" y="1330"/>
                  <a:pt x="822" y="1329"/>
                </a:cubicBezTo>
                <a:cubicBezTo>
                  <a:pt x="821" y="1328"/>
                  <a:pt x="819" y="1328"/>
                  <a:pt x="818" y="1329"/>
                </a:cubicBezTo>
                <a:cubicBezTo>
                  <a:pt x="790" y="1322"/>
                  <a:pt x="790" y="1322"/>
                  <a:pt x="790" y="1322"/>
                </a:cubicBezTo>
                <a:cubicBezTo>
                  <a:pt x="790" y="1321"/>
                  <a:pt x="791" y="1320"/>
                  <a:pt x="792" y="1319"/>
                </a:cubicBezTo>
                <a:cubicBezTo>
                  <a:pt x="794" y="1315"/>
                  <a:pt x="795" y="1308"/>
                  <a:pt x="789" y="1307"/>
                </a:cubicBezTo>
                <a:cubicBezTo>
                  <a:pt x="784" y="1307"/>
                  <a:pt x="782" y="1314"/>
                  <a:pt x="781" y="1318"/>
                </a:cubicBezTo>
                <a:cubicBezTo>
                  <a:pt x="779" y="1322"/>
                  <a:pt x="776" y="1333"/>
                  <a:pt x="776" y="1333"/>
                </a:cubicBezTo>
                <a:cubicBezTo>
                  <a:pt x="775" y="1333"/>
                  <a:pt x="775" y="1333"/>
                  <a:pt x="774" y="1333"/>
                </a:cubicBezTo>
                <a:cubicBezTo>
                  <a:pt x="774" y="1331"/>
                  <a:pt x="773" y="1328"/>
                  <a:pt x="771" y="1327"/>
                </a:cubicBezTo>
                <a:cubicBezTo>
                  <a:pt x="770" y="1326"/>
                  <a:pt x="769" y="1326"/>
                  <a:pt x="769" y="1327"/>
                </a:cubicBezTo>
                <a:cubicBezTo>
                  <a:pt x="767" y="1329"/>
                  <a:pt x="767" y="1333"/>
                  <a:pt x="768" y="1335"/>
                </a:cubicBezTo>
                <a:cubicBezTo>
                  <a:pt x="767" y="1336"/>
                  <a:pt x="766" y="1336"/>
                  <a:pt x="765" y="1337"/>
                </a:cubicBezTo>
                <a:cubicBezTo>
                  <a:pt x="765" y="1336"/>
                  <a:pt x="762" y="1331"/>
                  <a:pt x="761" y="1330"/>
                </a:cubicBezTo>
                <a:cubicBezTo>
                  <a:pt x="760" y="1330"/>
                  <a:pt x="760" y="1331"/>
                  <a:pt x="759" y="1331"/>
                </a:cubicBezTo>
                <a:cubicBezTo>
                  <a:pt x="758" y="1332"/>
                  <a:pt x="760" y="1338"/>
                  <a:pt x="760" y="1339"/>
                </a:cubicBezTo>
                <a:cubicBezTo>
                  <a:pt x="759" y="1339"/>
                  <a:pt x="758" y="1340"/>
                  <a:pt x="757" y="1340"/>
                </a:cubicBezTo>
                <a:cubicBezTo>
                  <a:pt x="757" y="1339"/>
                  <a:pt x="755" y="1334"/>
                  <a:pt x="753" y="1333"/>
                </a:cubicBezTo>
                <a:cubicBezTo>
                  <a:pt x="752" y="1332"/>
                  <a:pt x="751" y="1332"/>
                  <a:pt x="751" y="1333"/>
                </a:cubicBezTo>
                <a:cubicBezTo>
                  <a:pt x="750" y="1335"/>
                  <a:pt x="751" y="1341"/>
                  <a:pt x="752" y="1342"/>
                </a:cubicBezTo>
                <a:cubicBezTo>
                  <a:pt x="751" y="1343"/>
                  <a:pt x="751" y="1343"/>
                  <a:pt x="750" y="1343"/>
                </a:cubicBezTo>
                <a:cubicBezTo>
                  <a:pt x="749" y="1340"/>
                  <a:pt x="747" y="1338"/>
                  <a:pt x="745" y="1337"/>
                </a:cubicBezTo>
                <a:cubicBezTo>
                  <a:pt x="743" y="1336"/>
                  <a:pt x="741" y="1337"/>
                  <a:pt x="742" y="1339"/>
                </a:cubicBezTo>
                <a:cubicBezTo>
                  <a:pt x="742" y="1340"/>
                  <a:pt x="744" y="1345"/>
                  <a:pt x="745" y="1345"/>
                </a:cubicBezTo>
                <a:cubicBezTo>
                  <a:pt x="744" y="1346"/>
                  <a:pt x="741" y="1347"/>
                  <a:pt x="741" y="1347"/>
                </a:cubicBezTo>
                <a:cubicBezTo>
                  <a:pt x="740" y="1346"/>
                  <a:pt x="737" y="1341"/>
                  <a:pt x="736" y="1340"/>
                </a:cubicBezTo>
                <a:cubicBezTo>
                  <a:pt x="735" y="1339"/>
                  <a:pt x="733" y="1340"/>
                  <a:pt x="733" y="1341"/>
                </a:cubicBezTo>
                <a:cubicBezTo>
                  <a:pt x="732" y="1343"/>
                  <a:pt x="734" y="1348"/>
                  <a:pt x="734" y="1349"/>
                </a:cubicBezTo>
                <a:cubicBezTo>
                  <a:pt x="733" y="1350"/>
                  <a:pt x="732" y="1350"/>
                  <a:pt x="730" y="1351"/>
                </a:cubicBezTo>
                <a:cubicBezTo>
                  <a:pt x="730" y="1350"/>
                  <a:pt x="727" y="1346"/>
                  <a:pt x="725" y="1346"/>
                </a:cubicBezTo>
                <a:cubicBezTo>
                  <a:pt x="724" y="1345"/>
                  <a:pt x="722" y="1347"/>
                  <a:pt x="722" y="1348"/>
                </a:cubicBezTo>
                <a:cubicBezTo>
                  <a:pt x="722" y="1350"/>
                  <a:pt x="723" y="1352"/>
                  <a:pt x="724" y="1354"/>
                </a:cubicBezTo>
                <a:cubicBezTo>
                  <a:pt x="723" y="1354"/>
                  <a:pt x="723" y="1354"/>
                  <a:pt x="722" y="1355"/>
                </a:cubicBezTo>
                <a:cubicBezTo>
                  <a:pt x="721" y="1352"/>
                  <a:pt x="719" y="1350"/>
                  <a:pt x="716" y="1350"/>
                </a:cubicBezTo>
                <a:cubicBezTo>
                  <a:pt x="715" y="1350"/>
                  <a:pt x="714" y="1351"/>
                  <a:pt x="714" y="1352"/>
                </a:cubicBezTo>
                <a:cubicBezTo>
                  <a:pt x="713" y="1354"/>
                  <a:pt x="715" y="1358"/>
                  <a:pt x="716" y="1358"/>
                </a:cubicBezTo>
                <a:cubicBezTo>
                  <a:pt x="715" y="1359"/>
                  <a:pt x="713" y="1359"/>
                  <a:pt x="712" y="1360"/>
                </a:cubicBezTo>
                <a:cubicBezTo>
                  <a:pt x="712" y="1359"/>
                  <a:pt x="709" y="1357"/>
                  <a:pt x="708" y="1356"/>
                </a:cubicBezTo>
                <a:cubicBezTo>
                  <a:pt x="707" y="1356"/>
                  <a:pt x="705" y="1357"/>
                  <a:pt x="705" y="1358"/>
                </a:cubicBezTo>
                <a:cubicBezTo>
                  <a:pt x="705" y="1359"/>
                  <a:pt x="707" y="1363"/>
                  <a:pt x="707" y="1363"/>
                </a:cubicBezTo>
                <a:cubicBezTo>
                  <a:pt x="706" y="1364"/>
                  <a:pt x="705" y="1365"/>
                  <a:pt x="704" y="1366"/>
                </a:cubicBezTo>
                <a:cubicBezTo>
                  <a:pt x="704" y="1365"/>
                  <a:pt x="701" y="1362"/>
                  <a:pt x="700" y="1361"/>
                </a:cubicBezTo>
                <a:cubicBezTo>
                  <a:pt x="698" y="1361"/>
                  <a:pt x="696" y="1361"/>
                  <a:pt x="696" y="1363"/>
                </a:cubicBezTo>
                <a:cubicBezTo>
                  <a:pt x="696" y="1365"/>
                  <a:pt x="699" y="1369"/>
                  <a:pt x="699" y="1369"/>
                </a:cubicBezTo>
                <a:cubicBezTo>
                  <a:pt x="698" y="1370"/>
                  <a:pt x="697" y="1371"/>
                  <a:pt x="696" y="1372"/>
                </a:cubicBezTo>
                <a:cubicBezTo>
                  <a:pt x="696" y="1371"/>
                  <a:pt x="692" y="1369"/>
                  <a:pt x="691" y="1369"/>
                </a:cubicBezTo>
                <a:cubicBezTo>
                  <a:pt x="689" y="1369"/>
                  <a:pt x="688" y="1370"/>
                  <a:pt x="688" y="1372"/>
                </a:cubicBezTo>
                <a:cubicBezTo>
                  <a:pt x="689" y="1373"/>
                  <a:pt x="691" y="1376"/>
                  <a:pt x="691" y="1376"/>
                </a:cubicBezTo>
                <a:cubicBezTo>
                  <a:pt x="690" y="1377"/>
                  <a:pt x="689" y="1377"/>
                  <a:pt x="689" y="1378"/>
                </a:cubicBezTo>
                <a:cubicBezTo>
                  <a:pt x="689" y="1378"/>
                  <a:pt x="689" y="1378"/>
                  <a:pt x="689" y="1378"/>
                </a:cubicBezTo>
                <a:cubicBezTo>
                  <a:pt x="687" y="1376"/>
                  <a:pt x="685" y="1375"/>
                  <a:pt x="682" y="1376"/>
                </a:cubicBezTo>
                <a:cubicBezTo>
                  <a:pt x="682" y="1376"/>
                  <a:pt x="681" y="1377"/>
                  <a:pt x="681" y="1378"/>
                </a:cubicBezTo>
                <a:cubicBezTo>
                  <a:pt x="681" y="1380"/>
                  <a:pt x="683" y="1381"/>
                  <a:pt x="684" y="1383"/>
                </a:cubicBezTo>
                <a:cubicBezTo>
                  <a:pt x="683" y="1383"/>
                  <a:pt x="683" y="1384"/>
                  <a:pt x="682" y="1384"/>
                </a:cubicBezTo>
                <a:cubicBezTo>
                  <a:pt x="681" y="1383"/>
                  <a:pt x="680" y="1382"/>
                  <a:pt x="678" y="1382"/>
                </a:cubicBezTo>
                <a:cubicBezTo>
                  <a:pt x="676" y="1380"/>
                  <a:pt x="674" y="1383"/>
                  <a:pt x="675" y="1385"/>
                </a:cubicBezTo>
                <a:cubicBezTo>
                  <a:pt x="676" y="1386"/>
                  <a:pt x="677" y="1388"/>
                  <a:pt x="678" y="1389"/>
                </a:cubicBezTo>
                <a:cubicBezTo>
                  <a:pt x="677" y="1390"/>
                  <a:pt x="676" y="1392"/>
                  <a:pt x="676" y="1392"/>
                </a:cubicBezTo>
                <a:cubicBezTo>
                  <a:pt x="676" y="1392"/>
                  <a:pt x="674" y="1390"/>
                  <a:pt x="674" y="1389"/>
                </a:cubicBezTo>
                <a:cubicBezTo>
                  <a:pt x="672" y="1389"/>
                  <a:pt x="670" y="1389"/>
                  <a:pt x="670" y="1391"/>
                </a:cubicBezTo>
                <a:cubicBezTo>
                  <a:pt x="669" y="1392"/>
                  <a:pt x="672" y="1396"/>
                  <a:pt x="673" y="1396"/>
                </a:cubicBezTo>
                <a:cubicBezTo>
                  <a:pt x="671" y="1399"/>
                  <a:pt x="670" y="1401"/>
                  <a:pt x="669" y="1404"/>
                </a:cubicBezTo>
                <a:cubicBezTo>
                  <a:pt x="668" y="1401"/>
                  <a:pt x="667" y="1398"/>
                  <a:pt x="666" y="1395"/>
                </a:cubicBezTo>
                <a:cubicBezTo>
                  <a:pt x="666" y="1395"/>
                  <a:pt x="668" y="1391"/>
                  <a:pt x="669" y="1389"/>
                </a:cubicBezTo>
                <a:cubicBezTo>
                  <a:pt x="670" y="1387"/>
                  <a:pt x="671" y="1385"/>
                  <a:pt x="671" y="1383"/>
                </a:cubicBezTo>
                <a:cubicBezTo>
                  <a:pt x="671" y="1382"/>
                  <a:pt x="670" y="1381"/>
                  <a:pt x="669" y="1382"/>
                </a:cubicBezTo>
                <a:cubicBezTo>
                  <a:pt x="667" y="1382"/>
                  <a:pt x="664" y="1387"/>
                  <a:pt x="663" y="1387"/>
                </a:cubicBezTo>
                <a:cubicBezTo>
                  <a:pt x="663" y="1386"/>
                  <a:pt x="662" y="1385"/>
                  <a:pt x="662" y="1384"/>
                </a:cubicBezTo>
                <a:cubicBezTo>
                  <a:pt x="662" y="1384"/>
                  <a:pt x="665" y="1380"/>
                  <a:pt x="666" y="1378"/>
                </a:cubicBezTo>
                <a:cubicBezTo>
                  <a:pt x="666" y="1376"/>
                  <a:pt x="667" y="1374"/>
                  <a:pt x="667" y="1372"/>
                </a:cubicBezTo>
                <a:cubicBezTo>
                  <a:pt x="667" y="1371"/>
                  <a:pt x="666" y="1371"/>
                  <a:pt x="665" y="1371"/>
                </a:cubicBezTo>
                <a:cubicBezTo>
                  <a:pt x="663" y="1372"/>
                  <a:pt x="660" y="1376"/>
                  <a:pt x="659" y="1377"/>
                </a:cubicBezTo>
                <a:cubicBezTo>
                  <a:pt x="659" y="1376"/>
                  <a:pt x="659" y="1375"/>
                  <a:pt x="658" y="1374"/>
                </a:cubicBezTo>
                <a:cubicBezTo>
                  <a:pt x="659" y="1373"/>
                  <a:pt x="660" y="1371"/>
                  <a:pt x="661" y="1369"/>
                </a:cubicBezTo>
                <a:cubicBezTo>
                  <a:pt x="662" y="1368"/>
                  <a:pt x="663" y="1366"/>
                  <a:pt x="663" y="1364"/>
                </a:cubicBezTo>
                <a:cubicBezTo>
                  <a:pt x="662" y="1363"/>
                  <a:pt x="662" y="1363"/>
                  <a:pt x="661" y="1363"/>
                </a:cubicBezTo>
                <a:cubicBezTo>
                  <a:pt x="659" y="1363"/>
                  <a:pt x="656" y="1368"/>
                  <a:pt x="656" y="1368"/>
                </a:cubicBezTo>
                <a:cubicBezTo>
                  <a:pt x="655" y="1367"/>
                  <a:pt x="655" y="1366"/>
                  <a:pt x="654" y="1365"/>
                </a:cubicBezTo>
                <a:cubicBezTo>
                  <a:pt x="655" y="1364"/>
                  <a:pt x="659" y="1357"/>
                  <a:pt x="659" y="1355"/>
                </a:cubicBezTo>
                <a:cubicBezTo>
                  <a:pt x="659" y="1353"/>
                  <a:pt x="657" y="1353"/>
                  <a:pt x="655" y="1354"/>
                </a:cubicBezTo>
                <a:cubicBezTo>
                  <a:pt x="654" y="1355"/>
                  <a:pt x="651" y="1359"/>
                  <a:pt x="651" y="1359"/>
                </a:cubicBezTo>
                <a:cubicBezTo>
                  <a:pt x="651" y="1358"/>
                  <a:pt x="650" y="1357"/>
                  <a:pt x="650" y="1356"/>
                </a:cubicBezTo>
                <a:cubicBezTo>
                  <a:pt x="651" y="1355"/>
                  <a:pt x="654" y="1348"/>
                  <a:pt x="654" y="1346"/>
                </a:cubicBezTo>
                <a:cubicBezTo>
                  <a:pt x="654" y="1344"/>
                  <a:pt x="652" y="1343"/>
                  <a:pt x="651" y="1344"/>
                </a:cubicBezTo>
                <a:cubicBezTo>
                  <a:pt x="649" y="1345"/>
                  <a:pt x="646" y="1349"/>
                  <a:pt x="646" y="1350"/>
                </a:cubicBezTo>
                <a:cubicBezTo>
                  <a:pt x="646" y="1349"/>
                  <a:pt x="645" y="1348"/>
                  <a:pt x="644" y="1347"/>
                </a:cubicBezTo>
                <a:cubicBezTo>
                  <a:pt x="645" y="1345"/>
                  <a:pt x="649" y="1339"/>
                  <a:pt x="648" y="1337"/>
                </a:cubicBezTo>
                <a:cubicBezTo>
                  <a:pt x="648" y="1336"/>
                  <a:pt x="647" y="1336"/>
                  <a:pt x="646" y="1336"/>
                </a:cubicBezTo>
                <a:cubicBezTo>
                  <a:pt x="644" y="1336"/>
                  <a:pt x="641" y="1340"/>
                  <a:pt x="641" y="1340"/>
                </a:cubicBezTo>
                <a:cubicBezTo>
                  <a:pt x="640" y="1340"/>
                  <a:pt x="640" y="1339"/>
                  <a:pt x="639" y="1338"/>
                </a:cubicBezTo>
                <a:cubicBezTo>
                  <a:pt x="640" y="1336"/>
                  <a:pt x="643" y="1329"/>
                  <a:pt x="642" y="1327"/>
                </a:cubicBezTo>
                <a:cubicBezTo>
                  <a:pt x="641" y="1326"/>
                  <a:pt x="641" y="1326"/>
                  <a:pt x="640" y="1326"/>
                </a:cubicBezTo>
                <a:cubicBezTo>
                  <a:pt x="638" y="1327"/>
                  <a:pt x="636" y="1331"/>
                  <a:pt x="635" y="1332"/>
                </a:cubicBezTo>
                <a:cubicBezTo>
                  <a:pt x="634" y="1331"/>
                  <a:pt x="634" y="1330"/>
                  <a:pt x="633" y="1329"/>
                </a:cubicBezTo>
                <a:cubicBezTo>
                  <a:pt x="635" y="1326"/>
                  <a:pt x="637" y="1322"/>
                  <a:pt x="635" y="1319"/>
                </a:cubicBezTo>
                <a:cubicBezTo>
                  <a:pt x="635" y="1319"/>
                  <a:pt x="634" y="1319"/>
                  <a:pt x="633" y="1319"/>
                </a:cubicBezTo>
                <a:cubicBezTo>
                  <a:pt x="631" y="1319"/>
                  <a:pt x="629" y="1323"/>
                  <a:pt x="629" y="1323"/>
                </a:cubicBezTo>
                <a:cubicBezTo>
                  <a:pt x="628" y="1322"/>
                  <a:pt x="627" y="1321"/>
                  <a:pt x="626" y="1320"/>
                </a:cubicBezTo>
                <a:cubicBezTo>
                  <a:pt x="628" y="1317"/>
                  <a:pt x="630" y="1314"/>
                  <a:pt x="629" y="1311"/>
                </a:cubicBezTo>
                <a:cubicBezTo>
                  <a:pt x="629" y="1307"/>
                  <a:pt x="625" y="1306"/>
                  <a:pt x="623" y="1309"/>
                </a:cubicBezTo>
                <a:cubicBezTo>
                  <a:pt x="622" y="1310"/>
                  <a:pt x="621" y="1312"/>
                  <a:pt x="621" y="1314"/>
                </a:cubicBezTo>
                <a:cubicBezTo>
                  <a:pt x="620" y="1313"/>
                  <a:pt x="619" y="1312"/>
                  <a:pt x="619" y="1312"/>
                </a:cubicBezTo>
                <a:cubicBezTo>
                  <a:pt x="619" y="1311"/>
                  <a:pt x="622" y="1305"/>
                  <a:pt x="622" y="1302"/>
                </a:cubicBezTo>
                <a:cubicBezTo>
                  <a:pt x="621" y="1300"/>
                  <a:pt x="620" y="1300"/>
                  <a:pt x="618" y="1300"/>
                </a:cubicBezTo>
                <a:cubicBezTo>
                  <a:pt x="616" y="1301"/>
                  <a:pt x="613" y="1306"/>
                  <a:pt x="613" y="1306"/>
                </a:cubicBezTo>
                <a:cubicBezTo>
                  <a:pt x="613" y="1305"/>
                  <a:pt x="612" y="1305"/>
                  <a:pt x="612" y="1304"/>
                </a:cubicBezTo>
                <a:cubicBezTo>
                  <a:pt x="613" y="1301"/>
                  <a:pt x="615" y="1297"/>
                  <a:pt x="614" y="1294"/>
                </a:cubicBezTo>
                <a:cubicBezTo>
                  <a:pt x="614" y="1292"/>
                  <a:pt x="612" y="1291"/>
                  <a:pt x="610" y="1292"/>
                </a:cubicBezTo>
                <a:cubicBezTo>
                  <a:pt x="609" y="1294"/>
                  <a:pt x="607" y="1298"/>
                  <a:pt x="606" y="1298"/>
                </a:cubicBezTo>
                <a:cubicBezTo>
                  <a:pt x="606" y="1298"/>
                  <a:pt x="606" y="1298"/>
                  <a:pt x="606" y="1297"/>
                </a:cubicBezTo>
                <a:cubicBezTo>
                  <a:pt x="606" y="1296"/>
                  <a:pt x="609" y="1290"/>
                  <a:pt x="609" y="1288"/>
                </a:cubicBezTo>
                <a:cubicBezTo>
                  <a:pt x="609" y="1287"/>
                  <a:pt x="607" y="1286"/>
                  <a:pt x="606" y="1287"/>
                </a:cubicBezTo>
                <a:cubicBezTo>
                  <a:pt x="604" y="1288"/>
                  <a:pt x="602" y="1292"/>
                  <a:pt x="602" y="1292"/>
                </a:cubicBezTo>
                <a:cubicBezTo>
                  <a:pt x="601" y="1291"/>
                  <a:pt x="600" y="1289"/>
                  <a:pt x="598" y="1287"/>
                </a:cubicBezTo>
                <a:cubicBezTo>
                  <a:pt x="600" y="1282"/>
                  <a:pt x="600" y="1275"/>
                  <a:pt x="601" y="1270"/>
                </a:cubicBezTo>
                <a:cubicBezTo>
                  <a:pt x="601" y="1266"/>
                  <a:pt x="602" y="1255"/>
                  <a:pt x="596" y="1255"/>
                </a:cubicBezTo>
                <a:cubicBezTo>
                  <a:pt x="585" y="1254"/>
                  <a:pt x="591" y="1276"/>
                  <a:pt x="594" y="1286"/>
                </a:cubicBezTo>
                <a:cubicBezTo>
                  <a:pt x="594" y="1286"/>
                  <a:pt x="592" y="1289"/>
                  <a:pt x="591" y="1291"/>
                </a:cubicBezTo>
                <a:cubicBezTo>
                  <a:pt x="591" y="1290"/>
                  <a:pt x="588" y="1288"/>
                  <a:pt x="587" y="1287"/>
                </a:cubicBezTo>
                <a:cubicBezTo>
                  <a:pt x="585" y="1286"/>
                  <a:pt x="583" y="1287"/>
                  <a:pt x="584" y="1289"/>
                </a:cubicBezTo>
                <a:cubicBezTo>
                  <a:pt x="584" y="1291"/>
                  <a:pt x="585" y="1292"/>
                  <a:pt x="586" y="1293"/>
                </a:cubicBezTo>
                <a:cubicBezTo>
                  <a:pt x="586" y="1294"/>
                  <a:pt x="587" y="1296"/>
                  <a:pt x="588" y="1297"/>
                </a:cubicBezTo>
                <a:cubicBezTo>
                  <a:pt x="587" y="1298"/>
                  <a:pt x="587" y="1298"/>
                  <a:pt x="586" y="1299"/>
                </a:cubicBezTo>
                <a:cubicBezTo>
                  <a:pt x="586" y="1299"/>
                  <a:pt x="585" y="1298"/>
                  <a:pt x="585" y="1298"/>
                </a:cubicBezTo>
                <a:cubicBezTo>
                  <a:pt x="583" y="1296"/>
                  <a:pt x="582" y="1294"/>
                  <a:pt x="580" y="1294"/>
                </a:cubicBezTo>
                <a:cubicBezTo>
                  <a:pt x="579" y="1294"/>
                  <a:pt x="578" y="1294"/>
                  <a:pt x="578" y="1295"/>
                </a:cubicBezTo>
                <a:cubicBezTo>
                  <a:pt x="577" y="1297"/>
                  <a:pt x="578" y="1300"/>
                  <a:pt x="580" y="1302"/>
                </a:cubicBezTo>
                <a:cubicBezTo>
                  <a:pt x="580" y="1303"/>
                  <a:pt x="581" y="1304"/>
                  <a:pt x="582" y="1305"/>
                </a:cubicBezTo>
                <a:cubicBezTo>
                  <a:pt x="582" y="1305"/>
                  <a:pt x="581" y="1306"/>
                  <a:pt x="581" y="1307"/>
                </a:cubicBezTo>
                <a:cubicBezTo>
                  <a:pt x="580" y="1306"/>
                  <a:pt x="579" y="1305"/>
                  <a:pt x="578" y="1305"/>
                </a:cubicBezTo>
                <a:cubicBezTo>
                  <a:pt x="577" y="1303"/>
                  <a:pt x="576" y="1302"/>
                  <a:pt x="574" y="1302"/>
                </a:cubicBezTo>
                <a:cubicBezTo>
                  <a:pt x="572" y="1302"/>
                  <a:pt x="572" y="1303"/>
                  <a:pt x="571" y="1304"/>
                </a:cubicBezTo>
                <a:cubicBezTo>
                  <a:pt x="571" y="1306"/>
                  <a:pt x="573" y="1308"/>
                  <a:pt x="574" y="1309"/>
                </a:cubicBezTo>
                <a:cubicBezTo>
                  <a:pt x="575" y="1310"/>
                  <a:pt x="575" y="1311"/>
                  <a:pt x="577" y="1312"/>
                </a:cubicBezTo>
                <a:cubicBezTo>
                  <a:pt x="576" y="1313"/>
                  <a:pt x="575" y="1314"/>
                  <a:pt x="574" y="1315"/>
                </a:cubicBezTo>
                <a:cubicBezTo>
                  <a:pt x="573" y="1314"/>
                  <a:pt x="572" y="1313"/>
                  <a:pt x="571" y="1312"/>
                </a:cubicBezTo>
                <a:cubicBezTo>
                  <a:pt x="569" y="1311"/>
                  <a:pt x="566" y="1310"/>
                  <a:pt x="565" y="1312"/>
                </a:cubicBezTo>
                <a:cubicBezTo>
                  <a:pt x="565" y="1314"/>
                  <a:pt x="566" y="1315"/>
                  <a:pt x="567" y="1317"/>
                </a:cubicBezTo>
                <a:cubicBezTo>
                  <a:pt x="568" y="1318"/>
                  <a:pt x="569" y="1319"/>
                  <a:pt x="570" y="1320"/>
                </a:cubicBezTo>
                <a:cubicBezTo>
                  <a:pt x="569" y="1321"/>
                  <a:pt x="568" y="1322"/>
                  <a:pt x="568" y="1323"/>
                </a:cubicBezTo>
                <a:cubicBezTo>
                  <a:pt x="567" y="1323"/>
                  <a:pt x="563" y="1319"/>
                  <a:pt x="560" y="1319"/>
                </a:cubicBezTo>
                <a:cubicBezTo>
                  <a:pt x="559" y="1319"/>
                  <a:pt x="558" y="1321"/>
                  <a:pt x="559" y="1322"/>
                </a:cubicBezTo>
                <a:cubicBezTo>
                  <a:pt x="559" y="1324"/>
                  <a:pt x="563" y="1327"/>
                  <a:pt x="564" y="1328"/>
                </a:cubicBezTo>
                <a:cubicBezTo>
                  <a:pt x="563" y="1329"/>
                  <a:pt x="563" y="1330"/>
                  <a:pt x="562" y="1331"/>
                </a:cubicBezTo>
                <a:cubicBezTo>
                  <a:pt x="562" y="1331"/>
                  <a:pt x="558" y="1327"/>
                  <a:pt x="556" y="1327"/>
                </a:cubicBezTo>
                <a:cubicBezTo>
                  <a:pt x="555" y="1326"/>
                  <a:pt x="554" y="1327"/>
                  <a:pt x="553" y="1329"/>
                </a:cubicBezTo>
                <a:cubicBezTo>
                  <a:pt x="553" y="1331"/>
                  <a:pt x="555" y="1332"/>
                  <a:pt x="556" y="1334"/>
                </a:cubicBezTo>
                <a:cubicBezTo>
                  <a:pt x="557" y="1335"/>
                  <a:pt x="557" y="1336"/>
                  <a:pt x="558" y="1336"/>
                </a:cubicBezTo>
                <a:cubicBezTo>
                  <a:pt x="558" y="1337"/>
                  <a:pt x="557" y="1338"/>
                  <a:pt x="556" y="1339"/>
                </a:cubicBezTo>
                <a:cubicBezTo>
                  <a:pt x="556" y="1338"/>
                  <a:pt x="551" y="1336"/>
                  <a:pt x="550" y="1335"/>
                </a:cubicBezTo>
                <a:cubicBezTo>
                  <a:pt x="548" y="1335"/>
                  <a:pt x="547" y="1336"/>
                  <a:pt x="546" y="1337"/>
                </a:cubicBezTo>
                <a:cubicBezTo>
                  <a:pt x="546" y="1338"/>
                  <a:pt x="546" y="1340"/>
                  <a:pt x="547" y="1340"/>
                </a:cubicBezTo>
                <a:cubicBezTo>
                  <a:pt x="548" y="1341"/>
                  <a:pt x="552" y="1344"/>
                  <a:pt x="552" y="1345"/>
                </a:cubicBezTo>
                <a:cubicBezTo>
                  <a:pt x="552" y="1346"/>
                  <a:pt x="551" y="1347"/>
                  <a:pt x="550" y="1348"/>
                </a:cubicBezTo>
                <a:cubicBezTo>
                  <a:pt x="549" y="1347"/>
                  <a:pt x="548" y="1346"/>
                  <a:pt x="547" y="1345"/>
                </a:cubicBezTo>
                <a:cubicBezTo>
                  <a:pt x="546" y="1344"/>
                  <a:pt x="544" y="1343"/>
                  <a:pt x="542" y="1343"/>
                </a:cubicBezTo>
                <a:cubicBezTo>
                  <a:pt x="540" y="1343"/>
                  <a:pt x="539" y="1344"/>
                  <a:pt x="540" y="1346"/>
                </a:cubicBezTo>
                <a:cubicBezTo>
                  <a:pt x="540" y="1347"/>
                  <a:pt x="542" y="1349"/>
                  <a:pt x="543" y="1350"/>
                </a:cubicBezTo>
                <a:cubicBezTo>
                  <a:pt x="544" y="1351"/>
                  <a:pt x="546" y="1352"/>
                  <a:pt x="547" y="1353"/>
                </a:cubicBezTo>
                <a:cubicBezTo>
                  <a:pt x="546" y="1354"/>
                  <a:pt x="545" y="1355"/>
                  <a:pt x="545" y="1356"/>
                </a:cubicBezTo>
                <a:cubicBezTo>
                  <a:pt x="544" y="1355"/>
                  <a:pt x="537" y="1351"/>
                  <a:pt x="535" y="1352"/>
                </a:cubicBezTo>
                <a:cubicBezTo>
                  <a:pt x="534" y="1352"/>
                  <a:pt x="533" y="1353"/>
                  <a:pt x="533" y="1354"/>
                </a:cubicBezTo>
                <a:cubicBezTo>
                  <a:pt x="533" y="1356"/>
                  <a:pt x="540" y="1361"/>
                  <a:pt x="541" y="1362"/>
                </a:cubicBezTo>
                <a:cubicBezTo>
                  <a:pt x="540" y="1364"/>
                  <a:pt x="539" y="1365"/>
                  <a:pt x="539" y="1366"/>
                </a:cubicBezTo>
                <a:cubicBezTo>
                  <a:pt x="538" y="1365"/>
                  <a:pt x="534" y="1362"/>
                  <a:pt x="532" y="1361"/>
                </a:cubicBezTo>
                <a:cubicBezTo>
                  <a:pt x="529" y="1359"/>
                  <a:pt x="526" y="1363"/>
                  <a:pt x="528" y="1365"/>
                </a:cubicBezTo>
                <a:cubicBezTo>
                  <a:pt x="529" y="1367"/>
                  <a:pt x="534" y="1371"/>
                  <a:pt x="535" y="1372"/>
                </a:cubicBezTo>
                <a:cubicBezTo>
                  <a:pt x="535" y="1372"/>
                  <a:pt x="535" y="1373"/>
                  <a:pt x="534" y="1374"/>
                </a:cubicBezTo>
                <a:cubicBezTo>
                  <a:pt x="533" y="1373"/>
                  <a:pt x="527" y="1370"/>
                  <a:pt x="525" y="1370"/>
                </a:cubicBezTo>
                <a:cubicBezTo>
                  <a:pt x="523" y="1370"/>
                  <a:pt x="522" y="1372"/>
                  <a:pt x="523" y="1373"/>
                </a:cubicBezTo>
                <a:cubicBezTo>
                  <a:pt x="523" y="1375"/>
                  <a:pt x="529" y="1379"/>
                  <a:pt x="531" y="1380"/>
                </a:cubicBezTo>
                <a:cubicBezTo>
                  <a:pt x="530" y="1381"/>
                  <a:pt x="530" y="1382"/>
                  <a:pt x="529" y="1382"/>
                </a:cubicBezTo>
                <a:cubicBezTo>
                  <a:pt x="528" y="1382"/>
                  <a:pt x="522" y="1379"/>
                  <a:pt x="520" y="1379"/>
                </a:cubicBezTo>
                <a:cubicBezTo>
                  <a:pt x="519" y="1379"/>
                  <a:pt x="518" y="1381"/>
                  <a:pt x="519" y="1382"/>
                </a:cubicBezTo>
                <a:cubicBezTo>
                  <a:pt x="519" y="1384"/>
                  <a:pt x="525" y="1388"/>
                  <a:pt x="526" y="1389"/>
                </a:cubicBezTo>
                <a:cubicBezTo>
                  <a:pt x="526" y="1390"/>
                  <a:pt x="525" y="1391"/>
                  <a:pt x="525" y="1392"/>
                </a:cubicBezTo>
                <a:cubicBezTo>
                  <a:pt x="522" y="1389"/>
                  <a:pt x="516" y="1387"/>
                  <a:pt x="515" y="1390"/>
                </a:cubicBezTo>
                <a:cubicBezTo>
                  <a:pt x="514" y="1393"/>
                  <a:pt x="521" y="1397"/>
                  <a:pt x="522" y="1398"/>
                </a:cubicBezTo>
                <a:cubicBezTo>
                  <a:pt x="522" y="1399"/>
                  <a:pt x="521" y="1400"/>
                  <a:pt x="521" y="1402"/>
                </a:cubicBezTo>
                <a:cubicBezTo>
                  <a:pt x="520" y="1401"/>
                  <a:pt x="514" y="1398"/>
                  <a:pt x="512" y="1399"/>
                </a:cubicBezTo>
                <a:cubicBezTo>
                  <a:pt x="511" y="1399"/>
                  <a:pt x="511" y="1400"/>
                  <a:pt x="511" y="1401"/>
                </a:cubicBezTo>
                <a:cubicBezTo>
                  <a:pt x="511" y="1403"/>
                  <a:pt x="517" y="1407"/>
                  <a:pt x="519" y="1408"/>
                </a:cubicBezTo>
                <a:cubicBezTo>
                  <a:pt x="518" y="1409"/>
                  <a:pt x="518" y="1410"/>
                  <a:pt x="518" y="1411"/>
                </a:cubicBezTo>
                <a:cubicBezTo>
                  <a:pt x="517" y="1411"/>
                  <a:pt x="512" y="1410"/>
                  <a:pt x="511" y="1410"/>
                </a:cubicBezTo>
                <a:cubicBezTo>
                  <a:pt x="509" y="1410"/>
                  <a:pt x="507" y="1412"/>
                  <a:pt x="508" y="1414"/>
                </a:cubicBezTo>
                <a:cubicBezTo>
                  <a:pt x="510" y="1416"/>
                  <a:pt x="513" y="1417"/>
                  <a:pt x="516" y="1417"/>
                </a:cubicBezTo>
                <a:cubicBezTo>
                  <a:pt x="516" y="1419"/>
                  <a:pt x="515" y="1421"/>
                  <a:pt x="515" y="1422"/>
                </a:cubicBezTo>
                <a:cubicBezTo>
                  <a:pt x="514" y="1422"/>
                  <a:pt x="509" y="1421"/>
                  <a:pt x="508" y="1422"/>
                </a:cubicBezTo>
                <a:cubicBezTo>
                  <a:pt x="507" y="1422"/>
                  <a:pt x="506" y="1423"/>
                  <a:pt x="506" y="1424"/>
                </a:cubicBezTo>
                <a:cubicBezTo>
                  <a:pt x="507" y="1426"/>
                  <a:pt x="513" y="1428"/>
                  <a:pt x="514" y="1428"/>
                </a:cubicBezTo>
                <a:cubicBezTo>
                  <a:pt x="513" y="1434"/>
                  <a:pt x="513" y="1439"/>
                  <a:pt x="513" y="1445"/>
                </a:cubicBezTo>
                <a:cubicBezTo>
                  <a:pt x="512" y="1442"/>
                  <a:pt x="511" y="1440"/>
                  <a:pt x="510" y="1438"/>
                </a:cubicBezTo>
                <a:cubicBezTo>
                  <a:pt x="507" y="1434"/>
                  <a:pt x="503" y="1428"/>
                  <a:pt x="498" y="1425"/>
                </a:cubicBezTo>
                <a:cubicBezTo>
                  <a:pt x="499" y="1424"/>
                  <a:pt x="499" y="1422"/>
                  <a:pt x="500" y="1421"/>
                </a:cubicBezTo>
                <a:cubicBezTo>
                  <a:pt x="501" y="1418"/>
                  <a:pt x="501" y="1412"/>
                  <a:pt x="499" y="1410"/>
                </a:cubicBezTo>
                <a:cubicBezTo>
                  <a:pt x="497" y="1409"/>
                  <a:pt x="496" y="1408"/>
                  <a:pt x="495" y="1410"/>
                </a:cubicBezTo>
                <a:cubicBezTo>
                  <a:pt x="492" y="1412"/>
                  <a:pt x="493" y="1417"/>
                  <a:pt x="493" y="1420"/>
                </a:cubicBezTo>
                <a:cubicBezTo>
                  <a:pt x="494" y="1421"/>
                  <a:pt x="494" y="1423"/>
                  <a:pt x="494" y="1424"/>
                </a:cubicBezTo>
                <a:cubicBezTo>
                  <a:pt x="490" y="1424"/>
                  <a:pt x="487" y="1427"/>
                  <a:pt x="484" y="1430"/>
                </a:cubicBezTo>
                <a:cubicBezTo>
                  <a:pt x="489" y="1415"/>
                  <a:pt x="496" y="1394"/>
                  <a:pt x="484" y="1390"/>
                </a:cubicBezTo>
                <a:cubicBezTo>
                  <a:pt x="475" y="1386"/>
                  <a:pt x="471" y="1399"/>
                  <a:pt x="471" y="1405"/>
                </a:cubicBezTo>
                <a:cubicBezTo>
                  <a:pt x="471" y="1411"/>
                  <a:pt x="471" y="1418"/>
                  <a:pt x="472" y="1424"/>
                </a:cubicBezTo>
                <a:cubicBezTo>
                  <a:pt x="470" y="1420"/>
                  <a:pt x="467" y="1417"/>
                  <a:pt x="464" y="1413"/>
                </a:cubicBezTo>
                <a:cubicBezTo>
                  <a:pt x="466" y="1412"/>
                  <a:pt x="467" y="1410"/>
                  <a:pt x="467" y="1408"/>
                </a:cubicBezTo>
                <a:cubicBezTo>
                  <a:pt x="468" y="1406"/>
                  <a:pt x="466" y="1404"/>
                  <a:pt x="464" y="1404"/>
                </a:cubicBezTo>
                <a:cubicBezTo>
                  <a:pt x="462" y="1405"/>
                  <a:pt x="460" y="1406"/>
                  <a:pt x="459" y="1408"/>
                </a:cubicBezTo>
                <a:cubicBezTo>
                  <a:pt x="458" y="1407"/>
                  <a:pt x="458" y="1407"/>
                  <a:pt x="457" y="1406"/>
                </a:cubicBezTo>
                <a:cubicBezTo>
                  <a:pt x="458" y="1406"/>
                  <a:pt x="461" y="1401"/>
                  <a:pt x="461" y="1399"/>
                </a:cubicBezTo>
                <a:cubicBezTo>
                  <a:pt x="461" y="1397"/>
                  <a:pt x="459" y="1396"/>
                  <a:pt x="458" y="1396"/>
                </a:cubicBezTo>
                <a:cubicBezTo>
                  <a:pt x="456" y="1396"/>
                  <a:pt x="452" y="1400"/>
                  <a:pt x="451" y="1400"/>
                </a:cubicBezTo>
                <a:cubicBezTo>
                  <a:pt x="450" y="1400"/>
                  <a:pt x="450" y="1399"/>
                  <a:pt x="449" y="1398"/>
                </a:cubicBezTo>
                <a:cubicBezTo>
                  <a:pt x="449" y="1398"/>
                  <a:pt x="452" y="1393"/>
                  <a:pt x="452" y="1391"/>
                </a:cubicBezTo>
                <a:cubicBezTo>
                  <a:pt x="452" y="1389"/>
                  <a:pt x="450" y="1388"/>
                  <a:pt x="448" y="1389"/>
                </a:cubicBezTo>
                <a:cubicBezTo>
                  <a:pt x="447" y="1389"/>
                  <a:pt x="444" y="1393"/>
                  <a:pt x="443" y="1393"/>
                </a:cubicBezTo>
                <a:cubicBezTo>
                  <a:pt x="441" y="1392"/>
                  <a:pt x="440" y="1391"/>
                  <a:pt x="438" y="1390"/>
                </a:cubicBezTo>
                <a:cubicBezTo>
                  <a:pt x="438" y="1389"/>
                  <a:pt x="441" y="1384"/>
                  <a:pt x="441" y="1382"/>
                </a:cubicBezTo>
                <a:cubicBezTo>
                  <a:pt x="440" y="1381"/>
                  <a:pt x="439" y="1380"/>
                  <a:pt x="437" y="1380"/>
                </a:cubicBezTo>
                <a:cubicBezTo>
                  <a:pt x="435" y="1380"/>
                  <a:pt x="431" y="1385"/>
                  <a:pt x="431" y="1385"/>
                </a:cubicBezTo>
                <a:cubicBezTo>
                  <a:pt x="429" y="1384"/>
                  <a:pt x="426" y="1385"/>
                  <a:pt x="425" y="1384"/>
                </a:cubicBezTo>
                <a:cubicBezTo>
                  <a:pt x="425" y="1380"/>
                  <a:pt x="426" y="1374"/>
                  <a:pt x="426" y="1370"/>
                </a:cubicBezTo>
                <a:cubicBezTo>
                  <a:pt x="426" y="1366"/>
                  <a:pt x="426" y="1360"/>
                  <a:pt x="422" y="1358"/>
                </a:cubicBezTo>
                <a:cubicBezTo>
                  <a:pt x="417" y="1356"/>
                  <a:pt x="414" y="1363"/>
                  <a:pt x="414" y="1366"/>
                </a:cubicBezTo>
                <a:cubicBezTo>
                  <a:pt x="415" y="1371"/>
                  <a:pt x="422" y="1383"/>
                  <a:pt x="422" y="1384"/>
                </a:cubicBezTo>
                <a:cubicBezTo>
                  <a:pt x="420" y="1385"/>
                  <a:pt x="415" y="1388"/>
                  <a:pt x="414" y="1389"/>
                </a:cubicBezTo>
                <a:cubicBezTo>
                  <a:pt x="413" y="1389"/>
                  <a:pt x="410" y="1386"/>
                  <a:pt x="408" y="1385"/>
                </a:cubicBezTo>
                <a:cubicBezTo>
                  <a:pt x="406" y="1385"/>
                  <a:pt x="403" y="1386"/>
                  <a:pt x="403" y="1388"/>
                </a:cubicBezTo>
                <a:cubicBezTo>
                  <a:pt x="403" y="1389"/>
                  <a:pt x="403" y="1390"/>
                  <a:pt x="404" y="1391"/>
                </a:cubicBezTo>
                <a:cubicBezTo>
                  <a:pt x="404" y="1392"/>
                  <a:pt x="406" y="1395"/>
                  <a:pt x="407" y="1395"/>
                </a:cubicBezTo>
                <a:cubicBezTo>
                  <a:pt x="406" y="1396"/>
                  <a:pt x="405" y="1397"/>
                  <a:pt x="404" y="1398"/>
                </a:cubicBezTo>
                <a:cubicBezTo>
                  <a:pt x="404" y="1398"/>
                  <a:pt x="398" y="1396"/>
                  <a:pt x="397" y="1399"/>
                </a:cubicBezTo>
                <a:cubicBezTo>
                  <a:pt x="396" y="1400"/>
                  <a:pt x="399" y="1405"/>
                  <a:pt x="399" y="1405"/>
                </a:cubicBezTo>
                <a:cubicBezTo>
                  <a:pt x="398" y="1407"/>
                  <a:pt x="396" y="1414"/>
                  <a:pt x="395" y="1416"/>
                </a:cubicBezTo>
                <a:cubicBezTo>
                  <a:pt x="395" y="1405"/>
                  <a:pt x="394" y="1388"/>
                  <a:pt x="393" y="1378"/>
                </a:cubicBezTo>
                <a:cubicBezTo>
                  <a:pt x="391" y="1371"/>
                  <a:pt x="385" y="1360"/>
                  <a:pt x="376" y="1363"/>
                </a:cubicBezTo>
                <a:cubicBezTo>
                  <a:pt x="355" y="1370"/>
                  <a:pt x="372" y="1402"/>
                  <a:pt x="385" y="1417"/>
                </a:cubicBezTo>
                <a:cubicBezTo>
                  <a:pt x="380" y="1414"/>
                  <a:pt x="376" y="1411"/>
                  <a:pt x="371" y="1410"/>
                </a:cubicBezTo>
                <a:cubicBezTo>
                  <a:pt x="372" y="1407"/>
                  <a:pt x="372" y="1403"/>
                  <a:pt x="370" y="1401"/>
                </a:cubicBezTo>
                <a:cubicBezTo>
                  <a:pt x="369" y="1400"/>
                  <a:pt x="367" y="1400"/>
                  <a:pt x="366" y="1401"/>
                </a:cubicBezTo>
                <a:cubicBezTo>
                  <a:pt x="365" y="1402"/>
                  <a:pt x="364" y="1407"/>
                  <a:pt x="364" y="1407"/>
                </a:cubicBezTo>
                <a:cubicBezTo>
                  <a:pt x="363" y="1407"/>
                  <a:pt x="362" y="1406"/>
                  <a:pt x="361" y="1406"/>
                </a:cubicBezTo>
                <a:cubicBezTo>
                  <a:pt x="361" y="1405"/>
                  <a:pt x="360" y="1397"/>
                  <a:pt x="358" y="1395"/>
                </a:cubicBezTo>
                <a:cubicBezTo>
                  <a:pt x="358" y="1395"/>
                  <a:pt x="357" y="1395"/>
                  <a:pt x="356" y="1395"/>
                </a:cubicBezTo>
                <a:cubicBezTo>
                  <a:pt x="354" y="1397"/>
                  <a:pt x="353" y="1403"/>
                  <a:pt x="353" y="1404"/>
                </a:cubicBezTo>
                <a:cubicBezTo>
                  <a:pt x="352" y="1404"/>
                  <a:pt x="350" y="1404"/>
                  <a:pt x="348" y="1403"/>
                </a:cubicBezTo>
                <a:cubicBezTo>
                  <a:pt x="348" y="1402"/>
                  <a:pt x="348" y="1395"/>
                  <a:pt x="347" y="1393"/>
                </a:cubicBezTo>
                <a:cubicBezTo>
                  <a:pt x="346" y="1392"/>
                  <a:pt x="344" y="1391"/>
                  <a:pt x="343" y="1392"/>
                </a:cubicBezTo>
                <a:cubicBezTo>
                  <a:pt x="340" y="1395"/>
                  <a:pt x="340" y="1399"/>
                  <a:pt x="340" y="1402"/>
                </a:cubicBezTo>
                <a:cubicBezTo>
                  <a:pt x="338" y="1402"/>
                  <a:pt x="337" y="1402"/>
                  <a:pt x="335" y="1402"/>
                </a:cubicBezTo>
                <a:cubicBezTo>
                  <a:pt x="335" y="1400"/>
                  <a:pt x="335" y="1398"/>
                  <a:pt x="334" y="1396"/>
                </a:cubicBezTo>
                <a:cubicBezTo>
                  <a:pt x="334" y="1395"/>
                  <a:pt x="333" y="1391"/>
                  <a:pt x="331" y="1392"/>
                </a:cubicBezTo>
                <a:cubicBezTo>
                  <a:pt x="328" y="1392"/>
                  <a:pt x="328" y="1395"/>
                  <a:pt x="328" y="1397"/>
                </a:cubicBezTo>
                <a:cubicBezTo>
                  <a:pt x="327" y="1399"/>
                  <a:pt x="327" y="1400"/>
                  <a:pt x="327" y="1402"/>
                </a:cubicBezTo>
                <a:cubicBezTo>
                  <a:pt x="325" y="1402"/>
                  <a:pt x="323" y="1402"/>
                  <a:pt x="321" y="1402"/>
                </a:cubicBezTo>
                <a:cubicBezTo>
                  <a:pt x="321" y="1400"/>
                  <a:pt x="321" y="1399"/>
                  <a:pt x="321" y="1398"/>
                </a:cubicBezTo>
                <a:cubicBezTo>
                  <a:pt x="321" y="1396"/>
                  <a:pt x="321" y="1393"/>
                  <a:pt x="320" y="1391"/>
                </a:cubicBezTo>
                <a:cubicBezTo>
                  <a:pt x="319" y="1389"/>
                  <a:pt x="316" y="1389"/>
                  <a:pt x="314" y="1391"/>
                </a:cubicBezTo>
                <a:cubicBezTo>
                  <a:pt x="313" y="1393"/>
                  <a:pt x="313" y="1395"/>
                  <a:pt x="313" y="1397"/>
                </a:cubicBezTo>
                <a:cubicBezTo>
                  <a:pt x="313" y="1399"/>
                  <a:pt x="313" y="1400"/>
                  <a:pt x="313" y="1402"/>
                </a:cubicBezTo>
                <a:cubicBezTo>
                  <a:pt x="308" y="1402"/>
                  <a:pt x="302" y="1402"/>
                  <a:pt x="298" y="1403"/>
                </a:cubicBezTo>
                <a:cubicBezTo>
                  <a:pt x="297" y="1403"/>
                  <a:pt x="296" y="1402"/>
                  <a:pt x="296" y="1402"/>
                </a:cubicBezTo>
                <a:cubicBezTo>
                  <a:pt x="299" y="1401"/>
                  <a:pt x="302" y="1401"/>
                  <a:pt x="305" y="1400"/>
                </a:cubicBezTo>
                <a:cubicBezTo>
                  <a:pt x="309" y="1398"/>
                  <a:pt x="307" y="1393"/>
                  <a:pt x="303" y="1394"/>
                </a:cubicBezTo>
                <a:cubicBezTo>
                  <a:pt x="301" y="1395"/>
                  <a:pt x="298" y="1395"/>
                  <a:pt x="295" y="1395"/>
                </a:cubicBezTo>
                <a:cubicBezTo>
                  <a:pt x="295" y="1395"/>
                  <a:pt x="299" y="1390"/>
                  <a:pt x="301" y="1388"/>
                </a:cubicBezTo>
                <a:cubicBezTo>
                  <a:pt x="304" y="1386"/>
                  <a:pt x="300" y="1382"/>
                  <a:pt x="297" y="1384"/>
                </a:cubicBezTo>
                <a:cubicBezTo>
                  <a:pt x="295" y="1386"/>
                  <a:pt x="291" y="1390"/>
                  <a:pt x="291" y="1391"/>
                </a:cubicBezTo>
                <a:cubicBezTo>
                  <a:pt x="291" y="1387"/>
                  <a:pt x="291" y="1384"/>
                  <a:pt x="290" y="1381"/>
                </a:cubicBezTo>
                <a:cubicBezTo>
                  <a:pt x="289" y="1379"/>
                  <a:pt x="285" y="1379"/>
                  <a:pt x="285" y="1382"/>
                </a:cubicBezTo>
                <a:cubicBezTo>
                  <a:pt x="285" y="1386"/>
                  <a:pt x="285" y="1390"/>
                  <a:pt x="285" y="1393"/>
                </a:cubicBezTo>
                <a:cubicBezTo>
                  <a:pt x="284" y="1392"/>
                  <a:pt x="278" y="1386"/>
                  <a:pt x="276" y="1385"/>
                </a:cubicBezTo>
                <a:cubicBezTo>
                  <a:pt x="273" y="1384"/>
                  <a:pt x="271" y="1387"/>
                  <a:pt x="272" y="1389"/>
                </a:cubicBezTo>
                <a:cubicBezTo>
                  <a:pt x="273" y="1391"/>
                  <a:pt x="278" y="1395"/>
                  <a:pt x="279" y="1396"/>
                </a:cubicBezTo>
                <a:cubicBezTo>
                  <a:pt x="279" y="1396"/>
                  <a:pt x="273" y="1397"/>
                  <a:pt x="271" y="1398"/>
                </a:cubicBezTo>
                <a:cubicBezTo>
                  <a:pt x="268" y="1400"/>
                  <a:pt x="270" y="1404"/>
                  <a:pt x="273" y="1403"/>
                </a:cubicBezTo>
                <a:cubicBezTo>
                  <a:pt x="275" y="1403"/>
                  <a:pt x="278" y="1402"/>
                  <a:pt x="280" y="1402"/>
                </a:cubicBezTo>
                <a:cubicBezTo>
                  <a:pt x="279" y="1403"/>
                  <a:pt x="275" y="1410"/>
                  <a:pt x="275" y="1411"/>
                </a:cubicBezTo>
                <a:cubicBezTo>
                  <a:pt x="274" y="1413"/>
                  <a:pt x="277" y="1416"/>
                  <a:pt x="279" y="1414"/>
                </a:cubicBezTo>
                <a:cubicBezTo>
                  <a:pt x="282" y="1411"/>
                  <a:pt x="284" y="1408"/>
                  <a:pt x="287" y="1405"/>
                </a:cubicBezTo>
                <a:cubicBezTo>
                  <a:pt x="287" y="1406"/>
                  <a:pt x="286" y="1412"/>
                  <a:pt x="286" y="1415"/>
                </a:cubicBezTo>
                <a:cubicBezTo>
                  <a:pt x="286" y="1418"/>
                  <a:pt x="291" y="1419"/>
                  <a:pt x="292" y="1415"/>
                </a:cubicBezTo>
                <a:cubicBezTo>
                  <a:pt x="293" y="1413"/>
                  <a:pt x="292" y="1406"/>
                  <a:pt x="292" y="1406"/>
                </a:cubicBezTo>
                <a:cubicBezTo>
                  <a:pt x="293" y="1406"/>
                  <a:pt x="294" y="1408"/>
                  <a:pt x="294" y="1408"/>
                </a:cubicBezTo>
                <a:cubicBezTo>
                  <a:pt x="293" y="1412"/>
                  <a:pt x="293" y="1418"/>
                  <a:pt x="293" y="1422"/>
                </a:cubicBezTo>
                <a:cubicBezTo>
                  <a:pt x="291" y="1422"/>
                  <a:pt x="283" y="1423"/>
                  <a:pt x="281" y="1425"/>
                </a:cubicBezTo>
                <a:cubicBezTo>
                  <a:pt x="280" y="1426"/>
                  <a:pt x="280" y="1427"/>
                  <a:pt x="281" y="1428"/>
                </a:cubicBezTo>
                <a:cubicBezTo>
                  <a:pt x="283" y="1431"/>
                  <a:pt x="292" y="1430"/>
                  <a:pt x="293" y="1430"/>
                </a:cubicBezTo>
                <a:cubicBezTo>
                  <a:pt x="294" y="1432"/>
                  <a:pt x="294" y="1433"/>
                  <a:pt x="294" y="1435"/>
                </a:cubicBezTo>
                <a:cubicBezTo>
                  <a:pt x="293" y="1435"/>
                  <a:pt x="286" y="1437"/>
                  <a:pt x="284" y="1439"/>
                </a:cubicBezTo>
                <a:cubicBezTo>
                  <a:pt x="283" y="1440"/>
                  <a:pt x="284" y="1442"/>
                  <a:pt x="285" y="1442"/>
                </a:cubicBezTo>
                <a:cubicBezTo>
                  <a:pt x="287" y="1444"/>
                  <a:pt x="294" y="1443"/>
                  <a:pt x="294" y="1443"/>
                </a:cubicBezTo>
                <a:cubicBezTo>
                  <a:pt x="295" y="1446"/>
                  <a:pt x="295" y="1449"/>
                  <a:pt x="295" y="1451"/>
                </a:cubicBezTo>
                <a:cubicBezTo>
                  <a:pt x="292" y="1452"/>
                  <a:pt x="288" y="1453"/>
                  <a:pt x="286" y="1456"/>
                </a:cubicBezTo>
                <a:cubicBezTo>
                  <a:pt x="285" y="1458"/>
                  <a:pt x="286" y="1460"/>
                  <a:pt x="288" y="1460"/>
                </a:cubicBezTo>
                <a:cubicBezTo>
                  <a:pt x="290" y="1461"/>
                  <a:pt x="294" y="1461"/>
                  <a:pt x="297" y="1460"/>
                </a:cubicBezTo>
                <a:cubicBezTo>
                  <a:pt x="297" y="1462"/>
                  <a:pt x="298" y="1463"/>
                  <a:pt x="298" y="1465"/>
                </a:cubicBezTo>
                <a:cubicBezTo>
                  <a:pt x="297" y="1465"/>
                  <a:pt x="291" y="1468"/>
                  <a:pt x="291" y="1471"/>
                </a:cubicBezTo>
                <a:cubicBezTo>
                  <a:pt x="291" y="1472"/>
                  <a:pt x="292" y="1473"/>
                  <a:pt x="292" y="1474"/>
                </a:cubicBezTo>
                <a:cubicBezTo>
                  <a:pt x="294" y="1474"/>
                  <a:pt x="300" y="1473"/>
                  <a:pt x="301" y="1473"/>
                </a:cubicBezTo>
                <a:cubicBezTo>
                  <a:pt x="303" y="1477"/>
                  <a:pt x="305" y="1481"/>
                  <a:pt x="308" y="1484"/>
                </a:cubicBezTo>
                <a:cubicBezTo>
                  <a:pt x="293" y="1478"/>
                  <a:pt x="270" y="1478"/>
                  <a:pt x="265" y="1493"/>
                </a:cubicBezTo>
                <a:cubicBezTo>
                  <a:pt x="263" y="1501"/>
                  <a:pt x="268" y="1506"/>
                  <a:pt x="276" y="1507"/>
                </a:cubicBezTo>
                <a:cubicBezTo>
                  <a:pt x="284" y="1508"/>
                  <a:pt x="292" y="1507"/>
                  <a:pt x="301" y="1504"/>
                </a:cubicBezTo>
                <a:cubicBezTo>
                  <a:pt x="308" y="1503"/>
                  <a:pt x="315" y="1502"/>
                  <a:pt x="322" y="1500"/>
                </a:cubicBezTo>
                <a:cubicBezTo>
                  <a:pt x="315" y="1504"/>
                  <a:pt x="308" y="1510"/>
                  <a:pt x="302" y="1515"/>
                </a:cubicBezTo>
                <a:cubicBezTo>
                  <a:pt x="301" y="1515"/>
                  <a:pt x="296" y="1511"/>
                  <a:pt x="295" y="1511"/>
                </a:cubicBezTo>
                <a:cubicBezTo>
                  <a:pt x="294" y="1511"/>
                  <a:pt x="293" y="1512"/>
                  <a:pt x="293" y="1513"/>
                </a:cubicBezTo>
                <a:cubicBezTo>
                  <a:pt x="293" y="1514"/>
                  <a:pt x="295" y="1520"/>
                  <a:pt x="296" y="1521"/>
                </a:cubicBezTo>
                <a:cubicBezTo>
                  <a:pt x="295" y="1521"/>
                  <a:pt x="295" y="1522"/>
                  <a:pt x="294" y="1522"/>
                </a:cubicBezTo>
                <a:cubicBezTo>
                  <a:pt x="293" y="1521"/>
                  <a:pt x="288" y="1518"/>
                  <a:pt x="286" y="1518"/>
                </a:cubicBezTo>
                <a:cubicBezTo>
                  <a:pt x="285" y="1518"/>
                  <a:pt x="283" y="1519"/>
                  <a:pt x="284" y="1520"/>
                </a:cubicBezTo>
                <a:cubicBezTo>
                  <a:pt x="284" y="1522"/>
                  <a:pt x="288" y="1527"/>
                  <a:pt x="289" y="1528"/>
                </a:cubicBezTo>
                <a:cubicBezTo>
                  <a:pt x="288" y="1529"/>
                  <a:pt x="287" y="1530"/>
                  <a:pt x="286" y="1531"/>
                </a:cubicBezTo>
                <a:cubicBezTo>
                  <a:pt x="280" y="1528"/>
                  <a:pt x="272" y="1525"/>
                  <a:pt x="266" y="1526"/>
                </a:cubicBezTo>
                <a:cubicBezTo>
                  <a:pt x="257" y="1528"/>
                  <a:pt x="258" y="1534"/>
                  <a:pt x="259" y="1535"/>
                </a:cubicBezTo>
                <a:cubicBezTo>
                  <a:pt x="261" y="1539"/>
                  <a:pt x="267" y="1538"/>
                  <a:pt x="271" y="1538"/>
                </a:cubicBezTo>
                <a:cubicBezTo>
                  <a:pt x="276" y="1537"/>
                  <a:pt x="280" y="1536"/>
                  <a:pt x="284" y="1535"/>
                </a:cubicBezTo>
                <a:cubicBezTo>
                  <a:pt x="284" y="1536"/>
                  <a:pt x="287" y="1540"/>
                  <a:pt x="287" y="1542"/>
                </a:cubicBezTo>
                <a:cubicBezTo>
                  <a:pt x="287" y="1542"/>
                  <a:pt x="284" y="1545"/>
                  <a:pt x="283" y="1546"/>
                </a:cubicBezTo>
                <a:cubicBezTo>
                  <a:pt x="282" y="1548"/>
                  <a:pt x="281" y="1550"/>
                  <a:pt x="283" y="1552"/>
                </a:cubicBezTo>
                <a:cubicBezTo>
                  <a:pt x="285" y="1554"/>
                  <a:pt x="287" y="1553"/>
                  <a:pt x="289" y="1551"/>
                </a:cubicBezTo>
                <a:cubicBezTo>
                  <a:pt x="289" y="1551"/>
                  <a:pt x="292" y="1547"/>
                  <a:pt x="292" y="1547"/>
                </a:cubicBezTo>
                <a:cubicBezTo>
                  <a:pt x="293" y="1548"/>
                  <a:pt x="294" y="1549"/>
                  <a:pt x="295" y="1549"/>
                </a:cubicBezTo>
                <a:cubicBezTo>
                  <a:pt x="294" y="1550"/>
                  <a:pt x="290" y="1554"/>
                  <a:pt x="290" y="1556"/>
                </a:cubicBezTo>
                <a:cubicBezTo>
                  <a:pt x="290" y="1559"/>
                  <a:pt x="293" y="1561"/>
                  <a:pt x="295" y="1560"/>
                </a:cubicBezTo>
                <a:cubicBezTo>
                  <a:pt x="297" y="1559"/>
                  <a:pt x="301" y="1554"/>
                  <a:pt x="301" y="1554"/>
                </a:cubicBezTo>
                <a:cubicBezTo>
                  <a:pt x="302" y="1555"/>
                  <a:pt x="304" y="1556"/>
                  <a:pt x="304" y="1556"/>
                </a:cubicBezTo>
                <a:cubicBezTo>
                  <a:pt x="303" y="1557"/>
                  <a:pt x="302" y="1558"/>
                  <a:pt x="301" y="1560"/>
                </a:cubicBezTo>
                <a:cubicBezTo>
                  <a:pt x="299" y="1563"/>
                  <a:pt x="304" y="1567"/>
                  <a:pt x="307" y="1564"/>
                </a:cubicBezTo>
                <a:cubicBezTo>
                  <a:pt x="308" y="1563"/>
                  <a:pt x="310" y="1559"/>
                  <a:pt x="310" y="1559"/>
                </a:cubicBezTo>
                <a:cubicBezTo>
                  <a:pt x="314" y="1561"/>
                  <a:pt x="320" y="1564"/>
                  <a:pt x="325" y="1565"/>
                </a:cubicBezTo>
                <a:cubicBezTo>
                  <a:pt x="314" y="1568"/>
                  <a:pt x="303" y="1566"/>
                  <a:pt x="292" y="1569"/>
                </a:cubicBezTo>
                <a:cubicBezTo>
                  <a:pt x="286" y="1570"/>
                  <a:pt x="275" y="1577"/>
                  <a:pt x="278" y="1585"/>
                </a:cubicBezTo>
                <a:cubicBezTo>
                  <a:pt x="283" y="1602"/>
                  <a:pt x="303" y="1591"/>
                  <a:pt x="318" y="1580"/>
                </a:cubicBezTo>
                <a:cubicBezTo>
                  <a:pt x="315" y="1584"/>
                  <a:pt x="313" y="1589"/>
                  <a:pt x="312" y="1593"/>
                </a:cubicBezTo>
                <a:cubicBezTo>
                  <a:pt x="311" y="1593"/>
                  <a:pt x="303" y="1593"/>
                  <a:pt x="302" y="1595"/>
                </a:cubicBezTo>
                <a:cubicBezTo>
                  <a:pt x="299" y="1598"/>
                  <a:pt x="301" y="1602"/>
                  <a:pt x="305" y="1601"/>
                </a:cubicBezTo>
                <a:cubicBezTo>
                  <a:pt x="307" y="1601"/>
                  <a:pt x="312" y="1597"/>
                  <a:pt x="313" y="1596"/>
                </a:cubicBezTo>
                <a:cubicBezTo>
                  <a:pt x="315" y="1602"/>
                  <a:pt x="322" y="1608"/>
                  <a:pt x="331" y="1615"/>
                </a:cubicBezTo>
                <a:cubicBezTo>
                  <a:pt x="327" y="1614"/>
                  <a:pt x="324" y="1614"/>
                  <a:pt x="321" y="1614"/>
                </a:cubicBezTo>
                <a:cubicBezTo>
                  <a:pt x="321" y="1612"/>
                  <a:pt x="321" y="1609"/>
                  <a:pt x="319" y="1608"/>
                </a:cubicBezTo>
                <a:cubicBezTo>
                  <a:pt x="319" y="1607"/>
                  <a:pt x="317" y="1607"/>
                  <a:pt x="316" y="1608"/>
                </a:cubicBezTo>
                <a:cubicBezTo>
                  <a:pt x="315" y="1609"/>
                  <a:pt x="315" y="1611"/>
                  <a:pt x="315" y="1613"/>
                </a:cubicBezTo>
                <a:cubicBezTo>
                  <a:pt x="314" y="1613"/>
                  <a:pt x="312" y="1613"/>
                  <a:pt x="312" y="1613"/>
                </a:cubicBezTo>
                <a:cubicBezTo>
                  <a:pt x="312" y="1613"/>
                  <a:pt x="311" y="1607"/>
                  <a:pt x="309" y="1606"/>
                </a:cubicBezTo>
                <a:cubicBezTo>
                  <a:pt x="308" y="1604"/>
                  <a:pt x="305" y="1605"/>
                  <a:pt x="305" y="1607"/>
                </a:cubicBezTo>
                <a:cubicBezTo>
                  <a:pt x="304" y="1609"/>
                  <a:pt x="305" y="1613"/>
                  <a:pt x="305" y="1614"/>
                </a:cubicBezTo>
                <a:cubicBezTo>
                  <a:pt x="303" y="1614"/>
                  <a:pt x="302" y="1614"/>
                  <a:pt x="301" y="1614"/>
                </a:cubicBezTo>
                <a:cubicBezTo>
                  <a:pt x="301" y="1613"/>
                  <a:pt x="299" y="1606"/>
                  <a:pt x="297" y="1606"/>
                </a:cubicBezTo>
                <a:cubicBezTo>
                  <a:pt x="296" y="1605"/>
                  <a:pt x="294" y="1606"/>
                  <a:pt x="294" y="1607"/>
                </a:cubicBezTo>
                <a:cubicBezTo>
                  <a:pt x="293" y="1608"/>
                  <a:pt x="294" y="1614"/>
                  <a:pt x="295" y="1615"/>
                </a:cubicBezTo>
                <a:cubicBezTo>
                  <a:pt x="293" y="1615"/>
                  <a:pt x="292" y="1615"/>
                  <a:pt x="290" y="1615"/>
                </a:cubicBezTo>
                <a:cubicBezTo>
                  <a:pt x="290" y="1614"/>
                  <a:pt x="287" y="1607"/>
                  <a:pt x="286" y="1606"/>
                </a:cubicBezTo>
                <a:cubicBezTo>
                  <a:pt x="285" y="1605"/>
                  <a:pt x="284" y="1605"/>
                  <a:pt x="283" y="1606"/>
                </a:cubicBezTo>
                <a:cubicBezTo>
                  <a:pt x="282" y="1608"/>
                  <a:pt x="283" y="1615"/>
                  <a:pt x="283" y="1616"/>
                </a:cubicBezTo>
                <a:cubicBezTo>
                  <a:pt x="282" y="1617"/>
                  <a:pt x="281" y="1617"/>
                  <a:pt x="280" y="1617"/>
                </a:cubicBezTo>
                <a:cubicBezTo>
                  <a:pt x="280" y="1615"/>
                  <a:pt x="277" y="1609"/>
                  <a:pt x="276" y="1608"/>
                </a:cubicBezTo>
                <a:cubicBezTo>
                  <a:pt x="274" y="1606"/>
                  <a:pt x="272" y="1607"/>
                  <a:pt x="271" y="1609"/>
                </a:cubicBezTo>
                <a:cubicBezTo>
                  <a:pt x="270" y="1612"/>
                  <a:pt x="271" y="1616"/>
                  <a:pt x="273" y="1618"/>
                </a:cubicBezTo>
                <a:cubicBezTo>
                  <a:pt x="271" y="1619"/>
                  <a:pt x="270" y="1619"/>
                  <a:pt x="268" y="1619"/>
                </a:cubicBezTo>
                <a:cubicBezTo>
                  <a:pt x="268" y="1618"/>
                  <a:pt x="265" y="1613"/>
                  <a:pt x="264" y="1612"/>
                </a:cubicBezTo>
                <a:cubicBezTo>
                  <a:pt x="263" y="1610"/>
                  <a:pt x="260" y="1611"/>
                  <a:pt x="260" y="1613"/>
                </a:cubicBezTo>
                <a:cubicBezTo>
                  <a:pt x="259" y="1616"/>
                  <a:pt x="260" y="1619"/>
                  <a:pt x="261" y="1621"/>
                </a:cubicBezTo>
                <a:cubicBezTo>
                  <a:pt x="261" y="1621"/>
                  <a:pt x="258" y="1622"/>
                  <a:pt x="258" y="1622"/>
                </a:cubicBezTo>
                <a:cubicBezTo>
                  <a:pt x="257" y="1621"/>
                  <a:pt x="254" y="1615"/>
                  <a:pt x="253" y="1614"/>
                </a:cubicBezTo>
                <a:cubicBezTo>
                  <a:pt x="251" y="1613"/>
                  <a:pt x="249" y="1614"/>
                  <a:pt x="248" y="1616"/>
                </a:cubicBezTo>
                <a:cubicBezTo>
                  <a:pt x="248" y="1618"/>
                  <a:pt x="250" y="1623"/>
                  <a:pt x="251" y="1624"/>
                </a:cubicBezTo>
                <a:cubicBezTo>
                  <a:pt x="249" y="1625"/>
                  <a:pt x="248" y="1625"/>
                  <a:pt x="246" y="1626"/>
                </a:cubicBezTo>
                <a:cubicBezTo>
                  <a:pt x="246" y="1624"/>
                  <a:pt x="243" y="1618"/>
                  <a:pt x="241" y="1618"/>
                </a:cubicBezTo>
                <a:cubicBezTo>
                  <a:pt x="240" y="1617"/>
                  <a:pt x="239" y="1618"/>
                  <a:pt x="239" y="1618"/>
                </a:cubicBezTo>
                <a:cubicBezTo>
                  <a:pt x="236" y="1620"/>
                  <a:pt x="237" y="1625"/>
                  <a:pt x="239" y="1628"/>
                </a:cubicBezTo>
                <a:cubicBezTo>
                  <a:pt x="238" y="1629"/>
                  <a:pt x="236" y="1629"/>
                  <a:pt x="235" y="1630"/>
                </a:cubicBezTo>
                <a:cubicBezTo>
                  <a:pt x="233" y="1626"/>
                  <a:pt x="229" y="1621"/>
                  <a:pt x="227" y="1624"/>
                </a:cubicBezTo>
                <a:cubicBezTo>
                  <a:pt x="225" y="1625"/>
                  <a:pt x="228" y="1631"/>
                  <a:pt x="228" y="1632"/>
                </a:cubicBezTo>
                <a:cubicBezTo>
                  <a:pt x="227" y="1633"/>
                  <a:pt x="226" y="1633"/>
                  <a:pt x="225" y="1634"/>
                </a:cubicBezTo>
                <a:cubicBezTo>
                  <a:pt x="224" y="1631"/>
                  <a:pt x="221" y="1628"/>
                  <a:pt x="218" y="1627"/>
                </a:cubicBezTo>
                <a:cubicBezTo>
                  <a:pt x="216" y="1627"/>
                  <a:pt x="214" y="1629"/>
                  <a:pt x="215" y="1631"/>
                </a:cubicBezTo>
                <a:cubicBezTo>
                  <a:pt x="216" y="1632"/>
                  <a:pt x="218" y="1636"/>
                  <a:pt x="218" y="1637"/>
                </a:cubicBezTo>
                <a:cubicBezTo>
                  <a:pt x="217" y="1638"/>
                  <a:pt x="216" y="1638"/>
                  <a:pt x="215" y="1639"/>
                </a:cubicBezTo>
                <a:cubicBezTo>
                  <a:pt x="213" y="1636"/>
                  <a:pt x="210" y="1633"/>
                  <a:pt x="207" y="1633"/>
                </a:cubicBezTo>
                <a:cubicBezTo>
                  <a:pt x="206" y="1633"/>
                  <a:pt x="205" y="1634"/>
                  <a:pt x="205" y="1635"/>
                </a:cubicBezTo>
                <a:cubicBezTo>
                  <a:pt x="205" y="1637"/>
                  <a:pt x="208" y="1641"/>
                  <a:pt x="208" y="1642"/>
                </a:cubicBezTo>
                <a:cubicBezTo>
                  <a:pt x="207" y="1643"/>
                  <a:pt x="206" y="1643"/>
                  <a:pt x="205" y="1644"/>
                </a:cubicBezTo>
                <a:cubicBezTo>
                  <a:pt x="205" y="1644"/>
                  <a:pt x="201" y="1640"/>
                  <a:pt x="199" y="1640"/>
                </a:cubicBezTo>
                <a:cubicBezTo>
                  <a:pt x="198" y="1639"/>
                  <a:pt x="196" y="1640"/>
                  <a:pt x="195" y="1642"/>
                </a:cubicBezTo>
                <a:cubicBezTo>
                  <a:pt x="194" y="1644"/>
                  <a:pt x="198" y="1648"/>
                  <a:pt x="198" y="1648"/>
                </a:cubicBezTo>
                <a:cubicBezTo>
                  <a:pt x="197" y="1649"/>
                  <a:pt x="196" y="1649"/>
                  <a:pt x="195" y="1650"/>
                </a:cubicBezTo>
                <a:cubicBezTo>
                  <a:pt x="195" y="1649"/>
                  <a:pt x="192" y="1646"/>
                  <a:pt x="190" y="1645"/>
                </a:cubicBezTo>
                <a:cubicBezTo>
                  <a:pt x="187" y="1644"/>
                  <a:pt x="185" y="1647"/>
                  <a:pt x="186" y="1649"/>
                </a:cubicBezTo>
                <a:cubicBezTo>
                  <a:pt x="187" y="1652"/>
                  <a:pt x="189" y="1654"/>
                  <a:pt x="189" y="1654"/>
                </a:cubicBezTo>
                <a:cubicBezTo>
                  <a:pt x="188" y="1655"/>
                  <a:pt x="187" y="1656"/>
                  <a:pt x="185" y="1657"/>
                </a:cubicBezTo>
                <a:cubicBezTo>
                  <a:pt x="185" y="1656"/>
                  <a:pt x="180" y="1653"/>
                  <a:pt x="178" y="1654"/>
                </a:cubicBezTo>
                <a:cubicBezTo>
                  <a:pt x="177" y="1654"/>
                  <a:pt x="177" y="1655"/>
                  <a:pt x="177" y="1655"/>
                </a:cubicBezTo>
                <a:cubicBezTo>
                  <a:pt x="177" y="1657"/>
                  <a:pt x="180" y="1661"/>
                  <a:pt x="181" y="1661"/>
                </a:cubicBezTo>
                <a:cubicBezTo>
                  <a:pt x="180" y="1662"/>
                  <a:pt x="180" y="1662"/>
                  <a:pt x="179" y="1663"/>
                </a:cubicBezTo>
                <a:cubicBezTo>
                  <a:pt x="178" y="1662"/>
                  <a:pt x="173" y="1659"/>
                  <a:pt x="171" y="1659"/>
                </a:cubicBezTo>
                <a:cubicBezTo>
                  <a:pt x="168" y="1659"/>
                  <a:pt x="168" y="1662"/>
                  <a:pt x="169" y="1663"/>
                </a:cubicBezTo>
                <a:cubicBezTo>
                  <a:pt x="170" y="1664"/>
                  <a:pt x="175" y="1667"/>
                  <a:pt x="175" y="1668"/>
                </a:cubicBezTo>
                <a:cubicBezTo>
                  <a:pt x="175" y="1669"/>
                  <a:pt x="174" y="1669"/>
                  <a:pt x="173" y="1670"/>
                </a:cubicBezTo>
                <a:cubicBezTo>
                  <a:pt x="173" y="1670"/>
                  <a:pt x="173" y="1670"/>
                  <a:pt x="173" y="1670"/>
                </a:cubicBezTo>
                <a:cubicBezTo>
                  <a:pt x="165" y="1665"/>
                  <a:pt x="138" y="1660"/>
                  <a:pt x="141" y="1673"/>
                </a:cubicBezTo>
                <a:cubicBezTo>
                  <a:pt x="142" y="1680"/>
                  <a:pt x="152" y="1679"/>
                  <a:pt x="156" y="1679"/>
                </a:cubicBezTo>
                <a:cubicBezTo>
                  <a:pt x="161" y="1678"/>
                  <a:pt x="171" y="1676"/>
                  <a:pt x="171" y="1676"/>
                </a:cubicBezTo>
                <a:cubicBezTo>
                  <a:pt x="171" y="1677"/>
                  <a:pt x="172" y="1679"/>
                  <a:pt x="174" y="1680"/>
                </a:cubicBezTo>
                <a:cubicBezTo>
                  <a:pt x="173" y="1681"/>
                  <a:pt x="171" y="1682"/>
                  <a:pt x="170" y="1684"/>
                </a:cubicBezTo>
                <a:cubicBezTo>
                  <a:pt x="169" y="1685"/>
                  <a:pt x="166" y="1688"/>
                  <a:pt x="169" y="1689"/>
                </a:cubicBezTo>
                <a:cubicBezTo>
                  <a:pt x="170" y="1690"/>
                  <a:pt x="176" y="1686"/>
                  <a:pt x="178" y="1685"/>
                </a:cubicBezTo>
                <a:cubicBezTo>
                  <a:pt x="178" y="1685"/>
                  <a:pt x="178" y="1686"/>
                  <a:pt x="178" y="1686"/>
                </a:cubicBezTo>
                <a:cubicBezTo>
                  <a:pt x="176" y="1688"/>
                  <a:pt x="174" y="1690"/>
                  <a:pt x="174" y="1693"/>
                </a:cubicBezTo>
                <a:cubicBezTo>
                  <a:pt x="174" y="1695"/>
                  <a:pt x="175" y="1696"/>
                  <a:pt x="176" y="1696"/>
                </a:cubicBezTo>
                <a:cubicBezTo>
                  <a:pt x="179" y="1696"/>
                  <a:pt x="181" y="1694"/>
                  <a:pt x="183" y="1692"/>
                </a:cubicBezTo>
                <a:cubicBezTo>
                  <a:pt x="184" y="1693"/>
                  <a:pt x="184" y="1693"/>
                  <a:pt x="185" y="1694"/>
                </a:cubicBezTo>
                <a:cubicBezTo>
                  <a:pt x="184" y="1694"/>
                  <a:pt x="181" y="1698"/>
                  <a:pt x="180" y="1700"/>
                </a:cubicBezTo>
                <a:cubicBezTo>
                  <a:pt x="180" y="1703"/>
                  <a:pt x="183" y="1705"/>
                  <a:pt x="185" y="1704"/>
                </a:cubicBezTo>
                <a:cubicBezTo>
                  <a:pt x="187" y="1703"/>
                  <a:pt x="190" y="1700"/>
                  <a:pt x="190" y="1700"/>
                </a:cubicBezTo>
                <a:cubicBezTo>
                  <a:pt x="191" y="1700"/>
                  <a:pt x="192" y="1701"/>
                  <a:pt x="193" y="1702"/>
                </a:cubicBezTo>
                <a:cubicBezTo>
                  <a:pt x="192" y="1703"/>
                  <a:pt x="189" y="1708"/>
                  <a:pt x="189" y="1710"/>
                </a:cubicBezTo>
                <a:cubicBezTo>
                  <a:pt x="189" y="1711"/>
                  <a:pt x="191" y="1713"/>
                  <a:pt x="194" y="1711"/>
                </a:cubicBezTo>
                <a:cubicBezTo>
                  <a:pt x="195" y="1711"/>
                  <a:pt x="198" y="1708"/>
                  <a:pt x="198" y="1707"/>
                </a:cubicBezTo>
                <a:cubicBezTo>
                  <a:pt x="199" y="1707"/>
                  <a:pt x="200" y="1708"/>
                  <a:pt x="200" y="1708"/>
                </a:cubicBezTo>
                <a:cubicBezTo>
                  <a:pt x="200" y="1708"/>
                  <a:pt x="197" y="1712"/>
                  <a:pt x="196" y="1714"/>
                </a:cubicBezTo>
                <a:cubicBezTo>
                  <a:pt x="195" y="1717"/>
                  <a:pt x="198" y="1720"/>
                  <a:pt x="201" y="1718"/>
                </a:cubicBezTo>
                <a:cubicBezTo>
                  <a:pt x="202" y="1717"/>
                  <a:pt x="205" y="1713"/>
                  <a:pt x="206" y="1713"/>
                </a:cubicBezTo>
                <a:cubicBezTo>
                  <a:pt x="207" y="1713"/>
                  <a:pt x="208" y="1714"/>
                  <a:pt x="209" y="1715"/>
                </a:cubicBezTo>
                <a:cubicBezTo>
                  <a:pt x="208" y="1715"/>
                  <a:pt x="204" y="1720"/>
                  <a:pt x="204" y="1722"/>
                </a:cubicBezTo>
                <a:cubicBezTo>
                  <a:pt x="204" y="1724"/>
                  <a:pt x="206" y="1726"/>
                  <a:pt x="208" y="1725"/>
                </a:cubicBezTo>
                <a:cubicBezTo>
                  <a:pt x="210" y="1724"/>
                  <a:pt x="214" y="1720"/>
                  <a:pt x="214" y="1719"/>
                </a:cubicBezTo>
                <a:cubicBezTo>
                  <a:pt x="215" y="1720"/>
                  <a:pt x="216" y="1720"/>
                  <a:pt x="217" y="1721"/>
                </a:cubicBezTo>
                <a:cubicBezTo>
                  <a:pt x="216" y="1721"/>
                  <a:pt x="213" y="1725"/>
                  <a:pt x="213" y="1726"/>
                </a:cubicBezTo>
                <a:cubicBezTo>
                  <a:pt x="211" y="1730"/>
                  <a:pt x="215" y="1733"/>
                  <a:pt x="218" y="1730"/>
                </a:cubicBezTo>
                <a:cubicBezTo>
                  <a:pt x="219" y="1729"/>
                  <a:pt x="222" y="1725"/>
                  <a:pt x="223" y="1725"/>
                </a:cubicBezTo>
                <a:cubicBezTo>
                  <a:pt x="224" y="1725"/>
                  <a:pt x="224" y="1726"/>
                  <a:pt x="225" y="1726"/>
                </a:cubicBezTo>
                <a:cubicBezTo>
                  <a:pt x="225" y="1727"/>
                  <a:pt x="221" y="1732"/>
                  <a:pt x="221" y="1734"/>
                </a:cubicBezTo>
                <a:cubicBezTo>
                  <a:pt x="220" y="1736"/>
                  <a:pt x="223" y="1738"/>
                  <a:pt x="225" y="1737"/>
                </a:cubicBezTo>
                <a:cubicBezTo>
                  <a:pt x="227" y="1736"/>
                  <a:pt x="231" y="1731"/>
                  <a:pt x="231" y="1730"/>
                </a:cubicBezTo>
                <a:cubicBezTo>
                  <a:pt x="232" y="1730"/>
                  <a:pt x="232" y="1731"/>
                  <a:pt x="233" y="1731"/>
                </a:cubicBezTo>
                <a:cubicBezTo>
                  <a:pt x="231" y="1733"/>
                  <a:pt x="230" y="1736"/>
                  <a:pt x="230" y="1738"/>
                </a:cubicBezTo>
                <a:cubicBezTo>
                  <a:pt x="229" y="1741"/>
                  <a:pt x="234" y="1745"/>
                  <a:pt x="236" y="1741"/>
                </a:cubicBezTo>
                <a:cubicBezTo>
                  <a:pt x="238" y="1740"/>
                  <a:pt x="240" y="1736"/>
                  <a:pt x="240" y="1735"/>
                </a:cubicBezTo>
                <a:cubicBezTo>
                  <a:pt x="242" y="1736"/>
                  <a:pt x="243" y="1737"/>
                  <a:pt x="244" y="1737"/>
                </a:cubicBezTo>
                <a:cubicBezTo>
                  <a:pt x="243" y="1739"/>
                  <a:pt x="243" y="1741"/>
                  <a:pt x="242" y="1742"/>
                </a:cubicBezTo>
                <a:cubicBezTo>
                  <a:pt x="242" y="1743"/>
                  <a:pt x="241" y="1748"/>
                  <a:pt x="243" y="1748"/>
                </a:cubicBezTo>
                <a:cubicBezTo>
                  <a:pt x="245" y="1748"/>
                  <a:pt x="246" y="1746"/>
                  <a:pt x="248" y="1745"/>
                </a:cubicBezTo>
                <a:cubicBezTo>
                  <a:pt x="249" y="1744"/>
                  <a:pt x="250" y="1742"/>
                  <a:pt x="251" y="1741"/>
                </a:cubicBezTo>
                <a:cubicBezTo>
                  <a:pt x="251" y="1741"/>
                  <a:pt x="252" y="1741"/>
                  <a:pt x="253" y="1742"/>
                </a:cubicBezTo>
                <a:cubicBezTo>
                  <a:pt x="252" y="1742"/>
                  <a:pt x="250" y="1746"/>
                  <a:pt x="249" y="1748"/>
                </a:cubicBezTo>
                <a:cubicBezTo>
                  <a:pt x="249" y="1751"/>
                  <a:pt x="252" y="1754"/>
                  <a:pt x="255" y="1752"/>
                </a:cubicBezTo>
                <a:cubicBezTo>
                  <a:pt x="257" y="1751"/>
                  <a:pt x="259" y="1748"/>
                  <a:pt x="260" y="1745"/>
                </a:cubicBezTo>
                <a:cubicBezTo>
                  <a:pt x="261" y="1746"/>
                  <a:pt x="263" y="1746"/>
                  <a:pt x="264" y="1747"/>
                </a:cubicBezTo>
                <a:cubicBezTo>
                  <a:pt x="264" y="1748"/>
                  <a:pt x="261" y="1754"/>
                  <a:pt x="262" y="1756"/>
                </a:cubicBezTo>
                <a:cubicBezTo>
                  <a:pt x="263" y="1757"/>
                  <a:pt x="264" y="1758"/>
                  <a:pt x="265" y="1757"/>
                </a:cubicBezTo>
                <a:cubicBezTo>
                  <a:pt x="267" y="1756"/>
                  <a:pt x="270" y="1750"/>
                  <a:pt x="270" y="1750"/>
                </a:cubicBezTo>
                <a:cubicBezTo>
                  <a:pt x="271" y="1750"/>
                  <a:pt x="272" y="1750"/>
                  <a:pt x="273" y="1751"/>
                </a:cubicBezTo>
                <a:cubicBezTo>
                  <a:pt x="273" y="1751"/>
                  <a:pt x="271" y="1756"/>
                  <a:pt x="271" y="1758"/>
                </a:cubicBezTo>
                <a:cubicBezTo>
                  <a:pt x="271" y="1761"/>
                  <a:pt x="274" y="1762"/>
                  <a:pt x="276" y="1760"/>
                </a:cubicBezTo>
                <a:cubicBezTo>
                  <a:pt x="278" y="1759"/>
                  <a:pt x="280" y="1753"/>
                  <a:pt x="280" y="1753"/>
                </a:cubicBezTo>
                <a:cubicBezTo>
                  <a:pt x="281" y="1753"/>
                  <a:pt x="281" y="1754"/>
                  <a:pt x="281" y="1754"/>
                </a:cubicBezTo>
                <a:cubicBezTo>
                  <a:pt x="281" y="1754"/>
                  <a:pt x="280" y="1758"/>
                  <a:pt x="280" y="1761"/>
                </a:cubicBezTo>
                <a:cubicBezTo>
                  <a:pt x="280" y="1764"/>
                  <a:pt x="283" y="1764"/>
                  <a:pt x="284" y="1763"/>
                </a:cubicBezTo>
                <a:cubicBezTo>
                  <a:pt x="286" y="1762"/>
                  <a:pt x="288" y="1756"/>
                  <a:pt x="288" y="1756"/>
                </a:cubicBezTo>
                <a:cubicBezTo>
                  <a:pt x="289" y="1756"/>
                  <a:pt x="290" y="1756"/>
                  <a:pt x="290" y="1756"/>
                </a:cubicBezTo>
                <a:cubicBezTo>
                  <a:pt x="289" y="1758"/>
                  <a:pt x="289" y="1760"/>
                  <a:pt x="289" y="1762"/>
                </a:cubicBezTo>
                <a:cubicBezTo>
                  <a:pt x="289" y="1764"/>
                  <a:pt x="290" y="1765"/>
                  <a:pt x="292" y="1765"/>
                </a:cubicBezTo>
                <a:cubicBezTo>
                  <a:pt x="294" y="1766"/>
                  <a:pt x="296" y="1765"/>
                  <a:pt x="296" y="1763"/>
                </a:cubicBezTo>
                <a:cubicBezTo>
                  <a:pt x="297" y="1761"/>
                  <a:pt x="297" y="1760"/>
                  <a:pt x="298" y="1759"/>
                </a:cubicBezTo>
                <a:cubicBezTo>
                  <a:pt x="301" y="1760"/>
                  <a:pt x="304" y="1760"/>
                  <a:pt x="308" y="1761"/>
                </a:cubicBezTo>
                <a:cubicBezTo>
                  <a:pt x="302" y="1764"/>
                  <a:pt x="292" y="1769"/>
                  <a:pt x="291" y="1769"/>
                </a:cubicBezTo>
                <a:cubicBezTo>
                  <a:pt x="291" y="1769"/>
                  <a:pt x="287" y="1764"/>
                  <a:pt x="285" y="1766"/>
                </a:cubicBezTo>
                <a:cubicBezTo>
                  <a:pt x="283" y="1768"/>
                  <a:pt x="286" y="1773"/>
                  <a:pt x="286" y="1773"/>
                </a:cubicBezTo>
                <a:cubicBezTo>
                  <a:pt x="285" y="1773"/>
                  <a:pt x="285" y="1773"/>
                  <a:pt x="285" y="1774"/>
                </a:cubicBezTo>
                <a:cubicBezTo>
                  <a:pt x="285" y="1773"/>
                  <a:pt x="283" y="1770"/>
                  <a:pt x="282" y="1769"/>
                </a:cubicBezTo>
                <a:cubicBezTo>
                  <a:pt x="280" y="1767"/>
                  <a:pt x="276" y="1769"/>
                  <a:pt x="276" y="1771"/>
                </a:cubicBezTo>
                <a:cubicBezTo>
                  <a:pt x="277" y="1773"/>
                  <a:pt x="279" y="1777"/>
                  <a:pt x="279" y="1778"/>
                </a:cubicBezTo>
                <a:cubicBezTo>
                  <a:pt x="278" y="1778"/>
                  <a:pt x="278" y="1779"/>
                  <a:pt x="277" y="1780"/>
                </a:cubicBezTo>
                <a:cubicBezTo>
                  <a:pt x="276" y="1779"/>
                  <a:pt x="271" y="1774"/>
                  <a:pt x="269" y="1777"/>
                </a:cubicBezTo>
                <a:cubicBezTo>
                  <a:pt x="268" y="1778"/>
                  <a:pt x="272" y="1783"/>
                  <a:pt x="272" y="1784"/>
                </a:cubicBezTo>
                <a:cubicBezTo>
                  <a:pt x="271" y="1785"/>
                  <a:pt x="270" y="1785"/>
                  <a:pt x="270" y="1786"/>
                </a:cubicBezTo>
                <a:cubicBezTo>
                  <a:pt x="270" y="1786"/>
                  <a:pt x="270" y="1786"/>
                  <a:pt x="270" y="1786"/>
                </a:cubicBezTo>
                <a:cubicBezTo>
                  <a:pt x="269" y="1785"/>
                  <a:pt x="265" y="1782"/>
                  <a:pt x="264" y="1782"/>
                </a:cubicBezTo>
                <a:cubicBezTo>
                  <a:pt x="262" y="1782"/>
                  <a:pt x="260" y="1784"/>
                  <a:pt x="261" y="1785"/>
                </a:cubicBezTo>
                <a:cubicBezTo>
                  <a:pt x="261" y="1787"/>
                  <a:pt x="264" y="1791"/>
                  <a:pt x="265" y="1791"/>
                </a:cubicBezTo>
                <a:cubicBezTo>
                  <a:pt x="264" y="1792"/>
                  <a:pt x="264" y="1792"/>
                  <a:pt x="264" y="1792"/>
                </a:cubicBezTo>
                <a:cubicBezTo>
                  <a:pt x="263" y="1792"/>
                  <a:pt x="259" y="1789"/>
                  <a:pt x="257" y="1789"/>
                </a:cubicBezTo>
                <a:cubicBezTo>
                  <a:pt x="256" y="1789"/>
                  <a:pt x="254" y="1790"/>
                  <a:pt x="255" y="1791"/>
                </a:cubicBezTo>
                <a:cubicBezTo>
                  <a:pt x="255" y="1793"/>
                  <a:pt x="259" y="1797"/>
                  <a:pt x="259" y="1798"/>
                </a:cubicBezTo>
                <a:cubicBezTo>
                  <a:pt x="259" y="1798"/>
                  <a:pt x="259" y="1798"/>
                  <a:pt x="258" y="1799"/>
                </a:cubicBezTo>
                <a:cubicBezTo>
                  <a:pt x="258" y="1798"/>
                  <a:pt x="254" y="1796"/>
                  <a:pt x="252" y="1796"/>
                </a:cubicBezTo>
                <a:cubicBezTo>
                  <a:pt x="250" y="1796"/>
                  <a:pt x="248" y="1799"/>
                  <a:pt x="249" y="1801"/>
                </a:cubicBezTo>
                <a:cubicBezTo>
                  <a:pt x="250" y="1802"/>
                  <a:pt x="254" y="1805"/>
                  <a:pt x="254" y="1805"/>
                </a:cubicBezTo>
                <a:cubicBezTo>
                  <a:pt x="253" y="1806"/>
                  <a:pt x="252" y="1807"/>
                  <a:pt x="251" y="1808"/>
                </a:cubicBezTo>
                <a:cubicBezTo>
                  <a:pt x="251" y="1808"/>
                  <a:pt x="246" y="1806"/>
                  <a:pt x="244" y="1807"/>
                </a:cubicBezTo>
                <a:cubicBezTo>
                  <a:pt x="244" y="1807"/>
                  <a:pt x="243" y="1807"/>
                  <a:pt x="243" y="1808"/>
                </a:cubicBezTo>
                <a:cubicBezTo>
                  <a:pt x="244" y="1810"/>
                  <a:pt x="247" y="1813"/>
                  <a:pt x="248" y="1813"/>
                </a:cubicBezTo>
                <a:cubicBezTo>
                  <a:pt x="247" y="1814"/>
                  <a:pt x="247" y="1815"/>
                  <a:pt x="246" y="1816"/>
                </a:cubicBezTo>
                <a:cubicBezTo>
                  <a:pt x="246" y="1816"/>
                  <a:pt x="242" y="1814"/>
                  <a:pt x="240" y="1814"/>
                </a:cubicBezTo>
                <a:cubicBezTo>
                  <a:pt x="238" y="1814"/>
                  <a:pt x="237" y="1816"/>
                  <a:pt x="238" y="1818"/>
                </a:cubicBezTo>
                <a:cubicBezTo>
                  <a:pt x="239" y="1820"/>
                  <a:pt x="242" y="1822"/>
                  <a:pt x="243" y="1822"/>
                </a:cubicBezTo>
                <a:cubicBezTo>
                  <a:pt x="242" y="1823"/>
                  <a:pt x="241" y="1824"/>
                  <a:pt x="241" y="1825"/>
                </a:cubicBezTo>
                <a:cubicBezTo>
                  <a:pt x="240" y="1825"/>
                  <a:pt x="236" y="1822"/>
                  <a:pt x="234" y="1823"/>
                </a:cubicBezTo>
                <a:cubicBezTo>
                  <a:pt x="232" y="1823"/>
                  <a:pt x="231" y="1825"/>
                  <a:pt x="232" y="1826"/>
                </a:cubicBezTo>
                <a:cubicBezTo>
                  <a:pt x="233" y="1828"/>
                  <a:pt x="238" y="1831"/>
                  <a:pt x="238" y="1831"/>
                </a:cubicBezTo>
                <a:cubicBezTo>
                  <a:pt x="238" y="1831"/>
                  <a:pt x="237" y="1832"/>
                  <a:pt x="237" y="1832"/>
                </a:cubicBezTo>
                <a:cubicBezTo>
                  <a:pt x="236" y="1832"/>
                  <a:pt x="234" y="1831"/>
                  <a:pt x="233" y="1831"/>
                </a:cubicBezTo>
                <a:cubicBezTo>
                  <a:pt x="232" y="1831"/>
                  <a:pt x="231" y="1831"/>
                  <a:pt x="230" y="1831"/>
                </a:cubicBezTo>
                <a:cubicBezTo>
                  <a:pt x="228" y="1831"/>
                  <a:pt x="227" y="1833"/>
                  <a:pt x="227" y="1835"/>
                </a:cubicBezTo>
                <a:cubicBezTo>
                  <a:pt x="228" y="1837"/>
                  <a:pt x="233" y="1839"/>
                  <a:pt x="234" y="1839"/>
                </a:cubicBezTo>
                <a:cubicBezTo>
                  <a:pt x="234" y="1840"/>
                  <a:pt x="233" y="1841"/>
                  <a:pt x="233" y="1843"/>
                </a:cubicBezTo>
                <a:cubicBezTo>
                  <a:pt x="232" y="1842"/>
                  <a:pt x="227" y="1841"/>
                  <a:pt x="225" y="1842"/>
                </a:cubicBezTo>
                <a:cubicBezTo>
                  <a:pt x="223" y="1843"/>
                  <a:pt x="223" y="1846"/>
                  <a:pt x="225" y="1848"/>
                </a:cubicBezTo>
                <a:cubicBezTo>
                  <a:pt x="226" y="1848"/>
                  <a:pt x="230" y="1849"/>
                  <a:pt x="230" y="1849"/>
                </a:cubicBezTo>
                <a:cubicBezTo>
                  <a:pt x="230" y="1850"/>
                  <a:pt x="230" y="1851"/>
                  <a:pt x="229" y="1852"/>
                </a:cubicBezTo>
                <a:cubicBezTo>
                  <a:pt x="228" y="1851"/>
                  <a:pt x="227" y="1851"/>
                  <a:pt x="226" y="1851"/>
                </a:cubicBezTo>
                <a:cubicBezTo>
                  <a:pt x="225" y="1851"/>
                  <a:pt x="222" y="1850"/>
                  <a:pt x="221" y="1851"/>
                </a:cubicBezTo>
                <a:cubicBezTo>
                  <a:pt x="220" y="1852"/>
                  <a:pt x="220" y="1853"/>
                  <a:pt x="220" y="1854"/>
                </a:cubicBezTo>
                <a:cubicBezTo>
                  <a:pt x="221" y="1855"/>
                  <a:pt x="226" y="1857"/>
                  <a:pt x="227" y="1857"/>
                </a:cubicBezTo>
                <a:cubicBezTo>
                  <a:pt x="227" y="1858"/>
                  <a:pt x="227" y="1859"/>
                  <a:pt x="227" y="1860"/>
                </a:cubicBezTo>
                <a:cubicBezTo>
                  <a:pt x="226" y="1859"/>
                  <a:pt x="220" y="1859"/>
                  <a:pt x="218" y="1860"/>
                </a:cubicBezTo>
                <a:cubicBezTo>
                  <a:pt x="216" y="1861"/>
                  <a:pt x="217" y="1863"/>
                  <a:pt x="218" y="1864"/>
                </a:cubicBezTo>
                <a:cubicBezTo>
                  <a:pt x="220" y="1866"/>
                  <a:pt x="225" y="1866"/>
                  <a:pt x="225" y="1866"/>
                </a:cubicBezTo>
                <a:cubicBezTo>
                  <a:pt x="225" y="1867"/>
                  <a:pt x="224" y="1868"/>
                  <a:pt x="224" y="1870"/>
                </a:cubicBezTo>
                <a:cubicBezTo>
                  <a:pt x="221" y="1869"/>
                  <a:pt x="219" y="1869"/>
                  <a:pt x="216" y="1869"/>
                </a:cubicBezTo>
                <a:cubicBezTo>
                  <a:pt x="215" y="1870"/>
                  <a:pt x="214" y="1872"/>
                  <a:pt x="215" y="1873"/>
                </a:cubicBezTo>
                <a:cubicBezTo>
                  <a:pt x="217" y="1875"/>
                  <a:pt x="220" y="1876"/>
                  <a:pt x="222" y="1876"/>
                </a:cubicBezTo>
                <a:cubicBezTo>
                  <a:pt x="222" y="1877"/>
                  <a:pt x="222" y="1877"/>
                  <a:pt x="222" y="1878"/>
                </a:cubicBezTo>
                <a:cubicBezTo>
                  <a:pt x="221" y="1877"/>
                  <a:pt x="219" y="1877"/>
                  <a:pt x="218" y="1877"/>
                </a:cubicBezTo>
                <a:cubicBezTo>
                  <a:pt x="216" y="1877"/>
                  <a:pt x="214" y="1877"/>
                  <a:pt x="213" y="1879"/>
                </a:cubicBezTo>
                <a:cubicBezTo>
                  <a:pt x="212" y="1879"/>
                  <a:pt x="212" y="1880"/>
                  <a:pt x="212" y="1881"/>
                </a:cubicBezTo>
                <a:cubicBezTo>
                  <a:pt x="213" y="1883"/>
                  <a:pt x="215" y="1883"/>
                  <a:pt x="217" y="1884"/>
                </a:cubicBezTo>
                <a:cubicBezTo>
                  <a:pt x="218" y="1884"/>
                  <a:pt x="219" y="1884"/>
                  <a:pt x="221" y="1884"/>
                </a:cubicBezTo>
                <a:cubicBezTo>
                  <a:pt x="221" y="1885"/>
                  <a:pt x="220" y="1886"/>
                  <a:pt x="220" y="1886"/>
                </a:cubicBezTo>
                <a:cubicBezTo>
                  <a:pt x="219" y="1886"/>
                  <a:pt x="217" y="1886"/>
                  <a:pt x="215" y="1886"/>
                </a:cubicBezTo>
                <a:cubicBezTo>
                  <a:pt x="214" y="1886"/>
                  <a:pt x="212" y="1886"/>
                  <a:pt x="210" y="1887"/>
                </a:cubicBezTo>
                <a:cubicBezTo>
                  <a:pt x="210" y="1888"/>
                  <a:pt x="210" y="1889"/>
                  <a:pt x="210" y="1890"/>
                </a:cubicBezTo>
                <a:cubicBezTo>
                  <a:pt x="211" y="1891"/>
                  <a:pt x="213" y="1891"/>
                  <a:pt x="215" y="1892"/>
                </a:cubicBezTo>
                <a:cubicBezTo>
                  <a:pt x="216" y="1892"/>
                  <a:pt x="218" y="1893"/>
                  <a:pt x="219" y="1893"/>
                </a:cubicBezTo>
                <a:cubicBezTo>
                  <a:pt x="219" y="1893"/>
                  <a:pt x="219" y="1894"/>
                  <a:pt x="219" y="1895"/>
                </a:cubicBezTo>
                <a:cubicBezTo>
                  <a:pt x="216" y="1894"/>
                  <a:pt x="213" y="1894"/>
                  <a:pt x="210" y="1895"/>
                </a:cubicBezTo>
                <a:cubicBezTo>
                  <a:pt x="209" y="1896"/>
                  <a:pt x="209" y="1898"/>
                  <a:pt x="210" y="1899"/>
                </a:cubicBezTo>
                <a:cubicBezTo>
                  <a:pt x="212" y="1901"/>
                  <a:pt x="215" y="1901"/>
                  <a:pt x="218" y="1902"/>
                </a:cubicBezTo>
                <a:cubicBezTo>
                  <a:pt x="218" y="1902"/>
                  <a:pt x="218" y="1903"/>
                  <a:pt x="218" y="1903"/>
                </a:cubicBezTo>
                <a:cubicBezTo>
                  <a:pt x="217" y="1904"/>
                  <a:pt x="203" y="1909"/>
                  <a:pt x="199" y="1912"/>
                </a:cubicBezTo>
                <a:cubicBezTo>
                  <a:pt x="195" y="1915"/>
                  <a:pt x="191" y="1923"/>
                  <a:pt x="197" y="1927"/>
                </a:cubicBezTo>
                <a:cubicBezTo>
                  <a:pt x="203" y="1930"/>
                  <a:pt x="211" y="1921"/>
                  <a:pt x="214" y="1918"/>
                </a:cubicBezTo>
                <a:cubicBezTo>
                  <a:pt x="215" y="1917"/>
                  <a:pt x="216" y="1915"/>
                  <a:pt x="218" y="1913"/>
                </a:cubicBezTo>
                <a:cubicBezTo>
                  <a:pt x="195" y="2001"/>
                  <a:pt x="195" y="2001"/>
                  <a:pt x="195" y="2001"/>
                </a:cubicBezTo>
                <a:cubicBezTo>
                  <a:pt x="194" y="2001"/>
                  <a:pt x="194" y="2001"/>
                  <a:pt x="193" y="2001"/>
                </a:cubicBezTo>
                <a:cubicBezTo>
                  <a:pt x="190" y="2001"/>
                  <a:pt x="188" y="2003"/>
                  <a:pt x="188" y="2006"/>
                </a:cubicBezTo>
                <a:cubicBezTo>
                  <a:pt x="188" y="2009"/>
                  <a:pt x="190" y="2011"/>
                  <a:pt x="193" y="2011"/>
                </a:cubicBezTo>
                <a:cubicBezTo>
                  <a:pt x="193" y="2011"/>
                  <a:pt x="193" y="2011"/>
                  <a:pt x="194" y="2011"/>
                </a:cubicBezTo>
                <a:cubicBezTo>
                  <a:pt x="196" y="2021"/>
                  <a:pt x="196" y="2021"/>
                  <a:pt x="196" y="2021"/>
                </a:cubicBezTo>
                <a:cubicBezTo>
                  <a:pt x="196" y="2021"/>
                  <a:pt x="196" y="2021"/>
                  <a:pt x="196" y="2021"/>
                </a:cubicBezTo>
                <a:cubicBezTo>
                  <a:pt x="195" y="2021"/>
                  <a:pt x="195" y="2021"/>
                  <a:pt x="194" y="2020"/>
                </a:cubicBezTo>
                <a:cubicBezTo>
                  <a:pt x="194" y="2019"/>
                  <a:pt x="194" y="2018"/>
                  <a:pt x="194" y="2018"/>
                </a:cubicBezTo>
                <a:cubicBezTo>
                  <a:pt x="194" y="2016"/>
                  <a:pt x="192" y="2014"/>
                  <a:pt x="190" y="2015"/>
                </a:cubicBezTo>
                <a:cubicBezTo>
                  <a:pt x="189" y="2015"/>
                  <a:pt x="188" y="2018"/>
                  <a:pt x="188" y="2018"/>
                </a:cubicBezTo>
                <a:cubicBezTo>
                  <a:pt x="188" y="2018"/>
                  <a:pt x="187" y="2018"/>
                  <a:pt x="186" y="2018"/>
                </a:cubicBezTo>
                <a:cubicBezTo>
                  <a:pt x="186" y="2016"/>
                  <a:pt x="186" y="2014"/>
                  <a:pt x="185" y="2012"/>
                </a:cubicBezTo>
                <a:cubicBezTo>
                  <a:pt x="184" y="2012"/>
                  <a:pt x="182" y="2012"/>
                  <a:pt x="182" y="2012"/>
                </a:cubicBezTo>
                <a:cubicBezTo>
                  <a:pt x="181" y="2014"/>
                  <a:pt x="180" y="2016"/>
                  <a:pt x="180" y="2017"/>
                </a:cubicBezTo>
                <a:cubicBezTo>
                  <a:pt x="180" y="2017"/>
                  <a:pt x="179" y="2017"/>
                  <a:pt x="178" y="2017"/>
                </a:cubicBezTo>
                <a:cubicBezTo>
                  <a:pt x="178" y="2015"/>
                  <a:pt x="178" y="2013"/>
                  <a:pt x="176" y="2012"/>
                </a:cubicBezTo>
                <a:cubicBezTo>
                  <a:pt x="175" y="2010"/>
                  <a:pt x="173" y="2011"/>
                  <a:pt x="173" y="2013"/>
                </a:cubicBezTo>
                <a:cubicBezTo>
                  <a:pt x="172" y="2014"/>
                  <a:pt x="172" y="2016"/>
                  <a:pt x="173" y="2018"/>
                </a:cubicBezTo>
                <a:cubicBezTo>
                  <a:pt x="172" y="2018"/>
                  <a:pt x="171" y="2018"/>
                  <a:pt x="170" y="2018"/>
                </a:cubicBezTo>
                <a:cubicBezTo>
                  <a:pt x="170" y="2017"/>
                  <a:pt x="169" y="2015"/>
                  <a:pt x="167" y="2014"/>
                </a:cubicBezTo>
                <a:cubicBezTo>
                  <a:pt x="167" y="2013"/>
                  <a:pt x="165" y="2014"/>
                  <a:pt x="165" y="2014"/>
                </a:cubicBezTo>
                <a:cubicBezTo>
                  <a:pt x="164" y="2016"/>
                  <a:pt x="164" y="2018"/>
                  <a:pt x="164" y="2020"/>
                </a:cubicBezTo>
                <a:cubicBezTo>
                  <a:pt x="164" y="2020"/>
                  <a:pt x="163" y="2020"/>
                  <a:pt x="163" y="2021"/>
                </a:cubicBezTo>
                <a:cubicBezTo>
                  <a:pt x="162" y="2019"/>
                  <a:pt x="161" y="2018"/>
                  <a:pt x="160" y="2017"/>
                </a:cubicBezTo>
                <a:cubicBezTo>
                  <a:pt x="158" y="2015"/>
                  <a:pt x="156" y="2016"/>
                  <a:pt x="156" y="2018"/>
                </a:cubicBezTo>
                <a:cubicBezTo>
                  <a:pt x="156" y="2020"/>
                  <a:pt x="156" y="2022"/>
                  <a:pt x="157" y="2023"/>
                </a:cubicBezTo>
                <a:cubicBezTo>
                  <a:pt x="156" y="2024"/>
                  <a:pt x="155" y="2025"/>
                  <a:pt x="154" y="2026"/>
                </a:cubicBezTo>
                <a:cubicBezTo>
                  <a:pt x="153" y="2025"/>
                  <a:pt x="150" y="2020"/>
                  <a:pt x="147" y="2022"/>
                </a:cubicBezTo>
                <a:cubicBezTo>
                  <a:pt x="145" y="2023"/>
                  <a:pt x="149" y="2028"/>
                  <a:pt x="149" y="2029"/>
                </a:cubicBezTo>
                <a:cubicBezTo>
                  <a:pt x="149" y="2029"/>
                  <a:pt x="149" y="2029"/>
                  <a:pt x="149" y="2029"/>
                </a:cubicBezTo>
                <a:cubicBezTo>
                  <a:pt x="148" y="2029"/>
                  <a:pt x="144" y="2027"/>
                  <a:pt x="142" y="2027"/>
                </a:cubicBezTo>
                <a:cubicBezTo>
                  <a:pt x="140" y="2027"/>
                  <a:pt x="139" y="2030"/>
                  <a:pt x="140" y="2031"/>
                </a:cubicBezTo>
                <a:cubicBezTo>
                  <a:pt x="141" y="2032"/>
                  <a:pt x="143" y="2033"/>
                  <a:pt x="145" y="2034"/>
                </a:cubicBezTo>
                <a:cubicBezTo>
                  <a:pt x="144" y="2035"/>
                  <a:pt x="144" y="2035"/>
                  <a:pt x="143" y="2036"/>
                </a:cubicBezTo>
                <a:cubicBezTo>
                  <a:pt x="143" y="2036"/>
                  <a:pt x="140" y="2034"/>
                  <a:pt x="139" y="2034"/>
                </a:cubicBezTo>
                <a:cubicBezTo>
                  <a:pt x="138" y="2034"/>
                  <a:pt x="137" y="2034"/>
                  <a:pt x="136" y="2035"/>
                </a:cubicBezTo>
                <a:cubicBezTo>
                  <a:pt x="135" y="2036"/>
                  <a:pt x="135" y="2037"/>
                  <a:pt x="136" y="2038"/>
                </a:cubicBezTo>
                <a:cubicBezTo>
                  <a:pt x="136" y="2040"/>
                  <a:pt x="140" y="2042"/>
                  <a:pt x="141" y="2042"/>
                </a:cubicBezTo>
                <a:cubicBezTo>
                  <a:pt x="140" y="2044"/>
                  <a:pt x="139" y="2047"/>
                  <a:pt x="139" y="2050"/>
                </a:cubicBezTo>
                <a:cubicBezTo>
                  <a:pt x="138" y="2049"/>
                  <a:pt x="137" y="2048"/>
                  <a:pt x="136" y="2048"/>
                </a:cubicBezTo>
                <a:cubicBezTo>
                  <a:pt x="137" y="2046"/>
                  <a:pt x="137" y="2045"/>
                  <a:pt x="137" y="2043"/>
                </a:cubicBezTo>
                <a:cubicBezTo>
                  <a:pt x="137" y="2042"/>
                  <a:pt x="135" y="2041"/>
                  <a:pt x="134" y="2042"/>
                </a:cubicBezTo>
                <a:cubicBezTo>
                  <a:pt x="130" y="2032"/>
                  <a:pt x="130" y="2032"/>
                  <a:pt x="130" y="2032"/>
                </a:cubicBezTo>
                <a:cubicBezTo>
                  <a:pt x="131" y="2031"/>
                  <a:pt x="132" y="2030"/>
                  <a:pt x="132" y="2028"/>
                </a:cubicBezTo>
                <a:cubicBezTo>
                  <a:pt x="132" y="2025"/>
                  <a:pt x="130" y="2023"/>
                  <a:pt x="127" y="2023"/>
                </a:cubicBezTo>
                <a:cubicBezTo>
                  <a:pt x="124" y="2023"/>
                  <a:pt x="122" y="2025"/>
                  <a:pt x="122" y="2028"/>
                </a:cubicBezTo>
                <a:cubicBezTo>
                  <a:pt x="122" y="2031"/>
                  <a:pt x="124" y="2033"/>
                  <a:pt x="127" y="2033"/>
                </a:cubicBezTo>
                <a:cubicBezTo>
                  <a:pt x="127" y="2033"/>
                  <a:pt x="127" y="2033"/>
                  <a:pt x="128" y="2033"/>
                </a:cubicBezTo>
                <a:cubicBezTo>
                  <a:pt x="132" y="2043"/>
                  <a:pt x="132" y="2043"/>
                  <a:pt x="132" y="2043"/>
                </a:cubicBezTo>
                <a:cubicBezTo>
                  <a:pt x="132" y="2043"/>
                  <a:pt x="131" y="2044"/>
                  <a:pt x="131" y="2045"/>
                </a:cubicBezTo>
                <a:cubicBezTo>
                  <a:pt x="130" y="2044"/>
                  <a:pt x="128" y="2043"/>
                  <a:pt x="126" y="2043"/>
                </a:cubicBezTo>
                <a:cubicBezTo>
                  <a:pt x="127" y="2041"/>
                  <a:pt x="127" y="2039"/>
                  <a:pt x="126" y="2038"/>
                </a:cubicBezTo>
                <a:cubicBezTo>
                  <a:pt x="126" y="2036"/>
                  <a:pt x="122" y="2035"/>
                  <a:pt x="121" y="2038"/>
                </a:cubicBezTo>
                <a:cubicBezTo>
                  <a:pt x="121" y="2038"/>
                  <a:pt x="120" y="2040"/>
                  <a:pt x="120" y="2041"/>
                </a:cubicBezTo>
                <a:cubicBezTo>
                  <a:pt x="119" y="2041"/>
                  <a:pt x="118" y="2041"/>
                  <a:pt x="117" y="2041"/>
                </a:cubicBezTo>
                <a:cubicBezTo>
                  <a:pt x="117" y="2039"/>
                  <a:pt x="117" y="2036"/>
                  <a:pt x="116" y="2035"/>
                </a:cubicBezTo>
                <a:cubicBezTo>
                  <a:pt x="115" y="2034"/>
                  <a:pt x="113" y="2034"/>
                  <a:pt x="112" y="2035"/>
                </a:cubicBezTo>
                <a:cubicBezTo>
                  <a:pt x="111" y="2037"/>
                  <a:pt x="111" y="2039"/>
                  <a:pt x="111" y="2040"/>
                </a:cubicBezTo>
                <a:cubicBezTo>
                  <a:pt x="110" y="2040"/>
                  <a:pt x="109" y="2040"/>
                  <a:pt x="108" y="2041"/>
                </a:cubicBezTo>
                <a:cubicBezTo>
                  <a:pt x="107" y="2038"/>
                  <a:pt x="106" y="2036"/>
                  <a:pt x="104" y="2035"/>
                </a:cubicBezTo>
                <a:cubicBezTo>
                  <a:pt x="104" y="2035"/>
                  <a:pt x="103" y="2035"/>
                  <a:pt x="102" y="2036"/>
                </a:cubicBezTo>
                <a:cubicBezTo>
                  <a:pt x="101" y="2037"/>
                  <a:pt x="101" y="2039"/>
                  <a:pt x="101" y="2041"/>
                </a:cubicBezTo>
                <a:cubicBezTo>
                  <a:pt x="100" y="2042"/>
                  <a:pt x="99" y="2042"/>
                  <a:pt x="98" y="2042"/>
                </a:cubicBezTo>
                <a:cubicBezTo>
                  <a:pt x="98" y="2040"/>
                  <a:pt x="97" y="2038"/>
                  <a:pt x="95" y="2037"/>
                </a:cubicBezTo>
                <a:cubicBezTo>
                  <a:pt x="95" y="2037"/>
                  <a:pt x="94" y="2037"/>
                  <a:pt x="93" y="2038"/>
                </a:cubicBezTo>
                <a:cubicBezTo>
                  <a:pt x="92" y="2039"/>
                  <a:pt x="92" y="2042"/>
                  <a:pt x="93" y="2044"/>
                </a:cubicBezTo>
                <a:cubicBezTo>
                  <a:pt x="91" y="2045"/>
                  <a:pt x="90" y="2045"/>
                  <a:pt x="89" y="2046"/>
                </a:cubicBezTo>
                <a:cubicBezTo>
                  <a:pt x="89" y="2045"/>
                  <a:pt x="88" y="2044"/>
                  <a:pt x="88" y="2043"/>
                </a:cubicBezTo>
                <a:cubicBezTo>
                  <a:pt x="87" y="2042"/>
                  <a:pt x="86" y="2041"/>
                  <a:pt x="84" y="2041"/>
                </a:cubicBezTo>
                <a:cubicBezTo>
                  <a:pt x="83" y="2041"/>
                  <a:pt x="82" y="2042"/>
                  <a:pt x="82" y="2043"/>
                </a:cubicBezTo>
                <a:cubicBezTo>
                  <a:pt x="82" y="2044"/>
                  <a:pt x="83" y="2048"/>
                  <a:pt x="84" y="2049"/>
                </a:cubicBezTo>
                <a:cubicBezTo>
                  <a:pt x="83" y="2049"/>
                  <a:pt x="82" y="2049"/>
                  <a:pt x="82" y="2050"/>
                </a:cubicBezTo>
                <a:cubicBezTo>
                  <a:pt x="81" y="2049"/>
                  <a:pt x="78" y="2046"/>
                  <a:pt x="76" y="2046"/>
                </a:cubicBezTo>
                <a:cubicBezTo>
                  <a:pt x="75" y="2046"/>
                  <a:pt x="74" y="2047"/>
                  <a:pt x="74" y="2047"/>
                </a:cubicBezTo>
                <a:cubicBezTo>
                  <a:pt x="73" y="2049"/>
                  <a:pt x="76" y="2053"/>
                  <a:pt x="77" y="2054"/>
                </a:cubicBezTo>
                <a:cubicBezTo>
                  <a:pt x="76" y="2054"/>
                  <a:pt x="75" y="2055"/>
                  <a:pt x="75" y="2055"/>
                </a:cubicBezTo>
                <a:cubicBezTo>
                  <a:pt x="74" y="2055"/>
                  <a:pt x="71" y="2053"/>
                  <a:pt x="70" y="2053"/>
                </a:cubicBezTo>
                <a:cubicBezTo>
                  <a:pt x="68" y="2052"/>
                  <a:pt x="66" y="2054"/>
                  <a:pt x="67" y="2056"/>
                </a:cubicBezTo>
                <a:cubicBezTo>
                  <a:pt x="67" y="2058"/>
                  <a:pt x="69" y="2059"/>
                  <a:pt x="71" y="2060"/>
                </a:cubicBezTo>
                <a:cubicBezTo>
                  <a:pt x="70" y="2061"/>
                  <a:pt x="70" y="2062"/>
                  <a:pt x="69" y="2063"/>
                </a:cubicBezTo>
                <a:cubicBezTo>
                  <a:pt x="68" y="2062"/>
                  <a:pt x="67" y="2061"/>
                  <a:pt x="66" y="2061"/>
                </a:cubicBezTo>
                <a:cubicBezTo>
                  <a:pt x="64" y="2060"/>
                  <a:pt x="62" y="2059"/>
                  <a:pt x="61" y="2062"/>
                </a:cubicBezTo>
                <a:cubicBezTo>
                  <a:pt x="60" y="2063"/>
                  <a:pt x="62" y="2065"/>
                  <a:pt x="63" y="2066"/>
                </a:cubicBezTo>
                <a:cubicBezTo>
                  <a:pt x="64" y="2067"/>
                  <a:pt x="66" y="2068"/>
                  <a:pt x="67" y="2068"/>
                </a:cubicBezTo>
                <a:cubicBezTo>
                  <a:pt x="67" y="2069"/>
                  <a:pt x="67" y="2070"/>
                  <a:pt x="66" y="2071"/>
                </a:cubicBezTo>
                <a:cubicBezTo>
                  <a:pt x="65" y="2070"/>
                  <a:pt x="61" y="2070"/>
                  <a:pt x="60" y="2071"/>
                </a:cubicBezTo>
                <a:cubicBezTo>
                  <a:pt x="58" y="2071"/>
                  <a:pt x="58" y="2074"/>
                  <a:pt x="59" y="2075"/>
                </a:cubicBezTo>
                <a:cubicBezTo>
                  <a:pt x="60" y="2075"/>
                  <a:pt x="64" y="2076"/>
                  <a:pt x="64" y="2076"/>
                </a:cubicBezTo>
                <a:cubicBezTo>
                  <a:pt x="64" y="2077"/>
                  <a:pt x="59" y="2078"/>
                  <a:pt x="58" y="2079"/>
                </a:cubicBezTo>
                <a:cubicBezTo>
                  <a:pt x="57" y="2080"/>
                  <a:pt x="57" y="2081"/>
                  <a:pt x="58" y="2082"/>
                </a:cubicBezTo>
                <a:cubicBezTo>
                  <a:pt x="59" y="2083"/>
                  <a:pt x="64" y="2083"/>
                  <a:pt x="65" y="2082"/>
                </a:cubicBezTo>
                <a:cubicBezTo>
                  <a:pt x="65" y="2083"/>
                  <a:pt x="65" y="2085"/>
                  <a:pt x="65" y="2086"/>
                </a:cubicBezTo>
                <a:cubicBezTo>
                  <a:pt x="64" y="2086"/>
                  <a:pt x="61" y="2086"/>
                  <a:pt x="60" y="2087"/>
                </a:cubicBezTo>
                <a:cubicBezTo>
                  <a:pt x="59" y="2088"/>
                  <a:pt x="59" y="2090"/>
                  <a:pt x="60" y="2091"/>
                </a:cubicBezTo>
                <a:cubicBezTo>
                  <a:pt x="62" y="2092"/>
                  <a:pt x="64" y="2092"/>
                  <a:pt x="66" y="2091"/>
                </a:cubicBezTo>
                <a:cubicBezTo>
                  <a:pt x="67" y="2094"/>
                  <a:pt x="68" y="2096"/>
                  <a:pt x="69" y="2099"/>
                </a:cubicBezTo>
                <a:cubicBezTo>
                  <a:pt x="67" y="2099"/>
                  <a:pt x="66" y="2099"/>
                  <a:pt x="65" y="2099"/>
                </a:cubicBezTo>
                <a:cubicBezTo>
                  <a:pt x="65" y="2098"/>
                  <a:pt x="64" y="2095"/>
                  <a:pt x="64" y="2094"/>
                </a:cubicBezTo>
                <a:cubicBezTo>
                  <a:pt x="63" y="2093"/>
                  <a:pt x="62" y="2093"/>
                  <a:pt x="61" y="2093"/>
                </a:cubicBezTo>
                <a:cubicBezTo>
                  <a:pt x="60" y="2093"/>
                  <a:pt x="60" y="2093"/>
                  <a:pt x="59" y="2093"/>
                </a:cubicBezTo>
                <a:cubicBezTo>
                  <a:pt x="47" y="2086"/>
                  <a:pt x="47" y="2086"/>
                  <a:pt x="47" y="2086"/>
                </a:cubicBezTo>
                <a:cubicBezTo>
                  <a:pt x="48" y="2085"/>
                  <a:pt x="48" y="2084"/>
                  <a:pt x="48" y="2083"/>
                </a:cubicBezTo>
                <a:cubicBezTo>
                  <a:pt x="48" y="2080"/>
                  <a:pt x="46" y="2078"/>
                  <a:pt x="43" y="2078"/>
                </a:cubicBezTo>
                <a:cubicBezTo>
                  <a:pt x="40" y="2078"/>
                  <a:pt x="38" y="2080"/>
                  <a:pt x="38" y="2083"/>
                </a:cubicBezTo>
                <a:cubicBezTo>
                  <a:pt x="38" y="2086"/>
                  <a:pt x="40" y="2088"/>
                  <a:pt x="43" y="2088"/>
                </a:cubicBezTo>
                <a:cubicBezTo>
                  <a:pt x="44" y="2088"/>
                  <a:pt x="45" y="2088"/>
                  <a:pt x="46" y="2087"/>
                </a:cubicBezTo>
                <a:cubicBezTo>
                  <a:pt x="58" y="2095"/>
                  <a:pt x="58" y="2095"/>
                  <a:pt x="58" y="2095"/>
                </a:cubicBezTo>
                <a:cubicBezTo>
                  <a:pt x="58" y="2095"/>
                  <a:pt x="58" y="2095"/>
                  <a:pt x="58" y="2095"/>
                </a:cubicBezTo>
                <a:cubicBezTo>
                  <a:pt x="58" y="2096"/>
                  <a:pt x="58" y="2097"/>
                  <a:pt x="58" y="2099"/>
                </a:cubicBezTo>
                <a:cubicBezTo>
                  <a:pt x="58" y="2099"/>
                  <a:pt x="57" y="2099"/>
                  <a:pt x="56" y="2099"/>
                </a:cubicBezTo>
                <a:cubicBezTo>
                  <a:pt x="56" y="2097"/>
                  <a:pt x="55" y="2095"/>
                  <a:pt x="54" y="2093"/>
                </a:cubicBezTo>
                <a:cubicBezTo>
                  <a:pt x="53" y="2092"/>
                  <a:pt x="50" y="2093"/>
                  <a:pt x="50" y="2095"/>
                </a:cubicBezTo>
                <a:cubicBezTo>
                  <a:pt x="49" y="2096"/>
                  <a:pt x="49" y="2099"/>
                  <a:pt x="50" y="2100"/>
                </a:cubicBezTo>
                <a:cubicBezTo>
                  <a:pt x="50" y="2101"/>
                  <a:pt x="49" y="2101"/>
                  <a:pt x="48" y="2101"/>
                </a:cubicBezTo>
                <a:cubicBezTo>
                  <a:pt x="48" y="2101"/>
                  <a:pt x="46" y="2097"/>
                  <a:pt x="45" y="2096"/>
                </a:cubicBezTo>
                <a:cubicBezTo>
                  <a:pt x="44" y="2096"/>
                  <a:pt x="43" y="2096"/>
                  <a:pt x="43" y="2096"/>
                </a:cubicBezTo>
                <a:cubicBezTo>
                  <a:pt x="41" y="2098"/>
                  <a:pt x="42" y="2103"/>
                  <a:pt x="43" y="2104"/>
                </a:cubicBezTo>
                <a:cubicBezTo>
                  <a:pt x="42" y="2104"/>
                  <a:pt x="41" y="2104"/>
                  <a:pt x="41" y="2105"/>
                </a:cubicBezTo>
                <a:cubicBezTo>
                  <a:pt x="40" y="2104"/>
                  <a:pt x="38" y="2101"/>
                  <a:pt x="37" y="2100"/>
                </a:cubicBezTo>
                <a:cubicBezTo>
                  <a:pt x="35" y="2099"/>
                  <a:pt x="33" y="2100"/>
                  <a:pt x="33" y="2102"/>
                </a:cubicBezTo>
                <a:cubicBezTo>
                  <a:pt x="33" y="2104"/>
                  <a:pt x="34" y="2107"/>
                  <a:pt x="36" y="2108"/>
                </a:cubicBezTo>
                <a:cubicBezTo>
                  <a:pt x="35" y="2109"/>
                  <a:pt x="34" y="2109"/>
                  <a:pt x="34" y="2110"/>
                </a:cubicBezTo>
                <a:cubicBezTo>
                  <a:pt x="33" y="2109"/>
                  <a:pt x="30" y="2105"/>
                  <a:pt x="28" y="2105"/>
                </a:cubicBezTo>
                <a:cubicBezTo>
                  <a:pt x="27" y="2105"/>
                  <a:pt x="27" y="2105"/>
                  <a:pt x="26" y="2106"/>
                </a:cubicBezTo>
                <a:cubicBezTo>
                  <a:pt x="24" y="2109"/>
                  <a:pt x="29" y="2114"/>
                  <a:pt x="29" y="2114"/>
                </a:cubicBezTo>
                <a:cubicBezTo>
                  <a:pt x="29" y="2115"/>
                  <a:pt x="28" y="2115"/>
                  <a:pt x="28" y="2116"/>
                </a:cubicBezTo>
                <a:cubicBezTo>
                  <a:pt x="27" y="2115"/>
                  <a:pt x="22" y="2113"/>
                  <a:pt x="20" y="2113"/>
                </a:cubicBezTo>
                <a:cubicBezTo>
                  <a:pt x="19" y="2114"/>
                  <a:pt x="18" y="2115"/>
                  <a:pt x="19" y="2117"/>
                </a:cubicBezTo>
                <a:cubicBezTo>
                  <a:pt x="19" y="2118"/>
                  <a:pt x="24" y="2121"/>
                  <a:pt x="25" y="2121"/>
                </a:cubicBezTo>
                <a:cubicBezTo>
                  <a:pt x="24" y="2122"/>
                  <a:pt x="24" y="2122"/>
                  <a:pt x="24" y="2123"/>
                </a:cubicBezTo>
                <a:cubicBezTo>
                  <a:pt x="24" y="2123"/>
                  <a:pt x="18" y="2122"/>
                  <a:pt x="15" y="2123"/>
                </a:cubicBezTo>
                <a:cubicBezTo>
                  <a:pt x="15" y="2124"/>
                  <a:pt x="15" y="2125"/>
                  <a:pt x="15" y="2126"/>
                </a:cubicBezTo>
                <a:cubicBezTo>
                  <a:pt x="17" y="2128"/>
                  <a:pt x="19" y="2128"/>
                  <a:pt x="22" y="2129"/>
                </a:cubicBezTo>
                <a:cubicBezTo>
                  <a:pt x="21" y="2130"/>
                  <a:pt x="21" y="2131"/>
                  <a:pt x="21" y="2132"/>
                </a:cubicBezTo>
                <a:cubicBezTo>
                  <a:pt x="20" y="2132"/>
                  <a:pt x="16" y="2132"/>
                  <a:pt x="14" y="2132"/>
                </a:cubicBezTo>
                <a:cubicBezTo>
                  <a:pt x="13" y="2133"/>
                  <a:pt x="13" y="2135"/>
                  <a:pt x="13" y="2136"/>
                </a:cubicBezTo>
                <a:cubicBezTo>
                  <a:pt x="14" y="2137"/>
                  <a:pt x="19" y="2138"/>
                  <a:pt x="20" y="2138"/>
                </a:cubicBezTo>
                <a:cubicBezTo>
                  <a:pt x="20" y="2139"/>
                  <a:pt x="20" y="2139"/>
                  <a:pt x="20" y="2140"/>
                </a:cubicBezTo>
                <a:cubicBezTo>
                  <a:pt x="19" y="2140"/>
                  <a:pt x="16" y="2141"/>
                  <a:pt x="15" y="2141"/>
                </a:cubicBezTo>
                <a:cubicBezTo>
                  <a:pt x="13" y="2143"/>
                  <a:pt x="13" y="2146"/>
                  <a:pt x="16" y="2147"/>
                </a:cubicBezTo>
                <a:cubicBezTo>
                  <a:pt x="17" y="2147"/>
                  <a:pt x="20" y="2146"/>
                  <a:pt x="21" y="2146"/>
                </a:cubicBezTo>
                <a:cubicBezTo>
                  <a:pt x="21" y="2147"/>
                  <a:pt x="21" y="2148"/>
                  <a:pt x="21" y="2149"/>
                </a:cubicBezTo>
                <a:cubicBezTo>
                  <a:pt x="20" y="2150"/>
                  <a:pt x="18" y="2150"/>
                  <a:pt x="17" y="2151"/>
                </a:cubicBezTo>
                <a:cubicBezTo>
                  <a:pt x="15" y="2153"/>
                  <a:pt x="16" y="2156"/>
                  <a:pt x="18" y="2156"/>
                </a:cubicBezTo>
                <a:cubicBezTo>
                  <a:pt x="20" y="2156"/>
                  <a:pt x="22" y="2155"/>
                  <a:pt x="23" y="2155"/>
                </a:cubicBezTo>
                <a:cubicBezTo>
                  <a:pt x="23" y="2155"/>
                  <a:pt x="24" y="2156"/>
                  <a:pt x="24" y="2157"/>
                </a:cubicBezTo>
                <a:cubicBezTo>
                  <a:pt x="23" y="2157"/>
                  <a:pt x="20" y="2159"/>
                  <a:pt x="20" y="2160"/>
                </a:cubicBezTo>
                <a:cubicBezTo>
                  <a:pt x="19" y="2161"/>
                  <a:pt x="20" y="2164"/>
                  <a:pt x="22" y="2163"/>
                </a:cubicBezTo>
                <a:cubicBezTo>
                  <a:pt x="23" y="2163"/>
                  <a:pt x="26" y="2161"/>
                  <a:pt x="27" y="2161"/>
                </a:cubicBezTo>
                <a:cubicBezTo>
                  <a:pt x="27" y="2162"/>
                  <a:pt x="28" y="2163"/>
                  <a:pt x="29" y="2164"/>
                </a:cubicBezTo>
                <a:cubicBezTo>
                  <a:pt x="10" y="2163"/>
                  <a:pt x="10" y="2163"/>
                  <a:pt x="10" y="2163"/>
                </a:cubicBezTo>
                <a:cubicBezTo>
                  <a:pt x="10" y="2161"/>
                  <a:pt x="8" y="2159"/>
                  <a:pt x="5" y="2159"/>
                </a:cubicBezTo>
                <a:cubicBezTo>
                  <a:pt x="2" y="2159"/>
                  <a:pt x="0" y="2161"/>
                  <a:pt x="0" y="2164"/>
                </a:cubicBezTo>
                <a:cubicBezTo>
                  <a:pt x="0" y="2167"/>
                  <a:pt x="2" y="2169"/>
                  <a:pt x="5" y="2169"/>
                </a:cubicBezTo>
                <a:cubicBezTo>
                  <a:pt x="8" y="2169"/>
                  <a:pt x="10" y="2168"/>
                  <a:pt x="10" y="2165"/>
                </a:cubicBezTo>
                <a:cubicBezTo>
                  <a:pt x="31" y="2166"/>
                  <a:pt x="31" y="2166"/>
                  <a:pt x="31" y="2166"/>
                </a:cubicBezTo>
                <a:cubicBezTo>
                  <a:pt x="29" y="2167"/>
                  <a:pt x="27" y="2168"/>
                  <a:pt x="25" y="2170"/>
                </a:cubicBezTo>
                <a:cubicBezTo>
                  <a:pt x="25" y="2170"/>
                  <a:pt x="20" y="2165"/>
                  <a:pt x="18" y="2167"/>
                </a:cubicBezTo>
                <a:cubicBezTo>
                  <a:pt x="16" y="2169"/>
                  <a:pt x="17" y="2170"/>
                  <a:pt x="17" y="2171"/>
                </a:cubicBezTo>
                <a:cubicBezTo>
                  <a:pt x="18" y="2172"/>
                  <a:pt x="20" y="2174"/>
                  <a:pt x="20" y="2174"/>
                </a:cubicBezTo>
                <a:cubicBezTo>
                  <a:pt x="19" y="2175"/>
                  <a:pt x="19" y="2176"/>
                  <a:pt x="18" y="2178"/>
                </a:cubicBezTo>
                <a:cubicBezTo>
                  <a:pt x="17" y="2177"/>
                  <a:pt x="15" y="2175"/>
                  <a:pt x="13" y="2175"/>
                </a:cubicBezTo>
                <a:cubicBezTo>
                  <a:pt x="12" y="2175"/>
                  <a:pt x="10" y="2176"/>
                  <a:pt x="11" y="2178"/>
                </a:cubicBezTo>
                <a:cubicBezTo>
                  <a:pt x="11" y="2180"/>
                  <a:pt x="13" y="2182"/>
                  <a:pt x="16" y="2183"/>
                </a:cubicBezTo>
                <a:cubicBezTo>
                  <a:pt x="15" y="2184"/>
                  <a:pt x="15" y="2184"/>
                  <a:pt x="15" y="2185"/>
                </a:cubicBezTo>
                <a:cubicBezTo>
                  <a:pt x="15" y="2184"/>
                  <a:pt x="10" y="2183"/>
                  <a:pt x="8" y="2185"/>
                </a:cubicBezTo>
                <a:cubicBezTo>
                  <a:pt x="7" y="2185"/>
                  <a:pt x="6" y="2187"/>
                  <a:pt x="7" y="2188"/>
                </a:cubicBezTo>
                <a:cubicBezTo>
                  <a:pt x="9" y="2190"/>
                  <a:pt x="14" y="2190"/>
                  <a:pt x="14" y="2190"/>
                </a:cubicBezTo>
                <a:cubicBezTo>
                  <a:pt x="14" y="2192"/>
                  <a:pt x="14" y="2193"/>
                  <a:pt x="13" y="2194"/>
                </a:cubicBezTo>
                <a:cubicBezTo>
                  <a:pt x="13" y="2194"/>
                  <a:pt x="8" y="2194"/>
                  <a:pt x="7" y="2195"/>
                </a:cubicBezTo>
                <a:cubicBezTo>
                  <a:pt x="5" y="2196"/>
                  <a:pt x="5" y="2198"/>
                  <a:pt x="7" y="2199"/>
                </a:cubicBezTo>
                <a:cubicBezTo>
                  <a:pt x="8" y="2200"/>
                  <a:pt x="13" y="2200"/>
                  <a:pt x="14" y="2200"/>
                </a:cubicBezTo>
                <a:cubicBezTo>
                  <a:pt x="14" y="2201"/>
                  <a:pt x="14" y="2202"/>
                  <a:pt x="14" y="2203"/>
                </a:cubicBezTo>
                <a:cubicBezTo>
                  <a:pt x="14" y="2203"/>
                  <a:pt x="10" y="2204"/>
                  <a:pt x="10" y="2204"/>
                </a:cubicBezTo>
                <a:cubicBezTo>
                  <a:pt x="9" y="2205"/>
                  <a:pt x="8" y="2206"/>
                  <a:pt x="9" y="2208"/>
                </a:cubicBezTo>
                <a:cubicBezTo>
                  <a:pt x="9" y="2209"/>
                  <a:pt x="10" y="2210"/>
                  <a:pt x="12" y="2210"/>
                </a:cubicBezTo>
                <a:cubicBezTo>
                  <a:pt x="13" y="2210"/>
                  <a:pt x="14" y="2209"/>
                  <a:pt x="16" y="2209"/>
                </a:cubicBezTo>
                <a:cubicBezTo>
                  <a:pt x="16" y="2209"/>
                  <a:pt x="16" y="2210"/>
                  <a:pt x="17" y="2211"/>
                </a:cubicBezTo>
                <a:cubicBezTo>
                  <a:pt x="16" y="2211"/>
                  <a:pt x="12" y="2212"/>
                  <a:pt x="11" y="2214"/>
                </a:cubicBezTo>
                <a:cubicBezTo>
                  <a:pt x="10" y="2215"/>
                  <a:pt x="10" y="2217"/>
                  <a:pt x="11" y="2218"/>
                </a:cubicBezTo>
                <a:cubicBezTo>
                  <a:pt x="13" y="2219"/>
                  <a:pt x="14" y="2219"/>
                  <a:pt x="16" y="2218"/>
                </a:cubicBezTo>
                <a:cubicBezTo>
                  <a:pt x="16" y="2218"/>
                  <a:pt x="19" y="2215"/>
                  <a:pt x="19" y="2215"/>
                </a:cubicBezTo>
                <a:cubicBezTo>
                  <a:pt x="19" y="2215"/>
                  <a:pt x="20" y="2216"/>
                  <a:pt x="20" y="2217"/>
                </a:cubicBezTo>
                <a:cubicBezTo>
                  <a:pt x="20" y="2218"/>
                  <a:pt x="17" y="2222"/>
                  <a:pt x="17" y="2223"/>
                </a:cubicBezTo>
                <a:cubicBezTo>
                  <a:pt x="17" y="2224"/>
                  <a:pt x="18" y="2226"/>
                  <a:pt x="19" y="2225"/>
                </a:cubicBezTo>
                <a:cubicBezTo>
                  <a:pt x="21" y="2225"/>
                  <a:pt x="24" y="2222"/>
                  <a:pt x="24" y="2222"/>
                </a:cubicBezTo>
                <a:cubicBezTo>
                  <a:pt x="25" y="2222"/>
                  <a:pt x="25" y="2222"/>
                  <a:pt x="26" y="2223"/>
                </a:cubicBezTo>
                <a:cubicBezTo>
                  <a:pt x="25" y="2223"/>
                  <a:pt x="23" y="2226"/>
                  <a:pt x="23" y="2227"/>
                </a:cubicBezTo>
                <a:cubicBezTo>
                  <a:pt x="22" y="2229"/>
                  <a:pt x="24" y="2232"/>
                  <a:pt x="26" y="2230"/>
                </a:cubicBezTo>
                <a:cubicBezTo>
                  <a:pt x="28" y="2230"/>
                  <a:pt x="30" y="2227"/>
                  <a:pt x="30" y="2226"/>
                </a:cubicBezTo>
                <a:cubicBezTo>
                  <a:pt x="32" y="2227"/>
                  <a:pt x="33" y="2228"/>
                  <a:pt x="34" y="2228"/>
                </a:cubicBezTo>
                <a:cubicBezTo>
                  <a:pt x="32" y="2230"/>
                  <a:pt x="29" y="2233"/>
                  <a:pt x="28" y="2236"/>
                </a:cubicBezTo>
                <a:cubicBezTo>
                  <a:pt x="28" y="2236"/>
                  <a:pt x="26" y="2235"/>
                  <a:pt x="25" y="2235"/>
                </a:cubicBezTo>
                <a:cubicBezTo>
                  <a:pt x="24" y="2235"/>
                  <a:pt x="23" y="2236"/>
                  <a:pt x="23" y="2238"/>
                </a:cubicBezTo>
                <a:cubicBezTo>
                  <a:pt x="23" y="2240"/>
                  <a:pt x="24" y="2242"/>
                  <a:pt x="26" y="2242"/>
                </a:cubicBezTo>
                <a:cubicBezTo>
                  <a:pt x="26" y="2243"/>
                  <a:pt x="26" y="2245"/>
                  <a:pt x="26" y="2246"/>
                </a:cubicBezTo>
                <a:cubicBezTo>
                  <a:pt x="24" y="2246"/>
                  <a:pt x="22" y="2246"/>
                  <a:pt x="21" y="2247"/>
                </a:cubicBezTo>
                <a:cubicBezTo>
                  <a:pt x="19" y="2247"/>
                  <a:pt x="20" y="2249"/>
                  <a:pt x="21" y="2251"/>
                </a:cubicBezTo>
                <a:cubicBezTo>
                  <a:pt x="22" y="2252"/>
                  <a:pt x="24" y="2253"/>
                  <a:pt x="26" y="2252"/>
                </a:cubicBezTo>
                <a:cubicBezTo>
                  <a:pt x="26" y="2253"/>
                  <a:pt x="26" y="2254"/>
                  <a:pt x="26" y="2255"/>
                </a:cubicBezTo>
                <a:cubicBezTo>
                  <a:pt x="25" y="2255"/>
                  <a:pt x="22" y="2256"/>
                  <a:pt x="21" y="2257"/>
                </a:cubicBezTo>
                <a:cubicBezTo>
                  <a:pt x="19" y="2257"/>
                  <a:pt x="19" y="2260"/>
                  <a:pt x="21" y="2261"/>
                </a:cubicBezTo>
                <a:cubicBezTo>
                  <a:pt x="23" y="2262"/>
                  <a:pt x="25" y="2262"/>
                  <a:pt x="27" y="2261"/>
                </a:cubicBezTo>
                <a:cubicBezTo>
                  <a:pt x="27" y="2262"/>
                  <a:pt x="27" y="2263"/>
                  <a:pt x="28" y="2264"/>
                </a:cubicBezTo>
                <a:cubicBezTo>
                  <a:pt x="26" y="2265"/>
                  <a:pt x="25" y="2266"/>
                  <a:pt x="23" y="2267"/>
                </a:cubicBezTo>
                <a:cubicBezTo>
                  <a:pt x="22" y="2268"/>
                  <a:pt x="21" y="2270"/>
                  <a:pt x="23" y="2271"/>
                </a:cubicBezTo>
                <a:cubicBezTo>
                  <a:pt x="24" y="2272"/>
                  <a:pt x="26" y="2272"/>
                  <a:pt x="27" y="2271"/>
                </a:cubicBezTo>
                <a:cubicBezTo>
                  <a:pt x="28" y="2271"/>
                  <a:pt x="29" y="2270"/>
                  <a:pt x="30" y="2270"/>
                </a:cubicBezTo>
                <a:cubicBezTo>
                  <a:pt x="30" y="2271"/>
                  <a:pt x="30" y="2271"/>
                  <a:pt x="31" y="2272"/>
                </a:cubicBezTo>
                <a:cubicBezTo>
                  <a:pt x="30" y="2272"/>
                  <a:pt x="27" y="2275"/>
                  <a:pt x="27" y="2278"/>
                </a:cubicBezTo>
                <a:cubicBezTo>
                  <a:pt x="27" y="2279"/>
                  <a:pt x="28" y="2280"/>
                  <a:pt x="29" y="2280"/>
                </a:cubicBezTo>
                <a:cubicBezTo>
                  <a:pt x="31" y="2280"/>
                  <a:pt x="32" y="2278"/>
                  <a:pt x="34" y="2277"/>
                </a:cubicBezTo>
                <a:cubicBezTo>
                  <a:pt x="34" y="2278"/>
                  <a:pt x="35" y="2279"/>
                  <a:pt x="36" y="2280"/>
                </a:cubicBezTo>
                <a:cubicBezTo>
                  <a:pt x="34" y="2281"/>
                  <a:pt x="33" y="2283"/>
                  <a:pt x="33" y="2285"/>
                </a:cubicBezTo>
                <a:cubicBezTo>
                  <a:pt x="33" y="2287"/>
                  <a:pt x="34" y="2288"/>
                  <a:pt x="36" y="2287"/>
                </a:cubicBezTo>
                <a:cubicBezTo>
                  <a:pt x="37" y="2287"/>
                  <a:pt x="39" y="2284"/>
                  <a:pt x="39" y="2283"/>
                </a:cubicBezTo>
                <a:cubicBezTo>
                  <a:pt x="41" y="2284"/>
                  <a:pt x="42" y="2285"/>
                  <a:pt x="43" y="2286"/>
                </a:cubicBezTo>
                <a:cubicBezTo>
                  <a:pt x="43" y="2286"/>
                  <a:pt x="42" y="2290"/>
                  <a:pt x="43" y="2291"/>
                </a:cubicBezTo>
                <a:cubicBezTo>
                  <a:pt x="43" y="2292"/>
                  <a:pt x="44" y="2293"/>
                  <a:pt x="45" y="2293"/>
                </a:cubicBezTo>
                <a:cubicBezTo>
                  <a:pt x="47" y="2292"/>
                  <a:pt x="48" y="2290"/>
                  <a:pt x="48" y="2288"/>
                </a:cubicBezTo>
                <a:cubicBezTo>
                  <a:pt x="49" y="2288"/>
                  <a:pt x="49" y="2288"/>
                  <a:pt x="49" y="2288"/>
                </a:cubicBezTo>
                <a:cubicBezTo>
                  <a:pt x="49" y="2290"/>
                  <a:pt x="49" y="2292"/>
                  <a:pt x="50" y="2293"/>
                </a:cubicBezTo>
                <a:cubicBezTo>
                  <a:pt x="51" y="2294"/>
                  <a:pt x="54" y="2294"/>
                  <a:pt x="54" y="2293"/>
                </a:cubicBezTo>
                <a:cubicBezTo>
                  <a:pt x="55" y="2292"/>
                  <a:pt x="55" y="2290"/>
                  <a:pt x="55" y="2288"/>
                </a:cubicBezTo>
                <a:cubicBezTo>
                  <a:pt x="55" y="2288"/>
                  <a:pt x="55" y="2290"/>
                  <a:pt x="56" y="2291"/>
                </a:cubicBezTo>
                <a:cubicBezTo>
                  <a:pt x="56" y="2293"/>
                  <a:pt x="58" y="2294"/>
                  <a:pt x="59" y="2293"/>
                </a:cubicBezTo>
                <a:cubicBezTo>
                  <a:pt x="61" y="2293"/>
                  <a:pt x="62" y="2291"/>
                  <a:pt x="61" y="2290"/>
                </a:cubicBezTo>
                <a:cubicBezTo>
                  <a:pt x="61" y="2289"/>
                  <a:pt x="61" y="2288"/>
                  <a:pt x="61" y="2287"/>
                </a:cubicBezTo>
                <a:cubicBezTo>
                  <a:pt x="61" y="2287"/>
                  <a:pt x="62" y="2287"/>
                  <a:pt x="63" y="2287"/>
                </a:cubicBezTo>
                <a:cubicBezTo>
                  <a:pt x="63" y="2289"/>
                  <a:pt x="63" y="2292"/>
                  <a:pt x="64" y="2295"/>
                </a:cubicBezTo>
                <a:cubicBezTo>
                  <a:pt x="64" y="2295"/>
                  <a:pt x="61" y="2296"/>
                  <a:pt x="60" y="2297"/>
                </a:cubicBezTo>
                <a:cubicBezTo>
                  <a:pt x="59" y="2298"/>
                  <a:pt x="59" y="2299"/>
                  <a:pt x="60" y="2300"/>
                </a:cubicBezTo>
                <a:cubicBezTo>
                  <a:pt x="61" y="2302"/>
                  <a:pt x="64" y="2301"/>
                  <a:pt x="65" y="2300"/>
                </a:cubicBezTo>
                <a:cubicBezTo>
                  <a:pt x="66" y="2301"/>
                  <a:pt x="66" y="2302"/>
                  <a:pt x="66" y="2302"/>
                </a:cubicBezTo>
                <a:cubicBezTo>
                  <a:pt x="65" y="2303"/>
                  <a:pt x="64" y="2303"/>
                  <a:pt x="63" y="2304"/>
                </a:cubicBezTo>
                <a:cubicBezTo>
                  <a:pt x="61" y="2306"/>
                  <a:pt x="62" y="2308"/>
                  <a:pt x="64" y="2309"/>
                </a:cubicBezTo>
                <a:cubicBezTo>
                  <a:pt x="66" y="2309"/>
                  <a:pt x="67" y="2309"/>
                  <a:pt x="69" y="2308"/>
                </a:cubicBezTo>
                <a:cubicBezTo>
                  <a:pt x="69" y="2309"/>
                  <a:pt x="70" y="2309"/>
                  <a:pt x="70" y="2310"/>
                </a:cubicBezTo>
                <a:cubicBezTo>
                  <a:pt x="70" y="2310"/>
                  <a:pt x="69" y="2311"/>
                  <a:pt x="69" y="2312"/>
                </a:cubicBezTo>
                <a:cubicBezTo>
                  <a:pt x="87" y="2312"/>
                  <a:pt x="87" y="2312"/>
                  <a:pt x="87" y="2312"/>
                </a:cubicBezTo>
                <a:cubicBezTo>
                  <a:pt x="87" y="2312"/>
                  <a:pt x="87" y="2312"/>
                  <a:pt x="87" y="2312"/>
                </a:cubicBezTo>
                <a:cubicBezTo>
                  <a:pt x="99" y="2298"/>
                  <a:pt x="99" y="2298"/>
                  <a:pt x="99" y="2298"/>
                </a:cubicBezTo>
                <a:cubicBezTo>
                  <a:pt x="100" y="2299"/>
                  <a:pt x="102" y="2300"/>
                  <a:pt x="103" y="2301"/>
                </a:cubicBezTo>
                <a:cubicBezTo>
                  <a:pt x="94" y="2312"/>
                  <a:pt x="94" y="2312"/>
                  <a:pt x="94" y="2312"/>
                </a:cubicBezTo>
                <a:cubicBezTo>
                  <a:pt x="96" y="2312"/>
                  <a:pt x="96" y="2312"/>
                  <a:pt x="96" y="2312"/>
                </a:cubicBezTo>
                <a:cubicBezTo>
                  <a:pt x="105" y="2302"/>
                  <a:pt x="105" y="2302"/>
                  <a:pt x="105" y="2302"/>
                </a:cubicBezTo>
                <a:cubicBezTo>
                  <a:pt x="106" y="2302"/>
                  <a:pt x="106" y="2303"/>
                  <a:pt x="107" y="2303"/>
                </a:cubicBezTo>
                <a:cubicBezTo>
                  <a:pt x="99" y="2312"/>
                  <a:pt x="99" y="2312"/>
                  <a:pt x="99" y="2312"/>
                </a:cubicBezTo>
                <a:cubicBezTo>
                  <a:pt x="102" y="2312"/>
                  <a:pt x="102" y="2312"/>
                  <a:pt x="102" y="2312"/>
                </a:cubicBezTo>
                <a:cubicBezTo>
                  <a:pt x="109" y="2304"/>
                  <a:pt x="109" y="2304"/>
                  <a:pt x="109" y="2304"/>
                </a:cubicBezTo>
                <a:cubicBezTo>
                  <a:pt x="110" y="2304"/>
                  <a:pt x="111" y="2305"/>
                  <a:pt x="112" y="2305"/>
                </a:cubicBezTo>
                <a:cubicBezTo>
                  <a:pt x="109" y="2308"/>
                  <a:pt x="107" y="2310"/>
                  <a:pt x="103" y="2312"/>
                </a:cubicBezTo>
                <a:cubicBezTo>
                  <a:pt x="122" y="2312"/>
                  <a:pt x="122" y="2312"/>
                  <a:pt x="122" y="2312"/>
                </a:cubicBezTo>
                <a:cubicBezTo>
                  <a:pt x="122" y="2311"/>
                  <a:pt x="122" y="2310"/>
                  <a:pt x="122" y="2310"/>
                </a:cubicBezTo>
                <a:cubicBezTo>
                  <a:pt x="123" y="2310"/>
                  <a:pt x="124" y="2311"/>
                  <a:pt x="125" y="2311"/>
                </a:cubicBezTo>
                <a:cubicBezTo>
                  <a:pt x="125" y="2312"/>
                  <a:pt x="125" y="2312"/>
                  <a:pt x="125" y="2312"/>
                </a:cubicBezTo>
                <a:cubicBezTo>
                  <a:pt x="217" y="2312"/>
                  <a:pt x="217" y="2312"/>
                  <a:pt x="217" y="2312"/>
                </a:cubicBezTo>
                <a:cubicBezTo>
                  <a:pt x="218" y="2311"/>
                  <a:pt x="219" y="2311"/>
                  <a:pt x="220" y="2310"/>
                </a:cubicBezTo>
                <a:cubicBezTo>
                  <a:pt x="221" y="2312"/>
                  <a:pt x="221" y="2312"/>
                  <a:pt x="221" y="2312"/>
                </a:cubicBezTo>
                <a:cubicBezTo>
                  <a:pt x="223" y="2312"/>
                  <a:pt x="223" y="2312"/>
                  <a:pt x="223" y="2312"/>
                </a:cubicBezTo>
                <a:cubicBezTo>
                  <a:pt x="222" y="2309"/>
                  <a:pt x="222" y="2309"/>
                  <a:pt x="222" y="2309"/>
                </a:cubicBezTo>
                <a:cubicBezTo>
                  <a:pt x="223" y="2309"/>
                  <a:pt x="224" y="2308"/>
                  <a:pt x="225" y="2308"/>
                </a:cubicBezTo>
                <a:cubicBezTo>
                  <a:pt x="226" y="2312"/>
                  <a:pt x="226" y="2312"/>
                  <a:pt x="226" y="2312"/>
                </a:cubicBezTo>
                <a:cubicBezTo>
                  <a:pt x="228" y="2312"/>
                  <a:pt x="228" y="2312"/>
                  <a:pt x="228" y="2312"/>
                </a:cubicBezTo>
                <a:cubicBezTo>
                  <a:pt x="226" y="2307"/>
                  <a:pt x="226" y="2307"/>
                  <a:pt x="226" y="2307"/>
                </a:cubicBezTo>
                <a:cubicBezTo>
                  <a:pt x="227" y="2306"/>
                  <a:pt x="228" y="2306"/>
                  <a:pt x="229" y="2305"/>
                </a:cubicBezTo>
                <a:cubicBezTo>
                  <a:pt x="231" y="2312"/>
                  <a:pt x="231" y="2312"/>
                  <a:pt x="231" y="2312"/>
                </a:cubicBezTo>
                <a:cubicBezTo>
                  <a:pt x="231" y="2312"/>
                  <a:pt x="231" y="2312"/>
                  <a:pt x="231" y="2312"/>
                </a:cubicBezTo>
                <a:cubicBezTo>
                  <a:pt x="242" y="2312"/>
                  <a:pt x="242" y="2312"/>
                  <a:pt x="242" y="2312"/>
                </a:cubicBezTo>
                <a:cubicBezTo>
                  <a:pt x="242" y="2310"/>
                  <a:pt x="243" y="2309"/>
                  <a:pt x="243" y="2307"/>
                </a:cubicBezTo>
                <a:cubicBezTo>
                  <a:pt x="243" y="2305"/>
                  <a:pt x="243" y="2304"/>
                  <a:pt x="243" y="2303"/>
                </a:cubicBezTo>
                <a:cubicBezTo>
                  <a:pt x="278" y="2274"/>
                  <a:pt x="278" y="2274"/>
                  <a:pt x="278" y="2274"/>
                </a:cubicBezTo>
                <a:cubicBezTo>
                  <a:pt x="278" y="2274"/>
                  <a:pt x="278" y="2275"/>
                  <a:pt x="278" y="2275"/>
                </a:cubicBezTo>
                <a:cubicBezTo>
                  <a:pt x="279" y="2275"/>
                  <a:pt x="279" y="2275"/>
                  <a:pt x="279" y="2275"/>
                </a:cubicBezTo>
                <a:cubicBezTo>
                  <a:pt x="279" y="2276"/>
                  <a:pt x="281" y="2276"/>
                  <a:pt x="282" y="2275"/>
                </a:cubicBezTo>
                <a:cubicBezTo>
                  <a:pt x="284" y="2273"/>
                  <a:pt x="289" y="2263"/>
                  <a:pt x="290" y="2261"/>
                </a:cubicBezTo>
                <a:cubicBezTo>
                  <a:pt x="289" y="2265"/>
                  <a:pt x="287" y="2268"/>
                  <a:pt x="287" y="2272"/>
                </a:cubicBezTo>
                <a:cubicBezTo>
                  <a:pt x="287" y="2276"/>
                  <a:pt x="290" y="2284"/>
                  <a:pt x="295" y="2283"/>
                </a:cubicBezTo>
                <a:cubicBezTo>
                  <a:pt x="300" y="2283"/>
                  <a:pt x="301" y="2279"/>
                  <a:pt x="301" y="2275"/>
                </a:cubicBezTo>
                <a:cubicBezTo>
                  <a:pt x="301" y="2272"/>
                  <a:pt x="299" y="2264"/>
                  <a:pt x="298" y="2261"/>
                </a:cubicBezTo>
                <a:cubicBezTo>
                  <a:pt x="298" y="2262"/>
                  <a:pt x="306" y="2273"/>
                  <a:pt x="310" y="2273"/>
                </a:cubicBezTo>
                <a:cubicBezTo>
                  <a:pt x="310" y="2273"/>
                  <a:pt x="311" y="2273"/>
                  <a:pt x="311" y="2272"/>
                </a:cubicBezTo>
                <a:cubicBezTo>
                  <a:pt x="328" y="2289"/>
                  <a:pt x="328" y="2289"/>
                  <a:pt x="328" y="2289"/>
                </a:cubicBezTo>
                <a:cubicBezTo>
                  <a:pt x="328" y="2290"/>
                  <a:pt x="328" y="2290"/>
                  <a:pt x="328" y="2291"/>
                </a:cubicBezTo>
                <a:cubicBezTo>
                  <a:pt x="330" y="2293"/>
                  <a:pt x="339" y="2300"/>
                  <a:pt x="339" y="2300"/>
                </a:cubicBezTo>
                <a:cubicBezTo>
                  <a:pt x="337" y="2299"/>
                  <a:pt x="329" y="2296"/>
                  <a:pt x="327" y="2296"/>
                </a:cubicBezTo>
                <a:cubicBezTo>
                  <a:pt x="322" y="2295"/>
                  <a:pt x="317" y="2297"/>
                  <a:pt x="316" y="2302"/>
                </a:cubicBezTo>
                <a:cubicBezTo>
                  <a:pt x="315" y="2307"/>
                  <a:pt x="320" y="2310"/>
                  <a:pt x="324" y="2310"/>
                </a:cubicBezTo>
                <a:cubicBezTo>
                  <a:pt x="330" y="2310"/>
                  <a:pt x="337" y="2306"/>
                  <a:pt x="340" y="2306"/>
                </a:cubicBezTo>
                <a:cubicBezTo>
                  <a:pt x="339" y="2306"/>
                  <a:pt x="336" y="2309"/>
                  <a:pt x="333" y="2312"/>
                </a:cubicBezTo>
                <a:cubicBezTo>
                  <a:pt x="338" y="2312"/>
                  <a:pt x="338" y="2312"/>
                  <a:pt x="338" y="2312"/>
                </a:cubicBezTo>
                <a:cubicBezTo>
                  <a:pt x="339" y="2309"/>
                  <a:pt x="340" y="2307"/>
                  <a:pt x="341" y="2306"/>
                </a:cubicBezTo>
                <a:cubicBezTo>
                  <a:pt x="340" y="2308"/>
                  <a:pt x="339" y="2310"/>
                  <a:pt x="339" y="2312"/>
                </a:cubicBezTo>
                <a:cubicBezTo>
                  <a:pt x="350" y="2312"/>
                  <a:pt x="350" y="2312"/>
                  <a:pt x="350" y="2312"/>
                </a:cubicBezTo>
                <a:cubicBezTo>
                  <a:pt x="349" y="2310"/>
                  <a:pt x="349" y="2308"/>
                  <a:pt x="348" y="2307"/>
                </a:cubicBezTo>
                <a:cubicBezTo>
                  <a:pt x="348" y="2307"/>
                  <a:pt x="350" y="2309"/>
                  <a:pt x="352" y="2312"/>
                </a:cubicBezTo>
                <a:cubicBezTo>
                  <a:pt x="359" y="2312"/>
                  <a:pt x="359" y="2312"/>
                  <a:pt x="359" y="2312"/>
                </a:cubicBezTo>
                <a:cubicBezTo>
                  <a:pt x="355" y="2309"/>
                  <a:pt x="349" y="2306"/>
                  <a:pt x="349" y="2306"/>
                </a:cubicBezTo>
                <a:cubicBezTo>
                  <a:pt x="356" y="2308"/>
                  <a:pt x="366" y="2311"/>
                  <a:pt x="368" y="2305"/>
                </a:cubicBezTo>
                <a:cubicBezTo>
                  <a:pt x="369" y="2300"/>
                  <a:pt x="364" y="2298"/>
                  <a:pt x="360" y="2298"/>
                </a:cubicBezTo>
                <a:cubicBezTo>
                  <a:pt x="360" y="2298"/>
                  <a:pt x="351" y="2298"/>
                  <a:pt x="347" y="2300"/>
                </a:cubicBezTo>
                <a:cubicBezTo>
                  <a:pt x="348" y="2299"/>
                  <a:pt x="356" y="2292"/>
                  <a:pt x="358" y="2290"/>
                </a:cubicBezTo>
                <a:cubicBezTo>
                  <a:pt x="359" y="2289"/>
                  <a:pt x="359" y="2289"/>
                  <a:pt x="359" y="2288"/>
                </a:cubicBezTo>
                <a:cubicBezTo>
                  <a:pt x="379" y="2273"/>
                  <a:pt x="379" y="2273"/>
                  <a:pt x="379" y="2273"/>
                </a:cubicBezTo>
                <a:cubicBezTo>
                  <a:pt x="380" y="2274"/>
                  <a:pt x="380" y="2274"/>
                  <a:pt x="380" y="2274"/>
                </a:cubicBezTo>
                <a:cubicBezTo>
                  <a:pt x="380" y="2274"/>
                  <a:pt x="380" y="2274"/>
                  <a:pt x="380" y="2274"/>
                </a:cubicBezTo>
                <a:cubicBezTo>
                  <a:pt x="381" y="2275"/>
                  <a:pt x="382" y="2275"/>
                  <a:pt x="383" y="2274"/>
                </a:cubicBezTo>
                <a:cubicBezTo>
                  <a:pt x="386" y="2272"/>
                  <a:pt x="391" y="2262"/>
                  <a:pt x="392" y="2260"/>
                </a:cubicBezTo>
                <a:cubicBezTo>
                  <a:pt x="391" y="2264"/>
                  <a:pt x="389" y="2267"/>
                  <a:pt x="389" y="2271"/>
                </a:cubicBezTo>
                <a:cubicBezTo>
                  <a:pt x="388" y="2276"/>
                  <a:pt x="391" y="2283"/>
                  <a:pt x="397" y="2283"/>
                </a:cubicBezTo>
                <a:cubicBezTo>
                  <a:pt x="401" y="2282"/>
                  <a:pt x="403" y="2278"/>
                  <a:pt x="403" y="2274"/>
                </a:cubicBezTo>
                <a:cubicBezTo>
                  <a:pt x="403" y="2271"/>
                  <a:pt x="401" y="2263"/>
                  <a:pt x="399" y="2260"/>
                </a:cubicBezTo>
                <a:cubicBezTo>
                  <a:pt x="400" y="2261"/>
                  <a:pt x="408" y="2272"/>
                  <a:pt x="411" y="2272"/>
                </a:cubicBezTo>
                <a:cubicBezTo>
                  <a:pt x="412" y="2272"/>
                  <a:pt x="412" y="2272"/>
                  <a:pt x="413" y="2271"/>
                </a:cubicBezTo>
                <a:cubicBezTo>
                  <a:pt x="431" y="2288"/>
                  <a:pt x="431" y="2288"/>
                  <a:pt x="431" y="2288"/>
                </a:cubicBezTo>
                <a:cubicBezTo>
                  <a:pt x="430" y="2289"/>
                  <a:pt x="431" y="2290"/>
                  <a:pt x="431" y="2291"/>
                </a:cubicBezTo>
                <a:cubicBezTo>
                  <a:pt x="433" y="2293"/>
                  <a:pt x="442" y="2300"/>
                  <a:pt x="442" y="2300"/>
                </a:cubicBezTo>
                <a:cubicBezTo>
                  <a:pt x="440" y="2299"/>
                  <a:pt x="432" y="2296"/>
                  <a:pt x="430" y="2295"/>
                </a:cubicBezTo>
                <a:cubicBezTo>
                  <a:pt x="425" y="2295"/>
                  <a:pt x="420" y="2297"/>
                  <a:pt x="419" y="2302"/>
                </a:cubicBezTo>
                <a:cubicBezTo>
                  <a:pt x="418" y="2306"/>
                  <a:pt x="423" y="2309"/>
                  <a:pt x="427" y="2309"/>
                </a:cubicBezTo>
                <a:cubicBezTo>
                  <a:pt x="433" y="2309"/>
                  <a:pt x="440" y="2306"/>
                  <a:pt x="443" y="2305"/>
                </a:cubicBezTo>
                <a:cubicBezTo>
                  <a:pt x="442" y="2305"/>
                  <a:pt x="438" y="2309"/>
                  <a:pt x="435" y="2312"/>
                </a:cubicBezTo>
                <a:cubicBezTo>
                  <a:pt x="441" y="2312"/>
                  <a:pt x="441" y="2312"/>
                  <a:pt x="441" y="2312"/>
                </a:cubicBezTo>
                <a:cubicBezTo>
                  <a:pt x="442" y="2309"/>
                  <a:pt x="443" y="2307"/>
                  <a:pt x="444" y="2306"/>
                </a:cubicBezTo>
                <a:cubicBezTo>
                  <a:pt x="443" y="2308"/>
                  <a:pt x="442" y="2310"/>
                  <a:pt x="442" y="2312"/>
                </a:cubicBezTo>
                <a:cubicBezTo>
                  <a:pt x="453" y="2312"/>
                  <a:pt x="453" y="2312"/>
                  <a:pt x="453" y="2312"/>
                </a:cubicBezTo>
                <a:cubicBezTo>
                  <a:pt x="452" y="2310"/>
                  <a:pt x="452" y="2307"/>
                  <a:pt x="451" y="2306"/>
                </a:cubicBezTo>
                <a:cubicBezTo>
                  <a:pt x="451" y="2307"/>
                  <a:pt x="453" y="2309"/>
                  <a:pt x="455" y="2312"/>
                </a:cubicBezTo>
                <a:cubicBezTo>
                  <a:pt x="462" y="2312"/>
                  <a:pt x="462" y="2312"/>
                  <a:pt x="462" y="2312"/>
                </a:cubicBezTo>
                <a:cubicBezTo>
                  <a:pt x="458" y="2309"/>
                  <a:pt x="452" y="2305"/>
                  <a:pt x="452" y="2305"/>
                </a:cubicBezTo>
                <a:cubicBezTo>
                  <a:pt x="459" y="2308"/>
                  <a:pt x="469" y="2311"/>
                  <a:pt x="470" y="2305"/>
                </a:cubicBezTo>
                <a:cubicBezTo>
                  <a:pt x="472" y="2299"/>
                  <a:pt x="467" y="2298"/>
                  <a:pt x="463" y="2298"/>
                </a:cubicBezTo>
                <a:cubicBezTo>
                  <a:pt x="463" y="2298"/>
                  <a:pt x="453" y="2298"/>
                  <a:pt x="450" y="2299"/>
                </a:cubicBezTo>
                <a:cubicBezTo>
                  <a:pt x="451" y="2298"/>
                  <a:pt x="459" y="2292"/>
                  <a:pt x="461" y="2289"/>
                </a:cubicBezTo>
                <a:cubicBezTo>
                  <a:pt x="462" y="2288"/>
                  <a:pt x="462" y="2287"/>
                  <a:pt x="461" y="2286"/>
                </a:cubicBezTo>
                <a:cubicBezTo>
                  <a:pt x="482" y="2268"/>
                  <a:pt x="482" y="2268"/>
                  <a:pt x="482" y="2268"/>
                </a:cubicBezTo>
                <a:cubicBezTo>
                  <a:pt x="485" y="2277"/>
                  <a:pt x="491" y="2286"/>
                  <a:pt x="500" y="2293"/>
                </a:cubicBezTo>
                <a:cubicBezTo>
                  <a:pt x="508" y="2298"/>
                  <a:pt x="516" y="2303"/>
                  <a:pt x="525" y="2306"/>
                </a:cubicBezTo>
                <a:cubicBezTo>
                  <a:pt x="518" y="2312"/>
                  <a:pt x="518" y="2312"/>
                  <a:pt x="518" y="2312"/>
                </a:cubicBezTo>
                <a:cubicBezTo>
                  <a:pt x="521" y="2312"/>
                  <a:pt x="521" y="2312"/>
                  <a:pt x="521" y="2312"/>
                </a:cubicBezTo>
                <a:cubicBezTo>
                  <a:pt x="527" y="2306"/>
                  <a:pt x="527" y="2306"/>
                  <a:pt x="527" y="2306"/>
                </a:cubicBezTo>
                <a:cubicBezTo>
                  <a:pt x="538" y="2309"/>
                  <a:pt x="550" y="2311"/>
                  <a:pt x="563" y="2312"/>
                </a:cubicBezTo>
                <a:cubicBezTo>
                  <a:pt x="589" y="2312"/>
                  <a:pt x="589" y="2312"/>
                  <a:pt x="589" y="2312"/>
                </a:cubicBezTo>
                <a:cubicBezTo>
                  <a:pt x="598" y="2311"/>
                  <a:pt x="606" y="2311"/>
                  <a:pt x="614" y="2310"/>
                </a:cubicBezTo>
                <a:cubicBezTo>
                  <a:pt x="614" y="2312"/>
                  <a:pt x="614" y="2312"/>
                  <a:pt x="614" y="2312"/>
                </a:cubicBezTo>
                <a:cubicBezTo>
                  <a:pt x="617" y="2312"/>
                  <a:pt x="617" y="2312"/>
                  <a:pt x="617" y="2312"/>
                </a:cubicBezTo>
                <a:cubicBezTo>
                  <a:pt x="617" y="2310"/>
                  <a:pt x="617" y="2310"/>
                  <a:pt x="617" y="2310"/>
                </a:cubicBezTo>
                <a:cubicBezTo>
                  <a:pt x="617" y="2310"/>
                  <a:pt x="617" y="2310"/>
                  <a:pt x="617" y="2310"/>
                </a:cubicBezTo>
                <a:cubicBezTo>
                  <a:pt x="619" y="2310"/>
                  <a:pt x="621" y="2309"/>
                  <a:pt x="624" y="2309"/>
                </a:cubicBezTo>
                <a:cubicBezTo>
                  <a:pt x="624" y="2312"/>
                  <a:pt x="624" y="2312"/>
                  <a:pt x="624" y="2312"/>
                </a:cubicBezTo>
                <a:cubicBezTo>
                  <a:pt x="626" y="2312"/>
                  <a:pt x="626" y="2312"/>
                  <a:pt x="626" y="2312"/>
                </a:cubicBezTo>
                <a:cubicBezTo>
                  <a:pt x="626" y="2309"/>
                  <a:pt x="626" y="2309"/>
                  <a:pt x="626" y="2309"/>
                </a:cubicBezTo>
                <a:cubicBezTo>
                  <a:pt x="630" y="2309"/>
                  <a:pt x="634" y="2308"/>
                  <a:pt x="637" y="2308"/>
                </a:cubicBezTo>
                <a:cubicBezTo>
                  <a:pt x="637" y="2312"/>
                  <a:pt x="637" y="2312"/>
                  <a:pt x="637" y="2312"/>
                </a:cubicBezTo>
                <a:cubicBezTo>
                  <a:pt x="640" y="2312"/>
                  <a:pt x="640" y="2312"/>
                  <a:pt x="640" y="2312"/>
                </a:cubicBezTo>
                <a:cubicBezTo>
                  <a:pt x="640" y="2307"/>
                  <a:pt x="640" y="2307"/>
                  <a:pt x="640" y="2307"/>
                </a:cubicBezTo>
                <a:cubicBezTo>
                  <a:pt x="643" y="2307"/>
                  <a:pt x="645" y="2307"/>
                  <a:pt x="648" y="2306"/>
                </a:cubicBezTo>
                <a:cubicBezTo>
                  <a:pt x="648" y="2312"/>
                  <a:pt x="648" y="2312"/>
                  <a:pt x="648" y="2312"/>
                </a:cubicBezTo>
                <a:cubicBezTo>
                  <a:pt x="651" y="2312"/>
                  <a:pt x="651" y="2312"/>
                  <a:pt x="651" y="2312"/>
                </a:cubicBezTo>
                <a:cubicBezTo>
                  <a:pt x="651" y="2306"/>
                  <a:pt x="651" y="2306"/>
                  <a:pt x="651" y="2306"/>
                </a:cubicBezTo>
                <a:cubicBezTo>
                  <a:pt x="654" y="2306"/>
                  <a:pt x="657" y="2305"/>
                  <a:pt x="660" y="2305"/>
                </a:cubicBezTo>
                <a:cubicBezTo>
                  <a:pt x="660" y="2312"/>
                  <a:pt x="660" y="2312"/>
                  <a:pt x="660" y="2312"/>
                </a:cubicBezTo>
                <a:cubicBezTo>
                  <a:pt x="663" y="2312"/>
                  <a:pt x="663" y="2312"/>
                  <a:pt x="663" y="2312"/>
                </a:cubicBezTo>
                <a:cubicBezTo>
                  <a:pt x="663" y="2304"/>
                  <a:pt x="663" y="2304"/>
                  <a:pt x="663" y="2304"/>
                </a:cubicBezTo>
                <a:cubicBezTo>
                  <a:pt x="665" y="2304"/>
                  <a:pt x="668" y="2303"/>
                  <a:pt x="670" y="2303"/>
                </a:cubicBezTo>
                <a:cubicBezTo>
                  <a:pt x="670" y="2312"/>
                  <a:pt x="670" y="2312"/>
                  <a:pt x="670" y="2312"/>
                </a:cubicBezTo>
                <a:cubicBezTo>
                  <a:pt x="673" y="2312"/>
                  <a:pt x="673" y="2312"/>
                  <a:pt x="673" y="2312"/>
                </a:cubicBezTo>
                <a:cubicBezTo>
                  <a:pt x="673" y="2302"/>
                  <a:pt x="673" y="2302"/>
                  <a:pt x="673" y="2302"/>
                </a:cubicBezTo>
                <a:cubicBezTo>
                  <a:pt x="676" y="2302"/>
                  <a:pt x="679" y="2301"/>
                  <a:pt x="683" y="2300"/>
                </a:cubicBezTo>
                <a:cubicBezTo>
                  <a:pt x="683" y="2312"/>
                  <a:pt x="683" y="2312"/>
                  <a:pt x="683" y="2312"/>
                </a:cubicBezTo>
                <a:cubicBezTo>
                  <a:pt x="686" y="2312"/>
                  <a:pt x="686" y="2312"/>
                  <a:pt x="686" y="2312"/>
                </a:cubicBezTo>
                <a:cubicBezTo>
                  <a:pt x="685" y="2300"/>
                  <a:pt x="685" y="2300"/>
                  <a:pt x="685" y="2300"/>
                </a:cubicBezTo>
                <a:cubicBezTo>
                  <a:pt x="688" y="2299"/>
                  <a:pt x="691" y="2299"/>
                  <a:pt x="694" y="2298"/>
                </a:cubicBezTo>
                <a:cubicBezTo>
                  <a:pt x="694" y="2312"/>
                  <a:pt x="694" y="2312"/>
                  <a:pt x="694" y="2312"/>
                </a:cubicBezTo>
                <a:cubicBezTo>
                  <a:pt x="697" y="2312"/>
                  <a:pt x="697" y="2312"/>
                  <a:pt x="697" y="2312"/>
                </a:cubicBezTo>
                <a:cubicBezTo>
                  <a:pt x="696" y="2297"/>
                  <a:pt x="696" y="2297"/>
                  <a:pt x="696" y="2297"/>
                </a:cubicBezTo>
                <a:cubicBezTo>
                  <a:pt x="699" y="2297"/>
                  <a:pt x="701" y="2296"/>
                  <a:pt x="703" y="2296"/>
                </a:cubicBezTo>
                <a:cubicBezTo>
                  <a:pt x="703" y="2312"/>
                  <a:pt x="703" y="2312"/>
                  <a:pt x="703" y="2312"/>
                </a:cubicBezTo>
                <a:cubicBezTo>
                  <a:pt x="706" y="2312"/>
                  <a:pt x="706" y="2312"/>
                  <a:pt x="706" y="2312"/>
                </a:cubicBezTo>
                <a:cubicBezTo>
                  <a:pt x="705" y="2295"/>
                  <a:pt x="705" y="2295"/>
                  <a:pt x="705" y="2295"/>
                </a:cubicBezTo>
                <a:cubicBezTo>
                  <a:pt x="708" y="2294"/>
                  <a:pt x="711" y="2293"/>
                  <a:pt x="714" y="2292"/>
                </a:cubicBezTo>
                <a:cubicBezTo>
                  <a:pt x="714" y="2312"/>
                  <a:pt x="714" y="2312"/>
                  <a:pt x="714" y="2312"/>
                </a:cubicBezTo>
                <a:cubicBezTo>
                  <a:pt x="717" y="2312"/>
                  <a:pt x="717" y="2312"/>
                  <a:pt x="717" y="2312"/>
                </a:cubicBezTo>
                <a:cubicBezTo>
                  <a:pt x="716" y="2292"/>
                  <a:pt x="716" y="2292"/>
                  <a:pt x="716" y="2292"/>
                </a:cubicBezTo>
                <a:cubicBezTo>
                  <a:pt x="719" y="2291"/>
                  <a:pt x="722" y="2290"/>
                  <a:pt x="725" y="2289"/>
                </a:cubicBezTo>
                <a:cubicBezTo>
                  <a:pt x="725" y="2312"/>
                  <a:pt x="725" y="2312"/>
                  <a:pt x="725" y="2312"/>
                </a:cubicBezTo>
                <a:cubicBezTo>
                  <a:pt x="728" y="2312"/>
                  <a:pt x="728" y="2312"/>
                  <a:pt x="728" y="2312"/>
                </a:cubicBezTo>
                <a:cubicBezTo>
                  <a:pt x="728" y="2288"/>
                  <a:pt x="728" y="2288"/>
                  <a:pt x="728" y="2288"/>
                </a:cubicBezTo>
                <a:cubicBezTo>
                  <a:pt x="731" y="2287"/>
                  <a:pt x="734" y="2285"/>
                  <a:pt x="737" y="2284"/>
                </a:cubicBezTo>
                <a:cubicBezTo>
                  <a:pt x="737" y="2312"/>
                  <a:pt x="737" y="2312"/>
                  <a:pt x="737" y="2312"/>
                </a:cubicBezTo>
                <a:cubicBezTo>
                  <a:pt x="740" y="2312"/>
                  <a:pt x="740" y="2312"/>
                  <a:pt x="740" y="2312"/>
                </a:cubicBezTo>
                <a:cubicBezTo>
                  <a:pt x="739" y="2283"/>
                  <a:pt x="739" y="2283"/>
                  <a:pt x="739" y="2283"/>
                </a:cubicBezTo>
                <a:cubicBezTo>
                  <a:pt x="742" y="2282"/>
                  <a:pt x="744" y="2281"/>
                  <a:pt x="747" y="2280"/>
                </a:cubicBezTo>
                <a:cubicBezTo>
                  <a:pt x="747" y="2312"/>
                  <a:pt x="747" y="2312"/>
                  <a:pt x="747" y="2312"/>
                </a:cubicBezTo>
                <a:cubicBezTo>
                  <a:pt x="750" y="2312"/>
                  <a:pt x="750" y="2312"/>
                  <a:pt x="750" y="2312"/>
                </a:cubicBezTo>
                <a:cubicBezTo>
                  <a:pt x="750" y="2279"/>
                  <a:pt x="750" y="2279"/>
                  <a:pt x="750" y="2279"/>
                </a:cubicBezTo>
                <a:cubicBezTo>
                  <a:pt x="752" y="2278"/>
                  <a:pt x="754" y="2277"/>
                  <a:pt x="756" y="2276"/>
                </a:cubicBezTo>
                <a:cubicBezTo>
                  <a:pt x="756" y="2312"/>
                  <a:pt x="756" y="2312"/>
                  <a:pt x="756" y="2312"/>
                </a:cubicBezTo>
                <a:cubicBezTo>
                  <a:pt x="759" y="2312"/>
                  <a:pt x="759" y="2312"/>
                  <a:pt x="759" y="2312"/>
                </a:cubicBezTo>
                <a:cubicBezTo>
                  <a:pt x="759" y="2275"/>
                  <a:pt x="759" y="2275"/>
                  <a:pt x="759" y="2275"/>
                </a:cubicBezTo>
                <a:cubicBezTo>
                  <a:pt x="763" y="2273"/>
                  <a:pt x="767" y="2270"/>
                  <a:pt x="772" y="2268"/>
                </a:cubicBezTo>
                <a:cubicBezTo>
                  <a:pt x="767" y="2276"/>
                  <a:pt x="764" y="2284"/>
                  <a:pt x="766" y="2293"/>
                </a:cubicBezTo>
                <a:cubicBezTo>
                  <a:pt x="767" y="2295"/>
                  <a:pt x="768" y="2297"/>
                  <a:pt x="769" y="2298"/>
                </a:cubicBezTo>
                <a:cubicBezTo>
                  <a:pt x="769" y="2312"/>
                  <a:pt x="769" y="2312"/>
                  <a:pt x="769" y="2312"/>
                </a:cubicBezTo>
                <a:cubicBezTo>
                  <a:pt x="772" y="2312"/>
                  <a:pt x="772" y="2312"/>
                  <a:pt x="772" y="2312"/>
                </a:cubicBezTo>
                <a:cubicBezTo>
                  <a:pt x="772" y="2302"/>
                  <a:pt x="772" y="2302"/>
                  <a:pt x="772" y="2302"/>
                </a:cubicBezTo>
                <a:cubicBezTo>
                  <a:pt x="774" y="2305"/>
                  <a:pt x="778" y="2308"/>
                  <a:pt x="781" y="2310"/>
                </a:cubicBezTo>
                <a:cubicBezTo>
                  <a:pt x="781" y="2312"/>
                  <a:pt x="781" y="2312"/>
                  <a:pt x="781" y="2312"/>
                </a:cubicBezTo>
                <a:cubicBezTo>
                  <a:pt x="784" y="2312"/>
                  <a:pt x="784" y="2312"/>
                  <a:pt x="784" y="2312"/>
                </a:cubicBezTo>
                <a:cubicBezTo>
                  <a:pt x="784" y="2311"/>
                  <a:pt x="784" y="2311"/>
                  <a:pt x="784" y="2311"/>
                </a:cubicBezTo>
                <a:cubicBezTo>
                  <a:pt x="784" y="2311"/>
                  <a:pt x="785" y="2312"/>
                  <a:pt x="785" y="2312"/>
                </a:cubicBezTo>
                <a:cubicBezTo>
                  <a:pt x="827" y="2312"/>
                  <a:pt x="827" y="2312"/>
                  <a:pt x="827" y="2312"/>
                </a:cubicBezTo>
                <a:cubicBezTo>
                  <a:pt x="829" y="2311"/>
                  <a:pt x="831" y="2310"/>
                  <a:pt x="832" y="2310"/>
                </a:cubicBezTo>
                <a:cubicBezTo>
                  <a:pt x="832" y="2312"/>
                  <a:pt x="832" y="2312"/>
                  <a:pt x="832" y="2312"/>
                </a:cubicBezTo>
                <a:cubicBezTo>
                  <a:pt x="835" y="2312"/>
                  <a:pt x="835" y="2312"/>
                  <a:pt x="835" y="2312"/>
                </a:cubicBezTo>
                <a:cubicBezTo>
                  <a:pt x="835" y="2308"/>
                  <a:pt x="835" y="2308"/>
                  <a:pt x="835" y="2308"/>
                </a:cubicBezTo>
                <a:cubicBezTo>
                  <a:pt x="838" y="2307"/>
                  <a:pt x="840" y="2306"/>
                  <a:pt x="842" y="2305"/>
                </a:cubicBezTo>
                <a:cubicBezTo>
                  <a:pt x="842" y="2312"/>
                  <a:pt x="842" y="2312"/>
                  <a:pt x="842" y="2312"/>
                </a:cubicBezTo>
                <a:cubicBezTo>
                  <a:pt x="845" y="2312"/>
                  <a:pt x="845" y="2312"/>
                  <a:pt x="845" y="2312"/>
                </a:cubicBezTo>
                <a:cubicBezTo>
                  <a:pt x="845" y="2303"/>
                  <a:pt x="845" y="2303"/>
                  <a:pt x="845" y="2303"/>
                </a:cubicBezTo>
                <a:cubicBezTo>
                  <a:pt x="848" y="2301"/>
                  <a:pt x="851" y="2299"/>
                  <a:pt x="854" y="2297"/>
                </a:cubicBezTo>
                <a:cubicBezTo>
                  <a:pt x="855" y="2312"/>
                  <a:pt x="855" y="2312"/>
                  <a:pt x="855" y="2312"/>
                </a:cubicBezTo>
                <a:cubicBezTo>
                  <a:pt x="857" y="2312"/>
                  <a:pt x="857" y="2312"/>
                  <a:pt x="857" y="2312"/>
                </a:cubicBezTo>
                <a:cubicBezTo>
                  <a:pt x="857" y="2295"/>
                  <a:pt x="857" y="2295"/>
                  <a:pt x="857" y="2295"/>
                </a:cubicBezTo>
                <a:cubicBezTo>
                  <a:pt x="858" y="2294"/>
                  <a:pt x="859" y="2293"/>
                  <a:pt x="860" y="2293"/>
                </a:cubicBezTo>
                <a:cubicBezTo>
                  <a:pt x="861" y="2292"/>
                  <a:pt x="863" y="2290"/>
                  <a:pt x="864" y="2289"/>
                </a:cubicBezTo>
                <a:cubicBezTo>
                  <a:pt x="865" y="2312"/>
                  <a:pt x="865" y="2312"/>
                  <a:pt x="865" y="2312"/>
                </a:cubicBezTo>
                <a:cubicBezTo>
                  <a:pt x="867" y="2312"/>
                  <a:pt x="867" y="2312"/>
                  <a:pt x="867" y="2312"/>
                </a:cubicBezTo>
                <a:cubicBezTo>
                  <a:pt x="867" y="2287"/>
                  <a:pt x="867" y="2287"/>
                  <a:pt x="867" y="2287"/>
                </a:cubicBezTo>
                <a:cubicBezTo>
                  <a:pt x="869" y="2285"/>
                  <a:pt x="872" y="2283"/>
                  <a:pt x="874" y="2281"/>
                </a:cubicBezTo>
                <a:cubicBezTo>
                  <a:pt x="874" y="2312"/>
                  <a:pt x="874" y="2312"/>
                  <a:pt x="874" y="2312"/>
                </a:cubicBezTo>
                <a:cubicBezTo>
                  <a:pt x="886" y="2312"/>
                  <a:pt x="886" y="2312"/>
                  <a:pt x="886" y="2312"/>
                </a:cubicBezTo>
                <a:cubicBezTo>
                  <a:pt x="886" y="2310"/>
                  <a:pt x="886" y="2307"/>
                  <a:pt x="886" y="2305"/>
                </a:cubicBezTo>
                <a:cubicBezTo>
                  <a:pt x="890" y="2305"/>
                  <a:pt x="890" y="2310"/>
                  <a:pt x="890" y="2311"/>
                </a:cubicBezTo>
                <a:cubicBezTo>
                  <a:pt x="890" y="2311"/>
                  <a:pt x="889" y="2312"/>
                  <a:pt x="889" y="2312"/>
                </a:cubicBezTo>
                <a:cubicBezTo>
                  <a:pt x="893" y="2312"/>
                  <a:pt x="893" y="2312"/>
                  <a:pt x="893" y="2312"/>
                </a:cubicBezTo>
                <a:cubicBezTo>
                  <a:pt x="893" y="2312"/>
                  <a:pt x="893" y="2312"/>
                  <a:pt x="893" y="2311"/>
                </a:cubicBezTo>
                <a:cubicBezTo>
                  <a:pt x="893" y="2310"/>
                  <a:pt x="893" y="2308"/>
                  <a:pt x="892" y="2306"/>
                </a:cubicBezTo>
                <a:cubicBezTo>
                  <a:pt x="919" y="2310"/>
                  <a:pt x="919" y="2310"/>
                  <a:pt x="919" y="2310"/>
                </a:cubicBezTo>
                <a:cubicBezTo>
                  <a:pt x="919" y="2311"/>
                  <a:pt x="919" y="2311"/>
                  <a:pt x="918" y="2312"/>
                </a:cubicBezTo>
                <a:cubicBezTo>
                  <a:pt x="922" y="2312"/>
                  <a:pt x="922" y="2312"/>
                  <a:pt x="922" y="2312"/>
                </a:cubicBezTo>
                <a:cubicBezTo>
                  <a:pt x="923" y="2311"/>
                  <a:pt x="925" y="2311"/>
                  <a:pt x="926" y="2311"/>
                </a:cubicBezTo>
                <a:cubicBezTo>
                  <a:pt x="926" y="2312"/>
                  <a:pt x="926" y="2312"/>
                  <a:pt x="926" y="2312"/>
                </a:cubicBezTo>
                <a:cubicBezTo>
                  <a:pt x="936" y="2312"/>
                  <a:pt x="936" y="2312"/>
                  <a:pt x="936" y="2312"/>
                </a:cubicBezTo>
                <a:cubicBezTo>
                  <a:pt x="937" y="2306"/>
                  <a:pt x="938" y="2301"/>
                  <a:pt x="938" y="2297"/>
                </a:cubicBezTo>
                <a:cubicBezTo>
                  <a:pt x="939" y="2292"/>
                  <a:pt x="939" y="2283"/>
                  <a:pt x="940" y="2271"/>
                </a:cubicBezTo>
                <a:cubicBezTo>
                  <a:pt x="953" y="2277"/>
                  <a:pt x="953" y="2277"/>
                  <a:pt x="953" y="2277"/>
                </a:cubicBezTo>
                <a:cubicBezTo>
                  <a:pt x="953" y="2277"/>
                  <a:pt x="953" y="2277"/>
                  <a:pt x="953" y="2278"/>
                </a:cubicBezTo>
                <a:cubicBezTo>
                  <a:pt x="953" y="2280"/>
                  <a:pt x="955" y="2282"/>
                  <a:pt x="957" y="2282"/>
                </a:cubicBezTo>
                <a:cubicBezTo>
                  <a:pt x="954" y="2312"/>
                  <a:pt x="954" y="2312"/>
                  <a:pt x="954" y="2312"/>
                </a:cubicBezTo>
                <a:cubicBezTo>
                  <a:pt x="956" y="2312"/>
                  <a:pt x="956" y="2312"/>
                  <a:pt x="956" y="2312"/>
                </a:cubicBezTo>
                <a:cubicBezTo>
                  <a:pt x="959" y="2282"/>
                  <a:pt x="959" y="2282"/>
                  <a:pt x="959" y="2282"/>
                </a:cubicBezTo>
                <a:cubicBezTo>
                  <a:pt x="960" y="2281"/>
                  <a:pt x="962" y="2280"/>
                  <a:pt x="962" y="2278"/>
                </a:cubicBezTo>
                <a:cubicBezTo>
                  <a:pt x="962" y="2278"/>
                  <a:pt x="962" y="2277"/>
                  <a:pt x="962" y="2277"/>
                </a:cubicBezTo>
                <a:cubicBezTo>
                  <a:pt x="990" y="2276"/>
                  <a:pt x="990" y="2276"/>
                  <a:pt x="990" y="2276"/>
                </a:cubicBezTo>
                <a:cubicBezTo>
                  <a:pt x="991" y="2277"/>
                  <a:pt x="992" y="2278"/>
                  <a:pt x="993" y="2278"/>
                </a:cubicBezTo>
                <a:cubicBezTo>
                  <a:pt x="991" y="2300"/>
                  <a:pt x="991" y="2300"/>
                  <a:pt x="991" y="2300"/>
                </a:cubicBezTo>
                <a:cubicBezTo>
                  <a:pt x="991" y="2300"/>
                  <a:pt x="990" y="2300"/>
                  <a:pt x="990" y="2300"/>
                </a:cubicBezTo>
                <a:cubicBezTo>
                  <a:pt x="988" y="2300"/>
                  <a:pt x="986" y="2302"/>
                  <a:pt x="986" y="2304"/>
                </a:cubicBezTo>
                <a:cubicBezTo>
                  <a:pt x="986" y="2307"/>
                  <a:pt x="988" y="2309"/>
                  <a:pt x="990" y="2309"/>
                </a:cubicBezTo>
                <a:cubicBezTo>
                  <a:pt x="991" y="2309"/>
                  <a:pt x="991" y="2308"/>
                  <a:pt x="991" y="2308"/>
                </a:cubicBezTo>
                <a:cubicBezTo>
                  <a:pt x="993" y="2312"/>
                  <a:pt x="993" y="2312"/>
                  <a:pt x="993" y="2312"/>
                </a:cubicBezTo>
                <a:cubicBezTo>
                  <a:pt x="995" y="2312"/>
                  <a:pt x="995" y="2312"/>
                  <a:pt x="995" y="2312"/>
                </a:cubicBezTo>
                <a:cubicBezTo>
                  <a:pt x="993" y="2308"/>
                  <a:pt x="993" y="2308"/>
                  <a:pt x="993" y="2308"/>
                </a:cubicBezTo>
                <a:cubicBezTo>
                  <a:pt x="994" y="2307"/>
                  <a:pt x="994" y="2307"/>
                  <a:pt x="994" y="2306"/>
                </a:cubicBezTo>
                <a:cubicBezTo>
                  <a:pt x="1040" y="2288"/>
                  <a:pt x="1040" y="2288"/>
                  <a:pt x="1040" y="2288"/>
                </a:cubicBezTo>
                <a:cubicBezTo>
                  <a:pt x="1041" y="2290"/>
                  <a:pt x="1042" y="2291"/>
                  <a:pt x="1044" y="2291"/>
                </a:cubicBezTo>
                <a:cubicBezTo>
                  <a:pt x="1045" y="2291"/>
                  <a:pt x="1045" y="2291"/>
                  <a:pt x="1045" y="2291"/>
                </a:cubicBezTo>
                <a:cubicBezTo>
                  <a:pt x="1066" y="2312"/>
                  <a:pt x="1066" y="2312"/>
                  <a:pt x="1066" y="2312"/>
                </a:cubicBezTo>
                <a:cubicBezTo>
                  <a:pt x="1069" y="2312"/>
                  <a:pt x="1069" y="2312"/>
                  <a:pt x="1069" y="2312"/>
                </a:cubicBezTo>
                <a:cubicBezTo>
                  <a:pt x="1047" y="2290"/>
                  <a:pt x="1047" y="2290"/>
                  <a:pt x="1047" y="2290"/>
                </a:cubicBezTo>
                <a:cubicBezTo>
                  <a:pt x="1048" y="2289"/>
                  <a:pt x="1048" y="2288"/>
                  <a:pt x="1048" y="2287"/>
                </a:cubicBezTo>
                <a:cubicBezTo>
                  <a:pt x="1099" y="2285"/>
                  <a:pt x="1099" y="2285"/>
                  <a:pt x="1099" y="2285"/>
                </a:cubicBezTo>
                <a:cubicBezTo>
                  <a:pt x="1099" y="2286"/>
                  <a:pt x="1100" y="2287"/>
                  <a:pt x="1101" y="2287"/>
                </a:cubicBezTo>
                <a:cubicBezTo>
                  <a:pt x="1094" y="2312"/>
                  <a:pt x="1094" y="2312"/>
                  <a:pt x="1094" y="2312"/>
                </a:cubicBezTo>
                <a:cubicBezTo>
                  <a:pt x="1096" y="2312"/>
                  <a:pt x="1096" y="2312"/>
                  <a:pt x="1096" y="2312"/>
                </a:cubicBezTo>
                <a:cubicBezTo>
                  <a:pt x="1103" y="2288"/>
                  <a:pt x="1103" y="2288"/>
                  <a:pt x="1103" y="2288"/>
                </a:cubicBezTo>
                <a:cubicBezTo>
                  <a:pt x="1105" y="2288"/>
                  <a:pt x="1106" y="2286"/>
                  <a:pt x="1107" y="2284"/>
                </a:cubicBezTo>
                <a:cubicBezTo>
                  <a:pt x="1116" y="2285"/>
                  <a:pt x="1116" y="2285"/>
                  <a:pt x="1116" y="2285"/>
                </a:cubicBezTo>
                <a:cubicBezTo>
                  <a:pt x="1116" y="2283"/>
                  <a:pt x="1116" y="2283"/>
                  <a:pt x="1116" y="2283"/>
                </a:cubicBezTo>
                <a:cubicBezTo>
                  <a:pt x="1107" y="2282"/>
                  <a:pt x="1107" y="2282"/>
                  <a:pt x="1107" y="2282"/>
                </a:cubicBezTo>
                <a:cubicBezTo>
                  <a:pt x="1106" y="2281"/>
                  <a:pt x="1105" y="2279"/>
                  <a:pt x="1103" y="2279"/>
                </a:cubicBezTo>
                <a:cubicBezTo>
                  <a:pt x="1102" y="2279"/>
                  <a:pt x="1101" y="2279"/>
                  <a:pt x="1101" y="2280"/>
                </a:cubicBezTo>
                <a:cubicBezTo>
                  <a:pt x="1079" y="2237"/>
                  <a:pt x="1079" y="2237"/>
                  <a:pt x="1079" y="2237"/>
                </a:cubicBezTo>
                <a:cubicBezTo>
                  <a:pt x="1079" y="2237"/>
                  <a:pt x="1079" y="2237"/>
                  <a:pt x="1079" y="2237"/>
                </a:cubicBezTo>
                <a:cubicBezTo>
                  <a:pt x="1116" y="2258"/>
                  <a:pt x="1116" y="2258"/>
                  <a:pt x="1116" y="2258"/>
                </a:cubicBezTo>
                <a:cubicBezTo>
                  <a:pt x="1116" y="2256"/>
                  <a:pt x="1116" y="2256"/>
                  <a:pt x="1116" y="2256"/>
                </a:cubicBezTo>
                <a:cubicBezTo>
                  <a:pt x="1081" y="2236"/>
                  <a:pt x="1081" y="2236"/>
                  <a:pt x="1081" y="2236"/>
                </a:cubicBezTo>
                <a:cubicBezTo>
                  <a:pt x="1081" y="2235"/>
                  <a:pt x="1081" y="2234"/>
                  <a:pt x="1081" y="2234"/>
                </a:cubicBezTo>
                <a:cubicBezTo>
                  <a:pt x="1116" y="2234"/>
                  <a:pt x="1116" y="2234"/>
                  <a:pt x="1116" y="2234"/>
                </a:cubicBezTo>
                <a:cubicBezTo>
                  <a:pt x="1116" y="2232"/>
                  <a:pt x="1116" y="2232"/>
                  <a:pt x="1116" y="2232"/>
                </a:cubicBezTo>
                <a:cubicBezTo>
                  <a:pt x="1081" y="2232"/>
                  <a:pt x="1081" y="2232"/>
                  <a:pt x="1081" y="2232"/>
                </a:cubicBezTo>
                <a:cubicBezTo>
                  <a:pt x="1081" y="2231"/>
                  <a:pt x="1080" y="2230"/>
                  <a:pt x="1080" y="2230"/>
                </a:cubicBezTo>
                <a:cubicBezTo>
                  <a:pt x="1104" y="2197"/>
                  <a:pt x="1104" y="2197"/>
                  <a:pt x="1104" y="2197"/>
                </a:cubicBezTo>
                <a:cubicBezTo>
                  <a:pt x="1104" y="2197"/>
                  <a:pt x="1104" y="2197"/>
                  <a:pt x="1104" y="2197"/>
                </a:cubicBezTo>
                <a:cubicBezTo>
                  <a:pt x="1106" y="2197"/>
                  <a:pt x="1108" y="2195"/>
                  <a:pt x="1108" y="2193"/>
                </a:cubicBezTo>
                <a:cubicBezTo>
                  <a:pt x="1116" y="2193"/>
                  <a:pt x="1116" y="2193"/>
                  <a:pt x="1116" y="2193"/>
                </a:cubicBezTo>
                <a:cubicBezTo>
                  <a:pt x="1116" y="2191"/>
                  <a:pt x="1116" y="2191"/>
                  <a:pt x="1116" y="2191"/>
                </a:cubicBezTo>
                <a:cubicBezTo>
                  <a:pt x="1108" y="2191"/>
                  <a:pt x="1108" y="2191"/>
                  <a:pt x="1108" y="2191"/>
                </a:cubicBezTo>
                <a:cubicBezTo>
                  <a:pt x="1107" y="2189"/>
                  <a:pt x="1106" y="2188"/>
                  <a:pt x="1104" y="2188"/>
                </a:cubicBezTo>
                <a:cubicBezTo>
                  <a:pt x="1104" y="2188"/>
                  <a:pt x="1104" y="2188"/>
                  <a:pt x="1104" y="2188"/>
                </a:cubicBezTo>
                <a:cubicBezTo>
                  <a:pt x="1091" y="2154"/>
                  <a:pt x="1091" y="2154"/>
                  <a:pt x="1091" y="2154"/>
                </a:cubicBezTo>
                <a:cubicBezTo>
                  <a:pt x="1092" y="2153"/>
                  <a:pt x="1092" y="2152"/>
                  <a:pt x="1092" y="2150"/>
                </a:cubicBezTo>
                <a:cubicBezTo>
                  <a:pt x="1092" y="2150"/>
                  <a:pt x="1092" y="2150"/>
                  <a:pt x="1092" y="2150"/>
                </a:cubicBezTo>
                <a:cubicBezTo>
                  <a:pt x="1116" y="2143"/>
                  <a:pt x="1116" y="2143"/>
                  <a:pt x="1116" y="2143"/>
                </a:cubicBezTo>
                <a:cubicBezTo>
                  <a:pt x="1116" y="2141"/>
                  <a:pt x="1116" y="2141"/>
                  <a:pt x="1116" y="2141"/>
                </a:cubicBezTo>
                <a:cubicBezTo>
                  <a:pt x="1091" y="2148"/>
                  <a:pt x="1091" y="2148"/>
                  <a:pt x="1091" y="2148"/>
                </a:cubicBezTo>
                <a:cubicBezTo>
                  <a:pt x="1091" y="2147"/>
                  <a:pt x="1090" y="2147"/>
                  <a:pt x="1090" y="2146"/>
                </a:cubicBezTo>
                <a:cubicBezTo>
                  <a:pt x="1099" y="2091"/>
                  <a:pt x="1099" y="2091"/>
                  <a:pt x="1099" y="2091"/>
                </a:cubicBezTo>
                <a:cubicBezTo>
                  <a:pt x="1101" y="2091"/>
                  <a:pt x="1102" y="2090"/>
                  <a:pt x="1103" y="2089"/>
                </a:cubicBezTo>
                <a:cubicBezTo>
                  <a:pt x="1116" y="2095"/>
                  <a:pt x="1116" y="2095"/>
                  <a:pt x="1116" y="2095"/>
                </a:cubicBezTo>
                <a:cubicBezTo>
                  <a:pt x="1116" y="2093"/>
                  <a:pt x="1116" y="2093"/>
                  <a:pt x="1116" y="2093"/>
                </a:cubicBezTo>
                <a:cubicBezTo>
                  <a:pt x="1103" y="2087"/>
                  <a:pt x="1103" y="2087"/>
                  <a:pt x="1103" y="2087"/>
                </a:cubicBezTo>
                <a:cubicBezTo>
                  <a:pt x="1103" y="2087"/>
                  <a:pt x="1103" y="2087"/>
                  <a:pt x="1103" y="2087"/>
                </a:cubicBezTo>
                <a:cubicBezTo>
                  <a:pt x="1103" y="2087"/>
                  <a:pt x="1103" y="2087"/>
                  <a:pt x="1103" y="2087"/>
                </a:cubicBezTo>
                <a:cubicBezTo>
                  <a:pt x="1116" y="2083"/>
                  <a:pt x="1116" y="2083"/>
                  <a:pt x="1116" y="2083"/>
                </a:cubicBezTo>
                <a:cubicBezTo>
                  <a:pt x="1116" y="2081"/>
                  <a:pt x="1116" y="2081"/>
                  <a:pt x="1116" y="2081"/>
                </a:cubicBezTo>
                <a:cubicBezTo>
                  <a:pt x="1103" y="2085"/>
                  <a:pt x="1103" y="2085"/>
                  <a:pt x="1103" y="2085"/>
                </a:cubicBezTo>
                <a:cubicBezTo>
                  <a:pt x="1102" y="2084"/>
                  <a:pt x="1102" y="2083"/>
                  <a:pt x="1101" y="2083"/>
                </a:cubicBezTo>
                <a:cubicBezTo>
                  <a:pt x="1101" y="2036"/>
                  <a:pt x="1101" y="2036"/>
                  <a:pt x="1101" y="2036"/>
                </a:cubicBezTo>
                <a:cubicBezTo>
                  <a:pt x="1101" y="2036"/>
                  <a:pt x="1101" y="2036"/>
                  <a:pt x="1102" y="2036"/>
                </a:cubicBezTo>
                <a:cubicBezTo>
                  <a:pt x="1103" y="2036"/>
                  <a:pt x="1104" y="2036"/>
                  <a:pt x="1105" y="2035"/>
                </a:cubicBezTo>
                <a:cubicBezTo>
                  <a:pt x="1116" y="2040"/>
                  <a:pt x="1116" y="2040"/>
                  <a:pt x="1116" y="2040"/>
                </a:cubicBezTo>
                <a:cubicBezTo>
                  <a:pt x="1116" y="2038"/>
                  <a:pt x="1116" y="2038"/>
                  <a:pt x="1116" y="2038"/>
                </a:cubicBezTo>
                <a:cubicBezTo>
                  <a:pt x="1106" y="2033"/>
                  <a:pt x="1106" y="2033"/>
                  <a:pt x="1106" y="2033"/>
                </a:cubicBezTo>
                <a:cubicBezTo>
                  <a:pt x="1106" y="2033"/>
                  <a:pt x="1106" y="2032"/>
                  <a:pt x="1106" y="2032"/>
                </a:cubicBezTo>
                <a:cubicBezTo>
                  <a:pt x="1106" y="2032"/>
                  <a:pt x="1106" y="2032"/>
                  <a:pt x="1106" y="2032"/>
                </a:cubicBezTo>
                <a:cubicBezTo>
                  <a:pt x="1116" y="2029"/>
                  <a:pt x="1116" y="2029"/>
                  <a:pt x="1116" y="2029"/>
                </a:cubicBezTo>
                <a:cubicBezTo>
                  <a:pt x="1116" y="2027"/>
                  <a:pt x="1116" y="2027"/>
                  <a:pt x="1116" y="2027"/>
                </a:cubicBezTo>
                <a:cubicBezTo>
                  <a:pt x="1105" y="2030"/>
                  <a:pt x="1105" y="2030"/>
                  <a:pt x="1105" y="2030"/>
                </a:cubicBezTo>
                <a:cubicBezTo>
                  <a:pt x="1104" y="2029"/>
                  <a:pt x="1103" y="2028"/>
                  <a:pt x="1102" y="2028"/>
                </a:cubicBezTo>
                <a:cubicBezTo>
                  <a:pt x="1101" y="2028"/>
                  <a:pt x="1101" y="2028"/>
                  <a:pt x="1101" y="2028"/>
                </a:cubicBezTo>
                <a:cubicBezTo>
                  <a:pt x="1099" y="2010"/>
                  <a:pt x="1099" y="2010"/>
                  <a:pt x="1099" y="2010"/>
                </a:cubicBezTo>
                <a:cubicBezTo>
                  <a:pt x="1099" y="2010"/>
                  <a:pt x="1099" y="2010"/>
                  <a:pt x="1099" y="2010"/>
                </a:cubicBezTo>
                <a:cubicBezTo>
                  <a:pt x="1104" y="2013"/>
                  <a:pt x="1112" y="2012"/>
                  <a:pt x="1116" y="2008"/>
                </a:cubicBezTo>
                <a:cubicBezTo>
                  <a:pt x="1116" y="1969"/>
                  <a:pt x="1116" y="1969"/>
                  <a:pt x="1116" y="1969"/>
                </a:cubicBezTo>
                <a:cubicBezTo>
                  <a:pt x="1114" y="1958"/>
                  <a:pt x="1111" y="1948"/>
                  <a:pt x="1109" y="1937"/>
                </a:cubicBezTo>
                <a:cubicBezTo>
                  <a:pt x="1116" y="1936"/>
                  <a:pt x="1116" y="1936"/>
                  <a:pt x="1116" y="1936"/>
                </a:cubicBezTo>
                <a:cubicBezTo>
                  <a:pt x="1116" y="1933"/>
                  <a:pt x="1116" y="1933"/>
                  <a:pt x="1116" y="1933"/>
                </a:cubicBezTo>
                <a:cubicBezTo>
                  <a:pt x="1109" y="1935"/>
                  <a:pt x="1109" y="1935"/>
                  <a:pt x="1109" y="1935"/>
                </a:cubicBezTo>
                <a:cubicBezTo>
                  <a:pt x="1108" y="1933"/>
                  <a:pt x="1107" y="1930"/>
                  <a:pt x="1107" y="1928"/>
                </a:cubicBezTo>
                <a:cubicBezTo>
                  <a:pt x="1104" y="1912"/>
                  <a:pt x="1100" y="1893"/>
                  <a:pt x="1100" y="1878"/>
                </a:cubicBezTo>
                <a:cubicBezTo>
                  <a:pt x="1116" y="1889"/>
                  <a:pt x="1116" y="1889"/>
                  <a:pt x="1116" y="1889"/>
                </a:cubicBezTo>
                <a:cubicBezTo>
                  <a:pt x="1116" y="1887"/>
                  <a:pt x="1116" y="1887"/>
                  <a:pt x="1116" y="1887"/>
                </a:cubicBezTo>
                <a:cubicBezTo>
                  <a:pt x="1100" y="1875"/>
                  <a:pt x="1100" y="1875"/>
                  <a:pt x="1100" y="1875"/>
                </a:cubicBezTo>
                <a:cubicBezTo>
                  <a:pt x="1103" y="1871"/>
                  <a:pt x="1105" y="1866"/>
                  <a:pt x="1107" y="1861"/>
                </a:cubicBezTo>
                <a:cubicBezTo>
                  <a:pt x="1116" y="1862"/>
                  <a:pt x="1116" y="1862"/>
                  <a:pt x="1116" y="1862"/>
                </a:cubicBezTo>
                <a:cubicBezTo>
                  <a:pt x="1116" y="1860"/>
                  <a:pt x="1116" y="1860"/>
                  <a:pt x="1116" y="1860"/>
                </a:cubicBezTo>
                <a:cubicBezTo>
                  <a:pt x="1108" y="1859"/>
                  <a:pt x="1108" y="1859"/>
                  <a:pt x="1108" y="1859"/>
                </a:cubicBezTo>
                <a:cubicBezTo>
                  <a:pt x="1111" y="1853"/>
                  <a:pt x="1113" y="1846"/>
                  <a:pt x="1116" y="1839"/>
                </a:cubicBezTo>
                <a:cubicBezTo>
                  <a:pt x="1116" y="1786"/>
                  <a:pt x="1116" y="1786"/>
                  <a:pt x="1116" y="1786"/>
                </a:cubicBezTo>
                <a:cubicBezTo>
                  <a:pt x="1115" y="1792"/>
                  <a:pt x="1114" y="1797"/>
                  <a:pt x="1112" y="1802"/>
                </a:cubicBezTo>
                <a:cubicBezTo>
                  <a:pt x="1112" y="1801"/>
                  <a:pt x="1111" y="1799"/>
                  <a:pt x="1110" y="1797"/>
                </a:cubicBezTo>
                <a:cubicBezTo>
                  <a:pt x="1112" y="1793"/>
                  <a:pt x="1114" y="1788"/>
                  <a:pt x="1116" y="1783"/>
                </a:cubicBezTo>
                <a:cubicBezTo>
                  <a:pt x="1116" y="1724"/>
                  <a:pt x="1116" y="1724"/>
                  <a:pt x="1116" y="1724"/>
                </a:cubicBezTo>
                <a:cubicBezTo>
                  <a:pt x="1115" y="1723"/>
                  <a:pt x="1113" y="1723"/>
                  <a:pt x="1113" y="1721"/>
                </a:cubicBezTo>
                <a:cubicBezTo>
                  <a:pt x="1112" y="1720"/>
                  <a:pt x="1112" y="1717"/>
                  <a:pt x="1113" y="1716"/>
                </a:cubicBezTo>
                <a:cubicBezTo>
                  <a:pt x="1113" y="1714"/>
                  <a:pt x="1114" y="1713"/>
                  <a:pt x="1116" y="1712"/>
                </a:cubicBezTo>
                <a:cubicBezTo>
                  <a:pt x="1116" y="1695"/>
                  <a:pt x="1116" y="1695"/>
                  <a:pt x="1116" y="1695"/>
                </a:cubicBezTo>
                <a:cubicBezTo>
                  <a:pt x="1115" y="1695"/>
                  <a:pt x="1115" y="1696"/>
                  <a:pt x="1115" y="1696"/>
                </a:cubicBezTo>
                <a:cubicBezTo>
                  <a:pt x="1114" y="1699"/>
                  <a:pt x="1112" y="1705"/>
                  <a:pt x="1115" y="1708"/>
                </a:cubicBezTo>
                <a:cubicBezTo>
                  <a:pt x="1115" y="1708"/>
                  <a:pt x="1115" y="1708"/>
                  <a:pt x="1115" y="1708"/>
                </a:cubicBezTo>
                <a:cubicBezTo>
                  <a:pt x="1112" y="1709"/>
                  <a:pt x="1110" y="1712"/>
                  <a:pt x="1109" y="1714"/>
                </a:cubicBezTo>
                <a:cubicBezTo>
                  <a:pt x="1107" y="1717"/>
                  <a:pt x="1108" y="1721"/>
                  <a:pt x="1109" y="1724"/>
                </a:cubicBezTo>
                <a:cubicBezTo>
                  <a:pt x="1107" y="1725"/>
                  <a:pt x="1105" y="1728"/>
                  <a:pt x="1104" y="1730"/>
                </a:cubicBezTo>
                <a:cubicBezTo>
                  <a:pt x="1103" y="1733"/>
                  <a:pt x="1103" y="1738"/>
                  <a:pt x="1105" y="1740"/>
                </a:cubicBezTo>
                <a:cubicBezTo>
                  <a:pt x="1102" y="1741"/>
                  <a:pt x="1101" y="1741"/>
                  <a:pt x="1098" y="1747"/>
                </a:cubicBezTo>
                <a:cubicBezTo>
                  <a:pt x="1095" y="1753"/>
                  <a:pt x="1099" y="1758"/>
                  <a:pt x="1099" y="1758"/>
                </a:cubicBezTo>
                <a:cubicBezTo>
                  <a:pt x="1099" y="1758"/>
                  <a:pt x="1094" y="1760"/>
                  <a:pt x="1092" y="1766"/>
                </a:cubicBezTo>
                <a:cubicBezTo>
                  <a:pt x="1092" y="1769"/>
                  <a:pt x="1092" y="1771"/>
                  <a:pt x="1093" y="1773"/>
                </a:cubicBezTo>
                <a:cubicBezTo>
                  <a:pt x="1091" y="1774"/>
                  <a:pt x="1089" y="1776"/>
                  <a:pt x="1088" y="1778"/>
                </a:cubicBezTo>
                <a:cubicBezTo>
                  <a:pt x="1086" y="1780"/>
                  <a:pt x="1086" y="1783"/>
                  <a:pt x="1087" y="1786"/>
                </a:cubicBezTo>
                <a:cubicBezTo>
                  <a:pt x="1085" y="1786"/>
                  <a:pt x="1083" y="1788"/>
                  <a:pt x="1081" y="1790"/>
                </a:cubicBezTo>
                <a:cubicBezTo>
                  <a:pt x="1079" y="1793"/>
                  <a:pt x="1078" y="1800"/>
                  <a:pt x="1081" y="1804"/>
                </a:cubicBezTo>
                <a:cubicBezTo>
                  <a:pt x="1077" y="1805"/>
                  <a:pt x="1074" y="1807"/>
                  <a:pt x="1072" y="1810"/>
                </a:cubicBezTo>
                <a:cubicBezTo>
                  <a:pt x="1070" y="1813"/>
                  <a:pt x="1070" y="1817"/>
                  <a:pt x="1072" y="1820"/>
                </a:cubicBezTo>
                <a:cubicBezTo>
                  <a:pt x="1069" y="1820"/>
                  <a:pt x="1065" y="1823"/>
                  <a:pt x="1064" y="1826"/>
                </a:cubicBezTo>
                <a:cubicBezTo>
                  <a:pt x="1063" y="1828"/>
                  <a:pt x="1063" y="1831"/>
                  <a:pt x="1064" y="1833"/>
                </a:cubicBezTo>
                <a:cubicBezTo>
                  <a:pt x="1062" y="1833"/>
                  <a:pt x="1060" y="1835"/>
                  <a:pt x="1059" y="1837"/>
                </a:cubicBezTo>
                <a:cubicBezTo>
                  <a:pt x="1057" y="1839"/>
                  <a:pt x="1057" y="1842"/>
                  <a:pt x="1057" y="1845"/>
                </a:cubicBezTo>
                <a:cubicBezTo>
                  <a:pt x="1057" y="1846"/>
                  <a:pt x="1057" y="1848"/>
                  <a:pt x="1058" y="1849"/>
                </a:cubicBezTo>
                <a:cubicBezTo>
                  <a:pt x="1054" y="1848"/>
                  <a:pt x="1049" y="1849"/>
                  <a:pt x="1047" y="1852"/>
                </a:cubicBezTo>
                <a:cubicBezTo>
                  <a:pt x="1045" y="1854"/>
                  <a:pt x="1044" y="1859"/>
                  <a:pt x="1045" y="1861"/>
                </a:cubicBezTo>
                <a:cubicBezTo>
                  <a:pt x="1043" y="1861"/>
                  <a:pt x="1041" y="1863"/>
                  <a:pt x="1040" y="1864"/>
                </a:cubicBezTo>
                <a:cubicBezTo>
                  <a:pt x="1038" y="1867"/>
                  <a:pt x="1037" y="1870"/>
                  <a:pt x="1038" y="1873"/>
                </a:cubicBezTo>
                <a:cubicBezTo>
                  <a:pt x="1038" y="1873"/>
                  <a:pt x="1034" y="1872"/>
                  <a:pt x="1030" y="1875"/>
                </a:cubicBezTo>
                <a:cubicBezTo>
                  <a:pt x="1027" y="1878"/>
                  <a:pt x="1026" y="1882"/>
                  <a:pt x="1027" y="1886"/>
                </a:cubicBezTo>
                <a:cubicBezTo>
                  <a:pt x="1024" y="1885"/>
                  <a:pt x="1021" y="1886"/>
                  <a:pt x="1018" y="1887"/>
                </a:cubicBezTo>
                <a:cubicBezTo>
                  <a:pt x="1016" y="1889"/>
                  <a:pt x="1015" y="1892"/>
                  <a:pt x="1015" y="1895"/>
                </a:cubicBezTo>
                <a:cubicBezTo>
                  <a:pt x="1014" y="1893"/>
                  <a:pt x="1008" y="1894"/>
                  <a:pt x="1006" y="1895"/>
                </a:cubicBezTo>
                <a:cubicBezTo>
                  <a:pt x="1003" y="1897"/>
                  <a:pt x="1001" y="1901"/>
                  <a:pt x="1002" y="1904"/>
                </a:cubicBezTo>
                <a:cubicBezTo>
                  <a:pt x="1001" y="1904"/>
                  <a:pt x="1000" y="1904"/>
                  <a:pt x="999" y="1904"/>
                </a:cubicBezTo>
                <a:cubicBezTo>
                  <a:pt x="997" y="1904"/>
                  <a:pt x="995" y="1905"/>
                  <a:pt x="994" y="1907"/>
                </a:cubicBezTo>
                <a:cubicBezTo>
                  <a:pt x="992" y="1909"/>
                  <a:pt x="992" y="1911"/>
                  <a:pt x="991" y="1913"/>
                </a:cubicBezTo>
                <a:cubicBezTo>
                  <a:pt x="989" y="1911"/>
                  <a:pt x="985" y="1911"/>
                  <a:pt x="983" y="1912"/>
                </a:cubicBezTo>
                <a:cubicBezTo>
                  <a:pt x="980" y="1913"/>
                  <a:pt x="976" y="1917"/>
                  <a:pt x="976" y="1921"/>
                </a:cubicBezTo>
                <a:cubicBezTo>
                  <a:pt x="973" y="1919"/>
                  <a:pt x="969" y="1918"/>
                  <a:pt x="966" y="1919"/>
                </a:cubicBezTo>
                <a:cubicBezTo>
                  <a:pt x="963" y="1919"/>
                  <a:pt x="961" y="1922"/>
                  <a:pt x="960" y="1925"/>
                </a:cubicBezTo>
                <a:cubicBezTo>
                  <a:pt x="957" y="1923"/>
                  <a:pt x="952" y="1922"/>
                  <a:pt x="950" y="1922"/>
                </a:cubicBezTo>
                <a:cubicBezTo>
                  <a:pt x="947" y="1922"/>
                  <a:pt x="944" y="1924"/>
                  <a:pt x="943" y="1927"/>
                </a:cubicBezTo>
                <a:cubicBezTo>
                  <a:pt x="943" y="1927"/>
                  <a:pt x="940" y="1923"/>
                  <a:pt x="934" y="1923"/>
                </a:cubicBezTo>
                <a:cubicBezTo>
                  <a:pt x="929" y="1923"/>
                  <a:pt x="928" y="1924"/>
                  <a:pt x="926" y="1926"/>
                </a:cubicBezTo>
                <a:cubicBezTo>
                  <a:pt x="926" y="1924"/>
                  <a:pt x="922" y="1922"/>
                  <a:pt x="918" y="1921"/>
                </a:cubicBezTo>
                <a:cubicBezTo>
                  <a:pt x="914" y="1921"/>
                  <a:pt x="913" y="1922"/>
                  <a:pt x="911" y="1924"/>
                </a:cubicBezTo>
                <a:cubicBezTo>
                  <a:pt x="910" y="1921"/>
                  <a:pt x="907" y="1918"/>
                  <a:pt x="904" y="1917"/>
                </a:cubicBezTo>
                <a:cubicBezTo>
                  <a:pt x="901" y="1916"/>
                  <a:pt x="898" y="1916"/>
                  <a:pt x="896" y="1918"/>
                </a:cubicBezTo>
                <a:cubicBezTo>
                  <a:pt x="896" y="1915"/>
                  <a:pt x="893" y="1912"/>
                  <a:pt x="891" y="1910"/>
                </a:cubicBezTo>
                <a:cubicBezTo>
                  <a:pt x="889" y="1909"/>
                  <a:pt x="886" y="1909"/>
                  <a:pt x="884" y="1909"/>
                </a:cubicBezTo>
                <a:cubicBezTo>
                  <a:pt x="884" y="1907"/>
                  <a:pt x="883" y="1905"/>
                  <a:pt x="881" y="1903"/>
                </a:cubicBezTo>
                <a:cubicBezTo>
                  <a:pt x="879" y="1902"/>
                  <a:pt x="878" y="1901"/>
                  <a:pt x="876" y="1901"/>
                </a:cubicBezTo>
                <a:cubicBezTo>
                  <a:pt x="878" y="1899"/>
                  <a:pt x="878" y="1895"/>
                  <a:pt x="878" y="1893"/>
                </a:cubicBezTo>
                <a:cubicBezTo>
                  <a:pt x="877" y="1888"/>
                  <a:pt x="874" y="1886"/>
                  <a:pt x="870" y="1886"/>
                </a:cubicBezTo>
                <a:cubicBezTo>
                  <a:pt x="871" y="1885"/>
                  <a:pt x="871" y="1883"/>
                  <a:pt x="871" y="1881"/>
                </a:cubicBezTo>
                <a:cubicBezTo>
                  <a:pt x="872" y="1878"/>
                  <a:pt x="870" y="1876"/>
                  <a:pt x="868" y="1874"/>
                </a:cubicBezTo>
                <a:cubicBezTo>
                  <a:pt x="870" y="1873"/>
                  <a:pt x="871" y="1871"/>
                  <a:pt x="872" y="1868"/>
                </a:cubicBezTo>
                <a:cubicBezTo>
                  <a:pt x="873" y="1866"/>
                  <a:pt x="873" y="1862"/>
                  <a:pt x="871" y="1860"/>
                </a:cubicBezTo>
                <a:cubicBezTo>
                  <a:pt x="874" y="1859"/>
                  <a:pt x="876" y="1857"/>
                  <a:pt x="878" y="1855"/>
                </a:cubicBezTo>
                <a:cubicBezTo>
                  <a:pt x="879" y="1854"/>
                  <a:pt x="879" y="1852"/>
                  <a:pt x="879" y="1850"/>
                </a:cubicBezTo>
                <a:cubicBezTo>
                  <a:pt x="882" y="1852"/>
                  <a:pt x="886" y="1853"/>
                  <a:pt x="889" y="1852"/>
                </a:cubicBezTo>
                <a:cubicBezTo>
                  <a:pt x="892" y="1851"/>
                  <a:pt x="895" y="1848"/>
                  <a:pt x="896" y="1845"/>
                </a:cubicBezTo>
                <a:cubicBezTo>
                  <a:pt x="898" y="1847"/>
                  <a:pt x="900" y="1848"/>
                  <a:pt x="903" y="1848"/>
                </a:cubicBezTo>
                <a:cubicBezTo>
                  <a:pt x="904" y="1849"/>
                  <a:pt x="906" y="1848"/>
                  <a:pt x="908" y="1847"/>
                </a:cubicBezTo>
                <a:cubicBezTo>
                  <a:pt x="908" y="1849"/>
                  <a:pt x="910" y="1852"/>
                  <a:pt x="913" y="1853"/>
                </a:cubicBezTo>
                <a:cubicBezTo>
                  <a:pt x="916" y="1855"/>
                  <a:pt x="919" y="1854"/>
                  <a:pt x="922" y="1852"/>
                </a:cubicBezTo>
                <a:cubicBezTo>
                  <a:pt x="921" y="1858"/>
                  <a:pt x="926" y="1861"/>
                  <a:pt x="926" y="1862"/>
                </a:cubicBezTo>
                <a:cubicBezTo>
                  <a:pt x="925" y="1863"/>
                  <a:pt x="923" y="1864"/>
                  <a:pt x="923" y="1866"/>
                </a:cubicBezTo>
                <a:cubicBezTo>
                  <a:pt x="920" y="1869"/>
                  <a:pt x="919" y="1873"/>
                  <a:pt x="921" y="1877"/>
                </a:cubicBezTo>
                <a:cubicBezTo>
                  <a:pt x="924" y="1881"/>
                  <a:pt x="929" y="1881"/>
                  <a:pt x="932" y="1879"/>
                </a:cubicBezTo>
                <a:cubicBezTo>
                  <a:pt x="932" y="1880"/>
                  <a:pt x="932" y="1882"/>
                  <a:pt x="933" y="1883"/>
                </a:cubicBezTo>
                <a:cubicBezTo>
                  <a:pt x="934" y="1888"/>
                  <a:pt x="938" y="1891"/>
                  <a:pt x="942" y="1891"/>
                </a:cubicBezTo>
                <a:cubicBezTo>
                  <a:pt x="947" y="1891"/>
                  <a:pt x="951" y="1887"/>
                  <a:pt x="953" y="1882"/>
                </a:cubicBezTo>
                <a:cubicBezTo>
                  <a:pt x="955" y="1884"/>
                  <a:pt x="958" y="1884"/>
                  <a:pt x="961" y="1883"/>
                </a:cubicBezTo>
                <a:cubicBezTo>
                  <a:pt x="963" y="1883"/>
                  <a:pt x="967" y="1881"/>
                  <a:pt x="968" y="1877"/>
                </a:cubicBezTo>
                <a:cubicBezTo>
                  <a:pt x="971" y="1879"/>
                  <a:pt x="975" y="1879"/>
                  <a:pt x="979" y="1877"/>
                </a:cubicBezTo>
                <a:cubicBezTo>
                  <a:pt x="982" y="1875"/>
                  <a:pt x="984" y="1872"/>
                  <a:pt x="985" y="1868"/>
                </a:cubicBezTo>
                <a:cubicBezTo>
                  <a:pt x="987" y="1869"/>
                  <a:pt x="990" y="1869"/>
                  <a:pt x="995" y="1866"/>
                </a:cubicBezTo>
                <a:cubicBezTo>
                  <a:pt x="999" y="1862"/>
                  <a:pt x="1000" y="1858"/>
                  <a:pt x="999" y="1855"/>
                </a:cubicBezTo>
                <a:cubicBezTo>
                  <a:pt x="1001" y="1856"/>
                  <a:pt x="1004" y="1856"/>
                  <a:pt x="1006" y="1855"/>
                </a:cubicBezTo>
                <a:cubicBezTo>
                  <a:pt x="1011" y="1852"/>
                  <a:pt x="1011" y="1848"/>
                  <a:pt x="1010" y="1843"/>
                </a:cubicBezTo>
                <a:cubicBezTo>
                  <a:pt x="1012" y="1844"/>
                  <a:pt x="1015" y="1843"/>
                  <a:pt x="1017" y="1842"/>
                </a:cubicBezTo>
                <a:cubicBezTo>
                  <a:pt x="1020" y="1840"/>
                  <a:pt x="1021" y="1836"/>
                  <a:pt x="1021" y="1833"/>
                </a:cubicBezTo>
                <a:cubicBezTo>
                  <a:pt x="1023" y="1833"/>
                  <a:pt x="1026" y="1832"/>
                  <a:pt x="1028" y="1831"/>
                </a:cubicBezTo>
                <a:cubicBezTo>
                  <a:pt x="1031" y="1828"/>
                  <a:pt x="1032" y="1824"/>
                  <a:pt x="1031" y="1820"/>
                </a:cubicBezTo>
                <a:cubicBezTo>
                  <a:pt x="1034" y="1820"/>
                  <a:pt x="1037" y="1818"/>
                  <a:pt x="1039" y="1815"/>
                </a:cubicBezTo>
                <a:cubicBezTo>
                  <a:pt x="1040" y="1812"/>
                  <a:pt x="1040" y="1809"/>
                  <a:pt x="1039" y="1807"/>
                </a:cubicBezTo>
                <a:cubicBezTo>
                  <a:pt x="1042" y="1807"/>
                  <a:pt x="1045" y="1805"/>
                  <a:pt x="1047" y="1802"/>
                </a:cubicBezTo>
                <a:cubicBezTo>
                  <a:pt x="1049" y="1799"/>
                  <a:pt x="1049" y="1796"/>
                  <a:pt x="1048" y="1794"/>
                </a:cubicBezTo>
                <a:cubicBezTo>
                  <a:pt x="1051" y="1794"/>
                  <a:pt x="1053" y="1791"/>
                  <a:pt x="1054" y="1789"/>
                </a:cubicBezTo>
                <a:cubicBezTo>
                  <a:pt x="1056" y="1786"/>
                  <a:pt x="1055" y="1784"/>
                  <a:pt x="1054" y="1782"/>
                </a:cubicBezTo>
                <a:cubicBezTo>
                  <a:pt x="1057" y="1781"/>
                  <a:pt x="1059" y="1779"/>
                  <a:pt x="1060" y="1776"/>
                </a:cubicBezTo>
                <a:cubicBezTo>
                  <a:pt x="1061" y="1774"/>
                  <a:pt x="1061" y="1772"/>
                  <a:pt x="1061" y="1770"/>
                </a:cubicBezTo>
                <a:cubicBezTo>
                  <a:pt x="1064" y="1770"/>
                  <a:pt x="1067" y="1768"/>
                  <a:pt x="1068" y="1766"/>
                </a:cubicBezTo>
                <a:cubicBezTo>
                  <a:pt x="1069" y="1764"/>
                  <a:pt x="1069" y="1762"/>
                  <a:pt x="1068" y="1759"/>
                </a:cubicBezTo>
                <a:cubicBezTo>
                  <a:pt x="1069" y="1759"/>
                  <a:pt x="1070" y="1758"/>
                  <a:pt x="1071" y="1757"/>
                </a:cubicBezTo>
                <a:cubicBezTo>
                  <a:pt x="1073" y="1754"/>
                  <a:pt x="1073" y="1750"/>
                  <a:pt x="1072" y="1747"/>
                </a:cubicBezTo>
                <a:cubicBezTo>
                  <a:pt x="1076" y="1746"/>
                  <a:pt x="1078" y="1743"/>
                  <a:pt x="1079" y="1740"/>
                </a:cubicBezTo>
                <a:cubicBezTo>
                  <a:pt x="1080" y="1738"/>
                  <a:pt x="1080" y="1734"/>
                  <a:pt x="1079" y="1732"/>
                </a:cubicBezTo>
                <a:cubicBezTo>
                  <a:pt x="1082" y="1731"/>
                  <a:pt x="1084" y="1729"/>
                  <a:pt x="1085" y="1727"/>
                </a:cubicBezTo>
                <a:cubicBezTo>
                  <a:pt x="1087" y="1723"/>
                  <a:pt x="1086" y="1720"/>
                  <a:pt x="1084" y="1718"/>
                </a:cubicBezTo>
                <a:cubicBezTo>
                  <a:pt x="1088" y="1716"/>
                  <a:pt x="1090" y="1713"/>
                  <a:pt x="1091" y="1710"/>
                </a:cubicBezTo>
                <a:cubicBezTo>
                  <a:pt x="1092" y="1708"/>
                  <a:pt x="1091" y="1705"/>
                  <a:pt x="1090" y="1702"/>
                </a:cubicBezTo>
                <a:cubicBezTo>
                  <a:pt x="1092" y="1701"/>
                  <a:pt x="1094" y="1699"/>
                  <a:pt x="1095" y="1696"/>
                </a:cubicBezTo>
                <a:cubicBezTo>
                  <a:pt x="1096" y="1690"/>
                  <a:pt x="1094" y="1688"/>
                  <a:pt x="1094" y="1688"/>
                </a:cubicBezTo>
                <a:cubicBezTo>
                  <a:pt x="1097" y="1687"/>
                  <a:pt x="1099" y="1684"/>
                  <a:pt x="1100" y="1681"/>
                </a:cubicBezTo>
                <a:cubicBezTo>
                  <a:pt x="1101" y="1679"/>
                  <a:pt x="1101" y="1677"/>
                  <a:pt x="1100" y="1675"/>
                </a:cubicBezTo>
                <a:cubicBezTo>
                  <a:pt x="1102" y="1674"/>
                  <a:pt x="1103" y="1672"/>
                  <a:pt x="1103" y="1670"/>
                </a:cubicBezTo>
                <a:cubicBezTo>
                  <a:pt x="1104" y="1668"/>
                  <a:pt x="1104" y="1664"/>
                  <a:pt x="1101" y="1662"/>
                </a:cubicBezTo>
                <a:cubicBezTo>
                  <a:pt x="1104" y="1661"/>
                  <a:pt x="1106" y="1658"/>
                  <a:pt x="1106" y="1654"/>
                </a:cubicBezTo>
                <a:cubicBezTo>
                  <a:pt x="1106" y="1652"/>
                  <a:pt x="1106" y="1649"/>
                  <a:pt x="1104" y="1647"/>
                </a:cubicBezTo>
                <a:cubicBezTo>
                  <a:pt x="1104" y="1647"/>
                  <a:pt x="1104" y="1647"/>
                  <a:pt x="1104" y="1647"/>
                </a:cubicBezTo>
                <a:cubicBezTo>
                  <a:pt x="1106" y="1645"/>
                  <a:pt x="1108" y="1643"/>
                  <a:pt x="1108" y="1640"/>
                </a:cubicBezTo>
                <a:cubicBezTo>
                  <a:pt x="1109" y="1638"/>
                  <a:pt x="1108" y="1634"/>
                  <a:pt x="1106" y="1632"/>
                </a:cubicBezTo>
                <a:cubicBezTo>
                  <a:pt x="1107" y="1632"/>
                  <a:pt x="1112" y="1630"/>
                  <a:pt x="1112" y="1624"/>
                </a:cubicBezTo>
                <a:cubicBezTo>
                  <a:pt x="1113" y="1619"/>
                  <a:pt x="1109" y="1616"/>
                  <a:pt x="1109" y="1616"/>
                </a:cubicBezTo>
                <a:cubicBezTo>
                  <a:pt x="1111" y="1615"/>
                  <a:pt x="1112" y="1612"/>
                  <a:pt x="1113" y="1610"/>
                </a:cubicBezTo>
                <a:cubicBezTo>
                  <a:pt x="1113" y="1607"/>
                  <a:pt x="1112" y="1604"/>
                  <a:pt x="1110" y="1602"/>
                </a:cubicBezTo>
                <a:cubicBezTo>
                  <a:pt x="1114" y="1600"/>
                  <a:pt x="1115" y="1596"/>
                  <a:pt x="1114" y="1592"/>
                </a:cubicBezTo>
                <a:cubicBezTo>
                  <a:pt x="1114" y="1590"/>
                  <a:pt x="1113" y="1589"/>
                  <a:pt x="1112" y="1587"/>
                </a:cubicBezTo>
                <a:cubicBezTo>
                  <a:pt x="1112" y="1587"/>
                  <a:pt x="1116" y="1586"/>
                  <a:pt x="1116" y="1579"/>
                </a:cubicBezTo>
                <a:cubicBezTo>
                  <a:pt x="1116" y="1572"/>
                  <a:pt x="1112" y="1571"/>
                  <a:pt x="1112" y="1571"/>
                </a:cubicBezTo>
                <a:cubicBezTo>
                  <a:pt x="1115" y="1569"/>
                  <a:pt x="1116" y="1565"/>
                  <a:pt x="1116" y="1562"/>
                </a:cubicBezTo>
                <a:cubicBezTo>
                  <a:pt x="1115" y="1558"/>
                  <a:pt x="1112" y="1557"/>
                  <a:pt x="1112" y="1557"/>
                </a:cubicBezTo>
                <a:cubicBezTo>
                  <a:pt x="1112" y="1556"/>
                  <a:pt x="1115" y="1552"/>
                  <a:pt x="1115" y="1550"/>
                </a:cubicBezTo>
                <a:cubicBezTo>
                  <a:pt x="1115" y="1547"/>
                  <a:pt x="1113" y="1544"/>
                  <a:pt x="1110" y="1543"/>
                </a:cubicBezTo>
                <a:cubicBezTo>
                  <a:pt x="1113" y="1541"/>
                  <a:pt x="1114" y="1538"/>
                  <a:pt x="1114" y="1534"/>
                </a:cubicBezTo>
                <a:cubicBezTo>
                  <a:pt x="1113" y="1529"/>
                  <a:pt x="1110" y="1528"/>
                  <a:pt x="1110" y="1528"/>
                </a:cubicBezTo>
                <a:cubicBezTo>
                  <a:pt x="1113" y="1527"/>
                  <a:pt x="1113" y="1523"/>
                  <a:pt x="1113" y="1520"/>
                </a:cubicBezTo>
                <a:cubicBezTo>
                  <a:pt x="1113" y="1518"/>
                  <a:pt x="1111" y="1515"/>
                  <a:pt x="1109" y="1513"/>
                </a:cubicBezTo>
                <a:cubicBezTo>
                  <a:pt x="1112" y="1511"/>
                  <a:pt x="1114" y="1507"/>
                  <a:pt x="1112" y="1503"/>
                </a:cubicBezTo>
                <a:cubicBezTo>
                  <a:pt x="1112" y="1501"/>
                  <a:pt x="1111" y="1499"/>
                  <a:pt x="1110" y="1498"/>
                </a:cubicBezTo>
                <a:cubicBezTo>
                  <a:pt x="1112" y="1497"/>
                  <a:pt x="1112" y="1494"/>
                  <a:pt x="1112" y="1493"/>
                </a:cubicBezTo>
                <a:cubicBezTo>
                  <a:pt x="1113" y="1495"/>
                  <a:pt x="1114" y="1496"/>
                  <a:pt x="1116" y="1496"/>
                </a:cubicBezTo>
                <a:cubicBezTo>
                  <a:pt x="1116" y="1493"/>
                  <a:pt x="1116" y="1493"/>
                  <a:pt x="1116" y="1493"/>
                </a:cubicBezTo>
                <a:cubicBezTo>
                  <a:pt x="1115" y="1492"/>
                  <a:pt x="1114" y="1491"/>
                  <a:pt x="1114" y="1490"/>
                </a:cubicBezTo>
                <a:cubicBezTo>
                  <a:pt x="1113" y="1489"/>
                  <a:pt x="1113" y="1485"/>
                  <a:pt x="1114" y="1484"/>
                </a:cubicBezTo>
                <a:cubicBezTo>
                  <a:pt x="1114" y="1483"/>
                  <a:pt x="1115" y="1482"/>
                  <a:pt x="1116" y="1482"/>
                </a:cubicBezTo>
                <a:cubicBezTo>
                  <a:pt x="1116" y="1450"/>
                  <a:pt x="1116" y="1450"/>
                  <a:pt x="1116" y="1450"/>
                </a:cubicBezTo>
                <a:cubicBezTo>
                  <a:pt x="1114" y="1446"/>
                  <a:pt x="1111" y="1441"/>
                  <a:pt x="1109" y="1437"/>
                </a:cubicBezTo>
                <a:cubicBezTo>
                  <a:pt x="1116" y="1438"/>
                  <a:pt x="1116" y="1438"/>
                  <a:pt x="1116" y="1438"/>
                </a:cubicBezTo>
                <a:cubicBezTo>
                  <a:pt x="1116" y="1436"/>
                  <a:pt x="1116" y="1436"/>
                  <a:pt x="1116" y="1436"/>
                </a:cubicBezTo>
                <a:cubicBezTo>
                  <a:pt x="1108" y="1435"/>
                  <a:pt x="1108" y="1435"/>
                  <a:pt x="1108" y="1435"/>
                </a:cubicBezTo>
                <a:cubicBezTo>
                  <a:pt x="1107" y="1433"/>
                  <a:pt x="1106" y="1431"/>
                  <a:pt x="1105" y="1429"/>
                </a:cubicBezTo>
                <a:cubicBezTo>
                  <a:pt x="1116" y="1420"/>
                  <a:pt x="1116" y="1420"/>
                  <a:pt x="1116" y="1420"/>
                </a:cubicBezTo>
                <a:cubicBezTo>
                  <a:pt x="1116" y="1417"/>
                  <a:pt x="1116" y="1417"/>
                  <a:pt x="1116" y="1417"/>
                </a:cubicBezTo>
                <a:cubicBezTo>
                  <a:pt x="1104" y="1427"/>
                  <a:pt x="1104" y="1427"/>
                  <a:pt x="1104" y="1427"/>
                </a:cubicBezTo>
                <a:cubicBezTo>
                  <a:pt x="1099" y="1420"/>
                  <a:pt x="1095" y="1412"/>
                  <a:pt x="1091" y="1404"/>
                </a:cubicBezTo>
                <a:cubicBezTo>
                  <a:pt x="1116" y="1405"/>
                  <a:pt x="1116" y="1405"/>
                  <a:pt x="1116" y="1405"/>
                </a:cubicBezTo>
                <a:cubicBezTo>
                  <a:pt x="1116" y="1403"/>
                  <a:pt x="1116" y="1403"/>
                  <a:pt x="1116" y="1403"/>
                </a:cubicBezTo>
                <a:cubicBezTo>
                  <a:pt x="1090" y="1402"/>
                  <a:pt x="1090" y="1402"/>
                  <a:pt x="1090" y="1402"/>
                </a:cubicBezTo>
                <a:cubicBezTo>
                  <a:pt x="1088" y="1400"/>
                  <a:pt x="1087" y="1397"/>
                  <a:pt x="1085" y="1395"/>
                </a:cubicBezTo>
                <a:cubicBezTo>
                  <a:pt x="1116" y="1373"/>
                  <a:pt x="1116" y="1373"/>
                  <a:pt x="1116" y="1373"/>
                </a:cubicBezTo>
                <a:cubicBezTo>
                  <a:pt x="1116" y="1370"/>
                  <a:pt x="1116" y="1370"/>
                  <a:pt x="1116" y="1370"/>
                </a:cubicBezTo>
                <a:cubicBezTo>
                  <a:pt x="1084" y="1393"/>
                  <a:pt x="1084" y="1393"/>
                  <a:pt x="1084" y="1393"/>
                </a:cubicBezTo>
                <a:cubicBezTo>
                  <a:pt x="1082" y="1389"/>
                  <a:pt x="1079" y="1384"/>
                  <a:pt x="1077" y="1380"/>
                </a:cubicBezTo>
                <a:cubicBezTo>
                  <a:pt x="1082" y="1345"/>
                  <a:pt x="1082" y="1345"/>
                  <a:pt x="1082" y="1345"/>
                </a:cubicBezTo>
                <a:cubicBezTo>
                  <a:pt x="1084" y="1344"/>
                  <a:pt x="1086" y="1343"/>
                  <a:pt x="1086" y="1340"/>
                </a:cubicBezTo>
                <a:cubicBezTo>
                  <a:pt x="1086" y="1340"/>
                  <a:pt x="1085" y="1340"/>
                  <a:pt x="1085" y="1339"/>
                </a:cubicBezTo>
                <a:cubicBezTo>
                  <a:pt x="1107" y="1324"/>
                  <a:pt x="1107" y="1324"/>
                  <a:pt x="1107" y="1324"/>
                </a:cubicBezTo>
                <a:cubicBezTo>
                  <a:pt x="1107" y="1325"/>
                  <a:pt x="1108" y="1325"/>
                  <a:pt x="1109" y="1325"/>
                </a:cubicBezTo>
                <a:cubicBezTo>
                  <a:pt x="1109" y="1325"/>
                  <a:pt x="1109" y="1325"/>
                  <a:pt x="1109" y="1325"/>
                </a:cubicBezTo>
                <a:cubicBezTo>
                  <a:pt x="1116" y="1336"/>
                  <a:pt x="1116" y="1336"/>
                  <a:pt x="1116" y="1336"/>
                </a:cubicBezTo>
                <a:cubicBezTo>
                  <a:pt x="1116" y="1332"/>
                  <a:pt x="1116" y="1332"/>
                  <a:pt x="1116" y="1332"/>
                </a:cubicBezTo>
                <a:cubicBezTo>
                  <a:pt x="1111" y="1325"/>
                  <a:pt x="1111" y="1325"/>
                  <a:pt x="1111" y="1325"/>
                </a:cubicBezTo>
                <a:cubicBezTo>
                  <a:pt x="1113" y="1324"/>
                  <a:pt x="1114" y="1322"/>
                  <a:pt x="1114" y="1321"/>
                </a:cubicBezTo>
                <a:cubicBezTo>
                  <a:pt x="1114" y="1321"/>
                  <a:pt x="1114" y="1321"/>
                  <a:pt x="1114" y="1321"/>
                </a:cubicBezTo>
                <a:cubicBezTo>
                  <a:pt x="1116" y="1320"/>
                  <a:pt x="1116" y="1320"/>
                  <a:pt x="1116" y="1320"/>
                </a:cubicBezTo>
                <a:cubicBezTo>
                  <a:pt x="1116" y="1318"/>
                  <a:pt x="1116" y="1318"/>
                  <a:pt x="1116" y="1318"/>
                </a:cubicBezTo>
                <a:cubicBezTo>
                  <a:pt x="1113" y="1319"/>
                  <a:pt x="1113" y="1319"/>
                  <a:pt x="1113" y="1319"/>
                </a:cubicBezTo>
                <a:cubicBezTo>
                  <a:pt x="1113" y="1318"/>
                  <a:pt x="1112" y="1317"/>
                  <a:pt x="1110" y="1317"/>
                </a:cubicBezTo>
                <a:cubicBezTo>
                  <a:pt x="1108" y="1267"/>
                  <a:pt x="1108" y="1267"/>
                  <a:pt x="1108" y="1267"/>
                </a:cubicBezTo>
                <a:cubicBezTo>
                  <a:pt x="1110" y="1267"/>
                  <a:pt x="1111" y="1265"/>
                  <a:pt x="1111" y="1263"/>
                </a:cubicBezTo>
                <a:cubicBezTo>
                  <a:pt x="1111" y="1262"/>
                  <a:pt x="1111" y="1261"/>
                  <a:pt x="1111" y="1261"/>
                </a:cubicBezTo>
                <a:cubicBezTo>
                  <a:pt x="1116" y="1258"/>
                  <a:pt x="1116" y="1258"/>
                  <a:pt x="1116" y="1258"/>
                </a:cubicBezTo>
                <a:cubicBezTo>
                  <a:pt x="1116" y="1255"/>
                  <a:pt x="1116" y="1255"/>
                  <a:pt x="1116" y="1255"/>
                </a:cubicBezTo>
                <a:cubicBezTo>
                  <a:pt x="1109" y="1259"/>
                  <a:pt x="1109" y="1259"/>
                  <a:pt x="1109" y="1259"/>
                </a:cubicBezTo>
                <a:cubicBezTo>
                  <a:pt x="1109" y="1259"/>
                  <a:pt x="1108" y="1259"/>
                  <a:pt x="1107" y="1259"/>
                </a:cubicBezTo>
                <a:cubicBezTo>
                  <a:pt x="1106" y="1259"/>
                  <a:pt x="1106" y="1259"/>
                  <a:pt x="1105" y="1259"/>
                </a:cubicBezTo>
                <a:cubicBezTo>
                  <a:pt x="1092" y="1231"/>
                  <a:pt x="1092" y="1231"/>
                  <a:pt x="1092" y="1231"/>
                </a:cubicBezTo>
                <a:cubicBezTo>
                  <a:pt x="1094" y="1230"/>
                  <a:pt x="1095" y="1228"/>
                  <a:pt x="1095" y="1226"/>
                </a:cubicBezTo>
                <a:cubicBezTo>
                  <a:pt x="1095" y="1225"/>
                  <a:pt x="1095" y="1224"/>
                  <a:pt x="1094" y="1223"/>
                </a:cubicBezTo>
                <a:cubicBezTo>
                  <a:pt x="1103" y="1210"/>
                  <a:pt x="1103" y="1210"/>
                  <a:pt x="1103" y="1210"/>
                </a:cubicBezTo>
                <a:cubicBezTo>
                  <a:pt x="1103" y="1210"/>
                  <a:pt x="1103" y="1210"/>
                  <a:pt x="1103" y="1210"/>
                </a:cubicBezTo>
                <a:cubicBezTo>
                  <a:pt x="1104" y="1210"/>
                  <a:pt x="1105" y="1209"/>
                  <a:pt x="1106" y="1209"/>
                </a:cubicBezTo>
                <a:cubicBezTo>
                  <a:pt x="1116" y="1213"/>
                  <a:pt x="1116" y="1213"/>
                  <a:pt x="1116" y="1213"/>
                </a:cubicBezTo>
                <a:cubicBezTo>
                  <a:pt x="1116" y="1210"/>
                  <a:pt x="1116" y="1210"/>
                  <a:pt x="1116" y="1210"/>
                </a:cubicBezTo>
                <a:cubicBezTo>
                  <a:pt x="1107" y="1207"/>
                  <a:pt x="1107" y="1207"/>
                  <a:pt x="1107" y="1207"/>
                </a:cubicBezTo>
                <a:cubicBezTo>
                  <a:pt x="1107" y="1207"/>
                  <a:pt x="1107" y="1206"/>
                  <a:pt x="1107" y="1205"/>
                </a:cubicBezTo>
                <a:cubicBezTo>
                  <a:pt x="1107" y="1204"/>
                  <a:pt x="1107" y="1203"/>
                  <a:pt x="1106" y="1202"/>
                </a:cubicBezTo>
                <a:cubicBezTo>
                  <a:pt x="1116" y="1187"/>
                  <a:pt x="1116" y="1187"/>
                  <a:pt x="1116" y="1187"/>
                </a:cubicBezTo>
                <a:cubicBezTo>
                  <a:pt x="1116" y="1183"/>
                  <a:pt x="1116" y="1183"/>
                  <a:pt x="1116" y="1183"/>
                </a:cubicBezTo>
                <a:cubicBezTo>
                  <a:pt x="1104" y="1201"/>
                  <a:pt x="1104" y="1201"/>
                  <a:pt x="1104" y="1201"/>
                </a:cubicBezTo>
                <a:cubicBezTo>
                  <a:pt x="1104" y="1201"/>
                  <a:pt x="1104" y="1201"/>
                  <a:pt x="1103" y="1201"/>
                </a:cubicBezTo>
                <a:cubicBezTo>
                  <a:pt x="1103" y="1201"/>
                  <a:pt x="1102" y="1201"/>
                  <a:pt x="1102" y="1201"/>
                </a:cubicBezTo>
                <a:cubicBezTo>
                  <a:pt x="1092" y="1193"/>
                  <a:pt x="1092" y="1193"/>
                  <a:pt x="1092" y="1193"/>
                </a:cubicBezTo>
                <a:cubicBezTo>
                  <a:pt x="1096" y="1188"/>
                  <a:pt x="1099" y="1182"/>
                  <a:pt x="1102" y="1176"/>
                </a:cubicBezTo>
                <a:cubicBezTo>
                  <a:pt x="1106" y="1169"/>
                  <a:pt x="1108" y="1162"/>
                  <a:pt x="1109" y="1154"/>
                </a:cubicBezTo>
                <a:cubicBezTo>
                  <a:pt x="1116" y="1156"/>
                  <a:pt x="1116" y="1156"/>
                  <a:pt x="1116" y="1156"/>
                </a:cubicBezTo>
                <a:cubicBezTo>
                  <a:pt x="1116" y="1154"/>
                  <a:pt x="1116" y="1154"/>
                  <a:pt x="1116" y="1154"/>
                </a:cubicBezTo>
                <a:cubicBezTo>
                  <a:pt x="1109" y="1152"/>
                  <a:pt x="1109" y="1152"/>
                  <a:pt x="1109" y="1152"/>
                </a:cubicBezTo>
                <a:cubicBezTo>
                  <a:pt x="1109" y="1144"/>
                  <a:pt x="1108" y="1136"/>
                  <a:pt x="1105" y="1129"/>
                </a:cubicBezTo>
                <a:cubicBezTo>
                  <a:pt x="1111" y="1127"/>
                  <a:pt x="1111" y="1127"/>
                  <a:pt x="1111" y="1127"/>
                </a:cubicBezTo>
                <a:cubicBezTo>
                  <a:pt x="1112" y="1127"/>
                  <a:pt x="1113" y="1128"/>
                  <a:pt x="1114" y="1128"/>
                </a:cubicBezTo>
                <a:cubicBezTo>
                  <a:pt x="1115" y="1128"/>
                  <a:pt x="1115" y="1128"/>
                  <a:pt x="1116" y="1128"/>
                </a:cubicBezTo>
                <a:cubicBezTo>
                  <a:pt x="1116" y="1120"/>
                  <a:pt x="1116" y="1120"/>
                  <a:pt x="1116" y="1120"/>
                </a:cubicBezTo>
                <a:cubicBezTo>
                  <a:pt x="1115" y="1119"/>
                  <a:pt x="1115" y="1119"/>
                  <a:pt x="1114" y="1119"/>
                </a:cubicBezTo>
                <a:cubicBezTo>
                  <a:pt x="1114" y="1119"/>
                  <a:pt x="1114" y="1119"/>
                  <a:pt x="1114" y="1119"/>
                </a:cubicBezTo>
                <a:cubicBezTo>
                  <a:pt x="1102" y="1105"/>
                  <a:pt x="1102" y="1105"/>
                  <a:pt x="1102" y="1105"/>
                </a:cubicBezTo>
                <a:cubicBezTo>
                  <a:pt x="1108" y="1102"/>
                  <a:pt x="1112" y="1099"/>
                  <a:pt x="1109" y="1094"/>
                </a:cubicBezTo>
                <a:cubicBezTo>
                  <a:pt x="1116" y="1088"/>
                  <a:pt x="1116" y="1088"/>
                  <a:pt x="1116" y="1088"/>
                </a:cubicBezTo>
                <a:cubicBezTo>
                  <a:pt x="1116" y="1085"/>
                  <a:pt x="1116" y="1085"/>
                  <a:pt x="1116" y="1085"/>
                </a:cubicBezTo>
                <a:cubicBezTo>
                  <a:pt x="1108" y="1092"/>
                  <a:pt x="1108" y="1092"/>
                  <a:pt x="1108" y="1092"/>
                </a:cubicBezTo>
                <a:cubicBezTo>
                  <a:pt x="1103" y="1084"/>
                  <a:pt x="1091" y="1093"/>
                  <a:pt x="1085" y="1095"/>
                </a:cubicBezTo>
                <a:cubicBezTo>
                  <a:pt x="1078" y="1097"/>
                  <a:pt x="1070" y="1101"/>
                  <a:pt x="1062" y="1105"/>
                </a:cubicBezTo>
                <a:cubicBezTo>
                  <a:pt x="1074" y="1098"/>
                  <a:pt x="1087" y="1088"/>
                  <a:pt x="1095" y="1083"/>
                </a:cubicBezTo>
                <a:cubicBezTo>
                  <a:pt x="1099" y="1081"/>
                  <a:pt x="1103" y="1077"/>
                  <a:pt x="1105" y="1073"/>
                </a:cubicBezTo>
                <a:cubicBezTo>
                  <a:pt x="1116" y="1076"/>
                  <a:pt x="1116" y="1076"/>
                  <a:pt x="1116" y="1076"/>
                </a:cubicBezTo>
                <a:cubicBezTo>
                  <a:pt x="1116" y="1074"/>
                  <a:pt x="1116" y="1074"/>
                  <a:pt x="1116" y="1074"/>
                </a:cubicBezTo>
                <a:cubicBezTo>
                  <a:pt x="1105" y="1071"/>
                  <a:pt x="1105" y="1071"/>
                  <a:pt x="1105" y="1071"/>
                </a:cubicBezTo>
                <a:cubicBezTo>
                  <a:pt x="1106" y="1068"/>
                  <a:pt x="1105" y="1065"/>
                  <a:pt x="1102" y="1063"/>
                </a:cubicBezTo>
                <a:cubicBezTo>
                  <a:pt x="1099" y="1061"/>
                  <a:pt x="1097" y="1060"/>
                  <a:pt x="1095" y="1060"/>
                </a:cubicBezTo>
                <a:cubicBezTo>
                  <a:pt x="1104" y="1008"/>
                  <a:pt x="1104" y="1008"/>
                  <a:pt x="1104" y="1008"/>
                </a:cubicBezTo>
                <a:cubicBezTo>
                  <a:pt x="1104" y="1008"/>
                  <a:pt x="1105" y="1008"/>
                  <a:pt x="1105" y="1008"/>
                </a:cubicBezTo>
                <a:cubicBezTo>
                  <a:pt x="1107" y="1008"/>
                  <a:pt x="1108" y="1006"/>
                  <a:pt x="1109" y="1005"/>
                </a:cubicBezTo>
                <a:cubicBezTo>
                  <a:pt x="1116" y="1005"/>
                  <a:pt x="1116" y="1005"/>
                  <a:pt x="1116" y="1005"/>
                </a:cubicBezTo>
                <a:cubicBezTo>
                  <a:pt x="1116" y="1003"/>
                  <a:pt x="1116" y="1003"/>
                  <a:pt x="1116" y="1003"/>
                </a:cubicBezTo>
                <a:cubicBezTo>
                  <a:pt x="1109" y="1003"/>
                  <a:pt x="1109" y="1003"/>
                  <a:pt x="1109" y="1003"/>
                </a:cubicBezTo>
                <a:cubicBezTo>
                  <a:pt x="1109" y="1001"/>
                  <a:pt x="1108" y="1000"/>
                  <a:pt x="1107" y="999"/>
                </a:cubicBezTo>
                <a:cubicBezTo>
                  <a:pt x="1109" y="954"/>
                  <a:pt x="1109" y="954"/>
                  <a:pt x="1109" y="954"/>
                </a:cubicBezTo>
                <a:cubicBezTo>
                  <a:pt x="1109" y="954"/>
                  <a:pt x="1109" y="954"/>
                  <a:pt x="1109" y="953"/>
                </a:cubicBezTo>
                <a:cubicBezTo>
                  <a:pt x="1116" y="961"/>
                  <a:pt x="1116" y="961"/>
                  <a:pt x="1116" y="961"/>
                </a:cubicBezTo>
                <a:cubicBezTo>
                  <a:pt x="1116" y="958"/>
                  <a:pt x="1116" y="958"/>
                  <a:pt x="1116" y="958"/>
                </a:cubicBezTo>
                <a:cubicBezTo>
                  <a:pt x="1111" y="952"/>
                  <a:pt x="1111" y="952"/>
                  <a:pt x="1111" y="952"/>
                </a:cubicBezTo>
                <a:cubicBezTo>
                  <a:pt x="1112" y="951"/>
                  <a:pt x="1112" y="951"/>
                  <a:pt x="1112" y="950"/>
                </a:cubicBezTo>
                <a:cubicBezTo>
                  <a:pt x="1112" y="947"/>
                  <a:pt x="1110" y="946"/>
                  <a:pt x="1108" y="945"/>
                </a:cubicBezTo>
                <a:cubicBezTo>
                  <a:pt x="1088" y="911"/>
                  <a:pt x="1088" y="911"/>
                  <a:pt x="1088" y="911"/>
                </a:cubicBezTo>
                <a:cubicBezTo>
                  <a:pt x="1089" y="910"/>
                  <a:pt x="1090" y="909"/>
                  <a:pt x="1090" y="907"/>
                </a:cubicBezTo>
                <a:cubicBezTo>
                  <a:pt x="1090" y="907"/>
                  <a:pt x="1090" y="907"/>
                  <a:pt x="1090" y="907"/>
                </a:cubicBezTo>
                <a:cubicBezTo>
                  <a:pt x="1116" y="899"/>
                  <a:pt x="1116" y="899"/>
                  <a:pt x="1116" y="899"/>
                </a:cubicBezTo>
                <a:cubicBezTo>
                  <a:pt x="1116" y="897"/>
                  <a:pt x="1116" y="897"/>
                  <a:pt x="1116" y="897"/>
                </a:cubicBezTo>
                <a:cubicBezTo>
                  <a:pt x="1089" y="905"/>
                  <a:pt x="1089" y="905"/>
                  <a:pt x="1089" y="905"/>
                </a:cubicBezTo>
                <a:cubicBezTo>
                  <a:pt x="1089" y="905"/>
                  <a:pt x="1088" y="904"/>
                  <a:pt x="1088" y="904"/>
                </a:cubicBezTo>
                <a:cubicBezTo>
                  <a:pt x="1105" y="854"/>
                  <a:pt x="1105" y="854"/>
                  <a:pt x="1105" y="854"/>
                </a:cubicBezTo>
                <a:cubicBezTo>
                  <a:pt x="1107" y="854"/>
                  <a:pt x="1108" y="853"/>
                  <a:pt x="1109" y="851"/>
                </a:cubicBezTo>
                <a:cubicBezTo>
                  <a:pt x="1116" y="853"/>
                  <a:pt x="1116" y="853"/>
                  <a:pt x="1116" y="853"/>
                </a:cubicBezTo>
                <a:cubicBezTo>
                  <a:pt x="1116" y="851"/>
                  <a:pt x="1116" y="851"/>
                  <a:pt x="1116" y="851"/>
                </a:cubicBezTo>
                <a:cubicBezTo>
                  <a:pt x="1109" y="849"/>
                  <a:pt x="1109" y="849"/>
                  <a:pt x="1109" y="849"/>
                </a:cubicBezTo>
                <a:cubicBezTo>
                  <a:pt x="1109" y="848"/>
                  <a:pt x="1108" y="847"/>
                  <a:pt x="1107" y="846"/>
                </a:cubicBezTo>
                <a:cubicBezTo>
                  <a:pt x="1111" y="792"/>
                  <a:pt x="1111" y="792"/>
                  <a:pt x="1111" y="792"/>
                </a:cubicBezTo>
                <a:cubicBezTo>
                  <a:pt x="1113" y="792"/>
                  <a:pt x="1114" y="790"/>
                  <a:pt x="1114" y="788"/>
                </a:cubicBezTo>
                <a:cubicBezTo>
                  <a:pt x="1116" y="788"/>
                  <a:pt x="1116" y="788"/>
                  <a:pt x="1116" y="788"/>
                </a:cubicBezTo>
                <a:cubicBezTo>
                  <a:pt x="1116" y="786"/>
                  <a:pt x="1116" y="786"/>
                  <a:pt x="1116" y="786"/>
                </a:cubicBezTo>
                <a:cubicBezTo>
                  <a:pt x="1114" y="786"/>
                  <a:pt x="1114" y="786"/>
                  <a:pt x="1114" y="786"/>
                </a:cubicBezTo>
                <a:cubicBezTo>
                  <a:pt x="1113" y="785"/>
                  <a:pt x="1112" y="784"/>
                  <a:pt x="1110" y="784"/>
                </a:cubicBezTo>
                <a:cubicBezTo>
                  <a:pt x="1110" y="784"/>
                  <a:pt x="1110" y="784"/>
                  <a:pt x="1109" y="784"/>
                </a:cubicBezTo>
                <a:cubicBezTo>
                  <a:pt x="1104" y="747"/>
                  <a:pt x="1104" y="747"/>
                  <a:pt x="1104" y="747"/>
                </a:cubicBezTo>
                <a:cubicBezTo>
                  <a:pt x="1105" y="746"/>
                  <a:pt x="1106" y="746"/>
                  <a:pt x="1106" y="745"/>
                </a:cubicBezTo>
                <a:cubicBezTo>
                  <a:pt x="1116" y="747"/>
                  <a:pt x="1116" y="747"/>
                  <a:pt x="1116" y="747"/>
                </a:cubicBezTo>
                <a:cubicBezTo>
                  <a:pt x="1116" y="745"/>
                  <a:pt x="1116" y="745"/>
                  <a:pt x="1116" y="745"/>
                </a:cubicBezTo>
                <a:cubicBezTo>
                  <a:pt x="1106" y="743"/>
                  <a:pt x="1106" y="743"/>
                  <a:pt x="1106" y="743"/>
                </a:cubicBezTo>
                <a:cubicBezTo>
                  <a:pt x="1106" y="741"/>
                  <a:pt x="1104" y="739"/>
                  <a:pt x="1102" y="739"/>
                </a:cubicBezTo>
                <a:cubicBezTo>
                  <a:pt x="1091" y="691"/>
                  <a:pt x="1091" y="691"/>
                  <a:pt x="1091" y="691"/>
                </a:cubicBezTo>
                <a:cubicBezTo>
                  <a:pt x="1093" y="690"/>
                  <a:pt x="1094" y="688"/>
                  <a:pt x="1094" y="687"/>
                </a:cubicBezTo>
                <a:cubicBezTo>
                  <a:pt x="1094" y="686"/>
                  <a:pt x="1093" y="685"/>
                  <a:pt x="1093" y="684"/>
                </a:cubicBezTo>
                <a:cubicBezTo>
                  <a:pt x="1116" y="668"/>
                  <a:pt x="1116" y="668"/>
                  <a:pt x="1116" y="668"/>
                </a:cubicBezTo>
                <a:cubicBezTo>
                  <a:pt x="1116" y="665"/>
                  <a:pt x="1116" y="665"/>
                  <a:pt x="1116" y="665"/>
                </a:cubicBezTo>
                <a:cubicBezTo>
                  <a:pt x="1091" y="683"/>
                  <a:pt x="1091" y="683"/>
                  <a:pt x="1091" y="683"/>
                </a:cubicBezTo>
                <a:cubicBezTo>
                  <a:pt x="1091" y="683"/>
                  <a:pt x="1090" y="682"/>
                  <a:pt x="1089" y="682"/>
                </a:cubicBezTo>
                <a:cubicBezTo>
                  <a:pt x="1089" y="682"/>
                  <a:pt x="1089" y="683"/>
                  <a:pt x="1089" y="683"/>
                </a:cubicBezTo>
                <a:cubicBezTo>
                  <a:pt x="1070" y="659"/>
                  <a:pt x="1070" y="659"/>
                  <a:pt x="1070" y="659"/>
                </a:cubicBezTo>
                <a:cubicBezTo>
                  <a:pt x="1070" y="658"/>
                  <a:pt x="1069" y="657"/>
                  <a:pt x="1068" y="656"/>
                </a:cubicBezTo>
                <a:cubicBezTo>
                  <a:pt x="1067" y="654"/>
                  <a:pt x="1067" y="654"/>
                  <a:pt x="1067" y="654"/>
                </a:cubicBezTo>
                <a:cubicBezTo>
                  <a:pt x="1067" y="654"/>
                  <a:pt x="1068" y="654"/>
                  <a:pt x="1069" y="653"/>
                </a:cubicBezTo>
                <a:cubicBezTo>
                  <a:pt x="1069" y="653"/>
                  <a:pt x="1069" y="653"/>
                  <a:pt x="1069" y="654"/>
                </a:cubicBezTo>
                <a:cubicBezTo>
                  <a:pt x="1070" y="655"/>
                  <a:pt x="1071" y="657"/>
                  <a:pt x="1072" y="658"/>
                </a:cubicBezTo>
                <a:cubicBezTo>
                  <a:pt x="1075" y="659"/>
                  <a:pt x="1079" y="656"/>
                  <a:pt x="1077" y="653"/>
                </a:cubicBezTo>
                <a:cubicBezTo>
                  <a:pt x="1076" y="651"/>
                  <a:pt x="1074" y="650"/>
                  <a:pt x="1073" y="650"/>
                </a:cubicBezTo>
                <a:cubicBezTo>
                  <a:pt x="1073" y="649"/>
                  <a:pt x="1074" y="649"/>
                  <a:pt x="1074" y="648"/>
                </a:cubicBezTo>
                <a:cubicBezTo>
                  <a:pt x="1075" y="649"/>
                  <a:pt x="1075" y="649"/>
                  <a:pt x="1076" y="650"/>
                </a:cubicBezTo>
                <a:cubicBezTo>
                  <a:pt x="1077" y="651"/>
                  <a:pt x="1079" y="653"/>
                  <a:pt x="1081" y="653"/>
                </a:cubicBezTo>
                <a:cubicBezTo>
                  <a:pt x="1083" y="653"/>
                  <a:pt x="1084" y="651"/>
                  <a:pt x="1084" y="649"/>
                </a:cubicBezTo>
                <a:cubicBezTo>
                  <a:pt x="1084" y="647"/>
                  <a:pt x="1081" y="645"/>
                  <a:pt x="1079" y="644"/>
                </a:cubicBezTo>
                <a:cubicBezTo>
                  <a:pt x="1080" y="643"/>
                  <a:pt x="1081" y="642"/>
                  <a:pt x="1081" y="641"/>
                </a:cubicBezTo>
                <a:cubicBezTo>
                  <a:pt x="1082" y="642"/>
                  <a:pt x="1082" y="642"/>
                  <a:pt x="1082" y="642"/>
                </a:cubicBezTo>
                <a:cubicBezTo>
                  <a:pt x="1083" y="644"/>
                  <a:pt x="1085" y="646"/>
                  <a:pt x="1086" y="646"/>
                </a:cubicBezTo>
                <a:cubicBezTo>
                  <a:pt x="1088" y="646"/>
                  <a:pt x="1089" y="646"/>
                  <a:pt x="1090" y="645"/>
                </a:cubicBezTo>
                <a:cubicBezTo>
                  <a:pt x="1090" y="645"/>
                  <a:pt x="1091" y="643"/>
                  <a:pt x="1091" y="642"/>
                </a:cubicBezTo>
                <a:cubicBezTo>
                  <a:pt x="1090" y="640"/>
                  <a:pt x="1088" y="639"/>
                  <a:pt x="1087" y="638"/>
                </a:cubicBezTo>
                <a:cubicBezTo>
                  <a:pt x="1087" y="638"/>
                  <a:pt x="1086" y="637"/>
                  <a:pt x="1085" y="637"/>
                </a:cubicBezTo>
                <a:cubicBezTo>
                  <a:pt x="1086" y="636"/>
                  <a:pt x="1087" y="635"/>
                  <a:pt x="1087" y="634"/>
                </a:cubicBezTo>
                <a:cubicBezTo>
                  <a:pt x="1088" y="635"/>
                  <a:pt x="1088" y="635"/>
                  <a:pt x="1089" y="636"/>
                </a:cubicBezTo>
                <a:cubicBezTo>
                  <a:pt x="1090" y="636"/>
                  <a:pt x="1091" y="638"/>
                  <a:pt x="1092" y="638"/>
                </a:cubicBezTo>
                <a:cubicBezTo>
                  <a:pt x="1093" y="639"/>
                  <a:pt x="1095" y="639"/>
                  <a:pt x="1096" y="638"/>
                </a:cubicBezTo>
                <a:cubicBezTo>
                  <a:pt x="1097" y="636"/>
                  <a:pt x="1097" y="635"/>
                  <a:pt x="1097" y="633"/>
                </a:cubicBezTo>
                <a:cubicBezTo>
                  <a:pt x="1096" y="632"/>
                  <a:pt x="1094" y="631"/>
                  <a:pt x="1093" y="630"/>
                </a:cubicBezTo>
                <a:cubicBezTo>
                  <a:pt x="1093" y="630"/>
                  <a:pt x="1092" y="629"/>
                  <a:pt x="1091" y="629"/>
                </a:cubicBezTo>
                <a:cubicBezTo>
                  <a:pt x="1092" y="628"/>
                  <a:pt x="1092" y="627"/>
                  <a:pt x="1093" y="627"/>
                </a:cubicBezTo>
                <a:cubicBezTo>
                  <a:pt x="1093" y="627"/>
                  <a:pt x="1094" y="628"/>
                  <a:pt x="1094" y="628"/>
                </a:cubicBezTo>
                <a:cubicBezTo>
                  <a:pt x="1095" y="629"/>
                  <a:pt x="1097" y="631"/>
                  <a:pt x="1099" y="631"/>
                </a:cubicBezTo>
                <a:cubicBezTo>
                  <a:pt x="1102" y="632"/>
                  <a:pt x="1104" y="628"/>
                  <a:pt x="1102" y="626"/>
                </a:cubicBezTo>
                <a:cubicBezTo>
                  <a:pt x="1101" y="625"/>
                  <a:pt x="1099" y="624"/>
                  <a:pt x="1098" y="623"/>
                </a:cubicBezTo>
                <a:cubicBezTo>
                  <a:pt x="1097" y="623"/>
                  <a:pt x="1097" y="622"/>
                  <a:pt x="1096" y="622"/>
                </a:cubicBezTo>
                <a:cubicBezTo>
                  <a:pt x="1096" y="621"/>
                  <a:pt x="1097" y="621"/>
                  <a:pt x="1097" y="620"/>
                </a:cubicBezTo>
                <a:cubicBezTo>
                  <a:pt x="1098" y="621"/>
                  <a:pt x="1098" y="621"/>
                  <a:pt x="1099" y="622"/>
                </a:cubicBezTo>
                <a:cubicBezTo>
                  <a:pt x="1101" y="623"/>
                  <a:pt x="1102" y="623"/>
                  <a:pt x="1103" y="624"/>
                </a:cubicBezTo>
                <a:cubicBezTo>
                  <a:pt x="1107" y="625"/>
                  <a:pt x="1109" y="619"/>
                  <a:pt x="1106" y="618"/>
                </a:cubicBezTo>
                <a:cubicBezTo>
                  <a:pt x="1105" y="617"/>
                  <a:pt x="1103" y="616"/>
                  <a:pt x="1102" y="616"/>
                </a:cubicBezTo>
                <a:cubicBezTo>
                  <a:pt x="1101" y="616"/>
                  <a:pt x="1100" y="615"/>
                  <a:pt x="1100" y="615"/>
                </a:cubicBezTo>
                <a:cubicBezTo>
                  <a:pt x="1100" y="614"/>
                  <a:pt x="1101" y="612"/>
                  <a:pt x="1102" y="611"/>
                </a:cubicBezTo>
                <a:cubicBezTo>
                  <a:pt x="1102" y="611"/>
                  <a:pt x="1102" y="612"/>
                  <a:pt x="1102" y="612"/>
                </a:cubicBezTo>
                <a:cubicBezTo>
                  <a:pt x="1116" y="628"/>
                  <a:pt x="1116" y="628"/>
                  <a:pt x="1116" y="628"/>
                </a:cubicBezTo>
                <a:cubicBezTo>
                  <a:pt x="1116" y="625"/>
                  <a:pt x="1116" y="625"/>
                  <a:pt x="1116" y="625"/>
                </a:cubicBezTo>
                <a:cubicBezTo>
                  <a:pt x="1107" y="615"/>
                  <a:pt x="1107" y="615"/>
                  <a:pt x="1107" y="615"/>
                </a:cubicBezTo>
                <a:cubicBezTo>
                  <a:pt x="1108" y="615"/>
                  <a:pt x="1108" y="615"/>
                  <a:pt x="1108" y="615"/>
                </a:cubicBezTo>
                <a:cubicBezTo>
                  <a:pt x="1110" y="615"/>
                  <a:pt x="1111" y="615"/>
                  <a:pt x="1112" y="613"/>
                </a:cubicBezTo>
                <a:cubicBezTo>
                  <a:pt x="1113" y="612"/>
                  <a:pt x="1112" y="609"/>
                  <a:pt x="1111" y="608"/>
                </a:cubicBezTo>
                <a:cubicBezTo>
                  <a:pt x="1109" y="608"/>
                  <a:pt x="1107" y="607"/>
                  <a:pt x="1106" y="607"/>
                </a:cubicBezTo>
                <a:cubicBezTo>
                  <a:pt x="1105" y="606"/>
                  <a:pt x="1104" y="606"/>
                  <a:pt x="1104" y="606"/>
                </a:cubicBezTo>
                <a:cubicBezTo>
                  <a:pt x="1104" y="605"/>
                  <a:pt x="1105" y="604"/>
                  <a:pt x="1105" y="602"/>
                </a:cubicBezTo>
                <a:cubicBezTo>
                  <a:pt x="1106" y="602"/>
                  <a:pt x="1107" y="603"/>
                  <a:pt x="1107" y="603"/>
                </a:cubicBezTo>
                <a:cubicBezTo>
                  <a:pt x="1109" y="603"/>
                  <a:pt x="1111" y="603"/>
                  <a:pt x="1113" y="603"/>
                </a:cubicBezTo>
                <a:cubicBezTo>
                  <a:pt x="1115" y="602"/>
                  <a:pt x="1116" y="599"/>
                  <a:pt x="1114" y="598"/>
                </a:cubicBezTo>
                <a:cubicBezTo>
                  <a:pt x="1113" y="596"/>
                  <a:pt x="1111" y="596"/>
                  <a:pt x="1109" y="595"/>
                </a:cubicBezTo>
                <a:cubicBezTo>
                  <a:pt x="1109" y="595"/>
                  <a:pt x="1108" y="595"/>
                  <a:pt x="1107" y="595"/>
                </a:cubicBezTo>
                <a:cubicBezTo>
                  <a:pt x="1107" y="593"/>
                  <a:pt x="1108" y="592"/>
                  <a:pt x="1108" y="591"/>
                </a:cubicBezTo>
                <a:cubicBezTo>
                  <a:pt x="1109" y="591"/>
                  <a:pt x="1110" y="591"/>
                  <a:pt x="1112" y="591"/>
                </a:cubicBezTo>
                <a:cubicBezTo>
                  <a:pt x="1113" y="591"/>
                  <a:pt x="1115" y="590"/>
                  <a:pt x="1116" y="590"/>
                </a:cubicBezTo>
                <a:cubicBezTo>
                  <a:pt x="1116" y="584"/>
                  <a:pt x="1116" y="584"/>
                  <a:pt x="1116" y="584"/>
                </a:cubicBezTo>
                <a:cubicBezTo>
                  <a:pt x="1115" y="583"/>
                  <a:pt x="1113" y="583"/>
                  <a:pt x="1112" y="583"/>
                </a:cubicBezTo>
                <a:cubicBezTo>
                  <a:pt x="1111" y="583"/>
                  <a:pt x="1110" y="583"/>
                  <a:pt x="1109" y="583"/>
                </a:cubicBezTo>
                <a:cubicBezTo>
                  <a:pt x="1109" y="582"/>
                  <a:pt x="1109" y="581"/>
                  <a:pt x="1109" y="580"/>
                </a:cubicBezTo>
                <a:cubicBezTo>
                  <a:pt x="1109" y="580"/>
                  <a:pt x="1110" y="579"/>
                  <a:pt x="1111" y="579"/>
                </a:cubicBezTo>
                <a:cubicBezTo>
                  <a:pt x="1112" y="579"/>
                  <a:pt x="1114" y="579"/>
                  <a:pt x="1115" y="578"/>
                </a:cubicBezTo>
                <a:cubicBezTo>
                  <a:pt x="1116" y="578"/>
                  <a:pt x="1116" y="578"/>
                  <a:pt x="1116" y="577"/>
                </a:cubicBezTo>
                <a:cubicBezTo>
                  <a:pt x="1116" y="573"/>
                  <a:pt x="1116" y="573"/>
                  <a:pt x="1116" y="573"/>
                </a:cubicBezTo>
                <a:cubicBezTo>
                  <a:pt x="1116" y="573"/>
                  <a:pt x="1116" y="573"/>
                  <a:pt x="1115" y="573"/>
                </a:cubicBezTo>
                <a:cubicBezTo>
                  <a:pt x="1113" y="571"/>
                  <a:pt x="1110" y="571"/>
                  <a:pt x="1108" y="572"/>
                </a:cubicBezTo>
                <a:cubicBezTo>
                  <a:pt x="1108" y="571"/>
                  <a:pt x="1108" y="571"/>
                  <a:pt x="1108" y="571"/>
                </a:cubicBezTo>
                <a:cubicBezTo>
                  <a:pt x="1108" y="571"/>
                  <a:pt x="1108" y="571"/>
                  <a:pt x="1108" y="571"/>
                </a:cubicBezTo>
                <a:cubicBezTo>
                  <a:pt x="1109" y="570"/>
                  <a:pt x="1110" y="570"/>
                  <a:pt x="1111" y="570"/>
                </a:cubicBezTo>
                <a:cubicBezTo>
                  <a:pt x="1112" y="569"/>
                  <a:pt x="1113" y="569"/>
                  <a:pt x="1114" y="568"/>
                </a:cubicBezTo>
                <a:cubicBezTo>
                  <a:pt x="1115" y="568"/>
                  <a:pt x="1115" y="567"/>
                  <a:pt x="1115" y="567"/>
                </a:cubicBezTo>
                <a:cubicBezTo>
                  <a:pt x="1116" y="567"/>
                  <a:pt x="1116" y="567"/>
                  <a:pt x="1116" y="567"/>
                </a:cubicBezTo>
                <a:cubicBezTo>
                  <a:pt x="1116" y="565"/>
                  <a:pt x="1116" y="565"/>
                  <a:pt x="1116" y="565"/>
                </a:cubicBezTo>
                <a:cubicBezTo>
                  <a:pt x="1115" y="565"/>
                  <a:pt x="1115" y="565"/>
                  <a:pt x="1115" y="565"/>
                </a:cubicBezTo>
                <a:cubicBezTo>
                  <a:pt x="1115" y="564"/>
                  <a:pt x="1114" y="563"/>
                  <a:pt x="1113" y="563"/>
                </a:cubicBezTo>
                <a:cubicBezTo>
                  <a:pt x="1111" y="562"/>
                  <a:pt x="1108" y="562"/>
                  <a:pt x="1106" y="563"/>
                </a:cubicBezTo>
                <a:cubicBezTo>
                  <a:pt x="1105" y="563"/>
                  <a:pt x="1105" y="563"/>
                  <a:pt x="1105" y="562"/>
                </a:cubicBezTo>
                <a:cubicBezTo>
                  <a:pt x="1106" y="562"/>
                  <a:pt x="1107" y="561"/>
                  <a:pt x="1108" y="560"/>
                </a:cubicBezTo>
                <a:cubicBezTo>
                  <a:pt x="1109" y="559"/>
                  <a:pt x="1111" y="559"/>
                  <a:pt x="1112" y="558"/>
                </a:cubicBezTo>
                <a:cubicBezTo>
                  <a:pt x="1112" y="557"/>
                  <a:pt x="1113" y="556"/>
                  <a:pt x="1113" y="555"/>
                </a:cubicBezTo>
                <a:cubicBezTo>
                  <a:pt x="1116" y="554"/>
                  <a:pt x="1116" y="554"/>
                  <a:pt x="1116" y="554"/>
                </a:cubicBezTo>
                <a:cubicBezTo>
                  <a:pt x="1116" y="552"/>
                  <a:pt x="1116" y="552"/>
                  <a:pt x="1116" y="552"/>
                </a:cubicBezTo>
                <a:cubicBezTo>
                  <a:pt x="1112" y="554"/>
                  <a:pt x="1112" y="554"/>
                  <a:pt x="1112" y="554"/>
                </a:cubicBezTo>
                <a:cubicBezTo>
                  <a:pt x="1111" y="552"/>
                  <a:pt x="1110" y="552"/>
                  <a:pt x="1108" y="552"/>
                </a:cubicBezTo>
                <a:cubicBezTo>
                  <a:pt x="1106" y="552"/>
                  <a:pt x="1104" y="554"/>
                  <a:pt x="1102" y="555"/>
                </a:cubicBezTo>
                <a:cubicBezTo>
                  <a:pt x="1101" y="555"/>
                  <a:pt x="1101" y="554"/>
                  <a:pt x="1101" y="554"/>
                </a:cubicBezTo>
                <a:cubicBezTo>
                  <a:pt x="1102" y="553"/>
                  <a:pt x="1103" y="552"/>
                  <a:pt x="1103" y="551"/>
                </a:cubicBezTo>
                <a:cubicBezTo>
                  <a:pt x="1104" y="550"/>
                  <a:pt x="1105" y="548"/>
                  <a:pt x="1105" y="546"/>
                </a:cubicBezTo>
                <a:cubicBezTo>
                  <a:pt x="1105" y="544"/>
                  <a:pt x="1104" y="543"/>
                  <a:pt x="1102" y="544"/>
                </a:cubicBezTo>
                <a:cubicBezTo>
                  <a:pt x="1100" y="544"/>
                  <a:pt x="1099" y="545"/>
                  <a:pt x="1097" y="546"/>
                </a:cubicBezTo>
                <a:cubicBezTo>
                  <a:pt x="1097" y="547"/>
                  <a:pt x="1096" y="547"/>
                  <a:pt x="1096" y="548"/>
                </a:cubicBezTo>
                <a:cubicBezTo>
                  <a:pt x="1095" y="547"/>
                  <a:pt x="1095" y="547"/>
                  <a:pt x="1094" y="547"/>
                </a:cubicBezTo>
                <a:cubicBezTo>
                  <a:pt x="1094" y="546"/>
                  <a:pt x="1094" y="546"/>
                  <a:pt x="1095" y="546"/>
                </a:cubicBezTo>
                <a:cubicBezTo>
                  <a:pt x="1095" y="544"/>
                  <a:pt x="1097" y="541"/>
                  <a:pt x="1096" y="539"/>
                </a:cubicBezTo>
                <a:cubicBezTo>
                  <a:pt x="1095" y="537"/>
                  <a:pt x="1094" y="537"/>
                  <a:pt x="1093" y="537"/>
                </a:cubicBezTo>
                <a:cubicBezTo>
                  <a:pt x="1090" y="537"/>
                  <a:pt x="1089" y="540"/>
                  <a:pt x="1088" y="542"/>
                </a:cubicBezTo>
                <a:cubicBezTo>
                  <a:pt x="1088" y="542"/>
                  <a:pt x="1087" y="543"/>
                  <a:pt x="1087" y="543"/>
                </a:cubicBezTo>
                <a:cubicBezTo>
                  <a:pt x="1086" y="543"/>
                  <a:pt x="1085" y="542"/>
                  <a:pt x="1084" y="542"/>
                </a:cubicBezTo>
                <a:cubicBezTo>
                  <a:pt x="1084" y="540"/>
                  <a:pt x="1085" y="538"/>
                  <a:pt x="1084" y="537"/>
                </a:cubicBezTo>
                <a:cubicBezTo>
                  <a:pt x="1105" y="523"/>
                  <a:pt x="1105" y="523"/>
                  <a:pt x="1105" y="523"/>
                </a:cubicBezTo>
                <a:cubicBezTo>
                  <a:pt x="1106" y="523"/>
                  <a:pt x="1106" y="523"/>
                  <a:pt x="1107" y="523"/>
                </a:cubicBezTo>
                <a:cubicBezTo>
                  <a:pt x="1108" y="523"/>
                  <a:pt x="1109" y="523"/>
                  <a:pt x="1109" y="523"/>
                </a:cubicBezTo>
                <a:cubicBezTo>
                  <a:pt x="1116" y="526"/>
                  <a:pt x="1116" y="526"/>
                  <a:pt x="1116" y="526"/>
                </a:cubicBezTo>
                <a:cubicBezTo>
                  <a:pt x="1116" y="523"/>
                  <a:pt x="1116" y="523"/>
                  <a:pt x="1116" y="523"/>
                </a:cubicBezTo>
                <a:cubicBezTo>
                  <a:pt x="1111" y="521"/>
                  <a:pt x="1111" y="521"/>
                  <a:pt x="1111" y="521"/>
                </a:cubicBezTo>
                <a:cubicBezTo>
                  <a:pt x="1111" y="520"/>
                  <a:pt x="1112" y="520"/>
                  <a:pt x="1112" y="519"/>
                </a:cubicBezTo>
                <a:cubicBezTo>
                  <a:pt x="1112" y="518"/>
                  <a:pt x="1111" y="518"/>
                  <a:pt x="1111" y="517"/>
                </a:cubicBezTo>
                <a:cubicBezTo>
                  <a:pt x="1116" y="512"/>
                  <a:pt x="1116" y="512"/>
                  <a:pt x="1116" y="512"/>
                </a:cubicBezTo>
                <a:cubicBezTo>
                  <a:pt x="1116" y="509"/>
                  <a:pt x="1116" y="509"/>
                  <a:pt x="1116" y="509"/>
                </a:cubicBezTo>
                <a:cubicBezTo>
                  <a:pt x="1110" y="516"/>
                  <a:pt x="1110" y="516"/>
                  <a:pt x="1110" y="516"/>
                </a:cubicBezTo>
                <a:cubicBezTo>
                  <a:pt x="1109" y="515"/>
                  <a:pt x="1108" y="515"/>
                  <a:pt x="1107" y="515"/>
                </a:cubicBezTo>
                <a:cubicBezTo>
                  <a:pt x="1107" y="515"/>
                  <a:pt x="1107" y="515"/>
                  <a:pt x="1106" y="515"/>
                </a:cubicBezTo>
                <a:cubicBezTo>
                  <a:pt x="1093" y="497"/>
                  <a:pt x="1093" y="497"/>
                  <a:pt x="1093" y="497"/>
                </a:cubicBezTo>
                <a:cubicBezTo>
                  <a:pt x="1093" y="497"/>
                  <a:pt x="1093" y="497"/>
                  <a:pt x="1094" y="497"/>
                </a:cubicBezTo>
                <a:cubicBezTo>
                  <a:pt x="1096" y="498"/>
                  <a:pt x="1099" y="495"/>
                  <a:pt x="1097" y="493"/>
                </a:cubicBezTo>
                <a:cubicBezTo>
                  <a:pt x="1096" y="492"/>
                  <a:pt x="1095" y="491"/>
                  <a:pt x="1093" y="490"/>
                </a:cubicBezTo>
                <a:cubicBezTo>
                  <a:pt x="1094" y="489"/>
                  <a:pt x="1096" y="487"/>
                  <a:pt x="1097" y="486"/>
                </a:cubicBezTo>
                <a:cubicBezTo>
                  <a:pt x="1098" y="487"/>
                  <a:pt x="1099" y="489"/>
                  <a:pt x="1100" y="490"/>
                </a:cubicBezTo>
                <a:cubicBezTo>
                  <a:pt x="1102" y="491"/>
                  <a:pt x="1104" y="490"/>
                  <a:pt x="1105" y="488"/>
                </a:cubicBezTo>
                <a:cubicBezTo>
                  <a:pt x="1106" y="487"/>
                  <a:pt x="1106" y="484"/>
                  <a:pt x="1104" y="483"/>
                </a:cubicBezTo>
                <a:cubicBezTo>
                  <a:pt x="1103" y="483"/>
                  <a:pt x="1102" y="482"/>
                  <a:pt x="1101" y="481"/>
                </a:cubicBezTo>
                <a:cubicBezTo>
                  <a:pt x="1101" y="481"/>
                  <a:pt x="1101" y="480"/>
                  <a:pt x="1102" y="480"/>
                </a:cubicBezTo>
                <a:cubicBezTo>
                  <a:pt x="1116" y="488"/>
                  <a:pt x="1116" y="488"/>
                  <a:pt x="1116" y="488"/>
                </a:cubicBezTo>
                <a:cubicBezTo>
                  <a:pt x="1116" y="486"/>
                  <a:pt x="1116" y="486"/>
                  <a:pt x="1116" y="486"/>
                </a:cubicBezTo>
                <a:cubicBezTo>
                  <a:pt x="1107" y="481"/>
                  <a:pt x="1107" y="481"/>
                  <a:pt x="1107" y="481"/>
                </a:cubicBezTo>
                <a:cubicBezTo>
                  <a:pt x="1108" y="481"/>
                  <a:pt x="1108" y="481"/>
                  <a:pt x="1108" y="481"/>
                </a:cubicBezTo>
                <a:cubicBezTo>
                  <a:pt x="1109" y="481"/>
                  <a:pt x="1111" y="480"/>
                  <a:pt x="1112" y="479"/>
                </a:cubicBezTo>
                <a:cubicBezTo>
                  <a:pt x="1113" y="478"/>
                  <a:pt x="1112" y="475"/>
                  <a:pt x="1110" y="474"/>
                </a:cubicBezTo>
                <a:cubicBezTo>
                  <a:pt x="1110" y="474"/>
                  <a:pt x="1107" y="473"/>
                  <a:pt x="1106" y="473"/>
                </a:cubicBezTo>
                <a:cubicBezTo>
                  <a:pt x="1108" y="471"/>
                  <a:pt x="1109" y="469"/>
                  <a:pt x="1110" y="467"/>
                </a:cubicBezTo>
                <a:cubicBezTo>
                  <a:pt x="1111" y="468"/>
                  <a:pt x="1113" y="469"/>
                  <a:pt x="1115" y="470"/>
                </a:cubicBezTo>
                <a:cubicBezTo>
                  <a:pt x="1115" y="470"/>
                  <a:pt x="1116" y="470"/>
                  <a:pt x="1116" y="470"/>
                </a:cubicBezTo>
                <a:cubicBezTo>
                  <a:pt x="1116" y="462"/>
                  <a:pt x="1116" y="462"/>
                  <a:pt x="1116" y="462"/>
                </a:cubicBezTo>
                <a:cubicBezTo>
                  <a:pt x="1115" y="462"/>
                  <a:pt x="1113" y="461"/>
                  <a:pt x="1112" y="461"/>
                </a:cubicBezTo>
                <a:cubicBezTo>
                  <a:pt x="1113" y="460"/>
                  <a:pt x="1113" y="458"/>
                  <a:pt x="1114" y="456"/>
                </a:cubicBezTo>
                <a:cubicBezTo>
                  <a:pt x="1114" y="456"/>
                  <a:pt x="1115" y="457"/>
                  <a:pt x="1116" y="457"/>
                </a:cubicBezTo>
                <a:cubicBezTo>
                  <a:pt x="1116" y="408"/>
                  <a:pt x="1116" y="408"/>
                  <a:pt x="1116" y="408"/>
                </a:cubicBezTo>
                <a:cubicBezTo>
                  <a:pt x="1114" y="409"/>
                  <a:pt x="1113" y="409"/>
                  <a:pt x="1113" y="410"/>
                </a:cubicBezTo>
                <a:cubicBezTo>
                  <a:pt x="1112" y="409"/>
                  <a:pt x="1112" y="408"/>
                  <a:pt x="1111" y="408"/>
                </a:cubicBezTo>
                <a:cubicBezTo>
                  <a:pt x="1111" y="408"/>
                  <a:pt x="1116" y="402"/>
                  <a:pt x="1116" y="400"/>
                </a:cubicBezTo>
                <a:cubicBezTo>
                  <a:pt x="1116" y="399"/>
                  <a:pt x="1115" y="397"/>
                  <a:pt x="1113" y="397"/>
                </a:cubicBezTo>
                <a:cubicBezTo>
                  <a:pt x="1111" y="397"/>
                  <a:pt x="1108" y="400"/>
                  <a:pt x="1106" y="402"/>
                </a:cubicBezTo>
                <a:cubicBezTo>
                  <a:pt x="1113" y="379"/>
                  <a:pt x="1113" y="379"/>
                  <a:pt x="1113" y="379"/>
                </a:cubicBezTo>
                <a:cubicBezTo>
                  <a:pt x="1114" y="379"/>
                  <a:pt x="1115" y="378"/>
                  <a:pt x="1116" y="378"/>
                </a:cubicBezTo>
                <a:cubicBezTo>
                  <a:pt x="1116" y="371"/>
                  <a:pt x="1116" y="371"/>
                  <a:pt x="1116" y="371"/>
                </a:cubicBezTo>
                <a:cubicBezTo>
                  <a:pt x="1115" y="370"/>
                  <a:pt x="1114" y="370"/>
                  <a:pt x="1113" y="370"/>
                </a:cubicBezTo>
                <a:cubicBezTo>
                  <a:pt x="1112" y="370"/>
                  <a:pt x="1111" y="370"/>
                  <a:pt x="1111" y="371"/>
                </a:cubicBezTo>
                <a:cubicBezTo>
                  <a:pt x="1104" y="368"/>
                  <a:pt x="1104" y="368"/>
                  <a:pt x="1104" y="368"/>
                </a:cubicBezTo>
                <a:cubicBezTo>
                  <a:pt x="1105" y="367"/>
                  <a:pt x="1105" y="367"/>
                  <a:pt x="1105" y="367"/>
                </a:cubicBezTo>
                <a:cubicBezTo>
                  <a:pt x="1113" y="364"/>
                  <a:pt x="1114" y="358"/>
                  <a:pt x="1111" y="353"/>
                </a:cubicBezTo>
                <a:cubicBezTo>
                  <a:pt x="1116" y="351"/>
                  <a:pt x="1116" y="351"/>
                  <a:pt x="1116" y="351"/>
                </a:cubicBezTo>
                <a:cubicBezTo>
                  <a:pt x="1116" y="349"/>
                  <a:pt x="1116" y="349"/>
                  <a:pt x="1116" y="349"/>
                </a:cubicBezTo>
                <a:cubicBezTo>
                  <a:pt x="1110" y="352"/>
                  <a:pt x="1110" y="352"/>
                  <a:pt x="1110" y="352"/>
                </a:cubicBezTo>
                <a:cubicBezTo>
                  <a:pt x="1108" y="350"/>
                  <a:pt x="1106" y="349"/>
                  <a:pt x="1103" y="348"/>
                </a:cubicBezTo>
                <a:cubicBezTo>
                  <a:pt x="1097" y="346"/>
                  <a:pt x="1091" y="349"/>
                  <a:pt x="1085" y="353"/>
                </a:cubicBezTo>
                <a:cubicBezTo>
                  <a:pt x="1089" y="348"/>
                  <a:pt x="1093" y="344"/>
                  <a:pt x="1095" y="340"/>
                </a:cubicBezTo>
                <a:cubicBezTo>
                  <a:pt x="1097" y="338"/>
                  <a:pt x="1098" y="336"/>
                  <a:pt x="1099" y="334"/>
                </a:cubicBezTo>
                <a:cubicBezTo>
                  <a:pt x="1116" y="342"/>
                  <a:pt x="1116" y="342"/>
                  <a:pt x="1116" y="342"/>
                </a:cubicBezTo>
                <a:cubicBezTo>
                  <a:pt x="1116" y="340"/>
                  <a:pt x="1116" y="340"/>
                  <a:pt x="1116" y="340"/>
                </a:cubicBezTo>
                <a:cubicBezTo>
                  <a:pt x="1101" y="332"/>
                  <a:pt x="1101" y="332"/>
                  <a:pt x="1101" y="332"/>
                </a:cubicBezTo>
                <a:cubicBezTo>
                  <a:pt x="1103" y="329"/>
                  <a:pt x="1106" y="325"/>
                  <a:pt x="1108" y="321"/>
                </a:cubicBezTo>
                <a:cubicBezTo>
                  <a:pt x="1116" y="319"/>
                  <a:pt x="1116" y="319"/>
                  <a:pt x="1116" y="319"/>
                </a:cubicBezTo>
                <a:cubicBezTo>
                  <a:pt x="1116" y="317"/>
                  <a:pt x="1116" y="317"/>
                  <a:pt x="1116" y="317"/>
                </a:cubicBezTo>
                <a:cubicBezTo>
                  <a:pt x="1109" y="318"/>
                  <a:pt x="1109" y="318"/>
                  <a:pt x="1109" y="318"/>
                </a:cubicBezTo>
                <a:cubicBezTo>
                  <a:pt x="1110" y="316"/>
                  <a:pt x="1112" y="314"/>
                  <a:pt x="1113" y="312"/>
                </a:cubicBezTo>
                <a:cubicBezTo>
                  <a:pt x="1114" y="310"/>
                  <a:pt x="1115" y="307"/>
                  <a:pt x="1116" y="305"/>
                </a:cubicBezTo>
                <a:cubicBezTo>
                  <a:pt x="1116" y="283"/>
                  <a:pt x="1116" y="283"/>
                  <a:pt x="1116" y="283"/>
                </a:cubicBezTo>
                <a:cubicBezTo>
                  <a:pt x="1113" y="279"/>
                  <a:pt x="1108" y="278"/>
                  <a:pt x="1104" y="280"/>
                </a:cubicBezTo>
                <a:cubicBezTo>
                  <a:pt x="1102" y="280"/>
                  <a:pt x="1100" y="282"/>
                  <a:pt x="1098" y="283"/>
                </a:cubicBezTo>
                <a:cubicBezTo>
                  <a:pt x="1101" y="279"/>
                  <a:pt x="1105" y="274"/>
                  <a:pt x="1108" y="270"/>
                </a:cubicBezTo>
                <a:lnTo>
                  <a:pt x="1116" y="271"/>
                </a:lnTo>
                <a:close/>
                <a:moveTo>
                  <a:pt x="1023" y="39"/>
                </a:moveTo>
                <a:cubicBezTo>
                  <a:pt x="1026" y="49"/>
                  <a:pt x="1026" y="49"/>
                  <a:pt x="1026" y="49"/>
                </a:cubicBezTo>
                <a:cubicBezTo>
                  <a:pt x="1025" y="49"/>
                  <a:pt x="1024" y="50"/>
                  <a:pt x="1024" y="52"/>
                </a:cubicBezTo>
                <a:cubicBezTo>
                  <a:pt x="1024" y="52"/>
                  <a:pt x="1024" y="52"/>
                  <a:pt x="1024" y="52"/>
                </a:cubicBezTo>
                <a:cubicBezTo>
                  <a:pt x="1016" y="52"/>
                  <a:pt x="1016" y="52"/>
                  <a:pt x="1016" y="52"/>
                </a:cubicBezTo>
                <a:cubicBezTo>
                  <a:pt x="1023" y="39"/>
                  <a:pt x="1023" y="39"/>
                  <a:pt x="1023" y="39"/>
                </a:cubicBezTo>
                <a:cubicBezTo>
                  <a:pt x="1023" y="39"/>
                  <a:pt x="1023" y="39"/>
                  <a:pt x="1023" y="39"/>
                </a:cubicBezTo>
                <a:close/>
                <a:moveTo>
                  <a:pt x="1020" y="29"/>
                </a:moveTo>
                <a:cubicBezTo>
                  <a:pt x="1020" y="29"/>
                  <a:pt x="1020" y="29"/>
                  <a:pt x="1021" y="29"/>
                </a:cubicBezTo>
                <a:cubicBezTo>
                  <a:pt x="1022" y="33"/>
                  <a:pt x="1022" y="33"/>
                  <a:pt x="1022" y="33"/>
                </a:cubicBezTo>
                <a:cubicBezTo>
                  <a:pt x="1021" y="34"/>
                  <a:pt x="1020" y="35"/>
                  <a:pt x="1020" y="36"/>
                </a:cubicBezTo>
                <a:cubicBezTo>
                  <a:pt x="1020" y="37"/>
                  <a:pt x="1021" y="38"/>
                  <a:pt x="1021" y="39"/>
                </a:cubicBezTo>
                <a:cubicBezTo>
                  <a:pt x="1014" y="50"/>
                  <a:pt x="1014" y="50"/>
                  <a:pt x="1014" y="50"/>
                </a:cubicBezTo>
                <a:cubicBezTo>
                  <a:pt x="1014" y="49"/>
                  <a:pt x="1013" y="49"/>
                  <a:pt x="1011" y="48"/>
                </a:cubicBezTo>
                <a:cubicBezTo>
                  <a:pt x="1011" y="39"/>
                  <a:pt x="1011" y="39"/>
                  <a:pt x="1011" y="39"/>
                </a:cubicBezTo>
                <a:cubicBezTo>
                  <a:pt x="1013" y="38"/>
                  <a:pt x="1014" y="36"/>
                  <a:pt x="1014" y="34"/>
                </a:cubicBezTo>
                <a:cubicBezTo>
                  <a:pt x="1014" y="33"/>
                  <a:pt x="1014" y="32"/>
                  <a:pt x="1014" y="32"/>
                </a:cubicBezTo>
                <a:cubicBezTo>
                  <a:pt x="1018" y="28"/>
                  <a:pt x="1018" y="28"/>
                  <a:pt x="1018" y="28"/>
                </a:cubicBezTo>
                <a:cubicBezTo>
                  <a:pt x="1018" y="29"/>
                  <a:pt x="1019" y="29"/>
                  <a:pt x="1020" y="29"/>
                </a:cubicBezTo>
                <a:close/>
                <a:moveTo>
                  <a:pt x="1011" y="16"/>
                </a:moveTo>
                <a:cubicBezTo>
                  <a:pt x="1011" y="16"/>
                  <a:pt x="1011" y="16"/>
                  <a:pt x="1011" y="16"/>
                </a:cubicBezTo>
                <a:cubicBezTo>
                  <a:pt x="1012" y="16"/>
                  <a:pt x="1012" y="16"/>
                  <a:pt x="1013" y="15"/>
                </a:cubicBezTo>
                <a:cubicBezTo>
                  <a:pt x="1018" y="23"/>
                  <a:pt x="1018" y="23"/>
                  <a:pt x="1018" y="23"/>
                </a:cubicBezTo>
                <a:cubicBezTo>
                  <a:pt x="1017" y="24"/>
                  <a:pt x="1016" y="24"/>
                  <a:pt x="1016" y="25"/>
                </a:cubicBezTo>
                <a:cubicBezTo>
                  <a:pt x="1016" y="26"/>
                  <a:pt x="1016" y="26"/>
                  <a:pt x="1017" y="26"/>
                </a:cubicBezTo>
                <a:cubicBezTo>
                  <a:pt x="1012" y="30"/>
                  <a:pt x="1012" y="30"/>
                  <a:pt x="1012" y="30"/>
                </a:cubicBezTo>
                <a:cubicBezTo>
                  <a:pt x="1012" y="30"/>
                  <a:pt x="1011" y="29"/>
                  <a:pt x="1010" y="29"/>
                </a:cubicBezTo>
                <a:lnTo>
                  <a:pt x="1011" y="16"/>
                </a:lnTo>
                <a:close/>
                <a:moveTo>
                  <a:pt x="1010" y="58"/>
                </a:moveTo>
                <a:cubicBezTo>
                  <a:pt x="1013" y="58"/>
                  <a:pt x="1015" y="56"/>
                  <a:pt x="1015" y="54"/>
                </a:cubicBezTo>
                <a:cubicBezTo>
                  <a:pt x="1025" y="54"/>
                  <a:pt x="1025" y="54"/>
                  <a:pt x="1025" y="54"/>
                </a:cubicBezTo>
                <a:cubicBezTo>
                  <a:pt x="1025" y="54"/>
                  <a:pt x="1025" y="54"/>
                  <a:pt x="1025" y="54"/>
                </a:cubicBezTo>
                <a:cubicBezTo>
                  <a:pt x="1023" y="64"/>
                  <a:pt x="1023" y="64"/>
                  <a:pt x="1023" y="64"/>
                </a:cubicBezTo>
                <a:cubicBezTo>
                  <a:pt x="1022" y="64"/>
                  <a:pt x="1022" y="64"/>
                  <a:pt x="1022" y="64"/>
                </a:cubicBezTo>
                <a:cubicBezTo>
                  <a:pt x="1020" y="64"/>
                  <a:pt x="1019" y="65"/>
                  <a:pt x="1019" y="67"/>
                </a:cubicBezTo>
                <a:cubicBezTo>
                  <a:pt x="1006" y="68"/>
                  <a:pt x="1006" y="68"/>
                  <a:pt x="1006" y="68"/>
                </a:cubicBezTo>
                <a:cubicBezTo>
                  <a:pt x="1006" y="68"/>
                  <a:pt x="1006" y="68"/>
                  <a:pt x="1006" y="67"/>
                </a:cubicBezTo>
                <a:lnTo>
                  <a:pt x="1010" y="58"/>
                </a:lnTo>
                <a:close/>
                <a:moveTo>
                  <a:pt x="999" y="41"/>
                </a:moveTo>
                <a:cubicBezTo>
                  <a:pt x="1006" y="38"/>
                  <a:pt x="1006" y="38"/>
                  <a:pt x="1006" y="38"/>
                </a:cubicBezTo>
                <a:cubicBezTo>
                  <a:pt x="1006" y="38"/>
                  <a:pt x="1007" y="39"/>
                  <a:pt x="1008" y="39"/>
                </a:cubicBezTo>
                <a:cubicBezTo>
                  <a:pt x="1008" y="48"/>
                  <a:pt x="1008" y="48"/>
                  <a:pt x="1008" y="48"/>
                </a:cubicBezTo>
                <a:cubicBezTo>
                  <a:pt x="1007" y="49"/>
                  <a:pt x="1006" y="49"/>
                  <a:pt x="1006" y="50"/>
                </a:cubicBezTo>
                <a:cubicBezTo>
                  <a:pt x="1000" y="49"/>
                  <a:pt x="1000" y="49"/>
                  <a:pt x="1000" y="49"/>
                </a:cubicBezTo>
                <a:cubicBezTo>
                  <a:pt x="1000" y="49"/>
                  <a:pt x="1001" y="48"/>
                  <a:pt x="1001" y="47"/>
                </a:cubicBezTo>
                <a:cubicBezTo>
                  <a:pt x="1001" y="45"/>
                  <a:pt x="1000" y="43"/>
                  <a:pt x="999" y="41"/>
                </a:cubicBezTo>
                <a:close/>
                <a:moveTo>
                  <a:pt x="996" y="72"/>
                </a:moveTo>
                <a:cubicBezTo>
                  <a:pt x="986" y="74"/>
                  <a:pt x="986" y="74"/>
                  <a:pt x="986" y="74"/>
                </a:cubicBezTo>
                <a:cubicBezTo>
                  <a:pt x="986" y="72"/>
                  <a:pt x="985" y="70"/>
                  <a:pt x="983" y="70"/>
                </a:cubicBezTo>
                <a:cubicBezTo>
                  <a:pt x="983" y="64"/>
                  <a:pt x="983" y="64"/>
                  <a:pt x="983" y="64"/>
                </a:cubicBezTo>
                <a:cubicBezTo>
                  <a:pt x="983" y="64"/>
                  <a:pt x="983" y="64"/>
                  <a:pt x="983" y="64"/>
                </a:cubicBezTo>
                <a:cubicBezTo>
                  <a:pt x="986" y="64"/>
                  <a:pt x="989" y="63"/>
                  <a:pt x="992" y="62"/>
                </a:cubicBezTo>
                <a:cubicBezTo>
                  <a:pt x="996" y="68"/>
                  <a:pt x="996" y="68"/>
                  <a:pt x="996" y="68"/>
                </a:cubicBezTo>
                <a:cubicBezTo>
                  <a:pt x="996" y="68"/>
                  <a:pt x="996" y="69"/>
                  <a:pt x="996" y="69"/>
                </a:cubicBezTo>
                <a:cubicBezTo>
                  <a:pt x="996" y="70"/>
                  <a:pt x="996" y="71"/>
                  <a:pt x="996" y="72"/>
                </a:cubicBezTo>
                <a:close/>
                <a:moveTo>
                  <a:pt x="967" y="66"/>
                </a:moveTo>
                <a:cubicBezTo>
                  <a:pt x="972" y="60"/>
                  <a:pt x="972" y="60"/>
                  <a:pt x="972" y="60"/>
                </a:cubicBezTo>
                <a:cubicBezTo>
                  <a:pt x="974" y="62"/>
                  <a:pt x="977" y="63"/>
                  <a:pt x="980" y="64"/>
                </a:cubicBezTo>
                <a:cubicBezTo>
                  <a:pt x="980" y="70"/>
                  <a:pt x="980" y="70"/>
                  <a:pt x="980" y="70"/>
                </a:cubicBezTo>
                <a:cubicBezTo>
                  <a:pt x="978" y="70"/>
                  <a:pt x="977" y="71"/>
                  <a:pt x="977" y="72"/>
                </a:cubicBezTo>
                <a:cubicBezTo>
                  <a:pt x="968" y="70"/>
                  <a:pt x="968" y="70"/>
                  <a:pt x="968" y="70"/>
                </a:cubicBezTo>
                <a:cubicBezTo>
                  <a:pt x="968" y="69"/>
                  <a:pt x="968" y="69"/>
                  <a:pt x="968" y="69"/>
                </a:cubicBezTo>
                <a:cubicBezTo>
                  <a:pt x="968" y="68"/>
                  <a:pt x="968" y="67"/>
                  <a:pt x="967" y="66"/>
                </a:cubicBezTo>
                <a:close/>
                <a:moveTo>
                  <a:pt x="966" y="48"/>
                </a:moveTo>
                <a:cubicBezTo>
                  <a:pt x="959" y="48"/>
                  <a:pt x="959" y="48"/>
                  <a:pt x="959" y="48"/>
                </a:cubicBezTo>
                <a:cubicBezTo>
                  <a:pt x="959" y="47"/>
                  <a:pt x="958" y="45"/>
                  <a:pt x="956" y="45"/>
                </a:cubicBezTo>
                <a:cubicBezTo>
                  <a:pt x="957" y="37"/>
                  <a:pt x="957" y="37"/>
                  <a:pt x="957" y="37"/>
                </a:cubicBezTo>
                <a:cubicBezTo>
                  <a:pt x="958" y="37"/>
                  <a:pt x="958" y="37"/>
                  <a:pt x="958" y="37"/>
                </a:cubicBezTo>
                <a:cubicBezTo>
                  <a:pt x="960" y="37"/>
                  <a:pt x="961" y="37"/>
                  <a:pt x="961" y="36"/>
                </a:cubicBezTo>
                <a:cubicBezTo>
                  <a:pt x="967" y="40"/>
                  <a:pt x="967" y="40"/>
                  <a:pt x="967" y="40"/>
                </a:cubicBezTo>
                <a:cubicBezTo>
                  <a:pt x="967" y="42"/>
                  <a:pt x="966" y="45"/>
                  <a:pt x="966" y="47"/>
                </a:cubicBezTo>
                <a:cubicBezTo>
                  <a:pt x="966" y="47"/>
                  <a:pt x="966" y="48"/>
                  <a:pt x="966" y="48"/>
                </a:cubicBezTo>
                <a:close/>
                <a:moveTo>
                  <a:pt x="959" y="51"/>
                </a:moveTo>
                <a:cubicBezTo>
                  <a:pt x="967" y="51"/>
                  <a:pt x="967" y="51"/>
                  <a:pt x="967" y="51"/>
                </a:cubicBezTo>
                <a:cubicBezTo>
                  <a:pt x="967" y="53"/>
                  <a:pt x="968" y="56"/>
                  <a:pt x="970" y="58"/>
                </a:cubicBezTo>
                <a:cubicBezTo>
                  <a:pt x="965" y="64"/>
                  <a:pt x="965" y="64"/>
                  <a:pt x="965" y="64"/>
                </a:cubicBezTo>
                <a:cubicBezTo>
                  <a:pt x="964" y="64"/>
                  <a:pt x="963" y="64"/>
                  <a:pt x="963" y="64"/>
                </a:cubicBezTo>
                <a:cubicBezTo>
                  <a:pt x="962" y="64"/>
                  <a:pt x="961" y="64"/>
                  <a:pt x="961" y="64"/>
                </a:cubicBezTo>
                <a:cubicBezTo>
                  <a:pt x="957" y="54"/>
                  <a:pt x="957" y="54"/>
                  <a:pt x="957" y="54"/>
                </a:cubicBezTo>
                <a:cubicBezTo>
                  <a:pt x="958" y="54"/>
                  <a:pt x="959" y="53"/>
                  <a:pt x="959" y="51"/>
                </a:cubicBezTo>
                <a:close/>
                <a:moveTo>
                  <a:pt x="982" y="36"/>
                </a:moveTo>
                <a:cubicBezTo>
                  <a:pt x="986" y="36"/>
                  <a:pt x="989" y="38"/>
                  <a:pt x="990" y="40"/>
                </a:cubicBezTo>
                <a:cubicBezTo>
                  <a:pt x="986" y="43"/>
                  <a:pt x="986" y="43"/>
                  <a:pt x="986" y="43"/>
                </a:cubicBezTo>
                <a:cubicBezTo>
                  <a:pt x="985" y="42"/>
                  <a:pt x="984" y="41"/>
                  <a:pt x="982" y="41"/>
                </a:cubicBezTo>
                <a:cubicBezTo>
                  <a:pt x="981" y="41"/>
                  <a:pt x="979" y="42"/>
                  <a:pt x="978" y="43"/>
                </a:cubicBezTo>
                <a:cubicBezTo>
                  <a:pt x="974" y="40"/>
                  <a:pt x="974" y="40"/>
                  <a:pt x="974" y="40"/>
                </a:cubicBezTo>
                <a:cubicBezTo>
                  <a:pt x="976" y="38"/>
                  <a:pt x="979" y="36"/>
                  <a:pt x="982" y="36"/>
                </a:cubicBezTo>
                <a:close/>
                <a:moveTo>
                  <a:pt x="977" y="25"/>
                </a:moveTo>
                <a:cubicBezTo>
                  <a:pt x="978" y="24"/>
                  <a:pt x="979" y="24"/>
                  <a:pt x="979" y="23"/>
                </a:cubicBezTo>
                <a:cubicBezTo>
                  <a:pt x="989" y="23"/>
                  <a:pt x="989" y="23"/>
                  <a:pt x="989" y="23"/>
                </a:cubicBezTo>
                <a:cubicBezTo>
                  <a:pt x="989" y="24"/>
                  <a:pt x="990" y="25"/>
                  <a:pt x="991" y="26"/>
                </a:cubicBezTo>
                <a:cubicBezTo>
                  <a:pt x="989" y="31"/>
                  <a:pt x="989" y="31"/>
                  <a:pt x="989" y="31"/>
                </a:cubicBezTo>
                <a:cubicBezTo>
                  <a:pt x="987" y="30"/>
                  <a:pt x="985" y="30"/>
                  <a:pt x="983" y="30"/>
                </a:cubicBezTo>
                <a:cubicBezTo>
                  <a:pt x="982" y="30"/>
                  <a:pt x="980" y="30"/>
                  <a:pt x="979" y="30"/>
                </a:cubicBezTo>
                <a:lnTo>
                  <a:pt x="977" y="25"/>
                </a:lnTo>
                <a:close/>
                <a:moveTo>
                  <a:pt x="985" y="47"/>
                </a:moveTo>
                <a:cubicBezTo>
                  <a:pt x="985" y="48"/>
                  <a:pt x="984" y="49"/>
                  <a:pt x="982" y="49"/>
                </a:cubicBezTo>
                <a:cubicBezTo>
                  <a:pt x="981" y="49"/>
                  <a:pt x="980" y="48"/>
                  <a:pt x="980" y="47"/>
                </a:cubicBezTo>
                <a:cubicBezTo>
                  <a:pt x="980" y="45"/>
                  <a:pt x="981" y="44"/>
                  <a:pt x="982" y="44"/>
                </a:cubicBezTo>
                <a:cubicBezTo>
                  <a:pt x="984" y="44"/>
                  <a:pt x="985" y="45"/>
                  <a:pt x="985" y="47"/>
                </a:cubicBezTo>
                <a:close/>
                <a:moveTo>
                  <a:pt x="977" y="45"/>
                </a:moveTo>
                <a:cubicBezTo>
                  <a:pt x="977" y="46"/>
                  <a:pt x="977" y="46"/>
                  <a:pt x="977" y="47"/>
                </a:cubicBezTo>
                <a:cubicBezTo>
                  <a:pt x="977" y="48"/>
                  <a:pt x="977" y="49"/>
                  <a:pt x="978" y="50"/>
                </a:cubicBezTo>
                <a:cubicBezTo>
                  <a:pt x="975" y="54"/>
                  <a:pt x="975" y="54"/>
                  <a:pt x="975" y="54"/>
                </a:cubicBezTo>
                <a:cubicBezTo>
                  <a:pt x="973" y="52"/>
                  <a:pt x="972" y="49"/>
                  <a:pt x="972" y="46"/>
                </a:cubicBezTo>
                <a:cubicBezTo>
                  <a:pt x="972" y="45"/>
                  <a:pt x="972" y="44"/>
                  <a:pt x="973" y="43"/>
                </a:cubicBezTo>
                <a:lnTo>
                  <a:pt x="977" y="45"/>
                </a:lnTo>
                <a:close/>
                <a:moveTo>
                  <a:pt x="978" y="55"/>
                </a:moveTo>
                <a:cubicBezTo>
                  <a:pt x="981" y="52"/>
                  <a:pt x="981" y="52"/>
                  <a:pt x="981" y="52"/>
                </a:cubicBezTo>
                <a:cubicBezTo>
                  <a:pt x="981" y="52"/>
                  <a:pt x="982" y="52"/>
                  <a:pt x="982" y="52"/>
                </a:cubicBezTo>
                <a:cubicBezTo>
                  <a:pt x="983" y="52"/>
                  <a:pt x="984" y="52"/>
                  <a:pt x="985" y="52"/>
                </a:cubicBezTo>
                <a:cubicBezTo>
                  <a:pt x="987" y="55"/>
                  <a:pt x="987" y="55"/>
                  <a:pt x="987" y="55"/>
                </a:cubicBezTo>
                <a:cubicBezTo>
                  <a:pt x="986" y="56"/>
                  <a:pt x="984" y="56"/>
                  <a:pt x="982" y="56"/>
                </a:cubicBezTo>
                <a:cubicBezTo>
                  <a:pt x="981" y="56"/>
                  <a:pt x="979" y="56"/>
                  <a:pt x="978" y="55"/>
                </a:cubicBezTo>
                <a:close/>
                <a:moveTo>
                  <a:pt x="990" y="53"/>
                </a:moveTo>
                <a:cubicBezTo>
                  <a:pt x="987" y="50"/>
                  <a:pt x="987" y="50"/>
                  <a:pt x="987" y="50"/>
                </a:cubicBezTo>
                <a:cubicBezTo>
                  <a:pt x="988" y="49"/>
                  <a:pt x="988" y="48"/>
                  <a:pt x="988" y="47"/>
                </a:cubicBezTo>
                <a:cubicBezTo>
                  <a:pt x="988" y="46"/>
                  <a:pt x="988" y="46"/>
                  <a:pt x="988" y="45"/>
                </a:cubicBezTo>
                <a:cubicBezTo>
                  <a:pt x="992" y="43"/>
                  <a:pt x="992" y="43"/>
                  <a:pt x="992" y="43"/>
                </a:cubicBezTo>
                <a:cubicBezTo>
                  <a:pt x="992" y="44"/>
                  <a:pt x="992" y="45"/>
                  <a:pt x="992" y="46"/>
                </a:cubicBezTo>
                <a:cubicBezTo>
                  <a:pt x="992" y="49"/>
                  <a:pt x="991" y="51"/>
                  <a:pt x="990" y="53"/>
                </a:cubicBezTo>
                <a:close/>
                <a:moveTo>
                  <a:pt x="992" y="32"/>
                </a:moveTo>
                <a:cubicBezTo>
                  <a:pt x="993" y="27"/>
                  <a:pt x="993" y="27"/>
                  <a:pt x="993" y="27"/>
                </a:cubicBezTo>
                <a:cubicBezTo>
                  <a:pt x="993" y="27"/>
                  <a:pt x="993" y="27"/>
                  <a:pt x="994" y="27"/>
                </a:cubicBezTo>
                <a:cubicBezTo>
                  <a:pt x="995" y="27"/>
                  <a:pt x="996" y="26"/>
                  <a:pt x="997" y="26"/>
                </a:cubicBezTo>
                <a:cubicBezTo>
                  <a:pt x="1005" y="31"/>
                  <a:pt x="1005" y="31"/>
                  <a:pt x="1005" y="31"/>
                </a:cubicBezTo>
                <a:cubicBezTo>
                  <a:pt x="1004" y="32"/>
                  <a:pt x="1004" y="33"/>
                  <a:pt x="1004" y="34"/>
                </a:cubicBezTo>
                <a:cubicBezTo>
                  <a:pt x="1004" y="34"/>
                  <a:pt x="1004" y="35"/>
                  <a:pt x="1004" y="35"/>
                </a:cubicBezTo>
                <a:cubicBezTo>
                  <a:pt x="998" y="38"/>
                  <a:pt x="998" y="38"/>
                  <a:pt x="998" y="38"/>
                </a:cubicBezTo>
                <a:cubicBezTo>
                  <a:pt x="996" y="35"/>
                  <a:pt x="994" y="33"/>
                  <a:pt x="992" y="32"/>
                </a:cubicBezTo>
                <a:close/>
                <a:moveTo>
                  <a:pt x="1000" y="9"/>
                </a:moveTo>
                <a:cubicBezTo>
                  <a:pt x="1001" y="9"/>
                  <a:pt x="1001" y="9"/>
                  <a:pt x="1002" y="8"/>
                </a:cubicBezTo>
                <a:cubicBezTo>
                  <a:pt x="1008" y="12"/>
                  <a:pt x="1008" y="12"/>
                  <a:pt x="1008" y="12"/>
                </a:cubicBezTo>
                <a:cubicBezTo>
                  <a:pt x="1008" y="12"/>
                  <a:pt x="1008" y="12"/>
                  <a:pt x="1008" y="13"/>
                </a:cubicBezTo>
                <a:cubicBezTo>
                  <a:pt x="1008" y="14"/>
                  <a:pt x="1008" y="14"/>
                  <a:pt x="1009" y="15"/>
                </a:cubicBezTo>
                <a:cubicBezTo>
                  <a:pt x="1008" y="29"/>
                  <a:pt x="1008" y="29"/>
                  <a:pt x="1008" y="29"/>
                </a:cubicBezTo>
                <a:cubicBezTo>
                  <a:pt x="1008" y="29"/>
                  <a:pt x="1008" y="29"/>
                  <a:pt x="1008" y="29"/>
                </a:cubicBezTo>
                <a:cubicBezTo>
                  <a:pt x="998" y="23"/>
                  <a:pt x="998" y="23"/>
                  <a:pt x="998" y="23"/>
                </a:cubicBezTo>
                <a:cubicBezTo>
                  <a:pt x="999" y="23"/>
                  <a:pt x="999" y="22"/>
                  <a:pt x="999" y="21"/>
                </a:cubicBezTo>
                <a:cubicBezTo>
                  <a:pt x="999" y="20"/>
                  <a:pt x="998" y="18"/>
                  <a:pt x="997" y="17"/>
                </a:cubicBezTo>
                <a:cubicBezTo>
                  <a:pt x="999" y="9"/>
                  <a:pt x="999" y="9"/>
                  <a:pt x="999" y="9"/>
                </a:cubicBezTo>
                <a:cubicBezTo>
                  <a:pt x="999" y="9"/>
                  <a:pt x="1000" y="9"/>
                  <a:pt x="1000" y="9"/>
                </a:cubicBezTo>
                <a:close/>
                <a:moveTo>
                  <a:pt x="990" y="4"/>
                </a:moveTo>
                <a:cubicBezTo>
                  <a:pt x="996" y="6"/>
                  <a:pt x="996" y="6"/>
                  <a:pt x="996" y="6"/>
                </a:cubicBezTo>
                <a:cubicBezTo>
                  <a:pt x="996" y="7"/>
                  <a:pt x="997" y="8"/>
                  <a:pt x="997" y="8"/>
                </a:cubicBezTo>
                <a:cubicBezTo>
                  <a:pt x="995" y="16"/>
                  <a:pt x="995" y="16"/>
                  <a:pt x="995" y="16"/>
                </a:cubicBezTo>
                <a:cubicBezTo>
                  <a:pt x="994" y="16"/>
                  <a:pt x="994" y="16"/>
                  <a:pt x="994" y="16"/>
                </a:cubicBezTo>
                <a:cubicBezTo>
                  <a:pt x="993" y="16"/>
                  <a:pt x="993" y="16"/>
                  <a:pt x="993" y="16"/>
                </a:cubicBezTo>
                <a:cubicBezTo>
                  <a:pt x="989" y="5"/>
                  <a:pt x="989" y="5"/>
                  <a:pt x="989" y="5"/>
                </a:cubicBezTo>
                <a:cubicBezTo>
                  <a:pt x="989" y="5"/>
                  <a:pt x="990" y="5"/>
                  <a:pt x="990" y="4"/>
                </a:cubicBezTo>
                <a:close/>
                <a:moveTo>
                  <a:pt x="974" y="5"/>
                </a:moveTo>
                <a:cubicBezTo>
                  <a:pt x="984" y="4"/>
                  <a:pt x="984" y="4"/>
                  <a:pt x="984" y="4"/>
                </a:cubicBezTo>
                <a:cubicBezTo>
                  <a:pt x="984" y="5"/>
                  <a:pt x="985" y="6"/>
                  <a:pt x="987" y="6"/>
                </a:cubicBezTo>
                <a:cubicBezTo>
                  <a:pt x="987" y="6"/>
                  <a:pt x="987" y="6"/>
                  <a:pt x="987" y="6"/>
                </a:cubicBezTo>
                <a:cubicBezTo>
                  <a:pt x="991" y="17"/>
                  <a:pt x="991" y="17"/>
                  <a:pt x="991" y="17"/>
                </a:cubicBezTo>
                <a:cubicBezTo>
                  <a:pt x="990" y="18"/>
                  <a:pt x="989" y="19"/>
                  <a:pt x="988" y="20"/>
                </a:cubicBezTo>
                <a:cubicBezTo>
                  <a:pt x="979" y="20"/>
                  <a:pt x="979" y="20"/>
                  <a:pt x="979" y="20"/>
                </a:cubicBezTo>
                <a:cubicBezTo>
                  <a:pt x="979" y="18"/>
                  <a:pt x="977" y="16"/>
                  <a:pt x="974" y="16"/>
                </a:cubicBezTo>
                <a:cubicBezTo>
                  <a:pt x="974" y="16"/>
                  <a:pt x="973" y="16"/>
                  <a:pt x="973" y="16"/>
                </a:cubicBezTo>
                <a:cubicBezTo>
                  <a:pt x="973" y="9"/>
                  <a:pt x="973" y="9"/>
                  <a:pt x="973" y="9"/>
                </a:cubicBezTo>
                <a:cubicBezTo>
                  <a:pt x="973" y="8"/>
                  <a:pt x="974" y="7"/>
                  <a:pt x="974" y="6"/>
                </a:cubicBezTo>
                <a:cubicBezTo>
                  <a:pt x="974" y="6"/>
                  <a:pt x="974" y="6"/>
                  <a:pt x="974" y="5"/>
                </a:cubicBezTo>
                <a:close/>
                <a:moveTo>
                  <a:pt x="974" y="26"/>
                </a:moveTo>
                <a:cubicBezTo>
                  <a:pt x="974" y="26"/>
                  <a:pt x="975" y="26"/>
                  <a:pt x="975" y="26"/>
                </a:cubicBezTo>
                <a:cubicBezTo>
                  <a:pt x="976" y="31"/>
                  <a:pt x="976" y="31"/>
                  <a:pt x="976" y="31"/>
                </a:cubicBezTo>
                <a:cubicBezTo>
                  <a:pt x="973" y="33"/>
                  <a:pt x="970" y="35"/>
                  <a:pt x="969" y="38"/>
                </a:cubicBezTo>
                <a:cubicBezTo>
                  <a:pt x="963" y="34"/>
                  <a:pt x="963" y="34"/>
                  <a:pt x="963" y="34"/>
                </a:cubicBezTo>
                <a:cubicBezTo>
                  <a:pt x="963" y="33"/>
                  <a:pt x="964" y="33"/>
                  <a:pt x="964" y="32"/>
                </a:cubicBezTo>
                <a:cubicBezTo>
                  <a:pt x="964" y="32"/>
                  <a:pt x="964" y="31"/>
                  <a:pt x="963" y="31"/>
                </a:cubicBezTo>
                <a:cubicBezTo>
                  <a:pt x="971" y="25"/>
                  <a:pt x="971" y="25"/>
                  <a:pt x="971" y="25"/>
                </a:cubicBezTo>
                <a:cubicBezTo>
                  <a:pt x="972" y="26"/>
                  <a:pt x="973" y="26"/>
                  <a:pt x="974" y="26"/>
                </a:cubicBezTo>
                <a:close/>
                <a:moveTo>
                  <a:pt x="961" y="12"/>
                </a:moveTo>
                <a:cubicBezTo>
                  <a:pt x="968" y="8"/>
                  <a:pt x="968" y="8"/>
                  <a:pt x="968" y="8"/>
                </a:cubicBezTo>
                <a:cubicBezTo>
                  <a:pt x="968" y="9"/>
                  <a:pt x="969" y="10"/>
                  <a:pt x="970" y="10"/>
                </a:cubicBezTo>
                <a:cubicBezTo>
                  <a:pt x="970" y="10"/>
                  <a:pt x="971" y="10"/>
                  <a:pt x="971" y="10"/>
                </a:cubicBezTo>
                <a:cubicBezTo>
                  <a:pt x="971" y="17"/>
                  <a:pt x="971" y="17"/>
                  <a:pt x="971" y="17"/>
                </a:cubicBezTo>
                <a:cubicBezTo>
                  <a:pt x="971" y="17"/>
                  <a:pt x="971" y="17"/>
                  <a:pt x="971" y="17"/>
                </a:cubicBezTo>
                <a:cubicBezTo>
                  <a:pt x="960" y="13"/>
                  <a:pt x="960" y="13"/>
                  <a:pt x="960" y="13"/>
                </a:cubicBezTo>
                <a:cubicBezTo>
                  <a:pt x="960" y="13"/>
                  <a:pt x="961" y="13"/>
                  <a:pt x="961" y="12"/>
                </a:cubicBezTo>
                <a:cubicBezTo>
                  <a:pt x="961" y="12"/>
                  <a:pt x="961" y="12"/>
                  <a:pt x="961" y="12"/>
                </a:cubicBezTo>
                <a:close/>
                <a:moveTo>
                  <a:pt x="955" y="15"/>
                </a:moveTo>
                <a:cubicBezTo>
                  <a:pt x="956" y="15"/>
                  <a:pt x="956" y="16"/>
                  <a:pt x="957" y="16"/>
                </a:cubicBezTo>
                <a:cubicBezTo>
                  <a:pt x="958" y="16"/>
                  <a:pt x="959" y="15"/>
                  <a:pt x="959" y="15"/>
                </a:cubicBezTo>
                <a:cubicBezTo>
                  <a:pt x="969" y="19"/>
                  <a:pt x="969" y="19"/>
                  <a:pt x="969" y="19"/>
                </a:cubicBezTo>
                <a:cubicBezTo>
                  <a:pt x="969" y="20"/>
                  <a:pt x="969" y="20"/>
                  <a:pt x="969" y="21"/>
                </a:cubicBezTo>
                <a:cubicBezTo>
                  <a:pt x="969" y="21"/>
                  <a:pt x="969" y="22"/>
                  <a:pt x="969" y="22"/>
                </a:cubicBezTo>
                <a:cubicBezTo>
                  <a:pt x="962" y="28"/>
                  <a:pt x="962" y="28"/>
                  <a:pt x="962" y="28"/>
                </a:cubicBezTo>
                <a:cubicBezTo>
                  <a:pt x="961" y="27"/>
                  <a:pt x="960" y="27"/>
                  <a:pt x="958" y="27"/>
                </a:cubicBezTo>
                <a:cubicBezTo>
                  <a:pt x="957" y="27"/>
                  <a:pt x="956" y="27"/>
                  <a:pt x="955" y="28"/>
                </a:cubicBezTo>
                <a:cubicBezTo>
                  <a:pt x="949" y="24"/>
                  <a:pt x="949" y="24"/>
                  <a:pt x="949" y="24"/>
                </a:cubicBezTo>
                <a:cubicBezTo>
                  <a:pt x="949" y="24"/>
                  <a:pt x="949" y="24"/>
                  <a:pt x="949" y="24"/>
                </a:cubicBezTo>
                <a:cubicBezTo>
                  <a:pt x="949" y="23"/>
                  <a:pt x="949" y="23"/>
                  <a:pt x="949" y="22"/>
                </a:cubicBezTo>
                <a:lnTo>
                  <a:pt x="955" y="15"/>
                </a:lnTo>
                <a:close/>
                <a:moveTo>
                  <a:pt x="945" y="27"/>
                </a:moveTo>
                <a:cubicBezTo>
                  <a:pt x="945" y="27"/>
                  <a:pt x="945" y="27"/>
                  <a:pt x="946" y="27"/>
                </a:cubicBezTo>
                <a:cubicBezTo>
                  <a:pt x="947" y="27"/>
                  <a:pt x="948" y="26"/>
                  <a:pt x="948" y="26"/>
                </a:cubicBezTo>
                <a:cubicBezTo>
                  <a:pt x="954" y="29"/>
                  <a:pt x="954" y="29"/>
                  <a:pt x="954" y="29"/>
                </a:cubicBezTo>
                <a:cubicBezTo>
                  <a:pt x="953" y="30"/>
                  <a:pt x="953" y="31"/>
                  <a:pt x="953" y="32"/>
                </a:cubicBezTo>
                <a:cubicBezTo>
                  <a:pt x="953" y="32"/>
                  <a:pt x="953" y="32"/>
                  <a:pt x="953" y="33"/>
                </a:cubicBezTo>
                <a:cubicBezTo>
                  <a:pt x="943" y="36"/>
                  <a:pt x="943" y="36"/>
                  <a:pt x="943" y="36"/>
                </a:cubicBezTo>
                <a:cubicBezTo>
                  <a:pt x="943" y="36"/>
                  <a:pt x="942" y="35"/>
                  <a:pt x="942" y="35"/>
                </a:cubicBezTo>
                <a:lnTo>
                  <a:pt x="945" y="27"/>
                </a:lnTo>
                <a:close/>
                <a:moveTo>
                  <a:pt x="941" y="41"/>
                </a:moveTo>
                <a:cubicBezTo>
                  <a:pt x="942" y="41"/>
                  <a:pt x="943" y="39"/>
                  <a:pt x="943" y="38"/>
                </a:cubicBezTo>
                <a:cubicBezTo>
                  <a:pt x="954" y="35"/>
                  <a:pt x="954" y="35"/>
                  <a:pt x="954" y="35"/>
                </a:cubicBezTo>
                <a:cubicBezTo>
                  <a:pt x="954" y="35"/>
                  <a:pt x="954" y="35"/>
                  <a:pt x="954" y="35"/>
                </a:cubicBezTo>
                <a:cubicBezTo>
                  <a:pt x="953" y="44"/>
                  <a:pt x="953" y="44"/>
                  <a:pt x="953" y="44"/>
                </a:cubicBezTo>
                <a:cubicBezTo>
                  <a:pt x="951" y="45"/>
                  <a:pt x="949" y="47"/>
                  <a:pt x="949" y="50"/>
                </a:cubicBezTo>
                <a:cubicBezTo>
                  <a:pt x="949" y="50"/>
                  <a:pt x="949" y="50"/>
                  <a:pt x="949" y="50"/>
                </a:cubicBezTo>
                <a:cubicBezTo>
                  <a:pt x="943" y="51"/>
                  <a:pt x="943" y="51"/>
                  <a:pt x="943" y="51"/>
                </a:cubicBezTo>
                <a:cubicBezTo>
                  <a:pt x="942" y="50"/>
                  <a:pt x="941" y="49"/>
                  <a:pt x="940" y="49"/>
                </a:cubicBezTo>
                <a:lnTo>
                  <a:pt x="941" y="41"/>
                </a:lnTo>
                <a:close/>
                <a:moveTo>
                  <a:pt x="945" y="66"/>
                </a:moveTo>
                <a:cubicBezTo>
                  <a:pt x="942" y="55"/>
                  <a:pt x="942" y="55"/>
                  <a:pt x="942" y="55"/>
                </a:cubicBezTo>
                <a:cubicBezTo>
                  <a:pt x="942" y="55"/>
                  <a:pt x="943" y="54"/>
                  <a:pt x="943" y="53"/>
                </a:cubicBezTo>
                <a:cubicBezTo>
                  <a:pt x="950" y="52"/>
                  <a:pt x="950" y="52"/>
                  <a:pt x="950" y="52"/>
                </a:cubicBezTo>
                <a:cubicBezTo>
                  <a:pt x="951" y="53"/>
                  <a:pt x="952" y="54"/>
                  <a:pt x="953" y="55"/>
                </a:cubicBezTo>
                <a:cubicBezTo>
                  <a:pt x="959" y="66"/>
                  <a:pt x="959" y="66"/>
                  <a:pt x="959" y="66"/>
                </a:cubicBezTo>
                <a:cubicBezTo>
                  <a:pt x="958" y="67"/>
                  <a:pt x="958" y="68"/>
                  <a:pt x="958" y="69"/>
                </a:cubicBezTo>
                <a:cubicBezTo>
                  <a:pt x="948" y="68"/>
                  <a:pt x="948" y="68"/>
                  <a:pt x="948" y="68"/>
                </a:cubicBezTo>
                <a:cubicBezTo>
                  <a:pt x="947" y="67"/>
                  <a:pt x="946" y="66"/>
                  <a:pt x="945" y="66"/>
                </a:cubicBezTo>
                <a:close/>
                <a:moveTo>
                  <a:pt x="957" y="79"/>
                </a:moveTo>
                <a:cubicBezTo>
                  <a:pt x="956" y="79"/>
                  <a:pt x="956" y="79"/>
                  <a:pt x="955" y="79"/>
                </a:cubicBezTo>
                <a:cubicBezTo>
                  <a:pt x="955" y="79"/>
                  <a:pt x="954" y="79"/>
                  <a:pt x="954" y="79"/>
                </a:cubicBezTo>
                <a:cubicBezTo>
                  <a:pt x="947" y="72"/>
                  <a:pt x="947" y="72"/>
                  <a:pt x="947" y="72"/>
                </a:cubicBezTo>
                <a:cubicBezTo>
                  <a:pt x="947" y="71"/>
                  <a:pt x="948" y="71"/>
                  <a:pt x="948" y="70"/>
                </a:cubicBezTo>
                <a:cubicBezTo>
                  <a:pt x="958" y="71"/>
                  <a:pt x="958" y="71"/>
                  <a:pt x="958" y="71"/>
                </a:cubicBezTo>
                <a:cubicBezTo>
                  <a:pt x="958" y="72"/>
                  <a:pt x="959" y="72"/>
                  <a:pt x="959" y="73"/>
                </a:cubicBezTo>
                <a:lnTo>
                  <a:pt x="957" y="79"/>
                </a:lnTo>
                <a:close/>
                <a:moveTo>
                  <a:pt x="972" y="85"/>
                </a:moveTo>
                <a:cubicBezTo>
                  <a:pt x="971" y="85"/>
                  <a:pt x="971" y="85"/>
                  <a:pt x="971" y="85"/>
                </a:cubicBezTo>
                <a:cubicBezTo>
                  <a:pt x="970" y="85"/>
                  <a:pt x="969" y="86"/>
                  <a:pt x="968" y="86"/>
                </a:cubicBezTo>
                <a:cubicBezTo>
                  <a:pt x="959" y="82"/>
                  <a:pt x="959" y="82"/>
                  <a:pt x="959" y="82"/>
                </a:cubicBezTo>
                <a:cubicBezTo>
                  <a:pt x="959" y="82"/>
                  <a:pt x="959" y="82"/>
                  <a:pt x="959" y="82"/>
                </a:cubicBezTo>
                <a:cubicBezTo>
                  <a:pt x="959" y="81"/>
                  <a:pt x="959" y="81"/>
                  <a:pt x="958" y="80"/>
                </a:cubicBezTo>
                <a:cubicBezTo>
                  <a:pt x="961" y="74"/>
                  <a:pt x="961" y="74"/>
                  <a:pt x="961" y="74"/>
                </a:cubicBezTo>
                <a:cubicBezTo>
                  <a:pt x="962" y="74"/>
                  <a:pt x="962" y="74"/>
                  <a:pt x="963" y="74"/>
                </a:cubicBezTo>
                <a:cubicBezTo>
                  <a:pt x="964" y="74"/>
                  <a:pt x="966" y="73"/>
                  <a:pt x="967" y="72"/>
                </a:cubicBezTo>
                <a:cubicBezTo>
                  <a:pt x="976" y="75"/>
                  <a:pt x="976" y="75"/>
                  <a:pt x="976" y="75"/>
                </a:cubicBezTo>
                <a:cubicBezTo>
                  <a:pt x="976" y="77"/>
                  <a:pt x="977" y="78"/>
                  <a:pt x="979" y="79"/>
                </a:cubicBezTo>
                <a:lnTo>
                  <a:pt x="972" y="85"/>
                </a:lnTo>
                <a:close/>
                <a:moveTo>
                  <a:pt x="983" y="89"/>
                </a:moveTo>
                <a:cubicBezTo>
                  <a:pt x="974" y="88"/>
                  <a:pt x="974" y="88"/>
                  <a:pt x="974" y="88"/>
                </a:cubicBezTo>
                <a:cubicBezTo>
                  <a:pt x="974" y="88"/>
                  <a:pt x="974" y="87"/>
                  <a:pt x="973" y="87"/>
                </a:cubicBezTo>
                <a:cubicBezTo>
                  <a:pt x="981" y="80"/>
                  <a:pt x="981" y="80"/>
                  <a:pt x="981" y="80"/>
                </a:cubicBezTo>
                <a:cubicBezTo>
                  <a:pt x="981" y="80"/>
                  <a:pt x="981" y="80"/>
                  <a:pt x="981" y="80"/>
                </a:cubicBezTo>
                <a:cubicBezTo>
                  <a:pt x="982" y="80"/>
                  <a:pt x="982" y="80"/>
                  <a:pt x="982" y="80"/>
                </a:cubicBezTo>
                <a:cubicBezTo>
                  <a:pt x="984" y="87"/>
                  <a:pt x="984" y="87"/>
                  <a:pt x="984" y="87"/>
                </a:cubicBezTo>
                <a:cubicBezTo>
                  <a:pt x="983" y="88"/>
                  <a:pt x="983" y="88"/>
                  <a:pt x="983" y="89"/>
                </a:cubicBezTo>
                <a:close/>
                <a:moveTo>
                  <a:pt x="997" y="87"/>
                </a:moveTo>
                <a:cubicBezTo>
                  <a:pt x="997" y="87"/>
                  <a:pt x="997" y="87"/>
                  <a:pt x="997" y="87"/>
                </a:cubicBezTo>
                <a:cubicBezTo>
                  <a:pt x="989" y="89"/>
                  <a:pt x="989" y="89"/>
                  <a:pt x="989" y="89"/>
                </a:cubicBezTo>
                <a:cubicBezTo>
                  <a:pt x="989" y="87"/>
                  <a:pt x="988" y="86"/>
                  <a:pt x="986" y="86"/>
                </a:cubicBezTo>
                <a:cubicBezTo>
                  <a:pt x="986" y="86"/>
                  <a:pt x="986" y="86"/>
                  <a:pt x="986" y="86"/>
                </a:cubicBezTo>
                <a:cubicBezTo>
                  <a:pt x="984" y="79"/>
                  <a:pt x="984" y="79"/>
                  <a:pt x="984" y="79"/>
                </a:cubicBezTo>
                <a:cubicBezTo>
                  <a:pt x="985" y="79"/>
                  <a:pt x="985" y="78"/>
                  <a:pt x="986" y="78"/>
                </a:cubicBezTo>
                <a:cubicBezTo>
                  <a:pt x="999" y="74"/>
                  <a:pt x="999" y="74"/>
                  <a:pt x="999" y="74"/>
                </a:cubicBezTo>
                <a:cubicBezTo>
                  <a:pt x="999" y="74"/>
                  <a:pt x="999" y="74"/>
                  <a:pt x="999" y="74"/>
                </a:cubicBezTo>
                <a:cubicBezTo>
                  <a:pt x="999" y="84"/>
                  <a:pt x="999" y="84"/>
                  <a:pt x="999" y="84"/>
                </a:cubicBezTo>
                <a:cubicBezTo>
                  <a:pt x="998" y="84"/>
                  <a:pt x="997" y="85"/>
                  <a:pt x="997" y="87"/>
                </a:cubicBezTo>
                <a:close/>
                <a:moveTo>
                  <a:pt x="998" y="65"/>
                </a:moveTo>
                <a:cubicBezTo>
                  <a:pt x="994" y="60"/>
                  <a:pt x="994" y="60"/>
                  <a:pt x="994" y="60"/>
                </a:cubicBezTo>
                <a:cubicBezTo>
                  <a:pt x="997" y="58"/>
                  <a:pt x="999" y="55"/>
                  <a:pt x="1000" y="52"/>
                </a:cubicBezTo>
                <a:cubicBezTo>
                  <a:pt x="1005" y="53"/>
                  <a:pt x="1005" y="53"/>
                  <a:pt x="1005" y="53"/>
                </a:cubicBezTo>
                <a:cubicBezTo>
                  <a:pt x="1005" y="53"/>
                  <a:pt x="1005" y="53"/>
                  <a:pt x="1005" y="53"/>
                </a:cubicBezTo>
                <a:cubicBezTo>
                  <a:pt x="1005" y="55"/>
                  <a:pt x="1006" y="57"/>
                  <a:pt x="1007" y="58"/>
                </a:cubicBezTo>
                <a:cubicBezTo>
                  <a:pt x="1004" y="65"/>
                  <a:pt x="1004" y="65"/>
                  <a:pt x="1004" y="65"/>
                </a:cubicBezTo>
                <a:cubicBezTo>
                  <a:pt x="1003" y="64"/>
                  <a:pt x="1002" y="64"/>
                  <a:pt x="1001" y="64"/>
                </a:cubicBezTo>
                <a:cubicBezTo>
                  <a:pt x="1000" y="64"/>
                  <a:pt x="999" y="65"/>
                  <a:pt x="998" y="65"/>
                </a:cubicBezTo>
                <a:close/>
                <a:moveTo>
                  <a:pt x="1007" y="82"/>
                </a:moveTo>
                <a:cubicBezTo>
                  <a:pt x="1003" y="84"/>
                  <a:pt x="1003" y="84"/>
                  <a:pt x="1003" y="84"/>
                </a:cubicBezTo>
                <a:cubicBezTo>
                  <a:pt x="1002" y="84"/>
                  <a:pt x="1002" y="84"/>
                  <a:pt x="1001" y="84"/>
                </a:cubicBezTo>
                <a:cubicBezTo>
                  <a:pt x="1001" y="75"/>
                  <a:pt x="1001" y="75"/>
                  <a:pt x="1001" y="75"/>
                </a:cubicBezTo>
                <a:cubicBezTo>
                  <a:pt x="1002" y="75"/>
                  <a:pt x="1002" y="74"/>
                  <a:pt x="1003" y="74"/>
                </a:cubicBezTo>
                <a:cubicBezTo>
                  <a:pt x="1007" y="78"/>
                  <a:pt x="1007" y="78"/>
                  <a:pt x="1007" y="78"/>
                </a:cubicBezTo>
                <a:cubicBezTo>
                  <a:pt x="1007" y="79"/>
                  <a:pt x="1007" y="80"/>
                  <a:pt x="1007" y="80"/>
                </a:cubicBezTo>
                <a:cubicBezTo>
                  <a:pt x="1007" y="81"/>
                  <a:pt x="1007" y="81"/>
                  <a:pt x="1007" y="82"/>
                </a:cubicBezTo>
                <a:close/>
                <a:moveTo>
                  <a:pt x="1011" y="77"/>
                </a:moveTo>
                <a:cubicBezTo>
                  <a:pt x="1011" y="77"/>
                  <a:pt x="1010" y="77"/>
                  <a:pt x="1010" y="77"/>
                </a:cubicBezTo>
                <a:cubicBezTo>
                  <a:pt x="1010" y="77"/>
                  <a:pt x="1009" y="77"/>
                  <a:pt x="1009" y="77"/>
                </a:cubicBezTo>
                <a:cubicBezTo>
                  <a:pt x="1005" y="73"/>
                  <a:pt x="1005" y="73"/>
                  <a:pt x="1005" y="73"/>
                </a:cubicBezTo>
                <a:cubicBezTo>
                  <a:pt x="1005" y="72"/>
                  <a:pt x="1006" y="71"/>
                  <a:pt x="1006" y="70"/>
                </a:cubicBezTo>
                <a:cubicBezTo>
                  <a:pt x="1019" y="69"/>
                  <a:pt x="1019" y="69"/>
                  <a:pt x="1019" y="69"/>
                </a:cubicBezTo>
                <a:cubicBezTo>
                  <a:pt x="1019" y="69"/>
                  <a:pt x="1019" y="69"/>
                  <a:pt x="1019" y="70"/>
                </a:cubicBezTo>
                <a:lnTo>
                  <a:pt x="1011" y="77"/>
                </a:lnTo>
                <a:close/>
                <a:moveTo>
                  <a:pt x="1049" y="209"/>
                </a:moveTo>
                <a:cubicBezTo>
                  <a:pt x="1050" y="214"/>
                  <a:pt x="1051" y="219"/>
                  <a:pt x="1052" y="224"/>
                </a:cubicBezTo>
                <a:cubicBezTo>
                  <a:pt x="1050" y="220"/>
                  <a:pt x="1048" y="215"/>
                  <a:pt x="1046" y="211"/>
                </a:cubicBezTo>
                <a:cubicBezTo>
                  <a:pt x="1046" y="211"/>
                  <a:pt x="1046" y="211"/>
                  <a:pt x="1046" y="211"/>
                </a:cubicBezTo>
                <a:cubicBezTo>
                  <a:pt x="1048" y="211"/>
                  <a:pt x="1049" y="210"/>
                  <a:pt x="1049" y="209"/>
                </a:cubicBezTo>
                <a:close/>
                <a:moveTo>
                  <a:pt x="1049" y="205"/>
                </a:moveTo>
                <a:cubicBezTo>
                  <a:pt x="1048" y="205"/>
                  <a:pt x="1047" y="204"/>
                  <a:pt x="1046" y="204"/>
                </a:cubicBezTo>
                <a:cubicBezTo>
                  <a:pt x="1046" y="204"/>
                  <a:pt x="1046" y="204"/>
                  <a:pt x="1045" y="204"/>
                </a:cubicBezTo>
                <a:cubicBezTo>
                  <a:pt x="1044" y="198"/>
                  <a:pt x="1044" y="198"/>
                  <a:pt x="1044" y="198"/>
                </a:cubicBezTo>
                <a:cubicBezTo>
                  <a:pt x="1045" y="198"/>
                  <a:pt x="1045" y="197"/>
                  <a:pt x="1045" y="196"/>
                </a:cubicBezTo>
                <a:cubicBezTo>
                  <a:pt x="1047" y="196"/>
                  <a:pt x="1047" y="196"/>
                  <a:pt x="1047" y="196"/>
                </a:cubicBezTo>
                <a:cubicBezTo>
                  <a:pt x="1047" y="199"/>
                  <a:pt x="1048" y="202"/>
                  <a:pt x="1049" y="205"/>
                </a:cubicBezTo>
                <a:close/>
                <a:moveTo>
                  <a:pt x="1046" y="144"/>
                </a:moveTo>
                <a:cubicBezTo>
                  <a:pt x="1045" y="143"/>
                  <a:pt x="1045" y="141"/>
                  <a:pt x="1045" y="137"/>
                </a:cubicBezTo>
                <a:cubicBezTo>
                  <a:pt x="1048" y="138"/>
                  <a:pt x="1048" y="138"/>
                  <a:pt x="1048" y="138"/>
                </a:cubicBezTo>
                <a:cubicBezTo>
                  <a:pt x="1047" y="140"/>
                  <a:pt x="1046" y="143"/>
                  <a:pt x="1046" y="144"/>
                </a:cubicBezTo>
                <a:close/>
                <a:moveTo>
                  <a:pt x="1049" y="136"/>
                </a:moveTo>
                <a:cubicBezTo>
                  <a:pt x="1045" y="135"/>
                  <a:pt x="1045" y="135"/>
                  <a:pt x="1045" y="135"/>
                </a:cubicBezTo>
                <a:cubicBezTo>
                  <a:pt x="1045" y="134"/>
                  <a:pt x="1045" y="132"/>
                  <a:pt x="1045" y="130"/>
                </a:cubicBezTo>
                <a:cubicBezTo>
                  <a:pt x="1051" y="131"/>
                  <a:pt x="1051" y="131"/>
                  <a:pt x="1051" y="131"/>
                </a:cubicBezTo>
                <a:cubicBezTo>
                  <a:pt x="1050" y="133"/>
                  <a:pt x="1049" y="134"/>
                  <a:pt x="1049" y="136"/>
                </a:cubicBezTo>
                <a:close/>
                <a:moveTo>
                  <a:pt x="1056" y="89"/>
                </a:moveTo>
                <a:cubicBezTo>
                  <a:pt x="1058" y="90"/>
                  <a:pt x="1059" y="90"/>
                  <a:pt x="1060" y="92"/>
                </a:cubicBezTo>
                <a:cubicBezTo>
                  <a:pt x="1051" y="91"/>
                  <a:pt x="1051" y="91"/>
                  <a:pt x="1051" y="91"/>
                </a:cubicBezTo>
                <a:cubicBezTo>
                  <a:pt x="1052" y="89"/>
                  <a:pt x="1054" y="89"/>
                  <a:pt x="1056" y="89"/>
                </a:cubicBezTo>
                <a:close/>
                <a:moveTo>
                  <a:pt x="1049" y="93"/>
                </a:moveTo>
                <a:cubicBezTo>
                  <a:pt x="1061" y="94"/>
                  <a:pt x="1061" y="94"/>
                  <a:pt x="1061" y="94"/>
                </a:cubicBezTo>
                <a:cubicBezTo>
                  <a:pt x="1061" y="95"/>
                  <a:pt x="1061" y="96"/>
                  <a:pt x="1061" y="98"/>
                </a:cubicBezTo>
                <a:cubicBezTo>
                  <a:pt x="1048" y="96"/>
                  <a:pt x="1048" y="96"/>
                  <a:pt x="1048" y="96"/>
                </a:cubicBezTo>
                <a:cubicBezTo>
                  <a:pt x="1048" y="95"/>
                  <a:pt x="1049" y="94"/>
                  <a:pt x="1049" y="93"/>
                </a:cubicBezTo>
                <a:close/>
                <a:moveTo>
                  <a:pt x="1047" y="98"/>
                </a:moveTo>
                <a:cubicBezTo>
                  <a:pt x="1061" y="100"/>
                  <a:pt x="1061" y="100"/>
                  <a:pt x="1061" y="100"/>
                </a:cubicBezTo>
                <a:cubicBezTo>
                  <a:pt x="1061" y="101"/>
                  <a:pt x="1061" y="102"/>
                  <a:pt x="1061" y="103"/>
                </a:cubicBezTo>
                <a:cubicBezTo>
                  <a:pt x="1046" y="102"/>
                  <a:pt x="1046" y="102"/>
                  <a:pt x="1046" y="102"/>
                </a:cubicBezTo>
                <a:cubicBezTo>
                  <a:pt x="1046" y="101"/>
                  <a:pt x="1047" y="99"/>
                  <a:pt x="1047" y="98"/>
                </a:cubicBezTo>
                <a:close/>
                <a:moveTo>
                  <a:pt x="1046" y="104"/>
                </a:moveTo>
                <a:cubicBezTo>
                  <a:pt x="1060" y="105"/>
                  <a:pt x="1060" y="105"/>
                  <a:pt x="1060" y="105"/>
                </a:cubicBezTo>
                <a:cubicBezTo>
                  <a:pt x="1060" y="107"/>
                  <a:pt x="1059" y="108"/>
                  <a:pt x="1059" y="110"/>
                </a:cubicBezTo>
                <a:cubicBezTo>
                  <a:pt x="1045" y="109"/>
                  <a:pt x="1045" y="109"/>
                  <a:pt x="1045" y="109"/>
                </a:cubicBezTo>
                <a:cubicBezTo>
                  <a:pt x="1045" y="107"/>
                  <a:pt x="1046" y="105"/>
                  <a:pt x="1046" y="104"/>
                </a:cubicBezTo>
                <a:close/>
                <a:moveTo>
                  <a:pt x="1045" y="111"/>
                </a:moveTo>
                <a:cubicBezTo>
                  <a:pt x="1058" y="112"/>
                  <a:pt x="1058" y="112"/>
                  <a:pt x="1058" y="112"/>
                </a:cubicBezTo>
                <a:cubicBezTo>
                  <a:pt x="1058" y="114"/>
                  <a:pt x="1057" y="115"/>
                  <a:pt x="1057" y="116"/>
                </a:cubicBezTo>
                <a:cubicBezTo>
                  <a:pt x="1045" y="115"/>
                  <a:pt x="1045" y="115"/>
                  <a:pt x="1045" y="115"/>
                </a:cubicBezTo>
                <a:cubicBezTo>
                  <a:pt x="1045" y="114"/>
                  <a:pt x="1045" y="112"/>
                  <a:pt x="1045" y="111"/>
                </a:cubicBezTo>
                <a:close/>
                <a:moveTo>
                  <a:pt x="1045" y="117"/>
                </a:moveTo>
                <a:cubicBezTo>
                  <a:pt x="1056" y="118"/>
                  <a:pt x="1056" y="118"/>
                  <a:pt x="1056" y="118"/>
                </a:cubicBezTo>
                <a:cubicBezTo>
                  <a:pt x="1055" y="120"/>
                  <a:pt x="1055" y="121"/>
                  <a:pt x="1054" y="123"/>
                </a:cubicBezTo>
                <a:cubicBezTo>
                  <a:pt x="1045" y="121"/>
                  <a:pt x="1045" y="121"/>
                  <a:pt x="1045" y="121"/>
                </a:cubicBezTo>
                <a:cubicBezTo>
                  <a:pt x="1045" y="120"/>
                  <a:pt x="1045" y="119"/>
                  <a:pt x="1045" y="117"/>
                </a:cubicBezTo>
                <a:close/>
                <a:moveTo>
                  <a:pt x="1053" y="124"/>
                </a:moveTo>
                <a:cubicBezTo>
                  <a:pt x="1053" y="126"/>
                  <a:pt x="1052" y="128"/>
                  <a:pt x="1051" y="129"/>
                </a:cubicBezTo>
                <a:cubicBezTo>
                  <a:pt x="1045" y="128"/>
                  <a:pt x="1045" y="128"/>
                  <a:pt x="1045" y="128"/>
                </a:cubicBezTo>
                <a:cubicBezTo>
                  <a:pt x="1045" y="127"/>
                  <a:pt x="1045" y="125"/>
                  <a:pt x="1045" y="124"/>
                </a:cubicBezTo>
                <a:lnTo>
                  <a:pt x="1053" y="124"/>
                </a:lnTo>
                <a:close/>
                <a:moveTo>
                  <a:pt x="1013" y="101"/>
                </a:moveTo>
                <a:cubicBezTo>
                  <a:pt x="1010" y="94"/>
                  <a:pt x="1010" y="94"/>
                  <a:pt x="1010" y="94"/>
                </a:cubicBezTo>
                <a:cubicBezTo>
                  <a:pt x="1010" y="93"/>
                  <a:pt x="1010" y="93"/>
                  <a:pt x="1010" y="92"/>
                </a:cubicBezTo>
                <a:cubicBezTo>
                  <a:pt x="1010" y="92"/>
                  <a:pt x="1010" y="92"/>
                  <a:pt x="1010" y="92"/>
                </a:cubicBezTo>
                <a:cubicBezTo>
                  <a:pt x="1014" y="90"/>
                  <a:pt x="1014" y="90"/>
                  <a:pt x="1014" y="90"/>
                </a:cubicBezTo>
                <a:cubicBezTo>
                  <a:pt x="1016" y="94"/>
                  <a:pt x="1017" y="97"/>
                  <a:pt x="1019" y="101"/>
                </a:cubicBezTo>
                <a:cubicBezTo>
                  <a:pt x="1016" y="102"/>
                  <a:pt x="1016" y="102"/>
                  <a:pt x="1016" y="102"/>
                </a:cubicBezTo>
                <a:cubicBezTo>
                  <a:pt x="1015" y="101"/>
                  <a:pt x="1014" y="101"/>
                  <a:pt x="1013" y="101"/>
                </a:cubicBezTo>
                <a:close/>
                <a:moveTo>
                  <a:pt x="1018" y="112"/>
                </a:moveTo>
                <a:cubicBezTo>
                  <a:pt x="1016" y="106"/>
                  <a:pt x="1016" y="106"/>
                  <a:pt x="1016" y="106"/>
                </a:cubicBezTo>
                <a:cubicBezTo>
                  <a:pt x="1016" y="106"/>
                  <a:pt x="1016" y="105"/>
                  <a:pt x="1016" y="104"/>
                </a:cubicBezTo>
                <a:cubicBezTo>
                  <a:pt x="1016" y="104"/>
                  <a:pt x="1016" y="104"/>
                  <a:pt x="1016" y="104"/>
                </a:cubicBezTo>
                <a:cubicBezTo>
                  <a:pt x="1020" y="103"/>
                  <a:pt x="1020" y="103"/>
                  <a:pt x="1020" y="103"/>
                </a:cubicBezTo>
                <a:cubicBezTo>
                  <a:pt x="1021" y="106"/>
                  <a:pt x="1022" y="109"/>
                  <a:pt x="1023" y="112"/>
                </a:cubicBezTo>
                <a:cubicBezTo>
                  <a:pt x="1020" y="113"/>
                  <a:pt x="1020" y="113"/>
                  <a:pt x="1020" y="113"/>
                </a:cubicBezTo>
                <a:cubicBezTo>
                  <a:pt x="1019" y="113"/>
                  <a:pt x="1019" y="112"/>
                  <a:pt x="1018" y="112"/>
                </a:cubicBezTo>
                <a:close/>
                <a:moveTo>
                  <a:pt x="1023" y="125"/>
                </a:moveTo>
                <a:cubicBezTo>
                  <a:pt x="1020" y="118"/>
                  <a:pt x="1020" y="118"/>
                  <a:pt x="1020" y="118"/>
                </a:cubicBezTo>
                <a:cubicBezTo>
                  <a:pt x="1021" y="117"/>
                  <a:pt x="1021" y="117"/>
                  <a:pt x="1021" y="116"/>
                </a:cubicBezTo>
                <a:cubicBezTo>
                  <a:pt x="1021" y="115"/>
                  <a:pt x="1021" y="115"/>
                  <a:pt x="1021" y="115"/>
                </a:cubicBezTo>
                <a:cubicBezTo>
                  <a:pt x="1024" y="113"/>
                  <a:pt x="1024" y="113"/>
                  <a:pt x="1024" y="113"/>
                </a:cubicBezTo>
                <a:cubicBezTo>
                  <a:pt x="1025" y="117"/>
                  <a:pt x="1026" y="121"/>
                  <a:pt x="1028" y="125"/>
                </a:cubicBezTo>
                <a:cubicBezTo>
                  <a:pt x="1024" y="126"/>
                  <a:pt x="1024" y="126"/>
                  <a:pt x="1024" y="126"/>
                </a:cubicBezTo>
                <a:cubicBezTo>
                  <a:pt x="1024" y="126"/>
                  <a:pt x="1023" y="125"/>
                  <a:pt x="1023" y="125"/>
                </a:cubicBezTo>
                <a:close/>
                <a:moveTo>
                  <a:pt x="1030" y="141"/>
                </a:moveTo>
                <a:cubicBezTo>
                  <a:pt x="1029" y="141"/>
                  <a:pt x="1029" y="140"/>
                  <a:pt x="1028" y="140"/>
                </a:cubicBezTo>
                <a:cubicBezTo>
                  <a:pt x="1025" y="131"/>
                  <a:pt x="1025" y="131"/>
                  <a:pt x="1025" y="131"/>
                </a:cubicBezTo>
                <a:cubicBezTo>
                  <a:pt x="1025" y="130"/>
                  <a:pt x="1026" y="129"/>
                  <a:pt x="1026" y="129"/>
                </a:cubicBezTo>
                <a:cubicBezTo>
                  <a:pt x="1026" y="128"/>
                  <a:pt x="1026" y="128"/>
                  <a:pt x="1025" y="128"/>
                </a:cubicBezTo>
                <a:cubicBezTo>
                  <a:pt x="1028" y="127"/>
                  <a:pt x="1028" y="127"/>
                  <a:pt x="1028" y="127"/>
                </a:cubicBezTo>
                <a:cubicBezTo>
                  <a:pt x="1030" y="131"/>
                  <a:pt x="1031" y="136"/>
                  <a:pt x="1033" y="140"/>
                </a:cubicBezTo>
                <a:lnTo>
                  <a:pt x="1030" y="141"/>
                </a:lnTo>
                <a:close/>
                <a:moveTo>
                  <a:pt x="1030" y="145"/>
                </a:moveTo>
                <a:cubicBezTo>
                  <a:pt x="1030" y="145"/>
                  <a:pt x="1030" y="144"/>
                  <a:pt x="1030" y="143"/>
                </a:cubicBezTo>
                <a:cubicBezTo>
                  <a:pt x="1030" y="143"/>
                  <a:pt x="1030" y="143"/>
                  <a:pt x="1030" y="143"/>
                </a:cubicBezTo>
                <a:cubicBezTo>
                  <a:pt x="1033" y="142"/>
                  <a:pt x="1033" y="142"/>
                  <a:pt x="1033" y="142"/>
                </a:cubicBezTo>
                <a:cubicBezTo>
                  <a:pt x="1035" y="146"/>
                  <a:pt x="1036" y="149"/>
                  <a:pt x="1037" y="153"/>
                </a:cubicBezTo>
                <a:cubicBezTo>
                  <a:pt x="1034" y="153"/>
                  <a:pt x="1034" y="153"/>
                  <a:pt x="1034" y="153"/>
                </a:cubicBezTo>
                <a:cubicBezTo>
                  <a:pt x="1034" y="153"/>
                  <a:pt x="1033" y="152"/>
                  <a:pt x="1032" y="152"/>
                </a:cubicBezTo>
                <a:lnTo>
                  <a:pt x="1030" y="145"/>
                </a:lnTo>
                <a:close/>
                <a:moveTo>
                  <a:pt x="1034" y="158"/>
                </a:moveTo>
                <a:cubicBezTo>
                  <a:pt x="1034" y="158"/>
                  <a:pt x="1035" y="157"/>
                  <a:pt x="1035" y="156"/>
                </a:cubicBezTo>
                <a:cubicBezTo>
                  <a:pt x="1035" y="156"/>
                  <a:pt x="1035" y="155"/>
                  <a:pt x="1035" y="155"/>
                </a:cubicBezTo>
                <a:cubicBezTo>
                  <a:pt x="1037" y="155"/>
                  <a:pt x="1037" y="155"/>
                  <a:pt x="1037" y="155"/>
                </a:cubicBezTo>
                <a:cubicBezTo>
                  <a:pt x="1038" y="159"/>
                  <a:pt x="1039" y="163"/>
                  <a:pt x="1040" y="166"/>
                </a:cubicBezTo>
                <a:cubicBezTo>
                  <a:pt x="1037" y="167"/>
                  <a:pt x="1037" y="167"/>
                  <a:pt x="1037" y="167"/>
                </a:cubicBezTo>
                <a:cubicBezTo>
                  <a:pt x="1037" y="167"/>
                  <a:pt x="1036" y="166"/>
                  <a:pt x="1036" y="166"/>
                </a:cubicBezTo>
                <a:lnTo>
                  <a:pt x="1034" y="158"/>
                </a:lnTo>
                <a:close/>
                <a:moveTo>
                  <a:pt x="1039" y="180"/>
                </a:moveTo>
                <a:cubicBezTo>
                  <a:pt x="1037" y="172"/>
                  <a:pt x="1037" y="172"/>
                  <a:pt x="1037" y="172"/>
                </a:cubicBezTo>
                <a:cubicBezTo>
                  <a:pt x="1038" y="171"/>
                  <a:pt x="1038" y="170"/>
                  <a:pt x="1038" y="169"/>
                </a:cubicBezTo>
                <a:cubicBezTo>
                  <a:pt x="1038" y="169"/>
                  <a:pt x="1038" y="169"/>
                  <a:pt x="1038" y="169"/>
                </a:cubicBezTo>
                <a:cubicBezTo>
                  <a:pt x="1041" y="168"/>
                  <a:pt x="1041" y="168"/>
                  <a:pt x="1041" y="168"/>
                </a:cubicBezTo>
                <a:cubicBezTo>
                  <a:pt x="1042" y="173"/>
                  <a:pt x="1043" y="177"/>
                  <a:pt x="1044" y="182"/>
                </a:cubicBezTo>
                <a:cubicBezTo>
                  <a:pt x="1042" y="182"/>
                  <a:pt x="1042" y="182"/>
                  <a:pt x="1042" y="182"/>
                </a:cubicBezTo>
                <a:cubicBezTo>
                  <a:pt x="1041" y="181"/>
                  <a:pt x="1040" y="181"/>
                  <a:pt x="1039" y="180"/>
                </a:cubicBezTo>
                <a:close/>
                <a:moveTo>
                  <a:pt x="1042" y="192"/>
                </a:moveTo>
                <a:cubicBezTo>
                  <a:pt x="1042" y="192"/>
                  <a:pt x="1042" y="192"/>
                  <a:pt x="1042" y="192"/>
                </a:cubicBezTo>
                <a:cubicBezTo>
                  <a:pt x="1041" y="187"/>
                  <a:pt x="1041" y="187"/>
                  <a:pt x="1041" y="187"/>
                </a:cubicBezTo>
                <a:cubicBezTo>
                  <a:pt x="1041" y="186"/>
                  <a:pt x="1042" y="185"/>
                  <a:pt x="1042" y="184"/>
                </a:cubicBezTo>
                <a:cubicBezTo>
                  <a:pt x="1044" y="184"/>
                  <a:pt x="1044" y="184"/>
                  <a:pt x="1044" y="184"/>
                </a:cubicBezTo>
                <a:cubicBezTo>
                  <a:pt x="1045" y="187"/>
                  <a:pt x="1046" y="190"/>
                  <a:pt x="1046" y="194"/>
                </a:cubicBezTo>
                <a:cubicBezTo>
                  <a:pt x="1045" y="194"/>
                  <a:pt x="1045" y="194"/>
                  <a:pt x="1045" y="194"/>
                </a:cubicBezTo>
                <a:cubicBezTo>
                  <a:pt x="1045" y="193"/>
                  <a:pt x="1043" y="192"/>
                  <a:pt x="1042" y="192"/>
                </a:cubicBezTo>
                <a:close/>
                <a:moveTo>
                  <a:pt x="1007" y="186"/>
                </a:moveTo>
                <a:cubicBezTo>
                  <a:pt x="1010" y="184"/>
                  <a:pt x="1013" y="184"/>
                  <a:pt x="1016" y="185"/>
                </a:cubicBezTo>
                <a:cubicBezTo>
                  <a:pt x="1003" y="195"/>
                  <a:pt x="1003" y="195"/>
                  <a:pt x="1003" y="195"/>
                </a:cubicBezTo>
                <a:cubicBezTo>
                  <a:pt x="1003" y="191"/>
                  <a:pt x="1004" y="188"/>
                  <a:pt x="1007" y="186"/>
                </a:cubicBezTo>
                <a:close/>
                <a:moveTo>
                  <a:pt x="1004" y="197"/>
                </a:moveTo>
                <a:cubicBezTo>
                  <a:pt x="1018" y="186"/>
                  <a:pt x="1018" y="186"/>
                  <a:pt x="1018" y="186"/>
                </a:cubicBezTo>
                <a:cubicBezTo>
                  <a:pt x="1020" y="187"/>
                  <a:pt x="1022" y="189"/>
                  <a:pt x="1024" y="190"/>
                </a:cubicBezTo>
                <a:cubicBezTo>
                  <a:pt x="1006" y="203"/>
                  <a:pt x="1006" y="203"/>
                  <a:pt x="1006" y="203"/>
                </a:cubicBezTo>
                <a:cubicBezTo>
                  <a:pt x="1005" y="201"/>
                  <a:pt x="1004" y="199"/>
                  <a:pt x="1004" y="197"/>
                </a:cubicBezTo>
                <a:close/>
                <a:moveTo>
                  <a:pt x="1007" y="205"/>
                </a:moveTo>
                <a:cubicBezTo>
                  <a:pt x="1025" y="192"/>
                  <a:pt x="1025" y="192"/>
                  <a:pt x="1025" y="192"/>
                </a:cubicBezTo>
                <a:cubicBezTo>
                  <a:pt x="1026" y="193"/>
                  <a:pt x="1027" y="194"/>
                  <a:pt x="1028" y="196"/>
                </a:cubicBezTo>
                <a:cubicBezTo>
                  <a:pt x="1010" y="209"/>
                  <a:pt x="1010" y="209"/>
                  <a:pt x="1010" y="209"/>
                </a:cubicBezTo>
                <a:cubicBezTo>
                  <a:pt x="1009" y="208"/>
                  <a:pt x="1008" y="206"/>
                  <a:pt x="1007" y="205"/>
                </a:cubicBezTo>
                <a:close/>
                <a:moveTo>
                  <a:pt x="1011" y="211"/>
                </a:moveTo>
                <a:cubicBezTo>
                  <a:pt x="1029" y="198"/>
                  <a:pt x="1029" y="198"/>
                  <a:pt x="1029" y="198"/>
                </a:cubicBezTo>
                <a:cubicBezTo>
                  <a:pt x="1030" y="199"/>
                  <a:pt x="1031" y="201"/>
                  <a:pt x="1032" y="202"/>
                </a:cubicBezTo>
                <a:cubicBezTo>
                  <a:pt x="1014" y="216"/>
                  <a:pt x="1014" y="216"/>
                  <a:pt x="1014" y="216"/>
                </a:cubicBezTo>
                <a:cubicBezTo>
                  <a:pt x="1013" y="214"/>
                  <a:pt x="1012" y="213"/>
                  <a:pt x="1011" y="211"/>
                </a:cubicBezTo>
                <a:close/>
                <a:moveTo>
                  <a:pt x="1016" y="217"/>
                </a:moveTo>
                <a:cubicBezTo>
                  <a:pt x="1033" y="204"/>
                  <a:pt x="1033" y="204"/>
                  <a:pt x="1033" y="204"/>
                </a:cubicBezTo>
                <a:cubicBezTo>
                  <a:pt x="1034" y="206"/>
                  <a:pt x="1035" y="207"/>
                  <a:pt x="1036" y="209"/>
                </a:cubicBezTo>
                <a:cubicBezTo>
                  <a:pt x="1019" y="221"/>
                  <a:pt x="1019" y="221"/>
                  <a:pt x="1019" y="221"/>
                </a:cubicBezTo>
                <a:cubicBezTo>
                  <a:pt x="1018" y="220"/>
                  <a:pt x="1017" y="219"/>
                  <a:pt x="1016" y="217"/>
                </a:cubicBezTo>
                <a:close/>
                <a:moveTo>
                  <a:pt x="1020" y="223"/>
                </a:moveTo>
                <a:cubicBezTo>
                  <a:pt x="1037" y="211"/>
                  <a:pt x="1037" y="211"/>
                  <a:pt x="1037" y="211"/>
                </a:cubicBezTo>
                <a:cubicBezTo>
                  <a:pt x="1038" y="213"/>
                  <a:pt x="1039" y="215"/>
                  <a:pt x="1040" y="217"/>
                </a:cubicBezTo>
                <a:cubicBezTo>
                  <a:pt x="1024" y="228"/>
                  <a:pt x="1024" y="228"/>
                  <a:pt x="1024" y="228"/>
                </a:cubicBezTo>
                <a:cubicBezTo>
                  <a:pt x="1023" y="227"/>
                  <a:pt x="1022" y="225"/>
                  <a:pt x="1020" y="223"/>
                </a:cubicBezTo>
                <a:close/>
                <a:moveTo>
                  <a:pt x="1029" y="234"/>
                </a:moveTo>
                <a:cubicBezTo>
                  <a:pt x="1028" y="233"/>
                  <a:pt x="1027" y="232"/>
                  <a:pt x="1026" y="230"/>
                </a:cubicBezTo>
                <a:cubicBezTo>
                  <a:pt x="1041" y="219"/>
                  <a:pt x="1041" y="219"/>
                  <a:pt x="1041" y="219"/>
                </a:cubicBezTo>
                <a:cubicBezTo>
                  <a:pt x="1041" y="220"/>
                  <a:pt x="1042" y="221"/>
                  <a:pt x="1042" y="222"/>
                </a:cubicBezTo>
                <a:cubicBezTo>
                  <a:pt x="1043" y="223"/>
                  <a:pt x="1043" y="224"/>
                  <a:pt x="1043" y="225"/>
                </a:cubicBezTo>
                <a:cubicBezTo>
                  <a:pt x="1030" y="235"/>
                  <a:pt x="1030" y="235"/>
                  <a:pt x="1030" y="235"/>
                </a:cubicBezTo>
                <a:cubicBezTo>
                  <a:pt x="1030" y="234"/>
                  <a:pt x="1029" y="234"/>
                  <a:pt x="1029" y="234"/>
                </a:cubicBezTo>
                <a:close/>
                <a:moveTo>
                  <a:pt x="1034" y="241"/>
                </a:moveTo>
                <a:cubicBezTo>
                  <a:pt x="1033" y="239"/>
                  <a:pt x="1032" y="238"/>
                  <a:pt x="1031" y="236"/>
                </a:cubicBezTo>
                <a:cubicBezTo>
                  <a:pt x="1044" y="227"/>
                  <a:pt x="1044" y="227"/>
                  <a:pt x="1044" y="227"/>
                </a:cubicBezTo>
                <a:cubicBezTo>
                  <a:pt x="1045" y="228"/>
                  <a:pt x="1046" y="230"/>
                  <a:pt x="1046" y="232"/>
                </a:cubicBezTo>
                <a:lnTo>
                  <a:pt x="1034" y="241"/>
                </a:lnTo>
                <a:close/>
                <a:moveTo>
                  <a:pt x="1035" y="243"/>
                </a:moveTo>
                <a:cubicBezTo>
                  <a:pt x="1047" y="234"/>
                  <a:pt x="1047" y="234"/>
                  <a:pt x="1047" y="234"/>
                </a:cubicBezTo>
                <a:cubicBezTo>
                  <a:pt x="1048" y="236"/>
                  <a:pt x="1048" y="238"/>
                  <a:pt x="1049" y="240"/>
                </a:cubicBezTo>
                <a:cubicBezTo>
                  <a:pt x="1038" y="247"/>
                  <a:pt x="1038" y="247"/>
                  <a:pt x="1038" y="247"/>
                </a:cubicBezTo>
                <a:cubicBezTo>
                  <a:pt x="1037" y="246"/>
                  <a:pt x="1036" y="244"/>
                  <a:pt x="1035" y="243"/>
                </a:cubicBezTo>
                <a:close/>
                <a:moveTo>
                  <a:pt x="1040" y="249"/>
                </a:moveTo>
                <a:cubicBezTo>
                  <a:pt x="1050" y="242"/>
                  <a:pt x="1050" y="242"/>
                  <a:pt x="1050" y="242"/>
                </a:cubicBezTo>
                <a:cubicBezTo>
                  <a:pt x="1050" y="244"/>
                  <a:pt x="1051" y="246"/>
                  <a:pt x="1052" y="248"/>
                </a:cubicBezTo>
                <a:cubicBezTo>
                  <a:pt x="1043" y="254"/>
                  <a:pt x="1043" y="254"/>
                  <a:pt x="1043" y="254"/>
                </a:cubicBezTo>
                <a:cubicBezTo>
                  <a:pt x="1042" y="253"/>
                  <a:pt x="1041" y="251"/>
                  <a:pt x="1040" y="249"/>
                </a:cubicBezTo>
                <a:close/>
                <a:moveTo>
                  <a:pt x="1044" y="256"/>
                </a:moveTo>
                <a:cubicBezTo>
                  <a:pt x="1052" y="250"/>
                  <a:pt x="1052" y="250"/>
                  <a:pt x="1052" y="250"/>
                </a:cubicBezTo>
                <a:cubicBezTo>
                  <a:pt x="1053" y="252"/>
                  <a:pt x="1053" y="254"/>
                  <a:pt x="1054" y="256"/>
                </a:cubicBezTo>
                <a:cubicBezTo>
                  <a:pt x="1047" y="261"/>
                  <a:pt x="1047" y="261"/>
                  <a:pt x="1047" y="261"/>
                </a:cubicBezTo>
                <a:cubicBezTo>
                  <a:pt x="1046" y="259"/>
                  <a:pt x="1045" y="258"/>
                  <a:pt x="1044" y="256"/>
                </a:cubicBezTo>
                <a:close/>
                <a:moveTo>
                  <a:pt x="1048" y="263"/>
                </a:moveTo>
                <a:cubicBezTo>
                  <a:pt x="1054" y="258"/>
                  <a:pt x="1054" y="258"/>
                  <a:pt x="1054" y="258"/>
                </a:cubicBezTo>
                <a:cubicBezTo>
                  <a:pt x="1055" y="260"/>
                  <a:pt x="1055" y="262"/>
                  <a:pt x="1056" y="264"/>
                </a:cubicBezTo>
                <a:cubicBezTo>
                  <a:pt x="1050" y="268"/>
                  <a:pt x="1050" y="268"/>
                  <a:pt x="1050" y="268"/>
                </a:cubicBezTo>
                <a:cubicBezTo>
                  <a:pt x="1049" y="266"/>
                  <a:pt x="1048" y="264"/>
                  <a:pt x="1048" y="263"/>
                </a:cubicBezTo>
                <a:close/>
                <a:moveTo>
                  <a:pt x="1051" y="270"/>
                </a:moveTo>
                <a:cubicBezTo>
                  <a:pt x="1056" y="266"/>
                  <a:pt x="1056" y="266"/>
                  <a:pt x="1056" y="266"/>
                </a:cubicBezTo>
                <a:cubicBezTo>
                  <a:pt x="1056" y="268"/>
                  <a:pt x="1056" y="271"/>
                  <a:pt x="1057" y="273"/>
                </a:cubicBezTo>
                <a:cubicBezTo>
                  <a:pt x="1054" y="275"/>
                  <a:pt x="1054" y="275"/>
                  <a:pt x="1054" y="275"/>
                </a:cubicBezTo>
                <a:cubicBezTo>
                  <a:pt x="1053" y="273"/>
                  <a:pt x="1052" y="271"/>
                  <a:pt x="1051" y="270"/>
                </a:cubicBezTo>
                <a:close/>
                <a:moveTo>
                  <a:pt x="1055" y="277"/>
                </a:moveTo>
                <a:cubicBezTo>
                  <a:pt x="1057" y="275"/>
                  <a:pt x="1057" y="275"/>
                  <a:pt x="1057" y="275"/>
                </a:cubicBezTo>
                <a:cubicBezTo>
                  <a:pt x="1057" y="278"/>
                  <a:pt x="1057" y="281"/>
                  <a:pt x="1057" y="283"/>
                </a:cubicBezTo>
                <a:cubicBezTo>
                  <a:pt x="1056" y="281"/>
                  <a:pt x="1055" y="279"/>
                  <a:pt x="1055" y="277"/>
                </a:cubicBezTo>
                <a:close/>
                <a:moveTo>
                  <a:pt x="811" y="666"/>
                </a:moveTo>
                <a:cubicBezTo>
                  <a:pt x="810" y="662"/>
                  <a:pt x="809" y="659"/>
                  <a:pt x="809" y="656"/>
                </a:cubicBezTo>
                <a:cubicBezTo>
                  <a:pt x="808" y="651"/>
                  <a:pt x="809" y="647"/>
                  <a:pt x="811" y="642"/>
                </a:cubicBezTo>
                <a:lnTo>
                  <a:pt x="811" y="666"/>
                </a:lnTo>
                <a:close/>
                <a:moveTo>
                  <a:pt x="817" y="675"/>
                </a:moveTo>
                <a:cubicBezTo>
                  <a:pt x="815" y="673"/>
                  <a:pt x="814" y="672"/>
                  <a:pt x="813" y="670"/>
                </a:cubicBezTo>
                <a:cubicBezTo>
                  <a:pt x="813" y="638"/>
                  <a:pt x="813" y="638"/>
                  <a:pt x="813" y="638"/>
                </a:cubicBezTo>
                <a:cubicBezTo>
                  <a:pt x="814" y="637"/>
                  <a:pt x="815" y="635"/>
                  <a:pt x="817" y="633"/>
                </a:cubicBezTo>
                <a:lnTo>
                  <a:pt x="817" y="675"/>
                </a:lnTo>
                <a:close/>
                <a:moveTo>
                  <a:pt x="823" y="680"/>
                </a:moveTo>
                <a:cubicBezTo>
                  <a:pt x="821" y="679"/>
                  <a:pt x="820" y="678"/>
                  <a:pt x="819" y="677"/>
                </a:cubicBezTo>
                <a:cubicBezTo>
                  <a:pt x="819" y="631"/>
                  <a:pt x="819" y="631"/>
                  <a:pt x="819" y="631"/>
                </a:cubicBezTo>
                <a:cubicBezTo>
                  <a:pt x="820" y="630"/>
                  <a:pt x="821" y="629"/>
                  <a:pt x="823" y="628"/>
                </a:cubicBezTo>
                <a:lnTo>
                  <a:pt x="823" y="680"/>
                </a:lnTo>
                <a:close/>
                <a:moveTo>
                  <a:pt x="828" y="683"/>
                </a:moveTo>
                <a:cubicBezTo>
                  <a:pt x="827" y="682"/>
                  <a:pt x="826" y="682"/>
                  <a:pt x="825" y="681"/>
                </a:cubicBezTo>
                <a:cubicBezTo>
                  <a:pt x="825" y="627"/>
                  <a:pt x="825" y="627"/>
                  <a:pt x="825" y="627"/>
                </a:cubicBezTo>
                <a:cubicBezTo>
                  <a:pt x="826" y="626"/>
                  <a:pt x="827" y="626"/>
                  <a:pt x="828" y="625"/>
                </a:cubicBezTo>
                <a:lnTo>
                  <a:pt x="828" y="683"/>
                </a:lnTo>
                <a:close/>
                <a:moveTo>
                  <a:pt x="834" y="684"/>
                </a:moveTo>
                <a:cubicBezTo>
                  <a:pt x="833" y="684"/>
                  <a:pt x="832" y="684"/>
                  <a:pt x="830" y="683"/>
                </a:cubicBezTo>
                <a:cubicBezTo>
                  <a:pt x="830" y="624"/>
                  <a:pt x="830" y="624"/>
                  <a:pt x="830" y="624"/>
                </a:cubicBezTo>
                <a:cubicBezTo>
                  <a:pt x="832" y="623"/>
                  <a:pt x="833" y="623"/>
                  <a:pt x="834" y="622"/>
                </a:cubicBezTo>
                <a:lnTo>
                  <a:pt x="834" y="684"/>
                </a:lnTo>
                <a:close/>
                <a:moveTo>
                  <a:pt x="840" y="683"/>
                </a:moveTo>
                <a:cubicBezTo>
                  <a:pt x="839" y="684"/>
                  <a:pt x="838" y="684"/>
                  <a:pt x="837" y="684"/>
                </a:cubicBezTo>
                <a:cubicBezTo>
                  <a:pt x="837" y="684"/>
                  <a:pt x="836" y="684"/>
                  <a:pt x="836" y="684"/>
                </a:cubicBezTo>
                <a:cubicBezTo>
                  <a:pt x="836" y="658"/>
                  <a:pt x="836" y="658"/>
                  <a:pt x="836" y="658"/>
                </a:cubicBezTo>
                <a:cubicBezTo>
                  <a:pt x="837" y="659"/>
                  <a:pt x="838" y="660"/>
                  <a:pt x="839" y="661"/>
                </a:cubicBezTo>
                <a:cubicBezTo>
                  <a:pt x="840" y="661"/>
                  <a:pt x="840" y="661"/>
                  <a:pt x="840" y="661"/>
                </a:cubicBezTo>
                <a:lnTo>
                  <a:pt x="840" y="683"/>
                </a:lnTo>
                <a:close/>
                <a:moveTo>
                  <a:pt x="840" y="643"/>
                </a:moveTo>
                <a:cubicBezTo>
                  <a:pt x="839" y="645"/>
                  <a:pt x="837" y="647"/>
                  <a:pt x="836" y="649"/>
                </a:cubicBezTo>
                <a:cubicBezTo>
                  <a:pt x="836" y="621"/>
                  <a:pt x="836" y="621"/>
                  <a:pt x="836" y="621"/>
                </a:cubicBezTo>
                <a:cubicBezTo>
                  <a:pt x="837" y="621"/>
                  <a:pt x="839" y="620"/>
                  <a:pt x="840" y="620"/>
                </a:cubicBezTo>
                <a:lnTo>
                  <a:pt x="840" y="643"/>
                </a:lnTo>
                <a:close/>
                <a:moveTo>
                  <a:pt x="847" y="665"/>
                </a:moveTo>
                <a:cubicBezTo>
                  <a:pt x="848" y="667"/>
                  <a:pt x="848" y="670"/>
                  <a:pt x="847" y="673"/>
                </a:cubicBezTo>
                <a:lnTo>
                  <a:pt x="847" y="665"/>
                </a:lnTo>
                <a:close/>
                <a:moveTo>
                  <a:pt x="845" y="662"/>
                </a:moveTo>
                <a:cubicBezTo>
                  <a:pt x="845" y="678"/>
                  <a:pt x="845" y="678"/>
                  <a:pt x="845" y="678"/>
                </a:cubicBezTo>
                <a:cubicBezTo>
                  <a:pt x="845" y="679"/>
                  <a:pt x="844" y="681"/>
                  <a:pt x="843" y="682"/>
                </a:cubicBezTo>
                <a:cubicBezTo>
                  <a:pt x="843" y="661"/>
                  <a:pt x="843" y="661"/>
                  <a:pt x="843" y="661"/>
                </a:cubicBezTo>
                <a:cubicBezTo>
                  <a:pt x="844" y="661"/>
                  <a:pt x="845" y="662"/>
                  <a:pt x="845" y="662"/>
                </a:cubicBezTo>
                <a:close/>
                <a:moveTo>
                  <a:pt x="847" y="639"/>
                </a:moveTo>
                <a:cubicBezTo>
                  <a:pt x="845" y="640"/>
                  <a:pt x="844" y="641"/>
                  <a:pt x="843" y="642"/>
                </a:cubicBezTo>
                <a:cubicBezTo>
                  <a:pt x="843" y="619"/>
                  <a:pt x="843" y="619"/>
                  <a:pt x="843" y="619"/>
                </a:cubicBezTo>
                <a:cubicBezTo>
                  <a:pt x="844" y="619"/>
                  <a:pt x="845" y="619"/>
                  <a:pt x="847" y="619"/>
                </a:cubicBezTo>
                <a:lnTo>
                  <a:pt x="847" y="639"/>
                </a:lnTo>
                <a:close/>
                <a:moveTo>
                  <a:pt x="854" y="636"/>
                </a:moveTo>
                <a:cubicBezTo>
                  <a:pt x="852" y="637"/>
                  <a:pt x="850" y="638"/>
                  <a:pt x="849" y="638"/>
                </a:cubicBezTo>
                <a:cubicBezTo>
                  <a:pt x="849" y="618"/>
                  <a:pt x="849" y="618"/>
                  <a:pt x="849" y="618"/>
                </a:cubicBezTo>
                <a:cubicBezTo>
                  <a:pt x="850" y="618"/>
                  <a:pt x="852" y="618"/>
                  <a:pt x="854" y="618"/>
                </a:cubicBezTo>
                <a:lnTo>
                  <a:pt x="854" y="636"/>
                </a:lnTo>
                <a:close/>
                <a:moveTo>
                  <a:pt x="860" y="635"/>
                </a:moveTo>
                <a:cubicBezTo>
                  <a:pt x="859" y="635"/>
                  <a:pt x="858" y="635"/>
                  <a:pt x="856" y="636"/>
                </a:cubicBezTo>
                <a:cubicBezTo>
                  <a:pt x="856" y="618"/>
                  <a:pt x="856" y="618"/>
                  <a:pt x="856" y="618"/>
                </a:cubicBezTo>
                <a:cubicBezTo>
                  <a:pt x="858" y="618"/>
                  <a:pt x="859" y="619"/>
                  <a:pt x="860" y="619"/>
                </a:cubicBezTo>
                <a:lnTo>
                  <a:pt x="860" y="635"/>
                </a:lnTo>
                <a:close/>
                <a:moveTo>
                  <a:pt x="866" y="634"/>
                </a:moveTo>
                <a:cubicBezTo>
                  <a:pt x="865" y="634"/>
                  <a:pt x="864" y="634"/>
                  <a:pt x="862" y="635"/>
                </a:cubicBezTo>
                <a:cubicBezTo>
                  <a:pt x="862" y="619"/>
                  <a:pt x="862" y="619"/>
                  <a:pt x="862" y="619"/>
                </a:cubicBezTo>
                <a:cubicBezTo>
                  <a:pt x="864" y="619"/>
                  <a:pt x="865" y="620"/>
                  <a:pt x="866" y="620"/>
                </a:cubicBezTo>
                <a:lnTo>
                  <a:pt x="866" y="634"/>
                </a:lnTo>
                <a:close/>
                <a:moveTo>
                  <a:pt x="872" y="634"/>
                </a:moveTo>
                <a:cubicBezTo>
                  <a:pt x="871" y="634"/>
                  <a:pt x="869" y="634"/>
                  <a:pt x="868" y="634"/>
                </a:cubicBezTo>
                <a:cubicBezTo>
                  <a:pt x="868" y="621"/>
                  <a:pt x="868" y="621"/>
                  <a:pt x="868" y="621"/>
                </a:cubicBezTo>
                <a:cubicBezTo>
                  <a:pt x="869" y="621"/>
                  <a:pt x="871" y="622"/>
                  <a:pt x="872" y="622"/>
                </a:cubicBezTo>
                <a:lnTo>
                  <a:pt x="872" y="634"/>
                </a:lnTo>
                <a:close/>
                <a:moveTo>
                  <a:pt x="877" y="635"/>
                </a:moveTo>
                <a:cubicBezTo>
                  <a:pt x="876" y="635"/>
                  <a:pt x="875" y="635"/>
                  <a:pt x="874" y="634"/>
                </a:cubicBezTo>
                <a:cubicBezTo>
                  <a:pt x="874" y="623"/>
                  <a:pt x="874" y="623"/>
                  <a:pt x="874" y="623"/>
                </a:cubicBezTo>
                <a:cubicBezTo>
                  <a:pt x="875" y="624"/>
                  <a:pt x="876" y="624"/>
                  <a:pt x="877" y="625"/>
                </a:cubicBezTo>
                <a:lnTo>
                  <a:pt x="877" y="635"/>
                </a:lnTo>
                <a:close/>
                <a:moveTo>
                  <a:pt x="882" y="636"/>
                </a:moveTo>
                <a:cubicBezTo>
                  <a:pt x="881" y="636"/>
                  <a:pt x="880" y="636"/>
                  <a:pt x="879" y="635"/>
                </a:cubicBezTo>
                <a:cubicBezTo>
                  <a:pt x="879" y="626"/>
                  <a:pt x="879" y="626"/>
                  <a:pt x="879" y="626"/>
                </a:cubicBezTo>
                <a:cubicBezTo>
                  <a:pt x="879" y="626"/>
                  <a:pt x="881" y="627"/>
                  <a:pt x="882" y="628"/>
                </a:cubicBezTo>
                <a:lnTo>
                  <a:pt x="882" y="636"/>
                </a:lnTo>
                <a:close/>
                <a:moveTo>
                  <a:pt x="888" y="639"/>
                </a:moveTo>
                <a:cubicBezTo>
                  <a:pt x="887" y="638"/>
                  <a:pt x="885" y="638"/>
                  <a:pt x="884" y="637"/>
                </a:cubicBezTo>
                <a:cubicBezTo>
                  <a:pt x="884" y="630"/>
                  <a:pt x="884" y="630"/>
                  <a:pt x="884" y="630"/>
                </a:cubicBezTo>
                <a:cubicBezTo>
                  <a:pt x="886" y="631"/>
                  <a:pt x="887" y="632"/>
                  <a:pt x="888" y="634"/>
                </a:cubicBezTo>
                <a:lnTo>
                  <a:pt x="888" y="639"/>
                </a:lnTo>
                <a:close/>
                <a:moveTo>
                  <a:pt x="890" y="640"/>
                </a:moveTo>
                <a:cubicBezTo>
                  <a:pt x="890" y="637"/>
                  <a:pt x="890" y="637"/>
                  <a:pt x="890" y="637"/>
                </a:cubicBezTo>
                <a:cubicBezTo>
                  <a:pt x="891" y="639"/>
                  <a:pt x="892" y="641"/>
                  <a:pt x="892" y="643"/>
                </a:cubicBezTo>
                <a:cubicBezTo>
                  <a:pt x="892" y="642"/>
                  <a:pt x="891" y="641"/>
                  <a:pt x="890" y="640"/>
                </a:cubicBezTo>
                <a:close/>
                <a:moveTo>
                  <a:pt x="277" y="1493"/>
                </a:moveTo>
                <a:cubicBezTo>
                  <a:pt x="277" y="1496"/>
                  <a:pt x="275" y="1500"/>
                  <a:pt x="276" y="1503"/>
                </a:cubicBezTo>
                <a:cubicBezTo>
                  <a:pt x="270" y="1502"/>
                  <a:pt x="267" y="1499"/>
                  <a:pt x="270" y="1493"/>
                </a:cubicBezTo>
                <a:cubicBezTo>
                  <a:pt x="271" y="1490"/>
                  <a:pt x="274" y="1488"/>
                  <a:pt x="278" y="1486"/>
                </a:cubicBezTo>
                <a:cubicBezTo>
                  <a:pt x="277" y="1489"/>
                  <a:pt x="277" y="1491"/>
                  <a:pt x="277" y="1493"/>
                </a:cubicBezTo>
                <a:close/>
                <a:moveTo>
                  <a:pt x="285" y="1502"/>
                </a:moveTo>
                <a:cubicBezTo>
                  <a:pt x="284" y="1503"/>
                  <a:pt x="282" y="1503"/>
                  <a:pt x="281" y="1503"/>
                </a:cubicBezTo>
                <a:cubicBezTo>
                  <a:pt x="282" y="1500"/>
                  <a:pt x="281" y="1497"/>
                  <a:pt x="282" y="1494"/>
                </a:cubicBezTo>
                <a:cubicBezTo>
                  <a:pt x="282" y="1492"/>
                  <a:pt x="282" y="1488"/>
                  <a:pt x="282" y="1485"/>
                </a:cubicBezTo>
                <a:cubicBezTo>
                  <a:pt x="283" y="1485"/>
                  <a:pt x="284" y="1485"/>
                  <a:pt x="286" y="1485"/>
                </a:cubicBezTo>
                <a:cubicBezTo>
                  <a:pt x="285" y="1491"/>
                  <a:pt x="285" y="1497"/>
                  <a:pt x="285" y="1502"/>
                </a:cubicBezTo>
                <a:close/>
                <a:moveTo>
                  <a:pt x="294" y="1501"/>
                </a:moveTo>
                <a:cubicBezTo>
                  <a:pt x="293" y="1501"/>
                  <a:pt x="291" y="1502"/>
                  <a:pt x="290" y="1502"/>
                </a:cubicBezTo>
                <a:cubicBezTo>
                  <a:pt x="290" y="1497"/>
                  <a:pt x="291" y="1490"/>
                  <a:pt x="290" y="1485"/>
                </a:cubicBezTo>
                <a:cubicBezTo>
                  <a:pt x="292" y="1485"/>
                  <a:pt x="294" y="1485"/>
                  <a:pt x="295" y="1486"/>
                </a:cubicBezTo>
                <a:cubicBezTo>
                  <a:pt x="295" y="1487"/>
                  <a:pt x="295" y="1488"/>
                  <a:pt x="295" y="1490"/>
                </a:cubicBezTo>
                <a:cubicBezTo>
                  <a:pt x="295" y="1493"/>
                  <a:pt x="295" y="1496"/>
                  <a:pt x="294" y="1500"/>
                </a:cubicBezTo>
                <a:cubicBezTo>
                  <a:pt x="294" y="1500"/>
                  <a:pt x="294" y="1501"/>
                  <a:pt x="294" y="1501"/>
                </a:cubicBezTo>
                <a:close/>
                <a:moveTo>
                  <a:pt x="304" y="1499"/>
                </a:moveTo>
                <a:cubicBezTo>
                  <a:pt x="304" y="1499"/>
                  <a:pt x="303" y="1499"/>
                  <a:pt x="303" y="1499"/>
                </a:cubicBezTo>
                <a:cubicBezTo>
                  <a:pt x="302" y="1500"/>
                  <a:pt x="300" y="1500"/>
                  <a:pt x="298" y="1500"/>
                </a:cubicBezTo>
                <a:cubicBezTo>
                  <a:pt x="299" y="1497"/>
                  <a:pt x="299" y="1494"/>
                  <a:pt x="299" y="1491"/>
                </a:cubicBezTo>
                <a:cubicBezTo>
                  <a:pt x="299" y="1489"/>
                  <a:pt x="300" y="1488"/>
                  <a:pt x="299" y="1486"/>
                </a:cubicBezTo>
                <a:cubicBezTo>
                  <a:pt x="301" y="1487"/>
                  <a:pt x="304" y="1488"/>
                  <a:pt x="305" y="1489"/>
                </a:cubicBezTo>
                <a:cubicBezTo>
                  <a:pt x="304" y="1492"/>
                  <a:pt x="304" y="1496"/>
                  <a:pt x="304" y="1499"/>
                </a:cubicBezTo>
                <a:close/>
                <a:moveTo>
                  <a:pt x="1094" y="237"/>
                </a:moveTo>
                <a:cubicBezTo>
                  <a:pt x="1096" y="238"/>
                  <a:pt x="1097" y="240"/>
                  <a:pt x="1098" y="241"/>
                </a:cubicBezTo>
                <a:cubicBezTo>
                  <a:pt x="1088" y="239"/>
                  <a:pt x="1088" y="239"/>
                  <a:pt x="1088" y="239"/>
                </a:cubicBezTo>
                <a:cubicBezTo>
                  <a:pt x="1090" y="238"/>
                  <a:pt x="1091" y="237"/>
                  <a:pt x="1094" y="237"/>
                </a:cubicBezTo>
                <a:close/>
                <a:moveTo>
                  <a:pt x="1084" y="250"/>
                </a:moveTo>
                <a:cubicBezTo>
                  <a:pt x="1098" y="252"/>
                  <a:pt x="1098" y="252"/>
                  <a:pt x="1098" y="252"/>
                </a:cubicBezTo>
                <a:cubicBezTo>
                  <a:pt x="1097" y="255"/>
                  <a:pt x="1096" y="258"/>
                  <a:pt x="1096" y="259"/>
                </a:cubicBezTo>
                <a:cubicBezTo>
                  <a:pt x="1082" y="256"/>
                  <a:pt x="1082" y="256"/>
                  <a:pt x="1082" y="256"/>
                </a:cubicBezTo>
                <a:cubicBezTo>
                  <a:pt x="1083" y="254"/>
                  <a:pt x="1083" y="252"/>
                  <a:pt x="1084" y="250"/>
                </a:cubicBezTo>
                <a:close/>
                <a:moveTo>
                  <a:pt x="1082" y="258"/>
                </a:moveTo>
                <a:cubicBezTo>
                  <a:pt x="1095" y="261"/>
                  <a:pt x="1095" y="261"/>
                  <a:pt x="1095" y="261"/>
                </a:cubicBezTo>
                <a:cubicBezTo>
                  <a:pt x="1095" y="264"/>
                  <a:pt x="1094" y="266"/>
                  <a:pt x="1093" y="268"/>
                </a:cubicBezTo>
                <a:cubicBezTo>
                  <a:pt x="1081" y="265"/>
                  <a:pt x="1081" y="265"/>
                  <a:pt x="1081" y="265"/>
                </a:cubicBezTo>
                <a:cubicBezTo>
                  <a:pt x="1081" y="264"/>
                  <a:pt x="1081" y="261"/>
                  <a:pt x="1082" y="258"/>
                </a:cubicBezTo>
                <a:close/>
                <a:moveTo>
                  <a:pt x="1080" y="267"/>
                </a:moveTo>
                <a:cubicBezTo>
                  <a:pt x="1093" y="270"/>
                  <a:pt x="1093" y="270"/>
                  <a:pt x="1093" y="270"/>
                </a:cubicBezTo>
                <a:cubicBezTo>
                  <a:pt x="1092" y="272"/>
                  <a:pt x="1091" y="274"/>
                  <a:pt x="1091" y="276"/>
                </a:cubicBezTo>
                <a:cubicBezTo>
                  <a:pt x="1079" y="273"/>
                  <a:pt x="1079" y="273"/>
                  <a:pt x="1079" y="273"/>
                </a:cubicBezTo>
                <a:cubicBezTo>
                  <a:pt x="1080" y="271"/>
                  <a:pt x="1080" y="269"/>
                  <a:pt x="1080" y="267"/>
                </a:cubicBezTo>
                <a:close/>
                <a:moveTo>
                  <a:pt x="1079" y="275"/>
                </a:moveTo>
                <a:cubicBezTo>
                  <a:pt x="1090" y="277"/>
                  <a:pt x="1090" y="277"/>
                  <a:pt x="1090" y="277"/>
                </a:cubicBezTo>
                <a:cubicBezTo>
                  <a:pt x="1089" y="279"/>
                  <a:pt x="1089" y="281"/>
                  <a:pt x="1088" y="283"/>
                </a:cubicBezTo>
                <a:cubicBezTo>
                  <a:pt x="1078" y="281"/>
                  <a:pt x="1078" y="281"/>
                  <a:pt x="1078" y="281"/>
                </a:cubicBezTo>
                <a:cubicBezTo>
                  <a:pt x="1078" y="279"/>
                  <a:pt x="1079" y="277"/>
                  <a:pt x="1079" y="275"/>
                </a:cubicBezTo>
                <a:close/>
                <a:moveTo>
                  <a:pt x="1078" y="283"/>
                </a:moveTo>
                <a:cubicBezTo>
                  <a:pt x="1087" y="285"/>
                  <a:pt x="1087" y="285"/>
                  <a:pt x="1087" y="285"/>
                </a:cubicBezTo>
                <a:cubicBezTo>
                  <a:pt x="1086" y="287"/>
                  <a:pt x="1086" y="288"/>
                  <a:pt x="1085" y="290"/>
                </a:cubicBezTo>
                <a:cubicBezTo>
                  <a:pt x="1077" y="288"/>
                  <a:pt x="1077" y="288"/>
                  <a:pt x="1077" y="288"/>
                </a:cubicBezTo>
                <a:cubicBezTo>
                  <a:pt x="1077" y="287"/>
                  <a:pt x="1077" y="285"/>
                  <a:pt x="1078" y="283"/>
                </a:cubicBezTo>
                <a:close/>
                <a:moveTo>
                  <a:pt x="1076" y="290"/>
                </a:moveTo>
                <a:cubicBezTo>
                  <a:pt x="1084" y="292"/>
                  <a:pt x="1084" y="292"/>
                  <a:pt x="1084" y="292"/>
                </a:cubicBezTo>
                <a:cubicBezTo>
                  <a:pt x="1084" y="293"/>
                  <a:pt x="1083" y="295"/>
                  <a:pt x="1083" y="296"/>
                </a:cubicBezTo>
                <a:cubicBezTo>
                  <a:pt x="1076" y="295"/>
                  <a:pt x="1076" y="295"/>
                  <a:pt x="1076" y="295"/>
                </a:cubicBezTo>
                <a:cubicBezTo>
                  <a:pt x="1076" y="293"/>
                  <a:pt x="1076" y="292"/>
                  <a:pt x="1076" y="290"/>
                </a:cubicBezTo>
                <a:close/>
                <a:moveTo>
                  <a:pt x="1075" y="297"/>
                </a:moveTo>
                <a:cubicBezTo>
                  <a:pt x="1082" y="298"/>
                  <a:pt x="1082" y="298"/>
                  <a:pt x="1082" y="298"/>
                </a:cubicBezTo>
                <a:cubicBezTo>
                  <a:pt x="1081" y="300"/>
                  <a:pt x="1081" y="301"/>
                  <a:pt x="1080" y="303"/>
                </a:cubicBezTo>
                <a:cubicBezTo>
                  <a:pt x="1074" y="302"/>
                  <a:pt x="1074" y="302"/>
                  <a:pt x="1074" y="302"/>
                </a:cubicBezTo>
                <a:cubicBezTo>
                  <a:pt x="1075" y="300"/>
                  <a:pt x="1075" y="298"/>
                  <a:pt x="1075" y="297"/>
                </a:cubicBezTo>
                <a:close/>
                <a:moveTo>
                  <a:pt x="1074" y="304"/>
                </a:moveTo>
                <a:cubicBezTo>
                  <a:pt x="1079" y="305"/>
                  <a:pt x="1079" y="305"/>
                  <a:pt x="1079" y="305"/>
                </a:cubicBezTo>
                <a:cubicBezTo>
                  <a:pt x="1078" y="307"/>
                  <a:pt x="1078" y="308"/>
                  <a:pt x="1077" y="310"/>
                </a:cubicBezTo>
                <a:cubicBezTo>
                  <a:pt x="1073" y="309"/>
                  <a:pt x="1073" y="309"/>
                  <a:pt x="1073" y="309"/>
                </a:cubicBezTo>
                <a:cubicBezTo>
                  <a:pt x="1074" y="307"/>
                  <a:pt x="1074" y="306"/>
                  <a:pt x="1074" y="304"/>
                </a:cubicBezTo>
                <a:close/>
                <a:moveTo>
                  <a:pt x="1076" y="342"/>
                </a:moveTo>
                <a:cubicBezTo>
                  <a:pt x="1076" y="341"/>
                  <a:pt x="1077" y="339"/>
                  <a:pt x="1077" y="338"/>
                </a:cubicBezTo>
                <a:cubicBezTo>
                  <a:pt x="1077" y="338"/>
                  <a:pt x="1077" y="338"/>
                  <a:pt x="1077" y="338"/>
                </a:cubicBezTo>
                <a:cubicBezTo>
                  <a:pt x="1085" y="341"/>
                  <a:pt x="1085" y="341"/>
                  <a:pt x="1085" y="341"/>
                </a:cubicBezTo>
                <a:cubicBezTo>
                  <a:pt x="1084" y="342"/>
                  <a:pt x="1083" y="343"/>
                  <a:pt x="1083" y="344"/>
                </a:cubicBezTo>
                <a:lnTo>
                  <a:pt x="1076" y="342"/>
                </a:lnTo>
                <a:close/>
                <a:moveTo>
                  <a:pt x="1081" y="346"/>
                </a:moveTo>
                <a:cubicBezTo>
                  <a:pt x="1080" y="348"/>
                  <a:pt x="1079" y="349"/>
                  <a:pt x="1078" y="350"/>
                </a:cubicBezTo>
                <a:cubicBezTo>
                  <a:pt x="1074" y="349"/>
                  <a:pt x="1074" y="349"/>
                  <a:pt x="1074" y="349"/>
                </a:cubicBezTo>
                <a:cubicBezTo>
                  <a:pt x="1074" y="347"/>
                  <a:pt x="1075" y="345"/>
                  <a:pt x="1075" y="344"/>
                </a:cubicBezTo>
                <a:lnTo>
                  <a:pt x="1081" y="346"/>
                </a:lnTo>
                <a:close/>
                <a:moveTo>
                  <a:pt x="1073" y="311"/>
                </a:moveTo>
                <a:cubicBezTo>
                  <a:pt x="1077" y="312"/>
                  <a:pt x="1077" y="312"/>
                  <a:pt x="1077" y="312"/>
                </a:cubicBezTo>
                <a:cubicBezTo>
                  <a:pt x="1076" y="313"/>
                  <a:pt x="1075" y="315"/>
                  <a:pt x="1075" y="316"/>
                </a:cubicBezTo>
                <a:cubicBezTo>
                  <a:pt x="1072" y="315"/>
                  <a:pt x="1072" y="315"/>
                  <a:pt x="1072" y="315"/>
                </a:cubicBezTo>
                <a:cubicBezTo>
                  <a:pt x="1073" y="314"/>
                  <a:pt x="1073" y="313"/>
                  <a:pt x="1073" y="311"/>
                </a:cubicBezTo>
                <a:close/>
                <a:moveTo>
                  <a:pt x="1072" y="317"/>
                </a:moveTo>
                <a:cubicBezTo>
                  <a:pt x="1074" y="318"/>
                  <a:pt x="1074" y="318"/>
                  <a:pt x="1074" y="318"/>
                </a:cubicBezTo>
                <a:cubicBezTo>
                  <a:pt x="1073" y="322"/>
                  <a:pt x="1072" y="325"/>
                  <a:pt x="1071" y="325"/>
                </a:cubicBezTo>
                <a:cubicBezTo>
                  <a:pt x="1072" y="323"/>
                  <a:pt x="1072" y="320"/>
                  <a:pt x="1072" y="317"/>
                </a:cubicBezTo>
                <a:close/>
                <a:moveTo>
                  <a:pt x="1073" y="351"/>
                </a:moveTo>
                <a:cubicBezTo>
                  <a:pt x="1077" y="352"/>
                  <a:pt x="1077" y="352"/>
                  <a:pt x="1077" y="352"/>
                </a:cubicBezTo>
                <a:cubicBezTo>
                  <a:pt x="1074" y="355"/>
                  <a:pt x="1072" y="358"/>
                  <a:pt x="1070" y="360"/>
                </a:cubicBezTo>
                <a:cubicBezTo>
                  <a:pt x="1071" y="358"/>
                  <a:pt x="1072" y="354"/>
                  <a:pt x="1073" y="351"/>
                </a:cubicBezTo>
                <a:close/>
                <a:moveTo>
                  <a:pt x="1061" y="390"/>
                </a:moveTo>
                <a:cubicBezTo>
                  <a:pt x="1061" y="390"/>
                  <a:pt x="1061" y="390"/>
                  <a:pt x="1062" y="389"/>
                </a:cubicBezTo>
                <a:cubicBezTo>
                  <a:pt x="1066" y="384"/>
                  <a:pt x="1072" y="381"/>
                  <a:pt x="1078" y="378"/>
                </a:cubicBezTo>
                <a:cubicBezTo>
                  <a:pt x="1080" y="399"/>
                  <a:pt x="1080" y="399"/>
                  <a:pt x="1080" y="399"/>
                </a:cubicBezTo>
                <a:cubicBezTo>
                  <a:pt x="1079" y="397"/>
                  <a:pt x="1078" y="395"/>
                  <a:pt x="1077" y="394"/>
                </a:cubicBezTo>
                <a:cubicBezTo>
                  <a:pt x="1075" y="393"/>
                  <a:pt x="1073" y="394"/>
                  <a:pt x="1072" y="396"/>
                </a:cubicBezTo>
                <a:cubicBezTo>
                  <a:pt x="1072" y="397"/>
                  <a:pt x="1072" y="399"/>
                  <a:pt x="1072" y="400"/>
                </a:cubicBezTo>
                <a:cubicBezTo>
                  <a:pt x="1073" y="401"/>
                  <a:pt x="1073" y="402"/>
                  <a:pt x="1073" y="403"/>
                </a:cubicBezTo>
                <a:cubicBezTo>
                  <a:pt x="1072" y="404"/>
                  <a:pt x="1071" y="404"/>
                  <a:pt x="1070" y="405"/>
                </a:cubicBezTo>
                <a:cubicBezTo>
                  <a:pt x="1069" y="403"/>
                  <a:pt x="1067" y="402"/>
                  <a:pt x="1065" y="401"/>
                </a:cubicBezTo>
                <a:cubicBezTo>
                  <a:pt x="1064" y="401"/>
                  <a:pt x="1063" y="402"/>
                  <a:pt x="1063" y="403"/>
                </a:cubicBezTo>
                <a:cubicBezTo>
                  <a:pt x="1062" y="405"/>
                  <a:pt x="1063" y="407"/>
                  <a:pt x="1064" y="409"/>
                </a:cubicBezTo>
                <a:cubicBezTo>
                  <a:pt x="1061" y="412"/>
                  <a:pt x="1058" y="414"/>
                  <a:pt x="1056" y="417"/>
                </a:cubicBezTo>
                <a:cubicBezTo>
                  <a:pt x="1058" y="408"/>
                  <a:pt x="1060" y="399"/>
                  <a:pt x="1061" y="390"/>
                </a:cubicBezTo>
                <a:close/>
                <a:moveTo>
                  <a:pt x="1030" y="648"/>
                </a:moveTo>
                <a:cubicBezTo>
                  <a:pt x="1032" y="647"/>
                  <a:pt x="1033" y="646"/>
                  <a:pt x="1035" y="645"/>
                </a:cubicBezTo>
                <a:cubicBezTo>
                  <a:pt x="1038" y="660"/>
                  <a:pt x="1038" y="660"/>
                  <a:pt x="1038" y="660"/>
                </a:cubicBezTo>
                <a:cubicBezTo>
                  <a:pt x="1036" y="661"/>
                  <a:pt x="1035" y="661"/>
                  <a:pt x="1033" y="662"/>
                </a:cubicBezTo>
                <a:cubicBezTo>
                  <a:pt x="1033" y="662"/>
                  <a:pt x="1033" y="662"/>
                  <a:pt x="1033" y="662"/>
                </a:cubicBezTo>
                <a:lnTo>
                  <a:pt x="1030" y="648"/>
                </a:lnTo>
                <a:close/>
                <a:moveTo>
                  <a:pt x="1032" y="663"/>
                </a:moveTo>
                <a:cubicBezTo>
                  <a:pt x="1030" y="664"/>
                  <a:pt x="1028" y="665"/>
                  <a:pt x="1026" y="666"/>
                </a:cubicBezTo>
                <a:cubicBezTo>
                  <a:pt x="1025" y="651"/>
                  <a:pt x="1025" y="651"/>
                  <a:pt x="1025" y="651"/>
                </a:cubicBezTo>
                <a:cubicBezTo>
                  <a:pt x="1026" y="650"/>
                  <a:pt x="1027" y="649"/>
                  <a:pt x="1028" y="649"/>
                </a:cubicBezTo>
                <a:lnTo>
                  <a:pt x="1032" y="663"/>
                </a:lnTo>
                <a:close/>
                <a:moveTo>
                  <a:pt x="1036" y="644"/>
                </a:moveTo>
                <a:cubicBezTo>
                  <a:pt x="1038" y="643"/>
                  <a:pt x="1040" y="642"/>
                  <a:pt x="1041" y="641"/>
                </a:cubicBezTo>
                <a:cubicBezTo>
                  <a:pt x="1046" y="654"/>
                  <a:pt x="1046" y="654"/>
                  <a:pt x="1046" y="654"/>
                </a:cubicBezTo>
                <a:cubicBezTo>
                  <a:pt x="1044" y="656"/>
                  <a:pt x="1042" y="657"/>
                  <a:pt x="1040" y="659"/>
                </a:cubicBezTo>
                <a:lnTo>
                  <a:pt x="1036" y="644"/>
                </a:lnTo>
                <a:close/>
                <a:moveTo>
                  <a:pt x="1043" y="639"/>
                </a:moveTo>
                <a:cubicBezTo>
                  <a:pt x="1044" y="639"/>
                  <a:pt x="1045" y="638"/>
                  <a:pt x="1046" y="637"/>
                </a:cubicBezTo>
                <a:cubicBezTo>
                  <a:pt x="1054" y="649"/>
                  <a:pt x="1054" y="649"/>
                  <a:pt x="1054" y="649"/>
                </a:cubicBezTo>
                <a:cubicBezTo>
                  <a:pt x="1052" y="651"/>
                  <a:pt x="1050" y="652"/>
                  <a:pt x="1048" y="653"/>
                </a:cubicBezTo>
                <a:lnTo>
                  <a:pt x="1043" y="639"/>
                </a:lnTo>
                <a:close/>
                <a:moveTo>
                  <a:pt x="1048" y="636"/>
                </a:moveTo>
                <a:cubicBezTo>
                  <a:pt x="1049" y="634"/>
                  <a:pt x="1051" y="633"/>
                  <a:pt x="1052" y="632"/>
                </a:cubicBezTo>
                <a:cubicBezTo>
                  <a:pt x="1060" y="645"/>
                  <a:pt x="1060" y="645"/>
                  <a:pt x="1060" y="645"/>
                </a:cubicBezTo>
                <a:cubicBezTo>
                  <a:pt x="1059" y="646"/>
                  <a:pt x="1057" y="647"/>
                  <a:pt x="1056" y="648"/>
                </a:cubicBezTo>
                <a:lnTo>
                  <a:pt x="1048" y="636"/>
                </a:lnTo>
                <a:close/>
                <a:moveTo>
                  <a:pt x="1054" y="631"/>
                </a:moveTo>
                <a:cubicBezTo>
                  <a:pt x="1054" y="630"/>
                  <a:pt x="1055" y="630"/>
                  <a:pt x="1056" y="629"/>
                </a:cubicBezTo>
                <a:cubicBezTo>
                  <a:pt x="1056" y="629"/>
                  <a:pt x="1057" y="628"/>
                  <a:pt x="1057" y="627"/>
                </a:cubicBezTo>
                <a:cubicBezTo>
                  <a:pt x="1066" y="640"/>
                  <a:pt x="1066" y="640"/>
                  <a:pt x="1066" y="640"/>
                </a:cubicBezTo>
                <a:cubicBezTo>
                  <a:pt x="1064" y="641"/>
                  <a:pt x="1063" y="642"/>
                  <a:pt x="1062" y="644"/>
                </a:cubicBezTo>
                <a:lnTo>
                  <a:pt x="1054" y="631"/>
                </a:lnTo>
                <a:close/>
                <a:moveTo>
                  <a:pt x="981" y="665"/>
                </a:moveTo>
                <a:cubicBezTo>
                  <a:pt x="995" y="655"/>
                  <a:pt x="995" y="655"/>
                  <a:pt x="995" y="655"/>
                </a:cubicBezTo>
                <a:cubicBezTo>
                  <a:pt x="996" y="656"/>
                  <a:pt x="996" y="656"/>
                  <a:pt x="997" y="656"/>
                </a:cubicBezTo>
                <a:cubicBezTo>
                  <a:pt x="998" y="656"/>
                  <a:pt x="1000" y="654"/>
                  <a:pt x="1000" y="653"/>
                </a:cubicBezTo>
                <a:cubicBezTo>
                  <a:pt x="1000" y="652"/>
                  <a:pt x="1000" y="652"/>
                  <a:pt x="1000" y="652"/>
                </a:cubicBezTo>
                <a:cubicBezTo>
                  <a:pt x="1008" y="644"/>
                  <a:pt x="1008" y="644"/>
                  <a:pt x="1008" y="644"/>
                </a:cubicBezTo>
                <a:cubicBezTo>
                  <a:pt x="1008" y="645"/>
                  <a:pt x="1009" y="645"/>
                  <a:pt x="1010" y="645"/>
                </a:cubicBezTo>
                <a:cubicBezTo>
                  <a:pt x="1012" y="645"/>
                  <a:pt x="1014" y="643"/>
                  <a:pt x="1014" y="641"/>
                </a:cubicBezTo>
                <a:cubicBezTo>
                  <a:pt x="1014" y="641"/>
                  <a:pt x="1014" y="640"/>
                  <a:pt x="1013" y="640"/>
                </a:cubicBezTo>
                <a:cubicBezTo>
                  <a:pt x="1022" y="632"/>
                  <a:pt x="1022" y="632"/>
                  <a:pt x="1022" y="632"/>
                </a:cubicBezTo>
                <a:cubicBezTo>
                  <a:pt x="1023" y="632"/>
                  <a:pt x="1024" y="633"/>
                  <a:pt x="1025" y="633"/>
                </a:cubicBezTo>
                <a:cubicBezTo>
                  <a:pt x="1027" y="633"/>
                  <a:pt x="1029" y="630"/>
                  <a:pt x="1029" y="628"/>
                </a:cubicBezTo>
                <a:cubicBezTo>
                  <a:pt x="1029" y="627"/>
                  <a:pt x="1029" y="627"/>
                  <a:pt x="1029" y="626"/>
                </a:cubicBezTo>
                <a:cubicBezTo>
                  <a:pt x="1037" y="617"/>
                  <a:pt x="1037" y="617"/>
                  <a:pt x="1037" y="617"/>
                </a:cubicBezTo>
                <a:cubicBezTo>
                  <a:pt x="1037" y="617"/>
                  <a:pt x="1038" y="617"/>
                  <a:pt x="1039" y="617"/>
                </a:cubicBezTo>
                <a:cubicBezTo>
                  <a:pt x="1042" y="617"/>
                  <a:pt x="1045" y="615"/>
                  <a:pt x="1045" y="611"/>
                </a:cubicBezTo>
                <a:cubicBezTo>
                  <a:pt x="1045" y="610"/>
                  <a:pt x="1044" y="608"/>
                  <a:pt x="1044" y="607"/>
                </a:cubicBezTo>
                <a:cubicBezTo>
                  <a:pt x="1049" y="600"/>
                  <a:pt x="1049" y="600"/>
                  <a:pt x="1049" y="600"/>
                </a:cubicBezTo>
                <a:cubicBezTo>
                  <a:pt x="1050" y="600"/>
                  <a:pt x="1052" y="601"/>
                  <a:pt x="1054" y="601"/>
                </a:cubicBezTo>
                <a:cubicBezTo>
                  <a:pt x="1058" y="601"/>
                  <a:pt x="1061" y="598"/>
                  <a:pt x="1061" y="593"/>
                </a:cubicBezTo>
                <a:cubicBezTo>
                  <a:pt x="1061" y="591"/>
                  <a:pt x="1060" y="589"/>
                  <a:pt x="1059" y="588"/>
                </a:cubicBezTo>
                <a:cubicBezTo>
                  <a:pt x="1067" y="576"/>
                  <a:pt x="1067" y="576"/>
                  <a:pt x="1067" y="576"/>
                </a:cubicBezTo>
                <a:cubicBezTo>
                  <a:pt x="1069" y="577"/>
                  <a:pt x="1071" y="578"/>
                  <a:pt x="1072" y="580"/>
                </a:cubicBezTo>
                <a:cubicBezTo>
                  <a:pt x="1077" y="587"/>
                  <a:pt x="1075" y="596"/>
                  <a:pt x="1064" y="612"/>
                </a:cubicBezTo>
                <a:cubicBezTo>
                  <a:pt x="1051" y="630"/>
                  <a:pt x="1004" y="656"/>
                  <a:pt x="981" y="665"/>
                </a:cubicBezTo>
                <a:close/>
                <a:moveTo>
                  <a:pt x="1024" y="668"/>
                </a:moveTo>
                <a:cubicBezTo>
                  <a:pt x="1023" y="668"/>
                  <a:pt x="1021" y="669"/>
                  <a:pt x="1020" y="670"/>
                </a:cubicBezTo>
                <a:cubicBezTo>
                  <a:pt x="1019" y="654"/>
                  <a:pt x="1019" y="654"/>
                  <a:pt x="1019" y="654"/>
                </a:cubicBezTo>
                <a:cubicBezTo>
                  <a:pt x="1020" y="653"/>
                  <a:pt x="1022" y="653"/>
                  <a:pt x="1023" y="652"/>
                </a:cubicBezTo>
                <a:lnTo>
                  <a:pt x="1024" y="668"/>
                </a:lnTo>
                <a:close/>
                <a:moveTo>
                  <a:pt x="1018" y="671"/>
                </a:moveTo>
                <a:cubicBezTo>
                  <a:pt x="1016" y="672"/>
                  <a:pt x="1014" y="673"/>
                  <a:pt x="1012" y="674"/>
                </a:cubicBezTo>
                <a:cubicBezTo>
                  <a:pt x="1014" y="657"/>
                  <a:pt x="1014" y="657"/>
                  <a:pt x="1014" y="657"/>
                </a:cubicBezTo>
                <a:cubicBezTo>
                  <a:pt x="1015" y="656"/>
                  <a:pt x="1016" y="656"/>
                  <a:pt x="1017" y="655"/>
                </a:cubicBezTo>
                <a:lnTo>
                  <a:pt x="1018" y="671"/>
                </a:lnTo>
                <a:close/>
                <a:moveTo>
                  <a:pt x="1011" y="658"/>
                </a:moveTo>
                <a:cubicBezTo>
                  <a:pt x="1010" y="675"/>
                  <a:pt x="1010" y="675"/>
                  <a:pt x="1010" y="675"/>
                </a:cubicBezTo>
                <a:cubicBezTo>
                  <a:pt x="1008" y="676"/>
                  <a:pt x="1006" y="677"/>
                  <a:pt x="1004" y="677"/>
                </a:cubicBezTo>
                <a:cubicBezTo>
                  <a:pt x="1005" y="661"/>
                  <a:pt x="1005" y="661"/>
                  <a:pt x="1005" y="661"/>
                </a:cubicBezTo>
                <a:cubicBezTo>
                  <a:pt x="1007" y="660"/>
                  <a:pt x="1009" y="659"/>
                  <a:pt x="1011" y="658"/>
                </a:cubicBezTo>
                <a:close/>
                <a:moveTo>
                  <a:pt x="1049" y="721"/>
                </a:moveTo>
                <a:cubicBezTo>
                  <a:pt x="1045" y="731"/>
                  <a:pt x="1045" y="731"/>
                  <a:pt x="1045" y="731"/>
                </a:cubicBezTo>
                <a:cubicBezTo>
                  <a:pt x="1032" y="723"/>
                  <a:pt x="1018" y="716"/>
                  <a:pt x="1003" y="711"/>
                </a:cubicBezTo>
                <a:cubicBezTo>
                  <a:pt x="1010" y="708"/>
                  <a:pt x="1010" y="708"/>
                  <a:pt x="1010" y="708"/>
                </a:cubicBezTo>
                <a:cubicBezTo>
                  <a:pt x="1010" y="709"/>
                  <a:pt x="1012" y="710"/>
                  <a:pt x="1013" y="710"/>
                </a:cubicBezTo>
                <a:cubicBezTo>
                  <a:pt x="1015" y="710"/>
                  <a:pt x="1016" y="708"/>
                  <a:pt x="1017" y="707"/>
                </a:cubicBezTo>
                <a:cubicBezTo>
                  <a:pt x="1049" y="718"/>
                  <a:pt x="1049" y="718"/>
                  <a:pt x="1049" y="718"/>
                </a:cubicBezTo>
                <a:cubicBezTo>
                  <a:pt x="1049" y="718"/>
                  <a:pt x="1049" y="719"/>
                  <a:pt x="1049" y="719"/>
                </a:cubicBezTo>
                <a:cubicBezTo>
                  <a:pt x="1049" y="719"/>
                  <a:pt x="1049" y="720"/>
                  <a:pt x="1049" y="721"/>
                </a:cubicBezTo>
                <a:close/>
                <a:moveTo>
                  <a:pt x="1098" y="745"/>
                </a:moveTo>
                <a:cubicBezTo>
                  <a:pt x="1073" y="758"/>
                  <a:pt x="1073" y="758"/>
                  <a:pt x="1073" y="758"/>
                </a:cubicBezTo>
                <a:cubicBezTo>
                  <a:pt x="1072" y="756"/>
                  <a:pt x="1070" y="754"/>
                  <a:pt x="1069" y="753"/>
                </a:cubicBezTo>
                <a:cubicBezTo>
                  <a:pt x="1063" y="745"/>
                  <a:pt x="1055" y="738"/>
                  <a:pt x="1047" y="733"/>
                </a:cubicBezTo>
                <a:cubicBezTo>
                  <a:pt x="1051" y="722"/>
                  <a:pt x="1051" y="722"/>
                  <a:pt x="1051" y="722"/>
                </a:cubicBezTo>
                <a:cubicBezTo>
                  <a:pt x="1052" y="723"/>
                  <a:pt x="1052" y="723"/>
                  <a:pt x="1053" y="723"/>
                </a:cubicBezTo>
                <a:cubicBezTo>
                  <a:pt x="1055" y="723"/>
                  <a:pt x="1056" y="722"/>
                  <a:pt x="1057" y="721"/>
                </a:cubicBezTo>
                <a:cubicBezTo>
                  <a:pt x="1099" y="740"/>
                  <a:pt x="1099" y="740"/>
                  <a:pt x="1099" y="740"/>
                </a:cubicBezTo>
                <a:cubicBezTo>
                  <a:pt x="1098" y="741"/>
                  <a:pt x="1098" y="742"/>
                  <a:pt x="1098" y="743"/>
                </a:cubicBezTo>
                <a:cubicBezTo>
                  <a:pt x="1098" y="744"/>
                  <a:pt x="1098" y="745"/>
                  <a:pt x="1098" y="745"/>
                </a:cubicBezTo>
                <a:close/>
                <a:moveTo>
                  <a:pt x="1068" y="829"/>
                </a:moveTo>
                <a:cubicBezTo>
                  <a:pt x="1071" y="830"/>
                  <a:pt x="1074" y="829"/>
                  <a:pt x="1076" y="829"/>
                </a:cubicBezTo>
                <a:cubicBezTo>
                  <a:pt x="1076" y="831"/>
                  <a:pt x="1076" y="834"/>
                  <a:pt x="1076" y="836"/>
                </a:cubicBezTo>
                <a:cubicBezTo>
                  <a:pt x="1075" y="836"/>
                  <a:pt x="1074" y="836"/>
                  <a:pt x="1074" y="836"/>
                </a:cubicBezTo>
                <a:cubicBezTo>
                  <a:pt x="1073" y="836"/>
                  <a:pt x="1073" y="836"/>
                  <a:pt x="1073" y="836"/>
                </a:cubicBezTo>
                <a:cubicBezTo>
                  <a:pt x="1049" y="829"/>
                  <a:pt x="1049" y="829"/>
                  <a:pt x="1049" y="829"/>
                </a:cubicBezTo>
                <a:cubicBezTo>
                  <a:pt x="1051" y="826"/>
                  <a:pt x="1052" y="823"/>
                  <a:pt x="1052" y="820"/>
                </a:cubicBezTo>
                <a:cubicBezTo>
                  <a:pt x="1052" y="819"/>
                  <a:pt x="1053" y="818"/>
                  <a:pt x="1053" y="817"/>
                </a:cubicBezTo>
                <a:cubicBezTo>
                  <a:pt x="1065" y="814"/>
                  <a:pt x="1065" y="814"/>
                  <a:pt x="1065" y="814"/>
                </a:cubicBezTo>
                <a:cubicBezTo>
                  <a:pt x="1065" y="814"/>
                  <a:pt x="1066" y="815"/>
                  <a:pt x="1066" y="815"/>
                </a:cubicBezTo>
                <a:cubicBezTo>
                  <a:pt x="1068" y="816"/>
                  <a:pt x="1074" y="815"/>
                  <a:pt x="1075" y="815"/>
                </a:cubicBezTo>
                <a:cubicBezTo>
                  <a:pt x="1075" y="816"/>
                  <a:pt x="1075" y="818"/>
                  <a:pt x="1076" y="820"/>
                </a:cubicBezTo>
                <a:cubicBezTo>
                  <a:pt x="1073" y="821"/>
                  <a:pt x="1071" y="821"/>
                  <a:pt x="1068" y="822"/>
                </a:cubicBezTo>
                <a:cubicBezTo>
                  <a:pt x="1065" y="823"/>
                  <a:pt x="1065" y="828"/>
                  <a:pt x="1068" y="829"/>
                </a:cubicBezTo>
                <a:close/>
                <a:moveTo>
                  <a:pt x="1081" y="909"/>
                </a:moveTo>
                <a:cubicBezTo>
                  <a:pt x="1034" y="938"/>
                  <a:pt x="1034" y="938"/>
                  <a:pt x="1034" y="938"/>
                </a:cubicBezTo>
                <a:cubicBezTo>
                  <a:pt x="1033" y="937"/>
                  <a:pt x="1033" y="936"/>
                  <a:pt x="1032" y="936"/>
                </a:cubicBezTo>
                <a:cubicBezTo>
                  <a:pt x="1033" y="914"/>
                  <a:pt x="1033" y="914"/>
                  <a:pt x="1033" y="914"/>
                </a:cubicBezTo>
                <a:cubicBezTo>
                  <a:pt x="1049" y="912"/>
                  <a:pt x="1063" y="905"/>
                  <a:pt x="1074" y="894"/>
                </a:cubicBezTo>
                <a:cubicBezTo>
                  <a:pt x="1082" y="905"/>
                  <a:pt x="1082" y="905"/>
                  <a:pt x="1082" y="905"/>
                </a:cubicBezTo>
                <a:cubicBezTo>
                  <a:pt x="1081" y="906"/>
                  <a:pt x="1081" y="906"/>
                  <a:pt x="1081" y="907"/>
                </a:cubicBezTo>
                <a:cubicBezTo>
                  <a:pt x="1081" y="908"/>
                  <a:pt x="1081" y="909"/>
                  <a:pt x="1081" y="909"/>
                </a:cubicBezTo>
                <a:close/>
                <a:moveTo>
                  <a:pt x="1080" y="1481"/>
                </a:moveTo>
                <a:cubicBezTo>
                  <a:pt x="1080" y="1548"/>
                  <a:pt x="1080" y="1548"/>
                  <a:pt x="1080" y="1548"/>
                </a:cubicBezTo>
                <a:cubicBezTo>
                  <a:pt x="1079" y="1537"/>
                  <a:pt x="1077" y="1525"/>
                  <a:pt x="1074" y="1514"/>
                </a:cubicBezTo>
                <a:cubicBezTo>
                  <a:pt x="1074" y="1462"/>
                  <a:pt x="1074" y="1462"/>
                  <a:pt x="1074" y="1462"/>
                </a:cubicBezTo>
                <a:cubicBezTo>
                  <a:pt x="1077" y="1469"/>
                  <a:pt x="1079" y="1476"/>
                  <a:pt x="1080" y="1481"/>
                </a:cubicBezTo>
                <a:close/>
                <a:moveTo>
                  <a:pt x="1075" y="1447"/>
                </a:moveTo>
                <a:cubicBezTo>
                  <a:pt x="1077" y="1447"/>
                  <a:pt x="1079" y="1448"/>
                  <a:pt x="1081" y="1448"/>
                </a:cubicBezTo>
                <a:cubicBezTo>
                  <a:pt x="1080" y="1450"/>
                  <a:pt x="1078" y="1452"/>
                  <a:pt x="1077" y="1454"/>
                </a:cubicBezTo>
                <a:cubicBezTo>
                  <a:pt x="1076" y="1452"/>
                  <a:pt x="1075" y="1449"/>
                  <a:pt x="1075" y="1447"/>
                </a:cubicBezTo>
                <a:close/>
                <a:moveTo>
                  <a:pt x="1090" y="1516"/>
                </a:moveTo>
                <a:cubicBezTo>
                  <a:pt x="1091" y="1524"/>
                  <a:pt x="1092" y="1531"/>
                  <a:pt x="1094" y="1538"/>
                </a:cubicBezTo>
                <a:cubicBezTo>
                  <a:pt x="1093" y="1558"/>
                  <a:pt x="1092" y="1583"/>
                  <a:pt x="1091" y="1600"/>
                </a:cubicBezTo>
                <a:cubicBezTo>
                  <a:pt x="1090" y="1603"/>
                  <a:pt x="1090" y="1605"/>
                  <a:pt x="1090" y="1608"/>
                </a:cubicBezTo>
                <a:lnTo>
                  <a:pt x="1090" y="1516"/>
                </a:lnTo>
                <a:close/>
                <a:moveTo>
                  <a:pt x="1088" y="1494"/>
                </a:moveTo>
                <a:cubicBezTo>
                  <a:pt x="1091" y="1496"/>
                  <a:pt x="1091" y="1497"/>
                  <a:pt x="1090" y="1500"/>
                </a:cubicBezTo>
                <a:cubicBezTo>
                  <a:pt x="1089" y="1498"/>
                  <a:pt x="1089" y="1496"/>
                  <a:pt x="1088" y="1494"/>
                </a:cubicBezTo>
                <a:close/>
                <a:moveTo>
                  <a:pt x="1092" y="1501"/>
                </a:moveTo>
                <a:cubicBezTo>
                  <a:pt x="1093" y="1507"/>
                  <a:pt x="1093" y="1512"/>
                  <a:pt x="1094" y="1518"/>
                </a:cubicBezTo>
                <a:cubicBezTo>
                  <a:pt x="1093" y="1514"/>
                  <a:pt x="1092" y="1509"/>
                  <a:pt x="1091" y="1504"/>
                </a:cubicBezTo>
                <a:cubicBezTo>
                  <a:pt x="1091" y="1503"/>
                  <a:pt x="1092" y="1502"/>
                  <a:pt x="1092" y="1501"/>
                </a:cubicBezTo>
                <a:close/>
                <a:moveTo>
                  <a:pt x="1092" y="1440"/>
                </a:moveTo>
                <a:cubicBezTo>
                  <a:pt x="1093" y="1440"/>
                  <a:pt x="1093" y="1440"/>
                  <a:pt x="1094" y="1440"/>
                </a:cubicBezTo>
                <a:cubicBezTo>
                  <a:pt x="1094" y="1440"/>
                  <a:pt x="1094" y="1440"/>
                  <a:pt x="1094" y="1440"/>
                </a:cubicBezTo>
                <a:cubicBezTo>
                  <a:pt x="1094" y="1442"/>
                  <a:pt x="1093" y="1443"/>
                  <a:pt x="1093" y="1445"/>
                </a:cubicBezTo>
                <a:cubicBezTo>
                  <a:pt x="1093" y="1443"/>
                  <a:pt x="1092" y="1441"/>
                  <a:pt x="1092" y="1440"/>
                </a:cubicBezTo>
                <a:close/>
                <a:moveTo>
                  <a:pt x="1090" y="1486"/>
                </a:moveTo>
                <a:cubicBezTo>
                  <a:pt x="1091" y="1488"/>
                  <a:pt x="1091" y="1490"/>
                  <a:pt x="1091" y="1492"/>
                </a:cubicBezTo>
                <a:cubicBezTo>
                  <a:pt x="1089" y="1490"/>
                  <a:pt x="1089" y="1489"/>
                  <a:pt x="1090" y="1486"/>
                </a:cubicBezTo>
                <a:close/>
                <a:moveTo>
                  <a:pt x="1086" y="1487"/>
                </a:moveTo>
                <a:cubicBezTo>
                  <a:pt x="1086" y="1484"/>
                  <a:pt x="1085" y="1482"/>
                  <a:pt x="1084" y="1479"/>
                </a:cubicBezTo>
                <a:cubicBezTo>
                  <a:pt x="1086" y="1480"/>
                  <a:pt x="1090" y="1482"/>
                  <a:pt x="1090" y="1482"/>
                </a:cubicBezTo>
                <a:cubicBezTo>
                  <a:pt x="1089" y="1484"/>
                  <a:pt x="1087" y="1485"/>
                  <a:pt x="1086" y="1487"/>
                </a:cubicBezTo>
                <a:close/>
                <a:moveTo>
                  <a:pt x="1088" y="1507"/>
                </a:moveTo>
                <a:cubicBezTo>
                  <a:pt x="1088" y="1594"/>
                  <a:pt x="1088" y="1594"/>
                  <a:pt x="1088" y="1594"/>
                </a:cubicBezTo>
                <a:cubicBezTo>
                  <a:pt x="1086" y="1585"/>
                  <a:pt x="1085" y="1573"/>
                  <a:pt x="1083" y="1560"/>
                </a:cubicBezTo>
                <a:cubicBezTo>
                  <a:pt x="1083" y="1488"/>
                  <a:pt x="1083" y="1488"/>
                  <a:pt x="1083" y="1488"/>
                </a:cubicBezTo>
                <a:cubicBezTo>
                  <a:pt x="1084" y="1493"/>
                  <a:pt x="1085" y="1496"/>
                  <a:pt x="1085" y="1498"/>
                </a:cubicBezTo>
                <a:cubicBezTo>
                  <a:pt x="1086" y="1501"/>
                  <a:pt x="1087" y="1504"/>
                  <a:pt x="1088" y="1507"/>
                </a:cubicBezTo>
                <a:close/>
                <a:moveTo>
                  <a:pt x="1085" y="1476"/>
                </a:moveTo>
                <a:cubicBezTo>
                  <a:pt x="1082" y="1475"/>
                  <a:pt x="1085" y="1472"/>
                  <a:pt x="1087" y="1469"/>
                </a:cubicBezTo>
                <a:cubicBezTo>
                  <a:pt x="1088" y="1472"/>
                  <a:pt x="1088" y="1474"/>
                  <a:pt x="1089" y="1477"/>
                </a:cubicBezTo>
                <a:cubicBezTo>
                  <a:pt x="1087" y="1477"/>
                  <a:pt x="1086" y="1476"/>
                  <a:pt x="1085" y="1476"/>
                </a:cubicBezTo>
                <a:close/>
                <a:moveTo>
                  <a:pt x="1086" y="1467"/>
                </a:moveTo>
                <a:cubicBezTo>
                  <a:pt x="1084" y="1468"/>
                  <a:pt x="1083" y="1469"/>
                  <a:pt x="1082" y="1471"/>
                </a:cubicBezTo>
                <a:cubicBezTo>
                  <a:pt x="1081" y="1468"/>
                  <a:pt x="1080" y="1465"/>
                  <a:pt x="1080" y="1462"/>
                </a:cubicBezTo>
                <a:cubicBezTo>
                  <a:pt x="1083" y="1464"/>
                  <a:pt x="1087" y="1465"/>
                  <a:pt x="1086" y="1467"/>
                </a:cubicBezTo>
                <a:close/>
                <a:moveTo>
                  <a:pt x="1054" y="1655"/>
                </a:moveTo>
                <a:cubicBezTo>
                  <a:pt x="1053" y="1653"/>
                  <a:pt x="1052" y="1651"/>
                  <a:pt x="1051" y="1650"/>
                </a:cubicBezTo>
                <a:cubicBezTo>
                  <a:pt x="1056" y="1645"/>
                  <a:pt x="1056" y="1645"/>
                  <a:pt x="1056" y="1645"/>
                </a:cubicBezTo>
                <a:cubicBezTo>
                  <a:pt x="1057" y="1646"/>
                  <a:pt x="1058" y="1647"/>
                  <a:pt x="1059" y="1649"/>
                </a:cubicBezTo>
                <a:lnTo>
                  <a:pt x="1054" y="1655"/>
                </a:lnTo>
                <a:close/>
                <a:moveTo>
                  <a:pt x="1054" y="1727"/>
                </a:moveTo>
                <a:cubicBezTo>
                  <a:pt x="1054" y="1727"/>
                  <a:pt x="1053" y="1725"/>
                  <a:pt x="1052" y="1723"/>
                </a:cubicBezTo>
                <a:cubicBezTo>
                  <a:pt x="1052" y="1684"/>
                  <a:pt x="1052" y="1684"/>
                  <a:pt x="1052" y="1684"/>
                </a:cubicBezTo>
                <a:cubicBezTo>
                  <a:pt x="1055" y="1695"/>
                  <a:pt x="1054" y="1727"/>
                  <a:pt x="1054" y="1727"/>
                </a:cubicBezTo>
                <a:close/>
                <a:moveTo>
                  <a:pt x="1009" y="1755"/>
                </a:moveTo>
                <a:cubicBezTo>
                  <a:pt x="1009" y="1735"/>
                  <a:pt x="1009" y="1735"/>
                  <a:pt x="1009" y="1735"/>
                </a:cubicBezTo>
                <a:cubicBezTo>
                  <a:pt x="1010" y="1735"/>
                  <a:pt x="1012" y="1734"/>
                  <a:pt x="1012" y="1733"/>
                </a:cubicBezTo>
                <a:cubicBezTo>
                  <a:pt x="1049" y="1743"/>
                  <a:pt x="1049" y="1743"/>
                  <a:pt x="1049" y="1743"/>
                </a:cubicBezTo>
                <a:cubicBezTo>
                  <a:pt x="1049" y="1745"/>
                  <a:pt x="1050" y="1748"/>
                  <a:pt x="1050" y="1751"/>
                </a:cubicBezTo>
                <a:cubicBezTo>
                  <a:pt x="1045" y="1764"/>
                  <a:pt x="1038" y="1778"/>
                  <a:pt x="1029" y="1792"/>
                </a:cubicBezTo>
                <a:cubicBezTo>
                  <a:pt x="1012" y="1761"/>
                  <a:pt x="1012" y="1761"/>
                  <a:pt x="1012" y="1761"/>
                </a:cubicBezTo>
                <a:cubicBezTo>
                  <a:pt x="1012" y="1761"/>
                  <a:pt x="1012" y="1760"/>
                  <a:pt x="1012" y="1759"/>
                </a:cubicBezTo>
                <a:cubicBezTo>
                  <a:pt x="1012" y="1757"/>
                  <a:pt x="1011" y="1755"/>
                  <a:pt x="1009" y="1755"/>
                </a:cubicBezTo>
                <a:close/>
                <a:moveTo>
                  <a:pt x="1005" y="1762"/>
                </a:moveTo>
                <a:cubicBezTo>
                  <a:pt x="990" y="1779"/>
                  <a:pt x="990" y="1779"/>
                  <a:pt x="990" y="1779"/>
                </a:cubicBezTo>
                <a:cubicBezTo>
                  <a:pt x="990" y="1779"/>
                  <a:pt x="989" y="1778"/>
                  <a:pt x="988" y="1778"/>
                </a:cubicBezTo>
                <a:cubicBezTo>
                  <a:pt x="986" y="1778"/>
                  <a:pt x="985" y="1779"/>
                  <a:pt x="984" y="1781"/>
                </a:cubicBezTo>
                <a:cubicBezTo>
                  <a:pt x="970" y="1780"/>
                  <a:pt x="970" y="1780"/>
                  <a:pt x="970" y="1780"/>
                </a:cubicBezTo>
                <a:cubicBezTo>
                  <a:pt x="970" y="1777"/>
                  <a:pt x="968" y="1776"/>
                  <a:pt x="966" y="1776"/>
                </a:cubicBezTo>
                <a:cubicBezTo>
                  <a:pt x="965" y="1776"/>
                  <a:pt x="965" y="1776"/>
                  <a:pt x="965" y="1776"/>
                </a:cubicBezTo>
                <a:cubicBezTo>
                  <a:pt x="958" y="1755"/>
                  <a:pt x="958" y="1755"/>
                  <a:pt x="958" y="1755"/>
                </a:cubicBezTo>
                <a:cubicBezTo>
                  <a:pt x="958" y="1755"/>
                  <a:pt x="958" y="1755"/>
                  <a:pt x="958" y="1755"/>
                </a:cubicBezTo>
                <a:cubicBezTo>
                  <a:pt x="961" y="1754"/>
                  <a:pt x="960" y="1750"/>
                  <a:pt x="959" y="1747"/>
                </a:cubicBezTo>
                <a:cubicBezTo>
                  <a:pt x="1005" y="1733"/>
                  <a:pt x="1005" y="1733"/>
                  <a:pt x="1005" y="1733"/>
                </a:cubicBezTo>
                <a:cubicBezTo>
                  <a:pt x="1006" y="1734"/>
                  <a:pt x="1006" y="1734"/>
                  <a:pt x="1007" y="1735"/>
                </a:cubicBezTo>
                <a:cubicBezTo>
                  <a:pt x="1007" y="1755"/>
                  <a:pt x="1007" y="1755"/>
                  <a:pt x="1007" y="1755"/>
                </a:cubicBezTo>
                <a:cubicBezTo>
                  <a:pt x="1005" y="1756"/>
                  <a:pt x="1004" y="1757"/>
                  <a:pt x="1004" y="1759"/>
                </a:cubicBezTo>
                <a:cubicBezTo>
                  <a:pt x="1004" y="1760"/>
                  <a:pt x="1004" y="1761"/>
                  <a:pt x="1005" y="1762"/>
                </a:cubicBezTo>
                <a:close/>
                <a:moveTo>
                  <a:pt x="954" y="1814"/>
                </a:moveTo>
                <a:cubicBezTo>
                  <a:pt x="965" y="1785"/>
                  <a:pt x="965" y="1785"/>
                  <a:pt x="965" y="1785"/>
                </a:cubicBezTo>
                <a:cubicBezTo>
                  <a:pt x="975" y="1823"/>
                  <a:pt x="975" y="1823"/>
                  <a:pt x="975" y="1823"/>
                </a:cubicBezTo>
                <a:cubicBezTo>
                  <a:pt x="975" y="1823"/>
                  <a:pt x="975" y="1823"/>
                  <a:pt x="974" y="1823"/>
                </a:cubicBezTo>
                <a:cubicBezTo>
                  <a:pt x="957" y="1819"/>
                  <a:pt x="957" y="1819"/>
                  <a:pt x="957" y="1819"/>
                </a:cubicBezTo>
                <a:cubicBezTo>
                  <a:pt x="957" y="1819"/>
                  <a:pt x="957" y="1819"/>
                  <a:pt x="957" y="1818"/>
                </a:cubicBezTo>
                <a:cubicBezTo>
                  <a:pt x="957" y="1816"/>
                  <a:pt x="956" y="1815"/>
                  <a:pt x="954" y="1814"/>
                </a:cubicBezTo>
                <a:close/>
                <a:moveTo>
                  <a:pt x="914" y="1791"/>
                </a:moveTo>
                <a:cubicBezTo>
                  <a:pt x="950" y="1752"/>
                  <a:pt x="950" y="1752"/>
                  <a:pt x="950" y="1752"/>
                </a:cubicBezTo>
                <a:cubicBezTo>
                  <a:pt x="951" y="1754"/>
                  <a:pt x="953" y="1755"/>
                  <a:pt x="955" y="1755"/>
                </a:cubicBezTo>
                <a:cubicBezTo>
                  <a:pt x="963" y="1776"/>
                  <a:pt x="963" y="1776"/>
                  <a:pt x="963" y="1776"/>
                </a:cubicBezTo>
                <a:cubicBezTo>
                  <a:pt x="962" y="1777"/>
                  <a:pt x="961" y="1778"/>
                  <a:pt x="961" y="1780"/>
                </a:cubicBezTo>
                <a:cubicBezTo>
                  <a:pt x="961" y="1782"/>
                  <a:pt x="962" y="1783"/>
                  <a:pt x="964" y="1784"/>
                </a:cubicBezTo>
                <a:cubicBezTo>
                  <a:pt x="952" y="1814"/>
                  <a:pt x="952" y="1814"/>
                  <a:pt x="952" y="1814"/>
                </a:cubicBezTo>
                <a:cubicBezTo>
                  <a:pt x="951" y="1814"/>
                  <a:pt x="950" y="1815"/>
                  <a:pt x="949" y="1816"/>
                </a:cubicBezTo>
                <a:cubicBezTo>
                  <a:pt x="915" y="1796"/>
                  <a:pt x="915" y="1796"/>
                  <a:pt x="915" y="1796"/>
                </a:cubicBezTo>
                <a:cubicBezTo>
                  <a:pt x="915" y="1795"/>
                  <a:pt x="915" y="1795"/>
                  <a:pt x="915" y="1794"/>
                </a:cubicBezTo>
                <a:cubicBezTo>
                  <a:pt x="915" y="1793"/>
                  <a:pt x="915" y="1792"/>
                  <a:pt x="914" y="1791"/>
                </a:cubicBezTo>
                <a:close/>
                <a:moveTo>
                  <a:pt x="906" y="1794"/>
                </a:moveTo>
                <a:cubicBezTo>
                  <a:pt x="894" y="1796"/>
                  <a:pt x="894" y="1796"/>
                  <a:pt x="894" y="1796"/>
                </a:cubicBezTo>
                <a:cubicBezTo>
                  <a:pt x="893" y="1795"/>
                  <a:pt x="892" y="1795"/>
                  <a:pt x="890" y="1795"/>
                </a:cubicBezTo>
                <a:cubicBezTo>
                  <a:pt x="890" y="1795"/>
                  <a:pt x="889" y="1795"/>
                  <a:pt x="888" y="1795"/>
                </a:cubicBezTo>
                <a:cubicBezTo>
                  <a:pt x="877" y="1786"/>
                  <a:pt x="877" y="1786"/>
                  <a:pt x="877" y="1786"/>
                </a:cubicBezTo>
                <a:cubicBezTo>
                  <a:pt x="878" y="1785"/>
                  <a:pt x="878" y="1784"/>
                  <a:pt x="878" y="1783"/>
                </a:cubicBezTo>
                <a:cubicBezTo>
                  <a:pt x="878" y="1783"/>
                  <a:pt x="878" y="1782"/>
                  <a:pt x="878" y="1782"/>
                </a:cubicBezTo>
                <a:cubicBezTo>
                  <a:pt x="895" y="1775"/>
                  <a:pt x="895" y="1775"/>
                  <a:pt x="895" y="1775"/>
                </a:cubicBezTo>
                <a:cubicBezTo>
                  <a:pt x="895" y="1776"/>
                  <a:pt x="897" y="1776"/>
                  <a:pt x="898" y="1776"/>
                </a:cubicBezTo>
                <a:cubicBezTo>
                  <a:pt x="899" y="1776"/>
                  <a:pt x="899" y="1776"/>
                  <a:pt x="899" y="1776"/>
                </a:cubicBezTo>
                <a:cubicBezTo>
                  <a:pt x="907" y="1792"/>
                  <a:pt x="907" y="1792"/>
                  <a:pt x="907" y="1792"/>
                </a:cubicBezTo>
                <a:cubicBezTo>
                  <a:pt x="907" y="1793"/>
                  <a:pt x="906" y="1793"/>
                  <a:pt x="906" y="1794"/>
                </a:cubicBezTo>
                <a:cubicBezTo>
                  <a:pt x="906" y="1794"/>
                  <a:pt x="906" y="1794"/>
                  <a:pt x="906" y="1794"/>
                </a:cubicBezTo>
                <a:close/>
                <a:moveTo>
                  <a:pt x="870" y="1784"/>
                </a:moveTo>
                <a:cubicBezTo>
                  <a:pt x="831" y="1806"/>
                  <a:pt x="831" y="1806"/>
                  <a:pt x="831" y="1806"/>
                </a:cubicBezTo>
                <a:cubicBezTo>
                  <a:pt x="831" y="1805"/>
                  <a:pt x="830" y="1805"/>
                  <a:pt x="828" y="1805"/>
                </a:cubicBezTo>
                <a:cubicBezTo>
                  <a:pt x="828" y="1805"/>
                  <a:pt x="827" y="1805"/>
                  <a:pt x="826" y="1805"/>
                </a:cubicBezTo>
                <a:cubicBezTo>
                  <a:pt x="817" y="1783"/>
                  <a:pt x="817" y="1783"/>
                  <a:pt x="817" y="1783"/>
                </a:cubicBezTo>
                <a:cubicBezTo>
                  <a:pt x="818" y="1783"/>
                  <a:pt x="819" y="1782"/>
                  <a:pt x="819" y="1780"/>
                </a:cubicBezTo>
                <a:cubicBezTo>
                  <a:pt x="818" y="1779"/>
                  <a:pt x="817" y="1775"/>
                  <a:pt x="817" y="1775"/>
                </a:cubicBezTo>
                <a:cubicBezTo>
                  <a:pt x="817" y="1774"/>
                  <a:pt x="818" y="1774"/>
                  <a:pt x="819" y="1774"/>
                </a:cubicBezTo>
                <a:cubicBezTo>
                  <a:pt x="819" y="1774"/>
                  <a:pt x="820" y="1778"/>
                  <a:pt x="821" y="1780"/>
                </a:cubicBezTo>
                <a:cubicBezTo>
                  <a:pt x="821" y="1783"/>
                  <a:pt x="826" y="1782"/>
                  <a:pt x="826" y="1779"/>
                </a:cubicBezTo>
                <a:cubicBezTo>
                  <a:pt x="826" y="1777"/>
                  <a:pt x="825" y="1774"/>
                  <a:pt x="824" y="1773"/>
                </a:cubicBezTo>
                <a:cubicBezTo>
                  <a:pt x="824" y="1773"/>
                  <a:pt x="824" y="1773"/>
                  <a:pt x="824" y="1773"/>
                </a:cubicBezTo>
                <a:cubicBezTo>
                  <a:pt x="825" y="1772"/>
                  <a:pt x="826" y="1772"/>
                  <a:pt x="827" y="1772"/>
                </a:cubicBezTo>
                <a:cubicBezTo>
                  <a:pt x="827" y="1773"/>
                  <a:pt x="829" y="1777"/>
                  <a:pt x="830" y="1778"/>
                </a:cubicBezTo>
                <a:cubicBezTo>
                  <a:pt x="831" y="1779"/>
                  <a:pt x="832" y="1780"/>
                  <a:pt x="833" y="1780"/>
                </a:cubicBezTo>
                <a:cubicBezTo>
                  <a:pt x="835" y="1779"/>
                  <a:pt x="836" y="1778"/>
                  <a:pt x="835" y="1776"/>
                </a:cubicBezTo>
                <a:cubicBezTo>
                  <a:pt x="835" y="1774"/>
                  <a:pt x="833" y="1771"/>
                  <a:pt x="832" y="1770"/>
                </a:cubicBezTo>
                <a:cubicBezTo>
                  <a:pt x="833" y="1769"/>
                  <a:pt x="835" y="1768"/>
                  <a:pt x="837" y="1768"/>
                </a:cubicBezTo>
                <a:cubicBezTo>
                  <a:pt x="837" y="1768"/>
                  <a:pt x="838" y="1773"/>
                  <a:pt x="841" y="1775"/>
                </a:cubicBezTo>
                <a:cubicBezTo>
                  <a:pt x="844" y="1778"/>
                  <a:pt x="845" y="1773"/>
                  <a:pt x="845" y="1773"/>
                </a:cubicBezTo>
                <a:cubicBezTo>
                  <a:pt x="845" y="1771"/>
                  <a:pt x="841" y="1766"/>
                  <a:pt x="841" y="1766"/>
                </a:cubicBezTo>
                <a:cubicBezTo>
                  <a:pt x="842" y="1765"/>
                  <a:pt x="843" y="1765"/>
                  <a:pt x="844" y="1764"/>
                </a:cubicBezTo>
                <a:cubicBezTo>
                  <a:pt x="845" y="1765"/>
                  <a:pt x="847" y="1770"/>
                  <a:pt x="848" y="1772"/>
                </a:cubicBezTo>
                <a:cubicBezTo>
                  <a:pt x="850" y="1774"/>
                  <a:pt x="853" y="1772"/>
                  <a:pt x="853" y="1769"/>
                </a:cubicBezTo>
                <a:cubicBezTo>
                  <a:pt x="853" y="1768"/>
                  <a:pt x="851" y="1764"/>
                  <a:pt x="849" y="1762"/>
                </a:cubicBezTo>
                <a:cubicBezTo>
                  <a:pt x="851" y="1761"/>
                  <a:pt x="852" y="1760"/>
                  <a:pt x="854" y="1759"/>
                </a:cubicBezTo>
                <a:cubicBezTo>
                  <a:pt x="855" y="1761"/>
                  <a:pt x="856" y="1763"/>
                  <a:pt x="856" y="1765"/>
                </a:cubicBezTo>
                <a:cubicBezTo>
                  <a:pt x="857" y="1768"/>
                  <a:pt x="863" y="1767"/>
                  <a:pt x="862" y="1763"/>
                </a:cubicBezTo>
                <a:cubicBezTo>
                  <a:pt x="861" y="1762"/>
                  <a:pt x="860" y="1759"/>
                  <a:pt x="859" y="1757"/>
                </a:cubicBezTo>
                <a:cubicBezTo>
                  <a:pt x="860" y="1756"/>
                  <a:pt x="861" y="1756"/>
                  <a:pt x="862" y="1755"/>
                </a:cubicBezTo>
                <a:cubicBezTo>
                  <a:pt x="862" y="1755"/>
                  <a:pt x="864" y="1760"/>
                  <a:pt x="864" y="1762"/>
                </a:cubicBezTo>
                <a:cubicBezTo>
                  <a:pt x="865" y="1763"/>
                  <a:pt x="865" y="1763"/>
                  <a:pt x="866" y="1763"/>
                </a:cubicBezTo>
                <a:cubicBezTo>
                  <a:pt x="871" y="1779"/>
                  <a:pt x="871" y="1779"/>
                  <a:pt x="871" y="1779"/>
                </a:cubicBezTo>
                <a:cubicBezTo>
                  <a:pt x="870" y="1780"/>
                  <a:pt x="869" y="1781"/>
                  <a:pt x="869" y="1783"/>
                </a:cubicBezTo>
                <a:cubicBezTo>
                  <a:pt x="869" y="1783"/>
                  <a:pt x="869" y="1784"/>
                  <a:pt x="870" y="1784"/>
                </a:cubicBezTo>
                <a:close/>
                <a:moveTo>
                  <a:pt x="867" y="1926"/>
                </a:moveTo>
                <a:cubicBezTo>
                  <a:pt x="864" y="1926"/>
                  <a:pt x="860" y="1928"/>
                  <a:pt x="857" y="1930"/>
                </a:cubicBezTo>
                <a:cubicBezTo>
                  <a:pt x="855" y="1922"/>
                  <a:pt x="854" y="1915"/>
                  <a:pt x="854" y="1908"/>
                </a:cubicBezTo>
                <a:cubicBezTo>
                  <a:pt x="857" y="1915"/>
                  <a:pt x="862" y="1921"/>
                  <a:pt x="867" y="1926"/>
                </a:cubicBezTo>
                <a:close/>
                <a:moveTo>
                  <a:pt x="861" y="1876"/>
                </a:moveTo>
                <a:cubicBezTo>
                  <a:pt x="861" y="1876"/>
                  <a:pt x="865" y="1876"/>
                  <a:pt x="866" y="1876"/>
                </a:cubicBezTo>
                <a:cubicBezTo>
                  <a:pt x="867" y="1877"/>
                  <a:pt x="868" y="1880"/>
                  <a:pt x="868" y="1881"/>
                </a:cubicBezTo>
                <a:cubicBezTo>
                  <a:pt x="868" y="1883"/>
                  <a:pt x="867" y="1887"/>
                  <a:pt x="863" y="1888"/>
                </a:cubicBezTo>
                <a:cubicBezTo>
                  <a:pt x="862" y="1884"/>
                  <a:pt x="861" y="1880"/>
                  <a:pt x="861" y="1876"/>
                </a:cubicBezTo>
                <a:close/>
                <a:moveTo>
                  <a:pt x="870" y="1976"/>
                </a:moveTo>
                <a:cubicBezTo>
                  <a:pt x="873" y="1980"/>
                  <a:pt x="877" y="1983"/>
                  <a:pt x="881" y="1986"/>
                </a:cubicBezTo>
                <a:cubicBezTo>
                  <a:pt x="881" y="1990"/>
                  <a:pt x="881" y="1990"/>
                  <a:pt x="881" y="1990"/>
                </a:cubicBezTo>
                <a:cubicBezTo>
                  <a:pt x="879" y="1991"/>
                  <a:pt x="878" y="1992"/>
                  <a:pt x="877" y="1994"/>
                </a:cubicBezTo>
                <a:cubicBezTo>
                  <a:pt x="867" y="1994"/>
                  <a:pt x="867" y="1994"/>
                  <a:pt x="867" y="1994"/>
                </a:cubicBezTo>
                <a:cubicBezTo>
                  <a:pt x="867" y="1993"/>
                  <a:pt x="867" y="1992"/>
                  <a:pt x="866" y="1992"/>
                </a:cubicBezTo>
                <a:cubicBezTo>
                  <a:pt x="867" y="1974"/>
                  <a:pt x="867" y="1974"/>
                  <a:pt x="867" y="1974"/>
                </a:cubicBezTo>
                <a:cubicBezTo>
                  <a:pt x="868" y="1974"/>
                  <a:pt x="869" y="1975"/>
                  <a:pt x="870" y="1976"/>
                </a:cubicBezTo>
                <a:close/>
                <a:moveTo>
                  <a:pt x="867" y="1951"/>
                </a:moveTo>
                <a:cubicBezTo>
                  <a:pt x="869" y="1951"/>
                  <a:pt x="871" y="1950"/>
                  <a:pt x="872" y="1949"/>
                </a:cubicBezTo>
                <a:cubicBezTo>
                  <a:pt x="875" y="1947"/>
                  <a:pt x="877" y="1945"/>
                  <a:pt x="879" y="1943"/>
                </a:cubicBezTo>
                <a:cubicBezTo>
                  <a:pt x="884" y="1939"/>
                  <a:pt x="883" y="1945"/>
                  <a:pt x="881" y="1948"/>
                </a:cubicBezTo>
                <a:cubicBezTo>
                  <a:pt x="879" y="1952"/>
                  <a:pt x="876" y="1956"/>
                  <a:pt x="875" y="1961"/>
                </a:cubicBezTo>
                <a:cubicBezTo>
                  <a:pt x="872" y="1958"/>
                  <a:pt x="870" y="1954"/>
                  <a:pt x="867" y="1951"/>
                </a:cubicBezTo>
                <a:close/>
                <a:moveTo>
                  <a:pt x="892" y="1974"/>
                </a:moveTo>
                <a:cubicBezTo>
                  <a:pt x="891" y="1973"/>
                  <a:pt x="884" y="1969"/>
                  <a:pt x="882" y="1967"/>
                </a:cubicBezTo>
                <a:cubicBezTo>
                  <a:pt x="884" y="1966"/>
                  <a:pt x="887" y="1965"/>
                  <a:pt x="888" y="1964"/>
                </a:cubicBezTo>
                <a:cubicBezTo>
                  <a:pt x="892" y="1959"/>
                  <a:pt x="894" y="1952"/>
                  <a:pt x="897" y="1949"/>
                </a:cubicBezTo>
                <a:cubicBezTo>
                  <a:pt x="900" y="1946"/>
                  <a:pt x="903" y="1950"/>
                  <a:pt x="902" y="1953"/>
                </a:cubicBezTo>
                <a:cubicBezTo>
                  <a:pt x="900" y="1955"/>
                  <a:pt x="894" y="1963"/>
                  <a:pt x="892" y="1966"/>
                </a:cubicBezTo>
                <a:cubicBezTo>
                  <a:pt x="890" y="1969"/>
                  <a:pt x="890" y="1971"/>
                  <a:pt x="892" y="1974"/>
                </a:cubicBezTo>
                <a:close/>
                <a:moveTo>
                  <a:pt x="953" y="1968"/>
                </a:moveTo>
                <a:cubicBezTo>
                  <a:pt x="953" y="1965"/>
                  <a:pt x="950" y="1953"/>
                  <a:pt x="954" y="1953"/>
                </a:cubicBezTo>
                <a:cubicBezTo>
                  <a:pt x="959" y="1953"/>
                  <a:pt x="958" y="1967"/>
                  <a:pt x="959" y="1973"/>
                </a:cubicBezTo>
                <a:cubicBezTo>
                  <a:pt x="959" y="1975"/>
                  <a:pt x="962" y="1979"/>
                  <a:pt x="964" y="1981"/>
                </a:cubicBezTo>
                <a:cubicBezTo>
                  <a:pt x="957" y="1983"/>
                  <a:pt x="949" y="1984"/>
                  <a:pt x="942" y="1984"/>
                </a:cubicBezTo>
                <a:cubicBezTo>
                  <a:pt x="944" y="1984"/>
                  <a:pt x="947" y="1983"/>
                  <a:pt x="949" y="1981"/>
                </a:cubicBezTo>
                <a:cubicBezTo>
                  <a:pt x="952" y="1978"/>
                  <a:pt x="953" y="1973"/>
                  <a:pt x="953" y="1968"/>
                </a:cubicBezTo>
                <a:close/>
                <a:moveTo>
                  <a:pt x="994" y="1954"/>
                </a:moveTo>
                <a:cubicBezTo>
                  <a:pt x="993" y="1952"/>
                  <a:pt x="990" y="1946"/>
                  <a:pt x="989" y="1945"/>
                </a:cubicBezTo>
                <a:cubicBezTo>
                  <a:pt x="987" y="1942"/>
                  <a:pt x="991" y="1938"/>
                  <a:pt x="995" y="1943"/>
                </a:cubicBezTo>
                <a:cubicBezTo>
                  <a:pt x="997" y="1946"/>
                  <a:pt x="997" y="1951"/>
                  <a:pt x="997" y="1955"/>
                </a:cubicBezTo>
                <a:cubicBezTo>
                  <a:pt x="999" y="1961"/>
                  <a:pt x="1002" y="1963"/>
                  <a:pt x="1006" y="1963"/>
                </a:cubicBezTo>
                <a:cubicBezTo>
                  <a:pt x="996" y="1969"/>
                  <a:pt x="986" y="1974"/>
                  <a:pt x="975" y="1978"/>
                </a:cubicBezTo>
                <a:cubicBezTo>
                  <a:pt x="981" y="1971"/>
                  <a:pt x="971" y="1956"/>
                  <a:pt x="971" y="1955"/>
                </a:cubicBezTo>
                <a:cubicBezTo>
                  <a:pt x="968" y="1950"/>
                  <a:pt x="975" y="1944"/>
                  <a:pt x="978" y="1952"/>
                </a:cubicBezTo>
                <a:cubicBezTo>
                  <a:pt x="978" y="1957"/>
                  <a:pt x="978" y="1961"/>
                  <a:pt x="979" y="1965"/>
                </a:cubicBezTo>
                <a:cubicBezTo>
                  <a:pt x="981" y="1970"/>
                  <a:pt x="990" y="1972"/>
                  <a:pt x="993" y="1968"/>
                </a:cubicBezTo>
                <a:cubicBezTo>
                  <a:pt x="997" y="1963"/>
                  <a:pt x="996" y="1959"/>
                  <a:pt x="994" y="1954"/>
                </a:cubicBezTo>
                <a:close/>
                <a:moveTo>
                  <a:pt x="1025" y="1925"/>
                </a:moveTo>
                <a:cubicBezTo>
                  <a:pt x="1023" y="1920"/>
                  <a:pt x="1027" y="1914"/>
                  <a:pt x="1031" y="1919"/>
                </a:cubicBezTo>
                <a:cubicBezTo>
                  <a:pt x="1033" y="1921"/>
                  <a:pt x="1034" y="1924"/>
                  <a:pt x="1036" y="1926"/>
                </a:cubicBezTo>
                <a:cubicBezTo>
                  <a:pt x="1038" y="1929"/>
                  <a:pt x="1041" y="1932"/>
                  <a:pt x="1045" y="1932"/>
                </a:cubicBezTo>
                <a:cubicBezTo>
                  <a:pt x="1040" y="1936"/>
                  <a:pt x="1036" y="1941"/>
                  <a:pt x="1031" y="1945"/>
                </a:cubicBezTo>
                <a:cubicBezTo>
                  <a:pt x="1034" y="1940"/>
                  <a:pt x="1028" y="1929"/>
                  <a:pt x="1025" y="1925"/>
                </a:cubicBezTo>
                <a:close/>
                <a:moveTo>
                  <a:pt x="1090" y="1916"/>
                </a:moveTo>
                <a:cubicBezTo>
                  <a:pt x="1091" y="1915"/>
                  <a:pt x="1091" y="1914"/>
                  <a:pt x="1091" y="1913"/>
                </a:cubicBezTo>
                <a:cubicBezTo>
                  <a:pt x="1098" y="1912"/>
                  <a:pt x="1098" y="1912"/>
                  <a:pt x="1098" y="1912"/>
                </a:cubicBezTo>
                <a:cubicBezTo>
                  <a:pt x="1098" y="1913"/>
                  <a:pt x="1098" y="1914"/>
                  <a:pt x="1098" y="1915"/>
                </a:cubicBezTo>
                <a:lnTo>
                  <a:pt x="1090" y="1916"/>
                </a:lnTo>
                <a:close/>
                <a:moveTo>
                  <a:pt x="1098" y="1917"/>
                </a:moveTo>
                <a:cubicBezTo>
                  <a:pt x="1099" y="1918"/>
                  <a:pt x="1099" y="1919"/>
                  <a:pt x="1099" y="1920"/>
                </a:cubicBezTo>
                <a:cubicBezTo>
                  <a:pt x="1089" y="1922"/>
                  <a:pt x="1089" y="1922"/>
                  <a:pt x="1089" y="1922"/>
                </a:cubicBezTo>
                <a:cubicBezTo>
                  <a:pt x="1090" y="1921"/>
                  <a:pt x="1090" y="1920"/>
                  <a:pt x="1090" y="1919"/>
                </a:cubicBezTo>
                <a:lnTo>
                  <a:pt x="1098" y="1917"/>
                </a:lnTo>
                <a:close/>
                <a:moveTo>
                  <a:pt x="1096" y="1900"/>
                </a:moveTo>
                <a:cubicBezTo>
                  <a:pt x="1097" y="1901"/>
                  <a:pt x="1097" y="1903"/>
                  <a:pt x="1097" y="1904"/>
                </a:cubicBezTo>
                <a:cubicBezTo>
                  <a:pt x="1092" y="1905"/>
                  <a:pt x="1092" y="1905"/>
                  <a:pt x="1092" y="1905"/>
                </a:cubicBezTo>
                <a:cubicBezTo>
                  <a:pt x="1093" y="1903"/>
                  <a:pt x="1093" y="1902"/>
                  <a:pt x="1093" y="1901"/>
                </a:cubicBezTo>
                <a:lnTo>
                  <a:pt x="1096" y="1900"/>
                </a:lnTo>
                <a:close/>
                <a:moveTo>
                  <a:pt x="1094" y="1898"/>
                </a:moveTo>
                <a:cubicBezTo>
                  <a:pt x="1095" y="1893"/>
                  <a:pt x="1096" y="1889"/>
                  <a:pt x="1096" y="1888"/>
                </a:cubicBezTo>
                <a:cubicBezTo>
                  <a:pt x="1096" y="1891"/>
                  <a:pt x="1096" y="1895"/>
                  <a:pt x="1096" y="1898"/>
                </a:cubicBezTo>
                <a:lnTo>
                  <a:pt x="1094" y="1898"/>
                </a:lnTo>
                <a:close/>
                <a:moveTo>
                  <a:pt x="1097" y="1906"/>
                </a:moveTo>
                <a:cubicBezTo>
                  <a:pt x="1097" y="1907"/>
                  <a:pt x="1097" y="1909"/>
                  <a:pt x="1097" y="1910"/>
                </a:cubicBezTo>
                <a:cubicBezTo>
                  <a:pt x="1091" y="1911"/>
                  <a:pt x="1091" y="1911"/>
                  <a:pt x="1091" y="1911"/>
                </a:cubicBezTo>
                <a:cubicBezTo>
                  <a:pt x="1092" y="1910"/>
                  <a:pt x="1092" y="1908"/>
                  <a:pt x="1092" y="1907"/>
                </a:cubicBezTo>
                <a:lnTo>
                  <a:pt x="1097" y="1906"/>
                </a:lnTo>
                <a:close/>
                <a:moveTo>
                  <a:pt x="1098" y="1845"/>
                </a:moveTo>
                <a:cubicBezTo>
                  <a:pt x="1097" y="1847"/>
                  <a:pt x="1089" y="1846"/>
                  <a:pt x="1084" y="1846"/>
                </a:cubicBezTo>
                <a:cubicBezTo>
                  <a:pt x="1086" y="1842"/>
                  <a:pt x="1089" y="1839"/>
                  <a:pt x="1091" y="1835"/>
                </a:cubicBezTo>
                <a:cubicBezTo>
                  <a:pt x="1092" y="1836"/>
                  <a:pt x="1093" y="1837"/>
                  <a:pt x="1094" y="1839"/>
                </a:cubicBezTo>
                <a:cubicBezTo>
                  <a:pt x="1096" y="1840"/>
                  <a:pt x="1099" y="1842"/>
                  <a:pt x="1098" y="1845"/>
                </a:cubicBezTo>
                <a:close/>
                <a:moveTo>
                  <a:pt x="1097" y="1849"/>
                </a:moveTo>
                <a:cubicBezTo>
                  <a:pt x="1095" y="1854"/>
                  <a:pt x="1093" y="1859"/>
                  <a:pt x="1091" y="1864"/>
                </a:cubicBezTo>
                <a:cubicBezTo>
                  <a:pt x="1090" y="1862"/>
                  <a:pt x="1089" y="1860"/>
                  <a:pt x="1087" y="1859"/>
                </a:cubicBezTo>
                <a:cubicBezTo>
                  <a:pt x="1086" y="1858"/>
                  <a:pt x="1081" y="1851"/>
                  <a:pt x="1083" y="1850"/>
                </a:cubicBezTo>
                <a:cubicBezTo>
                  <a:pt x="1086" y="1850"/>
                  <a:pt x="1097" y="1849"/>
                  <a:pt x="1097" y="1849"/>
                </a:cubicBezTo>
                <a:close/>
                <a:moveTo>
                  <a:pt x="1083" y="1860"/>
                </a:moveTo>
                <a:cubicBezTo>
                  <a:pt x="1084" y="1862"/>
                  <a:pt x="1085" y="1863"/>
                  <a:pt x="1086" y="1864"/>
                </a:cubicBezTo>
                <a:cubicBezTo>
                  <a:pt x="1089" y="1868"/>
                  <a:pt x="1083" y="1867"/>
                  <a:pt x="1081" y="1866"/>
                </a:cubicBezTo>
                <a:cubicBezTo>
                  <a:pt x="1079" y="1865"/>
                  <a:pt x="1076" y="1863"/>
                  <a:pt x="1073" y="1862"/>
                </a:cubicBezTo>
                <a:cubicBezTo>
                  <a:pt x="1075" y="1860"/>
                  <a:pt x="1077" y="1857"/>
                  <a:pt x="1079" y="1854"/>
                </a:cubicBezTo>
                <a:cubicBezTo>
                  <a:pt x="1080" y="1856"/>
                  <a:pt x="1081" y="1858"/>
                  <a:pt x="1083" y="1860"/>
                </a:cubicBezTo>
                <a:close/>
                <a:moveTo>
                  <a:pt x="1080" y="1870"/>
                </a:moveTo>
                <a:cubicBezTo>
                  <a:pt x="1082" y="1871"/>
                  <a:pt x="1085" y="1872"/>
                  <a:pt x="1088" y="1871"/>
                </a:cubicBezTo>
                <a:cubicBezTo>
                  <a:pt x="1085" y="1875"/>
                  <a:pt x="1083" y="1879"/>
                  <a:pt x="1081" y="1884"/>
                </a:cubicBezTo>
                <a:cubicBezTo>
                  <a:pt x="1081" y="1880"/>
                  <a:pt x="1075" y="1875"/>
                  <a:pt x="1073" y="1873"/>
                </a:cubicBezTo>
                <a:cubicBezTo>
                  <a:pt x="1070" y="1870"/>
                  <a:pt x="1069" y="1867"/>
                  <a:pt x="1072" y="1866"/>
                </a:cubicBezTo>
                <a:cubicBezTo>
                  <a:pt x="1075" y="1866"/>
                  <a:pt x="1078" y="1869"/>
                  <a:pt x="1080" y="1870"/>
                </a:cubicBezTo>
                <a:close/>
                <a:moveTo>
                  <a:pt x="1095" y="2089"/>
                </a:moveTo>
                <a:cubicBezTo>
                  <a:pt x="1071" y="2115"/>
                  <a:pt x="1071" y="2115"/>
                  <a:pt x="1071" y="2115"/>
                </a:cubicBezTo>
                <a:cubicBezTo>
                  <a:pt x="1070" y="2115"/>
                  <a:pt x="1070" y="2114"/>
                  <a:pt x="1069" y="2114"/>
                </a:cubicBezTo>
                <a:cubicBezTo>
                  <a:pt x="1068" y="2114"/>
                  <a:pt x="1068" y="2115"/>
                  <a:pt x="1068" y="2115"/>
                </a:cubicBezTo>
                <a:cubicBezTo>
                  <a:pt x="1067" y="2098"/>
                  <a:pt x="1067" y="2098"/>
                  <a:pt x="1067" y="2098"/>
                </a:cubicBezTo>
                <a:cubicBezTo>
                  <a:pt x="1076" y="2097"/>
                  <a:pt x="1081" y="2091"/>
                  <a:pt x="1085" y="2083"/>
                </a:cubicBezTo>
                <a:cubicBezTo>
                  <a:pt x="1095" y="2086"/>
                  <a:pt x="1095" y="2086"/>
                  <a:pt x="1095" y="2086"/>
                </a:cubicBezTo>
                <a:cubicBezTo>
                  <a:pt x="1095" y="2086"/>
                  <a:pt x="1095" y="2087"/>
                  <a:pt x="1095" y="2087"/>
                </a:cubicBezTo>
                <a:cubicBezTo>
                  <a:pt x="1095" y="2088"/>
                  <a:pt x="1095" y="2088"/>
                  <a:pt x="1095" y="2089"/>
                </a:cubicBezTo>
                <a:close/>
                <a:moveTo>
                  <a:pt x="1084" y="2152"/>
                </a:moveTo>
                <a:cubicBezTo>
                  <a:pt x="1075" y="2157"/>
                  <a:pt x="1075" y="2157"/>
                  <a:pt x="1075" y="2157"/>
                </a:cubicBezTo>
                <a:cubicBezTo>
                  <a:pt x="1073" y="2153"/>
                  <a:pt x="1071" y="2149"/>
                  <a:pt x="1068" y="2146"/>
                </a:cubicBezTo>
                <a:cubicBezTo>
                  <a:pt x="1061" y="2137"/>
                  <a:pt x="1054" y="2129"/>
                  <a:pt x="1047" y="2119"/>
                </a:cubicBezTo>
                <a:cubicBezTo>
                  <a:pt x="1047" y="2119"/>
                  <a:pt x="1047" y="2118"/>
                  <a:pt x="1047" y="2118"/>
                </a:cubicBezTo>
                <a:cubicBezTo>
                  <a:pt x="1064" y="2120"/>
                  <a:pt x="1064" y="2120"/>
                  <a:pt x="1064" y="2120"/>
                </a:cubicBezTo>
                <a:cubicBezTo>
                  <a:pt x="1065" y="2122"/>
                  <a:pt x="1067" y="2123"/>
                  <a:pt x="1069" y="2123"/>
                </a:cubicBezTo>
                <a:cubicBezTo>
                  <a:pt x="1069" y="2123"/>
                  <a:pt x="1069" y="2123"/>
                  <a:pt x="1070" y="2123"/>
                </a:cubicBezTo>
                <a:cubicBezTo>
                  <a:pt x="1085" y="2147"/>
                  <a:pt x="1085" y="2147"/>
                  <a:pt x="1085" y="2147"/>
                </a:cubicBezTo>
                <a:cubicBezTo>
                  <a:pt x="1084" y="2148"/>
                  <a:pt x="1084" y="2149"/>
                  <a:pt x="1084" y="2150"/>
                </a:cubicBezTo>
                <a:cubicBezTo>
                  <a:pt x="1084" y="2151"/>
                  <a:pt x="1084" y="2151"/>
                  <a:pt x="1084" y="2152"/>
                </a:cubicBezTo>
                <a:close/>
                <a:moveTo>
                  <a:pt x="1060" y="2203"/>
                </a:moveTo>
                <a:cubicBezTo>
                  <a:pt x="1069" y="2201"/>
                  <a:pt x="1069" y="2201"/>
                  <a:pt x="1069" y="2201"/>
                </a:cubicBezTo>
                <a:cubicBezTo>
                  <a:pt x="1070" y="2203"/>
                  <a:pt x="1071" y="2204"/>
                  <a:pt x="1073" y="2204"/>
                </a:cubicBezTo>
                <a:cubicBezTo>
                  <a:pt x="1075" y="2230"/>
                  <a:pt x="1075" y="2230"/>
                  <a:pt x="1075" y="2230"/>
                </a:cubicBezTo>
                <a:cubicBezTo>
                  <a:pt x="1074" y="2230"/>
                  <a:pt x="1074" y="2231"/>
                  <a:pt x="1074" y="2231"/>
                </a:cubicBezTo>
                <a:cubicBezTo>
                  <a:pt x="1059" y="2227"/>
                  <a:pt x="1059" y="2227"/>
                  <a:pt x="1059" y="2227"/>
                </a:cubicBezTo>
                <a:cubicBezTo>
                  <a:pt x="1062" y="2220"/>
                  <a:pt x="1061" y="2211"/>
                  <a:pt x="1060" y="2203"/>
                </a:cubicBezTo>
                <a:close/>
                <a:moveTo>
                  <a:pt x="1069" y="2199"/>
                </a:moveTo>
                <a:cubicBezTo>
                  <a:pt x="1059" y="2201"/>
                  <a:pt x="1059" y="2201"/>
                  <a:pt x="1059" y="2201"/>
                </a:cubicBezTo>
                <a:cubicBezTo>
                  <a:pt x="1059" y="2197"/>
                  <a:pt x="1058" y="2194"/>
                  <a:pt x="1057" y="2192"/>
                </a:cubicBezTo>
                <a:cubicBezTo>
                  <a:pt x="1055" y="2185"/>
                  <a:pt x="1053" y="2179"/>
                  <a:pt x="1050" y="2173"/>
                </a:cubicBezTo>
                <a:cubicBezTo>
                  <a:pt x="1056" y="2179"/>
                  <a:pt x="1062" y="2183"/>
                  <a:pt x="1068" y="2181"/>
                </a:cubicBezTo>
                <a:cubicBezTo>
                  <a:pt x="1072" y="2196"/>
                  <a:pt x="1072" y="2196"/>
                  <a:pt x="1072" y="2196"/>
                </a:cubicBezTo>
                <a:cubicBezTo>
                  <a:pt x="1070" y="2197"/>
                  <a:pt x="1069" y="2198"/>
                  <a:pt x="1069" y="2199"/>
                </a:cubicBezTo>
                <a:close/>
                <a:moveTo>
                  <a:pt x="1040" y="2222"/>
                </a:moveTo>
                <a:cubicBezTo>
                  <a:pt x="1040" y="2221"/>
                  <a:pt x="1039" y="2220"/>
                  <a:pt x="1038" y="2219"/>
                </a:cubicBezTo>
                <a:cubicBezTo>
                  <a:pt x="1053" y="2214"/>
                  <a:pt x="1053" y="2214"/>
                  <a:pt x="1053" y="2214"/>
                </a:cubicBezTo>
                <a:cubicBezTo>
                  <a:pt x="1053" y="2216"/>
                  <a:pt x="1053" y="2217"/>
                  <a:pt x="1053" y="2218"/>
                </a:cubicBezTo>
                <a:lnTo>
                  <a:pt x="1040" y="2222"/>
                </a:lnTo>
                <a:close/>
                <a:moveTo>
                  <a:pt x="1052" y="2221"/>
                </a:moveTo>
                <a:cubicBezTo>
                  <a:pt x="1052" y="2225"/>
                  <a:pt x="1050" y="2228"/>
                  <a:pt x="1046" y="2226"/>
                </a:cubicBezTo>
                <a:cubicBezTo>
                  <a:pt x="1044" y="2225"/>
                  <a:pt x="1043" y="2225"/>
                  <a:pt x="1042" y="2224"/>
                </a:cubicBezTo>
                <a:lnTo>
                  <a:pt x="1052" y="2221"/>
                </a:lnTo>
                <a:close/>
                <a:moveTo>
                  <a:pt x="983" y="2243"/>
                </a:moveTo>
                <a:cubicBezTo>
                  <a:pt x="981" y="2241"/>
                  <a:pt x="979" y="2241"/>
                  <a:pt x="977" y="2241"/>
                </a:cubicBezTo>
                <a:cubicBezTo>
                  <a:pt x="974" y="2241"/>
                  <a:pt x="972" y="2242"/>
                  <a:pt x="970" y="2244"/>
                </a:cubicBezTo>
                <a:cubicBezTo>
                  <a:pt x="969" y="2241"/>
                  <a:pt x="967" y="2239"/>
                  <a:pt x="963" y="2238"/>
                </a:cubicBezTo>
                <a:cubicBezTo>
                  <a:pt x="961" y="2238"/>
                  <a:pt x="959" y="2238"/>
                  <a:pt x="957" y="2239"/>
                </a:cubicBezTo>
                <a:cubicBezTo>
                  <a:pt x="958" y="2238"/>
                  <a:pt x="958" y="2237"/>
                  <a:pt x="957" y="2236"/>
                </a:cubicBezTo>
                <a:cubicBezTo>
                  <a:pt x="985" y="2239"/>
                  <a:pt x="985" y="2239"/>
                  <a:pt x="985" y="2239"/>
                </a:cubicBezTo>
                <a:cubicBezTo>
                  <a:pt x="984" y="2240"/>
                  <a:pt x="983" y="2241"/>
                  <a:pt x="983" y="2243"/>
                </a:cubicBezTo>
                <a:close/>
                <a:moveTo>
                  <a:pt x="983" y="2249"/>
                </a:moveTo>
                <a:cubicBezTo>
                  <a:pt x="980" y="2251"/>
                  <a:pt x="976" y="2251"/>
                  <a:pt x="972" y="2251"/>
                </a:cubicBezTo>
                <a:cubicBezTo>
                  <a:pt x="973" y="2248"/>
                  <a:pt x="974" y="2245"/>
                  <a:pt x="978" y="2245"/>
                </a:cubicBezTo>
                <a:cubicBezTo>
                  <a:pt x="980" y="2245"/>
                  <a:pt x="983" y="2249"/>
                  <a:pt x="983" y="2249"/>
                </a:cubicBezTo>
                <a:close/>
                <a:moveTo>
                  <a:pt x="967" y="2251"/>
                </a:moveTo>
                <a:cubicBezTo>
                  <a:pt x="964" y="2251"/>
                  <a:pt x="955" y="2247"/>
                  <a:pt x="955" y="2247"/>
                </a:cubicBezTo>
                <a:cubicBezTo>
                  <a:pt x="955" y="2246"/>
                  <a:pt x="957" y="2240"/>
                  <a:pt x="963" y="2242"/>
                </a:cubicBezTo>
                <a:cubicBezTo>
                  <a:pt x="969" y="2244"/>
                  <a:pt x="967" y="2250"/>
                  <a:pt x="967" y="2251"/>
                </a:cubicBezTo>
                <a:close/>
                <a:moveTo>
                  <a:pt x="957" y="2233"/>
                </a:moveTo>
                <a:cubicBezTo>
                  <a:pt x="956" y="2232"/>
                  <a:pt x="955" y="2230"/>
                  <a:pt x="954" y="2229"/>
                </a:cubicBezTo>
                <a:cubicBezTo>
                  <a:pt x="954" y="2229"/>
                  <a:pt x="953" y="2228"/>
                  <a:pt x="952" y="2228"/>
                </a:cubicBezTo>
                <a:cubicBezTo>
                  <a:pt x="992" y="2233"/>
                  <a:pt x="992" y="2233"/>
                  <a:pt x="992" y="2233"/>
                </a:cubicBezTo>
                <a:cubicBezTo>
                  <a:pt x="992" y="2233"/>
                  <a:pt x="992" y="2234"/>
                  <a:pt x="992" y="2234"/>
                </a:cubicBezTo>
                <a:cubicBezTo>
                  <a:pt x="990" y="2235"/>
                  <a:pt x="989" y="2235"/>
                  <a:pt x="987" y="2236"/>
                </a:cubicBezTo>
                <a:cubicBezTo>
                  <a:pt x="987" y="2236"/>
                  <a:pt x="986" y="2237"/>
                  <a:pt x="986" y="2237"/>
                </a:cubicBezTo>
                <a:lnTo>
                  <a:pt x="957" y="2233"/>
                </a:lnTo>
                <a:close/>
                <a:moveTo>
                  <a:pt x="931" y="2221"/>
                </a:moveTo>
                <a:cubicBezTo>
                  <a:pt x="929" y="2221"/>
                  <a:pt x="929" y="2221"/>
                  <a:pt x="929" y="2221"/>
                </a:cubicBezTo>
                <a:cubicBezTo>
                  <a:pt x="930" y="2217"/>
                  <a:pt x="929" y="2215"/>
                  <a:pt x="929" y="2214"/>
                </a:cubicBezTo>
                <a:cubicBezTo>
                  <a:pt x="929" y="2213"/>
                  <a:pt x="929" y="2213"/>
                  <a:pt x="929" y="2212"/>
                </a:cubicBezTo>
                <a:cubicBezTo>
                  <a:pt x="930" y="2212"/>
                  <a:pt x="931" y="2211"/>
                  <a:pt x="932" y="2211"/>
                </a:cubicBezTo>
                <a:cubicBezTo>
                  <a:pt x="932" y="2212"/>
                  <a:pt x="931" y="2213"/>
                  <a:pt x="931" y="2214"/>
                </a:cubicBezTo>
                <a:cubicBezTo>
                  <a:pt x="931" y="2215"/>
                  <a:pt x="930" y="2216"/>
                  <a:pt x="930" y="2217"/>
                </a:cubicBezTo>
                <a:cubicBezTo>
                  <a:pt x="930" y="2219"/>
                  <a:pt x="930" y="2220"/>
                  <a:pt x="931" y="2221"/>
                </a:cubicBezTo>
                <a:close/>
                <a:moveTo>
                  <a:pt x="922" y="2303"/>
                </a:moveTo>
                <a:cubicBezTo>
                  <a:pt x="894" y="2298"/>
                  <a:pt x="894" y="2298"/>
                  <a:pt x="894" y="2298"/>
                </a:cubicBezTo>
                <a:cubicBezTo>
                  <a:pt x="894" y="2298"/>
                  <a:pt x="895" y="2297"/>
                  <a:pt x="895" y="2296"/>
                </a:cubicBezTo>
                <a:cubicBezTo>
                  <a:pt x="895" y="2296"/>
                  <a:pt x="895" y="2295"/>
                  <a:pt x="895" y="2294"/>
                </a:cubicBezTo>
                <a:cubicBezTo>
                  <a:pt x="922" y="2298"/>
                  <a:pt x="922" y="2298"/>
                  <a:pt x="922" y="2298"/>
                </a:cubicBezTo>
                <a:cubicBezTo>
                  <a:pt x="922" y="2300"/>
                  <a:pt x="921" y="2301"/>
                  <a:pt x="922" y="2303"/>
                </a:cubicBezTo>
                <a:close/>
                <a:moveTo>
                  <a:pt x="802" y="2256"/>
                </a:moveTo>
                <a:cubicBezTo>
                  <a:pt x="801" y="2257"/>
                  <a:pt x="796" y="2258"/>
                  <a:pt x="795" y="2255"/>
                </a:cubicBezTo>
                <a:cubicBezTo>
                  <a:pt x="797" y="2253"/>
                  <a:pt x="803" y="2248"/>
                  <a:pt x="803" y="2248"/>
                </a:cubicBezTo>
                <a:cubicBezTo>
                  <a:pt x="803" y="2248"/>
                  <a:pt x="807" y="2253"/>
                  <a:pt x="802" y="2256"/>
                </a:cubicBezTo>
                <a:close/>
                <a:moveTo>
                  <a:pt x="817" y="2290"/>
                </a:moveTo>
                <a:cubicBezTo>
                  <a:pt x="816" y="2290"/>
                  <a:pt x="815" y="2290"/>
                  <a:pt x="814" y="2291"/>
                </a:cubicBezTo>
                <a:cubicBezTo>
                  <a:pt x="814" y="2291"/>
                  <a:pt x="813" y="2291"/>
                  <a:pt x="813" y="2292"/>
                </a:cubicBezTo>
                <a:cubicBezTo>
                  <a:pt x="798" y="2260"/>
                  <a:pt x="798" y="2260"/>
                  <a:pt x="798" y="2260"/>
                </a:cubicBezTo>
                <a:cubicBezTo>
                  <a:pt x="799" y="2261"/>
                  <a:pt x="801" y="2260"/>
                  <a:pt x="803" y="2260"/>
                </a:cubicBezTo>
                <a:lnTo>
                  <a:pt x="817" y="2290"/>
                </a:lnTo>
                <a:close/>
                <a:moveTo>
                  <a:pt x="750" y="2206"/>
                </a:moveTo>
                <a:cubicBezTo>
                  <a:pt x="750" y="2205"/>
                  <a:pt x="749" y="2205"/>
                  <a:pt x="749" y="2203"/>
                </a:cubicBezTo>
                <a:cubicBezTo>
                  <a:pt x="748" y="2165"/>
                  <a:pt x="748" y="2165"/>
                  <a:pt x="748" y="2165"/>
                </a:cubicBezTo>
                <a:cubicBezTo>
                  <a:pt x="749" y="2166"/>
                  <a:pt x="751" y="2166"/>
                  <a:pt x="752" y="2167"/>
                </a:cubicBezTo>
                <a:cubicBezTo>
                  <a:pt x="753" y="2203"/>
                  <a:pt x="753" y="2203"/>
                  <a:pt x="753" y="2203"/>
                </a:cubicBezTo>
                <a:cubicBezTo>
                  <a:pt x="752" y="2204"/>
                  <a:pt x="750" y="2205"/>
                  <a:pt x="750" y="2206"/>
                </a:cubicBezTo>
                <a:close/>
                <a:moveTo>
                  <a:pt x="751" y="2230"/>
                </a:moveTo>
                <a:cubicBezTo>
                  <a:pt x="751" y="2250"/>
                  <a:pt x="751" y="2250"/>
                  <a:pt x="751" y="2250"/>
                </a:cubicBezTo>
                <a:cubicBezTo>
                  <a:pt x="750" y="2250"/>
                  <a:pt x="749" y="2251"/>
                  <a:pt x="749" y="2251"/>
                </a:cubicBezTo>
                <a:cubicBezTo>
                  <a:pt x="748" y="2252"/>
                  <a:pt x="747" y="2252"/>
                  <a:pt x="746" y="2253"/>
                </a:cubicBezTo>
                <a:cubicBezTo>
                  <a:pt x="746" y="2232"/>
                  <a:pt x="746" y="2232"/>
                  <a:pt x="746" y="2232"/>
                </a:cubicBezTo>
                <a:cubicBezTo>
                  <a:pt x="748" y="2232"/>
                  <a:pt x="749" y="2231"/>
                  <a:pt x="751" y="2229"/>
                </a:cubicBezTo>
                <a:cubicBezTo>
                  <a:pt x="751" y="2230"/>
                  <a:pt x="751" y="2230"/>
                  <a:pt x="751" y="2230"/>
                </a:cubicBezTo>
                <a:close/>
                <a:moveTo>
                  <a:pt x="733" y="2207"/>
                </a:moveTo>
                <a:cubicBezTo>
                  <a:pt x="733" y="2207"/>
                  <a:pt x="733" y="2207"/>
                  <a:pt x="734" y="2206"/>
                </a:cubicBezTo>
                <a:cubicBezTo>
                  <a:pt x="735" y="2205"/>
                  <a:pt x="737" y="2204"/>
                  <a:pt x="739" y="2204"/>
                </a:cubicBezTo>
                <a:cubicBezTo>
                  <a:pt x="741" y="2204"/>
                  <a:pt x="744" y="2204"/>
                  <a:pt x="745" y="2205"/>
                </a:cubicBezTo>
                <a:cubicBezTo>
                  <a:pt x="747" y="2206"/>
                  <a:pt x="746" y="2208"/>
                  <a:pt x="746" y="2209"/>
                </a:cubicBezTo>
                <a:cubicBezTo>
                  <a:pt x="742" y="2209"/>
                  <a:pt x="737" y="2208"/>
                  <a:pt x="733" y="2207"/>
                </a:cubicBezTo>
                <a:close/>
                <a:moveTo>
                  <a:pt x="737" y="2230"/>
                </a:moveTo>
                <a:cubicBezTo>
                  <a:pt x="737" y="2260"/>
                  <a:pt x="737" y="2260"/>
                  <a:pt x="737" y="2260"/>
                </a:cubicBezTo>
                <a:cubicBezTo>
                  <a:pt x="735" y="2259"/>
                  <a:pt x="734" y="2258"/>
                  <a:pt x="732" y="2258"/>
                </a:cubicBezTo>
                <a:cubicBezTo>
                  <a:pt x="732" y="2229"/>
                  <a:pt x="732" y="2229"/>
                  <a:pt x="732" y="2229"/>
                </a:cubicBezTo>
                <a:cubicBezTo>
                  <a:pt x="733" y="2228"/>
                  <a:pt x="733" y="2228"/>
                  <a:pt x="734" y="2227"/>
                </a:cubicBezTo>
                <a:cubicBezTo>
                  <a:pt x="735" y="2228"/>
                  <a:pt x="736" y="2229"/>
                  <a:pt x="737" y="2230"/>
                </a:cubicBezTo>
                <a:close/>
                <a:moveTo>
                  <a:pt x="711" y="2220"/>
                </a:moveTo>
                <a:cubicBezTo>
                  <a:pt x="709" y="2222"/>
                  <a:pt x="707" y="2222"/>
                  <a:pt x="705" y="2221"/>
                </a:cubicBezTo>
                <a:cubicBezTo>
                  <a:pt x="701" y="2220"/>
                  <a:pt x="700" y="2217"/>
                  <a:pt x="699" y="2214"/>
                </a:cubicBezTo>
                <a:cubicBezTo>
                  <a:pt x="703" y="2215"/>
                  <a:pt x="708" y="2216"/>
                  <a:pt x="712" y="2217"/>
                </a:cubicBezTo>
                <a:cubicBezTo>
                  <a:pt x="712" y="2218"/>
                  <a:pt x="711" y="2219"/>
                  <a:pt x="711" y="2220"/>
                </a:cubicBezTo>
                <a:close/>
                <a:moveTo>
                  <a:pt x="711" y="2225"/>
                </a:moveTo>
                <a:cubicBezTo>
                  <a:pt x="711" y="2267"/>
                  <a:pt x="711" y="2267"/>
                  <a:pt x="711" y="2267"/>
                </a:cubicBezTo>
                <a:cubicBezTo>
                  <a:pt x="710" y="2266"/>
                  <a:pt x="708" y="2266"/>
                  <a:pt x="707" y="2266"/>
                </a:cubicBezTo>
                <a:cubicBezTo>
                  <a:pt x="707" y="2226"/>
                  <a:pt x="707" y="2226"/>
                  <a:pt x="707" y="2226"/>
                </a:cubicBezTo>
                <a:cubicBezTo>
                  <a:pt x="708" y="2226"/>
                  <a:pt x="710" y="2226"/>
                  <a:pt x="711" y="2225"/>
                </a:cubicBezTo>
                <a:close/>
                <a:moveTo>
                  <a:pt x="705" y="2226"/>
                </a:moveTo>
                <a:cubicBezTo>
                  <a:pt x="705" y="2266"/>
                  <a:pt x="705" y="2266"/>
                  <a:pt x="705" y="2266"/>
                </a:cubicBezTo>
                <a:cubicBezTo>
                  <a:pt x="704" y="2266"/>
                  <a:pt x="703" y="2266"/>
                  <a:pt x="702" y="2266"/>
                </a:cubicBezTo>
                <a:cubicBezTo>
                  <a:pt x="701" y="2266"/>
                  <a:pt x="701" y="2267"/>
                  <a:pt x="701" y="2267"/>
                </a:cubicBezTo>
                <a:cubicBezTo>
                  <a:pt x="701" y="2223"/>
                  <a:pt x="701" y="2223"/>
                  <a:pt x="701" y="2223"/>
                </a:cubicBezTo>
                <a:cubicBezTo>
                  <a:pt x="702" y="2224"/>
                  <a:pt x="703" y="2225"/>
                  <a:pt x="704" y="2225"/>
                </a:cubicBezTo>
                <a:cubicBezTo>
                  <a:pt x="704" y="2225"/>
                  <a:pt x="705" y="2226"/>
                  <a:pt x="705" y="2226"/>
                </a:cubicBezTo>
                <a:close/>
                <a:moveTo>
                  <a:pt x="686" y="2215"/>
                </a:moveTo>
                <a:cubicBezTo>
                  <a:pt x="683" y="2214"/>
                  <a:pt x="681" y="2211"/>
                  <a:pt x="680" y="2209"/>
                </a:cubicBezTo>
                <a:cubicBezTo>
                  <a:pt x="685" y="2210"/>
                  <a:pt x="689" y="2211"/>
                  <a:pt x="693" y="2212"/>
                </a:cubicBezTo>
                <a:cubicBezTo>
                  <a:pt x="693" y="2213"/>
                  <a:pt x="692" y="2215"/>
                  <a:pt x="691" y="2215"/>
                </a:cubicBezTo>
                <a:cubicBezTo>
                  <a:pt x="690" y="2217"/>
                  <a:pt x="687" y="2216"/>
                  <a:pt x="686" y="2215"/>
                </a:cubicBezTo>
                <a:close/>
                <a:moveTo>
                  <a:pt x="689" y="2220"/>
                </a:moveTo>
                <a:cubicBezTo>
                  <a:pt x="689" y="2272"/>
                  <a:pt x="689" y="2272"/>
                  <a:pt x="689" y="2272"/>
                </a:cubicBezTo>
                <a:cubicBezTo>
                  <a:pt x="688" y="2271"/>
                  <a:pt x="686" y="2271"/>
                  <a:pt x="684" y="2271"/>
                </a:cubicBezTo>
                <a:cubicBezTo>
                  <a:pt x="684" y="2220"/>
                  <a:pt x="684" y="2220"/>
                  <a:pt x="684" y="2220"/>
                </a:cubicBezTo>
                <a:cubicBezTo>
                  <a:pt x="684" y="2220"/>
                  <a:pt x="684" y="2220"/>
                  <a:pt x="684" y="2220"/>
                </a:cubicBezTo>
                <a:cubicBezTo>
                  <a:pt x="686" y="2220"/>
                  <a:pt x="687" y="2221"/>
                  <a:pt x="689" y="2220"/>
                </a:cubicBezTo>
                <a:close/>
                <a:moveTo>
                  <a:pt x="665" y="2209"/>
                </a:moveTo>
                <a:cubicBezTo>
                  <a:pt x="660" y="2209"/>
                  <a:pt x="659" y="2206"/>
                  <a:pt x="658" y="2202"/>
                </a:cubicBezTo>
                <a:cubicBezTo>
                  <a:pt x="663" y="2204"/>
                  <a:pt x="667" y="2205"/>
                  <a:pt x="672" y="2206"/>
                </a:cubicBezTo>
                <a:cubicBezTo>
                  <a:pt x="670" y="2208"/>
                  <a:pt x="668" y="2209"/>
                  <a:pt x="665" y="2209"/>
                </a:cubicBezTo>
                <a:close/>
                <a:moveTo>
                  <a:pt x="666" y="2213"/>
                </a:moveTo>
                <a:cubicBezTo>
                  <a:pt x="666" y="2275"/>
                  <a:pt x="666" y="2275"/>
                  <a:pt x="666" y="2275"/>
                </a:cubicBezTo>
                <a:cubicBezTo>
                  <a:pt x="664" y="2275"/>
                  <a:pt x="663" y="2275"/>
                  <a:pt x="661" y="2275"/>
                </a:cubicBezTo>
                <a:cubicBezTo>
                  <a:pt x="661" y="2275"/>
                  <a:pt x="660" y="2275"/>
                  <a:pt x="660" y="2275"/>
                </a:cubicBezTo>
                <a:cubicBezTo>
                  <a:pt x="660" y="2212"/>
                  <a:pt x="660" y="2212"/>
                  <a:pt x="660" y="2212"/>
                </a:cubicBezTo>
                <a:cubicBezTo>
                  <a:pt x="661" y="2213"/>
                  <a:pt x="662" y="2213"/>
                  <a:pt x="663" y="2213"/>
                </a:cubicBezTo>
                <a:cubicBezTo>
                  <a:pt x="664" y="2213"/>
                  <a:pt x="665" y="2213"/>
                  <a:pt x="666" y="2213"/>
                </a:cubicBezTo>
                <a:close/>
                <a:moveTo>
                  <a:pt x="619" y="2280"/>
                </a:moveTo>
                <a:cubicBezTo>
                  <a:pt x="618" y="2280"/>
                  <a:pt x="618" y="2280"/>
                  <a:pt x="617" y="2280"/>
                </a:cubicBezTo>
                <a:cubicBezTo>
                  <a:pt x="616" y="2280"/>
                  <a:pt x="614" y="2281"/>
                  <a:pt x="613" y="2281"/>
                </a:cubicBezTo>
                <a:cubicBezTo>
                  <a:pt x="613" y="2203"/>
                  <a:pt x="613" y="2203"/>
                  <a:pt x="613" y="2203"/>
                </a:cubicBezTo>
                <a:cubicBezTo>
                  <a:pt x="615" y="2202"/>
                  <a:pt x="617" y="2201"/>
                  <a:pt x="618" y="2199"/>
                </a:cubicBezTo>
                <a:cubicBezTo>
                  <a:pt x="618" y="2199"/>
                  <a:pt x="618" y="2199"/>
                  <a:pt x="619" y="2199"/>
                </a:cubicBezTo>
                <a:cubicBezTo>
                  <a:pt x="619" y="2280"/>
                  <a:pt x="619" y="2280"/>
                  <a:pt x="619" y="2280"/>
                </a:cubicBezTo>
                <a:cubicBezTo>
                  <a:pt x="619" y="2280"/>
                  <a:pt x="619" y="2280"/>
                  <a:pt x="619" y="2280"/>
                </a:cubicBezTo>
                <a:close/>
                <a:moveTo>
                  <a:pt x="618" y="2178"/>
                </a:moveTo>
                <a:cubicBezTo>
                  <a:pt x="602" y="2175"/>
                  <a:pt x="584" y="2173"/>
                  <a:pt x="566" y="2174"/>
                </a:cubicBezTo>
                <a:cubicBezTo>
                  <a:pt x="562" y="2173"/>
                  <a:pt x="558" y="2172"/>
                  <a:pt x="554" y="2171"/>
                </a:cubicBezTo>
                <a:cubicBezTo>
                  <a:pt x="554" y="2168"/>
                  <a:pt x="554" y="2168"/>
                  <a:pt x="554" y="2168"/>
                </a:cubicBezTo>
                <a:cubicBezTo>
                  <a:pt x="557" y="2168"/>
                  <a:pt x="559" y="2166"/>
                  <a:pt x="559" y="2163"/>
                </a:cubicBezTo>
                <a:cubicBezTo>
                  <a:pt x="559" y="2162"/>
                  <a:pt x="558" y="2160"/>
                  <a:pt x="556" y="2160"/>
                </a:cubicBezTo>
                <a:cubicBezTo>
                  <a:pt x="558" y="2154"/>
                  <a:pt x="558" y="2154"/>
                  <a:pt x="558" y="2154"/>
                </a:cubicBezTo>
                <a:cubicBezTo>
                  <a:pt x="585" y="2164"/>
                  <a:pt x="611" y="2173"/>
                  <a:pt x="633" y="2180"/>
                </a:cubicBezTo>
                <a:cubicBezTo>
                  <a:pt x="632" y="2180"/>
                  <a:pt x="628" y="2180"/>
                  <a:pt x="623" y="2179"/>
                </a:cubicBezTo>
                <a:cubicBezTo>
                  <a:pt x="622" y="2179"/>
                  <a:pt x="620" y="2178"/>
                  <a:pt x="618" y="2178"/>
                </a:cubicBezTo>
                <a:close/>
                <a:moveTo>
                  <a:pt x="569" y="2197"/>
                </a:moveTo>
                <a:cubicBezTo>
                  <a:pt x="565" y="2196"/>
                  <a:pt x="562" y="2193"/>
                  <a:pt x="562" y="2189"/>
                </a:cubicBezTo>
                <a:cubicBezTo>
                  <a:pt x="568" y="2189"/>
                  <a:pt x="574" y="2189"/>
                  <a:pt x="580" y="2189"/>
                </a:cubicBezTo>
                <a:cubicBezTo>
                  <a:pt x="577" y="2193"/>
                  <a:pt x="575" y="2197"/>
                  <a:pt x="569" y="2197"/>
                </a:cubicBezTo>
                <a:close/>
                <a:moveTo>
                  <a:pt x="576" y="2200"/>
                </a:moveTo>
                <a:cubicBezTo>
                  <a:pt x="576" y="2282"/>
                  <a:pt x="576" y="2282"/>
                  <a:pt x="576" y="2282"/>
                </a:cubicBezTo>
                <a:cubicBezTo>
                  <a:pt x="575" y="2282"/>
                  <a:pt x="573" y="2281"/>
                  <a:pt x="572" y="2281"/>
                </a:cubicBezTo>
                <a:cubicBezTo>
                  <a:pt x="572" y="2281"/>
                  <a:pt x="571" y="2281"/>
                  <a:pt x="571" y="2281"/>
                </a:cubicBezTo>
                <a:cubicBezTo>
                  <a:pt x="571" y="2201"/>
                  <a:pt x="571" y="2201"/>
                  <a:pt x="571" y="2201"/>
                </a:cubicBezTo>
                <a:cubicBezTo>
                  <a:pt x="573" y="2201"/>
                  <a:pt x="575" y="2200"/>
                  <a:pt x="576" y="2200"/>
                </a:cubicBezTo>
                <a:close/>
                <a:moveTo>
                  <a:pt x="569" y="2201"/>
                </a:moveTo>
                <a:cubicBezTo>
                  <a:pt x="569" y="2281"/>
                  <a:pt x="569" y="2281"/>
                  <a:pt x="569" y="2281"/>
                </a:cubicBezTo>
                <a:cubicBezTo>
                  <a:pt x="568" y="2281"/>
                  <a:pt x="566" y="2281"/>
                  <a:pt x="564" y="2282"/>
                </a:cubicBezTo>
                <a:cubicBezTo>
                  <a:pt x="564" y="2199"/>
                  <a:pt x="564" y="2199"/>
                  <a:pt x="564" y="2199"/>
                </a:cubicBezTo>
                <a:cubicBezTo>
                  <a:pt x="566" y="2200"/>
                  <a:pt x="567" y="2201"/>
                  <a:pt x="569" y="2201"/>
                </a:cubicBezTo>
                <a:cubicBezTo>
                  <a:pt x="569" y="2201"/>
                  <a:pt x="569" y="2201"/>
                  <a:pt x="569" y="2201"/>
                </a:cubicBezTo>
                <a:close/>
                <a:moveTo>
                  <a:pt x="550" y="2198"/>
                </a:moveTo>
                <a:cubicBezTo>
                  <a:pt x="548" y="2199"/>
                  <a:pt x="546" y="2199"/>
                  <a:pt x="544" y="2198"/>
                </a:cubicBezTo>
                <a:cubicBezTo>
                  <a:pt x="542" y="2197"/>
                  <a:pt x="541" y="2196"/>
                  <a:pt x="540" y="2193"/>
                </a:cubicBezTo>
                <a:cubicBezTo>
                  <a:pt x="546" y="2191"/>
                  <a:pt x="552" y="2190"/>
                  <a:pt x="557" y="2190"/>
                </a:cubicBezTo>
                <a:cubicBezTo>
                  <a:pt x="557" y="2193"/>
                  <a:pt x="553" y="2197"/>
                  <a:pt x="550" y="2198"/>
                </a:cubicBezTo>
                <a:close/>
                <a:moveTo>
                  <a:pt x="554" y="2201"/>
                </a:moveTo>
                <a:cubicBezTo>
                  <a:pt x="554" y="2280"/>
                  <a:pt x="554" y="2280"/>
                  <a:pt x="554" y="2280"/>
                </a:cubicBezTo>
                <a:cubicBezTo>
                  <a:pt x="553" y="2279"/>
                  <a:pt x="551" y="2278"/>
                  <a:pt x="549" y="2278"/>
                </a:cubicBezTo>
                <a:cubicBezTo>
                  <a:pt x="549" y="2203"/>
                  <a:pt x="549" y="2203"/>
                  <a:pt x="549" y="2203"/>
                </a:cubicBezTo>
                <a:cubicBezTo>
                  <a:pt x="550" y="2203"/>
                  <a:pt x="550" y="2203"/>
                  <a:pt x="550" y="2203"/>
                </a:cubicBezTo>
                <a:cubicBezTo>
                  <a:pt x="551" y="2203"/>
                  <a:pt x="553" y="2202"/>
                  <a:pt x="554" y="2201"/>
                </a:cubicBezTo>
                <a:close/>
                <a:moveTo>
                  <a:pt x="547" y="2203"/>
                </a:moveTo>
                <a:cubicBezTo>
                  <a:pt x="547" y="2277"/>
                  <a:pt x="547" y="2277"/>
                  <a:pt x="547" y="2277"/>
                </a:cubicBezTo>
                <a:cubicBezTo>
                  <a:pt x="547" y="2277"/>
                  <a:pt x="547" y="2277"/>
                  <a:pt x="547" y="2277"/>
                </a:cubicBezTo>
                <a:cubicBezTo>
                  <a:pt x="545" y="2277"/>
                  <a:pt x="544" y="2277"/>
                  <a:pt x="542" y="2278"/>
                </a:cubicBezTo>
                <a:cubicBezTo>
                  <a:pt x="542" y="2202"/>
                  <a:pt x="542" y="2202"/>
                  <a:pt x="542" y="2202"/>
                </a:cubicBezTo>
                <a:cubicBezTo>
                  <a:pt x="544" y="2202"/>
                  <a:pt x="546" y="2203"/>
                  <a:pt x="547" y="2203"/>
                </a:cubicBezTo>
                <a:close/>
                <a:moveTo>
                  <a:pt x="445" y="2203"/>
                </a:moveTo>
                <a:cubicBezTo>
                  <a:pt x="446" y="2199"/>
                  <a:pt x="448" y="2191"/>
                  <a:pt x="447" y="2187"/>
                </a:cubicBezTo>
                <a:cubicBezTo>
                  <a:pt x="447" y="2184"/>
                  <a:pt x="443" y="2179"/>
                  <a:pt x="439" y="2182"/>
                </a:cubicBezTo>
                <a:cubicBezTo>
                  <a:pt x="436" y="2184"/>
                  <a:pt x="435" y="2188"/>
                  <a:pt x="436" y="2191"/>
                </a:cubicBezTo>
                <a:cubicBezTo>
                  <a:pt x="436" y="2195"/>
                  <a:pt x="438" y="2200"/>
                  <a:pt x="439" y="2204"/>
                </a:cubicBezTo>
                <a:cubicBezTo>
                  <a:pt x="439" y="2204"/>
                  <a:pt x="437" y="2199"/>
                  <a:pt x="436" y="2197"/>
                </a:cubicBezTo>
                <a:cubicBezTo>
                  <a:pt x="434" y="2195"/>
                  <a:pt x="432" y="2191"/>
                  <a:pt x="429" y="2190"/>
                </a:cubicBezTo>
                <a:cubicBezTo>
                  <a:pt x="429" y="2190"/>
                  <a:pt x="429" y="2190"/>
                  <a:pt x="428" y="2190"/>
                </a:cubicBezTo>
                <a:cubicBezTo>
                  <a:pt x="413" y="2176"/>
                  <a:pt x="413" y="2176"/>
                  <a:pt x="413" y="2176"/>
                </a:cubicBezTo>
                <a:cubicBezTo>
                  <a:pt x="414" y="2176"/>
                  <a:pt x="414" y="2175"/>
                  <a:pt x="413" y="2174"/>
                </a:cubicBezTo>
                <a:cubicBezTo>
                  <a:pt x="409" y="2171"/>
                  <a:pt x="399" y="2166"/>
                  <a:pt x="399" y="2165"/>
                </a:cubicBezTo>
                <a:cubicBezTo>
                  <a:pt x="406" y="2168"/>
                  <a:pt x="417" y="2171"/>
                  <a:pt x="418" y="2165"/>
                </a:cubicBezTo>
                <a:cubicBezTo>
                  <a:pt x="420" y="2159"/>
                  <a:pt x="415" y="2158"/>
                  <a:pt x="411" y="2158"/>
                </a:cubicBezTo>
                <a:cubicBezTo>
                  <a:pt x="411" y="2158"/>
                  <a:pt x="401" y="2158"/>
                  <a:pt x="398" y="2159"/>
                </a:cubicBezTo>
                <a:cubicBezTo>
                  <a:pt x="398" y="2158"/>
                  <a:pt x="407" y="2152"/>
                  <a:pt x="409" y="2149"/>
                </a:cubicBezTo>
                <a:cubicBezTo>
                  <a:pt x="410" y="2149"/>
                  <a:pt x="410" y="2148"/>
                  <a:pt x="410" y="2147"/>
                </a:cubicBezTo>
                <a:cubicBezTo>
                  <a:pt x="417" y="2142"/>
                  <a:pt x="417" y="2142"/>
                  <a:pt x="417" y="2142"/>
                </a:cubicBezTo>
                <a:cubicBezTo>
                  <a:pt x="443" y="2148"/>
                  <a:pt x="467" y="2155"/>
                  <a:pt x="489" y="2161"/>
                </a:cubicBezTo>
                <a:cubicBezTo>
                  <a:pt x="457" y="2190"/>
                  <a:pt x="457" y="2190"/>
                  <a:pt x="457" y="2190"/>
                </a:cubicBezTo>
                <a:cubicBezTo>
                  <a:pt x="456" y="2189"/>
                  <a:pt x="455" y="2189"/>
                  <a:pt x="454" y="2190"/>
                </a:cubicBezTo>
                <a:cubicBezTo>
                  <a:pt x="451" y="2192"/>
                  <a:pt x="445" y="2203"/>
                  <a:pt x="445" y="2203"/>
                </a:cubicBezTo>
                <a:close/>
                <a:moveTo>
                  <a:pt x="446" y="2207"/>
                </a:moveTo>
                <a:cubicBezTo>
                  <a:pt x="446" y="2209"/>
                  <a:pt x="444" y="2211"/>
                  <a:pt x="442" y="2211"/>
                </a:cubicBezTo>
                <a:cubicBezTo>
                  <a:pt x="441" y="2211"/>
                  <a:pt x="439" y="2209"/>
                  <a:pt x="439" y="2207"/>
                </a:cubicBezTo>
                <a:cubicBezTo>
                  <a:pt x="439" y="2206"/>
                  <a:pt x="441" y="2204"/>
                  <a:pt x="442" y="2204"/>
                </a:cubicBezTo>
                <a:cubicBezTo>
                  <a:pt x="444" y="2204"/>
                  <a:pt x="446" y="2206"/>
                  <a:pt x="446" y="2207"/>
                </a:cubicBezTo>
                <a:close/>
                <a:moveTo>
                  <a:pt x="397" y="2159"/>
                </a:moveTo>
                <a:cubicBezTo>
                  <a:pt x="398" y="2155"/>
                  <a:pt x="400" y="2146"/>
                  <a:pt x="399" y="2143"/>
                </a:cubicBezTo>
                <a:cubicBezTo>
                  <a:pt x="399" y="2140"/>
                  <a:pt x="395" y="2135"/>
                  <a:pt x="391" y="2137"/>
                </a:cubicBezTo>
                <a:cubicBezTo>
                  <a:pt x="388" y="2139"/>
                  <a:pt x="387" y="2143"/>
                  <a:pt x="388" y="2147"/>
                </a:cubicBezTo>
                <a:cubicBezTo>
                  <a:pt x="388" y="2150"/>
                  <a:pt x="390" y="2156"/>
                  <a:pt x="391" y="2159"/>
                </a:cubicBezTo>
                <a:cubicBezTo>
                  <a:pt x="391" y="2159"/>
                  <a:pt x="389" y="2155"/>
                  <a:pt x="388" y="2153"/>
                </a:cubicBezTo>
                <a:cubicBezTo>
                  <a:pt x="386" y="2151"/>
                  <a:pt x="384" y="2147"/>
                  <a:pt x="381" y="2146"/>
                </a:cubicBezTo>
                <a:cubicBezTo>
                  <a:pt x="381" y="2146"/>
                  <a:pt x="380" y="2146"/>
                  <a:pt x="380" y="2146"/>
                </a:cubicBezTo>
                <a:cubicBezTo>
                  <a:pt x="364" y="2131"/>
                  <a:pt x="364" y="2131"/>
                  <a:pt x="364" y="2131"/>
                </a:cubicBezTo>
                <a:cubicBezTo>
                  <a:pt x="382" y="2134"/>
                  <a:pt x="399" y="2137"/>
                  <a:pt x="415" y="2141"/>
                </a:cubicBezTo>
                <a:cubicBezTo>
                  <a:pt x="409" y="2146"/>
                  <a:pt x="409" y="2146"/>
                  <a:pt x="409" y="2146"/>
                </a:cubicBezTo>
                <a:cubicBezTo>
                  <a:pt x="408" y="2145"/>
                  <a:pt x="407" y="2145"/>
                  <a:pt x="406" y="2145"/>
                </a:cubicBezTo>
                <a:cubicBezTo>
                  <a:pt x="403" y="2147"/>
                  <a:pt x="397" y="2159"/>
                  <a:pt x="397" y="2159"/>
                </a:cubicBezTo>
                <a:close/>
                <a:moveTo>
                  <a:pt x="398" y="2163"/>
                </a:moveTo>
                <a:cubicBezTo>
                  <a:pt x="398" y="2165"/>
                  <a:pt x="396" y="2166"/>
                  <a:pt x="394" y="2166"/>
                </a:cubicBezTo>
                <a:cubicBezTo>
                  <a:pt x="393" y="2166"/>
                  <a:pt x="391" y="2165"/>
                  <a:pt x="391" y="2163"/>
                </a:cubicBezTo>
                <a:cubicBezTo>
                  <a:pt x="391" y="2161"/>
                  <a:pt x="393" y="2160"/>
                  <a:pt x="394" y="2160"/>
                </a:cubicBezTo>
                <a:cubicBezTo>
                  <a:pt x="396" y="2160"/>
                  <a:pt x="398" y="2161"/>
                  <a:pt x="398" y="2163"/>
                </a:cubicBezTo>
                <a:close/>
                <a:moveTo>
                  <a:pt x="379" y="2179"/>
                </a:moveTo>
                <a:cubicBezTo>
                  <a:pt x="358" y="2194"/>
                  <a:pt x="358" y="2194"/>
                  <a:pt x="358" y="2194"/>
                </a:cubicBezTo>
                <a:cubicBezTo>
                  <a:pt x="357" y="2193"/>
                  <a:pt x="356" y="2192"/>
                  <a:pt x="354" y="2193"/>
                </a:cubicBezTo>
                <a:cubicBezTo>
                  <a:pt x="351" y="2195"/>
                  <a:pt x="346" y="2206"/>
                  <a:pt x="345" y="2206"/>
                </a:cubicBezTo>
                <a:cubicBezTo>
                  <a:pt x="346" y="2203"/>
                  <a:pt x="348" y="2194"/>
                  <a:pt x="348" y="2191"/>
                </a:cubicBezTo>
                <a:cubicBezTo>
                  <a:pt x="347" y="2187"/>
                  <a:pt x="343" y="2182"/>
                  <a:pt x="339" y="2185"/>
                </a:cubicBezTo>
                <a:cubicBezTo>
                  <a:pt x="336" y="2187"/>
                  <a:pt x="336" y="2191"/>
                  <a:pt x="336" y="2194"/>
                </a:cubicBezTo>
                <a:cubicBezTo>
                  <a:pt x="336" y="2198"/>
                  <a:pt x="338" y="2203"/>
                  <a:pt x="339" y="2207"/>
                </a:cubicBezTo>
                <a:cubicBezTo>
                  <a:pt x="339" y="2207"/>
                  <a:pt x="337" y="2203"/>
                  <a:pt x="336" y="2201"/>
                </a:cubicBezTo>
                <a:cubicBezTo>
                  <a:pt x="334" y="2198"/>
                  <a:pt x="333" y="2195"/>
                  <a:pt x="330" y="2194"/>
                </a:cubicBezTo>
                <a:cubicBezTo>
                  <a:pt x="329" y="2194"/>
                  <a:pt x="329" y="2194"/>
                  <a:pt x="328" y="2194"/>
                </a:cubicBezTo>
                <a:cubicBezTo>
                  <a:pt x="308" y="2173"/>
                  <a:pt x="308" y="2173"/>
                  <a:pt x="308" y="2173"/>
                </a:cubicBezTo>
                <a:cubicBezTo>
                  <a:pt x="308" y="2173"/>
                  <a:pt x="308" y="2173"/>
                  <a:pt x="308" y="2173"/>
                </a:cubicBezTo>
                <a:cubicBezTo>
                  <a:pt x="309" y="2173"/>
                  <a:pt x="312" y="2172"/>
                  <a:pt x="310" y="2169"/>
                </a:cubicBezTo>
                <a:cubicBezTo>
                  <a:pt x="306" y="2166"/>
                  <a:pt x="297" y="2161"/>
                  <a:pt x="297" y="2161"/>
                </a:cubicBezTo>
                <a:cubicBezTo>
                  <a:pt x="304" y="2163"/>
                  <a:pt x="314" y="2166"/>
                  <a:pt x="316" y="2160"/>
                </a:cubicBezTo>
                <a:cubicBezTo>
                  <a:pt x="317" y="2154"/>
                  <a:pt x="313" y="2153"/>
                  <a:pt x="308" y="2153"/>
                </a:cubicBezTo>
                <a:cubicBezTo>
                  <a:pt x="308" y="2153"/>
                  <a:pt x="299" y="2153"/>
                  <a:pt x="295" y="2154"/>
                </a:cubicBezTo>
                <a:cubicBezTo>
                  <a:pt x="296" y="2154"/>
                  <a:pt x="304" y="2147"/>
                  <a:pt x="307" y="2145"/>
                </a:cubicBezTo>
                <a:cubicBezTo>
                  <a:pt x="308" y="2144"/>
                  <a:pt x="307" y="2143"/>
                  <a:pt x="307" y="2142"/>
                </a:cubicBezTo>
                <a:cubicBezTo>
                  <a:pt x="329" y="2126"/>
                  <a:pt x="329" y="2126"/>
                  <a:pt x="329" y="2126"/>
                </a:cubicBezTo>
                <a:cubicBezTo>
                  <a:pt x="340" y="2127"/>
                  <a:pt x="351" y="2128"/>
                  <a:pt x="362" y="2130"/>
                </a:cubicBezTo>
                <a:cubicBezTo>
                  <a:pt x="379" y="2147"/>
                  <a:pt x="379" y="2147"/>
                  <a:pt x="379" y="2147"/>
                </a:cubicBezTo>
                <a:cubicBezTo>
                  <a:pt x="378" y="2148"/>
                  <a:pt x="378" y="2150"/>
                  <a:pt x="379" y="2151"/>
                </a:cubicBezTo>
                <a:cubicBezTo>
                  <a:pt x="381" y="2153"/>
                  <a:pt x="390" y="2160"/>
                  <a:pt x="390" y="2160"/>
                </a:cubicBezTo>
                <a:cubicBezTo>
                  <a:pt x="388" y="2159"/>
                  <a:pt x="380" y="2156"/>
                  <a:pt x="378" y="2155"/>
                </a:cubicBezTo>
                <a:cubicBezTo>
                  <a:pt x="373" y="2155"/>
                  <a:pt x="368" y="2157"/>
                  <a:pt x="367" y="2162"/>
                </a:cubicBezTo>
                <a:cubicBezTo>
                  <a:pt x="366" y="2166"/>
                  <a:pt x="371" y="2169"/>
                  <a:pt x="375" y="2169"/>
                </a:cubicBezTo>
                <a:cubicBezTo>
                  <a:pt x="381" y="2169"/>
                  <a:pt x="388" y="2166"/>
                  <a:pt x="390" y="2165"/>
                </a:cubicBezTo>
                <a:cubicBezTo>
                  <a:pt x="390" y="2166"/>
                  <a:pt x="380" y="2174"/>
                  <a:pt x="379" y="2177"/>
                </a:cubicBezTo>
                <a:cubicBezTo>
                  <a:pt x="379" y="2178"/>
                  <a:pt x="379" y="2178"/>
                  <a:pt x="379" y="2179"/>
                </a:cubicBezTo>
                <a:close/>
                <a:moveTo>
                  <a:pt x="346" y="2211"/>
                </a:moveTo>
                <a:cubicBezTo>
                  <a:pt x="346" y="2212"/>
                  <a:pt x="344" y="2214"/>
                  <a:pt x="343" y="2214"/>
                </a:cubicBezTo>
                <a:cubicBezTo>
                  <a:pt x="341" y="2214"/>
                  <a:pt x="340" y="2212"/>
                  <a:pt x="340" y="2211"/>
                </a:cubicBezTo>
                <a:cubicBezTo>
                  <a:pt x="340" y="2209"/>
                  <a:pt x="341" y="2208"/>
                  <a:pt x="343" y="2208"/>
                </a:cubicBezTo>
                <a:cubicBezTo>
                  <a:pt x="344" y="2208"/>
                  <a:pt x="346" y="2209"/>
                  <a:pt x="346" y="2211"/>
                </a:cubicBezTo>
                <a:close/>
                <a:moveTo>
                  <a:pt x="297" y="2161"/>
                </a:moveTo>
                <a:cubicBezTo>
                  <a:pt x="296" y="2161"/>
                  <a:pt x="296" y="2161"/>
                  <a:pt x="296" y="2161"/>
                </a:cubicBezTo>
                <a:cubicBezTo>
                  <a:pt x="296" y="2161"/>
                  <a:pt x="296" y="2161"/>
                  <a:pt x="296" y="2161"/>
                </a:cubicBezTo>
                <a:cubicBezTo>
                  <a:pt x="296" y="2161"/>
                  <a:pt x="297" y="2161"/>
                  <a:pt x="297" y="2161"/>
                </a:cubicBezTo>
                <a:close/>
                <a:moveTo>
                  <a:pt x="295" y="2154"/>
                </a:moveTo>
                <a:cubicBezTo>
                  <a:pt x="296" y="2150"/>
                  <a:pt x="297" y="2142"/>
                  <a:pt x="297" y="2138"/>
                </a:cubicBezTo>
                <a:cubicBezTo>
                  <a:pt x="296" y="2135"/>
                  <a:pt x="292" y="2130"/>
                  <a:pt x="288" y="2132"/>
                </a:cubicBezTo>
                <a:cubicBezTo>
                  <a:pt x="285" y="2135"/>
                  <a:pt x="285" y="2139"/>
                  <a:pt x="285" y="2142"/>
                </a:cubicBezTo>
                <a:cubicBezTo>
                  <a:pt x="285" y="2146"/>
                  <a:pt x="287" y="2151"/>
                  <a:pt x="288" y="2154"/>
                </a:cubicBezTo>
                <a:cubicBezTo>
                  <a:pt x="288" y="2154"/>
                  <a:pt x="286" y="2150"/>
                  <a:pt x="285" y="2148"/>
                </a:cubicBezTo>
                <a:cubicBezTo>
                  <a:pt x="283" y="2146"/>
                  <a:pt x="282" y="2142"/>
                  <a:pt x="279" y="2141"/>
                </a:cubicBezTo>
                <a:cubicBezTo>
                  <a:pt x="276" y="2140"/>
                  <a:pt x="275" y="2144"/>
                  <a:pt x="277" y="2146"/>
                </a:cubicBezTo>
                <a:cubicBezTo>
                  <a:pt x="279" y="2148"/>
                  <a:pt x="288" y="2155"/>
                  <a:pt x="288" y="2155"/>
                </a:cubicBezTo>
                <a:cubicBezTo>
                  <a:pt x="287" y="2155"/>
                  <a:pt x="284" y="2154"/>
                  <a:pt x="282" y="2153"/>
                </a:cubicBezTo>
                <a:cubicBezTo>
                  <a:pt x="252" y="2123"/>
                  <a:pt x="252" y="2123"/>
                  <a:pt x="252" y="2123"/>
                </a:cubicBezTo>
                <a:cubicBezTo>
                  <a:pt x="277" y="2121"/>
                  <a:pt x="298" y="2123"/>
                  <a:pt x="308" y="2124"/>
                </a:cubicBezTo>
                <a:cubicBezTo>
                  <a:pt x="314" y="2124"/>
                  <a:pt x="320" y="2125"/>
                  <a:pt x="326" y="2125"/>
                </a:cubicBezTo>
                <a:cubicBezTo>
                  <a:pt x="306" y="2140"/>
                  <a:pt x="306" y="2140"/>
                  <a:pt x="306" y="2140"/>
                </a:cubicBezTo>
                <a:cubicBezTo>
                  <a:pt x="305" y="2140"/>
                  <a:pt x="304" y="2140"/>
                  <a:pt x="303" y="2140"/>
                </a:cubicBezTo>
                <a:cubicBezTo>
                  <a:pt x="300" y="2143"/>
                  <a:pt x="295" y="2154"/>
                  <a:pt x="295" y="2154"/>
                </a:cubicBezTo>
                <a:close/>
                <a:moveTo>
                  <a:pt x="295" y="2158"/>
                </a:moveTo>
                <a:cubicBezTo>
                  <a:pt x="295" y="2160"/>
                  <a:pt x="294" y="2161"/>
                  <a:pt x="292" y="2161"/>
                </a:cubicBezTo>
                <a:cubicBezTo>
                  <a:pt x="290" y="2161"/>
                  <a:pt x="289" y="2160"/>
                  <a:pt x="289" y="2158"/>
                </a:cubicBezTo>
                <a:cubicBezTo>
                  <a:pt x="289" y="2157"/>
                  <a:pt x="290" y="2155"/>
                  <a:pt x="292" y="2155"/>
                </a:cubicBezTo>
                <a:cubicBezTo>
                  <a:pt x="294" y="2155"/>
                  <a:pt x="295" y="2157"/>
                  <a:pt x="295" y="2158"/>
                </a:cubicBezTo>
                <a:close/>
                <a:moveTo>
                  <a:pt x="276" y="2174"/>
                </a:moveTo>
                <a:cubicBezTo>
                  <a:pt x="257" y="2191"/>
                  <a:pt x="257" y="2191"/>
                  <a:pt x="257" y="2191"/>
                </a:cubicBezTo>
                <a:cubicBezTo>
                  <a:pt x="256" y="2188"/>
                  <a:pt x="252" y="2184"/>
                  <a:pt x="249" y="2186"/>
                </a:cubicBezTo>
                <a:cubicBezTo>
                  <a:pt x="246" y="2189"/>
                  <a:pt x="245" y="2193"/>
                  <a:pt x="246" y="2196"/>
                </a:cubicBezTo>
                <a:cubicBezTo>
                  <a:pt x="246" y="2200"/>
                  <a:pt x="248" y="2205"/>
                  <a:pt x="249" y="2209"/>
                </a:cubicBezTo>
                <a:cubicBezTo>
                  <a:pt x="249" y="2208"/>
                  <a:pt x="247" y="2204"/>
                  <a:pt x="246" y="2202"/>
                </a:cubicBezTo>
                <a:cubicBezTo>
                  <a:pt x="244" y="2200"/>
                  <a:pt x="243" y="2196"/>
                  <a:pt x="239" y="2195"/>
                </a:cubicBezTo>
                <a:cubicBezTo>
                  <a:pt x="237" y="2194"/>
                  <a:pt x="236" y="2198"/>
                  <a:pt x="237" y="2200"/>
                </a:cubicBezTo>
                <a:cubicBezTo>
                  <a:pt x="239" y="2202"/>
                  <a:pt x="248" y="2209"/>
                  <a:pt x="248" y="2209"/>
                </a:cubicBezTo>
                <a:cubicBezTo>
                  <a:pt x="246" y="2208"/>
                  <a:pt x="238" y="2205"/>
                  <a:pt x="236" y="2204"/>
                </a:cubicBezTo>
                <a:cubicBezTo>
                  <a:pt x="235" y="2204"/>
                  <a:pt x="235" y="2204"/>
                  <a:pt x="234" y="2204"/>
                </a:cubicBezTo>
                <a:cubicBezTo>
                  <a:pt x="207" y="2179"/>
                  <a:pt x="207" y="2179"/>
                  <a:pt x="207" y="2179"/>
                </a:cubicBezTo>
                <a:cubicBezTo>
                  <a:pt x="207" y="2178"/>
                  <a:pt x="208" y="2177"/>
                  <a:pt x="206" y="2175"/>
                </a:cubicBezTo>
                <a:cubicBezTo>
                  <a:pt x="203" y="2172"/>
                  <a:pt x="193" y="2167"/>
                  <a:pt x="193" y="2167"/>
                </a:cubicBezTo>
                <a:cubicBezTo>
                  <a:pt x="200" y="2170"/>
                  <a:pt x="210" y="2172"/>
                  <a:pt x="212" y="2166"/>
                </a:cubicBezTo>
                <a:cubicBezTo>
                  <a:pt x="214" y="2161"/>
                  <a:pt x="209" y="2159"/>
                  <a:pt x="204" y="2159"/>
                </a:cubicBezTo>
                <a:cubicBezTo>
                  <a:pt x="204" y="2159"/>
                  <a:pt x="195" y="2160"/>
                  <a:pt x="192" y="2161"/>
                </a:cubicBezTo>
                <a:cubicBezTo>
                  <a:pt x="192" y="2160"/>
                  <a:pt x="200" y="2153"/>
                  <a:pt x="203" y="2151"/>
                </a:cubicBezTo>
                <a:cubicBezTo>
                  <a:pt x="204" y="2150"/>
                  <a:pt x="204" y="2149"/>
                  <a:pt x="203" y="2148"/>
                </a:cubicBezTo>
                <a:cubicBezTo>
                  <a:pt x="230" y="2125"/>
                  <a:pt x="230" y="2125"/>
                  <a:pt x="230" y="2125"/>
                </a:cubicBezTo>
                <a:cubicBezTo>
                  <a:pt x="237" y="2124"/>
                  <a:pt x="244" y="2124"/>
                  <a:pt x="250" y="2123"/>
                </a:cubicBezTo>
                <a:cubicBezTo>
                  <a:pt x="278" y="2151"/>
                  <a:pt x="278" y="2151"/>
                  <a:pt x="278" y="2151"/>
                </a:cubicBezTo>
                <a:cubicBezTo>
                  <a:pt x="277" y="2151"/>
                  <a:pt x="276" y="2151"/>
                  <a:pt x="275" y="2150"/>
                </a:cubicBezTo>
                <a:cubicBezTo>
                  <a:pt x="270" y="2150"/>
                  <a:pt x="265" y="2152"/>
                  <a:pt x="264" y="2157"/>
                </a:cubicBezTo>
                <a:cubicBezTo>
                  <a:pt x="263" y="2161"/>
                  <a:pt x="269" y="2165"/>
                  <a:pt x="272" y="2165"/>
                </a:cubicBezTo>
                <a:cubicBezTo>
                  <a:pt x="278" y="2165"/>
                  <a:pt x="285" y="2161"/>
                  <a:pt x="288" y="2160"/>
                </a:cubicBezTo>
                <a:cubicBezTo>
                  <a:pt x="288" y="2161"/>
                  <a:pt x="278" y="2169"/>
                  <a:pt x="276" y="2173"/>
                </a:cubicBezTo>
                <a:cubicBezTo>
                  <a:pt x="276" y="2173"/>
                  <a:pt x="276" y="2173"/>
                  <a:pt x="276" y="2174"/>
                </a:cubicBezTo>
                <a:close/>
                <a:moveTo>
                  <a:pt x="256" y="2212"/>
                </a:moveTo>
                <a:cubicBezTo>
                  <a:pt x="256" y="2214"/>
                  <a:pt x="254" y="2215"/>
                  <a:pt x="252" y="2215"/>
                </a:cubicBezTo>
                <a:cubicBezTo>
                  <a:pt x="251" y="2215"/>
                  <a:pt x="249" y="2214"/>
                  <a:pt x="249" y="2212"/>
                </a:cubicBezTo>
                <a:cubicBezTo>
                  <a:pt x="249" y="2211"/>
                  <a:pt x="251" y="2209"/>
                  <a:pt x="252" y="2209"/>
                </a:cubicBezTo>
                <a:cubicBezTo>
                  <a:pt x="254" y="2209"/>
                  <a:pt x="256" y="2211"/>
                  <a:pt x="256" y="2212"/>
                </a:cubicBezTo>
                <a:close/>
                <a:moveTo>
                  <a:pt x="191" y="2160"/>
                </a:moveTo>
                <a:cubicBezTo>
                  <a:pt x="192" y="2157"/>
                  <a:pt x="193" y="2148"/>
                  <a:pt x="193" y="2145"/>
                </a:cubicBezTo>
                <a:cubicBezTo>
                  <a:pt x="192" y="2141"/>
                  <a:pt x="188" y="2137"/>
                  <a:pt x="184" y="2139"/>
                </a:cubicBezTo>
                <a:cubicBezTo>
                  <a:pt x="181" y="2141"/>
                  <a:pt x="181" y="2145"/>
                  <a:pt x="181" y="2148"/>
                </a:cubicBezTo>
                <a:cubicBezTo>
                  <a:pt x="182" y="2152"/>
                  <a:pt x="184" y="2157"/>
                  <a:pt x="184" y="2161"/>
                </a:cubicBezTo>
                <a:cubicBezTo>
                  <a:pt x="184" y="2161"/>
                  <a:pt x="183" y="2157"/>
                  <a:pt x="181" y="2155"/>
                </a:cubicBezTo>
                <a:cubicBezTo>
                  <a:pt x="180" y="2152"/>
                  <a:pt x="178" y="2149"/>
                  <a:pt x="175" y="2148"/>
                </a:cubicBezTo>
                <a:cubicBezTo>
                  <a:pt x="172" y="2147"/>
                  <a:pt x="171" y="2150"/>
                  <a:pt x="173" y="2152"/>
                </a:cubicBezTo>
                <a:cubicBezTo>
                  <a:pt x="175" y="2154"/>
                  <a:pt x="184" y="2161"/>
                  <a:pt x="184" y="2162"/>
                </a:cubicBezTo>
                <a:cubicBezTo>
                  <a:pt x="182" y="2161"/>
                  <a:pt x="174" y="2157"/>
                  <a:pt x="171" y="2157"/>
                </a:cubicBezTo>
                <a:cubicBezTo>
                  <a:pt x="166" y="2156"/>
                  <a:pt x="161" y="2159"/>
                  <a:pt x="160" y="2164"/>
                </a:cubicBezTo>
                <a:cubicBezTo>
                  <a:pt x="159" y="2168"/>
                  <a:pt x="165" y="2171"/>
                  <a:pt x="169" y="2171"/>
                </a:cubicBezTo>
                <a:cubicBezTo>
                  <a:pt x="174" y="2171"/>
                  <a:pt x="182" y="2168"/>
                  <a:pt x="184" y="2167"/>
                </a:cubicBezTo>
                <a:cubicBezTo>
                  <a:pt x="184" y="2167"/>
                  <a:pt x="175" y="2174"/>
                  <a:pt x="173" y="2178"/>
                </a:cubicBezTo>
                <a:cubicBezTo>
                  <a:pt x="153" y="2193"/>
                  <a:pt x="153" y="2193"/>
                  <a:pt x="153" y="2193"/>
                </a:cubicBezTo>
                <a:cubicBezTo>
                  <a:pt x="153" y="2191"/>
                  <a:pt x="151" y="2190"/>
                  <a:pt x="150" y="2191"/>
                </a:cubicBezTo>
                <a:cubicBezTo>
                  <a:pt x="147" y="2193"/>
                  <a:pt x="141" y="2205"/>
                  <a:pt x="141" y="2205"/>
                </a:cubicBezTo>
                <a:cubicBezTo>
                  <a:pt x="142" y="2201"/>
                  <a:pt x="143" y="2192"/>
                  <a:pt x="143" y="2189"/>
                </a:cubicBezTo>
                <a:cubicBezTo>
                  <a:pt x="142" y="2186"/>
                  <a:pt x="138" y="2181"/>
                  <a:pt x="134" y="2183"/>
                </a:cubicBezTo>
                <a:cubicBezTo>
                  <a:pt x="131" y="2185"/>
                  <a:pt x="131" y="2189"/>
                  <a:pt x="131" y="2193"/>
                </a:cubicBezTo>
                <a:cubicBezTo>
                  <a:pt x="132" y="2196"/>
                  <a:pt x="133" y="2202"/>
                  <a:pt x="134" y="2205"/>
                </a:cubicBezTo>
                <a:cubicBezTo>
                  <a:pt x="134" y="2205"/>
                  <a:pt x="133" y="2201"/>
                  <a:pt x="131" y="2199"/>
                </a:cubicBezTo>
                <a:cubicBezTo>
                  <a:pt x="130" y="2197"/>
                  <a:pt x="128" y="2194"/>
                  <a:pt x="126" y="2193"/>
                </a:cubicBezTo>
                <a:cubicBezTo>
                  <a:pt x="126" y="2190"/>
                  <a:pt x="127" y="2188"/>
                  <a:pt x="128" y="2186"/>
                </a:cubicBezTo>
                <a:cubicBezTo>
                  <a:pt x="144" y="2147"/>
                  <a:pt x="187" y="2132"/>
                  <a:pt x="227" y="2126"/>
                </a:cubicBezTo>
                <a:cubicBezTo>
                  <a:pt x="202" y="2147"/>
                  <a:pt x="202" y="2147"/>
                  <a:pt x="202" y="2147"/>
                </a:cubicBezTo>
                <a:cubicBezTo>
                  <a:pt x="201" y="2146"/>
                  <a:pt x="200" y="2146"/>
                  <a:pt x="200" y="2147"/>
                </a:cubicBezTo>
                <a:cubicBezTo>
                  <a:pt x="197" y="2149"/>
                  <a:pt x="191" y="2160"/>
                  <a:pt x="191" y="2160"/>
                </a:cubicBezTo>
                <a:close/>
                <a:moveTo>
                  <a:pt x="191" y="2165"/>
                </a:moveTo>
                <a:cubicBezTo>
                  <a:pt x="191" y="2167"/>
                  <a:pt x="190" y="2168"/>
                  <a:pt x="188" y="2168"/>
                </a:cubicBezTo>
                <a:cubicBezTo>
                  <a:pt x="186" y="2168"/>
                  <a:pt x="185" y="2167"/>
                  <a:pt x="185" y="2165"/>
                </a:cubicBezTo>
                <a:cubicBezTo>
                  <a:pt x="185" y="2163"/>
                  <a:pt x="186" y="2162"/>
                  <a:pt x="188" y="2162"/>
                </a:cubicBezTo>
                <a:cubicBezTo>
                  <a:pt x="190" y="2162"/>
                  <a:pt x="191" y="2163"/>
                  <a:pt x="191" y="2165"/>
                </a:cubicBezTo>
                <a:close/>
                <a:moveTo>
                  <a:pt x="143" y="2212"/>
                </a:moveTo>
                <a:cubicBezTo>
                  <a:pt x="143" y="2213"/>
                  <a:pt x="151" y="2224"/>
                  <a:pt x="155" y="2224"/>
                </a:cubicBezTo>
                <a:cubicBezTo>
                  <a:pt x="155" y="2224"/>
                  <a:pt x="155" y="2224"/>
                  <a:pt x="155" y="2224"/>
                </a:cubicBezTo>
                <a:cubicBezTo>
                  <a:pt x="166" y="2233"/>
                  <a:pt x="166" y="2233"/>
                  <a:pt x="166" y="2233"/>
                </a:cubicBezTo>
                <a:cubicBezTo>
                  <a:pt x="158" y="2242"/>
                  <a:pt x="154" y="2253"/>
                  <a:pt x="157" y="2267"/>
                </a:cubicBezTo>
                <a:cubicBezTo>
                  <a:pt x="148" y="2259"/>
                  <a:pt x="138" y="2253"/>
                  <a:pt x="132" y="2241"/>
                </a:cubicBezTo>
                <a:cubicBezTo>
                  <a:pt x="130" y="2237"/>
                  <a:pt x="128" y="2232"/>
                  <a:pt x="127" y="2226"/>
                </a:cubicBezTo>
                <a:cubicBezTo>
                  <a:pt x="129" y="2224"/>
                  <a:pt x="134" y="2214"/>
                  <a:pt x="135" y="2212"/>
                </a:cubicBezTo>
                <a:cubicBezTo>
                  <a:pt x="134" y="2216"/>
                  <a:pt x="132" y="2219"/>
                  <a:pt x="132" y="2223"/>
                </a:cubicBezTo>
                <a:cubicBezTo>
                  <a:pt x="131" y="2228"/>
                  <a:pt x="135" y="2235"/>
                  <a:pt x="140" y="2235"/>
                </a:cubicBezTo>
                <a:cubicBezTo>
                  <a:pt x="145" y="2234"/>
                  <a:pt x="146" y="2230"/>
                  <a:pt x="146" y="2226"/>
                </a:cubicBezTo>
                <a:cubicBezTo>
                  <a:pt x="146" y="2223"/>
                  <a:pt x="144" y="2215"/>
                  <a:pt x="143" y="2212"/>
                </a:cubicBezTo>
                <a:close/>
                <a:moveTo>
                  <a:pt x="131" y="2266"/>
                </a:moveTo>
                <a:cubicBezTo>
                  <a:pt x="131" y="2266"/>
                  <a:pt x="131" y="2266"/>
                  <a:pt x="131" y="2266"/>
                </a:cubicBezTo>
                <a:cubicBezTo>
                  <a:pt x="134" y="2266"/>
                  <a:pt x="136" y="2264"/>
                  <a:pt x="136" y="2262"/>
                </a:cubicBezTo>
                <a:cubicBezTo>
                  <a:pt x="136" y="2262"/>
                  <a:pt x="136" y="2262"/>
                  <a:pt x="136" y="2262"/>
                </a:cubicBezTo>
                <a:cubicBezTo>
                  <a:pt x="142" y="2268"/>
                  <a:pt x="150" y="2273"/>
                  <a:pt x="158" y="2277"/>
                </a:cubicBezTo>
                <a:cubicBezTo>
                  <a:pt x="149" y="2274"/>
                  <a:pt x="140" y="2271"/>
                  <a:pt x="131" y="2266"/>
                </a:cubicBezTo>
                <a:close/>
                <a:moveTo>
                  <a:pt x="148" y="2283"/>
                </a:moveTo>
                <a:cubicBezTo>
                  <a:pt x="147" y="2285"/>
                  <a:pt x="145" y="2286"/>
                  <a:pt x="143" y="2286"/>
                </a:cubicBezTo>
                <a:cubicBezTo>
                  <a:pt x="141" y="2286"/>
                  <a:pt x="139" y="2285"/>
                  <a:pt x="138" y="2283"/>
                </a:cubicBezTo>
                <a:cubicBezTo>
                  <a:pt x="138" y="2282"/>
                  <a:pt x="137" y="2281"/>
                  <a:pt x="137" y="2280"/>
                </a:cubicBezTo>
                <a:cubicBezTo>
                  <a:pt x="141" y="2282"/>
                  <a:pt x="144" y="2283"/>
                  <a:pt x="148" y="2283"/>
                </a:cubicBezTo>
                <a:close/>
                <a:moveTo>
                  <a:pt x="101" y="2240"/>
                </a:moveTo>
                <a:cubicBezTo>
                  <a:pt x="99" y="2236"/>
                  <a:pt x="98" y="2231"/>
                  <a:pt x="97" y="2226"/>
                </a:cubicBezTo>
                <a:cubicBezTo>
                  <a:pt x="101" y="2225"/>
                  <a:pt x="101" y="2225"/>
                  <a:pt x="101" y="2225"/>
                </a:cubicBezTo>
                <a:cubicBezTo>
                  <a:pt x="102" y="2226"/>
                  <a:pt x="103" y="2227"/>
                  <a:pt x="105" y="2227"/>
                </a:cubicBezTo>
                <a:cubicBezTo>
                  <a:pt x="105" y="2227"/>
                  <a:pt x="105" y="2226"/>
                  <a:pt x="105" y="2226"/>
                </a:cubicBezTo>
                <a:cubicBezTo>
                  <a:pt x="111" y="2240"/>
                  <a:pt x="111" y="2240"/>
                  <a:pt x="111" y="2240"/>
                </a:cubicBezTo>
                <a:cubicBezTo>
                  <a:pt x="110" y="2241"/>
                  <a:pt x="110" y="2242"/>
                  <a:pt x="110" y="2243"/>
                </a:cubicBezTo>
                <a:cubicBezTo>
                  <a:pt x="110" y="2244"/>
                  <a:pt x="110" y="2244"/>
                  <a:pt x="110" y="2244"/>
                </a:cubicBezTo>
                <a:cubicBezTo>
                  <a:pt x="106" y="2247"/>
                  <a:pt x="106" y="2247"/>
                  <a:pt x="106" y="2247"/>
                </a:cubicBezTo>
                <a:cubicBezTo>
                  <a:pt x="104" y="2245"/>
                  <a:pt x="103" y="2242"/>
                  <a:pt x="101" y="2240"/>
                </a:cubicBezTo>
                <a:close/>
                <a:moveTo>
                  <a:pt x="105" y="2259"/>
                </a:moveTo>
                <a:cubicBezTo>
                  <a:pt x="105" y="2259"/>
                  <a:pt x="105" y="2259"/>
                  <a:pt x="105" y="2259"/>
                </a:cubicBezTo>
                <a:cubicBezTo>
                  <a:pt x="104" y="2259"/>
                  <a:pt x="101" y="2262"/>
                  <a:pt x="98" y="2259"/>
                </a:cubicBezTo>
                <a:cubicBezTo>
                  <a:pt x="95" y="2255"/>
                  <a:pt x="98" y="2253"/>
                  <a:pt x="99" y="2253"/>
                </a:cubicBezTo>
                <a:cubicBezTo>
                  <a:pt x="101" y="2255"/>
                  <a:pt x="103" y="2257"/>
                  <a:pt x="105" y="2259"/>
                </a:cubicBezTo>
                <a:close/>
                <a:moveTo>
                  <a:pt x="85" y="2187"/>
                </a:moveTo>
                <a:cubicBezTo>
                  <a:pt x="84" y="2192"/>
                  <a:pt x="83" y="2196"/>
                  <a:pt x="83" y="2200"/>
                </a:cubicBezTo>
                <a:cubicBezTo>
                  <a:pt x="82" y="2200"/>
                  <a:pt x="82" y="2200"/>
                  <a:pt x="81" y="2199"/>
                </a:cubicBezTo>
                <a:cubicBezTo>
                  <a:pt x="80" y="2199"/>
                  <a:pt x="79" y="2196"/>
                  <a:pt x="79" y="2194"/>
                </a:cubicBezTo>
                <a:cubicBezTo>
                  <a:pt x="79" y="2192"/>
                  <a:pt x="80" y="2190"/>
                  <a:pt x="81" y="2188"/>
                </a:cubicBezTo>
                <a:cubicBezTo>
                  <a:pt x="82" y="2186"/>
                  <a:pt x="83" y="2187"/>
                  <a:pt x="85" y="2187"/>
                </a:cubicBezTo>
                <a:close/>
                <a:moveTo>
                  <a:pt x="82" y="2174"/>
                </a:moveTo>
                <a:cubicBezTo>
                  <a:pt x="83" y="2171"/>
                  <a:pt x="84" y="2169"/>
                  <a:pt x="86" y="2168"/>
                </a:cubicBezTo>
                <a:cubicBezTo>
                  <a:pt x="88" y="2167"/>
                  <a:pt x="90" y="2167"/>
                  <a:pt x="92" y="2167"/>
                </a:cubicBezTo>
                <a:cubicBezTo>
                  <a:pt x="90" y="2172"/>
                  <a:pt x="86" y="2181"/>
                  <a:pt x="86" y="2181"/>
                </a:cubicBezTo>
                <a:cubicBezTo>
                  <a:pt x="85" y="2181"/>
                  <a:pt x="84" y="2181"/>
                  <a:pt x="83" y="2180"/>
                </a:cubicBezTo>
                <a:cubicBezTo>
                  <a:pt x="81" y="2178"/>
                  <a:pt x="82" y="2175"/>
                  <a:pt x="82" y="2174"/>
                </a:cubicBezTo>
                <a:close/>
                <a:moveTo>
                  <a:pt x="83" y="2208"/>
                </a:moveTo>
                <a:cubicBezTo>
                  <a:pt x="83" y="2213"/>
                  <a:pt x="84" y="2217"/>
                  <a:pt x="85" y="2222"/>
                </a:cubicBezTo>
                <a:cubicBezTo>
                  <a:pt x="83" y="2223"/>
                  <a:pt x="81" y="2223"/>
                  <a:pt x="80" y="2222"/>
                </a:cubicBezTo>
                <a:cubicBezTo>
                  <a:pt x="78" y="2221"/>
                  <a:pt x="77" y="2218"/>
                  <a:pt x="77" y="2215"/>
                </a:cubicBezTo>
                <a:cubicBezTo>
                  <a:pt x="77" y="2213"/>
                  <a:pt x="77" y="2211"/>
                  <a:pt x="80" y="2208"/>
                </a:cubicBezTo>
                <a:cubicBezTo>
                  <a:pt x="81" y="2208"/>
                  <a:pt x="82" y="2208"/>
                  <a:pt x="83" y="2208"/>
                </a:cubicBezTo>
                <a:close/>
                <a:moveTo>
                  <a:pt x="83" y="2231"/>
                </a:moveTo>
                <a:cubicBezTo>
                  <a:pt x="83" y="2229"/>
                  <a:pt x="85" y="2229"/>
                  <a:pt x="86" y="2227"/>
                </a:cubicBezTo>
                <a:cubicBezTo>
                  <a:pt x="87" y="2232"/>
                  <a:pt x="88" y="2236"/>
                  <a:pt x="90" y="2240"/>
                </a:cubicBezTo>
                <a:cubicBezTo>
                  <a:pt x="89" y="2240"/>
                  <a:pt x="88" y="2241"/>
                  <a:pt x="87" y="2241"/>
                </a:cubicBezTo>
                <a:cubicBezTo>
                  <a:pt x="85" y="2240"/>
                  <a:pt x="84" y="2239"/>
                  <a:pt x="83" y="2237"/>
                </a:cubicBezTo>
                <a:cubicBezTo>
                  <a:pt x="82" y="2235"/>
                  <a:pt x="82" y="2233"/>
                  <a:pt x="83" y="2231"/>
                </a:cubicBezTo>
                <a:close/>
                <a:moveTo>
                  <a:pt x="90" y="2247"/>
                </a:moveTo>
                <a:cubicBezTo>
                  <a:pt x="91" y="2245"/>
                  <a:pt x="92" y="2244"/>
                  <a:pt x="92" y="2244"/>
                </a:cubicBezTo>
                <a:cubicBezTo>
                  <a:pt x="93" y="2245"/>
                  <a:pt x="95" y="2249"/>
                  <a:pt x="96" y="2249"/>
                </a:cubicBezTo>
                <a:cubicBezTo>
                  <a:pt x="95" y="2250"/>
                  <a:pt x="94" y="2251"/>
                  <a:pt x="92" y="2251"/>
                </a:cubicBezTo>
                <a:cubicBezTo>
                  <a:pt x="92" y="2251"/>
                  <a:pt x="91" y="2250"/>
                  <a:pt x="91" y="2249"/>
                </a:cubicBezTo>
                <a:cubicBezTo>
                  <a:pt x="90" y="2249"/>
                  <a:pt x="90" y="2248"/>
                  <a:pt x="90" y="2247"/>
                </a:cubicBezTo>
                <a:close/>
                <a:moveTo>
                  <a:pt x="138" y="2130"/>
                </a:moveTo>
                <a:cubicBezTo>
                  <a:pt x="142" y="2127"/>
                  <a:pt x="147" y="2124"/>
                  <a:pt x="151" y="2121"/>
                </a:cubicBezTo>
                <a:cubicBezTo>
                  <a:pt x="155" y="2127"/>
                  <a:pt x="155" y="2127"/>
                  <a:pt x="155" y="2127"/>
                </a:cubicBezTo>
                <a:cubicBezTo>
                  <a:pt x="154" y="2128"/>
                  <a:pt x="154" y="2129"/>
                  <a:pt x="154" y="2130"/>
                </a:cubicBezTo>
                <a:cubicBezTo>
                  <a:pt x="154" y="2130"/>
                  <a:pt x="154" y="2131"/>
                  <a:pt x="154" y="2131"/>
                </a:cubicBezTo>
                <a:cubicBezTo>
                  <a:pt x="142" y="2138"/>
                  <a:pt x="142" y="2138"/>
                  <a:pt x="142" y="2138"/>
                </a:cubicBezTo>
                <a:cubicBezTo>
                  <a:pt x="141" y="2138"/>
                  <a:pt x="140" y="2137"/>
                  <a:pt x="139" y="2137"/>
                </a:cubicBezTo>
                <a:cubicBezTo>
                  <a:pt x="138" y="2137"/>
                  <a:pt x="137" y="2137"/>
                  <a:pt x="137" y="2138"/>
                </a:cubicBezTo>
                <a:cubicBezTo>
                  <a:pt x="133" y="2134"/>
                  <a:pt x="133" y="2134"/>
                  <a:pt x="133" y="2134"/>
                </a:cubicBezTo>
                <a:cubicBezTo>
                  <a:pt x="134" y="2133"/>
                  <a:pt x="136" y="2131"/>
                  <a:pt x="138" y="2130"/>
                </a:cubicBezTo>
                <a:close/>
                <a:moveTo>
                  <a:pt x="136" y="2113"/>
                </a:moveTo>
                <a:cubicBezTo>
                  <a:pt x="136" y="2110"/>
                  <a:pt x="136" y="2108"/>
                  <a:pt x="138" y="2106"/>
                </a:cubicBezTo>
                <a:cubicBezTo>
                  <a:pt x="142" y="2104"/>
                  <a:pt x="145" y="2108"/>
                  <a:pt x="148" y="2110"/>
                </a:cubicBezTo>
                <a:cubicBezTo>
                  <a:pt x="144" y="2112"/>
                  <a:pt x="140" y="2115"/>
                  <a:pt x="137" y="2117"/>
                </a:cubicBezTo>
                <a:cubicBezTo>
                  <a:pt x="136" y="2116"/>
                  <a:pt x="136" y="2114"/>
                  <a:pt x="136" y="2113"/>
                </a:cubicBezTo>
                <a:close/>
                <a:moveTo>
                  <a:pt x="157" y="2096"/>
                </a:moveTo>
                <a:cubicBezTo>
                  <a:pt x="160" y="2096"/>
                  <a:pt x="164" y="2099"/>
                  <a:pt x="166" y="2101"/>
                </a:cubicBezTo>
                <a:cubicBezTo>
                  <a:pt x="161" y="2103"/>
                  <a:pt x="156" y="2105"/>
                  <a:pt x="152" y="2107"/>
                </a:cubicBezTo>
                <a:cubicBezTo>
                  <a:pt x="153" y="2103"/>
                  <a:pt x="151" y="2097"/>
                  <a:pt x="157" y="2096"/>
                </a:cubicBezTo>
                <a:close/>
                <a:moveTo>
                  <a:pt x="225" y="2096"/>
                </a:moveTo>
                <a:cubicBezTo>
                  <a:pt x="226" y="2101"/>
                  <a:pt x="226" y="2101"/>
                  <a:pt x="226" y="2101"/>
                </a:cubicBezTo>
                <a:cubicBezTo>
                  <a:pt x="224" y="2102"/>
                  <a:pt x="223" y="2103"/>
                  <a:pt x="223" y="2105"/>
                </a:cubicBezTo>
                <a:cubicBezTo>
                  <a:pt x="223" y="2105"/>
                  <a:pt x="223" y="2105"/>
                  <a:pt x="223" y="2106"/>
                </a:cubicBezTo>
                <a:cubicBezTo>
                  <a:pt x="206" y="2110"/>
                  <a:pt x="206" y="2110"/>
                  <a:pt x="206" y="2110"/>
                </a:cubicBezTo>
                <a:cubicBezTo>
                  <a:pt x="205" y="2109"/>
                  <a:pt x="203" y="2108"/>
                  <a:pt x="202" y="2108"/>
                </a:cubicBezTo>
                <a:cubicBezTo>
                  <a:pt x="200" y="2101"/>
                  <a:pt x="200" y="2101"/>
                  <a:pt x="200" y="2101"/>
                </a:cubicBezTo>
                <a:cubicBezTo>
                  <a:pt x="209" y="2099"/>
                  <a:pt x="217" y="2097"/>
                  <a:pt x="225" y="2096"/>
                </a:cubicBezTo>
                <a:close/>
                <a:moveTo>
                  <a:pt x="205" y="2089"/>
                </a:moveTo>
                <a:cubicBezTo>
                  <a:pt x="206" y="2085"/>
                  <a:pt x="206" y="2082"/>
                  <a:pt x="211" y="2082"/>
                </a:cubicBezTo>
                <a:cubicBezTo>
                  <a:pt x="213" y="2082"/>
                  <a:pt x="215" y="2083"/>
                  <a:pt x="217" y="2084"/>
                </a:cubicBezTo>
                <a:cubicBezTo>
                  <a:pt x="217" y="2085"/>
                  <a:pt x="218" y="2085"/>
                  <a:pt x="218" y="2086"/>
                </a:cubicBezTo>
                <a:cubicBezTo>
                  <a:pt x="214" y="2087"/>
                  <a:pt x="209" y="2088"/>
                  <a:pt x="205" y="2089"/>
                </a:cubicBezTo>
                <a:close/>
                <a:moveTo>
                  <a:pt x="238" y="2083"/>
                </a:moveTo>
                <a:cubicBezTo>
                  <a:pt x="239" y="2082"/>
                  <a:pt x="239" y="2080"/>
                  <a:pt x="241" y="2079"/>
                </a:cubicBezTo>
                <a:cubicBezTo>
                  <a:pt x="242" y="2077"/>
                  <a:pt x="245" y="2076"/>
                  <a:pt x="248" y="2076"/>
                </a:cubicBezTo>
                <a:cubicBezTo>
                  <a:pt x="250" y="2076"/>
                  <a:pt x="253" y="2081"/>
                  <a:pt x="254" y="2082"/>
                </a:cubicBezTo>
                <a:cubicBezTo>
                  <a:pt x="248" y="2082"/>
                  <a:pt x="243" y="2083"/>
                  <a:pt x="238" y="2083"/>
                </a:cubicBezTo>
                <a:close/>
                <a:moveTo>
                  <a:pt x="253" y="2114"/>
                </a:moveTo>
                <a:cubicBezTo>
                  <a:pt x="246" y="2114"/>
                  <a:pt x="238" y="2115"/>
                  <a:pt x="231" y="2116"/>
                </a:cubicBezTo>
                <a:cubicBezTo>
                  <a:pt x="229" y="2109"/>
                  <a:pt x="229" y="2109"/>
                  <a:pt x="229" y="2109"/>
                </a:cubicBezTo>
                <a:cubicBezTo>
                  <a:pt x="231" y="2108"/>
                  <a:pt x="231" y="2107"/>
                  <a:pt x="231" y="2106"/>
                </a:cubicBezTo>
                <a:cubicBezTo>
                  <a:pt x="250" y="2104"/>
                  <a:pt x="250" y="2104"/>
                  <a:pt x="250" y="2104"/>
                </a:cubicBezTo>
                <a:cubicBezTo>
                  <a:pt x="250" y="2106"/>
                  <a:pt x="252" y="2108"/>
                  <a:pt x="253" y="2108"/>
                </a:cubicBezTo>
                <a:lnTo>
                  <a:pt x="253" y="2114"/>
                </a:lnTo>
                <a:close/>
                <a:moveTo>
                  <a:pt x="253" y="2092"/>
                </a:moveTo>
                <a:cubicBezTo>
                  <a:pt x="253" y="2100"/>
                  <a:pt x="253" y="2100"/>
                  <a:pt x="253" y="2100"/>
                </a:cubicBezTo>
                <a:cubicBezTo>
                  <a:pt x="252" y="2100"/>
                  <a:pt x="251" y="2101"/>
                  <a:pt x="250" y="2102"/>
                </a:cubicBezTo>
                <a:cubicBezTo>
                  <a:pt x="231" y="2104"/>
                  <a:pt x="231" y="2104"/>
                  <a:pt x="231" y="2104"/>
                </a:cubicBezTo>
                <a:cubicBezTo>
                  <a:pt x="231" y="2102"/>
                  <a:pt x="229" y="2101"/>
                  <a:pt x="228" y="2101"/>
                </a:cubicBezTo>
                <a:cubicBezTo>
                  <a:pt x="227" y="2095"/>
                  <a:pt x="227" y="2095"/>
                  <a:pt x="227" y="2095"/>
                </a:cubicBezTo>
                <a:cubicBezTo>
                  <a:pt x="236" y="2094"/>
                  <a:pt x="245" y="2093"/>
                  <a:pt x="253" y="2092"/>
                </a:cubicBezTo>
                <a:close/>
                <a:moveTo>
                  <a:pt x="206" y="2112"/>
                </a:moveTo>
                <a:cubicBezTo>
                  <a:pt x="223" y="2108"/>
                  <a:pt x="223" y="2108"/>
                  <a:pt x="223" y="2108"/>
                </a:cubicBezTo>
                <a:cubicBezTo>
                  <a:pt x="224" y="2109"/>
                  <a:pt x="225" y="2110"/>
                  <a:pt x="227" y="2110"/>
                </a:cubicBezTo>
                <a:cubicBezTo>
                  <a:pt x="227" y="2110"/>
                  <a:pt x="227" y="2110"/>
                  <a:pt x="227" y="2110"/>
                </a:cubicBezTo>
                <a:cubicBezTo>
                  <a:pt x="229" y="2116"/>
                  <a:pt x="229" y="2116"/>
                  <a:pt x="229" y="2116"/>
                </a:cubicBezTo>
                <a:cubicBezTo>
                  <a:pt x="228" y="2116"/>
                  <a:pt x="227" y="2116"/>
                  <a:pt x="226" y="2116"/>
                </a:cubicBezTo>
                <a:cubicBezTo>
                  <a:pt x="221" y="2117"/>
                  <a:pt x="214" y="2118"/>
                  <a:pt x="205" y="2120"/>
                </a:cubicBezTo>
                <a:cubicBezTo>
                  <a:pt x="204" y="2116"/>
                  <a:pt x="204" y="2116"/>
                  <a:pt x="204" y="2116"/>
                </a:cubicBezTo>
                <a:cubicBezTo>
                  <a:pt x="205" y="2115"/>
                  <a:pt x="206" y="2114"/>
                  <a:pt x="206" y="2112"/>
                </a:cubicBezTo>
                <a:cubicBezTo>
                  <a:pt x="206" y="2112"/>
                  <a:pt x="206" y="2112"/>
                  <a:pt x="206" y="2112"/>
                </a:cubicBezTo>
                <a:close/>
                <a:moveTo>
                  <a:pt x="223" y="2085"/>
                </a:moveTo>
                <a:cubicBezTo>
                  <a:pt x="223" y="2083"/>
                  <a:pt x="223" y="2081"/>
                  <a:pt x="225" y="2079"/>
                </a:cubicBezTo>
                <a:cubicBezTo>
                  <a:pt x="227" y="2077"/>
                  <a:pt x="229" y="2078"/>
                  <a:pt x="231" y="2079"/>
                </a:cubicBezTo>
                <a:cubicBezTo>
                  <a:pt x="232" y="2080"/>
                  <a:pt x="233" y="2082"/>
                  <a:pt x="235" y="2084"/>
                </a:cubicBezTo>
                <a:cubicBezTo>
                  <a:pt x="231" y="2084"/>
                  <a:pt x="227" y="2085"/>
                  <a:pt x="223" y="2085"/>
                </a:cubicBezTo>
                <a:close/>
                <a:moveTo>
                  <a:pt x="179" y="2120"/>
                </a:moveTo>
                <a:cubicBezTo>
                  <a:pt x="198" y="2114"/>
                  <a:pt x="198" y="2114"/>
                  <a:pt x="198" y="2114"/>
                </a:cubicBezTo>
                <a:cubicBezTo>
                  <a:pt x="198" y="2115"/>
                  <a:pt x="200" y="2117"/>
                  <a:pt x="202" y="2117"/>
                </a:cubicBezTo>
                <a:cubicBezTo>
                  <a:pt x="202" y="2117"/>
                  <a:pt x="202" y="2117"/>
                  <a:pt x="202" y="2117"/>
                </a:cubicBezTo>
                <a:cubicBezTo>
                  <a:pt x="203" y="2121"/>
                  <a:pt x="203" y="2121"/>
                  <a:pt x="203" y="2121"/>
                </a:cubicBezTo>
                <a:cubicBezTo>
                  <a:pt x="195" y="2123"/>
                  <a:pt x="187" y="2125"/>
                  <a:pt x="179" y="2129"/>
                </a:cubicBezTo>
                <a:cubicBezTo>
                  <a:pt x="177" y="2125"/>
                  <a:pt x="177" y="2125"/>
                  <a:pt x="177" y="2125"/>
                </a:cubicBezTo>
                <a:cubicBezTo>
                  <a:pt x="178" y="2124"/>
                  <a:pt x="179" y="2123"/>
                  <a:pt x="179" y="2121"/>
                </a:cubicBezTo>
                <a:cubicBezTo>
                  <a:pt x="179" y="2121"/>
                  <a:pt x="179" y="2120"/>
                  <a:pt x="179" y="2120"/>
                </a:cubicBezTo>
                <a:close/>
                <a:moveTo>
                  <a:pt x="187" y="2093"/>
                </a:moveTo>
                <a:cubicBezTo>
                  <a:pt x="187" y="2093"/>
                  <a:pt x="187" y="2093"/>
                  <a:pt x="187" y="2093"/>
                </a:cubicBezTo>
                <a:cubicBezTo>
                  <a:pt x="188" y="2090"/>
                  <a:pt x="189" y="2086"/>
                  <a:pt x="193" y="2084"/>
                </a:cubicBezTo>
                <a:cubicBezTo>
                  <a:pt x="197" y="2082"/>
                  <a:pt x="201" y="2090"/>
                  <a:pt x="201" y="2090"/>
                </a:cubicBezTo>
                <a:cubicBezTo>
                  <a:pt x="196" y="2091"/>
                  <a:pt x="192" y="2092"/>
                  <a:pt x="187" y="2093"/>
                </a:cubicBezTo>
                <a:close/>
                <a:moveTo>
                  <a:pt x="198" y="2102"/>
                </a:moveTo>
                <a:cubicBezTo>
                  <a:pt x="200" y="2108"/>
                  <a:pt x="200" y="2108"/>
                  <a:pt x="200" y="2108"/>
                </a:cubicBezTo>
                <a:cubicBezTo>
                  <a:pt x="199" y="2109"/>
                  <a:pt x="198" y="2110"/>
                  <a:pt x="197" y="2112"/>
                </a:cubicBezTo>
                <a:cubicBezTo>
                  <a:pt x="178" y="2118"/>
                  <a:pt x="178" y="2118"/>
                  <a:pt x="178" y="2118"/>
                </a:cubicBezTo>
                <a:cubicBezTo>
                  <a:pt x="177" y="2117"/>
                  <a:pt x="176" y="2117"/>
                  <a:pt x="175" y="2117"/>
                </a:cubicBezTo>
                <a:cubicBezTo>
                  <a:pt x="175" y="2117"/>
                  <a:pt x="174" y="2117"/>
                  <a:pt x="174" y="2117"/>
                </a:cubicBezTo>
                <a:cubicBezTo>
                  <a:pt x="172" y="2111"/>
                  <a:pt x="172" y="2111"/>
                  <a:pt x="172" y="2111"/>
                </a:cubicBezTo>
                <a:cubicBezTo>
                  <a:pt x="181" y="2107"/>
                  <a:pt x="189" y="2104"/>
                  <a:pt x="198" y="2102"/>
                </a:cubicBezTo>
                <a:close/>
                <a:moveTo>
                  <a:pt x="110" y="2196"/>
                </a:moveTo>
                <a:cubicBezTo>
                  <a:pt x="114" y="2196"/>
                  <a:pt x="114" y="2196"/>
                  <a:pt x="114" y="2196"/>
                </a:cubicBezTo>
                <a:cubicBezTo>
                  <a:pt x="113" y="2203"/>
                  <a:pt x="113" y="2211"/>
                  <a:pt x="114" y="2219"/>
                </a:cubicBezTo>
                <a:cubicBezTo>
                  <a:pt x="109" y="2221"/>
                  <a:pt x="109" y="2221"/>
                  <a:pt x="109" y="2221"/>
                </a:cubicBezTo>
                <a:cubicBezTo>
                  <a:pt x="109" y="2219"/>
                  <a:pt x="108" y="2218"/>
                  <a:pt x="106" y="2218"/>
                </a:cubicBezTo>
                <a:cubicBezTo>
                  <a:pt x="107" y="2199"/>
                  <a:pt x="107" y="2199"/>
                  <a:pt x="107" y="2199"/>
                </a:cubicBezTo>
                <a:cubicBezTo>
                  <a:pt x="108" y="2199"/>
                  <a:pt x="109" y="2197"/>
                  <a:pt x="110" y="2196"/>
                </a:cubicBezTo>
                <a:close/>
                <a:moveTo>
                  <a:pt x="107" y="2191"/>
                </a:moveTo>
                <a:cubicBezTo>
                  <a:pt x="112" y="2176"/>
                  <a:pt x="112" y="2176"/>
                  <a:pt x="112" y="2176"/>
                </a:cubicBezTo>
                <a:cubicBezTo>
                  <a:pt x="113" y="2176"/>
                  <a:pt x="113" y="2176"/>
                  <a:pt x="113" y="2176"/>
                </a:cubicBezTo>
                <a:cubicBezTo>
                  <a:pt x="115" y="2176"/>
                  <a:pt x="116" y="2175"/>
                  <a:pt x="117" y="2175"/>
                </a:cubicBezTo>
                <a:cubicBezTo>
                  <a:pt x="121" y="2176"/>
                  <a:pt x="121" y="2176"/>
                  <a:pt x="121" y="2176"/>
                </a:cubicBezTo>
                <a:cubicBezTo>
                  <a:pt x="119" y="2180"/>
                  <a:pt x="118" y="2183"/>
                  <a:pt x="116" y="2187"/>
                </a:cubicBezTo>
                <a:cubicBezTo>
                  <a:pt x="116" y="2189"/>
                  <a:pt x="115" y="2191"/>
                  <a:pt x="115" y="2194"/>
                </a:cubicBezTo>
                <a:cubicBezTo>
                  <a:pt x="110" y="2194"/>
                  <a:pt x="110" y="2194"/>
                  <a:pt x="110" y="2194"/>
                </a:cubicBezTo>
                <a:cubicBezTo>
                  <a:pt x="109" y="2193"/>
                  <a:pt x="108" y="2191"/>
                  <a:pt x="107" y="2191"/>
                </a:cubicBezTo>
                <a:close/>
                <a:moveTo>
                  <a:pt x="109" y="2223"/>
                </a:moveTo>
                <a:cubicBezTo>
                  <a:pt x="115" y="2221"/>
                  <a:pt x="115" y="2221"/>
                  <a:pt x="115" y="2221"/>
                </a:cubicBezTo>
                <a:cubicBezTo>
                  <a:pt x="116" y="2227"/>
                  <a:pt x="118" y="2233"/>
                  <a:pt x="120" y="2239"/>
                </a:cubicBezTo>
                <a:cubicBezTo>
                  <a:pt x="117" y="2240"/>
                  <a:pt x="117" y="2240"/>
                  <a:pt x="117" y="2240"/>
                </a:cubicBezTo>
                <a:cubicBezTo>
                  <a:pt x="117" y="2239"/>
                  <a:pt x="116" y="2239"/>
                  <a:pt x="114" y="2239"/>
                </a:cubicBezTo>
                <a:cubicBezTo>
                  <a:pt x="114" y="2239"/>
                  <a:pt x="113" y="2239"/>
                  <a:pt x="113" y="2239"/>
                </a:cubicBezTo>
                <a:cubicBezTo>
                  <a:pt x="107" y="2226"/>
                  <a:pt x="107" y="2226"/>
                  <a:pt x="107" y="2226"/>
                </a:cubicBezTo>
                <a:cubicBezTo>
                  <a:pt x="108" y="2225"/>
                  <a:pt x="109" y="2224"/>
                  <a:pt x="109" y="2223"/>
                </a:cubicBezTo>
                <a:close/>
                <a:moveTo>
                  <a:pt x="118" y="2242"/>
                </a:moveTo>
                <a:cubicBezTo>
                  <a:pt x="121" y="2240"/>
                  <a:pt x="121" y="2240"/>
                  <a:pt x="121" y="2240"/>
                </a:cubicBezTo>
                <a:cubicBezTo>
                  <a:pt x="123" y="2244"/>
                  <a:pt x="124" y="2247"/>
                  <a:pt x="126" y="2250"/>
                </a:cubicBezTo>
                <a:cubicBezTo>
                  <a:pt x="124" y="2252"/>
                  <a:pt x="124" y="2252"/>
                  <a:pt x="124" y="2252"/>
                </a:cubicBezTo>
                <a:cubicBezTo>
                  <a:pt x="118" y="2246"/>
                  <a:pt x="118" y="2246"/>
                  <a:pt x="118" y="2246"/>
                </a:cubicBezTo>
                <a:cubicBezTo>
                  <a:pt x="118" y="2245"/>
                  <a:pt x="119" y="2244"/>
                  <a:pt x="119" y="2243"/>
                </a:cubicBezTo>
                <a:cubicBezTo>
                  <a:pt x="119" y="2243"/>
                  <a:pt x="119" y="2242"/>
                  <a:pt x="118" y="2242"/>
                </a:cubicBezTo>
                <a:close/>
                <a:moveTo>
                  <a:pt x="128" y="2252"/>
                </a:moveTo>
                <a:cubicBezTo>
                  <a:pt x="129" y="2254"/>
                  <a:pt x="130" y="2256"/>
                  <a:pt x="132" y="2258"/>
                </a:cubicBezTo>
                <a:cubicBezTo>
                  <a:pt x="132" y="2258"/>
                  <a:pt x="132" y="2257"/>
                  <a:pt x="131" y="2257"/>
                </a:cubicBezTo>
                <a:cubicBezTo>
                  <a:pt x="131" y="2257"/>
                  <a:pt x="130" y="2258"/>
                  <a:pt x="129" y="2258"/>
                </a:cubicBezTo>
                <a:cubicBezTo>
                  <a:pt x="125" y="2253"/>
                  <a:pt x="125" y="2253"/>
                  <a:pt x="125" y="2253"/>
                </a:cubicBezTo>
                <a:lnTo>
                  <a:pt x="128" y="2252"/>
                </a:lnTo>
                <a:close/>
                <a:moveTo>
                  <a:pt x="125" y="2219"/>
                </a:moveTo>
                <a:cubicBezTo>
                  <a:pt x="125" y="2218"/>
                  <a:pt x="125" y="2216"/>
                  <a:pt x="125" y="2214"/>
                </a:cubicBezTo>
                <a:cubicBezTo>
                  <a:pt x="129" y="2213"/>
                  <a:pt x="132" y="2212"/>
                  <a:pt x="134" y="2211"/>
                </a:cubicBezTo>
                <a:cubicBezTo>
                  <a:pt x="134" y="2212"/>
                  <a:pt x="129" y="2216"/>
                  <a:pt x="125" y="2219"/>
                </a:cubicBezTo>
                <a:close/>
                <a:moveTo>
                  <a:pt x="125" y="2202"/>
                </a:moveTo>
                <a:cubicBezTo>
                  <a:pt x="125" y="2201"/>
                  <a:pt x="125" y="2200"/>
                  <a:pt x="125" y="2199"/>
                </a:cubicBezTo>
                <a:cubicBezTo>
                  <a:pt x="128" y="2201"/>
                  <a:pt x="134" y="2206"/>
                  <a:pt x="134" y="2206"/>
                </a:cubicBezTo>
                <a:cubicBezTo>
                  <a:pt x="132" y="2205"/>
                  <a:pt x="128" y="2203"/>
                  <a:pt x="125" y="2202"/>
                </a:cubicBezTo>
                <a:close/>
                <a:moveTo>
                  <a:pt x="122" y="2174"/>
                </a:moveTo>
                <a:cubicBezTo>
                  <a:pt x="118" y="2173"/>
                  <a:pt x="118" y="2173"/>
                  <a:pt x="118" y="2173"/>
                </a:cubicBezTo>
                <a:cubicBezTo>
                  <a:pt x="118" y="2172"/>
                  <a:pt x="118" y="2172"/>
                  <a:pt x="118" y="2172"/>
                </a:cubicBezTo>
                <a:cubicBezTo>
                  <a:pt x="118" y="2170"/>
                  <a:pt x="117" y="2169"/>
                  <a:pt x="117" y="2168"/>
                </a:cubicBezTo>
                <a:cubicBezTo>
                  <a:pt x="123" y="2160"/>
                  <a:pt x="123" y="2160"/>
                  <a:pt x="123" y="2160"/>
                </a:cubicBezTo>
                <a:cubicBezTo>
                  <a:pt x="123" y="2160"/>
                  <a:pt x="124" y="2160"/>
                  <a:pt x="124" y="2160"/>
                </a:cubicBezTo>
                <a:cubicBezTo>
                  <a:pt x="125" y="2160"/>
                  <a:pt x="126" y="2160"/>
                  <a:pt x="127" y="2159"/>
                </a:cubicBezTo>
                <a:cubicBezTo>
                  <a:pt x="131" y="2162"/>
                  <a:pt x="131" y="2162"/>
                  <a:pt x="131" y="2162"/>
                </a:cubicBezTo>
                <a:cubicBezTo>
                  <a:pt x="128" y="2166"/>
                  <a:pt x="125" y="2170"/>
                  <a:pt x="122" y="2174"/>
                </a:cubicBezTo>
                <a:close/>
                <a:moveTo>
                  <a:pt x="128" y="2158"/>
                </a:moveTo>
                <a:cubicBezTo>
                  <a:pt x="129" y="2157"/>
                  <a:pt x="129" y="2156"/>
                  <a:pt x="129" y="2155"/>
                </a:cubicBezTo>
                <a:cubicBezTo>
                  <a:pt x="129" y="2154"/>
                  <a:pt x="129" y="2153"/>
                  <a:pt x="128" y="2153"/>
                </a:cubicBezTo>
                <a:cubicBezTo>
                  <a:pt x="136" y="2145"/>
                  <a:pt x="136" y="2145"/>
                  <a:pt x="136" y="2145"/>
                </a:cubicBezTo>
                <a:cubicBezTo>
                  <a:pt x="137" y="2146"/>
                  <a:pt x="138" y="2146"/>
                  <a:pt x="139" y="2146"/>
                </a:cubicBezTo>
                <a:cubicBezTo>
                  <a:pt x="140" y="2146"/>
                  <a:pt x="141" y="2146"/>
                  <a:pt x="141" y="2146"/>
                </a:cubicBezTo>
                <a:cubicBezTo>
                  <a:pt x="144" y="2149"/>
                  <a:pt x="144" y="2149"/>
                  <a:pt x="144" y="2149"/>
                </a:cubicBezTo>
                <a:cubicBezTo>
                  <a:pt x="140" y="2152"/>
                  <a:pt x="136" y="2156"/>
                  <a:pt x="132" y="2161"/>
                </a:cubicBezTo>
                <a:lnTo>
                  <a:pt x="128" y="2158"/>
                </a:lnTo>
                <a:close/>
                <a:moveTo>
                  <a:pt x="143" y="2144"/>
                </a:moveTo>
                <a:cubicBezTo>
                  <a:pt x="143" y="2143"/>
                  <a:pt x="144" y="2143"/>
                  <a:pt x="144" y="2142"/>
                </a:cubicBezTo>
                <a:cubicBezTo>
                  <a:pt x="144" y="2141"/>
                  <a:pt x="143" y="2141"/>
                  <a:pt x="143" y="2140"/>
                </a:cubicBezTo>
                <a:cubicBezTo>
                  <a:pt x="155" y="2133"/>
                  <a:pt x="155" y="2133"/>
                  <a:pt x="155" y="2133"/>
                </a:cubicBezTo>
                <a:cubicBezTo>
                  <a:pt x="155" y="2134"/>
                  <a:pt x="157" y="2135"/>
                  <a:pt x="158" y="2135"/>
                </a:cubicBezTo>
                <a:cubicBezTo>
                  <a:pt x="159" y="2135"/>
                  <a:pt x="160" y="2134"/>
                  <a:pt x="160" y="2134"/>
                </a:cubicBezTo>
                <a:cubicBezTo>
                  <a:pt x="162" y="2137"/>
                  <a:pt x="162" y="2137"/>
                  <a:pt x="162" y="2137"/>
                </a:cubicBezTo>
                <a:cubicBezTo>
                  <a:pt x="157" y="2140"/>
                  <a:pt x="151" y="2143"/>
                  <a:pt x="146" y="2147"/>
                </a:cubicBezTo>
                <a:lnTo>
                  <a:pt x="143" y="2144"/>
                </a:lnTo>
                <a:close/>
                <a:moveTo>
                  <a:pt x="162" y="2133"/>
                </a:moveTo>
                <a:cubicBezTo>
                  <a:pt x="162" y="2132"/>
                  <a:pt x="163" y="2131"/>
                  <a:pt x="163" y="2130"/>
                </a:cubicBezTo>
                <a:cubicBezTo>
                  <a:pt x="163" y="2129"/>
                  <a:pt x="163" y="2129"/>
                  <a:pt x="162" y="2128"/>
                </a:cubicBezTo>
                <a:cubicBezTo>
                  <a:pt x="171" y="2124"/>
                  <a:pt x="171" y="2124"/>
                  <a:pt x="171" y="2124"/>
                </a:cubicBezTo>
                <a:cubicBezTo>
                  <a:pt x="172" y="2125"/>
                  <a:pt x="173" y="2126"/>
                  <a:pt x="175" y="2126"/>
                </a:cubicBezTo>
                <a:cubicBezTo>
                  <a:pt x="175" y="2126"/>
                  <a:pt x="175" y="2126"/>
                  <a:pt x="175" y="2126"/>
                </a:cubicBezTo>
                <a:cubicBezTo>
                  <a:pt x="177" y="2129"/>
                  <a:pt x="177" y="2129"/>
                  <a:pt x="177" y="2129"/>
                </a:cubicBezTo>
                <a:cubicBezTo>
                  <a:pt x="173" y="2131"/>
                  <a:pt x="168" y="2133"/>
                  <a:pt x="164" y="2136"/>
                </a:cubicBezTo>
                <a:lnTo>
                  <a:pt x="162" y="2133"/>
                </a:lnTo>
                <a:close/>
                <a:moveTo>
                  <a:pt x="170" y="2099"/>
                </a:moveTo>
                <a:cubicBezTo>
                  <a:pt x="170" y="2096"/>
                  <a:pt x="169" y="2092"/>
                  <a:pt x="173" y="2090"/>
                </a:cubicBezTo>
                <a:cubicBezTo>
                  <a:pt x="177" y="2087"/>
                  <a:pt x="181" y="2092"/>
                  <a:pt x="183" y="2095"/>
                </a:cubicBezTo>
                <a:cubicBezTo>
                  <a:pt x="178" y="2096"/>
                  <a:pt x="174" y="2098"/>
                  <a:pt x="170" y="2099"/>
                </a:cubicBezTo>
                <a:close/>
                <a:moveTo>
                  <a:pt x="170" y="2112"/>
                </a:moveTo>
                <a:cubicBezTo>
                  <a:pt x="172" y="2118"/>
                  <a:pt x="172" y="2118"/>
                  <a:pt x="172" y="2118"/>
                </a:cubicBezTo>
                <a:cubicBezTo>
                  <a:pt x="171" y="2119"/>
                  <a:pt x="170" y="2120"/>
                  <a:pt x="170" y="2121"/>
                </a:cubicBezTo>
                <a:cubicBezTo>
                  <a:pt x="170" y="2121"/>
                  <a:pt x="171" y="2122"/>
                  <a:pt x="171" y="2122"/>
                </a:cubicBezTo>
                <a:cubicBezTo>
                  <a:pt x="161" y="2127"/>
                  <a:pt x="161" y="2127"/>
                  <a:pt x="161" y="2127"/>
                </a:cubicBezTo>
                <a:cubicBezTo>
                  <a:pt x="160" y="2126"/>
                  <a:pt x="159" y="2126"/>
                  <a:pt x="158" y="2126"/>
                </a:cubicBezTo>
                <a:cubicBezTo>
                  <a:pt x="158" y="2126"/>
                  <a:pt x="157" y="2126"/>
                  <a:pt x="157" y="2126"/>
                </a:cubicBezTo>
                <a:cubicBezTo>
                  <a:pt x="153" y="2120"/>
                  <a:pt x="153" y="2120"/>
                  <a:pt x="153" y="2120"/>
                </a:cubicBezTo>
                <a:cubicBezTo>
                  <a:pt x="159" y="2117"/>
                  <a:pt x="164" y="2114"/>
                  <a:pt x="170" y="2112"/>
                </a:cubicBezTo>
                <a:close/>
                <a:moveTo>
                  <a:pt x="122" y="2129"/>
                </a:moveTo>
                <a:cubicBezTo>
                  <a:pt x="121" y="2128"/>
                  <a:pt x="120" y="2126"/>
                  <a:pt x="120" y="2124"/>
                </a:cubicBezTo>
                <a:cubicBezTo>
                  <a:pt x="120" y="2122"/>
                  <a:pt x="121" y="2120"/>
                  <a:pt x="123" y="2118"/>
                </a:cubicBezTo>
                <a:cubicBezTo>
                  <a:pt x="124" y="2117"/>
                  <a:pt x="126" y="2116"/>
                  <a:pt x="128" y="2116"/>
                </a:cubicBezTo>
                <a:cubicBezTo>
                  <a:pt x="131" y="2116"/>
                  <a:pt x="132" y="2118"/>
                  <a:pt x="133" y="2120"/>
                </a:cubicBezTo>
                <a:cubicBezTo>
                  <a:pt x="132" y="2121"/>
                  <a:pt x="124" y="2127"/>
                  <a:pt x="122" y="2129"/>
                </a:cubicBezTo>
                <a:close/>
                <a:moveTo>
                  <a:pt x="131" y="2136"/>
                </a:moveTo>
                <a:cubicBezTo>
                  <a:pt x="135" y="2140"/>
                  <a:pt x="135" y="2140"/>
                  <a:pt x="135" y="2140"/>
                </a:cubicBezTo>
                <a:cubicBezTo>
                  <a:pt x="135" y="2140"/>
                  <a:pt x="135" y="2141"/>
                  <a:pt x="135" y="2142"/>
                </a:cubicBezTo>
                <a:cubicBezTo>
                  <a:pt x="135" y="2142"/>
                  <a:pt x="135" y="2143"/>
                  <a:pt x="135" y="2143"/>
                </a:cubicBezTo>
                <a:cubicBezTo>
                  <a:pt x="126" y="2151"/>
                  <a:pt x="126" y="2151"/>
                  <a:pt x="126" y="2151"/>
                </a:cubicBezTo>
                <a:cubicBezTo>
                  <a:pt x="126" y="2151"/>
                  <a:pt x="125" y="2151"/>
                  <a:pt x="124" y="2151"/>
                </a:cubicBezTo>
                <a:cubicBezTo>
                  <a:pt x="123" y="2151"/>
                  <a:pt x="122" y="2152"/>
                  <a:pt x="121" y="2152"/>
                </a:cubicBezTo>
                <a:cubicBezTo>
                  <a:pt x="117" y="2150"/>
                  <a:pt x="117" y="2150"/>
                  <a:pt x="117" y="2150"/>
                </a:cubicBezTo>
                <a:cubicBezTo>
                  <a:pt x="122" y="2145"/>
                  <a:pt x="126" y="2140"/>
                  <a:pt x="131" y="2136"/>
                </a:cubicBezTo>
                <a:close/>
                <a:moveTo>
                  <a:pt x="107" y="2144"/>
                </a:moveTo>
                <a:cubicBezTo>
                  <a:pt x="106" y="2140"/>
                  <a:pt x="105" y="2136"/>
                  <a:pt x="108" y="2132"/>
                </a:cubicBezTo>
                <a:cubicBezTo>
                  <a:pt x="109" y="2131"/>
                  <a:pt x="111" y="2130"/>
                  <a:pt x="113" y="2131"/>
                </a:cubicBezTo>
                <a:cubicBezTo>
                  <a:pt x="115" y="2131"/>
                  <a:pt x="116" y="2132"/>
                  <a:pt x="118" y="2133"/>
                </a:cubicBezTo>
                <a:cubicBezTo>
                  <a:pt x="114" y="2136"/>
                  <a:pt x="110" y="2140"/>
                  <a:pt x="107" y="2144"/>
                </a:cubicBezTo>
                <a:close/>
                <a:moveTo>
                  <a:pt x="116" y="2151"/>
                </a:moveTo>
                <a:cubicBezTo>
                  <a:pt x="120" y="2154"/>
                  <a:pt x="120" y="2154"/>
                  <a:pt x="120" y="2154"/>
                </a:cubicBezTo>
                <a:cubicBezTo>
                  <a:pt x="120" y="2155"/>
                  <a:pt x="120" y="2155"/>
                  <a:pt x="120" y="2155"/>
                </a:cubicBezTo>
                <a:cubicBezTo>
                  <a:pt x="120" y="2157"/>
                  <a:pt x="120" y="2158"/>
                  <a:pt x="121" y="2158"/>
                </a:cubicBezTo>
                <a:cubicBezTo>
                  <a:pt x="115" y="2167"/>
                  <a:pt x="115" y="2167"/>
                  <a:pt x="115" y="2167"/>
                </a:cubicBezTo>
                <a:cubicBezTo>
                  <a:pt x="114" y="2167"/>
                  <a:pt x="114" y="2167"/>
                  <a:pt x="113" y="2167"/>
                </a:cubicBezTo>
                <a:cubicBezTo>
                  <a:pt x="112" y="2167"/>
                  <a:pt x="110" y="2168"/>
                  <a:pt x="110" y="2169"/>
                </a:cubicBezTo>
                <a:cubicBezTo>
                  <a:pt x="105" y="2168"/>
                  <a:pt x="105" y="2168"/>
                  <a:pt x="105" y="2168"/>
                </a:cubicBezTo>
                <a:cubicBezTo>
                  <a:pt x="108" y="2162"/>
                  <a:pt x="112" y="2156"/>
                  <a:pt x="116" y="2151"/>
                </a:cubicBezTo>
                <a:close/>
                <a:moveTo>
                  <a:pt x="109" y="2171"/>
                </a:moveTo>
                <a:cubicBezTo>
                  <a:pt x="109" y="2172"/>
                  <a:pt x="109" y="2172"/>
                  <a:pt x="109" y="2172"/>
                </a:cubicBezTo>
                <a:cubicBezTo>
                  <a:pt x="109" y="2173"/>
                  <a:pt x="109" y="2174"/>
                  <a:pt x="110" y="2175"/>
                </a:cubicBezTo>
                <a:cubicBezTo>
                  <a:pt x="105" y="2190"/>
                  <a:pt x="105" y="2190"/>
                  <a:pt x="105" y="2190"/>
                </a:cubicBezTo>
                <a:cubicBezTo>
                  <a:pt x="103" y="2190"/>
                  <a:pt x="101" y="2192"/>
                  <a:pt x="101" y="2194"/>
                </a:cubicBezTo>
                <a:cubicBezTo>
                  <a:pt x="97" y="2194"/>
                  <a:pt x="97" y="2194"/>
                  <a:pt x="97" y="2194"/>
                </a:cubicBezTo>
                <a:cubicBezTo>
                  <a:pt x="98" y="2188"/>
                  <a:pt x="100" y="2182"/>
                  <a:pt x="101" y="2176"/>
                </a:cubicBezTo>
                <a:cubicBezTo>
                  <a:pt x="102" y="2174"/>
                  <a:pt x="103" y="2172"/>
                  <a:pt x="104" y="2169"/>
                </a:cubicBezTo>
                <a:lnTo>
                  <a:pt x="109" y="2171"/>
                </a:lnTo>
                <a:close/>
                <a:moveTo>
                  <a:pt x="94" y="2162"/>
                </a:moveTo>
                <a:cubicBezTo>
                  <a:pt x="91" y="2160"/>
                  <a:pt x="92" y="2155"/>
                  <a:pt x="93" y="2153"/>
                </a:cubicBezTo>
                <a:cubicBezTo>
                  <a:pt x="94" y="2151"/>
                  <a:pt x="96" y="2148"/>
                  <a:pt x="98" y="2147"/>
                </a:cubicBezTo>
                <a:cubicBezTo>
                  <a:pt x="100" y="2145"/>
                  <a:pt x="102" y="2147"/>
                  <a:pt x="104" y="2148"/>
                </a:cubicBezTo>
                <a:cubicBezTo>
                  <a:pt x="100" y="2153"/>
                  <a:pt x="97" y="2157"/>
                  <a:pt x="94" y="2162"/>
                </a:cubicBezTo>
                <a:close/>
                <a:moveTo>
                  <a:pt x="97" y="2197"/>
                </a:moveTo>
                <a:cubicBezTo>
                  <a:pt x="101" y="2196"/>
                  <a:pt x="101" y="2196"/>
                  <a:pt x="101" y="2196"/>
                </a:cubicBezTo>
                <a:cubicBezTo>
                  <a:pt x="102" y="2198"/>
                  <a:pt x="103" y="2199"/>
                  <a:pt x="104" y="2199"/>
                </a:cubicBezTo>
                <a:cubicBezTo>
                  <a:pt x="104" y="2218"/>
                  <a:pt x="104" y="2218"/>
                  <a:pt x="104" y="2218"/>
                </a:cubicBezTo>
                <a:cubicBezTo>
                  <a:pt x="102" y="2218"/>
                  <a:pt x="100" y="2220"/>
                  <a:pt x="100" y="2222"/>
                </a:cubicBezTo>
                <a:cubicBezTo>
                  <a:pt x="100" y="2222"/>
                  <a:pt x="101" y="2223"/>
                  <a:pt x="101" y="2223"/>
                </a:cubicBezTo>
                <a:cubicBezTo>
                  <a:pt x="96" y="2224"/>
                  <a:pt x="96" y="2224"/>
                  <a:pt x="96" y="2224"/>
                </a:cubicBezTo>
                <a:cubicBezTo>
                  <a:pt x="95" y="2215"/>
                  <a:pt x="95" y="2206"/>
                  <a:pt x="97" y="2197"/>
                </a:cubicBezTo>
                <a:close/>
                <a:moveTo>
                  <a:pt x="111" y="2246"/>
                </a:moveTo>
                <a:cubicBezTo>
                  <a:pt x="112" y="2247"/>
                  <a:pt x="113" y="2248"/>
                  <a:pt x="114" y="2248"/>
                </a:cubicBezTo>
                <a:cubicBezTo>
                  <a:pt x="115" y="2248"/>
                  <a:pt x="116" y="2247"/>
                  <a:pt x="117" y="2247"/>
                </a:cubicBezTo>
                <a:cubicBezTo>
                  <a:pt x="122" y="2253"/>
                  <a:pt x="122" y="2253"/>
                  <a:pt x="122" y="2253"/>
                </a:cubicBezTo>
                <a:cubicBezTo>
                  <a:pt x="116" y="2256"/>
                  <a:pt x="116" y="2256"/>
                  <a:pt x="116" y="2256"/>
                </a:cubicBezTo>
                <a:cubicBezTo>
                  <a:pt x="113" y="2254"/>
                  <a:pt x="110" y="2251"/>
                  <a:pt x="107" y="2248"/>
                </a:cubicBezTo>
                <a:lnTo>
                  <a:pt x="111" y="2246"/>
                </a:lnTo>
                <a:close/>
                <a:moveTo>
                  <a:pt x="109" y="2263"/>
                </a:moveTo>
                <a:cubicBezTo>
                  <a:pt x="112" y="2266"/>
                  <a:pt x="115" y="2268"/>
                  <a:pt x="119" y="2270"/>
                </a:cubicBezTo>
                <a:cubicBezTo>
                  <a:pt x="117" y="2271"/>
                  <a:pt x="117" y="2273"/>
                  <a:pt x="115" y="2273"/>
                </a:cubicBezTo>
                <a:cubicBezTo>
                  <a:pt x="114" y="2273"/>
                  <a:pt x="112" y="2272"/>
                  <a:pt x="111" y="2271"/>
                </a:cubicBezTo>
                <a:cubicBezTo>
                  <a:pt x="109" y="2270"/>
                  <a:pt x="108" y="2268"/>
                  <a:pt x="108" y="2266"/>
                </a:cubicBezTo>
                <a:cubicBezTo>
                  <a:pt x="108" y="2265"/>
                  <a:pt x="108" y="2264"/>
                  <a:pt x="109" y="2263"/>
                </a:cubicBezTo>
                <a:close/>
                <a:moveTo>
                  <a:pt x="117" y="2258"/>
                </a:moveTo>
                <a:cubicBezTo>
                  <a:pt x="123" y="2254"/>
                  <a:pt x="123" y="2254"/>
                  <a:pt x="123" y="2254"/>
                </a:cubicBezTo>
                <a:cubicBezTo>
                  <a:pt x="128" y="2259"/>
                  <a:pt x="128" y="2259"/>
                  <a:pt x="128" y="2259"/>
                </a:cubicBezTo>
                <a:cubicBezTo>
                  <a:pt x="127" y="2260"/>
                  <a:pt x="127" y="2261"/>
                  <a:pt x="127" y="2262"/>
                </a:cubicBezTo>
                <a:cubicBezTo>
                  <a:pt x="127" y="2263"/>
                  <a:pt x="127" y="2264"/>
                  <a:pt x="128" y="2265"/>
                </a:cubicBezTo>
                <a:cubicBezTo>
                  <a:pt x="124" y="2262"/>
                  <a:pt x="121" y="2260"/>
                  <a:pt x="117" y="2258"/>
                </a:cubicBezTo>
                <a:close/>
                <a:moveTo>
                  <a:pt x="122" y="2272"/>
                </a:moveTo>
                <a:cubicBezTo>
                  <a:pt x="125" y="2274"/>
                  <a:pt x="128" y="2276"/>
                  <a:pt x="132" y="2278"/>
                </a:cubicBezTo>
                <a:cubicBezTo>
                  <a:pt x="131" y="2279"/>
                  <a:pt x="130" y="2279"/>
                  <a:pt x="129" y="2280"/>
                </a:cubicBezTo>
                <a:cubicBezTo>
                  <a:pt x="128" y="2280"/>
                  <a:pt x="126" y="2280"/>
                  <a:pt x="125" y="2279"/>
                </a:cubicBezTo>
                <a:cubicBezTo>
                  <a:pt x="123" y="2278"/>
                  <a:pt x="122" y="2277"/>
                  <a:pt x="121" y="2276"/>
                </a:cubicBezTo>
                <a:cubicBezTo>
                  <a:pt x="121" y="2274"/>
                  <a:pt x="121" y="2273"/>
                  <a:pt x="122" y="2272"/>
                </a:cubicBezTo>
                <a:close/>
                <a:moveTo>
                  <a:pt x="164" y="2286"/>
                </a:moveTo>
                <a:cubicBezTo>
                  <a:pt x="164" y="2288"/>
                  <a:pt x="161" y="2288"/>
                  <a:pt x="160" y="2289"/>
                </a:cubicBezTo>
                <a:cubicBezTo>
                  <a:pt x="158" y="2289"/>
                  <a:pt x="156" y="2288"/>
                  <a:pt x="155" y="2287"/>
                </a:cubicBezTo>
                <a:cubicBezTo>
                  <a:pt x="154" y="2287"/>
                  <a:pt x="154" y="2286"/>
                  <a:pt x="153" y="2285"/>
                </a:cubicBezTo>
                <a:cubicBezTo>
                  <a:pt x="158" y="2285"/>
                  <a:pt x="161" y="2286"/>
                  <a:pt x="164" y="2286"/>
                </a:cubicBezTo>
                <a:close/>
                <a:moveTo>
                  <a:pt x="138" y="2212"/>
                </a:moveTo>
                <a:cubicBezTo>
                  <a:pt x="136" y="2212"/>
                  <a:pt x="135" y="2211"/>
                  <a:pt x="135" y="2209"/>
                </a:cubicBezTo>
                <a:cubicBezTo>
                  <a:pt x="135" y="2207"/>
                  <a:pt x="136" y="2206"/>
                  <a:pt x="138" y="2206"/>
                </a:cubicBezTo>
                <a:cubicBezTo>
                  <a:pt x="140" y="2206"/>
                  <a:pt x="141" y="2207"/>
                  <a:pt x="141" y="2209"/>
                </a:cubicBezTo>
                <a:cubicBezTo>
                  <a:pt x="141" y="2211"/>
                  <a:pt x="140" y="2212"/>
                  <a:pt x="138" y="2212"/>
                </a:cubicBezTo>
                <a:close/>
                <a:moveTo>
                  <a:pt x="281" y="2091"/>
                </a:moveTo>
                <a:cubicBezTo>
                  <a:pt x="281" y="2099"/>
                  <a:pt x="281" y="2099"/>
                  <a:pt x="281" y="2099"/>
                </a:cubicBezTo>
                <a:cubicBezTo>
                  <a:pt x="279" y="2099"/>
                  <a:pt x="278" y="2101"/>
                  <a:pt x="278" y="2102"/>
                </a:cubicBezTo>
                <a:cubicBezTo>
                  <a:pt x="258" y="2102"/>
                  <a:pt x="258" y="2102"/>
                  <a:pt x="258" y="2102"/>
                </a:cubicBezTo>
                <a:cubicBezTo>
                  <a:pt x="258" y="2101"/>
                  <a:pt x="257" y="2100"/>
                  <a:pt x="255" y="2099"/>
                </a:cubicBezTo>
                <a:cubicBezTo>
                  <a:pt x="255" y="2092"/>
                  <a:pt x="255" y="2092"/>
                  <a:pt x="255" y="2092"/>
                </a:cubicBezTo>
                <a:cubicBezTo>
                  <a:pt x="265" y="2091"/>
                  <a:pt x="274" y="2091"/>
                  <a:pt x="281" y="2091"/>
                </a:cubicBezTo>
                <a:close/>
                <a:moveTo>
                  <a:pt x="258" y="2081"/>
                </a:moveTo>
                <a:cubicBezTo>
                  <a:pt x="258" y="2080"/>
                  <a:pt x="258" y="2078"/>
                  <a:pt x="258" y="2077"/>
                </a:cubicBezTo>
                <a:cubicBezTo>
                  <a:pt x="259" y="2075"/>
                  <a:pt x="262" y="2074"/>
                  <a:pt x="264" y="2074"/>
                </a:cubicBezTo>
                <a:cubicBezTo>
                  <a:pt x="266" y="2074"/>
                  <a:pt x="268" y="2074"/>
                  <a:pt x="270" y="2076"/>
                </a:cubicBezTo>
                <a:cubicBezTo>
                  <a:pt x="272" y="2077"/>
                  <a:pt x="272" y="2079"/>
                  <a:pt x="273" y="2081"/>
                </a:cubicBezTo>
                <a:cubicBezTo>
                  <a:pt x="267" y="2081"/>
                  <a:pt x="262" y="2081"/>
                  <a:pt x="258" y="2081"/>
                </a:cubicBezTo>
                <a:close/>
                <a:moveTo>
                  <a:pt x="300" y="2091"/>
                </a:moveTo>
                <a:cubicBezTo>
                  <a:pt x="302" y="2091"/>
                  <a:pt x="305" y="2091"/>
                  <a:pt x="308" y="2092"/>
                </a:cubicBezTo>
                <a:cubicBezTo>
                  <a:pt x="308" y="2099"/>
                  <a:pt x="308" y="2099"/>
                  <a:pt x="308" y="2099"/>
                </a:cubicBezTo>
                <a:cubicBezTo>
                  <a:pt x="306" y="2100"/>
                  <a:pt x="304" y="2101"/>
                  <a:pt x="304" y="2103"/>
                </a:cubicBezTo>
                <a:cubicBezTo>
                  <a:pt x="286" y="2102"/>
                  <a:pt x="286" y="2102"/>
                  <a:pt x="286" y="2102"/>
                </a:cubicBezTo>
                <a:cubicBezTo>
                  <a:pt x="286" y="2101"/>
                  <a:pt x="285" y="2100"/>
                  <a:pt x="283" y="2099"/>
                </a:cubicBezTo>
                <a:cubicBezTo>
                  <a:pt x="283" y="2091"/>
                  <a:pt x="283" y="2091"/>
                  <a:pt x="283" y="2091"/>
                </a:cubicBezTo>
                <a:cubicBezTo>
                  <a:pt x="291" y="2091"/>
                  <a:pt x="296" y="2091"/>
                  <a:pt x="300" y="2091"/>
                </a:cubicBezTo>
                <a:close/>
                <a:moveTo>
                  <a:pt x="302" y="2075"/>
                </a:moveTo>
                <a:cubicBezTo>
                  <a:pt x="304" y="2075"/>
                  <a:pt x="306" y="2076"/>
                  <a:pt x="307" y="2077"/>
                </a:cubicBezTo>
                <a:cubicBezTo>
                  <a:pt x="308" y="2078"/>
                  <a:pt x="308" y="2080"/>
                  <a:pt x="309" y="2081"/>
                </a:cubicBezTo>
                <a:cubicBezTo>
                  <a:pt x="306" y="2081"/>
                  <a:pt x="297" y="2080"/>
                  <a:pt x="294" y="2080"/>
                </a:cubicBezTo>
                <a:cubicBezTo>
                  <a:pt x="294" y="2080"/>
                  <a:pt x="294" y="2074"/>
                  <a:pt x="302" y="2075"/>
                </a:cubicBezTo>
                <a:close/>
                <a:moveTo>
                  <a:pt x="307" y="2108"/>
                </a:moveTo>
                <a:cubicBezTo>
                  <a:pt x="307" y="2114"/>
                  <a:pt x="307" y="2114"/>
                  <a:pt x="307" y="2114"/>
                </a:cubicBezTo>
                <a:cubicBezTo>
                  <a:pt x="300" y="2114"/>
                  <a:pt x="292" y="2113"/>
                  <a:pt x="284" y="2113"/>
                </a:cubicBezTo>
                <a:cubicBezTo>
                  <a:pt x="284" y="2107"/>
                  <a:pt x="284" y="2107"/>
                  <a:pt x="284" y="2107"/>
                </a:cubicBezTo>
                <a:cubicBezTo>
                  <a:pt x="285" y="2107"/>
                  <a:pt x="286" y="2106"/>
                  <a:pt x="286" y="2104"/>
                </a:cubicBezTo>
                <a:cubicBezTo>
                  <a:pt x="304" y="2105"/>
                  <a:pt x="304" y="2105"/>
                  <a:pt x="304" y="2105"/>
                </a:cubicBezTo>
                <a:cubicBezTo>
                  <a:pt x="305" y="2107"/>
                  <a:pt x="306" y="2108"/>
                  <a:pt x="307" y="2108"/>
                </a:cubicBezTo>
                <a:close/>
                <a:moveTo>
                  <a:pt x="278" y="2080"/>
                </a:moveTo>
                <a:cubicBezTo>
                  <a:pt x="278" y="2079"/>
                  <a:pt x="278" y="2078"/>
                  <a:pt x="279" y="2077"/>
                </a:cubicBezTo>
                <a:cubicBezTo>
                  <a:pt x="280" y="2076"/>
                  <a:pt x="281" y="2075"/>
                  <a:pt x="283" y="2075"/>
                </a:cubicBezTo>
                <a:cubicBezTo>
                  <a:pt x="287" y="2075"/>
                  <a:pt x="289" y="2077"/>
                  <a:pt x="290" y="2080"/>
                </a:cubicBezTo>
                <a:cubicBezTo>
                  <a:pt x="286" y="2080"/>
                  <a:pt x="282" y="2080"/>
                  <a:pt x="278" y="2080"/>
                </a:cubicBezTo>
                <a:close/>
                <a:moveTo>
                  <a:pt x="282" y="2113"/>
                </a:moveTo>
                <a:cubicBezTo>
                  <a:pt x="273" y="2113"/>
                  <a:pt x="264" y="2113"/>
                  <a:pt x="256" y="2114"/>
                </a:cubicBezTo>
                <a:cubicBezTo>
                  <a:pt x="255" y="2108"/>
                  <a:pt x="255" y="2108"/>
                  <a:pt x="255" y="2108"/>
                </a:cubicBezTo>
                <a:cubicBezTo>
                  <a:pt x="257" y="2108"/>
                  <a:pt x="258" y="2106"/>
                  <a:pt x="259" y="2104"/>
                </a:cubicBezTo>
                <a:cubicBezTo>
                  <a:pt x="278" y="2104"/>
                  <a:pt x="278" y="2104"/>
                  <a:pt x="278" y="2104"/>
                </a:cubicBezTo>
                <a:cubicBezTo>
                  <a:pt x="278" y="2106"/>
                  <a:pt x="280" y="2108"/>
                  <a:pt x="281" y="2108"/>
                </a:cubicBezTo>
                <a:lnTo>
                  <a:pt x="282" y="2113"/>
                </a:lnTo>
                <a:close/>
                <a:moveTo>
                  <a:pt x="331" y="2094"/>
                </a:moveTo>
                <a:cubicBezTo>
                  <a:pt x="331" y="2102"/>
                  <a:pt x="331" y="2102"/>
                  <a:pt x="331" y="2102"/>
                </a:cubicBezTo>
                <a:cubicBezTo>
                  <a:pt x="329" y="2102"/>
                  <a:pt x="328" y="2104"/>
                  <a:pt x="328" y="2105"/>
                </a:cubicBezTo>
                <a:cubicBezTo>
                  <a:pt x="313" y="2103"/>
                  <a:pt x="313" y="2103"/>
                  <a:pt x="313" y="2103"/>
                </a:cubicBezTo>
                <a:cubicBezTo>
                  <a:pt x="312" y="2101"/>
                  <a:pt x="311" y="2100"/>
                  <a:pt x="310" y="2100"/>
                </a:cubicBezTo>
                <a:cubicBezTo>
                  <a:pt x="310" y="2092"/>
                  <a:pt x="310" y="2092"/>
                  <a:pt x="310" y="2092"/>
                </a:cubicBezTo>
                <a:cubicBezTo>
                  <a:pt x="317" y="2092"/>
                  <a:pt x="324" y="2093"/>
                  <a:pt x="331" y="2094"/>
                </a:cubicBezTo>
                <a:close/>
                <a:moveTo>
                  <a:pt x="313" y="2081"/>
                </a:moveTo>
                <a:cubicBezTo>
                  <a:pt x="314" y="2077"/>
                  <a:pt x="318" y="2076"/>
                  <a:pt x="320" y="2076"/>
                </a:cubicBezTo>
                <a:cubicBezTo>
                  <a:pt x="324" y="2075"/>
                  <a:pt x="327" y="2078"/>
                  <a:pt x="329" y="2082"/>
                </a:cubicBezTo>
                <a:cubicBezTo>
                  <a:pt x="323" y="2082"/>
                  <a:pt x="318" y="2081"/>
                  <a:pt x="313" y="2081"/>
                </a:cubicBezTo>
                <a:cubicBezTo>
                  <a:pt x="313" y="2081"/>
                  <a:pt x="313" y="2081"/>
                  <a:pt x="313" y="2081"/>
                </a:cubicBezTo>
                <a:close/>
                <a:moveTo>
                  <a:pt x="313" y="2105"/>
                </a:moveTo>
                <a:cubicBezTo>
                  <a:pt x="328" y="2107"/>
                  <a:pt x="328" y="2107"/>
                  <a:pt x="328" y="2107"/>
                </a:cubicBezTo>
                <a:cubicBezTo>
                  <a:pt x="328" y="2109"/>
                  <a:pt x="329" y="2110"/>
                  <a:pt x="330" y="2110"/>
                </a:cubicBezTo>
                <a:cubicBezTo>
                  <a:pt x="330" y="2116"/>
                  <a:pt x="330" y="2116"/>
                  <a:pt x="330" y="2116"/>
                </a:cubicBezTo>
                <a:cubicBezTo>
                  <a:pt x="323" y="2115"/>
                  <a:pt x="316" y="2115"/>
                  <a:pt x="309" y="2114"/>
                </a:cubicBezTo>
                <a:cubicBezTo>
                  <a:pt x="310" y="2108"/>
                  <a:pt x="310" y="2108"/>
                  <a:pt x="310" y="2108"/>
                </a:cubicBezTo>
                <a:cubicBezTo>
                  <a:pt x="311" y="2108"/>
                  <a:pt x="312" y="2107"/>
                  <a:pt x="313" y="2105"/>
                </a:cubicBezTo>
                <a:close/>
                <a:moveTo>
                  <a:pt x="360" y="2098"/>
                </a:moveTo>
                <a:cubicBezTo>
                  <a:pt x="359" y="2106"/>
                  <a:pt x="359" y="2106"/>
                  <a:pt x="359" y="2106"/>
                </a:cubicBezTo>
                <a:cubicBezTo>
                  <a:pt x="357" y="2107"/>
                  <a:pt x="356" y="2108"/>
                  <a:pt x="356" y="2109"/>
                </a:cubicBezTo>
                <a:cubicBezTo>
                  <a:pt x="336" y="2106"/>
                  <a:pt x="336" y="2106"/>
                  <a:pt x="336" y="2106"/>
                </a:cubicBezTo>
                <a:cubicBezTo>
                  <a:pt x="336" y="2106"/>
                  <a:pt x="336" y="2106"/>
                  <a:pt x="336" y="2106"/>
                </a:cubicBezTo>
                <a:cubicBezTo>
                  <a:pt x="336" y="2104"/>
                  <a:pt x="335" y="2102"/>
                  <a:pt x="333" y="2102"/>
                </a:cubicBezTo>
                <a:cubicBezTo>
                  <a:pt x="333" y="2094"/>
                  <a:pt x="333" y="2094"/>
                  <a:pt x="333" y="2094"/>
                </a:cubicBezTo>
                <a:cubicBezTo>
                  <a:pt x="342" y="2095"/>
                  <a:pt x="351" y="2097"/>
                  <a:pt x="360" y="2098"/>
                </a:cubicBezTo>
                <a:close/>
                <a:moveTo>
                  <a:pt x="334" y="2083"/>
                </a:moveTo>
                <a:cubicBezTo>
                  <a:pt x="334" y="2082"/>
                  <a:pt x="335" y="2081"/>
                  <a:pt x="336" y="2081"/>
                </a:cubicBezTo>
                <a:cubicBezTo>
                  <a:pt x="337" y="2079"/>
                  <a:pt x="340" y="2079"/>
                  <a:pt x="342" y="2080"/>
                </a:cubicBezTo>
                <a:cubicBezTo>
                  <a:pt x="345" y="2080"/>
                  <a:pt x="347" y="2082"/>
                  <a:pt x="347" y="2085"/>
                </a:cubicBezTo>
                <a:cubicBezTo>
                  <a:pt x="343" y="2084"/>
                  <a:pt x="338" y="2083"/>
                  <a:pt x="334" y="2083"/>
                </a:cubicBezTo>
                <a:close/>
                <a:moveTo>
                  <a:pt x="412" y="2110"/>
                </a:moveTo>
                <a:cubicBezTo>
                  <a:pt x="411" y="2117"/>
                  <a:pt x="411" y="2117"/>
                  <a:pt x="411" y="2117"/>
                </a:cubicBezTo>
                <a:cubicBezTo>
                  <a:pt x="411" y="2117"/>
                  <a:pt x="411" y="2117"/>
                  <a:pt x="411" y="2117"/>
                </a:cubicBezTo>
                <a:cubicBezTo>
                  <a:pt x="409" y="2117"/>
                  <a:pt x="407" y="2118"/>
                  <a:pt x="406" y="2120"/>
                </a:cubicBezTo>
                <a:cubicBezTo>
                  <a:pt x="388" y="2116"/>
                  <a:pt x="388" y="2116"/>
                  <a:pt x="388" y="2116"/>
                </a:cubicBezTo>
                <a:cubicBezTo>
                  <a:pt x="388" y="2115"/>
                  <a:pt x="389" y="2115"/>
                  <a:pt x="389" y="2115"/>
                </a:cubicBezTo>
                <a:cubicBezTo>
                  <a:pt x="389" y="2113"/>
                  <a:pt x="387" y="2111"/>
                  <a:pt x="385" y="2111"/>
                </a:cubicBezTo>
                <a:cubicBezTo>
                  <a:pt x="386" y="2103"/>
                  <a:pt x="386" y="2103"/>
                  <a:pt x="386" y="2103"/>
                </a:cubicBezTo>
                <a:cubicBezTo>
                  <a:pt x="394" y="2105"/>
                  <a:pt x="403" y="2107"/>
                  <a:pt x="412" y="2110"/>
                </a:cubicBezTo>
                <a:close/>
                <a:moveTo>
                  <a:pt x="389" y="2092"/>
                </a:moveTo>
                <a:cubicBezTo>
                  <a:pt x="389" y="2092"/>
                  <a:pt x="391" y="2089"/>
                  <a:pt x="392" y="2089"/>
                </a:cubicBezTo>
                <a:cubicBezTo>
                  <a:pt x="394" y="2088"/>
                  <a:pt x="396" y="2088"/>
                  <a:pt x="398" y="2089"/>
                </a:cubicBezTo>
                <a:cubicBezTo>
                  <a:pt x="402" y="2091"/>
                  <a:pt x="402" y="2094"/>
                  <a:pt x="402" y="2095"/>
                </a:cubicBezTo>
                <a:cubicBezTo>
                  <a:pt x="398" y="2094"/>
                  <a:pt x="393" y="2093"/>
                  <a:pt x="389" y="2092"/>
                </a:cubicBezTo>
                <a:close/>
                <a:moveTo>
                  <a:pt x="480" y="2129"/>
                </a:moveTo>
                <a:cubicBezTo>
                  <a:pt x="478" y="2136"/>
                  <a:pt x="478" y="2136"/>
                  <a:pt x="478" y="2136"/>
                </a:cubicBezTo>
                <a:cubicBezTo>
                  <a:pt x="478" y="2136"/>
                  <a:pt x="478" y="2136"/>
                  <a:pt x="478" y="2136"/>
                </a:cubicBezTo>
                <a:cubicBezTo>
                  <a:pt x="476" y="2136"/>
                  <a:pt x="475" y="2137"/>
                  <a:pt x="474" y="2138"/>
                </a:cubicBezTo>
                <a:cubicBezTo>
                  <a:pt x="458" y="2133"/>
                  <a:pt x="458" y="2133"/>
                  <a:pt x="458" y="2133"/>
                </a:cubicBezTo>
                <a:cubicBezTo>
                  <a:pt x="458" y="2132"/>
                  <a:pt x="457" y="2131"/>
                  <a:pt x="456" y="2130"/>
                </a:cubicBezTo>
                <a:cubicBezTo>
                  <a:pt x="458" y="2122"/>
                  <a:pt x="458" y="2122"/>
                  <a:pt x="458" y="2122"/>
                </a:cubicBezTo>
                <a:cubicBezTo>
                  <a:pt x="465" y="2124"/>
                  <a:pt x="473" y="2126"/>
                  <a:pt x="480" y="2129"/>
                </a:cubicBezTo>
                <a:close/>
                <a:moveTo>
                  <a:pt x="462" y="2111"/>
                </a:moveTo>
                <a:cubicBezTo>
                  <a:pt x="464" y="2106"/>
                  <a:pt x="468" y="2106"/>
                  <a:pt x="470" y="2107"/>
                </a:cubicBezTo>
                <a:cubicBezTo>
                  <a:pt x="471" y="2107"/>
                  <a:pt x="473" y="2109"/>
                  <a:pt x="474" y="2110"/>
                </a:cubicBezTo>
                <a:cubicBezTo>
                  <a:pt x="474" y="2112"/>
                  <a:pt x="474" y="2113"/>
                  <a:pt x="474" y="2115"/>
                </a:cubicBezTo>
                <a:cubicBezTo>
                  <a:pt x="470" y="2114"/>
                  <a:pt x="466" y="2112"/>
                  <a:pt x="462" y="2111"/>
                </a:cubicBezTo>
                <a:close/>
                <a:moveTo>
                  <a:pt x="478" y="2116"/>
                </a:moveTo>
                <a:cubicBezTo>
                  <a:pt x="481" y="2111"/>
                  <a:pt x="486" y="2113"/>
                  <a:pt x="488" y="2114"/>
                </a:cubicBezTo>
                <a:cubicBezTo>
                  <a:pt x="491" y="2114"/>
                  <a:pt x="493" y="2116"/>
                  <a:pt x="494" y="2118"/>
                </a:cubicBezTo>
                <a:cubicBezTo>
                  <a:pt x="495" y="2119"/>
                  <a:pt x="494" y="2120"/>
                  <a:pt x="494" y="2121"/>
                </a:cubicBezTo>
                <a:cubicBezTo>
                  <a:pt x="489" y="2120"/>
                  <a:pt x="484" y="2118"/>
                  <a:pt x="478" y="2116"/>
                </a:cubicBezTo>
                <a:close/>
                <a:moveTo>
                  <a:pt x="476" y="2145"/>
                </a:moveTo>
                <a:cubicBezTo>
                  <a:pt x="475" y="2148"/>
                  <a:pt x="475" y="2148"/>
                  <a:pt x="475" y="2148"/>
                </a:cubicBezTo>
                <a:cubicBezTo>
                  <a:pt x="468" y="2146"/>
                  <a:pt x="460" y="2144"/>
                  <a:pt x="453" y="2141"/>
                </a:cubicBezTo>
                <a:cubicBezTo>
                  <a:pt x="454" y="2139"/>
                  <a:pt x="454" y="2139"/>
                  <a:pt x="454" y="2139"/>
                </a:cubicBezTo>
                <a:cubicBezTo>
                  <a:pt x="454" y="2139"/>
                  <a:pt x="454" y="2139"/>
                  <a:pt x="454" y="2139"/>
                </a:cubicBezTo>
                <a:cubicBezTo>
                  <a:pt x="456" y="2139"/>
                  <a:pt x="458" y="2137"/>
                  <a:pt x="458" y="2135"/>
                </a:cubicBezTo>
                <a:cubicBezTo>
                  <a:pt x="474" y="2140"/>
                  <a:pt x="474" y="2140"/>
                  <a:pt x="474" y="2140"/>
                </a:cubicBezTo>
                <a:cubicBezTo>
                  <a:pt x="474" y="2140"/>
                  <a:pt x="474" y="2140"/>
                  <a:pt x="474" y="2141"/>
                </a:cubicBezTo>
                <a:cubicBezTo>
                  <a:pt x="474" y="2142"/>
                  <a:pt x="475" y="2144"/>
                  <a:pt x="476" y="2145"/>
                </a:cubicBezTo>
                <a:close/>
                <a:moveTo>
                  <a:pt x="457" y="2110"/>
                </a:moveTo>
                <a:cubicBezTo>
                  <a:pt x="453" y="2108"/>
                  <a:pt x="448" y="2107"/>
                  <a:pt x="443" y="2106"/>
                </a:cubicBezTo>
                <a:cubicBezTo>
                  <a:pt x="443" y="2105"/>
                  <a:pt x="446" y="2100"/>
                  <a:pt x="452" y="2102"/>
                </a:cubicBezTo>
                <a:cubicBezTo>
                  <a:pt x="458" y="2104"/>
                  <a:pt x="458" y="2108"/>
                  <a:pt x="457" y="2110"/>
                </a:cubicBezTo>
                <a:close/>
                <a:moveTo>
                  <a:pt x="456" y="2121"/>
                </a:moveTo>
                <a:cubicBezTo>
                  <a:pt x="454" y="2130"/>
                  <a:pt x="454" y="2130"/>
                  <a:pt x="454" y="2130"/>
                </a:cubicBezTo>
                <a:cubicBezTo>
                  <a:pt x="452" y="2130"/>
                  <a:pt x="451" y="2131"/>
                  <a:pt x="450" y="2132"/>
                </a:cubicBezTo>
                <a:cubicBezTo>
                  <a:pt x="439" y="2128"/>
                  <a:pt x="439" y="2128"/>
                  <a:pt x="439" y="2128"/>
                </a:cubicBezTo>
                <a:cubicBezTo>
                  <a:pt x="439" y="2128"/>
                  <a:pt x="439" y="2128"/>
                  <a:pt x="439" y="2128"/>
                </a:cubicBezTo>
                <a:cubicBezTo>
                  <a:pt x="439" y="2126"/>
                  <a:pt x="438" y="2124"/>
                  <a:pt x="436" y="2124"/>
                </a:cubicBezTo>
                <a:cubicBezTo>
                  <a:pt x="437" y="2116"/>
                  <a:pt x="437" y="2116"/>
                  <a:pt x="437" y="2116"/>
                </a:cubicBezTo>
                <a:cubicBezTo>
                  <a:pt x="443" y="2118"/>
                  <a:pt x="449" y="2120"/>
                  <a:pt x="456" y="2121"/>
                </a:cubicBezTo>
                <a:close/>
                <a:moveTo>
                  <a:pt x="452" y="2138"/>
                </a:moveTo>
                <a:cubicBezTo>
                  <a:pt x="451" y="2141"/>
                  <a:pt x="451" y="2141"/>
                  <a:pt x="451" y="2141"/>
                </a:cubicBezTo>
                <a:cubicBezTo>
                  <a:pt x="445" y="2139"/>
                  <a:pt x="439" y="2138"/>
                  <a:pt x="434" y="2136"/>
                </a:cubicBezTo>
                <a:cubicBezTo>
                  <a:pt x="434" y="2132"/>
                  <a:pt x="434" y="2132"/>
                  <a:pt x="434" y="2132"/>
                </a:cubicBezTo>
                <a:cubicBezTo>
                  <a:pt x="434" y="2132"/>
                  <a:pt x="434" y="2132"/>
                  <a:pt x="434" y="2132"/>
                </a:cubicBezTo>
                <a:cubicBezTo>
                  <a:pt x="436" y="2132"/>
                  <a:pt x="438" y="2131"/>
                  <a:pt x="438" y="2130"/>
                </a:cubicBezTo>
                <a:cubicBezTo>
                  <a:pt x="450" y="2134"/>
                  <a:pt x="450" y="2134"/>
                  <a:pt x="450" y="2134"/>
                </a:cubicBezTo>
                <a:cubicBezTo>
                  <a:pt x="450" y="2134"/>
                  <a:pt x="450" y="2134"/>
                  <a:pt x="450" y="2134"/>
                </a:cubicBezTo>
                <a:cubicBezTo>
                  <a:pt x="450" y="2136"/>
                  <a:pt x="450" y="2137"/>
                  <a:pt x="452" y="2138"/>
                </a:cubicBezTo>
                <a:close/>
                <a:moveTo>
                  <a:pt x="425" y="2101"/>
                </a:moveTo>
                <a:cubicBezTo>
                  <a:pt x="425" y="2101"/>
                  <a:pt x="430" y="2096"/>
                  <a:pt x="434" y="2097"/>
                </a:cubicBezTo>
                <a:cubicBezTo>
                  <a:pt x="438" y="2098"/>
                  <a:pt x="439" y="2101"/>
                  <a:pt x="439" y="2105"/>
                </a:cubicBezTo>
                <a:cubicBezTo>
                  <a:pt x="434" y="2103"/>
                  <a:pt x="430" y="2102"/>
                  <a:pt x="425" y="2101"/>
                </a:cubicBezTo>
                <a:close/>
                <a:moveTo>
                  <a:pt x="435" y="2116"/>
                </a:moveTo>
                <a:cubicBezTo>
                  <a:pt x="434" y="2124"/>
                  <a:pt x="434" y="2124"/>
                  <a:pt x="434" y="2124"/>
                </a:cubicBezTo>
                <a:cubicBezTo>
                  <a:pt x="432" y="2124"/>
                  <a:pt x="431" y="2125"/>
                  <a:pt x="430" y="2126"/>
                </a:cubicBezTo>
                <a:cubicBezTo>
                  <a:pt x="415" y="2122"/>
                  <a:pt x="415" y="2122"/>
                  <a:pt x="415" y="2122"/>
                </a:cubicBezTo>
                <a:cubicBezTo>
                  <a:pt x="415" y="2122"/>
                  <a:pt x="415" y="2122"/>
                  <a:pt x="415" y="2122"/>
                </a:cubicBezTo>
                <a:cubicBezTo>
                  <a:pt x="415" y="2120"/>
                  <a:pt x="414" y="2119"/>
                  <a:pt x="413" y="2118"/>
                </a:cubicBezTo>
                <a:cubicBezTo>
                  <a:pt x="414" y="2110"/>
                  <a:pt x="414" y="2110"/>
                  <a:pt x="414" y="2110"/>
                </a:cubicBezTo>
                <a:cubicBezTo>
                  <a:pt x="421" y="2112"/>
                  <a:pt x="428" y="2114"/>
                  <a:pt x="435" y="2116"/>
                </a:cubicBezTo>
                <a:close/>
                <a:moveTo>
                  <a:pt x="432" y="2132"/>
                </a:moveTo>
                <a:cubicBezTo>
                  <a:pt x="432" y="2136"/>
                  <a:pt x="432" y="2136"/>
                  <a:pt x="432" y="2136"/>
                </a:cubicBezTo>
                <a:cubicBezTo>
                  <a:pt x="424" y="2133"/>
                  <a:pt x="416" y="2131"/>
                  <a:pt x="411" y="2130"/>
                </a:cubicBezTo>
                <a:cubicBezTo>
                  <a:pt x="411" y="2126"/>
                  <a:pt x="411" y="2126"/>
                  <a:pt x="411" y="2126"/>
                </a:cubicBezTo>
                <a:cubicBezTo>
                  <a:pt x="412" y="2126"/>
                  <a:pt x="413" y="2125"/>
                  <a:pt x="414" y="2124"/>
                </a:cubicBezTo>
                <a:cubicBezTo>
                  <a:pt x="430" y="2128"/>
                  <a:pt x="430" y="2128"/>
                  <a:pt x="430" y="2128"/>
                </a:cubicBezTo>
                <a:cubicBezTo>
                  <a:pt x="430" y="2130"/>
                  <a:pt x="431" y="2131"/>
                  <a:pt x="432" y="2132"/>
                </a:cubicBezTo>
                <a:close/>
                <a:moveTo>
                  <a:pt x="407" y="2096"/>
                </a:moveTo>
                <a:cubicBezTo>
                  <a:pt x="408" y="2092"/>
                  <a:pt x="412" y="2092"/>
                  <a:pt x="414" y="2092"/>
                </a:cubicBezTo>
                <a:cubicBezTo>
                  <a:pt x="416" y="2093"/>
                  <a:pt x="418" y="2094"/>
                  <a:pt x="419" y="2096"/>
                </a:cubicBezTo>
                <a:cubicBezTo>
                  <a:pt x="420" y="2097"/>
                  <a:pt x="420" y="2098"/>
                  <a:pt x="420" y="2099"/>
                </a:cubicBezTo>
                <a:cubicBezTo>
                  <a:pt x="416" y="2098"/>
                  <a:pt x="411" y="2097"/>
                  <a:pt x="407" y="2096"/>
                </a:cubicBezTo>
                <a:close/>
                <a:moveTo>
                  <a:pt x="388" y="2117"/>
                </a:moveTo>
                <a:cubicBezTo>
                  <a:pt x="406" y="2122"/>
                  <a:pt x="406" y="2122"/>
                  <a:pt x="406" y="2122"/>
                </a:cubicBezTo>
                <a:cubicBezTo>
                  <a:pt x="406" y="2124"/>
                  <a:pt x="407" y="2125"/>
                  <a:pt x="409" y="2126"/>
                </a:cubicBezTo>
                <a:cubicBezTo>
                  <a:pt x="409" y="2129"/>
                  <a:pt x="409" y="2129"/>
                  <a:pt x="409" y="2129"/>
                </a:cubicBezTo>
                <a:cubicBezTo>
                  <a:pt x="405" y="2128"/>
                  <a:pt x="401" y="2127"/>
                  <a:pt x="399" y="2127"/>
                </a:cubicBezTo>
                <a:cubicBezTo>
                  <a:pt x="397" y="2127"/>
                  <a:pt x="392" y="2125"/>
                  <a:pt x="384" y="2124"/>
                </a:cubicBezTo>
                <a:cubicBezTo>
                  <a:pt x="384" y="2120"/>
                  <a:pt x="384" y="2120"/>
                  <a:pt x="384" y="2120"/>
                </a:cubicBezTo>
                <a:cubicBezTo>
                  <a:pt x="386" y="2119"/>
                  <a:pt x="387" y="2119"/>
                  <a:pt x="388" y="2117"/>
                </a:cubicBezTo>
                <a:close/>
                <a:moveTo>
                  <a:pt x="371" y="2088"/>
                </a:moveTo>
                <a:cubicBezTo>
                  <a:pt x="371" y="2088"/>
                  <a:pt x="371" y="2087"/>
                  <a:pt x="372" y="2086"/>
                </a:cubicBezTo>
                <a:cubicBezTo>
                  <a:pt x="374" y="2085"/>
                  <a:pt x="376" y="2085"/>
                  <a:pt x="378" y="2085"/>
                </a:cubicBezTo>
                <a:cubicBezTo>
                  <a:pt x="380" y="2085"/>
                  <a:pt x="382" y="2086"/>
                  <a:pt x="383" y="2088"/>
                </a:cubicBezTo>
                <a:cubicBezTo>
                  <a:pt x="384" y="2089"/>
                  <a:pt x="384" y="2090"/>
                  <a:pt x="384" y="2091"/>
                </a:cubicBezTo>
                <a:cubicBezTo>
                  <a:pt x="380" y="2090"/>
                  <a:pt x="375" y="2089"/>
                  <a:pt x="371" y="2088"/>
                </a:cubicBezTo>
                <a:close/>
                <a:moveTo>
                  <a:pt x="384" y="2103"/>
                </a:moveTo>
                <a:cubicBezTo>
                  <a:pt x="383" y="2111"/>
                  <a:pt x="383" y="2111"/>
                  <a:pt x="383" y="2111"/>
                </a:cubicBezTo>
                <a:cubicBezTo>
                  <a:pt x="382" y="2111"/>
                  <a:pt x="380" y="2112"/>
                  <a:pt x="380" y="2114"/>
                </a:cubicBezTo>
                <a:cubicBezTo>
                  <a:pt x="364" y="2110"/>
                  <a:pt x="364" y="2110"/>
                  <a:pt x="364" y="2110"/>
                </a:cubicBezTo>
                <a:cubicBezTo>
                  <a:pt x="364" y="2108"/>
                  <a:pt x="363" y="2107"/>
                  <a:pt x="361" y="2106"/>
                </a:cubicBezTo>
                <a:cubicBezTo>
                  <a:pt x="362" y="2099"/>
                  <a:pt x="362" y="2099"/>
                  <a:pt x="362" y="2099"/>
                </a:cubicBezTo>
                <a:cubicBezTo>
                  <a:pt x="369" y="2100"/>
                  <a:pt x="376" y="2101"/>
                  <a:pt x="384" y="2103"/>
                </a:cubicBezTo>
                <a:close/>
                <a:moveTo>
                  <a:pt x="382" y="2119"/>
                </a:moveTo>
                <a:cubicBezTo>
                  <a:pt x="382" y="2123"/>
                  <a:pt x="382" y="2123"/>
                  <a:pt x="382" y="2123"/>
                </a:cubicBezTo>
                <a:cubicBezTo>
                  <a:pt x="376" y="2122"/>
                  <a:pt x="368" y="2121"/>
                  <a:pt x="360" y="2120"/>
                </a:cubicBezTo>
                <a:cubicBezTo>
                  <a:pt x="360" y="2115"/>
                  <a:pt x="360" y="2115"/>
                  <a:pt x="360" y="2115"/>
                </a:cubicBezTo>
                <a:cubicBezTo>
                  <a:pt x="362" y="2115"/>
                  <a:pt x="363" y="2114"/>
                  <a:pt x="364" y="2112"/>
                </a:cubicBezTo>
                <a:cubicBezTo>
                  <a:pt x="380" y="2116"/>
                  <a:pt x="380" y="2116"/>
                  <a:pt x="380" y="2116"/>
                </a:cubicBezTo>
                <a:cubicBezTo>
                  <a:pt x="380" y="2117"/>
                  <a:pt x="381" y="2119"/>
                  <a:pt x="382" y="2119"/>
                </a:cubicBezTo>
                <a:close/>
                <a:moveTo>
                  <a:pt x="353" y="2085"/>
                </a:moveTo>
                <a:cubicBezTo>
                  <a:pt x="353" y="2082"/>
                  <a:pt x="357" y="2081"/>
                  <a:pt x="359" y="2081"/>
                </a:cubicBezTo>
                <a:cubicBezTo>
                  <a:pt x="363" y="2082"/>
                  <a:pt x="365" y="2084"/>
                  <a:pt x="366" y="2088"/>
                </a:cubicBezTo>
                <a:cubicBezTo>
                  <a:pt x="361" y="2087"/>
                  <a:pt x="357" y="2086"/>
                  <a:pt x="353" y="2085"/>
                </a:cubicBezTo>
                <a:close/>
                <a:moveTo>
                  <a:pt x="336" y="2108"/>
                </a:moveTo>
                <a:cubicBezTo>
                  <a:pt x="355" y="2111"/>
                  <a:pt x="355" y="2111"/>
                  <a:pt x="355" y="2111"/>
                </a:cubicBezTo>
                <a:cubicBezTo>
                  <a:pt x="355" y="2113"/>
                  <a:pt x="357" y="2114"/>
                  <a:pt x="358" y="2115"/>
                </a:cubicBezTo>
                <a:cubicBezTo>
                  <a:pt x="358" y="2119"/>
                  <a:pt x="358" y="2119"/>
                  <a:pt x="358" y="2119"/>
                </a:cubicBezTo>
                <a:cubicBezTo>
                  <a:pt x="350" y="2118"/>
                  <a:pt x="341" y="2117"/>
                  <a:pt x="332" y="2116"/>
                </a:cubicBezTo>
                <a:cubicBezTo>
                  <a:pt x="332" y="2111"/>
                  <a:pt x="332" y="2111"/>
                  <a:pt x="332" y="2111"/>
                </a:cubicBezTo>
                <a:cubicBezTo>
                  <a:pt x="334" y="2111"/>
                  <a:pt x="335" y="2110"/>
                  <a:pt x="336" y="2108"/>
                </a:cubicBezTo>
                <a:close/>
                <a:moveTo>
                  <a:pt x="477" y="2148"/>
                </a:moveTo>
                <a:cubicBezTo>
                  <a:pt x="478" y="2145"/>
                  <a:pt x="478" y="2145"/>
                  <a:pt x="478" y="2145"/>
                </a:cubicBezTo>
                <a:cubicBezTo>
                  <a:pt x="480" y="2145"/>
                  <a:pt x="481" y="2144"/>
                  <a:pt x="482" y="2143"/>
                </a:cubicBezTo>
                <a:cubicBezTo>
                  <a:pt x="497" y="2147"/>
                  <a:pt x="497" y="2147"/>
                  <a:pt x="497" y="2147"/>
                </a:cubicBezTo>
                <a:cubicBezTo>
                  <a:pt x="497" y="2147"/>
                  <a:pt x="497" y="2147"/>
                  <a:pt x="497" y="2147"/>
                </a:cubicBezTo>
                <a:cubicBezTo>
                  <a:pt x="497" y="2149"/>
                  <a:pt x="498" y="2150"/>
                  <a:pt x="499" y="2151"/>
                </a:cubicBezTo>
                <a:cubicBezTo>
                  <a:pt x="498" y="2154"/>
                  <a:pt x="498" y="2154"/>
                  <a:pt x="498" y="2154"/>
                </a:cubicBezTo>
                <a:cubicBezTo>
                  <a:pt x="491" y="2152"/>
                  <a:pt x="484" y="2150"/>
                  <a:pt x="477" y="2148"/>
                </a:cubicBezTo>
                <a:close/>
                <a:moveTo>
                  <a:pt x="497" y="2145"/>
                </a:moveTo>
                <a:cubicBezTo>
                  <a:pt x="483" y="2141"/>
                  <a:pt x="483" y="2141"/>
                  <a:pt x="483" y="2141"/>
                </a:cubicBezTo>
                <a:cubicBezTo>
                  <a:pt x="483" y="2141"/>
                  <a:pt x="483" y="2141"/>
                  <a:pt x="483" y="2141"/>
                </a:cubicBezTo>
                <a:cubicBezTo>
                  <a:pt x="483" y="2139"/>
                  <a:pt x="482" y="2137"/>
                  <a:pt x="480" y="2137"/>
                </a:cubicBezTo>
                <a:cubicBezTo>
                  <a:pt x="482" y="2129"/>
                  <a:pt x="482" y="2129"/>
                  <a:pt x="482" y="2129"/>
                </a:cubicBezTo>
                <a:cubicBezTo>
                  <a:pt x="489" y="2131"/>
                  <a:pt x="496" y="2134"/>
                  <a:pt x="503" y="2136"/>
                </a:cubicBezTo>
                <a:cubicBezTo>
                  <a:pt x="501" y="2143"/>
                  <a:pt x="501" y="2143"/>
                  <a:pt x="501" y="2143"/>
                </a:cubicBezTo>
                <a:cubicBezTo>
                  <a:pt x="501" y="2143"/>
                  <a:pt x="501" y="2143"/>
                  <a:pt x="501" y="2143"/>
                </a:cubicBezTo>
                <a:cubicBezTo>
                  <a:pt x="499" y="2143"/>
                  <a:pt x="498" y="2144"/>
                  <a:pt x="497" y="2145"/>
                </a:cubicBezTo>
                <a:close/>
                <a:moveTo>
                  <a:pt x="498" y="2123"/>
                </a:moveTo>
                <a:cubicBezTo>
                  <a:pt x="498" y="2123"/>
                  <a:pt x="498" y="2123"/>
                  <a:pt x="498" y="2123"/>
                </a:cubicBezTo>
                <a:cubicBezTo>
                  <a:pt x="499" y="2121"/>
                  <a:pt x="500" y="2120"/>
                  <a:pt x="502" y="2119"/>
                </a:cubicBezTo>
                <a:cubicBezTo>
                  <a:pt x="504" y="2118"/>
                  <a:pt x="507" y="2118"/>
                  <a:pt x="510" y="2119"/>
                </a:cubicBezTo>
                <a:cubicBezTo>
                  <a:pt x="513" y="2121"/>
                  <a:pt x="513" y="2125"/>
                  <a:pt x="513" y="2128"/>
                </a:cubicBezTo>
                <a:cubicBezTo>
                  <a:pt x="509" y="2126"/>
                  <a:pt x="504" y="2124"/>
                  <a:pt x="498" y="2123"/>
                </a:cubicBezTo>
                <a:close/>
                <a:moveTo>
                  <a:pt x="501" y="2152"/>
                </a:moveTo>
                <a:cubicBezTo>
                  <a:pt x="503" y="2152"/>
                  <a:pt x="504" y="2151"/>
                  <a:pt x="505" y="2149"/>
                </a:cubicBezTo>
                <a:cubicBezTo>
                  <a:pt x="522" y="2155"/>
                  <a:pt x="522" y="2155"/>
                  <a:pt x="522" y="2155"/>
                </a:cubicBezTo>
                <a:cubicBezTo>
                  <a:pt x="522" y="2156"/>
                  <a:pt x="523" y="2158"/>
                  <a:pt x="525" y="2158"/>
                </a:cubicBezTo>
                <a:cubicBezTo>
                  <a:pt x="524" y="2162"/>
                  <a:pt x="524" y="2162"/>
                  <a:pt x="524" y="2162"/>
                </a:cubicBezTo>
                <a:cubicBezTo>
                  <a:pt x="516" y="2160"/>
                  <a:pt x="508" y="2157"/>
                  <a:pt x="500" y="2155"/>
                </a:cubicBezTo>
                <a:lnTo>
                  <a:pt x="501" y="2152"/>
                </a:lnTo>
                <a:close/>
                <a:moveTo>
                  <a:pt x="522" y="2153"/>
                </a:moveTo>
                <a:cubicBezTo>
                  <a:pt x="505" y="2147"/>
                  <a:pt x="505" y="2147"/>
                  <a:pt x="505" y="2147"/>
                </a:cubicBezTo>
                <a:cubicBezTo>
                  <a:pt x="505" y="2147"/>
                  <a:pt x="505" y="2147"/>
                  <a:pt x="505" y="2147"/>
                </a:cubicBezTo>
                <a:cubicBezTo>
                  <a:pt x="505" y="2146"/>
                  <a:pt x="504" y="2144"/>
                  <a:pt x="503" y="2143"/>
                </a:cubicBezTo>
                <a:cubicBezTo>
                  <a:pt x="505" y="2136"/>
                  <a:pt x="505" y="2136"/>
                  <a:pt x="505" y="2136"/>
                </a:cubicBezTo>
                <a:cubicBezTo>
                  <a:pt x="513" y="2139"/>
                  <a:pt x="520" y="2141"/>
                  <a:pt x="528" y="2144"/>
                </a:cubicBezTo>
                <a:cubicBezTo>
                  <a:pt x="527" y="2150"/>
                  <a:pt x="527" y="2150"/>
                  <a:pt x="527" y="2150"/>
                </a:cubicBezTo>
                <a:cubicBezTo>
                  <a:pt x="527" y="2150"/>
                  <a:pt x="526" y="2150"/>
                  <a:pt x="526" y="2150"/>
                </a:cubicBezTo>
                <a:cubicBezTo>
                  <a:pt x="524" y="2150"/>
                  <a:pt x="523" y="2151"/>
                  <a:pt x="522" y="2153"/>
                </a:cubicBezTo>
                <a:close/>
                <a:moveTo>
                  <a:pt x="556" y="2153"/>
                </a:moveTo>
                <a:cubicBezTo>
                  <a:pt x="554" y="2159"/>
                  <a:pt x="554" y="2159"/>
                  <a:pt x="554" y="2159"/>
                </a:cubicBezTo>
                <a:cubicBezTo>
                  <a:pt x="554" y="2159"/>
                  <a:pt x="554" y="2159"/>
                  <a:pt x="554" y="2159"/>
                </a:cubicBezTo>
                <a:cubicBezTo>
                  <a:pt x="553" y="2159"/>
                  <a:pt x="551" y="2160"/>
                  <a:pt x="551" y="2161"/>
                </a:cubicBezTo>
                <a:cubicBezTo>
                  <a:pt x="531" y="2155"/>
                  <a:pt x="531" y="2155"/>
                  <a:pt x="531" y="2155"/>
                </a:cubicBezTo>
                <a:cubicBezTo>
                  <a:pt x="531" y="2155"/>
                  <a:pt x="531" y="2154"/>
                  <a:pt x="531" y="2154"/>
                </a:cubicBezTo>
                <a:cubicBezTo>
                  <a:pt x="531" y="2153"/>
                  <a:pt x="530" y="2151"/>
                  <a:pt x="529" y="2150"/>
                </a:cubicBezTo>
                <a:cubicBezTo>
                  <a:pt x="530" y="2145"/>
                  <a:pt x="530" y="2145"/>
                  <a:pt x="530" y="2145"/>
                </a:cubicBezTo>
                <a:cubicBezTo>
                  <a:pt x="539" y="2148"/>
                  <a:pt x="547" y="2150"/>
                  <a:pt x="556" y="2153"/>
                </a:cubicBezTo>
                <a:close/>
                <a:moveTo>
                  <a:pt x="534" y="2135"/>
                </a:moveTo>
                <a:cubicBezTo>
                  <a:pt x="536" y="2132"/>
                  <a:pt x="540" y="2130"/>
                  <a:pt x="544" y="2132"/>
                </a:cubicBezTo>
                <a:cubicBezTo>
                  <a:pt x="546" y="2133"/>
                  <a:pt x="547" y="2135"/>
                  <a:pt x="547" y="2137"/>
                </a:cubicBezTo>
                <a:cubicBezTo>
                  <a:pt x="548" y="2138"/>
                  <a:pt x="548" y="2139"/>
                  <a:pt x="548" y="2140"/>
                </a:cubicBezTo>
                <a:cubicBezTo>
                  <a:pt x="544" y="2139"/>
                  <a:pt x="540" y="2137"/>
                  <a:pt x="534" y="2135"/>
                </a:cubicBezTo>
                <a:close/>
                <a:moveTo>
                  <a:pt x="552" y="2142"/>
                </a:moveTo>
                <a:cubicBezTo>
                  <a:pt x="553" y="2139"/>
                  <a:pt x="556" y="2138"/>
                  <a:pt x="560" y="2139"/>
                </a:cubicBezTo>
                <a:cubicBezTo>
                  <a:pt x="564" y="2140"/>
                  <a:pt x="565" y="2143"/>
                  <a:pt x="565" y="2146"/>
                </a:cubicBezTo>
                <a:cubicBezTo>
                  <a:pt x="560" y="2144"/>
                  <a:pt x="553" y="2142"/>
                  <a:pt x="552" y="2142"/>
                </a:cubicBezTo>
                <a:close/>
                <a:moveTo>
                  <a:pt x="518" y="2129"/>
                </a:moveTo>
                <a:cubicBezTo>
                  <a:pt x="520" y="2126"/>
                  <a:pt x="523" y="2126"/>
                  <a:pt x="525" y="2126"/>
                </a:cubicBezTo>
                <a:cubicBezTo>
                  <a:pt x="527" y="2127"/>
                  <a:pt x="528" y="2129"/>
                  <a:pt x="529" y="2131"/>
                </a:cubicBezTo>
                <a:cubicBezTo>
                  <a:pt x="529" y="2132"/>
                  <a:pt x="529" y="2132"/>
                  <a:pt x="529" y="2133"/>
                </a:cubicBezTo>
                <a:cubicBezTo>
                  <a:pt x="526" y="2132"/>
                  <a:pt x="522" y="2131"/>
                  <a:pt x="518" y="2129"/>
                </a:cubicBezTo>
                <a:close/>
                <a:moveTo>
                  <a:pt x="527" y="2159"/>
                </a:moveTo>
                <a:cubicBezTo>
                  <a:pt x="528" y="2159"/>
                  <a:pt x="529" y="2158"/>
                  <a:pt x="530" y="2157"/>
                </a:cubicBezTo>
                <a:cubicBezTo>
                  <a:pt x="550" y="2163"/>
                  <a:pt x="550" y="2163"/>
                  <a:pt x="550" y="2163"/>
                </a:cubicBezTo>
                <a:cubicBezTo>
                  <a:pt x="550" y="2163"/>
                  <a:pt x="550" y="2163"/>
                  <a:pt x="550" y="2163"/>
                </a:cubicBezTo>
                <a:cubicBezTo>
                  <a:pt x="550" y="2165"/>
                  <a:pt x="551" y="2167"/>
                  <a:pt x="552" y="2167"/>
                </a:cubicBezTo>
                <a:cubicBezTo>
                  <a:pt x="552" y="2170"/>
                  <a:pt x="552" y="2170"/>
                  <a:pt x="552" y="2170"/>
                </a:cubicBezTo>
                <a:cubicBezTo>
                  <a:pt x="544" y="2168"/>
                  <a:pt x="535" y="2165"/>
                  <a:pt x="526" y="2162"/>
                </a:cubicBezTo>
                <a:lnTo>
                  <a:pt x="527" y="2159"/>
                </a:lnTo>
                <a:close/>
                <a:moveTo>
                  <a:pt x="569" y="2147"/>
                </a:moveTo>
                <a:cubicBezTo>
                  <a:pt x="571" y="2145"/>
                  <a:pt x="573" y="2145"/>
                  <a:pt x="576" y="2145"/>
                </a:cubicBezTo>
                <a:cubicBezTo>
                  <a:pt x="578" y="2146"/>
                  <a:pt x="580" y="2147"/>
                  <a:pt x="581" y="2149"/>
                </a:cubicBezTo>
                <a:cubicBezTo>
                  <a:pt x="582" y="2150"/>
                  <a:pt x="582" y="2151"/>
                  <a:pt x="582" y="2152"/>
                </a:cubicBezTo>
                <a:cubicBezTo>
                  <a:pt x="577" y="2150"/>
                  <a:pt x="573" y="2149"/>
                  <a:pt x="569" y="2147"/>
                </a:cubicBezTo>
                <a:close/>
                <a:moveTo>
                  <a:pt x="587" y="2153"/>
                </a:moveTo>
                <a:cubicBezTo>
                  <a:pt x="588" y="2152"/>
                  <a:pt x="589" y="2151"/>
                  <a:pt x="591" y="2150"/>
                </a:cubicBezTo>
                <a:cubicBezTo>
                  <a:pt x="593" y="2149"/>
                  <a:pt x="596" y="2150"/>
                  <a:pt x="597" y="2152"/>
                </a:cubicBezTo>
                <a:cubicBezTo>
                  <a:pt x="598" y="2153"/>
                  <a:pt x="598" y="2155"/>
                  <a:pt x="598" y="2157"/>
                </a:cubicBezTo>
                <a:cubicBezTo>
                  <a:pt x="594" y="2156"/>
                  <a:pt x="590" y="2154"/>
                  <a:pt x="587" y="2153"/>
                </a:cubicBezTo>
                <a:close/>
                <a:moveTo>
                  <a:pt x="603" y="2159"/>
                </a:moveTo>
                <a:cubicBezTo>
                  <a:pt x="604" y="2157"/>
                  <a:pt x="606" y="2157"/>
                  <a:pt x="609" y="2157"/>
                </a:cubicBezTo>
                <a:cubicBezTo>
                  <a:pt x="611" y="2158"/>
                  <a:pt x="612" y="2159"/>
                  <a:pt x="613" y="2161"/>
                </a:cubicBezTo>
                <a:cubicBezTo>
                  <a:pt x="614" y="2161"/>
                  <a:pt x="614" y="2162"/>
                  <a:pt x="614" y="2163"/>
                </a:cubicBezTo>
                <a:cubicBezTo>
                  <a:pt x="610" y="2161"/>
                  <a:pt x="606" y="2160"/>
                  <a:pt x="603" y="2159"/>
                </a:cubicBezTo>
                <a:close/>
                <a:moveTo>
                  <a:pt x="612" y="2127"/>
                </a:moveTo>
                <a:cubicBezTo>
                  <a:pt x="613" y="2125"/>
                  <a:pt x="614" y="2124"/>
                  <a:pt x="616" y="2123"/>
                </a:cubicBezTo>
                <a:cubicBezTo>
                  <a:pt x="619" y="2121"/>
                  <a:pt x="624" y="2122"/>
                  <a:pt x="627" y="2124"/>
                </a:cubicBezTo>
                <a:cubicBezTo>
                  <a:pt x="633" y="2127"/>
                  <a:pt x="636" y="2133"/>
                  <a:pt x="637" y="2140"/>
                </a:cubicBezTo>
                <a:cubicBezTo>
                  <a:pt x="629" y="2135"/>
                  <a:pt x="620" y="2131"/>
                  <a:pt x="612" y="2127"/>
                </a:cubicBezTo>
                <a:close/>
                <a:moveTo>
                  <a:pt x="622" y="2145"/>
                </a:moveTo>
                <a:cubicBezTo>
                  <a:pt x="620" y="2147"/>
                  <a:pt x="618" y="2148"/>
                  <a:pt x="615" y="2147"/>
                </a:cubicBezTo>
                <a:cubicBezTo>
                  <a:pt x="610" y="2147"/>
                  <a:pt x="611" y="2143"/>
                  <a:pt x="610" y="2139"/>
                </a:cubicBezTo>
                <a:cubicBezTo>
                  <a:pt x="614" y="2141"/>
                  <a:pt x="618" y="2143"/>
                  <a:pt x="622" y="2145"/>
                </a:cubicBezTo>
                <a:close/>
                <a:moveTo>
                  <a:pt x="629" y="2149"/>
                </a:moveTo>
                <a:cubicBezTo>
                  <a:pt x="633" y="2151"/>
                  <a:pt x="637" y="2153"/>
                  <a:pt x="640" y="2155"/>
                </a:cubicBezTo>
                <a:cubicBezTo>
                  <a:pt x="639" y="2159"/>
                  <a:pt x="635" y="2159"/>
                  <a:pt x="632" y="2157"/>
                </a:cubicBezTo>
                <a:cubicBezTo>
                  <a:pt x="630" y="2156"/>
                  <a:pt x="629" y="2154"/>
                  <a:pt x="628" y="2153"/>
                </a:cubicBezTo>
                <a:cubicBezTo>
                  <a:pt x="628" y="2151"/>
                  <a:pt x="629" y="2150"/>
                  <a:pt x="629" y="2149"/>
                </a:cubicBezTo>
                <a:close/>
                <a:moveTo>
                  <a:pt x="642" y="2160"/>
                </a:moveTo>
                <a:cubicBezTo>
                  <a:pt x="642" y="2162"/>
                  <a:pt x="643" y="2164"/>
                  <a:pt x="644" y="2165"/>
                </a:cubicBezTo>
                <a:cubicBezTo>
                  <a:pt x="642" y="2165"/>
                  <a:pt x="639" y="2166"/>
                  <a:pt x="637" y="2168"/>
                </a:cubicBezTo>
                <a:cubicBezTo>
                  <a:pt x="637" y="2165"/>
                  <a:pt x="636" y="2164"/>
                  <a:pt x="635" y="2163"/>
                </a:cubicBezTo>
                <a:cubicBezTo>
                  <a:pt x="638" y="2163"/>
                  <a:pt x="640" y="2162"/>
                  <a:pt x="642" y="2160"/>
                </a:cubicBezTo>
                <a:close/>
                <a:moveTo>
                  <a:pt x="629" y="2163"/>
                </a:moveTo>
                <a:cubicBezTo>
                  <a:pt x="631" y="2164"/>
                  <a:pt x="633" y="2166"/>
                  <a:pt x="633" y="2169"/>
                </a:cubicBezTo>
                <a:cubicBezTo>
                  <a:pt x="628" y="2168"/>
                  <a:pt x="624" y="2166"/>
                  <a:pt x="619" y="2165"/>
                </a:cubicBezTo>
                <a:cubicBezTo>
                  <a:pt x="621" y="2163"/>
                  <a:pt x="622" y="2162"/>
                  <a:pt x="624" y="2162"/>
                </a:cubicBezTo>
                <a:cubicBezTo>
                  <a:pt x="625" y="2161"/>
                  <a:pt x="628" y="2162"/>
                  <a:pt x="629" y="2163"/>
                </a:cubicBezTo>
                <a:close/>
                <a:moveTo>
                  <a:pt x="621" y="2280"/>
                </a:moveTo>
                <a:cubicBezTo>
                  <a:pt x="621" y="2202"/>
                  <a:pt x="621" y="2202"/>
                  <a:pt x="621" y="2202"/>
                </a:cubicBezTo>
                <a:cubicBezTo>
                  <a:pt x="622" y="2204"/>
                  <a:pt x="624" y="2205"/>
                  <a:pt x="626" y="2206"/>
                </a:cubicBezTo>
                <a:cubicBezTo>
                  <a:pt x="626" y="2282"/>
                  <a:pt x="626" y="2282"/>
                  <a:pt x="626" y="2282"/>
                </a:cubicBezTo>
                <a:cubicBezTo>
                  <a:pt x="624" y="2281"/>
                  <a:pt x="622" y="2280"/>
                  <a:pt x="620" y="2280"/>
                </a:cubicBezTo>
                <a:cubicBezTo>
                  <a:pt x="620" y="2280"/>
                  <a:pt x="621" y="2280"/>
                  <a:pt x="621" y="2280"/>
                </a:cubicBezTo>
                <a:close/>
                <a:moveTo>
                  <a:pt x="620" y="2194"/>
                </a:moveTo>
                <a:cubicBezTo>
                  <a:pt x="620" y="2194"/>
                  <a:pt x="620" y="2194"/>
                  <a:pt x="620" y="2194"/>
                </a:cubicBezTo>
                <a:cubicBezTo>
                  <a:pt x="626" y="2195"/>
                  <a:pt x="631" y="2196"/>
                  <a:pt x="637" y="2197"/>
                </a:cubicBezTo>
                <a:cubicBezTo>
                  <a:pt x="635" y="2202"/>
                  <a:pt x="630" y="2203"/>
                  <a:pt x="628" y="2202"/>
                </a:cubicBezTo>
                <a:cubicBezTo>
                  <a:pt x="624" y="2201"/>
                  <a:pt x="622" y="2198"/>
                  <a:pt x="620" y="2194"/>
                </a:cubicBezTo>
                <a:close/>
                <a:moveTo>
                  <a:pt x="635" y="2206"/>
                </a:moveTo>
                <a:cubicBezTo>
                  <a:pt x="636" y="2205"/>
                  <a:pt x="637" y="2204"/>
                  <a:pt x="638" y="2204"/>
                </a:cubicBezTo>
                <a:cubicBezTo>
                  <a:pt x="639" y="2206"/>
                  <a:pt x="640" y="2207"/>
                  <a:pt x="641" y="2209"/>
                </a:cubicBezTo>
                <a:cubicBezTo>
                  <a:pt x="641" y="2278"/>
                  <a:pt x="641" y="2278"/>
                  <a:pt x="641" y="2278"/>
                </a:cubicBezTo>
                <a:cubicBezTo>
                  <a:pt x="640" y="2278"/>
                  <a:pt x="640" y="2279"/>
                  <a:pt x="640" y="2279"/>
                </a:cubicBezTo>
                <a:cubicBezTo>
                  <a:pt x="638" y="2279"/>
                  <a:pt x="637" y="2280"/>
                  <a:pt x="635" y="2282"/>
                </a:cubicBezTo>
                <a:lnTo>
                  <a:pt x="635" y="2206"/>
                </a:lnTo>
                <a:close/>
                <a:moveTo>
                  <a:pt x="638" y="2171"/>
                </a:moveTo>
                <a:cubicBezTo>
                  <a:pt x="641" y="2169"/>
                  <a:pt x="644" y="2168"/>
                  <a:pt x="647" y="2169"/>
                </a:cubicBezTo>
                <a:cubicBezTo>
                  <a:pt x="649" y="2170"/>
                  <a:pt x="650" y="2171"/>
                  <a:pt x="651" y="2173"/>
                </a:cubicBezTo>
                <a:cubicBezTo>
                  <a:pt x="651" y="2174"/>
                  <a:pt x="651" y="2175"/>
                  <a:pt x="651" y="2175"/>
                </a:cubicBezTo>
                <a:cubicBezTo>
                  <a:pt x="646" y="2174"/>
                  <a:pt x="642" y="2173"/>
                  <a:pt x="638" y="2171"/>
                </a:cubicBezTo>
                <a:close/>
                <a:moveTo>
                  <a:pt x="650" y="2165"/>
                </a:moveTo>
                <a:cubicBezTo>
                  <a:pt x="647" y="2163"/>
                  <a:pt x="646" y="2160"/>
                  <a:pt x="646" y="2158"/>
                </a:cubicBezTo>
                <a:cubicBezTo>
                  <a:pt x="650" y="2160"/>
                  <a:pt x="655" y="2162"/>
                  <a:pt x="659" y="2164"/>
                </a:cubicBezTo>
                <a:cubicBezTo>
                  <a:pt x="656" y="2167"/>
                  <a:pt x="653" y="2167"/>
                  <a:pt x="650" y="2165"/>
                </a:cubicBezTo>
                <a:close/>
                <a:moveTo>
                  <a:pt x="648" y="2146"/>
                </a:moveTo>
                <a:cubicBezTo>
                  <a:pt x="653" y="2143"/>
                  <a:pt x="658" y="2141"/>
                  <a:pt x="664" y="2143"/>
                </a:cubicBezTo>
                <a:cubicBezTo>
                  <a:pt x="670" y="2145"/>
                  <a:pt x="672" y="2152"/>
                  <a:pt x="672" y="2158"/>
                </a:cubicBezTo>
                <a:cubicBezTo>
                  <a:pt x="665" y="2154"/>
                  <a:pt x="657" y="2150"/>
                  <a:pt x="648" y="2146"/>
                </a:cubicBezTo>
                <a:close/>
                <a:moveTo>
                  <a:pt x="678" y="2174"/>
                </a:moveTo>
                <a:cubicBezTo>
                  <a:pt x="677" y="2175"/>
                  <a:pt x="677" y="2175"/>
                  <a:pt x="676" y="2175"/>
                </a:cubicBezTo>
                <a:cubicBezTo>
                  <a:pt x="674" y="2176"/>
                  <a:pt x="672" y="2176"/>
                  <a:pt x="670" y="2175"/>
                </a:cubicBezTo>
                <a:cubicBezTo>
                  <a:pt x="669" y="2175"/>
                  <a:pt x="667" y="2173"/>
                  <a:pt x="666" y="2172"/>
                </a:cubicBezTo>
                <a:cubicBezTo>
                  <a:pt x="665" y="2170"/>
                  <a:pt x="665" y="2169"/>
                  <a:pt x="666" y="2168"/>
                </a:cubicBezTo>
                <a:cubicBezTo>
                  <a:pt x="670" y="2170"/>
                  <a:pt x="674" y="2172"/>
                  <a:pt x="678" y="2174"/>
                </a:cubicBezTo>
                <a:close/>
                <a:moveTo>
                  <a:pt x="661" y="2168"/>
                </a:moveTo>
                <a:cubicBezTo>
                  <a:pt x="661" y="2169"/>
                  <a:pt x="661" y="2171"/>
                  <a:pt x="662" y="2172"/>
                </a:cubicBezTo>
                <a:cubicBezTo>
                  <a:pt x="659" y="2171"/>
                  <a:pt x="657" y="2172"/>
                  <a:pt x="655" y="2173"/>
                </a:cubicBezTo>
                <a:cubicBezTo>
                  <a:pt x="655" y="2173"/>
                  <a:pt x="654" y="2171"/>
                  <a:pt x="654" y="2171"/>
                </a:cubicBezTo>
                <a:cubicBezTo>
                  <a:pt x="657" y="2171"/>
                  <a:pt x="659" y="2170"/>
                  <a:pt x="661" y="2168"/>
                </a:cubicBezTo>
                <a:close/>
                <a:moveTo>
                  <a:pt x="664" y="2178"/>
                </a:moveTo>
                <a:cubicBezTo>
                  <a:pt x="665" y="2179"/>
                  <a:pt x="665" y="2180"/>
                  <a:pt x="666" y="2181"/>
                </a:cubicBezTo>
                <a:cubicBezTo>
                  <a:pt x="662" y="2180"/>
                  <a:pt x="659" y="2178"/>
                  <a:pt x="655" y="2177"/>
                </a:cubicBezTo>
                <a:cubicBezTo>
                  <a:pt x="658" y="2175"/>
                  <a:pt x="661" y="2175"/>
                  <a:pt x="664" y="2178"/>
                </a:cubicBezTo>
                <a:close/>
                <a:moveTo>
                  <a:pt x="671" y="2183"/>
                </a:moveTo>
                <a:cubicBezTo>
                  <a:pt x="671" y="2182"/>
                  <a:pt x="670" y="2181"/>
                  <a:pt x="670" y="2180"/>
                </a:cubicBezTo>
                <a:cubicBezTo>
                  <a:pt x="672" y="2180"/>
                  <a:pt x="674" y="2180"/>
                  <a:pt x="677" y="2180"/>
                </a:cubicBezTo>
                <a:cubicBezTo>
                  <a:pt x="678" y="2180"/>
                  <a:pt x="679" y="2179"/>
                  <a:pt x="680" y="2178"/>
                </a:cubicBezTo>
                <a:cubicBezTo>
                  <a:pt x="679" y="2179"/>
                  <a:pt x="679" y="2181"/>
                  <a:pt x="679" y="2182"/>
                </a:cubicBezTo>
                <a:cubicBezTo>
                  <a:pt x="679" y="2183"/>
                  <a:pt x="679" y="2184"/>
                  <a:pt x="679" y="2186"/>
                </a:cubicBezTo>
                <a:cubicBezTo>
                  <a:pt x="676" y="2185"/>
                  <a:pt x="674" y="2184"/>
                  <a:pt x="671" y="2183"/>
                </a:cubicBezTo>
                <a:close/>
                <a:moveTo>
                  <a:pt x="676" y="2211"/>
                </a:moveTo>
                <a:cubicBezTo>
                  <a:pt x="678" y="2214"/>
                  <a:pt x="680" y="2217"/>
                  <a:pt x="682" y="2218"/>
                </a:cubicBezTo>
                <a:cubicBezTo>
                  <a:pt x="682" y="2272"/>
                  <a:pt x="682" y="2272"/>
                  <a:pt x="682" y="2272"/>
                </a:cubicBezTo>
                <a:cubicBezTo>
                  <a:pt x="680" y="2272"/>
                  <a:pt x="678" y="2273"/>
                  <a:pt x="676" y="2275"/>
                </a:cubicBezTo>
                <a:lnTo>
                  <a:pt x="676" y="2211"/>
                </a:lnTo>
                <a:close/>
                <a:moveTo>
                  <a:pt x="685" y="2188"/>
                </a:moveTo>
                <a:cubicBezTo>
                  <a:pt x="684" y="2187"/>
                  <a:pt x="684" y="2185"/>
                  <a:pt x="684" y="2183"/>
                </a:cubicBezTo>
                <a:cubicBezTo>
                  <a:pt x="684" y="2181"/>
                  <a:pt x="685" y="2179"/>
                  <a:pt x="686" y="2178"/>
                </a:cubicBezTo>
                <a:cubicBezTo>
                  <a:pt x="692" y="2181"/>
                  <a:pt x="696" y="2183"/>
                  <a:pt x="697" y="2183"/>
                </a:cubicBezTo>
                <a:cubicBezTo>
                  <a:pt x="696" y="2184"/>
                  <a:pt x="694" y="2191"/>
                  <a:pt x="694" y="2192"/>
                </a:cubicBezTo>
                <a:cubicBezTo>
                  <a:pt x="692" y="2191"/>
                  <a:pt x="689" y="2190"/>
                  <a:pt x="685" y="2188"/>
                </a:cubicBezTo>
                <a:close/>
                <a:moveTo>
                  <a:pt x="681" y="2163"/>
                </a:moveTo>
                <a:cubicBezTo>
                  <a:pt x="682" y="2163"/>
                  <a:pt x="683" y="2162"/>
                  <a:pt x="684" y="2162"/>
                </a:cubicBezTo>
                <a:cubicBezTo>
                  <a:pt x="687" y="2160"/>
                  <a:pt x="691" y="2160"/>
                  <a:pt x="693" y="2162"/>
                </a:cubicBezTo>
                <a:cubicBezTo>
                  <a:pt x="697" y="2164"/>
                  <a:pt x="697" y="2168"/>
                  <a:pt x="697" y="2172"/>
                </a:cubicBezTo>
                <a:cubicBezTo>
                  <a:pt x="693" y="2170"/>
                  <a:pt x="688" y="2167"/>
                  <a:pt x="681" y="2163"/>
                </a:cubicBezTo>
                <a:close/>
                <a:moveTo>
                  <a:pt x="696" y="2154"/>
                </a:moveTo>
                <a:cubicBezTo>
                  <a:pt x="692" y="2152"/>
                  <a:pt x="682" y="2152"/>
                  <a:pt x="680" y="2156"/>
                </a:cubicBezTo>
                <a:cubicBezTo>
                  <a:pt x="679" y="2148"/>
                  <a:pt x="676" y="2141"/>
                  <a:pt x="668" y="2137"/>
                </a:cubicBezTo>
                <a:cubicBezTo>
                  <a:pt x="661" y="2133"/>
                  <a:pt x="652" y="2135"/>
                  <a:pt x="645" y="2139"/>
                </a:cubicBezTo>
                <a:cubicBezTo>
                  <a:pt x="644" y="2130"/>
                  <a:pt x="638" y="2121"/>
                  <a:pt x="630" y="2116"/>
                </a:cubicBezTo>
                <a:cubicBezTo>
                  <a:pt x="625" y="2114"/>
                  <a:pt x="619" y="2113"/>
                  <a:pt x="614" y="2115"/>
                </a:cubicBezTo>
                <a:cubicBezTo>
                  <a:pt x="612" y="2116"/>
                  <a:pt x="610" y="2117"/>
                  <a:pt x="609" y="2119"/>
                </a:cubicBezTo>
                <a:cubicBezTo>
                  <a:pt x="608" y="2101"/>
                  <a:pt x="584" y="2089"/>
                  <a:pt x="570" y="2099"/>
                </a:cubicBezTo>
                <a:cubicBezTo>
                  <a:pt x="570" y="2090"/>
                  <a:pt x="563" y="2081"/>
                  <a:pt x="556" y="2078"/>
                </a:cubicBezTo>
                <a:cubicBezTo>
                  <a:pt x="548" y="2074"/>
                  <a:pt x="538" y="2076"/>
                  <a:pt x="531" y="2081"/>
                </a:cubicBezTo>
                <a:cubicBezTo>
                  <a:pt x="531" y="2073"/>
                  <a:pt x="527" y="2065"/>
                  <a:pt x="520" y="2060"/>
                </a:cubicBezTo>
                <a:cubicBezTo>
                  <a:pt x="514" y="2057"/>
                  <a:pt x="508" y="2057"/>
                  <a:pt x="502" y="2060"/>
                </a:cubicBezTo>
                <a:cubicBezTo>
                  <a:pt x="505" y="2055"/>
                  <a:pt x="505" y="2055"/>
                  <a:pt x="505" y="2055"/>
                </a:cubicBezTo>
                <a:cubicBezTo>
                  <a:pt x="505" y="2055"/>
                  <a:pt x="506" y="2056"/>
                  <a:pt x="506" y="2056"/>
                </a:cubicBezTo>
                <a:cubicBezTo>
                  <a:pt x="508" y="2056"/>
                  <a:pt x="509" y="2055"/>
                  <a:pt x="510" y="2054"/>
                </a:cubicBezTo>
                <a:cubicBezTo>
                  <a:pt x="536" y="2064"/>
                  <a:pt x="536" y="2064"/>
                  <a:pt x="536" y="2064"/>
                </a:cubicBezTo>
                <a:cubicBezTo>
                  <a:pt x="536" y="2069"/>
                  <a:pt x="537" y="2074"/>
                  <a:pt x="542" y="2075"/>
                </a:cubicBezTo>
                <a:cubicBezTo>
                  <a:pt x="545" y="2075"/>
                  <a:pt x="547" y="2073"/>
                  <a:pt x="548" y="2070"/>
                </a:cubicBezTo>
                <a:cubicBezTo>
                  <a:pt x="575" y="2080"/>
                  <a:pt x="575" y="2080"/>
                  <a:pt x="575" y="2080"/>
                </a:cubicBezTo>
                <a:cubicBezTo>
                  <a:pt x="575" y="2081"/>
                  <a:pt x="575" y="2081"/>
                  <a:pt x="575" y="2082"/>
                </a:cubicBezTo>
                <a:cubicBezTo>
                  <a:pt x="575" y="2085"/>
                  <a:pt x="577" y="2087"/>
                  <a:pt x="580" y="2087"/>
                </a:cubicBezTo>
                <a:cubicBezTo>
                  <a:pt x="582" y="2087"/>
                  <a:pt x="583" y="2086"/>
                  <a:pt x="584" y="2085"/>
                </a:cubicBezTo>
                <a:cubicBezTo>
                  <a:pt x="616" y="2103"/>
                  <a:pt x="616" y="2103"/>
                  <a:pt x="616" y="2103"/>
                </a:cubicBezTo>
                <a:cubicBezTo>
                  <a:pt x="616" y="2103"/>
                  <a:pt x="615" y="2104"/>
                  <a:pt x="615" y="2105"/>
                </a:cubicBezTo>
                <a:cubicBezTo>
                  <a:pt x="615" y="2108"/>
                  <a:pt x="618" y="2110"/>
                  <a:pt x="621" y="2110"/>
                </a:cubicBezTo>
                <a:cubicBezTo>
                  <a:pt x="622" y="2110"/>
                  <a:pt x="623" y="2109"/>
                  <a:pt x="624" y="2108"/>
                </a:cubicBezTo>
                <a:cubicBezTo>
                  <a:pt x="655" y="2125"/>
                  <a:pt x="655" y="2125"/>
                  <a:pt x="655" y="2125"/>
                </a:cubicBezTo>
                <a:cubicBezTo>
                  <a:pt x="655" y="2125"/>
                  <a:pt x="655" y="2125"/>
                  <a:pt x="655" y="2126"/>
                </a:cubicBezTo>
                <a:cubicBezTo>
                  <a:pt x="655" y="2129"/>
                  <a:pt x="657" y="2131"/>
                  <a:pt x="660" y="2131"/>
                </a:cubicBezTo>
                <a:cubicBezTo>
                  <a:pt x="662" y="2131"/>
                  <a:pt x="663" y="2130"/>
                  <a:pt x="664" y="2128"/>
                </a:cubicBezTo>
                <a:cubicBezTo>
                  <a:pt x="695" y="2146"/>
                  <a:pt x="695" y="2146"/>
                  <a:pt x="695" y="2146"/>
                </a:cubicBezTo>
                <a:cubicBezTo>
                  <a:pt x="694" y="2147"/>
                  <a:pt x="694" y="2147"/>
                  <a:pt x="694" y="2148"/>
                </a:cubicBezTo>
                <a:cubicBezTo>
                  <a:pt x="694" y="2151"/>
                  <a:pt x="697" y="2153"/>
                  <a:pt x="699" y="2153"/>
                </a:cubicBezTo>
                <a:cubicBezTo>
                  <a:pt x="701" y="2153"/>
                  <a:pt x="702" y="2153"/>
                  <a:pt x="703" y="2152"/>
                </a:cubicBezTo>
                <a:cubicBezTo>
                  <a:pt x="710" y="2157"/>
                  <a:pt x="710" y="2157"/>
                  <a:pt x="710" y="2157"/>
                </a:cubicBezTo>
                <a:cubicBezTo>
                  <a:pt x="708" y="2159"/>
                  <a:pt x="706" y="2161"/>
                  <a:pt x="704" y="2164"/>
                </a:cubicBezTo>
                <a:cubicBezTo>
                  <a:pt x="703" y="2160"/>
                  <a:pt x="701" y="2157"/>
                  <a:pt x="696" y="2154"/>
                </a:cubicBezTo>
                <a:close/>
                <a:moveTo>
                  <a:pt x="572" y="2106"/>
                </a:moveTo>
                <a:cubicBezTo>
                  <a:pt x="577" y="2103"/>
                  <a:pt x="582" y="2102"/>
                  <a:pt x="587" y="2103"/>
                </a:cubicBezTo>
                <a:cubicBezTo>
                  <a:pt x="592" y="2104"/>
                  <a:pt x="595" y="2107"/>
                  <a:pt x="598" y="2110"/>
                </a:cubicBezTo>
                <a:cubicBezTo>
                  <a:pt x="601" y="2114"/>
                  <a:pt x="601" y="2117"/>
                  <a:pt x="601" y="2121"/>
                </a:cubicBezTo>
                <a:cubicBezTo>
                  <a:pt x="591" y="2116"/>
                  <a:pt x="572" y="2106"/>
                  <a:pt x="572" y="2106"/>
                </a:cubicBezTo>
                <a:close/>
                <a:moveTo>
                  <a:pt x="587" y="2128"/>
                </a:moveTo>
                <a:cubicBezTo>
                  <a:pt x="586" y="2129"/>
                  <a:pt x="586" y="2130"/>
                  <a:pt x="584" y="2131"/>
                </a:cubicBezTo>
                <a:cubicBezTo>
                  <a:pt x="583" y="2131"/>
                  <a:pt x="581" y="2131"/>
                  <a:pt x="579" y="2130"/>
                </a:cubicBezTo>
                <a:cubicBezTo>
                  <a:pt x="578" y="2129"/>
                  <a:pt x="576" y="2127"/>
                  <a:pt x="576" y="2126"/>
                </a:cubicBezTo>
                <a:cubicBezTo>
                  <a:pt x="575" y="2124"/>
                  <a:pt x="576" y="2123"/>
                  <a:pt x="576" y="2122"/>
                </a:cubicBezTo>
                <a:cubicBezTo>
                  <a:pt x="580" y="2124"/>
                  <a:pt x="583" y="2126"/>
                  <a:pt x="587" y="2128"/>
                </a:cubicBezTo>
                <a:close/>
                <a:moveTo>
                  <a:pt x="603" y="2136"/>
                </a:moveTo>
                <a:cubicBezTo>
                  <a:pt x="603" y="2137"/>
                  <a:pt x="603" y="2137"/>
                  <a:pt x="602" y="2138"/>
                </a:cubicBezTo>
                <a:cubicBezTo>
                  <a:pt x="601" y="2139"/>
                  <a:pt x="599" y="2139"/>
                  <a:pt x="597" y="2138"/>
                </a:cubicBezTo>
                <a:cubicBezTo>
                  <a:pt x="593" y="2137"/>
                  <a:pt x="592" y="2134"/>
                  <a:pt x="592" y="2130"/>
                </a:cubicBezTo>
                <a:cubicBezTo>
                  <a:pt x="596" y="2132"/>
                  <a:pt x="600" y="2134"/>
                  <a:pt x="603" y="2136"/>
                </a:cubicBezTo>
                <a:close/>
                <a:moveTo>
                  <a:pt x="535" y="2087"/>
                </a:moveTo>
                <a:cubicBezTo>
                  <a:pt x="540" y="2085"/>
                  <a:pt x="545" y="2082"/>
                  <a:pt x="551" y="2084"/>
                </a:cubicBezTo>
                <a:cubicBezTo>
                  <a:pt x="560" y="2086"/>
                  <a:pt x="560" y="2094"/>
                  <a:pt x="562" y="2101"/>
                </a:cubicBezTo>
                <a:cubicBezTo>
                  <a:pt x="552" y="2096"/>
                  <a:pt x="543" y="2091"/>
                  <a:pt x="535" y="2087"/>
                </a:cubicBezTo>
                <a:close/>
                <a:moveTo>
                  <a:pt x="552" y="2110"/>
                </a:moveTo>
                <a:cubicBezTo>
                  <a:pt x="552" y="2111"/>
                  <a:pt x="551" y="2111"/>
                  <a:pt x="550" y="2112"/>
                </a:cubicBezTo>
                <a:cubicBezTo>
                  <a:pt x="548" y="2113"/>
                  <a:pt x="546" y="2113"/>
                  <a:pt x="544" y="2112"/>
                </a:cubicBezTo>
                <a:cubicBezTo>
                  <a:pt x="541" y="2111"/>
                  <a:pt x="539" y="2109"/>
                  <a:pt x="539" y="2106"/>
                </a:cubicBezTo>
                <a:cubicBezTo>
                  <a:pt x="538" y="2105"/>
                  <a:pt x="538" y="2105"/>
                  <a:pt x="538" y="2104"/>
                </a:cubicBezTo>
                <a:cubicBezTo>
                  <a:pt x="543" y="2106"/>
                  <a:pt x="547" y="2108"/>
                  <a:pt x="552" y="2110"/>
                </a:cubicBezTo>
                <a:close/>
                <a:moveTo>
                  <a:pt x="559" y="2114"/>
                </a:moveTo>
                <a:cubicBezTo>
                  <a:pt x="563" y="2116"/>
                  <a:pt x="566" y="2117"/>
                  <a:pt x="570" y="2119"/>
                </a:cubicBezTo>
                <a:cubicBezTo>
                  <a:pt x="568" y="2121"/>
                  <a:pt x="566" y="2123"/>
                  <a:pt x="563" y="2122"/>
                </a:cubicBezTo>
                <a:cubicBezTo>
                  <a:pt x="562" y="2121"/>
                  <a:pt x="561" y="2120"/>
                  <a:pt x="560" y="2118"/>
                </a:cubicBezTo>
                <a:cubicBezTo>
                  <a:pt x="559" y="2117"/>
                  <a:pt x="559" y="2115"/>
                  <a:pt x="559" y="2114"/>
                </a:cubicBezTo>
                <a:close/>
                <a:moveTo>
                  <a:pt x="420" y="2042"/>
                </a:moveTo>
                <a:cubicBezTo>
                  <a:pt x="425" y="2037"/>
                  <a:pt x="429" y="2033"/>
                  <a:pt x="438" y="2033"/>
                </a:cubicBezTo>
                <a:cubicBezTo>
                  <a:pt x="448" y="2034"/>
                  <a:pt x="451" y="2043"/>
                  <a:pt x="451" y="2051"/>
                </a:cubicBezTo>
                <a:cubicBezTo>
                  <a:pt x="440" y="2048"/>
                  <a:pt x="430" y="2045"/>
                  <a:pt x="420" y="2042"/>
                </a:cubicBezTo>
                <a:close/>
                <a:moveTo>
                  <a:pt x="433" y="2061"/>
                </a:moveTo>
                <a:cubicBezTo>
                  <a:pt x="432" y="2061"/>
                  <a:pt x="432" y="2062"/>
                  <a:pt x="431" y="2063"/>
                </a:cubicBezTo>
                <a:cubicBezTo>
                  <a:pt x="430" y="2064"/>
                  <a:pt x="428" y="2065"/>
                  <a:pt x="426" y="2064"/>
                </a:cubicBezTo>
                <a:cubicBezTo>
                  <a:pt x="424" y="2064"/>
                  <a:pt x="422" y="2063"/>
                  <a:pt x="421" y="2062"/>
                </a:cubicBezTo>
                <a:cubicBezTo>
                  <a:pt x="420" y="2060"/>
                  <a:pt x="420" y="2058"/>
                  <a:pt x="420" y="2056"/>
                </a:cubicBezTo>
                <a:cubicBezTo>
                  <a:pt x="422" y="2057"/>
                  <a:pt x="431" y="2060"/>
                  <a:pt x="433" y="2061"/>
                </a:cubicBezTo>
                <a:close/>
                <a:moveTo>
                  <a:pt x="416" y="2030"/>
                </a:moveTo>
                <a:cubicBezTo>
                  <a:pt x="416" y="2034"/>
                  <a:pt x="416" y="2034"/>
                  <a:pt x="416" y="2034"/>
                </a:cubicBezTo>
                <a:cubicBezTo>
                  <a:pt x="413" y="2027"/>
                  <a:pt x="406" y="2021"/>
                  <a:pt x="399" y="2019"/>
                </a:cubicBezTo>
                <a:cubicBezTo>
                  <a:pt x="398" y="2019"/>
                  <a:pt x="396" y="2019"/>
                  <a:pt x="394" y="2019"/>
                </a:cubicBezTo>
                <a:cubicBezTo>
                  <a:pt x="397" y="2018"/>
                  <a:pt x="400" y="2017"/>
                  <a:pt x="402" y="2015"/>
                </a:cubicBezTo>
                <a:cubicBezTo>
                  <a:pt x="402" y="2017"/>
                  <a:pt x="403" y="2019"/>
                  <a:pt x="404" y="2021"/>
                </a:cubicBezTo>
                <a:cubicBezTo>
                  <a:pt x="406" y="2024"/>
                  <a:pt x="412" y="2021"/>
                  <a:pt x="410" y="2017"/>
                </a:cubicBezTo>
                <a:cubicBezTo>
                  <a:pt x="409" y="2016"/>
                  <a:pt x="407" y="2013"/>
                  <a:pt x="407" y="2013"/>
                </a:cubicBezTo>
                <a:cubicBezTo>
                  <a:pt x="408" y="2012"/>
                  <a:pt x="409" y="2012"/>
                  <a:pt x="410" y="2011"/>
                </a:cubicBezTo>
                <a:cubicBezTo>
                  <a:pt x="411" y="2012"/>
                  <a:pt x="414" y="2017"/>
                  <a:pt x="415" y="2018"/>
                </a:cubicBezTo>
                <a:cubicBezTo>
                  <a:pt x="416" y="2018"/>
                  <a:pt x="417" y="2018"/>
                  <a:pt x="418" y="2018"/>
                </a:cubicBezTo>
                <a:cubicBezTo>
                  <a:pt x="419" y="2017"/>
                  <a:pt x="420" y="2016"/>
                  <a:pt x="420" y="2014"/>
                </a:cubicBezTo>
                <a:cubicBezTo>
                  <a:pt x="419" y="2013"/>
                  <a:pt x="416" y="2009"/>
                  <a:pt x="415" y="2009"/>
                </a:cubicBezTo>
                <a:cubicBezTo>
                  <a:pt x="417" y="2008"/>
                  <a:pt x="419" y="2007"/>
                  <a:pt x="421" y="2006"/>
                </a:cubicBezTo>
                <a:cubicBezTo>
                  <a:pt x="421" y="2006"/>
                  <a:pt x="423" y="2011"/>
                  <a:pt x="425" y="2012"/>
                </a:cubicBezTo>
                <a:cubicBezTo>
                  <a:pt x="427" y="2013"/>
                  <a:pt x="429" y="2012"/>
                  <a:pt x="429" y="2009"/>
                </a:cubicBezTo>
                <a:cubicBezTo>
                  <a:pt x="429" y="2008"/>
                  <a:pt x="426" y="2003"/>
                  <a:pt x="426" y="2003"/>
                </a:cubicBezTo>
                <a:cubicBezTo>
                  <a:pt x="427" y="2002"/>
                  <a:pt x="428" y="2001"/>
                  <a:pt x="429" y="2001"/>
                </a:cubicBezTo>
                <a:cubicBezTo>
                  <a:pt x="429" y="2001"/>
                  <a:pt x="431" y="2006"/>
                  <a:pt x="432" y="2007"/>
                </a:cubicBezTo>
                <a:cubicBezTo>
                  <a:pt x="435" y="2008"/>
                  <a:pt x="437" y="2006"/>
                  <a:pt x="437" y="2004"/>
                </a:cubicBezTo>
                <a:cubicBezTo>
                  <a:pt x="436" y="2002"/>
                  <a:pt x="433" y="1999"/>
                  <a:pt x="432" y="1998"/>
                </a:cubicBezTo>
                <a:cubicBezTo>
                  <a:pt x="433" y="1998"/>
                  <a:pt x="434" y="1997"/>
                  <a:pt x="435" y="1997"/>
                </a:cubicBezTo>
                <a:cubicBezTo>
                  <a:pt x="435" y="1999"/>
                  <a:pt x="437" y="2002"/>
                  <a:pt x="438" y="2004"/>
                </a:cubicBezTo>
                <a:cubicBezTo>
                  <a:pt x="439" y="2005"/>
                  <a:pt x="441" y="2005"/>
                  <a:pt x="442" y="2004"/>
                </a:cubicBezTo>
                <a:cubicBezTo>
                  <a:pt x="443" y="2003"/>
                  <a:pt x="444" y="2001"/>
                  <a:pt x="443" y="2000"/>
                </a:cubicBezTo>
                <a:cubicBezTo>
                  <a:pt x="442" y="1999"/>
                  <a:pt x="440" y="1994"/>
                  <a:pt x="439" y="1993"/>
                </a:cubicBezTo>
                <a:cubicBezTo>
                  <a:pt x="440" y="1993"/>
                  <a:pt x="442" y="1992"/>
                  <a:pt x="443" y="1991"/>
                </a:cubicBezTo>
                <a:cubicBezTo>
                  <a:pt x="443" y="1993"/>
                  <a:pt x="445" y="1996"/>
                  <a:pt x="446" y="1997"/>
                </a:cubicBezTo>
                <a:cubicBezTo>
                  <a:pt x="448" y="1998"/>
                  <a:pt x="449" y="1998"/>
                  <a:pt x="451" y="1997"/>
                </a:cubicBezTo>
                <a:cubicBezTo>
                  <a:pt x="452" y="1995"/>
                  <a:pt x="447" y="1989"/>
                  <a:pt x="447" y="1988"/>
                </a:cubicBezTo>
                <a:cubicBezTo>
                  <a:pt x="448" y="1987"/>
                  <a:pt x="449" y="1986"/>
                  <a:pt x="451" y="1985"/>
                </a:cubicBezTo>
                <a:cubicBezTo>
                  <a:pt x="451" y="1986"/>
                  <a:pt x="454" y="1991"/>
                  <a:pt x="457" y="1991"/>
                </a:cubicBezTo>
                <a:cubicBezTo>
                  <a:pt x="458" y="1991"/>
                  <a:pt x="459" y="1990"/>
                  <a:pt x="459" y="1989"/>
                </a:cubicBezTo>
                <a:cubicBezTo>
                  <a:pt x="459" y="1988"/>
                  <a:pt x="459" y="1987"/>
                  <a:pt x="458" y="1986"/>
                </a:cubicBezTo>
                <a:cubicBezTo>
                  <a:pt x="458" y="1986"/>
                  <a:pt x="455" y="1983"/>
                  <a:pt x="455" y="1982"/>
                </a:cubicBezTo>
                <a:cubicBezTo>
                  <a:pt x="456" y="1981"/>
                  <a:pt x="456" y="1981"/>
                  <a:pt x="457" y="1980"/>
                </a:cubicBezTo>
                <a:cubicBezTo>
                  <a:pt x="458" y="1981"/>
                  <a:pt x="461" y="1986"/>
                  <a:pt x="462" y="1986"/>
                </a:cubicBezTo>
                <a:cubicBezTo>
                  <a:pt x="464" y="1987"/>
                  <a:pt x="466" y="1985"/>
                  <a:pt x="466" y="1983"/>
                </a:cubicBezTo>
                <a:cubicBezTo>
                  <a:pt x="465" y="1982"/>
                  <a:pt x="461" y="1977"/>
                  <a:pt x="461" y="1977"/>
                </a:cubicBezTo>
                <a:cubicBezTo>
                  <a:pt x="463" y="1975"/>
                  <a:pt x="465" y="1972"/>
                  <a:pt x="466" y="1970"/>
                </a:cubicBezTo>
                <a:cubicBezTo>
                  <a:pt x="466" y="1972"/>
                  <a:pt x="466" y="1974"/>
                  <a:pt x="466" y="1976"/>
                </a:cubicBezTo>
                <a:cubicBezTo>
                  <a:pt x="465" y="1981"/>
                  <a:pt x="472" y="1981"/>
                  <a:pt x="471" y="1976"/>
                </a:cubicBezTo>
                <a:cubicBezTo>
                  <a:pt x="471" y="1974"/>
                  <a:pt x="470" y="1971"/>
                  <a:pt x="470" y="1968"/>
                </a:cubicBezTo>
                <a:cubicBezTo>
                  <a:pt x="472" y="1971"/>
                  <a:pt x="474" y="1975"/>
                  <a:pt x="476" y="1978"/>
                </a:cubicBezTo>
                <a:cubicBezTo>
                  <a:pt x="475" y="1979"/>
                  <a:pt x="471" y="1983"/>
                  <a:pt x="471" y="1985"/>
                </a:cubicBezTo>
                <a:cubicBezTo>
                  <a:pt x="471" y="1985"/>
                  <a:pt x="471" y="1986"/>
                  <a:pt x="471" y="1986"/>
                </a:cubicBezTo>
                <a:cubicBezTo>
                  <a:pt x="423" y="2022"/>
                  <a:pt x="423" y="2022"/>
                  <a:pt x="423" y="2022"/>
                </a:cubicBezTo>
                <a:cubicBezTo>
                  <a:pt x="422" y="2021"/>
                  <a:pt x="420" y="2020"/>
                  <a:pt x="419" y="2020"/>
                </a:cubicBezTo>
                <a:cubicBezTo>
                  <a:pt x="416" y="2020"/>
                  <a:pt x="414" y="2022"/>
                  <a:pt x="414" y="2025"/>
                </a:cubicBezTo>
                <a:cubicBezTo>
                  <a:pt x="414" y="2027"/>
                  <a:pt x="415" y="2029"/>
                  <a:pt x="416" y="2030"/>
                </a:cubicBezTo>
                <a:close/>
                <a:moveTo>
                  <a:pt x="373" y="2014"/>
                </a:moveTo>
                <a:cubicBezTo>
                  <a:pt x="373" y="2013"/>
                  <a:pt x="372" y="2012"/>
                  <a:pt x="371" y="2012"/>
                </a:cubicBezTo>
                <a:cubicBezTo>
                  <a:pt x="370" y="2012"/>
                  <a:pt x="369" y="2013"/>
                  <a:pt x="368" y="2014"/>
                </a:cubicBezTo>
                <a:cubicBezTo>
                  <a:pt x="367" y="2014"/>
                  <a:pt x="367" y="2013"/>
                  <a:pt x="366" y="2013"/>
                </a:cubicBezTo>
                <a:cubicBezTo>
                  <a:pt x="366" y="2012"/>
                  <a:pt x="366" y="2010"/>
                  <a:pt x="365" y="2009"/>
                </a:cubicBezTo>
                <a:cubicBezTo>
                  <a:pt x="364" y="2008"/>
                  <a:pt x="362" y="2008"/>
                  <a:pt x="362" y="2009"/>
                </a:cubicBezTo>
                <a:cubicBezTo>
                  <a:pt x="361" y="2010"/>
                  <a:pt x="361" y="2011"/>
                  <a:pt x="361" y="2012"/>
                </a:cubicBezTo>
                <a:cubicBezTo>
                  <a:pt x="360" y="2012"/>
                  <a:pt x="358" y="2012"/>
                  <a:pt x="357" y="2012"/>
                </a:cubicBezTo>
                <a:cubicBezTo>
                  <a:pt x="357" y="2011"/>
                  <a:pt x="356" y="2010"/>
                  <a:pt x="355" y="2009"/>
                </a:cubicBezTo>
                <a:cubicBezTo>
                  <a:pt x="354" y="2009"/>
                  <a:pt x="352" y="2009"/>
                  <a:pt x="352" y="2011"/>
                </a:cubicBezTo>
                <a:cubicBezTo>
                  <a:pt x="352" y="2012"/>
                  <a:pt x="352" y="2013"/>
                  <a:pt x="352" y="2014"/>
                </a:cubicBezTo>
                <a:cubicBezTo>
                  <a:pt x="351" y="2014"/>
                  <a:pt x="350" y="2015"/>
                  <a:pt x="349" y="2016"/>
                </a:cubicBezTo>
                <a:cubicBezTo>
                  <a:pt x="348" y="2015"/>
                  <a:pt x="346" y="2014"/>
                  <a:pt x="345" y="2014"/>
                </a:cubicBezTo>
                <a:cubicBezTo>
                  <a:pt x="344" y="2014"/>
                  <a:pt x="343" y="2015"/>
                  <a:pt x="344" y="2016"/>
                </a:cubicBezTo>
                <a:cubicBezTo>
                  <a:pt x="344" y="2017"/>
                  <a:pt x="345" y="2018"/>
                  <a:pt x="345" y="2018"/>
                </a:cubicBezTo>
                <a:cubicBezTo>
                  <a:pt x="344" y="2019"/>
                  <a:pt x="342" y="2020"/>
                  <a:pt x="341" y="2022"/>
                </a:cubicBezTo>
                <a:cubicBezTo>
                  <a:pt x="342" y="2018"/>
                  <a:pt x="342" y="2018"/>
                  <a:pt x="342" y="2018"/>
                </a:cubicBezTo>
                <a:cubicBezTo>
                  <a:pt x="342" y="2018"/>
                  <a:pt x="342" y="2017"/>
                  <a:pt x="342" y="2017"/>
                </a:cubicBezTo>
                <a:cubicBezTo>
                  <a:pt x="343" y="2017"/>
                  <a:pt x="343" y="2016"/>
                  <a:pt x="342" y="2015"/>
                </a:cubicBezTo>
                <a:cubicBezTo>
                  <a:pt x="343" y="2009"/>
                  <a:pt x="343" y="2009"/>
                  <a:pt x="343" y="2009"/>
                </a:cubicBezTo>
                <a:cubicBezTo>
                  <a:pt x="344" y="2009"/>
                  <a:pt x="344" y="2009"/>
                  <a:pt x="344" y="2009"/>
                </a:cubicBezTo>
                <a:cubicBezTo>
                  <a:pt x="347" y="2009"/>
                  <a:pt x="349" y="2007"/>
                  <a:pt x="349" y="2004"/>
                </a:cubicBezTo>
                <a:cubicBezTo>
                  <a:pt x="349" y="2004"/>
                  <a:pt x="349" y="2003"/>
                  <a:pt x="349" y="2003"/>
                </a:cubicBezTo>
                <a:cubicBezTo>
                  <a:pt x="367" y="1998"/>
                  <a:pt x="367" y="1998"/>
                  <a:pt x="367" y="1998"/>
                </a:cubicBezTo>
                <a:cubicBezTo>
                  <a:pt x="367" y="1998"/>
                  <a:pt x="368" y="1998"/>
                  <a:pt x="369" y="1998"/>
                </a:cubicBezTo>
                <a:cubicBezTo>
                  <a:pt x="369" y="1998"/>
                  <a:pt x="371" y="1997"/>
                  <a:pt x="371" y="1997"/>
                </a:cubicBezTo>
                <a:cubicBezTo>
                  <a:pt x="372" y="1998"/>
                  <a:pt x="372" y="2000"/>
                  <a:pt x="372" y="2001"/>
                </a:cubicBezTo>
                <a:cubicBezTo>
                  <a:pt x="371" y="2001"/>
                  <a:pt x="366" y="2003"/>
                  <a:pt x="366" y="2003"/>
                </a:cubicBezTo>
                <a:cubicBezTo>
                  <a:pt x="365" y="2004"/>
                  <a:pt x="365" y="2005"/>
                  <a:pt x="365" y="2006"/>
                </a:cubicBezTo>
                <a:cubicBezTo>
                  <a:pt x="367" y="2009"/>
                  <a:pt x="371" y="2008"/>
                  <a:pt x="374" y="2006"/>
                </a:cubicBezTo>
                <a:cubicBezTo>
                  <a:pt x="375" y="2013"/>
                  <a:pt x="378" y="2019"/>
                  <a:pt x="381" y="2025"/>
                </a:cubicBezTo>
                <a:cubicBezTo>
                  <a:pt x="381" y="2025"/>
                  <a:pt x="381" y="2025"/>
                  <a:pt x="381" y="2026"/>
                </a:cubicBezTo>
                <a:cubicBezTo>
                  <a:pt x="381" y="2026"/>
                  <a:pt x="380" y="2026"/>
                  <a:pt x="380" y="2027"/>
                </a:cubicBezTo>
                <a:cubicBezTo>
                  <a:pt x="379" y="2023"/>
                  <a:pt x="376" y="2019"/>
                  <a:pt x="373" y="2017"/>
                </a:cubicBezTo>
                <a:cubicBezTo>
                  <a:pt x="373" y="2016"/>
                  <a:pt x="374" y="2015"/>
                  <a:pt x="373" y="2014"/>
                </a:cubicBezTo>
                <a:close/>
                <a:moveTo>
                  <a:pt x="372" y="2046"/>
                </a:moveTo>
                <a:cubicBezTo>
                  <a:pt x="372" y="2047"/>
                  <a:pt x="372" y="2048"/>
                  <a:pt x="371" y="2049"/>
                </a:cubicBezTo>
                <a:cubicBezTo>
                  <a:pt x="369" y="2051"/>
                  <a:pt x="366" y="2052"/>
                  <a:pt x="363" y="2052"/>
                </a:cubicBezTo>
                <a:cubicBezTo>
                  <a:pt x="357" y="2052"/>
                  <a:pt x="355" y="2048"/>
                  <a:pt x="353" y="2044"/>
                </a:cubicBezTo>
                <a:cubicBezTo>
                  <a:pt x="360" y="2044"/>
                  <a:pt x="366" y="2045"/>
                  <a:pt x="372" y="2046"/>
                </a:cubicBezTo>
                <a:close/>
                <a:moveTo>
                  <a:pt x="355" y="2028"/>
                </a:moveTo>
                <a:cubicBezTo>
                  <a:pt x="355" y="2021"/>
                  <a:pt x="355" y="2021"/>
                  <a:pt x="355" y="2021"/>
                </a:cubicBezTo>
                <a:cubicBezTo>
                  <a:pt x="356" y="2021"/>
                  <a:pt x="358" y="2020"/>
                  <a:pt x="360" y="2020"/>
                </a:cubicBezTo>
                <a:cubicBezTo>
                  <a:pt x="360" y="2020"/>
                  <a:pt x="360" y="2020"/>
                  <a:pt x="360" y="2020"/>
                </a:cubicBezTo>
                <a:cubicBezTo>
                  <a:pt x="360" y="2029"/>
                  <a:pt x="360" y="2029"/>
                  <a:pt x="360" y="2029"/>
                </a:cubicBezTo>
                <a:cubicBezTo>
                  <a:pt x="358" y="2028"/>
                  <a:pt x="356" y="2028"/>
                  <a:pt x="355" y="2028"/>
                </a:cubicBezTo>
                <a:close/>
                <a:moveTo>
                  <a:pt x="362" y="2029"/>
                </a:moveTo>
                <a:cubicBezTo>
                  <a:pt x="362" y="2020"/>
                  <a:pt x="362" y="2020"/>
                  <a:pt x="362" y="2020"/>
                </a:cubicBezTo>
                <a:cubicBezTo>
                  <a:pt x="364" y="2020"/>
                  <a:pt x="365" y="2021"/>
                  <a:pt x="366" y="2021"/>
                </a:cubicBezTo>
                <a:cubicBezTo>
                  <a:pt x="366" y="2030"/>
                  <a:pt x="366" y="2030"/>
                  <a:pt x="366" y="2030"/>
                </a:cubicBezTo>
                <a:cubicBezTo>
                  <a:pt x="365" y="2030"/>
                  <a:pt x="363" y="2029"/>
                  <a:pt x="362" y="2029"/>
                </a:cubicBezTo>
                <a:close/>
                <a:moveTo>
                  <a:pt x="368" y="2030"/>
                </a:moveTo>
                <a:cubicBezTo>
                  <a:pt x="368" y="2023"/>
                  <a:pt x="368" y="2023"/>
                  <a:pt x="368" y="2023"/>
                </a:cubicBezTo>
                <a:cubicBezTo>
                  <a:pt x="370" y="2025"/>
                  <a:pt x="372" y="2028"/>
                  <a:pt x="373" y="2031"/>
                </a:cubicBezTo>
                <a:cubicBezTo>
                  <a:pt x="371" y="2031"/>
                  <a:pt x="370" y="2030"/>
                  <a:pt x="368" y="2030"/>
                </a:cubicBezTo>
                <a:close/>
                <a:moveTo>
                  <a:pt x="353" y="2022"/>
                </a:moveTo>
                <a:cubicBezTo>
                  <a:pt x="353" y="2028"/>
                  <a:pt x="353" y="2028"/>
                  <a:pt x="353" y="2028"/>
                </a:cubicBezTo>
                <a:cubicBezTo>
                  <a:pt x="350" y="2027"/>
                  <a:pt x="348" y="2027"/>
                  <a:pt x="346" y="2027"/>
                </a:cubicBezTo>
                <a:cubicBezTo>
                  <a:pt x="348" y="2025"/>
                  <a:pt x="350" y="2024"/>
                  <a:pt x="353" y="2022"/>
                </a:cubicBezTo>
                <a:close/>
                <a:moveTo>
                  <a:pt x="323" y="2042"/>
                </a:moveTo>
                <a:cubicBezTo>
                  <a:pt x="323" y="2043"/>
                  <a:pt x="323" y="2044"/>
                  <a:pt x="322" y="2045"/>
                </a:cubicBezTo>
                <a:cubicBezTo>
                  <a:pt x="320" y="2046"/>
                  <a:pt x="319" y="2047"/>
                  <a:pt x="317" y="2048"/>
                </a:cubicBezTo>
                <a:cubicBezTo>
                  <a:pt x="315" y="2048"/>
                  <a:pt x="312" y="2048"/>
                  <a:pt x="311" y="2046"/>
                </a:cubicBezTo>
                <a:cubicBezTo>
                  <a:pt x="309" y="2045"/>
                  <a:pt x="309" y="2043"/>
                  <a:pt x="309" y="2041"/>
                </a:cubicBezTo>
                <a:cubicBezTo>
                  <a:pt x="313" y="2041"/>
                  <a:pt x="318" y="2042"/>
                  <a:pt x="323" y="2042"/>
                </a:cubicBezTo>
                <a:close/>
                <a:moveTo>
                  <a:pt x="309" y="2025"/>
                </a:moveTo>
                <a:cubicBezTo>
                  <a:pt x="310" y="2009"/>
                  <a:pt x="310" y="2009"/>
                  <a:pt x="310" y="2009"/>
                </a:cubicBezTo>
                <a:cubicBezTo>
                  <a:pt x="311" y="2009"/>
                  <a:pt x="313" y="2009"/>
                  <a:pt x="314" y="2010"/>
                </a:cubicBezTo>
                <a:cubicBezTo>
                  <a:pt x="314" y="2025"/>
                  <a:pt x="314" y="2025"/>
                  <a:pt x="314" y="2025"/>
                </a:cubicBezTo>
                <a:cubicBezTo>
                  <a:pt x="312" y="2025"/>
                  <a:pt x="311" y="2025"/>
                  <a:pt x="309" y="2025"/>
                </a:cubicBezTo>
                <a:close/>
                <a:moveTo>
                  <a:pt x="316" y="2025"/>
                </a:moveTo>
                <a:cubicBezTo>
                  <a:pt x="316" y="2010"/>
                  <a:pt x="316" y="2010"/>
                  <a:pt x="316" y="2010"/>
                </a:cubicBezTo>
                <a:cubicBezTo>
                  <a:pt x="318" y="2011"/>
                  <a:pt x="320" y="2012"/>
                  <a:pt x="321" y="2013"/>
                </a:cubicBezTo>
                <a:cubicBezTo>
                  <a:pt x="321" y="2025"/>
                  <a:pt x="321" y="2025"/>
                  <a:pt x="321" y="2025"/>
                </a:cubicBezTo>
                <a:cubicBezTo>
                  <a:pt x="319" y="2025"/>
                  <a:pt x="318" y="2025"/>
                  <a:pt x="316" y="2025"/>
                </a:cubicBezTo>
                <a:close/>
                <a:moveTo>
                  <a:pt x="322" y="2003"/>
                </a:moveTo>
                <a:cubicBezTo>
                  <a:pt x="323" y="2001"/>
                  <a:pt x="323" y="1999"/>
                  <a:pt x="322" y="1997"/>
                </a:cubicBezTo>
                <a:cubicBezTo>
                  <a:pt x="322" y="1996"/>
                  <a:pt x="320" y="1995"/>
                  <a:pt x="319" y="1996"/>
                </a:cubicBezTo>
                <a:cubicBezTo>
                  <a:pt x="318" y="1998"/>
                  <a:pt x="318" y="1999"/>
                  <a:pt x="317" y="2001"/>
                </a:cubicBezTo>
                <a:cubicBezTo>
                  <a:pt x="316" y="2001"/>
                  <a:pt x="314" y="2000"/>
                  <a:pt x="313" y="2000"/>
                </a:cubicBezTo>
                <a:cubicBezTo>
                  <a:pt x="313" y="1997"/>
                  <a:pt x="312" y="1994"/>
                  <a:pt x="310" y="1995"/>
                </a:cubicBezTo>
                <a:cubicBezTo>
                  <a:pt x="308" y="1996"/>
                  <a:pt x="308" y="1999"/>
                  <a:pt x="308" y="2000"/>
                </a:cubicBezTo>
                <a:cubicBezTo>
                  <a:pt x="307" y="2000"/>
                  <a:pt x="305" y="2000"/>
                  <a:pt x="304" y="2000"/>
                </a:cubicBezTo>
                <a:cubicBezTo>
                  <a:pt x="304" y="1998"/>
                  <a:pt x="304" y="1997"/>
                  <a:pt x="302" y="1995"/>
                </a:cubicBezTo>
                <a:cubicBezTo>
                  <a:pt x="301" y="1995"/>
                  <a:pt x="299" y="1995"/>
                  <a:pt x="299" y="1996"/>
                </a:cubicBezTo>
                <a:cubicBezTo>
                  <a:pt x="299" y="1998"/>
                  <a:pt x="299" y="2000"/>
                  <a:pt x="299" y="2001"/>
                </a:cubicBezTo>
                <a:cubicBezTo>
                  <a:pt x="298" y="2002"/>
                  <a:pt x="297" y="2002"/>
                  <a:pt x="296" y="2002"/>
                </a:cubicBezTo>
                <a:cubicBezTo>
                  <a:pt x="295" y="2002"/>
                  <a:pt x="295" y="2001"/>
                  <a:pt x="295" y="2000"/>
                </a:cubicBezTo>
                <a:cubicBezTo>
                  <a:pt x="294" y="1998"/>
                  <a:pt x="291" y="1998"/>
                  <a:pt x="291" y="2000"/>
                </a:cubicBezTo>
                <a:cubicBezTo>
                  <a:pt x="290" y="2001"/>
                  <a:pt x="291" y="2004"/>
                  <a:pt x="291" y="2005"/>
                </a:cubicBezTo>
                <a:cubicBezTo>
                  <a:pt x="290" y="2005"/>
                  <a:pt x="290" y="2006"/>
                  <a:pt x="289" y="2006"/>
                </a:cubicBezTo>
                <a:cubicBezTo>
                  <a:pt x="289" y="2006"/>
                  <a:pt x="286" y="2003"/>
                  <a:pt x="285" y="2003"/>
                </a:cubicBezTo>
                <a:cubicBezTo>
                  <a:pt x="284" y="2003"/>
                  <a:pt x="283" y="2004"/>
                  <a:pt x="283" y="2005"/>
                </a:cubicBezTo>
                <a:cubicBezTo>
                  <a:pt x="283" y="2006"/>
                  <a:pt x="285" y="2009"/>
                  <a:pt x="285" y="2009"/>
                </a:cubicBezTo>
                <a:cubicBezTo>
                  <a:pt x="284" y="2009"/>
                  <a:pt x="284" y="2010"/>
                  <a:pt x="283" y="2010"/>
                </a:cubicBezTo>
                <a:cubicBezTo>
                  <a:pt x="282" y="2009"/>
                  <a:pt x="280" y="2009"/>
                  <a:pt x="279" y="2009"/>
                </a:cubicBezTo>
                <a:cubicBezTo>
                  <a:pt x="279" y="2009"/>
                  <a:pt x="279" y="2009"/>
                  <a:pt x="279" y="2009"/>
                </a:cubicBezTo>
                <a:cubicBezTo>
                  <a:pt x="279" y="2003"/>
                  <a:pt x="279" y="2003"/>
                  <a:pt x="279" y="2003"/>
                </a:cubicBezTo>
                <a:cubicBezTo>
                  <a:pt x="281" y="2002"/>
                  <a:pt x="282" y="2000"/>
                  <a:pt x="282" y="1998"/>
                </a:cubicBezTo>
                <a:cubicBezTo>
                  <a:pt x="282" y="1998"/>
                  <a:pt x="282" y="1998"/>
                  <a:pt x="282" y="1998"/>
                </a:cubicBezTo>
                <a:cubicBezTo>
                  <a:pt x="360" y="1965"/>
                  <a:pt x="360" y="1965"/>
                  <a:pt x="360" y="1965"/>
                </a:cubicBezTo>
                <a:cubicBezTo>
                  <a:pt x="360" y="1965"/>
                  <a:pt x="360" y="1965"/>
                  <a:pt x="360" y="1965"/>
                </a:cubicBezTo>
                <a:cubicBezTo>
                  <a:pt x="361" y="1966"/>
                  <a:pt x="363" y="1966"/>
                  <a:pt x="364" y="1966"/>
                </a:cubicBezTo>
                <a:cubicBezTo>
                  <a:pt x="365" y="1967"/>
                  <a:pt x="367" y="1967"/>
                  <a:pt x="368" y="1967"/>
                </a:cubicBezTo>
                <a:cubicBezTo>
                  <a:pt x="368" y="1968"/>
                  <a:pt x="368" y="1969"/>
                  <a:pt x="368" y="1971"/>
                </a:cubicBezTo>
                <a:cubicBezTo>
                  <a:pt x="367" y="1971"/>
                  <a:pt x="366" y="1971"/>
                  <a:pt x="365" y="1971"/>
                </a:cubicBezTo>
                <a:cubicBezTo>
                  <a:pt x="363" y="1971"/>
                  <a:pt x="362" y="1971"/>
                  <a:pt x="360" y="1971"/>
                </a:cubicBezTo>
                <a:cubicBezTo>
                  <a:pt x="359" y="1972"/>
                  <a:pt x="359" y="1974"/>
                  <a:pt x="360" y="1975"/>
                </a:cubicBezTo>
                <a:cubicBezTo>
                  <a:pt x="360" y="1975"/>
                  <a:pt x="360" y="1975"/>
                  <a:pt x="360" y="1976"/>
                </a:cubicBezTo>
                <a:cubicBezTo>
                  <a:pt x="346" y="1999"/>
                  <a:pt x="346" y="1999"/>
                  <a:pt x="346" y="1999"/>
                </a:cubicBezTo>
                <a:cubicBezTo>
                  <a:pt x="345" y="1999"/>
                  <a:pt x="345" y="1999"/>
                  <a:pt x="344" y="1999"/>
                </a:cubicBezTo>
                <a:cubicBezTo>
                  <a:pt x="341" y="1999"/>
                  <a:pt x="339" y="2001"/>
                  <a:pt x="339" y="2004"/>
                </a:cubicBezTo>
                <a:cubicBezTo>
                  <a:pt x="339" y="2006"/>
                  <a:pt x="340" y="2007"/>
                  <a:pt x="341" y="2008"/>
                </a:cubicBezTo>
                <a:cubicBezTo>
                  <a:pt x="340" y="2014"/>
                  <a:pt x="340" y="2014"/>
                  <a:pt x="340" y="2014"/>
                </a:cubicBezTo>
                <a:cubicBezTo>
                  <a:pt x="339" y="2014"/>
                  <a:pt x="338" y="2014"/>
                  <a:pt x="337" y="2015"/>
                </a:cubicBezTo>
                <a:cubicBezTo>
                  <a:pt x="336" y="2014"/>
                  <a:pt x="335" y="2013"/>
                  <a:pt x="335" y="2012"/>
                </a:cubicBezTo>
                <a:cubicBezTo>
                  <a:pt x="336" y="2011"/>
                  <a:pt x="337" y="2009"/>
                  <a:pt x="337" y="2008"/>
                </a:cubicBezTo>
                <a:cubicBezTo>
                  <a:pt x="336" y="2007"/>
                  <a:pt x="336" y="2006"/>
                  <a:pt x="335" y="2006"/>
                </a:cubicBezTo>
                <a:cubicBezTo>
                  <a:pt x="334" y="2006"/>
                  <a:pt x="332" y="2008"/>
                  <a:pt x="331" y="2008"/>
                </a:cubicBezTo>
                <a:cubicBezTo>
                  <a:pt x="331" y="2008"/>
                  <a:pt x="330" y="2007"/>
                  <a:pt x="329" y="2007"/>
                </a:cubicBezTo>
                <a:cubicBezTo>
                  <a:pt x="330" y="2005"/>
                  <a:pt x="331" y="2003"/>
                  <a:pt x="331" y="2002"/>
                </a:cubicBezTo>
                <a:cubicBezTo>
                  <a:pt x="330" y="2000"/>
                  <a:pt x="329" y="2000"/>
                  <a:pt x="328" y="2000"/>
                </a:cubicBezTo>
                <a:cubicBezTo>
                  <a:pt x="327" y="2001"/>
                  <a:pt x="326" y="2003"/>
                  <a:pt x="325" y="2004"/>
                </a:cubicBezTo>
                <a:cubicBezTo>
                  <a:pt x="324" y="2004"/>
                  <a:pt x="323" y="2003"/>
                  <a:pt x="322" y="2003"/>
                </a:cubicBezTo>
                <a:close/>
                <a:moveTo>
                  <a:pt x="308" y="2009"/>
                </a:moveTo>
                <a:cubicBezTo>
                  <a:pt x="307" y="2024"/>
                  <a:pt x="307" y="2024"/>
                  <a:pt x="307" y="2024"/>
                </a:cubicBezTo>
                <a:cubicBezTo>
                  <a:pt x="306" y="2024"/>
                  <a:pt x="304" y="2024"/>
                  <a:pt x="302" y="2024"/>
                </a:cubicBezTo>
                <a:cubicBezTo>
                  <a:pt x="303" y="2010"/>
                  <a:pt x="303" y="2010"/>
                  <a:pt x="303" y="2010"/>
                </a:cubicBezTo>
                <a:cubicBezTo>
                  <a:pt x="303" y="2010"/>
                  <a:pt x="304" y="2010"/>
                  <a:pt x="304" y="2010"/>
                </a:cubicBezTo>
                <a:cubicBezTo>
                  <a:pt x="305" y="2010"/>
                  <a:pt x="307" y="2009"/>
                  <a:pt x="308" y="2009"/>
                </a:cubicBezTo>
                <a:close/>
                <a:moveTo>
                  <a:pt x="302" y="2041"/>
                </a:moveTo>
                <a:cubicBezTo>
                  <a:pt x="301" y="2045"/>
                  <a:pt x="299" y="2047"/>
                  <a:pt x="295" y="2047"/>
                </a:cubicBezTo>
                <a:cubicBezTo>
                  <a:pt x="292" y="2046"/>
                  <a:pt x="289" y="2044"/>
                  <a:pt x="287" y="2041"/>
                </a:cubicBezTo>
                <a:cubicBezTo>
                  <a:pt x="292" y="2041"/>
                  <a:pt x="297" y="2041"/>
                  <a:pt x="302" y="2041"/>
                </a:cubicBezTo>
                <a:close/>
                <a:moveTo>
                  <a:pt x="285" y="2025"/>
                </a:moveTo>
                <a:cubicBezTo>
                  <a:pt x="286" y="2023"/>
                  <a:pt x="287" y="2022"/>
                  <a:pt x="288" y="2020"/>
                </a:cubicBezTo>
                <a:cubicBezTo>
                  <a:pt x="288" y="2025"/>
                  <a:pt x="288" y="2025"/>
                  <a:pt x="288" y="2025"/>
                </a:cubicBezTo>
                <a:cubicBezTo>
                  <a:pt x="287" y="2025"/>
                  <a:pt x="286" y="2025"/>
                  <a:pt x="285" y="2025"/>
                </a:cubicBezTo>
                <a:close/>
                <a:moveTo>
                  <a:pt x="290" y="2025"/>
                </a:moveTo>
                <a:cubicBezTo>
                  <a:pt x="290" y="2018"/>
                  <a:pt x="290" y="2018"/>
                  <a:pt x="290" y="2018"/>
                </a:cubicBezTo>
                <a:cubicBezTo>
                  <a:pt x="291" y="2016"/>
                  <a:pt x="292" y="2015"/>
                  <a:pt x="294" y="2014"/>
                </a:cubicBezTo>
                <a:cubicBezTo>
                  <a:pt x="293" y="2025"/>
                  <a:pt x="293" y="2025"/>
                  <a:pt x="293" y="2025"/>
                </a:cubicBezTo>
                <a:cubicBezTo>
                  <a:pt x="292" y="2025"/>
                  <a:pt x="291" y="2025"/>
                  <a:pt x="290" y="2025"/>
                </a:cubicBezTo>
                <a:close/>
                <a:moveTo>
                  <a:pt x="295" y="2025"/>
                </a:moveTo>
                <a:cubicBezTo>
                  <a:pt x="296" y="2013"/>
                  <a:pt x="296" y="2013"/>
                  <a:pt x="296" y="2013"/>
                </a:cubicBezTo>
                <a:cubicBezTo>
                  <a:pt x="297" y="2012"/>
                  <a:pt x="299" y="2011"/>
                  <a:pt x="301" y="2011"/>
                </a:cubicBezTo>
                <a:cubicBezTo>
                  <a:pt x="300" y="2024"/>
                  <a:pt x="300" y="2024"/>
                  <a:pt x="300" y="2024"/>
                </a:cubicBezTo>
                <a:cubicBezTo>
                  <a:pt x="299" y="2024"/>
                  <a:pt x="297" y="2024"/>
                  <a:pt x="295" y="2025"/>
                </a:cubicBezTo>
                <a:close/>
                <a:moveTo>
                  <a:pt x="207" y="2036"/>
                </a:moveTo>
                <a:cubicBezTo>
                  <a:pt x="210" y="2031"/>
                  <a:pt x="212" y="2027"/>
                  <a:pt x="214" y="2024"/>
                </a:cubicBezTo>
                <a:cubicBezTo>
                  <a:pt x="215" y="2034"/>
                  <a:pt x="215" y="2034"/>
                  <a:pt x="215" y="2034"/>
                </a:cubicBezTo>
                <a:cubicBezTo>
                  <a:pt x="213" y="2035"/>
                  <a:pt x="210" y="2035"/>
                  <a:pt x="207" y="2036"/>
                </a:cubicBezTo>
                <a:close/>
                <a:moveTo>
                  <a:pt x="213" y="2051"/>
                </a:moveTo>
                <a:cubicBezTo>
                  <a:pt x="212" y="2053"/>
                  <a:pt x="210" y="2055"/>
                  <a:pt x="208" y="2055"/>
                </a:cubicBezTo>
                <a:cubicBezTo>
                  <a:pt x="204" y="2056"/>
                  <a:pt x="201" y="2055"/>
                  <a:pt x="199" y="2051"/>
                </a:cubicBezTo>
                <a:cubicBezTo>
                  <a:pt x="204" y="2050"/>
                  <a:pt x="208" y="2050"/>
                  <a:pt x="213" y="2049"/>
                </a:cubicBezTo>
                <a:cubicBezTo>
                  <a:pt x="213" y="2050"/>
                  <a:pt x="213" y="2050"/>
                  <a:pt x="213" y="2051"/>
                </a:cubicBezTo>
                <a:close/>
                <a:moveTo>
                  <a:pt x="213" y="2011"/>
                </a:moveTo>
                <a:cubicBezTo>
                  <a:pt x="213" y="2011"/>
                  <a:pt x="209" y="2008"/>
                  <a:pt x="208" y="2009"/>
                </a:cubicBezTo>
                <a:cubicBezTo>
                  <a:pt x="207" y="2009"/>
                  <a:pt x="207" y="2009"/>
                  <a:pt x="207" y="2009"/>
                </a:cubicBezTo>
                <a:cubicBezTo>
                  <a:pt x="198" y="2007"/>
                  <a:pt x="198" y="2007"/>
                  <a:pt x="198" y="2007"/>
                </a:cubicBezTo>
                <a:cubicBezTo>
                  <a:pt x="198" y="2007"/>
                  <a:pt x="198" y="2006"/>
                  <a:pt x="198" y="2006"/>
                </a:cubicBezTo>
                <a:cubicBezTo>
                  <a:pt x="198" y="2005"/>
                  <a:pt x="198" y="2004"/>
                  <a:pt x="197" y="2003"/>
                </a:cubicBezTo>
                <a:cubicBezTo>
                  <a:pt x="249" y="1920"/>
                  <a:pt x="249" y="1920"/>
                  <a:pt x="249" y="1920"/>
                </a:cubicBezTo>
                <a:cubicBezTo>
                  <a:pt x="249" y="1920"/>
                  <a:pt x="249" y="1921"/>
                  <a:pt x="249" y="1921"/>
                </a:cubicBezTo>
                <a:cubicBezTo>
                  <a:pt x="251" y="1921"/>
                  <a:pt x="252" y="1920"/>
                  <a:pt x="252" y="1920"/>
                </a:cubicBezTo>
                <a:cubicBezTo>
                  <a:pt x="244" y="1998"/>
                  <a:pt x="244" y="1998"/>
                  <a:pt x="244" y="1998"/>
                </a:cubicBezTo>
                <a:cubicBezTo>
                  <a:pt x="243" y="1999"/>
                  <a:pt x="243" y="2000"/>
                  <a:pt x="243" y="2000"/>
                </a:cubicBezTo>
                <a:cubicBezTo>
                  <a:pt x="243" y="2001"/>
                  <a:pt x="243" y="2001"/>
                  <a:pt x="243" y="2002"/>
                </a:cubicBezTo>
                <a:cubicBezTo>
                  <a:pt x="242" y="2002"/>
                  <a:pt x="241" y="2002"/>
                  <a:pt x="240" y="2002"/>
                </a:cubicBezTo>
                <a:cubicBezTo>
                  <a:pt x="239" y="2000"/>
                  <a:pt x="239" y="1997"/>
                  <a:pt x="237" y="1996"/>
                </a:cubicBezTo>
                <a:cubicBezTo>
                  <a:pt x="236" y="1995"/>
                  <a:pt x="235" y="1995"/>
                  <a:pt x="234" y="1996"/>
                </a:cubicBezTo>
                <a:cubicBezTo>
                  <a:pt x="233" y="1997"/>
                  <a:pt x="233" y="2000"/>
                  <a:pt x="233" y="2002"/>
                </a:cubicBezTo>
                <a:cubicBezTo>
                  <a:pt x="232" y="2002"/>
                  <a:pt x="231" y="2002"/>
                  <a:pt x="229" y="2003"/>
                </a:cubicBezTo>
                <a:cubicBezTo>
                  <a:pt x="229" y="2002"/>
                  <a:pt x="227" y="1998"/>
                  <a:pt x="226" y="1997"/>
                </a:cubicBezTo>
                <a:cubicBezTo>
                  <a:pt x="224" y="1996"/>
                  <a:pt x="223" y="1997"/>
                  <a:pt x="222" y="1998"/>
                </a:cubicBezTo>
                <a:cubicBezTo>
                  <a:pt x="222" y="2000"/>
                  <a:pt x="223" y="2004"/>
                  <a:pt x="223" y="2005"/>
                </a:cubicBezTo>
                <a:cubicBezTo>
                  <a:pt x="223" y="2005"/>
                  <a:pt x="222" y="2005"/>
                  <a:pt x="221" y="2006"/>
                </a:cubicBezTo>
                <a:cubicBezTo>
                  <a:pt x="221" y="2005"/>
                  <a:pt x="218" y="2002"/>
                  <a:pt x="216" y="2002"/>
                </a:cubicBezTo>
                <a:cubicBezTo>
                  <a:pt x="215" y="2002"/>
                  <a:pt x="214" y="2003"/>
                  <a:pt x="214" y="2004"/>
                </a:cubicBezTo>
                <a:cubicBezTo>
                  <a:pt x="214" y="2006"/>
                  <a:pt x="216" y="2008"/>
                  <a:pt x="216" y="2009"/>
                </a:cubicBezTo>
                <a:cubicBezTo>
                  <a:pt x="215" y="2009"/>
                  <a:pt x="214" y="2010"/>
                  <a:pt x="213" y="2011"/>
                </a:cubicBezTo>
                <a:close/>
                <a:moveTo>
                  <a:pt x="246" y="2011"/>
                </a:moveTo>
                <a:cubicBezTo>
                  <a:pt x="248" y="2028"/>
                  <a:pt x="248" y="2028"/>
                  <a:pt x="248" y="2028"/>
                </a:cubicBezTo>
                <a:cubicBezTo>
                  <a:pt x="247" y="2029"/>
                  <a:pt x="245" y="2029"/>
                  <a:pt x="244" y="2029"/>
                </a:cubicBezTo>
                <a:cubicBezTo>
                  <a:pt x="242" y="2011"/>
                  <a:pt x="242" y="2011"/>
                  <a:pt x="242" y="2011"/>
                </a:cubicBezTo>
                <a:cubicBezTo>
                  <a:pt x="243" y="2011"/>
                  <a:pt x="245" y="2011"/>
                  <a:pt x="246" y="2011"/>
                </a:cubicBezTo>
                <a:close/>
                <a:moveTo>
                  <a:pt x="230" y="2031"/>
                </a:moveTo>
                <a:cubicBezTo>
                  <a:pt x="228" y="2032"/>
                  <a:pt x="226" y="2032"/>
                  <a:pt x="225" y="2032"/>
                </a:cubicBezTo>
                <a:cubicBezTo>
                  <a:pt x="223" y="2016"/>
                  <a:pt x="223" y="2016"/>
                  <a:pt x="223" y="2016"/>
                </a:cubicBezTo>
                <a:cubicBezTo>
                  <a:pt x="224" y="2015"/>
                  <a:pt x="226" y="2014"/>
                  <a:pt x="227" y="2013"/>
                </a:cubicBezTo>
                <a:lnTo>
                  <a:pt x="230" y="2031"/>
                </a:lnTo>
                <a:close/>
                <a:moveTo>
                  <a:pt x="221" y="2017"/>
                </a:moveTo>
                <a:cubicBezTo>
                  <a:pt x="223" y="2033"/>
                  <a:pt x="223" y="2033"/>
                  <a:pt x="223" y="2033"/>
                </a:cubicBezTo>
                <a:cubicBezTo>
                  <a:pt x="221" y="2033"/>
                  <a:pt x="219" y="2033"/>
                  <a:pt x="217" y="2034"/>
                </a:cubicBezTo>
                <a:cubicBezTo>
                  <a:pt x="216" y="2021"/>
                  <a:pt x="216" y="2021"/>
                  <a:pt x="216" y="2021"/>
                </a:cubicBezTo>
                <a:cubicBezTo>
                  <a:pt x="217" y="2020"/>
                  <a:pt x="219" y="2018"/>
                  <a:pt x="221" y="2017"/>
                </a:cubicBezTo>
                <a:close/>
                <a:moveTo>
                  <a:pt x="234" y="2045"/>
                </a:moveTo>
                <a:cubicBezTo>
                  <a:pt x="233" y="2049"/>
                  <a:pt x="232" y="2052"/>
                  <a:pt x="228" y="2053"/>
                </a:cubicBezTo>
                <a:cubicBezTo>
                  <a:pt x="223" y="2054"/>
                  <a:pt x="221" y="2051"/>
                  <a:pt x="219" y="2048"/>
                </a:cubicBezTo>
                <a:cubicBezTo>
                  <a:pt x="224" y="2047"/>
                  <a:pt x="229" y="2046"/>
                  <a:pt x="234" y="2045"/>
                </a:cubicBezTo>
                <a:close/>
                <a:moveTo>
                  <a:pt x="232" y="2031"/>
                </a:moveTo>
                <a:cubicBezTo>
                  <a:pt x="229" y="2013"/>
                  <a:pt x="229" y="2013"/>
                  <a:pt x="229" y="2013"/>
                </a:cubicBezTo>
                <a:cubicBezTo>
                  <a:pt x="230" y="2012"/>
                  <a:pt x="231" y="2012"/>
                  <a:pt x="231" y="2012"/>
                </a:cubicBezTo>
                <a:cubicBezTo>
                  <a:pt x="232" y="2012"/>
                  <a:pt x="233" y="2011"/>
                  <a:pt x="234" y="2011"/>
                </a:cubicBezTo>
                <a:cubicBezTo>
                  <a:pt x="236" y="2030"/>
                  <a:pt x="236" y="2030"/>
                  <a:pt x="236" y="2030"/>
                </a:cubicBezTo>
                <a:cubicBezTo>
                  <a:pt x="235" y="2030"/>
                  <a:pt x="233" y="2031"/>
                  <a:pt x="232" y="2031"/>
                </a:cubicBezTo>
                <a:close/>
                <a:moveTo>
                  <a:pt x="236" y="2011"/>
                </a:moveTo>
                <a:cubicBezTo>
                  <a:pt x="237" y="2011"/>
                  <a:pt x="239" y="2011"/>
                  <a:pt x="240" y="2011"/>
                </a:cubicBezTo>
                <a:cubicBezTo>
                  <a:pt x="242" y="2029"/>
                  <a:pt x="242" y="2029"/>
                  <a:pt x="242" y="2029"/>
                </a:cubicBezTo>
                <a:cubicBezTo>
                  <a:pt x="241" y="2029"/>
                  <a:pt x="239" y="2030"/>
                  <a:pt x="238" y="2030"/>
                </a:cubicBezTo>
                <a:lnTo>
                  <a:pt x="236" y="2011"/>
                </a:lnTo>
                <a:close/>
                <a:moveTo>
                  <a:pt x="258" y="2043"/>
                </a:moveTo>
                <a:cubicBezTo>
                  <a:pt x="258" y="2044"/>
                  <a:pt x="257" y="2045"/>
                  <a:pt x="257" y="2047"/>
                </a:cubicBezTo>
                <a:cubicBezTo>
                  <a:pt x="255" y="2049"/>
                  <a:pt x="252" y="2050"/>
                  <a:pt x="250" y="2050"/>
                </a:cubicBezTo>
                <a:cubicBezTo>
                  <a:pt x="248" y="2050"/>
                  <a:pt x="245" y="2050"/>
                  <a:pt x="243" y="2049"/>
                </a:cubicBezTo>
                <a:cubicBezTo>
                  <a:pt x="241" y="2048"/>
                  <a:pt x="241" y="2046"/>
                  <a:pt x="241" y="2045"/>
                </a:cubicBezTo>
                <a:cubicBezTo>
                  <a:pt x="246" y="2044"/>
                  <a:pt x="252" y="2043"/>
                  <a:pt x="258" y="2043"/>
                </a:cubicBezTo>
                <a:close/>
                <a:moveTo>
                  <a:pt x="248" y="2012"/>
                </a:moveTo>
                <a:cubicBezTo>
                  <a:pt x="250" y="2013"/>
                  <a:pt x="251" y="2013"/>
                  <a:pt x="253" y="2014"/>
                </a:cubicBezTo>
                <a:cubicBezTo>
                  <a:pt x="254" y="2028"/>
                  <a:pt x="254" y="2028"/>
                  <a:pt x="254" y="2028"/>
                </a:cubicBezTo>
                <a:cubicBezTo>
                  <a:pt x="253" y="2028"/>
                  <a:pt x="252" y="2028"/>
                  <a:pt x="250" y="2028"/>
                </a:cubicBezTo>
                <a:lnTo>
                  <a:pt x="248" y="2012"/>
                </a:lnTo>
                <a:close/>
                <a:moveTo>
                  <a:pt x="256" y="2027"/>
                </a:moveTo>
                <a:cubicBezTo>
                  <a:pt x="255" y="2015"/>
                  <a:pt x="255" y="2015"/>
                  <a:pt x="255" y="2015"/>
                </a:cubicBezTo>
                <a:cubicBezTo>
                  <a:pt x="257" y="2016"/>
                  <a:pt x="258" y="2017"/>
                  <a:pt x="260" y="2018"/>
                </a:cubicBezTo>
                <a:cubicBezTo>
                  <a:pt x="261" y="2027"/>
                  <a:pt x="261" y="2027"/>
                  <a:pt x="261" y="2027"/>
                </a:cubicBezTo>
                <a:cubicBezTo>
                  <a:pt x="260" y="2027"/>
                  <a:pt x="259" y="2027"/>
                  <a:pt x="258" y="2027"/>
                </a:cubicBezTo>
                <a:cubicBezTo>
                  <a:pt x="257" y="2027"/>
                  <a:pt x="257" y="2027"/>
                  <a:pt x="256" y="2027"/>
                </a:cubicBezTo>
                <a:close/>
                <a:moveTo>
                  <a:pt x="259" y="2007"/>
                </a:moveTo>
                <a:cubicBezTo>
                  <a:pt x="259" y="2007"/>
                  <a:pt x="258" y="2006"/>
                  <a:pt x="257" y="2006"/>
                </a:cubicBezTo>
                <a:cubicBezTo>
                  <a:pt x="258" y="2005"/>
                  <a:pt x="258" y="2004"/>
                  <a:pt x="258" y="2003"/>
                </a:cubicBezTo>
                <a:cubicBezTo>
                  <a:pt x="258" y="2002"/>
                  <a:pt x="258" y="2000"/>
                  <a:pt x="257" y="1999"/>
                </a:cubicBezTo>
                <a:cubicBezTo>
                  <a:pt x="257" y="1998"/>
                  <a:pt x="256" y="1998"/>
                  <a:pt x="255" y="1999"/>
                </a:cubicBezTo>
                <a:cubicBezTo>
                  <a:pt x="254" y="1999"/>
                  <a:pt x="253" y="2000"/>
                  <a:pt x="252" y="2002"/>
                </a:cubicBezTo>
                <a:cubicBezTo>
                  <a:pt x="252" y="2002"/>
                  <a:pt x="252" y="2003"/>
                  <a:pt x="252" y="2004"/>
                </a:cubicBezTo>
                <a:cubicBezTo>
                  <a:pt x="251" y="2003"/>
                  <a:pt x="250" y="2003"/>
                  <a:pt x="249" y="2003"/>
                </a:cubicBezTo>
                <a:cubicBezTo>
                  <a:pt x="249" y="2001"/>
                  <a:pt x="250" y="1998"/>
                  <a:pt x="248" y="1997"/>
                </a:cubicBezTo>
                <a:cubicBezTo>
                  <a:pt x="248" y="1996"/>
                  <a:pt x="247" y="1996"/>
                  <a:pt x="246" y="1996"/>
                </a:cubicBezTo>
                <a:cubicBezTo>
                  <a:pt x="254" y="1919"/>
                  <a:pt x="254" y="1919"/>
                  <a:pt x="254" y="1919"/>
                </a:cubicBezTo>
                <a:cubicBezTo>
                  <a:pt x="274" y="1994"/>
                  <a:pt x="274" y="1994"/>
                  <a:pt x="274" y="1994"/>
                </a:cubicBezTo>
                <a:cubicBezTo>
                  <a:pt x="272" y="1995"/>
                  <a:pt x="271" y="1996"/>
                  <a:pt x="271" y="1998"/>
                </a:cubicBezTo>
                <a:cubicBezTo>
                  <a:pt x="271" y="2001"/>
                  <a:pt x="274" y="2003"/>
                  <a:pt x="277" y="2003"/>
                </a:cubicBezTo>
                <a:cubicBezTo>
                  <a:pt x="277" y="2003"/>
                  <a:pt x="277" y="2003"/>
                  <a:pt x="277" y="2003"/>
                </a:cubicBezTo>
                <a:cubicBezTo>
                  <a:pt x="276" y="2013"/>
                  <a:pt x="276" y="2013"/>
                  <a:pt x="276" y="2013"/>
                </a:cubicBezTo>
                <a:cubicBezTo>
                  <a:pt x="276" y="2013"/>
                  <a:pt x="275" y="2012"/>
                  <a:pt x="274" y="2012"/>
                </a:cubicBezTo>
                <a:cubicBezTo>
                  <a:pt x="273" y="2012"/>
                  <a:pt x="272" y="2013"/>
                  <a:pt x="271" y="2014"/>
                </a:cubicBezTo>
                <a:cubicBezTo>
                  <a:pt x="270" y="2014"/>
                  <a:pt x="270" y="2014"/>
                  <a:pt x="270" y="2014"/>
                </a:cubicBezTo>
                <a:cubicBezTo>
                  <a:pt x="271" y="2013"/>
                  <a:pt x="271" y="2011"/>
                  <a:pt x="272" y="2010"/>
                </a:cubicBezTo>
                <a:cubicBezTo>
                  <a:pt x="272" y="2008"/>
                  <a:pt x="270" y="2007"/>
                  <a:pt x="268" y="2008"/>
                </a:cubicBezTo>
                <a:cubicBezTo>
                  <a:pt x="267" y="2008"/>
                  <a:pt x="266" y="2009"/>
                  <a:pt x="265" y="2010"/>
                </a:cubicBezTo>
                <a:cubicBezTo>
                  <a:pt x="265" y="2010"/>
                  <a:pt x="265" y="2010"/>
                  <a:pt x="265" y="2010"/>
                </a:cubicBezTo>
                <a:cubicBezTo>
                  <a:pt x="265" y="2010"/>
                  <a:pt x="266" y="2009"/>
                  <a:pt x="266" y="2008"/>
                </a:cubicBezTo>
                <a:cubicBezTo>
                  <a:pt x="266" y="2007"/>
                  <a:pt x="267" y="2006"/>
                  <a:pt x="266" y="2005"/>
                </a:cubicBezTo>
                <a:cubicBezTo>
                  <a:pt x="266" y="2004"/>
                  <a:pt x="265" y="2003"/>
                  <a:pt x="264" y="2003"/>
                </a:cubicBezTo>
                <a:cubicBezTo>
                  <a:pt x="262" y="2004"/>
                  <a:pt x="261" y="2005"/>
                  <a:pt x="259" y="2007"/>
                </a:cubicBezTo>
                <a:close/>
                <a:moveTo>
                  <a:pt x="261" y="1922"/>
                </a:moveTo>
                <a:cubicBezTo>
                  <a:pt x="263" y="1922"/>
                  <a:pt x="264" y="1920"/>
                  <a:pt x="264" y="1918"/>
                </a:cubicBezTo>
                <a:cubicBezTo>
                  <a:pt x="264" y="1916"/>
                  <a:pt x="264" y="1912"/>
                  <a:pt x="264" y="1911"/>
                </a:cubicBezTo>
                <a:cubicBezTo>
                  <a:pt x="265" y="1911"/>
                  <a:pt x="267" y="1911"/>
                  <a:pt x="268" y="1911"/>
                </a:cubicBezTo>
                <a:cubicBezTo>
                  <a:pt x="268" y="1911"/>
                  <a:pt x="267" y="1915"/>
                  <a:pt x="266" y="1917"/>
                </a:cubicBezTo>
                <a:cubicBezTo>
                  <a:pt x="266" y="1921"/>
                  <a:pt x="272" y="1923"/>
                  <a:pt x="273" y="1919"/>
                </a:cubicBezTo>
                <a:cubicBezTo>
                  <a:pt x="273" y="1917"/>
                  <a:pt x="274" y="1914"/>
                  <a:pt x="274" y="1911"/>
                </a:cubicBezTo>
                <a:cubicBezTo>
                  <a:pt x="275" y="1911"/>
                  <a:pt x="277" y="1911"/>
                  <a:pt x="278" y="1911"/>
                </a:cubicBezTo>
                <a:cubicBezTo>
                  <a:pt x="279" y="1911"/>
                  <a:pt x="279" y="1911"/>
                  <a:pt x="279" y="1911"/>
                </a:cubicBezTo>
                <a:cubicBezTo>
                  <a:pt x="279" y="1912"/>
                  <a:pt x="278" y="1916"/>
                  <a:pt x="278" y="1918"/>
                </a:cubicBezTo>
                <a:cubicBezTo>
                  <a:pt x="277" y="1919"/>
                  <a:pt x="279" y="1921"/>
                  <a:pt x="280" y="1921"/>
                </a:cubicBezTo>
                <a:cubicBezTo>
                  <a:pt x="275" y="1992"/>
                  <a:pt x="275" y="1992"/>
                  <a:pt x="275" y="1992"/>
                </a:cubicBezTo>
                <a:cubicBezTo>
                  <a:pt x="255" y="1914"/>
                  <a:pt x="255" y="1914"/>
                  <a:pt x="255" y="1914"/>
                </a:cubicBezTo>
                <a:cubicBezTo>
                  <a:pt x="255" y="1911"/>
                  <a:pt x="255" y="1911"/>
                  <a:pt x="255" y="1911"/>
                </a:cubicBezTo>
                <a:cubicBezTo>
                  <a:pt x="257" y="1911"/>
                  <a:pt x="258" y="1911"/>
                  <a:pt x="259" y="1911"/>
                </a:cubicBezTo>
                <a:cubicBezTo>
                  <a:pt x="259" y="1911"/>
                  <a:pt x="258" y="1916"/>
                  <a:pt x="257" y="1918"/>
                </a:cubicBezTo>
                <a:cubicBezTo>
                  <a:pt x="257" y="1920"/>
                  <a:pt x="259" y="1922"/>
                  <a:pt x="261" y="1922"/>
                </a:cubicBezTo>
                <a:close/>
                <a:moveTo>
                  <a:pt x="284" y="1912"/>
                </a:moveTo>
                <a:cubicBezTo>
                  <a:pt x="285" y="1912"/>
                  <a:pt x="287" y="1912"/>
                  <a:pt x="289" y="1912"/>
                </a:cubicBezTo>
                <a:cubicBezTo>
                  <a:pt x="289" y="1912"/>
                  <a:pt x="288" y="1916"/>
                  <a:pt x="288" y="1919"/>
                </a:cubicBezTo>
                <a:cubicBezTo>
                  <a:pt x="287" y="1922"/>
                  <a:pt x="294" y="1923"/>
                  <a:pt x="294" y="1920"/>
                </a:cubicBezTo>
                <a:cubicBezTo>
                  <a:pt x="295" y="1918"/>
                  <a:pt x="295" y="1915"/>
                  <a:pt x="295" y="1912"/>
                </a:cubicBezTo>
                <a:cubicBezTo>
                  <a:pt x="297" y="1912"/>
                  <a:pt x="298" y="1912"/>
                  <a:pt x="300" y="1912"/>
                </a:cubicBezTo>
                <a:cubicBezTo>
                  <a:pt x="299" y="1914"/>
                  <a:pt x="299" y="1917"/>
                  <a:pt x="299" y="1919"/>
                </a:cubicBezTo>
                <a:cubicBezTo>
                  <a:pt x="299" y="1923"/>
                  <a:pt x="306" y="1923"/>
                  <a:pt x="306" y="1919"/>
                </a:cubicBezTo>
                <a:cubicBezTo>
                  <a:pt x="306" y="1917"/>
                  <a:pt x="306" y="1912"/>
                  <a:pt x="306" y="1912"/>
                </a:cubicBezTo>
                <a:cubicBezTo>
                  <a:pt x="308" y="1912"/>
                  <a:pt x="310" y="1912"/>
                  <a:pt x="313" y="1912"/>
                </a:cubicBezTo>
                <a:cubicBezTo>
                  <a:pt x="313" y="1912"/>
                  <a:pt x="312" y="1916"/>
                  <a:pt x="312" y="1918"/>
                </a:cubicBezTo>
                <a:cubicBezTo>
                  <a:pt x="312" y="1920"/>
                  <a:pt x="313" y="1922"/>
                  <a:pt x="315" y="1922"/>
                </a:cubicBezTo>
                <a:cubicBezTo>
                  <a:pt x="317" y="1922"/>
                  <a:pt x="319" y="1920"/>
                  <a:pt x="319" y="1918"/>
                </a:cubicBezTo>
                <a:cubicBezTo>
                  <a:pt x="319" y="1917"/>
                  <a:pt x="319" y="1912"/>
                  <a:pt x="319" y="1912"/>
                </a:cubicBezTo>
                <a:cubicBezTo>
                  <a:pt x="320" y="1912"/>
                  <a:pt x="322" y="1912"/>
                  <a:pt x="323" y="1911"/>
                </a:cubicBezTo>
                <a:cubicBezTo>
                  <a:pt x="323" y="1912"/>
                  <a:pt x="323" y="1915"/>
                  <a:pt x="323" y="1917"/>
                </a:cubicBezTo>
                <a:cubicBezTo>
                  <a:pt x="278" y="1993"/>
                  <a:pt x="278" y="1993"/>
                  <a:pt x="278" y="1993"/>
                </a:cubicBezTo>
                <a:cubicBezTo>
                  <a:pt x="278" y="1993"/>
                  <a:pt x="277" y="1993"/>
                  <a:pt x="277" y="1993"/>
                </a:cubicBezTo>
                <a:cubicBezTo>
                  <a:pt x="282" y="1921"/>
                  <a:pt x="282" y="1921"/>
                  <a:pt x="282" y="1921"/>
                </a:cubicBezTo>
                <a:cubicBezTo>
                  <a:pt x="283" y="1920"/>
                  <a:pt x="284" y="1919"/>
                  <a:pt x="284" y="1918"/>
                </a:cubicBezTo>
                <a:cubicBezTo>
                  <a:pt x="284" y="1916"/>
                  <a:pt x="284" y="1912"/>
                  <a:pt x="284" y="1912"/>
                </a:cubicBezTo>
                <a:close/>
                <a:moveTo>
                  <a:pt x="330" y="1911"/>
                </a:moveTo>
                <a:cubicBezTo>
                  <a:pt x="331" y="1911"/>
                  <a:pt x="333" y="1911"/>
                  <a:pt x="335" y="1911"/>
                </a:cubicBezTo>
                <a:cubicBezTo>
                  <a:pt x="334" y="1913"/>
                  <a:pt x="334" y="1915"/>
                  <a:pt x="334" y="1916"/>
                </a:cubicBezTo>
                <a:cubicBezTo>
                  <a:pt x="334" y="1918"/>
                  <a:pt x="335" y="1919"/>
                  <a:pt x="337" y="1919"/>
                </a:cubicBezTo>
                <a:cubicBezTo>
                  <a:pt x="283" y="1989"/>
                  <a:pt x="283" y="1989"/>
                  <a:pt x="283" y="1989"/>
                </a:cubicBezTo>
                <a:cubicBezTo>
                  <a:pt x="324" y="1920"/>
                  <a:pt x="324" y="1920"/>
                  <a:pt x="324" y="1920"/>
                </a:cubicBezTo>
                <a:cubicBezTo>
                  <a:pt x="326" y="1922"/>
                  <a:pt x="330" y="1921"/>
                  <a:pt x="330" y="1917"/>
                </a:cubicBezTo>
                <a:cubicBezTo>
                  <a:pt x="330" y="1916"/>
                  <a:pt x="330" y="1914"/>
                  <a:pt x="330" y="1911"/>
                </a:cubicBezTo>
                <a:close/>
                <a:moveTo>
                  <a:pt x="345" y="1918"/>
                </a:moveTo>
                <a:cubicBezTo>
                  <a:pt x="346" y="1919"/>
                  <a:pt x="348" y="1919"/>
                  <a:pt x="349" y="1918"/>
                </a:cubicBezTo>
                <a:cubicBezTo>
                  <a:pt x="350" y="1917"/>
                  <a:pt x="351" y="1916"/>
                  <a:pt x="351" y="1914"/>
                </a:cubicBezTo>
                <a:cubicBezTo>
                  <a:pt x="351" y="1913"/>
                  <a:pt x="350" y="1910"/>
                  <a:pt x="350" y="1910"/>
                </a:cubicBezTo>
                <a:cubicBezTo>
                  <a:pt x="352" y="1910"/>
                  <a:pt x="353" y="1910"/>
                  <a:pt x="354" y="1909"/>
                </a:cubicBezTo>
                <a:cubicBezTo>
                  <a:pt x="354" y="1911"/>
                  <a:pt x="354" y="1912"/>
                  <a:pt x="354" y="1913"/>
                </a:cubicBezTo>
                <a:cubicBezTo>
                  <a:pt x="354" y="1918"/>
                  <a:pt x="361" y="1918"/>
                  <a:pt x="361" y="1913"/>
                </a:cubicBezTo>
                <a:cubicBezTo>
                  <a:pt x="361" y="1912"/>
                  <a:pt x="360" y="1909"/>
                  <a:pt x="360" y="1909"/>
                </a:cubicBezTo>
                <a:cubicBezTo>
                  <a:pt x="361" y="1908"/>
                  <a:pt x="362" y="1908"/>
                  <a:pt x="362" y="1908"/>
                </a:cubicBezTo>
                <a:cubicBezTo>
                  <a:pt x="362" y="1909"/>
                  <a:pt x="362" y="1910"/>
                  <a:pt x="362" y="1911"/>
                </a:cubicBezTo>
                <a:cubicBezTo>
                  <a:pt x="363" y="1913"/>
                  <a:pt x="364" y="1915"/>
                  <a:pt x="366" y="1915"/>
                </a:cubicBezTo>
                <a:cubicBezTo>
                  <a:pt x="368" y="1915"/>
                  <a:pt x="369" y="1912"/>
                  <a:pt x="369" y="1910"/>
                </a:cubicBezTo>
                <a:cubicBezTo>
                  <a:pt x="369" y="1909"/>
                  <a:pt x="369" y="1908"/>
                  <a:pt x="368" y="1907"/>
                </a:cubicBezTo>
                <a:cubicBezTo>
                  <a:pt x="373" y="1906"/>
                  <a:pt x="377" y="1905"/>
                  <a:pt x="381" y="1904"/>
                </a:cubicBezTo>
                <a:cubicBezTo>
                  <a:pt x="380" y="1906"/>
                  <a:pt x="378" y="1908"/>
                  <a:pt x="377" y="1910"/>
                </a:cubicBezTo>
                <a:cubicBezTo>
                  <a:pt x="377" y="1910"/>
                  <a:pt x="374" y="1909"/>
                  <a:pt x="373" y="1909"/>
                </a:cubicBezTo>
                <a:cubicBezTo>
                  <a:pt x="371" y="1909"/>
                  <a:pt x="370" y="1911"/>
                  <a:pt x="370" y="1912"/>
                </a:cubicBezTo>
                <a:cubicBezTo>
                  <a:pt x="371" y="1914"/>
                  <a:pt x="374" y="1915"/>
                  <a:pt x="374" y="1915"/>
                </a:cubicBezTo>
                <a:cubicBezTo>
                  <a:pt x="374" y="1916"/>
                  <a:pt x="374" y="1917"/>
                  <a:pt x="373" y="1918"/>
                </a:cubicBezTo>
                <a:cubicBezTo>
                  <a:pt x="372" y="1918"/>
                  <a:pt x="366" y="1918"/>
                  <a:pt x="365" y="1919"/>
                </a:cubicBezTo>
                <a:cubicBezTo>
                  <a:pt x="364" y="1920"/>
                  <a:pt x="364" y="1921"/>
                  <a:pt x="365" y="1921"/>
                </a:cubicBezTo>
                <a:cubicBezTo>
                  <a:pt x="366" y="1923"/>
                  <a:pt x="371" y="1923"/>
                  <a:pt x="372" y="1923"/>
                </a:cubicBezTo>
                <a:cubicBezTo>
                  <a:pt x="371" y="1925"/>
                  <a:pt x="371" y="1926"/>
                  <a:pt x="370" y="1928"/>
                </a:cubicBezTo>
                <a:cubicBezTo>
                  <a:pt x="370" y="1928"/>
                  <a:pt x="369" y="1928"/>
                  <a:pt x="368" y="1928"/>
                </a:cubicBezTo>
                <a:cubicBezTo>
                  <a:pt x="365" y="1927"/>
                  <a:pt x="362" y="1927"/>
                  <a:pt x="362" y="1931"/>
                </a:cubicBezTo>
                <a:cubicBezTo>
                  <a:pt x="363" y="1933"/>
                  <a:pt x="365" y="1933"/>
                  <a:pt x="367" y="1934"/>
                </a:cubicBezTo>
                <a:cubicBezTo>
                  <a:pt x="368" y="1934"/>
                  <a:pt x="369" y="1934"/>
                  <a:pt x="369" y="1934"/>
                </a:cubicBezTo>
                <a:cubicBezTo>
                  <a:pt x="369" y="1936"/>
                  <a:pt x="369" y="1938"/>
                  <a:pt x="369" y="1940"/>
                </a:cubicBezTo>
                <a:cubicBezTo>
                  <a:pt x="368" y="1939"/>
                  <a:pt x="367" y="1939"/>
                  <a:pt x="367" y="1939"/>
                </a:cubicBezTo>
                <a:cubicBezTo>
                  <a:pt x="365" y="1939"/>
                  <a:pt x="363" y="1939"/>
                  <a:pt x="362" y="1940"/>
                </a:cubicBezTo>
                <a:cubicBezTo>
                  <a:pt x="361" y="1940"/>
                  <a:pt x="361" y="1941"/>
                  <a:pt x="361" y="1942"/>
                </a:cubicBezTo>
                <a:cubicBezTo>
                  <a:pt x="362" y="1944"/>
                  <a:pt x="363" y="1944"/>
                  <a:pt x="365" y="1945"/>
                </a:cubicBezTo>
                <a:cubicBezTo>
                  <a:pt x="366" y="1945"/>
                  <a:pt x="367" y="1946"/>
                  <a:pt x="369" y="1946"/>
                </a:cubicBezTo>
                <a:cubicBezTo>
                  <a:pt x="369" y="1947"/>
                  <a:pt x="368" y="1949"/>
                  <a:pt x="368" y="1951"/>
                </a:cubicBezTo>
                <a:cubicBezTo>
                  <a:pt x="367" y="1950"/>
                  <a:pt x="365" y="1950"/>
                  <a:pt x="363" y="1950"/>
                </a:cubicBezTo>
                <a:cubicBezTo>
                  <a:pt x="341" y="1913"/>
                  <a:pt x="341" y="1913"/>
                  <a:pt x="341" y="1913"/>
                </a:cubicBezTo>
                <a:cubicBezTo>
                  <a:pt x="341" y="1912"/>
                  <a:pt x="341" y="1911"/>
                  <a:pt x="341" y="1911"/>
                </a:cubicBezTo>
                <a:cubicBezTo>
                  <a:pt x="342" y="1911"/>
                  <a:pt x="343" y="1910"/>
                  <a:pt x="344" y="1910"/>
                </a:cubicBezTo>
                <a:cubicBezTo>
                  <a:pt x="344" y="1911"/>
                  <a:pt x="344" y="1913"/>
                  <a:pt x="344" y="1914"/>
                </a:cubicBezTo>
                <a:cubicBezTo>
                  <a:pt x="344" y="1916"/>
                  <a:pt x="344" y="1917"/>
                  <a:pt x="345" y="1918"/>
                </a:cubicBezTo>
                <a:close/>
                <a:moveTo>
                  <a:pt x="422" y="1888"/>
                </a:moveTo>
                <a:cubicBezTo>
                  <a:pt x="429" y="1884"/>
                  <a:pt x="435" y="1881"/>
                  <a:pt x="441" y="1877"/>
                </a:cubicBezTo>
                <a:cubicBezTo>
                  <a:pt x="442" y="1876"/>
                  <a:pt x="443" y="1876"/>
                  <a:pt x="444" y="1875"/>
                </a:cubicBezTo>
                <a:cubicBezTo>
                  <a:pt x="445" y="1878"/>
                  <a:pt x="448" y="1883"/>
                  <a:pt x="449" y="1884"/>
                </a:cubicBezTo>
                <a:cubicBezTo>
                  <a:pt x="449" y="1885"/>
                  <a:pt x="449" y="1885"/>
                  <a:pt x="449" y="1886"/>
                </a:cubicBezTo>
                <a:cubicBezTo>
                  <a:pt x="449" y="1888"/>
                  <a:pt x="450" y="1889"/>
                  <a:pt x="451" y="1890"/>
                </a:cubicBezTo>
                <a:cubicBezTo>
                  <a:pt x="446" y="1894"/>
                  <a:pt x="442" y="1899"/>
                  <a:pt x="439" y="1904"/>
                </a:cubicBezTo>
                <a:cubicBezTo>
                  <a:pt x="438" y="1902"/>
                  <a:pt x="436" y="1901"/>
                  <a:pt x="434" y="1901"/>
                </a:cubicBezTo>
                <a:cubicBezTo>
                  <a:pt x="432" y="1901"/>
                  <a:pt x="431" y="1902"/>
                  <a:pt x="430" y="1903"/>
                </a:cubicBezTo>
                <a:cubicBezTo>
                  <a:pt x="429" y="1901"/>
                  <a:pt x="428" y="1900"/>
                  <a:pt x="427" y="1899"/>
                </a:cubicBezTo>
                <a:cubicBezTo>
                  <a:pt x="425" y="1898"/>
                  <a:pt x="423" y="1896"/>
                  <a:pt x="421" y="1895"/>
                </a:cubicBezTo>
                <a:cubicBezTo>
                  <a:pt x="422" y="1893"/>
                  <a:pt x="423" y="1892"/>
                  <a:pt x="423" y="1890"/>
                </a:cubicBezTo>
                <a:cubicBezTo>
                  <a:pt x="423" y="1889"/>
                  <a:pt x="423" y="1888"/>
                  <a:pt x="422" y="1888"/>
                </a:cubicBezTo>
                <a:close/>
                <a:moveTo>
                  <a:pt x="392" y="1947"/>
                </a:moveTo>
                <a:cubicBezTo>
                  <a:pt x="391" y="1949"/>
                  <a:pt x="388" y="1956"/>
                  <a:pt x="387" y="1958"/>
                </a:cubicBezTo>
                <a:cubicBezTo>
                  <a:pt x="386" y="1958"/>
                  <a:pt x="386" y="1957"/>
                  <a:pt x="385" y="1957"/>
                </a:cubicBezTo>
                <a:cubicBezTo>
                  <a:pt x="385" y="1954"/>
                  <a:pt x="385" y="1950"/>
                  <a:pt x="385" y="1947"/>
                </a:cubicBezTo>
                <a:cubicBezTo>
                  <a:pt x="385" y="1943"/>
                  <a:pt x="385" y="1939"/>
                  <a:pt x="386" y="1935"/>
                </a:cubicBezTo>
                <a:cubicBezTo>
                  <a:pt x="387" y="1936"/>
                  <a:pt x="391" y="1940"/>
                  <a:pt x="392" y="1941"/>
                </a:cubicBezTo>
                <a:cubicBezTo>
                  <a:pt x="390" y="1944"/>
                  <a:pt x="391" y="1946"/>
                  <a:pt x="392" y="1947"/>
                </a:cubicBezTo>
                <a:close/>
                <a:moveTo>
                  <a:pt x="385" y="1961"/>
                </a:moveTo>
                <a:cubicBezTo>
                  <a:pt x="386" y="1961"/>
                  <a:pt x="387" y="1962"/>
                  <a:pt x="387" y="1963"/>
                </a:cubicBezTo>
                <a:cubicBezTo>
                  <a:pt x="387" y="1964"/>
                  <a:pt x="386" y="1965"/>
                  <a:pt x="385" y="1965"/>
                </a:cubicBezTo>
                <a:cubicBezTo>
                  <a:pt x="385" y="1965"/>
                  <a:pt x="384" y="1965"/>
                  <a:pt x="384" y="1965"/>
                </a:cubicBezTo>
                <a:cubicBezTo>
                  <a:pt x="384" y="1965"/>
                  <a:pt x="384" y="1962"/>
                  <a:pt x="384" y="1961"/>
                </a:cubicBezTo>
                <a:cubicBezTo>
                  <a:pt x="384" y="1961"/>
                  <a:pt x="385" y="1961"/>
                  <a:pt x="385" y="1961"/>
                </a:cubicBezTo>
                <a:close/>
                <a:moveTo>
                  <a:pt x="388" y="1967"/>
                </a:moveTo>
                <a:cubicBezTo>
                  <a:pt x="389" y="1968"/>
                  <a:pt x="396" y="1975"/>
                  <a:pt x="398" y="1978"/>
                </a:cubicBezTo>
                <a:cubicBezTo>
                  <a:pt x="396" y="1981"/>
                  <a:pt x="398" y="1985"/>
                  <a:pt x="400" y="1986"/>
                </a:cubicBezTo>
                <a:cubicBezTo>
                  <a:pt x="400" y="1987"/>
                  <a:pt x="398" y="1992"/>
                  <a:pt x="398" y="1994"/>
                </a:cubicBezTo>
                <a:cubicBezTo>
                  <a:pt x="395" y="1996"/>
                  <a:pt x="393" y="1998"/>
                  <a:pt x="391" y="2000"/>
                </a:cubicBezTo>
                <a:cubicBezTo>
                  <a:pt x="388" y="1989"/>
                  <a:pt x="386" y="1980"/>
                  <a:pt x="385" y="1968"/>
                </a:cubicBezTo>
                <a:cubicBezTo>
                  <a:pt x="386" y="1968"/>
                  <a:pt x="387" y="1968"/>
                  <a:pt x="388" y="1967"/>
                </a:cubicBezTo>
                <a:close/>
                <a:moveTo>
                  <a:pt x="389" y="1965"/>
                </a:moveTo>
                <a:cubicBezTo>
                  <a:pt x="389" y="1964"/>
                  <a:pt x="390" y="1962"/>
                  <a:pt x="389" y="1961"/>
                </a:cubicBezTo>
                <a:cubicBezTo>
                  <a:pt x="390" y="1958"/>
                  <a:pt x="394" y="1951"/>
                  <a:pt x="394" y="1950"/>
                </a:cubicBezTo>
                <a:cubicBezTo>
                  <a:pt x="396" y="1951"/>
                  <a:pt x="399" y="1950"/>
                  <a:pt x="400" y="1949"/>
                </a:cubicBezTo>
                <a:cubicBezTo>
                  <a:pt x="400" y="1950"/>
                  <a:pt x="406" y="1956"/>
                  <a:pt x="408" y="1958"/>
                </a:cubicBezTo>
                <a:cubicBezTo>
                  <a:pt x="407" y="1961"/>
                  <a:pt x="409" y="1964"/>
                  <a:pt x="410" y="1965"/>
                </a:cubicBezTo>
                <a:cubicBezTo>
                  <a:pt x="409" y="1966"/>
                  <a:pt x="406" y="1974"/>
                  <a:pt x="405" y="1975"/>
                </a:cubicBezTo>
                <a:cubicBezTo>
                  <a:pt x="405" y="1975"/>
                  <a:pt x="403" y="1974"/>
                  <a:pt x="401" y="1976"/>
                </a:cubicBezTo>
                <a:cubicBezTo>
                  <a:pt x="397" y="1972"/>
                  <a:pt x="393" y="1968"/>
                  <a:pt x="389" y="1965"/>
                </a:cubicBezTo>
                <a:close/>
                <a:moveTo>
                  <a:pt x="394" y="1944"/>
                </a:moveTo>
                <a:cubicBezTo>
                  <a:pt x="394" y="1943"/>
                  <a:pt x="395" y="1942"/>
                  <a:pt x="397" y="1942"/>
                </a:cubicBezTo>
                <a:cubicBezTo>
                  <a:pt x="398" y="1942"/>
                  <a:pt x="399" y="1943"/>
                  <a:pt x="399" y="1944"/>
                </a:cubicBezTo>
                <a:cubicBezTo>
                  <a:pt x="399" y="1946"/>
                  <a:pt x="398" y="1947"/>
                  <a:pt x="397" y="1947"/>
                </a:cubicBezTo>
                <a:cubicBezTo>
                  <a:pt x="395" y="1947"/>
                  <a:pt x="394" y="1946"/>
                  <a:pt x="394" y="1944"/>
                </a:cubicBezTo>
                <a:close/>
                <a:moveTo>
                  <a:pt x="408" y="1917"/>
                </a:moveTo>
                <a:cubicBezTo>
                  <a:pt x="410" y="1918"/>
                  <a:pt x="412" y="1917"/>
                  <a:pt x="413" y="1916"/>
                </a:cubicBezTo>
                <a:cubicBezTo>
                  <a:pt x="414" y="1918"/>
                  <a:pt x="422" y="1927"/>
                  <a:pt x="423" y="1927"/>
                </a:cubicBezTo>
                <a:cubicBezTo>
                  <a:pt x="422" y="1931"/>
                  <a:pt x="424" y="1933"/>
                  <a:pt x="425" y="1934"/>
                </a:cubicBezTo>
                <a:cubicBezTo>
                  <a:pt x="424" y="1938"/>
                  <a:pt x="422" y="1948"/>
                  <a:pt x="416" y="1955"/>
                </a:cubicBezTo>
                <a:cubicBezTo>
                  <a:pt x="415" y="1954"/>
                  <a:pt x="412" y="1953"/>
                  <a:pt x="411" y="1955"/>
                </a:cubicBezTo>
                <a:cubicBezTo>
                  <a:pt x="409" y="1953"/>
                  <a:pt x="403" y="1948"/>
                  <a:pt x="402" y="1947"/>
                </a:cubicBezTo>
                <a:cubicBezTo>
                  <a:pt x="403" y="1943"/>
                  <a:pt x="401" y="1940"/>
                  <a:pt x="399" y="1939"/>
                </a:cubicBezTo>
                <a:cubicBezTo>
                  <a:pt x="401" y="1937"/>
                  <a:pt x="407" y="1922"/>
                  <a:pt x="408" y="1917"/>
                </a:cubicBezTo>
                <a:close/>
                <a:moveTo>
                  <a:pt x="407" y="1911"/>
                </a:moveTo>
                <a:cubicBezTo>
                  <a:pt x="407" y="1910"/>
                  <a:pt x="408" y="1909"/>
                  <a:pt x="409" y="1909"/>
                </a:cubicBezTo>
                <a:cubicBezTo>
                  <a:pt x="411" y="1909"/>
                  <a:pt x="411" y="1910"/>
                  <a:pt x="411" y="1911"/>
                </a:cubicBezTo>
                <a:cubicBezTo>
                  <a:pt x="411" y="1912"/>
                  <a:pt x="411" y="1913"/>
                  <a:pt x="409" y="1913"/>
                </a:cubicBezTo>
                <a:cubicBezTo>
                  <a:pt x="408" y="1913"/>
                  <a:pt x="407" y="1912"/>
                  <a:pt x="407" y="1911"/>
                </a:cubicBezTo>
                <a:close/>
                <a:moveTo>
                  <a:pt x="428" y="1935"/>
                </a:moveTo>
                <a:cubicBezTo>
                  <a:pt x="430" y="1936"/>
                  <a:pt x="432" y="1934"/>
                  <a:pt x="433" y="1933"/>
                </a:cubicBezTo>
                <a:cubicBezTo>
                  <a:pt x="434" y="1933"/>
                  <a:pt x="441" y="1935"/>
                  <a:pt x="443" y="1936"/>
                </a:cubicBezTo>
                <a:cubicBezTo>
                  <a:pt x="442" y="1938"/>
                  <a:pt x="444" y="1941"/>
                  <a:pt x="446" y="1942"/>
                </a:cubicBezTo>
                <a:cubicBezTo>
                  <a:pt x="444" y="1944"/>
                  <a:pt x="440" y="1950"/>
                  <a:pt x="438" y="1952"/>
                </a:cubicBezTo>
                <a:cubicBezTo>
                  <a:pt x="436" y="1951"/>
                  <a:pt x="432" y="1954"/>
                  <a:pt x="432" y="1956"/>
                </a:cubicBezTo>
                <a:cubicBezTo>
                  <a:pt x="430" y="1956"/>
                  <a:pt x="421" y="1958"/>
                  <a:pt x="419" y="1959"/>
                </a:cubicBezTo>
                <a:cubicBezTo>
                  <a:pt x="419" y="1958"/>
                  <a:pt x="419" y="1957"/>
                  <a:pt x="418" y="1957"/>
                </a:cubicBezTo>
                <a:cubicBezTo>
                  <a:pt x="422" y="1950"/>
                  <a:pt x="426" y="1942"/>
                  <a:pt x="428" y="1935"/>
                </a:cubicBezTo>
                <a:close/>
                <a:moveTo>
                  <a:pt x="426" y="1929"/>
                </a:moveTo>
                <a:cubicBezTo>
                  <a:pt x="426" y="1928"/>
                  <a:pt x="427" y="1927"/>
                  <a:pt x="428" y="1927"/>
                </a:cubicBezTo>
                <a:cubicBezTo>
                  <a:pt x="429" y="1927"/>
                  <a:pt x="430" y="1928"/>
                  <a:pt x="430" y="1929"/>
                </a:cubicBezTo>
                <a:cubicBezTo>
                  <a:pt x="430" y="1930"/>
                  <a:pt x="429" y="1931"/>
                  <a:pt x="428" y="1931"/>
                </a:cubicBezTo>
                <a:cubicBezTo>
                  <a:pt x="427" y="1931"/>
                  <a:pt x="426" y="1930"/>
                  <a:pt x="426" y="1929"/>
                </a:cubicBezTo>
                <a:close/>
                <a:moveTo>
                  <a:pt x="433" y="1919"/>
                </a:moveTo>
                <a:cubicBezTo>
                  <a:pt x="433" y="1917"/>
                  <a:pt x="434" y="1915"/>
                  <a:pt x="435" y="1912"/>
                </a:cubicBezTo>
                <a:cubicBezTo>
                  <a:pt x="437" y="1912"/>
                  <a:pt x="438" y="1911"/>
                  <a:pt x="439" y="1909"/>
                </a:cubicBezTo>
                <a:cubicBezTo>
                  <a:pt x="441" y="1909"/>
                  <a:pt x="444" y="1909"/>
                  <a:pt x="446" y="1909"/>
                </a:cubicBezTo>
                <a:cubicBezTo>
                  <a:pt x="449" y="1909"/>
                  <a:pt x="452" y="1910"/>
                  <a:pt x="455" y="1909"/>
                </a:cubicBezTo>
                <a:cubicBezTo>
                  <a:pt x="455" y="1916"/>
                  <a:pt x="456" y="1923"/>
                  <a:pt x="457" y="1930"/>
                </a:cubicBezTo>
                <a:cubicBezTo>
                  <a:pt x="455" y="1931"/>
                  <a:pt x="453" y="1933"/>
                  <a:pt x="452" y="1933"/>
                </a:cubicBezTo>
                <a:cubicBezTo>
                  <a:pt x="451" y="1932"/>
                  <a:pt x="450" y="1932"/>
                  <a:pt x="449" y="1932"/>
                </a:cubicBezTo>
                <a:cubicBezTo>
                  <a:pt x="447" y="1932"/>
                  <a:pt x="446" y="1933"/>
                  <a:pt x="445" y="1934"/>
                </a:cubicBezTo>
                <a:cubicBezTo>
                  <a:pt x="441" y="1932"/>
                  <a:pt x="438" y="1931"/>
                  <a:pt x="434" y="1931"/>
                </a:cubicBezTo>
                <a:cubicBezTo>
                  <a:pt x="435" y="1928"/>
                  <a:pt x="433" y="1925"/>
                  <a:pt x="431" y="1924"/>
                </a:cubicBezTo>
                <a:cubicBezTo>
                  <a:pt x="432" y="1923"/>
                  <a:pt x="432" y="1921"/>
                  <a:pt x="433" y="1919"/>
                </a:cubicBezTo>
                <a:close/>
                <a:moveTo>
                  <a:pt x="431" y="1907"/>
                </a:moveTo>
                <a:cubicBezTo>
                  <a:pt x="431" y="1905"/>
                  <a:pt x="432" y="1904"/>
                  <a:pt x="434" y="1904"/>
                </a:cubicBezTo>
                <a:cubicBezTo>
                  <a:pt x="435" y="1904"/>
                  <a:pt x="436" y="1905"/>
                  <a:pt x="436" y="1907"/>
                </a:cubicBezTo>
                <a:cubicBezTo>
                  <a:pt x="436" y="1908"/>
                  <a:pt x="435" y="1909"/>
                  <a:pt x="434" y="1909"/>
                </a:cubicBezTo>
                <a:cubicBezTo>
                  <a:pt x="432" y="1909"/>
                  <a:pt x="431" y="1908"/>
                  <a:pt x="431" y="1907"/>
                </a:cubicBezTo>
                <a:close/>
                <a:moveTo>
                  <a:pt x="453" y="1892"/>
                </a:moveTo>
                <a:cubicBezTo>
                  <a:pt x="454" y="1892"/>
                  <a:pt x="454" y="1892"/>
                  <a:pt x="455" y="1892"/>
                </a:cubicBezTo>
                <a:cubicBezTo>
                  <a:pt x="455" y="1892"/>
                  <a:pt x="456" y="1892"/>
                  <a:pt x="456" y="1892"/>
                </a:cubicBezTo>
                <a:cubicBezTo>
                  <a:pt x="455" y="1897"/>
                  <a:pt x="455" y="1902"/>
                  <a:pt x="455" y="1907"/>
                </a:cubicBezTo>
                <a:cubicBezTo>
                  <a:pt x="453" y="1907"/>
                  <a:pt x="450" y="1907"/>
                  <a:pt x="448" y="1907"/>
                </a:cubicBezTo>
                <a:cubicBezTo>
                  <a:pt x="445" y="1907"/>
                  <a:pt x="442" y="1906"/>
                  <a:pt x="440" y="1907"/>
                </a:cubicBezTo>
                <a:cubicBezTo>
                  <a:pt x="440" y="1907"/>
                  <a:pt x="440" y="1906"/>
                  <a:pt x="439" y="1906"/>
                </a:cubicBezTo>
                <a:cubicBezTo>
                  <a:pt x="444" y="1901"/>
                  <a:pt x="448" y="1896"/>
                  <a:pt x="453" y="1892"/>
                </a:cubicBezTo>
                <a:close/>
                <a:moveTo>
                  <a:pt x="452" y="1886"/>
                </a:moveTo>
                <a:cubicBezTo>
                  <a:pt x="452" y="1885"/>
                  <a:pt x="453" y="1884"/>
                  <a:pt x="455" y="1884"/>
                </a:cubicBezTo>
                <a:cubicBezTo>
                  <a:pt x="456" y="1884"/>
                  <a:pt x="457" y="1885"/>
                  <a:pt x="457" y="1886"/>
                </a:cubicBezTo>
                <a:cubicBezTo>
                  <a:pt x="457" y="1887"/>
                  <a:pt x="456" y="1888"/>
                  <a:pt x="455" y="1888"/>
                </a:cubicBezTo>
                <a:cubicBezTo>
                  <a:pt x="453" y="1888"/>
                  <a:pt x="452" y="1887"/>
                  <a:pt x="452" y="1886"/>
                </a:cubicBezTo>
                <a:close/>
                <a:moveTo>
                  <a:pt x="451" y="1938"/>
                </a:moveTo>
                <a:cubicBezTo>
                  <a:pt x="451" y="1939"/>
                  <a:pt x="450" y="1940"/>
                  <a:pt x="449" y="1940"/>
                </a:cubicBezTo>
                <a:cubicBezTo>
                  <a:pt x="448" y="1940"/>
                  <a:pt x="447" y="1939"/>
                  <a:pt x="447" y="1938"/>
                </a:cubicBezTo>
                <a:cubicBezTo>
                  <a:pt x="447" y="1937"/>
                  <a:pt x="448" y="1936"/>
                  <a:pt x="449" y="1936"/>
                </a:cubicBezTo>
                <a:cubicBezTo>
                  <a:pt x="450" y="1936"/>
                  <a:pt x="451" y="1937"/>
                  <a:pt x="451" y="1938"/>
                </a:cubicBezTo>
                <a:close/>
                <a:moveTo>
                  <a:pt x="439" y="1958"/>
                </a:moveTo>
                <a:cubicBezTo>
                  <a:pt x="439" y="1959"/>
                  <a:pt x="438" y="1960"/>
                  <a:pt x="437" y="1960"/>
                </a:cubicBezTo>
                <a:cubicBezTo>
                  <a:pt x="436" y="1960"/>
                  <a:pt x="435" y="1959"/>
                  <a:pt x="435" y="1958"/>
                </a:cubicBezTo>
                <a:cubicBezTo>
                  <a:pt x="435" y="1956"/>
                  <a:pt x="436" y="1956"/>
                  <a:pt x="437" y="1956"/>
                </a:cubicBezTo>
                <a:cubicBezTo>
                  <a:pt x="438" y="1956"/>
                  <a:pt x="439" y="1956"/>
                  <a:pt x="439" y="1958"/>
                </a:cubicBezTo>
                <a:close/>
                <a:moveTo>
                  <a:pt x="415" y="1960"/>
                </a:moveTo>
                <a:cubicBezTo>
                  <a:pt x="415" y="1961"/>
                  <a:pt x="414" y="1962"/>
                  <a:pt x="413" y="1962"/>
                </a:cubicBezTo>
                <a:cubicBezTo>
                  <a:pt x="412" y="1962"/>
                  <a:pt x="411" y="1961"/>
                  <a:pt x="411" y="1960"/>
                </a:cubicBezTo>
                <a:cubicBezTo>
                  <a:pt x="411" y="1959"/>
                  <a:pt x="412" y="1958"/>
                  <a:pt x="413" y="1958"/>
                </a:cubicBezTo>
                <a:cubicBezTo>
                  <a:pt x="414" y="1958"/>
                  <a:pt x="415" y="1959"/>
                  <a:pt x="415" y="1960"/>
                </a:cubicBezTo>
                <a:close/>
                <a:moveTo>
                  <a:pt x="403" y="1979"/>
                </a:moveTo>
                <a:cubicBezTo>
                  <a:pt x="404" y="1979"/>
                  <a:pt x="405" y="1980"/>
                  <a:pt x="405" y="1981"/>
                </a:cubicBezTo>
                <a:cubicBezTo>
                  <a:pt x="405" y="1982"/>
                  <a:pt x="404" y="1983"/>
                  <a:pt x="403" y="1983"/>
                </a:cubicBezTo>
                <a:cubicBezTo>
                  <a:pt x="402" y="1983"/>
                  <a:pt x="401" y="1982"/>
                  <a:pt x="401" y="1981"/>
                </a:cubicBezTo>
                <a:cubicBezTo>
                  <a:pt x="401" y="1980"/>
                  <a:pt x="402" y="1979"/>
                  <a:pt x="403" y="1979"/>
                </a:cubicBezTo>
                <a:close/>
                <a:moveTo>
                  <a:pt x="402" y="1986"/>
                </a:moveTo>
                <a:cubicBezTo>
                  <a:pt x="404" y="1987"/>
                  <a:pt x="406" y="1986"/>
                  <a:pt x="407" y="1985"/>
                </a:cubicBezTo>
                <a:cubicBezTo>
                  <a:pt x="407" y="1985"/>
                  <a:pt x="409" y="1986"/>
                  <a:pt x="410" y="1987"/>
                </a:cubicBezTo>
                <a:cubicBezTo>
                  <a:pt x="407" y="1988"/>
                  <a:pt x="404" y="1990"/>
                  <a:pt x="401" y="1992"/>
                </a:cubicBezTo>
                <a:cubicBezTo>
                  <a:pt x="401" y="1991"/>
                  <a:pt x="402" y="1988"/>
                  <a:pt x="402" y="1986"/>
                </a:cubicBezTo>
                <a:close/>
                <a:moveTo>
                  <a:pt x="408" y="1983"/>
                </a:moveTo>
                <a:cubicBezTo>
                  <a:pt x="410" y="1980"/>
                  <a:pt x="408" y="1978"/>
                  <a:pt x="407" y="1977"/>
                </a:cubicBezTo>
                <a:cubicBezTo>
                  <a:pt x="408" y="1976"/>
                  <a:pt x="411" y="1968"/>
                  <a:pt x="412" y="1965"/>
                </a:cubicBezTo>
                <a:cubicBezTo>
                  <a:pt x="413" y="1966"/>
                  <a:pt x="414" y="1966"/>
                  <a:pt x="415" y="1965"/>
                </a:cubicBezTo>
                <a:cubicBezTo>
                  <a:pt x="416" y="1968"/>
                  <a:pt x="421" y="1979"/>
                  <a:pt x="422" y="1981"/>
                </a:cubicBezTo>
                <a:cubicBezTo>
                  <a:pt x="419" y="1983"/>
                  <a:pt x="416" y="1984"/>
                  <a:pt x="412" y="1986"/>
                </a:cubicBezTo>
                <a:cubicBezTo>
                  <a:pt x="411" y="1985"/>
                  <a:pt x="408" y="1983"/>
                  <a:pt x="408" y="1983"/>
                </a:cubicBezTo>
                <a:close/>
                <a:moveTo>
                  <a:pt x="417" y="1965"/>
                </a:moveTo>
                <a:cubicBezTo>
                  <a:pt x="418" y="1964"/>
                  <a:pt x="419" y="1962"/>
                  <a:pt x="419" y="1961"/>
                </a:cubicBezTo>
                <a:cubicBezTo>
                  <a:pt x="421" y="1961"/>
                  <a:pt x="429" y="1960"/>
                  <a:pt x="432" y="1959"/>
                </a:cubicBezTo>
                <a:cubicBezTo>
                  <a:pt x="432" y="1962"/>
                  <a:pt x="435" y="1965"/>
                  <a:pt x="440" y="1963"/>
                </a:cubicBezTo>
                <a:cubicBezTo>
                  <a:pt x="440" y="1963"/>
                  <a:pt x="443" y="1966"/>
                  <a:pt x="444" y="1967"/>
                </a:cubicBezTo>
                <a:cubicBezTo>
                  <a:pt x="438" y="1972"/>
                  <a:pt x="432" y="1976"/>
                  <a:pt x="425" y="1980"/>
                </a:cubicBezTo>
                <a:cubicBezTo>
                  <a:pt x="424" y="1977"/>
                  <a:pt x="418" y="1967"/>
                  <a:pt x="417" y="1965"/>
                </a:cubicBezTo>
                <a:close/>
                <a:moveTo>
                  <a:pt x="442" y="1961"/>
                </a:moveTo>
                <a:cubicBezTo>
                  <a:pt x="444" y="1958"/>
                  <a:pt x="442" y="1955"/>
                  <a:pt x="441" y="1954"/>
                </a:cubicBezTo>
                <a:cubicBezTo>
                  <a:pt x="442" y="1952"/>
                  <a:pt x="447" y="1945"/>
                  <a:pt x="448" y="1943"/>
                </a:cubicBezTo>
                <a:cubicBezTo>
                  <a:pt x="449" y="1944"/>
                  <a:pt x="451" y="1943"/>
                  <a:pt x="452" y="1942"/>
                </a:cubicBezTo>
                <a:cubicBezTo>
                  <a:pt x="453" y="1943"/>
                  <a:pt x="457" y="1946"/>
                  <a:pt x="458" y="1947"/>
                </a:cubicBezTo>
                <a:cubicBezTo>
                  <a:pt x="455" y="1954"/>
                  <a:pt x="451" y="1960"/>
                  <a:pt x="446" y="1965"/>
                </a:cubicBezTo>
                <a:cubicBezTo>
                  <a:pt x="445" y="1964"/>
                  <a:pt x="442" y="1961"/>
                  <a:pt x="442" y="1961"/>
                </a:cubicBezTo>
                <a:close/>
                <a:moveTo>
                  <a:pt x="454" y="1940"/>
                </a:moveTo>
                <a:cubicBezTo>
                  <a:pt x="454" y="1940"/>
                  <a:pt x="455" y="1938"/>
                  <a:pt x="454" y="1935"/>
                </a:cubicBezTo>
                <a:cubicBezTo>
                  <a:pt x="454" y="1935"/>
                  <a:pt x="456" y="1934"/>
                  <a:pt x="458" y="1933"/>
                </a:cubicBezTo>
                <a:cubicBezTo>
                  <a:pt x="458" y="1936"/>
                  <a:pt x="459" y="1939"/>
                  <a:pt x="460" y="1942"/>
                </a:cubicBezTo>
                <a:cubicBezTo>
                  <a:pt x="459" y="1943"/>
                  <a:pt x="459" y="1944"/>
                  <a:pt x="459" y="1945"/>
                </a:cubicBezTo>
                <a:cubicBezTo>
                  <a:pt x="458" y="1944"/>
                  <a:pt x="455" y="1941"/>
                  <a:pt x="454" y="1940"/>
                </a:cubicBezTo>
                <a:close/>
                <a:moveTo>
                  <a:pt x="458" y="1881"/>
                </a:moveTo>
                <a:cubicBezTo>
                  <a:pt x="457" y="1881"/>
                  <a:pt x="456" y="1880"/>
                  <a:pt x="455" y="1880"/>
                </a:cubicBezTo>
                <a:cubicBezTo>
                  <a:pt x="453" y="1880"/>
                  <a:pt x="452" y="1881"/>
                  <a:pt x="451" y="1881"/>
                </a:cubicBezTo>
                <a:cubicBezTo>
                  <a:pt x="451" y="1881"/>
                  <a:pt x="447" y="1876"/>
                  <a:pt x="445" y="1874"/>
                </a:cubicBezTo>
                <a:cubicBezTo>
                  <a:pt x="450" y="1871"/>
                  <a:pt x="455" y="1868"/>
                  <a:pt x="459" y="1864"/>
                </a:cubicBezTo>
                <a:cubicBezTo>
                  <a:pt x="461" y="1863"/>
                  <a:pt x="462" y="1862"/>
                  <a:pt x="464" y="1860"/>
                </a:cubicBezTo>
                <a:cubicBezTo>
                  <a:pt x="461" y="1867"/>
                  <a:pt x="459" y="1874"/>
                  <a:pt x="458" y="1881"/>
                </a:cubicBezTo>
                <a:close/>
                <a:moveTo>
                  <a:pt x="424" y="1901"/>
                </a:moveTo>
                <a:cubicBezTo>
                  <a:pt x="426" y="1902"/>
                  <a:pt x="427" y="1903"/>
                  <a:pt x="428" y="1905"/>
                </a:cubicBezTo>
                <a:cubicBezTo>
                  <a:pt x="428" y="1905"/>
                  <a:pt x="428" y="1906"/>
                  <a:pt x="428" y="1907"/>
                </a:cubicBezTo>
                <a:cubicBezTo>
                  <a:pt x="428" y="1909"/>
                  <a:pt x="430" y="1911"/>
                  <a:pt x="432" y="1912"/>
                </a:cubicBezTo>
                <a:cubicBezTo>
                  <a:pt x="432" y="1914"/>
                  <a:pt x="431" y="1915"/>
                  <a:pt x="430" y="1917"/>
                </a:cubicBezTo>
                <a:cubicBezTo>
                  <a:pt x="430" y="1919"/>
                  <a:pt x="429" y="1921"/>
                  <a:pt x="428" y="1924"/>
                </a:cubicBezTo>
                <a:cubicBezTo>
                  <a:pt x="427" y="1924"/>
                  <a:pt x="426" y="1924"/>
                  <a:pt x="425" y="1925"/>
                </a:cubicBezTo>
                <a:cubicBezTo>
                  <a:pt x="423" y="1923"/>
                  <a:pt x="421" y="1921"/>
                  <a:pt x="419" y="1919"/>
                </a:cubicBezTo>
                <a:cubicBezTo>
                  <a:pt x="418" y="1918"/>
                  <a:pt x="416" y="1916"/>
                  <a:pt x="415" y="1914"/>
                </a:cubicBezTo>
                <a:cubicBezTo>
                  <a:pt x="415" y="1913"/>
                  <a:pt x="415" y="1912"/>
                  <a:pt x="415" y="1911"/>
                </a:cubicBezTo>
                <a:cubicBezTo>
                  <a:pt x="415" y="1910"/>
                  <a:pt x="415" y="1908"/>
                  <a:pt x="413" y="1907"/>
                </a:cubicBezTo>
                <a:cubicBezTo>
                  <a:pt x="415" y="1903"/>
                  <a:pt x="417" y="1900"/>
                  <a:pt x="418" y="1896"/>
                </a:cubicBezTo>
                <a:cubicBezTo>
                  <a:pt x="418" y="1896"/>
                  <a:pt x="419" y="1896"/>
                  <a:pt x="419" y="1895"/>
                </a:cubicBezTo>
                <a:cubicBezTo>
                  <a:pt x="421" y="1897"/>
                  <a:pt x="423" y="1899"/>
                  <a:pt x="424" y="1901"/>
                </a:cubicBezTo>
                <a:close/>
                <a:moveTo>
                  <a:pt x="417" y="1892"/>
                </a:moveTo>
                <a:cubicBezTo>
                  <a:pt x="416" y="1892"/>
                  <a:pt x="416" y="1892"/>
                  <a:pt x="415" y="1891"/>
                </a:cubicBezTo>
                <a:cubicBezTo>
                  <a:pt x="416" y="1891"/>
                  <a:pt x="418" y="1890"/>
                  <a:pt x="419" y="1889"/>
                </a:cubicBezTo>
                <a:cubicBezTo>
                  <a:pt x="419" y="1890"/>
                  <a:pt x="419" y="1890"/>
                  <a:pt x="419" y="1890"/>
                </a:cubicBezTo>
                <a:cubicBezTo>
                  <a:pt x="419" y="1891"/>
                  <a:pt x="418" y="1892"/>
                  <a:pt x="417" y="1892"/>
                </a:cubicBezTo>
                <a:close/>
                <a:moveTo>
                  <a:pt x="415" y="1896"/>
                </a:moveTo>
                <a:cubicBezTo>
                  <a:pt x="414" y="1899"/>
                  <a:pt x="412" y="1902"/>
                  <a:pt x="411" y="1906"/>
                </a:cubicBezTo>
                <a:cubicBezTo>
                  <a:pt x="410" y="1906"/>
                  <a:pt x="410" y="1906"/>
                  <a:pt x="410" y="1906"/>
                </a:cubicBezTo>
                <a:cubicBezTo>
                  <a:pt x="407" y="1906"/>
                  <a:pt x="406" y="1907"/>
                  <a:pt x="405" y="1909"/>
                </a:cubicBezTo>
                <a:cubicBezTo>
                  <a:pt x="403" y="1908"/>
                  <a:pt x="402" y="1908"/>
                  <a:pt x="401" y="1908"/>
                </a:cubicBezTo>
                <a:cubicBezTo>
                  <a:pt x="399" y="1908"/>
                  <a:pt x="397" y="1907"/>
                  <a:pt x="394" y="1907"/>
                </a:cubicBezTo>
                <a:cubicBezTo>
                  <a:pt x="396" y="1904"/>
                  <a:pt x="399" y="1901"/>
                  <a:pt x="401" y="1897"/>
                </a:cubicBezTo>
                <a:cubicBezTo>
                  <a:pt x="405" y="1896"/>
                  <a:pt x="408" y="1895"/>
                  <a:pt x="412" y="1893"/>
                </a:cubicBezTo>
                <a:cubicBezTo>
                  <a:pt x="412" y="1893"/>
                  <a:pt x="412" y="1893"/>
                  <a:pt x="412" y="1893"/>
                </a:cubicBezTo>
                <a:cubicBezTo>
                  <a:pt x="413" y="1894"/>
                  <a:pt x="414" y="1895"/>
                  <a:pt x="415" y="1896"/>
                </a:cubicBezTo>
                <a:close/>
                <a:moveTo>
                  <a:pt x="404" y="1911"/>
                </a:moveTo>
                <a:cubicBezTo>
                  <a:pt x="404" y="1913"/>
                  <a:pt x="405" y="1915"/>
                  <a:pt x="407" y="1916"/>
                </a:cubicBezTo>
                <a:cubicBezTo>
                  <a:pt x="405" y="1921"/>
                  <a:pt x="402" y="1926"/>
                  <a:pt x="400" y="1931"/>
                </a:cubicBezTo>
                <a:cubicBezTo>
                  <a:pt x="399" y="1933"/>
                  <a:pt x="397" y="1936"/>
                  <a:pt x="396" y="1939"/>
                </a:cubicBezTo>
                <a:cubicBezTo>
                  <a:pt x="395" y="1939"/>
                  <a:pt x="395" y="1939"/>
                  <a:pt x="394" y="1939"/>
                </a:cubicBezTo>
                <a:cubicBezTo>
                  <a:pt x="393" y="1939"/>
                  <a:pt x="388" y="1934"/>
                  <a:pt x="386" y="1932"/>
                </a:cubicBezTo>
                <a:cubicBezTo>
                  <a:pt x="387" y="1927"/>
                  <a:pt x="389" y="1913"/>
                  <a:pt x="393" y="1909"/>
                </a:cubicBezTo>
                <a:cubicBezTo>
                  <a:pt x="395" y="1910"/>
                  <a:pt x="404" y="1911"/>
                  <a:pt x="404" y="1911"/>
                </a:cubicBezTo>
                <a:close/>
                <a:moveTo>
                  <a:pt x="382" y="1938"/>
                </a:moveTo>
                <a:cubicBezTo>
                  <a:pt x="379" y="1959"/>
                  <a:pt x="382" y="1982"/>
                  <a:pt x="388" y="2003"/>
                </a:cubicBezTo>
                <a:cubicBezTo>
                  <a:pt x="388" y="2004"/>
                  <a:pt x="389" y="2007"/>
                  <a:pt x="391" y="2004"/>
                </a:cubicBezTo>
                <a:cubicBezTo>
                  <a:pt x="412" y="1986"/>
                  <a:pt x="453" y="1978"/>
                  <a:pt x="462" y="1948"/>
                </a:cubicBezTo>
                <a:cubicBezTo>
                  <a:pt x="462" y="1949"/>
                  <a:pt x="462" y="1949"/>
                  <a:pt x="462" y="1949"/>
                </a:cubicBezTo>
                <a:cubicBezTo>
                  <a:pt x="462" y="1951"/>
                  <a:pt x="463" y="1953"/>
                  <a:pt x="464" y="1955"/>
                </a:cubicBezTo>
                <a:cubicBezTo>
                  <a:pt x="460" y="1961"/>
                  <a:pt x="458" y="1967"/>
                  <a:pt x="454" y="1972"/>
                </a:cubicBezTo>
                <a:cubicBezTo>
                  <a:pt x="446" y="1980"/>
                  <a:pt x="436" y="1986"/>
                  <a:pt x="427" y="1992"/>
                </a:cubicBezTo>
                <a:cubicBezTo>
                  <a:pt x="417" y="1999"/>
                  <a:pt x="407" y="2005"/>
                  <a:pt x="397" y="2010"/>
                </a:cubicBezTo>
                <a:cubicBezTo>
                  <a:pt x="393" y="2012"/>
                  <a:pt x="389" y="2014"/>
                  <a:pt x="386" y="2017"/>
                </a:cubicBezTo>
                <a:cubicBezTo>
                  <a:pt x="377" y="1998"/>
                  <a:pt x="376" y="1972"/>
                  <a:pt x="376" y="1952"/>
                </a:cubicBezTo>
                <a:cubicBezTo>
                  <a:pt x="376" y="1939"/>
                  <a:pt x="377" y="1926"/>
                  <a:pt x="382" y="1915"/>
                </a:cubicBezTo>
                <a:cubicBezTo>
                  <a:pt x="383" y="1910"/>
                  <a:pt x="386" y="1907"/>
                  <a:pt x="388" y="1902"/>
                </a:cubicBezTo>
                <a:cubicBezTo>
                  <a:pt x="390" y="1902"/>
                  <a:pt x="392" y="1901"/>
                  <a:pt x="394" y="1900"/>
                </a:cubicBezTo>
                <a:cubicBezTo>
                  <a:pt x="386" y="1910"/>
                  <a:pt x="383" y="1928"/>
                  <a:pt x="382" y="1938"/>
                </a:cubicBezTo>
                <a:close/>
                <a:moveTo>
                  <a:pt x="363" y="1997"/>
                </a:moveTo>
                <a:cubicBezTo>
                  <a:pt x="363" y="1997"/>
                  <a:pt x="363" y="1997"/>
                  <a:pt x="363" y="1997"/>
                </a:cubicBezTo>
                <a:cubicBezTo>
                  <a:pt x="348" y="2001"/>
                  <a:pt x="348" y="2001"/>
                  <a:pt x="348" y="2001"/>
                </a:cubicBezTo>
                <a:cubicBezTo>
                  <a:pt x="348" y="2001"/>
                  <a:pt x="348" y="2001"/>
                  <a:pt x="348" y="2000"/>
                </a:cubicBezTo>
                <a:cubicBezTo>
                  <a:pt x="362" y="1977"/>
                  <a:pt x="362" y="1977"/>
                  <a:pt x="362" y="1977"/>
                </a:cubicBezTo>
                <a:cubicBezTo>
                  <a:pt x="364" y="1977"/>
                  <a:pt x="367" y="1977"/>
                  <a:pt x="369" y="1977"/>
                </a:cubicBezTo>
                <a:cubicBezTo>
                  <a:pt x="369" y="1979"/>
                  <a:pt x="369" y="1980"/>
                  <a:pt x="369" y="1981"/>
                </a:cubicBezTo>
                <a:cubicBezTo>
                  <a:pt x="366" y="1981"/>
                  <a:pt x="363" y="1981"/>
                  <a:pt x="361" y="1983"/>
                </a:cubicBezTo>
                <a:cubicBezTo>
                  <a:pt x="361" y="1984"/>
                  <a:pt x="361" y="1985"/>
                  <a:pt x="361" y="1986"/>
                </a:cubicBezTo>
                <a:cubicBezTo>
                  <a:pt x="363" y="1988"/>
                  <a:pt x="367" y="1988"/>
                  <a:pt x="370" y="1988"/>
                </a:cubicBezTo>
                <a:cubicBezTo>
                  <a:pt x="370" y="1989"/>
                  <a:pt x="370" y="1990"/>
                  <a:pt x="370" y="1991"/>
                </a:cubicBezTo>
                <a:cubicBezTo>
                  <a:pt x="370" y="1991"/>
                  <a:pt x="364" y="1992"/>
                  <a:pt x="363" y="1993"/>
                </a:cubicBezTo>
                <a:cubicBezTo>
                  <a:pt x="362" y="1994"/>
                  <a:pt x="362" y="1995"/>
                  <a:pt x="363" y="1997"/>
                </a:cubicBezTo>
                <a:close/>
                <a:moveTo>
                  <a:pt x="361" y="1951"/>
                </a:moveTo>
                <a:cubicBezTo>
                  <a:pt x="361" y="1951"/>
                  <a:pt x="361" y="1951"/>
                  <a:pt x="361" y="1951"/>
                </a:cubicBezTo>
                <a:cubicBezTo>
                  <a:pt x="359" y="1952"/>
                  <a:pt x="359" y="1954"/>
                  <a:pt x="361" y="1955"/>
                </a:cubicBezTo>
                <a:cubicBezTo>
                  <a:pt x="362" y="1956"/>
                  <a:pt x="367" y="1957"/>
                  <a:pt x="368" y="1958"/>
                </a:cubicBezTo>
                <a:cubicBezTo>
                  <a:pt x="368" y="1959"/>
                  <a:pt x="368" y="1960"/>
                  <a:pt x="368" y="1961"/>
                </a:cubicBezTo>
                <a:cubicBezTo>
                  <a:pt x="367" y="1960"/>
                  <a:pt x="366" y="1960"/>
                  <a:pt x="365" y="1960"/>
                </a:cubicBezTo>
                <a:cubicBezTo>
                  <a:pt x="364" y="1960"/>
                  <a:pt x="362" y="1961"/>
                  <a:pt x="360" y="1962"/>
                </a:cubicBezTo>
                <a:cubicBezTo>
                  <a:pt x="360" y="1962"/>
                  <a:pt x="360" y="1962"/>
                  <a:pt x="360" y="1962"/>
                </a:cubicBezTo>
                <a:cubicBezTo>
                  <a:pt x="281" y="1996"/>
                  <a:pt x="281" y="1996"/>
                  <a:pt x="281" y="1996"/>
                </a:cubicBezTo>
                <a:cubicBezTo>
                  <a:pt x="281" y="1995"/>
                  <a:pt x="281" y="1995"/>
                  <a:pt x="281" y="1995"/>
                </a:cubicBezTo>
                <a:cubicBezTo>
                  <a:pt x="339" y="1919"/>
                  <a:pt x="339" y="1919"/>
                  <a:pt x="339" y="1919"/>
                </a:cubicBezTo>
                <a:cubicBezTo>
                  <a:pt x="339" y="1919"/>
                  <a:pt x="339" y="1919"/>
                  <a:pt x="339" y="1919"/>
                </a:cubicBezTo>
                <a:cubicBezTo>
                  <a:pt x="340" y="1918"/>
                  <a:pt x="340" y="1918"/>
                  <a:pt x="341" y="1917"/>
                </a:cubicBezTo>
                <a:cubicBezTo>
                  <a:pt x="341" y="1917"/>
                  <a:pt x="341" y="1916"/>
                  <a:pt x="341" y="1916"/>
                </a:cubicBezTo>
                <a:lnTo>
                  <a:pt x="361" y="1951"/>
                </a:lnTo>
                <a:close/>
                <a:moveTo>
                  <a:pt x="276" y="2017"/>
                </a:moveTo>
                <a:cubicBezTo>
                  <a:pt x="276" y="2019"/>
                  <a:pt x="276" y="2019"/>
                  <a:pt x="276" y="2019"/>
                </a:cubicBezTo>
                <a:cubicBezTo>
                  <a:pt x="276" y="2019"/>
                  <a:pt x="275" y="2019"/>
                  <a:pt x="275" y="2018"/>
                </a:cubicBezTo>
                <a:cubicBezTo>
                  <a:pt x="276" y="2018"/>
                  <a:pt x="276" y="2017"/>
                  <a:pt x="276" y="2017"/>
                </a:cubicBezTo>
                <a:close/>
                <a:moveTo>
                  <a:pt x="269" y="2026"/>
                </a:moveTo>
                <a:cubicBezTo>
                  <a:pt x="267" y="2026"/>
                  <a:pt x="265" y="2026"/>
                  <a:pt x="263" y="2027"/>
                </a:cubicBezTo>
                <a:cubicBezTo>
                  <a:pt x="262" y="2020"/>
                  <a:pt x="262" y="2020"/>
                  <a:pt x="262" y="2020"/>
                </a:cubicBezTo>
                <a:cubicBezTo>
                  <a:pt x="265" y="2022"/>
                  <a:pt x="267" y="2024"/>
                  <a:pt x="269" y="2026"/>
                </a:cubicBezTo>
                <a:close/>
                <a:moveTo>
                  <a:pt x="279" y="2042"/>
                </a:moveTo>
                <a:cubicBezTo>
                  <a:pt x="280" y="2042"/>
                  <a:pt x="278" y="2046"/>
                  <a:pt x="277" y="2047"/>
                </a:cubicBezTo>
                <a:cubicBezTo>
                  <a:pt x="275" y="2049"/>
                  <a:pt x="272" y="2049"/>
                  <a:pt x="269" y="2049"/>
                </a:cubicBezTo>
                <a:cubicBezTo>
                  <a:pt x="265" y="2048"/>
                  <a:pt x="265" y="2045"/>
                  <a:pt x="265" y="2043"/>
                </a:cubicBezTo>
                <a:cubicBezTo>
                  <a:pt x="269" y="2042"/>
                  <a:pt x="274" y="2042"/>
                  <a:pt x="279" y="2042"/>
                </a:cubicBezTo>
                <a:close/>
                <a:moveTo>
                  <a:pt x="278" y="2017"/>
                </a:moveTo>
                <a:cubicBezTo>
                  <a:pt x="278" y="2013"/>
                  <a:pt x="278" y="2013"/>
                  <a:pt x="278" y="2013"/>
                </a:cubicBezTo>
                <a:cubicBezTo>
                  <a:pt x="279" y="2014"/>
                  <a:pt x="279" y="2014"/>
                  <a:pt x="280" y="2015"/>
                </a:cubicBezTo>
                <a:cubicBezTo>
                  <a:pt x="279" y="2015"/>
                  <a:pt x="279" y="2016"/>
                  <a:pt x="278" y="2017"/>
                </a:cubicBezTo>
                <a:close/>
                <a:moveTo>
                  <a:pt x="340" y="2019"/>
                </a:moveTo>
                <a:cubicBezTo>
                  <a:pt x="339" y="2022"/>
                  <a:pt x="339" y="2022"/>
                  <a:pt x="339" y="2022"/>
                </a:cubicBezTo>
                <a:cubicBezTo>
                  <a:pt x="339" y="2021"/>
                  <a:pt x="339" y="2021"/>
                  <a:pt x="339" y="2020"/>
                </a:cubicBezTo>
                <a:cubicBezTo>
                  <a:pt x="339" y="2020"/>
                  <a:pt x="339" y="2020"/>
                  <a:pt x="339" y="2020"/>
                </a:cubicBezTo>
                <a:cubicBezTo>
                  <a:pt x="339" y="2020"/>
                  <a:pt x="339" y="2019"/>
                  <a:pt x="340" y="2019"/>
                </a:cubicBezTo>
                <a:close/>
                <a:moveTo>
                  <a:pt x="323" y="2015"/>
                </a:moveTo>
                <a:cubicBezTo>
                  <a:pt x="326" y="2018"/>
                  <a:pt x="328" y="2021"/>
                  <a:pt x="330" y="2025"/>
                </a:cubicBezTo>
                <a:cubicBezTo>
                  <a:pt x="328" y="2025"/>
                  <a:pt x="325" y="2025"/>
                  <a:pt x="323" y="2025"/>
                </a:cubicBezTo>
                <a:lnTo>
                  <a:pt x="323" y="2015"/>
                </a:lnTo>
                <a:close/>
                <a:moveTo>
                  <a:pt x="345" y="2043"/>
                </a:moveTo>
                <a:cubicBezTo>
                  <a:pt x="345" y="2044"/>
                  <a:pt x="345" y="2045"/>
                  <a:pt x="344" y="2046"/>
                </a:cubicBezTo>
                <a:cubicBezTo>
                  <a:pt x="343" y="2048"/>
                  <a:pt x="340" y="2049"/>
                  <a:pt x="338" y="2049"/>
                </a:cubicBezTo>
                <a:cubicBezTo>
                  <a:pt x="335" y="2049"/>
                  <a:pt x="333" y="2048"/>
                  <a:pt x="331" y="2047"/>
                </a:cubicBezTo>
                <a:cubicBezTo>
                  <a:pt x="330" y="2045"/>
                  <a:pt x="329" y="2044"/>
                  <a:pt x="329" y="2042"/>
                </a:cubicBezTo>
                <a:cubicBezTo>
                  <a:pt x="334" y="2042"/>
                  <a:pt x="340" y="2043"/>
                  <a:pt x="345" y="2043"/>
                </a:cubicBezTo>
                <a:close/>
                <a:moveTo>
                  <a:pt x="394" y="2050"/>
                </a:moveTo>
                <a:cubicBezTo>
                  <a:pt x="393" y="2051"/>
                  <a:pt x="393" y="2052"/>
                  <a:pt x="392" y="2053"/>
                </a:cubicBezTo>
                <a:cubicBezTo>
                  <a:pt x="390" y="2054"/>
                  <a:pt x="388" y="2054"/>
                  <a:pt x="386" y="2054"/>
                </a:cubicBezTo>
                <a:cubicBezTo>
                  <a:pt x="383" y="2053"/>
                  <a:pt x="381" y="2052"/>
                  <a:pt x="380" y="2049"/>
                </a:cubicBezTo>
                <a:cubicBezTo>
                  <a:pt x="380" y="2049"/>
                  <a:pt x="380" y="2048"/>
                  <a:pt x="379" y="2047"/>
                </a:cubicBezTo>
                <a:cubicBezTo>
                  <a:pt x="384" y="2048"/>
                  <a:pt x="389" y="2049"/>
                  <a:pt x="394" y="2050"/>
                </a:cubicBezTo>
                <a:close/>
                <a:moveTo>
                  <a:pt x="384" y="2033"/>
                </a:moveTo>
                <a:cubicBezTo>
                  <a:pt x="388" y="2031"/>
                  <a:pt x="391" y="2027"/>
                  <a:pt x="397" y="2027"/>
                </a:cubicBezTo>
                <a:cubicBezTo>
                  <a:pt x="403" y="2028"/>
                  <a:pt x="406" y="2033"/>
                  <a:pt x="408" y="2039"/>
                </a:cubicBezTo>
                <a:cubicBezTo>
                  <a:pt x="400" y="2037"/>
                  <a:pt x="392" y="2035"/>
                  <a:pt x="384" y="2033"/>
                </a:cubicBezTo>
                <a:close/>
                <a:moveTo>
                  <a:pt x="400" y="2051"/>
                </a:moveTo>
                <a:cubicBezTo>
                  <a:pt x="405" y="2052"/>
                  <a:pt x="410" y="2053"/>
                  <a:pt x="415" y="2055"/>
                </a:cubicBezTo>
                <a:cubicBezTo>
                  <a:pt x="414" y="2056"/>
                  <a:pt x="414" y="2057"/>
                  <a:pt x="413" y="2058"/>
                </a:cubicBezTo>
                <a:cubicBezTo>
                  <a:pt x="411" y="2059"/>
                  <a:pt x="408" y="2059"/>
                  <a:pt x="407" y="2059"/>
                </a:cubicBezTo>
                <a:cubicBezTo>
                  <a:pt x="404" y="2058"/>
                  <a:pt x="402" y="2057"/>
                  <a:pt x="401" y="2055"/>
                </a:cubicBezTo>
                <a:cubicBezTo>
                  <a:pt x="400" y="2054"/>
                  <a:pt x="400" y="2052"/>
                  <a:pt x="400" y="2051"/>
                </a:cubicBezTo>
                <a:close/>
                <a:moveTo>
                  <a:pt x="464" y="1824"/>
                </a:moveTo>
                <a:cubicBezTo>
                  <a:pt x="464" y="1822"/>
                  <a:pt x="461" y="1821"/>
                  <a:pt x="460" y="1823"/>
                </a:cubicBezTo>
                <a:cubicBezTo>
                  <a:pt x="459" y="1824"/>
                  <a:pt x="457" y="1828"/>
                  <a:pt x="457" y="1829"/>
                </a:cubicBezTo>
                <a:cubicBezTo>
                  <a:pt x="455" y="1828"/>
                  <a:pt x="453" y="1828"/>
                  <a:pt x="451" y="1827"/>
                </a:cubicBezTo>
                <a:cubicBezTo>
                  <a:pt x="453" y="1825"/>
                  <a:pt x="454" y="1823"/>
                  <a:pt x="456" y="1820"/>
                </a:cubicBezTo>
                <a:cubicBezTo>
                  <a:pt x="456" y="1820"/>
                  <a:pt x="460" y="1821"/>
                  <a:pt x="461" y="1820"/>
                </a:cubicBezTo>
                <a:cubicBezTo>
                  <a:pt x="463" y="1820"/>
                  <a:pt x="463" y="1818"/>
                  <a:pt x="462" y="1817"/>
                </a:cubicBezTo>
                <a:cubicBezTo>
                  <a:pt x="461" y="1816"/>
                  <a:pt x="460" y="1815"/>
                  <a:pt x="459" y="1815"/>
                </a:cubicBezTo>
                <a:cubicBezTo>
                  <a:pt x="459" y="1814"/>
                  <a:pt x="459" y="1814"/>
                  <a:pt x="459" y="1813"/>
                </a:cubicBezTo>
                <a:cubicBezTo>
                  <a:pt x="461" y="1814"/>
                  <a:pt x="464" y="1814"/>
                  <a:pt x="465" y="1813"/>
                </a:cubicBezTo>
                <a:cubicBezTo>
                  <a:pt x="465" y="1812"/>
                  <a:pt x="465" y="1812"/>
                  <a:pt x="465" y="1811"/>
                </a:cubicBezTo>
                <a:cubicBezTo>
                  <a:pt x="465" y="1810"/>
                  <a:pt x="462" y="1809"/>
                  <a:pt x="461" y="1809"/>
                </a:cubicBezTo>
                <a:cubicBezTo>
                  <a:pt x="461" y="1808"/>
                  <a:pt x="462" y="1807"/>
                  <a:pt x="462" y="1806"/>
                </a:cubicBezTo>
                <a:cubicBezTo>
                  <a:pt x="463" y="1806"/>
                  <a:pt x="464" y="1806"/>
                  <a:pt x="464" y="1806"/>
                </a:cubicBezTo>
                <a:cubicBezTo>
                  <a:pt x="466" y="1807"/>
                  <a:pt x="468" y="1806"/>
                  <a:pt x="469" y="1804"/>
                </a:cubicBezTo>
                <a:cubicBezTo>
                  <a:pt x="469" y="1802"/>
                  <a:pt x="465" y="1800"/>
                  <a:pt x="465" y="1800"/>
                </a:cubicBezTo>
                <a:cubicBezTo>
                  <a:pt x="465" y="1799"/>
                  <a:pt x="465" y="1798"/>
                  <a:pt x="465" y="1798"/>
                </a:cubicBezTo>
                <a:cubicBezTo>
                  <a:pt x="468" y="1799"/>
                  <a:pt x="472" y="1799"/>
                  <a:pt x="472" y="1796"/>
                </a:cubicBezTo>
                <a:cubicBezTo>
                  <a:pt x="472" y="1794"/>
                  <a:pt x="468" y="1792"/>
                  <a:pt x="467" y="1792"/>
                </a:cubicBezTo>
                <a:cubicBezTo>
                  <a:pt x="467" y="1792"/>
                  <a:pt x="467" y="1792"/>
                  <a:pt x="467" y="1791"/>
                </a:cubicBezTo>
                <a:cubicBezTo>
                  <a:pt x="469" y="1792"/>
                  <a:pt x="471" y="1792"/>
                  <a:pt x="473" y="1792"/>
                </a:cubicBezTo>
                <a:cubicBezTo>
                  <a:pt x="474" y="1791"/>
                  <a:pt x="475" y="1790"/>
                  <a:pt x="474" y="1788"/>
                </a:cubicBezTo>
                <a:cubicBezTo>
                  <a:pt x="473" y="1787"/>
                  <a:pt x="472" y="1786"/>
                  <a:pt x="470" y="1786"/>
                </a:cubicBezTo>
                <a:cubicBezTo>
                  <a:pt x="470" y="1785"/>
                  <a:pt x="471" y="1784"/>
                  <a:pt x="471" y="1783"/>
                </a:cubicBezTo>
                <a:cubicBezTo>
                  <a:pt x="473" y="1785"/>
                  <a:pt x="475" y="1785"/>
                  <a:pt x="477" y="1785"/>
                </a:cubicBezTo>
                <a:cubicBezTo>
                  <a:pt x="478" y="1784"/>
                  <a:pt x="479" y="1782"/>
                  <a:pt x="478" y="1781"/>
                </a:cubicBezTo>
                <a:cubicBezTo>
                  <a:pt x="478" y="1780"/>
                  <a:pt x="476" y="1778"/>
                  <a:pt x="474" y="1778"/>
                </a:cubicBezTo>
                <a:cubicBezTo>
                  <a:pt x="475" y="1777"/>
                  <a:pt x="476" y="1776"/>
                  <a:pt x="476" y="1775"/>
                </a:cubicBezTo>
                <a:cubicBezTo>
                  <a:pt x="477" y="1776"/>
                  <a:pt x="478" y="1777"/>
                  <a:pt x="480" y="1778"/>
                </a:cubicBezTo>
                <a:cubicBezTo>
                  <a:pt x="484" y="1779"/>
                  <a:pt x="484" y="1774"/>
                  <a:pt x="483" y="1773"/>
                </a:cubicBezTo>
                <a:cubicBezTo>
                  <a:pt x="482" y="1772"/>
                  <a:pt x="482" y="1771"/>
                  <a:pt x="481" y="1770"/>
                </a:cubicBezTo>
                <a:cubicBezTo>
                  <a:pt x="481" y="1770"/>
                  <a:pt x="482" y="1769"/>
                  <a:pt x="482" y="1769"/>
                </a:cubicBezTo>
                <a:cubicBezTo>
                  <a:pt x="482" y="1769"/>
                  <a:pt x="485" y="1772"/>
                  <a:pt x="486" y="1772"/>
                </a:cubicBezTo>
                <a:cubicBezTo>
                  <a:pt x="488" y="1772"/>
                  <a:pt x="489" y="1771"/>
                  <a:pt x="489" y="1769"/>
                </a:cubicBezTo>
                <a:cubicBezTo>
                  <a:pt x="490" y="1768"/>
                  <a:pt x="487" y="1765"/>
                  <a:pt x="487" y="1764"/>
                </a:cubicBezTo>
                <a:cubicBezTo>
                  <a:pt x="488" y="1764"/>
                  <a:pt x="488" y="1763"/>
                  <a:pt x="489" y="1763"/>
                </a:cubicBezTo>
                <a:cubicBezTo>
                  <a:pt x="490" y="1764"/>
                  <a:pt x="491" y="1765"/>
                  <a:pt x="492" y="1766"/>
                </a:cubicBezTo>
                <a:cubicBezTo>
                  <a:pt x="494" y="1767"/>
                  <a:pt x="497" y="1764"/>
                  <a:pt x="496" y="1762"/>
                </a:cubicBezTo>
                <a:cubicBezTo>
                  <a:pt x="495" y="1761"/>
                  <a:pt x="494" y="1760"/>
                  <a:pt x="494" y="1759"/>
                </a:cubicBezTo>
                <a:cubicBezTo>
                  <a:pt x="494" y="1759"/>
                  <a:pt x="495" y="1758"/>
                  <a:pt x="496" y="1758"/>
                </a:cubicBezTo>
                <a:cubicBezTo>
                  <a:pt x="497" y="1758"/>
                  <a:pt x="497" y="1759"/>
                  <a:pt x="497" y="1759"/>
                </a:cubicBezTo>
                <a:cubicBezTo>
                  <a:pt x="498" y="1760"/>
                  <a:pt x="501" y="1761"/>
                  <a:pt x="502" y="1760"/>
                </a:cubicBezTo>
                <a:cubicBezTo>
                  <a:pt x="502" y="1758"/>
                  <a:pt x="502" y="1756"/>
                  <a:pt x="501" y="1755"/>
                </a:cubicBezTo>
                <a:cubicBezTo>
                  <a:pt x="502" y="1754"/>
                  <a:pt x="502" y="1754"/>
                  <a:pt x="503" y="1754"/>
                </a:cubicBezTo>
                <a:cubicBezTo>
                  <a:pt x="504" y="1754"/>
                  <a:pt x="504" y="1755"/>
                  <a:pt x="505" y="1756"/>
                </a:cubicBezTo>
                <a:cubicBezTo>
                  <a:pt x="507" y="1757"/>
                  <a:pt x="510" y="1758"/>
                  <a:pt x="511" y="1755"/>
                </a:cubicBezTo>
                <a:cubicBezTo>
                  <a:pt x="512" y="1754"/>
                  <a:pt x="511" y="1752"/>
                  <a:pt x="510" y="1750"/>
                </a:cubicBezTo>
                <a:cubicBezTo>
                  <a:pt x="510" y="1750"/>
                  <a:pt x="510" y="1750"/>
                  <a:pt x="511" y="1750"/>
                </a:cubicBezTo>
                <a:cubicBezTo>
                  <a:pt x="512" y="1752"/>
                  <a:pt x="514" y="1754"/>
                  <a:pt x="516" y="1754"/>
                </a:cubicBezTo>
                <a:cubicBezTo>
                  <a:pt x="517" y="1754"/>
                  <a:pt x="518" y="1753"/>
                  <a:pt x="519" y="1752"/>
                </a:cubicBezTo>
                <a:cubicBezTo>
                  <a:pt x="519" y="1751"/>
                  <a:pt x="517" y="1748"/>
                  <a:pt x="517" y="1747"/>
                </a:cubicBezTo>
                <a:cubicBezTo>
                  <a:pt x="518" y="1747"/>
                  <a:pt x="518" y="1747"/>
                  <a:pt x="518" y="1747"/>
                </a:cubicBezTo>
                <a:cubicBezTo>
                  <a:pt x="519" y="1748"/>
                  <a:pt x="521" y="1752"/>
                  <a:pt x="523" y="1753"/>
                </a:cubicBezTo>
                <a:cubicBezTo>
                  <a:pt x="523" y="1753"/>
                  <a:pt x="524" y="1753"/>
                  <a:pt x="525" y="1752"/>
                </a:cubicBezTo>
                <a:cubicBezTo>
                  <a:pt x="526" y="1750"/>
                  <a:pt x="525" y="1748"/>
                  <a:pt x="525" y="1746"/>
                </a:cubicBezTo>
                <a:cubicBezTo>
                  <a:pt x="525" y="1746"/>
                  <a:pt x="526" y="1745"/>
                  <a:pt x="527" y="1745"/>
                </a:cubicBezTo>
                <a:cubicBezTo>
                  <a:pt x="527" y="1746"/>
                  <a:pt x="528" y="1749"/>
                  <a:pt x="529" y="1750"/>
                </a:cubicBezTo>
                <a:cubicBezTo>
                  <a:pt x="530" y="1752"/>
                  <a:pt x="533" y="1751"/>
                  <a:pt x="533" y="1750"/>
                </a:cubicBezTo>
                <a:cubicBezTo>
                  <a:pt x="534" y="1748"/>
                  <a:pt x="534" y="1746"/>
                  <a:pt x="534" y="1745"/>
                </a:cubicBezTo>
                <a:cubicBezTo>
                  <a:pt x="535" y="1745"/>
                  <a:pt x="536" y="1744"/>
                  <a:pt x="537" y="1744"/>
                </a:cubicBezTo>
                <a:cubicBezTo>
                  <a:pt x="537" y="1745"/>
                  <a:pt x="541" y="1750"/>
                  <a:pt x="543" y="1747"/>
                </a:cubicBezTo>
                <a:cubicBezTo>
                  <a:pt x="543" y="1746"/>
                  <a:pt x="542" y="1742"/>
                  <a:pt x="542" y="1742"/>
                </a:cubicBezTo>
                <a:cubicBezTo>
                  <a:pt x="543" y="1741"/>
                  <a:pt x="543" y="1741"/>
                  <a:pt x="544" y="1740"/>
                </a:cubicBezTo>
                <a:cubicBezTo>
                  <a:pt x="547" y="1746"/>
                  <a:pt x="552" y="1752"/>
                  <a:pt x="557" y="1756"/>
                </a:cubicBezTo>
                <a:cubicBezTo>
                  <a:pt x="527" y="1756"/>
                  <a:pt x="499" y="1787"/>
                  <a:pt x="491" y="1792"/>
                </a:cubicBezTo>
                <a:cubicBezTo>
                  <a:pt x="502" y="1798"/>
                  <a:pt x="519" y="1807"/>
                  <a:pt x="526" y="1813"/>
                </a:cubicBezTo>
                <a:cubicBezTo>
                  <a:pt x="538" y="1824"/>
                  <a:pt x="551" y="1827"/>
                  <a:pt x="562" y="1826"/>
                </a:cubicBezTo>
                <a:cubicBezTo>
                  <a:pt x="562" y="1827"/>
                  <a:pt x="562" y="1827"/>
                  <a:pt x="562" y="1827"/>
                </a:cubicBezTo>
                <a:cubicBezTo>
                  <a:pt x="562" y="1828"/>
                  <a:pt x="563" y="1830"/>
                  <a:pt x="564" y="1831"/>
                </a:cubicBezTo>
                <a:cubicBezTo>
                  <a:pt x="563" y="1832"/>
                  <a:pt x="562" y="1832"/>
                  <a:pt x="561" y="1833"/>
                </a:cubicBezTo>
                <a:cubicBezTo>
                  <a:pt x="561" y="1832"/>
                  <a:pt x="557" y="1828"/>
                  <a:pt x="556" y="1827"/>
                </a:cubicBezTo>
                <a:cubicBezTo>
                  <a:pt x="555" y="1827"/>
                  <a:pt x="553" y="1827"/>
                  <a:pt x="553" y="1829"/>
                </a:cubicBezTo>
                <a:cubicBezTo>
                  <a:pt x="553" y="1830"/>
                  <a:pt x="555" y="1835"/>
                  <a:pt x="556" y="1835"/>
                </a:cubicBezTo>
                <a:cubicBezTo>
                  <a:pt x="555" y="1836"/>
                  <a:pt x="554" y="1836"/>
                  <a:pt x="554" y="1837"/>
                </a:cubicBezTo>
                <a:cubicBezTo>
                  <a:pt x="553" y="1835"/>
                  <a:pt x="549" y="1830"/>
                  <a:pt x="547" y="1830"/>
                </a:cubicBezTo>
                <a:cubicBezTo>
                  <a:pt x="547" y="1830"/>
                  <a:pt x="546" y="1830"/>
                  <a:pt x="546" y="1831"/>
                </a:cubicBezTo>
                <a:cubicBezTo>
                  <a:pt x="545" y="1833"/>
                  <a:pt x="547" y="1838"/>
                  <a:pt x="548" y="1839"/>
                </a:cubicBezTo>
                <a:cubicBezTo>
                  <a:pt x="547" y="1839"/>
                  <a:pt x="546" y="1839"/>
                  <a:pt x="545" y="1840"/>
                </a:cubicBezTo>
                <a:cubicBezTo>
                  <a:pt x="545" y="1839"/>
                  <a:pt x="544" y="1837"/>
                  <a:pt x="543" y="1836"/>
                </a:cubicBezTo>
                <a:cubicBezTo>
                  <a:pt x="543" y="1835"/>
                  <a:pt x="542" y="1834"/>
                  <a:pt x="540" y="1833"/>
                </a:cubicBezTo>
                <a:cubicBezTo>
                  <a:pt x="540" y="1833"/>
                  <a:pt x="539" y="1833"/>
                  <a:pt x="538" y="1834"/>
                </a:cubicBezTo>
                <a:cubicBezTo>
                  <a:pt x="538" y="1835"/>
                  <a:pt x="538" y="1837"/>
                  <a:pt x="538" y="1838"/>
                </a:cubicBezTo>
                <a:cubicBezTo>
                  <a:pt x="538" y="1839"/>
                  <a:pt x="539" y="1840"/>
                  <a:pt x="539" y="1841"/>
                </a:cubicBezTo>
                <a:cubicBezTo>
                  <a:pt x="538" y="1842"/>
                  <a:pt x="537" y="1842"/>
                  <a:pt x="536" y="1842"/>
                </a:cubicBezTo>
                <a:cubicBezTo>
                  <a:pt x="536" y="1842"/>
                  <a:pt x="535" y="1838"/>
                  <a:pt x="534" y="1836"/>
                </a:cubicBezTo>
                <a:cubicBezTo>
                  <a:pt x="532" y="1834"/>
                  <a:pt x="528" y="1835"/>
                  <a:pt x="529" y="1838"/>
                </a:cubicBezTo>
                <a:cubicBezTo>
                  <a:pt x="529" y="1840"/>
                  <a:pt x="530" y="1843"/>
                  <a:pt x="531" y="1843"/>
                </a:cubicBezTo>
                <a:cubicBezTo>
                  <a:pt x="530" y="1843"/>
                  <a:pt x="529" y="1844"/>
                  <a:pt x="528" y="1844"/>
                </a:cubicBezTo>
                <a:cubicBezTo>
                  <a:pt x="528" y="1843"/>
                  <a:pt x="527" y="1841"/>
                  <a:pt x="526" y="1840"/>
                </a:cubicBezTo>
                <a:cubicBezTo>
                  <a:pt x="526" y="1839"/>
                  <a:pt x="525" y="1837"/>
                  <a:pt x="523" y="1837"/>
                </a:cubicBezTo>
                <a:cubicBezTo>
                  <a:pt x="522" y="1836"/>
                  <a:pt x="521" y="1837"/>
                  <a:pt x="520" y="1838"/>
                </a:cubicBezTo>
                <a:cubicBezTo>
                  <a:pt x="519" y="1839"/>
                  <a:pt x="520" y="1841"/>
                  <a:pt x="521" y="1843"/>
                </a:cubicBezTo>
                <a:cubicBezTo>
                  <a:pt x="521" y="1843"/>
                  <a:pt x="521" y="1844"/>
                  <a:pt x="521" y="1845"/>
                </a:cubicBezTo>
                <a:cubicBezTo>
                  <a:pt x="520" y="1845"/>
                  <a:pt x="519" y="1845"/>
                  <a:pt x="518" y="1845"/>
                </a:cubicBezTo>
                <a:cubicBezTo>
                  <a:pt x="518" y="1843"/>
                  <a:pt x="517" y="1840"/>
                  <a:pt x="516" y="1838"/>
                </a:cubicBezTo>
                <a:cubicBezTo>
                  <a:pt x="515" y="1837"/>
                  <a:pt x="514" y="1837"/>
                  <a:pt x="513" y="1837"/>
                </a:cubicBezTo>
                <a:cubicBezTo>
                  <a:pt x="512" y="1837"/>
                  <a:pt x="511" y="1838"/>
                  <a:pt x="511" y="1839"/>
                </a:cubicBezTo>
                <a:cubicBezTo>
                  <a:pt x="510" y="1841"/>
                  <a:pt x="510" y="1843"/>
                  <a:pt x="511" y="1845"/>
                </a:cubicBezTo>
                <a:cubicBezTo>
                  <a:pt x="511" y="1845"/>
                  <a:pt x="508" y="1845"/>
                  <a:pt x="507" y="1845"/>
                </a:cubicBezTo>
                <a:cubicBezTo>
                  <a:pt x="507" y="1845"/>
                  <a:pt x="507" y="1839"/>
                  <a:pt x="505" y="1837"/>
                </a:cubicBezTo>
                <a:cubicBezTo>
                  <a:pt x="505" y="1836"/>
                  <a:pt x="503" y="1836"/>
                  <a:pt x="502" y="1837"/>
                </a:cubicBezTo>
                <a:cubicBezTo>
                  <a:pt x="501" y="1839"/>
                  <a:pt x="500" y="1845"/>
                  <a:pt x="500" y="1845"/>
                </a:cubicBezTo>
                <a:cubicBezTo>
                  <a:pt x="499" y="1845"/>
                  <a:pt x="499" y="1845"/>
                  <a:pt x="498" y="1844"/>
                </a:cubicBezTo>
                <a:cubicBezTo>
                  <a:pt x="498" y="1844"/>
                  <a:pt x="499" y="1837"/>
                  <a:pt x="496" y="1836"/>
                </a:cubicBezTo>
                <a:cubicBezTo>
                  <a:pt x="496" y="1835"/>
                  <a:pt x="495" y="1835"/>
                  <a:pt x="494" y="1836"/>
                </a:cubicBezTo>
                <a:cubicBezTo>
                  <a:pt x="493" y="1837"/>
                  <a:pt x="491" y="1843"/>
                  <a:pt x="491" y="1843"/>
                </a:cubicBezTo>
                <a:cubicBezTo>
                  <a:pt x="490" y="1842"/>
                  <a:pt x="489" y="1842"/>
                  <a:pt x="487" y="1841"/>
                </a:cubicBezTo>
                <a:cubicBezTo>
                  <a:pt x="488" y="1840"/>
                  <a:pt x="488" y="1839"/>
                  <a:pt x="488" y="1837"/>
                </a:cubicBezTo>
                <a:cubicBezTo>
                  <a:pt x="489" y="1836"/>
                  <a:pt x="488" y="1833"/>
                  <a:pt x="486" y="1833"/>
                </a:cubicBezTo>
                <a:cubicBezTo>
                  <a:pt x="484" y="1834"/>
                  <a:pt x="484" y="1836"/>
                  <a:pt x="483" y="1837"/>
                </a:cubicBezTo>
                <a:cubicBezTo>
                  <a:pt x="483" y="1838"/>
                  <a:pt x="483" y="1839"/>
                  <a:pt x="483" y="1839"/>
                </a:cubicBezTo>
                <a:cubicBezTo>
                  <a:pt x="482" y="1839"/>
                  <a:pt x="481" y="1839"/>
                  <a:pt x="480" y="1838"/>
                </a:cubicBezTo>
                <a:cubicBezTo>
                  <a:pt x="481" y="1837"/>
                  <a:pt x="481" y="1835"/>
                  <a:pt x="481" y="1834"/>
                </a:cubicBezTo>
                <a:cubicBezTo>
                  <a:pt x="481" y="1832"/>
                  <a:pt x="481" y="1829"/>
                  <a:pt x="479" y="1830"/>
                </a:cubicBezTo>
                <a:cubicBezTo>
                  <a:pt x="477" y="1830"/>
                  <a:pt x="477" y="1831"/>
                  <a:pt x="476" y="1832"/>
                </a:cubicBezTo>
                <a:cubicBezTo>
                  <a:pt x="475" y="1833"/>
                  <a:pt x="475" y="1835"/>
                  <a:pt x="475" y="1836"/>
                </a:cubicBezTo>
                <a:cubicBezTo>
                  <a:pt x="474" y="1835"/>
                  <a:pt x="473" y="1835"/>
                  <a:pt x="472" y="1835"/>
                </a:cubicBezTo>
                <a:cubicBezTo>
                  <a:pt x="473" y="1832"/>
                  <a:pt x="473" y="1829"/>
                  <a:pt x="471" y="1827"/>
                </a:cubicBezTo>
                <a:cubicBezTo>
                  <a:pt x="471" y="1826"/>
                  <a:pt x="470" y="1826"/>
                  <a:pt x="470" y="1827"/>
                </a:cubicBezTo>
                <a:cubicBezTo>
                  <a:pt x="469" y="1828"/>
                  <a:pt x="468" y="1829"/>
                  <a:pt x="468" y="1830"/>
                </a:cubicBezTo>
                <a:cubicBezTo>
                  <a:pt x="467" y="1830"/>
                  <a:pt x="466" y="1831"/>
                  <a:pt x="466" y="1831"/>
                </a:cubicBezTo>
                <a:cubicBezTo>
                  <a:pt x="466" y="1831"/>
                  <a:pt x="465" y="1831"/>
                  <a:pt x="465" y="1831"/>
                </a:cubicBezTo>
                <a:cubicBezTo>
                  <a:pt x="465" y="1831"/>
                  <a:pt x="464" y="1831"/>
                  <a:pt x="464" y="1831"/>
                </a:cubicBezTo>
                <a:cubicBezTo>
                  <a:pt x="464" y="1830"/>
                  <a:pt x="465" y="1826"/>
                  <a:pt x="464" y="1824"/>
                </a:cubicBezTo>
                <a:close/>
                <a:moveTo>
                  <a:pt x="420" y="1853"/>
                </a:moveTo>
                <a:cubicBezTo>
                  <a:pt x="423" y="1851"/>
                  <a:pt x="437" y="1845"/>
                  <a:pt x="440" y="1843"/>
                </a:cubicBezTo>
                <a:cubicBezTo>
                  <a:pt x="441" y="1844"/>
                  <a:pt x="441" y="1846"/>
                  <a:pt x="442" y="1847"/>
                </a:cubicBezTo>
                <a:cubicBezTo>
                  <a:pt x="435" y="1850"/>
                  <a:pt x="420" y="1858"/>
                  <a:pt x="421" y="1857"/>
                </a:cubicBezTo>
                <a:cubicBezTo>
                  <a:pt x="422" y="1855"/>
                  <a:pt x="421" y="1854"/>
                  <a:pt x="420" y="1853"/>
                </a:cubicBezTo>
                <a:close/>
                <a:moveTo>
                  <a:pt x="441" y="1840"/>
                </a:moveTo>
                <a:cubicBezTo>
                  <a:pt x="436" y="1841"/>
                  <a:pt x="421" y="1847"/>
                  <a:pt x="418" y="1849"/>
                </a:cubicBezTo>
                <a:cubicBezTo>
                  <a:pt x="419" y="1847"/>
                  <a:pt x="419" y="1839"/>
                  <a:pt x="419" y="1836"/>
                </a:cubicBezTo>
                <a:cubicBezTo>
                  <a:pt x="421" y="1836"/>
                  <a:pt x="424" y="1833"/>
                  <a:pt x="422" y="1830"/>
                </a:cubicBezTo>
                <a:cubicBezTo>
                  <a:pt x="424" y="1829"/>
                  <a:pt x="433" y="1825"/>
                  <a:pt x="440" y="1820"/>
                </a:cubicBezTo>
                <a:cubicBezTo>
                  <a:pt x="438" y="1823"/>
                  <a:pt x="436" y="1825"/>
                  <a:pt x="434" y="1827"/>
                </a:cubicBezTo>
                <a:cubicBezTo>
                  <a:pt x="433" y="1828"/>
                  <a:pt x="438" y="1830"/>
                  <a:pt x="443" y="1833"/>
                </a:cubicBezTo>
                <a:cubicBezTo>
                  <a:pt x="443" y="1833"/>
                  <a:pt x="443" y="1833"/>
                  <a:pt x="443" y="1833"/>
                </a:cubicBezTo>
                <a:cubicBezTo>
                  <a:pt x="443" y="1836"/>
                  <a:pt x="443" y="1837"/>
                  <a:pt x="443" y="1838"/>
                </a:cubicBezTo>
                <a:cubicBezTo>
                  <a:pt x="442" y="1838"/>
                  <a:pt x="442" y="1839"/>
                  <a:pt x="441" y="1840"/>
                </a:cubicBezTo>
                <a:close/>
                <a:moveTo>
                  <a:pt x="362" y="1868"/>
                </a:moveTo>
                <a:cubicBezTo>
                  <a:pt x="361" y="1868"/>
                  <a:pt x="359" y="1868"/>
                  <a:pt x="358" y="1869"/>
                </a:cubicBezTo>
                <a:cubicBezTo>
                  <a:pt x="355" y="1869"/>
                  <a:pt x="344" y="1868"/>
                  <a:pt x="342" y="1868"/>
                </a:cubicBezTo>
                <a:cubicBezTo>
                  <a:pt x="342" y="1867"/>
                  <a:pt x="342" y="1867"/>
                  <a:pt x="342" y="1866"/>
                </a:cubicBezTo>
                <a:cubicBezTo>
                  <a:pt x="343" y="1864"/>
                  <a:pt x="345" y="1856"/>
                  <a:pt x="345" y="1854"/>
                </a:cubicBezTo>
                <a:cubicBezTo>
                  <a:pt x="347" y="1854"/>
                  <a:pt x="349" y="1852"/>
                  <a:pt x="350" y="1849"/>
                </a:cubicBezTo>
                <a:cubicBezTo>
                  <a:pt x="352" y="1849"/>
                  <a:pt x="362" y="1850"/>
                  <a:pt x="365" y="1850"/>
                </a:cubicBezTo>
                <a:cubicBezTo>
                  <a:pt x="365" y="1850"/>
                  <a:pt x="365" y="1850"/>
                  <a:pt x="365" y="1850"/>
                </a:cubicBezTo>
                <a:cubicBezTo>
                  <a:pt x="365" y="1852"/>
                  <a:pt x="366" y="1854"/>
                  <a:pt x="367" y="1855"/>
                </a:cubicBezTo>
                <a:cubicBezTo>
                  <a:pt x="366" y="1856"/>
                  <a:pt x="363" y="1865"/>
                  <a:pt x="362" y="1868"/>
                </a:cubicBezTo>
                <a:close/>
                <a:moveTo>
                  <a:pt x="364" y="1873"/>
                </a:moveTo>
                <a:cubicBezTo>
                  <a:pt x="363" y="1873"/>
                  <a:pt x="361" y="1874"/>
                  <a:pt x="360" y="1874"/>
                </a:cubicBezTo>
                <a:cubicBezTo>
                  <a:pt x="359" y="1873"/>
                  <a:pt x="360" y="1871"/>
                  <a:pt x="361" y="1871"/>
                </a:cubicBezTo>
                <a:cubicBezTo>
                  <a:pt x="363" y="1871"/>
                  <a:pt x="364" y="1871"/>
                  <a:pt x="364" y="1873"/>
                </a:cubicBezTo>
                <a:close/>
                <a:moveTo>
                  <a:pt x="262" y="1852"/>
                </a:moveTo>
                <a:cubicBezTo>
                  <a:pt x="261" y="1854"/>
                  <a:pt x="258" y="1863"/>
                  <a:pt x="258" y="1863"/>
                </a:cubicBezTo>
                <a:cubicBezTo>
                  <a:pt x="255" y="1863"/>
                  <a:pt x="253" y="1865"/>
                  <a:pt x="252" y="1868"/>
                </a:cubicBezTo>
                <a:cubicBezTo>
                  <a:pt x="250" y="1869"/>
                  <a:pt x="243" y="1874"/>
                  <a:pt x="241" y="1875"/>
                </a:cubicBezTo>
                <a:cubicBezTo>
                  <a:pt x="245" y="1861"/>
                  <a:pt x="251" y="1847"/>
                  <a:pt x="258" y="1834"/>
                </a:cubicBezTo>
                <a:cubicBezTo>
                  <a:pt x="259" y="1835"/>
                  <a:pt x="261" y="1841"/>
                  <a:pt x="262" y="1843"/>
                </a:cubicBezTo>
                <a:cubicBezTo>
                  <a:pt x="260" y="1844"/>
                  <a:pt x="259" y="1845"/>
                  <a:pt x="259" y="1847"/>
                </a:cubicBezTo>
                <a:cubicBezTo>
                  <a:pt x="259" y="1849"/>
                  <a:pt x="260" y="1851"/>
                  <a:pt x="262" y="1852"/>
                </a:cubicBezTo>
                <a:close/>
                <a:moveTo>
                  <a:pt x="260" y="1869"/>
                </a:moveTo>
                <a:cubicBezTo>
                  <a:pt x="260" y="1870"/>
                  <a:pt x="259" y="1871"/>
                  <a:pt x="258" y="1871"/>
                </a:cubicBezTo>
                <a:cubicBezTo>
                  <a:pt x="256" y="1871"/>
                  <a:pt x="255" y="1870"/>
                  <a:pt x="255" y="1869"/>
                </a:cubicBezTo>
                <a:cubicBezTo>
                  <a:pt x="255" y="1868"/>
                  <a:pt x="256" y="1866"/>
                  <a:pt x="258" y="1866"/>
                </a:cubicBezTo>
                <a:cubicBezTo>
                  <a:pt x="259" y="1866"/>
                  <a:pt x="260" y="1868"/>
                  <a:pt x="260" y="1869"/>
                </a:cubicBezTo>
                <a:close/>
                <a:moveTo>
                  <a:pt x="253" y="1872"/>
                </a:moveTo>
                <a:cubicBezTo>
                  <a:pt x="254" y="1874"/>
                  <a:pt x="256" y="1875"/>
                  <a:pt x="258" y="1875"/>
                </a:cubicBezTo>
                <a:cubicBezTo>
                  <a:pt x="260" y="1875"/>
                  <a:pt x="261" y="1874"/>
                  <a:pt x="262" y="1873"/>
                </a:cubicBezTo>
                <a:cubicBezTo>
                  <a:pt x="265" y="1873"/>
                  <a:pt x="275" y="1874"/>
                  <a:pt x="277" y="1873"/>
                </a:cubicBezTo>
                <a:cubicBezTo>
                  <a:pt x="277" y="1876"/>
                  <a:pt x="280" y="1879"/>
                  <a:pt x="283" y="1879"/>
                </a:cubicBezTo>
                <a:cubicBezTo>
                  <a:pt x="284" y="1880"/>
                  <a:pt x="284" y="1881"/>
                  <a:pt x="285" y="1882"/>
                </a:cubicBezTo>
                <a:cubicBezTo>
                  <a:pt x="270" y="1882"/>
                  <a:pt x="256" y="1880"/>
                  <a:pt x="241" y="1879"/>
                </a:cubicBezTo>
                <a:cubicBezTo>
                  <a:pt x="243" y="1878"/>
                  <a:pt x="251" y="1873"/>
                  <a:pt x="253" y="1872"/>
                </a:cubicBezTo>
                <a:close/>
                <a:moveTo>
                  <a:pt x="283" y="1875"/>
                </a:moveTo>
                <a:cubicBezTo>
                  <a:pt x="282" y="1875"/>
                  <a:pt x="280" y="1874"/>
                  <a:pt x="280" y="1873"/>
                </a:cubicBezTo>
                <a:cubicBezTo>
                  <a:pt x="280" y="1872"/>
                  <a:pt x="282" y="1871"/>
                  <a:pt x="283" y="1871"/>
                </a:cubicBezTo>
                <a:cubicBezTo>
                  <a:pt x="284" y="1871"/>
                  <a:pt x="285" y="1872"/>
                  <a:pt x="285" y="1873"/>
                </a:cubicBezTo>
                <a:cubicBezTo>
                  <a:pt x="285" y="1874"/>
                  <a:pt x="284" y="1875"/>
                  <a:pt x="283" y="1875"/>
                </a:cubicBezTo>
                <a:close/>
                <a:moveTo>
                  <a:pt x="282" y="1867"/>
                </a:moveTo>
                <a:cubicBezTo>
                  <a:pt x="280" y="1867"/>
                  <a:pt x="279" y="1868"/>
                  <a:pt x="278" y="1870"/>
                </a:cubicBezTo>
                <a:cubicBezTo>
                  <a:pt x="275" y="1869"/>
                  <a:pt x="264" y="1869"/>
                  <a:pt x="264" y="1869"/>
                </a:cubicBezTo>
                <a:cubicBezTo>
                  <a:pt x="264" y="1868"/>
                  <a:pt x="263" y="1866"/>
                  <a:pt x="262" y="1865"/>
                </a:cubicBezTo>
                <a:cubicBezTo>
                  <a:pt x="262" y="1864"/>
                  <a:pt x="265" y="1853"/>
                  <a:pt x="265" y="1853"/>
                </a:cubicBezTo>
                <a:cubicBezTo>
                  <a:pt x="268" y="1853"/>
                  <a:pt x="270" y="1851"/>
                  <a:pt x="271" y="1848"/>
                </a:cubicBezTo>
                <a:cubicBezTo>
                  <a:pt x="273" y="1849"/>
                  <a:pt x="282" y="1849"/>
                  <a:pt x="284" y="1850"/>
                </a:cubicBezTo>
                <a:cubicBezTo>
                  <a:pt x="284" y="1851"/>
                  <a:pt x="284" y="1852"/>
                  <a:pt x="285" y="1853"/>
                </a:cubicBezTo>
                <a:cubicBezTo>
                  <a:pt x="285" y="1856"/>
                  <a:pt x="283" y="1865"/>
                  <a:pt x="282" y="1867"/>
                </a:cubicBezTo>
                <a:close/>
                <a:moveTo>
                  <a:pt x="262" y="1847"/>
                </a:moveTo>
                <a:cubicBezTo>
                  <a:pt x="262" y="1846"/>
                  <a:pt x="263" y="1845"/>
                  <a:pt x="264" y="1845"/>
                </a:cubicBezTo>
                <a:cubicBezTo>
                  <a:pt x="266" y="1845"/>
                  <a:pt x="267" y="1846"/>
                  <a:pt x="267" y="1847"/>
                </a:cubicBezTo>
                <a:cubicBezTo>
                  <a:pt x="267" y="1848"/>
                  <a:pt x="266" y="1849"/>
                  <a:pt x="264" y="1849"/>
                </a:cubicBezTo>
                <a:cubicBezTo>
                  <a:pt x="263" y="1849"/>
                  <a:pt x="262" y="1848"/>
                  <a:pt x="262" y="1847"/>
                </a:cubicBezTo>
                <a:close/>
                <a:moveTo>
                  <a:pt x="284" y="1846"/>
                </a:moveTo>
                <a:cubicBezTo>
                  <a:pt x="283" y="1846"/>
                  <a:pt x="274" y="1846"/>
                  <a:pt x="271" y="1846"/>
                </a:cubicBezTo>
                <a:cubicBezTo>
                  <a:pt x="270" y="1844"/>
                  <a:pt x="268" y="1842"/>
                  <a:pt x="265" y="1842"/>
                </a:cubicBezTo>
                <a:cubicBezTo>
                  <a:pt x="265" y="1840"/>
                  <a:pt x="262" y="1833"/>
                  <a:pt x="260" y="1831"/>
                </a:cubicBezTo>
                <a:cubicBezTo>
                  <a:pt x="262" y="1828"/>
                  <a:pt x="263" y="1826"/>
                  <a:pt x="265" y="1823"/>
                </a:cubicBezTo>
                <a:cubicBezTo>
                  <a:pt x="268" y="1824"/>
                  <a:pt x="278" y="1823"/>
                  <a:pt x="281" y="1822"/>
                </a:cubicBezTo>
                <a:cubicBezTo>
                  <a:pt x="281" y="1824"/>
                  <a:pt x="283" y="1826"/>
                  <a:pt x="285" y="1826"/>
                </a:cubicBezTo>
                <a:cubicBezTo>
                  <a:pt x="285" y="1830"/>
                  <a:pt x="286" y="1842"/>
                  <a:pt x="287" y="1844"/>
                </a:cubicBezTo>
                <a:cubicBezTo>
                  <a:pt x="286" y="1844"/>
                  <a:pt x="285" y="1845"/>
                  <a:pt x="284" y="1846"/>
                </a:cubicBezTo>
                <a:close/>
                <a:moveTo>
                  <a:pt x="326" y="1780"/>
                </a:moveTo>
                <a:cubicBezTo>
                  <a:pt x="329" y="1780"/>
                  <a:pt x="332" y="1778"/>
                  <a:pt x="332" y="1776"/>
                </a:cubicBezTo>
                <a:cubicBezTo>
                  <a:pt x="334" y="1776"/>
                  <a:pt x="343" y="1777"/>
                  <a:pt x="346" y="1776"/>
                </a:cubicBezTo>
                <a:cubicBezTo>
                  <a:pt x="346" y="1779"/>
                  <a:pt x="347" y="1781"/>
                  <a:pt x="350" y="1782"/>
                </a:cubicBezTo>
                <a:cubicBezTo>
                  <a:pt x="350" y="1784"/>
                  <a:pt x="351" y="1792"/>
                  <a:pt x="351" y="1795"/>
                </a:cubicBezTo>
                <a:cubicBezTo>
                  <a:pt x="351" y="1796"/>
                  <a:pt x="349" y="1797"/>
                  <a:pt x="349" y="1798"/>
                </a:cubicBezTo>
                <a:cubicBezTo>
                  <a:pt x="340" y="1798"/>
                  <a:pt x="330" y="1797"/>
                  <a:pt x="322" y="1799"/>
                </a:cubicBezTo>
                <a:cubicBezTo>
                  <a:pt x="321" y="1798"/>
                  <a:pt x="320" y="1796"/>
                  <a:pt x="318" y="1796"/>
                </a:cubicBezTo>
                <a:cubicBezTo>
                  <a:pt x="319" y="1794"/>
                  <a:pt x="324" y="1783"/>
                  <a:pt x="326" y="1780"/>
                </a:cubicBezTo>
                <a:close/>
                <a:moveTo>
                  <a:pt x="324" y="1774"/>
                </a:moveTo>
                <a:cubicBezTo>
                  <a:pt x="324" y="1773"/>
                  <a:pt x="326" y="1772"/>
                  <a:pt x="327" y="1772"/>
                </a:cubicBezTo>
                <a:cubicBezTo>
                  <a:pt x="328" y="1772"/>
                  <a:pt x="329" y="1773"/>
                  <a:pt x="329" y="1774"/>
                </a:cubicBezTo>
                <a:cubicBezTo>
                  <a:pt x="329" y="1775"/>
                  <a:pt x="328" y="1776"/>
                  <a:pt x="327" y="1776"/>
                </a:cubicBezTo>
                <a:cubicBezTo>
                  <a:pt x="326" y="1776"/>
                  <a:pt x="324" y="1775"/>
                  <a:pt x="324" y="1774"/>
                </a:cubicBezTo>
                <a:close/>
                <a:moveTo>
                  <a:pt x="245" y="1701"/>
                </a:moveTo>
                <a:cubicBezTo>
                  <a:pt x="248" y="1700"/>
                  <a:pt x="249" y="1698"/>
                  <a:pt x="249" y="1695"/>
                </a:cubicBezTo>
                <a:cubicBezTo>
                  <a:pt x="249" y="1694"/>
                  <a:pt x="249" y="1693"/>
                  <a:pt x="249" y="1693"/>
                </a:cubicBezTo>
                <a:cubicBezTo>
                  <a:pt x="251" y="1691"/>
                  <a:pt x="254" y="1688"/>
                  <a:pt x="257" y="1686"/>
                </a:cubicBezTo>
                <a:cubicBezTo>
                  <a:pt x="258" y="1687"/>
                  <a:pt x="259" y="1687"/>
                  <a:pt x="261" y="1687"/>
                </a:cubicBezTo>
                <a:cubicBezTo>
                  <a:pt x="261" y="1687"/>
                  <a:pt x="262" y="1687"/>
                  <a:pt x="262" y="1687"/>
                </a:cubicBezTo>
                <a:cubicBezTo>
                  <a:pt x="264" y="1692"/>
                  <a:pt x="266" y="1698"/>
                  <a:pt x="268" y="1702"/>
                </a:cubicBezTo>
                <a:cubicBezTo>
                  <a:pt x="267" y="1703"/>
                  <a:pt x="267" y="1704"/>
                  <a:pt x="267" y="1706"/>
                </a:cubicBezTo>
                <a:cubicBezTo>
                  <a:pt x="267" y="1707"/>
                  <a:pt x="267" y="1707"/>
                  <a:pt x="268" y="1708"/>
                </a:cubicBezTo>
                <a:cubicBezTo>
                  <a:pt x="264" y="1711"/>
                  <a:pt x="259" y="1714"/>
                  <a:pt x="258" y="1716"/>
                </a:cubicBezTo>
                <a:cubicBezTo>
                  <a:pt x="254" y="1714"/>
                  <a:pt x="250" y="1712"/>
                  <a:pt x="246" y="1709"/>
                </a:cubicBezTo>
                <a:cubicBezTo>
                  <a:pt x="246" y="1709"/>
                  <a:pt x="246" y="1709"/>
                  <a:pt x="246" y="1709"/>
                </a:cubicBezTo>
                <a:cubicBezTo>
                  <a:pt x="245" y="1707"/>
                  <a:pt x="245" y="1704"/>
                  <a:pt x="245" y="1701"/>
                </a:cubicBezTo>
                <a:close/>
                <a:moveTo>
                  <a:pt x="238" y="1669"/>
                </a:moveTo>
                <a:cubicBezTo>
                  <a:pt x="234" y="1671"/>
                  <a:pt x="231" y="1673"/>
                  <a:pt x="227" y="1675"/>
                </a:cubicBezTo>
                <a:cubicBezTo>
                  <a:pt x="226" y="1674"/>
                  <a:pt x="225" y="1674"/>
                  <a:pt x="224" y="1674"/>
                </a:cubicBezTo>
                <a:cubicBezTo>
                  <a:pt x="222" y="1674"/>
                  <a:pt x="221" y="1675"/>
                  <a:pt x="220" y="1676"/>
                </a:cubicBezTo>
                <a:cubicBezTo>
                  <a:pt x="214" y="1675"/>
                  <a:pt x="205" y="1674"/>
                  <a:pt x="202" y="1674"/>
                </a:cubicBezTo>
                <a:cubicBezTo>
                  <a:pt x="211" y="1668"/>
                  <a:pt x="220" y="1665"/>
                  <a:pt x="230" y="1661"/>
                </a:cubicBezTo>
                <a:cubicBezTo>
                  <a:pt x="235" y="1659"/>
                  <a:pt x="239" y="1657"/>
                  <a:pt x="244" y="1655"/>
                </a:cubicBezTo>
                <a:cubicBezTo>
                  <a:pt x="244" y="1655"/>
                  <a:pt x="243" y="1658"/>
                  <a:pt x="243" y="1661"/>
                </a:cubicBezTo>
                <a:cubicBezTo>
                  <a:pt x="240" y="1661"/>
                  <a:pt x="237" y="1663"/>
                  <a:pt x="237" y="1666"/>
                </a:cubicBezTo>
                <a:cubicBezTo>
                  <a:pt x="237" y="1667"/>
                  <a:pt x="237" y="1668"/>
                  <a:pt x="238" y="1669"/>
                </a:cubicBezTo>
                <a:close/>
                <a:moveTo>
                  <a:pt x="218" y="1680"/>
                </a:moveTo>
                <a:cubicBezTo>
                  <a:pt x="218" y="1680"/>
                  <a:pt x="218" y="1680"/>
                  <a:pt x="218" y="1680"/>
                </a:cubicBezTo>
                <a:cubicBezTo>
                  <a:pt x="218" y="1683"/>
                  <a:pt x="221" y="1685"/>
                  <a:pt x="224" y="1685"/>
                </a:cubicBezTo>
                <a:cubicBezTo>
                  <a:pt x="225" y="1685"/>
                  <a:pt x="226" y="1685"/>
                  <a:pt x="227" y="1684"/>
                </a:cubicBezTo>
                <a:cubicBezTo>
                  <a:pt x="229" y="1686"/>
                  <a:pt x="230" y="1687"/>
                  <a:pt x="231" y="1687"/>
                </a:cubicBezTo>
                <a:cubicBezTo>
                  <a:pt x="232" y="1689"/>
                  <a:pt x="236" y="1691"/>
                  <a:pt x="238" y="1693"/>
                </a:cubicBezTo>
                <a:cubicBezTo>
                  <a:pt x="238" y="1694"/>
                  <a:pt x="238" y="1695"/>
                  <a:pt x="238" y="1695"/>
                </a:cubicBezTo>
                <a:cubicBezTo>
                  <a:pt x="238" y="1698"/>
                  <a:pt x="240" y="1700"/>
                  <a:pt x="242" y="1701"/>
                </a:cubicBezTo>
                <a:cubicBezTo>
                  <a:pt x="242" y="1704"/>
                  <a:pt x="242" y="1706"/>
                  <a:pt x="242" y="1707"/>
                </a:cubicBezTo>
                <a:cubicBezTo>
                  <a:pt x="241" y="1707"/>
                  <a:pt x="224" y="1695"/>
                  <a:pt x="217" y="1690"/>
                </a:cubicBezTo>
                <a:cubicBezTo>
                  <a:pt x="213" y="1686"/>
                  <a:pt x="208" y="1679"/>
                  <a:pt x="202" y="1677"/>
                </a:cubicBezTo>
                <a:cubicBezTo>
                  <a:pt x="204" y="1678"/>
                  <a:pt x="212" y="1679"/>
                  <a:pt x="218" y="1680"/>
                </a:cubicBezTo>
                <a:close/>
                <a:moveTo>
                  <a:pt x="240" y="1691"/>
                </a:moveTo>
                <a:cubicBezTo>
                  <a:pt x="237" y="1688"/>
                  <a:pt x="233" y="1683"/>
                  <a:pt x="230" y="1681"/>
                </a:cubicBezTo>
                <a:cubicBezTo>
                  <a:pt x="230" y="1680"/>
                  <a:pt x="230" y="1680"/>
                  <a:pt x="230" y="1680"/>
                </a:cubicBezTo>
                <a:cubicBezTo>
                  <a:pt x="230" y="1679"/>
                  <a:pt x="230" y="1679"/>
                  <a:pt x="229" y="1678"/>
                </a:cubicBezTo>
                <a:cubicBezTo>
                  <a:pt x="233" y="1676"/>
                  <a:pt x="237" y="1674"/>
                  <a:pt x="240" y="1671"/>
                </a:cubicBezTo>
                <a:cubicBezTo>
                  <a:pt x="241" y="1672"/>
                  <a:pt x="242" y="1672"/>
                  <a:pt x="243" y="1672"/>
                </a:cubicBezTo>
                <a:cubicBezTo>
                  <a:pt x="244" y="1672"/>
                  <a:pt x="245" y="1672"/>
                  <a:pt x="246" y="1671"/>
                </a:cubicBezTo>
                <a:cubicBezTo>
                  <a:pt x="249" y="1674"/>
                  <a:pt x="253" y="1677"/>
                  <a:pt x="255" y="1679"/>
                </a:cubicBezTo>
                <a:cubicBezTo>
                  <a:pt x="255" y="1680"/>
                  <a:pt x="255" y="1681"/>
                  <a:pt x="255" y="1682"/>
                </a:cubicBezTo>
                <a:cubicBezTo>
                  <a:pt x="255" y="1682"/>
                  <a:pt x="255" y="1682"/>
                  <a:pt x="255" y="1682"/>
                </a:cubicBezTo>
                <a:cubicBezTo>
                  <a:pt x="252" y="1684"/>
                  <a:pt x="249" y="1688"/>
                  <a:pt x="246" y="1690"/>
                </a:cubicBezTo>
                <a:cubicBezTo>
                  <a:pt x="245" y="1690"/>
                  <a:pt x="244" y="1690"/>
                  <a:pt x="244" y="1690"/>
                </a:cubicBezTo>
                <a:cubicBezTo>
                  <a:pt x="242" y="1690"/>
                  <a:pt x="241" y="1690"/>
                  <a:pt x="240" y="1691"/>
                </a:cubicBezTo>
                <a:close/>
                <a:moveTo>
                  <a:pt x="247" y="1654"/>
                </a:moveTo>
                <a:cubicBezTo>
                  <a:pt x="251" y="1652"/>
                  <a:pt x="256" y="1651"/>
                  <a:pt x="261" y="1649"/>
                </a:cubicBezTo>
                <a:cubicBezTo>
                  <a:pt x="261" y="1650"/>
                  <a:pt x="264" y="1652"/>
                  <a:pt x="267" y="1654"/>
                </a:cubicBezTo>
                <a:cubicBezTo>
                  <a:pt x="267" y="1655"/>
                  <a:pt x="267" y="1655"/>
                  <a:pt x="267" y="1656"/>
                </a:cubicBezTo>
                <a:cubicBezTo>
                  <a:pt x="267" y="1658"/>
                  <a:pt x="268" y="1660"/>
                  <a:pt x="270" y="1661"/>
                </a:cubicBezTo>
                <a:cubicBezTo>
                  <a:pt x="267" y="1666"/>
                  <a:pt x="264" y="1672"/>
                  <a:pt x="262" y="1676"/>
                </a:cubicBezTo>
                <a:cubicBezTo>
                  <a:pt x="262" y="1676"/>
                  <a:pt x="261" y="1676"/>
                  <a:pt x="261" y="1676"/>
                </a:cubicBezTo>
                <a:cubicBezTo>
                  <a:pt x="260" y="1676"/>
                  <a:pt x="259" y="1676"/>
                  <a:pt x="258" y="1676"/>
                </a:cubicBezTo>
                <a:cubicBezTo>
                  <a:pt x="255" y="1674"/>
                  <a:pt x="251" y="1671"/>
                  <a:pt x="248" y="1669"/>
                </a:cubicBezTo>
                <a:cubicBezTo>
                  <a:pt x="249" y="1668"/>
                  <a:pt x="249" y="1667"/>
                  <a:pt x="249" y="1666"/>
                </a:cubicBezTo>
                <a:cubicBezTo>
                  <a:pt x="249" y="1665"/>
                  <a:pt x="248" y="1663"/>
                  <a:pt x="247" y="1662"/>
                </a:cubicBezTo>
                <a:cubicBezTo>
                  <a:pt x="247" y="1658"/>
                  <a:pt x="247" y="1654"/>
                  <a:pt x="247" y="1654"/>
                </a:cubicBezTo>
                <a:close/>
                <a:moveTo>
                  <a:pt x="378" y="1654"/>
                </a:moveTo>
                <a:cubicBezTo>
                  <a:pt x="378" y="1652"/>
                  <a:pt x="377" y="1651"/>
                  <a:pt x="377" y="1651"/>
                </a:cubicBezTo>
                <a:cubicBezTo>
                  <a:pt x="378" y="1650"/>
                  <a:pt x="378" y="1650"/>
                  <a:pt x="379" y="1650"/>
                </a:cubicBezTo>
                <a:cubicBezTo>
                  <a:pt x="379" y="1650"/>
                  <a:pt x="381" y="1652"/>
                  <a:pt x="381" y="1653"/>
                </a:cubicBezTo>
                <a:cubicBezTo>
                  <a:pt x="384" y="1655"/>
                  <a:pt x="387" y="1653"/>
                  <a:pt x="386" y="1650"/>
                </a:cubicBezTo>
                <a:cubicBezTo>
                  <a:pt x="386" y="1649"/>
                  <a:pt x="385" y="1648"/>
                  <a:pt x="385" y="1647"/>
                </a:cubicBezTo>
                <a:cubicBezTo>
                  <a:pt x="386" y="1647"/>
                  <a:pt x="387" y="1646"/>
                  <a:pt x="388" y="1646"/>
                </a:cubicBezTo>
                <a:cubicBezTo>
                  <a:pt x="388" y="1647"/>
                  <a:pt x="389" y="1648"/>
                  <a:pt x="390" y="1649"/>
                </a:cubicBezTo>
                <a:cubicBezTo>
                  <a:pt x="391" y="1650"/>
                  <a:pt x="395" y="1649"/>
                  <a:pt x="395" y="1647"/>
                </a:cubicBezTo>
                <a:cubicBezTo>
                  <a:pt x="395" y="1645"/>
                  <a:pt x="394" y="1644"/>
                  <a:pt x="394" y="1643"/>
                </a:cubicBezTo>
                <a:cubicBezTo>
                  <a:pt x="394" y="1642"/>
                  <a:pt x="395" y="1642"/>
                  <a:pt x="396" y="1642"/>
                </a:cubicBezTo>
                <a:cubicBezTo>
                  <a:pt x="396" y="1643"/>
                  <a:pt x="396" y="1644"/>
                  <a:pt x="396" y="1644"/>
                </a:cubicBezTo>
                <a:cubicBezTo>
                  <a:pt x="397" y="1648"/>
                  <a:pt x="403" y="1647"/>
                  <a:pt x="402" y="1643"/>
                </a:cubicBezTo>
                <a:cubicBezTo>
                  <a:pt x="402" y="1642"/>
                  <a:pt x="402" y="1641"/>
                  <a:pt x="401" y="1640"/>
                </a:cubicBezTo>
                <a:cubicBezTo>
                  <a:pt x="402" y="1639"/>
                  <a:pt x="403" y="1639"/>
                  <a:pt x="404" y="1639"/>
                </a:cubicBezTo>
                <a:cubicBezTo>
                  <a:pt x="404" y="1640"/>
                  <a:pt x="404" y="1641"/>
                  <a:pt x="405" y="1641"/>
                </a:cubicBezTo>
                <a:cubicBezTo>
                  <a:pt x="406" y="1643"/>
                  <a:pt x="409" y="1643"/>
                  <a:pt x="410" y="1641"/>
                </a:cubicBezTo>
                <a:cubicBezTo>
                  <a:pt x="410" y="1639"/>
                  <a:pt x="410" y="1638"/>
                  <a:pt x="410" y="1637"/>
                </a:cubicBezTo>
                <a:cubicBezTo>
                  <a:pt x="411" y="1637"/>
                  <a:pt x="412" y="1636"/>
                  <a:pt x="413" y="1636"/>
                </a:cubicBezTo>
                <a:cubicBezTo>
                  <a:pt x="413" y="1637"/>
                  <a:pt x="413" y="1638"/>
                  <a:pt x="413" y="1639"/>
                </a:cubicBezTo>
                <a:cubicBezTo>
                  <a:pt x="414" y="1642"/>
                  <a:pt x="420" y="1641"/>
                  <a:pt x="419" y="1637"/>
                </a:cubicBezTo>
                <a:cubicBezTo>
                  <a:pt x="419" y="1637"/>
                  <a:pt x="419" y="1636"/>
                  <a:pt x="418" y="1635"/>
                </a:cubicBezTo>
                <a:cubicBezTo>
                  <a:pt x="419" y="1635"/>
                  <a:pt x="420" y="1635"/>
                  <a:pt x="421" y="1635"/>
                </a:cubicBezTo>
                <a:cubicBezTo>
                  <a:pt x="421" y="1636"/>
                  <a:pt x="421" y="1637"/>
                  <a:pt x="421" y="1639"/>
                </a:cubicBezTo>
                <a:cubicBezTo>
                  <a:pt x="422" y="1640"/>
                  <a:pt x="423" y="1641"/>
                  <a:pt x="425" y="1641"/>
                </a:cubicBezTo>
                <a:cubicBezTo>
                  <a:pt x="426" y="1641"/>
                  <a:pt x="428" y="1640"/>
                  <a:pt x="428" y="1638"/>
                </a:cubicBezTo>
                <a:cubicBezTo>
                  <a:pt x="428" y="1637"/>
                  <a:pt x="427" y="1635"/>
                  <a:pt x="427" y="1634"/>
                </a:cubicBezTo>
                <a:cubicBezTo>
                  <a:pt x="428" y="1634"/>
                  <a:pt x="428" y="1634"/>
                  <a:pt x="429" y="1634"/>
                </a:cubicBezTo>
                <a:cubicBezTo>
                  <a:pt x="429" y="1635"/>
                  <a:pt x="430" y="1637"/>
                  <a:pt x="430" y="1638"/>
                </a:cubicBezTo>
                <a:cubicBezTo>
                  <a:pt x="430" y="1639"/>
                  <a:pt x="432" y="1640"/>
                  <a:pt x="433" y="1640"/>
                </a:cubicBezTo>
                <a:cubicBezTo>
                  <a:pt x="435" y="1639"/>
                  <a:pt x="435" y="1638"/>
                  <a:pt x="435" y="1636"/>
                </a:cubicBezTo>
                <a:cubicBezTo>
                  <a:pt x="435" y="1635"/>
                  <a:pt x="435" y="1635"/>
                  <a:pt x="435" y="1634"/>
                </a:cubicBezTo>
                <a:cubicBezTo>
                  <a:pt x="435" y="1634"/>
                  <a:pt x="435" y="1634"/>
                  <a:pt x="436" y="1634"/>
                </a:cubicBezTo>
                <a:cubicBezTo>
                  <a:pt x="436" y="1636"/>
                  <a:pt x="437" y="1639"/>
                  <a:pt x="438" y="1641"/>
                </a:cubicBezTo>
                <a:cubicBezTo>
                  <a:pt x="426" y="1640"/>
                  <a:pt x="415" y="1649"/>
                  <a:pt x="403" y="1652"/>
                </a:cubicBezTo>
                <a:cubicBezTo>
                  <a:pt x="403" y="1652"/>
                  <a:pt x="402" y="1653"/>
                  <a:pt x="402" y="1654"/>
                </a:cubicBezTo>
                <a:cubicBezTo>
                  <a:pt x="405" y="1660"/>
                  <a:pt x="409" y="1671"/>
                  <a:pt x="417" y="1675"/>
                </a:cubicBezTo>
                <a:cubicBezTo>
                  <a:pt x="413" y="1675"/>
                  <a:pt x="411" y="1675"/>
                  <a:pt x="411" y="1675"/>
                </a:cubicBezTo>
                <a:cubicBezTo>
                  <a:pt x="410" y="1675"/>
                  <a:pt x="409" y="1677"/>
                  <a:pt x="409" y="1678"/>
                </a:cubicBezTo>
                <a:cubicBezTo>
                  <a:pt x="419" y="1688"/>
                  <a:pt x="425" y="1699"/>
                  <a:pt x="427" y="1704"/>
                </a:cubicBezTo>
                <a:cubicBezTo>
                  <a:pt x="431" y="1711"/>
                  <a:pt x="435" y="1717"/>
                  <a:pt x="439" y="1723"/>
                </a:cubicBezTo>
                <a:cubicBezTo>
                  <a:pt x="437" y="1722"/>
                  <a:pt x="434" y="1721"/>
                  <a:pt x="432" y="1720"/>
                </a:cubicBezTo>
                <a:cubicBezTo>
                  <a:pt x="432" y="1719"/>
                  <a:pt x="432" y="1719"/>
                  <a:pt x="432" y="1718"/>
                </a:cubicBezTo>
                <a:cubicBezTo>
                  <a:pt x="433" y="1717"/>
                  <a:pt x="432" y="1715"/>
                  <a:pt x="431" y="1715"/>
                </a:cubicBezTo>
                <a:cubicBezTo>
                  <a:pt x="429" y="1714"/>
                  <a:pt x="429" y="1715"/>
                  <a:pt x="428" y="1716"/>
                </a:cubicBezTo>
                <a:cubicBezTo>
                  <a:pt x="427" y="1717"/>
                  <a:pt x="427" y="1717"/>
                  <a:pt x="427" y="1718"/>
                </a:cubicBezTo>
                <a:cubicBezTo>
                  <a:pt x="426" y="1718"/>
                  <a:pt x="425" y="1717"/>
                  <a:pt x="424" y="1717"/>
                </a:cubicBezTo>
                <a:cubicBezTo>
                  <a:pt x="425" y="1715"/>
                  <a:pt x="426" y="1713"/>
                  <a:pt x="425" y="1712"/>
                </a:cubicBezTo>
                <a:cubicBezTo>
                  <a:pt x="424" y="1711"/>
                  <a:pt x="424" y="1711"/>
                  <a:pt x="423" y="1711"/>
                </a:cubicBezTo>
                <a:cubicBezTo>
                  <a:pt x="422" y="1711"/>
                  <a:pt x="420" y="1713"/>
                  <a:pt x="419" y="1715"/>
                </a:cubicBezTo>
                <a:cubicBezTo>
                  <a:pt x="419" y="1714"/>
                  <a:pt x="418" y="1714"/>
                  <a:pt x="417" y="1713"/>
                </a:cubicBezTo>
                <a:cubicBezTo>
                  <a:pt x="418" y="1712"/>
                  <a:pt x="419" y="1710"/>
                  <a:pt x="419" y="1708"/>
                </a:cubicBezTo>
                <a:cubicBezTo>
                  <a:pt x="418" y="1707"/>
                  <a:pt x="417" y="1706"/>
                  <a:pt x="415" y="1707"/>
                </a:cubicBezTo>
                <a:cubicBezTo>
                  <a:pt x="415" y="1707"/>
                  <a:pt x="413" y="1710"/>
                  <a:pt x="412" y="1711"/>
                </a:cubicBezTo>
                <a:cubicBezTo>
                  <a:pt x="411" y="1710"/>
                  <a:pt x="410" y="1709"/>
                  <a:pt x="409" y="1709"/>
                </a:cubicBezTo>
                <a:cubicBezTo>
                  <a:pt x="410" y="1707"/>
                  <a:pt x="411" y="1706"/>
                  <a:pt x="411" y="1704"/>
                </a:cubicBezTo>
                <a:cubicBezTo>
                  <a:pt x="411" y="1702"/>
                  <a:pt x="409" y="1702"/>
                  <a:pt x="407" y="1702"/>
                </a:cubicBezTo>
                <a:cubicBezTo>
                  <a:pt x="406" y="1703"/>
                  <a:pt x="404" y="1705"/>
                  <a:pt x="404" y="1705"/>
                </a:cubicBezTo>
                <a:cubicBezTo>
                  <a:pt x="403" y="1705"/>
                  <a:pt x="403" y="1704"/>
                  <a:pt x="402" y="1704"/>
                </a:cubicBezTo>
                <a:cubicBezTo>
                  <a:pt x="402" y="1704"/>
                  <a:pt x="405" y="1700"/>
                  <a:pt x="404" y="1699"/>
                </a:cubicBezTo>
                <a:cubicBezTo>
                  <a:pt x="404" y="1698"/>
                  <a:pt x="403" y="1697"/>
                  <a:pt x="403" y="1697"/>
                </a:cubicBezTo>
                <a:cubicBezTo>
                  <a:pt x="401" y="1697"/>
                  <a:pt x="399" y="1698"/>
                  <a:pt x="397" y="1700"/>
                </a:cubicBezTo>
                <a:cubicBezTo>
                  <a:pt x="396" y="1699"/>
                  <a:pt x="396" y="1698"/>
                  <a:pt x="395" y="1698"/>
                </a:cubicBezTo>
                <a:cubicBezTo>
                  <a:pt x="396" y="1697"/>
                  <a:pt x="397" y="1695"/>
                  <a:pt x="397" y="1694"/>
                </a:cubicBezTo>
                <a:cubicBezTo>
                  <a:pt x="397" y="1693"/>
                  <a:pt x="396" y="1692"/>
                  <a:pt x="395" y="1692"/>
                </a:cubicBezTo>
                <a:cubicBezTo>
                  <a:pt x="394" y="1692"/>
                  <a:pt x="392" y="1693"/>
                  <a:pt x="391" y="1694"/>
                </a:cubicBezTo>
                <a:cubicBezTo>
                  <a:pt x="391" y="1694"/>
                  <a:pt x="390" y="1693"/>
                  <a:pt x="390" y="1693"/>
                </a:cubicBezTo>
                <a:cubicBezTo>
                  <a:pt x="391" y="1692"/>
                  <a:pt x="392" y="1691"/>
                  <a:pt x="393" y="1690"/>
                </a:cubicBezTo>
                <a:cubicBezTo>
                  <a:pt x="393" y="1689"/>
                  <a:pt x="393" y="1688"/>
                  <a:pt x="393" y="1688"/>
                </a:cubicBezTo>
                <a:cubicBezTo>
                  <a:pt x="392" y="1687"/>
                  <a:pt x="391" y="1686"/>
                  <a:pt x="390" y="1687"/>
                </a:cubicBezTo>
                <a:cubicBezTo>
                  <a:pt x="389" y="1687"/>
                  <a:pt x="386" y="1689"/>
                  <a:pt x="386" y="1689"/>
                </a:cubicBezTo>
                <a:cubicBezTo>
                  <a:pt x="386" y="1688"/>
                  <a:pt x="385" y="1687"/>
                  <a:pt x="385" y="1687"/>
                </a:cubicBezTo>
                <a:cubicBezTo>
                  <a:pt x="387" y="1686"/>
                  <a:pt x="388" y="1683"/>
                  <a:pt x="388" y="1682"/>
                </a:cubicBezTo>
                <a:cubicBezTo>
                  <a:pt x="388" y="1680"/>
                  <a:pt x="387" y="1680"/>
                  <a:pt x="386" y="1680"/>
                </a:cubicBezTo>
                <a:cubicBezTo>
                  <a:pt x="384" y="1680"/>
                  <a:pt x="383" y="1681"/>
                  <a:pt x="381" y="1682"/>
                </a:cubicBezTo>
                <a:cubicBezTo>
                  <a:pt x="381" y="1681"/>
                  <a:pt x="380" y="1681"/>
                  <a:pt x="380" y="1680"/>
                </a:cubicBezTo>
                <a:cubicBezTo>
                  <a:pt x="381" y="1680"/>
                  <a:pt x="384" y="1678"/>
                  <a:pt x="384" y="1677"/>
                </a:cubicBezTo>
                <a:cubicBezTo>
                  <a:pt x="385" y="1675"/>
                  <a:pt x="384" y="1673"/>
                  <a:pt x="383" y="1673"/>
                </a:cubicBezTo>
                <a:cubicBezTo>
                  <a:pt x="381" y="1672"/>
                  <a:pt x="377" y="1674"/>
                  <a:pt x="377" y="1675"/>
                </a:cubicBezTo>
                <a:cubicBezTo>
                  <a:pt x="377" y="1674"/>
                  <a:pt x="376" y="1674"/>
                  <a:pt x="376" y="1673"/>
                </a:cubicBezTo>
                <a:cubicBezTo>
                  <a:pt x="377" y="1672"/>
                  <a:pt x="380" y="1669"/>
                  <a:pt x="380" y="1668"/>
                </a:cubicBezTo>
                <a:cubicBezTo>
                  <a:pt x="381" y="1667"/>
                  <a:pt x="380" y="1665"/>
                  <a:pt x="379" y="1665"/>
                </a:cubicBezTo>
                <a:cubicBezTo>
                  <a:pt x="379" y="1665"/>
                  <a:pt x="374" y="1666"/>
                  <a:pt x="373" y="1667"/>
                </a:cubicBezTo>
                <a:cubicBezTo>
                  <a:pt x="372" y="1667"/>
                  <a:pt x="372" y="1666"/>
                  <a:pt x="372" y="1666"/>
                </a:cubicBezTo>
                <a:cubicBezTo>
                  <a:pt x="374" y="1665"/>
                  <a:pt x="376" y="1663"/>
                  <a:pt x="376" y="1660"/>
                </a:cubicBezTo>
                <a:cubicBezTo>
                  <a:pt x="376" y="1660"/>
                  <a:pt x="376" y="1659"/>
                  <a:pt x="375" y="1659"/>
                </a:cubicBezTo>
                <a:cubicBezTo>
                  <a:pt x="373" y="1658"/>
                  <a:pt x="371" y="1659"/>
                  <a:pt x="369" y="1660"/>
                </a:cubicBezTo>
                <a:cubicBezTo>
                  <a:pt x="368" y="1658"/>
                  <a:pt x="366" y="1655"/>
                  <a:pt x="364" y="1653"/>
                </a:cubicBezTo>
                <a:cubicBezTo>
                  <a:pt x="367" y="1653"/>
                  <a:pt x="369" y="1653"/>
                  <a:pt x="371" y="1652"/>
                </a:cubicBezTo>
                <a:cubicBezTo>
                  <a:pt x="372" y="1654"/>
                  <a:pt x="373" y="1656"/>
                  <a:pt x="375" y="1656"/>
                </a:cubicBezTo>
                <a:cubicBezTo>
                  <a:pt x="377" y="1657"/>
                  <a:pt x="379" y="1656"/>
                  <a:pt x="378" y="1654"/>
                </a:cubicBezTo>
                <a:close/>
                <a:moveTo>
                  <a:pt x="424" y="1418"/>
                </a:moveTo>
                <a:cubicBezTo>
                  <a:pt x="425" y="1426"/>
                  <a:pt x="426" y="1433"/>
                  <a:pt x="427" y="1440"/>
                </a:cubicBezTo>
                <a:cubicBezTo>
                  <a:pt x="426" y="1440"/>
                  <a:pt x="425" y="1440"/>
                  <a:pt x="424" y="1440"/>
                </a:cubicBezTo>
                <a:cubicBezTo>
                  <a:pt x="420" y="1441"/>
                  <a:pt x="416" y="1446"/>
                  <a:pt x="414" y="1452"/>
                </a:cubicBezTo>
                <a:cubicBezTo>
                  <a:pt x="411" y="1447"/>
                  <a:pt x="406" y="1438"/>
                  <a:pt x="404" y="1436"/>
                </a:cubicBezTo>
                <a:cubicBezTo>
                  <a:pt x="405" y="1430"/>
                  <a:pt x="409" y="1424"/>
                  <a:pt x="412" y="1419"/>
                </a:cubicBezTo>
                <a:cubicBezTo>
                  <a:pt x="415" y="1415"/>
                  <a:pt x="420" y="1409"/>
                  <a:pt x="423" y="1405"/>
                </a:cubicBezTo>
                <a:cubicBezTo>
                  <a:pt x="423" y="1408"/>
                  <a:pt x="423" y="1416"/>
                  <a:pt x="424" y="1418"/>
                </a:cubicBezTo>
                <a:close/>
                <a:moveTo>
                  <a:pt x="487" y="1481"/>
                </a:moveTo>
                <a:cubicBezTo>
                  <a:pt x="485" y="1480"/>
                  <a:pt x="483" y="1480"/>
                  <a:pt x="481" y="1479"/>
                </a:cubicBezTo>
                <a:cubicBezTo>
                  <a:pt x="481" y="1474"/>
                  <a:pt x="481" y="1468"/>
                  <a:pt x="481" y="1463"/>
                </a:cubicBezTo>
                <a:cubicBezTo>
                  <a:pt x="481" y="1463"/>
                  <a:pt x="484" y="1460"/>
                  <a:pt x="485" y="1458"/>
                </a:cubicBezTo>
                <a:cubicBezTo>
                  <a:pt x="485" y="1466"/>
                  <a:pt x="486" y="1473"/>
                  <a:pt x="487" y="1481"/>
                </a:cubicBezTo>
                <a:close/>
                <a:moveTo>
                  <a:pt x="486" y="1492"/>
                </a:moveTo>
                <a:cubicBezTo>
                  <a:pt x="485" y="1493"/>
                  <a:pt x="485" y="1494"/>
                  <a:pt x="485" y="1495"/>
                </a:cubicBezTo>
                <a:cubicBezTo>
                  <a:pt x="485" y="1498"/>
                  <a:pt x="490" y="1499"/>
                  <a:pt x="491" y="1496"/>
                </a:cubicBezTo>
                <a:cubicBezTo>
                  <a:pt x="491" y="1495"/>
                  <a:pt x="491" y="1494"/>
                  <a:pt x="491" y="1493"/>
                </a:cubicBezTo>
                <a:cubicBezTo>
                  <a:pt x="492" y="1494"/>
                  <a:pt x="493" y="1494"/>
                  <a:pt x="494" y="1494"/>
                </a:cubicBezTo>
                <a:cubicBezTo>
                  <a:pt x="493" y="1495"/>
                  <a:pt x="493" y="1495"/>
                  <a:pt x="493" y="1496"/>
                </a:cubicBezTo>
                <a:cubicBezTo>
                  <a:pt x="492" y="1497"/>
                  <a:pt x="492" y="1499"/>
                  <a:pt x="494" y="1500"/>
                </a:cubicBezTo>
                <a:cubicBezTo>
                  <a:pt x="496" y="1501"/>
                  <a:pt x="498" y="1498"/>
                  <a:pt x="498" y="1496"/>
                </a:cubicBezTo>
                <a:cubicBezTo>
                  <a:pt x="499" y="1496"/>
                  <a:pt x="500" y="1496"/>
                  <a:pt x="501" y="1497"/>
                </a:cubicBezTo>
                <a:cubicBezTo>
                  <a:pt x="500" y="1497"/>
                  <a:pt x="500" y="1498"/>
                  <a:pt x="500" y="1499"/>
                </a:cubicBezTo>
                <a:cubicBezTo>
                  <a:pt x="498" y="1502"/>
                  <a:pt x="502" y="1504"/>
                  <a:pt x="504" y="1501"/>
                </a:cubicBezTo>
                <a:cubicBezTo>
                  <a:pt x="504" y="1501"/>
                  <a:pt x="505" y="1500"/>
                  <a:pt x="505" y="1499"/>
                </a:cubicBezTo>
                <a:cubicBezTo>
                  <a:pt x="506" y="1499"/>
                  <a:pt x="506" y="1499"/>
                  <a:pt x="506" y="1499"/>
                </a:cubicBezTo>
                <a:cubicBezTo>
                  <a:pt x="506" y="1499"/>
                  <a:pt x="506" y="1499"/>
                  <a:pt x="506" y="1499"/>
                </a:cubicBezTo>
                <a:cubicBezTo>
                  <a:pt x="506" y="1500"/>
                  <a:pt x="505" y="1501"/>
                  <a:pt x="505" y="1502"/>
                </a:cubicBezTo>
                <a:cubicBezTo>
                  <a:pt x="504" y="1504"/>
                  <a:pt x="504" y="1505"/>
                  <a:pt x="505" y="1506"/>
                </a:cubicBezTo>
                <a:cubicBezTo>
                  <a:pt x="506" y="1507"/>
                  <a:pt x="508" y="1507"/>
                  <a:pt x="509" y="1506"/>
                </a:cubicBezTo>
                <a:cubicBezTo>
                  <a:pt x="510" y="1505"/>
                  <a:pt x="511" y="1504"/>
                  <a:pt x="511" y="1502"/>
                </a:cubicBezTo>
                <a:cubicBezTo>
                  <a:pt x="512" y="1502"/>
                  <a:pt x="512" y="1503"/>
                  <a:pt x="513" y="1503"/>
                </a:cubicBezTo>
                <a:cubicBezTo>
                  <a:pt x="511" y="1504"/>
                  <a:pt x="511" y="1506"/>
                  <a:pt x="511" y="1507"/>
                </a:cubicBezTo>
                <a:cubicBezTo>
                  <a:pt x="511" y="1509"/>
                  <a:pt x="513" y="1511"/>
                  <a:pt x="515" y="1510"/>
                </a:cubicBezTo>
                <a:cubicBezTo>
                  <a:pt x="517" y="1509"/>
                  <a:pt x="517" y="1508"/>
                  <a:pt x="518" y="1506"/>
                </a:cubicBezTo>
                <a:cubicBezTo>
                  <a:pt x="518" y="1507"/>
                  <a:pt x="519" y="1507"/>
                  <a:pt x="519" y="1507"/>
                </a:cubicBezTo>
                <a:cubicBezTo>
                  <a:pt x="518" y="1508"/>
                  <a:pt x="518" y="1513"/>
                  <a:pt x="519" y="1513"/>
                </a:cubicBezTo>
                <a:cubicBezTo>
                  <a:pt x="520" y="1514"/>
                  <a:pt x="522" y="1514"/>
                  <a:pt x="523" y="1512"/>
                </a:cubicBezTo>
                <a:cubicBezTo>
                  <a:pt x="523" y="1512"/>
                  <a:pt x="523" y="1511"/>
                  <a:pt x="524" y="1511"/>
                </a:cubicBezTo>
                <a:cubicBezTo>
                  <a:pt x="525" y="1512"/>
                  <a:pt x="526" y="1513"/>
                  <a:pt x="527" y="1514"/>
                </a:cubicBezTo>
                <a:cubicBezTo>
                  <a:pt x="525" y="1519"/>
                  <a:pt x="524" y="1525"/>
                  <a:pt x="523" y="1531"/>
                </a:cubicBezTo>
                <a:cubicBezTo>
                  <a:pt x="519" y="1528"/>
                  <a:pt x="515" y="1526"/>
                  <a:pt x="511" y="1525"/>
                </a:cubicBezTo>
                <a:cubicBezTo>
                  <a:pt x="504" y="1521"/>
                  <a:pt x="492" y="1518"/>
                  <a:pt x="492" y="1518"/>
                </a:cubicBezTo>
                <a:cubicBezTo>
                  <a:pt x="487" y="1530"/>
                  <a:pt x="485" y="1550"/>
                  <a:pt x="490" y="1563"/>
                </a:cubicBezTo>
                <a:cubicBezTo>
                  <a:pt x="486" y="1561"/>
                  <a:pt x="481" y="1559"/>
                  <a:pt x="475" y="1558"/>
                </a:cubicBezTo>
                <a:cubicBezTo>
                  <a:pt x="476" y="1557"/>
                  <a:pt x="477" y="1557"/>
                  <a:pt x="478" y="1556"/>
                </a:cubicBezTo>
                <a:cubicBezTo>
                  <a:pt x="478" y="1555"/>
                  <a:pt x="478" y="1554"/>
                  <a:pt x="477" y="1553"/>
                </a:cubicBezTo>
                <a:cubicBezTo>
                  <a:pt x="476" y="1553"/>
                  <a:pt x="474" y="1553"/>
                  <a:pt x="473" y="1553"/>
                </a:cubicBezTo>
                <a:cubicBezTo>
                  <a:pt x="472" y="1553"/>
                  <a:pt x="472" y="1552"/>
                  <a:pt x="472" y="1551"/>
                </a:cubicBezTo>
                <a:cubicBezTo>
                  <a:pt x="474" y="1551"/>
                  <a:pt x="475" y="1550"/>
                  <a:pt x="476" y="1548"/>
                </a:cubicBezTo>
                <a:cubicBezTo>
                  <a:pt x="476" y="1546"/>
                  <a:pt x="474" y="1546"/>
                  <a:pt x="474" y="1546"/>
                </a:cubicBezTo>
                <a:cubicBezTo>
                  <a:pt x="472" y="1546"/>
                  <a:pt x="471" y="1546"/>
                  <a:pt x="470" y="1546"/>
                </a:cubicBezTo>
                <a:cubicBezTo>
                  <a:pt x="470" y="1545"/>
                  <a:pt x="470" y="1544"/>
                  <a:pt x="470" y="1543"/>
                </a:cubicBezTo>
                <a:cubicBezTo>
                  <a:pt x="470" y="1543"/>
                  <a:pt x="473" y="1543"/>
                  <a:pt x="475" y="1541"/>
                </a:cubicBezTo>
                <a:cubicBezTo>
                  <a:pt x="476" y="1540"/>
                  <a:pt x="475" y="1538"/>
                  <a:pt x="474" y="1537"/>
                </a:cubicBezTo>
                <a:cubicBezTo>
                  <a:pt x="472" y="1537"/>
                  <a:pt x="469" y="1537"/>
                  <a:pt x="469" y="1537"/>
                </a:cubicBezTo>
                <a:cubicBezTo>
                  <a:pt x="469" y="1536"/>
                  <a:pt x="469" y="1535"/>
                  <a:pt x="469" y="1535"/>
                </a:cubicBezTo>
                <a:cubicBezTo>
                  <a:pt x="470" y="1535"/>
                  <a:pt x="472" y="1535"/>
                  <a:pt x="474" y="1533"/>
                </a:cubicBezTo>
                <a:cubicBezTo>
                  <a:pt x="474" y="1533"/>
                  <a:pt x="474" y="1531"/>
                  <a:pt x="474" y="1531"/>
                </a:cubicBezTo>
                <a:cubicBezTo>
                  <a:pt x="473" y="1529"/>
                  <a:pt x="471" y="1529"/>
                  <a:pt x="469" y="1529"/>
                </a:cubicBezTo>
                <a:cubicBezTo>
                  <a:pt x="469" y="1528"/>
                  <a:pt x="469" y="1528"/>
                  <a:pt x="469" y="1527"/>
                </a:cubicBezTo>
                <a:cubicBezTo>
                  <a:pt x="469" y="1527"/>
                  <a:pt x="473" y="1527"/>
                  <a:pt x="474" y="1526"/>
                </a:cubicBezTo>
                <a:cubicBezTo>
                  <a:pt x="475" y="1525"/>
                  <a:pt x="475" y="1524"/>
                  <a:pt x="474" y="1523"/>
                </a:cubicBezTo>
                <a:cubicBezTo>
                  <a:pt x="473" y="1522"/>
                  <a:pt x="470" y="1521"/>
                  <a:pt x="470" y="1521"/>
                </a:cubicBezTo>
                <a:cubicBezTo>
                  <a:pt x="470" y="1520"/>
                  <a:pt x="470" y="1519"/>
                  <a:pt x="470" y="1518"/>
                </a:cubicBezTo>
                <a:cubicBezTo>
                  <a:pt x="471" y="1518"/>
                  <a:pt x="472" y="1518"/>
                  <a:pt x="472" y="1518"/>
                </a:cubicBezTo>
                <a:cubicBezTo>
                  <a:pt x="474" y="1518"/>
                  <a:pt x="475" y="1517"/>
                  <a:pt x="476" y="1516"/>
                </a:cubicBezTo>
                <a:cubicBezTo>
                  <a:pt x="477" y="1516"/>
                  <a:pt x="477" y="1514"/>
                  <a:pt x="476" y="1514"/>
                </a:cubicBezTo>
                <a:cubicBezTo>
                  <a:pt x="476" y="1513"/>
                  <a:pt x="474" y="1513"/>
                  <a:pt x="473" y="1512"/>
                </a:cubicBezTo>
                <a:cubicBezTo>
                  <a:pt x="473" y="1512"/>
                  <a:pt x="472" y="1512"/>
                  <a:pt x="472" y="1512"/>
                </a:cubicBezTo>
                <a:cubicBezTo>
                  <a:pt x="472" y="1511"/>
                  <a:pt x="472" y="1509"/>
                  <a:pt x="472" y="1508"/>
                </a:cubicBezTo>
                <a:cubicBezTo>
                  <a:pt x="473" y="1508"/>
                  <a:pt x="474" y="1509"/>
                  <a:pt x="475" y="1509"/>
                </a:cubicBezTo>
                <a:cubicBezTo>
                  <a:pt x="476" y="1509"/>
                  <a:pt x="477" y="1508"/>
                  <a:pt x="478" y="1507"/>
                </a:cubicBezTo>
                <a:cubicBezTo>
                  <a:pt x="479" y="1507"/>
                  <a:pt x="479" y="1505"/>
                  <a:pt x="478" y="1505"/>
                </a:cubicBezTo>
                <a:cubicBezTo>
                  <a:pt x="478" y="1504"/>
                  <a:pt x="477" y="1504"/>
                  <a:pt x="476" y="1503"/>
                </a:cubicBezTo>
                <a:cubicBezTo>
                  <a:pt x="475" y="1503"/>
                  <a:pt x="474" y="1503"/>
                  <a:pt x="474" y="1503"/>
                </a:cubicBezTo>
                <a:cubicBezTo>
                  <a:pt x="474" y="1502"/>
                  <a:pt x="474" y="1501"/>
                  <a:pt x="474" y="1500"/>
                </a:cubicBezTo>
                <a:cubicBezTo>
                  <a:pt x="475" y="1500"/>
                  <a:pt x="477" y="1501"/>
                  <a:pt x="480" y="1501"/>
                </a:cubicBezTo>
                <a:cubicBezTo>
                  <a:pt x="482" y="1499"/>
                  <a:pt x="480" y="1497"/>
                  <a:pt x="480" y="1496"/>
                </a:cubicBezTo>
                <a:cubicBezTo>
                  <a:pt x="479" y="1496"/>
                  <a:pt x="477" y="1494"/>
                  <a:pt x="476" y="1494"/>
                </a:cubicBezTo>
                <a:cubicBezTo>
                  <a:pt x="476" y="1493"/>
                  <a:pt x="477" y="1492"/>
                  <a:pt x="477" y="1491"/>
                </a:cubicBezTo>
                <a:cubicBezTo>
                  <a:pt x="480" y="1491"/>
                  <a:pt x="483" y="1491"/>
                  <a:pt x="486" y="1492"/>
                </a:cubicBezTo>
                <a:close/>
                <a:moveTo>
                  <a:pt x="530" y="1609"/>
                </a:moveTo>
                <a:cubicBezTo>
                  <a:pt x="531" y="1608"/>
                  <a:pt x="532" y="1607"/>
                  <a:pt x="532" y="1606"/>
                </a:cubicBezTo>
                <a:cubicBezTo>
                  <a:pt x="533" y="1607"/>
                  <a:pt x="534" y="1608"/>
                  <a:pt x="534" y="1608"/>
                </a:cubicBezTo>
                <a:cubicBezTo>
                  <a:pt x="533" y="1609"/>
                  <a:pt x="532" y="1610"/>
                  <a:pt x="531" y="1611"/>
                </a:cubicBezTo>
                <a:cubicBezTo>
                  <a:pt x="530" y="1612"/>
                  <a:pt x="530" y="1614"/>
                  <a:pt x="531" y="1615"/>
                </a:cubicBezTo>
                <a:cubicBezTo>
                  <a:pt x="532" y="1616"/>
                  <a:pt x="534" y="1616"/>
                  <a:pt x="535" y="1615"/>
                </a:cubicBezTo>
                <a:cubicBezTo>
                  <a:pt x="536" y="1614"/>
                  <a:pt x="536" y="1614"/>
                  <a:pt x="537" y="1613"/>
                </a:cubicBezTo>
                <a:cubicBezTo>
                  <a:pt x="537" y="1613"/>
                  <a:pt x="538" y="1615"/>
                  <a:pt x="538" y="1615"/>
                </a:cubicBezTo>
                <a:cubicBezTo>
                  <a:pt x="537" y="1616"/>
                  <a:pt x="537" y="1618"/>
                  <a:pt x="536" y="1620"/>
                </a:cubicBezTo>
                <a:cubicBezTo>
                  <a:pt x="520" y="1608"/>
                  <a:pt x="496" y="1603"/>
                  <a:pt x="477" y="1602"/>
                </a:cubicBezTo>
                <a:cubicBezTo>
                  <a:pt x="476" y="1601"/>
                  <a:pt x="475" y="1603"/>
                  <a:pt x="475" y="1604"/>
                </a:cubicBezTo>
                <a:cubicBezTo>
                  <a:pt x="473" y="1621"/>
                  <a:pt x="475" y="1647"/>
                  <a:pt x="487" y="1663"/>
                </a:cubicBezTo>
                <a:cubicBezTo>
                  <a:pt x="480" y="1663"/>
                  <a:pt x="473" y="1663"/>
                  <a:pt x="466" y="1664"/>
                </a:cubicBezTo>
                <a:cubicBezTo>
                  <a:pt x="466" y="1663"/>
                  <a:pt x="463" y="1660"/>
                  <a:pt x="462" y="1659"/>
                </a:cubicBezTo>
                <a:cubicBezTo>
                  <a:pt x="463" y="1658"/>
                  <a:pt x="465" y="1656"/>
                  <a:pt x="465" y="1654"/>
                </a:cubicBezTo>
                <a:cubicBezTo>
                  <a:pt x="465" y="1653"/>
                  <a:pt x="463" y="1652"/>
                  <a:pt x="462" y="1652"/>
                </a:cubicBezTo>
                <a:cubicBezTo>
                  <a:pt x="460" y="1653"/>
                  <a:pt x="458" y="1655"/>
                  <a:pt x="458" y="1655"/>
                </a:cubicBezTo>
                <a:cubicBezTo>
                  <a:pt x="457" y="1654"/>
                  <a:pt x="456" y="1653"/>
                  <a:pt x="456" y="1652"/>
                </a:cubicBezTo>
                <a:cubicBezTo>
                  <a:pt x="458" y="1650"/>
                  <a:pt x="462" y="1645"/>
                  <a:pt x="458" y="1644"/>
                </a:cubicBezTo>
                <a:cubicBezTo>
                  <a:pt x="457" y="1644"/>
                  <a:pt x="454" y="1646"/>
                  <a:pt x="453" y="1646"/>
                </a:cubicBezTo>
                <a:cubicBezTo>
                  <a:pt x="453" y="1646"/>
                  <a:pt x="452" y="1645"/>
                  <a:pt x="452" y="1644"/>
                </a:cubicBezTo>
                <a:cubicBezTo>
                  <a:pt x="453" y="1644"/>
                  <a:pt x="455" y="1642"/>
                  <a:pt x="455" y="1640"/>
                </a:cubicBezTo>
                <a:cubicBezTo>
                  <a:pt x="456" y="1639"/>
                  <a:pt x="455" y="1638"/>
                  <a:pt x="454" y="1638"/>
                </a:cubicBezTo>
                <a:cubicBezTo>
                  <a:pt x="453" y="1637"/>
                  <a:pt x="451" y="1637"/>
                  <a:pt x="449" y="1638"/>
                </a:cubicBezTo>
                <a:cubicBezTo>
                  <a:pt x="449" y="1638"/>
                  <a:pt x="449" y="1638"/>
                  <a:pt x="449" y="1637"/>
                </a:cubicBezTo>
                <a:cubicBezTo>
                  <a:pt x="451" y="1637"/>
                  <a:pt x="453" y="1635"/>
                  <a:pt x="454" y="1633"/>
                </a:cubicBezTo>
                <a:cubicBezTo>
                  <a:pt x="454" y="1633"/>
                  <a:pt x="454" y="1632"/>
                  <a:pt x="453" y="1631"/>
                </a:cubicBezTo>
                <a:cubicBezTo>
                  <a:pt x="452" y="1630"/>
                  <a:pt x="448" y="1632"/>
                  <a:pt x="447" y="1632"/>
                </a:cubicBezTo>
                <a:cubicBezTo>
                  <a:pt x="447" y="1631"/>
                  <a:pt x="447" y="1631"/>
                  <a:pt x="447" y="1630"/>
                </a:cubicBezTo>
                <a:cubicBezTo>
                  <a:pt x="447" y="1630"/>
                  <a:pt x="452" y="1628"/>
                  <a:pt x="453" y="1626"/>
                </a:cubicBezTo>
                <a:cubicBezTo>
                  <a:pt x="453" y="1625"/>
                  <a:pt x="453" y="1625"/>
                  <a:pt x="452" y="1624"/>
                </a:cubicBezTo>
                <a:cubicBezTo>
                  <a:pt x="450" y="1622"/>
                  <a:pt x="448" y="1623"/>
                  <a:pt x="446" y="1624"/>
                </a:cubicBezTo>
                <a:cubicBezTo>
                  <a:pt x="445" y="1624"/>
                  <a:pt x="445" y="1623"/>
                  <a:pt x="445" y="1622"/>
                </a:cubicBezTo>
                <a:cubicBezTo>
                  <a:pt x="445" y="1622"/>
                  <a:pt x="451" y="1621"/>
                  <a:pt x="451" y="1618"/>
                </a:cubicBezTo>
                <a:cubicBezTo>
                  <a:pt x="451" y="1618"/>
                  <a:pt x="451" y="1617"/>
                  <a:pt x="450" y="1616"/>
                </a:cubicBezTo>
                <a:cubicBezTo>
                  <a:pt x="449" y="1615"/>
                  <a:pt x="444" y="1617"/>
                  <a:pt x="444" y="1617"/>
                </a:cubicBezTo>
                <a:cubicBezTo>
                  <a:pt x="444" y="1616"/>
                  <a:pt x="444" y="1615"/>
                  <a:pt x="444" y="1614"/>
                </a:cubicBezTo>
                <a:cubicBezTo>
                  <a:pt x="444" y="1614"/>
                  <a:pt x="448" y="1614"/>
                  <a:pt x="449" y="1612"/>
                </a:cubicBezTo>
                <a:cubicBezTo>
                  <a:pt x="450" y="1611"/>
                  <a:pt x="450" y="1610"/>
                  <a:pt x="449" y="1609"/>
                </a:cubicBezTo>
                <a:cubicBezTo>
                  <a:pt x="448" y="1607"/>
                  <a:pt x="445" y="1608"/>
                  <a:pt x="443" y="1608"/>
                </a:cubicBezTo>
                <a:cubicBezTo>
                  <a:pt x="443" y="1607"/>
                  <a:pt x="443" y="1607"/>
                  <a:pt x="443" y="1606"/>
                </a:cubicBezTo>
                <a:cubicBezTo>
                  <a:pt x="445" y="1606"/>
                  <a:pt x="447" y="1605"/>
                  <a:pt x="448" y="1604"/>
                </a:cubicBezTo>
                <a:cubicBezTo>
                  <a:pt x="450" y="1603"/>
                  <a:pt x="449" y="1600"/>
                  <a:pt x="447" y="1599"/>
                </a:cubicBezTo>
                <a:cubicBezTo>
                  <a:pt x="446" y="1599"/>
                  <a:pt x="443" y="1600"/>
                  <a:pt x="443" y="1600"/>
                </a:cubicBezTo>
                <a:cubicBezTo>
                  <a:pt x="443" y="1599"/>
                  <a:pt x="443" y="1598"/>
                  <a:pt x="443" y="1598"/>
                </a:cubicBezTo>
                <a:cubicBezTo>
                  <a:pt x="443" y="1598"/>
                  <a:pt x="448" y="1597"/>
                  <a:pt x="449" y="1595"/>
                </a:cubicBezTo>
                <a:cubicBezTo>
                  <a:pt x="449" y="1594"/>
                  <a:pt x="449" y="1594"/>
                  <a:pt x="449" y="1593"/>
                </a:cubicBezTo>
                <a:cubicBezTo>
                  <a:pt x="448" y="1591"/>
                  <a:pt x="445" y="1591"/>
                  <a:pt x="443" y="1592"/>
                </a:cubicBezTo>
                <a:cubicBezTo>
                  <a:pt x="443" y="1591"/>
                  <a:pt x="443" y="1591"/>
                  <a:pt x="443" y="1590"/>
                </a:cubicBezTo>
                <a:cubicBezTo>
                  <a:pt x="443" y="1590"/>
                  <a:pt x="449" y="1590"/>
                  <a:pt x="450" y="1588"/>
                </a:cubicBezTo>
                <a:cubicBezTo>
                  <a:pt x="450" y="1587"/>
                  <a:pt x="450" y="1586"/>
                  <a:pt x="450" y="1586"/>
                </a:cubicBezTo>
                <a:cubicBezTo>
                  <a:pt x="448" y="1584"/>
                  <a:pt x="446" y="1584"/>
                  <a:pt x="444" y="1585"/>
                </a:cubicBezTo>
                <a:cubicBezTo>
                  <a:pt x="444" y="1584"/>
                  <a:pt x="444" y="1582"/>
                  <a:pt x="444" y="1582"/>
                </a:cubicBezTo>
                <a:cubicBezTo>
                  <a:pt x="446" y="1583"/>
                  <a:pt x="448" y="1582"/>
                  <a:pt x="450" y="1581"/>
                </a:cubicBezTo>
                <a:cubicBezTo>
                  <a:pt x="451" y="1580"/>
                  <a:pt x="451" y="1579"/>
                  <a:pt x="450" y="1578"/>
                </a:cubicBezTo>
                <a:cubicBezTo>
                  <a:pt x="449" y="1577"/>
                  <a:pt x="447" y="1577"/>
                  <a:pt x="445" y="1577"/>
                </a:cubicBezTo>
                <a:cubicBezTo>
                  <a:pt x="445" y="1575"/>
                  <a:pt x="445" y="1574"/>
                  <a:pt x="446" y="1573"/>
                </a:cubicBezTo>
                <a:cubicBezTo>
                  <a:pt x="446" y="1573"/>
                  <a:pt x="448" y="1574"/>
                  <a:pt x="450" y="1574"/>
                </a:cubicBezTo>
                <a:cubicBezTo>
                  <a:pt x="451" y="1574"/>
                  <a:pt x="452" y="1572"/>
                  <a:pt x="451" y="1571"/>
                </a:cubicBezTo>
                <a:cubicBezTo>
                  <a:pt x="450" y="1569"/>
                  <a:pt x="447" y="1568"/>
                  <a:pt x="447" y="1568"/>
                </a:cubicBezTo>
                <a:cubicBezTo>
                  <a:pt x="447" y="1565"/>
                  <a:pt x="447" y="1563"/>
                  <a:pt x="448" y="1560"/>
                </a:cubicBezTo>
                <a:cubicBezTo>
                  <a:pt x="449" y="1561"/>
                  <a:pt x="450" y="1561"/>
                  <a:pt x="452" y="1562"/>
                </a:cubicBezTo>
                <a:cubicBezTo>
                  <a:pt x="451" y="1563"/>
                  <a:pt x="451" y="1565"/>
                  <a:pt x="452" y="1567"/>
                </a:cubicBezTo>
                <a:cubicBezTo>
                  <a:pt x="453" y="1568"/>
                  <a:pt x="455" y="1568"/>
                  <a:pt x="456" y="1567"/>
                </a:cubicBezTo>
                <a:cubicBezTo>
                  <a:pt x="456" y="1566"/>
                  <a:pt x="457" y="1563"/>
                  <a:pt x="457" y="1563"/>
                </a:cubicBezTo>
                <a:cubicBezTo>
                  <a:pt x="458" y="1563"/>
                  <a:pt x="459" y="1563"/>
                  <a:pt x="460" y="1564"/>
                </a:cubicBezTo>
                <a:cubicBezTo>
                  <a:pt x="460" y="1564"/>
                  <a:pt x="459" y="1565"/>
                  <a:pt x="459" y="1566"/>
                </a:cubicBezTo>
                <a:cubicBezTo>
                  <a:pt x="458" y="1569"/>
                  <a:pt x="463" y="1571"/>
                  <a:pt x="464" y="1567"/>
                </a:cubicBezTo>
                <a:cubicBezTo>
                  <a:pt x="464" y="1566"/>
                  <a:pt x="465" y="1566"/>
                  <a:pt x="465" y="1565"/>
                </a:cubicBezTo>
                <a:cubicBezTo>
                  <a:pt x="466" y="1565"/>
                  <a:pt x="468" y="1565"/>
                  <a:pt x="468" y="1565"/>
                </a:cubicBezTo>
                <a:cubicBezTo>
                  <a:pt x="467" y="1566"/>
                  <a:pt x="467" y="1568"/>
                  <a:pt x="467" y="1569"/>
                </a:cubicBezTo>
                <a:cubicBezTo>
                  <a:pt x="466" y="1570"/>
                  <a:pt x="467" y="1572"/>
                  <a:pt x="468" y="1572"/>
                </a:cubicBezTo>
                <a:cubicBezTo>
                  <a:pt x="470" y="1572"/>
                  <a:pt x="471" y="1571"/>
                  <a:pt x="472" y="1570"/>
                </a:cubicBezTo>
                <a:cubicBezTo>
                  <a:pt x="472" y="1569"/>
                  <a:pt x="472" y="1568"/>
                  <a:pt x="472" y="1567"/>
                </a:cubicBezTo>
                <a:cubicBezTo>
                  <a:pt x="474" y="1567"/>
                  <a:pt x="475" y="1567"/>
                  <a:pt x="476" y="1568"/>
                </a:cubicBezTo>
                <a:cubicBezTo>
                  <a:pt x="476" y="1568"/>
                  <a:pt x="474" y="1571"/>
                  <a:pt x="474" y="1572"/>
                </a:cubicBezTo>
                <a:cubicBezTo>
                  <a:pt x="474" y="1574"/>
                  <a:pt x="475" y="1575"/>
                  <a:pt x="476" y="1575"/>
                </a:cubicBezTo>
                <a:cubicBezTo>
                  <a:pt x="477" y="1575"/>
                  <a:pt x="478" y="1575"/>
                  <a:pt x="479" y="1574"/>
                </a:cubicBezTo>
                <a:cubicBezTo>
                  <a:pt x="480" y="1573"/>
                  <a:pt x="481" y="1570"/>
                  <a:pt x="481" y="1570"/>
                </a:cubicBezTo>
                <a:cubicBezTo>
                  <a:pt x="482" y="1570"/>
                  <a:pt x="483" y="1571"/>
                  <a:pt x="484" y="1571"/>
                </a:cubicBezTo>
                <a:cubicBezTo>
                  <a:pt x="483" y="1572"/>
                  <a:pt x="483" y="1574"/>
                  <a:pt x="482" y="1575"/>
                </a:cubicBezTo>
                <a:cubicBezTo>
                  <a:pt x="482" y="1578"/>
                  <a:pt x="486" y="1580"/>
                  <a:pt x="488" y="1577"/>
                </a:cubicBezTo>
                <a:cubicBezTo>
                  <a:pt x="488" y="1576"/>
                  <a:pt x="489" y="1575"/>
                  <a:pt x="489" y="1573"/>
                </a:cubicBezTo>
                <a:cubicBezTo>
                  <a:pt x="490" y="1574"/>
                  <a:pt x="490" y="1574"/>
                  <a:pt x="491" y="1575"/>
                </a:cubicBezTo>
                <a:cubicBezTo>
                  <a:pt x="490" y="1576"/>
                  <a:pt x="490" y="1577"/>
                  <a:pt x="489" y="1578"/>
                </a:cubicBezTo>
                <a:cubicBezTo>
                  <a:pt x="489" y="1579"/>
                  <a:pt x="489" y="1581"/>
                  <a:pt x="490" y="1581"/>
                </a:cubicBezTo>
                <a:cubicBezTo>
                  <a:pt x="492" y="1582"/>
                  <a:pt x="494" y="1581"/>
                  <a:pt x="494" y="1580"/>
                </a:cubicBezTo>
                <a:cubicBezTo>
                  <a:pt x="495" y="1579"/>
                  <a:pt x="495" y="1578"/>
                  <a:pt x="495" y="1577"/>
                </a:cubicBezTo>
                <a:cubicBezTo>
                  <a:pt x="496" y="1577"/>
                  <a:pt x="497" y="1578"/>
                  <a:pt x="498" y="1579"/>
                </a:cubicBezTo>
                <a:cubicBezTo>
                  <a:pt x="498" y="1579"/>
                  <a:pt x="498" y="1579"/>
                  <a:pt x="498" y="1579"/>
                </a:cubicBezTo>
                <a:cubicBezTo>
                  <a:pt x="498" y="1579"/>
                  <a:pt x="497" y="1581"/>
                  <a:pt x="496" y="1582"/>
                </a:cubicBezTo>
                <a:cubicBezTo>
                  <a:pt x="495" y="1584"/>
                  <a:pt x="498" y="1587"/>
                  <a:pt x="500" y="1585"/>
                </a:cubicBezTo>
                <a:cubicBezTo>
                  <a:pt x="501" y="1584"/>
                  <a:pt x="502" y="1582"/>
                  <a:pt x="502" y="1581"/>
                </a:cubicBezTo>
                <a:cubicBezTo>
                  <a:pt x="502" y="1581"/>
                  <a:pt x="504" y="1582"/>
                  <a:pt x="504" y="1582"/>
                </a:cubicBezTo>
                <a:cubicBezTo>
                  <a:pt x="504" y="1583"/>
                  <a:pt x="503" y="1584"/>
                  <a:pt x="502" y="1585"/>
                </a:cubicBezTo>
                <a:cubicBezTo>
                  <a:pt x="500" y="1588"/>
                  <a:pt x="505" y="1591"/>
                  <a:pt x="507" y="1588"/>
                </a:cubicBezTo>
                <a:cubicBezTo>
                  <a:pt x="507" y="1587"/>
                  <a:pt x="508" y="1586"/>
                  <a:pt x="509" y="1585"/>
                </a:cubicBezTo>
                <a:cubicBezTo>
                  <a:pt x="510" y="1586"/>
                  <a:pt x="511" y="1586"/>
                  <a:pt x="512" y="1587"/>
                </a:cubicBezTo>
                <a:cubicBezTo>
                  <a:pt x="511" y="1588"/>
                  <a:pt x="511" y="1590"/>
                  <a:pt x="510" y="1591"/>
                </a:cubicBezTo>
                <a:cubicBezTo>
                  <a:pt x="510" y="1592"/>
                  <a:pt x="511" y="1594"/>
                  <a:pt x="512" y="1594"/>
                </a:cubicBezTo>
                <a:cubicBezTo>
                  <a:pt x="513" y="1595"/>
                  <a:pt x="515" y="1594"/>
                  <a:pt x="515" y="1592"/>
                </a:cubicBezTo>
                <a:cubicBezTo>
                  <a:pt x="515" y="1592"/>
                  <a:pt x="516" y="1591"/>
                  <a:pt x="516" y="1590"/>
                </a:cubicBezTo>
                <a:cubicBezTo>
                  <a:pt x="517" y="1591"/>
                  <a:pt x="518" y="1591"/>
                  <a:pt x="519" y="1592"/>
                </a:cubicBezTo>
                <a:cubicBezTo>
                  <a:pt x="518" y="1593"/>
                  <a:pt x="517" y="1594"/>
                  <a:pt x="517" y="1595"/>
                </a:cubicBezTo>
                <a:cubicBezTo>
                  <a:pt x="516" y="1596"/>
                  <a:pt x="516" y="1597"/>
                  <a:pt x="517" y="1598"/>
                </a:cubicBezTo>
                <a:cubicBezTo>
                  <a:pt x="518" y="1600"/>
                  <a:pt x="520" y="1599"/>
                  <a:pt x="521" y="1598"/>
                </a:cubicBezTo>
                <a:cubicBezTo>
                  <a:pt x="522" y="1597"/>
                  <a:pt x="522" y="1596"/>
                  <a:pt x="523" y="1595"/>
                </a:cubicBezTo>
                <a:cubicBezTo>
                  <a:pt x="523" y="1596"/>
                  <a:pt x="524" y="1596"/>
                  <a:pt x="525" y="1597"/>
                </a:cubicBezTo>
                <a:cubicBezTo>
                  <a:pt x="524" y="1597"/>
                  <a:pt x="521" y="1600"/>
                  <a:pt x="521" y="1601"/>
                </a:cubicBezTo>
                <a:cubicBezTo>
                  <a:pt x="520" y="1603"/>
                  <a:pt x="521" y="1604"/>
                  <a:pt x="523" y="1604"/>
                </a:cubicBezTo>
                <a:cubicBezTo>
                  <a:pt x="525" y="1604"/>
                  <a:pt x="527" y="1601"/>
                  <a:pt x="528" y="1600"/>
                </a:cubicBezTo>
                <a:cubicBezTo>
                  <a:pt x="528" y="1601"/>
                  <a:pt x="529" y="1602"/>
                  <a:pt x="530" y="1602"/>
                </a:cubicBezTo>
                <a:cubicBezTo>
                  <a:pt x="528" y="1603"/>
                  <a:pt x="527" y="1604"/>
                  <a:pt x="526" y="1605"/>
                </a:cubicBezTo>
                <a:cubicBezTo>
                  <a:pt x="524" y="1607"/>
                  <a:pt x="528" y="1611"/>
                  <a:pt x="530" y="1609"/>
                </a:cubicBezTo>
                <a:close/>
                <a:moveTo>
                  <a:pt x="539" y="1540"/>
                </a:moveTo>
                <a:cubicBezTo>
                  <a:pt x="538" y="1539"/>
                  <a:pt x="534" y="1539"/>
                  <a:pt x="534" y="1539"/>
                </a:cubicBezTo>
                <a:cubicBezTo>
                  <a:pt x="534" y="1538"/>
                  <a:pt x="534" y="1537"/>
                  <a:pt x="534" y="1537"/>
                </a:cubicBezTo>
                <a:cubicBezTo>
                  <a:pt x="534" y="1537"/>
                  <a:pt x="542" y="1537"/>
                  <a:pt x="541" y="1533"/>
                </a:cubicBezTo>
                <a:cubicBezTo>
                  <a:pt x="540" y="1531"/>
                  <a:pt x="537" y="1531"/>
                  <a:pt x="535" y="1531"/>
                </a:cubicBezTo>
                <a:cubicBezTo>
                  <a:pt x="535" y="1530"/>
                  <a:pt x="535" y="1529"/>
                  <a:pt x="535" y="1528"/>
                </a:cubicBezTo>
                <a:cubicBezTo>
                  <a:pt x="535" y="1528"/>
                  <a:pt x="541" y="1529"/>
                  <a:pt x="543" y="1527"/>
                </a:cubicBezTo>
                <a:cubicBezTo>
                  <a:pt x="544" y="1527"/>
                  <a:pt x="543" y="1525"/>
                  <a:pt x="543" y="1524"/>
                </a:cubicBezTo>
                <a:cubicBezTo>
                  <a:pt x="542" y="1523"/>
                  <a:pt x="537" y="1522"/>
                  <a:pt x="536" y="1522"/>
                </a:cubicBezTo>
                <a:cubicBezTo>
                  <a:pt x="536" y="1522"/>
                  <a:pt x="537" y="1521"/>
                  <a:pt x="537" y="1521"/>
                </a:cubicBezTo>
                <a:cubicBezTo>
                  <a:pt x="539" y="1522"/>
                  <a:pt x="545" y="1521"/>
                  <a:pt x="544" y="1518"/>
                </a:cubicBezTo>
                <a:cubicBezTo>
                  <a:pt x="544" y="1516"/>
                  <a:pt x="539" y="1515"/>
                  <a:pt x="538" y="1514"/>
                </a:cubicBezTo>
                <a:cubicBezTo>
                  <a:pt x="538" y="1514"/>
                  <a:pt x="538" y="1514"/>
                  <a:pt x="538" y="1514"/>
                </a:cubicBezTo>
                <a:cubicBezTo>
                  <a:pt x="539" y="1513"/>
                  <a:pt x="539" y="1513"/>
                  <a:pt x="539" y="1512"/>
                </a:cubicBezTo>
                <a:cubicBezTo>
                  <a:pt x="540" y="1512"/>
                  <a:pt x="541" y="1512"/>
                  <a:pt x="542" y="1512"/>
                </a:cubicBezTo>
                <a:cubicBezTo>
                  <a:pt x="543" y="1513"/>
                  <a:pt x="545" y="1513"/>
                  <a:pt x="546" y="1512"/>
                </a:cubicBezTo>
                <a:cubicBezTo>
                  <a:pt x="547" y="1511"/>
                  <a:pt x="547" y="1510"/>
                  <a:pt x="546" y="1509"/>
                </a:cubicBezTo>
                <a:cubicBezTo>
                  <a:pt x="546" y="1508"/>
                  <a:pt x="545" y="1508"/>
                  <a:pt x="544" y="1507"/>
                </a:cubicBezTo>
                <a:cubicBezTo>
                  <a:pt x="543" y="1507"/>
                  <a:pt x="543" y="1506"/>
                  <a:pt x="542" y="1506"/>
                </a:cubicBezTo>
                <a:cubicBezTo>
                  <a:pt x="543" y="1505"/>
                  <a:pt x="543" y="1505"/>
                  <a:pt x="543" y="1504"/>
                </a:cubicBezTo>
                <a:cubicBezTo>
                  <a:pt x="544" y="1504"/>
                  <a:pt x="546" y="1505"/>
                  <a:pt x="548" y="1505"/>
                </a:cubicBezTo>
                <a:cubicBezTo>
                  <a:pt x="549" y="1506"/>
                  <a:pt x="552" y="1505"/>
                  <a:pt x="552" y="1503"/>
                </a:cubicBezTo>
                <a:cubicBezTo>
                  <a:pt x="551" y="1501"/>
                  <a:pt x="548" y="1499"/>
                  <a:pt x="546" y="1499"/>
                </a:cubicBezTo>
                <a:cubicBezTo>
                  <a:pt x="547" y="1496"/>
                  <a:pt x="548" y="1494"/>
                  <a:pt x="549" y="1492"/>
                </a:cubicBezTo>
                <a:cubicBezTo>
                  <a:pt x="550" y="1493"/>
                  <a:pt x="552" y="1494"/>
                  <a:pt x="554" y="1494"/>
                </a:cubicBezTo>
                <a:cubicBezTo>
                  <a:pt x="553" y="1496"/>
                  <a:pt x="553" y="1497"/>
                  <a:pt x="553" y="1499"/>
                </a:cubicBezTo>
                <a:cubicBezTo>
                  <a:pt x="552" y="1501"/>
                  <a:pt x="554" y="1502"/>
                  <a:pt x="556" y="1502"/>
                </a:cubicBezTo>
                <a:cubicBezTo>
                  <a:pt x="557" y="1502"/>
                  <a:pt x="559" y="1497"/>
                  <a:pt x="559" y="1496"/>
                </a:cubicBezTo>
                <a:cubicBezTo>
                  <a:pt x="560" y="1497"/>
                  <a:pt x="560" y="1497"/>
                  <a:pt x="561" y="1497"/>
                </a:cubicBezTo>
                <a:cubicBezTo>
                  <a:pt x="561" y="1498"/>
                  <a:pt x="559" y="1500"/>
                  <a:pt x="559" y="1501"/>
                </a:cubicBezTo>
                <a:cubicBezTo>
                  <a:pt x="558" y="1503"/>
                  <a:pt x="559" y="1505"/>
                  <a:pt x="561" y="1505"/>
                </a:cubicBezTo>
                <a:cubicBezTo>
                  <a:pt x="563" y="1506"/>
                  <a:pt x="564" y="1505"/>
                  <a:pt x="565" y="1503"/>
                </a:cubicBezTo>
                <a:cubicBezTo>
                  <a:pt x="565" y="1502"/>
                  <a:pt x="565" y="1500"/>
                  <a:pt x="565" y="1499"/>
                </a:cubicBezTo>
                <a:cubicBezTo>
                  <a:pt x="566" y="1499"/>
                  <a:pt x="569" y="1501"/>
                  <a:pt x="570" y="1502"/>
                </a:cubicBezTo>
                <a:cubicBezTo>
                  <a:pt x="568" y="1503"/>
                  <a:pt x="566" y="1506"/>
                  <a:pt x="567" y="1508"/>
                </a:cubicBezTo>
                <a:cubicBezTo>
                  <a:pt x="567" y="1510"/>
                  <a:pt x="570" y="1511"/>
                  <a:pt x="572" y="1509"/>
                </a:cubicBezTo>
                <a:cubicBezTo>
                  <a:pt x="573" y="1508"/>
                  <a:pt x="574" y="1505"/>
                  <a:pt x="574" y="1504"/>
                </a:cubicBezTo>
                <a:cubicBezTo>
                  <a:pt x="575" y="1505"/>
                  <a:pt x="576" y="1506"/>
                  <a:pt x="577" y="1507"/>
                </a:cubicBezTo>
                <a:cubicBezTo>
                  <a:pt x="577" y="1507"/>
                  <a:pt x="574" y="1512"/>
                  <a:pt x="575" y="1513"/>
                </a:cubicBezTo>
                <a:cubicBezTo>
                  <a:pt x="575" y="1514"/>
                  <a:pt x="577" y="1515"/>
                  <a:pt x="578" y="1514"/>
                </a:cubicBezTo>
                <a:cubicBezTo>
                  <a:pt x="579" y="1514"/>
                  <a:pt x="581" y="1510"/>
                  <a:pt x="581" y="1510"/>
                </a:cubicBezTo>
                <a:cubicBezTo>
                  <a:pt x="582" y="1511"/>
                  <a:pt x="583" y="1511"/>
                  <a:pt x="584" y="1512"/>
                </a:cubicBezTo>
                <a:cubicBezTo>
                  <a:pt x="582" y="1513"/>
                  <a:pt x="581" y="1515"/>
                  <a:pt x="581" y="1517"/>
                </a:cubicBezTo>
                <a:cubicBezTo>
                  <a:pt x="581" y="1519"/>
                  <a:pt x="583" y="1521"/>
                  <a:pt x="584" y="1520"/>
                </a:cubicBezTo>
                <a:cubicBezTo>
                  <a:pt x="586" y="1519"/>
                  <a:pt x="588" y="1517"/>
                  <a:pt x="588" y="1516"/>
                </a:cubicBezTo>
                <a:cubicBezTo>
                  <a:pt x="589" y="1516"/>
                  <a:pt x="590" y="1518"/>
                  <a:pt x="591" y="1518"/>
                </a:cubicBezTo>
                <a:cubicBezTo>
                  <a:pt x="590" y="1518"/>
                  <a:pt x="587" y="1521"/>
                  <a:pt x="586" y="1522"/>
                </a:cubicBezTo>
                <a:cubicBezTo>
                  <a:pt x="585" y="1524"/>
                  <a:pt x="587" y="1526"/>
                  <a:pt x="589" y="1526"/>
                </a:cubicBezTo>
                <a:cubicBezTo>
                  <a:pt x="591" y="1525"/>
                  <a:pt x="593" y="1524"/>
                  <a:pt x="594" y="1522"/>
                </a:cubicBezTo>
                <a:cubicBezTo>
                  <a:pt x="595" y="1522"/>
                  <a:pt x="595" y="1523"/>
                  <a:pt x="596" y="1524"/>
                </a:cubicBezTo>
                <a:cubicBezTo>
                  <a:pt x="595" y="1525"/>
                  <a:pt x="594" y="1526"/>
                  <a:pt x="593" y="1527"/>
                </a:cubicBezTo>
                <a:cubicBezTo>
                  <a:pt x="590" y="1529"/>
                  <a:pt x="595" y="1534"/>
                  <a:pt x="597" y="1531"/>
                </a:cubicBezTo>
                <a:cubicBezTo>
                  <a:pt x="598" y="1530"/>
                  <a:pt x="599" y="1529"/>
                  <a:pt x="599" y="1528"/>
                </a:cubicBezTo>
                <a:cubicBezTo>
                  <a:pt x="600" y="1529"/>
                  <a:pt x="601" y="1529"/>
                  <a:pt x="601" y="1530"/>
                </a:cubicBezTo>
                <a:cubicBezTo>
                  <a:pt x="600" y="1531"/>
                  <a:pt x="599" y="1531"/>
                  <a:pt x="598" y="1532"/>
                </a:cubicBezTo>
                <a:cubicBezTo>
                  <a:pt x="596" y="1534"/>
                  <a:pt x="598" y="1538"/>
                  <a:pt x="601" y="1536"/>
                </a:cubicBezTo>
                <a:cubicBezTo>
                  <a:pt x="602" y="1535"/>
                  <a:pt x="603" y="1534"/>
                  <a:pt x="603" y="1533"/>
                </a:cubicBezTo>
                <a:cubicBezTo>
                  <a:pt x="604" y="1534"/>
                  <a:pt x="605" y="1535"/>
                  <a:pt x="606" y="1537"/>
                </a:cubicBezTo>
                <a:cubicBezTo>
                  <a:pt x="605" y="1537"/>
                  <a:pt x="601" y="1540"/>
                  <a:pt x="602" y="1541"/>
                </a:cubicBezTo>
                <a:cubicBezTo>
                  <a:pt x="603" y="1543"/>
                  <a:pt x="608" y="1540"/>
                  <a:pt x="608" y="1539"/>
                </a:cubicBezTo>
                <a:cubicBezTo>
                  <a:pt x="608" y="1540"/>
                  <a:pt x="609" y="1541"/>
                  <a:pt x="609" y="1542"/>
                </a:cubicBezTo>
                <a:cubicBezTo>
                  <a:pt x="609" y="1542"/>
                  <a:pt x="608" y="1543"/>
                  <a:pt x="607" y="1543"/>
                </a:cubicBezTo>
                <a:cubicBezTo>
                  <a:pt x="606" y="1544"/>
                  <a:pt x="606" y="1546"/>
                  <a:pt x="606" y="1547"/>
                </a:cubicBezTo>
                <a:cubicBezTo>
                  <a:pt x="607" y="1549"/>
                  <a:pt x="609" y="1549"/>
                  <a:pt x="611" y="1548"/>
                </a:cubicBezTo>
                <a:cubicBezTo>
                  <a:pt x="611" y="1547"/>
                  <a:pt x="612" y="1547"/>
                  <a:pt x="612" y="1546"/>
                </a:cubicBezTo>
                <a:cubicBezTo>
                  <a:pt x="613" y="1547"/>
                  <a:pt x="613" y="1547"/>
                  <a:pt x="614" y="1548"/>
                </a:cubicBezTo>
                <a:cubicBezTo>
                  <a:pt x="612" y="1550"/>
                  <a:pt x="610" y="1553"/>
                  <a:pt x="608" y="1555"/>
                </a:cubicBezTo>
                <a:cubicBezTo>
                  <a:pt x="606" y="1559"/>
                  <a:pt x="603" y="1563"/>
                  <a:pt x="600" y="1568"/>
                </a:cubicBezTo>
                <a:cubicBezTo>
                  <a:pt x="593" y="1556"/>
                  <a:pt x="573" y="1552"/>
                  <a:pt x="562" y="1546"/>
                </a:cubicBezTo>
                <a:cubicBezTo>
                  <a:pt x="561" y="1546"/>
                  <a:pt x="560" y="1546"/>
                  <a:pt x="560" y="1547"/>
                </a:cubicBezTo>
                <a:cubicBezTo>
                  <a:pt x="553" y="1564"/>
                  <a:pt x="546" y="1584"/>
                  <a:pt x="551" y="1602"/>
                </a:cubicBezTo>
                <a:cubicBezTo>
                  <a:pt x="551" y="1602"/>
                  <a:pt x="551" y="1602"/>
                  <a:pt x="551" y="1602"/>
                </a:cubicBezTo>
                <a:cubicBezTo>
                  <a:pt x="549" y="1601"/>
                  <a:pt x="546" y="1602"/>
                  <a:pt x="544" y="1603"/>
                </a:cubicBezTo>
                <a:cubicBezTo>
                  <a:pt x="544" y="1602"/>
                  <a:pt x="543" y="1601"/>
                  <a:pt x="543" y="1601"/>
                </a:cubicBezTo>
                <a:cubicBezTo>
                  <a:pt x="544" y="1601"/>
                  <a:pt x="548" y="1599"/>
                  <a:pt x="549" y="1597"/>
                </a:cubicBezTo>
                <a:cubicBezTo>
                  <a:pt x="549" y="1596"/>
                  <a:pt x="548" y="1596"/>
                  <a:pt x="548" y="1595"/>
                </a:cubicBezTo>
                <a:cubicBezTo>
                  <a:pt x="546" y="1595"/>
                  <a:pt x="542" y="1596"/>
                  <a:pt x="542" y="1596"/>
                </a:cubicBezTo>
                <a:cubicBezTo>
                  <a:pt x="542" y="1595"/>
                  <a:pt x="542" y="1595"/>
                  <a:pt x="541" y="1594"/>
                </a:cubicBezTo>
                <a:cubicBezTo>
                  <a:pt x="544" y="1594"/>
                  <a:pt x="546" y="1592"/>
                  <a:pt x="546" y="1590"/>
                </a:cubicBezTo>
                <a:cubicBezTo>
                  <a:pt x="547" y="1589"/>
                  <a:pt x="546" y="1589"/>
                  <a:pt x="545" y="1588"/>
                </a:cubicBezTo>
                <a:cubicBezTo>
                  <a:pt x="544" y="1588"/>
                  <a:pt x="540" y="1588"/>
                  <a:pt x="540" y="1588"/>
                </a:cubicBezTo>
                <a:cubicBezTo>
                  <a:pt x="539" y="1588"/>
                  <a:pt x="539" y="1587"/>
                  <a:pt x="539" y="1586"/>
                </a:cubicBezTo>
                <a:cubicBezTo>
                  <a:pt x="540" y="1586"/>
                  <a:pt x="541" y="1586"/>
                  <a:pt x="542" y="1585"/>
                </a:cubicBezTo>
                <a:cubicBezTo>
                  <a:pt x="543" y="1585"/>
                  <a:pt x="545" y="1583"/>
                  <a:pt x="543" y="1581"/>
                </a:cubicBezTo>
                <a:cubicBezTo>
                  <a:pt x="542" y="1580"/>
                  <a:pt x="539" y="1580"/>
                  <a:pt x="537" y="1581"/>
                </a:cubicBezTo>
                <a:cubicBezTo>
                  <a:pt x="537" y="1580"/>
                  <a:pt x="537" y="1579"/>
                  <a:pt x="537" y="1578"/>
                </a:cubicBezTo>
                <a:cubicBezTo>
                  <a:pt x="537" y="1578"/>
                  <a:pt x="541" y="1577"/>
                  <a:pt x="542" y="1576"/>
                </a:cubicBezTo>
                <a:cubicBezTo>
                  <a:pt x="542" y="1576"/>
                  <a:pt x="543" y="1575"/>
                  <a:pt x="542" y="1574"/>
                </a:cubicBezTo>
                <a:cubicBezTo>
                  <a:pt x="541" y="1573"/>
                  <a:pt x="536" y="1573"/>
                  <a:pt x="536" y="1574"/>
                </a:cubicBezTo>
                <a:cubicBezTo>
                  <a:pt x="536" y="1573"/>
                  <a:pt x="535" y="1571"/>
                  <a:pt x="535" y="1570"/>
                </a:cubicBezTo>
                <a:cubicBezTo>
                  <a:pt x="535" y="1570"/>
                  <a:pt x="540" y="1570"/>
                  <a:pt x="541" y="1569"/>
                </a:cubicBezTo>
                <a:cubicBezTo>
                  <a:pt x="542" y="1567"/>
                  <a:pt x="541" y="1565"/>
                  <a:pt x="539" y="1565"/>
                </a:cubicBezTo>
                <a:cubicBezTo>
                  <a:pt x="538" y="1565"/>
                  <a:pt x="535" y="1566"/>
                  <a:pt x="535" y="1566"/>
                </a:cubicBezTo>
                <a:cubicBezTo>
                  <a:pt x="534" y="1565"/>
                  <a:pt x="534" y="1563"/>
                  <a:pt x="534" y="1562"/>
                </a:cubicBezTo>
                <a:cubicBezTo>
                  <a:pt x="534" y="1562"/>
                  <a:pt x="538" y="1562"/>
                  <a:pt x="539" y="1561"/>
                </a:cubicBezTo>
                <a:cubicBezTo>
                  <a:pt x="541" y="1560"/>
                  <a:pt x="541" y="1557"/>
                  <a:pt x="539" y="1556"/>
                </a:cubicBezTo>
                <a:cubicBezTo>
                  <a:pt x="537" y="1555"/>
                  <a:pt x="536" y="1555"/>
                  <a:pt x="534" y="1556"/>
                </a:cubicBezTo>
                <a:cubicBezTo>
                  <a:pt x="534" y="1555"/>
                  <a:pt x="534" y="1554"/>
                  <a:pt x="534" y="1553"/>
                </a:cubicBezTo>
                <a:cubicBezTo>
                  <a:pt x="534" y="1553"/>
                  <a:pt x="539" y="1553"/>
                  <a:pt x="540" y="1551"/>
                </a:cubicBezTo>
                <a:cubicBezTo>
                  <a:pt x="540" y="1550"/>
                  <a:pt x="540" y="1549"/>
                  <a:pt x="540" y="1548"/>
                </a:cubicBezTo>
                <a:cubicBezTo>
                  <a:pt x="538" y="1547"/>
                  <a:pt x="536" y="1547"/>
                  <a:pt x="534" y="1547"/>
                </a:cubicBezTo>
                <a:cubicBezTo>
                  <a:pt x="534" y="1546"/>
                  <a:pt x="534" y="1546"/>
                  <a:pt x="534" y="1545"/>
                </a:cubicBezTo>
                <a:cubicBezTo>
                  <a:pt x="536" y="1545"/>
                  <a:pt x="539" y="1544"/>
                  <a:pt x="540" y="1543"/>
                </a:cubicBezTo>
                <a:cubicBezTo>
                  <a:pt x="540" y="1542"/>
                  <a:pt x="540" y="1541"/>
                  <a:pt x="539" y="1540"/>
                </a:cubicBezTo>
                <a:close/>
                <a:moveTo>
                  <a:pt x="605" y="1496"/>
                </a:moveTo>
                <a:cubicBezTo>
                  <a:pt x="601" y="1491"/>
                  <a:pt x="597" y="1487"/>
                  <a:pt x="592" y="1484"/>
                </a:cubicBezTo>
                <a:cubicBezTo>
                  <a:pt x="590" y="1482"/>
                  <a:pt x="588" y="1483"/>
                  <a:pt x="587" y="1485"/>
                </a:cubicBezTo>
                <a:cubicBezTo>
                  <a:pt x="586" y="1489"/>
                  <a:pt x="583" y="1494"/>
                  <a:pt x="583" y="1499"/>
                </a:cubicBezTo>
                <a:cubicBezTo>
                  <a:pt x="582" y="1498"/>
                  <a:pt x="581" y="1498"/>
                  <a:pt x="580" y="1497"/>
                </a:cubicBezTo>
                <a:cubicBezTo>
                  <a:pt x="580" y="1493"/>
                  <a:pt x="581" y="1489"/>
                  <a:pt x="583" y="1486"/>
                </a:cubicBezTo>
                <a:cubicBezTo>
                  <a:pt x="584" y="1484"/>
                  <a:pt x="585" y="1482"/>
                  <a:pt x="586" y="1480"/>
                </a:cubicBezTo>
                <a:cubicBezTo>
                  <a:pt x="588" y="1478"/>
                  <a:pt x="590" y="1481"/>
                  <a:pt x="592" y="1482"/>
                </a:cubicBezTo>
                <a:cubicBezTo>
                  <a:pt x="600" y="1487"/>
                  <a:pt x="607" y="1492"/>
                  <a:pt x="611" y="1500"/>
                </a:cubicBezTo>
                <a:cubicBezTo>
                  <a:pt x="610" y="1501"/>
                  <a:pt x="610" y="1503"/>
                  <a:pt x="609" y="1505"/>
                </a:cubicBezTo>
                <a:cubicBezTo>
                  <a:pt x="608" y="1502"/>
                  <a:pt x="606" y="1499"/>
                  <a:pt x="605" y="1496"/>
                </a:cubicBezTo>
                <a:close/>
                <a:moveTo>
                  <a:pt x="608" y="1510"/>
                </a:moveTo>
                <a:cubicBezTo>
                  <a:pt x="607" y="1513"/>
                  <a:pt x="606" y="1517"/>
                  <a:pt x="606" y="1521"/>
                </a:cubicBezTo>
                <a:cubicBezTo>
                  <a:pt x="606" y="1521"/>
                  <a:pt x="606" y="1521"/>
                  <a:pt x="606" y="1521"/>
                </a:cubicBezTo>
                <a:cubicBezTo>
                  <a:pt x="606" y="1506"/>
                  <a:pt x="606" y="1506"/>
                  <a:pt x="606" y="1506"/>
                </a:cubicBezTo>
                <a:cubicBezTo>
                  <a:pt x="606" y="1507"/>
                  <a:pt x="607" y="1509"/>
                  <a:pt x="608" y="1510"/>
                </a:cubicBezTo>
                <a:close/>
                <a:moveTo>
                  <a:pt x="603" y="1518"/>
                </a:moveTo>
                <a:cubicBezTo>
                  <a:pt x="602" y="1516"/>
                  <a:pt x="601" y="1515"/>
                  <a:pt x="600" y="1514"/>
                </a:cubicBezTo>
                <a:cubicBezTo>
                  <a:pt x="599" y="1498"/>
                  <a:pt x="599" y="1498"/>
                  <a:pt x="599" y="1498"/>
                </a:cubicBezTo>
                <a:cubicBezTo>
                  <a:pt x="600" y="1498"/>
                  <a:pt x="600" y="1498"/>
                  <a:pt x="600" y="1498"/>
                </a:cubicBezTo>
                <a:cubicBezTo>
                  <a:pt x="601" y="1499"/>
                  <a:pt x="602" y="1500"/>
                  <a:pt x="603" y="1502"/>
                </a:cubicBezTo>
                <a:lnTo>
                  <a:pt x="603" y="1518"/>
                </a:lnTo>
                <a:close/>
                <a:moveTo>
                  <a:pt x="597" y="1511"/>
                </a:moveTo>
                <a:cubicBezTo>
                  <a:pt x="596" y="1510"/>
                  <a:pt x="594" y="1509"/>
                  <a:pt x="593" y="1508"/>
                </a:cubicBezTo>
                <a:cubicBezTo>
                  <a:pt x="593" y="1508"/>
                  <a:pt x="593" y="1508"/>
                  <a:pt x="593" y="1507"/>
                </a:cubicBezTo>
                <a:cubicBezTo>
                  <a:pt x="592" y="1491"/>
                  <a:pt x="592" y="1491"/>
                  <a:pt x="592" y="1491"/>
                </a:cubicBezTo>
                <a:cubicBezTo>
                  <a:pt x="594" y="1492"/>
                  <a:pt x="595" y="1494"/>
                  <a:pt x="597" y="1495"/>
                </a:cubicBezTo>
                <a:lnTo>
                  <a:pt x="597" y="1511"/>
                </a:lnTo>
                <a:close/>
                <a:moveTo>
                  <a:pt x="590" y="1505"/>
                </a:moveTo>
                <a:cubicBezTo>
                  <a:pt x="589" y="1504"/>
                  <a:pt x="588" y="1503"/>
                  <a:pt x="587" y="1503"/>
                </a:cubicBezTo>
                <a:cubicBezTo>
                  <a:pt x="588" y="1500"/>
                  <a:pt x="588" y="1498"/>
                  <a:pt x="589" y="1495"/>
                </a:cubicBezTo>
                <a:cubicBezTo>
                  <a:pt x="589" y="1495"/>
                  <a:pt x="589" y="1494"/>
                  <a:pt x="590" y="1494"/>
                </a:cubicBezTo>
                <a:lnTo>
                  <a:pt x="590" y="1505"/>
                </a:lnTo>
                <a:close/>
                <a:moveTo>
                  <a:pt x="588" y="1475"/>
                </a:moveTo>
                <a:cubicBezTo>
                  <a:pt x="587" y="1475"/>
                  <a:pt x="586" y="1475"/>
                  <a:pt x="586" y="1476"/>
                </a:cubicBezTo>
                <a:cubicBezTo>
                  <a:pt x="582" y="1481"/>
                  <a:pt x="578" y="1488"/>
                  <a:pt x="577" y="1495"/>
                </a:cubicBezTo>
                <a:cubicBezTo>
                  <a:pt x="575" y="1494"/>
                  <a:pt x="574" y="1493"/>
                  <a:pt x="573" y="1492"/>
                </a:cubicBezTo>
                <a:cubicBezTo>
                  <a:pt x="573" y="1492"/>
                  <a:pt x="572" y="1490"/>
                  <a:pt x="571" y="1489"/>
                </a:cubicBezTo>
                <a:cubicBezTo>
                  <a:pt x="572" y="1489"/>
                  <a:pt x="576" y="1488"/>
                  <a:pt x="575" y="1485"/>
                </a:cubicBezTo>
                <a:cubicBezTo>
                  <a:pt x="575" y="1483"/>
                  <a:pt x="571" y="1484"/>
                  <a:pt x="570" y="1484"/>
                </a:cubicBezTo>
                <a:cubicBezTo>
                  <a:pt x="570" y="1483"/>
                  <a:pt x="570" y="1481"/>
                  <a:pt x="570" y="1480"/>
                </a:cubicBezTo>
                <a:cubicBezTo>
                  <a:pt x="572" y="1482"/>
                  <a:pt x="575" y="1481"/>
                  <a:pt x="577" y="1479"/>
                </a:cubicBezTo>
                <a:cubicBezTo>
                  <a:pt x="577" y="1479"/>
                  <a:pt x="577" y="1478"/>
                  <a:pt x="577" y="1478"/>
                </a:cubicBezTo>
                <a:cubicBezTo>
                  <a:pt x="575" y="1476"/>
                  <a:pt x="573" y="1475"/>
                  <a:pt x="571" y="1476"/>
                </a:cubicBezTo>
                <a:cubicBezTo>
                  <a:pt x="572" y="1475"/>
                  <a:pt x="572" y="1474"/>
                  <a:pt x="573" y="1473"/>
                </a:cubicBezTo>
                <a:cubicBezTo>
                  <a:pt x="573" y="1473"/>
                  <a:pt x="579" y="1474"/>
                  <a:pt x="579" y="1471"/>
                </a:cubicBezTo>
                <a:cubicBezTo>
                  <a:pt x="578" y="1470"/>
                  <a:pt x="576" y="1469"/>
                  <a:pt x="575" y="1469"/>
                </a:cubicBezTo>
                <a:cubicBezTo>
                  <a:pt x="575" y="1468"/>
                  <a:pt x="576" y="1467"/>
                  <a:pt x="576" y="1467"/>
                </a:cubicBezTo>
                <a:cubicBezTo>
                  <a:pt x="576" y="1467"/>
                  <a:pt x="580" y="1468"/>
                  <a:pt x="582" y="1467"/>
                </a:cubicBezTo>
                <a:cubicBezTo>
                  <a:pt x="583" y="1466"/>
                  <a:pt x="583" y="1465"/>
                  <a:pt x="582" y="1464"/>
                </a:cubicBezTo>
                <a:cubicBezTo>
                  <a:pt x="581" y="1464"/>
                  <a:pt x="579" y="1463"/>
                  <a:pt x="578" y="1463"/>
                </a:cubicBezTo>
                <a:cubicBezTo>
                  <a:pt x="579" y="1462"/>
                  <a:pt x="579" y="1461"/>
                  <a:pt x="580" y="1461"/>
                </a:cubicBezTo>
                <a:cubicBezTo>
                  <a:pt x="580" y="1461"/>
                  <a:pt x="581" y="1461"/>
                  <a:pt x="582" y="1461"/>
                </a:cubicBezTo>
                <a:cubicBezTo>
                  <a:pt x="584" y="1462"/>
                  <a:pt x="586" y="1462"/>
                  <a:pt x="586" y="1460"/>
                </a:cubicBezTo>
                <a:cubicBezTo>
                  <a:pt x="586" y="1458"/>
                  <a:pt x="583" y="1456"/>
                  <a:pt x="582" y="1456"/>
                </a:cubicBezTo>
                <a:cubicBezTo>
                  <a:pt x="583" y="1454"/>
                  <a:pt x="584" y="1452"/>
                  <a:pt x="585" y="1449"/>
                </a:cubicBezTo>
                <a:cubicBezTo>
                  <a:pt x="585" y="1450"/>
                  <a:pt x="586" y="1451"/>
                  <a:pt x="587" y="1451"/>
                </a:cubicBezTo>
                <a:cubicBezTo>
                  <a:pt x="586" y="1452"/>
                  <a:pt x="584" y="1455"/>
                  <a:pt x="585" y="1456"/>
                </a:cubicBezTo>
                <a:cubicBezTo>
                  <a:pt x="587" y="1457"/>
                  <a:pt x="590" y="1455"/>
                  <a:pt x="590" y="1454"/>
                </a:cubicBezTo>
                <a:cubicBezTo>
                  <a:pt x="591" y="1455"/>
                  <a:pt x="591" y="1455"/>
                  <a:pt x="592" y="1456"/>
                </a:cubicBezTo>
                <a:cubicBezTo>
                  <a:pt x="591" y="1456"/>
                  <a:pt x="591" y="1456"/>
                  <a:pt x="591" y="1457"/>
                </a:cubicBezTo>
                <a:cubicBezTo>
                  <a:pt x="590" y="1458"/>
                  <a:pt x="590" y="1459"/>
                  <a:pt x="591" y="1460"/>
                </a:cubicBezTo>
                <a:cubicBezTo>
                  <a:pt x="592" y="1462"/>
                  <a:pt x="594" y="1461"/>
                  <a:pt x="595" y="1460"/>
                </a:cubicBezTo>
                <a:cubicBezTo>
                  <a:pt x="595" y="1459"/>
                  <a:pt x="595" y="1459"/>
                  <a:pt x="596" y="1458"/>
                </a:cubicBezTo>
                <a:cubicBezTo>
                  <a:pt x="596" y="1459"/>
                  <a:pt x="597" y="1459"/>
                  <a:pt x="598" y="1460"/>
                </a:cubicBezTo>
                <a:cubicBezTo>
                  <a:pt x="597" y="1460"/>
                  <a:pt x="597" y="1460"/>
                  <a:pt x="596" y="1461"/>
                </a:cubicBezTo>
                <a:cubicBezTo>
                  <a:pt x="594" y="1463"/>
                  <a:pt x="598" y="1467"/>
                  <a:pt x="600" y="1465"/>
                </a:cubicBezTo>
                <a:cubicBezTo>
                  <a:pt x="601" y="1464"/>
                  <a:pt x="601" y="1463"/>
                  <a:pt x="602" y="1462"/>
                </a:cubicBezTo>
                <a:cubicBezTo>
                  <a:pt x="602" y="1463"/>
                  <a:pt x="603" y="1464"/>
                  <a:pt x="604" y="1464"/>
                </a:cubicBezTo>
                <a:cubicBezTo>
                  <a:pt x="603" y="1465"/>
                  <a:pt x="602" y="1466"/>
                  <a:pt x="602" y="1467"/>
                </a:cubicBezTo>
                <a:cubicBezTo>
                  <a:pt x="600" y="1469"/>
                  <a:pt x="604" y="1472"/>
                  <a:pt x="605" y="1470"/>
                </a:cubicBezTo>
                <a:cubicBezTo>
                  <a:pt x="606" y="1469"/>
                  <a:pt x="607" y="1468"/>
                  <a:pt x="607" y="1467"/>
                </a:cubicBezTo>
                <a:cubicBezTo>
                  <a:pt x="608" y="1468"/>
                  <a:pt x="608" y="1468"/>
                  <a:pt x="609" y="1469"/>
                </a:cubicBezTo>
                <a:cubicBezTo>
                  <a:pt x="608" y="1469"/>
                  <a:pt x="607" y="1470"/>
                  <a:pt x="606" y="1471"/>
                </a:cubicBezTo>
                <a:cubicBezTo>
                  <a:pt x="605" y="1473"/>
                  <a:pt x="607" y="1476"/>
                  <a:pt x="609" y="1474"/>
                </a:cubicBezTo>
                <a:cubicBezTo>
                  <a:pt x="610" y="1474"/>
                  <a:pt x="611" y="1473"/>
                  <a:pt x="612" y="1472"/>
                </a:cubicBezTo>
                <a:cubicBezTo>
                  <a:pt x="612" y="1473"/>
                  <a:pt x="612" y="1474"/>
                  <a:pt x="613" y="1475"/>
                </a:cubicBezTo>
                <a:cubicBezTo>
                  <a:pt x="612" y="1475"/>
                  <a:pt x="610" y="1476"/>
                  <a:pt x="609" y="1477"/>
                </a:cubicBezTo>
                <a:cubicBezTo>
                  <a:pt x="608" y="1478"/>
                  <a:pt x="610" y="1482"/>
                  <a:pt x="612" y="1480"/>
                </a:cubicBezTo>
                <a:cubicBezTo>
                  <a:pt x="613" y="1480"/>
                  <a:pt x="614" y="1479"/>
                  <a:pt x="614" y="1479"/>
                </a:cubicBezTo>
                <a:cubicBezTo>
                  <a:pt x="615" y="1480"/>
                  <a:pt x="615" y="1481"/>
                  <a:pt x="615" y="1483"/>
                </a:cubicBezTo>
                <a:cubicBezTo>
                  <a:pt x="611" y="1484"/>
                  <a:pt x="612" y="1489"/>
                  <a:pt x="615" y="1488"/>
                </a:cubicBezTo>
                <a:cubicBezTo>
                  <a:pt x="615" y="1488"/>
                  <a:pt x="616" y="1488"/>
                  <a:pt x="616" y="1488"/>
                </a:cubicBezTo>
                <a:cubicBezTo>
                  <a:pt x="617" y="1489"/>
                  <a:pt x="617" y="1489"/>
                  <a:pt x="617" y="1490"/>
                </a:cubicBezTo>
                <a:cubicBezTo>
                  <a:pt x="615" y="1493"/>
                  <a:pt x="614" y="1495"/>
                  <a:pt x="613" y="1497"/>
                </a:cubicBezTo>
                <a:cubicBezTo>
                  <a:pt x="608" y="1487"/>
                  <a:pt x="596" y="1481"/>
                  <a:pt x="588" y="1475"/>
                </a:cubicBezTo>
                <a:close/>
                <a:moveTo>
                  <a:pt x="561" y="1487"/>
                </a:moveTo>
                <a:cubicBezTo>
                  <a:pt x="556" y="1488"/>
                  <a:pt x="546" y="1482"/>
                  <a:pt x="545" y="1482"/>
                </a:cubicBezTo>
                <a:cubicBezTo>
                  <a:pt x="544" y="1482"/>
                  <a:pt x="543" y="1483"/>
                  <a:pt x="542" y="1485"/>
                </a:cubicBezTo>
                <a:cubicBezTo>
                  <a:pt x="540" y="1478"/>
                  <a:pt x="539" y="1471"/>
                  <a:pt x="539" y="1464"/>
                </a:cubicBezTo>
                <a:cubicBezTo>
                  <a:pt x="540" y="1466"/>
                  <a:pt x="542" y="1467"/>
                  <a:pt x="544" y="1467"/>
                </a:cubicBezTo>
                <a:cubicBezTo>
                  <a:pt x="546" y="1467"/>
                  <a:pt x="548" y="1466"/>
                  <a:pt x="549" y="1464"/>
                </a:cubicBezTo>
                <a:cubicBezTo>
                  <a:pt x="554" y="1466"/>
                  <a:pt x="559" y="1469"/>
                  <a:pt x="564" y="1472"/>
                </a:cubicBezTo>
                <a:cubicBezTo>
                  <a:pt x="562" y="1477"/>
                  <a:pt x="560" y="1482"/>
                  <a:pt x="561" y="1487"/>
                </a:cubicBezTo>
                <a:close/>
                <a:moveTo>
                  <a:pt x="555" y="1464"/>
                </a:moveTo>
                <a:cubicBezTo>
                  <a:pt x="553" y="1463"/>
                  <a:pt x="551" y="1462"/>
                  <a:pt x="549" y="1461"/>
                </a:cubicBezTo>
                <a:cubicBezTo>
                  <a:pt x="550" y="1461"/>
                  <a:pt x="550" y="1461"/>
                  <a:pt x="550" y="1461"/>
                </a:cubicBezTo>
                <a:cubicBezTo>
                  <a:pt x="550" y="1459"/>
                  <a:pt x="549" y="1458"/>
                  <a:pt x="548" y="1457"/>
                </a:cubicBezTo>
                <a:cubicBezTo>
                  <a:pt x="548" y="1456"/>
                  <a:pt x="549" y="1455"/>
                  <a:pt x="549" y="1454"/>
                </a:cubicBezTo>
                <a:cubicBezTo>
                  <a:pt x="551" y="1451"/>
                  <a:pt x="552" y="1449"/>
                  <a:pt x="553" y="1447"/>
                </a:cubicBezTo>
                <a:cubicBezTo>
                  <a:pt x="554" y="1448"/>
                  <a:pt x="555" y="1448"/>
                  <a:pt x="557" y="1448"/>
                </a:cubicBezTo>
                <a:cubicBezTo>
                  <a:pt x="558" y="1448"/>
                  <a:pt x="560" y="1447"/>
                  <a:pt x="561" y="1446"/>
                </a:cubicBezTo>
                <a:cubicBezTo>
                  <a:pt x="565" y="1449"/>
                  <a:pt x="571" y="1452"/>
                  <a:pt x="574" y="1454"/>
                </a:cubicBezTo>
                <a:cubicBezTo>
                  <a:pt x="571" y="1459"/>
                  <a:pt x="568" y="1464"/>
                  <a:pt x="565" y="1469"/>
                </a:cubicBezTo>
                <a:cubicBezTo>
                  <a:pt x="562" y="1467"/>
                  <a:pt x="558" y="1465"/>
                  <a:pt x="555" y="1464"/>
                </a:cubicBezTo>
                <a:close/>
                <a:moveTo>
                  <a:pt x="546" y="1419"/>
                </a:moveTo>
                <a:cubicBezTo>
                  <a:pt x="548" y="1417"/>
                  <a:pt x="551" y="1414"/>
                  <a:pt x="553" y="1412"/>
                </a:cubicBezTo>
                <a:cubicBezTo>
                  <a:pt x="554" y="1413"/>
                  <a:pt x="555" y="1414"/>
                  <a:pt x="556" y="1414"/>
                </a:cubicBezTo>
                <a:cubicBezTo>
                  <a:pt x="557" y="1414"/>
                  <a:pt x="558" y="1413"/>
                  <a:pt x="558" y="1413"/>
                </a:cubicBezTo>
                <a:cubicBezTo>
                  <a:pt x="561" y="1416"/>
                  <a:pt x="564" y="1420"/>
                  <a:pt x="567" y="1423"/>
                </a:cubicBezTo>
                <a:cubicBezTo>
                  <a:pt x="566" y="1423"/>
                  <a:pt x="566" y="1424"/>
                  <a:pt x="566" y="1425"/>
                </a:cubicBezTo>
                <a:cubicBezTo>
                  <a:pt x="566" y="1426"/>
                  <a:pt x="566" y="1426"/>
                  <a:pt x="567" y="1427"/>
                </a:cubicBezTo>
                <a:cubicBezTo>
                  <a:pt x="564" y="1429"/>
                  <a:pt x="560" y="1433"/>
                  <a:pt x="558" y="1436"/>
                </a:cubicBezTo>
                <a:cubicBezTo>
                  <a:pt x="557" y="1436"/>
                  <a:pt x="557" y="1436"/>
                  <a:pt x="557" y="1436"/>
                </a:cubicBezTo>
                <a:cubicBezTo>
                  <a:pt x="556" y="1436"/>
                  <a:pt x="555" y="1436"/>
                  <a:pt x="554" y="1437"/>
                </a:cubicBezTo>
                <a:cubicBezTo>
                  <a:pt x="553" y="1434"/>
                  <a:pt x="549" y="1431"/>
                  <a:pt x="547" y="1428"/>
                </a:cubicBezTo>
                <a:cubicBezTo>
                  <a:pt x="547" y="1427"/>
                  <a:pt x="548" y="1425"/>
                  <a:pt x="548" y="1424"/>
                </a:cubicBezTo>
                <a:cubicBezTo>
                  <a:pt x="548" y="1422"/>
                  <a:pt x="547" y="1420"/>
                  <a:pt x="546" y="1419"/>
                </a:cubicBezTo>
                <a:close/>
                <a:moveTo>
                  <a:pt x="562" y="1406"/>
                </a:moveTo>
                <a:cubicBezTo>
                  <a:pt x="565" y="1403"/>
                  <a:pt x="569" y="1398"/>
                  <a:pt x="570" y="1394"/>
                </a:cubicBezTo>
                <a:cubicBezTo>
                  <a:pt x="571" y="1394"/>
                  <a:pt x="572" y="1393"/>
                  <a:pt x="573" y="1393"/>
                </a:cubicBezTo>
                <a:cubicBezTo>
                  <a:pt x="576" y="1396"/>
                  <a:pt x="581" y="1401"/>
                  <a:pt x="584" y="1404"/>
                </a:cubicBezTo>
                <a:cubicBezTo>
                  <a:pt x="582" y="1405"/>
                  <a:pt x="581" y="1407"/>
                  <a:pt x="581" y="1409"/>
                </a:cubicBezTo>
                <a:cubicBezTo>
                  <a:pt x="581" y="1410"/>
                  <a:pt x="581" y="1411"/>
                  <a:pt x="582" y="1412"/>
                </a:cubicBezTo>
                <a:cubicBezTo>
                  <a:pt x="580" y="1414"/>
                  <a:pt x="577" y="1417"/>
                  <a:pt x="575" y="1419"/>
                </a:cubicBezTo>
                <a:cubicBezTo>
                  <a:pt x="574" y="1419"/>
                  <a:pt x="573" y="1419"/>
                  <a:pt x="572" y="1419"/>
                </a:cubicBezTo>
                <a:cubicBezTo>
                  <a:pt x="571" y="1419"/>
                  <a:pt x="570" y="1419"/>
                  <a:pt x="569" y="1420"/>
                </a:cubicBezTo>
                <a:cubicBezTo>
                  <a:pt x="567" y="1417"/>
                  <a:pt x="563" y="1414"/>
                  <a:pt x="561" y="1411"/>
                </a:cubicBezTo>
                <a:cubicBezTo>
                  <a:pt x="562" y="1410"/>
                  <a:pt x="562" y="1409"/>
                  <a:pt x="562" y="1408"/>
                </a:cubicBezTo>
                <a:cubicBezTo>
                  <a:pt x="562" y="1407"/>
                  <a:pt x="562" y="1406"/>
                  <a:pt x="562" y="1406"/>
                </a:cubicBezTo>
                <a:close/>
                <a:moveTo>
                  <a:pt x="575" y="1387"/>
                </a:moveTo>
                <a:cubicBezTo>
                  <a:pt x="579" y="1386"/>
                  <a:pt x="586" y="1382"/>
                  <a:pt x="590" y="1379"/>
                </a:cubicBezTo>
                <a:cubicBezTo>
                  <a:pt x="591" y="1380"/>
                  <a:pt x="593" y="1381"/>
                  <a:pt x="595" y="1381"/>
                </a:cubicBezTo>
                <a:cubicBezTo>
                  <a:pt x="596" y="1381"/>
                  <a:pt x="596" y="1381"/>
                  <a:pt x="596" y="1381"/>
                </a:cubicBezTo>
                <a:cubicBezTo>
                  <a:pt x="599" y="1387"/>
                  <a:pt x="603" y="1396"/>
                  <a:pt x="605" y="1400"/>
                </a:cubicBezTo>
                <a:cubicBezTo>
                  <a:pt x="604" y="1401"/>
                  <a:pt x="603" y="1403"/>
                  <a:pt x="603" y="1404"/>
                </a:cubicBezTo>
                <a:cubicBezTo>
                  <a:pt x="600" y="1405"/>
                  <a:pt x="596" y="1405"/>
                  <a:pt x="592" y="1406"/>
                </a:cubicBezTo>
                <a:cubicBezTo>
                  <a:pt x="591" y="1404"/>
                  <a:pt x="589" y="1403"/>
                  <a:pt x="587" y="1403"/>
                </a:cubicBezTo>
                <a:cubicBezTo>
                  <a:pt x="587" y="1403"/>
                  <a:pt x="587" y="1403"/>
                  <a:pt x="587" y="1403"/>
                </a:cubicBezTo>
                <a:cubicBezTo>
                  <a:pt x="584" y="1399"/>
                  <a:pt x="578" y="1393"/>
                  <a:pt x="575" y="1390"/>
                </a:cubicBezTo>
                <a:cubicBezTo>
                  <a:pt x="575" y="1389"/>
                  <a:pt x="575" y="1389"/>
                  <a:pt x="575" y="1388"/>
                </a:cubicBezTo>
                <a:cubicBezTo>
                  <a:pt x="575" y="1388"/>
                  <a:pt x="575" y="1388"/>
                  <a:pt x="575" y="1387"/>
                </a:cubicBezTo>
                <a:close/>
                <a:moveTo>
                  <a:pt x="619" y="1390"/>
                </a:moveTo>
                <a:cubicBezTo>
                  <a:pt x="617" y="1393"/>
                  <a:pt x="614" y="1396"/>
                  <a:pt x="612" y="1399"/>
                </a:cubicBezTo>
                <a:cubicBezTo>
                  <a:pt x="611" y="1399"/>
                  <a:pt x="610" y="1399"/>
                  <a:pt x="609" y="1399"/>
                </a:cubicBezTo>
                <a:cubicBezTo>
                  <a:pt x="609" y="1399"/>
                  <a:pt x="608" y="1399"/>
                  <a:pt x="607" y="1399"/>
                </a:cubicBezTo>
                <a:cubicBezTo>
                  <a:pt x="605" y="1393"/>
                  <a:pt x="601" y="1383"/>
                  <a:pt x="600" y="1381"/>
                </a:cubicBezTo>
                <a:cubicBezTo>
                  <a:pt x="602" y="1382"/>
                  <a:pt x="612" y="1383"/>
                  <a:pt x="618" y="1384"/>
                </a:cubicBezTo>
                <a:cubicBezTo>
                  <a:pt x="618" y="1385"/>
                  <a:pt x="618" y="1386"/>
                  <a:pt x="618" y="1386"/>
                </a:cubicBezTo>
                <a:cubicBezTo>
                  <a:pt x="618" y="1388"/>
                  <a:pt x="618" y="1389"/>
                  <a:pt x="619" y="1390"/>
                </a:cubicBezTo>
                <a:close/>
                <a:moveTo>
                  <a:pt x="635" y="1408"/>
                </a:moveTo>
                <a:cubicBezTo>
                  <a:pt x="633" y="1411"/>
                  <a:pt x="631" y="1415"/>
                  <a:pt x="628" y="1419"/>
                </a:cubicBezTo>
                <a:cubicBezTo>
                  <a:pt x="628" y="1419"/>
                  <a:pt x="627" y="1419"/>
                  <a:pt x="627" y="1419"/>
                </a:cubicBezTo>
                <a:cubicBezTo>
                  <a:pt x="626" y="1419"/>
                  <a:pt x="625" y="1419"/>
                  <a:pt x="624" y="1419"/>
                </a:cubicBezTo>
                <a:cubicBezTo>
                  <a:pt x="621" y="1415"/>
                  <a:pt x="618" y="1411"/>
                  <a:pt x="614" y="1407"/>
                </a:cubicBezTo>
                <a:cubicBezTo>
                  <a:pt x="615" y="1407"/>
                  <a:pt x="615" y="1406"/>
                  <a:pt x="615" y="1405"/>
                </a:cubicBezTo>
                <a:cubicBezTo>
                  <a:pt x="615" y="1404"/>
                  <a:pt x="615" y="1403"/>
                  <a:pt x="614" y="1402"/>
                </a:cubicBezTo>
                <a:cubicBezTo>
                  <a:pt x="617" y="1399"/>
                  <a:pt x="620" y="1395"/>
                  <a:pt x="622" y="1392"/>
                </a:cubicBezTo>
                <a:cubicBezTo>
                  <a:pt x="623" y="1392"/>
                  <a:pt x="623" y="1392"/>
                  <a:pt x="624" y="1392"/>
                </a:cubicBezTo>
                <a:cubicBezTo>
                  <a:pt x="625" y="1392"/>
                  <a:pt x="626" y="1392"/>
                  <a:pt x="626" y="1392"/>
                </a:cubicBezTo>
                <a:cubicBezTo>
                  <a:pt x="628" y="1394"/>
                  <a:pt x="630" y="1396"/>
                  <a:pt x="632" y="1398"/>
                </a:cubicBezTo>
                <a:cubicBezTo>
                  <a:pt x="633" y="1398"/>
                  <a:pt x="634" y="1399"/>
                  <a:pt x="635" y="1400"/>
                </a:cubicBezTo>
                <a:cubicBezTo>
                  <a:pt x="634" y="1401"/>
                  <a:pt x="633" y="1402"/>
                  <a:pt x="633" y="1403"/>
                </a:cubicBezTo>
                <a:cubicBezTo>
                  <a:pt x="633" y="1405"/>
                  <a:pt x="634" y="1407"/>
                  <a:pt x="635" y="1408"/>
                </a:cubicBezTo>
                <a:close/>
                <a:moveTo>
                  <a:pt x="640" y="1447"/>
                </a:moveTo>
                <a:cubicBezTo>
                  <a:pt x="638" y="1450"/>
                  <a:pt x="637" y="1453"/>
                  <a:pt x="635" y="1456"/>
                </a:cubicBezTo>
                <a:cubicBezTo>
                  <a:pt x="635" y="1457"/>
                  <a:pt x="634" y="1458"/>
                  <a:pt x="634" y="1458"/>
                </a:cubicBezTo>
                <a:cubicBezTo>
                  <a:pt x="633" y="1458"/>
                  <a:pt x="633" y="1458"/>
                  <a:pt x="633" y="1458"/>
                </a:cubicBezTo>
                <a:cubicBezTo>
                  <a:pt x="631" y="1458"/>
                  <a:pt x="629" y="1459"/>
                  <a:pt x="628" y="1461"/>
                </a:cubicBezTo>
                <a:cubicBezTo>
                  <a:pt x="624" y="1461"/>
                  <a:pt x="619" y="1459"/>
                  <a:pt x="614" y="1457"/>
                </a:cubicBezTo>
                <a:cubicBezTo>
                  <a:pt x="615" y="1456"/>
                  <a:pt x="615" y="1454"/>
                  <a:pt x="615" y="1453"/>
                </a:cubicBezTo>
                <a:cubicBezTo>
                  <a:pt x="615" y="1451"/>
                  <a:pt x="614" y="1450"/>
                  <a:pt x="613" y="1448"/>
                </a:cubicBezTo>
                <a:cubicBezTo>
                  <a:pt x="617" y="1442"/>
                  <a:pt x="621" y="1436"/>
                  <a:pt x="626" y="1430"/>
                </a:cubicBezTo>
                <a:cubicBezTo>
                  <a:pt x="626" y="1430"/>
                  <a:pt x="626" y="1430"/>
                  <a:pt x="627" y="1430"/>
                </a:cubicBezTo>
                <a:cubicBezTo>
                  <a:pt x="628" y="1430"/>
                  <a:pt x="629" y="1430"/>
                  <a:pt x="630" y="1429"/>
                </a:cubicBezTo>
                <a:cubicBezTo>
                  <a:pt x="633" y="1432"/>
                  <a:pt x="637" y="1435"/>
                  <a:pt x="640" y="1438"/>
                </a:cubicBezTo>
                <a:cubicBezTo>
                  <a:pt x="639" y="1439"/>
                  <a:pt x="638" y="1441"/>
                  <a:pt x="638" y="1442"/>
                </a:cubicBezTo>
                <a:cubicBezTo>
                  <a:pt x="638" y="1444"/>
                  <a:pt x="639" y="1446"/>
                  <a:pt x="640" y="1447"/>
                </a:cubicBezTo>
                <a:close/>
                <a:moveTo>
                  <a:pt x="604" y="1455"/>
                </a:moveTo>
                <a:cubicBezTo>
                  <a:pt x="599" y="1451"/>
                  <a:pt x="594" y="1448"/>
                  <a:pt x="589" y="1445"/>
                </a:cubicBezTo>
                <a:cubicBezTo>
                  <a:pt x="590" y="1444"/>
                  <a:pt x="591" y="1443"/>
                  <a:pt x="592" y="1442"/>
                </a:cubicBezTo>
                <a:cubicBezTo>
                  <a:pt x="593" y="1442"/>
                  <a:pt x="594" y="1443"/>
                  <a:pt x="595" y="1443"/>
                </a:cubicBezTo>
                <a:cubicBezTo>
                  <a:pt x="596" y="1443"/>
                  <a:pt x="597" y="1442"/>
                  <a:pt x="598" y="1442"/>
                </a:cubicBezTo>
                <a:cubicBezTo>
                  <a:pt x="600" y="1444"/>
                  <a:pt x="603" y="1447"/>
                  <a:pt x="606" y="1449"/>
                </a:cubicBezTo>
                <a:cubicBezTo>
                  <a:pt x="604" y="1450"/>
                  <a:pt x="603" y="1451"/>
                  <a:pt x="603" y="1453"/>
                </a:cubicBezTo>
                <a:cubicBezTo>
                  <a:pt x="603" y="1454"/>
                  <a:pt x="603" y="1454"/>
                  <a:pt x="604" y="1455"/>
                </a:cubicBezTo>
                <a:close/>
                <a:moveTo>
                  <a:pt x="561" y="1438"/>
                </a:moveTo>
                <a:cubicBezTo>
                  <a:pt x="563" y="1436"/>
                  <a:pt x="567" y="1432"/>
                  <a:pt x="569" y="1430"/>
                </a:cubicBezTo>
                <a:cubicBezTo>
                  <a:pt x="570" y="1430"/>
                  <a:pt x="571" y="1431"/>
                  <a:pt x="572" y="1431"/>
                </a:cubicBezTo>
                <a:cubicBezTo>
                  <a:pt x="574" y="1431"/>
                  <a:pt x="575" y="1430"/>
                  <a:pt x="576" y="1429"/>
                </a:cubicBezTo>
                <a:cubicBezTo>
                  <a:pt x="580" y="1432"/>
                  <a:pt x="585" y="1433"/>
                  <a:pt x="589" y="1435"/>
                </a:cubicBezTo>
                <a:cubicBezTo>
                  <a:pt x="589" y="1436"/>
                  <a:pt x="589" y="1436"/>
                  <a:pt x="589" y="1437"/>
                </a:cubicBezTo>
                <a:cubicBezTo>
                  <a:pt x="589" y="1438"/>
                  <a:pt x="589" y="1439"/>
                  <a:pt x="590" y="1440"/>
                </a:cubicBezTo>
                <a:cubicBezTo>
                  <a:pt x="589" y="1440"/>
                  <a:pt x="588" y="1441"/>
                  <a:pt x="587" y="1442"/>
                </a:cubicBezTo>
                <a:cubicBezTo>
                  <a:pt x="586" y="1442"/>
                  <a:pt x="585" y="1441"/>
                  <a:pt x="585" y="1440"/>
                </a:cubicBezTo>
                <a:cubicBezTo>
                  <a:pt x="585" y="1440"/>
                  <a:pt x="582" y="1438"/>
                  <a:pt x="581" y="1440"/>
                </a:cubicBezTo>
                <a:cubicBezTo>
                  <a:pt x="580" y="1444"/>
                  <a:pt x="578" y="1448"/>
                  <a:pt x="576" y="1452"/>
                </a:cubicBezTo>
                <a:cubicBezTo>
                  <a:pt x="574" y="1450"/>
                  <a:pt x="567" y="1446"/>
                  <a:pt x="562" y="1444"/>
                </a:cubicBezTo>
                <a:cubicBezTo>
                  <a:pt x="562" y="1443"/>
                  <a:pt x="563" y="1443"/>
                  <a:pt x="563" y="1442"/>
                </a:cubicBezTo>
                <a:cubicBezTo>
                  <a:pt x="563" y="1441"/>
                  <a:pt x="562" y="1439"/>
                  <a:pt x="561" y="1438"/>
                </a:cubicBezTo>
                <a:close/>
                <a:moveTo>
                  <a:pt x="577" y="1422"/>
                </a:moveTo>
                <a:cubicBezTo>
                  <a:pt x="578" y="1420"/>
                  <a:pt x="579" y="1419"/>
                  <a:pt x="580" y="1418"/>
                </a:cubicBezTo>
                <a:cubicBezTo>
                  <a:pt x="581" y="1416"/>
                  <a:pt x="583" y="1415"/>
                  <a:pt x="584" y="1414"/>
                </a:cubicBezTo>
                <a:cubicBezTo>
                  <a:pt x="585" y="1414"/>
                  <a:pt x="586" y="1415"/>
                  <a:pt x="587" y="1415"/>
                </a:cubicBezTo>
                <a:cubicBezTo>
                  <a:pt x="590" y="1415"/>
                  <a:pt x="593" y="1412"/>
                  <a:pt x="593" y="1409"/>
                </a:cubicBezTo>
                <a:cubicBezTo>
                  <a:pt x="596" y="1408"/>
                  <a:pt x="600" y="1408"/>
                  <a:pt x="604" y="1407"/>
                </a:cubicBezTo>
                <a:cubicBezTo>
                  <a:pt x="604" y="1408"/>
                  <a:pt x="605" y="1409"/>
                  <a:pt x="606" y="1410"/>
                </a:cubicBezTo>
                <a:cubicBezTo>
                  <a:pt x="603" y="1417"/>
                  <a:pt x="600" y="1424"/>
                  <a:pt x="596" y="1431"/>
                </a:cubicBezTo>
                <a:cubicBezTo>
                  <a:pt x="596" y="1431"/>
                  <a:pt x="595" y="1431"/>
                  <a:pt x="595" y="1431"/>
                </a:cubicBezTo>
                <a:cubicBezTo>
                  <a:pt x="593" y="1431"/>
                  <a:pt x="592" y="1431"/>
                  <a:pt x="590" y="1433"/>
                </a:cubicBezTo>
                <a:cubicBezTo>
                  <a:pt x="586" y="1430"/>
                  <a:pt x="582" y="1428"/>
                  <a:pt x="578" y="1426"/>
                </a:cubicBezTo>
                <a:cubicBezTo>
                  <a:pt x="578" y="1426"/>
                  <a:pt x="578" y="1425"/>
                  <a:pt x="578" y="1425"/>
                </a:cubicBezTo>
                <a:cubicBezTo>
                  <a:pt x="578" y="1424"/>
                  <a:pt x="578" y="1422"/>
                  <a:pt x="577" y="1422"/>
                </a:cubicBezTo>
                <a:close/>
                <a:moveTo>
                  <a:pt x="600" y="1439"/>
                </a:moveTo>
                <a:cubicBezTo>
                  <a:pt x="601" y="1438"/>
                  <a:pt x="601" y="1437"/>
                  <a:pt x="601" y="1437"/>
                </a:cubicBezTo>
                <a:cubicBezTo>
                  <a:pt x="601" y="1435"/>
                  <a:pt x="600" y="1434"/>
                  <a:pt x="600" y="1433"/>
                </a:cubicBezTo>
                <a:cubicBezTo>
                  <a:pt x="604" y="1426"/>
                  <a:pt x="607" y="1418"/>
                  <a:pt x="609" y="1411"/>
                </a:cubicBezTo>
                <a:cubicBezTo>
                  <a:pt x="609" y="1411"/>
                  <a:pt x="609" y="1411"/>
                  <a:pt x="609" y="1411"/>
                </a:cubicBezTo>
                <a:cubicBezTo>
                  <a:pt x="610" y="1411"/>
                  <a:pt x="611" y="1410"/>
                  <a:pt x="612" y="1410"/>
                </a:cubicBezTo>
                <a:cubicBezTo>
                  <a:pt x="615" y="1414"/>
                  <a:pt x="618" y="1418"/>
                  <a:pt x="622" y="1421"/>
                </a:cubicBezTo>
                <a:cubicBezTo>
                  <a:pt x="621" y="1422"/>
                  <a:pt x="621" y="1423"/>
                  <a:pt x="621" y="1424"/>
                </a:cubicBezTo>
                <a:cubicBezTo>
                  <a:pt x="621" y="1426"/>
                  <a:pt x="621" y="1427"/>
                  <a:pt x="622" y="1428"/>
                </a:cubicBezTo>
                <a:cubicBezTo>
                  <a:pt x="618" y="1435"/>
                  <a:pt x="614" y="1441"/>
                  <a:pt x="610" y="1447"/>
                </a:cubicBezTo>
                <a:cubicBezTo>
                  <a:pt x="610" y="1447"/>
                  <a:pt x="609" y="1447"/>
                  <a:pt x="609" y="1447"/>
                </a:cubicBezTo>
                <a:cubicBezTo>
                  <a:pt x="609" y="1447"/>
                  <a:pt x="609" y="1447"/>
                  <a:pt x="608" y="1447"/>
                </a:cubicBezTo>
                <a:cubicBezTo>
                  <a:pt x="606" y="1445"/>
                  <a:pt x="603" y="1442"/>
                  <a:pt x="600" y="1439"/>
                </a:cubicBezTo>
                <a:close/>
                <a:moveTo>
                  <a:pt x="615" y="1464"/>
                </a:moveTo>
                <a:cubicBezTo>
                  <a:pt x="614" y="1463"/>
                  <a:pt x="612" y="1461"/>
                  <a:pt x="610" y="1460"/>
                </a:cubicBezTo>
                <a:cubicBezTo>
                  <a:pt x="615" y="1462"/>
                  <a:pt x="622" y="1464"/>
                  <a:pt x="627" y="1464"/>
                </a:cubicBezTo>
                <a:cubicBezTo>
                  <a:pt x="627" y="1467"/>
                  <a:pt x="630" y="1470"/>
                  <a:pt x="633" y="1470"/>
                </a:cubicBezTo>
                <a:cubicBezTo>
                  <a:pt x="636" y="1470"/>
                  <a:pt x="639" y="1467"/>
                  <a:pt x="639" y="1464"/>
                </a:cubicBezTo>
                <a:cubicBezTo>
                  <a:pt x="639" y="1462"/>
                  <a:pt x="638" y="1461"/>
                  <a:pt x="637" y="1460"/>
                </a:cubicBezTo>
                <a:cubicBezTo>
                  <a:pt x="638" y="1458"/>
                  <a:pt x="638" y="1457"/>
                  <a:pt x="639" y="1456"/>
                </a:cubicBezTo>
                <a:cubicBezTo>
                  <a:pt x="641" y="1454"/>
                  <a:pt x="642" y="1451"/>
                  <a:pt x="644" y="1448"/>
                </a:cubicBezTo>
                <a:cubicBezTo>
                  <a:pt x="644" y="1448"/>
                  <a:pt x="644" y="1448"/>
                  <a:pt x="644" y="1448"/>
                </a:cubicBezTo>
                <a:cubicBezTo>
                  <a:pt x="646" y="1448"/>
                  <a:pt x="648" y="1447"/>
                  <a:pt x="649" y="1446"/>
                </a:cubicBezTo>
                <a:cubicBezTo>
                  <a:pt x="649" y="1446"/>
                  <a:pt x="649" y="1446"/>
                  <a:pt x="649" y="1446"/>
                </a:cubicBezTo>
                <a:cubicBezTo>
                  <a:pt x="649" y="1447"/>
                  <a:pt x="649" y="1448"/>
                  <a:pt x="649" y="1449"/>
                </a:cubicBezTo>
                <a:cubicBezTo>
                  <a:pt x="649" y="1449"/>
                  <a:pt x="648" y="1450"/>
                  <a:pt x="647" y="1452"/>
                </a:cubicBezTo>
                <a:cubicBezTo>
                  <a:pt x="643" y="1458"/>
                  <a:pt x="640" y="1466"/>
                  <a:pt x="635" y="1472"/>
                </a:cubicBezTo>
                <a:cubicBezTo>
                  <a:pt x="631" y="1476"/>
                  <a:pt x="627" y="1479"/>
                  <a:pt x="623" y="1483"/>
                </a:cubicBezTo>
                <a:cubicBezTo>
                  <a:pt x="623" y="1476"/>
                  <a:pt x="619" y="1469"/>
                  <a:pt x="615" y="1464"/>
                </a:cubicBezTo>
                <a:close/>
                <a:moveTo>
                  <a:pt x="644" y="1436"/>
                </a:moveTo>
                <a:cubicBezTo>
                  <a:pt x="644" y="1436"/>
                  <a:pt x="643" y="1436"/>
                  <a:pt x="643" y="1437"/>
                </a:cubicBezTo>
                <a:cubicBezTo>
                  <a:pt x="639" y="1434"/>
                  <a:pt x="636" y="1430"/>
                  <a:pt x="632" y="1427"/>
                </a:cubicBezTo>
                <a:cubicBezTo>
                  <a:pt x="632" y="1426"/>
                  <a:pt x="633" y="1425"/>
                  <a:pt x="633" y="1424"/>
                </a:cubicBezTo>
                <a:cubicBezTo>
                  <a:pt x="633" y="1423"/>
                  <a:pt x="632" y="1422"/>
                  <a:pt x="632" y="1421"/>
                </a:cubicBezTo>
                <a:cubicBezTo>
                  <a:pt x="634" y="1417"/>
                  <a:pt x="637" y="1413"/>
                  <a:pt x="639" y="1409"/>
                </a:cubicBezTo>
                <a:cubicBezTo>
                  <a:pt x="639" y="1409"/>
                  <a:pt x="639" y="1409"/>
                  <a:pt x="639" y="1409"/>
                </a:cubicBezTo>
                <a:cubicBezTo>
                  <a:pt x="640" y="1409"/>
                  <a:pt x="641" y="1409"/>
                  <a:pt x="642" y="1408"/>
                </a:cubicBezTo>
                <a:cubicBezTo>
                  <a:pt x="643" y="1409"/>
                  <a:pt x="643" y="1409"/>
                  <a:pt x="644" y="1410"/>
                </a:cubicBezTo>
                <a:cubicBezTo>
                  <a:pt x="646" y="1419"/>
                  <a:pt x="648" y="1429"/>
                  <a:pt x="649" y="1438"/>
                </a:cubicBezTo>
                <a:cubicBezTo>
                  <a:pt x="647" y="1437"/>
                  <a:pt x="646" y="1436"/>
                  <a:pt x="644" y="1436"/>
                </a:cubicBezTo>
                <a:close/>
                <a:moveTo>
                  <a:pt x="639" y="1397"/>
                </a:moveTo>
                <a:cubicBezTo>
                  <a:pt x="639" y="1397"/>
                  <a:pt x="638" y="1398"/>
                  <a:pt x="637" y="1398"/>
                </a:cubicBezTo>
                <a:cubicBezTo>
                  <a:pt x="637" y="1397"/>
                  <a:pt x="636" y="1397"/>
                  <a:pt x="636" y="1396"/>
                </a:cubicBezTo>
                <a:cubicBezTo>
                  <a:pt x="634" y="1394"/>
                  <a:pt x="631" y="1392"/>
                  <a:pt x="629" y="1390"/>
                </a:cubicBezTo>
                <a:cubicBezTo>
                  <a:pt x="630" y="1389"/>
                  <a:pt x="630" y="1388"/>
                  <a:pt x="630" y="1386"/>
                </a:cubicBezTo>
                <a:cubicBezTo>
                  <a:pt x="630" y="1385"/>
                  <a:pt x="629" y="1384"/>
                  <a:pt x="629" y="1383"/>
                </a:cubicBezTo>
                <a:cubicBezTo>
                  <a:pt x="630" y="1382"/>
                  <a:pt x="631" y="1380"/>
                  <a:pt x="631" y="1378"/>
                </a:cubicBezTo>
                <a:cubicBezTo>
                  <a:pt x="635" y="1385"/>
                  <a:pt x="637" y="1391"/>
                  <a:pt x="640" y="1397"/>
                </a:cubicBezTo>
                <a:cubicBezTo>
                  <a:pt x="640" y="1397"/>
                  <a:pt x="639" y="1397"/>
                  <a:pt x="639" y="1397"/>
                </a:cubicBezTo>
                <a:close/>
                <a:moveTo>
                  <a:pt x="625" y="1381"/>
                </a:moveTo>
                <a:cubicBezTo>
                  <a:pt x="625" y="1381"/>
                  <a:pt x="624" y="1381"/>
                  <a:pt x="624" y="1381"/>
                </a:cubicBezTo>
                <a:cubicBezTo>
                  <a:pt x="623" y="1381"/>
                  <a:pt x="621" y="1381"/>
                  <a:pt x="620" y="1382"/>
                </a:cubicBezTo>
                <a:cubicBezTo>
                  <a:pt x="614" y="1380"/>
                  <a:pt x="604" y="1379"/>
                  <a:pt x="602" y="1378"/>
                </a:cubicBezTo>
                <a:cubicBezTo>
                  <a:pt x="602" y="1378"/>
                  <a:pt x="601" y="1378"/>
                  <a:pt x="601" y="1378"/>
                </a:cubicBezTo>
                <a:cubicBezTo>
                  <a:pt x="601" y="1377"/>
                  <a:pt x="601" y="1376"/>
                  <a:pt x="601" y="1375"/>
                </a:cubicBezTo>
                <a:cubicBezTo>
                  <a:pt x="601" y="1374"/>
                  <a:pt x="601" y="1372"/>
                  <a:pt x="599" y="1371"/>
                </a:cubicBezTo>
                <a:cubicBezTo>
                  <a:pt x="602" y="1369"/>
                  <a:pt x="604" y="1365"/>
                  <a:pt x="606" y="1363"/>
                </a:cubicBezTo>
                <a:cubicBezTo>
                  <a:pt x="607" y="1363"/>
                  <a:pt x="607" y="1363"/>
                  <a:pt x="608" y="1363"/>
                </a:cubicBezTo>
                <a:cubicBezTo>
                  <a:pt x="611" y="1363"/>
                  <a:pt x="613" y="1361"/>
                  <a:pt x="614" y="1358"/>
                </a:cubicBezTo>
                <a:cubicBezTo>
                  <a:pt x="616" y="1357"/>
                  <a:pt x="618" y="1357"/>
                  <a:pt x="619" y="1357"/>
                </a:cubicBezTo>
                <a:cubicBezTo>
                  <a:pt x="623" y="1362"/>
                  <a:pt x="626" y="1368"/>
                  <a:pt x="629" y="1374"/>
                </a:cubicBezTo>
                <a:cubicBezTo>
                  <a:pt x="628" y="1376"/>
                  <a:pt x="627" y="1378"/>
                  <a:pt x="625" y="1381"/>
                </a:cubicBezTo>
                <a:close/>
                <a:moveTo>
                  <a:pt x="613" y="1355"/>
                </a:moveTo>
                <a:cubicBezTo>
                  <a:pt x="613" y="1353"/>
                  <a:pt x="610" y="1351"/>
                  <a:pt x="608" y="1351"/>
                </a:cubicBezTo>
                <a:cubicBezTo>
                  <a:pt x="607" y="1351"/>
                  <a:pt x="607" y="1351"/>
                  <a:pt x="607" y="1351"/>
                </a:cubicBezTo>
                <a:cubicBezTo>
                  <a:pt x="605" y="1349"/>
                  <a:pt x="604" y="1348"/>
                  <a:pt x="603" y="1346"/>
                </a:cubicBezTo>
                <a:cubicBezTo>
                  <a:pt x="602" y="1345"/>
                  <a:pt x="601" y="1343"/>
                  <a:pt x="600" y="1342"/>
                </a:cubicBezTo>
                <a:cubicBezTo>
                  <a:pt x="600" y="1341"/>
                  <a:pt x="601" y="1340"/>
                  <a:pt x="601" y="1338"/>
                </a:cubicBezTo>
                <a:cubicBezTo>
                  <a:pt x="601" y="1335"/>
                  <a:pt x="599" y="1333"/>
                  <a:pt x="596" y="1332"/>
                </a:cubicBezTo>
                <a:cubicBezTo>
                  <a:pt x="597" y="1328"/>
                  <a:pt x="597" y="1324"/>
                  <a:pt x="598" y="1320"/>
                </a:cubicBezTo>
                <a:cubicBezTo>
                  <a:pt x="604" y="1332"/>
                  <a:pt x="611" y="1343"/>
                  <a:pt x="618" y="1354"/>
                </a:cubicBezTo>
                <a:cubicBezTo>
                  <a:pt x="617" y="1354"/>
                  <a:pt x="615" y="1355"/>
                  <a:pt x="613" y="1355"/>
                </a:cubicBezTo>
                <a:close/>
                <a:moveTo>
                  <a:pt x="597" y="1344"/>
                </a:moveTo>
                <a:cubicBezTo>
                  <a:pt x="599" y="1346"/>
                  <a:pt x="602" y="1350"/>
                  <a:pt x="604" y="1352"/>
                </a:cubicBezTo>
                <a:cubicBezTo>
                  <a:pt x="603" y="1354"/>
                  <a:pt x="602" y="1355"/>
                  <a:pt x="602" y="1357"/>
                </a:cubicBezTo>
                <a:cubicBezTo>
                  <a:pt x="602" y="1358"/>
                  <a:pt x="602" y="1360"/>
                  <a:pt x="603" y="1361"/>
                </a:cubicBezTo>
                <a:cubicBezTo>
                  <a:pt x="601" y="1364"/>
                  <a:pt x="598" y="1367"/>
                  <a:pt x="596" y="1370"/>
                </a:cubicBezTo>
                <a:cubicBezTo>
                  <a:pt x="596" y="1370"/>
                  <a:pt x="596" y="1370"/>
                  <a:pt x="595" y="1370"/>
                </a:cubicBezTo>
                <a:cubicBezTo>
                  <a:pt x="594" y="1370"/>
                  <a:pt x="594" y="1370"/>
                  <a:pt x="593" y="1370"/>
                </a:cubicBezTo>
                <a:cubicBezTo>
                  <a:pt x="591" y="1368"/>
                  <a:pt x="588" y="1365"/>
                  <a:pt x="586" y="1363"/>
                </a:cubicBezTo>
                <a:cubicBezTo>
                  <a:pt x="587" y="1362"/>
                  <a:pt x="587" y="1361"/>
                  <a:pt x="587" y="1359"/>
                </a:cubicBezTo>
                <a:cubicBezTo>
                  <a:pt x="587" y="1357"/>
                  <a:pt x="586" y="1356"/>
                  <a:pt x="585" y="1354"/>
                </a:cubicBezTo>
                <a:cubicBezTo>
                  <a:pt x="587" y="1351"/>
                  <a:pt x="590" y="1347"/>
                  <a:pt x="592" y="1343"/>
                </a:cubicBezTo>
                <a:cubicBezTo>
                  <a:pt x="593" y="1344"/>
                  <a:pt x="594" y="1344"/>
                  <a:pt x="595" y="1344"/>
                </a:cubicBezTo>
                <a:cubicBezTo>
                  <a:pt x="596" y="1344"/>
                  <a:pt x="597" y="1344"/>
                  <a:pt x="597" y="1344"/>
                </a:cubicBezTo>
                <a:close/>
                <a:moveTo>
                  <a:pt x="593" y="1332"/>
                </a:moveTo>
                <a:cubicBezTo>
                  <a:pt x="591" y="1333"/>
                  <a:pt x="589" y="1335"/>
                  <a:pt x="589" y="1338"/>
                </a:cubicBezTo>
                <a:cubicBezTo>
                  <a:pt x="589" y="1339"/>
                  <a:pt x="589" y="1340"/>
                  <a:pt x="590" y="1341"/>
                </a:cubicBezTo>
                <a:cubicBezTo>
                  <a:pt x="587" y="1345"/>
                  <a:pt x="584" y="1350"/>
                  <a:pt x="582" y="1353"/>
                </a:cubicBezTo>
                <a:cubicBezTo>
                  <a:pt x="582" y="1353"/>
                  <a:pt x="581" y="1353"/>
                  <a:pt x="581" y="1353"/>
                </a:cubicBezTo>
                <a:cubicBezTo>
                  <a:pt x="579" y="1353"/>
                  <a:pt x="576" y="1355"/>
                  <a:pt x="576" y="1357"/>
                </a:cubicBezTo>
                <a:cubicBezTo>
                  <a:pt x="574" y="1357"/>
                  <a:pt x="573" y="1357"/>
                  <a:pt x="572" y="1357"/>
                </a:cubicBezTo>
                <a:cubicBezTo>
                  <a:pt x="580" y="1345"/>
                  <a:pt x="588" y="1334"/>
                  <a:pt x="595" y="1321"/>
                </a:cubicBezTo>
                <a:cubicBezTo>
                  <a:pt x="595" y="1322"/>
                  <a:pt x="594" y="1328"/>
                  <a:pt x="593" y="1332"/>
                </a:cubicBezTo>
                <a:close/>
                <a:moveTo>
                  <a:pt x="576" y="1361"/>
                </a:moveTo>
                <a:cubicBezTo>
                  <a:pt x="576" y="1363"/>
                  <a:pt x="579" y="1365"/>
                  <a:pt x="581" y="1365"/>
                </a:cubicBezTo>
                <a:cubicBezTo>
                  <a:pt x="582" y="1365"/>
                  <a:pt x="583" y="1365"/>
                  <a:pt x="584" y="1365"/>
                </a:cubicBezTo>
                <a:cubicBezTo>
                  <a:pt x="586" y="1367"/>
                  <a:pt x="588" y="1370"/>
                  <a:pt x="590" y="1372"/>
                </a:cubicBezTo>
                <a:cubicBezTo>
                  <a:pt x="590" y="1373"/>
                  <a:pt x="589" y="1374"/>
                  <a:pt x="589" y="1375"/>
                </a:cubicBezTo>
                <a:cubicBezTo>
                  <a:pt x="589" y="1376"/>
                  <a:pt x="589" y="1376"/>
                  <a:pt x="590" y="1376"/>
                </a:cubicBezTo>
                <a:cubicBezTo>
                  <a:pt x="585" y="1379"/>
                  <a:pt x="579" y="1382"/>
                  <a:pt x="574" y="1384"/>
                </a:cubicBezTo>
                <a:cubicBezTo>
                  <a:pt x="573" y="1383"/>
                  <a:pt x="571" y="1382"/>
                  <a:pt x="569" y="1382"/>
                </a:cubicBezTo>
                <a:cubicBezTo>
                  <a:pt x="569" y="1382"/>
                  <a:pt x="568" y="1382"/>
                  <a:pt x="568" y="1382"/>
                </a:cubicBezTo>
                <a:cubicBezTo>
                  <a:pt x="566" y="1379"/>
                  <a:pt x="564" y="1376"/>
                  <a:pt x="561" y="1374"/>
                </a:cubicBezTo>
                <a:cubicBezTo>
                  <a:pt x="564" y="1370"/>
                  <a:pt x="570" y="1361"/>
                  <a:pt x="570" y="1361"/>
                </a:cubicBezTo>
                <a:cubicBezTo>
                  <a:pt x="571" y="1361"/>
                  <a:pt x="573" y="1361"/>
                  <a:pt x="576" y="1361"/>
                </a:cubicBezTo>
                <a:close/>
                <a:moveTo>
                  <a:pt x="565" y="1384"/>
                </a:moveTo>
                <a:cubicBezTo>
                  <a:pt x="564" y="1385"/>
                  <a:pt x="563" y="1387"/>
                  <a:pt x="563" y="1388"/>
                </a:cubicBezTo>
                <a:cubicBezTo>
                  <a:pt x="563" y="1390"/>
                  <a:pt x="565" y="1392"/>
                  <a:pt x="567" y="1393"/>
                </a:cubicBezTo>
                <a:cubicBezTo>
                  <a:pt x="567" y="1393"/>
                  <a:pt x="567" y="1394"/>
                  <a:pt x="566" y="1394"/>
                </a:cubicBezTo>
                <a:cubicBezTo>
                  <a:pt x="566" y="1397"/>
                  <a:pt x="563" y="1400"/>
                  <a:pt x="560" y="1403"/>
                </a:cubicBezTo>
                <a:cubicBezTo>
                  <a:pt x="559" y="1402"/>
                  <a:pt x="558" y="1402"/>
                  <a:pt x="556" y="1402"/>
                </a:cubicBezTo>
                <a:cubicBezTo>
                  <a:pt x="555" y="1402"/>
                  <a:pt x="555" y="1402"/>
                  <a:pt x="554" y="1402"/>
                </a:cubicBezTo>
                <a:cubicBezTo>
                  <a:pt x="552" y="1400"/>
                  <a:pt x="551" y="1398"/>
                  <a:pt x="549" y="1396"/>
                </a:cubicBezTo>
                <a:cubicBezTo>
                  <a:pt x="552" y="1389"/>
                  <a:pt x="556" y="1383"/>
                  <a:pt x="559" y="1376"/>
                </a:cubicBezTo>
                <a:cubicBezTo>
                  <a:pt x="561" y="1379"/>
                  <a:pt x="564" y="1381"/>
                  <a:pt x="565" y="1384"/>
                </a:cubicBezTo>
                <a:close/>
                <a:moveTo>
                  <a:pt x="551" y="1404"/>
                </a:moveTo>
                <a:cubicBezTo>
                  <a:pt x="551" y="1405"/>
                  <a:pt x="550" y="1406"/>
                  <a:pt x="550" y="1408"/>
                </a:cubicBezTo>
                <a:cubicBezTo>
                  <a:pt x="550" y="1409"/>
                  <a:pt x="551" y="1410"/>
                  <a:pt x="551" y="1410"/>
                </a:cubicBezTo>
                <a:cubicBezTo>
                  <a:pt x="548" y="1413"/>
                  <a:pt x="544" y="1416"/>
                  <a:pt x="542" y="1418"/>
                </a:cubicBezTo>
                <a:cubicBezTo>
                  <a:pt x="542" y="1418"/>
                  <a:pt x="542" y="1418"/>
                  <a:pt x="541" y="1418"/>
                </a:cubicBezTo>
                <a:cubicBezTo>
                  <a:pt x="543" y="1411"/>
                  <a:pt x="545" y="1405"/>
                  <a:pt x="548" y="1399"/>
                </a:cubicBezTo>
                <a:cubicBezTo>
                  <a:pt x="549" y="1401"/>
                  <a:pt x="550" y="1402"/>
                  <a:pt x="551" y="1404"/>
                </a:cubicBezTo>
                <a:close/>
                <a:moveTo>
                  <a:pt x="542" y="1430"/>
                </a:moveTo>
                <a:cubicBezTo>
                  <a:pt x="542" y="1430"/>
                  <a:pt x="543" y="1430"/>
                  <a:pt x="543" y="1430"/>
                </a:cubicBezTo>
                <a:cubicBezTo>
                  <a:pt x="546" y="1432"/>
                  <a:pt x="549" y="1436"/>
                  <a:pt x="552" y="1438"/>
                </a:cubicBezTo>
                <a:cubicBezTo>
                  <a:pt x="551" y="1439"/>
                  <a:pt x="551" y="1441"/>
                  <a:pt x="551" y="1442"/>
                </a:cubicBezTo>
                <a:cubicBezTo>
                  <a:pt x="551" y="1443"/>
                  <a:pt x="551" y="1444"/>
                  <a:pt x="551" y="1445"/>
                </a:cubicBezTo>
                <a:cubicBezTo>
                  <a:pt x="549" y="1448"/>
                  <a:pt x="547" y="1452"/>
                  <a:pt x="546" y="1455"/>
                </a:cubicBezTo>
                <a:cubicBezTo>
                  <a:pt x="545" y="1455"/>
                  <a:pt x="544" y="1455"/>
                  <a:pt x="544" y="1455"/>
                </a:cubicBezTo>
                <a:cubicBezTo>
                  <a:pt x="541" y="1455"/>
                  <a:pt x="539" y="1456"/>
                  <a:pt x="538" y="1458"/>
                </a:cubicBezTo>
                <a:cubicBezTo>
                  <a:pt x="538" y="1448"/>
                  <a:pt x="538" y="1439"/>
                  <a:pt x="539" y="1429"/>
                </a:cubicBezTo>
                <a:cubicBezTo>
                  <a:pt x="540" y="1429"/>
                  <a:pt x="541" y="1430"/>
                  <a:pt x="542" y="1430"/>
                </a:cubicBezTo>
                <a:close/>
                <a:moveTo>
                  <a:pt x="622" y="1569"/>
                </a:moveTo>
                <a:cubicBezTo>
                  <a:pt x="620" y="1568"/>
                  <a:pt x="618" y="1567"/>
                  <a:pt x="616" y="1566"/>
                </a:cubicBezTo>
                <a:cubicBezTo>
                  <a:pt x="616" y="1566"/>
                  <a:pt x="616" y="1565"/>
                  <a:pt x="617" y="1565"/>
                </a:cubicBezTo>
                <a:cubicBezTo>
                  <a:pt x="617" y="1565"/>
                  <a:pt x="621" y="1567"/>
                  <a:pt x="623" y="1566"/>
                </a:cubicBezTo>
                <a:cubicBezTo>
                  <a:pt x="624" y="1566"/>
                  <a:pt x="624" y="1565"/>
                  <a:pt x="624" y="1564"/>
                </a:cubicBezTo>
                <a:cubicBezTo>
                  <a:pt x="623" y="1562"/>
                  <a:pt x="620" y="1560"/>
                  <a:pt x="620" y="1560"/>
                </a:cubicBezTo>
                <a:cubicBezTo>
                  <a:pt x="620" y="1559"/>
                  <a:pt x="620" y="1559"/>
                  <a:pt x="621" y="1559"/>
                </a:cubicBezTo>
                <a:cubicBezTo>
                  <a:pt x="622" y="1559"/>
                  <a:pt x="627" y="1561"/>
                  <a:pt x="628" y="1560"/>
                </a:cubicBezTo>
                <a:cubicBezTo>
                  <a:pt x="629" y="1559"/>
                  <a:pt x="629" y="1559"/>
                  <a:pt x="629" y="1558"/>
                </a:cubicBezTo>
                <a:cubicBezTo>
                  <a:pt x="628" y="1557"/>
                  <a:pt x="625" y="1554"/>
                  <a:pt x="624" y="1554"/>
                </a:cubicBezTo>
                <a:cubicBezTo>
                  <a:pt x="624" y="1553"/>
                  <a:pt x="625" y="1553"/>
                  <a:pt x="625" y="1552"/>
                </a:cubicBezTo>
                <a:cubicBezTo>
                  <a:pt x="625" y="1552"/>
                  <a:pt x="625" y="1552"/>
                  <a:pt x="625" y="1552"/>
                </a:cubicBezTo>
                <a:cubicBezTo>
                  <a:pt x="626" y="1553"/>
                  <a:pt x="629" y="1554"/>
                  <a:pt x="630" y="1555"/>
                </a:cubicBezTo>
                <a:cubicBezTo>
                  <a:pt x="631" y="1555"/>
                  <a:pt x="634" y="1555"/>
                  <a:pt x="634" y="1553"/>
                </a:cubicBezTo>
                <a:cubicBezTo>
                  <a:pt x="633" y="1551"/>
                  <a:pt x="629" y="1548"/>
                  <a:pt x="628" y="1548"/>
                </a:cubicBezTo>
                <a:cubicBezTo>
                  <a:pt x="629" y="1548"/>
                  <a:pt x="629" y="1547"/>
                  <a:pt x="630" y="1547"/>
                </a:cubicBezTo>
                <a:cubicBezTo>
                  <a:pt x="632" y="1548"/>
                  <a:pt x="634" y="1549"/>
                  <a:pt x="636" y="1548"/>
                </a:cubicBezTo>
                <a:cubicBezTo>
                  <a:pt x="638" y="1548"/>
                  <a:pt x="638" y="1546"/>
                  <a:pt x="637" y="1544"/>
                </a:cubicBezTo>
                <a:cubicBezTo>
                  <a:pt x="637" y="1543"/>
                  <a:pt x="634" y="1542"/>
                  <a:pt x="634" y="1542"/>
                </a:cubicBezTo>
                <a:cubicBezTo>
                  <a:pt x="634" y="1541"/>
                  <a:pt x="634" y="1541"/>
                  <a:pt x="634" y="1541"/>
                </a:cubicBezTo>
                <a:cubicBezTo>
                  <a:pt x="636" y="1542"/>
                  <a:pt x="638" y="1542"/>
                  <a:pt x="639" y="1542"/>
                </a:cubicBezTo>
                <a:cubicBezTo>
                  <a:pt x="641" y="1542"/>
                  <a:pt x="643" y="1540"/>
                  <a:pt x="642" y="1538"/>
                </a:cubicBezTo>
                <a:cubicBezTo>
                  <a:pt x="641" y="1537"/>
                  <a:pt x="640" y="1536"/>
                  <a:pt x="639" y="1536"/>
                </a:cubicBezTo>
                <a:cubicBezTo>
                  <a:pt x="639" y="1535"/>
                  <a:pt x="639" y="1535"/>
                  <a:pt x="640" y="1534"/>
                </a:cubicBezTo>
                <a:cubicBezTo>
                  <a:pt x="641" y="1536"/>
                  <a:pt x="643" y="1537"/>
                  <a:pt x="645" y="1536"/>
                </a:cubicBezTo>
                <a:cubicBezTo>
                  <a:pt x="646" y="1536"/>
                  <a:pt x="648" y="1535"/>
                  <a:pt x="647" y="1533"/>
                </a:cubicBezTo>
                <a:cubicBezTo>
                  <a:pt x="646" y="1532"/>
                  <a:pt x="644" y="1529"/>
                  <a:pt x="643" y="1529"/>
                </a:cubicBezTo>
                <a:cubicBezTo>
                  <a:pt x="645" y="1526"/>
                  <a:pt x="647" y="1523"/>
                  <a:pt x="648" y="1521"/>
                </a:cubicBezTo>
                <a:cubicBezTo>
                  <a:pt x="649" y="1523"/>
                  <a:pt x="650" y="1525"/>
                  <a:pt x="651" y="1527"/>
                </a:cubicBezTo>
                <a:cubicBezTo>
                  <a:pt x="650" y="1528"/>
                  <a:pt x="649" y="1528"/>
                  <a:pt x="649" y="1529"/>
                </a:cubicBezTo>
                <a:cubicBezTo>
                  <a:pt x="648" y="1530"/>
                  <a:pt x="648" y="1531"/>
                  <a:pt x="648" y="1533"/>
                </a:cubicBezTo>
                <a:cubicBezTo>
                  <a:pt x="649" y="1534"/>
                  <a:pt x="651" y="1534"/>
                  <a:pt x="652" y="1534"/>
                </a:cubicBezTo>
                <a:cubicBezTo>
                  <a:pt x="653" y="1533"/>
                  <a:pt x="654" y="1532"/>
                  <a:pt x="654" y="1531"/>
                </a:cubicBezTo>
                <a:cubicBezTo>
                  <a:pt x="655" y="1532"/>
                  <a:pt x="655" y="1533"/>
                  <a:pt x="656" y="1534"/>
                </a:cubicBezTo>
                <a:cubicBezTo>
                  <a:pt x="655" y="1534"/>
                  <a:pt x="654" y="1534"/>
                  <a:pt x="653" y="1535"/>
                </a:cubicBezTo>
                <a:cubicBezTo>
                  <a:pt x="652" y="1536"/>
                  <a:pt x="651" y="1538"/>
                  <a:pt x="652" y="1539"/>
                </a:cubicBezTo>
                <a:cubicBezTo>
                  <a:pt x="653" y="1541"/>
                  <a:pt x="655" y="1541"/>
                  <a:pt x="657" y="1540"/>
                </a:cubicBezTo>
                <a:cubicBezTo>
                  <a:pt x="658" y="1539"/>
                  <a:pt x="659" y="1538"/>
                  <a:pt x="659" y="1537"/>
                </a:cubicBezTo>
                <a:cubicBezTo>
                  <a:pt x="660" y="1538"/>
                  <a:pt x="660" y="1538"/>
                  <a:pt x="661" y="1539"/>
                </a:cubicBezTo>
                <a:cubicBezTo>
                  <a:pt x="660" y="1539"/>
                  <a:pt x="659" y="1540"/>
                  <a:pt x="658" y="1540"/>
                </a:cubicBezTo>
                <a:cubicBezTo>
                  <a:pt x="655" y="1542"/>
                  <a:pt x="658" y="1547"/>
                  <a:pt x="661" y="1545"/>
                </a:cubicBezTo>
                <a:cubicBezTo>
                  <a:pt x="662" y="1545"/>
                  <a:pt x="663" y="1544"/>
                  <a:pt x="664" y="1542"/>
                </a:cubicBezTo>
                <a:cubicBezTo>
                  <a:pt x="665" y="1543"/>
                  <a:pt x="665" y="1544"/>
                  <a:pt x="666" y="1544"/>
                </a:cubicBezTo>
                <a:cubicBezTo>
                  <a:pt x="665" y="1545"/>
                  <a:pt x="664" y="1546"/>
                  <a:pt x="663" y="1546"/>
                </a:cubicBezTo>
                <a:cubicBezTo>
                  <a:pt x="660" y="1549"/>
                  <a:pt x="665" y="1553"/>
                  <a:pt x="668" y="1551"/>
                </a:cubicBezTo>
                <a:cubicBezTo>
                  <a:pt x="668" y="1550"/>
                  <a:pt x="669" y="1549"/>
                  <a:pt x="670" y="1548"/>
                </a:cubicBezTo>
                <a:cubicBezTo>
                  <a:pt x="671" y="1549"/>
                  <a:pt x="671" y="1549"/>
                  <a:pt x="672" y="1550"/>
                </a:cubicBezTo>
                <a:cubicBezTo>
                  <a:pt x="672" y="1550"/>
                  <a:pt x="669" y="1551"/>
                  <a:pt x="668" y="1552"/>
                </a:cubicBezTo>
                <a:cubicBezTo>
                  <a:pt x="667" y="1553"/>
                  <a:pt x="667" y="1555"/>
                  <a:pt x="668" y="1556"/>
                </a:cubicBezTo>
                <a:cubicBezTo>
                  <a:pt x="668" y="1557"/>
                  <a:pt x="670" y="1557"/>
                  <a:pt x="671" y="1557"/>
                </a:cubicBezTo>
                <a:cubicBezTo>
                  <a:pt x="673" y="1556"/>
                  <a:pt x="675" y="1553"/>
                  <a:pt x="675" y="1553"/>
                </a:cubicBezTo>
                <a:cubicBezTo>
                  <a:pt x="676" y="1553"/>
                  <a:pt x="676" y="1554"/>
                  <a:pt x="677" y="1554"/>
                </a:cubicBezTo>
                <a:cubicBezTo>
                  <a:pt x="676" y="1555"/>
                  <a:pt x="674" y="1556"/>
                  <a:pt x="673" y="1557"/>
                </a:cubicBezTo>
                <a:cubicBezTo>
                  <a:pt x="672" y="1558"/>
                  <a:pt x="671" y="1560"/>
                  <a:pt x="672" y="1562"/>
                </a:cubicBezTo>
                <a:cubicBezTo>
                  <a:pt x="673" y="1563"/>
                  <a:pt x="675" y="1564"/>
                  <a:pt x="676" y="1563"/>
                </a:cubicBezTo>
                <a:cubicBezTo>
                  <a:pt x="678" y="1562"/>
                  <a:pt x="680" y="1560"/>
                  <a:pt x="681" y="1559"/>
                </a:cubicBezTo>
                <a:cubicBezTo>
                  <a:pt x="681" y="1559"/>
                  <a:pt x="682" y="1560"/>
                  <a:pt x="682" y="1561"/>
                </a:cubicBezTo>
                <a:cubicBezTo>
                  <a:pt x="681" y="1561"/>
                  <a:pt x="679" y="1563"/>
                  <a:pt x="678" y="1564"/>
                </a:cubicBezTo>
                <a:cubicBezTo>
                  <a:pt x="675" y="1566"/>
                  <a:pt x="679" y="1571"/>
                  <a:pt x="682" y="1569"/>
                </a:cubicBezTo>
                <a:cubicBezTo>
                  <a:pt x="683" y="1568"/>
                  <a:pt x="684" y="1566"/>
                  <a:pt x="685" y="1565"/>
                </a:cubicBezTo>
                <a:cubicBezTo>
                  <a:pt x="686" y="1566"/>
                  <a:pt x="686" y="1567"/>
                  <a:pt x="687" y="1568"/>
                </a:cubicBezTo>
                <a:cubicBezTo>
                  <a:pt x="686" y="1568"/>
                  <a:pt x="684" y="1569"/>
                  <a:pt x="683" y="1570"/>
                </a:cubicBezTo>
                <a:cubicBezTo>
                  <a:pt x="682" y="1571"/>
                  <a:pt x="681" y="1572"/>
                  <a:pt x="682" y="1574"/>
                </a:cubicBezTo>
                <a:cubicBezTo>
                  <a:pt x="683" y="1576"/>
                  <a:pt x="685" y="1576"/>
                  <a:pt x="687" y="1574"/>
                </a:cubicBezTo>
                <a:cubicBezTo>
                  <a:pt x="688" y="1574"/>
                  <a:pt x="689" y="1573"/>
                  <a:pt x="689" y="1572"/>
                </a:cubicBezTo>
                <a:cubicBezTo>
                  <a:pt x="690" y="1573"/>
                  <a:pt x="690" y="1574"/>
                  <a:pt x="690" y="1575"/>
                </a:cubicBezTo>
                <a:cubicBezTo>
                  <a:pt x="690" y="1575"/>
                  <a:pt x="686" y="1576"/>
                  <a:pt x="686" y="1578"/>
                </a:cubicBezTo>
                <a:cubicBezTo>
                  <a:pt x="685" y="1580"/>
                  <a:pt x="686" y="1583"/>
                  <a:pt x="689" y="1582"/>
                </a:cubicBezTo>
                <a:cubicBezTo>
                  <a:pt x="690" y="1581"/>
                  <a:pt x="691" y="1580"/>
                  <a:pt x="692" y="1579"/>
                </a:cubicBezTo>
                <a:cubicBezTo>
                  <a:pt x="692" y="1579"/>
                  <a:pt x="692" y="1579"/>
                  <a:pt x="692" y="1579"/>
                </a:cubicBezTo>
                <a:cubicBezTo>
                  <a:pt x="693" y="1580"/>
                  <a:pt x="693" y="1581"/>
                  <a:pt x="693" y="1582"/>
                </a:cubicBezTo>
                <a:cubicBezTo>
                  <a:pt x="692" y="1583"/>
                  <a:pt x="690" y="1583"/>
                  <a:pt x="689" y="1585"/>
                </a:cubicBezTo>
                <a:cubicBezTo>
                  <a:pt x="688" y="1586"/>
                  <a:pt x="688" y="1587"/>
                  <a:pt x="689" y="1588"/>
                </a:cubicBezTo>
                <a:cubicBezTo>
                  <a:pt x="689" y="1589"/>
                  <a:pt x="691" y="1590"/>
                  <a:pt x="692" y="1589"/>
                </a:cubicBezTo>
                <a:cubicBezTo>
                  <a:pt x="693" y="1589"/>
                  <a:pt x="694" y="1588"/>
                  <a:pt x="695" y="1588"/>
                </a:cubicBezTo>
                <a:cubicBezTo>
                  <a:pt x="695" y="1588"/>
                  <a:pt x="696" y="1589"/>
                  <a:pt x="696" y="1590"/>
                </a:cubicBezTo>
                <a:cubicBezTo>
                  <a:pt x="694" y="1590"/>
                  <a:pt x="693" y="1591"/>
                  <a:pt x="692" y="1591"/>
                </a:cubicBezTo>
                <a:cubicBezTo>
                  <a:pt x="690" y="1593"/>
                  <a:pt x="691" y="1596"/>
                  <a:pt x="693" y="1596"/>
                </a:cubicBezTo>
                <a:cubicBezTo>
                  <a:pt x="695" y="1596"/>
                  <a:pt x="696" y="1596"/>
                  <a:pt x="697" y="1595"/>
                </a:cubicBezTo>
                <a:cubicBezTo>
                  <a:pt x="697" y="1596"/>
                  <a:pt x="697" y="1597"/>
                  <a:pt x="698" y="1598"/>
                </a:cubicBezTo>
                <a:cubicBezTo>
                  <a:pt x="696" y="1598"/>
                  <a:pt x="695" y="1598"/>
                  <a:pt x="694" y="1599"/>
                </a:cubicBezTo>
                <a:cubicBezTo>
                  <a:pt x="690" y="1599"/>
                  <a:pt x="692" y="1605"/>
                  <a:pt x="696" y="1604"/>
                </a:cubicBezTo>
                <a:cubicBezTo>
                  <a:pt x="696" y="1604"/>
                  <a:pt x="697" y="1604"/>
                  <a:pt x="698" y="1603"/>
                </a:cubicBezTo>
                <a:cubicBezTo>
                  <a:pt x="699" y="1604"/>
                  <a:pt x="699" y="1605"/>
                  <a:pt x="699" y="1606"/>
                </a:cubicBezTo>
                <a:cubicBezTo>
                  <a:pt x="699" y="1606"/>
                  <a:pt x="695" y="1607"/>
                  <a:pt x="693" y="1608"/>
                </a:cubicBezTo>
                <a:cubicBezTo>
                  <a:pt x="693" y="1609"/>
                  <a:pt x="693" y="1611"/>
                  <a:pt x="694" y="1612"/>
                </a:cubicBezTo>
                <a:cubicBezTo>
                  <a:pt x="694" y="1612"/>
                  <a:pt x="699" y="1612"/>
                  <a:pt x="700" y="1612"/>
                </a:cubicBezTo>
                <a:cubicBezTo>
                  <a:pt x="700" y="1613"/>
                  <a:pt x="700" y="1614"/>
                  <a:pt x="700" y="1615"/>
                </a:cubicBezTo>
                <a:cubicBezTo>
                  <a:pt x="700" y="1615"/>
                  <a:pt x="697" y="1615"/>
                  <a:pt x="695" y="1615"/>
                </a:cubicBezTo>
                <a:cubicBezTo>
                  <a:pt x="693" y="1616"/>
                  <a:pt x="693" y="1620"/>
                  <a:pt x="695" y="1621"/>
                </a:cubicBezTo>
                <a:cubicBezTo>
                  <a:pt x="697" y="1621"/>
                  <a:pt x="699" y="1621"/>
                  <a:pt x="700" y="1621"/>
                </a:cubicBezTo>
                <a:cubicBezTo>
                  <a:pt x="700" y="1621"/>
                  <a:pt x="700" y="1622"/>
                  <a:pt x="700" y="1623"/>
                </a:cubicBezTo>
                <a:cubicBezTo>
                  <a:pt x="699" y="1623"/>
                  <a:pt x="697" y="1623"/>
                  <a:pt x="696" y="1623"/>
                </a:cubicBezTo>
                <a:cubicBezTo>
                  <a:pt x="694" y="1624"/>
                  <a:pt x="694" y="1627"/>
                  <a:pt x="696" y="1628"/>
                </a:cubicBezTo>
                <a:cubicBezTo>
                  <a:pt x="698" y="1629"/>
                  <a:pt x="699" y="1629"/>
                  <a:pt x="701" y="1628"/>
                </a:cubicBezTo>
                <a:cubicBezTo>
                  <a:pt x="701" y="1629"/>
                  <a:pt x="701" y="1630"/>
                  <a:pt x="701" y="1630"/>
                </a:cubicBezTo>
                <a:cubicBezTo>
                  <a:pt x="698" y="1633"/>
                  <a:pt x="694" y="1635"/>
                  <a:pt x="691" y="1638"/>
                </a:cubicBezTo>
                <a:cubicBezTo>
                  <a:pt x="691" y="1609"/>
                  <a:pt x="660" y="1589"/>
                  <a:pt x="643" y="1569"/>
                </a:cubicBezTo>
                <a:cubicBezTo>
                  <a:pt x="643" y="1569"/>
                  <a:pt x="643" y="1569"/>
                  <a:pt x="643" y="1569"/>
                </a:cubicBezTo>
                <a:cubicBezTo>
                  <a:pt x="643" y="1568"/>
                  <a:pt x="642" y="1568"/>
                  <a:pt x="641" y="1569"/>
                </a:cubicBezTo>
                <a:cubicBezTo>
                  <a:pt x="639" y="1581"/>
                  <a:pt x="627" y="1588"/>
                  <a:pt x="620" y="1598"/>
                </a:cubicBezTo>
                <a:cubicBezTo>
                  <a:pt x="614" y="1607"/>
                  <a:pt x="611" y="1617"/>
                  <a:pt x="612" y="1627"/>
                </a:cubicBezTo>
                <a:cubicBezTo>
                  <a:pt x="609" y="1625"/>
                  <a:pt x="606" y="1624"/>
                  <a:pt x="603" y="1623"/>
                </a:cubicBezTo>
                <a:cubicBezTo>
                  <a:pt x="604" y="1623"/>
                  <a:pt x="605" y="1622"/>
                  <a:pt x="605" y="1621"/>
                </a:cubicBezTo>
                <a:cubicBezTo>
                  <a:pt x="607" y="1620"/>
                  <a:pt x="606" y="1618"/>
                  <a:pt x="604" y="1617"/>
                </a:cubicBezTo>
                <a:cubicBezTo>
                  <a:pt x="603" y="1617"/>
                  <a:pt x="601" y="1617"/>
                  <a:pt x="600" y="1617"/>
                </a:cubicBezTo>
                <a:cubicBezTo>
                  <a:pt x="600" y="1617"/>
                  <a:pt x="600" y="1615"/>
                  <a:pt x="600" y="1615"/>
                </a:cubicBezTo>
                <a:cubicBezTo>
                  <a:pt x="601" y="1615"/>
                  <a:pt x="604" y="1615"/>
                  <a:pt x="606" y="1614"/>
                </a:cubicBezTo>
                <a:cubicBezTo>
                  <a:pt x="606" y="1613"/>
                  <a:pt x="606" y="1612"/>
                  <a:pt x="606" y="1611"/>
                </a:cubicBezTo>
                <a:cubicBezTo>
                  <a:pt x="604" y="1610"/>
                  <a:pt x="602" y="1610"/>
                  <a:pt x="600" y="1610"/>
                </a:cubicBezTo>
                <a:cubicBezTo>
                  <a:pt x="600" y="1609"/>
                  <a:pt x="600" y="1609"/>
                  <a:pt x="600" y="1608"/>
                </a:cubicBezTo>
                <a:cubicBezTo>
                  <a:pt x="600" y="1608"/>
                  <a:pt x="605" y="1608"/>
                  <a:pt x="606" y="1608"/>
                </a:cubicBezTo>
                <a:cubicBezTo>
                  <a:pt x="608" y="1607"/>
                  <a:pt x="608" y="1605"/>
                  <a:pt x="607" y="1604"/>
                </a:cubicBezTo>
                <a:cubicBezTo>
                  <a:pt x="606" y="1602"/>
                  <a:pt x="602" y="1602"/>
                  <a:pt x="601" y="1602"/>
                </a:cubicBezTo>
                <a:cubicBezTo>
                  <a:pt x="601" y="1601"/>
                  <a:pt x="601" y="1600"/>
                  <a:pt x="601" y="1599"/>
                </a:cubicBezTo>
                <a:cubicBezTo>
                  <a:pt x="602" y="1600"/>
                  <a:pt x="603" y="1601"/>
                  <a:pt x="605" y="1601"/>
                </a:cubicBezTo>
                <a:cubicBezTo>
                  <a:pt x="606" y="1601"/>
                  <a:pt x="608" y="1601"/>
                  <a:pt x="609" y="1600"/>
                </a:cubicBezTo>
                <a:cubicBezTo>
                  <a:pt x="610" y="1599"/>
                  <a:pt x="610" y="1597"/>
                  <a:pt x="609" y="1597"/>
                </a:cubicBezTo>
                <a:cubicBezTo>
                  <a:pt x="608" y="1596"/>
                  <a:pt x="607" y="1595"/>
                  <a:pt x="605" y="1595"/>
                </a:cubicBezTo>
                <a:cubicBezTo>
                  <a:pt x="604" y="1595"/>
                  <a:pt x="603" y="1595"/>
                  <a:pt x="602" y="1595"/>
                </a:cubicBezTo>
                <a:cubicBezTo>
                  <a:pt x="602" y="1594"/>
                  <a:pt x="603" y="1593"/>
                  <a:pt x="603" y="1592"/>
                </a:cubicBezTo>
                <a:cubicBezTo>
                  <a:pt x="604" y="1592"/>
                  <a:pt x="609" y="1592"/>
                  <a:pt x="611" y="1591"/>
                </a:cubicBezTo>
                <a:cubicBezTo>
                  <a:pt x="611" y="1591"/>
                  <a:pt x="611" y="1590"/>
                  <a:pt x="611" y="1589"/>
                </a:cubicBezTo>
                <a:cubicBezTo>
                  <a:pt x="610" y="1587"/>
                  <a:pt x="608" y="1587"/>
                  <a:pt x="606" y="1586"/>
                </a:cubicBezTo>
                <a:cubicBezTo>
                  <a:pt x="606" y="1586"/>
                  <a:pt x="606" y="1585"/>
                  <a:pt x="606" y="1584"/>
                </a:cubicBezTo>
                <a:cubicBezTo>
                  <a:pt x="606" y="1585"/>
                  <a:pt x="611" y="1586"/>
                  <a:pt x="613" y="1586"/>
                </a:cubicBezTo>
                <a:cubicBezTo>
                  <a:pt x="614" y="1586"/>
                  <a:pt x="615" y="1583"/>
                  <a:pt x="614" y="1582"/>
                </a:cubicBezTo>
                <a:cubicBezTo>
                  <a:pt x="612" y="1581"/>
                  <a:pt x="610" y="1580"/>
                  <a:pt x="608" y="1580"/>
                </a:cubicBezTo>
                <a:cubicBezTo>
                  <a:pt x="608" y="1580"/>
                  <a:pt x="608" y="1580"/>
                  <a:pt x="608" y="1580"/>
                </a:cubicBezTo>
                <a:cubicBezTo>
                  <a:pt x="608" y="1579"/>
                  <a:pt x="609" y="1578"/>
                  <a:pt x="609" y="1577"/>
                </a:cubicBezTo>
                <a:cubicBezTo>
                  <a:pt x="609" y="1578"/>
                  <a:pt x="614" y="1579"/>
                  <a:pt x="616" y="1578"/>
                </a:cubicBezTo>
                <a:cubicBezTo>
                  <a:pt x="618" y="1578"/>
                  <a:pt x="618" y="1576"/>
                  <a:pt x="617" y="1575"/>
                </a:cubicBezTo>
                <a:cubicBezTo>
                  <a:pt x="616" y="1573"/>
                  <a:pt x="614" y="1573"/>
                  <a:pt x="612" y="1572"/>
                </a:cubicBezTo>
                <a:cubicBezTo>
                  <a:pt x="612" y="1572"/>
                  <a:pt x="613" y="1571"/>
                  <a:pt x="613" y="1571"/>
                </a:cubicBezTo>
                <a:cubicBezTo>
                  <a:pt x="615" y="1572"/>
                  <a:pt x="618" y="1574"/>
                  <a:pt x="620" y="1573"/>
                </a:cubicBezTo>
                <a:cubicBezTo>
                  <a:pt x="622" y="1573"/>
                  <a:pt x="623" y="1571"/>
                  <a:pt x="622" y="1569"/>
                </a:cubicBezTo>
                <a:close/>
                <a:moveTo>
                  <a:pt x="689" y="1426"/>
                </a:moveTo>
                <a:cubicBezTo>
                  <a:pt x="689" y="1426"/>
                  <a:pt x="689" y="1426"/>
                  <a:pt x="689" y="1426"/>
                </a:cubicBezTo>
                <a:cubicBezTo>
                  <a:pt x="689" y="1430"/>
                  <a:pt x="691" y="1433"/>
                  <a:pt x="692" y="1436"/>
                </a:cubicBezTo>
                <a:cubicBezTo>
                  <a:pt x="691" y="1437"/>
                  <a:pt x="690" y="1439"/>
                  <a:pt x="690" y="1441"/>
                </a:cubicBezTo>
                <a:cubicBezTo>
                  <a:pt x="690" y="1441"/>
                  <a:pt x="690" y="1441"/>
                  <a:pt x="690" y="1442"/>
                </a:cubicBezTo>
                <a:cubicBezTo>
                  <a:pt x="685" y="1443"/>
                  <a:pt x="679" y="1444"/>
                  <a:pt x="676" y="1445"/>
                </a:cubicBezTo>
                <a:cubicBezTo>
                  <a:pt x="676" y="1441"/>
                  <a:pt x="675" y="1436"/>
                  <a:pt x="675" y="1431"/>
                </a:cubicBezTo>
                <a:cubicBezTo>
                  <a:pt x="676" y="1427"/>
                  <a:pt x="679" y="1423"/>
                  <a:pt x="683" y="1419"/>
                </a:cubicBezTo>
                <a:cubicBezTo>
                  <a:pt x="683" y="1420"/>
                  <a:pt x="683" y="1420"/>
                  <a:pt x="683" y="1420"/>
                </a:cubicBezTo>
                <a:cubicBezTo>
                  <a:pt x="683" y="1424"/>
                  <a:pt x="685" y="1426"/>
                  <a:pt x="689" y="1426"/>
                </a:cubicBezTo>
                <a:close/>
                <a:moveTo>
                  <a:pt x="708" y="1404"/>
                </a:moveTo>
                <a:cubicBezTo>
                  <a:pt x="706" y="1405"/>
                  <a:pt x="704" y="1407"/>
                  <a:pt x="704" y="1409"/>
                </a:cubicBezTo>
                <a:cubicBezTo>
                  <a:pt x="704" y="1410"/>
                  <a:pt x="704" y="1410"/>
                  <a:pt x="704" y="1411"/>
                </a:cubicBezTo>
                <a:cubicBezTo>
                  <a:pt x="701" y="1413"/>
                  <a:pt x="696" y="1415"/>
                  <a:pt x="693" y="1417"/>
                </a:cubicBezTo>
                <a:cubicBezTo>
                  <a:pt x="692" y="1415"/>
                  <a:pt x="691" y="1414"/>
                  <a:pt x="689" y="1414"/>
                </a:cubicBezTo>
                <a:cubicBezTo>
                  <a:pt x="688" y="1414"/>
                  <a:pt x="687" y="1414"/>
                  <a:pt x="687" y="1415"/>
                </a:cubicBezTo>
                <a:cubicBezTo>
                  <a:pt x="695" y="1406"/>
                  <a:pt x="704" y="1397"/>
                  <a:pt x="707" y="1395"/>
                </a:cubicBezTo>
                <a:cubicBezTo>
                  <a:pt x="706" y="1398"/>
                  <a:pt x="707" y="1401"/>
                  <a:pt x="708" y="1404"/>
                </a:cubicBezTo>
                <a:close/>
                <a:moveTo>
                  <a:pt x="731" y="1561"/>
                </a:moveTo>
                <a:cubicBezTo>
                  <a:pt x="733" y="1560"/>
                  <a:pt x="735" y="1560"/>
                  <a:pt x="737" y="1559"/>
                </a:cubicBezTo>
                <a:cubicBezTo>
                  <a:pt x="737" y="1559"/>
                  <a:pt x="738" y="1562"/>
                  <a:pt x="738" y="1562"/>
                </a:cubicBezTo>
                <a:cubicBezTo>
                  <a:pt x="738" y="1562"/>
                  <a:pt x="732" y="1563"/>
                  <a:pt x="732" y="1565"/>
                </a:cubicBezTo>
                <a:cubicBezTo>
                  <a:pt x="731" y="1566"/>
                  <a:pt x="732" y="1567"/>
                  <a:pt x="732" y="1568"/>
                </a:cubicBezTo>
                <a:cubicBezTo>
                  <a:pt x="734" y="1570"/>
                  <a:pt x="738" y="1569"/>
                  <a:pt x="740" y="1567"/>
                </a:cubicBezTo>
                <a:cubicBezTo>
                  <a:pt x="740" y="1568"/>
                  <a:pt x="740" y="1570"/>
                  <a:pt x="741" y="1571"/>
                </a:cubicBezTo>
                <a:cubicBezTo>
                  <a:pt x="739" y="1571"/>
                  <a:pt x="738" y="1571"/>
                  <a:pt x="737" y="1572"/>
                </a:cubicBezTo>
                <a:cubicBezTo>
                  <a:pt x="735" y="1572"/>
                  <a:pt x="734" y="1574"/>
                  <a:pt x="734" y="1575"/>
                </a:cubicBezTo>
                <a:cubicBezTo>
                  <a:pt x="735" y="1577"/>
                  <a:pt x="737" y="1578"/>
                  <a:pt x="738" y="1578"/>
                </a:cubicBezTo>
                <a:cubicBezTo>
                  <a:pt x="739" y="1577"/>
                  <a:pt x="741" y="1577"/>
                  <a:pt x="742" y="1577"/>
                </a:cubicBezTo>
                <a:cubicBezTo>
                  <a:pt x="742" y="1578"/>
                  <a:pt x="742" y="1579"/>
                  <a:pt x="742" y="1580"/>
                </a:cubicBezTo>
                <a:cubicBezTo>
                  <a:pt x="742" y="1579"/>
                  <a:pt x="739" y="1580"/>
                  <a:pt x="737" y="1580"/>
                </a:cubicBezTo>
                <a:cubicBezTo>
                  <a:pt x="736" y="1580"/>
                  <a:pt x="735" y="1582"/>
                  <a:pt x="735" y="1583"/>
                </a:cubicBezTo>
                <a:cubicBezTo>
                  <a:pt x="735" y="1585"/>
                  <a:pt x="737" y="1586"/>
                  <a:pt x="738" y="1586"/>
                </a:cubicBezTo>
                <a:cubicBezTo>
                  <a:pt x="740" y="1587"/>
                  <a:pt x="741" y="1586"/>
                  <a:pt x="743" y="1586"/>
                </a:cubicBezTo>
                <a:cubicBezTo>
                  <a:pt x="743" y="1586"/>
                  <a:pt x="743" y="1587"/>
                  <a:pt x="743" y="1588"/>
                </a:cubicBezTo>
                <a:cubicBezTo>
                  <a:pt x="741" y="1588"/>
                  <a:pt x="740" y="1588"/>
                  <a:pt x="739" y="1588"/>
                </a:cubicBezTo>
                <a:cubicBezTo>
                  <a:pt x="735" y="1588"/>
                  <a:pt x="735" y="1594"/>
                  <a:pt x="739" y="1594"/>
                </a:cubicBezTo>
                <a:cubicBezTo>
                  <a:pt x="740" y="1594"/>
                  <a:pt x="741" y="1594"/>
                  <a:pt x="742" y="1594"/>
                </a:cubicBezTo>
                <a:cubicBezTo>
                  <a:pt x="742" y="1595"/>
                  <a:pt x="742" y="1596"/>
                  <a:pt x="742" y="1598"/>
                </a:cubicBezTo>
                <a:cubicBezTo>
                  <a:pt x="741" y="1597"/>
                  <a:pt x="740" y="1597"/>
                  <a:pt x="738" y="1597"/>
                </a:cubicBezTo>
                <a:cubicBezTo>
                  <a:pt x="734" y="1597"/>
                  <a:pt x="734" y="1604"/>
                  <a:pt x="738" y="1604"/>
                </a:cubicBezTo>
                <a:cubicBezTo>
                  <a:pt x="739" y="1604"/>
                  <a:pt x="739" y="1604"/>
                  <a:pt x="740" y="1604"/>
                </a:cubicBezTo>
                <a:cubicBezTo>
                  <a:pt x="740" y="1605"/>
                  <a:pt x="739" y="1606"/>
                  <a:pt x="739" y="1607"/>
                </a:cubicBezTo>
                <a:cubicBezTo>
                  <a:pt x="738" y="1607"/>
                  <a:pt x="738" y="1607"/>
                  <a:pt x="737" y="1607"/>
                </a:cubicBezTo>
                <a:cubicBezTo>
                  <a:pt x="735" y="1607"/>
                  <a:pt x="734" y="1608"/>
                  <a:pt x="734" y="1610"/>
                </a:cubicBezTo>
                <a:cubicBezTo>
                  <a:pt x="734" y="1612"/>
                  <a:pt x="738" y="1613"/>
                  <a:pt x="738" y="1613"/>
                </a:cubicBezTo>
                <a:cubicBezTo>
                  <a:pt x="738" y="1614"/>
                  <a:pt x="738" y="1615"/>
                  <a:pt x="738" y="1616"/>
                </a:cubicBezTo>
                <a:cubicBezTo>
                  <a:pt x="736" y="1616"/>
                  <a:pt x="734" y="1617"/>
                  <a:pt x="732" y="1618"/>
                </a:cubicBezTo>
                <a:cubicBezTo>
                  <a:pt x="732" y="1618"/>
                  <a:pt x="731" y="1618"/>
                  <a:pt x="731" y="1618"/>
                </a:cubicBezTo>
                <a:cubicBezTo>
                  <a:pt x="734" y="1608"/>
                  <a:pt x="731" y="1596"/>
                  <a:pt x="728" y="1586"/>
                </a:cubicBezTo>
                <a:cubicBezTo>
                  <a:pt x="727" y="1583"/>
                  <a:pt x="724" y="1570"/>
                  <a:pt x="724" y="1570"/>
                </a:cubicBezTo>
                <a:cubicBezTo>
                  <a:pt x="718" y="1571"/>
                  <a:pt x="708" y="1574"/>
                  <a:pt x="702" y="1578"/>
                </a:cubicBezTo>
                <a:cubicBezTo>
                  <a:pt x="698" y="1567"/>
                  <a:pt x="692" y="1559"/>
                  <a:pt x="692" y="1559"/>
                </a:cubicBezTo>
                <a:cubicBezTo>
                  <a:pt x="693" y="1558"/>
                  <a:pt x="694" y="1556"/>
                  <a:pt x="695" y="1555"/>
                </a:cubicBezTo>
                <a:cubicBezTo>
                  <a:pt x="696" y="1555"/>
                  <a:pt x="697" y="1556"/>
                  <a:pt x="698" y="1557"/>
                </a:cubicBezTo>
                <a:cubicBezTo>
                  <a:pt x="700" y="1557"/>
                  <a:pt x="702" y="1555"/>
                  <a:pt x="702" y="1553"/>
                </a:cubicBezTo>
                <a:cubicBezTo>
                  <a:pt x="701" y="1552"/>
                  <a:pt x="700" y="1550"/>
                  <a:pt x="699" y="1549"/>
                </a:cubicBezTo>
                <a:cubicBezTo>
                  <a:pt x="700" y="1548"/>
                  <a:pt x="700" y="1548"/>
                  <a:pt x="701" y="1547"/>
                </a:cubicBezTo>
                <a:cubicBezTo>
                  <a:pt x="702" y="1548"/>
                  <a:pt x="703" y="1549"/>
                  <a:pt x="704" y="1550"/>
                </a:cubicBezTo>
                <a:cubicBezTo>
                  <a:pt x="705" y="1550"/>
                  <a:pt x="707" y="1551"/>
                  <a:pt x="707" y="1550"/>
                </a:cubicBezTo>
                <a:cubicBezTo>
                  <a:pt x="709" y="1547"/>
                  <a:pt x="708" y="1545"/>
                  <a:pt x="706" y="1543"/>
                </a:cubicBezTo>
                <a:cubicBezTo>
                  <a:pt x="706" y="1543"/>
                  <a:pt x="707" y="1543"/>
                  <a:pt x="707" y="1543"/>
                </a:cubicBezTo>
                <a:cubicBezTo>
                  <a:pt x="708" y="1543"/>
                  <a:pt x="710" y="1545"/>
                  <a:pt x="711" y="1546"/>
                </a:cubicBezTo>
                <a:cubicBezTo>
                  <a:pt x="713" y="1546"/>
                  <a:pt x="714" y="1545"/>
                  <a:pt x="714" y="1544"/>
                </a:cubicBezTo>
                <a:cubicBezTo>
                  <a:pt x="715" y="1542"/>
                  <a:pt x="713" y="1539"/>
                  <a:pt x="713" y="1539"/>
                </a:cubicBezTo>
                <a:cubicBezTo>
                  <a:pt x="714" y="1539"/>
                  <a:pt x="714" y="1538"/>
                  <a:pt x="714" y="1538"/>
                </a:cubicBezTo>
                <a:cubicBezTo>
                  <a:pt x="714" y="1539"/>
                  <a:pt x="717" y="1542"/>
                  <a:pt x="719" y="1542"/>
                </a:cubicBezTo>
                <a:cubicBezTo>
                  <a:pt x="721" y="1542"/>
                  <a:pt x="723" y="1540"/>
                  <a:pt x="722" y="1538"/>
                </a:cubicBezTo>
                <a:cubicBezTo>
                  <a:pt x="722" y="1537"/>
                  <a:pt x="721" y="1536"/>
                  <a:pt x="720" y="1535"/>
                </a:cubicBezTo>
                <a:cubicBezTo>
                  <a:pt x="723" y="1534"/>
                  <a:pt x="725" y="1532"/>
                  <a:pt x="728" y="1531"/>
                </a:cubicBezTo>
                <a:cubicBezTo>
                  <a:pt x="728" y="1533"/>
                  <a:pt x="728" y="1535"/>
                  <a:pt x="729" y="1537"/>
                </a:cubicBezTo>
                <a:cubicBezTo>
                  <a:pt x="728" y="1537"/>
                  <a:pt x="725" y="1537"/>
                  <a:pt x="724" y="1538"/>
                </a:cubicBezTo>
                <a:cubicBezTo>
                  <a:pt x="722" y="1540"/>
                  <a:pt x="724" y="1543"/>
                  <a:pt x="726" y="1543"/>
                </a:cubicBezTo>
                <a:cubicBezTo>
                  <a:pt x="727" y="1543"/>
                  <a:pt x="729" y="1542"/>
                  <a:pt x="730" y="1542"/>
                </a:cubicBezTo>
                <a:cubicBezTo>
                  <a:pt x="730" y="1543"/>
                  <a:pt x="731" y="1544"/>
                  <a:pt x="731" y="1545"/>
                </a:cubicBezTo>
                <a:cubicBezTo>
                  <a:pt x="731" y="1545"/>
                  <a:pt x="727" y="1547"/>
                  <a:pt x="726" y="1549"/>
                </a:cubicBezTo>
                <a:cubicBezTo>
                  <a:pt x="725" y="1550"/>
                  <a:pt x="726" y="1551"/>
                  <a:pt x="727" y="1552"/>
                </a:cubicBezTo>
                <a:cubicBezTo>
                  <a:pt x="729" y="1553"/>
                  <a:pt x="733" y="1551"/>
                  <a:pt x="734" y="1551"/>
                </a:cubicBezTo>
                <a:cubicBezTo>
                  <a:pt x="734" y="1552"/>
                  <a:pt x="734" y="1553"/>
                  <a:pt x="735" y="1553"/>
                </a:cubicBezTo>
                <a:cubicBezTo>
                  <a:pt x="733" y="1553"/>
                  <a:pt x="731" y="1553"/>
                  <a:pt x="730" y="1554"/>
                </a:cubicBezTo>
                <a:cubicBezTo>
                  <a:pt x="727" y="1556"/>
                  <a:pt x="728" y="1561"/>
                  <a:pt x="731" y="1561"/>
                </a:cubicBezTo>
                <a:close/>
                <a:moveTo>
                  <a:pt x="861" y="1534"/>
                </a:moveTo>
                <a:cubicBezTo>
                  <a:pt x="860" y="1533"/>
                  <a:pt x="859" y="1531"/>
                  <a:pt x="857" y="1531"/>
                </a:cubicBezTo>
                <a:cubicBezTo>
                  <a:pt x="856" y="1525"/>
                  <a:pt x="854" y="1517"/>
                  <a:pt x="853" y="1512"/>
                </a:cubicBezTo>
                <a:cubicBezTo>
                  <a:pt x="853" y="1511"/>
                  <a:pt x="854" y="1511"/>
                  <a:pt x="854" y="1510"/>
                </a:cubicBezTo>
                <a:cubicBezTo>
                  <a:pt x="857" y="1510"/>
                  <a:pt x="861" y="1509"/>
                  <a:pt x="864" y="1509"/>
                </a:cubicBezTo>
                <a:cubicBezTo>
                  <a:pt x="865" y="1511"/>
                  <a:pt x="867" y="1512"/>
                  <a:pt x="870" y="1512"/>
                </a:cubicBezTo>
                <a:cubicBezTo>
                  <a:pt x="871" y="1512"/>
                  <a:pt x="872" y="1512"/>
                  <a:pt x="873" y="1511"/>
                </a:cubicBezTo>
                <a:cubicBezTo>
                  <a:pt x="874" y="1513"/>
                  <a:pt x="875" y="1515"/>
                  <a:pt x="875" y="1516"/>
                </a:cubicBezTo>
                <a:cubicBezTo>
                  <a:pt x="876" y="1516"/>
                  <a:pt x="871" y="1528"/>
                  <a:pt x="869" y="1533"/>
                </a:cubicBezTo>
                <a:cubicBezTo>
                  <a:pt x="867" y="1533"/>
                  <a:pt x="864" y="1534"/>
                  <a:pt x="861" y="1534"/>
                </a:cubicBezTo>
                <a:close/>
                <a:moveTo>
                  <a:pt x="868" y="1536"/>
                </a:moveTo>
                <a:cubicBezTo>
                  <a:pt x="867" y="1538"/>
                  <a:pt x="866" y="1541"/>
                  <a:pt x="865" y="1543"/>
                </a:cubicBezTo>
                <a:cubicBezTo>
                  <a:pt x="862" y="1549"/>
                  <a:pt x="858" y="1554"/>
                  <a:pt x="855" y="1559"/>
                </a:cubicBezTo>
                <a:cubicBezTo>
                  <a:pt x="854" y="1559"/>
                  <a:pt x="854" y="1558"/>
                  <a:pt x="854" y="1558"/>
                </a:cubicBezTo>
                <a:cubicBezTo>
                  <a:pt x="855" y="1553"/>
                  <a:pt x="857" y="1547"/>
                  <a:pt x="857" y="1542"/>
                </a:cubicBezTo>
                <a:cubicBezTo>
                  <a:pt x="859" y="1541"/>
                  <a:pt x="861" y="1540"/>
                  <a:pt x="861" y="1537"/>
                </a:cubicBezTo>
                <a:cubicBezTo>
                  <a:pt x="864" y="1537"/>
                  <a:pt x="867" y="1536"/>
                  <a:pt x="868" y="1536"/>
                </a:cubicBezTo>
                <a:close/>
                <a:moveTo>
                  <a:pt x="805" y="1593"/>
                </a:moveTo>
                <a:cubicBezTo>
                  <a:pt x="809" y="1593"/>
                  <a:pt x="814" y="1592"/>
                  <a:pt x="819" y="1591"/>
                </a:cubicBezTo>
                <a:cubicBezTo>
                  <a:pt x="819" y="1591"/>
                  <a:pt x="819" y="1592"/>
                  <a:pt x="819" y="1592"/>
                </a:cubicBezTo>
                <a:cubicBezTo>
                  <a:pt x="814" y="1596"/>
                  <a:pt x="809" y="1599"/>
                  <a:pt x="804" y="1602"/>
                </a:cubicBezTo>
                <a:cubicBezTo>
                  <a:pt x="804" y="1601"/>
                  <a:pt x="804" y="1598"/>
                  <a:pt x="803" y="1596"/>
                </a:cubicBezTo>
                <a:cubicBezTo>
                  <a:pt x="804" y="1595"/>
                  <a:pt x="805" y="1594"/>
                  <a:pt x="805" y="1593"/>
                </a:cubicBezTo>
                <a:cubicBezTo>
                  <a:pt x="805" y="1593"/>
                  <a:pt x="805" y="1593"/>
                  <a:pt x="805" y="1593"/>
                </a:cubicBezTo>
                <a:close/>
                <a:moveTo>
                  <a:pt x="817" y="1588"/>
                </a:moveTo>
                <a:cubicBezTo>
                  <a:pt x="817" y="1588"/>
                  <a:pt x="817" y="1588"/>
                  <a:pt x="817" y="1588"/>
                </a:cubicBezTo>
                <a:cubicBezTo>
                  <a:pt x="813" y="1588"/>
                  <a:pt x="808" y="1589"/>
                  <a:pt x="804" y="1589"/>
                </a:cubicBezTo>
                <a:cubicBezTo>
                  <a:pt x="803" y="1589"/>
                  <a:pt x="802" y="1588"/>
                  <a:pt x="801" y="1587"/>
                </a:cubicBezTo>
                <a:cubicBezTo>
                  <a:pt x="799" y="1584"/>
                  <a:pt x="797" y="1578"/>
                  <a:pt x="796" y="1573"/>
                </a:cubicBezTo>
                <a:cubicBezTo>
                  <a:pt x="797" y="1572"/>
                  <a:pt x="798" y="1571"/>
                  <a:pt x="799" y="1569"/>
                </a:cubicBezTo>
                <a:cubicBezTo>
                  <a:pt x="802" y="1569"/>
                  <a:pt x="805" y="1567"/>
                  <a:pt x="808" y="1567"/>
                </a:cubicBezTo>
                <a:cubicBezTo>
                  <a:pt x="812" y="1566"/>
                  <a:pt x="817" y="1565"/>
                  <a:pt x="821" y="1564"/>
                </a:cubicBezTo>
                <a:cubicBezTo>
                  <a:pt x="822" y="1566"/>
                  <a:pt x="823" y="1568"/>
                  <a:pt x="825" y="1569"/>
                </a:cubicBezTo>
                <a:cubicBezTo>
                  <a:pt x="825" y="1573"/>
                  <a:pt x="825" y="1577"/>
                  <a:pt x="825" y="1582"/>
                </a:cubicBezTo>
                <a:cubicBezTo>
                  <a:pt x="824" y="1582"/>
                  <a:pt x="824" y="1582"/>
                  <a:pt x="823" y="1582"/>
                </a:cubicBezTo>
                <a:cubicBezTo>
                  <a:pt x="820" y="1582"/>
                  <a:pt x="817" y="1584"/>
                  <a:pt x="817" y="1588"/>
                </a:cubicBezTo>
                <a:close/>
                <a:moveTo>
                  <a:pt x="842" y="1610"/>
                </a:moveTo>
                <a:cubicBezTo>
                  <a:pt x="842" y="1610"/>
                  <a:pt x="840" y="1608"/>
                  <a:pt x="839" y="1607"/>
                </a:cubicBezTo>
                <a:cubicBezTo>
                  <a:pt x="840" y="1606"/>
                  <a:pt x="841" y="1605"/>
                  <a:pt x="843" y="1604"/>
                </a:cubicBezTo>
                <a:cubicBezTo>
                  <a:pt x="843" y="1605"/>
                  <a:pt x="846" y="1609"/>
                  <a:pt x="847" y="1610"/>
                </a:cubicBezTo>
                <a:cubicBezTo>
                  <a:pt x="850" y="1613"/>
                  <a:pt x="855" y="1609"/>
                  <a:pt x="853" y="1606"/>
                </a:cubicBezTo>
                <a:cubicBezTo>
                  <a:pt x="851" y="1604"/>
                  <a:pt x="847" y="1601"/>
                  <a:pt x="847" y="1601"/>
                </a:cubicBezTo>
                <a:cubicBezTo>
                  <a:pt x="848" y="1600"/>
                  <a:pt x="850" y="1599"/>
                  <a:pt x="851" y="1597"/>
                </a:cubicBezTo>
                <a:cubicBezTo>
                  <a:pt x="852" y="1598"/>
                  <a:pt x="856" y="1603"/>
                  <a:pt x="858" y="1603"/>
                </a:cubicBezTo>
                <a:cubicBezTo>
                  <a:pt x="860" y="1603"/>
                  <a:pt x="862" y="1602"/>
                  <a:pt x="861" y="1600"/>
                </a:cubicBezTo>
                <a:cubicBezTo>
                  <a:pt x="861" y="1598"/>
                  <a:pt x="856" y="1594"/>
                  <a:pt x="855" y="1594"/>
                </a:cubicBezTo>
                <a:cubicBezTo>
                  <a:pt x="856" y="1593"/>
                  <a:pt x="857" y="1592"/>
                  <a:pt x="858" y="1591"/>
                </a:cubicBezTo>
                <a:cubicBezTo>
                  <a:pt x="859" y="1591"/>
                  <a:pt x="862" y="1596"/>
                  <a:pt x="864" y="1597"/>
                </a:cubicBezTo>
                <a:cubicBezTo>
                  <a:pt x="865" y="1597"/>
                  <a:pt x="866" y="1597"/>
                  <a:pt x="866" y="1597"/>
                </a:cubicBezTo>
                <a:cubicBezTo>
                  <a:pt x="880" y="1611"/>
                  <a:pt x="880" y="1611"/>
                  <a:pt x="880" y="1611"/>
                </a:cubicBezTo>
                <a:cubicBezTo>
                  <a:pt x="879" y="1612"/>
                  <a:pt x="878" y="1613"/>
                  <a:pt x="878" y="1615"/>
                </a:cubicBezTo>
                <a:cubicBezTo>
                  <a:pt x="878" y="1616"/>
                  <a:pt x="879" y="1618"/>
                  <a:pt x="881" y="1618"/>
                </a:cubicBezTo>
                <a:cubicBezTo>
                  <a:pt x="878" y="1623"/>
                  <a:pt x="878" y="1623"/>
                  <a:pt x="878" y="1623"/>
                </a:cubicBezTo>
                <a:cubicBezTo>
                  <a:pt x="877" y="1623"/>
                  <a:pt x="877" y="1623"/>
                  <a:pt x="876" y="1624"/>
                </a:cubicBezTo>
                <a:cubicBezTo>
                  <a:pt x="874" y="1626"/>
                  <a:pt x="873" y="1629"/>
                  <a:pt x="872" y="1631"/>
                </a:cubicBezTo>
                <a:cubicBezTo>
                  <a:pt x="871" y="1631"/>
                  <a:pt x="870" y="1631"/>
                  <a:pt x="869" y="1630"/>
                </a:cubicBezTo>
                <a:cubicBezTo>
                  <a:pt x="870" y="1629"/>
                  <a:pt x="872" y="1623"/>
                  <a:pt x="872" y="1621"/>
                </a:cubicBezTo>
                <a:cubicBezTo>
                  <a:pt x="871" y="1619"/>
                  <a:pt x="869" y="1618"/>
                  <a:pt x="867" y="1620"/>
                </a:cubicBezTo>
                <a:cubicBezTo>
                  <a:pt x="866" y="1621"/>
                  <a:pt x="864" y="1626"/>
                  <a:pt x="864" y="1627"/>
                </a:cubicBezTo>
                <a:cubicBezTo>
                  <a:pt x="863" y="1626"/>
                  <a:pt x="862" y="1626"/>
                  <a:pt x="861" y="1625"/>
                </a:cubicBezTo>
                <a:cubicBezTo>
                  <a:pt x="861" y="1624"/>
                  <a:pt x="863" y="1619"/>
                  <a:pt x="863" y="1617"/>
                </a:cubicBezTo>
                <a:cubicBezTo>
                  <a:pt x="862" y="1615"/>
                  <a:pt x="861" y="1614"/>
                  <a:pt x="859" y="1615"/>
                </a:cubicBezTo>
                <a:cubicBezTo>
                  <a:pt x="858" y="1616"/>
                  <a:pt x="857" y="1617"/>
                  <a:pt x="856" y="1619"/>
                </a:cubicBezTo>
                <a:cubicBezTo>
                  <a:pt x="856" y="1620"/>
                  <a:pt x="855" y="1621"/>
                  <a:pt x="854" y="1622"/>
                </a:cubicBezTo>
                <a:cubicBezTo>
                  <a:pt x="853" y="1622"/>
                  <a:pt x="852" y="1621"/>
                  <a:pt x="851" y="1621"/>
                </a:cubicBezTo>
                <a:cubicBezTo>
                  <a:pt x="852" y="1620"/>
                  <a:pt x="853" y="1616"/>
                  <a:pt x="853" y="1615"/>
                </a:cubicBezTo>
                <a:cubicBezTo>
                  <a:pt x="853" y="1614"/>
                  <a:pt x="851" y="1613"/>
                  <a:pt x="850" y="1613"/>
                </a:cubicBezTo>
                <a:cubicBezTo>
                  <a:pt x="848" y="1614"/>
                  <a:pt x="846" y="1618"/>
                  <a:pt x="845" y="1619"/>
                </a:cubicBezTo>
                <a:cubicBezTo>
                  <a:pt x="839" y="1617"/>
                  <a:pt x="832" y="1615"/>
                  <a:pt x="826" y="1615"/>
                </a:cubicBezTo>
                <a:cubicBezTo>
                  <a:pt x="829" y="1613"/>
                  <a:pt x="834" y="1611"/>
                  <a:pt x="835" y="1611"/>
                </a:cubicBezTo>
                <a:cubicBezTo>
                  <a:pt x="835" y="1612"/>
                  <a:pt x="836" y="1613"/>
                  <a:pt x="837" y="1614"/>
                </a:cubicBezTo>
                <a:cubicBezTo>
                  <a:pt x="838" y="1616"/>
                  <a:pt x="840" y="1617"/>
                  <a:pt x="842" y="1616"/>
                </a:cubicBezTo>
                <a:cubicBezTo>
                  <a:pt x="844" y="1615"/>
                  <a:pt x="844" y="1612"/>
                  <a:pt x="842" y="1610"/>
                </a:cubicBezTo>
                <a:close/>
                <a:moveTo>
                  <a:pt x="877" y="1584"/>
                </a:moveTo>
                <a:cubicBezTo>
                  <a:pt x="877" y="1582"/>
                  <a:pt x="871" y="1578"/>
                  <a:pt x="870" y="1578"/>
                </a:cubicBezTo>
                <a:cubicBezTo>
                  <a:pt x="871" y="1577"/>
                  <a:pt x="871" y="1576"/>
                  <a:pt x="872" y="1575"/>
                </a:cubicBezTo>
                <a:cubicBezTo>
                  <a:pt x="873" y="1576"/>
                  <a:pt x="878" y="1579"/>
                  <a:pt x="880" y="1580"/>
                </a:cubicBezTo>
                <a:cubicBezTo>
                  <a:pt x="881" y="1581"/>
                  <a:pt x="881" y="1580"/>
                  <a:pt x="882" y="1580"/>
                </a:cubicBezTo>
                <a:cubicBezTo>
                  <a:pt x="904" y="1592"/>
                  <a:pt x="904" y="1592"/>
                  <a:pt x="904" y="1592"/>
                </a:cubicBezTo>
                <a:cubicBezTo>
                  <a:pt x="904" y="1593"/>
                  <a:pt x="903" y="1594"/>
                  <a:pt x="903" y="1594"/>
                </a:cubicBezTo>
                <a:cubicBezTo>
                  <a:pt x="903" y="1595"/>
                  <a:pt x="904" y="1596"/>
                  <a:pt x="904" y="1596"/>
                </a:cubicBezTo>
                <a:cubicBezTo>
                  <a:pt x="884" y="1611"/>
                  <a:pt x="884" y="1611"/>
                  <a:pt x="884" y="1611"/>
                </a:cubicBezTo>
                <a:cubicBezTo>
                  <a:pt x="884" y="1610"/>
                  <a:pt x="883" y="1610"/>
                  <a:pt x="883" y="1610"/>
                </a:cubicBezTo>
                <a:cubicBezTo>
                  <a:pt x="883" y="1610"/>
                  <a:pt x="882" y="1610"/>
                  <a:pt x="882" y="1610"/>
                </a:cubicBezTo>
                <a:cubicBezTo>
                  <a:pt x="868" y="1596"/>
                  <a:pt x="868" y="1596"/>
                  <a:pt x="868" y="1596"/>
                </a:cubicBezTo>
                <a:cubicBezTo>
                  <a:pt x="869" y="1594"/>
                  <a:pt x="869" y="1593"/>
                  <a:pt x="868" y="1592"/>
                </a:cubicBezTo>
                <a:cubicBezTo>
                  <a:pt x="867" y="1590"/>
                  <a:pt x="862" y="1587"/>
                  <a:pt x="862" y="1587"/>
                </a:cubicBezTo>
                <a:cubicBezTo>
                  <a:pt x="863" y="1585"/>
                  <a:pt x="865" y="1584"/>
                  <a:pt x="867" y="1582"/>
                </a:cubicBezTo>
                <a:cubicBezTo>
                  <a:pt x="867" y="1582"/>
                  <a:pt x="872" y="1587"/>
                  <a:pt x="874" y="1587"/>
                </a:cubicBezTo>
                <a:cubicBezTo>
                  <a:pt x="876" y="1588"/>
                  <a:pt x="877" y="1586"/>
                  <a:pt x="877" y="1584"/>
                </a:cubicBezTo>
                <a:close/>
                <a:moveTo>
                  <a:pt x="888" y="1567"/>
                </a:moveTo>
                <a:cubicBezTo>
                  <a:pt x="886" y="1566"/>
                  <a:pt x="881" y="1564"/>
                  <a:pt x="881" y="1563"/>
                </a:cubicBezTo>
                <a:cubicBezTo>
                  <a:pt x="882" y="1562"/>
                  <a:pt x="882" y="1561"/>
                  <a:pt x="883" y="1560"/>
                </a:cubicBezTo>
                <a:cubicBezTo>
                  <a:pt x="885" y="1562"/>
                  <a:pt x="887" y="1563"/>
                  <a:pt x="889" y="1564"/>
                </a:cubicBezTo>
                <a:cubicBezTo>
                  <a:pt x="891" y="1564"/>
                  <a:pt x="893" y="1564"/>
                  <a:pt x="894" y="1562"/>
                </a:cubicBezTo>
                <a:cubicBezTo>
                  <a:pt x="895" y="1560"/>
                  <a:pt x="894" y="1558"/>
                  <a:pt x="892" y="1558"/>
                </a:cubicBezTo>
                <a:cubicBezTo>
                  <a:pt x="890" y="1557"/>
                  <a:pt x="888" y="1556"/>
                  <a:pt x="886" y="1555"/>
                </a:cubicBezTo>
                <a:cubicBezTo>
                  <a:pt x="887" y="1554"/>
                  <a:pt x="887" y="1553"/>
                  <a:pt x="888" y="1552"/>
                </a:cubicBezTo>
                <a:cubicBezTo>
                  <a:pt x="890" y="1553"/>
                  <a:pt x="893" y="1554"/>
                  <a:pt x="894" y="1555"/>
                </a:cubicBezTo>
                <a:cubicBezTo>
                  <a:pt x="896" y="1556"/>
                  <a:pt x="898" y="1555"/>
                  <a:pt x="899" y="1554"/>
                </a:cubicBezTo>
                <a:cubicBezTo>
                  <a:pt x="900" y="1552"/>
                  <a:pt x="899" y="1550"/>
                  <a:pt x="897" y="1549"/>
                </a:cubicBezTo>
                <a:cubicBezTo>
                  <a:pt x="896" y="1548"/>
                  <a:pt x="893" y="1547"/>
                  <a:pt x="891" y="1546"/>
                </a:cubicBezTo>
                <a:cubicBezTo>
                  <a:pt x="892" y="1545"/>
                  <a:pt x="892" y="1544"/>
                  <a:pt x="893" y="1543"/>
                </a:cubicBezTo>
                <a:cubicBezTo>
                  <a:pt x="894" y="1543"/>
                  <a:pt x="895" y="1543"/>
                  <a:pt x="896" y="1544"/>
                </a:cubicBezTo>
                <a:cubicBezTo>
                  <a:pt x="897" y="1544"/>
                  <a:pt x="898" y="1544"/>
                  <a:pt x="899" y="1544"/>
                </a:cubicBezTo>
                <a:cubicBezTo>
                  <a:pt x="922" y="1567"/>
                  <a:pt x="922" y="1567"/>
                  <a:pt x="922" y="1567"/>
                </a:cubicBezTo>
                <a:cubicBezTo>
                  <a:pt x="921" y="1568"/>
                  <a:pt x="921" y="1569"/>
                  <a:pt x="921" y="1570"/>
                </a:cubicBezTo>
                <a:cubicBezTo>
                  <a:pt x="921" y="1571"/>
                  <a:pt x="921" y="1573"/>
                  <a:pt x="923" y="1573"/>
                </a:cubicBezTo>
                <a:cubicBezTo>
                  <a:pt x="910" y="1590"/>
                  <a:pt x="910" y="1590"/>
                  <a:pt x="910" y="1590"/>
                </a:cubicBezTo>
                <a:cubicBezTo>
                  <a:pt x="909" y="1590"/>
                  <a:pt x="908" y="1590"/>
                  <a:pt x="908" y="1590"/>
                </a:cubicBezTo>
                <a:cubicBezTo>
                  <a:pt x="907" y="1590"/>
                  <a:pt x="906" y="1590"/>
                  <a:pt x="905" y="1591"/>
                </a:cubicBezTo>
                <a:cubicBezTo>
                  <a:pt x="883" y="1578"/>
                  <a:pt x="883" y="1578"/>
                  <a:pt x="883" y="1578"/>
                </a:cubicBezTo>
                <a:cubicBezTo>
                  <a:pt x="884" y="1577"/>
                  <a:pt x="884" y="1576"/>
                  <a:pt x="883" y="1575"/>
                </a:cubicBezTo>
                <a:cubicBezTo>
                  <a:pt x="881" y="1574"/>
                  <a:pt x="877" y="1571"/>
                  <a:pt x="876" y="1570"/>
                </a:cubicBezTo>
                <a:cubicBezTo>
                  <a:pt x="876" y="1570"/>
                  <a:pt x="877" y="1569"/>
                  <a:pt x="877" y="1568"/>
                </a:cubicBezTo>
                <a:cubicBezTo>
                  <a:pt x="878" y="1569"/>
                  <a:pt x="883" y="1572"/>
                  <a:pt x="885" y="1572"/>
                </a:cubicBezTo>
                <a:cubicBezTo>
                  <a:pt x="888" y="1572"/>
                  <a:pt x="890" y="1569"/>
                  <a:pt x="888" y="1567"/>
                </a:cubicBezTo>
                <a:close/>
                <a:moveTo>
                  <a:pt x="905" y="1531"/>
                </a:moveTo>
                <a:cubicBezTo>
                  <a:pt x="903" y="1530"/>
                  <a:pt x="901" y="1530"/>
                  <a:pt x="899" y="1530"/>
                </a:cubicBezTo>
                <a:cubicBezTo>
                  <a:pt x="899" y="1529"/>
                  <a:pt x="899" y="1528"/>
                  <a:pt x="900" y="1527"/>
                </a:cubicBezTo>
                <a:cubicBezTo>
                  <a:pt x="900" y="1527"/>
                  <a:pt x="904" y="1527"/>
                  <a:pt x="905" y="1527"/>
                </a:cubicBezTo>
                <a:cubicBezTo>
                  <a:pt x="909" y="1528"/>
                  <a:pt x="910" y="1523"/>
                  <a:pt x="907" y="1522"/>
                </a:cubicBezTo>
                <a:cubicBezTo>
                  <a:pt x="905" y="1521"/>
                  <a:pt x="904" y="1521"/>
                  <a:pt x="902" y="1521"/>
                </a:cubicBezTo>
                <a:cubicBezTo>
                  <a:pt x="902" y="1520"/>
                  <a:pt x="902" y="1519"/>
                  <a:pt x="903" y="1518"/>
                </a:cubicBezTo>
                <a:cubicBezTo>
                  <a:pt x="903" y="1519"/>
                  <a:pt x="909" y="1520"/>
                  <a:pt x="911" y="1518"/>
                </a:cubicBezTo>
                <a:cubicBezTo>
                  <a:pt x="912" y="1518"/>
                  <a:pt x="912" y="1516"/>
                  <a:pt x="912" y="1515"/>
                </a:cubicBezTo>
                <a:cubicBezTo>
                  <a:pt x="931" y="1508"/>
                  <a:pt x="931" y="1508"/>
                  <a:pt x="931" y="1508"/>
                </a:cubicBezTo>
                <a:cubicBezTo>
                  <a:pt x="932" y="1508"/>
                  <a:pt x="933" y="1509"/>
                  <a:pt x="934" y="1509"/>
                </a:cubicBezTo>
                <a:cubicBezTo>
                  <a:pt x="935" y="1509"/>
                  <a:pt x="936" y="1508"/>
                  <a:pt x="936" y="1508"/>
                </a:cubicBezTo>
                <a:cubicBezTo>
                  <a:pt x="945" y="1514"/>
                  <a:pt x="945" y="1514"/>
                  <a:pt x="945" y="1514"/>
                </a:cubicBezTo>
                <a:cubicBezTo>
                  <a:pt x="945" y="1514"/>
                  <a:pt x="945" y="1514"/>
                  <a:pt x="945" y="1514"/>
                </a:cubicBezTo>
                <a:cubicBezTo>
                  <a:pt x="944" y="1515"/>
                  <a:pt x="945" y="1517"/>
                  <a:pt x="947" y="1517"/>
                </a:cubicBezTo>
                <a:cubicBezTo>
                  <a:pt x="948" y="1517"/>
                  <a:pt x="949" y="1516"/>
                  <a:pt x="949" y="1515"/>
                </a:cubicBezTo>
                <a:cubicBezTo>
                  <a:pt x="949" y="1514"/>
                  <a:pt x="949" y="1513"/>
                  <a:pt x="948" y="1513"/>
                </a:cubicBezTo>
                <a:cubicBezTo>
                  <a:pt x="947" y="1512"/>
                  <a:pt x="947" y="1512"/>
                  <a:pt x="946" y="1513"/>
                </a:cubicBezTo>
                <a:cubicBezTo>
                  <a:pt x="938" y="1506"/>
                  <a:pt x="938" y="1506"/>
                  <a:pt x="938" y="1506"/>
                </a:cubicBezTo>
                <a:cubicBezTo>
                  <a:pt x="938" y="1506"/>
                  <a:pt x="938" y="1505"/>
                  <a:pt x="938" y="1504"/>
                </a:cubicBezTo>
                <a:cubicBezTo>
                  <a:pt x="938" y="1503"/>
                  <a:pt x="938" y="1502"/>
                  <a:pt x="937" y="1501"/>
                </a:cubicBezTo>
                <a:cubicBezTo>
                  <a:pt x="945" y="1479"/>
                  <a:pt x="945" y="1479"/>
                  <a:pt x="945" y="1479"/>
                </a:cubicBezTo>
                <a:cubicBezTo>
                  <a:pt x="945" y="1479"/>
                  <a:pt x="946" y="1479"/>
                  <a:pt x="946" y="1479"/>
                </a:cubicBezTo>
                <a:cubicBezTo>
                  <a:pt x="948" y="1479"/>
                  <a:pt x="950" y="1478"/>
                  <a:pt x="950" y="1475"/>
                </a:cubicBezTo>
                <a:cubicBezTo>
                  <a:pt x="975" y="1469"/>
                  <a:pt x="975" y="1469"/>
                  <a:pt x="975" y="1469"/>
                </a:cubicBezTo>
                <a:cubicBezTo>
                  <a:pt x="979" y="1480"/>
                  <a:pt x="984" y="1491"/>
                  <a:pt x="991" y="1501"/>
                </a:cubicBezTo>
                <a:cubicBezTo>
                  <a:pt x="973" y="1517"/>
                  <a:pt x="973" y="1517"/>
                  <a:pt x="973" y="1517"/>
                </a:cubicBezTo>
                <a:cubicBezTo>
                  <a:pt x="973" y="1517"/>
                  <a:pt x="972" y="1517"/>
                  <a:pt x="972" y="1517"/>
                </a:cubicBezTo>
                <a:cubicBezTo>
                  <a:pt x="972" y="1517"/>
                  <a:pt x="972" y="1517"/>
                  <a:pt x="972" y="1517"/>
                </a:cubicBezTo>
                <a:cubicBezTo>
                  <a:pt x="970" y="1517"/>
                  <a:pt x="969" y="1517"/>
                  <a:pt x="967" y="1517"/>
                </a:cubicBezTo>
                <a:cubicBezTo>
                  <a:pt x="967" y="1516"/>
                  <a:pt x="967" y="1516"/>
                  <a:pt x="967" y="1516"/>
                </a:cubicBezTo>
                <a:cubicBezTo>
                  <a:pt x="965" y="1511"/>
                  <a:pt x="960" y="1509"/>
                  <a:pt x="956" y="1511"/>
                </a:cubicBezTo>
                <a:cubicBezTo>
                  <a:pt x="952" y="1512"/>
                  <a:pt x="949" y="1517"/>
                  <a:pt x="951" y="1522"/>
                </a:cubicBezTo>
                <a:cubicBezTo>
                  <a:pt x="953" y="1526"/>
                  <a:pt x="958" y="1528"/>
                  <a:pt x="962" y="1527"/>
                </a:cubicBezTo>
                <a:cubicBezTo>
                  <a:pt x="966" y="1525"/>
                  <a:pt x="968" y="1522"/>
                  <a:pt x="968" y="1519"/>
                </a:cubicBezTo>
                <a:cubicBezTo>
                  <a:pt x="968" y="1519"/>
                  <a:pt x="969" y="1519"/>
                  <a:pt x="970" y="1519"/>
                </a:cubicBezTo>
                <a:cubicBezTo>
                  <a:pt x="970" y="1519"/>
                  <a:pt x="970" y="1519"/>
                  <a:pt x="970" y="1519"/>
                </a:cubicBezTo>
                <a:cubicBezTo>
                  <a:pt x="970" y="1520"/>
                  <a:pt x="971" y="1521"/>
                  <a:pt x="972" y="1521"/>
                </a:cubicBezTo>
                <a:cubicBezTo>
                  <a:pt x="973" y="1522"/>
                  <a:pt x="974" y="1521"/>
                  <a:pt x="974" y="1520"/>
                </a:cubicBezTo>
                <a:cubicBezTo>
                  <a:pt x="985" y="1522"/>
                  <a:pt x="998" y="1526"/>
                  <a:pt x="999" y="1527"/>
                </a:cubicBezTo>
                <a:cubicBezTo>
                  <a:pt x="994" y="1525"/>
                  <a:pt x="984" y="1525"/>
                  <a:pt x="980" y="1528"/>
                </a:cubicBezTo>
                <a:cubicBezTo>
                  <a:pt x="975" y="1533"/>
                  <a:pt x="980" y="1539"/>
                  <a:pt x="987" y="1538"/>
                </a:cubicBezTo>
                <a:cubicBezTo>
                  <a:pt x="991" y="1538"/>
                  <a:pt x="999" y="1540"/>
                  <a:pt x="1006" y="1542"/>
                </a:cubicBezTo>
                <a:cubicBezTo>
                  <a:pt x="1002" y="1542"/>
                  <a:pt x="998" y="1542"/>
                  <a:pt x="994" y="1543"/>
                </a:cubicBezTo>
                <a:cubicBezTo>
                  <a:pt x="985" y="1546"/>
                  <a:pt x="982" y="1554"/>
                  <a:pt x="982" y="1562"/>
                </a:cubicBezTo>
                <a:cubicBezTo>
                  <a:pt x="962" y="1533"/>
                  <a:pt x="962" y="1533"/>
                  <a:pt x="962" y="1533"/>
                </a:cubicBezTo>
                <a:cubicBezTo>
                  <a:pt x="962" y="1532"/>
                  <a:pt x="962" y="1532"/>
                  <a:pt x="962" y="1531"/>
                </a:cubicBezTo>
                <a:cubicBezTo>
                  <a:pt x="962" y="1530"/>
                  <a:pt x="961" y="1529"/>
                  <a:pt x="960" y="1529"/>
                </a:cubicBezTo>
                <a:cubicBezTo>
                  <a:pt x="959" y="1529"/>
                  <a:pt x="958" y="1530"/>
                  <a:pt x="958" y="1531"/>
                </a:cubicBezTo>
                <a:cubicBezTo>
                  <a:pt x="958" y="1532"/>
                  <a:pt x="959" y="1534"/>
                  <a:pt x="960" y="1534"/>
                </a:cubicBezTo>
                <a:cubicBezTo>
                  <a:pt x="960" y="1534"/>
                  <a:pt x="960" y="1534"/>
                  <a:pt x="960" y="1534"/>
                </a:cubicBezTo>
                <a:cubicBezTo>
                  <a:pt x="982" y="1566"/>
                  <a:pt x="982" y="1566"/>
                  <a:pt x="982" y="1566"/>
                </a:cubicBezTo>
                <a:cubicBezTo>
                  <a:pt x="982" y="1566"/>
                  <a:pt x="982" y="1567"/>
                  <a:pt x="982" y="1567"/>
                </a:cubicBezTo>
                <a:cubicBezTo>
                  <a:pt x="929" y="1570"/>
                  <a:pt x="929" y="1570"/>
                  <a:pt x="929" y="1570"/>
                </a:cubicBezTo>
                <a:cubicBezTo>
                  <a:pt x="929" y="1570"/>
                  <a:pt x="929" y="1570"/>
                  <a:pt x="929" y="1570"/>
                </a:cubicBezTo>
                <a:cubicBezTo>
                  <a:pt x="929" y="1570"/>
                  <a:pt x="929" y="1569"/>
                  <a:pt x="929" y="1569"/>
                </a:cubicBezTo>
                <a:cubicBezTo>
                  <a:pt x="953" y="1532"/>
                  <a:pt x="953" y="1532"/>
                  <a:pt x="953" y="1532"/>
                </a:cubicBezTo>
                <a:cubicBezTo>
                  <a:pt x="953" y="1532"/>
                  <a:pt x="953" y="1532"/>
                  <a:pt x="953" y="1532"/>
                </a:cubicBezTo>
                <a:cubicBezTo>
                  <a:pt x="954" y="1533"/>
                  <a:pt x="956" y="1532"/>
                  <a:pt x="956" y="1531"/>
                </a:cubicBezTo>
                <a:cubicBezTo>
                  <a:pt x="956" y="1530"/>
                  <a:pt x="956" y="1529"/>
                  <a:pt x="955" y="1528"/>
                </a:cubicBezTo>
                <a:cubicBezTo>
                  <a:pt x="954" y="1528"/>
                  <a:pt x="953" y="1528"/>
                  <a:pt x="952" y="1529"/>
                </a:cubicBezTo>
                <a:cubicBezTo>
                  <a:pt x="952" y="1529"/>
                  <a:pt x="952" y="1529"/>
                  <a:pt x="952" y="1529"/>
                </a:cubicBezTo>
                <a:cubicBezTo>
                  <a:pt x="928" y="1567"/>
                  <a:pt x="928" y="1567"/>
                  <a:pt x="928" y="1567"/>
                </a:cubicBezTo>
                <a:cubicBezTo>
                  <a:pt x="927" y="1566"/>
                  <a:pt x="926" y="1565"/>
                  <a:pt x="925" y="1565"/>
                </a:cubicBezTo>
                <a:cubicBezTo>
                  <a:pt x="924" y="1565"/>
                  <a:pt x="924" y="1565"/>
                  <a:pt x="923" y="1566"/>
                </a:cubicBezTo>
                <a:cubicBezTo>
                  <a:pt x="902" y="1544"/>
                  <a:pt x="902" y="1544"/>
                  <a:pt x="902" y="1544"/>
                </a:cubicBezTo>
                <a:cubicBezTo>
                  <a:pt x="904" y="1543"/>
                  <a:pt x="904" y="1540"/>
                  <a:pt x="902" y="1539"/>
                </a:cubicBezTo>
                <a:cubicBezTo>
                  <a:pt x="900" y="1538"/>
                  <a:pt x="898" y="1537"/>
                  <a:pt x="895" y="1538"/>
                </a:cubicBezTo>
                <a:cubicBezTo>
                  <a:pt x="895" y="1537"/>
                  <a:pt x="896" y="1536"/>
                  <a:pt x="896" y="1536"/>
                </a:cubicBezTo>
                <a:cubicBezTo>
                  <a:pt x="897" y="1536"/>
                  <a:pt x="901" y="1537"/>
                  <a:pt x="903" y="1537"/>
                </a:cubicBezTo>
                <a:cubicBezTo>
                  <a:pt x="907" y="1538"/>
                  <a:pt x="909" y="1532"/>
                  <a:pt x="905" y="1531"/>
                </a:cubicBezTo>
                <a:close/>
                <a:moveTo>
                  <a:pt x="922" y="1457"/>
                </a:moveTo>
                <a:cubicBezTo>
                  <a:pt x="920" y="1457"/>
                  <a:pt x="917" y="1457"/>
                  <a:pt x="915" y="1458"/>
                </a:cubicBezTo>
                <a:cubicBezTo>
                  <a:pt x="915" y="1456"/>
                  <a:pt x="915" y="1455"/>
                  <a:pt x="915" y="1454"/>
                </a:cubicBezTo>
                <a:cubicBezTo>
                  <a:pt x="916" y="1454"/>
                  <a:pt x="920" y="1453"/>
                  <a:pt x="922" y="1453"/>
                </a:cubicBezTo>
                <a:cubicBezTo>
                  <a:pt x="925" y="1452"/>
                  <a:pt x="925" y="1448"/>
                  <a:pt x="922" y="1448"/>
                </a:cubicBezTo>
                <a:cubicBezTo>
                  <a:pt x="937" y="1435"/>
                  <a:pt x="937" y="1435"/>
                  <a:pt x="937" y="1435"/>
                </a:cubicBezTo>
                <a:cubicBezTo>
                  <a:pt x="937" y="1435"/>
                  <a:pt x="938" y="1436"/>
                  <a:pt x="939" y="1436"/>
                </a:cubicBezTo>
                <a:cubicBezTo>
                  <a:pt x="943" y="1471"/>
                  <a:pt x="943" y="1471"/>
                  <a:pt x="943" y="1471"/>
                </a:cubicBezTo>
                <a:cubicBezTo>
                  <a:pt x="943" y="1472"/>
                  <a:pt x="942" y="1472"/>
                  <a:pt x="942" y="1473"/>
                </a:cubicBezTo>
                <a:cubicBezTo>
                  <a:pt x="921" y="1463"/>
                  <a:pt x="921" y="1463"/>
                  <a:pt x="921" y="1463"/>
                </a:cubicBezTo>
                <a:cubicBezTo>
                  <a:pt x="921" y="1463"/>
                  <a:pt x="922" y="1463"/>
                  <a:pt x="922" y="1463"/>
                </a:cubicBezTo>
                <a:cubicBezTo>
                  <a:pt x="926" y="1463"/>
                  <a:pt x="926" y="1457"/>
                  <a:pt x="922" y="1457"/>
                </a:cubicBezTo>
                <a:close/>
                <a:moveTo>
                  <a:pt x="935" y="1434"/>
                </a:moveTo>
                <a:cubicBezTo>
                  <a:pt x="919" y="1448"/>
                  <a:pt x="919" y="1448"/>
                  <a:pt x="919" y="1448"/>
                </a:cubicBezTo>
                <a:cubicBezTo>
                  <a:pt x="918" y="1448"/>
                  <a:pt x="916" y="1448"/>
                  <a:pt x="916" y="1448"/>
                </a:cubicBezTo>
                <a:cubicBezTo>
                  <a:pt x="916" y="1447"/>
                  <a:pt x="916" y="1442"/>
                  <a:pt x="915" y="1441"/>
                </a:cubicBezTo>
                <a:cubicBezTo>
                  <a:pt x="915" y="1441"/>
                  <a:pt x="924" y="1430"/>
                  <a:pt x="929" y="1421"/>
                </a:cubicBezTo>
                <a:cubicBezTo>
                  <a:pt x="936" y="1428"/>
                  <a:pt x="936" y="1428"/>
                  <a:pt x="936" y="1428"/>
                </a:cubicBezTo>
                <a:cubicBezTo>
                  <a:pt x="935" y="1429"/>
                  <a:pt x="935" y="1430"/>
                  <a:pt x="935" y="1431"/>
                </a:cubicBezTo>
                <a:cubicBezTo>
                  <a:pt x="935" y="1432"/>
                  <a:pt x="935" y="1433"/>
                  <a:pt x="935" y="1434"/>
                </a:cubicBezTo>
                <a:close/>
                <a:moveTo>
                  <a:pt x="941" y="1435"/>
                </a:moveTo>
                <a:cubicBezTo>
                  <a:pt x="942" y="1435"/>
                  <a:pt x="942" y="1434"/>
                  <a:pt x="943" y="1434"/>
                </a:cubicBezTo>
                <a:cubicBezTo>
                  <a:pt x="976" y="1440"/>
                  <a:pt x="976" y="1440"/>
                  <a:pt x="976" y="1440"/>
                </a:cubicBezTo>
                <a:cubicBezTo>
                  <a:pt x="973" y="1446"/>
                  <a:pt x="972" y="1452"/>
                  <a:pt x="972" y="1456"/>
                </a:cubicBezTo>
                <a:cubicBezTo>
                  <a:pt x="973" y="1460"/>
                  <a:pt x="974" y="1463"/>
                  <a:pt x="975" y="1467"/>
                </a:cubicBezTo>
                <a:cubicBezTo>
                  <a:pt x="950" y="1473"/>
                  <a:pt x="950" y="1473"/>
                  <a:pt x="950" y="1473"/>
                </a:cubicBezTo>
                <a:cubicBezTo>
                  <a:pt x="949" y="1472"/>
                  <a:pt x="947" y="1471"/>
                  <a:pt x="946" y="1471"/>
                </a:cubicBezTo>
                <a:cubicBezTo>
                  <a:pt x="946" y="1471"/>
                  <a:pt x="945" y="1471"/>
                  <a:pt x="945" y="1471"/>
                </a:cubicBezTo>
                <a:lnTo>
                  <a:pt x="941" y="1435"/>
                </a:lnTo>
                <a:close/>
                <a:moveTo>
                  <a:pt x="921" y="1271"/>
                </a:moveTo>
                <a:cubicBezTo>
                  <a:pt x="918" y="1273"/>
                  <a:pt x="914" y="1275"/>
                  <a:pt x="911" y="1277"/>
                </a:cubicBezTo>
                <a:cubicBezTo>
                  <a:pt x="907" y="1280"/>
                  <a:pt x="904" y="1284"/>
                  <a:pt x="900" y="1288"/>
                </a:cubicBezTo>
                <a:cubicBezTo>
                  <a:pt x="893" y="1287"/>
                  <a:pt x="893" y="1287"/>
                  <a:pt x="893" y="1287"/>
                </a:cubicBezTo>
                <a:cubicBezTo>
                  <a:pt x="902" y="1277"/>
                  <a:pt x="913" y="1273"/>
                  <a:pt x="921" y="1271"/>
                </a:cubicBezTo>
                <a:close/>
                <a:moveTo>
                  <a:pt x="894" y="1254"/>
                </a:moveTo>
                <a:cubicBezTo>
                  <a:pt x="895" y="1254"/>
                  <a:pt x="897" y="1254"/>
                  <a:pt x="898" y="1254"/>
                </a:cubicBezTo>
                <a:cubicBezTo>
                  <a:pt x="899" y="1263"/>
                  <a:pt x="899" y="1263"/>
                  <a:pt x="899" y="1263"/>
                </a:cubicBezTo>
                <a:cubicBezTo>
                  <a:pt x="898" y="1263"/>
                  <a:pt x="896" y="1264"/>
                  <a:pt x="895" y="1264"/>
                </a:cubicBezTo>
                <a:lnTo>
                  <a:pt x="894" y="1254"/>
                </a:lnTo>
                <a:close/>
                <a:moveTo>
                  <a:pt x="900" y="1253"/>
                </a:moveTo>
                <a:cubicBezTo>
                  <a:pt x="902" y="1253"/>
                  <a:pt x="904" y="1253"/>
                  <a:pt x="905" y="1253"/>
                </a:cubicBezTo>
                <a:cubicBezTo>
                  <a:pt x="906" y="1263"/>
                  <a:pt x="906" y="1263"/>
                  <a:pt x="906" y="1263"/>
                </a:cubicBezTo>
                <a:cubicBezTo>
                  <a:pt x="905" y="1263"/>
                  <a:pt x="903" y="1263"/>
                  <a:pt x="901" y="1263"/>
                </a:cubicBezTo>
                <a:lnTo>
                  <a:pt x="900" y="1253"/>
                </a:lnTo>
                <a:close/>
                <a:moveTo>
                  <a:pt x="907" y="1253"/>
                </a:moveTo>
                <a:cubicBezTo>
                  <a:pt x="909" y="1253"/>
                  <a:pt x="911" y="1252"/>
                  <a:pt x="913" y="1252"/>
                </a:cubicBezTo>
                <a:cubicBezTo>
                  <a:pt x="914" y="1262"/>
                  <a:pt x="914" y="1262"/>
                  <a:pt x="914" y="1262"/>
                </a:cubicBezTo>
                <a:cubicBezTo>
                  <a:pt x="912" y="1262"/>
                  <a:pt x="910" y="1262"/>
                  <a:pt x="908" y="1263"/>
                </a:cubicBezTo>
                <a:lnTo>
                  <a:pt x="907" y="1253"/>
                </a:lnTo>
                <a:close/>
                <a:moveTo>
                  <a:pt x="915" y="1252"/>
                </a:moveTo>
                <a:cubicBezTo>
                  <a:pt x="916" y="1252"/>
                  <a:pt x="918" y="1252"/>
                  <a:pt x="919" y="1252"/>
                </a:cubicBezTo>
                <a:cubicBezTo>
                  <a:pt x="920" y="1262"/>
                  <a:pt x="920" y="1262"/>
                  <a:pt x="920" y="1262"/>
                </a:cubicBezTo>
                <a:cubicBezTo>
                  <a:pt x="919" y="1262"/>
                  <a:pt x="917" y="1262"/>
                  <a:pt x="916" y="1262"/>
                </a:cubicBezTo>
                <a:lnTo>
                  <a:pt x="915" y="1252"/>
                </a:lnTo>
                <a:close/>
                <a:moveTo>
                  <a:pt x="946" y="1280"/>
                </a:moveTo>
                <a:cubicBezTo>
                  <a:pt x="945" y="1285"/>
                  <a:pt x="942" y="1292"/>
                  <a:pt x="941" y="1298"/>
                </a:cubicBezTo>
                <a:cubicBezTo>
                  <a:pt x="941" y="1298"/>
                  <a:pt x="930" y="1293"/>
                  <a:pt x="924" y="1291"/>
                </a:cubicBezTo>
                <a:cubicBezTo>
                  <a:pt x="931" y="1285"/>
                  <a:pt x="939" y="1282"/>
                  <a:pt x="946" y="1280"/>
                </a:cubicBezTo>
                <a:close/>
                <a:moveTo>
                  <a:pt x="929" y="1252"/>
                </a:moveTo>
                <a:cubicBezTo>
                  <a:pt x="931" y="1252"/>
                  <a:pt x="932" y="1252"/>
                  <a:pt x="934" y="1252"/>
                </a:cubicBezTo>
                <a:cubicBezTo>
                  <a:pt x="935" y="1262"/>
                  <a:pt x="935" y="1262"/>
                  <a:pt x="935" y="1262"/>
                </a:cubicBezTo>
                <a:cubicBezTo>
                  <a:pt x="933" y="1262"/>
                  <a:pt x="932" y="1262"/>
                  <a:pt x="930" y="1262"/>
                </a:cubicBezTo>
                <a:lnTo>
                  <a:pt x="929" y="1252"/>
                </a:lnTo>
                <a:close/>
                <a:moveTo>
                  <a:pt x="936" y="1253"/>
                </a:moveTo>
                <a:cubicBezTo>
                  <a:pt x="938" y="1253"/>
                  <a:pt x="940" y="1253"/>
                  <a:pt x="942" y="1253"/>
                </a:cubicBezTo>
                <a:cubicBezTo>
                  <a:pt x="943" y="1262"/>
                  <a:pt x="943" y="1262"/>
                  <a:pt x="943" y="1262"/>
                </a:cubicBezTo>
                <a:cubicBezTo>
                  <a:pt x="941" y="1262"/>
                  <a:pt x="939" y="1262"/>
                  <a:pt x="937" y="1262"/>
                </a:cubicBezTo>
                <a:lnTo>
                  <a:pt x="936" y="1253"/>
                </a:lnTo>
                <a:close/>
                <a:moveTo>
                  <a:pt x="975" y="1280"/>
                </a:moveTo>
                <a:cubicBezTo>
                  <a:pt x="970" y="1285"/>
                  <a:pt x="966" y="1289"/>
                  <a:pt x="962" y="1294"/>
                </a:cubicBezTo>
                <a:cubicBezTo>
                  <a:pt x="958" y="1289"/>
                  <a:pt x="954" y="1284"/>
                  <a:pt x="949" y="1279"/>
                </a:cubicBezTo>
                <a:cubicBezTo>
                  <a:pt x="958" y="1277"/>
                  <a:pt x="966" y="1278"/>
                  <a:pt x="975" y="1280"/>
                </a:cubicBezTo>
                <a:close/>
                <a:moveTo>
                  <a:pt x="953" y="1254"/>
                </a:moveTo>
                <a:cubicBezTo>
                  <a:pt x="954" y="1254"/>
                  <a:pt x="956" y="1255"/>
                  <a:pt x="957" y="1255"/>
                </a:cubicBezTo>
                <a:cubicBezTo>
                  <a:pt x="958" y="1263"/>
                  <a:pt x="958" y="1263"/>
                  <a:pt x="958" y="1263"/>
                </a:cubicBezTo>
                <a:cubicBezTo>
                  <a:pt x="957" y="1263"/>
                  <a:pt x="955" y="1263"/>
                  <a:pt x="954" y="1262"/>
                </a:cubicBezTo>
                <a:lnTo>
                  <a:pt x="953" y="1254"/>
                </a:lnTo>
                <a:close/>
                <a:moveTo>
                  <a:pt x="960" y="1255"/>
                </a:moveTo>
                <a:cubicBezTo>
                  <a:pt x="961" y="1256"/>
                  <a:pt x="963" y="1256"/>
                  <a:pt x="966" y="1257"/>
                </a:cubicBezTo>
                <a:cubicBezTo>
                  <a:pt x="966" y="1263"/>
                  <a:pt x="966" y="1263"/>
                  <a:pt x="966" y="1263"/>
                </a:cubicBezTo>
                <a:cubicBezTo>
                  <a:pt x="964" y="1263"/>
                  <a:pt x="962" y="1263"/>
                  <a:pt x="961" y="1263"/>
                </a:cubicBezTo>
                <a:lnTo>
                  <a:pt x="960" y="1255"/>
                </a:lnTo>
                <a:close/>
                <a:moveTo>
                  <a:pt x="968" y="1258"/>
                </a:moveTo>
                <a:cubicBezTo>
                  <a:pt x="970" y="1258"/>
                  <a:pt x="972" y="1259"/>
                  <a:pt x="974" y="1260"/>
                </a:cubicBezTo>
                <a:cubicBezTo>
                  <a:pt x="974" y="1264"/>
                  <a:pt x="974" y="1264"/>
                  <a:pt x="974" y="1264"/>
                </a:cubicBezTo>
                <a:cubicBezTo>
                  <a:pt x="972" y="1264"/>
                  <a:pt x="970" y="1264"/>
                  <a:pt x="968" y="1264"/>
                </a:cubicBezTo>
                <a:lnTo>
                  <a:pt x="968" y="1258"/>
                </a:lnTo>
                <a:close/>
                <a:moveTo>
                  <a:pt x="999" y="1292"/>
                </a:moveTo>
                <a:cubicBezTo>
                  <a:pt x="994" y="1295"/>
                  <a:pt x="983" y="1299"/>
                  <a:pt x="983" y="1299"/>
                </a:cubicBezTo>
                <a:cubicBezTo>
                  <a:pt x="982" y="1294"/>
                  <a:pt x="980" y="1286"/>
                  <a:pt x="979" y="1281"/>
                </a:cubicBezTo>
                <a:cubicBezTo>
                  <a:pt x="986" y="1284"/>
                  <a:pt x="992" y="1288"/>
                  <a:pt x="999" y="1292"/>
                </a:cubicBezTo>
                <a:close/>
                <a:moveTo>
                  <a:pt x="984" y="1264"/>
                </a:moveTo>
                <a:cubicBezTo>
                  <a:pt x="990" y="1266"/>
                  <a:pt x="995" y="1268"/>
                  <a:pt x="997" y="1269"/>
                </a:cubicBezTo>
                <a:cubicBezTo>
                  <a:pt x="993" y="1268"/>
                  <a:pt x="989" y="1267"/>
                  <a:pt x="984" y="1266"/>
                </a:cubicBezTo>
                <a:lnTo>
                  <a:pt x="984" y="1264"/>
                </a:lnTo>
                <a:close/>
                <a:moveTo>
                  <a:pt x="910" y="1161"/>
                </a:moveTo>
                <a:cubicBezTo>
                  <a:pt x="895" y="1152"/>
                  <a:pt x="848" y="1135"/>
                  <a:pt x="842" y="1131"/>
                </a:cubicBezTo>
                <a:cubicBezTo>
                  <a:pt x="835" y="1126"/>
                  <a:pt x="826" y="1118"/>
                  <a:pt x="829" y="1109"/>
                </a:cubicBezTo>
                <a:cubicBezTo>
                  <a:pt x="837" y="1113"/>
                  <a:pt x="837" y="1113"/>
                  <a:pt x="837" y="1113"/>
                </a:cubicBezTo>
                <a:cubicBezTo>
                  <a:pt x="836" y="1114"/>
                  <a:pt x="836" y="1115"/>
                  <a:pt x="836" y="1116"/>
                </a:cubicBezTo>
                <a:cubicBezTo>
                  <a:pt x="836" y="1121"/>
                  <a:pt x="840" y="1125"/>
                  <a:pt x="844" y="1125"/>
                </a:cubicBezTo>
                <a:cubicBezTo>
                  <a:pt x="847" y="1125"/>
                  <a:pt x="850" y="1123"/>
                  <a:pt x="851" y="1120"/>
                </a:cubicBezTo>
                <a:cubicBezTo>
                  <a:pt x="864" y="1127"/>
                  <a:pt x="864" y="1127"/>
                  <a:pt x="864" y="1127"/>
                </a:cubicBezTo>
                <a:cubicBezTo>
                  <a:pt x="864" y="1128"/>
                  <a:pt x="864" y="1129"/>
                  <a:pt x="864" y="1129"/>
                </a:cubicBezTo>
                <a:cubicBezTo>
                  <a:pt x="864" y="1134"/>
                  <a:pt x="868" y="1137"/>
                  <a:pt x="872" y="1137"/>
                </a:cubicBezTo>
                <a:cubicBezTo>
                  <a:pt x="875" y="1137"/>
                  <a:pt x="878" y="1135"/>
                  <a:pt x="879" y="1133"/>
                </a:cubicBezTo>
                <a:cubicBezTo>
                  <a:pt x="890" y="1139"/>
                  <a:pt x="890" y="1139"/>
                  <a:pt x="890" y="1139"/>
                </a:cubicBezTo>
                <a:cubicBezTo>
                  <a:pt x="890" y="1139"/>
                  <a:pt x="890" y="1140"/>
                  <a:pt x="890" y="1141"/>
                </a:cubicBezTo>
                <a:cubicBezTo>
                  <a:pt x="890" y="1145"/>
                  <a:pt x="893" y="1148"/>
                  <a:pt x="897" y="1148"/>
                </a:cubicBezTo>
                <a:cubicBezTo>
                  <a:pt x="899" y="1148"/>
                  <a:pt x="900" y="1147"/>
                  <a:pt x="902" y="1146"/>
                </a:cubicBezTo>
                <a:cubicBezTo>
                  <a:pt x="912" y="1153"/>
                  <a:pt x="912" y="1153"/>
                  <a:pt x="912" y="1153"/>
                </a:cubicBezTo>
                <a:cubicBezTo>
                  <a:pt x="912" y="1154"/>
                  <a:pt x="912" y="1155"/>
                  <a:pt x="912" y="1155"/>
                </a:cubicBezTo>
                <a:cubicBezTo>
                  <a:pt x="912" y="1158"/>
                  <a:pt x="914" y="1161"/>
                  <a:pt x="917" y="1161"/>
                </a:cubicBezTo>
                <a:cubicBezTo>
                  <a:pt x="918" y="1161"/>
                  <a:pt x="920" y="1160"/>
                  <a:pt x="921" y="1159"/>
                </a:cubicBezTo>
                <a:cubicBezTo>
                  <a:pt x="934" y="1168"/>
                  <a:pt x="934" y="1168"/>
                  <a:pt x="934" y="1168"/>
                </a:cubicBezTo>
                <a:cubicBezTo>
                  <a:pt x="934" y="1169"/>
                  <a:pt x="933" y="1169"/>
                  <a:pt x="933" y="1170"/>
                </a:cubicBezTo>
                <a:cubicBezTo>
                  <a:pt x="933" y="1172"/>
                  <a:pt x="935" y="1174"/>
                  <a:pt x="938" y="1174"/>
                </a:cubicBezTo>
                <a:cubicBezTo>
                  <a:pt x="938" y="1174"/>
                  <a:pt x="939" y="1173"/>
                  <a:pt x="940" y="1173"/>
                </a:cubicBezTo>
                <a:cubicBezTo>
                  <a:pt x="971" y="1202"/>
                  <a:pt x="971" y="1202"/>
                  <a:pt x="971" y="1202"/>
                </a:cubicBezTo>
                <a:cubicBezTo>
                  <a:pt x="971" y="1202"/>
                  <a:pt x="971" y="1202"/>
                  <a:pt x="971" y="1202"/>
                </a:cubicBezTo>
                <a:cubicBezTo>
                  <a:pt x="962" y="1193"/>
                  <a:pt x="928" y="1171"/>
                  <a:pt x="910" y="1161"/>
                </a:cubicBezTo>
                <a:close/>
                <a:moveTo>
                  <a:pt x="964" y="1206"/>
                </a:moveTo>
                <a:cubicBezTo>
                  <a:pt x="962" y="1204"/>
                  <a:pt x="960" y="1203"/>
                  <a:pt x="958" y="1201"/>
                </a:cubicBezTo>
                <a:cubicBezTo>
                  <a:pt x="959" y="1200"/>
                  <a:pt x="959" y="1200"/>
                  <a:pt x="959" y="1200"/>
                </a:cubicBezTo>
                <a:cubicBezTo>
                  <a:pt x="960" y="1202"/>
                  <a:pt x="962" y="1204"/>
                  <a:pt x="964" y="1206"/>
                </a:cubicBezTo>
                <a:close/>
                <a:moveTo>
                  <a:pt x="957" y="1198"/>
                </a:moveTo>
                <a:cubicBezTo>
                  <a:pt x="956" y="1200"/>
                  <a:pt x="956" y="1200"/>
                  <a:pt x="956" y="1200"/>
                </a:cubicBezTo>
                <a:cubicBezTo>
                  <a:pt x="954" y="1199"/>
                  <a:pt x="952" y="1198"/>
                  <a:pt x="950" y="1197"/>
                </a:cubicBezTo>
                <a:cubicBezTo>
                  <a:pt x="952" y="1194"/>
                  <a:pt x="952" y="1194"/>
                  <a:pt x="952" y="1194"/>
                </a:cubicBezTo>
                <a:cubicBezTo>
                  <a:pt x="954" y="1195"/>
                  <a:pt x="955" y="1197"/>
                  <a:pt x="957" y="1198"/>
                </a:cubicBezTo>
                <a:close/>
                <a:moveTo>
                  <a:pt x="930" y="1186"/>
                </a:moveTo>
                <a:cubicBezTo>
                  <a:pt x="929" y="1186"/>
                  <a:pt x="927" y="1185"/>
                  <a:pt x="926" y="1185"/>
                </a:cubicBezTo>
                <a:cubicBezTo>
                  <a:pt x="929" y="1178"/>
                  <a:pt x="929" y="1178"/>
                  <a:pt x="929" y="1178"/>
                </a:cubicBezTo>
                <a:cubicBezTo>
                  <a:pt x="931" y="1179"/>
                  <a:pt x="932" y="1179"/>
                  <a:pt x="933" y="1180"/>
                </a:cubicBezTo>
                <a:lnTo>
                  <a:pt x="930" y="1186"/>
                </a:lnTo>
                <a:close/>
                <a:moveTo>
                  <a:pt x="935" y="1181"/>
                </a:moveTo>
                <a:cubicBezTo>
                  <a:pt x="936" y="1182"/>
                  <a:pt x="937" y="1183"/>
                  <a:pt x="938" y="1184"/>
                </a:cubicBezTo>
                <a:cubicBezTo>
                  <a:pt x="936" y="1189"/>
                  <a:pt x="936" y="1189"/>
                  <a:pt x="936" y="1189"/>
                </a:cubicBezTo>
                <a:cubicBezTo>
                  <a:pt x="934" y="1188"/>
                  <a:pt x="933" y="1188"/>
                  <a:pt x="932" y="1187"/>
                </a:cubicBezTo>
                <a:lnTo>
                  <a:pt x="935" y="1181"/>
                </a:lnTo>
                <a:close/>
                <a:moveTo>
                  <a:pt x="930" y="1202"/>
                </a:moveTo>
                <a:cubicBezTo>
                  <a:pt x="934" y="1204"/>
                  <a:pt x="938" y="1205"/>
                  <a:pt x="940" y="1206"/>
                </a:cubicBezTo>
                <a:cubicBezTo>
                  <a:pt x="941" y="1206"/>
                  <a:pt x="941" y="1206"/>
                  <a:pt x="942" y="1207"/>
                </a:cubicBezTo>
                <a:cubicBezTo>
                  <a:pt x="939" y="1205"/>
                  <a:pt x="936" y="1204"/>
                  <a:pt x="933" y="1203"/>
                </a:cubicBezTo>
                <a:cubicBezTo>
                  <a:pt x="932" y="1203"/>
                  <a:pt x="931" y="1202"/>
                  <a:pt x="930" y="1202"/>
                </a:cubicBezTo>
                <a:close/>
                <a:moveTo>
                  <a:pt x="932" y="1217"/>
                </a:moveTo>
                <a:cubicBezTo>
                  <a:pt x="930" y="1216"/>
                  <a:pt x="929" y="1216"/>
                  <a:pt x="927" y="1216"/>
                </a:cubicBezTo>
                <a:cubicBezTo>
                  <a:pt x="926" y="1209"/>
                  <a:pt x="926" y="1209"/>
                  <a:pt x="926" y="1209"/>
                </a:cubicBezTo>
                <a:cubicBezTo>
                  <a:pt x="928" y="1209"/>
                  <a:pt x="930" y="1210"/>
                  <a:pt x="932" y="1211"/>
                </a:cubicBezTo>
                <a:lnTo>
                  <a:pt x="932" y="1217"/>
                </a:lnTo>
                <a:close/>
                <a:moveTo>
                  <a:pt x="943" y="1219"/>
                </a:moveTo>
                <a:cubicBezTo>
                  <a:pt x="940" y="1218"/>
                  <a:pt x="937" y="1218"/>
                  <a:pt x="934" y="1217"/>
                </a:cubicBezTo>
                <a:cubicBezTo>
                  <a:pt x="934" y="1212"/>
                  <a:pt x="934" y="1212"/>
                  <a:pt x="934" y="1212"/>
                </a:cubicBezTo>
                <a:cubicBezTo>
                  <a:pt x="937" y="1214"/>
                  <a:pt x="940" y="1216"/>
                  <a:pt x="943" y="1219"/>
                </a:cubicBezTo>
                <a:close/>
                <a:moveTo>
                  <a:pt x="942" y="1192"/>
                </a:moveTo>
                <a:cubicBezTo>
                  <a:pt x="941" y="1191"/>
                  <a:pt x="939" y="1191"/>
                  <a:pt x="937" y="1190"/>
                </a:cubicBezTo>
                <a:cubicBezTo>
                  <a:pt x="940" y="1185"/>
                  <a:pt x="940" y="1185"/>
                  <a:pt x="940" y="1185"/>
                </a:cubicBezTo>
                <a:cubicBezTo>
                  <a:pt x="942" y="1186"/>
                  <a:pt x="943" y="1187"/>
                  <a:pt x="944" y="1188"/>
                </a:cubicBezTo>
                <a:lnTo>
                  <a:pt x="942" y="1192"/>
                </a:lnTo>
                <a:close/>
                <a:moveTo>
                  <a:pt x="946" y="1189"/>
                </a:moveTo>
                <a:cubicBezTo>
                  <a:pt x="947" y="1190"/>
                  <a:pt x="949" y="1191"/>
                  <a:pt x="950" y="1192"/>
                </a:cubicBezTo>
                <a:cubicBezTo>
                  <a:pt x="948" y="1196"/>
                  <a:pt x="948" y="1196"/>
                  <a:pt x="948" y="1196"/>
                </a:cubicBezTo>
                <a:cubicBezTo>
                  <a:pt x="947" y="1195"/>
                  <a:pt x="945" y="1194"/>
                  <a:pt x="944" y="1193"/>
                </a:cubicBezTo>
                <a:lnTo>
                  <a:pt x="946" y="1189"/>
                </a:lnTo>
                <a:close/>
                <a:moveTo>
                  <a:pt x="874" y="847"/>
                </a:moveTo>
                <a:cubicBezTo>
                  <a:pt x="875" y="849"/>
                  <a:pt x="881" y="852"/>
                  <a:pt x="882" y="853"/>
                </a:cubicBezTo>
                <a:cubicBezTo>
                  <a:pt x="881" y="854"/>
                  <a:pt x="881" y="856"/>
                  <a:pt x="880" y="857"/>
                </a:cubicBezTo>
                <a:cubicBezTo>
                  <a:pt x="877" y="856"/>
                  <a:pt x="873" y="855"/>
                  <a:pt x="870" y="857"/>
                </a:cubicBezTo>
                <a:cubicBezTo>
                  <a:pt x="869" y="857"/>
                  <a:pt x="868" y="858"/>
                  <a:pt x="869" y="860"/>
                </a:cubicBezTo>
                <a:cubicBezTo>
                  <a:pt x="870" y="863"/>
                  <a:pt x="874" y="864"/>
                  <a:pt x="877" y="865"/>
                </a:cubicBezTo>
                <a:cubicBezTo>
                  <a:pt x="876" y="867"/>
                  <a:pt x="876" y="869"/>
                  <a:pt x="875" y="871"/>
                </a:cubicBezTo>
                <a:cubicBezTo>
                  <a:pt x="874" y="871"/>
                  <a:pt x="868" y="867"/>
                  <a:pt x="865" y="870"/>
                </a:cubicBezTo>
                <a:cubicBezTo>
                  <a:pt x="853" y="867"/>
                  <a:pt x="853" y="867"/>
                  <a:pt x="853" y="867"/>
                </a:cubicBezTo>
                <a:cubicBezTo>
                  <a:pt x="857" y="854"/>
                  <a:pt x="864" y="842"/>
                  <a:pt x="873" y="831"/>
                </a:cubicBezTo>
                <a:cubicBezTo>
                  <a:pt x="881" y="833"/>
                  <a:pt x="881" y="833"/>
                  <a:pt x="881" y="833"/>
                </a:cubicBezTo>
                <a:cubicBezTo>
                  <a:pt x="882" y="835"/>
                  <a:pt x="884" y="836"/>
                  <a:pt x="885" y="837"/>
                </a:cubicBezTo>
                <a:cubicBezTo>
                  <a:pt x="886" y="838"/>
                  <a:pt x="888" y="840"/>
                  <a:pt x="889" y="840"/>
                </a:cubicBezTo>
                <a:cubicBezTo>
                  <a:pt x="888" y="842"/>
                  <a:pt x="887" y="844"/>
                  <a:pt x="886" y="845"/>
                </a:cubicBezTo>
                <a:cubicBezTo>
                  <a:pt x="883" y="844"/>
                  <a:pt x="879" y="842"/>
                  <a:pt x="876" y="843"/>
                </a:cubicBezTo>
                <a:cubicBezTo>
                  <a:pt x="874" y="843"/>
                  <a:pt x="873" y="846"/>
                  <a:pt x="874" y="847"/>
                </a:cubicBezTo>
                <a:close/>
                <a:moveTo>
                  <a:pt x="846" y="964"/>
                </a:moveTo>
                <a:cubicBezTo>
                  <a:pt x="844" y="963"/>
                  <a:pt x="843" y="964"/>
                  <a:pt x="841" y="965"/>
                </a:cubicBezTo>
                <a:cubicBezTo>
                  <a:pt x="839" y="965"/>
                  <a:pt x="838" y="966"/>
                  <a:pt x="837" y="967"/>
                </a:cubicBezTo>
                <a:cubicBezTo>
                  <a:pt x="836" y="966"/>
                  <a:pt x="836" y="965"/>
                  <a:pt x="835" y="964"/>
                </a:cubicBezTo>
                <a:cubicBezTo>
                  <a:pt x="837" y="963"/>
                  <a:pt x="839" y="962"/>
                  <a:pt x="841" y="960"/>
                </a:cubicBezTo>
                <a:cubicBezTo>
                  <a:pt x="842" y="959"/>
                  <a:pt x="842" y="957"/>
                  <a:pt x="842" y="956"/>
                </a:cubicBezTo>
                <a:cubicBezTo>
                  <a:pt x="841" y="954"/>
                  <a:pt x="840" y="953"/>
                  <a:pt x="838" y="953"/>
                </a:cubicBezTo>
                <a:cubicBezTo>
                  <a:pt x="835" y="953"/>
                  <a:pt x="833" y="954"/>
                  <a:pt x="831" y="955"/>
                </a:cubicBezTo>
                <a:cubicBezTo>
                  <a:pt x="830" y="954"/>
                  <a:pt x="829" y="952"/>
                  <a:pt x="829" y="951"/>
                </a:cubicBezTo>
                <a:cubicBezTo>
                  <a:pt x="829" y="951"/>
                  <a:pt x="835" y="947"/>
                  <a:pt x="836" y="945"/>
                </a:cubicBezTo>
                <a:cubicBezTo>
                  <a:pt x="836" y="944"/>
                  <a:pt x="836" y="943"/>
                  <a:pt x="836" y="943"/>
                </a:cubicBezTo>
                <a:cubicBezTo>
                  <a:pt x="842" y="941"/>
                  <a:pt x="842" y="941"/>
                  <a:pt x="842" y="941"/>
                </a:cubicBezTo>
                <a:cubicBezTo>
                  <a:pt x="846" y="951"/>
                  <a:pt x="851" y="960"/>
                  <a:pt x="857" y="968"/>
                </a:cubicBezTo>
                <a:cubicBezTo>
                  <a:pt x="857" y="968"/>
                  <a:pt x="857" y="968"/>
                  <a:pt x="857" y="968"/>
                </a:cubicBezTo>
                <a:cubicBezTo>
                  <a:pt x="857" y="968"/>
                  <a:pt x="857" y="968"/>
                  <a:pt x="857" y="968"/>
                </a:cubicBezTo>
                <a:cubicBezTo>
                  <a:pt x="853" y="975"/>
                  <a:pt x="853" y="975"/>
                  <a:pt x="853" y="975"/>
                </a:cubicBezTo>
                <a:cubicBezTo>
                  <a:pt x="853" y="975"/>
                  <a:pt x="853" y="974"/>
                  <a:pt x="852" y="974"/>
                </a:cubicBezTo>
                <a:cubicBezTo>
                  <a:pt x="850" y="974"/>
                  <a:pt x="848" y="975"/>
                  <a:pt x="846" y="976"/>
                </a:cubicBezTo>
                <a:cubicBezTo>
                  <a:pt x="845" y="977"/>
                  <a:pt x="844" y="977"/>
                  <a:pt x="844" y="978"/>
                </a:cubicBezTo>
                <a:cubicBezTo>
                  <a:pt x="843" y="977"/>
                  <a:pt x="842" y="976"/>
                  <a:pt x="842" y="975"/>
                </a:cubicBezTo>
                <a:cubicBezTo>
                  <a:pt x="842" y="974"/>
                  <a:pt x="847" y="970"/>
                  <a:pt x="848" y="969"/>
                </a:cubicBezTo>
                <a:cubicBezTo>
                  <a:pt x="848" y="967"/>
                  <a:pt x="848" y="965"/>
                  <a:pt x="846" y="964"/>
                </a:cubicBezTo>
                <a:close/>
                <a:moveTo>
                  <a:pt x="912" y="736"/>
                </a:moveTo>
                <a:cubicBezTo>
                  <a:pt x="912" y="735"/>
                  <a:pt x="910" y="732"/>
                  <a:pt x="909" y="732"/>
                </a:cubicBezTo>
                <a:cubicBezTo>
                  <a:pt x="912" y="731"/>
                  <a:pt x="915" y="730"/>
                  <a:pt x="918" y="729"/>
                </a:cubicBezTo>
                <a:cubicBezTo>
                  <a:pt x="918" y="731"/>
                  <a:pt x="918" y="734"/>
                  <a:pt x="919" y="736"/>
                </a:cubicBezTo>
                <a:cubicBezTo>
                  <a:pt x="919" y="739"/>
                  <a:pt x="922" y="740"/>
                  <a:pt x="925" y="739"/>
                </a:cubicBezTo>
                <a:cubicBezTo>
                  <a:pt x="928" y="739"/>
                  <a:pt x="929" y="735"/>
                  <a:pt x="928" y="732"/>
                </a:cubicBezTo>
                <a:cubicBezTo>
                  <a:pt x="927" y="731"/>
                  <a:pt x="927" y="729"/>
                  <a:pt x="926" y="727"/>
                </a:cubicBezTo>
                <a:cubicBezTo>
                  <a:pt x="928" y="726"/>
                  <a:pt x="930" y="726"/>
                  <a:pt x="932" y="726"/>
                </a:cubicBezTo>
                <a:cubicBezTo>
                  <a:pt x="932" y="726"/>
                  <a:pt x="932" y="729"/>
                  <a:pt x="932" y="730"/>
                </a:cubicBezTo>
                <a:cubicBezTo>
                  <a:pt x="932" y="731"/>
                  <a:pt x="934" y="735"/>
                  <a:pt x="937" y="735"/>
                </a:cubicBezTo>
                <a:cubicBezTo>
                  <a:pt x="938" y="742"/>
                  <a:pt x="938" y="742"/>
                  <a:pt x="938" y="742"/>
                </a:cubicBezTo>
                <a:cubicBezTo>
                  <a:pt x="931" y="744"/>
                  <a:pt x="925" y="746"/>
                  <a:pt x="918" y="748"/>
                </a:cubicBezTo>
                <a:cubicBezTo>
                  <a:pt x="917" y="749"/>
                  <a:pt x="915" y="750"/>
                  <a:pt x="914" y="750"/>
                </a:cubicBezTo>
                <a:cubicBezTo>
                  <a:pt x="911" y="742"/>
                  <a:pt x="911" y="742"/>
                  <a:pt x="911" y="742"/>
                </a:cubicBezTo>
                <a:cubicBezTo>
                  <a:pt x="913" y="741"/>
                  <a:pt x="913" y="738"/>
                  <a:pt x="912" y="736"/>
                </a:cubicBezTo>
                <a:close/>
                <a:moveTo>
                  <a:pt x="957" y="446"/>
                </a:moveTo>
                <a:cubicBezTo>
                  <a:pt x="957" y="447"/>
                  <a:pt x="958" y="448"/>
                  <a:pt x="959" y="450"/>
                </a:cubicBezTo>
                <a:cubicBezTo>
                  <a:pt x="950" y="453"/>
                  <a:pt x="950" y="453"/>
                  <a:pt x="950" y="453"/>
                </a:cubicBezTo>
                <a:cubicBezTo>
                  <a:pt x="949" y="451"/>
                  <a:pt x="947" y="449"/>
                  <a:pt x="947" y="448"/>
                </a:cubicBezTo>
                <a:lnTo>
                  <a:pt x="957" y="446"/>
                </a:lnTo>
                <a:close/>
                <a:moveTo>
                  <a:pt x="946" y="446"/>
                </a:moveTo>
                <a:cubicBezTo>
                  <a:pt x="945" y="443"/>
                  <a:pt x="944" y="441"/>
                  <a:pt x="943" y="438"/>
                </a:cubicBezTo>
                <a:cubicBezTo>
                  <a:pt x="956" y="439"/>
                  <a:pt x="956" y="439"/>
                  <a:pt x="956" y="439"/>
                </a:cubicBezTo>
                <a:cubicBezTo>
                  <a:pt x="956" y="441"/>
                  <a:pt x="956" y="442"/>
                  <a:pt x="956" y="444"/>
                </a:cubicBezTo>
                <a:lnTo>
                  <a:pt x="946" y="446"/>
                </a:lnTo>
                <a:close/>
                <a:moveTo>
                  <a:pt x="986" y="398"/>
                </a:moveTo>
                <a:cubicBezTo>
                  <a:pt x="987" y="398"/>
                  <a:pt x="988" y="397"/>
                  <a:pt x="989" y="396"/>
                </a:cubicBezTo>
                <a:cubicBezTo>
                  <a:pt x="991" y="397"/>
                  <a:pt x="992" y="399"/>
                  <a:pt x="993" y="400"/>
                </a:cubicBezTo>
                <a:cubicBezTo>
                  <a:pt x="991" y="401"/>
                  <a:pt x="990" y="402"/>
                  <a:pt x="990" y="404"/>
                </a:cubicBezTo>
                <a:cubicBezTo>
                  <a:pt x="989" y="403"/>
                  <a:pt x="988" y="402"/>
                  <a:pt x="986" y="402"/>
                </a:cubicBezTo>
                <a:cubicBezTo>
                  <a:pt x="987" y="400"/>
                  <a:pt x="987" y="399"/>
                  <a:pt x="986" y="398"/>
                </a:cubicBezTo>
                <a:close/>
                <a:moveTo>
                  <a:pt x="1063" y="503"/>
                </a:moveTo>
                <a:cubicBezTo>
                  <a:pt x="1055" y="495"/>
                  <a:pt x="1055" y="495"/>
                  <a:pt x="1055" y="495"/>
                </a:cubicBezTo>
                <a:cubicBezTo>
                  <a:pt x="1056" y="494"/>
                  <a:pt x="1057" y="493"/>
                  <a:pt x="1059" y="492"/>
                </a:cubicBezTo>
                <a:cubicBezTo>
                  <a:pt x="1066" y="500"/>
                  <a:pt x="1066" y="500"/>
                  <a:pt x="1066" y="500"/>
                </a:cubicBezTo>
                <a:cubicBezTo>
                  <a:pt x="1065" y="501"/>
                  <a:pt x="1064" y="502"/>
                  <a:pt x="1063" y="503"/>
                </a:cubicBezTo>
                <a:close/>
                <a:moveTo>
                  <a:pt x="1067" y="519"/>
                </a:moveTo>
                <a:cubicBezTo>
                  <a:pt x="1066" y="518"/>
                  <a:pt x="1065" y="517"/>
                  <a:pt x="1065" y="517"/>
                </a:cubicBezTo>
                <a:cubicBezTo>
                  <a:pt x="1065" y="516"/>
                  <a:pt x="1066" y="516"/>
                  <a:pt x="1066" y="516"/>
                </a:cubicBezTo>
                <a:lnTo>
                  <a:pt x="1067" y="519"/>
                </a:lnTo>
                <a:close/>
                <a:moveTo>
                  <a:pt x="1061" y="505"/>
                </a:moveTo>
                <a:cubicBezTo>
                  <a:pt x="1060" y="506"/>
                  <a:pt x="1059" y="506"/>
                  <a:pt x="1058" y="507"/>
                </a:cubicBezTo>
                <a:cubicBezTo>
                  <a:pt x="1050" y="499"/>
                  <a:pt x="1050" y="499"/>
                  <a:pt x="1050" y="499"/>
                </a:cubicBezTo>
                <a:cubicBezTo>
                  <a:pt x="1051" y="499"/>
                  <a:pt x="1052" y="498"/>
                  <a:pt x="1053" y="497"/>
                </a:cubicBezTo>
                <a:lnTo>
                  <a:pt x="1061" y="505"/>
                </a:lnTo>
                <a:close/>
                <a:moveTo>
                  <a:pt x="1056" y="509"/>
                </a:moveTo>
                <a:cubicBezTo>
                  <a:pt x="1055" y="510"/>
                  <a:pt x="1054" y="511"/>
                  <a:pt x="1053" y="512"/>
                </a:cubicBezTo>
                <a:cubicBezTo>
                  <a:pt x="1046" y="503"/>
                  <a:pt x="1046" y="503"/>
                  <a:pt x="1046" y="503"/>
                </a:cubicBezTo>
                <a:cubicBezTo>
                  <a:pt x="1047" y="502"/>
                  <a:pt x="1048" y="501"/>
                  <a:pt x="1049" y="501"/>
                </a:cubicBezTo>
                <a:lnTo>
                  <a:pt x="1056" y="509"/>
                </a:lnTo>
                <a:close/>
                <a:moveTo>
                  <a:pt x="1051" y="513"/>
                </a:moveTo>
                <a:cubicBezTo>
                  <a:pt x="1050" y="514"/>
                  <a:pt x="1048" y="516"/>
                  <a:pt x="1047" y="517"/>
                </a:cubicBezTo>
                <a:cubicBezTo>
                  <a:pt x="1042" y="506"/>
                  <a:pt x="1042" y="506"/>
                  <a:pt x="1042" y="506"/>
                </a:cubicBezTo>
                <a:cubicBezTo>
                  <a:pt x="1043" y="506"/>
                  <a:pt x="1044" y="505"/>
                  <a:pt x="1045" y="504"/>
                </a:cubicBezTo>
                <a:lnTo>
                  <a:pt x="1051" y="513"/>
                </a:lnTo>
                <a:close/>
                <a:moveTo>
                  <a:pt x="1066" y="575"/>
                </a:moveTo>
                <a:cubicBezTo>
                  <a:pt x="1057" y="587"/>
                  <a:pt x="1057" y="587"/>
                  <a:pt x="1057" y="587"/>
                </a:cubicBezTo>
                <a:cubicBezTo>
                  <a:pt x="1056" y="586"/>
                  <a:pt x="1055" y="586"/>
                  <a:pt x="1054" y="586"/>
                </a:cubicBezTo>
                <a:cubicBezTo>
                  <a:pt x="1049" y="586"/>
                  <a:pt x="1046" y="589"/>
                  <a:pt x="1046" y="593"/>
                </a:cubicBezTo>
                <a:cubicBezTo>
                  <a:pt x="1046" y="595"/>
                  <a:pt x="1047" y="597"/>
                  <a:pt x="1048" y="598"/>
                </a:cubicBezTo>
                <a:cubicBezTo>
                  <a:pt x="1042" y="606"/>
                  <a:pt x="1042" y="606"/>
                  <a:pt x="1042" y="606"/>
                </a:cubicBezTo>
                <a:cubicBezTo>
                  <a:pt x="1041" y="605"/>
                  <a:pt x="1040" y="605"/>
                  <a:pt x="1039" y="605"/>
                </a:cubicBezTo>
                <a:cubicBezTo>
                  <a:pt x="1035" y="605"/>
                  <a:pt x="1032" y="608"/>
                  <a:pt x="1032" y="611"/>
                </a:cubicBezTo>
                <a:cubicBezTo>
                  <a:pt x="1032" y="613"/>
                  <a:pt x="1033" y="615"/>
                  <a:pt x="1035" y="616"/>
                </a:cubicBezTo>
                <a:cubicBezTo>
                  <a:pt x="1028" y="624"/>
                  <a:pt x="1028" y="624"/>
                  <a:pt x="1028" y="624"/>
                </a:cubicBezTo>
                <a:cubicBezTo>
                  <a:pt x="1027" y="624"/>
                  <a:pt x="1026" y="623"/>
                  <a:pt x="1025" y="623"/>
                </a:cubicBezTo>
                <a:cubicBezTo>
                  <a:pt x="1022" y="623"/>
                  <a:pt x="1020" y="625"/>
                  <a:pt x="1020" y="628"/>
                </a:cubicBezTo>
                <a:cubicBezTo>
                  <a:pt x="1020" y="629"/>
                  <a:pt x="1020" y="630"/>
                  <a:pt x="1021" y="630"/>
                </a:cubicBezTo>
                <a:cubicBezTo>
                  <a:pt x="1012" y="638"/>
                  <a:pt x="1012" y="638"/>
                  <a:pt x="1012" y="638"/>
                </a:cubicBezTo>
                <a:cubicBezTo>
                  <a:pt x="1011" y="638"/>
                  <a:pt x="1011" y="638"/>
                  <a:pt x="1010" y="638"/>
                </a:cubicBezTo>
                <a:cubicBezTo>
                  <a:pt x="1008" y="638"/>
                  <a:pt x="1006" y="639"/>
                  <a:pt x="1006" y="641"/>
                </a:cubicBezTo>
                <a:cubicBezTo>
                  <a:pt x="1006" y="642"/>
                  <a:pt x="1006" y="642"/>
                  <a:pt x="1007" y="643"/>
                </a:cubicBezTo>
                <a:cubicBezTo>
                  <a:pt x="998" y="650"/>
                  <a:pt x="998" y="650"/>
                  <a:pt x="998" y="650"/>
                </a:cubicBezTo>
                <a:cubicBezTo>
                  <a:pt x="998" y="650"/>
                  <a:pt x="997" y="649"/>
                  <a:pt x="997" y="649"/>
                </a:cubicBezTo>
                <a:cubicBezTo>
                  <a:pt x="995" y="649"/>
                  <a:pt x="993" y="651"/>
                  <a:pt x="993" y="653"/>
                </a:cubicBezTo>
                <a:cubicBezTo>
                  <a:pt x="993" y="653"/>
                  <a:pt x="994" y="653"/>
                  <a:pt x="994" y="654"/>
                </a:cubicBezTo>
                <a:cubicBezTo>
                  <a:pt x="980" y="664"/>
                  <a:pt x="980" y="664"/>
                  <a:pt x="980" y="664"/>
                </a:cubicBezTo>
                <a:cubicBezTo>
                  <a:pt x="987" y="653"/>
                  <a:pt x="1009" y="622"/>
                  <a:pt x="1016" y="612"/>
                </a:cubicBezTo>
                <a:cubicBezTo>
                  <a:pt x="1023" y="603"/>
                  <a:pt x="1049" y="568"/>
                  <a:pt x="1066" y="575"/>
                </a:cubicBezTo>
                <a:close/>
                <a:moveTo>
                  <a:pt x="1041" y="562"/>
                </a:moveTo>
                <a:cubicBezTo>
                  <a:pt x="1043" y="561"/>
                  <a:pt x="1045" y="560"/>
                  <a:pt x="1047" y="558"/>
                </a:cubicBezTo>
                <a:cubicBezTo>
                  <a:pt x="1047" y="568"/>
                  <a:pt x="1047" y="568"/>
                  <a:pt x="1047" y="568"/>
                </a:cubicBezTo>
                <a:cubicBezTo>
                  <a:pt x="1046" y="568"/>
                  <a:pt x="1044" y="569"/>
                  <a:pt x="1043" y="570"/>
                </a:cubicBezTo>
                <a:lnTo>
                  <a:pt x="1041" y="562"/>
                </a:lnTo>
                <a:close/>
                <a:moveTo>
                  <a:pt x="1049" y="567"/>
                </a:moveTo>
                <a:cubicBezTo>
                  <a:pt x="1049" y="557"/>
                  <a:pt x="1049" y="557"/>
                  <a:pt x="1049" y="557"/>
                </a:cubicBezTo>
                <a:cubicBezTo>
                  <a:pt x="1051" y="556"/>
                  <a:pt x="1053" y="556"/>
                  <a:pt x="1055" y="555"/>
                </a:cubicBezTo>
                <a:cubicBezTo>
                  <a:pt x="1055" y="565"/>
                  <a:pt x="1055" y="565"/>
                  <a:pt x="1055" y="565"/>
                </a:cubicBezTo>
                <a:cubicBezTo>
                  <a:pt x="1053" y="565"/>
                  <a:pt x="1051" y="566"/>
                  <a:pt x="1049" y="567"/>
                </a:cubicBezTo>
                <a:close/>
                <a:moveTo>
                  <a:pt x="1057" y="564"/>
                </a:moveTo>
                <a:cubicBezTo>
                  <a:pt x="1057" y="554"/>
                  <a:pt x="1057" y="554"/>
                  <a:pt x="1057" y="554"/>
                </a:cubicBezTo>
                <a:cubicBezTo>
                  <a:pt x="1059" y="554"/>
                  <a:pt x="1062" y="553"/>
                  <a:pt x="1064" y="553"/>
                </a:cubicBezTo>
                <a:cubicBezTo>
                  <a:pt x="1062" y="564"/>
                  <a:pt x="1062" y="564"/>
                  <a:pt x="1062" y="564"/>
                </a:cubicBezTo>
                <a:cubicBezTo>
                  <a:pt x="1060" y="564"/>
                  <a:pt x="1059" y="564"/>
                  <a:pt x="1057" y="564"/>
                </a:cubicBezTo>
                <a:close/>
                <a:moveTo>
                  <a:pt x="1064" y="564"/>
                </a:moveTo>
                <a:cubicBezTo>
                  <a:pt x="1066" y="552"/>
                  <a:pt x="1066" y="552"/>
                  <a:pt x="1066" y="552"/>
                </a:cubicBezTo>
                <a:cubicBezTo>
                  <a:pt x="1068" y="552"/>
                  <a:pt x="1070" y="552"/>
                  <a:pt x="1073" y="552"/>
                </a:cubicBezTo>
                <a:cubicBezTo>
                  <a:pt x="1068" y="565"/>
                  <a:pt x="1068" y="565"/>
                  <a:pt x="1068" y="565"/>
                </a:cubicBezTo>
                <a:cubicBezTo>
                  <a:pt x="1066" y="565"/>
                  <a:pt x="1065" y="564"/>
                  <a:pt x="1064" y="564"/>
                </a:cubicBezTo>
                <a:close/>
                <a:moveTo>
                  <a:pt x="1056" y="593"/>
                </a:moveTo>
                <a:cubicBezTo>
                  <a:pt x="1056" y="595"/>
                  <a:pt x="1055" y="596"/>
                  <a:pt x="1054" y="596"/>
                </a:cubicBezTo>
                <a:cubicBezTo>
                  <a:pt x="1052" y="596"/>
                  <a:pt x="1051" y="595"/>
                  <a:pt x="1051" y="593"/>
                </a:cubicBezTo>
                <a:cubicBezTo>
                  <a:pt x="1051" y="592"/>
                  <a:pt x="1052" y="591"/>
                  <a:pt x="1054" y="591"/>
                </a:cubicBezTo>
                <a:cubicBezTo>
                  <a:pt x="1055" y="591"/>
                  <a:pt x="1056" y="592"/>
                  <a:pt x="1056" y="593"/>
                </a:cubicBezTo>
                <a:close/>
                <a:moveTo>
                  <a:pt x="1041" y="611"/>
                </a:moveTo>
                <a:cubicBezTo>
                  <a:pt x="1041" y="612"/>
                  <a:pt x="1040" y="613"/>
                  <a:pt x="1039" y="613"/>
                </a:cubicBezTo>
                <a:cubicBezTo>
                  <a:pt x="1038" y="613"/>
                  <a:pt x="1037" y="612"/>
                  <a:pt x="1037" y="611"/>
                </a:cubicBezTo>
                <a:cubicBezTo>
                  <a:pt x="1037" y="610"/>
                  <a:pt x="1038" y="609"/>
                  <a:pt x="1039" y="609"/>
                </a:cubicBezTo>
                <a:cubicBezTo>
                  <a:pt x="1040" y="609"/>
                  <a:pt x="1041" y="610"/>
                  <a:pt x="1041" y="611"/>
                </a:cubicBezTo>
                <a:close/>
                <a:moveTo>
                  <a:pt x="1027" y="628"/>
                </a:moveTo>
                <a:cubicBezTo>
                  <a:pt x="1027" y="629"/>
                  <a:pt x="1026" y="630"/>
                  <a:pt x="1025" y="630"/>
                </a:cubicBezTo>
                <a:cubicBezTo>
                  <a:pt x="1024" y="630"/>
                  <a:pt x="1023" y="629"/>
                  <a:pt x="1023" y="628"/>
                </a:cubicBezTo>
                <a:cubicBezTo>
                  <a:pt x="1023" y="627"/>
                  <a:pt x="1024" y="626"/>
                  <a:pt x="1025" y="626"/>
                </a:cubicBezTo>
                <a:cubicBezTo>
                  <a:pt x="1026" y="626"/>
                  <a:pt x="1027" y="627"/>
                  <a:pt x="1027" y="628"/>
                </a:cubicBezTo>
                <a:close/>
                <a:moveTo>
                  <a:pt x="982" y="686"/>
                </a:moveTo>
                <a:cubicBezTo>
                  <a:pt x="979" y="687"/>
                  <a:pt x="977" y="688"/>
                  <a:pt x="974" y="688"/>
                </a:cubicBezTo>
                <a:cubicBezTo>
                  <a:pt x="981" y="671"/>
                  <a:pt x="981" y="671"/>
                  <a:pt x="981" y="671"/>
                </a:cubicBezTo>
                <a:cubicBezTo>
                  <a:pt x="983" y="671"/>
                  <a:pt x="985" y="670"/>
                  <a:pt x="987" y="669"/>
                </a:cubicBezTo>
                <a:lnTo>
                  <a:pt x="982" y="686"/>
                </a:lnTo>
                <a:close/>
                <a:moveTo>
                  <a:pt x="989" y="668"/>
                </a:moveTo>
                <a:cubicBezTo>
                  <a:pt x="991" y="667"/>
                  <a:pt x="993" y="667"/>
                  <a:pt x="995" y="666"/>
                </a:cubicBezTo>
                <a:cubicBezTo>
                  <a:pt x="991" y="683"/>
                  <a:pt x="991" y="683"/>
                  <a:pt x="991" y="683"/>
                </a:cubicBezTo>
                <a:cubicBezTo>
                  <a:pt x="988" y="684"/>
                  <a:pt x="986" y="684"/>
                  <a:pt x="984" y="685"/>
                </a:cubicBezTo>
                <a:lnTo>
                  <a:pt x="989" y="668"/>
                </a:lnTo>
                <a:close/>
                <a:moveTo>
                  <a:pt x="982" y="734"/>
                </a:moveTo>
                <a:cubicBezTo>
                  <a:pt x="984" y="734"/>
                  <a:pt x="986" y="733"/>
                  <a:pt x="988" y="732"/>
                </a:cubicBezTo>
                <a:cubicBezTo>
                  <a:pt x="989" y="730"/>
                  <a:pt x="989" y="729"/>
                  <a:pt x="989" y="727"/>
                </a:cubicBezTo>
                <a:cubicBezTo>
                  <a:pt x="990" y="728"/>
                  <a:pt x="992" y="728"/>
                  <a:pt x="994" y="728"/>
                </a:cubicBezTo>
                <a:cubicBezTo>
                  <a:pt x="993" y="729"/>
                  <a:pt x="990" y="733"/>
                  <a:pt x="994" y="736"/>
                </a:cubicBezTo>
                <a:cubicBezTo>
                  <a:pt x="991" y="741"/>
                  <a:pt x="991" y="741"/>
                  <a:pt x="991" y="741"/>
                </a:cubicBezTo>
                <a:cubicBezTo>
                  <a:pt x="982" y="739"/>
                  <a:pt x="975" y="739"/>
                  <a:pt x="969" y="739"/>
                </a:cubicBezTo>
                <a:cubicBezTo>
                  <a:pt x="968" y="739"/>
                  <a:pt x="968" y="739"/>
                  <a:pt x="968" y="739"/>
                </a:cubicBezTo>
                <a:cubicBezTo>
                  <a:pt x="968" y="732"/>
                  <a:pt x="968" y="732"/>
                  <a:pt x="968" y="732"/>
                </a:cubicBezTo>
                <a:cubicBezTo>
                  <a:pt x="970" y="731"/>
                  <a:pt x="971" y="731"/>
                  <a:pt x="971" y="729"/>
                </a:cubicBezTo>
                <a:cubicBezTo>
                  <a:pt x="972" y="727"/>
                  <a:pt x="971" y="726"/>
                  <a:pt x="971" y="724"/>
                </a:cubicBezTo>
                <a:cubicBezTo>
                  <a:pt x="974" y="724"/>
                  <a:pt x="977" y="725"/>
                  <a:pt x="980" y="725"/>
                </a:cubicBezTo>
                <a:cubicBezTo>
                  <a:pt x="980" y="725"/>
                  <a:pt x="979" y="728"/>
                  <a:pt x="979" y="729"/>
                </a:cubicBezTo>
                <a:cubicBezTo>
                  <a:pt x="979" y="731"/>
                  <a:pt x="980" y="733"/>
                  <a:pt x="982" y="734"/>
                </a:cubicBezTo>
                <a:close/>
                <a:moveTo>
                  <a:pt x="1004" y="740"/>
                </a:moveTo>
                <a:cubicBezTo>
                  <a:pt x="1006" y="742"/>
                  <a:pt x="1010" y="742"/>
                  <a:pt x="1011" y="740"/>
                </a:cubicBezTo>
                <a:cubicBezTo>
                  <a:pt x="1012" y="738"/>
                  <a:pt x="1012" y="737"/>
                  <a:pt x="1013" y="735"/>
                </a:cubicBezTo>
                <a:cubicBezTo>
                  <a:pt x="1014" y="736"/>
                  <a:pt x="1016" y="737"/>
                  <a:pt x="1018" y="738"/>
                </a:cubicBezTo>
                <a:cubicBezTo>
                  <a:pt x="1018" y="738"/>
                  <a:pt x="1016" y="739"/>
                  <a:pt x="1016" y="740"/>
                </a:cubicBezTo>
                <a:cubicBezTo>
                  <a:pt x="1014" y="741"/>
                  <a:pt x="1014" y="743"/>
                  <a:pt x="1015" y="745"/>
                </a:cubicBezTo>
                <a:cubicBezTo>
                  <a:pt x="1013" y="750"/>
                  <a:pt x="1013" y="750"/>
                  <a:pt x="1013" y="750"/>
                </a:cubicBezTo>
                <a:cubicBezTo>
                  <a:pt x="1006" y="746"/>
                  <a:pt x="1000" y="743"/>
                  <a:pt x="994" y="742"/>
                </a:cubicBezTo>
                <a:cubicBezTo>
                  <a:pt x="996" y="737"/>
                  <a:pt x="996" y="737"/>
                  <a:pt x="996" y="737"/>
                </a:cubicBezTo>
                <a:cubicBezTo>
                  <a:pt x="1000" y="737"/>
                  <a:pt x="1002" y="732"/>
                  <a:pt x="1002" y="731"/>
                </a:cubicBezTo>
                <a:cubicBezTo>
                  <a:pt x="1003" y="732"/>
                  <a:pt x="1004" y="732"/>
                  <a:pt x="1006" y="732"/>
                </a:cubicBezTo>
                <a:cubicBezTo>
                  <a:pt x="1006" y="733"/>
                  <a:pt x="1006" y="733"/>
                  <a:pt x="1006" y="733"/>
                </a:cubicBezTo>
                <a:cubicBezTo>
                  <a:pt x="1006" y="733"/>
                  <a:pt x="1002" y="737"/>
                  <a:pt x="1004" y="740"/>
                </a:cubicBezTo>
                <a:close/>
                <a:moveTo>
                  <a:pt x="1033" y="754"/>
                </a:moveTo>
                <a:cubicBezTo>
                  <a:pt x="1035" y="753"/>
                  <a:pt x="1036" y="751"/>
                  <a:pt x="1037" y="750"/>
                </a:cubicBezTo>
                <a:cubicBezTo>
                  <a:pt x="1038" y="751"/>
                  <a:pt x="1040" y="752"/>
                  <a:pt x="1041" y="753"/>
                </a:cubicBezTo>
                <a:cubicBezTo>
                  <a:pt x="1039" y="755"/>
                  <a:pt x="1038" y="757"/>
                  <a:pt x="1037" y="759"/>
                </a:cubicBezTo>
                <a:cubicBezTo>
                  <a:pt x="1036" y="760"/>
                  <a:pt x="1036" y="761"/>
                  <a:pt x="1036" y="762"/>
                </a:cubicBezTo>
                <a:cubicBezTo>
                  <a:pt x="1033" y="765"/>
                  <a:pt x="1033" y="765"/>
                  <a:pt x="1033" y="765"/>
                </a:cubicBezTo>
                <a:cubicBezTo>
                  <a:pt x="1027" y="759"/>
                  <a:pt x="1021" y="754"/>
                  <a:pt x="1015" y="751"/>
                </a:cubicBezTo>
                <a:cubicBezTo>
                  <a:pt x="1017" y="747"/>
                  <a:pt x="1017" y="747"/>
                  <a:pt x="1017" y="747"/>
                </a:cubicBezTo>
                <a:cubicBezTo>
                  <a:pt x="1019" y="748"/>
                  <a:pt x="1021" y="748"/>
                  <a:pt x="1023" y="746"/>
                </a:cubicBezTo>
                <a:cubicBezTo>
                  <a:pt x="1024" y="745"/>
                  <a:pt x="1025" y="742"/>
                  <a:pt x="1025" y="742"/>
                </a:cubicBezTo>
                <a:cubicBezTo>
                  <a:pt x="1027" y="743"/>
                  <a:pt x="1030" y="745"/>
                  <a:pt x="1032" y="746"/>
                </a:cubicBezTo>
                <a:cubicBezTo>
                  <a:pt x="1032" y="746"/>
                  <a:pt x="1031" y="747"/>
                  <a:pt x="1030" y="748"/>
                </a:cubicBezTo>
                <a:cubicBezTo>
                  <a:pt x="1025" y="750"/>
                  <a:pt x="1029" y="757"/>
                  <a:pt x="1033" y="754"/>
                </a:cubicBezTo>
                <a:close/>
                <a:moveTo>
                  <a:pt x="1048" y="774"/>
                </a:moveTo>
                <a:cubicBezTo>
                  <a:pt x="1050" y="774"/>
                  <a:pt x="1056" y="770"/>
                  <a:pt x="1057" y="769"/>
                </a:cubicBezTo>
                <a:cubicBezTo>
                  <a:pt x="1059" y="771"/>
                  <a:pt x="1060" y="773"/>
                  <a:pt x="1062" y="775"/>
                </a:cubicBezTo>
                <a:cubicBezTo>
                  <a:pt x="1061" y="776"/>
                  <a:pt x="1060" y="777"/>
                  <a:pt x="1059" y="778"/>
                </a:cubicBezTo>
                <a:cubicBezTo>
                  <a:pt x="1046" y="785"/>
                  <a:pt x="1046" y="785"/>
                  <a:pt x="1046" y="785"/>
                </a:cubicBezTo>
                <a:cubicBezTo>
                  <a:pt x="1043" y="778"/>
                  <a:pt x="1039" y="772"/>
                  <a:pt x="1035" y="768"/>
                </a:cubicBezTo>
                <a:cubicBezTo>
                  <a:pt x="1035" y="767"/>
                  <a:pt x="1035" y="767"/>
                  <a:pt x="1035" y="767"/>
                </a:cubicBezTo>
                <a:cubicBezTo>
                  <a:pt x="1038" y="764"/>
                  <a:pt x="1038" y="764"/>
                  <a:pt x="1038" y="764"/>
                </a:cubicBezTo>
                <a:cubicBezTo>
                  <a:pt x="1039" y="764"/>
                  <a:pt x="1039" y="764"/>
                  <a:pt x="1040" y="764"/>
                </a:cubicBezTo>
                <a:cubicBezTo>
                  <a:pt x="1042" y="763"/>
                  <a:pt x="1046" y="760"/>
                  <a:pt x="1047" y="759"/>
                </a:cubicBezTo>
                <a:cubicBezTo>
                  <a:pt x="1047" y="759"/>
                  <a:pt x="1050" y="761"/>
                  <a:pt x="1052" y="763"/>
                </a:cubicBezTo>
                <a:cubicBezTo>
                  <a:pt x="1051" y="764"/>
                  <a:pt x="1046" y="769"/>
                  <a:pt x="1046" y="771"/>
                </a:cubicBezTo>
                <a:cubicBezTo>
                  <a:pt x="1046" y="772"/>
                  <a:pt x="1047" y="773"/>
                  <a:pt x="1048" y="774"/>
                </a:cubicBezTo>
                <a:close/>
                <a:moveTo>
                  <a:pt x="1066" y="783"/>
                </a:moveTo>
                <a:cubicBezTo>
                  <a:pt x="1066" y="783"/>
                  <a:pt x="1068" y="788"/>
                  <a:pt x="1069" y="790"/>
                </a:cubicBezTo>
                <a:cubicBezTo>
                  <a:pt x="1068" y="791"/>
                  <a:pt x="1066" y="792"/>
                  <a:pt x="1065" y="794"/>
                </a:cubicBezTo>
                <a:cubicBezTo>
                  <a:pt x="1051" y="798"/>
                  <a:pt x="1051" y="798"/>
                  <a:pt x="1051" y="798"/>
                </a:cubicBezTo>
                <a:cubicBezTo>
                  <a:pt x="1050" y="794"/>
                  <a:pt x="1049" y="791"/>
                  <a:pt x="1047" y="787"/>
                </a:cubicBezTo>
                <a:cubicBezTo>
                  <a:pt x="1055" y="783"/>
                  <a:pt x="1055" y="783"/>
                  <a:pt x="1055" y="783"/>
                </a:cubicBezTo>
                <a:cubicBezTo>
                  <a:pt x="1055" y="786"/>
                  <a:pt x="1057" y="788"/>
                  <a:pt x="1060" y="787"/>
                </a:cubicBezTo>
                <a:cubicBezTo>
                  <a:pt x="1062" y="787"/>
                  <a:pt x="1066" y="784"/>
                  <a:pt x="1066" y="783"/>
                </a:cubicBezTo>
                <a:close/>
                <a:moveTo>
                  <a:pt x="1064" y="873"/>
                </a:moveTo>
                <a:cubicBezTo>
                  <a:pt x="1063" y="875"/>
                  <a:pt x="1062" y="876"/>
                  <a:pt x="1061" y="877"/>
                </a:cubicBezTo>
                <a:cubicBezTo>
                  <a:pt x="1060" y="876"/>
                  <a:pt x="1059" y="875"/>
                  <a:pt x="1058" y="874"/>
                </a:cubicBezTo>
                <a:cubicBezTo>
                  <a:pt x="1056" y="873"/>
                  <a:pt x="1053" y="872"/>
                  <a:pt x="1050" y="873"/>
                </a:cubicBezTo>
                <a:cubicBezTo>
                  <a:pt x="1049" y="874"/>
                  <a:pt x="1049" y="875"/>
                  <a:pt x="1049" y="877"/>
                </a:cubicBezTo>
                <a:cubicBezTo>
                  <a:pt x="1049" y="878"/>
                  <a:pt x="1051" y="879"/>
                  <a:pt x="1052" y="881"/>
                </a:cubicBezTo>
                <a:cubicBezTo>
                  <a:pt x="1053" y="882"/>
                  <a:pt x="1054" y="883"/>
                  <a:pt x="1055" y="884"/>
                </a:cubicBezTo>
                <a:cubicBezTo>
                  <a:pt x="1053" y="885"/>
                  <a:pt x="1052" y="887"/>
                  <a:pt x="1050" y="888"/>
                </a:cubicBezTo>
                <a:cubicBezTo>
                  <a:pt x="1049" y="887"/>
                  <a:pt x="1048" y="885"/>
                  <a:pt x="1047" y="884"/>
                </a:cubicBezTo>
                <a:cubicBezTo>
                  <a:pt x="1046" y="882"/>
                  <a:pt x="1045" y="880"/>
                  <a:pt x="1042" y="880"/>
                </a:cubicBezTo>
                <a:cubicBezTo>
                  <a:pt x="1042" y="880"/>
                  <a:pt x="1042" y="880"/>
                  <a:pt x="1041" y="880"/>
                </a:cubicBezTo>
                <a:cubicBezTo>
                  <a:pt x="1030" y="844"/>
                  <a:pt x="1030" y="844"/>
                  <a:pt x="1030" y="844"/>
                </a:cubicBezTo>
                <a:cubicBezTo>
                  <a:pt x="1033" y="844"/>
                  <a:pt x="1035" y="843"/>
                  <a:pt x="1038" y="841"/>
                </a:cubicBezTo>
                <a:cubicBezTo>
                  <a:pt x="1058" y="864"/>
                  <a:pt x="1058" y="864"/>
                  <a:pt x="1058" y="864"/>
                </a:cubicBezTo>
                <a:cubicBezTo>
                  <a:pt x="1058" y="864"/>
                  <a:pt x="1058" y="865"/>
                  <a:pt x="1058" y="865"/>
                </a:cubicBezTo>
                <a:cubicBezTo>
                  <a:pt x="1057" y="867"/>
                  <a:pt x="1064" y="873"/>
                  <a:pt x="1064" y="873"/>
                </a:cubicBezTo>
                <a:close/>
                <a:moveTo>
                  <a:pt x="977" y="919"/>
                </a:moveTo>
                <a:cubicBezTo>
                  <a:pt x="990" y="905"/>
                  <a:pt x="990" y="905"/>
                  <a:pt x="990" y="905"/>
                </a:cubicBezTo>
                <a:cubicBezTo>
                  <a:pt x="997" y="910"/>
                  <a:pt x="1006" y="914"/>
                  <a:pt x="1016" y="915"/>
                </a:cubicBezTo>
                <a:cubicBezTo>
                  <a:pt x="1021" y="915"/>
                  <a:pt x="1026" y="915"/>
                  <a:pt x="1031" y="915"/>
                </a:cubicBezTo>
                <a:cubicBezTo>
                  <a:pt x="1030" y="936"/>
                  <a:pt x="1030" y="936"/>
                  <a:pt x="1030" y="936"/>
                </a:cubicBezTo>
                <a:cubicBezTo>
                  <a:pt x="1028" y="936"/>
                  <a:pt x="1027" y="937"/>
                  <a:pt x="1026" y="938"/>
                </a:cubicBezTo>
                <a:cubicBezTo>
                  <a:pt x="979" y="923"/>
                  <a:pt x="979" y="923"/>
                  <a:pt x="979" y="923"/>
                </a:cubicBezTo>
                <a:cubicBezTo>
                  <a:pt x="979" y="923"/>
                  <a:pt x="979" y="923"/>
                  <a:pt x="979" y="922"/>
                </a:cubicBezTo>
                <a:cubicBezTo>
                  <a:pt x="979" y="921"/>
                  <a:pt x="978" y="920"/>
                  <a:pt x="977" y="919"/>
                </a:cubicBezTo>
                <a:close/>
                <a:moveTo>
                  <a:pt x="1036" y="1059"/>
                </a:moveTo>
                <a:cubicBezTo>
                  <a:pt x="1036" y="1061"/>
                  <a:pt x="1035" y="1062"/>
                  <a:pt x="1035" y="1063"/>
                </a:cubicBezTo>
                <a:cubicBezTo>
                  <a:pt x="1035" y="1063"/>
                  <a:pt x="1034" y="1064"/>
                  <a:pt x="1034" y="1064"/>
                </a:cubicBezTo>
                <a:cubicBezTo>
                  <a:pt x="1030" y="1062"/>
                  <a:pt x="1030" y="1062"/>
                  <a:pt x="1030" y="1062"/>
                </a:cubicBezTo>
                <a:cubicBezTo>
                  <a:pt x="1030" y="1061"/>
                  <a:pt x="1031" y="1059"/>
                  <a:pt x="1032" y="1058"/>
                </a:cubicBezTo>
                <a:lnTo>
                  <a:pt x="1036" y="1059"/>
                </a:lnTo>
                <a:close/>
                <a:moveTo>
                  <a:pt x="1032" y="1056"/>
                </a:moveTo>
                <a:cubicBezTo>
                  <a:pt x="1033" y="1054"/>
                  <a:pt x="1034" y="1053"/>
                  <a:pt x="1034" y="1051"/>
                </a:cubicBezTo>
                <a:cubicBezTo>
                  <a:pt x="1039" y="1055"/>
                  <a:pt x="1039" y="1055"/>
                  <a:pt x="1039" y="1055"/>
                </a:cubicBezTo>
                <a:cubicBezTo>
                  <a:pt x="1038" y="1056"/>
                  <a:pt x="1038" y="1057"/>
                  <a:pt x="1037" y="1058"/>
                </a:cubicBezTo>
                <a:lnTo>
                  <a:pt x="1032" y="1056"/>
                </a:lnTo>
                <a:close/>
                <a:moveTo>
                  <a:pt x="1034" y="1066"/>
                </a:moveTo>
                <a:cubicBezTo>
                  <a:pt x="1033" y="1067"/>
                  <a:pt x="1032" y="1069"/>
                  <a:pt x="1032" y="1070"/>
                </a:cubicBezTo>
                <a:cubicBezTo>
                  <a:pt x="1028" y="1068"/>
                  <a:pt x="1028" y="1068"/>
                  <a:pt x="1028" y="1068"/>
                </a:cubicBezTo>
                <a:cubicBezTo>
                  <a:pt x="1028" y="1067"/>
                  <a:pt x="1029" y="1066"/>
                  <a:pt x="1029" y="1064"/>
                </a:cubicBezTo>
                <a:lnTo>
                  <a:pt x="1034" y="1066"/>
                </a:lnTo>
                <a:close/>
                <a:moveTo>
                  <a:pt x="1038" y="1085"/>
                </a:moveTo>
                <a:cubicBezTo>
                  <a:pt x="1041" y="1079"/>
                  <a:pt x="1041" y="1079"/>
                  <a:pt x="1041" y="1079"/>
                </a:cubicBezTo>
                <a:cubicBezTo>
                  <a:pt x="1042" y="1079"/>
                  <a:pt x="1043" y="1078"/>
                  <a:pt x="1043" y="1076"/>
                </a:cubicBezTo>
                <a:cubicBezTo>
                  <a:pt x="1043" y="1076"/>
                  <a:pt x="1043" y="1075"/>
                  <a:pt x="1042" y="1074"/>
                </a:cubicBezTo>
                <a:cubicBezTo>
                  <a:pt x="1045" y="1068"/>
                  <a:pt x="1045" y="1068"/>
                  <a:pt x="1045" y="1068"/>
                </a:cubicBezTo>
                <a:cubicBezTo>
                  <a:pt x="1045" y="1068"/>
                  <a:pt x="1045" y="1068"/>
                  <a:pt x="1045" y="1068"/>
                </a:cubicBezTo>
                <a:cubicBezTo>
                  <a:pt x="1047" y="1068"/>
                  <a:pt x="1048" y="1066"/>
                  <a:pt x="1048" y="1064"/>
                </a:cubicBezTo>
                <a:cubicBezTo>
                  <a:pt x="1048" y="1063"/>
                  <a:pt x="1048" y="1062"/>
                  <a:pt x="1047" y="1061"/>
                </a:cubicBezTo>
                <a:cubicBezTo>
                  <a:pt x="1049" y="1056"/>
                  <a:pt x="1049" y="1056"/>
                  <a:pt x="1049" y="1056"/>
                </a:cubicBezTo>
                <a:cubicBezTo>
                  <a:pt x="1056" y="1062"/>
                  <a:pt x="1038" y="1092"/>
                  <a:pt x="1030" y="1106"/>
                </a:cubicBezTo>
                <a:cubicBezTo>
                  <a:pt x="1036" y="1090"/>
                  <a:pt x="1036" y="1090"/>
                  <a:pt x="1036" y="1090"/>
                </a:cubicBezTo>
                <a:cubicBezTo>
                  <a:pt x="1038" y="1090"/>
                  <a:pt x="1039" y="1088"/>
                  <a:pt x="1039" y="1087"/>
                </a:cubicBezTo>
                <a:cubicBezTo>
                  <a:pt x="1039" y="1086"/>
                  <a:pt x="1039" y="1086"/>
                  <a:pt x="1038" y="1085"/>
                </a:cubicBezTo>
                <a:close/>
                <a:moveTo>
                  <a:pt x="1032" y="1283"/>
                </a:moveTo>
                <a:cubicBezTo>
                  <a:pt x="1031" y="1278"/>
                  <a:pt x="1030" y="1274"/>
                  <a:pt x="1029" y="1269"/>
                </a:cubicBezTo>
                <a:cubicBezTo>
                  <a:pt x="1029" y="1268"/>
                  <a:pt x="1029" y="1267"/>
                  <a:pt x="1029" y="1266"/>
                </a:cubicBezTo>
                <a:cubicBezTo>
                  <a:pt x="1030" y="1266"/>
                  <a:pt x="1030" y="1266"/>
                  <a:pt x="1030" y="1266"/>
                </a:cubicBezTo>
                <a:cubicBezTo>
                  <a:pt x="1031" y="1268"/>
                  <a:pt x="1031" y="1270"/>
                  <a:pt x="1032" y="1271"/>
                </a:cubicBezTo>
                <a:cubicBezTo>
                  <a:pt x="1031" y="1272"/>
                  <a:pt x="1031" y="1272"/>
                  <a:pt x="1031" y="1272"/>
                </a:cubicBezTo>
                <a:lnTo>
                  <a:pt x="1032" y="1283"/>
                </a:lnTo>
                <a:close/>
                <a:moveTo>
                  <a:pt x="1045" y="1250"/>
                </a:moveTo>
                <a:cubicBezTo>
                  <a:pt x="1045" y="1252"/>
                  <a:pt x="1044" y="1253"/>
                  <a:pt x="1044" y="1255"/>
                </a:cubicBezTo>
                <a:cubicBezTo>
                  <a:pt x="1041" y="1253"/>
                  <a:pt x="1041" y="1253"/>
                  <a:pt x="1041" y="1253"/>
                </a:cubicBezTo>
                <a:cubicBezTo>
                  <a:pt x="1042" y="1252"/>
                  <a:pt x="1042" y="1251"/>
                  <a:pt x="1043" y="1249"/>
                </a:cubicBezTo>
                <a:lnTo>
                  <a:pt x="1045" y="1250"/>
                </a:lnTo>
                <a:close/>
                <a:moveTo>
                  <a:pt x="1044" y="1247"/>
                </a:moveTo>
                <a:cubicBezTo>
                  <a:pt x="1044" y="1246"/>
                  <a:pt x="1045" y="1245"/>
                  <a:pt x="1045" y="1244"/>
                </a:cubicBezTo>
                <a:cubicBezTo>
                  <a:pt x="1047" y="1245"/>
                  <a:pt x="1047" y="1245"/>
                  <a:pt x="1047" y="1245"/>
                </a:cubicBezTo>
                <a:cubicBezTo>
                  <a:pt x="1047" y="1246"/>
                  <a:pt x="1046" y="1247"/>
                  <a:pt x="1046" y="1249"/>
                </a:cubicBezTo>
                <a:lnTo>
                  <a:pt x="1044" y="1247"/>
                </a:lnTo>
                <a:close/>
                <a:moveTo>
                  <a:pt x="1043" y="1257"/>
                </a:moveTo>
                <a:cubicBezTo>
                  <a:pt x="1043" y="1258"/>
                  <a:pt x="1042" y="1260"/>
                  <a:pt x="1042" y="1261"/>
                </a:cubicBezTo>
                <a:cubicBezTo>
                  <a:pt x="1039" y="1260"/>
                  <a:pt x="1039" y="1260"/>
                  <a:pt x="1039" y="1260"/>
                </a:cubicBezTo>
                <a:cubicBezTo>
                  <a:pt x="1039" y="1258"/>
                  <a:pt x="1040" y="1257"/>
                  <a:pt x="1040" y="1255"/>
                </a:cubicBezTo>
                <a:lnTo>
                  <a:pt x="1043" y="1257"/>
                </a:lnTo>
                <a:close/>
                <a:moveTo>
                  <a:pt x="1051" y="1366"/>
                </a:moveTo>
                <a:cubicBezTo>
                  <a:pt x="1049" y="1369"/>
                  <a:pt x="1048" y="1371"/>
                  <a:pt x="1046" y="1374"/>
                </a:cubicBezTo>
                <a:cubicBezTo>
                  <a:pt x="1045" y="1370"/>
                  <a:pt x="1043" y="1367"/>
                  <a:pt x="1041" y="1364"/>
                </a:cubicBezTo>
                <a:cubicBezTo>
                  <a:pt x="1045" y="1365"/>
                  <a:pt x="1051" y="1366"/>
                  <a:pt x="1051" y="1366"/>
                </a:cubicBezTo>
                <a:close/>
                <a:moveTo>
                  <a:pt x="1043" y="1356"/>
                </a:moveTo>
                <a:cubicBezTo>
                  <a:pt x="1044" y="1354"/>
                  <a:pt x="1045" y="1352"/>
                  <a:pt x="1046" y="1350"/>
                </a:cubicBezTo>
                <a:cubicBezTo>
                  <a:pt x="1048" y="1354"/>
                  <a:pt x="1050" y="1358"/>
                  <a:pt x="1052" y="1362"/>
                </a:cubicBezTo>
                <a:cubicBezTo>
                  <a:pt x="1048" y="1361"/>
                  <a:pt x="1041" y="1360"/>
                  <a:pt x="1043" y="1356"/>
                </a:cubicBezTo>
                <a:close/>
                <a:moveTo>
                  <a:pt x="1070" y="1543"/>
                </a:moveTo>
                <a:cubicBezTo>
                  <a:pt x="1065" y="1524"/>
                  <a:pt x="1061" y="1510"/>
                  <a:pt x="1060" y="1507"/>
                </a:cubicBezTo>
                <a:cubicBezTo>
                  <a:pt x="1055" y="1494"/>
                  <a:pt x="1049" y="1481"/>
                  <a:pt x="1043" y="1468"/>
                </a:cubicBezTo>
                <a:cubicBezTo>
                  <a:pt x="1054" y="1467"/>
                  <a:pt x="1054" y="1467"/>
                  <a:pt x="1054" y="1467"/>
                </a:cubicBezTo>
                <a:cubicBezTo>
                  <a:pt x="1055" y="1471"/>
                  <a:pt x="1056" y="1474"/>
                  <a:pt x="1057" y="1477"/>
                </a:cubicBezTo>
                <a:cubicBezTo>
                  <a:pt x="1065" y="1499"/>
                  <a:pt x="1067" y="1521"/>
                  <a:pt x="1070" y="1543"/>
                </a:cubicBezTo>
                <a:close/>
                <a:moveTo>
                  <a:pt x="1061" y="1461"/>
                </a:moveTo>
                <a:cubicBezTo>
                  <a:pt x="1061" y="1420"/>
                  <a:pt x="1061" y="1420"/>
                  <a:pt x="1061" y="1420"/>
                </a:cubicBezTo>
                <a:cubicBezTo>
                  <a:pt x="1061" y="1422"/>
                  <a:pt x="1062" y="1423"/>
                  <a:pt x="1062" y="1424"/>
                </a:cubicBezTo>
                <a:cubicBezTo>
                  <a:pt x="1063" y="1427"/>
                  <a:pt x="1064" y="1430"/>
                  <a:pt x="1066" y="1434"/>
                </a:cubicBezTo>
                <a:cubicBezTo>
                  <a:pt x="1066" y="1476"/>
                  <a:pt x="1066" y="1476"/>
                  <a:pt x="1066" y="1476"/>
                </a:cubicBezTo>
                <a:cubicBezTo>
                  <a:pt x="1064" y="1471"/>
                  <a:pt x="1062" y="1465"/>
                  <a:pt x="1061" y="1461"/>
                </a:cubicBezTo>
                <a:close/>
                <a:moveTo>
                  <a:pt x="1067" y="1573"/>
                </a:moveTo>
                <a:cubicBezTo>
                  <a:pt x="1067" y="1572"/>
                  <a:pt x="1066" y="1570"/>
                  <a:pt x="1066" y="1569"/>
                </a:cubicBezTo>
                <a:cubicBezTo>
                  <a:pt x="1069" y="1567"/>
                  <a:pt x="1069" y="1567"/>
                  <a:pt x="1069" y="1567"/>
                </a:cubicBezTo>
                <a:cubicBezTo>
                  <a:pt x="1070" y="1568"/>
                  <a:pt x="1070" y="1570"/>
                  <a:pt x="1070" y="1571"/>
                </a:cubicBezTo>
                <a:lnTo>
                  <a:pt x="1067" y="1573"/>
                </a:lnTo>
                <a:close/>
                <a:moveTo>
                  <a:pt x="1071" y="1573"/>
                </a:moveTo>
                <a:cubicBezTo>
                  <a:pt x="1071" y="1575"/>
                  <a:pt x="1072" y="1577"/>
                  <a:pt x="1072" y="1578"/>
                </a:cubicBezTo>
                <a:cubicBezTo>
                  <a:pt x="1068" y="1577"/>
                  <a:pt x="1068" y="1577"/>
                  <a:pt x="1068" y="1577"/>
                </a:cubicBezTo>
                <a:cubicBezTo>
                  <a:pt x="1068" y="1576"/>
                  <a:pt x="1068" y="1576"/>
                  <a:pt x="1067" y="1575"/>
                </a:cubicBezTo>
                <a:lnTo>
                  <a:pt x="1071" y="1573"/>
                </a:lnTo>
                <a:close/>
                <a:moveTo>
                  <a:pt x="1065" y="1648"/>
                </a:moveTo>
                <a:cubicBezTo>
                  <a:pt x="1065" y="1646"/>
                  <a:pt x="1064" y="1643"/>
                  <a:pt x="1063" y="1641"/>
                </a:cubicBezTo>
                <a:cubicBezTo>
                  <a:pt x="1068" y="1641"/>
                  <a:pt x="1068" y="1641"/>
                  <a:pt x="1068" y="1641"/>
                </a:cubicBezTo>
                <a:cubicBezTo>
                  <a:pt x="1069" y="1643"/>
                  <a:pt x="1069" y="1646"/>
                  <a:pt x="1070" y="1649"/>
                </a:cubicBezTo>
                <a:lnTo>
                  <a:pt x="1065" y="1648"/>
                </a:lnTo>
                <a:close/>
                <a:moveTo>
                  <a:pt x="1070" y="1651"/>
                </a:moveTo>
                <a:cubicBezTo>
                  <a:pt x="1070" y="1654"/>
                  <a:pt x="1071" y="1657"/>
                  <a:pt x="1071" y="1661"/>
                </a:cubicBezTo>
                <a:cubicBezTo>
                  <a:pt x="1067" y="1656"/>
                  <a:pt x="1067" y="1656"/>
                  <a:pt x="1067" y="1656"/>
                </a:cubicBezTo>
                <a:cubicBezTo>
                  <a:pt x="1066" y="1654"/>
                  <a:pt x="1066" y="1652"/>
                  <a:pt x="1066" y="1650"/>
                </a:cubicBezTo>
                <a:lnTo>
                  <a:pt x="1070" y="1651"/>
                </a:lnTo>
                <a:close/>
                <a:moveTo>
                  <a:pt x="1063" y="1639"/>
                </a:moveTo>
                <a:cubicBezTo>
                  <a:pt x="1062" y="1638"/>
                  <a:pt x="1062" y="1636"/>
                  <a:pt x="1061" y="1634"/>
                </a:cubicBezTo>
                <a:cubicBezTo>
                  <a:pt x="1067" y="1632"/>
                  <a:pt x="1067" y="1632"/>
                  <a:pt x="1067" y="1632"/>
                </a:cubicBezTo>
                <a:cubicBezTo>
                  <a:pt x="1067" y="1634"/>
                  <a:pt x="1068" y="1636"/>
                  <a:pt x="1068" y="1639"/>
                </a:cubicBezTo>
                <a:lnTo>
                  <a:pt x="1063" y="1639"/>
                </a:lnTo>
                <a:close/>
                <a:moveTo>
                  <a:pt x="1061" y="1632"/>
                </a:moveTo>
                <a:cubicBezTo>
                  <a:pt x="1060" y="1631"/>
                  <a:pt x="1060" y="1630"/>
                  <a:pt x="1059" y="1629"/>
                </a:cubicBezTo>
                <a:cubicBezTo>
                  <a:pt x="1065" y="1625"/>
                  <a:pt x="1065" y="1625"/>
                  <a:pt x="1065" y="1625"/>
                </a:cubicBezTo>
                <a:cubicBezTo>
                  <a:pt x="1065" y="1627"/>
                  <a:pt x="1066" y="1628"/>
                  <a:pt x="1066" y="1630"/>
                </a:cubicBezTo>
                <a:lnTo>
                  <a:pt x="1061" y="1632"/>
                </a:lnTo>
                <a:close/>
                <a:moveTo>
                  <a:pt x="1012" y="1728"/>
                </a:moveTo>
                <a:cubicBezTo>
                  <a:pt x="1024" y="1702"/>
                  <a:pt x="1024" y="1702"/>
                  <a:pt x="1024" y="1702"/>
                </a:cubicBezTo>
                <a:cubicBezTo>
                  <a:pt x="1026" y="1703"/>
                  <a:pt x="1029" y="1705"/>
                  <a:pt x="1031" y="1707"/>
                </a:cubicBezTo>
                <a:cubicBezTo>
                  <a:pt x="1039" y="1714"/>
                  <a:pt x="1046" y="1728"/>
                  <a:pt x="1048" y="1740"/>
                </a:cubicBezTo>
                <a:cubicBezTo>
                  <a:pt x="1013" y="1731"/>
                  <a:pt x="1013" y="1731"/>
                  <a:pt x="1013" y="1731"/>
                </a:cubicBezTo>
                <a:cubicBezTo>
                  <a:pt x="1013" y="1731"/>
                  <a:pt x="1013" y="1731"/>
                  <a:pt x="1013" y="1731"/>
                </a:cubicBezTo>
                <a:cubicBezTo>
                  <a:pt x="1013" y="1730"/>
                  <a:pt x="1013" y="1729"/>
                  <a:pt x="1012" y="1728"/>
                </a:cubicBezTo>
                <a:close/>
                <a:moveTo>
                  <a:pt x="1005" y="1673"/>
                </a:moveTo>
                <a:cubicBezTo>
                  <a:pt x="961" y="1641"/>
                  <a:pt x="961" y="1641"/>
                  <a:pt x="961" y="1641"/>
                </a:cubicBezTo>
                <a:cubicBezTo>
                  <a:pt x="961" y="1640"/>
                  <a:pt x="961" y="1640"/>
                  <a:pt x="961" y="1639"/>
                </a:cubicBezTo>
                <a:cubicBezTo>
                  <a:pt x="961" y="1639"/>
                  <a:pt x="961" y="1639"/>
                  <a:pt x="961" y="1639"/>
                </a:cubicBezTo>
                <a:cubicBezTo>
                  <a:pt x="982" y="1629"/>
                  <a:pt x="982" y="1629"/>
                  <a:pt x="982" y="1629"/>
                </a:cubicBezTo>
                <a:cubicBezTo>
                  <a:pt x="982" y="1630"/>
                  <a:pt x="984" y="1631"/>
                  <a:pt x="985" y="1631"/>
                </a:cubicBezTo>
                <a:cubicBezTo>
                  <a:pt x="986" y="1631"/>
                  <a:pt x="987" y="1630"/>
                  <a:pt x="988" y="1630"/>
                </a:cubicBezTo>
                <a:cubicBezTo>
                  <a:pt x="992" y="1632"/>
                  <a:pt x="992" y="1632"/>
                  <a:pt x="992" y="1632"/>
                </a:cubicBezTo>
                <a:cubicBezTo>
                  <a:pt x="991" y="1633"/>
                  <a:pt x="990" y="1635"/>
                  <a:pt x="989" y="1637"/>
                </a:cubicBezTo>
                <a:cubicBezTo>
                  <a:pt x="988" y="1646"/>
                  <a:pt x="1006" y="1646"/>
                  <a:pt x="1010" y="1647"/>
                </a:cubicBezTo>
                <a:cubicBezTo>
                  <a:pt x="1019" y="1648"/>
                  <a:pt x="1027" y="1651"/>
                  <a:pt x="1034" y="1654"/>
                </a:cubicBezTo>
                <a:cubicBezTo>
                  <a:pt x="1029" y="1653"/>
                  <a:pt x="1024" y="1653"/>
                  <a:pt x="1020" y="1655"/>
                </a:cubicBezTo>
                <a:cubicBezTo>
                  <a:pt x="1011" y="1658"/>
                  <a:pt x="1006" y="1666"/>
                  <a:pt x="1005" y="1673"/>
                </a:cubicBezTo>
                <a:close/>
                <a:moveTo>
                  <a:pt x="1018" y="1668"/>
                </a:moveTo>
                <a:cubicBezTo>
                  <a:pt x="1018" y="1686"/>
                  <a:pt x="1018" y="1686"/>
                  <a:pt x="1018" y="1686"/>
                </a:cubicBezTo>
                <a:cubicBezTo>
                  <a:pt x="1018" y="1686"/>
                  <a:pt x="1018" y="1686"/>
                  <a:pt x="1018" y="1686"/>
                </a:cubicBezTo>
                <a:cubicBezTo>
                  <a:pt x="1012" y="1679"/>
                  <a:pt x="1014" y="1672"/>
                  <a:pt x="1018" y="1668"/>
                </a:cubicBezTo>
                <a:close/>
                <a:moveTo>
                  <a:pt x="1004" y="1731"/>
                </a:moveTo>
                <a:cubicBezTo>
                  <a:pt x="959" y="1745"/>
                  <a:pt x="959" y="1745"/>
                  <a:pt x="959" y="1745"/>
                </a:cubicBezTo>
                <a:cubicBezTo>
                  <a:pt x="956" y="1739"/>
                  <a:pt x="944" y="1730"/>
                  <a:pt x="943" y="1730"/>
                </a:cubicBezTo>
                <a:cubicBezTo>
                  <a:pt x="945" y="1730"/>
                  <a:pt x="947" y="1729"/>
                  <a:pt x="949" y="1728"/>
                </a:cubicBezTo>
                <a:cubicBezTo>
                  <a:pt x="951" y="1727"/>
                  <a:pt x="951" y="1725"/>
                  <a:pt x="949" y="1724"/>
                </a:cubicBezTo>
                <a:cubicBezTo>
                  <a:pt x="947" y="1723"/>
                  <a:pt x="943" y="1722"/>
                  <a:pt x="944" y="1721"/>
                </a:cubicBezTo>
                <a:cubicBezTo>
                  <a:pt x="945" y="1720"/>
                  <a:pt x="947" y="1719"/>
                  <a:pt x="947" y="1717"/>
                </a:cubicBezTo>
                <a:cubicBezTo>
                  <a:pt x="947" y="1716"/>
                  <a:pt x="946" y="1715"/>
                  <a:pt x="945" y="1715"/>
                </a:cubicBezTo>
                <a:cubicBezTo>
                  <a:pt x="944" y="1714"/>
                  <a:pt x="939" y="1715"/>
                  <a:pt x="939" y="1716"/>
                </a:cubicBezTo>
                <a:cubicBezTo>
                  <a:pt x="938" y="1715"/>
                  <a:pt x="938" y="1715"/>
                  <a:pt x="938" y="1715"/>
                </a:cubicBezTo>
                <a:cubicBezTo>
                  <a:pt x="940" y="1714"/>
                  <a:pt x="941" y="1713"/>
                  <a:pt x="942" y="1712"/>
                </a:cubicBezTo>
                <a:cubicBezTo>
                  <a:pt x="943" y="1711"/>
                  <a:pt x="944" y="1710"/>
                  <a:pt x="944" y="1709"/>
                </a:cubicBezTo>
                <a:cubicBezTo>
                  <a:pt x="965" y="1696"/>
                  <a:pt x="965" y="1696"/>
                  <a:pt x="965" y="1696"/>
                </a:cubicBezTo>
                <a:cubicBezTo>
                  <a:pt x="966" y="1697"/>
                  <a:pt x="967" y="1697"/>
                  <a:pt x="968" y="1697"/>
                </a:cubicBezTo>
                <a:cubicBezTo>
                  <a:pt x="969" y="1697"/>
                  <a:pt x="970" y="1697"/>
                  <a:pt x="970" y="1697"/>
                </a:cubicBezTo>
                <a:cubicBezTo>
                  <a:pt x="1005" y="1728"/>
                  <a:pt x="1005" y="1728"/>
                  <a:pt x="1005" y="1728"/>
                </a:cubicBezTo>
                <a:cubicBezTo>
                  <a:pt x="1005" y="1729"/>
                  <a:pt x="1004" y="1730"/>
                  <a:pt x="1004" y="1731"/>
                </a:cubicBezTo>
                <a:cubicBezTo>
                  <a:pt x="1004" y="1731"/>
                  <a:pt x="1004" y="1731"/>
                  <a:pt x="1004" y="1731"/>
                </a:cubicBezTo>
                <a:close/>
                <a:moveTo>
                  <a:pt x="927" y="1731"/>
                </a:moveTo>
                <a:cubicBezTo>
                  <a:pt x="929" y="1730"/>
                  <a:pt x="930" y="1730"/>
                  <a:pt x="932" y="1730"/>
                </a:cubicBezTo>
                <a:cubicBezTo>
                  <a:pt x="931" y="1730"/>
                  <a:pt x="930" y="1735"/>
                  <a:pt x="931" y="1737"/>
                </a:cubicBezTo>
                <a:cubicBezTo>
                  <a:pt x="932" y="1739"/>
                  <a:pt x="934" y="1739"/>
                  <a:pt x="936" y="1738"/>
                </a:cubicBezTo>
                <a:cubicBezTo>
                  <a:pt x="937" y="1736"/>
                  <a:pt x="937" y="1732"/>
                  <a:pt x="938" y="1731"/>
                </a:cubicBezTo>
                <a:cubicBezTo>
                  <a:pt x="939" y="1732"/>
                  <a:pt x="944" y="1742"/>
                  <a:pt x="946" y="1745"/>
                </a:cubicBezTo>
                <a:cubicBezTo>
                  <a:pt x="946" y="1746"/>
                  <a:pt x="947" y="1747"/>
                  <a:pt x="947" y="1747"/>
                </a:cubicBezTo>
                <a:cubicBezTo>
                  <a:pt x="927" y="1756"/>
                  <a:pt x="927" y="1756"/>
                  <a:pt x="927" y="1756"/>
                </a:cubicBezTo>
                <a:cubicBezTo>
                  <a:pt x="926" y="1755"/>
                  <a:pt x="925" y="1754"/>
                  <a:pt x="923" y="1754"/>
                </a:cubicBezTo>
                <a:cubicBezTo>
                  <a:pt x="925" y="1739"/>
                  <a:pt x="925" y="1739"/>
                  <a:pt x="925" y="1739"/>
                </a:cubicBezTo>
                <a:cubicBezTo>
                  <a:pt x="926" y="1739"/>
                  <a:pt x="927" y="1738"/>
                  <a:pt x="927" y="1736"/>
                </a:cubicBezTo>
                <a:cubicBezTo>
                  <a:pt x="927" y="1734"/>
                  <a:pt x="927" y="1733"/>
                  <a:pt x="927" y="1731"/>
                </a:cubicBezTo>
                <a:close/>
                <a:moveTo>
                  <a:pt x="933" y="1688"/>
                </a:moveTo>
                <a:cubicBezTo>
                  <a:pt x="931" y="1688"/>
                  <a:pt x="927" y="1691"/>
                  <a:pt x="927" y="1691"/>
                </a:cubicBezTo>
                <a:cubicBezTo>
                  <a:pt x="927" y="1691"/>
                  <a:pt x="926" y="1691"/>
                  <a:pt x="926" y="1690"/>
                </a:cubicBezTo>
                <a:cubicBezTo>
                  <a:pt x="927" y="1689"/>
                  <a:pt x="933" y="1684"/>
                  <a:pt x="933" y="1682"/>
                </a:cubicBezTo>
                <a:cubicBezTo>
                  <a:pt x="933" y="1682"/>
                  <a:pt x="933" y="1682"/>
                  <a:pt x="933" y="1681"/>
                </a:cubicBezTo>
                <a:cubicBezTo>
                  <a:pt x="949" y="1671"/>
                  <a:pt x="949" y="1671"/>
                  <a:pt x="949" y="1671"/>
                </a:cubicBezTo>
                <a:cubicBezTo>
                  <a:pt x="950" y="1672"/>
                  <a:pt x="951" y="1673"/>
                  <a:pt x="953" y="1673"/>
                </a:cubicBezTo>
                <a:cubicBezTo>
                  <a:pt x="953" y="1673"/>
                  <a:pt x="954" y="1672"/>
                  <a:pt x="954" y="1672"/>
                </a:cubicBezTo>
                <a:cubicBezTo>
                  <a:pt x="965" y="1690"/>
                  <a:pt x="965" y="1690"/>
                  <a:pt x="965" y="1690"/>
                </a:cubicBezTo>
                <a:cubicBezTo>
                  <a:pt x="965" y="1691"/>
                  <a:pt x="964" y="1692"/>
                  <a:pt x="964" y="1693"/>
                </a:cubicBezTo>
                <a:cubicBezTo>
                  <a:pt x="964" y="1693"/>
                  <a:pt x="964" y="1694"/>
                  <a:pt x="964" y="1694"/>
                </a:cubicBezTo>
                <a:cubicBezTo>
                  <a:pt x="944" y="1707"/>
                  <a:pt x="944" y="1707"/>
                  <a:pt x="944" y="1707"/>
                </a:cubicBezTo>
                <a:cubicBezTo>
                  <a:pt x="944" y="1707"/>
                  <a:pt x="943" y="1707"/>
                  <a:pt x="943" y="1707"/>
                </a:cubicBezTo>
                <a:cubicBezTo>
                  <a:pt x="942" y="1706"/>
                  <a:pt x="940" y="1707"/>
                  <a:pt x="939" y="1707"/>
                </a:cubicBezTo>
                <a:cubicBezTo>
                  <a:pt x="938" y="1708"/>
                  <a:pt x="937" y="1708"/>
                  <a:pt x="936" y="1709"/>
                </a:cubicBezTo>
                <a:cubicBezTo>
                  <a:pt x="935" y="1708"/>
                  <a:pt x="935" y="1708"/>
                  <a:pt x="935" y="1707"/>
                </a:cubicBezTo>
                <a:cubicBezTo>
                  <a:pt x="936" y="1706"/>
                  <a:pt x="942" y="1702"/>
                  <a:pt x="941" y="1700"/>
                </a:cubicBezTo>
                <a:cubicBezTo>
                  <a:pt x="941" y="1699"/>
                  <a:pt x="941" y="1698"/>
                  <a:pt x="940" y="1697"/>
                </a:cubicBezTo>
                <a:cubicBezTo>
                  <a:pt x="938" y="1697"/>
                  <a:pt x="933" y="1700"/>
                  <a:pt x="932" y="1701"/>
                </a:cubicBezTo>
                <a:cubicBezTo>
                  <a:pt x="931" y="1700"/>
                  <a:pt x="931" y="1699"/>
                  <a:pt x="930" y="1698"/>
                </a:cubicBezTo>
                <a:cubicBezTo>
                  <a:pt x="931" y="1697"/>
                  <a:pt x="935" y="1694"/>
                  <a:pt x="937" y="1692"/>
                </a:cubicBezTo>
                <a:cubicBezTo>
                  <a:pt x="938" y="1690"/>
                  <a:pt x="936" y="1687"/>
                  <a:pt x="933" y="1688"/>
                </a:cubicBezTo>
                <a:close/>
                <a:moveTo>
                  <a:pt x="923" y="1670"/>
                </a:moveTo>
                <a:cubicBezTo>
                  <a:pt x="921" y="1671"/>
                  <a:pt x="918" y="1673"/>
                  <a:pt x="916" y="1675"/>
                </a:cubicBezTo>
                <a:cubicBezTo>
                  <a:pt x="916" y="1674"/>
                  <a:pt x="916" y="1674"/>
                  <a:pt x="915" y="1673"/>
                </a:cubicBezTo>
                <a:cubicBezTo>
                  <a:pt x="916" y="1672"/>
                  <a:pt x="921" y="1667"/>
                  <a:pt x="922" y="1665"/>
                </a:cubicBezTo>
                <a:cubicBezTo>
                  <a:pt x="922" y="1663"/>
                  <a:pt x="920" y="1662"/>
                  <a:pt x="919" y="1662"/>
                </a:cubicBezTo>
                <a:cubicBezTo>
                  <a:pt x="917" y="1662"/>
                  <a:pt x="912" y="1666"/>
                  <a:pt x="911" y="1667"/>
                </a:cubicBezTo>
                <a:cubicBezTo>
                  <a:pt x="910" y="1667"/>
                  <a:pt x="910" y="1666"/>
                  <a:pt x="909" y="1666"/>
                </a:cubicBezTo>
                <a:cubicBezTo>
                  <a:pt x="910" y="1664"/>
                  <a:pt x="915" y="1658"/>
                  <a:pt x="915" y="1657"/>
                </a:cubicBezTo>
                <a:cubicBezTo>
                  <a:pt x="915" y="1655"/>
                  <a:pt x="914" y="1654"/>
                  <a:pt x="912" y="1655"/>
                </a:cubicBezTo>
                <a:cubicBezTo>
                  <a:pt x="911" y="1655"/>
                  <a:pt x="906" y="1660"/>
                  <a:pt x="905" y="1661"/>
                </a:cubicBezTo>
                <a:cubicBezTo>
                  <a:pt x="905" y="1660"/>
                  <a:pt x="905" y="1660"/>
                  <a:pt x="904" y="1660"/>
                </a:cubicBezTo>
                <a:cubicBezTo>
                  <a:pt x="905" y="1658"/>
                  <a:pt x="909" y="1653"/>
                  <a:pt x="910" y="1651"/>
                </a:cubicBezTo>
                <a:cubicBezTo>
                  <a:pt x="910" y="1649"/>
                  <a:pt x="908" y="1647"/>
                  <a:pt x="905" y="1648"/>
                </a:cubicBezTo>
                <a:cubicBezTo>
                  <a:pt x="903" y="1649"/>
                  <a:pt x="901" y="1652"/>
                  <a:pt x="899" y="1654"/>
                </a:cubicBezTo>
                <a:cubicBezTo>
                  <a:pt x="899" y="1654"/>
                  <a:pt x="898" y="1653"/>
                  <a:pt x="897" y="1652"/>
                </a:cubicBezTo>
                <a:cubicBezTo>
                  <a:pt x="897" y="1652"/>
                  <a:pt x="897" y="1652"/>
                  <a:pt x="897" y="1652"/>
                </a:cubicBezTo>
                <a:cubicBezTo>
                  <a:pt x="899" y="1651"/>
                  <a:pt x="904" y="1645"/>
                  <a:pt x="903" y="1643"/>
                </a:cubicBezTo>
                <a:cubicBezTo>
                  <a:pt x="903" y="1643"/>
                  <a:pt x="903" y="1642"/>
                  <a:pt x="903" y="1642"/>
                </a:cubicBezTo>
                <a:cubicBezTo>
                  <a:pt x="912" y="1632"/>
                  <a:pt x="912" y="1632"/>
                  <a:pt x="912" y="1632"/>
                </a:cubicBezTo>
                <a:cubicBezTo>
                  <a:pt x="913" y="1633"/>
                  <a:pt x="914" y="1633"/>
                  <a:pt x="915" y="1633"/>
                </a:cubicBezTo>
                <a:cubicBezTo>
                  <a:pt x="916" y="1633"/>
                  <a:pt x="918" y="1632"/>
                  <a:pt x="919" y="1631"/>
                </a:cubicBezTo>
                <a:cubicBezTo>
                  <a:pt x="953" y="1638"/>
                  <a:pt x="953" y="1638"/>
                  <a:pt x="953" y="1638"/>
                </a:cubicBezTo>
                <a:cubicBezTo>
                  <a:pt x="953" y="1638"/>
                  <a:pt x="953" y="1639"/>
                  <a:pt x="953" y="1639"/>
                </a:cubicBezTo>
                <a:cubicBezTo>
                  <a:pt x="953" y="1641"/>
                  <a:pt x="954" y="1643"/>
                  <a:pt x="956" y="1643"/>
                </a:cubicBezTo>
                <a:cubicBezTo>
                  <a:pt x="953" y="1664"/>
                  <a:pt x="953" y="1664"/>
                  <a:pt x="953" y="1664"/>
                </a:cubicBezTo>
                <a:cubicBezTo>
                  <a:pt x="953" y="1664"/>
                  <a:pt x="953" y="1664"/>
                  <a:pt x="953" y="1664"/>
                </a:cubicBezTo>
                <a:cubicBezTo>
                  <a:pt x="950" y="1664"/>
                  <a:pt x="948" y="1666"/>
                  <a:pt x="948" y="1668"/>
                </a:cubicBezTo>
                <a:cubicBezTo>
                  <a:pt x="948" y="1668"/>
                  <a:pt x="948" y="1669"/>
                  <a:pt x="948" y="1669"/>
                </a:cubicBezTo>
                <a:cubicBezTo>
                  <a:pt x="932" y="1679"/>
                  <a:pt x="932" y="1679"/>
                  <a:pt x="932" y="1679"/>
                </a:cubicBezTo>
                <a:cubicBezTo>
                  <a:pt x="932" y="1679"/>
                  <a:pt x="931" y="1678"/>
                  <a:pt x="930" y="1678"/>
                </a:cubicBezTo>
                <a:cubicBezTo>
                  <a:pt x="928" y="1679"/>
                  <a:pt x="923" y="1683"/>
                  <a:pt x="922" y="1684"/>
                </a:cubicBezTo>
                <a:cubicBezTo>
                  <a:pt x="922" y="1683"/>
                  <a:pt x="921" y="1682"/>
                  <a:pt x="921" y="1681"/>
                </a:cubicBezTo>
                <a:cubicBezTo>
                  <a:pt x="923" y="1679"/>
                  <a:pt x="925" y="1677"/>
                  <a:pt x="927" y="1674"/>
                </a:cubicBezTo>
                <a:cubicBezTo>
                  <a:pt x="928" y="1672"/>
                  <a:pt x="926" y="1669"/>
                  <a:pt x="923" y="1670"/>
                </a:cubicBezTo>
                <a:close/>
                <a:moveTo>
                  <a:pt x="894" y="1634"/>
                </a:moveTo>
                <a:cubicBezTo>
                  <a:pt x="892" y="1634"/>
                  <a:pt x="886" y="1640"/>
                  <a:pt x="885" y="1641"/>
                </a:cubicBezTo>
                <a:cubicBezTo>
                  <a:pt x="885" y="1641"/>
                  <a:pt x="887" y="1636"/>
                  <a:pt x="888" y="1634"/>
                </a:cubicBezTo>
                <a:cubicBezTo>
                  <a:pt x="888" y="1632"/>
                  <a:pt x="888" y="1629"/>
                  <a:pt x="885" y="1629"/>
                </a:cubicBezTo>
                <a:cubicBezTo>
                  <a:pt x="884" y="1630"/>
                  <a:pt x="883" y="1631"/>
                  <a:pt x="882" y="1632"/>
                </a:cubicBezTo>
                <a:cubicBezTo>
                  <a:pt x="881" y="1634"/>
                  <a:pt x="880" y="1635"/>
                  <a:pt x="880" y="1637"/>
                </a:cubicBezTo>
                <a:cubicBezTo>
                  <a:pt x="879" y="1636"/>
                  <a:pt x="878" y="1636"/>
                  <a:pt x="877" y="1635"/>
                </a:cubicBezTo>
                <a:cubicBezTo>
                  <a:pt x="877" y="1635"/>
                  <a:pt x="877" y="1635"/>
                  <a:pt x="877" y="1635"/>
                </a:cubicBezTo>
                <a:cubicBezTo>
                  <a:pt x="879" y="1632"/>
                  <a:pt x="880" y="1629"/>
                  <a:pt x="881" y="1626"/>
                </a:cubicBezTo>
                <a:cubicBezTo>
                  <a:pt x="881" y="1625"/>
                  <a:pt x="880" y="1624"/>
                  <a:pt x="880" y="1624"/>
                </a:cubicBezTo>
                <a:cubicBezTo>
                  <a:pt x="883" y="1619"/>
                  <a:pt x="883" y="1619"/>
                  <a:pt x="883" y="1619"/>
                </a:cubicBezTo>
                <a:cubicBezTo>
                  <a:pt x="884" y="1619"/>
                  <a:pt x="885" y="1618"/>
                  <a:pt x="886" y="1618"/>
                </a:cubicBezTo>
                <a:cubicBezTo>
                  <a:pt x="911" y="1628"/>
                  <a:pt x="911" y="1628"/>
                  <a:pt x="911" y="1628"/>
                </a:cubicBezTo>
                <a:cubicBezTo>
                  <a:pt x="910" y="1628"/>
                  <a:pt x="910" y="1628"/>
                  <a:pt x="910" y="1629"/>
                </a:cubicBezTo>
                <a:cubicBezTo>
                  <a:pt x="910" y="1629"/>
                  <a:pt x="911" y="1630"/>
                  <a:pt x="911" y="1631"/>
                </a:cubicBezTo>
                <a:cubicBezTo>
                  <a:pt x="900" y="1641"/>
                  <a:pt x="900" y="1641"/>
                  <a:pt x="900" y="1641"/>
                </a:cubicBezTo>
                <a:cubicBezTo>
                  <a:pt x="899" y="1642"/>
                  <a:pt x="898" y="1643"/>
                  <a:pt x="896" y="1643"/>
                </a:cubicBezTo>
                <a:cubicBezTo>
                  <a:pt x="895" y="1645"/>
                  <a:pt x="893" y="1646"/>
                  <a:pt x="892" y="1647"/>
                </a:cubicBezTo>
                <a:cubicBezTo>
                  <a:pt x="892" y="1647"/>
                  <a:pt x="891" y="1646"/>
                  <a:pt x="890" y="1646"/>
                </a:cubicBezTo>
                <a:cubicBezTo>
                  <a:pt x="891" y="1646"/>
                  <a:pt x="895" y="1640"/>
                  <a:pt x="896" y="1639"/>
                </a:cubicBezTo>
                <a:cubicBezTo>
                  <a:pt x="897" y="1638"/>
                  <a:pt x="896" y="1635"/>
                  <a:pt x="894" y="1634"/>
                </a:cubicBezTo>
                <a:close/>
                <a:moveTo>
                  <a:pt x="995" y="1359"/>
                </a:moveTo>
                <a:cubicBezTo>
                  <a:pt x="1000" y="1365"/>
                  <a:pt x="1006" y="1371"/>
                  <a:pt x="1010" y="1377"/>
                </a:cubicBezTo>
                <a:cubicBezTo>
                  <a:pt x="986" y="1396"/>
                  <a:pt x="986" y="1396"/>
                  <a:pt x="986" y="1396"/>
                </a:cubicBezTo>
                <a:cubicBezTo>
                  <a:pt x="986" y="1395"/>
                  <a:pt x="985" y="1395"/>
                  <a:pt x="984" y="1395"/>
                </a:cubicBezTo>
                <a:cubicBezTo>
                  <a:pt x="984" y="1395"/>
                  <a:pt x="983" y="1395"/>
                  <a:pt x="983" y="1395"/>
                </a:cubicBezTo>
                <a:cubicBezTo>
                  <a:pt x="977" y="1380"/>
                  <a:pt x="977" y="1380"/>
                  <a:pt x="977" y="1380"/>
                </a:cubicBezTo>
                <a:cubicBezTo>
                  <a:pt x="985" y="1375"/>
                  <a:pt x="993" y="1368"/>
                  <a:pt x="995" y="1359"/>
                </a:cubicBezTo>
                <a:close/>
                <a:moveTo>
                  <a:pt x="975" y="1360"/>
                </a:moveTo>
                <a:cubicBezTo>
                  <a:pt x="975" y="1302"/>
                  <a:pt x="975" y="1302"/>
                  <a:pt x="975" y="1302"/>
                </a:cubicBezTo>
                <a:cubicBezTo>
                  <a:pt x="977" y="1302"/>
                  <a:pt x="979" y="1303"/>
                  <a:pt x="981" y="1304"/>
                </a:cubicBezTo>
                <a:cubicBezTo>
                  <a:pt x="981" y="1350"/>
                  <a:pt x="981" y="1350"/>
                  <a:pt x="981" y="1350"/>
                </a:cubicBezTo>
                <a:cubicBezTo>
                  <a:pt x="980" y="1353"/>
                  <a:pt x="978" y="1357"/>
                  <a:pt x="975" y="1360"/>
                </a:cubicBezTo>
                <a:close/>
                <a:moveTo>
                  <a:pt x="983" y="1343"/>
                </a:moveTo>
                <a:cubicBezTo>
                  <a:pt x="983" y="1304"/>
                  <a:pt x="983" y="1304"/>
                  <a:pt x="983" y="1304"/>
                </a:cubicBezTo>
                <a:cubicBezTo>
                  <a:pt x="985" y="1305"/>
                  <a:pt x="986" y="1306"/>
                  <a:pt x="988" y="1307"/>
                </a:cubicBezTo>
                <a:cubicBezTo>
                  <a:pt x="988" y="1337"/>
                  <a:pt x="988" y="1337"/>
                  <a:pt x="988" y="1337"/>
                </a:cubicBezTo>
                <a:cubicBezTo>
                  <a:pt x="986" y="1337"/>
                  <a:pt x="984" y="1338"/>
                  <a:pt x="983" y="1341"/>
                </a:cubicBezTo>
                <a:cubicBezTo>
                  <a:pt x="984" y="1340"/>
                  <a:pt x="983" y="1341"/>
                  <a:pt x="983" y="1343"/>
                </a:cubicBezTo>
                <a:close/>
                <a:moveTo>
                  <a:pt x="990" y="1337"/>
                </a:moveTo>
                <a:cubicBezTo>
                  <a:pt x="990" y="1308"/>
                  <a:pt x="990" y="1308"/>
                  <a:pt x="990" y="1308"/>
                </a:cubicBezTo>
                <a:cubicBezTo>
                  <a:pt x="992" y="1309"/>
                  <a:pt x="994" y="1310"/>
                  <a:pt x="996" y="1311"/>
                </a:cubicBezTo>
                <a:cubicBezTo>
                  <a:pt x="996" y="1344"/>
                  <a:pt x="996" y="1344"/>
                  <a:pt x="996" y="1344"/>
                </a:cubicBezTo>
                <a:cubicBezTo>
                  <a:pt x="995" y="1342"/>
                  <a:pt x="994" y="1341"/>
                  <a:pt x="994" y="1341"/>
                </a:cubicBezTo>
                <a:cubicBezTo>
                  <a:pt x="993" y="1339"/>
                  <a:pt x="992" y="1338"/>
                  <a:pt x="990" y="1337"/>
                </a:cubicBezTo>
                <a:close/>
                <a:moveTo>
                  <a:pt x="1027" y="1093"/>
                </a:moveTo>
                <a:cubicBezTo>
                  <a:pt x="1027" y="1094"/>
                  <a:pt x="1026" y="1095"/>
                  <a:pt x="1026" y="1096"/>
                </a:cubicBezTo>
                <a:cubicBezTo>
                  <a:pt x="1023" y="1095"/>
                  <a:pt x="1023" y="1095"/>
                  <a:pt x="1023" y="1095"/>
                </a:cubicBezTo>
                <a:cubicBezTo>
                  <a:pt x="1023" y="1094"/>
                  <a:pt x="1023" y="1093"/>
                  <a:pt x="1023" y="1091"/>
                </a:cubicBezTo>
                <a:lnTo>
                  <a:pt x="1027" y="1093"/>
                </a:lnTo>
                <a:close/>
                <a:moveTo>
                  <a:pt x="1023" y="1089"/>
                </a:moveTo>
                <a:cubicBezTo>
                  <a:pt x="1023" y="1089"/>
                  <a:pt x="1023" y="1088"/>
                  <a:pt x="1024" y="1087"/>
                </a:cubicBezTo>
                <a:cubicBezTo>
                  <a:pt x="1027" y="1088"/>
                  <a:pt x="1027" y="1088"/>
                  <a:pt x="1027" y="1088"/>
                </a:cubicBezTo>
                <a:cubicBezTo>
                  <a:pt x="1027" y="1089"/>
                  <a:pt x="1027" y="1090"/>
                  <a:pt x="1027" y="1091"/>
                </a:cubicBezTo>
                <a:lnTo>
                  <a:pt x="1023" y="1089"/>
                </a:lnTo>
                <a:close/>
                <a:moveTo>
                  <a:pt x="1026" y="1098"/>
                </a:moveTo>
                <a:cubicBezTo>
                  <a:pt x="1026" y="1099"/>
                  <a:pt x="1026" y="1100"/>
                  <a:pt x="1026" y="1102"/>
                </a:cubicBezTo>
                <a:cubicBezTo>
                  <a:pt x="1022" y="1101"/>
                  <a:pt x="1022" y="1101"/>
                  <a:pt x="1022" y="1101"/>
                </a:cubicBezTo>
                <a:cubicBezTo>
                  <a:pt x="1022" y="1099"/>
                  <a:pt x="1022" y="1098"/>
                  <a:pt x="1022" y="1097"/>
                </a:cubicBezTo>
                <a:lnTo>
                  <a:pt x="1026" y="1098"/>
                </a:lnTo>
                <a:close/>
                <a:moveTo>
                  <a:pt x="1025" y="1104"/>
                </a:moveTo>
                <a:cubicBezTo>
                  <a:pt x="1025" y="1105"/>
                  <a:pt x="1025" y="1106"/>
                  <a:pt x="1025" y="1108"/>
                </a:cubicBezTo>
                <a:cubicBezTo>
                  <a:pt x="1022" y="1107"/>
                  <a:pt x="1022" y="1107"/>
                  <a:pt x="1022" y="1107"/>
                </a:cubicBezTo>
                <a:cubicBezTo>
                  <a:pt x="1022" y="1106"/>
                  <a:pt x="1022" y="1105"/>
                  <a:pt x="1022" y="1104"/>
                </a:cubicBezTo>
                <a:cubicBezTo>
                  <a:pt x="1022" y="1104"/>
                  <a:pt x="1022" y="1103"/>
                  <a:pt x="1022" y="1103"/>
                </a:cubicBezTo>
                <a:lnTo>
                  <a:pt x="1025" y="1104"/>
                </a:lnTo>
                <a:close/>
                <a:moveTo>
                  <a:pt x="1025" y="1110"/>
                </a:moveTo>
                <a:cubicBezTo>
                  <a:pt x="1025" y="1111"/>
                  <a:pt x="1025" y="1112"/>
                  <a:pt x="1025" y="1113"/>
                </a:cubicBezTo>
                <a:cubicBezTo>
                  <a:pt x="1021" y="1114"/>
                  <a:pt x="1021" y="1114"/>
                  <a:pt x="1021" y="1114"/>
                </a:cubicBezTo>
                <a:cubicBezTo>
                  <a:pt x="1021" y="1112"/>
                  <a:pt x="1021" y="1110"/>
                  <a:pt x="1022" y="1109"/>
                </a:cubicBezTo>
                <a:lnTo>
                  <a:pt x="1025" y="1110"/>
                </a:lnTo>
                <a:close/>
                <a:moveTo>
                  <a:pt x="1025" y="1115"/>
                </a:moveTo>
                <a:cubicBezTo>
                  <a:pt x="1025" y="1115"/>
                  <a:pt x="1025" y="1115"/>
                  <a:pt x="1025" y="1115"/>
                </a:cubicBezTo>
                <a:cubicBezTo>
                  <a:pt x="1021" y="1127"/>
                  <a:pt x="1021" y="1127"/>
                  <a:pt x="1021" y="1127"/>
                </a:cubicBezTo>
                <a:cubicBezTo>
                  <a:pt x="1021" y="1123"/>
                  <a:pt x="1021" y="1119"/>
                  <a:pt x="1021" y="1116"/>
                </a:cubicBezTo>
                <a:lnTo>
                  <a:pt x="1025" y="1115"/>
                </a:lnTo>
                <a:close/>
                <a:moveTo>
                  <a:pt x="1021" y="1182"/>
                </a:moveTo>
                <a:cubicBezTo>
                  <a:pt x="1030" y="1184"/>
                  <a:pt x="1030" y="1184"/>
                  <a:pt x="1030" y="1184"/>
                </a:cubicBezTo>
                <a:cubicBezTo>
                  <a:pt x="1030" y="1186"/>
                  <a:pt x="1029" y="1188"/>
                  <a:pt x="1029" y="1190"/>
                </a:cubicBezTo>
                <a:cubicBezTo>
                  <a:pt x="1020" y="1188"/>
                  <a:pt x="1020" y="1188"/>
                  <a:pt x="1020" y="1188"/>
                </a:cubicBezTo>
                <a:cubicBezTo>
                  <a:pt x="1021" y="1186"/>
                  <a:pt x="1021" y="1184"/>
                  <a:pt x="1021" y="1182"/>
                </a:cubicBezTo>
                <a:close/>
                <a:moveTo>
                  <a:pt x="1053" y="1465"/>
                </a:moveTo>
                <a:cubicBezTo>
                  <a:pt x="1042" y="1466"/>
                  <a:pt x="1042" y="1466"/>
                  <a:pt x="1042" y="1466"/>
                </a:cubicBezTo>
                <a:cubicBezTo>
                  <a:pt x="1039" y="1462"/>
                  <a:pt x="1037" y="1457"/>
                  <a:pt x="1034" y="1452"/>
                </a:cubicBezTo>
                <a:cubicBezTo>
                  <a:pt x="1033" y="1450"/>
                  <a:pt x="1031" y="1448"/>
                  <a:pt x="1030" y="1447"/>
                </a:cubicBezTo>
                <a:cubicBezTo>
                  <a:pt x="1040" y="1429"/>
                  <a:pt x="1040" y="1429"/>
                  <a:pt x="1040" y="1429"/>
                </a:cubicBezTo>
                <a:cubicBezTo>
                  <a:pt x="1046" y="1443"/>
                  <a:pt x="1050" y="1455"/>
                  <a:pt x="1053" y="1465"/>
                </a:cubicBezTo>
                <a:close/>
                <a:moveTo>
                  <a:pt x="1041" y="1415"/>
                </a:moveTo>
                <a:cubicBezTo>
                  <a:pt x="1041" y="1375"/>
                  <a:pt x="1041" y="1375"/>
                  <a:pt x="1041" y="1375"/>
                </a:cubicBezTo>
                <a:cubicBezTo>
                  <a:pt x="1043" y="1378"/>
                  <a:pt x="1044" y="1380"/>
                  <a:pt x="1045" y="1383"/>
                </a:cubicBezTo>
                <a:cubicBezTo>
                  <a:pt x="1045" y="1423"/>
                  <a:pt x="1045" y="1423"/>
                  <a:pt x="1045" y="1423"/>
                </a:cubicBezTo>
                <a:cubicBezTo>
                  <a:pt x="1044" y="1420"/>
                  <a:pt x="1043" y="1417"/>
                  <a:pt x="1041" y="1415"/>
                </a:cubicBezTo>
                <a:close/>
                <a:moveTo>
                  <a:pt x="1047" y="1428"/>
                </a:moveTo>
                <a:cubicBezTo>
                  <a:pt x="1047" y="1387"/>
                  <a:pt x="1047" y="1387"/>
                  <a:pt x="1047" y="1387"/>
                </a:cubicBezTo>
                <a:cubicBezTo>
                  <a:pt x="1049" y="1391"/>
                  <a:pt x="1050" y="1394"/>
                  <a:pt x="1051" y="1397"/>
                </a:cubicBezTo>
                <a:cubicBezTo>
                  <a:pt x="1051" y="1438"/>
                  <a:pt x="1051" y="1438"/>
                  <a:pt x="1051" y="1438"/>
                </a:cubicBezTo>
                <a:cubicBezTo>
                  <a:pt x="1050" y="1434"/>
                  <a:pt x="1049" y="1431"/>
                  <a:pt x="1047" y="1428"/>
                </a:cubicBezTo>
                <a:close/>
                <a:moveTo>
                  <a:pt x="1027" y="1524"/>
                </a:moveTo>
                <a:cubicBezTo>
                  <a:pt x="1028" y="1525"/>
                  <a:pt x="1029" y="1527"/>
                  <a:pt x="1030" y="1529"/>
                </a:cubicBezTo>
                <a:cubicBezTo>
                  <a:pt x="1026" y="1532"/>
                  <a:pt x="1026" y="1532"/>
                  <a:pt x="1026" y="1532"/>
                </a:cubicBezTo>
                <a:cubicBezTo>
                  <a:pt x="1025" y="1529"/>
                  <a:pt x="1023" y="1527"/>
                  <a:pt x="1022" y="1526"/>
                </a:cubicBezTo>
                <a:lnTo>
                  <a:pt x="1027" y="1524"/>
                </a:lnTo>
                <a:close/>
                <a:moveTo>
                  <a:pt x="1021" y="1524"/>
                </a:moveTo>
                <a:cubicBezTo>
                  <a:pt x="1020" y="1523"/>
                  <a:pt x="1019" y="1521"/>
                  <a:pt x="1018" y="1520"/>
                </a:cubicBezTo>
                <a:cubicBezTo>
                  <a:pt x="1023" y="1517"/>
                  <a:pt x="1023" y="1517"/>
                  <a:pt x="1023" y="1517"/>
                </a:cubicBezTo>
                <a:cubicBezTo>
                  <a:pt x="1023" y="1519"/>
                  <a:pt x="1024" y="1520"/>
                  <a:pt x="1025" y="1522"/>
                </a:cubicBezTo>
                <a:lnTo>
                  <a:pt x="1021" y="1524"/>
                </a:lnTo>
                <a:close/>
                <a:moveTo>
                  <a:pt x="1031" y="1531"/>
                </a:moveTo>
                <a:cubicBezTo>
                  <a:pt x="1032" y="1533"/>
                  <a:pt x="1033" y="1534"/>
                  <a:pt x="1034" y="1536"/>
                </a:cubicBezTo>
                <a:cubicBezTo>
                  <a:pt x="1031" y="1538"/>
                  <a:pt x="1031" y="1538"/>
                  <a:pt x="1031" y="1538"/>
                </a:cubicBezTo>
                <a:cubicBezTo>
                  <a:pt x="1030" y="1536"/>
                  <a:pt x="1028" y="1535"/>
                  <a:pt x="1027" y="1533"/>
                </a:cubicBezTo>
                <a:lnTo>
                  <a:pt x="1031" y="1531"/>
                </a:lnTo>
                <a:close/>
                <a:moveTo>
                  <a:pt x="1035" y="1538"/>
                </a:moveTo>
                <a:cubicBezTo>
                  <a:pt x="1037" y="1539"/>
                  <a:pt x="1038" y="1541"/>
                  <a:pt x="1039" y="1543"/>
                </a:cubicBezTo>
                <a:cubicBezTo>
                  <a:pt x="1035" y="1545"/>
                  <a:pt x="1035" y="1545"/>
                  <a:pt x="1035" y="1545"/>
                </a:cubicBezTo>
                <a:cubicBezTo>
                  <a:pt x="1034" y="1543"/>
                  <a:pt x="1033" y="1541"/>
                  <a:pt x="1032" y="1540"/>
                </a:cubicBezTo>
                <a:lnTo>
                  <a:pt x="1035" y="1538"/>
                </a:lnTo>
                <a:close/>
                <a:moveTo>
                  <a:pt x="1040" y="1544"/>
                </a:moveTo>
                <a:cubicBezTo>
                  <a:pt x="1041" y="1546"/>
                  <a:pt x="1042" y="1547"/>
                  <a:pt x="1042" y="1548"/>
                </a:cubicBezTo>
                <a:cubicBezTo>
                  <a:pt x="1039" y="1550"/>
                  <a:pt x="1039" y="1550"/>
                  <a:pt x="1039" y="1550"/>
                </a:cubicBezTo>
                <a:cubicBezTo>
                  <a:pt x="1038" y="1549"/>
                  <a:pt x="1037" y="1548"/>
                  <a:pt x="1036" y="1546"/>
                </a:cubicBezTo>
                <a:lnTo>
                  <a:pt x="1040" y="1544"/>
                </a:lnTo>
                <a:close/>
                <a:moveTo>
                  <a:pt x="1044" y="1550"/>
                </a:moveTo>
                <a:cubicBezTo>
                  <a:pt x="1045" y="1551"/>
                  <a:pt x="1046" y="1553"/>
                  <a:pt x="1047" y="1554"/>
                </a:cubicBezTo>
                <a:cubicBezTo>
                  <a:pt x="1043" y="1556"/>
                  <a:pt x="1043" y="1556"/>
                  <a:pt x="1043" y="1556"/>
                </a:cubicBezTo>
                <a:cubicBezTo>
                  <a:pt x="1042" y="1555"/>
                  <a:pt x="1041" y="1553"/>
                  <a:pt x="1040" y="1552"/>
                </a:cubicBezTo>
                <a:lnTo>
                  <a:pt x="1044" y="1550"/>
                </a:lnTo>
                <a:close/>
                <a:moveTo>
                  <a:pt x="1048" y="1556"/>
                </a:moveTo>
                <a:cubicBezTo>
                  <a:pt x="1049" y="1557"/>
                  <a:pt x="1050" y="1559"/>
                  <a:pt x="1051" y="1560"/>
                </a:cubicBezTo>
                <a:cubicBezTo>
                  <a:pt x="1047" y="1562"/>
                  <a:pt x="1047" y="1562"/>
                  <a:pt x="1047" y="1562"/>
                </a:cubicBezTo>
                <a:cubicBezTo>
                  <a:pt x="1046" y="1561"/>
                  <a:pt x="1045" y="1559"/>
                  <a:pt x="1044" y="1558"/>
                </a:cubicBezTo>
                <a:lnTo>
                  <a:pt x="1048" y="1556"/>
                </a:lnTo>
                <a:close/>
                <a:moveTo>
                  <a:pt x="1052" y="1562"/>
                </a:moveTo>
                <a:cubicBezTo>
                  <a:pt x="1053" y="1563"/>
                  <a:pt x="1054" y="1565"/>
                  <a:pt x="1055" y="1566"/>
                </a:cubicBezTo>
                <a:cubicBezTo>
                  <a:pt x="1051" y="1568"/>
                  <a:pt x="1051" y="1568"/>
                  <a:pt x="1051" y="1568"/>
                </a:cubicBezTo>
                <a:cubicBezTo>
                  <a:pt x="1050" y="1567"/>
                  <a:pt x="1049" y="1565"/>
                  <a:pt x="1048" y="1564"/>
                </a:cubicBezTo>
                <a:lnTo>
                  <a:pt x="1052" y="1562"/>
                </a:lnTo>
                <a:close/>
                <a:moveTo>
                  <a:pt x="1056" y="1568"/>
                </a:moveTo>
                <a:cubicBezTo>
                  <a:pt x="1057" y="1569"/>
                  <a:pt x="1058" y="1571"/>
                  <a:pt x="1060" y="1572"/>
                </a:cubicBezTo>
                <a:cubicBezTo>
                  <a:pt x="1055" y="1575"/>
                  <a:pt x="1055" y="1575"/>
                  <a:pt x="1055" y="1575"/>
                </a:cubicBezTo>
                <a:cubicBezTo>
                  <a:pt x="1054" y="1573"/>
                  <a:pt x="1053" y="1572"/>
                  <a:pt x="1052" y="1570"/>
                </a:cubicBezTo>
                <a:lnTo>
                  <a:pt x="1056" y="1568"/>
                </a:lnTo>
                <a:close/>
                <a:moveTo>
                  <a:pt x="1047" y="1535"/>
                </a:moveTo>
                <a:cubicBezTo>
                  <a:pt x="1043" y="1524"/>
                  <a:pt x="1043" y="1524"/>
                  <a:pt x="1043" y="1524"/>
                </a:cubicBezTo>
                <a:cubicBezTo>
                  <a:pt x="1043" y="1524"/>
                  <a:pt x="1043" y="1523"/>
                  <a:pt x="1043" y="1522"/>
                </a:cubicBezTo>
                <a:cubicBezTo>
                  <a:pt x="1043" y="1521"/>
                  <a:pt x="1042" y="1519"/>
                  <a:pt x="1040" y="1519"/>
                </a:cubicBezTo>
                <a:cubicBezTo>
                  <a:pt x="1040" y="1519"/>
                  <a:pt x="1040" y="1519"/>
                  <a:pt x="1040" y="1519"/>
                </a:cubicBezTo>
                <a:cubicBezTo>
                  <a:pt x="1035" y="1509"/>
                  <a:pt x="1035" y="1509"/>
                  <a:pt x="1035" y="1509"/>
                </a:cubicBezTo>
                <a:cubicBezTo>
                  <a:pt x="1036" y="1508"/>
                  <a:pt x="1036" y="1507"/>
                  <a:pt x="1036" y="1506"/>
                </a:cubicBezTo>
                <a:cubicBezTo>
                  <a:pt x="1036" y="1503"/>
                  <a:pt x="1034" y="1501"/>
                  <a:pt x="1032" y="1501"/>
                </a:cubicBezTo>
                <a:cubicBezTo>
                  <a:pt x="1031" y="1501"/>
                  <a:pt x="1031" y="1501"/>
                  <a:pt x="1031" y="1501"/>
                </a:cubicBezTo>
                <a:cubicBezTo>
                  <a:pt x="1025" y="1490"/>
                  <a:pt x="1025" y="1490"/>
                  <a:pt x="1025" y="1490"/>
                </a:cubicBezTo>
                <a:cubicBezTo>
                  <a:pt x="1026" y="1490"/>
                  <a:pt x="1026" y="1488"/>
                  <a:pt x="1026" y="1487"/>
                </a:cubicBezTo>
                <a:cubicBezTo>
                  <a:pt x="1026" y="1484"/>
                  <a:pt x="1024" y="1482"/>
                  <a:pt x="1022" y="1482"/>
                </a:cubicBezTo>
                <a:cubicBezTo>
                  <a:pt x="1021" y="1482"/>
                  <a:pt x="1021" y="1482"/>
                  <a:pt x="1020" y="1483"/>
                </a:cubicBezTo>
                <a:cubicBezTo>
                  <a:pt x="1015" y="1473"/>
                  <a:pt x="1015" y="1473"/>
                  <a:pt x="1015" y="1473"/>
                </a:cubicBezTo>
                <a:cubicBezTo>
                  <a:pt x="1016" y="1472"/>
                  <a:pt x="1017" y="1470"/>
                  <a:pt x="1017" y="1469"/>
                </a:cubicBezTo>
                <a:cubicBezTo>
                  <a:pt x="1017" y="1465"/>
                  <a:pt x="1014" y="1463"/>
                  <a:pt x="1011" y="1463"/>
                </a:cubicBezTo>
                <a:cubicBezTo>
                  <a:pt x="1011" y="1463"/>
                  <a:pt x="1010" y="1463"/>
                  <a:pt x="1010" y="1463"/>
                </a:cubicBezTo>
                <a:cubicBezTo>
                  <a:pt x="1006" y="1457"/>
                  <a:pt x="1006" y="1457"/>
                  <a:pt x="1006" y="1457"/>
                </a:cubicBezTo>
                <a:cubicBezTo>
                  <a:pt x="1022" y="1451"/>
                  <a:pt x="1053" y="1540"/>
                  <a:pt x="1063" y="1569"/>
                </a:cubicBezTo>
                <a:cubicBezTo>
                  <a:pt x="1049" y="1540"/>
                  <a:pt x="1049" y="1540"/>
                  <a:pt x="1049" y="1540"/>
                </a:cubicBezTo>
                <a:cubicBezTo>
                  <a:pt x="1050" y="1540"/>
                  <a:pt x="1051" y="1539"/>
                  <a:pt x="1051" y="1538"/>
                </a:cubicBezTo>
                <a:cubicBezTo>
                  <a:pt x="1051" y="1536"/>
                  <a:pt x="1049" y="1535"/>
                  <a:pt x="1047" y="1535"/>
                </a:cubicBezTo>
                <a:close/>
                <a:moveTo>
                  <a:pt x="1034" y="1506"/>
                </a:moveTo>
                <a:cubicBezTo>
                  <a:pt x="1034" y="1507"/>
                  <a:pt x="1033" y="1507"/>
                  <a:pt x="1032" y="1507"/>
                </a:cubicBezTo>
                <a:cubicBezTo>
                  <a:pt x="1031" y="1507"/>
                  <a:pt x="1030" y="1507"/>
                  <a:pt x="1030" y="1506"/>
                </a:cubicBezTo>
                <a:cubicBezTo>
                  <a:pt x="1030" y="1505"/>
                  <a:pt x="1031" y="1504"/>
                  <a:pt x="1032" y="1504"/>
                </a:cubicBezTo>
                <a:cubicBezTo>
                  <a:pt x="1033" y="1504"/>
                  <a:pt x="1034" y="1505"/>
                  <a:pt x="1034" y="1506"/>
                </a:cubicBezTo>
                <a:close/>
                <a:moveTo>
                  <a:pt x="1024" y="1487"/>
                </a:moveTo>
                <a:cubicBezTo>
                  <a:pt x="1024" y="1488"/>
                  <a:pt x="1023" y="1489"/>
                  <a:pt x="1022" y="1489"/>
                </a:cubicBezTo>
                <a:cubicBezTo>
                  <a:pt x="1021" y="1489"/>
                  <a:pt x="1020" y="1488"/>
                  <a:pt x="1020" y="1487"/>
                </a:cubicBezTo>
                <a:cubicBezTo>
                  <a:pt x="1020" y="1486"/>
                  <a:pt x="1021" y="1485"/>
                  <a:pt x="1022" y="1485"/>
                </a:cubicBezTo>
                <a:cubicBezTo>
                  <a:pt x="1023" y="1485"/>
                  <a:pt x="1024" y="1486"/>
                  <a:pt x="1024" y="1487"/>
                </a:cubicBezTo>
                <a:close/>
                <a:moveTo>
                  <a:pt x="1013" y="1469"/>
                </a:moveTo>
                <a:cubicBezTo>
                  <a:pt x="1013" y="1470"/>
                  <a:pt x="1012" y="1471"/>
                  <a:pt x="1011" y="1471"/>
                </a:cubicBezTo>
                <a:cubicBezTo>
                  <a:pt x="1010" y="1471"/>
                  <a:pt x="1009" y="1470"/>
                  <a:pt x="1009" y="1469"/>
                </a:cubicBezTo>
                <a:cubicBezTo>
                  <a:pt x="1009" y="1468"/>
                  <a:pt x="1010" y="1467"/>
                  <a:pt x="1011" y="1467"/>
                </a:cubicBezTo>
                <a:cubicBezTo>
                  <a:pt x="1012" y="1467"/>
                  <a:pt x="1013" y="1468"/>
                  <a:pt x="1013" y="1469"/>
                </a:cubicBezTo>
                <a:close/>
                <a:moveTo>
                  <a:pt x="1033" y="1483"/>
                </a:moveTo>
                <a:cubicBezTo>
                  <a:pt x="1038" y="1480"/>
                  <a:pt x="1038" y="1480"/>
                  <a:pt x="1038" y="1480"/>
                </a:cubicBezTo>
                <a:cubicBezTo>
                  <a:pt x="1038" y="1482"/>
                  <a:pt x="1039" y="1483"/>
                  <a:pt x="1040" y="1484"/>
                </a:cubicBezTo>
                <a:cubicBezTo>
                  <a:pt x="1035" y="1487"/>
                  <a:pt x="1035" y="1487"/>
                  <a:pt x="1035" y="1487"/>
                </a:cubicBezTo>
                <a:cubicBezTo>
                  <a:pt x="1034" y="1485"/>
                  <a:pt x="1034" y="1484"/>
                  <a:pt x="1033" y="1483"/>
                </a:cubicBezTo>
                <a:close/>
                <a:moveTo>
                  <a:pt x="1032" y="1481"/>
                </a:moveTo>
                <a:cubicBezTo>
                  <a:pt x="1031" y="1480"/>
                  <a:pt x="1031" y="1479"/>
                  <a:pt x="1030" y="1477"/>
                </a:cubicBezTo>
                <a:cubicBezTo>
                  <a:pt x="1030" y="1477"/>
                  <a:pt x="1030" y="1477"/>
                  <a:pt x="1030" y="1476"/>
                </a:cubicBezTo>
                <a:cubicBezTo>
                  <a:pt x="1034" y="1474"/>
                  <a:pt x="1034" y="1474"/>
                  <a:pt x="1034" y="1474"/>
                </a:cubicBezTo>
                <a:cubicBezTo>
                  <a:pt x="1035" y="1475"/>
                  <a:pt x="1035" y="1476"/>
                  <a:pt x="1035" y="1476"/>
                </a:cubicBezTo>
                <a:cubicBezTo>
                  <a:pt x="1036" y="1477"/>
                  <a:pt x="1036" y="1478"/>
                  <a:pt x="1037" y="1479"/>
                </a:cubicBezTo>
                <a:lnTo>
                  <a:pt x="1032" y="1481"/>
                </a:lnTo>
                <a:close/>
                <a:moveTo>
                  <a:pt x="1029" y="1475"/>
                </a:moveTo>
                <a:cubicBezTo>
                  <a:pt x="1028" y="1474"/>
                  <a:pt x="1028" y="1472"/>
                  <a:pt x="1027" y="1471"/>
                </a:cubicBezTo>
                <a:cubicBezTo>
                  <a:pt x="1031" y="1469"/>
                  <a:pt x="1031" y="1469"/>
                  <a:pt x="1031" y="1469"/>
                </a:cubicBezTo>
                <a:cubicBezTo>
                  <a:pt x="1032" y="1470"/>
                  <a:pt x="1032" y="1471"/>
                  <a:pt x="1033" y="1472"/>
                </a:cubicBezTo>
                <a:lnTo>
                  <a:pt x="1029" y="1475"/>
                </a:lnTo>
                <a:close/>
                <a:moveTo>
                  <a:pt x="1026" y="1469"/>
                </a:moveTo>
                <a:cubicBezTo>
                  <a:pt x="1025" y="1469"/>
                  <a:pt x="1025" y="1468"/>
                  <a:pt x="1024" y="1467"/>
                </a:cubicBezTo>
                <a:cubicBezTo>
                  <a:pt x="1029" y="1465"/>
                  <a:pt x="1029" y="1465"/>
                  <a:pt x="1029" y="1465"/>
                </a:cubicBezTo>
                <a:cubicBezTo>
                  <a:pt x="1029" y="1466"/>
                  <a:pt x="1030" y="1466"/>
                  <a:pt x="1030" y="1467"/>
                </a:cubicBezTo>
                <a:lnTo>
                  <a:pt x="1026" y="1469"/>
                </a:lnTo>
                <a:close/>
                <a:moveTo>
                  <a:pt x="1023" y="1465"/>
                </a:moveTo>
                <a:cubicBezTo>
                  <a:pt x="1023" y="1464"/>
                  <a:pt x="1022" y="1463"/>
                  <a:pt x="1021" y="1462"/>
                </a:cubicBezTo>
                <a:cubicBezTo>
                  <a:pt x="1025" y="1460"/>
                  <a:pt x="1025" y="1460"/>
                  <a:pt x="1025" y="1460"/>
                </a:cubicBezTo>
                <a:cubicBezTo>
                  <a:pt x="1026" y="1461"/>
                  <a:pt x="1027" y="1462"/>
                  <a:pt x="1027" y="1463"/>
                </a:cubicBezTo>
                <a:lnTo>
                  <a:pt x="1023" y="1465"/>
                </a:lnTo>
                <a:close/>
                <a:moveTo>
                  <a:pt x="1020" y="1460"/>
                </a:moveTo>
                <a:cubicBezTo>
                  <a:pt x="1019" y="1459"/>
                  <a:pt x="1018" y="1459"/>
                  <a:pt x="1018" y="1458"/>
                </a:cubicBezTo>
                <a:cubicBezTo>
                  <a:pt x="1022" y="1454"/>
                  <a:pt x="1022" y="1454"/>
                  <a:pt x="1022" y="1454"/>
                </a:cubicBezTo>
                <a:cubicBezTo>
                  <a:pt x="1023" y="1455"/>
                  <a:pt x="1023" y="1457"/>
                  <a:pt x="1024" y="1458"/>
                </a:cubicBezTo>
                <a:lnTo>
                  <a:pt x="1020" y="1460"/>
                </a:lnTo>
                <a:close/>
                <a:moveTo>
                  <a:pt x="1016" y="1456"/>
                </a:moveTo>
                <a:cubicBezTo>
                  <a:pt x="1016" y="1456"/>
                  <a:pt x="1015" y="1455"/>
                  <a:pt x="1014" y="1454"/>
                </a:cubicBezTo>
                <a:cubicBezTo>
                  <a:pt x="1018" y="1449"/>
                  <a:pt x="1018" y="1449"/>
                  <a:pt x="1018" y="1449"/>
                </a:cubicBezTo>
                <a:cubicBezTo>
                  <a:pt x="1019" y="1450"/>
                  <a:pt x="1020" y="1451"/>
                  <a:pt x="1021" y="1453"/>
                </a:cubicBezTo>
                <a:lnTo>
                  <a:pt x="1016" y="1456"/>
                </a:lnTo>
                <a:close/>
                <a:moveTo>
                  <a:pt x="1012" y="1453"/>
                </a:moveTo>
                <a:cubicBezTo>
                  <a:pt x="1012" y="1453"/>
                  <a:pt x="1011" y="1452"/>
                  <a:pt x="1010" y="1452"/>
                </a:cubicBezTo>
                <a:cubicBezTo>
                  <a:pt x="1013" y="1444"/>
                  <a:pt x="1013" y="1444"/>
                  <a:pt x="1013" y="1444"/>
                </a:cubicBezTo>
                <a:cubicBezTo>
                  <a:pt x="1013" y="1444"/>
                  <a:pt x="1014" y="1444"/>
                  <a:pt x="1014" y="1445"/>
                </a:cubicBezTo>
                <a:cubicBezTo>
                  <a:pt x="1015" y="1446"/>
                  <a:pt x="1016" y="1447"/>
                  <a:pt x="1017" y="1448"/>
                </a:cubicBezTo>
                <a:lnTo>
                  <a:pt x="1012" y="1453"/>
                </a:lnTo>
                <a:close/>
                <a:moveTo>
                  <a:pt x="1008" y="1452"/>
                </a:moveTo>
                <a:cubicBezTo>
                  <a:pt x="1008" y="1451"/>
                  <a:pt x="1007" y="1451"/>
                  <a:pt x="1007" y="1452"/>
                </a:cubicBezTo>
                <a:cubicBezTo>
                  <a:pt x="1005" y="1440"/>
                  <a:pt x="1005" y="1440"/>
                  <a:pt x="1005" y="1440"/>
                </a:cubicBezTo>
                <a:cubicBezTo>
                  <a:pt x="1007" y="1440"/>
                  <a:pt x="1009" y="1441"/>
                  <a:pt x="1011" y="1442"/>
                </a:cubicBezTo>
                <a:lnTo>
                  <a:pt x="1008" y="1452"/>
                </a:lnTo>
                <a:close/>
                <a:moveTo>
                  <a:pt x="1008" y="1464"/>
                </a:moveTo>
                <a:cubicBezTo>
                  <a:pt x="1006" y="1465"/>
                  <a:pt x="1005" y="1467"/>
                  <a:pt x="1005" y="1469"/>
                </a:cubicBezTo>
                <a:cubicBezTo>
                  <a:pt x="1005" y="1472"/>
                  <a:pt x="1008" y="1475"/>
                  <a:pt x="1011" y="1475"/>
                </a:cubicBezTo>
                <a:cubicBezTo>
                  <a:pt x="1012" y="1475"/>
                  <a:pt x="1013" y="1474"/>
                  <a:pt x="1013" y="1474"/>
                </a:cubicBezTo>
                <a:cubicBezTo>
                  <a:pt x="1018" y="1484"/>
                  <a:pt x="1018" y="1484"/>
                  <a:pt x="1018" y="1484"/>
                </a:cubicBezTo>
                <a:cubicBezTo>
                  <a:pt x="1018" y="1485"/>
                  <a:pt x="1017" y="1486"/>
                  <a:pt x="1017" y="1487"/>
                </a:cubicBezTo>
                <a:cubicBezTo>
                  <a:pt x="1017" y="1490"/>
                  <a:pt x="1019" y="1492"/>
                  <a:pt x="1022" y="1492"/>
                </a:cubicBezTo>
                <a:cubicBezTo>
                  <a:pt x="1022" y="1492"/>
                  <a:pt x="1023" y="1492"/>
                  <a:pt x="1023" y="1491"/>
                </a:cubicBezTo>
                <a:cubicBezTo>
                  <a:pt x="1029" y="1502"/>
                  <a:pt x="1029" y="1502"/>
                  <a:pt x="1029" y="1502"/>
                </a:cubicBezTo>
                <a:cubicBezTo>
                  <a:pt x="1028" y="1503"/>
                  <a:pt x="1027" y="1504"/>
                  <a:pt x="1027" y="1506"/>
                </a:cubicBezTo>
                <a:cubicBezTo>
                  <a:pt x="1027" y="1508"/>
                  <a:pt x="1029" y="1510"/>
                  <a:pt x="1032" y="1510"/>
                </a:cubicBezTo>
                <a:cubicBezTo>
                  <a:pt x="1032" y="1510"/>
                  <a:pt x="1033" y="1510"/>
                  <a:pt x="1033" y="1510"/>
                </a:cubicBezTo>
                <a:cubicBezTo>
                  <a:pt x="1038" y="1520"/>
                  <a:pt x="1038" y="1520"/>
                  <a:pt x="1038" y="1520"/>
                </a:cubicBezTo>
                <a:cubicBezTo>
                  <a:pt x="1037" y="1521"/>
                  <a:pt x="1037" y="1521"/>
                  <a:pt x="1037" y="1522"/>
                </a:cubicBezTo>
                <a:cubicBezTo>
                  <a:pt x="1037" y="1524"/>
                  <a:pt x="1038" y="1526"/>
                  <a:pt x="1040" y="1526"/>
                </a:cubicBezTo>
                <a:cubicBezTo>
                  <a:pt x="1040" y="1526"/>
                  <a:pt x="1041" y="1526"/>
                  <a:pt x="1041" y="1525"/>
                </a:cubicBezTo>
                <a:cubicBezTo>
                  <a:pt x="1045" y="1535"/>
                  <a:pt x="1045" y="1535"/>
                  <a:pt x="1045" y="1535"/>
                </a:cubicBezTo>
                <a:cubicBezTo>
                  <a:pt x="1045" y="1536"/>
                  <a:pt x="1044" y="1537"/>
                  <a:pt x="1044" y="1538"/>
                </a:cubicBezTo>
                <a:cubicBezTo>
                  <a:pt x="1044" y="1540"/>
                  <a:pt x="1046" y="1541"/>
                  <a:pt x="1047" y="1541"/>
                </a:cubicBezTo>
                <a:cubicBezTo>
                  <a:pt x="1057" y="1561"/>
                  <a:pt x="1057" y="1561"/>
                  <a:pt x="1057" y="1561"/>
                </a:cubicBezTo>
                <a:cubicBezTo>
                  <a:pt x="1036" y="1531"/>
                  <a:pt x="995" y="1469"/>
                  <a:pt x="1005" y="1458"/>
                </a:cubicBezTo>
                <a:lnTo>
                  <a:pt x="1008" y="1464"/>
                </a:lnTo>
                <a:close/>
                <a:moveTo>
                  <a:pt x="1003" y="1452"/>
                </a:moveTo>
                <a:cubicBezTo>
                  <a:pt x="996" y="1439"/>
                  <a:pt x="996" y="1439"/>
                  <a:pt x="996" y="1439"/>
                </a:cubicBezTo>
                <a:cubicBezTo>
                  <a:pt x="999" y="1439"/>
                  <a:pt x="1001" y="1439"/>
                  <a:pt x="1003" y="1440"/>
                </a:cubicBezTo>
                <a:cubicBezTo>
                  <a:pt x="1005" y="1452"/>
                  <a:pt x="1005" y="1452"/>
                  <a:pt x="1005" y="1452"/>
                </a:cubicBezTo>
                <a:cubicBezTo>
                  <a:pt x="1004" y="1452"/>
                  <a:pt x="1004" y="1452"/>
                  <a:pt x="1003" y="1452"/>
                </a:cubicBezTo>
                <a:close/>
                <a:moveTo>
                  <a:pt x="1003" y="1480"/>
                </a:moveTo>
                <a:cubicBezTo>
                  <a:pt x="1004" y="1481"/>
                  <a:pt x="1004" y="1483"/>
                  <a:pt x="1005" y="1484"/>
                </a:cubicBezTo>
                <a:cubicBezTo>
                  <a:pt x="998" y="1488"/>
                  <a:pt x="998" y="1488"/>
                  <a:pt x="998" y="1488"/>
                </a:cubicBezTo>
                <a:cubicBezTo>
                  <a:pt x="997" y="1486"/>
                  <a:pt x="996" y="1485"/>
                  <a:pt x="996" y="1484"/>
                </a:cubicBezTo>
                <a:lnTo>
                  <a:pt x="1003" y="1480"/>
                </a:lnTo>
                <a:close/>
                <a:moveTo>
                  <a:pt x="995" y="1482"/>
                </a:moveTo>
                <a:cubicBezTo>
                  <a:pt x="994" y="1481"/>
                  <a:pt x="994" y="1479"/>
                  <a:pt x="993" y="1478"/>
                </a:cubicBezTo>
                <a:cubicBezTo>
                  <a:pt x="1001" y="1474"/>
                  <a:pt x="1001" y="1474"/>
                  <a:pt x="1001" y="1474"/>
                </a:cubicBezTo>
                <a:cubicBezTo>
                  <a:pt x="1001" y="1475"/>
                  <a:pt x="1002" y="1477"/>
                  <a:pt x="1002" y="1478"/>
                </a:cubicBezTo>
                <a:lnTo>
                  <a:pt x="995" y="1482"/>
                </a:lnTo>
                <a:close/>
                <a:moveTo>
                  <a:pt x="1006" y="1486"/>
                </a:moveTo>
                <a:cubicBezTo>
                  <a:pt x="1006" y="1487"/>
                  <a:pt x="1007" y="1488"/>
                  <a:pt x="1007" y="1490"/>
                </a:cubicBezTo>
                <a:cubicBezTo>
                  <a:pt x="1001" y="1493"/>
                  <a:pt x="1001" y="1493"/>
                  <a:pt x="1001" y="1493"/>
                </a:cubicBezTo>
                <a:cubicBezTo>
                  <a:pt x="1000" y="1492"/>
                  <a:pt x="999" y="1491"/>
                  <a:pt x="999" y="1489"/>
                </a:cubicBezTo>
                <a:lnTo>
                  <a:pt x="1006" y="1486"/>
                </a:lnTo>
                <a:close/>
                <a:moveTo>
                  <a:pt x="1008" y="1491"/>
                </a:moveTo>
                <a:cubicBezTo>
                  <a:pt x="1009" y="1493"/>
                  <a:pt x="1010" y="1495"/>
                  <a:pt x="1011" y="1497"/>
                </a:cubicBezTo>
                <a:cubicBezTo>
                  <a:pt x="1005" y="1500"/>
                  <a:pt x="1005" y="1500"/>
                  <a:pt x="1005" y="1500"/>
                </a:cubicBezTo>
                <a:cubicBezTo>
                  <a:pt x="1004" y="1498"/>
                  <a:pt x="1003" y="1497"/>
                  <a:pt x="1002" y="1495"/>
                </a:cubicBezTo>
                <a:lnTo>
                  <a:pt x="1008" y="1491"/>
                </a:lnTo>
                <a:close/>
                <a:moveTo>
                  <a:pt x="1012" y="1499"/>
                </a:moveTo>
                <a:cubicBezTo>
                  <a:pt x="1013" y="1500"/>
                  <a:pt x="1014" y="1501"/>
                  <a:pt x="1014" y="1503"/>
                </a:cubicBezTo>
                <a:cubicBezTo>
                  <a:pt x="1009" y="1506"/>
                  <a:pt x="1009" y="1506"/>
                  <a:pt x="1009" y="1506"/>
                </a:cubicBezTo>
                <a:cubicBezTo>
                  <a:pt x="1008" y="1505"/>
                  <a:pt x="1007" y="1503"/>
                  <a:pt x="1006" y="1502"/>
                </a:cubicBezTo>
                <a:lnTo>
                  <a:pt x="1012" y="1499"/>
                </a:lnTo>
                <a:close/>
                <a:moveTo>
                  <a:pt x="1015" y="1505"/>
                </a:moveTo>
                <a:cubicBezTo>
                  <a:pt x="1016" y="1506"/>
                  <a:pt x="1017" y="1508"/>
                  <a:pt x="1018" y="1509"/>
                </a:cubicBezTo>
                <a:cubicBezTo>
                  <a:pt x="1013" y="1512"/>
                  <a:pt x="1013" y="1512"/>
                  <a:pt x="1013" y="1512"/>
                </a:cubicBezTo>
                <a:cubicBezTo>
                  <a:pt x="1012" y="1511"/>
                  <a:pt x="1011" y="1509"/>
                  <a:pt x="1010" y="1508"/>
                </a:cubicBezTo>
                <a:lnTo>
                  <a:pt x="1015" y="1505"/>
                </a:lnTo>
                <a:close/>
                <a:moveTo>
                  <a:pt x="1014" y="1514"/>
                </a:moveTo>
                <a:cubicBezTo>
                  <a:pt x="1019" y="1511"/>
                  <a:pt x="1019" y="1511"/>
                  <a:pt x="1019" y="1511"/>
                </a:cubicBezTo>
                <a:cubicBezTo>
                  <a:pt x="1020" y="1512"/>
                  <a:pt x="1021" y="1514"/>
                  <a:pt x="1021" y="1515"/>
                </a:cubicBezTo>
                <a:cubicBezTo>
                  <a:pt x="1017" y="1518"/>
                  <a:pt x="1017" y="1518"/>
                  <a:pt x="1017" y="1518"/>
                </a:cubicBezTo>
                <a:cubicBezTo>
                  <a:pt x="1016" y="1517"/>
                  <a:pt x="1015" y="1515"/>
                  <a:pt x="1014" y="1514"/>
                </a:cubicBezTo>
                <a:close/>
                <a:moveTo>
                  <a:pt x="1015" y="1555"/>
                </a:moveTo>
                <a:cubicBezTo>
                  <a:pt x="1014" y="1566"/>
                  <a:pt x="1014" y="1566"/>
                  <a:pt x="1014" y="1566"/>
                </a:cubicBezTo>
                <a:cubicBezTo>
                  <a:pt x="1014" y="1566"/>
                  <a:pt x="1013" y="1566"/>
                  <a:pt x="1013" y="1566"/>
                </a:cubicBezTo>
                <a:cubicBezTo>
                  <a:pt x="1010" y="1554"/>
                  <a:pt x="1010" y="1554"/>
                  <a:pt x="1010" y="1554"/>
                </a:cubicBezTo>
                <a:cubicBezTo>
                  <a:pt x="1012" y="1554"/>
                  <a:pt x="1013" y="1555"/>
                  <a:pt x="1015" y="1555"/>
                </a:cubicBezTo>
                <a:close/>
                <a:moveTo>
                  <a:pt x="1017" y="1556"/>
                </a:moveTo>
                <a:cubicBezTo>
                  <a:pt x="1019" y="1557"/>
                  <a:pt x="1021" y="1558"/>
                  <a:pt x="1023" y="1560"/>
                </a:cubicBezTo>
                <a:cubicBezTo>
                  <a:pt x="1020" y="1567"/>
                  <a:pt x="1020" y="1567"/>
                  <a:pt x="1020" y="1567"/>
                </a:cubicBezTo>
                <a:cubicBezTo>
                  <a:pt x="1019" y="1566"/>
                  <a:pt x="1018" y="1566"/>
                  <a:pt x="1016" y="1566"/>
                </a:cubicBezTo>
                <a:lnTo>
                  <a:pt x="1017" y="1556"/>
                </a:lnTo>
                <a:close/>
                <a:moveTo>
                  <a:pt x="1025" y="1561"/>
                </a:moveTo>
                <a:cubicBezTo>
                  <a:pt x="1026" y="1562"/>
                  <a:pt x="1027" y="1563"/>
                  <a:pt x="1029" y="1564"/>
                </a:cubicBezTo>
                <a:cubicBezTo>
                  <a:pt x="1023" y="1569"/>
                  <a:pt x="1023" y="1569"/>
                  <a:pt x="1023" y="1569"/>
                </a:cubicBezTo>
                <a:cubicBezTo>
                  <a:pt x="1023" y="1568"/>
                  <a:pt x="1022" y="1568"/>
                  <a:pt x="1022" y="1568"/>
                </a:cubicBezTo>
                <a:lnTo>
                  <a:pt x="1025" y="1561"/>
                </a:lnTo>
                <a:close/>
                <a:moveTo>
                  <a:pt x="1030" y="1565"/>
                </a:moveTo>
                <a:cubicBezTo>
                  <a:pt x="1031" y="1567"/>
                  <a:pt x="1033" y="1568"/>
                  <a:pt x="1034" y="1569"/>
                </a:cubicBezTo>
                <a:cubicBezTo>
                  <a:pt x="1028" y="1573"/>
                  <a:pt x="1028" y="1573"/>
                  <a:pt x="1028" y="1573"/>
                </a:cubicBezTo>
                <a:cubicBezTo>
                  <a:pt x="1027" y="1572"/>
                  <a:pt x="1026" y="1571"/>
                  <a:pt x="1025" y="1570"/>
                </a:cubicBezTo>
                <a:lnTo>
                  <a:pt x="1030" y="1565"/>
                </a:lnTo>
                <a:close/>
                <a:moveTo>
                  <a:pt x="1035" y="1571"/>
                </a:moveTo>
                <a:cubicBezTo>
                  <a:pt x="1036" y="1572"/>
                  <a:pt x="1037" y="1573"/>
                  <a:pt x="1038" y="1574"/>
                </a:cubicBezTo>
                <a:cubicBezTo>
                  <a:pt x="1032" y="1578"/>
                  <a:pt x="1032" y="1578"/>
                  <a:pt x="1032" y="1578"/>
                </a:cubicBezTo>
                <a:cubicBezTo>
                  <a:pt x="1031" y="1577"/>
                  <a:pt x="1031" y="1576"/>
                  <a:pt x="1030" y="1575"/>
                </a:cubicBezTo>
                <a:lnTo>
                  <a:pt x="1035" y="1571"/>
                </a:lnTo>
                <a:close/>
                <a:moveTo>
                  <a:pt x="1039" y="1575"/>
                </a:moveTo>
                <a:cubicBezTo>
                  <a:pt x="1040" y="1577"/>
                  <a:pt x="1041" y="1578"/>
                  <a:pt x="1043" y="1580"/>
                </a:cubicBezTo>
                <a:cubicBezTo>
                  <a:pt x="1037" y="1584"/>
                  <a:pt x="1037" y="1584"/>
                  <a:pt x="1037" y="1584"/>
                </a:cubicBezTo>
                <a:cubicBezTo>
                  <a:pt x="1036" y="1583"/>
                  <a:pt x="1035" y="1581"/>
                  <a:pt x="1033" y="1579"/>
                </a:cubicBezTo>
                <a:lnTo>
                  <a:pt x="1039" y="1575"/>
                </a:lnTo>
                <a:close/>
                <a:moveTo>
                  <a:pt x="1044" y="1582"/>
                </a:moveTo>
                <a:cubicBezTo>
                  <a:pt x="1045" y="1583"/>
                  <a:pt x="1046" y="1584"/>
                  <a:pt x="1046" y="1586"/>
                </a:cubicBezTo>
                <a:cubicBezTo>
                  <a:pt x="1041" y="1590"/>
                  <a:pt x="1041" y="1590"/>
                  <a:pt x="1041" y="1590"/>
                </a:cubicBezTo>
                <a:cubicBezTo>
                  <a:pt x="1040" y="1590"/>
                  <a:pt x="1040" y="1590"/>
                  <a:pt x="1040" y="1590"/>
                </a:cubicBezTo>
                <a:cubicBezTo>
                  <a:pt x="1040" y="1589"/>
                  <a:pt x="1039" y="1587"/>
                  <a:pt x="1038" y="1586"/>
                </a:cubicBezTo>
                <a:lnTo>
                  <a:pt x="1044" y="1582"/>
                </a:lnTo>
                <a:close/>
                <a:moveTo>
                  <a:pt x="1048" y="1588"/>
                </a:moveTo>
                <a:cubicBezTo>
                  <a:pt x="1049" y="1589"/>
                  <a:pt x="1050" y="1591"/>
                  <a:pt x="1050" y="1593"/>
                </a:cubicBezTo>
                <a:cubicBezTo>
                  <a:pt x="1045" y="1597"/>
                  <a:pt x="1045" y="1597"/>
                  <a:pt x="1045" y="1597"/>
                </a:cubicBezTo>
                <a:cubicBezTo>
                  <a:pt x="1044" y="1595"/>
                  <a:pt x="1043" y="1594"/>
                  <a:pt x="1042" y="1592"/>
                </a:cubicBezTo>
                <a:lnTo>
                  <a:pt x="1048" y="1588"/>
                </a:lnTo>
                <a:close/>
                <a:moveTo>
                  <a:pt x="1051" y="1594"/>
                </a:moveTo>
                <a:cubicBezTo>
                  <a:pt x="1052" y="1596"/>
                  <a:pt x="1053" y="1598"/>
                  <a:pt x="1054" y="1599"/>
                </a:cubicBezTo>
                <a:cubicBezTo>
                  <a:pt x="1048" y="1604"/>
                  <a:pt x="1048" y="1604"/>
                  <a:pt x="1048" y="1604"/>
                </a:cubicBezTo>
                <a:cubicBezTo>
                  <a:pt x="1047" y="1602"/>
                  <a:pt x="1047" y="1601"/>
                  <a:pt x="1046" y="1599"/>
                </a:cubicBezTo>
                <a:lnTo>
                  <a:pt x="1051" y="1594"/>
                </a:lnTo>
                <a:close/>
                <a:moveTo>
                  <a:pt x="1055" y="1601"/>
                </a:moveTo>
                <a:cubicBezTo>
                  <a:pt x="1056" y="1603"/>
                  <a:pt x="1056" y="1604"/>
                  <a:pt x="1057" y="1605"/>
                </a:cubicBezTo>
                <a:cubicBezTo>
                  <a:pt x="1051" y="1610"/>
                  <a:pt x="1051" y="1610"/>
                  <a:pt x="1051" y="1610"/>
                </a:cubicBezTo>
                <a:cubicBezTo>
                  <a:pt x="1051" y="1608"/>
                  <a:pt x="1050" y="1607"/>
                  <a:pt x="1049" y="1606"/>
                </a:cubicBezTo>
                <a:lnTo>
                  <a:pt x="1055" y="1601"/>
                </a:lnTo>
                <a:close/>
                <a:moveTo>
                  <a:pt x="1058" y="1607"/>
                </a:moveTo>
                <a:cubicBezTo>
                  <a:pt x="1058" y="1609"/>
                  <a:pt x="1059" y="1610"/>
                  <a:pt x="1060" y="1611"/>
                </a:cubicBezTo>
                <a:cubicBezTo>
                  <a:pt x="1054" y="1616"/>
                  <a:pt x="1054" y="1616"/>
                  <a:pt x="1054" y="1616"/>
                </a:cubicBezTo>
                <a:cubicBezTo>
                  <a:pt x="1053" y="1614"/>
                  <a:pt x="1053" y="1613"/>
                  <a:pt x="1052" y="1612"/>
                </a:cubicBezTo>
                <a:lnTo>
                  <a:pt x="1058" y="1607"/>
                </a:lnTo>
                <a:close/>
                <a:moveTo>
                  <a:pt x="1060" y="1613"/>
                </a:moveTo>
                <a:cubicBezTo>
                  <a:pt x="1061" y="1614"/>
                  <a:pt x="1061" y="1615"/>
                  <a:pt x="1062" y="1617"/>
                </a:cubicBezTo>
                <a:cubicBezTo>
                  <a:pt x="1056" y="1621"/>
                  <a:pt x="1056" y="1621"/>
                  <a:pt x="1056" y="1621"/>
                </a:cubicBezTo>
                <a:cubicBezTo>
                  <a:pt x="1056" y="1620"/>
                  <a:pt x="1055" y="1619"/>
                  <a:pt x="1055" y="1617"/>
                </a:cubicBezTo>
                <a:lnTo>
                  <a:pt x="1060" y="1613"/>
                </a:lnTo>
                <a:close/>
                <a:moveTo>
                  <a:pt x="1060" y="1581"/>
                </a:moveTo>
                <a:cubicBezTo>
                  <a:pt x="1059" y="1579"/>
                  <a:pt x="1058" y="1578"/>
                  <a:pt x="1057" y="1576"/>
                </a:cubicBezTo>
                <a:cubicBezTo>
                  <a:pt x="1061" y="1574"/>
                  <a:pt x="1061" y="1574"/>
                  <a:pt x="1061" y="1574"/>
                </a:cubicBezTo>
                <a:cubicBezTo>
                  <a:pt x="1062" y="1576"/>
                  <a:pt x="1063" y="1577"/>
                  <a:pt x="1064" y="1578"/>
                </a:cubicBezTo>
                <a:lnTo>
                  <a:pt x="1060" y="1581"/>
                </a:lnTo>
                <a:close/>
                <a:moveTo>
                  <a:pt x="1064" y="1562"/>
                </a:moveTo>
                <a:cubicBezTo>
                  <a:pt x="1068" y="1560"/>
                  <a:pt x="1068" y="1560"/>
                  <a:pt x="1068" y="1560"/>
                </a:cubicBezTo>
                <a:cubicBezTo>
                  <a:pt x="1068" y="1562"/>
                  <a:pt x="1068" y="1563"/>
                  <a:pt x="1069" y="1565"/>
                </a:cubicBezTo>
                <a:cubicBezTo>
                  <a:pt x="1065" y="1567"/>
                  <a:pt x="1065" y="1567"/>
                  <a:pt x="1065" y="1567"/>
                </a:cubicBezTo>
                <a:cubicBezTo>
                  <a:pt x="1065" y="1565"/>
                  <a:pt x="1064" y="1564"/>
                  <a:pt x="1064" y="1562"/>
                </a:cubicBezTo>
                <a:close/>
                <a:moveTo>
                  <a:pt x="1063" y="1560"/>
                </a:moveTo>
                <a:cubicBezTo>
                  <a:pt x="1063" y="1559"/>
                  <a:pt x="1062" y="1557"/>
                  <a:pt x="1062" y="1556"/>
                </a:cubicBezTo>
                <a:cubicBezTo>
                  <a:pt x="1066" y="1554"/>
                  <a:pt x="1066" y="1554"/>
                  <a:pt x="1066" y="1554"/>
                </a:cubicBezTo>
                <a:cubicBezTo>
                  <a:pt x="1066" y="1555"/>
                  <a:pt x="1067" y="1557"/>
                  <a:pt x="1067" y="1558"/>
                </a:cubicBezTo>
                <a:lnTo>
                  <a:pt x="1063" y="1560"/>
                </a:lnTo>
                <a:close/>
                <a:moveTo>
                  <a:pt x="1061" y="1554"/>
                </a:moveTo>
                <a:cubicBezTo>
                  <a:pt x="1060" y="1552"/>
                  <a:pt x="1060" y="1551"/>
                  <a:pt x="1059" y="1549"/>
                </a:cubicBezTo>
                <a:cubicBezTo>
                  <a:pt x="1064" y="1547"/>
                  <a:pt x="1064" y="1547"/>
                  <a:pt x="1064" y="1547"/>
                </a:cubicBezTo>
                <a:cubicBezTo>
                  <a:pt x="1064" y="1549"/>
                  <a:pt x="1065" y="1550"/>
                  <a:pt x="1065" y="1552"/>
                </a:cubicBezTo>
                <a:lnTo>
                  <a:pt x="1061" y="1554"/>
                </a:lnTo>
                <a:close/>
                <a:moveTo>
                  <a:pt x="1059" y="1547"/>
                </a:moveTo>
                <a:cubicBezTo>
                  <a:pt x="1058" y="1546"/>
                  <a:pt x="1058" y="1544"/>
                  <a:pt x="1057" y="1543"/>
                </a:cubicBezTo>
                <a:cubicBezTo>
                  <a:pt x="1062" y="1540"/>
                  <a:pt x="1062" y="1540"/>
                  <a:pt x="1062" y="1540"/>
                </a:cubicBezTo>
                <a:cubicBezTo>
                  <a:pt x="1062" y="1542"/>
                  <a:pt x="1063" y="1543"/>
                  <a:pt x="1063" y="1545"/>
                </a:cubicBezTo>
                <a:lnTo>
                  <a:pt x="1059" y="1547"/>
                </a:lnTo>
                <a:close/>
                <a:moveTo>
                  <a:pt x="1056" y="1541"/>
                </a:moveTo>
                <a:cubicBezTo>
                  <a:pt x="1056" y="1539"/>
                  <a:pt x="1055" y="1538"/>
                  <a:pt x="1055" y="1537"/>
                </a:cubicBezTo>
                <a:cubicBezTo>
                  <a:pt x="1060" y="1534"/>
                  <a:pt x="1060" y="1534"/>
                  <a:pt x="1060" y="1534"/>
                </a:cubicBezTo>
                <a:cubicBezTo>
                  <a:pt x="1060" y="1535"/>
                  <a:pt x="1061" y="1537"/>
                  <a:pt x="1061" y="1538"/>
                </a:cubicBezTo>
                <a:lnTo>
                  <a:pt x="1056" y="1541"/>
                </a:lnTo>
                <a:close/>
                <a:moveTo>
                  <a:pt x="1054" y="1535"/>
                </a:moveTo>
                <a:cubicBezTo>
                  <a:pt x="1054" y="1533"/>
                  <a:pt x="1053" y="1532"/>
                  <a:pt x="1053" y="1530"/>
                </a:cubicBezTo>
                <a:cubicBezTo>
                  <a:pt x="1058" y="1527"/>
                  <a:pt x="1058" y="1527"/>
                  <a:pt x="1058" y="1527"/>
                </a:cubicBezTo>
                <a:cubicBezTo>
                  <a:pt x="1058" y="1529"/>
                  <a:pt x="1059" y="1530"/>
                  <a:pt x="1059" y="1532"/>
                </a:cubicBezTo>
                <a:lnTo>
                  <a:pt x="1054" y="1535"/>
                </a:lnTo>
                <a:close/>
                <a:moveTo>
                  <a:pt x="1052" y="1528"/>
                </a:moveTo>
                <a:cubicBezTo>
                  <a:pt x="1051" y="1527"/>
                  <a:pt x="1051" y="1526"/>
                  <a:pt x="1050" y="1524"/>
                </a:cubicBezTo>
                <a:cubicBezTo>
                  <a:pt x="1056" y="1522"/>
                  <a:pt x="1056" y="1522"/>
                  <a:pt x="1056" y="1522"/>
                </a:cubicBezTo>
                <a:cubicBezTo>
                  <a:pt x="1056" y="1523"/>
                  <a:pt x="1057" y="1524"/>
                  <a:pt x="1057" y="1525"/>
                </a:cubicBezTo>
                <a:lnTo>
                  <a:pt x="1052" y="1528"/>
                </a:lnTo>
                <a:close/>
                <a:moveTo>
                  <a:pt x="1050" y="1522"/>
                </a:moveTo>
                <a:cubicBezTo>
                  <a:pt x="1049" y="1521"/>
                  <a:pt x="1049" y="1520"/>
                  <a:pt x="1048" y="1519"/>
                </a:cubicBezTo>
                <a:cubicBezTo>
                  <a:pt x="1054" y="1516"/>
                  <a:pt x="1054" y="1516"/>
                  <a:pt x="1054" y="1516"/>
                </a:cubicBezTo>
                <a:cubicBezTo>
                  <a:pt x="1054" y="1517"/>
                  <a:pt x="1055" y="1519"/>
                  <a:pt x="1055" y="1520"/>
                </a:cubicBezTo>
                <a:lnTo>
                  <a:pt x="1050" y="1522"/>
                </a:lnTo>
                <a:close/>
                <a:moveTo>
                  <a:pt x="1048" y="1517"/>
                </a:moveTo>
                <a:cubicBezTo>
                  <a:pt x="1048" y="1517"/>
                  <a:pt x="1048" y="1517"/>
                  <a:pt x="1048" y="1517"/>
                </a:cubicBezTo>
                <a:cubicBezTo>
                  <a:pt x="1047" y="1515"/>
                  <a:pt x="1047" y="1514"/>
                  <a:pt x="1046" y="1512"/>
                </a:cubicBezTo>
                <a:cubicBezTo>
                  <a:pt x="1051" y="1510"/>
                  <a:pt x="1051" y="1510"/>
                  <a:pt x="1051" y="1510"/>
                </a:cubicBezTo>
                <a:cubicBezTo>
                  <a:pt x="1052" y="1511"/>
                  <a:pt x="1052" y="1513"/>
                  <a:pt x="1053" y="1514"/>
                </a:cubicBezTo>
                <a:lnTo>
                  <a:pt x="1048" y="1517"/>
                </a:lnTo>
                <a:close/>
                <a:moveTo>
                  <a:pt x="1045" y="1511"/>
                </a:moveTo>
                <a:cubicBezTo>
                  <a:pt x="1045" y="1509"/>
                  <a:pt x="1044" y="1507"/>
                  <a:pt x="1043" y="1506"/>
                </a:cubicBezTo>
                <a:cubicBezTo>
                  <a:pt x="1048" y="1503"/>
                  <a:pt x="1048" y="1503"/>
                  <a:pt x="1048" y="1503"/>
                </a:cubicBezTo>
                <a:cubicBezTo>
                  <a:pt x="1049" y="1505"/>
                  <a:pt x="1050" y="1506"/>
                  <a:pt x="1050" y="1508"/>
                </a:cubicBezTo>
                <a:lnTo>
                  <a:pt x="1045" y="1511"/>
                </a:lnTo>
                <a:close/>
                <a:moveTo>
                  <a:pt x="1043" y="1504"/>
                </a:moveTo>
                <a:cubicBezTo>
                  <a:pt x="1042" y="1502"/>
                  <a:pt x="1042" y="1501"/>
                  <a:pt x="1041" y="1500"/>
                </a:cubicBezTo>
                <a:cubicBezTo>
                  <a:pt x="1046" y="1497"/>
                  <a:pt x="1046" y="1497"/>
                  <a:pt x="1046" y="1497"/>
                </a:cubicBezTo>
                <a:cubicBezTo>
                  <a:pt x="1047" y="1499"/>
                  <a:pt x="1047" y="1500"/>
                  <a:pt x="1048" y="1501"/>
                </a:cubicBezTo>
                <a:lnTo>
                  <a:pt x="1043" y="1504"/>
                </a:lnTo>
                <a:close/>
                <a:moveTo>
                  <a:pt x="1040" y="1498"/>
                </a:moveTo>
                <a:cubicBezTo>
                  <a:pt x="1040" y="1497"/>
                  <a:pt x="1039" y="1495"/>
                  <a:pt x="1038" y="1494"/>
                </a:cubicBezTo>
                <a:cubicBezTo>
                  <a:pt x="1043" y="1491"/>
                  <a:pt x="1043" y="1491"/>
                  <a:pt x="1043" y="1491"/>
                </a:cubicBezTo>
                <a:cubicBezTo>
                  <a:pt x="1044" y="1493"/>
                  <a:pt x="1045" y="1494"/>
                  <a:pt x="1045" y="1496"/>
                </a:cubicBezTo>
                <a:lnTo>
                  <a:pt x="1040" y="1498"/>
                </a:lnTo>
                <a:close/>
                <a:moveTo>
                  <a:pt x="1037" y="1492"/>
                </a:moveTo>
                <a:cubicBezTo>
                  <a:pt x="1037" y="1491"/>
                  <a:pt x="1036" y="1490"/>
                  <a:pt x="1036" y="1489"/>
                </a:cubicBezTo>
                <a:cubicBezTo>
                  <a:pt x="1041" y="1486"/>
                  <a:pt x="1041" y="1486"/>
                  <a:pt x="1041" y="1486"/>
                </a:cubicBezTo>
                <a:cubicBezTo>
                  <a:pt x="1041" y="1487"/>
                  <a:pt x="1042" y="1488"/>
                  <a:pt x="1042" y="1489"/>
                </a:cubicBezTo>
                <a:lnTo>
                  <a:pt x="1037" y="1492"/>
                </a:lnTo>
                <a:close/>
                <a:moveTo>
                  <a:pt x="1039" y="1410"/>
                </a:moveTo>
                <a:cubicBezTo>
                  <a:pt x="1038" y="1407"/>
                  <a:pt x="1036" y="1403"/>
                  <a:pt x="1034" y="1400"/>
                </a:cubicBezTo>
                <a:cubicBezTo>
                  <a:pt x="1034" y="1362"/>
                  <a:pt x="1034" y="1362"/>
                  <a:pt x="1034" y="1362"/>
                </a:cubicBezTo>
                <a:cubicBezTo>
                  <a:pt x="1036" y="1365"/>
                  <a:pt x="1038" y="1368"/>
                  <a:pt x="1039" y="1371"/>
                </a:cubicBezTo>
                <a:lnTo>
                  <a:pt x="1039" y="1410"/>
                </a:lnTo>
                <a:close/>
                <a:moveTo>
                  <a:pt x="1039" y="1427"/>
                </a:moveTo>
                <a:cubicBezTo>
                  <a:pt x="1029" y="1445"/>
                  <a:pt x="1029" y="1445"/>
                  <a:pt x="1029" y="1445"/>
                </a:cubicBezTo>
                <a:cubicBezTo>
                  <a:pt x="1025" y="1440"/>
                  <a:pt x="1021" y="1437"/>
                  <a:pt x="1018" y="1434"/>
                </a:cubicBezTo>
                <a:cubicBezTo>
                  <a:pt x="1024" y="1398"/>
                  <a:pt x="1024" y="1398"/>
                  <a:pt x="1024" y="1398"/>
                </a:cubicBezTo>
                <a:cubicBezTo>
                  <a:pt x="1030" y="1408"/>
                  <a:pt x="1035" y="1418"/>
                  <a:pt x="1039" y="1427"/>
                </a:cubicBezTo>
                <a:close/>
                <a:moveTo>
                  <a:pt x="1027" y="1204"/>
                </a:moveTo>
                <a:cubicBezTo>
                  <a:pt x="1027" y="1205"/>
                  <a:pt x="1026" y="1207"/>
                  <a:pt x="1026" y="1209"/>
                </a:cubicBezTo>
                <a:cubicBezTo>
                  <a:pt x="1020" y="1208"/>
                  <a:pt x="1020" y="1208"/>
                  <a:pt x="1020" y="1208"/>
                </a:cubicBezTo>
                <a:cubicBezTo>
                  <a:pt x="1020" y="1206"/>
                  <a:pt x="1020" y="1204"/>
                  <a:pt x="1020" y="1202"/>
                </a:cubicBezTo>
                <a:lnTo>
                  <a:pt x="1027" y="1204"/>
                </a:lnTo>
                <a:close/>
                <a:moveTo>
                  <a:pt x="1020" y="1200"/>
                </a:moveTo>
                <a:cubicBezTo>
                  <a:pt x="1020" y="1199"/>
                  <a:pt x="1020" y="1197"/>
                  <a:pt x="1020" y="1196"/>
                </a:cubicBezTo>
                <a:cubicBezTo>
                  <a:pt x="1028" y="1198"/>
                  <a:pt x="1028" y="1198"/>
                  <a:pt x="1028" y="1198"/>
                </a:cubicBezTo>
                <a:cubicBezTo>
                  <a:pt x="1027" y="1199"/>
                  <a:pt x="1027" y="1200"/>
                  <a:pt x="1027" y="1202"/>
                </a:cubicBezTo>
                <a:lnTo>
                  <a:pt x="1020" y="1200"/>
                </a:lnTo>
                <a:close/>
                <a:moveTo>
                  <a:pt x="1026" y="1211"/>
                </a:moveTo>
                <a:cubicBezTo>
                  <a:pt x="1026" y="1212"/>
                  <a:pt x="1026" y="1214"/>
                  <a:pt x="1026" y="1216"/>
                </a:cubicBezTo>
                <a:cubicBezTo>
                  <a:pt x="1021" y="1216"/>
                  <a:pt x="1021" y="1216"/>
                  <a:pt x="1021" y="1216"/>
                </a:cubicBezTo>
                <a:cubicBezTo>
                  <a:pt x="1021" y="1214"/>
                  <a:pt x="1021" y="1212"/>
                  <a:pt x="1020" y="1210"/>
                </a:cubicBezTo>
                <a:lnTo>
                  <a:pt x="1026" y="1211"/>
                </a:lnTo>
                <a:close/>
                <a:moveTo>
                  <a:pt x="1026" y="1218"/>
                </a:moveTo>
                <a:cubicBezTo>
                  <a:pt x="1026" y="1219"/>
                  <a:pt x="1026" y="1221"/>
                  <a:pt x="1026" y="1222"/>
                </a:cubicBezTo>
                <a:cubicBezTo>
                  <a:pt x="1021" y="1223"/>
                  <a:pt x="1021" y="1223"/>
                  <a:pt x="1021" y="1223"/>
                </a:cubicBezTo>
                <a:cubicBezTo>
                  <a:pt x="1021" y="1221"/>
                  <a:pt x="1021" y="1219"/>
                  <a:pt x="1021" y="1218"/>
                </a:cubicBezTo>
                <a:lnTo>
                  <a:pt x="1026" y="1218"/>
                </a:lnTo>
                <a:close/>
                <a:moveTo>
                  <a:pt x="1026" y="1224"/>
                </a:moveTo>
                <a:cubicBezTo>
                  <a:pt x="1026" y="1226"/>
                  <a:pt x="1026" y="1228"/>
                  <a:pt x="1026" y="1230"/>
                </a:cubicBezTo>
                <a:cubicBezTo>
                  <a:pt x="1022" y="1230"/>
                  <a:pt x="1022" y="1230"/>
                  <a:pt x="1022" y="1230"/>
                </a:cubicBezTo>
                <a:cubicBezTo>
                  <a:pt x="1021" y="1229"/>
                  <a:pt x="1021" y="1227"/>
                  <a:pt x="1021" y="1225"/>
                </a:cubicBezTo>
                <a:lnTo>
                  <a:pt x="1026" y="1224"/>
                </a:lnTo>
                <a:close/>
                <a:moveTo>
                  <a:pt x="1026" y="1232"/>
                </a:moveTo>
                <a:cubicBezTo>
                  <a:pt x="1026" y="1234"/>
                  <a:pt x="1026" y="1237"/>
                  <a:pt x="1026" y="1239"/>
                </a:cubicBezTo>
                <a:cubicBezTo>
                  <a:pt x="1023" y="1240"/>
                  <a:pt x="1023" y="1240"/>
                  <a:pt x="1023" y="1240"/>
                </a:cubicBezTo>
                <a:cubicBezTo>
                  <a:pt x="1022" y="1237"/>
                  <a:pt x="1022" y="1234"/>
                  <a:pt x="1022" y="1233"/>
                </a:cubicBezTo>
                <a:cubicBezTo>
                  <a:pt x="1022" y="1233"/>
                  <a:pt x="1022" y="1232"/>
                  <a:pt x="1022" y="1232"/>
                </a:cubicBezTo>
                <a:lnTo>
                  <a:pt x="1026" y="1232"/>
                </a:lnTo>
                <a:close/>
                <a:moveTo>
                  <a:pt x="1027" y="1241"/>
                </a:moveTo>
                <a:cubicBezTo>
                  <a:pt x="1027" y="1243"/>
                  <a:pt x="1027" y="1245"/>
                  <a:pt x="1027" y="1247"/>
                </a:cubicBezTo>
                <a:cubicBezTo>
                  <a:pt x="1024" y="1247"/>
                  <a:pt x="1024" y="1247"/>
                  <a:pt x="1024" y="1247"/>
                </a:cubicBezTo>
                <a:cubicBezTo>
                  <a:pt x="1024" y="1245"/>
                  <a:pt x="1024" y="1243"/>
                  <a:pt x="1023" y="1242"/>
                </a:cubicBezTo>
                <a:lnTo>
                  <a:pt x="1027" y="1241"/>
                </a:lnTo>
                <a:close/>
                <a:moveTo>
                  <a:pt x="1027" y="1249"/>
                </a:moveTo>
                <a:cubicBezTo>
                  <a:pt x="1028" y="1251"/>
                  <a:pt x="1028" y="1253"/>
                  <a:pt x="1028" y="1255"/>
                </a:cubicBezTo>
                <a:cubicBezTo>
                  <a:pt x="1026" y="1256"/>
                  <a:pt x="1026" y="1256"/>
                  <a:pt x="1026" y="1256"/>
                </a:cubicBezTo>
                <a:cubicBezTo>
                  <a:pt x="1026" y="1253"/>
                  <a:pt x="1025" y="1251"/>
                  <a:pt x="1025" y="1249"/>
                </a:cubicBezTo>
                <a:lnTo>
                  <a:pt x="1027" y="1249"/>
                </a:lnTo>
                <a:close/>
                <a:moveTo>
                  <a:pt x="1020" y="1374"/>
                </a:moveTo>
                <a:cubicBezTo>
                  <a:pt x="1020" y="1337"/>
                  <a:pt x="1020" y="1337"/>
                  <a:pt x="1020" y="1337"/>
                </a:cubicBezTo>
                <a:cubicBezTo>
                  <a:pt x="1022" y="1341"/>
                  <a:pt x="1024" y="1344"/>
                  <a:pt x="1026" y="1347"/>
                </a:cubicBezTo>
                <a:cubicBezTo>
                  <a:pt x="1026" y="1384"/>
                  <a:pt x="1026" y="1384"/>
                  <a:pt x="1026" y="1384"/>
                </a:cubicBezTo>
                <a:cubicBezTo>
                  <a:pt x="1025" y="1381"/>
                  <a:pt x="1022" y="1377"/>
                  <a:pt x="1020" y="1374"/>
                </a:cubicBezTo>
                <a:cubicBezTo>
                  <a:pt x="1020" y="1374"/>
                  <a:pt x="1020" y="1374"/>
                  <a:pt x="1020" y="1374"/>
                </a:cubicBezTo>
                <a:close/>
                <a:moveTo>
                  <a:pt x="1016" y="1323"/>
                </a:moveTo>
                <a:cubicBezTo>
                  <a:pt x="1020" y="1323"/>
                  <a:pt x="1024" y="1323"/>
                  <a:pt x="1027" y="1322"/>
                </a:cubicBezTo>
                <a:cubicBezTo>
                  <a:pt x="1029" y="1322"/>
                  <a:pt x="1027" y="1331"/>
                  <a:pt x="1026" y="1337"/>
                </a:cubicBezTo>
                <a:cubicBezTo>
                  <a:pt x="1023" y="1332"/>
                  <a:pt x="1019" y="1328"/>
                  <a:pt x="1016" y="1323"/>
                </a:cubicBezTo>
                <a:close/>
                <a:moveTo>
                  <a:pt x="1032" y="1396"/>
                </a:moveTo>
                <a:cubicBezTo>
                  <a:pt x="1031" y="1393"/>
                  <a:pt x="1029" y="1390"/>
                  <a:pt x="1028" y="1387"/>
                </a:cubicBezTo>
                <a:cubicBezTo>
                  <a:pt x="1028" y="1387"/>
                  <a:pt x="1028" y="1387"/>
                  <a:pt x="1028" y="1386"/>
                </a:cubicBezTo>
                <a:cubicBezTo>
                  <a:pt x="1028" y="1351"/>
                  <a:pt x="1028" y="1351"/>
                  <a:pt x="1028" y="1351"/>
                </a:cubicBezTo>
                <a:cubicBezTo>
                  <a:pt x="1029" y="1352"/>
                  <a:pt x="1029" y="1353"/>
                  <a:pt x="1030" y="1353"/>
                </a:cubicBezTo>
                <a:cubicBezTo>
                  <a:pt x="1031" y="1355"/>
                  <a:pt x="1031" y="1356"/>
                  <a:pt x="1032" y="1358"/>
                </a:cubicBezTo>
                <a:lnTo>
                  <a:pt x="1032" y="1396"/>
                </a:lnTo>
                <a:close/>
                <a:moveTo>
                  <a:pt x="1028" y="1264"/>
                </a:moveTo>
                <a:cubicBezTo>
                  <a:pt x="1028" y="1262"/>
                  <a:pt x="1027" y="1260"/>
                  <a:pt x="1027" y="1258"/>
                </a:cubicBezTo>
                <a:cubicBezTo>
                  <a:pt x="1029" y="1258"/>
                  <a:pt x="1029" y="1258"/>
                  <a:pt x="1029" y="1258"/>
                </a:cubicBezTo>
                <a:cubicBezTo>
                  <a:pt x="1029" y="1260"/>
                  <a:pt x="1029" y="1262"/>
                  <a:pt x="1030" y="1264"/>
                </a:cubicBezTo>
                <a:lnTo>
                  <a:pt x="1028" y="1264"/>
                </a:lnTo>
                <a:close/>
                <a:moveTo>
                  <a:pt x="1029" y="1192"/>
                </a:moveTo>
                <a:cubicBezTo>
                  <a:pt x="1028" y="1193"/>
                  <a:pt x="1028" y="1194"/>
                  <a:pt x="1028" y="1196"/>
                </a:cubicBezTo>
                <a:cubicBezTo>
                  <a:pt x="1020" y="1194"/>
                  <a:pt x="1020" y="1194"/>
                  <a:pt x="1020" y="1194"/>
                </a:cubicBezTo>
                <a:cubicBezTo>
                  <a:pt x="1020" y="1193"/>
                  <a:pt x="1020" y="1191"/>
                  <a:pt x="1020" y="1190"/>
                </a:cubicBezTo>
                <a:lnTo>
                  <a:pt x="1029" y="1192"/>
                </a:lnTo>
                <a:close/>
                <a:moveTo>
                  <a:pt x="1026" y="1319"/>
                </a:moveTo>
                <a:cubicBezTo>
                  <a:pt x="1022" y="1319"/>
                  <a:pt x="1018" y="1320"/>
                  <a:pt x="1015" y="1320"/>
                </a:cubicBezTo>
                <a:cubicBezTo>
                  <a:pt x="1016" y="1317"/>
                  <a:pt x="1017" y="1313"/>
                  <a:pt x="1017" y="1309"/>
                </a:cubicBezTo>
                <a:cubicBezTo>
                  <a:pt x="1020" y="1312"/>
                  <a:pt x="1023" y="1315"/>
                  <a:pt x="1026" y="1319"/>
                </a:cubicBezTo>
                <a:close/>
                <a:moveTo>
                  <a:pt x="1018" y="1334"/>
                </a:moveTo>
                <a:cubicBezTo>
                  <a:pt x="1018" y="1371"/>
                  <a:pt x="1018" y="1371"/>
                  <a:pt x="1018" y="1371"/>
                </a:cubicBezTo>
                <a:cubicBezTo>
                  <a:pt x="1016" y="1369"/>
                  <a:pt x="1014" y="1366"/>
                  <a:pt x="1013" y="1364"/>
                </a:cubicBezTo>
                <a:cubicBezTo>
                  <a:pt x="1013" y="1327"/>
                  <a:pt x="1013" y="1327"/>
                  <a:pt x="1013" y="1327"/>
                </a:cubicBezTo>
                <a:cubicBezTo>
                  <a:pt x="1014" y="1330"/>
                  <a:pt x="1016" y="1332"/>
                  <a:pt x="1018" y="1334"/>
                </a:cubicBezTo>
                <a:close/>
                <a:moveTo>
                  <a:pt x="1012" y="1319"/>
                </a:moveTo>
                <a:cubicBezTo>
                  <a:pt x="1010" y="1316"/>
                  <a:pt x="1007" y="1314"/>
                  <a:pt x="1005" y="1312"/>
                </a:cubicBezTo>
                <a:cubicBezTo>
                  <a:pt x="1008" y="1312"/>
                  <a:pt x="1011" y="1310"/>
                  <a:pt x="1014" y="1309"/>
                </a:cubicBezTo>
                <a:cubicBezTo>
                  <a:pt x="1014" y="1312"/>
                  <a:pt x="1012" y="1315"/>
                  <a:pt x="1012" y="1319"/>
                </a:cubicBezTo>
                <a:close/>
                <a:moveTo>
                  <a:pt x="1011" y="1325"/>
                </a:moveTo>
                <a:cubicBezTo>
                  <a:pt x="1011" y="1362"/>
                  <a:pt x="1011" y="1362"/>
                  <a:pt x="1011" y="1362"/>
                </a:cubicBezTo>
                <a:cubicBezTo>
                  <a:pt x="1009" y="1359"/>
                  <a:pt x="1007" y="1358"/>
                  <a:pt x="1006" y="1356"/>
                </a:cubicBezTo>
                <a:cubicBezTo>
                  <a:pt x="1006" y="1356"/>
                  <a:pt x="1006" y="1356"/>
                  <a:pt x="1006" y="1356"/>
                </a:cubicBezTo>
                <a:cubicBezTo>
                  <a:pt x="1006" y="1320"/>
                  <a:pt x="1006" y="1320"/>
                  <a:pt x="1006" y="1320"/>
                </a:cubicBezTo>
                <a:cubicBezTo>
                  <a:pt x="1007" y="1321"/>
                  <a:pt x="1009" y="1323"/>
                  <a:pt x="1011" y="1325"/>
                </a:cubicBezTo>
                <a:close/>
                <a:moveTo>
                  <a:pt x="988" y="1399"/>
                </a:moveTo>
                <a:cubicBezTo>
                  <a:pt x="988" y="1399"/>
                  <a:pt x="988" y="1398"/>
                  <a:pt x="988" y="1397"/>
                </a:cubicBezTo>
                <a:cubicBezTo>
                  <a:pt x="1011" y="1379"/>
                  <a:pt x="1011" y="1379"/>
                  <a:pt x="1011" y="1379"/>
                </a:cubicBezTo>
                <a:cubicBezTo>
                  <a:pt x="1016" y="1384"/>
                  <a:pt x="1019" y="1390"/>
                  <a:pt x="1023" y="1395"/>
                </a:cubicBezTo>
                <a:cubicBezTo>
                  <a:pt x="1016" y="1433"/>
                  <a:pt x="1016" y="1433"/>
                  <a:pt x="1016" y="1433"/>
                </a:cubicBezTo>
                <a:cubicBezTo>
                  <a:pt x="1008" y="1426"/>
                  <a:pt x="1000" y="1424"/>
                  <a:pt x="994" y="1425"/>
                </a:cubicBezTo>
                <a:cubicBezTo>
                  <a:pt x="986" y="1403"/>
                  <a:pt x="986" y="1403"/>
                  <a:pt x="986" y="1403"/>
                </a:cubicBezTo>
                <a:cubicBezTo>
                  <a:pt x="987" y="1403"/>
                  <a:pt x="988" y="1401"/>
                  <a:pt x="988" y="1399"/>
                </a:cubicBezTo>
                <a:close/>
                <a:moveTo>
                  <a:pt x="994" y="1440"/>
                </a:moveTo>
                <a:cubicBezTo>
                  <a:pt x="1002" y="1453"/>
                  <a:pt x="1002" y="1453"/>
                  <a:pt x="1002" y="1453"/>
                </a:cubicBezTo>
                <a:cubicBezTo>
                  <a:pt x="1002" y="1453"/>
                  <a:pt x="1001" y="1454"/>
                  <a:pt x="1001" y="1454"/>
                </a:cubicBezTo>
                <a:cubicBezTo>
                  <a:pt x="990" y="1442"/>
                  <a:pt x="990" y="1442"/>
                  <a:pt x="990" y="1442"/>
                </a:cubicBezTo>
                <a:cubicBezTo>
                  <a:pt x="991" y="1441"/>
                  <a:pt x="993" y="1440"/>
                  <a:pt x="994" y="1440"/>
                </a:cubicBezTo>
                <a:close/>
                <a:moveTo>
                  <a:pt x="1000" y="1455"/>
                </a:moveTo>
                <a:cubicBezTo>
                  <a:pt x="1000" y="1455"/>
                  <a:pt x="999" y="1456"/>
                  <a:pt x="999" y="1456"/>
                </a:cubicBezTo>
                <a:cubicBezTo>
                  <a:pt x="985" y="1452"/>
                  <a:pt x="985" y="1452"/>
                  <a:pt x="985" y="1452"/>
                </a:cubicBezTo>
                <a:cubicBezTo>
                  <a:pt x="985" y="1449"/>
                  <a:pt x="986" y="1446"/>
                  <a:pt x="988" y="1444"/>
                </a:cubicBezTo>
                <a:lnTo>
                  <a:pt x="1000" y="1455"/>
                </a:lnTo>
                <a:close/>
                <a:moveTo>
                  <a:pt x="999" y="1458"/>
                </a:moveTo>
                <a:cubicBezTo>
                  <a:pt x="998" y="1459"/>
                  <a:pt x="998" y="1460"/>
                  <a:pt x="998" y="1461"/>
                </a:cubicBezTo>
                <a:cubicBezTo>
                  <a:pt x="987" y="1463"/>
                  <a:pt x="987" y="1463"/>
                  <a:pt x="987" y="1463"/>
                </a:cubicBezTo>
                <a:cubicBezTo>
                  <a:pt x="986" y="1460"/>
                  <a:pt x="985" y="1457"/>
                  <a:pt x="985" y="1454"/>
                </a:cubicBezTo>
                <a:lnTo>
                  <a:pt x="999" y="1458"/>
                </a:lnTo>
                <a:close/>
                <a:moveTo>
                  <a:pt x="998" y="1463"/>
                </a:moveTo>
                <a:cubicBezTo>
                  <a:pt x="998" y="1464"/>
                  <a:pt x="999" y="1465"/>
                  <a:pt x="999" y="1466"/>
                </a:cubicBezTo>
                <a:cubicBezTo>
                  <a:pt x="989" y="1470"/>
                  <a:pt x="989" y="1470"/>
                  <a:pt x="989" y="1470"/>
                </a:cubicBezTo>
                <a:cubicBezTo>
                  <a:pt x="989" y="1468"/>
                  <a:pt x="988" y="1467"/>
                  <a:pt x="987" y="1465"/>
                </a:cubicBezTo>
                <a:lnTo>
                  <a:pt x="998" y="1463"/>
                </a:lnTo>
                <a:close/>
                <a:moveTo>
                  <a:pt x="999" y="1468"/>
                </a:moveTo>
                <a:cubicBezTo>
                  <a:pt x="1000" y="1469"/>
                  <a:pt x="1000" y="1471"/>
                  <a:pt x="1000" y="1472"/>
                </a:cubicBezTo>
                <a:cubicBezTo>
                  <a:pt x="992" y="1476"/>
                  <a:pt x="992" y="1476"/>
                  <a:pt x="992" y="1476"/>
                </a:cubicBezTo>
                <a:cubicBezTo>
                  <a:pt x="991" y="1475"/>
                  <a:pt x="991" y="1473"/>
                  <a:pt x="990" y="1472"/>
                </a:cubicBezTo>
                <a:lnTo>
                  <a:pt x="999" y="1468"/>
                </a:lnTo>
                <a:close/>
                <a:moveTo>
                  <a:pt x="998" y="1511"/>
                </a:moveTo>
                <a:cubicBezTo>
                  <a:pt x="1002" y="1519"/>
                  <a:pt x="1008" y="1525"/>
                  <a:pt x="1013" y="1532"/>
                </a:cubicBezTo>
                <a:cubicBezTo>
                  <a:pt x="1012" y="1532"/>
                  <a:pt x="1012" y="1531"/>
                  <a:pt x="1011" y="1531"/>
                </a:cubicBezTo>
                <a:cubicBezTo>
                  <a:pt x="1006" y="1527"/>
                  <a:pt x="1000" y="1524"/>
                  <a:pt x="994" y="1522"/>
                </a:cubicBezTo>
                <a:cubicBezTo>
                  <a:pt x="989" y="1520"/>
                  <a:pt x="982" y="1519"/>
                  <a:pt x="976" y="1518"/>
                </a:cubicBezTo>
                <a:cubicBezTo>
                  <a:pt x="992" y="1503"/>
                  <a:pt x="992" y="1503"/>
                  <a:pt x="992" y="1503"/>
                </a:cubicBezTo>
                <a:cubicBezTo>
                  <a:pt x="994" y="1506"/>
                  <a:pt x="996" y="1509"/>
                  <a:pt x="998" y="1511"/>
                </a:cubicBezTo>
                <a:close/>
                <a:moveTo>
                  <a:pt x="1011" y="1566"/>
                </a:moveTo>
                <a:cubicBezTo>
                  <a:pt x="1011" y="1567"/>
                  <a:pt x="1010" y="1567"/>
                  <a:pt x="1010" y="1567"/>
                </a:cubicBezTo>
                <a:cubicBezTo>
                  <a:pt x="1000" y="1555"/>
                  <a:pt x="1000" y="1555"/>
                  <a:pt x="1000" y="1555"/>
                </a:cubicBezTo>
                <a:cubicBezTo>
                  <a:pt x="1001" y="1554"/>
                  <a:pt x="1002" y="1553"/>
                  <a:pt x="1004" y="1553"/>
                </a:cubicBezTo>
                <a:cubicBezTo>
                  <a:pt x="1005" y="1553"/>
                  <a:pt x="1006" y="1553"/>
                  <a:pt x="1007" y="1553"/>
                </a:cubicBezTo>
                <a:lnTo>
                  <a:pt x="1011" y="1566"/>
                </a:lnTo>
                <a:close/>
                <a:moveTo>
                  <a:pt x="1008" y="1568"/>
                </a:moveTo>
                <a:cubicBezTo>
                  <a:pt x="1008" y="1568"/>
                  <a:pt x="1008" y="1569"/>
                  <a:pt x="1007" y="1569"/>
                </a:cubicBezTo>
                <a:cubicBezTo>
                  <a:pt x="994" y="1563"/>
                  <a:pt x="994" y="1563"/>
                  <a:pt x="994" y="1563"/>
                </a:cubicBezTo>
                <a:cubicBezTo>
                  <a:pt x="995" y="1560"/>
                  <a:pt x="996" y="1558"/>
                  <a:pt x="998" y="1556"/>
                </a:cubicBezTo>
                <a:lnTo>
                  <a:pt x="1008" y="1568"/>
                </a:lnTo>
                <a:close/>
                <a:moveTo>
                  <a:pt x="1043" y="1635"/>
                </a:moveTo>
                <a:cubicBezTo>
                  <a:pt x="1042" y="1634"/>
                  <a:pt x="1041" y="1632"/>
                  <a:pt x="1040" y="1631"/>
                </a:cubicBezTo>
                <a:cubicBezTo>
                  <a:pt x="1044" y="1626"/>
                  <a:pt x="1044" y="1626"/>
                  <a:pt x="1044" y="1626"/>
                </a:cubicBezTo>
                <a:cubicBezTo>
                  <a:pt x="1046" y="1628"/>
                  <a:pt x="1047" y="1630"/>
                  <a:pt x="1048" y="1631"/>
                </a:cubicBezTo>
                <a:lnTo>
                  <a:pt x="1043" y="1635"/>
                </a:lnTo>
                <a:close/>
                <a:moveTo>
                  <a:pt x="1043" y="1670"/>
                </a:moveTo>
                <a:cubicBezTo>
                  <a:pt x="1043" y="1709"/>
                  <a:pt x="1043" y="1709"/>
                  <a:pt x="1043" y="1709"/>
                </a:cubicBezTo>
                <a:cubicBezTo>
                  <a:pt x="1043" y="1709"/>
                  <a:pt x="1043" y="1709"/>
                  <a:pt x="1043" y="1708"/>
                </a:cubicBezTo>
                <a:cubicBezTo>
                  <a:pt x="1042" y="1707"/>
                  <a:pt x="1040" y="1705"/>
                  <a:pt x="1039" y="1704"/>
                </a:cubicBezTo>
                <a:cubicBezTo>
                  <a:pt x="1039" y="1667"/>
                  <a:pt x="1039" y="1667"/>
                  <a:pt x="1039" y="1667"/>
                </a:cubicBezTo>
                <a:cubicBezTo>
                  <a:pt x="1041" y="1668"/>
                  <a:pt x="1042" y="1669"/>
                  <a:pt x="1043" y="1670"/>
                </a:cubicBezTo>
                <a:close/>
                <a:moveTo>
                  <a:pt x="1038" y="1629"/>
                </a:moveTo>
                <a:cubicBezTo>
                  <a:pt x="1037" y="1628"/>
                  <a:pt x="1036" y="1627"/>
                  <a:pt x="1035" y="1625"/>
                </a:cubicBezTo>
                <a:cubicBezTo>
                  <a:pt x="1040" y="1621"/>
                  <a:pt x="1040" y="1621"/>
                  <a:pt x="1040" y="1621"/>
                </a:cubicBezTo>
                <a:cubicBezTo>
                  <a:pt x="1041" y="1622"/>
                  <a:pt x="1042" y="1623"/>
                  <a:pt x="1043" y="1625"/>
                </a:cubicBezTo>
                <a:lnTo>
                  <a:pt x="1038" y="1629"/>
                </a:lnTo>
                <a:close/>
                <a:moveTo>
                  <a:pt x="1034" y="1624"/>
                </a:moveTo>
                <a:cubicBezTo>
                  <a:pt x="1033" y="1622"/>
                  <a:pt x="1032" y="1621"/>
                  <a:pt x="1031" y="1620"/>
                </a:cubicBezTo>
                <a:cubicBezTo>
                  <a:pt x="1036" y="1615"/>
                  <a:pt x="1036" y="1615"/>
                  <a:pt x="1036" y="1615"/>
                </a:cubicBezTo>
                <a:cubicBezTo>
                  <a:pt x="1037" y="1617"/>
                  <a:pt x="1038" y="1618"/>
                  <a:pt x="1039" y="1619"/>
                </a:cubicBezTo>
                <a:lnTo>
                  <a:pt x="1034" y="1624"/>
                </a:lnTo>
                <a:close/>
                <a:moveTo>
                  <a:pt x="1029" y="1618"/>
                </a:moveTo>
                <a:cubicBezTo>
                  <a:pt x="1029" y="1618"/>
                  <a:pt x="1028" y="1617"/>
                  <a:pt x="1027" y="1616"/>
                </a:cubicBezTo>
                <a:cubicBezTo>
                  <a:pt x="1027" y="1616"/>
                  <a:pt x="1027" y="1615"/>
                  <a:pt x="1026" y="1615"/>
                </a:cubicBezTo>
                <a:cubicBezTo>
                  <a:pt x="1032" y="1610"/>
                  <a:pt x="1032" y="1610"/>
                  <a:pt x="1032" y="1610"/>
                </a:cubicBezTo>
                <a:cubicBezTo>
                  <a:pt x="1032" y="1611"/>
                  <a:pt x="1033" y="1612"/>
                  <a:pt x="1034" y="1613"/>
                </a:cubicBezTo>
                <a:cubicBezTo>
                  <a:pt x="1034" y="1614"/>
                  <a:pt x="1034" y="1614"/>
                  <a:pt x="1035" y="1614"/>
                </a:cubicBezTo>
                <a:lnTo>
                  <a:pt x="1029" y="1618"/>
                </a:lnTo>
                <a:close/>
                <a:moveTo>
                  <a:pt x="1025" y="1614"/>
                </a:moveTo>
                <a:cubicBezTo>
                  <a:pt x="1024" y="1612"/>
                  <a:pt x="1022" y="1611"/>
                  <a:pt x="1021" y="1609"/>
                </a:cubicBezTo>
                <a:cubicBezTo>
                  <a:pt x="1026" y="1604"/>
                  <a:pt x="1026" y="1604"/>
                  <a:pt x="1026" y="1604"/>
                </a:cubicBezTo>
                <a:cubicBezTo>
                  <a:pt x="1028" y="1606"/>
                  <a:pt x="1029" y="1607"/>
                  <a:pt x="1030" y="1609"/>
                </a:cubicBezTo>
                <a:lnTo>
                  <a:pt x="1025" y="1614"/>
                </a:lnTo>
                <a:close/>
                <a:moveTo>
                  <a:pt x="1019" y="1608"/>
                </a:moveTo>
                <a:cubicBezTo>
                  <a:pt x="1018" y="1607"/>
                  <a:pt x="1017" y="1605"/>
                  <a:pt x="1015" y="1604"/>
                </a:cubicBezTo>
                <a:cubicBezTo>
                  <a:pt x="1022" y="1599"/>
                  <a:pt x="1022" y="1599"/>
                  <a:pt x="1022" y="1599"/>
                </a:cubicBezTo>
                <a:cubicBezTo>
                  <a:pt x="1023" y="1600"/>
                  <a:pt x="1024" y="1602"/>
                  <a:pt x="1025" y="1603"/>
                </a:cubicBezTo>
                <a:lnTo>
                  <a:pt x="1019" y="1608"/>
                </a:lnTo>
                <a:close/>
                <a:moveTo>
                  <a:pt x="1014" y="1602"/>
                </a:moveTo>
                <a:cubicBezTo>
                  <a:pt x="1013" y="1601"/>
                  <a:pt x="1011" y="1600"/>
                  <a:pt x="1010" y="1598"/>
                </a:cubicBezTo>
                <a:cubicBezTo>
                  <a:pt x="1016" y="1593"/>
                  <a:pt x="1016" y="1593"/>
                  <a:pt x="1016" y="1593"/>
                </a:cubicBezTo>
                <a:cubicBezTo>
                  <a:pt x="1018" y="1594"/>
                  <a:pt x="1019" y="1596"/>
                  <a:pt x="1020" y="1597"/>
                </a:cubicBezTo>
                <a:lnTo>
                  <a:pt x="1014" y="1602"/>
                </a:lnTo>
                <a:close/>
                <a:moveTo>
                  <a:pt x="1008" y="1597"/>
                </a:moveTo>
                <a:cubicBezTo>
                  <a:pt x="1007" y="1595"/>
                  <a:pt x="1006" y="1594"/>
                  <a:pt x="1005" y="1592"/>
                </a:cubicBezTo>
                <a:cubicBezTo>
                  <a:pt x="1012" y="1587"/>
                  <a:pt x="1012" y="1587"/>
                  <a:pt x="1012" y="1587"/>
                </a:cubicBezTo>
                <a:cubicBezTo>
                  <a:pt x="1013" y="1589"/>
                  <a:pt x="1014" y="1590"/>
                  <a:pt x="1015" y="1591"/>
                </a:cubicBezTo>
                <a:cubicBezTo>
                  <a:pt x="1015" y="1591"/>
                  <a:pt x="1015" y="1591"/>
                  <a:pt x="1015" y="1591"/>
                </a:cubicBezTo>
                <a:lnTo>
                  <a:pt x="1008" y="1597"/>
                </a:lnTo>
                <a:close/>
                <a:moveTo>
                  <a:pt x="1003" y="1591"/>
                </a:moveTo>
                <a:cubicBezTo>
                  <a:pt x="1002" y="1589"/>
                  <a:pt x="1001" y="1587"/>
                  <a:pt x="1000" y="1585"/>
                </a:cubicBezTo>
                <a:cubicBezTo>
                  <a:pt x="1008" y="1581"/>
                  <a:pt x="1008" y="1581"/>
                  <a:pt x="1008" y="1581"/>
                </a:cubicBezTo>
                <a:cubicBezTo>
                  <a:pt x="1009" y="1582"/>
                  <a:pt x="1010" y="1584"/>
                  <a:pt x="1010" y="1585"/>
                </a:cubicBezTo>
                <a:lnTo>
                  <a:pt x="1003" y="1591"/>
                </a:lnTo>
                <a:close/>
                <a:moveTo>
                  <a:pt x="999" y="1584"/>
                </a:moveTo>
                <a:cubicBezTo>
                  <a:pt x="997" y="1581"/>
                  <a:pt x="996" y="1579"/>
                  <a:pt x="995" y="1576"/>
                </a:cubicBezTo>
                <a:cubicBezTo>
                  <a:pt x="1006" y="1575"/>
                  <a:pt x="1006" y="1575"/>
                  <a:pt x="1006" y="1575"/>
                </a:cubicBezTo>
                <a:cubicBezTo>
                  <a:pt x="1006" y="1576"/>
                  <a:pt x="1007" y="1578"/>
                  <a:pt x="1007" y="1579"/>
                </a:cubicBezTo>
                <a:lnTo>
                  <a:pt x="999" y="1584"/>
                </a:lnTo>
                <a:close/>
                <a:moveTo>
                  <a:pt x="1006" y="1571"/>
                </a:moveTo>
                <a:cubicBezTo>
                  <a:pt x="1006" y="1572"/>
                  <a:pt x="1006" y="1572"/>
                  <a:pt x="1006" y="1573"/>
                </a:cubicBezTo>
                <a:cubicBezTo>
                  <a:pt x="994" y="1574"/>
                  <a:pt x="994" y="1574"/>
                  <a:pt x="994" y="1574"/>
                </a:cubicBezTo>
                <a:cubicBezTo>
                  <a:pt x="994" y="1574"/>
                  <a:pt x="994" y="1573"/>
                  <a:pt x="994" y="1572"/>
                </a:cubicBezTo>
                <a:cubicBezTo>
                  <a:pt x="993" y="1570"/>
                  <a:pt x="993" y="1568"/>
                  <a:pt x="994" y="1565"/>
                </a:cubicBezTo>
                <a:lnTo>
                  <a:pt x="1006" y="1571"/>
                </a:lnTo>
                <a:close/>
                <a:moveTo>
                  <a:pt x="1028" y="1632"/>
                </a:moveTo>
                <a:cubicBezTo>
                  <a:pt x="1032" y="1637"/>
                  <a:pt x="1036" y="1641"/>
                  <a:pt x="1039" y="1646"/>
                </a:cubicBezTo>
                <a:cubicBezTo>
                  <a:pt x="1033" y="1641"/>
                  <a:pt x="1026" y="1636"/>
                  <a:pt x="1017" y="1632"/>
                </a:cubicBezTo>
                <a:cubicBezTo>
                  <a:pt x="1012" y="1629"/>
                  <a:pt x="1006" y="1627"/>
                  <a:pt x="1000" y="1627"/>
                </a:cubicBezTo>
                <a:cubicBezTo>
                  <a:pt x="998" y="1628"/>
                  <a:pt x="995" y="1629"/>
                  <a:pt x="993" y="1630"/>
                </a:cubicBezTo>
                <a:cubicBezTo>
                  <a:pt x="989" y="1628"/>
                  <a:pt x="989" y="1628"/>
                  <a:pt x="989" y="1628"/>
                </a:cubicBezTo>
                <a:cubicBezTo>
                  <a:pt x="989" y="1627"/>
                  <a:pt x="989" y="1627"/>
                  <a:pt x="989" y="1626"/>
                </a:cubicBezTo>
                <a:cubicBezTo>
                  <a:pt x="989" y="1624"/>
                  <a:pt x="988" y="1623"/>
                  <a:pt x="986" y="1622"/>
                </a:cubicBezTo>
                <a:cubicBezTo>
                  <a:pt x="991" y="1590"/>
                  <a:pt x="991" y="1590"/>
                  <a:pt x="991" y="1590"/>
                </a:cubicBezTo>
                <a:cubicBezTo>
                  <a:pt x="1000" y="1606"/>
                  <a:pt x="1016" y="1618"/>
                  <a:pt x="1028" y="1632"/>
                </a:cubicBezTo>
                <a:close/>
                <a:moveTo>
                  <a:pt x="984" y="1622"/>
                </a:moveTo>
                <a:cubicBezTo>
                  <a:pt x="982" y="1623"/>
                  <a:pt x="980" y="1624"/>
                  <a:pt x="980" y="1626"/>
                </a:cubicBezTo>
                <a:cubicBezTo>
                  <a:pt x="980" y="1627"/>
                  <a:pt x="980" y="1627"/>
                  <a:pt x="981" y="1628"/>
                </a:cubicBezTo>
                <a:cubicBezTo>
                  <a:pt x="961" y="1637"/>
                  <a:pt x="961" y="1637"/>
                  <a:pt x="961" y="1637"/>
                </a:cubicBezTo>
                <a:cubicBezTo>
                  <a:pt x="960" y="1636"/>
                  <a:pt x="959" y="1635"/>
                  <a:pt x="957" y="1635"/>
                </a:cubicBezTo>
                <a:cubicBezTo>
                  <a:pt x="956" y="1635"/>
                  <a:pt x="955" y="1635"/>
                  <a:pt x="954" y="1636"/>
                </a:cubicBezTo>
                <a:cubicBezTo>
                  <a:pt x="919" y="1629"/>
                  <a:pt x="919" y="1629"/>
                  <a:pt x="919" y="1629"/>
                </a:cubicBezTo>
                <a:cubicBezTo>
                  <a:pt x="919" y="1629"/>
                  <a:pt x="919" y="1629"/>
                  <a:pt x="919" y="1629"/>
                </a:cubicBezTo>
                <a:cubicBezTo>
                  <a:pt x="919" y="1627"/>
                  <a:pt x="919" y="1626"/>
                  <a:pt x="918" y="1626"/>
                </a:cubicBezTo>
                <a:cubicBezTo>
                  <a:pt x="929" y="1610"/>
                  <a:pt x="929" y="1610"/>
                  <a:pt x="929" y="1610"/>
                </a:cubicBezTo>
                <a:cubicBezTo>
                  <a:pt x="930" y="1610"/>
                  <a:pt x="931" y="1611"/>
                  <a:pt x="931" y="1611"/>
                </a:cubicBezTo>
                <a:cubicBezTo>
                  <a:pt x="934" y="1611"/>
                  <a:pt x="936" y="1609"/>
                  <a:pt x="936" y="1606"/>
                </a:cubicBezTo>
                <a:cubicBezTo>
                  <a:pt x="936" y="1606"/>
                  <a:pt x="936" y="1606"/>
                  <a:pt x="936" y="1606"/>
                </a:cubicBezTo>
                <a:cubicBezTo>
                  <a:pt x="989" y="1587"/>
                  <a:pt x="989" y="1587"/>
                  <a:pt x="989" y="1587"/>
                </a:cubicBezTo>
                <a:cubicBezTo>
                  <a:pt x="989" y="1587"/>
                  <a:pt x="989" y="1587"/>
                  <a:pt x="989" y="1587"/>
                </a:cubicBezTo>
                <a:lnTo>
                  <a:pt x="984" y="1622"/>
                </a:lnTo>
                <a:close/>
                <a:moveTo>
                  <a:pt x="935" y="1604"/>
                </a:moveTo>
                <a:cubicBezTo>
                  <a:pt x="934" y="1603"/>
                  <a:pt x="933" y="1602"/>
                  <a:pt x="931" y="1602"/>
                </a:cubicBezTo>
                <a:cubicBezTo>
                  <a:pt x="931" y="1602"/>
                  <a:pt x="931" y="1602"/>
                  <a:pt x="931" y="1602"/>
                </a:cubicBezTo>
                <a:cubicBezTo>
                  <a:pt x="927" y="1573"/>
                  <a:pt x="927" y="1573"/>
                  <a:pt x="927" y="1573"/>
                </a:cubicBezTo>
                <a:cubicBezTo>
                  <a:pt x="928" y="1573"/>
                  <a:pt x="928" y="1573"/>
                  <a:pt x="929" y="1572"/>
                </a:cubicBezTo>
                <a:cubicBezTo>
                  <a:pt x="982" y="1569"/>
                  <a:pt x="982" y="1569"/>
                  <a:pt x="982" y="1569"/>
                </a:cubicBezTo>
                <a:cubicBezTo>
                  <a:pt x="983" y="1573"/>
                  <a:pt x="984" y="1577"/>
                  <a:pt x="986" y="1581"/>
                </a:cubicBezTo>
                <a:cubicBezTo>
                  <a:pt x="986" y="1582"/>
                  <a:pt x="987" y="1584"/>
                  <a:pt x="988" y="1585"/>
                </a:cubicBezTo>
                <a:lnTo>
                  <a:pt x="935" y="1604"/>
                </a:lnTo>
                <a:close/>
                <a:moveTo>
                  <a:pt x="929" y="1603"/>
                </a:moveTo>
                <a:cubicBezTo>
                  <a:pt x="929" y="1603"/>
                  <a:pt x="928" y="1603"/>
                  <a:pt x="928" y="1604"/>
                </a:cubicBezTo>
                <a:cubicBezTo>
                  <a:pt x="912" y="1595"/>
                  <a:pt x="912" y="1595"/>
                  <a:pt x="912" y="1595"/>
                </a:cubicBezTo>
                <a:cubicBezTo>
                  <a:pt x="912" y="1595"/>
                  <a:pt x="912" y="1594"/>
                  <a:pt x="912" y="1594"/>
                </a:cubicBezTo>
                <a:cubicBezTo>
                  <a:pt x="912" y="1593"/>
                  <a:pt x="912" y="1592"/>
                  <a:pt x="911" y="1591"/>
                </a:cubicBezTo>
                <a:cubicBezTo>
                  <a:pt x="925" y="1574"/>
                  <a:pt x="925" y="1574"/>
                  <a:pt x="925" y="1574"/>
                </a:cubicBezTo>
                <a:cubicBezTo>
                  <a:pt x="925" y="1574"/>
                  <a:pt x="925" y="1574"/>
                  <a:pt x="925" y="1574"/>
                </a:cubicBezTo>
                <a:cubicBezTo>
                  <a:pt x="925" y="1574"/>
                  <a:pt x="925" y="1574"/>
                  <a:pt x="925" y="1574"/>
                </a:cubicBezTo>
                <a:lnTo>
                  <a:pt x="929" y="1603"/>
                </a:lnTo>
                <a:close/>
                <a:moveTo>
                  <a:pt x="911" y="1597"/>
                </a:moveTo>
                <a:cubicBezTo>
                  <a:pt x="927" y="1606"/>
                  <a:pt x="927" y="1606"/>
                  <a:pt x="927" y="1606"/>
                </a:cubicBezTo>
                <a:cubicBezTo>
                  <a:pt x="927" y="1606"/>
                  <a:pt x="927" y="1606"/>
                  <a:pt x="927" y="1606"/>
                </a:cubicBezTo>
                <a:cubicBezTo>
                  <a:pt x="927" y="1607"/>
                  <a:pt x="927" y="1608"/>
                  <a:pt x="928" y="1609"/>
                </a:cubicBezTo>
                <a:cubicBezTo>
                  <a:pt x="916" y="1625"/>
                  <a:pt x="916" y="1625"/>
                  <a:pt x="916" y="1625"/>
                </a:cubicBezTo>
                <a:cubicBezTo>
                  <a:pt x="916" y="1624"/>
                  <a:pt x="915" y="1624"/>
                  <a:pt x="915" y="1624"/>
                </a:cubicBezTo>
                <a:cubicBezTo>
                  <a:pt x="913" y="1624"/>
                  <a:pt x="912" y="1625"/>
                  <a:pt x="911" y="1626"/>
                </a:cubicBezTo>
                <a:cubicBezTo>
                  <a:pt x="887" y="1616"/>
                  <a:pt x="887" y="1616"/>
                  <a:pt x="887" y="1616"/>
                </a:cubicBezTo>
                <a:cubicBezTo>
                  <a:pt x="887" y="1615"/>
                  <a:pt x="887" y="1615"/>
                  <a:pt x="887" y="1615"/>
                </a:cubicBezTo>
                <a:cubicBezTo>
                  <a:pt x="887" y="1614"/>
                  <a:pt x="887" y="1613"/>
                  <a:pt x="886" y="1612"/>
                </a:cubicBezTo>
                <a:cubicBezTo>
                  <a:pt x="905" y="1598"/>
                  <a:pt x="905" y="1598"/>
                  <a:pt x="905" y="1598"/>
                </a:cubicBezTo>
                <a:cubicBezTo>
                  <a:pt x="906" y="1598"/>
                  <a:pt x="907" y="1599"/>
                  <a:pt x="908" y="1599"/>
                </a:cubicBezTo>
                <a:cubicBezTo>
                  <a:pt x="909" y="1599"/>
                  <a:pt x="910" y="1598"/>
                  <a:pt x="911" y="1597"/>
                </a:cubicBezTo>
                <a:close/>
                <a:moveTo>
                  <a:pt x="968" y="1689"/>
                </a:moveTo>
                <a:cubicBezTo>
                  <a:pt x="968" y="1689"/>
                  <a:pt x="967" y="1689"/>
                  <a:pt x="967" y="1689"/>
                </a:cubicBezTo>
                <a:cubicBezTo>
                  <a:pt x="956" y="1671"/>
                  <a:pt x="956" y="1671"/>
                  <a:pt x="956" y="1671"/>
                </a:cubicBezTo>
                <a:cubicBezTo>
                  <a:pt x="957" y="1670"/>
                  <a:pt x="957" y="1669"/>
                  <a:pt x="957" y="1668"/>
                </a:cubicBezTo>
                <a:cubicBezTo>
                  <a:pt x="957" y="1666"/>
                  <a:pt x="956" y="1665"/>
                  <a:pt x="955" y="1664"/>
                </a:cubicBezTo>
                <a:cubicBezTo>
                  <a:pt x="958" y="1643"/>
                  <a:pt x="958" y="1643"/>
                  <a:pt x="958" y="1643"/>
                </a:cubicBezTo>
                <a:cubicBezTo>
                  <a:pt x="959" y="1643"/>
                  <a:pt x="959" y="1643"/>
                  <a:pt x="960" y="1642"/>
                </a:cubicBezTo>
                <a:cubicBezTo>
                  <a:pt x="1005" y="1676"/>
                  <a:pt x="1005" y="1676"/>
                  <a:pt x="1005" y="1676"/>
                </a:cubicBezTo>
                <a:cubicBezTo>
                  <a:pt x="1005" y="1676"/>
                  <a:pt x="1005" y="1676"/>
                  <a:pt x="1005" y="1676"/>
                </a:cubicBezTo>
                <a:cubicBezTo>
                  <a:pt x="971" y="1690"/>
                  <a:pt x="971" y="1690"/>
                  <a:pt x="971" y="1690"/>
                </a:cubicBezTo>
                <a:cubicBezTo>
                  <a:pt x="970" y="1689"/>
                  <a:pt x="969" y="1689"/>
                  <a:pt x="968" y="1689"/>
                </a:cubicBezTo>
                <a:close/>
                <a:moveTo>
                  <a:pt x="1037" y="1666"/>
                </a:moveTo>
                <a:cubicBezTo>
                  <a:pt x="1037" y="1702"/>
                  <a:pt x="1037" y="1702"/>
                  <a:pt x="1037" y="1702"/>
                </a:cubicBezTo>
                <a:cubicBezTo>
                  <a:pt x="1035" y="1701"/>
                  <a:pt x="1034" y="1699"/>
                  <a:pt x="1032" y="1698"/>
                </a:cubicBezTo>
                <a:cubicBezTo>
                  <a:pt x="1032" y="1663"/>
                  <a:pt x="1032" y="1663"/>
                  <a:pt x="1032" y="1663"/>
                </a:cubicBezTo>
                <a:cubicBezTo>
                  <a:pt x="1032" y="1663"/>
                  <a:pt x="1032" y="1663"/>
                  <a:pt x="1032" y="1663"/>
                </a:cubicBezTo>
                <a:cubicBezTo>
                  <a:pt x="1034" y="1664"/>
                  <a:pt x="1035" y="1665"/>
                  <a:pt x="1037" y="1666"/>
                </a:cubicBezTo>
                <a:close/>
                <a:moveTo>
                  <a:pt x="1030" y="1663"/>
                </a:moveTo>
                <a:cubicBezTo>
                  <a:pt x="1030" y="1697"/>
                  <a:pt x="1030" y="1697"/>
                  <a:pt x="1030" y="1697"/>
                </a:cubicBezTo>
                <a:cubicBezTo>
                  <a:pt x="1028" y="1696"/>
                  <a:pt x="1027" y="1695"/>
                  <a:pt x="1026" y="1694"/>
                </a:cubicBezTo>
                <a:cubicBezTo>
                  <a:pt x="1026" y="1663"/>
                  <a:pt x="1026" y="1663"/>
                  <a:pt x="1026" y="1663"/>
                </a:cubicBezTo>
                <a:cubicBezTo>
                  <a:pt x="1027" y="1663"/>
                  <a:pt x="1028" y="1663"/>
                  <a:pt x="1030" y="1663"/>
                </a:cubicBezTo>
                <a:close/>
                <a:moveTo>
                  <a:pt x="1020" y="1666"/>
                </a:moveTo>
                <a:cubicBezTo>
                  <a:pt x="1021" y="1665"/>
                  <a:pt x="1022" y="1664"/>
                  <a:pt x="1024" y="1664"/>
                </a:cubicBezTo>
                <a:cubicBezTo>
                  <a:pt x="1024" y="1692"/>
                  <a:pt x="1024" y="1692"/>
                  <a:pt x="1024" y="1692"/>
                </a:cubicBezTo>
                <a:cubicBezTo>
                  <a:pt x="1022" y="1691"/>
                  <a:pt x="1021" y="1690"/>
                  <a:pt x="1020" y="1689"/>
                </a:cubicBezTo>
                <a:lnTo>
                  <a:pt x="1020" y="1666"/>
                </a:lnTo>
                <a:close/>
                <a:moveTo>
                  <a:pt x="1049" y="1633"/>
                </a:moveTo>
                <a:cubicBezTo>
                  <a:pt x="1050" y="1634"/>
                  <a:pt x="1050" y="1635"/>
                  <a:pt x="1051" y="1637"/>
                </a:cubicBezTo>
                <a:cubicBezTo>
                  <a:pt x="1047" y="1641"/>
                  <a:pt x="1047" y="1641"/>
                  <a:pt x="1047" y="1641"/>
                </a:cubicBezTo>
                <a:cubicBezTo>
                  <a:pt x="1046" y="1640"/>
                  <a:pt x="1045" y="1638"/>
                  <a:pt x="1044" y="1637"/>
                </a:cubicBezTo>
                <a:lnTo>
                  <a:pt x="1049" y="1633"/>
                </a:lnTo>
                <a:close/>
                <a:moveTo>
                  <a:pt x="1028" y="1601"/>
                </a:moveTo>
                <a:cubicBezTo>
                  <a:pt x="1025" y="1597"/>
                  <a:pt x="1006" y="1577"/>
                  <a:pt x="1010" y="1571"/>
                </a:cubicBezTo>
                <a:cubicBezTo>
                  <a:pt x="1017" y="1579"/>
                  <a:pt x="1017" y="1579"/>
                  <a:pt x="1017" y="1579"/>
                </a:cubicBezTo>
                <a:cubicBezTo>
                  <a:pt x="1016" y="1579"/>
                  <a:pt x="1015" y="1580"/>
                  <a:pt x="1015" y="1581"/>
                </a:cubicBezTo>
                <a:cubicBezTo>
                  <a:pt x="1015" y="1583"/>
                  <a:pt x="1017" y="1585"/>
                  <a:pt x="1019" y="1585"/>
                </a:cubicBezTo>
                <a:cubicBezTo>
                  <a:pt x="1020" y="1585"/>
                  <a:pt x="1021" y="1585"/>
                  <a:pt x="1021" y="1585"/>
                </a:cubicBezTo>
                <a:cubicBezTo>
                  <a:pt x="1028" y="1592"/>
                  <a:pt x="1028" y="1592"/>
                  <a:pt x="1028" y="1592"/>
                </a:cubicBezTo>
                <a:cubicBezTo>
                  <a:pt x="1028" y="1593"/>
                  <a:pt x="1027" y="1594"/>
                  <a:pt x="1027" y="1594"/>
                </a:cubicBezTo>
                <a:cubicBezTo>
                  <a:pt x="1027" y="1597"/>
                  <a:pt x="1029" y="1598"/>
                  <a:pt x="1031" y="1598"/>
                </a:cubicBezTo>
                <a:cubicBezTo>
                  <a:pt x="1032" y="1598"/>
                  <a:pt x="1033" y="1598"/>
                  <a:pt x="1033" y="1598"/>
                </a:cubicBezTo>
                <a:cubicBezTo>
                  <a:pt x="1037" y="1604"/>
                  <a:pt x="1050" y="1626"/>
                  <a:pt x="1050" y="1626"/>
                </a:cubicBezTo>
                <a:cubicBezTo>
                  <a:pt x="1050" y="1626"/>
                  <a:pt x="1051" y="1628"/>
                  <a:pt x="1052" y="1631"/>
                </a:cubicBezTo>
                <a:cubicBezTo>
                  <a:pt x="1045" y="1620"/>
                  <a:pt x="1037" y="1611"/>
                  <a:pt x="1028" y="1601"/>
                </a:cubicBezTo>
                <a:close/>
                <a:moveTo>
                  <a:pt x="1034" y="1597"/>
                </a:moveTo>
                <a:cubicBezTo>
                  <a:pt x="1035" y="1596"/>
                  <a:pt x="1035" y="1595"/>
                  <a:pt x="1035" y="1594"/>
                </a:cubicBezTo>
                <a:cubicBezTo>
                  <a:pt x="1035" y="1592"/>
                  <a:pt x="1034" y="1590"/>
                  <a:pt x="1031" y="1590"/>
                </a:cubicBezTo>
                <a:cubicBezTo>
                  <a:pt x="1031" y="1590"/>
                  <a:pt x="1030" y="1591"/>
                  <a:pt x="1029" y="1591"/>
                </a:cubicBezTo>
                <a:cubicBezTo>
                  <a:pt x="1023" y="1583"/>
                  <a:pt x="1023" y="1583"/>
                  <a:pt x="1023" y="1583"/>
                </a:cubicBezTo>
                <a:cubicBezTo>
                  <a:pt x="1023" y="1583"/>
                  <a:pt x="1023" y="1582"/>
                  <a:pt x="1023" y="1581"/>
                </a:cubicBezTo>
                <a:cubicBezTo>
                  <a:pt x="1023" y="1579"/>
                  <a:pt x="1022" y="1577"/>
                  <a:pt x="1019" y="1577"/>
                </a:cubicBezTo>
                <a:cubicBezTo>
                  <a:pt x="1019" y="1577"/>
                  <a:pt x="1019" y="1577"/>
                  <a:pt x="1018" y="1577"/>
                </a:cubicBezTo>
                <a:cubicBezTo>
                  <a:pt x="1012" y="1570"/>
                  <a:pt x="1012" y="1570"/>
                  <a:pt x="1012" y="1570"/>
                </a:cubicBezTo>
                <a:cubicBezTo>
                  <a:pt x="1026" y="1569"/>
                  <a:pt x="1039" y="1595"/>
                  <a:pt x="1044" y="1605"/>
                </a:cubicBezTo>
                <a:cubicBezTo>
                  <a:pt x="1050" y="1616"/>
                  <a:pt x="1055" y="1626"/>
                  <a:pt x="1059" y="1637"/>
                </a:cubicBezTo>
                <a:cubicBezTo>
                  <a:pt x="1051" y="1619"/>
                  <a:pt x="1037" y="1601"/>
                  <a:pt x="1034" y="1597"/>
                </a:cubicBezTo>
                <a:close/>
                <a:moveTo>
                  <a:pt x="1057" y="1623"/>
                </a:moveTo>
                <a:cubicBezTo>
                  <a:pt x="1062" y="1619"/>
                  <a:pt x="1062" y="1619"/>
                  <a:pt x="1062" y="1619"/>
                </a:cubicBezTo>
                <a:cubicBezTo>
                  <a:pt x="1063" y="1620"/>
                  <a:pt x="1064" y="1622"/>
                  <a:pt x="1064" y="1623"/>
                </a:cubicBezTo>
                <a:cubicBezTo>
                  <a:pt x="1059" y="1627"/>
                  <a:pt x="1059" y="1627"/>
                  <a:pt x="1059" y="1627"/>
                </a:cubicBezTo>
                <a:cubicBezTo>
                  <a:pt x="1058" y="1626"/>
                  <a:pt x="1058" y="1624"/>
                  <a:pt x="1057" y="1623"/>
                </a:cubicBezTo>
                <a:close/>
                <a:moveTo>
                  <a:pt x="1064" y="1587"/>
                </a:moveTo>
                <a:cubicBezTo>
                  <a:pt x="1063" y="1586"/>
                  <a:pt x="1062" y="1584"/>
                  <a:pt x="1061" y="1583"/>
                </a:cubicBezTo>
                <a:cubicBezTo>
                  <a:pt x="1065" y="1580"/>
                  <a:pt x="1065" y="1580"/>
                  <a:pt x="1065" y="1580"/>
                </a:cubicBezTo>
                <a:cubicBezTo>
                  <a:pt x="1065" y="1580"/>
                  <a:pt x="1066" y="1580"/>
                  <a:pt x="1066" y="1581"/>
                </a:cubicBezTo>
                <a:lnTo>
                  <a:pt x="1064" y="1587"/>
                </a:lnTo>
                <a:close/>
                <a:moveTo>
                  <a:pt x="1059" y="1455"/>
                </a:moveTo>
                <a:cubicBezTo>
                  <a:pt x="1057" y="1451"/>
                  <a:pt x="1055" y="1447"/>
                  <a:pt x="1054" y="1443"/>
                </a:cubicBezTo>
                <a:cubicBezTo>
                  <a:pt x="1054" y="1402"/>
                  <a:pt x="1054" y="1402"/>
                  <a:pt x="1054" y="1402"/>
                </a:cubicBezTo>
                <a:cubicBezTo>
                  <a:pt x="1055" y="1407"/>
                  <a:pt x="1057" y="1411"/>
                  <a:pt x="1059" y="1415"/>
                </a:cubicBezTo>
                <a:lnTo>
                  <a:pt x="1059" y="1455"/>
                </a:lnTo>
                <a:close/>
                <a:moveTo>
                  <a:pt x="1049" y="1380"/>
                </a:moveTo>
                <a:cubicBezTo>
                  <a:pt x="1052" y="1380"/>
                  <a:pt x="1055" y="1381"/>
                  <a:pt x="1058" y="1382"/>
                </a:cubicBezTo>
                <a:cubicBezTo>
                  <a:pt x="1057" y="1384"/>
                  <a:pt x="1055" y="1387"/>
                  <a:pt x="1054" y="1389"/>
                </a:cubicBezTo>
                <a:cubicBezTo>
                  <a:pt x="1052" y="1386"/>
                  <a:pt x="1051" y="1383"/>
                  <a:pt x="1049" y="1380"/>
                </a:cubicBezTo>
                <a:close/>
                <a:moveTo>
                  <a:pt x="1038" y="1358"/>
                </a:moveTo>
                <a:cubicBezTo>
                  <a:pt x="1036" y="1353"/>
                  <a:pt x="1033" y="1349"/>
                  <a:pt x="1030" y="1344"/>
                </a:cubicBezTo>
                <a:cubicBezTo>
                  <a:pt x="1034" y="1345"/>
                  <a:pt x="1038" y="1346"/>
                  <a:pt x="1042" y="1346"/>
                </a:cubicBezTo>
                <a:cubicBezTo>
                  <a:pt x="1044" y="1347"/>
                  <a:pt x="1040" y="1354"/>
                  <a:pt x="1038" y="1358"/>
                </a:cubicBezTo>
                <a:close/>
                <a:moveTo>
                  <a:pt x="1041" y="1263"/>
                </a:moveTo>
                <a:cubicBezTo>
                  <a:pt x="1041" y="1265"/>
                  <a:pt x="1040" y="1266"/>
                  <a:pt x="1040" y="1267"/>
                </a:cubicBezTo>
                <a:cubicBezTo>
                  <a:pt x="1036" y="1266"/>
                  <a:pt x="1036" y="1266"/>
                  <a:pt x="1036" y="1266"/>
                </a:cubicBezTo>
                <a:cubicBezTo>
                  <a:pt x="1037" y="1264"/>
                  <a:pt x="1037" y="1263"/>
                  <a:pt x="1038" y="1262"/>
                </a:cubicBezTo>
                <a:lnTo>
                  <a:pt x="1041" y="1263"/>
                </a:lnTo>
                <a:close/>
                <a:moveTo>
                  <a:pt x="1039" y="1269"/>
                </a:moveTo>
                <a:cubicBezTo>
                  <a:pt x="1039" y="1270"/>
                  <a:pt x="1039" y="1271"/>
                  <a:pt x="1039" y="1272"/>
                </a:cubicBezTo>
                <a:cubicBezTo>
                  <a:pt x="1034" y="1270"/>
                  <a:pt x="1034" y="1270"/>
                  <a:pt x="1034" y="1270"/>
                </a:cubicBezTo>
                <a:cubicBezTo>
                  <a:pt x="1035" y="1269"/>
                  <a:pt x="1035" y="1269"/>
                  <a:pt x="1035" y="1268"/>
                </a:cubicBezTo>
                <a:lnTo>
                  <a:pt x="1039" y="1269"/>
                </a:lnTo>
                <a:close/>
                <a:moveTo>
                  <a:pt x="1038" y="1274"/>
                </a:moveTo>
                <a:cubicBezTo>
                  <a:pt x="1037" y="1280"/>
                  <a:pt x="1036" y="1285"/>
                  <a:pt x="1035" y="1290"/>
                </a:cubicBezTo>
                <a:cubicBezTo>
                  <a:pt x="1034" y="1272"/>
                  <a:pt x="1034" y="1272"/>
                  <a:pt x="1034" y="1272"/>
                </a:cubicBezTo>
                <a:lnTo>
                  <a:pt x="1038" y="1274"/>
                </a:lnTo>
                <a:close/>
                <a:moveTo>
                  <a:pt x="1042" y="1343"/>
                </a:moveTo>
                <a:cubicBezTo>
                  <a:pt x="1038" y="1342"/>
                  <a:pt x="1034" y="1341"/>
                  <a:pt x="1031" y="1341"/>
                </a:cubicBezTo>
                <a:cubicBezTo>
                  <a:pt x="1028" y="1340"/>
                  <a:pt x="1030" y="1332"/>
                  <a:pt x="1031" y="1326"/>
                </a:cubicBezTo>
                <a:cubicBezTo>
                  <a:pt x="1035" y="1331"/>
                  <a:pt x="1039" y="1337"/>
                  <a:pt x="1042" y="1343"/>
                </a:cubicBezTo>
                <a:close/>
                <a:moveTo>
                  <a:pt x="1031" y="1182"/>
                </a:moveTo>
                <a:cubicBezTo>
                  <a:pt x="1022" y="1180"/>
                  <a:pt x="1022" y="1180"/>
                  <a:pt x="1022" y="1180"/>
                </a:cubicBezTo>
                <a:cubicBezTo>
                  <a:pt x="1022" y="1178"/>
                  <a:pt x="1023" y="1177"/>
                  <a:pt x="1023" y="1175"/>
                </a:cubicBezTo>
                <a:cubicBezTo>
                  <a:pt x="1032" y="1178"/>
                  <a:pt x="1032" y="1178"/>
                  <a:pt x="1032" y="1178"/>
                </a:cubicBezTo>
                <a:cubicBezTo>
                  <a:pt x="1032" y="1179"/>
                  <a:pt x="1031" y="1181"/>
                  <a:pt x="1031" y="1182"/>
                </a:cubicBezTo>
                <a:close/>
                <a:moveTo>
                  <a:pt x="1023" y="1173"/>
                </a:moveTo>
                <a:cubicBezTo>
                  <a:pt x="1024" y="1172"/>
                  <a:pt x="1024" y="1170"/>
                  <a:pt x="1025" y="1169"/>
                </a:cubicBezTo>
                <a:cubicBezTo>
                  <a:pt x="1034" y="1172"/>
                  <a:pt x="1034" y="1172"/>
                  <a:pt x="1034" y="1172"/>
                </a:cubicBezTo>
                <a:cubicBezTo>
                  <a:pt x="1034" y="1173"/>
                  <a:pt x="1033" y="1174"/>
                  <a:pt x="1033" y="1175"/>
                </a:cubicBezTo>
                <a:cubicBezTo>
                  <a:pt x="1033" y="1175"/>
                  <a:pt x="1033" y="1175"/>
                  <a:pt x="1033" y="1176"/>
                </a:cubicBezTo>
                <a:lnTo>
                  <a:pt x="1023" y="1173"/>
                </a:lnTo>
                <a:close/>
                <a:moveTo>
                  <a:pt x="1025" y="1167"/>
                </a:moveTo>
                <a:cubicBezTo>
                  <a:pt x="1026" y="1166"/>
                  <a:pt x="1026" y="1164"/>
                  <a:pt x="1027" y="1163"/>
                </a:cubicBezTo>
                <a:cubicBezTo>
                  <a:pt x="1036" y="1167"/>
                  <a:pt x="1036" y="1167"/>
                  <a:pt x="1036" y="1167"/>
                </a:cubicBezTo>
                <a:cubicBezTo>
                  <a:pt x="1035" y="1168"/>
                  <a:pt x="1035" y="1169"/>
                  <a:pt x="1035" y="1171"/>
                </a:cubicBezTo>
                <a:lnTo>
                  <a:pt x="1025" y="1167"/>
                </a:lnTo>
                <a:close/>
                <a:moveTo>
                  <a:pt x="1027" y="1161"/>
                </a:moveTo>
                <a:cubicBezTo>
                  <a:pt x="1028" y="1160"/>
                  <a:pt x="1029" y="1158"/>
                  <a:pt x="1029" y="1156"/>
                </a:cubicBezTo>
                <a:cubicBezTo>
                  <a:pt x="1038" y="1161"/>
                  <a:pt x="1038" y="1161"/>
                  <a:pt x="1038" y="1161"/>
                </a:cubicBezTo>
                <a:cubicBezTo>
                  <a:pt x="1038" y="1162"/>
                  <a:pt x="1037" y="1164"/>
                  <a:pt x="1036" y="1165"/>
                </a:cubicBezTo>
                <a:lnTo>
                  <a:pt x="1027" y="1161"/>
                </a:lnTo>
                <a:close/>
                <a:moveTo>
                  <a:pt x="1030" y="1155"/>
                </a:moveTo>
                <a:cubicBezTo>
                  <a:pt x="1031" y="1153"/>
                  <a:pt x="1032" y="1152"/>
                  <a:pt x="1032" y="1151"/>
                </a:cubicBezTo>
                <a:cubicBezTo>
                  <a:pt x="1041" y="1155"/>
                  <a:pt x="1041" y="1155"/>
                  <a:pt x="1041" y="1155"/>
                </a:cubicBezTo>
                <a:cubicBezTo>
                  <a:pt x="1040" y="1156"/>
                  <a:pt x="1040" y="1158"/>
                  <a:pt x="1039" y="1159"/>
                </a:cubicBezTo>
                <a:lnTo>
                  <a:pt x="1030" y="1155"/>
                </a:lnTo>
                <a:close/>
                <a:moveTo>
                  <a:pt x="1033" y="1149"/>
                </a:moveTo>
                <a:cubicBezTo>
                  <a:pt x="1034" y="1147"/>
                  <a:pt x="1035" y="1146"/>
                  <a:pt x="1036" y="1145"/>
                </a:cubicBezTo>
                <a:cubicBezTo>
                  <a:pt x="1044" y="1150"/>
                  <a:pt x="1044" y="1150"/>
                  <a:pt x="1044" y="1150"/>
                </a:cubicBezTo>
                <a:cubicBezTo>
                  <a:pt x="1043" y="1151"/>
                  <a:pt x="1043" y="1152"/>
                  <a:pt x="1042" y="1153"/>
                </a:cubicBezTo>
                <a:lnTo>
                  <a:pt x="1033" y="1149"/>
                </a:lnTo>
                <a:close/>
                <a:moveTo>
                  <a:pt x="1049" y="1086"/>
                </a:moveTo>
                <a:cubicBezTo>
                  <a:pt x="1049" y="1087"/>
                  <a:pt x="1048" y="1088"/>
                  <a:pt x="1048" y="1088"/>
                </a:cubicBezTo>
                <a:cubicBezTo>
                  <a:pt x="1044" y="1087"/>
                  <a:pt x="1044" y="1087"/>
                  <a:pt x="1044" y="1087"/>
                </a:cubicBezTo>
                <a:cubicBezTo>
                  <a:pt x="1045" y="1086"/>
                  <a:pt x="1045" y="1086"/>
                  <a:pt x="1045" y="1085"/>
                </a:cubicBezTo>
                <a:lnTo>
                  <a:pt x="1049" y="1086"/>
                </a:lnTo>
                <a:close/>
                <a:moveTo>
                  <a:pt x="1046" y="1083"/>
                </a:moveTo>
                <a:cubicBezTo>
                  <a:pt x="1047" y="1082"/>
                  <a:pt x="1047" y="1081"/>
                  <a:pt x="1048" y="1080"/>
                </a:cubicBezTo>
                <a:cubicBezTo>
                  <a:pt x="1052" y="1081"/>
                  <a:pt x="1052" y="1081"/>
                  <a:pt x="1052" y="1081"/>
                </a:cubicBezTo>
                <a:cubicBezTo>
                  <a:pt x="1052" y="1082"/>
                  <a:pt x="1051" y="1083"/>
                  <a:pt x="1050" y="1084"/>
                </a:cubicBezTo>
                <a:lnTo>
                  <a:pt x="1046" y="1083"/>
                </a:lnTo>
                <a:close/>
                <a:moveTo>
                  <a:pt x="1047" y="1090"/>
                </a:moveTo>
                <a:cubicBezTo>
                  <a:pt x="1047" y="1091"/>
                  <a:pt x="1046" y="1092"/>
                  <a:pt x="1046" y="1093"/>
                </a:cubicBezTo>
                <a:cubicBezTo>
                  <a:pt x="1042" y="1092"/>
                  <a:pt x="1042" y="1092"/>
                  <a:pt x="1042" y="1092"/>
                </a:cubicBezTo>
                <a:cubicBezTo>
                  <a:pt x="1042" y="1091"/>
                  <a:pt x="1043" y="1090"/>
                  <a:pt x="1043" y="1089"/>
                </a:cubicBezTo>
                <a:lnTo>
                  <a:pt x="1047" y="1090"/>
                </a:lnTo>
                <a:close/>
                <a:moveTo>
                  <a:pt x="1044" y="1095"/>
                </a:moveTo>
                <a:cubicBezTo>
                  <a:pt x="1044" y="1095"/>
                  <a:pt x="1044" y="1096"/>
                  <a:pt x="1043" y="1096"/>
                </a:cubicBezTo>
                <a:cubicBezTo>
                  <a:pt x="1040" y="1095"/>
                  <a:pt x="1040" y="1095"/>
                  <a:pt x="1040" y="1095"/>
                </a:cubicBezTo>
                <a:cubicBezTo>
                  <a:pt x="1040" y="1095"/>
                  <a:pt x="1041" y="1094"/>
                  <a:pt x="1041" y="1093"/>
                </a:cubicBezTo>
                <a:lnTo>
                  <a:pt x="1044" y="1095"/>
                </a:lnTo>
                <a:close/>
                <a:moveTo>
                  <a:pt x="1043" y="1115"/>
                </a:moveTo>
                <a:cubicBezTo>
                  <a:pt x="1043" y="1115"/>
                  <a:pt x="1043" y="1115"/>
                  <a:pt x="1043" y="1115"/>
                </a:cubicBezTo>
                <a:cubicBezTo>
                  <a:pt x="1043" y="1115"/>
                  <a:pt x="1043" y="1116"/>
                  <a:pt x="1043" y="1116"/>
                </a:cubicBezTo>
                <a:cubicBezTo>
                  <a:pt x="1043" y="1115"/>
                  <a:pt x="1043" y="1115"/>
                  <a:pt x="1043" y="1115"/>
                </a:cubicBezTo>
                <a:close/>
                <a:moveTo>
                  <a:pt x="1042" y="1098"/>
                </a:moveTo>
                <a:cubicBezTo>
                  <a:pt x="1042" y="1099"/>
                  <a:pt x="1041" y="1100"/>
                  <a:pt x="1041" y="1100"/>
                </a:cubicBezTo>
                <a:cubicBezTo>
                  <a:pt x="1037" y="1099"/>
                  <a:pt x="1037" y="1099"/>
                  <a:pt x="1037" y="1099"/>
                </a:cubicBezTo>
                <a:cubicBezTo>
                  <a:pt x="1038" y="1099"/>
                  <a:pt x="1038" y="1098"/>
                  <a:pt x="1039" y="1097"/>
                </a:cubicBezTo>
                <a:lnTo>
                  <a:pt x="1042" y="1098"/>
                </a:lnTo>
                <a:close/>
                <a:moveTo>
                  <a:pt x="1040" y="1102"/>
                </a:moveTo>
                <a:cubicBezTo>
                  <a:pt x="1039" y="1103"/>
                  <a:pt x="1039" y="1104"/>
                  <a:pt x="1038" y="1105"/>
                </a:cubicBezTo>
                <a:cubicBezTo>
                  <a:pt x="1035" y="1104"/>
                  <a:pt x="1035" y="1104"/>
                  <a:pt x="1035" y="1104"/>
                </a:cubicBezTo>
                <a:cubicBezTo>
                  <a:pt x="1035" y="1103"/>
                  <a:pt x="1036" y="1102"/>
                  <a:pt x="1036" y="1101"/>
                </a:cubicBezTo>
                <a:lnTo>
                  <a:pt x="1040" y="1102"/>
                </a:lnTo>
                <a:close/>
                <a:moveTo>
                  <a:pt x="1037" y="1107"/>
                </a:moveTo>
                <a:cubicBezTo>
                  <a:pt x="1036" y="1108"/>
                  <a:pt x="1036" y="1108"/>
                  <a:pt x="1035" y="1109"/>
                </a:cubicBezTo>
                <a:cubicBezTo>
                  <a:pt x="1032" y="1108"/>
                  <a:pt x="1032" y="1108"/>
                  <a:pt x="1032" y="1108"/>
                </a:cubicBezTo>
                <a:cubicBezTo>
                  <a:pt x="1033" y="1108"/>
                  <a:pt x="1033" y="1107"/>
                  <a:pt x="1034" y="1106"/>
                </a:cubicBezTo>
                <a:lnTo>
                  <a:pt x="1037" y="1107"/>
                </a:lnTo>
                <a:close/>
                <a:moveTo>
                  <a:pt x="1037" y="1143"/>
                </a:moveTo>
                <a:cubicBezTo>
                  <a:pt x="1038" y="1142"/>
                  <a:pt x="1039" y="1141"/>
                  <a:pt x="1039" y="1140"/>
                </a:cubicBezTo>
                <a:cubicBezTo>
                  <a:pt x="1047" y="1147"/>
                  <a:pt x="1047" y="1147"/>
                  <a:pt x="1047" y="1147"/>
                </a:cubicBezTo>
                <a:cubicBezTo>
                  <a:pt x="1046" y="1147"/>
                  <a:pt x="1046" y="1148"/>
                  <a:pt x="1045" y="1148"/>
                </a:cubicBezTo>
                <a:lnTo>
                  <a:pt x="1037" y="1143"/>
                </a:lnTo>
                <a:close/>
                <a:moveTo>
                  <a:pt x="1040" y="1139"/>
                </a:moveTo>
                <a:cubicBezTo>
                  <a:pt x="1042" y="1138"/>
                  <a:pt x="1043" y="1136"/>
                  <a:pt x="1044" y="1135"/>
                </a:cubicBezTo>
                <a:cubicBezTo>
                  <a:pt x="1050" y="1143"/>
                  <a:pt x="1050" y="1143"/>
                  <a:pt x="1050" y="1143"/>
                </a:cubicBezTo>
                <a:cubicBezTo>
                  <a:pt x="1050" y="1143"/>
                  <a:pt x="1049" y="1144"/>
                  <a:pt x="1049" y="1144"/>
                </a:cubicBezTo>
                <a:cubicBezTo>
                  <a:pt x="1048" y="1145"/>
                  <a:pt x="1048" y="1145"/>
                  <a:pt x="1048" y="1145"/>
                </a:cubicBezTo>
                <a:lnTo>
                  <a:pt x="1040" y="1139"/>
                </a:lnTo>
                <a:close/>
                <a:moveTo>
                  <a:pt x="1045" y="1134"/>
                </a:moveTo>
                <a:cubicBezTo>
                  <a:pt x="1046" y="1133"/>
                  <a:pt x="1047" y="1132"/>
                  <a:pt x="1048" y="1132"/>
                </a:cubicBezTo>
                <a:cubicBezTo>
                  <a:pt x="1054" y="1139"/>
                  <a:pt x="1054" y="1139"/>
                  <a:pt x="1054" y="1139"/>
                </a:cubicBezTo>
                <a:cubicBezTo>
                  <a:pt x="1053" y="1140"/>
                  <a:pt x="1053" y="1141"/>
                  <a:pt x="1052" y="1141"/>
                </a:cubicBezTo>
                <a:lnTo>
                  <a:pt x="1045" y="1134"/>
                </a:lnTo>
                <a:close/>
                <a:moveTo>
                  <a:pt x="1050" y="1130"/>
                </a:moveTo>
                <a:cubicBezTo>
                  <a:pt x="1051" y="1130"/>
                  <a:pt x="1052" y="1129"/>
                  <a:pt x="1053" y="1128"/>
                </a:cubicBezTo>
                <a:cubicBezTo>
                  <a:pt x="1058" y="1137"/>
                  <a:pt x="1058" y="1137"/>
                  <a:pt x="1058" y="1137"/>
                </a:cubicBezTo>
                <a:cubicBezTo>
                  <a:pt x="1057" y="1137"/>
                  <a:pt x="1056" y="1138"/>
                  <a:pt x="1056" y="1138"/>
                </a:cubicBezTo>
                <a:lnTo>
                  <a:pt x="1050" y="1130"/>
                </a:lnTo>
                <a:close/>
                <a:moveTo>
                  <a:pt x="1053" y="1079"/>
                </a:moveTo>
                <a:cubicBezTo>
                  <a:pt x="1049" y="1078"/>
                  <a:pt x="1049" y="1078"/>
                  <a:pt x="1049" y="1078"/>
                </a:cubicBezTo>
                <a:cubicBezTo>
                  <a:pt x="1049" y="1077"/>
                  <a:pt x="1049" y="1077"/>
                  <a:pt x="1049" y="1076"/>
                </a:cubicBezTo>
                <a:cubicBezTo>
                  <a:pt x="1054" y="1077"/>
                  <a:pt x="1054" y="1077"/>
                  <a:pt x="1054" y="1077"/>
                </a:cubicBezTo>
                <a:cubicBezTo>
                  <a:pt x="1054" y="1078"/>
                  <a:pt x="1053" y="1079"/>
                  <a:pt x="1053" y="1079"/>
                </a:cubicBezTo>
                <a:close/>
                <a:moveTo>
                  <a:pt x="1031" y="1110"/>
                </a:moveTo>
                <a:cubicBezTo>
                  <a:pt x="1034" y="1111"/>
                  <a:pt x="1034" y="1111"/>
                  <a:pt x="1034" y="1111"/>
                </a:cubicBezTo>
                <a:cubicBezTo>
                  <a:pt x="1033" y="1113"/>
                  <a:pt x="1031" y="1116"/>
                  <a:pt x="1030" y="1118"/>
                </a:cubicBezTo>
                <a:cubicBezTo>
                  <a:pt x="1028" y="1114"/>
                  <a:pt x="1028" y="1114"/>
                  <a:pt x="1028" y="1114"/>
                </a:cubicBezTo>
                <a:cubicBezTo>
                  <a:pt x="1029" y="1113"/>
                  <a:pt x="1030" y="1112"/>
                  <a:pt x="1031" y="1110"/>
                </a:cubicBezTo>
                <a:close/>
                <a:moveTo>
                  <a:pt x="1028" y="1120"/>
                </a:moveTo>
                <a:cubicBezTo>
                  <a:pt x="1026" y="1123"/>
                  <a:pt x="1025" y="1125"/>
                  <a:pt x="1023" y="1128"/>
                </a:cubicBezTo>
                <a:cubicBezTo>
                  <a:pt x="1026" y="1118"/>
                  <a:pt x="1026" y="1118"/>
                  <a:pt x="1026" y="1118"/>
                </a:cubicBezTo>
                <a:cubicBezTo>
                  <a:pt x="1026" y="1118"/>
                  <a:pt x="1027" y="1117"/>
                  <a:pt x="1027" y="1116"/>
                </a:cubicBezTo>
                <a:lnTo>
                  <a:pt x="1028" y="1120"/>
                </a:lnTo>
                <a:close/>
                <a:moveTo>
                  <a:pt x="1024" y="1085"/>
                </a:moveTo>
                <a:cubicBezTo>
                  <a:pt x="1024" y="1084"/>
                  <a:pt x="1024" y="1083"/>
                  <a:pt x="1024" y="1082"/>
                </a:cubicBezTo>
                <a:cubicBezTo>
                  <a:pt x="1028" y="1083"/>
                  <a:pt x="1028" y="1083"/>
                  <a:pt x="1028" y="1083"/>
                </a:cubicBezTo>
                <a:cubicBezTo>
                  <a:pt x="1028" y="1084"/>
                  <a:pt x="1028" y="1085"/>
                  <a:pt x="1028" y="1086"/>
                </a:cubicBezTo>
                <a:lnTo>
                  <a:pt x="1024" y="1085"/>
                </a:lnTo>
                <a:close/>
                <a:moveTo>
                  <a:pt x="1025" y="1080"/>
                </a:moveTo>
                <a:cubicBezTo>
                  <a:pt x="1025" y="1080"/>
                  <a:pt x="1025" y="1079"/>
                  <a:pt x="1025" y="1079"/>
                </a:cubicBezTo>
                <a:cubicBezTo>
                  <a:pt x="1025" y="1078"/>
                  <a:pt x="1025" y="1077"/>
                  <a:pt x="1026" y="1076"/>
                </a:cubicBezTo>
                <a:cubicBezTo>
                  <a:pt x="1030" y="1078"/>
                  <a:pt x="1030" y="1078"/>
                  <a:pt x="1030" y="1078"/>
                </a:cubicBezTo>
                <a:cubicBezTo>
                  <a:pt x="1029" y="1079"/>
                  <a:pt x="1029" y="1080"/>
                  <a:pt x="1029" y="1081"/>
                </a:cubicBezTo>
                <a:lnTo>
                  <a:pt x="1025" y="1080"/>
                </a:lnTo>
                <a:close/>
                <a:moveTo>
                  <a:pt x="1026" y="1074"/>
                </a:moveTo>
                <a:cubicBezTo>
                  <a:pt x="1026" y="1073"/>
                  <a:pt x="1027" y="1072"/>
                  <a:pt x="1027" y="1070"/>
                </a:cubicBezTo>
                <a:cubicBezTo>
                  <a:pt x="1031" y="1072"/>
                  <a:pt x="1031" y="1072"/>
                  <a:pt x="1031" y="1072"/>
                </a:cubicBezTo>
                <a:cubicBezTo>
                  <a:pt x="1031" y="1073"/>
                  <a:pt x="1030" y="1075"/>
                  <a:pt x="1030" y="1076"/>
                </a:cubicBezTo>
                <a:lnTo>
                  <a:pt x="1026" y="1074"/>
                </a:lnTo>
                <a:close/>
                <a:moveTo>
                  <a:pt x="1021" y="1052"/>
                </a:moveTo>
                <a:cubicBezTo>
                  <a:pt x="1020" y="1035"/>
                  <a:pt x="1018" y="1011"/>
                  <a:pt x="1008" y="993"/>
                </a:cubicBezTo>
                <a:cubicBezTo>
                  <a:pt x="1028" y="990"/>
                  <a:pt x="1028" y="990"/>
                  <a:pt x="1028" y="990"/>
                </a:cubicBezTo>
                <a:cubicBezTo>
                  <a:pt x="1026" y="1010"/>
                  <a:pt x="1023" y="1032"/>
                  <a:pt x="1021" y="1052"/>
                </a:cubicBezTo>
                <a:close/>
                <a:moveTo>
                  <a:pt x="1008" y="1175"/>
                </a:moveTo>
                <a:cubicBezTo>
                  <a:pt x="1007" y="1173"/>
                  <a:pt x="1007" y="1172"/>
                  <a:pt x="1007" y="1170"/>
                </a:cubicBezTo>
                <a:cubicBezTo>
                  <a:pt x="1009" y="1170"/>
                  <a:pt x="1009" y="1170"/>
                  <a:pt x="1009" y="1170"/>
                </a:cubicBezTo>
                <a:cubicBezTo>
                  <a:pt x="1009" y="1172"/>
                  <a:pt x="1009" y="1173"/>
                  <a:pt x="1009" y="1175"/>
                </a:cubicBezTo>
                <a:lnTo>
                  <a:pt x="1008" y="1175"/>
                </a:lnTo>
                <a:close/>
                <a:moveTo>
                  <a:pt x="1009" y="1177"/>
                </a:moveTo>
                <a:cubicBezTo>
                  <a:pt x="1009" y="1179"/>
                  <a:pt x="1009" y="1180"/>
                  <a:pt x="1009" y="1182"/>
                </a:cubicBezTo>
                <a:cubicBezTo>
                  <a:pt x="1009" y="1183"/>
                  <a:pt x="1009" y="1185"/>
                  <a:pt x="1009" y="1187"/>
                </a:cubicBezTo>
                <a:cubicBezTo>
                  <a:pt x="1008" y="1184"/>
                  <a:pt x="1008" y="1180"/>
                  <a:pt x="1008" y="1177"/>
                </a:cubicBezTo>
                <a:lnTo>
                  <a:pt x="1009" y="1177"/>
                </a:lnTo>
                <a:close/>
                <a:moveTo>
                  <a:pt x="1007" y="1168"/>
                </a:moveTo>
                <a:cubicBezTo>
                  <a:pt x="1007" y="1165"/>
                  <a:pt x="1006" y="1163"/>
                  <a:pt x="1006" y="1160"/>
                </a:cubicBezTo>
                <a:cubicBezTo>
                  <a:pt x="1009" y="1160"/>
                  <a:pt x="1009" y="1160"/>
                  <a:pt x="1009" y="1160"/>
                </a:cubicBezTo>
                <a:cubicBezTo>
                  <a:pt x="1009" y="1163"/>
                  <a:pt x="1009" y="1165"/>
                  <a:pt x="1009" y="1168"/>
                </a:cubicBezTo>
                <a:lnTo>
                  <a:pt x="1007" y="1168"/>
                </a:lnTo>
                <a:close/>
                <a:moveTo>
                  <a:pt x="1006" y="1158"/>
                </a:moveTo>
                <a:cubicBezTo>
                  <a:pt x="1006" y="1157"/>
                  <a:pt x="1006" y="1155"/>
                  <a:pt x="1006" y="1153"/>
                </a:cubicBezTo>
                <a:cubicBezTo>
                  <a:pt x="1009" y="1153"/>
                  <a:pt x="1009" y="1153"/>
                  <a:pt x="1009" y="1153"/>
                </a:cubicBezTo>
                <a:cubicBezTo>
                  <a:pt x="1009" y="1155"/>
                  <a:pt x="1009" y="1157"/>
                  <a:pt x="1009" y="1158"/>
                </a:cubicBezTo>
                <a:lnTo>
                  <a:pt x="1006" y="1158"/>
                </a:lnTo>
                <a:close/>
                <a:moveTo>
                  <a:pt x="1007" y="1218"/>
                </a:moveTo>
                <a:cubicBezTo>
                  <a:pt x="1007" y="1219"/>
                  <a:pt x="1008" y="1220"/>
                  <a:pt x="1008" y="1222"/>
                </a:cubicBezTo>
                <a:cubicBezTo>
                  <a:pt x="1005" y="1223"/>
                  <a:pt x="1005" y="1223"/>
                  <a:pt x="1005" y="1223"/>
                </a:cubicBezTo>
                <a:cubicBezTo>
                  <a:pt x="1004" y="1222"/>
                  <a:pt x="1004" y="1221"/>
                  <a:pt x="1003" y="1220"/>
                </a:cubicBezTo>
                <a:lnTo>
                  <a:pt x="1007" y="1218"/>
                </a:lnTo>
                <a:close/>
                <a:moveTo>
                  <a:pt x="1009" y="1224"/>
                </a:moveTo>
                <a:cubicBezTo>
                  <a:pt x="1009" y="1224"/>
                  <a:pt x="1009" y="1224"/>
                  <a:pt x="1009" y="1224"/>
                </a:cubicBezTo>
                <a:cubicBezTo>
                  <a:pt x="1010" y="1227"/>
                  <a:pt x="1010" y="1231"/>
                  <a:pt x="1011" y="1234"/>
                </a:cubicBezTo>
                <a:cubicBezTo>
                  <a:pt x="1009" y="1231"/>
                  <a:pt x="1008" y="1228"/>
                  <a:pt x="1006" y="1225"/>
                </a:cubicBezTo>
                <a:lnTo>
                  <a:pt x="1009" y="1224"/>
                </a:lnTo>
                <a:close/>
                <a:moveTo>
                  <a:pt x="1009" y="1151"/>
                </a:moveTo>
                <a:cubicBezTo>
                  <a:pt x="1006" y="1151"/>
                  <a:pt x="1006" y="1151"/>
                  <a:pt x="1006" y="1151"/>
                </a:cubicBezTo>
                <a:cubicBezTo>
                  <a:pt x="1005" y="1150"/>
                  <a:pt x="1005" y="1148"/>
                  <a:pt x="1005" y="1147"/>
                </a:cubicBezTo>
                <a:cubicBezTo>
                  <a:pt x="1008" y="1147"/>
                  <a:pt x="1008" y="1147"/>
                  <a:pt x="1008" y="1147"/>
                </a:cubicBezTo>
                <a:cubicBezTo>
                  <a:pt x="1009" y="1148"/>
                  <a:pt x="1009" y="1150"/>
                  <a:pt x="1009" y="1151"/>
                </a:cubicBezTo>
                <a:close/>
                <a:moveTo>
                  <a:pt x="1005" y="1144"/>
                </a:moveTo>
                <a:cubicBezTo>
                  <a:pt x="1005" y="1143"/>
                  <a:pt x="1005" y="1141"/>
                  <a:pt x="1004" y="1139"/>
                </a:cubicBezTo>
                <a:cubicBezTo>
                  <a:pt x="1008" y="1139"/>
                  <a:pt x="1008" y="1139"/>
                  <a:pt x="1008" y="1139"/>
                </a:cubicBezTo>
                <a:cubicBezTo>
                  <a:pt x="1008" y="1141"/>
                  <a:pt x="1008" y="1143"/>
                  <a:pt x="1008" y="1145"/>
                </a:cubicBezTo>
                <a:lnTo>
                  <a:pt x="1005" y="1144"/>
                </a:lnTo>
                <a:close/>
                <a:moveTo>
                  <a:pt x="1008" y="1103"/>
                </a:moveTo>
                <a:cubicBezTo>
                  <a:pt x="1008" y="1104"/>
                  <a:pt x="1008" y="1106"/>
                  <a:pt x="1008" y="1108"/>
                </a:cubicBezTo>
                <a:cubicBezTo>
                  <a:pt x="1002" y="1107"/>
                  <a:pt x="1002" y="1107"/>
                  <a:pt x="1002" y="1107"/>
                </a:cubicBezTo>
                <a:cubicBezTo>
                  <a:pt x="1002" y="1105"/>
                  <a:pt x="1002" y="1104"/>
                  <a:pt x="1001" y="1102"/>
                </a:cubicBezTo>
                <a:lnTo>
                  <a:pt x="1008" y="1103"/>
                </a:lnTo>
                <a:close/>
                <a:moveTo>
                  <a:pt x="1001" y="1100"/>
                </a:moveTo>
                <a:cubicBezTo>
                  <a:pt x="1001" y="1098"/>
                  <a:pt x="1001" y="1097"/>
                  <a:pt x="1001" y="1095"/>
                </a:cubicBezTo>
                <a:cubicBezTo>
                  <a:pt x="1008" y="1094"/>
                  <a:pt x="1008" y="1094"/>
                  <a:pt x="1008" y="1094"/>
                </a:cubicBezTo>
                <a:cubicBezTo>
                  <a:pt x="1008" y="1096"/>
                  <a:pt x="1008" y="1099"/>
                  <a:pt x="1008" y="1101"/>
                </a:cubicBezTo>
                <a:lnTo>
                  <a:pt x="1001" y="1100"/>
                </a:lnTo>
                <a:close/>
                <a:moveTo>
                  <a:pt x="1008" y="1110"/>
                </a:moveTo>
                <a:cubicBezTo>
                  <a:pt x="1008" y="1112"/>
                  <a:pt x="1008" y="1114"/>
                  <a:pt x="1008" y="1116"/>
                </a:cubicBezTo>
                <a:cubicBezTo>
                  <a:pt x="1002" y="1115"/>
                  <a:pt x="1002" y="1115"/>
                  <a:pt x="1002" y="1115"/>
                </a:cubicBezTo>
                <a:cubicBezTo>
                  <a:pt x="1002" y="1113"/>
                  <a:pt x="1002" y="1111"/>
                  <a:pt x="1002" y="1109"/>
                </a:cubicBezTo>
                <a:lnTo>
                  <a:pt x="1008" y="1110"/>
                </a:lnTo>
                <a:close/>
                <a:moveTo>
                  <a:pt x="1008" y="1118"/>
                </a:moveTo>
                <a:cubicBezTo>
                  <a:pt x="1008" y="1119"/>
                  <a:pt x="1008" y="1121"/>
                  <a:pt x="1008" y="1123"/>
                </a:cubicBezTo>
                <a:cubicBezTo>
                  <a:pt x="1003" y="1122"/>
                  <a:pt x="1003" y="1122"/>
                  <a:pt x="1003" y="1122"/>
                </a:cubicBezTo>
                <a:cubicBezTo>
                  <a:pt x="1003" y="1121"/>
                  <a:pt x="1003" y="1119"/>
                  <a:pt x="1003" y="1117"/>
                </a:cubicBezTo>
                <a:lnTo>
                  <a:pt x="1008" y="1118"/>
                </a:lnTo>
                <a:close/>
                <a:moveTo>
                  <a:pt x="1008" y="1125"/>
                </a:moveTo>
                <a:cubicBezTo>
                  <a:pt x="1008" y="1127"/>
                  <a:pt x="1008" y="1129"/>
                  <a:pt x="1008" y="1130"/>
                </a:cubicBezTo>
                <a:cubicBezTo>
                  <a:pt x="1004" y="1130"/>
                  <a:pt x="1004" y="1130"/>
                  <a:pt x="1004" y="1130"/>
                </a:cubicBezTo>
                <a:cubicBezTo>
                  <a:pt x="1004" y="1128"/>
                  <a:pt x="1003" y="1126"/>
                  <a:pt x="1003" y="1125"/>
                </a:cubicBezTo>
                <a:lnTo>
                  <a:pt x="1008" y="1125"/>
                </a:lnTo>
                <a:close/>
                <a:moveTo>
                  <a:pt x="1008" y="1132"/>
                </a:moveTo>
                <a:cubicBezTo>
                  <a:pt x="1008" y="1134"/>
                  <a:pt x="1008" y="1136"/>
                  <a:pt x="1008" y="1137"/>
                </a:cubicBezTo>
                <a:cubicBezTo>
                  <a:pt x="1004" y="1137"/>
                  <a:pt x="1004" y="1137"/>
                  <a:pt x="1004" y="1137"/>
                </a:cubicBezTo>
                <a:cubicBezTo>
                  <a:pt x="1004" y="1135"/>
                  <a:pt x="1004" y="1134"/>
                  <a:pt x="1004" y="1132"/>
                </a:cubicBezTo>
                <a:lnTo>
                  <a:pt x="1008" y="1132"/>
                </a:lnTo>
                <a:close/>
                <a:moveTo>
                  <a:pt x="1008" y="1092"/>
                </a:moveTo>
                <a:cubicBezTo>
                  <a:pt x="1001" y="1093"/>
                  <a:pt x="1001" y="1093"/>
                  <a:pt x="1001" y="1093"/>
                </a:cubicBezTo>
                <a:cubicBezTo>
                  <a:pt x="1001" y="1093"/>
                  <a:pt x="1001" y="1093"/>
                  <a:pt x="1001" y="1093"/>
                </a:cubicBezTo>
                <a:cubicBezTo>
                  <a:pt x="1001" y="1091"/>
                  <a:pt x="1000" y="1088"/>
                  <a:pt x="1000" y="1086"/>
                </a:cubicBezTo>
                <a:cubicBezTo>
                  <a:pt x="1008" y="1085"/>
                  <a:pt x="1008" y="1085"/>
                  <a:pt x="1008" y="1085"/>
                </a:cubicBezTo>
                <a:cubicBezTo>
                  <a:pt x="1008" y="1088"/>
                  <a:pt x="1008" y="1090"/>
                  <a:pt x="1008" y="1092"/>
                </a:cubicBezTo>
                <a:close/>
                <a:moveTo>
                  <a:pt x="1000" y="1084"/>
                </a:moveTo>
                <a:cubicBezTo>
                  <a:pt x="1000" y="1082"/>
                  <a:pt x="1000" y="1080"/>
                  <a:pt x="1000" y="1078"/>
                </a:cubicBezTo>
                <a:cubicBezTo>
                  <a:pt x="1008" y="1077"/>
                  <a:pt x="1008" y="1077"/>
                  <a:pt x="1008" y="1077"/>
                </a:cubicBezTo>
                <a:cubicBezTo>
                  <a:pt x="1008" y="1079"/>
                  <a:pt x="1008" y="1081"/>
                  <a:pt x="1008" y="1083"/>
                </a:cubicBezTo>
                <a:lnTo>
                  <a:pt x="1000" y="1084"/>
                </a:lnTo>
                <a:close/>
                <a:moveTo>
                  <a:pt x="1000" y="1076"/>
                </a:moveTo>
                <a:cubicBezTo>
                  <a:pt x="1000" y="1075"/>
                  <a:pt x="1000" y="1073"/>
                  <a:pt x="1000" y="1071"/>
                </a:cubicBezTo>
                <a:cubicBezTo>
                  <a:pt x="1008" y="1070"/>
                  <a:pt x="1008" y="1070"/>
                  <a:pt x="1008" y="1070"/>
                </a:cubicBezTo>
                <a:cubicBezTo>
                  <a:pt x="1008" y="1072"/>
                  <a:pt x="1008" y="1074"/>
                  <a:pt x="1008" y="1075"/>
                </a:cubicBezTo>
                <a:lnTo>
                  <a:pt x="1000" y="1076"/>
                </a:lnTo>
                <a:close/>
                <a:moveTo>
                  <a:pt x="1000" y="1069"/>
                </a:moveTo>
                <a:cubicBezTo>
                  <a:pt x="1000" y="1068"/>
                  <a:pt x="1000" y="1066"/>
                  <a:pt x="1000" y="1065"/>
                </a:cubicBezTo>
                <a:cubicBezTo>
                  <a:pt x="1008" y="1063"/>
                  <a:pt x="1008" y="1063"/>
                  <a:pt x="1008" y="1063"/>
                </a:cubicBezTo>
                <a:cubicBezTo>
                  <a:pt x="1008" y="1065"/>
                  <a:pt x="1008" y="1066"/>
                  <a:pt x="1008" y="1068"/>
                </a:cubicBezTo>
                <a:lnTo>
                  <a:pt x="1000" y="1069"/>
                </a:lnTo>
                <a:close/>
                <a:moveTo>
                  <a:pt x="1000" y="1062"/>
                </a:moveTo>
                <a:cubicBezTo>
                  <a:pt x="999" y="1061"/>
                  <a:pt x="999" y="1059"/>
                  <a:pt x="999" y="1057"/>
                </a:cubicBezTo>
                <a:cubicBezTo>
                  <a:pt x="1008" y="1056"/>
                  <a:pt x="1008" y="1056"/>
                  <a:pt x="1008" y="1056"/>
                </a:cubicBezTo>
                <a:cubicBezTo>
                  <a:pt x="1008" y="1058"/>
                  <a:pt x="1008" y="1060"/>
                  <a:pt x="1008" y="1061"/>
                </a:cubicBezTo>
                <a:lnTo>
                  <a:pt x="1000" y="1062"/>
                </a:lnTo>
                <a:close/>
                <a:moveTo>
                  <a:pt x="999" y="1055"/>
                </a:moveTo>
                <a:cubicBezTo>
                  <a:pt x="999" y="1054"/>
                  <a:pt x="999" y="1052"/>
                  <a:pt x="999" y="1050"/>
                </a:cubicBezTo>
                <a:cubicBezTo>
                  <a:pt x="1007" y="1049"/>
                  <a:pt x="1007" y="1049"/>
                  <a:pt x="1007" y="1049"/>
                </a:cubicBezTo>
                <a:cubicBezTo>
                  <a:pt x="1007" y="1051"/>
                  <a:pt x="1007" y="1052"/>
                  <a:pt x="1007" y="1054"/>
                </a:cubicBezTo>
                <a:lnTo>
                  <a:pt x="999" y="1055"/>
                </a:lnTo>
                <a:close/>
                <a:moveTo>
                  <a:pt x="998" y="1048"/>
                </a:moveTo>
                <a:cubicBezTo>
                  <a:pt x="998" y="1047"/>
                  <a:pt x="998" y="1045"/>
                  <a:pt x="998" y="1044"/>
                </a:cubicBezTo>
                <a:cubicBezTo>
                  <a:pt x="998" y="1044"/>
                  <a:pt x="998" y="1043"/>
                  <a:pt x="998" y="1043"/>
                </a:cubicBezTo>
                <a:cubicBezTo>
                  <a:pt x="1006" y="1042"/>
                  <a:pt x="1006" y="1042"/>
                  <a:pt x="1006" y="1042"/>
                </a:cubicBezTo>
                <a:cubicBezTo>
                  <a:pt x="1006" y="1044"/>
                  <a:pt x="1007" y="1045"/>
                  <a:pt x="1007" y="1047"/>
                </a:cubicBezTo>
                <a:lnTo>
                  <a:pt x="998" y="1048"/>
                </a:lnTo>
                <a:close/>
                <a:moveTo>
                  <a:pt x="997" y="1041"/>
                </a:moveTo>
                <a:cubicBezTo>
                  <a:pt x="997" y="1040"/>
                  <a:pt x="997" y="1038"/>
                  <a:pt x="997" y="1037"/>
                </a:cubicBezTo>
                <a:cubicBezTo>
                  <a:pt x="1005" y="1036"/>
                  <a:pt x="1005" y="1036"/>
                  <a:pt x="1005" y="1036"/>
                </a:cubicBezTo>
                <a:cubicBezTo>
                  <a:pt x="1006" y="1037"/>
                  <a:pt x="1006" y="1038"/>
                  <a:pt x="1006" y="1040"/>
                </a:cubicBezTo>
                <a:lnTo>
                  <a:pt x="997" y="1041"/>
                </a:lnTo>
                <a:close/>
                <a:moveTo>
                  <a:pt x="997" y="1035"/>
                </a:moveTo>
                <a:cubicBezTo>
                  <a:pt x="997" y="1033"/>
                  <a:pt x="996" y="1032"/>
                  <a:pt x="996" y="1030"/>
                </a:cubicBezTo>
                <a:cubicBezTo>
                  <a:pt x="1004" y="1028"/>
                  <a:pt x="1004" y="1028"/>
                  <a:pt x="1004" y="1028"/>
                </a:cubicBezTo>
                <a:cubicBezTo>
                  <a:pt x="1004" y="1030"/>
                  <a:pt x="1005" y="1032"/>
                  <a:pt x="1005" y="1034"/>
                </a:cubicBezTo>
                <a:lnTo>
                  <a:pt x="997" y="1035"/>
                </a:lnTo>
                <a:close/>
                <a:moveTo>
                  <a:pt x="996" y="1028"/>
                </a:moveTo>
                <a:cubicBezTo>
                  <a:pt x="996" y="1027"/>
                  <a:pt x="995" y="1025"/>
                  <a:pt x="995" y="1023"/>
                </a:cubicBezTo>
                <a:cubicBezTo>
                  <a:pt x="1002" y="1021"/>
                  <a:pt x="1002" y="1021"/>
                  <a:pt x="1002" y="1021"/>
                </a:cubicBezTo>
                <a:cubicBezTo>
                  <a:pt x="1003" y="1023"/>
                  <a:pt x="1003" y="1024"/>
                  <a:pt x="1003" y="1026"/>
                </a:cubicBezTo>
                <a:lnTo>
                  <a:pt x="996" y="1028"/>
                </a:lnTo>
                <a:close/>
                <a:moveTo>
                  <a:pt x="995" y="1021"/>
                </a:moveTo>
                <a:cubicBezTo>
                  <a:pt x="994" y="1020"/>
                  <a:pt x="994" y="1018"/>
                  <a:pt x="993" y="1017"/>
                </a:cubicBezTo>
                <a:cubicBezTo>
                  <a:pt x="1000" y="1013"/>
                  <a:pt x="1000" y="1013"/>
                  <a:pt x="1000" y="1013"/>
                </a:cubicBezTo>
                <a:cubicBezTo>
                  <a:pt x="1000" y="1014"/>
                  <a:pt x="1001" y="1016"/>
                  <a:pt x="1001" y="1017"/>
                </a:cubicBezTo>
                <a:cubicBezTo>
                  <a:pt x="1001" y="1018"/>
                  <a:pt x="1001" y="1018"/>
                  <a:pt x="1002" y="1019"/>
                </a:cubicBezTo>
                <a:lnTo>
                  <a:pt x="995" y="1021"/>
                </a:lnTo>
                <a:close/>
                <a:moveTo>
                  <a:pt x="993" y="1015"/>
                </a:moveTo>
                <a:cubicBezTo>
                  <a:pt x="992" y="1013"/>
                  <a:pt x="992" y="1012"/>
                  <a:pt x="991" y="1011"/>
                </a:cubicBezTo>
                <a:cubicBezTo>
                  <a:pt x="998" y="1007"/>
                  <a:pt x="998" y="1007"/>
                  <a:pt x="998" y="1007"/>
                </a:cubicBezTo>
                <a:cubicBezTo>
                  <a:pt x="999" y="1008"/>
                  <a:pt x="999" y="1009"/>
                  <a:pt x="999" y="1011"/>
                </a:cubicBezTo>
                <a:lnTo>
                  <a:pt x="993" y="1015"/>
                </a:lnTo>
                <a:close/>
                <a:moveTo>
                  <a:pt x="991" y="1009"/>
                </a:moveTo>
                <a:cubicBezTo>
                  <a:pt x="990" y="1008"/>
                  <a:pt x="989" y="1007"/>
                  <a:pt x="989" y="1005"/>
                </a:cubicBezTo>
                <a:cubicBezTo>
                  <a:pt x="996" y="1000"/>
                  <a:pt x="996" y="1000"/>
                  <a:pt x="996" y="1000"/>
                </a:cubicBezTo>
                <a:cubicBezTo>
                  <a:pt x="996" y="1001"/>
                  <a:pt x="997" y="1003"/>
                  <a:pt x="998" y="1005"/>
                </a:cubicBezTo>
                <a:lnTo>
                  <a:pt x="991" y="1009"/>
                </a:lnTo>
                <a:close/>
                <a:moveTo>
                  <a:pt x="987" y="1004"/>
                </a:moveTo>
                <a:cubicBezTo>
                  <a:pt x="987" y="1003"/>
                  <a:pt x="986" y="1002"/>
                  <a:pt x="985" y="1001"/>
                </a:cubicBezTo>
                <a:cubicBezTo>
                  <a:pt x="991" y="993"/>
                  <a:pt x="991" y="993"/>
                  <a:pt x="991" y="993"/>
                </a:cubicBezTo>
                <a:cubicBezTo>
                  <a:pt x="993" y="994"/>
                  <a:pt x="994" y="996"/>
                  <a:pt x="995" y="998"/>
                </a:cubicBezTo>
                <a:lnTo>
                  <a:pt x="987" y="1004"/>
                </a:lnTo>
                <a:close/>
                <a:moveTo>
                  <a:pt x="984" y="999"/>
                </a:moveTo>
                <a:cubicBezTo>
                  <a:pt x="983" y="999"/>
                  <a:pt x="982" y="998"/>
                  <a:pt x="980" y="997"/>
                </a:cubicBezTo>
                <a:cubicBezTo>
                  <a:pt x="984" y="987"/>
                  <a:pt x="984" y="987"/>
                  <a:pt x="984" y="987"/>
                </a:cubicBezTo>
                <a:cubicBezTo>
                  <a:pt x="986" y="988"/>
                  <a:pt x="988" y="990"/>
                  <a:pt x="990" y="991"/>
                </a:cubicBezTo>
                <a:lnTo>
                  <a:pt x="984" y="999"/>
                </a:lnTo>
                <a:close/>
                <a:moveTo>
                  <a:pt x="979" y="996"/>
                </a:moveTo>
                <a:cubicBezTo>
                  <a:pt x="977" y="996"/>
                  <a:pt x="976" y="996"/>
                  <a:pt x="974" y="995"/>
                </a:cubicBezTo>
                <a:cubicBezTo>
                  <a:pt x="976" y="984"/>
                  <a:pt x="976" y="984"/>
                  <a:pt x="976" y="984"/>
                </a:cubicBezTo>
                <a:cubicBezTo>
                  <a:pt x="978" y="985"/>
                  <a:pt x="981" y="985"/>
                  <a:pt x="983" y="986"/>
                </a:cubicBezTo>
                <a:lnTo>
                  <a:pt x="979" y="996"/>
                </a:lnTo>
                <a:close/>
                <a:moveTo>
                  <a:pt x="990" y="1061"/>
                </a:moveTo>
                <a:cubicBezTo>
                  <a:pt x="993" y="1080"/>
                  <a:pt x="1001" y="1153"/>
                  <a:pt x="1004" y="1184"/>
                </a:cubicBezTo>
                <a:cubicBezTo>
                  <a:pt x="995" y="1146"/>
                  <a:pt x="995" y="1146"/>
                  <a:pt x="995" y="1146"/>
                </a:cubicBezTo>
                <a:cubicBezTo>
                  <a:pt x="997" y="1146"/>
                  <a:pt x="997" y="1144"/>
                  <a:pt x="997" y="1143"/>
                </a:cubicBezTo>
                <a:cubicBezTo>
                  <a:pt x="997" y="1141"/>
                  <a:pt x="996" y="1140"/>
                  <a:pt x="994" y="1140"/>
                </a:cubicBezTo>
                <a:cubicBezTo>
                  <a:pt x="992" y="1130"/>
                  <a:pt x="992" y="1130"/>
                  <a:pt x="992" y="1130"/>
                </a:cubicBezTo>
                <a:cubicBezTo>
                  <a:pt x="994" y="1129"/>
                  <a:pt x="995" y="1128"/>
                  <a:pt x="995" y="1126"/>
                </a:cubicBezTo>
                <a:cubicBezTo>
                  <a:pt x="995" y="1124"/>
                  <a:pt x="993" y="1122"/>
                  <a:pt x="990" y="1122"/>
                </a:cubicBezTo>
                <a:cubicBezTo>
                  <a:pt x="988" y="1108"/>
                  <a:pt x="988" y="1108"/>
                  <a:pt x="988" y="1108"/>
                </a:cubicBezTo>
                <a:cubicBezTo>
                  <a:pt x="990" y="1107"/>
                  <a:pt x="991" y="1105"/>
                  <a:pt x="991" y="1103"/>
                </a:cubicBezTo>
                <a:cubicBezTo>
                  <a:pt x="991" y="1100"/>
                  <a:pt x="989" y="1097"/>
                  <a:pt x="986" y="1097"/>
                </a:cubicBezTo>
                <a:cubicBezTo>
                  <a:pt x="985" y="1097"/>
                  <a:pt x="985" y="1097"/>
                  <a:pt x="985" y="1097"/>
                </a:cubicBezTo>
                <a:cubicBezTo>
                  <a:pt x="983" y="1083"/>
                  <a:pt x="983" y="1083"/>
                  <a:pt x="983" y="1083"/>
                </a:cubicBezTo>
                <a:cubicBezTo>
                  <a:pt x="986" y="1082"/>
                  <a:pt x="988" y="1080"/>
                  <a:pt x="988" y="1077"/>
                </a:cubicBezTo>
                <a:cubicBezTo>
                  <a:pt x="988" y="1073"/>
                  <a:pt x="985" y="1070"/>
                  <a:pt x="981" y="1070"/>
                </a:cubicBezTo>
                <a:cubicBezTo>
                  <a:pt x="981" y="1070"/>
                  <a:pt x="980" y="1070"/>
                  <a:pt x="980" y="1070"/>
                </a:cubicBezTo>
                <a:cubicBezTo>
                  <a:pt x="978" y="1057"/>
                  <a:pt x="978" y="1057"/>
                  <a:pt x="978" y="1057"/>
                </a:cubicBezTo>
                <a:cubicBezTo>
                  <a:pt x="981" y="1056"/>
                  <a:pt x="983" y="1053"/>
                  <a:pt x="983" y="1050"/>
                </a:cubicBezTo>
                <a:cubicBezTo>
                  <a:pt x="983" y="1046"/>
                  <a:pt x="980" y="1042"/>
                  <a:pt x="976" y="1042"/>
                </a:cubicBezTo>
                <a:cubicBezTo>
                  <a:pt x="976" y="1042"/>
                  <a:pt x="975" y="1042"/>
                  <a:pt x="975" y="1042"/>
                </a:cubicBezTo>
                <a:cubicBezTo>
                  <a:pt x="974" y="1030"/>
                  <a:pt x="974" y="1030"/>
                  <a:pt x="974" y="1030"/>
                </a:cubicBezTo>
                <a:cubicBezTo>
                  <a:pt x="974" y="1030"/>
                  <a:pt x="974" y="1029"/>
                  <a:pt x="974" y="1029"/>
                </a:cubicBezTo>
                <a:cubicBezTo>
                  <a:pt x="977" y="1028"/>
                  <a:pt x="979" y="1026"/>
                  <a:pt x="979" y="1022"/>
                </a:cubicBezTo>
                <a:cubicBezTo>
                  <a:pt x="979" y="1018"/>
                  <a:pt x="976" y="1015"/>
                  <a:pt x="971" y="1015"/>
                </a:cubicBezTo>
                <a:cubicBezTo>
                  <a:pt x="971" y="1015"/>
                  <a:pt x="971" y="1015"/>
                  <a:pt x="971" y="1015"/>
                </a:cubicBezTo>
                <a:cubicBezTo>
                  <a:pt x="971" y="1008"/>
                  <a:pt x="971" y="1008"/>
                  <a:pt x="971" y="1008"/>
                </a:cubicBezTo>
                <a:cubicBezTo>
                  <a:pt x="988" y="1009"/>
                  <a:pt x="989" y="1053"/>
                  <a:pt x="990" y="1061"/>
                </a:cubicBezTo>
                <a:close/>
                <a:moveTo>
                  <a:pt x="988" y="1103"/>
                </a:moveTo>
                <a:cubicBezTo>
                  <a:pt x="988" y="1104"/>
                  <a:pt x="987" y="1105"/>
                  <a:pt x="986" y="1105"/>
                </a:cubicBezTo>
                <a:cubicBezTo>
                  <a:pt x="985" y="1105"/>
                  <a:pt x="984" y="1104"/>
                  <a:pt x="984" y="1103"/>
                </a:cubicBezTo>
                <a:cubicBezTo>
                  <a:pt x="984" y="1102"/>
                  <a:pt x="985" y="1101"/>
                  <a:pt x="986" y="1101"/>
                </a:cubicBezTo>
                <a:cubicBezTo>
                  <a:pt x="987" y="1101"/>
                  <a:pt x="988" y="1102"/>
                  <a:pt x="988" y="1103"/>
                </a:cubicBezTo>
                <a:close/>
                <a:moveTo>
                  <a:pt x="981" y="1079"/>
                </a:moveTo>
                <a:cubicBezTo>
                  <a:pt x="980" y="1079"/>
                  <a:pt x="979" y="1078"/>
                  <a:pt x="979" y="1077"/>
                </a:cubicBezTo>
                <a:cubicBezTo>
                  <a:pt x="979" y="1075"/>
                  <a:pt x="980" y="1074"/>
                  <a:pt x="981" y="1074"/>
                </a:cubicBezTo>
                <a:cubicBezTo>
                  <a:pt x="983" y="1074"/>
                  <a:pt x="984" y="1075"/>
                  <a:pt x="984" y="1077"/>
                </a:cubicBezTo>
                <a:cubicBezTo>
                  <a:pt x="984" y="1078"/>
                  <a:pt x="983" y="1079"/>
                  <a:pt x="981" y="1079"/>
                </a:cubicBezTo>
                <a:close/>
                <a:moveTo>
                  <a:pt x="976" y="1047"/>
                </a:moveTo>
                <a:cubicBezTo>
                  <a:pt x="978" y="1047"/>
                  <a:pt x="979" y="1048"/>
                  <a:pt x="979" y="1050"/>
                </a:cubicBezTo>
                <a:cubicBezTo>
                  <a:pt x="979" y="1051"/>
                  <a:pt x="978" y="1053"/>
                  <a:pt x="976" y="1053"/>
                </a:cubicBezTo>
                <a:cubicBezTo>
                  <a:pt x="975" y="1053"/>
                  <a:pt x="973" y="1051"/>
                  <a:pt x="973" y="1050"/>
                </a:cubicBezTo>
                <a:cubicBezTo>
                  <a:pt x="973" y="1048"/>
                  <a:pt x="975" y="1047"/>
                  <a:pt x="976" y="1047"/>
                </a:cubicBezTo>
                <a:close/>
                <a:moveTo>
                  <a:pt x="972" y="1025"/>
                </a:moveTo>
                <a:cubicBezTo>
                  <a:pt x="970" y="1025"/>
                  <a:pt x="969" y="1024"/>
                  <a:pt x="969" y="1023"/>
                </a:cubicBezTo>
                <a:cubicBezTo>
                  <a:pt x="969" y="1021"/>
                  <a:pt x="970" y="1020"/>
                  <a:pt x="972" y="1020"/>
                </a:cubicBezTo>
                <a:cubicBezTo>
                  <a:pt x="973" y="1020"/>
                  <a:pt x="975" y="1021"/>
                  <a:pt x="975" y="1023"/>
                </a:cubicBezTo>
                <a:cubicBezTo>
                  <a:pt x="975" y="1024"/>
                  <a:pt x="973" y="1025"/>
                  <a:pt x="972" y="1025"/>
                </a:cubicBezTo>
                <a:close/>
                <a:moveTo>
                  <a:pt x="972" y="995"/>
                </a:moveTo>
                <a:cubicBezTo>
                  <a:pt x="971" y="995"/>
                  <a:pt x="970" y="995"/>
                  <a:pt x="969" y="995"/>
                </a:cubicBezTo>
                <a:cubicBezTo>
                  <a:pt x="968" y="995"/>
                  <a:pt x="968" y="995"/>
                  <a:pt x="968" y="995"/>
                </a:cubicBezTo>
                <a:cubicBezTo>
                  <a:pt x="966" y="984"/>
                  <a:pt x="966" y="984"/>
                  <a:pt x="966" y="984"/>
                </a:cubicBezTo>
                <a:cubicBezTo>
                  <a:pt x="966" y="984"/>
                  <a:pt x="966" y="984"/>
                  <a:pt x="966" y="984"/>
                </a:cubicBezTo>
                <a:cubicBezTo>
                  <a:pt x="969" y="984"/>
                  <a:pt x="971" y="984"/>
                  <a:pt x="974" y="984"/>
                </a:cubicBezTo>
                <a:lnTo>
                  <a:pt x="972" y="995"/>
                </a:lnTo>
                <a:close/>
                <a:moveTo>
                  <a:pt x="969" y="1008"/>
                </a:moveTo>
                <a:cubicBezTo>
                  <a:pt x="969" y="1008"/>
                  <a:pt x="969" y="1008"/>
                  <a:pt x="969" y="1008"/>
                </a:cubicBezTo>
                <a:cubicBezTo>
                  <a:pt x="969" y="1015"/>
                  <a:pt x="969" y="1015"/>
                  <a:pt x="969" y="1015"/>
                </a:cubicBezTo>
                <a:cubicBezTo>
                  <a:pt x="966" y="1016"/>
                  <a:pt x="964" y="1019"/>
                  <a:pt x="964" y="1022"/>
                </a:cubicBezTo>
                <a:cubicBezTo>
                  <a:pt x="964" y="1027"/>
                  <a:pt x="967" y="1030"/>
                  <a:pt x="971" y="1030"/>
                </a:cubicBezTo>
                <a:cubicBezTo>
                  <a:pt x="972" y="1030"/>
                  <a:pt x="972" y="1030"/>
                  <a:pt x="972" y="1030"/>
                </a:cubicBezTo>
                <a:cubicBezTo>
                  <a:pt x="973" y="1043"/>
                  <a:pt x="973" y="1043"/>
                  <a:pt x="973" y="1043"/>
                </a:cubicBezTo>
                <a:cubicBezTo>
                  <a:pt x="970" y="1044"/>
                  <a:pt x="968" y="1047"/>
                  <a:pt x="968" y="1050"/>
                </a:cubicBezTo>
                <a:cubicBezTo>
                  <a:pt x="968" y="1054"/>
                  <a:pt x="972" y="1057"/>
                  <a:pt x="976" y="1057"/>
                </a:cubicBezTo>
                <a:cubicBezTo>
                  <a:pt x="978" y="1071"/>
                  <a:pt x="978" y="1071"/>
                  <a:pt x="978" y="1071"/>
                </a:cubicBezTo>
                <a:cubicBezTo>
                  <a:pt x="976" y="1072"/>
                  <a:pt x="975" y="1074"/>
                  <a:pt x="975" y="1077"/>
                </a:cubicBezTo>
                <a:cubicBezTo>
                  <a:pt x="975" y="1080"/>
                  <a:pt x="977" y="1083"/>
                  <a:pt x="981" y="1083"/>
                </a:cubicBezTo>
                <a:cubicBezTo>
                  <a:pt x="983" y="1098"/>
                  <a:pt x="983" y="1098"/>
                  <a:pt x="983" y="1098"/>
                </a:cubicBezTo>
                <a:cubicBezTo>
                  <a:pt x="981" y="1099"/>
                  <a:pt x="980" y="1100"/>
                  <a:pt x="980" y="1103"/>
                </a:cubicBezTo>
                <a:cubicBezTo>
                  <a:pt x="980" y="1106"/>
                  <a:pt x="982" y="1108"/>
                  <a:pt x="986" y="1108"/>
                </a:cubicBezTo>
                <a:cubicBezTo>
                  <a:pt x="986" y="1108"/>
                  <a:pt x="986" y="1108"/>
                  <a:pt x="986" y="1108"/>
                </a:cubicBezTo>
                <a:cubicBezTo>
                  <a:pt x="988" y="1122"/>
                  <a:pt x="988" y="1122"/>
                  <a:pt x="988" y="1122"/>
                </a:cubicBezTo>
                <a:cubicBezTo>
                  <a:pt x="987" y="1123"/>
                  <a:pt x="986" y="1124"/>
                  <a:pt x="986" y="1126"/>
                </a:cubicBezTo>
                <a:cubicBezTo>
                  <a:pt x="986" y="1128"/>
                  <a:pt x="988" y="1130"/>
                  <a:pt x="990" y="1130"/>
                </a:cubicBezTo>
                <a:cubicBezTo>
                  <a:pt x="990" y="1130"/>
                  <a:pt x="990" y="1130"/>
                  <a:pt x="990" y="1130"/>
                </a:cubicBezTo>
                <a:cubicBezTo>
                  <a:pt x="992" y="1140"/>
                  <a:pt x="992" y="1140"/>
                  <a:pt x="992" y="1140"/>
                </a:cubicBezTo>
                <a:cubicBezTo>
                  <a:pt x="991" y="1140"/>
                  <a:pt x="990" y="1142"/>
                  <a:pt x="990" y="1143"/>
                </a:cubicBezTo>
                <a:cubicBezTo>
                  <a:pt x="990" y="1145"/>
                  <a:pt x="992" y="1147"/>
                  <a:pt x="993" y="1147"/>
                </a:cubicBezTo>
                <a:cubicBezTo>
                  <a:pt x="1004" y="1195"/>
                  <a:pt x="1004" y="1195"/>
                  <a:pt x="1004" y="1195"/>
                </a:cubicBezTo>
                <a:cubicBezTo>
                  <a:pt x="999" y="1179"/>
                  <a:pt x="967" y="1083"/>
                  <a:pt x="961" y="1061"/>
                </a:cubicBezTo>
                <a:cubicBezTo>
                  <a:pt x="959" y="1050"/>
                  <a:pt x="950" y="1010"/>
                  <a:pt x="969" y="1008"/>
                </a:cubicBezTo>
                <a:close/>
                <a:moveTo>
                  <a:pt x="930" y="1131"/>
                </a:moveTo>
                <a:cubicBezTo>
                  <a:pt x="931" y="1132"/>
                  <a:pt x="932" y="1133"/>
                  <a:pt x="933" y="1134"/>
                </a:cubicBezTo>
                <a:cubicBezTo>
                  <a:pt x="933" y="1134"/>
                  <a:pt x="933" y="1134"/>
                  <a:pt x="933" y="1134"/>
                </a:cubicBezTo>
                <a:cubicBezTo>
                  <a:pt x="928" y="1145"/>
                  <a:pt x="928" y="1145"/>
                  <a:pt x="928" y="1145"/>
                </a:cubicBezTo>
                <a:cubicBezTo>
                  <a:pt x="927" y="1144"/>
                  <a:pt x="925" y="1143"/>
                  <a:pt x="924" y="1141"/>
                </a:cubicBezTo>
                <a:lnTo>
                  <a:pt x="930" y="1131"/>
                </a:lnTo>
                <a:close/>
                <a:moveTo>
                  <a:pt x="923" y="1140"/>
                </a:moveTo>
                <a:cubicBezTo>
                  <a:pt x="921" y="1139"/>
                  <a:pt x="920" y="1137"/>
                  <a:pt x="918" y="1136"/>
                </a:cubicBezTo>
                <a:cubicBezTo>
                  <a:pt x="924" y="1126"/>
                  <a:pt x="924" y="1126"/>
                  <a:pt x="924" y="1126"/>
                </a:cubicBezTo>
                <a:cubicBezTo>
                  <a:pt x="925" y="1127"/>
                  <a:pt x="927" y="1128"/>
                  <a:pt x="928" y="1130"/>
                </a:cubicBezTo>
                <a:lnTo>
                  <a:pt x="923" y="1140"/>
                </a:lnTo>
                <a:close/>
                <a:moveTo>
                  <a:pt x="935" y="1136"/>
                </a:moveTo>
                <a:cubicBezTo>
                  <a:pt x="936" y="1137"/>
                  <a:pt x="937" y="1138"/>
                  <a:pt x="939" y="1140"/>
                </a:cubicBezTo>
                <a:cubicBezTo>
                  <a:pt x="933" y="1150"/>
                  <a:pt x="933" y="1150"/>
                  <a:pt x="933" y="1150"/>
                </a:cubicBezTo>
                <a:cubicBezTo>
                  <a:pt x="932" y="1149"/>
                  <a:pt x="930" y="1148"/>
                  <a:pt x="929" y="1147"/>
                </a:cubicBezTo>
                <a:lnTo>
                  <a:pt x="935" y="1136"/>
                </a:lnTo>
                <a:close/>
                <a:moveTo>
                  <a:pt x="936" y="1119"/>
                </a:moveTo>
                <a:cubicBezTo>
                  <a:pt x="936" y="1119"/>
                  <a:pt x="936" y="1119"/>
                  <a:pt x="936" y="1119"/>
                </a:cubicBezTo>
                <a:cubicBezTo>
                  <a:pt x="936" y="1119"/>
                  <a:pt x="936" y="1119"/>
                  <a:pt x="936" y="1119"/>
                </a:cubicBezTo>
                <a:cubicBezTo>
                  <a:pt x="936" y="1119"/>
                  <a:pt x="936" y="1119"/>
                  <a:pt x="936" y="1119"/>
                </a:cubicBezTo>
                <a:close/>
                <a:moveTo>
                  <a:pt x="940" y="1141"/>
                </a:moveTo>
                <a:cubicBezTo>
                  <a:pt x="941" y="1142"/>
                  <a:pt x="943" y="1144"/>
                  <a:pt x="944" y="1145"/>
                </a:cubicBezTo>
                <a:cubicBezTo>
                  <a:pt x="938" y="1156"/>
                  <a:pt x="938" y="1156"/>
                  <a:pt x="938" y="1156"/>
                </a:cubicBezTo>
                <a:cubicBezTo>
                  <a:pt x="937" y="1154"/>
                  <a:pt x="936" y="1153"/>
                  <a:pt x="934" y="1152"/>
                </a:cubicBezTo>
                <a:lnTo>
                  <a:pt x="940" y="1141"/>
                </a:lnTo>
                <a:close/>
                <a:moveTo>
                  <a:pt x="962" y="1120"/>
                </a:moveTo>
                <a:cubicBezTo>
                  <a:pt x="962" y="1119"/>
                  <a:pt x="961" y="1117"/>
                  <a:pt x="961" y="1115"/>
                </a:cubicBezTo>
                <a:cubicBezTo>
                  <a:pt x="969" y="1112"/>
                  <a:pt x="969" y="1112"/>
                  <a:pt x="969" y="1112"/>
                </a:cubicBezTo>
                <a:cubicBezTo>
                  <a:pt x="970" y="1113"/>
                  <a:pt x="970" y="1115"/>
                  <a:pt x="971" y="1117"/>
                </a:cubicBezTo>
                <a:lnTo>
                  <a:pt x="962" y="1120"/>
                </a:lnTo>
                <a:close/>
                <a:moveTo>
                  <a:pt x="972" y="1119"/>
                </a:moveTo>
                <a:cubicBezTo>
                  <a:pt x="972" y="1121"/>
                  <a:pt x="973" y="1123"/>
                  <a:pt x="974" y="1126"/>
                </a:cubicBezTo>
                <a:cubicBezTo>
                  <a:pt x="965" y="1129"/>
                  <a:pt x="965" y="1129"/>
                  <a:pt x="965" y="1129"/>
                </a:cubicBezTo>
                <a:cubicBezTo>
                  <a:pt x="964" y="1127"/>
                  <a:pt x="964" y="1125"/>
                  <a:pt x="963" y="1122"/>
                </a:cubicBezTo>
                <a:lnTo>
                  <a:pt x="972" y="1119"/>
                </a:lnTo>
                <a:close/>
                <a:moveTo>
                  <a:pt x="960" y="1113"/>
                </a:moveTo>
                <a:cubicBezTo>
                  <a:pt x="959" y="1111"/>
                  <a:pt x="958" y="1108"/>
                  <a:pt x="958" y="1106"/>
                </a:cubicBezTo>
                <a:cubicBezTo>
                  <a:pt x="966" y="1103"/>
                  <a:pt x="966" y="1103"/>
                  <a:pt x="966" y="1103"/>
                </a:cubicBezTo>
                <a:cubicBezTo>
                  <a:pt x="967" y="1105"/>
                  <a:pt x="968" y="1107"/>
                  <a:pt x="969" y="1110"/>
                </a:cubicBezTo>
                <a:lnTo>
                  <a:pt x="960" y="1113"/>
                </a:lnTo>
                <a:close/>
                <a:moveTo>
                  <a:pt x="957" y="1104"/>
                </a:moveTo>
                <a:cubicBezTo>
                  <a:pt x="956" y="1102"/>
                  <a:pt x="956" y="1100"/>
                  <a:pt x="955" y="1098"/>
                </a:cubicBezTo>
                <a:cubicBezTo>
                  <a:pt x="964" y="1095"/>
                  <a:pt x="964" y="1095"/>
                  <a:pt x="964" y="1095"/>
                </a:cubicBezTo>
                <a:cubicBezTo>
                  <a:pt x="964" y="1097"/>
                  <a:pt x="965" y="1099"/>
                  <a:pt x="966" y="1101"/>
                </a:cubicBezTo>
                <a:lnTo>
                  <a:pt x="957" y="1104"/>
                </a:lnTo>
                <a:close/>
                <a:moveTo>
                  <a:pt x="955" y="1096"/>
                </a:moveTo>
                <a:cubicBezTo>
                  <a:pt x="954" y="1094"/>
                  <a:pt x="953" y="1092"/>
                  <a:pt x="953" y="1089"/>
                </a:cubicBezTo>
                <a:cubicBezTo>
                  <a:pt x="961" y="1088"/>
                  <a:pt x="961" y="1088"/>
                  <a:pt x="961" y="1088"/>
                </a:cubicBezTo>
                <a:cubicBezTo>
                  <a:pt x="962" y="1089"/>
                  <a:pt x="962" y="1091"/>
                  <a:pt x="963" y="1093"/>
                </a:cubicBezTo>
                <a:lnTo>
                  <a:pt x="955" y="1096"/>
                </a:lnTo>
                <a:close/>
                <a:moveTo>
                  <a:pt x="952" y="1087"/>
                </a:moveTo>
                <a:cubicBezTo>
                  <a:pt x="951" y="1086"/>
                  <a:pt x="951" y="1084"/>
                  <a:pt x="950" y="1082"/>
                </a:cubicBezTo>
                <a:cubicBezTo>
                  <a:pt x="959" y="1080"/>
                  <a:pt x="959" y="1080"/>
                  <a:pt x="959" y="1080"/>
                </a:cubicBezTo>
                <a:cubicBezTo>
                  <a:pt x="960" y="1082"/>
                  <a:pt x="960" y="1084"/>
                  <a:pt x="961" y="1086"/>
                </a:cubicBezTo>
                <a:lnTo>
                  <a:pt x="952" y="1087"/>
                </a:lnTo>
                <a:close/>
                <a:moveTo>
                  <a:pt x="950" y="1080"/>
                </a:moveTo>
                <a:cubicBezTo>
                  <a:pt x="949" y="1078"/>
                  <a:pt x="949" y="1076"/>
                  <a:pt x="948" y="1074"/>
                </a:cubicBezTo>
                <a:cubicBezTo>
                  <a:pt x="956" y="1072"/>
                  <a:pt x="956" y="1072"/>
                  <a:pt x="956" y="1072"/>
                </a:cubicBezTo>
                <a:cubicBezTo>
                  <a:pt x="957" y="1074"/>
                  <a:pt x="958" y="1076"/>
                  <a:pt x="958" y="1078"/>
                </a:cubicBezTo>
                <a:lnTo>
                  <a:pt x="950" y="1080"/>
                </a:lnTo>
                <a:close/>
                <a:moveTo>
                  <a:pt x="949" y="1035"/>
                </a:moveTo>
                <a:cubicBezTo>
                  <a:pt x="949" y="1037"/>
                  <a:pt x="949" y="1040"/>
                  <a:pt x="949" y="1042"/>
                </a:cubicBezTo>
                <a:cubicBezTo>
                  <a:pt x="942" y="1042"/>
                  <a:pt x="942" y="1042"/>
                  <a:pt x="942" y="1042"/>
                </a:cubicBezTo>
                <a:cubicBezTo>
                  <a:pt x="942" y="1040"/>
                  <a:pt x="941" y="1038"/>
                  <a:pt x="941" y="1036"/>
                </a:cubicBezTo>
                <a:lnTo>
                  <a:pt x="949" y="1035"/>
                </a:lnTo>
                <a:close/>
                <a:moveTo>
                  <a:pt x="941" y="1034"/>
                </a:moveTo>
                <a:cubicBezTo>
                  <a:pt x="941" y="1032"/>
                  <a:pt x="941" y="1030"/>
                  <a:pt x="941" y="1028"/>
                </a:cubicBezTo>
                <a:cubicBezTo>
                  <a:pt x="948" y="1027"/>
                  <a:pt x="948" y="1027"/>
                  <a:pt x="948" y="1027"/>
                </a:cubicBezTo>
                <a:cubicBezTo>
                  <a:pt x="948" y="1029"/>
                  <a:pt x="949" y="1031"/>
                  <a:pt x="949" y="1033"/>
                </a:cubicBezTo>
                <a:lnTo>
                  <a:pt x="941" y="1034"/>
                </a:lnTo>
                <a:close/>
                <a:moveTo>
                  <a:pt x="950" y="1044"/>
                </a:moveTo>
                <a:cubicBezTo>
                  <a:pt x="950" y="1045"/>
                  <a:pt x="950" y="1046"/>
                  <a:pt x="950" y="1048"/>
                </a:cubicBezTo>
                <a:cubicBezTo>
                  <a:pt x="943" y="1049"/>
                  <a:pt x="943" y="1049"/>
                  <a:pt x="943" y="1049"/>
                </a:cubicBezTo>
                <a:cubicBezTo>
                  <a:pt x="943" y="1048"/>
                  <a:pt x="942" y="1046"/>
                  <a:pt x="942" y="1044"/>
                </a:cubicBezTo>
                <a:lnTo>
                  <a:pt x="950" y="1044"/>
                </a:lnTo>
                <a:close/>
                <a:moveTo>
                  <a:pt x="950" y="1050"/>
                </a:moveTo>
                <a:cubicBezTo>
                  <a:pt x="951" y="1051"/>
                  <a:pt x="951" y="1053"/>
                  <a:pt x="952" y="1056"/>
                </a:cubicBezTo>
                <a:cubicBezTo>
                  <a:pt x="944" y="1057"/>
                  <a:pt x="944" y="1057"/>
                  <a:pt x="944" y="1057"/>
                </a:cubicBezTo>
                <a:cubicBezTo>
                  <a:pt x="944" y="1055"/>
                  <a:pt x="944" y="1053"/>
                  <a:pt x="943" y="1051"/>
                </a:cubicBezTo>
                <a:lnTo>
                  <a:pt x="950" y="1050"/>
                </a:lnTo>
                <a:close/>
                <a:moveTo>
                  <a:pt x="952" y="1058"/>
                </a:moveTo>
                <a:cubicBezTo>
                  <a:pt x="953" y="1059"/>
                  <a:pt x="953" y="1061"/>
                  <a:pt x="954" y="1064"/>
                </a:cubicBezTo>
                <a:cubicBezTo>
                  <a:pt x="946" y="1065"/>
                  <a:pt x="946" y="1065"/>
                  <a:pt x="946" y="1065"/>
                </a:cubicBezTo>
                <a:cubicBezTo>
                  <a:pt x="946" y="1063"/>
                  <a:pt x="945" y="1061"/>
                  <a:pt x="945" y="1059"/>
                </a:cubicBezTo>
                <a:lnTo>
                  <a:pt x="952" y="1058"/>
                </a:lnTo>
                <a:close/>
                <a:moveTo>
                  <a:pt x="954" y="1066"/>
                </a:moveTo>
                <a:cubicBezTo>
                  <a:pt x="955" y="1067"/>
                  <a:pt x="955" y="1069"/>
                  <a:pt x="956" y="1070"/>
                </a:cubicBezTo>
                <a:cubicBezTo>
                  <a:pt x="948" y="1072"/>
                  <a:pt x="948" y="1072"/>
                  <a:pt x="948" y="1072"/>
                </a:cubicBezTo>
                <a:cubicBezTo>
                  <a:pt x="947" y="1070"/>
                  <a:pt x="947" y="1069"/>
                  <a:pt x="946" y="1067"/>
                </a:cubicBezTo>
                <a:lnTo>
                  <a:pt x="954" y="1066"/>
                </a:lnTo>
                <a:close/>
                <a:moveTo>
                  <a:pt x="951" y="991"/>
                </a:moveTo>
                <a:cubicBezTo>
                  <a:pt x="953" y="989"/>
                  <a:pt x="955" y="988"/>
                  <a:pt x="957" y="987"/>
                </a:cubicBezTo>
                <a:cubicBezTo>
                  <a:pt x="960" y="997"/>
                  <a:pt x="960" y="997"/>
                  <a:pt x="960" y="997"/>
                </a:cubicBezTo>
                <a:cubicBezTo>
                  <a:pt x="959" y="998"/>
                  <a:pt x="958" y="999"/>
                  <a:pt x="957" y="1000"/>
                </a:cubicBezTo>
                <a:lnTo>
                  <a:pt x="951" y="991"/>
                </a:lnTo>
                <a:close/>
                <a:moveTo>
                  <a:pt x="955" y="1002"/>
                </a:moveTo>
                <a:cubicBezTo>
                  <a:pt x="954" y="1003"/>
                  <a:pt x="953" y="1004"/>
                  <a:pt x="952" y="1006"/>
                </a:cubicBezTo>
                <a:cubicBezTo>
                  <a:pt x="945" y="1001"/>
                  <a:pt x="945" y="1001"/>
                  <a:pt x="945" y="1001"/>
                </a:cubicBezTo>
                <a:cubicBezTo>
                  <a:pt x="946" y="998"/>
                  <a:pt x="947" y="995"/>
                  <a:pt x="949" y="993"/>
                </a:cubicBezTo>
                <a:lnTo>
                  <a:pt x="955" y="1002"/>
                </a:lnTo>
                <a:close/>
                <a:moveTo>
                  <a:pt x="952" y="1008"/>
                </a:moveTo>
                <a:cubicBezTo>
                  <a:pt x="951" y="1009"/>
                  <a:pt x="951" y="1010"/>
                  <a:pt x="950" y="1012"/>
                </a:cubicBezTo>
                <a:cubicBezTo>
                  <a:pt x="942" y="1009"/>
                  <a:pt x="942" y="1009"/>
                  <a:pt x="942" y="1009"/>
                </a:cubicBezTo>
                <a:cubicBezTo>
                  <a:pt x="943" y="1007"/>
                  <a:pt x="943" y="1005"/>
                  <a:pt x="944" y="1003"/>
                </a:cubicBezTo>
                <a:lnTo>
                  <a:pt x="952" y="1008"/>
                </a:lnTo>
                <a:close/>
                <a:moveTo>
                  <a:pt x="950" y="1014"/>
                </a:moveTo>
                <a:cubicBezTo>
                  <a:pt x="949" y="1015"/>
                  <a:pt x="949" y="1017"/>
                  <a:pt x="949" y="1019"/>
                </a:cubicBezTo>
                <a:cubicBezTo>
                  <a:pt x="941" y="1019"/>
                  <a:pt x="941" y="1019"/>
                  <a:pt x="941" y="1019"/>
                </a:cubicBezTo>
                <a:cubicBezTo>
                  <a:pt x="941" y="1016"/>
                  <a:pt x="942" y="1014"/>
                  <a:pt x="942" y="1011"/>
                </a:cubicBezTo>
                <a:lnTo>
                  <a:pt x="950" y="1014"/>
                </a:lnTo>
                <a:close/>
                <a:moveTo>
                  <a:pt x="949" y="1021"/>
                </a:moveTo>
                <a:cubicBezTo>
                  <a:pt x="949" y="1022"/>
                  <a:pt x="949" y="1024"/>
                  <a:pt x="948" y="1025"/>
                </a:cubicBezTo>
                <a:cubicBezTo>
                  <a:pt x="941" y="1026"/>
                  <a:pt x="941" y="1026"/>
                  <a:pt x="941" y="1026"/>
                </a:cubicBezTo>
                <a:cubicBezTo>
                  <a:pt x="941" y="1024"/>
                  <a:pt x="941" y="1022"/>
                  <a:pt x="941" y="1021"/>
                </a:cubicBezTo>
                <a:lnTo>
                  <a:pt x="949" y="1021"/>
                </a:lnTo>
                <a:close/>
                <a:moveTo>
                  <a:pt x="945" y="1147"/>
                </a:moveTo>
                <a:cubicBezTo>
                  <a:pt x="946" y="1148"/>
                  <a:pt x="947" y="1149"/>
                  <a:pt x="948" y="1150"/>
                </a:cubicBezTo>
                <a:cubicBezTo>
                  <a:pt x="943" y="1160"/>
                  <a:pt x="943" y="1160"/>
                  <a:pt x="943" y="1160"/>
                </a:cubicBezTo>
                <a:cubicBezTo>
                  <a:pt x="942" y="1159"/>
                  <a:pt x="941" y="1158"/>
                  <a:pt x="940" y="1157"/>
                </a:cubicBezTo>
                <a:lnTo>
                  <a:pt x="945" y="1147"/>
                </a:lnTo>
                <a:close/>
                <a:moveTo>
                  <a:pt x="950" y="1152"/>
                </a:moveTo>
                <a:cubicBezTo>
                  <a:pt x="951" y="1154"/>
                  <a:pt x="952" y="1155"/>
                  <a:pt x="953" y="1156"/>
                </a:cubicBezTo>
                <a:cubicBezTo>
                  <a:pt x="948" y="1166"/>
                  <a:pt x="948" y="1166"/>
                  <a:pt x="948" y="1166"/>
                </a:cubicBezTo>
                <a:cubicBezTo>
                  <a:pt x="947" y="1165"/>
                  <a:pt x="946" y="1163"/>
                  <a:pt x="944" y="1162"/>
                </a:cubicBezTo>
                <a:lnTo>
                  <a:pt x="950" y="1152"/>
                </a:lnTo>
                <a:close/>
                <a:moveTo>
                  <a:pt x="954" y="1158"/>
                </a:moveTo>
                <a:cubicBezTo>
                  <a:pt x="956" y="1160"/>
                  <a:pt x="957" y="1162"/>
                  <a:pt x="958" y="1163"/>
                </a:cubicBezTo>
                <a:cubicBezTo>
                  <a:pt x="954" y="1172"/>
                  <a:pt x="954" y="1172"/>
                  <a:pt x="954" y="1172"/>
                </a:cubicBezTo>
                <a:cubicBezTo>
                  <a:pt x="952" y="1170"/>
                  <a:pt x="951" y="1169"/>
                  <a:pt x="950" y="1167"/>
                </a:cubicBezTo>
                <a:lnTo>
                  <a:pt x="954" y="1158"/>
                </a:lnTo>
                <a:close/>
                <a:moveTo>
                  <a:pt x="959" y="1165"/>
                </a:moveTo>
                <a:cubicBezTo>
                  <a:pt x="960" y="1167"/>
                  <a:pt x="961" y="1168"/>
                  <a:pt x="962" y="1170"/>
                </a:cubicBezTo>
                <a:cubicBezTo>
                  <a:pt x="958" y="1177"/>
                  <a:pt x="958" y="1177"/>
                  <a:pt x="958" y="1177"/>
                </a:cubicBezTo>
                <a:cubicBezTo>
                  <a:pt x="957" y="1176"/>
                  <a:pt x="956" y="1174"/>
                  <a:pt x="955" y="1173"/>
                </a:cubicBezTo>
                <a:lnTo>
                  <a:pt x="959" y="1165"/>
                </a:lnTo>
                <a:close/>
                <a:moveTo>
                  <a:pt x="964" y="1172"/>
                </a:moveTo>
                <a:cubicBezTo>
                  <a:pt x="965" y="1174"/>
                  <a:pt x="967" y="1176"/>
                  <a:pt x="968" y="1179"/>
                </a:cubicBezTo>
                <a:cubicBezTo>
                  <a:pt x="965" y="1184"/>
                  <a:pt x="965" y="1184"/>
                  <a:pt x="965" y="1184"/>
                </a:cubicBezTo>
                <a:cubicBezTo>
                  <a:pt x="964" y="1182"/>
                  <a:pt x="962" y="1180"/>
                  <a:pt x="960" y="1178"/>
                </a:cubicBezTo>
                <a:lnTo>
                  <a:pt x="964" y="1172"/>
                </a:lnTo>
                <a:close/>
                <a:moveTo>
                  <a:pt x="966" y="1131"/>
                </a:moveTo>
                <a:cubicBezTo>
                  <a:pt x="975" y="1128"/>
                  <a:pt x="975" y="1128"/>
                  <a:pt x="975" y="1128"/>
                </a:cubicBezTo>
                <a:cubicBezTo>
                  <a:pt x="975" y="1130"/>
                  <a:pt x="976" y="1132"/>
                  <a:pt x="977" y="1134"/>
                </a:cubicBezTo>
                <a:cubicBezTo>
                  <a:pt x="968" y="1137"/>
                  <a:pt x="968" y="1137"/>
                  <a:pt x="968" y="1137"/>
                </a:cubicBezTo>
                <a:cubicBezTo>
                  <a:pt x="967" y="1135"/>
                  <a:pt x="967" y="1133"/>
                  <a:pt x="966" y="1131"/>
                </a:cubicBezTo>
                <a:close/>
                <a:moveTo>
                  <a:pt x="977" y="1135"/>
                </a:moveTo>
                <a:cubicBezTo>
                  <a:pt x="978" y="1137"/>
                  <a:pt x="979" y="1139"/>
                  <a:pt x="979" y="1140"/>
                </a:cubicBezTo>
                <a:cubicBezTo>
                  <a:pt x="971" y="1145"/>
                  <a:pt x="971" y="1145"/>
                  <a:pt x="971" y="1145"/>
                </a:cubicBezTo>
                <a:cubicBezTo>
                  <a:pt x="970" y="1143"/>
                  <a:pt x="969" y="1141"/>
                  <a:pt x="969" y="1139"/>
                </a:cubicBezTo>
                <a:lnTo>
                  <a:pt x="977" y="1135"/>
                </a:lnTo>
                <a:close/>
                <a:moveTo>
                  <a:pt x="980" y="1142"/>
                </a:moveTo>
                <a:cubicBezTo>
                  <a:pt x="980" y="1143"/>
                  <a:pt x="981" y="1145"/>
                  <a:pt x="981" y="1146"/>
                </a:cubicBezTo>
                <a:cubicBezTo>
                  <a:pt x="973" y="1151"/>
                  <a:pt x="973" y="1151"/>
                  <a:pt x="973" y="1151"/>
                </a:cubicBezTo>
                <a:cubicBezTo>
                  <a:pt x="972" y="1150"/>
                  <a:pt x="972" y="1148"/>
                  <a:pt x="971" y="1147"/>
                </a:cubicBezTo>
                <a:lnTo>
                  <a:pt x="980" y="1142"/>
                </a:lnTo>
                <a:close/>
                <a:moveTo>
                  <a:pt x="962" y="997"/>
                </a:moveTo>
                <a:cubicBezTo>
                  <a:pt x="959" y="986"/>
                  <a:pt x="959" y="986"/>
                  <a:pt x="959" y="986"/>
                </a:cubicBezTo>
                <a:cubicBezTo>
                  <a:pt x="960" y="985"/>
                  <a:pt x="962" y="985"/>
                  <a:pt x="964" y="984"/>
                </a:cubicBezTo>
                <a:cubicBezTo>
                  <a:pt x="966" y="996"/>
                  <a:pt x="966" y="996"/>
                  <a:pt x="966" y="996"/>
                </a:cubicBezTo>
                <a:cubicBezTo>
                  <a:pt x="964" y="996"/>
                  <a:pt x="963" y="996"/>
                  <a:pt x="962" y="997"/>
                </a:cubicBezTo>
                <a:close/>
                <a:moveTo>
                  <a:pt x="946" y="978"/>
                </a:moveTo>
                <a:cubicBezTo>
                  <a:pt x="913" y="951"/>
                  <a:pt x="913" y="951"/>
                  <a:pt x="913" y="951"/>
                </a:cubicBezTo>
                <a:cubicBezTo>
                  <a:pt x="914" y="950"/>
                  <a:pt x="914" y="950"/>
                  <a:pt x="914" y="949"/>
                </a:cubicBezTo>
                <a:cubicBezTo>
                  <a:pt x="914" y="947"/>
                  <a:pt x="913" y="946"/>
                  <a:pt x="911" y="945"/>
                </a:cubicBezTo>
                <a:cubicBezTo>
                  <a:pt x="933" y="897"/>
                  <a:pt x="933" y="897"/>
                  <a:pt x="933" y="897"/>
                </a:cubicBezTo>
                <a:cubicBezTo>
                  <a:pt x="933" y="897"/>
                  <a:pt x="934" y="897"/>
                  <a:pt x="935" y="897"/>
                </a:cubicBezTo>
                <a:cubicBezTo>
                  <a:pt x="935" y="897"/>
                  <a:pt x="936" y="897"/>
                  <a:pt x="936" y="897"/>
                </a:cubicBezTo>
                <a:cubicBezTo>
                  <a:pt x="970" y="921"/>
                  <a:pt x="970" y="921"/>
                  <a:pt x="970" y="921"/>
                </a:cubicBezTo>
                <a:cubicBezTo>
                  <a:pt x="970" y="921"/>
                  <a:pt x="970" y="922"/>
                  <a:pt x="970" y="922"/>
                </a:cubicBezTo>
                <a:cubicBezTo>
                  <a:pt x="970" y="924"/>
                  <a:pt x="971" y="925"/>
                  <a:pt x="972" y="926"/>
                </a:cubicBezTo>
                <a:cubicBezTo>
                  <a:pt x="960" y="972"/>
                  <a:pt x="960" y="972"/>
                  <a:pt x="960" y="972"/>
                </a:cubicBezTo>
                <a:cubicBezTo>
                  <a:pt x="955" y="973"/>
                  <a:pt x="950" y="976"/>
                  <a:pt x="946" y="978"/>
                </a:cubicBezTo>
                <a:close/>
                <a:moveTo>
                  <a:pt x="932" y="624"/>
                </a:moveTo>
                <a:cubicBezTo>
                  <a:pt x="932" y="623"/>
                  <a:pt x="932" y="621"/>
                  <a:pt x="931" y="619"/>
                </a:cubicBezTo>
                <a:cubicBezTo>
                  <a:pt x="943" y="614"/>
                  <a:pt x="943" y="614"/>
                  <a:pt x="943" y="614"/>
                </a:cubicBezTo>
                <a:cubicBezTo>
                  <a:pt x="943" y="614"/>
                  <a:pt x="943" y="615"/>
                  <a:pt x="943" y="616"/>
                </a:cubicBezTo>
                <a:lnTo>
                  <a:pt x="932" y="624"/>
                </a:lnTo>
                <a:close/>
                <a:moveTo>
                  <a:pt x="943" y="618"/>
                </a:moveTo>
                <a:cubicBezTo>
                  <a:pt x="943" y="620"/>
                  <a:pt x="943" y="621"/>
                  <a:pt x="943" y="622"/>
                </a:cubicBezTo>
                <a:cubicBezTo>
                  <a:pt x="932" y="631"/>
                  <a:pt x="932" y="631"/>
                  <a:pt x="932" y="631"/>
                </a:cubicBezTo>
                <a:cubicBezTo>
                  <a:pt x="932" y="629"/>
                  <a:pt x="932" y="628"/>
                  <a:pt x="932" y="627"/>
                </a:cubicBezTo>
                <a:lnTo>
                  <a:pt x="943" y="618"/>
                </a:lnTo>
                <a:close/>
                <a:moveTo>
                  <a:pt x="931" y="617"/>
                </a:moveTo>
                <a:cubicBezTo>
                  <a:pt x="931" y="616"/>
                  <a:pt x="931" y="612"/>
                  <a:pt x="931" y="611"/>
                </a:cubicBezTo>
                <a:cubicBezTo>
                  <a:pt x="942" y="607"/>
                  <a:pt x="942" y="607"/>
                  <a:pt x="942" y="607"/>
                </a:cubicBezTo>
                <a:cubicBezTo>
                  <a:pt x="942" y="609"/>
                  <a:pt x="942" y="610"/>
                  <a:pt x="942" y="611"/>
                </a:cubicBezTo>
                <a:lnTo>
                  <a:pt x="931" y="617"/>
                </a:lnTo>
                <a:close/>
                <a:moveTo>
                  <a:pt x="930" y="609"/>
                </a:moveTo>
                <a:cubicBezTo>
                  <a:pt x="930" y="608"/>
                  <a:pt x="930" y="607"/>
                  <a:pt x="930" y="605"/>
                </a:cubicBezTo>
                <a:cubicBezTo>
                  <a:pt x="941" y="601"/>
                  <a:pt x="941" y="601"/>
                  <a:pt x="941" y="601"/>
                </a:cubicBezTo>
                <a:cubicBezTo>
                  <a:pt x="942" y="602"/>
                  <a:pt x="942" y="604"/>
                  <a:pt x="942" y="605"/>
                </a:cubicBezTo>
                <a:lnTo>
                  <a:pt x="930" y="609"/>
                </a:lnTo>
                <a:close/>
                <a:moveTo>
                  <a:pt x="929" y="603"/>
                </a:moveTo>
                <a:cubicBezTo>
                  <a:pt x="929" y="601"/>
                  <a:pt x="929" y="599"/>
                  <a:pt x="928" y="598"/>
                </a:cubicBezTo>
                <a:cubicBezTo>
                  <a:pt x="940" y="593"/>
                  <a:pt x="940" y="593"/>
                  <a:pt x="940" y="593"/>
                </a:cubicBezTo>
                <a:cubicBezTo>
                  <a:pt x="941" y="595"/>
                  <a:pt x="941" y="597"/>
                  <a:pt x="941" y="599"/>
                </a:cubicBezTo>
                <a:lnTo>
                  <a:pt x="929" y="603"/>
                </a:lnTo>
                <a:close/>
                <a:moveTo>
                  <a:pt x="928" y="596"/>
                </a:moveTo>
                <a:cubicBezTo>
                  <a:pt x="927" y="593"/>
                  <a:pt x="927" y="591"/>
                  <a:pt x="926" y="588"/>
                </a:cubicBezTo>
                <a:cubicBezTo>
                  <a:pt x="939" y="584"/>
                  <a:pt x="939" y="584"/>
                  <a:pt x="939" y="584"/>
                </a:cubicBezTo>
                <a:cubicBezTo>
                  <a:pt x="939" y="586"/>
                  <a:pt x="940" y="588"/>
                  <a:pt x="940" y="591"/>
                </a:cubicBezTo>
                <a:lnTo>
                  <a:pt x="928" y="596"/>
                </a:lnTo>
                <a:close/>
                <a:moveTo>
                  <a:pt x="932" y="633"/>
                </a:moveTo>
                <a:cubicBezTo>
                  <a:pt x="943" y="625"/>
                  <a:pt x="943" y="625"/>
                  <a:pt x="943" y="625"/>
                </a:cubicBezTo>
                <a:cubicBezTo>
                  <a:pt x="928" y="659"/>
                  <a:pt x="928" y="659"/>
                  <a:pt x="928" y="659"/>
                </a:cubicBezTo>
                <a:cubicBezTo>
                  <a:pt x="930" y="650"/>
                  <a:pt x="931" y="642"/>
                  <a:pt x="932" y="633"/>
                </a:cubicBezTo>
                <a:close/>
                <a:moveTo>
                  <a:pt x="946" y="623"/>
                </a:moveTo>
                <a:cubicBezTo>
                  <a:pt x="947" y="640"/>
                  <a:pt x="947" y="640"/>
                  <a:pt x="947" y="640"/>
                </a:cubicBezTo>
                <a:cubicBezTo>
                  <a:pt x="941" y="648"/>
                  <a:pt x="935" y="655"/>
                  <a:pt x="928" y="663"/>
                </a:cubicBezTo>
                <a:cubicBezTo>
                  <a:pt x="928" y="663"/>
                  <a:pt x="945" y="624"/>
                  <a:pt x="946" y="623"/>
                </a:cubicBezTo>
                <a:close/>
                <a:moveTo>
                  <a:pt x="935" y="671"/>
                </a:moveTo>
                <a:cubicBezTo>
                  <a:pt x="942" y="676"/>
                  <a:pt x="942" y="676"/>
                  <a:pt x="942" y="676"/>
                </a:cubicBezTo>
                <a:cubicBezTo>
                  <a:pt x="941" y="678"/>
                  <a:pt x="940" y="679"/>
                  <a:pt x="939" y="680"/>
                </a:cubicBezTo>
                <a:cubicBezTo>
                  <a:pt x="931" y="675"/>
                  <a:pt x="931" y="675"/>
                  <a:pt x="931" y="675"/>
                </a:cubicBezTo>
                <a:cubicBezTo>
                  <a:pt x="933" y="674"/>
                  <a:pt x="934" y="672"/>
                  <a:pt x="935" y="671"/>
                </a:cubicBezTo>
                <a:close/>
                <a:moveTo>
                  <a:pt x="938" y="668"/>
                </a:moveTo>
                <a:cubicBezTo>
                  <a:pt x="938" y="668"/>
                  <a:pt x="938" y="668"/>
                  <a:pt x="939" y="667"/>
                </a:cubicBezTo>
                <a:cubicBezTo>
                  <a:pt x="939" y="666"/>
                  <a:pt x="940" y="665"/>
                  <a:pt x="941" y="664"/>
                </a:cubicBezTo>
                <a:cubicBezTo>
                  <a:pt x="948" y="669"/>
                  <a:pt x="948" y="669"/>
                  <a:pt x="948" y="669"/>
                </a:cubicBezTo>
                <a:cubicBezTo>
                  <a:pt x="947" y="671"/>
                  <a:pt x="946" y="672"/>
                  <a:pt x="945" y="673"/>
                </a:cubicBezTo>
                <a:lnTo>
                  <a:pt x="938" y="668"/>
                </a:lnTo>
                <a:close/>
                <a:moveTo>
                  <a:pt x="943" y="662"/>
                </a:moveTo>
                <a:cubicBezTo>
                  <a:pt x="944" y="661"/>
                  <a:pt x="945" y="660"/>
                  <a:pt x="946" y="659"/>
                </a:cubicBezTo>
                <a:cubicBezTo>
                  <a:pt x="953" y="663"/>
                  <a:pt x="953" y="663"/>
                  <a:pt x="953" y="663"/>
                </a:cubicBezTo>
                <a:cubicBezTo>
                  <a:pt x="952" y="664"/>
                  <a:pt x="951" y="665"/>
                  <a:pt x="950" y="666"/>
                </a:cubicBezTo>
                <a:lnTo>
                  <a:pt x="943" y="662"/>
                </a:lnTo>
                <a:close/>
                <a:moveTo>
                  <a:pt x="1019" y="596"/>
                </a:moveTo>
                <a:cubicBezTo>
                  <a:pt x="1018" y="597"/>
                  <a:pt x="1017" y="599"/>
                  <a:pt x="1016" y="601"/>
                </a:cubicBezTo>
                <a:cubicBezTo>
                  <a:pt x="1011" y="594"/>
                  <a:pt x="1011" y="594"/>
                  <a:pt x="1011" y="594"/>
                </a:cubicBezTo>
                <a:cubicBezTo>
                  <a:pt x="1012" y="593"/>
                  <a:pt x="1013" y="591"/>
                  <a:pt x="1015" y="590"/>
                </a:cubicBezTo>
                <a:lnTo>
                  <a:pt x="1019" y="596"/>
                </a:lnTo>
                <a:close/>
                <a:moveTo>
                  <a:pt x="1016" y="588"/>
                </a:moveTo>
                <a:cubicBezTo>
                  <a:pt x="1017" y="586"/>
                  <a:pt x="1018" y="585"/>
                  <a:pt x="1019" y="584"/>
                </a:cubicBezTo>
                <a:cubicBezTo>
                  <a:pt x="1024" y="589"/>
                  <a:pt x="1024" y="589"/>
                  <a:pt x="1024" y="589"/>
                </a:cubicBezTo>
                <a:cubicBezTo>
                  <a:pt x="1024" y="589"/>
                  <a:pt x="1023" y="589"/>
                  <a:pt x="1023" y="589"/>
                </a:cubicBezTo>
                <a:cubicBezTo>
                  <a:pt x="1022" y="591"/>
                  <a:pt x="1021" y="592"/>
                  <a:pt x="1021" y="594"/>
                </a:cubicBezTo>
                <a:lnTo>
                  <a:pt x="1016" y="588"/>
                </a:lnTo>
                <a:close/>
                <a:moveTo>
                  <a:pt x="1008" y="797"/>
                </a:moveTo>
                <a:cubicBezTo>
                  <a:pt x="1009" y="795"/>
                  <a:pt x="1010" y="794"/>
                  <a:pt x="1011" y="792"/>
                </a:cubicBezTo>
                <a:cubicBezTo>
                  <a:pt x="1039" y="788"/>
                  <a:pt x="1039" y="788"/>
                  <a:pt x="1039" y="788"/>
                </a:cubicBezTo>
                <a:cubicBezTo>
                  <a:pt x="1040" y="790"/>
                  <a:pt x="1041" y="792"/>
                  <a:pt x="1042" y="795"/>
                </a:cubicBezTo>
                <a:lnTo>
                  <a:pt x="1008" y="797"/>
                </a:lnTo>
                <a:close/>
                <a:moveTo>
                  <a:pt x="1042" y="797"/>
                </a:moveTo>
                <a:cubicBezTo>
                  <a:pt x="1043" y="799"/>
                  <a:pt x="1043" y="801"/>
                  <a:pt x="1044" y="803"/>
                </a:cubicBezTo>
                <a:cubicBezTo>
                  <a:pt x="1005" y="804"/>
                  <a:pt x="1005" y="804"/>
                  <a:pt x="1005" y="804"/>
                </a:cubicBezTo>
                <a:cubicBezTo>
                  <a:pt x="1005" y="802"/>
                  <a:pt x="1006" y="801"/>
                  <a:pt x="1006" y="799"/>
                </a:cubicBezTo>
                <a:lnTo>
                  <a:pt x="1042" y="797"/>
                </a:lnTo>
                <a:close/>
                <a:moveTo>
                  <a:pt x="1016" y="790"/>
                </a:moveTo>
                <a:cubicBezTo>
                  <a:pt x="1034" y="780"/>
                  <a:pt x="1034" y="780"/>
                  <a:pt x="1034" y="780"/>
                </a:cubicBezTo>
                <a:cubicBezTo>
                  <a:pt x="1035" y="782"/>
                  <a:pt x="1037" y="784"/>
                  <a:pt x="1038" y="786"/>
                </a:cubicBezTo>
                <a:lnTo>
                  <a:pt x="1016" y="790"/>
                </a:lnTo>
                <a:close/>
                <a:moveTo>
                  <a:pt x="1018" y="786"/>
                </a:moveTo>
                <a:cubicBezTo>
                  <a:pt x="1030" y="775"/>
                  <a:pt x="1030" y="775"/>
                  <a:pt x="1030" y="775"/>
                </a:cubicBezTo>
                <a:cubicBezTo>
                  <a:pt x="1031" y="776"/>
                  <a:pt x="1032" y="777"/>
                  <a:pt x="1033" y="778"/>
                </a:cubicBezTo>
                <a:lnTo>
                  <a:pt x="1018" y="786"/>
                </a:lnTo>
                <a:close/>
                <a:moveTo>
                  <a:pt x="1014" y="787"/>
                </a:moveTo>
                <a:cubicBezTo>
                  <a:pt x="1013" y="787"/>
                  <a:pt x="1012" y="786"/>
                  <a:pt x="1011" y="786"/>
                </a:cubicBezTo>
                <a:cubicBezTo>
                  <a:pt x="1025" y="770"/>
                  <a:pt x="1025" y="770"/>
                  <a:pt x="1025" y="770"/>
                </a:cubicBezTo>
                <a:cubicBezTo>
                  <a:pt x="1025" y="770"/>
                  <a:pt x="1025" y="771"/>
                  <a:pt x="1025" y="771"/>
                </a:cubicBezTo>
                <a:cubicBezTo>
                  <a:pt x="1026" y="772"/>
                  <a:pt x="1028" y="773"/>
                  <a:pt x="1029" y="774"/>
                </a:cubicBezTo>
                <a:lnTo>
                  <a:pt x="1014" y="787"/>
                </a:lnTo>
                <a:close/>
                <a:moveTo>
                  <a:pt x="1010" y="785"/>
                </a:moveTo>
                <a:cubicBezTo>
                  <a:pt x="1008" y="784"/>
                  <a:pt x="1007" y="783"/>
                  <a:pt x="1005" y="782"/>
                </a:cubicBezTo>
                <a:cubicBezTo>
                  <a:pt x="1018" y="764"/>
                  <a:pt x="1018" y="764"/>
                  <a:pt x="1018" y="764"/>
                </a:cubicBezTo>
                <a:cubicBezTo>
                  <a:pt x="1020" y="765"/>
                  <a:pt x="1022" y="767"/>
                  <a:pt x="1023" y="768"/>
                </a:cubicBezTo>
                <a:lnTo>
                  <a:pt x="1010" y="785"/>
                </a:lnTo>
                <a:close/>
                <a:moveTo>
                  <a:pt x="1004" y="781"/>
                </a:moveTo>
                <a:cubicBezTo>
                  <a:pt x="1003" y="781"/>
                  <a:pt x="1002" y="781"/>
                  <a:pt x="1001" y="780"/>
                </a:cubicBezTo>
                <a:cubicBezTo>
                  <a:pt x="1010" y="758"/>
                  <a:pt x="1010" y="758"/>
                  <a:pt x="1010" y="758"/>
                </a:cubicBezTo>
                <a:cubicBezTo>
                  <a:pt x="1013" y="759"/>
                  <a:pt x="1015" y="761"/>
                  <a:pt x="1016" y="762"/>
                </a:cubicBezTo>
                <a:lnTo>
                  <a:pt x="1004" y="781"/>
                </a:lnTo>
                <a:close/>
                <a:moveTo>
                  <a:pt x="999" y="779"/>
                </a:moveTo>
                <a:cubicBezTo>
                  <a:pt x="997" y="779"/>
                  <a:pt x="994" y="778"/>
                  <a:pt x="992" y="777"/>
                </a:cubicBezTo>
                <a:cubicBezTo>
                  <a:pt x="1002" y="754"/>
                  <a:pt x="1002" y="754"/>
                  <a:pt x="1002" y="754"/>
                </a:cubicBezTo>
                <a:cubicBezTo>
                  <a:pt x="1004" y="755"/>
                  <a:pt x="1006" y="756"/>
                  <a:pt x="1008" y="757"/>
                </a:cubicBezTo>
                <a:lnTo>
                  <a:pt x="999" y="779"/>
                </a:lnTo>
                <a:close/>
                <a:moveTo>
                  <a:pt x="1006" y="791"/>
                </a:moveTo>
                <a:cubicBezTo>
                  <a:pt x="1004" y="793"/>
                  <a:pt x="1001" y="797"/>
                  <a:pt x="1000" y="800"/>
                </a:cubicBezTo>
                <a:cubicBezTo>
                  <a:pt x="993" y="800"/>
                  <a:pt x="993" y="800"/>
                  <a:pt x="993" y="800"/>
                </a:cubicBezTo>
                <a:cubicBezTo>
                  <a:pt x="992" y="800"/>
                  <a:pt x="992" y="800"/>
                  <a:pt x="992" y="799"/>
                </a:cubicBezTo>
                <a:cubicBezTo>
                  <a:pt x="992" y="799"/>
                  <a:pt x="992" y="799"/>
                  <a:pt x="992" y="799"/>
                </a:cubicBezTo>
                <a:cubicBezTo>
                  <a:pt x="991" y="799"/>
                  <a:pt x="987" y="798"/>
                  <a:pt x="986" y="798"/>
                </a:cubicBezTo>
                <a:cubicBezTo>
                  <a:pt x="986" y="797"/>
                  <a:pt x="986" y="795"/>
                  <a:pt x="986" y="794"/>
                </a:cubicBezTo>
                <a:cubicBezTo>
                  <a:pt x="986" y="793"/>
                  <a:pt x="986" y="793"/>
                  <a:pt x="986" y="792"/>
                </a:cubicBezTo>
                <a:cubicBezTo>
                  <a:pt x="990" y="785"/>
                  <a:pt x="990" y="785"/>
                  <a:pt x="990" y="785"/>
                </a:cubicBezTo>
                <a:cubicBezTo>
                  <a:pt x="996" y="786"/>
                  <a:pt x="1001" y="788"/>
                  <a:pt x="1006" y="791"/>
                </a:cubicBezTo>
                <a:close/>
                <a:moveTo>
                  <a:pt x="1010" y="843"/>
                </a:moveTo>
                <a:cubicBezTo>
                  <a:pt x="1003" y="877"/>
                  <a:pt x="1003" y="877"/>
                  <a:pt x="1003" y="877"/>
                </a:cubicBezTo>
                <a:cubicBezTo>
                  <a:pt x="1000" y="878"/>
                  <a:pt x="997" y="884"/>
                  <a:pt x="997" y="885"/>
                </a:cubicBezTo>
                <a:cubicBezTo>
                  <a:pt x="995" y="883"/>
                  <a:pt x="993" y="881"/>
                  <a:pt x="991" y="878"/>
                </a:cubicBezTo>
                <a:cubicBezTo>
                  <a:pt x="992" y="877"/>
                  <a:pt x="997" y="871"/>
                  <a:pt x="997" y="869"/>
                </a:cubicBezTo>
                <a:cubicBezTo>
                  <a:pt x="997" y="866"/>
                  <a:pt x="995" y="865"/>
                  <a:pt x="993" y="865"/>
                </a:cubicBezTo>
                <a:cubicBezTo>
                  <a:pt x="991" y="866"/>
                  <a:pt x="987" y="869"/>
                  <a:pt x="986" y="870"/>
                </a:cubicBezTo>
                <a:cubicBezTo>
                  <a:pt x="985" y="868"/>
                  <a:pt x="984" y="866"/>
                  <a:pt x="984" y="864"/>
                </a:cubicBezTo>
                <a:cubicBezTo>
                  <a:pt x="985" y="864"/>
                  <a:pt x="989" y="859"/>
                  <a:pt x="990" y="858"/>
                </a:cubicBezTo>
                <a:cubicBezTo>
                  <a:pt x="991" y="857"/>
                  <a:pt x="991" y="856"/>
                  <a:pt x="991" y="855"/>
                </a:cubicBezTo>
                <a:cubicBezTo>
                  <a:pt x="1002" y="837"/>
                  <a:pt x="1002" y="837"/>
                  <a:pt x="1002" y="837"/>
                </a:cubicBezTo>
                <a:cubicBezTo>
                  <a:pt x="1003" y="838"/>
                  <a:pt x="1004" y="839"/>
                  <a:pt x="1005" y="839"/>
                </a:cubicBezTo>
                <a:cubicBezTo>
                  <a:pt x="1006" y="841"/>
                  <a:pt x="1008" y="842"/>
                  <a:pt x="1010" y="843"/>
                </a:cubicBezTo>
                <a:close/>
                <a:moveTo>
                  <a:pt x="1008" y="831"/>
                </a:moveTo>
                <a:cubicBezTo>
                  <a:pt x="1036" y="831"/>
                  <a:pt x="1036" y="831"/>
                  <a:pt x="1036" y="831"/>
                </a:cubicBezTo>
                <a:cubicBezTo>
                  <a:pt x="1031" y="836"/>
                  <a:pt x="1022" y="838"/>
                  <a:pt x="1013" y="835"/>
                </a:cubicBezTo>
                <a:cubicBezTo>
                  <a:pt x="1011" y="834"/>
                  <a:pt x="1009" y="833"/>
                  <a:pt x="1008" y="831"/>
                </a:cubicBezTo>
                <a:close/>
                <a:moveTo>
                  <a:pt x="988" y="842"/>
                </a:moveTo>
                <a:cubicBezTo>
                  <a:pt x="986" y="839"/>
                  <a:pt x="982" y="840"/>
                  <a:pt x="978" y="841"/>
                </a:cubicBezTo>
                <a:cubicBezTo>
                  <a:pt x="978" y="839"/>
                  <a:pt x="978" y="837"/>
                  <a:pt x="978" y="835"/>
                </a:cubicBezTo>
                <a:cubicBezTo>
                  <a:pt x="978" y="835"/>
                  <a:pt x="983" y="836"/>
                  <a:pt x="985" y="835"/>
                </a:cubicBezTo>
                <a:cubicBezTo>
                  <a:pt x="987" y="835"/>
                  <a:pt x="988" y="834"/>
                  <a:pt x="988" y="832"/>
                </a:cubicBezTo>
                <a:cubicBezTo>
                  <a:pt x="997" y="829"/>
                  <a:pt x="997" y="829"/>
                  <a:pt x="997" y="829"/>
                </a:cubicBezTo>
                <a:cubicBezTo>
                  <a:pt x="998" y="831"/>
                  <a:pt x="999" y="833"/>
                  <a:pt x="1000" y="835"/>
                </a:cubicBezTo>
                <a:cubicBezTo>
                  <a:pt x="989" y="853"/>
                  <a:pt x="989" y="853"/>
                  <a:pt x="989" y="853"/>
                </a:cubicBezTo>
                <a:cubicBezTo>
                  <a:pt x="989" y="853"/>
                  <a:pt x="988" y="853"/>
                  <a:pt x="988" y="853"/>
                </a:cubicBezTo>
                <a:cubicBezTo>
                  <a:pt x="985" y="853"/>
                  <a:pt x="983" y="854"/>
                  <a:pt x="980" y="855"/>
                </a:cubicBezTo>
                <a:cubicBezTo>
                  <a:pt x="980" y="853"/>
                  <a:pt x="980" y="852"/>
                  <a:pt x="979" y="850"/>
                </a:cubicBezTo>
                <a:cubicBezTo>
                  <a:pt x="980" y="849"/>
                  <a:pt x="987" y="847"/>
                  <a:pt x="988" y="845"/>
                </a:cubicBezTo>
                <a:cubicBezTo>
                  <a:pt x="989" y="844"/>
                  <a:pt x="989" y="843"/>
                  <a:pt x="988" y="842"/>
                </a:cubicBezTo>
                <a:close/>
                <a:moveTo>
                  <a:pt x="987" y="819"/>
                </a:moveTo>
                <a:cubicBezTo>
                  <a:pt x="988" y="819"/>
                  <a:pt x="988" y="819"/>
                  <a:pt x="988" y="818"/>
                </a:cubicBezTo>
                <a:cubicBezTo>
                  <a:pt x="995" y="818"/>
                  <a:pt x="995" y="818"/>
                  <a:pt x="995" y="818"/>
                </a:cubicBezTo>
                <a:cubicBezTo>
                  <a:pt x="995" y="821"/>
                  <a:pt x="995" y="823"/>
                  <a:pt x="996" y="826"/>
                </a:cubicBezTo>
                <a:cubicBezTo>
                  <a:pt x="988" y="829"/>
                  <a:pt x="988" y="829"/>
                  <a:pt x="988" y="829"/>
                </a:cubicBezTo>
                <a:cubicBezTo>
                  <a:pt x="987" y="829"/>
                  <a:pt x="987" y="828"/>
                  <a:pt x="986" y="827"/>
                </a:cubicBezTo>
                <a:cubicBezTo>
                  <a:pt x="984" y="826"/>
                  <a:pt x="979" y="826"/>
                  <a:pt x="979" y="826"/>
                </a:cubicBezTo>
                <a:cubicBezTo>
                  <a:pt x="979" y="824"/>
                  <a:pt x="980" y="821"/>
                  <a:pt x="981" y="819"/>
                </a:cubicBezTo>
                <a:cubicBezTo>
                  <a:pt x="981" y="819"/>
                  <a:pt x="986" y="821"/>
                  <a:pt x="987" y="819"/>
                </a:cubicBezTo>
                <a:close/>
                <a:moveTo>
                  <a:pt x="983" y="812"/>
                </a:moveTo>
                <a:cubicBezTo>
                  <a:pt x="984" y="810"/>
                  <a:pt x="986" y="806"/>
                  <a:pt x="986" y="806"/>
                </a:cubicBezTo>
                <a:cubicBezTo>
                  <a:pt x="987" y="805"/>
                  <a:pt x="991" y="804"/>
                  <a:pt x="992" y="803"/>
                </a:cubicBezTo>
                <a:cubicBezTo>
                  <a:pt x="998" y="803"/>
                  <a:pt x="998" y="803"/>
                  <a:pt x="998" y="803"/>
                </a:cubicBezTo>
                <a:cubicBezTo>
                  <a:pt x="998" y="803"/>
                  <a:pt x="998" y="804"/>
                  <a:pt x="998" y="804"/>
                </a:cubicBezTo>
                <a:cubicBezTo>
                  <a:pt x="996" y="808"/>
                  <a:pt x="995" y="812"/>
                  <a:pt x="995" y="815"/>
                </a:cubicBezTo>
                <a:cubicBezTo>
                  <a:pt x="988" y="816"/>
                  <a:pt x="988" y="816"/>
                  <a:pt x="988" y="816"/>
                </a:cubicBezTo>
                <a:cubicBezTo>
                  <a:pt x="988" y="814"/>
                  <a:pt x="984" y="812"/>
                  <a:pt x="983" y="812"/>
                </a:cubicBezTo>
                <a:close/>
                <a:moveTo>
                  <a:pt x="984" y="789"/>
                </a:moveTo>
                <a:cubicBezTo>
                  <a:pt x="984" y="789"/>
                  <a:pt x="983" y="789"/>
                  <a:pt x="983" y="789"/>
                </a:cubicBezTo>
                <a:cubicBezTo>
                  <a:pt x="981" y="789"/>
                  <a:pt x="980" y="791"/>
                  <a:pt x="979" y="793"/>
                </a:cubicBezTo>
                <a:cubicBezTo>
                  <a:pt x="979" y="795"/>
                  <a:pt x="979" y="796"/>
                  <a:pt x="978" y="798"/>
                </a:cubicBezTo>
                <a:cubicBezTo>
                  <a:pt x="977" y="798"/>
                  <a:pt x="976" y="797"/>
                  <a:pt x="975" y="797"/>
                </a:cubicBezTo>
                <a:cubicBezTo>
                  <a:pt x="975" y="794"/>
                  <a:pt x="974" y="791"/>
                  <a:pt x="973" y="788"/>
                </a:cubicBezTo>
                <a:cubicBezTo>
                  <a:pt x="973" y="788"/>
                  <a:pt x="973" y="787"/>
                  <a:pt x="973" y="787"/>
                </a:cubicBezTo>
                <a:cubicBezTo>
                  <a:pt x="973" y="783"/>
                  <a:pt x="973" y="783"/>
                  <a:pt x="973" y="783"/>
                </a:cubicBezTo>
                <a:cubicBezTo>
                  <a:pt x="978" y="783"/>
                  <a:pt x="983" y="783"/>
                  <a:pt x="987" y="784"/>
                </a:cubicBezTo>
                <a:lnTo>
                  <a:pt x="984" y="789"/>
                </a:lnTo>
                <a:close/>
                <a:moveTo>
                  <a:pt x="977" y="775"/>
                </a:moveTo>
                <a:cubicBezTo>
                  <a:pt x="980" y="747"/>
                  <a:pt x="980" y="747"/>
                  <a:pt x="980" y="747"/>
                </a:cubicBezTo>
                <a:cubicBezTo>
                  <a:pt x="983" y="748"/>
                  <a:pt x="986" y="748"/>
                  <a:pt x="989" y="749"/>
                </a:cubicBezTo>
                <a:cubicBezTo>
                  <a:pt x="982" y="775"/>
                  <a:pt x="982" y="775"/>
                  <a:pt x="982" y="775"/>
                </a:cubicBezTo>
                <a:cubicBezTo>
                  <a:pt x="981" y="775"/>
                  <a:pt x="979" y="775"/>
                  <a:pt x="977" y="775"/>
                </a:cubicBezTo>
                <a:close/>
                <a:moveTo>
                  <a:pt x="975" y="775"/>
                </a:moveTo>
                <a:cubicBezTo>
                  <a:pt x="974" y="775"/>
                  <a:pt x="972" y="774"/>
                  <a:pt x="970" y="774"/>
                </a:cubicBezTo>
                <a:cubicBezTo>
                  <a:pt x="970" y="746"/>
                  <a:pt x="970" y="746"/>
                  <a:pt x="970" y="746"/>
                </a:cubicBezTo>
                <a:cubicBezTo>
                  <a:pt x="973" y="747"/>
                  <a:pt x="976" y="747"/>
                  <a:pt x="978" y="747"/>
                </a:cubicBezTo>
                <a:lnTo>
                  <a:pt x="975" y="775"/>
                </a:lnTo>
                <a:close/>
                <a:moveTo>
                  <a:pt x="970" y="783"/>
                </a:moveTo>
                <a:cubicBezTo>
                  <a:pt x="970" y="787"/>
                  <a:pt x="970" y="787"/>
                  <a:pt x="970" y="787"/>
                </a:cubicBezTo>
                <a:cubicBezTo>
                  <a:pt x="970" y="787"/>
                  <a:pt x="970" y="787"/>
                  <a:pt x="970" y="787"/>
                </a:cubicBezTo>
                <a:cubicBezTo>
                  <a:pt x="968" y="790"/>
                  <a:pt x="967" y="793"/>
                  <a:pt x="967" y="796"/>
                </a:cubicBezTo>
                <a:cubicBezTo>
                  <a:pt x="966" y="796"/>
                  <a:pt x="965" y="796"/>
                  <a:pt x="964" y="796"/>
                </a:cubicBezTo>
                <a:cubicBezTo>
                  <a:pt x="964" y="796"/>
                  <a:pt x="962" y="788"/>
                  <a:pt x="959" y="786"/>
                </a:cubicBezTo>
                <a:cubicBezTo>
                  <a:pt x="958" y="783"/>
                  <a:pt x="958" y="783"/>
                  <a:pt x="958" y="783"/>
                </a:cubicBezTo>
                <a:cubicBezTo>
                  <a:pt x="962" y="783"/>
                  <a:pt x="966" y="783"/>
                  <a:pt x="970" y="783"/>
                </a:cubicBezTo>
                <a:close/>
                <a:moveTo>
                  <a:pt x="922" y="834"/>
                </a:moveTo>
                <a:cubicBezTo>
                  <a:pt x="934" y="822"/>
                  <a:pt x="951" y="812"/>
                  <a:pt x="966" y="813"/>
                </a:cubicBezTo>
                <a:cubicBezTo>
                  <a:pt x="962" y="824"/>
                  <a:pt x="960" y="837"/>
                  <a:pt x="961" y="849"/>
                </a:cubicBezTo>
                <a:cubicBezTo>
                  <a:pt x="928" y="852"/>
                  <a:pt x="928" y="852"/>
                  <a:pt x="928" y="852"/>
                </a:cubicBezTo>
                <a:cubicBezTo>
                  <a:pt x="927" y="851"/>
                  <a:pt x="926" y="850"/>
                  <a:pt x="925" y="850"/>
                </a:cubicBezTo>
                <a:lnTo>
                  <a:pt x="922" y="834"/>
                </a:lnTo>
                <a:close/>
                <a:moveTo>
                  <a:pt x="923" y="850"/>
                </a:moveTo>
                <a:cubicBezTo>
                  <a:pt x="922" y="851"/>
                  <a:pt x="921" y="851"/>
                  <a:pt x="921" y="852"/>
                </a:cubicBezTo>
                <a:cubicBezTo>
                  <a:pt x="909" y="848"/>
                  <a:pt x="909" y="848"/>
                  <a:pt x="909" y="848"/>
                </a:cubicBezTo>
                <a:cubicBezTo>
                  <a:pt x="912" y="844"/>
                  <a:pt x="916" y="840"/>
                  <a:pt x="920" y="836"/>
                </a:cubicBezTo>
                <a:lnTo>
                  <a:pt x="923" y="850"/>
                </a:lnTo>
                <a:close/>
                <a:moveTo>
                  <a:pt x="953" y="776"/>
                </a:moveTo>
                <a:cubicBezTo>
                  <a:pt x="951" y="776"/>
                  <a:pt x="949" y="776"/>
                  <a:pt x="948" y="776"/>
                </a:cubicBezTo>
                <a:cubicBezTo>
                  <a:pt x="942" y="749"/>
                  <a:pt x="942" y="749"/>
                  <a:pt x="942" y="749"/>
                </a:cubicBezTo>
                <a:cubicBezTo>
                  <a:pt x="944" y="749"/>
                  <a:pt x="946" y="748"/>
                  <a:pt x="949" y="748"/>
                </a:cubicBezTo>
                <a:lnTo>
                  <a:pt x="953" y="776"/>
                </a:lnTo>
                <a:close/>
                <a:moveTo>
                  <a:pt x="951" y="748"/>
                </a:moveTo>
                <a:cubicBezTo>
                  <a:pt x="953" y="747"/>
                  <a:pt x="956" y="747"/>
                  <a:pt x="958" y="747"/>
                </a:cubicBezTo>
                <a:cubicBezTo>
                  <a:pt x="960" y="775"/>
                  <a:pt x="960" y="775"/>
                  <a:pt x="960" y="775"/>
                </a:cubicBezTo>
                <a:cubicBezTo>
                  <a:pt x="958" y="775"/>
                  <a:pt x="956" y="775"/>
                  <a:pt x="955" y="775"/>
                </a:cubicBezTo>
                <a:lnTo>
                  <a:pt x="951" y="748"/>
                </a:lnTo>
                <a:close/>
                <a:moveTo>
                  <a:pt x="955" y="783"/>
                </a:moveTo>
                <a:cubicBezTo>
                  <a:pt x="956" y="787"/>
                  <a:pt x="956" y="787"/>
                  <a:pt x="956" y="787"/>
                </a:cubicBezTo>
                <a:cubicBezTo>
                  <a:pt x="955" y="788"/>
                  <a:pt x="955" y="789"/>
                  <a:pt x="955" y="791"/>
                </a:cubicBezTo>
                <a:cubicBezTo>
                  <a:pt x="955" y="793"/>
                  <a:pt x="956" y="797"/>
                  <a:pt x="956" y="797"/>
                </a:cubicBezTo>
                <a:cubicBezTo>
                  <a:pt x="954" y="798"/>
                  <a:pt x="952" y="798"/>
                  <a:pt x="951" y="798"/>
                </a:cubicBezTo>
                <a:cubicBezTo>
                  <a:pt x="951" y="798"/>
                  <a:pt x="949" y="794"/>
                  <a:pt x="948" y="793"/>
                </a:cubicBezTo>
                <a:cubicBezTo>
                  <a:pt x="947" y="792"/>
                  <a:pt x="946" y="790"/>
                  <a:pt x="944" y="789"/>
                </a:cubicBezTo>
                <a:cubicBezTo>
                  <a:pt x="943" y="789"/>
                  <a:pt x="942" y="789"/>
                  <a:pt x="942" y="790"/>
                </a:cubicBezTo>
                <a:cubicBezTo>
                  <a:pt x="941" y="793"/>
                  <a:pt x="941" y="798"/>
                  <a:pt x="943" y="801"/>
                </a:cubicBezTo>
                <a:cubicBezTo>
                  <a:pt x="942" y="801"/>
                  <a:pt x="940" y="802"/>
                  <a:pt x="939" y="802"/>
                </a:cubicBezTo>
                <a:cubicBezTo>
                  <a:pt x="939" y="802"/>
                  <a:pt x="935" y="796"/>
                  <a:pt x="934" y="796"/>
                </a:cubicBezTo>
                <a:cubicBezTo>
                  <a:pt x="933" y="795"/>
                  <a:pt x="933" y="794"/>
                  <a:pt x="932" y="794"/>
                </a:cubicBezTo>
                <a:cubicBezTo>
                  <a:pt x="929" y="789"/>
                  <a:pt x="929" y="789"/>
                  <a:pt x="929" y="789"/>
                </a:cubicBezTo>
                <a:cubicBezTo>
                  <a:pt x="938" y="786"/>
                  <a:pt x="946" y="784"/>
                  <a:pt x="955" y="783"/>
                </a:cubicBezTo>
                <a:close/>
                <a:moveTo>
                  <a:pt x="929" y="854"/>
                </a:moveTo>
                <a:cubicBezTo>
                  <a:pt x="929" y="854"/>
                  <a:pt x="929" y="854"/>
                  <a:pt x="929" y="854"/>
                </a:cubicBezTo>
                <a:cubicBezTo>
                  <a:pt x="961" y="851"/>
                  <a:pt x="961" y="851"/>
                  <a:pt x="961" y="851"/>
                </a:cubicBezTo>
                <a:cubicBezTo>
                  <a:pt x="962" y="860"/>
                  <a:pt x="964" y="868"/>
                  <a:pt x="967" y="876"/>
                </a:cubicBezTo>
                <a:cubicBezTo>
                  <a:pt x="938" y="890"/>
                  <a:pt x="938" y="890"/>
                  <a:pt x="938" y="890"/>
                </a:cubicBezTo>
                <a:cubicBezTo>
                  <a:pt x="937" y="889"/>
                  <a:pt x="936" y="889"/>
                  <a:pt x="935" y="889"/>
                </a:cubicBezTo>
                <a:cubicBezTo>
                  <a:pt x="934" y="889"/>
                  <a:pt x="934" y="889"/>
                  <a:pt x="933" y="889"/>
                </a:cubicBezTo>
                <a:cubicBezTo>
                  <a:pt x="925" y="858"/>
                  <a:pt x="925" y="858"/>
                  <a:pt x="925" y="858"/>
                </a:cubicBezTo>
                <a:cubicBezTo>
                  <a:pt x="927" y="858"/>
                  <a:pt x="929" y="856"/>
                  <a:pt x="929" y="854"/>
                </a:cubicBezTo>
                <a:close/>
                <a:moveTo>
                  <a:pt x="968" y="774"/>
                </a:moveTo>
                <a:cubicBezTo>
                  <a:pt x="966" y="774"/>
                  <a:pt x="964" y="775"/>
                  <a:pt x="962" y="775"/>
                </a:cubicBezTo>
                <a:cubicBezTo>
                  <a:pt x="960" y="747"/>
                  <a:pt x="960" y="747"/>
                  <a:pt x="960" y="747"/>
                </a:cubicBezTo>
                <a:cubicBezTo>
                  <a:pt x="963" y="746"/>
                  <a:pt x="966" y="746"/>
                  <a:pt x="968" y="746"/>
                </a:cubicBezTo>
                <a:lnTo>
                  <a:pt x="968" y="774"/>
                </a:lnTo>
                <a:close/>
                <a:moveTo>
                  <a:pt x="968" y="700"/>
                </a:moveTo>
                <a:cubicBezTo>
                  <a:pt x="969" y="701"/>
                  <a:pt x="969" y="702"/>
                  <a:pt x="969" y="704"/>
                </a:cubicBezTo>
                <a:cubicBezTo>
                  <a:pt x="968" y="703"/>
                  <a:pt x="967" y="703"/>
                  <a:pt x="966" y="703"/>
                </a:cubicBezTo>
                <a:cubicBezTo>
                  <a:pt x="966" y="702"/>
                  <a:pt x="965" y="701"/>
                  <a:pt x="964" y="700"/>
                </a:cubicBezTo>
                <a:cubicBezTo>
                  <a:pt x="966" y="700"/>
                  <a:pt x="967" y="700"/>
                  <a:pt x="968" y="699"/>
                </a:cubicBezTo>
                <a:cubicBezTo>
                  <a:pt x="968" y="700"/>
                  <a:pt x="968" y="701"/>
                  <a:pt x="968" y="700"/>
                </a:cubicBezTo>
                <a:close/>
                <a:moveTo>
                  <a:pt x="961" y="692"/>
                </a:moveTo>
                <a:cubicBezTo>
                  <a:pt x="961" y="692"/>
                  <a:pt x="960" y="692"/>
                  <a:pt x="960" y="692"/>
                </a:cubicBezTo>
                <a:cubicBezTo>
                  <a:pt x="972" y="675"/>
                  <a:pt x="972" y="675"/>
                  <a:pt x="972" y="675"/>
                </a:cubicBezTo>
                <a:cubicBezTo>
                  <a:pt x="974" y="674"/>
                  <a:pt x="976" y="673"/>
                  <a:pt x="978" y="672"/>
                </a:cubicBezTo>
                <a:cubicBezTo>
                  <a:pt x="972" y="689"/>
                  <a:pt x="972" y="689"/>
                  <a:pt x="972" y="689"/>
                </a:cubicBezTo>
                <a:cubicBezTo>
                  <a:pt x="968" y="690"/>
                  <a:pt x="965" y="691"/>
                  <a:pt x="961" y="692"/>
                </a:cubicBezTo>
                <a:close/>
                <a:moveTo>
                  <a:pt x="1016" y="458"/>
                </a:moveTo>
                <a:cubicBezTo>
                  <a:pt x="1016" y="460"/>
                  <a:pt x="1016" y="462"/>
                  <a:pt x="1016" y="463"/>
                </a:cubicBezTo>
                <a:cubicBezTo>
                  <a:pt x="1001" y="463"/>
                  <a:pt x="1001" y="463"/>
                  <a:pt x="1001" y="463"/>
                </a:cubicBezTo>
                <a:cubicBezTo>
                  <a:pt x="1001" y="462"/>
                  <a:pt x="1001" y="461"/>
                  <a:pt x="1001" y="460"/>
                </a:cubicBezTo>
                <a:lnTo>
                  <a:pt x="1016" y="458"/>
                </a:lnTo>
                <a:close/>
                <a:moveTo>
                  <a:pt x="1001" y="458"/>
                </a:moveTo>
                <a:cubicBezTo>
                  <a:pt x="1000" y="456"/>
                  <a:pt x="1000" y="455"/>
                  <a:pt x="1000" y="453"/>
                </a:cubicBezTo>
                <a:cubicBezTo>
                  <a:pt x="1014" y="451"/>
                  <a:pt x="1014" y="451"/>
                  <a:pt x="1014" y="451"/>
                </a:cubicBezTo>
                <a:cubicBezTo>
                  <a:pt x="1015" y="453"/>
                  <a:pt x="1015" y="455"/>
                  <a:pt x="1015" y="456"/>
                </a:cubicBezTo>
                <a:lnTo>
                  <a:pt x="1001" y="458"/>
                </a:lnTo>
                <a:close/>
                <a:moveTo>
                  <a:pt x="1012" y="505"/>
                </a:moveTo>
                <a:cubicBezTo>
                  <a:pt x="1011" y="508"/>
                  <a:pt x="1011" y="511"/>
                  <a:pt x="1010" y="514"/>
                </a:cubicBezTo>
                <a:cubicBezTo>
                  <a:pt x="1004" y="506"/>
                  <a:pt x="1004" y="506"/>
                  <a:pt x="1004" y="506"/>
                </a:cubicBezTo>
                <a:cubicBezTo>
                  <a:pt x="1004" y="505"/>
                  <a:pt x="1004" y="503"/>
                  <a:pt x="1004" y="501"/>
                </a:cubicBezTo>
                <a:lnTo>
                  <a:pt x="1012" y="505"/>
                </a:lnTo>
                <a:close/>
                <a:moveTo>
                  <a:pt x="1004" y="499"/>
                </a:moveTo>
                <a:cubicBezTo>
                  <a:pt x="1004" y="498"/>
                  <a:pt x="1004" y="496"/>
                  <a:pt x="1004" y="495"/>
                </a:cubicBezTo>
                <a:cubicBezTo>
                  <a:pt x="1013" y="499"/>
                  <a:pt x="1013" y="499"/>
                  <a:pt x="1013" y="499"/>
                </a:cubicBezTo>
                <a:cubicBezTo>
                  <a:pt x="1013" y="501"/>
                  <a:pt x="1013" y="502"/>
                  <a:pt x="1012" y="503"/>
                </a:cubicBezTo>
                <a:lnTo>
                  <a:pt x="1004" y="499"/>
                </a:lnTo>
                <a:close/>
                <a:moveTo>
                  <a:pt x="1012" y="570"/>
                </a:moveTo>
                <a:cubicBezTo>
                  <a:pt x="1013" y="570"/>
                  <a:pt x="1013" y="570"/>
                  <a:pt x="1013" y="571"/>
                </a:cubicBezTo>
                <a:cubicBezTo>
                  <a:pt x="1011" y="574"/>
                  <a:pt x="1009" y="577"/>
                  <a:pt x="1007" y="581"/>
                </a:cubicBezTo>
                <a:cubicBezTo>
                  <a:pt x="1007" y="581"/>
                  <a:pt x="1006" y="582"/>
                  <a:pt x="1006" y="582"/>
                </a:cubicBezTo>
                <a:cubicBezTo>
                  <a:pt x="1008" y="577"/>
                  <a:pt x="1011" y="572"/>
                  <a:pt x="1012" y="570"/>
                </a:cubicBezTo>
                <a:close/>
                <a:moveTo>
                  <a:pt x="1007" y="552"/>
                </a:moveTo>
                <a:cubicBezTo>
                  <a:pt x="1005" y="552"/>
                  <a:pt x="1005" y="552"/>
                  <a:pt x="1005" y="552"/>
                </a:cubicBezTo>
                <a:cubicBezTo>
                  <a:pt x="1007" y="548"/>
                  <a:pt x="1008" y="545"/>
                  <a:pt x="1010" y="542"/>
                </a:cubicBezTo>
                <a:cubicBezTo>
                  <a:pt x="1009" y="546"/>
                  <a:pt x="1008" y="549"/>
                  <a:pt x="1007" y="552"/>
                </a:cubicBezTo>
                <a:close/>
                <a:moveTo>
                  <a:pt x="1004" y="492"/>
                </a:moveTo>
                <a:cubicBezTo>
                  <a:pt x="1004" y="492"/>
                  <a:pt x="1004" y="491"/>
                  <a:pt x="1004" y="490"/>
                </a:cubicBezTo>
                <a:cubicBezTo>
                  <a:pt x="1014" y="493"/>
                  <a:pt x="1014" y="493"/>
                  <a:pt x="1014" y="493"/>
                </a:cubicBezTo>
                <a:cubicBezTo>
                  <a:pt x="1014" y="494"/>
                  <a:pt x="1014" y="496"/>
                  <a:pt x="1014" y="497"/>
                </a:cubicBezTo>
                <a:lnTo>
                  <a:pt x="1004" y="492"/>
                </a:lnTo>
                <a:close/>
                <a:moveTo>
                  <a:pt x="1004" y="510"/>
                </a:moveTo>
                <a:cubicBezTo>
                  <a:pt x="1004" y="510"/>
                  <a:pt x="1004" y="510"/>
                  <a:pt x="1004" y="510"/>
                </a:cubicBezTo>
                <a:cubicBezTo>
                  <a:pt x="1009" y="516"/>
                  <a:pt x="1009" y="516"/>
                  <a:pt x="1009" y="516"/>
                </a:cubicBezTo>
                <a:cubicBezTo>
                  <a:pt x="1007" y="524"/>
                  <a:pt x="1005" y="531"/>
                  <a:pt x="1003" y="538"/>
                </a:cubicBezTo>
                <a:cubicBezTo>
                  <a:pt x="1003" y="512"/>
                  <a:pt x="1003" y="512"/>
                  <a:pt x="1003" y="512"/>
                </a:cubicBezTo>
                <a:cubicBezTo>
                  <a:pt x="1004" y="512"/>
                  <a:pt x="1004" y="511"/>
                  <a:pt x="1004" y="510"/>
                </a:cubicBezTo>
                <a:close/>
                <a:moveTo>
                  <a:pt x="1004" y="555"/>
                </a:moveTo>
                <a:cubicBezTo>
                  <a:pt x="1006" y="556"/>
                  <a:pt x="1006" y="556"/>
                  <a:pt x="1006" y="556"/>
                </a:cubicBezTo>
                <a:cubicBezTo>
                  <a:pt x="1006" y="558"/>
                  <a:pt x="1005" y="559"/>
                  <a:pt x="1005" y="561"/>
                </a:cubicBezTo>
                <a:cubicBezTo>
                  <a:pt x="1002" y="560"/>
                  <a:pt x="1002" y="560"/>
                  <a:pt x="1002" y="560"/>
                </a:cubicBezTo>
                <a:cubicBezTo>
                  <a:pt x="1003" y="559"/>
                  <a:pt x="1003" y="557"/>
                  <a:pt x="1004" y="555"/>
                </a:cubicBezTo>
                <a:close/>
                <a:moveTo>
                  <a:pt x="1002" y="541"/>
                </a:moveTo>
                <a:cubicBezTo>
                  <a:pt x="1002" y="541"/>
                  <a:pt x="1002" y="541"/>
                  <a:pt x="1002" y="541"/>
                </a:cubicBezTo>
                <a:cubicBezTo>
                  <a:pt x="1002" y="541"/>
                  <a:pt x="1002" y="541"/>
                  <a:pt x="1002" y="541"/>
                </a:cubicBezTo>
                <a:cubicBezTo>
                  <a:pt x="1002" y="541"/>
                  <a:pt x="1002" y="541"/>
                  <a:pt x="1002" y="541"/>
                </a:cubicBezTo>
                <a:close/>
                <a:moveTo>
                  <a:pt x="1004" y="565"/>
                </a:moveTo>
                <a:cubicBezTo>
                  <a:pt x="1004" y="566"/>
                  <a:pt x="1003" y="568"/>
                  <a:pt x="1003" y="570"/>
                </a:cubicBezTo>
                <a:cubicBezTo>
                  <a:pt x="998" y="569"/>
                  <a:pt x="998" y="569"/>
                  <a:pt x="998" y="569"/>
                </a:cubicBezTo>
                <a:cubicBezTo>
                  <a:pt x="999" y="567"/>
                  <a:pt x="999" y="565"/>
                  <a:pt x="1000" y="564"/>
                </a:cubicBezTo>
                <a:lnTo>
                  <a:pt x="1004" y="565"/>
                </a:lnTo>
                <a:close/>
                <a:moveTo>
                  <a:pt x="1002" y="574"/>
                </a:moveTo>
                <a:cubicBezTo>
                  <a:pt x="1001" y="577"/>
                  <a:pt x="1001" y="580"/>
                  <a:pt x="1000" y="583"/>
                </a:cubicBezTo>
                <a:cubicBezTo>
                  <a:pt x="992" y="581"/>
                  <a:pt x="992" y="581"/>
                  <a:pt x="992" y="581"/>
                </a:cubicBezTo>
                <a:cubicBezTo>
                  <a:pt x="994" y="578"/>
                  <a:pt x="995" y="575"/>
                  <a:pt x="996" y="573"/>
                </a:cubicBezTo>
                <a:lnTo>
                  <a:pt x="1002" y="574"/>
                </a:lnTo>
                <a:close/>
                <a:moveTo>
                  <a:pt x="999" y="587"/>
                </a:moveTo>
                <a:cubicBezTo>
                  <a:pt x="999" y="588"/>
                  <a:pt x="999" y="590"/>
                  <a:pt x="998" y="592"/>
                </a:cubicBezTo>
                <a:cubicBezTo>
                  <a:pt x="988" y="588"/>
                  <a:pt x="988" y="588"/>
                  <a:pt x="988" y="588"/>
                </a:cubicBezTo>
                <a:cubicBezTo>
                  <a:pt x="989" y="587"/>
                  <a:pt x="990" y="586"/>
                  <a:pt x="991" y="584"/>
                </a:cubicBezTo>
                <a:lnTo>
                  <a:pt x="999" y="587"/>
                </a:lnTo>
                <a:close/>
                <a:moveTo>
                  <a:pt x="997" y="595"/>
                </a:moveTo>
                <a:cubicBezTo>
                  <a:pt x="996" y="597"/>
                  <a:pt x="994" y="600"/>
                  <a:pt x="993" y="602"/>
                </a:cubicBezTo>
                <a:cubicBezTo>
                  <a:pt x="984" y="598"/>
                  <a:pt x="984" y="598"/>
                  <a:pt x="984" y="598"/>
                </a:cubicBezTo>
                <a:cubicBezTo>
                  <a:pt x="985" y="596"/>
                  <a:pt x="986" y="594"/>
                  <a:pt x="987" y="592"/>
                </a:cubicBezTo>
                <a:lnTo>
                  <a:pt x="997" y="595"/>
                </a:lnTo>
                <a:close/>
                <a:moveTo>
                  <a:pt x="991" y="605"/>
                </a:moveTo>
                <a:cubicBezTo>
                  <a:pt x="990" y="607"/>
                  <a:pt x="988" y="609"/>
                  <a:pt x="987" y="610"/>
                </a:cubicBezTo>
                <a:cubicBezTo>
                  <a:pt x="981" y="607"/>
                  <a:pt x="981" y="607"/>
                  <a:pt x="981" y="607"/>
                </a:cubicBezTo>
                <a:cubicBezTo>
                  <a:pt x="981" y="605"/>
                  <a:pt x="982" y="603"/>
                  <a:pt x="983" y="601"/>
                </a:cubicBezTo>
                <a:lnTo>
                  <a:pt x="991" y="605"/>
                </a:lnTo>
                <a:close/>
                <a:moveTo>
                  <a:pt x="985" y="614"/>
                </a:moveTo>
                <a:cubicBezTo>
                  <a:pt x="985" y="615"/>
                  <a:pt x="984" y="616"/>
                  <a:pt x="983" y="618"/>
                </a:cubicBezTo>
                <a:cubicBezTo>
                  <a:pt x="977" y="615"/>
                  <a:pt x="977" y="615"/>
                  <a:pt x="977" y="615"/>
                </a:cubicBezTo>
                <a:cubicBezTo>
                  <a:pt x="978" y="613"/>
                  <a:pt x="978" y="612"/>
                  <a:pt x="979" y="610"/>
                </a:cubicBezTo>
                <a:lnTo>
                  <a:pt x="985" y="614"/>
                </a:lnTo>
                <a:close/>
                <a:moveTo>
                  <a:pt x="980" y="565"/>
                </a:moveTo>
                <a:cubicBezTo>
                  <a:pt x="980" y="567"/>
                  <a:pt x="979" y="569"/>
                  <a:pt x="979" y="571"/>
                </a:cubicBezTo>
                <a:cubicBezTo>
                  <a:pt x="969" y="571"/>
                  <a:pt x="969" y="571"/>
                  <a:pt x="969" y="571"/>
                </a:cubicBezTo>
                <a:cubicBezTo>
                  <a:pt x="969" y="569"/>
                  <a:pt x="969" y="568"/>
                  <a:pt x="969" y="566"/>
                </a:cubicBezTo>
                <a:lnTo>
                  <a:pt x="980" y="565"/>
                </a:lnTo>
                <a:close/>
                <a:moveTo>
                  <a:pt x="970" y="564"/>
                </a:moveTo>
                <a:cubicBezTo>
                  <a:pt x="970" y="562"/>
                  <a:pt x="970" y="560"/>
                  <a:pt x="970" y="558"/>
                </a:cubicBezTo>
                <a:cubicBezTo>
                  <a:pt x="980" y="556"/>
                  <a:pt x="980" y="556"/>
                  <a:pt x="980" y="556"/>
                </a:cubicBezTo>
                <a:cubicBezTo>
                  <a:pt x="980" y="558"/>
                  <a:pt x="980" y="561"/>
                  <a:pt x="980" y="563"/>
                </a:cubicBezTo>
                <a:lnTo>
                  <a:pt x="970" y="564"/>
                </a:lnTo>
                <a:close/>
                <a:moveTo>
                  <a:pt x="979" y="573"/>
                </a:moveTo>
                <a:cubicBezTo>
                  <a:pt x="978" y="574"/>
                  <a:pt x="978" y="576"/>
                  <a:pt x="978" y="578"/>
                </a:cubicBezTo>
                <a:cubicBezTo>
                  <a:pt x="968" y="577"/>
                  <a:pt x="968" y="577"/>
                  <a:pt x="968" y="577"/>
                </a:cubicBezTo>
                <a:cubicBezTo>
                  <a:pt x="968" y="576"/>
                  <a:pt x="968" y="574"/>
                  <a:pt x="969" y="573"/>
                </a:cubicBezTo>
                <a:lnTo>
                  <a:pt x="979" y="573"/>
                </a:lnTo>
                <a:close/>
                <a:moveTo>
                  <a:pt x="977" y="580"/>
                </a:moveTo>
                <a:cubicBezTo>
                  <a:pt x="977" y="581"/>
                  <a:pt x="977" y="582"/>
                  <a:pt x="976" y="584"/>
                </a:cubicBezTo>
                <a:cubicBezTo>
                  <a:pt x="967" y="583"/>
                  <a:pt x="967" y="583"/>
                  <a:pt x="967" y="583"/>
                </a:cubicBezTo>
                <a:cubicBezTo>
                  <a:pt x="967" y="581"/>
                  <a:pt x="967" y="580"/>
                  <a:pt x="967" y="579"/>
                </a:cubicBezTo>
                <a:lnTo>
                  <a:pt x="977" y="580"/>
                </a:lnTo>
                <a:close/>
                <a:moveTo>
                  <a:pt x="970" y="556"/>
                </a:moveTo>
                <a:cubicBezTo>
                  <a:pt x="970" y="554"/>
                  <a:pt x="970" y="552"/>
                  <a:pt x="969" y="550"/>
                </a:cubicBezTo>
                <a:cubicBezTo>
                  <a:pt x="980" y="548"/>
                  <a:pt x="980" y="548"/>
                  <a:pt x="980" y="548"/>
                </a:cubicBezTo>
                <a:cubicBezTo>
                  <a:pt x="980" y="550"/>
                  <a:pt x="980" y="552"/>
                  <a:pt x="980" y="554"/>
                </a:cubicBezTo>
                <a:lnTo>
                  <a:pt x="970" y="556"/>
                </a:lnTo>
                <a:close/>
                <a:moveTo>
                  <a:pt x="969" y="548"/>
                </a:moveTo>
                <a:cubicBezTo>
                  <a:pt x="969" y="546"/>
                  <a:pt x="969" y="544"/>
                  <a:pt x="969" y="543"/>
                </a:cubicBezTo>
                <a:cubicBezTo>
                  <a:pt x="979" y="539"/>
                  <a:pt x="979" y="539"/>
                  <a:pt x="979" y="539"/>
                </a:cubicBezTo>
                <a:cubicBezTo>
                  <a:pt x="979" y="541"/>
                  <a:pt x="980" y="543"/>
                  <a:pt x="980" y="546"/>
                </a:cubicBezTo>
                <a:lnTo>
                  <a:pt x="969" y="548"/>
                </a:lnTo>
                <a:close/>
                <a:moveTo>
                  <a:pt x="968" y="541"/>
                </a:moveTo>
                <a:cubicBezTo>
                  <a:pt x="968" y="539"/>
                  <a:pt x="968" y="538"/>
                  <a:pt x="967" y="537"/>
                </a:cubicBezTo>
                <a:cubicBezTo>
                  <a:pt x="978" y="532"/>
                  <a:pt x="978" y="532"/>
                  <a:pt x="978" y="532"/>
                </a:cubicBezTo>
                <a:cubicBezTo>
                  <a:pt x="978" y="534"/>
                  <a:pt x="979" y="535"/>
                  <a:pt x="979" y="537"/>
                </a:cubicBezTo>
                <a:lnTo>
                  <a:pt x="968" y="541"/>
                </a:lnTo>
                <a:close/>
                <a:moveTo>
                  <a:pt x="967" y="535"/>
                </a:moveTo>
                <a:cubicBezTo>
                  <a:pt x="966" y="533"/>
                  <a:pt x="966" y="532"/>
                  <a:pt x="965" y="530"/>
                </a:cubicBezTo>
                <a:cubicBezTo>
                  <a:pt x="976" y="525"/>
                  <a:pt x="976" y="525"/>
                  <a:pt x="976" y="525"/>
                </a:cubicBezTo>
                <a:cubicBezTo>
                  <a:pt x="977" y="526"/>
                  <a:pt x="977" y="528"/>
                  <a:pt x="977" y="530"/>
                </a:cubicBezTo>
                <a:lnTo>
                  <a:pt x="967" y="535"/>
                </a:lnTo>
                <a:close/>
                <a:moveTo>
                  <a:pt x="966" y="585"/>
                </a:moveTo>
                <a:cubicBezTo>
                  <a:pt x="976" y="586"/>
                  <a:pt x="976" y="586"/>
                  <a:pt x="976" y="586"/>
                </a:cubicBezTo>
                <a:cubicBezTo>
                  <a:pt x="975" y="587"/>
                  <a:pt x="975" y="589"/>
                  <a:pt x="974" y="590"/>
                </a:cubicBezTo>
                <a:cubicBezTo>
                  <a:pt x="965" y="589"/>
                  <a:pt x="965" y="589"/>
                  <a:pt x="965" y="589"/>
                </a:cubicBezTo>
                <a:cubicBezTo>
                  <a:pt x="965" y="588"/>
                  <a:pt x="966" y="586"/>
                  <a:pt x="966" y="585"/>
                </a:cubicBezTo>
                <a:close/>
                <a:moveTo>
                  <a:pt x="975" y="618"/>
                </a:moveTo>
                <a:cubicBezTo>
                  <a:pt x="981" y="621"/>
                  <a:pt x="981" y="621"/>
                  <a:pt x="981" y="621"/>
                </a:cubicBezTo>
                <a:cubicBezTo>
                  <a:pt x="980" y="622"/>
                  <a:pt x="979" y="624"/>
                  <a:pt x="978" y="626"/>
                </a:cubicBezTo>
                <a:cubicBezTo>
                  <a:pt x="973" y="622"/>
                  <a:pt x="973" y="622"/>
                  <a:pt x="973" y="622"/>
                </a:cubicBezTo>
                <a:cubicBezTo>
                  <a:pt x="974" y="621"/>
                  <a:pt x="974" y="619"/>
                  <a:pt x="975" y="618"/>
                </a:cubicBezTo>
                <a:close/>
                <a:moveTo>
                  <a:pt x="976" y="629"/>
                </a:moveTo>
                <a:cubicBezTo>
                  <a:pt x="975" y="631"/>
                  <a:pt x="974" y="632"/>
                  <a:pt x="972" y="634"/>
                </a:cubicBezTo>
                <a:cubicBezTo>
                  <a:pt x="967" y="631"/>
                  <a:pt x="967" y="631"/>
                  <a:pt x="967" y="631"/>
                </a:cubicBezTo>
                <a:cubicBezTo>
                  <a:pt x="968" y="629"/>
                  <a:pt x="970" y="628"/>
                  <a:pt x="971" y="625"/>
                </a:cubicBezTo>
                <a:lnTo>
                  <a:pt x="976" y="629"/>
                </a:lnTo>
                <a:close/>
                <a:moveTo>
                  <a:pt x="970" y="637"/>
                </a:moveTo>
                <a:cubicBezTo>
                  <a:pt x="969" y="639"/>
                  <a:pt x="968" y="641"/>
                  <a:pt x="966" y="644"/>
                </a:cubicBezTo>
                <a:cubicBezTo>
                  <a:pt x="961" y="640"/>
                  <a:pt x="961" y="640"/>
                  <a:pt x="961" y="640"/>
                </a:cubicBezTo>
                <a:cubicBezTo>
                  <a:pt x="962" y="638"/>
                  <a:pt x="964" y="636"/>
                  <a:pt x="965" y="634"/>
                </a:cubicBezTo>
                <a:lnTo>
                  <a:pt x="970" y="637"/>
                </a:lnTo>
                <a:close/>
                <a:moveTo>
                  <a:pt x="967" y="656"/>
                </a:moveTo>
                <a:cubicBezTo>
                  <a:pt x="978" y="657"/>
                  <a:pt x="978" y="657"/>
                  <a:pt x="978" y="657"/>
                </a:cubicBezTo>
                <a:cubicBezTo>
                  <a:pt x="977" y="659"/>
                  <a:pt x="976" y="661"/>
                  <a:pt x="974" y="662"/>
                </a:cubicBezTo>
                <a:cubicBezTo>
                  <a:pt x="963" y="661"/>
                  <a:pt x="963" y="661"/>
                  <a:pt x="963" y="661"/>
                </a:cubicBezTo>
                <a:cubicBezTo>
                  <a:pt x="965" y="659"/>
                  <a:pt x="966" y="658"/>
                  <a:pt x="967" y="656"/>
                </a:cubicBezTo>
                <a:close/>
                <a:moveTo>
                  <a:pt x="964" y="647"/>
                </a:moveTo>
                <a:cubicBezTo>
                  <a:pt x="963" y="648"/>
                  <a:pt x="962" y="650"/>
                  <a:pt x="961" y="651"/>
                </a:cubicBezTo>
                <a:cubicBezTo>
                  <a:pt x="961" y="651"/>
                  <a:pt x="961" y="651"/>
                  <a:pt x="961" y="652"/>
                </a:cubicBezTo>
                <a:cubicBezTo>
                  <a:pt x="955" y="648"/>
                  <a:pt x="955" y="648"/>
                  <a:pt x="955" y="648"/>
                </a:cubicBezTo>
                <a:cubicBezTo>
                  <a:pt x="956" y="646"/>
                  <a:pt x="957" y="645"/>
                  <a:pt x="959" y="643"/>
                </a:cubicBezTo>
                <a:lnTo>
                  <a:pt x="964" y="647"/>
                </a:lnTo>
                <a:close/>
                <a:moveTo>
                  <a:pt x="959" y="655"/>
                </a:moveTo>
                <a:cubicBezTo>
                  <a:pt x="957" y="656"/>
                  <a:pt x="956" y="658"/>
                  <a:pt x="955" y="660"/>
                </a:cubicBezTo>
                <a:cubicBezTo>
                  <a:pt x="948" y="656"/>
                  <a:pt x="948" y="656"/>
                  <a:pt x="948" y="656"/>
                </a:cubicBezTo>
                <a:cubicBezTo>
                  <a:pt x="950" y="654"/>
                  <a:pt x="951" y="652"/>
                  <a:pt x="953" y="651"/>
                </a:cubicBezTo>
                <a:lnTo>
                  <a:pt x="959" y="655"/>
                </a:lnTo>
                <a:close/>
                <a:moveTo>
                  <a:pt x="962" y="663"/>
                </a:moveTo>
                <a:cubicBezTo>
                  <a:pt x="973" y="664"/>
                  <a:pt x="973" y="664"/>
                  <a:pt x="973" y="664"/>
                </a:cubicBezTo>
                <a:cubicBezTo>
                  <a:pt x="972" y="666"/>
                  <a:pt x="971" y="667"/>
                  <a:pt x="970" y="668"/>
                </a:cubicBezTo>
                <a:cubicBezTo>
                  <a:pt x="958" y="667"/>
                  <a:pt x="958" y="667"/>
                  <a:pt x="958" y="667"/>
                </a:cubicBezTo>
                <a:cubicBezTo>
                  <a:pt x="960" y="666"/>
                  <a:pt x="961" y="664"/>
                  <a:pt x="962" y="663"/>
                </a:cubicBezTo>
                <a:close/>
                <a:moveTo>
                  <a:pt x="969" y="654"/>
                </a:moveTo>
                <a:cubicBezTo>
                  <a:pt x="970" y="652"/>
                  <a:pt x="971" y="651"/>
                  <a:pt x="972" y="650"/>
                </a:cubicBezTo>
                <a:cubicBezTo>
                  <a:pt x="983" y="651"/>
                  <a:pt x="983" y="651"/>
                  <a:pt x="983" y="651"/>
                </a:cubicBezTo>
                <a:cubicBezTo>
                  <a:pt x="982" y="652"/>
                  <a:pt x="980" y="654"/>
                  <a:pt x="979" y="655"/>
                </a:cubicBezTo>
                <a:lnTo>
                  <a:pt x="969" y="654"/>
                </a:lnTo>
                <a:close/>
                <a:moveTo>
                  <a:pt x="973" y="648"/>
                </a:moveTo>
                <a:cubicBezTo>
                  <a:pt x="975" y="646"/>
                  <a:pt x="976" y="644"/>
                  <a:pt x="977" y="642"/>
                </a:cubicBezTo>
                <a:cubicBezTo>
                  <a:pt x="988" y="643"/>
                  <a:pt x="988" y="643"/>
                  <a:pt x="988" y="643"/>
                </a:cubicBezTo>
                <a:cubicBezTo>
                  <a:pt x="987" y="645"/>
                  <a:pt x="985" y="647"/>
                  <a:pt x="984" y="649"/>
                </a:cubicBezTo>
                <a:lnTo>
                  <a:pt x="973" y="648"/>
                </a:lnTo>
                <a:close/>
                <a:moveTo>
                  <a:pt x="979" y="640"/>
                </a:moveTo>
                <a:cubicBezTo>
                  <a:pt x="980" y="638"/>
                  <a:pt x="981" y="636"/>
                  <a:pt x="983" y="634"/>
                </a:cubicBezTo>
                <a:cubicBezTo>
                  <a:pt x="992" y="637"/>
                  <a:pt x="992" y="637"/>
                  <a:pt x="992" y="637"/>
                </a:cubicBezTo>
                <a:cubicBezTo>
                  <a:pt x="991" y="639"/>
                  <a:pt x="990" y="640"/>
                  <a:pt x="989" y="641"/>
                </a:cubicBezTo>
                <a:lnTo>
                  <a:pt x="979" y="640"/>
                </a:lnTo>
                <a:close/>
                <a:moveTo>
                  <a:pt x="984" y="633"/>
                </a:moveTo>
                <a:cubicBezTo>
                  <a:pt x="985" y="631"/>
                  <a:pt x="986" y="629"/>
                  <a:pt x="987" y="628"/>
                </a:cubicBezTo>
                <a:cubicBezTo>
                  <a:pt x="997" y="630"/>
                  <a:pt x="997" y="630"/>
                  <a:pt x="997" y="630"/>
                </a:cubicBezTo>
                <a:cubicBezTo>
                  <a:pt x="995" y="632"/>
                  <a:pt x="994" y="634"/>
                  <a:pt x="993" y="636"/>
                </a:cubicBezTo>
                <a:lnTo>
                  <a:pt x="984" y="633"/>
                </a:lnTo>
                <a:close/>
                <a:moveTo>
                  <a:pt x="989" y="626"/>
                </a:moveTo>
                <a:cubicBezTo>
                  <a:pt x="990" y="624"/>
                  <a:pt x="991" y="622"/>
                  <a:pt x="992" y="621"/>
                </a:cubicBezTo>
                <a:cubicBezTo>
                  <a:pt x="1000" y="625"/>
                  <a:pt x="1000" y="625"/>
                  <a:pt x="1000" y="625"/>
                </a:cubicBezTo>
                <a:cubicBezTo>
                  <a:pt x="1000" y="626"/>
                  <a:pt x="999" y="627"/>
                  <a:pt x="998" y="629"/>
                </a:cubicBezTo>
                <a:lnTo>
                  <a:pt x="989" y="626"/>
                </a:lnTo>
                <a:close/>
                <a:moveTo>
                  <a:pt x="994" y="619"/>
                </a:moveTo>
                <a:cubicBezTo>
                  <a:pt x="994" y="619"/>
                  <a:pt x="994" y="618"/>
                  <a:pt x="994" y="618"/>
                </a:cubicBezTo>
                <a:cubicBezTo>
                  <a:pt x="995" y="617"/>
                  <a:pt x="996" y="615"/>
                  <a:pt x="997" y="614"/>
                </a:cubicBezTo>
                <a:cubicBezTo>
                  <a:pt x="1005" y="618"/>
                  <a:pt x="1005" y="618"/>
                  <a:pt x="1005" y="618"/>
                </a:cubicBezTo>
                <a:cubicBezTo>
                  <a:pt x="1004" y="620"/>
                  <a:pt x="1003" y="622"/>
                  <a:pt x="1001" y="623"/>
                </a:cubicBezTo>
                <a:lnTo>
                  <a:pt x="994" y="619"/>
                </a:lnTo>
                <a:close/>
                <a:moveTo>
                  <a:pt x="998" y="613"/>
                </a:moveTo>
                <a:cubicBezTo>
                  <a:pt x="999" y="611"/>
                  <a:pt x="1000" y="609"/>
                  <a:pt x="1001" y="608"/>
                </a:cubicBezTo>
                <a:cubicBezTo>
                  <a:pt x="1008" y="613"/>
                  <a:pt x="1008" y="613"/>
                  <a:pt x="1008" y="613"/>
                </a:cubicBezTo>
                <a:cubicBezTo>
                  <a:pt x="1007" y="615"/>
                  <a:pt x="1007" y="616"/>
                  <a:pt x="1006" y="617"/>
                </a:cubicBezTo>
                <a:lnTo>
                  <a:pt x="998" y="613"/>
                </a:lnTo>
                <a:close/>
                <a:moveTo>
                  <a:pt x="1003" y="606"/>
                </a:moveTo>
                <a:cubicBezTo>
                  <a:pt x="1004" y="605"/>
                  <a:pt x="1005" y="603"/>
                  <a:pt x="1006" y="602"/>
                </a:cubicBezTo>
                <a:cubicBezTo>
                  <a:pt x="1012" y="607"/>
                  <a:pt x="1012" y="607"/>
                  <a:pt x="1012" y="607"/>
                </a:cubicBezTo>
                <a:cubicBezTo>
                  <a:pt x="1011" y="609"/>
                  <a:pt x="1010" y="610"/>
                  <a:pt x="1009" y="612"/>
                </a:cubicBezTo>
                <a:lnTo>
                  <a:pt x="1003" y="606"/>
                </a:lnTo>
                <a:close/>
                <a:moveTo>
                  <a:pt x="1007" y="600"/>
                </a:moveTo>
                <a:cubicBezTo>
                  <a:pt x="1008" y="599"/>
                  <a:pt x="1009" y="597"/>
                  <a:pt x="1010" y="596"/>
                </a:cubicBezTo>
                <a:cubicBezTo>
                  <a:pt x="1015" y="602"/>
                  <a:pt x="1015" y="602"/>
                  <a:pt x="1015" y="602"/>
                </a:cubicBezTo>
                <a:cubicBezTo>
                  <a:pt x="1014" y="603"/>
                  <a:pt x="1014" y="604"/>
                  <a:pt x="1013" y="605"/>
                </a:cubicBezTo>
                <a:lnTo>
                  <a:pt x="1007" y="600"/>
                </a:lnTo>
                <a:close/>
                <a:moveTo>
                  <a:pt x="1004" y="488"/>
                </a:moveTo>
                <a:cubicBezTo>
                  <a:pt x="1004" y="486"/>
                  <a:pt x="1004" y="485"/>
                  <a:pt x="1003" y="483"/>
                </a:cubicBezTo>
                <a:cubicBezTo>
                  <a:pt x="1015" y="485"/>
                  <a:pt x="1015" y="485"/>
                  <a:pt x="1015" y="485"/>
                </a:cubicBezTo>
                <a:cubicBezTo>
                  <a:pt x="1015" y="487"/>
                  <a:pt x="1015" y="489"/>
                  <a:pt x="1015" y="491"/>
                </a:cubicBezTo>
                <a:lnTo>
                  <a:pt x="1004" y="488"/>
                </a:lnTo>
                <a:close/>
                <a:moveTo>
                  <a:pt x="1003" y="481"/>
                </a:moveTo>
                <a:cubicBezTo>
                  <a:pt x="1003" y="480"/>
                  <a:pt x="1003" y="478"/>
                  <a:pt x="1003" y="476"/>
                </a:cubicBezTo>
                <a:cubicBezTo>
                  <a:pt x="1016" y="479"/>
                  <a:pt x="1016" y="479"/>
                  <a:pt x="1016" y="479"/>
                </a:cubicBezTo>
                <a:cubicBezTo>
                  <a:pt x="1016" y="480"/>
                  <a:pt x="1016" y="482"/>
                  <a:pt x="1016" y="483"/>
                </a:cubicBezTo>
                <a:lnTo>
                  <a:pt x="1003" y="481"/>
                </a:lnTo>
                <a:close/>
                <a:moveTo>
                  <a:pt x="1003" y="474"/>
                </a:moveTo>
                <a:cubicBezTo>
                  <a:pt x="1003" y="473"/>
                  <a:pt x="1002" y="472"/>
                  <a:pt x="1002" y="471"/>
                </a:cubicBezTo>
                <a:cubicBezTo>
                  <a:pt x="1016" y="473"/>
                  <a:pt x="1016" y="473"/>
                  <a:pt x="1016" y="473"/>
                </a:cubicBezTo>
                <a:cubicBezTo>
                  <a:pt x="1016" y="474"/>
                  <a:pt x="1016" y="475"/>
                  <a:pt x="1016" y="477"/>
                </a:cubicBezTo>
                <a:lnTo>
                  <a:pt x="1003" y="474"/>
                </a:lnTo>
                <a:close/>
                <a:moveTo>
                  <a:pt x="1002" y="469"/>
                </a:moveTo>
                <a:cubicBezTo>
                  <a:pt x="1002" y="469"/>
                  <a:pt x="1002" y="468"/>
                  <a:pt x="1002" y="468"/>
                </a:cubicBezTo>
                <a:cubicBezTo>
                  <a:pt x="1002" y="467"/>
                  <a:pt x="1002" y="466"/>
                  <a:pt x="1002" y="465"/>
                </a:cubicBezTo>
                <a:cubicBezTo>
                  <a:pt x="1016" y="465"/>
                  <a:pt x="1016" y="465"/>
                  <a:pt x="1016" y="465"/>
                </a:cubicBezTo>
                <a:cubicBezTo>
                  <a:pt x="1016" y="467"/>
                  <a:pt x="1016" y="469"/>
                  <a:pt x="1016" y="471"/>
                </a:cubicBezTo>
                <a:lnTo>
                  <a:pt x="1002" y="469"/>
                </a:lnTo>
                <a:close/>
                <a:moveTo>
                  <a:pt x="1015" y="408"/>
                </a:moveTo>
                <a:cubicBezTo>
                  <a:pt x="1014" y="406"/>
                  <a:pt x="1013" y="405"/>
                  <a:pt x="1012" y="404"/>
                </a:cubicBezTo>
                <a:cubicBezTo>
                  <a:pt x="1019" y="395"/>
                  <a:pt x="1019" y="395"/>
                  <a:pt x="1019" y="395"/>
                </a:cubicBezTo>
                <a:cubicBezTo>
                  <a:pt x="1020" y="396"/>
                  <a:pt x="1021" y="397"/>
                  <a:pt x="1021" y="398"/>
                </a:cubicBezTo>
                <a:lnTo>
                  <a:pt x="1015" y="408"/>
                </a:lnTo>
                <a:close/>
                <a:moveTo>
                  <a:pt x="1013" y="426"/>
                </a:moveTo>
                <a:cubicBezTo>
                  <a:pt x="1013" y="426"/>
                  <a:pt x="1013" y="426"/>
                  <a:pt x="1013" y="426"/>
                </a:cubicBezTo>
                <a:cubicBezTo>
                  <a:pt x="1012" y="426"/>
                  <a:pt x="1011" y="423"/>
                  <a:pt x="1010" y="423"/>
                </a:cubicBezTo>
                <a:cubicBezTo>
                  <a:pt x="1011" y="423"/>
                  <a:pt x="1011" y="422"/>
                  <a:pt x="1011" y="421"/>
                </a:cubicBezTo>
                <a:cubicBezTo>
                  <a:pt x="1012" y="423"/>
                  <a:pt x="1013" y="424"/>
                  <a:pt x="1013" y="426"/>
                </a:cubicBezTo>
                <a:close/>
                <a:moveTo>
                  <a:pt x="1011" y="402"/>
                </a:moveTo>
                <a:cubicBezTo>
                  <a:pt x="1010" y="401"/>
                  <a:pt x="1009" y="400"/>
                  <a:pt x="1008" y="399"/>
                </a:cubicBezTo>
                <a:cubicBezTo>
                  <a:pt x="1015" y="389"/>
                  <a:pt x="1015" y="389"/>
                  <a:pt x="1015" y="389"/>
                </a:cubicBezTo>
                <a:cubicBezTo>
                  <a:pt x="1016" y="391"/>
                  <a:pt x="1017" y="392"/>
                  <a:pt x="1018" y="393"/>
                </a:cubicBezTo>
                <a:lnTo>
                  <a:pt x="1011" y="402"/>
                </a:lnTo>
                <a:close/>
                <a:moveTo>
                  <a:pt x="1008" y="416"/>
                </a:moveTo>
                <a:cubicBezTo>
                  <a:pt x="1007" y="416"/>
                  <a:pt x="1006" y="417"/>
                  <a:pt x="1006" y="418"/>
                </a:cubicBezTo>
                <a:cubicBezTo>
                  <a:pt x="1005" y="417"/>
                  <a:pt x="1004" y="416"/>
                  <a:pt x="1004" y="415"/>
                </a:cubicBezTo>
                <a:cubicBezTo>
                  <a:pt x="1004" y="415"/>
                  <a:pt x="1004" y="413"/>
                  <a:pt x="1005" y="412"/>
                </a:cubicBezTo>
                <a:cubicBezTo>
                  <a:pt x="1006" y="413"/>
                  <a:pt x="1007" y="414"/>
                  <a:pt x="1008" y="416"/>
                </a:cubicBezTo>
                <a:close/>
                <a:moveTo>
                  <a:pt x="1006" y="397"/>
                </a:moveTo>
                <a:cubicBezTo>
                  <a:pt x="1005" y="396"/>
                  <a:pt x="1004" y="395"/>
                  <a:pt x="1003" y="393"/>
                </a:cubicBezTo>
                <a:cubicBezTo>
                  <a:pt x="1012" y="384"/>
                  <a:pt x="1012" y="384"/>
                  <a:pt x="1012" y="384"/>
                </a:cubicBezTo>
                <a:cubicBezTo>
                  <a:pt x="1012" y="385"/>
                  <a:pt x="1013" y="386"/>
                  <a:pt x="1014" y="387"/>
                </a:cubicBezTo>
                <a:lnTo>
                  <a:pt x="1006" y="397"/>
                </a:lnTo>
                <a:close/>
                <a:moveTo>
                  <a:pt x="1001" y="392"/>
                </a:moveTo>
                <a:cubicBezTo>
                  <a:pt x="1000" y="390"/>
                  <a:pt x="999" y="389"/>
                  <a:pt x="997" y="388"/>
                </a:cubicBezTo>
                <a:cubicBezTo>
                  <a:pt x="1008" y="378"/>
                  <a:pt x="1008" y="378"/>
                  <a:pt x="1008" y="378"/>
                </a:cubicBezTo>
                <a:cubicBezTo>
                  <a:pt x="1009" y="379"/>
                  <a:pt x="1010" y="381"/>
                  <a:pt x="1011" y="382"/>
                </a:cubicBezTo>
                <a:lnTo>
                  <a:pt x="1001" y="392"/>
                </a:lnTo>
                <a:close/>
                <a:moveTo>
                  <a:pt x="1000" y="407"/>
                </a:moveTo>
                <a:cubicBezTo>
                  <a:pt x="999" y="408"/>
                  <a:pt x="998" y="409"/>
                  <a:pt x="998" y="410"/>
                </a:cubicBezTo>
                <a:cubicBezTo>
                  <a:pt x="997" y="409"/>
                  <a:pt x="996" y="408"/>
                  <a:pt x="995" y="407"/>
                </a:cubicBezTo>
                <a:cubicBezTo>
                  <a:pt x="995" y="407"/>
                  <a:pt x="996" y="406"/>
                  <a:pt x="997" y="405"/>
                </a:cubicBezTo>
                <a:cubicBezTo>
                  <a:pt x="998" y="406"/>
                  <a:pt x="999" y="407"/>
                  <a:pt x="1000" y="407"/>
                </a:cubicBezTo>
                <a:close/>
                <a:moveTo>
                  <a:pt x="996" y="386"/>
                </a:moveTo>
                <a:cubicBezTo>
                  <a:pt x="995" y="385"/>
                  <a:pt x="993" y="383"/>
                  <a:pt x="992" y="382"/>
                </a:cubicBezTo>
                <a:cubicBezTo>
                  <a:pt x="1004" y="372"/>
                  <a:pt x="1004" y="372"/>
                  <a:pt x="1004" y="372"/>
                </a:cubicBezTo>
                <a:cubicBezTo>
                  <a:pt x="1005" y="373"/>
                  <a:pt x="1006" y="375"/>
                  <a:pt x="1007" y="376"/>
                </a:cubicBezTo>
                <a:lnTo>
                  <a:pt x="996" y="386"/>
                </a:lnTo>
                <a:close/>
                <a:moveTo>
                  <a:pt x="998" y="423"/>
                </a:moveTo>
                <a:cubicBezTo>
                  <a:pt x="990" y="430"/>
                  <a:pt x="990" y="430"/>
                  <a:pt x="990" y="430"/>
                </a:cubicBezTo>
                <a:cubicBezTo>
                  <a:pt x="989" y="429"/>
                  <a:pt x="988" y="428"/>
                  <a:pt x="988" y="428"/>
                </a:cubicBezTo>
                <a:cubicBezTo>
                  <a:pt x="994" y="419"/>
                  <a:pt x="994" y="419"/>
                  <a:pt x="994" y="419"/>
                </a:cubicBezTo>
                <a:cubicBezTo>
                  <a:pt x="996" y="421"/>
                  <a:pt x="997" y="422"/>
                  <a:pt x="998" y="423"/>
                </a:cubicBezTo>
                <a:close/>
                <a:moveTo>
                  <a:pt x="1000" y="425"/>
                </a:moveTo>
                <a:cubicBezTo>
                  <a:pt x="1001" y="426"/>
                  <a:pt x="1002" y="428"/>
                  <a:pt x="1004" y="429"/>
                </a:cubicBezTo>
                <a:cubicBezTo>
                  <a:pt x="993" y="435"/>
                  <a:pt x="993" y="435"/>
                  <a:pt x="993" y="435"/>
                </a:cubicBezTo>
                <a:cubicBezTo>
                  <a:pt x="993" y="434"/>
                  <a:pt x="992" y="433"/>
                  <a:pt x="991" y="432"/>
                </a:cubicBezTo>
                <a:lnTo>
                  <a:pt x="1000" y="425"/>
                </a:lnTo>
                <a:close/>
                <a:moveTo>
                  <a:pt x="1005" y="431"/>
                </a:moveTo>
                <a:cubicBezTo>
                  <a:pt x="1006" y="433"/>
                  <a:pt x="1007" y="434"/>
                  <a:pt x="1008" y="436"/>
                </a:cubicBezTo>
                <a:cubicBezTo>
                  <a:pt x="996" y="440"/>
                  <a:pt x="996" y="440"/>
                  <a:pt x="996" y="440"/>
                </a:cubicBezTo>
                <a:cubicBezTo>
                  <a:pt x="995" y="439"/>
                  <a:pt x="995" y="438"/>
                  <a:pt x="994" y="437"/>
                </a:cubicBezTo>
                <a:lnTo>
                  <a:pt x="1005" y="431"/>
                </a:lnTo>
                <a:close/>
                <a:moveTo>
                  <a:pt x="1009" y="438"/>
                </a:moveTo>
                <a:cubicBezTo>
                  <a:pt x="1010" y="439"/>
                  <a:pt x="1010" y="440"/>
                  <a:pt x="1011" y="441"/>
                </a:cubicBezTo>
                <a:cubicBezTo>
                  <a:pt x="1011" y="441"/>
                  <a:pt x="1011" y="442"/>
                  <a:pt x="1011" y="442"/>
                </a:cubicBezTo>
                <a:cubicBezTo>
                  <a:pt x="997" y="445"/>
                  <a:pt x="997" y="445"/>
                  <a:pt x="997" y="445"/>
                </a:cubicBezTo>
                <a:cubicBezTo>
                  <a:pt x="997" y="444"/>
                  <a:pt x="997" y="443"/>
                  <a:pt x="996" y="442"/>
                </a:cubicBezTo>
                <a:lnTo>
                  <a:pt x="1009" y="438"/>
                </a:lnTo>
                <a:close/>
                <a:moveTo>
                  <a:pt x="1012" y="444"/>
                </a:moveTo>
                <a:cubicBezTo>
                  <a:pt x="1013" y="446"/>
                  <a:pt x="1013" y="447"/>
                  <a:pt x="1014" y="449"/>
                </a:cubicBezTo>
                <a:cubicBezTo>
                  <a:pt x="999" y="451"/>
                  <a:pt x="999" y="451"/>
                  <a:pt x="999" y="451"/>
                </a:cubicBezTo>
                <a:cubicBezTo>
                  <a:pt x="999" y="450"/>
                  <a:pt x="998" y="449"/>
                  <a:pt x="998" y="447"/>
                </a:cubicBezTo>
                <a:lnTo>
                  <a:pt x="1012" y="444"/>
                </a:lnTo>
                <a:close/>
                <a:moveTo>
                  <a:pt x="1001" y="508"/>
                </a:moveTo>
                <a:cubicBezTo>
                  <a:pt x="1001" y="537"/>
                  <a:pt x="1001" y="537"/>
                  <a:pt x="1001" y="537"/>
                </a:cubicBezTo>
                <a:cubicBezTo>
                  <a:pt x="999" y="529"/>
                  <a:pt x="996" y="521"/>
                  <a:pt x="993" y="514"/>
                </a:cubicBezTo>
                <a:cubicBezTo>
                  <a:pt x="999" y="503"/>
                  <a:pt x="999" y="503"/>
                  <a:pt x="999" y="503"/>
                </a:cubicBezTo>
                <a:cubicBezTo>
                  <a:pt x="1000" y="505"/>
                  <a:pt x="1000" y="507"/>
                  <a:pt x="1001" y="508"/>
                </a:cubicBezTo>
                <a:close/>
                <a:moveTo>
                  <a:pt x="992" y="511"/>
                </a:moveTo>
                <a:cubicBezTo>
                  <a:pt x="991" y="509"/>
                  <a:pt x="990" y="507"/>
                  <a:pt x="989" y="505"/>
                </a:cubicBezTo>
                <a:cubicBezTo>
                  <a:pt x="995" y="495"/>
                  <a:pt x="995" y="495"/>
                  <a:pt x="995" y="495"/>
                </a:cubicBezTo>
                <a:cubicBezTo>
                  <a:pt x="996" y="497"/>
                  <a:pt x="997" y="499"/>
                  <a:pt x="998" y="501"/>
                </a:cubicBezTo>
                <a:lnTo>
                  <a:pt x="992" y="511"/>
                </a:lnTo>
                <a:close/>
                <a:moveTo>
                  <a:pt x="994" y="493"/>
                </a:moveTo>
                <a:cubicBezTo>
                  <a:pt x="988" y="503"/>
                  <a:pt x="988" y="503"/>
                  <a:pt x="988" y="503"/>
                </a:cubicBezTo>
                <a:cubicBezTo>
                  <a:pt x="987" y="501"/>
                  <a:pt x="986" y="499"/>
                  <a:pt x="985" y="498"/>
                </a:cubicBezTo>
                <a:cubicBezTo>
                  <a:pt x="992" y="490"/>
                  <a:pt x="992" y="490"/>
                  <a:pt x="992" y="490"/>
                </a:cubicBezTo>
                <a:cubicBezTo>
                  <a:pt x="992" y="491"/>
                  <a:pt x="993" y="492"/>
                  <a:pt x="994" y="493"/>
                </a:cubicBezTo>
                <a:cubicBezTo>
                  <a:pt x="994" y="493"/>
                  <a:pt x="994" y="493"/>
                  <a:pt x="994" y="493"/>
                </a:cubicBezTo>
                <a:close/>
                <a:moveTo>
                  <a:pt x="984" y="496"/>
                </a:moveTo>
                <a:cubicBezTo>
                  <a:pt x="983" y="494"/>
                  <a:pt x="982" y="493"/>
                  <a:pt x="981" y="492"/>
                </a:cubicBezTo>
                <a:cubicBezTo>
                  <a:pt x="988" y="484"/>
                  <a:pt x="988" y="484"/>
                  <a:pt x="988" y="484"/>
                </a:cubicBezTo>
                <a:cubicBezTo>
                  <a:pt x="989" y="485"/>
                  <a:pt x="990" y="487"/>
                  <a:pt x="990" y="488"/>
                </a:cubicBezTo>
                <a:lnTo>
                  <a:pt x="984" y="496"/>
                </a:lnTo>
                <a:close/>
                <a:moveTo>
                  <a:pt x="980" y="490"/>
                </a:moveTo>
                <a:cubicBezTo>
                  <a:pt x="980" y="490"/>
                  <a:pt x="979" y="490"/>
                  <a:pt x="979" y="489"/>
                </a:cubicBezTo>
                <a:cubicBezTo>
                  <a:pt x="979" y="489"/>
                  <a:pt x="978" y="488"/>
                  <a:pt x="977" y="487"/>
                </a:cubicBezTo>
                <a:cubicBezTo>
                  <a:pt x="984" y="479"/>
                  <a:pt x="984" y="479"/>
                  <a:pt x="984" y="479"/>
                </a:cubicBezTo>
                <a:cubicBezTo>
                  <a:pt x="985" y="480"/>
                  <a:pt x="986" y="481"/>
                  <a:pt x="986" y="483"/>
                </a:cubicBezTo>
                <a:lnTo>
                  <a:pt x="980" y="490"/>
                </a:lnTo>
                <a:close/>
                <a:moveTo>
                  <a:pt x="976" y="485"/>
                </a:moveTo>
                <a:cubicBezTo>
                  <a:pt x="975" y="484"/>
                  <a:pt x="975" y="484"/>
                  <a:pt x="974" y="483"/>
                </a:cubicBezTo>
                <a:cubicBezTo>
                  <a:pt x="980" y="476"/>
                  <a:pt x="980" y="476"/>
                  <a:pt x="980" y="476"/>
                </a:cubicBezTo>
                <a:cubicBezTo>
                  <a:pt x="980" y="476"/>
                  <a:pt x="981" y="477"/>
                  <a:pt x="981" y="477"/>
                </a:cubicBezTo>
                <a:cubicBezTo>
                  <a:pt x="982" y="477"/>
                  <a:pt x="982" y="478"/>
                  <a:pt x="982" y="478"/>
                </a:cubicBezTo>
                <a:lnTo>
                  <a:pt x="976" y="485"/>
                </a:lnTo>
                <a:close/>
                <a:moveTo>
                  <a:pt x="972" y="481"/>
                </a:moveTo>
                <a:cubicBezTo>
                  <a:pt x="972" y="480"/>
                  <a:pt x="971" y="479"/>
                  <a:pt x="970" y="478"/>
                </a:cubicBezTo>
                <a:cubicBezTo>
                  <a:pt x="976" y="472"/>
                  <a:pt x="976" y="472"/>
                  <a:pt x="976" y="472"/>
                </a:cubicBezTo>
                <a:cubicBezTo>
                  <a:pt x="977" y="473"/>
                  <a:pt x="978" y="474"/>
                  <a:pt x="978" y="474"/>
                </a:cubicBezTo>
                <a:lnTo>
                  <a:pt x="972" y="481"/>
                </a:lnTo>
                <a:close/>
                <a:moveTo>
                  <a:pt x="968" y="477"/>
                </a:moveTo>
                <a:cubicBezTo>
                  <a:pt x="967" y="475"/>
                  <a:pt x="965" y="474"/>
                  <a:pt x="964" y="472"/>
                </a:cubicBezTo>
                <a:cubicBezTo>
                  <a:pt x="972" y="468"/>
                  <a:pt x="972" y="468"/>
                  <a:pt x="972" y="468"/>
                </a:cubicBezTo>
                <a:cubicBezTo>
                  <a:pt x="973" y="469"/>
                  <a:pt x="974" y="470"/>
                  <a:pt x="975" y="471"/>
                </a:cubicBezTo>
                <a:lnTo>
                  <a:pt x="968" y="477"/>
                </a:lnTo>
                <a:close/>
                <a:moveTo>
                  <a:pt x="963" y="470"/>
                </a:moveTo>
                <a:cubicBezTo>
                  <a:pt x="961" y="469"/>
                  <a:pt x="960" y="467"/>
                  <a:pt x="959" y="466"/>
                </a:cubicBezTo>
                <a:cubicBezTo>
                  <a:pt x="966" y="461"/>
                  <a:pt x="966" y="461"/>
                  <a:pt x="966" y="461"/>
                </a:cubicBezTo>
                <a:cubicBezTo>
                  <a:pt x="968" y="463"/>
                  <a:pt x="969" y="465"/>
                  <a:pt x="970" y="466"/>
                </a:cubicBezTo>
                <a:lnTo>
                  <a:pt x="963" y="470"/>
                </a:lnTo>
                <a:close/>
                <a:moveTo>
                  <a:pt x="957" y="464"/>
                </a:moveTo>
                <a:cubicBezTo>
                  <a:pt x="957" y="463"/>
                  <a:pt x="956" y="462"/>
                  <a:pt x="955" y="461"/>
                </a:cubicBezTo>
                <a:cubicBezTo>
                  <a:pt x="963" y="456"/>
                  <a:pt x="963" y="456"/>
                  <a:pt x="963" y="456"/>
                </a:cubicBezTo>
                <a:cubicBezTo>
                  <a:pt x="964" y="457"/>
                  <a:pt x="964" y="459"/>
                  <a:pt x="965" y="460"/>
                </a:cubicBezTo>
                <a:lnTo>
                  <a:pt x="957" y="464"/>
                </a:lnTo>
                <a:close/>
                <a:moveTo>
                  <a:pt x="958" y="496"/>
                </a:moveTo>
                <a:cubicBezTo>
                  <a:pt x="950" y="508"/>
                  <a:pt x="950" y="508"/>
                  <a:pt x="950" y="508"/>
                </a:cubicBezTo>
                <a:cubicBezTo>
                  <a:pt x="949" y="508"/>
                  <a:pt x="948" y="507"/>
                  <a:pt x="947" y="507"/>
                </a:cubicBezTo>
                <a:cubicBezTo>
                  <a:pt x="952" y="492"/>
                  <a:pt x="952" y="492"/>
                  <a:pt x="952" y="492"/>
                </a:cubicBezTo>
                <a:cubicBezTo>
                  <a:pt x="954" y="493"/>
                  <a:pt x="956" y="495"/>
                  <a:pt x="958" y="496"/>
                </a:cubicBezTo>
                <a:close/>
                <a:moveTo>
                  <a:pt x="960" y="497"/>
                </a:moveTo>
                <a:cubicBezTo>
                  <a:pt x="961" y="499"/>
                  <a:pt x="963" y="500"/>
                  <a:pt x="964" y="501"/>
                </a:cubicBezTo>
                <a:cubicBezTo>
                  <a:pt x="955" y="512"/>
                  <a:pt x="955" y="512"/>
                  <a:pt x="955" y="512"/>
                </a:cubicBezTo>
                <a:cubicBezTo>
                  <a:pt x="954" y="511"/>
                  <a:pt x="953" y="510"/>
                  <a:pt x="952" y="509"/>
                </a:cubicBezTo>
                <a:lnTo>
                  <a:pt x="960" y="497"/>
                </a:lnTo>
                <a:close/>
                <a:moveTo>
                  <a:pt x="965" y="503"/>
                </a:moveTo>
                <a:cubicBezTo>
                  <a:pt x="966" y="505"/>
                  <a:pt x="968" y="506"/>
                  <a:pt x="969" y="508"/>
                </a:cubicBezTo>
                <a:cubicBezTo>
                  <a:pt x="959" y="516"/>
                  <a:pt x="959" y="516"/>
                  <a:pt x="959" y="516"/>
                </a:cubicBezTo>
                <a:cubicBezTo>
                  <a:pt x="958" y="515"/>
                  <a:pt x="957" y="514"/>
                  <a:pt x="956" y="513"/>
                </a:cubicBezTo>
                <a:lnTo>
                  <a:pt x="965" y="503"/>
                </a:lnTo>
                <a:close/>
                <a:moveTo>
                  <a:pt x="970" y="510"/>
                </a:moveTo>
                <a:cubicBezTo>
                  <a:pt x="971" y="512"/>
                  <a:pt x="972" y="514"/>
                  <a:pt x="972" y="515"/>
                </a:cubicBezTo>
                <a:cubicBezTo>
                  <a:pt x="962" y="523"/>
                  <a:pt x="962" y="523"/>
                  <a:pt x="962" y="523"/>
                </a:cubicBezTo>
                <a:cubicBezTo>
                  <a:pt x="961" y="521"/>
                  <a:pt x="961" y="520"/>
                  <a:pt x="960" y="518"/>
                </a:cubicBezTo>
                <a:lnTo>
                  <a:pt x="970" y="510"/>
                </a:lnTo>
                <a:close/>
                <a:moveTo>
                  <a:pt x="973" y="517"/>
                </a:moveTo>
                <a:cubicBezTo>
                  <a:pt x="974" y="519"/>
                  <a:pt x="975" y="521"/>
                  <a:pt x="975" y="523"/>
                </a:cubicBezTo>
                <a:cubicBezTo>
                  <a:pt x="965" y="528"/>
                  <a:pt x="965" y="528"/>
                  <a:pt x="965" y="528"/>
                </a:cubicBezTo>
                <a:cubicBezTo>
                  <a:pt x="964" y="527"/>
                  <a:pt x="964" y="526"/>
                  <a:pt x="963" y="525"/>
                </a:cubicBezTo>
                <a:lnTo>
                  <a:pt x="973" y="517"/>
                </a:lnTo>
                <a:close/>
                <a:moveTo>
                  <a:pt x="974" y="592"/>
                </a:moveTo>
                <a:cubicBezTo>
                  <a:pt x="973" y="594"/>
                  <a:pt x="972" y="596"/>
                  <a:pt x="972" y="597"/>
                </a:cubicBezTo>
                <a:cubicBezTo>
                  <a:pt x="962" y="596"/>
                  <a:pt x="962" y="596"/>
                  <a:pt x="962" y="596"/>
                </a:cubicBezTo>
                <a:cubicBezTo>
                  <a:pt x="963" y="594"/>
                  <a:pt x="963" y="593"/>
                  <a:pt x="964" y="591"/>
                </a:cubicBezTo>
                <a:lnTo>
                  <a:pt x="974" y="592"/>
                </a:lnTo>
                <a:close/>
                <a:moveTo>
                  <a:pt x="971" y="599"/>
                </a:moveTo>
                <a:cubicBezTo>
                  <a:pt x="970" y="601"/>
                  <a:pt x="970" y="603"/>
                  <a:pt x="969" y="605"/>
                </a:cubicBezTo>
                <a:cubicBezTo>
                  <a:pt x="959" y="602"/>
                  <a:pt x="959" y="602"/>
                  <a:pt x="959" y="602"/>
                </a:cubicBezTo>
                <a:cubicBezTo>
                  <a:pt x="960" y="600"/>
                  <a:pt x="960" y="599"/>
                  <a:pt x="961" y="598"/>
                </a:cubicBezTo>
                <a:lnTo>
                  <a:pt x="971" y="599"/>
                </a:lnTo>
                <a:close/>
                <a:moveTo>
                  <a:pt x="968" y="606"/>
                </a:moveTo>
                <a:cubicBezTo>
                  <a:pt x="967" y="608"/>
                  <a:pt x="967" y="609"/>
                  <a:pt x="966" y="610"/>
                </a:cubicBezTo>
                <a:cubicBezTo>
                  <a:pt x="956" y="606"/>
                  <a:pt x="956" y="606"/>
                  <a:pt x="956" y="606"/>
                </a:cubicBezTo>
                <a:cubicBezTo>
                  <a:pt x="957" y="605"/>
                  <a:pt x="957" y="604"/>
                  <a:pt x="958" y="604"/>
                </a:cubicBezTo>
                <a:lnTo>
                  <a:pt x="968" y="606"/>
                </a:lnTo>
                <a:close/>
                <a:moveTo>
                  <a:pt x="965" y="612"/>
                </a:moveTo>
                <a:cubicBezTo>
                  <a:pt x="965" y="613"/>
                  <a:pt x="964" y="614"/>
                  <a:pt x="963" y="615"/>
                </a:cubicBezTo>
                <a:cubicBezTo>
                  <a:pt x="954" y="609"/>
                  <a:pt x="954" y="609"/>
                  <a:pt x="954" y="609"/>
                </a:cubicBezTo>
                <a:cubicBezTo>
                  <a:pt x="955" y="609"/>
                  <a:pt x="955" y="608"/>
                  <a:pt x="955" y="607"/>
                </a:cubicBezTo>
                <a:lnTo>
                  <a:pt x="965" y="612"/>
                </a:lnTo>
                <a:close/>
                <a:moveTo>
                  <a:pt x="962" y="617"/>
                </a:moveTo>
                <a:cubicBezTo>
                  <a:pt x="962" y="619"/>
                  <a:pt x="961" y="620"/>
                  <a:pt x="960" y="621"/>
                </a:cubicBezTo>
                <a:cubicBezTo>
                  <a:pt x="952" y="613"/>
                  <a:pt x="952" y="613"/>
                  <a:pt x="952" y="613"/>
                </a:cubicBezTo>
                <a:cubicBezTo>
                  <a:pt x="952" y="612"/>
                  <a:pt x="953" y="612"/>
                  <a:pt x="953" y="611"/>
                </a:cubicBezTo>
                <a:lnTo>
                  <a:pt x="962" y="617"/>
                </a:lnTo>
                <a:close/>
                <a:moveTo>
                  <a:pt x="959" y="623"/>
                </a:moveTo>
                <a:cubicBezTo>
                  <a:pt x="958" y="625"/>
                  <a:pt x="956" y="627"/>
                  <a:pt x="955" y="629"/>
                </a:cubicBezTo>
                <a:cubicBezTo>
                  <a:pt x="949" y="617"/>
                  <a:pt x="949" y="617"/>
                  <a:pt x="949" y="617"/>
                </a:cubicBezTo>
                <a:cubicBezTo>
                  <a:pt x="950" y="616"/>
                  <a:pt x="950" y="615"/>
                  <a:pt x="951" y="614"/>
                </a:cubicBezTo>
                <a:lnTo>
                  <a:pt x="959" y="623"/>
                </a:lnTo>
                <a:close/>
                <a:moveTo>
                  <a:pt x="954" y="631"/>
                </a:moveTo>
                <a:cubicBezTo>
                  <a:pt x="953" y="632"/>
                  <a:pt x="950" y="637"/>
                  <a:pt x="949" y="638"/>
                </a:cubicBezTo>
                <a:cubicBezTo>
                  <a:pt x="947" y="620"/>
                  <a:pt x="947" y="620"/>
                  <a:pt x="947" y="620"/>
                </a:cubicBezTo>
                <a:cubicBezTo>
                  <a:pt x="948" y="620"/>
                  <a:pt x="948" y="620"/>
                  <a:pt x="948" y="619"/>
                </a:cubicBezTo>
                <a:lnTo>
                  <a:pt x="954" y="631"/>
                </a:lnTo>
                <a:close/>
                <a:moveTo>
                  <a:pt x="954" y="673"/>
                </a:moveTo>
                <a:cubicBezTo>
                  <a:pt x="955" y="671"/>
                  <a:pt x="956" y="670"/>
                  <a:pt x="957" y="669"/>
                </a:cubicBezTo>
                <a:cubicBezTo>
                  <a:pt x="969" y="670"/>
                  <a:pt x="969" y="670"/>
                  <a:pt x="969" y="670"/>
                </a:cubicBezTo>
                <a:cubicBezTo>
                  <a:pt x="968" y="671"/>
                  <a:pt x="967" y="672"/>
                  <a:pt x="966" y="674"/>
                </a:cubicBezTo>
                <a:cubicBezTo>
                  <a:pt x="951" y="676"/>
                  <a:pt x="951" y="676"/>
                  <a:pt x="951" y="676"/>
                </a:cubicBezTo>
                <a:cubicBezTo>
                  <a:pt x="952" y="675"/>
                  <a:pt x="953" y="674"/>
                  <a:pt x="954" y="673"/>
                </a:cubicBezTo>
                <a:close/>
                <a:moveTo>
                  <a:pt x="967" y="676"/>
                </a:moveTo>
                <a:cubicBezTo>
                  <a:pt x="968" y="676"/>
                  <a:pt x="968" y="676"/>
                  <a:pt x="969" y="676"/>
                </a:cubicBezTo>
                <a:cubicBezTo>
                  <a:pt x="957" y="693"/>
                  <a:pt x="957" y="693"/>
                  <a:pt x="957" y="693"/>
                </a:cubicBezTo>
                <a:cubicBezTo>
                  <a:pt x="949" y="695"/>
                  <a:pt x="940" y="697"/>
                  <a:pt x="932" y="700"/>
                </a:cubicBezTo>
                <a:lnTo>
                  <a:pt x="967" y="676"/>
                </a:lnTo>
                <a:close/>
                <a:moveTo>
                  <a:pt x="959" y="703"/>
                </a:moveTo>
                <a:cubicBezTo>
                  <a:pt x="957" y="703"/>
                  <a:pt x="955" y="703"/>
                  <a:pt x="954" y="703"/>
                </a:cubicBezTo>
                <a:cubicBezTo>
                  <a:pt x="955" y="702"/>
                  <a:pt x="957" y="702"/>
                  <a:pt x="958" y="702"/>
                </a:cubicBezTo>
                <a:cubicBezTo>
                  <a:pt x="958" y="702"/>
                  <a:pt x="958" y="702"/>
                  <a:pt x="958" y="702"/>
                </a:cubicBezTo>
                <a:cubicBezTo>
                  <a:pt x="958" y="702"/>
                  <a:pt x="959" y="703"/>
                  <a:pt x="959" y="703"/>
                </a:cubicBezTo>
                <a:close/>
                <a:moveTo>
                  <a:pt x="947" y="723"/>
                </a:moveTo>
                <a:cubicBezTo>
                  <a:pt x="947" y="724"/>
                  <a:pt x="947" y="730"/>
                  <a:pt x="949" y="732"/>
                </a:cubicBezTo>
                <a:cubicBezTo>
                  <a:pt x="952" y="735"/>
                  <a:pt x="958" y="732"/>
                  <a:pt x="956" y="727"/>
                </a:cubicBezTo>
                <a:cubicBezTo>
                  <a:pt x="956" y="727"/>
                  <a:pt x="954" y="723"/>
                  <a:pt x="954" y="723"/>
                </a:cubicBezTo>
                <a:cubicBezTo>
                  <a:pt x="957" y="723"/>
                  <a:pt x="960" y="723"/>
                  <a:pt x="963" y="723"/>
                </a:cubicBezTo>
                <a:cubicBezTo>
                  <a:pt x="963" y="725"/>
                  <a:pt x="962" y="727"/>
                  <a:pt x="963" y="729"/>
                </a:cubicBezTo>
                <a:cubicBezTo>
                  <a:pt x="963" y="731"/>
                  <a:pt x="964" y="732"/>
                  <a:pt x="966" y="732"/>
                </a:cubicBezTo>
                <a:cubicBezTo>
                  <a:pt x="965" y="739"/>
                  <a:pt x="965" y="739"/>
                  <a:pt x="965" y="739"/>
                </a:cubicBezTo>
                <a:cubicBezTo>
                  <a:pt x="957" y="739"/>
                  <a:pt x="949" y="739"/>
                  <a:pt x="941" y="741"/>
                </a:cubicBezTo>
                <a:cubicBezTo>
                  <a:pt x="940" y="734"/>
                  <a:pt x="940" y="734"/>
                  <a:pt x="940" y="734"/>
                </a:cubicBezTo>
                <a:cubicBezTo>
                  <a:pt x="942" y="732"/>
                  <a:pt x="941" y="729"/>
                  <a:pt x="941" y="728"/>
                </a:cubicBezTo>
                <a:cubicBezTo>
                  <a:pt x="940" y="727"/>
                  <a:pt x="939" y="725"/>
                  <a:pt x="939" y="724"/>
                </a:cubicBezTo>
                <a:cubicBezTo>
                  <a:pt x="942" y="724"/>
                  <a:pt x="944" y="724"/>
                  <a:pt x="947" y="723"/>
                </a:cubicBezTo>
                <a:close/>
                <a:moveTo>
                  <a:pt x="940" y="749"/>
                </a:moveTo>
                <a:cubicBezTo>
                  <a:pt x="946" y="777"/>
                  <a:pt x="946" y="777"/>
                  <a:pt x="946" y="777"/>
                </a:cubicBezTo>
                <a:cubicBezTo>
                  <a:pt x="944" y="777"/>
                  <a:pt x="942" y="778"/>
                  <a:pt x="940" y="778"/>
                </a:cubicBezTo>
                <a:cubicBezTo>
                  <a:pt x="933" y="751"/>
                  <a:pt x="933" y="751"/>
                  <a:pt x="933" y="751"/>
                </a:cubicBezTo>
                <a:cubicBezTo>
                  <a:pt x="935" y="750"/>
                  <a:pt x="938" y="750"/>
                  <a:pt x="940" y="749"/>
                </a:cubicBezTo>
                <a:close/>
                <a:moveTo>
                  <a:pt x="938" y="778"/>
                </a:moveTo>
                <a:cubicBezTo>
                  <a:pt x="936" y="779"/>
                  <a:pt x="935" y="779"/>
                  <a:pt x="933" y="780"/>
                </a:cubicBezTo>
                <a:cubicBezTo>
                  <a:pt x="924" y="754"/>
                  <a:pt x="924" y="754"/>
                  <a:pt x="924" y="754"/>
                </a:cubicBezTo>
                <a:cubicBezTo>
                  <a:pt x="926" y="753"/>
                  <a:pt x="929" y="752"/>
                  <a:pt x="931" y="752"/>
                </a:cubicBezTo>
                <a:lnTo>
                  <a:pt x="938" y="778"/>
                </a:lnTo>
                <a:close/>
                <a:moveTo>
                  <a:pt x="931" y="780"/>
                </a:moveTo>
                <a:cubicBezTo>
                  <a:pt x="929" y="781"/>
                  <a:pt x="927" y="781"/>
                  <a:pt x="925" y="782"/>
                </a:cubicBezTo>
                <a:cubicBezTo>
                  <a:pt x="914" y="757"/>
                  <a:pt x="914" y="757"/>
                  <a:pt x="914" y="757"/>
                </a:cubicBezTo>
                <a:cubicBezTo>
                  <a:pt x="917" y="756"/>
                  <a:pt x="920" y="755"/>
                  <a:pt x="922" y="754"/>
                </a:cubicBezTo>
                <a:lnTo>
                  <a:pt x="931" y="780"/>
                </a:lnTo>
                <a:close/>
                <a:moveTo>
                  <a:pt x="927" y="790"/>
                </a:moveTo>
                <a:cubicBezTo>
                  <a:pt x="929" y="796"/>
                  <a:pt x="929" y="796"/>
                  <a:pt x="929" y="796"/>
                </a:cubicBezTo>
                <a:cubicBezTo>
                  <a:pt x="929" y="796"/>
                  <a:pt x="929" y="796"/>
                  <a:pt x="929" y="796"/>
                </a:cubicBezTo>
                <a:cubicBezTo>
                  <a:pt x="928" y="798"/>
                  <a:pt x="930" y="804"/>
                  <a:pt x="931" y="805"/>
                </a:cubicBezTo>
                <a:cubicBezTo>
                  <a:pt x="929" y="806"/>
                  <a:pt x="928" y="807"/>
                  <a:pt x="926" y="807"/>
                </a:cubicBezTo>
                <a:cubicBezTo>
                  <a:pt x="926" y="806"/>
                  <a:pt x="923" y="801"/>
                  <a:pt x="921" y="800"/>
                </a:cubicBezTo>
                <a:cubicBezTo>
                  <a:pt x="918" y="798"/>
                  <a:pt x="914" y="801"/>
                  <a:pt x="915" y="805"/>
                </a:cubicBezTo>
                <a:cubicBezTo>
                  <a:pt x="915" y="806"/>
                  <a:pt x="918" y="811"/>
                  <a:pt x="919" y="812"/>
                </a:cubicBezTo>
                <a:cubicBezTo>
                  <a:pt x="917" y="812"/>
                  <a:pt x="915" y="813"/>
                  <a:pt x="914" y="815"/>
                </a:cubicBezTo>
                <a:cubicBezTo>
                  <a:pt x="914" y="814"/>
                  <a:pt x="911" y="811"/>
                  <a:pt x="909" y="810"/>
                </a:cubicBezTo>
                <a:cubicBezTo>
                  <a:pt x="908" y="809"/>
                  <a:pt x="906" y="808"/>
                  <a:pt x="904" y="808"/>
                </a:cubicBezTo>
                <a:cubicBezTo>
                  <a:pt x="900" y="804"/>
                  <a:pt x="900" y="804"/>
                  <a:pt x="900" y="804"/>
                </a:cubicBezTo>
                <a:cubicBezTo>
                  <a:pt x="907" y="798"/>
                  <a:pt x="914" y="794"/>
                  <a:pt x="920" y="792"/>
                </a:cubicBezTo>
                <a:cubicBezTo>
                  <a:pt x="922" y="791"/>
                  <a:pt x="924" y="791"/>
                  <a:pt x="927" y="790"/>
                </a:cubicBezTo>
                <a:close/>
                <a:moveTo>
                  <a:pt x="902" y="811"/>
                </a:moveTo>
                <a:cubicBezTo>
                  <a:pt x="902" y="812"/>
                  <a:pt x="903" y="814"/>
                  <a:pt x="904" y="815"/>
                </a:cubicBezTo>
                <a:cubicBezTo>
                  <a:pt x="904" y="816"/>
                  <a:pt x="906" y="819"/>
                  <a:pt x="907" y="820"/>
                </a:cubicBezTo>
                <a:cubicBezTo>
                  <a:pt x="906" y="821"/>
                  <a:pt x="904" y="822"/>
                  <a:pt x="903" y="823"/>
                </a:cubicBezTo>
                <a:cubicBezTo>
                  <a:pt x="902" y="822"/>
                  <a:pt x="901" y="821"/>
                  <a:pt x="900" y="820"/>
                </a:cubicBezTo>
                <a:cubicBezTo>
                  <a:pt x="899" y="819"/>
                  <a:pt x="897" y="817"/>
                  <a:pt x="895" y="817"/>
                </a:cubicBezTo>
                <a:cubicBezTo>
                  <a:pt x="894" y="817"/>
                  <a:pt x="892" y="818"/>
                  <a:pt x="892" y="819"/>
                </a:cubicBezTo>
                <a:cubicBezTo>
                  <a:pt x="891" y="823"/>
                  <a:pt x="897" y="830"/>
                  <a:pt x="897" y="830"/>
                </a:cubicBezTo>
                <a:cubicBezTo>
                  <a:pt x="896" y="831"/>
                  <a:pt x="895" y="832"/>
                  <a:pt x="894" y="833"/>
                </a:cubicBezTo>
                <a:cubicBezTo>
                  <a:pt x="892" y="832"/>
                  <a:pt x="889" y="831"/>
                  <a:pt x="887" y="830"/>
                </a:cubicBezTo>
                <a:cubicBezTo>
                  <a:pt x="886" y="830"/>
                  <a:pt x="883" y="829"/>
                  <a:pt x="882" y="831"/>
                </a:cubicBezTo>
                <a:cubicBezTo>
                  <a:pt x="875" y="829"/>
                  <a:pt x="875" y="829"/>
                  <a:pt x="875" y="829"/>
                </a:cubicBezTo>
                <a:cubicBezTo>
                  <a:pt x="882" y="820"/>
                  <a:pt x="890" y="812"/>
                  <a:pt x="898" y="806"/>
                </a:cubicBezTo>
                <a:lnTo>
                  <a:pt x="902" y="811"/>
                </a:lnTo>
                <a:close/>
                <a:moveTo>
                  <a:pt x="906" y="853"/>
                </a:moveTo>
                <a:cubicBezTo>
                  <a:pt x="907" y="852"/>
                  <a:pt x="907" y="851"/>
                  <a:pt x="908" y="850"/>
                </a:cubicBezTo>
                <a:cubicBezTo>
                  <a:pt x="920" y="854"/>
                  <a:pt x="920" y="854"/>
                  <a:pt x="920" y="854"/>
                </a:cubicBezTo>
                <a:cubicBezTo>
                  <a:pt x="920" y="854"/>
                  <a:pt x="920" y="854"/>
                  <a:pt x="920" y="854"/>
                </a:cubicBezTo>
                <a:cubicBezTo>
                  <a:pt x="920" y="856"/>
                  <a:pt x="921" y="858"/>
                  <a:pt x="923" y="858"/>
                </a:cubicBezTo>
                <a:cubicBezTo>
                  <a:pt x="931" y="890"/>
                  <a:pt x="931" y="890"/>
                  <a:pt x="931" y="890"/>
                </a:cubicBezTo>
                <a:cubicBezTo>
                  <a:pt x="931" y="891"/>
                  <a:pt x="930" y="892"/>
                  <a:pt x="930" y="893"/>
                </a:cubicBezTo>
                <a:cubicBezTo>
                  <a:pt x="889" y="900"/>
                  <a:pt x="889" y="900"/>
                  <a:pt x="889" y="900"/>
                </a:cubicBezTo>
                <a:cubicBezTo>
                  <a:pt x="892" y="884"/>
                  <a:pt x="897" y="868"/>
                  <a:pt x="906" y="853"/>
                </a:cubicBezTo>
                <a:close/>
                <a:moveTo>
                  <a:pt x="931" y="895"/>
                </a:moveTo>
                <a:cubicBezTo>
                  <a:pt x="931" y="895"/>
                  <a:pt x="931" y="895"/>
                  <a:pt x="931" y="895"/>
                </a:cubicBezTo>
                <a:cubicBezTo>
                  <a:pt x="909" y="945"/>
                  <a:pt x="909" y="945"/>
                  <a:pt x="909" y="945"/>
                </a:cubicBezTo>
                <a:cubicBezTo>
                  <a:pt x="909" y="945"/>
                  <a:pt x="908" y="945"/>
                  <a:pt x="908" y="945"/>
                </a:cubicBezTo>
                <a:cubicBezTo>
                  <a:pt x="887" y="912"/>
                  <a:pt x="887" y="912"/>
                  <a:pt x="887" y="912"/>
                </a:cubicBezTo>
                <a:cubicBezTo>
                  <a:pt x="887" y="909"/>
                  <a:pt x="888" y="906"/>
                  <a:pt x="888" y="902"/>
                </a:cubicBezTo>
                <a:lnTo>
                  <a:pt x="931" y="895"/>
                </a:lnTo>
                <a:close/>
                <a:moveTo>
                  <a:pt x="972" y="919"/>
                </a:moveTo>
                <a:cubicBezTo>
                  <a:pt x="938" y="896"/>
                  <a:pt x="938" y="896"/>
                  <a:pt x="938" y="896"/>
                </a:cubicBezTo>
                <a:cubicBezTo>
                  <a:pt x="939" y="895"/>
                  <a:pt x="939" y="894"/>
                  <a:pt x="939" y="893"/>
                </a:cubicBezTo>
                <a:cubicBezTo>
                  <a:pt x="939" y="893"/>
                  <a:pt x="939" y="892"/>
                  <a:pt x="939" y="892"/>
                </a:cubicBezTo>
                <a:cubicBezTo>
                  <a:pt x="968" y="878"/>
                  <a:pt x="968" y="878"/>
                  <a:pt x="968" y="878"/>
                </a:cubicBezTo>
                <a:cubicBezTo>
                  <a:pt x="972" y="888"/>
                  <a:pt x="979" y="897"/>
                  <a:pt x="988" y="904"/>
                </a:cubicBezTo>
                <a:cubicBezTo>
                  <a:pt x="975" y="918"/>
                  <a:pt x="975" y="918"/>
                  <a:pt x="975" y="918"/>
                </a:cubicBezTo>
                <a:cubicBezTo>
                  <a:pt x="975" y="918"/>
                  <a:pt x="975" y="918"/>
                  <a:pt x="975" y="918"/>
                </a:cubicBezTo>
                <a:cubicBezTo>
                  <a:pt x="973" y="918"/>
                  <a:pt x="972" y="918"/>
                  <a:pt x="972" y="919"/>
                </a:cubicBezTo>
                <a:close/>
                <a:moveTo>
                  <a:pt x="1026" y="884"/>
                </a:moveTo>
                <a:cubicBezTo>
                  <a:pt x="1025" y="887"/>
                  <a:pt x="1026" y="892"/>
                  <a:pt x="1026" y="896"/>
                </a:cubicBezTo>
                <a:cubicBezTo>
                  <a:pt x="1024" y="896"/>
                  <a:pt x="1022" y="896"/>
                  <a:pt x="1020" y="896"/>
                </a:cubicBezTo>
                <a:cubicBezTo>
                  <a:pt x="1021" y="892"/>
                  <a:pt x="1021" y="888"/>
                  <a:pt x="1020" y="885"/>
                </a:cubicBezTo>
                <a:cubicBezTo>
                  <a:pt x="1020" y="882"/>
                  <a:pt x="1015" y="881"/>
                  <a:pt x="1014" y="884"/>
                </a:cubicBezTo>
                <a:cubicBezTo>
                  <a:pt x="1012" y="887"/>
                  <a:pt x="1011" y="890"/>
                  <a:pt x="1011" y="894"/>
                </a:cubicBezTo>
                <a:cubicBezTo>
                  <a:pt x="1009" y="893"/>
                  <a:pt x="1007" y="892"/>
                  <a:pt x="1006" y="891"/>
                </a:cubicBezTo>
                <a:cubicBezTo>
                  <a:pt x="1007" y="889"/>
                  <a:pt x="1007" y="887"/>
                  <a:pt x="1007" y="886"/>
                </a:cubicBezTo>
                <a:cubicBezTo>
                  <a:pt x="1008" y="884"/>
                  <a:pt x="1008" y="881"/>
                  <a:pt x="1008" y="879"/>
                </a:cubicBezTo>
                <a:cubicBezTo>
                  <a:pt x="1007" y="878"/>
                  <a:pt x="1007" y="878"/>
                  <a:pt x="1006" y="877"/>
                </a:cubicBezTo>
                <a:cubicBezTo>
                  <a:pt x="1013" y="844"/>
                  <a:pt x="1013" y="844"/>
                  <a:pt x="1013" y="844"/>
                </a:cubicBezTo>
                <a:cubicBezTo>
                  <a:pt x="1017" y="846"/>
                  <a:pt x="1022" y="846"/>
                  <a:pt x="1027" y="845"/>
                </a:cubicBezTo>
                <a:cubicBezTo>
                  <a:pt x="1039" y="882"/>
                  <a:pt x="1039" y="882"/>
                  <a:pt x="1039" y="882"/>
                </a:cubicBezTo>
                <a:cubicBezTo>
                  <a:pt x="1038" y="884"/>
                  <a:pt x="1039" y="886"/>
                  <a:pt x="1040" y="888"/>
                </a:cubicBezTo>
                <a:cubicBezTo>
                  <a:pt x="1040" y="890"/>
                  <a:pt x="1041" y="891"/>
                  <a:pt x="1042" y="892"/>
                </a:cubicBezTo>
                <a:cubicBezTo>
                  <a:pt x="1040" y="893"/>
                  <a:pt x="1038" y="894"/>
                  <a:pt x="1036" y="894"/>
                </a:cubicBezTo>
                <a:cubicBezTo>
                  <a:pt x="1036" y="894"/>
                  <a:pt x="1036" y="894"/>
                  <a:pt x="1035" y="894"/>
                </a:cubicBezTo>
                <a:cubicBezTo>
                  <a:pt x="1035" y="891"/>
                  <a:pt x="1035" y="886"/>
                  <a:pt x="1032" y="884"/>
                </a:cubicBezTo>
                <a:cubicBezTo>
                  <a:pt x="1030" y="882"/>
                  <a:pt x="1028" y="882"/>
                  <a:pt x="1026" y="884"/>
                </a:cubicBezTo>
                <a:close/>
                <a:moveTo>
                  <a:pt x="1006" y="829"/>
                </a:moveTo>
                <a:cubicBezTo>
                  <a:pt x="1005" y="827"/>
                  <a:pt x="1003" y="824"/>
                  <a:pt x="1003" y="821"/>
                </a:cubicBezTo>
                <a:cubicBezTo>
                  <a:pt x="1042" y="820"/>
                  <a:pt x="1042" y="820"/>
                  <a:pt x="1042" y="820"/>
                </a:cubicBezTo>
                <a:cubicBezTo>
                  <a:pt x="1041" y="823"/>
                  <a:pt x="1040" y="826"/>
                  <a:pt x="1038" y="828"/>
                </a:cubicBezTo>
                <a:lnTo>
                  <a:pt x="1006" y="829"/>
                </a:lnTo>
                <a:close/>
                <a:moveTo>
                  <a:pt x="1002" y="819"/>
                </a:moveTo>
                <a:cubicBezTo>
                  <a:pt x="1002" y="817"/>
                  <a:pt x="1002" y="815"/>
                  <a:pt x="1002" y="813"/>
                </a:cubicBezTo>
                <a:cubicBezTo>
                  <a:pt x="1044" y="812"/>
                  <a:pt x="1044" y="812"/>
                  <a:pt x="1044" y="812"/>
                </a:cubicBezTo>
                <a:cubicBezTo>
                  <a:pt x="1044" y="814"/>
                  <a:pt x="1043" y="816"/>
                  <a:pt x="1043" y="818"/>
                </a:cubicBezTo>
                <a:lnTo>
                  <a:pt x="1002" y="819"/>
                </a:lnTo>
                <a:close/>
                <a:moveTo>
                  <a:pt x="1003" y="811"/>
                </a:moveTo>
                <a:cubicBezTo>
                  <a:pt x="1003" y="809"/>
                  <a:pt x="1003" y="807"/>
                  <a:pt x="1004" y="806"/>
                </a:cubicBezTo>
                <a:cubicBezTo>
                  <a:pt x="1044" y="805"/>
                  <a:pt x="1044" y="805"/>
                  <a:pt x="1044" y="805"/>
                </a:cubicBezTo>
                <a:cubicBezTo>
                  <a:pt x="1044" y="806"/>
                  <a:pt x="1044" y="808"/>
                  <a:pt x="1044" y="810"/>
                </a:cubicBezTo>
                <a:lnTo>
                  <a:pt x="1003" y="811"/>
                </a:lnTo>
                <a:close/>
                <a:moveTo>
                  <a:pt x="1000" y="753"/>
                </a:moveTo>
                <a:cubicBezTo>
                  <a:pt x="990" y="777"/>
                  <a:pt x="990" y="777"/>
                  <a:pt x="990" y="777"/>
                </a:cubicBezTo>
                <a:cubicBezTo>
                  <a:pt x="988" y="776"/>
                  <a:pt x="986" y="776"/>
                  <a:pt x="984" y="776"/>
                </a:cubicBezTo>
                <a:cubicBezTo>
                  <a:pt x="991" y="749"/>
                  <a:pt x="991" y="749"/>
                  <a:pt x="991" y="749"/>
                </a:cubicBezTo>
                <a:cubicBezTo>
                  <a:pt x="994" y="750"/>
                  <a:pt x="997" y="752"/>
                  <a:pt x="1000" y="753"/>
                </a:cubicBezTo>
                <a:close/>
                <a:moveTo>
                  <a:pt x="1036" y="575"/>
                </a:moveTo>
                <a:cubicBezTo>
                  <a:pt x="1033" y="568"/>
                  <a:pt x="1033" y="568"/>
                  <a:pt x="1033" y="568"/>
                </a:cubicBezTo>
                <a:cubicBezTo>
                  <a:pt x="1035" y="567"/>
                  <a:pt x="1037" y="565"/>
                  <a:pt x="1039" y="563"/>
                </a:cubicBezTo>
                <a:cubicBezTo>
                  <a:pt x="1041" y="571"/>
                  <a:pt x="1041" y="571"/>
                  <a:pt x="1041" y="571"/>
                </a:cubicBezTo>
                <a:cubicBezTo>
                  <a:pt x="1039" y="572"/>
                  <a:pt x="1038" y="574"/>
                  <a:pt x="1036" y="575"/>
                </a:cubicBezTo>
                <a:close/>
                <a:moveTo>
                  <a:pt x="1034" y="576"/>
                </a:moveTo>
                <a:cubicBezTo>
                  <a:pt x="1033" y="578"/>
                  <a:pt x="1031" y="579"/>
                  <a:pt x="1030" y="581"/>
                </a:cubicBezTo>
                <a:cubicBezTo>
                  <a:pt x="1026" y="576"/>
                  <a:pt x="1026" y="576"/>
                  <a:pt x="1026" y="576"/>
                </a:cubicBezTo>
                <a:cubicBezTo>
                  <a:pt x="1028" y="574"/>
                  <a:pt x="1030" y="572"/>
                  <a:pt x="1032" y="570"/>
                </a:cubicBezTo>
                <a:lnTo>
                  <a:pt x="1034" y="576"/>
                </a:lnTo>
                <a:close/>
                <a:moveTo>
                  <a:pt x="1029" y="582"/>
                </a:moveTo>
                <a:cubicBezTo>
                  <a:pt x="1027" y="584"/>
                  <a:pt x="1026" y="585"/>
                  <a:pt x="1025" y="587"/>
                </a:cubicBezTo>
                <a:cubicBezTo>
                  <a:pt x="1021" y="582"/>
                  <a:pt x="1021" y="582"/>
                  <a:pt x="1021" y="582"/>
                </a:cubicBezTo>
                <a:cubicBezTo>
                  <a:pt x="1022" y="580"/>
                  <a:pt x="1023" y="579"/>
                  <a:pt x="1025" y="577"/>
                </a:cubicBezTo>
                <a:lnTo>
                  <a:pt x="1029" y="582"/>
                </a:lnTo>
                <a:close/>
                <a:moveTo>
                  <a:pt x="1017" y="566"/>
                </a:moveTo>
                <a:cubicBezTo>
                  <a:pt x="1017" y="565"/>
                  <a:pt x="1016" y="565"/>
                  <a:pt x="1015" y="565"/>
                </a:cubicBezTo>
                <a:cubicBezTo>
                  <a:pt x="1016" y="562"/>
                  <a:pt x="1018" y="559"/>
                  <a:pt x="1020" y="557"/>
                </a:cubicBezTo>
                <a:cubicBezTo>
                  <a:pt x="1020" y="558"/>
                  <a:pt x="1021" y="559"/>
                  <a:pt x="1022" y="559"/>
                </a:cubicBezTo>
                <a:cubicBezTo>
                  <a:pt x="1022" y="560"/>
                  <a:pt x="1022" y="560"/>
                  <a:pt x="1022" y="560"/>
                </a:cubicBezTo>
                <a:cubicBezTo>
                  <a:pt x="1021" y="562"/>
                  <a:pt x="1019" y="564"/>
                  <a:pt x="1017" y="566"/>
                </a:cubicBezTo>
                <a:close/>
                <a:moveTo>
                  <a:pt x="1036" y="510"/>
                </a:moveTo>
                <a:cubicBezTo>
                  <a:pt x="1018" y="542"/>
                  <a:pt x="1018" y="542"/>
                  <a:pt x="1018" y="542"/>
                </a:cubicBezTo>
                <a:cubicBezTo>
                  <a:pt x="1021" y="534"/>
                  <a:pt x="1024" y="526"/>
                  <a:pt x="1026" y="517"/>
                </a:cubicBezTo>
                <a:cubicBezTo>
                  <a:pt x="1026" y="516"/>
                  <a:pt x="1027" y="515"/>
                  <a:pt x="1027" y="514"/>
                </a:cubicBezTo>
                <a:lnTo>
                  <a:pt x="1036" y="510"/>
                </a:lnTo>
                <a:close/>
                <a:moveTo>
                  <a:pt x="1028" y="511"/>
                </a:moveTo>
                <a:cubicBezTo>
                  <a:pt x="1028" y="509"/>
                  <a:pt x="1029" y="507"/>
                  <a:pt x="1030" y="504"/>
                </a:cubicBezTo>
                <a:cubicBezTo>
                  <a:pt x="1037" y="506"/>
                  <a:pt x="1037" y="506"/>
                  <a:pt x="1037" y="506"/>
                </a:cubicBezTo>
                <a:cubicBezTo>
                  <a:pt x="1037" y="507"/>
                  <a:pt x="1037" y="507"/>
                  <a:pt x="1037" y="508"/>
                </a:cubicBezTo>
                <a:lnTo>
                  <a:pt x="1028" y="511"/>
                </a:lnTo>
                <a:close/>
                <a:moveTo>
                  <a:pt x="1022" y="540"/>
                </a:moveTo>
                <a:cubicBezTo>
                  <a:pt x="1037" y="512"/>
                  <a:pt x="1037" y="512"/>
                  <a:pt x="1037" y="512"/>
                </a:cubicBezTo>
                <a:cubicBezTo>
                  <a:pt x="1037" y="525"/>
                  <a:pt x="1037" y="525"/>
                  <a:pt x="1037" y="525"/>
                </a:cubicBezTo>
                <a:cubicBezTo>
                  <a:pt x="1036" y="526"/>
                  <a:pt x="1036" y="526"/>
                  <a:pt x="1035" y="527"/>
                </a:cubicBezTo>
                <a:cubicBezTo>
                  <a:pt x="1030" y="531"/>
                  <a:pt x="1026" y="535"/>
                  <a:pt x="1022" y="540"/>
                </a:cubicBezTo>
                <a:close/>
                <a:moveTo>
                  <a:pt x="1030" y="503"/>
                </a:moveTo>
                <a:cubicBezTo>
                  <a:pt x="1031" y="502"/>
                  <a:pt x="1031" y="501"/>
                  <a:pt x="1031" y="500"/>
                </a:cubicBezTo>
                <a:cubicBezTo>
                  <a:pt x="1038" y="502"/>
                  <a:pt x="1038" y="502"/>
                  <a:pt x="1038" y="502"/>
                </a:cubicBezTo>
                <a:cubicBezTo>
                  <a:pt x="1038" y="503"/>
                  <a:pt x="1038" y="503"/>
                  <a:pt x="1037" y="504"/>
                </a:cubicBezTo>
                <a:lnTo>
                  <a:pt x="1030" y="503"/>
                </a:lnTo>
                <a:close/>
                <a:moveTo>
                  <a:pt x="1032" y="498"/>
                </a:moveTo>
                <a:cubicBezTo>
                  <a:pt x="1032" y="497"/>
                  <a:pt x="1033" y="495"/>
                  <a:pt x="1033" y="494"/>
                </a:cubicBezTo>
                <a:cubicBezTo>
                  <a:pt x="1040" y="496"/>
                  <a:pt x="1040" y="496"/>
                  <a:pt x="1040" y="496"/>
                </a:cubicBezTo>
                <a:cubicBezTo>
                  <a:pt x="1039" y="497"/>
                  <a:pt x="1039" y="498"/>
                  <a:pt x="1039" y="500"/>
                </a:cubicBezTo>
                <a:lnTo>
                  <a:pt x="1032" y="498"/>
                </a:lnTo>
                <a:close/>
                <a:moveTo>
                  <a:pt x="1041" y="421"/>
                </a:moveTo>
                <a:cubicBezTo>
                  <a:pt x="1041" y="422"/>
                  <a:pt x="1041" y="423"/>
                  <a:pt x="1041" y="424"/>
                </a:cubicBezTo>
                <a:cubicBezTo>
                  <a:pt x="1040" y="433"/>
                  <a:pt x="1039" y="441"/>
                  <a:pt x="1037" y="449"/>
                </a:cubicBezTo>
                <a:cubicBezTo>
                  <a:pt x="1028" y="407"/>
                  <a:pt x="1028" y="407"/>
                  <a:pt x="1028" y="407"/>
                </a:cubicBezTo>
                <a:lnTo>
                  <a:pt x="1041" y="421"/>
                </a:lnTo>
                <a:close/>
                <a:moveTo>
                  <a:pt x="1028" y="403"/>
                </a:moveTo>
                <a:cubicBezTo>
                  <a:pt x="1028" y="403"/>
                  <a:pt x="1028" y="403"/>
                  <a:pt x="1028" y="402"/>
                </a:cubicBezTo>
                <a:cubicBezTo>
                  <a:pt x="1043" y="408"/>
                  <a:pt x="1043" y="408"/>
                  <a:pt x="1043" y="408"/>
                </a:cubicBezTo>
                <a:cubicBezTo>
                  <a:pt x="1043" y="412"/>
                  <a:pt x="1042" y="415"/>
                  <a:pt x="1042" y="419"/>
                </a:cubicBezTo>
                <a:lnTo>
                  <a:pt x="1028" y="403"/>
                </a:lnTo>
                <a:close/>
                <a:moveTo>
                  <a:pt x="1035" y="489"/>
                </a:moveTo>
                <a:cubicBezTo>
                  <a:pt x="1041" y="491"/>
                  <a:pt x="1041" y="491"/>
                  <a:pt x="1041" y="491"/>
                </a:cubicBezTo>
                <a:cubicBezTo>
                  <a:pt x="1041" y="492"/>
                  <a:pt x="1041" y="493"/>
                  <a:pt x="1040" y="494"/>
                </a:cubicBezTo>
                <a:cubicBezTo>
                  <a:pt x="1034" y="492"/>
                  <a:pt x="1034" y="492"/>
                  <a:pt x="1034" y="492"/>
                </a:cubicBezTo>
                <a:cubicBezTo>
                  <a:pt x="1034" y="491"/>
                  <a:pt x="1034" y="490"/>
                  <a:pt x="1035" y="489"/>
                </a:cubicBezTo>
                <a:close/>
                <a:moveTo>
                  <a:pt x="1039" y="509"/>
                </a:moveTo>
                <a:cubicBezTo>
                  <a:pt x="1039" y="509"/>
                  <a:pt x="1039" y="509"/>
                  <a:pt x="1039" y="509"/>
                </a:cubicBezTo>
                <a:cubicBezTo>
                  <a:pt x="1039" y="509"/>
                  <a:pt x="1040" y="508"/>
                  <a:pt x="1041" y="508"/>
                </a:cubicBezTo>
                <a:cubicBezTo>
                  <a:pt x="1045" y="518"/>
                  <a:pt x="1045" y="518"/>
                  <a:pt x="1045" y="518"/>
                </a:cubicBezTo>
                <a:cubicBezTo>
                  <a:pt x="1043" y="520"/>
                  <a:pt x="1041" y="522"/>
                  <a:pt x="1039" y="523"/>
                </a:cubicBezTo>
                <a:lnTo>
                  <a:pt x="1039" y="509"/>
                </a:lnTo>
                <a:close/>
                <a:moveTo>
                  <a:pt x="1042" y="501"/>
                </a:moveTo>
                <a:cubicBezTo>
                  <a:pt x="1042" y="501"/>
                  <a:pt x="1042" y="501"/>
                  <a:pt x="1042" y="501"/>
                </a:cubicBezTo>
                <a:cubicBezTo>
                  <a:pt x="1042" y="501"/>
                  <a:pt x="1042" y="501"/>
                  <a:pt x="1042" y="501"/>
                </a:cubicBezTo>
                <a:cubicBezTo>
                  <a:pt x="1042" y="501"/>
                  <a:pt x="1042" y="501"/>
                  <a:pt x="1042" y="501"/>
                </a:cubicBezTo>
                <a:close/>
                <a:moveTo>
                  <a:pt x="1042" y="489"/>
                </a:moveTo>
                <a:cubicBezTo>
                  <a:pt x="1035" y="487"/>
                  <a:pt x="1035" y="487"/>
                  <a:pt x="1035" y="487"/>
                </a:cubicBezTo>
                <a:cubicBezTo>
                  <a:pt x="1036" y="485"/>
                  <a:pt x="1036" y="484"/>
                  <a:pt x="1037" y="482"/>
                </a:cubicBezTo>
                <a:cubicBezTo>
                  <a:pt x="1044" y="484"/>
                  <a:pt x="1044" y="484"/>
                  <a:pt x="1044" y="484"/>
                </a:cubicBezTo>
                <a:cubicBezTo>
                  <a:pt x="1043" y="486"/>
                  <a:pt x="1042" y="487"/>
                  <a:pt x="1042" y="489"/>
                </a:cubicBezTo>
                <a:close/>
                <a:moveTo>
                  <a:pt x="1038" y="480"/>
                </a:moveTo>
                <a:cubicBezTo>
                  <a:pt x="1038" y="479"/>
                  <a:pt x="1038" y="478"/>
                  <a:pt x="1039" y="477"/>
                </a:cubicBezTo>
                <a:cubicBezTo>
                  <a:pt x="1046" y="479"/>
                  <a:pt x="1046" y="479"/>
                  <a:pt x="1046" y="479"/>
                </a:cubicBezTo>
                <a:cubicBezTo>
                  <a:pt x="1045" y="480"/>
                  <a:pt x="1045" y="481"/>
                  <a:pt x="1044" y="482"/>
                </a:cubicBezTo>
                <a:lnTo>
                  <a:pt x="1038" y="480"/>
                </a:lnTo>
                <a:close/>
                <a:moveTo>
                  <a:pt x="1040" y="475"/>
                </a:moveTo>
                <a:cubicBezTo>
                  <a:pt x="1040" y="473"/>
                  <a:pt x="1040" y="472"/>
                  <a:pt x="1041" y="471"/>
                </a:cubicBezTo>
                <a:cubicBezTo>
                  <a:pt x="1048" y="474"/>
                  <a:pt x="1048" y="474"/>
                  <a:pt x="1048" y="474"/>
                </a:cubicBezTo>
                <a:cubicBezTo>
                  <a:pt x="1047" y="475"/>
                  <a:pt x="1047" y="476"/>
                  <a:pt x="1046" y="477"/>
                </a:cubicBezTo>
                <a:lnTo>
                  <a:pt x="1040" y="475"/>
                </a:lnTo>
                <a:close/>
                <a:moveTo>
                  <a:pt x="1042" y="469"/>
                </a:moveTo>
                <a:cubicBezTo>
                  <a:pt x="1042" y="469"/>
                  <a:pt x="1042" y="469"/>
                  <a:pt x="1042" y="469"/>
                </a:cubicBezTo>
                <a:cubicBezTo>
                  <a:pt x="1042" y="467"/>
                  <a:pt x="1042" y="466"/>
                  <a:pt x="1043" y="465"/>
                </a:cubicBezTo>
                <a:cubicBezTo>
                  <a:pt x="1050" y="469"/>
                  <a:pt x="1050" y="469"/>
                  <a:pt x="1050" y="469"/>
                </a:cubicBezTo>
                <a:cubicBezTo>
                  <a:pt x="1049" y="470"/>
                  <a:pt x="1049" y="471"/>
                  <a:pt x="1048" y="472"/>
                </a:cubicBezTo>
                <a:lnTo>
                  <a:pt x="1042" y="469"/>
                </a:lnTo>
                <a:close/>
                <a:moveTo>
                  <a:pt x="1028" y="400"/>
                </a:moveTo>
                <a:cubicBezTo>
                  <a:pt x="1028" y="399"/>
                  <a:pt x="1027" y="398"/>
                  <a:pt x="1027" y="397"/>
                </a:cubicBezTo>
                <a:cubicBezTo>
                  <a:pt x="1044" y="399"/>
                  <a:pt x="1044" y="399"/>
                  <a:pt x="1044" y="399"/>
                </a:cubicBezTo>
                <a:cubicBezTo>
                  <a:pt x="1044" y="401"/>
                  <a:pt x="1043" y="404"/>
                  <a:pt x="1043" y="406"/>
                </a:cubicBezTo>
                <a:lnTo>
                  <a:pt x="1028" y="400"/>
                </a:lnTo>
                <a:close/>
                <a:moveTo>
                  <a:pt x="1027" y="395"/>
                </a:moveTo>
                <a:cubicBezTo>
                  <a:pt x="1027" y="394"/>
                  <a:pt x="1027" y="392"/>
                  <a:pt x="1027" y="390"/>
                </a:cubicBezTo>
                <a:cubicBezTo>
                  <a:pt x="1044" y="392"/>
                  <a:pt x="1044" y="392"/>
                  <a:pt x="1044" y="392"/>
                </a:cubicBezTo>
                <a:cubicBezTo>
                  <a:pt x="1044" y="393"/>
                  <a:pt x="1044" y="395"/>
                  <a:pt x="1044" y="397"/>
                </a:cubicBezTo>
                <a:lnTo>
                  <a:pt x="1027" y="395"/>
                </a:lnTo>
                <a:close/>
                <a:moveTo>
                  <a:pt x="1032" y="436"/>
                </a:moveTo>
                <a:cubicBezTo>
                  <a:pt x="1030" y="429"/>
                  <a:pt x="1026" y="423"/>
                  <a:pt x="1022" y="417"/>
                </a:cubicBezTo>
                <a:cubicBezTo>
                  <a:pt x="1026" y="406"/>
                  <a:pt x="1026" y="406"/>
                  <a:pt x="1026" y="406"/>
                </a:cubicBezTo>
                <a:lnTo>
                  <a:pt x="1032" y="436"/>
                </a:lnTo>
                <a:close/>
                <a:moveTo>
                  <a:pt x="1021" y="415"/>
                </a:moveTo>
                <a:cubicBezTo>
                  <a:pt x="1020" y="413"/>
                  <a:pt x="1018" y="411"/>
                  <a:pt x="1017" y="409"/>
                </a:cubicBezTo>
                <a:cubicBezTo>
                  <a:pt x="1023" y="400"/>
                  <a:pt x="1023" y="400"/>
                  <a:pt x="1023" y="400"/>
                </a:cubicBezTo>
                <a:cubicBezTo>
                  <a:pt x="1023" y="401"/>
                  <a:pt x="1024" y="402"/>
                  <a:pt x="1025" y="403"/>
                </a:cubicBezTo>
                <a:lnTo>
                  <a:pt x="1021" y="415"/>
                </a:lnTo>
                <a:close/>
                <a:moveTo>
                  <a:pt x="1016" y="364"/>
                </a:moveTo>
                <a:cubicBezTo>
                  <a:pt x="1016" y="363"/>
                  <a:pt x="1017" y="362"/>
                  <a:pt x="1017" y="361"/>
                </a:cubicBezTo>
                <a:cubicBezTo>
                  <a:pt x="1017" y="359"/>
                  <a:pt x="1015" y="357"/>
                  <a:pt x="1013" y="357"/>
                </a:cubicBezTo>
                <a:cubicBezTo>
                  <a:pt x="1010" y="348"/>
                  <a:pt x="1010" y="348"/>
                  <a:pt x="1010" y="348"/>
                </a:cubicBezTo>
                <a:cubicBezTo>
                  <a:pt x="1012" y="347"/>
                  <a:pt x="1013" y="346"/>
                  <a:pt x="1013" y="344"/>
                </a:cubicBezTo>
                <a:cubicBezTo>
                  <a:pt x="1013" y="341"/>
                  <a:pt x="1011" y="339"/>
                  <a:pt x="1008" y="339"/>
                </a:cubicBezTo>
                <a:cubicBezTo>
                  <a:pt x="1008" y="339"/>
                  <a:pt x="1008" y="339"/>
                  <a:pt x="1007" y="339"/>
                </a:cubicBezTo>
                <a:cubicBezTo>
                  <a:pt x="1004" y="330"/>
                  <a:pt x="1004" y="330"/>
                  <a:pt x="1004" y="330"/>
                </a:cubicBezTo>
                <a:cubicBezTo>
                  <a:pt x="1006" y="329"/>
                  <a:pt x="1007" y="327"/>
                  <a:pt x="1007" y="325"/>
                </a:cubicBezTo>
                <a:cubicBezTo>
                  <a:pt x="1007" y="322"/>
                  <a:pt x="1004" y="319"/>
                  <a:pt x="1001" y="319"/>
                </a:cubicBezTo>
                <a:cubicBezTo>
                  <a:pt x="1000" y="319"/>
                  <a:pt x="1000" y="319"/>
                  <a:pt x="999" y="319"/>
                </a:cubicBezTo>
                <a:cubicBezTo>
                  <a:pt x="996" y="309"/>
                  <a:pt x="996" y="309"/>
                  <a:pt x="996" y="309"/>
                </a:cubicBezTo>
                <a:cubicBezTo>
                  <a:pt x="1008" y="305"/>
                  <a:pt x="1013" y="323"/>
                  <a:pt x="1014" y="328"/>
                </a:cubicBezTo>
                <a:cubicBezTo>
                  <a:pt x="1017" y="337"/>
                  <a:pt x="1021" y="371"/>
                  <a:pt x="1022" y="385"/>
                </a:cubicBezTo>
                <a:lnTo>
                  <a:pt x="1016" y="364"/>
                </a:lnTo>
                <a:close/>
                <a:moveTo>
                  <a:pt x="1015" y="361"/>
                </a:moveTo>
                <a:cubicBezTo>
                  <a:pt x="1015" y="362"/>
                  <a:pt x="1014" y="363"/>
                  <a:pt x="1013" y="363"/>
                </a:cubicBezTo>
                <a:cubicBezTo>
                  <a:pt x="1012" y="363"/>
                  <a:pt x="1012" y="362"/>
                  <a:pt x="1012" y="361"/>
                </a:cubicBezTo>
                <a:cubicBezTo>
                  <a:pt x="1012" y="360"/>
                  <a:pt x="1012" y="360"/>
                  <a:pt x="1013" y="360"/>
                </a:cubicBezTo>
                <a:cubicBezTo>
                  <a:pt x="1014" y="360"/>
                  <a:pt x="1015" y="360"/>
                  <a:pt x="1015" y="361"/>
                </a:cubicBezTo>
                <a:close/>
                <a:moveTo>
                  <a:pt x="1010" y="344"/>
                </a:moveTo>
                <a:cubicBezTo>
                  <a:pt x="1010" y="345"/>
                  <a:pt x="1009" y="346"/>
                  <a:pt x="1008" y="346"/>
                </a:cubicBezTo>
                <a:cubicBezTo>
                  <a:pt x="1007" y="346"/>
                  <a:pt x="1006" y="345"/>
                  <a:pt x="1006" y="344"/>
                </a:cubicBezTo>
                <a:cubicBezTo>
                  <a:pt x="1006" y="343"/>
                  <a:pt x="1007" y="342"/>
                  <a:pt x="1008" y="342"/>
                </a:cubicBezTo>
                <a:cubicBezTo>
                  <a:pt x="1009" y="342"/>
                  <a:pt x="1010" y="343"/>
                  <a:pt x="1010" y="344"/>
                </a:cubicBezTo>
                <a:close/>
                <a:moveTo>
                  <a:pt x="1003" y="325"/>
                </a:moveTo>
                <a:cubicBezTo>
                  <a:pt x="1003" y="326"/>
                  <a:pt x="1002" y="328"/>
                  <a:pt x="1001" y="328"/>
                </a:cubicBezTo>
                <a:cubicBezTo>
                  <a:pt x="999" y="328"/>
                  <a:pt x="998" y="326"/>
                  <a:pt x="998" y="325"/>
                </a:cubicBezTo>
                <a:cubicBezTo>
                  <a:pt x="998" y="324"/>
                  <a:pt x="999" y="323"/>
                  <a:pt x="1001" y="323"/>
                </a:cubicBezTo>
                <a:cubicBezTo>
                  <a:pt x="1002" y="323"/>
                  <a:pt x="1003" y="324"/>
                  <a:pt x="1003" y="325"/>
                </a:cubicBezTo>
                <a:close/>
                <a:moveTo>
                  <a:pt x="998" y="320"/>
                </a:moveTo>
                <a:cubicBezTo>
                  <a:pt x="996" y="321"/>
                  <a:pt x="995" y="323"/>
                  <a:pt x="995" y="325"/>
                </a:cubicBezTo>
                <a:cubicBezTo>
                  <a:pt x="995" y="329"/>
                  <a:pt x="997" y="331"/>
                  <a:pt x="1001" y="331"/>
                </a:cubicBezTo>
                <a:cubicBezTo>
                  <a:pt x="1001" y="331"/>
                  <a:pt x="1002" y="331"/>
                  <a:pt x="1003" y="331"/>
                </a:cubicBezTo>
                <a:cubicBezTo>
                  <a:pt x="1005" y="340"/>
                  <a:pt x="1005" y="340"/>
                  <a:pt x="1005" y="340"/>
                </a:cubicBezTo>
                <a:cubicBezTo>
                  <a:pt x="1004" y="340"/>
                  <a:pt x="1003" y="342"/>
                  <a:pt x="1003" y="344"/>
                </a:cubicBezTo>
                <a:cubicBezTo>
                  <a:pt x="1003" y="346"/>
                  <a:pt x="1005" y="349"/>
                  <a:pt x="1008" y="349"/>
                </a:cubicBezTo>
                <a:cubicBezTo>
                  <a:pt x="1008" y="349"/>
                  <a:pt x="1008" y="349"/>
                  <a:pt x="1008" y="349"/>
                </a:cubicBezTo>
                <a:cubicBezTo>
                  <a:pt x="1011" y="358"/>
                  <a:pt x="1011" y="358"/>
                  <a:pt x="1011" y="358"/>
                </a:cubicBezTo>
                <a:cubicBezTo>
                  <a:pt x="1010" y="359"/>
                  <a:pt x="1010" y="360"/>
                  <a:pt x="1010" y="361"/>
                </a:cubicBezTo>
                <a:cubicBezTo>
                  <a:pt x="1010" y="363"/>
                  <a:pt x="1011" y="365"/>
                  <a:pt x="1013" y="365"/>
                </a:cubicBezTo>
                <a:cubicBezTo>
                  <a:pt x="1013" y="365"/>
                  <a:pt x="1013" y="365"/>
                  <a:pt x="1014" y="365"/>
                </a:cubicBezTo>
                <a:cubicBezTo>
                  <a:pt x="1021" y="387"/>
                  <a:pt x="1021" y="387"/>
                  <a:pt x="1021" y="387"/>
                </a:cubicBezTo>
                <a:cubicBezTo>
                  <a:pt x="1013" y="374"/>
                  <a:pt x="1001" y="356"/>
                  <a:pt x="995" y="345"/>
                </a:cubicBezTo>
                <a:cubicBezTo>
                  <a:pt x="993" y="340"/>
                  <a:pt x="984" y="316"/>
                  <a:pt x="994" y="310"/>
                </a:cubicBezTo>
                <a:lnTo>
                  <a:pt x="998" y="320"/>
                </a:lnTo>
                <a:close/>
                <a:moveTo>
                  <a:pt x="1003" y="370"/>
                </a:moveTo>
                <a:cubicBezTo>
                  <a:pt x="991" y="380"/>
                  <a:pt x="991" y="380"/>
                  <a:pt x="991" y="380"/>
                </a:cubicBezTo>
                <a:cubicBezTo>
                  <a:pt x="989" y="379"/>
                  <a:pt x="988" y="377"/>
                  <a:pt x="987" y="375"/>
                </a:cubicBezTo>
                <a:cubicBezTo>
                  <a:pt x="1000" y="366"/>
                  <a:pt x="1000" y="366"/>
                  <a:pt x="1000" y="366"/>
                </a:cubicBezTo>
                <a:cubicBezTo>
                  <a:pt x="1001" y="368"/>
                  <a:pt x="1002" y="369"/>
                  <a:pt x="1003" y="370"/>
                </a:cubicBezTo>
                <a:close/>
                <a:moveTo>
                  <a:pt x="988" y="415"/>
                </a:moveTo>
                <a:cubicBezTo>
                  <a:pt x="989" y="416"/>
                  <a:pt x="991" y="417"/>
                  <a:pt x="993" y="418"/>
                </a:cubicBezTo>
                <a:cubicBezTo>
                  <a:pt x="986" y="426"/>
                  <a:pt x="986" y="426"/>
                  <a:pt x="986" y="426"/>
                </a:cubicBezTo>
                <a:cubicBezTo>
                  <a:pt x="985" y="425"/>
                  <a:pt x="984" y="424"/>
                  <a:pt x="983" y="424"/>
                </a:cubicBezTo>
                <a:lnTo>
                  <a:pt x="988" y="415"/>
                </a:lnTo>
                <a:close/>
                <a:moveTo>
                  <a:pt x="999" y="492"/>
                </a:moveTo>
                <a:cubicBezTo>
                  <a:pt x="992" y="471"/>
                  <a:pt x="992" y="471"/>
                  <a:pt x="992" y="471"/>
                </a:cubicBezTo>
                <a:cubicBezTo>
                  <a:pt x="992" y="471"/>
                  <a:pt x="993" y="470"/>
                  <a:pt x="993" y="469"/>
                </a:cubicBezTo>
                <a:cubicBezTo>
                  <a:pt x="993" y="467"/>
                  <a:pt x="991" y="466"/>
                  <a:pt x="989" y="466"/>
                </a:cubicBezTo>
                <a:cubicBezTo>
                  <a:pt x="989" y="466"/>
                  <a:pt x="989" y="466"/>
                  <a:pt x="989" y="466"/>
                </a:cubicBezTo>
                <a:cubicBezTo>
                  <a:pt x="984" y="457"/>
                  <a:pt x="984" y="457"/>
                  <a:pt x="984" y="457"/>
                </a:cubicBezTo>
                <a:cubicBezTo>
                  <a:pt x="985" y="456"/>
                  <a:pt x="986" y="455"/>
                  <a:pt x="986" y="454"/>
                </a:cubicBezTo>
                <a:cubicBezTo>
                  <a:pt x="986" y="451"/>
                  <a:pt x="984" y="450"/>
                  <a:pt x="982" y="450"/>
                </a:cubicBezTo>
                <a:cubicBezTo>
                  <a:pt x="981" y="450"/>
                  <a:pt x="981" y="450"/>
                  <a:pt x="981" y="450"/>
                </a:cubicBezTo>
                <a:cubicBezTo>
                  <a:pt x="977" y="443"/>
                  <a:pt x="977" y="443"/>
                  <a:pt x="977" y="443"/>
                </a:cubicBezTo>
                <a:cubicBezTo>
                  <a:pt x="978" y="442"/>
                  <a:pt x="979" y="441"/>
                  <a:pt x="979" y="439"/>
                </a:cubicBezTo>
                <a:cubicBezTo>
                  <a:pt x="979" y="436"/>
                  <a:pt x="976" y="434"/>
                  <a:pt x="973" y="434"/>
                </a:cubicBezTo>
                <a:cubicBezTo>
                  <a:pt x="972" y="434"/>
                  <a:pt x="972" y="434"/>
                  <a:pt x="971" y="434"/>
                </a:cubicBezTo>
                <a:cubicBezTo>
                  <a:pt x="966" y="427"/>
                  <a:pt x="966" y="427"/>
                  <a:pt x="966" y="427"/>
                </a:cubicBezTo>
                <a:cubicBezTo>
                  <a:pt x="966" y="426"/>
                  <a:pt x="966" y="426"/>
                  <a:pt x="967" y="426"/>
                </a:cubicBezTo>
                <a:cubicBezTo>
                  <a:pt x="985" y="417"/>
                  <a:pt x="1000" y="457"/>
                  <a:pt x="999" y="492"/>
                </a:cubicBezTo>
                <a:close/>
                <a:moveTo>
                  <a:pt x="991" y="469"/>
                </a:moveTo>
                <a:cubicBezTo>
                  <a:pt x="991" y="470"/>
                  <a:pt x="991" y="470"/>
                  <a:pt x="990" y="470"/>
                </a:cubicBezTo>
                <a:cubicBezTo>
                  <a:pt x="990" y="470"/>
                  <a:pt x="990" y="470"/>
                  <a:pt x="990" y="470"/>
                </a:cubicBezTo>
                <a:cubicBezTo>
                  <a:pt x="990" y="470"/>
                  <a:pt x="990" y="470"/>
                  <a:pt x="989" y="470"/>
                </a:cubicBezTo>
                <a:cubicBezTo>
                  <a:pt x="989" y="470"/>
                  <a:pt x="988" y="470"/>
                  <a:pt x="988" y="469"/>
                </a:cubicBezTo>
                <a:cubicBezTo>
                  <a:pt x="988" y="468"/>
                  <a:pt x="989" y="468"/>
                  <a:pt x="989" y="468"/>
                </a:cubicBezTo>
                <a:cubicBezTo>
                  <a:pt x="990" y="468"/>
                  <a:pt x="991" y="468"/>
                  <a:pt x="991" y="469"/>
                </a:cubicBezTo>
                <a:close/>
                <a:moveTo>
                  <a:pt x="983" y="454"/>
                </a:moveTo>
                <a:cubicBezTo>
                  <a:pt x="983" y="455"/>
                  <a:pt x="983" y="455"/>
                  <a:pt x="982" y="455"/>
                </a:cubicBezTo>
                <a:cubicBezTo>
                  <a:pt x="981" y="455"/>
                  <a:pt x="980" y="455"/>
                  <a:pt x="980" y="454"/>
                </a:cubicBezTo>
                <a:cubicBezTo>
                  <a:pt x="980" y="453"/>
                  <a:pt x="981" y="452"/>
                  <a:pt x="982" y="452"/>
                </a:cubicBezTo>
                <a:cubicBezTo>
                  <a:pt x="983" y="452"/>
                  <a:pt x="983" y="453"/>
                  <a:pt x="983" y="454"/>
                </a:cubicBezTo>
                <a:close/>
                <a:moveTo>
                  <a:pt x="975" y="439"/>
                </a:moveTo>
                <a:cubicBezTo>
                  <a:pt x="975" y="440"/>
                  <a:pt x="974" y="441"/>
                  <a:pt x="973" y="441"/>
                </a:cubicBezTo>
                <a:cubicBezTo>
                  <a:pt x="972" y="441"/>
                  <a:pt x="971" y="440"/>
                  <a:pt x="971" y="439"/>
                </a:cubicBezTo>
                <a:cubicBezTo>
                  <a:pt x="971" y="438"/>
                  <a:pt x="972" y="437"/>
                  <a:pt x="973" y="437"/>
                </a:cubicBezTo>
                <a:cubicBezTo>
                  <a:pt x="974" y="437"/>
                  <a:pt x="975" y="438"/>
                  <a:pt x="975" y="439"/>
                </a:cubicBezTo>
                <a:close/>
                <a:moveTo>
                  <a:pt x="970" y="435"/>
                </a:moveTo>
                <a:cubicBezTo>
                  <a:pt x="968" y="436"/>
                  <a:pt x="967" y="437"/>
                  <a:pt x="967" y="439"/>
                </a:cubicBezTo>
                <a:cubicBezTo>
                  <a:pt x="967" y="442"/>
                  <a:pt x="970" y="445"/>
                  <a:pt x="973" y="445"/>
                </a:cubicBezTo>
                <a:cubicBezTo>
                  <a:pt x="974" y="445"/>
                  <a:pt x="975" y="445"/>
                  <a:pt x="975" y="444"/>
                </a:cubicBezTo>
                <a:cubicBezTo>
                  <a:pt x="979" y="451"/>
                  <a:pt x="979" y="451"/>
                  <a:pt x="979" y="451"/>
                </a:cubicBezTo>
                <a:cubicBezTo>
                  <a:pt x="978" y="451"/>
                  <a:pt x="977" y="452"/>
                  <a:pt x="977" y="454"/>
                </a:cubicBezTo>
                <a:cubicBezTo>
                  <a:pt x="977" y="456"/>
                  <a:pt x="979" y="458"/>
                  <a:pt x="982" y="458"/>
                </a:cubicBezTo>
                <a:cubicBezTo>
                  <a:pt x="982" y="458"/>
                  <a:pt x="982" y="458"/>
                  <a:pt x="982" y="458"/>
                </a:cubicBezTo>
                <a:cubicBezTo>
                  <a:pt x="987" y="467"/>
                  <a:pt x="987" y="467"/>
                  <a:pt x="987" y="467"/>
                </a:cubicBezTo>
                <a:cubicBezTo>
                  <a:pt x="987" y="467"/>
                  <a:pt x="986" y="468"/>
                  <a:pt x="986" y="469"/>
                </a:cubicBezTo>
                <a:cubicBezTo>
                  <a:pt x="986" y="471"/>
                  <a:pt x="988" y="472"/>
                  <a:pt x="989" y="472"/>
                </a:cubicBezTo>
                <a:cubicBezTo>
                  <a:pt x="990" y="472"/>
                  <a:pt x="990" y="472"/>
                  <a:pt x="990" y="472"/>
                </a:cubicBezTo>
                <a:cubicBezTo>
                  <a:pt x="995" y="486"/>
                  <a:pt x="995" y="486"/>
                  <a:pt x="995" y="486"/>
                </a:cubicBezTo>
                <a:cubicBezTo>
                  <a:pt x="992" y="482"/>
                  <a:pt x="990" y="479"/>
                  <a:pt x="987" y="476"/>
                </a:cubicBezTo>
                <a:cubicBezTo>
                  <a:pt x="984" y="473"/>
                  <a:pt x="951" y="439"/>
                  <a:pt x="964" y="428"/>
                </a:cubicBezTo>
                <a:lnTo>
                  <a:pt x="970" y="435"/>
                </a:lnTo>
                <a:close/>
                <a:moveTo>
                  <a:pt x="962" y="455"/>
                </a:moveTo>
                <a:cubicBezTo>
                  <a:pt x="954" y="459"/>
                  <a:pt x="954" y="459"/>
                  <a:pt x="954" y="459"/>
                </a:cubicBezTo>
                <a:cubicBezTo>
                  <a:pt x="953" y="458"/>
                  <a:pt x="952" y="456"/>
                  <a:pt x="951" y="455"/>
                </a:cubicBezTo>
                <a:cubicBezTo>
                  <a:pt x="960" y="451"/>
                  <a:pt x="960" y="451"/>
                  <a:pt x="960" y="451"/>
                </a:cubicBezTo>
                <a:cubicBezTo>
                  <a:pt x="960" y="452"/>
                  <a:pt x="961" y="453"/>
                  <a:pt x="962" y="455"/>
                </a:cubicBezTo>
                <a:close/>
                <a:moveTo>
                  <a:pt x="950" y="492"/>
                </a:moveTo>
                <a:cubicBezTo>
                  <a:pt x="945" y="506"/>
                  <a:pt x="945" y="506"/>
                  <a:pt x="945" y="506"/>
                </a:cubicBezTo>
                <a:cubicBezTo>
                  <a:pt x="944" y="506"/>
                  <a:pt x="942" y="506"/>
                  <a:pt x="941" y="506"/>
                </a:cubicBezTo>
                <a:cubicBezTo>
                  <a:pt x="944" y="490"/>
                  <a:pt x="944" y="490"/>
                  <a:pt x="944" y="490"/>
                </a:cubicBezTo>
                <a:cubicBezTo>
                  <a:pt x="946" y="490"/>
                  <a:pt x="948" y="491"/>
                  <a:pt x="950" y="492"/>
                </a:cubicBezTo>
                <a:close/>
                <a:moveTo>
                  <a:pt x="955" y="524"/>
                </a:moveTo>
                <a:cubicBezTo>
                  <a:pt x="961" y="534"/>
                  <a:pt x="963" y="547"/>
                  <a:pt x="964" y="559"/>
                </a:cubicBezTo>
                <a:cubicBezTo>
                  <a:pt x="964" y="572"/>
                  <a:pt x="961" y="585"/>
                  <a:pt x="955" y="597"/>
                </a:cubicBezTo>
                <a:cubicBezTo>
                  <a:pt x="954" y="600"/>
                  <a:pt x="953" y="603"/>
                  <a:pt x="951" y="605"/>
                </a:cubicBezTo>
                <a:cubicBezTo>
                  <a:pt x="951" y="604"/>
                  <a:pt x="953" y="590"/>
                  <a:pt x="954" y="590"/>
                </a:cubicBezTo>
                <a:cubicBezTo>
                  <a:pt x="955" y="590"/>
                  <a:pt x="957" y="588"/>
                  <a:pt x="957" y="586"/>
                </a:cubicBezTo>
                <a:cubicBezTo>
                  <a:pt x="957" y="585"/>
                  <a:pt x="956" y="584"/>
                  <a:pt x="955" y="583"/>
                </a:cubicBezTo>
                <a:cubicBezTo>
                  <a:pt x="956" y="580"/>
                  <a:pt x="955" y="576"/>
                  <a:pt x="955" y="572"/>
                </a:cubicBezTo>
                <a:cubicBezTo>
                  <a:pt x="956" y="571"/>
                  <a:pt x="957" y="570"/>
                  <a:pt x="957" y="568"/>
                </a:cubicBezTo>
                <a:cubicBezTo>
                  <a:pt x="957" y="566"/>
                  <a:pt x="956" y="565"/>
                  <a:pt x="955" y="564"/>
                </a:cubicBezTo>
                <a:cubicBezTo>
                  <a:pt x="954" y="562"/>
                  <a:pt x="954" y="558"/>
                  <a:pt x="953" y="556"/>
                </a:cubicBezTo>
                <a:cubicBezTo>
                  <a:pt x="955" y="555"/>
                  <a:pt x="956" y="553"/>
                  <a:pt x="956" y="551"/>
                </a:cubicBezTo>
                <a:cubicBezTo>
                  <a:pt x="956" y="547"/>
                  <a:pt x="953" y="545"/>
                  <a:pt x="950" y="545"/>
                </a:cubicBezTo>
                <a:cubicBezTo>
                  <a:pt x="950" y="545"/>
                  <a:pt x="950" y="545"/>
                  <a:pt x="950" y="545"/>
                </a:cubicBezTo>
                <a:cubicBezTo>
                  <a:pt x="949" y="542"/>
                  <a:pt x="948" y="540"/>
                  <a:pt x="947" y="537"/>
                </a:cubicBezTo>
                <a:cubicBezTo>
                  <a:pt x="949" y="536"/>
                  <a:pt x="950" y="533"/>
                  <a:pt x="950" y="531"/>
                </a:cubicBezTo>
                <a:cubicBezTo>
                  <a:pt x="950" y="527"/>
                  <a:pt x="947" y="524"/>
                  <a:pt x="943" y="524"/>
                </a:cubicBezTo>
                <a:cubicBezTo>
                  <a:pt x="943" y="524"/>
                  <a:pt x="938" y="516"/>
                  <a:pt x="936" y="513"/>
                </a:cubicBezTo>
                <a:cubicBezTo>
                  <a:pt x="948" y="509"/>
                  <a:pt x="951" y="517"/>
                  <a:pt x="955" y="524"/>
                </a:cubicBezTo>
                <a:close/>
                <a:moveTo>
                  <a:pt x="954" y="566"/>
                </a:moveTo>
                <a:cubicBezTo>
                  <a:pt x="955" y="566"/>
                  <a:pt x="955" y="567"/>
                  <a:pt x="955" y="568"/>
                </a:cubicBezTo>
                <a:cubicBezTo>
                  <a:pt x="955" y="569"/>
                  <a:pt x="955" y="570"/>
                  <a:pt x="954" y="570"/>
                </a:cubicBezTo>
                <a:cubicBezTo>
                  <a:pt x="953" y="570"/>
                  <a:pt x="952" y="569"/>
                  <a:pt x="952" y="568"/>
                </a:cubicBezTo>
                <a:cubicBezTo>
                  <a:pt x="952" y="567"/>
                  <a:pt x="953" y="566"/>
                  <a:pt x="954" y="566"/>
                </a:cubicBezTo>
                <a:close/>
                <a:moveTo>
                  <a:pt x="950" y="553"/>
                </a:moveTo>
                <a:cubicBezTo>
                  <a:pt x="949" y="553"/>
                  <a:pt x="948" y="552"/>
                  <a:pt x="948" y="550"/>
                </a:cubicBezTo>
                <a:cubicBezTo>
                  <a:pt x="948" y="549"/>
                  <a:pt x="949" y="548"/>
                  <a:pt x="950" y="548"/>
                </a:cubicBezTo>
                <a:cubicBezTo>
                  <a:pt x="952" y="548"/>
                  <a:pt x="953" y="549"/>
                  <a:pt x="953" y="550"/>
                </a:cubicBezTo>
                <a:cubicBezTo>
                  <a:pt x="953" y="552"/>
                  <a:pt x="952" y="553"/>
                  <a:pt x="950" y="553"/>
                </a:cubicBezTo>
                <a:close/>
                <a:moveTo>
                  <a:pt x="955" y="586"/>
                </a:moveTo>
                <a:cubicBezTo>
                  <a:pt x="955" y="587"/>
                  <a:pt x="954" y="587"/>
                  <a:pt x="953" y="587"/>
                </a:cubicBezTo>
                <a:cubicBezTo>
                  <a:pt x="953" y="587"/>
                  <a:pt x="952" y="587"/>
                  <a:pt x="952" y="586"/>
                </a:cubicBezTo>
                <a:cubicBezTo>
                  <a:pt x="952" y="585"/>
                  <a:pt x="953" y="585"/>
                  <a:pt x="953" y="585"/>
                </a:cubicBezTo>
                <a:cubicBezTo>
                  <a:pt x="954" y="585"/>
                  <a:pt x="955" y="585"/>
                  <a:pt x="955" y="586"/>
                </a:cubicBezTo>
                <a:close/>
                <a:moveTo>
                  <a:pt x="946" y="530"/>
                </a:moveTo>
                <a:cubicBezTo>
                  <a:pt x="946" y="532"/>
                  <a:pt x="944" y="533"/>
                  <a:pt x="943" y="533"/>
                </a:cubicBezTo>
                <a:cubicBezTo>
                  <a:pt x="941" y="533"/>
                  <a:pt x="940" y="532"/>
                  <a:pt x="940" y="530"/>
                </a:cubicBezTo>
                <a:cubicBezTo>
                  <a:pt x="940" y="529"/>
                  <a:pt x="941" y="528"/>
                  <a:pt x="943" y="528"/>
                </a:cubicBezTo>
                <a:cubicBezTo>
                  <a:pt x="944" y="528"/>
                  <a:pt x="946" y="529"/>
                  <a:pt x="946" y="530"/>
                </a:cubicBezTo>
                <a:close/>
                <a:moveTo>
                  <a:pt x="940" y="524"/>
                </a:moveTo>
                <a:cubicBezTo>
                  <a:pt x="937" y="525"/>
                  <a:pt x="935" y="528"/>
                  <a:pt x="935" y="531"/>
                </a:cubicBezTo>
                <a:cubicBezTo>
                  <a:pt x="935" y="535"/>
                  <a:pt x="939" y="538"/>
                  <a:pt x="943" y="538"/>
                </a:cubicBezTo>
                <a:cubicBezTo>
                  <a:pt x="944" y="538"/>
                  <a:pt x="944" y="538"/>
                  <a:pt x="945" y="538"/>
                </a:cubicBezTo>
                <a:cubicBezTo>
                  <a:pt x="946" y="540"/>
                  <a:pt x="947" y="543"/>
                  <a:pt x="948" y="546"/>
                </a:cubicBezTo>
                <a:cubicBezTo>
                  <a:pt x="946" y="546"/>
                  <a:pt x="944" y="548"/>
                  <a:pt x="944" y="551"/>
                </a:cubicBezTo>
                <a:cubicBezTo>
                  <a:pt x="944" y="554"/>
                  <a:pt x="948" y="557"/>
                  <a:pt x="951" y="556"/>
                </a:cubicBezTo>
                <a:cubicBezTo>
                  <a:pt x="951" y="559"/>
                  <a:pt x="952" y="562"/>
                  <a:pt x="952" y="564"/>
                </a:cubicBezTo>
                <a:cubicBezTo>
                  <a:pt x="951" y="565"/>
                  <a:pt x="949" y="566"/>
                  <a:pt x="949" y="568"/>
                </a:cubicBezTo>
                <a:cubicBezTo>
                  <a:pt x="949" y="571"/>
                  <a:pt x="952" y="573"/>
                  <a:pt x="954" y="572"/>
                </a:cubicBezTo>
                <a:cubicBezTo>
                  <a:pt x="954" y="576"/>
                  <a:pt x="954" y="580"/>
                  <a:pt x="954" y="583"/>
                </a:cubicBezTo>
                <a:cubicBezTo>
                  <a:pt x="952" y="583"/>
                  <a:pt x="950" y="585"/>
                  <a:pt x="950" y="586"/>
                </a:cubicBezTo>
                <a:cubicBezTo>
                  <a:pt x="950" y="588"/>
                  <a:pt x="951" y="589"/>
                  <a:pt x="952" y="590"/>
                </a:cubicBezTo>
                <a:cubicBezTo>
                  <a:pt x="952" y="593"/>
                  <a:pt x="951" y="597"/>
                  <a:pt x="950" y="601"/>
                </a:cubicBezTo>
                <a:cubicBezTo>
                  <a:pt x="949" y="605"/>
                  <a:pt x="948" y="608"/>
                  <a:pt x="948" y="611"/>
                </a:cubicBezTo>
                <a:cubicBezTo>
                  <a:pt x="947" y="612"/>
                  <a:pt x="947" y="612"/>
                  <a:pt x="947" y="613"/>
                </a:cubicBezTo>
                <a:cubicBezTo>
                  <a:pt x="947" y="607"/>
                  <a:pt x="946" y="601"/>
                  <a:pt x="945" y="596"/>
                </a:cubicBezTo>
                <a:cubicBezTo>
                  <a:pt x="944" y="585"/>
                  <a:pt x="943" y="575"/>
                  <a:pt x="939" y="564"/>
                </a:cubicBezTo>
                <a:cubicBezTo>
                  <a:pt x="924" y="533"/>
                  <a:pt x="927" y="518"/>
                  <a:pt x="934" y="514"/>
                </a:cubicBezTo>
                <a:cubicBezTo>
                  <a:pt x="935" y="516"/>
                  <a:pt x="939" y="523"/>
                  <a:pt x="940" y="524"/>
                </a:cubicBezTo>
                <a:close/>
                <a:moveTo>
                  <a:pt x="936" y="573"/>
                </a:moveTo>
                <a:cubicBezTo>
                  <a:pt x="923" y="578"/>
                  <a:pt x="923" y="578"/>
                  <a:pt x="923" y="578"/>
                </a:cubicBezTo>
                <a:cubicBezTo>
                  <a:pt x="923" y="576"/>
                  <a:pt x="923" y="575"/>
                  <a:pt x="922" y="573"/>
                </a:cubicBezTo>
                <a:cubicBezTo>
                  <a:pt x="934" y="569"/>
                  <a:pt x="934" y="569"/>
                  <a:pt x="934" y="569"/>
                </a:cubicBezTo>
                <a:cubicBezTo>
                  <a:pt x="934" y="570"/>
                  <a:pt x="935" y="572"/>
                  <a:pt x="936" y="573"/>
                </a:cubicBezTo>
                <a:close/>
                <a:moveTo>
                  <a:pt x="936" y="575"/>
                </a:moveTo>
                <a:cubicBezTo>
                  <a:pt x="937" y="575"/>
                  <a:pt x="938" y="580"/>
                  <a:pt x="938" y="582"/>
                </a:cubicBezTo>
                <a:cubicBezTo>
                  <a:pt x="926" y="586"/>
                  <a:pt x="926" y="586"/>
                  <a:pt x="926" y="586"/>
                </a:cubicBezTo>
                <a:cubicBezTo>
                  <a:pt x="925" y="584"/>
                  <a:pt x="924" y="582"/>
                  <a:pt x="924" y="580"/>
                </a:cubicBezTo>
                <a:lnTo>
                  <a:pt x="936" y="575"/>
                </a:lnTo>
                <a:close/>
                <a:moveTo>
                  <a:pt x="929" y="678"/>
                </a:moveTo>
                <a:cubicBezTo>
                  <a:pt x="936" y="683"/>
                  <a:pt x="936" y="683"/>
                  <a:pt x="936" y="683"/>
                </a:cubicBezTo>
                <a:cubicBezTo>
                  <a:pt x="935" y="685"/>
                  <a:pt x="934" y="686"/>
                  <a:pt x="933" y="687"/>
                </a:cubicBezTo>
                <a:cubicBezTo>
                  <a:pt x="925" y="682"/>
                  <a:pt x="925" y="682"/>
                  <a:pt x="925" y="682"/>
                </a:cubicBezTo>
                <a:cubicBezTo>
                  <a:pt x="926" y="681"/>
                  <a:pt x="928" y="679"/>
                  <a:pt x="929" y="678"/>
                </a:cubicBezTo>
                <a:close/>
                <a:moveTo>
                  <a:pt x="948" y="678"/>
                </a:moveTo>
                <a:cubicBezTo>
                  <a:pt x="963" y="676"/>
                  <a:pt x="963" y="676"/>
                  <a:pt x="963" y="676"/>
                </a:cubicBezTo>
                <a:cubicBezTo>
                  <a:pt x="924" y="703"/>
                  <a:pt x="924" y="703"/>
                  <a:pt x="924" y="703"/>
                </a:cubicBezTo>
                <a:cubicBezTo>
                  <a:pt x="924" y="703"/>
                  <a:pt x="924" y="703"/>
                  <a:pt x="924" y="703"/>
                </a:cubicBezTo>
                <a:cubicBezTo>
                  <a:pt x="931" y="696"/>
                  <a:pt x="941" y="687"/>
                  <a:pt x="948" y="678"/>
                </a:cubicBezTo>
                <a:close/>
                <a:moveTo>
                  <a:pt x="923" y="783"/>
                </a:moveTo>
                <a:cubicBezTo>
                  <a:pt x="921" y="783"/>
                  <a:pt x="919" y="784"/>
                  <a:pt x="918" y="784"/>
                </a:cubicBezTo>
                <a:cubicBezTo>
                  <a:pt x="918" y="784"/>
                  <a:pt x="918" y="784"/>
                  <a:pt x="917" y="784"/>
                </a:cubicBezTo>
                <a:cubicBezTo>
                  <a:pt x="904" y="762"/>
                  <a:pt x="904" y="762"/>
                  <a:pt x="904" y="762"/>
                </a:cubicBezTo>
                <a:cubicBezTo>
                  <a:pt x="907" y="761"/>
                  <a:pt x="910" y="759"/>
                  <a:pt x="912" y="758"/>
                </a:cubicBezTo>
                <a:lnTo>
                  <a:pt x="923" y="783"/>
                </a:lnTo>
                <a:close/>
                <a:moveTo>
                  <a:pt x="915" y="785"/>
                </a:moveTo>
                <a:cubicBezTo>
                  <a:pt x="914" y="786"/>
                  <a:pt x="913" y="787"/>
                  <a:pt x="911" y="788"/>
                </a:cubicBezTo>
                <a:cubicBezTo>
                  <a:pt x="897" y="766"/>
                  <a:pt x="897" y="766"/>
                  <a:pt x="897" y="766"/>
                </a:cubicBezTo>
                <a:cubicBezTo>
                  <a:pt x="899" y="765"/>
                  <a:pt x="901" y="764"/>
                  <a:pt x="903" y="763"/>
                </a:cubicBezTo>
                <a:lnTo>
                  <a:pt x="915" y="785"/>
                </a:lnTo>
                <a:close/>
                <a:moveTo>
                  <a:pt x="909" y="789"/>
                </a:moveTo>
                <a:cubicBezTo>
                  <a:pt x="908" y="789"/>
                  <a:pt x="906" y="790"/>
                  <a:pt x="905" y="791"/>
                </a:cubicBezTo>
                <a:cubicBezTo>
                  <a:pt x="888" y="771"/>
                  <a:pt x="888" y="771"/>
                  <a:pt x="888" y="771"/>
                </a:cubicBezTo>
                <a:cubicBezTo>
                  <a:pt x="891" y="770"/>
                  <a:pt x="893" y="768"/>
                  <a:pt x="895" y="767"/>
                </a:cubicBezTo>
                <a:lnTo>
                  <a:pt x="909" y="789"/>
                </a:lnTo>
                <a:close/>
                <a:moveTo>
                  <a:pt x="903" y="792"/>
                </a:moveTo>
                <a:cubicBezTo>
                  <a:pt x="902" y="793"/>
                  <a:pt x="900" y="795"/>
                  <a:pt x="898" y="796"/>
                </a:cubicBezTo>
                <a:cubicBezTo>
                  <a:pt x="882" y="776"/>
                  <a:pt x="882" y="776"/>
                  <a:pt x="882" y="776"/>
                </a:cubicBezTo>
                <a:cubicBezTo>
                  <a:pt x="883" y="775"/>
                  <a:pt x="885" y="774"/>
                  <a:pt x="887" y="773"/>
                </a:cubicBezTo>
                <a:lnTo>
                  <a:pt x="903" y="792"/>
                </a:lnTo>
                <a:close/>
                <a:moveTo>
                  <a:pt x="896" y="797"/>
                </a:moveTo>
                <a:cubicBezTo>
                  <a:pt x="895" y="798"/>
                  <a:pt x="893" y="800"/>
                  <a:pt x="892" y="801"/>
                </a:cubicBezTo>
                <a:cubicBezTo>
                  <a:pt x="876" y="781"/>
                  <a:pt x="876" y="781"/>
                  <a:pt x="876" y="781"/>
                </a:cubicBezTo>
                <a:cubicBezTo>
                  <a:pt x="877" y="780"/>
                  <a:pt x="879" y="779"/>
                  <a:pt x="880" y="778"/>
                </a:cubicBezTo>
                <a:lnTo>
                  <a:pt x="896" y="797"/>
                </a:lnTo>
                <a:close/>
                <a:moveTo>
                  <a:pt x="890" y="802"/>
                </a:moveTo>
                <a:cubicBezTo>
                  <a:pt x="889" y="803"/>
                  <a:pt x="887" y="804"/>
                  <a:pt x="886" y="806"/>
                </a:cubicBezTo>
                <a:cubicBezTo>
                  <a:pt x="868" y="789"/>
                  <a:pt x="868" y="789"/>
                  <a:pt x="868" y="789"/>
                </a:cubicBezTo>
                <a:cubicBezTo>
                  <a:pt x="870" y="787"/>
                  <a:pt x="872" y="785"/>
                  <a:pt x="874" y="783"/>
                </a:cubicBezTo>
                <a:lnTo>
                  <a:pt x="890" y="802"/>
                </a:lnTo>
                <a:close/>
                <a:moveTo>
                  <a:pt x="884" y="807"/>
                </a:moveTo>
                <a:cubicBezTo>
                  <a:pt x="883" y="808"/>
                  <a:pt x="881" y="810"/>
                  <a:pt x="880" y="811"/>
                </a:cubicBezTo>
                <a:cubicBezTo>
                  <a:pt x="863" y="795"/>
                  <a:pt x="863" y="795"/>
                  <a:pt x="863" y="795"/>
                </a:cubicBezTo>
                <a:cubicBezTo>
                  <a:pt x="864" y="793"/>
                  <a:pt x="865" y="792"/>
                  <a:pt x="867" y="790"/>
                </a:cubicBezTo>
                <a:lnTo>
                  <a:pt x="884" y="807"/>
                </a:lnTo>
                <a:close/>
                <a:moveTo>
                  <a:pt x="878" y="813"/>
                </a:moveTo>
                <a:cubicBezTo>
                  <a:pt x="877" y="814"/>
                  <a:pt x="876" y="815"/>
                  <a:pt x="875" y="816"/>
                </a:cubicBezTo>
                <a:cubicBezTo>
                  <a:pt x="857" y="802"/>
                  <a:pt x="857" y="802"/>
                  <a:pt x="857" y="802"/>
                </a:cubicBezTo>
                <a:cubicBezTo>
                  <a:pt x="858" y="800"/>
                  <a:pt x="860" y="798"/>
                  <a:pt x="861" y="797"/>
                </a:cubicBezTo>
                <a:lnTo>
                  <a:pt x="878" y="813"/>
                </a:lnTo>
                <a:close/>
                <a:moveTo>
                  <a:pt x="873" y="818"/>
                </a:moveTo>
                <a:cubicBezTo>
                  <a:pt x="872" y="819"/>
                  <a:pt x="871" y="820"/>
                  <a:pt x="870" y="822"/>
                </a:cubicBezTo>
                <a:cubicBezTo>
                  <a:pt x="853" y="808"/>
                  <a:pt x="853" y="808"/>
                  <a:pt x="853" y="808"/>
                </a:cubicBezTo>
                <a:cubicBezTo>
                  <a:pt x="854" y="807"/>
                  <a:pt x="855" y="805"/>
                  <a:pt x="856" y="804"/>
                </a:cubicBezTo>
                <a:lnTo>
                  <a:pt x="873" y="818"/>
                </a:lnTo>
                <a:close/>
                <a:moveTo>
                  <a:pt x="868" y="823"/>
                </a:moveTo>
                <a:cubicBezTo>
                  <a:pt x="867" y="825"/>
                  <a:pt x="866" y="827"/>
                  <a:pt x="864" y="828"/>
                </a:cubicBezTo>
                <a:cubicBezTo>
                  <a:pt x="849" y="816"/>
                  <a:pt x="849" y="816"/>
                  <a:pt x="849" y="816"/>
                </a:cubicBezTo>
                <a:cubicBezTo>
                  <a:pt x="849" y="815"/>
                  <a:pt x="850" y="814"/>
                  <a:pt x="850" y="813"/>
                </a:cubicBezTo>
                <a:cubicBezTo>
                  <a:pt x="851" y="812"/>
                  <a:pt x="851" y="811"/>
                  <a:pt x="852" y="810"/>
                </a:cubicBezTo>
                <a:lnTo>
                  <a:pt x="868" y="823"/>
                </a:lnTo>
                <a:close/>
                <a:moveTo>
                  <a:pt x="863" y="830"/>
                </a:moveTo>
                <a:cubicBezTo>
                  <a:pt x="862" y="831"/>
                  <a:pt x="861" y="832"/>
                  <a:pt x="861" y="834"/>
                </a:cubicBezTo>
                <a:cubicBezTo>
                  <a:pt x="846" y="824"/>
                  <a:pt x="846" y="824"/>
                  <a:pt x="846" y="824"/>
                </a:cubicBezTo>
                <a:cubicBezTo>
                  <a:pt x="847" y="822"/>
                  <a:pt x="847" y="820"/>
                  <a:pt x="848" y="818"/>
                </a:cubicBezTo>
                <a:lnTo>
                  <a:pt x="863" y="830"/>
                </a:lnTo>
                <a:close/>
                <a:moveTo>
                  <a:pt x="860" y="835"/>
                </a:moveTo>
                <a:cubicBezTo>
                  <a:pt x="859" y="837"/>
                  <a:pt x="858" y="838"/>
                  <a:pt x="857" y="839"/>
                </a:cubicBezTo>
                <a:cubicBezTo>
                  <a:pt x="843" y="833"/>
                  <a:pt x="843" y="833"/>
                  <a:pt x="843" y="833"/>
                </a:cubicBezTo>
                <a:cubicBezTo>
                  <a:pt x="844" y="830"/>
                  <a:pt x="844" y="828"/>
                  <a:pt x="845" y="826"/>
                </a:cubicBezTo>
                <a:lnTo>
                  <a:pt x="860" y="835"/>
                </a:lnTo>
                <a:close/>
                <a:moveTo>
                  <a:pt x="857" y="841"/>
                </a:moveTo>
                <a:cubicBezTo>
                  <a:pt x="856" y="842"/>
                  <a:pt x="856" y="843"/>
                  <a:pt x="855" y="844"/>
                </a:cubicBezTo>
                <a:cubicBezTo>
                  <a:pt x="841" y="841"/>
                  <a:pt x="841" y="841"/>
                  <a:pt x="841" y="841"/>
                </a:cubicBezTo>
                <a:cubicBezTo>
                  <a:pt x="841" y="839"/>
                  <a:pt x="842" y="837"/>
                  <a:pt x="842" y="835"/>
                </a:cubicBezTo>
                <a:lnTo>
                  <a:pt x="857" y="841"/>
                </a:lnTo>
                <a:close/>
                <a:moveTo>
                  <a:pt x="854" y="845"/>
                </a:moveTo>
                <a:cubicBezTo>
                  <a:pt x="854" y="847"/>
                  <a:pt x="853" y="848"/>
                  <a:pt x="853" y="849"/>
                </a:cubicBezTo>
                <a:cubicBezTo>
                  <a:pt x="840" y="847"/>
                  <a:pt x="840" y="847"/>
                  <a:pt x="840" y="847"/>
                </a:cubicBezTo>
                <a:cubicBezTo>
                  <a:pt x="840" y="846"/>
                  <a:pt x="840" y="844"/>
                  <a:pt x="840" y="843"/>
                </a:cubicBezTo>
                <a:lnTo>
                  <a:pt x="854" y="845"/>
                </a:lnTo>
                <a:close/>
                <a:moveTo>
                  <a:pt x="852" y="851"/>
                </a:moveTo>
                <a:cubicBezTo>
                  <a:pt x="851" y="852"/>
                  <a:pt x="851" y="854"/>
                  <a:pt x="850" y="855"/>
                </a:cubicBezTo>
                <a:cubicBezTo>
                  <a:pt x="838" y="854"/>
                  <a:pt x="838" y="854"/>
                  <a:pt x="838" y="854"/>
                </a:cubicBezTo>
                <a:cubicBezTo>
                  <a:pt x="839" y="852"/>
                  <a:pt x="839" y="851"/>
                  <a:pt x="839" y="849"/>
                </a:cubicBezTo>
                <a:lnTo>
                  <a:pt x="852" y="851"/>
                </a:lnTo>
                <a:close/>
                <a:moveTo>
                  <a:pt x="863" y="891"/>
                </a:moveTo>
                <a:cubicBezTo>
                  <a:pt x="864" y="892"/>
                  <a:pt x="869" y="893"/>
                  <a:pt x="870" y="893"/>
                </a:cubicBezTo>
                <a:cubicBezTo>
                  <a:pt x="869" y="895"/>
                  <a:pt x="869" y="898"/>
                  <a:pt x="868" y="901"/>
                </a:cubicBezTo>
                <a:cubicBezTo>
                  <a:pt x="867" y="901"/>
                  <a:pt x="865" y="901"/>
                  <a:pt x="863" y="901"/>
                </a:cubicBezTo>
                <a:cubicBezTo>
                  <a:pt x="861" y="900"/>
                  <a:pt x="859" y="901"/>
                  <a:pt x="858" y="903"/>
                </a:cubicBezTo>
                <a:cubicBezTo>
                  <a:pt x="848" y="901"/>
                  <a:pt x="848" y="901"/>
                  <a:pt x="848" y="901"/>
                </a:cubicBezTo>
                <a:cubicBezTo>
                  <a:pt x="848" y="897"/>
                  <a:pt x="848" y="892"/>
                  <a:pt x="848" y="887"/>
                </a:cubicBezTo>
                <a:cubicBezTo>
                  <a:pt x="849" y="881"/>
                  <a:pt x="850" y="875"/>
                  <a:pt x="852" y="870"/>
                </a:cubicBezTo>
                <a:cubicBezTo>
                  <a:pt x="864" y="873"/>
                  <a:pt x="864" y="873"/>
                  <a:pt x="864" y="873"/>
                </a:cubicBezTo>
                <a:cubicBezTo>
                  <a:pt x="863" y="877"/>
                  <a:pt x="871" y="879"/>
                  <a:pt x="872" y="880"/>
                </a:cubicBezTo>
                <a:cubicBezTo>
                  <a:pt x="872" y="881"/>
                  <a:pt x="872" y="882"/>
                  <a:pt x="872" y="884"/>
                </a:cubicBezTo>
                <a:cubicBezTo>
                  <a:pt x="871" y="883"/>
                  <a:pt x="866" y="882"/>
                  <a:pt x="864" y="882"/>
                </a:cubicBezTo>
                <a:cubicBezTo>
                  <a:pt x="859" y="882"/>
                  <a:pt x="858" y="890"/>
                  <a:pt x="863" y="891"/>
                </a:cubicBezTo>
                <a:close/>
                <a:moveTo>
                  <a:pt x="859" y="924"/>
                </a:moveTo>
                <a:cubicBezTo>
                  <a:pt x="861" y="925"/>
                  <a:pt x="866" y="926"/>
                  <a:pt x="867" y="926"/>
                </a:cubicBezTo>
                <a:cubicBezTo>
                  <a:pt x="867" y="928"/>
                  <a:pt x="867" y="930"/>
                  <a:pt x="867" y="932"/>
                </a:cubicBezTo>
                <a:cubicBezTo>
                  <a:pt x="865" y="932"/>
                  <a:pt x="864" y="932"/>
                  <a:pt x="863" y="933"/>
                </a:cubicBezTo>
                <a:cubicBezTo>
                  <a:pt x="861" y="933"/>
                  <a:pt x="860" y="935"/>
                  <a:pt x="859" y="937"/>
                </a:cubicBezTo>
                <a:cubicBezTo>
                  <a:pt x="850" y="935"/>
                  <a:pt x="850" y="935"/>
                  <a:pt x="850" y="935"/>
                </a:cubicBezTo>
                <a:cubicBezTo>
                  <a:pt x="849" y="926"/>
                  <a:pt x="848" y="916"/>
                  <a:pt x="847" y="904"/>
                </a:cubicBezTo>
                <a:cubicBezTo>
                  <a:pt x="858" y="906"/>
                  <a:pt x="858" y="906"/>
                  <a:pt x="858" y="906"/>
                </a:cubicBezTo>
                <a:cubicBezTo>
                  <a:pt x="859" y="907"/>
                  <a:pt x="861" y="908"/>
                  <a:pt x="863" y="909"/>
                </a:cubicBezTo>
                <a:cubicBezTo>
                  <a:pt x="864" y="909"/>
                  <a:pt x="866" y="910"/>
                  <a:pt x="867" y="910"/>
                </a:cubicBezTo>
                <a:cubicBezTo>
                  <a:pt x="867" y="912"/>
                  <a:pt x="867" y="915"/>
                  <a:pt x="867" y="917"/>
                </a:cubicBezTo>
                <a:cubicBezTo>
                  <a:pt x="866" y="917"/>
                  <a:pt x="861" y="918"/>
                  <a:pt x="859" y="919"/>
                </a:cubicBezTo>
                <a:cubicBezTo>
                  <a:pt x="857" y="920"/>
                  <a:pt x="857" y="923"/>
                  <a:pt x="859" y="924"/>
                </a:cubicBezTo>
                <a:close/>
                <a:moveTo>
                  <a:pt x="850" y="857"/>
                </a:moveTo>
                <a:cubicBezTo>
                  <a:pt x="849" y="858"/>
                  <a:pt x="849" y="860"/>
                  <a:pt x="848" y="861"/>
                </a:cubicBezTo>
                <a:cubicBezTo>
                  <a:pt x="838" y="860"/>
                  <a:pt x="838" y="860"/>
                  <a:pt x="838" y="860"/>
                </a:cubicBezTo>
                <a:cubicBezTo>
                  <a:pt x="838" y="859"/>
                  <a:pt x="838" y="857"/>
                  <a:pt x="838" y="856"/>
                </a:cubicBezTo>
                <a:lnTo>
                  <a:pt x="850" y="857"/>
                </a:lnTo>
                <a:close/>
                <a:moveTo>
                  <a:pt x="848" y="863"/>
                </a:moveTo>
                <a:cubicBezTo>
                  <a:pt x="847" y="864"/>
                  <a:pt x="847" y="866"/>
                  <a:pt x="847" y="867"/>
                </a:cubicBezTo>
                <a:cubicBezTo>
                  <a:pt x="837" y="866"/>
                  <a:pt x="837" y="866"/>
                  <a:pt x="837" y="866"/>
                </a:cubicBezTo>
                <a:cubicBezTo>
                  <a:pt x="837" y="865"/>
                  <a:pt x="837" y="864"/>
                  <a:pt x="837" y="863"/>
                </a:cubicBezTo>
                <a:cubicBezTo>
                  <a:pt x="837" y="863"/>
                  <a:pt x="837" y="862"/>
                  <a:pt x="837" y="862"/>
                </a:cubicBezTo>
                <a:lnTo>
                  <a:pt x="848" y="863"/>
                </a:lnTo>
                <a:close/>
                <a:moveTo>
                  <a:pt x="846" y="869"/>
                </a:moveTo>
                <a:cubicBezTo>
                  <a:pt x="846" y="870"/>
                  <a:pt x="845" y="871"/>
                  <a:pt x="845" y="872"/>
                </a:cubicBezTo>
                <a:cubicBezTo>
                  <a:pt x="836" y="872"/>
                  <a:pt x="836" y="872"/>
                  <a:pt x="836" y="872"/>
                </a:cubicBezTo>
                <a:cubicBezTo>
                  <a:pt x="836" y="871"/>
                  <a:pt x="837" y="869"/>
                  <a:pt x="837" y="868"/>
                </a:cubicBezTo>
                <a:lnTo>
                  <a:pt x="846" y="869"/>
                </a:lnTo>
                <a:close/>
                <a:moveTo>
                  <a:pt x="845" y="874"/>
                </a:moveTo>
                <a:cubicBezTo>
                  <a:pt x="844" y="876"/>
                  <a:pt x="844" y="877"/>
                  <a:pt x="844" y="878"/>
                </a:cubicBezTo>
                <a:cubicBezTo>
                  <a:pt x="836" y="878"/>
                  <a:pt x="836" y="878"/>
                  <a:pt x="836" y="878"/>
                </a:cubicBezTo>
                <a:cubicBezTo>
                  <a:pt x="836" y="876"/>
                  <a:pt x="836" y="875"/>
                  <a:pt x="836" y="874"/>
                </a:cubicBezTo>
                <a:lnTo>
                  <a:pt x="845" y="874"/>
                </a:lnTo>
                <a:close/>
                <a:moveTo>
                  <a:pt x="843" y="880"/>
                </a:moveTo>
                <a:cubicBezTo>
                  <a:pt x="843" y="882"/>
                  <a:pt x="843" y="884"/>
                  <a:pt x="842" y="886"/>
                </a:cubicBezTo>
                <a:cubicBezTo>
                  <a:pt x="836" y="886"/>
                  <a:pt x="836" y="886"/>
                  <a:pt x="836" y="886"/>
                </a:cubicBezTo>
                <a:cubicBezTo>
                  <a:pt x="836" y="884"/>
                  <a:pt x="836" y="882"/>
                  <a:pt x="836" y="880"/>
                </a:cubicBezTo>
                <a:lnTo>
                  <a:pt x="843" y="880"/>
                </a:lnTo>
                <a:close/>
                <a:moveTo>
                  <a:pt x="842" y="888"/>
                </a:moveTo>
                <a:cubicBezTo>
                  <a:pt x="842" y="889"/>
                  <a:pt x="842" y="891"/>
                  <a:pt x="842" y="892"/>
                </a:cubicBezTo>
                <a:cubicBezTo>
                  <a:pt x="836" y="892"/>
                  <a:pt x="836" y="892"/>
                  <a:pt x="836" y="892"/>
                </a:cubicBezTo>
                <a:cubicBezTo>
                  <a:pt x="836" y="890"/>
                  <a:pt x="836" y="889"/>
                  <a:pt x="836" y="888"/>
                </a:cubicBezTo>
                <a:lnTo>
                  <a:pt x="842" y="888"/>
                </a:lnTo>
                <a:close/>
                <a:moveTo>
                  <a:pt x="841" y="894"/>
                </a:moveTo>
                <a:cubicBezTo>
                  <a:pt x="841" y="896"/>
                  <a:pt x="841" y="897"/>
                  <a:pt x="841" y="899"/>
                </a:cubicBezTo>
                <a:cubicBezTo>
                  <a:pt x="837" y="899"/>
                  <a:pt x="837" y="899"/>
                  <a:pt x="837" y="899"/>
                </a:cubicBezTo>
                <a:cubicBezTo>
                  <a:pt x="837" y="897"/>
                  <a:pt x="837" y="895"/>
                  <a:pt x="837" y="894"/>
                </a:cubicBezTo>
                <a:lnTo>
                  <a:pt x="841" y="894"/>
                </a:lnTo>
                <a:close/>
                <a:moveTo>
                  <a:pt x="841" y="901"/>
                </a:moveTo>
                <a:cubicBezTo>
                  <a:pt x="841" y="903"/>
                  <a:pt x="841" y="905"/>
                  <a:pt x="841" y="907"/>
                </a:cubicBezTo>
                <a:cubicBezTo>
                  <a:pt x="838" y="907"/>
                  <a:pt x="838" y="907"/>
                  <a:pt x="838" y="907"/>
                </a:cubicBezTo>
                <a:cubicBezTo>
                  <a:pt x="838" y="905"/>
                  <a:pt x="838" y="903"/>
                  <a:pt x="837" y="901"/>
                </a:cubicBezTo>
                <a:lnTo>
                  <a:pt x="841" y="901"/>
                </a:lnTo>
                <a:close/>
                <a:moveTo>
                  <a:pt x="841" y="909"/>
                </a:moveTo>
                <a:cubicBezTo>
                  <a:pt x="841" y="912"/>
                  <a:pt x="841" y="916"/>
                  <a:pt x="841" y="919"/>
                </a:cubicBezTo>
                <a:cubicBezTo>
                  <a:pt x="840" y="916"/>
                  <a:pt x="839" y="912"/>
                  <a:pt x="839" y="909"/>
                </a:cubicBezTo>
                <a:lnTo>
                  <a:pt x="841" y="909"/>
                </a:lnTo>
                <a:close/>
                <a:moveTo>
                  <a:pt x="851" y="938"/>
                </a:moveTo>
                <a:cubicBezTo>
                  <a:pt x="860" y="940"/>
                  <a:pt x="860" y="940"/>
                  <a:pt x="860" y="940"/>
                </a:cubicBezTo>
                <a:cubicBezTo>
                  <a:pt x="861" y="941"/>
                  <a:pt x="862" y="942"/>
                  <a:pt x="864" y="942"/>
                </a:cubicBezTo>
                <a:cubicBezTo>
                  <a:pt x="865" y="942"/>
                  <a:pt x="868" y="942"/>
                  <a:pt x="868" y="942"/>
                </a:cubicBezTo>
                <a:cubicBezTo>
                  <a:pt x="868" y="944"/>
                  <a:pt x="869" y="946"/>
                  <a:pt x="869" y="948"/>
                </a:cubicBezTo>
                <a:cubicBezTo>
                  <a:pt x="869" y="948"/>
                  <a:pt x="864" y="949"/>
                  <a:pt x="863" y="950"/>
                </a:cubicBezTo>
                <a:cubicBezTo>
                  <a:pt x="862" y="952"/>
                  <a:pt x="862" y="953"/>
                  <a:pt x="863" y="955"/>
                </a:cubicBezTo>
                <a:cubicBezTo>
                  <a:pt x="864" y="956"/>
                  <a:pt x="870" y="957"/>
                  <a:pt x="871" y="957"/>
                </a:cubicBezTo>
                <a:cubicBezTo>
                  <a:pt x="871" y="958"/>
                  <a:pt x="871" y="959"/>
                  <a:pt x="871" y="960"/>
                </a:cubicBezTo>
                <a:cubicBezTo>
                  <a:pt x="871" y="960"/>
                  <a:pt x="864" y="964"/>
                  <a:pt x="866" y="967"/>
                </a:cubicBezTo>
                <a:cubicBezTo>
                  <a:pt x="867" y="969"/>
                  <a:pt x="873" y="969"/>
                  <a:pt x="874" y="969"/>
                </a:cubicBezTo>
                <a:cubicBezTo>
                  <a:pt x="874" y="971"/>
                  <a:pt x="874" y="972"/>
                  <a:pt x="875" y="974"/>
                </a:cubicBezTo>
                <a:cubicBezTo>
                  <a:pt x="874" y="974"/>
                  <a:pt x="871" y="975"/>
                  <a:pt x="869" y="976"/>
                </a:cubicBezTo>
                <a:cubicBezTo>
                  <a:pt x="859" y="967"/>
                  <a:pt x="859" y="967"/>
                  <a:pt x="859" y="967"/>
                </a:cubicBezTo>
                <a:cubicBezTo>
                  <a:pt x="859" y="967"/>
                  <a:pt x="858" y="967"/>
                  <a:pt x="858" y="967"/>
                </a:cubicBezTo>
                <a:cubicBezTo>
                  <a:pt x="856" y="962"/>
                  <a:pt x="853" y="952"/>
                  <a:pt x="851" y="938"/>
                </a:cubicBezTo>
                <a:close/>
                <a:moveTo>
                  <a:pt x="887" y="915"/>
                </a:moveTo>
                <a:cubicBezTo>
                  <a:pt x="906" y="946"/>
                  <a:pt x="906" y="946"/>
                  <a:pt x="906" y="946"/>
                </a:cubicBezTo>
                <a:cubicBezTo>
                  <a:pt x="906" y="947"/>
                  <a:pt x="905" y="948"/>
                  <a:pt x="905" y="949"/>
                </a:cubicBezTo>
                <a:cubicBezTo>
                  <a:pt x="905" y="950"/>
                  <a:pt x="905" y="951"/>
                  <a:pt x="906" y="951"/>
                </a:cubicBezTo>
                <a:cubicBezTo>
                  <a:pt x="891" y="976"/>
                  <a:pt x="891" y="976"/>
                  <a:pt x="891" y="976"/>
                </a:cubicBezTo>
                <a:cubicBezTo>
                  <a:pt x="889" y="967"/>
                  <a:pt x="888" y="956"/>
                  <a:pt x="887" y="946"/>
                </a:cubicBezTo>
                <a:cubicBezTo>
                  <a:pt x="886" y="936"/>
                  <a:pt x="886" y="926"/>
                  <a:pt x="887" y="915"/>
                </a:cubicBezTo>
                <a:close/>
                <a:moveTo>
                  <a:pt x="907" y="953"/>
                </a:moveTo>
                <a:cubicBezTo>
                  <a:pt x="908" y="953"/>
                  <a:pt x="909" y="954"/>
                  <a:pt x="909" y="954"/>
                </a:cubicBezTo>
                <a:cubicBezTo>
                  <a:pt x="910" y="954"/>
                  <a:pt x="911" y="953"/>
                  <a:pt x="912" y="953"/>
                </a:cubicBezTo>
                <a:cubicBezTo>
                  <a:pt x="944" y="980"/>
                  <a:pt x="944" y="980"/>
                  <a:pt x="944" y="980"/>
                </a:cubicBezTo>
                <a:cubicBezTo>
                  <a:pt x="935" y="988"/>
                  <a:pt x="931" y="1000"/>
                  <a:pt x="929" y="1014"/>
                </a:cubicBezTo>
                <a:cubicBezTo>
                  <a:pt x="901" y="1013"/>
                  <a:pt x="901" y="1013"/>
                  <a:pt x="901" y="1013"/>
                </a:cubicBezTo>
                <a:cubicBezTo>
                  <a:pt x="897" y="1002"/>
                  <a:pt x="894" y="991"/>
                  <a:pt x="892" y="979"/>
                </a:cubicBezTo>
                <a:lnTo>
                  <a:pt x="907" y="953"/>
                </a:lnTo>
                <a:close/>
                <a:moveTo>
                  <a:pt x="937" y="1080"/>
                </a:moveTo>
                <a:cubicBezTo>
                  <a:pt x="938" y="1082"/>
                  <a:pt x="938" y="1083"/>
                  <a:pt x="938" y="1085"/>
                </a:cubicBezTo>
                <a:cubicBezTo>
                  <a:pt x="932" y="1076"/>
                  <a:pt x="925" y="1066"/>
                  <a:pt x="919" y="1057"/>
                </a:cubicBezTo>
                <a:cubicBezTo>
                  <a:pt x="931" y="1048"/>
                  <a:pt x="931" y="1048"/>
                  <a:pt x="931" y="1048"/>
                </a:cubicBezTo>
                <a:cubicBezTo>
                  <a:pt x="932" y="1061"/>
                  <a:pt x="935" y="1073"/>
                  <a:pt x="937" y="1080"/>
                </a:cubicBezTo>
                <a:close/>
                <a:moveTo>
                  <a:pt x="922" y="1124"/>
                </a:moveTo>
                <a:cubicBezTo>
                  <a:pt x="917" y="1134"/>
                  <a:pt x="917" y="1134"/>
                  <a:pt x="917" y="1134"/>
                </a:cubicBezTo>
                <a:cubicBezTo>
                  <a:pt x="916" y="1133"/>
                  <a:pt x="914" y="1132"/>
                  <a:pt x="913" y="1131"/>
                </a:cubicBezTo>
                <a:cubicBezTo>
                  <a:pt x="919" y="1121"/>
                  <a:pt x="919" y="1121"/>
                  <a:pt x="919" y="1121"/>
                </a:cubicBezTo>
                <a:cubicBezTo>
                  <a:pt x="920" y="1122"/>
                  <a:pt x="921" y="1123"/>
                  <a:pt x="922" y="1124"/>
                </a:cubicBezTo>
                <a:close/>
                <a:moveTo>
                  <a:pt x="912" y="1130"/>
                </a:moveTo>
                <a:cubicBezTo>
                  <a:pt x="910" y="1129"/>
                  <a:pt x="909" y="1127"/>
                  <a:pt x="908" y="1126"/>
                </a:cubicBezTo>
                <a:cubicBezTo>
                  <a:pt x="913" y="1117"/>
                  <a:pt x="913" y="1117"/>
                  <a:pt x="913" y="1117"/>
                </a:cubicBezTo>
                <a:cubicBezTo>
                  <a:pt x="914" y="1118"/>
                  <a:pt x="916" y="1119"/>
                  <a:pt x="917" y="1120"/>
                </a:cubicBezTo>
                <a:lnTo>
                  <a:pt x="912" y="1130"/>
                </a:lnTo>
                <a:close/>
                <a:moveTo>
                  <a:pt x="923" y="1146"/>
                </a:moveTo>
                <a:cubicBezTo>
                  <a:pt x="935" y="1157"/>
                  <a:pt x="944" y="1166"/>
                  <a:pt x="964" y="1193"/>
                </a:cubicBezTo>
                <a:cubicBezTo>
                  <a:pt x="941" y="1171"/>
                  <a:pt x="941" y="1171"/>
                  <a:pt x="941" y="1171"/>
                </a:cubicBezTo>
                <a:cubicBezTo>
                  <a:pt x="941" y="1171"/>
                  <a:pt x="942" y="1170"/>
                  <a:pt x="942" y="1170"/>
                </a:cubicBezTo>
                <a:cubicBezTo>
                  <a:pt x="942" y="1167"/>
                  <a:pt x="940" y="1166"/>
                  <a:pt x="938" y="1166"/>
                </a:cubicBezTo>
                <a:cubicBezTo>
                  <a:pt x="936" y="1166"/>
                  <a:pt x="936" y="1166"/>
                  <a:pt x="935" y="1167"/>
                </a:cubicBezTo>
                <a:cubicBezTo>
                  <a:pt x="922" y="1158"/>
                  <a:pt x="922" y="1158"/>
                  <a:pt x="922" y="1158"/>
                </a:cubicBezTo>
                <a:cubicBezTo>
                  <a:pt x="922" y="1157"/>
                  <a:pt x="922" y="1156"/>
                  <a:pt x="922" y="1155"/>
                </a:cubicBezTo>
                <a:cubicBezTo>
                  <a:pt x="922" y="1153"/>
                  <a:pt x="920" y="1150"/>
                  <a:pt x="917" y="1150"/>
                </a:cubicBezTo>
                <a:cubicBezTo>
                  <a:pt x="916" y="1150"/>
                  <a:pt x="915" y="1151"/>
                  <a:pt x="914" y="1151"/>
                </a:cubicBezTo>
                <a:cubicBezTo>
                  <a:pt x="903" y="1145"/>
                  <a:pt x="903" y="1145"/>
                  <a:pt x="903" y="1145"/>
                </a:cubicBezTo>
                <a:cubicBezTo>
                  <a:pt x="903" y="1144"/>
                  <a:pt x="904" y="1142"/>
                  <a:pt x="904" y="1141"/>
                </a:cubicBezTo>
                <a:cubicBezTo>
                  <a:pt x="904" y="1137"/>
                  <a:pt x="901" y="1134"/>
                  <a:pt x="897" y="1134"/>
                </a:cubicBezTo>
                <a:cubicBezTo>
                  <a:pt x="895" y="1134"/>
                  <a:pt x="893" y="1135"/>
                  <a:pt x="892" y="1137"/>
                </a:cubicBezTo>
                <a:cubicBezTo>
                  <a:pt x="880" y="1131"/>
                  <a:pt x="880" y="1131"/>
                  <a:pt x="880" y="1131"/>
                </a:cubicBezTo>
                <a:cubicBezTo>
                  <a:pt x="880" y="1130"/>
                  <a:pt x="880" y="1130"/>
                  <a:pt x="880" y="1129"/>
                </a:cubicBezTo>
                <a:cubicBezTo>
                  <a:pt x="880" y="1125"/>
                  <a:pt x="877" y="1121"/>
                  <a:pt x="872" y="1121"/>
                </a:cubicBezTo>
                <a:cubicBezTo>
                  <a:pt x="869" y="1121"/>
                  <a:pt x="866" y="1123"/>
                  <a:pt x="865" y="1125"/>
                </a:cubicBezTo>
                <a:cubicBezTo>
                  <a:pt x="852" y="1119"/>
                  <a:pt x="852" y="1119"/>
                  <a:pt x="852" y="1119"/>
                </a:cubicBezTo>
                <a:cubicBezTo>
                  <a:pt x="852" y="1118"/>
                  <a:pt x="852" y="1117"/>
                  <a:pt x="852" y="1116"/>
                </a:cubicBezTo>
                <a:cubicBezTo>
                  <a:pt x="852" y="1112"/>
                  <a:pt x="849" y="1108"/>
                  <a:pt x="844" y="1108"/>
                </a:cubicBezTo>
                <a:cubicBezTo>
                  <a:pt x="842" y="1108"/>
                  <a:pt x="839" y="1110"/>
                  <a:pt x="838" y="1111"/>
                </a:cubicBezTo>
                <a:cubicBezTo>
                  <a:pt x="830" y="1107"/>
                  <a:pt x="830" y="1107"/>
                  <a:pt x="830" y="1107"/>
                </a:cubicBezTo>
                <a:cubicBezTo>
                  <a:pt x="830" y="1107"/>
                  <a:pt x="831" y="1106"/>
                  <a:pt x="831" y="1106"/>
                </a:cubicBezTo>
                <a:cubicBezTo>
                  <a:pt x="838" y="1097"/>
                  <a:pt x="875" y="1116"/>
                  <a:pt x="879" y="1117"/>
                </a:cubicBezTo>
                <a:cubicBezTo>
                  <a:pt x="896" y="1125"/>
                  <a:pt x="911" y="1134"/>
                  <a:pt x="923" y="1146"/>
                </a:cubicBezTo>
                <a:close/>
                <a:moveTo>
                  <a:pt x="900" y="1141"/>
                </a:moveTo>
                <a:cubicBezTo>
                  <a:pt x="900" y="1143"/>
                  <a:pt x="899" y="1144"/>
                  <a:pt x="897" y="1144"/>
                </a:cubicBezTo>
                <a:cubicBezTo>
                  <a:pt x="896" y="1144"/>
                  <a:pt x="894" y="1143"/>
                  <a:pt x="894" y="1141"/>
                </a:cubicBezTo>
                <a:cubicBezTo>
                  <a:pt x="894" y="1140"/>
                  <a:pt x="896" y="1139"/>
                  <a:pt x="897" y="1139"/>
                </a:cubicBezTo>
                <a:cubicBezTo>
                  <a:pt x="899" y="1139"/>
                  <a:pt x="900" y="1140"/>
                  <a:pt x="900" y="1141"/>
                </a:cubicBezTo>
                <a:close/>
                <a:moveTo>
                  <a:pt x="875" y="1129"/>
                </a:moveTo>
                <a:cubicBezTo>
                  <a:pt x="875" y="1131"/>
                  <a:pt x="874" y="1133"/>
                  <a:pt x="872" y="1133"/>
                </a:cubicBezTo>
                <a:cubicBezTo>
                  <a:pt x="871" y="1133"/>
                  <a:pt x="869" y="1131"/>
                  <a:pt x="869" y="1129"/>
                </a:cubicBezTo>
                <a:cubicBezTo>
                  <a:pt x="869" y="1128"/>
                  <a:pt x="871" y="1126"/>
                  <a:pt x="872" y="1126"/>
                </a:cubicBezTo>
                <a:cubicBezTo>
                  <a:pt x="874" y="1126"/>
                  <a:pt x="875" y="1128"/>
                  <a:pt x="875" y="1129"/>
                </a:cubicBezTo>
                <a:close/>
                <a:moveTo>
                  <a:pt x="848" y="1117"/>
                </a:moveTo>
                <a:cubicBezTo>
                  <a:pt x="848" y="1118"/>
                  <a:pt x="846" y="1120"/>
                  <a:pt x="844" y="1120"/>
                </a:cubicBezTo>
                <a:cubicBezTo>
                  <a:pt x="843" y="1120"/>
                  <a:pt x="841" y="1118"/>
                  <a:pt x="841" y="1117"/>
                </a:cubicBezTo>
                <a:cubicBezTo>
                  <a:pt x="841" y="1115"/>
                  <a:pt x="843" y="1114"/>
                  <a:pt x="844" y="1114"/>
                </a:cubicBezTo>
                <a:cubicBezTo>
                  <a:pt x="846" y="1114"/>
                  <a:pt x="848" y="1115"/>
                  <a:pt x="848" y="1117"/>
                </a:cubicBezTo>
                <a:close/>
                <a:moveTo>
                  <a:pt x="967" y="1185"/>
                </a:moveTo>
                <a:cubicBezTo>
                  <a:pt x="969" y="1181"/>
                  <a:pt x="969" y="1181"/>
                  <a:pt x="969" y="1181"/>
                </a:cubicBezTo>
                <a:cubicBezTo>
                  <a:pt x="971" y="1185"/>
                  <a:pt x="973" y="1189"/>
                  <a:pt x="974" y="1194"/>
                </a:cubicBezTo>
                <a:cubicBezTo>
                  <a:pt x="973" y="1193"/>
                  <a:pt x="971" y="1190"/>
                  <a:pt x="967" y="1185"/>
                </a:cubicBezTo>
                <a:close/>
                <a:moveTo>
                  <a:pt x="974" y="1153"/>
                </a:moveTo>
                <a:cubicBezTo>
                  <a:pt x="982" y="1148"/>
                  <a:pt x="982" y="1148"/>
                  <a:pt x="982" y="1148"/>
                </a:cubicBezTo>
                <a:cubicBezTo>
                  <a:pt x="982" y="1150"/>
                  <a:pt x="983" y="1152"/>
                  <a:pt x="984" y="1153"/>
                </a:cubicBezTo>
                <a:cubicBezTo>
                  <a:pt x="975" y="1158"/>
                  <a:pt x="975" y="1158"/>
                  <a:pt x="975" y="1158"/>
                </a:cubicBezTo>
                <a:cubicBezTo>
                  <a:pt x="975" y="1156"/>
                  <a:pt x="974" y="1155"/>
                  <a:pt x="974" y="1153"/>
                </a:cubicBezTo>
                <a:close/>
                <a:moveTo>
                  <a:pt x="984" y="1155"/>
                </a:moveTo>
                <a:cubicBezTo>
                  <a:pt x="985" y="1158"/>
                  <a:pt x="986" y="1160"/>
                  <a:pt x="987" y="1162"/>
                </a:cubicBezTo>
                <a:cubicBezTo>
                  <a:pt x="979" y="1167"/>
                  <a:pt x="979" y="1167"/>
                  <a:pt x="979" y="1167"/>
                </a:cubicBezTo>
                <a:cubicBezTo>
                  <a:pt x="978" y="1165"/>
                  <a:pt x="977" y="1162"/>
                  <a:pt x="976" y="1160"/>
                </a:cubicBezTo>
                <a:lnTo>
                  <a:pt x="984" y="1155"/>
                </a:lnTo>
                <a:close/>
                <a:moveTo>
                  <a:pt x="987" y="1164"/>
                </a:moveTo>
                <a:cubicBezTo>
                  <a:pt x="988" y="1166"/>
                  <a:pt x="989" y="1169"/>
                  <a:pt x="990" y="1171"/>
                </a:cubicBezTo>
                <a:cubicBezTo>
                  <a:pt x="982" y="1175"/>
                  <a:pt x="982" y="1175"/>
                  <a:pt x="982" y="1175"/>
                </a:cubicBezTo>
                <a:cubicBezTo>
                  <a:pt x="981" y="1173"/>
                  <a:pt x="980" y="1171"/>
                  <a:pt x="980" y="1169"/>
                </a:cubicBezTo>
                <a:lnTo>
                  <a:pt x="987" y="1164"/>
                </a:lnTo>
                <a:close/>
                <a:moveTo>
                  <a:pt x="991" y="1173"/>
                </a:moveTo>
                <a:cubicBezTo>
                  <a:pt x="991" y="1175"/>
                  <a:pt x="992" y="1177"/>
                  <a:pt x="993" y="1179"/>
                </a:cubicBezTo>
                <a:cubicBezTo>
                  <a:pt x="985" y="1184"/>
                  <a:pt x="985" y="1184"/>
                  <a:pt x="985" y="1184"/>
                </a:cubicBezTo>
                <a:cubicBezTo>
                  <a:pt x="985" y="1183"/>
                  <a:pt x="984" y="1182"/>
                  <a:pt x="984" y="1181"/>
                </a:cubicBezTo>
                <a:cubicBezTo>
                  <a:pt x="984" y="1179"/>
                  <a:pt x="983" y="1178"/>
                  <a:pt x="983" y="1177"/>
                </a:cubicBezTo>
                <a:lnTo>
                  <a:pt x="991" y="1173"/>
                </a:lnTo>
                <a:close/>
                <a:moveTo>
                  <a:pt x="994" y="1181"/>
                </a:moveTo>
                <a:cubicBezTo>
                  <a:pt x="994" y="1183"/>
                  <a:pt x="995" y="1185"/>
                  <a:pt x="996" y="1187"/>
                </a:cubicBezTo>
                <a:cubicBezTo>
                  <a:pt x="989" y="1191"/>
                  <a:pt x="989" y="1191"/>
                  <a:pt x="989" y="1191"/>
                </a:cubicBezTo>
                <a:cubicBezTo>
                  <a:pt x="988" y="1190"/>
                  <a:pt x="988" y="1189"/>
                  <a:pt x="987" y="1188"/>
                </a:cubicBezTo>
                <a:cubicBezTo>
                  <a:pt x="987" y="1187"/>
                  <a:pt x="986" y="1186"/>
                  <a:pt x="986" y="1185"/>
                </a:cubicBezTo>
                <a:lnTo>
                  <a:pt x="994" y="1181"/>
                </a:lnTo>
                <a:close/>
                <a:moveTo>
                  <a:pt x="996" y="1189"/>
                </a:moveTo>
                <a:cubicBezTo>
                  <a:pt x="997" y="1191"/>
                  <a:pt x="998" y="1194"/>
                  <a:pt x="999" y="1196"/>
                </a:cubicBezTo>
                <a:cubicBezTo>
                  <a:pt x="993" y="1199"/>
                  <a:pt x="993" y="1199"/>
                  <a:pt x="993" y="1199"/>
                </a:cubicBezTo>
                <a:cubicBezTo>
                  <a:pt x="992" y="1197"/>
                  <a:pt x="991" y="1195"/>
                  <a:pt x="990" y="1193"/>
                </a:cubicBezTo>
                <a:lnTo>
                  <a:pt x="996" y="1189"/>
                </a:lnTo>
                <a:close/>
                <a:moveTo>
                  <a:pt x="1000" y="1198"/>
                </a:moveTo>
                <a:cubicBezTo>
                  <a:pt x="1000" y="1199"/>
                  <a:pt x="1000" y="1200"/>
                  <a:pt x="1001" y="1202"/>
                </a:cubicBezTo>
                <a:cubicBezTo>
                  <a:pt x="996" y="1205"/>
                  <a:pt x="996" y="1205"/>
                  <a:pt x="996" y="1205"/>
                </a:cubicBezTo>
                <a:cubicBezTo>
                  <a:pt x="995" y="1203"/>
                  <a:pt x="994" y="1202"/>
                  <a:pt x="994" y="1201"/>
                </a:cubicBezTo>
                <a:lnTo>
                  <a:pt x="1000" y="1198"/>
                </a:lnTo>
                <a:close/>
                <a:moveTo>
                  <a:pt x="1002" y="1204"/>
                </a:moveTo>
                <a:cubicBezTo>
                  <a:pt x="1002" y="1205"/>
                  <a:pt x="1002" y="1206"/>
                  <a:pt x="1003" y="1207"/>
                </a:cubicBezTo>
                <a:cubicBezTo>
                  <a:pt x="998" y="1210"/>
                  <a:pt x="998" y="1210"/>
                  <a:pt x="998" y="1210"/>
                </a:cubicBezTo>
                <a:cubicBezTo>
                  <a:pt x="998" y="1209"/>
                  <a:pt x="997" y="1208"/>
                  <a:pt x="997" y="1206"/>
                </a:cubicBezTo>
                <a:lnTo>
                  <a:pt x="1002" y="1204"/>
                </a:lnTo>
                <a:close/>
                <a:moveTo>
                  <a:pt x="1004" y="1209"/>
                </a:moveTo>
                <a:cubicBezTo>
                  <a:pt x="1004" y="1212"/>
                  <a:pt x="1005" y="1214"/>
                  <a:pt x="1006" y="1216"/>
                </a:cubicBezTo>
                <a:cubicBezTo>
                  <a:pt x="1002" y="1218"/>
                  <a:pt x="1002" y="1218"/>
                  <a:pt x="1002" y="1218"/>
                </a:cubicBezTo>
                <a:cubicBezTo>
                  <a:pt x="1001" y="1216"/>
                  <a:pt x="1000" y="1214"/>
                  <a:pt x="999" y="1212"/>
                </a:cubicBezTo>
                <a:lnTo>
                  <a:pt x="1004" y="1209"/>
                </a:lnTo>
                <a:close/>
                <a:moveTo>
                  <a:pt x="1014" y="1306"/>
                </a:moveTo>
                <a:cubicBezTo>
                  <a:pt x="1011" y="1307"/>
                  <a:pt x="1004" y="1310"/>
                  <a:pt x="1002" y="1310"/>
                </a:cubicBezTo>
                <a:cubicBezTo>
                  <a:pt x="1002" y="1306"/>
                  <a:pt x="1003" y="1300"/>
                  <a:pt x="1003" y="1295"/>
                </a:cubicBezTo>
                <a:cubicBezTo>
                  <a:pt x="1007" y="1298"/>
                  <a:pt x="1011" y="1302"/>
                  <a:pt x="1014" y="1306"/>
                </a:cubicBezTo>
                <a:close/>
                <a:moveTo>
                  <a:pt x="1004" y="1318"/>
                </a:moveTo>
                <a:cubicBezTo>
                  <a:pt x="1004" y="1353"/>
                  <a:pt x="1004" y="1353"/>
                  <a:pt x="1004" y="1353"/>
                </a:cubicBezTo>
                <a:cubicBezTo>
                  <a:pt x="1002" y="1351"/>
                  <a:pt x="1000" y="1348"/>
                  <a:pt x="998" y="1346"/>
                </a:cubicBezTo>
                <a:cubicBezTo>
                  <a:pt x="998" y="1313"/>
                  <a:pt x="998" y="1313"/>
                  <a:pt x="998" y="1313"/>
                </a:cubicBezTo>
                <a:cubicBezTo>
                  <a:pt x="1000" y="1314"/>
                  <a:pt x="1002" y="1316"/>
                  <a:pt x="1004" y="1318"/>
                </a:cubicBezTo>
                <a:close/>
                <a:moveTo>
                  <a:pt x="999" y="1308"/>
                </a:moveTo>
                <a:cubicBezTo>
                  <a:pt x="999" y="1308"/>
                  <a:pt x="991" y="1302"/>
                  <a:pt x="987" y="1301"/>
                </a:cubicBezTo>
                <a:cubicBezTo>
                  <a:pt x="991" y="1299"/>
                  <a:pt x="995" y="1297"/>
                  <a:pt x="998" y="1296"/>
                </a:cubicBezTo>
                <a:cubicBezTo>
                  <a:pt x="1000" y="1295"/>
                  <a:pt x="1000" y="1304"/>
                  <a:pt x="999" y="1308"/>
                </a:cubicBezTo>
                <a:close/>
                <a:moveTo>
                  <a:pt x="976" y="1265"/>
                </a:moveTo>
                <a:cubicBezTo>
                  <a:pt x="976" y="1261"/>
                  <a:pt x="976" y="1261"/>
                  <a:pt x="976" y="1261"/>
                </a:cubicBezTo>
                <a:cubicBezTo>
                  <a:pt x="978" y="1262"/>
                  <a:pt x="980" y="1262"/>
                  <a:pt x="982" y="1263"/>
                </a:cubicBezTo>
                <a:cubicBezTo>
                  <a:pt x="982" y="1266"/>
                  <a:pt x="982" y="1266"/>
                  <a:pt x="982" y="1266"/>
                </a:cubicBezTo>
                <a:cubicBezTo>
                  <a:pt x="980" y="1265"/>
                  <a:pt x="978" y="1265"/>
                  <a:pt x="976" y="1265"/>
                </a:cubicBezTo>
                <a:close/>
                <a:moveTo>
                  <a:pt x="981" y="1299"/>
                </a:moveTo>
                <a:cubicBezTo>
                  <a:pt x="976" y="1298"/>
                  <a:pt x="970" y="1296"/>
                  <a:pt x="965" y="1295"/>
                </a:cubicBezTo>
                <a:cubicBezTo>
                  <a:pt x="969" y="1291"/>
                  <a:pt x="972" y="1288"/>
                  <a:pt x="976" y="1284"/>
                </a:cubicBezTo>
                <a:cubicBezTo>
                  <a:pt x="977" y="1288"/>
                  <a:pt x="979" y="1294"/>
                  <a:pt x="981" y="1299"/>
                </a:cubicBezTo>
                <a:close/>
                <a:moveTo>
                  <a:pt x="973" y="1301"/>
                </a:moveTo>
                <a:cubicBezTo>
                  <a:pt x="973" y="1362"/>
                  <a:pt x="973" y="1362"/>
                  <a:pt x="973" y="1362"/>
                </a:cubicBezTo>
                <a:cubicBezTo>
                  <a:pt x="972" y="1363"/>
                  <a:pt x="971" y="1364"/>
                  <a:pt x="969" y="1365"/>
                </a:cubicBezTo>
                <a:cubicBezTo>
                  <a:pt x="969" y="1300"/>
                  <a:pt x="969" y="1300"/>
                  <a:pt x="969" y="1300"/>
                </a:cubicBezTo>
                <a:cubicBezTo>
                  <a:pt x="971" y="1301"/>
                  <a:pt x="972" y="1301"/>
                  <a:pt x="973" y="1301"/>
                </a:cubicBezTo>
                <a:close/>
                <a:moveTo>
                  <a:pt x="967" y="1300"/>
                </a:moveTo>
                <a:cubicBezTo>
                  <a:pt x="967" y="1366"/>
                  <a:pt x="967" y="1366"/>
                  <a:pt x="967" y="1366"/>
                </a:cubicBezTo>
                <a:cubicBezTo>
                  <a:pt x="966" y="1367"/>
                  <a:pt x="964" y="1367"/>
                  <a:pt x="963" y="1368"/>
                </a:cubicBezTo>
                <a:cubicBezTo>
                  <a:pt x="963" y="1300"/>
                  <a:pt x="963" y="1300"/>
                  <a:pt x="963" y="1300"/>
                </a:cubicBezTo>
                <a:cubicBezTo>
                  <a:pt x="964" y="1300"/>
                  <a:pt x="966" y="1300"/>
                  <a:pt x="967" y="1300"/>
                </a:cubicBezTo>
                <a:close/>
                <a:moveTo>
                  <a:pt x="945" y="1299"/>
                </a:moveTo>
                <a:cubicBezTo>
                  <a:pt x="946" y="1293"/>
                  <a:pt x="947" y="1288"/>
                  <a:pt x="949" y="1283"/>
                </a:cubicBezTo>
                <a:cubicBezTo>
                  <a:pt x="952" y="1287"/>
                  <a:pt x="955" y="1291"/>
                  <a:pt x="959" y="1296"/>
                </a:cubicBezTo>
                <a:cubicBezTo>
                  <a:pt x="954" y="1296"/>
                  <a:pt x="949" y="1297"/>
                  <a:pt x="945" y="1299"/>
                </a:cubicBezTo>
                <a:close/>
                <a:moveTo>
                  <a:pt x="953" y="1300"/>
                </a:moveTo>
                <a:cubicBezTo>
                  <a:pt x="953" y="1369"/>
                  <a:pt x="953" y="1369"/>
                  <a:pt x="953" y="1369"/>
                </a:cubicBezTo>
                <a:cubicBezTo>
                  <a:pt x="952" y="1369"/>
                  <a:pt x="951" y="1369"/>
                  <a:pt x="950" y="1368"/>
                </a:cubicBezTo>
                <a:cubicBezTo>
                  <a:pt x="950" y="1301"/>
                  <a:pt x="950" y="1301"/>
                  <a:pt x="950" y="1301"/>
                </a:cubicBezTo>
                <a:cubicBezTo>
                  <a:pt x="951" y="1301"/>
                  <a:pt x="952" y="1301"/>
                  <a:pt x="953" y="1300"/>
                </a:cubicBezTo>
                <a:close/>
                <a:moveTo>
                  <a:pt x="948" y="1302"/>
                </a:moveTo>
                <a:cubicBezTo>
                  <a:pt x="948" y="1368"/>
                  <a:pt x="948" y="1368"/>
                  <a:pt x="948" y="1368"/>
                </a:cubicBezTo>
                <a:cubicBezTo>
                  <a:pt x="946" y="1367"/>
                  <a:pt x="945" y="1366"/>
                  <a:pt x="944" y="1365"/>
                </a:cubicBezTo>
                <a:cubicBezTo>
                  <a:pt x="944" y="1303"/>
                  <a:pt x="944" y="1303"/>
                  <a:pt x="944" y="1303"/>
                </a:cubicBezTo>
                <a:cubicBezTo>
                  <a:pt x="945" y="1303"/>
                  <a:pt x="946" y="1302"/>
                  <a:pt x="948" y="1302"/>
                </a:cubicBezTo>
                <a:close/>
                <a:moveTo>
                  <a:pt x="955" y="1300"/>
                </a:moveTo>
                <a:cubicBezTo>
                  <a:pt x="957" y="1300"/>
                  <a:pt x="959" y="1300"/>
                  <a:pt x="961" y="1300"/>
                </a:cubicBezTo>
                <a:cubicBezTo>
                  <a:pt x="961" y="1368"/>
                  <a:pt x="961" y="1368"/>
                  <a:pt x="961" y="1368"/>
                </a:cubicBezTo>
                <a:cubicBezTo>
                  <a:pt x="959" y="1368"/>
                  <a:pt x="957" y="1369"/>
                  <a:pt x="955" y="1369"/>
                </a:cubicBezTo>
                <a:lnTo>
                  <a:pt x="955" y="1300"/>
                </a:lnTo>
                <a:close/>
                <a:moveTo>
                  <a:pt x="945" y="1262"/>
                </a:moveTo>
                <a:cubicBezTo>
                  <a:pt x="944" y="1253"/>
                  <a:pt x="944" y="1253"/>
                  <a:pt x="944" y="1253"/>
                </a:cubicBezTo>
                <a:cubicBezTo>
                  <a:pt x="946" y="1253"/>
                  <a:pt x="949" y="1254"/>
                  <a:pt x="951" y="1254"/>
                </a:cubicBezTo>
                <a:cubicBezTo>
                  <a:pt x="952" y="1262"/>
                  <a:pt x="952" y="1262"/>
                  <a:pt x="952" y="1262"/>
                </a:cubicBezTo>
                <a:cubicBezTo>
                  <a:pt x="950" y="1262"/>
                  <a:pt x="947" y="1262"/>
                  <a:pt x="945" y="1262"/>
                </a:cubicBezTo>
                <a:close/>
                <a:moveTo>
                  <a:pt x="927" y="1310"/>
                </a:moveTo>
                <a:cubicBezTo>
                  <a:pt x="927" y="1310"/>
                  <a:pt x="925" y="1299"/>
                  <a:pt x="924" y="1294"/>
                </a:cubicBezTo>
                <a:cubicBezTo>
                  <a:pt x="929" y="1296"/>
                  <a:pt x="934" y="1299"/>
                  <a:pt x="939" y="1301"/>
                </a:cubicBezTo>
                <a:cubicBezTo>
                  <a:pt x="936" y="1303"/>
                  <a:pt x="929" y="1308"/>
                  <a:pt x="927" y="1310"/>
                </a:cubicBezTo>
                <a:close/>
                <a:moveTo>
                  <a:pt x="935" y="1309"/>
                </a:moveTo>
                <a:cubicBezTo>
                  <a:pt x="935" y="1357"/>
                  <a:pt x="935" y="1357"/>
                  <a:pt x="935" y="1357"/>
                </a:cubicBezTo>
                <a:cubicBezTo>
                  <a:pt x="934" y="1356"/>
                  <a:pt x="933" y="1354"/>
                  <a:pt x="931" y="1353"/>
                </a:cubicBezTo>
                <a:cubicBezTo>
                  <a:pt x="931" y="1313"/>
                  <a:pt x="931" y="1313"/>
                  <a:pt x="931" y="1313"/>
                </a:cubicBezTo>
                <a:cubicBezTo>
                  <a:pt x="933" y="1312"/>
                  <a:pt x="934" y="1311"/>
                  <a:pt x="935" y="1309"/>
                </a:cubicBezTo>
                <a:close/>
                <a:moveTo>
                  <a:pt x="929" y="1316"/>
                </a:moveTo>
                <a:cubicBezTo>
                  <a:pt x="929" y="1349"/>
                  <a:pt x="929" y="1349"/>
                  <a:pt x="929" y="1349"/>
                </a:cubicBezTo>
                <a:cubicBezTo>
                  <a:pt x="924" y="1339"/>
                  <a:pt x="923" y="1327"/>
                  <a:pt x="929" y="1316"/>
                </a:cubicBezTo>
                <a:close/>
                <a:moveTo>
                  <a:pt x="937" y="1360"/>
                </a:moveTo>
                <a:cubicBezTo>
                  <a:pt x="937" y="1308"/>
                  <a:pt x="937" y="1308"/>
                  <a:pt x="937" y="1308"/>
                </a:cubicBezTo>
                <a:cubicBezTo>
                  <a:pt x="937" y="1307"/>
                  <a:pt x="938" y="1307"/>
                  <a:pt x="938" y="1307"/>
                </a:cubicBezTo>
                <a:cubicBezTo>
                  <a:pt x="939" y="1306"/>
                  <a:pt x="941" y="1305"/>
                  <a:pt x="942" y="1304"/>
                </a:cubicBezTo>
                <a:cubicBezTo>
                  <a:pt x="942" y="1364"/>
                  <a:pt x="942" y="1364"/>
                  <a:pt x="942" y="1364"/>
                </a:cubicBezTo>
                <a:cubicBezTo>
                  <a:pt x="940" y="1363"/>
                  <a:pt x="939" y="1361"/>
                  <a:pt x="937" y="1360"/>
                </a:cubicBezTo>
                <a:cubicBezTo>
                  <a:pt x="937" y="1360"/>
                  <a:pt x="937" y="1360"/>
                  <a:pt x="937" y="1360"/>
                </a:cubicBezTo>
                <a:close/>
                <a:moveTo>
                  <a:pt x="922" y="1262"/>
                </a:moveTo>
                <a:cubicBezTo>
                  <a:pt x="921" y="1252"/>
                  <a:pt x="921" y="1252"/>
                  <a:pt x="921" y="1252"/>
                </a:cubicBezTo>
                <a:cubicBezTo>
                  <a:pt x="923" y="1252"/>
                  <a:pt x="925" y="1252"/>
                  <a:pt x="927" y="1252"/>
                </a:cubicBezTo>
                <a:cubicBezTo>
                  <a:pt x="928" y="1262"/>
                  <a:pt x="928" y="1262"/>
                  <a:pt x="928" y="1262"/>
                </a:cubicBezTo>
                <a:cubicBezTo>
                  <a:pt x="926" y="1262"/>
                  <a:pt x="924" y="1262"/>
                  <a:pt x="922" y="1262"/>
                </a:cubicBezTo>
                <a:close/>
                <a:moveTo>
                  <a:pt x="924" y="1314"/>
                </a:moveTo>
                <a:cubicBezTo>
                  <a:pt x="919" y="1315"/>
                  <a:pt x="914" y="1315"/>
                  <a:pt x="909" y="1314"/>
                </a:cubicBezTo>
                <a:cubicBezTo>
                  <a:pt x="911" y="1307"/>
                  <a:pt x="915" y="1300"/>
                  <a:pt x="920" y="1294"/>
                </a:cubicBezTo>
                <a:cubicBezTo>
                  <a:pt x="921" y="1299"/>
                  <a:pt x="924" y="1308"/>
                  <a:pt x="924" y="1314"/>
                </a:cubicBezTo>
                <a:close/>
                <a:moveTo>
                  <a:pt x="923" y="1318"/>
                </a:moveTo>
                <a:cubicBezTo>
                  <a:pt x="921" y="1322"/>
                  <a:pt x="920" y="1327"/>
                  <a:pt x="920" y="1332"/>
                </a:cubicBezTo>
                <a:cubicBezTo>
                  <a:pt x="915" y="1328"/>
                  <a:pt x="912" y="1323"/>
                  <a:pt x="909" y="1318"/>
                </a:cubicBezTo>
                <a:cubicBezTo>
                  <a:pt x="913" y="1318"/>
                  <a:pt x="919" y="1319"/>
                  <a:pt x="923" y="1318"/>
                </a:cubicBezTo>
                <a:close/>
                <a:moveTo>
                  <a:pt x="907" y="1322"/>
                </a:moveTo>
                <a:cubicBezTo>
                  <a:pt x="909" y="1325"/>
                  <a:pt x="912" y="1329"/>
                  <a:pt x="915" y="1332"/>
                </a:cubicBezTo>
                <a:cubicBezTo>
                  <a:pt x="916" y="1334"/>
                  <a:pt x="920" y="1335"/>
                  <a:pt x="918" y="1337"/>
                </a:cubicBezTo>
                <a:cubicBezTo>
                  <a:pt x="915" y="1340"/>
                  <a:pt x="913" y="1342"/>
                  <a:pt x="910" y="1345"/>
                </a:cubicBezTo>
                <a:cubicBezTo>
                  <a:pt x="907" y="1338"/>
                  <a:pt x="906" y="1330"/>
                  <a:pt x="907" y="1322"/>
                </a:cubicBezTo>
                <a:close/>
                <a:moveTo>
                  <a:pt x="921" y="1339"/>
                </a:moveTo>
                <a:cubicBezTo>
                  <a:pt x="921" y="1344"/>
                  <a:pt x="923" y="1348"/>
                  <a:pt x="925" y="1352"/>
                </a:cubicBezTo>
                <a:cubicBezTo>
                  <a:pt x="922" y="1350"/>
                  <a:pt x="918" y="1350"/>
                  <a:pt x="915" y="1349"/>
                </a:cubicBezTo>
                <a:cubicBezTo>
                  <a:pt x="910" y="1348"/>
                  <a:pt x="916" y="1343"/>
                  <a:pt x="921" y="1339"/>
                </a:cubicBezTo>
                <a:close/>
                <a:moveTo>
                  <a:pt x="925" y="1355"/>
                </a:moveTo>
                <a:cubicBezTo>
                  <a:pt x="925" y="1356"/>
                  <a:pt x="922" y="1359"/>
                  <a:pt x="922" y="1360"/>
                </a:cubicBezTo>
                <a:cubicBezTo>
                  <a:pt x="921" y="1359"/>
                  <a:pt x="920" y="1358"/>
                  <a:pt x="919" y="1357"/>
                </a:cubicBezTo>
                <a:cubicBezTo>
                  <a:pt x="918" y="1356"/>
                  <a:pt x="916" y="1355"/>
                  <a:pt x="915" y="1353"/>
                </a:cubicBezTo>
                <a:cubicBezTo>
                  <a:pt x="918" y="1354"/>
                  <a:pt x="922" y="1354"/>
                  <a:pt x="925" y="1355"/>
                </a:cubicBezTo>
                <a:close/>
                <a:moveTo>
                  <a:pt x="928" y="1358"/>
                </a:moveTo>
                <a:cubicBezTo>
                  <a:pt x="931" y="1361"/>
                  <a:pt x="935" y="1364"/>
                  <a:pt x="939" y="1367"/>
                </a:cubicBezTo>
                <a:cubicBezTo>
                  <a:pt x="934" y="1366"/>
                  <a:pt x="929" y="1364"/>
                  <a:pt x="925" y="1362"/>
                </a:cubicBezTo>
                <a:cubicBezTo>
                  <a:pt x="926" y="1361"/>
                  <a:pt x="928" y="1359"/>
                  <a:pt x="928" y="1358"/>
                </a:cubicBezTo>
                <a:close/>
                <a:moveTo>
                  <a:pt x="961" y="1386"/>
                </a:moveTo>
                <a:cubicBezTo>
                  <a:pt x="965" y="1386"/>
                  <a:pt x="970" y="1384"/>
                  <a:pt x="975" y="1381"/>
                </a:cubicBezTo>
                <a:cubicBezTo>
                  <a:pt x="981" y="1396"/>
                  <a:pt x="981" y="1396"/>
                  <a:pt x="981" y="1396"/>
                </a:cubicBezTo>
                <a:cubicBezTo>
                  <a:pt x="980" y="1397"/>
                  <a:pt x="980" y="1398"/>
                  <a:pt x="980" y="1399"/>
                </a:cubicBezTo>
                <a:cubicBezTo>
                  <a:pt x="964" y="1400"/>
                  <a:pt x="964" y="1400"/>
                  <a:pt x="964" y="1400"/>
                </a:cubicBezTo>
                <a:cubicBezTo>
                  <a:pt x="963" y="1398"/>
                  <a:pt x="961" y="1397"/>
                  <a:pt x="960" y="1397"/>
                </a:cubicBezTo>
                <a:cubicBezTo>
                  <a:pt x="959" y="1397"/>
                  <a:pt x="958" y="1397"/>
                  <a:pt x="958" y="1397"/>
                </a:cubicBezTo>
                <a:cubicBezTo>
                  <a:pt x="936" y="1386"/>
                  <a:pt x="936" y="1386"/>
                  <a:pt x="936" y="1386"/>
                </a:cubicBezTo>
                <a:cubicBezTo>
                  <a:pt x="944" y="1388"/>
                  <a:pt x="953" y="1388"/>
                  <a:pt x="961" y="1386"/>
                </a:cubicBezTo>
                <a:close/>
                <a:moveTo>
                  <a:pt x="958" y="1405"/>
                </a:moveTo>
                <a:cubicBezTo>
                  <a:pt x="959" y="1405"/>
                  <a:pt x="959" y="1405"/>
                  <a:pt x="960" y="1405"/>
                </a:cubicBezTo>
                <a:cubicBezTo>
                  <a:pt x="962" y="1405"/>
                  <a:pt x="963" y="1404"/>
                  <a:pt x="964" y="1402"/>
                </a:cubicBezTo>
                <a:cubicBezTo>
                  <a:pt x="980" y="1401"/>
                  <a:pt x="980" y="1401"/>
                  <a:pt x="980" y="1401"/>
                </a:cubicBezTo>
                <a:cubicBezTo>
                  <a:pt x="980" y="1402"/>
                  <a:pt x="982" y="1404"/>
                  <a:pt x="984" y="1404"/>
                </a:cubicBezTo>
                <a:cubicBezTo>
                  <a:pt x="992" y="1426"/>
                  <a:pt x="992" y="1426"/>
                  <a:pt x="992" y="1426"/>
                </a:cubicBezTo>
                <a:cubicBezTo>
                  <a:pt x="985" y="1427"/>
                  <a:pt x="980" y="1433"/>
                  <a:pt x="977" y="1439"/>
                </a:cubicBezTo>
                <a:cubicBezTo>
                  <a:pt x="943" y="1432"/>
                  <a:pt x="943" y="1432"/>
                  <a:pt x="943" y="1432"/>
                </a:cubicBezTo>
                <a:cubicBezTo>
                  <a:pt x="943" y="1432"/>
                  <a:pt x="944" y="1432"/>
                  <a:pt x="944" y="1431"/>
                </a:cubicBezTo>
                <a:cubicBezTo>
                  <a:pt x="944" y="1430"/>
                  <a:pt x="943" y="1429"/>
                  <a:pt x="942" y="1429"/>
                </a:cubicBezTo>
                <a:lnTo>
                  <a:pt x="958" y="1405"/>
                </a:lnTo>
                <a:close/>
                <a:moveTo>
                  <a:pt x="848" y="1629"/>
                </a:moveTo>
                <a:cubicBezTo>
                  <a:pt x="863" y="1635"/>
                  <a:pt x="875" y="1643"/>
                  <a:pt x="886" y="1653"/>
                </a:cubicBezTo>
                <a:cubicBezTo>
                  <a:pt x="906" y="1671"/>
                  <a:pt x="921" y="1696"/>
                  <a:pt x="931" y="1721"/>
                </a:cubicBezTo>
                <a:cubicBezTo>
                  <a:pt x="899" y="1720"/>
                  <a:pt x="868" y="1745"/>
                  <a:pt x="839" y="1756"/>
                </a:cubicBezTo>
                <a:cubicBezTo>
                  <a:pt x="823" y="1763"/>
                  <a:pt x="807" y="1768"/>
                  <a:pt x="789" y="1769"/>
                </a:cubicBezTo>
                <a:cubicBezTo>
                  <a:pt x="773" y="1770"/>
                  <a:pt x="760" y="1763"/>
                  <a:pt x="746" y="1757"/>
                </a:cubicBezTo>
                <a:cubicBezTo>
                  <a:pt x="750" y="1755"/>
                  <a:pt x="753" y="1753"/>
                  <a:pt x="756" y="1751"/>
                </a:cubicBezTo>
                <a:cubicBezTo>
                  <a:pt x="763" y="1756"/>
                  <a:pt x="774" y="1759"/>
                  <a:pt x="782" y="1760"/>
                </a:cubicBezTo>
                <a:cubicBezTo>
                  <a:pt x="797" y="1762"/>
                  <a:pt x="811" y="1759"/>
                  <a:pt x="825" y="1753"/>
                </a:cubicBezTo>
                <a:cubicBezTo>
                  <a:pt x="839" y="1747"/>
                  <a:pt x="853" y="1739"/>
                  <a:pt x="866" y="1732"/>
                </a:cubicBezTo>
                <a:cubicBezTo>
                  <a:pt x="881" y="1725"/>
                  <a:pt x="895" y="1720"/>
                  <a:pt x="911" y="1716"/>
                </a:cubicBezTo>
                <a:cubicBezTo>
                  <a:pt x="912" y="1716"/>
                  <a:pt x="913" y="1717"/>
                  <a:pt x="913" y="1714"/>
                </a:cubicBezTo>
                <a:cubicBezTo>
                  <a:pt x="910" y="1698"/>
                  <a:pt x="882" y="1667"/>
                  <a:pt x="862" y="1652"/>
                </a:cubicBezTo>
                <a:cubicBezTo>
                  <a:pt x="837" y="1634"/>
                  <a:pt x="810" y="1632"/>
                  <a:pt x="781" y="1639"/>
                </a:cubicBezTo>
                <a:cubicBezTo>
                  <a:pt x="781" y="1638"/>
                  <a:pt x="781" y="1637"/>
                  <a:pt x="780" y="1636"/>
                </a:cubicBezTo>
                <a:cubicBezTo>
                  <a:pt x="794" y="1628"/>
                  <a:pt x="824" y="1617"/>
                  <a:pt x="848" y="1629"/>
                </a:cubicBezTo>
                <a:close/>
                <a:moveTo>
                  <a:pt x="919" y="1760"/>
                </a:moveTo>
                <a:cubicBezTo>
                  <a:pt x="902" y="1770"/>
                  <a:pt x="902" y="1770"/>
                  <a:pt x="902" y="1770"/>
                </a:cubicBezTo>
                <a:cubicBezTo>
                  <a:pt x="901" y="1768"/>
                  <a:pt x="900" y="1767"/>
                  <a:pt x="898" y="1767"/>
                </a:cubicBezTo>
                <a:cubicBezTo>
                  <a:pt x="898" y="1767"/>
                  <a:pt x="898" y="1767"/>
                  <a:pt x="898" y="1767"/>
                </a:cubicBezTo>
                <a:cubicBezTo>
                  <a:pt x="892" y="1750"/>
                  <a:pt x="892" y="1750"/>
                  <a:pt x="892" y="1750"/>
                </a:cubicBezTo>
                <a:cubicBezTo>
                  <a:pt x="893" y="1750"/>
                  <a:pt x="893" y="1749"/>
                  <a:pt x="894" y="1749"/>
                </a:cubicBezTo>
                <a:cubicBezTo>
                  <a:pt x="895" y="1747"/>
                  <a:pt x="892" y="1742"/>
                  <a:pt x="891" y="1741"/>
                </a:cubicBezTo>
                <a:cubicBezTo>
                  <a:pt x="892" y="1741"/>
                  <a:pt x="893" y="1740"/>
                  <a:pt x="894" y="1740"/>
                </a:cubicBezTo>
                <a:cubicBezTo>
                  <a:pt x="894" y="1742"/>
                  <a:pt x="895" y="1745"/>
                  <a:pt x="897" y="1747"/>
                </a:cubicBezTo>
                <a:cubicBezTo>
                  <a:pt x="898" y="1748"/>
                  <a:pt x="899" y="1749"/>
                  <a:pt x="901" y="1748"/>
                </a:cubicBezTo>
                <a:cubicBezTo>
                  <a:pt x="903" y="1747"/>
                  <a:pt x="903" y="1745"/>
                  <a:pt x="902" y="1744"/>
                </a:cubicBezTo>
                <a:cubicBezTo>
                  <a:pt x="902" y="1742"/>
                  <a:pt x="899" y="1739"/>
                  <a:pt x="899" y="1738"/>
                </a:cubicBezTo>
                <a:cubicBezTo>
                  <a:pt x="900" y="1738"/>
                  <a:pt x="901" y="1738"/>
                  <a:pt x="902" y="1737"/>
                </a:cubicBezTo>
                <a:cubicBezTo>
                  <a:pt x="902" y="1738"/>
                  <a:pt x="903" y="1742"/>
                  <a:pt x="904" y="1743"/>
                </a:cubicBezTo>
                <a:cubicBezTo>
                  <a:pt x="906" y="1746"/>
                  <a:pt x="910" y="1744"/>
                  <a:pt x="909" y="1741"/>
                </a:cubicBezTo>
                <a:cubicBezTo>
                  <a:pt x="909" y="1740"/>
                  <a:pt x="907" y="1736"/>
                  <a:pt x="907" y="1736"/>
                </a:cubicBezTo>
                <a:cubicBezTo>
                  <a:pt x="908" y="1736"/>
                  <a:pt x="909" y="1735"/>
                  <a:pt x="909" y="1735"/>
                </a:cubicBezTo>
                <a:cubicBezTo>
                  <a:pt x="910" y="1737"/>
                  <a:pt x="910" y="1739"/>
                  <a:pt x="912" y="1740"/>
                </a:cubicBezTo>
                <a:cubicBezTo>
                  <a:pt x="914" y="1742"/>
                  <a:pt x="916" y="1741"/>
                  <a:pt x="917" y="1738"/>
                </a:cubicBezTo>
                <a:cubicBezTo>
                  <a:pt x="917" y="1737"/>
                  <a:pt x="916" y="1734"/>
                  <a:pt x="916" y="1733"/>
                </a:cubicBezTo>
                <a:cubicBezTo>
                  <a:pt x="917" y="1733"/>
                  <a:pt x="919" y="1733"/>
                  <a:pt x="920" y="1732"/>
                </a:cubicBezTo>
                <a:cubicBezTo>
                  <a:pt x="920" y="1734"/>
                  <a:pt x="920" y="1735"/>
                  <a:pt x="920" y="1736"/>
                </a:cubicBezTo>
                <a:cubicBezTo>
                  <a:pt x="920" y="1738"/>
                  <a:pt x="921" y="1739"/>
                  <a:pt x="923" y="1739"/>
                </a:cubicBezTo>
                <a:cubicBezTo>
                  <a:pt x="921" y="1754"/>
                  <a:pt x="921" y="1754"/>
                  <a:pt x="921" y="1754"/>
                </a:cubicBezTo>
                <a:cubicBezTo>
                  <a:pt x="920" y="1755"/>
                  <a:pt x="919" y="1756"/>
                  <a:pt x="919" y="1758"/>
                </a:cubicBezTo>
                <a:cubicBezTo>
                  <a:pt x="919" y="1759"/>
                  <a:pt x="919" y="1759"/>
                  <a:pt x="919" y="1760"/>
                </a:cubicBezTo>
                <a:close/>
                <a:moveTo>
                  <a:pt x="878" y="2047"/>
                </a:moveTo>
                <a:cubicBezTo>
                  <a:pt x="878" y="2047"/>
                  <a:pt x="879" y="2047"/>
                  <a:pt x="879" y="2046"/>
                </a:cubicBezTo>
                <a:cubicBezTo>
                  <a:pt x="887" y="2067"/>
                  <a:pt x="887" y="2067"/>
                  <a:pt x="887" y="2067"/>
                </a:cubicBezTo>
                <a:cubicBezTo>
                  <a:pt x="881" y="2065"/>
                  <a:pt x="875" y="2064"/>
                  <a:pt x="869" y="2063"/>
                </a:cubicBezTo>
                <a:cubicBezTo>
                  <a:pt x="877" y="2047"/>
                  <a:pt x="877" y="2047"/>
                  <a:pt x="877" y="2047"/>
                </a:cubicBezTo>
                <a:cubicBezTo>
                  <a:pt x="877" y="2047"/>
                  <a:pt x="877" y="2047"/>
                  <a:pt x="878" y="2047"/>
                </a:cubicBezTo>
                <a:close/>
                <a:moveTo>
                  <a:pt x="876" y="2020"/>
                </a:moveTo>
                <a:cubicBezTo>
                  <a:pt x="877" y="2011"/>
                  <a:pt x="877" y="2011"/>
                  <a:pt x="877" y="2011"/>
                </a:cubicBezTo>
                <a:cubicBezTo>
                  <a:pt x="878" y="2011"/>
                  <a:pt x="880" y="2011"/>
                  <a:pt x="881" y="2011"/>
                </a:cubicBezTo>
                <a:cubicBezTo>
                  <a:pt x="881" y="2020"/>
                  <a:pt x="881" y="2020"/>
                  <a:pt x="881" y="2020"/>
                </a:cubicBezTo>
                <a:cubicBezTo>
                  <a:pt x="879" y="2020"/>
                  <a:pt x="878" y="2020"/>
                  <a:pt x="876" y="2020"/>
                </a:cubicBezTo>
                <a:close/>
                <a:moveTo>
                  <a:pt x="945" y="2021"/>
                </a:moveTo>
                <a:cubicBezTo>
                  <a:pt x="942" y="2024"/>
                  <a:pt x="939" y="2026"/>
                  <a:pt x="937" y="2029"/>
                </a:cubicBezTo>
                <a:cubicBezTo>
                  <a:pt x="936" y="2024"/>
                  <a:pt x="936" y="2024"/>
                  <a:pt x="936" y="2024"/>
                </a:cubicBezTo>
                <a:cubicBezTo>
                  <a:pt x="939" y="2023"/>
                  <a:pt x="942" y="2022"/>
                  <a:pt x="945" y="2021"/>
                </a:cubicBezTo>
                <a:close/>
                <a:moveTo>
                  <a:pt x="930" y="2015"/>
                </a:moveTo>
                <a:cubicBezTo>
                  <a:pt x="927" y="2003"/>
                  <a:pt x="927" y="2003"/>
                  <a:pt x="927" y="2003"/>
                </a:cubicBezTo>
                <a:cubicBezTo>
                  <a:pt x="929" y="2003"/>
                  <a:pt x="931" y="2002"/>
                  <a:pt x="932" y="2001"/>
                </a:cubicBezTo>
                <a:cubicBezTo>
                  <a:pt x="937" y="2013"/>
                  <a:pt x="937" y="2013"/>
                  <a:pt x="937" y="2013"/>
                </a:cubicBezTo>
                <a:cubicBezTo>
                  <a:pt x="934" y="2014"/>
                  <a:pt x="932" y="2014"/>
                  <a:pt x="930" y="2015"/>
                </a:cubicBezTo>
                <a:close/>
                <a:moveTo>
                  <a:pt x="943" y="2034"/>
                </a:moveTo>
                <a:cubicBezTo>
                  <a:pt x="945" y="2036"/>
                  <a:pt x="948" y="2037"/>
                  <a:pt x="949" y="2039"/>
                </a:cubicBezTo>
                <a:cubicBezTo>
                  <a:pt x="950" y="2043"/>
                  <a:pt x="946" y="2045"/>
                  <a:pt x="943" y="2046"/>
                </a:cubicBezTo>
                <a:cubicBezTo>
                  <a:pt x="941" y="2047"/>
                  <a:pt x="936" y="2046"/>
                  <a:pt x="935" y="2046"/>
                </a:cubicBezTo>
                <a:cubicBezTo>
                  <a:pt x="937" y="2042"/>
                  <a:pt x="940" y="2038"/>
                  <a:pt x="943" y="2034"/>
                </a:cubicBezTo>
                <a:close/>
                <a:moveTo>
                  <a:pt x="1067" y="2079"/>
                </a:moveTo>
                <a:cubicBezTo>
                  <a:pt x="1065" y="2077"/>
                  <a:pt x="1063" y="2077"/>
                  <a:pt x="1061" y="2076"/>
                </a:cubicBezTo>
                <a:cubicBezTo>
                  <a:pt x="1059" y="2076"/>
                  <a:pt x="1057" y="2077"/>
                  <a:pt x="1055" y="2078"/>
                </a:cubicBezTo>
                <a:cubicBezTo>
                  <a:pt x="1055" y="2076"/>
                  <a:pt x="1054" y="2074"/>
                  <a:pt x="1052" y="2072"/>
                </a:cubicBezTo>
                <a:cubicBezTo>
                  <a:pt x="1070" y="2072"/>
                  <a:pt x="1070" y="2072"/>
                  <a:pt x="1070" y="2072"/>
                </a:cubicBezTo>
                <a:cubicBezTo>
                  <a:pt x="1070" y="2073"/>
                  <a:pt x="1069" y="2073"/>
                  <a:pt x="1069" y="2073"/>
                </a:cubicBezTo>
                <a:cubicBezTo>
                  <a:pt x="1068" y="2075"/>
                  <a:pt x="1067" y="2077"/>
                  <a:pt x="1067" y="2079"/>
                </a:cubicBezTo>
                <a:close/>
                <a:moveTo>
                  <a:pt x="1068" y="2086"/>
                </a:moveTo>
                <a:cubicBezTo>
                  <a:pt x="1064" y="2088"/>
                  <a:pt x="1058" y="2087"/>
                  <a:pt x="1053" y="2085"/>
                </a:cubicBezTo>
                <a:cubicBezTo>
                  <a:pt x="1055" y="2082"/>
                  <a:pt x="1057" y="2079"/>
                  <a:pt x="1061" y="2080"/>
                </a:cubicBezTo>
                <a:cubicBezTo>
                  <a:pt x="1065" y="2080"/>
                  <a:pt x="1066" y="2083"/>
                  <a:pt x="1068" y="2086"/>
                </a:cubicBezTo>
                <a:close/>
                <a:moveTo>
                  <a:pt x="1079" y="1960"/>
                </a:moveTo>
                <a:cubicBezTo>
                  <a:pt x="1079" y="1962"/>
                  <a:pt x="1079" y="1964"/>
                  <a:pt x="1079" y="1967"/>
                </a:cubicBezTo>
                <a:cubicBezTo>
                  <a:pt x="1077" y="1966"/>
                  <a:pt x="1076" y="1966"/>
                  <a:pt x="1077" y="1964"/>
                </a:cubicBezTo>
                <a:cubicBezTo>
                  <a:pt x="1077" y="1962"/>
                  <a:pt x="1078" y="1961"/>
                  <a:pt x="1079" y="1960"/>
                </a:cubicBezTo>
                <a:close/>
                <a:moveTo>
                  <a:pt x="1076" y="1952"/>
                </a:moveTo>
                <a:cubicBezTo>
                  <a:pt x="1077" y="1949"/>
                  <a:pt x="1079" y="1949"/>
                  <a:pt x="1079" y="1949"/>
                </a:cubicBezTo>
                <a:cubicBezTo>
                  <a:pt x="1079" y="1951"/>
                  <a:pt x="1079" y="1954"/>
                  <a:pt x="1079" y="1956"/>
                </a:cubicBezTo>
                <a:cubicBezTo>
                  <a:pt x="1078" y="1956"/>
                  <a:pt x="1076" y="1954"/>
                  <a:pt x="1076" y="1952"/>
                </a:cubicBezTo>
                <a:close/>
                <a:moveTo>
                  <a:pt x="1077" y="1971"/>
                </a:moveTo>
                <a:cubicBezTo>
                  <a:pt x="1077" y="1970"/>
                  <a:pt x="1078" y="1970"/>
                  <a:pt x="1079" y="1970"/>
                </a:cubicBezTo>
                <a:cubicBezTo>
                  <a:pt x="1079" y="1971"/>
                  <a:pt x="1079" y="1971"/>
                  <a:pt x="1079" y="1972"/>
                </a:cubicBezTo>
                <a:cubicBezTo>
                  <a:pt x="1079" y="1974"/>
                  <a:pt x="1079" y="1976"/>
                  <a:pt x="1079" y="1978"/>
                </a:cubicBezTo>
                <a:cubicBezTo>
                  <a:pt x="1079" y="1978"/>
                  <a:pt x="1079" y="1978"/>
                  <a:pt x="1078" y="1978"/>
                </a:cubicBezTo>
                <a:cubicBezTo>
                  <a:pt x="1077" y="1977"/>
                  <a:pt x="1077" y="1976"/>
                  <a:pt x="1076" y="1975"/>
                </a:cubicBezTo>
                <a:cubicBezTo>
                  <a:pt x="1076" y="1973"/>
                  <a:pt x="1076" y="1972"/>
                  <a:pt x="1077" y="1971"/>
                </a:cubicBezTo>
                <a:close/>
                <a:moveTo>
                  <a:pt x="1076" y="1980"/>
                </a:moveTo>
                <a:cubicBezTo>
                  <a:pt x="1069" y="1979"/>
                  <a:pt x="1069" y="1979"/>
                  <a:pt x="1069" y="1979"/>
                </a:cubicBezTo>
                <a:cubicBezTo>
                  <a:pt x="1069" y="1978"/>
                  <a:pt x="1069" y="1977"/>
                  <a:pt x="1069" y="1976"/>
                </a:cubicBezTo>
                <a:cubicBezTo>
                  <a:pt x="1074" y="1976"/>
                  <a:pt x="1074" y="1976"/>
                  <a:pt x="1074" y="1976"/>
                </a:cubicBezTo>
                <a:cubicBezTo>
                  <a:pt x="1074" y="1977"/>
                  <a:pt x="1075" y="1979"/>
                  <a:pt x="1076" y="1980"/>
                </a:cubicBezTo>
                <a:close/>
                <a:moveTo>
                  <a:pt x="1074" y="1974"/>
                </a:moveTo>
                <a:cubicBezTo>
                  <a:pt x="1067" y="1974"/>
                  <a:pt x="1067" y="1974"/>
                  <a:pt x="1067" y="1974"/>
                </a:cubicBezTo>
                <a:cubicBezTo>
                  <a:pt x="1067" y="1974"/>
                  <a:pt x="1067" y="1974"/>
                  <a:pt x="1067" y="1974"/>
                </a:cubicBezTo>
                <a:cubicBezTo>
                  <a:pt x="1069" y="1974"/>
                  <a:pt x="1071" y="1972"/>
                  <a:pt x="1072" y="1970"/>
                </a:cubicBezTo>
                <a:cubicBezTo>
                  <a:pt x="1075" y="1970"/>
                  <a:pt x="1075" y="1970"/>
                  <a:pt x="1075" y="1970"/>
                </a:cubicBezTo>
                <a:cubicBezTo>
                  <a:pt x="1074" y="1971"/>
                  <a:pt x="1074" y="1973"/>
                  <a:pt x="1074" y="1974"/>
                </a:cubicBezTo>
                <a:close/>
                <a:moveTo>
                  <a:pt x="1068" y="1984"/>
                </a:moveTo>
                <a:cubicBezTo>
                  <a:pt x="1068" y="1983"/>
                  <a:pt x="1068" y="1982"/>
                  <a:pt x="1069" y="1981"/>
                </a:cubicBezTo>
                <a:cubicBezTo>
                  <a:pt x="1076" y="1982"/>
                  <a:pt x="1076" y="1982"/>
                  <a:pt x="1076" y="1982"/>
                </a:cubicBezTo>
                <a:cubicBezTo>
                  <a:pt x="1075" y="1983"/>
                  <a:pt x="1074" y="1984"/>
                  <a:pt x="1074" y="1986"/>
                </a:cubicBezTo>
                <a:cubicBezTo>
                  <a:pt x="1067" y="1985"/>
                  <a:pt x="1067" y="1985"/>
                  <a:pt x="1067" y="1985"/>
                </a:cubicBezTo>
                <a:cubicBezTo>
                  <a:pt x="1067" y="1985"/>
                  <a:pt x="1067" y="1984"/>
                  <a:pt x="1068" y="1984"/>
                </a:cubicBezTo>
                <a:close/>
                <a:moveTo>
                  <a:pt x="1047" y="2057"/>
                </a:moveTo>
                <a:cubicBezTo>
                  <a:pt x="1075" y="2058"/>
                  <a:pt x="1075" y="2058"/>
                  <a:pt x="1075" y="2058"/>
                </a:cubicBezTo>
                <a:cubicBezTo>
                  <a:pt x="1074" y="2059"/>
                  <a:pt x="1074" y="2059"/>
                  <a:pt x="1074" y="2060"/>
                </a:cubicBezTo>
                <a:cubicBezTo>
                  <a:pt x="1073" y="2061"/>
                  <a:pt x="1073" y="2063"/>
                  <a:pt x="1073" y="2064"/>
                </a:cubicBezTo>
                <a:cubicBezTo>
                  <a:pt x="1049" y="2063"/>
                  <a:pt x="1049" y="2063"/>
                  <a:pt x="1049" y="2063"/>
                </a:cubicBezTo>
                <a:cubicBezTo>
                  <a:pt x="1049" y="2063"/>
                  <a:pt x="1049" y="2063"/>
                  <a:pt x="1049" y="2062"/>
                </a:cubicBezTo>
                <a:cubicBezTo>
                  <a:pt x="1049" y="2061"/>
                  <a:pt x="1048" y="2059"/>
                  <a:pt x="1047" y="2057"/>
                </a:cubicBezTo>
                <a:close/>
                <a:moveTo>
                  <a:pt x="1046" y="2055"/>
                </a:moveTo>
                <a:cubicBezTo>
                  <a:pt x="1045" y="2055"/>
                  <a:pt x="1045" y="2055"/>
                  <a:pt x="1044" y="2054"/>
                </a:cubicBezTo>
                <a:cubicBezTo>
                  <a:pt x="1045" y="2054"/>
                  <a:pt x="1046" y="2053"/>
                  <a:pt x="1047" y="2051"/>
                </a:cubicBezTo>
                <a:cubicBezTo>
                  <a:pt x="1077" y="2052"/>
                  <a:pt x="1077" y="2052"/>
                  <a:pt x="1077" y="2052"/>
                </a:cubicBezTo>
                <a:cubicBezTo>
                  <a:pt x="1078" y="2053"/>
                  <a:pt x="1078" y="2054"/>
                  <a:pt x="1079" y="2055"/>
                </a:cubicBezTo>
                <a:cubicBezTo>
                  <a:pt x="1079" y="2055"/>
                  <a:pt x="1078" y="2055"/>
                  <a:pt x="1077" y="2056"/>
                </a:cubicBezTo>
                <a:lnTo>
                  <a:pt x="1046" y="2055"/>
                </a:lnTo>
                <a:close/>
                <a:moveTo>
                  <a:pt x="1076" y="2050"/>
                </a:moveTo>
                <a:cubicBezTo>
                  <a:pt x="1048" y="2049"/>
                  <a:pt x="1048" y="2049"/>
                  <a:pt x="1048" y="2049"/>
                </a:cubicBezTo>
                <a:cubicBezTo>
                  <a:pt x="1048" y="2049"/>
                  <a:pt x="1049" y="2048"/>
                  <a:pt x="1049" y="2047"/>
                </a:cubicBezTo>
                <a:cubicBezTo>
                  <a:pt x="1049" y="2046"/>
                  <a:pt x="1049" y="2046"/>
                  <a:pt x="1049" y="2045"/>
                </a:cubicBezTo>
                <a:cubicBezTo>
                  <a:pt x="1076" y="2046"/>
                  <a:pt x="1076" y="2046"/>
                  <a:pt x="1076" y="2046"/>
                </a:cubicBezTo>
                <a:cubicBezTo>
                  <a:pt x="1076" y="2047"/>
                  <a:pt x="1076" y="2048"/>
                  <a:pt x="1076" y="2050"/>
                </a:cubicBezTo>
                <a:close/>
                <a:moveTo>
                  <a:pt x="1077" y="2043"/>
                </a:moveTo>
                <a:cubicBezTo>
                  <a:pt x="1049" y="2043"/>
                  <a:pt x="1049" y="2043"/>
                  <a:pt x="1049" y="2043"/>
                </a:cubicBezTo>
                <a:cubicBezTo>
                  <a:pt x="1049" y="2041"/>
                  <a:pt x="1048" y="2040"/>
                  <a:pt x="1047" y="2039"/>
                </a:cubicBezTo>
                <a:cubicBezTo>
                  <a:pt x="1079" y="2039"/>
                  <a:pt x="1079" y="2039"/>
                  <a:pt x="1079" y="2039"/>
                </a:cubicBezTo>
                <a:cubicBezTo>
                  <a:pt x="1079" y="2039"/>
                  <a:pt x="1079" y="2039"/>
                  <a:pt x="1079" y="2039"/>
                </a:cubicBezTo>
                <a:cubicBezTo>
                  <a:pt x="1079" y="2039"/>
                  <a:pt x="1079" y="2040"/>
                  <a:pt x="1080" y="2040"/>
                </a:cubicBezTo>
                <a:cubicBezTo>
                  <a:pt x="1078" y="2041"/>
                  <a:pt x="1077" y="2042"/>
                  <a:pt x="1077" y="2043"/>
                </a:cubicBezTo>
                <a:close/>
                <a:moveTo>
                  <a:pt x="1047" y="2037"/>
                </a:moveTo>
                <a:cubicBezTo>
                  <a:pt x="1049" y="2036"/>
                  <a:pt x="1050" y="2035"/>
                  <a:pt x="1051" y="2033"/>
                </a:cubicBezTo>
                <a:cubicBezTo>
                  <a:pt x="1076" y="2033"/>
                  <a:pt x="1076" y="2033"/>
                  <a:pt x="1076" y="2033"/>
                </a:cubicBezTo>
                <a:cubicBezTo>
                  <a:pt x="1076" y="2035"/>
                  <a:pt x="1076" y="2036"/>
                  <a:pt x="1077" y="2037"/>
                </a:cubicBezTo>
                <a:lnTo>
                  <a:pt x="1047" y="2037"/>
                </a:lnTo>
                <a:close/>
                <a:moveTo>
                  <a:pt x="1052" y="2031"/>
                </a:moveTo>
                <a:cubicBezTo>
                  <a:pt x="1052" y="2031"/>
                  <a:pt x="1052" y="2030"/>
                  <a:pt x="1052" y="2030"/>
                </a:cubicBezTo>
                <a:cubicBezTo>
                  <a:pt x="1052" y="2029"/>
                  <a:pt x="1052" y="2029"/>
                  <a:pt x="1052" y="2028"/>
                </a:cubicBezTo>
                <a:cubicBezTo>
                  <a:pt x="1077" y="2028"/>
                  <a:pt x="1077" y="2028"/>
                  <a:pt x="1077" y="2028"/>
                </a:cubicBezTo>
                <a:cubicBezTo>
                  <a:pt x="1076" y="2029"/>
                  <a:pt x="1076" y="2030"/>
                  <a:pt x="1076" y="2031"/>
                </a:cubicBezTo>
                <a:lnTo>
                  <a:pt x="1052" y="2031"/>
                </a:lnTo>
                <a:close/>
                <a:moveTo>
                  <a:pt x="1052" y="2026"/>
                </a:moveTo>
                <a:cubicBezTo>
                  <a:pt x="1051" y="2024"/>
                  <a:pt x="1051" y="2023"/>
                  <a:pt x="1050" y="2022"/>
                </a:cubicBezTo>
                <a:cubicBezTo>
                  <a:pt x="1050" y="2022"/>
                  <a:pt x="1051" y="2022"/>
                  <a:pt x="1051" y="2022"/>
                </a:cubicBezTo>
                <a:cubicBezTo>
                  <a:pt x="1051" y="2022"/>
                  <a:pt x="1051" y="2022"/>
                  <a:pt x="1051" y="2022"/>
                </a:cubicBezTo>
                <a:cubicBezTo>
                  <a:pt x="1075" y="2023"/>
                  <a:pt x="1075" y="2023"/>
                  <a:pt x="1075" y="2023"/>
                </a:cubicBezTo>
                <a:cubicBezTo>
                  <a:pt x="1076" y="2024"/>
                  <a:pt x="1078" y="2026"/>
                  <a:pt x="1080" y="2026"/>
                </a:cubicBezTo>
                <a:cubicBezTo>
                  <a:pt x="1080" y="2026"/>
                  <a:pt x="1079" y="2026"/>
                  <a:pt x="1079" y="2026"/>
                </a:cubicBezTo>
                <a:lnTo>
                  <a:pt x="1052" y="2026"/>
                </a:lnTo>
                <a:close/>
                <a:moveTo>
                  <a:pt x="1074" y="2015"/>
                </a:moveTo>
                <a:cubicBezTo>
                  <a:pt x="1058" y="2015"/>
                  <a:pt x="1058" y="2015"/>
                  <a:pt x="1058" y="2015"/>
                </a:cubicBezTo>
                <a:cubicBezTo>
                  <a:pt x="1058" y="2015"/>
                  <a:pt x="1058" y="2015"/>
                  <a:pt x="1058" y="2015"/>
                </a:cubicBezTo>
                <a:cubicBezTo>
                  <a:pt x="1058" y="2013"/>
                  <a:pt x="1058" y="2012"/>
                  <a:pt x="1058" y="2010"/>
                </a:cubicBezTo>
                <a:cubicBezTo>
                  <a:pt x="1077" y="2010"/>
                  <a:pt x="1077" y="2010"/>
                  <a:pt x="1077" y="2010"/>
                </a:cubicBezTo>
                <a:cubicBezTo>
                  <a:pt x="1078" y="2011"/>
                  <a:pt x="1079" y="2011"/>
                  <a:pt x="1079" y="2011"/>
                </a:cubicBezTo>
                <a:cubicBezTo>
                  <a:pt x="1076" y="2011"/>
                  <a:pt x="1075" y="2013"/>
                  <a:pt x="1074" y="2015"/>
                </a:cubicBezTo>
                <a:close/>
                <a:moveTo>
                  <a:pt x="1064" y="1993"/>
                </a:moveTo>
                <a:cubicBezTo>
                  <a:pt x="1074" y="1993"/>
                  <a:pt x="1074" y="1993"/>
                  <a:pt x="1074" y="1993"/>
                </a:cubicBezTo>
                <a:cubicBezTo>
                  <a:pt x="1074" y="1994"/>
                  <a:pt x="1075" y="1996"/>
                  <a:pt x="1076" y="1996"/>
                </a:cubicBezTo>
                <a:cubicBezTo>
                  <a:pt x="1065" y="1996"/>
                  <a:pt x="1065" y="1996"/>
                  <a:pt x="1065" y="1996"/>
                </a:cubicBezTo>
                <a:cubicBezTo>
                  <a:pt x="1065" y="1995"/>
                  <a:pt x="1065" y="1994"/>
                  <a:pt x="1064" y="1993"/>
                </a:cubicBezTo>
                <a:close/>
                <a:moveTo>
                  <a:pt x="1073" y="1988"/>
                </a:moveTo>
                <a:cubicBezTo>
                  <a:pt x="1073" y="1989"/>
                  <a:pt x="1073" y="1990"/>
                  <a:pt x="1073" y="1991"/>
                </a:cubicBezTo>
                <a:cubicBezTo>
                  <a:pt x="1073" y="1991"/>
                  <a:pt x="1073" y="1991"/>
                  <a:pt x="1073" y="1991"/>
                </a:cubicBezTo>
                <a:cubicBezTo>
                  <a:pt x="1064" y="1991"/>
                  <a:pt x="1064" y="1991"/>
                  <a:pt x="1064" y="1991"/>
                </a:cubicBezTo>
                <a:cubicBezTo>
                  <a:pt x="1063" y="1990"/>
                  <a:pt x="1063" y="1989"/>
                  <a:pt x="1062" y="1989"/>
                </a:cubicBezTo>
                <a:cubicBezTo>
                  <a:pt x="1063" y="1988"/>
                  <a:pt x="1064" y="1988"/>
                  <a:pt x="1065" y="1987"/>
                </a:cubicBezTo>
                <a:lnTo>
                  <a:pt x="1073" y="1988"/>
                </a:lnTo>
                <a:close/>
                <a:moveTo>
                  <a:pt x="1064" y="1998"/>
                </a:moveTo>
                <a:cubicBezTo>
                  <a:pt x="1064" y="1998"/>
                  <a:pt x="1064" y="1998"/>
                  <a:pt x="1064" y="1998"/>
                </a:cubicBezTo>
                <a:cubicBezTo>
                  <a:pt x="1075" y="1998"/>
                  <a:pt x="1075" y="1998"/>
                  <a:pt x="1075" y="1998"/>
                </a:cubicBezTo>
                <a:cubicBezTo>
                  <a:pt x="1074" y="1999"/>
                  <a:pt x="1073" y="2000"/>
                  <a:pt x="1073" y="2002"/>
                </a:cubicBezTo>
                <a:cubicBezTo>
                  <a:pt x="1062" y="2002"/>
                  <a:pt x="1062" y="2002"/>
                  <a:pt x="1062" y="2002"/>
                </a:cubicBezTo>
                <a:cubicBezTo>
                  <a:pt x="1063" y="2001"/>
                  <a:pt x="1064" y="1999"/>
                  <a:pt x="1064" y="1998"/>
                </a:cubicBezTo>
                <a:close/>
                <a:moveTo>
                  <a:pt x="1073" y="2004"/>
                </a:moveTo>
                <a:cubicBezTo>
                  <a:pt x="1073" y="2004"/>
                  <a:pt x="1073" y="2004"/>
                  <a:pt x="1073" y="2004"/>
                </a:cubicBezTo>
                <a:cubicBezTo>
                  <a:pt x="1073" y="2006"/>
                  <a:pt x="1074" y="2007"/>
                  <a:pt x="1074" y="2008"/>
                </a:cubicBezTo>
                <a:cubicBezTo>
                  <a:pt x="1058" y="2008"/>
                  <a:pt x="1058" y="2008"/>
                  <a:pt x="1058" y="2008"/>
                </a:cubicBezTo>
                <a:cubicBezTo>
                  <a:pt x="1057" y="2007"/>
                  <a:pt x="1057" y="2006"/>
                  <a:pt x="1057" y="2005"/>
                </a:cubicBezTo>
                <a:cubicBezTo>
                  <a:pt x="1058" y="2005"/>
                  <a:pt x="1059" y="2005"/>
                  <a:pt x="1060" y="2004"/>
                </a:cubicBezTo>
                <a:lnTo>
                  <a:pt x="1073" y="2004"/>
                </a:lnTo>
                <a:close/>
                <a:moveTo>
                  <a:pt x="1057" y="2017"/>
                </a:moveTo>
                <a:cubicBezTo>
                  <a:pt x="1074" y="2017"/>
                  <a:pt x="1074" y="2017"/>
                  <a:pt x="1074" y="2017"/>
                </a:cubicBezTo>
                <a:cubicBezTo>
                  <a:pt x="1074" y="2017"/>
                  <a:pt x="1074" y="2017"/>
                  <a:pt x="1074" y="2018"/>
                </a:cubicBezTo>
                <a:cubicBezTo>
                  <a:pt x="1074" y="2018"/>
                  <a:pt x="1074" y="2019"/>
                  <a:pt x="1074" y="2020"/>
                </a:cubicBezTo>
                <a:cubicBezTo>
                  <a:pt x="1054" y="2020"/>
                  <a:pt x="1054" y="2020"/>
                  <a:pt x="1054" y="2020"/>
                </a:cubicBezTo>
                <a:cubicBezTo>
                  <a:pt x="1055" y="2019"/>
                  <a:pt x="1056" y="2018"/>
                  <a:pt x="1057" y="2017"/>
                </a:cubicBezTo>
                <a:close/>
                <a:moveTo>
                  <a:pt x="1055" y="2013"/>
                </a:moveTo>
                <a:cubicBezTo>
                  <a:pt x="1054" y="2014"/>
                  <a:pt x="1054" y="2014"/>
                  <a:pt x="1054" y="2015"/>
                </a:cubicBezTo>
                <a:cubicBezTo>
                  <a:pt x="1054" y="2015"/>
                  <a:pt x="1054" y="2015"/>
                  <a:pt x="1054" y="2015"/>
                </a:cubicBezTo>
                <a:cubicBezTo>
                  <a:pt x="1054" y="2015"/>
                  <a:pt x="1054" y="2015"/>
                  <a:pt x="1054" y="2015"/>
                </a:cubicBezTo>
                <a:cubicBezTo>
                  <a:pt x="1052" y="2018"/>
                  <a:pt x="1049" y="2019"/>
                  <a:pt x="1046" y="2018"/>
                </a:cubicBezTo>
                <a:cubicBezTo>
                  <a:pt x="1047" y="2015"/>
                  <a:pt x="1050" y="2006"/>
                  <a:pt x="1050" y="2005"/>
                </a:cubicBezTo>
                <a:cubicBezTo>
                  <a:pt x="1052" y="2006"/>
                  <a:pt x="1053" y="2006"/>
                  <a:pt x="1054" y="2007"/>
                </a:cubicBezTo>
                <a:cubicBezTo>
                  <a:pt x="1055" y="2009"/>
                  <a:pt x="1055" y="2011"/>
                  <a:pt x="1055" y="2013"/>
                </a:cubicBezTo>
                <a:close/>
                <a:moveTo>
                  <a:pt x="1048" y="2025"/>
                </a:moveTo>
                <a:cubicBezTo>
                  <a:pt x="1049" y="2026"/>
                  <a:pt x="1049" y="2028"/>
                  <a:pt x="1049" y="2029"/>
                </a:cubicBezTo>
                <a:cubicBezTo>
                  <a:pt x="1049" y="2033"/>
                  <a:pt x="1046" y="2035"/>
                  <a:pt x="1043" y="2034"/>
                </a:cubicBezTo>
                <a:cubicBezTo>
                  <a:pt x="1044" y="2031"/>
                  <a:pt x="1044" y="2027"/>
                  <a:pt x="1045" y="2023"/>
                </a:cubicBezTo>
                <a:cubicBezTo>
                  <a:pt x="1046" y="2023"/>
                  <a:pt x="1047" y="2024"/>
                  <a:pt x="1048" y="2025"/>
                </a:cubicBezTo>
                <a:close/>
                <a:moveTo>
                  <a:pt x="1046" y="2041"/>
                </a:moveTo>
                <a:cubicBezTo>
                  <a:pt x="1046" y="2044"/>
                  <a:pt x="1046" y="2046"/>
                  <a:pt x="1045" y="2048"/>
                </a:cubicBezTo>
                <a:cubicBezTo>
                  <a:pt x="1045" y="2050"/>
                  <a:pt x="1043" y="2052"/>
                  <a:pt x="1041" y="2052"/>
                </a:cubicBezTo>
                <a:cubicBezTo>
                  <a:pt x="1041" y="2048"/>
                  <a:pt x="1042" y="2043"/>
                  <a:pt x="1042" y="2039"/>
                </a:cubicBezTo>
                <a:cubicBezTo>
                  <a:pt x="1044" y="2039"/>
                  <a:pt x="1045" y="2040"/>
                  <a:pt x="1046" y="2041"/>
                </a:cubicBezTo>
                <a:close/>
                <a:moveTo>
                  <a:pt x="1046" y="2062"/>
                </a:moveTo>
                <a:cubicBezTo>
                  <a:pt x="1046" y="2064"/>
                  <a:pt x="1045" y="2067"/>
                  <a:pt x="1042" y="2068"/>
                </a:cubicBezTo>
                <a:cubicBezTo>
                  <a:pt x="1042" y="2065"/>
                  <a:pt x="1041" y="2061"/>
                  <a:pt x="1041" y="2057"/>
                </a:cubicBezTo>
                <a:cubicBezTo>
                  <a:pt x="1045" y="2057"/>
                  <a:pt x="1046" y="2061"/>
                  <a:pt x="1046" y="2062"/>
                </a:cubicBezTo>
                <a:close/>
                <a:moveTo>
                  <a:pt x="1050" y="2073"/>
                </a:moveTo>
                <a:cubicBezTo>
                  <a:pt x="1052" y="2076"/>
                  <a:pt x="1052" y="2080"/>
                  <a:pt x="1050" y="2083"/>
                </a:cubicBezTo>
                <a:cubicBezTo>
                  <a:pt x="1048" y="2080"/>
                  <a:pt x="1045" y="2077"/>
                  <a:pt x="1044" y="2072"/>
                </a:cubicBezTo>
                <a:cubicBezTo>
                  <a:pt x="1046" y="2071"/>
                  <a:pt x="1049" y="2072"/>
                  <a:pt x="1050" y="2073"/>
                </a:cubicBezTo>
                <a:close/>
                <a:moveTo>
                  <a:pt x="1050" y="2070"/>
                </a:moveTo>
                <a:cubicBezTo>
                  <a:pt x="1049" y="2069"/>
                  <a:pt x="1048" y="2069"/>
                  <a:pt x="1047" y="2069"/>
                </a:cubicBezTo>
                <a:cubicBezTo>
                  <a:pt x="1047" y="2068"/>
                  <a:pt x="1048" y="2067"/>
                  <a:pt x="1048" y="2065"/>
                </a:cubicBezTo>
                <a:cubicBezTo>
                  <a:pt x="1074" y="2066"/>
                  <a:pt x="1074" y="2066"/>
                  <a:pt x="1074" y="2066"/>
                </a:cubicBezTo>
                <a:cubicBezTo>
                  <a:pt x="1074" y="2067"/>
                  <a:pt x="1075" y="2069"/>
                  <a:pt x="1077" y="2070"/>
                </a:cubicBezTo>
                <a:cubicBezTo>
                  <a:pt x="1076" y="2069"/>
                  <a:pt x="1074" y="2070"/>
                  <a:pt x="1073" y="2070"/>
                </a:cubicBezTo>
                <a:lnTo>
                  <a:pt x="1050" y="2070"/>
                </a:lnTo>
                <a:close/>
                <a:moveTo>
                  <a:pt x="1071" y="2075"/>
                </a:moveTo>
                <a:cubicBezTo>
                  <a:pt x="1072" y="2074"/>
                  <a:pt x="1075" y="2071"/>
                  <a:pt x="1078" y="2073"/>
                </a:cubicBezTo>
                <a:cubicBezTo>
                  <a:pt x="1077" y="2077"/>
                  <a:pt x="1075" y="2081"/>
                  <a:pt x="1071" y="2083"/>
                </a:cubicBezTo>
                <a:cubicBezTo>
                  <a:pt x="1069" y="2080"/>
                  <a:pt x="1070" y="2077"/>
                  <a:pt x="1071" y="2075"/>
                </a:cubicBezTo>
                <a:close/>
                <a:moveTo>
                  <a:pt x="1077" y="2061"/>
                </a:moveTo>
                <a:cubicBezTo>
                  <a:pt x="1077" y="2059"/>
                  <a:pt x="1079" y="2057"/>
                  <a:pt x="1082" y="2058"/>
                </a:cubicBezTo>
                <a:cubicBezTo>
                  <a:pt x="1081" y="2061"/>
                  <a:pt x="1081" y="2065"/>
                  <a:pt x="1080" y="2068"/>
                </a:cubicBezTo>
                <a:cubicBezTo>
                  <a:pt x="1077" y="2067"/>
                  <a:pt x="1076" y="2064"/>
                  <a:pt x="1077" y="2061"/>
                </a:cubicBezTo>
                <a:close/>
                <a:moveTo>
                  <a:pt x="1079" y="2046"/>
                </a:moveTo>
                <a:cubicBezTo>
                  <a:pt x="1079" y="2042"/>
                  <a:pt x="1082" y="2042"/>
                  <a:pt x="1082" y="2042"/>
                </a:cubicBezTo>
                <a:cubicBezTo>
                  <a:pt x="1082" y="2045"/>
                  <a:pt x="1082" y="2052"/>
                  <a:pt x="1082" y="2053"/>
                </a:cubicBezTo>
                <a:cubicBezTo>
                  <a:pt x="1081" y="2053"/>
                  <a:pt x="1078" y="2050"/>
                  <a:pt x="1079" y="2046"/>
                </a:cubicBezTo>
                <a:close/>
                <a:moveTo>
                  <a:pt x="1079" y="2033"/>
                </a:moveTo>
                <a:cubicBezTo>
                  <a:pt x="1079" y="2031"/>
                  <a:pt x="1079" y="2028"/>
                  <a:pt x="1082" y="2028"/>
                </a:cubicBezTo>
                <a:cubicBezTo>
                  <a:pt x="1082" y="2031"/>
                  <a:pt x="1082" y="2034"/>
                  <a:pt x="1082" y="2037"/>
                </a:cubicBezTo>
                <a:cubicBezTo>
                  <a:pt x="1080" y="2037"/>
                  <a:pt x="1079" y="2035"/>
                  <a:pt x="1079" y="2033"/>
                </a:cubicBezTo>
                <a:close/>
                <a:moveTo>
                  <a:pt x="1079" y="2021"/>
                </a:moveTo>
                <a:cubicBezTo>
                  <a:pt x="1078" y="2020"/>
                  <a:pt x="1077" y="2019"/>
                  <a:pt x="1077" y="2017"/>
                </a:cubicBezTo>
                <a:cubicBezTo>
                  <a:pt x="1077" y="2015"/>
                  <a:pt x="1078" y="2014"/>
                  <a:pt x="1080" y="2013"/>
                </a:cubicBezTo>
                <a:cubicBezTo>
                  <a:pt x="1080" y="2013"/>
                  <a:pt x="1081" y="2013"/>
                  <a:pt x="1081" y="2013"/>
                </a:cubicBezTo>
                <a:cubicBezTo>
                  <a:pt x="1081" y="2016"/>
                  <a:pt x="1082" y="2019"/>
                  <a:pt x="1082" y="2022"/>
                </a:cubicBezTo>
                <a:cubicBezTo>
                  <a:pt x="1081" y="2022"/>
                  <a:pt x="1080" y="2022"/>
                  <a:pt x="1079" y="2021"/>
                </a:cubicBezTo>
                <a:close/>
                <a:moveTo>
                  <a:pt x="1079" y="2007"/>
                </a:moveTo>
                <a:cubicBezTo>
                  <a:pt x="1077" y="2007"/>
                  <a:pt x="1077" y="2005"/>
                  <a:pt x="1076" y="2004"/>
                </a:cubicBezTo>
                <a:cubicBezTo>
                  <a:pt x="1076" y="2003"/>
                  <a:pt x="1077" y="2001"/>
                  <a:pt x="1077" y="2000"/>
                </a:cubicBezTo>
                <a:cubicBezTo>
                  <a:pt x="1078" y="1999"/>
                  <a:pt x="1079" y="1999"/>
                  <a:pt x="1080" y="1998"/>
                </a:cubicBezTo>
                <a:cubicBezTo>
                  <a:pt x="1081" y="2001"/>
                  <a:pt x="1081" y="2004"/>
                  <a:pt x="1081" y="2007"/>
                </a:cubicBezTo>
                <a:cubicBezTo>
                  <a:pt x="1080" y="2008"/>
                  <a:pt x="1079" y="2008"/>
                  <a:pt x="1079" y="2007"/>
                </a:cubicBezTo>
                <a:close/>
                <a:moveTo>
                  <a:pt x="1078" y="1994"/>
                </a:moveTo>
                <a:cubicBezTo>
                  <a:pt x="1076" y="1993"/>
                  <a:pt x="1076" y="1991"/>
                  <a:pt x="1076" y="1990"/>
                </a:cubicBezTo>
                <a:cubicBezTo>
                  <a:pt x="1076" y="1986"/>
                  <a:pt x="1078" y="1984"/>
                  <a:pt x="1080" y="1982"/>
                </a:cubicBezTo>
                <a:cubicBezTo>
                  <a:pt x="1080" y="1986"/>
                  <a:pt x="1080" y="1990"/>
                  <a:pt x="1080" y="1994"/>
                </a:cubicBezTo>
                <a:cubicBezTo>
                  <a:pt x="1079" y="1994"/>
                  <a:pt x="1079" y="1994"/>
                  <a:pt x="1078" y="1994"/>
                </a:cubicBezTo>
                <a:close/>
                <a:moveTo>
                  <a:pt x="1080" y="1937"/>
                </a:moveTo>
                <a:cubicBezTo>
                  <a:pt x="1079" y="1937"/>
                  <a:pt x="1079" y="1936"/>
                  <a:pt x="1078" y="1936"/>
                </a:cubicBezTo>
                <a:cubicBezTo>
                  <a:pt x="1079" y="1935"/>
                  <a:pt x="1079" y="1934"/>
                  <a:pt x="1080" y="1932"/>
                </a:cubicBezTo>
                <a:cubicBezTo>
                  <a:pt x="1080" y="1934"/>
                  <a:pt x="1080" y="1935"/>
                  <a:pt x="1080" y="1937"/>
                </a:cubicBezTo>
                <a:close/>
                <a:moveTo>
                  <a:pt x="1078" y="1944"/>
                </a:moveTo>
                <a:cubicBezTo>
                  <a:pt x="1077" y="1947"/>
                  <a:pt x="1075" y="1947"/>
                  <a:pt x="1074" y="1947"/>
                </a:cubicBezTo>
                <a:cubicBezTo>
                  <a:pt x="1075" y="1944"/>
                  <a:pt x="1077" y="1941"/>
                  <a:pt x="1078" y="1938"/>
                </a:cubicBezTo>
                <a:cubicBezTo>
                  <a:pt x="1078" y="1938"/>
                  <a:pt x="1080" y="1941"/>
                  <a:pt x="1078" y="1944"/>
                </a:cubicBezTo>
                <a:close/>
                <a:moveTo>
                  <a:pt x="1075" y="1957"/>
                </a:moveTo>
                <a:cubicBezTo>
                  <a:pt x="1075" y="1957"/>
                  <a:pt x="1076" y="1958"/>
                  <a:pt x="1076" y="1958"/>
                </a:cubicBezTo>
                <a:cubicBezTo>
                  <a:pt x="1075" y="1960"/>
                  <a:pt x="1074" y="1962"/>
                  <a:pt x="1074" y="1964"/>
                </a:cubicBezTo>
                <a:cubicBezTo>
                  <a:pt x="1073" y="1965"/>
                  <a:pt x="1074" y="1967"/>
                  <a:pt x="1075" y="1968"/>
                </a:cubicBezTo>
                <a:cubicBezTo>
                  <a:pt x="1073" y="1968"/>
                  <a:pt x="1073" y="1968"/>
                  <a:pt x="1073" y="1968"/>
                </a:cubicBezTo>
                <a:cubicBezTo>
                  <a:pt x="1074" y="1962"/>
                  <a:pt x="1071" y="1960"/>
                  <a:pt x="1071" y="1960"/>
                </a:cubicBezTo>
                <a:cubicBezTo>
                  <a:pt x="1072" y="1959"/>
                  <a:pt x="1074" y="1958"/>
                  <a:pt x="1075" y="1957"/>
                </a:cubicBezTo>
                <a:close/>
                <a:moveTo>
                  <a:pt x="1074" y="1954"/>
                </a:moveTo>
                <a:cubicBezTo>
                  <a:pt x="1073" y="1956"/>
                  <a:pt x="1071" y="1957"/>
                  <a:pt x="1070" y="1957"/>
                </a:cubicBezTo>
                <a:cubicBezTo>
                  <a:pt x="1071" y="1955"/>
                  <a:pt x="1072" y="1953"/>
                  <a:pt x="1073" y="1950"/>
                </a:cubicBezTo>
                <a:cubicBezTo>
                  <a:pt x="1073" y="1951"/>
                  <a:pt x="1073" y="1951"/>
                  <a:pt x="1073" y="1951"/>
                </a:cubicBezTo>
                <a:cubicBezTo>
                  <a:pt x="1074" y="1952"/>
                  <a:pt x="1074" y="1954"/>
                  <a:pt x="1074" y="1954"/>
                </a:cubicBezTo>
                <a:close/>
                <a:moveTo>
                  <a:pt x="1070" y="1963"/>
                </a:moveTo>
                <a:cubicBezTo>
                  <a:pt x="1071" y="1964"/>
                  <a:pt x="1071" y="1966"/>
                  <a:pt x="1070" y="1968"/>
                </a:cubicBezTo>
                <a:cubicBezTo>
                  <a:pt x="1070" y="1970"/>
                  <a:pt x="1068" y="1970"/>
                  <a:pt x="1066" y="1971"/>
                </a:cubicBezTo>
                <a:cubicBezTo>
                  <a:pt x="1066" y="1971"/>
                  <a:pt x="1065" y="1970"/>
                  <a:pt x="1064" y="1970"/>
                </a:cubicBezTo>
                <a:cubicBezTo>
                  <a:pt x="1065" y="1967"/>
                  <a:pt x="1067" y="1964"/>
                  <a:pt x="1068" y="1961"/>
                </a:cubicBezTo>
                <a:cubicBezTo>
                  <a:pt x="1069" y="1962"/>
                  <a:pt x="1069" y="1962"/>
                  <a:pt x="1070" y="1963"/>
                </a:cubicBezTo>
                <a:close/>
                <a:moveTo>
                  <a:pt x="1068" y="1942"/>
                </a:moveTo>
                <a:cubicBezTo>
                  <a:pt x="1058" y="1939"/>
                  <a:pt x="1058" y="1939"/>
                  <a:pt x="1058" y="1939"/>
                </a:cubicBezTo>
                <a:cubicBezTo>
                  <a:pt x="1058" y="1938"/>
                  <a:pt x="1058" y="1938"/>
                  <a:pt x="1058" y="1937"/>
                </a:cubicBezTo>
                <a:cubicBezTo>
                  <a:pt x="1059" y="1936"/>
                  <a:pt x="1060" y="1935"/>
                  <a:pt x="1062" y="1933"/>
                </a:cubicBezTo>
                <a:cubicBezTo>
                  <a:pt x="1070" y="1936"/>
                  <a:pt x="1070" y="1936"/>
                  <a:pt x="1070" y="1936"/>
                </a:cubicBezTo>
                <a:cubicBezTo>
                  <a:pt x="1069" y="1938"/>
                  <a:pt x="1068" y="1940"/>
                  <a:pt x="1068" y="1942"/>
                </a:cubicBezTo>
                <a:close/>
                <a:moveTo>
                  <a:pt x="1066" y="1946"/>
                </a:moveTo>
                <a:cubicBezTo>
                  <a:pt x="1065" y="1948"/>
                  <a:pt x="1064" y="1951"/>
                  <a:pt x="1063" y="1953"/>
                </a:cubicBezTo>
                <a:cubicBezTo>
                  <a:pt x="1053" y="1951"/>
                  <a:pt x="1053" y="1951"/>
                  <a:pt x="1053" y="1951"/>
                </a:cubicBezTo>
                <a:cubicBezTo>
                  <a:pt x="1054" y="1948"/>
                  <a:pt x="1055" y="1945"/>
                  <a:pt x="1056" y="1943"/>
                </a:cubicBezTo>
                <a:lnTo>
                  <a:pt x="1066" y="1946"/>
                </a:lnTo>
                <a:close/>
                <a:moveTo>
                  <a:pt x="1066" y="1977"/>
                </a:moveTo>
                <a:cubicBezTo>
                  <a:pt x="1066" y="1978"/>
                  <a:pt x="1066" y="1979"/>
                  <a:pt x="1066" y="1979"/>
                </a:cubicBezTo>
                <a:cubicBezTo>
                  <a:pt x="1066" y="1979"/>
                  <a:pt x="1066" y="1980"/>
                  <a:pt x="1066" y="1980"/>
                </a:cubicBezTo>
                <a:cubicBezTo>
                  <a:pt x="1065" y="1980"/>
                  <a:pt x="1065" y="1981"/>
                  <a:pt x="1065" y="1982"/>
                </a:cubicBezTo>
                <a:cubicBezTo>
                  <a:pt x="1064" y="1984"/>
                  <a:pt x="1063" y="1985"/>
                  <a:pt x="1061" y="1986"/>
                </a:cubicBezTo>
                <a:cubicBezTo>
                  <a:pt x="1060" y="1987"/>
                  <a:pt x="1059" y="1986"/>
                  <a:pt x="1058" y="1986"/>
                </a:cubicBezTo>
                <a:cubicBezTo>
                  <a:pt x="1059" y="1982"/>
                  <a:pt x="1061" y="1978"/>
                  <a:pt x="1062" y="1974"/>
                </a:cubicBezTo>
                <a:cubicBezTo>
                  <a:pt x="1064" y="1975"/>
                  <a:pt x="1065" y="1975"/>
                  <a:pt x="1066" y="1977"/>
                </a:cubicBezTo>
                <a:close/>
                <a:moveTo>
                  <a:pt x="1061" y="1992"/>
                </a:moveTo>
                <a:cubicBezTo>
                  <a:pt x="1062" y="1994"/>
                  <a:pt x="1061" y="1996"/>
                  <a:pt x="1061" y="1997"/>
                </a:cubicBezTo>
                <a:cubicBezTo>
                  <a:pt x="1060" y="1999"/>
                  <a:pt x="1059" y="2001"/>
                  <a:pt x="1057" y="2001"/>
                </a:cubicBezTo>
                <a:cubicBezTo>
                  <a:pt x="1055" y="2003"/>
                  <a:pt x="1053" y="2001"/>
                  <a:pt x="1051" y="2001"/>
                </a:cubicBezTo>
                <a:cubicBezTo>
                  <a:pt x="1053" y="1997"/>
                  <a:pt x="1054" y="1993"/>
                  <a:pt x="1056" y="1989"/>
                </a:cubicBezTo>
                <a:cubicBezTo>
                  <a:pt x="1058" y="1990"/>
                  <a:pt x="1060" y="1990"/>
                  <a:pt x="1061" y="1992"/>
                </a:cubicBezTo>
                <a:close/>
                <a:moveTo>
                  <a:pt x="1049" y="1985"/>
                </a:moveTo>
                <a:cubicBezTo>
                  <a:pt x="1038" y="1982"/>
                  <a:pt x="1038" y="1982"/>
                  <a:pt x="1038" y="1982"/>
                </a:cubicBezTo>
                <a:cubicBezTo>
                  <a:pt x="1039" y="1980"/>
                  <a:pt x="1040" y="1978"/>
                  <a:pt x="1041" y="1976"/>
                </a:cubicBezTo>
                <a:cubicBezTo>
                  <a:pt x="1052" y="1979"/>
                  <a:pt x="1052" y="1979"/>
                  <a:pt x="1052" y="1979"/>
                </a:cubicBezTo>
                <a:cubicBezTo>
                  <a:pt x="1051" y="1981"/>
                  <a:pt x="1050" y="1983"/>
                  <a:pt x="1049" y="1985"/>
                </a:cubicBezTo>
                <a:close/>
                <a:moveTo>
                  <a:pt x="1048" y="1989"/>
                </a:moveTo>
                <a:cubicBezTo>
                  <a:pt x="1047" y="1992"/>
                  <a:pt x="1045" y="1994"/>
                  <a:pt x="1044" y="1996"/>
                </a:cubicBezTo>
                <a:cubicBezTo>
                  <a:pt x="1032" y="1992"/>
                  <a:pt x="1032" y="1992"/>
                  <a:pt x="1032" y="1992"/>
                </a:cubicBezTo>
                <a:cubicBezTo>
                  <a:pt x="1033" y="1990"/>
                  <a:pt x="1034" y="1988"/>
                  <a:pt x="1036" y="1986"/>
                </a:cubicBezTo>
                <a:lnTo>
                  <a:pt x="1048" y="1989"/>
                </a:lnTo>
                <a:close/>
                <a:moveTo>
                  <a:pt x="1043" y="2000"/>
                </a:moveTo>
                <a:cubicBezTo>
                  <a:pt x="1041" y="2003"/>
                  <a:pt x="1040" y="2005"/>
                  <a:pt x="1039" y="2007"/>
                </a:cubicBezTo>
                <a:cubicBezTo>
                  <a:pt x="1025" y="2004"/>
                  <a:pt x="1025" y="2004"/>
                  <a:pt x="1025" y="2004"/>
                </a:cubicBezTo>
                <a:cubicBezTo>
                  <a:pt x="1027" y="2001"/>
                  <a:pt x="1028" y="1999"/>
                  <a:pt x="1029" y="1996"/>
                </a:cubicBezTo>
                <a:lnTo>
                  <a:pt x="1043" y="2000"/>
                </a:lnTo>
                <a:close/>
                <a:moveTo>
                  <a:pt x="1037" y="2011"/>
                </a:moveTo>
                <a:cubicBezTo>
                  <a:pt x="1036" y="2014"/>
                  <a:pt x="1034" y="2016"/>
                  <a:pt x="1033" y="2018"/>
                </a:cubicBezTo>
                <a:cubicBezTo>
                  <a:pt x="1019" y="2013"/>
                  <a:pt x="1019" y="2013"/>
                  <a:pt x="1019" y="2013"/>
                </a:cubicBezTo>
                <a:cubicBezTo>
                  <a:pt x="1021" y="2011"/>
                  <a:pt x="1022" y="2009"/>
                  <a:pt x="1023" y="2007"/>
                </a:cubicBezTo>
                <a:lnTo>
                  <a:pt x="1037" y="2011"/>
                </a:lnTo>
                <a:close/>
                <a:moveTo>
                  <a:pt x="1060" y="2098"/>
                </a:moveTo>
                <a:cubicBezTo>
                  <a:pt x="1062" y="2098"/>
                  <a:pt x="1063" y="2098"/>
                  <a:pt x="1065" y="2098"/>
                </a:cubicBezTo>
                <a:cubicBezTo>
                  <a:pt x="1066" y="2116"/>
                  <a:pt x="1066" y="2116"/>
                  <a:pt x="1066" y="2116"/>
                </a:cubicBezTo>
                <a:cubicBezTo>
                  <a:pt x="1065" y="2116"/>
                  <a:pt x="1065" y="2117"/>
                  <a:pt x="1064" y="2118"/>
                </a:cubicBezTo>
                <a:cubicBezTo>
                  <a:pt x="1045" y="2116"/>
                  <a:pt x="1045" y="2116"/>
                  <a:pt x="1045" y="2116"/>
                </a:cubicBezTo>
                <a:cubicBezTo>
                  <a:pt x="1041" y="2109"/>
                  <a:pt x="1038" y="2101"/>
                  <a:pt x="1035" y="2093"/>
                </a:cubicBezTo>
                <a:cubicBezTo>
                  <a:pt x="1033" y="2087"/>
                  <a:pt x="1032" y="2080"/>
                  <a:pt x="1031" y="2073"/>
                </a:cubicBezTo>
                <a:cubicBezTo>
                  <a:pt x="1032" y="2070"/>
                  <a:pt x="1032" y="2068"/>
                  <a:pt x="1033" y="2066"/>
                </a:cubicBezTo>
                <a:cubicBezTo>
                  <a:pt x="1035" y="2081"/>
                  <a:pt x="1042" y="2094"/>
                  <a:pt x="1060" y="2098"/>
                </a:cubicBezTo>
                <a:close/>
                <a:moveTo>
                  <a:pt x="1050" y="2165"/>
                </a:moveTo>
                <a:cubicBezTo>
                  <a:pt x="1050" y="2164"/>
                  <a:pt x="1049" y="2163"/>
                  <a:pt x="1049" y="2163"/>
                </a:cubicBezTo>
                <a:cubicBezTo>
                  <a:pt x="1064" y="2152"/>
                  <a:pt x="1064" y="2152"/>
                  <a:pt x="1064" y="2152"/>
                </a:cubicBezTo>
                <a:cubicBezTo>
                  <a:pt x="1064" y="2153"/>
                  <a:pt x="1065" y="2153"/>
                  <a:pt x="1065" y="2154"/>
                </a:cubicBezTo>
                <a:lnTo>
                  <a:pt x="1050" y="2165"/>
                </a:lnTo>
                <a:close/>
                <a:moveTo>
                  <a:pt x="1066" y="2156"/>
                </a:moveTo>
                <a:cubicBezTo>
                  <a:pt x="1067" y="2157"/>
                  <a:pt x="1068" y="2158"/>
                  <a:pt x="1068" y="2159"/>
                </a:cubicBezTo>
                <a:cubicBezTo>
                  <a:pt x="1054" y="2169"/>
                  <a:pt x="1054" y="2169"/>
                  <a:pt x="1054" y="2169"/>
                </a:cubicBezTo>
                <a:cubicBezTo>
                  <a:pt x="1053" y="2168"/>
                  <a:pt x="1053" y="2167"/>
                  <a:pt x="1052" y="2166"/>
                </a:cubicBezTo>
                <a:lnTo>
                  <a:pt x="1066" y="2156"/>
                </a:lnTo>
                <a:close/>
                <a:moveTo>
                  <a:pt x="1032" y="2204"/>
                </a:moveTo>
                <a:cubicBezTo>
                  <a:pt x="1031" y="2202"/>
                  <a:pt x="1031" y="2201"/>
                  <a:pt x="1030" y="2199"/>
                </a:cubicBezTo>
                <a:cubicBezTo>
                  <a:pt x="1050" y="2194"/>
                  <a:pt x="1050" y="2194"/>
                  <a:pt x="1050" y="2194"/>
                </a:cubicBezTo>
                <a:cubicBezTo>
                  <a:pt x="1050" y="2195"/>
                  <a:pt x="1050" y="2197"/>
                  <a:pt x="1051" y="2198"/>
                </a:cubicBezTo>
                <a:lnTo>
                  <a:pt x="1032" y="2204"/>
                </a:lnTo>
                <a:close/>
                <a:moveTo>
                  <a:pt x="1051" y="2200"/>
                </a:moveTo>
                <a:cubicBezTo>
                  <a:pt x="1052" y="2201"/>
                  <a:pt x="1052" y="2203"/>
                  <a:pt x="1052" y="2205"/>
                </a:cubicBezTo>
                <a:cubicBezTo>
                  <a:pt x="1034" y="2211"/>
                  <a:pt x="1034" y="2211"/>
                  <a:pt x="1034" y="2211"/>
                </a:cubicBezTo>
                <a:cubicBezTo>
                  <a:pt x="1033" y="2209"/>
                  <a:pt x="1033" y="2208"/>
                  <a:pt x="1032" y="2206"/>
                </a:cubicBezTo>
                <a:lnTo>
                  <a:pt x="1051" y="2200"/>
                </a:lnTo>
                <a:close/>
                <a:moveTo>
                  <a:pt x="952" y="2217"/>
                </a:moveTo>
                <a:cubicBezTo>
                  <a:pt x="952" y="2217"/>
                  <a:pt x="952" y="2216"/>
                  <a:pt x="951" y="2216"/>
                </a:cubicBezTo>
                <a:cubicBezTo>
                  <a:pt x="951" y="2214"/>
                  <a:pt x="950" y="2212"/>
                  <a:pt x="949" y="2211"/>
                </a:cubicBezTo>
                <a:cubicBezTo>
                  <a:pt x="949" y="2211"/>
                  <a:pt x="950" y="2211"/>
                  <a:pt x="950" y="2210"/>
                </a:cubicBezTo>
                <a:cubicBezTo>
                  <a:pt x="995" y="2216"/>
                  <a:pt x="995" y="2216"/>
                  <a:pt x="995" y="2216"/>
                </a:cubicBezTo>
                <a:cubicBezTo>
                  <a:pt x="995" y="2220"/>
                  <a:pt x="997" y="2222"/>
                  <a:pt x="998" y="2222"/>
                </a:cubicBezTo>
                <a:cubicBezTo>
                  <a:pt x="997" y="2222"/>
                  <a:pt x="997" y="2222"/>
                  <a:pt x="996" y="2223"/>
                </a:cubicBezTo>
                <a:lnTo>
                  <a:pt x="952" y="2217"/>
                </a:lnTo>
                <a:close/>
                <a:moveTo>
                  <a:pt x="994" y="2224"/>
                </a:moveTo>
                <a:cubicBezTo>
                  <a:pt x="993" y="2225"/>
                  <a:pt x="993" y="2226"/>
                  <a:pt x="992" y="2227"/>
                </a:cubicBezTo>
                <a:cubicBezTo>
                  <a:pt x="992" y="2228"/>
                  <a:pt x="992" y="2229"/>
                  <a:pt x="992" y="2230"/>
                </a:cubicBezTo>
                <a:cubicBezTo>
                  <a:pt x="950" y="2225"/>
                  <a:pt x="950" y="2225"/>
                  <a:pt x="950" y="2225"/>
                </a:cubicBezTo>
                <a:cubicBezTo>
                  <a:pt x="951" y="2224"/>
                  <a:pt x="952" y="2221"/>
                  <a:pt x="952" y="2219"/>
                </a:cubicBezTo>
                <a:lnTo>
                  <a:pt x="994" y="2224"/>
                </a:lnTo>
                <a:close/>
                <a:moveTo>
                  <a:pt x="953" y="2201"/>
                </a:moveTo>
                <a:cubicBezTo>
                  <a:pt x="997" y="2206"/>
                  <a:pt x="997" y="2206"/>
                  <a:pt x="997" y="2206"/>
                </a:cubicBezTo>
                <a:cubicBezTo>
                  <a:pt x="996" y="2207"/>
                  <a:pt x="995" y="2209"/>
                  <a:pt x="995" y="2212"/>
                </a:cubicBezTo>
                <a:cubicBezTo>
                  <a:pt x="995" y="2213"/>
                  <a:pt x="995" y="2213"/>
                  <a:pt x="995" y="2214"/>
                </a:cubicBezTo>
                <a:cubicBezTo>
                  <a:pt x="952" y="2209"/>
                  <a:pt x="952" y="2209"/>
                  <a:pt x="952" y="2209"/>
                </a:cubicBezTo>
                <a:cubicBezTo>
                  <a:pt x="953" y="2207"/>
                  <a:pt x="954" y="2206"/>
                  <a:pt x="954" y="2204"/>
                </a:cubicBezTo>
                <a:cubicBezTo>
                  <a:pt x="954" y="2203"/>
                  <a:pt x="954" y="2202"/>
                  <a:pt x="953" y="2201"/>
                </a:cubicBezTo>
                <a:close/>
                <a:moveTo>
                  <a:pt x="952" y="2199"/>
                </a:moveTo>
                <a:cubicBezTo>
                  <a:pt x="952" y="2198"/>
                  <a:pt x="951" y="2197"/>
                  <a:pt x="951" y="2196"/>
                </a:cubicBezTo>
                <a:cubicBezTo>
                  <a:pt x="953" y="2196"/>
                  <a:pt x="955" y="2194"/>
                  <a:pt x="956" y="2192"/>
                </a:cubicBezTo>
                <a:cubicBezTo>
                  <a:pt x="998" y="2198"/>
                  <a:pt x="998" y="2198"/>
                  <a:pt x="998" y="2198"/>
                </a:cubicBezTo>
                <a:cubicBezTo>
                  <a:pt x="998" y="2200"/>
                  <a:pt x="999" y="2202"/>
                  <a:pt x="1000" y="2203"/>
                </a:cubicBezTo>
                <a:cubicBezTo>
                  <a:pt x="1000" y="2203"/>
                  <a:pt x="1000" y="2203"/>
                  <a:pt x="999" y="2204"/>
                </a:cubicBezTo>
                <a:lnTo>
                  <a:pt x="952" y="2199"/>
                </a:lnTo>
                <a:close/>
                <a:moveTo>
                  <a:pt x="931" y="2181"/>
                </a:moveTo>
                <a:cubicBezTo>
                  <a:pt x="931" y="2181"/>
                  <a:pt x="931" y="2181"/>
                  <a:pt x="931" y="2181"/>
                </a:cubicBezTo>
                <a:cubicBezTo>
                  <a:pt x="926" y="2170"/>
                  <a:pt x="926" y="2170"/>
                  <a:pt x="926" y="2170"/>
                </a:cubicBezTo>
                <a:cubicBezTo>
                  <a:pt x="926" y="2169"/>
                  <a:pt x="927" y="2168"/>
                  <a:pt x="928" y="2167"/>
                </a:cubicBezTo>
                <a:cubicBezTo>
                  <a:pt x="931" y="2174"/>
                  <a:pt x="931" y="2174"/>
                  <a:pt x="931" y="2174"/>
                </a:cubicBezTo>
                <a:cubicBezTo>
                  <a:pt x="930" y="2176"/>
                  <a:pt x="930" y="2179"/>
                  <a:pt x="931" y="2181"/>
                </a:cubicBezTo>
                <a:close/>
                <a:moveTo>
                  <a:pt x="928" y="2223"/>
                </a:moveTo>
                <a:cubicBezTo>
                  <a:pt x="931" y="2223"/>
                  <a:pt x="931" y="2223"/>
                  <a:pt x="931" y="2223"/>
                </a:cubicBezTo>
                <a:cubicBezTo>
                  <a:pt x="930" y="2224"/>
                  <a:pt x="929" y="2226"/>
                  <a:pt x="929" y="2227"/>
                </a:cubicBezTo>
                <a:cubicBezTo>
                  <a:pt x="923" y="2226"/>
                  <a:pt x="923" y="2226"/>
                  <a:pt x="923" y="2226"/>
                </a:cubicBezTo>
                <a:cubicBezTo>
                  <a:pt x="923" y="2226"/>
                  <a:pt x="923" y="2226"/>
                  <a:pt x="923" y="2226"/>
                </a:cubicBezTo>
                <a:cubicBezTo>
                  <a:pt x="924" y="2227"/>
                  <a:pt x="927" y="2225"/>
                  <a:pt x="928" y="2223"/>
                </a:cubicBezTo>
                <a:close/>
                <a:moveTo>
                  <a:pt x="923" y="2223"/>
                </a:moveTo>
                <a:cubicBezTo>
                  <a:pt x="925" y="2221"/>
                  <a:pt x="926" y="2219"/>
                  <a:pt x="927" y="2216"/>
                </a:cubicBezTo>
                <a:cubicBezTo>
                  <a:pt x="927" y="2218"/>
                  <a:pt x="927" y="2219"/>
                  <a:pt x="926" y="2221"/>
                </a:cubicBezTo>
                <a:cubicBezTo>
                  <a:pt x="926" y="2222"/>
                  <a:pt x="925" y="2222"/>
                  <a:pt x="923" y="2223"/>
                </a:cubicBezTo>
                <a:close/>
                <a:moveTo>
                  <a:pt x="923" y="2202"/>
                </a:moveTo>
                <a:cubicBezTo>
                  <a:pt x="921" y="2201"/>
                  <a:pt x="920" y="2199"/>
                  <a:pt x="920" y="2197"/>
                </a:cubicBezTo>
                <a:cubicBezTo>
                  <a:pt x="921" y="2195"/>
                  <a:pt x="922" y="2194"/>
                  <a:pt x="924" y="2194"/>
                </a:cubicBezTo>
                <a:cubicBezTo>
                  <a:pt x="926" y="2193"/>
                  <a:pt x="927" y="2195"/>
                  <a:pt x="927" y="2195"/>
                </a:cubicBezTo>
                <a:cubicBezTo>
                  <a:pt x="926" y="2197"/>
                  <a:pt x="925" y="2200"/>
                  <a:pt x="923" y="2202"/>
                </a:cubicBezTo>
                <a:close/>
                <a:moveTo>
                  <a:pt x="926" y="2244"/>
                </a:moveTo>
                <a:cubicBezTo>
                  <a:pt x="917" y="2243"/>
                  <a:pt x="917" y="2243"/>
                  <a:pt x="917" y="2243"/>
                </a:cubicBezTo>
                <a:cubicBezTo>
                  <a:pt x="916" y="2242"/>
                  <a:pt x="916" y="2241"/>
                  <a:pt x="916" y="2240"/>
                </a:cubicBezTo>
                <a:cubicBezTo>
                  <a:pt x="917" y="2240"/>
                  <a:pt x="918" y="2240"/>
                  <a:pt x="918" y="2239"/>
                </a:cubicBezTo>
                <a:cubicBezTo>
                  <a:pt x="927" y="2241"/>
                  <a:pt x="927" y="2241"/>
                  <a:pt x="927" y="2241"/>
                </a:cubicBezTo>
                <a:cubicBezTo>
                  <a:pt x="926" y="2242"/>
                  <a:pt x="926" y="2243"/>
                  <a:pt x="926" y="2244"/>
                </a:cubicBezTo>
                <a:cubicBezTo>
                  <a:pt x="926" y="2244"/>
                  <a:pt x="926" y="2244"/>
                  <a:pt x="926" y="2244"/>
                </a:cubicBezTo>
                <a:close/>
                <a:moveTo>
                  <a:pt x="923" y="2273"/>
                </a:moveTo>
                <a:cubicBezTo>
                  <a:pt x="903" y="2270"/>
                  <a:pt x="903" y="2270"/>
                  <a:pt x="903" y="2270"/>
                </a:cubicBezTo>
                <a:cubicBezTo>
                  <a:pt x="905" y="2269"/>
                  <a:pt x="906" y="2268"/>
                  <a:pt x="907" y="2267"/>
                </a:cubicBezTo>
                <a:cubicBezTo>
                  <a:pt x="923" y="2270"/>
                  <a:pt x="923" y="2270"/>
                  <a:pt x="923" y="2270"/>
                </a:cubicBezTo>
                <a:cubicBezTo>
                  <a:pt x="923" y="2270"/>
                  <a:pt x="923" y="2270"/>
                  <a:pt x="923" y="2270"/>
                </a:cubicBezTo>
                <a:cubicBezTo>
                  <a:pt x="923" y="2271"/>
                  <a:pt x="923" y="2272"/>
                  <a:pt x="923" y="2273"/>
                </a:cubicBezTo>
                <a:close/>
                <a:moveTo>
                  <a:pt x="885" y="2248"/>
                </a:moveTo>
                <a:cubicBezTo>
                  <a:pt x="884" y="2248"/>
                  <a:pt x="883" y="2248"/>
                  <a:pt x="882" y="2248"/>
                </a:cubicBezTo>
                <a:cubicBezTo>
                  <a:pt x="868" y="2218"/>
                  <a:pt x="868" y="2218"/>
                  <a:pt x="868" y="2218"/>
                </a:cubicBezTo>
                <a:cubicBezTo>
                  <a:pt x="869" y="2217"/>
                  <a:pt x="870" y="2216"/>
                  <a:pt x="871" y="2215"/>
                </a:cubicBezTo>
                <a:cubicBezTo>
                  <a:pt x="885" y="2244"/>
                  <a:pt x="885" y="2244"/>
                  <a:pt x="885" y="2244"/>
                </a:cubicBezTo>
                <a:cubicBezTo>
                  <a:pt x="885" y="2245"/>
                  <a:pt x="885" y="2247"/>
                  <a:pt x="885" y="2248"/>
                </a:cubicBezTo>
                <a:close/>
                <a:moveTo>
                  <a:pt x="856" y="2161"/>
                </a:moveTo>
                <a:cubicBezTo>
                  <a:pt x="854" y="2162"/>
                  <a:pt x="851" y="2162"/>
                  <a:pt x="849" y="2160"/>
                </a:cubicBezTo>
                <a:cubicBezTo>
                  <a:pt x="848" y="2160"/>
                  <a:pt x="848" y="2158"/>
                  <a:pt x="847" y="2157"/>
                </a:cubicBezTo>
                <a:cubicBezTo>
                  <a:pt x="852" y="2156"/>
                  <a:pt x="857" y="2155"/>
                  <a:pt x="862" y="2154"/>
                </a:cubicBezTo>
                <a:cubicBezTo>
                  <a:pt x="862" y="2155"/>
                  <a:pt x="862" y="2156"/>
                  <a:pt x="862" y="2157"/>
                </a:cubicBezTo>
                <a:cubicBezTo>
                  <a:pt x="861" y="2159"/>
                  <a:pt x="858" y="2160"/>
                  <a:pt x="856" y="2161"/>
                </a:cubicBezTo>
                <a:close/>
                <a:moveTo>
                  <a:pt x="862" y="2175"/>
                </a:moveTo>
                <a:cubicBezTo>
                  <a:pt x="860" y="2174"/>
                  <a:pt x="859" y="2174"/>
                  <a:pt x="858" y="2173"/>
                </a:cubicBezTo>
                <a:cubicBezTo>
                  <a:pt x="858" y="2165"/>
                  <a:pt x="858" y="2165"/>
                  <a:pt x="858" y="2165"/>
                </a:cubicBezTo>
                <a:cubicBezTo>
                  <a:pt x="859" y="2165"/>
                  <a:pt x="859" y="2164"/>
                  <a:pt x="860" y="2164"/>
                </a:cubicBezTo>
                <a:cubicBezTo>
                  <a:pt x="860" y="2170"/>
                  <a:pt x="860" y="2170"/>
                  <a:pt x="860" y="2170"/>
                </a:cubicBezTo>
                <a:cubicBezTo>
                  <a:pt x="860" y="2173"/>
                  <a:pt x="862" y="2175"/>
                  <a:pt x="862" y="2175"/>
                </a:cubicBezTo>
                <a:close/>
                <a:moveTo>
                  <a:pt x="855" y="2172"/>
                </a:moveTo>
                <a:cubicBezTo>
                  <a:pt x="854" y="2172"/>
                  <a:pt x="853" y="2172"/>
                  <a:pt x="853" y="2172"/>
                </a:cubicBezTo>
                <a:cubicBezTo>
                  <a:pt x="852" y="2166"/>
                  <a:pt x="852" y="2166"/>
                  <a:pt x="852" y="2166"/>
                </a:cubicBezTo>
                <a:cubicBezTo>
                  <a:pt x="853" y="2166"/>
                  <a:pt x="854" y="2166"/>
                  <a:pt x="855" y="2166"/>
                </a:cubicBezTo>
                <a:lnTo>
                  <a:pt x="855" y="2172"/>
                </a:lnTo>
                <a:close/>
                <a:moveTo>
                  <a:pt x="843" y="2185"/>
                </a:moveTo>
                <a:cubicBezTo>
                  <a:pt x="843" y="2185"/>
                  <a:pt x="842" y="2184"/>
                  <a:pt x="841" y="2184"/>
                </a:cubicBezTo>
                <a:cubicBezTo>
                  <a:pt x="840" y="2168"/>
                  <a:pt x="840" y="2168"/>
                  <a:pt x="840" y="2168"/>
                </a:cubicBezTo>
                <a:cubicBezTo>
                  <a:pt x="842" y="2166"/>
                  <a:pt x="843" y="2165"/>
                  <a:pt x="844" y="2164"/>
                </a:cubicBezTo>
                <a:cubicBezTo>
                  <a:pt x="844" y="2179"/>
                  <a:pt x="844" y="2179"/>
                  <a:pt x="844" y="2179"/>
                </a:cubicBezTo>
                <a:cubicBezTo>
                  <a:pt x="843" y="2181"/>
                  <a:pt x="843" y="2183"/>
                  <a:pt x="843" y="2185"/>
                </a:cubicBezTo>
                <a:close/>
                <a:moveTo>
                  <a:pt x="793" y="2203"/>
                </a:moveTo>
                <a:cubicBezTo>
                  <a:pt x="794" y="2201"/>
                  <a:pt x="797" y="2200"/>
                  <a:pt x="799" y="2199"/>
                </a:cubicBezTo>
                <a:cubicBezTo>
                  <a:pt x="801" y="2198"/>
                  <a:pt x="804" y="2198"/>
                  <a:pt x="806" y="2199"/>
                </a:cubicBezTo>
                <a:cubicBezTo>
                  <a:pt x="808" y="2200"/>
                  <a:pt x="809" y="2201"/>
                  <a:pt x="810" y="2203"/>
                </a:cubicBezTo>
                <a:cubicBezTo>
                  <a:pt x="804" y="2205"/>
                  <a:pt x="799" y="2206"/>
                  <a:pt x="793" y="2207"/>
                </a:cubicBezTo>
                <a:cubicBezTo>
                  <a:pt x="793" y="2206"/>
                  <a:pt x="793" y="2205"/>
                  <a:pt x="793" y="2203"/>
                </a:cubicBezTo>
                <a:close/>
                <a:moveTo>
                  <a:pt x="792" y="2199"/>
                </a:moveTo>
                <a:cubicBezTo>
                  <a:pt x="792" y="2168"/>
                  <a:pt x="792" y="2168"/>
                  <a:pt x="792" y="2168"/>
                </a:cubicBezTo>
                <a:cubicBezTo>
                  <a:pt x="792" y="2168"/>
                  <a:pt x="793" y="2168"/>
                  <a:pt x="794" y="2168"/>
                </a:cubicBezTo>
                <a:cubicBezTo>
                  <a:pt x="794" y="2168"/>
                  <a:pt x="795" y="2168"/>
                  <a:pt x="796" y="2168"/>
                </a:cubicBezTo>
                <a:cubicBezTo>
                  <a:pt x="796" y="2196"/>
                  <a:pt x="796" y="2196"/>
                  <a:pt x="796" y="2196"/>
                </a:cubicBezTo>
                <a:cubicBezTo>
                  <a:pt x="795" y="2197"/>
                  <a:pt x="793" y="2198"/>
                  <a:pt x="792" y="2199"/>
                </a:cubicBezTo>
                <a:close/>
                <a:moveTo>
                  <a:pt x="758" y="2124"/>
                </a:moveTo>
                <a:cubicBezTo>
                  <a:pt x="763" y="2121"/>
                  <a:pt x="771" y="2117"/>
                  <a:pt x="775" y="2124"/>
                </a:cubicBezTo>
                <a:cubicBezTo>
                  <a:pt x="777" y="2126"/>
                  <a:pt x="777" y="2134"/>
                  <a:pt x="775" y="2137"/>
                </a:cubicBezTo>
                <a:cubicBezTo>
                  <a:pt x="770" y="2134"/>
                  <a:pt x="761" y="2130"/>
                  <a:pt x="758" y="2124"/>
                </a:cubicBezTo>
                <a:close/>
                <a:moveTo>
                  <a:pt x="768" y="2163"/>
                </a:moveTo>
                <a:cubicBezTo>
                  <a:pt x="769" y="2202"/>
                  <a:pt x="769" y="2202"/>
                  <a:pt x="769" y="2202"/>
                </a:cubicBezTo>
                <a:cubicBezTo>
                  <a:pt x="768" y="2201"/>
                  <a:pt x="766" y="2201"/>
                  <a:pt x="763" y="2200"/>
                </a:cubicBezTo>
                <a:cubicBezTo>
                  <a:pt x="763" y="2163"/>
                  <a:pt x="763" y="2163"/>
                  <a:pt x="763" y="2163"/>
                </a:cubicBezTo>
                <a:cubicBezTo>
                  <a:pt x="763" y="2162"/>
                  <a:pt x="764" y="2161"/>
                  <a:pt x="765" y="2160"/>
                </a:cubicBezTo>
                <a:cubicBezTo>
                  <a:pt x="765" y="2160"/>
                  <a:pt x="765" y="2162"/>
                  <a:pt x="768" y="2163"/>
                </a:cubicBezTo>
                <a:close/>
                <a:moveTo>
                  <a:pt x="741" y="2068"/>
                </a:moveTo>
                <a:cubicBezTo>
                  <a:pt x="762" y="2007"/>
                  <a:pt x="762" y="2007"/>
                  <a:pt x="762" y="2007"/>
                </a:cubicBezTo>
                <a:cubicBezTo>
                  <a:pt x="762" y="2008"/>
                  <a:pt x="763" y="2008"/>
                  <a:pt x="763" y="2008"/>
                </a:cubicBezTo>
                <a:cubicBezTo>
                  <a:pt x="764" y="2008"/>
                  <a:pt x="764" y="2007"/>
                  <a:pt x="765" y="2007"/>
                </a:cubicBezTo>
                <a:cubicBezTo>
                  <a:pt x="774" y="2013"/>
                  <a:pt x="774" y="2013"/>
                  <a:pt x="774" y="2013"/>
                </a:cubicBezTo>
                <a:cubicBezTo>
                  <a:pt x="774" y="2013"/>
                  <a:pt x="774" y="2014"/>
                  <a:pt x="774" y="2015"/>
                </a:cubicBezTo>
                <a:cubicBezTo>
                  <a:pt x="774" y="2016"/>
                  <a:pt x="774" y="2017"/>
                  <a:pt x="776" y="2018"/>
                </a:cubicBezTo>
                <a:cubicBezTo>
                  <a:pt x="770" y="2063"/>
                  <a:pt x="770" y="2063"/>
                  <a:pt x="770" y="2063"/>
                </a:cubicBezTo>
                <a:cubicBezTo>
                  <a:pt x="764" y="2067"/>
                  <a:pt x="759" y="2072"/>
                  <a:pt x="754" y="2077"/>
                </a:cubicBezTo>
                <a:cubicBezTo>
                  <a:pt x="741" y="2071"/>
                  <a:pt x="741" y="2071"/>
                  <a:pt x="741" y="2071"/>
                </a:cubicBezTo>
                <a:cubicBezTo>
                  <a:pt x="741" y="2070"/>
                  <a:pt x="741" y="2070"/>
                  <a:pt x="741" y="2070"/>
                </a:cubicBezTo>
                <a:cubicBezTo>
                  <a:pt x="741" y="2069"/>
                  <a:pt x="741" y="2068"/>
                  <a:pt x="741" y="2068"/>
                </a:cubicBezTo>
                <a:close/>
                <a:moveTo>
                  <a:pt x="733" y="2072"/>
                </a:moveTo>
                <a:cubicBezTo>
                  <a:pt x="686" y="2090"/>
                  <a:pt x="686" y="2090"/>
                  <a:pt x="686" y="2090"/>
                </a:cubicBezTo>
                <a:cubicBezTo>
                  <a:pt x="685" y="2089"/>
                  <a:pt x="684" y="2088"/>
                  <a:pt x="683" y="2088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691" y="2033"/>
                  <a:pt x="692" y="2032"/>
                  <a:pt x="692" y="2030"/>
                </a:cubicBezTo>
                <a:cubicBezTo>
                  <a:pt x="692" y="2028"/>
                  <a:pt x="692" y="2027"/>
                  <a:pt x="691" y="2027"/>
                </a:cubicBezTo>
                <a:cubicBezTo>
                  <a:pt x="710" y="1999"/>
                  <a:pt x="710" y="1999"/>
                  <a:pt x="710" y="1999"/>
                </a:cubicBezTo>
                <a:cubicBezTo>
                  <a:pt x="711" y="1999"/>
                  <a:pt x="711" y="1999"/>
                  <a:pt x="712" y="1999"/>
                </a:cubicBezTo>
                <a:cubicBezTo>
                  <a:pt x="712" y="1999"/>
                  <a:pt x="712" y="1999"/>
                  <a:pt x="712" y="1999"/>
                </a:cubicBezTo>
                <a:cubicBezTo>
                  <a:pt x="735" y="2066"/>
                  <a:pt x="735" y="2066"/>
                  <a:pt x="735" y="2066"/>
                </a:cubicBezTo>
                <a:cubicBezTo>
                  <a:pt x="734" y="2066"/>
                  <a:pt x="733" y="2068"/>
                  <a:pt x="733" y="2070"/>
                </a:cubicBezTo>
                <a:cubicBezTo>
                  <a:pt x="733" y="2070"/>
                  <a:pt x="733" y="2071"/>
                  <a:pt x="733" y="2072"/>
                </a:cubicBezTo>
                <a:close/>
                <a:moveTo>
                  <a:pt x="706" y="2135"/>
                </a:moveTo>
                <a:cubicBezTo>
                  <a:pt x="707" y="2136"/>
                  <a:pt x="708" y="2136"/>
                  <a:pt x="709" y="2137"/>
                </a:cubicBezTo>
                <a:cubicBezTo>
                  <a:pt x="703" y="2144"/>
                  <a:pt x="703" y="2144"/>
                  <a:pt x="703" y="2144"/>
                </a:cubicBezTo>
                <a:cubicBezTo>
                  <a:pt x="702" y="2143"/>
                  <a:pt x="701" y="2143"/>
                  <a:pt x="699" y="2143"/>
                </a:cubicBezTo>
                <a:cubicBezTo>
                  <a:pt x="698" y="2143"/>
                  <a:pt x="697" y="2143"/>
                  <a:pt x="696" y="2144"/>
                </a:cubicBezTo>
                <a:cubicBezTo>
                  <a:pt x="665" y="2126"/>
                  <a:pt x="665" y="2126"/>
                  <a:pt x="665" y="2126"/>
                </a:cubicBezTo>
                <a:cubicBezTo>
                  <a:pt x="665" y="2126"/>
                  <a:pt x="665" y="2126"/>
                  <a:pt x="665" y="2126"/>
                </a:cubicBezTo>
                <a:cubicBezTo>
                  <a:pt x="665" y="2124"/>
                  <a:pt x="664" y="2123"/>
                  <a:pt x="663" y="2122"/>
                </a:cubicBezTo>
                <a:cubicBezTo>
                  <a:pt x="681" y="2096"/>
                  <a:pt x="681" y="2096"/>
                  <a:pt x="681" y="2096"/>
                </a:cubicBezTo>
                <a:cubicBezTo>
                  <a:pt x="681" y="2097"/>
                  <a:pt x="682" y="2097"/>
                  <a:pt x="682" y="2097"/>
                </a:cubicBezTo>
                <a:cubicBezTo>
                  <a:pt x="683" y="2097"/>
                  <a:pt x="684" y="2097"/>
                  <a:pt x="684" y="2096"/>
                </a:cubicBezTo>
                <a:cubicBezTo>
                  <a:pt x="698" y="2110"/>
                  <a:pt x="698" y="2110"/>
                  <a:pt x="698" y="2110"/>
                </a:cubicBezTo>
                <a:cubicBezTo>
                  <a:pt x="696" y="2117"/>
                  <a:pt x="699" y="2128"/>
                  <a:pt x="706" y="2135"/>
                </a:cubicBezTo>
                <a:close/>
                <a:moveTo>
                  <a:pt x="720" y="2182"/>
                </a:moveTo>
                <a:cubicBezTo>
                  <a:pt x="721" y="2182"/>
                  <a:pt x="722" y="2181"/>
                  <a:pt x="722" y="2181"/>
                </a:cubicBezTo>
                <a:cubicBezTo>
                  <a:pt x="723" y="2193"/>
                  <a:pt x="723" y="2193"/>
                  <a:pt x="723" y="2193"/>
                </a:cubicBezTo>
                <a:cubicBezTo>
                  <a:pt x="722" y="2192"/>
                  <a:pt x="720" y="2192"/>
                  <a:pt x="719" y="2192"/>
                </a:cubicBezTo>
                <a:cubicBezTo>
                  <a:pt x="720" y="2190"/>
                  <a:pt x="721" y="2188"/>
                  <a:pt x="721" y="2185"/>
                </a:cubicBezTo>
                <a:cubicBezTo>
                  <a:pt x="721" y="2184"/>
                  <a:pt x="721" y="2183"/>
                  <a:pt x="720" y="2182"/>
                </a:cubicBezTo>
                <a:close/>
                <a:moveTo>
                  <a:pt x="719" y="2178"/>
                </a:moveTo>
                <a:cubicBezTo>
                  <a:pt x="716" y="2178"/>
                  <a:pt x="715" y="2177"/>
                  <a:pt x="713" y="2176"/>
                </a:cubicBezTo>
                <a:cubicBezTo>
                  <a:pt x="716" y="2171"/>
                  <a:pt x="720" y="2168"/>
                  <a:pt x="724" y="2164"/>
                </a:cubicBezTo>
                <a:cubicBezTo>
                  <a:pt x="725" y="2166"/>
                  <a:pt x="727" y="2167"/>
                  <a:pt x="727" y="2169"/>
                </a:cubicBezTo>
                <a:cubicBezTo>
                  <a:pt x="727" y="2171"/>
                  <a:pt x="726" y="2174"/>
                  <a:pt x="724" y="2175"/>
                </a:cubicBezTo>
                <a:cubicBezTo>
                  <a:pt x="723" y="2177"/>
                  <a:pt x="721" y="2178"/>
                  <a:pt x="719" y="2178"/>
                </a:cubicBezTo>
                <a:close/>
                <a:moveTo>
                  <a:pt x="712" y="2155"/>
                </a:moveTo>
                <a:cubicBezTo>
                  <a:pt x="704" y="2150"/>
                  <a:pt x="704" y="2150"/>
                  <a:pt x="704" y="2150"/>
                </a:cubicBezTo>
                <a:cubicBezTo>
                  <a:pt x="704" y="2149"/>
                  <a:pt x="705" y="2149"/>
                  <a:pt x="705" y="2148"/>
                </a:cubicBezTo>
                <a:cubicBezTo>
                  <a:pt x="705" y="2147"/>
                  <a:pt x="705" y="2147"/>
                  <a:pt x="704" y="2146"/>
                </a:cubicBezTo>
                <a:cubicBezTo>
                  <a:pt x="711" y="2138"/>
                  <a:pt x="711" y="2138"/>
                  <a:pt x="711" y="2138"/>
                </a:cubicBezTo>
                <a:cubicBezTo>
                  <a:pt x="716" y="2142"/>
                  <a:pt x="722" y="2145"/>
                  <a:pt x="728" y="2147"/>
                </a:cubicBezTo>
                <a:cubicBezTo>
                  <a:pt x="722" y="2149"/>
                  <a:pt x="716" y="2151"/>
                  <a:pt x="712" y="2155"/>
                </a:cubicBezTo>
                <a:close/>
                <a:moveTo>
                  <a:pt x="623" y="2100"/>
                </a:moveTo>
                <a:cubicBezTo>
                  <a:pt x="636" y="2063"/>
                  <a:pt x="636" y="2063"/>
                  <a:pt x="636" y="2063"/>
                </a:cubicBezTo>
                <a:cubicBezTo>
                  <a:pt x="637" y="2063"/>
                  <a:pt x="638" y="2062"/>
                  <a:pt x="639" y="2061"/>
                </a:cubicBezTo>
                <a:cubicBezTo>
                  <a:pt x="678" y="2092"/>
                  <a:pt x="678" y="2092"/>
                  <a:pt x="678" y="2092"/>
                </a:cubicBezTo>
                <a:cubicBezTo>
                  <a:pt x="678" y="2092"/>
                  <a:pt x="678" y="2092"/>
                  <a:pt x="678" y="2092"/>
                </a:cubicBezTo>
                <a:cubicBezTo>
                  <a:pt x="678" y="2093"/>
                  <a:pt x="678" y="2095"/>
                  <a:pt x="679" y="2095"/>
                </a:cubicBezTo>
                <a:cubicBezTo>
                  <a:pt x="661" y="2121"/>
                  <a:pt x="661" y="2121"/>
                  <a:pt x="661" y="2121"/>
                </a:cubicBezTo>
                <a:cubicBezTo>
                  <a:pt x="661" y="2121"/>
                  <a:pt x="660" y="2120"/>
                  <a:pt x="660" y="2120"/>
                </a:cubicBezTo>
                <a:cubicBezTo>
                  <a:pt x="658" y="2120"/>
                  <a:pt x="657" y="2121"/>
                  <a:pt x="656" y="2123"/>
                </a:cubicBezTo>
                <a:cubicBezTo>
                  <a:pt x="625" y="2107"/>
                  <a:pt x="625" y="2107"/>
                  <a:pt x="625" y="2107"/>
                </a:cubicBezTo>
                <a:cubicBezTo>
                  <a:pt x="626" y="2106"/>
                  <a:pt x="626" y="2106"/>
                  <a:pt x="626" y="2105"/>
                </a:cubicBezTo>
                <a:cubicBezTo>
                  <a:pt x="626" y="2103"/>
                  <a:pt x="624" y="2101"/>
                  <a:pt x="623" y="2100"/>
                </a:cubicBezTo>
                <a:close/>
                <a:moveTo>
                  <a:pt x="554" y="2040"/>
                </a:moveTo>
                <a:cubicBezTo>
                  <a:pt x="552" y="2039"/>
                  <a:pt x="550" y="2037"/>
                  <a:pt x="548" y="2036"/>
                </a:cubicBezTo>
                <a:cubicBezTo>
                  <a:pt x="548" y="2035"/>
                  <a:pt x="549" y="2034"/>
                  <a:pt x="549" y="2033"/>
                </a:cubicBezTo>
                <a:cubicBezTo>
                  <a:pt x="550" y="2033"/>
                  <a:pt x="553" y="2036"/>
                  <a:pt x="555" y="2037"/>
                </a:cubicBezTo>
                <a:cubicBezTo>
                  <a:pt x="556" y="2039"/>
                  <a:pt x="558" y="2038"/>
                  <a:pt x="559" y="2037"/>
                </a:cubicBezTo>
                <a:cubicBezTo>
                  <a:pt x="572" y="2049"/>
                  <a:pt x="572" y="2049"/>
                  <a:pt x="572" y="2049"/>
                </a:cubicBezTo>
                <a:cubicBezTo>
                  <a:pt x="572" y="2049"/>
                  <a:pt x="572" y="2050"/>
                  <a:pt x="572" y="2050"/>
                </a:cubicBezTo>
                <a:cubicBezTo>
                  <a:pt x="546" y="2058"/>
                  <a:pt x="546" y="2058"/>
                  <a:pt x="546" y="2058"/>
                </a:cubicBezTo>
                <a:cubicBezTo>
                  <a:pt x="546" y="2055"/>
                  <a:pt x="544" y="2051"/>
                  <a:pt x="543" y="2049"/>
                </a:cubicBezTo>
                <a:cubicBezTo>
                  <a:pt x="543" y="2048"/>
                  <a:pt x="544" y="2043"/>
                  <a:pt x="545" y="2042"/>
                </a:cubicBezTo>
                <a:cubicBezTo>
                  <a:pt x="546" y="2044"/>
                  <a:pt x="548" y="2045"/>
                  <a:pt x="550" y="2046"/>
                </a:cubicBezTo>
                <a:cubicBezTo>
                  <a:pt x="554" y="2049"/>
                  <a:pt x="558" y="2042"/>
                  <a:pt x="554" y="2040"/>
                </a:cubicBezTo>
                <a:close/>
                <a:moveTo>
                  <a:pt x="566" y="2024"/>
                </a:moveTo>
                <a:cubicBezTo>
                  <a:pt x="565" y="2022"/>
                  <a:pt x="561" y="2020"/>
                  <a:pt x="560" y="2020"/>
                </a:cubicBezTo>
                <a:cubicBezTo>
                  <a:pt x="561" y="2019"/>
                  <a:pt x="561" y="2018"/>
                  <a:pt x="562" y="2018"/>
                </a:cubicBezTo>
                <a:cubicBezTo>
                  <a:pt x="563" y="2020"/>
                  <a:pt x="566" y="2021"/>
                  <a:pt x="568" y="2022"/>
                </a:cubicBezTo>
                <a:cubicBezTo>
                  <a:pt x="569" y="2023"/>
                  <a:pt x="570" y="2022"/>
                  <a:pt x="571" y="2021"/>
                </a:cubicBezTo>
                <a:cubicBezTo>
                  <a:pt x="591" y="2031"/>
                  <a:pt x="591" y="2031"/>
                  <a:pt x="591" y="2031"/>
                </a:cubicBezTo>
                <a:cubicBezTo>
                  <a:pt x="591" y="2032"/>
                  <a:pt x="592" y="2032"/>
                  <a:pt x="592" y="2033"/>
                </a:cubicBezTo>
                <a:cubicBezTo>
                  <a:pt x="579" y="2047"/>
                  <a:pt x="579" y="2047"/>
                  <a:pt x="579" y="2047"/>
                </a:cubicBezTo>
                <a:cubicBezTo>
                  <a:pt x="578" y="2046"/>
                  <a:pt x="577" y="2046"/>
                  <a:pt x="576" y="2046"/>
                </a:cubicBezTo>
                <a:cubicBezTo>
                  <a:pt x="575" y="2046"/>
                  <a:pt x="574" y="2046"/>
                  <a:pt x="573" y="2047"/>
                </a:cubicBezTo>
                <a:cubicBezTo>
                  <a:pt x="560" y="2035"/>
                  <a:pt x="560" y="2035"/>
                  <a:pt x="560" y="2035"/>
                </a:cubicBezTo>
                <a:cubicBezTo>
                  <a:pt x="560" y="2034"/>
                  <a:pt x="560" y="2033"/>
                  <a:pt x="559" y="2032"/>
                </a:cubicBezTo>
                <a:cubicBezTo>
                  <a:pt x="558" y="2031"/>
                  <a:pt x="554" y="2028"/>
                  <a:pt x="553" y="2028"/>
                </a:cubicBezTo>
                <a:cubicBezTo>
                  <a:pt x="554" y="2026"/>
                  <a:pt x="555" y="2025"/>
                  <a:pt x="556" y="2024"/>
                </a:cubicBezTo>
                <a:cubicBezTo>
                  <a:pt x="556" y="2025"/>
                  <a:pt x="560" y="2029"/>
                  <a:pt x="563" y="2029"/>
                </a:cubicBezTo>
                <a:cubicBezTo>
                  <a:pt x="565" y="2029"/>
                  <a:pt x="567" y="2026"/>
                  <a:pt x="566" y="2024"/>
                </a:cubicBezTo>
                <a:close/>
                <a:moveTo>
                  <a:pt x="577" y="2009"/>
                </a:moveTo>
                <a:cubicBezTo>
                  <a:pt x="576" y="2008"/>
                  <a:pt x="573" y="2006"/>
                  <a:pt x="573" y="2006"/>
                </a:cubicBezTo>
                <a:cubicBezTo>
                  <a:pt x="574" y="2005"/>
                  <a:pt x="575" y="2003"/>
                  <a:pt x="577" y="2002"/>
                </a:cubicBezTo>
                <a:cubicBezTo>
                  <a:pt x="577" y="2003"/>
                  <a:pt x="579" y="2005"/>
                  <a:pt x="580" y="2005"/>
                </a:cubicBezTo>
                <a:cubicBezTo>
                  <a:pt x="582" y="2006"/>
                  <a:pt x="584" y="2006"/>
                  <a:pt x="586" y="2004"/>
                </a:cubicBezTo>
                <a:cubicBezTo>
                  <a:pt x="587" y="2002"/>
                  <a:pt x="586" y="2000"/>
                  <a:pt x="584" y="1999"/>
                </a:cubicBezTo>
                <a:cubicBezTo>
                  <a:pt x="583" y="1998"/>
                  <a:pt x="582" y="1997"/>
                  <a:pt x="580" y="1997"/>
                </a:cubicBezTo>
                <a:cubicBezTo>
                  <a:pt x="581" y="1996"/>
                  <a:pt x="582" y="1995"/>
                  <a:pt x="582" y="1994"/>
                </a:cubicBezTo>
                <a:cubicBezTo>
                  <a:pt x="583" y="1994"/>
                  <a:pt x="586" y="1996"/>
                  <a:pt x="588" y="1997"/>
                </a:cubicBezTo>
                <a:cubicBezTo>
                  <a:pt x="605" y="2006"/>
                  <a:pt x="605" y="2006"/>
                  <a:pt x="605" y="2006"/>
                </a:cubicBezTo>
                <a:cubicBezTo>
                  <a:pt x="604" y="2007"/>
                  <a:pt x="604" y="2007"/>
                  <a:pt x="604" y="2008"/>
                </a:cubicBezTo>
                <a:cubicBezTo>
                  <a:pt x="604" y="2009"/>
                  <a:pt x="604" y="2010"/>
                  <a:pt x="605" y="2011"/>
                </a:cubicBezTo>
                <a:cubicBezTo>
                  <a:pt x="596" y="2026"/>
                  <a:pt x="596" y="2026"/>
                  <a:pt x="596" y="2026"/>
                </a:cubicBezTo>
                <a:cubicBezTo>
                  <a:pt x="596" y="2026"/>
                  <a:pt x="596" y="2026"/>
                  <a:pt x="596" y="2026"/>
                </a:cubicBezTo>
                <a:cubicBezTo>
                  <a:pt x="594" y="2026"/>
                  <a:pt x="592" y="2027"/>
                  <a:pt x="592" y="2029"/>
                </a:cubicBezTo>
                <a:cubicBezTo>
                  <a:pt x="572" y="2020"/>
                  <a:pt x="572" y="2020"/>
                  <a:pt x="572" y="2020"/>
                </a:cubicBezTo>
                <a:cubicBezTo>
                  <a:pt x="572" y="2018"/>
                  <a:pt x="571" y="2017"/>
                  <a:pt x="570" y="2016"/>
                </a:cubicBezTo>
                <a:cubicBezTo>
                  <a:pt x="569" y="2015"/>
                  <a:pt x="566" y="2014"/>
                  <a:pt x="566" y="2014"/>
                </a:cubicBezTo>
                <a:cubicBezTo>
                  <a:pt x="567" y="2012"/>
                  <a:pt x="568" y="2011"/>
                  <a:pt x="569" y="2010"/>
                </a:cubicBezTo>
                <a:cubicBezTo>
                  <a:pt x="569" y="2010"/>
                  <a:pt x="572" y="2013"/>
                  <a:pt x="573" y="2014"/>
                </a:cubicBezTo>
                <a:cubicBezTo>
                  <a:pt x="574" y="2015"/>
                  <a:pt x="576" y="2015"/>
                  <a:pt x="577" y="2014"/>
                </a:cubicBezTo>
                <a:cubicBezTo>
                  <a:pt x="578" y="2012"/>
                  <a:pt x="578" y="2011"/>
                  <a:pt x="577" y="2009"/>
                </a:cubicBezTo>
                <a:close/>
                <a:moveTo>
                  <a:pt x="594" y="1981"/>
                </a:moveTo>
                <a:cubicBezTo>
                  <a:pt x="593" y="1981"/>
                  <a:pt x="591" y="1980"/>
                  <a:pt x="591" y="1980"/>
                </a:cubicBezTo>
                <a:cubicBezTo>
                  <a:pt x="591" y="1978"/>
                  <a:pt x="592" y="1977"/>
                  <a:pt x="592" y="1976"/>
                </a:cubicBezTo>
                <a:cubicBezTo>
                  <a:pt x="593" y="1976"/>
                  <a:pt x="597" y="1979"/>
                  <a:pt x="599" y="1979"/>
                </a:cubicBezTo>
                <a:cubicBezTo>
                  <a:pt x="599" y="1979"/>
                  <a:pt x="600" y="1978"/>
                  <a:pt x="600" y="1978"/>
                </a:cubicBezTo>
                <a:cubicBezTo>
                  <a:pt x="612" y="1983"/>
                  <a:pt x="612" y="1983"/>
                  <a:pt x="612" y="1983"/>
                </a:cubicBezTo>
                <a:cubicBezTo>
                  <a:pt x="612" y="1983"/>
                  <a:pt x="612" y="1984"/>
                  <a:pt x="612" y="1985"/>
                </a:cubicBezTo>
                <a:cubicBezTo>
                  <a:pt x="612" y="1986"/>
                  <a:pt x="613" y="1988"/>
                  <a:pt x="615" y="1989"/>
                </a:cubicBezTo>
                <a:cubicBezTo>
                  <a:pt x="609" y="2004"/>
                  <a:pt x="609" y="2004"/>
                  <a:pt x="609" y="2004"/>
                </a:cubicBezTo>
                <a:cubicBezTo>
                  <a:pt x="609" y="2004"/>
                  <a:pt x="608" y="2004"/>
                  <a:pt x="608" y="2004"/>
                </a:cubicBezTo>
                <a:cubicBezTo>
                  <a:pt x="607" y="2004"/>
                  <a:pt x="607" y="2004"/>
                  <a:pt x="606" y="2005"/>
                </a:cubicBezTo>
                <a:cubicBezTo>
                  <a:pt x="591" y="1996"/>
                  <a:pt x="591" y="1996"/>
                  <a:pt x="591" y="1996"/>
                </a:cubicBezTo>
                <a:cubicBezTo>
                  <a:pt x="592" y="1995"/>
                  <a:pt x="592" y="1994"/>
                  <a:pt x="592" y="1993"/>
                </a:cubicBezTo>
                <a:cubicBezTo>
                  <a:pt x="591" y="1991"/>
                  <a:pt x="587" y="1989"/>
                  <a:pt x="586" y="1988"/>
                </a:cubicBezTo>
                <a:cubicBezTo>
                  <a:pt x="586" y="1987"/>
                  <a:pt x="587" y="1986"/>
                  <a:pt x="588" y="1985"/>
                </a:cubicBezTo>
                <a:cubicBezTo>
                  <a:pt x="589" y="1987"/>
                  <a:pt x="591" y="1988"/>
                  <a:pt x="592" y="1988"/>
                </a:cubicBezTo>
                <a:cubicBezTo>
                  <a:pt x="594" y="1988"/>
                  <a:pt x="596" y="1987"/>
                  <a:pt x="597" y="1985"/>
                </a:cubicBezTo>
                <a:cubicBezTo>
                  <a:pt x="597" y="1983"/>
                  <a:pt x="596" y="1982"/>
                  <a:pt x="594" y="1981"/>
                </a:cubicBezTo>
                <a:close/>
                <a:moveTo>
                  <a:pt x="605" y="1963"/>
                </a:moveTo>
                <a:cubicBezTo>
                  <a:pt x="604" y="1962"/>
                  <a:pt x="600" y="1960"/>
                  <a:pt x="599" y="1960"/>
                </a:cubicBezTo>
                <a:cubicBezTo>
                  <a:pt x="600" y="1958"/>
                  <a:pt x="600" y="1957"/>
                  <a:pt x="601" y="1955"/>
                </a:cubicBezTo>
                <a:cubicBezTo>
                  <a:pt x="602" y="1956"/>
                  <a:pt x="604" y="1957"/>
                  <a:pt x="606" y="1958"/>
                </a:cubicBezTo>
                <a:cubicBezTo>
                  <a:pt x="607" y="1958"/>
                  <a:pt x="609" y="1957"/>
                  <a:pt x="610" y="1956"/>
                </a:cubicBezTo>
                <a:cubicBezTo>
                  <a:pt x="619" y="1957"/>
                  <a:pt x="619" y="1957"/>
                  <a:pt x="619" y="1957"/>
                </a:cubicBezTo>
                <a:cubicBezTo>
                  <a:pt x="620" y="1959"/>
                  <a:pt x="620" y="1960"/>
                  <a:pt x="622" y="1961"/>
                </a:cubicBezTo>
                <a:cubicBezTo>
                  <a:pt x="618" y="1980"/>
                  <a:pt x="618" y="1980"/>
                  <a:pt x="618" y="1980"/>
                </a:cubicBezTo>
                <a:cubicBezTo>
                  <a:pt x="617" y="1980"/>
                  <a:pt x="617" y="1980"/>
                  <a:pt x="616" y="1980"/>
                </a:cubicBezTo>
                <a:cubicBezTo>
                  <a:pt x="615" y="1980"/>
                  <a:pt x="614" y="1981"/>
                  <a:pt x="614" y="1981"/>
                </a:cubicBezTo>
                <a:cubicBezTo>
                  <a:pt x="601" y="1976"/>
                  <a:pt x="601" y="1976"/>
                  <a:pt x="601" y="1976"/>
                </a:cubicBezTo>
                <a:cubicBezTo>
                  <a:pt x="601" y="1975"/>
                  <a:pt x="601" y="1975"/>
                  <a:pt x="601" y="1974"/>
                </a:cubicBezTo>
                <a:cubicBezTo>
                  <a:pt x="600" y="1973"/>
                  <a:pt x="596" y="1971"/>
                  <a:pt x="595" y="1970"/>
                </a:cubicBezTo>
                <a:cubicBezTo>
                  <a:pt x="595" y="1970"/>
                  <a:pt x="597" y="1967"/>
                  <a:pt x="597" y="1966"/>
                </a:cubicBezTo>
                <a:cubicBezTo>
                  <a:pt x="597" y="1966"/>
                  <a:pt x="602" y="1968"/>
                  <a:pt x="603" y="1968"/>
                </a:cubicBezTo>
                <a:cubicBezTo>
                  <a:pt x="605" y="1968"/>
                  <a:pt x="606" y="1965"/>
                  <a:pt x="605" y="1963"/>
                </a:cubicBezTo>
                <a:close/>
                <a:moveTo>
                  <a:pt x="551" y="1860"/>
                </a:moveTo>
                <a:cubicBezTo>
                  <a:pt x="549" y="1863"/>
                  <a:pt x="547" y="1868"/>
                  <a:pt x="546" y="1869"/>
                </a:cubicBezTo>
                <a:cubicBezTo>
                  <a:pt x="545" y="1871"/>
                  <a:pt x="544" y="1873"/>
                  <a:pt x="543" y="1875"/>
                </a:cubicBezTo>
                <a:cubicBezTo>
                  <a:pt x="541" y="1874"/>
                  <a:pt x="539" y="1875"/>
                  <a:pt x="538" y="1876"/>
                </a:cubicBezTo>
                <a:cubicBezTo>
                  <a:pt x="536" y="1874"/>
                  <a:pt x="534" y="1872"/>
                  <a:pt x="532" y="1871"/>
                </a:cubicBezTo>
                <a:cubicBezTo>
                  <a:pt x="530" y="1869"/>
                  <a:pt x="528" y="1868"/>
                  <a:pt x="526" y="1866"/>
                </a:cubicBezTo>
                <a:cubicBezTo>
                  <a:pt x="527" y="1865"/>
                  <a:pt x="528" y="1864"/>
                  <a:pt x="528" y="1863"/>
                </a:cubicBezTo>
                <a:cubicBezTo>
                  <a:pt x="528" y="1859"/>
                  <a:pt x="525" y="1857"/>
                  <a:pt x="522" y="1857"/>
                </a:cubicBezTo>
                <a:cubicBezTo>
                  <a:pt x="531" y="1856"/>
                  <a:pt x="540" y="1855"/>
                  <a:pt x="549" y="1852"/>
                </a:cubicBezTo>
                <a:cubicBezTo>
                  <a:pt x="549" y="1853"/>
                  <a:pt x="548" y="1854"/>
                  <a:pt x="548" y="1855"/>
                </a:cubicBezTo>
                <a:cubicBezTo>
                  <a:pt x="548" y="1857"/>
                  <a:pt x="550" y="1859"/>
                  <a:pt x="551" y="1860"/>
                </a:cubicBezTo>
                <a:close/>
                <a:moveTo>
                  <a:pt x="555" y="1860"/>
                </a:moveTo>
                <a:cubicBezTo>
                  <a:pt x="556" y="1860"/>
                  <a:pt x="556" y="1860"/>
                  <a:pt x="557" y="1860"/>
                </a:cubicBezTo>
                <a:cubicBezTo>
                  <a:pt x="560" y="1861"/>
                  <a:pt x="571" y="1866"/>
                  <a:pt x="573" y="1867"/>
                </a:cubicBezTo>
                <a:cubicBezTo>
                  <a:pt x="573" y="1869"/>
                  <a:pt x="573" y="1870"/>
                  <a:pt x="574" y="1870"/>
                </a:cubicBezTo>
                <a:cubicBezTo>
                  <a:pt x="572" y="1874"/>
                  <a:pt x="569" y="1877"/>
                  <a:pt x="567" y="1881"/>
                </a:cubicBezTo>
                <a:cubicBezTo>
                  <a:pt x="564" y="1879"/>
                  <a:pt x="562" y="1882"/>
                  <a:pt x="561" y="1883"/>
                </a:cubicBezTo>
                <a:cubicBezTo>
                  <a:pt x="558" y="1883"/>
                  <a:pt x="549" y="1880"/>
                  <a:pt x="547" y="1880"/>
                </a:cubicBezTo>
                <a:cubicBezTo>
                  <a:pt x="547" y="1879"/>
                  <a:pt x="546" y="1877"/>
                  <a:pt x="545" y="1877"/>
                </a:cubicBezTo>
                <a:cubicBezTo>
                  <a:pt x="546" y="1875"/>
                  <a:pt x="547" y="1873"/>
                  <a:pt x="549" y="1871"/>
                </a:cubicBezTo>
                <a:cubicBezTo>
                  <a:pt x="550" y="1869"/>
                  <a:pt x="553" y="1864"/>
                  <a:pt x="555" y="1860"/>
                </a:cubicBezTo>
                <a:close/>
                <a:moveTo>
                  <a:pt x="552" y="1855"/>
                </a:moveTo>
                <a:cubicBezTo>
                  <a:pt x="552" y="1853"/>
                  <a:pt x="553" y="1852"/>
                  <a:pt x="554" y="1852"/>
                </a:cubicBezTo>
                <a:cubicBezTo>
                  <a:pt x="555" y="1852"/>
                  <a:pt x="557" y="1853"/>
                  <a:pt x="557" y="1855"/>
                </a:cubicBezTo>
                <a:cubicBezTo>
                  <a:pt x="557" y="1856"/>
                  <a:pt x="555" y="1857"/>
                  <a:pt x="554" y="1857"/>
                </a:cubicBezTo>
                <a:cubicBezTo>
                  <a:pt x="553" y="1857"/>
                  <a:pt x="552" y="1856"/>
                  <a:pt x="552" y="1855"/>
                </a:cubicBezTo>
                <a:close/>
                <a:moveTo>
                  <a:pt x="579" y="1909"/>
                </a:moveTo>
                <a:cubicBezTo>
                  <a:pt x="579" y="1910"/>
                  <a:pt x="572" y="1920"/>
                  <a:pt x="571" y="1923"/>
                </a:cubicBezTo>
                <a:cubicBezTo>
                  <a:pt x="570" y="1923"/>
                  <a:pt x="569" y="1923"/>
                  <a:pt x="569" y="1923"/>
                </a:cubicBezTo>
                <a:cubicBezTo>
                  <a:pt x="567" y="1920"/>
                  <a:pt x="556" y="1912"/>
                  <a:pt x="556" y="1912"/>
                </a:cubicBezTo>
                <a:cubicBezTo>
                  <a:pt x="556" y="1910"/>
                  <a:pt x="555" y="1909"/>
                  <a:pt x="554" y="1908"/>
                </a:cubicBezTo>
                <a:cubicBezTo>
                  <a:pt x="556" y="1905"/>
                  <a:pt x="565" y="1895"/>
                  <a:pt x="566" y="1892"/>
                </a:cubicBezTo>
                <a:cubicBezTo>
                  <a:pt x="567" y="1892"/>
                  <a:pt x="568" y="1892"/>
                  <a:pt x="568" y="1891"/>
                </a:cubicBezTo>
                <a:cubicBezTo>
                  <a:pt x="570" y="1893"/>
                  <a:pt x="577" y="1900"/>
                  <a:pt x="578" y="1902"/>
                </a:cubicBezTo>
                <a:cubicBezTo>
                  <a:pt x="578" y="1903"/>
                  <a:pt x="578" y="1904"/>
                  <a:pt x="578" y="1905"/>
                </a:cubicBezTo>
                <a:cubicBezTo>
                  <a:pt x="578" y="1907"/>
                  <a:pt x="578" y="1908"/>
                  <a:pt x="579" y="1909"/>
                </a:cubicBezTo>
                <a:close/>
                <a:moveTo>
                  <a:pt x="572" y="1928"/>
                </a:moveTo>
                <a:cubicBezTo>
                  <a:pt x="572" y="1930"/>
                  <a:pt x="571" y="1931"/>
                  <a:pt x="570" y="1931"/>
                </a:cubicBezTo>
                <a:cubicBezTo>
                  <a:pt x="569" y="1931"/>
                  <a:pt x="568" y="1930"/>
                  <a:pt x="568" y="1928"/>
                </a:cubicBezTo>
                <a:cubicBezTo>
                  <a:pt x="568" y="1927"/>
                  <a:pt x="569" y="1926"/>
                  <a:pt x="570" y="1926"/>
                </a:cubicBezTo>
                <a:cubicBezTo>
                  <a:pt x="571" y="1926"/>
                  <a:pt x="572" y="1927"/>
                  <a:pt x="572" y="1928"/>
                </a:cubicBezTo>
                <a:close/>
                <a:moveTo>
                  <a:pt x="559" y="1943"/>
                </a:moveTo>
                <a:cubicBezTo>
                  <a:pt x="559" y="1943"/>
                  <a:pt x="558" y="1943"/>
                  <a:pt x="557" y="1943"/>
                </a:cubicBezTo>
                <a:cubicBezTo>
                  <a:pt x="556" y="1943"/>
                  <a:pt x="556" y="1943"/>
                  <a:pt x="555" y="1943"/>
                </a:cubicBezTo>
                <a:cubicBezTo>
                  <a:pt x="554" y="1942"/>
                  <a:pt x="547" y="1935"/>
                  <a:pt x="545" y="1934"/>
                </a:cubicBezTo>
                <a:cubicBezTo>
                  <a:pt x="546" y="1933"/>
                  <a:pt x="546" y="1932"/>
                  <a:pt x="546" y="1931"/>
                </a:cubicBezTo>
                <a:cubicBezTo>
                  <a:pt x="546" y="1930"/>
                  <a:pt x="545" y="1928"/>
                  <a:pt x="545" y="1927"/>
                </a:cubicBezTo>
                <a:cubicBezTo>
                  <a:pt x="545" y="1925"/>
                  <a:pt x="549" y="1919"/>
                  <a:pt x="550" y="1917"/>
                </a:cubicBezTo>
                <a:cubicBezTo>
                  <a:pt x="550" y="1917"/>
                  <a:pt x="554" y="1918"/>
                  <a:pt x="555" y="1915"/>
                </a:cubicBezTo>
                <a:cubicBezTo>
                  <a:pt x="557" y="1916"/>
                  <a:pt x="564" y="1923"/>
                  <a:pt x="566" y="1924"/>
                </a:cubicBezTo>
                <a:cubicBezTo>
                  <a:pt x="565" y="1926"/>
                  <a:pt x="563" y="1930"/>
                  <a:pt x="566" y="1933"/>
                </a:cubicBezTo>
                <a:cubicBezTo>
                  <a:pt x="566" y="1933"/>
                  <a:pt x="561" y="1939"/>
                  <a:pt x="559" y="1943"/>
                </a:cubicBezTo>
                <a:close/>
                <a:moveTo>
                  <a:pt x="560" y="1949"/>
                </a:moveTo>
                <a:cubicBezTo>
                  <a:pt x="560" y="1950"/>
                  <a:pt x="559" y="1951"/>
                  <a:pt x="557" y="1951"/>
                </a:cubicBezTo>
                <a:cubicBezTo>
                  <a:pt x="556" y="1951"/>
                  <a:pt x="555" y="1950"/>
                  <a:pt x="555" y="1949"/>
                </a:cubicBezTo>
                <a:cubicBezTo>
                  <a:pt x="555" y="1947"/>
                  <a:pt x="556" y="1946"/>
                  <a:pt x="557" y="1946"/>
                </a:cubicBezTo>
                <a:cubicBezTo>
                  <a:pt x="559" y="1946"/>
                  <a:pt x="560" y="1947"/>
                  <a:pt x="560" y="1949"/>
                </a:cubicBezTo>
                <a:close/>
                <a:moveTo>
                  <a:pt x="546" y="1982"/>
                </a:moveTo>
                <a:cubicBezTo>
                  <a:pt x="545" y="1984"/>
                  <a:pt x="541" y="1992"/>
                  <a:pt x="540" y="1994"/>
                </a:cubicBezTo>
                <a:cubicBezTo>
                  <a:pt x="539" y="1993"/>
                  <a:pt x="538" y="1993"/>
                  <a:pt x="538" y="1993"/>
                </a:cubicBezTo>
                <a:cubicBezTo>
                  <a:pt x="536" y="1993"/>
                  <a:pt x="535" y="1994"/>
                  <a:pt x="534" y="1994"/>
                </a:cubicBezTo>
                <a:cubicBezTo>
                  <a:pt x="531" y="1992"/>
                  <a:pt x="527" y="1989"/>
                  <a:pt x="524" y="1987"/>
                </a:cubicBezTo>
                <a:cubicBezTo>
                  <a:pt x="524" y="1986"/>
                  <a:pt x="524" y="1985"/>
                  <a:pt x="524" y="1984"/>
                </a:cubicBezTo>
                <a:cubicBezTo>
                  <a:pt x="524" y="1982"/>
                  <a:pt x="523" y="1980"/>
                  <a:pt x="522" y="1979"/>
                </a:cubicBezTo>
                <a:cubicBezTo>
                  <a:pt x="523" y="1977"/>
                  <a:pt x="530" y="1970"/>
                  <a:pt x="531" y="1969"/>
                </a:cubicBezTo>
                <a:cubicBezTo>
                  <a:pt x="533" y="1969"/>
                  <a:pt x="535" y="1968"/>
                  <a:pt x="536" y="1967"/>
                </a:cubicBezTo>
                <a:cubicBezTo>
                  <a:pt x="538" y="1968"/>
                  <a:pt x="544" y="1974"/>
                  <a:pt x="545" y="1975"/>
                </a:cubicBezTo>
                <a:cubicBezTo>
                  <a:pt x="545" y="1976"/>
                  <a:pt x="545" y="1977"/>
                  <a:pt x="545" y="1978"/>
                </a:cubicBezTo>
                <a:cubicBezTo>
                  <a:pt x="545" y="1979"/>
                  <a:pt x="545" y="1981"/>
                  <a:pt x="546" y="1982"/>
                </a:cubicBezTo>
                <a:close/>
                <a:moveTo>
                  <a:pt x="509" y="1950"/>
                </a:moveTo>
                <a:cubicBezTo>
                  <a:pt x="511" y="1946"/>
                  <a:pt x="513" y="1942"/>
                  <a:pt x="514" y="1937"/>
                </a:cubicBezTo>
                <a:cubicBezTo>
                  <a:pt x="515" y="1937"/>
                  <a:pt x="517" y="1938"/>
                  <a:pt x="519" y="1936"/>
                </a:cubicBezTo>
                <a:cubicBezTo>
                  <a:pt x="521" y="1939"/>
                  <a:pt x="528" y="1954"/>
                  <a:pt x="530" y="1958"/>
                </a:cubicBezTo>
                <a:cubicBezTo>
                  <a:pt x="530" y="1958"/>
                  <a:pt x="529" y="1958"/>
                  <a:pt x="529" y="1959"/>
                </a:cubicBezTo>
                <a:cubicBezTo>
                  <a:pt x="525" y="1958"/>
                  <a:pt x="513" y="1955"/>
                  <a:pt x="511" y="1955"/>
                </a:cubicBezTo>
                <a:cubicBezTo>
                  <a:pt x="511" y="1955"/>
                  <a:pt x="511" y="1951"/>
                  <a:pt x="509" y="1950"/>
                </a:cubicBezTo>
                <a:close/>
                <a:moveTo>
                  <a:pt x="506" y="1949"/>
                </a:moveTo>
                <a:cubicBezTo>
                  <a:pt x="506" y="1949"/>
                  <a:pt x="505" y="1949"/>
                  <a:pt x="504" y="1949"/>
                </a:cubicBezTo>
                <a:cubicBezTo>
                  <a:pt x="503" y="1947"/>
                  <a:pt x="494" y="1940"/>
                  <a:pt x="491" y="1938"/>
                </a:cubicBezTo>
                <a:cubicBezTo>
                  <a:pt x="491" y="1937"/>
                  <a:pt x="490" y="1935"/>
                  <a:pt x="490" y="1934"/>
                </a:cubicBezTo>
                <a:cubicBezTo>
                  <a:pt x="491" y="1932"/>
                  <a:pt x="495" y="1924"/>
                  <a:pt x="496" y="1922"/>
                </a:cubicBezTo>
                <a:cubicBezTo>
                  <a:pt x="499" y="1923"/>
                  <a:pt x="501" y="1922"/>
                  <a:pt x="502" y="1921"/>
                </a:cubicBezTo>
                <a:cubicBezTo>
                  <a:pt x="502" y="1923"/>
                  <a:pt x="510" y="1932"/>
                  <a:pt x="510" y="1932"/>
                </a:cubicBezTo>
                <a:cubicBezTo>
                  <a:pt x="510" y="1934"/>
                  <a:pt x="511" y="1935"/>
                  <a:pt x="512" y="1936"/>
                </a:cubicBezTo>
                <a:cubicBezTo>
                  <a:pt x="511" y="1937"/>
                  <a:pt x="507" y="1946"/>
                  <a:pt x="506" y="1949"/>
                </a:cubicBezTo>
                <a:close/>
                <a:moveTo>
                  <a:pt x="507" y="1954"/>
                </a:moveTo>
                <a:cubicBezTo>
                  <a:pt x="507" y="1956"/>
                  <a:pt x="506" y="1957"/>
                  <a:pt x="505" y="1957"/>
                </a:cubicBezTo>
                <a:cubicBezTo>
                  <a:pt x="504" y="1957"/>
                  <a:pt x="503" y="1956"/>
                  <a:pt x="503" y="1954"/>
                </a:cubicBezTo>
                <a:cubicBezTo>
                  <a:pt x="503" y="1953"/>
                  <a:pt x="504" y="1952"/>
                  <a:pt x="505" y="1952"/>
                </a:cubicBezTo>
                <a:cubicBezTo>
                  <a:pt x="506" y="1952"/>
                  <a:pt x="507" y="1953"/>
                  <a:pt x="507" y="1954"/>
                </a:cubicBezTo>
                <a:close/>
                <a:moveTo>
                  <a:pt x="483" y="1894"/>
                </a:moveTo>
                <a:cubicBezTo>
                  <a:pt x="485" y="1892"/>
                  <a:pt x="489" y="1882"/>
                  <a:pt x="491" y="1880"/>
                </a:cubicBezTo>
                <a:cubicBezTo>
                  <a:pt x="494" y="1881"/>
                  <a:pt x="495" y="1879"/>
                  <a:pt x="496" y="1878"/>
                </a:cubicBezTo>
                <a:cubicBezTo>
                  <a:pt x="498" y="1879"/>
                  <a:pt x="505" y="1883"/>
                  <a:pt x="507" y="1884"/>
                </a:cubicBezTo>
                <a:cubicBezTo>
                  <a:pt x="505" y="1888"/>
                  <a:pt x="508" y="1891"/>
                  <a:pt x="509" y="1891"/>
                </a:cubicBezTo>
                <a:cubicBezTo>
                  <a:pt x="509" y="1893"/>
                  <a:pt x="502" y="1909"/>
                  <a:pt x="500" y="1911"/>
                </a:cubicBezTo>
                <a:cubicBezTo>
                  <a:pt x="499" y="1911"/>
                  <a:pt x="497" y="1911"/>
                  <a:pt x="497" y="1911"/>
                </a:cubicBezTo>
                <a:cubicBezTo>
                  <a:pt x="495" y="1909"/>
                  <a:pt x="486" y="1901"/>
                  <a:pt x="483" y="1898"/>
                </a:cubicBezTo>
                <a:cubicBezTo>
                  <a:pt x="484" y="1898"/>
                  <a:pt x="484" y="1895"/>
                  <a:pt x="483" y="1894"/>
                </a:cubicBezTo>
                <a:close/>
                <a:moveTo>
                  <a:pt x="490" y="1875"/>
                </a:moveTo>
                <a:cubicBezTo>
                  <a:pt x="490" y="1873"/>
                  <a:pt x="491" y="1872"/>
                  <a:pt x="492" y="1872"/>
                </a:cubicBezTo>
                <a:cubicBezTo>
                  <a:pt x="494" y="1872"/>
                  <a:pt x="495" y="1873"/>
                  <a:pt x="495" y="1875"/>
                </a:cubicBezTo>
                <a:cubicBezTo>
                  <a:pt x="495" y="1876"/>
                  <a:pt x="494" y="1877"/>
                  <a:pt x="492" y="1877"/>
                </a:cubicBezTo>
                <a:cubicBezTo>
                  <a:pt x="491" y="1877"/>
                  <a:pt x="490" y="1876"/>
                  <a:pt x="490" y="1875"/>
                </a:cubicBezTo>
                <a:close/>
                <a:moveTo>
                  <a:pt x="511" y="1892"/>
                </a:moveTo>
                <a:cubicBezTo>
                  <a:pt x="511" y="1892"/>
                  <a:pt x="514" y="1893"/>
                  <a:pt x="515" y="1891"/>
                </a:cubicBezTo>
                <a:cubicBezTo>
                  <a:pt x="517" y="1892"/>
                  <a:pt x="523" y="1897"/>
                  <a:pt x="526" y="1898"/>
                </a:cubicBezTo>
                <a:cubicBezTo>
                  <a:pt x="525" y="1899"/>
                  <a:pt x="524" y="1901"/>
                  <a:pt x="524" y="1902"/>
                </a:cubicBezTo>
                <a:cubicBezTo>
                  <a:pt x="524" y="1904"/>
                  <a:pt x="525" y="1906"/>
                  <a:pt x="526" y="1907"/>
                </a:cubicBezTo>
                <a:cubicBezTo>
                  <a:pt x="524" y="1910"/>
                  <a:pt x="518" y="1923"/>
                  <a:pt x="517" y="1926"/>
                </a:cubicBezTo>
                <a:cubicBezTo>
                  <a:pt x="517" y="1926"/>
                  <a:pt x="516" y="1926"/>
                  <a:pt x="516" y="1926"/>
                </a:cubicBezTo>
                <a:cubicBezTo>
                  <a:pt x="514" y="1926"/>
                  <a:pt x="512" y="1927"/>
                  <a:pt x="511" y="1928"/>
                </a:cubicBezTo>
                <a:cubicBezTo>
                  <a:pt x="510" y="1927"/>
                  <a:pt x="505" y="1921"/>
                  <a:pt x="504" y="1919"/>
                </a:cubicBezTo>
                <a:cubicBezTo>
                  <a:pt x="504" y="1918"/>
                  <a:pt x="504" y="1918"/>
                  <a:pt x="504" y="1917"/>
                </a:cubicBezTo>
                <a:cubicBezTo>
                  <a:pt x="504" y="1915"/>
                  <a:pt x="504" y="1914"/>
                  <a:pt x="503" y="1913"/>
                </a:cubicBezTo>
                <a:cubicBezTo>
                  <a:pt x="505" y="1910"/>
                  <a:pt x="511" y="1892"/>
                  <a:pt x="511" y="1892"/>
                </a:cubicBezTo>
                <a:close/>
                <a:moveTo>
                  <a:pt x="510" y="1886"/>
                </a:moveTo>
                <a:cubicBezTo>
                  <a:pt x="510" y="1885"/>
                  <a:pt x="511" y="1884"/>
                  <a:pt x="512" y="1884"/>
                </a:cubicBezTo>
                <a:cubicBezTo>
                  <a:pt x="513" y="1884"/>
                  <a:pt x="514" y="1885"/>
                  <a:pt x="514" y="1886"/>
                </a:cubicBezTo>
                <a:cubicBezTo>
                  <a:pt x="514" y="1888"/>
                  <a:pt x="513" y="1889"/>
                  <a:pt x="512" y="1889"/>
                </a:cubicBezTo>
                <a:cubicBezTo>
                  <a:pt x="511" y="1889"/>
                  <a:pt x="510" y="1888"/>
                  <a:pt x="510" y="1886"/>
                </a:cubicBezTo>
                <a:close/>
                <a:moveTo>
                  <a:pt x="538" y="1885"/>
                </a:moveTo>
                <a:cubicBezTo>
                  <a:pt x="537" y="1887"/>
                  <a:pt x="532" y="1895"/>
                  <a:pt x="531" y="1897"/>
                </a:cubicBezTo>
                <a:cubicBezTo>
                  <a:pt x="530" y="1896"/>
                  <a:pt x="529" y="1896"/>
                  <a:pt x="529" y="1897"/>
                </a:cubicBezTo>
                <a:cubicBezTo>
                  <a:pt x="527" y="1895"/>
                  <a:pt x="519" y="1891"/>
                  <a:pt x="517" y="1889"/>
                </a:cubicBezTo>
                <a:cubicBezTo>
                  <a:pt x="519" y="1887"/>
                  <a:pt x="517" y="1883"/>
                  <a:pt x="515" y="1882"/>
                </a:cubicBezTo>
                <a:cubicBezTo>
                  <a:pt x="516" y="1880"/>
                  <a:pt x="520" y="1871"/>
                  <a:pt x="521" y="1868"/>
                </a:cubicBezTo>
                <a:cubicBezTo>
                  <a:pt x="522" y="1869"/>
                  <a:pt x="523" y="1868"/>
                  <a:pt x="524" y="1868"/>
                </a:cubicBezTo>
                <a:cubicBezTo>
                  <a:pt x="526" y="1870"/>
                  <a:pt x="534" y="1877"/>
                  <a:pt x="536" y="1879"/>
                </a:cubicBezTo>
                <a:cubicBezTo>
                  <a:pt x="535" y="1882"/>
                  <a:pt x="536" y="1885"/>
                  <a:pt x="538" y="1885"/>
                </a:cubicBezTo>
                <a:close/>
                <a:moveTo>
                  <a:pt x="540" y="1886"/>
                </a:moveTo>
                <a:cubicBezTo>
                  <a:pt x="543" y="1887"/>
                  <a:pt x="546" y="1885"/>
                  <a:pt x="547" y="1883"/>
                </a:cubicBezTo>
                <a:cubicBezTo>
                  <a:pt x="548" y="1883"/>
                  <a:pt x="557" y="1886"/>
                  <a:pt x="560" y="1887"/>
                </a:cubicBezTo>
                <a:cubicBezTo>
                  <a:pt x="560" y="1889"/>
                  <a:pt x="562" y="1891"/>
                  <a:pt x="564" y="1891"/>
                </a:cubicBezTo>
                <a:cubicBezTo>
                  <a:pt x="562" y="1894"/>
                  <a:pt x="553" y="1904"/>
                  <a:pt x="551" y="1906"/>
                </a:cubicBezTo>
                <a:cubicBezTo>
                  <a:pt x="549" y="1905"/>
                  <a:pt x="548" y="1906"/>
                  <a:pt x="547" y="1907"/>
                </a:cubicBezTo>
                <a:cubicBezTo>
                  <a:pt x="545" y="1906"/>
                  <a:pt x="537" y="1904"/>
                  <a:pt x="535" y="1903"/>
                </a:cubicBezTo>
                <a:cubicBezTo>
                  <a:pt x="536" y="1901"/>
                  <a:pt x="535" y="1899"/>
                  <a:pt x="534" y="1898"/>
                </a:cubicBezTo>
                <a:cubicBezTo>
                  <a:pt x="535" y="1896"/>
                  <a:pt x="539" y="1888"/>
                  <a:pt x="540" y="1886"/>
                </a:cubicBezTo>
                <a:close/>
                <a:moveTo>
                  <a:pt x="539" y="1881"/>
                </a:moveTo>
                <a:cubicBezTo>
                  <a:pt x="539" y="1879"/>
                  <a:pt x="540" y="1878"/>
                  <a:pt x="541" y="1878"/>
                </a:cubicBezTo>
                <a:cubicBezTo>
                  <a:pt x="542" y="1878"/>
                  <a:pt x="544" y="1879"/>
                  <a:pt x="544" y="1881"/>
                </a:cubicBezTo>
                <a:cubicBezTo>
                  <a:pt x="544" y="1882"/>
                  <a:pt x="542" y="1883"/>
                  <a:pt x="541" y="1883"/>
                </a:cubicBezTo>
                <a:cubicBezTo>
                  <a:pt x="540" y="1883"/>
                  <a:pt x="539" y="1882"/>
                  <a:pt x="539" y="1881"/>
                </a:cubicBezTo>
                <a:close/>
                <a:moveTo>
                  <a:pt x="563" y="1886"/>
                </a:moveTo>
                <a:cubicBezTo>
                  <a:pt x="563" y="1885"/>
                  <a:pt x="564" y="1884"/>
                  <a:pt x="565" y="1884"/>
                </a:cubicBezTo>
                <a:cubicBezTo>
                  <a:pt x="567" y="1884"/>
                  <a:pt x="568" y="1885"/>
                  <a:pt x="568" y="1886"/>
                </a:cubicBezTo>
                <a:cubicBezTo>
                  <a:pt x="568" y="1887"/>
                  <a:pt x="567" y="1888"/>
                  <a:pt x="565" y="1888"/>
                </a:cubicBezTo>
                <a:cubicBezTo>
                  <a:pt x="564" y="1888"/>
                  <a:pt x="563" y="1887"/>
                  <a:pt x="563" y="1886"/>
                </a:cubicBezTo>
                <a:close/>
                <a:moveTo>
                  <a:pt x="553" y="1912"/>
                </a:moveTo>
                <a:cubicBezTo>
                  <a:pt x="553" y="1913"/>
                  <a:pt x="552" y="1914"/>
                  <a:pt x="550" y="1914"/>
                </a:cubicBezTo>
                <a:cubicBezTo>
                  <a:pt x="549" y="1914"/>
                  <a:pt x="548" y="1913"/>
                  <a:pt x="548" y="1912"/>
                </a:cubicBezTo>
                <a:cubicBezTo>
                  <a:pt x="548" y="1910"/>
                  <a:pt x="549" y="1909"/>
                  <a:pt x="550" y="1909"/>
                </a:cubicBezTo>
                <a:cubicBezTo>
                  <a:pt x="552" y="1909"/>
                  <a:pt x="553" y="1910"/>
                  <a:pt x="553" y="1912"/>
                </a:cubicBezTo>
                <a:close/>
                <a:moveTo>
                  <a:pt x="542" y="1925"/>
                </a:moveTo>
                <a:cubicBezTo>
                  <a:pt x="541" y="1925"/>
                  <a:pt x="541" y="1925"/>
                  <a:pt x="540" y="1925"/>
                </a:cubicBezTo>
                <a:cubicBezTo>
                  <a:pt x="537" y="1925"/>
                  <a:pt x="535" y="1927"/>
                  <a:pt x="535" y="1930"/>
                </a:cubicBezTo>
                <a:cubicBezTo>
                  <a:pt x="532" y="1930"/>
                  <a:pt x="523" y="1930"/>
                  <a:pt x="521" y="1930"/>
                </a:cubicBezTo>
                <a:cubicBezTo>
                  <a:pt x="521" y="1929"/>
                  <a:pt x="520" y="1929"/>
                  <a:pt x="520" y="1928"/>
                </a:cubicBezTo>
                <a:cubicBezTo>
                  <a:pt x="521" y="1924"/>
                  <a:pt x="527" y="1910"/>
                  <a:pt x="528" y="1908"/>
                </a:cubicBezTo>
                <a:cubicBezTo>
                  <a:pt x="531" y="1909"/>
                  <a:pt x="533" y="1907"/>
                  <a:pt x="534" y="1906"/>
                </a:cubicBezTo>
                <a:cubicBezTo>
                  <a:pt x="535" y="1906"/>
                  <a:pt x="543" y="1908"/>
                  <a:pt x="545" y="1909"/>
                </a:cubicBezTo>
                <a:cubicBezTo>
                  <a:pt x="545" y="1910"/>
                  <a:pt x="545" y="1911"/>
                  <a:pt x="545" y="1912"/>
                </a:cubicBezTo>
                <a:cubicBezTo>
                  <a:pt x="545" y="1914"/>
                  <a:pt x="546" y="1915"/>
                  <a:pt x="547" y="1916"/>
                </a:cubicBezTo>
                <a:cubicBezTo>
                  <a:pt x="546" y="1918"/>
                  <a:pt x="543" y="1924"/>
                  <a:pt x="542" y="1925"/>
                </a:cubicBezTo>
                <a:close/>
                <a:moveTo>
                  <a:pt x="543" y="1931"/>
                </a:moveTo>
                <a:cubicBezTo>
                  <a:pt x="543" y="1932"/>
                  <a:pt x="542" y="1933"/>
                  <a:pt x="540" y="1933"/>
                </a:cubicBezTo>
                <a:cubicBezTo>
                  <a:pt x="539" y="1933"/>
                  <a:pt x="538" y="1932"/>
                  <a:pt x="538" y="1931"/>
                </a:cubicBezTo>
                <a:cubicBezTo>
                  <a:pt x="538" y="1930"/>
                  <a:pt x="539" y="1929"/>
                  <a:pt x="540" y="1929"/>
                </a:cubicBezTo>
                <a:cubicBezTo>
                  <a:pt x="542" y="1929"/>
                  <a:pt x="543" y="1930"/>
                  <a:pt x="543" y="1931"/>
                </a:cubicBezTo>
                <a:close/>
                <a:moveTo>
                  <a:pt x="528" y="1902"/>
                </a:moveTo>
                <a:cubicBezTo>
                  <a:pt x="528" y="1901"/>
                  <a:pt x="529" y="1900"/>
                  <a:pt x="530" y="1900"/>
                </a:cubicBezTo>
                <a:cubicBezTo>
                  <a:pt x="531" y="1900"/>
                  <a:pt x="532" y="1901"/>
                  <a:pt x="532" y="1902"/>
                </a:cubicBezTo>
                <a:cubicBezTo>
                  <a:pt x="532" y="1903"/>
                  <a:pt x="531" y="1905"/>
                  <a:pt x="530" y="1905"/>
                </a:cubicBezTo>
                <a:cubicBezTo>
                  <a:pt x="529" y="1905"/>
                  <a:pt x="528" y="1903"/>
                  <a:pt x="528" y="1902"/>
                </a:cubicBezTo>
                <a:close/>
                <a:moveTo>
                  <a:pt x="518" y="1932"/>
                </a:moveTo>
                <a:cubicBezTo>
                  <a:pt x="518" y="1933"/>
                  <a:pt x="517" y="1934"/>
                  <a:pt x="516" y="1934"/>
                </a:cubicBezTo>
                <a:cubicBezTo>
                  <a:pt x="514" y="1934"/>
                  <a:pt x="513" y="1933"/>
                  <a:pt x="513" y="1932"/>
                </a:cubicBezTo>
                <a:cubicBezTo>
                  <a:pt x="513" y="1930"/>
                  <a:pt x="514" y="1929"/>
                  <a:pt x="516" y="1929"/>
                </a:cubicBezTo>
                <a:cubicBezTo>
                  <a:pt x="517" y="1929"/>
                  <a:pt x="518" y="1930"/>
                  <a:pt x="518" y="1932"/>
                </a:cubicBezTo>
                <a:close/>
                <a:moveTo>
                  <a:pt x="501" y="1917"/>
                </a:moveTo>
                <a:cubicBezTo>
                  <a:pt x="501" y="1918"/>
                  <a:pt x="500" y="1919"/>
                  <a:pt x="499" y="1919"/>
                </a:cubicBezTo>
                <a:cubicBezTo>
                  <a:pt x="497" y="1919"/>
                  <a:pt x="496" y="1918"/>
                  <a:pt x="496" y="1917"/>
                </a:cubicBezTo>
                <a:cubicBezTo>
                  <a:pt x="496" y="1915"/>
                  <a:pt x="497" y="1914"/>
                  <a:pt x="499" y="1914"/>
                </a:cubicBezTo>
                <a:cubicBezTo>
                  <a:pt x="500" y="1914"/>
                  <a:pt x="501" y="1915"/>
                  <a:pt x="501" y="1917"/>
                </a:cubicBezTo>
                <a:close/>
                <a:moveTo>
                  <a:pt x="532" y="1961"/>
                </a:moveTo>
                <a:cubicBezTo>
                  <a:pt x="533" y="1961"/>
                  <a:pt x="535" y="1962"/>
                  <a:pt x="535" y="1963"/>
                </a:cubicBezTo>
                <a:cubicBezTo>
                  <a:pt x="535" y="1964"/>
                  <a:pt x="533" y="1966"/>
                  <a:pt x="532" y="1966"/>
                </a:cubicBezTo>
                <a:cubicBezTo>
                  <a:pt x="531" y="1966"/>
                  <a:pt x="530" y="1964"/>
                  <a:pt x="530" y="1963"/>
                </a:cubicBezTo>
                <a:cubicBezTo>
                  <a:pt x="530" y="1962"/>
                  <a:pt x="531" y="1961"/>
                  <a:pt x="532" y="1961"/>
                </a:cubicBezTo>
                <a:close/>
                <a:moveTo>
                  <a:pt x="536" y="1959"/>
                </a:moveTo>
                <a:cubicBezTo>
                  <a:pt x="536" y="1958"/>
                  <a:pt x="535" y="1958"/>
                  <a:pt x="534" y="1957"/>
                </a:cubicBezTo>
                <a:cubicBezTo>
                  <a:pt x="532" y="1953"/>
                  <a:pt x="523" y="1938"/>
                  <a:pt x="520" y="1935"/>
                </a:cubicBezTo>
                <a:cubicBezTo>
                  <a:pt x="521" y="1934"/>
                  <a:pt x="521" y="1933"/>
                  <a:pt x="521" y="1932"/>
                </a:cubicBezTo>
                <a:cubicBezTo>
                  <a:pt x="523" y="1933"/>
                  <a:pt x="532" y="1933"/>
                  <a:pt x="535" y="1933"/>
                </a:cubicBezTo>
                <a:cubicBezTo>
                  <a:pt x="535" y="1935"/>
                  <a:pt x="538" y="1937"/>
                  <a:pt x="540" y="1937"/>
                </a:cubicBezTo>
                <a:cubicBezTo>
                  <a:pt x="541" y="1937"/>
                  <a:pt x="542" y="1936"/>
                  <a:pt x="543" y="1936"/>
                </a:cubicBezTo>
                <a:cubicBezTo>
                  <a:pt x="545" y="1938"/>
                  <a:pt x="552" y="1945"/>
                  <a:pt x="552" y="1946"/>
                </a:cubicBezTo>
                <a:cubicBezTo>
                  <a:pt x="552" y="1947"/>
                  <a:pt x="552" y="1947"/>
                  <a:pt x="552" y="1948"/>
                </a:cubicBezTo>
                <a:cubicBezTo>
                  <a:pt x="546" y="1951"/>
                  <a:pt x="541" y="1955"/>
                  <a:pt x="536" y="1959"/>
                </a:cubicBezTo>
                <a:close/>
                <a:moveTo>
                  <a:pt x="524" y="1863"/>
                </a:moveTo>
                <a:cubicBezTo>
                  <a:pt x="524" y="1864"/>
                  <a:pt x="523" y="1865"/>
                  <a:pt x="522" y="1865"/>
                </a:cubicBezTo>
                <a:cubicBezTo>
                  <a:pt x="521" y="1865"/>
                  <a:pt x="520" y="1864"/>
                  <a:pt x="520" y="1863"/>
                </a:cubicBezTo>
                <a:cubicBezTo>
                  <a:pt x="520" y="1861"/>
                  <a:pt x="521" y="1860"/>
                  <a:pt x="522" y="1860"/>
                </a:cubicBezTo>
                <a:cubicBezTo>
                  <a:pt x="523" y="1860"/>
                  <a:pt x="524" y="1861"/>
                  <a:pt x="524" y="1863"/>
                </a:cubicBezTo>
                <a:close/>
                <a:moveTo>
                  <a:pt x="516" y="1863"/>
                </a:moveTo>
                <a:cubicBezTo>
                  <a:pt x="516" y="1865"/>
                  <a:pt x="518" y="1867"/>
                  <a:pt x="519" y="1868"/>
                </a:cubicBezTo>
                <a:cubicBezTo>
                  <a:pt x="518" y="1871"/>
                  <a:pt x="514" y="1880"/>
                  <a:pt x="513" y="1881"/>
                </a:cubicBezTo>
                <a:cubicBezTo>
                  <a:pt x="511" y="1880"/>
                  <a:pt x="509" y="1881"/>
                  <a:pt x="509" y="1882"/>
                </a:cubicBezTo>
                <a:cubicBezTo>
                  <a:pt x="507" y="1881"/>
                  <a:pt x="499" y="1877"/>
                  <a:pt x="498" y="1876"/>
                </a:cubicBezTo>
                <a:cubicBezTo>
                  <a:pt x="499" y="1873"/>
                  <a:pt x="496" y="1870"/>
                  <a:pt x="494" y="1869"/>
                </a:cubicBezTo>
                <a:cubicBezTo>
                  <a:pt x="495" y="1868"/>
                  <a:pt x="496" y="1861"/>
                  <a:pt x="498" y="1856"/>
                </a:cubicBezTo>
                <a:cubicBezTo>
                  <a:pt x="504" y="1857"/>
                  <a:pt x="511" y="1857"/>
                  <a:pt x="518" y="1857"/>
                </a:cubicBezTo>
                <a:cubicBezTo>
                  <a:pt x="519" y="1857"/>
                  <a:pt x="520" y="1857"/>
                  <a:pt x="521" y="1857"/>
                </a:cubicBezTo>
                <a:cubicBezTo>
                  <a:pt x="518" y="1857"/>
                  <a:pt x="516" y="1860"/>
                  <a:pt x="516" y="1863"/>
                </a:cubicBezTo>
                <a:close/>
                <a:moveTo>
                  <a:pt x="491" y="1869"/>
                </a:moveTo>
                <a:cubicBezTo>
                  <a:pt x="488" y="1870"/>
                  <a:pt x="486" y="1872"/>
                  <a:pt x="486" y="1875"/>
                </a:cubicBezTo>
                <a:cubicBezTo>
                  <a:pt x="486" y="1876"/>
                  <a:pt x="487" y="1877"/>
                  <a:pt x="488" y="1878"/>
                </a:cubicBezTo>
                <a:cubicBezTo>
                  <a:pt x="487" y="1880"/>
                  <a:pt x="482" y="1889"/>
                  <a:pt x="481" y="1891"/>
                </a:cubicBezTo>
                <a:cubicBezTo>
                  <a:pt x="480" y="1891"/>
                  <a:pt x="479" y="1891"/>
                  <a:pt x="478" y="1891"/>
                </a:cubicBezTo>
                <a:cubicBezTo>
                  <a:pt x="480" y="1878"/>
                  <a:pt x="485" y="1866"/>
                  <a:pt x="489" y="1854"/>
                </a:cubicBezTo>
                <a:cubicBezTo>
                  <a:pt x="491" y="1854"/>
                  <a:pt x="493" y="1855"/>
                  <a:pt x="495" y="1855"/>
                </a:cubicBezTo>
                <a:cubicBezTo>
                  <a:pt x="493" y="1860"/>
                  <a:pt x="491" y="1867"/>
                  <a:pt x="491" y="1869"/>
                </a:cubicBezTo>
                <a:close/>
                <a:moveTo>
                  <a:pt x="479" y="1894"/>
                </a:moveTo>
                <a:cubicBezTo>
                  <a:pt x="480" y="1894"/>
                  <a:pt x="481" y="1895"/>
                  <a:pt x="481" y="1897"/>
                </a:cubicBezTo>
                <a:cubicBezTo>
                  <a:pt x="481" y="1898"/>
                  <a:pt x="479" y="1899"/>
                  <a:pt x="478" y="1899"/>
                </a:cubicBezTo>
                <a:cubicBezTo>
                  <a:pt x="477" y="1899"/>
                  <a:pt x="477" y="1894"/>
                  <a:pt x="479" y="1894"/>
                </a:cubicBezTo>
                <a:close/>
                <a:moveTo>
                  <a:pt x="481" y="1901"/>
                </a:moveTo>
                <a:cubicBezTo>
                  <a:pt x="484" y="1904"/>
                  <a:pt x="492" y="1911"/>
                  <a:pt x="494" y="1913"/>
                </a:cubicBezTo>
                <a:cubicBezTo>
                  <a:pt x="492" y="1916"/>
                  <a:pt x="493" y="1919"/>
                  <a:pt x="494" y="1920"/>
                </a:cubicBezTo>
                <a:cubicBezTo>
                  <a:pt x="493" y="1922"/>
                  <a:pt x="489" y="1929"/>
                  <a:pt x="487" y="1931"/>
                </a:cubicBezTo>
                <a:cubicBezTo>
                  <a:pt x="483" y="1929"/>
                  <a:pt x="481" y="1932"/>
                  <a:pt x="480" y="1934"/>
                </a:cubicBezTo>
                <a:cubicBezTo>
                  <a:pt x="478" y="1924"/>
                  <a:pt x="477" y="1913"/>
                  <a:pt x="477" y="1902"/>
                </a:cubicBezTo>
                <a:cubicBezTo>
                  <a:pt x="479" y="1903"/>
                  <a:pt x="480" y="1902"/>
                  <a:pt x="481" y="1901"/>
                </a:cubicBezTo>
                <a:close/>
                <a:moveTo>
                  <a:pt x="488" y="1937"/>
                </a:moveTo>
                <a:cubicBezTo>
                  <a:pt x="488" y="1938"/>
                  <a:pt x="486" y="1939"/>
                  <a:pt x="485" y="1939"/>
                </a:cubicBezTo>
                <a:cubicBezTo>
                  <a:pt x="484" y="1939"/>
                  <a:pt x="483" y="1938"/>
                  <a:pt x="483" y="1937"/>
                </a:cubicBezTo>
                <a:cubicBezTo>
                  <a:pt x="483" y="1935"/>
                  <a:pt x="484" y="1934"/>
                  <a:pt x="485" y="1934"/>
                </a:cubicBezTo>
                <a:cubicBezTo>
                  <a:pt x="486" y="1934"/>
                  <a:pt x="488" y="1935"/>
                  <a:pt x="488" y="1937"/>
                </a:cubicBezTo>
                <a:close/>
                <a:moveTo>
                  <a:pt x="490" y="1940"/>
                </a:moveTo>
                <a:cubicBezTo>
                  <a:pt x="491" y="1942"/>
                  <a:pt x="501" y="1950"/>
                  <a:pt x="501" y="1950"/>
                </a:cubicBezTo>
                <a:cubicBezTo>
                  <a:pt x="497" y="1953"/>
                  <a:pt x="499" y="1959"/>
                  <a:pt x="502" y="1959"/>
                </a:cubicBezTo>
                <a:cubicBezTo>
                  <a:pt x="501" y="1961"/>
                  <a:pt x="497" y="1970"/>
                  <a:pt x="496" y="1972"/>
                </a:cubicBezTo>
                <a:cubicBezTo>
                  <a:pt x="491" y="1964"/>
                  <a:pt x="483" y="1950"/>
                  <a:pt x="482" y="1941"/>
                </a:cubicBezTo>
                <a:cubicBezTo>
                  <a:pt x="486" y="1944"/>
                  <a:pt x="488" y="1941"/>
                  <a:pt x="490" y="1940"/>
                </a:cubicBezTo>
                <a:close/>
                <a:moveTo>
                  <a:pt x="505" y="1960"/>
                </a:moveTo>
                <a:cubicBezTo>
                  <a:pt x="505" y="1960"/>
                  <a:pt x="509" y="1962"/>
                  <a:pt x="510" y="1957"/>
                </a:cubicBezTo>
                <a:cubicBezTo>
                  <a:pt x="513" y="1958"/>
                  <a:pt x="524" y="1961"/>
                  <a:pt x="527" y="1962"/>
                </a:cubicBezTo>
                <a:cubicBezTo>
                  <a:pt x="526" y="1964"/>
                  <a:pt x="527" y="1966"/>
                  <a:pt x="528" y="1967"/>
                </a:cubicBezTo>
                <a:cubicBezTo>
                  <a:pt x="527" y="1969"/>
                  <a:pt x="521" y="1976"/>
                  <a:pt x="519" y="1978"/>
                </a:cubicBezTo>
                <a:cubicBezTo>
                  <a:pt x="513" y="1978"/>
                  <a:pt x="513" y="1984"/>
                  <a:pt x="513" y="1984"/>
                </a:cubicBezTo>
                <a:cubicBezTo>
                  <a:pt x="513" y="1984"/>
                  <a:pt x="507" y="1984"/>
                  <a:pt x="504" y="1984"/>
                </a:cubicBezTo>
                <a:cubicBezTo>
                  <a:pt x="502" y="1982"/>
                  <a:pt x="500" y="1979"/>
                  <a:pt x="498" y="1976"/>
                </a:cubicBezTo>
                <a:cubicBezTo>
                  <a:pt x="500" y="1973"/>
                  <a:pt x="504" y="1962"/>
                  <a:pt x="505" y="1960"/>
                </a:cubicBezTo>
                <a:close/>
                <a:moveTo>
                  <a:pt x="521" y="1984"/>
                </a:moveTo>
                <a:cubicBezTo>
                  <a:pt x="521" y="1985"/>
                  <a:pt x="520" y="1986"/>
                  <a:pt x="519" y="1986"/>
                </a:cubicBezTo>
                <a:cubicBezTo>
                  <a:pt x="518" y="1986"/>
                  <a:pt x="517" y="1985"/>
                  <a:pt x="517" y="1984"/>
                </a:cubicBezTo>
                <a:cubicBezTo>
                  <a:pt x="517" y="1982"/>
                  <a:pt x="518" y="1981"/>
                  <a:pt x="519" y="1981"/>
                </a:cubicBezTo>
                <a:cubicBezTo>
                  <a:pt x="520" y="1981"/>
                  <a:pt x="521" y="1982"/>
                  <a:pt x="521" y="1984"/>
                </a:cubicBezTo>
                <a:close/>
                <a:moveTo>
                  <a:pt x="514" y="1987"/>
                </a:moveTo>
                <a:cubicBezTo>
                  <a:pt x="515" y="1988"/>
                  <a:pt x="517" y="1989"/>
                  <a:pt x="519" y="1989"/>
                </a:cubicBezTo>
                <a:cubicBezTo>
                  <a:pt x="520" y="1989"/>
                  <a:pt x="521" y="1989"/>
                  <a:pt x="522" y="1988"/>
                </a:cubicBezTo>
                <a:cubicBezTo>
                  <a:pt x="523" y="1990"/>
                  <a:pt x="530" y="1995"/>
                  <a:pt x="532" y="1997"/>
                </a:cubicBezTo>
                <a:cubicBezTo>
                  <a:pt x="532" y="1998"/>
                  <a:pt x="532" y="1998"/>
                  <a:pt x="532" y="1999"/>
                </a:cubicBezTo>
                <a:cubicBezTo>
                  <a:pt x="532" y="2002"/>
                  <a:pt x="534" y="2004"/>
                  <a:pt x="537" y="2005"/>
                </a:cubicBezTo>
                <a:cubicBezTo>
                  <a:pt x="537" y="2007"/>
                  <a:pt x="536" y="2019"/>
                  <a:pt x="536" y="2019"/>
                </a:cubicBezTo>
                <a:cubicBezTo>
                  <a:pt x="525" y="2009"/>
                  <a:pt x="514" y="1998"/>
                  <a:pt x="506" y="1987"/>
                </a:cubicBezTo>
                <a:cubicBezTo>
                  <a:pt x="508" y="1987"/>
                  <a:pt x="513" y="1987"/>
                  <a:pt x="514" y="1987"/>
                </a:cubicBezTo>
                <a:close/>
                <a:moveTo>
                  <a:pt x="535" y="1999"/>
                </a:moveTo>
                <a:cubicBezTo>
                  <a:pt x="535" y="1998"/>
                  <a:pt x="536" y="1997"/>
                  <a:pt x="537" y="1997"/>
                </a:cubicBezTo>
                <a:cubicBezTo>
                  <a:pt x="539" y="1997"/>
                  <a:pt x="540" y="1998"/>
                  <a:pt x="540" y="1999"/>
                </a:cubicBezTo>
                <a:cubicBezTo>
                  <a:pt x="540" y="2000"/>
                  <a:pt x="539" y="2001"/>
                  <a:pt x="537" y="2001"/>
                </a:cubicBezTo>
                <a:cubicBezTo>
                  <a:pt x="536" y="2001"/>
                  <a:pt x="535" y="2000"/>
                  <a:pt x="535" y="1999"/>
                </a:cubicBezTo>
                <a:close/>
                <a:moveTo>
                  <a:pt x="543" y="1999"/>
                </a:moveTo>
                <a:cubicBezTo>
                  <a:pt x="543" y="1997"/>
                  <a:pt x="543" y="1996"/>
                  <a:pt x="542" y="1995"/>
                </a:cubicBezTo>
                <a:cubicBezTo>
                  <a:pt x="543" y="1994"/>
                  <a:pt x="548" y="1986"/>
                  <a:pt x="549" y="1984"/>
                </a:cubicBezTo>
                <a:cubicBezTo>
                  <a:pt x="552" y="1985"/>
                  <a:pt x="555" y="1982"/>
                  <a:pt x="556" y="1979"/>
                </a:cubicBezTo>
                <a:cubicBezTo>
                  <a:pt x="557" y="1979"/>
                  <a:pt x="563" y="1979"/>
                  <a:pt x="564" y="1979"/>
                </a:cubicBezTo>
                <a:cubicBezTo>
                  <a:pt x="557" y="1991"/>
                  <a:pt x="548" y="2003"/>
                  <a:pt x="539" y="2015"/>
                </a:cubicBezTo>
                <a:cubicBezTo>
                  <a:pt x="539" y="2013"/>
                  <a:pt x="539" y="2006"/>
                  <a:pt x="539" y="2004"/>
                </a:cubicBezTo>
                <a:cubicBezTo>
                  <a:pt x="541" y="2004"/>
                  <a:pt x="543" y="2002"/>
                  <a:pt x="543" y="1999"/>
                </a:cubicBezTo>
                <a:close/>
                <a:moveTo>
                  <a:pt x="548" y="1978"/>
                </a:moveTo>
                <a:cubicBezTo>
                  <a:pt x="548" y="1977"/>
                  <a:pt x="549" y="1976"/>
                  <a:pt x="550" y="1976"/>
                </a:cubicBezTo>
                <a:cubicBezTo>
                  <a:pt x="552" y="1976"/>
                  <a:pt x="553" y="1977"/>
                  <a:pt x="553" y="1978"/>
                </a:cubicBezTo>
                <a:cubicBezTo>
                  <a:pt x="553" y="1979"/>
                  <a:pt x="552" y="1980"/>
                  <a:pt x="550" y="1980"/>
                </a:cubicBezTo>
                <a:cubicBezTo>
                  <a:pt x="549" y="1980"/>
                  <a:pt x="548" y="1979"/>
                  <a:pt x="548" y="1978"/>
                </a:cubicBezTo>
                <a:close/>
                <a:moveTo>
                  <a:pt x="556" y="1976"/>
                </a:moveTo>
                <a:cubicBezTo>
                  <a:pt x="555" y="1974"/>
                  <a:pt x="553" y="1972"/>
                  <a:pt x="550" y="1972"/>
                </a:cubicBezTo>
                <a:cubicBezTo>
                  <a:pt x="550" y="1972"/>
                  <a:pt x="549" y="1972"/>
                  <a:pt x="548" y="1973"/>
                </a:cubicBezTo>
                <a:cubicBezTo>
                  <a:pt x="547" y="1971"/>
                  <a:pt x="540" y="1966"/>
                  <a:pt x="538" y="1965"/>
                </a:cubicBezTo>
                <a:cubicBezTo>
                  <a:pt x="538" y="1964"/>
                  <a:pt x="538" y="1964"/>
                  <a:pt x="538" y="1963"/>
                </a:cubicBezTo>
                <a:cubicBezTo>
                  <a:pt x="538" y="1962"/>
                  <a:pt x="538" y="1961"/>
                  <a:pt x="538" y="1961"/>
                </a:cubicBezTo>
                <a:cubicBezTo>
                  <a:pt x="543" y="1958"/>
                  <a:pt x="547" y="1955"/>
                  <a:pt x="552" y="1952"/>
                </a:cubicBezTo>
                <a:cubicBezTo>
                  <a:pt x="553" y="1953"/>
                  <a:pt x="555" y="1954"/>
                  <a:pt x="557" y="1954"/>
                </a:cubicBezTo>
                <a:cubicBezTo>
                  <a:pt x="559" y="1954"/>
                  <a:pt x="560" y="1954"/>
                  <a:pt x="561" y="1953"/>
                </a:cubicBezTo>
                <a:cubicBezTo>
                  <a:pt x="562" y="1954"/>
                  <a:pt x="570" y="1963"/>
                  <a:pt x="572" y="1966"/>
                </a:cubicBezTo>
                <a:cubicBezTo>
                  <a:pt x="570" y="1969"/>
                  <a:pt x="569" y="1973"/>
                  <a:pt x="567" y="1976"/>
                </a:cubicBezTo>
                <a:cubicBezTo>
                  <a:pt x="563" y="1976"/>
                  <a:pt x="559" y="1976"/>
                  <a:pt x="556" y="1976"/>
                </a:cubicBezTo>
                <a:close/>
                <a:moveTo>
                  <a:pt x="562" y="1951"/>
                </a:moveTo>
                <a:cubicBezTo>
                  <a:pt x="563" y="1950"/>
                  <a:pt x="563" y="1950"/>
                  <a:pt x="563" y="1949"/>
                </a:cubicBezTo>
                <a:cubicBezTo>
                  <a:pt x="563" y="1947"/>
                  <a:pt x="562" y="1946"/>
                  <a:pt x="561" y="1945"/>
                </a:cubicBezTo>
                <a:cubicBezTo>
                  <a:pt x="564" y="1942"/>
                  <a:pt x="568" y="1934"/>
                  <a:pt x="570" y="1934"/>
                </a:cubicBezTo>
                <a:cubicBezTo>
                  <a:pt x="571" y="1934"/>
                  <a:pt x="573" y="1934"/>
                  <a:pt x="574" y="1933"/>
                </a:cubicBezTo>
                <a:cubicBezTo>
                  <a:pt x="575" y="1934"/>
                  <a:pt x="580" y="1940"/>
                  <a:pt x="582" y="1943"/>
                </a:cubicBezTo>
                <a:cubicBezTo>
                  <a:pt x="581" y="1945"/>
                  <a:pt x="580" y="1948"/>
                  <a:pt x="579" y="1951"/>
                </a:cubicBezTo>
                <a:cubicBezTo>
                  <a:pt x="577" y="1955"/>
                  <a:pt x="575" y="1959"/>
                  <a:pt x="573" y="1964"/>
                </a:cubicBezTo>
                <a:cubicBezTo>
                  <a:pt x="572" y="1961"/>
                  <a:pt x="564" y="1953"/>
                  <a:pt x="562" y="1951"/>
                </a:cubicBezTo>
                <a:close/>
                <a:moveTo>
                  <a:pt x="575" y="1930"/>
                </a:moveTo>
                <a:cubicBezTo>
                  <a:pt x="575" y="1930"/>
                  <a:pt x="575" y="1929"/>
                  <a:pt x="575" y="1929"/>
                </a:cubicBezTo>
                <a:cubicBezTo>
                  <a:pt x="575" y="1927"/>
                  <a:pt x="575" y="1926"/>
                  <a:pt x="574" y="1925"/>
                </a:cubicBezTo>
                <a:cubicBezTo>
                  <a:pt x="574" y="1924"/>
                  <a:pt x="581" y="1913"/>
                  <a:pt x="582" y="1911"/>
                </a:cubicBezTo>
                <a:cubicBezTo>
                  <a:pt x="585" y="1912"/>
                  <a:pt x="587" y="1910"/>
                  <a:pt x="588" y="1909"/>
                </a:cubicBezTo>
                <a:cubicBezTo>
                  <a:pt x="587" y="1919"/>
                  <a:pt x="585" y="1929"/>
                  <a:pt x="583" y="1939"/>
                </a:cubicBezTo>
                <a:cubicBezTo>
                  <a:pt x="580" y="1936"/>
                  <a:pt x="578" y="1933"/>
                  <a:pt x="575" y="1930"/>
                </a:cubicBezTo>
                <a:close/>
                <a:moveTo>
                  <a:pt x="581" y="1905"/>
                </a:moveTo>
                <a:cubicBezTo>
                  <a:pt x="581" y="1904"/>
                  <a:pt x="582" y="1903"/>
                  <a:pt x="584" y="1903"/>
                </a:cubicBezTo>
                <a:cubicBezTo>
                  <a:pt x="585" y="1903"/>
                  <a:pt x="586" y="1904"/>
                  <a:pt x="586" y="1905"/>
                </a:cubicBezTo>
                <a:cubicBezTo>
                  <a:pt x="586" y="1906"/>
                  <a:pt x="585" y="1907"/>
                  <a:pt x="584" y="1907"/>
                </a:cubicBezTo>
                <a:cubicBezTo>
                  <a:pt x="582" y="1907"/>
                  <a:pt x="581" y="1906"/>
                  <a:pt x="581" y="1905"/>
                </a:cubicBezTo>
                <a:close/>
                <a:moveTo>
                  <a:pt x="583" y="1900"/>
                </a:moveTo>
                <a:cubicBezTo>
                  <a:pt x="583" y="1900"/>
                  <a:pt x="582" y="1900"/>
                  <a:pt x="581" y="1900"/>
                </a:cubicBezTo>
                <a:cubicBezTo>
                  <a:pt x="580" y="1898"/>
                  <a:pt x="573" y="1891"/>
                  <a:pt x="570" y="1889"/>
                </a:cubicBezTo>
                <a:cubicBezTo>
                  <a:pt x="571" y="1888"/>
                  <a:pt x="571" y="1887"/>
                  <a:pt x="571" y="1886"/>
                </a:cubicBezTo>
                <a:cubicBezTo>
                  <a:pt x="571" y="1885"/>
                  <a:pt x="571" y="1883"/>
                  <a:pt x="570" y="1882"/>
                </a:cubicBezTo>
                <a:cubicBezTo>
                  <a:pt x="572" y="1879"/>
                  <a:pt x="573" y="1875"/>
                  <a:pt x="574" y="1872"/>
                </a:cubicBezTo>
                <a:cubicBezTo>
                  <a:pt x="575" y="1872"/>
                  <a:pt x="575" y="1873"/>
                  <a:pt x="576" y="1873"/>
                </a:cubicBezTo>
                <a:cubicBezTo>
                  <a:pt x="576" y="1875"/>
                  <a:pt x="580" y="1877"/>
                  <a:pt x="584" y="1875"/>
                </a:cubicBezTo>
                <a:cubicBezTo>
                  <a:pt x="584" y="1875"/>
                  <a:pt x="585" y="1875"/>
                  <a:pt x="585" y="1875"/>
                </a:cubicBezTo>
                <a:cubicBezTo>
                  <a:pt x="587" y="1884"/>
                  <a:pt x="588" y="1893"/>
                  <a:pt x="588" y="1901"/>
                </a:cubicBezTo>
                <a:cubicBezTo>
                  <a:pt x="587" y="1900"/>
                  <a:pt x="585" y="1900"/>
                  <a:pt x="583" y="1900"/>
                </a:cubicBezTo>
                <a:close/>
                <a:moveTo>
                  <a:pt x="577" y="1868"/>
                </a:moveTo>
                <a:cubicBezTo>
                  <a:pt x="577" y="1867"/>
                  <a:pt x="578" y="1866"/>
                  <a:pt x="579" y="1866"/>
                </a:cubicBezTo>
                <a:cubicBezTo>
                  <a:pt x="578" y="1867"/>
                  <a:pt x="578" y="1868"/>
                  <a:pt x="577" y="1869"/>
                </a:cubicBezTo>
                <a:cubicBezTo>
                  <a:pt x="577" y="1869"/>
                  <a:pt x="577" y="1868"/>
                  <a:pt x="577" y="1868"/>
                </a:cubicBezTo>
                <a:close/>
                <a:moveTo>
                  <a:pt x="580" y="1863"/>
                </a:moveTo>
                <a:cubicBezTo>
                  <a:pt x="580" y="1863"/>
                  <a:pt x="579" y="1862"/>
                  <a:pt x="579" y="1862"/>
                </a:cubicBezTo>
                <a:cubicBezTo>
                  <a:pt x="577" y="1862"/>
                  <a:pt x="576" y="1863"/>
                  <a:pt x="575" y="1864"/>
                </a:cubicBezTo>
                <a:cubicBezTo>
                  <a:pt x="572" y="1863"/>
                  <a:pt x="569" y="1862"/>
                  <a:pt x="567" y="1861"/>
                </a:cubicBezTo>
                <a:cubicBezTo>
                  <a:pt x="564" y="1860"/>
                  <a:pt x="562" y="1859"/>
                  <a:pt x="559" y="1858"/>
                </a:cubicBezTo>
                <a:cubicBezTo>
                  <a:pt x="560" y="1857"/>
                  <a:pt x="560" y="1856"/>
                  <a:pt x="560" y="1855"/>
                </a:cubicBezTo>
                <a:cubicBezTo>
                  <a:pt x="560" y="1852"/>
                  <a:pt x="559" y="1851"/>
                  <a:pt x="557" y="1850"/>
                </a:cubicBezTo>
                <a:cubicBezTo>
                  <a:pt x="568" y="1846"/>
                  <a:pt x="578" y="1840"/>
                  <a:pt x="585" y="1832"/>
                </a:cubicBezTo>
                <a:cubicBezTo>
                  <a:pt x="588" y="1837"/>
                  <a:pt x="592" y="1843"/>
                  <a:pt x="595" y="1846"/>
                </a:cubicBezTo>
                <a:cubicBezTo>
                  <a:pt x="591" y="1848"/>
                  <a:pt x="588" y="1850"/>
                  <a:pt x="587" y="1852"/>
                </a:cubicBezTo>
                <a:cubicBezTo>
                  <a:pt x="585" y="1854"/>
                  <a:pt x="583" y="1858"/>
                  <a:pt x="580" y="1863"/>
                </a:cubicBezTo>
                <a:close/>
                <a:moveTo>
                  <a:pt x="562" y="1727"/>
                </a:moveTo>
                <a:cubicBezTo>
                  <a:pt x="562" y="1726"/>
                  <a:pt x="561" y="1726"/>
                  <a:pt x="560" y="1726"/>
                </a:cubicBezTo>
                <a:cubicBezTo>
                  <a:pt x="558" y="1725"/>
                  <a:pt x="556" y="1727"/>
                  <a:pt x="555" y="1728"/>
                </a:cubicBezTo>
                <a:cubicBezTo>
                  <a:pt x="555" y="1728"/>
                  <a:pt x="554" y="1727"/>
                  <a:pt x="554" y="1727"/>
                </a:cubicBezTo>
                <a:cubicBezTo>
                  <a:pt x="554" y="1727"/>
                  <a:pt x="557" y="1724"/>
                  <a:pt x="558" y="1723"/>
                </a:cubicBezTo>
                <a:cubicBezTo>
                  <a:pt x="559" y="1723"/>
                  <a:pt x="560" y="1721"/>
                  <a:pt x="559" y="1720"/>
                </a:cubicBezTo>
                <a:cubicBezTo>
                  <a:pt x="558" y="1720"/>
                  <a:pt x="558" y="1720"/>
                  <a:pt x="557" y="1720"/>
                </a:cubicBezTo>
                <a:cubicBezTo>
                  <a:pt x="564" y="1716"/>
                  <a:pt x="564" y="1716"/>
                  <a:pt x="564" y="1716"/>
                </a:cubicBezTo>
                <a:cubicBezTo>
                  <a:pt x="565" y="1717"/>
                  <a:pt x="566" y="1717"/>
                  <a:pt x="568" y="1717"/>
                </a:cubicBezTo>
                <a:cubicBezTo>
                  <a:pt x="573" y="1725"/>
                  <a:pt x="573" y="1725"/>
                  <a:pt x="573" y="1725"/>
                </a:cubicBezTo>
                <a:cubicBezTo>
                  <a:pt x="572" y="1726"/>
                  <a:pt x="572" y="1727"/>
                  <a:pt x="572" y="1729"/>
                </a:cubicBezTo>
                <a:cubicBezTo>
                  <a:pt x="572" y="1731"/>
                  <a:pt x="573" y="1732"/>
                  <a:pt x="574" y="1733"/>
                </a:cubicBezTo>
                <a:cubicBezTo>
                  <a:pt x="571" y="1738"/>
                  <a:pt x="571" y="1738"/>
                  <a:pt x="571" y="1738"/>
                </a:cubicBezTo>
                <a:cubicBezTo>
                  <a:pt x="570" y="1738"/>
                  <a:pt x="570" y="1738"/>
                  <a:pt x="570" y="1738"/>
                </a:cubicBezTo>
                <a:cubicBezTo>
                  <a:pt x="568" y="1738"/>
                  <a:pt x="565" y="1740"/>
                  <a:pt x="565" y="1741"/>
                </a:cubicBezTo>
                <a:cubicBezTo>
                  <a:pt x="564" y="1741"/>
                  <a:pt x="564" y="1740"/>
                  <a:pt x="564" y="1740"/>
                </a:cubicBezTo>
                <a:cubicBezTo>
                  <a:pt x="564" y="1739"/>
                  <a:pt x="565" y="1738"/>
                  <a:pt x="566" y="1737"/>
                </a:cubicBezTo>
                <a:cubicBezTo>
                  <a:pt x="567" y="1736"/>
                  <a:pt x="567" y="1733"/>
                  <a:pt x="565" y="1733"/>
                </a:cubicBezTo>
                <a:cubicBezTo>
                  <a:pt x="563" y="1732"/>
                  <a:pt x="561" y="1734"/>
                  <a:pt x="559" y="1735"/>
                </a:cubicBezTo>
                <a:cubicBezTo>
                  <a:pt x="559" y="1735"/>
                  <a:pt x="559" y="1734"/>
                  <a:pt x="558" y="1734"/>
                </a:cubicBezTo>
                <a:cubicBezTo>
                  <a:pt x="559" y="1734"/>
                  <a:pt x="563" y="1730"/>
                  <a:pt x="562" y="1727"/>
                </a:cubicBezTo>
                <a:close/>
                <a:moveTo>
                  <a:pt x="555" y="1712"/>
                </a:moveTo>
                <a:cubicBezTo>
                  <a:pt x="553" y="1710"/>
                  <a:pt x="550" y="1711"/>
                  <a:pt x="548" y="1713"/>
                </a:cubicBezTo>
                <a:cubicBezTo>
                  <a:pt x="548" y="1712"/>
                  <a:pt x="547" y="1711"/>
                  <a:pt x="547" y="1710"/>
                </a:cubicBezTo>
                <a:cubicBezTo>
                  <a:pt x="548" y="1709"/>
                  <a:pt x="552" y="1708"/>
                  <a:pt x="552" y="1707"/>
                </a:cubicBezTo>
                <a:cubicBezTo>
                  <a:pt x="554" y="1706"/>
                  <a:pt x="554" y="1703"/>
                  <a:pt x="552" y="1702"/>
                </a:cubicBezTo>
                <a:cubicBezTo>
                  <a:pt x="551" y="1702"/>
                  <a:pt x="547" y="1703"/>
                  <a:pt x="546" y="1703"/>
                </a:cubicBezTo>
                <a:cubicBezTo>
                  <a:pt x="546" y="1702"/>
                  <a:pt x="546" y="1701"/>
                  <a:pt x="545" y="1700"/>
                </a:cubicBezTo>
                <a:cubicBezTo>
                  <a:pt x="546" y="1700"/>
                  <a:pt x="551" y="1698"/>
                  <a:pt x="552" y="1697"/>
                </a:cubicBezTo>
                <a:cubicBezTo>
                  <a:pt x="552" y="1697"/>
                  <a:pt x="552" y="1696"/>
                  <a:pt x="552" y="1696"/>
                </a:cubicBezTo>
                <a:cubicBezTo>
                  <a:pt x="556" y="1695"/>
                  <a:pt x="556" y="1695"/>
                  <a:pt x="556" y="1695"/>
                </a:cubicBezTo>
                <a:cubicBezTo>
                  <a:pt x="557" y="1696"/>
                  <a:pt x="558" y="1696"/>
                  <a:pt x="559" y="1696"/>
                </a:cubicBezTo>
                <a:cubicBezTo>
                  <a:pt x="563" y="1706"/>
                  <a:pt x="563" y="1706"/>
                  <a:pt x="563" y="1706"/>
                </a:cubicBezTo>
                <a:cubicBezTo>
                  <a:pt x="562" y="1708"/>
                  <a:pt x="561" y="1709"/>
                  <a:pt x="561" y="1711"/>
                </a:cubicBezTo>
                <a:cubicBezTo>
                  <a:pt x="561" y="1712"/>
                  <a:pt x="562" y="1713"/>
                  <a:pt x="562" y="1714"/>
                </a:cubicBezTo>
                <a:cubicBezTo>
                  <a:pt x="551" y="1720"/>
                  <a:pt x="551" y="1720"/>
                  <a:pt x="551" y="1720"/>
                </a:cubicBezTo>
                <a:cubicBezTo>
                  <a:pt x="550" y="1719"/>
                  <a:pt x="550" y="1719"/>
                  <a:pt x="550" y="1718"/>
                </a:cubicBezTo>
                <a:cubicBezTo>
                  <a:pt x="552" y="1718"/>
                  <a:pt x="555" y="1717"/>
                  <a:pt x="556" y="1715"/>
                </a:cubicBezTo>
                <a:cubicBezTo>
                  <a:pt x="557" y="1714"/>
                  <a:pt x="556" y="1712"/>
                  <a:pt x="555" y="1712"/>
                </a:cubicBezTo>
                <a:close/>
                <a:moveTo>
                  <a:pt x="550" y="1687"/>
                </a:moveTo>
                <a:cubicBezTo>
                  <a:pt x="548" y="1686"/>
                  <a:pt x="544" y="1687"/>
                  <a:pt x="544" y="1687"/>
                </a:cubicBezTo>
                <a:cubicBezTo>
                  <a:pt x="544" y="1686"/>
                  <a:pt x="544" y="1686"/>
                  <a:pt x="544" y="1685"/>
                </a:cubicBezTo>
                <a:cubicBezTo>
                  <a:pt x="545" y="1685"/>
                  <a:pt x="546" y="1685"/>
                  <a:pt x="547" y="1685"/>
                </a:cubicBezTo>
                <a:cubicBezTo>
                  <a:pt x="549" y="1684"/>
                  <a:pt x="550" y="1684"/>
                  <a:pt x="551" y="1682"/>
                </a:cubicBezTo>
                <a:cubicBezTo>
                  <a:pt x="551" y="1682"/>
                  <a:pt x="551" y="1681"/>
                  <a:pt x="550" y="1680"/>
                </a:cubicBezTo>
                <a:cubicBezTo>
                  <a:pt x="549" y="1679"/>
                  <a:pt x="548" y="1679"/>
                  <a:pt x="547" y="1679"/>
                </a:cubicBezTo>
                <a:cubicBezTo>
                  <a:pt x="546" y="1679"/>
                  <a:pt x="545" y="1679"/>
                  <a:pt x="544" y="1679"/>
                </a:cubicBezTo>
                <a:cubicBezTo>
                  <a:pt x="544" y="1679"/>
                  <a:pt x="544" y="1678"/>
                  <a:pt x="544" y="1677"/>
                </a:cubicBezTo>
                <a:cubicBezTo>
                  <a:pt x="545" y="1678"/>
                  <a:pt x="547" y="1677"/>
                  <a:pt x="548" y="1677"/>
                </a:cubicBezTo>
                <a:cubicBezTo>
                  <a:pt x="549" y="1676"/>
                  <a:pt x="551" y="1674"/>
                  <a:pt x="550" y="1672"/>
                </a:cubicBezTo>
                <a:cubicBezTo>
                  <a:pt x="549" y="1671"/>
                  <a:pt x="547" y="1671"/>
                  <a:pt x="546" y="1671"/>
                </a:cubicBezTo>
                <a:cubicBezTo>
                  <a:pt x="546" y="1671"/>
                  <a:pt x="545" y="1671"/>
                  <a:pt x="544" y="1671"/>
                </a:cubicBezTo>
                <a:cubicBezTo>
                  <a:pt x="544" y="1671"/>
                  <a:pt x="544" y="1670"/>
                  <a:pt x="544" y="1670"/>
                </a:cubicBezTo>
                <a:cubicBezTo>
                  <a:pt x="545" y="1669"/>
                  <a:pt x="546" y="1669"/>
                  <a:pt x="547" y="1669"/>
                </a:cubicBezTo>
                <a:cubicBezTo>
                  <a:pt x="547" y="1669"/>
                  <a:pt x="547" y="1669"/>
                  <a:pt x="548" y="1669"/>
                </a:cubicBezTo>
                <a:cubicBezTo>
                  <a:pt x="552" y="1669"/>
                  <a:pt x="552" y="1669"/>
                  <a:pt x="552" y="1669"/>
                </a:cubicBezTo>
                <a:cubicBezTo>
                  <a:pt x="552" y="1672"/>
                  <a:pt x="554" y="1674"/>
                  <a:pt x="556" y="1675"/>
                </a:cubicBezTo>
                <a:cubicBezTo>
                  <a:pt x="557" y="1684"/>
                  <a:pt x="557" y="1684"/>
                  <a:pt x="557" y="1684"/>
                </a:cubicBezTo>
                <a:cubicBezTo>
                  <a:pt x="555" y="1685"/>
                  <a:pt x="554" y="1687"/>
                  <a:pt x="554" y="1690"/>
                </a:cubicBezTo>
                <a:cubicBezTo>
                  <a:pt x="554" y="1691"/>
                  <a:pt x="554" y="1692"/>
                  <a:pt x="554" y="1692"/>
                </a:cubicBezTo>
                <a:cubicBezTo>
                  <a:pt x="548" y="1694"/>
                  <a:pt x="548" y="1694"/>
                  <a:pt x="548" y="1694"/>
                </a:cubicBezTo>
                <a:cubicBezTo>
                  <a:pt x="546" y="1694"/>
                  <a:pt x="545" y="1694"/>
                  <a:pt x="545" y="1694"/>
                </a:cubicBezTo>
                <a:cubicBezTo>
                  <a:pt x="545" y="1693"/>
                  <a:pt x="544" y="1693"/>
                  <a:pt x="544" y="1692"/>
                </a:cubicBezTo>
                <a:cubicBezTo>
                  <a:pt x="545" y="1692"/>
                  <a:pt x="549" y="1691"/>
                  <a:pt x="550" y="1689"/>
                </a:cubicBezTo>
                <a:cubicBezTo>
                  <a:pt x="551" y="1689"/>
                  <a:pt x="550" y="1688"/>
                  <a:pt x="550" y="1687"/>
                </a:cubicBezTo>
                <a:close/>
                <a:moveTo>
                  <a:pt x="552" y="1657"/>
                </a:moveTo>
                <a:cubicBezTo>
                  <a:pt x="551" y="1654"/>
                  <a:pt x="547" y="1655"/>
                  <a:pt x="545" y="1655"/>
                </a:cubicBezTo>
                <a:cubicBezTo>
                  <a:pt x="545" y="1654"/>
                  <a:pt x="545" y="1654"/>
                  <a:pt x="545" y="1653"/>
                </a:cubicBezTo>
                <a:cubicBezTo>
                  <a:pt x="547" y="1653"/>
                  <a:pt x="549" y="1653"/>
                  <a:pt x="551" y="1652"/>
                </a:cubicBezTo>
                <a:cubicBezTo>
                  <a:pt x="552" y="1651"/>
                  <a:pt x="552" y="1649"/>
                  <a:pt x="551" y="1648"/>
                </a:cubicBezTo>
                <a:cubicBezTo>
                  <a:pt x="549" y="1647"/>
                  <a:pt x="547" y="1646"/>
                  <a:pt x="545" y="1646"/>
                </a:cubicBezTo>
                <a:cubicBezTo>
                  <a:pt x="545" y="1646"/>
                  <a:pt x="545" y="1645"/>
                  <a:pt x="545" y="1645"/>
                </a:cubicBezTo>
                <a:cubicBezTo>
                  <a:pt x="546" y="1645"/>
                  <a:pt x="549" y="1645"/>
                  <a:pt x="551" y="1644"/>
                </a:cubicBezTo>
                <a:cubicBezTo>
                  <a:pt x="552" y="1643"/>
                  <a:pt x="555" y="1642"/>
                  <a:pt x="553" y="1640"/>
                </a:cubicBezTo>
                <a:cubicBezTo>
                  <a:pt x="552" y="1638"/>
                  <a:pt x="549" y="1637"/>
                  <a:pt x="547" y="1637"/>
                </a:cubicBezTo>
                <a:cubicBezTo>
                  <a:pt x="547" y="1637"/>
                  <a:pt x="547" y="1636"/>
                  <a:pt x="547" y="1636"/>
                </a:cubicBezTo>
                <a:cubicBezTo>
                  <a:pt x="548" y="1636"/>
                  <a:pt x="550" y="1636"/>
                  <a:pt x="552" y="1636"/>
                </a:cubicBezTo>
                <a:cubicBezTo>
                  <a:pt x="558" y="1642"/>
                  <a:pt x="558" y="1642"/>
                  <a:pt x="558" y="1642"/>
                </a:cubicBezTo>
                <a:cubicBezTo>
                  <a:pt x="557" y="1644"/>
                  <a:pt x="556" y="1645"/>
                  <a:pt x="556" y="1647"/>
                </a:cubicBezTo>
                <a:cubicBezTo>
                  <a:pt x="556" y="1649"/>
                  <a:pt x="557" y="1651"/>
                  <a:pt x="558" y="1652"/>
                </a:cubicBezTo>
                <a:cubicBezTo>
                  <a:pt x="557" y="1662"/>
                  <a:pt x="557" y="1662"/>
                  <a:pt x="557" y="1662"/>
                </a:cubicBezTo>
                <a:cubicBezTo>
                  <a:pt x="555" y="1663"/>
                  <a:pt x="553" y="1664"/>
                  <a:pt x="552" y="1666"/>
                </a:cubicBezTo>
                <a:cubicBezTo>
                  <a:pt x="550" y="1666"/>
                  <a:pt x="550" y="1666"/>
                  <a:pt x="550" y="1666"/>
                </a:cubicBezTo>
                <a:cubicBezTo>
                  <a:pt x="550" y="1665"/>
                  <a:pt x="550" y="1665"/>
                  <a:pt x="550" y="1664"/>
                </a:cubicBezTo>
                <a:cubicBezTo>
                  <a:pt x="549" y="1663"/>
                  <a:pt x="545" y="1663"/>
                  <a:pt x="544" y="1663"/>
                </a:cubicBezTo>
                <a:cubicBezTo>
                  <a:pt x="544" y="1662"/>
                  <a:pt x="544" y="1662"/>
                  <a:pt x="544" y="1661"/>
                </a:cubicBezTo>
                <a:cubicBezTo>
                  <a:pt x="545" y="1661"/>
                  <a:pt x="554" y="1660"/>
                  <a:pt x="552" y="1657"/>
                </a:cubicBezTo>
                <a:close/>
                <a:moveTo>
                  <a:pt x="615" y="1645"/>
                </a:moveTo>
                <a:cubicBezTo>
                  <a:pt x="615" y="1644"/>
                  <a:pt x="616" y="1643"/>
                  <a:pt x="616" y="1642"/>
                </a:cubicBezTo>
                <a:cubicBezTo>
                  <a:pt x="616" y="1642"/>
                  <a:pt x="618" y="1643"/>
                  <a:pt x="619" y="1643"/>
                </a:cubicBezTo>
                <a:cubicBezTo>
                  <a:pt x="618" y="1644"/>
                  <a:pt x="617" y="1646"/>
                  <a:pt x="616" y="1647"/>
                </a:cubicBezTo>
                <a:cubicBezTo>
                  <a:pt x="615" y="1648"/>
                  <a:pt x="616" y="1650"/>
                  <a:pt x="617" y="1651"/>
                </a:cubicBezTo>
                <a:cubicBezTo>
                  <a:pt x="618" y="1652"/>
                  <a:pt x="620" y="1651"/>
                  <a:pt x="621" y="1650"/>
                </a:cubicBezTo>
                <a:cubicBezTo>
                  <a:pt x="622" y="1648"/>
                  <a:pt x="623" y="1646"/>
                  <a:pt x="623" y="1645"/>
                </a:cubicBezTo>
                <a:cubicBezTo>
                  <a:pt x="624" y="1645"/>
                  <a:pt x="625" y="1646"/>
                  <a:pt x="626" y="1646"/>
                </a:cubicBezTo>
                <a:cubicBezTo>
                  <a:pt x="625" y="1646"/>
                  <a:pt x="622" y="1650"/>
                  <a:pt x="623" y="1652"/>
                </a:cubicBezTo>
                <a:cubicBezTo>
                  <a:pt x="623" y="1654"/>
                  <a:pt x="625" y="1655"/>
                  <a:pt x="626" y="1654"/>
                </a:cubicBezTo>
                <a:cubicBezTo>
                  <a:pt x="628" y="1654"/>
                  <a:pt x="630" y="1649"/>
                  <a:pt x="630" y="1648"/>
                </a:cubicBezTo>
                <a:cubicBezTo>
                  <a:pt x="631" y="1649"/>
                  <a:pt x="632" y="1649"/>
                  <a:pt x="633" y="1650"/>
                </a:cubicBezTo>
                <a:cubicBezTo>
                  <a:pt x="633" y="1650"/>
                  <a:pt x="633" y="1650"/>
                  <a:pt x="633" y="1650"/>
                </a:cubicBezTo>
                <a:cubicBezTo>
                  <a:pt x="632" y="1651"/>
                  <a:pt x="631" y="1651"/>
                  <a:pt x="631" y="1652"/>
                </a:cubicBezTo>
                <a:cubicBezTo>
                  <a:pt x="630" y="1653"/>
                  <a:pt x="629" y="1654"/>
                  <a:pt x="630" y="1656"/>
                </a:cubicBezTo>
                <a:cubicBezTo>
                  <a:pt x="621" y="1665"/>
                  <a:pt x="621" y="1665"/>
                  <a:pt x="621" y="1665"/>
                </a:cubicBezTo>
                <a:cubicBezTo>
                  <a:pt x="620" y="1663"/>
                  <a:pt x="618" y="1662"/>
                  <a:pt x="616" y="1662"/>
                </a:cubicBezTo>
                <a:cubicBezTo>
                  <a:pt x="614" y="1662"/>
                  <a:pt x="613" y="1662"/>
                  <a:pt x="612" y="1663"/>
                </a:cubicBezTo>
                <a:cubicBezTo>
                  <a:pt x="607" y="1659"/>
                  <a:pt x="607" y="1659"/>
                  <a:pt x="607" y="1659"/>
                </a:cubicBezTo>
                <a:cubicBezTo>
                  <a:pt x="607" y="1659"/>
                  <a:pt x="607" y="1659"/>
                  <a:pt x="607" y="1658"/>
                </a:cubicBezTo>
                <a:cubicBezTo>
                  <a:pt x="607" y="1656"/>
                  <a:pt x="606" y="1654"/>
                  <a:pt x="604" y="1653"/>
                </a:cubicBezTo>
                <a:cubicBezTo>
                  <a:pt x="607" y="1644"/>
                  <a:pt x="607" y="1644"/>
                  <a:pt x="607" y="1644"/>
                </a:cubicBezTo>
                <a:cubicBezTo>
                  <a:pt x="608" y="1643"/>
                  <a:pt x="608" y="1643"/>
                  <a:pt x="608" y="1642"/>
                </a:cubicBezTo>
                <a:cubicBezTo>
                  <a:pt x="609" y="1641"/>
                  <a:pt x="609" y="1640"/>
                  <a:pt x="609" y="1639"/>
                </a:cubicBezTo>
                <a:cubicBezTo>
                  <a:pt x="610" y="1639"/>
                  <a:pt x="611" y="1639"/>
                  <a:pt x="611" y="1640"/>
                </a:cubicBezTo>
                <a:cubicBezTo>
                  <a:pt x="611" y="1640"/>
                  <a:pt x="610" y="1642"/>
                  <a:pt x="610" y="1642"/>
                </a:cubicBezTo>
                <a:cubicBezTo>
                  <a:pt x="608" y="1646"/>
                  <a:pt x="613" y="1649"/>
                  <a:pt x="615" y="1645"/>
                </a:cubicBezTo>
                <a:close/>
                <a:moveTo>
                  <a:pt x="674" y="1612"/>
                </a:moveTo>
                <a:cubicBezTo>
                  <a:pt x="667" y="1600"/>
                  <a:pt x="654" y="1590"/>
                  <a:pt x="645" y="1581"/>
                </a:cubicBezTo>
                <a:cubicBezTo>
                  <a:pt x="645" y="1581"/>
                  <a:pt x="642" y="1580"/>
                  <a:pt x="641" y="1581"/>
                </a:cubicBezTo>
                <a:cubicBezTo>
                  <a:pt x="638" y="1591"/>
                  <a:pt x="631" y="1596"/>
                  <a:pt x="625" y="1604"/>
                </a:cubicBezTo>
                <a:cubicBezTo>
                  <a:pt x="620" y="1611"/>
                  <a:pt x="618" y="1620"/>
                  <a:pt x="616" y="1628"/>
                </a:cubicBezTo>
                <a:cubicBezTo>
                  <a:pt x="615" y="1628"/>
                  <a:pt x="615" y="1628"/>
                  <a:pt x="615" y="1628"/>
                </a:cubicBezTo>
                <a:cubicBezTo>
                  <a:pt x="614" y="1613"/>
                  <a:pt x="622" y="1599"/>
                  <a:pt x="633" y="1588"/>
                </a:cubicBezTo>
                <a:cubicBezTo>
                  <a:pt x="637" y="1583"/>
                  <a:pt x="643" y="1580"/>
                  <a:pt x="643" y="1573"/>
                </a:cubicBezTo>
                <a:cubicBezTo>
                  <a:pt x="649" y="1584"/>
                  <a:pt x="658" y="1590"/>
                  <a:pt x="666" y="1598"/>
                </a:cubicBezTo>
                <a:cubicBezTo>
                  <a:pt x="679" y="1611"/>
                  <a:pt x="685" y="1624"/>
                  <a:pt x="688" y="1641"/>
                </a:cubicBezTo>
                <a:cubicBezTo>
                  <a:pt x="686" y="1642"/>
                  <a:pt x="685" y="1643"/>
                  <a:pt x="684" y="1645"/>
                </a:cubicBezTo>
                <a:cubicBezTo>
                  <a:pt x="682" y="1633"/>
                  <a:pt x="680" y="1622"/>
                  <a:pt x="674" y="1612"/>
                </a:cubicBezTo>
                <a:close/>
                <a:moveTo>
                  <a:pt x="678" y="1650"/>
                </a:moveTo>
                <a:cubicBezTo>
                  <a:pt x="677" y="1651"/>
                  <a:pt x="677" y="1651"/>
                  <a:pt x="676" y="1652"/>
                </a:cubicBezTo>
                <a:cubicBezTo>
                  <a:pt x="676" y="1634"/>
                  <a:pt x="676" y="1634"/>
                  <a:pt x="676" y="1634"/>
                </a:cubicBezTo>
                <a:cubicBezTo>
                  <a:pt x="677" y="1639"/>
                  <a:pt x="678" y="1644"/>
                  <a:pt x="678" y="1650"/>
                </a:cubicBezTo>
                <a:close/>
                <a:moveTo>
                  <a:pt x="754" y="1778"/>
                </a:moveTo>
                <a:cubicBezTo>
                  <a:pt x="754" y="1776"/>
                  <a:pt x="754" y="1775"/>
                  <a:pt x="754" y="1773"/>
                </a:cubicBezTo>
                <a:cubicBezTo>
                  <a:pt x="755" y="1773"/>
                  <a:pt x="756" y="1773"/>
                  <a:pt x="756" y="1774"/>
                </a:cubicBezTo>
                <a:cubicBezTo>
                  <a:pt x="756" y="1776"/>
                  <a:pt x="756" y="1778"/>
                  <a:pt x="756" y="1780"/>
                </a:cubicBezTo>
                <a:cubicBezTo>
                  <a:pt x="756" y="1784"/>
                  <a:pt x="761" y="1784"/>
                  <a:pt x="761" y="1780"/>
                </a:cubicBezTo>
                <a:cubicBezTo>
                  <a:pt x="761" y="1779"/>
                  <a:pt x="761" y="1777"/>
                  <a:pt x="761" y="1776"/>
                </a:cubicBezTo>
                <a:cubicBezTo>
                  <a:pt x="763" y="1776"/>
                  <a:pt x="764" y="1777"/>
                  <a:pt x="766" y="1777"/>
                </a:cubicBezTo>
                <a:cubicBezTo>
                  <a:pt x="766" y="1777"/>
                  <a:pt x="765" y="1781"/>
                  <a:pt x="766" y="1782"/>
                </a:cubicBezTo>
                <a:cubicBezTo>
                  <a:pt x="766" y="1787"/>
                  <a:pt x="772" y="1786"/>
                  <a:pt x="772" y="1782"/>
                </a:cubicBezTo>
                <a:cubicBezTo>
                  <a:pt x="772" y="1781"/>
                  <a:pt x="772" y="1779"/>
                  <a:pt x="771" y="1778"/>
                </a:cubicBezTo>
                <a:cubicBezTo>
                  <a:pt x="773" y="1779"/>
                  <a:pt x="774" y="1779"/>
                  <a:pt x="775" y="1779"/>
                </a:cubicBezTo>
                <a:cubicBezTo>
                  <a:pt x="775" y="1779"/>
                  <a:pt x="775" y="1782"/>
                  <a:pt x="775" y="1783"/>
                </a:cubicBezTo>
                <a:cubicBezTo>
                  <a:pt x="775" y="1785"/>
                  <a:pt x="776" y="1787"/>
                  <a:pt x="778" y="1787"/>
                </a:cubicBezTo>
                <a:cubicBezTo>
                  <a:pt x="780" y="1787"/>
                  <a:pt x="781" y="1785"/>
                  <a:pt x="781" y="1783"/>
                </a:cubicBezTo>
                <a:cubicBezTo>
                  <a:pt x="781" y="1783"/>
                  <a:pt x="781" y="1781"/>
                  <a:pt x="781" y="1779"/>
                </a:cubicBezTo>
                <a:cubicBezTo>
                  <a:pt x="782" y="1779"/>
                  <a:pt x="783" y="1779"/>
                  <a:pt x="784" y="1779"/>
                </a:cubicBezTo>
                <a:cubicBezTo>
                  <a:pt x="784" y="1781"/>
                  <a:pt x="784" y="1782"/>
                  <a:pt x="784" y="1783"/>
                </a:cubicBezTo>
                <a:cubicBezTo>
                  <a:pt x="784" y="1784"/>
                  <a:pt x="785" y="1785"/>
                  <a:pt x="786" y="1786"/>
                </a:cubicBezTo>
                <a:cubicBezTo>
                  <a:pt x="781" y="1807"/>
                  <a:pt x="781" y="1807"/>
                  <a:pt x="781" y="1807"/>
                </a:cubicBezTo>
                <a:cubicBezTo>
                  <a:pt x="780" y="1808"/>
                  <a:pt x="779" y="1808"/>
                  <a:pt x="778" y="1809"/>
                </a:cubicBezTo>
                <a:cubicBezTo>
                  <a:pt x="768" y="1809"/>
                  <a:pt x="768" y="1809"/>
                  <a:pt x="768" y="1809"/>
                </a:cubicBezTo>
                <a:cubicBezTo>
                  <a:pt x="770" y="1803"/>
                  <a:pt x="772" y="1800"/>
                  <a:pt x="771" y="1799"/>
                </a:cubicBezTo>
                <a:cubicBezTo>
                  <a:pt x="760" y="1796"/>
                  <a:pt x="748" y="1798"/>
                  <a:pt x="739" y="1803"/>
                </a:cubicBezTo>
                <a:cubicBezTo>
                  <a:pt x="737" y="1797"/>
                  <a:pt x="738" y="1790"/>
                  <a:pt x="738" y="1784"/>
                </a:cubicBezTo>
                <a:cubicBezTo>
                  <a:pt x="739" y="1777"/>
                  <a:pt x="742" y="1771"/>
                  <a:pt x="744" y="1765"/>
                </a:cubicBezTo>
                <a:cubicBezTo>
                  <a:pt x="746" y="1767"/>
                  <a:pt x="747" y="1768"/>
                  <a:pt x="749" y="1769"/>
                </a:cubicBezTo>
                <a:cubicBezTo>
                  <a:pt x="749" y="1770"/>
                  <a:pt x="748" y="1775"/>
                  <a:pt x="748" y="1777"/>
                </a:cubicBezTo>
                <a:cubicBezTo>
                  <a:pt x="748" y="1780"/>
                  <a:pt x="753" y="1781"/>
                  <a:pt x="754" y="1778"/>
                </a:cubicBezTo>
                <a:close/>
                <a:moveTo>
                  <a:pt x="782" y="1854"/>
                </a:moveTo>
                <a:cubicBezTo>
                  <a:pt x="815" y="1858"/>
                  <a:pt x="815" y="1858"/>
                  <a:pt x="815" y="1858"/>
                </a:cubicBezTo>
                <a:cubicBezTo>
                  <a:pt x="815" y="1858"/>
                  <a:pt x="815" y="1858"/>
                  <a:pt x="815" y="1858"/>
                </a:cubicBezTo>
                <a:cubicBezTo>
                  <a:pt x="815" y="1860"/>
                  <a:pt x="816" y="1861"/>
                  <a:pt x="818" y="1862"/>
                </a:cubicBezTo>
                <a:cubicBezTo>
                  <a:pt x="810" y="1893"/>
                  <a:pt x="810" y="1893"/>
                  <a:pt x="810" y="1893"/>
                </a:cubicBezTo>
                <a:cubicBezTo>
                  <a:pt x="808" y="1893"/>
                  <a:pt x="807" y="1895"/>
                  <a:pt x="807" y="1897"/>
                </a:cubicBezTo>
                <a:cubicBezTo>
                  <a:pt x="807" y="1897"/>
                  <a:pt x="807" y="1897"/>
                  <a:pt x="807" y="1897"/>
                </a:cubicBezTo>
                <a:cubicBezTo>
                  <a:pt x="780" y="1905"/>
                  <a:pt x="780" y="1905"/>
                  <a:pt x="780" y="1905"/>
                </a:cubicBezTo>
                <a:cubicBezTo>
                  <a:pt x="786" y="1887"/>
                  <a:pt x="783" y="1864"/>
                  <a:pt x="782" y="1854"/>
                </a:cubicBezTo>
                <a:close/>
                <a:moveTo>
                  <a:pt x="808" y="1899"/>
                </a:moveTo>
                <a:cubicBezTo>
                  <a:pt x="808" y="1900"/>
                  <a:pt x="810" y="1901"/>
                  <a:pt x="811" y="1901"/>
                </a:cubicBezTo>
                <a:cubicBezTo>
                  <a:pt x="813" y="1901"/>
                  <a:pt x="815" y="1899"/>
                  <a:pt x="815" y="1897"/>
                </a:cubicBezTo>
                <a:cubicBezTo>
                  <a:pt x="840" y="1890"/>
                  <a:pt x="840" y="1890"/>
                  <a:pt x="840" y="1890"/>
                </a:cubicBezTo>
                <a:cubicBezTo>
                  <a:pt x="840" y="1896"/>
                  <a:pt x="839" y="1901"/>
                  <a:pt x="840" y="1907"/>
                </a:cubicBezTo>
                <a:cubicBezTo>
                  <a:pt x="773" y="1934"/>
                  <a:pt x="773" y="1934"/>
                  <a:pt x="773" y="1934"/>
                </a:cubicBezTo>
                <a:cubicBezTo>
                  <a:pt x="772" y="1933"/>
                  <a:pt x="771" y="1933"/>
                  <a:pt x="770" y="1933"/>
                </a:cubicBezTo>
                <a:cubicBezTo>
                  <a:pt x="770" y="1933"/>
                  <a:pt x="769" y="1933"/>
                  <a:pt x="768" y="1934"/>
                </a:cubicBezTo>
                <a:cubicBezTo>
                  <a:pt x="765" y="1926"/>
                  <a:pt x="765" y="1926"/>
                  <a:pt x="765" y="1926"/>
                </a:cubicBezTo>
                <a:cubicBezTo>
                  <a:pt x="772" y="1921"/>
                  <a:pt x="776" y="1915"/>
                  <a:pt x="779" y="1907"/>
                </a:cubicBezTo>
                <a:lnTo>
                  <a:pt x="808" y="1899"/>
                </a:lnTo>
                <a:close/>
                <a:moveTo>
                  <a:pt x="826" y="1988"/>
                </a:moveTo>
                <a:cubicBezTo>
                  <a:pt x="824" y="1992"/>
                  <a:pt x="824" y="1992"/>
                  <a:pt x="824" y="1992"/>
                </a:cubicBezTo>
                <a:cubicBezTo>
                  <a:pt x="818" y="1989"/>
                  <a:pt x="812" y="1986"/>
                  <a:pt x="807" y="1983"/>
                </a:cubicBezTo>
                <a:cubicBezTo>
                  <a:pt x="809" y="1980"/>
                  <a:pt x="809" y="1980"/>
                  <a:pt x="809" y="1980"/>
                </a:cubicBezTo>
                <a:cubicBezTo>
                  <a:pt x="810" y="1980"/>
                  <a:pt x="811" y="1980"/>
                  <a:pt x="811" y="1980"/>
                </a:cubicBezTo>
                <a:cubicBezTo>
                  <a:pt x="813" y="1980"/>
                  <a:pt x="814" y="1980"/>
                  <a:pt x="815" y="1979"/>
                </a:cubicBezTo>
                <a:cubicBezTo>
                  <a:pt x="825" y="1984"/>
                  <a:pt x="825" y="1984"/>
                  <a:pt x="825" y="1984"/>
                </a:cubicBezTo>
                <a:cubicBezTo>
                  <a:pt x="825" y="1985"/>
                  <a:pt x="825" y="1985"/>
                  <a:pt x="825" y="1985"/>
                </a:cubicBezTo>
                <a:cubicBezTo>
                  <a:pt x="825" y="1986"/>
                  <a:pt x="825" y="1987"/>
                  <a:pt x="826" y="1988"/>
                </a:cubicBezTo>
                <a:close/>
                <a:moveTo>
                  <a:pt x="844" y="1995"/>
                </a:moveTo>
                <a:cubicBezTo>
                  <a:pt x="843" y="1999"/>
                  <a:pt x="843" y="1999"/>
                  <a:pt x="843" y="1999"/>
                </a:cubicBezTo>
                <a:cubicBezTo>
                  <a:pt x="842" y="1999"/>
                  <a:pt x="842" y="1999"/>
                  <a:pt x="841" y="1999"/>
                </a:cubicBezTo>
                <a:cubicBezTo>
                  <a:pt x="836" y="1997"/>
                  <a:pt x="831" y="1995"/>
                  <a:pt x="826" y="1993"/>
                </a:cubicBezTo>
                <a:cubicBezTo>
                  <a:pt x="827" y="1989"/>
                  <a:pt x="827" y="1989"/>
                  <a:pt x="827" y="1989"/>
                </a:cubicBezTo>
                <a:cubicBezTo>
                  <a:pt x="828" y="1990"/>
                  <a:pt x="828" y="1990"/>
                  <a:pt x="829" y="1990"/>
                </a:cubicBezTo>
                <a:cubicBezTo>
                  <a:pt x="830" y="1990"/>
                  <a:pt x="831" y="1989"/>
                  <a:pt x="832" y="1988"/>
                </a:cubicBezTo>
                <a:cubicBezTo>
                  <a:pt x="841" y="1991"/>
                  <a:pt x="841" y="1991"/>
                  <a:pt x="841" y="1991"/>
                </a:cubicBezTo>
                <a:cubicBezTo>
                  <a:pt x="841" y="1991"/>
                  <a:pt x="841" y="1991"/>
                  <a:pt x="841" y="1991"/>
                </a:cubicBezTo>
                <a:cubicBezTo>
                  <a:pt x="841" y="1993"/>
                  <a:pt x="842" y="1994"/>
                  <a:pt x="844" y="1995"/>
                </a:cubicBezTo>
                <a:close/>
                <a:moveTo>
                  <a:pt x="855" y="2028"/>
                </a:moveTo>
                <a:cubicBezTo>
                  <a:pt x="854" y="2034"/>
                  <a:pt x="854" y="2034"/>
                  <a:pt x="854" y="2034"/>
                </a:cubicBezTo>
                <a:cubicBezTo>
                  <a:pt x="853" y="2035"/>
                  <a:pt x="851" y="2036"/>
                  <a:pt x="851" y="2037"/>
                </a:cubicBezTo>
                <a:cubicBezTo>
                  <a:pt x="838" y="2035"/>
                  <a:pt x="838" y="2035"/>
                  <a:pt x="838" y="2035"/>
                </a:cubicBezTo>
                <a:cubicBezTo>
                  <a:pt x="837" y="2034"/>
                  <a:pt x="837" y="2033"/>
                  <a:pt x="836" y="2032"/>
                </a:cubicBezTo>
                <a:cubicBezTo>
                  <a:pt x="837" y="2025"/>
                  <a:pt x="837" y="2025"/>
                  <a:pt x="837" y="2025"/>
                </a:cubicBezTo>
                <a:cubicBezTo>
                  <a:pt x="843" y="2026"/>
                  <a:pt x="849" y="2027"/>
                  <a:pt x="855" y="2028"/>
                </a:cubicBezTo>
                <a:close/>
                <a:moveTo>
                  <a:pt x="845" y="2016"/>
                </a:moveTo>
                <a:cubicBezTo>
                  <a:pt x="846" y="2007"/>
                  <a:pt x="846" y="2007"/>
                  <a:pt x="846" y="2007"/>
                </a:cubicBezTo>
                <a:cubicBezTo>
                  <a:pt x="848" y="2008"/>
                  <a:pt x="849" y="2008"/>
                  <a:pt x="851" y="2008"/>
                </a:cubicBezTo>
                <a:cubicBezTo>
                  <a:pt x="850" y="2017"/>
                  <a:pt x="850" y="2017"/>
                  <a:pt x="850" y="2017"/>
                </a:cubicBezTo>
                <a:cubicBezTo>
                  <a:pt x="848" y="2017"/>
                  <a:pt x="846" y="2016"/>
                  <a:pt x="845" y="2016"/>
                </a:cubicBezTo>
                <a:close/>
                <a:moveTo>
                  <a:pt x="822" y="2052"/>
                </a:moveTo>
                <a:cubicBezTo>
                  <a:pt x="818" y="2033"/>
                  <a:pt x="818" y="2033"/>
                  <a:pt x="818" y="2033"/>
                </a:cubicBezTo>
                <a:cubicBezTo>
                  <a:pt x="818" y="2033"/>
                  <a:pt x="818" y="2033"/>
                  <a:pt x="818" y="2033"/>
                </a:cubicBezTo>
                <a:cubicBezTo>
                  <a:pt x="829" y="2035"/>
                  <a:pt x="829" y="2035"/>
                  <a:pt x="829" y="2035"/>
                </a:cubicBezTo>
                <a:cubicBezTo>
                  <a:pt x="829" y="2035"/>
                  <a:pt x="829" y="2036"/>
                  <a:pt x="829" y="2036"/>
                </a:cubicBezTo>
                <a:cubicBezTo>
                  <a:pt x="829" y="2037"/>
                  <a:pt x="830" y="2039"/>
                  <a:pt x="831" y="2039"/>
                </a:cubicBezTo>
                <a:cubicBezTo>
                  <a:pt x="825" y="2052"/>
                  <a:pt x="825" y="2052"/>
                  <a:pt x="825" y="2052"/>
                </a:cubicBezTo>
                <a:cubicBezTo>
                  <a:pt x="824" y="2052"/>
                  <a:pt x="823" y="2052"/>
                  <a:pt x="822" y="2052"/>
                </a:cubicBezTo>
                <a:close/>
                <a:moveTo>
                  <a:pt x="829" y="2076"/>
                </a:moveTo>
                <a:cubicBezTo>
                  <a:pt x="830" y="2131"/>
                  <a:pt x="830" y="2131"/>
                  <a:pt x="830" y="2131"/>
                </a:cubicBezTo>
                <a:cubicBezTo>
                  <a:pt x="829" y="2132"/>
                  <a:pt x="827" y="2132"/>
                  <a:pt x="826" y="2133"/>
                </a:cubicBezTo>
                <a:cubicBezTo>
                  <a:pt x="824" y="2072"/>
                  <a:pt x="824" y="2072"/>
                  <a:pt x="824" y="2072"/>
                </a:cubicBezTo>
                <a:cubicBezTo>
                  <a:pt x="826" y="2073"/>
                  <a:pt x="827" y="2075"/>
                  <a:pt x="829" y="2076"/>
                </a:cubicBezTo>
                <a:close/>
                <a:moveTo>
                  <a:pt x="821" y="2138"/>
                </a:moveTo>
                <a:cubicBezTo>
                  <a:pt x="821" y="2136"/>
                  <a:pt x="820" y="2135"/>
                  <a:pt x="819" y="2134"/>
                </a:cubicBezTo>
                <a:cubicBezTo>
                  <a:pt x="818" y="2071"/>
                  <a:pt x="818" y="2071"/>
                  <a:pt x="818" y="2071"/>
                </a:cubicBezTo>
                <a:cubicBezTo>
                  <a:pt x="820" y="2070"/>
                  <a:pt x="822" y="2067"/>
                  <a:pt x="822" y="2065"/>
                </a:cubicBezTo>
                <a:cubicBezTo>
                  <a:pt x="822" y="2066"/>
                  <a:pt x="822" y="2066"/>
                  <a:pt x="822" y="2067"/>
                </a:cubicBezTo>
                <a:cubicBezTo>
                  <a:pt x="822" y="2067"/>
                  <a:pt x="822" y="2067"/>
                  <a:pt x="822" y="2067"/>
                </a:cubicBezTo>
                <a:cubicBezTo>
                  <a:pt x="824" y="2135"/>
                  <a:pt x="824" y="2135"/>
                  <a:pt x="824" y="2135"/>
                </a:cubicBezTo>
                <a:cubicBezTo>
                  <a:pt x="823" y="2136"/>
                  <a:pt x="822" y="2137"/>
                  <a:pt x="821" y="2138"/>
                </a:cubicBezTo>
                <a:close/>
                <a:moveTo>
                  <a:pt x="824" y="2165"/>
                </a:moveTo>
                <a:cubicBezTo>
                  <a:pt x="824" y="2189"/>
                  <a:pt x="824" y="2189"/>
                  <a:pt x="824" y="2189"/>
                </a:cubicBezTo>
                <a:cubicBezTo>
                  <a:pt x="823" y="2188"/>
                  <a:pt x="822" y="2188"/>
                  <a:pt x="821" y="2188"/>
                </a:cubicBezTo>
                <a:cubicBezTo>
                  <a:pt x="821" y="2168"/>
                  <a:pt x="821" y="2168"/>
                  <a:pt x="821" y="2168"/>
                </a:cubicBezTo>
                <a:cubicBezTo>
                  <a:pt x="821" y="2168"/>
                  <a:pt x="822" y="2168"/>
                  <a:pt x="823" y="2167"/>
                </a:cubicBezTo>
                <a:cubicBezTo>
                  <a:pt x="823" y="2167"/>
                  <a:pt x="824" y="2166"/>
                  <a:pt x="824" y="2165"/>
                </a:cubicBezTo>
                <a:close/>
                <a:moveTo>
                  <a:pt x="639" y="2055"/>
                </a:moveTo>
                <a:cubicBezTo>
                  <a:pt x="641" y="2013"/>
                  <a:pt x="641" y="2013"/>
                  <a:pt x="641" y="2013"/>
                </a:cubicBezTo>
                <a:cubicBezTo>
                  <a:pt x="642" y="2013"/>
                  <a:pt x="643" y="2012"/>
                  <a:pt x="643" y="2012"/>
                </a:cubicBezTo>
                <a:cubicBezTo>
                  <a:pt x="684" y="2029"/>
                  <a:pt x="684" y="2029"/>
                  <a:pt x="684" y="2029"/>
                </a:cubicBezTo>
                <a:cubicBezTo>
                  <a:pt x="684" y="2029"/>
                  <a:pt x="684" y="2029"/>
                  <a:pt x="684" y="2030"/>
                </a:cubicBezTo>
                <a:cubicBezTo>
                  <a:pt x="684" y="2032"/>
                  <a:pt x="685" y="2033"/>
                  <a:pt x="687" y="2034"/>
                </a:cubicBezTo>
                <a:cubicBezTo>
                  <a:pt x="681" y="2088"/>
                  <a:pt x="681" y="2088"/>
                  <a:pt x="681" y="2088"/>
                </a:cubicBezTo>
                <a:cubicBezTo>
                  <a:pt x="680" y="2089"/>
                  <a:pt x="679" y="2089"/>
                  <a:pt x="679" y="2090"/>
                </a:cubicBezTo>
                <a:cubicBezTo>
                  <a:pt x="640" y="2059"/>
                  <a:pt x="640" y="2059"/>
                  <a:pt x="640" y="2059"/>
                </a:cubicBezTo>
                <a:cubicBezTo>
                  <a:pt x="640" y="2059"/>
                  <a:pt x="640" y="2059"/>
                  <a:pt x="640" y="2059"/>
                </a:cubicBezTo>
                <a:cubicBezTo>
                  <a:pt x="640" y="2057"/>
                  <a:pt x="639" y="2056"/>
                  <a:pt x="639" y="2055"/>
                </a:cubicBezTo>
                <a:close/>
                <a:moveTo>
                  <a:pt x="598" y="2027"/>
                </a:moveTo>
                <a:cubicBezTo>
                  <a:pt x="607" y="2012"/>
                  <a:pt x="607" y="2012"/>
                  <a:pt x="607" y="2012"/>
                </a:cubicBezTo>
                <a:cubicBezTo>
                  <a:pt x="607" y="2012"/>
                  <a:pt x="608" y="2013"/>
                  <a:pt x="608" y="2013"/>
                </a:cubicBezTo>
                <a:cubicBezTo>
                  <a:pt x="610" y="2013"/>
                  <a:pt x="611" y="2012"/>
                  <a:pt x="612" y="2011"/>
                </a:cubicBezTo>
                <a:cubicBezTo>
                  <a:pt x="636" y="2009"/>
                  <a:pt x="636" y="2009"/>
                  <a:pt x="636" y="2009"/>
                </a:cubicBezTo>
                <a:cubicBezTo>
                  <a:pt x="636" y="2011"/>
                  <a:pt x="637" y="2012"/>
                  <a:pt x="639" y="2013"/>
                </a:cubicBezTo>
                <a:cubicBezTo>
                  <a:pt x="637" y="2054"/>
                  <a:pt x="637" y="2054"/>
                  <a:pt x="637" y="2054"/>
                </a:cubicBezTo>
                <a:cubicBezTo>
                  <a:pt x="636" y="2054"/>
                  <a:pt x="636" y="2054"/>
                  <a:pt x="636" y="2054"/>
                </a:cubicBezTo>
                <a:cubicBezTo>
                  <a:pt x="634" y="2054"/>
                  <a:pt x="633" y="2055"/>
                  <a:pt x="632" y="2056"/>
                </a:cubicBezTo>
                <a:cubicBezTo>
                  <a:pt x="600" y="2032"/>
                  <a:pt x="600" y="2032"/>
                  <a:pt x="600" y="2032"/>
                </a:cubicBezTo>
                <a:cubicBezTo>
                  <a:pt x="600" y="2032"/>
                  <a:pt x="600" y="2031"/>
                  <a:pt x="600" y="2030"/>
                </a:cubicBezTo>
                <a:cubicBezTo>
                  <a:pt x="600" y="2029"/>
                  <a:pt x="599" y="2028"/>
                  <a:pt x="598" y="2027"/>
                </a:cubicBezTo>
                <a:close/>
                <a:moveTo>
                  <a:pt x="600" y="1835"/>
                </a:moveTo>
                <a:cubicBezTo>
                  <a:pt x="598" y="1834"/>
                  <a:pt x="597" y="1832"/>
                  <a:pt x="596" y="1830"/>
                </a:cubicBezTo>
                <a:cubicBezTo>
                  <a:pt x="601" y="1833"/>
                  <a:pt x="625" y="1842"/>
                  <a:pt x="630" y="1846"/>
                </a:cubicBezTo>
                <a:cubicBezTo>
                  <a:pt x="630" y="1846"/>
                  <a:pt x="630" y="1846"/>
                  <a:pt x="630" y="1846"/>
                </a:cubicBezTo>
                <a:cubicBezTo>
                  <a:pt x="625" y="1844"/>
                  <a:pt x="605" y="1837"/>
                  <a:pt x="600" y="1835"/>
                </a:cubicBezTo>
                <a:close/>
                <a:moveTo>
                  <a:pt x="625" y="1846"/>
                </a:moveTo>
                <a:cubicBezTo>
                  <a:pt x="623" y="1846"/>
                  <a:pt x="611" y="1844"/>
                  <a:pt x="607" y="1843"/>
                </a:cubicBezTo>
                <a:cubicBezTo>
                  <a:pt x="607" y="1843"/>
                  <a:pt x="604" y="1841"/>
                  <a:pt x="603" y="1839"/>
                </a:cubicBezTo>
                <a:cubicBezTo>
                  <a:pt x="606" y="1840"/>
                  <a:pt x="621" y="1844"/>
                  <a:pt x="625" y="1846"/>
                </a:cubicBezTo>
                <a:close/>
                <a:moveTo>
                  <a:pt x="578" y="1810"/>
                </a:moveTo>
                <a:cubicBezTo>
                  <a:pt x="555" y="1810"/>
                  <a:pt x="555" y="1810"/>
                  <a:pt x="555" y="1810"/>
                </a:cubicBezTo>
                <a:cubicBezTo>
                  <a:pt x="552" y="1809"/>
                  <a:pt x="549" y="1808"/>
                  <a:pt x="546" y="1807"/>
                </a:cubicBezTo>
                <a:cubicBezTo>
                  <a:pt x="585" y="1806"/>
                  <a:pt x="585" y="1806"/>
                  <a:pt x="585" y="1806"/>
                </a:cubicBezTo>
                <a:cubicBezTo>
                  <a:pt x="583" y="1807"/>
                  <a:pt x="581" y="1808"/>
                  <a:pt x="579" y="1809"/>
                </a:cubicBezTo>
                <a:cubicBezTo>
                  <a:pt x="579" y="1809"/>
                  <a:pt x="579" y="1810"/>
                  <a:pt x="578" y="1810"/>
                </a:cubicBezTo>
                <a:close/>
                <a:moveTo>
                  <a:pt x="579" y="1815"/>
                </a:moveTo>
                <a:cubicBezTo>
                  <a:pt x="574" y="1814"/>
                  <a:pt x="571" y="1814"/>
                  <a:pt x="566" y="1813"/>
                </a:cubicBezTo>
                <a:cubicBezTo>
                  <a:pt x="578" y="1813"/>
                  <a:pt x="578" y="1813"/>
                  <a:pt x="578" y="1813"/>
                </a:cubicBezTo>
                <a:cubicBezTo>
                  <a:pt x="578" y="1813"/>
                  <a:pt x="579" y="1814"/>
                  <a:pt x="579" y="1815"/>
                </a:cubicBezTo>
                <a:close/>
                <a:moveTo>
                  <a:pt x="541" y="1804"/>
                </a:moveTo>
                <a:cubicBezTo>
                  <a:pt x="541" y="1804"/>
                  <a:pt x="541" y="1804"/>
                  <a:pt x="541" y="1804"/>
                </a:cubicBezTo>
                <a:cubicBezTo>
                  <a:pt x="539" y="1802"/>
                  <a:pt x="537" y="1801"/>
                  <a:pt x="534" y="1799"/>
                </a:cubicBezTo>
                <a:cubicBezTo>
                  <a:pt x="608" y="1799"/>
                  <a:pt x="608" y="1799"/>
                  <a:pt x="608" y="1799"/>
                </a:cubicBezTo>
                <a:cubicBezTo>
                  <a:pt x="608" y="1800"/>
                  <a:pt x="609" y="1801"/>
                  <a:pt x="609" y="1802"/>
                </a:cubicBezTo>
                <a:cubicBezTo>
                  <a:pt x="604" y="1801"/>
                  <a:pt x="598" y="1802"/>
                  <a:pt x="593" y="1803"/>
                </a:cubicBezTo>
                <a:lnTo>
                  <a:pt x="541" y="1804"/>
                </a:lnTo>
                <a:close/>
                <a:moveTo>
                  <a:pt x="554" y="1631"/>
                </a:moveTo>
                <a:cubicBezTo>
                  <a:pt x="553" y="1630"/>
                  <a:pt x="549" y="1629"/>
                  <a:pt x="548" y="1629"/>
                </a:cubicBezTo>
                <a:cubicBezTo>
                  <a:pt x="549" y="1625"/>
                  <a:pt x="549" y="1621"/>
                  <a:pt x="549" y="1618"/>
                </a:cubicBezTo>
                <a:cubicBezTo>
                  <a:pt x="550" y="1619"/>
                  <a:pt x="552" y="1619"/>
                  <a:pt x="553" y="1620"/>
                </a:cubicBezTo>
                <a:cubicBezTo>
                  <a:pt x="553" y="1620"/>
                  <a:pt x="552" y="1621"/>
                  <a:pt x="552" y="1622"/>
                </a:cubicBezTo>
                <a:cubicBezTo>
                  <a:pt x="551" y="1624"/>
                  <a:pt x="551" y="1626"/>
                  <a:pt x="553" y="1626"/>
                </a:cubicBezTo>
                <a:cubicBezTo>
                  <a:pt x="554" y="1627"/>
                  <a:pt x="557" y="1627"/>
                  <a:pt x="557" y="1625"/>
                </a:cubicBezTo>
                <a:cubicBezTo>
                  <a:pt x="558" y="1624"/>
                  <a:pt x="558" y="1622"/>
                  <a:pt x="558" y="1621"/>
                </a:cubicBezTo>
                <a:cubicBezTo>
                  <a:pt x="559" y="1621"/>
                  <a:pt x="560" y="1622"/>
                  <a:pt x="561" y="1622"/>
                </a:cubicBezTo>
                <a:cubicBezTo>
                  <a:pt x="560" y="1623"/>
                  <a:pt x="560" y="1624"/>
                  <a:pt x="560" y="1624"/>
                </a:cubicBezTo>
                <a:cubicBezTo>
                  <a:pt x="560" y="1626"/>
                  <a:pt x="560" y="1627"/>
                  <a:pt x="562" y="1628"/>
                </a:cubicBezTo>
                <a:cubicBezTo>
                  <a:pt x="563" y="1628"/>
                  <a:pt x="565" y="1627"/>
                  <a:pt x="565" y="1626"/>
                </a:cubicBezTo>
                <a:cubicBezTo>
                  <a:pt x="565" y="1625"/>
                  <a:pt x="566" y="1624"/>
                  <a:pt x="566" y="1623"/>
                </a:cubicBezTo>
                <a:cubicBezTo>
                  <a:pt x="566" y="1623"/>
                  <a:pt x="568" y="1623"/>
                  <a:pt x="569" y="1623"/>
                </a:cubicBezTo>
                <a:cubicBezTo>
                  <a:pt x="568" y="1625"/>
                  <a:pt x="567" y="1627"/>
                  <a:pt x="568" y="1628"/>
                </a:cubicBezTo>
                <a:cubicBezTo>
                  <a:pt x="568" y="1629"/>
                  <a:pt x="570" y="1630"/>
                  <a:pt x="571" y="1629"/>
                </a:cubicBezTo>
                <a:cubicBezTo>
                  <a:pt x="572" y="1628"/>
                  <a:pt x="573" y="1626"/>
                  <a:pt x="573" y="1624"/>
                </a:cubicBezTo>
                <a:cubicBezTo>
                  <a:pt x="574" y="1625"/>
                  <a:pt x="575" y="1625"/>
                  <a:pt x="576" y="1625"/>
                </a:cubicBezTo>
                <a:cubicBezTo>
                  <a:pt x="576" y="1626"/>
                  <a:pt x="576" y="1628"/>
                  <a:pt x="575" y="1629"/>
                </a:cubicBezTo>
                <a:cubicBezTo>
                  <a:pt x="574" y="1632"/>
                  <a:pt x="579" y="1633"/>
                  <a:pt x="580" y="1630"/>
                </a:cubicBezTo>
                <a:cubicBezTo>
                  <a:pt x="580" y="1629"/>
                  <a:pt x="581" y="1628"/>
                  <a:pt x="581" y="1627"/>
                </a:cubicBezTo>
                <a:cubicBezTo>
                  <a:pt x="582" y="1627"/>
                  <a:pt x="583" y="1627"/>
                  <a:pt x="584" y="1628"/>
                </a:cubicBezTo>
                <a:cubicBezTo>
                  <a:pt x="583" y="1629"/>
                  <a:pt x="583" y="1630"/>
                  <a:pt x="582" y="1631"/>
                </a:cubicBezTo>
                <a:cubicBezTo>
                  <a:pt x="582" y="1632"/>
                  <a:pt x="582" y="1633"/>
                  <a:pt x="583" y="1633"/>
                </a:cubicBezTo>
                <a:cubicBezTo>
                  <a:pt x="582" y="1643"/>
                  <a:pt x="582" y="1643"/>
                  <a:pt x="582" y="1643"/>
                </a:cubicBezTo>
                <a:cubicBezTo>
                  <a:pt x="580" y="1643"/>
                  <a:pt x="578" y="1645"/>
                  <a:pt x="577" y="1647"/>
                </a:cubicBezTo>
                <a:cubicBezTo>
                  <a:pt x="569" y="1646"/>
                  <a:pt x="569" y="1646"/>
                  <a:pt x="569" y="1646"/>
                </a:cubicBezTo>
                <a:cubicBezTo>
                  <a:pt x="569" y="1643"/>
                  <a:pt x="566" y="1640"/>
                  <a:pt x="563" y="1640"/>
                </a:cubicBezTo>
                <a:cubicBezTo>
                  <a:pt x="562" y="1640"/>
                  <a:pt x="561" y="1641"/>
                  <a:pt x="560" y="1641"/>
                </a:cubicBezTo>
                <a:cubicBezTo>
                  <a:pt x="554" y="1634"/>
                  <a:pt x="554" y="1634"/>
                  <a:pt x="554" y="1634"/>
                </a:cubicBezTo>
                <a:cubicBezTo>
                  <a:pt x="554" y="1633"/>
                  <a:pt x="554" y="1632"/>
                  <a:pt x="554" y="1631"/>
                </a:cubicBezTo>
                <a:close/>
                <a:moveTo>
                  <a:pt x="591" y="1587"/>
                </a:moveTo>
                <a:cubicBezTo>
                  <a:pt x="590" y="1590"/>
                  <a:pt x="590" y="1592"/>
                  <a:pt x="589" y="1595"/>
                </a:cubicBezTo>
                <a:cubicBezTo>
                  <a:pt x="575" y="1562"/>
                  <a:pt x="575" y="1562"/>
                  <a:pt x="575" y="1562"/>
                </a:cubicBezTo>
                <a:cubicBezTo>
                  <a:pt x="577" y="1563"/>
                  <a:pt x="580" y="1565"/>
                  <a:pt x="582" y="1566"/>
                </a:cubicBezTo>
                <a:lnTo>
                  <a:pt x="591" y="1587"/>
                </a:lnTo>
                <a:close/>
                <a:moveTo>
                  <a:pt x="587" y="1570"/>
                </a:moveTo>
                <a:cubicBezTo>
                  <a:pt x="590" y="1573"/>
                  <a:pt x="592" y="1576"/>
                  <a:pt x="595" y="1579"/>
                </a:cubicBezTo>
                <a:cubicBezTo>
                  <a:pt x="594" y="1580"/>
                  <a:pt x="593" y="1582"/>
                  <a:pt x="593" y="1584"/>
                </a:cubicBezTo>
                <a:lnTo>
                  <a:pt x="587" y="1570"/>
                </a:lnTo>
                <a:close/>
                <a:moveTo>
                  <a:pt x="588" y="1599"/>
                </a:moveTo>
                <a:cubicBezTo>
                  <a:pt x="588" y="1602"/>
                  <a:pt x="587" y="1605"/>
                  <a:pt x="587" y="1608"/>
                </a:cubicBezTo>
                <a:cubicBezTo>
                  <a:pt x="580" y="1592"/>
                  <a:pt x="566" y="1559"/>
                  <a:pt x="566" y="1559"/>
                </a:cubicBezTo>
                <a:cubicBezTo>
                  <a:pt x="566" y="1558"/>
                  <a:pt x="566" y="1557"/>
                  <a:pt x="566" y="1557"/>
                </a:cubicBezTo>
                <a:cubicBezTo>
                  <a:pt x="568" y="1558"/>
                  <a:pt x="569" y="1559"/>
                  <a:pt x="571" y="1560"/>
                </a:cubicBezTo>
                <a:lnTo>
                  <a:pt x="588" y="1599"/>
                </a:lnTo>
                <a:close/>
                <a:moveTo>
                  <a:pt x="587" y="1616"/>
                </a:moveTo>
                <a:cubicBezTo>
                  <a:pt x="587" y="1616"/>
                  <a:pt x="587" y="1616"/>
                  <a:pt x="587" y="1617"/>
                </a:cubicBezTo>
                <a:cubicBezTo>
                  <a:pt x="586" y="1616"/>
                  <a:pt x="584" y="1615"/>
                  <a:pt x="582" y="1615"/>
                </a:cubicBezTo>
                <a:cubicBezTo>
                  <a:pt x="582" y="1615"/>
                  <a:pt x="582" y="1615"/>
                  <a:pt x="582" y="1615"/>
                </a:cubicBezTo>
                <a:cubicBezTo>
                  <a:pt x="563" y="1570"/>
                  <a:pt x="563" y="1570"/>
                  <a:pt x="563" y="1570"/>
                </a:cubicBezTo>
                <a:cubicBezTo>
                  <a:pt x="563" y="1568"/>
                  <a:pt x="564" y="1565"/>
                  <a:pt x="565" y="1563"/>
                </a:cubicBezTo>
                <a:lnTo>
                  <a:pt x="587" y="1616"/>
                </a:lnTo>
                <a:close/>
                <a:moveTo>
                  <a:pt x="578" y="1613"/>
                </a:moveTo>
                <a:cubicBezTo>
                  <a:pt x="576" y="1613"/>
                  <a:pt x="574" y="1612"/>
                  <a:pt x="572" y="1612"/>
                </a:cubicBezTo>
                <a:cubicBezTo>
                  <a:pt x="561" y="1587"/>
                  <a:pt x="561" y="1587"/>
                  <a:pt x="561" y="1587"/>
                </a:cubicBezTo>
                <a:cubicBezTo>
                  <a:pt x="561" y="1586"/>
                  <a:pt x="561" y="1585"/>
                  <a:pt x="561" y="1584"/>
                </a:cubicBezTo>
                <a:cubicBezTo>
                  <a:pt x="561" y="1581"/>
                  <a:pt x="561" y="1578"/>
                  <a:pt x="562" y="1574"/>
                </a:cubicBezTo>
                <a:lnTo>
                  <a:pt x="578" y="1613"/>
                </a:lnTo>
                <a:close/>
                <a:moveTo>
                  <a:pt x="568" y="1612"/>
                </a:moveTo>
                <a:cubicBezTo>
                  <a:pt x="568" y="1611"/>
                  <a:pt x="567" y="1611"/>
                  <a:pt x="566" y="1611"/>
                </a:cubicBezTo>
                <a:cubicBezTo>
                  <a:pt x="564" y="1606"/>
                  <a:pt x="563" y="1601"/>
                  <a:pt x="562" y="1596"/>
                </a:cubicBezTo>
                <a:lnTo>
                  <a:pt x="568" y="1612"/>
                </a:lnTo>
                <a:close/>
                <a:moveTo>
                  <a:pt x="622" y="1667"/>
                </a:moveTo>
                <a:cubicBezTo>
                  <a:pt x="631" y="1658"/>
                  <a:pt x="631" y="1658"/>
                  <a:pt x="631" y="1658"/>
                </a:cubicBezTo>
                <a:cubicBezTo>
                  <a:pt x="632" y="1658"/>
                  <a:pt x="633" y="1658"/>
                  <a:pt x="633" y="1658"/>
                </a:cubicBezTo>
                <a:cubicBezTo>
                  <a:pt x="636" y="1658"/>
                  <a:pt x="637" y="1655"/>
                  <a:pt x="637" y="1652"/>
                </a:cubicBezTo>
                <a:cubicBezTo>
                  <a:pt x="638" y="1653"/>
                  <a:pt x="639" y="1653"/>
                  <a:pt x="639" y="1654"/>
                </a:cubicBezTo>
                <a:cubicBezTo>
                  <a:pt x="638" y="1655"/>
                  <a:pt x="637" y="1656"/>
                  <a:pt x="636" y="1657"/>
                </a:cubicBezTo>
                <a:cubicBezTo>
                  <a:pt x="635" y="1658"/>
                  <a:pt x="635" y="1660"/>
                  <a:pt x="636" y="1662"/>
                </a:cubicBezTo>
                <a:cubicBezTo>
                  <a:pt x="637" y="1663"/>
                  <a:pt x="639" y="1663"/>
                  <a:pt x="640" y="1662"/>
                </a:cubicBezTo>
                <a:cubicBezTo>
                  <a:pt x="641" y="1661"/>
                  <a:pt x="643" y="1659"/>
                  <a:pt x="643" y="1657"/>
                </a:cubicBezTo>
                <a:cubicBezTo>
                  <a:pt x="644" y="1658"/>
                  <a:pt x="645" y="1658"/>
                  <a:pt x="646" y="1659"/>
                </a:cubicBezTo>
                <a:cubicBezTo>
                  <a:pt x="644" y="1660"/>
                  <a:pt x="643" y="1662"/>
                  <a:pt x="642" y="1663"/>
                </a:cubicBezTo>
                <a:cubicBezTo>
                  <a:pt x="640" y="1666"/>
                  <a:pt x="643" y="1669"/>
                  <a:pt x="646" y="1667"/>
                </a:cubicBezTo>
                <a:cubicBezTo>
                  <a:pt x="647" y="1666"/>
                  <a:pt x="649" y="1665"/>
                  <a:pt x="650" y="1663"/>
                </a:cubicBezTo>
                <a:cubicBezTo>
                  <a:pt x="651" y="1664"/>
                  <a:pt x="652" y="1665"/>
                  <a:pt x="652" y="1666"/>
                </a:cubicBezTo>
                <a:cubicBezTo>
                  <a:pt x="651" y="1666"/>
                  <a:pt x="650" y="1667"/>
                  <a:pt x="649" y="1668"/>
                </a:cubicBezTo>
                <a:cubicBezTo>
                  <a:pt x="647" y="1669"/>
                  <a:pt x="647" y="1671"/>
                  <a:pt x="647" y="1672"/>
                </a:cubicBezTo>
                <a:cubicBezTo>
                  <a:pt x="636" y="1680"/>
                  <a:pt x="636" y="1680"/>
                  <a:pt x="636" y="1680"/>
                </a:cubicBezTo>
                <a:cubicBezTo>
                  <a:pt x="635" y="1678"/>
                  <a:pt x="633" y="1677"/>
                  <a:pt x="631" y="1677"/>
                </a:cubicBezTo>
                <a:cubicBezTo>
                  <a:pt x="630" y="1677"/>
                  <a:pt x="629" y="1677"/>
                  <a:pt x="629" y="1678"/>
                </a:cubicBezTo>
                <a:cubicBezTo>
                  <a:pt x="622" y="1671"/>
                  <a:pt x="622" y="1671"/>
                  <a:pt x="622" y="1671"/>
                </a:cubicBezTo>
                <a:cubicBezTo>
                  <a:pt x="622" y="1670"/>
                  <a:pt x="622" y="1670"/>
                  <a:pt x="622" y="1669"/>
                </a:cubicBezTo>
                <a:cubicBezTo>
                  <a:pt x="622" y="1668"/>
                  <a:pt x="622" y="1668"/>
                  <a:pt x="622" y="1667"/>
                </a:cubicBezTo>
                <a:close/>
                <a:moveTo>
                  <a:pt x="632" y="1636"/>
                </a:moveTo>
                <a:cubicBezTo>
                  <a:pt x="631" y="1606"/>
                  <a:pt x="631" y="1606"/>
                  <a:pt x="631" y="1606"/>
                </a:cubicBezTo>
                <a:cubicBezTo>
                  <a:pt x="632" y="1605"/>
                  <a:pt x="632" y="1604"/>
                  <a:pt x="633" y="1603"/>
                </a:cubicBezTo>
                <a:cubicBezTo>
                  <a:pt x="634" y="1602"/>
                  <a:pt x="635" y="1601"/>
                  <a:pt x="636" y="1600"/>
                </a:cubicBezTo>
                <a:cubicBezTo>
                  <a:pt x="637" y="1638"/>
                  <a:pt x="637" y="1638"/>
                  <a:pt x="637" y="1638"/>
                </a:cubicBezTo>
                <a:cubicBezTo>
                  <a:pt x="635" y="1637"/>
                  <a:pt x="633" y="1636"/>
                  <a:pt x="632" y="1636"/>
                </a:cubicBezTo>
                <a:close/>
                <a:moveTo>
                  <a:pt x="639" y="1597"/>
                </a:moveTo>
                <a:cubicBezTo>
                  <a:pt x="640" y="1595"/>
                  <a:pt x="642" y="1593"/>
                  <a:pt x="643" y="1591"/>
                </a:cubicBezTo>
                <a:cubicBezTo>
                  <a:pt x="644" y="1643"/>
                  <a:pt x="644" y="1643"/>
                  <a:pt x="644" y="1643"/>
                </a:cubicBezTo>
                <a:cubicBezTo>
                  <a:pt x="643" y="1642"/>
                  <a:pt x="641" y="1641"/>
                  <a:pt x="640" y="1640"/>
                </a:cubicBezTo>
                <a:lnTo>
                  <a:pt x="639" y="1597"/>
                </a:lnTo>
                <a:close/>
                <a:moveTo>
                  <a:pt x="646" y="1590"/>
                </a:moveTo>
                <a:cubicBezTo>
                  <a:pt x="647" y="1592"/>
                  <a:pt x="649" y="1594"/>
                  <a:pt x="650" y="1596"/>
                </a:cubicBezTo>
                <a:cubicBezTo>
                  <a:pt x="651" y="1648"/>
                  <a:pt x="651" y="1648"/>
                  <a:pt x="651" y="1648"/>
                </a:cubicBezTo>
                <a:cubicBezTo>
                  <a:pt x="650" y="1647"/>
                  <a:pt x="648" y="1646"/>
                  <a:pt x="647" y="1645"/>
                </a:cubicBezTo>
                <a:lnTo>
                  <a:pt x="646" y="1590"/>
                </a:lnTo>
                <a:close/>
                <a:moveTo>
                  <a:pt x="655" y="1670"/>
                </a:moveTo>
                <a:cubicBezTo>
                  <a:pt x="656" y="1671"/>
                  <a:pt x="656" y="1672"/>
                  <a:pt x="657" y="1673"/>
                </a:cubicBezTo>
                <a:cubicBezTo>
                  <a:pt x="656" y="1674"/>
                  <a:pt x="656" y="1674"/>
                  <a:pt x="656" y="1674"/>
                </a:cubicBezTo>
                <a:cubicBezTo>
                  <a:pt x="655" y="1674"/>
                  <a:pt x="653" y="1675"/>
                  <a:pt x="652" y="1676"/>
                </a:cubicBezTo>
                <a:cubicBezTo>
                  <a:pt x="649" y="1678"/>
                  <a:pt x="652" y="1683"/>
                  <a:pt x="656" y="1681"/>
                </a:cubicBezTo>
                <a:cubicBezTo>
                  <a:pt x="657" y="1681"/>
                  <a:pt x="658" y="1680"/>
                  <a:pt x="660" y="1678"/>
                </a:cubicBezTo>
                <a:cubicBezTo>
                  <a:pt x="660" y="1679"/>
                  <a:pt x="660" y="1679"/>
                  <a:pt x="661" y="1680"/>
                </a:cubicBezTo>
                <a:cubicBezTo>
                  <a:pt x="659" y="1680"/>
                  <a:pt x="658" y="1681"/>
                  <a:pt x="657" y="1681"/>
                </a:cubicBezTo>
                <a:cubicBezTo>
                  <a:pt x="656" y="1682"/>
                  <a:pt x="655" y="1683"/>
                  <a:pt x="655" y="1685"/>
                </a:cubicBezTo>
                <a:cubicBezTo>
                  <a:pt x="656" y="1686"/>
                  <a:pt x="657" y="1687"/>
                  <a:pt x="659" y="1686"/>
                </a:cubicBezTo>
                <a:cubicBezTo>
                  <a:pt x="660" y="1686"/>
                  <a:pt x="662" y="1685"/>
                  <a:pt x="663" y="1684"/>
                </a:cubicBezTo>
                <a:cubicBezTo>
                  <a:pt x="664" y="1685"/>
                  <a:pt x="664" y="1686"/>
                  <a:pt x="664" y="1687"/>
                </a:cubicBezTo>
                <a:cubicBezTo>
                  <a:pt x="662" y="1687"/>
                  <a:pt x="661" y="1688"/>
                  <a:pt x="660" y="1688"/>
                </a:cubicBezTo>
                <a:cubicBezTo>
                  <a:pt x="658" y="1689"/>
                  <a:pt x="657" y="1690"/>
                  <a:pt x="657" y="1691"/>
                </a:cubicBezTo>
                <a:cubicBezTo>
                  <a:pt x="648" y="1696"/>
                  <a:pt x="648" y="1696"/>
                  <a:pt x="648" y="1696"/>
                </a:cubicBezTo>
                <a:cubicBezTo>
                  <a:pt x="647" y="1695"/>
                  <a:pt x="645" y="1694"/>
                  <a:pt x="643" y="1694"/>
                </a:cubicBezTo>
                <a:cubicBezTo>
                  <a:pt x="643" y="1694"/>
                  <a:pt x="643" y="1694"/>
                  <a:pt x="642" y="1694"/>
                </a:cubicBezTo>
                <a:cubicBezTo>
                  <a:pt x="637" y="1687"/>
                  <a:pt x="637" y="1687"/>
                  <a:pt x="637" y="1687"/>
                </a:cubicBezTo>
                <a:cubicBezTo>
                  <a:pt x="637" y="1686"/>
                  <a:pt x="638" y="1685"/>
                  <a:pt x="638" y="1684"/>
                </a:cubicBezTo>
                <a:cubicBezTo>
                  <a:pt x="638" y="1683"/>
                  <a:pt x="638" y="1683"/>
                  <a:pt x="637" y="1682"/>
                </a:cubicBezTo>
                <a:cubicBezTo>
                  <a:pt x="650" y="1674"/>
                  <a:pt x="650" y="1674"/>
                  <a:pt x="650" y="1674"/>
                </a:cubicBezTo>
                <a:cubicBezTo>
                  <a:pt x="650" y="1674"/>
                  <a:pt x="651" y="1674"/>
                  <a:pt x="652" y="1673"/>
                </a:cubicBezTo>
                <a:cubicBezTo>
                  <a:pt x="653" y="1673"/>
                  <a:pt x="654" y="1672"/>
                  <a:pt x="655" y="1670"/>
                </a:cubicBezTo>
                <a:close/>
                <a:moveTo>
                  <a:pt x="653" y="1598"/>
                </a:moveTo>
                <a:cubicBezTo>
                  <a:pt x="655" y="1600"/>
                  <a:pt x="657" y="1602"/>
                  <a:pt x="659" y="1604"/>
                </a:cubicBezTo>
                <a:cubicBezTo>
                  <a:pt x="660" y="1657"/>
                  <a:pt x="660" y="1657"/>
                  <a:pt x="660" y="1657"/>
                </a:cubicBezTo>
                <a:cubicBezTo>
                  <a:pt x="658" y="1655"/>
                  <a:pt x="656" y="1653"/>
                  <a:pt x="654" y="1651"/>
                </a:cubicBezTo>
                <a:lnTo>
                  <a:pt x="653" y="1598"/>
                </a:lnTo>
                <a:close/>
                <a:moveTo>
                  <a:pt x="660" y="1711"/>
                </a:moveTo>
                <a:cubicBezTo>
                  <a:pt x="661" y="1711"/>
                  <a:pt x="663" y="1710"/>
                  <a:pt x="665" y="1710"/>
                </a:cubicBezTo>
                <a:cubicBezTo>
                  <a:pt x="665" y="1711"/>
                  <a:pt x="665" y="1711"/>
                  <a:pt x="665" y="1712"/>
                </a:cubicBezTo>
                <a:cubicBezTo>
                  <a:pt x="664" y="1712"/>
                  <a:pt x="660" y="1712"/>
                  <a:pt x="659" y="1712"/>
                </a:cubicBezTo>
                <a:cubicBezTo>
                  <a:pt x="657" y="1713"/>
                  <a:pt x="656" y="1715"/>
                  <a:pt x="657" y="1716"/>
                </a:cubicBezTo>
                <a:cubicBezTo>
                  <a:pt x="656" y="1715"/>
                  <a:pt x="654" y="1715"/>
                  <a:pt x="653" y="1715"/>
                </a:cubicBezTo>
                <a:cubicBezTo>
                  <a:pt x="653" y="1715"/>
                  <a:pt x="653" y="1715"/>
                  <a:pt x="652" y="1715"/>
                </a:cubicBezTo>
                <a:cubicBezTo>
                  <a:pt x="648" y="1705"/>
                  <a:pt x="648" y="1705"/>
                  <a:pt x="648" y="1705"/>
                </a:cubicBezTo>
                <a:cubicBezTo>
                  <a:pt x="649" y="1704"/>
                  <a:pt x="650" y="1702"/>
                  <a:pt x="650" y="1701"/>
                </a:cubicBezTo>
                <a:cubicBezTo>
                  <a:pt x="650" y="1700"/>
                  <a:pt x="650" y="1699"/>
                  <a:pt x="649" y="1698"/>
                </a:cubicBezTo>
                <a:cubicBezTo>
                  <a:pt x="659" y="1694"/>
                  <a:pt x="659" y="1694"/>
                  <a:pt x="659" y="1694"/>
                </a:cubicBezTo>
                <a:cubicBezTo>
                  <a:pt x="660" y="1694"/>
                  <a:pt x="661" y="1694"/>
                  <a:pt x="662" y="1694"/>
                </a:cubicBezTo>
                <a:cubicBezTo>
                  <a:pt x="663" y="1693"/>
                  <a:pt x="664" y="1693"/>
                  <a:pt x="665" y="1692"/>
                </a:cubicBezTo>
                <a:cubicBezTo>
                  <a:pt x="665" y="1693"/>
                  <a:pt x="665" y="1694"/>
                  <a:pt x="665" y="1695"/>
                </a:cubicBezTo>
                <a:cubicBezTo>
                  <a:pt x="664" y="1695"/>
                  <a:pt x="663" y="1695"/>
                  <a:pt x="662" y="1695"/>
                </a:cubicBezTo>
                <a:cubicBezTo>
                  <a:pt x="661" y="1696"/>
                  <a:pt x="659" y="1696"/>
                  <a:pt x="658" y="1698"/>
                </a:cubicBezTo>
                <a:cubicBezTo>
                  <a:pt x="657" y="1699"/>
                  <a:pt x="657" y="1701"/>
                  <a:pt x="659" y="1702"/>
                </a:cubicBezTo>
                <a:cubicBezTo>
                  <a:pt x="660" y="1703"/>
                  <a:pt x="664" y="1701"/>
                  <a:pt x="665" y="1701"/>
                </a:cubicBezTo>
                <a:cubicBezTo>
                  <a:pt x="665" y="1702"/>
                  <a:pt x="665" y="1703"/>
                  <a:pt x="665" y="1704"/>
                </a:cubicBezTo>
                <a:cubicBezTo>
                  <a:pt x="664" y="1704"/>
                  <a:pt x="661" y="1704"/>
                  <a:pt x="659" y="1704"/>
                </a:cubicBezTo>
                <a:cubicBezTo>
                  <a:pt x="655" y="1705"/>
                  <a:pt x="656" y="1711"/>
                  <a:pt x="660" y="1711"/>
                </a:cubicBezTo>
                <a:close/>
                <a:moveTo>
                  <a:pt x="661" y="1737"/>
                </a:moveTo>
                <a:cubicBezTo>
                  <a:pt x="661" y="1737"/>
                  <a:pt x="662" y="1737"/>
                  <a:pt x="663" y="1737"/>
                </a:cubicBezTo>
                <a:cubicBezTo>
                  <a:pt x="663" y="1738"/>
                  <a:pt x="663" y="1739"/>
                  <a:pt x="663" y="1740"/>
                </a:cubicBezTo>
                <a:cubicBezTo>
                  <a:pt x="662" y="1739"/>
                  <a:pt x="661" y="1739"/>
                  <a:pt x="660" y="1739"/>
                </a:cubicBezTo>
                <a:cubicBezTo>
                  <a:pt x="659" y="1739"/>
                  <a:pt x="657" y="1739"/>
                  <a:pt x="656" y="1741"/>
                </a:cubicBezTo>
                <a:cubicBezTo>
                  <a:pt x="656" y="1728"/>
                  <a:pt x="656" y="1728"/>
                  <a:pt x="656" y="1728"/>
                </a:cubicBezTo>
                <a:cubicBezTo>
                  <a:pt x="656" y="1727"/>
                  <a:pt x="657" y="1727"/>
                  <a:pt x="658" y="1726"/>
                </a:cubicBezTo>
                <a:cubicBezTo>
                  <a:pt x="658" y="1727"/>
                  <a:pt x="659" y="1728"/>
                  <a:pt x="660" y="1727"/>
                </a:cubicBezTo>
                <a:cubicBezTo>
                  <a:pt x="661" y="1727"/>
                  <a:pt x="662" y="1727"/>
                  <a:pt x="664" y="1727"/>
                </a:cubicBezTo>
                <a:cubicBezTo>
                  <a:pt x="663" y="1729"/>
                  <a:pt x="663" y="1730"/>
                  <a:pt x="663" y="1731"/>
                </a:cubicBezTo>
                <a:cubicBezTo>
                  <a:pt x="663" y="1731"/>
                  <a:pt x="662" y="1731"/>
                  <a:pt x="661" y="1731"/>
                </a:cubicBezTo>
                <a:cubicBezTo>
                  <a:pt x="660" y="1731"/>
                  <a:pt x="658" y="1731"/>
                  <a:pt x="658" y="1733"/>
                </a:cubicBezTo>
                <a:cubicBezTo>
                  <a:pt x="657" y="1735"/>
                  <a:pt x="659" y="1737"/>
                  <a:pt x="661" y="1737"/>
                </a:cubicBezTo>
                <a:close/>
                <a:moveTo>
                  <a:pt x="712" y="1745"/>
                </a:moveTo>
                <a:cubicBezTo>
                  <a:pt x="711" y="1745"/>
                  <a:pt x="711" y="1745"/>
                  <a:pt x="711" y="1745"/>
                </a:cubicBezTo>
                <a:cubicBezTo>
                  <a:pt x="710" y="1743"/>
                  <a:pt x="709" y="1742"/>
                  <a:pt x="707" y="1741"/>
                </a:cubicBezTo>
                <a:cubicBezTo>
                  <a:pt x="725" y="1716"/>
                  <a:pt x="725" y="1716"/>
                  <a:pt x="725" y="1716"/>
                </a:cubicBezTo>
                <a:cubicBezTo>
                  <a:pt x="725" y="1721"/>
                  <a:pt x="725" y="1725"/>
                  <a:pt x="724" y="1729"/>
                </a:cubicBezTo>
                <a:lnTo>
                  <a:pt x="712" y="1745"/>
                </a:lnTo>
                <a:close/>
                <a:moveTo>
                  <a:pt x="722" y="1736"/>
                </a:moveTo>
                <a:cubicBezTo>
                  <a:pt x="721" y="1737"/>
                  <a:pt x="721" y="1738"/>
                  <a:pt x="721" y="1739"/>
                </a:cubicBezTo>
                <a:cubicBezTo>
                  <a:pt x="719" y="1743"/>
                  <a:pt x="717" y="1747"/>
                  <a:pt x="715" y="1751"/>
                </a:cubicBezTo>
                <a:cubicBezTo>
                  <a:pt x="715" y="1750"/>
                  <a:pt x="714" y="1749"/>
                  <a:pt x="713" y="1748"/>
                </a:cubicBezTo>
                <a:lnTo>
                  <a:pt x="722" y="1736"/>
                </a:lnTo>
                <a:close/>
                <a:moveTo>
                  <a:pt x="717" y="1822"/>
                </a:moveTo>
                <a:cubicBezTo>
                  <a:pt x="717" y="1822"/>
                  <a:pt x="716" y="1821"/>
                  <a:pt x="715" y="1821"/>
                </a:cubicBezTo>
                <a:cubicBezTo>
                  <a:pt x="715" y="1817"/>
                  <a:pt x="713" y="1806"/>
                  <a:pt x="713" y="1805"/>
                </a:cubicBezTo>
                <a:cubicBezTo>
                  <a:pt x="714" y="1806"/>
                  <a:pt x="715" y="1807"/>
                  <a:pt x="716" y="1809"/>
                </a:cubicBezTo>
                <a:cubicBezTo>
                  <a:pt x="716" y="1813"/>
                  <a:pt x="716" y="1818"/>
                  <a:pt x="717" y="1822"/>
                </a:cubicBezTo>
                <a:close/>
                <a:moveTo>
                  <a:pt x="713" y="1820"/>
                </a:moveTo>
                <a:cubicBezTo>
                  <a:pt x="713" y="1821"/>
                  <a:pt x="712" y="1821"/>
                  <a:pt x="712" y="1821"/>
                </a:cubicBezTo>
                <a:cubicBezTo>
                  <a:pt x="712" y="1821"/>
                  <a:pt x="712" y="1822"/>
                  <a:pt x="712" y="1822"/>
                </a:cubicBezTo>
                <a:cubicBezTo>
                  <a:pt x="711" y="1821"/>
                  <a:pt x="709" y="1817"/>
                  <a:pt x="709" y="1817"/>
                </a:cubicBezTo>
                <a:cubicBezTo>
                  <a:pt x="709" y="1815"/>
                  <a:pt x="710" y="1814"/>
                  <a:pt x="710" y="1812"/>
                </a:cubicBezTo>
                <a:cubicBezTo>
                  <a:pt x="711" y="1815"/>
                  <a:pt x="712" y="1818"/>
                  <a:pt x="713" y="1820"/>
                </a:cubicBezTo>
                <a:close/>
                <a:moveTo>
                  <a:pt x="704" y="1780"/>
                </a:moveTo>
                <a:cubicBezTo>
                  <a:pt x="698" y="1771"/>
                  <a:pt x="694" y="1747"/>
                  <a:pt x="692" y="1742"/>
                </a:cubicBezTo>
                <a:cubicBezTo>
                  <a:pt x="695" y="1744"/>
                  <a:pt x="698" y="1747"/>
                  <a:pt x="700" y="1749"/>
                </a:cubicBezTo>
                <a:cubicBezTo>
                  <a:pt x="700" y="1759"/>
                  <a:pt x="701" y="1770"/>
                  <a:pt x="704" y="1780"/>
                </a:cubicBezTo>
                <a:close/>
                <a:moveTo>
                  <a:pt x="703" y="1752"/>
                </a:moveTo>
                <a:cubicBezTo>
                  <a:pt x="706" y="1756"/>
                  <a:pt x="710" y="1766"/>
                  <a:pt x="710" y="1769"/>
                </a:cubicBezTo>
                <a:cubicBezTo>
                  <a:pt x="709" y="1771"/>
                  <a:pt x="709" y="1774"/>
                  <a:pt x="708" y="1776"/>
                </a:cubicBezTo>
                <a:cubicBezTo>
                  <a:pt x="708" y="1781"/>
                  <a:pt x="708" y="1786"/>
                  <a:pt x="708" y="1790"/>
                </a:cubicBezTo>
                <a:cubicBezTo>
                  <a:pt x="708" y="1790"/>
                  <a:pt x="708" y="1790"/>
                  <a:pt x="708" y="1790"/>
                </a:cubicBezTo>
                <a:cubicBezTo>
                  <a:pt x="706" y="1777"/>
                  <a:pt x="704" y="1765"/>
                  <a:pt x="703" y="1752"/>
                </a:cubicBezTo>
                <a:close/>
                <a:moveTo>
                  <a:pt x="708" y="1821"/>
                </a:moveTo>
                <a:cubicBezTo>
                  <a:pt x="709" y="1822"/>
                  <a:pt x="711" y="1824"/>
                  <a:pt x="711" y="1824"/>
                </a:cubicBezTo>
                <a:cubicBezTo>
                  <a:pt x="710" y="1826"/>
                  <a:pt x="709" y="1829"/>
                  <a:pt x="707" y="1831"/>
                </a:cubicBezTo>
                <a:cubicBezTo>
                  <a:pt x="707" y="1829"/>
                  <a:pt x="706" y="1827"/>
                  <a:pt x="705" y="1825"/>
                </a:cubicBezTo>
                <a:cubicBezTo>
                  <a:pt x="706" y="1824"/>
                  <a:pt x="708" y="1821"/>
                  <a:pt x="708" y="1821"/>
                </a:cubicBezTo>
                <a:close/>
                <a:moveTo>
                  <a:pt x="705" y="1739"/>
                </a:moveTo>
                <a:cubicBezTo>
                  <a:pt x="704" y="1738"/>
                  <a:pt x="703" y="1737"/>
                  <a:pt x="702" y="1736"/>
                </a:cubicBezTo>
                <a:cubicBezTo>
                  <a:pt x="725" y="1706"/>
                  <a:pt x="725" y="1706"/>
                  <a:pt x="725" y="1706"/>
                </a:cubicBezTo>
                <a:cubicBezTo>
                  <a:pt x="725" y="1708"/>
                  <a:pt x="725" y="1710"/>
                  <a:pt x="725" y="1712"/>
                </a:cubicBezTo>
                <a:lnTo>
                  <a:pt x="705" y="1739"/>
                </a:lnTo>
                <a:close/>
                <a:moveTo>
                  <a:pt x="700" y="1735"/>
                </a:moveTo>
                <a:cubicBezTo>
                  <a:pt x="699" y="1733"/>
                  <a:pt x="697" y="1732"/>
                  <a:pt x="696" y="1731"/>
                </a:cubicBezTo>
                <a:cubicBezTo>
                  <a:pt x="723" y="1694"/>
                  <a:pt x="723" y="1694"/>
                  <a:pt x="723" y="1694"/>
                </a:cubicBezTo>
                <a:cubicBezTo>
                  <a:pt x="723" y="1697"/>
                  <a:pt x="724" y="1699"/>
                  <a:pt x="724" y="1702"/>
                </a:cubicBezTo>
                <a:lnTo>
                  <a:pt x="700" y="1735"/>
                </a:lnTo>
                <a:close/>
                <a:moveTo>
                  <a:pt x="693" y="1730"/>
                </a:moveTo>
                <a:cubicBezTo>
                  <a:pt x="693" y="1730"/>
                  <a:pt x="692" y="1729"/>
                  <a:pt x="692" y="1729"/>
                </a:cubicBezTo>
                <a:cubicBezTo>
                  <a:pt x="691" y="1728"/>
                  <a:pt x="690" y="1728"/>
                  <a:pt x="689" y="1728"/>
                </a:cubicBezTo>
                <a:cubicBezTo>
                  <a:pt x="723" y="1682"/>
                  <a:pt x="723" y="1682"/>
                  <a:pt x="723" y="1682"/>
                </a:cubicBezTo>
                <a:cubicBezTo>
                  <a:pt x="722" y="1684"/>
                  <a:pt x="723" y="1687"/>
                  <a:pt x="723" y="1690"/>
                </a:cubicBezTo>
                <a:lnTo>
                  <a:pt x="693" y="1730"/>
                </a:lnTo>
                <a:close/>
                <a:moveTo>
                  <a:pt x="703" y="1786"/>
                </a:moveTo>
                <a:cubicBezTo>
                  <a:pt x="697" y="1774"/>
                  <a:pt x="692" y="1762"/>
                  <a:pt x="684" y="1751"/>
                </a:cubicBezTo>
                <a:cubicBezTo>
                  <a:pt x="684" y="1750"/>
                  <a:pt x="688" y="1740"/>
                  <a:pt x="688" y="1740"/>
                </a:cubicBezTo>
                <a:cubicBezTo>
                  <a:pt x="689" y="1745"/>
                  <a:pt x="699" y="1776"/>
                  <a:pt x="703" y="1786"/>
                </a:cubicBezTo>
                <a:close/>
                <a:moveTo>
                  <a:pt x="699" y="1784"/>
                </a:moveTo>
                <a:cubicBezTo>
                  <a:pt x="697" y="1782"/>
                  <a:pt x="694" y="1779"/>
                  <a:pt x="692" y="1777"/>
                </a:cubicBezTo>
                <a:cubicBezTo>
                  <a:pt x="688" y="1773"/>
                  <a:pt x="685" y="1768"/>
                  <a:pt x="681" y="1764"/>
                </a:cubicBezTo>
                <a:cubicBezTo>
                  <a:pt x="682" y="1761"/>
                  <a:pt x="683" y="1757"/>
                  <a:pt x="684" y="1754"/>
                </a:cubicBezTo>
                <a:cubicBezTo>
                  <a:pt x="688" y="1764"/>
                  <a:pt x="693" y="1774"/>
                  <a:pt x="699" y="1784"/>
                </a:cubicBezTo>
                <a:close/>
                <a:moveTo>
                  <a:pt x="690" y="1778"/>
                </a:moveTo>
                <a:cubicBezTo>
                  <a:pt x="692" y="1780"/>
                  <a:pt x="693" y="1782"/>
                  <a:pt x="695" y="1783"/>
                </a:cubicBezTo>
                <a:cubicBezTo>
                  <a:pt x="693" y="1782"/>
                  <a:pt x="691" y="1781"/>
                  <a:pt x="690" y="1780"/>
                </a:cubicBezTo>
                <a:cubicBezTo>
                  <a:pt x="685" y="1776"/>
                  <a:pt x="681" y="1772"/>
                  <a:pt x="677" y="1767"/>
                </a:cubicBezTo>
                <a:cubicBezTo>
                  <a:pt x="678" y="1767"/>
                  <a:pt x="679" y="1767"/>
                  <a:pt x="680" y="1766"/>
                </a:cubicBezTo>
                <a:cubicBezTo>
                  <a:pt x="683" y="1770"/>
                  <a:pt x="687" y="1774"/>
                  <a:pt x="690" y="1778"/>
                </a:cubicBezTo>
                <a:close/>
                <a:moveTo>
                  <a:pt x="705" y="1793"/>
                </a:moveTo>
                <a:cubicBezTo>
                  <a:pt x="702" y="1799"/>
                  <a:pt x="700" y="1804"/>
                  <a:pt x="698" y="1810"/>
                </a:cubicBezTo>
                <a:cubicBezTo>
                  <a:pt x="694" y="1808"/>
                  <a:pt x="689" y="1806"/>
                  <a:pt x="684" y="1805"/>
                </a:cubicBezTo>
                <a:cubicBezTo>
                  <a:pt x="683" y="1805"/>
                  <a:pt x="682" y="1805"/>
                  <a:pt x="682" y="1805"/>
                </a:cubicBezTo>
                <a:cubicBezTo>
                  <a:pt x="680" y="1794"/>
                  <a:pt x="680" y="1781"/>
                  <a:pt x="676" y="1770"/>
                </a:cubicBezTo>
                <a:cubicBezTo>
                  <a:pt x="679" y="1774"/>
                  <a:pt x="700" y="1789"/>
                  <a:pt x="705" y="1793"/>
                </a:cubicBezTo>
                <a:close/>
                <a:moveTo>
                  <a:pt x="705" y="1835"/>
                </a:moveTo>
                <a:cubicBezTo>
                  <a:pt x="704" y="1836"/>
                  <a:pt x="703" y="1837"/>
                  <a:pt x="703" y="1838"/>
                </a:cubicBezTo>
                <a:cubicBezTo>
                  <a:pt x="702" y="1838"/>
                  <a:pt x="701" y="1838"/>
                  <a:pt x="700" y="1837"/>
                </a:cubicBezTo>
                <a:cubicBezTo>
                  <a:pt x="700" y="1837"/>
                  <a:pt x="699" y="1825"/>
                  <a:pt x="698" y="1824"/>
                </a:cubicBezTo>
                <a:cubicBezTo>
                  <a:pt x="700" y="1825"/>
                  <a:pt x="701" y="1825"/>
                  <a:pt x="702" y="1825"/>
                </a:cubicBezTo>
                <a:cubicBezTo>
                  <a:pt x="703" y="1828"/>
                  <a:pt x="705" y="1835"/>
                  <a:pt x="705" y="1835"/>
                </a:cubicBezTo>
                <a:close/>
                <a:moveTo>
                  <a:pt x="671" y="1838"/>
                </a:moveTo>
                <a:cubicBezTo>
                  <a:pt x="672" y="1838"/>
                  <a:pt x="676" y="1839"/>
                  <a:pt x="676" y="1839"/>
                </a:cubicBezTo>
                <a:cubicBezTo>
                  <a:pt x="677" y="1842"/>
                  <a:pt x="679" y="1849"/>
                  <a:pt x="679" y="1850"/>
                </a:cubicBezTo>
                <a:cubicBezTo>
                  <a:pt x="677" y="1849"/>
                  <a:pt x="676" y="1849"/>
                  <a:pt x="674" y="1848"/>
                </a:cubicBezTo>
                <a:cubicBezTo>
                  <a:pt x="674" y="1848"/>
                  <a:pt x="674" y="1848"/>
                  <a:pt x="674" y="1848"/>
                </a:cubicBezTo>
                <a:cubicBezTo>
                  <a:pt x="674" y="1845"/>
                  <a:pt x="672" y="1839"/>
                  <a:pt x="671" y="1838"/>
                </a:cubicBezTo>
                <a:close/>
                <a:moveTo>
                  <a:pt x="610" y="1812"/>
                </a:moveTo>
                <a:cubicBezTo>
                  <a:pt x="612" y="1811"/>
                  <a:pt x="617" y="1813"/>
                  <a:pt x="618" y="1812"/>
                </a:cubicBezTo>
                <a:cubicBezTo>
                  <a:pt x="620" y="1817"/>
                  <a:pt x="627" y="1834"/>
                  <a:pt x="628" y="1837"/>
                </a:cubicBezTo>
                <a:cubicBezTo>
                  <a:pt x="626" y="1834"/>
                  <a:pt x="614" y="1817"/>
                  <a:pt x="610" y="1812"/>
                </a:cubicBezTo>
                <a:close/>
                <a:moveTo>
                  <a:pt x="625" y="1838"/>
                </a:moveTo>
                <a:cubicBezTo>
                  <a:pt x="622" y="1836"/>
                  <a:pt x="603" y="1821"/>
                  <a:pt x="596" y="1814"/>
                </a:cubicBezTo>
                <a:cubicBezTo>
                  <a:pt x="600" y="1813"/>
                  <a:pt x="604" y="1812"/>
                  <a:pt x="608" y="1812"/>
                </a:cubicBezTo>
                <a:cubicBezTo>
                  <a:pt x="610" y="1817"/>
                  <a:pt x="623" y="1834"/>
                  <a:pt x="625" y="1838"/>
                </a:cubicBezTo>
                <a:close/>
                <a:moveTo>
                  <a:pt x="645" y="1821"/>
                </a:moveTo>
                <a:cubicBezTo>
                  <a:pt x="637" y="1817"/>
                  <a:pt x="629" y="1813"/>
                  <a:pt x="621" y="1808"/>
                </a:cubicBezTo>
                <a:cubicBezTo>
                  <a:pt x="621" y="1806"/>
                  <a:pt x="620" y="1804"/>
                  <a:pt x="620" y="1802"/>
                </a:cubicBezTo>
                <a:cubicBezTo>
                  <a:pt x="628" y="1808"/>
                  <a:pt x="636" y="1815"/>
                  <a:pt x="645" y="1821"/>
                </a:cubicBezTo>
                <a:close/>
                <a:moveTo>
                  <a:pt x="619" y="1797"/>
                </a:moveTo>
                <a:cubicBezTo>
                  <a:pt x="618" y="1794"/>
                  <a:pt x="617" y="1791"/>
                  <a:pt x="616" y="1788"/>
                </a:cubicBezTo>
                <a:cubicBezTo>
                  <a:pt x="621" y="1794"/>
                  <a:pt x="627" y="1799"/>
                  <a:pt x="632" y="1804"/>
                </a:cubicBezTo>
                <a:cubicBezTo>
                  <a:pt x="635" y="1806"/>
                  <a:pt x="637" y="1809"/>
                  <a:pt x="640" y="1812"/>
                </a:cubicBezTo>
                <a:cubicBezTo>
                  <a:pt x="633" y="1807"/>
                  <a:pt x="625" y="1802"/>
                  <a:pt x="619" y="1797"/>
                </a:cubicBezTo>
                <a:close/>
                <a:moveTo>
                  <a:pt x="642" y="1812"/>
                </a:moveTo>
                <a:cubicBezTo>
                  <a:pt x="639" y="1808"/>
                  <a:pt x="637" y="1805"/>
                  <a:pt x="634" y="1802"/>
                </a:cubicBezTo>
                <a:cubicBezTo>
                  <a:pt x="628" y="1795"/>
                  <a:pt x="621" y="1789"/>
                  <a:pt x="615" y="1782"/>
                </a:cubicBezTo>
                <a:cubicBezTo>
                  <a:pt x="615" y="1780"/>
                  <a:pt x="614" y="1778"/>
                  <a:pt x="614" y="1776"/>
                </a:cubicBezTo>
                <a:cubicBezTo>
                  <a:pt x="616" y="1776"/>
                  <a:pt x="618" y="1776"/>
                  <a:pt x="620" y="1777"/>
                </a:cubicBezTo>
                <a:cubicBezTo>
                  <a:pt x="629" y="1787"/>
                  <a:pt x="635" y="1800"/>
                  <a:pt x="642" y="1812"/>
                </a:cubicBezTo>
                <a:close/>
                <a:moveTo>
                  <a:pt x="623" y="1777"/>
                </a:moveTo>
                <a:cubicBezTo>
                  <a:pt x="626" y="1777"/>
                  <a:pt x="629" y="1778"/>
                  <a:pt x="632" y="1778"/>
                </a:cubicBezTo>
                <a:cubicBezTo>
                  <a:pt x="635" y="1788"/>
                  <a:pt x="638" y="1798"/>
                  <a:pt x="643" y="1807"/>
                </a:cubicBezTo>
                <a:cubicBezTo>
                  <a:pt x="640" y="1803"/>
                  <a:pt x="637" y="1798"/>
                  <a:pt x="635" y="1794"/>
                </a:cubicBezTo>
                <a:cubicBezTo>
                  <a:pt x="631" y="1788"/>
                  <a:pt x="628" y="1782"/>
                  <a:pt x="623" y="1777"/>
                </a:cubicBezTo>
                <a:close/>
                <a:moveTo>
                  <a:pt x="621" y="1812"/>
                </a:moveTo>
                <a:cubicBezTo>
                  <a:pt x="629" y="1816"/>
                  <a:pt x="644" y="1823"/>
                  <a:pt x="652" y="1826"/>
                </a:cubicBezTo>
                <a:cubicBezTo>
                  <a:pt x="652" y="1826"/>
                  <a:pt x="652" y="1826"/>
                  <a:pt x="652" y="1826"/>
                </a:cubicBezTo>
                <a:cubicBezTo>
                  <a:pt x="650" y="1831"/>
                  <a:pt x="648" y="1838"/>
                  <a:pt x="649" y="1844"/>
                </a:cubicBezTo>
                <a:cubicBezTo>
                  <a:pt x="648" y="1844"/>
                  <a:pt x="640" y="1842"/>
                  <a:pt x="635" y="1843"/>
                </a:cubicBezTo>
                <a:cubicBezTo>
                  <a:pt x="631" y="1832"/>
                  <a:pt x="624" y="1816"/>
                  <a:pt x="621" y="1812"/>
                </a:cubicBezTo>
                <a:close/>
                <a:moveTo>
                  <a:pt x="639" y="1865"/>
                </a:moveTo>
                <a:cubicBezTo>
                  <a:pt x="638" y="1862"/>
                  <a:pt x="638" y="1859"/>
                  <a:pt x="638" y="1856"/>
                </a:cubicBezTo>
                <a:cubicBezTo>
                  <a:pt x="639" y="1858"/>
                  <a:pt x="647" y="1866"/>
                  <a:pt x="649" y="1868"/>
                </a:cubicBezTo>
                <a:cubicBezTo>
                  <a:pt x="647" y="1867"/>
                  <a:pt x="641" y="1865"/>
                  <a:pt x="639" y="1865"/>
                </a:cubicBezTo>
                <a:close/>
                <a:moveTo>
                  <a:pt x="649" y="1870"/>
                </a:moveTo>
                <a:cubicBezTo>
                  <a:pt x="649" y="1872"/>
                  <a:pt x="649" y="1874"/>
                  <a:pt x="649" y="1875"/>
                </a:cubicBezTo>
                <a:cubicBezTo>
                  <a:pt x="648" y="1874"/>
                  <a:pt x="642" y="1872"/>
                  <a:pt x="641" y="1872"/>
                </a:cubicBezTo>
                <a:cubicBezTo>
                  <a:pt x="641" y="1871"/>
                  <a:pt x="641" y="1869"/>
                  <a:pt x="641" y="1869"/>
                </a:cubicBezTo>
                <a:cubicBezTo>
                  <a:pt x="642" y="1869"/>
                  <a:pt x="647" y="1870"/>
                  <a:pt x="649" y="1870"/>
                </a:cubicBezTo>
                <a:close/>
                <a:moveTo>
                  <a:pt x="637" y="1878"/>
                </a:moveTo>
                <a:cubicBezTo>
                  <a:pt x="638" y="1879"/>
                  <a:pt x="644" y="1883"/>
                  <a:pt x="646" y="1884"/>
                </a:cubicBezTo>
                <a:cubicBezTo>
                  <a:pt x="645" y="1884"/>
                  <a:pt x="644" y="1885"/>
                  <a:pt x="643" y="1885"/>
                </a:cubicBezTo>
                <a:cubicBezTo>
                  <a:pt x="642" y="1885"/>
                  <a:pt x="642" y="1885"/>
                  <a:pt x="642" y="1885"/>
                </a:cubicBezTo>
                <a:cubicBezTo>
                  <a:pt x="640" y="1884"/>
                  <a:pt x="635" y="1880"/>
                  <a:pt x="635" y="1880"/>
                </a:cubicBezTo>
                <a:cubicBezTo>
                  <a:pt x="635" y="1879"/>
                  <a:pt x="636" y="1879"/>
                  <a:pt x="637" y="1878"/>
                </a:cubicBezTo>
                <a:close/>
                <a:moveTo>
                  <a:pt x="639" y="1876"/>
                </a:moveTo>
                <a:cubicBezTo>
                  <a:pt x="640" y="1875"/>
                  <a:pt x="640" y="1875"/>
                  <a:pt x="640" y="1875"/>
                </a:cubicBezTo>
                <a:cubicBezTo>
                  <a:pt x="640" y="1875"/>
                  <a:pt x="647" y="1878"/>
                  <a:pt x="650" y="1879"/>
                </a:cubicBezTo>
                <a:cubicBezTo>
                  <a:pt x="650" y="1880"/>
                  <a:pt x="651" y="1881"/>
                  <a:pt x="651" y="1883"/>
                </a:cubicBezTo>
                <a:cubicBezTo>
                  <a:pt x="651" y="1883"/>
                  <a:pt x="640" y="1877"/>
                  <a:pt x="639" y="1876"/>
                </a:cubicBezTo>
                <a:close/>
                <a:moveTo>
                  <a:pt x="640" y="1854"/>
                </a:moveTo>
                <a:cubicBezTo>
                  <a:pt x="642" y="1854"/>
                  <a:pt x="647" y="1855"/>
                  <a:pt x="649" y="1855"/>
                </a:cubicBezTo>
                <a:cubicBezTo>
                  <a:pt x="650" y="1857"/>
                  <a:pt x="652" y="1864"/>
                  <a:pt x="653" y="1866"/>
                </a:cubicBezTo>
                <a:cubicBezTo>
                  <a:pt x="652" y="1866"/>
                  <a:pt x="652" y="1866"/>
                  <a:pt x="651" y="1866"/>
                </a:cubicBezTo>
                <a:cubicBezTo>
                  <a:pt x="651" y="1866"/>
                  <a:pt x="651" y="1866"/>
                  <a:pt x="651" y="1866"/>
                </a:cubicBezTo>
                <a:cubicBezTo>
                  <a:pt x="649" y="1864"/>
                  <a:pt x="642" y="1856"/>
                  <a:pt x="640" y="1854"/>
                </a:cubicBezTo>
                <a:close/>
                <a:moveTo>
                  <a:pt x="634" y="1779"/>
                </a:moveTo>
                <a:cubicBezTo>
                  <a:pt x="637" y="1780"/>
                  <a:pt x="646" y="1786"/>
                  <a:pt x="646" y="1786"/>
                </a:cubicBezTo>
                <a:cubicBezTo>
                  <a:pt x="649" y="1798"/>
                  <a:pt x="651" y="1809"/>
                  <a:pt x="653" y="1821"/>
                </a:cubicBezTo>
                <a:cubicBezTo>
                  <a:pt x="646" y="1808"/>
                  <a:pt x="641" y="1793"/>
                  <a:pt x="634" y="1779"/>
                </a:cubicBezTo>
                <a:close/>
                <a:moveTo>
                  <a:pt x="616" y="1751"/>
                </a:moveTo>
                <a:cubicBezTo>
                  <a:pt x="622" y="1754"/>
                  <a:pt x="628" y="1757"/>
                  <a:pt x="635" y="1759"/>
                </a:cubicBezTo>
                <a:cubicBezTo>
                  <a:pt x="635" y="1760"/>
                  <a:pt x="635" y="1761"/>
                  <a:pt x="635" y="1761"/>
                </a:cubicBezTo>
                <a:cubicBezTo>
                  <a:pt x="617" y="1757"/>
                  <a:pt x="617" y="1757"/>
                  <a:pt x="617" y="1757"/>
                </a:cubicBezTo>
                <a:cubicBezTo>
                  <a:pt x="617" y="1756"/>
                  <a:pt x="617" y="1756"/>
                  <a:pt x="617" y="1755"/>
                </a:cubicBezTo>
                <a:cubicBezTo>
                  <a:pt x="617" y="1753"/>
                  <a:pt x="617" y="1752"/>
                  <a:pt x="616" y="1751"/>
                </a:cubicBezTo>
                <a:close/>
                <a:moveTo>
                  <a:pt x="614" y="1726"/>
                </a:moveTo>
                <a:cubicBezTo>
                  <a:pt x="622" y="1728"/>
                  <a:pt x="622" y="1728"/>
                  <a:pt x="622" y="1728"/>
                </a:cubicBezTo>
                <a:cubicBezTo>
                  <a:pt x="622" y="1728"/>
                  <a:pt x="622" y="1728"/>
                  <a:pt x="622" y="1728"/>
                </a:cubicBezTo>
                <a:cubicBezTo>
                  <a:pt x="622" y="1729"/>
                  <a:pt x="623" y="1731"/>
                  <a:pt x="624" y="1731"/>
                </a:cubicBezTo>
                <a:cubicBezTo>
                  <a:pt x="624" y="1748"/>
                  <a:pt x="624" y="1748"/>
                  <a:pt x="624" y="1748"/>
                </a:cubicBezTo>
                <a:cubicBezTo>
                  <a:pt x="620" y="1746"/>
                  <a:pt x="616" y="1744"/>
                  <a:pt x="612" y="1742"/>
                </a:cubicBezTo>
                <a:cubicBezTo>
                  <a:pt x="612" y="1727"/>
                  <a:pt x="612" y="1727"/>
                  <a:pt x="612" y="1727"/>
                </a:cubicBezTo>
                <a:cubicBezTo>
                  <a:pt x="613" y="1727"/>
                  <a:pt x="613" y="1726"/>
                  <a:pt x="614" y="1726"/>
                </a:cubicBezTo>
                <a:close/>
                <a:moveTo>
                  <a:pt x="612" y="1719"/>
                </a:moveTo>
                <a:cubicBezTo>
                  <a:pt x="612" y="1710"/>
                  <a:pt x="612" y="1710"/>
                  <a:pt x="612" y="1710"/>
                </a:cubicBezTo>
                <a:cubicBezTo>
                  <a:pt x="613" y="1710"/>
                  <a:pt x="613" y="1709"/>
                  <a:pt x="614" y="1708"/>
                </a:cubicBezTo>
                <a:cubicBezTo>
                  <a:pt x="622" y="1710"/>
                  <a:pt x="622" y="1710"/>
                  <a:pt x="622" y="1710"/>
                </a:cubicBezTo>
                <a:cubicBezTo>
                  <a:pt x="622" y="1711"/>
                  <a:pt x="623" y="1712"/>
                  <a:pt x="624" y="1712"/>
                </a:cubicBezTo>
                <a:cubicBezTo>
                  <a:pt x="624" y="1724"/>
                  <a:pt x="624" y="1724"/>
                  <a:pt x="624" y="1724"/>
                </a:cubicBezTo>
                <a:cubicBezTo>
                  <a:pt x="623" y="1725"/>
                  <a:pt x="623" y="1725"/>
                  <a:pt x="623" y="1725"/>
                </a:cubicBezTo>
                <a:cubicBezTo>
                  <a:pt x="614" y="1723"/>
                  <a:pt x="614" y="1723"/>
                  <a:pt x="614" y="1723"/>
                </a:cubicBezTo>
                <a:cubicBezTo>
                  <a:pt x="614" y="1721"/>
                  <a:pt x="613" y="1720"/>
                  <a:pt x="612" y="1719"/>
                </a:cubicBezTo>
                <a:close/>
                <a:moveTo>
                  <a:pt x="646" y="1721"/>
                </a:moveTo>
                <a:cubicBezTo>
                  <a:pt x="644" y="1716"/>
                  <a:pt x="642" y="1711"/>
                  <a:pt x="640" y="1707"/>
                </a:cubicBezTo>
                <a:cubicBezTo>
                  <a:pt x="641" y="1707"/>
                  <a:pt x="642" y="1708"/>
                  <a:pt x="643" y="1708"/>
                </a:cubicBezTo>
                <a:cubicBezTo>
                  <a:pt x="644" y="1708"/>
                  <a:pt x="645" y="1707"/>
                  <a:pt x="646" y="1707"/>
                </a:cubicBezTo>
                <a:cubicBezTo>
                  <a:pt x="650" y="1716"/>
                  <a:pt x="650" y="1716"/>
                  <a:pt x="650" y="1716"/>
                </a:cubicBezTo>
                <a:cubicBezTo>
                  <a:pt x="648" y="1717"/>
                  <a:pt x="647" y="1718"/>
                  <a:pt x="646" y="1721"/>
                </a:cubicBezTo>
                <a:close/>
                <a:moveTo>
                  <a:pt x="653" y="1728"/>
                </a:moveTo>
                <a:cubicBezTo>
                  <a:pt x="653" y="1728"/>
                  <a:pt x="653" y="1728"/>
                  <a:pt x="653" y="1728"/>
                </a:cubicBezTo>
                <a:cubicBezTo>
                  <a:pt x="653" y="1741"/>
                  <a:pt x="653" y="1741"/>
                  <a:pt x="653" y="1741"/>
                </a:cubicBezTo>
                <a:cubicBezTo>
                  <a:pt x="653" y="1741"/>
                  <a:pt x="653" y="1741"/>
                  <a:pt x="652" y="1741"/>
                </a:cubicBezTo>
                <a:cubicBezTo>
                  <a:pt x="652" y="1736"/>
                  <a:pt x="650" y="1732"/>
                  <a:pt x="649" y="1727"/>
                </a:cubicBezTo>
                <a:cubicBezTo>
                  <a:pt x="650" y="1728"/>
                  <a:pt x="651" y="1728"/>
                  <a:pt x="653" y="1728"/>
                </a:cubicBezTo>
                <a:close/>
                <a:moveTo>
                  <a:pt x="677" y="1808"/>
                </a:moveTo>
                <a:cubicBezTo>
                  <a:pt x="676" y="1809"/>
                  <a:pt x="676" y="1810"/>
                  <a:pt x="676" y="1811"/>
                </a:cubicBezTo>
                <a:cubicBezTo>
                  <a:pt x="676" y="1816"/>
                  <a:pt x="674" y="1821"/>
                  <a:pt x="674" y="1826"/>
                </a:cubicBezTo>
                <a:cubicBezTo>
                  <a:pt x="669" y="1824"/>
                  <a:pt x="663" y="1822"/>
                  <a:pt x="658" y="1822"/>
                </a:cubicBezTo>
                <a:cubicBezTo>
                  <a:pt x="657" y="1822"/>
                  <a:pt x="657" y="1822"/>
                  <a:pt x="656" y="1822"/>
                </a:cubicBezTo>
                <a:cubicBezTo>
                  <a:pt x="653" y="1810"/>
                  <a:pt x="652" y="1797"/>
                  <a:pt x="648" y="1786"/>
                </a:cubicBezTo>
                <a:cubicBezTo>
                  <a:pt x="648" y="1786"/>
                  <a:pt x="669" y="1801"/>
                  <a:pt x="677" y="1808"/>
                </a:cubicBezTo>
                <a:close/>
                <a:moveTo>
                  <a:pt x="648" y="1778"/>
                </a:moveTo>
                <a:cubicBezTo>
                  <a:pt x="654" y="1783"/>
                  <a:pt x="666" y="1796"/>
                  <a:pt x="668" y="1797"/>
                </a:cubicBezTo>
                <a:cubicBezTo>
                  <a:pt x="661" y="1792"/>
                  <a:pt x="655" y="1787"/>
                  <a:pt x="649" y="1782"/>
                </a:cubicBezTo>
                <a:cubicBezTo>
                  <a:pt x="649" y="1781"/>
                  <a:pt x="649" y="1779"/>
                  <a:pt x="648" y="1778"/>
                </a:cubicBezTo>
                <a:close/>
                <a:moveTo>
                  <a:pt x="648" y="1774"/>
                </a:moveTo>
                <a:cubicBezTo>
                  <a:pt x="647" y="1770"/>
                  <a:pt x="646" y="1766"/>
                  <a:pt x="645" y="1762"/>
                </a:cubicBezTo>
                <a:cubicBezTo>
                  <a:pt x="645" y="1759"/>
                  <a:pt x="645" y="1755"/>
                  <a:pt x="645" y="1752"/>
                </a:cubicBezTo>
                <a:cubicBezTo>
                  <a:pt x="653" y="1767"/>
                  <a:pt x="661" y="1781"/>
                  <a:pt x="670" y="1795"/>
                </a:cubicBezTo>
                <a:cubicBezTo>
                  <a:pt x="668" y="1794"/>
                  <a:pt x="654" y="1780"/>
                  <a:pt x="648" y="1774"/>
                </a:cubicBezTo>
                <a:close/>
                <a:moveTo>
                  <a:pt x="643" y="1731"/>
                </a:moveTo>
                <a:cubicBezTo>
                  <a:pt x="630" y="1727"/>
                  <a:pt x="630" y="1727"/>
                  <a:pt x="630" y="1727"/>
                </a:cubicBezTo>
                <a:cubicBezTo>
                  <a:pt x="630" y="1725"/>
                  <a:pt x="628" y="1724"/>
                  <a:pt x="627" y="1724"/>
                </a:cubicBezTo>
                <a:cubicBezTo>
                  <a:pt x="626" y="1713"/>
                  <a:pt x="626" y="1713"/>
                  <a:pt x="626" y="1713"/>
                </a:cubicBezTo>
                <a:cubicBezTo>
                  <a:pt x="627" y="1713"/>
                  <a:pt x="628" y="1712"/>
                  <a:pt x="629" y="1712"/>
                </a:cubicBezTo>
                <a:cubicBezTo>
                  <a:pt x="636" y="1714"/>
                  <a:pt x="636" y="1714"/>
                  <a:pt x="636" y="1714"/>
                </a:cubicBezTo>
                <a:cubicBezTo>
                  <a:pt x="639" y="1719"/>
                  <a:pt x="642" y="1725"/>
                  <a:pt x="643" y="1731"/>
                </a:cubicBezTo>
                <a:close/>
                <a:moveTo>
                  <a:pt x="636" y="1701"/>
                </a:moveTo>
                <a:cubicBezTo>
                  <a:pt x="636" y="1701"/>
                  <a:pt x="636" y="1701"/>
                  <a:pt x="636" y="1701"/>
                </a:cubicBezTo>
                <a:cubicBezTo>
                  <a:pt x="634" y="1697"/>
                  <a:pt x="632" y="1694"/>
                  <a:pt x="629" y="1690"/>
                </a:cubicBezTo>
                <a:cubicBezTo>
                  <a:pt x="630" y="1690"/>
                  <a:pt x="630" y="1691"/>
                  <a:pt x="631" y="1691"/>
                </a:cubicBezTo>
                <a:cubicBezTo>
                  <a:pt x="632" y="1691"/>
                  <a:pt x="634" y="1690"/>
                  <a:pt x="635" y="1689"/>
                </a:cubicBezTo>
                <a:cubicBezTo>
                  <a:pt x="639" y="1695"/>
                  <a:pt x="639" y="1695"/>
                  <a:pt x="639" y="1695"/>
                </a:cubicBezTo>
                <a:cubicBezTo>
                  <a:pt x="638" y="1696"/>
                  <a:pt x="636" y="1699"/>
                  <a:pt x="636" y="1701"/>
                </a:cubicBezTo>
                <a:close/>
                <a:moveTo>
                  <a:pt x="635" y="1711"/>
                </a:moveTo>
                <a:cubicBezTo>
                  <a:pt x="630" y="1709"/>
                  <a:pt x="630" y="1709"/>
                  <a:pt x="630" y="1709"/>
                </a:cubicBezTo>
                <a:cubicBezTo>
                  <a:pt x="630" y="1709"/>
                  <a:pt x="630" y="1709"/>
                  <a:pt x="630" y="1709"/>
                </a:cubicBezTo>
                <a:cubicBezTo>
                  <a:pt x="630" y="1707"/>
                  <a:pt x="628" y="1705"/>
                  <a:pt x="626" y="1705"/>
                </a:cubicBezTo>
                <a:cubicBezTo>
                  <a:pt x="626" y="1698"/>
                  <a:pt x="626" y="1698"/>
                  <a:pt x="626" y="1698"/>
                </a:cubicBezTo>
                <a:cubicBezTo>
                  <a:pt x="629" y="1702"/>
                  <a:pt x="632" y="1706"/>
                  <a:pt x="635" y="1711"/>
                </a:cubicBezTo>
                <a:close/>
                <a:moveTo>
                  <a:pt x="627" y="1750"/>
                </a:moveTo>
                <a:cubicBezTo>
                  <a:pt x="627" y="1732"/>
                  <a:pt x="627" y="1732"/>
                  <a:pt x="627" y="1732"/>
                </a:cubicBezTo>
                <a:cubicBezTo>
                  <a:pt x="628" y="1732"/>
                  <a:pt x="629" y="1731"/>
                  <a:pt x="630" y="1730"/>
                </a:cubicBezTo>
                <a:cubicBezTo>
                  <a:pt x="644" y="1734"/>
                  <a:pt x="644" y="1734"/>
                  <a:pt x="644" y="1734"/>
                </a:cubicBezTo>
                <a:cubicBezTo>
                  <a:pt x="645" y="1735"/>
                  <a:pt x="645" y="1737"/>
                  <a:pt x="646" y="1739"/>
                </a:cubicBezTo>
                <a:cubicBezTo>
                  <a:pt x="644" y="1738"/>
                  <a:pt x="642" y="1738"/>
                  <a:pt x="640" y="1737"/>
                </a:cubicBezTo>
                <a:cubicBezTo>
                  <a:pt x="638" y="1737"/>
                  <a:pt x="636" y="1744"/>
                  <a:pt x="635" y="1753"/>
                </a:cubicBezTo>
                <a:cubicBezTo>
                  <a:pt x="632" y="1752"/>
                  <a:pt x="630" y="1751"/>
                  <a:pt x="627" y="1750"/>
                </a:cubicBezTo>
                <a:close/>
                <a:moveTo>
                  <a:pt x="656" y="1857"/>
                </a:moveTo>
                <a:cubicBezTo>
                  <a:pt x="656" y="1858"/>
                  <a:pt x="658" y="1865"/>
                  <a:pt x="659" y="1867"/>
                </a:cubicBezTo>
                <a:cubicBezTo>
                  <a:pt x="658" y="1867"/>
                  <a:pt x="656" y="1866"/>
                  <a:pt x="655" y="1866"/>
                </a:cubicBezTo>
                <a:cubicBezTo>
                  <a:pt x="655" y="1864"/>
                  <a:pt x="653" y="1857"/>
                  <a:pt x="653" y="1856"/>
                </a:cubicBezTo>
                <a:cubicBezTo>
                  <a:pt x="654" y="1857"/>
                  <a:pt x="655" y="1857"/>
                  <a:pt x="656" y="1857"/>
                </a:cubicBezTo>
                <a:close/>
                <a:moveTo>
                  <a:pt x="659" y="1857"/>
                </a:moveTo>
                <a:cubicBezTo>
                  <a:pt x="659" y="1856"/>
                  <a:pt x="663" y="1860"/>
                  <a:pt x="665" y="1861"/>
                </a:cubicBezTo>
                <a:cubicBezTo>
                  <a:pt x="664" y="1863"/>
                  <a:pt x="664" y="1865"/>
                  <a:pt x="664" y="1867"/>
                </a:cubicBezTo>
                <a:cubicBezTo>
                  <a:pt x="663" y="1867"/>
                  <a:pt x="662" y="1867"/>
                  <a:pt x="661" y="1867"/>
                </a:cubicBezTo>
                <a:cubicBezTo>
                  <a:pt x="662" y="1865"/>
                  <a:pt x="659" y="1858"/>
                  <a:pt x="659" y="1857"/>
                </a:cubicBezTo>
                <a:close/>
                <a:moveTo>
                  <a:pt x="661" y="1853"/>
                </a:moveTo>
                <a:cubicBezTo>
                  <a:pt x="661" y="1853"/>
                  <a:pt x="661" y="1852"/>
                  <a:pt x="661" y="1851"/>
                </a:cubicBezTo>
                <a:cubicBezTo>
                  <a:pt x="661" y="1851"/>
                  <a:pt x="664" y="1853"/>
                  <a:pt x="665" y="1853"/>
                </a:cubicBezTo>
                <a:cubicBezTo>
                  <a:pt x="665" y="1855"/>
                  <a:pt x="665" y="1856"/>
                  <a:pt x="665" y="1858"/>
                </a:cubicBezTo>
                <a:cubicBezTo>
                  <a:pt x="664" y="1857"/>
                  <a:pt x="661" y="1854"/>
                  <a:pt x="661" y="1853"/>
                </a:cubicBezTo>
                <a:close/>
                <a:moveTo>
                  <a:pt x="661" y="1847"/>
                </a:moveTo>
                <a:cubicBezTo>
                  <a:pt x="661" y="1845"/>
                  <a:pt x="661" y="1839"/>
                  <a:pt x="661" y="1838"/>
                </a:cubicBezTo>
                <a:cubicBezTo>
                  <a:pt x="662" y="1839"/>
                  <a:pt x="665" y="1845"/>
                  <a:pt x="667" y="1847"/>
                </a:cubicBezTo>
                <a:cubicBezTo>
                  <a:pt x="666" y="1847"/>
                  <a:pt x="666" y="1850"/>
                  <a:pt x="666" y="1850"/>
                </a:cubicBezTo>
                <a:cubicBezTo>
                  <a:pt x="665" y="1850"/>
                  <a:pt x="662" y="1848"/>
                  <a:pt x="661" y="1847"/>
                </a:cubicBezTo>
                <a:close/>
                <a:moveTo>
                  <a:pt x="663" y="1835"/>
                </a:moveTo>
                <a:cubicBezTo>
                  <a:pt x="665" y="1836"/>
                  <a:pt x="666" y="1836"/>
                  <a:pt x="668" y="1836"/>
                </a:cubicBezTo>
                <a:cubicBezTo>
                  <a:pt x="668" y="1838"/>
                  <a:pt x="671" y="1845"/>
                  <a:pt x="672" y="1848"/>
                </a:cubicBezTo>
                <a:cubicBezTo>
                  <a:pt x="671" y="1847"/>
                  <a:pt x="670" y="1847"/>
                  <a:pt x="669" y="1847"/>
                </a:cubicBezTo>
                <a:cubicBezTo>
                  <a:pt x="668" y="1844"/>
                  <a:pt x="664" y="1836"/>
                  <a:pt x="663" y="1835"/>
                </a:cubicBezTo>
                <a:close/>
                <a:moveTo>
                  <a:pt x="678" y="1839"/>
                </a:moveTo>
                <a:cubicBezTo>
                  <a:pt x="679" y="1839"/>
                  <a:pt x="679" y="1839"/>
                  <a:pt x="680" y="1838"/>
                </a:cubicBezTo>
                <a:cubicBezTo>
                  <a:pt x="680" y="1839"/>
                  <a:pt x="682" y="1842"/>
                  <a:pt x="683" y="1844"/>
                </a:cubicBezTo>
                <a:cubicBezTo>
                  <a:pt x="683" y="1845"/>
                  <a:pt x="682" y="1846"/>
                  <a:pt x="682" y="1847"/>
                </a:cubicBezTo>
                <a:cubicBezTo>
                  <a:pt x="681" y="1847"/>
                  <a:pt x="679" y="1841"/>
                  <a:pt x="678" y="1839"/>
                </a:cubicBezTo>
                <a:close/>
                <a:moveTo>
                  <a:pt x="682" y="1836"/>
                </a:moveTo>
                <a:cubicBezTo>
                  <a:pt x="682" y="1835"/>
                  <a:pt x="683" y="1832"/>
                  <a:pt x="684" y="1831"/>
                </a:cubicBezTo>
                <a:cubicBezTo>
                  <a:pt x="684" y="1831"/>
                  <a:pt x="687" y="1836"/>
                  <a:pt x="688" y="1836"/>
                </a:cubicBezTo>
                <a:cubicBezTo>
                  <a:pt x="687" y="1838"/>
                  <a:pt x="686" y="1839"/>
                  <a:pt x="685" y="1840"/>
                </a:cubicBezTo>
                <a:cubicBezTo>
                  <a:pt x="684" y="1840"/>
                  <a:pt x="682" y="1837"/>
                  <a:pt x="682" y="1836"/>
                </a:cubicBezTo>
                <a:close/>
                <a:moveTo>
                  <a:pt x="685" y="1828"/>
                </a:moveTo>
                <a:cubicBezTo>
                  <a:pt x="686" y="1825"/>
                  <a:pt x="686" y="1823"/>
                  <a:pt x="687" y="1820"/>
                </a:cubicBezTo>
                <a:cubicBezTo>
                  <a:pt x="687" y="1822"/>
                  <a:pt x="690" y="1831"/>
                  <a:pt x="690" y="1834"/>
                </a:cubicBezTo>
                <a:cubicBezTo>
                  <a:pt x="690" y="1834"/>
                  <a:pt x="690" y="1834"/>
                  <a:pt x="690" y="1834"/>
                </a:cubicBezTo>
                <a:cubicBezTo>
                  <a:pt x="689" y="1834"/>
                  <a:pt x="689" y="1834"/>
                  <a:pt x="689" y="1834"/>
                </a:cubicBezTo>
                <a:cubicBezTo>
                  <a:pt x="689" y="1833"/>
                  <a:pt x="686" y="1828"/>
                  <a:pt x="685" y="1828"/>
                </a:cubicBezTo>
                <a:close/>
                <a:moveTo>
                  <a:pt x="690" y="1819"/>
                </a:moveTo>
                <a:cubicBezTo>
                  <a:pt x="691" y="1819"/>
                  <a:pt x="693" y="1820"/>
                  <a:pt x="695" y="1822"/>
                </a:cubicBezTo>
                <a:cubicBezTo>
                  <a:pt x="695" y="1823"/>
                  <a:pt x="696" y="1833"/>
                  <a:pt x="697" y="1836"/>
                </a:cubicBezTo>
                <a:cubicBezTo>
                  <a:pt x="697" y="1836"/>
                  <a:pt x="695" y="1835"/>
                  <a:pt x="694" y="1835"/>
                </a:cubicBezTo>
                <a:cubicBezTo>
                  <a:pt x="694" y="1835"/>
                  <a:pt x="692" y="1824"/>
                  <a:pt x="690" y="1819"/>
                </a:cubicBezTo>
                <a:close/>
                <a:moveTo>
                  <a:pt x="647" y="1751"/>
                </a:moveTo>
                <a:cubicBezTo>
                  <a:pt x="650" y="1752"/>
                  <a:pt x="653" y="1753"/>
                  <a:pt x="657" y="1755"/>
                </a:cubicBezTo>
                <a:cubicBezTo>
                  <a:pt x="664" y="1771"/>
                  <a:pt x="678" y="1803"/>
                  <a:pt x="679" y="1804"/>
                </a:cubicBezTo>
                <a:cubicBezTo>
                  <a:pt x="670" y="1794"/>
                  <a:pt x="651" y="1759"/>
                  <a:pt x="647" y="1751"/>
                </a:cubicBezTo>
                <a:close/>
                <a:moveTo>
                  <a:pt x="660" y="1721"/>
                </a:moveTo>
                <a:cubicBezTo>
                  <a:pt x="660" y="1721"/>
                  <a:pt x="660" y="1721"/>
                  <a:pt x="660" y="1721"/>
                </a:cubicBezTo>
                <a:cubicBezTo>
                  <a:pt x="659" y="1720"/>
                  <a:pt x="659" y="1719"/>
                  <a:pt x="659" y="1718"/>
                </a:cubicBezTo>
                <a:cubicBezTo>
                  <a:pt x="659" y="1718"/>
                  <a:pt x="659" y="1718"/>
                  <a:pt x="659" y="1718"/>
                </a:cubicBezTo>
                <a:cubicBezTo>
                  <a:pt x="660" y="1719"/>
                  <a:pt x="664" y="1718"/>
                  <a:pt x="664" y="1718"/>
                </a:cubicBezTo>
                <a:cubicBezTo>
                  <a:pt x="664" y="1719"/>
                  <a:pt x="664" y="1720"/>
                  <a:pt x="664" y="1721"/>
                </a:cubicBezTo>
                <a:cubicBezTo>
                  <a:pt x="663" y="1721"/>
                  <a:pt x="661" y="1721"/>
                  <a:pt x="660" y="1721"/>
                </a:cubicBezTo>
                <a:close/>
                <a:moveTo>
                  <a:pt x="663" y="1661"/>
                </a:moveTo>
                <a:cubicBezTo>
                  <a:pt x="662" y="1606"/>
                  <a:pt x="662" y="1606"/>
                  <a:pt x="662" y="1606"/>
                </a:cubicBezTo>
                <a:cubicBezTo>
                  <a:pt x="662" y="1607"/>
                  <a:pt x="662" y="1607"/>
                  <a:pt x="662" y="1607"/>
                </a:cubicBezTo>
                <a:cubicBezTo>
                  <a:pt x="664" y="1608"/>
                  <a:pt x="665" y="1609"/>
                  <a:pt x="665" y="1611"/>
                </a:cubicBezTo>
                <a:cubicBezTo>
                  <a:pt x="667" y="1667"/>
                  <a:pt x="667" y="1667"/>
                  <a:pt x="667" y="1667"/>
                </a:cubicBezTo>
                <a:cubicBezTo>
                  <a:pt x="665" y="1665"/>
                  <a:pt x="664" y="1663"/>
                  <a:pt x="663" y="1661"/>
                </a:cubicBezTo>
                <a:close/>
                <a:moveTo>
                  <a:pt x="626" y="1679"/>
                </a:moveTo>
                <a:cubicBezTo>
                  <a:pt x="625" y="1680"/>
                  <a:pt x="624" y="1682"/>
                  <a:pt x="624" y="1684"/>
                </a:cubicBezTo>
                <a:cubicBezTo>
                  <a:pt x="624" y="1684"/>
                  <a:pt x="624" y="1684"/>
                  <a:pt x="624" y="1685"/>
                </a:cubicBezTo>
                <a:cubicBezTo>
                  <a:pt x="622" y="1681"/>
                  <a:pt x="619" y="1678"/>
                  <a:pt x="616" y="1676"/>
                </a:cubicBezTo>
                <a:cubicBezTo>
                  <a:pt x="616" y="1676"/>
                  <a:pt x="616" y="1676"/>
                  <a:pt x="616" y="1676"/>
                </a:cubicBezTo>
                <a:cubicBezTo>
                  <a:pt x="618" y="1676"/>
                  <a:pt x="619" y="1675"/>
                  <a:pt x="621" y="1673"/>
                </a:cubicBezTo>
                <a:lnTo>
                  <a:pt x="626" y="1679"/>
                </a:lnTo>
                <a:close/>
                <a:moveTo>
                  <a:pt x="623" y="1694"/>
                </a:moveTo>
                <a:cubicBezTo>
                  <a:pt x="623" y="1706"/>
                  <a:pt x="623" y="1706"/>
                  <a:pt x="623" y="1706"/>
                </a:cubicBezTo>
                <a:cubicBezTo>
                  <a:pt x="623" y="1706"/>
                  <a:pt x="622" y="1707"/>
                  <a:pt x="622" y="1707"/>
                </a:cubicBezTo>
                <a:cubicBezTo>
                  <a:pt x="615" y="1705"/>
                  <a:pt x="615" y="1705"/>
                  <a:pt x="615" y="1705"/>
                </a:cubicBezTo>
                <a:cubicBezTo>
                  <a:pt x="614" y="1704"/>
                  <a:pt x="613" y="1702"/>
                  <a:pt x="611" y="1702"/>
                </a:cubicBezTo>
                <a:cubicBezTo>
                  <a:pt x="611" y="1687"/>
                  <a:pt x="611" y="1687"/>
                  <a:pt x="611" y="1687"/>
                </a:cubicBezTo>
                <a:cubicBezTo>
                  <a:pt x="612" y="1686"/>
                  <a:pt x="613" y="1686"/>
                  <a:pt x="613" y="1685"/>
                </a:cubicBezTo>
                <a:cubicBezTo>
                  <a:pt x="615" y="1686"/>
                  <a:pt x="615" y="1686"/>
                  <a:pt x="615" y="1686"/>
                </a:cubicBezTo>
                <a:cubicBezTo>
                  <a:pt x="618" y="1688"/>
                  <a:pt x="621" y="1691"/>
                  <a:pt x="623" y="1694"/>
                </a:cubicBezTo>
                <a:close/>
                <a:moveTo>
                  <a:pt x="615" y="1759"/>
                </a:moveTo>
                <a:cubicBezTo>
                  <a:pt x="635" y="1764"/>
                  <a:pt x="635" y="1764"/>
                  <a:pt x="635" y="1764"/>
                </a:cubicBezTo>
                <a:cubicBezTo>
                  <a:pt x="635" y="1766"/>
                  <a:pt x="635" y="1767"/>
                  <a:pt x="635" y="1769"/>
                </a:cubicBezTo>
                <a:cubicBezTo>
                  <a:pt x="628" y="1766"/>
                  <a:pt x="618" y="1765"/>
                  <a:pt x="611" y="1765"/>
                </a:cubicBezTo>
                <a:cubicBezTo>
                  <a:pt x="610" y="1764"/>
                  <a:pt x="609" y="1765"/>
                  <a:pt x="609" y="1765"/>
                </a:cubicBezTo>
                <a:cubicBezTo>
                  <a:pt x="610" y="1762"/>
                  <a:pt x="610" y="1762"/>
                  <a:pt x="610" y="1762"/>
                </a:cubicBezTo>
                <a:cubicBezTo>
                  <a:pt x="610" y="1762"/>
                  <a:pt x="610" y="1762"/>
                  <a:pt x="610" y="1762"/>
                </a:cubicBezTo>
                <a:cubicBezTo>
                  <a:pt x="612" y="1762"/>
                  <a:pt x="614" y="1761"/>
                  <a:pt x="615" y="1759"/>
                </a:cubicBezTo>
                <a:close/>
                <a:moveTo>
                  <a:pt x="610" y="1748"/>
                </a:moveTo>
                <a:cubicBezTo>
                  <a:pt x="608" y="1748"/>
                  <a:pt x="606" y="1749"/>
                  <a:pt x="605" y="1751"/>
                </a:cubicBezTo>
                <a:cubicBezTo>
                  <a:pt x="597" y="1746"/>
                  <a:pt x="597" y="1746"/>
                  <a:pt x="597" y="1746"/>
                </a:cubicBezTo>
                <a:cubicBezTo>
                  <a:pt x="598" y="1745"/>
                  <a:pt x="599" y="1743"/>
                  <a:pt x="599" y="1741"/>
                </a:cubicBezTo>
                <a:cubicBezTo>
                  <a:pt x="599" y="1741"/>
                  <a:pt x="598" y="1740"/>
                  <a:pt x="598" y="1740"/>
                </a:cubicBezTo>
                <a:cubicBezTo>
                  <a:pt x="602" y="1743"/>
                  <a:pt x="607" y="1746"/>
                  <a:pt x="611" y="1748"/>
                </a:cubicBezTo>
                <a:cubicBezTo>
                  <a:pt x="611" y="1748"/>
                  <a:pt x="611" y="1748"/>
                  <a:pt x="610" y="1748"/>
                </a:cubicBezTo>
                <a:close/>
                <a:moveTo>
                  <a:pt x="598" y="1704"/>
                </a:moveTo>
                <a:cubicBezTo>
                  <a:pt x="607" y="1706"/>
                  <a:pt x="607" y="1706"/>
                  <a:pt x="607" y="1706"/>
                </a:cubicBezTo>
                <a:cubicBezTo>
                  <a:pt x="607" y="1708"/>
                  <a:pt x="608" y="1709"/>
                  <a:pt x="609" y="1710"/>
                </a:cubicBezTo>
                <a:cubicBezTo>
                  <a:pt x="609" y="1719"/>
                  <a:pt x="609" y="1719"/>
                  <a:pt x="609" y="1719"/>
                </a:cubicBezTo>
                <a:cubicBezTo>
                  <a:pt x="608" y="1720"/>
                  <a:pt x="607" y="1720"/>
                  <a:pt x="607" y="1721"/>
                </a:cubicBezTo>
                <a:cubicBezTo>
                  <a:pt x="599" y="1719"/>
                  <a:pt x="599" y="1719"/>
                  <a:pt x="599" y="1719"/>
                </a:cubicBezTo>
                <a:cubicBezTo>
                  <a:pt x="599" y="1717"/>
                  <a:pt x="598" y="1716"/>
                  <a:pt x="596" y="1716"/>
                </a:cubicBezTo>
                <a:cubicBezTo>
                  <a:pt x="596" y="1705"/>
                  <a:pt x="596" y="1705"/>
                  <a:pt x="596" y="1705"/>
                </a:cubicBezTo>
                <a:cubicBezTo>
                  <a:pt x="597" y="1705"/>
                  <a:pt x="598" y="1705"/>
                  <a:pt x="598" y="1704"/>
                </a:cubicBezTo>
                <a:close/>
                <a:moveTo>
                  <a:pt x="596" y="1697"/>
                </a:moveTo>
                <a:cubicBezTo>
                  <a:pt x="596" y="1682"/>
                  <a:pt x="596" y="1682"/>
                  <a:pt x="596" y="1682"/>
                </a:cubicBezTo>
                <a:cubicBezTo>
                  <a:pt x="596" y="1681"/>
                  <a:pt x="597" y="1681"/>
                  <a:pt x="597" y="1681"/>
                </a:cubicBezTo>
                <a:cubicBezTo>
                  <a:pt x="606" y="1683"/>
                  <a:pt x="606" y="1683"/>
                  <a:pt x="606" y="1683"/>
                </a:cubicBezTo>
                <a:cubicBezTo>
                  <a:pt x="606" y="1685"/>
                  <a:pt x="607" y="1686"/>
                  <a:pt x="608" y="1686"/>
                </a:cubicBezTo>
                <a:cubicBezTo>
                  <a:pt x="609" y="1702"/>
                  <a:pt x="609" y="1702"/>
                  <a:pt x="609" y="1702"/>
                </a:cubicBezTo>
                <a:cubicBezTo>
                  <a:pt x="608" y="1703"/>
                  <a:pt x="608" y="1703"/>
                  <a:pt x="607" y="1703"/>
                </a:cubicBezTo>
                <a:cubicBezTo>
                  <a:pt x="599" y="1701"/>
                  <a:pt x="599" y="1701"/>
                  <a:pt x="599" y="1701"/>
                </a:cubicBezTo>
                <a:cubicBezTo>
                  <a:pt x="599" y="1699"/>
                  <a:pt x="598" y="1698"/>
                  <a:pt x="596" y="1697"/>
                </a:cubicBezTo>
                <a:close/>
                <a:moveTo>
                  <a:pt x="599" y="1722"/>
                </a:moveTo>
                <a:cubicBezTo>
                  <a:pt x="606" y="1724"/>
                  <a:pt x="606" y="1724"/>
                  <a:pt x="606" y="1724"/>
                </a:cubicBezTo>
                <a:cubicBezTo>
                  <a:pt x="607" y="1725"/>
                  <a:pt x="608" y="1727"/>
                  <a:pt x="609" y="1727"/>
                </a:cubicBezTo>
                <a:cubicBezTo>
                  <a:pt x="609" y="1740"/>
                  <a:pt x="609" y="1740"/>
                  <a:pt x="609" y="1740"/>
                </a:cubicBezTo>
                <a:cubicBezTo>
                  <a:pt x="605" y="1737"/>
                  <a:pt x="601" y="1733"/>
                  <a:pt x="597" y="1730"/>
                </a:cubicBezTo>
                <a:cubicBezTo>
                  <a:pt x="596" y="1723"/>
                  <a:pt x="596" y="1723"/>
                  <a:pt x="596" y="1723"/>
                </a:cubicBezTo>
                <a:cubicBezTo>
                  <a:pt x="597" y="1723"/>
                  <a:pt x="598" y="1723"/>
                  <a:pt x="599" y="1722"/>
                </a:cubicBezTo>
                <a:close/>
                <a:moveTo>
                  <a:pt x="609" y="1669"/>
                </a:moveTo>
                <a:cubicBezTo>
                  <a:pt x="609" y="1669"/>
                  <a:pt x="609" y="1670"/>
                  <a:pt x="609" y="1670"/>
                </a:cubicBezTo>
                <a:cubicBezTo>
                  <a:pt x="607" y="1668"/>
                  <a:pt x="605" y="1666"/>
                  <a:pt x="602" y="1665"/>
                </a:cubicBezTo>
                <a:cubicBezTo>
                  <a:pt x="604" y="1664"/>
                  <a:pt x="605" y="1663"/>
                  <a:pt x="606" y="1662"/>
                </a:cubicBezTo>
                <a:cubicBezTo>
                  <a:pt x="610" y="1665"/>
                  <a:pt x="610" y="1665"/>
                  <a:pt x="610" y="1665"/>
                </a:cubicBezTo>
                <a:cubicBezTo>
                  <a:pt x="609" y="1666"/>
                  <a:pt x="609" y="1667"/>
                  <a:pt x="609" y="1669"/>
                </a:cubicBezTo>
                <a:close/>
                <a:moveTo>
                  <a:pt x="608" y="1679"/>
                </a:moveTo>
                <a:cubicBezTo>
                  <a:pt x="608" y="1679"/>
                  <a:pt x="607" y="1680"/>
                  <a:pt x="607" y="1680"/>
                </a:cubicBezTo>
                <a:cubicBezTo>
                  <a:pt x="598" y="1678"/>
                  <a:pt x="598" y="1678"/>
                  <a:pt x="598" y="1678"/>
                </a:cubicBezTo>
                <a:cubicBezTo>
                  <a:pt x="598" y="1678"/>
                  <a:pt x="598" y="1678"/>
                  <a:pt x="598" y="1678"/>
                </a:cubicBezTo>
                <a:cubicBezTo>
                  <a:pt x="598" y="1676"/>
                  <a:pt x="597" y="1675"/>
                  <a:pt x="596" y="1674"/>
                </a:cubicBezTo>
                <a:cubicBezTo>
                  <a:pt x="595" y="1670"/>
                  <a:pt x="595" y="1670"/>
                  <a:pt x="595" y="1670"/>
                </a:cubicBezTo>
                <a:cubicBezTo>
                  <a:pt x="600" y="1673"/>
                  <a:pt x="604" y="1676"/>
                  <a:pt x="608" y="1679"/>
                </a:cubicBezTo>
                <a:close/>
                <a:moveTo>
                  <a:pt x="604" y="1754"/>
                </a:moveTo>
                <a:cubicBezTo>
                  <a:pt x="604" y="1754"/>
                  <a:pt x="604" y="1754"/>
                  <a:pt x="604" y="1755"/>
                </a:cubicBezTo>
                <a:cubicBezTo>
                  <a:pt x="604" y="1757"/>
                  <a:pt x="605" y="1760"/>
                  <a:pt x="607" y="1761"/>
                </a:cubicBezTo>
                <a:cubicBezTo>
                  <a:pt x="606" y="1763"/>
                  <a:pt x="606" y="1763"/>
                  <a:pt x="606" y="1763"/>
                </a:cubicBezTo>
                <a:cubicBezTo>
                  <a:pt x="606" y="1763"/>
                  <a:pt x="606" y="1761"/>
                  <a:pt x="606" y="1761"/>
                </a:cubicBezTo>
                <a:cubicBezTo>
                  <a:pt x="605" y="1758"/>
                  <a:pt x="601" y="1758"/>
                  <a:pt x="600" y="1761"/>
                </a:cubicBezTo>
                <a:cubicBezTo>
                  <a:pt x="600" y="1761"/>
                  <a:pt x="600" y="1761"/>
                  <a:pt x="600" y="1762"/>
                </a:cubicBezTo>
                <a:cubicBezTo>
                  <a:pt x="599" y="1762"/>
                  <a:pt x="598" y="1761"/>
                  <a:pt x="598" y="1761"/>
                </a:cubicBezTo>
                <a:cubicBezTo>
                  <a:pt x="598" y="1759"/>
                  <a:pt x="599" y="1756"/>
                  <a:pt x="597" y="1755"/>
                </a:cubicBezTo>
                <a:cubicBezTo>
                  <a:pt x="597" y="1754"/>
                  <a:pt x="596" y="1754"/>
                  <a:pt x="595" y="1754"/>
                </a:cubicBezTo>
                <a:cubicBezTo>
                  <a:pt x="594" y="1755"/>
                  <a:pt x="593" y="1757"/>
                  <a:pt x="593" y="1759"/>
                </a:cubicBezTo>
                <a:cubicBezTo>
                  <a:pt x="592" y="1759"/>
                  <a:pt x="591" y="1758"/>
                  <a:pt x="590" y="1758"/>
                </a:cubicBezTo>
                <a:cubicBezTo>
                  <a:pt x="591" y="1757"/>
                  <a:pt x="591" y="1756"/>
                  <a:pt x="591" y="1755"/>
                </a:cubicBezTo>
                <a:cubicBezTo>
                  <a:pt x="592" y="1754"/>
                  <a:pt x="591" y="1751"/>
                  <a:pt x="590" y="1750"/>
                </a:cubicBezTo>
                <a:cubicBezTo>
                  <a:pt x="591" y="1748"/>
                  <a:pt x="591" y="1748"/>
                  <a:pt x="591" y="1748"/>
                </a:cubicBezTo>
                <a:cubicBezTo>
                  <a:pt x="591" y="1748"/>
                  <a:pt x="592" y="1748"/>
                  <a:pt x="592" y="1748"/>
                </a:cubicBezTo>
                <a:cubicBezTo>
                  <a:pt x="593" y="1748"/>
                  <a:pt x="594" y="1748"/>
                  <a:pt x="595" y="1748"/>
                </a:cubicBezTo>
                <a:lnTo>
                  <a:pt x="604" y="1754"/>
                </a:lnTo>
                <a:close/>
                <a:moveTo>
                  <a:pt x="592" y="1717"/>
                </a:moveTo>
                <a:cubicBezTo>
                  <a:pt x="584" y="1715"/>
                  <a:pt x="584" y="1715"/>
                  <a:pt x="584" y="1715"/>
                </a:cubicBezTo>
                <a:cubicBezTo>
                  <a:pt x="583" y="1714"/>
                  <a:pt x="583" y="1714"/>
                  <a:pt x="583" y="1714"/>
                </a:cubicBezTo>
                <a:cubicBezTo>
                  <a:pt x="582" y="1702"/>
                  <a:pt x="582" y="1702"/>
                  <a:pt x="582" y="1702"/>
                </a:cubicBezTo>
                <a:cubicBezTo>
                  <a:pt x="584" y="1702"/>
                  <a:pt x="584" y="1701"/>
                  <a:pt x="585" y="1700"/>
                </a:cubicBezTo>
                <a:cubicBezTo>
                  <a:pt x="591" y="1702"/>
                  <a:pt x="591" y="1702"/>
                  <a:pt x="591" y="1702"/>
                </a:cubicBezTo>
                <a:cubicBezTo>
                  <a:pt x="591" y="1703"/>
                  <a:pt x="592" y="1704"/>
                  <a:pt x="593" y="1705"/>
                </a:cubicBezTo>
                <a:cubicBezTo>
                  <a:pt x="594" y="1716"/>
                  <a:pt x="594" y="1716"/>
                  <a:pt x="594" y="1716"/>
                </a:cubicBezTo>
                <a:cubicBezTo>
                  <a:pt x="593" y="1716"/>
                  <a:pt x="592" y="1717"/>
                  <a:pt x="592" y="1717"/>
                </a:cubicBezTo>
                <a:close/>
                <a:moveTo>
                  <a:pt x="594" y="1723"/>
                </a:moveTo>
                <a:cubicBezTo>
                  <a:pt x="594" y="1727"/>
                  <a:pt x="594" y="1727"/>
                  <a:pt x="594" y="1727"/>
                </a:cubicBezTo>
                <a:cubicBezTo>
                  <a:pt x="592" y="1725"/>
                  <a:pt x="590" y="1723"/>
                  <a:pt x="588" y="1721"/>
                </a:cubicBezTo>
                <a:cubicBezTo>
                  <a:pt x="587" y="1720"/>
                  <a:pt x="587" y="1719"/>
                  <a:pt x="586" y="1718"/>
                </a:cubicBezTo>
                <a:cubicBezTo>
                  <a:pt x="591" y="1720"/>
                  <a:pt x="591" y="1720"/>
                  <a:pt x="591" y="1720"/>
                </a:cubicBezTo>
                <a:cubicBezTo>
                  <a:pt x="591" y="1721"/>
                  <a:pt x="592" y="1723"/>
                  <a:pt x="594" y="1723"/>
                </a:cubicBezTo>
                <a:close/>
                <a:moveTo>
                  <a:pt x="592" y="1699"/>
                </a:moveTo>
                <a:cubicBezTo>
                  <a:pt x="585" y="1698"/>
                  <a:pt x="585" y="1698"/>
                  <a:pt x="585" y="1698"/>
                </a:cubicBezTo>
                <a:cubicBezTo>
                  <a:pt x="585" y="1696"/>
                  <a:pt x="584" y="1695"/>
                  <a:pt x="582" y="1695"/>
                </a:cubicBezTo>
                <a:cubicBezTo>
                  <a:pt x="582" y="1679"/>
                  <a:pt x="582" y="1679"/>
                  <a:pt x="582" y="1679"/>
                </a:cubicBezTo>
                <a:cubicBezTo>
                  <a:pt x="583" y="1679"/>
                  <a:pt x="584" y="1678"/>
                  <a:pt x="584" y="1677"/>
                </a:cubicBezTo>
                <a:cubicBezTo>
                  <a:pt x="590" y="1679"/>
                  <a:pt x="590" y="1679"/>
                  <a:pt x="590" y="1679"/>
                </a:cubicBezTo>
                <a:cubicBezTo>
                  <a:pt x="591" y="1680"/>
                  <a:pt x="592" y="1681"/>
                  <a:pt x="593" y="1682"/>
                </a:cubicBezTo>
                <a:cubicBezTo>
                  <a:pt x="593" y="1698"/>
                  <a:pt x="593" y="1698"/>
                  <a:pt x="593" y="1698"/>
                </a:cubicBezTo>
                <a:cubicBezTo>
                  <a:pt x="593" y="1698"/>
                  <a:pt x="592" y="1699"/>
                  <a:pt x="592" y="1699"/>
                </a:cubicBezTo>
                <a:close/>
                <a:moveTo>
                  <a:pt x="585" y="1729"/>
                </a:moveTo>
                <a:cubicBezTo>
                  <a:pt x="585" y="1728"/>
                  <a:pt x="585" y="1727"/>
                  <a:pt x="585" y="1726"/>
                </a:cubicBezTo>
                <a:cubicBezTo>
                  <a:pt x="587" y="1729"/>
                  <a:pt x="590" y="1732"/>
                  <a:pt x="593" y="1735"/>
                </a:cubicBezTo>
                <a:cubicBezTo>
                  <a:pt x="592" y="1735"/>
                  <a:pt x="592" y="1735"/>
                  <a:pt x="592" y="1735"/>
                </a:cubicBezTo>
                <a:cubicBezTo>
                  <a:pt x="589" y="1735"/>
                  <a:pt x="587" y="1736"/>
                  <a:pt x="586" y="1738"/>
                </a:cubicBezTo>
                <a:cubicBezTo>
                  <a:pt x="582" y="1734"/>
                  <a:pt x="582" y="1734"/>
                  <a:pt x="582" y="1734"/>
                </a:cubicBezTo>
                <a:cubicBezTo>
                  <a:pt x="584" y="1733"/>
                  <a:pt x="585" y="1731"/>
                  <a:pt x="585" y="1729"/>
                </a:cubicBezTo>
                <a:close/>
                <a:moveTo>
                  <a:pt x="593" y="1658"/>
                </a:moveTo>
                <a:cubicBezTo>
                  <a:pt x="593" y="1659"/>
                  <a:pt x="593" y="1659"/>
                  <a:pt x="593" y="1660"/>
                </a:cubicBezTo>
                <a:cubicBezTo>
                  <a:pt x="591" y="1658"/>
                  <a:pt x="588" y="1657"/>
                  <a:pt x="585" y="1656"/>
                </a:cubicBezTo>
                <a:cubicBezTo>
                  <a:pt x="587" y="1656"/>
                  <a:pt x="588" y="1655"/>
                  <a:pt x="588" y="1654"/>
                </a:cubicBezTo>
                <a:cubicBezTo>
                  <a:pt x="594" y="1656"/>
                  <a:pt x="594" y="1656"/>
                  <a:pt x="594" y="1656"/>
                </a:cubicBezTo>
                <a:cubicBezTo>
                  <a:pt x="594" y="1657"/>
                  <a:pt x="593" y="1657"/>
                  <a:pt x="593" y="1658"/>
                </a:cubicBezTo>
                <a:close/>
                <a:moveTo>
                  <a:pt x="593" y="1668"/>
                </a:moveTo>
                <a:cubicBezTo>
                  <a:pt x="593" y="1674"/>
                  <a:pt x="593" y="1674"/>
                  <a:pt x="593" y="1674"/>
                </a:cubicBezTo>
                <a:cubicBezTo>
                  <a:pt x="592" y="1674"/>
                  <a:pt x="591" y="1675"/>
                  <a:pt x="590" y="1676"/>
                </a:cubicBezTo>
                <a:cubicBezTo>
                  <a:pt x="585" y="1675"/>
                  <a:pt x="585" y="1675"/>
                  <a:pt x="585" y="1675"/>
                </a:cubicBezTo>
                <a:cubicBezTo>
                  <a:pt x="585" y="1673"/>
                  <a:pt x="583" y="1672"/>
                  <a:pt x="582" y="1671"/>
                </a:cubicBezTo>
                <a:cubicBezTo>
                  <a:pt x="582" y="1662"/>
                  <a:pt x="582" y="1662"/>
                  <a:pt x="582" y="1662"/>
                </a:cubicBezTo>
                <a:cubicBezTo>
                  <a:pt x="585" y="1664"/>
                  <a:pt x="589" y="1666"/>
                  <a:pt x="593" y="1668"/>
                </a:cubicBezTo>
                <a:close/>
                <a:moveTo>
                  <a:pt x="579" y="1661"/>
                </a:moveTo>
                <a:cubicBezTo>
                  <a:pt x="579" y="1672"/>
                  <a:pt x="579" y="1672"/>
                  <a:pt x="579" y="1672"/>
                </a:cubicBezTo>
                <a:cubicBezTo>
                  <a:pt x="578" y="1672"/>
                  <a:pt x="578" y="1672"/>
                  <a:pt x="578" y="1673"/>
                </a:cubicBezTo>
                <a:cubicBezTo>
                  <a:pt x="571" y="1671"/>
                  <a:pt x="571" y="1671"/>
                  <a:pt x="571" y="1671"/>
                </a:cubicBezTo>
                <a:cubicBezTo>
                  <a:pt x="570" y="1666"/>
                  <a:pt x="570" y="1662"/>
                  <a:pt x="569" y="1657"/>
                </a:cubicBezTo>
                <a:cubicBezTo>
                  <a:pt x="573" y="1658"/>
                  <a:pt x="576" y="1659"/>
                  <a:pt x="579" y="1661"/>
                </a:cubicBezTo>
                <a:close/>
                <a:moveTo>
                  <a:pt x="569" y="1652"/>
                </a:moveTo>
                <a:cubicBezTo>
                  <a:pt x="568" y="1652"/>
                  <a:pt x="568" y="1652"/>
                  <a:pt x="568" y="1651"/>
                </a:cubicBezTo>
                <a:cubicBezTo>
                  <a:pt x="568" y="1651"/>
                  <a:pt x="569" y="1650"/>
                  <a:pt x="569" y="1649"/>
                </a:cubicBezTo>
                <a:cubicBezTo>
                  <a:pt x="576" y="1650"/>
                  <a:pt x="576" y="1650"/>
                  <a:pt x="576" y="1650"/>
                </a:cubicBezTo>
                <a:cubicBezTo>
                  <a:pt x="576" y="1651"/>
                  <a:pt x="577" y="1652"/>
                  <a:pt x="577" y="1653"/>
                </a:cubicBezTo>
                <a:cubicBezTo>
                  <a:pt x="575" y="1653"/>
                  <a:pt x="572" y="1652"/>
                  <a:pt x="569" y="1652"/>
                </a:cubicBezTo>
                <a:close/>
                <a:moveTo>
                  <a:pt x="577" y="1675"/>
                </a:moveTo>
                <a:cubicBezTo>
                  <a:pt x="577" y="1677"/>
                  <a:pt x="578" y="1678"/>
                  <a:pt x="579" y="1679"/>
                </a:cubicBezTo>
                <a:cubicBezTo>
                  <a:pt x="579" y="1695"/>
                  <a:pt x="579" y="1695"/>
                  <a:pt x="579" y="1695"/>
                </a:cubicBezTo>
                <a:cubicBezTo>
                  <a:pt x="579" y="1695"/>
                  <a:pt x="579" y="1696"/>
                  <a:pt x="578" y="1696"/>
                </a:cubicBezTo>
                <a:cubicBezTo>
                  <a:pt x="575" y="1695"/>
                  <a:pt x="575" y="1695"/>
                  <a:pt x="575" y="1695"/>
                </a:cubicBezTo>
                <a:cubicBezTo>
                  <a:pt x="573" y="1688"/>
                  <a:pt x="572" y="1681"/>
                  <a:pt x="571" y="1674"/>
                </a:cubicBezTo>
                <a:lnTo>
                  <a:pt x="577" y="1675"/>
                </a:lnTo>
                <a:close/>
                <a:moveTo>
                  <a:pt x="577" y="1698"/>
                </a:moveTo>
                <a:cubicBezTo>
                  <a:pt x="577" y="1698"/>
                  <a:pt x="577" y="1698"/>
                  <a:pt x="577" y="1698"/>
                </a:cubicBezTo>
                <a:cubicBezTo>
                  <a:pt x="577" y="1700"/>
                  <a:pt x="578" y="1701"/>
                  <a:pt x="580" y="1702"/>
                </a:cubicBezTo>
                <a:cubicBezTo>
                  <a:pt x="580" y="1708"/>
                  <a:pt x="580" y="1708"/>
                  <a:pt x="580" y="1708"/>
                </a:cubicBezTo>
                <a:cubicBezTo>
                  <a:pt x="578" y="1705"/>
                  <a:pt x="577" y="1701"/>
                  <a:pt x="575" y="1698"/>
                </a:cubicBezTo>
                <a:lnTo>
                  <a:pt x="577" y="1698"/>
                </a:lnTo>
                <a:close/>
                <a:moveTo>
                  <a:pt x="565" y="1653"/>
                </a:moveTo>
                <a:cubicBezTo>
                  <a:pt x="565" y="1654"/>
                  <a:pt x="565" y="1654"/>
                  <a:pt x="565" y="1655"/>
                </a:cubicBezTo>
                <a:cubicBezTo>
                  <a:pt x="564" y="1658"/>
                  <a:pt x="564" y="1662"/>
                  <a:pt x="564" y="1665"/>
                </a:cubicBezTo>
                <a:cubicBezTo>
                  <a:pt x="563" y="1664"/>
                  <a:pt x="562" y="1663"/>
                  <a:pt x="560" y="1662"/>
                </a:cubicBezTo>
                <a:cubicBezTo>
                  <a:pt x="561" y="1654"/>
                  <a:pt x="561" y="1654"/>
                  <a:pt x="561" y="1654"/>
                </a:cubicBezTo>
                <a:cubicBezTo>
                  <a:pt x="561" y="1654"/>
                  <a:pt x="562" y="1654"/>
                  <a:pt x="563" y="1654"/>
                </a:cubicBezTo>
                <a:cubicBezTo>
                  <a:pt x="563" y="1654"/>
                  <a:pt x="564" y="1654"/>
                  <a:pt x="565" y="1653"/>
                </a:cubicBezTo>
                <a:close/>
                <a:moveTo>
                  <a:pt x="564" y="1672"/>
                </a:moveTo>
                <a:cubicBezTo>
                  <a:pt x="565" y="1677"/>
                  <a:pt x="565" y="1681"/>
                  <a:pt x="566" y="1686"/>
                </a:cubicBezTo>
                <a:cubicBezTo>
                  <a:pt x="565" y="1684"/>
                  <a:pt x="563" y="1683"/>
                  <a:pt x="560" y="1683"/>
                </a:cubicBezTo>
                <a:cubicBezTo>
                  <a:pt x="560" y="1683"/>
                  <a:pt x="560" y="1683"/>
                  <a:pt x="560" y="1683"/>
                </a:cubicBezTo>
                <a:cubicBezTo>
                  <a:pt x="559" y="1676"/>
                  <a:pt x="559" y="1676"/>
                  <a:pt x="559" y="1676"/>
                </a:cubicBezTo>
                <a:cubicBezTo>
                  <a:pt x="561" y="1675"/>
                  <a:pt x="563" y="1674"/>
                  <a:pt x="564" y="1672"/>
                </a:cubicBezTo>
                <a:close/>
                <a:moveTo>
                  <a:pt x="567" y="1691"/>
                </a:moveTo>
                <a:cubicBezTo>
                  <a:pt x="568" y="1696"/>
                  <a:pt x="570" y="1700"/>
                  <a:pt x="571" y="1705"/>
                </a:cubicBezTo>
                <a:cubicBezTo>
                  <a:pt x="570" y="1704"/>
                  <a:pt x="569" y="1704"/>
                  <a:pt x="568" y="1704"/>
                </a:cubicBezTo>
                <a:cubicBezTo>
                  <a:pt x="567" y="1704"/>
                  <a:pt x="566" y="1704"/>
                  <a:pt x="565" y="1705"/>
                </a:cubicBezTo>
                <a:cubicBezTo>
                  <a:pt x="562" y="1696"/>
                  <a:pt x="562" y="1696"/>
                  <a:pt x="562" y="1696"/>
                </a:cubicBezTo>
                <a:cubicBezTo>
                  <a:pt x="565" y="1696"/>
                  <a:pt x="566" y="1694"/>
                  <a:pt x="567" y="1691"/>
                </a:cubicBezTo>
                <a:close/>
                <a:moveTo>
                  <a:pt x="575" y="1712"/>
                </a:moveTo>
                <a:cubicBezTo>
                  <a:pt x="576" y="1715"/>
                  <a:pt x="579" y="1718"/>
                  <a:pt x="581" y="1722"/>
                </a:cubicBezTo>
                <a:cubicBezTo>
                  <a:pt x="581" y="1722"/>
                  <a:pt x="582" y="1723"/>
                  <a:pt x="582" y="1723"/>
                </a:cubicBezTo>
                <a:cubicBezTo>
                  <a:pt x="581" y="1722"/>
                  <a:pt x="580" y="1722"/>
                  <a:pt x="578" y="1722"/>
                </a:cubicBezTo>
                <a:cubicBezTo>
                  <a:pt x="577" y="1722"/>
                  <a:pt x="576" y="1722"/>
                  <a:pt x="575" y="1723"/>
                </a:cubicBezTo>
                <a:cubicBezTo>
                  <a:pt x="571" y="1717"/>
                  <a:pt x="571" y="1717"/>
                  <a:pt x="571" y="1717"/>
                </a:cubicBezTo>
                <a:cubicBezTo>
                  <a:pt x="573" y="1716"/>
                  <a:pt x="574" y="1714"/>
                  <a:pt x="575" y="1712"/>
                </a:cubicBezTo>
                <a:close/>
                <a:moveTo>
                  <a:pt x="576" y="1735"/>
                </a:moveTo>
                <a:cubicBezTo>
                  <a:pt x="577" y="1735"/>
                  <a:pt x="578" y="1735"/>
                  <a:pt x="578" y="1735"/>
                </a:cubicBezTo>
                <a:cubicBezTo>
                  <a:pt x="579" y="1735"/>
                  <a:pt x="579" y="1735"/>
                  <a:pt x="579" y="1735"/>
                </a:cubicBezTo>
                <a:cubicBezTo>
                  <a:pt x="585" y="1741"/>
                  <a:pt x="585" y="1741"/>
                  <a:pt x="585" y="1741"/>
                </a:cubicBezTo>
                <a:cubicBezTo>
                  <a:pt x="585" y="1741"/>
                  <a:pt x="585" y="1741"/>
                  <a:pt x="585" y="1741"/>
                </a:cubicBezTo>
                <a:cubicBezTo>
                  <a:pt x="585" y="1744"/>
                  <a:pt x="586" y="1746"/>
                  <a:pt x="588" y="1747"/>
                </a:cubicBezTo>
                <a:cubicBezTo>
                  <a:pt x="585" y="1756"/>
                  <a:pt x="585" y="1756"/>
                  <a:pt x="585" y="1756"/>
                </a:cubicBezTo>
                <a:cubicBezTo>
                  <a:pt x="584" y="1755"/>
                  <a:pt x="584" y="1755"/>
                  <a:pt x="583" y="1755"/>
                </a:cubicBezTo>
                <a:cubicBezTo>
                  <a:pt x="584" y="1753"/>
                  <a:pt x="584" y="1750"/>
                  <a:pt x="583" y="1749"/>
                </a:cubicBezTo>
                <a:cubicBezTo>
                  <a:pt x="583" y="1748"/>
                  <a:pt x="583" y="1748"/>
                  <a:pt x="582" y="1748"/>
                </a:cubicBezTo>
                <a:cubicBezTo>
                  <a:pt x="581" y="1748"/>
                  <a:pt x="579" y="1751"/>
                  <a:pt x="578" y="1752"/>
                </a:cubicBezTo>
                <a:cubicBezTo>
                  <a:pt x="577" y="1751"/>
                  <a:pt x="577" y="1751"/>
                  <a:pt x="576" y="1750"/>
                </a:cubicBezTo>
                <a:cubicBezTo>
                  <a:pt x="577" y="1749"/>
                  <a:pt x="579" y="1746"/>
                  <a:pt x="578" y="1744"/>
                </a:cubicBezTo>
                <a:cubicBezTo>
                  <a:pt x="578" y="1744"/>
                  <a:pt x="577" y="1743"/>
                  <a:pt x="576" y="1743"/>
                </a:cubicBezTo>
                <a:cubicBezTo>
                  <a:pt x="574" y="1742"/>
                  <a:pt x="572" y="1744"/>
                  <a:pt x="571" y="1747"/>
                </a:cubicBezTo>
                <a:cubicBezTo>
                  <a:pt x="570" y="1746"/>
                  <a:pt x="570" y="1746"/>
                  <a:pt x="569" y="1745"/>
                </a:cubicBezTo>
                <a:cubicBezTo>
                  <a:pt x="571" y="1744"/>
                  <a:pt x="572" y="1742"/>
                  <a:pt x="572" y="1740"/>
                </a:cubicBezTo>
                <a:lnTo>
                  <a:pt x="576" y="1735"/>
                </a:lnTo>
                <a:close/>
                <a:moveTo>
                  <a:pt x="572" y="1766"/>
                </a:moveTo>
                <a:cubicBezTo>
                  <a:pt x="573" y="1767"/>
                  <a:pt x="573" y="1767"/>
                  <a:pt x="574" y="1767"/>
                </a:cubicBezTo>
                <a:cubicBezTo>
                  <a:pt x="554" y="1767"/>
                  <a:pt x="554" y="1767"/>
                  <a:pt x="554" y="1767"/>
                </a:cubicBezTo>
                <a:cubicBezTo>
                  <a:pt x="558" y="1766"/>
                  <a:pt x="563" y="1765"/>
                  <a:pt x="568" y="1764"/>
                </a:cubicBezTo>
                <a:cubicBezTo>
                  <a:pt x="569" y="1765"/>
                  <a:pt x="571" y="1765"/>
                  <a:pt x="572" y="1766"/>
                </a:cubicBezTo>
                <a:close/>
                <a:moveTo>
                  <a:pt x="579" y="1770"/>
                </a:moveTo>
                <a:cubicBezTo>
                  <a:pt x="582" y="1771"/>
                  <a:pt x="584" y="1772"/>
                  <a:pt x="586" y="1773"/>
                </a:cubicBezTo>
                <a:cubicBezTo>
                  <a:pt x="539" y="1774"/>
                  <a:pt x="539" y="1774"/>
                  <a:pt x="539" y="1774"/>
                </a:cubicBezTo>
                <a:cubicBezTo>
                  <a:pt x="541" y="1772"/>
                  <a:pt x="543" y="1771"/>
                  <a:pt x="546" y="1770"/>
                </a:cubicBezTo>
                <a:lnTo>
                  <a:pt x="579" y="1770"/>
                </a:lnTo>
                <a:close/>
                <a:moveTo>
                  <a:pt x="593" y="1776"/>
                </a:moveTo>
                <a:cubicBezTo>
                  <a:pt x="597" y="1777"/>
                  <a:pt x="601" y="1778"/>
                  <a:pt x="605" y="1779"/>
                </a:cubicBezTo>
                <a:cubicBezTo>
                  <a:pt x="605" y="1779"/>
                  <a:pt x="605" y="1780"/>
                  <a:pt x="605" y="1780"/>
                </a:cubicBezTo>
                <a:cubicBezTo>
                  <a:pt x="530" y="1781"/>
                  <a:pt x="530" y="1781"/>
                  <a:pt x="530" y="1781"/>
                </a:cubicBezTo>
                <a:cubicBezTo>
                  <a:pt x="532" y="1779"/>
                  <a:pt x="533" y="1778"/>
                  <a:pt x="535" y="1777"/>
                </a:cubicBezTo>
                <a:lnTo>
                  <a:pt x="593" y="1776"/>
                </a:lnTo>
                <a:close/>
                <a:moveTo>
                  <a:pt x="605" y="1783"/>
                </a:moveTo>
                <a:cubicBezTo>
                  <a:pt x="605" y="1783"/>
                  <a:pt x="606" y="1783"/>
                  <a:pt x="606" y="1783"/>
                </a:cubicBezTo>
                <a:cubicBezTo>
                  <a:pt x="606" y="1784"/>
                  <a:pt x="606" y="1786"/>
                  <a:pt x="606" y="1787"/>
                </a:cubicBezTo>
                <a:cubicBezTo>
                  <a:pt x="516" y="1788"/>
                  <a:pt x="516" y="1788"/>
                  <a:pt x="516" y="1788"/>
                </a:cubicBezTo>
                <a:cubicBezTo>
                  <a:pt x="519" y="1787"/>
                  <a:pt x="522" y="1785"/>
                  <a:pt x="525" y="1783"/>
                </a:cubicBezTo>
                <a:lnTo>
                  <a:pt x="605" y="1783"/>
                </a:lnTo>
                <a:close/>
                <a:moveTo>
                  <a:pt x="606" y="1790"/>
                </a:moveTo>
                <a:cubicBezTo>
                  <a:pt x="607" y="1792"/>
                  <a:pt x="607" y="1794"/>
                  <a:pt x="607" y="1796"/>
                </a:cubicBezTo>
                <a:cubicBezTo>
                  <a:pt x="530" y="1797"/>
                  <a:pt x="530" y="1797"/>
                  <a:pt x="530" y="1797"/>
                </a:cubicBezTo>
                <a:cubicBezTo>
                  <a:pt x="527" y="1795"/>
                  <a:pt x="524" y="1793"/>
                  <a:pt x="521" y="1791"/>
                </a:cubicBezTo>
                <a:lnTo>
                  <a:pt x="606" y="1790"/>
                </a:lnTo>
                <a:close/>
                <a:moveTo>
                  <a:pt x="591" y="1816"/>
                </a:moveTo>
                <a:cubicBezTo>
                  <a:pt x="597" y="1821"/>
                  <a:pt x="603" y="1825"/>
                  <a:pt x="609" y="1830"/>
                </a:cubicBezTo>
                <a:cubicBezTo>
                  <a:pt x="614" y="1834"/>
                  <a:pt x="620" y="1837"/>
                  <a:pt x="626" y="1842"/>
                </a:cubicBezTo>
                <a:cubicBezTo>
                  <a:pt x="623" y="1840"/>
                  <a:pt x="601" y="1830"/>
                  <a:pt x="593" y="1825"/>
                </a:cubicBezTo>
                <a:cubicBezTo>
                  <a:pt x="592" y="1822"/>
                  <a:pt x="590" y="1819"/>
                  <a:pt x="589" y="1817"/>
                </a:cubicBezTo>
                <a:cubicBezTo>
                  <a:pt x="590" y="1816"/>
                  <a:pt x="590" y="1816"/>
                  <a:pt x="591" y="1816"/>
                </a:cubicBezTo>
                <a:close/>
                <a:moveTo>
                  <a:pt x="632" y="1883"/>
                </a:moveTo>
                <a:cubicBezTo>
                  <a:pt x="633" y="1884"/>
                  <a:pt x="638" y="1887"/>
                  <a:pt x="639" y="1887"/>
                </a:cubicBezTo>
                <a:cubicBezTo>
                  <a:pt x="638" y="1888"/>
                  <a:pt x="638" y="1888"/>
                  <a:pt x="637" y="1889"/>
                </a:cubicBezTo>
                <a:cubicBezTo>
                  <a:pt x="636" y="1888"/>
                  <a:pt x="630" y="1886"/>
                  <a:pt x="629" y="1885"/>
                </a:cubicBezTo>
                <a:cubicBezTo>
                  <a:pt x="630" y="1884"/>
                  <a:pt x="631" y="1883"/>
                  <a:pt x="632" y="1883"/>
                </a:cubicBezTo>
                <a:close/>
                <a:moveTo>
                  <a:pt x="635" y="1891"/>
                </a:moveTo>
                <a:cubicBezTo>
                  <a:pt x="634" y="1892"/>
                  <a:pt x="633" y="1892"/>
                  <a:pt x="632" y="1893"/>
                </a:cubicBezTo>
                <a:cubicBezTo>
                  <a:pt x="631" y="1893"/>
                  <a:pt x="625" y="1892"/>
                  <a:pt x="624" y="1892"/>
                </a:cubicBezTo>
                <a:cubicBezTo>
                  <a:pt x="625" y="1891"/>
                  <a:pt x="626" y="1889"/>
                  <a:pt x="627" y="1888"/>
                </a:cubicBezTo>
                <a:cubicBezTo>
                  <a:pt x="628" y="1889"/>
                  <a:pt x="634" y="1891"/>
                  <a:pt x="635" y="1891"/>
                </a:cubicBezTo>
                <a:close/>
                <a:moveTo>
                  <a:pt x="667" y="1892"/>
                </a:moveTo>
                <a:cubicBezTo>
                  <a:pt x="666" y="1888"/>
                  <a:pt x="664" y="1883"/>
                  <a:pt x="663" y="1879"/>
                </a:cubicBezTo>
                <a:cubicBezTo>
                  <a:pt x="668" y="1879"/>
                  <a:pt x="673" y="1881"/>
                  <a:pt x="679" y="1881"/>
                </a:cubicBezTo>
                <a:cubicBezTo>
                  <a:pt x="680" y="1881"/>
                  <a:pt x="681" y="1880"/>
                  <a:pt x="681" y="1878"/>
                </a:cubicBezTo>
                <a:cubicBezTo>
                  <a:pt x="680" y="1874"/>
                  <a:pt x="680" y="1869"/>
                  <a:pt x="681" y="1864"/>
                </a:cubicBezTo>
                <a:cubicBezTo>
                  <a:pt x="684" y="1865"/>
                  <a:pt x="691" y="1867"/>
                  <a:pt x="692" y="1867"/>
                </a:cubicBezTo>
                <a:cubicBezTo>
                  <a:pt x="692" y="1867"/>
                  <a:pt x="692" y="1867"/>
                  <a:pt x="692" y="1867"/>
                </a:cubicBezTo>
                <a:cubicBezTo>
                  <a:pt x="694" y="1867"/>
                  <a:pt x="695" y="1856"/>
                  <a:pt x="696" y="1852"/>
                </a:cubicBezTo>
                <a:cubicBezTo>
                  <a:pt x="701" y="1853"/>
                  <a:pt x="705" y="1857"/>
                  <a:pt x="710" y="1855"/>
                </a:cubicBezTo>
                <a:cubicBezTo>
                  <a:pt x="710" y="1855"/>
                  <a:pt x="718" y="1842"/>
                  <a:pt x="719" y="1841"/>
                </a:cubicBezTo>
                <a:cubicBezTo>
                  <a:pt x="720" y="1842"/>
                  <a:pt x="730" y="1848"/>
                  <a:pt x="731" y="1846"/>
                </a:cubicBezTo>
                <a:cubicBezTo>
                  <a:pt x="733" y="1842"/>
                  <a:pt x="737" y="1838"/>
                  <a:pt x="741" y="1835"/>
                </a:cubicBezTo>
                <a:cubicBezTo>
                  <a:pt x="744" y="1833"/>
                  <a:pt x="747" y="1832"/>
                  <a:pt x="751" y="1831"/>
                </a:cubicBezTo>
                <a:cubicBezTo>
                  <a:pt x="750" y="1840"/>
                  <a:pt x="751" y="1849"/>
                  <a:pt x="754" y="1855"/>
                </a:cubicBezTo>
                <a:cubicBezTo>
                  <a:pt x="746" y="1860"/>
                  <a:pt x="738" y="1866"/>
                  <a:pt x="733" y="1875"/>
                </a:cubicBezTo>
                <a:cubicBezTo>
                  <a:pt x="730" y="1882"/>
                  <a:pt x="728" y="1890"/>
                  <a:pt x="728" y="1899"/>
                </a:cubicBezTo>
                <a:cubicBezTo>
                  <a:pt x="710" y="1885"/>
                  <a:pt x="680" y="1893"/>
                  <a:pt x="662" y="1908"/>
                </a:cubicBezTo>
                <a:cubicBezTo>
                  <a:pt x="659" y="1906"/>
                  <a:pt x="655" y="1904"/>
                  <a:pt x="650" y="1902"/>
                </a:cubicBezTo>
                <a:cubicBezTo>
                  <a:pt x="655" y="1900"/>
                  <a:pt x="660" y="1897"/>
                  <a:pt x="666" y="1895"/>
                </a:cubicBezTo>
                <a:cubicBezTo>
                  <a:pt x="667" y="1894"/>
                  <a:pt x="667" y="1893"/>
                  <a:pt x="667" y="1892"/>
                </a:cubicBezTo>
                <a:close/>
                <a:moveTo>
                  <a:pt x="808" y="1978"/>
                </a:moveTo>
                <a:cubicBezTo>
                  <a:pt x="805" y="1982"/>
                  <a:pt x="805" y="1982"/>
                  <a:pt x="805" y="1982"/>
                </a:cubicBezTo>
                <a:cubicBezTo>
                  <a:pt x="800" y="1978"/>
                  <a:pt x="795" y="1975"/>
                  <a:pt x="790" y="1971"/>
                </a:cubicBezTo>
                <a:cubicBezTo>
                  <a:pt x="789" y="1970"/>
                  <a:pt x="788" y="1970"/>
                  <a:pt x="787" y="1969"/>
                </a:cubicBezTo>
                <a:cubicBezTo>
                  <a:pt x="791" y="1966"/>
                  <a:pt x="791" y="1966"/>
                  <a:pt x="791" y="1966"/>
                </a:cubicBezTo>
                <a:cubicBezTo>
                  <a:pt x="792" y="1967"/>
                  <a:pt x="793" y="1968"/>
                  <a:pt x="794" y="1968"/>
                </a:cubicBezTo>
                <a:cubicBezTo>
                  <a:pt x="795" y="1968"/>
                  <a:pt x="796" y="1968"/>
                  <a:pt x="796" y="1967"/>
                </a:cubicBezTo>
                <a:cubicBezTo>
                  <a:pt x="807" y="1975"/>
                  <a:pt x="807" y="1975"/>
                  <a:pt x="807" y="1975"/>
                </a:cubicBezTo>
                <a:cubicBezTo>
                  <a:pt x="807" y="1975"/>
                  <a:pt x="807" y="1976"/>
                  <a:pt x="807" y="1976"/>
                </a:cubicBezTo>
                <a:cubicBezTo>
                  <a:pt x="807" y="1977"/>
                  <a:pt x="807" y="1978"/>
                  <a:pt x="808" y="1978"/>
                </a:cubicBezTo>
                <a:close/>
                <a:moveTo>
                  <a:pt x="835" y="2024"/>
                </a:moveTo>
                <a:cubicBezTo>
                  <a:pt x="834" y="2031"/>
                  <a:pt x="834" y="2031"/>
                  <a:pt x="834" y="2031"/>
                </a:cubicBezTo>
                <a:cubicBezTo>
                  <a:pt x="834" y="2031"/>
                  <a:pt x="833" y="2031"/>
                  <a:pt x="833" y="2031"/>
                </a:cubicBezTo>
                <a:cubicBezTo>
                  <a:pt x="832" y="2031"/>
                  <a:pt x="831" y="2032"/>
                  <a:pt x="830" y="2033"/>
                </a:cubicBezTo>
                <a:cubicBezTo>
                  <a:pt x="819" y="2031"/>
                  <a:pt x="819" y="2031"/>
                  <a:pt x="819" y="2031"/>
                </a:cubicBezTo>
                <a:cubicBezTo>
                  <a:pt x="819" y="2030"/>
                  <a:pt x="819" y="2030"/>
                  <a:pt x="819" y="2030"/>
                </a:cubicBezTo>
                <a:cubicBezTo>
                  <a:pt x="819" y="2028"/>
                  <a:pt x="819" y="2027"/>
                  <a:pt x="818" y="2026"/>
                </a:cubicBezTo>
                <a:cubicBezTo>
                  <a:pt x="820" y="2020"/>
                  <a:pt x="820" y="2020"/>
                  <a:pt x="820" y="2020"/>
                </a:cubicBezTo>
                <a:cubicBezTo>
                  <a:pt x="825" y="2022"/>
                  <a:pt x="830" y="2023"/>
                  <a:pt x="835" y="2024"/>
                </a:cubicBezTo>
                <a:close/>
                <a:moveTo>
                  <a:pt x="826" y="2011"/>
                </a:moveTo>
                <a:cubicBezTo>
                  <a:pt x="829" y="2002"/>
                  <a:pt x="829" y="2002"/>
                  <a:pt x="829" y="2002"/>
                </a:cubicBezTo>
                <a:cubicBezTo>
                  <a:pt x="830" y="2002"/>
                  <a:pt x="832" y="2003"/>
                  <a:pt x="833" y="2003"/>
                </a:cubicBezTo>
                <a:cubicBezTo>
                  <a:pt x="831" y="2012"/>
                  <a:pt x="831" y="2012"/>
                  <a:pt x="831" y="2012"/>
                </a:cubicBezTo>
                <a:cubicBezTo>
                  <a:pt x="829" y="2012"/>
                  <a:pt x="827" y="2011"/>
                  <a:pt x="826" y="2011"/>
                </a:cubicBezTo>
                <a:close/>
                <a:moveTo>
                  <a:pt x="835" y="2014"/>
                </a:moveTo>
                <a:cubicBezTo>
                  <a:pt x="837" y="2005"/>
                  <a:pt x="837" y="2005"/>
                  <a:pt x="837" y="2005"/>
                </a:cubicBezTo>
                <a:cubicBezTo>
                  <a:pt x="839" y="2005"/>
                  <a:pt x="840" y="2006"/>
                  <a:pt x="842" y="2006"/>
                </a:cubicBezTo>
                <a:cubicBezTo>
                  <a:pt x="840" y="2015"/>
                  <a:pt x="840" y="2015"/>
                  <a:pt x="840" y="2015"/>
                </a:cubicBezTo>
                <a:cubicBezTo>
                  <a:pt x="838" y="2015"/>
                  <a:pt x="837" y="2014"/>
                  <a:pt x="835" y="2014"/>
                </a:cubicBezTo>
                <a:close/>
                <a:moveTo>
                  <a:pt x="797" y="2021"/>
                </a:moveTo>
                <a:cubicBezTo>
                  <a:pt x="802" y="2012"/>
                  <a:pt x="802" y="2012"/>
                  <a:pt x="802" y="2012"/>
                </a:cubicBezTo>
                <a:cubicBezTo>
                  <a:pt x="808" y="2015"/>
                  <a:pt x="813" y="2017"/>
                  <a:pt x="818" y="2019"/>
                </a:cubicBezTo>
                <a:cubicBezTo>
                  <a:pt x="816" y="2025"/>
                  <a:pt x="816" y="2025"/>
                  <a:pt x="816" y="2025"/>
                </a:cubicBezTo>
                <a:cubicBezTo>
                  <a:pt x="816" y="2025"/>
                  <a:pt x="815" y="2025"/>
                  <a:pt x="815" y="2025"/>
                </a:cubicBezTo>
                <a:cubicBezTo>
                  <a:pt x="813" y="2025"/>
                  <a:pt x="812" y="2026"/>
                  <a:pt x="811" y="2028"/>
                </a:cubicBezTo>
                <a:cubicBezTo>
                  <a:pt x="799" y="2025"/>
                  <a:pt x="799" y="2025"/>
                  <a:pt x="799" y="2025"/>
                </a:cubicBezTo>
                <a:cubicBezTo>
                  <a:pt x="799" y="2025"/>
                  <a:pt x="799" y="2025"/>
                  <a:pt x="799" y="2025"/>
                </a:cubicBezTo>
                <a:cubicBezTo>
                  <a:pt x="799" y="2023"/>
                  <a:pt x="798" y="2022"/>
                  <a:pt x="797" y="2021"/>
                </a:cubicBezTo>
                <a:close/>
                <a:moveTo>
                  <a:pt x="781" y="2012"/>
                </a:moveTo>
                <a:cubicBezTo>
                  <a:pt x="786" y="2003"/>
                  <a:pt x="786" y="2003"/>
                  <a:pt x="786" y="2003"/>
                </a:cubicBezTo>
                <a:cubicBezTo>
                  <a:pt x="787" y="2003"/>
                  <a:pt x="787" y="2003"/>
                  <a:pt x="787" y="2003"/>
                </a:cubicBezTo>
                <a:cubicBezTo>
                  <a:pt x="792" y="2006"/>
                  <a:pt x="796" y="2009"/>
                  <a:pt x="801" y="2011"/>
                </a:cubicBezTo>
                <a:cubicBezTo>
                  <a:pt x="796" y="2021"/>
                  <a:pt x="796" y="2021"/>
                  <a:pt x="796" y="2021"/>
                </a:cubicBezTo>
                <a:cubicBezTo>
                  <a:pt x="795" y="2021"/>
                  <a:pt x="795" y="2020"/>
                  <a:pt x="795" y="2020"/>
                </a:cubicBezTo>
                <a:cubicBezTo>
                  <a:pt x="794" y="2020"/>
                  <a:pt x="792" y="2021"/>
                  <a:pt x="792" y="2022"/>
                </a:cubicBezTo>
                <a:cubicBezTo>
                  <a:pt x="782" y="2017"/>
                  <a:pt x="782" y="2017"/>
                  <a:pt x="782" y="2017"/>
                </a:cubicBezTo>
                <a:cubicBezTo>
                  <a:pt x="782" y="2016"/>
                  <a:pt x="782" y="2015"/>
                  <a:pt x="782" y="2015"/>
                </a:cubicBezTo>
                <a:cubicBezTo>
                  <a:pt x="782" y="2014"/>
                  <a:pt x="782" y="2013"/>
                  <a:pt x="781" y="2012"/>
                </a:cubicBezTo>
                <a:close/>
                <a:moveTo>
                  <a:pt x="666" y="1976"/>
                </a:moveTo>
                <a:cubicBezTo>
                  <a:pt x="642" y="2004"/>
                  <a:pt x="642" y="2004"/>
                  <a:pt x="642" y="2004"/>
                </a:cubicBezTo>
                <a:cubicBezTo>
                  <a:pt x="641" y="2004"/>
                  <a:pt x="641" y="2004"/>
                  <a:pt x="641" y="2004"/>
                </a:cubicBezTo>
                <a:cubicBezTo>
                  <a:pt x="626" y="1960"/>
                  <a:pt x="626" y="1960"/>
                  <a:pt x="626" y="1960"/>
                </a:cubicBezTo>
                <a:cubicBezTo>
                  <a:pt x="626" y="1960"/>
                  <a:pt x="627" y="1959"/>
                  <a:pt x="627" y="1959"/>
                </a:cubicBezTo>
                <a:cubicBezTo>
                  <a:pt x="666" y="1971"/>
                  <a:pt x="666" y="1971"/>
                  <a:pt x="666" y="1971"/>
                </a:cubicBezTo>
                <a:cubicBezTo>
                  <a:pt x="666" y="1971"/>
                  <a:pt x="665" y="1972"/>
                  <a:pt x="665" y="1973"/>
                </a:cubicBezTo>
                <a:cubicBezTo>
                  <a:pt x="665" y="1974"/>
                  <a:pt x="666" y="1975"/>
                  <a:pt x="666" y="1976"/>
                </a:cubicBezTo>
                <a:close/>
                <a:moveTo>
                  <a:pt x="628" y="1957"/>
                </a:moveTo>
                <a:cubicBezTo>
                  <a:pt x="628" y="1957"/>
                  <a:pt x="628" y="1957"/>
                  <a:pt x="628" y="1956"/>
                </a:cubicBezTo>
                <a:cubicBezTo>
                  <a:pt x="628" y="1955"/>
                  <a:pt x="627" y="1953"/>
                  <a:pt x="625" y="1952"/>
                </a:cubicBezTo>
                <a:cubicBezTo>
                  <a:pt x="628" y="1939"/>
                  <a:pt x="628" y="1939"/>
                  <a:pt x="628" y="1939"/>
                </a:cubicBezTo>
                <a:cubicBezTo>
                  <a:pt x="630" y="1939"/>
                  <a:pt x="631" y="1937"/>
                  <a:pt x="631" y="1935"/>
                </a:cubicBezTo>
                <a:cubicBezTo>
                  <a:pt x="631" y="1935"/>
                  <a:pt x="631" y="1935"/>
                  <a:pt x="631" y="1935"/>
                </a:cubicBezTo>
                <a:cubicBezTo>
                  <a:pt x="649" y="1933"/>
                  <a:pt x="649" y="1933"/>
                  <a:pt x="649" y="1933"/>
                </a:cubicBezTo>
                <a:cubicBezTo>
                  <a:pt x="651" y="1934"/>
                  <a:pt x="652" y="1934"/>
                  <a:pt x="654" y="1934"/>
                </a:cubicBezTo>
                <a:cubicBezTo>
                  <a:pt x="667" y="1969"/>
                  <a:pt x="667" y="1969"/>
                  <a:pt x="667" y="1969"/>
                </a:cubicBezTo>
                <a:lnTo>
                  <a:pt x="628" y="1957"/>
                </a:lnTo>
                <a:close/>
                <a:moveTo>
                  <a:pt x="611" y="1908"/>
                </a:moveTo>
                <a:cubicBezTo>
                  <a:pt x="610" y="1908"/>
                  <a:pt x="609" y="1908"/>
                  <a:pt x="608" y="1908"/>
                </a:cubicBezTo>
                <a:cubicBezTo>
                  <a:pt x="608" y="1907"/>
                  <a:pt x="607" y="1905"/>
                  <a:pt x="607" y="1904"/>
                </a:cubicBezTo>
                <a:cubicBezTo>
                  <a:pt x="609" y="1904"/>
                  <a:pt x="610" y="1904"/>
                  <a:pt x="611" y="1904"/>
                </a:cubicBezTo>
                <a:cubicBezTo>
                  <a:pt x="611" y="1905"/>
                  <a:pt x="611" y="1907"/>
                  <a:pt x="611" y="1908"/>
                </a:cubicBezTo>
                <a:close/>
                <a:moveTo>
                  <a:pt x="607" y="1899"/>
                </a:moveTo>
                <a:cubicBezTo>
                  <a:pt x="607" y="1897"/>
                  <a:pt x="607" y="1896"/>
                  <a:pt x="606" y="1894"/>
                </a:cubicBezTo>
                <a:cubicBezTo>
                  <a:pt x="609" y="1895"/>
                  <a:pt x="611" y="1894"/>
                  <a:pt x="613" y="1894"/>
                </a:cubicBezTo>
                <a:cubicBezTo>
                  <a:pt x="613" y="1893"/>
                  <a:pt x="613" y="1893"/>
                  <a:pt x="613" y="1893"/>
                </a:cubicBezTo>
                <a:cubicBezTo>
                  <a:pt x="613" y="1895"/>
                  <a:pt x="613" y="1896"/>
                  <a:pt x="612" y="1898"/>
                </a:cubicBezTo>
                <a:cubicBezTo>
                  <a:pt x="611" y="1898"/>
                  <a:pt x="609" y="1898"/>
                  <a:pt x="607" y="1899"/>
                </a:cubicBezTo>
                <a:close/>
                <a:moveTo>
                  <a:pt x="607" y="1923"/>
                </a:moveTo>
                <a:cubicBezTo>
                  <a:pt x="609" y="1924"/>
                  <a:pt x="611" y="1924"/>
                  <a:pt x="612" y="1924"/>
                </a:cubicBezTo>
                <a:cubicBezTo>
                  <a:pt x="614" y="1924"/>
                  <a:pt x="615" y="1923"/>
                  <a:pt x="615" y="1922"/>
                </a:cubicBezTo>
                <a:cubicBezTo>
                  <a:pt x="616" y="1920"/>
                  <a:pt x="615" y="1918"/>
                  <a:pt x="613" y="1918"/>
                </a:cubicBezTo>
                <a:cubicBezTo>
                  <a:pt x="611" y="1917"/>
                  <a:pt x="609" y="1918"/>
                  <a:pt x="608" y="1918"/>
                </a:cubicBezTo>
                <a:cubicBezTo>
                  <a:pt x="608" y="1917"/>
                  <a:pt x="608" y="1916"/>
                  <a:pt x="608" y="1915"/>
                </a:cubicBezTo>
                <a:cubicBezTo>
                  <a:pt x="609" y="1915"/>
                  <a:pt x="611" y="1915"/>
                  <a:pt x="612" y="1914"/>
                </a:cubicBezTo>
                <a:cubicBezTo>
                  <a:pt x="613" y="1914"/>
                  <a:pt x="613" y="1914"/>
                  <a:pt x="614" y="1913"/>
                </a:cubicBezTo>
                <a:cubicBezTo>
                  <a:pt x="614" y="1913"/>
                  <a:pt x="614" y="1913"/>
                  <a:pt x="614" y="1913"/>
                </a:cubicBezTo>
                <a:cubicBezTo>
                  <a:pt x="619" y="1914"/>
                  <a:pt x="623" y="1913"/>
                  <a:pt x="628" y="1913"/>
                </a:cubicBezTo>
                <a:cubicBezTo>
                  <a:pt x="628" y="1931"/>
                  <a:pt x="628" y="1931"/>
                  <a:pt x="628" y="1931"/>
                </a:cubicBezTo>
                <a:cubicBezTo>
                  <a:pt x="627" y="1931"/>
                  <a:pt x="627" y="1931"/>
                  <a:pt x="627" y="1931"/>
                </a:cubicBezTo>
                <a:cubicBezTo>
                  <a:pt x="625" y="1931"/>
                  <a:pt x="623" y="1932"/>
                  <a:pt x="623" y="1934"/>
                </a:cubicBezTo>
                <a:cubicBezTo>
                  <a:pt x="614" y="1933"/>
                  <a:pt x="614" y="1933"/>
                  <a:pt x="614" y="1933"/>
                </a:cubicBezTo>
                <a:cubicBezTo>
                  <a:pt x="614" y="1931"/>
                  <a:pt x="614" y="1930"/>
                  <a:pt x="612" y="1929"/>
                </a:cubicBezTo>
                <a:cubicBezTo>
                  <a:pt x="611" y="1929"/>
                  <a:pt x="609" y="1929"/>
                  <a:pt x="607" y="1929"/>
                </a:cubicBezTo>
                <a:cubicBezTo>
                  <a:pt x="607" y="1927"/>
                  <a:pt x="607" y="1925"/>
                  <a:pt x="607" y="1923"/>
                </a:cubicBezTo>
                <a:close/>
                <a:moveTo>
                  <a:pt x="656" y="1934"/>
                </a:moveTo>
                <a:cubicBezTo>
                  <a:pt x="659" y="1933"/>
                  <a:pt x="663" y="1934"/>
                  <a:pt x="666" y="1936"/>
                </a:cubicBezTo>
                <a:cubicBezTo>
                  <a:pt x="670" y="1968"/>
                  <a:pt x="670" y="1968"/>
                  <a:pt x="670" y="1968"/>
                </a:cubicBezTo>
                <a:cubicBezTo>
                  <a:pt x="670" y="1968"/>
                  <a:pt x="670" y="1968"/>
                  <a:pt x="670" y="1968"/>
                </a:cubicBezTo>
                <a:cubicBezTo>
                  <a:pt x="669" y="1968"/>
                  <a:pt x="669" y="1968"/>
                  <a:pt x="669" y="1969"/>
                </a:cubicBezTo>
                <a:lnTo>
                  <a:pt x="656" y="1934"/>
                </a:lnTo>
                <a:close/>
                <a:moveTo>
                  <a:pt x="660" y="1924"/>
                </a:moveTo>
                <a:cubicBezTo>
                  <a:pt x="661" y="1922"/>
                  <a:pt x="663" y="1920"/>
                  <a:pt x="665" y="1918"/>
                </a:cubicBezTo>
                <a:cubicBezTo>
                  <a:pt x="662" y="1925"/>
                  <a:pt x="662" y="1925"/>
                  <a:pt x="662" y="1925"/>
                </a:cubicBezTo>
                <a:cubicBezTo>
                  <a:pt x="661" y="1925"/>
                  <a:pt x="661" y="1925"/>
                  <a:pt x="660" y="1924"/>
                </a:cubicBezTo>
                <a:close/>
                <a:moveTo>
                  <a:pt x="706" y="1942"/>
                </a:moveTo>
                <a:cubicBezTo>
                  <a:pt x="703" y="1941"/>
                  <a:pt x="700" y="1940"/>
                  <a:pt x="698" y="1939"/>
                </a:cubicBezTo>
                <a:cubicBezTo>
                  <a:pt x="711" y="1906"/>
                  <a:pt x="711" y="1906"/>
                  <a:pt x="711" y="1906"/>
                </a:cubicBezTo>
                <a:cubicBezTo>
                  <a:pt x="714" y="1906"/>
                  <a:pt x="717" y="1907"/>
                  <a:pt x="719" y="1908"/>
                </a:cubicBezTo>
                <a:lnTo>
                  <a:pt x="706" y="1942"/>
                </a:lnTo>
                <a:close/>
                <a:moveTo>
                  <a:pt x="722" y="1910"/>
                </a:moveTo>
                <a:cubicBezTo>
                  <a:pt x="723" y="1911"/>
                  <a:pt x="725" y="1912"/>
                  <a:pt x="726" y="1913"/>
                </a:cubicBezTo>
                <a:cubicBezTo>
                  <a:pt x="714" y="1944"/>
                  <a:pt x="714" y="1944"/>
                  <a:pt x="714" y="1944"/>
                </a:cubicBezTo>
                <a:cubicBezTo>
                  <a:pt x="712" y="1944"/>
                  <a:pt x="710" y="1943"/>
                  <a:pt x="708" y="1943"/>
                </a:cubicBezTo>
                <a:lnTo>
                  <a:pt x="722" y="1910"/>
                </a:lnTo>
                <a:close/>
                <a:moveTo>
                  <a:pt x="695" y="1938"/>
                </a:moveTo>
                <a:cubicBezTo>
                  <a:pt x="693" y="1937"/>
                  <a:pt x="691" y="1936"/>
                  <a:pt x="689" y="1935"/>
                </a:cubicBezTo>
                <a:cubicBezTo>
                  <a:pt x="702" y="1904"/>
                  <a:pt x="702" y="1904"/>
                  <a:pt x="702" y="1904"/>
                </a:cubicBezTo>
                <a:cubicBezTo>
                  <a:pt x="704" y="1904"/>
                  <a:pt x="707" y="1904"/>
                  <a:pt x="709" y="1905"/>
                </a:cubicBezTo>
                <a:lnTo>
                  <a:pt x="695" y="1938"/>
                </a:lnTo>
                <a:close/>
                <a:moveTo>
                  <a:pt x="687" y="1934"/>
                </a:moveTo>
                <a:cubicBezTo>
                  <a:pt x="685" y="1933"/>
                  <a:pt x="684" y="1933"/>
                  <a:pt x="682" y="1932"/>
                </a:cubicBezTo>
                <a:cubicBezTo>
                  <a:pt x="694" y="1904"/>
                  <a:pt x="694" y="1904"/>
                  <a:pt x="694" y="1904"/>
                </a:cubicBezTo>
                <a:cubicBezTo>
                  <a:pt x="695" y="1904"/>
                  <a:pt x="697" y="1904"/>
                  <a:pt x="699" y="1904"/>
                </a:cubicBezTo>
                <a:lnTo>
                  <a:pt x="687" y="1934"/>
                </a:lnTo>
                <a:close/>
                <a:moveTo>
                  <a:pt x="680" y="1931"/>
                </a:moveTo>
                <a:cubicBezTo>
                  <a:pt x="678" y="1930"/>
                  <a:pt x="675" y="1929"/>
                  <a:pt x="673" y="1928"/>
                </a:cubicBezTo>
                <a:cubicBezTo>
                  <a:pt x="682" y="1907"/>
                  <a:pt x="682" y="1907"/>
                  <a:pt x="682" y="1907"/>
                </a:cubicBezTo>
                <a:cubicBezTo>
                  <a:pt x="685" y="1906"/>
                  <a:pt x="688" y="1905"/>
                  <a:pt x="691" y="1904"/>
                </a:cubicBezTo>
                <a:lnTo>
                  <a:pt x="680" y="1931"/>
                </a:lnTo>
                <a:close/>
                <a:moveTo>
                  <a:pt x="671" y="1927"/>
                </a:moveTo>
                <a:cubicBezTo>
                  <a:pt x="669" y="1927"/>
                  <a:pt x="667" y="1926"/>
                  <a:pt x="665" y="1926"/>
                </a:cubicBezTo>
                <a:cubicBezTo>
                  <a:pt x="670" y="1914"/>
                  <a:pt x="670" y="1914"/>
                  <a:pt x="670" y="1914"/>
                </a:cubicBezTo>
                <a:cubicBezTo>
                  <a:pt x="672" y="1912"/>
                  <a:pt x="675" y="1910"/>
                  <a:pt x="678" y="1909"/>
                </a:cubicBezTo>
                <a:lnTo>
                  <a:pt x="671" y="1927"/>
                </a:lnTo>
                <a:close/>
                <a:moveTo>
                  <a:pt x="668" y="1936"/>
                </a:moveTo>
                <a:cubicBezTo>
                  <a:pt x="673" y="1938"/>
                  <a:pt x="677" y="1940"/>
                  <a:pt x="680" y="1942"/>
                </a:cubicBezTo>
                <a:cubicBezTo>
                  <a:pt x="672" y="1966"/>
                  <a:pt x="672" y="1966"/>
                  <a:pt x="672" y="1966"/>
                </a:cubicBezTo>
                <a:lnTo>
                  <a:pt x="668" y="1936"/>
                </a:lnTo>
                <a:close/>
                <a:moveTo>
                  <a:pt x="682" y="1943"/>
                </a:moveTo>
                <a:cubicBezTo>
                  <a:pt x="691" y="1948"/>
                  <a:pt x="700" y="1953"/>
                  <a:pt x="710" y="1955"/>
                </a:cubicBezTo>
                <a:cubicBezTo>
                  <a:pt x="714" y="1956"/>
                  <a:pt x="717" y="1956"/>
                  <a:pt x="721" y="1956"/>
                </a:cubicBezTo>
                <a:cubicBezTo>
                  <a:pt x="723" y="1958"/>
                  <a:pt x="723" y="1958"/>
                  <a:pt x="723" y="1958"/>
                </a:cubicBezTo>
                <a:cubicBezTo>
                  <a:pt x="722" y="1959"/>
                  <a:pt x="722" y="1960"/>
                  <a:pt x="722" y="1961"/>
                </a:cubicBezTo>
                <a:cubicBezTo>
                  <a:pt x="673" y="1970"/>
                  <a:pt x="673" y="1970"/>
                  <a:pt x="673" y="1970"/>
                </a:cubicBezTo>
                <a:cubicBezTo>
                  <a:pt x="673" y="1970"/>
                  <a:pt x="673" y="1970"/>
                  <a:pt x="673" y="1970"/>
                </a:cubicBezTo>
                <a:lnTo>
                  <a:pt x="682" y="1943"/>
                </a:lnTo>
                <a:close/>
                <a:moveTo>
                  <a:pt x="721" y="1944"/>
                </a:moveTo>
                <a:cubicBezTo>
                  <a:pt x="720" y="1944"/>
                  <a:pt x="718" y="1944"/>
                  <a:pt x="717" y="1944"/>
                </a:cubicBezTo>
                <a:cubicBezTo>
                  <a:pt x="729" y="1915"/>
                  <a:pt x="729" y="1915"/>
                  <a:pt x="729" y="1915"/>
                </a:cubicBezTo>
                <a:cubicBezTo>
                  <a:pt x="731" y="1916"/>
                  <a:pt x="732" y="1918"/>
                  <a:pt x="733" y="1920"/>
                </a:cubicBezTo>
                <a:cubicBezTo>
                  <a:pt x="724" y="1944"/>
                  <a:pt x="724" y="1944"/>
                  <a:pt x="724" y="1944"/>
                </a:cubicBezTo>
                <a:cubicBezTo>
                  <a:pt x="723" y="1944"/>
                  <a:pt x="722" y="1944"/>
                  <a:pt x="721" y="1944"/>
                </a:cubicBezTo>
                <a:close/>
                <a:moveTo>
                  <a:pt x="735" y="1923"/>
                </a:moveTo>
                <a:cubicBezTo>
                  <a:pt x="735" y="1924"/>
                  <a:pt x="735" y="1924"/>
                  <a:pt x="735" y="1925"/>
                </a:cubicBezTo>
                <a:cubicBezTo>
                  <a:pt x="735" y="1934"/>
                  <a:pt x="732" y="1940"/>
                  <a:pt x="727" y="1942"/>
                </a:cubicBezTo>
                <a:lnTo>
                  <a:pt x="735" y="1923"/>
                </a:lnTo>
                <a:close/>
                <a:moveTo>
                  <a:pt x="733" y="1951"/>
                </a:moveTo>
                <a:cubicBezTo>
                  <a:pt x="733" y="1953"/>
                  <a:pt x="734" y="1954"/>
                  <a:pt x="735" y="1955"/>
                </a:cubicBezTo>
                <a:cubicBezTo>
                  <a:pt x="729" y="1958"/>
                  <a:pt x="729" y="1958"/>
                  <a:pt x="729" y="1958"/>
                </a:cubicBezTo>
                <a:cubicBezTo>
                  <a:pt x="728" y="1957"/>
                  <a:pt x="727" y="1957"/>
                  <a:pt x="726" y="1957"/>
                </a:cubicBezTo>
                <a:cubicBezTo>
                  <a:pt x="725" y="1957"/>
                  <a:pt x="725" y="1957"/>
                  <a:pt x="724" y="1957"/>
                </a:cubicBezTo>
                <a:cubicBezTo>
                  <a:pt x="723" y="1955"/>
                  <a:pt x="723" y="1955"/>
                  <a:pt x="723" y="1955"/>
                </a:cubicBezTo>
                <a:cubicBezTo>
                  <a:pt x="727" y="1954"/>
                  <a:pt x="730" y="1953"/>
                  <a:pt x="733" y="1951"/>
                </a:cubicBezTo>
                <a:close/>
                <a:moveTo>
                  <a:pt x="730" y="1961"/>
                </a:moveTo>
                <a:cubicBezTo>
                  <a:pt x="730" y="1961"/>
                  <a:pt x="730" y="1960"/>
                  <a:pt x="730" y="1960"/>
                </a:cubicBezTo>
                <a:cubicBezTo>
                  <a:pt x="736" y="1957"/>
                  <a:pt x="736" y="1957"/>
                  <a:pt x="736" y="1957"/>
                </a:cubicBezTo>
                <a:cubicBezTo>
                  <a:pt x="738" y="1960"/>
                  <a:pt x="740" y="1963"/>
                  <a:pt x="743" y="1966"/>
                </a:cubicBezTo>
                <a:cubicBezTo>
                  <a:pt x="737" y="1970"/>
                  <a:pt x="737" y="1970"/>
                  <a:pt x="737" y="1970"/>
                </a:cubicBezTo>
                <a:cubicBezTo>
                  <a:pt x="736" y="1970"/>
                  <a:pt x="735" y="1969"/>
                  <a:pt x="734" y="1969"/>
                </a:cubicBezTo>
                <a:cubicBezTo>
                  <a:pt x="733" y="1969"/>
                  <a:pt x="732" y="1969"/>
                  <a:pt x="731" y="1970"/>
                </a:cubicBezTo>
                <a:cubicBezTo>
                  <a:pt x="728" y="1964"/>
                  <a:pt x="728" y="1964"/>
                  <a:pt x="728" y="1964"/>
                </a:cubicBezTo>
                <a:cubicBezTo>
                  <a:pt x="730" y="1964"/>
                  <a:pt x="730" y="1962"/>
                  <a:pt x="730" y="1961"/>
                </a:cubicBezTo>
                <a:close/>
                <a:moveTo>
                  <a:pt x="744" y="1934"/>
                </a:moveTo>
                <a:cubicBezTo>
                  <a:pt x="745" y="1938"/>
                  <a:pt x="747" y="1941"/>
                  <a:pt x="749" y="1944"/>
                </a:cubicBezTo>
                <a:cubicBezTo>
                  <a:pt x="743" y="1949"/>
                  <a:pt x="743" y="1949"/>
                  <a:pt x="743" y="1949"/>
                </a:cubicBezTo>
                <a:cubicBezTo>
                  <a:pt x="742" y="1947"/>
                  <a:pt x="741" y="1946"/>
                  <a:pt x="740" y="1945"/>
                </a:cubicBezTo>
                <a:cubicBezTo>
                  <a:pt x="742" y="1942"/>
                  <a:pt x="743" y="1938"/>
                  <a:pt x="744" y="1934"/>
                </a:cubicBezTo>
                <a:close/>
                <a:moveTo>
                  <a:pt x="744" y="1916"/>
                </a:moveTo>
                <a:cubicBezTo>
                  <a:pt x="751" y="1916"/>
                  <a:pt x="751" y="1916"/>
                  <a:pt x="751" y="1916"/>
                </a:cubicBezTo>
                <a:cubicBezTo>
                  <a:pt x="749" y="1917"/>
                  <a:pt x="747" y="1918"/>
                  <a:pt x="744" y="1918"/>
                </a:cubicBezTo>
                <a:cubicBezTo>
                  <a:pt x="744" y="1917"/>
                  <a:pt x="744" y="1917"/>
                  <a:pt x="744" y="1916"/>
                </a:cubicBezTo>
                <a:close/>
                <a:moveTo>
                  <a:pt x="752" y="1947"/>
                </a:moveTo>
                <a:cubicBezTo>
                  <a:pt x="753" y="1949"/>
                  <a:pt x="755" y="1950"/>
                  <a:pt x="756" y="1952"/>
                </a:cubicBezTo>
                <a:cubicBezTo>
                  <a:pt x="750" y="1957"/>
                  <a:pt x="750" y="1957"/>
                  <a:pt x="750" y="1957"/>
                </a:cubicBezTo>
                <a:cubicBezTo>
                  <a:pt x="748" y="1955"/>
                  <a:pt x="747" y="1954"/>
                  <a:pt x="746" y="1952"/>
                </a:cubicBezTo>
                <a:lnTo>
                  <a:pt x="752" y="1947"/>
                </a:lnTo>
                <a:close/>
                <a:moveTo>
                  <a:pt x="738" y="1972"/>
                </a:moveTo>
                <a:cubicBezTo>
                  <a:pt x="744" y="1967"/>
                  <a:pt x="744" y="1967"/>
                  <a:pt x="744" y="1967"/>
                </a:cubicBezTo>
                <a:cubicBezTo>
                  <a:pt x="747" y="1970"/>
                  <a:pt x="750" y="1973"/>
                  <a:pt x="753" y="1976"/>
                </a:cubicBezTo>
                <a:cubicBezTo>
                  <a:pt x="754" y="1977"/>
                  <a:pt x="755" y="1979"/>
                  <a:pt x="757" y="1980"/>
                </a:cubicBezTo>
                <a:cubicBezTo>
                  <a:pt x="752" y="1985"/>
                  <a:pt x="752" y="1985"/>
                  <a:pt x="752" y="1985"/>
                </a:cubicBezTo>
                <a:cubicBezTo>
                  <a:pt x="752" y="1985"/>
                  <a:pt x="751" y="1984"/>
                  <a:pt x="750" y="1984"/>
                </a:cubicBezTo>
                <a:cubicBezTo>
                  <a:pt x="749" y="1984"/>
                  <a:pt x="748" y="1985"/>
                  <a:pt x="747" y="1985"/>
                </a:cubicBezTo>
                <a:cubicBezTo>
                  <a:pt x="737" y="1976"/>
                  <a:pt x="737" y="1976"/>
                  <a:pt x="737" y="1976"/>
                </a:cubicBezTo>
                <a:cubicBezTo>
                  <a:pt x="738" y="1975"/>
                  <a:pt x="738" y="1975"/>
                  <a:pt x="738" y="1974"/>
                </a:cubicBezTo>
                <a:cubicBezTo>
                  <a:pt x="738" y="1973"/>
                  <a:pt x="738" y="1972"/>
                  <a:pt x="738" y="1972"/>
                </a:cubicBezTo>
                <a:close/>
                <a:moveTo>
                  <a:pt x="756" y="1965"/>
                </a:moveTo>
                <a:cubicBezTo>
                  <a:pt x="755" y="1963"/>
                  <a:pt x="754" y="1962"/>
                  <a:pt x="753" y="1961"/>
                </a:cubicBezTo>
                <a:cubicBezTo>
                  <a:pt x="759" y="1955"/>
                  <a:pt x="759" y="1955"/>
                  <a:pt x="759" y="1955"/>
                </a:cubicBezTo>
                <a:cubicBezTo>
                  <a:pt x="760" y="1956"/>
                  <a:pt x="761" y="1958"/>
                  <a:pt x="762" y="1959"/>
                </a:cubicBezTo>
                <a:lnTo>
                  <a:pt x="756" y="1965"/>
                </a:lnTo>
                <a:close/>
                <a:moveTo>
                  <a:pt x="766" y="1962"/>
                </a:moveTo>
                <a:cubicBezTo>
                  <a:pt x="767" y="1963"/>
                  <a:pt x="768" y="1964"/>
                  <a:pt x="768" y="1965"/>
                </a:cubicBezTo>
                <a:cubicBezTo>
                  <a:pt x="763" y="1972"/>
                  <a:pt x="763" y="1972"/>
                  <a:pt x="763" y="1972"/>
                </a:cubicBezTo>
                <a:cubicBezTo>
                  <a:pt x="763" y="1972"/>
                  <a:pt x="763" y="1971"/>
                  <a:pt x="763" y="1971"/>
                </a:cubicBezTo>
                <a:cubicBezTo>
                  <a:pt x="761" y="1970"/>
                  <a:pt x="760" y="1969"/>
                  <a:pt x="759" y="1968"/>
                </a:cubicBezTo>
                <a:lnTo>
                  <a:pt x="766" y="1962"/>
                </a:lnTo>
                <a:close/>
                <a:moveTo>
                  <a:pt x="772" y="1968"/>
                </a:moveTo>
                <a:cubicBezTo>
                  <a:pt x="773" y="1969"/>
                  <a:pt x="774" y="1970"/>
                  <a:pt x="775" y="1971"/>
                </a:cubicBezTo>
                <a:cubicBezTo>
                  <a:pt x="770" y="1978"/>
                  <a:pt x="770" y="1978"/>
                  <a:pt x="770" y="1978"/>
                </a:cubicBezTo>
                <a:cubicBezTo>
                  <a:pt x="769" y="1977"/>
                  <a:pt x="768" y="1976"/>
                  <a:pt x="766" y="1975"/>
                </a:cubicBezTo>
                <a:lnTo>
                  <a:pt x="772" y="1968"/>
                </a:lnTo>
                <a:close/>
                <a:moveTo>
                  <a:pt x="779" y="1974"/>
                </a:moveTo>
                <a:cubicBezTo>
                  <a:pt x="780" y="1975"/>
                  <a:pt x="782" y="1976"/>
                  <a:pt x="783" y="1977"/>
                </a:cubicBezTo>
                <a:cubicBezTo>
                  <a:pt x="778" y="1984"/>
                  <a:pt x="778" y="1984"/>
                  <a:pt x="778" y="1984"/>
                </a:cubicBezTo>
                <a:cubicBezTo>
                  <a:pt x="777" y="1983"/>
                  <a:pt x="775" y="1982"/>
                  <a:pt x="774" y="1981"/>
                </a:cubicBezTo>
                <a:lnTo>
                  <a:pt x="779" y="1974"/>
                </a:lnTo>
                <a:close/>
                <a:moveTo>
                  <a:pt x="786" y="1979"/>
                </a:moveTo>
                <a:cubicBezTo>
                  <a:pt x="788" y="1980"/>
                  <a:pt x="789" y="1981"/>
                  <a:pt x="791" y="1982"/>
                </a:cubicBezTo>
                <a:cubicBezTo>
                  <a:pt x="786" y="1990"/>
                  <a:pt x="786" y="1990"/>
                  <a:pt x="786" y="1990"/>
                </a:cubicBezTo>
                <a:cubicBezTo>
                  <a:pt x="785" y="1989"/>
                  <a:pt x="783" y="1988"/>
                  <a:pt x="782" y="1987"/>
                </a:cubicBezTo>
                <a:lnTo>
                  <a:pt x="786" y="1979"/>
                </a:lnTo>
                <a:close/>
                <a:moveTo>
                  <a:pt x="795" y="1985"/>
                </a:moveTo>
                <a:cubicBezTo>
                  <a:pt x="796" y="1986"/>
                  <a:pt x="798" y="1987"/>
                  <a:pt x="799" y="1988"/>
                </a:cubicBezTo>
                <a:cubicBezTo>
                  <a:pt x="795" y="1996"/>
                  <a:pt x="795" y="1996"/>
                  <a:pt x="795" y="1996"/>
                </a:cubicBezTo>
                <a:cubicBezTo>
                  <a:pt x="793" y="1995"/>
                  <a:pt x="792" y="1994"/>
                  <a:pt x="790" y="1993"/>
                </a:cubicBezTo>
                <a:lnTo>
                  <a:pt x="795" y="1985"/>
                </a:lnTo>
                <a:close/>
                <a:moveTo>
                  <a:pt x="821" y="2009"/>
                </a:moveTo>
                <a:cubicBezTo>
                  <a:pt x="819" y="2008"/>
                  <a:pt x="817" y="2008"/>
                  <a:pt x="815" y="2007"/>
                </a:cubicBezTo>
                <a:cubicBezTo>
                  <a:pt x="820" y="1998"/>
                  <a:pt x="820" y="1998"/>
                  <a:pt x="820" y="1998"/>
                </a:cubicBezTo>
                <a:cubicBezTo>
                  <a:pt x="821" y="1999"/>
                  <a:pt x="823" y="2000"/>
                  <a:pt x="825" y="2000"/>
                </a:cubicBezTo>
                <a:lnTo>
                  <a:pt x="821" y="2009"/>
                </a:lnTo>
                <a:close/>
                <a:moveTo>
                  <a:pt x="811" y="2005"/>
                </a:moveTo>
                <a:cubicBezTo>
                  <a:pt x="810" y="2004"/>
                  <a:pt x="808" y="2003"/>
                  <a:pt x="807" y="2003"/>
                </a:cubicBezTo>
                <a:cubicBezTo>
                  <a:pt x="811" y="1994"/>
                  <a:pt x="811" y="1994"/>
                  <a:pt x="811" y="1994"/>
                </a:cubicBezTo>
                <a:cubicBezTo>
                  <a:pt x="813" y="1995"/>
                  <a:pt x="814" y="1996"/>
                  <a:pt x="816" y="1996"/>
                </a:cubicBezTo>
                <a:lnTo>
                  <a:pt x="811" y="2005"/>
                </a:lnTo>
                <a:close/>
                <a:moveTo>
                  <a:pt x="803" y="2000"/>
                </a:moveTo>
                <a:cubicBezTo>
                  <a:pt x="802" y="2000"/>
                  <a:pt x="800" y="1999"/>
                  <a:pt x="799" y="1998"/>
                </a:cubicBezTo>
                <a:cubicBezTo>
                  <a:pt x="799" y="1998"/>
                  <a:pt x="799" y="1998"/>
                  <a:pt x="799" y="1998"/>
                </a:cubicBezTo>
                <a:cubicBezTo>
                  <a:pt x="803" y="1990"/>
                  <a:pt x="803" y="1990"/>
                  <a:pt x="803" y="1990"/>
                </a:cubicBezTo>
                <a:cubicBezTo>
                  <a:pt x="805" y="1991"/>
                  <a:pt x="806" y="1992"/>
                  <a:pt x="807" y="1992"/>
                </a:cubicBezTo>
                <a:lnTo>
                  <a:pt x="803" y="2000"/>
                </a:lnTo>
                <a:close/>
                <a:moveTo>
                  <a:pt x="790" y="1964"/>
                </a:moveTo>
                <a:cubicBezTo>
                  <a:pt x="785" y="1968"/>
                  <a:pt x="785" y="1968"/>
                  <a:pt x="785" y="1968"/>
                </a:cubicBezTo>
                <a:cubicBezTo>
                  <a:pt x="782" y="1965"/>
                  <a:pt x="778" y="1961"/>
                  <a:pt x="773" y="1956"/>
                </a:cubicBezTo>
                <a:cubicBezTo>
                  <a:pt x="778" y="1953"/>
                  <a:pt x="778" y="1953"/>
                  <a:pt x="778" y="1953"/>
                </a:cubicBezTo>
                <a:cubicBezTo>
                  <a:pt x="779" y="1954"/>
                  <a:pt x="780" y="1955"/>
                  <a:pt x="782" y="1955"/>
                </a:cubicBezTo>
                <a:cubicBezTo>
                  <a:pt x="782" y="1955"/>
                  <a:pt x="783" y="1955"/>
                  <a:pt x="783" y="1955"/>
                </a:cubicBezTo>
                <a:cubicBezTo>
                  <a:pt x="790" y="1962"/>
                  <a:pt x="790" y="1962"/>
                  <a:pt x="790" y="1962"/>
                </a:cubicBezTo>
                <a:cubicBezTo>
                  <a:pt x="790" y="1962"/>
                  <a:pt x="790" y="1963"/>
                  <a:pt x="790" y="1963"/>
                </a:cubicBezTo>
                <a:cubicBezTo>
                  <a:pt x="790" y="1964"/>
                  <a:pt x="790" y="1964"/>
                  <a:pt x="790" y="1964"/>
                </a:cubicBezTo>
                <a:close/>
                <a:moveTo>
                  <a:pt x="777" y="1951"/>
                </a:moveTo>
                <a:cubicBezTo>
                  <a:pt x="772" y="1954"/>
                  <a:pt x="772" y="1954"/>
                  <a:pt x="772" y="1954"/>
                </a:cubicBezTo>
                <a:cubicBezTo>
                  <a:pt x="768" y="1951"/>
                  <a:pt x="765" y="1946"/>
                  <a:pt x="760" y="1941"/>
                </a:cubicBezTo>
                <a:cubicBezTo>
                  <a:pt x="766" y="1939"/>
                  <a:pt x="766" y="1939"/>
                  <a:pt x="766" y="1939"/>
                </a:cubicBezTo>
                <a:cubicBezTo>
                  <a:pt x="767" y="1940"/>
                  <a:pt x="768" y="1942"/>
                  <a:pt x="770" y="1942"/>
                </a:cubicBezTo>
                <a:cubicBezTo>
                  <a:pt x="771" y="1942"/>
                  <a:pt x="772" y="1941"/>
                  <a:pt x="773" y="1941"/>
                </a:cubicBezTo>
                <a:cubicBezTo>
                  <a:pt x="778" y="1949"/>
                  <a:pt x="778" y="1949"/>
                  <a:pt x="778" y="1949"/>
                </a:cubicBezTo>
                <a:cubicBezTo>
                  <a:pt x="778" y="1949"/>
                  <a:pt x="777" y="1950"/>
                  <a:pt x="777" y="1951"/>
                </a:cubicBezTo>
                <a:cubicBezTo>
                  <a:pt x="777" y="1951"/>
                  <a:pt x="777" y="1951"/>
                  <a:pt x="777" y="1951"/>
                </a:cubicBezTo>
                <a:close/>
                <a:moveTo>
                  <a:pt x="766" y="1936"/>
                </a:moveTo>
                <a:cubicBezTo>
                  <a:pt x="759" y="1939"/>
                  <a:pt x="759" y="1939"/>
                  <a:pt x="759" y="1939"/>
                </a:cubicBezTo>
                <a:cubicBezTo>
                  <a:pt x="757" y="1937"/>
                  <a:pt x="754" y="1934"/>
                  <a:pt x="752" y="1930"/>
                </a:cubicBezTo>
                <a:cubicBezTo>
                  <a:pt x="756" y="1930"/>
                  <a:pt x="760" y="1928"/>
                  <a:pt x="763" y="1927"/>
                </a:cubicBezTo>
                <a:cubicBezTo>
                  <a:pt x="767" y="1935"/>
                  <a:pt x="767" y="1935"/>
                  <a:pt x="767" y="1935"/>
                </a:cubicBezTo>
                <a:cubicBezTo>
                  <a:pt x="766" y="1936"/>
                  <a:pt x="766" y="1936"/>
                  <a:pt x="766" y="1936"/>
                </a:cubicBezTo>
                <a:close/>
                <a:moveTo>
                  <a:pt x="757" y="1914"/>
                </a:moveTo>
                <a:cubicBezTo>
                  <a:pt x="743" y="1913"/>
                  <a:pt x="743" y="1913"/>
                  <a:pt x="743" y="1913"/>
                </a:cubicBezTo>
                <a:cubicBezTo>
                  <a:pt x="743" y="1911"/>
                  <a:pt x="743" y="1908"/>
                  <a:pt x="742" y="1906"/>
                </a:cubicBezTo>
                <a:cubicBezTo>
                  <a:pt x="766" y="1908"/>
                  <a:pt x="766" y="1908"/>
                  <a:pt x="766" y="1908"/>
                </a:cubicBezTo>
                <a:cubicBezTo>
                  <a:pt x="764" y="1910"/>
                  <a:pt x="761" y="1912"/>
                  <a:pt x="757" y="1914"/>
                </a:cubicBezTo>
                <a:close/>
                <a:moveTo>
                  <a:pt x="742" y="1903"/>
                </a:moveTo>
                <a:cubicBezTo>
                  <a:pt x="742" y="1902"/>
                  <a:pt x="741" y="1900"/>
                  <a:pt x="741" y="1898"/>
                </a:cubicBezTo>
                <a:cubicBezTo>
                  <a:pt x="771" y="1901"/>
                  <a:pt x="771" y="1901"/>
                  <a:pt x="771" y="1901"/>
                </a:cubicBezTo>
                <a:cubicBezTo>
                  <a:pt x="770" y="1902"/>
                  <a:pt x="769" y="1904"/>
                  <a:pt x="768" y="1905"/>
                </a:cubicBezTo>
                <a:lnTo>
                  <a:pt x="742" y="1903"/>
                </a:lnTo>
                <a:close/>
                <a:moveTo>
                  <a:pt x="741" y="1896"/>
                </a:moveTo>
                <a:cubicBezTo>
                  <a:pt x="741" y="1894"/>
                  <a:pt x="741" y="1892"/>
                  <a:pt x="741" y="1890"/>
                </a:cubicBezTo>
                <a:cubicBezTo>
                  <a:pt x="772" y="1892"/>
                  <a:pt x="772" y="1892"/>
                  <a:pt x="772" y="1892"/>
                </a:cubicBezTo>
                <a:cubicBezTo>
                  <a:pt x="772" y="1894"/>
                  <a:pt x="772" y="1896"/>
                  <a:pt x="772" y="1898"/>
                </a:cubicBezTo>
                <a:lnTo>
                  <a:pt x="741" y="1896"/>
                </a:lnTo>
                <a:close/>
                <a:moveTo>
                  <a:pt x="741" y="1887"/>
                </a:moveTo>
                <a:cubicBezTo>
                  <a:pt x="742" y="1885"/>
                  <a:pt x="742" y="1883"/>
                  <a:pt x="743" y="1881"/>
                </a:cubicBezTo>
                <a:cubicBezTo>
                  <a:pt x="772" y="1883"/>
                  <a:pt x="772" y="1883"/>
                  <a:pt x="772" y="1883"/>
                </a:cubicBezTo>
                <a:cubicBezTo>
                  <a:pt x="772" y="1886"/>
                  <a:pt x="772" y="1888"/>
                  <a:pt x="772" y="1890"/>
                </a:cubicBezTo>
                <a:lnTo>
                  <a:pt x="741" y="1887"/>
                </a:lnTo>
                <a:close/>
                <a:moveTo>
                  <a:pt x="744" y="1878"/>
                </a:moveTo>
                <a:cubicBezTo>
                  <a:pt x="745" y="1877"/>
                  <a:pt x="746" y="1875"/>
                  <a:pt x="747" y="1873"/>
                </a:cubicBezTo>
                <a:cubicBezTo>
                  <a:pt x="772" y="1876"/>
                  <a:pt x="772" y="1876"/>
                  <a:pt x="772" y="1876"/>
                </a:cubicBezTo>
                <a:cubicBezTo>
                  <a:pt x="772" y="1877"/>
                  <a:pt x="772" y="1879"/>
                  <a:pt x="772" y="1881"/>
                </a:cubicBezTo>
                <a:lnTo>
                  <a:pt x="744" y="1878"/>
                </a:lnTo>
                <a:close/>
                <a:moveTo>
                  <a:pt x="772" y="1865"/>
                </a:moveTo>
                <a:cubicBezTo>
                  <a:pt x="759" y="1864"/>
                  <a:pt x="759" y="1864"/>
                  <a:pt x="759" y="1864"/>
                </a:cubicBezTo>
                <a:cubicBezTo>
                  <a:pt x="763" y="1862"/>
                  <a:pt x="768" y="1860"/>
                  <a:pt x="772" y="1858"/>
                </a:cubicBezTo>
                <a:cubicBezTo>
                  <a:pt x="772" y="1860"/>
                  <a:pt x="772" y="1863"/>
                  <a:pt x="772" y="1865"/>
                </a:cubicBezTo>
                <a:close/>
                <a:moveTo>
                  <a:pt x="772" y="1868"/>
                </a:moveTo>
                <a:cubicBezTo>
                  <a:pt x="772" y="1870"/>
                  <a:pt x="772" y="1871"/>
                  <a:pt x="772" y="1873"/>
                </a:cubicBezTo>
                <a:cubicBezTo>
                  <a:pt x="749" y="1871"/>
                  <a:pt x="749" y="1871"/>
                  <a:pt x="749" y="1871"/>
                </a:cubicBezTo>
                <a:cubicBezTo>
                  <a:pt x="751" y="1869"/>
                  <a:pt x="753" y="1868"/>
                  <a:pt x="755" y="1867"/>
                </a:cubicBezTo>
                <a:lnTo>
                  <a:pt x="772" y="1868"/>
                </a:lnTo>
                <a:close/>
                <a:moveTo>
                  <a:pt x="754" y="1816"/>
                </a:moveTo>
                <a:cubicBezTo>
                  <a:pt x="754" y="1816"/>
                  <a:pt x="753" y="1816"/>
                  <a:pt x="753" y="1816"/>
                </a:cubicBezTo>
                <a:cubicBezTo>
                  <a:pt x="753" y="1816"/>
                  <a:pt x="753" y="1811"/>
                  <a:pt x="753" y="1810"/>
                </a:cubicBezTo>
                <a:cubicBezTo>
                  <a:pt x="755" y="1810"/>
                  <a:pt x="756" y="1810"/>
                  <a:pt x="757" y="1809"/>
                </a:cubicBezTo>
                <a:cubicBezTo>
                  <a:pt x="756" y="1812"/>
                  <a:pt x="755" y="1814"/>
                  <a:pt x="754" y="1816"/>
                </a:cubicBezTo>
                <a:close/>
                <a:moveTo>
                  <a:pt x="654" y="1915"/>
                </a:moveTo>
                <a:cubicBezTo>
                  <a:pt x="651" y="1919"/>
                  <a:pt x="649" y="1922"/>
                  <a:pt x="647" y="1926"/>
                </a:cubicBezTo>
                <a:cubicBezTo>
                  <a:pt x="646" y="1928"/>
                  <a:pt x="647" y="1930"/>
                  <a:pt x="648" y="1931"/>
                </a:cubicBezTo>
                <a:cubicBezTo>
                  <a:pt x="631" y="1933"/>
                  <a:pt x="631" y="1933"/>
                  <a:pt x="631" y="1933"/>
                </a:cubicBezTo>
                <a:cubicBezTo>
                  <a:pt x="630" y="1932"/>
                  <a:pt x="630" y="1932"/>
                  <a:pt x="630" y="1931"/>
                </a:cubicBezTo>
                <a:cubicBezTo>
                  <a:pt x="630" y="1912"/>
                  <a:pt x="630" y="1912"/>
                  <a:pt x="630" y="1912"/>
                </a:cubicBezTo>
                <a:cubicBezTo>
                  <a:pt x="632" y="1912"/>
                  <a:pt x="634" y="1912"/>
                  <a:pt x="636" y="1912"/>
                </a:cubicBezTo>
                <a:cubicBezTo>
                  <a:pt x="643" y="1913"/>
                  <a:pt x="648" y="1915"/>
                  <a:pt x="654" y="1915"/>
                </a:cubicBezTo>
                <a:close/>
                <a:moveTo>
                  <a:pt x="630" y="1896"/>
                </a:moveTo>
                <a:cubicBezTo>
                  <a:pt x="630" y="1897"/>
                  <a:pt x="629" y="1900"/>
                  <a:pt x="629" y="1900"/>
                </a:cubicBezTo>
                <a:cubicBezTo>
                  <a:pt x="626" y="1900"/>
                  <a:pt x="623" y="1901"/>
                  <a:pt x="620" y="1902"/>
                </a:cubicBezTo>
                <a:cubicBezTo>
                  <a:pt x="621" y="1900"/>
                  <a:pt x="622" y="1898"/>
                  <a:pt x="623" y="1896"/>
                </a:cubicBezTo>
                <a:cubicBezTo>
                  <a:pt x="624" y="1896"/>
                  <a:pt x="629" y="1896"/>
                  <a:pt x="630" y="1896"/>
                </a:cubicBezTo>
                <a:close/>
                <a:moveTo>
                  <a:pt x="618" y="1882"/>
                </a:moveTo>
                <a:cubicBezTo>
                  <a:pt x="617" y="1884"/>
                  <a:pt x="615" y="1887"/>
                  <a:pt x="614" y="1890"/>
                </a:cubicBezTo>
                <a:cubicBezTo>
                  <a:pt x="614" y="1889"/>
                  <a:pt x="613" y="1888"/>
                  <a:pt x="612" y="1888"/>
                </a:cubicBezTo>
                <a:cubicBezTo>
                  <a:pt x="610" y="1888"/>
                  <a:pt x="608" y="1888"/>
                  <a:pt x="606" y="1889"/>
                </a:cubicBezTo>
                <a:cubicBezTo>
                  <a:pt x="605" y="1888"/>
                  <a:pt x="605" y="1886"/>
                  <a:pt x="605" y="1885"/>
                </a:cubicBezTo>
                <a:cubicBezTo>
                  <a:pt x="605" y="1885"/>
                  <a:pt x="609" y="1884"/>
                  <a:pt x="611" y="1883"/>
                </a:cubicBezTo>
                <a:cubicBezTo>
                  <a:pt x="612" y="1882"/>
                  <a:pt x="611" y="1879"/>
                  <a:pt x="609" y="1879"/>
                </a:cubicBezTo>
                <a:cubicBezTo>
                  <a:pt x="608" y="1878"/>
                  <a:pt x="604" y="1880"/>
                  <a:pt x="604" y="1880"/>
                </a:cubicBezTo>
                <a:cubicBezTo>
                  <a:pt x="603" y="1878"/>
                  <a:pt x="603" y="1876"/>
                  <a:pt x="602" y="1874"/>
                </a:cubicBezTo>
                <a:cubicBezTo>
                  <a:pt x="609" y="1875"/>
                  <a:pt x="615" y="1877"/>
                  <a:pt x="621" y="1879"/>
                </a:cubicBezTo>
                <a:cubicBezTo>
                  <a:pt x="619" y="1880"/>
                  <a:pt x="618" y="1881"/>
                  <a:pt x="618" y="1882"/>
                </a:cubicBezTo>
                <a:close/>
                <a:moveTo>
                  <a:pt x="604" y="1945"/>
                </a:moveTo>
                <a:cubicBezTo>
                  <a:pt x="604" y="1945"/>
                  <a:pt x="607" y="1946"/>
                  <a:pt x="609" y="1947"/>
                </a:cubicBezTo>
                <a:cubicBezTo>
                  <a:pt x="613" y="1948"/>
                  <a:pt x="615" y="1941"/>
                  <a:pt x="611" y="1940"/>
                </a:cubicBezTo>
                <a:cubicBezTo>
                  <a:pt x="609" y="1939"/>
                  <a:pt x="607" y="1939"/>
                  <a:pt x="605" y="1938"/>
                </a:cubicBezTo>
                <a:cubicBezTo>
                  <a:pt x="605" y="1937"/>
                  <a:pt x="606" y="1936"/>
                  <a:pt x="606" y="1935"/>
                </a:cubicBezTo>
                <a:cubicBezTo>
                  <a:pt x="608" y="1936"/>
                  <a:pt x="610" y="1936"/>
                  <a:pt x="611" y="1936"/>
                </a:cubicBezTo>
                <a:cubicBezTo>
                  <a:pt x="612" y="1936"/>
                  <a:pt x="613" y="1936"/>
                  <a:pt x="614" y="1935"/>
                </a:cubicBezTo>
                <a:cubicBezTo>
                  <a:pt x="623" y="1936"/>
                  <a:pt x="623" y="1936"/>
                  <a:pt x="623" y="1936"/>
                </a:cubicBezTo>
                <a:cubicBezTo>
                  <a:pt x="623" y="1938"/>
                  <a:pt x="624" y="1939"/>
                  <a:pt x="626" y="1939"/>
                </a:cubicBezTo>
                <a:cubicBezTo>
                  <a:pt x="623" y="1952"/>
                  <a:pt x="623" y="1952"/>
                  <a:pt x="623" y="1952"/>
                </a:cubicBezTo>
                <a:cubicBezTo>
                  <a:pt x="621" y="1952"/>
                  <a:pt x="620" y="1954"/>
                  <a:pt x="619" y="1955"/>
                </a:cubicBezTo>
                <a:cubicBezTo>
                  <a:pt x="610" y="1954"/>
                  <a:pt x="610" y="1954"/>
                  <a:pt x="610" y="1954"/>
                </a:cubicBezTo>
                <a:cubicBezTo>
                  <a:pt x="610" y="1952"/>
                  <a:pt x="609" y="1951"/>
                  <a:pt x="608" y="1951"/>
                </a:cubicBezTo>
                <a:cubicBezTo>
                  <a:pt x="606" y="1950"/>
                  <a:pt x="605" y="1949"/>
                  <a:pt x="603" y="1949"/>
                </a:cubicBezTo>
                <a:cubicBezTo>
                  <a:pt x="603" y="1948"/>
                  <a:pt x="603" y="1946"/>
                  <a:pt x="604" y="1945"/>
                </a:cubicBezTo>
                <a:close/>
                <a:moveTo>
                  <a:pt x="624" y="1961"/>
                </a:moveTo>
                <a:cubicBezTo>
                  <a:pt x="639" y="2005"/>
                  <a:pt x="639" y="2005"/>
                  <a:pt x="639" y="2005"/>
                </a:cubicBezTo>
                <a:cubicBezTo>
                  <a:pt x="638" y="2005"/>
                  <a:pt x="638" y="2005"/>
                  <a:pt x="638" y="2005"/>
                </a:cubicBezTo>
                <a:cubicBezTo>
                  <a:pt x="619" y="1987"/>
                  <a:pt x="619" y="1987"/>
                  <a:pt x="619" y="1987"/>
                </a:cubicBezTo>
                <a:cubicBezTo>
                  <a:pt x="620" y="1986"/>
                  <a:pt x="620" y="1986"/>
                  <a:pt x="620" y="1985"/>
                </a:cubicBezTo>
                <a:cubicBezTo>
                  <a:pt x="620" y="1984"/>
                  <a:pt x="620" y="1983"/>
                  <a:pt x="619" y="1982"/>
                </a:cubicBezTo>
                <a:lnTo>
                  <a:pt x="624" y="1961"/>
                </a:lnTo>
                <a:close/>
                <a:moveTo>
                  <a:pt x="637" y="2006"/>
                </a:moveTo>
                <a:cubicBezTo>
                  <a:pt x="637" y="2006"/>
                  <a:pt x="637" y="2006"/>
                  <a:pt x="637" y="2006"/>
                </a:cubicBezTo>
                <a:cubicBezTo>
                  <a:pt x="613" y="2008"/>
                  <a:pt x="613" y="2008"/>
                  <a:pt x="613" y="2008"/>
                </a:cubicBezTo>
                <a:cubicBezTo>
                  <a:pt x="613" y="2008"/>
                  <a:pt x="613" y="2008"/>
                  <a:pt x="613" y="2008"/>
                </a:cubicBezTo>
                <a:cubicBezTo>
                  <a:pt x="613" y="2007"/>
                  <a:pt x="612" y="2005"/>
                  <a:pt x="611" y="2004"/>
                </a:cubicBezTo>
                <a:cubicBezTo>
                  <a:pt x="617" y="1989"/>
                  <a:pt x="617" y="1989"/>
                  <a:pt x="617" y="1989"/>
                </a:cubicBezTo>
                <a:cubicBezTo>
                  <a:pt x="617" y="1989"/>
                  <a:pt x="618" y="1989"/>
                  <a:pt x="618" y="1988"/>
                </a:cubicBezTo>
                <a:lnTo>
                  <a:pt x="637" y="2006"/>
                </a:lnTo>
                <a:close/>
                <a:moveTo>
                  <a:pt x="685" y="2027"/>
                </a:moveTo>
                <a:cubicBezTo>
                  <a:pt x="645" y="2010"/>
                  <a:pt x="645" y="2010"/>
                  <a:pt x="645" y="2010"/>
                </a:cubicBezTo>
                <a:cubicBezTo>
                  <a:pt x="645" y="2010"/>
                  <a:pt x="645" y="2009"/>
                  <a:pt x="645" y="2009"/>
                </a:cubicBezTo>
                <a:cubicBezTo>
                  <a:pt x="645" y="2007"/>
                  <a:pt x="644" y="2006"/>
                  <a:pt x="644" y="2006"/>
                </a:cubicBezTo>
                <a:cubicBezTo>
                  <a:pt x="668" y="1977"/>
                  <a:pt x="668" y="1977"/>
                  <a:pt x="668" y="1977"/>
                </a:cubicBezTo>
                <a:cubicBezTo>
                  <a:pt x="669" y="1977"/>
                  <a:pt x="669" y="1977"/>
                  <a:pt x="670" y="1977"/>
                </a:cubicBezTo>
                <a:cubicBezTo>
                  <a:pt x="671" y="1977"/>
                  <a:pt x="672" y="1976"/>
                  <a:pt x="673" y="1975"/>
                </a:cubicBezTo>
                <a:cubicBezTo>
                  <a:pt x="708" y="1994"/>
                  <a:pt x="708" y="1994"/>
                  <a:pt x="708" y="1994"/>
                </a:cubicBezTo>
                <a:cubicBezTo>
                  <a:pt x="708" y="1994"/>
                  <a:pt x="708" y="1994"/>
                  <a:pt x="708" y="1995"/>
                </a:cubicBezTo>
                <a:cubicBezTo>
                  <a:pt x="708" y="1996"/>
                  <a:pt x="708" y="1997"/>
                  <a:pt x="709" y="1997"/>
                </a:cubicBezTo>
                <a:cubicBezTo>
                  <a:pt x="689" y="2026"/>
                  <a:pt x="689" y="2026"/>
                  <a:pt x="689" y="2026"/>
                </a:cubicBezTo>
                <a:cubicBezTo>
                  <a:pt x="689" y="2025"/>
                  <a:pt x="689" y="2025"/>
                  <a:pt x="688" y="2025"/>
                </a:cubicBezTo>
                <a:cubicBezTo>
                  <a:pt x="687" y="2025"/>
                  <a:pt x="686" y="2026"/>
                  <a:pt x="685" y="2027"/>
                </a:cubicBezTo>
                <a:close/>
                <a:moveTo>
                  <a:pt x="709" y="1992"/>
                </a:moveTo>
                <a:cubicBezTo>
                  <a:pt x="674" y="1973"/>
                  <a:pt x="674" y="1973"/>
                  <a:pt x="674" y="1973"/>
                </a:cubicBezTo>
                <a:cubicBezTo>
                  <a:pt x="674" y="1973"/>
                  <a:pt x="674" y="1973"/>
                  <a:pt x="674" y="1973"/>
                </a:cubicBezTo>
                <a:cubicBezTo>
                  <a:pt x="674" y="1972"/>
                  <a:pt x="674" y="1972"/>
                  <a:pt x="674" y="1972"/>
                </a:cubicBezTo>
                <a:cubicBezTo>
                  <a:pt x="722" y="1963"/>
                  <a:pt x="722" y="1963"/>
                  <a:pt x="722" y="1963"/>
                </a:cubicBezTo>
                <a:cubicBezTo>
                  <a:pt x="723" y="1964"/>
                  <a:pt x="724" y="1965"/>
                  <a:pt x="726" y="1965"/>
                </a:cubicBezTo>
                <a:cubicBezTo>
                  <a:pt x="726" y="1965"/>
                  <a:pt x="726" y="1965"/>
                  <a:pt x="726" y="1965"/>
                </a:cubicBezTo>
                <a:cubicBezTo>
                  <a:pt x="730" y="1971"/>
                  <a:pt x="730" y="1971"/>
                  <a:pt x="730" y="1971"/>
                </a:cubicBezTo>
                <a:cubicBezTo>
                  <a:pt x="730" y="1972"/>
                  <a:pt x="729" y="1973"/>
                  <a:pt x="729" y="1974"/>
                </a:cubicBezTo>
                <a:cubicBezTo>
                  <a:pt x="729" y="1974"/>
                  <a:pt x="729" y="1974"/>
                  <a:pt x="730" y="1975"/>
                </a:cubicBezTo>
                <a:cubicBezTo>
                  <a:pt x="715" y="1992"/>
                  <a:pt x="715" y="1992"/>
                  <a:pt x="715" y="1992"/>
                </a:cubicBezTo>
                <a:cubicBezTo>
                  <a:pt x="714" y="1991"/>
                  <a:pt x="713" y="1990"/>
                  <a:pt x="712" y="1990"/>
                </a:cubicBezTo>
                <a:cubicBezTo>
                  <a:pt x="711" y="1990"/>
                  <a:pt x="709" y="1991"/>
                  <a:pt x="709" y="1992"/>
                </a:cubicBezTo>
                <a:close/>
                <a:moveTo>
                  <a:pt x="731" y="1977"/>
                </a:moveTo>
                <a:cubicBezTo>
                  <a:pt x="731" y="1977"/>
                  <a:pt x="732" y="1978"/>
                  <a:pt x="734" y="1978"/>
                </a:cubicBezTo>
                <a:cubicBezTo>
                  <a:pt x="734" y="1978"/>
                  <a:pt x="735" y="1978"/>
                  <a:pt x="736" y="1977"/>
                </a:cubicBezTo>
                <a:cubicBezTo>
                  <a:pt x="746" y="1987"/>
                  <a:pt x="746" y="1987"/>
                  <a:pt x="746" y="1987"/>
                </a:cubicBezTo>
                <a:cubicBezTo>
                  <a:pt x="746" y="1987"/>
                  <a:pt x="746" y="1987"/>
                  <a:pt x="746" y="1987"/>
                </a:cubicBezTo>
                <a:cubicBezTo>
                  <a:pt x="717" y="1993"/>
                  <a:pt x="717" y="1993"/>
                  <a:pt x="717" y="1993"/>
                </a:cubicBezTo>
                <a:lnTo>
                  <a:pt x="731" y="1977"/>
                </a:lnTo>
                <a:close/>
                <a:moveTo>
                  <a:pt x="746" y="1989"/>
                </a:moveTo>
                <a:cubicBezTo>
                  <a:pt x="746" y="1991"/>
                  <a:pt x="748" y="1993"/>
                  <a:pt x="750" y="1993"/>
                </a:cubicBezTo>
                <a:cubicBezTo>
                  <a:pt x="751" y="1993"/>
                  <a:pt x="751" y="1993"/>
                  <a:pt x="752" y="1993"/>
                </a:cubicBezTo>
                <a:cubicBezTo>
                  <a:pt x="760" y="2000"/>
                  <a:pt x="760" y="2000"/>
                  <a:pt x="760" y="2000"/>
                </a:cubicBezTo>
                <a:cubicBezTo>
                  <a:pt x="760" y="2000"/>
                  <a:pt x="759" y="2001"/>
                  <a:pt x="759" y="2001"/>
                </a:cubicBezTo>
                <a:cubicBezTo>
                  <a:pt x="721" y="1994"/>
                  <a:pt x="721" y="1994"/>
                  <a:pt x="721" y="1994"/>
                </a:cubicBezTo>
                <a:lnTo>
                  <a:pt x="746" y="1989"/>
                </a:lnTo>
                <a:close/>
                <a:moveTo>
                  <a:pt x="753" y="1991"/>
                </a:moveTo>
                <a:cubicBezTo>
                  <a:pt x="754" y="1991"/>
                  <a:pt x="754" y="1990"/>
                  <a:pt x="754" y="1989"/>
                </a:cubicBezTo>
                <a:cubicBezTo>
                  <a:pt x="754" y="1988"/>
                  <a:pt x="754" y="1987"/>
                  <a:pt x="754" y="1987"/>
                </a:cubicBezTo>
                <a:cubicBezTo>
                  <a:pt x="758" y="1981"/>
                  <a:pt x="758" y="1981"/>
                  <a:pt x="758" y="1981"/>
                </a:cubicBezTo>
                <a:cubicBezTo>
                  <a:pt x="763" y="1985"/>
                  <a:pt x="767" y="1989"/>
                  <a:pt x="772" y="1992"/>
                </a:cubicBezTo>
                <a:cubicBezTo>
                  <a:pt x="766" y="2000"/>
                  <a:pt x="766" y="2000"/>
                  <a:pt x="766" y="2000"/>
                </a:cubicBezTo>
                <a:cubicBezTo>
                  <a:pt x="765" y="1999"/>
                  <a:pt x="764" y="1999"/>
                  <a:pt x="763" y="1999"/>
                </a:cubicBezTo>
                <a:cubicBezTo>
                  <a:pt x="763" y="1999"/>
                  <a:pt x="762" y="1999"/>
                  <a:pt x="762" y="1999"/>
                </a:cubicBezTo>
                <a:lnTo>
                  <a:pt x="753" y="1991"/>
                </a:lnTo>
                <a:close/>
                <a:moveTo>
                  <a:pt x="767" y="2001"/>
                </a:moveTo>
                <a:cubicBezTo>
                  <a:pt x="773" y="1994"/>
                  <a:pt x="773" y="1994"/>
                  <a:pt x="773" y="1994"/>
                </a:cubicBezTo>
                <a:cubicBezTo>
                  <a:pt x="777" y="1996"/>
                  <a:pt x="781" y="1999"/>
                  <a:pt x="785" y="2002"/>
                </a:cubicBezTo>
                <a:cubicBezTo>
                  <a:pt x="780" y="2011"/>
                  <a:pt x="780" y="2011"/>
                  <a:pt x="780" y="2011"/>
                </a:cubicBezTo>
                <a:cubicBezTo>
                  <a:pt x="779" y="2010"/>
                  <a:pt x="779" y="2010"/>
                  <a:pt x="778" y="2010"/>
                </a:cubicBezTo>
                <a:cubicBezTo>
                  <a:pt x="777" y="2010"/>
                  <a:pt x="776" y="2011"/>
                  <a:pt x="775" y="2011"/>
                </a:cubicBezTo>
                <a:cubicBezTo>
                  <a:pt x="766" y="2006"/>
                  <a:pt x="766" y="2006"/>
                  <a:pt x="766" y="2006"/>
                </a:cubicBezTo>
                <a:cubicBezTo>
                  <a:pt x="767" y="2005"/>
                  <a:pt x="767" y="2004"/>
                  <a:pt x="767" y="2003"/>
                </a:cubicBezTo>
                <a:cubicBezTo>
                  <a:pt x="767" y="2003"/>
                  <a:pt x="767" y="2002"/>
                  <a:pt x="767" y="2001"/>
                </a:cubicBezTo>
                <a:close/>
                <a:moveTo>
                  <a:pt x="778" y="2019"/>
                </a:moveTo>
                <a:cubicBezTo>
                  <a:pt x="778" y="2019"/>
                  <a:pt x="778" y="2019"/>
                  <a:pt x="778" y="2019"/>
                </a:cubicBezTo>
                <a:cubicBezTo>
                  <a:pt x="784" y="2057"/>
                  <a:pt x="784" y="2057"/>
                  <a:pt x="784" y="2057"/>
                </a:cubicBezTo>
                <a:cubicBezTo>
                  <a:pt x="780" y="2058"/>
                  <a:pt x="776" y="2060"/>
                  <a:pt x="773" y="2062"/>
                </a:cubicBezTo>
                <a:cubicBezTo>
                  <a:pt x="778" y="2019"/>
                  <a:pt x="778" y="2019"/>
                  <a:pt x="778" y="2019"/>
                </a:cubicBezTo>
                <a:cubicBezTo>
                  <a:pt x="778" y="2019"/>
                  <a:pt x="778" y="2019"/>
                  <a:pt x="778" y="2019"/>
                </a:cubicBezTo>
                <a:close/>
                <a:moveTo>
                  <a:pt x="780" y="2018"/>
                </a:moveTo>
                <a:cubicBezTo>
                  <a:pt x="791" y="2023"/>
                  <a:pt x="791" y="2023"/>
                  <a:pt x="791" y="2023"/>
                </a:cubicBezTo>
                <a:cubicBezTo>
                  <a:pt x="790" y="2024"/>
                  <a:pt x="790" y="2024"/>
                  <a:pt x="790" y="2025"/>
                </a:cubicBezTo>
                <a:cubicBezTo>
                  <a:pt x="790" y="2026"/>
                  <a:pt x="791" y="2028"/>
                  <a:pt x="792" y="2028"/>
                </a:cubicBezTo>
                <a:cubicBezTo>
                  <a:pt x="786" y="2056"/>
                  <a:pt x="786" y="2056"/>
                  <a:pt x="786" y="2056"/>
                </a:cubicBezTo>
                <a:cubicBezTo>
                  <a:pt x="786" y="2056"/>
                  <a:pt x="786" y="2056"/>
                  <a:pt x="786" y="2056"/>
                </a:cubicBezTo>
                <a:lnTo>
                  <a:pt x="780" y="2018"/>
                </a:lnTo>
                <a:close/>
                <a:moveTo>
                  <a:pt x="794" y="2029"/>
                </a:moveTo>
                <a:cubicBezTo>
                  <a:pt x="794" y="2029"/>
                  <a:pt x="795" y="2029"/>
                  <a:pt x="795" y="2029"/>
                </a:cubicBezTo>
                <a:cubicBezTo>
                  <a:pt x="795" y="2029"/>
                  <a:pt x="795" y="2029"/>
                  <a:pt x="795" y="2029"/>
                </a:cubicBezTo>
                <a:cubicBezTo>
                  <a:pt x="801" y="2053"/>
                  <a:pt x="801" y="2053"/>
                  <a:pt x="801" y="2053"/>
                </a:cubicBezTo>
                <a:cubicBezTo>
                  <a:pt x="797" y="2053"/>
                  <a:pt x="793" y="2054"/>
                  <a:pt x="789" y="2056"/>
                </a:cubicBezTo>
                <a:lnTo>
                  <a:pt x="794" y="2029"/>
                </a:lnTo>
                <a:close/>
                <a:moveTo>
                  <a:pt x="797" y="2028"/>
                </a:moveTo>
                <a:cubicBezTo>
                  <a:pt x="798" y="2028"/>
                  <a:pt x="798" y="2028"/>
                  <a:pt x="798" y="2027"/>
                </a:cubicBezTo>
                <a:cubicBezTo>
                  <a:pt x="811" y="2030"/>
                  <a:pt x="811" y="2030"/>
                  <a:pt x="811" y="2030"/>
                </a:cubicBezTo>
                <a:cubicBezTo>
                  <a:pt x="811" y="2032"/>
                  <a:pt x="812" y="2033"/>
                  <a:pt x="813" y="2034"/>
                </a:cubicBezTo>
                <a:cubicBezTo>
                  <a:pt x="805" y="2052"/>
                  <a:pt x="805" y="2052"/>
                  <a:pt x="805" y="2052"/>
                </a:cubicBezTo>
                <a:cubicBezTo>
                  <a:pt x="804" y="2052"/>
                  <a:pt x="804" y="2052"/>
                  <a:pt x="804" y="2052"/>
                </a:cubicBezTo>
                <a:cubicBezTo>
                  <a:pt x="803" y="2052"/>
                  <a:pt x="803" y="2052"/>
                  <a:pt x="803" y="2052"/>
                </a:cubicBezTo>
                <a:lnTo>
                  <a:pt x="797" y="2028"/>
                </a:lnTo>
                <a:close/>
                <a:moveTo>
                  <a:pt x="816" y="2034"/>
                </a:moveTo>
                <a:cubicBezTo>
                  <a:pt x="816" y="2034"/>
                  <a:pt x="816" y="2034"/>
                  <a:pt x="816" y="2034"/>
                </a:cubicBezTo>
                <a:cubicBezTo>
                  <a:pt x="820" y="2052"/>
                  <a:pt x="820" y="2052"/>
                  <a:pt x="820" y="2052"/>
                </a:cubicBezTo>
                <a:cubicBezTo>
                  <a:pt x="816" y="2051"/>
                  <a:pt x="811" y="2051"/>
                  <a:pt x="807" y="2052"/>
                </a:cubicBezTo>
                <a:lnTo>
                  <a:pt x="816" y="2034"/>
                </a:lnTo>
                <a:close/>
                <a:moveTo>
                  <a:pt x="833" y="2040"/>
                </a:moveTo>
                <a:cubicBezTo>
                  <a:pt x="833" y="2040"/>
                  <a:pt x="833" y="2040"/>
                  <a:pt x="833" y="2040"/>
                </a:cubicBezTo>
                <a:cubicBezTo>
                  <a:pt x="834" y="2040"/>
                  <a:pt x="834" y="2040"/>
                  <a:pt x="835" y="2040"/>
                </a:cubicBezTo>
                <a:cubicBezTo>
                  <a:pt x="841" y="2055"/>
                  <a:pt x="841" y="2055"/>
                  <a:pt x="841" y="2055"/>
                </a:cubicBezTo>
                <a:cubicBezTo>
                  <a:pt x="837" y="2054"/>
                  <a:pt x="832" y="2053"/>
                  <a:pt x="827" y="2053"/>
                </a:cubicBezTo>
                <a:lnTo>
                  <a:pt x="833" y="2040"/>
                </a:lnTo>
                <a:close/>
                <a:moveTo>
                  <a:pt x="837" y="2039"/>
                </a:moveTo>
                <a:cubicBezTo>
                  <a:pt x="837" y="2038"/>
                  <a:pt x="837" y="2038"/>
                  <a:pt x="837" y="2037"/>
                </a:cubicBezTo>
                <a:cubicBezTo>
                  <a:pt x="851" y="2039"/>
                  <a:pt x="851" y="2039"/>
                  <a:pt x="851" y="2039"/>
                </a:cubicBezTo>
                <a:cubicBezTo>
                  <a:pt x="851" y="2041"/>
                  <a:pt x="852" y="2042"/>
                  <a:pt x="853" y="2043"/>
                </a:cubicBezTo>
                <a:cubicBezTo>
                  <a:pt x="846" y="2057"/>
                  <a:pt x="846" y="2057"/>
                  <a:pt x="846" y="2057"/>
                </a:cubicBezTo>
                <a:cubicBezTo>
                  <a:pt x="845" y="2057"/>
                  <a:pt x="845" y="2056"/>
                  <a:pt x="844" y="2056"/>
                </a:cubicBezTo>
                <a:lnTo>
                  <a:pt x="837" y="2039"/>
                </a:lnTo>
                <a:close/>
                <a:moveTo>
                  <a:pt x="811" y="1972"/>
                </a:moveTo>
                <a:cubicBezTo>
                  <a:pt x="810" y="1972"/>
                  <a:pt x="809" y="1972"/>
                  <a:pt x="808" y="1973"/>
                </a:cubicBezTo>
                <a:cubicBezTo>
                  <a:pt x="798" y="1966"/>
                  <a:pt x="798" y="1966"/>
                  <a:pt x="798" y="1966"/>
                </a:cubicBezTo>
                <a:cubicBezTo>
                  <a:pt x="798" y="1965"/>
                  <a:pt x="799" y="1964"/>
                  <a:pt x="799" y="1963"/>
                </a:cubicBezTo>
                <a:cubicBezTo>
                  <a:pt x="799" y="1963"/>
                  <a:pt x="798" y="1962"/>
                  <a:pt x="798" y="1961"/>
                </a:cubicBezTo>
                <a:cubicBezTo>
                  <a:pt x="843" y="1929"/>
                  <a:pt x="843" y="1929"/>
                  <a:pt x="843" y="1929"/>
                </a:cubicBezTo>
                <a:cubicBezTo>
                  <a:pt x="843" y="1930"/>
                  <a:pt x="844" y="1931"/>
                  <a:pt x="844" y="1932"/>
                </a:cubicBezTo>
                <a:cubicBezTo>
                  <a:pt x="813" y="1972"/>
                  <a:pt x="813" y="1972"/>
                  <a:pt x="813" y="1972"/>
                </a:cubicBezTo>
                <a:cubicBezTo>
                  <a:pt x="812" y="1972"/>
                  <a:pt x="812" y="1972"/>
                  <a:pt x="811" y="1972"/>
                </a:cubicBezTo>
                <a:close/>
                <a:moveTo>
                  <a:pt x="797" y="1960"/>
                </a:moveTo>
                <a:cubicBezTo>
                  <a:pt x="796" y="1959"/>
                  <a:pt x="795" y="1959"/>
                  <a:pt x="794" y="1959"/>
                </a:cubicBezTo>
                <a:cubicBezTo>
                  <a:pt x="793" y="1959"/>
                  <a:pt x="792" y="1959"/>
                  <a:pt x="792" y="1960"/>
                </a:cubicBezTo>
                <a:cubicBezTo>
                  <a:pt x="785" y="1954"/>
                  <a:pt x="785" y="1954"/>
                  <a:pt x="785" y="1954"/>
                </a:cubicBezTo>
                <a:cubicBezTo>
                  <a:pt x="786" y="1953"/>
                  <a:pt x="786" y="1952"/>
                  <a:pt x="786" y="1951"/>
                </a:cubicBezTo>
                <a:cubicBezTo>
                  <a:pt x="786" y="1950"/>
                  <a:pt x="786" y="1950"/>
                  <a:pt x="786" y="1949"/>
                </a:cubicBezTo>
                <a:cubicBezTo>
                  <a:pt x="841" y="1920"/>
                  <a:pt x="841" y="1920"/>
                  <a:pt x="841" y="1920"/>
                </a:cubicBezTo>
                <a:cubicBezTo>
                  <a:pt x="842" y="1922"/>
                  <a:pt x="842" y="1925"/>
                  <a:pt x="843" y="1927"/>
                </a:cubicBezTo>
                <a:lnTo>
                  <a:pt x="797" y="1960"/>
                </a:lnTo>
                <a:close/>
                <a:moveTo>
                  <a:pt x="784" y="1947"/>
                </a:moveTo>
                <a:cubicBezTo>
                  <a:pt x="784" y="1947"/>
                  <a:pt x="783" y="1946"/>
                  <a:pt x="782" y="1946"/>
                </a:cubicBezTo>
                <a:cubicBezTo>
                  <a:pt x="781" y="1946"/>
                  <a:pt x="780" y="1947"/>
                  <a:pt x="779" y="1947"/>
                </a:cubicBezTo>
                <a:cubicBezTo>
                  <a:pt x="774" y="1940"/>
                  <a:pt x="774" y="1940"/>
                  <a:pt x="774" y="1940"/>
                </a:cubicBezTo>
                <a:cubicBezTo>
                  <a:pt x="774" y="1939"/>
                  <a:pt x="775" y="1938"/>
                  <a:pt x="775" y="1937"/>
                </a:cubicBezTo>
                <a:cubicBezTo>
                  <a:pt x="775" y="1937"/>
                  <a:pt x="775" y="1936"/>
                  <a:pt x="774" y="1935"/>
                </a:cubicBezTo>
                <a:cubicBezTo>
                  <a:pt x="840" y="1909"/>
                  <a:pt x="840" y="1909"/>
                  <a:pt x="840" y="1909"/>
                </a:cubicBezTo>
                <a:cubicBezTo>
                  <a:pt x="840" y="1912"/>
                  <a:pt x="840" y="1915"/>
                  <a:pt x="841" y="1918"/>
                </a:cubicBezTo>
                <a:lnTo>
                  <a:pt x="784" y="1947"/>
                </a:lnTo>
                <a:close/>
                <a:moveTo>
                  <a:pt x="772" y="1843"/>
                </a:moveTo>
                <a:cubicBezTo>
                  <a:pt x="769" y="1845"/>
                  <a:pt x="766" y="1847"/>
                  <a:pt x="763" y="1849"/>
                </a:cubicBezTo>
                <a:cubicBezTo>
                  <a:pt x="758" y="1836"/>
                  <a:pt x="763" y="1821"/>
                  <a:pt x="767" y="1811"/>
                </a:cubicBezTo>
                <a:cubicBezTo>
                  <a:pt x="777" y="1811"/>
                  <a:pt x="777" y="1811"/>
                  <a:pt x="777" y="1811"/>
                </a:cubicBezTo>
                <a:cubicBezTo>
                  <a:pt x="777" y="1811"/>
                  <a:pt x="777" y="1812"/>
                  <a:pt x="777" y="1812"/>
                </a:cubicBezTo>
                <a:cubicBezTo>
                  <a:pt x="777" y="1813"/>
                  <a:pt x="778" y="1814"/>
                  <a:pt x="779" y="1815"/>
                </a:cubicBezTo>
                <a:cubicBezTo>
                  <a:pt x="775" y="1841"/>
                  <a:pt x="775" y="1841"/>
                  <a:pt x="775" y="1841"/>
                </a:cubicBezTo>
                <a:cubicBezTo>
                  <a:pt x="774" y="1842"/>
                  <a:pt x="773" y="1842"/>
                  <a:pt x="772" y="1843"/>
                </a:cubicBezTo>
                <a:close/>
                <a:moveTo>
                  <a:pt x="751" y="1817"/>
                </a:moveTo>
                <a:cubicBezTo>
                  <a:pt x="749" y="1817"/>
                  <a:pt x="748" y="1818"/>
                  <a:pt x="746" y="1818"/>
                </a:cubicBezTo>
                <a:cubicBezTo>
                  <a:pt x="746" y="1818"/>
                  <a:pt x="746" y="1818"/>
                  <a:pt x="746" y="1818"/>
                </a:cubicBezTo>
                <a:cubicBezTo>
                  <a:pt x="746" y="1817"/>
                  <a:pt x="745" y="1816"/>
                  <a:pt x="745" y="1814"/>
                </a:cubicBezTo>
                <a:cubicBezTo>
                  <a:pt x="746" y="1813"/>
                  <a:pt x="748" y="1812"/>
                  <a:pt x="750" y="1811"/>
                </a:cubicBezTo>
                <a:cubicBezTo>
                  <a:pt x="750" y="1813"/>
                  <a:pt x="750" y="1817"/>
                  <a:pt x="751" y="1817"/>
                </a:cubicBezTo>
                <a:close/>
                <a:moveTo>
                  <a:pt x="743" y="1820"/>
                </a:moveTo>
                <a:cubicBezTo>
                  <a:pt x="742" y="1820"/>
                  <a:pt x="741" y="1821"/>
                  <a:pt x="740" y="1822"/>
                </a:cubicBezTo>
                <a:cubicBezTo>
                  <a:pt x="740" y="1821"/>
                  <a:pt x="740" y="1820"/>
                  <a:pt x="739" y="1819"/>
                </a:cubicBezTo>
                <a:cubicBezTo>
                  <a:pt x="740" y="1818"/>
                  <a:pt x="741" y="1817"/>
                  <a:pt x="742" y="1816"/>
                </a:cubicBezTo>
                <a:cubicBezTo>
                  <a:pt x="742" y="1818"/>
                  <a:pt x="743" y="1819"/>
                  <a:pt x="743" y="1819"/>
                </a:cubicBezTo>
                <a:cubicBezTo>
                  <a:pt x="743" y="1820"/>
                  <a:pt x="743" y="1820"/>
                  <a:pt x="743" y="1820"/>
                </a:cubicBezTo>
                <a:close/>
                <a:moveTo>
                  <a:pt x="753" y="1821"/>
                </a:moveTo>
                <a:cubicBezTo>
                  <a:pt x="752" y="1823"/>
                  <a:pt x="751" y="1825"/>
                  <a:pt x="751" y="1828"/>
                </a:cubicBezTo>
                <a:cubicBezTo>
                  <a:pt x="742" y="1827"/>
                  <a:pt x="733" y="1835"/>
                  <a:pt x="728" y="1842"/>
                </a:cubicBezTo>
                <a:cubicBezTo>
                  <a:pt x="727" y="1841"/>
                  <a:pt x="722" y="1837"/>
                  <a:pt x="720" y="1835"/>
                </a:cubicBezTo>
                <a:cubicBezTo>
                  <a:pt x="718" y="1834"/>
                  <a:pt x="716" y="1835"/>
                  <a:pt x="715" y="1837"/>
                </a:cubicBezTo>
                <a:cubicBezTo>
                  <a:pt x="714" y="1839"/>
                  <a:pt x="710" y="1849"/>
                  <a:pt x="708" y="1851"/>
                </a:cubicBezTo>
                <a:cubicBezTo>
                  <a:pt x="704" y="1849"/>
                  <a:pt x="700" y="1847"/>
                  <a:pt x="695" y="1846"/>
                </a:cubicBezTo>
                <a:cubicBezTo>
                  <a:pt x="694" y="1845"/>
                  <a:pt x="693" y="1846"/>
                  <a:pt x="692" y="1848"/>
                </a:cubicBezTo>
                <a:cubicBezTo>
                  <a:pt x="691" y="1852"/>
                  <a:pt x="690" y="1857"/>
                  <a:pt x="689" y="1862"/>
                </a:cubicBezTo>
                <a:cubicBezTo>
                  <a:pt x="686" y="1861"/>
                  <a:pt x="682" y="1860"/>
                  <a:pt x="679" y="1859"/>
                </a:cubicBezTo>
                <a:cubicBezTo>
                  <a:pt x="677" y="1859"/>
                  <a:pt x="676" y="1860"/>
                  <a:pt x="676" y="1861"/>
                </a:cubicBezTo>
                <a:cubicBezTo>
                  <a:pt x="676" y="1866"/>
                  <a:pt x="676" y="1871"/>
                  <a:pt x="676" y="1876"/>
                </a:cubicBezTo>
                <a:cubicBezTo>
                  <a:pt x="671" y="1875"/>
                  <a:pt x="665" y="1874"/>
                  <a:pt x="660" y="1874"/>
                </a:cubicBezTo>
                <a:cubicBezTo>
                  <a:pt x="658" y="1874"/>
                  <a:pt x="657" y="1876"/>
                  <a:pt x="657" y="1877"/>
                </a:cubicBezTo>
                <a:cubicBezTo>
                  <a:pt x="659" y="1884"/>
                  <a:pt x="664" y="1890"/>
                  <a:pt x="657" y="1894"/>
                </a:cubicBezTo>
                <a:cubicBezTo>
                  <a:pt x="652" y="1896"/>
                  <a:pt x="647" y="1898"/>
                  <a:pt x="643" y="1901"/>
                </a:cubicBezTo>
                <a:cubicBezTo>
                  <a:pt x="640" y="1900"/>
                  <a:pt x="636" y="1900"/>
                  <a:pt x="633" y="1900"/>
                </a:cubicBezTo>
                <a:cubicBezTo>
                  <a:pt x="638" y="1889"/>
                  <a:pt x="655" y="1886"/>
                  <a:pt x="655" y="1884"/>
                </a:cubicBezTo>
                <a:cubicBezTo>
                  <a:pt x="655" y="1879"/>
                  <a:pt x="654" y="1875"/>
                  <a:pt x="653" y="1870"/>
                </a:cubicBezTo>
                <a:cubicBezTo>
                  <a:pt x="655" y="1870"/>
                  <a:pt x="663" y="1871"/>
                  <a:pt x="665" y="1870"/>
                </a:cubicBezTo>
                <a:cubicBezTo>
                  <a:pt x="666" y="1871"/>
                  <a:pt x="669" y="1857"/>
                  <a:pt x="670" y="1851"/>
                </a:cubicBezTo>
                <a:cubicBezTo>
                  <a:pt x="673" y="1852"/>
                  <a:pt x="684" y="1857"/>
                  <a:pt x="684" y="1855"/>
                </a:cubicBezTo>
                <a:cubicBezTo>
                  <a:pt x="684" y="1851"/>
                  <a:pt x="690" y="1840"/>
                  <a:pt x="690" y="1838"/>
                </a:cubicBezTo>
                <a:cubicBezTo>
                  <a:pt x="692" y="1839"/>
                  <a:pt x="703" y="1843"/>
                  <a:pt x="704" y="1842"/>
                </a:cubicBezTo>
                <a:cubicBezTo>
                  <a:pt x="707" y="1841"/>
                  <a:pt x="714" y="1828"/>
                  <a:pt x="715" y="1825"/>
                </a:cubicBezTo>
                <a:cubicBezTo>
                  <a:pt x="719" y="1828"/>
                  <a:pt x="723" y="1831"/>
                  <a:pt x="726" y="1836"/>
                </a:cubicBezTo>
                <a:cubicBezTo>
                  <a:pt x="727" y="1837"/>
                  <a:pt x="728" y="1837"/>
                  <a:pt x="729" y="1836"/>
                </a:cubicBezTo>
                <a:cubicBezTo>
                  <a:pt x="737" y="1829"/>
                  <a:pt x="744" y="1824"/>
                  <a:pt x="753" y="1821"/>
                </a:cubicBezTo>
                <a:close/>
                <a:moveTo>
                  <a:pt x="719" y="1811"/>
                </a:moveTo>
                <a:cubicBezTo>
                  <a:pt x="721" y="1813"/>
                  <a:pt x="722" y="1814"/>
                  <a:pt x="724" y="1816"/>
                </a:cubicBezTo>
                <a:cubicBezTo>
                  <a:pt x="724" y="1821"/>
                  <a:pt x="723" y="1823"/>
                  <a:pt x="723" y="1827"/>
                </a:cubicBezTo>
                <a:cubicBezTo>
                  <a:pt x="722" y="1826"/>
                  <a:pt x="722" y="1825"/>
                  <a:pt x="721" y="1824"/>
                </a:cubicBezTo>
                <a:cubicBezTo>
                  <a:pt x="721" y="1824"/>
                  <a:pt x="719" y="1812"/>
                  <a:pt x="719" y="1811"/>
                </a:cubicBezTo>
                <a:close/>
                <a:moveTo>
                  <a:pt x="726" y="1820"/>
                </a:moveTo>
                <a:cubicBezTo>
                  <a:pt x="727" y="1821"/>
                  <a:pt x="728" y="1823"/>
                  <a:pt x="729" y="1823"/>
                </a:cubicBezTo>
                <a:cubicBezTo>
                  <a:pt x="729" y="1824"/>
                  <a:pt x="729" y="1830"/>
                  <a:pt x="730" y="1831"/>
                </a:cubicBezTo>
                <a:cubicBezTo>
                  <a:pt x="729" y="1831"/>
                  <a:pt x="728" y="1832"/>
                  <a:pt x="728" y="1832"/>
                </a:cubicBezTo>
                <a:cubicBezTo>
                  <a:pt x="727" y="1831"/>
                  <a:pt x="727" y="1831"/>
                  <a:pt x="727" y="1830"/>
                </a:cubicBezTo>
                <a:cubicBezTo>
                  <a:pt x="727" y="1830"/>
                  <a:pt x="727" y="1823"/>
                  <a:pt x="726" y="1820"/>
                </a:cubicBezTo>
                <a:close/>
                <a:moveTo>
                  <a:pt x="732" y="1828"/>
                </a:moveTo>
                <a:cubicBezTo>
                  <a:pt x="733" y="1827"/>
                  <a:pt x="732" y="1825"/>
                  <a:pt x="732" y="1824"/>
                </a:cubicBezTo>
                <a:cubicBezTo>
                  <a:pt x="733" y="1824"/>
                  <a:pt x="736" y="1822"/>
                  <a:pt x="736" y="1822"/>
                </a:cubicBezTo>
                <a:cubicBezTo>
                  <a:pt x="736" y="1822"/>
                  <a:pt x="736" y="1824"/>
                  <a:pt x="737" y="1824"/>
                </a:cubicBezTo>
                <a:cubicBezTo>
                  <a:pt x="735" y="1826"/>
                  <a:pt x="734" y="1827"/>
                  <a:pt x="732" y="1828"/>
                </a:cubicBezTo>
                <a:close/>
                <a:moveTo>
                  <a:pt x="729" y="1780"/>
                </a:moveTo>
                <a:cubicBezTo>
                  <a:pt x="727" y="1788"/>
                  <a:pt x="727" y="1799"/>
                  <a:pt x="730" y="1807"/>
                </a:cubicBezTo>
                <a:cubicBezTo>
                  <a:pt x="725" y="1801"/>
                  <a:pt x="720" y="1795"/>
                  <a:pt x="713" y="1791"/>
                </a:cubicBezTo>
                <a:cubicBezTo>
                  <a:pt x="713" y="1790"/>
                  <a:pt x="712" y="1790"/>
                  <a:pt x="712" y="1790"/>
                </a:cubicBezTo>
                <a:cubicBezTo>
                  <a:pt x="712" y="1787"/>
                  <a:pt x="712" y="1783"/>
                  <a:pt x="712" y="1780"/>
                </a:cubicBezTo>
                <a:cubicBezTo>
                  <a:pt x="712" y="1777"/>
                  <a:pt x="712" y="1774"/>
                  <a:pt x="713" y="1771"/>
                </a:cubicBezTo>
                <a:cubicBezTo>
                  <a:pt x="714" y="1771"/>
                  <a:pt x="715" y="1771"/>
                  <a:pt x="717" y="1770"/>
                </a:cubicBezTo>
                <a:cubicBezTo>
                  <a:pt x="727" y="1763"/>
                  <a:pt x="733" y="1765"/>
                  <a:pt x="734" y="1764"/>
                </a:cubicBezTo>
                <a:cubicBezTo>
                  <a:pt x="731" y="1769"/>
                  <a:pt x="729" y="1776"/>
                  <a:pt x="729" y="1780"/>
                </a:cubicBezTo>
                <a:close/>
                <a:moveTo>
                  <a:pt x="718" y="1757"/>
                </a:moveTo>
                <a:cubicBezTo>
                  <a:pt x="718" y="1757"/>
                  <a:pt x="717" y="1756"/>
                  <a:pt x="717" y="1756"/>
                </a:cubicBezTo>
                <a:cubicBezTo>
                  <a:pt x="717" y="1756"/>
                  <a:pt x="717" y="1756"/>
                  <a:pt x="718" y="1756"/>
                </a:cubicBezTo>
                <a:cubicBezTo>
                  <a:pt x="734" y="1736"/>
                  <a:pt x="734" y="1694"/>
                  <a:pt x="727" y="1672"/>
                </a:cubicBezTo>
                <a:cubicBezTo>
                  <a:pt x="727" y="1671"/>
                  <a:pt x="691" y="1682"/>
                  <a:pt x="677" y="1699"/>
                </a:cubicBezTo>
                <a:cubicBezTo>
                  <a:pt x="677" y="1697"/>
                  <a:pt x="677" y="1695"/>
                  <a:pt x="677" y="1693"/>
                </a:cubicBezTo>
                <a:cubicBezTo>
                  <a:pt x="685" y="1687"/>
                  <a:pt x="691" y="1680"/>
                  <a:pt x="699" y="1675"/>
                </a:cubicBezTo>
                <a:cubicBezTo>
                  <a:pt x="710" y="1668"/>
                  <a:pt x="721" y="1669"/>
                  <a:pt x="732" y="1666"/>
                </a:cubicBezTo>
                <a:cubicBezTo>
                  <a:pt x="732" y="1701"/>
                  <a:pt x="736" y="1739"/>
                  <a:pt x="718" y="1757"/>
                </a:cubicBezTo>
                <a:cubicBezTo>
                  <a:pt x="718" y="1757"/>
                  <a:pt x="718" y="1757"/>
                  <a:pt x="718" y="1757"/>
                </a:cubicBezTo>
                <a:close/>
                <a:moveTo>
                  <a:pt x="692" y="1693"/>
                </a:moveTo>
                <a:cubicBezTo>
                  <a:pt x="677" y="1714"/>
                  <a:pt x="677" y="1714"/>
                  <a:pt x="677" y="1714"/>
                </a:cubicBezTo>
                <a:cubicBezTo>
                  <a:pt x="677" y="1712"/>
                  <a:pt x="677" y="1710"/>
                  <a:pt x="677" y="1708"/>
                </a:cubicBezTo>
                <a:cubicBezTo>
                  <a:pt x="682" y="1703"/>
                  <a:pt x="687" y="1698"/>
                  <a:pt x="692" y="1693"/>
                </a:cubicBezTo>
                <a:close/>
                <a:moveTo>
                  <a:pt x="677" y="1719"/>
                </a:moveTo>
                <a:cubicBezTo>
                  <a:pt x="699" y="1688"/>
                  <a:pt x="699" y="1688"/>
                  <a:pt x="699" y="1688"/>
                </a:cubicBezTo>
                <a:cubicBezTo>
                  <a:pt x="703" y="1686"/>
                  <a:pt x="706" y="1684"/>
                  <a:pt x="710" y="1683"/>
                </a:cubicBezTo>
                <a:cubicBezTo>
                  <a:pt x="676" y="1729"/>
                  <a:pt x="676" y="1729"/>
                  <a:pt x="676" y="1729"/>
                </a:cubicBezTo>
                <a:cubicBezTo>
                  <a:pt x="676" y="1726"/>
                  <a:pt x="677" y="1722"/>
                  <a:pt x="677" y="1719"/>
                </a:cubicBezTo>
                <a:close/>
                <a:moveTo>
                  <a:pt x="714" y="1682"/>
                </a:moveTo>
                <a:cubicBezTo>
                  <a:pt x="717" y="1681"/>
                  <a:pt x="719" y="1680"/>
                  <a:pt x="722" y="1678"/>
                </a:cubicBezTo>
                <a:cubicBezTo>
                  <a:pt x="683" y="1732"/>
                  <a:pt x="683" y="1732"/>
                  <a:pt x="683" y="1732"/>
                </a:cubicBezTo>
                <a:cubicBezTo>
                  <a:pt x="681" y="1734"/>
                  <a:pt x="680" y="1736"/>
                  <a:pt x="678" y="1739"/>
                </a:cubicBezTo>
                <a:cubicBezTo>
                  <a:pt x="675" y="1744"/>
                  <a:pt x="675" y="1744"/>
                  <a:pt x="675" y="1744"/>
                </a:cubicBezTo>
                <a:cubicBezTo>
                  <a:pt x="675" y="1741"/>
                  <a:pt x="675" y="1738"/>
                  <a:pt x="676" y="1735"/>
                </a:cubicBezTo>
                <a:lnTo>
                  <a:pt x="714" y="1682"/>
                </a:lnTo>
                <a:close/>
                <a:moveTo>
                  <a:pt x="677" y="1794"/>
                </a:moveTo>
                <a:cubicBezTo>
                  <a:pt x="673" y="1783"/>
                  <a:pt x="667" y="1767"/>
                  <a:pt x="661" y="1757"/>
                </a:cubicBezTo>
                <a:cubicBezTo>
                  <a:pt x="664" y="1759"/>
                  <a:pt x="668" y="1763"/>
                  <a:pt x="672" y="1765"/>
                </a:cubicBezTo>
                <a:cubicBezTo>
                  <a:pt x="672" y="1766"/>
                  <a:pt x="677" y="1786"/>
                  <a:pt x="677" y="1794"/>
                </a:cubicBezTo>
                <a:close/>
                <a:moveTo>
                  <a:pt x="668" y="1615"/>
                </a:moveTo>
                <a:cubicBezTo>
                  <a:pt x="670" y="1617"/>
                  <a:pt x="672" y="1621"/>
                  <a:pt x="673" y="1624"/>
                </a:cubicBezTo>
                <a:cubicBezTo>
                  <a:pt x="673" y="1655"/>
                  <a:pt x="673" y="1655"/>
                  <a:pt x="673" y="1655"/>
                </a:cubicBezTo>
                <a:cubicBezTo>
                  <a:pt x="672" y="1658"/>
                  <a:pt x="670" y="1660"/>
                  <a:pt x="669" y="1663"/>
                </a:cubicBezTo>
                <a:lnTo>
                  <a:pt x="668" y="1615"/>
                </a:lnTo>
                <a:close/>
                <a:moveTo>
                  <a:pt x="629" y="1634"/>
                </a:moveTo>
                <a:cubicBezTo>
                  <a:pt x="628" y="1634"/>
                  <a:pt x="627" y="1633"/>
                  <a:pt x="626" y="1633"/>
                </a:cubicBezTo>
                <a:cubicBezTo>
                  <a:pt x="625" y="1617"/>
                  <a:pt x="625" y="1617"/>
                  <a:pt x="625" y="1617"/>
                </a:cubicBezTo>
                <a:cubicBezTo>
                  <a:pt x="626" y="1615"/>
                  <a:pt x="627" y="1612"/>
                  <a:pt x="628" y="1610"/>
                </a:cubicBezTo>
                <a:lnTo>
                  <a:pt x="629" y="1634"/>
                </a:lnTo>
                <a:close/>
                <a:moveTo>
                  <a:pt x="623" y="1631"/>
                </a:moveTo>
                <a:cubicBezTo>
                  <a:pt x="623" y="1631"/>
                  <a:pt x="623" y="1631"/>
                  <a:pt x="622" y="1631"/>
                </a:cubicBezTo>
                <a:cubicBezTo>
                  <a:pt x="622" y="1631"/>
                  <a:pt x="621" y="1631"/>
                  <a:pt x="620" y="1630"/>
                </a:cubicBezTo>
                <a:cubicBezTo>
                  <a:pt x="621" y="1629"/>
                  <a:pt x="622" y="1627"/>
                  <a:pt x="623" y="1625"/>
                </a:cubicBezTo>
                <a:lnTo>
                  <a:pt x="623" y="1631"/>
                </a:lnTo>
                <a:close/>
                <a:moveTo>
                  <a:pt x="604" y="1644"/>
                </a:moveTo>
                <a:cubicBezTo>
                  <a:pt x="601" y="1652"/>
                  <a:pt x="601" y="1652"/>
                  <a:pt x="601" y="1652"/>
                </a:cubicBezTo>
                <a:cubicBezTo>
                  <a:pt x="601" y="1652"/>
                  <a:pt x="601" y="1652"/>
                  <a:pt x="600" y="1652"/>
                </a:cubicBezTo>
                <a:cubicBezTo>
                  <a:pt x="598" y="1652"/>
                  <a:pt x="597" y="1652"/>
                  <a:pt x="596" y="1653"/>
                </a:cubicBezTo>
                <a:cubicBezTo>
                  <a:pt x="590" y="1651"/>
                  <a:pt x="590" y="1651"/>
                  <a:pt x="590" y="1651"/>
                </a:cubicBezTo>
                <a:cubicBezTo>
                  <a:pt x="590" y="1651"/>
                  <a:pt x="590" y="1650"/>
                  <a:pt x="590" y="1650"/>
                </a:cubicBezTo>
                <a:cubicBezTo>
                  <a:pt x="590" y="1647"/>
                  <a:pt x="588" y="1644"/>
                  <a:pt x="585" y="1643"/>
                </a:cubicBezTo>
                <a:cubicBezTo>
                  <a:pt x="586" y="1634"/>
                  <a:pt x="586" y="1634"/>
                  <a:pt x="586" y="1634"/>
                </a:cubicBezTo>
                <a:cubicBezTo>
                  <a:pt x="586" y="1634"/>
                  <a:pt x="587" y="1634"/>
                  <a:pt x="587" y="1633"/>
                </a:cubicBezTo>
                <a:cubicBezTo>
                  <a:pt x="588" y="1632"/>
                  <a:pt x="588" y="1631"/>
                  <a:pt x="588" y="1629"/>
                </a:cubicBezTo>
                <a:cubicBezTo>
                  <a:pt x="589" y="1630"/>
                  <a:pt x="590" y="1630"/>
                  <a:pt x="591" y="1631"/>
                </a:cubicBezTo>
                <a:cubicBezTo>
                  <a:pt x="590" y="1632"/>
                  <a:pt x="590" y="1633"/>
                  <a:pt x="589" y="1635"/>
                </a:cubicBezTo>
                <a:cubicBezTo>
                  <a:pt x="588" y="1638"/>
                  <a:pt x="593" y="1639"/>
                  <a:pt x="594" y="1636"/>
                </a:cubicBezTo>
                <a:cubicBezTo>
                  <a:pt x="595" y="1635"/>
                  <a:pt x="595" y="1634"/>
                  <a:pt x="595" y="1632"/>
                </a:cubicBezTo>
                <a:cubicBezTo>
                  <a:pt x="596" y="1633"/>
                  <a:pt x="596" y="1633"/>
                  <a:pt x="597" y="1633"/>
                </a:cubicBezTo>
                <a:cubicBezTo>
                  <a:pt x="597" y="1634"/>
                  <a:pt x="595" y="1638"/>
                  <a:pt x="596" y="1639"/>
                </a:cubicBezTo>
                <a:cubicBezTo>
                  <a:pt x="598" y="1641"/>
                  <a:pt x="601" y="1641"/>
                  <a:pt x="602" y="1639"/>
                </a:cubicBezTo>
                <a:cubicBezTo>
                  <a:pt x="602" y="1638"/>
                  <a:pt x="603" y="1637"/>
                  <a:pt x="603" y="1636"/>
                </a:cubicBezTo>
                <a:cubicBezTo>
                  <a:pt x="603" y="1636"/>
                  <a:pt x="604" y="1636"/>
                  <a:pt x="605" y="1637"/>
                </a:cubicBezTo>
                <a:cubicBezTo>
                  <a:pt x="604" y="1638"/>
                  <a:pt x="603" y="1639"/>
                  <a:pt x="603" y="1640"/>
                </a:cubicBezTo>
                <a:cubicBezTo>
                  <a:pt x="603" y="1642"/>
                  <a:pt x="603" y="1643"/>
                  <a:pt x="604" y="1644"/>
                </a:cubicBezTo>
                <a:close/>
                <a:moveTo>
                  <a:pt x="597" y="1575"/>
                </a:moveTo>
                <a:cubicBezTo>
                  <a:pt x="594" y="1571"/>
                  <a:pt x="590" y="1567"/>
                  <a:pt x="586" y="1564"/>
                </a:cubicBezTo>
                <a:cubicBezTo>
                  <a:pt x="581" y="1560"/>
                  <a:pt x="566" y="1553"/>
                  <a:pt x="566" y="1554"/>
                </a:cubicBezTo>
                <a:cubicBezTo>
                  <a:pt x="554" y="1569"/>
                  <a:pt x="555" y="1593"/>
                  <a:pt x="562" y="1611"/>
                </a:cubicBezTo>
                <a:cubicBezTo>
                  <a:pt x="561" y="1610"/>
                  <a:pt x="560" y="1610"/>
                  <a:pt x="559" y="1610"/>
                </a:cubicBezTo>
                <a:cubicBezTo>
                  <a:pt x="552" y="1600"/>
                  <a:pt x="551" y="1589"/>
                  <a:pt x="553" y="1577"/>
                </a:cubicBezTo>
                <a:cubicBezTo>
                  <a:pt x="554" y="1575"/>
                  <a:pt x="561" y="1549"/>
                  <a:pt x="562" y="1550"/>
                </a:cubicBezTo>
                <a:cubicBezTo>
                  <a:pt x="575" y="1556"/>
                  <a:pt x="591" y="1558"/>
                  <a:pt x="599" y="1571"/>
                </a:cubicBezTo>
                <a:cubicBezTo>
                  <a:pt x="598" y="1572"/>
                  <a:pt x="597" y="1573"/>
                  <a:pt x="597" y="1575"/>
                </a:cubicBezTo>
                <a:close/>
                <a:moveTo>
                  <a:pt x="554" y="1609"/>
                </a:moveTo>
                <a:cubicBezTo>
                  <a:pt x="552" y="1609"/>
                  <a:pt x="550" y="1608"/>
                  <a:pt x="548" y="1608"/>
                </a:cubicBezTo>
                <a:cubicBezTo>
                  <a:pt x="548" y="1608"/>
                  <a:pt x="551" y="1606"/>
                  <a:pt x="552" y="1605"/>
                </a:cubicBezTo>
                <a:cubicBezTo>
                  <a:pt x="552" y="1605"/>
                  <a:pt x="552" y="1605"/>
                  <a:pt x="552" y="1605"/>
                </a:cubicBezTo>
                <a:cubicBezTo>
                  <a:pt x="553" y="1606"/>
                  <a:pt x="553" y="1608"/>
                  <a:pt x="554" y="1609"/>
                </a:cubicBezTo>
                <a:close/>
                <a:moveTo>
                  <a:pt x="560" y="1758"/>
                </a:moveTo>
                <a:cubicBezTo>
                  <a:pt x="561" y="1759"/>
                  <a:pt x="563" y="1761"/>
                  <a:pt x="564" y="1762"/>
                </a:cubicBezTo>
                <a:cubicBezTo>
                  <a:pt x="539" y="1763"/>
                  <a:pt x="505" y="1792"/>
                  <a:pt x="507" y="1791"/>
                </a:cubicBezTo>
                <a:cubicBezTo>
                  <a:pt x="522" y="1790"/>
                  <a:pt x="534" y="1807"/>
                  <a:pt x="546" y="1813"/>
                </a:cubicBezTo>
                <a:cubicBezTo>
                  <a:pt x="557" y="1818"/>
                  <a:pt x="569" y="1820"/>
                  <a:pt x="580" y="1820"/>
                </a:cubicBezTo>
                <a:cubicBezTo>
                  <a:pt x="580" y="1820"/>
                  <a:pt x="581" y="1821"/>
                  <a:pt x="581" y="1821"/>
                </a:cubicBezTo>
                <a:cubicBezTo>
                  <a:pt x="581" y="1821"/>
                  <a:pt x="580" y="1821"/>
                  <a:pt x="580" y="1821"/>
                </a:cubicBezTo>
                <a:cubicBezTo>
                  <a:pt x="580" y="1821"/>
                  <a:pt x="580" y="1821"/>
                  <a:pt x="580" y="1821"/>
                </a:cubicBezTo>
                <a:cubicBezTo>
                  <a:pt x="564" y="1823"/>
                  <a:pt x="546" y="1823"/>
                  <a:pt x="533" y="1812"/>
                </a:cubicBezTo>
                <a:cubicBezTo>
                  <a:pt x="521" y="1803"/>
                  <a:pt x="507" y="1794"/>
                  <a:pt x="498" y="1792"/>
                </a:cubicBezTo>
                <a:cubicBezTo>
                  <a:pt x="506" y="1786"/>
                  <a:pt x="515" y="1780"/>
                  <a:pt x="522" y="1773"/>
                </a:cubicBezTo>
                <a:cubicBezTo>
                  <a:pt x="532" y="1765"/>
                  <a:pt x="552" y="1760"/>
                  <a:pt x="560" y="1758"/>
                </a:cubicBezTo>
                <a:close/>
                <a:moveTo>
                  <a:pt x="575" y="1824"/>
                </a:moveTo>
                <a:cubicBezTo>
                  <a:pt x="573" y="1826"/>
                  <a:pt x="571" y="1827"/>
                  <a:pt x="568" y="1829"/>
                </a:cubicBezTo>
                <a:cubicBezTo>
                  <a:pt x="568" y="1829"/>
                  <a:pt x="566" y="1827"/>
                  <a:pt x="565" y="1826"/>
                </a:cubicBezTo>
                <a:cubicBezTo>
                  <a:pt x="569" y="1826"/>
                  <a:pt x="572" y="1825"/>
                  <a:pt x="575" y="1824"/>
                </a:cubicBezTo>
                <a:close/>
                <a:moveTo>
                  <a:pt x="608" y="1847"/>
                </a:moveTo>
                <a:cubicBezTo>
                  <a:pt x="612" y="1847"/>
                  <a:pt x="616" y="1847"/>
                  <a:pt x="620" y="1848"/>
                </a:cubicBezTo>
                <a:cubicBezTo>
                  <a:pt x="622" y="1848"/>
                  <a:pt x="625" y="1849"/>
                  <a:pt x="629" y="1849"/>
                </a:cubicBezTo>
                <a:cubicBezTo>
                  <a:pt x="626" y="1856"/>
                  <a:pt x="627" y="1866"/>
                  <a:pt x="629" y="1871"/>
                </a:cubicBezTo>
                <a:cubicBezTo>
                  <a:pt x="629" y="1872"/>
                  <a:pt x="628" y="1872"/>
                  <a:pt x="627" y="1872"/>
                </a:cubicBezTo>
                <a:cubicBezTo>
                  <a:pt x="623" y="1868"/>
                  <a:pt x="615" y="1866"/>
                  <a:pt x="609" y="1866"/>
                </a:cubicBezTo>
                <a:cubicBezTo>
                  <a:pt x="603" y="1865"/>
                  <a:pt x="597" y="1864"/>
                  <a:pt x="591" y="1865"/>
                </a:cubicBezTo>
                <a:cubicBezTo>
                  <a:pt x="595" y="1852"/>
                  <a:pt x="607" y="1849"/>
                  <a:pt x="608" y="1847"/>
                </a:cubicBezTo>
                <a:close/>
                <a:moveTo>
                  <a:pt x="572" y="2052"/>
                </a:moveTo>
                <a:cubicBezTo>
                  <a:pt x="573" y="2053"/>
                  <a:pt x="574" y="2054"/>
                  <a:pt x="576" y="2054"/>
                </a:cubicBezTo>
                <a:cubicBezTo>
                  <a:pt x="580" y="2077"/>
                  <a:pt x="580" y="2077"/>
                  <a:pt x="580" y="2077"/>
                </a:cubicBezTo>
                <a:cubicBezTo>
                  <a:pt x="578" y="2077"/>
                  <a:pt x="577" y="2077"/>
                  <a:pt x="576" y="2078"/>
                </a:cubicBezTo>
                <a:cubicBezTo>
                  <a:pt x="548" y="2068"/>
                  <a:pt x="548" y="2068"/>
                  <a:pt x="548" y="2068"/>
                </a:cubicBezTo>
                <a:cubicBezTo>
                  <a:pt x="548" y="2065"/>
                  <a:pt x="548" y="2063"/>
                  <a:pt x="547" y="2060"/>
                </a:cubicBezTo>
                <a:lnTo>
                  <a:pt x="572" y="2052"/>
                </a:lnTo>
                <a:close/>
                <a:moveTo>
                  <a:pt x="578" y="2054"/>
                </a:moveTo>
                <a:cubicBezTo>
                  <a:pt x="579" y="2053"/>
                  <a:pt x="581" y="2052"/>
                  <a:pt x="581" y="2050"/>
                </a:cubicBezTo>
                <a:cubicBezTo>
                  <a:pt x="581" y="2049"/>
                  <a:pt x="580" y="2049"/>
                  <a:pt x="580" y="2048"/>
                </a:cubicBezTo>
                <a:cubicBezTo>
                  <a:pt x="594" y="2034"/>
                  <a:pt x="594" y="2034"/>
                  <a:pt x="594" y="2034"/>
                </a:cubicBezTo>
                <a:cubicBezTo>
                  <a:pt x="594" y="2035"/>
                  <a:pt x="595" y="2035"/>
                  <a:pt x="596" y="2035"/>
                </a:cubicBezTo>
                <a:cubicBezTo>
                  <a:pt x="597" y="2035"/>
                  <a:pt x="598" y="2034"/>
                  <a:pt x="598" y="2034"/>
                </a:cubicBezTo>
                <a:cubicBezTo>
                  <a:pt x="631" y="2059"/>
                  <a:pt x="631" y="2059"/>
                  <a:pt x="631" y="2059"/>
                </a:cubicBezTo>
                <a:cubicBezTo>
                  <a:pt x="631" y="2059"/>
                  <a:pt x="631" y="2059"/>
                  <a:pt x="631" y="2059"/>
                </a:cubicBezTo>
                <a:cubicBezTo>
                  <a:pt x="631" y="2059"/>
                  <a:pt x="631" y="2059"/>
                  <a:pt x="631" y="2059"/>
                </a:cubicBezTo>
                <a:cubicBezTo>
                  <a:pt x="584" y="2079"/>
                  <a:pt x="584" y="2079"/>
                  <a:pt x="584" y="2079"/>
                </a:cubicBezTo>
                <a:cubicBezTo>
                  <a:pt x="583" y="2078"/>
                  <a:pt x="583" y="2077"/>
                  <a:pt x="582" y="2077"/>
                </a:cubicBezTo>
                <a:lnTo>
                  <a:pt x="578" y="2054"/>
                </a:lnTo>
                <a:close/>
                <a:moveTo>
                  <a:pt x="585" y="2081"/>
                </a:moveTo>
                <a:cubicBezTo>
                  <a:pt x="632" y="2061"/>
                  <a:pt x="632" y="2061"/>
                  <a:pt x="632" y="2061"/>
                </a:cubicBezTo>
                <a:cubicBezTo>
                  <a:pt x="633" y="2062"/>
                  <a:pt x="633" y="2062"/>
                  <a:pt x="634" y="2063"/>
                </a:cubicBezTo>
                <a:cubicBezTo>
                  <a:pt x="621" y="2100"/>
                  <a:pt x="621" y="2100"/>
                  <a:pt x="621" y="2100"/>
                </a:cubicBezTo>
                <a:cubicBezTo>
                  <a:pt x="621" y="2100"/>
                  <a:pt x="621" y="2100"/>
                  <a:pt x="621" y="2100"/>
                </a:cubicBezTo>
                <a:cubicBezTo>
                  <a:pt x="619" y="2100"/>
                  <a:pt x="618" y="2100"/>
                  <a:pt x="617" y="2101"/>
                </a:cubicBezTo>
                <a:cubicBezTo>
                  <a:pt x="585" y="2083"/>
                  <a:pt x="585" y="2083"/>
                  <a:pt x="585" y="2083"/>
                </a:cubicBezTo>
                <a:cubicBezTo>
                  <a:pt x="585" y="2083"/>
                  <a:pt x="585" y="2082"/>
                  <a:pt x="585" y="2082"/>
                </a:cubicBezTo>
                <a:cubicBezTo>
                  <a:pt x="585" y="2081"/>
                  <a:pt x="585" y="2081"/>
                  <a:pt x="585" y="2081"/>
                </a:cubicBezTo>
                <a:close/>
                <a:moveTo>
                  <a:pt x="714" y="1998"/>
                </a:moveTo>
                <a:cubicBezTo>
                  <a:pt x="715" y="1998"/>
                  <a:pt x="716" y="1997"/>
                  <a:pt x="716" y="1996"/>
                </a:cubicBezTo>
                <a:cubicBezTo>
                  <a:pt x="759" y="2003"/>
                  <a:pt x="759" y="2003"/>
                  <a:pt x="759" y="2003"/>
                </a:cubicBezTo>
                <a:cubicBezTo>
                  <a:pt x="759" y="2003"/>
                  <a:pt x="759" y="2003"/>
                  <a:pt x="759" y="2003"/>
                </a:cubicBezTo>
                <a:cubicBezTo>
                  <a:pt x="759" y="2005"/>
                  <a:pt x="759" y="2006"/>
                  <a:pt x="760" y="2007"/>
                </a:cubicBezTo>
                <a:cubicBezTo>
                  <a:pt x="739" y="2066"/>
                  <a:pt x="739" y="2066"/>
                  <a:pt x="739" y="2066"/>
                </a:cubicBezTo>
                <a:cubicBezTo>
                  <a:pt x="739" y="2066"/>
                  <a:pt x="738" y="2065"/>
                  <a:pt x="737" y="2065"/>
                </a:cubicBezTo>
                <a:lnTo>
                  <a:pt x="714" y="1998"/>
                </a:lnTo>
                <a:close/>
                <a:moveTo>
                  <a:pt x="768" y="2108"/>
                </a:moveTo>
                <a:cubicBezTo>
                  <a:pt x="768" y="2105"/>
                  <a:pt x="767" y="2104"/>
                  <a:pt x="765" y="2102"/>
                </a:cubicBezTo>
                <a:cubicBezTo>
                  <a:pt x="768" y="2102"/>
                  <a:pt x="770" y="2101"/>
                  <a:pt x="771" y="2099"/>
                </a:cubicBezTo>
                <a:cubicBezTo>
                  <a:pt x="772" y="2117"/>
                  <a:pt x="772" y="2117"/>
                  <a:pt x="772" y="2117"/>
                </a:cubicBezTo>
                <a:cubicBezTo>
                  <a:pt x="770" y="2116"/>
                  <a:pt x="768" y="2116"/>
                  <a:pt x="766" y="2116"/>
                </a:cubicBezTo>
                <a:cubicBezTo>
                  <a:pt x="768" y="2114"/>
                  <a:pt x="768" y="2111"/>
                  <a:pt x="768" y="2108"/>
                </a:cubicBezTo>
                <a:close/>
                <a:moveTo>
                  <a:pt x="755" y="2096"/>
                </a:moveTo>
                <a:cubicBezTo>
                  <a:pt x="757" y="2089"/>
                  <a:pt x="762" y="2083"/>
                  <a:pt x="767" y="2078"/>
                </a:cubicBezTo>
                <a:cubicBezTo>
                  <a:pt x="771" y="2082"/>
                  <a:pt x="772" y="2087"/>
                  <a:pt x="770" y="2093"/>
                </a:cubicBezTo>
                <a:cubicBezTo>
                  <a:pt x="769" y="2097"/>
                  <a:pt x="762" y="2099"/>
                  <a:pt x="755" y="2096"/>
                </a:cubicBezTo>
                <a:close/>
                <a:moveTo>
                  <a:pt x="753" y="2102"/>
                </a:moveTo>
                <a:cubicBezTo>
                  <a:pt x="757" y="2103"/>
                  <a:pt x="761" y="2104"/>
                  <a:pt x="763" y="2108"/>
                </a:cubicBezTo>
                <a:cubicBezTo>
                  <a:pt x="765" y="2113"/>
                  <a:pt x="759" y="2117"/>
                  <a:pt x="755" y="2119"/>
                </a:cubicBezTo>
                <a:cubicBezTo>
                  <a:pt x="753" y="2114"/>
                  <a:pt x="752" y="2108"/>
                  <a:pt x="753" y="2102"/>
                </a:cubicBezTo>
                <a:close/>
                <a:moveTo>
                  <a:pt x="774" y="2117"/>
                </a:moveTo>
                <a:cubicBezTo>
                  <a:pt x="773" y="2097"/>
                  <a:pt x="773" y="2097"/>
                  <a:pt x="773" y="2097"/>
                </a:cubicBezTo>
                <a:cubicBezTo>
                  <a:pt x="774" y="2096"/>
                  <a:pt x="774" y="2095"/>
                  <a:pt x="775" y="2095"/>
                </a:cubicBezTo>
                <a:cubicBezTo>
                  <a:pt x="776" y="2091"/>
                  <a:pt x="776" y="2086"/>
                  <a:pt x="775" y="2081"/>
                </a:cubicBezTo>
                <a:cubicBezTo>
                  <a:pt x="776" y="2082"/>
                  <a:pt x="777" y="2082"/>
                  <a:pt x="778" y="2083"/>
                </a:cubicBezTo>
                <a:cubicBezTo>
                  <a:pt x="779" y="2121"/>
                  <a:pt x="779" y="2121"/>
                  <a:pt x="779" y="2121"/>
                </a:cubicBezTo>
                <a:cubicBezTo>
                  <a:pt x="778" y="2120"/>
                  <a:pt x="777" y="2119"/>
                  <a:pt x="777" y="2119"/>
                </a:cubicBezTo>
                <a:cubicBezTo>
                  <a:pt x="776" y="2118"/>
                  <a:pt x="775" y="2118"/>
                  <a:pt x="774" y="2117"/>
                </a:cubicBezTo>
                <a:close/>
                <a:moveTo>
                  <a:pt x="778" y="2078"/>
                </a:moveTo>
                <a:cubicBezTo>
                  <a:pt x="776" y="2077"/>
                  <a:pt x="774" y="2075"/>
                  <a:pt x="773" y="2073"/>
                </a:cubicBezTo>
                <a:cubicBezTo>
                  <a:pt x="778" y="2069"/>
                  <a:pt x="784" y="2067"/>
                  <a:pt x="789" y="2065"/>
                </a:cubicBezTo>
                <a:cubicBezTo>
                  <a:pt x="790" y="2069"/>
                  <a:pt x="792" y="2074"/>
                  <a:pt x="788" y="2077"/>
                </a:cubicBezTo>
                <a:cubicBezTo>
                  <a:pt x="786" y="2080"/>
                  <a:pt x="781" y="2079"/>
                  <a:pt x="778" y="2078"/>
                </a:cubicBezTo>
                <a:close/>
                <a:moveTo>
                  <a:pt x="791" y="2128"/>
                </a:moveTo>
                <a:cubicBezTo>
                  <a:pt x="790" y="2128"/>
                  <a:pt x="788" y="2128"/>
                  <a:pt x="787" y="2128"/>
                </a:cubicBezTo>
                <a:cubicBezTo>
                  <a:pt x="786" y="2084"/>
                  <a:pt x="786" y="2084"/>
                  <a:pt x="786" y="2084"/>
                </a:cubicBezTo>
                <a:cubicBezTo>
                  <a:pt x="787" y="2083"/>
                  <a:pt x="787" y="2083"/>
                  <a:pt x="788" y="2083"/>
                </a:cubicBezTo>
                <a:cubicBezTo>
                  <a:pt x="789" y="2083"/>
                  <a:pt x="789" y="2082"/>
                  <a:pt x="790" y="2082"/>
                </a:cubicBezTo>
                <a:lnTo>
                  <a:pt x="791" y="2128"/>
                </a:lnTo>
                <a:close/>
                <a:moveTo>
                  <a:pt x="781" y="2124"/>
                </a:moveTo>
                <a:cubicBezTo>
                  <a:pt x="780" y="2083"/>
                  <a:pt x="780" y="2083"/>
                  <a:pt x="780" y="2083"/>
                </a:cubicBezTo>
                <a:cubicBezTo>
                  <a:pt x="781" y="2084"/>
                  <a:pt x="783" y="2084"/>
                  <a:pt x="784" y="2084"/>
                </a:cubicBezTo>
                <a:cubicBezTo>
                  <a:pt x="785" y="2129"/>
                  <a:pt x="785" y="2129"/>
                  <a:pt x="785" y="2129"/>
                </a:cubicBezTo>
                <a:cubicBezTo>
                  <a:pt x="783" y="2129"/>
                  <a:pt x="782" y="2130"/>
                  <a:pt x="781" y="2131"/>
                </a:cubicBezTo>
                <a:cubicBezTo>
                  <a:pt x="782" y="2128"/>
                  <a:pt x="781" y="2126"/>
                  <a:pt x="781" y="2124"/>
                </a:cubicBezTo>
                <a:close/>
                <a:moveTo>
                  <a:pt x="794" y="2135"/>
                </a:moveTo>
                <a:cubicBezTo>
                  <a:pt x="796" y="2137"/>
                  <a:pt x="796" y="2140"/>
                  <a:pt x="797" y="2143"/>
                </a:cubicBezTo>
                <a:cubicBezTo>
                  <a:pt x="791" y="2142"/>
                  <a:pt x="785" y="2141"/>
                  <a:pt x="780" y="2139"/>
                </a:cubicBezTo>
                <a:cubicBezTo>
                  <a:pt x="783" y="2134"/>
                  <a:pt x="790" y="2129"/>
                  <a:pt x="794" y="2135"/>
                </a:cubicBezTo>
                <a:close/>
                <a:moveTo>
                  <a:pt x="795" y="2129"/>
                </a:moveTo>
                <a:cubicBezTo>
                  <a:pt x="794" y="2128"/>
                  <a:pt x="794" y="2128"/>
                  <a:pt x="793" y="2128"/>
                </a:cubicBezTo>
                <a:cubicBezTo>
                  <a:pt x="792" y="2080"/>
                  <a:pt x="792" y="2080"/>
                  <a:pt x="792" y="2080"/>
                </a:cubicBezTo>
                <a:cubicBezTo>
                  <a:pt x="794" y="2077"/>
                  <a:pt x="795" y="2074"/>
                  <a:pt x="795" y="2071"/>
                </a:cubicBezTo>
                <a:cubicBezTo>
                  <a:pt x="796" y="2071"/>
                  <a:pt x="796" y="2072"/>
                  <a:pt x="796" y="2072"/>
                </a:cubicBezTo>
                <a:cubicBezTo>
                  <a:pt x="798" y="2132"/>
                  <a:pt x="798" y="2132"/>
                  <a:pt x="798" y="2132"/>
                </a:cubicBezTo>
                <a:cubicBezTo>
                  <a:pt x="797" y="2131"/>
                  <a:pt x="796" y="2130"/>
                  <a:pt x="795" y="2129"/>
                </a:cubicBezTo>
                <a:close/>
                <a:moveTo>
                  <a:pt x="796" y="2063"/>
                </a:moveTo>
                <a:cubicBezTo>
                  <a:pt x="803" y="2062"/>
                  <a:pt x="811" y="2061"/>
                  <a:pt x="818" y="2062"/>
                </a:cubicBezTo>
                <a:cubicBezTo>
                  <a:pt x="817" y="2068"/>
                  <a:pt x="812" y="2071"/>
                  <a:pt x="806" y="2071"/>
                </a:cubicBezTo>
                <a:cubicBezTo>
                  <a:pt x="800" y="2071"/>
                  <a:pt x="797" y="2068"/>
                  <a:pt x="796" y="2063"/>
                </a:cubicBezTo>
                <a:close/>
                <a:moveTo>
                  <a:pt x="817" y="2132"/>
                </a:moveTo>
                <a:cubicBezTo>
                  <a:pt x="817" y="2132"/>
                  <a:pt x="816" y="2131"/>
                  <a:pt x="815" y="2131"/>
                </a:cubicBezTo>
                <a:cubicBezTo>
                  <a:pt x="814" y="2131"/>
                  <a:pt x="814" y="2131"/>
                  <a:pt x="813" y="2131"/>
                </a:cubicBezTo>
                <a:cubicBezTo>
                  <a:pt x="812" y="2075"/>
                  <a:pt x="812" y="2075"/>
                  <a:pt x="812" y="2075"/>
                </a:cubicBezTo>
                <a:cubicBezTo>
                  <a:pt x="814" y="2074"/>
                  <a:pt x="815" y="2074"/>
                  <a:pt x="816" y="2073"/>
                </a:cubicBezTo>
                <a:lnTo>
                  <a:pt x="817" y="2132"/>
                </a:lnTo>
                <a:close/>
                <a:moveTo>
                  <a:pt x="811" y="2131"/>
                </a:moveTo>
                <a:cubicBezTo>
                  <a:pt x="810" y="2131"/>
                  <a:pt x="808" y="2131"/>
                  <a:pt x="807" y="2132"/>
                </a:cubicBezTo>
                <a:cubicBezTo>
                  <a:pt x="805" y="2076"/>
                  <a:pt x="805" y="2076"/>
                  <a:pt x="805" y="2076"/>
                </a:cubicBezTo>
                <a:cubicBezTo>
                  <a:pt x="807" y="2076"/>
                  <a:pt x="809" y="2076"/>
                  <a:pt x="810" y="2075"/>
                </a:cubicBezTo>
                <a:lnTo>
                  <a:pt x="811" y="2131"/>
                </a:lnTo>
                <a:close/>
                <a:moveTo>
                  <a:pt x="803" y="2075"/>
                </a:moveTo>
                <a:cubicBezTo>
                  <a:pt x="805" y="2133"/>
                  <a:pt x="805" y="2133"/>
                  <a:pt x="805" y="2133"/>
                </a:cubicBezTo>
                <a:cubicBezTo>
                  <a:pt x="803" y="2134"/>
                  <a:pt x="802" y="2135"/>
                  <a:pt x="801" y="2137"/>
                </a:cubicBezTo>
                <a:cubicBezTo>
                  <a:pt x="800" y="2136"/>
                  <a:pt x="800" y="2135"/>
                  <a:pt x="800" y="2135"/>
                </a:cubicBezTo>
                <a:cubicBezTo>
                  <a:pt x="798" y="2073"/>
                  <a:pt x="798" y="2073"/>
                  <a:pt x="798" y="2073"/>
                </a:cubicBezTo>
                <a:cubicBezTo>
                  <a:pt x="800" y="2074"/>
                  <a:pt x="802" y="2075"/>
                  <a:pt x="803" y="2075"/>
                </a:cubicBezTo>
                <a:close/>
                <a:moveTo>
                  <a:pt x="816" y="2137"/>
                </a:moveTo>
                <a:cubicBezTo>
                  <a:pt x="817" y="2139"/>
                  <a:pt x="817" y="2142"/>
                  <a:pt x="818" y="2145"/>
                </a:cubicBezTo>
                <a:cubicBezTo>
                  <a:pt x="813" y="2145"/>
                  <a:pt x="807" y="2145"/>
                  <a:pt x="802" y="2144"/>
                </a:cubicBezTo>
                <a:cubicBezTo>
                  <a:pt x="802" y="2144"/>
                  <a:pt x="806" y="2131"/>
                  <a:pt x="816" y="2137"/>
                </a:cubicBezTo>
                <a:close/>
                <a:moveTo>
                  <a:pt x="804" y="2165"/>
                </a:moveTo>
                <a:cubicBezTo>
                  <a:pt x="804" y="2195"/>
                  <a:pt x="804" y="2195"/>
                  <a:pt x="804" y="2195"/>
                </a:cubicBezTo>
                <a:cubicBezTo>
                  <a:pt x="802" y="2195"/>
                  <a:pt x="800" y="2195"/>
                  <a:pt x="799" y="2195"/>
                </a:cubicBezTo>
                <a:cubicBezTo>
                  <a:pt x="798" y="2168"/>
                  <a:pt x="798" y="2168"/>
                  <a:pt x="798" y="2168"/>
                </a:cubicBezTo>
                <a:cubicBezTo>
                  <a:pt x="800" y="2168"/>
                  <a:pt x="802" y="2167"/>
                  <a:pt x="803" y="2166"/>
                </a:cubicBezTo>
                <a:cubicBezTo>
                  <a:pt x="803" y="2166"/>
                  <a:pt x="803" y="2165"/>
                  <a:pt x="804" y="2165"/>
                </a:cubicBezTo>
                <a:close/>
                <a:moveTo>
                  <a:pt x="807" y="2196"/>
                </a:moveTo>
                <a:cubicBezTo>
                  <a:pt x="806" y="2164"/>
                  <a:pt x="806" y="2164"/>
                  <a:pt x="806" y="2164"/>
                </a:cubicBezTo>
                <a:cubicBezTo>
                  <a:pt x="808" y="2166"/>
                  <a:pt x="810" y="2167"/>
                  <a:pt x="811" y="2168"/>
                </a:cubicBezTo>
                <a:cubicBezTo>
                  <a:pt x="812" y="2194"/>
                  <a:pt x="812" y="2194"/>
                  <a:pt x="812" y="2194"/>
                </a:cubicBezTo>
                <a:cubicBezTo>
                  <a:pt x="811" y="2196"/>
                  <a:pt x="810" y="2198"/>
                  <a:pt x="810" y="2198"/>
                </a:cubicBezTo>
                <a:cubicBezTo>
                  <a:pt x="809" y="2197"/>
                  <a:pt x="808" y="2196"/>
                  <a:pt x="807" y="2196"/>
                </a:cubicBezTo>
                <a:close/>
                <a:moveTo>
                  <a:pt x="809" y="2160"/>
                </a:moveTo>
                <a:cubicBezTo>
                  <a:pt x="814" y="2160"/>
                  <a:pt x="821" y="2160"/>
                  <a:pt x="822" y="2160"/>
                </a:cubicBezTo>
                <a:cubicBezTo>
                  <a:pt x="821" y="2161"/>
                  <a:pt x="821" y="2163"/>
                  <a:pt x="820" y="2164"/>
                </a:cubicBezTo>
                <a:cubicBezTo>
                  <a:pt x="819" y="2165"/>
                  <a:pt x="817" y="2165"/>
                  <a:pt x="815" y="2165"/>
                </a:cubicBezTo>
                <a:cubicBezTo>
                  <a:pt x="812" y="2164"/>
                  <a:pt x="810" y="2162"/>
                  <a:pt x="809" y="2160"/>
                </a:cubicBezTo>
                <a:close/>
                <a:moveTo>
                  <a:pt x="818" y="2189"/>
                </a:moveTo>
                <a:cubicBezTo>
                  <a:pt x="818" y="2189"/>
                  <a:pt x="817" y="2190"/>
                  <a:pt x="816" y="2190"/>
                </a:cubicBezTo>
                <a:cubicBezTo>
                  <a:pt x="816" y="2190"/>
                  <a:pt x="815" y="2191"/>
                  <a:pt x="815" y="2191"/>
                </a:cubicBezTo>
                <a:cubicBezTo>
                  <a:pt x="814" y="2169"/>
                  <a:pt x="814" y="2169"/>
                  <a:pt x="814" y="2169"/>
                </a:cubicBezTo>
                <a:cubicBezTo>
                  <a:pt x="815" y="2169"/>
                  <a:pt x="817" y="2169"/>
                  <a:pt x="818" y="2169"/>
                </a:cubicBezTo>
                <a:lnTo>
                  <a:pt x="818" y="2189"/>
                </a:lnTo>
                <a:close/>
                <a:moveTo>
                  <a:pt x="814" y="2198"/>
                </a:moveTo>
                <a:cubicBezTo>
                  <a:pt x="814" y="2198"/>
                  <a:pt x="814" y="2197"/>
                  <a:pt x="815" y="2197"/>
                </a:cubicBezTo>
                <a:cubicBezTo>
                  <a:pt x="815" y="2197"/>
                  <a:pt x="815" y="2197"/>
                  <a:pt x="815" y="2197"/>
                </a:cubicBezTo>
                <a:cubicBezTo>
                  <a:pt x="815" y="2197"/>
                  <a:pt x="815" y="2197"/>
                  <a:pt x="815" y="2197"/>
                </a:cubicBezTo>
                <a:cubicBezTo>
                  <a:pt x="815" y="2195"/>
                  <a:pt x="817" y="2194"/>
                  <a:pt x="818" y="2194"/>
                </a:cubicBezTo>
                <a:cubicBezTo>
                  <a:pt x="819" y="2193"/>
                  <a:pt x="821" y="2192"/>
                  <a:pt x="824" y="2192"/>
                </a:cubicBezTo>
                <a:cubicBezTo>
                  <a:pt x="826" y="2192"/>
                  <a:pt x="827" y="2194"/>
                  <a:pt x="828" y="2196"/>
                </a:cubicBezTo>
                <a:cubicBezTo>
                  <a:pt x="823" y="2198"/>
                  <a:pt x="819" y="2200"/>
                  <a:pt x="814" y="2202"/>
                </a:cubicBezTo>
                <a:cubicBezTo>
                  <a:pt x="814" y="2201"/>
                  <a:pt x="814" y="2199"/>
                  <a:pt x="814" y="2198"/>
                </a:cubicBezTo>
                <a:close/>
                <a:moveTo>
                  <a:pt x="827" y="2189"/>
                </a:moveTo>
                <a:cubicBezTo>
                  <a:pt x="827" y="2167"/>
                  <a:pt x="827" y="2167"/>
                  <a:pt x="827" y="2167"/>
                </a:cubicBezTo>
                <a:cubicBezTo>
                  <a:pt x="828" y="2168"/>
                  <a:pt x="829" y="2168"/>
                  <a:pt x="830" y="2169"/>
                </a:cubicBezTo>
                <a:cubicBezTo>
                  <a:pt x="831" y="2186"/>
                  <a:pt x="831" y="2186"/>
                  <a:pt x="831" y="2186"/>
                </a:cubicBezTo>
                <a:cubicBezTo>
                  <a:pt x="829" y="2188"/>
                  <a:pt x="829" y="2190"/>
                  <a:pt x="829" y="2190"/>
                </a:cubicBezTo>
                <a:cubicBezTo>
                  <a:pt x="828" y="2190"/>
                  <a:pt x="828" y="2190"/>
                  <a:pt x="827" y="2189"/>
                </a:cubicBezTo>
                <a:close/>
                <a:moveTo>
                  <a:pt x="824" y="2145"/>
                </a:moveTo>
                <a:cubicBezTo>
                  <a:pt x="824" y="2145"/>
                  <a:pt x="824" y="2145"/>
                  <a:pt x="824" y="2145"/>
                </a:cubicBezTo>
                <a:cubicBezTo>
                  <a:pt x="826" y="2140"/>
                  <a:pt x="829" y="2133"/>
                  <a:pt x="836" y="2136"/>
                </a:cubicBezTo>
                <a:cubicBezTo>
                  <a:pt x="839" y="2138"/>
                  <a:pt x="840" y="2141"/>
                  <a:pt x="841" y="2144"/>
                </a:cubicBezTo>
                <a:cubicBezTo>
                  <a:pt x="836" y="2145"/>
                  <a:pt x="830" y="2145"/>
                  <a:pt x="824" y="2145"/>
                </a:cubicBezTo>
                <a:close/>
                <a:moveTo>
                  <a:pt x="831" y="2077"/>
                </a:moveTo>
                <a:cubicBezTo>
                  <a:pt x="832" y="2077"/>
                  <a:pt x="832" y="2077"/>
                  <a:pt x="832" y="2077"/>
                </a:cubicBezTo>
                <a:cubicBezTo>
                  <a:pt x="833" y="2078"/>
                  <a:pt x="834" y="2078"/>
                  <a:pt x="835" y="2078"/>
                </a:cubicBezTo>
                <a:cubicBezTo>
                  <a:pt x="836" y="2131"/>
                  <a:pt x="836" y="2131"/>
                  <a:pt x="836" y="2131"/>
                </a:cubicBezTo>
                <a:cubicBezTo>
                  <a:pt x="836" y="2131"/>
                  <a:pt x="835" y="2131"/>
                  <a:pt x="834" y="2131"/>
                </a:cubicBezTo>
                <a:cubicBezTo>
                  <a:pt x="834" y="2131"/>
                  <a:pt x="833" y="2131"/>
                  <a:pt x="832" y="2131"/>
                </a:cubicBezTo>
                <a:lnTo>
                  <a:pt x="831" y="2077"/>
                </a:lnTo>
                <a:close/>
                <a:moveTo>
                  <a:pt x="837" y="2078"/>
                </a:moveTo>
                <a:cubicBezTo>
                  <a:pt x="839" y="2078"/>
                  <a:pt x="841" y="2078"/>
                  <a:pt x="843" y="2077"/>
                </a:cubicBezTo>
                <a:cubicBezTo>
                  <a:pt x="844" y="2138"/>
                  <a:pt x="844" y="2138"/>
                  <a:pt x="844" y="2138"/>
                </a:cubicBezTo>
                <a:cubicBezTo>
                  <a:pt x="844" y="2138"/>
                  <a:pt x="844" y="2138"/>
                  <a:pt x="844" y="2138"/>
                </a:cubicBezTo>
                <a:cubicBezTo>
                  <a:pt x="843" y="2136"/>
                  <a:pt x="841" y="2133"/>
                  <a:pt x="838" y="2132"/>
                </a:cubicBezTo>
                <a:lnTo>
                  <a:pt x="837" y="2078"/>
                </a:lnTo>
                <a:close/>
                <a:moveTo>
                  <a:pt x="842" y="2072"/>
                </a:moveTo>
                <a:cubicBezTo>
                  <a:pt x="840" y="2074"/>
                  <a:pt x="837" y="2074"/>
                  <a:pt x="834" y="2074"/>
                </a:cubicBezTo>
                <a:cubicBezTo>
                  <a:pt x="831" y="2073"/>
                  <a:pt x="829" y="2071"/>
                  <a:pt x="827" y="2069"/>
                </a:cubicBezTo>
                <a:cubicBezTo>
                  <a:pt x="826" y="2067"/>
                  <a:pt x="826" y="2065"/>
                  <a:pt x="826" y="2063"/>
                </a:cubicBezTo>
                <a:cubicBezTo>
                  <a:pt x="833" y="2064"/>
                  <a:pt x="839" y="2065"/>
                  <a:pt x="845" y="2066"/>
                </a:cubicBezTo>
                <a:cubicBezTo>
                  <a:pt x="844" y="2068"/>
                  <a:pt x="844" y="2071"/>
                  <a:pt x="842" y="2072"/>
                </a:cubicBezTo>
                <a:close/>
                <a:moveTo>
                  <a:pt x="847" y="2071"/>
                </a:moveTo>
                <a:cubicBezTo>
                  <a:pt x="847" y="2076"/>
                  <a:pt x="849" y="2079"/>
                  <a:pt x="851" y="2081"/>
                </a:cubicBezTo>
                <a:cubicBezTo>
                  <a:pt x="852" y="2131"/>
                  <a:pt x="852" y="2131"/>
                  <a:pt x="852" y="2131"/>
                </a:cubicBezTo>
                <a:cubicBezTo>
                  <a:pt x="850" y="2132"/>
                  <a:pt x="848" y="2133"/>
                  <a:pt x="846" y="2135"/>
                </a:cubicBezTo>
                <a:cubicBezTo>
                  <a:pt x="845" y="2075"/>
                  <a:pt x="845" y="2075"/>
                  <a:pt x="845" y="2075"/>
                </a:cubicBezTo>
                <a:cubicBezTo>
                  <a:pt x="846" y="2074"/>
                  <a:pt x="847" y="2073"/>
                  <a:pt x="847" y="2071"/>
                </a:cubicBezTo>
                <a:close/>
                <a:moveTo>
                  <a:pt x="862" y="2078"/>
                </a:moveTo>
                <a:cubicBezTo>
                  <a:pt x="860" y="2079"/>
                  <a:pt x="857" y="2079"/>
                  <a:pt x="854" y="2077"/>
                </a:cubicBezTo>
                <a:cubicBezTo>
                  <a:pt x="851" y="2075"/>
                  <a:pt x="852" y="2072"/>
                  <a:pt x="852" y="2068"/>
                </a:cubicBezTo>
                <a:cubicBezTo>
                  <a:pt x="852" y="2068"/>
                  <a:pt x="860" y="2070"/>
                  <a:pt x="866" y="2072"/>
                </a:cubicBezTo>
                <a:cubicBezTo>
                  <a:pt x="865" y="2074"/>
                  <a:pt x="865" y="2076"/>
                  <a:pt x="862" y="2078"/>
                </a:cubicBezTo>
                <a:close/>
                <a:moveTo>
                  <a:pt x="867" y="2130"/>
                </a:moveTo>
                <a:cubicBezTo>
                  <a:pt x="866" y="2132"/>
                  <a:pt x="865" y="2133"/>
                  <a:pt x="865" y="2133"/>
                </a:cubicBezTo>
                <a:cubicBezTo>
                  <a:pt x="864" y="2132"/>
                  <a:pt x="862" y="2131"/>
                  <a:pt x="861" y="2131"/>
                </a:cubicBezTo>
                <a:cubicBezTo>
                  <a:pt x="860" y="2083"/>
                  <a:pt x="860" y="2083"/>
                  <a:pt x="860" y="2083"/>
                </a:cubicBezTo>
                <a:cubicBezTo>
                  <a:pt x="862" y="2083"/>
                  <a:pt x="864" y="2082"/>
                  <a:pt x="866" y="2081"/>
                </a:cubicBezTo>
                <a:lnTo>
                  <a:pt x="867" y="2130"/>
                </a:lnTo>
                <a:close/>
                <a:moveTo>
                  <a:pt x="859" y="2130"/>
                </a:moveTo>
                <a:cubicBezTo>
                  <a:pt x="858" y="2130"/>
                  <a:pt x="858" y="2130"/>
                  <a:pt x="857" y="2130"/>
                </a:cubicBezTo>
                <a:cubicBezTo>
                  <a:pt x="856" y="2130"/>
                  <a:pt x="855" y="2130"/>
                  <a:pt x="854" y="2131"/>
                </a:cubicBezTo>
                <a:cubicBezTo>
                  <a:pt x="853" y="2082"/>
                  <a:pt x="853" y="2082"/>
                  <a:pt x="853" y="2082"/>
                </a:cubicBezTo>
                <a:cubicBezTo>
                  <a:pt x="854" y="2082"/>
                  <a:pt x="854" y="2082"/>
                  <a:pt x="854" y="2082"/>
                </a:cubicBezTo>
                <a:cubicBezTo>
                  <a:pt x="855" y="2083"/>
                  <a:pt x="857" y="2083"/>
                  <a:pt x="858" y="2083"/>
                </a:cubicBezTo>
                <a:lnTo>
                  <a:pt x="859" y="2130"/>
                </a:lnTo>
                <a:close/>
                <a:moveTo>
                  <a:pt x="850" y="2173"/>
                </a:moveTo>
                <a:cubicBezTo>
                  <a:pt x="849" y="2173"/>
                  <a:pt x="848" y="2174"/>
                  <a:pt x="847" y="2175"/>
                </a:cubicBezTo>
                <a:cubicBezTo>
                  <a:pt x="847" y="2164"/>
                  <a:pt x="847" y="2164"/>
                  <a:pt x="847" y="2164"/>
                </a:cubicBezTo>
                <a:cubicBezTo>
                  <a:pt x="848" y="2164"/>
                  <a:pt x="849" y="2165"/>
                  <a:pt x="850" y="2165"/>
                </a:cubicBezTo>
                <a:lnTo>
                  <a:pt x="850" y="2173"/>
                </a:lnTo>
                <a:close/>
                <a:moveTo>
                  <a:pt x="847" y="2143"/>
                </a:moveTo>
                <a:cubicBezTo>
                  <a:pt x="847" y="2141"/>
                  <a:pt x="848" y="2139"/>
                  <a:pt x="849" y="2138"/>
                </a:cubicBezTo>
                <a:cubicBezTo>
                  <a:pt x="851" y="2136"/>
                  <a:pt x="854" y="2135"/>
                  <a:pt x="856" y="2135"/>
                </a:cubicBezTo>
                <a:cubicBezTo>
                  <a:pt x="859" y="2134"/>
                  <a:pt x="861" y="2135"/>
                  <a:pt x="863" y="2137"/>
                </a:cubicBezTo>
                <a:cubicBezTo>
                  <a:pt x="864" y="2138"/>
                  <a:pt x="864" y="2139"/>
                  <a:pt x="864" y="2140"/>
                </a:cubicBezTo>
                <a:cubicBezTo>
                  <a:pt x="861" y="2141"/>
                  <a:pt x="849" y="2143"/>
                  <a:pt x="847" y="2143"/>
                </a:cubicBezTo>
                <a:close/>
                <a:moveTo>
                  <a:pt x="866" y="2157"/>
                </a:moveTo>
                <a:cubicBezTo>
                  <a:pt x="867" y="2159"/>
                  <a:pt x="868" y="2160"/>
                  <a:pt x="870" y="2160"/>
                </a:cubicBezTo>
                <a:cubicBezTo>
                  <a:pt x="867" y="2161"/>
                  <a:pt x="865" y="2162"/>
                  <a:pt x="863" y="2164"/>
                </a:cubicBezTo>
                <a:cubicBezTo>
                  <a:pt x="863" y="2162"/>
                  <a:pt x="863" y="2162"/>
                  <a:pt x="863" y="2162"/>
                </a:cubicBezTo>
                <a:cubicBezTo>
                  <a:pt x="864" y="2160"/>
                  <a:pt x="865" y="2159"/>
                  <a:pt x="866" y="2157"/>
                </a:cubicBezTo>
                <a:close/>
                <a:moveTo>
                  <a:pt x="888" y="2147"/>
                </a:moveTo>
                <a:cubicBezTo>
                  <a:pt x="891" y="2146"/>
                  <a:pt x="894" y="2145"/>
                  <a:pt x="897" y="2144"/>
                </a:cubicBezTo>
                <a:cubicBezTo>
                  <a:pt x="894" y="2147"/>
                  <a:pt x="890" y="2150"/>
                  <a:pt x="887" y="2154"/>
                </a:cubicBezTo>
                <a:cubicBezTo>
                  <a:pt x="888" y="2152"/>
                  <a:pt x="888" y="2149"/>
                  <a:pt x="888" y="2147"/>
                </a:cubicBezTo>
                <a:close/>
                <a:moveTo>
                  <a:pt x="910" y="2072"/>
                </a:moveTo>
                <a:cubicBezTo>
                  <a:pt x="899" y="2046"/>
                  <a:pt x="899" y="2046"/>
                  <a:pt x="899" y="2046"/>
                </a:cubicBezTo>
                <a:cubicBezTo>
                  <a:pt x="899" y="2046"/>
                  <a:pt x="900" y="2046"/>
                  <a:pt x="900" y="2045"/>
                </a:cubicBezTo>
                <a:cubicBezTo>
                  <a:pt x="923" y="2062"/>
                  <a:pt x="923" y="2062"/>
                  <a:pt x="923" y="2062"/>
                </a:cubicBezTo>
                <a:cubicBezTo>
                  <a:pt x="924" y="2066"/>
                  <a:pt x="925" y="2070"/>
                  <a:pt x="929" y="2073"/>
                </a:cubicBezTo>
                <a:cubicBezTo>
                  <a:pt x="931" y="2075"/>
                  <a:pt x="933" y="2077"/>
                  <a:pt x="936" y="2078"/>
                </a:cubicBezTo>
                <a:cubicBezTo>
                  <a:pt x="930" y="2077"/>
                  <a:pt x="921" y="2075"/>
                  <a:pt x="910" y="2072"/>
                </a:cubicBezTo>
                <a:close/>
                <a:moveTo>
                  <a:pt x="932" y="2101"/>
                </a:moveTo>
                <a:cubicBezTo>
                  <a:pt x="930" y="2101"/>
                  <a:pt x="929" y="2101"/>
                  <a:pt x="928" y="2101"/>
                </a:cubicBezTo>
                <a:cubicBezTo>
                  <a:pt x="928" y="2089"/>
                  <a:pt x="928" y="2089"/>
                  <a:pt x="928" y="2089"/>
                </a:cubicBezTo>
                <a:cubicBezTo>
                  <a:pt x="928" y="2088"/>
                  <a:pt x="929" y="2087"/>
                  <a:pt x="929" y="2087"/>
                </a:cubicBezTo>
                <a:cubicBezTo>
                  <a:pt x="929" y="2088"/>
                  <a:pt x="930" y="2089"/>
                  <a:pt x="931" y="2091"/>
                </a:cubicBezTo>
                <a:lnTo>
                  <a:pt x="932" y="2101"/>
                </a:lnTo>
                <a:close/>
                <a:moveTo>
                  <a:pt x="918" y="2089"/>
                </a:moveTo>
                <a:cubicBezTo>
                  <a:pt x="916" y="2088"/>
                  <a:pt x="915" y="2087"/>
                  <a:pt x="914" y="2086"/>
                </a:cubicBezTo>
                <a:cubicBezTo>
                  <a:pt x="913" y="2085"/>
                  <a:pt x="912" y="2083"/>
                  <a:pt x="912" y="2082"/>
                </a:cubicBezTo>
                <a:cubicBezTo>
                  <a:pt x="917" y="2083"/>
                  <a:pt x="922" y="2084"/>
                  <a:pt x="925" y="2084"/>
                </a:cubicBezTo>
                <a:cubicBezTo>
                  <a:pt x="924" y="2088"/>
                  <a:pt x="922" y="2090"/>
                  <a:pt x="918" y="2089"/>
                </a:cubicBezTo>
                <a:close/>
                <a:moveTo>
                  <a:pt x="921" y="2111"/>
                </a:moveTo>
                <a:cubicBezTo>
                  <a:pt x="921" y="2111"/>
                  <a:pt x="921" y="2111"/>
                  <a:pt x="921" y="2112"/>
                </a:cubicBezTo>
                <a:cubicBezTo>
                  <a:pt x="920" y="2111"/>
                  <a:pt x="918" y="2110"/>
                  <a:pt x="917" y="2110"/>
                </a:cubicBezTo>
                <a:cubicBezTo>
                  <a:pt x="916" y="2093"/>
                  <a:pt x="916" y="2093"/>
                  <a:pt x="916" y="2093"/>
                </a:cubicBezTo>
                <a:cubicBezTo>
                  <a:pt x="917" y="2093"/>
                  <a:pt x="917" y="2093"/>
                  <a:pt x="917" y="2093"/>
                </a:cubicBezTo>
                <a:cubicBezTo>
                  <a:pt x="919" y="2093"/>
                  <a:pt x="920" y="2093"/>
                  <a:pt x="921" y="2093"/>
                </a:cubicBezTo>
                <a:lnTo>
                  <a:pt x="921" y="2111"/>
                </a:lnTo>
                <a:close/>
                <a:moveTo>
                  <a:pt x="914" y="2092"/>
                </a:moveTo>
                <a:cubicBezTo>
                  <a:pt x="915" y="2110"/>
                  <a:pt x="915" y="2110"/>
                  <a:pt x="915" y="2110"/>
                </a:cubicBezTo>
                <a:cubicBezTo>
                  <a:pt x="913" y="2110"/>
                  <a:pt x="912" y="2111"/>
                  <a:pt x="910" y="2111"/>
                </a:cubicBezTo>
                <a:cubicBezTo>
                  <a:pt x="910" y="2111"/>
                  <a:pt x="910" y="2112"/>
                  <a:pt x="910" y="2112"/>
                </a:cubicBezTo>
                <a:cubicBezTo>
                  <a:pt x="909" y="2087"/>
                  <a:pt x="909" y="2087"/>
                  <a:pt x="909" y="2087"/>
                </a:cubicBezTo>
                <a:cubicBezTo>
                  <a:pt x="910" y="2089"/>
                  <a:pt x="912" y="2090"/>
                  <a:pt x="914" y="2092"/>
                </a:cubicBezTo>
                <a:close/>
                <a:moveTo>
                  <a:pt x="911" y="2116"/>
                </a:moveTo>
                <a:cubicBezTo>
                  <a:pt x="912" y="2115"/>
                  <a:pt x="914" y="2114"/>
                  <a:pt x="916" y="2114"/>
                </a:cubicBezTo>
                <a:cubicBezTo>
                  <a:pt x="918" y="2114"/>
                  <a:pt x="919" y="2116"/>
                  <a:pt x="921" y="2117"/>
                </a:cubicBezTo>
                <a:cubicBezTo>
                  <a:pt x="916" y="2120"/>
                  <a:pt x="911" y="2123"/>
                  <a:pt x="907" y="2125"/>
                </a:cubicBezTo>
                <a:cubicBezTo>
                  <a:pt x="908" y="2122"/>
                  <a:pt x="908" y="2119"/>
                  <a:pt x="911" y="2116"/>
                </a:cubicBezTo>
                <a:close/>
                <a:moveTo>
                  <a:pt x="912" y="2171"/>
                </a:moveTo>
                <a:cubicBezTo>
                  <a:pt x="913" y="2174"/>
                  <a:pt x="913" y="2177"/>
                  <a:pt x="911" y="2179"/>
                </a:cubicBezTo>
                <a:cubicBezTo>
                  <a:pt x="910" y="2180"/>
                  <a:pt x="905" y="2181"/>
                  <a:pt x="904" y="2178"/>
                </a:cubicBezTo>
                <a:cubicBezTo>
                  <a:pt x="906" y="2176"/>
                  <a:pt x="909" y="2174"/>
                  <a:pt x="912" y="2171"/>
                </a:cubicBezTo>
                <a:close/>
                <a:moveTo>
                  <a:pt x="902" y="2155"/>
                </a:moveTo>
                <a:cubicBezTo>
                  <a:pt x="903" y="2154"/>
                  <a:pt x="905" y="2153"/>
                  <a:pt x="906" y="2151"/>
                </a:cubicBezTo>
                <a:cubicBezTo>
                  <a:pt x="910" y="2154"/>
                  <a:pt x="910" y="2154"/>
                  <a:pt x="910" y="2154"/>
                </a:cubicBezTo>
                <a:cubicBezTo>
                  <a:pt x="908" y="2155"/>
                  <a:pt x="907" y="2157"/>
                  <a:pt x="905" y="2158"/>
                </a:cubicBezTo>
                <a:lnTo>
                  <a:pt x="902" y="2155"/>
                </a:lnTo>
                <a:close/>
                <a:moveTo>
                  <a:pt x="910" y="2148"/>
                </a:moveTo>
                <a:cubicBezTo>
                  <a:pt x="911" y="2147"/>
                  <a:pt x="913" y="2145"/>
                  <a:pt x="914" y="2144"/>
                </a:cubicBezTo>
                <a:cubicBezTo>
                  <a:pt x="919" y="2147"/>
                  <a:pt x="919" y="2147"/>
                  <a:pt x="919" y="2147"/>
                </a:cubicBezTo>
                <a:cubicBezTo>
                  <a:pt x="917" y="2149"/>
                  <a:pt x="915" y="2150"/>
                  <a:pt x="914" y="2151"/>
                </a:cubicBezTo>
                <a:lnTo>
                  <a:pt x="910" y="2148"/>
                </a:lnTo>
                <a:close/>
                <a:moveTo>
                  <a:pt x="903" y="2122"/>
                </a:moveTo>
                <a:cubicBezTo>
                  <a:pt x="903" y="2122"/>
                  <a:pt x="903" y="2121"/>
                  <a:pt x="902" y="2121"/>
                </a:cubicBezTo>
                <a:cubicBezTo>
                  <a:pt x="902" y="2090"/>
                  <a:pt x="902" y="2090"/>
                  <a:pt x="902" y="2090"/>
                </a:cubicBezTo>
                <a:cubicBezTo>
                  <a:pt x="904" y="2089"/>
                  <a:pt x="906" y="2088"/>
                  <a:pt x="907" y="2086"/>
                </a:cubicBezTo>
                <a:cubicBezTo>
                  <a:pt x="908" y="2113"/>
                  <a:pt x="908" y="2113"/>
                  <a:pt x="908" y="2113"/>
                </a:cubicBezTo>
                <a:cubicBezTo>
                  <a:pt x="906" y="2115"/>
                  <a:pt x="904" y="2119"/>
                  <a:pt x="903" y="2122"/>
                </a:cubicBezTo>
                <a:close/>
                <a:moveTo>
                  <a:pt x="898" y="2086"/>
                </a:moveTo>
                <a:cubicBezTo>
                  <a:pt x="894" y="2085"/>
                  <a:pt x="894" y="2081"/>
                  <a:pt x="893" y="2078"/>
                </a:cubicBezTo>
                <a:cubicBezTo>
                  <a:pt x="897" y="2079"/>
                  <a:pt x="901" y="2080"/>
                  <a:pt x="905" y="2081"/>
                </a:cubicBezTo>
                <a:cubicBezTo>
                  <a:pt x="904" y="2084"/>
                  <a:pt x="902" y="2087"/>
                  <a:pt x="898" y="2086"/>
                </a:cubicBezTo>
                <a:close/>
                <a:moveTo>
                  <a:pt x="898" y="2090"/>
                </a:moveTo>
                <a:cubicBezTo>
                  <a:pt x="899" y="2090"/>
                  <a:pt x="899" y="2090"/>
                  <a:pt x="900" y="2090"/>
                </a:cubicBezTo>
                <a:cubicBezTo>
                  <a:pt x="900" y="2120"/>
                  <a:pt x="900" y="2120"/>
                  <a:pt x="900" y="2120"/>
                </a:cubicBezTo>
                <a:cubicBezTo>
                  <a:pt x="899" y="2119"/>
                  <a:pt x="897" y="2119"/>
                  <a:pt x="896" y="2119"/>
                </a:cubicBezTo>
                <a:cubicBezTo>
                  <a:pt x="895" y="2089"/>
                  <a:pt x="895" y="2089"/>
                  <a:pt x="895" y="2089"/>
                </a:cubicBezTo>
                <a:cubicBezTo>
                  <a:pt x="896" y="2090"/>
                  <a:pt x="897" y="2090"/>
                  <a:pt x="898" y="2090"/>
                </a:cubicBezTo>
                <a:close/>
                <a:moveTo>
                  <a:pt x="897" y="2123"/>
                </a:moveTo>
                <a:cubicBezTo>
                  <a:pt x="900" y="2122"/>
                  <a:pt x="901" y="2125"/>
                  <a:pt x="903" y="2127"/>
                </a:cubicBezTo>
                <a:cubicBezTo>
                  <a:pt x="899" y="2129"/>
                  <a:pt x="894" y="2131"/>
                  <a:pt x="890" y="2133"/>
                </a:cubicBezTo>
                <a:cubicBezTo>
                  <a:pt x="888" y="2127"/>
                  <a:pt x="893" y="2123"/>
                  <a:pt x="897" y="2123"/>
                </a:cubicBezTo>
                <a:close/>
                <a:moveTo>
                  <a:pt x="901" y="2161"/>
                </a:moveTo>
                <a:cubicBezTo>
                  <a:pt x="900" y="2162"/>
                  <a:pt x="898" y="2163"/>
                  <a:pt x="896" y="2164"/>
                </a:cubicBezTo>
                <a:cubicBezTo>
                  <a:pt x="894" y="2163"/>
                  <a:pt x="894" y="2163"/>
                  <a:pt x="894" y="2163"/>
                </a:cubicBezTo>
                <a:cubicBezTo>
                  <a:pt x="896" y="2161"/>
                  <a:pt x="897" y="2160"/>
                  <a:pt x="899" y="2158"/>
                </a:cubicBezTo>
                <a:lnTo>
                  <a:pt x="901" y="2161"/>
                </a:lnTo>
                <a:close/>
                <a:moveTo>
                  <a:pt x="901" y="2180"/>
                </a:moveTo>
                <a:cubicBezTo>
                  <a:pt x="902" y="2183"/>
                  <a:pt x="903" y="2186"/>
                  <a:pt x="900" y="2188"/>
                </a:cubicBezTo>
                <a:cubicBezTo>
                  <a:pt x="898" y="2190"/>
                  <a:pt x="894" y="2189"/>
                  <a:pt x="892" y="2186"/>
                </a:cubicBezTo>
                <a:cubicBezTo>
                  <a:pt x="895" y="2184"/>
                  <a:pt x="898" y="2182"/>
                  <a:pt x="901" y="2180"/>
                </a:cubicBezTo>
                <a:close/>
                <a:moveTo>
                  <a:pt x="895" y="2192"/>
                </a:moveTo>
                <a:cubicBezTo>
                  <a:pt x="895" y="2192"/>
                  <a:pt x="895" y="2192"/>
                  <a:pt x="895" y="2192"/>
                </a:cubicBezTo>
                <a:cubicBezTo>
                  <a:pt x="906" y="2215"/>
                  <a:pt x="906" y="2215"/>
                  <a:pt x="906" y="2215"/>
                </a:cubicBezTo>
                <a:cubicBezTo>
                  <a:pt x="905" y="2216"/>
                  <a:pt x="904" y="2216"/>
                  <a:pt x="904" y="2217"/>
                </a:cubicBezTo>
                <a:cubicBezTo>
                  <a:pt x="904" y="2217"/>
                  <a:pt x="903" y="2217"/>
                  <a:pt x="903" y="2218"/>
                </a:cubicBezTo>
                <a:cubicBezTo>
                  <a:pt x="894" y="2197"/>
                  <a:pt x="894" y="2197"/>
                  <a:pt x="894" y="2197"/>
                </a:cubicBezTo>
                <a:cubicBezTo>
                  <a:pt x="894" y="2195"/>
                  <a:pt x="895" y="2194"/>
                  <a:pt x="895" y="2192"/>
                </a:cubicBezTo>
                <a:close/>
                <a:moveTo>
                  <a:pt x="897" y="2193"/>
                </a:moveTo>
                <a:cubicBezTo>
                  <a:pt x="898" y="2193"/>
                  <a:pt x="899" y="2192"/>
                  <a:pt x="900" y="2192"/>
                </a:cubicBezTo>
                <a:cubicBezTo>
                  <a:pt x="909" y="2211"/>
                  <a:pt x="909" y="2211"/>
                  <a:pt x="909" y="2211"/>
                </a:cubicBezTo>
                <a:cubicBezTo>
                  <a:pt x="909" y="2212"/>
                  <a:pt x="909" y="2213"/>
                  <a:pt x="910" y="2213"/>
                </a:cubicBezTo>
                <a:cubicBezTo>
                  <a:pt x="909" y="2213"/>
                  <a:pt x="908" y="2214"/>
                  <a:pt x="907" y="2214"/>
                </a:cubicBezTo>
                <a:lnTo>
                  <a:pt x="897" y="2193"/>
                </a:lnTo>
                <a:close/>
                <a:moveTo>
                  <a:pt x="906" y="2221"/>
                </a:moveTo>
                <a:cubicBezTo>
                  <a:pt x="906" y="2219"/>
                  <a:pt x="908" y="2217"/>
                  <a:pt x="910" y="2217"/>
                </a:cubicBezTo>
                <a:cubicBezTo>
                  <a:pt x="911" y="2217"/>
                  <a:pt x="912" y="2217"/>
                  <a:pt x="914" y="2218"/>
                </a:cubicBezTo>
                <a:cubicBezTo>
                  <a:pt x="912" y="2221"/>
                  <a:pt x="910" y="2224"/>
                  <a:pt x="908" y="2227"/>
                </a:cubicBezTo>
                <a:cubicBezTo>
                  <a:pt x="908" y="2227"/>
                  <a:pt x="905" y="2223"/>
                  <a:pt x="906" y="2221"/>
                </a:cubicBezTo>
                <a:close/>
                <a:moveTo>
                  <a:pt x="910" y="2206"/>
                </a:moveTo>
                <a:cubicBezTo>
                  <a:pt x="910" y="2206"/>
                  <a:pt x="910" y="2207"/>
                  <a:pt x="910" y="2207"/>
                </a:cubicBezTo>
                <a:cubicBezTo>
                  <a:pt x="902" y="2191"/>
                  <a:pt x="902" y="2191"/>
                  <a:pt x="902" y="2191"/>
                </a:cubicBezTo>
                <a:cubicBezTo>
                  <a:pt x="902" y="2191"/>
                  <a:pt x="902" y="2191"/>
                  <a:pt x="902" y="2191"/>
                </a:cubicBezTo>
                <a:cubicBezTo>
                  <a:pt x="903" y="2190"/>
                  <a:pt x="904" y="2190"/>
                  <a:pt x="904" y="2189"/>
                </a:cubicBezTo>
                <a:cubicBezTo>
                  <a:pt x="911" y="2204"/>
                  <a:pt x="911" y="2204"/>
                  <a:pt x="911" y="2204"/>
                </a:cubicBezTo>
                <a:cubicBezTo>
                  <a:pt x="911" y="2205"/>
                  <a:pt x="910" y="2205"/>
                  <a:pt x="910" y="2206"/>
                </a:cubicBezTo>
                <a:close/>
                <a:moveTo>
                  <a:pt x="906" y="2187"/>
                </a:moveTo>
                <a:cubicBezTo>
                  <a:pt x="906" y="2186"/>
                  <a:pt x="906" y="2185"/>
                  <a:pt x="906" y="2184"/>
                </a:cubicBezTo>
                <a:cubicBezTo>
                  <a:pt x="907" y="2184"/>
                  <a:pt x="907" y="2184"/>
                  <a:pt x="908" y="2184"/>
                </a:cubicBezTo>
                <a:cubicBezTo>
                  <a:pt x="916" y="2202"/>
                  <a:pt x="916" y="2202"/>
                  <a:pt x="916" y="2202"/>
                </a:cubicBezTo>
                <a:cubicBezTo>
                  <a:pt x="915" y="2202"/>
                  <a:pt x="914" y="2202"/>
                  <a:pt x="913" y="2203"/>
                </a:cubicBezTo>
                <a:lnTo>
                  <a:pt x="906" y="2187"/>
                </a:lnTo>
                <a:close/>
                <a:moveTo>
                  <a:pt x="910" y="2184"/>
                </a:moveTo>
                <a:cubicBezTo>
                  <a:pt x="911" y="2183"/>
                  <a:pt x="912" y="2183"/>
                  <a:pt x="913" y="2182"/>
                </a:cubicBezTo>
                <a:cubicBezTo>
                  <a:pt x="918" y="2193"/>
                  <a:pt x="918" y="2193"/>
                  <a:pt x="918" y="2193"/>
                </a:cubicBezTo>
                <a:cubicBezTo>
                  <a:pt x="918" y="2194"/>
                  <a:pt x="918" y="2194"/>
                  <a:pt x="917" y="2195"/>
                </a:cubicBezTo>
                <a:cubicBezTo>
                  <a:pt x="917" y="2196"/>
                  <a:pt x="917" y="2197"/>
                  <a:pt x="917" y="2198"/>
                </a:cubicBezTo>
                <a:lnTo>
                  <a:pt x="910" y="2184"/>
                </a:lnTo>
                <a:close/>
                <a:moveTo>
                  <a:pt x="915" y="2181"/>
                </a:moveTo>
                <a:cubicBezTo>
                  <a:pt x="915" y="2180"/>
                  <a:pt x="916" y="2179"/>
                  <a:pt x="916" y="2178"/>
                </a:cubicBezTo>
                <a:cubicBezTo>
                  <a:pt x="922" y="2190"/>
                  <a:pt x="922" y="2190"/>
                  <a:pt x="922" y="2190"/>
                </a:cubicBezTo>
                <a:cubicBezTo>
                  <a:pt x="922" y="2191"/>
                  <a:pt x="921" y="2191"/>
                  <a:pt x="920" y="2192"/>
                </a:cubicBezTo>
                <a:lnTo>
                  <a:pt x="915" y="2181"/>
                </a:lnTo>
                <a:close/>
                <a:moveTo>
                  <a:pt x="917" y="2173"/>
                </a:moveTo>
                <a:cubicBezTo>
                  <a:pt x="917" y="2173"/>
                  <a:pt x="917" y="2173"/>
                  <a:pt x="917" y="2173"/>
                </a:cubicBezTo>
                <a:cubicBezTo>
                  <a:pt x="918" y="2174"/>
                  <a:pt x="919" y="2174"/>
                  <a:pt x="920" y="2173"/>
                </a:cubicBezTo>
                <a:cubicBezTo>
                  <a:pt x="925" y="2183"/>
                  <a:pt x="925" y="2183"/>
                  <a:pt x="925" y="2183"/>
                </a:cubicBezTo>
                <a:cubicBezTo>
                  <a:pt x="925" y="2183"/>
                  <a:pt x="925" y="2183"/>
                  <a:pt x="925" y="2183"/>
                </a:cubicBezTo>
                <a:cubicBezTo>
                  <a:pt x="924" y="2185"/>
                  <a:pt x="923" y="2186"/>
                  <a:pt x="923" y="2188"/>
                </a:cubicBezTo>
                <a:lnTo>
                  <a:pt x="917" y="2173"/>
                </a:lnTo>
                <a:close/>
                <a:moveTo>
                  <a:pt x="915" y="2169"/>
                </a:moveTo>
                <a:cubicBezTo>
                  <a:pt x="917" y="2167"/>
                  <a:pt x="920" y="2164"/>
                  <a:pt x="924" y="2161"/>
                </a:cubicBezTo>
                <a:cubicBezTo>
                  <a:pt x="926" y="2164"/>
                  <a:pt x="923" y="2167"/>
                  <a:pt x="922" y="2168"/>
                </a:cubicBezTo>
                <a:cubicBezTo>
                  <a:pt x="918" y="2171"/>
                  <a:pt x="915" y="2169"/>
                  <a:pt x="915" y="2169"/>
                </a:cubicBezTo>
                <a:close/>
                <a:moveTo>
                  <a:pt x="922" y="2145"/>
                </a:moveTo>
                <a:cubicBezTo>
                  <a:pt x="917" y="2141"/>
                  <a:pt x="917" y="2141"/>
                  <a:pt x="917" y="2141"/>
                </a:cubicBezTo>
                <a:cubicBezTo>
                  <a:pt x="919" y="2139"/>
                  <a:pt x="920" y="2138"/>
                  <a:pt x="922" y="2136"/>
                </a:cubicBezTo>
                <a:cubicBezTo>
                  <a:pt x="927" y="2140"/>
                  <a:pt x="927" y="2140"/>
                  <a:pt x="927" y="2140"/>
                </a:cubicBezTo>
                <a:cubicBezTo>
                  <a:pt x="925" y="2142"/>
                  <a:pt x="924" y="2143"/>
                  <a:pt x="922" y="2145"/>
                </a:cubicBezTo>
                <a:close/>
                <a:moveTo>
                  <a:pt x="923" y="2093"/>
                </a:moveTo>
                <a:cubicBezTo>
                  <a:pt x="924" y="2093"/>
                  <a:pt x="925" y="2092"/>
                  <a:pt x="926" y="2091"/>
                </a:cubicBezTo>
                <a:cubicBezTo>
                  <a:pt x="926" y="2102"/>
                  <a:pt x="926" y="2102"/>
                  <a:pt x="926" y="2102"/>
                </a:cubicBezTo>
                <a:cubicBezTo>
                  <a:pt x="925" y="2103"/>
                  <a:pt x="924" y="2104"/>
                  <a:pt x="923" y="2106"/>
                </a:cubicBezTo>
                <a:lnTo>
                  <a:pt x="923" y="2093"/>
                </a:lnTo>
                <a:close/>
                <a:moveTo>
                  <a:pt x="907" y="2072"/>
                </a:moveTo>
                <a:cubicBezTo>
                  <a:pt x="903" y="2071"/>
                  <a:pt x="898" y="2070"/>
                  <a:pt x="893" y="2068"/>
                </a:cubicBezTo>
                <a:cubicBezTo>
                  <a:pt x="898" y="2049"/>
                  <a:pt x="898" y="2049"/>
                  <a:pt x="898" y="2049"/>
                </a:cubicBezTo>
                <a:lnTo>
                  <a:pt x="907" y="2072"/>
                </a:lnTo>
                <a:close/>
                <a:moveTo>
                  <a:pt x="893" y="2088"/>
                </a:moveTo>
                <a:cubicBezTo>
                  <a:pt x="894" y="2119"/>
                  <a:pt x="894" y="2119"/>
                  <a:pt x="894" y="2119"/>
                </a:cubicBezTo>
                <a:cubicBezTo>
                  <a:pt x="892" y="2120"/>
                  <a:pt x="890" y="2121"/>
                  <a:pt x="889" y="2123"/>
                </a:cubicBezTo>
                <a:cubicBezTo>
                  <a:pt x="888" y="2083"/>
                  <a:pt x="888" y="2083"/>
                  <a:pt x="888" y="2083"/>
                </a:cubicBezTo>
                <a:cubicBezTo>
                  <a:pt x="888" y="2082"/>
                  <a:pt x="889" y="2082"/>
                  <a:pt x="890" y="2081"/>
                </a:cubicBezTo>
                <a:cubicBezTo>
                  <a:pt x="890" y="2084"/>
                  <a:pt x="892" y="2086"/>
                  <a:pt x="893" y="2088"/>
                </a:cubicBezTo>
                <a:close/>
                <a:moveTo>
                  <a:pt x="891" y="2166"/>
                </a:moveTo>
                <a:cubicBezTo>
                  <a:pt x="892" y="2167"/>
                  <a:pt x="892" y="2167"/>
                  <a:pt x="892" y="2167"/>
                </a:cubicBezTo>
                <a:cubicBezTo>
                  <a:pt x="888" y="2169"/>
                  <a:pt x="884" y="2172"/>
                  <a:pt x="880" y="2175"/>
                </a:cubicBezTo>
                <a:cubicBezTo>
                  <a:pt x="881" y="2174"/>
                  <a:pt x="885" y="2171"/>
                  <a:pt x="891" y="2166"/>
                </a:cubicBezTo>
                <a:close/>
                <a:moveTo>
                  <a:pt x="889" y="2196"/>
                </a:moveTo>
                <a:cubicBezTo>
                  <a:pt x="884" y="2200"/>
                  <a:pt x="881" y="2195"/>
                  <a:pt x="881" y="2195"/>
                </a:cubicBezTo>
                <a:cubicBezTo>
                  <a:pt x="884" y="2193"/>
                  <a:pt x="886" y="2191"/>
                  <a:pt x="889" y="2189"/>
                </a:cubicBezTo>
                <a:cubicBezTo>
                  <a:pt x="890" y="2191"/>
                  <a:pt x="891" y="2194"/>
                  <a:pt x="889" y="2196"/>
                </a:cubicBezTo>
                <a:close/>
                <a:moveTo>
                  <a:pt x="878" y="2156"/>
                </a:moveTo>
                <a:cubicBezTo>
                  <a:pt x="874" y="2158"/>
                  <a:pt x="870" y="2157"/>
                  <a:pt x="868" y="2153"/>
                </a:cubicBezTo>
                <a:cubicBezTo>
                  <a:pt x="874" y="2152"/>
                  <a:pt x="879" y="2150"/>
                  <a:pt x="884" y="2149"/>
                </a:cubicBezTo>
                <a:cubicBezTo>
                  <a:pt x="884" y="2150"/>
                  <a:pt x="884" y="2151"/>
                  <a:pt x="884" y="2152"/>
                </a:cubicBezTo>
                <a:cubicBezTo>
                  <a:pt x="883" y="2154"/>
                  <a:pt x="880" y="2156"/>
                  <a:pt x="878" y="2156"/>
                </a:cubicBezTo>
                <a:close/>
                <a:moveTo>
                  <a:pt x="880" y="2160"/>
                </a:moveTo>
                <a:cubicBezTo>
                  <a:pt x="879" y="2161"/>
                  <a:pt x="878" y="2161"/>
                  <a:pt x="877" y="2162"/>
                </a:cubicBezTo>
                <a:cubicBezTo>
                  <a:pt x="877" y="2162"/>
                  <a:pt x="876" y="2161"/>
                  <a:pt x="876" y="2161"/>
                </a:cubicBezTo>
                <a:cubicBezTo>
                  <a:pt x="876" y="2161"/>
                  <a:pt x="879" y="2160"/>
                  <a:pt x="880" y="2160"/>
                </a:cubicBezTo>
                <a:close/>
                <a:moveTo>
                  <a:pt x="879" y="2129"/>
                </a:moveTo>
                <a:cubicBezTo>
                  <a:pt x="882" y="2129"/>
                  <a:pt x="884" y="2132"/>
                  <a:pt x="886" y="2134"/>
                </a:cubicBezTo>
                <a:cubicBezTo>
                  <a:pt x="880" y="2136"/>
                  <a:pt x="874" y="2138"/>
                  <a:pt x="868" y="2140"/>
                </a:cubicBezTo>
                <a:cubicBezTo>
                  <a:pt x="869" y="2137"/>
                  <a:pt x="868" y="2135"/>
                  <a:pt x="869" y="2133"/>
                </a:cubicBezTo>
                <a:cubicBezTo>
                  <a:pt x="871" y="2130"/>
                  <a:pt x="875" y="2129"/>
                  <a:pt x="879" y="2129"/>
                </a:cubicBezTo>
                <a:close/>
                <a:moveTo>
                  <a:pt x="875" y="2084"/>
                </a:moveTo>
                <a:cubicBezTo>
                  <a:pt x="876" y="2084"/>
                  <a:pt x="877" y="2085"/>
                  <a:pt x="878" y="2085"/>
                </a:cubicBezTo>
                <a:cubicBezTo>
                  <a:pt x="878" y="2085"/>
                  <a:pt x="879" y="2085"/>
                  <a:pt x="879" y="2085"/>
                </a:cubicBezTo>
                <a:cubicBezTo>
                  <a:pt x="880" y="2125"/>
                  <a:pt x="880" y="2125"/>
                  <a:pt x="880" y="2125"/>
                </a:cubicBezTo>
                <a:cubicBezTo>
                  <a:pt x="878" y="2125"/>
                  <a:pt x="877" y="2125"/>
                  <a:pt x="875" y="2125"/>
                </a:cubicBezTo>
                <a:lnTo>
                  <a:pt x="875" y="2084"/>
                </a:lnTo>
                <a:close/>
                <a:moveTo>
                  <a:pt x="881" y="2086"/>
                </a:moveTo>
                <a:cubicBezTo>
                  <a:pt x="882" y="2086"/>
                  <a:pt x="884" y="2086"/>
                  <a:pt x="886" y="2084"/>
                </a:cubicBezTo>
                <a:cubicBezTo>
                  <a:pt x="887" y="2126"/>
                  <a:pt x="887" y="2126"/>
                  <a:pt x="887" y="2126"/>
                </a:cubicBezTo>
                <a:cubicBezTo>
                  <a:pt x="886" y="2126"/>
                  <a:pt x="886" y="2127"/>
                  <a:pt x="886" y="2128"/>
                </a:cubicBezTo>
                <a:cubicBezTo>
                  <a:pt x="884" y="2126"/>
                  <a:pt x="883" y="2126"/>
                  <a:pt x="882" y="2125"/>
                </a:cubicBezTo>
                <a:lnTo>
                  <a:pt x="881" y="2086"/>
                </a:lnTo>
                <a:close/>
                <a:moveTo>
                  <a:pt x="884" y="2081"/>
                </a:moveTo>
                <a:cubicBezTo>
                  <a:pt x="883" y="2082"/>
                  <a:pt x="881" y="2082"/>
                  <a:pt x="879" y="2081"/>
                </a:cubicBezTo>
                <a:cubicBezTo>
                  <a:pt x="877" y="2081"/>
                  <a:pt x="875" y="2079"/>
                  <a:pt x="874" y="2077"/>
                </a:cubicBezTo>
                <a:cubicBezTo>
                  <a:pt x="873" y="2076"/>
                  <a:pt x="873" y="2075"/>
                  <a:pt x="873" y="2073"/>
                </a:cubicBezTo>
                <a:cubicBezTo>
                  <a:pt x="877" y="2074"/>
                  <a:pt x="882" y="2075"/>
                  <a:pt x="887" y="2076"/>
                </a:cubicBezTo>
                <a:cubicBezTo>
                  <a:pt x="886" y="2078"/>
                  <a:pt x="886" y="2080"/>
                  <a:pt x="884" y="2081"/>
                </a:cubicBezTo>
                <a:close/>
                <a:moveTo>
                  <a:pt x="874" y="2125"/>
                </a:moveTo>
                <a:cubicBezTo>
                  <a:pt x="872" y="2126"/>
                  <a:pt x="870" y="2127"/>
                  <a:pt x="869" y="2128"/>
                </a:cubicBezTo>
                <a:cubicBezTo>
                  <a:pt x="868" y="2079"/>
                  <a:pt x="868" y="2079"/>
                  <a:pt x="868" y="2079"/>
                </a:cubicBezTo>
                <a:cubicBezTo>
                  <a:pt x="869" y="2078"/>
                  <a:pt x="869" y="2077"/>
                  <a:pt x="870" y="2075"/>
                </a:cubicBezTo>
                <a:cubicBezTo>
                  <a:pt x="870" y="2079"/>
                  <a:pt x="871" y="2081"/>
                  <a:pt x="873" y="2082"/>
                </a:cubicBezTo>
                <a:lnTo>
                  <a:pt x="874" y="2125"/>
                </a:lnTo>
                <a:close/>
                <a:moveTo>
                  <a:pt x="866" y="2166"/>
                </a:moveTo>
                <a:cubicBezTo>
                  <a:pt x="869" y="2162"/>
                  <a:pt x="873" y="2164"/>
                  <a:pt x="875" y="2164"/>
                </a:cubicBezTo>
                <a:cubicBezTo>
                  <a:pt x="871" y="2167"/>
                  <a:pt x="868" y="2170"/>
                  <a:pt x="865" y="2173"/>
                </a:cubicBezTo>
                <a:cubicBezTo>
                  <a:pt x="864" y="2172"/>
                  <a:pt x="863" y="2170"/>
                  <a:pt x="866" y="2166"/>
                </a:cubicBezTo>
                <a:close/>
                <a:moveTo>
                  <a:pt x="871" y="2203"/>
                </a:moveTo>
                <a:cubicBezTo>
                  <a:pt x="873" y="2201"/>
                  <a:pt x="876" y="2199"/>
                  <a:pt x="878" y="2197"/>
                </a:cubicBezTo>
                <a:cubicBezTo>
                  <a:pt x="879" y="2200"/>
                  <a:pt x="879" y="2203"/>
                  <a:pt x="877" y="2204"/>
                </a:cubicBezTo>
                <a:cubicBezTo>
                  <a:pt x="874" y="2206"/>
                  <a:pt x="871" y="2204"/>
                  <a:pt x="871" y="2203"/>
                </a:cubicBezTo>
                <a:close/>
                <a:moveTo>
                  <a:pt x="878" y="2208"/>
                </a:moveTo>
                <a:cubicBezTo>
                  <a:pt x="879" y="2207"/>
                  <a:pt x="880" y="2207"/>
                  <a:pt x="881" y="2206"/>
                </a:cubicBezTo>
                <a:cubicBezTo>
                  <a:pt x="895" y="2235"/>
                  <a:pt x="895" y="2235"/>
                  <a:pt x="895" y="2235"/>
                </a:cubicBezTo>
                <a:cubicBezTo>
                  <a:pt x="895" y="2235"/>
                  <a:pt x="895" y="2236"/>
                  <a:pt x="895" y="2236"/>
                </a:cubicBezTo>
                <a:cubicBezTo>
                  <a:pt x="894" y="2236"/>
                  <a:pt x="892" y="2236"/>
                  <a:pt x="891" y="2237"/>
                </a:cubicBezTo>
                <a:cubicBezTo>
                  <a:pt x="878" y="2208"/>
                  <a:pt x="878" y="2208"/>
                  <a:pt x="878" y="2208"/>
                </a:cubicBezTo>
                <a:cubicBezTo>
                  <a:pt x="878" y="2208"/>
                  <a:pt x="878" y="2208"/>
                  <a:pt x="878" y="2208"/>
                </a:cubicBezTo>
                <a:close/>
                <a:moveTo>
                  <a:pt x="895" y="2230"/>
                </a:moveTo>
                <a:cubicBezTo>
                  <a:pt x="882" y="2204"/>
                  <a:pt x="882" y="2204"/>
                  <a:pt x="882" y="2204"/>
                </a:cubicBezTo>
                <a:cubicBezTo>
                  <a:pt x="883" y="2203"/>
                  <a:pt x="883" y="2201"/>
                  <a:pt x="883" y="2200"/>
                </a:cubicBezTo>
                <a:cubicBezTo>
                  <a:pt x="884" y="2201"/>
                  <a:pt x="885" y="2201"/>
                  <a:pt x="886" y="2201"/>
                </a:cubicBezTo>
                <a:cubicBezTo>
                  <a:pt x="898" y="2227"/>
                  <a:pt x="898" y="2227"/>
                  <a:pt x="898" y="2227"/>
                </a:cubicBezTo>
                <a:cubicBezTo>
                  <a:pt x="897" y="2227"/>
                  <a:pt x="896" y="2228"/>
                  <a:pt x="896" y="2229"/>
                </a:cubicBezTo>
                <a:cubicBezTo>
                  <a:pt x="895" y="2229"/>
                  <a:pt x="895" y="2230"/>
                  <a:pt x="895" y="2230"/>
                </a:cubicBezTo>
                <a:close/>
                <a:moveTo>
                  <a:pt x="888" y="2201"/>
                </a:moveTo>
                <a:cubicBezTo>
                  <a:pt x="890" y="2201"/>
                  <a:pt x="891" y="2200"/>
                  <a:pt x="892" y="2199"/>
                </a:cubicBezTo>
                <a:cubicBezTo>
                  <a:pt x="892" y="2199"/>
                  <a:pt x="892" y="2199"/>
                  <a:pt x="892" y="2199"/>
                </a:cubicBezTo>
                <a:cubicBezTo>
                  <a:pt x="903" y="2221"/>
                  <a:pt x="903" y="2221"/>
                  <a:pt x="903" y="2221"/>
                </a:cubicBezTo>
                <a:cubicBezTo>
                  <a:pt x="902" y="2223"/>
                  <a:pt x="902" y="2225"/>
                  <a:pt x="903" y="2225"/>
                </a:cubicBezTo>
                <a:cubicBezTo>
                  <a:pt x="902" y="2225"/>
                  <a:pt x="901" y="2225"/>
                  <a:pt x="900" y="2226"/>
                </a:cubicBezTo>
                <a:lnTo>
                  <a:pt x="888" y="2201"/>
                </a:lnTo>
                <a:close/>
                <a:moveTo>
                  <a:pt x="898" y="2232"/>
                </a:moveTo>
                <a:cubicBezTo>
                  <a:pt x="898" y="2230"/>
                  <a:pt x="900" y="2229"/>
                  <a:pt x="902" y="2229"/>
                </a:cubicBezTo>
                <a:cubicBezTo>
                  <a:pt x="903" y="2229"/>
                  <a:pt x="904" y="2230"/>
                  <a:pt x="905" y="2230"/>
                </a:cubicBezTo>
                <a:cubicBezTo>
                  <a:pt x="904" y="2233"/>
                  <a:pt x="902" y="2235"/>
                  <a:pt x="900" y="2238"/>
                </a:cubicBezTo>
                <a:cubicBezTo>
                  <a:pt x="900" y="2237"/>
                  <a:pt x="898" y="2234"/>
                  <a:pt x="898" y="2232"/>
                </a:cubicBezTo>
                <a:close/>
                <a:moveTo>
                  <a:pt x="902" y="2255"/>
                </a:moveTo>
                <a:cubicBezTo>
                  <a:pt x="903" y="2256"/>
                  <a:pt x="905" y="2256"/>
                  <a:pt x="905" y="2258"/>
                </a:cubicBezTo>
                <a:cubicBezTo>
                  <a:pt x="906" y="2260"/>
                  <a:pt x="906" y="2262"/>
                  <a:pt x="905" y="2263"/>
                </a:cubicBezTo>
                <a:cubicBezTo>
                  <a:pt x="905" y="2264"/>
                  <a:pt x="904" y="2264"/>
                  <a:pt x="904" y="2265"/>
                </a:cubicBezTo>
                <a:cubicBezTo>
                  <a:pt x="904" y="2265"/>
                  <a:pt x="904" y="2265"/>
                  <a:pt x="904" y="2265"/>
                </a:cubicBezTo>
                <a:cubicBezTo>
                  <a:pt x="904" y="2265"/>
                  <a:pt x="904" y="2265"/>
                  <a:pt x="904" y="2265"/>
                </a:cubicBezTo>
                <a:cubicBezTo>
                  <a:pt x="902" y="2268"/>
                  <a:pt x="899" y="2269"/>
                  <a:pt x="896" y="2267"/>
                </a:cubicBezTo>
                <a:cubicBezTo>
                  <a:pt x="897" y="2264"/>
                  <a:pt x="901" y="2256"/>
                  <a:pt x="902" y="2255"/>
                </a:cubicBezTo>
                <a:close/>
                <a:moveTo>
                  <a:pt x="903" y="2251"/>
                </a:moveTo>
                <a:cubicBezTo>
                  <a:pt x="903" y="2251"/>
                  <a:pt x="904" y="2251"/>
                  <a:pt x="904" y="2251"/>
                </a:cubicBezTo>
                <a:cubicBezTo>
                  <a:pt x="906" y="2248"/>
                  <a:pt x="908" y="2246"/>
                  <a:pt x="910" y="2243"/>
                </a:cubicBezTo>
                <a:cubicBezTo>
                  <a:pt x="911" y="2243"/>
                  <a:pt x="911" y="2242"/>
                  <a:pt x="912" y="2241"/>
                </a:cubicBezTo>
                <a:cubicBezTo>
                  <a:pt x="913" y="2242"/>
                  <a:pt x="913" y="2242"/>
                  <a:pt x="914" y="2243"/>
                </a:cubicBezTo>
                <a:cubicBezTo>
                  <a:pt x="915" y="2245"/>
                  <a:pt x="914" y="2247"/>
                  <a:pt x="913" y="2249"/>
                </a:cubicBezTo>
                <a:cubicBezTo>
                  <a:pt x="912" y="2250"/>
                  <a:pt x="911" y="2252"/>
                  <a:pt x="909" y="2252"/>
                </a:cubicBezTo>
                <a:cubicBezTo>
                  <a:pt x="907" y="2253"/>
                  <a:pt x="905" y="2252"/>
                  <a:pt x="903" y="2251"/>
                </a:cubicBezTo>
                <a:close/>
                <a:moveTo>
                  <a:pt x="912" y="2255"/>
                </a:moveTo>
                <a:cubicBezTo>
                  <a:pt x="924" y="2257"/>
                  <a:pt x="924" y="2257"/>
                  <a:pt x="924" y="2257"/>
                </a:cubicBezTo>
                <a:cubicBezTo>
                  <a:pt x="924" y="2257"/>
                  <a:pt x="924" y="2257"/>
                  <a:pt x="924" y="2257"/>
                </a:cubicBezTo>
                <a:cubicBezTo>
                  <a:pt x="924" y="2259"/>
                  <a:pt x="925" y="2260"/>
                  <a:pt x="925" y="2261"/>
                </a:cubicBezTo>
                <a:cubicBezTo>
                  <a:pt x="909" y="2259"/>
                  <a:pt x="909" y="2259"/>
                  <a:pt x="909" y="2259"/>
                </a:cubicBezTo>
                <a:cubicBezTo>
                  <a:pt x="909" y="2258"/>
                  <a:pt x="908" y="2257"/>
                  <a:pt x="908" y="2256"/>
                </a:cubicBezTo>
                <a:cubicBezTo>
                  <a:pt x="909" y="2256"/>
                  <a:pt x="911" y="2256"/>
                  <a:pt x="912" y="2255"/>
                </a:cubicBezTo>
                <a:close/>
                <a:moveTo>
                  <a:pt x="925" y="2255"/>
                </a:moveTo>
                <a:cubicBezTo>
                  <a:pt x="914" y="2253"/>
                  <a:pt x="914" y="2253"/>
                  <a:pt x="914" y="2253"/>
                </a:cubicBezTo>
                <a:cubicBezTo>
                  <a:pt x="915" y="2252"/>
                  <a:pt x="916" y="2251"/>
                  <a:pt x="916" y="2250"/>
                </a:cubicBezTo>
                <a:cubicBezTo>
                  <a:pt x="916" y="2250"/>
                  <a:pt x="916" y="2250"/>
                  <a:pt x="916" y="2250"/>
                </a:cubicBezTo>
                <a:cubicBezTo>
                  <a:pt x="927" y="2251"/>
                  <a:pt x="927" y="2251"/>
                  <a:pt x="927" y="2251"/>
                </a:cubicBezTo>
                <a:cubicBezTo>
                  <a:pt x="926" y="2252"/>
                  <a:pt x="925" y="2253"/>
                  <a:pt x="925" y="2255"/>
                </a:cubicBezTo>
                <a:close/>
                <a:moveTo>
                  <a:pt x="920" y="2232"/>
                </a:moveTo>
                <a:cubicBezTo>
                  <a:pt x="920" y="2232"/>
                  <a:pt x="919" y="2233"/>
                  <a:pt x="919" y="2234"/>
                </a:cubicBezTo>
                <a:cubicBezTo>
                  <a:pt x="918" y="2235"/>
                  <a:pt x="917" y="2237"/>
                  <a:pt x="915" y="2237"/>
                </a:cubicBezTo>
                <a:cubicBezTo>
                  <a:pt x="915" y="2237"/>
                  <a:pt x="915" y="2237"/>
                  <a:pt x="914" y="2237"/>
                </a:cubicBezTo>
                <a:cubicBezTo>
                  <a:pt x="916" y="2235"/>
                  <a:pt x="918" y="2232"/>
                  <a:pt x="920" y="2228"/>
                </a:cubicBezTo>
                <a:cubicBezTo>
                  <a:pt x="920" y="2228"/>
                  <a:pt x="920" y="2229"/>
                  <a:pt x="920" y="2229"/>
                </a:cubicBezTo>
                <a:cubicBezTo>
                  <a:pt x="921" y="2230"/>
                  <a:pt x="921" y="2231"/>
                  <a:pt x="920" y="2231"/>
                </a:cubicBezTo>
                <a:cubicBezTo>
                  <a:pt x="920" y="2231"/>
                  <a:pt x="920" y="2232"/>
                  <a:pt x="920" y="2232"/>
                </a:cubicBezTo>
                <a:close/>
                <a:moveTo>
                  <a:pt x="916" y="2215"/>
                </a:moveTo>
                <a:cubicBezTo>
                  <a:pt x="914" y="2214"/>
                  <a:pt x="911" y="2210"/>
                  <a:pt x="914" y="2207"/>
                </a:cubicBezTo>
                <a:cubicBezTo>
                  <a:pt x="917" y="2203"/>
                  <a:pt x="920" y="2205"/>
                  <a:pt x="921" y="2206"/>
                </a:cubicBezTo>
                <a:cubicBezTo>
                  <a:pt x="920" y="2209"/>
                  <a:pt x="916" y="2215"/>
                  <a:pt x="916" y="2215"/>
                </a:cubicBezTo>
                <a:close/>
                <a:moveTo>
                  <a:pt x="922" y="2173"/>
                </a:moveTo>
                <a:cubicBezTo>
                  <a:pt x="923" y="2172"/>
                  <a:pt x="924" y="2172"/>
                  <a:pt x="924" y="2171"/>
                </a:cubicBezTo>
                <a:cubicBezTo>
                  <a:pt x="929" y="2181"/>
                  <a:pt x="929" y="2181"/>
                  <a:pt x="929" y="2181"/>
                </a:cubicBezTo>
                <a:cubicBezTo>
                  <a:pt x="928" y="2181"/>
                  <a:pt x="927" y="2181"/>
                  <a:pt x="926" y="2182"/>
                </a:cubicBezTo>
                <a:lnTo>
                  <a:pt x="922" y="2173"/>
                </a:lnTo>
                <a:close/>
                <a:moveTo>
                  <a:pt x="926" y="2158"/>
                </a:moveTo>
                <a:cubicBezTo>
                  <a:pt x="929" y="2156"/>
                  <a:pt x="932" y="2153"/>
                  <a:pt x="935" y="2150"/>
                </a:cubicBezTo>
                <a:cubicBezTo>
                  <a:pt x="935" y="2150"/>
                  <a:pt x="935" y="2152"/>
                  <a:pt x="935" y="2153"/>
                </a:cubicBezTo>
                <a:cubicBezTo>
                  <a:pt x="935" y="2155"/>
                  <a:pt x="934" y="2157"/>
                  <a:pt x="933" y="2158"/>
                </a:cubicBezTo>
                <a:cubicBezTo>
                  <a:pt x="932" y="2159"/>
                  <a:pt x="929" y="2161"/>
                  <a:pt x="926" y="2158"/>
                </a:cubicBezTo>
                <a:close/>
                <a:moveTo>
                  <a:pt x="933" y="2135"/>
                </a:moveTo>
                <a:cubicBezTo>
                  <a:pt x="932" y="2136"/>
                  <a:pt x="931" y="2137"/>
                  <a:pt x="930" y="2137"/>
                </a:cubicBezTo>
                <a:cubicBezTo>
                  <a:pt x="925" y="2133"/>
                  <a:pt x="925" y="2133"/>
                  <a:pt x="925" y="2133"/>
                </a:cubicBezTo>
                <a:cubicBezTo>
                  <a:pt x="927" y="2132"/>
                  <a:pt x="929" y="2130"/>
                  <a:pt x="930" y="2128"/>
                </a:cubicBezTo>
                <a:cubicBezTo>
                  <a:pt x="936" y="2132"/>
                  <a:pt x="936" y="2132"/>
                  <a:pt x="936" y="2132"/>
                </a:cubicBezTo>
                <a:cubicBezTo>
                  <a:pt x="935" y="2133"/>
                  <a:pt x="934" y="2134"/>
                  <a:pt x="933" y="2135"/>
                </a:cubicBezTo>
                <a:close/>
                <a:moveTo>
                  <a:pt x="924" y="2115"/>
                </a:moveTo>
                <a:cubicBezTo>
                  <a:pt x="924" y="2115"/>
                  <a:pt x="925" y="2108"/>
                  <a:pt x="928" y="2106"/>
                </a:cubicBezTo>
                <a:cubicBezTo>
                  <a:pt x="929" y="2104"/>
                  <a:pt x="931" y="2104"/>
                  <a:pt x="932" y="2104"/>
                </a:cubicBezTo>
                <a:cubicBezTo>
                  <a:pt x="934" y="2104"/>
                  <a:pt x="935" y="2105"/>
                  <a:pt x="936" y="2106"/>
                </a:cubicBezTo>
                <a:cubicBezTo>
                  <a:pt x="932" y="2109"/>
                  <a:pt x="928" y="2112"/>
                  <a:pt x="924" y="2115"/>
                </a:cubicBezTo>
                <a:close/>
                <a:moveTo>
                  <a:pt x="935" y="2101"/>
                </a:moveTo>
                <a:cubicBezTo>
                  <a:pt x="934" y="2101"/>
                  <a:pt x="934" y="2101"/>
                  <a:pt x="934" y="2101"/>
                </a:cubicBezTo>
                <a:cubicBezTo>
                  <a:pt x="933" y="2092"/>
                  <a:pt x="933" y="2092"/>
                  <a:pt x="933" y="2092"/>
                </a:cubicBezTo>
                <a:cubicBezTo>
                  <a:pt x="935" y="2093"/>
                  <a:pt x="937" y="2094"/>
                  <a:pt x="938" y="2094"/>
                </a:cubicBezTo>
                <a:cubicBezTo>
                  <a:pt x="936" y="2096"/>
                  <a:pt x="935" y="2099"/>
                  <a:pt x="935" y="2101"/>
                </a:cubicBezTo>
                <a:close/>
                <a:moveTo>
                  <a:pt x="933" y="2085"/>
                </a:moveTo>
                <a:cubicBezTo>
                  <a:pt x="940" y="2085"/>
                  <a:pt x="947" y="2084"/>
                  <a:pt x="953" y="2081"/>
                </a:cubicBezTo>
                <a:cubicBezTo>
                  <a:pt x="952" y="2090"/>
                  <a:pt x="938" y="2093"/>
                  <a:pt x="933" y="2085"/>
                </a:cubicBezTo>
                <a:close/>
                <a:moveTo>
                  <a:pt x="965" y="2046"/>
                </a:moveTo>
                <a:cubicBezTo>
                  <a:pt x="963" y="2047"/>
                  <a:pt x="962" y="2048"/>
                  <a:pt x="961" y="2048"/>
                </a:cubicBezTo>
                <a:cubicBezTo>
                  <a:pt x="961" y="2048"/>
                  <a:pt x="961" y="2048"/>
                  <a:pt x="961" y="2048"/>
                </a:cubicBezTo>
                <a:cubicBezTo>
                  <a:pt x="951" y="2041"/>
                  <a:pt x="951" y="2041"/>
                  <a:pt x="951" y="2041"/>
                </a:cubicBezTo>
                <a:cubicBezTo>
                  <a:pt x="952" y="2040"/>
                  <a:pt x="951" y="2039"/>
                  <a:pt x="951" y="2037"/>
                </a:cubicBezTo>
                <a:cubicBezTo>
                  <a:pt x="951" y="2037"/>
                  <a:pt x="952" y="2037"/>
                  <a:pt x="953" y="2037"/>
                </a:cubicBezTo>
                <a:cubicBezTo>
                  <a:pt x="953" y="2037"/>
                  <a:pt x="953" y="2037"/>
                  <a:pt x="953" y="2038"/>
                </a:cubicBezTo>
                <a:lnTo>
                  <a:pt x="965" y="2046"/>
                </a:lnTo>
                <a:close/>
                <a:moveTo>
                  <a:pt x="1003" y="2143"/>
                </a:moveTo>
                <a:cubicBezTo>
                  <a:pt x="976" y="2140"/>
                  <a:pt x="976" y="2140"/>
                  <a:pt x="976" y="2140"/>
                </a:cubicBezTo>
                <a:cubicBezTo>
                  <a:pt x="977" y="2139"/>
                  <a:pt x="978" y="2138"/>
                  <a:pt x="978" y="2137"/>
                </a:cubicBezTo>
                <a:cubicBezTo>
                  <a:pt x="979" y="2136"/>
                  <a:pt x="979" y="2135"/>
                  <a:pt x="979" y="2134"/>
                </a:cubicBezTo>
                <a:cubicBezTo>
                  <a:pt x="1004" y="2137"/>
                  <a:pt x="1004" y="2137"/>
                  <a:pt x="1004" y="2137"/>
                </a:cubicBezTo>
                <a:cubicBezTo>
                  <a:pt x="1003" y="2139"/>
                  <a:pt x="1003" y="2141"/>
                  <a:pt x="1003" y="2143"/>
                </a:cubicBezTo>
                <a:close/>
                <a:moveTo>
                  <a:pt x="975" y="2126"/>
                </a:moveTo>
                <a:cubicBezTo>
                  <a:pt x="976" y="2123"/>
                  <a:pt x="978" y="2120"/>
                  <a:pt x="979" y="2117"/>
                </a:cubicBezTo>
                <a:cubicBezTo>
                  <a:pt x="980" y="2117"/>
                  <a:pt x="981" y="2118"/>
                  <a:pt x="981" y="2118"/>
                </a:cubicBezTo>
                <a:cubicBezTo>
                  <a:pt x="982" y="2120"/>
                  <a:pt x="982" y="2121"/>
                  <a:pt x="982" y="2123"/>
                </a:cubicBezTo>
                <a:cubicBezTo>
                  <a:pt x="981" y="2126"/>
                  <a:pt x="977" y="2127"/>
                  <a:pt x="975" y="2126"/>
                </a:cubicBezTo>
                <a:close/>
                <a:moveTo>
                  <a:pt x="962" y="2150"/>
                </a:moveTo>
                <a:cubicBezTo>
                  <a:pt x="962" y="2150"/>
                  <a:pt x="965" y="2144"/>
                  <a:pt x="967" y="2140"/>
                </a:cubicBezTo>
                <a:cubicBezTo>
                  <a:pt x="968" y="2141"/>
                  <a:pt x="973" y="2142"/>
                  <a:pt x="971" y="2148"/>
                </a:cubicBezTo>
                <a:cubicBezTo>
                  <a:pt x="969" y="2153"/>
                  <a:pt x="962" y="2150"/>
                  <a:pt x="962" y="2150"/>
                </a:cubicBezTo>
                <a:close/>
                <a:moveTo>
                  <a:pt x="966" y="2154"/>
                </a:moveTo>
                <a:cubicBezTo>
                  <a:pt x="966" y="2154"/>
                  <a:pt x="966" y="2154"/>
                  <a:pt x="966" y="2154"/>
                </a:cubicBezTo>
                <a:cubicBezTo>
                  <a:pt x="966" y="2154"/>
                  <a:pt x="966" y="2154"/>
                  <a:pt x="966" y="2154"/>
                </a:cubicBezTo>
                <a:cubicBezTo>
                  <a:pt x="966" y="2154"/>
                  <a:pt x="966" y="2154"/>
                  <a:pt x="966" y="2154"/>
                </a:cubicBezTo>
                <a:close/>
                <a:moveTo>
                  <a:pt x="957" y="2079"/>
                </a:moveTo>
                <a:cubicBezTo>
                  <a:pt x="958" y="2078"/>
                  <a:pt x="961" y="2076"/>
                  <a:pt x="964" y="2075"/>
                </a:cubicBezTo>
                <a:cubicBezTo>
                  <a:pt x="965" y="2074"/>
                  <a:pt x="966" y="2073"/>
                  <a:pt x="967" y="2073"/>
                </a:cubicBezTo>
                <a:cubicBezTo>
                  <a:pt x="964" y="2078"/>
                  <a:pt x="960" y="2083"/>
                  <a:pt x="956" y="2087"/>
                </a:cubicBezTo>
                <a:cubicBezTo>
                  <a:pt x="957" y="2085"/>
                  <a:pt x="958" y="2081"/>
                  <a:pt x="957" y="2079"/>
                </a:cubicBezTo>
                <a:close/>
                <a:moveTo>
                  <a:pt x="963" y="2093"/>
                </a:moveTo>
                <a:cubicBezTo>
                  <a:pt x="965" y="2091"/>
                  <a:pt x="966" y="2090"/>
                  <a:pt x="968" y="2088"/>
                </a:cubicBezTo>
                <a:cubicBezTo>
                  <a:pt x="976" y="2094"/>
                  <a:pt x="976" y="2094"/>
                  <a:pt x="976" y="2094"/>
                </a:cubicBezTo>
                <a:cubicBezTo>
                  <a:pt x="974" y="2095"/>
                  <a:pt x="972" y="2097"/>
                  <a:pt x="971" y="2099"/>
                </a:cubicBezTo>
                <a:lnTo>
                  <a:pt x="963" y="2093"/>
                </a:lnTo>
                <a:close/>
                <a:moveTo>
                  <a:pt x="968" y="2102"/>
                </a:moveTo>
                <a:cubicBezTo>
                  <a:pt x="966" y="2104"/>
                  <a:pt x="964" y="2105"/>
                  <a:pt x="962" y="2107"/>
                </a:cubicBezTo>
                <a:cubicBezTo>
                  <a:pt x="956" y="2102"/>
                  <a:pt x="956" y="2102"/>
                  <a:pt x="956" y="2102"/>
                </a:cubicBezTo>
                <a:cubicBezTo>
                  <a:pt x="957" y="2100"/>
                  <a:pt x="959" y="2099"/>
                  <a:pt x="960" y="2097"/>
                </a:cubicBezTo>
                <a:cubicBezTo>
                  <a:pt x="960" y="2097"/>
                  <a:pt x="960" y="2097"/>
                  <a:pt x="961" y="2097"/>
                </a:cubicBezTo>
                <a:lnTo>
                  <a:pt x="968" y="2102"/>
                </a:lnTo>
                <a:close/>
                <a:moveTo>
                  <a:pt x="959" y="2110"/>
                </a:moveTo>
                <a:cubicBezTo>
                  <a:pt x="958" y="2112"/>
                  <a:pt x="956" y="2113"/>
                  <a:pt x="955" y="2115"/>
                </a:cubicBezTo>
                <a:cubicBezTo>
                  <a:pt x="949" y="2110"/>
                  <a:pt x="949" y="2110"/>
                  <a:pt x="949" y="2110"/>
                </a:cubicBezTo>
                <a:cubicBezTo>
                  <a:pt x="950" y="2108"/>
                  <a:pt x="952" y="2107"/>
                  <a:pt x="953" y="2105"/>
                </a:cubicBezTo>
                <a:lnTo>
                  <a:pt x="959" y="2110"/>
                </a:lnTo>
                <a:close/>
                <a:moveTo>
                  <a:pt x="965" y="2120"/>
                </a:moveTo>
                <a:cubicBezTo>
                  <a:pt x="965" y="2120"/>
                  <a:pt x="959" y="2132"/>
                  <a:pt x="954" y="2143"/>
                </a:cubicBezTo>
                <a:cubicBezTo>
                  <a:pt x="948" y="2144"/>
                  <a:pt x="947" y="2139"/>
                  <a:pt x="948" y="2137"/>
                </a:cubicBezTo>
                <a:cubicBezTo>
                  <a:pt x="956" y="2129"/>
                  <a:pt x="963" y="2122"/>
                  <a:pt x="965" y="2120"/>
                </a:cubicBezTo>
                <a:close/>
                <a:moveTo>
                  <a:pt x="955" y="2168"/>
                </a:moveTo>
                <a:cubicBezTo>
                  <a:pt x="955" y="2168"/>
                  <a:pt x="959" y="2169"/>
                  <a:pt x="958" y="2174"/>
                </a:cubicBezTo>
                <a:cubicBezTo>
                  <a:pt x="957" y="2179"/>
                  <a:pt x="952" y="2179"/>
                  <a:pt x="951" y="2178"/>
                </a:cubicBezTo>
                <a:cubicBezTo>
                  <a:pt x="952" y="2175"/>
                  <a:pt x="953" y="2171"/>
                  <a:pt x="955" y="2168"/>
                </a:cubicBezTo>
                <a:close/>
                <a:moveTo>
                  <a:pt x="957" y="2163"/>
                </a:moveTo>
                <a:cubicBezTo>
                  <a:pt x="958" y="2160"/>
                  <a:pt x="959" y="2157"/>
                  <a:pt x="961" y="2154"/>
                </a:cubicBezTo>
                <a:cubicBezTo>
                  <a:pt x="963" y="2155"/>
                  <a:pt x="965" y="2157"/>
                  <a:pt x="963" y="2160"/>
                </a:cubicBezTo>
                <a:cubicBezTo>
                  <a:pt x="962" y="2162"/>
                  <a:pt x="961" y="2165"/>
                  <a:pt x="957" y="2163"/>
                </a:cubicBezTo>
                <a:close/>
                <a:moveTo>
                  <a:pt x="967" y="2155"/>
                </a:moveTo>
                <a:cubicBezTo>
                  <a:pt x="967" y="2155"/>
                  <a:pt x="967" y="2155"/>
                  <a:pt x="967" y="2155"/>
                </a:cubicBezTo>
                <a:cubicBezTo>
                  <a:pt x="1000" y="2159"/>
                  <a:pt x="1000" y="2159"/>
                  <a:pt x="1000" y="2159"/>
                </a:cubicBezTo>
                <a:cubicBezTo>
                  <a:pt x="1000" y="2161"/>
                  <a:pt x="1001" y="2163"/>
                  <a:pt x="1002" y="2165"/>
                </a:cubicBezTo>
                <a:cubicBezTo>
                  <a:pt x="966" y="2161"/>
                  <a:pt x="966" y="2161"/>
                  <a:pt x="966" y="2161"/>
                </a:cubicBezTo>
                <a:cubicBezTo>
                  <a:pt x="967" y="2159"/>
                  <a:pt x="967" y="2157"/>
                  <a:pt x="967" y="2155"/>
                </a:cubicBezTo>
                <a:close/>
                <a:moveTo>
                  <a:pt x="1001" y="2157"/>
                </a:moveTo>
                <a:cubicBezTo>
                  <a:pt x="969" y="2154"/>
                  <a:pt x="969" y="2154"/>
                  <a:pt x="969" y="2154"/>
                </a:cubicBezTo>
                <a:cubicBezTo>
                  <a:pt x="971" y="2153"/>
                  <a:pt x="972" y="2151"/>
                  <a:pt x="973" y="2150"/>
                </a:cubicBezTo>
                <a:cubicBezTo>
                  <a:pt x="1002" y="2153"/>
                  <a:pt x="1002" y="2153"/>
                  <a:pt x="1002" y="2153"/>
                </a:cubicBezTo>
                <a:cubicBezTo>
                  <a:pt x="1002" y="2155"/>
                  <a:pt x="1001" y="2156"/>
                  <a:pt x="1001" y="2157"/>
                </a:cubicBezTo>
                <a:close/>
                <a:moveTo>
                  <a:pt x="969" y="2137"/>
                </a:moveTo>
                <a:cubicBezTo>
                  <a:pt x="970" y="2135"/>
                  <a:pt x="971" y="2132"/>
                  <a:pt x="973" y="2129"/>
                </a:cubicBezTo>
                <a:cubicBezTo>
                  <a:pt x="974" y="2129"/>
                  <a:pt x="975" y="2130"/>
                  <a:pt x="976" y="2131"/>
                </a:cubicBezTo>
                <a:cubicBezTo>
                  <a:pt x="976" y="2132"/>
                  <a:pt x="976" y="2134"/>
                  <a:pt x="975" y="2135"/>
                </a:cubicBezTo>
                <a:cubicBezTo>
                  <a:pt x="974" y="2137"/>
                  <a:pt x="972" y="2139"/>
                  <a:pt x="969" y="2137"/>
                </a:cubicBezTo>
                <a:close/>
                <a:moveTo>
                  <a:pt x="981" y="2114"/>
                </a:moveTo>
                <a:cubicBezTo>
                  <a:pt x="983" y="2111"/>
                  <a:pt x="985" y="2108"/>
                  <a:pt x="986" y="2105"/>
                </a:cubicBezTo>
                <a:cubicBezTo>
                  <a:pt x="987" y="2105"/>
                  <a:pt x="989" y="2107"/>
                  <a:pt x="988" y="2111"/>
                </a:cubicBezTo>
                <a:cubicBezTo>
                  <a:pt x="987" y="2112"/>
                  <a:pt x="987" y="2112"/>
                  <a:pt x="987" y="2112"/>
                </a:cubicBezTo>
                <a:cubicBezTo>
                  <a:pt x="987" y="2112"/>
                  <a:pt x="987" y="2112"/>
                  <a:pt x="987" y="2112"/>
                </a:cubicBezTo>
                <a:cubicBezTo>
                  <a:pt x="987" y="2112"/>
                  <a:pt x="987" y="2112"/>
                  <a:pt x="987" y="2113"/>
                </a:cubicBezTo>
                <a:cubicBezTo>
                  <a:pt x="985" y="2115"/>
                  <a:pt x="982" y="2114"/>
                  <a:pt x="981" y="2114"/>
                </a:cubicBezTo>
                <a:close/>
                <a:moveTo>
                  <a:pt x="989" y="2114"/>
                </a:moveTo>
                <a:cubicBezTo>
                  <a:pt x="1007" y="2116"/>
                  <a:pt x="1007" y="2116"/>
                  <a:pt x="1007" y="2116"/>
                </a:cubicBezTo>
                <a:cubicBezTo>
                  <a:pt x="1007" y="2117"/>
                  <a:pt x="1007" y="2117"/>
                  <a:pt x="1007" y="2117"/>
                </a:cubicBezTo>
                <a:cubicBezTo>
                  <a:pt x="1006" y="2118"/>
                  <a:pt x="1006" y="2119"/>
                  <a:pt x="1006" y="2120"/>
                </a:cubicBezTo>
                <a:cubicBezTo>
                  <a:pt x="985" y="2118"/>
                  <a:pt x="985" y="2118"/>
                  <a:pt x="985" y="2118"/>
                </a:cubicBezTo>
                <a:cubicBezTo>
                  <a:pt x="985" y="2118"/>
                  <a:pt x="985" y="2117"/>
                  <a:pt x="985" y="2117"/>
                </a:cubicBezTo>
                <a:cubicBezTo>
                  <a:pt x="986" y="2117"/>
                  <a:pt x="988" y="2116"/>
                  <a:pt x="989" y="2114"/>
                </a:cubicBezTo>
                <a:close/>
                <a:moveTo>
                  <a:pt x="988" y="2102"/>
                </a:moveTo>
                <a:cubicBezTo>
                  <a:pt x="989" y="2100"/>
                  <a:pt x="991" y="2097"/>
                  <a:pt x="992" y="2095"/>
                </a:cubicBezTo>
                <a:cubicBezTo>
                  <a:pt x="995" y="2096"/>
                  <a:pt x="996" y="2098"/>
                  <a:pt x="995" y="2101"/>
                </a:cubicBezTo>
                <a:cubicBezTo>
                  <a:pt x="994" y="2102"/>
                  <a:pt x="993" y="2103"/>
                  <a:pt x="991" y="2103"/>
                </a:cubicBezTo>
                <a:cubicBezTo>
                  <a:pt x="991" y="2103"/>
                  <a:pt x="988" y="2102"/>
                  <a:pt x="988" y="2102"/>
                </a:cubicBezTo>
                <a:close/>
                <a:moveTo>
                  <a:pt x="1018" y="2064"/>
                </a:moveTo>
                <a:cubicBezTo>
                  <a:pt x="1016" y="2067"/>
                  <a:pt x="1014" y="2067"/>
                  <a:pt x="1012" y="2067"/>
                </a:cubicBezTo>
                <a:cubicBezTo>
                  <a:pt x="1012" y="2066"/>
                  <a:pt x="1013" y="2066"/>
                  <a:pt x="1013" y="2066"/>
                </a:cubicBezTo>
                <a:cubicBezTo>
                  <a:pt x="1015" y="2063"/>
                  <a:pt x="1017" y="2061"/>
                  <a:pt x="1018" y="2058"/>
                </a:cubicBezTo>
                <a:cubicBezTo>
                  <a:pt x="1019" y="2059"/>
                  <a:pt x="1020" y="2061"/>
                  <a:pt x="1018" y="2064"/>
                </a:cubicBezTo>
                <a:close/>
                <a:moveTo>
                  <a:pt x="1018" y="2071"/>
                </a:moveTo>
                <a:cubicBezTo>
                  <a:pt x="1014" y="2071"/>
                  <a:pt x="1014" y="2071"/>
                  <a:pt x="1014" y="2071"/>
                </a:cubicBezTo>
                <a:cubicBezTo>
                  <a:pt x="1015" y="2070"/>
                  <a:pt x="1017" y="2070"/>
                  <a:pt x="1018" y="2069"/>
                </a:cubicBezTo>
                <a:cubicBezTo>
                  <a:pt x="1018" y="2070"/>
                  <a:pt x="1018" y="2070"/>
                  <a:pt x="1018" y="2071"/>
                </a:cubicBezTo>
                <a:close/>
                <a:moveTo>
                  <a:pt x="1009" y="2054"/>
                </a:moveTo>
                <a:cubicBezTo>
                  <a:pt x="997" y="2047"/>
                  <a:pt x="997" y="2047"/>
                  <a:pt x="997" y="2047"/>
                </a:cubicBezTo>
                <a:cubicBezTo>
                  <a:pt x="998" y="2046"/>
                  <a:pt x="999" y="2044"/>
                  <a:pt x="1001" y="2042"/>
                </a:cubicBezTo>
                <a:cubicBezTo>
                  <a:pt x="1014" y="2049"/>
                  <a:pt x="1014" y="2049"/>
                  <a:pt x="1014" y="2049"/>
                </a:cubicBezTo>
                <a:cubicBezTo>
                  <a:pt x="1012" y="2051"/>
                  <a:pt x="1011" y="2053"/>
                  <a:pt x="1009" y="2054"/>
                </a:cubicBezTo>
                <a:close/>
                <a:moveTo>
                  <a:pt x="1007" y="2084"/>
                </a:moveTo>
                <a:cubicBezTo>
                  <a:pt x="1014" y="2085"/>
                  <a:pt x="1014" y="2085"/>
                  <a:pt x="1014" y="2085"/>
                </a:cubicBezTo>
                <a:cubicBezTo>
                  <a:pt x="1014" y="2086"/>
                  <a:pt x="1015" y="2087"/>
                  <a:pt x="1015" y="2088"/>
                </a:cubicBezTo>
                <a:cubicBezTo>
                  <a:pt x="1005" y="2087"/>
                  <a:pt x="1005" y="2087"/>
                  <a:pt x="1005" y="2087"/>
                </a:cubicBezTo>
                <a:cubicBezTo>
                  <a:pt x="1005" y="2086"/>
                  <a:pt x="1005" y="2086"/>
                  <a:pt x="1004" y="2085"/>
                </a:cubicBezTo>
                <a:cubicBezTo>
                  <a:pt x="1005" y="2085"/>
                  <a:pt x="1006" y="2085"/>
                  <a:pt x="1007" y="2084"/>
                </a:cubicBezTo>
                <a:close/>
                <a:moveTo>
                  <a:pt x="1001" y="2081"/>
                </a:moveTo>
                <a:cubicBezTo>
                  <a:pt x="1002" y="2080"/>
                  <a:pt x="1003" y="2078"/>
                  <a:pt x="1003" y="2077"/>
                </a:cubicBezTo>
                <a:cubicBezTo>
                  <a:pt x="1005" y="2076"/>
                  <a:pt x="1006" y="2074"/>
                  <a:pt x="1007" y="2073"/>
                </a:cubicBezTo>
                <a:cubicBezTo>
                  <a:pt x="1008" y="2075"/>
                  <a:pt x="1008" y="2077"/>
                  <a:pt x="1008" y="2079"/>
                </a:cubicBezTo>
                <a:cubicBezTo>
                  <a:pt x="1007" y="2081"/>
                  <a:pt x="1004" y="2083"/>
                  <a:pt x="1001" y="2081"/>
                </a:cubicBezTo>
                <a:close/>
                <a:moveTo>
                  <a:pt x="1014" y="2083"/>
                </a:moveTo>
                <a:cubicBezTo>
                  <a:pt x="1010" y="2082"/>
                  <a:pt x="1010" y="2082"/>
                  <a:pt x="1010" y="2082"/>
                </a:cubicBezTo>
                <a:cubicBezTo>
                  <a:pt x="1010" y="2082"/>
                  <a:pt x="1010" y="2082"/>
                  <a:pt x="1010" y="2082"/>
                </a:cubicBezTo>
                <a:cubicBezTo>
                  <a:pt x="1010" y="2081"/>
                  <a:pt x="1011" y="2080"/>
                  <a:pt x="1011" y="2079"/>
                </a:cubicBezTo>
                <a:cubicBezTo>
                  <a:pt x="1015" y="2079"/>
                  <a:pt x="1015" y="2079"/>
                  <a:pt x="1015" y="2079"/>
                </a:cubicBezTo>
                <a:cubicBezTo>
                  <a:pt x="1015" y="2080"/>
                  <a:pt x="1014" y="2082"/>
                  <a:pt x="1014" y="2083"/>
                </a:cubicBezTo>
                <a:close/>
                <a:moveTo>
                  <a:pt x="1006" y="2058"/>
                </a:moveTo>
                <a:cubicBezTo>
                  <a:pt x="1005" y="2059"/>
                  <a:pt x="1004" y="2061"/>
                  <a:pt x="1002" y="2063"/>
                </a:cubicBezTo>
                <a:cubicBezTo>
                  <a:pt x="990" y="2057"/>
                  <a:pt x="990" y="2057"/>
                  <a:pt x="990" y="2057"/>
                </a:cubicBezTo>
                <a:cubicBezTo>
                  <a:pt x="992" y="2055"/>
                  <a:pt x="993" y="2053"/>
                  <a:pt x="994" y="2051"/>
                </a:cubicBezTo>
                <a:lnTo>
                  <a:pt x="1006" y="2058"/>
                </a:lnTo>
                <a:close/>
                <a:moveTo>
                  <a:pt x="1000" y="2091"/>
                </a:moveTo>
                <a:cubicBezTo>
                  <a:pt x="998" y="2094"/>
                  <a:pt x="994" y="2092"/>
                  <a:pt x="994" y="2092"/>
                </a:cubicBezTo>
                <a:cubicBezTo>
                  <a:pt x="996" y="2089"/>
                  <a:pt x="997" y="2087"/>
                  <a:pt x="999" y="2084"/>
                </a:cubicBezTo>
                <a:cubicBezTo>
                  <a:pt x="1000" y="2085"/>
                  <a:pt x="1003" y="2087"/>
                  <a:pt x="1000" y="2091"/>
                </a:cubicBezTo>
                <a:close/>
                <a:moveTo>
                  <a:pt x="1011" y="2102"/>
                </a:moveTo>
                <a:cubicBezTo>
                  <a:pt x="999" y="2100"/>
                  <a:pt x="999" y="2100"/>
                  <a:pt x="999" y="2100"/>
                </a:cubicBezTo>
                <a:cubicBezTo>
                  <a:pt x="999" y="2099"/>
                  <a:pt x="999" y="2097"/>
                  <a:pt x="998" y="2096"/>
                </a:cubicBezTo>
                <a:cubicBezTo>
                  <a:pt x="998" y="2096"/>
                  <a:pt x="999" y="2096"/>
                  <a:pt x="999" y="2096"/>
                </a:cubicBezTo>
                <a:cubicBezTo>
                  <a:pt x="999" y="2096"/>
                  <a:pt x="999" y="2096"/>
                  <a:pt x="999" y="2096"/>
                </a:cubicBezTo>
                <a:cubicBezTo>
                  <a:pt x="1011" y="2097"/>
                  <a:pt x="1011" y="2097"/>
                  <a:pt x="1011" y="2097"/>
                </a:cubicBezTo>
                <a:cubicBezTo>
                  <a:pt x="1011" y="2098"/>
                  <a:pt x="1011" y="2098"/>
                  <a:pt x="1011" y="2099"/>
                </a:cubicBezTo>
                <a:cubicBezTo>
                  <a:pt x="1011" y="2100"/>
                  <a:pt x="1011" y="2101"/>
                  <a:pt x="1011" y="2102"/>
                </a:cubicBezTo>
                <a:close/>
                <a:moveTo>
                  <a:pt x="998" y="2103"/>
                </a:moveTo>
                <a:cubicBezTo>
                  <a:pt x="998" y="2103"/>
                  <a:pt x="998" y="2103"/>
                  <a:pt x="998" y="2102"/>
                </a:cubicBezTo>
                <a:cubicBezTo>
                  <a:pt x="1011" y="2104"/>
                  <a:pt x="1011" y="2104"/>
                  <a:pt x="1011" y="2104"/>
                </a:cubicBezTo>
                <a:cubicBezTo>
                  <a:pt x="1012" y="2106"/>
                  <a:pt x="1012" y="2107"/>
                  <a:pt x="1014" y="2108"/>
                </a:cubicBezTo>
                <a:cubicBezTo>
                  <a:pt x="1013" y="2108"/>
                  <a:pt x="1013" y="2108"/>
                  <a:pt x="1013" y="2108"/>
                </a:cubicBezTo>
                <a:cubicBezTo>
                  <a:pt x="994" y="2106"/>
                  <a:pt x="994" y="2106"/>
                  <a:pt x="994" y="2106"/>
                </a:cubicBezTo>
                <a:cubicBezTo>
                  <a:pt x="996" y="2105"/>
                  <a:pt x="997" y="2104"/>
                  <a:pt x="998" y="2103"/>
                </a:cubicBezTo>
                <a:close/>
                <a:moveTo>
                  <a:pt x="1012" y="2095"/>
                </a:moveTo>
                <a:cubicBezTo>
                  <a:pt x="1002" y="2094"/>
                  <a:pt x="1002" y="2094"/>
                  <a:pt x="1002" y="2094"/>
                </a:cubicBezTo>
                <a:cubicBezTo>
                  <a:pt x="1002" y="2094"/>
                  <a:pt x="1003" y="2093"/>
                  <a:pt x="1003" y="2093"/>
                </a:cubicBezTo>
                <a:cubicBezTo>
                  <a:pt x="1004" y="2092"/>
                  <a:pt x="1005" y="2090"/>
                  <a:pt x="1005" y="2089"/>
                </a:cubicBezTo>
                <a:cubicBezTo>
                  <a:pt x="1017" y="2091"/>
                  <a:pt x="1017" y="2091"/>
                  <a:pt x="1017" y="2091"/>
                </a:cubicBezTo>
                <a:cubicBezTo>
                  <a:pt x="1017" y="2091"/>
                  <a:pt x="1017" y="2091"/>
                  <a:pt x="1017" y="2091"/>
                </a:cubicBezTo>
                <a:cubicBezTo>
                  <a:pt x="1015" y="2092"/>
                  <a:pt x="1013" y="2093"/>
                  <a:pt x="1012" y="2095"/>
                </a:cubicBezTo>
                <a:close/>
                <a:moveTo>
                  <a:pt x="1016" y="2077"/>
                </a:moveTo>
                <a:cubicBezTo>
                  <a:pt x="1012" y="2077"/>
                  <a:pt x="1012" y="2077"/>
                  <a:pt x="1012" y="2077"/>
                </a:cubicBezTo>
                <a:cubicBezTo>
                  <a:pt x="1012" y="2075"/>
                  <a:pt x="1011" y="2074"/>
                  <a:pt x="1011" y="2072"/>
                </a:cubicBezTo>
                <a:cubicBezTo>
                  <a:pt x="1020" y="2073"/>
                  <a:pt x="1020" y="2073"/>
                  <a:pt x="1020" y="2073"/>
                </a:cubicBezTo>
                <a:cubicBezTo>
                  <a:pt x="1018" y="2074"/>
                  <a:pt x="1017" y="2076"/>
                  <a:pt x="1016" y="2077"/>
                </a:cubicBezTo>
                <a:close/>
                <a:moveTo>
                  <a:pt x="1016" y="2045"/>
                </a:moveTo>
                <a:cubicBezTo>
                  <a:pt x="1003" y="2038"/>
                  <a:pt x="1003" y="2038"/>
                  <a:pt x="1003" y="2038"/>
                </a:cubicBezTo>
                <a:cubicBezTo>
                  <a:pt x="1004" y="2036"/>
                  <a:pt x="1005" y="2035"/>
                  <a:pt x="1006" y="2033"/>
                </a:cubicBezTo>
                <a:cubicBezTo>
                  <a:pt x="1020" y="2040"/>
                  <a:pt x="1020" y="2040"/>
                  <a:pt x="1020" y="2040"/>
                </a:cubicBezTo>
                <a:cubicBezTo>
                  <a:pt x="1019" y="2042"/>
                  <a:pt x="1018" y="2044"/>
                  <a:pt x="1016" y="2045"/>
                </a:cubicBezTo>
                <a:close/>
                <a:moveTo>
                  <a:pt x="1002" y="2024"/>
                </a:moveTo>
                <a:cubicBezTo>
                  <a:pt x="1001" y="2025"/>
                  <a:pt x="999" y="2027"/>
                  <a:pt x="997" y="2029"/>
                </a:cubicBezTo>
                <a:cubicBezTo>
                  <a:pt x="994" y="2028"/>
                  <a:pt x="995" y="2024"/>
                  <a:pt x="996" y="2023"/>
                </a:cubicBezTo>
                <a:cubicBezTo>
                  <a:pt x="997" y="2021"/>
                  <a:pt x="998" y="2020"/>
                  <a:pt x="999" y="2020"/>
                </a:cubicBezTo>
                <a:cubicBezTo>
                  <a:pt x="1001" y="2019"/>
                  <a:pt x="1002" y="2021"/>
                  <a:pt x="1004" y="2021"/>
                </a:cubicBezTo>
                <a:cubicBezTo>
                  <a:pt x="1003" y="2022"/>
                  <a:pt x="1002" y="2023"/>
                  <a:pt x="1002" y="2024"/>
                </a:cubicBezTo>
                <a:close/>
                <a:moveTo>
                  <a:pt x="986" y="2007"/>
                </a:moveTo>
                <a:cubicBezTo>
                  <a:pt x="986" y="2007"/>
                  <a:pt x="986" y="2007"/>
                  <a:pt x="986" y="2007"/>
                </a:cubicBezTo>
                <a:cubicBezTo>
                  <a:pt x="988" y="2007"/>
                  <a:pt x="989" y="2007"/>
                  <a:pt x="991" y="2007"/>
                </a:cubicBezTo>
                <a:cubicBezTo>
                  <a:pt x="1001" y="2015"/>
                  <a:pt x="1001" y="2015"/>
                  <a:pt x="1001" y="2015"/>
                </a:cubicBezTo>
                <a:cubicBezTo>
                  <a:pt x="1001" y="2015"/>
                  <a:pt x="1001" y="2016"/>
                  <a:pt x="1001" y="2017"/>
                </a:cubicBezTo>
                <a:cubicBezTo>
                  <a:pt x="1000" y="2017"/>
                  <a:pt x="1000" y="2017"/>
                  <a:pt x="999" y="2017"/>
                </a:cubicBezTo>
                <a:cubicBezTo>
                  <a:pt x="999" y="2017"/>
                  <a:pt x="999" y="2017"/>
                  <a:pt x="999" y="2017"/>
                </a:cubicBezTo>
                <a:lnTo>
                  <a:pt x="986" y="2007"/>
                </a:lnTo>
                <a:close/>
                <a:moveTo>
                  <a:pt x="1001" y="2012"/>
                </a:moveTo>
                <a:cubicBezTo>
                  <a:pt x="993" y="2006"/>
                  <a:pt x="993" y="2006"/>
                  <a:pt x="993" y="2006"/>
                </a:cubicBezTo>
                <a:cubicBezTo>
                  <a:pt x="994" y="2006"/>
                  <a:pt x="994" y="2006"/>
                  <a:pt x="994" y="2006"/>
                </a:cubicBezTo>
                <a:cubicBezTo>
                  <a:pt x="995" y="2005"/>
                  <a:pt x="995" y="2005"/>
                  <a:pt x="996" y="2004"/>
                </a:cubicBezTo>
                <a:cubicBezTo>
                  <a:pt x="1003" y="2010"/>
                  <a:pt x="1003" y="2010"/>
                  <a:pt x="1003" y="2010"/>
                </a:cubicBezTo>
                <a:cubicBezTo>
                  <a:pt x="1002" y="2010"/>
                  <a:pt x="1002" y="2011"/>
                  <a:pt x="1001" y="2012"/>
                </a:cubicBezTo>
                <a:close/>
                <a:moveTo>
                  <a:pt x="993" y="2003"/>
                </a:moveTo>
                <a:cubicBezTo>
                  <a:pt x="992" y="2004"/>
                  <a:pt x="990" y="2005"/>
                  <a:pt x="988" y="2005"/>
                </a:cubicBezTo>
                <a:cubicBezTo>
                  <a:pt x="987" y="2004"/>
                  <a:pt x="986" y="2004"/>
                  <a:pt x="985" y="2003"/>
                </a:cubicBezTo>
                <a:cubicBezTo>
                  <a:pt x="988" y="2000"/>
                  <a:pt x="995" y="1996"/>
                  <a:pt x="995" y="1995"/>
                </a:cubicBezTo>
                <a:cubicBezTo>
                  <a:pt x="996" y="1996"/>
                  <a:pt x="996" y="1997"/>
                  <a:pt x="996" y="1998"/>
                </a:cubicBezTo>
                <a:cubicBezTo>
                  <a:pt x="996" y="2000"/>
                  <a:pt x="994" y="2002"/>
                  <a:pt x="993" y="2003"/>
                </a:cubicBezTo>
                <a:close/>
                <a:moveTo>
                  <a:pt x="986" y="2010"/>
                </a:moveTo>
                <a:cubicBezTo>
                  <a:pt x="986" y="2010"/>
                  <a:pt x="986" y="2010"/>
                  <a:pt x="986" y="2010"/>
                </a:cubicBezTo>
                <a:cubicBezTo>
                  <a:pt x="996" y="2018"/>
                  <a:pt x="996" y="2018"/>
                  <a:pt x="996" y="2018"/>
                </a:cubicBezTo>
                <a:cubicBezTo>
                  <a:pt x="996" y="2018"/>
                  <a:pt x="995" y="2019"/>
                  <a:pt x="994" y="2020"/>
                </a:cubicBezTo>
                <a:cubicBezTo>
                  <a:pt x="984" y="2013"/>
                  <a:pt x="984" y="2013"/>
                  <a:pt x="984" y="2013"/>
                </a:cubicBezTo>
                <a:cubicBezTo>
                  <a:pt x="985" y="2012"/>
                  <a:pt x="985" y="2011"/>
                  <a:pt x="986" y="2010"/>
                </a:cubicBezTo>
                <a:close/>
                <a:moveTo>
                  <a:pt x="993" y="2022"/>
                </a:moveTo>
                <a:cubicBezTo>
                  <a:pt x="993" y="2023"/>
                  <a:pt x="992" y="2024"/>
                  <a:pt x="992" y="2025"/>
                </a:cubicBezTo>
                <a:cubicBezTo>
                  <a:pt x="980" y="2016"/>
                  <a:pt x="980" y="2016"/>
                  <a:pt x="980" y="2016"/>
                </a:cubicBezTo>
                <a:cubicBezTo>
                  <a:pt x="980" y="2016"/>
                  <a:pt x="980" y="2016"/>
                  <a:pt x="981" y="2016"/>
                </a:cubicBezTo>
                <a:cubicBezTo>
                  <a:pt x="981" y="2016"/>
                  <a:pt x="982" y="2015"/>
                  <a:pt x="983" y="2014"/>
                </a:cubicBezTo>
                <a:lnTo>
                  <a:pt x="993" y="2022"/>
                </a:lnTo>
                <a:close/>
                <a:moveTo>
                  <a:pt x="992" y="2028"/>
                </a:moveTo>
                <a:cubicBezTo>
                  <a:pt x="992" y="2028"/>
                  <a:pt x="992" y="2028"/>
                  <a:pt x="993" y="2029"/>
                </a:cubicBezTo>
                <a:cubicBezTo>
                  <a:pt x="991" y="2028"/>
                  <a:pt x="990" y="2028"/>
                  <a:pt x="989" y="2028"/>
                </a:cubicBezTo>
                <a:cubicBezTo>
                  <a:pt x="988" y="2027"/>
                  <a:pt x="987" y="2027"/>
                  <a:pt x="986" y="2028"/>
                </a:cubicBezTo>
                <a:cubicBezTo>
                  <a:pt x="972" y="2017"/>
                  <a:pt x="972" y="2017"/>
                  <a:pt x="972" y="2017"/>
                </a:cubicBezTo>
                <a:cubicBezTo>
                  <a:pt x="972" y="2017"/>
                  <a:pt x="972" y="2017"/>
                  <a:pt x="972" y="2016"/>
                </a:cubicBezTo>
                <a:cubicBezTo>
                  <a:pt x="974" y="2017"/>
                  <a:pt x="976" y="2017"/>
                  <a:pt x="978" y="2017"/>
                </a:cubicBezTo>
                <a:lnTo>
                  <a:pt x="992" y="2028"/>
                </a:lnTo>
                <a:close/>
                <a:moveTo>
                  <a:pt x="985" y="2032"/>
                </a:moveTo>
                <a:cubicBezTo>
                  <a:pt x="986" y="2030"/>
                  <a:pt x="988" y="2031"/>
                  <a:pt x="989" y="2031"/>
                </a:cubicBezTo>
                <a:cubicBezTo>
                  <a:pt x="990" y="2031"/>
                  <a:pt x="993" y="2032"/>
                  <a:pt x="994" y="2033"/>
                </a:cubicBezTo>
                <a:cubicBezTo>
                  <a:pt x="992" y="2035"/>
                  <a:pt x="990" y="2037"/>
                  <a:pt x="987" y="2039"/>
                </a:cubicBezTo>
                <a:cubicBezTo>
                  <a:pt x="986" y="2038"/>
                  <a:pt x="985" y="2038"/>
                  <a:pt x="984" y="2036"/>
                </a:cubicBezTo>
                <a:cubicBezTo>
                  <a:pt x="984" y="2035"/>
                  <a:pt x="984" y="2033"/>
                  <a:pt x="985" y="2032"/>
                </a:cubicBezTo>
                <a:close/>
                <a:moveTo>
                  <a:pt x="988" y="2060"/>
                </a:moveTo>
                <a:cubicBezTo>
                  <a:pt x="1000" y="2066"/>
                  <a:pt x="1000" y="2066"/>
                  <a:pt x="1000" y="2066"/>
                </a:cubicBezTo>
                <a:cubicBezTo>
                  <a:pt x="998" y="2068"/>
                  <a:pt x="996" y="2070"/>
                  <a:pt x="995" y="2072"/>
                </a:cubicBezTo>
                <a:cubicBezTo>
                  <a:pt x="983" y="2066"/>
                  <a:pt x="983" y="2066"/>
                  <a:pt x="983" y="2066"/>
                </a:cubicBezTo>
                <a:cubicBezTo>
                  <a:pt x="985" y="2064"/>
                  <a:pt x="986" y="2062"/>
                  <a:pt x="988" y="2060"/>
                </a:cubicBezTo>
                <a:close/>
                <a:moveTo>
                  <a:pt x="992" y="2076"/>
                </a:moveTo>
                <a:cubicBezTo>
                  <a:pt x="990" y="2078"/>
                  <a:pt x="988" y="2080"/>
                  <a:pt x="987" y="2082"/>
                </a:cubicBezTo>
                <a:cubicBezTo>
                  <a:pt x="978" y="2074"/>
                  <a:pt x="978" y="2074"/>
                  <a:pt x="978" y="2074"/>
                </a:cubicBezTo>
                <a:cubicBezTo>
                  <a:pt x="979" y="2073"/>
                  <a:pt x="980" y="2072"/>
                  <a:pt x="981" y="2070"/>
                </a:cubicBezTo>
                <a:lnTo>
                  <a:pt x="992" y="2076"/>
                </a:lnTo>
                <a:close/>
                <a:moveTo>
                  <a:pt x="984" y="2085"/>
                </a:moveTo>
                <a:cubicBezTo>
                  <a:pt x="982" y="2087"/>
                  <a:pt x="980" y="2089"/>
                  <a:pt x="979" y="2091"/>
                </a:cubicBezTo>
                <a:cubicBezTo>
                  <a:pt x="970" y="2084"/>
                  <a:pt x="970" y="2084"/>
                  <a:pt x="970" y="2084"/>
                </a:cubicBezTo>
                <a:cubicBezTo>
                  <a:pt x="972" y="2082"/>
                  <a:pt x="973" y="2080"/>
                  <a:pt x="975" y="2078"/>
                </a:cubicBezTo>
                <a:lnTo>
                  <a:pt x="984" y="2085"/>
                </a:lnTo>
                <a:close/>
                <a:moveTo>
                  <a:pt x="963" y="2059"/>
                </a:moveTo>
                <a:cubicBezTo>
                  <a:pt x="962" y="2058"/>
                  <a:pt x="961" y="2057"/>
                  <a:pt x="961" y="2055"/>
                </a:cubicBezTo>
                <a:cubicBezTo>
                  <a:pt x="961" y="2054"/>
                  <a:pt x="962" y="2052"/>
                  <a:pt x="963" y="2051"/>
                </a:cubicBezTo>
                <a:cubicBezTo>
                  <a:pt x="964" y="2050"/>
                  <a:pt x="966" y="2050"/>
                  <a:pt x="967" y="2050"/>
                </a:cubicBezTo>
                <a:cubicBezTo>
                  <a:pt x="969" y="2050"/>
                  <a:pt x="971" y="2052"/>
                  <a:pt x="972" y="2053"/>
                </a:cubicBezTo>
                <a:cubicBezTo>
                  <a:pt x="969" y="2055"/>
                  <a:pt x="966" y="2057"/>
                  <a:pt x="963" y="2059"/>
                </a:cubicBezTo>
                <a:close/>
                <a:moveTo>
                  <a:pt x="951" y="2044"/>
                </a:moveTo>
                <a:cubicBezTo>
                  <a:pt x="959" y="2050"/>
                  <a:pt x="959" y="2050"/>
                  <a:pt x="959" y="2050"/>
                </a:cubicBezTo>
                <a:cubicBezTo>
                  <a:pt x="958" y="2051"/>
                  <a:pt x="958" y="2053"/>
                  <a:pt x="957" y="2054"/>
                </a:cubicBezTo>
                <a:cubicBezTo>
                  <a:pt x="948" y="2047"/>
                  <a:pt x="948" y="2047"/>
                  <a:pt x="948" y="2047"/>
                </a:cubicBezTo>
                <a:cubicBezTo>
                  <a:pt x="948" y="2047"/>
                  <a:pt x="948" y="2047"/>
                  <a:pt x="948" y="2047"/>
                </a:cubicBezTo>
                <a:cubicBezTo>
                  <a:pt x="949" y="2046"/>
                  <a:pt x="950" y="2045"/>
                  <a:pt x="951" y="2044"/>
                </a:cubicBezTo>
                <a:close/>
                <a:moveTo>
                  <a:pt x="954" y="2054"/>
                </a:moveTo>
                <a:cubicBezTo>
                  <a:pt x="953" y="2054"/>
                  <a:pt x="952" y="2054"/>
                  <a:pt x="952" y="2054"/>
                </a:cubicBezTo>
                <a:cubicBezTo>
                  <a:pt x="950" y="2055"/>
                  <a:pt x="949" y="2055"/>
                  <a:pt x="948" y="2056"/>
                </a:cubicBezTo>
                <a:cubicBezTo>
                  <a:pt x="948" y="2056"/>
                  <a:pt x="948" y="2055"/>
                  <a:pt x="947" y="2055"/>
                </a:cubicBezTo>
                <a:cubicBezTo>
                  <a:pt x="947" y="2052"/>
                  <a:pt x="945" y="2050"/>
                  <a:pt x="943" y="2049"/>
                </a:cubicBezTo>
                <a:cubicBezTo>
                  <a:pt x="944" y="2049"/>
                  <a:pt x="945" y="2049"/>
                  <a:pt x="946" y="2048"/>
                </a:cubicBezTo>
                <a:lnTo>
                  <a:pt x="954" y="2054"/>
                </a:lnTo>
                <a:close/>
                <a:moveTo>
                  <a:pt x="948" y="2061"/>
                </a:moveTo>
                <a:cubicBezTo>
                  <a:pt x="949" y="2059"/>
                  <a:pt x="950" y="2058"/>
                  <a:pt x="953" y="2058"/>
                </a:cubicBezTo>
                <a:cubicBezTo>
                  <a:pt x="954" y="2058"/>
                  <a:pt x="959" y="2061"/>
                  <a:pt x="959" y="2062"/>
                </a:cubicBezTo>
                <a:cubicBezTo>
                  <a:pt x="953" y="2065"/>
                  <a:pt x="948" y="2068"/>
                  <a:pt x="943" y="2068"/>
                </a:cubicBezTo>
                <a:cubicBezTo>
                  <a:pt x="945" y="2067"/>
                  <a:pt x="948" y="2062"/>
                  <a:pt x="948" y="2061"/>
                </a:cubicBezTo>
                <a:close/>
                <a:moveTo>
                  <a:pt x="941" y="2097"/>
                </a:moveTo>
                <a:cubicBezTo>
                  <a:pt x="941" y="2096"/>
                  <a:pt x="943" y="2095"/>
                  <a:pt x="944" y="2095"/>
                </a:cubicBezTo>
                <a:cubicBezTo>
                  <a:pt x="946" y="2094"/>
                  <a:pt x="947" y="2095"/>
                  <a:pt x="948" y="2095"/>
                </a:cubicBezTo>
                <a:cubicBezTo>
                  <a:pt x="945" y="2098"/>
                  <a:pt x="943" y="2100"/>
                  <a:pt x="940" y="2103"/>
                </a:cubicBezTo>
                <a:cubicBezTo>
                  <a:pt x="938" y="2101"/>
                  <a:pt x="939" y="2099"/>
                  <a:pt x="941" y="2097"/>
                </a:cubicBezTo>
                <a:close/>
                <a:moveTo>
                  <a:pt x="945" y="2113"/>
                </a:moveTo>
                <a:cubicBezTo>
                  <a:pt x="951" y="2118"/>
                  <a:pt x="951" y="2118"/>
                  <a:pt x="951" y="2118"/>
                </a:cubicBezTo>
                <a:cubicBezTo>
                  <a:pt x="950" y="2119"/>
                  <a:pt x="949" y="2120"/>
                  <a:pt x="947" y="2122"/>
                </a:cubicBezTo>
                <a:cubicBezTo>
                  <a:pt x="941" y="2117"/>
                  <a:pt x="941" y="2117"/>
                  <a:pt x="941" y="2117"/>
                </a:cubicBezTo>
                <a:cubicBezTo>
                  <a:pt x="943" y="2116"/>
                  <a:pt x="944" y="2115"/>
                  <a:pt x="945" y="2113"/>
                </a:cubicBezTo>
                <a:close/>
                <a:moveTo>
                  <a:pt x="947" y="2149"/>
                </a:moveTo>
                <a:cubicBezTo>
                  <a:pt x="948" y="2149"/>
                  <a:pt x="950" y="2148"/>
                  <a:pt x="952" y="2148"/>
                </a:cubicBezTo>
                <a:cubicBezTo>
                  <a:pt x="951" y="2150"/>
                  <a:pt x="948" y="2155"/>
                  <a:pt x="947" y="2156"/>
                </a:cubicBezTo>
                <a:cubicBezTo>
                  <a:pt x="947" y="2154"/>
                  <a:pt x="946" y="2151"/>
                  <a:pt x="947" y="2149"/>
                </a:cubicBezTo>
                <a:close/>
                <a:moveTo>
                  <a:pt x="949" y="2183"/>
                </a:moveTo>
                <a:cubicBezTo>
                  <a:pt x="951" y="2183"/>
                  <a:pt x="955" y="2184"/>
                  <a:pt x="953" y="2189"/>
                </a:cubicBezTo>
                <a:cubicBezTo>
                  <a:pt x="952" y="2194"/>
                  <a:pt x="948" y="2193"/>
                  <a:pt x="947" y="2193"/>
                </a:cubicBezTo>
                <a:cubicBezTo>
                  <a:pt x="947" y="2190"/>
                  <a:pt x="948" y="2186"/>
                  <a:pt x="949" y="2183"/>
                </a:cubicBezTo>
                <a:close/>
                <a:moveTo>
                  <a:pt x="957" y="2185"/>
                </a:moveTo>
                <a:cubicBezTo>
                  <a:pt x="1000" y="2190"/>
                  <a:pt x="1000" y="2190"/>
                  <a:pt x="1000" y="2190"/>
                </a:cubicBezTo>
                <a:cubicBezTo>
                  <a:pt x="999" y="2191"/>
                  <a:pt x="999" y="2192"/>
                  <a:pt x="999" y="2193"/>
                </a:cubicBezTo>
                <a:cubicBezTo>
                  <a:pt x="998" y="2194"/>
                  <a:pt x="998" y="2195"/>
                  <a:pt x="998" y="2196"/>
                </a:cubicBezTo>
                <a:cubicBezTo>
                  <a:pt x="957" y="2191"/>
                  <a:pt x="957" y="2191"/>
                  <a:pt x="957" y="2191"/>
                </a:cubicBezTo>
                <a:cubicBezTo>
                  <a:pt x="958" y="2189"/>
                  <a:pt x="958" y="2187"/>
                  <a:pt x="957" y="2185"/>
                </a:cubicBezTo>
                <a:close/>
                <a:moveTo>
                  <a:pt x="957" y="2183"/>
                </a:moveTo>
                <a:cubicBezTo>
                  <a:pt x="956" y="2182"/>
                  <a:pt x="956" y="2182"/>
                  <a:pt x="956" y="2182"/>
                </a:cubicBezTo>
                <a:cubicBezTo>
                  <a:pt x="957" y="2181"/>
                  <a:pt x="958" y="2180"/>
                  <a:pt x="959" y="2179"/>
                </a:cubicBezTo>
                <a:cubicBezTo>
                  <a:pt x="959" y="2178"/>
                  <a:pt x="959" y="2178"/>
                  <a:pt x="959" y="2178"/>
                </a:cubicBezTo>
                <a:cubicBezTo>
                  <a:pt x="1000" y="2183"/>
                  <a:pt x="1000" y="2183"/>
                  <a:pt x="1000" y="2183"/>
                </a:cubicBezTo>
                <a:cubicBezTo>
                  <a:pt x="1000" y="2185"/>
                  <a:pt x="1001" y="2186"/>
                  <a:pt x="1003" y="2187"/>
                </a:cubicBezTo>
                <a:cubicBezTo>
                  <a:pt x="1002" y="2187"/>
                  <a:pt x="1002" y="2188"/>
                  <a:pt x="1001" y="2188"/>
                </a:cubicBezTo>
                <a:lnTo>
                  <a:pt x="957" y="2183"/>
                </a:lnTo>
                <a:close/>
                <a:moveTo>
                  <a:pt x="961" y="2170"/>
                </a:moveTo>
                <a:cubicBezTo>
                  <a:pt x="1000" y="2175"/>
                  <a:pt x="1000" y="2175"/>
                  <a:pt x="1000" y="2175"/>
                </a:cubicBezTo>
                <a:cubicBezTo>
                  <a:pt x="1000" y="2176"/>
                  <a:pt x="999" y="2177"/>
                  <a:pt x="999" y="2178"/>
                </a:cubicBezTo>
                <a:cubicBezTo>
                  <a:pt x="999" y="2179"/>
                  <a:pt x="999" y="2180"/>
                  <a:pt x="999" y="2181"/>
                </a:cubicBezTo>
                <a:cubicBezTo>
                  <a:pt x="960" y="2176"/>
                  <a:pt x="960" y="2176"/>
                  <a:pt x="960" y="2176"/>
                </a:cubicBezTo>
                <a:cubicBezTo>
                  <a:pt x="961" y="2174"/>
                  <a:pt x="961" y="2172"/>
                  <a:pt x="961" y="2170"/>
                </a:cubicBezTo>
                <a:close/>
                <a:moveTo>
                  <a:pt x="1001" y="2173"/>
                </a:moveTo>
                <a:cubicBezTo>
                  <a:pt x="960" y="2168"/>
                  <a:pt x="960" y="2168"/>
                  <a:pt x="960" y="2168"/>
                </a:cubicBezTo>
                <a:cubicBezTo>
                  <a:pt x="960" y="2168"/>
                  <a:pt x="959" y="2167"/>
                  <a:pt x="959" y="2167"/>
                </a:cubicBezTo>
                <a:cubicBezTo>
                  <a:pt x="962" y="2167"/>
                  <a:pt x="964" y="2165"/>
                  <a:pt x="965" y="2163"/>
                </a:cubicBezTo>
                <a:cubicBezTo>
                  <a:pt x="1003" y="2167"/>
                  <a:pt x="1003" y="2167"/>
                  <a:pt x="1003" y="2167"/>
                </a:cubicBezTo>
                <a:cubicBezTo>
                  <a:pt x="1003" y="2168"/>
                  <a:pt x="1004" y="2169"/>
                  <a:pt x="1004" y="2169"/>
                </a:cubicBezTo>
                <a:cubicBezTo>
                  <a:pt x="1003" y="2170"/>
                  <a:pt x="1002" y="2172"/>
                  <a:pt x="1001" y="2173"/>
                </a:cubicBezTo>
                <a:close/>
                <a:moveTo>
                  <a:pt x="974" y="2148"/>
                </a:moveTo>
                <a:cubicBezTo>
                  <a:pt x="975" y="2146"/>
                  <a:pt x="974" y="2143"/>
                  <a:pt x="973" y="2141"/>
                </a:cubicBezTo>
                <a:cubicBezTo>
                  <a:pt x="1004" y="2145"/>
                  <a:pt x="1004" y="2145"/>
                  <a:pt x="1004" y="2145"/>
                </a:cubicBezTo>
                <a:cubicBezTo>
                  <a:pt x="1004" y="2147"/>
                  <a:pt x="1005" y="2148"/>
                  <a:pt x="1006" y="2149"/>
                </a:cubicBezTo>
                <a:cubicBezTo>
                  <a:pt x="1005" y="2149"/>
                  <a:pt x="1004" y="2150"/>
                  <a:pt x="1004" y="2151"/>
                </a:cubicBezTo>
                <a:lnTo>
                  <a:pt x="974" y="2148"/>
                </a:lnTo>
                <a:close/>
                <a:moveTo>
                  <a:pt x="1004" y="2135"/>
                </a:moveTo>
                <a:cubicBezTo>
                  <a:pt x="980" y="2132"/>
                  <a:pt x="980" y="2132"/>
                  <a:pt x="980" y="2132"/>
                </a:cubicBezTo>
                <a:cubicBezTo>
                  <a:pt x="980" y="2131"/>
                  <a:pt x="979" y="2130"/>
                  <a:pt x="979" y="2129"/>
                </a:cubicBezTo>
                <a:cubicBezTo>
                  <a:pt x="981" y="2129"/>
                  <a:pt x="982" y="2128"/>
                  <a:pt x="983" y="2127"/>
                </a:cubicBezTo>
                <a:cubicBezTo>
                  <a:pt x="1008" y="2130"/>
                  <a:pt x="1008" y="2130"/>
                  <a:pt x="1008" y="2130"/>
                </a:cubicBezTo>
                <a:cubicBezTo>
                  <a:pt x="1007" y="2131"/>
                  <a:pt x="1005" y="2133"/>
                  <a:pt x="1004" y="2135"/>
                </a:cubicBezTo>
                <a:close/>
                <a:moveTo>
                  <a:pt x="985" y="2125"/>
                </a:moveTo>
                <a:cubicBezTo>
                  <a:pt x="985" y="2124"/>
                  <a:pt x="986" y="2122"/>
                  <a:pt x="985" y="2120"/>
                </a:cubicBezTo>
                <a:cubicBezTo>
                  <a:pt x="1006" y="2122"/>
                  <a:pt x="1006" y="2122"/>
                  <a:pt x="1006" y="2122"/>
                </a:cubicBezTo>
                <a:cubicBezTo>
                  <a:pt x="1007" y="2124"/>
                  <a:pt x="1007" y="2126"/>
                  <a:pt x="1008" y="2128"/>
                </a:cubicBezTo>
                <a:lnTo>
                  <a:pt x="985" y="2125"/>
                </a:lnTo>
                <a:close/>
                <a:moveTo>
                  <a:pt x="1008" y="2115"/>
                </a:moveTo>
                <a:cubicBezTo>
                  <a:pt x="990" y="2112"/>
                  <a:pt x="990" y="2112"/>
                  <a:pt x="990" y="2112"/>
                </a:cubicBezTo>
                <a:cubicBezTo>
                  <a:pt x="991" y="2112"/>
                  <a:pt x="991" y="2112"/>
                  <a:pt x="991" y="2112"/>
                </a:cubicBezTo>
                <a:cubicBezTo>
                  <a:pt x="991" y="2110"/>
                  <a:pt x="991" y="2109"/>
                  <a:pt x="991" y="2108"/>
                </a:cubicBezTo>
                <a:cubicBezTo>
                  <a:pt x="1011" y="2110"/>
                  <a:pt x="1011" y="2110"/>
                  <a:pt x="1011" y="2110"/>
                </a:cubicBezTo>
                <a:cubicBezTo>
                  <a:pt x="1009" y="2111"/>
                  <a:pt x="1008" y="2113"/>
                  <a:pt x="1008" y="2115"/>
                </a:cubicBezTo>
                <a:close/>
                <a:moveTo>
                  <a:pt x="1012" y="2114"/>
                </a:moveTo>
                <a:cubicBezTo>
                  <a:pt x="1013" y="2112"/>
                  <a:pt x="1015" y="2112"/>
                  <a:pt x="1017" y="2112"/>
                </a:cubicBezTo>
                <a:cubicBezTo>
                  <a:pt x="1016" y="2117"/>
                  <a:pt x="1015" y="2122"/>
                  <a:pt x="1014" y="2127"/>
                </a:cubicBezTo>
                <a:cubicBezTo>
                  <a:pt x="1014" y="2127"/>
                  <a:pt x="1014" y="2127"/>
                  <a:pt x="1013" y="2127"/>
                </a:cubicBezTo>
                <a:cubicBezTo>
                  <a:pt x="1011" y="2126"/>
                  <a:pt x="1011" y="2123"/>
                  <a:pt x="1010" y="2121"/>
                </a:cubicBezTo>
                <a:cubicBezTo>
                  <a:pt x="1010" y="2119"/>
                  <a:pt x="1011" y="2116"/>
                  <a:pt x="1012" y="2114"/>
                </a:cubicBezTo>
                <a:close/>
                <a:moveTo>
                  <a:pt x="1014" y="2099"/>
                </a:moveTo>
                <a:cubicBezTo>
                  <a:pt x="1015" y="2097"/>
                  <a:pt x="1015" y="2096"/>
                  <a:pt x="1017" y="2095"/>
                </a:cubicBezTo>
                <a:cubicBezTo>
                  <a:pt x="1018" y="2094"/>
                  <a:pt x="1019" y="2094"/>
                  <a:pt x="1020" y="2094"/>
                </a:cubicBezTo>
                <a:cubicBezTo>
                  <a:pt x="1019" y="2098"/>
                  <a:pt x="1019" y="2102"/>
                  <a:pt x="1018" y="2106"/>
                </a:cubicBezTo>
                <a:cubicBezTo>
                  <a:pt x="1015" y="2105"/>
                  <a:pt x="1014" y="2102"/>
                  <a:pt x="1014" y="2099"/>
                </a:cubicBezTo>
                <a:close/>
                <a:moveTo>
                  <a:pt x="1019" y="2086"/>
                </a:moveTo>
                <a:cubicBezTo>
                  <a:pt x="1018" y="2084"/>
                  <a:pt x="1018" y="2082"/>
                  <a:pt x="1019" y="2080"/>
                </a:cubicBezTo>
                <a:cubicBezTo>
                  <a:pt x="1020" y="2079"/>
                  <a:pt x="1022" y="2076"/>
                  <a:pt x="1024" y="2077"/>
                </a:cubicBezTo>
                <a:cubicBezTo>
                  <a:pt x="1023" y="2081"/>
                  <a:pt x="1022" y="2085"/>
                  <a:pt x="1021" y="2089"/>
                </a:cubicBezTo>
                <a:cubicBezTo>
                  <a:pt x="1020" y="2088"/>
                  <a:pt x="1019" y="2087"/>
                  <a:pt x="1019" y="2086"/>
                </a:cubicBezTo>
                <a:close/>
                <a:moveTo>
                  <a:pt x="1034" y="2129"/>
                </a:moveTo>
                <a:cubicBezTo>
                  <a:pt x="1034" y="2128"/>
                  <a:pt x="1034" y="2127"/>
                  <a:pt x="1034" y="2125"/>
                </a:cubicBezTo>
                <a:cubicBezTo>
                  <a:pt x="1040" y="2121"/>
                  <a:pt x="1040" y="2121"/>
                  <a:pt x="1040" y="2121"/>
                </a:cubicBezTo>
                <a:cubicBezTo>
                  <a:pt x="1040" y="2122"/>
                  <a:pt x="1041" y="2122"/>
                  <a:pt x="1041" y="2123"/>
                </a:cubicBezTo>
                <a:cubicBezTo>
                  <a:pt x="1041" y="2123"/>
                  <a:pt x="1042" y="2124"/>
                  <a:pt x="1042" y="2124"/>
                </a:cubicBezTo>
                <a:lnTo>
                  <a:pt x="1034" y="2129"/>
                </a:lnTo>
                <a:close/>
                <a:moveTo>
                  <a:pt x="1043" y="2126"/>
                </a:moveTo>
                <a:cubicBezTo>
                  <a:pt x="1043" y="2126"/>
                  <a:pt x="1044" y="2127"/>
                  <a:pt x="1044" y="2128"/>
                </a:cubicBezTo>
                <a:cubicBezTo>
                  <a:pt x="1036" y="2134"/>
                  <a:pt x="1036" y="2134"/>
                  <a:pt x="1036" y="2134"/>
                </a:cubicBezTo>
                <a:cubicBezTo>
                  <a:pt x="1035" y="2133"/>
                  <a:pt x="1035" y="2132"/>
                  <a:pt x="1035" y="2131"/>
                </a:cubicBezTo>
                <a:lnTo>
                  <a:pt x="1043" y="2126"/>
                </a:lnTo>
                <a:close/>
                <a:moveTo>
                  <a:pt x="1033" y="2123"/>
                </a:moveTo>
                <a:cubicBezTo>
                  <a:pt x="1033" y="2122"/>
                  <a:pt x="1033" y="2121"/>
                  <a:pt x="1033" y="2120"/>
                </a:cubicBezTo>
                <a:cubicBezTo>
                  <a:pt x="1038" y="2116"/>
                  <a:pt x="1038" y="2116"/>
                  <a:pt x="1038" y="2116"/>
                </a:cubicBezTo>
                <a:cubicBezTo>
                  <a:pt x="1038" y="2117"/>
                  <a:pt x="1039" y="2118"/>
                  <a:pt x="1039" y="2119"/>
                </a:cubicBezTo>
                <a:lnTo>
                  <a:pt x="1033" y="2123"/>
                </a:lnTo>
                <a:close/>
                <a:moveTo>
                  <a:pt x="1032" y="2117"/>
                </a:moveTo>
                <a:cubicBezTo>
                  <a:pt x="1032" y="2116"/>
                  <a:pt x="1032" y="2114"/>
                  <a:pt x="1031" y="2113"/>
                </a:cubicBezTo>
                <a:cubicBezTo>
                  <a:pt x="1035" y="2110"/>
                  <a:pt x="1035" y="2110"/>
                  <a:pt x="1035" y="2110"/>
                </a:cubicBezTo>
                <a:cubicBezTo>
                  <a:pt x="1036" y="2112"/>
                  <a:pt x="1036" y="2113"/>
                  <a:pt x="1037" y="2114"/>
                </a:cubicBezTo>
                <a:lnTo>
                  <a:pt x="1032" y="2117"/>
                </a:lnTo>
                <a:close/>
                <a:moveTo>
                  <a:pt x="1032" y="2147"/>
                </a:moveTo>
                <a:cubicBezTo>
                  <a:pt x="1024" y="2149"/>
                  <a:pt x="1024" y="2149"/>
                  <a:pt x="1024" y="2149"/>
                </a:cubicBezTo>
                <a:cubicBezTo>
                  <a:pt x="1024" y="2148"/>
                  <a:pt x="1024" y="2147"/>
                  <a:pt x="1024" y="2145"/>
                </a:cubicBezTo>
                <a:cubicBezTo>
                  <a:pt x="1030" y="2143"/>
                  <a:pt x="1030" y="2143"/>
                  <a:pt x="1030" y="2143"/>
                </a:cubicBezTo>
                <a:cubicBezTo>
                  <a:pt x="1031" y="2145"/>
                  <a:pt x="1031" y="2146"/>
                  <a:pt x="1032" y="2147"/>
                </a:cubicBezTo>
                <a:close/>
                <a:moveTo>
                  <a:pt x="1032" y="2149"/>
                </a:moveTo>
                <a:cubicBezTo>
                  <a:pt x="1033" y="2151"/>
                  <a:pt x="1034" y="2153"/>
                  <a:pt x="1034" y="2154"/>
                </a:cubicBezTo>
                <a:cubicBezTo>
                  <a:pt x="1024" y="2157"/>
                  <a:pt x="1024" y="2157"/>
                  <a:pt x="1024" y="2157"/>
                </a:cubicBezTo>
                <a:cubicBezTo>
                  <a:pt x="1024" y="2155"/>
                  <a:pt x="1024" y="2153"/>
                  <a:pt x="1024" y="2152"/>
                </a:cubicBezTo>
                <a:lnTo>
                  <a:pt x="1032" y="2149"/>
                </a:lnTo>
                <a:close/>
                <a:moveTo>
                  <a:pt x="1035" y="2156"/>
                </a:moveTo>
                <a:cubicBezTo>
                  <a:pt x="1036" y="2157"/>
                  <a:pt x="1036" y="2159"/>
                  <a:pt x="1037" y="2160"/>
                </a:cubicBezTo>
                <a:cubicBezTo>
                  <a:pt x="1024" y="2164"/>
                  <a:pt x="1024" y="2164"/>
                  <a:pt x="1024" y="2164"/>
                </a:cubicBezTo>
                <a:cubicBezTo>
                  <a:pt x="1024" y="2162"/>
                  <a:pt x="1024" y="2161"/>
                  <a:pt x="1024" y="2159"/>
                </a:cubicBezTo>
                <a:lnTo>
                  <a:pt x="1035" y="2156"/>
                </a:lnTo>
                <a:close/>
                <a:moveTo>
                  <a:pt x="1037" y="2162"/>
                </a:moveTo>
                <a:cubicBezTo>
                  <a:pt x="1038" y="2163"/>
                  <a:pt x="1038" y="2164"/>
                  <a:pt x="1039" y="2165"/>
                </a:cubicBezTo>
                <a:cubicBezTo>
                  <a:pt x="1025" y="2170"/>
                  <a:pt x="1025" y="2170"/>
                  <a:pt x="1025" y="2170"/>
                </a:cubicBezTo>
                <a:cubicBezTo>
                  <a:pt x="1025" y="2168"/>
                  <a:pt x="1024" y="2167"/>
                  <a:pt x="1024" y="2166"/>
                </a:cubicBezTo>
                <a:lnTo>
                  <a:pt x="1037" y="2162"/>
                </a:lnTo>
                <a:close/>
                <a:moveTo>
                  <a:pt x="1040" y="2167"/>
                </a:moveTo>
                <a:cubicBezTo>
                  <a:pt x="1040" y="2169"/>
                  <a:pt x="1041" y="2170"/>
                  <a:pt x="1041" y="2172"/>
                </a:cubicBezTo>
                <a:cubicBezTo>
                  <a:pt x="1025" y="2177"/>
                  <a:pt x="1025" y="2177"/>
                  <a:pt x="1025" y="2177"/>
                </a:cubicBezTo>
                <a:cubicBezTo>
                  <a:pt x="1025" y="2175"/>
                  <a:pt x="1025" y="2173"/>
                  <a:pt x="1025" y="2172"/>
                </a:cubicBezTo>
                <a:lnTo>
                  <a:pt x="1040" y="2167"/>
                </a:lnTo>
                <a:close/>
                <a:moveTo>
                  <a:pt x="1042" y="2174"/>
                </a:moveTo>
                <a:cubicBezTo>
                  <a:pt x="1043" y="2175"/>
                  <a:pt x="1044" y="2177"/>
                  <a:pt x="1045" y="2179"/>
                </a:cubicBezTo>
                <a:cubicBezTo>
                  <a:pt x="1027" y="2185"/>
                  <a:pt x="1027" y="2185"/>
                  <a:pt x="1027" y="2185"/>
                </a:cubicBezTo>
                <a:cubicBezTo>
                  <a:pt x="1026" y="2183"/>
                  <a:pt x="1026" y="2181"/>
                  <a:pt x="1026" y="2179"/>
                </a:cubicBezTo>
                <a:lnTo>
                  <a:pt x="1042" y="2174"/>
                </a:lnTo>
                <a:close/>
                <a:moveTo>
                  <a:pt x="1045" y="2181"/>
                </a:moveTo>
                <a:cubicBezTo>
                  <a:pt x="1046" y="2182"/>
                  <a:pt x="1046" y="2184"/>
                  <a:pt x="1047" y="2185"/>
                </a:cubicBezTo>
                <a:cubicBezTo>
                  <a:pt x="1028" y="2191"/>
                  <a:pt x="1028" y="2191"/>
                  <a:pt x="1028" y="2191"/>
                </a:cubicBezTo>
                <a:cubicBezTo>
                  <a:pt x="1028" y="2189"/>
                  <a:pt x="1028" y="2188"/>
                  <a:pt x="1027" y="2187"/>
                </a:cubicBezTo>
                <a:cubicBezTo>
                  <a:pt x="1027" y="2187"/>
                  <a:pt x="1027" y="2187"/>
                  <a:pt x="1027" y="2187"/>
                </a:cubicBezTo>
                <a:lnTo>
                  <a:pt x="1045" y="2181"/>
                </a:lnTo>
                <a:close/>
                <a:moveTo>
                  <a:pt x="1047" y="2187"/>
                </a:moveTo>
                <a:cubicBezTo>
                  <a:pt x="1048" y="2189"/>
                  <a:pt x="1048" y="2190"/>
                  <a:pt x="1049" y="2192"/>
                </a:cubicBezTo>
                <a:cubicBezTo>
                  <a:pt x="1030" y="2197"/>
                  <a:pt x="1030" y="2197"/>
                  <a:pt x="1030" y="2197"/>
                </a:cubicBezTo>
                <a:cubicBezTo>
                  <a:pt x="1029" y="2196"/>
                  <a:pt x="1029" y="2194"/>
                  <a:pt x="1029" y="2193"/>
                </a:cubicBezTo>
                <a:lnTo>
                  <a:pt x="1047" y="2187"/>
                </a:lnTo>
                <a:close/>
                <a:moveTo>
                  <a:pt x="1048" y="2161"/>
                </a:moveTo>
                <a:cubicBezTo>
                  <a:pt x="1047" y="2160"/>
                  <a:pt x="1047" y="2159"/>
                  <a:pt x="1046" y="2158"/>
                </a:cubicBezTo>
                <a:cubicBezTo>
                  <a:pt x="1060" y="2148"/>
                  <a:pt x="1060" y="2148"/>
                  <a:pt x="1060" y="2148"/>
                </a:cubicBezTo>
                <a:cubicBezTo>
                  <a:pt x="1061" y="2149"/>
                  <a:pt x="1062" y="2150"/>
                  <a:pt x="1062" y="2150"/>
                </a:cubicBezTo>
                <a:lnTo>
                  <a:pt x="1048" y="2161"/>
                </a:lnTo>
                <a:close/>
                <a:moveTo>
                  <a:pt x="1045" y="2156"/>
                </a:moveTo>
                <a:cubicBezTo>
                  <a:pt x="1044" y="2155"/>
                  <a:pt x="1044" y="2154"/>
                  <a:pt x="1043" y="2153"/>
                </a:cubicBezTo>
                <a:cubicBezTo>
                  <a:pt x="1057" y="2144"/>
                  <a:pt x="1057" y="2144"/>
                  <a:pt x="1057" y="2144"/>
                </a:cubicBezTo>
                <a:cubicBezTo>
                  <a:pt x="1058" y="2144"/>
                  <a:pt x="1058" y="2145"/>
                  <a:pt x="1059" y="2146"/>
                </a:cubicBezTo>
                <a:lnTo>
                  <a:pt x="1045" y="2156"/>
                </a:lnTo>
                <a:close/>
                <a:moveTo>
                  <a:pt x="1042" y="2151"/>
                </a:moveTo>
                <a:cubicBezTo>
                  <a:pt x="1042" y="2150"/>
                  <a:pt x="1041" y="2149"/>
                  <a:pt x="1041" y="2148"/>
                </a:cubicBezTo>
                <a:cubicBezTo>
                  <a:pt x="1053" y="2139"/>
                  <a:pt x="1053" y="2139"/>
                  <a:pt x="1053" y="2139"/>
                </a:cubicBezTo>
                <a:cubicBezTo>
                  <a:pt x="1054" y="2140"/>
                  <a:pt x="1055" y="2141"/>
                  <a:pt x="1056" y="2142"/>
                </a:cubicBezTo>
                <a:lnTo>
                  <a:pt x="1042" y="2151"/>
                </a:lnTo>
                <a:close/>
                <a:moveTo>
                  <a:pt x="1040" y="2146"/>
                </a:moveTo>
                <a:cubicBezTo>
                  <a:pt x="1039" y="2144"/>
                  <a:pt x="1038" y="2143"/>
                  <a:pt x="1038" y="2142"/>
                </a:cubicBezTo>
                <a:cubicBezTo>
                  <a:pt x="1049" y="2134"/>
                  <a:pt x="1049" y="2134"/>
                  <a:pt x="1049" y="2134"/>
                </a:cubicBezTo>
                <a:cubicBezTo>
                  <a:pt x="1050" y="2135"/>
                  <a:pt x="1051" y="2136"/>
                  <a:pt x="1052" y="2137"/>
                </a:cubicBezTo>
                <a:lnTo>
                  <a:pt x="1040" y="2146"/>
                </a:lnTo>
                <a:close/>
                <a:moveTo>
                  <a:pt x="1037" y="2140"/>
                </a:moveTo>
                <a:cubicBezTo>
                  <a:pt x="1037" y="2140"/>
                  <a:pt x="1037" y="2140"/>
                  <a:pt x="1037" y="2140"/>
                </a:cubicBezTo>
                <a:cubicBezTo>
                  <a:pt x="1037" y="2139"/>
                  <a:pt x="1037" y="2137"/>
                  <a:pt x="1036" y="2136"/>
                </a:cubicBezTo>
                <a:cubicBezTo>
                  <a:pt x="1046" y="2130"/>
                  <a:pt x="1046" y="2130"/>
                  <a:pt x="1046" y="2130"/>
                </a:cubicBezTo>
                <a:cubicBezTo>
                  <a:pt x="1046" y="2130"/>
                  <a:pt x="1047" y="2131"/>
                  <a:pt x="1048" y="2132"/>
                </a:cubicBezTo>
                <a:lnTo>
                  <a:pt x="1037" y="2140"/>
                </a:lnTo>
                <a:close/>
                <a:moveTo>
                  <a:pt x="1034" y="2108"/>
                </a:moveTo>
                <a:cubicBezTo>
                  <a:pt x="1031" y="2111"/>
                  <a:pt x="1031" y="2111"/>
                  <a:pt x="1031" y="2111"/>
                </a:cubicBezTo>
                <a:cubicBezTo>
                  <a:pt x="1030" y="2106"/>
                  <a:pt x="1030" y="2102"/>
                  <a:pt x="1030" y="2099"/>
                </a:cubicBezTo>
                <a:cubicBezTo>
                  <a:pt x="1031" y="2101"/>
                  <a:pt x="1032" y="2105"/>
                  <a:pt x="1034" y="2108"/>
                </a:cubicBezTo>
                <a:close/>
                <a:moveTo>
                  <a:pt x="1030" y="2142"/>
                </a:moveTo>
                <a:cubicBezTo>
                  <a:pt x="1024" y="2143"/>
                  <a:pt x="1024" y="2143"/>
                  <a:pt x="1024" y="2143"/>
                </a:cubicBezTo>
                <a:cubicBezTo>
                  <a:pt x="1024" y="2141"/>
                  <a:pt x="1024" y="2139"/>
                  <a:pt x="1024" y="2137"/>
                </a:cubicBezTo>
                <a:cubicBezTo>
                  <a:pt x="1028" y="2136"/>
                  <a:pt x="1028" y="2136"/>
                  <a:pt x="1028" y="2136"/>
                </a:cubicBezTo>
                <a:cubicBezTo>
                  <a:pt x="1028" y="2138"/>
                  <a:pt x="1029" y="2140"/>
                  <a:pt x="1030" y="2142"/>
                </a:cubicBezTo>
                <a:close/>
                <a:moveTo>
                  <a:pt x="1024" y="2135"/>
                </a:moveTo>
                <a:cubicBezTo>
                  <a:pt x="1024" y="2131"/>
                  <a:pt x="1025" y="2128"/>
                  <a:pt x="1025" y="2124"/>
                </a:cubicBezTo>
                <a:cubicBezTo>
                  <a:pt x="1025" y="2127"/>
                  <a:pt x="1026" y="2131"/>
                  <a:pt x="1027" y="2134"/>
                </a:cubicBezTo>
                <a:lnTo>
                  <a:pt x="1024" y="2135"/>
                </a:lnTo>
                <a:close/>
                <a:moveTo>
                  <a:pt x="1025" y="2071"/>
                </a:moveTo>
                <a:cubicBezTo>
                  <a:pt x="1024" y="2071"/>
                  <a:pt x="1021" y="2069"/>
                  <a:pt x="1022" y="2063"/>
                </a:cubicBezTo>
                <a:cubicBezTo>
                  <a:pt x="1024" y="2057"/>
                  <a:pt x="1027" y="2058"/>
                  <a:pt x="1028" y="2058"/>
                </a:cubicBezTo>
                <a:cubicBezTo>
                  <a:pt x="1027" y="2062"/>
                  <a:pt x="1026" y="2067"/>
                  <a:pt x="1025" y="2071"/>
                </a:cubicBezTo>
                <a:close/>
                <a:moveTo>
                  <a:pt x="1026" y="2051"/>
                </a:moveTo>
                <a:cubicBezTo>
                  <a:pt x="1026" y="2052"/>
                  <a:pt x="1024" y="2053"/>
                  <a:pt x="1023" y="2053"/>
                </a:cubicBezTo>
                <a:cubicBezTo>
                  <a:pt x="1023" y="2053"/>
                  <a:pt x="1022" y="2053"/>
                  <a:pt x="1022" y="2053"/>
                </a:cubicBezTo>
                <a:cubicBezTo>
                  <a:pt x="1023" y="2051"/>
                  <a:pt x="1025" y="2049"/>
                  <a:pt x="1027" y="2046"/>
                </a:cubicBezTo>
                <a:cubicBezTo>
                  <a:pt x="1027" y="2046"/>
                  <a:pt x="1027" y="2045"/>
                  <a:pt x="1028" y="2045"/>
                </a:cubicBezTo>
                <a:cubicBezTo>
                  <a:pt x="1029" y="2048"/>
                  <a:pt x="1028" y="2050"/>
                  <a:pt x="1026" y="2051"/>
                </a:cubicBezTo>
                <a:close/>
                <a:moveTo>
                  <a:pt x="1022" y="2037"/>
                </a:moveTo>
                <a:cubicBezTo>
                  <a:pt x="1009" y="2030"/>
                  <a:pt x="1009" y="2030"/>
                  <a:pt x="1009" y="2030"/>
                </a:cubicBezTo>
                <a:cubicBezTo>
                  <a:pt x="1010" y="2028"/>
                  <a:pt x="1011" y="2027"/>
                  <a:pt x="1012" y="2025"/>
                </a:cubicBezTo>
                <a:cubicBezTo>
                  <a:pt x="1026" y="2031"/>
                  <a:pt x="1026" y="2031"/>
                  <a:pt x="1026" y="2031"/>
                </a:cubicBezTo>
                <a:cubicBezTo>
                  <a:pt x="1025" y="2033"/>
                  <a:pt x="1023" y="2035"/>
                  <a:pt x="1022" y="2037"/>
                </a:cubicBezTo>
                <a:close/>
                <a:moveTo>
                  <a:pt x="1007" y="2017"/>
                </a:moveTo>
                <a:cubicBezTo>
                  <a:pt x="1006" y="2017"/>
                  <a:pt x="1005" y="2017"/>
                  <a:pt x="1004" y="2016"/>
                </a:cubicBezTo>
                <a:cubicBezTo>
                  <a:pt x="1004" y="2014"/>
                  <a:pt x="1005" y="2012"/>
                  <a:pt x="1005" y="2011"/>
                </a:cubicBezTo>
                <a:cubicBezTo>
                  <a:pt x="1006" y="2010"/>
                  <a:pt x="1007" y="2008"/>
                  <a:pt x="1009" y="2008"/>
                </a:cubicBezTo>
                <a:cubicBezTo>
                  <a:pt x="1010" y="2008"/>
                  <a:pt x="1011" y="2009"/>
                  <a:pt x="1011" y="2010"/>
                </a:cubicBezTo>
                <a:cubicBezTo>
                  <a:pt x="1010" y="2012"/>
                  <a:pt x="1008" y="2015"/>
                  <a:pt x="1007" y="2017"/>
                </a:cubicBezTo>
                <a:close/>
                <a:moveTo>
                  <a:pt x="1009" y="2005"/>
                </a:moveTo>
                <a:cubicBezTo>
                  <a:pt x="999" y="1997"/>
                  <a:pt x="999" y="1997"/>
                  <a:pt x="999" y="1997"/>
                </a:cubicBezTo>
                <a:cubicBezTo>
                  <a:pt x="999" y="1997"/>
                  <a:pt x="999" y="1997"/>
                  <a:pt x="999" y="1997"/>
                </a:cubicBezTo>
                <a:cubicBezTo>
                  <a:pt x="999" y="1997"/>
                  <a:pt x="999" y="1997"/>
                  <a:pt x="999" y="1997"/>
                </a:cubicBezTo>
                <a:cubicBezTo>
                  <a:pt x="1000" y="1998"/>
                  <a:pt x="1002" y="1998"/>
                  <a:pt x="1003" y="1998"/>
                </a:cubicBezTo>
                <a:cubicBezTo>
                  <a:pt x="1009" y="2002"/>
                  <a:pt x="1009" y="2002"/>
                  <a:pt x="1009" y="2002"/>
                </a:cubicBezTo>
                <a:cubicBezTo>
                  <a:pt x="1009" y="2003"/>
                  <a:pt x="1009" y="2004"/>
                  <a:pt x="1009" y="2005"/>
                </a:cubicBezTo>
                <a:cubicBezTo>
                  <a:pt x="1009" y="2005"/>
                  <a:pt x="1009" y="2005"/>
                  <a:pt x="1009" y="2005"/>
                </a:cubicBezTo>
                <a:close/>
                <a:moveTo>
                  <a:pt x="1006" y="2006"/>
                </a:moveTo>
                <a:cubicBezTo>
                  <a:pt x="1005" y="2006"/>
                  <a:pt x="1005" y="2007"/>
                  <a:pt x="1004" y="2008"/>
                </a:cubicBezTo>
                <a:cubicBezTo>
                  <a:pt x="997" y="2003"/>
                  <a:pt x="997" y="2003"/>
                  <a:pt x="997" y="2003"/>
                </a:cubicBezTo>
                <a:cubicBezTo>
                  <a:pt x="998" y="2002"/>
                  <a:pt x="998" y="2001"/>
                  <a:pt x="998" y="2000"/>
                </a:cubicBezTo>
                <a:lnTo>
                  <a:pt x="1006" y="2006"/>
                </a:lnTo>
                <a:close/>
                <a:moveTo>
                  <a:pt x="980" y="1996"/>
                </a:moveTo>
                <a:cubicBezTo>
                  <a:pt x="978" y="1991"/>
                  <a:pt x="978" y="1991"/>
                  <a:pt x="978" y="1991"/>
                </a:cubicBezTo>
                <a:cubicBezTo>
                  <a:pt x="985" y="1989"/>
                  <a:pt x="991" y="1986"/>
                  <a:pt x="997" y="1983"/>
                </a:cubicBezTo>
                <a:cubicBezTo>
                  <a:pt x="991" y="1988"/>
                  <a:pt x="986" y="1992"/>
                  <a:pt x="980" y="1996"/>
                </a:cubicBezTo>
                <a:close/>
                <a:moveTo>
                  <a:pt x="982" y="2005"/>
                </a:moveTo>
                <a:cubicBezTo>
                  <a:pt x="982" y="2006"/>
                  <a:pt x="983" y="2007"/>
                  <a:pt x="982" y="2009"/>
                </a:cubicBezTo>
                <a:cubicBezTo>
                  <a:pt x="982" y="2011"/>
                  <a:pt x="981" y="2012"/>
                  <a:pt x="979" y="2013"/>
                </a:cubicBezTo>
                <a:cubicBezTo>
                  <a:pt x="978" y="2014"/>
                  <a:pt x="976" y="2014"/>
                  <a:pt x="974" y="2014"/>
                </a:cubicBezTo>
                <a:cubicBezTo>
                  <a:pt x="973" y="2013"/>
                  <a:pt x="972" y="2013"/>
                  <a:pt x="972" y="2012"/>
                </a:cubicBezTo>
                <a:cubicBezTo>
                  <a:pt x="975" y="2009"/>
                  <a:pt x="978" y="2007"/>
                  <a:pt x="982" y="2005"/>
                </a:cubicBezTo>
                <a:close/>
                <a:moveTo>
                  <a:pt x="972" y="2020"/>
                </a:moveTo>
                <a:cubicBezTo>
                  <a:pt x="984" y="2029"/>
                  <a:pt x="984" y="2029"/>
                  <a:pt x="984" y="2029"/>
                </a:cubicBezTo>
                <a:cubicBezTo>
                  <a:pt x="983" y="2029"/>
                  <a:pt x="983" y="2029"/>
                  <a:pt x="982" y="2030"/>
                </a:cubicBezTo>
                <a:cubicBezTo>
                  <a:pt x="982" y="2031"/>
                  <a:pt x="982" y="2031"/>
                  <a:pt x="982" y="2032"/>
                </a:cubicBezTo>
                <a:cubicBezTo>
                  <a:pt x="971" y="2023"/>
                  <a:pt x="971" y="2023"/>
                  <a:pt x="971" y="2023"/>
                </a:cubicBezTo>
                <a:cubicBezTo>
                  <a:pt x="971" y="2022"/>
                  <a:pt x="972" y="2021"/>
                  <a:pt x="972" y="2020"/>
                </a:cubicBezTo>
                <a:close/>
                <a:moveTo>
                  <a:pt x="984" y="2042"/>
                </a:moveTo>
                <a:cubicBezTo>
                  <a:pt x="981" y="2045"/>
                  <a:pt x="978" y="2047"/>
                  <a:pt x="975" y="2050"/>
                </a:cubicBezTo>
                <a:cubicBezTo>
                  <a:pt x="974" y="2049"/>
                  <a:pt x="973" y="2049"/>
                  <a:pt x="972" y="2048"/>
                </a:cubicBezTo>
                <a:cubicBezTo>
                  <a:pt x="972" y="2046"/>
                  <a:pt x="972" y="2044"/>
                  <a:pt x="973" y="2042"/>
                </a:cubicBezTo>
                <a:cubicBezTo>
                  <a:pt x="974" y="2040"/>
                  <a:pt x="976" y="2039"/>
                  <a:pt x="979" y="2039"/>
                </a:cubicBezTo>
                <a:cubicBezTo>
                  <a:pt x="980" y="2039"/>
                  <a:pt x="984" y="2041"/>
                  <a:pt x="984" y="2042"/>
                </a:cubicBezTo>
                <a:close/>
                <a:moveTo>
                  <a:pt x="973" y="2037"/>
                </a:moveTo>
                <a:cubicBezTo>
                  <a:pt x="961" y="2028"/>
                  <a:pt x="961" y="2028"/>
                  <a:pt x="961" y="2028"/>
                </a:cubicBezTo>
                <a:cubicBezTo>
                  <a:pt x="961" y="2027"/>
                  <a:pt x="960" y="2027"/>
                  <a:pt x="960" y="2026"/>
                </a:cubicBezTo>
                <a:cubicBezTo>
                  <a:pt x="961" y="2026"/>
                  <a:pt x="961" y="2027"/>
                  <a:pt x="962" y="2027"/>
                </a:cubicBezTo>
                <a:cubicBezTo>
                  <a:pt x="975" y="2037"/>
                  <a:pt x="975" y="2037"/>
                  <a:pt x="975" y="2037"/>
                </a:cubicBezTo>
                <a:cubicBezTo>
                  <a:pt x="974" y="2037"/>
                  <a:pt x="974" y="2037"/>
                  <a:pt x="973" y="2037"/>
                </a:cubicBezTo>
                <a:close/>
                <a:moveTo>
                  <a:pt x="961" y="2031"/>
                </a:moveTo>
                <a:cubicBezTo>
                  <a:pt x="971" y="2039"/>
                  <a:pt x="971" y="2039"/>
                  <a:pt x="971" y="2039"/>
                </a:cubicBezTo>
                <a:cubicBezTo>
                  <a:pt x="971" y="2039"/>
                  <a:pt x="971" y="2040"/>
                  <a:pt x="970" y="2040"/>
                </a:cubicBezTo>
                <a:cubicBezTo>
                  <a:pt x="970" y="2040"/>
                  <a:pt x="970" y="2041"/>
                  <a:pt x="970" y="2041"/>
                </a:cubicBezTo>
                <a:cubicBezTo>
                  <a:pt x="960" y="2033"/>
                  <a:pt x="960" y="2033"/>
                  <a:pt x="960" y="2033"/>
                </a:cubicBezTo>
                <a:cubicBezTo>
                  <a:pt x="960" y="2032"/>
                  <a:pt x="961" y="2031"/>
                  <a:pt x="961" y="2031"/>
                </a:cubicBezTo>
                <a:close/>
                <a:moveTo>
                  <a:pt x="969" y="2043"/>
                </a:moveTo>
                <a:cubicBezTo>
                  <a:pt x="969" y="2044"/>
                  <a:pt x="969" y="2045"/>
                  <a:pt x="969" y="2046"/>
                </a:cubicBezTo>
                <a:cubicBezTo>
                  <a:pt x="968" y="2046"/>
                  <a:pt x="968" y="2046"/>
                  <a:pt x="968" y="2046"/>
                </a:cubicBezTo>
                <a:cubicBezTo>
                  <a:pt x="955" y="2037"/>
                  <a:pt x="955" y="2037"/>
                  <a:pt x="955" y="2037"/>
                </a:cubicBezTo>
                <a:cubicBezTo>
                  <a:pt x="956" y="2037"/>
                  <a:pt x="957" y="2036"/>
                  <a:pt x="957" y="2036"/>
                </a:cubicBezTo>
                <a:cubicBezTo>
                  <a:pt x="957" y="2036"/>
                  <a:pt x="958" y="2035"/>
                  <a:pt x="958" y="2035"/>
                </a:cubicBezTo>
                <a:lnTo>
                  <a:pt x="969" y="2043"/>
                </a:lnTo>
                <a:close/>
                <a:moveTo>
                  <a:pt x="951" y="2009"/>
                </a:moveTo>
                <a:cubicBezTo>
                  <a:pt x="947" y="1998"/>
                  <a:pt x="947" y="1998"/>
                  <a:pt x="947" y="1998"/>
                </a:cubicBezTo>
                <a:cubicBezTo>
                  <a:pt x="950" y="1998"/>
                  <a:pt x="952" y="1998"/>
                  <a:pt x="954" y="1997"/>
                </a:cubicBezTo>
                <a:cubicBezTo>
                  <a:pt x="958" y="2007"/>
                  <a:pt x="958" y="2007"/>
                  <a:pt x="958" y="2007"/>
                </a:cubicBezTo>
                <a:cubicBezTo>
                  <a:pt x="956" y="2008"/>
                  <a:pt x="953" y="2009"/>
                  <a:pt x="951" y="2009"/>
                </a:cubicBezTo>
                <a:close/>
                <a:moveTo>
                  <a:pt x="955" y="2023"/>
                </a:moveTo>
                <a:cubicBezTo>
                  <a:pt x="955" y="2024"/>
                  <a:pt x="956" y="2025"/>
                  <a:pt x="957" y="2026"/>
                </a:cubicBezTo>
                <a:cubicBezTo>
                  <a:pt x="958" y="2028"/>
                  <a:pt x="957" y="2031"/>
                  <a:pt x="955" y="2033"/>
                </a:cubicBezTo>
                <a:cubicBezTo>
                  <a:pt x="953" y="2036"/>
                  <a:pt x="949" y="2034"/>
                  <a:pt x="946" y="2031"/>
                </a:cubicBezTo>
                <a:cubicBezTo>
                  <a:pt x="949" y="2028"/>
                  <a:pt x="952" y="2026"/>
                  <a:pt x="955" y="2023"/>
                </a:cubicBezTo>
                <a:close/>
                <a:moveTo>
                  <a:pt x="944" y="2056"/>
                </a:moveTo>
                <a:cubicBezTo>
                  <a:pt x="945" y="2058"/>
                  <a:pt x="945" y="2060"/>
                  <a:pt x="944" y="2062"/>
                </a:cubicBezTo>
                <a:cubicBezTo>
                  <a:pt x="942" y="2064"/>
                  <a:pt x="940" y="2065"/>
                  <a:pt x="938" y="2067"/>
                </a:cubicBezTo>
                <a:cubicBezTo>
                  <a:pt x="938" y="2067"/>
                  <a:pt x="938" y="2067"/>
                  <a:pt x="938" y="2067"/>
                </a:cubicBezTo>
                <a:cubicBezTo>
                  <a:pt x="936" y="2066"/>
                  <a:pt x="934" y="2064"/>
                  <a:pt x="933" y="2061"/>
                </a:cubicBezTo>
                <a:cubicBezTo>
                  <a:pt x="932" y="2057"/>
                  <a:pt x="932" y="2054"/>
                  <a:pt x="934" y="2050"/>
                </a:cubicBezTo>
                <a:cubicBezTo>
                  <a:pt x="938" y="2050"/>
                  <a:pt x="942" y="2050"/>
                  <a:pt x="944" y="2056"/>
                </a:cubicBezTo>
                <a:close/>
                <a:moveTo>
                  <a:pt x="928" y="2040"/>
                </a:moveTo>
                <a:cubicBezTo>
                  <a:pt x="928" y="2042"/>
                  <a:pt x="927" y="2043"/>
                  <a:pt x="926" y="2045"/>
                </a:cubicBezTo>
                <a:cubicBezTo>
                  <a:pt x="920" y="2038"/>
                  <a:pt x="920" y="2038"/>
                  <a:pt x="920" y="2038"/>
                </a:cubicBezTo>
                <a:cubicBezTo>
                  <a:pt x="921" y="2038"/>
                  <a:pt x="921" y="2037"/>
                  <a:pt x="921" y="2036"/>
                </a:cubicBezTo>
                <a:cubicBezTo>
                  <a:pt x="933" y="2033"/>
                  <a:pt x="933" y="2033"/>
                  <a:pt x="933" y="2033"/>
                </a:cubicBezTo>
                <a:cubicBezTo>
                  <a:pt x="931" y="2036"/>
                  <a:pt x="930" y="2038"/>
                  <a:pt x="928" y="2040"/>
                </a:cubicBezTo>
                <a:close/>
                <a:moveTo>
                  <a:pt x="925" y="2048"/>
                </a:moveTo>
                <a:cubicBezTo>
                  <a:pt x="924" y="2051"/>
                  <a:pt x="923" y="2056"/>
                  <a:pt x="923" y="2059"/>
                </a:cubicBezTo>
                <a:cubicBezTo>
                  <a:pt x="901" y="2044"/>
                  <a:pt x="901" y="2044"/>
                  <a:pt x="901" y="2044"/>
                </a:cubicBezTo>
                <a:cubicBezTo>
                  <a:pt x="901" y="2043"/>
                  <a:pt x="902" y="2043"/>
                  <a:pt x="902" y="2042"/>
                </a:cubicBezTo>
                <a:cubicBezTo>
                  <a:pt x="902" y="2042"/>
                  <a:pt x="901" y="2041"/>
                  <a:pt x="901" y="2041"/>
                </a:cubicBezTo>
                <a:cubicBezTo>
                  <a:pt x="913" y="2038"/>
                  <a:pt x="913" y="2038"/>
                  <a:pt x="913" y="2038"/>
                </a:cubicBezTo>
                <a:cubicBezTo>
                  <a:pt x="914" y="2039"/>
                  <a:pt x="915" y="2040"/>
                  <a:pt x="917" y="2040"/>
                </a:cubicBezTo>
                <a:cubicBezTo>
                  <a:pt x="918" y="2040"/>
                  <a:pt x="918" y="2040"/>
                  <a:pt x="919" y="2040"/>
                </a:cubicBezTo>
                <a:lnTo>
                  <a:pt x="925" y="2048"/>
                </a:lnTo>
                <a:close/>
                <a:moveTo>
                  <a:pt x="912" y="2036"/>
                </a:moveTo>
                <a:cubicBezTo>
                  <a:pt x="912" y="2036"/>
                  <a:pt x="912" y="2036"/>
                  <a:pt x="912" y="2036"/>
                </a:cubicBezTo>
                <a:cubicBezTo>
                  <a:pt x="900" y="2039"/>
                  <a:pt x="900" y="2039"/>
                  <a:pt x="900" y="2039"/>
                </a:cubicBezTo>
                <a:cubicBezTo>
                  <a:pt x="900" y="2038"/>
                  <a:pt x="899" y="2038"/>
                  <a:pt x="898" y="2038"/>
                </a:cubicBezTo>
                <a:cubicBezTo>
                  <a:pt x="897" y="2029"/>
                  <a:pt x="897" y="2029"/>
                  <a:pt x="897" y="2029"/>
                </a:cubicBezTo>
                <a:cubicBezTo>
                  <a:pt x="902" y="2029"/>
                  <a:pt x="908" y="2029"/>
                  <a:pt x="913" y="2028"/>
                </a:cubicBezTo>
                <a:cubicBezTo>
                  <a:pt x="914" y="2033"/>
                  <a:pt x="914" y="2033"/>
                  <a:pt x="914" y="2033"/>
                </a:cubicBezTo>
                <a:cubicBezTo>
                  <a:pt x="913" y="2033"/>
                  <a:pt x="912" y="2035"/>
                  <a:pt x="912" y="2036"/>
                </a:cubicBezTo>
                <a:close/>
                <a:moveTo>
                  <a:pt x="897" y="2019"/>
                </a:moveTo>
                <a:cubicBezTo>
                  <a:pt x="897" y="2010"/>
                  <a:pt x="897" y="2010"/>
                  <a:pt x="897" y="2010"/>
                </a:cubicBezTo>
                <a:cubicBezTo>
                  <a:pt x="899" y="2009"/>
                  <a:pt x="901" y="2009"/>
                  <a:pt x="903" y="2009"/>
                </a:cubicBezTo>
                <a:cubicBezTo>
                  <a:pt x="904" y="2019"/>
                  <a:pt x="904" y="2019"/>
                  <a:pt x="904" y="2019"/>
                </a:cubicBezTo>
                <a:cubicBezTo>
                  <a:pt x="901" y="2019"/>
                  <a:pt x="899" y="2019"/>
                  <a:pt x="897" y="2019"/>
                </a:cubicBezTo>
                <a:close/>
                <a:moveTo>
                  <a:pt x="897" y="2046"/>
                </a:moveTo>
                <a:cubicBezTo>
                  <a:pt x="891" y="2068"/>
                  <a:pt x="891" y="2068"/>
                  <a:pt x="891" y="2068"/>
                </a:cubicBezTo>
                <a:cubicBezTo>
                  <a:pt x="891" y="2068"/>
                  <a:pt x="890" y="2068"/>
                  <a:pt x="890" y="2068"/>
                </a:cubicBezTo>
                <a:cubicBezTo>
                  <a:pt x="881" y="2045"/>
                  <a:pt x="881" y="2045"/>
                  <a:pt x="881" y="2045"/>
                </a:cubicBezTo>
                <a:cubicBezTo>
                  <a:pt x="881" y="2045"/>
                  <a:pt x="882" y="2044"/>
                  <a:pt x="882" y="2044"/>
                </a:cubicBezTo>
                <a:cubicBezTo>
                  <a:pt x="893" y="2043"/>
                  <a:pt x="893" y="2043"/>
                  <a:pt x="893" y="2043"/>
                </a:cubicBezTo>
                <a:cubicBezTo>
                  <a:pt x="893" y="2045"/>
                  <a:pt x="895" y="2046"/>
                  <a:pt x="897" y="2046"/>
                </a:cubicBezTo>
                <a:close/>
                <a:moveTo>
                  <a:pt x="867" y="2062"/>
                </a:moveTo>
                <a:cubicBezTo>
                  <a:pt x="867" y="2062"/>
                  <a:pt x="867" y="2062"/>
                  <a:pt x="867" y="2062"/>
                </a:cubicBezTo>
                <a:cubicBezTo>
                  <a:pt x="858" y="2041"/>
                  <a:pt x="858" y="2041"/>
                  <a:pt x="858" y="2041"/>
                </a:cubicBezTo>
                <a:cubicBezTo>
                  <a:pt x="859" y="2041"/>
                  <a:pt x="859" y="2041"/>
                  <a:pt x="859" y="2041"/>
                </a:cubicBezTo>
                <a:cubicBezTo>
                  <a:pt x="873" y="2043"/>
                  <a:pt x="873" y="2043"/>
                  <a:pt x="873" y="2043"/>
                </a:cubicBezTo>
                <a:cubicBezTo>
                  <a:pt x="874" y="2044"/>
                  <a:pt x="874" y="2045"/>
                  <a:pt x="875" y="2046"/>
                </a:cubicBezTo>
                <a:lnTo>
                  <a:pt x="867" y="2062"/>
                </a:lnTo>
                <a:close/>
                <a:moveTo>
                  <a:pt x="864" y="2061"/>
                </a:moveTo>
                <a:cubicBezTo>
                  <a:pt x="858" y="2060"/>
                  <a:pt x="852" y="2058"/>
                  <a:pt x="848" y="2057"/>
                </a:cubicBezTo>
                <a:cubicBezTo>
                  <a:pt x="855" y="2043"/>
                  <a:pt x="855" y="2043"/>
                  <a:pt x="855" y="2043"/>
                </a:cubicBezTo>
                <a:cubicBezTo>
                  <a:pt x="856" y="2043"/>
                  <a:pt x="856" y="2043"/>
                  <a:pt x="857" y="2043"/>
                </a:cubicBezTo>
                <a:lnTo>
                  <a:pt x="864" y="2061"/>
                </a:lnTo>
                <a:close/>
                <a:moveTo>
                  <a:pt x="854" y="2018"/>
                </a:moveTo>
                <a:cubicBezTo>
                  <a:pt x="856" y="2009"/>
                  <a:pt x="856" y="2009"/>
                  <a:pt x="856" y="2009"/>
                </a:cubicBezTo>
                <a:cubicBezTo>
                  <a:pt x="858" y="2009"/>
                  <a:pt x="860" y="2010"/>
                  <a:pt x="862" y="2010"/>
                </a:cubicBezTo>
                <a:cubicBezTo>
                  <a:pt x="861" y="2019"/>
                  <a:pt x="861" y="2019"/>
                  <a:pt x="861" y="2019"/>
                </a:cubicBezTo>
                <a:cubicBezTo>
                  <a:pt x="859" y="2018"/>
                  <a:pt x="857" y="2018"/>
                  <a:pt x="854" y="2018"/>
                </a:cubicBezTo>
                <a:close/>
                <a:moveTo>
                  <a:pt x="845" y="2000"/>
                </a:moveTo>
                <a:cubicBezTo>
                  <a:pt x="846" y="1995"/>
                  <a:pt x="846" y="1995"/>
                  <a:pt x="846" y="1995"/>
                </a:cubicBezTo>
                <a:cubicBezTo>
                  <a:pt x="847" y="1995"/>
                  <a:pt x="849" y="1994"/>
                  <a:pt x="849" y="1993"/>
                </a:cubicBezTo>
                <a:cubicBezTo>
                  <a:pt x="859" y="1995"/>
                  <a:pt x="859" y="1995"/>
                  <a:pt x="859" y="1995"/>
                </a:cubicBezTo>
                <a:cubicBezTo>
                  <a:pt x="859" y="1997"/>
                  <a:pt x="861" y="1999"/>
                  <a:pt x="863" y="1999"/>
                </a:cubicBezTo>
                <a:cubicBezTo>
                  <a:pt x="863" y="1999"/>
                  <a:pt x="864" y="1999"/>
                  <a:pt x="864" y="1998"/>
                </a:cubicBezTo>
                <a:cubicBezTo>
                  <a:pt x="864" y="2002"/>
                  <a:pt x="864" y="2002"/>
                  <a:pt x="864" y="2002"/>
                </a:cubicBezTo>
                <a:cubicBezTo>
                  <a:pt x="857" y="2002"/>
                  <a:pt x="851" y="2001"/>
                  <a:pt x="845" y="2000"/>
                </a:cubicBezTo>
                <a:close/>
                <a:moveTo>
                  <a:pt x="846" y="1987"/>
                </a:moveTo>
                <a:cubicBezTo>
                  <a:pt x="844" y="1987"/>
                  <a:pt x="843" y="1988"/>
                  <a:pt x="842" y="1989"/>
                </a:cubicBezTo>
                <a:cubicBezTo>
                  <a:pt x="833" y="1986"/>
                  <a:pt x="833" y="1986"/>
                  <a:pt x="833" y="1986"/>
                </a:cubicBezTo>
                <a:cubicBezTo>
                  <a:pt x="833" y="1986"/>
                  <a:pt x="833" y="1986"/>
                  <a:pt x="833" y="1985"/>
                </a:cubicBezTo>
                <a:cubicBezTo>
                  <a:pt x="833" y="1984"/>
                  <a:pt x="832" y="1982"/>
                  <a:pt x="831" y="1982"/>
                </a:cubicBezTo>
                <a:cubicBezTo>
                  <a:pt x="849" y="1945"/>
                  <a:pt x="849" y="1945"/>
                  <a:pt x="849" y="1945"/>
                </a:cubicBezTo>
                <a:cubicBezTo>
                  <a:pt x="850" y="1949"/>
                  <a:pt x="852" y="1952"/>
                  <a:pt x="854" y="1956"/>
                </a:cubicBezTo>
                <a:cubicBezTo>
                  <a:pt x="846" y="1987"/>
                  <a:pt x="846" y="1987"/>
                  <a:pt x="846" y="1987"/>
                </a:cubicBezTo>
                <a:cubicBezTo>
                  <a:pt x="846" y="1987"/>
                  <a:pt x="846" y="1987"/>
                  <a:pt x="846" y="1987"/>
                </a:cubicBezTo>
                <a:close/>
                <a:moveTo>
                  <a:pt x="829" y="1981"/>
                </a:moveTo>
                <a:cubicBezTo>
                  <a:pt x="829" y="1981"/>
                  <a:pt x="829" y="1981"/>
                  <a:pt x="829" y="1981"/>
                </a:cubicBezTo>
                <a:cubicBezTo>
                  <a:pt x="828" y="1981"/>
                  <a:pt x="826" y="1982"/>
                  <a:pt x="826" y="1983"/>
                </a:cubicBezTo>
                <a:cubicBezTo>
                  <a:pt x="816" y="1977"/>
                  <a:pt x="816" y="1977"/>
                  <a:pt x="816" y="1977"/>
                </a:cubicBezTo>
                <a:cubicBezTo>
                  <a:pt x="816" y="1977"/>
                  <a:pt x="816" y="1976"/>
                  <a:pt x="816" y="1976"/>
                </a:cubicBezTo>
                <a:cubicBezTo>
                  <a:pt x="816" y="1975"/>
                  <a:pt x="815" y="1974"/>
                  <a:pt x="815" y="1973"/>
                </a:cubicBezTo>
                <a:cubicBezTo>
                  <a:pt x="845" y="1934"/>
                  <a:pt x="845" y="1934"/>
                  <a:pt x="845" y="1934"/>
                </a:cubicBezTo>
                <a:cubicBezTo>
                  <a:pt x="845" y="1937"/>
                  <a:pt x="846" y="1940"/>
                  <a:pt x="847" y="1942"/>
                </a:cubicBezTo>
                <a:lnTo>
                  <a:pt x="829" y="1981"/>
                </a:lnTo>
                <a:close/>
                <a:moveTo>
                  <a:pt x="845" y="1867"/>
                </a:moveTo>
                <a:cubicBezTo>
                  <a:pt x="843" y="1874"/>
                  <a:pt x="841" y="1881"/>
                  <a:pt x="840" y="1888"/>
                </a:cubicBezTo>
                <a:cubicBezTo>
                  <a:pt x="815" y="1895"/>
                  <a:pt x="815" y="1895"/>
                  <a:pt x="815" y="1895"/>
                </a:cubicBezTo>
                <a:cubicBezTo>
                  <a:pt x="815" y="1894"/>
                  <a:pt x="813" y="1893"/>
                  <a:pt x="812" y="1893"/>
                </a:cubicBezTo>
                <a:cubicBezTo>
                  <a:pt x="819" y="1862"/>
                  <a:pt x="819" y="1862"/>
                  <a:pt x="819" y="1862"/>
                </a:cubicBezTo>
                <a:cubicBezTo>
                  <a:pt x="819" y="1862"/>
                  <a:pt x="820" y="1862"/>
                  <a:pt x="820" y="1862"/>
                </a:cubicBezTo>
                <a:cubicBezTo>
                  <a:pt x="822" y="1862"/>
                  <a:pt x="823" y="1861"/>
                  <a:pt x="824" y="1859"/>
                </a:cubicBezTo>
                <a:cubicBezTo>
                  <a:pt x="846" y="1862"/>
                  <a:pt x="846" y="1862"/>
                  <a:pt x="846" y="1862"/>
                </a:cubicBezTo>
                <a:cubicBezTo>
                  <a:pt x="845" y="1863"/>
                  <a:pt x="845" y="1865"/>
                  <a:pt x="845" y="1867"/>
                </a:cubicBezTo>
                <a:close/>
                <a:moveTo>
                  <a:pt x="820" y="1854"/>
                </a:moveTo>
                <a:cubicBezTo>
                  <a:pt x="818" y="1854"/>
                  <a:pt x="817" y="1855"/>
                  <a:pt x="816" y="1856"/>
                </a:cubicBezTo>
                <a:cubicBezTo>
                  <a:pt x="782" y="1852"/>
                  <a:pt x="782" y="1852"/>
                  <a:pt x="782" y="1852"/>
                </a:cubicBezTo>
                <a:cubicBezTo>
                  <a:pt x="782" y="1852"/>
                  <a:pt x="782" y="1851"/>
                  <a:pt x="782" y="1851"/>
                </a:cubicBezTo>
                <a:cubicBezTo>
                  <a:pt x="782" y="1843"/>
                  <a:pt x="780" y="1840"/>
                  <a:pt x="777" y="1840"/>
                </a:cubicBezTo>
                <a:cubicBezTo>
                  <a:pt x="781" y="1816"/>
                  <a:pt x="781" y="1816"/>
                  <a:pt x="781" y="1816"/>
                </a:cubicBezTo>
                <a:cubicBezTo>
                  <a:pt x="781" y="1816"/>
                  <a:pt x="782" y="1816"/>
                  <a:pt x="782" y="1816"/>
                </a:cubicBezTo>
                <a:cubicBezTo>
                  <a:pt x="784" y="1816"/>
                  <a:pt x="786" y="1814"/>
                  <a:pt x="786" y="1812"/>
                </a:cubicBezTo>
                <a:cubicBezTo>
                  <a:pt x="786" y="1812"/>
                  <a:pt x="786" y="1812"/>
                  <a:pt x="786" y="1811"/>
                </a:cubicBezTo>
                <a:cubicBezTo>
                  <a:pt x="825" y="1811"/>
                  <a:pt x="825" y="1811"/>
                  <a:pt x="825" y="1811"/>
                </a:cubicBezTo>
                <a:cubicBezTo>
                  <a:pt x="825" y="1812"/>
                  <a:pt x="825" y="1812"/>
                  <a:pt x="826" y="1813"/>
                </a:cubicBezTo>
                <a:cubicBezTo>
                  <a:pt x="820" y="1854"/>
                  <a:pt x="820" y="1854"/>
                  <a:pt x="820" y="1854"/>
                </a:cubicBezTo>
                <a:cubicBezTo>
                  <a:pt x="820" y="1854"/>
                  <a:pt x="820" y="1854"/>
                  <a:pt x="820" y="1854"/>
                </a:cubicBezTo>
                <a:close/>
                <a:moveTo>
                  <a:pt x="824" y="1809"/>
                </a:moveTo>
                <a:cubicBezTo>
                  <a:pt x="785" y="1809"/>
                  <a:pt x="785" y="1809"/>
                  <a:pt x="785" y="1809"/>
                </a:cubicBezTo>
                <a:cubicBezTo>
                  <a:pt x="785" y="1809"/>
                  <a:pt x="784" y="1808"/>
                  <a:pt x="783" y="1808"/>
                </a:cubicBezTo>
                <a:cubicBezTo>
                  <a:pt x="788" y="1786"/>
                  <a:pt x="788" y="1786"/>
                  <a:pt x="788" y="1786"/>
                </a:cubicBezTo>
                <a:cubicBezTo>
                  <a:pt x="789" y="1785"/>
                  <a:pt x="790" y="1784"/>
                  <a:pt x="790" y="1782"/>
                </a:cubicBezTo>
                <a:cubicBezTo>
                  <a:pt x="789" y="1781"/>
                  <a:pt x="789" y="1780"/>
                  <a:pt x="789" y="1779"/>
                </a:cubicBezTo>
                <a:cubicBezTo>
                  <a:pt x="790" y="1779"/>
                  <a:pt x="791" y="1779"/>
                  <a:pt x="793" y="1779"/>
                </a:cubicBezTo>
                <a:cubicBezTo>
                  <a:pt x="793" y="1780"/>
                  <a:pt x="793" y="1785"/>
                  <a:pt x="795" y="1786"/>
                </a:cubicBezTo>
                <a:cubicBezTo>
                  <a:pt x="796" y="1787"/>
                  <a:pt x="797" y="1787"/>
                  <a:pt x="798" y="1786"/>
                </a:cubicBezTo>
                <a:cubicBezTo>
                  <a:pt x="800" y="1784"/>
                  <a:pt x="798" y="1779"/>
                  <a:pt x="798" y="1778"/>
                </a:cubicBezTo>
                <a:cubicBezTo>
                  <a:pt x="799" y="1778"/>
                  <a:pt x="801" y="1778"/>
                  <a:pt x="802" y="1778"/>
                </a:cubicBezTo>
                <a:cubicBezTo>
                  <a:pt x="802" y="1778"/>
                  <a:pt x="803" y="1782"/>
                  <a:pt x="803" y="1783"/>
                </a:cubicBezTo>
                <a:cubicBezTo>
                  <a:pt x="804" y="1785"/>
                  <a:pt x="805" y="1786"/>
                  <a:pt x="806" y="1786"/>
                </a:cubicBezTo>
                <a:cubicBezTo>
                  <a:pt x="808" y="1786"/>
                  <a:pt x="809" y="1784"/>
                  <a:pt x="809" y="1783"/>
                </a:cubicBezTo>
                <a:cubicBezTo>
                  <a:pt x="809" y="1781"/>
                  <a:pt x="808" y="1777"/>
                  <a:pt x="808" y="1777"/>
                </a:cubicBezTo>
                <a:cubicBezTo>
                  <a:pt x="809" y="1777"/>
                  <a:pt x="811" y="1776"/>
                  <a:pt x="812" y="1776"/>
                </a:cubicBezTo>
                <a:cubicBezTo>
                  <a:pt x="812" y="1778"/>
                  <a:pt x="813" y="1781"/>
                  <a:pt x="814" y="1782"/>
                </a:cubicBezTo>
                <a:cubicBezTo>
                  <a:pt x="814" y="1783"/>
                  <a:pt x="815" y="1783"/>
                  <a:pt x="815" y="1783"/>
                </a:cubicBezTo>
                <a:cubicBezTo>
                  <a:pt x="825" y="1807"/>
                  <a:pt x="825" y="1807"/>
                  <a:pt x="825" y="1807"/>
                </a:cubicBezTo>
                <a:cubicBezTo>
                  <a:pt x="824" y="1808"/>
                  <a:pt x="824" y="1808"/>
                  <a:pt x="824" y="1809"/>
                </a:cubicBezTo>
                <a:close/>
                <a:moveTo>
                  <a:pt x="775" y="1740"/>
                </a:moveTo>
                <a:cubicBezTo>
                  <a:pt x="772" y="1744"/>
                  <a:pt x="767" y="1748"/>
                  <a:pt x="764" y="1749"/>
                </a:cubicBezTo>
                <a:cubicBezTo>
                  <a:pt x="764" y="1749"/>
                  <a:pt x="762" y="1749"/>
                  <a:pt x="760" y="1748"/>
                </a:cubicBezTo>
                <a:cubicBezTo>
                  <a:pt x="765" y="1744"/>
                  <a:pt x="770" y="1739"/>
                  <a:pt x="774" y="1734"/>
                </a:cubicBezTo>
                <a:cubicBezTo>
                  <a:pt x="774" y="1734"/>
                  <a:pt x="774" y="1734"/>
                  <a:pt x="774" y="1735"/>
                </a:cubicBezTo>
                <a:cubicBezTo>
                  <a:pt x="774" y="1735"/>
                  <a:pt x="774" y="1736"/>
                  <a:pt x="774" y="1737"/>
                </a:cubicBezTo>
                <a:cubicBezTo>
                  <a:pt x="774" y="1738"/>
                  <a:pt x="775" y="1739"/>
                  <a:pt x="775" y="1740"/>
                </a:cubicBezTo>
                <a:close/>
                <a:moveTo>
                  <a:pt x="895" y="1689"/>
                </a:moveTo>
                <a:cubicBezTo>
                  <a:pt x="899" y="1694"/>
                  <a:pt x="903" y="1700"/>
                  <a:pt x="906" y="1705"/>
                </a:cubicBezTo>
                <a:cubicBezTo>
                  <a:pt x="904" y="1707"/>
                  <a:pt x="896" y="1713"/>
                  <a:pt x="894" y="1715"/>
                </a:cubicBezTo>
                <a:cubicBezTo>
                  <a:pt x="891" y="1715"/>
                  <a:pt x="888" y="1716"/>
                  <a:pt x="886" y="1717"/>
                </a:cubicBezTo>
                <a:cubicBezTo>
                  <a:pt x="885" y="1715"/>
                  <a:pt x="880" y="1711"/>
                  <a:pt x="878" y="1708"/>
                </a:cubicBezTo>
                <a:cubicBezTo>
                  <a:pt x="878" y="1708"/>
                  <a:pt x="878" y="1707"/>
                  <a:pt x="878" y="1707"/>
                </a:cubicBezTo>
                <a:cubicBezTo>
                  <a:pt x="878" y="1706"/>
                  <a:pt x="878" y="1706"/>
                  <a:pt x="878" y="1705"/>
                </a:cubicBezTo>
                <a:cubicBezTo>
                  <a:pt x="881" y="1702"/>
                  <a:pt x="884" y="1699"/>
                  <a:pt x="887" y="1695"/>
                </a:cubicBezTo>
                <a:cubicBezTo>
                  <a:pt x="887" y="1696"/>
                  <a:pt x="888" y="1696"/>
                  <a:pt x="889" y="1696"/>
                </a:cubicBezTo>
                <a:cubicBezTo>
                  <a:pt x="893" y="1696"/>
                  <a:pt x="895" y="1693"/>
                  <a:pt x="895" y="1690"/>
                </a:cubicBezTo>
                <a:cubicBezTo>
                  <a:pt x="895" y="1690"/>
                  <a:pt x="895" y="1690"/>
                  <a:pt x="895" y="1689"/>
                </a:cubicBezTo>
                <a:close/>
                <a:moveTo>
                  <a:pt x="907" y="1708"/>
                </a:moveTo>
                <a:cubicBezTo>
                  <a:pt x="908" y="1710"/>
                  <a:pt x="909" y="1712"/>
                  <a:pt x="910" y="1714"/>
                </a:cubicBezTo>
                <a:cubicBezTo>
                  <a:pt x="907" y="1714"/>
                  <a:pt x="904" y="1714"/>
                  <a:pt x="901" y="1714"/>
                </a:cubicBezTo>
                <a:cubicBezTo>
                  <a:pt x="901" y="1714"/>
                  <a:pt x="906" y="1710"/>
                  <a:pt x="907" y="1708"/>
                </a:cubicBezTo>
                <a:close/>
                <a:moveTo>
                  <a:pt x="804" y="1749"/>
                </a:moveTo>
                <a:cubicBezTo>
                  <a:pt x="808" y="1746"/>
                  <a:pt x="814" y="1741"/>
                  <a:pt x="817" y="1737"/>
                </a:cubicBezTo>
                <a:cubicBezTo>
                  <a:pt x="818" y="1738"/>
                  <a:pt x="819" y="1738"/>
                  <a:pt x="820" y="1738"/>
                </a:cubicBezTo>
                <a:cubicBezTo>
                  <a:pt x="821" y="1738"/>
                  <a:pt x="823" y="1737"/>
                  <a:pt x="824" y="1736"/>
                </a:cubicBezTo>
                <a:cubicBezTo>
                  <a:pt x="826" y="1739"/>
                  <a:pt x="829" y="1741"/>
                  <a:pt x="832" y="1743"/>
                </a:cubicBezTo>
                <a:cubicBezTo>
                  <a:pt x="824" y="1747"/>
                  <a:pt x="808" y="1751"/>
                  <a:pt x="804" y="1752"/>
                </a:cubicBezTo>
                <a:cubicBezTo>
                  <a:pt x="804" y="1752"/>
                  <a:pt x="804" y="1751"/>
                  <a:pt x="804" y="1750"/>
                </a:cubicBezTo>
                <a:cubicBezTo>
                  <a:pt x="804" y="1749"/>
                  <a:pt x="804" y="1749"/>
                  <a:pt x="804" y="1749"/>
                </a:cubicBezTo>
                <a:close/>
                <a:moveTo>
                  <a:pt x="797" y="1713"/>
                </a:moveTo>
                <a:cubicBezTo>
                  <a:pt x="799" y="1712"/>
                  <a:pt x="804" y="1709"/>
                  <a:pt x="807" y="1706"/>
                </a:cubicBezTo>
                <a:cubicBezTo>
                  <a:pt x="808" y="1706"/>
                  <a:pt x="809" y="1707"/>
                  <a:pt x="810" y="1707"/>
                </a:cubicBezTo>
                <a:cubicBezTo>
                  <a:pt x="811" y="1707"/>
                  <a:pt x="813" y="1706"/>
                  <a:pt x="814" y="1705"/>
                </a:cubicBezTo>
                <a:cubicBezTo>
                  <a:pt x="820" y="1708"/>
                  <a:pt x="827" y="1710"/>
                  <a:pt x="834" y="1712"/>
                </a:cubicBezTo>
                <a:cubicBezTo>
                  <a:pt x="834" y="1713"/>
                  <a:pt x="834" y="1713"/>
                  <a:pt x="834" y="1713"/>
                </a:cubicBezTo>
                <a:cubicBezTo>
                  <a:pt x="834" y="1714"/>
                  <a:pt x="834" y="1715"/>
                  <a:pt x="835" y="1716"/>
                </a:cubicBezTo>
                <a:cubicBezTo>
                  <a:pt x="831" y="1720"/>
                  <a:pt x="827" y="1723"/>
                  <a:pt x="823" y="1727"/>
                </a:cubicBezTo>
                <a:cubicBezTo>
                  <a:pt x="822" y="1726"/>
                  <a:pt x="821" y="1726"/>
                  <a:pt x="820" y="1726"/>
                </a:cubicBezTo>
                <a:cubicBezTo>
                  <a:pt x="818" y="1726"/>
                  <a:pt x="817" y="1726"/>
                  <a:pt x="816" y="1727"/>
                </a:cubicBezTo>
                <a:cubicBezTo>
                  <a:pt x="810" y="1723"/>
                  <a:pt x="803" y="1719"/>
                  <a:pt x="797" y="1715"/>
                </a:cubicBezTo>
                <a:cubicBezTo>
                  <a:pt x="797" y="1715"/>
                  <a:pt x="797" y="1715"/>
                  <a:pt x="797" y="1715"/>
                </a:cubicBezTo>
                <a:cubicBezTo>
                  <a:pt x="797" y="1714"/>
                  <a:pt x="797" y="1714"/>
                  <a:pt x="797" y="1713"/>
                </a:cubicBezTo>
                <a:close/>
                <a:moveTo>
                  <a:pt x="797" y="1682"/>
                </a:moveTo>
                <a:cubicBezTo>
                  <a:pt x="798" y="1678"/>
                  <a:pt x="801" y="1672"/>
                  <a:pt x="802" y="1667"/>
                </a:cubicBezTo>
                <a:cubicBezTo>
                  <a:pt x="804" y="1667"/>
                  <a:pt x="805" y="1666"/>
                  <a:pt x="805" y="1665"/>
                </a:cubicBezTo>
                <a:cubicBezTo>
                  <a:pt x="810" y="1668"/>
                  <a:pt x="813" y="1672"/>
                  <a:pt x="817" y="1676"/>
                </a:cubicBezTo>
                <a:cubicBezTo>
                  <a:pt x="816" y="1677"/>
                  <a:pt x="815" y="1678"/>
                  <a:pt x="815" y="1679"/>
                </a:cubicBezTo>
                <a:cubicBezTo>
                  <a:pt x="815" y="1682"/>
                  <a:pt x="816" y="1684"/>
                  <a:pt x="818" y="1685"/>
                </a:cubicBezTo>
                <a:cubicBezTo>
                  <a:pt x="817" y="1688"/>
                  <a:pt x="814" y="1692"/>
                  <a:pt x="812" y="1695"/>
                </a:cubicBezTo>
                <a:cubicBezTo>
                  <a:pt x="812" y="1695"/>
                  <a:pt x="811" y="1695"/>
                  <a:pt x="810" y="1695"/>
                </a:cubicBezTo>
                <a:cubicBezTo>
                  <a:pt x="809" y="1695"/>
                  <a:pt x="808" y="1695"/>
                  <a:pt x="807" y="1695"/>
                </a:cubicBezTo>
                <a:cubicBezTo>
                  <a:pt x="804" y="1692"/>
                  <a:pt x="801" y="1689"/>
                  <a:pt x="798" y="1686"/>
                </a:cubicBezTo>
                <a:cubicBezTo>
                  <a:pt x="798" y="1686"/>
                  <a:pt x="798" y="1686"/>
                  <a:pt x="798" y="1685"/>
                </a:cubicBezTo>
                <a:cubicBezTo>
                  <a:pt x="798" y="1684"/>
                  <a:pt x="797" y="1683"/>
                  <a:pt x="797" y="1682"/>
                </a:cubicBezTo>
                <a:close/>
                <a:moveTo>
                  <a:pt x="852" y="1681"/>
                </a:moveTo>
                <a:cubicBezTo>
                  <a:pt x="849" y="1683"/>
                  <a:pt x="846" y="1685"/>
                  <a:pt x="843" y="1687"/>
                </a:cubicBezTo>
                <a:cubicBezTo>
                  <a:pt x="841" y="1686"/>
                  <a:pt x="840" y="1686"/>
                  <a:pt x="838" y="1686"/>
                </a:cubicBezTo>
                <a:cubicBezTo>
                  <a:pt x="837" y="1686"/>
                  <a:pt x="836" y="1686"/>
                  <a:pt x="835" y="1687"/>
                </a:cubicBezTo>
                <a:cubicBezTo>
                  <a:pt x="832" y="1685"/>
                  <a:pt x="829" y="1682"/>
                  <a:pt x="827" y="1680"/>
                </a:cubicBezTo>
                <a:cubicBezTo>
                  <a:pt x="827" y="1680"/>
                  <a:pt x="827" y="1680"/>
                  <a:pt x="827" y="1679"/>
                </a:cubicBezTo>
                <a:cubicBezTo>
                  <a:pt x="827" y="1679"/>
                  <a:pt x="827" y="1678"/>
                  <a:pt x="827" y="1678"/>
                </a:cubicBezTo>
                <a:cubicBezTo>
                  <a:pt x="830" y="1675"/>
                  <a:pt x="835" y="1671"/>
                  <a:pt x="838" y="1669"/>
                </a:cubicBezTo>
                <a:cubicBezTo>
                  <a:pt x="838" y="1669"/>
                  <a:pt x="839" y="1669"/>
                  <a:pt x="840" y="1669"/>
                </a:cubicBezTo>
                <a:cubicBezTo>
                  <a:pt x="841" y="1669"/>
                  <a:pt x="841" y="1669"/>
                  <a:pt x="842" y="1669"/>
                </a:cubicBezTo>
                <a:cubicBezTo>
                  <a:pt x="845" y="1671"/>
                  <a:pt x="849" y="1674"/>
                  <a:pt x="852" y="1676"/>
                </a:cubicBezTo>
                <a:cubicBezTo>
                  <a:pt x="852" y="1677"/>
                  <a:pt x="852" y="1677"/>
                  <a:pt x="852" y="1678"/>
                </a:cubicBezTo>
                <a:cubicBezTo>
                  <a:pt x="852" y="1679"/>
                  <a:pt x="852" y="1680"/>
                  <a:pt x="852" y="1681"/>
                </a:cubicBezTo>
                <a:close/>
                <a:moveTo>
                  <a:pt x="844" y="1691"/>
                </a:moveTo>
                <a:cubicBezTo>
                  <a:pt x="848" y="1688"/>
                  <a:pt x="851" y="1686"/>
                  <a:pt x="854" y="1683"/>
                </a:cubicBezTo>
                <a:cubicBezTo>
                  <a:pt x="855" y="1684"/>
                  <a:pt x="856" y="1684"/>
                  <a:pt x="857" y="1684"/>
                </a:cubicBezTo>
                <a:cubicBezTo>
                  <a:pt x="858" y="1684"/>
                  <a:pt x="859" y="1684"/>
                  <a:pt x="860" y="1684"/>
                </a:cubicBezTo>
                <a:cubicBezTo>
                  <a:pt x="862" y="1689"/>
                  <a:pt x="866" y="1697"/>
                  <a:pt x="868" y="1702"/>
                </a:cubicBezTo>
                <a:cubicBezTo>
                  <a:pt x="867" y="1703"/>
                  <a:pt x="866" y="1705"/>
                  <a:pt x="866" y="1706"/>
                </a:cubicBezTo>
                <a:cubicBezTo>
                  <a:pt x="861" y="1707"/>
                  <a:pt x="851" y="1710"/>
                  <a:pt x="846" y="1711"/>
                </a:cubicBezTo>
                <a:cubicBezTo>
                  <a:pt x="845" y="1710"/>
                  <a:pt x="844" y="1709"/>
                  <a:pt x="843" y="1708"/>
                </a:cubicBezTo>
                <a:cubicBezTo>
                  <a:pt x="843" y="1704"/>
                  <a:pt x="843" y="1699"/>
                  <a:pt x="843" y="1696"/>
                </a:cubicBezTo>
                <a:cubicBezTo>
                  <a:pt x="844" y="1694"/>
                  <a:pt x="844" y="1693"/>
                  <a:pt x="844" y="1692"/>
                </a:cubicBezTo>
                <a:cubicBezTo>
                  <a:pt x="844" y="1691"/>
                  <a:pt x="844" y="1691"/>
                  <a:pt x="844" y="1691"/>
                </a:cubicBezTo>
                <a:close/>
                <a:moveTo>
                  <a:pt x="833" y="1690"/>
                </a:moveTo>
                <a:cubicBezTo>
                  <a:pt x="833" y="1690"/>
                  <a:pt x="832" y="1691"/>
                  <a:pt x="832" y="1692"/>
                </a:cubicBezTo>
                <a:cubicBezTo>
                  <a:pt x="832" y="1695"/>
                  <a:pt x="835" y="1698"/>
                  <a:pt x="838" y="1698"/>
                </a:cubicBezTo>
                <a:cubicBezTo>
                  <a:pt x="839" y="1698"/>
                  <a:pt x="839" y="1698"/>
                  <a:pt x="839" y="1698"/>
                </a:cubicBezTo>
                <a:cubicBezTo>
                  <a:pt x="840" y="1700"/>
                  <a:pt x="840" y="1704"/>
                  <a:pt x="840" y="1707"/>
                </a:cubicBezTo>
                <a:cubicBezTo>
                  <a:pt x="838" y="1707"/>
                  <a:pt x="836" y="1708"/>
                  <a:pt x="835" y="1709"/>
                </a:cubicBezTo>
                <a:cubicBezTo>
                  <a:pt x="829" y="1707"/>
                  <a:pt x="822" y="1704"/>
                  <a:pt x="816" y="1702"/>
                </a:cubicBezTo>
                <a:cubicBezTo>
                  <a:pt x="816" y="1701"/>
                  <a:pt x="816" y="1701"/>
                  <a:pt x="816" y="1701"/>
                </a:cubicBezTo>
                <a:cubicBezTo>
                  <a:pt x="816" y="1700"/>
                  <a:pt x="815" y="1699"/>
                  <a:pt x="815" y="1698"/>
                </a:cubicBezTo>
                <a:cubicBezTo>
                  <a:pt x="817" y="1694"/>
                  <a:pt x="820" y="1689"/>
                  <a:pt x="822" y="1685"/>
                </a:cubicBezTo>
                <a:cubicBezTo>
                  <a:pt x="823" y="1685"/>
                  <a:pt x="824" y="1685"/>
                  <a:pt x="825" y="1684"/>
                </a:cubicBezTo>
                <a:cubicBezTo>
                  <a:pt x="827" y="1685"/>
                  <a:pt x="830" y="1688"/>
                  <a:pt x="833" y="1690"/>
                </a:cubicBezTo>
                <a:close/>
                <a:moveTo>
                  <a:pt x="825" y="1733"/>
                </a:moveTo>
                <a:cubicBezTo>
                  <a:pt x="826" y="1733"/>
                  <a:pt x="826" y="1732"/>
                  <a:pt x="826" y="1732"/>
                </a:cubicBezTo>
                <a:cubicBezTo>
                  <a:pt x="826" y="1731"/>
                  <a:pt x="825" y="1731"/>
                  <a:pt x="825" y="1730"/>
                </a:cubicBezTo>
                <a:cubicBezTo>
                  <a:pt x="830" y="1726"/>
                  <a:pt x="834" y="1723"/>
                  <a:pt x="838" y="1718"/>
                </a:cubicBezTo>
                <a:cubicBezTo>
                  <a:pt x="839" y="1719"/>
                  <a:pt x="839" y="1719"/>
                  <a:pt x="840" y="1719"/>
                </a:cubicBezTo>
                <a:cubicBezTo>
                  <a:pt x="841" y="1719"/>
                  <a:pt x="842" y="1718"/>
                  <a:pt x="843" y="1718"/>
                </a:cubicBezTo>
                <a:cubicBezTo>
                  <a:pt x="845" y="1720"/>
                  <a:pt x="849" y="1724"/>
                  <a:pt x="852" y="1727"/>
                </a:cubicBezTo>
                <a:cubicBezTo>
                  <a:pt x="852" y="1727"/>
                  <a:pt x="852" y="1727"/>
                  <a:pt x="852" y="1727"/>
                </a:cubicBezTo>
                <a:cubicBezTo>
                  <a:pt x="852" y="1729"/>
                  <a:pt x="852" y="1730"/>
                  <a:pt x="853" y="1731"/>
                </a:cubicBezTo>
                <a:cubicBezTo>
                  <a:pt x="847" y="1735"/>
                  <a:pt x="837" y="1740"/>
                  <a:pt x="835" y="1741"/>
                </a:cubicBezTo>
                <a:cubicBezTo>
                  <a:pt x="832" y="1738"/>
                  <a:pt x="829" y="1736"/>
                  <a:pt x="825" y="1733"/>
                </a:cubicBezTo>
                <a:close/>
                <a:moveTo>
                  <a:pt x="853" y="1724"/>
                </a:moveTo>
                <a:cubicBezTo>
                  <a:pt x="850" y="1720"/>
                  <a:pt x="847" y="1717"/>
                  <a:pt x="845" y="1715"/>
                </a:cubicBezTo>
                <a:cubicBezTo>
                  <a:pt x="845" y="1715"/>
                  <a:pt x="845" y="1715"/>
                  <a:pt x="846" y="1715"/>
                </a:cubicBezTo>
                <a:cubicBezTo>
                  <a:pt x="851" y="1714"/>
                  <a:pt x="862" y="1712"/>
                  <a:pt x="867" y="1710"/>
                </a:cubicBezTo>
                <a:cubicBezTo>
                  <a:pt x="868" y="1711"/>
                  <a:pt x="868" y="1711"/>
                  <a:pt x="869" y="1712"/>
                </a:cubicBezTo>
                <a:cubicBezTo>
                  <a:pt x="866" y="1715"/>
                  <a:pt x="863" y="1719"/>
                  <a:pt x="861" y="1723"/>
                </a:cubicBezTo>
                <a:cubicBezTo>
                  <a:pt x="860" y="1722"/>
                  <a:pt x="859" y="1722"/>
                  <a:pt x="857" y="1722"/>
                </a:cubicBezTo>
                <a:cubicBezTo>
                  <a:pt x="856" y="1722"/>
                  <a:pt x="854" y="1722"/>
                  <a:pt x="853" y="1724"/>
                </a:cubicBezTo>
                <a:close/>
                <a:moveTo>
                  <a:pt x="872" y="1713"/>
                </a:moveTo>
                <a:cubicBezTo>
                  <a:pt x="872" y="1713"/>
                  <a:pt x="872" y="1713"/>
                  <a:pt x="872" y="1713"/>
                </a:cubicBezTo>
                <a:cubicBezTo>
                  <a:pt x="874" y="1713"/>
                  <a:pt x="875" y="1712"/>
                  <a:pt x="876" y="1711"/>
                </a:cubicBezTo>
                <a:cubicBezTo>
                  <a:pt x="878" y="1714"/>
                  <a:pt x="881" y="1717"/>
                  <a:pt x="882" y="1718"/>
                </a:cubicBezTo>
                <a:cubicBezTo>
                  <a:pt x="876" y="1720"/>
                  <a:pt x="870" y="1723"/>
                  <a:pt x="864" y="1726"/>
                </a:cubicBezTo>
                <a:cubicBezTo>
                  <a:pt x="867" y="1722"/>
                  <a:pt x="869" y="1717"/>
                  <a:pt x="872" y="1713"/>
                </a:cubicBezTo>
                <a:close/>
                <a:moveTo>
                  <a:pt x="889" y="1684"/>
                </a:moveTo>
                <a:cubicBezTo>
                  <a:pt x="886" y="1684"/>
                  <a:pt x="883" y="1687"/>
                  <a:pt x="883" y="1690"/>
                </a:cubicBezTo>
                <a:cubicBezTo>
                  <a:pt x="883" y="1691"/>
                  <a:pt x="884" y="1692"/>
                  <a:pt x="884" y="1693"/>
                </a:cubicBezTo>
                <a:cubicBezTo>
                  <a:pt x="881" y="1696"/>
                  <a:pt x="878" y="1699"/>
                  <a:pt x="876" y="1702"/>
                </a:cubicBezTo>
                <a:cubicBezTo>
                  <a:pt x="875" y="1701"/>
                  <a:pt x="873" y="1701"/>
                  <a:pt x="872" y="1701"/>
                </a:cubicBezTo>
                <a:cubicBezTo>
                  <a:pt x="872" y="1701"/>
                  <a:pt x="872" y="1701"/>
                  <a:pt x="872" y="1701"/>
                </a:cubicBezTo>
                <a:cubicBezTo>
                  <a:pt x="869" y="1696"/>
                  <a:pt x="864" y="1687"/>
                  <a:pt x="862" y="1682"/>
                </a:cubicBezTo>
                <a:cubicBezTo>
                  <a:pt x="863" y="1681"/>
                  <a:pt x="863" y="1680"/>
                  <a:pt x="863" y="1678"/>
                </a:cubicBezTo>
                <a:cubicBezTo>
                  <a:pt x="863" y="1678"/>
                  <a:pt x="863" y="1678"/>
                  <a:pt x="863" y="1678"/>
                </a:cubicBezTo>
                <a:cubicBezTo>
                  <a:pt x="868" y="1675"/>
                  <a:pt x="872" y="1672"/>
                  <a:pt x="875" y="1669"/>
                </a:cubicBezTo>
                <a:cubicBezTo>
                  <a:pt x="881" y="1674"/>
                  <a:pt x="886" y="1679"/>
                  <a:pt x="891" y="1684"/>
                </a:cubicBezTo>
                <a:cubicBezTo>
                  <a:pt x="890" y="1684"/>
                  <a:pt x="890" y="1684"/>
                  <a:pt x="889" y="1684"/>
                </a:cubicBezTo>
                <a:close/>
                <a:moveTo>
                  <a:pt x="862" y="1674"/>
                </a:moveTo>
                <a:cubicBezTo>
                  <a:pt x="861" y="1673"/>
                  <a:pt x="859" y="1672"/>
                  <a:pt x="857" y="1672"/>
                </a:cubicBezTo>
                <a:cubicBezTo>
                  <a:pt x="856" y="1672"/>
                  <a:pt x="855" y="1673"/>
                  <a:pt x="854" y="1673"/>
                </a:cubicBezTo>
                <a:cubicBezTo>
                  <a:pt x="851" y="1671"/>
                  <a:pt x="847" y="1668"/>
                  <a:pt x="845" y="1666"/>
                </a:cubicBezTo>
                <a:cubicBezTo>
                  <a:pt x="845" y="1666"/>
                  <a:pt x="845" y="1665"/>
                  <a:pt x="846" y="1665"/>
                </a:cubicBezTo>
                <a:cubicBezTo>
                  <a:pt x="850" y="1662"/>
                  <a:pt x="854" y="1659"/>
                  <a:pt x="857" y="1655"/>
                </a:cubicBezTo>
                <a:cubicBezTo>
                  <a:pt x="862" y="1659"/>
                  <a:pt x="868" y="1663"/>
                  <a:pt x="873" y="1667"/>
                </a:cubicBezTo>
                <a:cubicBezTo>
                  <a:pt x="871" y="1668"/>
                  <a:pt x="866" y="1672"/>
                  <a:pt x="862" y="1674"/>
                </a:cubicBezTo>
                <a:close/>
                <a:moveTo>
                  <a:pt x="845" y="1660"/>
                </a:moveTo>
                <a:cubicBezTo>
                  <a:pt x="844" y="1658"/>
                  <a:pt x="842" y="1657"/>
                  <a:pt x="840" y="1657"/>
                </a:cubicBezTo>
                <a:cubicBezTo>
                  <a:pt x="838" y="1657"/>
                  <a:pt x="837" y="1658"/>
                  <a:pt x="835" y="1659"/>
                </a:cubicBezTo>
                <a:cubicBezTo>
                  <a:pt x="832" y="1657"/>
                  <a:pt x="828" y="1654"/>
                  <a:pt x="826" y="1652"/>
                </a:cubicBezTo>
                <a:cubicBezTo>
                  <a:pt x="827" y="1651"/>
                  <a:pt x="827" y="1650"/>
                  <a:pt x="827" y="1649"/>
                </a:cubicBezTo>
                <a:cubicBezTo>
                  <a:pt x="827" y="1647"/>
                  <a:pt x="825" y="1645"/>
                  <a:pt x="823" y="1644"/>
                </a:cubicBezTo>
                <a:cubicBezTo>
                  <a:pt x="823" y="1643"/>
                  <a:pt x="823" y="1643"/>
                  <a:pt x="823" y="1642"/>
                </a:cubicBezTo>
                <a:cubicBezTo>
                  <a:pt x="834" y="1643"/>
                  <a:pt x="845" y="1648"/>
                  <a:pt x="854" y="1654"/>
                </a:cubicBezTo>
                <a:cubicBezTo>
                  <a:pt x="853" y="1655"/>
                  <a:pt x="849" y="1658"/>
                  <a:pt x="845" y="1660"/>
                </a:cubicBezTo>
                <a:close/>
                <a:moveTo>
                  <a:pt x="823" y="1655"/>
                </a:moveTo>
                <a:cubicBezTo>
                  <a:pt x="826" y="1657"/>
                  <a:pt x="829" y="1659"/>
                  <a:pt x="832" y="1661"/>
                </a:cubicBezTo>
                <a:cubicBezTo>
                  <a:pt x="832" y="1661"/>
                  <a:pt x="833" y="1662"/>
                  <a:pt x="834" y="1663"/>
                </a:cubicBezTo>
                <a:cubicBezTo>
                  <a:pt x="834" y="1663"/>
                  <a:pt x="834" y="1663"/>
                  <a:pt x="834" y="1663"/>
                </a:cubicBezTo>
                <a:cubicBezTo>
                  <a:pt x="834" y="1665"/>
                  <a:pt x="834" y="1666"/>
                  <a:pt x="835" y="1667"/>
                </a:cubicBezTo>
                <a:cubicBezTo>
                  <a:pt x="833" y="1668"/>
                  <a:pt x="832" y="1669"/>
                  <a:pt x="830" y="1670"/>
                </a:cubicBezTo>
                <a:cubicBezTo>
                  <a:pt x="828" y="1672"/>
                  <a:pt x="827" y="1673"/>
                  <a:pt x="825" y="1675"/>
                </a:cubicBezTo>
                <a:cubicBezTo>
                  <a:pt x="824" y="1674"/>
                  <a:pt x="822" y="1673"/>
                  <a:pt x="821" y="1673"/>
                </a:cubicBezTo>
                <a:cubicBezTo>
                  <a:pt x="821" y="1673"/>
                  <a:pt x="820" y="1674"/>
                  <a:pt x="819" y="1674"/>
                </a:cubicBezTo>
                <a:cubicBezTo>
                  <a:pt x="816" y="1669"/>
                  <a:pt x="812" y="1664"/>
                  <a:pt x="806" y="1661"/>
                </a:cubicBezTo>
                <a:cubicBezTo>
                  <a:pt x="809" y="1660"/>
                  <a:pt x="812" y="1658"/>
                  <a:pt x="815" y="1656"/>
                </a:cubicBezTo>
                <a:cubicBezTo>
                  <a:pt x="816" y="1655"/>
                  <a:pt x="817" y="1655"/>
                  <a:pt x="818" y="1654"/>
                </a:cubicBezTo>
                <a:cubicBezTo>
                  <a:pt x="819" y="1655"/>
                  <a:pt x="820" y="1655"/>
                  <a:pt x="821" y="1655"/>
                </a:cubicBezTo>
                <a:cubicBezTo>
                  <a:pt x="822" y="1655"/>
                  <a:pt x="823" y="1655"/>
                  <a:pt x="823" y="1655"/>
                </a:cubicBezTo>
                <a:close/>
                <a:moveTo>
                  <a:pt x="819" y="1644"/>
                </a:moveTo>
                <a:cubicBezTo>
                  <a:pt x="817" y="1644"/>
                  <a:pt x="815" y="1647"/>
                  <a:pt x="815" y="1649"/>
                </a:cubicBezTo>
                <a:cubicBezTo>
                  <a:pt x="815" y="1650"/>
                  <a:pt x="815" y="1651"/>
                  <a:pt x="815" y="1652"/>
                </a:cubicBezTo>
                <a:cubicBezTo>
                  <a:pt x="812" y="1654"/>
                  <a:pt x="808" y="1656"/>
                  <a:pt x="805" y="1658"/>
                </a:cubicBezTo>
                <a:cubicBezTo>
                  <a:pt x="804" y="1657"/>
                  <a:pt x="802" y="1656"/>
                  <a:pt x="800" y="1656"/>
                </a:cubicBezTo>
                <a:cubicBezTo>
                  <a:pt x="799" y="1656"/>
                  <a:pt x="798" y="1656"/>
                  <a:pt x="797" y="1657"/>
                </a:cubicBezTo>
                <a:cubicBezTo>
                  <a:pt x="794" y="1656"/>
                  <a:pt x="792" y="1654"/>
                  <a:pt x="789" y="1653"/>
                </a:cubicBezTo>
                <a:cubicBezTo>
                  <a:pt x="790" y="1652"/>
                  <a:pt x="791" y="1651"/>
                  <a:pt x="791" y="1649"/>
                </a:cubicBezTo>
                <a:cubicBezTo>
                  <a:pt x="791" y="1647"/>
                  <a:pt x="790" y="1646"/>
                  <a:pt x="789" y="1645"/>
                </a:cubicBezTo>
                <a:cubicBezTo>
                  <a:pt x="802" y="1644"/>
                  <a:pt x="819" y="1642"/>
                  <a:pt x="820" y="1642"/>
                </a:cubicBezTo>
                <a:cubicBezTo>
                  <a:pt x="820" y="1642"/>
                  <a:pt x="819" y="1643"/>
                  <a:pt x="819" y="1644"/>
                </a:cubicBezTo>
                <a:close/>
                <a:moveTo>
                  <a:pt x="795" y="1660"/>
                </a:moveTo>
                <a:cubicBezTo>
                  <a:pt x="795" y="1660"/>
                  <a:pt x="794" y="1661"/>
                  <a:pt x="794" y="1662"/>
                </a:cubicBezTo>
                <a:cubicBezTo>
                  <a:pt x="794" y="1664"/>
                  <a:pt x="796" y="1667"/>
                  <a:pt x="799" y="1667"/>
                </a:cubicBezTo>
                <a:cubicBezTo>
                  <a:pt x="797" y="1671"/>
                  <a:pt x="795" y="1676"/>
                  <a:pt x="794" y="1680"/>
                </a:cubicBezTo>
                <a:cubicBezTo>
                  <a:pt x="793" y="1679"/>
                  <a:pt x="793" y="1679"/>
                  <a:pt x="792" y="1679"/>
                </a:cubicBezTo>
                <a:cubicBezTo>
                  <a:pt x="790" y="1679"/>
                  <a:pt x="789" y="1680"/>
                  <a:pt x="788" y="1681"/>
                </a:cubicBezTo>
                <a:cubicBezTo>
                  <a:pt x="788" y="1672"/>
                  <a:pt x="787" y="1663"/>
                  <a:pt x="785" y="1655"/>
                </a:cubicBezTo>
                <a:cubicBezTo>
                  <a:pt x="786" y="1655"/>
                  <a:pt x="786" y="1655"/>
                  <a:pt x="786" y="1655"/>
                </a:cubicBezTo>
                <a:cubicBezTo>
                  <a:pt x="787" y="1655"/>
                  <a:pt x="787" y="1656"/>
                  <a:pt x="788" y="1656"/>
                </a:cubicBezTo>
                <a:cubicBezTo>
                  <a:pt x="790" y="1657"/>
                  <a:pt x="792" y="1659"/>
                  <a:pt x="795" y="1660"/>
                </a:cubicBezTo>
                <a:close/>
                <a:moveTo>
                  <a:pt x="788" y="1690"/>
                </a:moveTo>
                <a:cubicBezTo>
                  <a:pt x="789" y="1691"/>
                  <a:pt x="791" y="1691"/>
                  <a:pt x="792" y="1691"/>
                </a:cubicBezTo>
                <a:cubicBezTo>
                  <a:pt x="793" y="1691"/>
                  <a:pt x="795" y="1691"/>
                  <a:pt x="796" y="1690"/>
                </a:cubicBezTo>
                <a:cubicBezTo>
                  <a:pt x="799" y="1692"/>
                  <a:pt x="802" y="1695"/>
                  <a:pt x="805" y="1697"/>
                </a:cubicBezTo>
                <a:cubicBezTo>
                  <a:pt x="804" y="1698"/>
                  <a:pt x="804" y="1699"/>
                  <a:pt x="804" y="1701"/>
                </a:cubicBezTo>
                <a:cubicBezTo>
                  <a:pt x="804" y="1702"/>
                  <a:pt x="804" y="1703"/>
                  <a:pt x="805" y="1704"/>
                </a:cubicBezTo>
                <a:cubicBezTo>
                  <a:pt x="802" y="1706"/>
                  <a:pt x="798" y="1709"/>
                  <a:pt x="795" y="1710"/>
                </a:cubicBezTo>
                <a:cubicBezTo>
                  <a:pt x="794" y="1709"/>
                  <a:pt x="792" y="1709"/>
                  <a:pt x="791" y="1709"/>
                </a:cubicBezTo>
                <a:cubicBezTo>
                  <a:pt x="789" y="1709"/>
                  <a:pt x="787" y="1710"/>
                  <a:pt x="786" y="1711"/>
                </a:cubicBezTo>
                <a:cubicBezTo>
                  <a:pt x="786" y="1711"/>
                  <a:pt x="786" y="1711"/>
                  <a:pt x="785" y="1711"/>
                </a:cubicBezTo>
                <a:cubicBezTo>
                  <a:pt x="787" y="1704"/>
                  <a:pt x="788" y="1697"/>
                  <a:pt x="788" y="1690"/>
                </a:cubicBezTo>
                <a:close/>
                <a:moveTo>
                  <a:pt x="791" y="1720"/>
                </a:moveTo>
                <a:cubicBezTo>
                  <a:pt x="792" y="1720"/>
                  <a:pt x="794" y="1720"/>
                  <a:pt x="795" y="1718"/>
                </a:cubicBezTo>
                <a:cubicBezTo>
                  <a:pt x="801" y="1722"/>
                  <a:pt x="807" y="1727"/>
                  <a:pt x="814" y="1730"/>
                </a:cubicBezTo>
                <a:cubicBezTo>
                  <a:pt x="814" y="1731"/>
                  <a:pt x="814" y="1731"/>
                  <a:pt x="814" y="1732"/>
                </a:cubicBezTo>
                <a:cubicBezTo>
                  <a:pt x="814" y="1733"/>
                  <a:pt x="814" y="1734"/>
                  <a:pt x="814" y="1735"/>
                </a:cubicBezTo>
                <a:cubicBezTo>
                  <a:pt x="811" y="1738"/>
                  <a:pt x="806" y="1742"/>
                  <a:pt x="802" y="1745"/>
                </a:cubicBezTo>
                <a:cubicBezTo>
                  <a:pt x="801" y="1744"/>
                  <a:pt x="800" y="1744"/>
                  <a:pt x="798" y="1744"/>
                </a:cubicBezTo>
                <a:cubicBezTo>
                  <a:pt x="797" y="1744"/>
                  <a:pt x="796" y="1744"/>
                  <a:pt x="795" y="1745"/>
                </a:cubicBezTo>
                <a:cubicBezTo>
                  <a:pt x="792" y="1742"/>
                  <a:pt x="789" y="1739"/>
                  <a:pt x="786" y="1737"/>
                </a:cubicBezTo>
                <a:cubicBezTo>
                  <a:pt x="786" y="1737"/>
                  <a:pt x="786" y="1737"/>
                  <a:pt x="786" y="1737"/>
                </a:cubicBezTo>
                <a:cubicBezTo>
                  <a:pt x="786" y="1735"/>
                  <a:pt x="785" y="1734"/>
                  <a:pt x="785" y="1733"/>
                </a:cubicBezTo>
                <a:cubicBezTo>
                  <a:pt x="786" y="1730"/>
                  <a:pt x="789" y="1724"/>
                  <a:pt x="791" y="1720"/>
                </a:cubicBezTo>
                <a:cubicBezTo>
                  <a:pt x="791" y="1720"/>
                  <a:pt x="791" y="1720"/>
                  <a:pt x="791" y="1720"/>
                </a:cubicBezTo>
                <a:close/>
                <a:moveTo>
                  <a:pt x="793" y="1748"/>
                </a:moveTo>
                <a:cubicBezTo>
                  <a:pt x="793" y="1749"/>
                  <a:pt x="792" y="1749"/>
                  <a:pt x="792" y="1750"/>
                </a:cubicBezTo>
                <a:cubicBezTo>
                  <a:pt x="792" y="1751"/>
                  <a:pt x="793" y="1753"/>
                  <a:pt x="795" y="1754"/>
                </a:cubicBezTo>
                <a:cubicBezTo>
                  <a:pt x="786" y="1755"/>
                  <a:pt x="777" y="1754"/>
                  <a:pt x="768" y="1751"/>
                </a:cubicBezTo>
                <a:cubicBezTo>
                  <a:pt x="770" y="1750"/>
                  <a:pt x="775" y="1746"/>
                  <a:pt x="778" y="1742"/>
                </a:cubicBezTo>
                <a:cubicBezTo>
                  <a:pt x="779" y="1743"/>
                  <a:pt x="779" y="1743"/>
                  <a:pt x="780" y="1743"/>
                </a:cubicBezTo>
                <a:cubicBezTo>
                  <a:pt x="782" y="1743"/>
                  <a:pt x="783" y="1742"/>
                  <a:pt x="784" y="1741"/>
                </a:cubicBezTo>
                <a:cubicBezTo>
                  <a:pt x="787" y="1743"/>
                  <a:pt x="790" y="1746"/>
                  <a:pt x="793" y="1748"/>
                </a:cubicBezTo>
                <a:close/>
                <a:moveTo>
                  <a:pt x="785" y="1714"/>
                </a:moveTo>
                <a:cubicBezTo>
                  <a:pt x="785" y="1714"/>
                  <a:pt x="785" y="1714"/>
                  <a:pt x="785" y="1714"/>
                </a:cubicBezTo>
                <a:cubicBezTo>
                  <a:pt x="785" y="1714"/>
                  <a:pt x="785" y="1714"/>
                  <a:pt x="785" y="1715"/>
                </a:cubicBezTo>
                <a:cubicBezTo>
                  <a:pt x="785" y="1716"/>
                  <a:pt x="786" y="1718"/>
                  <a:pt x="787" y="1719"/>
                </a:cubicBezTo>
                <a:cubicBezTo>
                  <a:pt x="785" y="1723"/>
                  <a:pt x="783" y="1728"/>
                  <a:pt x="782" y="1731"/>
                </a:cubicBezTo>
                <a:cubicBezTo>
                  <a:pt x="781" y="1731"/>
                  <a:pt x="781" y="1731"/>
                  <a:pt x="780" y="1731"/>
                </a:cubicBezTo>
                <a:cubicBezTo>
                  <a:pt x="779" y="1731"/>
                  <a:pt x="778" y="1731"/>
                  <a:pt x="777" y="1732"/>
                </a:cubicBezTo>
                <a:cubicBezTo>
                  <a:pt x="777" y="1731"/>
                  <a:pt x="776" y="1731"/>
                  <a:pt x="776" y="1731"/>
                </a:cubicBezTo>
                <a:cubicBezTo>
                  <a:pt x="780" y="1726"/>
                  <a:pt x="782" y="1720"/>
                  <a:pt x="785" y="1714"/>
                </a:cubicBezTo>
                <a:close/>
                <a:moveTo>
                  <a:pt x="776" y="1616"/>
                </a:moveTo>
                <a:cubicBezTo>
                  <a:pt x="775" y="1612"/>
                  <a:pt x="774" y="1607"/>
                  <a:pt x="774" y="1602"/>
                </a:cubicBezTo>
                <a:cubicBezTo>
                  <a:pt x="774" y="1601"/>
                  <a:pt x="774" y="1601"/>
                  <a:pt x="774" y="1601"/>
                </a:cubicBezTo>
                <a:cubicBezTo>
                  <a:pt x="775" y="1600"/>
                  <a:pt x="776" y="1600"/>
                  <a:pt x="776" y="1599"/>
                </a:cubicBezTo>
                <a:cubicBezTo>
                  <a:pt x="782" y="1598"/>
                  <a:pt x="788" y="1597"/>
                  <a:pt x="793" y="1596"/>
                </a:cubicBezTo>
                <a:cubicBezTo>
                  <a:pt x="794" y="1598"/>
                  <a:pt x="796" y="1599"/>
                  <a:pt x="799" y="1599"/>
                </a:cubicBezTo>
                <a:cubicBezTo>
                  <a:pt x="799" y="1599"/>
                  <a:pt x="800" y="1599"/>
                  <a:pt x="800" y="1599"/>
                </a:cubicBezTo>
                <a:cubicBezTo>
                  <a:pt x="801" y="1600"/>
                  <a:pt x="801" y="1602"/>
                  <a:pt x="801" y="1603"/>
                </a:cubicBezTo>
                <a:cubicBezTo>
                  <a:pt x="801" y="1603"/>
                  <a:pt x="784" y="1612"/>
                  <a:pt x="776" y="1616"/>
                </a:cubicBezTo>
                <a:close/>
                <a:moveTo>
                  <a:pt x="776" y="1524"/>
                </a:moveTo>
                <a:cubicBezTo>
                  <a:pt x="780" y="1523"/>
                  <a:pt x="784" y="1523"/>
                  <a:pt x="788" y="1522"/>
                </a:cubicBezTo>
                <a:cubicBezTo>
                  <a:pt x="789" y="1524"/>
                  <a:pt x="791" y="1525"/>
                  <a:pt x="793" y="1525"/>
                </a:cubicBezTo>
                <a:cubicBezTo>
                  <a:pt x="793" y="1525"/>
                  <a:pt x="794" y="1525"/>
                  <a:pt x="794" y="1525"/>
                </a:cubicBezTo>
                <a:cubicBezTo>
                  <a:pt x="795" y="1529"/>
                  <a:pt x="796" y="1536"/>
                  <a:pt x="797" y="1540"/>
                </a:cubicBezTo>
                <a:cubicBezTo>
                  <a:pt x="795" y="1540"/>
                  <a:pt x="793" y="1542"/>
                  <a:pt x="793" y="1545"/>
                </a:cubicBezTo>
                <a:cubicBezTo>
                  <a:pt x="789" y="1545"/>
                  <a:pt x="784" y="1546"/>
                  <a:pt x="781" y="1546"/>
                </a:cubicBezTo>
                <a:cubicBezTo>
                  <a:pt x="780" y="1544"/>
                  <a:pt x="779" y="1543"/>
                  <a:pt x="777" y="1542"/>
                </a:cubicBezTo>
                <a:cubicBezTo>
                  <a:pt x="776" y="1538"/>
                  <a:pt x="775" y="1533"/>
                  <a:pt x="773" y="1529"/>
                </a:cubicBezTo>
                <a:cubicBezTo>
                  <a:pt x="775" y="1528"/>
                  <a:pt x="776" y="1527"/>
                  <a:pt x="776" y="1524"/>
                </a:cubicBezTo>
                <a:cubicBezTo>
                  <a:pt x="776" y="1524"/>
                  <a:pt x="776" y="1524"/>
                  <a:pt x="776" y="1524"/>
                </a:cubicBezTo>
                <a:close/>
                <a:moveTo>
                  <a:pt x="826" y="1539"/>
                </a:moveTo>
                <a:cubicBezTo>
                  <a:pt x="818" y="1540"/>
                  <a:pt x="808" y="1542"/>
                  <a:pt x="803" y="1542"/>
                </a:cubicBezTo>
                <a:cubicBezTo>
                  <a:pt x="803" y="1542"/>
                  <a:pt x="802" y="1541"/>
                  <a:pt x="801" y="1540"/>
                </a:cubicBezTo>
                <a:cubicBezTo>
                  <a:pt x="800" y="1535"/>
                  <a:pt x="799" y="1529"/>
                  <a:pt x="797" y="1524"/>
                </a:cubicBezTo>
                <a:cubicBezTo>
                  <a:pt x="797" y="1524"/>
                  <a:pt x="797" y="1523"/>
                  <a:pt x="798" y="1523"/>
                </a:cubicBezTo>
                <a:cubicBezTo>
                  <a:pt x="802" y="1523"/>
                  <a:pt x="806" y="1522"/>
                  <a:pt x="810" y="1522"/>
                </a:cubicBezTo>
                <a:cubicBezTo>
                  <a:pt x="811" y="1524"/>
                  <a:pt x="813" y="1526"/>
                  <a:pt x="816" y="1526"/>
                </a:cubicBezTo>
                <a:cubicBezTo>
                  <a:pt x="817" y="1526"/>
                  <a:pt x="818" y="1525"/>
                  <a:pt x="819" y="1525"/>
                </a:cubicBezTo>
                <a:cubicBezTo>
                  <a:pt x="819" y="1525"/>
                  <a:pt x="820" y="1526"/>
                  <a:pt x="821" y="1526"/>
                </a:cubicBezTo>
                <a:cubicBezTo>
                  <a:pt x="823" y="1529"/>
                  <a:pt x="825" y="1532"/>
                  <a:pt x="827" y="1534"/>
                </a:cubicBezTo>
                <a:cubicBezTo>
                  <a:pt x="826" y="1535"/>
                  <a:pt x="826" y="1537"/>
                  <a:pt x="826" y="1538"/>
                </a:cubicBezTo>
                <a:cubicBezTo>
                  <a:pt x="826" y="1539"/>
                  <a:pt x="826" y="1539"/>
                  <a:pt x="826" y="1539"/>
                </a:cubicBezTo>
                <a:close/>
                <a:moveTo>
                  <a:pt x="797" y="1552"/>
                </a:moveTo>
                <a:cubicBezTo>
                  <a:pt x="796" y="1555"/>
                  <a:pt x="795" y="1559"/>
                  <a:pt x="794" y="1562"/>
                </a:cubicBezTo>
                <a:cubicBezTo>
                  <a:pt x="794" y="1562"/>
                  <a:pt x="793" y="1562"/>
                  <a:pt x="793" y="1562"/>
                </a:cubicBezTo>
                <a:cubicBezTo>
                  <a:pt x="790" y="1562"/>
                  <a:pt x="788" y="1564"/>
                  <a:pt x="787" y="1567"/>
                </a:cubicBezTo>
                <a:cubicBezTo>
                  <a:pt x="784" y="1568"/>
                  <a:pt x="781" y="1568"/>
                  <a:pt x="778" y="1568"/>
                </a:cubicBezTo>
                <a:cubicBezTo>
                  <a:pt x="778" y="1568"/>
                  <a:pt x="777" y="1568"/>
                  <a:pt x="777" y="1567"/>
                </a:cubicBezTo>
                <a:cubicBezTo>
                  <a:pt x="778" y="1563"/>
                  <a:pt x="778" y="1558"/>
                  <a:pt x="778" y="1554"/>
                </a:cubicBezTo>
                <a:cubicBezTo>
                  <a:pt x="780" y="1553"/>
                  <a:pt x="781" y="1551"/>
                  <a:pt x="782" y="1549"/>
                </a:cubicBezTo>
                <a:cubicBezTo>
                  <a:pt x="785" y="1549"/>
                  <a:pt x="789" y="1549"/>
                  <a:pt x="793" y="1548"/>
                </a:cubicBezTo>
                <a:cubicBezTo>
                  <a:pt x="794" y="1550"/>
                  <a:pt x="795" y="1551"/>
                  <a:pt x="797" y="1552"/>
                </a:cubicBezTo>
                <a:close/>
                <a:moveTo>
                  <a:pt x="776" y="1573"/>
                </a:moveTo>
                <a:cubicBezTo>
                  <a:pt x="777" y="1573"/>
                  <a:pt x="777" y="1572"/>
                  <a:pt x="777" y="1572"/>
                </a:cubicBezTo>
                <a:cubicBezTo>
                  <a:pt x="780" y="1571"/>
                  <a:pt x="784" y="1571"/>
                  <a:pt x="788" y="1571"/>
                </a:cubicBezTo>
                <a:cubicBezTo>
                  <a:pt x="789" y="1573"/>
                  <a:pt x="791" y="1574"/>
                  <a:pt x="793" y="1574"/>
                </a:cubicBezTo>
                <a:cubicBezTo>
                  <a:pt x="793" y="1574"/>
                  <a:pt x="793" y="1574"/>
                  <a:pt x="793" y="1574"/>
                </a:cubicBezTo>
                <a:cubicBezTo>
                  <a:pt x="794" y="1578"/>
                  <a:pt x="796" y="1583"/>
                  <a:pt x="797" y="1587"/>
                </a:cubicBezTo>
                <a:cubicBezTo>
                  <a:pt x="795" y="1588"/>
                  <a:pt x="793" y="1590"/>
                  <a:pt x="793" y="1592"/>
                </a:cubicBezTo>
                <a:cubicBezTo>
                  <a:pt x="788" y="1592"/>
                  <a:pt x="782" y="1594"/>
                  <a:pt x="777" y="1595"/>
                </a:cubicBezTo>
                <a:cubicBezTo>
                  <a:pt x="777" y="1593"/>
                  <a:pt x="776" y="1592"/>
                  <a:pt x="774" y="1591"/>
                </a:cubicBezTo>
                <a:cubicBezTo>
                  <a:pt x="775" y="1585"/>
                  <a:pt x="776" y="1577"/>
                  <a:pt x="776" y="1573"/>
                </a:cubicBezTo>
                <a:close/>
                <a:moveTo>
                  <a:pt x="821" y="1562"/>
                </a:moveTo>
                <a:cubicBezTo>
                  <a:pt x="814" y="1562"/>
                  <a:pt x="803" y="1564"/>
                  <a:pt x="798" y="1565"/>
                </a:cubicBezTo>
                <a:cubicBezTo>
                  <a:pt x="798" y="1565"/>
                  <a:pt x="798" y="1564"/>
                  <a:pt x="797" y="1564"/>
                </a:cubicBezTo>
                <a:cubicBezTo>
                  <a:pt x="799" y="1560"/>
                  <a:pt x="800" y="1555"/>
                  <a:pt x="801" y="1551"/>
                </a:cubicBezTo>
                <a:cubicBezTo>
                  <a:pt x="803" y="1550"/>
                  <a:pt x="804" y="1548"/>
                  <a:pt x="804" y="1546"/>
                </a:cubicBezTo>
                <a:cubicBezTo>
                  <a:pt x="804" y="1546"/>
                  <a:pt x="804" y="1546"/>
                  <a:pt x="804" y="1546"/>
                </a:cubicBezTo>
                <a:cubicBezTo>
                  <a:pt x="812" y="1544"/>
                  <a:pt x="819" y="1543"/>
                  <a:pt x="827" y="1542"/>
                </a:cubicBezTo>
                <a:cubicBezTo>
                  <a:pt x="827" y="1543"/>
                  <a:pt x="829" y="1544"/>
                  <a:pt x="830" y="1544"/>
                </a:cubicBezTo>
                <a:cubicBezTo>
                  <a:pt x="829" y="1548"/>
                  <a:pt x="828" y="1553"/>
                  <a:pt x="827" y="1557"/>
                </a:cubicBezTo>
                <a:cubicBezTo>
                  <a:pt x="827" y="1557"/>
                  <a:pt x="827" y="1557"/>
                  <a:pt x="827" y="1557"/>
                </a:cubicBezTo>
                <a:cubicBezTo>
                  <a:pt x="824" y="1557"/>
                  <a:pt x="822" y="1559"/>
                  <a:pt x="821" y="1562"/>
                </a:cubicBezTo>
                <a:close/>
                <a:moveTo>
                  <a:pt x="829" y="1568"/>
                </a:moveTo>
                <a:cubicBezTo>
                  <a:pt x="831" y="1568"/>
                  <a:pt x="831" y="1567"/>
                  <a:pt x="832" y="1566"/>
                </a:cubicBezTo>
                <a:cubicBezTo>
                  <a:pt x="836" y="1565"/>
                  <a:pt x="841" y="1565"/>
                  <a:pt x="845" y="1565"/>
                </a:cubicBezTo>
                <a:cubicBezTo>
                  <a:pt x="845" y="1566"/>
                  <a:pt x="846" y="1567"/>
                  <a:pt x="847" y="1568"/>
                </a:cubicBezTo>
                <a:cubicBezTo>
                  <a:pt x="841" y="1574"/>
                  <a:pt x="835" y="1580"/>
                  <a:pt x="829" y="1585"/>
                </a:cubicBezTo>
                <a:cubicBezTo>
                  <a:pt x="829" y="1585"/>
                  <a:pt x="828" y="1585"/>
                  <a:pt x="828" y="1585"/>
                </a:cubicBezTo>
                <a:cubicBezTo>
                  <a:pt x="829" y="1579"/>
                  <a:pt x="829" y="1574"/>
                  <a:pt x="829" y="1568"/>
                </a:cubicBezTo>
                <a:close/>
                <a:moveTo>
                  <a:pt x="844" y="1562"/>
                </a:moveTo>
                <a:cubicBezTo>
                  <a:pt x="841" y="1562"/>
                  <a:pt x="836" y="1562"/>
                  <a:pt x="833" y="1562"/>
                </a:cubicBezTo>
                <a:cubicBezTo>
                  <a:pt x="832" y="1560"/>
                  <a:pt x="832" y="1559"/>
                  <a:pt x="831" y="1558"/>
                </a:cubicBezTo>
                <a:cubicBezTo>
                  <a:pt x="831" y="1554"/>
                  <a:pt x="832" y="1548"/>
                  <a:pt x="833" y="1544"/>
                </a:cubicBezTo>
                <a:cubicBezTo>
                  <a:pt x="835" y="1544"/>
                  <a:pt x="836" y="1542"/>
                  <a:pt x="837" y="1540"/>
                </a:cubicBezTo>
                <a:cubicBezTo>
                  <a:pt x="841" y="1540"/>
                  <a:pt x="845" y="1539"/>
                  <a:pt x="850" y="1538"/>
                </a:cubicBezTo>
                <a:cubicBezTo>
                  <a:pt x="850" y="1540"/>
                  <a:pt x="851" y="1541"/>
                  <a:pt x="853" y="1542"/>
                </a:cubicBezTo>
                <a:cubicBezTo>
                  <a:pt x="852" y="1546"/>
                  <a:pt x="851" y="1552"/>
                  <a:pt x="850" y="1557"/>
                </a:cubicBezTo>
                <a:cubicBezTo>
                  <a:pt x="847" y="1557"/>
                  <a:pt x="845" y="1559"/>
                  <a:pt x="844" y="1562"/>
                </a:cubicBezTo>
                <a:close/>
                <a:moveTo>
                  <a:pt x="849" y="1536"/>
                </a:moveTo>
                <a:cubicBezTo>
                  <a:pt x="845" y="1536"/>
                  <a:pt x="841" y="1537"/>
                  <a:pt x="837" y="1538"/>
                </a:cubicBezTo>
                <a:cubicBezTo>
                  <a:pt x="837" y="1537"/>
                  <a:pt x="837" y="1536"/>
                  <a:pt x="836" y="1535"/>
                </a:cubicBezTo>
                <a:cubicBezTo>
                  <a:pt x="840" y="1528"/>
                  <a:pt x="844" y="1521"/>
                  <a:pt x="848" y="1514"/>
                </a:cubicBezTo>
                <a:cubicBezTo>
                  <a:pt x="848" y="1514"/>
                  <a:pt x="848" y="1514"/>
                  <a:pt x="849" y="1514"/>
                </a:cubicBezTo>
                <a:cubicBezTo>
                  <a:pt x="849" y="1514"/>
                  <a:pt x="850" y="1514"/>
                  <a:pt x="850" y="1514"/>
                </a:cubicBezTo>
                <a:cubicBezTo>
                  <a:pt x="851" y="1518"/>
                  <a:pt x="852" y="1526"/>
                  <a:pt x="853" y="1531"/>
                </a:cubicBezTo>
                <a:cubicBezTo>
                  <a:pt x="851" y="1531"/>
                  <a:pt x="850" y="1533"/>
                  <a:pt x="849" y="1536"/>
                </a:cubicBezTo>
                <a:close/>
                <a:moveTo>
                  <a:pt x="853" y="1504"/>
                </a:moveTo>
                <a:cubicBezTo>
                  <a:pt x="853" y="1501"/>
                  <a:pt x="854" y="1496"/>
                  <a:pt x="854" y="1493"/>
                </a:cubicBezTo>
                <a:cubicBezTo>
                  <a:pt x="856" y="1492"/>
                  <a:pt x="857" y="1491"/>
                  <a:pt x="858" y="1489"/>
                </a:cubicBezTo>
                <a:cubicBezTo>
                  <a:pt x="862" y="1488"/>
                  <a:pt x="868" y="1487"/>
                  <a:pt x="871" y="1487"/>
                </a:cubicBezTo>
                <a:cubicBezTo>
                  <a:pt x="872" y="1487"/>
                  <a:pt x="872" y="1488"/>
                  <a:pt x="873" y="1489"/>
                </a:cubicBezTo>
                <a:cubicBezTo>
                  <a:pt x="871" y="1492"/>
                  <a:pt x="870" y="1496"/>
                  <a:pt x="869" y="1500"/>
                </a:cubicBezTo>
                <a:cubicBezTo>
                  <a:pt x="866" y="1501"/>
                  <a:pt x="864" y="1503"/>
                  <a:pt x="864" y="1505"/>
                </a:cubicBezTo>
                <a:cubicBezTo>
                  <a:pt x="861" y="1505"/>
                  <a:pt x="857" y="1506"/>
                  <a:pt x="854" y="1506"/>
                </a:cubicBezTo>
                <a:cubicBezTo>
                  <a:pt x="854" y="1505"/>
                  <a:pt x="853" y="1504"/>
                  <a:pt x="853" y="1504"/>
                </a:cubicBezTo>
                <a:close/>
                <a:moveTo>
                  <a:pt x="875" y="1509"/>
                </a:moveTo>
                <a:cubicBezTo>
                  <a:pt x="875" y="1508"/>
                  <a:pt x="876" y="1507"/>
                  <a:pt x="876" y="1506"/>
                </a:cubicBezTo>
                <a:cubicBezTo>
                  <a:pt x="876" y="1504"/>
                  <a:pt x="874" y="1502"/>
                  <a:pt x="873" y="1501"/>
                </a:cubicBezTo>
                <a:cubicBezTo>
                  <a:pt x="874" y="1498"/>
                  <a:pt x="876" y="1493"/>
                  <a:pt x="877" y="1490"/>
                </a:cubicBezTo>
                <a:cubicBezTo>
                  <a:pt x="880" y="1490"/>
                  <a:pt x="882" y="1487"/>
                  <a:pt x="882" y="1484"/>
                </a:cubicBezTo>
                <a:cubicBezTo>
                  <a:pt x="882" y="1483"/>
                  <a:pt x="882" y="1483"/>
                  <a:pt x="882" y="1482"/>
                </a:cubicBezTo>
                <a:cubicBezTo>
                  <a:pt x="886" y="1478"/>
                  <a:pt x="893" y="1473"/>
                  <a:pt x="894" y="1472"/>
                </a:cubicBezTo>
                <a:cubicBezTo>
                  <a:pt x="891" y="1480"/>
                  <a:pt x="884" y="1496"/>
                  <a:pt x="877" y="1512"/>
                </a:cubicBezTo>
                <a:cubicBezTo>
                  <a:pt x="877" y="1512"/>
                  <a:pt x="876" y="1510"/>
                  <a:pt x="875" y="1509"/>
                </a:cubicBezTo>
                <a:close/>
                <a:moveTo>
                  <a:pt x="880" y="1479"/>
                </a:moveTo>
                <a:cubicBezTo>
                  <a:pt x="879" y="1478"/>
                  <a:pt x="878" y="1478"/>
                  <a:pt x="876" y="1478"/>
                </a:cubicBezTo>
                <a:cubicBezTo>
                  <a:pt x="874" y="1478"/>
                  <a:pt x="871" y="1480"/>
                  <a:pt x="871" y="1483"/>
                </a:cubicBezTo>
                <a:cubicBezTo>
                  <a:pt x="867" y="1483"/>
                  <a:pt x="862" y="1484"/>
                  <a:pt x="858" y="1485"/>
                </a:cubicBezTo>
                <a:cubicBezTo>
                  <a:pt x="857" y="1483"/>
                  <a:pt x="855" y="1481"/>
                  <a:pt x="852" y="1481"/>
                </a:cubicBezTo>
                <a:cubicBezTo>
                  <a:pt x="852" y="1481"/>
                  <a:pt x="851" y="1481"/>
                  <a:pt x="851" y="1481"/>
                </a:cubicBezTo>
                <a:cubicBezTo>
                  <a:pt x="849" y="1480"/>
                  <a:pt x="848" y="1478"/>
                  <a:pt x="847" y="1476"/>
                </a:cubicBezTo>
                <a:cubicBezTo>
                  <a:pt x="876" y="1474"/>
                  <a:pt x="893" y="1467"/>
                  <a:pt x="893" y="1467"/>
                </a:cubicBezTo>
                <a:cubicBezTo>
                  <a:pt x="893" y="1467"/>
                  <a:pt x="885" y="1475"/>
                  <a:pt x="880" y="1479"/>
                </a:cubicBezTo>
                <a:close/>
                <a:moveTo>
                  <a:pt x="848" y="1483"/>
                </a:moveTo>
                <a:cubicBezTo>
                  <a:pt x="847" y="1485"/>
                  <a:pt x="846" y="1486"/>
                  <a:pt x="846" y="1487"/>
                </a:cubicBezTo>
                <a:cubicBezTo>
                  <a:pt x="846" y="1490"/>
                  <a:pt x="848" y="1492"/>
                  <a:pt x="851" y="1493"/>
                </a:cubicBezTo>
                <a:cubicBezTo>
                  <a:pt x="850" y="1496"/>
                  <a:pt x="850" y="1499"/>
                  <a:pt x="849" y="1502"/>
                </a:cubicBezTo>
                <a:cubicBezTo>
                  <a:pt x="849" y="1502"/>
                  <a:pt x="849" y="1502"/>
                  <a:pt x="849" y="1502"/>
                </a:cubicBezTo>
                <a:cubicBezTo>
                  <a:pt x="847" y="1502"/>
                  <a:pt x="846" y="1503"/>
                  <a:pt x="845" y="1503"/>
                </a:cubicBezTo>
                <a:cubicBezTo>
                  <a:pt x="839" y="1500"/>
                  <a:pt x="833" y="1498"/>
                  <a:pt x="827" y="1496"/>
                </a:cubicBezTo>
                <a:cubicBezTo>
                  <a:pt x="827" y="1496"/>
                  <a:pt x="828" y="1496"/>
                  <a:pt x="828" y="1496"/>
                </a:cubicBezTo>
                <a:cubicBezTo>
                  <a:pt x="828" y="1494"/>
                  <a:pt x="826" y="1492"/>
                  <a:pt x="825" y="1491"/>
                </a:cubicBezTo>
                <a:cubicBezTo>
                  <a:pt x="825" y="1487"/>
                  <a:pt x="826" y="1484"/>
                  <a:pt x="826" y="1481"/>
                </a:cubicBezTo>
                <a:cubicBezTo>
                  <a:pt x="831" y="1480"/>
                  <a:pt x="837" y="1478"/>
                  <a:pt x="843" y="1477"/>
                </a:cubicBezTo>
                <a:cubicBezTo>
                  <a:pt x="843" y="1477"/>
                  <a:pt x="845" y="1480"/>
                  <a:pt x="848" y="1483"/>
                </a:cubicBezTo>
                <a:close/>
                <a:moveTo>
                  <a:pt x="826" y="1499"/>
                </a:moveTo>
                <a:cubicBezTo>
                  <a:pt x="832" y="1502"/>
                  <a:pt x="837" y="1504"/>
                  <a:pt x="843" y="1507"/>
                </a:cubicBezTo>
                <a:cubicBezTo>
                  <a:pt x="843" y="1507"/>
                  <a:pt x="843" y="1507"/>
                  <a:pt x="843" y="1508"/>
                </a:cubicBezTo>
                <a:cubicBezTo>
                  <a:pt x="843" y="1510"/>
                  <a:pt x="843" y="1511"/>
                  <a:pt x="845" y="1512"/>
                </a:cubicBezTo>
                <a:cubicBezTo>
                  <a:pt x="840" y="1519"/>
                  <a:pt x="837" y="1526"/>
                  <a:pt x="834" y="1533"/>
                </a:cubicBezTo>
                <a:cubicBezTo>
                  <a:pt x="833" y="1533"/>
                  <a:pt x="832" y="1532"/>
                  <a:pt x="831" y="1532"/>
                </a:cubicBezTo>
                <a:cubicBezTo>
                  <a:pt x="831" y="1532"/>
                  <a:pt x="830" y="1533"/>
                  <a:pt x="829" y="1533"/>
                </a:cubicBezTo>
                <a:cubicBezTo>
                  <a:pt x="827" y="1530"/>
                  <a:pt x="823" y="1526"/>
                  <a:pt x="821" y="1523"/>
                </a:cubicBezTo>
                <a:cubicBezTo>
                  <a:pt x="821" y="1522"/>
                  <a:pt x="822" y="1521"/>
                  <a:pt x="822" y="1520"/>
                </a:cubicBezTo>
                <a:cubicBezTo>
                  <a:pt x="822" y="1518"/>
                  <a:pt x="821" y="1516"/>
                  <a:pt x="819" y="1515"/>
                </a:cubicBezTo>
                <a:cubicBezTo>
                  <a:pt x="820" y="1510"/>
                  <a:pt x="821" y="1506"/>
                  <a:pt x="823" y="1502"/>
                </a:cubicBezTo>
                <a:cubicBezTo>
                  <a:pt x="824" y="1501"/>
                  <a:pt x="825" y="1501"/>
                  <a:pt x="826" y="1499"/>
                </a:cubicBezTo>
                <a:close/>
                <a:moveTo>
                  <a:pt x="821" y="1490"/>
                </a:moveTo>
                <a:cubicBezTo>
                  <a:pt x="818" y="1490"/>
                  <a:pt x="816" y="1492"/>
                  <a:pt x="816" y="1494"/>
                </a:cubicBezTo>
                <a:cubicBezTo>
                  <a:pt x="812" y="1495"/>
                  <a:pt x="808" y="1495"/>
                  <a:pt x="804" y="1496"/>
                </a:cubicBezTo>
                <a:cubicBezTo>
                  <a:pt x="804" y="1495"/>
                  <a:pt x="803" y="1494"/>
                  <a:pt x="802" y="1493"/>
                </a:cubicBezTo>
                <a:cubicBezTo>
                  <a:pt x="802" y="1491"/>
                  <a:pt x="803" y="1489"/>
                  <a:pt x="803" y="1486"/>
                </a:cubicBezTo>
                <a:cubicBezTo>
                  <a:pt x="809" y="1484"/>
                  <a:pt x="822" y="1481"/>
                  <a:pt x="823" y="1481"/>
                </a:cubicBezTo>
                <a:cubicBezTo>
                  <a:pt x="822" y="1484"/>
                  <a:pt x="821" y="1487"/>
                  <a:pt x="821" y="1490"/>
                </a:cubicBezTo>
                <a:close/>
                <a:moveTo>
                  <a:pt x="804" y="1501"/>
                </a:moveTo>
                <a:cubicBezTo>
                  <a:pt x="807" y="1500"/>
                  <a:pt x="812" y="1499"/>
                  <a:pt x="816" y="1498"/>
                </a:cubicBezTo>
                <a:cubicBezTo>
                  <a:pt x="816" y="1499"/>
                  <a:pt x="817" y="1500"/>
                  <a:pt x="818" y="1501"/>
                </a:cubicBezTo>
                <a:cubicBezTo>
                  <a:pt x="817" y="1505"/>
                  <a:pt x="816" y="1509"/>
                  <a:pt x="815" y="1514"/>
                </a:cubicBezTo>
                <a:cubicBezTo>
                  <a:pt x="813" y="1514"/>
                  <a:pt x="811" y="1516"/>
                  <a:pt x="810" y="1518"/>
                </a:cubicBezTo>
                <a:cubicBezTo>
                  <a:pt x="807" y="1518"/>
                  <a:pt x="803" y="1519"/>
                  <a:pt x="799" y="1519"/>
                </a:cubicBezTo>
                <a:cubicBezTo>
                  <a:pt x="799" y="1518"/>
                  <a:pt x="798" y="1517"/>
                  <a:pt x="798" y="1516"/>
                </a:cubicBezTo>
                <a:cubicBezTo>
                  <a:pt x="798" y="1512"/>
                  <a:pt x="799" y="1508"/>
                  <a:pt x="800" y="1504"/>
                </a:cubicBezTo>
                <a:cubicBezTo>
                  <a:pt x="802" y="1503"/>
                  <a:pt x="803" y="1502"/>
                  <a:pt x="804" y="1501"/>
                </a:cubicBezTo>
                <a:close/>
                <a:moveTo>
                  <a:pt x="798" y="1492"/>
                </a:moveTo>
                <a:cubicBezTo>
                  <a:pt x="795" y="1492"/>
                  <a:pt x="792" y="1495"/>
                  <a:pt x="792" y="1498"/>
                </a:cubicBezTo>
                <a:cubicBezTo>
                  <a:pt x="788" y="1499"/>
                  <a:pt x="782" y="1500"/>
                  <a:pt x="778" y="1500"/>
                </a:cubicBezTo>
                <a:cubicBezTo>
                  <a:pt x="777" y="1499"/>
                  <a:pt x="776" y="1498"/>
                  <a:pt x="775" y="1498"/>
                </a:cubicBezTo>
                <a:cubicBezTo>
                  <a:pt x="783" y="1493"/>
                  <a:pt x="791" y="1490"/>
                  <a:pt x="800" y="1487"/>
                </a:cubicBezTo>
                <a:cubicBezTo>
                  <a:pt x="799" y="1489"/>
                  <a:pt x="799" y="1491"/>
                  <a:pt x="798" y="1492"/>
                </a:cubicBezTo>
                <a:close/>
                <a:moveTo>
                  <a:pt x="778" y="1504"/>
                </a:moveTo>
                <a:cubicBezTo>
                  <a:pt x="783" y="1503"/>
                  <a:pt x="789" y="1502"/>
                  <a:pt x="793" y="1501"/>
                </a:cubicBezTo>
                <a:cubicBezTo>
                  <a:pt x="794" y="1502"/>
                  <a:pt x="795" y="1503"/>
                  <a:pt x="796" y="1503"/>
                </a:cubicBezTo>
                <a:cubicBezTo>
                  <a:pt x="795" y="1506"/>
                  <a:pt x="795" y="1509"/>
                  <a:pt x="794" y="1512"/>
                </a:cubicBezTo>
                <a:cubicBezTo>
                  <a:pt x="794" y="1513"/>
                  <a:pt x="794" y="1513"/>
                  <a:pt x="794" y="1514"/>
                </a:cubicBezTo>
                <a:cubicBezTo>
                  <a:pt x="794" y="1514"/>
                  <a:pt x="793" y="1514"/>
                  <a:pt x="793" y="1514"/>
                </a:cubicBezTo>
                <a:cubicBezTo>
                  <a:pt x="790" y="1514"/>
                  <a:pt x="788" y="1516"/>
                  <a:pt x="787" y="1519"/>
                </a:cubicBezTo>
                <a:cubicBezTo>
                  <a:pt x="787" y="1519"/>
                  <a:pt x="787" y="1519"/>
                  <a:pt x="786" y="1519"/>
                </a:cubicBezTo>
                <a:cubicBezTo>
                  <a:pt x="782" y="1519"/>
                  <a:pt x="778" y="1520"/>
                  <a:pt x="774" y="1521"/>
                </a:cubicBezTo>
                <a:cubicBezTo>
                  <a:pt x="774" y="1520"/>
                  <a:pt x="773" y="1519"/>
                  <a:pt x="772" y="1519"/>
                </a:cubicBezTo>
                <a:cubicBezTo>
                  <a:pt x="773" y="1516"/>
                  <a:pt x="774" y="1512"/>
                  <a:pt x="775" y="1509"/>
                </a:cubicBezTo>
                <a:cubicBezTo>
                  <a:pt x="776" y="1508"/>
                  <a:pt x="778" y="1506"/>
                  <a:pt x="778" y="1504"/>
                </a:cubicBezTo>
                <a:close/>
                <a:moveTo>
                  <a:pt x="773" y="1543"/>
                </a:moveTo>
                <a:cubicBezTo>
                  <a:pt x="772" y="1543"/>
                  <a:pt x="771" y="1544"/>
                  <a:pt x="771" y="1545"/>
                </a:cubicBezTo>
                <a:cubicBezTo>
                  <a:pt x="766" y="1545"/>
                  <a:pt x="758" y="1545"/>
                  <a:pt x="752" y="1546"/>
                </a:cubicBezTo>
                <a:cubicBezTo>
                  <a:pt x="752" y="1545"/>
                  <a:pt x="750" y="1544"/>
                  <a:pt x="749" y="1543"/>
                </a:cubicBezTo>
                <a:cubicBezTo>
                  <a:pt x="749" y="1540"/>
                  <a:pt x="749" y="1535"/>
                  <a:pt x="748" y="1531"/>
                </a:cubicBezTo>
                <a:cubicBezTo>
                  <a:pt x="751" y="1531"/>
                  <a:pt x="752" y="1529"/>
                  <a:pt x="753" y="1526"/>
                </a:cubicBezTo>
                <a:cubicBezTo>
                  <a:pt x="756" y="1526"/>
                  <a:pt x="761" y="1525"/>
                  <a:pt x="764" y="1525"/>
                </a:cubicBezTo>
                <a:cubicBezTo>
                  <a:pt x="764" y="1528"/>
                  <a:pt x="766" y="1530"/>
                  <a:pt x="769" y="1530"/>
                </a:cubicBezTo>
                <a:cubicBezTo>
                  <a:pt x="771" y="1534"/>
                  <a:pt x="772" y="1539"/>
                  <a:pt x="773" y="1543"/>
                </a:cubicBezTo>
                <a:close/>
                <a:moveTo>
                  <a:pt x="767" y="1519"/>
                </a:moveTo>
                <a:cubicBezTo>
                  <a:pt x="766" y="1520"/>
                  <a:pt x="765" y="1521"/>
                  <a:pt x="764" y="1522"/>
                </a:cubicBezTo>
                <a:cubicBezTo>
                  <a:pt x="761" y="1522"/>
                  <a:pt x="756" y="1523"/>
                  <a:pt x="752" y="1523"/>
                </a:cubicBezTo>
                <a:cubicBezTo>
                  <a:pt x="751" y="1521"/>
                  <a:pt x="750" y="1520"/>
                  <a:pt x="748" y="1520"/>
                </a:cubicBezTo>
                <a:cubicBezTo>
                  <a:pt x="754" y="1514"/>
                  <a:pt x="760" y="1508"/>
                  <a:pt x="766" y="1503"/>
                </a:cubicBezTo>
                <a:cubicBezTo>
                  <a:pt x="766" y="1506"/>
                  <a:pt x="768" y="1508"/>
                  <a:pt x="770" y="1508"/>
                </a:cubicBezTo>
                <a:cubicBezTo>
                  <a:pt x="769" y="1512"/>
                  <a:pt x="768" y="1516"/>
                  <a:pt x="767" y="1519"/>
                </a:cubicBezTo>
                <a:close/>
                <a:moveTo>
                  <a:pt x="753" y="1549"/>
                </a:moveTo>
                <a:cubicBezTo>
                  <a:pt x="753" y="1549"/>
                  <a:pt x="753" y="1549"/>
                  <a:pt x="753" y="1549"/>
                </a:cubicBezTo>
                <a:cubicBezTo>
                  <a:pt x="759" y="1548"/>
                  <a:pt x="764" y="1548"/>
                  <a:pt x="770" y="1548"/>
                </a:cubicBezTo>
                <a:cubicBezTo>
                  <a:pt x="770" y="1551"/>
                  <a:pt x="772" y="1553"/>
                  <a:pt x="774" y="1554"/>
                </a:cubicBezTo>
                <a:cubicBezTo>
                  <a:pt x="774" y="1557"/>
                  <a:pt x="774" y="1561"/>
                  <a:pt x="774" y="1564"/>
                </a:cubicBezTo>
                <a:cubicBezTo>
                  <a:pt x="773" y="1564"/>
                  <a:pt x="772" y="1564"/>
                  <a:pt x="772" y="1564"/>
                </a:cubicBezTo>
                <a:cubicBezTo>
                  <a:pt x="769" y="1564"/>
                  <a:pt x="767" y="1566"/>
                  <a:pt x="766" y="1568"/>
                </a:cubicBezTo>
                <a:cubicBezTo>
                  <a:pt x="761" y="1568"/>
                  <a:pt x="754" y="1568"/>
                  <a:pt x="750" y="1569"/>
                </a:cubicBezTo>
                <a:cubicBezTo>
                  <a:pt x="749" y="1564"/>
                  <a:pt x="748" y="1560"/>
                  <a:pt x="746" y="1555"/>
                </a:cubicBezTo>
                <a:cubicBezTo>
                  <a:pt x="747" y="1555"/>
                  <a:pt x="747" y="1555"/>
                  <a:pt x="747" y="1555"/>
                </a:cubicBezTo>
                <a:cubicBezTo>
                  <a:pt x="751" y="1555"/>
                  <a:pt x="753" y="1552"/>
                  <a:pt x="753" y="1549"/>
                </a:cubicBezTo>
                <a:close/>
                <a:moveTo>
                  <a:pt x="752" y="1591"/>
                </a:moveTo>
                <a:cubicBezTo>
                  <a:pt x="752" y="1585"/>
                  <a:pt x="752" y="1579"/>
                  <a:pt x="751" y="1575"/>
                </a:cubicBezTo>
                <a:cubicBezTo>
                  <a:pt x="751" y="1574"/>
                  <a:pt x="751" y="1573"/>
                  <a:pt x="751" y="1572"/>
                </a:cubicBezTo>
                <a:cubicBezTo>
                  <a:pt x="755" y="1572"/>
                  <a:pt x="761" y="1572"/>
                  <a:pt x="766" y="1572"/>
                </a:cubicBezTo>
                <a:cubicBezTo>
                  <a:pt x="767" y="1574"/>
                  <a:pt x="769" y="1576"/>
                  <a:pt x="772" y="1576"/>
                </a:cubicBezTo>
                <a:cubicBezTo>
                  <a:pt x="772" y="1576"/>
                  <a:pt x="773" y="1575"/>
                  <a:pt x="773" y="1575"/>
                </a:cubicBezTo>
                <a:cubicBezTo>
                  <a:pt x="772" y="1580"/>
                  <a:pt x="771" y="1585"/>
                  <a:pt x="770" y="1590"/>
                </a:cubicBezTo>
                <a:cubicBezTo>
                  <a:pt x="768" y="1590"/>
                  <a:pt x="766" y="1592"/>
                  <a:pt x="765" y="1594"/>
                </a:cubicBezTo>
                <a:cubicBezTo>
                  <a:pt x="761" y="1593"/>
                  <a:pt x="757" y="1591"/>
                  <a:pt x="752" y="1591"/>
                </a:cubicBezTo>
                <a:close/>
                <a:moveTo>
                  <a:pt x="765" y="1598"/>
                </a:moveTo>
                <a:cubicBezTo>
                  <a:pt x="760" y="1603"/>
                  <a:pt x="754" y="1607"/>
                  <a:pt x="748" y="1611"/>
                </a:cubicBezTo>
                <a:cubicBezTo>
                  <a:pt x="750" y="1606"/>
                  <a:pt x="751" y="1601"/>
                  <a:pt x="752" y="1595"/>
                </a:cubicBezTo>
                <a:cubicBezTo>
                  <a:pt x="755" y="1596"/>
                  <a:pt x="761" y="1597"/>
                  <a:pt x="765" y="1598"/>
                </a:cubicBezTo>
                <a:close/>
                <a:moveTo>
                  <a:pt x="749" y="1629"/>
                </a:moveTo>
                <a:cubicBezTo>
                  <a:pt x="749" y="1628"/>
                  <a:pt x="748" y="1626"/>
                  <a:pt x="747" y="1625"/>
                </a:cubicBezTo>
                <a:cubicBezTo>
                  <a:pt x="748" y="1625"/>
                  <a:pt x="750" y="1624"/>
                  <a:pt x="751" y="1624"/>
                </a:cubicBezTo>
                <a:cubicBezTo>
                  <a:pt x="751" y="1625"/>
                  <a:pt x="751" y="1626"/>
                  <a:pt x="752" y="1627"/>
                </a:cubicBezTo>
                <a:cubicBezTo>
                  <a:pt x="752" y="1628"/>
                  <a:pt x="754" y="1629"/>
                  <a:pt x="756" y="1629"/>
                </a:cubicBezTo>
                <a:cubicBezTo>
                  <a:pt x="758" y="1628"/>
                  <a:pt x="758" y="1626"/>
                  <a:pt x="758" y="1624"/>
                </a:cubicBezTo>
                <a:cubicBezTo>
                  <a:pt x="757" y="1623"/>
                  <a:pt x="757" y="1622"/>
                  <a:pt x="756" y="1621"/>
                </a:cubicBezTo>
                <a:cubicBezTo>
                  <a:pt x="759" y="1620"/>
                  <a:pt x="762" y="1618"/>
                  <a:pt x="764" y="1616"/>
                </a:cubicBezTo>
                <a:cubicBezTo>
                  <a:pt x="764" y="1619"/>
                  <a:pt x="765" y="1621"/>
                  <a:pt x="765" y="1624"/>
                </a:cubicBezTo>
                <a:cubicBezTo>
                  <a:pt x="764" y="1624"/>
                  <a:pt x="763" y="1624"/>
                  <a:pt x="762" y="1625"/>
                </a:cubicBezTo>
                <a:cubicBezTo>
                  <a:pt x="760" y="1625"/>
                  <a:pt x="759" y="1627"/>
                  <a:pt x="759" y="1629"/>
                </a:cubicBezTo>
                <a:cubicBezTo>
                  <a:pt x="760" y="1630"/>
                  <a:pt x="762" y="1631"/>
                  <a:pt x="763" y="1631"/>
                </a:cubicBezTo>
                <a:cubicBezTo>
                  <a:pt x="764" y="1631"/>
                  <a:pt x="765" y="1630"/>
                  <a:pt x="766" y="1630"/>
                </a:cubicBezTo>
                <a:cubicBezTo>
                  <a:pt x="767" y="1631"/>
                  <a:pt x="767" y="1633"/>
                  <a:pt x="767" y="1633"/>
                </a:cubicBezTo>
                <a:cubicBezTo>
                  <a:pt x="766" y="1633"/>
                  <a:pt x="765" y="1633"/>
                  <a:pt x="764" y="1633"/>
                </a:cubicBezTo>
                <a:cubicBezTo>
                  <a:pt x="762" y="1634"/>
                  <a:pt x="761" y="1635"/>
                  <a:pt x="761" y="1637"/>
                </a:cubicBezTo>
                <a:cubicBezTo>
                  <a:pt x="761" y="1640"/>
                  <a:pt x="763" y="1641"/>
                  <a:pt x="765" y="1641"/>
                </a:cubicBezTo>
                <a:cubicBezTo>
                  <a:pt x="766" y="1640"/>
                  <a:pt x="767" y="1640"/>
                  <a:pt x="768" y="1640"/>
                </a:cubicBezTo>
                <a:cubicBezTo>
                  <a:pt x="768" y="1641"/>
                  <a:pt x="769" y="1641"/>
                  <a:pt x="769" y="1642"/>
                </a:cubicBezTo>
                <a:cubicBezTo>
                  <a:pt x="767" y="1642"/>
                  <a:pt x="766" y="1642"/>
                  <a:pt x="765" y="1642"/>
                </a:cubicBezTo>
                <a:cubicBezTo>
                  <a:pt x="761" y="1643"/>
                  <a:pt x="762" y="1649"/>
                  <a:pt x="766" y="1649"/>
                </a:cubicBezTo>
                <a:cubicBezTo>
                  <a:pt x="767" y="1649"/>
                  <a:pt x="769" y="1649"/>
                  <a:pt x="770" y="1648"/>
                </a:cubicBezTo>
                <a:cubicBezTo>
                  <a:pt x="770" y="1649"/>
                  <a:pt x="770" y="1650"/>
                  <a:pt x="770" y="1651"/>
                </a:cubicBezTo>
                <a:cubicBezTo>
                  <a:pt x="770" y="1651"/>
                  <a:pt x="766" y="1651"/>
                  <a:pt x="765" y="1651"/>
                </a:cubicBezTo>
                <a:cubicBezTo>
                  <a:pt x="763" y="1653"/>
                  <a:pt x="763" y="1656"/>
                  <a:pt x="766" y="1657"/>
                </a:cubicBezTo>
                <a:cubicBezTo>
                  <a:pt x="767" y="1658"/>
                  <a:pt x="771" y="1657"/>
                  <a:pt x="772" y="1656"/>
                </a:cubicBezTo>
                <a:cubicBezTo>
                  <a:pt x="772" y="1658"/>
                  <a:pt x="772" y="1659"/>
                  <a:pt x="772" y="1661"/>
                </a:cubicBezTo>
                <a:cubicBezTo>
                  <a:pt x="771" y="1660"/>
                  <a:pt x="770" y="1660"/>
                  <a:pt x="769" y="1661"/>
                </a:cubicBezTo>
                <a:cubicBezTo>
                  <a:pt x="767" y="1661"/>
                  <a:pt x="765" y="1662"/>
                  <a:pt x="765" y="1664"/>
                </a:cubicBezTo>
                <a:cubicBezTo>
                  <a:pt x="765" y="1667"/>
                  <a:pt x="768" y="1668"/>
                  <a:pt x="770" y="1668"/>
                </a:cubicBezTo>
                <a:cubicBezTo>
                  <a:pt x="771" y="1668"/>
                  <a:pt x="772" y="1667"/>
                  <a:pt x="773" y="1667"/>
                </a:cubicBezTo>
                <a:cubicBezTo>
                  <a:pt x="773" y="1668"/>
                  <a:pt x="774" y="1669"/>
                  <a:pt x="774" y="1669"/>
                </a:cubicBezTo>
                <a:cubicBezTo>
                  <a:pt x="772" y="1669"/>
                  <a:pt x="770" y="1669"/>
                  <a:pt x="769" y="1670"/>
                </a:cubicBezTo>
                <a:cubicBezTo>
                  <a:pt x="767" y="1670"/>
                  <a:pt x="766" y="1671"/>
                  <a:pt x="766" y="1673"/>
                </a:cubicBezTo>
                <a:cubicBezTo>
                  <a:pt x="766" y="1675"/>
                  <a:pt x="768" y="1676"/>
                  <a:pt x="770" y="1676"/>
                </a:cubicBezTo>
                <a:cubicBezTo>
                  <a:pt x="771" y="1676"/>
                  <a:pt x="773" y="1676"/>
                  <a:pt x="774" y="1676"/>
                </a:cubicBezTo>
                <a:cubicBezTo>
                  <a:pt x="775" y="1677"/>
                  <a:pt x="775" y="1679"/>
                  <a:pt x="775" y="1680"/>
                </a:cubicBezTo>
                <a:cubicBezTo>
                  <a:pt x="774" y="1680"/>
                  <a:pt x="769" y="1680"/>
                  <a:pt x="769" y="1680"/>
                </a:cubicBezTo>
                <a:cubicBezTo>
                  <a:pt x="767" y="1681"/>
                  <a:pt x="766" y="1684"/>
                  <a:pt x="768" y="1686"/>
                </a:cubicBezTo>
                <a:cubicBezTo>
                  <a:pt x="770" y="1688"/>
                  <a:pt x="773" y="1687"/>
                  <a:pt x="775" y="1686"/>
                </a:cubicBezTo>
                <a:cubicBezTo>
                  <a:pt x="775" y="1688"/>
                  <a:pt x="775" y="1690"/>
                  <a:pt x="775" y="1691"/>
                </a:cubicBezTo>
                <a:cubicBezTo>
                  <a:pt x="774" y="1691"/>
                  <a:pt x="772" y="1691"/>
                  <a:pt x="771" y="1691"/>
                </a:cubicBezTo>
                <a:cubicBezTo>
                  <a:pt x="769" y="1691"/>
                  <a:pt x="767" y="1692"/>
                  <a:pt x="767" y="1694"/>
                </a:cubicBezTo>
                <a:cubicBezTo>
                  <a:pt x="767" y="1696"/>
                  <a:pt x="769" y="1698"/>
                  <a:pt x="771" y="1698"/>
                </a:cubicBezTo>
                <a:cubicBezTo>
                  <a:pt x="772" y="1698"/>
                  <a:pt x="773" y="1698"/>
                  <a:pt x="775" y="1697"/>
                </a:cubicBezTo>
                <a:cubicBezTo>
                  <a:pt x="775" y="1699"/>
                  <a:pt x="774" y="1700"/>
                  <a:pt x="774" y="1702"/>
                </a:cubicBezTo>
                <a:cubicBezTo>
                  <a:pt x="772" y="1700"/>
                  <a:pt x="770" y="1700"/>
                  <a:pt x="769" y="1700"/>
                </a:cubicBezTo>
                <a:cubicBezTo>
                  <a:pt x="767" y="1700"/>
                  <a:pt x="765" y="1702"/>
                  <a:pt x="765" y="1704"/>
                </a:cubicBezTo>
                <a:cubicBezTo>
                  <a:pt x="765" y="1706"/>
                  <a:pt x="767" y="1707"/>
                  <a:pt x="769" y="1707"/>
                </a:cubicBezTo>
                <a:cubicBezTo>
                  <a:pt x="770" y="1707"/>
                  <a:pt x="771" y="1707"/>
                  <a:pt x="773" y="1707"/>
                </a:cubicBezTo>
                <a:cubicBezTo>
                  <a:pt x="773" y="1709"/>
                  <a:pt x="772" y="1710"/>
                  <a:pt x="772" y="1712"/>
                </a:cubicBezTo>
                <a:cubicBezTo>
                  <a:pt x="770" y="1711"/>
                  <a:pt x="769" y="1710"/>
                  <a:pt x="767" y="1710"/>
                </a:cubicBezTo>
                <a:cubicBezTo>
                  <a:pt x="766" y="1709"/>
                  <a:pt x="764" y="1710"/>
                  <a:pt x="763" y="1711"/>
                </a:cubicBezTo>
                <a:cubicBezTo>
                  <a:pt x="762" y="1713"/>
                  <a:pt x="763" y="1715"/>
                  <a:pt x="764" y="1716"/>
                </a:cubicBezTo>
                <a:cubicBezTo>
                  <a:pt x="766" y="1717"/>
                  <a:pt x="767" y="1717"/>
                  <a:pt x="769" y="1717"/>
                </a:cubicBezTo>
                <a:cubicBezTo>
                  <a:pt x="768" y="1719"/>
                  <a:pt x="768" y="1720"/>
                  <a:pt x="767" y="1722"/>
                </a:cubicBezTo>
                <a:cubicBezTo>
                  <a:pt x="766" y="1721"/>
                  <a:pt x="763" y="1719"/>
                  <a:pt x="762" y="1718"/>
                </a:cubicBezTo>
                <a:cubicBezTo>
                  <a:pt x="760" y="1718"/>
                  <a:pt x="758" y="1720"/>
                  <a:pt x="758" y="1722"/>
                </a:cubicBezTo>
                <a:cubicBezTo>
                  <a:pt x="759" y="1724"/>
                  <a:pt x="761" y="1726"/>
                  <a:pt x="764" y="1726"/>
                </a:cubicBezTo>
                <a:cubicBezTo>
                  <a:pt x="763" y="1728"/>
                  <a:pt x="762" y="1729"/>
                  <a:pt x="761" y="1730"/>
                </a:cubicBezTo>
                <a:cubicBezTo>
                  <a:pt x="761" y="1730"/>
                  <a:pt x="759" y="1727"/>
                  <a:pt x="758" y="1726"/>
                </a:cubicBezTo>
                <a:cubicBezTo>
                  <a:pt x="755" y="1724"/>
                  <a:pt x="750" y="1727"/>
                  <a:pt x="752" y="1731"/>
                </a:cubicBezTo>
                <a:cubicBezTo>
                  <a:pt x="753" y="1732"/>
                  <a:pt x="756" y="1734"/>
                  <a:pt x="756" y="1735"/>
                </a:cubicBezTo>
                <a:cubicBezTo>
                  <a:pt x="755" y="1735"/>
                  <a:pt x="753" y="1737"/>
                  <a:pt x="753" y="1737"/>
                </a:cubicBezTo>
                <a:cubicBezTo>
                  <a:pt x="753" y="1737"/>
                  <a:pt x="751" y="1734"/>
                  <a:pt x="750" y="1733"/>
                </a:cubicBezTo>
                <a:cubicBezTo>
                  <a:pt x="749" y="1732"/>
                  <a:pt x="747" y="1732"/>
                  <a:pt x="746" y="1733"/>
                </a:cubicBezTo>
                <a:cubicBezTo>
                  <a:pt x="744" y="1733"/>
                  <a:pt x="744" y="1735"/>
                  <a:pt x="744" y="1737"/>
                </a:cubicBezTo>
                <a:cubicBezTo>
                  <a:pt x="744" y="1738"/>
                  <a:pt x="747" y="1741"/>
                  <a:pt x="747" y="1741"/>
                </a:cubicBezTo>
                <a:cubicBezTo>
                  <a:pt x="746" y="1742"/>
                  <a:pt x="745" y="1742"/>
                  <a:pt x="743" y="1743"/>
                </a:cubicBezTo>
                <a:cubicBezTo>
                  <a:pt x="743" y="1742"/>
                  <a:pt x="739" y="1738"/>
                  <a:pt x="737" y="1739"/>
                </a:cubicBezTo>
                <a:cubicBezTo>
                  <a:pt x="735" y="1740"/>
                  <a:pt x="737" y="1746"/>
                  <a:pt x="737" y="1746"/>
                </a:cubicBezTo>
                <a:cubicBezTo>
                  <a:pt x="734" y="1747"/>
                  <a:pt x="730" y="1749"/>
                  <a:pt x="727" y="1751"/>
                </a:cubicBezTo>
                <a:cubicBezTo>
                  <a:pt x="734" y="1740"/>
                  <a:pt x="737" y="1726"/>
                  <a:pt x="738" y="1714"/>
                </a:cubicBezTo>
                <a:cubicBezTo>
                  <a:pt x="739" y="1698"/>
                  <a:pt x="736" y="1662"/>
                  <a:pt x="735" y="1662"/>
                </a:cubicBezTo>
                <a:cubicBezTo>
                  <a:pt x="714" y="1662"/>
                  <a:pt x="688" y="1674"/>
                  <a:pt x="676" y="1688"/>
                </a:cubicBezTo>
                <a:cubicBezTo>
                  <a:pt x="676" y="1686"/>
                  <a:pt x="675" y="1684"/>
                  <a:pt x="675" y="1683"/>
                </a:cubicBezTo>
                <a:cubicBezTo>
                  <a:pt x="675" y="1683"/>
                  <a:pt x="676" y="1683"/>
                  <a:pt x="676" y="1683"/>
                </a:cubicBezTo>
                <a:cubicBezTo>
                  <a:pt x="678" y="1683"/>
                  <a:pt x="681" y="1682"/>
                  <a:pt x="681" y="1680"/>
                </a:cubicBezTo>
                <a:cubicBezTo>
                  <a:pt x="680" y="1676"/>
                  <a:pt x="677" y="1675"/>
                  <a:pt x="674" y="1675"/>
                </a:cubicBezTo>
                <a:cubicBezTo>
                  <a:pt x="674" y="1674"/>
                  <a:pt x="675" y="1673"/>
                  <a:pt x="675" y="1672"/>
                </a:cubicBezTo>
                <a:cubicBezTo>
                  <a:pt x="678" y="1673"/>
                  <a:pt x="680" y="1674"/>
                  <a:pt x="683" y="1673"/>
                </a:cubicBezTo>
                <a:cubicBezTo>
                  <a:pt x="685" y="1673"/>
                  <a:pt x="686" y="1671"/>
                  <a:pt x="685" y="1669"/>
                </a:cubicBezTo>
                <a:cubicBezTo>
                  <a:pt x="684" y="1667"/>
                  <a:pt x="682" y="1666"/>
                  <a:pt x="679" y="1665"/>
                </a:cubicBezTo>
                <a:cubicBezTo>
                  <a:pt x="680" y="1664"/>
                  <a:pt x="681" y="1664"/>
                  <a:pt x="681" y="1663"/>
                </a:cubicBezTo>
                <a:cubicBezTo>
                  <a:pt x="684" y="1664"/>
                  <a:pt x="686" y="1666"/>
                  <a:pt x="689" y="1665"/>
                </a:cubicBezTo>
                <a:cubicBezTo>
                  <a:pt x="691" y="1664"/>
                  <a:pt x="692" y="1661"/>
                  <a:pt x="690" y="1660"/>
                </a:cubicBezTo>
                <a:cubicBezTo>
                  <a:pt x="689" y="1659"/>
                  <a:pt x="688" y="1658"/>
                  <a:pt x="686" y="1657"/>
                </a:cubicBezTo>
                <a:cubicBezTo>
                  <a:pt x="687" y="1656"/>
                  <a:pt x="688" y="1655"/>
                  <a:pt x="689" y="1654"/>
                </a:cubicBezTo>
                <a:cubicBezTo>
                  <a:pt x="690" y="1655"/>
                  <a:pt x="694" y="1658"/>
                  <a:pt x="695" y="1658"/>
                </a:cubicBezTo>
                <a:cubicBezTo>
                  <a:pt x="695" y="1658"/>
                  <a:pt x="701" y="1658"/>
                  <a:pt x="697" y="1653"/>
                </a:cubicBezTo>
                <a:cubicBezTo>
                  <a:pt x="696" y="1651"/>
                  <a:pt x="696" y="1650"/>
                  <a:pt x="695" y="1649"/>
                </a:cubicBezTo>
                <a:cubicBezTo>
                  <a:pt x="695" y="1648"/>
                  <a:pt x="696" y="1648"/>
                  <a:pt x="697" y="1647"/>
                </a:cubicBezTo>
                <a:cubicBezTo>
                  <a:pt x="698" y="1648"/>
                  <a:pt x="702" y="1652"/>
                  <a:pt x="703" y="1652"/>
                </a:cubicBezTo>
                <a:cubicBezTo>
                  <a:pt x="704" y="1653"/>
                  <a:pt x="705" y="1652"/>
                  <a:pt x="706" y="1651"/>
                </a:cubicBezTo>
                <a:cubicBezTo>
                  <a:pt x="707" y="1649"/>
                  <a:pt x="704" y="1644"/>
                  <a:pt x="703" y="1643"/>
                </a:cubicBezTo>
                <a:cubicBezTo>
                  <a:pt x="704" y="1642"/>
                  <a:pt x="705" y="1642"/>
                  <a:pt x="706" y="1641"/>
                </a:cubicBezTo>
                <a:cubicBezTo>
                  <a:pt x="707" y="1643"/>
                  <a:pt x="708" y="1645"/>
                  <a:pt x="710" y="1647"/>
                </a:cubicBezTo>
                <a:cubicBezTo>
                  <a:pt x="711" y="1648"/>
                  <a:pt x="713" y="1647"/>
                  <a:pt x="714" y="1645"/>
                </a:cubicBezTo>
                <a:cubicBezTo>
                  <a:pt x="715" y="1643"/>
                  <a:pt x="713" y="1638"/>
                  <a:pt x="713" y="1638"/>
                </a:cubicBezTo>
                <a:cubicBezTo>
                  <a:pt x="713" y="1637"/>
                  <a:pt x="714" y="1637"/>
                  <a:pt x="715" y="1637"/>
                </a:cubicBezTo>
                <a:cubicBezTo>
                  <a:pt x="715" y="1638"/>
                  <a:pt x="716" y="1639"/>
                  <a:pt x="717" y="1641"/>
                </a:cubicBezTo>
                <a:cubicBezTo>
                  <a:pt x="718" y="1642"/>
                  <a:pt x="720" y="1643"/>
                  <a:pt x="722" y="1642"/>
                </a:cubicBezTo>
                <a:cubicBezTo>
                  <a:pt x="723" y="1641"/>
                  <a:pt x="724" y="1639"/>
                  <a:pt x="723" y="1637"/>
                </a:cubicBezTo>
                <a:cubicBezTo>
                  <a:pt x="722" y="1636"/>
                  <a:pt x="721" y="1634"/>
                  <a:pt x="721" y="1634"/>
                </a:cubicBezTo>
                <a:cubicBezTo>
                  <a:pt x="721" y="1634"/>
                  <a:pt x="721" y="1634"/>
                  <a:pt x="721" y="1634"/>
                </a:cubicBezTo>
                <a:cubicBezTo>
                  <a:pt x="722" y="1634"/>
                  <a:pt x="723" y="1633"/>
                  <a:pt x="724" y="1633"/>
                </a:cubicBezTo>
                <a:cubicBezTo>
                  <a:pt x="724" y="1635"/>
                  <a:pt x="725" y="1637"/>
                  <a:pt x="726" y="1638"/>
                </a:cubicBezTo>
                <a:cubicBezTo>
                  <a:pt x="727" y="1640"/>
                  <a:pt x="729" y="1640"/>
                  <a:pt x="731" y="1639"/>
                </a:cubicBezTo>
                <a:cubicBezTo>
                  <a:pt x="733" y="1638"/>
                  <a:pt x="733" y="1636"/>
                  <a:pt x="732" y="1634"/>
                </a:cubicBezTo>
                <a:cubicBezTo>
                  <a:pt x="732" y="1633"/>
                  <a:pt x="731" y="1632"/>
                  <a:pt x="730" y="1631"/>
                </a:cubicBezTo>
                <a:cubicBezTo>
                  <a:pt x="731" y="1631"/>
                  <a:pt x="732" y="1630"/>
                  <a:pt x="733" y="1630"/>
                </a:cubicBezTo>
                <a:cubicBezTo>
                  <a:pt x="733" y="1632"/>
                  <a:pt x="734" y="1634"/>
                  <a:pt x="735" y="1636"/>
                </a:cubicBezTo>
                <a:cubicBezTo>
                  <a:pt x="737" y="1640"/>
                  <a:pt x="743" y="1637"/>
                  <a:pt x="741" y="1633"/>
                </a:cubicBezTo>
                <a:cubicBezTo>
                  <a:pt x="741" y="1632"/>
                  <a:pt x="739" y="1629"/>
                  <a:pt x="739" y="1628"/>
                </a:cubicBezTo>
                <a:cubicBezTo>
                  <a:pt x="739" y="1628"/>
                  <a:pt x="740" y="1628"/>
                  <a:pt x="741" y="1627"/>
                </a:cubicBezTo>
                <a:cubicBezTo>
                  <a:pt x="741" y="1629"/>
                  <a:pt x="742" y="1631"/>
                  <a:pt x="743" y="1632"/>
                </a:cubicBezTo>
                <a:cubicBezTo>
                  <a:pt x="745" y="1636"/>
                  <a:pt x="751" y="1633"/>
                  <a:pt x="749" y="1629"/>
                </a:cubicBezTo>
                <a:close/>
                <a:moveTo>
                  <a:pt x="726" y="1606"/>
                </a:moveTo>
                <a:cubicBezTo>
                  <a:pt x="726" y="1599"/>
                  <a:pt x="720" y="1579"/>
                  <a:pt x="720" y="1579"/>
                </a:cubicBezTo>
                <a:cubicBezTo>
                  <a:pt x="717" y="1578"/>
                  <a:pt x="712" y="1580"/>
                  <a:pt x="710" y="1581"/>
                </a:cubicBezTo>
                <a:cubicBezTo>
                  <a:pt x="708" y="1582"/>
                  <a:pt x="706" y="1583"/>
                  <a:pt x="705" y="1585"/>
                </a:cubicBezTo>
                <a:cubicBezTo>
                  <a:pt x="705" y="1584"/>
                  <a:pt x="704" y="1583"/>
                  <a:pt x="704" y="1582"/>
                </a:cubicBezTo>
                <a:cubicBezTo>
                  <a:pt x="706" y="1580"/>
                  <a:pt x="708" y="1578"/>
                  <a:pt x="710" y="1577"/>
                </a:cubicBezTo>
                <a:cubicBezTo>
                  <a:pt x="713" y="1575"/>
                  <a:pt x="718" y="1575"/>
                  <a:pt x="721" y="1574"/>
                </a:cubicBezTo>
                <a:cubicBezTo>
                  <a:pt x="721" y="1574"/>
                  <a:pt x="724" y="1583"/>
                  <a:pt x="725" y="1589"/>
                </a:cubicBezTo>
                <a:cubicBezTo>
                  <a:pt x="728" y="1600"/>
                  <a:pt x="728" y="1609"/>
                  <a:pt x="728" y="1619"/>
                </a:cubicBezTo>
                <a:cubicBezTo>
                  <a:pt x="727" y="1619"/>
                  <a:pt x="727" y="1619"/>
                  <a:pt x="726" y="1620"/>
                </a:cubicBezTo>
                <a:cubicBezTo>
                  <a:pt x="727" y="1615"/>
                  <a:pt x="726" y="1609"/>
                  <a:pt x="726" y="1606"/>
                </a:cubicBezTo>
                <a:close/>
                <a:moveTo>
                  <a:pt x="717" y="1585"/>
                </a:moveTo>
                <a:cubicBezTo>
                  <a:pt x="718" y="1586"/>
                  <a:pt x="718" y="1588"/>
                  <a:pt x="719" y="1591"/>
                </a:cubicBezTo>
                <a:cubicBezTo>
                  <a:pt x="710" y="1612"/>
                  <a:pt x="710" y="1612"/>
                  <a:pt x="710" y="1612"/>
                </a:cubicBezTo>
                <a:cubicBezTo>
                  <a:pt x="710" y="1609"/>
                  <a:pt x="710" y="1607"/>
                  <a:pt x="709" y="1604"/>
                </a:cubicBezTo>
                <a:lnTo>
                  <a:pt x="717" y="1585"/>
                </a:lnTo>
                <a:close/>
                <a:moveTo>
                  <a:pt x="709" y="1599"/>
                </a:moveTo>
                <a:cubicBezTo>
                  <a:pt x="708" y="1597"/>
                  <a:pt x="708" y="1596"/>
                  <a:pt x="708" y="1594"/>
                </a:cubicBezTo>
                <a:cubicBezTo>
                  <a:pt x="707" y="1593"/>
                  <a:pt x="707" y="1591"/>
                  <a:pt x="707" y="1590"/>
                </a:cubicBezTo>
                <a:cubicBezTo>
                  <a:pt x="708" y="1589"/>
                  <a:pt x="712" y="1587"/>
                  <a:pt x="714" y="1585"/>
                </a:cubicBezTo>
                <a:lnTo>
                  <a:pt x="709" y="1599"/>
                </a:lnTo>
                <a:close/>
                <a:moveTo>
                  <a:pt x="720" y="1596"/>
                </a:moveTo>
                <a:cubicBezTo>
                  <a:pt x="720" y="1598"/>
                  <a:pt x="721" y="1602"/>
                  <a:pt x="721" y="1605"/>
                </a:cubicBezTo>
                <a:cubicBezTo>
                  <a:pt x="713" y="1624"/>
                  <a:pt x="713" y="1624"/>
                  <a:pt x="713" y="1624"/>
                </a:cubicBezTo>
                <a:cubicBezTo>
                  <a:pt x="712" y="1625"/>
                  <a:pt x="712" y="1625"/>
                  <a:pt x="711" y="1625"/>
                </a:cubicBezTo>
                <a:cubicBezTo>
                  <a:pt x="711" y="1623"/>
                  <a:pt x="711" y="1621"/>
                  <a:pt x="711" y="1618"/>
                </a:cubicBezTo>
                <a:lnTo>
                  <a:pt x="720" y="1596"/>
                </a:lnTo>
                <a:close/>
                <a:moveTo>
                  <a:pt x="722" y="1611"/>
                </a:moveTo>
                <a:cubicBezTo>
                  <a:pt x="722" y="1615"/>
                  <a:pt x="722" y="1618"/>
                  <a:pt x="721" y="1621"/>
                </a:cubicBezTo>
                <a:cubicBezTo>
                  <a:pt x="719" y="1622"/>
                  <a:pt x="718" y="1623"/>
                  <a:pt x="717" y="1623"/>
                </a:cubicBezTo>
                <a:lnTo>
                  <a:pt x="722" y="1611"/>
                </a:lnTo>
                <a:close/>
                <a:moveTo>
                  <a:pt x="743" y="1545"/>
                </a:moveTo>
                <a:cubicBezTo>
                  <a:pt x="741" y="1539"/>
                  <a:pt x="739" y="1535"/>
                  <a:pt x="738" y="1531"/>
                </a:cubicBezTo>
                <a:cubicBezTo>
                  <a:pt x="739" y="1530"/>
                  <a:pt x="740" y="1529"/>
                  <a:pt x="741" y="1527"/>
                </a:cubicBezTo>
                <a:cubicBezTo>
                  <a:pt x="741" y="1527"/>
                  <a:pt x="741" y="1527"/>
                  <a:pt x="741" y="1527"/>
                </a:cubicBezTo>
                <a:cubicBezTo>
                  <a:pt x="742" y="1529"/>
                  <a:pt x="743" y="1530"/>
                  <a:pt x="744" y="1531"/>
                </a:cubicBezTo>
                <a:cubicBezTo>
                  <a:pt x="745" y="1535"/>
                  <a:pt x="745" y="1539"/>
                  <a:pt x="745" y="1543"/>
                </a:cubicBezTo>
                <a:cubicBezTo>
                  <a:pt x="744" y="1544"/>
                  <a:pt x="744" y="1544"/>
                  <a:pt x="743" y="1545"/>
                </a:cubicBezTo>
                <a:close/>
                <a:moveTo>
                  <a:pt x="677" y="1448"/>
                </a:moveTo>
                <a:cubicBezTo>
                  <a:pt x="680" y="1448"/>
                  <a:pt x="686" y="1447"/>
                  <a:pt x="691" y="1445"/>
                </a:cubicBezTo>
                <a:cubicBezTo>
                  <a:pt x="692" y="1446"/>
                  <a:pt x="694" y="1447"/>
                  <a:pt x="696" y="1447"/>
                </a:cubicBezTo>
                <a:cubicBezTo>
                  <a:pt x="697" y="1447"/>
                  <a:pt x="697" y="1447"/>
                  <a:pt x="698" y="1447"/>
                </a:cubicBezTo>
                <a:cubicBezTo>
                  <a:pt x="700" y="1450"/>
                  <a:pt x="702" y="1453"/>
                  <a:pt x="704" y="1457"/>
                </a:cubicBezTo>
                <a:cubicBezTo>
                  <a:pt x="703" y="1458"/>
                  <a:pt x="702" y="1459"/>
                  <a:pt x="702" y="1461"/>
                </a:cubicBezTo>
                <a:cubicBezTo>
                  <a:pt x="702" y="1462"/>
                  <a:pt x="702" y="1462"/>
                  <a:pt x="702" y="1463"/>
                </a:cubicBezTo>
                <a:cubicBezTo>
                  <a:pt x="700" y="1464"/>
                  <a:pt x="697" y="1466"/>
                  <a:pt x="695" y="1468"/>
                </a:cubicBezTo>
                <a:cubicBezTo>
                  <a:pt x="694" y="1466"/>
                  <a:pt x="692" y="1465"/>
                  <a:pt x="690" y="1465"/>
                </a:cubicBezTo>
                <a:cubicBezTo>
                  <a:pt x="689" y="1465"/>
                  <a:pt x="687" y="1466"/>
                  <a:pt x="686" y="1466"/>
                </a:cubicBezTo>
                <a:cubicBezTo>
                  <a:pt x="683" y="1464"/>
                  <a:pt x="679" y="1461"/>
                  <a:pt x="677" y="1459"/>
                </a:cubicBezTo>
                <a:cubicBezTo>
                  <a:pt x="677" y="1455"/>
                  <a:pt x="677" y="1452"/>
                  <a:pt x="677" y="1448"/>
                </a:cubicBezTo>
                <a:close/>
                <a:moveTo>
                  <a:pt x="702" y="1441"/>
                </a:moveTo>
                <a:cubicBezTo>
                  <a:pt x="705" y="1440"/>
                  <a:pt x="708" y="1438"/>
                  <a:pt x="711" y="1436"/>
                </a:cubicBezTo>
                <a:cubicBezTo>
                  <a:pt x="712" y="1436"/>
                  <a:pt x="712" y="1437"/>
                  <a:pt x="713" y="1437"/>
                </a:cubicBezTo>
                <a:cubicBezTo>
                  <a:pt x="715" y="1437"/>
                  <a:pt x="717" y="1436"/>
                  <a:pt x="718" y="1434"/>
                </a:cubicBezTo>
                <a:cubicBezTo>
                  <a:pt x="721" y="1436"/>
                  <a:pt x="727" y="1439"/>
                  <a:pt x="730" y="1441"/>
                </a:cubicBezTo>
                <a:cubicBezTo>
                  <a:pt x="730" y="1441"/>
                  <a:pt x="730" y="1442"/>
                  <a:pt x="730" y="1442"/>
                </a:cubicBezTo>
                <a:cubicBezTo>
                  <a:pt x="730" y="1443"/>
                  <a:pt x="730" y="1444"/>
                  <a:pt x="731" y="1444"/>
                </a:cubicBezTo>
                <a:cubicBezTo>
                  <a:pt x="724" y="1448"/>
                  <a:pt x="717" y="1452"/>
                  <a:pt x="711" y="1456"/>
                </a:cubicBezTo>
                <a:cubicBezTo>
                  <a:pt x="710" y="1456"/>
                  <a:pt x="709" y="1455"/>
                  <a:pt x="708" y="1455"/>
                </a:cubicBezTo>
                <a:cubicBezTo>
                  <a:pt x="708" y="1455"/>
                  <a:pt x="708" y="1455"/>
                  <a:pt x="708" y="1455"/>
                </a:cubicBezTo>
                <a:cubicBezTo>
                  <a:pt x="705" y="1452"/>
                  <a:pt x="703" y="1448"/>
                  <a:pt x="701" y="1444"/>
                </a:cubicBezTo>
                <a:cubicBezTo>
                  <a:pt x="701" y="1444"/>
                  <a:pt x="702" y="1442"/>
                  <a:pt x="702" y="1441"/>
                </a:cubicBezTo>
                <a:cubicBezTo>
                  <a:pt x="702" y="1441"/>
                  <a:pt x="702" y="1441"/>
                  <a:pt x="702" y="1441"/>
                </a:cubicBezTo>
                <a:close/>
                <a:moveTo>
                  <a:pt x="740" y="1386"/>
                </a:moveTo>
                <a:cubicBezTo>
                  <a:pt x="743" y="1385"/>
                  <a:pt x="746" y="1384"/>
                  <a:pt x="749" y="1383"/>
                </a:cubicBezTo>
                <a:cubicBezTo>
                  <a:pt x="750" y="1384"/>
                  <a:pt x="752" y="1385"/>
                  <a:pt x="754" y="1385"/>
                </a:cubicBezTo>
                <a:cubicBezTo>
                  <a:pt x="754" y="1387"/>
                  <a:pt x="754" y="1391"/>
                  <a:pt x="754" y="1393"/>
                </a:cubicBezTo>
                <a:cubicBezTo>
                  <a:pt x="752" y="1394"/>
                  <a:pt x="750" y="1396"/>
                  <a:pt x="750" y="1399"/>
                </a:cubicBezTo>
                <a:cubicBezTo>
                  <a:pt x="750" y="1400"/>
                  <a:pt x="750" y="1400"/>
                  <a:pt x="750" y="1401"/>
                </a:cubicBezTo>
                <a:cubicBezTo>
                  <a:pt x="749" y="1402"/>
                  <a:pt x="747" y="1403"/>
                  <a:pt x="745" y="1403"/>
                </a:cubicBezTo>
                <a:cubicBezTo>
                  <a:pt x="744" y="1402"/>
                  <a:pt x="743" y="1402"/>
                  <a:pt x="742" y="1401"/>
                </a:cubicBezTo>
                <a:cubicBezTo>
                  <a:pt x="741" y="1398"/>
                  <a:pt x="739" y="1393"/>
                  <a:pt x="738" y="1390"/>
                </a:cubicBezTo>
                <a:cubicBezTo>
                  <a:pt x="739" y="1389"/>
                  <a:pt x="740" y="1387"/>
                  <a:pt x="740" y="1386"/>
                </a:cubicBezTo>
                <a:cubicBezTo>
                  <a:pt x="740" y="1386"/>
                  <a:pt x="740" y="1386"/>
                  <a:pt x="740" y="1386"/>
                </a:cubicBezTo>
                <a:close/>
                <a:moveTo>
                  <a:pt x="743" y="1412"/>
                </a:moveTo>
                <a:cubicBezTo>
                  <a:pt x="745" y="1416"/>
                  <a:pt x="749" y="1422"/>
                  <a:pt x="751" y="1427"/>
                </a:cubicBezTo>
                <a:cubicBezTo>
                  <a:pt x="750" y="1428"/>
                  <a:pt x="750" y="1429"/>
                  <a:pt x="750" y="1431"/>
                </a:cubicBezTo>
                <a:cubicBezTo>
                  <a:pt x="750" y="1431"/>
                  <a:pt x="750" y="1432"/>
                  <a:pt x="750" y="1433"/>
                </a:cubicBezTo>
                <a:cubicBezTo>
                  <a:pt x="747" y="1434"/>
                  <a:pt x="744" y="1437"/>
                  <a:pt x="741" y="1439"/>
                </a:cubicBezTo>
                <a:cubicBezTo>
                  <a:pt x="740" y="1438"/>
                  <a:pt x="739" y="1437"/>
                  <a:pt x="738" y="1436"/>
                </a:cubicBezTo>
                <a:cubicBezTo>
                  <a:pt x="739" y="1429"/>
                  <a:pt x="740" y="1419"/>
                  <a:pt x="741" y="1413"/>
                </a:cubicBezTo>
                <a:cubicBezTo>
                  <a:pt x="742" y="1413"/>
                  <a:pt x="742" y="1413"/>
                  <a:pt x="743" y="1412"/>
                </a:cubicBezTo>
                <a:close/>
                <a:moveTo>
                  <a:pt x="737" y="1467"/>
                </a:moveTo>
                <a:cubicBezTo>
                  <a:pt x="731" y="1471"/>
                  <a:pt x="724" y="1477"/>
                  <a:pt x="719" y="1481"/>
                </a:cubicBezTo>
                <a:cubicBezTo>
                  <a:pt x="718" y="1480"/>
                  <a:pt x="717" y="1480"/>
                  <a:pt x="716" y="1479"/>
                </a:cubicBezTo>
                <a:cubicBezTo>
                  <a:pt x="715" y="1475"/>
                  <a:pt x="713" y="1470"/>
                  <a:pt x="712" y="1466"/>
                </a:cubicBezTo>
                <a:cubicBezTo>
                  <a:pt x="713" y="1465"/>
                  <a:pt x="714" y="1463"/>
                  <a:pt x="714" y="1461"/>
                </a:cubicBezTo>
                <a:cubicBezTo>
                  <a:pt x="714" y="1460"/>
                  <a:pt x="714" y="1460"/>
                  <a:pt x="714" y="1459"/>
                </a:cubicBezTo>
                <a:cubicBezTo>
                  <a:pt x="720" y="1455"/>
                  <a:pt x="727" y="1452"/>
                  <a:pt x="733" y="1447"/>
                </a:cubicBezTo>
                <a:cubicBezTo>
                  <a:pt x="734" y="1448"/>
                  <a:pt x="735" y="1448"/>
                  <a:pt x="736" y="1448"/>
                </a:cubicBezTo>
                <a:cubicBezTo>
                  <a:pt x="737" y="1448"/>
                  <a:pt x="737" y="1448"/>
                  <a:pt x="737" y="1448"/>
                </a:cubicBezTo>
                <a:cubicBezTo>
                  <a:pt x="738" y="1451"/>
                  <a:pt x="739" y="1456"/>
                  <a:pt x="740" y="1459"/>
                </a:cubicBezTo>
                <a:cubicBezTo>
                  <a:pt x="738" y="1460"/>
                  <a:pt x="736" y="1462"/>
                  <a:pt x="736" y="1465"/>
                </a:cubicBezTo>
                <a:cubicBezTo>
                  <a:pt x="736" y="1466"/>
                  <a:pt x="736" y="1466"/>
                  <a:pt x="737" y="1467"/>
                </a:cubicBezTo>
                <a:close/>
                <a:moveTo>
                  <a:pt x="715" y="1521"/>
                </a:moveTo>
                <a:cubicBezTo>
                  <a:pt x="719" y="1518"/>
                  <a:pt x="724" y="1514"/>
                  <a:pt x="728" y="1511"/>
                </a:cubicBezTo>
                <a:cubicBezTo>
                  <a:pt x="728" y="1512"/>
                  <a:pt x="729" y="1512"/>
                  <a:pt x="729" y="1512"/>
                </a:cubicBezTo>
                <a:cubicBezTo>
                  <a:pt x="728" y="1514"/>
                  <a:pt x="727" y="1516"/>
                  <a:pt x="726" y="1518"/>
                </a:cubicBezTo>
                <a:cubicBezTo>
                  <a:pt x="723" y="1520"/>
                  <a:pt x="721" y="1522"/>
                  <a:pt x="717" y="1524"/>
                </a:cubicBezTo>
                <a:cubicBezTo>
                  <a:pt x="717" y="1525"/>
                  <a:pt x="716" y="1525"/>
                  <a:pt x="715" y="1526"/>
                </a:cubicBezTo>
                <a:cubicBezTo>
                  <a:pt x="715" y="1525"/>
                  <a:pt x="716" y="1524"/>
                  <a:pt x="716" y="1523"/>
                </a:cubicBezTo>
                <a:cubicBezTo>
                  <a:pt x="716" y="1522"/>
                  <a:pt x="716" y="1521"/>
                  <a:pt x="715" y="1521"/>
                </a:cubicBezTo>
                <a:close/>
                <a:moveTo>
                  <a:pt x="726" y="1509"/>
                </a:moveTo>
                <a:cubicBezTo>
                  <a:pt x="722" y="1512"/>
                  <a:pt x="717" y="1516"/>
                  <a:pt x="713" y="1518"/>
                </a:cubicBezTo>
                <a:cubicBezTo>
                  <a:pt x="712" y="1518"/>
                  <a:pt x="711" y="1517"/>
                  <a:pt x="710" y="1517"/>
                </a:cubicBezTo>
                <a:cubicBezTo>
                  <a:pt x="710" y="1517"/>
                  <a:pt x="709" y="1517"/>
                  <a:pt x="709" y="1517"/>
                </a:cubicBezTo>
                <a:cubicBezTo>
                  <a:pt x="707" y="1512"/>
                  <a:pt x="703" y="1503"/>
                  <a:pt x="702" y="1498"/>
                </a:cubicBezTo>
                <a:cubicBezTo>
                  <a:pt x="703" y="1497"/>
                  <a:pt x="703" y="1495"/>
                  <a:pt x="703" y="1494"/>
                </a:cubicBezTo>
                <a:cubicBezTo>
                  <a:pt x="703" y="1493"/>
                  <a:pt x="703" y="1493"/>
                  <a:pt x="703" y="1492"/>
                </a:cubicBezTo>
                <a:cubicBezTo>
                  <a:pt x="705" y="1492"/>
                  <a:pt x="708" y="1490"/>
                  <a:pt x="711" y="1489"/>
                </a:cubicBezTo>
                <a:cubicBezTo>
                  <a:pt x="712" y="1491"/>
                  <a:pt x="713" y="1491"/>
                  <a:pt x="715" y="1491"/>
                </a:cubicBezTo>
                <a:cubicBezTo>
                  <a:pt x="716" y="1491"/>
                  <a:pt x="716" y="1491"/>
                  <a:pt x="717" y="1491"/>
                </a:cubicBezTo>
                <a:cubicBezTo>
                  <a:pt x="720" y="1494"/>
                  <a:pt x="724" y="1499"/>
                  <a:pt x="727" y="1502"/>
                </a:cubicBezTo>
                <a:cubicBezTo>
                  <a:pt x="726" y="1503"/>
                  <a:pt x="725" y="1505"/>
                  <a:pt x="725" y="1507"/>
                </a:cubicBezTo>
                <a:cubicBezTo>
                  <a:pt x="725" y="1508"/>
                  <a:pt x="725" y="1508"/>
                  <a:pt x="726" y="1509"/>
                </a:cubicBezTo>
                <a:close/>
                <a:moveTo>
                  <a:pt x="696" y="1522"/>
                </a:moveTo>
                <a:cubicBezTo>
                  <a:pt x="698" y="1522"/>
                  <a:pt x="701" y="1523"/>
                  <a:pt x="704" y="1523"/>
                </a:cubicBezTo>
                <a:cubicBezTo>
                  <a:pt x="704" y="1523"/>
                  <a:pt x="704" y="1523"/>
                  <a:pt x="704" y="1523"/>
                </a:cubicBezTo>
                <a:cubicBezTo>
                  <a:pt x="704" y="1526"/>
                  <a:pt x="706" y="1529"/>
                  <a:pt x="709" y="1529"/>
                </a:cubicBezTo>
                <a:cubicBezTo>
                  <a:pt x="703" y="1533"/>
                  <a:pt x="696" y="1537"/>
                  <a:pt x="694" y="1540"/>
                </a:cubicBezTo>
                <a:cubicBezTo>
                  <a:pt x="696" y="1534"/>
                  <a:pt x="696" y="1528"/>
                  <a:pt x="696" y="1522"/>
                </a:cubicBezTo>
                <a:close/>
                <a:moveTo>
                  <a:pt x="735" y="1436"/>
                </a:moveTo>
                <a:cubicBezTo>
                  <a:pt x="734" y="1437"/>
                  <a:pt x="733" y="1437"/>
                  <a:pt x="733" y="1437"/>
                </a:cubicBezTo>
                <a:cubicBezTo>
                  <a:pt x="729" y="1435"/>
                  <a:pt x="723" y="1433"/>
                  <a:pt x="719" y="1431"/>
                </a:cubicBezTo>
                <a:cubicBezTo>
                  <a:pt x="719" y="1431"/>
                  <a:pt x="719" y="1431"/>
                  <a:pt x="719" y="1431"/>
                </a:cubicBezTo>
                <a:cubicBezTo>
                  <a:pt x="719" y="1428"/>
                  <a:pt x="717" y="1426"/>
                  <a:pt x="715" y="1425"/>
                </a:cubicBezTo>
                <a:cubicBezTo>
                  <a:pt x="715" y="1421"/>
                  <a:pt x="714" y="1418"/>
                  <a:pt x="713" y="1414"/>
                </a:cubicBezTo>
                <a:cubicBezTo>
                  <a:pt x="714" y="1414"/>
                  <a:pt x="715" y="1412"/>
                  <a:pt x="716" y="1411"/>
                </a:cubicBezTo>
                <a:cubicBezTo>
                  <a:pt x="720" y="1411"/>
                  <a:pt x="728" y="1410"/>
                  <a:pt x="735" y="1409"/>
                </a:cubicBezTo>
                <a:cubicBezTo>
                  <a:pt x="735" y="1411"/>
                  <a:pt x="736" y="1412"/>
                  <a:pt x="738" y="1412"/>
                </a:cubicBezTo>
                <a:cubicBezTo>
                  <a:pt x="737" y="1419"/>
                  <a:pt x="735" y="1430"/>
                  <a:pt x="735" y="1436"/>
                </a:cubicBezTo>
                <a:close/>
                <a:moveTo>
                  <a:pt x="696" y="1472"/>
                </a:moveTo>
                <a:cubicBezTo>
                  <a:pt x="698" y="1470"/>
                  <a:pt x="702" y="1468"/>
                  <a:pt x="705" y="1466"/>
                </a:cubicBezTo>
                <a:cubicBezTo>
                  <a:pt x="706" y="1467"/>
                  <a:pt x="707" y="1467"/>
                  <a:pt x="708" y="1467"/>
                </a:cubicBezTo>
                <a:cubicBezTo>
                  <a:pt x="708" y="1467"/>
                  <a:pt x="709" y="1467"/>
                  <a:pt x="709" y="1467"/>
                </a:cubicBezTo>
                <a:cubicBezTo>
                  <a:pt x="710" y="1471"/>
                  <a:pt x="711" y="1476"/>
                  <a:pt x="712" y="1480"/>
                </a:cubicBezTo>
                <a:cubicBezTo>
                  <a:pt x="710" y="1481"/>
                  <a:pt x="709" y="1483"/>
                  <a:pt x="709" y="1485"/>
                </a:cubicBezTo>
                <a:cubicBezTo>
                  <a:pt x="709" y="1486"/>
                  <a:pt x="709" y="1486"/>
                  <a:pt x="710" y="1487"/>
                </a:cubicBezTo>
                <a:cubicBezTo>
                  <a:pt x="707" y="1488"/>
                  <a:pt x="704" y="1489"/>
                  <a:pt x="702" y="1490"/>
                </a:cubicBezTo>
                <a:cubicBezTo>
                  <a:pt x="701" y="1489"/>
                  <a:pt x="700" y="1488"/>
                  <a:pt x="698" y="1488"/>
                </a:cubicBezTo>
                <a:cubicBezTo>
                  <a:pt x="697" y="1484"/>
                  <a:pt x="695" y="1480"/>
                  <a:pt x="694" y="1475"/>
                </a:cubicBezTo>
                <a:cubicBezTo>
                  <a:pt x="695" y="1474"/>
                  <a:pt x="696" y="1473"/>
                  <a:pt x="696" y="1472"/>
                </a:cubicBezTo>
                <a:close/>
                <a:moveTo>
                  <a:pt x="699" y="1499"/>
                </a:moveTo>
                <a:cubicBezTo>
                  <a:pt x="699" y="1501"/>
                  <a:pt x="700" y="1503"/>
                  <a:pt x="701" y="1505"/>
                </a:cubicBezTo>
                <a:cubicBezTo>
                  <a:pt x="703" y="1508"/>
                  <a:pt x="704" y="1514"/>
                  <a:pt x="706" y="1518"/>
                </a:cubicBezTo>
                <a:cubicBezTo>
                  <a:pt x="706" y="1519"/>
                  <a:pt x="705" y="1520"/>
                  <a:pt x="704" y="1520"/>
                </a:cubicBezTo>
                <a:cubicBezTo>
                  <a:pt x="702" y="1520"/>
                  <a:pt x="698" y="1519"/>
                  <a:pt x="695" y="1519"/>
                </a:cubicBezTo>
                <a:cubicBezTo>
                  <a:pt x="695" y="1512"/>
                  <a:pt x="693" y="1504"/>
                  <a:pt x="691" y="1498"/>
                </a:cubicBezTo>
                <a:cubicBezTo>
                  <a:pt x="691" y="1498"/>
                  <a:pt x="691" y="1498"/>
                  <a:pt x="691" y="1498"/>
                </a:cubicBezTo>
                <a:cubicBezTo>
                  <a:pt x="692" y="1498"/>
                  <a:pt x="692" y="1498"/>
                  <a:pt x="693" y="1498"/>
                </a:cubicBezTo>
                <a:cubicBezTo>
                  <a:pt x="694" y="1499"/>
                  <a:pt x="695" y="1500"/>
                  <a:pt x="697" y="1500"/>
                </a:cubicBezTo>
                <a:cubicBezTo>
                  <a:pt x="698" y="1500"/>
                  <a:pt x="698" y="1500"/>
                  <a:pt x="699" y="1499"/>
                </a:cubicBezTo>
                <a:close/>
                <a:moveTo>
                  <a:pt x="731" y="1501"/>
                </a:moveTo>
                <a:cubicBezTo>
                  <a:pt x="731" y="1501"/>
                  <a:pt x="731" y="1501"/>
                  <a:pt x="731" y="1501"/>
                </a:cubicBezTo>
                <a:cubicBezTo>
                  <a:pt x="727" y="1497"/>
                  <a:pt x="723" y="1492"/>
                  <a:pt x="720" y="1489"/>
                </a:cubicBezTo>
                <a:cubicBezTo>
                  <a:pt x="721" y="1488"/>
                  <a:pt x="721" y="1487"/>
                  <a:pt x="721" y="1485"/>
                </a:cubicBezTo>
                <a:cubicBezTo>
                  <a:pt x="721" y="1485"/>
                  <a:pt x="721" y="1484"/>
                  <a:pt x="721" y="1483"/>
                </a:cubicBezTo>
                <a:cubicBezTo>
                  <a:pt x="726" y="1479"/>
                  <a:pt x="733" y="1473"/>
                  <a:pt x="738" y="1469"/>
                </a:cubicBezTo>
                <a:cubicBezTo>
                  <a:pt x="739" y="1470"/>
                  <a:pt x="740" y="1471"/>
                  <a:pt x="741" y="1471"/>
                </a:cubicBezTo>
                <a:cubicBezTo>
                  <a:pt x="742" y="1477"/>
                  <a:pt x="743" y="1488"/>
                  <a:pt x="744" y="1492"/>
                </a:cubicBezTo>
                <a:cubicBezTo>
                  <a:pt x="744" y="1492"/>
                  <a:pt x="744" y="1492"/>
                  <a:pt x="744" y="1492"/>
                </a:cubicBezTo>
                <a:cubicBezTo>
                  <a:pt x="741" y="1495"/>
                  <a:pt x="738" y="1499"/>
                  <a:pt x="735" y="1502"/>
                </a:cubicBezTo>
                <a:cubicBezTo>
                  <a:pt x="734" y="1501"/>
                  <a:pt x="733" y="1501"/>
                  <a:pt x="731" y="1501"/>
                </a:cubicBezTo>
                <a:close/>
                <a:moveTo>
                  <a:pt x="743" y="1459"/>
                </a:moveTo>
                <a:cubicBezTo>
                  <a:pt x="742" y="1455"/>
                  <a:pt x="741" y="1451"/>
                  <a:pt x="740" y="1447"/>
                </a:cubicBezTo>
                <a:cubicBezTo>
                  <a:pt x="741" y="1446"/>
                  <a:pt x="742" y="1444"/>
                  <a:pt x="742" y="1442"/>
                </a:cubicBezTo>
                <a:cubicBezTo>
                  <a:pt x="746" y="1440"/>
                  <a:pt x="749" y="1438"/>
                  <a:pt x="752" y="1436"/>
                </a:cubicBezTo>
                <a:cubicBezTo>
                  <a:pt x="753" y="1436"/>
                  <a:pt x="754" y="1437"/>
                  <a:pt x="755" y="1437"/>
                </a:cubicBezTo>
                <a:cubicBezTo>
                  <a:pt x="756" y="1437"/>
                  <a:pt x="756" y="1437"/>
                  <a:pt x="756" y="1437"/>
                </a:cubicBezTo>
                <a:cubicBezTo>
                  <a:pt x="756" y="1441"/>
                  <a:pt x="757" y="1448"/>
                  <a:pt x="758" y="1453"/>
                </a:cubicBezTo>
                <a:cubicBezTo>
                  <a:pt x="756" y="1454"/>
                  <a:pt x="755" y="1455"/>
                  <a:pt x="755" y="1457"/>
                </a:cubicBezTo>
                <a:cubicBezTo>
                  <a:pt x="752" y="1458"/>
                  <a:pt x="748" y="1460"/>
                  <a:pt x="746" y="1460"/>
                </a:cubicBezTo>
                <a:cubicBezTo>
                  <a:pt x="745" y="1460"/>
                  <a:pt x="744" y="1459"/>
                  <a:pt x="743" y="1459"/>
                </a:cubicBezTo>
                <a:close/>
                <a:moveTo>
                  <a:pt x="748" y="1465"/>
                </a:moveTo>
                <a:cubicBezTo>
                  <a:pt x="748" y="1464"/>
                  <a:pt x="748" y="1464"/>
                  <a:pt x="748" y="1463"/>
                </a:cubicBezTo>
                <a:cubicBezTo>
                  <a:pt x="750" y="1462"/>
                  <a:pt x="753" y="1461"/>
                  <a:pt x="756" y="1460"/>
                </a:cubicBezTo>
                <a:cubicBezTo>
                  <a:pt x="757" y="1462"/>
                  <a:pt x="759" y="1464"/>
                  <a:pt x="761" y="1464"/>
                </a:cubicBezTo>
                <a:cubicBezTo>
                  <a:pt x="763" y="1464"/>
                  <a:pt x="764" y="1463"/>
                  <a:pt x="765" y="1462"/>
                </a:cubicBezTo>
                <a:cubicBezTo>
                  <a:pt x="764" y="1467"/>
                  <a:pt x="763" y="1472"/>
                  <a:pt x="761" y="1476"/>
                </a:cubicBezTo>
                <a:cubicBezTo>
                  <a:pt x="756" y="1480"/>
                  <a:pt x="751" y="1485"/>
                  <a:pt x="747" y="1489"/>
                </a:cubicBezTo>
                <a:cubicBezTo>
                  <a:pt x="747" y="1485"/>
                  <a:pt x="746" y="1476"/>
                  <a:pt x="745" y="1470"/>
                </a:cubicBezTo>
                <a:cubicBezTo>
                  <a:pt x="747" y="1469"/>
                  <a:pt x="748" y="1467"/>
                  <a:pt x="748" y="1465"/>
                </a:cubicBezTo>
                <a:close/>
                <a:moveTo>
                  <a:pt x="761" y="1452"/>
                </a:moveTo>
                <a:cubicBezTo>
                  <a:pt x="761" y="1447"/>
                  <a:pt x="760" y="1440"/>
                  <a:pt x="759" y="1436"/>
                </a:cubicBezTo>
                <a:cubicBezTo>
                  <a:pt x="760" y="1435"/>
                  <a:pt x="761" y="1433"/>
                  <a:pt x="761" y="1431"/>
                </a:cubicBezTo>
                <a:cubicBezTo>
                  <a:pt x="761" y="1430"/>
                  <a:pt x="761" y="1430"/>
                  <a:pt x="761" y="1429"/>
                </a:cubicBezTo>
                <a:cubicBezTo>
                  <a:pt x="764" y="1428"/>
                  <a:pt x="766" y="1427"/>
                  <a:pt x="768" y="1425"/>
                </a:cubicBezTo>
                <a:cubicBezTo>
                  <a:pt x="768" y="1435"/>
                  <a:pt x="768" y="1445"/>
                  <a:pt x="766" y="1454"/>
                </a:cubicBezTo>
                <a:cubicBezTo>
                  <a:pt x="765" y="1453"/>
                  <a:pt x="763" y="1452"/>
                  <a:pt x="761" y="1452"/>
                </a:cubicBezTo>
                <a:close/>
                <a:moveTo>
                  <a:pt x="759" y="1426"/>
                </a:moveTo>
                <a:cubicBezTo>
                  <a:pt x="758" y="1425"/>
                  <a:pt x="757" y="1425"/>
                  <a:pt x="755" y="1425"/>
                </a:cubicBezTo>
                <a:cubicBezTo>
                  <a:pt x="755" y="1425"/>
                  <a:pt x="755" y="1425"/>
                  <a:pt x="754" y="1425"/>
                </a:cubicBezTo>
                <a:cubicBezTo>
                  <a:pt x="752" y="1421"/>
                  <a:pt x="748" y="1413"/>
                  <a:pt x="746" y="1409"/>
                </a:cubicBezTo>
                <a:cubicBezTo>
                  <a:pt x="746" y="1409"/>
                  <a:pt x="746" y="1408"/>
                  <a:pt x="746" y="1407"/>
                </a:cubicBezTo>
                <a:cubicBezTo>
                  <a:pt x="746" y="1407"/>
                  <a:pt x="746" y="1407"/>
                  <a:pt x="746" y="1406"/>
                </a:cubicBezTo>
                <a:cubicBezTo>
                  <a:pt x="748" y="1406"/>
                  <a:pt x="750" y="1404"/>
                  <a:pt x="752" y="1403"/>
                </a:cubicBezTo>
                <a:cubicBezTo>
                  <a:pt x="753" y="1404"/>
                  <a:pt x="755" y="1405"/>
                  <a:pt x="756" y="1405"/>
                </a:cubicBezTo>
                <a:cubicBezTo>
                  <a:pt x="758" y="1405"/>
                  <a:pt x="760" y="1404"/>
                  <a:pt x="761" y="1402"/>
                </a:cubicBezTo>
                <a:cubicBezTo>
                  <a:pt x="763" y="1403"/>
                  <a:pt x="765" y="1404"/>
                  <a:pt x="766" y="1404"/>
                </a:cubicBezTo>
                <a:cubicBezTo>
                  <a:pt x="766" y="1406"/>
                  <a:pt x="767" y="1419"/>
                  <a:pt x="768" y="1423"/>
                </a:cubicBezTo>
                <a:cubicBezTo>
                  <a:pt x="765" y="1424"/>
                  <a:pt x="762" y="1425"/>
                  <a:pt x="759" y="1426"/>
                </a:cubicBezTo>
                <a:close/>
                <a:moveTo>
                  <a:pt x="762" y="1400"/>
                </a:moveTo>
                <a:cubicBezTo>
                  <a:pt x="762" y="1399"/>
                  <a:pt x="762" y="1399"/>
                  <a:pt x="762" y="1399"/>
                </a:cubicBezTo>
                <a:cubicBezTo>
                  <a:pt x="762" y="1396"/>
                  <a:pt x="760" y="1394"/>
                  <a:pt x="758" y="1393"/>
                </a:cubicBezTo>
                <a:cubicBezTo>
                  <a:pt x="757" y="1390"/>
                  <a:pt x="757" y="1387"/>
                  <a:pt x="756" y="1384"/>
                </a:cubicBezTo>
                <a:cubicBezTo>
                  <a:pt x="758" y="1383"/>
                  <a:pt x="760" y="1381"/>
                  <a:pt x="760" y="1379"/>
                </a:cubicBezTo>
                <a:cubicBezTo>
                  <a:pt x="760" y="1378"/>
                  <a:pt x="759" y="1376"/>
                  <a:pt x="759" y="1375"/>
                </a:cubicBezTo>
                <a:cubicBezTo>
                  <a:pt x="761" y="1371"/>
                  <a:pt x="764" y="1366"/>
                  <a:pt x="764" y="1365"/>
                </a:cubicBezTo>
                <a:cubicBezTo>
                  <a:pt x="763" y="1377"/>
                  <a:pt x="764" y="1389"/>
                  <a:pt x="766" y="1401"/>
                </a:cubicBezTo>
                <a:cubicBezTo>
                  <a:pt x="765" y="1401"/>
                  <a:pt x="764" y="1400"/>
                  <a:pt x="762" y="1400"/>
                </a:cubicBezTo>
                <a:close/>
                <a:moveTo>
                  <a:pt x="765" y="1358"/>
                </a:moveTo>
                <a:cubicBezTo>
                  <a:pt x="762" y="1363"/>
                  <a:pt x="758" y="1368"/>
                  <a:pt x="756" y="1373"/>
                </a:cubicBezTo>
                <a:cubicBezTo>
                  <a:pt x="755" y="1373"/>
                  <a:pt x="755" y="1373"/>
                  <a:pt x="754" y="1373"/>
                </a:cubicBezTo>
                <a:cubicBezTo>
                  <a:pt x="751" y="1373"/>
                  <a:pt x="748" y="1376"/>
                  <a:pt x="748" y="1379"/>
                </a:cubicBezTo>
                <a:cubicBezTo>
                  <a:pt x="748" y="1379"/>
                  <a:pt x="748" y="1379"/>
                  <a:pt x="748" y="1380"/>
                </a:cubicBezTo>
                <a:cubicBezTo>
                  <a:pt x="745" y="1381"/>
                  <a:pt x="742" y="1382"/>
                  <a:pt x="739" y="1383"/>
                </a:cubicBezTo>
                <a:cubicBezTo>
                  <a:pt x="738" y="1381"/>
                  <a:pt x="736" y="1380"/>
                  <a:pt x="734" y="1380"/>
                </a:cubicBezTo>
                <a:cubicBezTo>
                  <a:pt x="732" y="1380"/>
                  <a:pt x="730" y="1381"/>
                  <a:pt x="729" y="1383"/>
                </a:cubicBezTo>
                <a:cubicBezTo>
                  <a:pt x="727" y="1383"/>
                  <a:pt x="726" y="1382"/>
                  <a:pt x="725" y="1382"/>
                </a:cubicBezTo>
                <a:cubicBezTo>
                  <a:pt x="739" y="1374"/>
                  <a:pt x="753" y="1367"/>
                  <a:pt x="765" y="1358"/>
                </a:cubicBezTo>
                <a:cubicBezTo>
                  <a:pt x="765" y="1358"/>
                  <a:pt x="765" y="1358"/>
                  <a:pt x="765" y="1358"/>
                </a:cubicBezTo>
                <a:close/>
                <a:moveTo>
                  <a:pt x="728" y="1386"/>
                </a:moveTo>
                <a:cubicBezTo>
                  <a:pt x="728" y="1389"/>
                  <a:pt x="731" y="1392"/>
                  <a:pt x="734" y="1392"/>
                </a:cubicBezTo>
                <a:cubicBezTo>
                  <a:pt x="734" y="1392"/>
                  <a:pt x="735" y="1392"/>
                  <a:pt x="735" y="1392"/>
                </a:cubicBezTo>
                <a:cubicBezTo>
                  <a:pt x="736" y="1395"/>
                  <a:pt x="737" y="1398"/>
                  <a:pt x="738" y="1401"/>
                </a:cubicBezTo>
                <a:cubicBezTo>
                  <a:pt x="736" y="1402"/>
                  <a:pt x="735" y="1404"/>
                  <a:pt x="734" y="1406"/>
                </a:cubicBezTo>
                <a:cubicBezTo>
                  <a:pt x="728" y="1406"/>
                  <a:pt x="722" y="1407"/>
                  <a:pt x="716" y="1408"/>
                </a:cubicBezTo>
                <a:cubicBezTo>
                  <a:pt x="715" y="1406"/>
                  <a:pt x="714" y="1404"/>
                  <a:pt x="711" y="1404"/>
                </a:cubicBezTo>
                <a:cubicBezTo>
                  <a:pt x="710" y="1400"/>
                  <a:pt x="709" y="1395"/>
                  <a:pt x="708" y="1394"/>
                </a:cubicBezTo>
                <a:cubicBezTo>
                  <a:pt x="712" y="1391"/>
                  <a:pt x="721" y="1385"/>
                  <a:pt x="722" y="1384"/>
                </a:cubicBezTo>
                <a:cubicBezTo>
                  <a:pt x="723" y="1385"/>
                  <a:pt x="725" y="1385"/>
                  <a:pt x="728" y="1386"/>
                </a:cubicBezTo>
                <a:close/>
                <a:moveTo>
                  <a:pt x="710" y="1415"/>
                </a:moveTo>
                <a:cubicBezTo>
                  <a:pt x="710" y="1415"/>
                  <a:pt x="711" y="1415"/>
                  <a:pt x="711" y="1415"/>
                </a:cubicBezTo>
                <a:cubicBezTo>
                  <a:pt x="711" y="1418"/>
                  <a:pt x="712" y="1422"/>
                  <a:pt x="712" y="1425"/>
                </a:cubicBezTo>
                <a:cubicBezTo>
                  <a:pt x="709" y="1425"/>
                  <a:pt x="707" y="1428"/>
                  <a:pt x="707" y="1431"/>
                </a:cubicBezTo>
                <a:cubicBezTo>
                  <a:pt x="707" y="1432"/>
                  <a:pt x="708" y="1433"/>
                  <a:pt x="709" y="1435"/>
                </a:cubicBezTo>
                <a:cubicBezTo>
                  <a:pt x="708" y="1435"/>
                  <a:pt x="707" y="1435"/>
                  <a:pt x="707" y="1436"/>
                </a:cubicBezTo>
                <a:cubicBezTo>
                  <a:pt x="705" y="1437"/>
                  <a:pt x="703" y="1438"/>
                  <a:pt x="701" y="1439"/>
                </a:cubicBezTo>
                <a:cubicBezTo>
                  <a:pt x="700" y="1437"/>
                  <a:pt x="698" y="1436"/>
                  <a:pt x="696" y="1435"/>
                </a:cubicBezTo>
                <a:cubicBezTo>
                  <a:pt x="694" y="1432"/>
                  <a:pt x="692" y="1429"/>
                  <a:pt x="692" y="1425"/>
                </a:cubicBezTo>
                <a:cubicBezTo>
                  <a:pt x="693" y="1424"/>
                  <a:pt x="695" y="1422"/>
                  <a:pt x="695" y="1420"/>
                </a:cubicBezTo>
                <a:cubicBezTo>
                  <a:pt x="695" y="1420"/>
                  <a:pt x="694" y="1420"/>
                  <a:pt x="694" y="1420"/>
                </a:cubicBezTo>
                <a:cubicBezTo>
                  <a:pt x="697" y="1418"/>
                  <a:pt x="700" y="1416"/>
                  <a:pt x="703" y="1414"/>
                </a:cubicBezTo>
                <a:cubicBezTo>
                  <a:pt x="704" y="1414"/>
                  <a:pt x="705" y="1413"/>
                  <a:pt x="705" y="1413"/>
                </a:cubicBezTo>
                <a:cubicBezTo>
                  <a:pt x="706" y="1414"/>
                  <a:pt x="708" y="1415"/>
                  <a:pt x="710" y="1415"/>
                </a:cubicBezTo>
                <a:close/>
                <a:moveTo>
                  <a:pt x="676" y="1463"/>
                </a:moveTo>
                <a:cubicBezTo>
                  <a:pt x="679" y="1465"/>
                  <a:pt x="682" y="1467"/>
                  <a:pt x="684" y="1469"/>
                </a:cubicBezTo>
                <a:cubicBezTo>
                  <a:pt x="684" y="1470"/>
                  <a:pt x="684" y="1470"/>
                  <a:pt x="684" y="1471"/>
                </a:cubicBezTo>
                <a:cubicBezTo>
                  <a:pt x="684" y="1472"/>
                  <a:pt x="684" y="1473"/>
                  <a:pt x="684" y="1473"/>
                </a:cubicBezTo>
                <a:cubicBezTo>
                  <a:pt x="682" y="1474"/>
                  <a:pt x="680" y="1475"/>
                  <a:pt x="679" y="1476"/>
                </a:cubicBezTo>
                <a:cubicBezTo>
                  <a:pt x="678" y="1475"/>
                  <a:pt x="677" y="1473"/>
                  <a:pt x="676" y="1472"/>
                </a:cubicBezTo>
                <a:cubicBezTo>
                  <a:pt x="676" y="1469"/>
                  <a:pt x="676" y="1466"/>
                  <a:pt x="676" y="1463"/>
                </a:cubicBezTo>
                <a:close/>
                <a:moveTo>
                  <a:pt x="686" y="1476"/>
                </a:moveTo>
                <a:cubicBezTo>
                  <a:pt x="687" y="1477"/>
                  <a:pt x="689" y="1477"/>
                  <a:pt x="690" y="1477"/>
                </a:cubicBezTo>
                <a:cubicBezTo>
                  <a:pt x="690" y="1477"/>
                  <a:pt x="691" y="1477"/>
                  <a:pt x="691" y="1477"/>
                </a:cubicBezTo>
                <a:cubicBezTo>
                  <a:pt x="692" y="1481"/>
                  <a:pt x="693" y="1485"/>
                  <a:pt x="694" y="1488"/>
                </a:cubicBezTo>
                <a:cubicBezTo>
                  <a:pt x="693" y="1489"/>
                  <a:pt x="691" y="1491"/>
                  <a:pt x="691" y="1494"/>
                </a:cubicBezTo>
                <a:cubicBezTo>
                  <a:pt x="691" y="1494"/>
                  <a:pt x="691" y="1494"/>
                  <a:pt x="691" y="1495"/>
                </a:cubicBezTo>
                <a:cubicBezTo>
                  <a:pt x="691" y="1495"/>
                  <a:pt x="690" y="1495"/>
                  <a:pt x="690" y="1495"/>
                </a:cubicBezTo>
                <a:cubicBezTo>
                  <a:pt x="688" y="1489"/>
                  <a:pt x="685" y="1484"/>
                  <a:pt x="681" y="1479"/>
                </a:cubicBezTo>
                <a:cubicBezTo>
                  <a:pt x="682" y="1478"/>
                  <a:pt x="684" y="1477"/>
                  <a:pt x="686" y="1476"/>
                </a:cubicBezTo>
                <a:close/>
                <a:moveTo>
                  <a:pt x="485" y="1738"/>
                </a:moveTo>
                <a:cubicBezTo>
                  <a:pt x="483" y="1738"/>
                  <a:pt x="480" y="1741"/>
                  <a:pt x="479" y="1743"/>
                </a:cubicBezTo>
                <a:cubicBezTo>
                  <a:pt x="479" y="1743"/>
                  <a:pt x="478" y="1742"/>
                  <a:pt x="477" y="1742"/>
                </a:cubicBezTo>
                <a:cubicBezTo>
                  <a:pt x="477" y="1742"/>
                  <a:pt x="477" y="1742"/>
                  <a:pt x="477" y="1742"/>
                </a:cubicBezTo>
                <a:cubicBezTo>
                  <a:pt x="478" y="1740"/>
                  <a:pt x="480" y="1737"/>
                  <a:pt x="478" y="1735"/>
                </a:cubicBezTo>
                <a:cubicBezTo>
                  <a:pt x="476" y="1734"/>
                  <a:pt x="473" y="1737"/>
                  <a:pt x="472" y="1739"/>
                </a:cubicBezTo>
                <a:cubicBezTo>
                  <a:pt x="472" y="1739"/>
                  <a:pt x="471" y="1738"/>
                  <a:pt x="470" y="1737"/>
                </a:cubicBezTo>
                <a:cubicBezTo>
                  <a:pt x="471" y="1737"/>
                  <a:pt x="471" y="1736"/>
                  <a:pt x="471" y="1735"/>
                </a:cubicBezTo>
                <a:cubicBezTo>
                  <a:pt x="472" y="1733"/>
                  <a:pt x="473" y="1731"/>
                  <a:pt x="471" y="1730"/>
                </a:cubicBezTo>
                <a:cubicBezTo>
                  <a:pt x="469" y="1730"/>
                  <a:pt x="468" y="1731"/>
                  <a:pt x="467" y="1732"/>
                </a:cubicBezTo>
                <a:cubicBezTo>
                  <a:pt x="466" y="1732"/>
                  <a:pt x="465" y="1733"/>
                  <a:pt x="465" y="1733"/>
                </a:cubicBezTo>
                <a:cubicBezTo>
                  <a:pt x="465" y="1733"/>
                  <a:pt x="465" y="1733"/>
                  <a:pt x="464" y="1733"/>
                </a:cubicBezTo>
                <a:cubicBezTo>
                  <a:pt x="466" y="1731"/>
                  <a:pt x="468" y="1727"/>
                  <a:pt x="465" y="1726"/>
                </a:cubicBezTo>
                <a:cubicBezTo>
                  <a:pt x="463" y="1725"/>
                  <a:pt x="461" y="1727"/>
                  <a:pt x="460" y="1729"/>
                </a:cubicBezTo>
                <a:cubicBezTo>
                  <a:pt x="459" y="1728"/>
                  <a:pt x="458" y="1728"/>
                  <a:pt x="458" y="1727"/>
                </a:cubicBezTo>
                <a:cubicBezTo>
                  <a:pt x="459" y="1727"/>
                  <a:pt x="459" y="1726"/>
                  <a:pt x="460" y="1725"/>
                </a:cubicBezTo>
                <a:cubicBezTo>
                  <a:pt x="461" y="1724"/>
                  <a:pt x="461" y="1721"/>
                  <a:pt x="460" y="1720"/>
                </a:cubicBezTo>
                <a:cubicBezTo>
                  <a:pt x="458" y="1720"/>
                  <a:pt x="457" y="1721"/>
                  <a:pt x="456" y="1721"/>
                </a:cubicBezTo>
                <a:cubicBezTo>
                  <a:pt x="455" y="1722"/>
                  <a:pt x="454" y="1722"/>
                  <a:pt x="454" y="1723"/>
                </a:cubicBezTo>
                <a:cubicBezTo>
                  <a:pt x="453" y="1723"/>
                  <a:pt x="453" y="1722"/>
                  <a:pt x="453" y="1722"/>
                </a:cubicBezTo>
                <a:cubicBezTo>
                  <a:pt x="453" y="1722"/>
                  <a:pt x="454" y="1721"/>
                  <a:pt x="455" y="1721"/>
                </a:cubicBezTo>
                <a:cubicBezTo>
                  <a:pt x="456" y="1720"/>
                  <a:pt x="457" y="1718"/>
                  <a:pt x="457" y="1717"/>
                </a:cubicBezTo>
                <a:cubicBezTo>
                  <a:pt x="457" y="1716"/>
                  <a:pt x="456" y="1715"/>
                  <a:pt x="455" y="1715"/>
                </a:cubicBezTo>
                <a:cubicBezTo>
                  <a:pt x="454" y="1715"/>
                  <a:pt x="453" y="1715"/>
                  <a:pt x="452" y="1716"/>
                </a:cubicBezTo>
                <a:cubicBezTo>
                  <a:pt x="451" y="1717"/>
                  <a:pt x="450" y="1717"/>
                  <a:pt x="449" y="1718"/>
                </a:cubicBezTo>
                <a:cubicBezTo>
                  <a:pt x="449" y="1717"/>
                  <a:pt x="448" y="1716"/>
                  <a:pt x="447" y="1715"/>
                </a:cubicBezTo>
                <a:cubicBezTo>
                  <a:pt x="448" y="1715"/>
                  <a:pt x="449" y="1714"/>
                  <a:pt x="450" y="1713"/>
                </a:cubicBezTo>
                <a:cubicBezTo>
                  <a:pt x="451" y="1712"/>
                  <a:pt x="452" y="1709"/>
                  <a:pt x="450" y="1708"/>
                </a:cubicBezTo>
                <a:cubicBezTo>
                  <a:pt x="449" y="1707"/>
                  <a:pt x="445" y="1710"/>
                  <a:pt x="444" y="1710"/>
                </a:cubicBezTo>
                <a:cubicBezTo>
                  <a:pt x="444" y="1710"/>
                  <a:pt x="444" y="1710"/>
                  <a:pt x="443" y="1709"/>
                </a:cubicBezTo>
                <a:cubicBezTo>
                  <a:pt x="444" y="1708"/>
                  <a:pt x="447" y="1705"/>
                  <a:pt x="447" y="1704"/>
                </a:cubicBezTo>
                <a:cubicBezTo>
                  <a:pt x="447" y="1703"/>
                  <a:pt x="447" y="1702"/>
                  <a:pt x="446" y="1702"/>
                </a:cubicBezTo>
                <a:cubicBezTo>
                  <a:pt x="445" y="1701"/>
                  <a:pt x="441" y="1703"/>
                  <a:pt x="440" y="1704"/>
                </a:cubicBezTo>
                <a:cubicBezTo>
                  <a:pt x="440" y="1704"/>
                  <a:pt x="440" y="1703"/>
                  <a:pt x="440" y="1703"/>
                </a:cubicBezTo>
                <a:cubicBezTo>
                  <a:pt x="441" y="1702"/>
                  <a:pt x="442" y="1701"/>
                  <a:pt x="443" y="1700"/>
                </a:cubicBezTo>
                <a:cubicBezTo>
                  <a:pt x="443" y="1699"/>
                  <a:pt x="445" y="1696"/>
                  <a:pt x="443" y="1695"/>
                </a:cubicBezTo>
                <a:cubicBezTo>
                  <a:pt x="441" y="1695"/>
                  <a:pt x="438" y="1696"/>
                  <a:pt x="436" y="1698"/>
                </a:cubicBezTo>
                <a:cubicBezTo>
                  <a:pt x="436" y="1697"/>
                  <a:pt x="436" y="1696"/>
                  <a:pt x="435" y="1695"/>
                </a:cubicBezTo>
                <a:cubicBezTo>
                  <a:pt x="436" y="1695"/>
                  <a:pt x="438" y="1693"/>
                  <a:pt x="439" y="1692"/>
                </a:cubicBezTo>
                <a:cubicBezTo>
                  <a:pt x="440" y="1690"/>
                  <a:pt x="438" y="1688"/>
                  <a:pt x="436" y="1688"/>
                </a:cubicBezTo>
                <a:cubicBezTo>
                  <a:pt x="435" y="1688"/>
                  <a:pt x="433" y="1689"/>
                  <a:pt x="432" y="1690"/>
                </a:cubicBezTo>
                <a:cubicBezTo>
                  <a:pt x="429" y="1687"/>
                  <a:pt x="427" y="1684"/>
                  <a:pt x="424" y="1682"/>
                </a:cubicBezTo>
                <a:cubicBezTo>
                  <a:pt x="427" y="1682"/>
                  <a:pt x="430" y="1682"/>
                  <a:pt x="432" y="1682"/>
                </a:cubicBezTo>
                <a:cubicBezTo>
                  <a:pt x="432" y="1682"/>
                  <a:pt x="432" y="1683"/>
                  <a:pt x="433" y="1684"/>
                </a:cubicBezTo>
                <a:cubicBezTo>
                  <a:pt x="433" y="1686"/>
                  <a:pt x="435" y="1687"/>
                  <a:pt x="437" y="1686"/>
                </a:cubicBezTo>
                <a:cubicBezTo>
                  <a:pt x="439" y="1686"/>
                  <a:pt x="440" y="1681"/>
                  <a:pt x="439" y="1681"/>
                </a:cubicBezTo>
                <a:cubicBezTo>
                  <a:pt x="440" y="1681"/>
                  <a:pt x="440" y="1681"/>
                  <a:pt x="441" y="1680"/>
                </a:cubicBezTo>
                <a:cubicBezTo>
                  <a:pt x="441" y="1681"/>
                  <a:pt x="441" y="1682"/>
                  <a:pt x="441" y="1683"/>
                </a:cubicBezTo>
                <a:cubicBezTo>
                  <a:pt x="441" y="1684"/>
                  <a:pt x="443" y="1685"/>
                  <a:pt x="445" y="1685"/>
                </a:cubicBezTo>
                <a:cubicBezTo>
                  <a:pt x="447" y="1684"/>
                  <a:pt x="447" y="1683"/>
                  <a:pt x="447" y="1681"/>
                </a:cubicBezTo>
                <a:cubicBezTo>
                  <a:pt x="447" y="1681"/>
                  <a:pt x="447" y="1680"/>
                  <a:pt x="447" y="1679"/>
                </a:cubicBezTo>
                <a:cubicBezTo>
                  <a:pt x="447" y="1679"/>
                  <a:pt x="448" y="1679"/>
                  <a:pt x="449" y="1679"/>
                </a:cubicBezTo>
                <a:cubicBezTo>
                  <a:pt x="449" y="1680"/>
                  <a:pt x="449" y="1682"/>
                  <a:pt x="450" y="1683"/>
                </a:cubicBezTo>
                <a:cubicBezTo>
                  <a:pt x="451" y="1686"/>
                  <a:pt x="454" y="1685"/>
                  <a:pt x="454" y="1682"/>
                </a:cubicBezTo>
                <a:cubicBezTo>
                  <a:pt x="455" y="1681"/>
                  <a:pt x="453" y="1678"/>
                  <a:pt x="453" y="1678"/>
                </a:cubicBezTo>
                <a:cubicBezTo>
                  <a:pt x="454" y="1678"/>
                  <a:pt x="454" y="1678"/>
                  <a:pt x="455" y="1677"/>
                </a:cubicBezTo>
                <a:cubicBezTo>
                  <a:pt x="455" y="1679"/>
                  <a:pt x="455" y="1680"/>
                  <a:pt x="455" y="1681"/>
                </a:cubicBezTo>
                <a:cubicBezTo>
                  <a:pt x="456" y="1685"/>
                  <a:pt x="461" y="1683"/>
                  <a:pt x="460" y="1680"/>
                </a:cubicBezTo>
                <a:cubicBezTo>
                  <a:pt x="460" y="1679"/>
                  <a:pt x="460" y="1678"/>
                  <a:pt x="459" y="1676"/>
                </a:cubicBezTo>
                <a:cubicBezTo>
                  <a:pt x="460" y="1676"/>
                  <a:pt x="461" y="1676"/>
                  <a:pt x="461" y="1676"/>
                </a:cubicBezTo>
                <a:cubicBezTo>
                  <a:pt x="461" y="1676"/>
                  <a:pt x="462" y="1680"/>
                  <a:pt x="463" y="1681"/>
                </a:cubicBezTo>
                <a:cubicBezTo>
                  <a:pt x="464" y="1682"/>
                  <a:pt x="466" y="1681"/>
                  <a:pt x="466" y="1680"/>
                </a:cubicBezTo>
                <a:cubicBezTo>
                  <a:pt x="467" y="1679"/>
                  <a:pt x="466" y="1675"/>
                  <a:pt x="466" y="1675"/>
                </a:cubicBezTo>
                <a:cubicBezTo>
                  <a:pt x="466" y="1675"/>
                  <a:pt x="466" y="1675"/>
                  <a:pt x="466" y="1675"/>
                </a:cubicBezTo>
                <a:cubicBezTo>
                  <a:pt x="466" y="1675"/>
                  <a:pt x="467" y="1675"/>
                  <a:pt x="467" y="1675"/>
                </a:cubicBezTo>
                <a:cubicBezTo>
                  <a:pt x="467" y="1675"/>
                  <a:pt x="468" y="1680"/>
                  <a:pt x="469" y="1681"/>
                </a:cubicBezTo>
                <a:cubicBezTo>
                  <a:pt x="471" y="1683"/>
                  <a:pt x="473" y="1682"/>
                  <a:pt x="474" y="1680"/>
                </a:cubicBezTo>
                <a:cubicBezTo>
                  <a:pt x="474" y="1679"/>
                  <a:pt x="473" y="1675"/>
                  <a:pt x="473" y="1674"/>
                </a:cubicBezTo>
                <a:cubicBezTo>
                  <a:pt x="473" y="1674"/>
                  <a:pt x="474" y="1674"/>
                  <a:pt x="474" y="1674"/>
                </a:cubicBezTo>
                <a:cubicBezTo>
                  <a:pt x="474" y="1675"/>
                  <a:pt x="476" y="1680"/>
                  <a:pt x="477" y="1680"/>
                </a:cubicBezTo>
                <a:cubicBezTo>
                  <a:pt x="478" y="1682"/>
                  <a:pt x="480" y="1680"/>
                  <a:pt x="481" y="1679"/>
                </a:cubicBezTo>
                <a:cubicBezTo>
                  <a:pt x="481" y="1679"/>
                  <a:pt x="481" y="1679"/>
                  <a:pt x="481" y="1679"/>
                </a:cubicBezTo>
                <a:cubicBezTo>
                  <a:pt x="481" y="1679"/>
                  <a:pt x="480" y="1674"/>
                  <a:pt x="480" y="1674"/>
                </a:cubicBezTo>
                <a:cubicBezTo>
                  <a:pt x="481" y="1674"/>
                  <a:pt x="482" y="1674"/>
                  <a:pt x="482" y="1674"/>
                </a:cubicBezTo>
                <a:cubicBezTo>
                  <a:pt x="482" y="1674"/>
                  <a:pt x="483" y="1679"/>
                  <a:pt x="485" y="1679"/>
                </a:cubicBezTo>
                <a:cubicBezTo>
                  <a:pt x="486" y="1680"/>
                  <a:pt x="487" y="1679"/>
                  <a:pt x="487" y="1679"/>
                </a:cubicBezTo>
                <a:cubicBezTo>
                  <a:pt x="488" y="1678"/>
                  <a:pt x="488" y="1674"/>
                  <a:pt x="488" y="1674"/>
                </a:cubicBezTo>
                <a:cubicBezTo>
                  <a:pt x="489" y="1674"/>
                  <a:pt x="490" y="1674"/>
                  <a:pt x="491" y="1674"/>
                </a:cubicBezTo>
                <a:cubicBezTo>
                  <a:pt x="491" y="1674"/>
                  <a:pt x="491" y="1679"/>
                  <a:pt x="493" y="1680"/>
                </a:cubicBezTo>
                <a:cubicBezTo>
                  <a:pt x="494" y="1681"/>
                  <a:pt x="495" y="1681"/>
                  <a:pt x="496" y="1680"/>
                </a:cubicBezTo>
                <a:cubicBezTo>
                  <a:pt x="496" y="1679"/>
                  <a:pt x="496" y="1675"/>
                  <a:pt x="496" y="1674"/>
                </a:cubicBezTo>
                <a:cubicBezTo>
                  <a:pt x="497" y="1674"/>
                  <a:pt x="498" y="1674"/>
                  <a:pt x="499" y="1674"/>
                </a:cubicBezTo>
                <a:cubicBezTo>
                  <a:pt x="498" y="1676"/>
                  <a:pt x="499" y="1679"/>
                  <a:pt x="500" y="1680"/>
                </a:cubicBezTo>
                <a:cubicBezTo>
                  <a:pt x="501" y="1682"/>
                  <a:pt x="504" y="1682"/>
                  <a:pt x="504" y="1679"/>
                </a:cubicBezTo>
                <a:cubicBezTo>
                  <a:pt x="504" y="1678"/>
                  <a:pt x="504" y="1675"/>
                  <a:pt x="504" y="1675"/>
                </a:cubicBezTo>
                <a:cubicBezTo>
                  <a:pt x="505" y="1675"/>
                  <a:pt x="506" y="1675"/>
                  <a:pt x="507" y="1675"/>
                </a:cubicBezTo>
                <a:cubicBezTo>
                  <a:pt x="506" y="1677"/>
                  <a:pt x="506" y="1680"/>
                  <a:pt x="507" y="1682"/>
                </a:cubicBezTo>
                <a:cubicBezTo>
                  <a:pt x="509" y="1684"/>
                  <a:pt x="512" y="1683"/>
                  <a:pt x="512" y="1681"/>
                </a:cubicBezTo>
                <a:cubicBezTo>
                  <a:pt x="513" y="1680"/>
                  <a:pt x="512" y="1676"/>
                  <a:pt x="512" y="1676"/>
                </a:cubicBezTo>
                <a:cubicBezTo>
                  <a:pt x="513" y="1676"/>
                  <a:pt x="514" y="1676"/>
                  <a:pt x="514" y="1677"/>
                </a:cubicBezTo>
                <a:cubicBezTo>
                  <a:pt x="514" y="1678"/>
                  <a:pt x="514" y="1681"/>
                  <a:pt x="514" y="1682"/>
                </a:cubicBezTo>
                <a:cubicBezTo>
                  <a:pt x="515" y="1686"/>
                  <a:pt x="520" y="1685"/>
                  <a:pt x="520" y="1682"/>
                </a:cubicBezTo>
                <a:cubicBezTo>
                  <a:pt x="520" y="1680"/>
                  <a:pt x="520" y="1679"/>
                  <a:pt x="519" y="1677"/>
                </a:cubicBezTo>
                <a:cubicBezTo>
                  <a:pt x="520" y="1678"/>
                  <a:pt x="521" y="1678"/>
                  <a:pt x="521" y="1678"/>
                </a:cubicBezTo>
                <a:cubicBezTo>
                  <a:pt x="521" y="1679"/>
                  <a:pt x="521" y="1683"/>
                  <a:pt x="522" y="1683"/>
                </a:cubicBezTo>
                <a:cubicBezTo>
                  <a:pt x="522" y="1685"/>
                  <a:pt x="524" y="1685"/>
                  <a:pt x="525" y="1685"/>
                </a:cubicBezTo>
                <a:cubicBezTo>
                  <a:pt x="527" y="1685"/>
                  <a:pt x="528" y="1680"/>
                  <a:pt x="528" y="1679"/>
                </a:cubicBezTo>
                <a:cubicBezTo>
                  <a:pt x="528" y="1679"/>
                  <a:pt x="529" y="1679"/>
                  <a:pt x="529" y="1679"/>
                </a:cubicBezTo>
                <a:cubicBezTo>
                  <a:pt x="529" y="1684"/>
                  <a:pt x="530" y="1690"/>
                  <a:pt x="530" y="1695"/>
                </a:cubicBezTo>
                <a:cubicBezTo>
                  <a:pt x="524" y="1691"/>
                  <a:pt x="515" y="1691"/>
                  <a:pt x="509" y="1691"/>
                </a:cubicBezTo>
                <a:cubicBezTo>
                  <a:pt x="495" y="1691"/>
                  <a:pt x="488" y="1692"/>
                  <a:pt x="466" y="1699"/>
                </a:cubicBezTo>
                <a:cubicBezTo>
                  <a:pt x="469" y="1704"/>
                  <a:pt x="478" y="1721"/>
                  <a:pt x="482" y="1727"/>
                </a:cubicBezTo>
                <a:cubicBezTo>
                  <a:pt x="486" y="1733"/>
                  <a:pt x="490" y="1741"/>
                  <a:pt x="496" y="1744"/>
                </a:cubicBezTo>
                <a:cubicBezTo>
                  <a:pt x="493" y="1745"/>
                  <a:pt x="491" y="1747"/>
                  <a:pt x="488" y="1749"/>
                </a:cubicBezTo>
                <a:cubicBezTo>
                  <a:pt x="487" y="1747"/>
                  <a:pt x="486" y="1747"/>
                  <a:pt x="485" y="1746"/>
                </a:cubicBezTo>
                <a:cubicBezTo>
                  <a:pt x="486" y="1745"/>
                  <a:pt x="487" y="1742"/>
                  <a:pt x="487" y="1741"/>
                </a:cubicBezTo>
                <a:cubicBezTo>
                  <a:pt x="487" y="1739"/>
                  <a:pt x="486" y="1738"/>
                  <a:pt x="485" y="1738"/>
                </a:cubicBezTo>
                <a:close/>
                <a:moveTo>
                  <a:pt x="445" y="1752"/>
                </a:moveTo>
                <a:cubicBezTo>
                  <a:pt x="439" y="1757"/>
                  <a:pt x="432" y="1763"/>
                  <a:pt x="426" y="1769"/>
                </a:cubicBezTo>
                <a:cubicBezTo>
                  <a:pt x="423" y="1772"/>
                  <a:pt x="442" y="1778"/>
                  <a:pt x="446" y="1783"/>
                </a:cubicBezTo>
                <a:cubicBezTo>
                  <a:pt x="449" y="1785"/>
                  <a:pt x="453" y="1787"/>
                  <a:pt x="456" y="1787"/>
                </a:cubicBezTo>
                <a:cubicBezTo>
                  <a:pt x="455" y="1789"/>
                  <a:pt x="455" y="1790"/>
                  <a:pt x="454" y="1791"/>
                </a:cubicBezTo>
                <a:cubicBezTo>
                  <a:pt x="445" y="1791"/>
                  <a:pt x="438" y="1787"/>
                  <a:pt x="430" y="1781"/>
                </a:cubicBezTo>
                <a:cubicBezTo>
                  <a:pt x="426" y="1778"/>
                  <a:pt x="423" y="1775"/>
                  <a:pt x="418" y="1773"/>
                </a:cubicBezTo>
                <a:cubicBezTo>
                  <a:pt x="423" y="1768"/>
                  <a:pt x="427" y="1762"/>
                  <a:pt x="431" y="1756"/>
                </a:cubicBezTo>
                <a:cubicBezTo>
                  <a:pt x="438" y="1748"/>
                  <a:pt x="447" y="1743"/>
                  <a:pt x="456" y="1741"/>
                </a:cubicBezTo>
                <a:cubicBezTo>
                  <a:pt x="457" y="1742"/>
                  <a:pt x="458" y="1743"/>
                  <a:pt x="459" y="1744"/>
                </a:cubicBezTo>
                <a:cubicBezTo>
                  <a:pt x="454" y="1745"/>
                  <a:pt x="450" y="1748"/>
                  <a:pt x="445" y="1752"/>
                </a:cubicBezTo>
                <a:close/>
                <a:moveTo>
                  <a:pt x="463" y="1747"/>
                </a:moveTo>
                <a:cubicBezTo>
                  <a:pt x="465" y="1748"/>
                  <a:pt x="467" y="1750"/>
                  <a:pt x="469" y="1751"/>
                </a:cubicBezTo>
                <a:cubicBezTo>
                  <a:pt x="452" y="1753"/>
                  <a:pt x="452" y="1753"/>
                  <a:pt x="452" y="1753"/>
                </a:cubicBezTo>
                <a:cubicBezTo>
                  <a:pt x="455" y="1750"/>
                  <a:pt x="459" y="1749"/>
                  <a:pt x="463" y="1747"/>
                </a:cubicBezTo>
                <a:close/>
                <a:moveTo>
                  <a:pt x="445" y="1776"/>
                </a:moveTo>
                <a:cubicBezTo>
                  <a:pt x="462" y="1774"/>
                  <a:pt x="462" y="1774"/>
                  <a:pt x="462" y="1774"/>
                </a:cubicBezTo>
                <a:cubicBezTo>
                  <a:pt x="461" y="1777"/>
                  <a:pt x="459" y="1780"/>
                  <a:pt x="458" y="1782"/>
                </a:cubicBezTo>
                <a:cubicBezTo>
                  <a:pt x="453" y="1782"/>
                  <a:pt x="450" y="1779"/>
                  <a:pt x="445" y="1776"/>
                </a:cubicBezTo>
                <a:close/>
                <a:moveTo>
                  <a:pt x="442" y="1774"/>
                </a:moveTo>
                <a:cubicBezTo>
                  <a:pt x="442" y="1774"/>
                  <a:pt x="442" y="1774"/>
                  <a:pt x="442" y="1774"/>
                </a:cubicBezTo>
                <a:cubicBezTo>
                  <a:pt x="441" y="1773"/>
                  <a:pt x="439" y="1771"/>
                  <a:pt x="437" y="1770"/>
                </a:cubicBezTo>
                <a:cubicBezTo>
                  <a:pt x="468" y="1767"/>
                  <a:pt x="468" y="1767"/>
                  <a:pt x="468" y="1767"/>
                </a:cubicBezTo>
                <a:cubicBezTo>
                  <a:pt x="467" y="1767"/>
                  <a:pt x="467" y="1768"/>
                  <a:pt x="467" y="1768"/>
                </a:cubicBezTo>
                <a:cubicBezTo>
                  <a:pt x="466" y="1769"/>
                  <a:pt x="465" y="1770"/>
                  <a:pt x="464" y="1771"/>
                </a:cubicBezTo>
                <a:lnTo>
                  <a:pt x="442" y="1774"/>
                </a:lnTo>
                <a:close/>
                <a:moveTo>
                  <a:pt x="435" y="1768"/>
                </a:moveTo>
                <a:cubicBezTo>
                  <a:pt x="437" y="1766"/>
                  <a:pt x="439" y="1765"/>
                  <a:pt x="440" y="1763"/>
                </a:cubicBezTo>
                <a:cubicBezTo>
                  <a:pt x="475" y="1759"/>
                  <a:pt x="475" y="1759"/>
                  <a:pt x="475" y="1759"/>
                </a:cubicBezTo>
                <a:cubicBezTo>
                  <a:pt x="473" y="1761"/>
                  <a:pt x="472" y="1762"/>
                  <a:pt x="471" y="1764"/>
                </a:cubicBezTo>
                <a:lnTo>
                  <a:pt x="435" y="1768"/>
                </a:lnTo>
                <a:close/>
                <a:moveTo>
                  <a:pt x="444" y="1760"/>
                </a:moveTo>
                <a:cubicBezTo>
                  <a:pt x="444" y="1760"/>
                  <a:pt x="444" y="1759"/>
                  <a:pt x="444" y="1759"/>
                </a:cubicBezTo>
                <a:cubicBezTo>
                  <a:pt x="446" y="1758"/>
                  <a:pt x="447" y="1757"/>
                  <a:pt x="448" y="1756"/>
                </a:cubicBezTo>
                <a:cubicBezTo>
                  <a:pt x="473" y="1753"/>
                  <a:pt x="473" y="1753"/>
                  <a:pt x="473" y="1753"/>
                </a:cubicBezTo>
                <a:cubicBezTo>
                  <a:pt x="475" y="1754"/>
                  <a:pt x="477" y="1755"/>
                  <a:pt x="479" y="1756"/>
                </a:cubicBezTo>
                <a:cubicBezTo>
                  <a:pt x="479" y="1756"/>
                  <a:pt x="478" y="1756"/>
                  <a:pt x="478" y="1756"/>
                </a:cubicBezTo>
                <a:lnTo>
                  <a:pt x="444" y="1760"/>
                </a:lnTo>
                <a:close/>
                <a:moveTo>
                  <a:pt x="431" y="1605"/>
                </a:moveTo>
                <a:cubicBezTo>
                  <a:pt x="431" y="1606"/>
                  <a:pt x="431" y="1607"/>
                  <a:pt x="431" y="1608"/>
                </a:cubicBezTo>
                <a:cubicBezTo>
                  <a:pt x="415" y="1597"/>
                  <a:pt x="415" y="1597"/>
                  <a:pt x="415" y="1597"/>
                </a:cubicBezTo>
                <a:cubicBezTo>
                  <a:pt x="415" y="1597"/>
                  <a:pt x="415" y="1597"/>
                  <a:pt x="415" y="1596"/>
                </a:cubicBezTo>
                <a:cubicBezTo>
                  <a:pt x="416" y="1596"/>
                  <a:pt x="417" y="1596"/>
                  <a:pt x="418" y="1596"/>
                </a:cubicBezTo>
                <a:lnTo>
                  <a:pt x="431" y="1605"/>
                </a:lnTo>
                <a:close/>
                <a:moveTo>
                  <a:pt x="422" y="1596"/>
                </a:moveTo>
                <a:cubicBezTo>
                  <a:pt x="425" y="1596"/>
                  <a:pt x="428" y="1596"/>
                  <a:pt x="432" y="1598"/>
                </a:cubicBezTo>
                <a:cubicBezTo>
                  <a:pt x="431" y="1600"/>
                  <a:pt x="431" y="1601"/>
                  <a:pt x="431" y="1602"/>
                </a:cubicBezTo>
                <a:lnTo>
                  <a:pt x="422" y="1596"/>
                </a:lnTo>
                <a:close/>
                <a:moveTo>
                  <a:pt x="431" y="1612"/>
                </a:moveTo>
                <a:cubicBezTo>
                  <a:pt x="431" y="1613"/>
                  <a:pt x="432" y="1615"/>
                  <a:pt x="432" y="1616"/>
                </a:cubicBezTo>
                <a:cubicBezTo>
                  <a:pt x="428" y="1613"/>
                  <a:pt x="421" y="1608"/>
                  <a:pt x="417" y="1602"/>
                </a:cubicBezTo>
                <a:lnTo>
                  <a:pt x="431" y="1612"/>
                </a:lnTo>
                <a:close/>
                <a:moveTo>
                  <a:pt x="432" y="1596"/>
                </a:moveTo>
                <a:cubicBezTo>
                  <a:pt x="428" y="1592"/>
                  <a:pt x="412" y="1593"/>
                  <a:pt x="412" y="1594"/>
                </a:cubicBezTo>
                <a:cubicBezTo>
                  <a:pt x="413" y="1608"/>
                  <a:pt x="426" y="1617"/>
                  <a:pt x="432" y="1619"/>
                </a:cubicBezTo>
                <a:cubicBezTo>
                  <a:pt x="432" y="1620"/>
                  <a:pt x="432" y="1620"/>
                  <a:pt x="433" y="1621"/>
                </a:cubicBezTo>
                <a:cubicBezTo>
                  <a:pt x="431" y="1621"/>
                  <a:pt x="430" y="1621"/>
                  <a:pt x="429" y="1621"/>
                </a:cubicBezTo>
                <a:cubicBezTo>
                  <a:pt x="418" y="1615"/>
                  <a:pt x="409" y="1608"/>
                  <a:pt x="406" y="1596"/>
                </a:cubicBezTo>
                <a:cubicBezTo>
                  <a:pt x="405" y="1592"/>
                  <a:pt x="405" y="1592"/>
                  <a:pt x="408" y="1591"/>
                </a:cubicBezTo>
                <a:cubicBezTo>
                  <a:pt x="410" y="1590"/>
                  <a:pt x="423" y="1587"/>
                  <a:pt x="432" y="1592"/>
                </a:cubicBezTo>
                <a:cubicBezTo>
                  <a:pt x="432" y="1593"/>
                  <a:pt x="432" y="1595"/>
                  <a:pt x="432" y="1596"/>
                </a:cubicBezTo>
                <a:close/>
                <a:moveTo>
                  <a:pt x="402" y="1591"/>
                </a:moveTo>
                <a:cubicBezTo>
                  <a:pt x="403" y="1602"/>
                  <a:pt x="411" y="1616"/>
                  <a:pt x="422" y="1621"/>
                </a:cubicBezTo>
                <a:cubicBezTo>
                  <a:pt x="417" y="1621"/>
                  <a:pt x="413" y="1622"/>
                  <a:pt x="408" y="1624"/>
                </a:cubicBezTo>
                <a:cubicBezTo>
                  <a:pt x="407" y="1622"/>
                  <a:pt x="406" y="1621"/>
                  <a:pt x="405" y="1620"/>
                </a:cubicBezTo>
                <a:cubicBezTo>
                  <a:pt x="406" y="1619"/>
                  <a:pt x="407" y="1618"/>
                  <a:pt x="407" y="1617"/>
                </a:cubicBezTo>
                <a:cubicBezTo>
                  <a:pt x="407" y="1616"/>
                  <a:pt x="406" y="1615"/>
                  <a:pt x="405" y="1615"/>
                </a:cubicBezTo>
                <a:cubicBezTo>
                  <a:pt x="404" y="1615"/>
                  <a:pt x="402" y="1615"/>
                  <a:pt x="401" y="1617"/>
                </a:cubicBezTo>
                <a:cubicBezTo>
                  <a:pt x="400" y="1616"/>
                  <a:pt x="399" y="1615"/>
                  <a:pt x="399" y="1614"/>
                </a:cubicBezTo>
                <a:cubicBezTo>
                  <a:pt x="400" y="1614"/>
                  <a:pt x="402" y="1613"/>
                  <a:pt x="402" y="1611"/>
                </a:cubicBezTo>
                <a:cubicBezTo>
                  <a:pt x="403" y="1610"/>
                  <a:pt x="402" y="1609"/>
                  <a:pt x="401" y="1609"/>
                </a:cubicBezTo>
                <a:cubicBezTo>
                  <a:pt x="400" y="1608"/>
                  <a:pt x="398" y="1609"/>
                  <a:pt x="396" y="1610"/>
                </a:cubicBezTo>
                <a:cubicBezTo>
                  <a:pt x="396" y="1610"/>
                  <a:pt x="396" y="1610"/>
                  <a:pt x="396" y="1611"/>
                </a:cubicBezTo>
                <a:cubicBezTo>
                  <a:pt x="395" y="1610"/>
                  <a:pt x="395" y="1609"/>
                  <a:pt x="394" y="1608"/>
                </a:cubicBezTo>
                <a:cubicBezTo>
                  <a:pt x="394" y="1608"/>
                  <a:pt x="395" y="1608"/>
                  <a:pt x="395" y="1608"/>
                </a:cubicBezTo>
                <a:cubicBezTo>
                  <a:pt x="396" y="1607"/>
                  <a:pt x="398" y="1606"/>
                  <a:pt x="399" y="1605"/>
                </a:cubicBezTo>
                <a:cubicBezTo>
                  <a:pt x="400" y="1605"/>
                  <a:pt x="399" y="1602"/>
                  <a:pt x="398" y="1602"/>
                </a:cubicBezTo>
                <a:cubicBezTo>
                  <a:pt x="396" y="1602"/>
                  <a:pt x="393" y="1602"/>
                  <a:pt x="391" y="1604"/>
                </a:cubicBezTo>
                <a:cubicBezTo>
                  <a:pt x="391" y="1603"/>
                  <a:pt x="391" y="1603"/>
                  <a:pt x="391" y="1602"/>
                </a:cubicBezTo>
                <a:cubicBezTo>
                  <a:pt x="391" y="1602"/>
                  <a:pt x="390" y="1601"/>
                  <a:pt x="390" y="1601"/>
                </a:cubicBezTo>
                <a:cubicBezTo>
                  <a:pt x="392" y="1601"/>
                  <a:pt x="393" y="1600"/>
                  <a:pt x="394" y="1599"/>
                </a:cubicBezTo>
                <a:cubicBezTo>
                  <a:pt x="395" y="1599"/>
                  <a:pt x="396" y="1597"/>
                  <a:pt x="396" y="1596"/>
                </a:cubicBezTo>
                <a:cubicBezTo>
                  <a:pt x="396" y="1595"/>
                  <a:pt x="395" y="1595"/>
                  <a:pt x="395" y="1594"/>
                </a:cubicBezTo>
                <a:cubicBezTo>
                  <a:pt x="393" y="1594"/>
                  <a:pt x="390" y="1595"/>
                  <a:pt x="389" y="1596"/>
                </a:cubicBezTo>
                <a:cubicBezTo>
                  <a:pt x="389" y="1596"/>
                  <a:pt x="388" y="1595"/>
                  <a:pt x="388" y="1595"/>
                </a:cubicBezTo>
                <a:cubicBezTo>
                  <a:pt x="388" y="1595"/>
                  <a:pt x="389" y="1595"/>
                  <a:pt x="389" y="1595"/>
                </a:cubicBezTo>
                <a:cubicBezTo>
                  <a:pt x="390" y="1595"/>
                  <a:pt x="392" y="1594"/>
                  <a:pt x="393" y="1593"/>
                </a:cubicBezTo>
                <a:cubicBezTo>
                  <a:pt x="394" y="1592"/>
                  <a:pt x="395" y="1591"/>
                  <a:pt x="395" y="1590"/>
                </a:cubicBezTo>
                <a:cubicBezTo>
                  <a:pt x="395" y="1590"/>
                  <a:pt x="395" y="1589"/>
                  <a:pt x="395" y="1589"/>
                </a:cubicBezTo>
                <a:cubicBezTo>
                  <a:pt x="393" y="1588"/>
                  <a:pt x="392" y="1588"/>
                  <a:pt x="391" y="1588"/>
                </a:cubicBezTo>
                <a:cubicBezTo>
                  <a:pt x="389" y="1588"/>
                  <a:pt x="388" y="1588"/>
                  <a:pt x="387" y="1589"/>
                </a:cubicBezTo>
                <a:cubicBezTo>
                  <a:pt x="387" y="1588"/>
                  <a:pt x="387" y="1587"/>
                  <a:pt x="387" y="1586"/>
                </a:cubicBezTo>
                <a:cubicBezTo>
                  <a:pt x="388" y="1587"/>
                  <a:pt x="389" y="1586"/>
                  <a:pt x="389" y="1586"/>
                </a:cubicBezTo>
                <a:cubicBezTo>
                  <a:pt x="391" y="1586"/>
                  <a:pt x="392" y="1585"/>
                  <a:pt x="393" y="1584"/>
                </a:cubicBezTo>
                <a:cubicBezTo>
                  <a:pt x="394" y="1584"/>
                  <a:pt x="394" y="1582"/>
                  <a:pt x="393" y="1582"/>
                </a:cubicBezTo>
                <a:cubicBezTo>
                  <a:pt x="391" y="1581"/>
                  <a:pt x="388" y="1581"/>
                  <a:pt x="387" y="1582"/>
                </a:cubicBezTo>
                <a:cubicBezTo>
                  <a:pt x="386" y="1579"/>
                  <a:pt x="387" y="1577"/>
                  <a:pt x="387" y="1574"/>
                </a:cubicBezTo>
                <a:cubicBezTo>
                  <a:pt x="388" y="1575"/>
                  <a:pt x="388" y="1575"/>
                  <a:pt x="388" y="1576"/>
                </a:cubicBezTo>
                <a:cubicBezTo>
                  <a:pt x="389" y="1577"/>
                  <a:pt x="390" y="1578"/>
                  <a:pt x="391" y="1578"/>
                </a:cubicBezTo>
                <a:cubicBezTo>
                  <a:pt x="393" y="1579"/>
                  <a:pt x="395" y="1577"/>
                  <a:pt x="394" y="1575"/>
                </a:cubicBezTo>
                <a:cubicBezTo>
                  <a:pt x="394" y="1574"/>
                  <a:pt x="392" y="1573"/>
                  <a:pt x="391" y="1573"/>
                </a:cubicBezTo>
                <a:cubicBezTo>
                  <a:pt x="391" y="1573"/>
                  <a:pt x="391" y="1573"/>
                  <a:pt x="391" y="1572"/>
                </a:cubicBezTo>
                <a:cubicBezTo>
                  <a:pt x="393" y="1572"/>
                  <a:pt x="395" y="1572"/>
                  <a:pt x="397" y="1572"/>
                </a:cubicBezTo>
                <a:cubicBezTo>
                  <a:pt x="397" y="1572"/>
                  <a:pt x="397" y="1572"/>
                  <a:pt x="397" y="1572"/>
                </a:cubicBezTo>
                <a:cubicBezTo>
                  <a:pt x="397" y="1573"/>
                  <a:pt x="396" y="1574"/>
                  <a:pt x="397" y="1575"/>
                </a:cubicBezTo>
                <a:cubicBezTo>
                  <a:pt x="397" y="1577"/>
                  <a:pt x="399" y="1578"/>
                  <a:pt x="400" y="1577"/>
                </a:cubicBezTo>
                <a:cubicBezTo>
                  <a:pt x="402" y="1576"/>
                  <a:pt x="403" y="1574"/>
                  <a:pt x="402" y="1572"/>
                </a:cubicBezTo>
                <a:cubicBezTo>
                  <a:pt x="403" y="1572"/>
                  <a:pt x="404" y="1572"/>
                  <a:pt x="405" y="1572"/>
                </a:cubicBezTo>
                <a:cubicBezTo>
                  <a:pt x="405" y="1572"/>
                  <a:pt x="405" y="1573"/>
                  <a:pt x="405" y="1574"/>
                </a:cubicBezTo>
                <a:cubicBezTo>
                  <a:pt x="404" y="1575"/>
                  <a:pt x="405" y="1577"/>
                  <a:pt x="407" y="1577"/>
                </a:cubicBezTo>
                <a:cubicBezTo>
                  <a:pt x="408" y="1578"/>
                  <a:pt x="410" y="1577"/>
                  <a:pt x="410" y="1575"/>
                </a:cubicBezTo>
                <a:cubicBezTo>
                  <a:pt x="410" y="1574"/>
                  <a:pt x="410" y="1573"/>
                  <a:pt x="411" y="1572"/>
                </a:cubicBezTo>
                <a:cubicBezTo>
                  <a:pt x="411" y="1572"/>
                  <a:pt x="411" y="1572"/>
                  <a:pt x="412" y="1572"/>
                </a:cubicBezTo>
                <a:cubicBezTo>
                  <a:pt x="412" y="1572"/>
                  <a:pt x="413" y="1572"/>
                  <a:pt x="414" y="1572"/>
                </a:cubicBezTo>
                <a:cubicBezTo>
                  <a:pt x="414" y="1573"/>
                  <a:pt x="413" y="1573"/>
                  <a:pt x="413" y="1574"/>
                </a:cubicBezTo>
                <a:cubicBezTo>
                  <a:pt x="413" y="1575"/>
                  <a:pt x="413" y="1577"/>
                  <a:pt x="414" y="1577"/>
                </a:cubicBezTo>
                <a:cubicBezTo>
                  <a:pt x="415" y="1578"/>
                  <a:pt x="416" y="1578"/>
                  <a:pt x="417" y="1577"/>
                </a:cubicBezTo>
                <a:cubicBezTo>
                  <a:pt x="417" y="1577"/>
                  <a:pt x="418" y="1576"/>
                  <a:pt x="418" y="1576"/>
                </a:cubicBezTo>
                <a:cubicBezTo>
                  <a:pt x="419" y="1575"/>
                  <a:pt x="419" y="1574"/>
                  <a:pt x="419" y="1573"/>
                </a:cubicBezTo>
                <a:cubicBezTo>
                  <a:pt x="420" y="1573"/>
                  <a:pt x="420" y="1574"/>
                  <a:pt x="421" y="1574"/>
                </a:cubicBezTo>
                <a:cubicBezTo>
                  <a:pt x="421" y="1574"/>
                  <a:pt x="420" y="1575"/>
                  <a:pt x="420" y="1575"/>
                </a:cubicBezTo>
                <a:cubicBezTo>
                  <a:pt x="419" y="1576"/>
                  <a:pt x="420" y="1578"/>
                  <a:pt x="421" y="1578"/>
                </a:cubicBezTo>
                <a:cubicBezTo>
                  <a:pt x="422" y="1579"/>
                  <a:pt x="424" y="1578"/>
                  <a:pt x="424" y="1577"/>
                </a:cubicBezTo>
                <a:cubicBezTo>
                  <a:pt x="425" y="1576"/>
                  <a:pt x="425" y="1576"/>
                  <a:pt x="425" y="1575"/>
                </a:cubicBezTo>
                <a:cubicBezTo>
                  <a:pt x="426" y="1575"/>
                  <a:pt x="426" y="1575"/>
                  <a:pt x="427" y="1576"/>
                </a:cubicBezTo>
                <a:cubicBezTo>
                  <a:pt x="427" y="1576"/>
                  <a:pt x="427" y="1577"/>
                  <a:pt x="426" y="1577"/>
                </a:cubicBezTo>
                <a:cubicBezTo>
                  <a:pt x="425" y="1581"/>
                  <a:pt x="431" y="1583"/>
                  <a:pt x="432" y="1580"/>
                </a:cubicBezTo>
                <a:cubicBezTo>
                  <a:pt x="433" y="1579"/>
                  <a:pt x="433" y="1578"/>
                  <a:pt x="433" y="1578"/>
                </a:cubicBezTo>
                <a:cubicBezTo>
                  <a:pt x="434" y="1578"/>
                  <a:pt x="434" y="1578"/>
                  <a:pt x="435" y="1578"/>
                </a:cubicBezTo>
                <a:cubicBezTo>
                  <a:pt x="434" y="1581"/>
                  <a:pt x="433" y="1585"/>
                  <a:pt x="433" y="1589"/>
                </a:cubicBezTo>
                <a:cubicBezTo>
                  <a:pt x="424" y="1583"/>
                  <a:pt x="404" y="1587"/>
                  <a:pt x="402" y="1591"/>
                </a:cubicBezTo>
                <a:close/>
                <a:moveTo>
                  <a:pt x="348" y="1497"/>
                </a:moveTo>
                <a:cubicBezTo>
                  <a:pt x="350" y="1498"/>
                  <a:pt x="358" y="1498"/>
                  <a:pt x="363" y="1498"/>
                </a:cubicBezTo>
                <a:cubicBezTo>
                  <a:pt x="364" y="1499"/>
                  <a:pt x="364" y="1500"/>
                  <a:pt x="365" y="1501"/>
                </a:cubicBezTo>
                <a:cubicBezTo>
                  <a:pt x="360" y="1500"/>
                  <a:pt x="351" y="1499"/>
                  <a:pt x="348" y="1499"/>
                </a:cubicBezTo>
                <a:cubicBezTo>
                  <a:pt x="348" y="1499"/>
                  <a:pt x="350" y="1498"/>
                  <a:pt x="348" y="1497"/>
                </a:cubicBezTo>
                <a:close/>
                <a:moveTo>
                  <a:pt x="419" y="1457"/>
                </a:moveTo>
                <a:cubicBezTo>
                  <a:pt x="419" y="1459"/>
                  <a:pt x="420" y="1461"/>
                  <a:pt x="420" y="1462"/>
                </a:cubicBezTo>
                <a:cubicBezTo>
                  <a:pt x="419" y="1462"/>
                  <a:pt x="418" y="1463"/>
                  <a:pt x="417" y="1463"/>
                </a:cubicBezTo>
                <a:cubicBezTo>
                  <a:pt x="417" y="1463"/>
                  <a:pt x="416" y="1462"/>
                  <a:pt x="416" y="1462"/>
                </a:cubicBezTo>
                <a:cubicBezTo>
                  <a:pt x="417" y="1460"/>
                  <a:pt x="417" y="1459"/>
                  <a:pt x="418" y="1458"/>
                </a:cubicBezTo>
                <a:cubicBezTo>
                  <a:pt x="418" y="1457"/>
                  <a:pt x="419" y="1457"/>
                  <a:pt x="419" y="1457"/>
                </a:cubicBezTo>
                <a:close/>
                <a:moveTo>
                  <a:pt x="418" y="1456"/>
                </a:moveTo>
                <a:cubicBezTo>
                  <a:pt x="419" y="1456"/>
                  <a:pt x="419" y="1456"/>
                  <a:pt x="419" y="1455"/>
                </a:cubicBezTo>
                <a:cubicBezTo>
                  <a:pt x="419" y="1456"/>
                  <a:pt x="419" y="1456"/>
                  <a:pt x="419" y="1456"/>
                </a:cubicBezTo>
                <a:cubicBezTo>
                  <a:pt x="419" y="1456"/>
                  <a:pt x="419" y="1456"/>
                  <a:pt x="418" y="1456"/>
                </a:cubicBezTo>
                <a:close/>
                <a:moveTo>
                  <a:pt x="464" y="1492"/>
                </a:moveTo>
                <a:cubicBezTo>
                  <a:pt x="464" y="1490"/>
                  <a:pt x="464" y="1489"/>
                  <a:pt x="463" y="1487"/>
                </a:cubicBezTo>
                <a:cubicBezTo>
                  <a:pt x="464" y="1487"/>
                  <a:pt x="465" y="1486"/>
                  <a:pt x="466" y="1486"/>
                </a:cubicBezTo>
                <a:cubicBezTo>
                  <a:pt x="466" y="1488"/>
                  <a:pt x="465" y="1490"/>
                  <a:pt x="465" y="1492"/>
                </a:cubicBezTo>
                <a:cubicBezTo>
                  <a:pt x="465" y="1492"/>
                  <a:pt x="464" y="1492"/>
                  <a:pt x="464" y="1492"/>
                </a:cubicBezTo>
                <a:close/>
                <a:moveTo>
                  <a:pt x="465" y="1493"/>
                </a:moveTo>
                <a:cubicBezTo>
                  <a:pt x="465" y="1493"/>
                  <a:pt x="465" y="1493"/>
                  <a:pt x="465" y="1493"/>
                </a:cubicBezTo>
                <a:cubicBezTo>
                  <a:pt x="465" y="1493"/>
                  <a:pt x="465" y="1493"/>
                  <a:pt x="465" y="1493"/>
                </a:cubicBezTo>
                <a:cubicBezTo>
                  <a:pt x="465" y="1493"/>
                  <a:pt x="465" y="1493"/>
                  <a:pt x="465" y="1493"/>
                </a:cubicBezTo>
                <a:close/>
                <a:moveTo>
                  <a:pt x="456" y="1511"/>
                </a:moveTo>
                <a:cubicBezTo>
                  <a:pt x="457" y="1512"/>
                  <a:pt x="459" y="1512"/>
                  <a:pt x="460" y="1513"/>
                </a:cubicBezTo>
                <a:cubicBezTo>
                  <a:pt x="460" y="1514"/>
                  <a:pt x="460" y="1515"/>
                  <a:pt x="460" y="1517"/>
                </a:cubicBezTo>
                <a:cubicBezTo>
                  <a:pt x="460" y="1517"/>
                  <a:pt x="459" y="1518"/>
                  <a:pt x="459" y="1519"/>
                </a:cubicBezTo>
                <a:cubicBezTo>
                  <a:pt x="458" y="1518"/>
                  <a:pt x="457" y="1517"/>
                  <a:pt x="456" y="1516"/>
                </a:cubicBezTo>
                <a:cubicBezTo>
                  <a:pt x="456" y="1515"/>
                  <a:pt x="456" y="1512"/>
                  <a:pt x="456" y="1511"/>
                </a:cubicBezTo>
                <a:close/>
                <a:moveTo>
                  <a:pt x="403" y="1493"/>
                </a:moveTo>
                <a:cubicBezTo>
                  <a:pt x="400" y="1511"/>
                  <a:pt x="407" y="1543"/>
                  <a:pt x="421" y="1562"/>
                </a:cubicBezTo>
                <a:cubicBezTo>
                  <a:pt x="420" y="1562"/>
                  <a:pt x="419" y="1562"/>
                  <a:pt x="418" y="1562"/>
                </a:cubicBezTo>
                <a:cubicBezTo>
                  <a:pt x="414" y="1561"/>
                  <a:pt x="411" y="1561"/>
                  <a:pt x="407" y="1561"/>
                </a:cubicBezTo>
                <a:cubicBezTo>
                  <a:pt x="399" y="1547"/>
                  <a:pt x="395" y="1533"/>
                  <a:pt x="393" y="1517"/>
                </a:cubicBezTo>
                <a:cubicBezTo>
                  <a:pt x="392" y="1507"/>
                  <a:pt x="392" y="1496"/>
                  <a:pt x="391" y="1486"/>
                </a:cubicBezTo>
                <a:cubicBezTo>
                  <a:pt x="403" y="1488"/>
                  <a:pt x="416" y="1486"/>
                  <a:pt x="428" y="1489"/>
                </a:cubicBezTo>
                <a:cubicBezTo>
                  <a:pt x="440" y="1492"/>
                  <a:pt x="451" y="1498"/>
                  <a:pt x="462" y="1505"/>
                </a:cubicBezTo>
                <a:cubicBezTo>
                  <a:pt x="462" y="1507"/>
                  <a:pt x="461" y="1508"/>
                  <a:pt x="461" y="1510"/>
                </a:cubicBezTo>
                <a:cubicBezTo>
                  <a:pt x="444" y="1499"/>
                  <a:pt x="413" y="1492"/>
                  <a:pt x="403" y="1493"/>
                </a:cubicBezTo>
                <a:close/>
                <a:moveTo>
                  <a:pt x="453" y="1510"/>
                </a:moveTo>
                <a:cubicBezTo>
                  <a:pt x="453" y="1510"/>
                  <a:pt x="453" y="1513"/>
                  <a:pt x="453" y="1514"/>
                </a:cubicBezTo>
                <a:cubicBezTo>
                  <a:pt x="452" y="1513"/>
                  <a:pt x="450" y="1512"/>
                  <a:pt x="448" y="1511"/>
                </a:cubicBezTo>
                <a:cubicBezTo>
                  <a:pt x="448" y="1510"/>
                  <a:pt x="448" y="1508"/>
                  <a:pt x="448" y="1507"/>
                </a:cubicBezTo>
                <a:cubicBezTo>
                  <a:pt x="450" y="1508"/>
                  <a:pt x="452" y="1509"/>
                  <a:pt x="453" y="1510"/>
                </a:cubicBezTo>
                <a:close/>
                <a:moveTo>
                  <a:pt x="445" y="1510"/>
                </a:moveTo>
                <a:cubicBezTo>
                  <a:pt x="445" y="1510"/>
                  <a:pt x="444" y="1509"/>
                  <a:pt x="444" y="1509"/>
                </a:cubicBezTo>
                <a:cubicBezTo>
                  <a:pt x="443" y="1508"/>
                  <a:pt x="443" y="1505"/>
                  <a:pt x="443" y="1504"/>
                </a:cubicBezTo>
                <a:cubicBezTo>
                  <a:pt x="444" y="1505"/>
                  <a:pt x="445" y="1505"/>
                  <a:pt x="446" y="1506"/>
                </a:cubicBezTo>
                <a:cubicBezTo>
                  <a:pt x="445" y="1507"/>
                  <a:pt x="445" y="1509"/>
                  <a:pt x="445" y="1510"/>
                </a:cubicBezTo>
                <a:close/>
                <a:moveTo>
                  <a:pt x="440" y="1508"/>
                </a:moveTo>
                <a:cubicBezTo>
                  <a:pt x="439" y="1508"/>
                  <a:pt x="438" y="1507"/>
                  <a:pt x="437" y="1507"/>
                </a:cubicBezTo>
                <a:cubicBezTo>
                  <a:pt x="437" y="1506"/>
                  <a:pt x="436" y="1503"/>
                  <a:pt x="436" y="1502"/>
                </a:cubicBezTo>
                <a:cubicBezTo>
                  <a:pt x="437" y="1502"/>
                  <a:pt x="439" y="1503"/>
                  <a:pt x="440" y="1503"/>
                </a:cubicBezTo>
                <a:cubicBezTo>
                  <a:pt x="440" y="1504"/>
                  <a:pt x="440" y="1508"/>
                  <a:pt x="440" y="1508"/>
                </a:cubicBezTo>
                <a:close/>
                <a:moveTo>
                  <a:pt x="434" y="1506"/>
                </a:moveTo>
                <a:cubicBezTo>
                  <a:pt x="433" y="1506"/>
                  <a:pt x="432" y="1505"/>
                  <a:pt x="431" y="1505"/>
                </a:cubicBezTo>
                <a:cubicBezTo>
                  <a:pt x="431" y="1504"/>
                  <a:pt x="430" y="1501"/>
                  <a:pt x="430" y="1500"/>
                </a:cubicBezTo>
                <a:cubicBezTo>
                  <a:pt x="431" y="1500"/>
                  <a:pt x="432" y="1500"/>
                  <a:pt x="433" y="1501"/>
                </a:cubicBezTo>
                <a:cubicBezTo>
                  <a:pt x="433" y="1501"/>
                  <a:pt x="433" y="1501"/>
                  <a:pt x="433" y="1501"/>
                </a:cubicBezTo>
                <a:cubicBezTo>
                  <a:pt x="433" y="1502"/>
                  <a:pt x="434" y="1505"/>
                  <a:pt x="434" y="1506"/>
                </a:cubicBezTo>
                <a:close/>
                <a:moveTo>
                  <a:pt x="428" y="1505"/>
                </a:moveTo>
                <a:cubicBezTo>
                  <a:pt x="427" y="1504"/>
                  <a:pt x="426" y="1504"/>
                  <a:pt x="425" y="1504"/>
                </a:cubicBezTo>
                <a:cubicBezTo>
                  <a:pt x="425" y="1502"/>
                  <a:pt x="425" y="1500"/>
                  <a:pt x="424" y="1498"/>
                </a:cubicBezTo>
                <a:cubicBezTo>
                  <a:pt x="426" y="1499"/>
                  <a:pt x="427" y="1499"/>
                  <a:pt x="428" y="1499"/>
                </a:cubicBezTo>
                <a:cubicBezTo>
                  <a:pt x="428" y="1501"/>
                  <a:pt x="428" y="1503"/>
                  <a:pt x="428" y="1505"/>
                </a:cubicBezTo>
                <a:close/>
                <a:moveTo>
                  <a:pt x="422" y="1504"/>
                </a:moveTo>
                <a:cubicBezTo>
                  <a:pt x="420" y="1504"/>
                  <a:pt x="419" y="1503"/>
                  <a:pt x="418" y="1503"/>
                </a:cubicBezTo>
                <a:cubicBezTo>
                  <a:pt x="417" y="1502"/>
                  <a:pt x="416" y="1498"/>
                  <a:pt x="416" y="1497"/>
                </a:cubicBezTo>
                <a:cubicBezTo>
                  <a:pt x="418" y="1497"/>
                  <a:pt x="420" y="1498"/>
                  <a:pt x="421" y="1498"/>
                </a:cubicBezTo>
                <a:cubicBezTo>
                  <a:pt x="421" y="1500"/>
                  <a:pt x="421" y="1502"/>
                  <a:pt x="422" y="1504"/>
                </a:cubicBezTo>
                <a:close/>
                <a:moveTo>
                  <a:pt x="425" y="1562"/>
                </a:moveTo>
                <a:cubicBezTo>
                  <a:pt x="424" y="1560"/>
                  <a:pt x="423" y="1559"/>
                  <a:pt x="422" y="1557"/>
                </a:cubicBezTo>
                <a:cubicBezTo>
                  <a:pt x="422" y="1557"/>
                  <a:pt x="425" y="1557"/>
                  <a:pt x="425" y="1557"/>
                </a:cubicBezTo>
                <a:cubicBezTo>
                  <a:pt x="426" y="1558"/>
                  <a:pt x="427" y="1559"/>
                  <a:pt x="428" y="1560"/>
                </a:cubicBezTo>
                <a:cubicBezTo>
                  <a:pt x="427" y="1561"/>
                  <a:pt x="426" y="1561"/>
                  <a:pt x="425" y="1562"/>
                </a:cubicBezTo>
                <a:close/>
                <a:moveTo>
                  <a:pt x="429" y="1562"/>
                </a:moveTo>
                <a:cubicBezTo>
                  <a:pt x="430" y="1563"/>
                  <a:pt x="431" y="1564"/>
                  <a:pt x="432" y="1565"/>
                </a:cubicBezTo>
                <a:cubicBezTo>
                  <a:pt x="430" y="1564"/>
                  <a:pt x="428" y="1564"/>
                  <a:pt x="426" y="1563"/>
                </a:cubicBezTo>
                <a:cubicBezTo>
                  <a:pt x="427" y="1563"/>
                  <a:pt x="429" y="1563"/>
                  <a:pt x="429" y="1562"/>
                </a:cubicBezTo>
                <a:close/>
                <a:moveTo>
                  <a:pt x="420" y="1555"/>
                </a:moveTo>
                <a:cubicBezTo>
                  <a:pt x="420" y="1553"/>
                  <a:pt x="419" y="1552"/>
                  <a:pt x="418" y="1550"/>
                </a:cubicBezTo>
                <a:cubicBezTo>
                  <a:pt x="419" y="1550"/>
                  <a:pt x="421" y="1550"/>
                  <a:pt x="421" y="1550"/>
                </a:cubicBezTo>
                <a:cubicBezTo>
                  <a:pt x="422" y="1551"/>
                  <a:pt x="423" y="1553"/>
                  <a:pt x="424" y="1554"/>
                </a:cubicBezTo>
                <a:cubicBezTo>
                  <a:pt x="423" y="1554"/>
                  <a:pt x="421" y="1554"/>
                  <a:pt x="420" y="1555"/>
                </a:cubicBezTo>
                <a:close/>
                <a:moveTo>
                  <a:pt x="417" y="1548"/>
                </a:moveTo>
                <a:cubicBezTo>
                  <a:pt x="416" y="1547"/>
                  <a:pt x="415" y="1546"/>
                  <a:pt x="415" y="1544"/>
                </a:cubicBezTo>
                <a:cubicBezTo>
                  <a:pt x="415" y="1544"/>
                  <a:pt x="417" y="1544"/>
                  <a:pt x="418" y="1544"/>
                </a:cubicBezTo>
                <a:cubicBezTo>
                  <a:pt x="418" y="1544"/>
                  <a:pt x="418" y="1544"/>
                  <a:pt x="418" y="1544"/>
                </a:cubicBezTo>
                <a:cubicBezTo>
                  <a:pt x="419" y="1545"/>
                  <a:pt x="420" y="1546"/>
                  <a:pt x="420" y="1547"/>
                </a:cubicBezTo>
                <a:cubicBezTo>
                  <a:pt x="420" y="1547"/>
                  <a:pt x="418" y="1548"/>
                  <a:pt x="417" y="1548"/>
                </a:cubicBezTo>
                <a:close/>
                <a:moveTo>
                  <a:pt x="414" y="1542"/>
                </a:moveTo>
                <a:cubicBezTo>
                  <a:pt x="413" y="1540"/>
                  <a:pt x="412" y="1538"/>
                  <a:pt x="412" y="1536"/>
                </a:cubicBezTo>
                <a:cubicBezTo>
                  <a:pt x="413" y="1537"/>
                  <a:pt x="414" y="1537"/>
                  <a:pt x="416" y="1537"/>
                </a:cubicBezTo>
                <a:cubicBezTo>
                  <a:pt x="416" y="1538"/>
                  <a:pt x="417" y="1540"/>
                  <a:pt x="418" y="1542"/>
                </a:cubicBezTo>
                <a:cubicBezTo>
                  <a:pt x="417" y="1541"/>
                  <a:pt x="414" y="1542"/>
                  <a:pt x="414" y="1542"/>
                </a:cubicBezTo>
                <a:close/>
                <a:moveTo>
                  <a:pt x="411" y="1535"/>
                </a:moveTo>
                <a:cubicBezTo>
                  <a:pt x="411" y="1534"/>
                  <a:pt x="410" y="1530"/>
                  <a:pt x="409" y="1529"/>
                </a:cubicBezTo>
                <a:cubicBezTo>
                  <a:pt x="410" y="1529"/>
                  <a:pt x="412" y="1529"/>
                  <a:pt x="413" y="1529"/>
                </a:cubicBezTo>
                <a:cubicBezTo>
                  <a:pt x="414" y="1531"/>
                  <a:pt x="414" y="1533"/>
                  <a:pt x="415" y="1534"/>
                </a:cubicBezTo>
                <a:cubicBezTo>
                  <a:pt x="414" y="1534"/>
                  <a:pt x="412" y="1535"/>
                  <a:pt x="411" y="1535"/>
                </a:cubicBezTo>
                <a:close/>
                <a:moveTo>
                  <a:pt x="411" y="1514"/>
                </a:moveTo>
                <a:cubicBezTo>
                  <a:pt x="411" y="1515"/>
                  <a:pt x="411" y="1517"/>
                  <a:pt x="411" y="1518"/>
                </a:cubicBezTo>
                <a:cubicBezTo>
                  <a:pt x="411" y="1518"/>
                  <a:pt x="408" y="1518"/>
                  <a:pt x="407" y="1518"/>
                </a:cubicBezTo>
                <a:cubicBezTo>
                  <a:pt x="407" y="1517"/>
                  <a:pt x="406" y="1515"/>
                  <a:pt x="406" y="1513"/>
                </a:cubicBezTo>
                <a:cubicBezTo>
                  <a:pt x="406" y="1513"/>
                  <a:pt x="410" y="1514"/>
                  <a:pt x="411" y="1514"/>
                </a:cubicBezTo>
                <a:close/>
                <a:moveTo>
                  <a:pt x="406" y="1511"/>
                </a:moveTo>
                <a:cubicBezTo>
                  <a:pt x="405" y="1506"/>
                  <a:pt x="405" y="1502"/>
                  <a:pt x="405" y="1498"/>
                </a:cubicBezTo>
                <a:cubicBezTo>
                  <a:pt x="406" y="1500"/>
                  <a:pt x="411" y="1506"/>
                  <a:pt x="411" y="1506"/>
                </a:cubicBezTo>
                <a:cubicBezTo>
                  <a:pt x="411" y="1508"/>
                  <a:pt x="411" y="1509"/>
                  <a:pt x="411" y="1511"/>
                </a:cubicBezTo>
                <a:cubicBezTo>
                  <a:pt x="410" y="1511"/>
                  <a:pt x="407" y="1511"/>
                  <a:pt x="406" y="1511"/>
                </a:cubicBezTo>
                <a:close/>
                <a:moveTo>
                  <a:pt x="412" y="1521"/>
                </a:moveTo>
                <a:cubicBezTo>
                  <a:pt x="412" y="1523"/>
                  <a:pt x="412" y="1525"/>
                  <a:pt x="413" y="1527"/>
                </a:cubicBezTo>
                <a:cubicBezTo>
                  <a:pt x="412" y="1527"/>
                  <a:pt x="409" y="1527"/>
                  <a:pt x="409" y="1527"/>
                </a:cubicBezTo>
                <a:cubicBezTo>
                  <a:pt x="408" y="1525"/>
                  <a:pt x="408" y="1523"/>
                  <a:pt x="408" y="1521"/>
                </a:cubicBezTo>
                <a:cubicBezTo>
                  <a:pt x="408" y="1521"/>
                  <a:pt x="411" y="1521"/>
                  <a:pt x="412" y="1521"/>
                </a:cubicBezTo>
                <a:close/>
                <a:moveTo>
                  <a:pt x="412" y="1504"/>
                </a:moveTo>
                <a:cubicBezTo>
                  <a:pt x="412" y="1504"/>
                  <a:pt x="407" y="1497"/>
                  <a:pt x="405" y="1495"/>
                </a:cubicBezTo>
                <a:cubicBezTo>
                  <a:pt x="408" y="1496"/>
                  <a:pt x="411" y="1496"/>
                  <a:pt x="413" y="1497"/>
                </a:cubicBezTo>
                <a:cubicBezTo>
                  <a:pt x="413" y="1497"/>
                  <a:pt x="414" y="1502"/>
                  <a:pt x="415" y="1503"/>
                </a:cubicBezTo>
                <a:cubicBezTo>
                  <a:pt x="414" y="1504"/>
                  <a:pt x="413" y="1504"/>
                  <a:pt x="412" y="1504"/>
                </a:cubicBezTo>
                <a:close/>
                <a:moveTo>
                  <a:pt x="361" y="1516"/>
                </a:moveTo>
                <a:cubicBezTo>
                  <a:pt x="362" y="1516"/>
                  <a:pt x="363" y="1515"/>
                  <a:pt x="365" y="1515"/>
                </a:cubicBezTo>
                <a:cubicBezTo>
                  <a:pt x="365" y="1517"/>
                  <a:pt x="366" y="1518"/>
                  <a:pt x="366" y="1520"/>
                </a:cubicBezTo>
                <a:cubicBezTo>
                  <a:pt x="365" y="1520"/>
                  <a:pt x="364" y="1521"/>
                  <a:pt x="362" y="1521"/>
                </a:cubicBezTo>
                <a:cubicBezTo>
                  <a:pt x="362" y="1519"/>
                  <a:pt x="361" y="1518"/>
                  <a:pt x="361" y="1516"/>
                </a:cubicBezTo>
                <a:close/>
                <a:moveTo>
                  <a:pt x="362" y="1521"/>
                </a:moveTo>
                <a:cubicBezTo>
                  <a:pt x="360" y="1521"/>
                  <a:pt x="358" y="1522"/>
                  <a:pt x="356" y="1522"/>
                </a:cubicBezTo>
                <a:cubicBezTo>
                  <a:pt x="356" y="1521"/>
                  <a:pt x="355" y="1519"/>
                  <a:pt x="354" y="1518"/>
                </a:cubicBezTo>
                <a:cubicBezTo>
                  <a:pt x="356" y="1517"/>
                  <a:pt x="358" y="1517"/>
                  <a:pt x="360" y="1516"/>
                </a:cubicBezTo>
                <a:cubicBezTo>
                  <a:pt x="361" y="1518"/>
                  <a:pt x="361" y="1519"/>
                  <a:pt x="362" y="1521"/>
                </a:cubicBezTo>
                <a:close/>
                <a:moveTo>
                  <a:pt x="367" y="1459"/>
                </a:moveTo>
                <a:cubicBezTo>
                  <a:pt x="367" y="1461"/>
                  <a:pt x="368" y="1463"/>
                  <a:pt x="369" y="1465"/>
                </a:cubicBezTo>
                <a:cubicBezTo>
                  <a:pt x="367" y="1466"/>
                  <a:pt x="365" y="1466"/>
                  <a:pt x="363" y="1467"/>
                </a:cubicBezTo>
                <a:cubicBezTo>
                  <a:pt x="363" y="1465"/>
                  <a:pt x="362" y="1463"/>
                  <a:pt x="361" y="1461"/>
                </a:cubicBezTo>
                <a:cubicBezTo>
                  <a:pt x="363" y="1460"/>
                  <a:pt x="365" y="1460"/>
                  <a:pt x="367" y="1459"/>
                </a:cubicBezTo>
                <a:close/>
                <a:moveTo>
                  <a:pt x="361" y="1460"/>
                </a:moveTo>
                <a:cubicBezTo>
                  <a:pt x="360" y="1458"/>
                  <a:pt x="359" y="1456"/>
                  <a:pt x="358" y="1454"/>
                </a:cubicBezTo>
                <a:cubicBezTo>
                  <a:pt x="360" y="1454"/>
                  <a:pt x="362" y="1453"/>
                  <a:pt x="364" y="1453"/>
                </a:cubicBezTo>
                <a:cubicBezTo>
                  <a:pt x="365" y="1455"/>
                  <a:pt x="366" y="1456"/>
                  <a:pt x="366" y="1458"/>
                </a:cubicBezTo>
                <a:cubicBezTo>
                  <a:pt x="364" y="1459"/>
                  <a:pt x="362" y="1459"/>
                  <a:pt x="361" y="1460"/>
                </a:cubicBezTo>
                <a:close/>
                <a:moveTo>
                  <a:pt x="393" y="1473"/>
                </a:moveTo>
                <a:cubicBezTo>
                  <a:pt x="392" y="1472"/>
                  <a:pt x="391" y="1471"/>
                  <a:pt x="391" y="1469"/>
                </a:cubicBezTo>
                <a:cubicBezTo>
                  <a:pt x="392" y="1469"/>
                  <a:pt x="393" y="1469"/>
                  <a:pt x="394" y="1469"/>
                </a:cubicBezTo>
                <a:cubicBezTo>
                  <a:pt x="395" y="1470"/>
                  <a:pt x="395" y="1471"/>
                  <a:pt x="395" y="1473"/>
                </a:cubicBezTo>
                <a:cubicBezTo>
                  <a:pt x="394" y="1473"/>
                  <a:pt x="393" y="1473"/>
                  <a:pt x="393" y="1473"/>
                </a:cubicBezTo>
                <a:close/>
                <a:moveTo>
                  <a:pt x="396" y="1474"/>
                </a:moveTo>
                <a:cubicBezTo>
                  <a:pt x="396" y="1476"/>
                  <a:pt x="397" y="1477"/>
                  <a:pt x="397" y="1479"/>
                </a:cubicBezTo>
                <a:cubicBezTo>
                  <a:pt x="396" y="1479"/>
                  <a:pt x="395" y="1479"/>
                  <a:pt x="394" y="1479"/>
                </a:cubicBezTo>
                <a:cubicBezTo>
                  <a:pt x="394" y="1477"/>
                  <a:pt x="393" y="1476"/>
                  <a:pt x="393" y="1475"/>
                </a:cubicBezTo>
                <a:cubicBezTo>
                  <a:pt x="394" y="1474"/>
                  <a:pt x="395" y="1474"/>
                  <a:pt x="396" y="1474"/>
                </a:cubicBezTo>
                <a:close/>
                <a:moveTo>
                  <a:pt x="391" y="1475"/>
                </a:moveTo>
                <a:cubicBezTo>
                  <a:pt x="392" y="1476"/>
                  <a:pt x="392" y="1477"/>
                  <a:pt x="392" y="1479"/>
                </a:cubicBezTo>
                <a:cubicBezTo>
                  <a:pt x="391" y="1479"/>
                  <a:pt x="389" y="1479"/>
                  <a:pt x="389" y="1479"/>
                </a:cubicBezTo>
                <a:cubicBezTo>
                  <a:pt x="388" y="1478"/>
                  <a:pt x="388" y="1477"/>
                  <a:pt x="388" y="1476"/>
                </a:cubicBezTo>
                <a:cubicBezTo>
                  <a:pt x="389" y="1476"/>
                  <a:pt x="390" y="1476"/>
                  <a:pt x="391" y="1475"/>
                </a:cubicBezTo>
                <a:close/>
                <a:moveTo>
                  <a:pt x="384" y="1501"/>
                </a:moveTo>
                <a:cubicBezTo>
                  <a:pt x="382" y="1501"/>
                  <a:pt x="380" y="1502"/>
                  <a:pt x="378" y="1502"/>
                </a:cubicBezTo>
                <a:cubicBezTo>
                  <a:pt x="378" y="1501"/>
                  <a:pt x="377" y="1500"/>
                  <a:pt x="376" y="1498"/>
                </a:cubicBezTo>
                <a:cubicBezTo>
                  <a:pt x="378" y="1498"/>
                  <a:pt x="380" y="1497"/>
                  <a:pt x="382" y="1497"/>
                </a:cubicBezTo>
                <a:cubicBezTo>
                  <a:pt x="383" y="1498"/>
                  <a:pt x="384" y="1500"/>
                  <a:pt x="384" y="1501"/>
                </a:cubicBezTo>
                <a:close/>
                <a:moveTo>
                  <a:pt x="384" y="1496"/>
                </a:moveTo>
                <a:cubicBezTo>
                  <a:pt x="384" y="1496"/>
                  <a:pt x="385" y="1496"/>
                  <a:pt x="385" y="1496"/>
                </a:cubicBezTo>
                <a:cubicBezTo>
                  <a:pt x="385" y="1496"/>
                  <a:pt x="385" y="1497"/>
                  <a:pt x="385" y="1497"/>
                </a:cubicBezTo>
                <a:cubicBezTo>
                  <a:pt x="384" y="1497"/>
                  <a:pt x="384" y="1497"/>
                  <a:pt x="384" y="1496"/>
                </a:cubicBezTo>
                <a:close/>
                <a:moveTo>
                  <a:pt x="384" y="1503"/>
                </a:moveTo>
                <a:cubicBezTo>
                  <a:pt x="384" y="1505"/>
                  <a:pt x="384" y="1507"/>
                  <a:pt x="384" y="1509"/>
                </a:cubicBezTo>
                <a:cubicBezTo>
                  <a:pt x="384" y="1509"/>
                  <a:pt x="383" y="1510"/>
                  <a:pt x="382" y="1510"/>
                </a:cubicBezTo>
                <a:cubicBezTo>
                  <a:pt x="381" y="1508"/>
                  <a:pt x="380" y="1506"/>
                  <a:pt x="379" y="1504"/>
                </a:cubicBezTo>
                <a:cubicBezTo>
                  <a:pt x="381" y="1504"/>
                  <a:pt x="383" y="1504"/>
                  <a:pt x="384" y="1503"/>
                </a:cubicBezTo>
                <a:close/>
                <a:moveTo>
                  <a:pt x="383" y="1516"/>
                </a:moveTo>
                <a:cubicBezTo>
                  <a:pt x="381" y="1517"/>
                  <a:pt x="380" y="1517"/>
                  <a:pt x="378" y="1517"/>
                </a:cubicBezTo>
                <a:cubicBezTo>
                  <a:pt x="378" y="1517"/>
                  <a:pt x="377" y="1514"/>
                  <a:pt x="376" y="1512"/>
                </a:cubicBezTo>
                <a:cubicBezTo>
                  <a:pt x="377" y="1512"/>
                  <a:pt x="379" y="1512"/>
                  <a:pt x="380" y="1511"/>
                </a:cubicBezTo>
                <a:cubicBezTo>
                  <a:pt x="381" y="1513"/>
                  <a:pt x="382" y="1515"/>
                  <a:pt x="383" y="1516"/>
                </a:cubicBezTo>
                <a:close/>
                <a:moveTo>
                  <a:pt x="382" y="1511"/>
                </a:moveTo>
                <a:cubicBezTo>
                  <a:pt x="383" y="1511"/>
                  <a:pt x="384" y="1511"/>
                  <a:pt x="384" y="1510"/>
                </a:cubicBezTo>
                <a:cubicBezTo>
                  <a:pt x="385" y="1512"/>
                  <a:pt x="385" y="1514"/>
                  <a:pt x="385" y="1516"/>
                </a:cubicBezTo>
                <a:cubicBezTo>
                  <a:pt x="385" y="1516"/>
                  <a:pt x="385" y="1516"/>
                  <a:pt x="385" y="1516"/>
                </a:cubicBezTo>
                <a:cubicBezTo>
                  <a:pt x="384" y="1514"/>
                  <a:pt x="383" y="1513"/>
                  <a:pt x="382" y="1511"/>
                </a:cubicBezTo>
                <a:close/>
                <a:moveTo>
                  <a:pt x="385" y="1494"/>
                </a:moveTo>
                <a:cubicBezTo>
                  <a:pt x="384" y="1494"/>
                  <a:pt x="384" y="1494"/>
                  <a:pt x="384" y="1494"/>
                </a:cubicBezTo>
                <a:cubicBezTo>
                  <a:pt x="383" y="1493"/>
                  <a:pt x="382" y="1491"/>
                  <a:pt x="382" y="1490"/>
                </a:cubicBezTo>
                <a:cubicBezTo>
                  <a:pt x="383" y="1490"/>
                  <a:pt x="384" y="1489"/>
                  <a:pt x="385" y="1489"/>
                </a:cubicBezTo>
                <a:cubicBezTo>
                  <a:pt x="385" y="1489"/>
                  <a:pt x="385" y="1489"/>
                  <a:pt x="385" y="1489"/>
                </a:cubicBezTo>
                <a:cubicBezTo>
                  <a:pt x="385" y="1491"/>
                  <a:pt x="385" y="1493"/>
                  <a:pt x="385" y="1494"/>
                </a:cubicBezTo>
                <a:close/>
                <a:moveTo>
                  <a:pt x="381" y="1489"/>
                </a:moveTo>
                <a:cubicBezTo>
                  <a:pt x="381" y="1487"/>
                  <a:pt x="380" y="1486"/>
                  <a:pt x="380" y="1485"/>
                </a:cubicBezTo>
                <a:cubicBezTo>
                  <a:pt x="381" y="1485"/>
                  <a:pt x="382" y="1484"/>
                  <a:pt x="383" y="1484"/>
                </a:cubicBezTo>
                <a:cubicBezTo>
                  <a:pt x="384" y="1485"/>
                  <a:pt x="384" y="1486"/>
                  <a:pt x="385" y="1488"/>
                </a:cubicBezTo>
                <a:cubicBezTo>
                  <a:pt x="384" y="1488"/>
                  <a:pt x="382" y="1488"/>
                  <a:pt x="381" y="1489"/>
                </a:cubicBezTo>
                <a:close/>
                <a:moveTo>
                  <a:pt x="379" y="1483"/>
                </a:moveTo>
                <a:cubicBezTo>
                  <a:pt x="378" y="1482"/>
                  <a:pt x="378" y="1480"/>
                  <a:pt x="377" y="1479"/>
                </a:cubicBezTo>
                <a:cubicBezTo>
                  <a:pt x="378" y="1479"/>
                  <a:pt x="380" y="1478"/>
                  <a:pt x="381" y="1478"/>
                </a:cubicBezTo>
                <a:cubicBezTo>
                  <a:pt x="381" y="1479"/>
                  <a:pt x="382" y="1481"/>
                  <a:pt x="382" y="1482"/>
                </a:cubicBezTo>
                <a:cubicBezTo>
                  <a:pt x="381" y="1483"/>
                  <a:pt x="380" y="1483"/>
                  <a:pt x="379" y="1483"/>
                </a:cubicBezTo>
                <a:close/>
                <a:moveTo>
                  <a:pt x="379" y="1491"/>
                </a:moveTo>
                <a:cubicBezTo>
                  <a:pt x="380" y="1492"/>
                  <a:pt x="381" y="1493"/>
                  <a:pt x="381" y="1495"/>
                </a:cubicBezTo>
                <a:cubicBezTo>
                  <a:pt x="379" y="1495"/>
                  <a:pt x="377" y="1496"/>
                  <a:pt x="375" y="1496"/>
                </a:cubicBezTo>
                <a:cubicBezTo>
                  <a:pt x="375" y="1495"/>
                  <a:pt x="374" y="1493"/>
                  <a:pt x="373" y="1492"/>
                </a:cubicBezTo>
                <a:cubicBezTo>
                  <a:pt x="375" y="1492"/>
                  <a:pt x="379" y="1491"/>
                  <a:pt x="379" y="1491"/>
                </a:cubicBezTo>
                <a:close/>
                <a:moveTo>
                  <a:pt x="376" y="1503"/>
                </a:moveTo>
                <a:cubicBezTo>
                  <a:pt x="375" y="1503"/>
                  <a:pt x="374" y="1503"/>
                  <a:pt x="373" y="1504"/>
                </a:cubicBezTo>
                <a:cubicBezTo>
                  <a:pt x="373" y="1504"/>
                  <a:pt x="373" y="1504"/>
                  <a:pt x="373" y="1504"/>
                </a:cubicBezTo>
                <a:cubicBezTo>
                  <a:pt x="372" y="1502"/>
                  <a:pt x="372" y="1500"/>
                  <a:pt x="371" y="1499"/>
                </a:cubicBezTo>
                <a:cubicBezTo>
                  <a:pt x="372" y="1499"/>
                  <a:pt x="373" y="1499"/>
                  <a:pt x="374" y="1499"/>
                </a:cubicBezTo>
                <a:cubicBezTo>
                  <a:pt x="375" y="1500"/>
                  <a:pt x="376" y="1501"/>
                  <a:pt x="376" y="1503"/>
                </a:cubicBezTo>
                <a:close/>
                <a:moveTo>
                  <a:pt x="377" y="1505"/>
                </a:moveTo>
                <a:cubicBezTo>
                  <a:pt x="378" y="1507"/>
                  <a:pt x="379" y="1508"/>
                  <a:pt x="380" y="1510"/>
                </a:cubicBezTo>
                <a:cubicBezTo>
                  <a:pt x="378" y="1511"/>
                  <a:pt x="377" y="1511"/>
                  <a:pt x="375" y="1512"/>
                </a:cubicBezTo>
                <a:cubicBezTo>
                  <a:pt x="374" y="1510"/>
                  <a:pt x="373" y="1507"/>
                  <a:pt x="372" y="1506"/>
                </a:cubicBezTo>
                <a:cubicBezTo>
                  <a:pt x="374" y="1505"/>
                  <a:pt x="376" y="1505"/>
                  <a:pt x="377" y="1505"/>
                </a:cubicBezTo>
                <a:close/>
                <a:moveTo>
                  <a:pt x="377" y="1518"/>
                </a:moveTo>
                <a:cubicBezTo>
                  <a:pt x="376" y="1518"/>
                  <a:pt x="372" y="1519"/>
                  <a:pt x="372" y="1519"/>
                </a:cubicBezTo>
                <a:cubicBezTo>
                  <a:pt x="371" y="1517"/>
                  <a:pt x="371" y="1515"/>
                  <a:pt x="370" y="1514"/>
                </a:cubicBezTo>
                <a:cubicBezTo>
                  <a:pt x="372" y="1513"/>
                  <a:pt x="373" y="1513"/>
                  <a:pt x="374" y="1513"/>
                </a:cubicBezTo>
                <a:cubicBezTo>
                  <a:pt x="375" y="1514"/>
                  <a:pt x="376" y="1516"/>
                  <a:pt x="377" y="1518"/>
                </a:cubicBezTo>
                <a:close/>
                <a:moveTo>
                  <a:pt x="378" y="1518"/>
                </a:moveTo>
                <a:cubicBezTo>
                  <a:pt x="378" y="1520"/>
                  <a:pt x="379" y="1522"/>
                  <a:pt x="380" y="1523"/>
                </a:cubicBezTo>
                <a:cubicBezTo>
                  <a:pt x="378" y="1524"/>
                  <a:pt x="376" y="1524"/>
                  <a:pt x="374" y="1525"/>
                </a:cubicBezTo>
                <a:cubicBezTo>
                  <a:pt x="374" y="1523"/>
                  <a:pt x="373" y="1521"/>
                  <a:pt x="372" y="1520"/>
                </a:cubicBezTo>
                <a:cubicBezTo>
                  <a:pt x="374" y="1519"/>
                  <a:pt x="376" y="1519"/>
                  <a:pt x="378" y="1518"/>
                </a:cubicBezTo>
                <a:close/>
                <a:moveTo>
                  <a:pt x="379" y="1518"/>
                </a:moveTo>
                <a:cubicBezTo>
                  <a:pt x="380" y="1518"/>
                  <a:pt x="382" y="1518"/>
                  <a:pt x="384" y="1517"/>
                </a:cubicBezTo>
                <a:cubicBezTo>
                  <a:pt x="384" y="1518"/>
                  <a:pt x="385" y="1520"/>
                  <a:pt x="385" y="1521"/>
                </a:cubicBezTo>
                <a:cubicBezTo>
                  <a:pt x="385" y="1521"/>
                  <a:pt x="386" y="1521"/>
                  <a:pt x="386" y="1522"/>
                </a:cubicBezTo>
                <a:cubicBezTo>
                  <a:pt x="384" y="1522"/>
                  <a:pt x="382" y="1522"/>
                  <a:pt x="381" y="1523"/>
                </a:cubicBezTo>
                <a:cubicBezTo>
                  <a:pt x="380" y="1521"/>
                  <a:pt x="380" y="1520"/>
                  <a:pt x="379" y="1518"/>
                </a:cubicBezTo>
                <a:close/>
                <a:moveTo>
                  <a:pt x="386" y="1523"/>
                </a:moveTo>
                <a:cubicBezTo>
                  <a:pt x="386" y="1524"/>
                  <a:pt x="386" y="1526"/>
                  <a:pt x="386" y="1527"/>
                </a:cubicBezTo>
                <a:cubicBezTo>
                  <a:pt x="385" y="1527"/>
                  <a:pt x="384" y="1527"/>
                  <a:pt x="383" y="1528"/>
                </a:cubicBezTo>
                <a:cubicBezTo>
                  <a:pt x="383" y="1527"/>
                  <a:pt x="382" y="1525"/>
                  <a:pt x="382" y="1524"/>
                </a:cubicBezTo>
                <a:cubicBezTo>
                  <a:pt x="383" y="1524"/>
                  <a:pt x="384" y="1524"/>
                  <a:pt x="386" y="1523"/>
                </a:cubicBezTo>
                <a:close/>
                <a:moveTo>
                  <a:pt x="386" y="1487"/>
                </a:moveTo>
                <a:cubicBezTo>
                  <a:pt x="386" y="1486"/>
                  <a:pt x="385" y="1485"/>
                  <a:pt x="385" y="1484"/>
                </a:cubicBezTo>
                <a:cubicBezTo>
                  <a:pt x="385" y="1484"/>
                  <a:pt x="386" y="1484"/>
                  <a:pt x="387" y="1483"/>
                </a:cubicBezTo>
                <a:cubicBezTo>
                  <a:pt x="386" y="1485"/>
                  <a:pt x="386" y="1486"/>
                  <a:pt x="386" y="1487"/>
                </a:cubicBezTo>
                <a:close/>
                <a:moveTo>
                  <a:pt x="384" y="1482"/>
                </a:moveTo>
                <a:cubicBezTo>
                  <a:pt x="383" y="1480"/>
                  <a:pt x="383" y="1479"/>
                  <a:pt x="382" y="1478"/>
                </a:cubicBezTo>
                <a:cubicBezTo>
                  <a:pt x="384" y="1477"/>
                  <a:pt x="385" y="1477"/>
                  <a:pt x="386" y="1477"/>
                </a:cubicBezTo>
                <a:cubicBezTo>
                  <a:pt x="386" y="1478"/>
                  <a:pt x="387" y="1479"/>
                  <a:pt x="387" y="1480"/>
                </a:cubicBezTo>
                <a:cubicBezTo>
                  <a:pt x="387" y="1481"/>
                  <a:pt x="387" y="1481"/>
                  <a:pt x="387" y="1481"/>
                </a:cubicBezTo>
                <a:cubicBezTo>
                  <a:pt x="386" y="1481"/>
                  <a:pt x="385" y="1482"/>
                  <a:pt x="384" y="1482"/>
                </a:cubicBezTo>
                <a:close/>
                <a:moveTo>
                  <a:pt x="382" y="1476"/>
                </a:moveTo>
                <a:cubicBezTo>
                  <a:pt x="381" y="1475"/>
                  <a:pt x="381" y="1473"/>
                  <a:pt x="380" y="1472"/>
                </a:cubicBezTo>
                <a:cubicBezTo>
                  <a:pt x="381" y="1472"/>
                  <a:pt x="383" y="1471"/>
                  <a:pt x="384" y="1471"/>
                </a:cubicBezTo>
                <a:cubicBezTo>
                  <a:pt x="384" y="1472"/>
                  <a:pt x="385" y="1474"/>
                  <a:pt x="385" y="1475"/>
                </a:cubicBezTo>
                <a:cubicBezTo>
                  <a:pt x="384" y="1476"/>
                  <a:pt x="383" y="1476"/>
                  <a:pt x="382" y="1476"/>
                </a:cubicBezTo>
                <a:close/>
                <a:moveTo>
                  <a:pt x="380" y="1477"/>
                </a:moveTo>
                <a:cubicBezTo>
                  <a:pt x="379" y="1477"/>
                  <a:pt x="378" y="1477"/>
                  <a:pt x="377" y="1478"/>
                </a:cubicBezTo>
                <a:cubicBezTo>
                  <a:pt x="376" y="1476"/>
                  <a:pt x="375" y="1475"/>
                  <a:pt x="375" y="1473"/>
                </a:cubicBezTo>
                <a:cubicBezTo>
                  <a:pt x="376" y="1473"/>
                  <a:pt x="377" y="1473"/>
                  <a:pt x="379" y="1472"/>
                </a:cubicBezTo>
                <a:cubicBezTo>
                  <a:pt x="379" y="1474"/>
                  <a:pt x="380" y="1475"/>
                  <a:pt x="380" y="1477"/>
                </a:cubicBezTo>
                <a:close/>
                <a:moveTo>
                  <a:pt x="376" y="1484"/>
                </a:moveTo>
                <a:cubicBezTo>
                  <a:pt x="374" y="1484"/>
                  <a:pt x="372" y="1485"/>
                  <a:pt x="370" y="1485"/>
                </a:cubicBezTo>
                <a:cubicBezTo>
                  <a:pt x="370" y="1484"/>
                  <a:pt x="369" y="1483"/>
                  <a:pt x="369" y="1481"/>
                </a:cubicBezTo>
                <a:cubicBezTo>
                  <a:pt x="371" y="1481"/>
                  <a:pt x="373" y="1480"/>
                  <a:pt x="375" y="1480"/>
                </a:cubicBezTo>
                <a:cubicBezTo>
                  <a:pt x="375" y="1481"/>
                  <a:pt x="376" y="1482"/>
                  <a:pt x="376" y="1484"/>
                </a:cubicBezTo>
                <a:close/>
                <a:moveTo>
                  <a:pt x="377" y="1485"/>
                </a:moveTo>
                <a:cubicBezTo>
                  <a:pt x="378" y="1487"/>
                  <a:pt x="378" y="1488"/>
                  <a:pt x="379" y="1489"/>
                </a:cubicBezTo>
                <a:cubicBezTo>
                  <a:pt x="377" y="1490"/>
                  <a:pt x="375" y="1490"/>
                  <a:pt x="373" y="1491"/>
                </a:cubicBezTo>
                <a:cubicBezTo>
                  <a:pt x="373" y="1491"/>
                  <a:pt x="371" y="1488"/>
                  <a:pt x="371" y="1487"/>
                </a:cubicBezTo>
                <a:cubicBezTo>
                  <a:pt x="373" y="1486"/>
                  <a:pt x="375" y="1486"/>
                  <a:pt x="377" y="1485"/>
                </a:cubicBezTo>
                <a:close/>
                <a:moveTo>
                  <a:pt x="374" y="1497"/>
                </a:moveTo>
                <a:cubicBezTo>
                  <a:pt x="373" y="1497"/>
                  <a:pt x="372" y="1497"/>
                  <a:pt x="371" y="1498"/>
                </a:cubicBezTo>
                <a:cubicBezTo>
                  <a:pt x="370" y="1496"/>
                  <a:pt x="369" y="1495"/>
                  <a:pt x="369" y="1493"/>
                </a:cubicBezTo>
                <a:cubicBezTo>
                  <a:pt x="370" y="1493"/>
                  <a:pt x="371" y="1493"/>
                  <a:pt x="372" y="1493"/>
                </a:cubicBezTo>
                <a:cubicBezTo>
                  <a:pt x="372" y="1494"/>
                  <a:pt x="373" y="1495"/>
                  <a:pt x="374" y="1497"/>
                </a:cubicBezTo>
                <a:close/>
                <a:moveTo>
                  <a:pt x="371" y="1506"/>
                </a:moveTo>
                <a:cubicBezTo>
                  <a:pt x="372" y="1508"/>
                  <a:pt x="373" y="1510"/>
                  <a:pt x="374" y="1512"/>
                </a:cubicBezTo>
                <a:cubicBezTo>
                  <a:pt x="373" y="1512"/>
                  <a:pt x="373" y="1512"/>
                  <a:pt x="372" y="1512"/>
                </a:cubicBezTo>
                <a:cubicBezTo>
                  <a:pt x="371" y="1513"/>
                  <a:pt x="371" y="1513"/>
                  <a:pt x="370" y="1513"/>
                </a:cubicBezTo>
                <a:cubicBezTo>
                  <a:pt x="369" y="1511"/>
                  <a:pt x="368" y="1508"/>
                  <a:pt x="368" y="1506"/>
                </a:cubicBezTo>
                <a:cubicBezTo>
                  <a:pt x="369" y="1506"/>
                  <a:pt x="370" y="1506"/>
                  <a:pt x="371" y="1506"/>
                </a:cubicBezTo>
                <a:close/>
                <a:moveTo>
                  <a:pt x="371" y="1519"/>
                </a:moveTo>
                <a:cubicBezTo>
                  <a:pt x="370" y="1519"/>
                  <a:pt x="369" y="1520"/>
                  <a:pt x="367" y="1520"/>
                </a:cubicBezTo>
                <a:cubicBezTo>
                  <a:pt x="367" y="1518"/>
                  <a:pt x="366" y="1517"/>
                  <a:pt x="366" y="1515"/>
                </a:cubicBezTo>
                <a:cubicBezTo>
                  <a:pt x="367" y="1515"/>
                  <a:pt x="368" y="1514"/>
                  <a:pt x="369" y="1514"/>
                </a:cubicBezTo>
                <a:cubicBezTo>
                  <a:pt x="370" y="1516"/>
                  <a:pt x="371" y="1517"/>
                  <a:pt x="371" y="1519"/>
                </a:cubicBezTo>
                <a:close/>
                <a:moveTo>
                  <a:pt x="372" y="1520"/>
                </a:moveTo>
                <a:cubicBezTo>
                  <a:pt x="372" y="1521"/>
                  <a:pt x="373" y="1523"/>
                  <a:pt x="374" y="1525"/>
                </a:cubicBezTo>
                <a:cubicBezTo>
                  <a:pt x="372" y="1525"/>
                  <a:pt x="371" y="1526"/>
                  <a:pt x="369" y="1526"/>
                </a:cubicBezTo>
                <a:cubicBezTo>
                  <a:pt x="369" y="1524"/>
                  <a:pt x="368" y="1522"/>
                  <a:pt x="367" y="1521"/>
                </a:cubicBezTo>
                <a:cubicBezTo>
                  <a:pt x="369" y="1520"/>
                  <a:pt x="370" y="1520"/>
                  <a:pt x="372" y="1520"/>
                </a:cubicBezTo>
                <a:close/>
                <a:moveTo>
                  <a:pt x="374" y="1526"/>
                </a:moveTo>
                <a:cubicBezTo>
                  <a:pt x="375" y="1528"/>
                  <a:pt x="375" y="1529"/>
                  <a:pt x="375" y="1530"/>
                </a:cubicBezTo>
                <a:cubicBezTo>
                  <a:pt x="374" y="1530"/>
                  <a:pt x="372" y="1530"/>
                  <a:pt x="371" y="1531"/>
                </a:cubicBezTo>
                <a:cubicBezTo>
                  <a:pt x="370" y="1530"/>
                  <a:pt x="370" y="1529"/>
                  <a:pt x="370" y="1528"/>
                </a:cubicBezTo>
                <a:cubicBezTo>
                  <a:pt x="371" y="1527"/>
                  <a:pt x="373" y="1527"/>
                  <a:pt x="374" y="1526"/>
                </a:cubicBezTo>
                <a:close/>
                <a:moveTo>
                  <a:pt x="375" y="1526"/>
                </a:moveTo>
                <a:cubicBezTo>
                  <a:pt x="377" y="1526"/>
                  <a:pt x="378" y="1525"/>
                  <a:pt x="380" y="1525"/>
                </a:cubicBezTo>
                <a:cubicBezTo>
                  <a:pt x="381" y="1526"/>
                  <a:pt x="381" y="1527"/>
                  <a:pt x="382" y="1528"/>
                </a:cubicBezTo>
                <a:cubicBezTo>
                  <a:pt x="380" y="1529"/>
                  <a:pt x="378" y="1529"/>
                  <a:pt x="376" y="1529"/>
                </a:cubicBezTo>
                <a:cubicBezTo>
                  <a:pt x="376" y="1528"/>
                  <a:pt x="375" y="1527"/>
                  <a:pt x="375" y="1526"/>
                </a:cubicBezTo>
                <a:close/>
                <a:moveTo>
                  <a:pt x="382" y="1530"/>
                </a:moveTo>
                <a:cubicBezTo>
                  <a:pt x="383" y="1532"/>
                  <a:pt x="384" y="1533"/>
                  <a:pt x="385" y="1535"/>
                </a:cubicBezTo>
                <a:cubicBezTo>
                  <a:pt x="383" y="1536"/>
                  <a:pt x="381" y="1536"/>
                  <a:pt x="379" y="1537"/>
                </a:cubicBezTo>
                <a:cubicBezTo>
                  <a:pt x="378" y="1535"/>
                  <a:pt x="378" y="1533"/>
                  <a:pt x="377" y="1532"/>
                </a:cubicBezTo>
                <a:cubicBezTo>
                  <a:pt x="379" y="1531"/>
                  <a:pt x="381" y="1531"/>
                  <a:pt x="382" y="1530"/>
                </a:cubicBezTo>
                <a:close/>
                <a:moveTo>
                  <a:pt x="385" y="1537"/>
                </a:moveTo>
                <a:cubicBezTo>
                  <a:pt x="386" y="1538"/>
                  <a:pt x="386" y="1539"/>
                  <a:pt x="387" y="1540"/>
                </a:cubicBezTo>
                <a:cubicBezTo>
                  <a:pt x="385" y="1541"/>
                  <a:pt x="383" y="1541"/>
                  <a:pt x="381" y="1541"/>
                </a:cubicBezTo>
                <a:cubicBezTo>
                  <a:pt x="381" y="1540"/>
                  <a:pt x="380" y="1539"/>
                  <a:pt x="380" y="1538"/>
                </a:cubicBezTo>
                <a:cubicBezTo>
                  <a:pt x="382" y="1538"/>
                  <a:pt x="383" y="1537"/>
                  <a:pt x="385" y="1537"/>
                </a:cubicBezTo>
                <a:close/>
                <a:moveTo>
                  <a:pt x="386" y="1535"/>
                </a:moveTo>
                <a:cubicBezTo>
                  <a:pt x="386" y="1534"/>
                  <a:pt x="386" y="1533"/>
                  <a:pt x="386" y="1533"/>
                </a:cubicBezTo>
                <a:cubicBezTo>
                  <a:pt x="385" y="1532"/>
                  <a:pt x="384" y="1531"/>
                  <a:pt x="384" y="1529"/>
                </a:cubicBezTo>
                <a:cubicBezTo>
                  <a:pt x="385" y="1529"/>
                  <a:pt x="386" y="1529"/>
                  <a:pt x="387" y="1529"/>
                </a:cubicBezTo>
                <a:cubicBezTo>
                  <a:pt x="387" y="1530"/>
                  <a:pt x="387" y="1532"/>
                  <a:pt x="388" y="1534"/>
                </a:cubicBezTo>
                <a:cubicBezTo>
                  <a:pt x="387" y="1534"/>
                  <a:pt x="387" y="1534"/>
                  <a:pt x="386" y="1535"/>
                </a:cubicBezTo>
                <a:close/>
                <a:moveTo>
                  <a:pt x="388" y="1536"/>
                </a:moveTo>
                <a:cubicBezTo>
                  <a:pt x="389" y="1537"/>
                  <a:pt x="389" y="1538"/>
                  <a:pt x="389" y="1539"/>
                </a:cubicBezTo>
                <a:cubicBezTo>
                  <a:pt x="389" y="1539"/>
                  <a:pt x="389" y="1539"/>
                  <a:pt x="389" y="1539"/>
                </a:cubicBezTo>
                <a:cubicBezTo>
                  <a:pt x="388" y="1538"/>
                  <a:pt x="388" y="1537"/>
                  <a:pt x="387" y="1536"/>
                </a:cubicBezTo>
                <a:cubicBezTo>
                  <a:pt x="387" y="1536"/>
                  <a:pt x="388" y="1536"/>
                  <a:pt x="388" y="1536"/>
                </a:cubicBezTo>
                <a:close/>
                <a:moveTo>
                  <a:pt x="387" y="1475"/>
                </a:moveTo>
                <a:cubicBezTo>
                  <a:pt x="386" y="1473"/>
                  <a:pt x="386" y="1472"/>
                  <a:pt x="385" y="1471"/>
                </a:cubicBezTo>
                <a:cubicBezTo>
                  <a:pt x="387" y="1470"/>
                  <a:pt x="388" y="1470"/>
                  <a:pt x="389" y="1470"/>
                </a:cubicBezTo>
                <a:cubicBezTo>
                  <a:pt x="390" y="1471"/>
                  <a:pt x="390" y="1473"/>
                  <a:pt x="391" y="1474"/>
                </a:cubicBezTo>
                <a:cubicBezTo>
                  <a:pt x="389" y="1474"/>
                  <a:pt x="388" y="1475"/>
                  <a:pt x="387" y="1475"/>
                </a:cubicBezTo>
                <a:close/>
                <a:moveTo>
                  <a:pt x="385" y="1470"/>
                </a:moveTo>
                <a:cubicBezTo>
                  <a:pt x="384" y="1468"/>
                  <a:pt x="383" y="1466"/>
                  <a:pt x="383" y="1463"/>
                </a:cubicBezTo>
                <a:cubicBezTo>
                  <a:pt x="384" y="1463"/>
                  <a:pt x="385" y="1463"/>
                  <a:pt x="386" y="1463"/>
                </a:cubicBezTo>
                <a:cubicBezTo>
                  <a:pt x="387" y="1465"/>
                  <a:pt x="388" y="1467"/>
                  <a:pt x="389" y="1469"/>
                </a:cubicBezTo>
                <a:cubicBezTo>
                  <a:pt x="388" y="1469"/>
                  <a:pt x="386" y="1470"/>
                  <a:pt x="385" y="1470"/>
                </a:cubicBezTo>
                <a:close/>
                <a:moveTo>
                  <a:pt x="383" y="1470"/>
                </a:moveTo>
                <a:cubicBezTo>
                  <a:pt x="382" y="1471"/>
                  <a:pt x="381" y="1471"/>
                  <a:pt x="380" y="1471"/>
                </a:cubicBezTo>
                <a:cubicBezTo>
                  <a:pt x="379" y="1470"/>
                  <a:pt x="378" y="1465"/>
                  <a:pt x="377" y="1465"/>
                </a:cubicBezTo>
                <a:cubicBezTo>
                  <a:pt x="379" y="1464"/>
                  <a:pt x="380" y="1464"/>
                  <a:pt x="381" y="1464"/>
                </a:cubicBezTo>
                <a:cubicBezTo>
                  <a:pt x="382" y="1466"/>
                  <a:pt x="383" y="1468"/>
                  <a:pt x="383" y="1470"/>
                </a:cubicBezTo>
                <a:close/>
                <a:moveTo>
                  <a:pt x="378" y="1471"/>
                </a:moveTo>
                <a:cubicBezTo>
                  <a:pt x="377" y="1472"/>
                  <a:pt x="376" y="1472"/>
                  <a:pt x="374" y="1472"/>
                </a:cubicBezTo>
                <a:cubicBezTo>
                  <a:pt x="374" y="1470"/>
                  <a:pt x="373" y="1468"/>
                  <a:pt x="372" y="1466"/>
                </a:cubicBezTo>
                <a:cubicBezTo>
                  <a:pt x="373" y="1466"/>
                  <a:pt x="375" y="1465"/>
                  <a:pt x="376" y="1465"/>
                </a:cubicBezTo>
                <a:cubicBezTo>
                  <a:pt x="377" y="1467"/>
                  <a:pt x="378" y="1469"/>
                  <a:pt x="378" y="1471"/>
                </a:cubicBezTo>
                <a:close/>
                <a:moveTo>
                  <a:pt x="371" y="1465"/>
                </a:moveTo>
                <a:cubicBezTo>
                  <a:pt x="370" y="1463"/>
                  <a:pt x="369" y="1461"/>
                  <a:pt x="368" y="1459"/>
                </a:cubicBezTo>
                <a:cubicBezTo>
                  <a:pt x="370" y="1458"/>
                  <a:pt x="371" y="1458"/>
                  <a:pt x="373" y="1458"/>
                </a:cubicBezTo>
                <a:cubicBezTo>
                  <a:pt x="374" y="1460"/>
                  <a:pt x="376" y="1464"/>
                  <a:pt x="376" y="1464"/>
                </a:cubicBezTo>
                <a:cubicBezTo>
                  <a:pt x="374" y="1464"/>
                  <a:pt x="373" y="1464"/>
                  <a:pt x="371" y="1465"/>
                </a:cubicBezTo>
                <a:close/>
                <a:moveTo>
                  <a:pt x="369" y="1467"/>
                </a:moveTo>
                <a:cubicBezTo>
                  <a:pt x="370" y="1469"/>
                  <a:pt x="371" y="1471"/>
                  <a:pt x="372" y="1473"/>
                </a:cubicBezTo>
                <a:cubicBezTo>
                  <a:pt x="370" y="1474"/>
                  <a:pt x="368" y="1474"/>
                  <a:pt x="366" y="1475"/>
                </a:cubicBezTo>
                <a:cubicBezTo>
                  <a:pt x="365" y="1472"/>
                  <a:pt x="365" y="1470"/>
                  <a:pt x="364" y="1468"/>
                </a:cubicBezTo>
                <a:cubicBezTo>
                  <a:pt x="366" y="1468"/>
                  <a:pt x="367" y="1467"/>
                  <a:pt x="369" y="1467"/>
                </a:cubicBezTo>
                <a:close/>
                <a:moveTo>
                  <a:pt x="372" y="1474"/>
                </a:moveTo>
                <a:cubicBezTo>
                  <a:pt x="373" y="1476"/>
                  <a:pt x="373" y="1477"/>
                  <a:pt x="374" y="1478"/>
                </a:cubicBezTo>
                <a:cubicBezTo>
                  <a:pt x="372" y="1479"/>
                  <a:pt x="370" y="1479"/>
                  <a:pt x="368" y="1480"/>
                </a:cubicBezTo>
                <a:cubicBezTo>
                  <a:pt x="368" y="1478"/>
                  <a:pt x="367" y="1477"/>
                  <a:pt x="367" y="1476"/>
                </a:cubicBezTo>
                <a:cubicBezTo>
                  <a:pt x="368" y="1475"/>
                  <a:pt x="370" y="1475"/>
                  <a:pt x="372" y="1474"/>
                </a:cubicBezTo>
                <a:close/>
                <a:moveTo>
                  <a:pt x="369" y="1486"/>
                </a:moveTo>
                <a:cubicBezTo>
                  <a:pt x="368" y="1486"/>
                  <a:pt x="366" y="1487"/>
                  <a:pt x="365" y="1487"/>
                </a:cubicBezTo>
                <a:cubicBezTo>
                  <a:pt x="364" y="1486"/>
                  <a:pt x="363" y="1484"/>
                  <a:pt x="363" y="1482"/>
                </a:cubicBezTo>
                <a:cubicBezTo>
                  <a:pt x="364" y="1482"/>
                  <a:pt x="366" y="1482"/>
                  <a:pt x="367" y="1481"/>
                </a:cubicBezTo>
                <a:cubicBezTo>
                  <a:pt x="367" y="1482"/>
                  <a:pt x="368" y="1485"/>
                  <a:pt x="369" y="1486"/>
                </a:cubicBezTo>
                <a:close/>
                <a:moveTo>
                  <a:pt x="369" y="1487"/>
                </a:moveTo>
                <a:cubicBezTo>
                  <a:pt x="370" y="1488"/>
                  <a:pt x="370" y="1490"/>
                  <a:pt x="371" y="1491"/>
                </a:cubicBezTo>
                <a:cubicBezTo>
                  <a:pt x="370" y="1491"/>
                  <a:pt x="369" y="1492"/>
                  <a:pt x="368" y="1492"/>
                </a:cubicBezTo>
                <a:cubicBezTo>
                  <a:pt x="367" y="1491"/>
                  <a:pt x="366" y="1489"/>
                  <a:pt x="365" y="1488"/>
                </a:cubicBezTo>
                <a:cubicBezTo>
                  <a:pt x="367" y="1488"/>
                  <a:pt x="368" y="1487"/>
                  <a:pt x="369" y="1487"/>
                </a:cubicBezTo>
                <a:close/>
                <a:moveTo>
                  <a:pt x="367" y="1506"/>
                </a:moveTo>
                <a:cubicBezTo>
                  <a:pt x="367" y="1509"/>
                  <a:pt x="368" y="1511"/>
                  <a:pt x="369" y="1513"/>
                </a:cubicBezTo>
                <a:cubicBezTo>
                  <a:pt x="368" y="1513"/>
                  <a:pt x="366" y="1514"/>
                  <a:pt x="365" y="1514"/>
                </a:cubicBezTo>
                <a:cubicBezTo>
                  <a:pt x="364" y="1512"/>
                  <a:pt x="364" y="1510"/>
                  <a:pt x="363" y="1508"/>
                </a:cubicBezTo>
                <a:cubicBezTo>
                  <a:pt x="364" y="1507"/>
                  <a:pt x="366" y="1507"/>
                  <a:pt x="367" y="1506"/>
                </a:cubicBezTo>
                <a:close/>
                <a:moveTo>
                  <a:pt x="367" y="1521"/>
                </a:moveTo>
                <a:cubicBezTo>
                  <a:pt x="367" y="1523"/>
                  <a:pt x="368" y="1524"/>
                  <a:pt x="368" y="1526"/>
                </a:cubicBezTo>
                <a:cubicBezTo>
                  <a:pt x="367" y="1527"/>
                  <a:pt x="366" y="1527"/>
                  <a:pt x="364" y="1527"/>
                </a:cubicBezTo>
                <a:cubicBezTo>
                  <a:pt x="364" y="1526"/>
                  <a:pt x="363" y="1524"/>
                  <a:pt x="362" y="1522"/>
                </a:cubicBezTo>
                <a:cubicBezTo>
                  <a:pt x="364" y="1521"/>
                  <a:pt x="365" y="1521"/>
                  <a:pt x="367" y="1521"/>
                </a:cubicBezTo>
                <a:close/>
                <a:moveTo>
                  <a:pt x="369" y="1528"/>
                </a:moveTo>
                <a:cubicBezTo>
                  <a:pt x="369" y="1529"/>
                  <a:pt x="370" y="1530"/>
                  <a:pt x="370" y="1531"/>
                </a:cubicBezTo>
                <a:cubicBezTo>
                  <a:pt x="369" y="1532"/>
                  <a:pt x="367" y="1532"/>
                  <a:pt x="366" y="1532"/>
                </a:cubicBezTo>
                <a:cubicBezTo>
                  <a:pt x="365" y="1531"/>
                  <a:pt x="365" y="1530"/>
                  <a:pt x="365" y="1529"/>
                </a:cubicBezTo>
                <a:cubicBezTo>
                  <a:pt x="366" y="1529"/>
                  <a:pt x="368" y="1528"/>
                  <a:pt x="369" y="1528"/>
                </a:cubicBezTo>
                <a:close/>
                <a:moveTo>
                  <a:pt x="371" y="1533"/>
                </a:moveTo>
                <a:cubicBezTo>
                  <a:pt x="371" y="1535"/>
                  <a:pt x="372" y="1537"/>
                  <a:pt x="372" y="1539"/>
                </a:cubicBezTo>
                <a:cubicBezTo>
                  <a:pt x="371" y="1539"/>
                  <a:pt x="370" y="1540"/>
                  <a:pt x="369" y="1540"/>
                </a:cubicBezTo>
                <a:cubicBezTo>
                  <a:pt x="369" y="1540"/>
                  <a:pt x="369" y="1540"/>
                  <a:pt x="369" y="1540"/>
                </a:cubicBezTo>
                <a:cubicBezTo>
                  <a:pt x="368" y="1538"/>
                  <a:pt x="367" y="1536"/>
                  <a:pt x="366" y="1534"/>
                </a:cubicBezTo>
                <a:cubicBezTo>
                  <a:pt x="368" y="1534"/>
                  <a:pt x="369" y="1534"/>
                  <a:pt x="371" y="1533"/>
                </a:cubicBezTo>
                <a:close/>
                <a:moveTo>
                  <a:pt x="371" y="1533"/>
                </a:moveTo>
                <a:cubicBezTo>
                  <a:pt x="373" y="1533"/>
                  <a:pt x="375" y="1532"/>
                  <a:pt x="376" y="1532"/>
                </a:cubicBezTo>
                <a:cubicBezTo>
                  <a:pt x="377" y="1534"/>
                  <a:pt x="377" y="1535"/>
                  <a:pt x="378" y="1537"/>
                </a:cubicBezTo>
                <a:cubicBezTo>
                  <a:pt x="378" y="1537"/>
                  <a:pt x="375" y="1538"/>
                  <a:pt x="373" y="1539"/>
                </a:cubicBezTo>
                <a:cubicBezTo>
                  <a:pt x="373" y="1537"/>
                  <a:pt x="372" y="1535"/>
                  <a:pt x="371" y="1533"/>
                </a:cubicBezTo>
                <a:close/>
                <a:moveTo>
                  <a:pt x="379" y="1539"/>
                </a:moveTo>
                <a:cubicBezTo>
                  <a:pt x="379" y="1540"/>
                  <a:pt x="380" y="1541"/>
                  <a:pt x="380" y="1542"/>
                </a:cubicBezTo>
                <a:cubicBezTo>
                  <a:pt x="378" y="1542"/>
                  <a:pt x="377" y="1543"/>
                  <a:pt x="375" y="1543"/>
                </a:cubicBezTo>
                <a:cubicBezTo>
                  <a:pt x="375" y="1542"/>
                  <a:pt x="374" y="1541"/>
                  <a:pt x="374" y="1540"/>
                </a:cubicBezTo>
                <a:cubicBezTo>
                  <a:pt x="375" y="1540"/>
                  <a:pt x="377" y="1539"/>
                  <a:pt x="379" y="1539"/>
                </a:cubicBezTo>
                <a:close/>
                <a:moveTo>
                  <a:pt x="381" y="1544"/>
                </a:moveTo>
                <a:cubicBezTo>
                  <a:pt x="381" y="1545"/>
                  <a:pt x="382" y="1547"/>
                  <a:pt x="383" y="1548"/>
                </a:cubicBezTo>
                <a:cubicBezTo>
                  <a:pt x="382" y="1549"/>
                  <a:pt x="379" y="1550"/>
                  <a:pt x="378" y="1550"/>
                </a:cubicBezTo>
                <a:cubicBezTo>
                  <a:pt x="377" y="1549"/>
                  <a:pt x="376" y="1547"/>
                  <a:pt x="376" y="1545"/>
                </a:cubicBezTo>
                <a:cubicBezTo>
                  <a:pt x="377" y="1545"/>
                  <a:pt x="379" y="1544"/>
                  <a:pt x="381" y="1544"/>
                </a:cubicBezTo>
                <a:close/>
                <a:moveTo>
                  <a:pt x="382" y="1543"/>
                </a:moveTo>
                <a:cubicBezTo>
                  <a:pt x="384" y="1543"/>
                  <a:pt x="386" y="1542"/>
                  <a:pt x="387" y="1542"/>
                </a:cubicBezTo>
                <a:cubicBezTo>
                  <a:pt x="388" y="1543"/>
                  <a:pt x="389" y="1545"/>
                  <a:pt x="389" y="1546"/>
                </a:cubicBezTo>
                <a:cubicBezTo>
                  <a:pt x="388" y="1547"/>
                  <a:pt x="386" y="1547"/>
                  <a:pt x="384" y="1548"/>
                </a:cubicBezTo>
                <a:cubicBezTo>
                  <a:pt x="383" y="1546"/>
                  <a:pt x="383" y="1545"/>
                  <a:pt x="382" y="1543"/>
                </a:cubicBezTo>
                <a:close/>
                <a:moveTo>
                  <a:pt x="390" y="1547"/>
                </a:moveTo>
                <a:cubicBezTo>
                  <a:pt x="391" y="1549"/>
                  <a:pt x="391" y="1550"/>
                  <a:pt x="392" y="1551"/>
                </a:cubicBezTo>
                <a:cubicBezTo>
                  <a:pt x="390" y="1552"/>
                  <a:pt x="388" y="1552"/>
                  <a:pt x="386" y="1553"/>
                </a:cubicBezTo>
                <a:cubicBezTo>
                  <a:pt x="386" y="1552"/>
                  <a:pt x="385" y="1550"/>
                  <a:pt x="385" y="1549"/>
                </a:cubicBezTo>
                <a:cubicBezTo>
                  <a:pt x="385" y="1549"/>
                  <a:pt x="389" y="1548"/>
                  <a:pt x="390" y="1547"/>
                </a:cubicBezTo>
                <a:close/>
                <a:moveTo>
                  <a:pt x="393" y="1553"/>
                </a:moveTo>
                <a:cubicBezTo>
                  <a:pt x="393" y="1554"/>
                  <a:pt x="394" y="1555"/>
                  <a:pt x="395" y="1556"/>
                </a:cubicBezTo>
                <a:cubicBezTo>
                  <a:pt x="393" y="1557"/>
                  <a:pt x="390" y="1557"/>
                  <a:pt x="388" y="1558"/>
                </a:cubicBezTo>
                <a:cubicBezTo>
                  <a:pt x="388" y="1557"/>
                  <a:pt x="387" y="1556"/>
                  <a:pt x="387" y="1555"/>
                </a:cubicBezTo>
                <a:cubicBezTo>
                  <a:pt x="389" y="1554"/>
                  <a:pt x="391" y="1553"/>
                  <a:pt x="393" y="1553"/>
                </a:cubicBezTo>
                <a:close/>
                <a:moveTo>
                  <a:pt x="395" y="1558"/>
                </a:moveTo>
                <a:cubicBezTo>
                  <a:pt x="396" y="1559"/>
                  <a:pt x="397" y="1560"/>
                  <a:pt x="397" y="1561"/>
                </a:cubicBezTo>
                <a:cubicBezTo>
                  <a:pt x="397" y="1561"/>
                  <a:pt x="397" y="1561"/>
                  <a:pt x="397" y="1561"/>
                </a:cubicBezTo>
                <a:cubicBezTo>
                  <a:pt x="395" y="1561"/>
                  <a:pt x="392" y="1561"/>
                  <a:pt x="390" y="1561"/>
                </a:cubicBezTo>
                <a:cubicBezTo>
                  <a:pt x="390" y="1561"/>
                  <a:pt x="389" y="1560"/>
                  <a:pt x="389" y="1560"/>
                </a:cubicBezTo>
                <a:cubicBezTo>
                  <a:pt x="391" y="1559"/>
                  <a:pt x="393" y="1558"/>
                  <a:pt x="395" y="1558"/>
                </a:cubicBezTo>
                <a:close/>
                <a:moveTo>
                  <a:pt x="397" y="1474"/>
                </a:moveTo>
                <a:cubicBezTo>
                  <a:pt x="398" y="1473"/>
                  <a:pt x="400" y="1473"/>
                  <a:pt x="400" y="1473"/>
                </a:cubicBezTo>
                <a:cubicBezTo>
                  <a:pt x="401" y="1475"/>
                  <a:pt x="401" y="1476"/>
                  <a:pt x="401" y="1478"/>
                </a:cubicBezTo>
                <a:cubicBezTo>
                  <a:pt x="401" y="1478"/>
                  <a:pt x="400" y="1478"/>
                  <a:pt x="399" y="1479"/>
                </a:cubicBezTo>
                <a:cubicBezTo>
                  <a:pt x="398" y="1477"/>
                  <a:pt x="398" y="1475"/>
                  <a:pt x="397" y="1474"/>
                </a:cubicBezTo>
                <a:close/>
                <a:moveTo>
                  <a:pt x="452" y="1488"/>
                </a:moveTo>
                <a:cubicBezTo>
                  <a:pt x="452" y="1487"/>
                  <a:pt x="452" y="1485"/>
                  <a:pt x="451" y="1484"/>
                </a:cubicBezTo>
                <a:cubicBezTo>
                  <a:pt x="453" y="1484"/>
                  <a:pt x="454" y="1483"/>
                  <a:pt x="455" y="1483"/>
                </a:cubicBezTo>
                <a:cubicBezTo>
                  <a:pt x="456" y="1484"/>
                  <a:pt x="456" y="1486"/>
                  <a:pt x="456" y="1487"/>
                </a:cubicBezTo>
                <a:cubicBezTo>
                  <a:pt x="455" y="1487"/>
                  <a:pt x="454" y="1488"/>
                  <a:pt x="452" y="1488"/>
                </a:cubicBezTo>
                <a:close/>
                <a:moveTo>
                  <a:pt x="457" y="1489"/>
                </a:moveTo>
                <a:cubicBezTo>
                  <a:pt x="457" y="1490"/>
                  <a:pt x="457" y="1492"/>
                  <a:pt x="458" y="1493"/>
                </a:cubicBezTo>
                <a:cubicBezTo>
                  <a:pt x="458" y="1493"/>
                  <a:pt x="455" y="1491"/>
                  <a:pt x="453" y="1491"/>
                </a:cubicBezTo>
                <a:cubicBezTo>
                  <a:pt x="453" y="1490"/>
                  <a:pt x="453" y="1490"/>
                  <a:pt x="453" y="1490"/>
                </a:cubicBezTo>
                <a:cubicBezTo>
                  <a:pt x="454" y="1489"/>
                  <a:pt x="455" y="1489"/>
                  <a:pt x="457" y="1489"/>
                </a:cubicBezTo>
                <a:close/>
                <a:moveTo>
                  <a:pt x="451" y="1482"/>
                </a:moveTo>
                <a:cubicBezTo>
                  <a:pt x="451" y="1481"/>
                  <a:pt x="450" y="1479"/>
                  <a:pt x="450" y="1478"/>
                </a:cubicBezTo>
                <a:cubicBezTo>
                  <a:pt x="452" y="1478"/>
                  <a:pt x="453" y="1478"/>
                  <a:pt x="454" y="1478"/>
                </a:cubicBezTo>
                <a:cubicBezTo>
                  <a:pt x="454" y="1479"/>
                  <a:pt x="455" y="1480"/>
                  <a:pt x="455" y="1481"/>
                </a:cubicBezTo>
                <a:cubicBezTo>
                  <a:pt x="454" y="1482"/>
                  <a:pt x="452" y="1482"/>
                  <a:pt x="451" y="1482"/>
                </a:cubicBezTo>
                <a:close/>
                <a:moveTo>
                  <a:pt x="451" y="1484"/>
                </a:moveTo>
                <a:cubicBezTo>
                  <a:pt x="451" y="1486"/>
                  <a:pt x="451" y="1487"/>
                  <a:pt x="451" y="1489"/>
                </a:cubicBezTo>
                <a:cubicBezTo>
                  <a:pt x="451" y="1489"/>
                  <a:pt x="450" y="1489"/>
                  <a:pt x="449" y="1489"/>
                </a:cubicBezTo>
                <a:cubicBezTo>
                  <a:pt x="449" y="1487"/>
                  <a:pt x="449" y="1486"/>
                  <a:pt x="448" y="1485"/>
                </a:cubicBezTo>
                <a:cubicBezTo>
                  <a:pt x="449" y="1484"/>
                  <a:pt x="450" y="1484"/>
                  <a:pt x="451" y="1484"/>
                </a:cubicBezTo>
                <a:close/>
                <a:moveTo>
                  <a:pt x="448" y="1483"/>
                </a:moveTo>
                <a:cubicBezTo>
                  <a:pt x="447" y="1482"/>
                  <a:pt x="447" y="1480"/>
                  <a:pt x="447" y="1479"/>
                </a:cubicBezTo>
                <a:cubicBezTo>
                  <a:pt x="448" y="1479"/>
                  <a:pt x="449" y="1479"/>
                  <a:pt x="450" y="1478"/>
                </a:cubicBezTo>
                <a:cubicBezTo>
                  <a:pt x="450" y="1480"/>
                  <a:pt x="450" y="1481"/>
                  <a:pt x="450" y="1483"/>
                </a:cubicBezTo>
                <a:cubicBezTo>
                  <a:pt x="449" y="1483"/>
                  <a:pt x="449" y="1483"/>
                  <a:pt x="448" y="1483"/>
                </a:cubicBezTo>
                <a:close/>
                <a:moveTo>
                  <a:pt x="447" y="1485"/>
                </a:moveTo>
                <a:cubicBezTo>
                  <a:pt x="447" y="1486"/>
                  <a:pt x="447" y="1487"/>
                  <a:pt x="448" y="1488"/>
                </a:cubicBezTo>
                <a:cubicBezTo>
                  <a:pt x="446" y="1488"/>
                  <a:pt x="444" y="1487"/>
                  <a:pt x="443" y="1486"/>
                </a:cubicBezTo>
                <a:cubicBezTo>
                  <a:pt x="443" y="1486"/>
                  <a:pt x="443" y="1486"/>
                  <a:pt x="443" y="1486"/>
                </a:cubicBezTo>
                <a:cubicBezTo>
                  <a:pt x="444" y="1485"/>
                  <a:pt x="445" y="1485"/>
                  <a:pt x="447" y="1485"/>
                </a:cubicBezTo>
                <a:close/>
                <a:moveTo>
                  <a:pt x="443" y="1485"/>
                </a:moveTo>
                <a:cubicBezTo>
                  <a:pt x="442" y="1483"/>
                  <a:pt x="442" y="1481"/>
                  <a:pt x="442" y="1480"/>
                </a:cubicBezTo>
                <a:cubicBezTo>
                  <a:pt x="443" y="1480"/>
                  <a:pt x="444" y="1479"/>
                  <a:pt x="445" y="1479"/>
                </a:cubicBezTo>
                <a:cubicBezTo>
                  <a:pt x="445" y="1481"/>
                  <a:pt x="446" y="1482"/>
                  <a:pt x="446" y="1484"/>
                </a:cubicBezTo>
                <a:cubicBezTo>
                  <a:pt x="445" y="1484"/>
                  <a:pt x="444" y="1484"/>
                  <a:pt x="443" y="1485"/>
                </a:cubicBezTo>
                <a:close/>
                <a:moveTo>
                  <a:pt x="446" y="1477"/>
                </a:moveTo>
                <a:cubicBezTo>
                  <a:pt x="446" y="1475"/>
                  <a:pt x="445" y="1473"/>
                  <a:pt x="445" y="1471"/>
                </a:cubicBezTo>
                <a:cubicBezTo>
                  <a:pt x="446" y="1471"/>
                  <a:pt x="447" y="1471"/>
                  <a:pt x="448" y="1470"/>
                </a:cubicBezTo>
                <a:cubicBezTo>
                  <a:pt x="448" y="1472"/>
                  <a:pt x="449" y="1474"/>
                  <a:pt x="449" y="1476"/>
                </a:cubicBezTo>
                <a:cubicBezTo>
                  <a:pt x="448" y="1476"/>
                  <a:pt x="447" y="1476"/>
                  <a:pt x="446" y="1477"/>
                </a:cubicBezTo>
                <a:close/>
                <a:moveTo>
                  <a:pt x="444" y="1470"/>
                </a:moveTo>
                <a:cubicBezTo>
                  <a:pt x="444" y="1468"/>
                  <a:pt x="444" y="1467"/>
                  <a:pt x="443" y="1465"/>
                </a:cubicBezTo>
                <a:cubicBezTo>
                  <a:pt x="444" y="1465"/>
                  <a:pt x="446" y="1465"/>
                  <a:pt x="447" y="1465"/>
                </a:cubicBezTo>
                <a:cubicBezTo>
                  <a:pt x="447" y="1466"/>
                  <a:pt x="448" y="1467"/>
                  <a:pt x="448" y="1469"/>
                </a:cubicBezTo>
                <a:cubicBezTo>
                  <a:pt x="447" y="1469"/>
                  <a:pt x="445" y="1469"/>
                  <a:pt x="444" y="1470"/>
                </a:cubicBezTo>
                <a:close/>
                <a:moveTo>
                  <a:pt x="444" y="1477"/>
                </a:moveTo>
                <a:cubicBezTo>
                  <a:pt x="443" y="1477"/>
                  <a:pt x="442" y="1477"/>
                  <a:pt x="441" y="1477"/>
                </a:cubicBezTo>
                <a:cubicBezTo>
                  <a:pt x="441" y="1476"/>
                  <a:pt x="440" y="1474"/>
                  <a:pt x="440" y="1472"/>
                </a:cubicBezTo>
                <a:cubicBezTo>
                  <a:pt x="441" y="1472"/>
                  <a:pt x="442" y="1472"/>
                  <a:pt x="443" y="1471"/>
                </a:cubicBezTo>
                <a:cubicBezTo>
                  <a:pt x="443" y="1472"/>
                  <a:pt x="444" y="1475"/>
                  <a:pt x="444" y="1477"/>
                </a:cubicBezTo>
                <a:close/>
                <a:moveTo>
                  <a:pt x="441" y="1485"/>
                </a:moveTo>
                <a:cubicBezTo>
                  <a:pt x="440" y="1485"/>
                  <a:pt x="440" y="1485"/>
                  <a:pt x="439" y="1485"/>
                </a:cubicBezTo>
                <a:cubicBezTo>
                  <a:pt x="439" y="1485"/>
                  <a:pt x="438" y="1485"/>
                  <a:pt x="437" y="1485"/>
                </a:cubicBezTo>
                <a:cubicBezTo>
                  <a:pt x="437" y="1483"/>
                  <a:pt x="436" y="1482"/>
                  <a:pt x="436" y="1481"/>
                </a:cubicBezTo>
                <a:cubicBezTo>
                  <a:pt x="437" y="1480"/>
                  <a:pt x="439" y="1480"/>
                  <a:pt x="440" y="1480"/>
                </a:cubicBezTo>
                <a:cubicBezTo>
                  <a:pt x="440" y="1482"/>
                  <a:pt x="441" y="1483"/>
                  <a:pt x="441" y="1485"/>
                </a:cubicBezTo>
                <a:close/>
                <a:moveTo>
                  <a:pt x="439" y="1471"/>
                </a:moveTo>
                <a:cubicBezTo>
                  <a:pt x="439" y="1469"/>
                  <a:pt x="439" y="1468"/>
                  <a:pt x="438" y="1466"/>
                </a:cubicBezTo>
                <a:cubicBezTo>
                  <a:pt x="439" y="1466"/>
                  <a:pt x="441" y="1466"/>
                  <a:pt x="442" y="1466"/>
                </a:cubicBezTo>
                <a:cubicBezTo>
                  <a:pt x="442" y="1467"/>
                  <a:pt x="443" y="1469"/>
                  <a:pt x="443" y="1470"/>
                </a:cubicBezTo>
                <a:cubicBezTo>
                  <a:pt x="442" y="1470"/>
                  <a:pt x="441" y="1470"/>
                  <a:pt x="439" y="1471"/>
                </a:cubicBezTo>
                <a:close/>
                <a:moveTo>
                  <a:pt x="439" y="1478"/>
                </a:moveTo>
                <a:cubicBezTo>
                  <a:pt x="438" y="1478"/>
                  <a:pt x="437" y="1478"/>
                  <a:pt x="435" y="1478"/>
                </a:cubicBezTo>
                <a:cubicBezTo>
                  <a:pt x="435" y="1477"/>
                  <a:pt x="434" y="1475"/>
                  <a:pt x="434" y="1474"/>
                </a:cubicBezTo>
                <a:cubicBezTo>
                  <a:pt x="435" y="1473"/>
                  <a:pt x="437" y="1473"/>
                  <a:pt x="438" y="1473"/>
                </a:cubicBezTo>
                <a:cubicBezTo>
                  <a:pt x="439" y="1474"/>
                  <a:pt x="439" y="1476"/>
                  <a:pt x="439" y="1478"/>
                </a:cubicBezTo>
                <a:close/>
                <a:moveTo>
                  <a:pt x="421" y="1474"/>
                </a:moveTo>
                <a:cubicBezTo>
                  <a:pt x="421" y="1473"/>
                  <a:pt x="420" y="1471"/>
                  <a:pt x="419" y="1469"/>
                </a:cubicBezTo>
                <a:cubicBezTo>
                  <a:pt x="420" y="1469"/>
                  <a:pt x="421" y="1469"/>
                  <a:pt x="422" y="1469"/>
                </a:cubicBezTo>
                <a:cubicBezTo>
                  <a:pt x="422" y="1471"/>
                  <a:pt x="423" y="1472"/>
                  <a:pt x="423" y="1474"/>
                </a:cubicBezTo>
                <a:cubicBezTo>
                  <a:pt x="423" y="1474"/>
                  <a:pt x="422" y="1474"/>
                  <a:pt x="421" y="1474"/>
                </a:cubicBezTo>
                <a:close/>
                <a:moveTo>
                  <a:pt x="421" y="1481"/>
                </a:moveTo>
                <a:cubicBezTo>
                  <a:pt x="420" y="1480"/>
                  <a:pt x="419" y="1480"/>
                  <a:pt x="417" y="1480"/>
                </a:cubicBezTo>
                <a:cubicBezTo>
                  <a:pt x="417" y="1479"/>
                  <a:pt x="417" y="1478"/>
                  <a:pt x="416" y="1477"/>
                </a:cubicBezTo>
                <a:cubicBezTo>
                  <a:pt x="417" y="1477"/>
                  <a:pt x="419" y="1477"/>
                  <a:pt x="420" y="1477"/>
                </a:cubicBezTo>
                <a:cubicBezTo>
                  <a:pt x="420" y="1478"/>
                  <a:pt x="421" y="1479"/>
                  <a:pt x="421" y="1481"/>
                </a:cubicBezTo>
                <a:close/>
                <a:moveTo>
                  <a:pt x="422" y="1464"/>
                </a:moveTo>
                <a:cubicBezTo>
                  <a:pt x="423" y="1463"/>
                  <a:pt x="424" y="1463"/>
                  <a:pt x="425" y="1463"/>
                </a:cubicBezTo>
                <a:cubicBezTo>
                  <a:pt x="426" y="1464"/>
                  <a:pt x="426" y="1465"/>
                  <a:pt x="426" y="1467"/>
                </a:cubicBezTo>
                <a:cubicBezTo>
                  <a:pt x="425" y="1467"/>
                  <a:pt x="424" y="1467"/>
                  <a:pt x="423" y="1467"/>
                </a:cubicBezTo>
                <a:cubicBezTo>
                  <a:pt x="422" y="1466"/>
                  <a:pt x="422" y="1465"/>
                  <a:pt x="422" y="1464"/>
                </a:cubicBezTo>
                <a:close/>
                <a:moveTo>
                  <a:pt x="424" y="1476"/>
                </a:moveTo>
                <a:cubicBezTo>
                  <a:pt x="425" y="1477"/>
                  <a:pt x="425" y="1479"/>
                  <a:pt x="426" y="1480"/>
                </a:cubicBezTo>
                <a:cubicBezTo>
                  <a:pt x="425" y="1481"/>
                  <a:pt x="423" y="1481"/>
                  <a:pt x="423" y="1481"/>
                </a:cubicBezTo>
                <a:cubicBezTo>
                  <a:pt x="423" y="1479"/>
                  <a:pt x="422" y="1478"/>
                  <a:pt x="422" y="1476"/>
                </a:cubicBezTo>
                <a:cubicBezTo>
                  <a:pt x="423" y="1476"/>
                  <a:pt x="423" y="1476"/>
                  <a:pt x="424" y="1476"/>
                </a:cubicBezTo>
                <a:close/>
                <a:moveTo>
                  <a:pt x="425" y="1473"/>
                </a:moveTo>
                <a:cubicBezTo>
                  <a:pt x="425" y="1472"/>
                  <a:pt x="424" y="1470"/>
                  <a:pt x="423" y="1469"/>
                </a:cubicBezTo>
                <a:cubicBezTo>
                  <a:pt x="424" y="1469"/>
                  <a:pt x="426" y="1468"/>
                  <a:pt x="427" y="1468"/>
                </a:cubicBezTo>
                <a:cubicBezTo>
                  <a:pt x="427" y="1470"/>
                  <a:pt x="427" y="1471"/>
                  <a:pt x="428" y="1473"/>
                </a:cubicBezTo>
                <a:cubicBezTo>
                  <a:pt x="427" y="1473"/>
                  <a:pt x="426" y="1473"/>
                  <a:pt x="425" y="1473"/>
                </a:cubicBezTo>
                <a:close/>
                <a:moveTo>
                  <a:pt x="428" y="1475"/>
                </a:moveTo>
                <a:cubicBezTo>
                  <a:pt x="429" y="1476"/>
                  <a:pt x="429" y="1478"/>
                  <a:pt x="430" y="1479"/>
                </a:cubicBezTo>
                <a:cubicBezTo>
                  <a:pt x="429" y="1480"/>
                  <a:pt x="428" y="1480"/>
                  <a:pt x="427" y="1480"/>
                </a:cubicBezTo>
                <a:cubicBezTo>
                  <a:pt x="427" y="1478"/>
                  <a:pt x="426" y="1477"/>
                  <a:pt x="426" y="1475"/>
                </a:cubicBezTo>
                <a:cubicBezTo>
                  <a:pt x="427" y="1475"/>
                  <a:pt x="428" y="1475"/>
                  <a:pt x="428" y="1475"/>
                </a:cubicBezTo>
                <a:close/>
                <a:moveTo>
                  <a:pt x="430" y="1482"/>
                </a:moveTo>
                <a:cubicBezTo>
                  <a:pt x="430" y="1482"/>
                  <a:pt x="431" y="1482"/>
                  <a:pt x="431" y="1483"/>
                </a:cubicBezTo>
                <a:cubicBezTo>
                  <a:pt x="430" y="1482"/>
                  <a:pt x="429" y="1482"/>
                  <a:pt x="428" y="1482"/>
                </a:cubicBezTo>
                <a:cubicBezTo>
                  <a:pt x="429" y="1482"/>
                  <a:pt x="430" y="1482"/>
                  <a:pt x="430" y="1482"/>
                </a:cubicBezTo>
                <a:close/>
                <a:moveTo>
                  <a:pt x="429" y="1475"/>
                </a:moveTo>
                <a:cubicBezTo>
                  <a:pt x="430" y="1474"/>
                  <a:pt x="431" y="1474"/>
                  <a:pt x="433" y="1474"/>
                </a:cubicBezTo>
                <a:cubicBezTo>
                  <a:pt x="433" y="1475"/>
                  <a:pt x="433" y="1477"/>
                  <a:pt x="434" y="1479"/>
                </a:cubicBezTo>
                <a:cubicBezTo>
                  <a:pt x="433" y="1479"/>
                  <a:pt x="432" y="1479"/>
                  <a:pt x="431" y="1479"/>
                </a:cubicBezTo>
                <a:cubicBezTo>
                  <a:pt x="430" y="1478"/>
                  <a:pt x="430" y="1476"/>
                  <a:pt x="429" y="1475"/>
                </a:cubicBezTo>
                <a:close/>
                <a:moveTo>
                  <a:pt x="435" y="1481"/>
                </a:moveTo>
                <a:cubicBezTo>
                  <a:pt x="435" y="1482"/>
                  <a:pt x="435" y="1483"/>
                  <a:pt x="435" y="1484"/>
                </a:cubicBezTo>
                <a:cubicBezTo>
                  <a:pt x="434" y="1484"/>
                  <a:pt x="433" y="1483"/>
                  <a:pt x="432" y="1483"/>
                </a:cubicBezTo>
                <a:cubicBezTo>
                  <a:pt x="432" y="1482"/>
                  <a:pt x="432" y="1482"/>
                  <a:pt x="432" y="1481"/>
                </a:cubicBezTo>
                <a:cubicBezTo>
                  <a:pt x="433" y="1481"/>
                  <a:pt x="434" y="1481"/>
                  <a:pt x="435" y="1481"/>
                </a:cubicBezTo>
                <a:close/>
                <a:moveTo>
                  <a:pt x="433" y="1472"/>
                </a:moveTo>
                <a:cubicBezTo>
                  <a:pt x="433" y="1471"/>
                  <a:pt x="433" y="1471"/>
                  <a:pt x="433" y="1471"/>
                </a:cubicBezTo>
                <a:cubicBezTo>
                  <a:pt x="433" y="1469"/>
                  <a:pt x="432" y="1468"/>
                  <a:pt x="432" y="1467"/>
                </a:cubicBezTo>
                <a:cubicBezTo>
                  <a:pt x="434" y="1467"/>
                  <a:pt x="435" y="1467"/>
                  <a:pt x="437" y="1467"/>
                </a:cubicBezTo>
                <a:cubicBezTo>
                  <a:pt x="437" y="1468"/>
                  <a:pt x="437" y="1469"/>
                  <a:pt x="438" y="1471"/>
                </a:cubicBezTo>
                <a:cubicBezTo>
                  <a:pt x="436" y="1471"/>
                  <a:pt x="435" y="1472"/>
                  <a:pt x="433" y="1472"/>
                </a:cubicBezTo>
                <a:close/>
                <a:moveTo>
                  <a:pt x="432" y="1466"/>
                </a:moveTo>
                <a:cubicBezTo>
                  <a:pt x="431" y="1464"/>
                  <a:pt x="431" y="1463"/>
                  <a:pt x="431" y="1461"/>
                </a:cubicBezTo>
                <a:cubicBezTo>
                  <a:pt x="432" y="1461"/>
                  <a:pt x="435" y="1460"/>
                  <a:pt x="435" y="1460"/>
                </a:cubicBezTo>
                <a:cubicBezTo>
                  <a:pt x="436" y="1462"/>
                  <a:pt x="436" y="1464"/>
                  <a:pt x="436" y="1465"/>
                </a:cubicBezTo>
                <a:cubicBezTo>
                  <a:pt x="435" y="1465"/>
                  <a:pt x="433" y="1466"/>
                  <a:pt x="432" y="1466"/>
                </a:cubicBezTo>
                <a:close/>
                <a:moveTo>
                  <a:pt x="431" y="1467"/>
                </a:moveTo>
                <a:cubicBezTo>
                  <a:pt x="431" y="1469"/>
                  <a:pt x="432" y="1471"/>
                  <a:pt x="432" y="1472"/>
                </a:cubicBezTo>
                <a:cubicBezTo>
                  <a:pt x="431" y="1472"/>
                  <a:pt x="430" y="1473"/>
                  <a:pt x="429" y="1473"/>
                </a:cubicBezTo>
                <a:cubicBezTo>
                  <a:pt x="428" y="1471"/>
                  <a:pt x="428" y="1470"/>
                  <a:pt x="427" y="1468"/>
                </a:cubicBezTo>
                <a:cubicBezTo>
                  <a:pt x="429" y="1468"/>
                  <a:pt x="430" y="1468"/>
                  <a:pt x="431" y="1467"/>
                </a:cubicBezTo>
                <a:close/>
                <a:moveTo>
                  <a:pt x="427" y="1467"/>
                </a:moveTo>
                <a:cubicBezTo>
                  <a:pt x="427" y="1465"/>
                  <a:pt x="426" y="1464"/>
                  <a:pt x="426" y="1462"/>
                </a:cubicBezTo>
                <a:cubicBezTo>
                  <a:pt x="427" y="1462"/>
                  <a:pt x="428" y="1462"/>
                  <a:pt x="429" y="1462"/>
                </a:cubicBezTo>
                <a:cubicBezTo>
                  <a:pt x="430" y="1463"/>
                  <a:pt x="430" y="1465"/>
                  <a:pt x="430" y="1466"/>
                </a:cubicBezTo>
                <a:lnTo>
                  <a:pt x="427" y="1467"/>
                </a:lnTo>
                <a:close/>
                <a:moveTo>
                  <a:pt x="426" y="1461"/>
                </a:moveTo>
                <a:cubicBezTo>
                  <a:pt x="425" y="1459"/>
                  <a:pt x="425" y="1457"/>
                  <a:pt x="425" y="1456"/>
                </a:cubicBezTo>
                <a:cubicBezTo>
                  <a:pt x="426" y="1456"/>
                  <a:pt x="427" y="1455"/>
                  <a:pt x="428" y="1455"/>
                </a:cubicBezTo>
                <a:cubicBezTo>
                  <a:pt x="428" y="1457"/>
                  <a:pt x="428" y="1458"/>
                  <a:pt x="429" y="1460"/>
                </a:cubicBezTo>
                <a:cubicBezTo>
                  <a:pt x="428" y="1460"/>
                  <a:pt x="427" y="1460"/>
                  <a:pt x="426" y="1461"/>
                </a:cubicBezTo>
                <a:close/>
                <a:moveTo>
                  <a:pt x="424" y="1455"/>
                </a:moveTo>
                <a:cubicBezTo>
                  <a:pt x="424" y="1453"/>
                  <a:pt x="424" y="1452"/>
                  <a:pt x="423" y="1451"/>
                </a:cubicBezTo>
                <a:cubicBezTo>
                  <a:pt x="424" y="1451"/>
                  <a:pt x="425" y="1450"/>
                  <a:pt x="427" y="1450"/>
                </a:cubicBezTo>
                <a:cubicBezTo>
                  <a:pt x="427" y="1451"/>
                  <a:pt x="427" y="1453"/>
                  <a:pt x="427" y="1454"/>
                </a:cubicBezTo>
                <a:cubicBezTo>
                  <a:pt x="426" y="1454"/>
                  <a:pt x="425" y="1455"/>
                  <a:pt x="424" y="1455"/>
                </a:cubicBezTo>
                <a:close/>
                <a:moveTo>
                  <a:pt x="424" y="1456"/>
                </a:moveTo>
                <a:cubicBezTo>
                  <a:pt x="424" y="1458"/>
                  <a:pt x="424" y="1459"/>
                  <a:pt x="425" y="1461"/>
                </a:cubicBezTo>
                <a:cubicBezTo>
                  <a:pt x="424" y="1461"/>
                  <a:pt x="422" y="1462"/>
                  <a:pt x="421" y="1462"/>
                </a:cubicBezTo>
                <a:cubicBezTo>
                  <a:pt x="421" y="1460"/>
                  <a:pt x="420" y="1459"/>
                  <a:pt x="420" y="1457"/>
                </a:cubicBezTo>
                <a:cubicBezTo>
                  <a:pt x="421" y="1457"/>
                  <a:pt x="422" y="1456"/>
                  <a:pt x="424" y="1456"/>
                </a:cubicBezTo>
                <a:close/>
                <a:moveTo>
                  <a:pt x="421" y="1467"/>
                </a:moveTo>
                <a:cubicBezTo>
                  <a:pt x="421" y="1468"/>
                  <a:pt x="420" y="1468"/>
                  <a:pt x="419" y="1468"/>
                </a:cubicBezTo>
                <a:cubicBezTo>
                  <a:pt x="418" y="1467"/>
                  <a:pt x="418" y="1466"/>
                  <a:pt x="418" y="1464"/>
                </a:cubicBezTo>
                <a:cubicBezTo>
                  <a:pt x="419" y="1464"/>
                  <a:pt x="419" y="1464"/>
                  <a:pt x="420" y="1464"/>
                </a:cubicBezTo>
                <a:cubicBezTo>
                  <a:pt x="421" y="1465"/>
                  <a:pt x="421" y="1466"/>
                  <a:pt x="421" y="1467"/>
                </a:cubicBezTo>
                <a:close/>
                <a:moveTo>
                  <a:pt x="419" y="1475"/>
                </a:moveTo>
                <a:cubicBezTo>
                  <a:pt x="418" y="1475"/>
                  <a:pt x="417" y="1475"/>
                  <a:pt x="415" y="1475"/>
                </a:cubicBezTo>
                <a:cubicBezTo>
                  <a:pt x="415" y="1474"/>
                  <a:pt x="415" y="1474"/>
                  <a:pt x="415" y="1473"/>
                </a:cubicBezTo>
                <a:cubicBezTo>
                  <a:pt x="414" y="1472"/>
                  <a:pt x="414" y="1471"/>
                  <a:pt x="414" y="1470"/>
                </a:cubicBezTo>
                <a:cubicBezTo>
                  <a:pt x="415" y="1470"/>
                  <a:pt x="416" y="1470"/>
                  <a:pt x="418" y="1470"/>
                </a:cubicBezTo>
                <a:cubicBezTo>
                  <a:pt x="418" y="1471"/>
                  <a:pt x="419" y="1473"/>
                  <a:pt x="419" y="1475"/>
                </a:cubicBezTo>
                <a:close/>
                <a:moveTo>
                  <a:pt x="415" y="1478"/>
                </a:moveTo>
                <a:cubicBezTo>
                  <a:pt x="415" y="1478"/>
                  <a:pt x="415" y="1479"/>
                  <a:pt x="415" y="1480"/>
                </a:cubicBezTo>
                <a:cubicBezTo>
                  <a:pt x="413" y="1480"/>
                  <a:pt x="412" y="1480"/>
                  <a:pt x="410" y="1479"/>
                </a:cubicBezTo>
                <a:cubicBezTo>
                  <a:pt x="410" y="1479"/>
                  <a:pt x="410" y="1479"/>
                  <a:pt x="409" y="1479"/>
                </a:cubicBezTo>
                <a:cubicBezTo>
                  <a:pt x="411" y="1478"/>
                  <a:pt x="413" y="1478"/>
                  <a:pt x="415" y="1478"/>
                </a:cubicBezTo>
                <a:close/>
                <a:moveTo>
                  <a:pt x="460" y="1494"/>
                </a:moveTo>
                <a:cubicBezTo>
                  <a:pt x="461" y="1494"/>
                  <a:pt x="462" y="1494"/>
                  <a:pt x="463" y="1494"/>
                </a:cubicBezTo>
                <a:cubicBezTo>
                  <a:pt x="463" y="1495"/>
                  <a:pt x="463" y="1495"/>
                  <a:pt x="464" y="1496"/>
                </a:cubicBezTo>
                <a:cubicBezTo>
                  <a:pt x="462" y="1496"/>
                  <a:pt x="460" y="1494"/>
                  <a:pt x="460" y="1494"/>
                </a:cubicBezTo>
                <a:close/>
                <a:moveTo>
                  <a:pt x="463" y="1485"/>
                </a:moveTo>
                <a:cubicBezTo>
                  <a:pt x="463" y="1484"/>
                  <a:pt x="462" y="1482"/>
                  <a:pt x="462" y="1481"/>
                </a:cubicBezTo>
                <a:cubicBezTo>
                  <a:pt x="462" y="1481"/>
                  <a:pt x="463" y="1481"/>
                  <a:pt x="463" y="1481"/>
                </a:cubicBezTo>
                <a:cubicBezTo>
                  <a:pt x="464" y="1482"/>
                  <a:pt x="465" y="1483"/>
                  <a:pt x="466" y="1484"/>
                </a:cubicBezTo>
                <a:cubicBezTo>
                  <a:pt x="465" y="1485"/>
                  <a:pt x="464" y="1485"/>
                  <a:pt x="463" y="1485"/>
                </a:cubicBezTo>
                <a:close/>
                <a:moveTo>
                  <a:pt x="462" y="1480"/>
                </a:moveTo>
                <a:cubicBezTo>
                  <a:pt x="462" y="1479"/>
                  <a:pt x="461" y="1478"/>
                  <a:pt x="461" y="1478"/>
                </a:cubicBezTo>
                <a:cubicBezTo>
                  <a:pt x="462" y="1478"/>
                  <a:pt x="462" y="1479"/>
                  <a:pt x="463" y="1480"/>
                </a:cubicBezTo>
                <a:cubicBezTo>
                  <a:pt x="462" y="1480"/>
                  <a:pt x="462" y="1480"/>
                  <a:pt x="462" y="1480"/>
                </a:cubicBezTo>
                <a:close/>
                <a:moveTo>
                  <a:pt x="461" y="1488"/>
                </a:moveTo>
                <a:cubicBezTo>
                  <a:pt x="462" y="1489"/>
                  <a:pt x="462" y="1491"/>
                  <a:pt x="462" y="1492"/>
                </a:cubicBezTo>
                <a:cubicBezTo>
                  <a:pt x="461" y="1492"/>
                  <a:pt x="460" y="1492"/>
                  <a:pt x="459" y="1493"/>
                </a:cubicBezTo>
                <a:cubicBezTo>
                  <a:pt x="459" y="1491"/>
                  <a:pt x="459" y="1490"/>
                  <a:pt x="458" y="1488"/>
                </a:cubicBezTo>
                <a:cubicBezTo>
                  <a:pt x="459" y="1488"/>
                  <a:pt x="460" y="1488"/>
                  <a:pt x="461" y="1488"/>
                </a:cubicBezTo>
                <a:close/>
                <a:moveTo>
                  <a:pt x="460" y="1486"/>
                </a:moveTo>
                <a:cubicBezTo>
                  <a:pt x="460" y="1486"/>
                  <a:pt x="459" y="1486"/>
                  <a:pt x="458" y="1487"/>
                </a:cubicBezTo>
                <a:cubicBezTo>
                  <a:pt x="458" y="1485"/>
                  <a:pt x="457" y="1484"/>
                  <a:pt x="457" y="1482"/>
                </a:cubicBezTo>
                <a:cubicBezTo>
                  <a:pt x="458" y="1482"/>
                  <a:pt x="459" y="1482"/>
                  <a:pt x="460" y="1482"/>
                </a:cubicBezTo>
                <a:cubicBezTo>
                  <a:pt x="461" y="1483"/>
                  <a:pt x="461" y="1484"/>
                  <a:pt x="461" y="1486"/>
                </a:cubicBezTo>
                <a:cubicBezTo>
                  <a:pt x="461" y="1486"/>
                  <a:pt x="461" y="1486"/>
                  <a:pt x="460" y="1486"/>
                </a:cubicBezTo>
                <a:close/>
                <a:moveTo>
                  <a:pt x="457" y="1481"/>
                </a:moveTo>
                <a:cubicBezTo>
                  <a:pt x="456" y="1480"/>
                  <a:pt x="456" y="1479"/>
                  <a:pt x="456" y="1477"/>
                </a:cubicBezTo>
                <a:cubicBezTo>
                  <a:pt x="457" y="1477"/>
                  <a:pt x="458" y="1477"/>
                  <a:pt x="460" y="1477"/>
                </a:cubicBezTo>
                <a:cubicBezTo>
                  <a:pt x="460" y="1478"/>
                  <a:pt x="460" y="1479"/>
                  <a:pt x="460" y="1480"/>
                </a:cubicBezTo>
                <a:cubicBezTo>
                  <a:pt x="459" y="1480"/>
                  <a:pt x="458" y="1481"/>
                  <a:pt x="457" y="1481"/>
                </a:cubicBezTo>
                <a:close/>
                <a:moveTo>
                  <a:pt x="455" y="1475"/>
                </a:moveTo>
                <a:cubicBezTo>
                  <a:pt x="455" y="1473"/>
                  <a:pt x="454" y="1471"/>
                  <a:pt x="454" y="1469"/>
                </a:cubicBezTo>
                <a:cubicBezTo>
                  <a:pt x="454" y="1469"/>
                  <a:pt x="454" y="1469"/>
                  <a:pt x="455" y="1469"/>
                </a:cubicBezTo>
                <a:cubicBezTo>
                  <a:pt x="456" y="1471"/>
                  <a:pt x="458" y="1473"/>
                  <a:pt x="459" y="1475"/>
                </a:cubicBezTo>
                <a:cubicBezTo>
                  <a:pt x="458" y="1475"/>
                  <a:pt x="457" y="1475"/>
                  <a:pt x="455" y="1475"/>
                </a:cubicBezTo>
                <a:close/>
                <a:moveTo>
                  <a:pt x="453" y="1468"/>
                </a:moveTo>
                <a:cubicBezTo>
                  <a:pt x="453" y="1467"/>
                  <a:pt x="453" y="1467"/>
                  <a:pt x="453" y="1467"/>
                </a:cubicBezTo>
                <a:cubicBezTo>
                  <a:pt x="453" y="1467"/>
                  <a:pt x="454" y="1467"/>
                  <a:pt x="454" y="1467"/>
                </a:cubicBezTo>
                <a:cubicBezTo>
                  <a:pt x="454" y="1467"/>
                  <a:pt x="453" y="1468"/>
                  <a:pt x="453" y="1468"/>
                </a:cubicBezTo>
                <a:close/>
                <a:moveTo>
                  <a:pt x="454" y="1476"/>
                </a:moveTo>
                <a:cubicBezTo>
                  <a:pt x="452" y="1476"/>
                  <a:pt x="451" y="1476"/>
                  <a:pt x="450" y="1476"/>
                </a:cubicBezTo>
                <a:cubicBezTo>
                  <a:pt x="450" y="1474"/>
                  <a:pt x="449" y="1472"/>
                  <a:pt x="449" y="1470"/>
                </a:cubicBezTo>
                <a:cubicBezTo>
                  <a:pt x="450" y="1470"/>
                  <a:pt x="451" y="1470"/>
                  <a:pt x="452" y="1469"/>
                </a:cubicBezTo>
                <a:cubicBezTo>
                  <a:pt x="453" y="1471"/>
                  <a:pt x="453" y="1473"/>
                  <a:pt x="454" y="1476"/>
                </a:cubicBezTo>
                <a:close/>
                <a:moveTo>
                  <a:pt x="449" y="1469"/>
                </a:moveTo>
                <a:cubicBezTo>
                  <a:pt x="448" y="1467"/>
                  <a:pt x="448" y="1466"/>
                  <a:pt x="448" y="1465"/>
                </a:cubicBezTo>
                <a:cubicBezTo>
                  <a:pt x="449" y="1464"/>
                  <a:pt x="450" y="1464"/>
                  <a:pt x="451" y="1464"/>
                </a:cubicBezTo>
                <a:cubicBezTo>
                  <a:pt x="451" y="1464"/>
                  <a:pt x="451" y="1464"/>
                  <a:pt x="451" y="1464"/>
                </a:cubicBezTo>
                <a:cubicBezTo>
                  <a:pt x="451" y="1464"/>
                  <a:pt x="451" y="1465"/>
                  <a:pt x="452" y="1465"/>
                </a:cubicBezTo>
                <a:cubicBezTo>
                  <a:pt x="452" y="1466"/>
                  <a:pt x="452" y="1467"/>
                  <a:pt x="452" y="1468"/>
                </a:cubicBezTo>
                <a:cubicBezTo>
                  <a:pt x="451" y="1468"/>
                  <a:pt x="450" y="1468"/>
                  <a:pt x="449" y="1469"/>
                </a:cubicBezTo>
                <a:close/>
                <a:moveTo>
                  <a:pt x="447" y="1463"/>
                </a:moveTo>
                <a:cubicBezTo>
                  <a:pt x="447" y="1462"/>
                  <a:pt x="447" y="1461"/>
                  <a:pt x="446" y="1460"/>
                </a:cubicBezTo>
                <a:cubicBezTo>
                  <a:pt x="447" y="1461"/>
                  <a:pt x="448" y="1462"/>
                  <a:pt x="449" y="1463"/>
                </a:cubicBezTo>
                <a:cubicBezTo>
                  <a:pt x="449" y="1463"/>
                  <a:pt x="448" y="1463"/>
                  <a:pt x="447" y="1463"/>
                </a:cubicBezTo>
                <a:close/>
                <a:moveTo>
                  <a:pt x="447" y="1463"/>
                </a:moveTo>
                <a:cubicBezTo>
                  <a:pt x="445" y="1464"/>
                  <a:pt x="444" y="1464"/>
                  <a:pt x="443" y="1464"/>
                </a:cubicBezTo>
                <a:cubicBezTo>
                  <a:pt x="443" y="1463"/>
                  <a:pt x="442" y="1461"/>
                  <a:pt x="442" y="1460"/>
                </a:cubicBezTo>
                <a:cubicBezTo>
                  <a:pt x="443" y="1459"/>
                  <a:pt x="444" y="1459"/>
                  <a:pt x="445" y="1459"/>
                </a:cubicBezTo>
                <a:cubicBezTo>
                  <a:pt x="445" y="1459"/>
                  <a:pt x="446" y="1462"/>
                  <a:pt x="447" y="1463"/>
                </a:cubicBezTo>
                <a:close/>
                <a:moveTo>
                  <a:pt x="441" y="1458"/>
                </a:moveTo>
                <a:cubicBezTo>
                  <a:pt x="441" y="1457"/>
                  <a:pt x="441" y="1456"/>
                  <a:pt x="441" y="1456"/>
                </a:cubicBezTo>
                <a:cubicBezTo>
                  <a:pt x="442" y="1456"/>
                  <a:pt x="443" y="1457"/>
                  <a:pt x="443" y="1457"/>
                </a:cubicBezTo>
                <a:cubicBezTo>
                  <a:pt x="443" y="1457"/>
                  <a:pt x="442" y="1458"/>
                  <a:pt x="441" y="1458"/>
                </a:cubicBezTo>
                <a:close/>
                <a:moveTo>
                  <a:pt x="442" y="1464"/>
                </a:moveTo>
                <a:cubicBezTo>
                  <a:pt x="440" y="1465"/>
                  <a:pt x="439" y="1465"/>
                  <a:pt x="438" y="1465"/>
                </a:cubicBezTo>
                <a:cubicBezTo>
                  <a:pt x="438" y="1463"/>
                  <a:pt x="437" y="1462"/>
                  <a:pt x="437" y="1460"/>
                </a:cubicBezTo>
                <a:cubicBezTo>
                  <a:pt x="438" y="1460"/>
                  <a:pt x="439" y="1460"/>
                  <a:pt x="441" y="1460"/>
                </a:cubicBezTo>
                <a:cubicBezTo>
                  <a:pt x="441" y="1461"/>
                  <a:pt x="441" y="1463"/>
                  <a:pt x="442" y="1464"/>
                </a:cubicBezTo>
                <a:close/>
                <a:moveTo>
                  <a:pt x="436" y="1459"/>
                </a:moveTo>
                <a:cubicBezTo>
                  <a:pt x="436" y="1457"/>
                  <a:pt x="435" y="1455"/>
                  <a:pt x="435" y="1454"/>
                </a:cubicBezTo>
                <a:cubicBezTo>
                  <a:pt x="436" y="1453"/>
                  <a:pt x="437" y="1453"/>
                  <a:pt x="438" y="1453"/>
                </a:cubicBezTo>
                <a:cubicBezTo>
                  <a:pt x="438" y="1454"/>
                  <a:pt x="439" y="1454"/>
                  <a:pt x="440" y="1455"/>
                </a:cubicBezTo>
                <a:cubicBezTo>
                  <a:pt x="440" y="1456"/>
                  <a:pt x="440" y="1457"/>
                  <a:pt x="440" y="1458"/>
                </a:cubicBezTo>
                <a:cubicBezTo>
                  <a:pt x="439" y="1458"/>
                  <a:pt x="438" y="1458"/>
                  <a:pt x="436" y="1459"/>
                </a:cubicBezTo>
                <a:close/>
                <a:moveTo>
                  <a:pt x="434" y="1453"/>
                </a:moveTo>
                <a:cubicBezTo>
                  <a:pt x="434" y="1452"/>
                  <a:pt x="434" y="1451"/>
                  <a:pt x="434" y="1450"/>
                </a:cubicBezTo>
                <a:cubicBezTo>
                  <a:pt x="434" y="1451"/>
                  <a:pt x="435" y="1451"/>
                  <a:pt x="436" y="1452"/>
                </a:cubicBezTo>
                <a:cubicBezTo>
                  <a:pt x="436" y="1452"/>
                  <a:pt x="435" y="1452"/>
                  <a:pt x="434" y="1453"/>
                </a:cubicBezTo>
                <a:close/>
                <a:moveTo>
                  <a:pt x="434" y="1454"/>
                </a:moveTo>
                <a:cubicBezTo>
                  <a:pt x="434" y="1456"/>
                  <a:pt x="434" y="1457"/>
                  <a:pt x="435" y="1459"/>
                </a:cubicBezTo>
                <a:cubicBezTo>
                  <a:pt x="433" y="1459"/>
                  <a:pt x="430" y="1460"/>
                  <a:pt x="430" y="1460"/>
                </a:cubicBezTo>
                <a:cubicBezTo>
                  <a:pt x="430" y="1458"/>
                  <a:pt x="429" y="1456"/>
                  <a:pt x="429" y="1455"/>
                </a:cubicBezTo>
                <a:cubicBezTo>
                  <a:pt x="430" y="1454"/>
                  <a:pt x="432" y="1454"/>
                  <a:pt x="434" y="1454"/>
                </a:cubicBezTo>
                <a:close/>
                <a:moveTo>
                  <a:pt x="429" y="1454"/>
                </a:moveTo>
                <a:cubicBezTo>
                  <a:pt x="428" y="1453"/>
                  <a:pt x="428" y="1451"/>
                  <a:pt x="427" y="1450"/>
                </a:cubicBezTo>
                <a:cubicBezTo>
                  <a:pt x="429" y="1450"/>
                  <a:pt x="431" y="1449"/>
                  <a:pt x="432" y="1449"/>
                </a:cubicBezTo>
                <a:cubicBezTo>
                  <a:pt x="432" y="1449"/>
                  <a:pt x="432" y="1450"/>
                  <a:pt x="433" y="1450"/>
                </a:cubicBezTo>
                <a:cubicBezTo>
                  <a:pt x="433" y="1451"/>
                  <a:pt x="433" y="1452"/>
                  <a:pt x="433" y="1453"/>
                </a:cubicBezTo>
                <a:cubicBezTo>
                  <a:pt x="432" y="1453"/>
                  <a:pt x="429" y="1454"/>
                  <a:pt x="429" y="1454"/>
                </a:cubicBezTo>
                <a:close/>
                <a:moveTo>
                  <a:pt x="427" y="1449"/>
                </a:moveTo>
                <a:cubicBezTo>
                  <a:pt x="427" y="1448"/>
                  <a:pt x="426" y="1447"/>
                  <a:pt x="426" y="1446"/>
                </a:cubicBezTo>
                <a:cubicBezTo>
                  <a:pt x="427" y="1447"/>
                  <a:pt x="428" y="1447"/>
                  <a:pt x="430" y="1448"/>
                </a:cubicBezTo>
                <a:cubicBezTo>
                  <a:pt x="428" y="1448"/>
                  <a:pt x="427" y="1449"/>
                  <a:pt x="427" y="1449"/>
                </a:cubicBezTo>
                <a:close/>
                <a:moveTo>
                  <a:pt x="426" y="1449"/>
                </a:moveTo>
                <a:cubicBezTo>
                  <a:pt x="425" y="1449"/>
                  <a:pt x="424" y="1449"/>
                  <a:pt x="423" y="1449"/>
                </a:cubicBezTo>
                <a:cubicBezTo>
                  <a:pt x="423" y="1449"/>
                  <a:pt x="423" y="1448"/>
                  <a:pt x="423" y="1448"/>
                </a:cubicBezTo>
                <a:cubicBezTo>
                  <a:pt x="423" y="1447"/>
                  <a:pt x="424" y="1446"/>
                  <a:pt x="425" y="1445"/>
                </a:cubicBezTo>
                <a:cubicBezTo>
                  <a:pt x="425" y="1446"/>
                  <a:pt x="425" y="1446"/>
                  <a:pt x="425" y="1446"/>
                </a:cubicBezTo>
                <a:cubicBezTo>
                  <a:pt x="426" y="1447"/>
                  <a:pt x="426" y="1448"/>
                  <a:pt x="426" y="1449"/>
                </a:cubicBezTo>
                <a:close/>
                <a:moveTo>
                  <a:pt x="423" y="1455"/>
                </a:moveTo>
                <a:cubicBezTo>
                  <a:pt x="422" y="1455"/>
                  <a:pt x="421" y="1455"/>
                  <a:pt x="419" y="1456"/>
                </a:cubicBezTo>
                <a:cubicBezTo>
                  <a:pt x="419" y="1455"/>
                  <a:pt x="419" y="1455"/>
                  <a:pt x="419" y="1454"/>
                </a:cubicBezTo>
                <a:cubicBezTo>
                  <a:pt x="420" y="1453"/>
                  <a:pt x="420" y="1452"/>
                  <a:pt x="421" y="1451"/>
                </a:cubicBezTo>
                <a:cubicBezTo>
                  <a:pt x="421" y="1451"/>
                  <a:pt x="422" y="1451"/>
                  <a:pt x="423" y="1451"/>
                </a:cubicBezTo>
                <a:cubicBezTo>
                  <a:pt x="423" y="1452"/>
                  <a:pt x="423" y="1454"/>
                  <a:pt x="423" y="1455"/>
                </a:cubicBezTo>
                <a:close/>
                <a:moveTo>
                  <a:pt x="417" y="1468"/>
                </a:moveTo>
                <a:cubicBezTo>
                  <a:pt x="416" y="1468"/>
                  <a:pt x="415" y="1469"/>
                  <a:pt x="414" y="1469"/>
                </a:cubicBezTo>
                <a:cubicBezTo>
                  <a:pt x="414" y="1468"/>
                  <a:pt x="415" y="1466"/>
                  <a:pt x="415" y="1465"/>
                </a:cubicBezTo>
                <a:cubicBezTo>
                  <a:pt x="415" y="1465"/>
                  <a:pt x="416" y="1465"/>
                  <a:pt x="416" y="1465"/>
                </a:cubicBezTo>
                <a:cubicBezTo>
                  <a:pt x="416" y="1466"/>
                  <a:pt x="417" y="1467"/>
                  <a:pt x="417" y="1468"/>
                </a:cubicBezTo>
                <a:close/>
                <a:moveTo>
                  <a:pt x="414" y="1476"/>
                </a:moveTo>
                <a:cubicBezTo>
                  <a:pt x="412" y="1476"/>
                  <a:pt x="411" y="1476"/>
                  <a:pt x="409" y="1477"/>
                </a:cubicBezTo>
                <a:cubicBezTo>
                  <a:pt x="408" y="1475"/>
                  <a:pt x="407" y="1472"/>
                  <a:pt x="407" y="1472"/>
                </a:cubicBezTo>
                <a:cubicBezTo>
                  <a:pt x="408" y="1471"/>
                  <a:pt x="412" y="1471"/>
                  <a:pt x="413" y="1470"/>
                </a:cubicBezTo>
                <a:cubicBezTo>
                  <a:pt x="413" y="1472"/>
                  <a:pt x="414" y="1476"/>
                  <a:pt x="414" y="1476"/>
                </a:cubicBezTo>
                <a:close/>
                <a:moveTo>
                  <a:pt x="406" y="1470"/>
                </a:moveTo>
                <a:cubicBezTo>
                  <a:pt x="406" y="1469"/>
                  <a:pt x="406" y="1468"/>
                  <a:pt x="405" y="1467"/>
                </a:cubicBezTo>
                <a:cubicBezTo>
                  <a:pt x="406" y="1468"/>
                  <a:pt x="408" y="1470"/>
                  <a:pt x="409" y="1470"/>
                </a:cubicBezTo>
                <a:cubicBezTo>
                  <a:pt x="408" y="1470"/>
                  <a:pt x="407" y="1470"/>
                  <a:pt x="406" y="1470"/>
                </a:cubicBezTo>
                <a:close/>
                <a:moveTo>
                  <a:pt x="407" y="1477"/>
                </a:moveTo>
                <a:cubicBezTo>
                  <a:pt x="405" y="1477"/>
                  <a:pt x="404" y="1477"/>
                  <a:pt x="403" y="1478"/>
                </a:cubicBezTo>
                <a:cubicBezTo>
                  <a:pt x="403" y="1476"/>
                  <a:pt x="402" y="1474"/>
                  <a:pt x="402" y="1473"/>
                </a:cubicBezTo>
                <a:cubicBezTo>
                  <a:pt x="403" y="1472"/>
                  <a:pt x="404" y="1472"/>
                  <a:pt x="405" y="1472"/>
                </a:cubicBezTo>
                <a:cubicBezTo>
                  <a:pt x="405" y="1472"/>
                  <a:pt x="406" y="1475"/>
                  <a:pt x="407" y="1477"/>
                </a:cubicBezTo>
                <a:close/>
                <a:moveTo>
                  <a:pt x="402" y="1471"/>
                </a:moveTo>
                <a:cubicBezTo>
                  <a:pt x="401" y="1470"/>
                  <a:pt x="401" y="1469"/>
                  <a:pt x="401" y="1468"/>
                </a:cubicBezTo>
                <a:cubicBezTo>
                  <a:pt x="402" y="1468"/>
                  <a:pt x="403" y="1467"/>
                  <a:pt x="404" y="1467"/>
                </a:cubicBezTo>
                <a:cubicBezTo>
                  <a:pt x="404" y="1468"/>
                  <a:pt x="405" y="1469"/>
                  <a:pt x="405" y="1471"/>
                </a:cubicBezTo>
                <a:cubicBezTo>
                  <a:pt x="404" y="1471"/>
                  <a:pt x="403" y="1471"/>
                  <a:pt x="402" y="1471"/>
                </a:cubicBezTo>
                <a:close/>
                <a:moveTo>
                  <a:pt x="401" y="1466"/>
                </a:moveTo>
                <a:cubicBezTo>
                  <a:pt x="400" y="1465"/>
                  <a:pt x="400" y="1465"/>
                  <a:pt x="400" y="1464"/>
                </a:cubicBezTo>
                <a:cubicBezTo>
                  <a:pt x="401" y="1464"/>
                  <a:pt x="402" y="1465"/>
                  <a:pt x="403" y="1466"/>
                </a:cubicBezTo>
                <a:cubicBezTo>
                  <a:pt x="402" y="1466"/>
                  <a:pt x="401" y="1466"/>
                  <a:pt x="401" y="1466"/>
                </a:cubicBezTo>
                <a:close/>
                <a:moveTo>
                  <a:pt x="400" y="1472"/>
                </a:moveTo>
                <a:cubicBezTo>
                  <a:pt x="399" y="1472"/>
                  <a:pt x="398" y="1472"/>
                  <a:pt x="397" y="1472"/>
                </a:cubicBezTo>
                <a:cubicBezTo>
                  <a:pt x="397" y="1471"/>
                  <a:pt x="396" y="1470"/>
                  <a:pt x="396" y="1469"/>
                </a:cubicBezTo>
                <a:cubicBezTo>
                  <a:pt x="397" y="1468"/>
                  <a:pt x="398" y="1468"/>
                  <a:pt x="399" y="1468"/>
                </a:cubicBezTo>
                <a:cubicBezTo>
                  <a:pt x="399" y="1469"/>
                  <a:pt x="399" y="1469"/>
                  <a:pt x="400" y="1470"/>
                </a:cubicBezTo>
                <a:cubicBezTo>
                  <a:pt x="400" y="1470"/>
                  <a:pt x="400" y="1471"/>
                  <a:pt x="400" y="1472"/>
                </a:cubicBezTo>
                <a:close/>
                <a:moveTo>
                  <a:pt x="396" y="1467"/>
                </a:moveTo>
                <a:cubicBezTo>
                  <a:pt x="395" y="1467"/>
                  <a:pt x="394" y="1463"/>
                  <a:pt x="394" y="1461"/>
                </a:cubicBezTo>
                <a:cubicBezTo>
                  <a:pt x="394" y="1461"/>
                  <a:pt x="395" y="1461"/>
                  <a:pt x="395" y="1461"/>
                </a:cubicBezTo>
                <a:cubicBezTo>
                  <a:pt x="396" y="1461"/>
                  <a:pt x="397" y="1462"/>
                  <a:pt x="398" y="1462"/>
                </a:cubicBezTo>
                <a:cubicBezTo>
                  <a:pt x="398" y="1464"/>
                  <a:pt x="399" y="1465"/>
                  <a:pt x="399" y="1467"/>
                </a:cubicBezTo>
                <a:cubicBezTo>
                  <a:pt x="398" y="1467"/>
                  <a:pt x="397" y="1467"/>
                  <a:pt x="396" y="1467"/>
                </a:cubicBezTo>
                <a:close/>
                <a:moveTo>
                  <a:pt x="394" y="1468"/>
                </a:moveTo>
                <a:cubicBezTo>
                  <a:pt x="393" y="1468"/>
                  <a:pt x="392" y="1468"/>
                  <a:pt x="390" y="1469"/>
                </a:cubicBezTo>
                <a:cubicBezTo>
                  <a:pt x="390" y="1467"/>
                  <a:pt x="388" y="1463"/>
                  <a:pt x="388" y="1462"/>
                </a:cubicBezTo>
                <a:cubicBezTo>
                  <a:pt x="389" y="1462"/>
                  <a:pt x="391" y="1462"/>
                  <a:pt x="392" y="1461"/>
                </a:cubicBezTo>
                <a:cubicBezTo>
                  <a:pt x="393" y="1463"/>
                  <a:pt x="394" y="1467"/>
                  <a:pt x="394" y="1468"/>
                </a:cubicBezTo>
                <a:close/>
                <a:moveTo>
                  <a:pt x="388" y="1461"/>
                </a:moveTo>
                <a:cubicBezTo>
                  <a:pt x="387" y="1459"/>
                  <a:pt x="386" y="1457"/>
                  <a:pt x="385" y="1455"/>
                </a:cubicBezTo>
                <a:cubicBezTo>
                  <a:pt x="385" y="1455"/>
                  <a:pt x="385" y="1455"/>
                  <a:pt x="385" y="1455"/>
                </a:cubicBezTo>
                <a:cubicBezTo>
                  <a:pt x="387" y="1456"/>
                  <a:pt x="389" y="1457"/>
                  <a:pt x="391" y="1458"/>
                </a:cubicBezTo>
                <a:cubicBezTo>
                  <a:pt x="391" y="1459"/>
                  <a:pt x="392" y="1460"/>
                  <a:pt x="392" y="1460"/>
                </a:cubicBezTo>
                <a:cubicBezTo>
                  <a:pt x="390" y="1460"/>
                  <a:pt x="389" y="1461"/>
                  <a:pt x="388" y="1461"/>
                </a:cubicBezTo>
                <a:close/>
                <a:moveTo>
                  <a:pt x="386" y="1461"/>
                </a:moveTo>
                <a:cubicBezTo>
                  <a:pt x="385" y="1462"/>
                  <a:pt x="383" y="1462"/>
                  <a:pt x="382" y="1462"/>
                </a:cubicBezTo>
                <a:cubicBezTo>
                  <a:pt x="381" y="1460"/>
                  <a:pt x="380" y="1458"/>
                  <a:pt x="379" y="1456"/>
                </a:cubicBezTo>
                <a:cubicBezTo>
                  <a:pt x="381" y="1456"/>
                  <a:pt x="382" y="1456"/>
                  <a:pt x="384" y="1455"/>
                </a:cubicBezTo>
                <a:cubicBezTo>
                  <a:pt x="384" y="1457"/>
                  <a:pt x="385" y="1459"/>
                  <a:pt x="386" y="1461"/>
                </a:cubicBezTo>
                <a:close/>
                <a:moveTo>
                  <a:pt x="379" y="1455"/>
                </a:moveTo>
                <a:cubicBezTo>
                  <a:pt x="378" y="1454"/>
                  <a:pt x="378" y="1452"/>
                  <a:pt x="377" y="1451"/>
                </a:cubicBezTo>
                <a:cubicBezTo>
                  <a:pt x="379" y="1452"/>
                  <a:pt x="381" y="1453"/>
                  <a:pt x="383" y="1454"/>
                </a:cubicBezTo>
                <a:cubicBezTo>
                  <a:pt x="383" y="1454"/>
                  <a:pt x="383" y="1454"/>
                  <a:pt x="383" y="1454"/>
                </a:cubicBezTo>
                <a:cubicBezTo>
                  <a:pt x="382" y="1454"/>
                  <a:pt x="380" y="1455"/>
                  <a:pt x="379" y="1455"/>
                </a:cubicBezTo>
                <a:close/>
                <a:moveTo>
                  <a:pt x="377" y="1457"/>
                </a:moveTo>
                <a:cubicBezTo>
                  <a:pt x="378" y="1459"/>
                  <a:pt x="379" y="1461"/>
                  <a:pt x="380" y="1463"/>
                </a:cubicBezTo>
                <a:cubicBezTo>
                  <a:pt x="380" y="1463"/>
                  <a:pt x="377" y="1463"/>
                  <a:pt x="377" y="1463"/>
                </a:cubicBezTo>
                <a:cubicBezTo>
                  <a:pt x="376" y="1461"/>
                  <a:pt x="375" y="1459"/>
                  <a:pt x="374" y="1457"/>
                </a:cubicBezTo>
                <a:cubicBezTo>
                  <a:pt x="375" y="1457"/>
                  <a:pt x="376" y="1457"/>
                  <a:pt x="377" y="1457"/>
                </a:cubicBezTo>
                <a:close/>
                <a:moveTo>
                  <a:pt x="374" y="1456"/>
                </a:moveTo>
                <a:cubicBezTo>
                  <a:pt x="373" y="1455"/>
                  <a:pt x="372" y="1453"/>
                  <a:pt x="371" y="1451"/>
                </a:cubicBezTo>
                <a:cubicBezTo>
                  <a:pt x="373" y="1451"/>
                  <a:pt x="374" y="1451"/>
                  <a:pt x="375" y="1451"/>
                </a:cubicBezTo>
                <a:cubicBezTo>
                  <a:pt x="376" y="1452"/>
                  <a:pt x="376" y="1454"/>
                  <a:pt x="377" y="1455"/>
                </a:cubicBezTo>
                <a:cubicBezTo>
                  <a:pt x="376" y="1456"/>
                  <a:pt x="375" y="1456"/>
                  <a:pt x="374" y="1456"/>
                </a:cubicBezTo>
                <a:close/>
                <a:moveTo>
                  <a:pt x="371" y="1450"/>
                </a:moveTo>
                <a:cubicBezTo>
                  <a:pt x="371" y="1449"/>
                  <a:pt x="370" y="1449"/>
                  <a:pt x="370" y="1449"/>
                </a:cubicBezTo>
                <a:cubicBezTo>
                  <a:pt x="371" y="1449"/>
                  <a:pt x="372" y="1449"/>
                  <a:pt x="373" y="1450"/>
                </a:cubicBezTo>
                <a:cubicBezTo>
                  <a:pt x="372" y="1450"/>
                  <a:pt x="371" y="1450"/>
                  <a:pt x="371" y="1450"/>
                </a:cubicBezTo>
                <a:close/>
                <a:moveTo>
                  <a:pt x="372" y="1457"/>
                </a:moveTo>
                <a:cubicBezTo>
                  <a:pt x="371" y="1457"/>
                  <a:pt x="369" y="1457"/>
                  <a:pt x="368" y="1458"/>
                </a:cubicBezTo>
                <a:cubicBezTo>
                  <a:pt x="367" y="1456"/>
                  <a:pt x="367" y="1454"/>
                  <a:pt x="366" y="1453"/>
                </a:cubicBezTo>
                <a:cubicBezTo>
                  <a:pt x="367" y="1452"/>
                  <a:pt x="369" y="1452"/>
                  <a:pt x="370" y="1452"/>
                </a:cubicBezTo>
                <a:cubicBezTo>
                  <a:pt x="371" y="1453"/>
                  <a:pt x="371" y="1455"/>
                  <a:pt x="372" y="1457"/>
                </a:cubicBezTo>
                <a:close/>
                <a:moveTo>
                  <a:pt x="365" y="1451"/>
                </a:moveTo>
                <a:cubicBezTo>
                  <a:pt x="365" y="1450"/>
                  <a:pt x="364" y="1448"/>
                  <a:pt x="364" y="1447"/>
                </a:cubicBezTo>
                <a:cubicBezTo>
                  <a:pt x="365" y="1447"/>
                  <a:pt x="367" y="1448"/>
                  <a:pt x="369" y="1448"/>
                </a:cubicBezTo>
                <a:cubicBezTo>
                  <a:pt x="369" y="1449"/>
                  <a:pt x="369" y="1449"/>
                  <a:pt x="369" y="1450"/>
                </a:cubicBezTo>
                <a:cubicBezTo>
                  <a:pt x="368" y="1450"/>
                  <a:pt x="367" y="1450"/>
                  <a:pt x="365" y="1451"/>
                </a:cubicBezTo>
                <a:close/>
                <a:moveTo>
                  <a:pt x="364" y="1451"/>
                </a:moveTo>
                <a:cubicBezTo>
                  <a:pt x="362" y="1452"/>
                  <a:pt x="359" y="1452"/>
                  <a:pt x="357" y="1453"/>
                </a:cubicBezTo>
                <a:cubicBezTo>
                  <a:pt x="357" y="1452"/>
                  <a:pt x="357" y="1452"/>
                  <a:pt x="356" y="1451"/>
                </a:cubicBezTo>
                <a:cubicBezTo>
                  <a:pt x="357" y="1450"/>
                  <a:pt x="357" y="1449"/>
                  <a:pt x="357" y="1448"/>
                </a:cubicBezTo>
                <a:cubicBezTo>
                  <a:pt x="359" y="1447"/>
                  <a:pt x="361" y="1447"/>
                  <a:pt x="363" y="1447"/>
                </a:cubicBezTo>
                <a:cubicBezTo>
                  <a:pt x="363" y="1448"/>
                  <a:pt x="363" y="1450"/>
                  <a:pt x="364" y="1451"/>
                </a:cubicBezTo>
                <a:close/>
                <a:moveTo>
                  <a:pt x="357" y="1454"/>
                </a:moveTo>
                <a:cubicBezTo>
                  <a:pt x="358" y="1456"/>
                  <a:pt x="358" y="1458"/>
                  <a:pt x="359" y="1460"/>
                </a:cubicBezTo>
                <a:cubicBezTo>
                  <a:pt x="358" y="1460"/>
                  <a:pt x="357" y="1460"/>
                  <a:pt x="356" y="1461"/>
                </a:cubicBezTo>
                <a:cubicBezTo>
                  <a:pt x="356" y="1459"/>
                  <a:pt x="356" y="1457"/>
                  <a:pt x="356" y="1455"/>
                </a:cubicBezTo>
                <a:cubicBezTo>
                  <a:pt x="356" y="1454"/>
                  <a:pt x="357" y="1454"/>
                  <a:pt x="357" y="1454"/>
                </a:cubicBezTo>
                <a:close/>
                <a:moveTo>
                  <a:pt x="360" y="1461"/>
                </a:moveTo>
                <a:cubicBezTo>
                  <a:pt x="360" y="1463"/>
                  <a:pt x="361" y="1465"/>
                  <a:pt x="362" y="1467"/>
                </a:cubicBezTo>
                <a:cubicBezTo>
                  <a:pt x="360" y="1467"/>
                  <a:pt x="359" y="1468"/>
                  <a:pt x="358" y="1468"/>
                </a:cubicBezTo>
                <a:cubicBezTo>
                  <a:pt x="357" y="1466"/>
                  <a:pt x="356" y="1464"/>
                  <a:pt x="356" y="1462"/>
                </a:cubicBezTo>
                <a:cubicBezTo>
                  <a:pt x="357" y="1461"/>
                  <a:pt x="359" y="1461"/>
                  <a:pt x="360" y="1461"/>
                </a:cubicBezTo>
                <a:close/>
                <a:moveTo>
                  <a:pt x="362" y="1468"/>
                </a:moveTo>
                <a:cubicBezTo>
                  <a:pt x="363" y="1471"/>
                  <a:pt x="364" y="1473"/>
                  <a:pt x="365" y="1475"/>
                </a:cubicBezTo>
                <a:cubicBezTo>
                  <a:pt x="363" y="1475"/>
                  <a:pt x="362" y="1476"/>
                  <a:pt x="360" y="1476"/>
                </a:cubicBezTo>
                <a:cubicBezTo>
                  <a:pt x="359" y="1474"/>
                  <a:pt x="359" y="1472"/>
                  <a:pt x="358" y="1469"/>
                </a:cubicBezTo>
                <a:cubicBezTo>
                  <a:pt x="359" y="1469"/>
                  <a:pt x="361" y="1469"/>
                  <a:pt x="362" y="1468"/>
                </a:cubicBezTo>
                <a:close/>
                <a:moveTo>
                  <a:pt x="365" y="1476"/>
                </a:moveTo>
                <a:cubicBezTo>
                  <a:pt x="365" y="1477"/>
                  <a:pt x="366" y="1479"/>
                  <a:pt x="367" y="1480"/>
                </a:cubicBezTo>
                <a:cubicBezTo>
                  <a:pt x="365" y="1481"/>
                  <a:pt x="364" y="1481"/>
                  <a:pt x="362" y="1481"/>
                </a:cubicBezTo>
                <a:cubicBezTo>
                  <a:pt x="362" y="1480"/>
                  <a:pt x="361" y="1477"/>
                  <a:pt x="361" y="1477"/>
                </a:cubicBezTo>
                <a:cubicBezTo>
                  <a:pt x="362" y="1477"/>
                  <a:pt x="363" y="1476"/>
                  <a:pt x="365" y="1476"/>
                </a:cubicBezTo>
                <a:close/>
                <a:moveTo>
                  <a:pt x="364" y="1514"/>
                </a:moveTo>
                <a:cubicBezTo>
                  <a:pt x="363" y="1515"/>
                  <a:pt x="362" y="1515"/>
                  <a:pt x="360" y="1515"/>
                </a:cubicBezTo>
                <a:cubicBezTo>
                  <a:pt x="359" y="1513"/>
                  <a:pt x="359" y="1512"/>
                  <a:pt x="357" y="1510"/>
                </a:cubicBezTo>
                <a:cubicBezTo>
                  <a:pt x="359" y="1509"/>
                  <a:pt x="361" y="1509"/>
                  <a:pt x="362" y="1508"/>
                </a:cubicBezTo>
                <a:cubicBezTo>
                  <a:pt x="363" y="1510"/>
                  <a:pt x="364" y="1512"/>
                  <a:pt x="364" y="1514"/>
                </a:cubicBezTo>
                <a:close/>
                <a:moveTo>
                  <a:pt x="360" y="1515"/>
                </a:moveTo>
                <a:cubicBezTo>
                  <a:pt x="358" y="1516"/>
                  <a:pt x="356" y="1516"/>
                  <a:pt x="354" y="1517"/>
                </a:cubicBezTo>
                <a:cubicBezTo>
                  <a:pt x="353" y="1516"/>
                  <a:pt x="353" y="1514"/>
                  <a:pt x="352" y="1513"/>
                </a:cubicBezTo>
                <a:cubicBezTo>
                  <a:pt x="354" y="1512"/>
                  <a:pt x="355" y="1511"/>
                  <a:pt x="357" y="1510"/>
                </a:cubicBezTo>
                <a:cubicBezTo>
                  <a:pt x="358" y="1512"/>
                  <a:pt x="359" y="1514"/>
                  <a:pt x="360" y="1515"/>
                </a:cubicBezTo>
                <a:close/>
                <a:moveTo>
                  <a:pt x="353" y="1517"/>
                </a:moveTo>
                <a:cubicBezTo>
                  <a:pt x="352" y="1517"/>
                  <a:pt x="351" y="1518"/>
                  <a:pt x="350" y="1518"/>
                </a:cubicBezTo>
                <a:cubicBezTo>
                  <a:pt x="350" y="1517"/>
                  <a:pt x="349" y="1517"/>
                  <a:pt x="349" y="1516"/>
                </a:cubicBezTo>
                <a:cubicBezTo>
                  <a:pt x="350" y="1515"/>
                  <a:pt x="351" y="1514"/>
                  <a:pt x="352" y="1514"/>
                </a:cubicBezTo>
                <a:cubicBezTo>
                  <a:pt x="352" y="1515"/>
                  <a:pt x="353" y="1516"/>
                  <a:pt x="353" y="1517"/>
                </a:cubicBezTo>
                <a:close/>
                <a:moveTo>
                  <a:pt x="353" y="1518"/>
                </a:moveTo>
                <a:cubicBezTo>
                  <a:pt x="354" y="1520"/>
                  <a:pt x="354" y="1521"/>
                  <a:pt x="355" y="1523"/>
                </a:cubicBezTo>
                <a:cubicBezTo>
                  <a:pt x="354" y="1523"/>
                  <a:pt x="353" y="1523"/>
                  <a:pt x="352" y="1524"/>
                </a:cubicBezTo>
                <a:cubicBezTo>
                  <a:pt x="351" y="1522"/>
                  <a:pt x="351" y="1520"/>
                  <a:pt x="350" y="1519"/>
                </a:cubicBezTo>
                <a:cubicBezTo>
                  <a:pt x="351" y="1518"/>
                  <a:pt x="352" y="1518"/>
                  <a:pt x="353" y="1518"/>
                </a:cubicBezTo>
                <a:close/>
                <a:moveTo>
                  <a:pt x="355" y="1524"/>
                </a:moveTo>
                <a:cubicBezTo>
                  <a:pt x="356" y="1526"/>
                  <a:pt x="356" y="1527"/>
                  <a:pt x="357" y="1529"/>
                </a:cubicBezTo>
                <a:cubicBezTo>
                  <a:pt x="356" y="1530"/>
                  <a:pt x="356" y="1530"/>
                  <a:pt x="355" y="1530"/>
                </a:cubicBezTo>
                <a:cubicBezTo>
                  <a:pt x="354" y="1528"/>
                  <a:pt x="353" y="1526"/>
                  <a:pt x="352" y="1525"/>
                </a:cubicBezTo>
                <a:cubicBezTo>
                  <a:pt x="353" y="1524"/>
                  <a:pt x="354" y="1524"/>
                  <a:pt x="355" y="1524"/>
                </a:cubicBezTo>
                <a:close/>
                <a:moveTo>
                  <a:pt x="357" y="1531"/>
                </a:moveTo>
                <a:cubicBezTo>
                  <a:pt x="358" y="1532"/>
                  <a:pt x="358" y="1533"/>
                  <a:pt x="359" y="1535"/>
                </a:cubicBezTo>
                <a:cubicBezTo>
                  <a:pt x="359" y="1535"/>
                  <a:pt x="359" y="1535"/>
                  <a:pt x="358" y="1535"/>
                </a:cubicBezTo>
                <a:cubicBezTo>
                  <a:pt x="357" y="1534"/>
                  <a:pt x="357" y="1532"/>
                  <a:pt x="356" y="1531"/>
                </a:cubicBezTo>
                <a:cubicBezTo>
                  <a:pt x="356" y="1531"/>
                  <a:pt x="357" y="1531"/>
                  <a:pt x="357" y="1531"/>
                </a:cubicBezTo>
                <a:close/>
                <a:moveTo>
                  <a:pt x="359" y="1529"/>
                </a:moveTo>
                <a:cubicBezTo>
                  <a:pt x="358" y="1527"/>
                  <a:pt x="357" y="1525"/>
                  <a:pt x="357" y="1523"/>
                </a:cubicBezTo>
                <a:cubicBezTo>
                  <a:pt x="358" y="1523"/>
                  <a:pt x="360" y="1522"/>
                  <a:pt x="362" y="1522"/>
                </a:cubicBezTo>
                <a:cubicBezTo>
                  <a:pt x="363" y="1524"/>
                  <a:pt x="363" y="1526"/>
                  <a:pt x="364" y="1528"/>
                </a:cubicBezTo>
                <a:cubicBezTo>
                  <a:pt x="362" y="1528"/>
                  <a:pt x="360" y="1529"/>
                  <a:pt x="359" y="1529"/>
                </a:cubicBezTo>
                <a:close/>
                <a:moveTo>
                  <a:pt x="359" y="1530"/>
                </a:moveTo>
                <a:cubicBezTo>
                  <a:pt x="361" y="1530"/>
                  <a:pt x="362" y="1530"/>
                  <a:pt x="364" y="1529"/>
                </a:cubicBezTo>
                <a:cubicBezTo>
                  <a:pt x="364" y="1530"/>
                  <a:pt x="365" y="1531"/>
                  <a:pt x="365" y="1533"/>
                </a:cubicBezTo>
                <a:cubicBezTo>
                  <a:pt x="364" y="1533"/>
                  <a:pt x="362" y="1534"/>
                  <a:pt x="361" y="1534"/>
                </a:cubicBezTo>
                <a:cubicBezTo>
                  <a:pt x="360" y="1533"/>
                  <a:pt x="360" y="1532"/>
                  <a:pt x="359" y="1530"/>
                </a:cubicBezTo>
                <a:close/>
                <a:moveTo>
                  <a:pt x="360" y="1537"/>
                </a:moveTo>
                <a:cubicBezTo>
                  <a:pt x="359" y="1537"/>
                  <a:pt x="359" y="1536"/>
                  <a:pt x="359" y="1536"/>
                </a:cubicBezTo>
                <a:cubicBezTo>
                  <a:pt x="359" y="1536"/>
                  <a:pt x="359" y="1536"/>
                  <a:pt x="359" y="1536"/>
                </a:cubicBezTo>
                <a:cubicBezTo>
                  <a:pt x="359" y="1536"/>
                  <a:pt x="360" y="1536"/>
                  <a:pt x="360" y="1537"/>
                </a:cubicBezTo>
                <a:close/>
                <a:moveTo>
                  <a:pt x="366" y="1535"/>
                </a:moveTo>
                <a:cubicBezTo>
                  <a:pt x="366" y="1537"/>
                  <a:pt x="367" y="1539"/>
                  <a:pt x="367" y="1541"/>
                </a:cubicBezTo>
                <a:cubicBezTo>
                  <a:pt x="366" y="1541"/>
                  <a:pt x="365" y="1541"/>
                  <a:pt x="363" y="1541"/>
                </a:cubicBezTo>
                <a:cubicBezTo>
                  <a:pt x="363" y="1541"/>
                  <a:pt x="363" y="1541"/>
                  <a:pt x="363" y="1541"/>
                </a:cubicBezTo>
                <a:cubicBezTo>
                  <a:pt x="362" y="1539"/>
                  <a:pt x="362" y="1537"/>
                  <a:pt x="361" y="1536"/>
                </a:cubicBezTo>
                <a:cubicBezTo>
                  <a:pt x="363" y="1535"/>
                  <a:pt x="364" y="1535"/>
                  <a:pt x="366" y="1535"/>
                </a:cubicBezTo>
                <a:close/>
                <a:moveTo>
                  <a:pt x="368" y="1542"/>
                </a:moveTo>
                <a:cubicBezTo>
                  <a:pt x="368" y="1543"/>
                  <a:pt x="369" y="1544"/>
                  <a:pt x="369" y="1546"/>
                </a:cubicBezTo>
                <a:cubicBezTo>
                  <a:pt x="369" y="1546"/>
                  <a:pt x="368" y="1546"/>
                  <a:pt x="368" y="1546"/>
                </a:cubicBezTo>
                <a:cubicBezTo>
                  <a:pt x="367" y="1545"/>
                  <a:pt x="366" y="1544"/>
                  <a:pt x="365" y="1543"/>
                </a:cubicBezTo>
                <a:cubicBezTo>
                  <a:pt x="366" y="1543"/>
                  <a:pt x="367" y="1542"/>
                  <a:pt x="368" y="1542"/>
                </a:cubicBezTo>
                <a:close/>
                <a:moveTo>
                  <a:pt x="370" y="1547"/>
                </a:moveTo>
                <a:cubicBezTo>
                  <a:pt x="370" y="1548"/>
                  <a:pt x="370" y="1548"/>
                  <a:pt x="370" y="1549"/>
                </a:cubicBezTo>
                <a:cubicBezTo>
                  <a:pt x="370" y="1548"/>
                  <a:pt x="369" y="1548"/>
                  <a:pt x="369" y="1547"/>
                </a:cubicBezTo>
                <a:cubicBezTo>
                  <a:pt x="369" y="1547"/>
                  <a:pt x="369" y="1547"/>
                  <a:pt x="370" y="1547"/>
                </a:cubicBezTo>
                <a:close/>
                <a:moveTo>
                  <a:pt x="369" y="1542"/>
                </a:moveTo>
                <a:cubicBezTo>
                  <a:pt x="370" y="1541"/>
                  <a:pt x="372" y="1541"/>
                  <a:pt x="373" y="1541"/>
                </a:cubicBezTo>
                <a:cubicBezTo>
                  <a:pt x="373" y="1542"/>
                  <a:pt x="374" y="1543"/>
                  <a:pt x="374" y="1544"/>
                </a:cubicBezTo>
                <a:cubicBezTo>
                  <a:pt x="373" y="1544"/>
                  <a:pt x="371" y="1545"/>
                  <a:pt x="370" y="1545"/>
                </a:cubicBezTo>
                <a:cubicBezTo>
                  <a:pt x="370" y="1544"/>
                  <a:pt x="369" y="1543"/>
                  <a:pt x="369" y="1542"/>
                </a:cubicBezTo>
                <a:close/>
                <a:moveTo>
                  <a:pt x="375" y="1546"/>
                </a:moveTo>
                <a:cubicBezTo>
                  <a:pt x="375" y="1547"/>
                  <a:pt x="376" y="1549"/>
                  <a:pt x="376" y="1551"/>
                </a:cubicBezTo>
                <a:cubicBezTo>
                  <a:pt x="376" y="1551"/>
                  <a:pt x="374" y="1551"/>
                  <a:pt x="373" y="1551"/>
                </a:cubicBezTo>
                <a:cubicBezTo>
                  <a:pt x="373" y="1551"/>
                  <a:pt x="373" y="1551"/>
                  <a:pt x="372" y="1551"/>
                </a:cubicBezTo>
                <a:cubicBezTo>
                  <a:pt x="372" y="1549"/>
                  <a:pt x="371" y="1548"/>
                  <a:pt x="371" y="1547"/>
                </a:cubicBezTo>
                <a:cubicBezTo>
                  <a:pt x="372" y="1546"/>
                  <a:pt x="373" y="1546"/>
                  <a:pt x="375" y="1546"/>
                </a:cubicBezTo>
                <a:close/>
                <a:moveTo>
                  <a:pt x="377" y="1552"/>
                </a:moveTo>
                <a:cubicBezTo>
                  <a:pt x="378" y="1553"/>
                  <a:pt x="378" y="1554"/>
                  <a:pt x="379" y="1555"/>
                </a:cubicBezTo>
                <a:cubicBezTo>
                  <a:pt x="379" y="1555"/>
                  <a:pt x="378" y="1555"/>
                  <a:pt x="378" y="1555"/>
                </a:cubicBezTo>
                <a:cubicBezTo>
                  <a:pt x="377" y="1554"/>
                  <a:pt x="376" y="1553"/>
                  <a:pt x="374" y="1552"/>
                </a:cubicBezTo>
                <a:cubicBezTo>
                  <a:pt x="375" y="1552"/>
                  <a:pt x="376" y="1552"/>
                  <a:pt x="377" y="1552"/>
                </a:cubicBezTo>
                <a:close/>
                <a:moveTo>
                  <a:pt x="378" y="1551"/>
                </a:moveTo>
                <a:cubicBezTo>
                  <a:pt x="379" y="1551"/>
                  <a:pt x="382" y="1550"/>
                  <a:pt x="383" y="1550"/>
                </a:cubicBezTo>
                <a:cubicBezTo>
                  <a:pt x="384" y="1551"/>
                  <a:pt x="384" y="1552"/>
                  <a:pt x="385" y="1553"/>
                </a:cubicBezTo>
                <a:cubicBezTo>
                  <a:pt x="383" y="1554"/>
                  <a:pt x="382" y="1554"/>
                  <a:pt x="380" y="1555"/>
                </a:cubicBezTo>
                <a:cubicBezTo>
                  <a:pt x="379" y="1554"/>
                  <a:pt x="379" y="1552"/>
                  <a:pt x="378" y="1551"/>
                </a:cubicBezTo>
                <a:close/>
                <a:moveTo>
                  <a:pt x="385" y="1555"/>
                </a:moveTo>
                <a:cubicBezTo>
                  <a:pt x="386" y="1556"/>
                  <a:pt x="386" y="1557"/>
                  <a:pt x="387" y="1558"/>
                </a:cubicBezTo>
                <a:cubicBezTo>
                  <a:pt x="386" y="1559"/>
                  <a:pt x="385" y="1559"/>
                  <a:pt x="384" y="1560"/>
                </a:cubicBezTo>
                <a:cubicBezTo>
                  <a:pt x="383" y="1559"/>
                  <a:pt x="383" y="1559"/>
                  <a:pt x="382" y="1559"/>
                </a:cubicBezTo>
                <a:cubicBezTo>
                  <a:pt x="382" y="1558"/>
                  <a:pt x="381" y="1557"/>
                  <a:pt x="381" y="1556"/>
                </a:cubicBezTo>
                <a:cubicBezTo>
                  <a:pt x="382" y="1556"/>
                  <a:pt x="384" y="1555"/>
                  <a:pt x="385" y="1555"/>
                </a:cubicBezTo>
                <a:close/>
                <a:moveTo>
                  <a:pt x="388" y="1560"/>
                </a:moveTo>
                <a:cubicBezTo>
                  <a:pt x="388" y="1561"/>
                  <a:pt x="388" y="1561"/>
                  <a:pt x="388" y="1562"/>
                </a:cubicBezTo>
                <a:cubicBezTo>
                  <a:pt x="388" y="1562"/>
                  <a:pt x="387" y="1562"/>
                  <a:pt x="387" y="1562"/>
                </a:cubicBezTo>
                <a:cubicBezTo>
                  <a:pt x="386" y="1562"/>
                  <a:pt x="386" y="1561"/>
                  <a:pt x="385" y="1561"/>
                </a:cubicBezTo>
                <a:cubicBezTo>
                  <a:pt x="386" y="1560"/>
                  <a:pt x="387" y="1560"/>
                  <a:pt x="388" y="1560"/>
                </a:cubicBezTo>
                <a:close/>
                <a:moveTo>
                  <a:pt x="414" y="1506"/>
                </a:moveTo>
                <a:cubicBezTo>
                  <a:pt x="414" y="1506"/>
                  <a:pt x="431" y="1508"/>
                  <a:pt x="438" y="1511"/>
                </a:cubicBezTo>
                <a:cubicBezTo>
                  <a:pt x="446" y="1514"/>
                  <a:pt x="452" y="1518"/>
                  <a:pt x="459" y="1523"/>
                </a:cubicBezTo>
                <a:cubicBezTo>
                  <a:pt x="458" y="1527"/>
                  <a:pt x="458" y="1530"/>
                  <a:pt x="458" y="1534"/>
                </a:cubicBezTo>
                <a:cubicBezTo>
                  <a:pt x="458" y="1539"/>
                  <a:pt x="459" y="1547"/>
                  <a:pt x="461" y="1554"/>
                </a:cubicBezTo>
                <a:cubicBezTo>
                  <a:pt x="458" y="1553"/>
                  <a:pt x="455" y="1552"/>
                  <a:pt x="452" y="1551"/>
                </a:cubicBezTo>
                <a:cubicBezTo>
                  <a:pt x="450" y="1550"/>
                  <a:pt x="442" y="1547"/>
                  <a:pt x="441" y="1550"/>
                </a:cubicBezTo>
                <a:cubicBezTo>
                  <a:pt x="439" y="1552"/>
                  <a:pt x="439" y="1556"/>
                  <a:pt x="438" y="1558"/>
                </a:cubicBezTo>
                <a:cubicBezTo>
                  <a:pt x="438" y="1559"/>
                  <a:pt x="438" y="1562"/>
                  <a:pt x="437" y="1566"/>
                </a:cubicBezTo>
                <a:cubicBezTo>
                  <a:pt x="421" y="1549"/>
                  <a:pt x="415" y="1529"/>
                  <a:pt x="414" y="1506"/>
                </a:cubicBezTo>
                <a:close/>
                <a:moveTo>
                  <a:pt x="422" y="1664"/>
                </a:moveTo>
                <a:cubicBezTo>
                  <a:pt x="421" y="1663"/>
                  <a:pt x="419" y="1661"/>
                  <a:pt x="418" y="1659"/>
                </a:cubicBezTo>
                <a:cubicBezTo>
                  <a:pt x="452" y="1665"/>
                  <a:pt x="452" y="1665"/>
                  <a:pt x="452" y="1665"/>
                </a:cubicBezTo>
                <a:cubicBezTo>
                  <a:pt x="452" y="1665"/>
                  <a:pt x="453" y="1666"/>
                  <a:pt x="453" y="1666"/>
                </a:cubicBezTo>
                <a:cubicBezTo>
                  <a:pt x="452" y="1667"/>
                  <a:pt x="450" y="1668"/>
                  <a:pt x="448" y="1669"/>
                </a:cubicBezTo>
                <a:lnTo>
                  <a:pt x="422" y="1664"/>
                </a:lnTo>
                <a:close/>
                <a:moveTo>
                  <a:pt x="443" y="1671"/>
                </a:moveTo>
                <a:cubicBezTo>
                  <a:pt x="440" y="1671"/>
                  <a:pt x="436" y="1672"/>
                  <a:pt x="433" y="1673"/>
                </a:cubicBezTo>
                <a:cubicBezTo>
                  <a:pt x="429" y="1672"/>
                  <a:pt x="426" y="1670"/>
                  <a:pt x="424" y="1667"/>
                </a:cubicBezTo>
                <a:lnTo>
                  <a:pt x="443" y="1671"/>
                </a:lnTo>
                <a:close/>
                <a:moveTo>
                  <a:pt x="419" y="1656"/>
                </a:moveTo>
                <a:cubicBezTo>
                  <a:pt x="422" y="1655"/>
                  <a:pt x="424" y="1654"/>
                  <a:pt x="426" y="1653"/>
                </a:cubicBezTo>
                <a:cubicBezTo>
                  <a:pt x="446" y="1657"/>
                  <a:pt x="446" y="1657"/>
                  <a:pt x="446" y="1657"/>
                </a:cubicBezTo>
                <a:cubicBezTo>
                  <a:pt x="447" y="1658"/>
                  <a:pt x="448" y="1660"/>
                  <a:pt x="449" y="1661"/>
                </a:cubicBezTo>
                <a:lnTo>
                  <a:pt x="419" y="1656"/>
                </a:lnTo>
                <a:close/>
                <a:moveTo>
                  <a:pt x="431" y="1651"/>
                </a:moveTo>
                <a:cubicBezTo>
                  <a:pt x="435" y="1650"/>
                  <a:pt x="438" y="1650"/>
                  <a:pt x="442" y="1650"/>
                </a:cubicBezTo>
                <a:cubicBezTo>
                  <a:pt x="443" y="1651"/>
                  <a:pt x="443" y="1652"/>
                  <a:pt x="444" y="1653"/>
                </a:cubicBezTo>
                <a:lnTo>
                  <a:pt x="431" y="1651"/>
                </a:lnTo>
                <a:close/>
                <a:moveTo>
                  <a:pt x="439" y="1644"/>
                </a:moveTo>
                <a:cubicBezTo>
                  <a:pt x="440" y="1644"/>
                  <a:pt x="440" y="1645"/>
                  <a:pt x="440" y="1645"/>
                </a:cubicBezTo>
                <a:cubicBezTo>
                  <a:pt x="431" y="1645"/>
                  <a:pt x="421" y="1653"/>
                  <a:pt x="413" y="1655"/>
                </a:cubicBezTo>
                <a:cubicBezTo>
                  <a:pt x="412" y="1655"/>
                  <a:pt x="412" y="1657"/>
                  <a:pt x="413" y="1658"/>
                </a:cubicBezTo>
                <a:cubicBezTo>
                  <a:pt x="416" y="1662"/>
                  <a:pt x="420" y="1670"/>
                  <a:pt x="426" y="1674"/>
                </a:cubicBezTo>
                <a:cubicBezTo>
                  <a:pt x="425" y="1674"/>
                  <a:pt x="424" y="1674"/>
                  <a:pt x="423" y="1674"/>
                </a:cubicBezTo>
                <a:cubicBezTo>
                  <a:pt x="414" y="1671"/>
                  <a:pt x="409" y="1663"/>
                  <a:pt x="406" y="1655"/>
                </a:cubicBezTo>
                <a:cubicBezTo>
                  <a:pt x="417" y="1651"/>
                  <a:pt x="427" y="1643"/>
                  <a:pt x="439" y="1644"/>
                </a:cubicBezTo>
                <a:close/>
                <a:moveTo>
                  <a:pt x="494" y="1647"/>
                </a:moveTo>
                <a:cubicBezTo>
                  <a:pt x="493" y="1644"/>
                  <a:pt x="492" y="1641"/>
                  <a:pt x="491" y="1638"/>
                </a:cubicBezTo>
                <a:cubicBezTo>
                  <a:pt x="518" y="1666"/>
                  <a:pt x="518" y="1666"/>
                  <a:pt x="518" y="1666"/>
                </a:cubicBezTo>
                <a:cubicBezTo>
                  <a:pt x="515" y="1666"/>
                  <a:pt x="513" y="1665"/>
                  <a:pt x="510" y="1665"/>
                </a:cubicBezTo>
                <a:lnTo>
                  <a:pt x="494" y="1647"/>
                </a:lnTo>
                <a:close/>
                <a:moveTo>
                  <a:pt x="506" y="1664"/>
                </a:moveTo>
                <a:cubicBezTo>
                  <a:pt x="505" y="1664"/>
                  <a:pt x="504" y="1664"/>
                  <a:pt x="503" y="1664"/>
                </a:cubicBezTo>
                <a:cubicBezTo>
                  <a:pt x="503" y="1664"/>
                  <a:pt x="503" y="1664"/>
                  <a:pt x="502" y="1664"/>
                </a:cubicBezTo>
                <a:cubicBezTo>
                  <a:pt x="500" y="1661"/>
                  <a:pt x="499" y="1658"/>
                  <a:pt x="497" y="1655"/>
                </a:cubicBezTo>
                <a:lnTo>
                  <a:pt x="506" y="1664"/>
                </a:lnTo>
                <a:close/>
                <a:moveTo>
                  <a:pt x="490" y="1632"/>
                </a:moveTo>
                <a:cubicBezTo>
                  <a:pt x="490" y="1629"/>
                  <a:pt x="489" y="1626"/>
                  <a:pt x="488" y="1622"/>
                </a:cubicBezTo>
                <a:cubicBezTo>
                  <a:pt x="529" y="1666"/>
                  <a:pt x="529" y="1666"/>
                  <a:pt x="529" y="1666"/>
                </a:cubicBezTo>
                <a:cubicBezTo>
                  <a:pt x="529" y="1667"/>
                  <a:pt x="529" y="1668"/>
                  <a:pt x="529" y="1669"/>
                </a:cubicBezTo>
                <a:cubicBezTo>
                  <a:pt x="527" y="1669"/>
                  <a:pt x="525" y="1668"/>
                  <a:pt x="523" y="1667"/>
                </a:cubicBezTo>
                <a:lnTo>
                  <a:pt x="490" y="1632"/>
                </a:lnTo>
                <a:close/>
                <a:moveTo>
                  <a:pt x="488" y="1617"/>
                </a:moveTo>
                <a:cubicBezTo>
                  <a:pt x="488" y="1616"/>
                  <a:pt x="487" y="1616"/>
                  <a:pt x="487" y="1615"/>
                </a:cubicBezTo>
                <a:cubicBezTo>
                  <a:pt x="490" y="1616"/>
                  <a:pt x="492" y="1617"/>
                  <a:pt x="495" y="1618"/>
                </a:cubicBezTo>
                <a:cubicBezTo>
                  <a:pt x="530" y="1655"/>
                  <a:pt x="530" y="1655"/>
                  <a:pt x="530" y="1655"/>
                </a:cubicBezTo>
                <a:cubicBezTo>
                  <a:pt x="530" y="1656"/>
                  <a:pt x="530" y="1656"/>
                  <a:pt x="530" y="1656"/>
                </a:cubicBezTo>
                <a:cubicBezTo>
                  <a:pt x="530" y="1658"/>
                  <a:pt x="530" y="1660"/>
                  <a:pt x="530" y="1662"/>
                </a:cubicBezTo>
                <a:lnTo>
                  <a:pt x="488" y="1617"/>
                </a:lnTo>
                <a:close/>
                <a:moveTo>
                  <a:pt x="500" y="1619"/>
                </a:moveTo>
                <a:cubicBezTo>
                  <a:pt x="503" y="1619"/>
                  <a:pt x="506" y="1620"/>
                  <a:pt x="508" y="1620"/>
                </a:cubicBezTo>
                <a:cubicBezTo>
                  <a:pt x="531" y="1645"/>
                  <a:pt x="531" y="1645"/>
                  <a:pt x="531" y="1645"/>
                </a:cubicBezTo>
                <a:cubicBezTo>
                  <a:pt x="531" y="1647"/>
                  <a:pt x="530" y="1649"/>
                  <a:pt x="530" y="1651"/>
                </a:cubicBezTo>
                <a:lnTo>
                  <a:pt x="500" y="1619"/>
                </a:lnTo>
                <a:close/>
                <a:moveTo>
                  <a:pt x="514" y="1622"/>
                </a:moveTo>
                <a:cubicBezTo>
                  <a:pt x="521" y="1626"/>
                  <a:pt x="527" y="1630"/>
                  <a:pt x="532" y="1636"/>
                </a:cubicBezTo>
                <a:cubicBezTo>
                  <a:pt x="532" y="1638"/>
                  <a:pt x="532" y="1640"/>
                  <a:pt x="531" y="1641"/>
                </a:cubicBezTo>
                <a:lnTo>
                  <a:pt x="514" y="1622"/>
                </a:lnTo>
                <a:close/>
                <a:moveTo>
                  <a:pt x="532" y="1706"/>
                </a:moveTo>
                <a:cubicBezTo>
                  <a:pt x="532" y="1707"/>
                  <a:pt x="533" y="1709"/>
                  <a:pt x="533" y="1710"/>
                </a:cubicBezTo>
                <a:cubicBezTo>
                  <a:pt x="520" y="1704"/>
                  <a:pt x="520" y="1704"/>
                  <a:pt x="520" y="1704"/>
                </a:cubicBezTo>
                <a:cubicBezTo>
                  <a:pt x="524" y="1704"/>
                  <a:pt x="528" y="1705"/>
                  <a:pt x="532" y="1706"/>
                </a:cubicBezTo>
                <a:close/>
                <a:moveTo>
                  <a:pt x="534" y="1714"/>
                </a:moveTo>
                <a:cubicBezTo>
                  <a:pt x="534" y="1716"/>
                  <a:pt x="535" y="1718"/>
                  <a:pt x="535" y="1720"/>
                </a:cubicBezTo>
                <a:cubicBezTo>
                  <a:pt x="505" y="1704"/>
                  <a:pt x="505" y="1704"/>
                  <a:pt x="505" y="1704"/>
                </a:cubicBezTo>
                <a:cubicBezTo>
                  <a:pt x="508" y="1704"/>
                  <a:pt x="511" y="1704"/>
                  <a:pt x="514" y="1704"/>
                </a:cubicBezTo>
                <a:lnTo>
                  <a:pt x="534" y="1714"/>
                </a:lnTo>
                <a:close/>
                <a:moveTo>
                  <a:pt x="534" y="1629"/>
                </a:moveTo>
                <a:cubicBezTo>
                  <a:pt x="529" y="1624"/>
                  <a:pt x="522" y="1620"/>
                  <a:pt x="516" y="1618"/>
                </a:cubicBezTo>
                <a:cubicBezTo>
                  <a:pt x="510" y="1616"/>
                  <a:pt x="484" y="1611"/>
                  <a:pt x="484" y="1612"/>
                </a:cubicBezTo>
                <a:cubicBezTo>
                  <a:pt x="481" y="1629"/>
                  <a:pt x="487" y="1649"/>
                  <a:pt x="496" y="1663"/>
                </a:cubicBezTo>
                <a:cubicBezTo>
                  <a:pt x="495" y="1663"/>
                  <a:pt x="494" y="1663"/>
                  <a:pt x="493" y="1663"/>
                </a:cubicBezTo>
                <a:cubicBezTo>
                  <a:pt x="480" y="1648"/>
                  <a:pt x="479" y="1624"/>
                  <a:pt x="478" y="1606"/>
                </a:cubicBezTo>
                <a:cubicBezTo>
                  <a:pt x="499" y="1608"/>
                  <a:pt x="517" y="1615"/>
                  <a:pt x="535" y="1625"/>
                </a:cubicBezTo>
                <a:cubicBezTo>
                  <a:pt x="534" y="1626"/>
                  <a:pt x="534" y="1627"/>
                  <a:pt x="534" y="1629"/>
                </a:cubicBezTo>
                <a:close/>
                <a:moveTo>
                  <a:pt x="485" y="1725"/>
                </a:moveTo>
                <a:cubicBezTo>
                  <a:pt x="480" y="1718"/>
                  <a:pt x="478" y="1709"/>
                  <a:pt x="471" y="1701"/>
                </a:cubicBezTo>
                <a:cubicBezTo>
                  <a:pt x="488" y="1696"/>
                  <a:pt x="514" y="1691"/>
                  <a:pt x="531" y="1699"/>
                </a:cubicBezTo>
                <a:cubicBezTo>
                  <a:pt x="531" y="1699"/>
                  <a:pt x="531" y="1700"/>
                  <a:pt x="531" y="1700"/>
                </a:cubicBezTo>
                <a:cubicBezTo>
                  <a:pt x="516" y="1693"/>
                  <a:pt x="494" y="1701"/>
                  <a:pt x="478" y="1701"/>
                </a:cubicBezTo>
                <a:cubicBezTo>
                  <a:pt x="476" y="1701"/>
                  <a:pt x="476" y="1703"/>
                  <a:pt x="477" y="1704"/>
                </a:cubicBezTo>
                <a:cubicBezTo>
                  <a:pt x="477" y="1704"/>
                  <a:pt x="477" y="1704"/>
                  <a:pt x="477" y="1704"/>
                </a:cubicBezTo>
                <a:cubicBezTo>
                  <a:pt x="483" y="1712"/>
                  <a:pt x="487" y="1721"/>
                  <a:pt x="492" y="1728"/>
                </a:cubicBezTo>
                <a:cubicBezTo>
                  <a:pt x="495" y="1732"/>
                  <a:pt x="500" y="1737"/>
                  <a:pt x="505" y="1739"/>
                </a:cubicBezTo>
                <a:cubicBezTo>
                  <a:pt x="504" y="1740"/>
                  <a:pt x="502" y="1740"/>
                  <a:pt x="501" y="1741"/>
                </a:cubicBezTo>
                <a:cubicBezTo>
                  <a:pt x="494" y="1736"/>
                  <a:pt x="491" y="1733"/>
                  <a:pt x="485" y="1725"/>
                </a:cubicBezTo>
                <a:close/>
                <a:moveTo>
                  <a:pt x="500" y="1730"/>
                </a:moveTo>
                <a:cubicBezTo>
                  <a:pt x="500" y="1730"/>
                  <a:pt x="500" y="1729"/>
                  <a:pt x="500" y="1729"/>
                </a:cubicBezTo>
                <a:cubicBezTo>
                  <a:pt x="513" y="1736"/>
                  <a:pt x="513" y="1736"/>
                  <a:pt x="513" y="1736"/>
                </a:cubicBezTo>
                <a:cubicBezTo>
                  <a:pt x="512" y="1736"/>
                  <a:pt x="512" y="1737"/>
                  <a:pt x="511" y="1737"/>
                </a:cubicBezTo>
                <a:cubicBezTo>
                  <a:pt x="507" y="1735"/>
                  <a:pt x="503" y="1733"/>
                  <a:pt x="500" y="1730"/>
                </a:cubicBezTo>
                <a:close/>
                <a:moveTo>
                  <a:pt x="496" y="1724"/>
                </a:moveTo>
                <a:cubicBezTo>
                  <a:pt x="494" y="1722"/>
                  <a:pt x="493" y="1720"/>
                  <a:pt x="492" y="1719"/>
                </a:cubicBezTo>
                <a:cubicBezTo>
                  <a:pt x="492" y="1718"/>
                  <a:pt x="491" y="1717"/>
                  <a:pt x="491" y="1716"/>
                </a:cubicBezTo>
                <a:cubicBezTo>
                  <a:pt x="524" y="1734"/>
                  <a:pt x="524" y="1734"/>
                  <a:pt x="524" y="1734"/>
                </a:cubicBezTo>
                <a:cubicBezTo>
                  <a:pt x="522" y="1734"/>
                  <a:pt x="519" y="1734"/>
                  <a:pt x="517" y="1735"/>
                </a:cubicBezTo>
                <a:lnTo>
                  <a:pt x="496" y="1724"/>
                </a:lnTo>
                <a:close/>
                <a:moveTo>
                  <a:pt x="489" y="1712"/>
                </a:moveTo>
                <a:cubicBezTo>
                  <a:pt x="488" y="1710"/>
                  <a:pt x="486" y="1708"/>
                  <a:pt x="485" y="1706"/>
                </a:cubicBezTo>
                <a:cubicBezTo>
                  <a:pt x="485" y="1706"/>
                  <a:pt x="486" y="1706"/>
                  <a:pt x="486" y="1706"/>
                </a:cubicBezTo>
                <a:cubicBezTo>
                  <a:pt x="539" y="1733"/>
                  <a:pt x="539" y="1733"/>
                  <a:pt x="539" y="1733"/>
                </a:cubicBezTo>
                <a:cubicBezTo>
                  <a:pt x="536" y="1733"/>
                  <a:pt x="532" y="1733"/>
                  <a:pt x="529" y="1733"/>
                </a:cubicBezTo>
                <a:lnTo>
                  <a:pt x="489" y="1712"/>
                </a:lnTo>
                <a:close/>
                <a:moveTo>
                  <a:pt x="492" y="1706"/>
                </a:moveTo>
                <a:cubicBezTo>
                  <a:pt x="495" y="1706"/>
                  <a:pt x="497" y="1705"/>
                  <a:pt x="500" y="1705"/>
                </a:cubicBezTo>
                <a:cubicBezTo>
                  <a:pt x="536" y="1724"/>
                  <a:pt x="536" y="1724"/>
                  <a:pt x="536" y="1724"/>
                </a:cubicBezTo>
                <a:cubicBezTo>
                  <a:pt x="537" y="1726"/>
                  <a:pt x="538" y="1728"/>
                  <a:pt x="539" y="1730"/>
                </a:cubicBezTo>
                <a:lnTo>
                  <a:pt x="492" y="1706"/>
                </a:lnTo>
                <a:close/>
                <a:moveTo>
                  <a:pt x="499" y="1556"/>
                </a:moveTo>
                <a:cubicBezTo>
                  <a:pt x="499" y="1554"/>
                  <a:pt x="499" y="1551"/>
                  <a:pt x="498" y="1549"/>
                </a:cubicBezTo>
                <a:cubicBezTo>
                  <a:pt x="498" y="1548"/>
                  <a:pt x="498" y="1547"/>
                  <a:pt x="498" y="1546"/>
                </a:cubicBezTo>
                <a:cubicBezTo>
                  <a:pt x="518" y="1579"/>
                  <a:pt x="518" y="1579"/>
                  <a:pt x="518" y="1579"/>
                </a:cubicBezTo>
                <a:cubicBezTo>
                  <a:pt x="515" y="1577"/>
                  <a:pt x="512" y="1575"/>
                  <a:pt x="510" y="1573"/>
                </a:cubicBezTo>
                <a:lnTo>
                  <a:pt x="499" y="1556"/>
                </a:lnTo>
                <a:close/>
                <a:moveTo>
                  <a:pt x="504" y="1569"/>
                </a:moveTo>
                <a:cubicBezTo>
                  <a:pt x="503" y="1569"/>
                  <a:pt x="502" y="1568"/>
                  <a:pt x="500" y="1567"/>
                </a:cubicBezTo>
                <a:cubicBezTo>
                  <a:pt x="500" y="1566"/>
                  <a:pt x="500" y="1564"/>
                  <a:pt x="500" y="1563"/>
                </a:cubicBezTo>
                <a:lnTo>
                  <a:pt x="504" y="1569"/>
                </a:lnTo>
                <a:close/>
                <a:moveTo>
                  <a:pt x="499" y="1542"/>
                </a:moveTo>
                <a:cubicBezTo>
                  <a:pt x="499" y="1539"/>
                  <a:pt x="499" y="1537"/>
                  <a:pt x="500" y="1535"/>
                </a:cubicBezTo>
                <a:cubicBezTo>
                  <a:pt x="523" y="1573"/>
                  <a:pt x="523" y="1573"/>
                  <a:pt x="523" y="1573"/>
                </a:cubicBezTo>
                <a:cubicBezTo>
                  <a:pt x="524" y="1578"/>
                  <a:pt x="525" y="1583"/>
                  <a:pt x="525" y="1583"/>
                </a:cubicBezTo>
                <a:cubicBezTo>
                  <a:pt x="525" y="1583"/>
                  <a:pt x="524" y="1583"/>
                  <a:pt x="524" y="1582"/>
                </a:cubicBezTo>
                <a:lnTo>
                  <a:pt x="499" y="1542"/>
                </a:lnTo>
                <a:close/>
                <a:moveTo>
                  <a:pt x="501" y="1531"/>
                </a:moveTo>
                <a:cubicBezTo>
                  <a:pt x="504" y="1532"/>
                  <a:pt x="507" y="1533"/>
                  <a:pt x="509" y="1534"/>
                </a:cubicBezTo>
                <a:cubicBezTo>
                  <a:pt x="521" y="1553"/>
                  <a:pt x="521" y="1553"/>
                  <a:pt x="521" y="1553"/>
                </a:cubicBezTo>
                <a:cubicBezTo>
                  <a:pt x="521" y="1558"/>
                  <a:pt x="522" y="1562"/>
                  <a:pt x="522" y="1566"/>
                </a:cubicBezTo>
                <a:lnTo>
                  <a:pt x="501" y="1531"/>
                </a:lnTo>
                <a:close/>
                <a:moveTo>
                  <a:pt x="521" y="1548"/>
                </a:moveTo>
                <a:cubicBezTo>
                  <a:pt x="514" y="1536"/>
                  <a:pt x="514" y="1536"/>
                  <a:pt x="514" y="1536"/>
                </a:cubicBezTo>
                <a:cubicBezTo>
                  <a:pt x="517" y="1538"/>
                  <a:pt x="519" y="1540"/>
                  <a:pt x="521" y="1541"/>
                </a:cubicBezTo>
                <a:cubicBezTo>
                  <a:pt x="521" y="1541"/>
                  <a:pt x="521" y="1541"/>
                  <a:pt x="521" y="1541"/>
                </a:cubicBezTo>
                <a:cubicBezTo>
                  <a:pt x="521" y="1543"/>
                  <a:pt x="521" y="1545"/>
                  <a:pt x="521" y="1548"/>
                </a:cubicBezTo>
                <a:close/>
                <a:moveTo>
                  <a:pt x="521" y="1538"/>
                </a:moveTo>
                <a:cubicBezTo>
                  <a:pt x="519" y="1536"/>
                  <a:pt x="517" y="1535"/>
                  <a:pt x="515" y="1534"/>
                </a:cubicBezTo>
                <a:cubicBezTo>
                  <a:pt x="511" y="1531"/>
                  <a:pt x="498" y="1526"/>
                  <a:pt x="497" y="1527"/>
                </a:cubicBezTo>
                <a:cubicBezTo>
                  <a:pt x="494" y="1538"/>
                  <a:pt x="494" y="1554"/>
                  <a:pt x="497" y="1566"/>
                </a:cubicBezTo>
                <a:cubicBezTo>
                  <a:pt x="495" y="1565"/>
                  <a:pt x="494" y="1564"/>
                  <a:pt x="493" y="1564"/>
                </a:cubicBezTo>
                <a:cubicBezTo>
                  <a:pt x="491" y="1549"/>
                  <a:pt x="490" y="1535"/>
                  <a:pt x="494" y="1520"/>
                </a:cubicBezTo>
                <a:cubicBezTo>
                  <a:pt x="498" y="1522"/>
                  <a:pt x="503" y="1523"/>
                  <a:pt x="507" y="1525"/>
                </a:cubicBezTo>
                <a:cubicBezTo>
                  <a:pt x="512" y="1527"/>
                  <a:pt x="517" y="1530"/>
                  <a:pt x="522" y="1532"/>
                </a:cubicBezTo>
                <a:cubicBezTo>
                  <a:pt x="522" y="1534"/>
                  <a:pt x="522" y="1536"/>
                  <a:pt x="521" y="1538"/>
                </a:cubicBezTo>
                <a:close/>
                <a:moveTo>
                  <a:pt x="478" y="1479"/>
                </a:moveTo>
                <a:cubicBezTo>
                  <a:pt x="476" y="1479"/>
                  <a:pt x="474" y="1479"/>
                  <a:pt x="473" y="1479"/>
                </a:cubicBezTo>
                <a:cubicBezTo>
                  <a:pt x="472" y="1479"/>
                  <a:pt x="472" y="1479"/>
                  <a:pt x="472" y="1479"/>
                </a:cubicBezTo>
                <a:cubicBezTo>
                  <a:pt x="474" y="1472"/>
                  <a:pt x="476" y="1464"/>
                  <a:pt x="475" y="1457"/>
                </a:cubicBezTo>
                <a:cubicBezTo>
                  <a:pt x="476" y="1458"/>
                  <a:pt x="478" y="1461"/>
                  <a:pt x="479" y="1461"/>
                </a:cubicBezTo>
                <a:cubicBezTo>
                  <a:pt x="478" y="1467"/>
                  <a:pt x="478" y="1473"/>
                  <a:pt x="478" y="1479"/>
                </a:cubicBezTo>
                <a:close/>
                <a:moveTo>
                  <a:pt x="470" y="1477"/>
                </a:moveTo>
                <a:cubicBezTo>
                  <a:pt x="465" y="1470"/>
                  <a:pt x="459" y="1463"/>
                  <a:pt x="454" y="1458"/>
                </a:cubicBezTo>
                <a:cubicBezTo>
                  <a:pt x="448" y="1452"/>
                  <a:pt x="438" y="1444"/>
                  <a:pt x="430" y="1441"/>
                </a:cubicBezTo>
                <a:cubicBezTo>
                  <a:pt x="425" y="1409"/>
                  <a:pt x="425" y="1403"/>
                  <a:pt x="426" y="1403"/>
                </a:cubicBezTo>
                <a:cubicBezTo>
                  <a:pt x="447" y="1416"/>
                  <a:pt x="461" y="1435"/>
                  <a:pt x="475" y="1456"/>
                </a:cubicBezTo>
                <a:cubicBezTo>
                  <a:pt x="472" y="1462"/>
                  <a:pt x="471" y="1470"/>
                  <a:pt x="470" y="1477"/>
                </a:cubicBezTo>
                <a:close/>
                <a:moveTo>
                  <a:pt x="413" y="1454"/>
                </a:moveTo>
                <a:cubicBezTo>
                  <a:pt x="412" y="1456"/>
                  <a:pt x="411" y="1458"/>
                  <a:pt x="411" y="1460"/>
                </a:cubicBezTo>
                <a:cubicBezTo>
                  <a:pt x="410" y="1456"/>
                  <a:pt x="404" y="1446"/>
                  <a:pt x="403" y="1444"/>
                </a:cubicBezTo>
                <a:cubicBezTo>
                  <a:pt x="403" y="1444"/>
                  <a:pt x="403" y="1443"/>
                  <a:pt x="402" y="1443"/>
                </a:cubicBezTo>
                <a:cubicBezTo>
                  <a:pt x="403" y="1442"/>
                  <a:pt x="403" y="1439"/>
                  <a:pt x="403" y="1438"/>
                </a:cubicBezTo>
                <a:cubicBezTo>
                  <a:pt x="404" y="1440"/>
                  <a:pt x="410" y="1450"/>
                  <a:pt x="413" y="1454"/>
                </a:cubicBezTo>
                <a:close/>
                <a:moveTo>
                  <a:pt x="410" y="1462"/>
                </a:moveTo>
                <a:cubicBezTo>
                  <a:pt x="410" y="1463"/>
                  <a:pt x="410" y="1463"/>
                  <a:pt x="410" y="1463"/>
                </a:cubicBezTo>
                <a:cubicBezTo>
                  <a:pt x="407" y="1461"/>
                  <a:pt x="405" y="1459"/>
                  <a:pt x="403" y="1458"/>
                </a:cubicBezTo>
                <a:cubicBezTo>
                  <a:pt x="402" y="1453"/>
                  <a:pt x="398" y="1444"/>
                  <a:pt x="397" y="1442"/>
                </a:cubicBezTo>
                <a:cubicBezTo>
                  <a:pt x="398" y="1443"/>
                  <a:pt x="400" y="1444"/>
                  <a:pt x="401" y="1444"/>
                </a:cubicBezTo>
                <a:cubicBezTo>
                  <a:pt x="401" y="1445"/>
                  <a:pt x="407" y="1458"/>
                  <a:pt x="410" y="1462"/>
                </a:cubicBezTo>
                <a:close/>
                <a:moveTo>
                  <a:pt x="399" y="1455"/>
                </a:moveTo>
                <a:cubicBezTo>
                  <a:pt x="377" y="1441"/>
                  <a:pt x="357" y="1440"/>
                  <a:pt x="352" y="1443"/>
                </a:cubicBezTo>
                <a:cubicBezTo>
                  <a:pt x="352" y="1443"/>
                  <a:pt x="352" y="1443"/>
                  <a:pt x="352" y="1443"/>
                </a:cubicBezTo>
                <a:cubicBezTo>
                  <a:pt x="331" y="1431"/>
                  <a:pt x="317" y="1420"/>
                  <a:pt x="315" y="1419"/>
                </a:cubicBezTo>
                <a:cubicBezTo>
                  <a:pt x="343" y="1422"/>
                  <a:pt x="371" y="1427"/>
                  <a:pt x="395" y="1441"/>
                </a:cubicBezTo>
                <a:cubicBezTo>
                  <a:pt x="395" y="1443"/>
                  <a:pt x="397" y="1450"/>
                  <a:pt x="399" y="1455"/>
                </a:cubicBezTo>
                <a:close/>
                <a:moveTo>
                  <a:pt x="329" y="1432"/>
                </a:moveTo>
                <a:cubicBezTo>
                  <a:pt x="336" y="1436"/>
                  <a:pt x="344" y="1442"/>
                  <a:pt x="351" y="1446"/>
                </a:cubicBezTo>
                <a:cubicBezTo>
                  <a:pt x="347" y="1463"/>
                  <a:pt x="357" y="1488"/>
                  <a:pt x="361" y="1495"/>
                </a:cubicBezTo>
                <a:cubicBezTo>
                  <a:pt x="356" y="1495"/>
                  <a:pt x="349" y="1495"/>
                  <a:pt x="347" y="1495"/>
                </a:cubicBezTo>
                <a:cubicBezTo>
                  <a:pt x="323" y="1476"/>
                  <a:pt x="312" y="1439"/>
                  <a:pt x="314" y="1420"/>
                </a:cubicBezTo>
                <a:cubicBezTo>
                  <a:pt x="317" y="1426"/>
                  <a:pt x="325" y="1429"/>
                  <a:pt x="329" y="1432"/>
                </a:cubicBezTo>
                <a:close/>
                <a:moveTo>
                  <a:pt x="361" y="1503"/>
                </a:moveTo>
                <a:cubicBezTo>
                  <a:pt x="358" y="1504"/>
                  <a:pt x="356" y="1506"/>
                  <a:pt x="353" y="1507"/>
                </a:cubicBezTo>
                <a:cubicBezTo>
                  <a:pt x="348" y="1506"/>
                  <a:pt x="340" y="1506"/>
                  <a:pt x="338" y="1506"/>
                </a:cubicBezTo>
                <a:cubicBezTo>
                  <a:pt x="341" y="1505"/>
                  <a:pt x="346" y="1501"/>
                  <a:pt x="347" y="1501"/>
                </a:cubicBezTo>
                <a:cubicBezTo>
                  <a:pt x="348" y="1501"/>
                  <a:pt x="355" y="1503"/>
                  <a:pt x="361" y="1503"/>
                </a:cubicBezTo>
                <a:close/>
                <a:moveTo>
                  <a:pt x="349" y="1510"/>
                </a:moveTo>
                <a:cubicBezTo>
                  <a:pt x="346" y="1511"/>
                  <a:pt x="345" y="1513"/>
                  <a:pt x="344" y="1514"/>
                </a:cubicBezTo>
                <a:cubicBezTo>
                  <a:pt x="344" y="1517"/>
                  <a:pt x="345" y="1521"/>
                  <a:pt x="347" y="1525"/>
                </a:cubicBezTo>
                <a:cubicBezTo>
                  <a:pt x="333" y="1527"/>
                  <a:pt x="320" y="1532"/>
                  <a:pt x="307" y="1532"/>
                </a:cubicBezTo>
                <a:cubicBezTo>
                  <a:pt x="316" y="1524"/>
                  <a:pt x="325" y="1515"/>
                  <a:pt x="336" y="1508"/>
                </a:cubicBezTo>
                <a:cubicBezTo>
                  <a:pt x="337" y="1508"/>
                  <a:pt x="343" y="1509"/>
                  <a:pt x="349" y="1510"/>
                </a:cubicBezTo>
                <a:close/>
                <a:moveTo>
                  <a:pt x="348" y="1527"/>
                </a:moveTo>
                <a:cubicBezTo>
                  <a:pt x="351" y="1534"/>
                  <a:pt x="355" y="1541"/>
                  <a:pt x="358" y="1545"/>
                </a:cubicBezTo>
                <a:cubicBezTo>
                  <a:pt x="361" y="1549"/>
                  <a:pt x="365" y="1553"/>
                  <a:pt x="370" y="1556"/>
                </a:cubicBezTo>
                <a:cubicBezTo>
                  <a:pt x="370" y="1557"/>
                  <a:pt x="370" y="1557"/>
                  <a:pt x="370" y="1557"/>
                </a:cubicBezTo>
                <a:cubicBezTo>
                  <a:pt x="366" y="1557"/>
                  <a:pt x="361" y="1557"/>
                  <a:pt x="357" y="1557"/>
                </a:cubicBezTo>
                <a:cubicBezTo>
                  <a:pt x="357" y="1557"/>
                  <a:pt x="332" y="1552"/>
                  <a:pt x="322" y="1545"/>
                </a:cubicBezTo>
                <a:cubicBezTo>
                  <a:pt x="318" y="1542"/>
                  <a:pt x="312" y="1536"/>
                  <a:pt x="307" y="1534"/>
                </a:cubicBezTo>
                <a:cubicBezTo>
                  <a:pt x="321" y="1536"/>
                  <a:pt x="334" y="1529"/>
                  <a:pt x="348" y="1527"/>
                </a:cubicBezTo>
                <a:close/>
                <a:moveTo>
                  <a:pt x="360" y="1560"/>
                </a:moveTo>
                <a:cubicBezTo>
                  <a:pt x="363" y="1560"/>
                  <a:pt x="367" y="1560"/>
                  <a:pt x="370" y="1559"/>
                </a:cubicBezTo>
                <a:cubicBezTo>
                  <a:pt x="371" y="1559"/>
                  <a:pt x="373" y="1559"/>
                  <a:pt x="374" y="1559"/>
                </a:cubicBezTo>
                <a:cubicBezTo>
                  <a:pt x="376" y="1560"/>
                  <a:pt x="380" y="1563"/>
                  <a:pt x="381" y="1563"/>
                </a:cubicBezTo>
                <a:cubicBezTo>
                  <a:pt x="381" y="1563"/>
                  <a:pt x="381" y="1563"/>
                  <a:pt x="381" y="1563"/>
                </a:cubicBezTo>
                <a:cubicBezTo>
                  <a:pt x="377" y="1564"/>
                  <a:pt x="374" y="1564"/>
                  <a:pt x="370" y="1565"/>
                </a:cubicBezTo>
                <a:cubicBezTo>
                  <a:pt x="365" y="1565"/>
                  <a:pt x="361" y="1565"/>
                  <a:pt x="356" y="1566"/>
                </a:cubicBezTo>
                <a:cubicBezTo>
                  <a:pt x="357" y="1565"/>
                  <a:pt x="360" y="1561"/>
                  <a:pt x="360" y="1560"/>
                </a:cubicBezTo>
                <a:close/>
                <a:moveTo>
                  <a:pt x="370" y="1567"/>
                </a:moveTo>
                <a:cubicBezTo>
                  <a:pt x="373" y="1567"/>
                  <a:pt x="375" y="1566"/>
                  <a:pt x="378" y="1566"/>
                </a:cubicBezTo>
                <a:cubicBezTo>
                  <a:pt x="378" y="1566"/>
                  <a:pt x="377" y="1567"/>
                  <a:pt x="377" y="1567"/>
                </a:cubicBezTo>
                <a:cubicBezTo>
                  <a:pt x="377" y="1569"/>
                  <a:pt x="377" y="1570"/>
                  <a:pt x="377" y="1572"/>
                </a:cubicBezTo>
                <a:cubicBezTo>
                  <a:pt x="374" y="1572"/>
                  <a:pt x="371" y="1572"/>
                  <a:pt x="368" y="1572"/>
                </a:cubicBezTo>
                <a:cubicBezTo>
                  <a:pt x="362" y="1572"/>
                  <a:pt x="355" y="1572"/>
                  <a:pt x="350" y="1572"/>
                </a:cubicBezTo>
                <a:cubicBezTo>
                  <a:pt x="351" y="1570"/>
                  <a:pt x="353" y="1569"/>
                  <a:pt x="355" y="1567"/>
                </a:cubicBezTo>
                <a:cubicBezTo>
                  <a:pt x="360" y="1568"/>
                  <a:pt x="365" y="1567"/>
                  <a:pt x="370" y="1567"/>
                </a:cubicBezTo>
                <a:close/>
                <a:moveTo>
                  <a:pt x="365" y="1575"/>
                </a:moveTo>
                <a:cubicBezTo>
                  <a:pt x="369" y="1575"/>
                  <a:pt x="373" y="1575"/>
                  <a:pt x="376" y="1575"/>
                </a:cubicBezTo>
                <a:cubicBezTo>
                  <a:pt x="375" y="1586"/>
                  <a:pt x="377" y="1597"/>
                  <a:pt x="382" y="1607"/>
                </a:cubicBezTo>
                <a:cubicBezTo>
                  <a:pt x="385" y="1614"/>
                  <a:pt x="390" y="1623"/>
                  <a:pt x="397" y="1628"/>
                </a:cubicBezTo>
                <a:cubicBezTo>
                  <a:pt x="395" y="1628"/>
                  <a:pt x="393" y="1629"/>
                  <a:pt x="392" y="1630"/>
                </a:cubicBezTo>
                <a:cubicBezTo>
                  <a:pt x="384" y="1624"/>
                  <a:pt x="373" y="1620"/>
                  <a:pt x="364" y="1615"/>
                </a:cubicBezTo>
                <a:cubicBezTo>
                  <a:pt x="358" y="1611"/>
                  <a:pt x="352" y="1607"/>
                  <a:pt x="347" y="1603"/>
                </a:cubicBezTo>
                <a:cubicBezTo>
                  <a:pt x="343" y="1599"/>
                  <a:pt x="336" y="1591"/>
                  <a:pt x="336" y="1588"/>
                </a:cubicBezTo>
                <a:cubicBezTo>
                  <a:pt x="336" y="1586"/>
                  <a:pt x="345" y="1578"/>
                  <a:pt x="348" y="1575"/>
                </a:cubicBezTo>
                <a:cubicBezTo>
                  <a:pt x="353" y="1575"/>
                  <a:pt x="360" y="1575"/>
                  <a:pt x="365" y="1575"/>
                </a:cubicBezTo>
                <a:close/>
                <a:moveTo>
                  <a:pt x="371" y="1751"/>
                </a:moveTo>
                <a:cubicBezTo>
                  <a:pt x="373" y="1748"/>
                  <a:pt x="375" y="1744"/>
                  <a:pt x="377" y="1741"/>
                </a:cubicBezTo>
                <a:cubicBezTo>
                  <a:pt x="377" y="1741"/>
                  <a:pt x="377" y="1741"/>
                  <a:pt x="377" y="1741"/>
                </a:cubicBezTo>
                <a:cubicBezTo>
                  <a:pt x="379" y="1741"/>
                  <a:pt x="381" y="1740"/>
                  <a:pt x="382" y="1739"/>
                </a:cubicBezTo>
                <a:cubicBezTo>
                  <a:pt x="385" y="1739"/>
                  <a:pt x="388" y="1739"/>
                  <a:pt x="390" y="1739"/>
                </a:cubicBezTo>
                <a:cubicBezTo>
                  <a:pt x="392" y="1739"/>
                  <a:pt x="394" y="1740"/>
                  <a:pt x="397" y="1740"/>
                </a:cubicBezTo>
                <a:cubicBezTo>
                  <a:pt x="396" y="1740"/>
                  <a:pt x="396" y="1740"/>
                  <a:pt x="396" y="1741"/>
                </a:cubicBezTo>
                <a:cubicBezTo>
                  <a:pt x="396" y="1744"/>
                  <a:pt x="399" y="1746"/>
                  <a:pt x="401" y="1746"/>
                </a:cubicBezTo>
                <a:cubicBezTo>
                  <a:pt x="400" y="1748"/>
                  <a:pt x="399" y="1750"/>
                  <a:pt x="397" y="1752"/>
                </a:cubicBezTo>
                <a:cubicBezTo>
                  <a:pt x="389" y="1753"/>
                  <a:pt x="380" y="1752"/>
                  <a:pt x="371" y="1751"/>
                </a:cubicBezTo>
                <a:close/>
                <a:moveTo>
                  <a:pt x="374" y="1756"/>
                </a:moveTo>
                <a:cubicBezTo>
                  <a:pt x="374" y="1756"/>
                  <a:pt x="374" y="1756"/>
                  <a:pt x="374" y="1756"/>
                </a:cubicBezTo>
                <a:cubicBezTo>
                  <a:pt x="374" y="1756"/>
                  <a:pt x="374" y="1756"/>
                  <a:pt x="374" y="1756"/>
                </a:cubicBezTo>
                <a:cubicBezTo>
                  <a:pt x="374" y="1756"/>
                  <a:pt x="374" y="1756"/>
                  <a:pt x="374" y="1756"/>
                </a:cubicBezTo>
                <a:close/>
                <a:moveTo>
                  <a:pt x="334" y="1723"/>
                </a:moveTo>
                <a:cubicBezTo>
                  <a:pt x="335" y="1719"/>
                  <a:pt x="338" y="1712"/>
                  <a:pt x="339" y="1709"/>
                </a:cubicBezTo>
                <a:cubicBezTo>
                  <a:pt x="340" y="1708"/>
                  <a:pt x="341" y="1708"/>
                  <a:pt x="342" y="1707"/>
                </a:cubicBezTo>
                <a:cubicBezTo>
                  <a:pt x="345" y="1710"/>
                  <a:pt x="350" y="1713"/>
                  <a:pt x="353" y="1715"/>
                </a:cubicBezTo>
                <a:cubicBezTo>
                  <a:pt x="352" y="1716"/>
                  <a:pt x="352" y="1717"/>
                  <a:pt x="352" y="1719"/>
                </a:cubicBezTo>
                <a:cubicBezTo>
                  <a:pt x="352" y="1720"/>
                  <a:pt x="353" y="1721"/>
                  <a:pt x="353" y="1722"/>
                </a:cubicBezTo>
                <a:cubicBezTo>
                  <a:pt x="352" y="1725"/>
                  <a:pt x="351" y="1727"/>
                  <a:pt x="350" y="1728"/>
                </a:cubicBezTo>
                <a:cubicBezTo>
                  <a:pt x="349" y="1729"/>
                  <a:pt x="348" y="1731"/>
                  <a:pt x="347" y="1732"/>
                </a:cubicBezTo>
                <a:cubicBezTo>
                  <a:pt x="346" y="1732"/>
                  <a:pt x="345" y="1731"/>
                  <a:pt x="344" y="1731"/>
                </a:cubicBezTo>
                <a:cubicBezTo>
                  <a:pt x="343" y="1731"/>
                  <a:pt x="342" y="1732"/>
                  <a:pt x="341" y="1732"/>
                </a:cubicBezTo>
                <a:cubicBezTo>
                  <a:pt x="339" y="1731"/>
                  <a:pt x="337" y="1729"/>
                  <a:pt x="336" y="1728"/>
                </a:cubicBezTo>
                <a:cubicBezTo>
                  <a:pt x="336" y="1727"/>
                  <a:pt x="336" y="1727"/>
                  <a:pt x="336" y="1727"/>
                </a:cubicBezTo>
                <a:cubicBezTo>
                  <a:pt x="336" y="1725"/>
                  <a:pt x="335" y="1724"/>
                  <a:pt x="334" y="1723"/>
                </a:cubicBezTo>
                <a:close/>
                <a:moveTo>
                  <a:pt x="314" y="1705"/>
                </a:moveTo>
                <a:cubicBezTo>
                  <a:pt x="316" y="1702"/>
                  <a:pt x="318" y="1696"/>
                  <a:pt x="320" y="1693"/>
                </a:cubicBezTo>
                <a:cubicBezTo>
                  <a:pt x="320" y="1693"/>
                  <a:pt x="321" y="1693"/>
                  <a:pt x="321" y="1693"/>
                </a:cubicBezTo>
                <a:cubicBezTo>
                  <a:pt x="323" y="1693"/>
                  <a:pt x="324" y="1693"/>
                  <a:pt x="325" y="1692"/>
                </a:cubicBezTo>
                <a:cubicBezTo>
                  <a:pt x="327" y="1695"/>
                  <a:pt x="330" y="1698"/>
                  <a:pt x="333" y="1701"/>
                </a:cubicBezTo>
                <a:cubicBezTo>
                  <a:pt x="333" y="1702"/>
                  <a:pt x="333" y="1702"/>
                  <a:pt x="333" y="1703"/>
                </a:cubicBezTo>
                <a:cubicBezTo>
                  <a:pt x="333" y="1705"/>
                  <a:pt x="334" y="1707"/>
                  <a:pt x="336" y="1708"/>
                </a:cubicBezTo>
                <a:cubicBezTo>
                  <a:pt x="335" y="1712"/>
                  <a:pt x="333" y="1717"/>
                  <a:pt x="331" y="1721"/>
                </a:cubicBezTo>
                <a:cubicBezTo>
                  <a:pt x="331" y="1721"/>
                  <a:pt x="330" y="1721"/>
                  <a:pt x="330" y="1721"/>
                </a:cubicBezTo>
                <a:cubicBezTo>
                  <a:pt x="329" y="1721"/>
                  <a:pt x="328" y="1721"/>
                  <a:pt x="327" y="1722"/>
                </a:cubicBezTo>
                <a:cubicBezTo>
                  <a:pt x="325" y="1720"/>
                  <a:pt x="323" y="1718"/>
                  <a:pt x="320" y="1716"/>
                </a:cubicBezTo>
                <a:cubicBezTo>
                  <a:pt x="318" y="1715"/>
                  <a:pt x="316" y="1712"/>
                  <a:pt x="314" y="1710"/>
                </a:cubicBezTo>
                <a:cubicBezTo>
                  <a:pt x="315" y="1710"/>
                  <a:pt x="315" y="1709"/>
                  <a:pt x="315" y="1708"/>
                </a:cubicBezTo>
                <a:cubicBezTo>
                  <a:pt x="315" y="1707"/>
                  <a:pt x="315" y="1706"/>
                  <a:pt x="314" y="1705"/>
                </a:cubicBezTo>
                <a:close/>
                <a:moveTo>
                  <a:pt x="287" y="1670"/>
                </a:moveTo>
                <a:cubicBezTo>
                  <a:pt x="281" y="1673"/>
                  <a:pt x="271" y="1677"/>
                  <a:pt x="266" y="1679"/>
                </a:cubicBezTo>
                <a:cubicBezTo>
                  <a:pt x="266" y="1679"/>
                  <a:pt x="265" y="1678"/>
                  <a:pt x="265" y="1678"/>
                </a:cubicBezTo>
                <a:cubicBezTo>
                  <a:pt x="267" y="1674"/>
                  <a:pt x="270" y="1667"/>
                  <a:pt x="272" y="1662"/>
                </a:cubicBezTo>
                <a:cubicBezTo>
                  <a:pt x="273" y="1662"/>
                  <a:pt x="273" y="1662"/>
                  <a:pt x="273" y="1662"/>
                </a:cubicBezTo>
                <a:cubicBezTo>
                  <a:pt x="275" y="1662"/>
                  <a:pt x="277" y="1661"/>
                  <a:pt x="278" y="1659"/>
                </a:cubicBezTo>
                <a:cubicBezTo>
                  <a:pt x="281" y="1662"/>
                  <a:pt x="285" y="1665"/>
                  <a:pt x="288" y="1668"/>
                </a:cubicBezTo>
                <a:cubicBezTo>
                  <a:pt x="288" y="1668"/>
                  <a:pt x="287" y="1669"/>
                  <a:pt x="287" y="1670"/>
                </a:cubicBezTo>
                <a:cubicBezTo>
                  <a:pt x="287" y="1670"/>
                  <a:pt x="287" y="1670"/>
                  <a:pt x="287" y="1670"/>
                </a:cubicBezTo>
                <a:close/>
                <a:moveTo>
                  <a:pt x="266" y="1682"/>
                </a:moveTo>
                <a:cubicBezTo>
                  <a:pt x="272" y="1680"/>
                  <a:pt x="282" y="1675"/>
                  <a:pt x="289" y="1673"/>
                </a:cubicBezTo>
                <a:cubicBezTo>
                  <a:pt x="289" y="1674"/>
                  <a:pt x="290" y="1675"/>
                  <a:pt x="292" y="1675"/>
                </a:cubicBezTo>
                <a:cubicBezTo>
                  <a:pt x="291" y="1679"/>
                  <a:pt x="291" y="1684"/>
                  <a:pt x="292" y="1688"/>
                </a:cubicBezTo>
                <a:cubicBezTo>
                  <a:pt x="289" y="1688"/>
                  <a:pt x="287" y="1690"/>
                  <a:pt x="287" y="1693"/>
                </a:cubicBezTo>
                <a:cubicBezTo>
                  <a:pt x="287" y="1694"/>
                  <a:pt x="287" y="1694"/>
                  <a:pt x="287" y="1695"/>
                </a:cubicBezTo>
                <a:cubicBezTo>
                  <a:pt x="284" y="1698"/>
                  <a:pt x="280" y="1700"/>
                  <a:pt x="277" y="1702"/>
                </a:cubicBezTo>
                <a:cubicBezTo>
                  <a:pt x="276" y="1701"/>
                  <a:pt x="274" y="1700"/>
                  <a:pt x="273" y="1700"/>
                </a:cubicBezTo>
                <a:cubicBezTo>
                  <a:pt x="272" y="1700"/>
                  <a:pt x="272" y="1700"/>
                  <a:pt x="271" y="1700"/>
                </a:cubicBezTo>
                <a:cubicBezTo>
                  <a:pt x="270" y="1696"/>
                  <a:pt x="267" y="1690"/>
                  <a:pt x="265" y="1685"/>
                </a:cubicBezTo>
                <a:cubicBezTo>
                  <a:pt x="266" y="1685"/>
                  <a:pt x="266" y="1684"/>
                  <a:pt x="266" y="1682"/>
                </a:cubicBezTo>
                <a:close/>
                <a:moveTo>
                  <a:pt x="278" y="1705"/>
                </a:moveTo>
                <a:cubicBezTo>
                  <a:pt x="282" y="1703"/>
                  <a:pt x="286" y="1700"/>
                  <a:pt x="289" y="1698"/>
                </a:cubicBezTo>
                <a:cubicBezTo>
                  <a:pt x="290" y="1698"/>
                  <a:pt x="291" y="1699"/>
                  <a:pt x="293" y="1699"/>
                </a:cubicBezTo>
                <a:cubicBezTo>
                  <a:pt x="294" y="1699"/>
                  <a:pt x="295" y="1698"/>
                  <a:pt x="296" y="1698"/>
                </a:cubicBezTo>
                <a:cubicBezTo>
                  <a:pt x="299" y="1701"/>
                  <a:pt x="302" y="1705"/>
                  <a:pt x="303" y="1707"/>
                </a:cubicBezTo>
                <a:cubicBezTo>
                  <a:pt x="303" y="1707"/>
                  <a:pt x="303" y="1708"/>
                  <a:pt x="303" y="1708"/>
                </a:cubicBezTo>
                <a:cubicBezTo>
                  <a:pt x="303" y="1708"/>
                  <a:pt x="303" y="1709"/>
                  <a:pt x="304" y="1709"/>
                </a:cubicBezTo>
                <a:cubicBezTo>
                  <a:pt x="302" y="1711"/>
                  <a:pt x="298" y="1714"/>
                  <a:pt x="294" y="1716"/>
                </a:cubicBezTo>
                <a:cubicBezTo>
                  <a:pt x="294" y="1716"/>
                  <a:pt x="293" y="1715"/>
                  <a:pt x="292" y="1715"/>
                </a:cubicBezTo>
                <a:cubicBezTo>
                  <a:pt x="290" y="1715"/>
                  <a:pt x="289" y="1716"/>
                  <a:pt x="288" y="1717"/>
                </a:cubicBezTo>
                <a:cubicBezTo>
                  <a:pt x="285" y="1715"/>
                  <a:pt x="280" y="1712"/>
                  <a:pt x="277" y="1709"/>
                </a:cubicBezTo>
                <a:cubicBezTo>
                  <a:pt x="278" y="1708"/>
                  <a:pt x="279" y="1707"/>
                  <a:pt x="279" y="1706"/>
                </a:cubicBezTo>
                <a:cubicBezTo>
                  <a:pt x="279" y="1705"/>
                  <a:pt x="279" y="1705"/>
                  <a:pt x="278" y="1705"/>
                </a:cubicBezTo>
                <a:close/>
                <a:moveTo>
                  <a:pt x="298" y="1695"/>
                </a:moveTo>
                <a:cubicBezTo>
                  <a:pt x="298" y="1695"/>
                  <a:pt x="299" y="1694"/>
                  <a:pt x="299" y="1693"/>
                </a:cubicBezTo>
                <a:cubicBezTo>
                  <a:pt x="299" y="1691"/>
                  <a:pt x="297" y="1689"/>
                  <a:pt x="295" y="1688"/>
                </a:cubicBezTo>
                <a:cubicBezTo>
                  <a:pt x="295" y="1684"/>
                  <a:pt x="295" y="1680"/>
                  <a:pt x="295" y="1675"/>
                </a:cubicBezTo>
                <a:cubicBezTo>
                  <a:pt x="296" y="1675"/>
                  <a:pt x="296" y="1675"/>
                  <a:pt x="297" y="1674"/>
                </a:cubicBezTo>
                <a:cubicBezTo>
                  <a:pt x="303" y="1678"/>
                  <a:pt x="310" y="1682"/>
                  <a:pt x="316" y="1686"/>
                </a:cubicBezTo>
                <a:cubicBezTo>
                  <a:pt x="316" y="1686"/>
                  <a:pt x="316" y="1687"/>
                  <a:pt x="316" y="1687"/>
                </a:cubicBezTo>
                <a:cubicBezTo>
                  <a:pt x="316" y="1689"/>
                  <a:pt x="316" y="1690"/>
                  <a:pt x="317" y="1691"/>
                </a:cubicBezTo>
                <a:cubicBezTo>
                  <a:pt x="316" y="1695"/>
                  <a:pt x="313" y="1699"/>
                  <a:pt x="312" y="1703"/>
                </a:cubicBezTo>
                <a:cubicBezTo>
                  <a:pt x="311" y="1702"/>
                  <a:pt x="310" y="1702"/>
                  <a:pt x="309" y="1702"/>
                </a:cubicBezTo>
                <a:cubicBezTo>
                  <a:pt x="308" y="1702"/>
                  <a:pt x="306" y="1703"/>
                  <a:pt x="305" y="1704"/>
                </a:cubicBezTo>
                <a:cubicBezTo>
                  <a:pt x="303" y="1701"/>
                  <a:pt x="300" y="1698"/>
                  <a:pt x="298" y="1695"/>
                </a:cubicBezTo>
                <a:close/>
                <a:moveTo>
                  <a:pt x="394" y="1714"/>
                </a:moveTo>
                <a:cubicBezTo>
                  <a:pt x="393" y="1714"/>
                  <a:pt x="392" y="1714"/>
                  <a:pt x="392" y="1714"/>
                </a:cubicBezTo>
                <a:cubicBezTo>
                  <a:pt x="389" y="1713"/>
                  <a:pt x="386" y="1711"/>
                  <a:pt x="383" y="1710"/>
                </a:cubicBezTo>
                <a:cubicBezTo>
                  <a:pt x="384" y="1709"/>
                  <a:pt x="385" y="1708"/>
                  <a:pt x="385" y="1706"/>
                </a:cubicBezTo>
                <a:cubicBezTo>
                  <a:pt x="385" y="1703"/>
                  <a:pt x="382" y="1701"/>
                  <a:pt x="379" y="1701"/>
                </a:cubicBezTo>
                <a:cubicBezTo>
                  <a:pt x="378" y="1701"/>
                  <a:pt x="378" y="1701"/>
                  <a:pt x="377" y="1701"/>
                </a:cubicBezTo>
                <a:cubicBezTo>
                  <a:pt x="375" y="1699"/>
                  <a:pt x="373" y="1697"/>
                  <a:pt x="372" y="1696"/>
                </a:cubicBezTo>
                <a:cubicBezTo>
                  <a:pt x="369" y="1694"/>
                  <a:pt x="366" y="1691"/>
                  <a:pt x="362" y="1688"/>
                </a:cubicBezTo>
                <a:cubicBezTo>
                  <a:pt x="363" y="1687"/>
                  <a:pt x="363" y="1686"/>
                  <a:pt x="363" y="1685"/>
                </a:cubicBezTo>
                <a:cubicBezTo>
                  <a:pt x="363" y="1685"/>
                  <a:pt x="363" y="1685"/>
                  <a:pt x="363" y="1684"/>
                </a:cubicBezTo>
                <a:cubicBezTo>
                  <a:pt x="365" y="1684"/>
                  <a:pt x="367" y="1683"/>
                  <a:pt x="369" y="1682"/>
                </a:cubicBezTo>
                <a:cubicBezTo>
                  <a:pt x="374" y="1692"/>
                  <a:pt x="381" y="1701"/>
                  <a:pt x="389" y="1708"/>
                </a:cubicBezTo>
                <a:cubicBezTo>
                  <a:pt x="391" y="1710"/>
                  <a:pt x="393" y="1712"/>
                  <a:pt x="395" y="1714"/>
                </a:cubicBezTo>
                <a:cubicBezTo>
                  <a:pt x="395" y="1714"/>
                  <a:pt x="395" y="1714"/>
                  <a:pt x="394" y="1714"/>
                </a:cubicBezTo>
                <a:close/>
                <a:moveTo>
                  <a:pt x="396" y="1725"/>
                </a:moveTo>
                <a:cubicBezTo>
                  <a:pt x="396" y="1728"/>
                  <a:pt x="397" y="1734"/>
                  <a:pt x="398" y="1737"/>
                </a:cubicBezTo>
                <a:cubicBezTo>
                  <a:pt x="398" y="1737"/>
                  <a:pt x="398" y="1737"/>
                  <a:pt x="398" y="1737"/>
                </a:cubicBezTo>
                <a:cubicBezTo>
                  <a:pt x="394" y="1736"/>
                  <a:pt x="388" y="1735"/>
                  <a:pt x="383" y="1735"/>
                </a:cubicBezTo>
                <a:cubicBezTo>
                  <a:pt x="383" y="1735"/>
                  <a:pt x="383" y="1734"/>
                  <a:pt x="383" y="1734"/>
                </a:cubicBezTo>
                <a:cubicBezTo>
                  <a:pt x="386" y="1732"/>
                  <a:pt x="390" y="1727"/>
                  <a:pt x="393" y="1725"/>
                </a:cubicBezTo>
                <a:cubicBezTo>
                  <a:pt x="394" y="1725"/>
                  <a:pt x="394" y="1725"/>
                  <a:pt x="394" y="1725"/>
                </a:cubicBezTo>
                <a:cubicBezTo>
                  <a:pt x="395" y="1725"/>
                  <a:pt x="395" y="1725"/>
                  <a:pt x="396" y="1725"/>
                </a:cubicBezTo>
                <a:close/>
                <a:moveTo>
                  <a:pt x="361" y="1681"/>
                </a:moveTo>
                <a:cubicBezTo>
                  <a:pt x="360" y="1680"/>
                  <a:pt x="359" y="1680"/>
                  <a:pt x="357" y="1680"/>
                </a:cubicBezTo>
                <a:cubicBezTo>
                  <a:pt x="356" y="1680"/>
                  <a:pt x="355" y="1680"/>
                  <a:pt x="354" y="1681"/>
                </a:cubicBezTo>
                <a:cubicBezTo>
                  <a:pt x="352" y="1679"/>
                  <a:pt x="349" y="1677"/>
                  <a:pt x="347" y="1676"/>
                </a:cubicBezTo>
                <a:cubicBezTo>
                  <a:pt x="347" y="1675"/>
                  <a:pt x="347" y="1675"/>
                  <a:pt x="347" y="1674"/>
                </a:cubicBezTo>
                <a:cubicBezTo>
                  <a:pt x="347" y="1674"/>
                  <a:pt x="347" y="1673"/>
                  <a:pt x="346" y="1672"/>
                </a:cubicBezTo>
                <a:cubicBezTo>
                  <a:pt x="348" y="1668"/>
                  <a:pt x="350" y="1662"/>
                  <a:pt x="352" y="1657"/>
                </a:cubicBezTo>
                <a:cubicBezTo>
                  <a:pt x="354" y="1657"/>
                  <a:pt x="356" y="1656"/>
                  <a:pt x="357" y="1655"/>
                </a:cubicBezTo>
                <a:cubicBezTo>
                  <a:pt x="359" y="1661"/>
                  <a:pt x="365" y="1670"/>
                  <a:pt x="367" y="1677"/>
                </a:cubicBezTo>
                <a:cubicBezTo>
                  <a:pt x="367" y="1678"/>
                  <a:pt x="367" y="1678"/>
                  <a:pt x="368" y="1678"/>
                </a:cubicBezTo>
                <a:cubicBezTo>
                  <a:pt x="365" y="1679"/>
                  <a:pt x="363" y="1680"/>
                  <a:pt x="361" y="1681"/>
                </a:cubicBezTo>
                <a:close/>
                <a:moveTo>
                  <a:pt x="352" y="1684"/>
                </a:moveTo>
                <a:cubicBezTo>
                  <a:pt x="352" y="1684"/>
                  <a:pt x="352" y="1685"/>
                  <a:pt x="352" y="1685"/>
                </a:cubicBezTo>
                <a:cubicBezTo>
                  <a:pt x="352" y="1686"/>
                  <a:pt x="352" y="1686"/>
                  <a:pt x="352" y="1687"/>
                </a:cubicBezTo>
                <a:cubicBezTo>
                  <a:pt x="349" y="1689"/>
                  <a:pt x="344" y="1694"/>
                  <a:pt x="341" y="1698"/>
                </a:cubicBezTo>
                <a:cubicBezTo>
                  <a:pt x="340" y="1697"/>
                  <a:pt x="339" y="1697"/>
                  <a:pt x="339" y="1697"/>
                </a:cubicBezTo>
                <a:cubicBezTo>
                  <a:pt x="338" y="1697"/>
                  <a:pt x="337" y="1697"/>
                  <a:pt x="336" y="1698"/>
                </a:cubicBezTo>
                <a:cubicBezTo>
                  <a:pt x="333" y="1695"/>
                  <a:pt x="329" y="1692"/>
                  <a:pt x="327" y="1690"/>
                </a:cubicBezTo>
                <a:cubicBezTo>
                  <a:pt x="327" y="1689"/>
                  <a:pt x="327" y="1688"/>
                  <a:pt x="327" y="1687"/>
                </a:cubicBezTo>
                <a:cubicBezTo>
                  <a:pt x="327" y="1687"/>
                  <a:pt x="327" y="1686"/>
                  <a:pt x="327" y="1685"/>
                </a:cubicBezTo>
                <a:cubicBezTo>
                  <a:pt x="330" y="1683"/>
                  <a:pt x="334" y="1680"/>
                  <a:pt x="336" y="1678"/>
                </a:cubicBezTo>
                <a:cubicBezTo>
                  <a:pt x="337" y="1679"/>
                  <a:pt x="339" y="1680"/>
                  <a:pt x="341" y="1680"/>
                </a:cubicBezTo>
                <a:cubicBezTo>
                  <a:pt x="343" y="1680"/>
                  <a:pt x="344" y="1679"/>
                  <a:pt x="345" y="1678"/>
                </a:cubicBezTo>
                <a:cubicBezTo>
                  <a:pt x="347" y="1680"/>
                  <a:pt x="350" y="1682"/>
                  <a:pt x="352" y="1684"/>
                </a:cubicBezTo>
                <a:close/>
                <a:moveTo>
                  <a:pt x="335" y="1674"/>
                </a:moveTo>
                <a:cubicBezTo>
                  <a:pt x="332" y="1676"/>
                  <a:pt x="328" y="1680"/>
                  <a:pt x="325" y="1683"/>
                </a:cubicBezTo>
                <a:cubicBezTo>
                  <a:pt x="324" y="1682"/>
                  <a:pt x="323" y="1682"/>
                  <a:pt x="321" y="1682"/>
                </a:cubicBezTo>
                <a:cubicBezTo>
                  <a:pt x="320" y="1682"/>
                  <a:pt x="319" y="1682"/>
                  <a:pt x="318" y="1683"/>
                </a:cubicBezTo>
                <a:cubicBezTo>
                  <a:pt x="313" y="1680"/>
                  <a:pt x="305" y="1675"/>
                  <a:pt x="299" y="1671"/>
                </a:cubicBezTo>
                <a:cubicBezTo>
                  <a:pt x="299" y="1671"/>
                  <a:pt x="299" y="1670"/>
                  <a:pt x="299" y="1670"/>
                </a:cubicBezTo>
                <a:cubicBezTo>
                  <a:pt x="299" y="1669"/>
                  <a:pt x="299" y="1668"/>
                  <a:pt x="298" y="1668"/>
                </a:cubicBezTo>
                <a:cubicBezTo>
                  <a:pt x="301" y="1666"/>
                  <a:pt x="305" y="1663"/>
                  <a:pt x="308" y="1660"/>
                </a:cubicBezTo>
                <a:cubicBezTo>
                  <a:pt x="309" y="1661"/>
                  <a:pt x="311" y="1662"/>
                  <a:pt x="313" y="1662"/>
                </a:cubicBezTo>
                <a:cubicBezTo>
                  <a:pt x="314" y="1662"/>
                  <a:pt x="316" y="1661"/>
                  <a:pt x="317" y="1660"/>
                </a:cubicBezTo>
                <a:cubicBezTo>
                  <a:pt x="322" y="1665"/>
                  <a:pt x="329" y="1669"/>
                  <a:pt x="336" y="1672"/>
                </a:cubicBezTo>
                <a:cubicBezTo>
                  <a:pt x="335" y="1673"/>
                  <a:pt x="335" y="1673"/>
                  <a:pt x="335" y="1674"/>
                </a:cubicBezTo>
                <a:cubicBezTo>
                  <a:pt x="335" y="1674"/>
                  <a:pt x="335" y="1674"/>
                  <a:pt x="335" y="1674"/>
                </a:cubicBezTo>
                <a:close/>
                <a:moveTo>
                  <a:pt x="344" y="1704"/>
                </a:moveTo>
                <a:cubicBezTo>
                  <a:pt x="344" y="1704"/>
                  <a:pt x="344" y="1703"/>
                  <a:pt x="344" y="1703"/>
                </a:cubicBezTo>
                <a:cubicBezTo>
                  <a:pt x="344" y="1702"/>
                  <a:pt x="344" y="1701"/>
                  <a:pt x="344" y="1701"/>
                </a:cubicBezTo>
                <a:cubicBezTo>
                  <a:pt x="346" y="1698"/>
                  <a:pt x="351" y="1693"/>
                  <a:pt x="354" y="1690"/>
                </a:cubicBezTo>
                <a:cubicBezTo>
                  <a:pt x="355" y="1691"/>
                  <a:pt x="356" y="1691"/>
                  <a:pt x="357" y="1691"/>
                </a:cubicBezTo>
                <a:cubicBezTo>
                  <a:pt x="359" y="1691"/>
                  <a:pt x="360" y="1691"/>
                  <a:pt x="361" y="1690"/>
                </a:cubicBezTo>
                <a:cubicBezTo>
                  <a:pt x="364" y="1694"/>
                  <a:pt x="370" y="1699"/>
                  <a:pt x="374" y="1703"/>
                </a:cubicBezTo>
                <a:cubicBezTo>
                  <a:pt x="374" y="1704"/>
                  <a:pt x="373" y="1705"/>
                  <a:pt x="373" y="1706"/>
                </a:cubicBezTo>
                <a:cubicBezTo>
                  <a:pt x="373" y="1707"/>
                  <a:pt x="373" y="1708"/>
                  <a:pt x="374" y="1709"/>
                </a:cubicBezTo>
                <a:cubicBezTo>
                  <a:pt x="370" y="1711"/>
                  <a:pt x="365" y="1713"/>
                  <a:pt x="362" y="1715"/>
                </a:cubicBezTo>
                <a:cubicBezTo>
                  <a:pt x="361" y="1714"/>
                  <a:pt x="360" y="1713"/>
                  <a:pt x="358" y="1713"/>
                </a:cubicBezTo>
                <a:cubicBezTo>
                  <a:pt x="357" y="1713"/>
                  <a:pt x="356" y="1713"/>
                  <a:pt x="356" y="1713"/>
                </a:cubicBezTo>
                <a:cubicBezTo>
                  <a:pt x="352" y="1710"/>
                  <a:pt x="348" y="1707"/>
                  <a:pt x="344" y="1704"/>
                </a:cubicBezTo>
                <a:close/>
                <a:moveTo>
                  <a:pt x="363" y="1718"/>
                </a:moveTo>
                <a:cubicBezTo>
                  <a:pt x="367" y="1717"/>
                  <a:pt x="373" y="1714"/>
                  <a:pt x="376" y="1712"/>
                </a:cubicBezTo>
                <a:cubicBezTo>
                  <a:pt x="377" y="1712"/>
                  <a:pt x="378" y="1712"/>
                  <a:pt x="379" y="1712"/>
                </a:cubicBezTo>
                <a:cubicBezTo>
                  <a:pt x="380" y="1712"/>
                  <a:pt x="380" y="1712"/>
                  <a:pt x="381" y="1712"/>
                </a:cubicBezTo>
                <a:cubicBezTo>
                  <a:pt x="383" y="1713"/>
                  <a:pt x="386" y="1716"/>
                  <a:pt x="389" y="1718"/>
                </a:cubicBezTo>
                <a:cubicBezTo>
                  <a:pt x="389" y="1718"/>
                  <a:pt x="389" y="1719"/>
                  <a:pt x="389" y="1719"/>
                </a:cubicBezTo>
                <a:cubicBezTo>
                  <a:pt x="389" y="1721"/>
                  <a:pt x="389" y="1722"/>
                  <a:pt x="390" y="1724"/>
                </a:cubicBezTo>
                <a:cubicBezTo>
                  <a:pt x="388" y="1726"/>
                  <a:pt x="384" y="1729"/>
                  <a:pt x="381" y="1731"/>
                </a:cubicBezTo>
                <a:cubicBezTo>
                  <a:pt x="380" y="1730"/>
                  <a:pt x="379" y="1729"/>
                  <a:pt x="377" y="1729"/>
                </a:cubicBezTo>
                <a:cubicBezTo>
                  <a:pt x="377" y="1729"/>
                  <a:pt x="376" y="1729"/>
                  <a:pt x="376" y="1730"/>
                </a:cubicBezTo>
                <a:cubicBezTo>
                  <a:pt x="372" y="1726"/>
                  <a:pt x="366" y="1722"/>
                  <a:pt x="363" y="1720"/>
                </a:cubicBezTo>
                <a:cubicBezTo>
                  <a:pt x="363" y="1719"/>
                  <a:pt x="363" y="1719"/>
                  <a:pt x="363" y="1719"/>
                </a:cubicBezTo>
                <a:cubicBezTo>
                  <a:pt x="363" y="1718"/>
                  <a:pt x="363" y="1718"/>
                  <a:pt x="363" y="1718"/>
                </a:cubicBezTo>
                <a:close/>
                <a:moveTo>
                  <a:pt x="399" y="1723"/>
                </a:moveTo>
                <a:cubicBezTo>
                  <a:pt x="400" y="1722"/>
                  <a:pt x="400" y="1721"/>
                  <a:pt x="400" y="1719"/>
                </a:cubicBezTo>
                <a:cubicBezTo>
                  <a:pt x="400" y="1718"/>
                  <a:pt x="400" y="1718"/>
                  <a:pt x="400" y="1717"/>
                </a:cubicBezTo>
                <a:cubicBezTo>
                  <a:pt x="406" y="1722"/>
                  <a:pt x="415" y="1727"/>
                  <a:pt x="423" y="1729"/>
                </a:cubicBezTo>
                <a:cubicBezTo>
                  <a:pt x="417" y="1732"/>
                  <a:pt x="412" y="1736"/>
                  <a:pt x="408" y="1740"/>
                </a:cubicBezTo>
                <a:cubicBezTo>
                  <a:pt x="407" y="1737"/>
                  <a:pt x="405" y="1735"/>
                  <a:pt x="402" y="1735"/>
                </a:cubicBezTo>
                <a:cubicBezTo>
                  <a:pt x="402" y="1735"/>
                  <a:pt x="402" y="1735"/>
                  <a:pt x="402" y="1735"/>
                </a:cubicBezTo>
                <a:cubicBezTo>
                  <a:pt x="401" y="1732"/>
                  <a:pt x="400" y="1727"/>
                  <a:pt x="399" y="1723"/>
                </a:cubicBezTo>
                <a:close/>
                <a:moveTo>
                  <a:pt x="356" y="1645"/>
                </a:moveTo>
                <a:cubicBezTo>
                  <a:pt x="355" y="1645"/>
                  <a:pt x="355" y="1646"/>
                  <a:pt x="355" y="1647"/>
                </a:cubicBezTo>
                <a:cubicBezTo>
                  <a:pt x="354" y="1646"/>
                  <a:pt x="353" y="1646"/>
                  <a:pt x="352" y="1646"/>
                </a:cubicBezTo>
                <a:cubicBezTo>
                  <a:pt x="351" y="1646"/>
                  <a:pt x="350" y="1646"/>
                  <a:pt x="349" y="1647"/>
                </a:cubicBezTo>
                <a:cubicBezTo>
                  <a:pt x="348" y="1646"/>
                  <a:pt x="346" y="1646"/>
                  <a:pt x="346" y="1646"/>
                </a:cubicBezTo>
                <a:cubicBezTo>
                  <a:pt x="344" y="1645"/>
                  <a:pt x="342" y="1643"/>
                  <a:pt x="339" y="1642"/>
                </a:cubicBezTo>
                <a:cubicBezTo>
                  <a:pt x="339" y="1641"/>
                  <a:pt x="339" y="1641"/>
                  <a:pt x="339" y="1640"/>
                </a:cubicBezTo>
                <a:cubicBezTo>
                  <a:pt x="339" y="1640"/>
                  <a:pt x="339" y="1639"/>
                  <a:pt x="339" y="1639"/>
                </a:cubicBezTo>
                <a:cubicBezTo>
                  <a:pt x="348" y="1639"/>
                  <a:pt x="357" y="1640"/>
                  <a:pt x="365" y="1642"/>
                </a:cubicBezTo>
                <a:cubicBezTo>
                  <a:pt x="362" y="1643"/>
                  <a:pt x="359" y="1644"/>
                  <a:pt x="356" y="1645"/>
                </a:cubicBezTo>
                <a:close/>
                <a:moveTo>
                  <a:pt x="346" y="1650"/>
                </a:moveTo>
                <a:cubicBezTo>
                  <a:pt x="346" y="1651"/>
                  <a:pt x="346" y="1651"/>
                  <a:pt x="346" y="1652"/>
                </a:cubicBezTo>
                <a:cubicBezTo>
                  <a:pt x="346" y="1654"/>
                  <a:pt x="347" y="1655"/>
                  <a:pt x="349" y="1656"/>
                </a:cubicBezTo>
                <a:cubicBezTo>
                  <a:pt x="347" y="1660"/>
                  <a:pt x="345" y="1665"/>
                  <a:pt x="343" y="1669"/>
                </a:cubicBezTo>
                <a:cubicBezTo>
                  <a:pt x="343" y="1669"/>
                  <a:pt x="342" y="1669"/>
                  <a:pt x="341" y="1669"/>
                </a:cubicBezTo>
                <a:cubicBezTo>
                  <a:pt x="340" y="1669"/>
                  <a:pt x="339" y="1669"/>
                  <a:pt x="338" y="1670"/>
                </a:cubicBezTo>
                <a:cubicBezTo>
                  <a:pt x="333" y="1666"/>
                  <a:pt x="324" y="1661"/>
                  <a:pt x="318" y="1658"/>
                </a:cubicBezTo>
                <a:cubicBezTo>
                  <a:pt x="318" y="1657"/>
                  <a:pt x="318" y="1657"/>
                  <a:pt x="318" y="1656"/>
                </a:cubicBezTo>
                <a:cubicBezTo>
                  <a:pt x="318" y="1655"/>
                  <a:pt x="318" y="1654"/>
                  <a:pt x="318" y="1654"/>
                </a:cubicBezTo>
                <a:cubicBezTo>
                  <a:pt x="321" y="1651"/>
                  <a:pt x="326" y="1647"/>
                  <a:pt x="329" y="1644"/>
                </a:cubicBezTo>
                <a:cubicBezTo>
                  <a:pt x="331" y="1645"/>
                  <a:pt x="332" y="1646"/>
                  <a:pt x="334" y="1646"/>
                </a:cubicBezTo>
                <a:cubicBezTo>
                  <a:pt x="335" y="1646"/>
                  <a:pt x="336" y="1646"/>
                  <a:pt x="337" y="1645"/>
                </a:cubicBezTo>
                <a:cubicBezTo>
                  <a:pt x="340" y="1647"/>
                  <a:pt x="344" y="1648"/>
                  <a:pt x="346" y="1650"/>
                </a:cubicBezTo>
                <a:close/>
                <a:moveTo>
                  <a:pt x="328" y="1641"/>
                </a:moveTo>
                <a:cubicBezTo>
                  <a:pt x="325" y="1644"/>
                  <a:pt x="319" y="1649"/>
                  <a:pt x="316" y="1652"/>
                </a:cubicBezTo>
                <a:cubicBezTo>
                  <a:pt x="315" y="1651"/>
                  <a:pt x="314" y="1650"/>
                  <a:pt x="313" y="1650"/>
                </a:cubicBezTo>
                <a:cubicBezTo>
                  <a:pt x="311" y="1650"/>
                  <a:pt x="310" y="1651"/>
                  <a:pt x="309" y="1652"/>
                </a:cubicBezTo>
                <a:cubicBezTo>
                  <a:pt x="309" y="1652"/>
                  <a:pt x="309" y="1652"/>
                  <a:pt x="309" y="1651"/>
                </a:cubicBezTo>
                <a:cubicBezTo>
                  <a:pt x="308" y="1651"/>
                  <a:pt x="304" y="1647"/>
                  <a:pt x="301" y="1644"/>
                </a:cubicBezTo>
                <a:cubicBezTo>
                  <a:pt x="301" y="1644"/>
                  <a:pt x="301" y="1643"/>
                  <a:pt x="301" y="1643"/>
                </a:cubicBezTo>
                <a:cubicBezTo>
                  <a:pt x="301" y="1642"/>
                  <a:pt x="300" y="1641"/>
                  <a:pt x="300" y="1640"/>
                </a:cubicBezTo>
                <a:cubicBezTo>
                  <a:pt x="309" y="1639"/>
                  <a:pt x="319" y="1639"/>
                  <a:pt x="328" y="1639"/>
                </a:cubicBezTo>
                <a:cubicBezTo>
                  <a:pt x="328" y="1639"/>
                  <a:pt x="328" y="1640"/>
                  <a:pt x="328" y="1640"/>
                </a:cubicBezTo>
                <a:cubicBezTo>
                  <a:pt x="328" y="1641"/>
                  <a:pt x="328" y="1641"/>
                  <a:pt x="328" y="1641"/>
                </a:cubicBezTo>
                <a:close/>
                <a:moveTo>
                  <a:pt x="307" y="1654"/>
                </a:moveTo>
                <a:cubicBezTo>
                  <a:pt x="307" y="1655"/>
                  <a:pt x="307" y="1655"/>
                  <a:pt x="307" y="1656"/>
                </a:cubicBezTo>
                <a:cubicBezTo>
                  <a:pt x="307" y="1657"/>
                  <a:pt x="307" y="1657"/>
                  <a:pt x="307" y="1658"/>
                </a:cubicBezTo>
                <a:cubicBezTo>
                  <a:pt x="304" y="1660"/>
                  <a:pt x="300" y="1663"/>
                  <a:pt x="297" y="1666"/>
                </a:cubicBezTo>
                <a:cubicBezTo>
                  <a:pt x="296" y="1665"/>
                  <a:pt x="295" y="1664"/>
                  <a:pt x="293" y="1664"/>
                </a:cubicBezTo>
                <a:cubicBezTo>
                  <a:pt x="292" y="1664"/>
                  <a:pt x="291" y="1665"/>
                  <a:pt x="290" y="1665"/>
                </a:cubicBezTo>
                <a:cubicBezTo>
                  <a:pt x="285" y="1662"/>
                  <a:pt x="281" y="1658"/>
                  <a:pt x="279" y="1656"/>
                </a:cubicBezTo>
                <a:cubicBezTo>
                  <a:pt x="279" y="1656"/>
                  <a:pt x="279" y="1656"/>
                  <a:pt x="279" y="1656"/>
                </a:cubicBezTo>
                <a:cubicBezTo>
                  <a:pt x="279" y="1656"/>
                  <a:pt x="278" y="1655"/>
                  <a:pt x="278" y="1655"/>
                </a:cubicBezTo>
                <a:cubicBezTo>
                  <a:pt x="281" y="1653"/>
                  <a:pt x="286" y="1649"/>
                  <a:pt x="290" y="1646"/>
                </a:cubicBezTo>
                <a:cubicBezTo>
                  <a:pt x="291" y="1648"/>
                  <a:pt x="293" y="1649"/>
                  <a:pt x="295" y="1649"/>
                </a:cubicBezTo>
                <a:cubicBezTo>
                  <a:pt x="296" y="1649"/>
                  <a:pt x="298" y="1648"/>
                  <a:pt x="299" y="1647"/>
                </a:cubicBezTo>
                <a:cubicBezTo>
                  <a:pt x="302" y="1649"/>
                  <a:pt x="305" y="1652"/>
                  <a:pt x="307" y="1654"/>
                </a:cubicBezTo>
                <a:close/>
                <a:moveTo>
                  <a:pt x="289" y="1643"/>
                </a:moveTo>
                <a:cubicBezTo>
                  <a:pt x="285" y="1646"/>
                  <a:pt x="280" y="1649"/>
                  <a:pt x="277" y="1652"/>
                </a:cubicBezTo>
                <a:cubicBezTo>
                  <a:pt x="276" y="1651"/>
                  <a:pt x="274" y="1650"/>
                  <a:pt x="273" y="1650"/>
                </a:cubicBezTo>
                <a:cubicBezTo>
                  <a:pt x="272" y="1650"/>
                  <a:pt x="271" y="1651"/>
                  <a:pt x="270" y="1651"/>
                </a:cubicBezTo>
                <a:cubicBezTo>
                  <a:pt x="267" y="1650"/>
                  <a:pt x="265" y="1648"/>
                  <a:pt x="265" y="1648"/>
                </a:cubicBezTo>
                <a:cubicBezTo>
                  <a:pt x="269" y="1647"/>
                  <a:pt x="273" y="1646"/>
                  <a:pt x="277" y="1645"/>
                </a:cubicBezTo>
                <a:cubicBezTo>
                  <a:pt x="281" y="1644"/>
                  <a:pt x="285" y="1643"/>
                  <a:pt x="289" y="1642"/>
                </a:cubicBezTo>
                <a:cubicBezTo>
                  <a:pt x="289" y="1642"/>
                  <a:pt x="289" y="1643"/>
                  <a:pt x="289" y="1643"/>
                </a:cubicBezTo>
                <a:cubicBezTo>
                  <a:pt x="289" y="1643"/>
                  <a:pt x="289" y="1643"/>
                  <a:pt x="289" y="1643"/>
                </a:cubicBezTo>
                <a:close/>
                <a:moveTo>
                  <a:pt x="270" y="1711"/>
                </a:moveTo>
                <a:cubicBezTo>
                  <a:pt x="271" y="1711"/>
                  <a:pt x="272" y="1711"/>
                  <a:pt x="273" y="1711"/>
                </a:cubicBezTo>
                <a:cubicBezTo>
                  <a:pt x="274" y="1711"/>
                  <a:pt x="275" y="1711"/>
                  <a:pt x="276" y="1711"/>
                </a:cubicBezTo>
                <a:cubicBezTo>
                  <a:pt x="278" y="1713"/>
                  <a:pt x="282" y="1717"/>
                  <a:pt x="286" y="1720"/>
                </a:cubicBezTo>
                <a:cubicBezTo>
                  <a:pt x="286" y="1720"/>
                  <a:pt x="286" y="1721"/>
                  <a:pt x="286" y="1721"/>
                </a:cubicBezTo>
                <a:cubicBezTo>
                  <a:pt x="286" y="1724"/>
                  <a:pt x="288" y="1727"/>
                  <a:pt x="292" y="1727"/>
                </a:cubicBezTo>
                <a:cubicBezTo>
                  <a:pt x="292" y="1727"/>
                  <a:pt x="293" y="1727"/>
                  <a:pt x="294" y="1726"/>
                </a:cubicBezTo>
                <a:cubicBezTo>
                  <a:pt x="296" y="1729"/>
                  <a:pt x="298" y="1733"/>
                  <a:pt x="299" y="1734"/>
                </a:cubicBezTo>
                <a:cubicBezTo>
                  <a:pt x="296" y="1733"/>
                  <a:pt x="293" y="1732"/>
                  <a:pt x="290" y="1731"/>
                </a:cubicBezTo>
                <a:cubicBezTo>
                  <a:pt x="280" y="1727"/>
                  <a:pt x="270" y="1723"/>
                  <a:pt x="261" y="1718"/>
                </a:cubicBezTo>
                <a:cubicBezTo>
                  <a:pt x="262" y="1717"/>
                  <a:pt x="267" y="1714"/>
                  <a:pt x="270" y="1711"/>
                </a:cubicBezTo>
                <a:close/>
                <a:moveTo>
                  <a:pt x="296" y="1724"/>
                </a:moveTo>
                <a:cubicBezTo>
                  <a:pt x="297" y="1723"/>
                  <a:pt x="297" y="1722"/>
                  <a:pt x="297" y="1721"/>
                </a:cubicBezTo>
                <a:cubicBezTo>
                  <a:pt x="297" y="1720"/>
                  <a:pt x="297" y="1720"/>
                  <a:pt x="297" y="1719"/>
                </a:cubicBezTo>
                <a:cubicBezTo>
                  <a:pt x="300" y="1717"/>
                  <a:pt x="303" y="1714"/>
                  <a:pt x="306" y="1712"/>
                </a:cubicBezTo>
                <a:cubicBezTo>
                  <a:pt x="307" y="1713"/>
                  <a:pt x="308" y="1713"/>
                  <a:pt x="309" y="1713"/>
                </a:cubicBezTo>
                <a:cubicBezTo>
                  <a:pt x="310" y="1713"/>
                  <a:pt x="312" y="1713"/>
                  <a:pt x="312" y="1712"/>
                </a:cubicBezTo>
                <a:cubicBezTo>
                  <a:pt x="316" y="1716"/>
                  <a:pt x="321" y="1720"/>
                  <a:pt x="325" y="1724"/>
                </a:cubicBezTo>
                <a:cubicBezTo>
                  <a:pt x="325" y="1725"/>
                  <a:pt x="324" y="1726"/>
                  <a:pt x="324" y="1727"/>
                </a:cubicBezTo>
                <a:cubicBezTo>
                  <a:pt x="324" y="1727"/>
                  <a:pt x="324" y="1727"/>
                  <a:pt x="324" y="1728"/>
                </a:cubicBezTo>
                <a:cubicBezTo>
                  <a:pt x="320" y="1729"/>
                  <a:pt x="314" y="1731"/>
                  <a:pt x="310" y="1733"/>
                </a:cubicBezTo>
                <a:cubicBezTo>
                  <a:pt x="309" y="1731"/>
                  <a:pt x="307" y="1730"/>
                  <a:pt x="305" y="1730"/>
                </a:cubicBezTo>
                <a:cubicBezTo>
                  <a:pt x="304" y="1730"/>
                  <a:pt x="303" y="1730"/>
                  <a:pt x="302" y="1731"/>
                </a:cubicBezTo>
                <a:cubicBezTo>
                  <a:pt x="300" y="1729"/>
                  <a:pt x="298" y="1726"/>
                  <a:pt x="296" y="1724"/>
                </a:cubicBezTo>
                <a:close/>
                <a:moveTo>
                  <a:pt x="311" y="1736"/>
                </a:moveTo>
                <a:cubicBezTo>
                  <a:pt x="314" y="1735"/>
                  <a:pt x="320" y="1732"/>
                  <a:pt x="325" y="1730"/>
                </a:cubicBezTo>
                <a:cubicBezTo>
                  <a:pt x="326" y="1731"/>
                  <a:pt x="328" y="1732"/>
                  <a:pt x="330" y="1732"/>
                </a:cubicBezTo>
                <a:cubicBezTo>
                  <a:pt x="332" y="1732"/>
                  <a:pt x="334" y="1732"/>
                  <a:pt x="335" y="1730"/>
                </a:cubicBezTo>
                <a:cubicBezTo>
                  <a:pt x="336" y="1731"/>
                  <a:pt x="338" y="1733"/>
                  <a:pt x="339" y="1734"/>
                </a:cubicBezTo>
                <a:cubicBezTo>
                  <a:pt x="339" y="1735"/>
                  <a:pt x="339" y="1736"/>
                  <a:pt x="339" y="1737"/>
                </a:cubicBezTo>
                <a:cubicBezTo>
                  <a:pt x="339" y="1740"/>
                  <a:pt x="341" y="1743"/>
                  <a:pt x="344" y="1743"/>
                </a:cubicBezTo>
                <a:cubicBezTo>
                  <a:pt x="345" y="1743"/>
                  <a:pt x="346" y="1743"/>
                  <a:pt x="347" y="1742"/>
                </a:cubicBezTo>
                <a:cubicBezTo>
                  <a:pt x="348" y="1744"/>
                  <a:pt x="349" y="1746"/>
                  <a:pt x="350" y="1747"/>
                </a:cubicBezTo>
                <a:cubicBezTo>
                  <a:pt x="347" y="1746"/>
                  <a:pt x="322" y="1741"/>
                  <a:pt x="310" y="1737"/>
                </a:cubicBezTo>
                <a:cubicBezTo>
                  <a:pt x="310" y="1737"/>
                  <a:pt x="310" y="1737"/>
                  <a:pt x="311" y="1736"/>
                </a:cubicBezTo>
                <a:close/>
                <a:moveTo>
                  <a:pt x="349" y="1740"/>
                </a:moveTo>
                <a:cubicBezTo>
                  <a:pt x="350" y="1740"/>
                  <a:pt x="350" y="1738"/>
                  <a:pt x="350" y="1737"/>
                </a:cubicBezTo>
                <a:cubicBezTo>
                  <a:pt x="350" y="1736"/>
                  <a:pt x="350" y="1735"/>
                  <a:pt x="349" y="1734"/>
                </a:cubicBezTo>
                <a:cubicBezTo>
                  <a:pt x="351" y="1731"/>
                  <a:pt x="354" y="1727"/>
                  <a:pt x="356" y="1724"/>
                </a:cubicBezTo>
                <a:cubicBezTo>
                  <a:pt x="357" y="1724"/>
                  <a:pt x="357" y="1724"/>
                  <a:pt x="358" y="1724"/>
                </a:cubicBezTo>
                <a:cubicBezTo>
                  <a:pt x="359" y="1724"/>
                  <a:pt x="360" y="1724"/>
                  <a:pt x="361" y="1723"/>
                </a:cubicBezTo>
                <a:cubicBezTo>
                  <a:pt x="364" y="1726"/>
                  <a:pt x="369" y="1730"/>
                  <a:pt x="372" y="1733"/>
                </a:cubicBezTo>
                <a:cubicBezTo>
                  <a:pt x="372" y="1733"/>
                  <a:pt x="372" y="1734"/>
                  <a:pt x="372" y="1735"/>
                </a:cubicBezTo>
                <a:cubicBezTo>
                  <a:pt x="372" y="1737"/>
                  <a:pt x="372" y="1738"/>
                  <a:pt x="373" y="1739"/>
                </a:cubicBezTo>
                <a:cubicBezTo>
                  <a:pt x="371" y="1743"/>
                  <a:pt x="369" y="1748"/>
                  <a:pt x="367" y="1750"/>
                </a:cubicBezTo>
                <a:cubicBezTo>
                  <a:pt x="363" y="1749"/>
                  <a:pt x="358" y="1749"/>
                  <a:pt x="354" y="1748"/>
                </a:cubicBezTo>
                <a:cubicBezTo>
                  <a:pt x="354" y="1747"/>
                  <a:pt x="351" y="1743"/>
                  <a:pt x="349" y="1740"/>
                </a:cubicBezTo>
                <a:close/>
                <a:moveTo>
                  <a:pt x="388" y="1766"/>
                </a:moveTo>
                <a:cubicBezTo>
                  <a:pt x="387" y="1768"/>
                  <a:pt x="386" y="1769"/>
                  <a:pt x="385" y="1771"/>
                </a:cubicBezTo>
                <a:cubicBezTo>
                  <a:pt x="385" y="1771"/>
                  <a:pt x="384" y="1771"/>
                  <a:pt x="384" y="1771"/>
                </a:cubicBezTo>
                <a:cubicBezTo>
                  <a:pt x="379" y="1770"/>
                  <a:pt x="361" y="1774"/>
                  <a:pt x="357" y="1775"/>
                </a:cubicBezTo>
                <a:cubicBezTo>
                  <a:pt x="357" y="1773"/>
                  <a:pt x="356" y="1772"/>
                  <a:pt x="355" y="1771"/>
                </a:cubicBezTo>
                <a:cubicBezTo>
                  <a:pt x="355" y="1771"/>
                  <a:pt x="355" y="1768"/>
                  <a:pt x="356" y="1766"/>
                </a:cubicBezTo>
                <a:cubicBezTo>
                  <a:pt x="368" y="1765"/>
                  <a:pt x="379" y="1766"/>
                  <a:pt x="388" y="1766"/>
                </a:cubicBezTo>
                <a:close/>
                <a:moveTo>
                  <a:pt x="404" y="1809"/>
                </a:moveTo>
                <a:cubicBezTo>
                  <a:pt x="406" y="1810"/>
                  <a:pt x="408" y="1809"/>
                  <a:pt x="409" y="1808"/>
                </a:cubicBezTo>
                <a:cubicBezTo>
                  <a:pt x="410" y="1808"/>
                  <a:pt x="411" y="1808"/>
                  <a:pt x="413" y="1808"/>
                </a:cubicBezTo>
                <a:cubicBezTo>
                  <a:pt x="416" y="1810"/>
                  <a:pt x="420" y="1811"/>
                  <a:pt x="423" y="1813"/>
                </a:cubicBezTo>
                <a:cubicBezTo>
                  <a:pt x="423" y="1815"/>
                  <a:pt x="420" y="1823"/>
                  <a:pt x="419" y="1826"/>
                </a:cubicBezTo>
                <a:cubicBezTo>
                  <a:pt x="415" y="1825"/>
                  <a:pt x="413" y="1826"/>
                  <a:pt x="412" y="1828"/>
                </a:cubicBezTo>
                <a:cubicBezTo>
                  <a:pt x="410" y="1827"/>
                  <a:pt x="400" y="1827"/>
                  <a:pt x="398" y="1827"/>
                </a:cubicBezTo>
                <a:cubicBezTo>
                  <a:pt x="398" y="1827"/>
                  <a:pt x="397" y="1827"/>
                  <a:pt x="397" y="1826"/>
                </a:cubicBezTo>
                <a:cubicBezTo>
                  <a:pt x="399" y="1821"/>
                  <a:pt x="402" y="1815"/>
                  <a:pt x="404" y="1809"/>
                </a:cubicBezTo>
                <a:close/>
                <a:moveTo>
                  <a:pt x="403" y="1804"/>
                </a:moveTo>
                <a:cubicBezTo>
                  <a:pt x="403" y="1803"/>
                  <a:pt x="403" y="1803"/>
                  <a:pt x="403" y="1803"/>
                </a:cubicBezTo>
                <a:cubicBezTo>
                  <a:pt x="405" y="1803"/>
                  <a:pt x="406" y="1804"/>
                  <a:pt x="407" y="1805"/>
                </a:cubicBezTo>
                <a:cubicBezTo>
                  <a:pt x="407" y="1806"/>
                  <a:pt x="406" y="1806"/>
                  <a:pt x="405" y="1806"/>
                </a:cubicBezTo>
                <a:cubicBezTo>
                  <a:pt x="404" y="1806"/>
                  <a:pt x="403" y="1805"/>
                  <a:pt x="403" y="1804"/>
                </a:cubicBezTo>
                <a:close/>
                <a:moveTo>
                  <a:pt x="426" y="1813"/>
                </a:moveTo>
                <a:cubicBezTo>
                  <a:pt x="431" y="1815"/>
                  <a:pt x="436" y="1816"/>
                  <a:pt x="441" y="1815"/>
                </a:cubicBezTo>
                <a:cubicBezTo>
                  <a:pt x="434" y="1819"/>
                  <a:pt x="424" y="1825"/>
                  <a:pt x="423" y="1825"/>
                </a:cubicBezTo>
                <a:cubicBezTo>
                  <a:pt x="423" y="1823"/>
                  <a:pt x="425" y="1816"/>
                  <a:pt x="426" y="1813"/>
                </a:cubicBezTo>
                <a:close/>
                <a:moveTo>
                  <a:pt x="394" y="1824"/>
                </a:moveTo>
                <a:cubicBezTo>
                  <a:pt x="391" y="1823"/>
                  <a:pt x="389" y="1825"/>
                  <a:pt x="388" y="1826"/>
                </a:cubicBezTo>
                <a:cubicBezTo>
                  <a:pt x="386" y="1826"/>
                  <a:pt x="376" y="1825"/>
                  <a:pt x="373" y="1824"/>
                </a:cubicBezTo>
                <a:cubicBezTo>
                  <a:pt x="373" y="1822"/>
                  <a:pt x="372" y="1821"/>
                  <a:pt x="371" y="1820"/>
                </a:cubicBezTo>
                <a:cubicBezTo>
                  <a:pt x="372" y="1816"/>
                  <a:pt x="373" y="1812"/>
                  <a:pt x="374" y="1808"/>
                </a:cubicBezTo>
                <a:cubicBezTo>
                  <a:pt x="374" y="1808"/>
                  <a:pt x="374" y="1808"/>
                  <a:pt x="374" y="1808"/>
                </a:cubicBezTo>
                <a:cubicBezTo>
                  <a:pt x="376" y="1808"/>
                  <a:pt x="378" y="1806"/>
                  <a:pt x="379" y="1804"/>
                </a:cubicBezTo>
                <a:cubicBezTo>
                  <a:pt x="382" y="1805"/>
                  <a:pt x="401" y="1808"/>
                  <a:pt x="401" y="1808"/>
                </a:cubicBezTo>
                <a:cubicBezTo>
                  <a:pt x="398" y="1813"/>
                  <a:pt x="396" y="1819"/>
                  <a:pt x="394" y="1824"/>
                </a:cubicBezTo>
                <a:close/>
                <a:moveTo>
                  <a:pt x="323" y="1838"/>
                </a:moveTo>
                <a:cubicBezTo>
                  <a:pt x="323" y="1838"/>
                  <a:pt x="322" y="1838"/>
                  <a:pt x="322" y="1838"/>
                </a:cubicBezTo>
                <a:cubicBezTo>
                  <a:pt x="321" y="1836"/>
                  <a:pt x="320" y="1835"/>
                  <a:pt x="319" y="1834"/>
                </a:cubicBezTo>
                <a:cubicBezTo>
                  <a:pt x="317" y="1832"/>
                  <a:pt x="316" y="1829"/>
                  <a:pt x="314" y="1827"/>
                </a:cubicBezTo>
                <a:cubicBezTo>
                  <a:pt x="316" y="1826"/>
                  <a:pt x="316" y="1825"/>
                  <a:pt x="317" y="1824"/>
                </a:cubicBezTo>
                <a:cubicBezTo>
                  <a:pt x="321" y="1824"/>
                  <a:pt x="325" y="1824"/>
                  <a:pt x="330" y="1823"/>
                </a:cubicBezTo>
                <a:cubicBezTo>
                  <a:pt x="332" y="1823"/>
                  <a:pt x="336" y="1823"/>
                  <a:pt x="338" y="1822"/>
                </a:cubicBezTo>
                <a:cubicBezTo>
                  <a:pt x="339" y="1825"/>
                  <a:pt x="340" y="1827"/>
                  <a:pt x="342" y="1827"/>
                </a:cubicBezTo>
                <a:cubicBezTo>
                  <a:pt x="342" y="1829"/>
                  <a:pt x="343" y="1831"/>
                  <a:pt x="343" y="1832"/>
                </a:cubicBezTo>
                <a:cubicBezTo>
                  <a:pt x="343" y="1836"/>
                  <a:pt x="342" y="1840"/>
                  <a:pt x="343" y="1843"/>
                </a:cubicBezTo>
                <a:cubicBezTo>
                  <a:pt x="342" y="1843"/>
                  <a:pt x="341" y="1844"/>
                  <a:pt x="340" y="1845"/>
                </a:cubicBezTo>
                <a:cubicBezTo>
                  <a:pt x="338" y="1844"/>
                  <a:pt x="336" y="1844"/>
                  <a:pt x="334" y="1844"/>
                </a:cubicBezTo>
                <a:cubicBezTo>
                  <a:pt x="332" y="1844"/>
                  <a:pt x="330" y="1843"/>
                  <a:pt x="329" y="1843"/>
                </a:cubicBezTo>
                <a:cubicBezTo>
                  <a:pt x="329" y="1840"/>
                  <a:pt x="326" y="1838"/>
                  <a:pt x="323" y="1838"/>
                </a:cubicBezTo>
                <a:close/>
                <a:moveTo>
                  <a:pt x="325" y="1843"/>
                </a:moveTo>
                <a:cubicBezTo>
                  <a:pt x="325" y="1844"/>
                  <a:pt x="324" y="1846"/>
                  <a:pt x="323" y="1846"/>
                </a:cubicBezTo>
                <a:cubicBezTo>
                  <a:pt x="321" y="1846"/>
                  <a:pt x="320" y="1844"/>
                  <a:pt x="320" y="1843"/>
                </a:cubicBezTo>
                <a:cubicBezTo>
                  <a:pt x="320" y="1842"/>
                  <a:pt x="321" y="1841"/>
                  <a:pt x="323" y="1841"/>
                </a:cubicBezTo>
                <a:cubicBezTo>
                  <a:pt x="324" y="1841"/>
                  <a:pt x="325" y="1842"/>
                  <a:pt x="325" y="1843"/>
                </a:cubicBezTo>
                <a:close/>
                <a:moveTo>
                  <a:pt x="341" y="1822"/>
                </a:moveTo>
                <a:cubicBezTo>
                  <a:pt x="341" y="1821"/>
                  <a:pt x="343" y="1820"/>
                  <a:pt x="344" y="1820"/>
                </a:cubicBezTo>
                <a:cubicBezTo>
                  <a:pt x="345" y="1820"/>
                  <a:pt x="346" y="1821"/>
                  <a:pt x="346" y="1822"/>
                </a:cubicBezTo>
                <a:cubicBezTo>
                  <a:pt x="346" y="1823"/>
                  <a:pt x="345" y="1824"/>
                  <a:pt x="344" y="1824"/>
                </a:cubicBezTo>
                <a:cubicBezTo>
                  <a:pt x="343" y="1824"/>
                  <a:pt x="341" y="1823"/>
                  <a:pt x="341" y="1822"/>
                </a:cubicBezTo>
                <a:close/>
                <a:moveTo>
                  <a:pt x="344" y="1847"/>
                </a:moveTo>
                <a:cubicBezTo>
                  <a:pt x="345" y="1847"/>
                  <a:pt x="346" y="1848"/>
                  <a:pt x="346" y="1849"/>
                </a:cubicBezTo>
                <a:cubicBezTo>
                  <a:pt x="346" y="1850"/>
                  <a:pt x="345" y="1851"/>
                  <a:pt x="344" y="1851"/>
                </a:cubicBezTo>
                <a:cubicBezTo>
                  <a:pt x="343" y="1851"/>
                  <a:pt x="341" y="1850"/>
                  <a:pt x="341" y="1849"/>
                </a:cubicBezTo>
                <a:cubicBezTo>
                  <a:pt x="341" y="1848"/>
                  <a:pt x="343" y="1847"/>
                  <a:pt x="344" y="1847"/>
                </a:cubicBezTo>
                <a:close/>
                <a:moveTo>
                  <a:pt x="346" y="1843"/>
                </a:moveTo>
                <a:cubicBezTo>
                  <a:pt x="347" y="1840"/>
                  <a:pt x="346" y="1829"/>
                  <a:pt x="345" y="1828"/>
                </a:cubicBezTo>
                <a:cubicBezTo>
                  <a:pt x="348" y="1827"/>
                  <a:pt x="350" y="1825"/>
                  <a:pt x="350" y="1823"/>
                </a:cubicBezTo>
                <a:cubicBezTo>
                  <a:pt x="354" y="1823"/>
                  <a:pt x="358" y="1824"/>
                  <a:pt x="362" y="1824"/>
                </a:cubicBezTo>
                <a:cubicBezTo>
                  <a:pt x="361" y="1827"/>
                  <a:pt x="365" y="1831"/>
                  <a:pt x="367" y="1830"/>
                </a:cubicBezTo>
                <a:cubicBezTo>
                  <a:pt x="367" y="1831"/>
                  <a:pt x="368" y="1841"/>
                  <a:pt x="370" y="1845"/>
                </a:cubicBezTo>
                <a:cubicBezTo>
                  <a:pt x="368" y="1845"/>
                  <a:pt x="367" y="1846"/>
                  <a:pt x="366" y="1846"/>
                </a:cubicBezTo>
                <a:cubicBezTo>
                  <a:pt x="364" y="1846"/>
                  <a:pt x="352" y="1846"/>
                  <a:pt x="349" y="1846"/>
                </a:cubicBezTo>
                <a:cubicBezTo>
                  <a:pt x="349" y="1845"/>
                  <a:pt x="347" y="1844"/>
                  <a:pt x="346" y="1843"/>
                </a:cubicBezTo>
                <a:close/>
                <a:moveTo>
                  <a:pt x="360" y="1801"/>
                </a:moveTo>
                <a:cubicBezTo>
                  <a:pt x="360" y="1801"/>
                  <a:pt x="366" y="1802"/>
                  <a:pt x="368" y="1803"/>
                </a:cubicBezTo>
                <a:cubicBezTo>
                  <a:pt x="369" y="1804"/>
                  <a:pt x="369" y="1805"/>
                  <a:pt x="371" y="1806"/>
                </a:cubicBezTo>
                <a:cubicBezTo>
                  <a:pt x="370" y="1808"/>
                  <a:pt x="368" y="1816"/>
                  <a:pt x="368" y="1819"/>
                </a:cubicBezTo>
                <a:cubicBezTo>
                  <a:pt x="368" y="1819"/>
                  <a:pt x="368" y="1819"/>
                  <a:pt x="368" y="1819"/>
                </a:cubicBezTo>
                <a:cubicBezTo>
                  <a:pt x="366" y="1819"/>
                  <a:pt x="364" y="1820"/>
                  <a:pt x="363" y="1821"/>
                </a:cubicBezTo>
                <a:cubicBezTo>
                  <a:pt x="359" y="1820"/>
                  <a:pt x="354" y="1820"/>
                  <a:pt x="350" y="1820"/>
                </a:cubicBezTo>
                <a:cubicBezTo>
                  <a:pt x="349" y="1819"/>
                  <a:pt x="348" y="1818"/>
                  <a:pt x="347" y="1817"/>
                </a:cubicBezTo>
                <a:cubicBezTo>
                  <a:pt x="348" y="1814"/>
                  <a:pt x="351" y="1807"/>
                  <a:pt x="351" y="1805"/>
                </a:cubicBezTo>
                <a:cubicBezTo>
                  <a:pt x="356" y="1808"/>
                  <a:pt x="360" y="1803"/>
                  <a:pt x="360" y="1801"/>
                </a:cubicBezTo>
                <a:close/>
                <a:moveTo>
                  <a:pt x="352" y="1800"/>
                </a:moveTo>
                <a:cubicBezTo>
                  <a:pt x="352" y="1799"/>
                  <a:pt x="353" y="1798"/>
                  <a:pt x="354" y="1798"/>
                </a:cubicBezTo>
                <a:cubicBezTo>
                  <a:pt x="355" y="1798"/>
                  <a:pt x="356" y="1799"/>
                  <a:pt x="356" y="1800"/>
                </a:cubicBezTo>
                <a:cubicBezTo>
                  <a:pt x="356" y="1801"/>
                  <a:pt x="355" y="1802"/>
                  <a:pt x="354" y="1802"/>
                </a:cubicBezTo>
                <a:cubicBezTo>
                  <a:pt x="353" y="1802"/>
                  <a:pt x="352" y="1801"/>
                  <a:pt x="352" y="1800"/>
                </a:cubicBezTo>
                <a:close/>
                <a:moveTo>
                  <a:pt x="370" y="1824"/>
                </a:moveTo>
                <a:cubicBezTo>
                  <a:pt x="370" y="1826"/>
                  <a:pt x="369" y="1827"/>
                  <a:pt x="368" y="1827"/>
                </a:cubicBezTo>
                <a:cubicBezTo>
                  <a:pt x="367" y="1827"/>
                  <a:pt x="366" y="1826"/>
                  <a:pt x="366" y="1824"/>
                </a:cubicBezTo>
                <a:cubicBezTo>
                  <a:pt x="366" y="1823"/>
                  <a:pt x="367" y="1822"/>
                  <a:pt x="368" y="1822"/>
                </a:cubicBezTo>
                <a:cubicBezTo>
                  <a:pt x="369" y="1822"/>
                  <a:pt x="370" y="1823"/>
                  <a:pt x="370" y="1824"/>
                </a:cubicBezTo>
                <a:close/>
                <a:moveTo>
                  <a:pt x="370" y="1848"/>
                </a:moveTo>
                <a:cubicBezTo>
                  <a:pt x="372" y="1848"/>
                  <a:pt x="373" y="1849"/>
                  <a:pt x="373" y="1851"/>
                </a:cubicBezTo>
                <a:cubicBezTo>
                  <a:pt x="373" y="1852"/>
                  <a:pt x="372" y="1853"/>
                  <a:pt x="370" y="1853"/>
                </a:cubicBezTo>
                <a:cubicBezTo>
                  <a:pt x="369" y="1853"/>
                  <a:pt x="368" y="1852"/>
                  <a:pt x="368" y="1851"/>
                </a:cubicBezTo>
                <a:cubicBezTo>
                  <a:pt x="368" y="1849"/>
                  <a:pt x="369" y="1848"/>
                  <a:pt x="370" y="1848"/>
                </a:cubicBezTo>
                <a:close/>
                <a:moveTo>
                  <a:pt x="372" y="1845"/>
                </a:moveTo>
                <a:cubicBezTo>
                  <a:pt x="373" y="1842"/>
                  <a:pt x="370" y="1832"/>
                  <a:pt x="369" y="1830"/>
                </a:cubicBezTo>
                <a:cubicBezTo>
                  <a:pt x="371" y="1829"/>
                  <a:pt x="372" y="1828"/>
                  <a:pt x="373" y="1827"/>
                </a:cubicBezTo>
                <a:cubicBezTo>
                  <a:pt x="375" y="1828"/>
                  <a:pt x="385" y="1830"/>
                  <a:pt x="387" y="1831"/>
                </a:cubicBezTo>
                <a:cubicBezTo>
                  <a:pt x="387" y="1833"/>
                  <a:pt x="389" y="1835"/>
                  <a:pt x="392" y="1836"/>
                </a:cubicBezTo>
                <a:cubicBezTo>
                  <a:pt x="392" y="1838"/>
                  <a:pt x="392" y="1845"/>
                  <a:pt x="391" y="1847"/>
                </a:cubicBezTo>
                <a:cubicBezTo>
                  <a:pt x="390" y="1847"/>
                  <a:pt x="389" y="1848"/>
                  <a:pt x="389" y="1848"/>
                </a:cubicBezTo>
                <a:cubicBezTo>
                  <a:pt x="384" y="1848"/>
                  <a:pt x="380" y="1848"/>
                  <a:pt x="376" y="1848"/>
                </a:cubicBezTo>
                <a:cubicBezTo>
                  <a:pt x="375" y="1847"/>
                  <a:pt x="374" y="1845"/>
                  <a:pt x="372" y="1845"/>
                </a:cubicBezTo>
                <a:close/>
                <a:moveTo>
                  <a:pt x="390" y="1830"/>
                </a:moveTo>
                <a:cubicBezTo>
                  <a:pt x="390" y="1829"/>
                  <a:pt x="391" y="1828"/>
                  <a:pt x="392" y="1828"/>
                </a:cubicBezTo>
                <a:cubicBezTo>
                  <a:pt x="394" y="1828"/>
                  <a:pt x="395" y="1829"/>
                  <a:pt x="395" y="1830"/>
                </a:cubicBezTo>
                <a:cubicBezTo>
                  <a:pt x="395" y="1831"/>
                  <a:pt x="394" y="1832"/>
                  <a:pt x="392" y="1832"/>
                </a:cubicBezTo>
                <a:cubicBezTo>
                  <a:pt x="391" y="1832"/>
                  <a:pt x="390" y="1831"/>
                  <a:pt x="390" y="1830"/>
                </a:cubicBezTo>
                <a:close/>
                <a:moveTo>
                  <a:pt x="372" y="1802"/>
                </a:moveTo>
                <a:cubicBezTo>
                  <a:pt x="372" y="1800"/>
                  <a:pt x="373" y="1799"/>
                  <a:pt x="374" y="1799"/>
                </a:cubicBezTo>
                <a:cubicBezTo>
                  <a:pt x="375" y="1799"/>
                  <a:pt x="376" y="1800"/>
                  <a:pt x="376" y="1802"/>
                </a:cubicBezTo>
                <a:cubicBezTo>
                  <a:pt x="376" y="1803"/>
                  <a:pt x="375" y="1804"/>
                  <a:pt x="374" y="1804"/>
                </a:cubicBezTo>
                <a:cubicBezTo>
                  <a:pt x="373" y="1804"/>
                  <a:pt x="372" y="1803"/>
                  <a:pt x="372" y="1802"/>
                </a:cubicBezTo>
                <a:close/>
                <a:moveTo>
                  <a:pt x="400" y="1805"/>
                </a:moveTo>
                <a:cubicBezTo>
                  <a:pt x="397" y="1804"/>
                  <a:pt x="380" y="1802"/>
                  <a:pt x="380" y="1802"/>
                </a:cubicBezTo>
                <a:cubicBezTo>
                  <a:pt x="380" y="1799"/>
                  <a:pt x="379" y="1798"/>
                  <a:pt x="377" y="1797"/>
                </a:cubicBezTo>
                <a:cubicBezTo>
                  <a:pt x="378" y="1796"/>
                  <a:pt x="379" y="1792"/>
                  <a:pt x="380" y="1788"/>
                </a:cubicBezTo>
                <a:cubicBezTo>
                  <a:pt x="388" y="1791"/>
                  <a:pt x="394" y="1796"/>
                  <a:pt x="400" y="1801"/>
                </a:cubicBezTo>
                <a:cubicBezTo>
                  <a:pt x="400" y="1802"/>
                  <a:pt x="399" y="1803"/>
                  <a:pt x="400" y="1805"/>
                </a:cubicBezTo>
                <a:close/>
                <a:moveTo>
                  <a:pt x="357" y="1778"/>
                </a:moveTo>
                <a:cubicBezTo>
                  <a:pt x="366" y="1778"/>
                  <a:pt x="376" y="1776"/>
                  <a:pt x="384" y="1773"/>
                </a:cubicBezTo>
                <a:cubicBezTo>
                  <a:pt x="383" y="1773"/>
                  <a:pt x="383" y="1774"/>
                  <a:pt x="383" y="1774"/>
                </a:cubicBezTo>
                <a:cubicBezTo>
                  <a:pt x="383" y="1774"/>
                  <a:pt x="383" y="1774"/>
                  <a:pt x="383" y="1774"/>
                </a:cubicBezTo>
                <a:cubicBezTo>
                  <a:pt x="382" y="1775"/>
                  <a:pt x="382" y="1776"/>
                  <a:pt x="381" y="1777"/>
                </a:cubicBezTo>
                <a:cubicBezTo>
                  <a:pt x="380" y="1780"/>
                  <a:pt x="379" y="1782"/>
                  <a:pt x="378" y="1784"/>
                </a:cubicBezTo>
                <a:cubicBezTo>
                  <a:pt x="376" y="1789"/>
                  <a:pt x="374" y="1794"/>
                  <a:pt x="373" y="1796"/>
                </a:cubicBezTo>
                <a:cubicBezTo>
                  <a:pt x="372" y="1796"/>
                  <a:pt x="370" y="1797"/>
                  <a:pt x="369" y="1799"/>
                </a:cubicBezTo>
                <a:cubicBezTo>
                  <a:pt x="368" y="1798"/>
                  <a:pt x="361" y="1798"/>
                  <a:pt x="359" y="1798"/>
                </a:cubicBezTo>
                <a:cubicBezTo>
                  <a:pt x="358" y="1796"/>
                  <a:pt x="356" y="1795"/>
                  <a:pt x="354" y="1795"/>
                </a:cubicBezTo>
                <a:cubicBezTo>
                  <a:pt x="354" y="1792"/>
                  <a:pt x="353" y="1784"/>
                  <a:pt x="352" y="1782"/>
                </a:cubicBezTo>
                <a:cubicBezTo>
                  <a:pt x="354" y="1782"/>
                  <a:pt x="356" y="1780"/>
                  <a:pt x="357" y="1778"/>
                </a:cubicBezTo>
                <a:close/>
                <a:moveTo>
                  <a:pt x="351" y="1778"/>
                </a:moveTo>
                <a:cubicBezTo>
                  <a:pt x="350" y="1778"/>
                  <a:pt x="349" y="1777"/>
                  <a:pt x="349" y="1776"/>
                </a:cubicBezTo>
                <a:cubicBezTo>
                  <a:pt x="349" y="1774"/>
                  <a:pt x="350" y="1773"/>
                  <a:pt x="351" y="1773"/>
                </a:cubicBezTo>
                <a:cubicBezTo>
                  <a:pt x="353" y="1773"/>
                  <a:pt x="354" y="1774"/>
                  <a:pt x="354" y="1776"/>
                </a:cubicBezTo>
                <a:cubicBezTo>
                  <a:pt x="354" y="1777"/>
                  <a:pt x="353" y="1778"/>
                  <a:pt x="351" y="1778"/>
                </a:cubicBezTo>
                <a:close/>
                <a:moveTo>
                  <a:pt x="351" y="1770"/>
                </a:moveTo>
                <a:cubicBezTo>
                  <a:pt x="351" y="1770"/>
                  <a:pt x="351" y="1770"/>
                  <a:pt x="351" y="1770"/>
                </a:cubicBezTo>
                <a:cubicBezTo>
                  <a:pt x="349" y="1770"/>
                  <a:pt x="347" y="1772"/>
                  <a:pt x="346" y="1773"/>
                </a:cubicBezTo>
                <a:cubicBezTo>
                  <a:pt x="344" y="1773"/>
                  <a:pt x="335" y="1773"/>
                  <a:pt x="333" y="1773"/>
                </a:cubicBezTo>
                <a:cubicBezTo>
                  <a:pt x="333" y="1772"/>
                  <a:pt x="332" y="1771"/>
                  <a:pt x="331" y="1770"/>
                </a:cubicBezTo>
                <a:cubicBezTo>
                  <a:pt x="334" y="1769"/>
                  <a:pt x="338" y="1768"/>
                  <a:pt x="341" y="1767"/>
                </a:cubicBezTo>
                <a:cubicBezTo>
                  <a:pt x="345" y="1766"/>
                  <a:pt x="349" y="1766"/>
                  <a:pt x="352" y="1766"/>
                </a:cubicBezTo>
                <a:cubicBezTo>
                  <a:pt x="352" y="1768"/>
                  <a:pt x="352" y="1770"/>
                  <a:pt x="351" y="1770"/>
                </a:cubicBezTo>
                <a:close/>
                <a:moveTo>
                  <a:pt x="322" y="1802"/>
                </a:moveTo>
                <a:cubicBezTo>
                  <a:pt x="330" y="1802"/>
                  <a:pt x="340" y="1802"/>
                  <a:pt x="348" y="1800"/>
                </a:cubicBezTo>
                <a:cubicBezTo>
                  <a:pt x="348" y="1802"/>
                  <a:pt x="349" y="1803"/>
                  <a:pt x="349" y="1804"/>
                </a:cubicBezTo>
                <a:cubicBezTo>
                  <a:pt x="348" y="1805"/>
                  <a:pt x="348" y="1807"/>
                  <a:pt x="347" y="1809"/>
                </a:cubicBezTo>
                <a:cubicBezTo>
                  <a:pt x="346" y="1811"/>
                  <a:pt x="344" y="1814"/>
                  <a:pt x="343" y="1816"/>
                </a:cubicBezTo>
                <a:cubicBezTo>
                  <a:pt x="342" y="1816"/>
                  <a:pt x="340" y="1818"/>
                  <a:pt x="339" y="1820"/>
                </a:cubicBezTo>
                <a:cubicBezTo>
                  <a:pt x="335" y="1820"/>
                  <a:pt x="320" y="1821"/>
                  <a:pt x="317" y="1821"/>
                </a:cubicBezTo>
                <a:cubicBezTo>
                  <a:pt x="316" y="1820"/>
                  <a:pt x="316" y="1819"/>
                  <a:pt x="315" y="1818"/>
                </a:cubicBezTo>
                <a:cubicBezTo>
                  <a:pt x="316" y="1814"/>
                  <a:pt x="317" y="1810"/>
                  <a:pt x="318" y="1807"/>
                </a:cubicBezTo>
                <a:cubicBezTo>
                  <a:pt x="320" y="1806"/>
                  <a:pt x="322" y="1804"/>
                  <a:pt x="322" y="1802"/>
                </a:cubicBezTo>
                <a:close/>
                <a:moveTo>
                  <a:pt x="316" y="1803"/>
                </a:moveTo>
                <a:cubicBezTo>
                  <a:pt x="315" y="1803"/>
                  <a:pt x="314" y="1802"/>
                  <a:pt x="314" y="1801"/>
                </a:cubicBezTo>
                <a:cubicBezTo>
                  <a:pt x="314" y="1800"/>
                  <a:pt x="315" y="1799"/>
                  <a:pt x="316" y="1799"/>
                </a:cubicBezTo>
                <a:cubicBezTo>
                  <a:pt x="317" y="1799"/>
                  <a:pt x="318" y="1800"/>
                  <a:pt x="318" y="1801"/>
                </a:cubicBezTo>
                <a:cubicBezTo>
                  <a:pt x="318" y="1802"/>
                  <a:pt x="317" y="1803"/>
                  <a:pt x="316" y="1803"/>
                </a:cubicBezTo>
                <a:close/>
                <a:moveTo>
                  <a:pt x="315" y="1807"/>
                </a:moveTo>
                <a:cubicBezTo>
                  <a:pt x="315" y="1808"/>
                  <a:pt x="312" y="1814"/>
                  <a:pt x="312" y="1817"/>
                </a:cubicBezTo>
                <a:cubicBezTo>
                  <a:pt x="308" y="1817"/>
                  <a:pt x="306" y="1818"/>
                  <a:pt x="306" y="1821"/>
                </a:cubicBezTo>
                <a:cubicBezTo>
                  <a:pt x="304" y="1821"/>
                  <a:pt x="295" y="1821"/>
                  <a:pt x="292" y="1821"/>
                </a:cubicBezTo>
                <a:cubicBezTo>
                  <a:pt x="292" y="1821"/>
                  <a:pt x="292" y="1821"/>
                  <a:pt x="292" y="1821"/>
                </a:cubicBezTo>
                <a:cubicBezTo>
                  <a:pt x="292" y="1819"/>
                  <a:pt x="291" y="1817"/>
                  <a:pt x="289" y="1816"/>
                </a:cubicBezTo>
                <a:cubicBezTo>
                  <a:pt x="291" y="1811"/>
                  <a:pt x="293" y="1807"/>
                  <a:pt x="295" y="1802"/>
                </a:cubicBezTo>
                <a:cubicBezTo>
                  <a:pt x="297" y="1803"/>
                  <a:pt x="299" y="1801"/>
                  <a:pt x="300" y="1800"/>
                </a:cubicBezTo>
                <a:cubicBezTo>
                  <a:pt x="302" y="1800"/>
                  <a:pt x="309" y="1801"/>
                  <a:pt x="311" y="1802"/>
                </a:cubicBezTo>
                <a:cubicBezTo>
                  <a:pt x="311" y="1804"/>
                  <a:pt x="313" y="1806"/>
                  <a:pt x="315" y="1807"/>
                </a:cubicBezTo>
                <a:close/>
                <a:moveTo>
                  <a:pt x="314" y="1822"/>
                </a:moveTo>
                <a:cubicBezTo>
                  <a:pt x="314" y="1823"/>
                  <a:pt x="313" y="1824"/>
                  <a:pt x="311" y="1824"/>
                </a:cubicBezTo>
                <a:cubicBezTo>
                  <a:pt x="310" y="1824"/>
                  <a:pt x="309" y="1823"/>
                  <a:pt x="309" y="1822"/>
                </a:cubicBezTo>
                <a:cubicBezTo>
                  <a:pt x="309" y="1821"/>
                  <a:pt x="310" y="1820"/>
                  <a:pt x="311" y="1820"/>
                </a:cubicBezTo>
                <a:cubicBezTo>
                  <a:pt x="313" y="1820"/>
                  <a:pt x="314" y="1821"/>
                  <a:pt x="314" y="1822"/>
                </a:cubicBezTo>
                <a:close/>
                <a:moveTo>
                  <a:pt x="291" y="1824"/>
                </a:moveTo>
                <a:cubicBezTo>
                  <a:pt x="294" y="1824"/>
                  <a:pt x="303" y="1825"/>
                  <a:pt x="306" y="1824"/>
                </a:cubicBezTo>
                <a:cubicBezTo>
                  <a:pt x="303" y="1827"/>
                  <a:pt x="294" y="1840"/>
                  <a:pt x="292" y="1844"/>
                </a:cubicBezTo>
                <a:cubicBezTo>
                  <a:pt x="291" y="1844"/>
                  <a:pt x="291" y="1844"/>
                  <a:pt x="290" y="1843"/>
                </a:cubicBezTo>
                <a:cubicBezTo>
                  <a:pt x="290" y="1840"/>
                  <a:pt x="288" y="1829"/>
                  <a:pt x="288" y="1826"/>
                </a:cubicBezTo>
                <a:cubicBezTo>
                  <a:pt x="289" y="1826"/>
                  <a:pt x="290" y="1825"/>
                  <a:pt x="291" y="1824"/>
                </a:cubicBezTo>
                <a:close/>
                <a:moveTo>
                  <a:pt x="292" y="1849"/>
                </a:moveTo>
                <a:cubicBezTo>
                  <a:pt x="292" y="1850"/>
                  <a:pt x="291" y="1851"/>
                  <a:pt x="289" y="1851"/>
                </a:cubicBezTo>
                <a:cubicBezTo>
                  <a:pt x="288" y="1851"/>
                  <a:pt x="287" y="1850"/>
                  <a:pt x="287" y="1849"/>
                </a:cubicBezTo>
                <a:cubicBezTo>
                  <a:pt x="287" y="1848"/>
                  <a:pt x="288" y="1847"/>
                  <a:pt x="289" y="1847"/>
                </a:cubicBezTo>
                <a:cubicBezTo>
                  <a:pt x="291" y="1847"/>
                  <a:pt x="292" y="1848"/>
                  <a:pt x="292" y="1849"/>
                </a:cubicBezTo>
                <a:close/>
                <a:moveTo>
                  <a:pt x="287" y="1823"/>
                </a:moveTo>
                <a:cubicBezTo>
                  <a:pt x="285" y="1823"/>
                  <a:pt x="284" y="1822"/>
                  <a:pt x="284" y="1821"/>
                </a:cubicBezTo>
                <a:cubicBezTo>
                  <a:pt x="284" y="1819"/>
                  <a:pt x="285" y="1818"/>
                  <a:pt x="287" y="1818"/>
                </a:cubicBezTo>
                <a:cubicBezTo>
                  <a:pt x="288" y="1818"/>
                  <a:pt x="289" y="1819"/>
                  <a:pt x="289" y="1821"/>
                </a:cubicBezTo>
                <a:cubicBezTo>
                  <a:pt x="289" y="1822"/>
                  <a:pt x="288" y="1823"/>
                  <a:pt x="287" y="1823"/>
                </a:cubicBezTo>
                <a:close/>
                <a:moveTo>
                  <a:pt x="288" y="1855"/>
                </a:moveTo>
                <a:cubicBezTo>
                  <a:pt x="290" y="1855"/>
                  <a:pt x="292" y="1854"/>
                  <a:pt x="293" y="1853"/>
                </a:cubicBezTo>
                <a:cubicBezTo>
                  <a:pt x="295" y="1856"/>
                  <a:pt x="305" y="1861"/>
                  <a:pt x="308" y="1862"/>
                </a:cubicBezTo>
                <a:cubicBezTo>
                  <a:pt x="307" y="1863"/>
                  <a:pt x="306" y="1864"/>
                  <a:pt x="307" y="1866"/>
                </a:cubicBezTo>
                <a:cubicBezTo>
                  <a:pt x="304" y="1867"/>
                  <a:pt x="292" y="1870"/>
                  <a:pt x="288" y="1871"/>
                </a:cubicBezTo>
                <a:cubicBezTo>
                  <a:pt x="288" y="1870"/>
                  <a:pt x="287" y="1869"/>
                  <a:pt x="286" y="1868"/>
                </a:cubicBezTo>
                <a:cubicBezTo>
                  <a:pt x="287" y="1866"/>
                  <a:pt x="288" y="1857"/>
                  <a:pt x="288" y="1855"/>
                </a:cubicBezTo>
                <a:close/>
                <a:moveTo>
                  <a:pt x="288" y="1875"/>
                </a:moveTo>
                <a:cubicBezTo>
                  <a:pt x="292" y="1874"/>
                  <a:pt x="306" y="1871"/>
                  <a:pt x="309" y="1870"/>
                </a:cubicBezTo>
                <a:cubicBezTo>
                  <a:pt x="309" y="1870"/>
                  <a:pt x="310" y="1870"/>
                  <a:pt x="310" y="1870"/>
                </a:cubicBezTo>
                <a:cubicBezTo>
                  <a:pt x="310" y="1872"/>
                  <a:pt x="308" y="1879"/>
                  <a:pt x="308" y="1881"/>
                </a:cubicBezTo>
                <a:cubicBezTo>
                  <a:pt x="306" y="1881"/>
                  <a:pt x="293" y="1882"/>
                  <a:pt x="289" y="1882"/>
                </a:cubicBezTo>
                <a:cubicBezTo>
                  <a:pt x="288" y="1880"/>
                  <a:pt x="287" y="1879"/>
                  <a:pt x="286" y="1878"/>
                </a:cubicBezTo>
                <a:cubicBezTo>
                  <a:pt x="287" y="1877"/>
                  <a:pt x="288" y="1876"/>
                  <a:pt x="288" y="1875"/>
                </a:cubicBezTo>
                <a:close/>
                <a:moveTo>
                  <a:pt x="294" y="1852"/>
                </a:moveTo>
                <a:cubicBezTo>
                  <a:pt x="297" y="1849"/>
                  <a:pt x="294" y="1846"/>
                  <a:pt x="294" y="1846"/>
                </a:cubicBezTo>
                <a:cubicBezTo>
                  <a:pt x="294" y="1846"/>
                  <a:pt x="305" y="1830"/>
                  <a:pt x="308" y="1827"/>
                </a:cubicBezTo>
                <a:cubicBezTo>
                  <a:pt x="309" y="1827"/>
                  <a:pt x="310" y="1828"/>
                  <a:pt x="312" y="1828"/>
                </a:cubicBezTo>
                <a:cubicBezTo>
                  <a:pt x="312" y="1830"/>
                  <a:pt x="319" y="1839"/>
                  <a:pt x="319" y="1839"/>
                </a:cubicBezTo>
                <a:cubicBezTo>
                  <a:pt x="318" y="1840"/>
                  <a:pt x="317" y="1842"/>
                  <a:pt x="317" y="1843"/>
                </a:cubicBezTo>
                <a:cubicBezTo>
                  <a:pt x="317" y="1845"/>
                  <a:pt x="318" y="1847"/>
                  <a:pt x="319" y="1848"/>
                </a:cubicBezTo>
                <a:cubicBezTo>
                  <a:pt x="319" y="1850"/>
                  <a:pt x="316" y="1858"/>
                  <a:pt x="315" y="1860"/>
                </a:cubicBezTo>
                <a:cubicBezTo>
                  <a:pt x="315" y="1860"/>
                  <a:pt x="312" y="1859"/>
                  <a:pt x="310" y="1860"/>
                </a:cubicBezTo>
                <a:cubicBezTo>
                  <a:pt x="304" y="1859"/>
                  <a:pt x="297" y="1853"/>
                  <a:pt x="294" y="1852"/>
                </a:cubicBezTo>
                <a:close/>
                <a:moveTo>
                  <a:pt x="313" y="1863"/>
                </a:moveTo>
                <a:cubicBezTo>
                  <a:pt x="314" y="1863"/>
                  <a:pt x="315" y="1864"/>
                  <a:pt x="315" y="1865"/>
                </a:cubicBezTo>
                <a:cubicBezTo>
                  <a:pt x="315" y="1866"/>
                  <a:pt x="314" y="1867"/>
                  <a:pt x="313" y="1867"/>
                </a:cubicBezTo>
                <a:cubicBezTo>
                  <a:pt x="311" y="1867"/>
                  <a:pt x="310" y="1866"/>
                  <a:pt x="310" y="1865"/>
                </a:cubicBezTo>
                <a:cubicBezTo>
                  <a:pt x="310" y="1864"/>
                  <a:pt x="311" y="1863"/>
                  <a:pt x="313" y="1863"/>
                </a:cubicBezTo>
                <a:close/>
                <a:moveTo>
                  <a:pt x="313" y="1871"/>
                </a:moveTo>
                <a:cubicBezTo>
                  <a:pt x="314" y="1871"/>
                  <a:pt x="315" y="1870"/>
                  <a:pt x="316" y="1870"/>
                </a:cubicBezTo>
                <a:cubicBezTo>
                  <a:pt x="319" y="1870"/>
                  <a:pt x="329" y="1869"/>
                  <a:pt x="331" y="1869"/>
                </a:cubicBezTo>
                <a:cubicBezTo>
                  <a:pt x="331" y="1871"/>
                  <a:pt x="332" y="1873"/>
                  <a:pt x="333" y="1873"/>
                </a:cubicBezTo>
                <a:cubicBezTo>
                  <a:pt x="333" y="1875"/>
                  <a:pt x="332" y="1877"/>
                  <a:pt x="332" y="1879"/>
                </a:cubicBezTo>
                <a:cubicBezTo>
                  <a:pt x="325" y="1880"/>
                  <a:pt x="318" y="1881"/>
                  <a:pt x="311" y="1881"/>
                </a:cubicBezTo>
                <a:cubicBezTo>
                  <a:pt x="312" y="1878"/>
                  <a:pt x="313" y="1874"/>
                  <a:pt x="313" y="1871"/>
                </a:cubicBezTo>
                <a:close/>
                <a:moveTo>
                  <a:pt x="332" y="1866"/>
                </a:moveTo>
                <a:cubicBezTo>
                  <a:pt x="329" y="1865"/>
                  <a:pt x="320" y="1866"/>
                  <a:pt x="318" y="1866"/>
                </a:cubicBezTo>
                <a:cubicBezTo>
                  <a:pt x="318" y="1866"/>
                  <a:pt x="319" y="1864"/>
                  <a:pt x="318" y="1863"/>
                </a:cubicBezTo>
                <a:cubicBezTo>
                  <a:pt x="318" y="1860"/>
                  <a:pt x="321" y="1852"/>
                  <a:pt x="322" y="1849"/>
                </a:cubicBezTo>
                <a:cubicBezTo>
                  <a:pt x="324" y="1849"/>
                  <a:pt x="327" y="1848"/>
                  <a:pt x="328" y="1846"/>
                </a:cubicBezTo>
                <a:cubicBezTo>
                  <a:pt x="330" y="1847"/>
                  <a:pt x="337" y="1848"/>
                  <a:pt x="338" y="1848"/>
                </a:cubicBezTo>
                <a:cubicBezTo>
                  <a:pt x="338" y="1852"/>
                  <a:pt x="340" y="1854"/>
                  <a:pt x="342" y="1854"/>
                </a:cubicBezTo>
                <a:cubicBezTo>
                  <a:pt x="342" y="1855"/>
                  <a:pt x="339" y="1862"/>
                  <a:pt x="339" y="1864"/>
                </a:cubicBezTo>
                <a:cubicBezTo>
                  <a:pt x="336" y="1862"/>
                  <a:pt x="333" y="1864"/>
                  <a:pt x="332" y="1866"/>
                </a:cubicBezTo>
                <a:close/>
                <a:moveTo>
                  <a:pt x="337" y="1867"/>
                </a:moveTo>
                <a:cubicBezTo>
                  <a:pt x="338" y="1867"/>
                  <a:pt x="339" y="1868"/>
                  <a:pt x="339" y="1869"/>
                </a:cubicBezTo>
                <a:cubicBezTo>
                  <a:pt x="339" y="1870"/>
                  <a:pt x="338" y="1871"/>
                  <a:pt x="337" y="1871"/>
                </a:cubicBezTo>
                <a:cubicBezTo>
                  <a:pt x="336" y="1871"/>
                  <a:pt x="335" y="1870"/>
                  <a:pt x="335" y="1869"/>
                </a:cubicBezTo>
                <a:cubicBezTo>
                  <a:pt x="335" y="1868"/>
                  <a:pt x="336" y="1867"/>
                  <a:pt x="337" y="1867"/>
                </a:cubicBezTo>
                <a:close/>
                <a:moveTo>
                  <a:pt x="336" y="1875"/>
                </a:moveTo>
                <a:cubicBezTo>
                  <a:pt x="339" y="1875"/>
                  <a:pt x="342" y="1873"/>
                  <a:pt x="342" y="1871"/>
                </a:cubicBezTo>
                <a:cubicBezTo>
                  <a:pt x="347" y="1871"/>
                  <a:pt x="351" y="1871"/>
                  <a:pt x="356" y="1872"/>
                </a:cubicBezTo>
                <a:cubicBezTo>
                  <a:pt x="356" y="1873"/>
                  <a:pt x="356" y="1874"/>
                  <a:pt x="356" y="1875"/>
                </a:cubicBezTo>
                <a:cubicBezTo>
                  <a:pt x="349" y="1876"/>
                  <a:pt x="342" y="1877"/>
                  <a:pt x="335" y="1878"/>
                </a:cubicBezTo>
                <a:cubicBezTo>
                  <a:pt x="335" y="1877"/>
                  <a:pt x="336" y="1876"/>
                  <a:pt x="336" y="1875"/>
                </a:cubicBezTo>
                <a:close/>
                <a:moveTo>
                  <a:pt x="370" y="1856"/>
                </a:moveTo>
                <a:cubicBezTo>
                  <a:pt x="373" y="1856"/>
                  <a:pt x="376" y="1854"/>
                  <a:pt x="376" y="1851"/>
                </a:cubicBezTo>
                <a:cubicBezTo>
                  <a:pt x="380" y="1851"/>
                  <a:pt x="383" y="1851"/>
                  <a:pt x="386" y="1851"/>
                </a:cubicBezTo>
                <a:cubicBezTo>
                  <a:pt x="385" y="1856"/>
                  <a:pt x="389" y="1859"/>
                  <a:pt x="391" y="1858"/>
                </a:cubicBezTo>
                <a:cubicBezTo>
                  <a:pt x="391" y="1859"/>
                  <a:pt x="389" y="1865"/>
                  <a:pt x="389" y="1867"/>
                </a:cubicBezTo>
                <a:cubicBezTo>
                  <a:pt x="382" y="1869"/>
                  <a:pt x="375" y="1871"/>
                  <a:pt x="368" y="1872"/>
                </a:cubicBezTo>
                <a:cubicBezTo>
                  <a:pt x="367" y="1871"/>
                  <a:pt x="366" y="1870"/>
                  <a:pt x="365" y="1869"/>
                </a:cubicBezTo>
                <a:cubicBezTo>
                  <a:pt x="366" y="1866"/>
                  <a:pt x="368" y="1859"/>
                  <a:pt x="370" y="1856"/>
                </a:cubicBezTo>
                <a:close/>
                <a:moveTo>
                  <a:pt x="390" y="1853"/>
                </a:moveTo>
                <a:cubicBezTo>
                  <a:pt x="390" y="1852"/>
                  <a:pt x="391" y="1851"/>
                  <a:pt x="392" y="1851"/>
                </a:cubicBezTo>
                <a:cubicBezTo>
                  <a:pt x="393" y="1851"/>
                  <a:pt x="394" y="1852"/>
                  <a:pt x="394" y="1853"/>
                </a:cubicBezTo>
                <a:cubicBezTo>
                  <a:pt x="394" y="1854"/>
                  <a:pt x="393" y="1855"/>
                  <a:pt x="392" y="1855"/>
                </a:cubicBezTo>
                <a:cubicBezTo>
                  <a:pt x="391" y="1855"/>
                  <a:pt x="390" y="1854"/>
                  <a:pt x="390" y="1853"/>
                </a:cubicBezTo>
                <a:close/>
                <a:moveTo>
                  <a:pt x="394" y="1858"/>
                </a:moveTo>
                <a:cubicBezTo>
                  <a:pt x="396" y="1857"/>
                  <a:pt x="397" y="1856"/>
                  <a:pt x="397" y="1854"/>
                </a:cubicBezTo>
                <a:cubicBezTo>
                  <a:pt x="400" y="1855"/>
                  <a:pt x="408" y="1857"/>
                  <a:pt x="410" y="1857"/>
                </a:cubicBezTo>
                <a:cubicBezTo>
                  <a:pt x="410" y="1858"/>
                  <a:pt x="411" y="1859"/>
                  <a:pt x="411" y="1860"/>
                </a:cubicBezTo>
                <a:cubicBezTo>
                  <a:pt x="405" y="1862"/>
                  <a:pt x="399" y="1864"/>
                  <a:pt x="393" y="1866"/>
                </a:cubicBezTo>
                <a:cubicBezTo>
                  <a:pt x="393" y="1864"/>
                  <a:pt x="394" y="1859"/>
                  <a:pt x="394" y="1858"/>
                </a:cubicBezTo>
                <a:close/>
                <a:moveTo>
                  <a:pt x="410" y="1853"/>
                </a:moveTo>
                <a:cubicBezTo>
                  <a:pt x="406" y="1852"/>
                  <a:pt x="402" y="1851"/>
                  <a:pt x="398" y="1852"/>
                </a:cubicBezTo>
                <a:cubicBezTo>
                  <a:pt x="397" y="1850"/>
                  <a:pt x="396" y="1849"/>
                  <a:pt x="395" y="1848"/>
                </a:cubicBezTo>
                <a:cubicBezTo>
                  <a:pt x="395" y="1847"/>
                  <a:pt x="395" y="1839"/>
                  <a:pt x="394" y="1835"/>
                </a:cubicBezTo>
                <a:cubicBezTo>
                  <a:pt x="396" y="1835"/>
                  <a:pt x="398" y="1833"/>
                  <a:pt x="398" y="1830"/>
                </a:cubicBezTo>
                <a:cubicBezTo>
                  <a:pt x="400" y="1831"/>
                  <a:pt x="409" y="1832"/>
                  <a:pt x="411" y="1832"/>
                </a:cubicBezTo>
                <a:cubicBezTo>
                  <a:pt x="411" y="1834"/>
                  <a:pt x="413" y="1836"/>
                  <a:pt x="416" y="1837"/>
                </a:cubicBezTo>
                <a:cubicBezTo>
                  <a:pt x="416" y="1838"/>
                  <a:pt x="414" y="1848"/>
                  <a:pt x="414" y="1850"/>
                </a:cubicBezTo>
                <a:cubicBezTo>
                  <a:pt x="413" y="1851"/>
                  <a:pt x="411" y="1852"/>
                  <a:pt x="410" y="1853"/>
                </a:cubicBezTo>
                <a:close/>
                <a:moveTo>
                  <a:pt x="415" y="1853"/>
                </a:moveTo>
                <a:cubicBezTo>
                  <a:pt x="417" y="1853"/>
                  <a:pt x="418" y="1855"/>
                  <a:pt x="418" y="1856"/>
                </a:cubicBezTo>
                <a:cubicBezTo>
                  <a:pt x="418" y="1857"/>
                  <a:pt x="417" y="1858"/>
                  <a:pt x="415" y="1858"/>
                </a:cubicBezTo>
                <a:cubicBezTo>
                  <a:pt x="414" y="1858"/>
                  <a:pt x="413" y="1857"/>
                  <a:pt x="413" y="1856"/>
                </a:cubicBezTo>
                <a:cubicBezTo>
                  <a:pt x="413" y="1855"/>
                  <a:pt x="414" y="1853"/>
                  <a:pt x="415" y="1853"/>
                </a:cubicBezTo>
                <a:close/>
                <a:moveTo>
                  <a:pt x="417" y="1834"/>
                </a:moveTo>
                <a:cubicBezTo>
                  <a:pt x="415" y="1834"/>
                  <a:pt x="414" y="1832"/>
                  <a:pt x="414" y="1831"/>
                </a:cubicBezTo>
                <a:cubicBezTo>
                  <a:pt x="414" y="1830"/>
                  <a:pt x="415" y="1829"/>
                  <a:pt x="417" y="1829"/>
                </a:cubicBezTo>
                <a:cubicBezTo>
                  <a:pt x="418" y="1829"/>
                  <a:pt x="419" y="1830"/>
                  <a:pt x="419" y="1831"/>
                </a:cubicBezTo>
                <a:cubicBezTo>
                  <a:pt x="419" y="1832"/>
                  <a:pt x="418" y="1834"/>
                  <a:pt x="417" y="1834"/>
                </a:cubicBezTo>
                <a:close/>
                <a:moveTo>
                  <a:pt x="443" y="1805"/>
                </a:moveTo>
                <a:cubicBezTo>
                  <a:pt x="442" y="1805"/>
                  <a:pt x="441" y="1805"/>
                  <a:pt x="440" y="1805"/>
                </a:cubicBezTo>
                <a:cubicBezTo>
                  <a:pt x="441" y="1804"/>
                  <a:pt x="441" y="1803"/>
                  <a:pt x="441" y="1802"/>
                </a:cubicBezTo>
                <a:cubicBezTo>
                  <a:pt x="441" y="1800"/>
                  <a:pt x="440" y="1797"/>
                  <a:pt x="438" y="1798"/>
                </a:cubicBezTo>
                <a:cubicBezTo>
                  <a:pt x="436" y="1798"/>
                  <a:pt x="436" y="1800"/>
                  <a:pt x="435" y="1801"/>
                </a:cubicBezTo>
                <a:cubicBezTo>
                  <a:pt x="435" y="1802"/>
                  <a:pt x="435" y="1803"/>
                  <a:pt x="435" y="1804"/>
                </a:cubicBezTo>
                <a:cubicBezTo>
                  <a:pt x="434" y="1804"/>
                  <a:pt x="433" y="1804"/>
                  <a:pt x="432" y="1803"/>
                </a:cubicBezTo>
                <a:cubicBezTo>
                  <a:pt x="432" y="1802"/>
                  <a:pt x="432" y="1800"/>
                  <a:pt x="432" y="1799"/>
                </a:cubicBezTo>
                <a:cubicBezTo>
                  <a:pt x="432" y="1798"/>
                  <a:pt x="430" y="1797"/>
                  <a:pt x="430" y="1798"/>
                </a:cubicBezTo>
                <a:cubicBezTo>
                  <a:pt x="428" y="1798"/>
                  <a:pt x="427" y="1800"/>
                  <a:pt x="427" y="1802"/>
                </a:cubicBezTo>
                <a:cubicBezTo>
                  <a:pt x="427" y="1802"/>
                  <a:pt x="426" y="1802"/>
                  <a:pt x="426" y="1802"/>
                </a:cubicBezTo>
                <a:cubicBezTo>
                  <a:pt x="426" y="1802"/>
                  <a:pt x="426" y="1802"/>
                  <a:pt x="426" y="1802"/>
                </a:cubicBezTo>
                <a:cubicBezTo>
                  <a:pt x="425" y="1802"/>
                  <a:pt x="425" y="1801"/>
                  <a:pt x="425" y="1801"/>
                </a:cubicBezTo>
                <a:cubicBezTo>
                  <a:pt x="425" y="1800"/>
                  <a:pt x="425" y="1799"/>
                  <a:pt x="425" y="1798"/>
                </a:cubicBezTo>
                <a:cubicBezTo>
                  <a:pt x="426" y="1797"/>
                  <a:pt x="425" y="1794"/>
                  <a:pt x="423" y="1795"/>
                </a:cubicBezTo>
                <a:cubicBezTo>
                  <a:pt x="421" y="1795"/>
                  <a:pt x="420" y="1799"/>
                  <a:pt x="420" y="1799"/>
                </a:cubicBezTo>
                <a:cubicBezTo>
                  <a:pt x="419" y="1799"/>
                  <a:pt x="419" y="1799"/>
                  <a:pt x="418" y="1799"/>
                </a:cubicBezTo>
                <a:cubicBezTo>
                  <a:pt x="419" y="1799"/>
                  <a:pt x="419" y="1795"/>
                  <a:pt x="418" y="1793"/>
                </a:cubicBezTo>
                <a:cubicBezTo>
                  <a:pt x="418" y="1793"/>
                  <a:pt x="417" y="1792"/>
                  <a:pt x="416" y="1793"/>
                </a:cubicBezTo>
                <a:cubicBezTo>
                  <a:pt x="415" y="1794"/>
                  <a:pt x="414" y="1795"/>
                  <a:pt x="414" y="1797"/>
                </a:cubicBezTo>
                <a:cubicBezTo>
                  <a:pt x="413" y="1796"/>
                  <a:pt x="412" y="1796"/>
                  <a:pt x="411" y="1795"/>
                </a:cubicBezTo>
                <a:cubicBezTo>
                  <a:pt x="413" y="1793"/>
                  <a:pt x="414" y="1790"/>
                  <a:pt x="413" y="1788"/>
                </a:cubicBezTo>
                <a:cubicBezTo>
                  <a:pt x="412" y="1787"/>
                  <a:pt x="411" y="1787"/>
                  <a:pt x="410" y="1788"/>
                </a:cubicBezTo>
                <a:cubicBezTo>
                  <a:pt x="409" y="1788"/>
                  <a:pt x="407" y="1791"/>
                  <a:pt x="407" y="1792"/>
                </a:cubicBezTo>
                <a:cubicBezTo>
                  <a:pt x="406" y="1792"/>
                  <a:pt x="406" y="1791"/>
                  <a:pt x="405" y="1791"/>
                </a:cubicBezTo>
                <a:cubicBezTo>
                  <a:pt x="406" y="1789"/>
                  <a:pt x="408" y="1786"/>
                  <a:pt x="407" y="1785"/>
                </a:cubicBezTo>
                <a:cubicBezTo>
                  <a:pt x="406" y="1784"/>
                  <a:pt x="406" y="1784"/>
                  <a:pt x="405" y="1784"/>
                </a:cubicBezTo>
                <a:cubicBezTo>
                  <a:pt x="403" y="1784"/>
                  <a:pt x="402" y="1786"/>
                  <a:pt x="401" y="1788"/>
                </a:cubicBezTo>
                <a:cubicBezTo>
                  <a:pt x="400" y="1787"/>
                  <a:pt x="400" y="1787"/>
                  <a:pt x="399" y="1786"/>
                </a:cubicBezTo>
                <a:cubicBezTo>
                  <a:pt x="399" y="1786"/>
                  <a:pt x="401" y="1783"/>
                  <a:pt x="400" y="1782"/>
                </a:cubicBezTo>
                <a:cubicBezTo>
                  <a:pt x="400" y="1780"/>
                  <a:pt x="399" y="1780"/>
                  <a:pt x="398" y="1780"/>
                </a:cubicBezTo>
                <a:cubicBezTo>
                  <a:pt x="396" y="1780"/>
                  <a:pt x="395" y="1782"/>
                  <a:pt x="395" y="1784"/>
                </a:cubicBezTo>
                <a:cubicBezTo>
                  <a:pt x="393" y="1783"/>
                  <a:pt x="391" y="1782"/>
                  <a:pt x="390" y="1782"/>
                </a:cubicBezTo>
                <a:cubicBezTo>
                  <a:pt x="391" y="1780"/>
                  <a:pt x="393" y="1779"/>
                  <a:pt x="394" y="1777"/>
                </a:cubicBezTo>
                <a:cubicBezTo>
                  <a:pt x="396" y="1778"/>
                  <a:pt x="398" y="1778"/>
                  <a:pt x="400" y="1777"/>
                </a:cubicBezTo>
                <a:cubicBezTo>
                  <a:pt x="400" y="1777"/>
                  <a:pt x="401" y="1776"/>
                  <a:pt x="400" y="1775"/>
                </a:cubicBezTo>
                <a:cubicBezTo>
                  <a:pt x="400" y="1774"/>
                  <a:pt x="399" y="1773"/>
                  <a:pt x="397" y="1772"/>
                </a:cubicBezTo>
                <a:cubicBezTo>
                  <a:pt x="398" y="1771"/>
                  <a:pt x="398" y="1771"/>
                  <a:pt x="398" y="1770"/>
                </a:cubicBezTo>
                <a:cubicBezTo>
                  <a:pt x="398" y="1770"/>
                  <a:pt x="402" y="1771"/>
                  <a:pt x="402" y="1771"/>
                </a:cubicBezTo>
                <a:cubicBezTo>
                  <a:pt x="403" y="1771"/>
                  <a:pt x="404" y="1770"/>
                  <a:pt x="403" y="1769"/>
                </a:cubicBezTo>
                <a:cubicBezTo>
                  <a:pt x="402" y="1768"/>
                  <a:pt x="401" y="1766"/>
                  <a:pt x="400" y="1766"/>
                </a:cubicBezTo>
                <a:cubicBezTo>
                  <a:pt x="401" y="1766"/>
                  <a:pt x="401" y="1766"/>
                  <a:pt x="401" y="1765"/>
                </a:cubicBezTo>
                <a:cubicBezTo>
                  <a:pt x="402" y="1766"/>
                  <a:pt x="404" y="1766"/>
                  <a:pt x="405" y="1766"/>
                </a:cubicBezTo>
                <a:cubicBezTo>
                  <a:pt x="406" y="1767"/>
                  <a:pt x="408" y="1765"/>
                  <a:pt x="407" y="1764"/>
                </a:cubicBezTo>
                <a:cubicBezTo>
                  <a:pt x="406" y="1762"/>
                  <a:pt x="405" y="1761"/>
                  <a:pt x="404" y="1760"/>
                </a:cubicBezTo>
                <a:cubicBezTo>
                  <a:pt x="404" y="1760"/>
                  <a:pt x="404" y="1759"/>
                  <a:pt x="404" y="1759"/>
                </a:cubicBezTo>
                <a:cubicBezTo>
                  <a:pt x="406" y="1760"/>
                  <a:pt x="408" y="1761"/>
                  <a:pt x="409" y="1761"/>
                </a:cubicBezTo>
                <a:cubicBezTo>
                  <a:pt x="410" y="1760"/>
                  <a:pt x="410" y="1760"/>
                  <a:pt x="410" y="1759"/>
                </a:cubicBezTo>
                <a:cubicBezTo>
                  <a:pt x="410" y="1757"/>
                  <a:pt x="408" y="1755"/>
                  <a:pt x="407" y="1755"/>
                </a:cubicBezTo>
                <a:cubicBezTo>
                  <a:pt x="408" y="1754"/>
                  <a:pt x="408" y="1754"/>
                  <a:pt x="409" y="1753"/>
                </a:cubicBezTo>
                <a:cubicBezTo>
                  <a:pt x="410" y="1754"/>
                  <a:pt x="411" y="1755"/>
                  <a:pt x="412" y="1755"/>
                </a:cubicBezTo>
                <a:cubicBezTo>
                  <a:pt x="414" y="1757"/>
                  <a:pt x="418" y="1753"/>
                  <a:pt x="415" y="1751"/>
                </a:cubicBezTo>
                <a:cubicBezTo>
                  <a:pt x="415" y="1750"/>
                  <a:pt x="414" y="1750"/>
                  <a:pt x="413" y="1749"/>
                </a:cubicBezTo>
                <a:cubicBezTo>
                  <a:pt x="413" y="1749"/>
                  <a:pt x="413" y="1749"/>
                  <a:pt x="413" y="1748"/>
                </a:cubicBezTo>
                <a:cubicBezTo>
                  <a:pt x="415" y="1750"/>
                  <a:pt x="417" y="1751"/>
                  <a:pt x="418" y="1750"/>
                </a:cubicBezTo>
                <a:cubicBezTo>
                  <a:pt x="419" y="1750"/>
                  <a:pt x="420" y="1749"/>
                  <a:pt x="420" y="1748"/>
                </a:cubicBezTo>
                <a:cubicBezTo>
                  <a:pt x="420" y="1747"/>
                  <a:pt x="419" y="1746"/>
                  <a:pt x="418" y="1744"/>
                </a:cubicBezTo>
                <a:cubicBezTo>
                  <a:pt x="418" y="1744"/>
                  <a:pt x="419" y="1744"/>
                  <a:pt x="419" y="1743"/>
                </a:cubicBezTo>
                <a:cubicBezTo>
                  <a:pt x="420" y="1743"/>
                  <a:pt x="423" y="1746"/>
                  <a:pt x="425" y="1746"/>
                </a:cubicBezTo>
                <a:cubicBezTo>
                  <a:pt x="425" y="1745"/>
                  <a:pt x="426" y="1745"/>
                  <a:pt x="426" y="1744"/>
                </a:cubicBezTo>
                <a:cubicBezTo>
                  <a:pt x="426" y="1742"/>
                  <a:pt x="424" y="1740"/>
                  <a:pt x="424" y="1740"/>
                </a:cubicBezTo>
                <a:cubicBezTo>
                  <a:pt x="424" y="1740"/>
                  <a:pt x="425" y="1739"/>
                  <a:pt x="425" y="1739"/>
                </a:cubicBezTo>
                <a:cubicBezTo>
                  <a:pt x="426" y="1739"/>
                  <a:pt x="429" y="1743"/>
                  <a:pt x="430" y="1742"/>
                </a:cubicBezTo>
                <a:cubicBezTo>
                  <a:pt x="431" y="1742"/>
                  <a:pt x="432" y="1742"/>
                  <a:pt x="432" y="1740"/>
                </a:cubicBezTo>
                <a:cubicBezTo>
                  <a:pt x="432" y="1739"/>
                  <a:pt x="431" y="1737"/>
                  <a:pt x="430" y="1737"/>
                </a:cubicBezTo>
                <a:cubicBezTo>
                  <a:pt x="431" y="1736"/>
                  <a:pt x="432" y="1736"/>
                  <a:pt x="432" y="1736"/>
                </a:cubicBezTo>
                <a:cubicBezTo>
                  <a:pt x="433" y="1737"/>
                  <a:pt x="433" y="1738"/>
                  <a:pt x="434" y="1739"/>
                </a:cubicBezTo>
                <a:cubicBezTo>
                  <a:pt x="436" y="1741"/>
                  <a:pt x="439" y="1740"/>
                  <a:pt x="439" y="1737"/>
                </a:cubicBezTo>
                <a:cubicBezTo>
                  <a:pt x="439" y="1736"/>
                  <a:pt x="439" y="1735"/>
                  <a:pt x="439" y="1735"/>
                </a:cubicBezTo>
                <a:cubicBezTo>
                  <a:pt x="439" y="1735"/>
                  <a:pt x="440" y="1734"/>
                  <a:pt x="441" y="1734"/>
                </a:cubicBezTo>
                <a:cubicBezTo>
                  <a:pt x="441" y="1736"/>
                  <a:pt x="443" y="1738"/>
                  <a:pt x="444" y="1739"/>
                </a:cubicBezTo>
                <a:cubicBezTo>
                  <a:pt x="446" y="1740"/>
                  <a:pt x="448" y="1738"/>
                  <a:pt x="448" y="1736"/>
                </a:cubicBezTo>
                <a:cubicBezTo>
                  <a:pt x="448" y="1735"/>
                  <a:pt x="447" y="1734"/>
                  <a:pt x="447" y="1733"/>
                </a:cubicBezTo>
                <a:cubicBezTo>
                  <a:pt x="447" y="1733"/>
                  <a:pt x="447" y="1733"/>
                  <a:pt x="447" y="1733"/>
                </a:cubicBezTo>
                <a:cubicBezTo>
                  <a:pt x="449" y="1734"/>
                  <a:pt x="451" y="1737"/>
                  <a:pt x="454" y="1739"/>
                </a:cubicBezTo>
                <a:cubicBezTo>
                  <a:pt x="447" y="1740"/>
                  <a:pt x="441" y="1743"/>
                  <a:pt x="435" y="1748"/>
                </a:cubicBezTo>
                <a:cubicBezTo>
                  <a:pt x="427" y="1755"/>
                  <a:pt x="422" y="1765"/>
                  <a:pt x="414" y="1772"/>
                </a:cubicBezTo>
                <a:cubicBezTo>
                  <a:pt x="413" y="1773"/>
                  <a:pt x="414" y="1774"/>
                  <a:pt x="415" y="1775"/>
                </a:cubicBezTo>
                <a:cubicBezTo>
                  <a:pt x="429" y="1779"/>
                  <a:pt x="438" y="1796"/>
                  <a:pt x="453" y="1795"/>
                </a:cubicBezTo>
                <a:cubicBezTo>
                  <a:pt x="453" y="1796"/>
                  <a:pt x="453" y="1796"/>
                  <a:pt x="452" y="1797"/>
                </a:cubicBezTo>
                <a:cubicBezTo>
                  <a:pt x="451" y="1801"/>
                  <a:pt x="450" y="1804"/>
                  <a:pt x="449" y="1807"/>
                </a:cubicBezTo>
                <a:cubicBezTo>
                  <a:pt x="448" y="1806"/>
                  <a:pt x="447" y="1806"/>
                  <a:pt x="446" y="1806"/>
                </a:cubicBezTo>
                <a:cubicBezTo>
                  <a:pt x="448" y="1805"/>
                  <a:pt x="448" y="1801"/>
                  <a:pt x="446" y="1800"/>
                </a:cubicBezTo>
                <a:cubicBezTo>
                  <a:pt x="445" y="1799"/>
                  <a:pt x="445" y="1800"/>
                  <a:pt x="444" y="1800"/>
                </a:cubicBezTo>
                <a:cubicBezTo>
                  <a:pt x="443" y="1801"/>
                  <a:pt x="442" y="1805"/>
                  <a:pt x="443" y="1805"/>
                </a:cubicBezTo>
                <a:close/>
                <a:moveTo>
                  <a:pt x="446" y="1840"/>
                </a:moveTo>
                <a:cubicBezTo>
                  <a:pt x="447" y="1840"/>
                  <a:pt x="448" y="1841"/>
                  <a:pt x="448" y="1842"/>
                </a:cubicBezTo>
                <a:cubicBezTo>
                  <a:pt x="448" y="1843"/>
                  <a:pt x="447" y="1844"/>
                  <a:pt x="446" y="1844"/>
                </a:cubicBezTo>
                <a:cubicBezTo>
                  <a:pt x="445" y="1844"/>
                  <a:pt x="444" y="1843"/>
                  <a:pt x="444" y="1842"/>
                </a:cubicBezTo>
                <a:cubicBezTo>
                  <a:pt x="444" y="1841"/>
                  <a:pt x="445" y="1840"/>
                  <a:pt x="446" y="1840"/>
                </a:cubicBezTo>
                <a:close/>
                <a:moveTo>
                  <a:pt x="446" y="1837"/>
                </a:moveTo>
                <a:cubicBezTo>
                  <a:pt x="446" y="1836"/>
                  <a:pt x="446" y="1836"/>
                  <a:pt x="446" y="1835"/>
                </a:cubicBezTo>
                <a:cubicBezTo>
                  <a:pt x="449" y="1837"/>
                  <a:pt x="452" y="1838"/>
                  <a:pt x="454" y="1839"/>
                </a:cubicBezTo>
                <a:cubicBezTo>
                  <a:pt x="453" y="1840"/>
                  <a:pt x="453" y="1841"/>
                  <a:pt x="452" y="1841"/>
                </a:cubicBezTo>
                <a:cubicBezTo>
                  <a:pt x="451" y="1839"/>
                  <a:pt x="449" y="1837"/>
                  <a:pt x="446" y="1837"/>
                </a:cubicBezTo>
                <a:close/>
                <a:moveTo>
                  <a:pt x="479" y="1850"/>
                </a:moveTo>
                <a:cubicBezTo>
                  <a:pt x="482" y="1851"/>
                  <a:pt x="484" y="1852"/>
                  <a:pt x="487" y="1853"/>
                </a:cubicBezTo>
                <a:cubicBezTo>
                  <a:pt x="480" y="1866"/>
                  <a:pt x="474" y="1887"/>
                  <a:pt x="474" y="1901"/>
                </a:cubicBezTo>
                <a:cubicBezTo>
                  <a:pt x="473" y="1915"/>
                  <a:pt x="475" y="1930"/>
                  <a:pt x="479" y="1943"/>
                </a:cubicBezTo>
                <a:cubicBezTo>
                  <a:pt x="488" y="1976"/>
                  <a:pt x="509" y="2000"/>
                  <a:pt x="534" y="2022"/>
                </a:cubicBezTo>
                <a:cubicBezTo>
                  <a:pt x="534" y="2022"/>
                  <a:pt x="537" y="2025"/>
                  <a:pt x="539" y="2023"/>
                </a:cubicBezTo>
                <a:cubicBezTo>
                  <a:pt x="555" y="1998"/>
                  <a:pt x="574" y="1977"/>
                  <a:pt x="584" y="1948"/>
                </a:cubicBezTo>
                <a:cubicBezTo>
                  <a:pt x="592" y="1925"/>
                  <a:pt x="594" y="1898"/>
                  <a:pt x="587" y="1874"/>
                </a:cubicBezTo>
                <a:cubicBezTo>
                  <a:pt x="590" y="1874"/>
                  <a:pt x="592" y="1874"/>
                  <a:pt x="595" y="1874"/>
                </a:cubicBezTo>
                <a:cubicBezTo>
                  <a:pt x="594" y="1890"/>
                  <a:pt x="599" y="1906"/>
                  <a:pt x="598" y="1922"/>
                </a:cubicBezTo>
                <a:cubicBezTo>
                  <a:pt x="598" y="1941"/>
                  <a:pt x="590" y="1960"/>
                  <a:pt x="582" y="1977"/>
                </a:cubicBezTo>
                <a:cubicBezTo>
                  <a:pt x="571" y="1999"/>
                  <a:pt x="547" y="2014"/>
                  <a:pt x="537" y="2037"/>
                </a:cubicBezTo>
                <a:cubicBezTo>
                  <a:pt x="537" y="2037"/>
                  <a:pt x="486" y="1984"/>
                  <a:pt x="473" y="1954"/>
                </a:cubicBezTo>
                <a:cubicBezTo>
                  <a:pt x="466" y="1936"/>
                  <a:pt x="464" y="1917"/>
                  <a:pt x="466" y="1898"/>
                </a:cubicBezTo>
                <a:cubicBezTo>
                  <a:pt x="467" y="1881"/>
                  <a:pt x="473" y="1866"/>
                  <a:pt x="479" y="1850"/>
                </a:cubicBezTo>
                <a:close/>
                <a:moveTo>
                  <a:pt x="504" y="2024"/>
                </a:moveTo>
                <a:cubicBezTo>
                  <a:pt x="505" y="2046"/>
                  <a:pt x="505" y="2046"/>
                  <a:pt x="505" y="2046"/>
                </a:cubicBezTo>
                <a:cubicBezTo>
                  <a:pt x="504" y="2046"/>
                  <a:pt x="504" y="2046"/>
                  <a:pt x="503" y="2046"/>
                </a:cubicBezTo>
                <a:cubicBezTo>
                  <a:pt x="469" y="2032"/>
                  <a:pt x="469" y="2032"/>
                  <a:pt x="469" y="2032"/>
                </a:cubicBezTo>
                <a:cubicBezTo>
                  <a:pt x="470" y="2032"/>
                  <a:pt x="470" y="2031"/>
                  <a:pt x="470" y="2030"/>
                </a:cubicBezTo>
                <a:cubicBezTo>
                  <a:pt x="470" y="2030"/>
                  <a:pt x="470" y="2030"/>
                  <a:pt x="470" y="2029"/>
                </a:cubicBezTo>
                <a:cubicBezTo>
                  <a:pt x="495" y="2016"/>
                  <a:pt x="495" y="2016"/>
                  <a:pt x="495" y="2016"/>
                </a:cubicBezTo>
                <a:cubicBezTo>
                  <a:pt x="496" y="2017"/>
                  <a:pt x="498" y="2018"/>
                  <a:pt x="499" y="2017"/>
                </a:cubicBezTo>
                <a:cubicBezTo>
                  <a:pt x="500" y="2016"/>
                  <a:pt x="502" y="2014"/>
                  <a:pt x="503" y="2012"/>
                </a:cubicBezTo>
                <a:cubicBezTo>
                  <a:pt x="504" y="2013"/>
                  <a:pt x="505" y="2015"/>
                  <a:pt x="507" y="2016"/>
                </a:cubicBezTo>
                <a:cubicBezTo>
                  <a:pt x="506" y="2016"/>
                  <a:pt x="503" y="2019"/>
                  <a:pt x="503" y="2020"/>
                </a:cubicBezTo>
                <a:cubicBezTo>
                  <a:pt x="502" y="2022"/>
                  <a:pt x="502" y="2023"/>
                  <a:pt x="504" y="2024"/>
                </a:cubicBezTo>
                <a:close/>
                <a:moveTo>
                  <a:pt x="476" y="1987"/>
                </a:moveTo>
                <a:cubicBezTo>
                  <a:pt x="478" y="1986"/>
                  <a:pt x="479" y="1984"/>
                  <a:pt x="479" y="1984"/>
                </a:cubicBezTo>
                <a:cubicBezTo>
                  <a:pt x="480" y="1985"/>
                  <a:pt x="481" y="1985"/>
                  <a:pt x="481" y="1986"/>
                </a:cubicBezTo>
                <a:cubicBezTo>
                  <a:pt x="481" y="1987"/>
                  <a:pt x="477" y="1990"/>
                  <a:pt x="476" y="1992"/>
                </a:cubicBezTo>
                <a:cubicBezTo>
                  <a:pt x="475" y="1994"/>
                  <a:pt x="479" y="1996"/>
                  <a:pt x="481" y="1995"/>
                </a:cubicBezTo>
                <a:cubicBezTo>
                  <a:pt x="482" y="1994"/>
                  <a:pt x="484" y="1991"/>
                  <a:pt x="485" y="1991"/>
                </a:cubicBezTo>
                <a:cubicBezTo>
                  <a:pt x="485" y="1992"/>
                  <a:pt x="486" y="1993"/>
                  <a:pt x="487" y="1994"/>
                </a:cubicBezTo>
                <a:cubicBezTo>
                  <a:pt x="487" y="1995"/>
                  <a:pt x="484" y="1998"/>
                  <a:pt x="483" y="1999"/>
                </a:cubicBezTo>
                <a:cubicBezTo>
                  <a:pt x="482" y="2000"/>
                  <a:pt x="482" y="2001"/>
                  <a:pt x="482" y="2003"/>
                </a:cubicBezTo>
                <a:cubicBezTo>
                  <a:pt x="468" y="2027"/>
                  <a:pt x="468" y="2027"/>
                  <a:pt x="468" y="2027"/>
                </a:cubicBezTo>
                <a:cubicBezTo>
                  <a:pt x="468" y="2027"/>
                  <a:pt x="468" y="2027"/>
                  <a:pt x="468" y="2027"/>
                </a:cubicBezTo>
                <a:lnTo>
                  <a:pt x="476" y="1987"/>
                </a:lnTo>
                <a:close/>
                <a:moveTo>
                  <a:pt x="466" y="2026"/>
                </a:moveTo>
                <a:cubicBezTo>
                  <a:pt x="466" y="2025"/>
                  <a:pt x="465" y="2025"/>
                  <a:pt x="465" y="2025"/>
                </a:cubicBezTo>
                <a:cubicBezTo>
                  <a:pt x="463" y="2025"/>
                  <a:pt x="461" y="2026"/>
                  <a:pt x="460" y="2028"/>
                </a:cubicBezTo>
                <a:cubicBezTo>
                  <a:pt x="425" y="2023"/>
                  <a:pt x="425" y="2023"/>
                  <a:pt x="425" y="2023"/>
                </a:cubicBezTo>
                <a:cubicBezTo>
                  <a:pt x="472" y="1987"/>
                  <a:pt x="472" y="1987"/>
                  <a:pt x="472" y="1987"/>
                </a:cubicBezTo>
                <a:cubicBezTo>
                  <a:pt x="473" y="1988"/>
                  <a:pt x="473" y="1988"/>
                  <a:pt x="474" y="1988"/>
                </a:cubicBezTo>
                <a:lnTo>
                  <a:pt x="466" y="2026"/>
                </a:lnTo>
                <a:close/>
                <a:moveTo>
                  <a:pt x="489" y="2011"/>
                </a:moveTo>
                <a:cubicBezTo>
                  <a:pt x="490" y="2012"/>
                  <a:pt x="492" y="2012"/>
                  <a:pt x="493" y="2011"/>
                </a:cubicBezTo>
                <a:cubicBezTo>
                  <a:pt x="495" y="2009"/>
                  <a:pt x="496" y="2008"/>
                  <a:pt x="497" y="2006"/>
                </a:cubicBezTo>
                <a:cubicBezTo>
                  <a:pt x="498" y="2007"/>
                  <a:pt x="499" y="2008"/>
                  <a:pt x="500" y="2009"/>
                </a:cubicBezTo>
                <a:cubicBezTo>
                  <a:pt x="499" y="2009"/>
                  <a:pt x="496" y="2012"/>
                  <a:pt x="495" y="2014"/>
                </a:cubicBezTo>
                <a:cubicBezTo>
                  <a:pt x="495" y="2014"/>
                  <a:pt x="495" y="2014"/>
                  <a:pt x="495" y="2014"/>
                </a:cubicBezTo>
                <a:cubicBezTo>
                  <a:pt x="471" y="2026"/>
                  <a:pt x="471" y="2026"/>
                  <a:pt x="471" y="2026"/>
                </a:cubicBezTo>
                <a:cubicBezTo>
                  <a:pt x="484" y="2004"/>
                  <a:pt x="484" y="2004"/>
                  <a:pt x="484" y="2004"/>
                </a:cubicBezTo>
                <a:cubicBezTo>
                  <a:pt x="485" y="2005"/>
                  <a:pt x="486" y="2005"/>
                  <a:pt x="487" y="2003"/>
                </a:cubicBezTo>
                <a:cubicBezTo>
                  <a:pt x="488" y="2002"/>
                  <a:pt x="491" y="1999"/>
                  <a:pt x="491" y="1999"/>
                </a:cubicBezTo>
                <a:cubicBezTo>
                  <a:pt x="492" y="2000"/>
                  <a:pt x="493" y="2001"/>
                  <a:pt x="494" y="2002"/>
                </a:cubicBezTo>
                <a:cubicBezTo>
                  <a:pt x="492" y="2003"/>
                  <a:pt x="490" y="2005"/>
                  <a:pt x="489" y="2006"/>
                </a:cubicBezTo>
                <a:cubicBezTo>
                  <a:pt x="488" y="2008"/>
                  <a:pt x="487" y="2010"/>
                  <a:pt x="489" y="2011"/>
                </a:cubicBezTo>
                <a:close/>
                <a:moveTo>
                  <a:pt x="507" y="2023"/>
                </a:moveTo>
                <a:cubicBezTo>
                  <a:pt x="507" y="2023"/>
                  <a:pt x="510" y="2020"/>
                  <a:pt x="510" y="2019"/>
                </a:cubicBezTo>
                <a:cubicBezTo>
                  <a:pt x="511" y="2020"/>
                  <a:pt x="512" y="2022"/>
                  <a:pt x="513" y="2023"/>
                </a:cubicBezTo>
                <a:cubicBezTo>
                  <a:pt x="513" y="2023"/>
                  <a:pt x="509" y="2026"/>
                  <a:pt x="508" y="2027"/>
                </a:cubicBezTo>
                <a:cubicBezTo>
                  <a:pt x="507" y="2028"/>
                  <a:pt x="508" y="2030"/>
                  <a:pt x="509" y="2031"/>
                </a:cubicBezTo>
                <a:cubicBezTo>
                  <a:pt x="510" y="2033"/>
                  <a:pt x="512" y="2032"/>
                  <a:pt x="513" y="2031"/>
                </a:cubicBezTo>
                <a:cubicBezTo>
                  <a:pt x="514" y="2030"/>
                  <a:pt x="516" y="2026"/>
                  <a:pt x="516" y="2025"/>
                </a:cubicBezTo>
                <a:cubicBezTo>
                  <a:pt x="517" y="2026"/>
                  <a:pt x="519" y="2029"/>
                  <a:pt x="520" y="2030"/>
                </a:cubicBezTo>
                <a:cubicBezTo>
                  <a:pt x="518" y="2031"/>
                  <a:pt x="516" y="2033"/>
                  <a:pt x="515" y="2034"/>
                </a:cubicBezTo>
                <a:cubicBezTo>
                  <a:pt x="514" y="2035"/>
                  <a:pt x="513" y="2037"/>
                  <a:pt x="515" y="2038"/>
                </a:cubicBezTo>
                <a:cubicBezTo>
                  <a:pt x="509" y="2046"/>
                  <a:pt x="509" y="2046"/>
                  <a:pt x="509" y="2046"/>
                </a:cubicBezTo>
                <a:cubicBezTo>
                  <a:pt x="508" y="2046"/>
                  <a:pt x="508" y="2045"/>
                  <a:pt x="507" y="2045"/>
                </a:cubicBezTo>
                <a:cubicBezTo>
                  <a:pt x="506" y="2024"/>
                  <a:pt x="506" y="2024"/>
                  <a:pt x="506" y="2024"/>
                </a:cubicBezTo>
                <a:cubicBezTo>
                  <a:pt x="506" y="2024"/>
                  <a:pt x="506" y="2024"/>
                  <a:pt x="507" y="2023"/>
                </a:cubicBezTo>
                <a:close/>
                <a:moveTo>
                  <a:pt x="516" y="2040"/>
                </a:moveTo>
                <a:cubicBezTo>
                  <a:pt x="517" y="2040"/>
                  <a:pt x="518" y="2040"/>
                  <a:pt x="519" y="2039"/>
                </a:cubicBezTo>
                <a:cubicBezTo>
                  <a:pt x="521" y="2037"/>
                  <a:pt x="522" y="2035"/>
                  <a:pt x="523" y="2033"/>
                </a:cubicBezTo>
                <a:cubicBezTo>
                  <a:pt x="524" y="2035"/>
                  <a:pt x="525" y="2036"/>
                  <a:pt x="526" y="2037"/>
                </a:cubicBezTo>
                <a:cubicBezTo>
                  <a:pt x="525" y="2038"/>
                  <a:pt x="521" y="2041"/>
                  <a:pt x="521" y="2042"/>
                </a:cubicBezTo>
                <a:cubicBezTo>
                  <a:pt x="520" y="2043"/>
                  <a:pt x="520" y="2043"/>
                  <a:pt x="520" y="2044"/>
                </a:cubicBezTo>
                <a:cubicBezTo>
                  <a:pt x="511" y="2048"/>
                  <a:pt x="511" y="2048"/>
                  <a:pt x="511" y="2048"/>
                </a:cubicBezTo>
                <a:cubicBezTo>
                  <a:pt x="511" y="2048"/>
                  <a:pt x="511" y="2048"/>
                  <a:pt x="510" y="2048"/>
                </a:cubicBezTo>
                <a:lnTo>
                  <a:pt x="516" y="2040"/>
                </a:lnTo>
                <a:close/>
                <a:moveTo>
                  <a:pt x="511" y="2051"/>
                </a:moveTo>
                <a:cubicBezTo>
                  <a:pt x="521" y="2046"/>
                  <a:pt x="521" y="2046"/>
                  <a:pt x="521" y="2046"/>
                </a:cubicBezTo>
                <a:cubicBezTo>
                  <a:pt x="522" y="2046"/>
                  <a:pt x="523" y="2046"/>
                  <a:pt x="523" y="2046"/>
                </a:cubicBezTo>
                <a:cubicBezTo>
                  <a:pt x="525" y="2046"/>
                  <a:pt x="528" y="2041"/>
                  <a:pt x="529" y="2040"/>
                </a:cubicBezTo>
                <a:cubicBezTo>
                  <a:pt x="529" y="2041"/>
                  <a:pt x="530" y="2042"/>
                  <a:pt x="531" y="2043"/>
                </a:cubicBezTo>
                <a:cubicBezTo>
                  <a:pt x="529" y="2044"/>
                  <a:pt x="528" y="2045"/>
                  <a:pt x="528" y="2047"/>
                </a:cubicBezTo>
                <a:cubicBezTo>
                  <a:pt x="526" y="2050"/>
                  <a:pt x="530" y="2052"/>
                  <a:pt x="532" y="2050"/>
                </a:cubicBezTo>
                <a:cubicBezTo>
                  <a:pt x="533" y="2049"/>
                  <a:pt x="534" y="2048"/>
                  <a:pt x="535" y="2046"/>
                </a:cubicBezTo>
                <a:cubicBezTo>
                  <a:pt x="535" y="2047"/>
                  <a:pt x="537" y="2048"/>
                  <a:pt x="538" y="2048"/>
                </a:cubicBezTo>
                <a:cubicBezTo>
                  <a:pt x="538" y="2049"/>
                  <a:pt x="536" y="2057"/>
                  <a:pt x="536" y="2060"/>
                </a:cubicBezTo>
                <a:cubicBezTo>
                  <a:pt x="536" y="2061"/>
                  <a:pt x="536" y="2061"/>
                  <a:pt x="536" y="2062"/>
                </a:cubicBezTo>
                <a:cubicBezTo>
                  <a:pt x="511" y="2052"/>
                  <a:pt x="511" y="2052"/>
                  <a:pt x="511" y="2052"/>
                </a:cubicBezTo>
                <a:cubicBezTo>
                  <a:pt x="511" y="2051"/>
                  <a:pt x="511" y="2051"/>
                  <a:pt x="511" y="2051"/>
                </a:cubicBezTo>
                <a:close/>
                <a:moveTo>
                  <a:pt x="418" y="2030"/>
                </a:moveTo>
                <a:cubicBezTo>
                  <a:pt x="418" y="2030"/>
                  <a:pt x="419" y="2030"/>
                  <a:pt x="419" y="2030"/>
                </a:cubicBezTo>
                <a:cubicBezTo>
                  <a:pt x="422" y="2030"/>
                  <a:pt x="424" y="2028"/>
                  <a:pt x="424" y="2025"/>
                </a:cubicBezTo>
                <a:cubicBezTo>
                  <a:pt x="424" y="2025"/>
                  <a:pt x="424" y="2025"/>
                  <a:pt x="424" y="2025"/>
                </a:cubicBezTo>
                <a:cubicBezTo>
                  <a:pt x="434" y="2026"/>
                  <a:pt x="434" y="2026"/>
                  <a:pt x="434" y="2026"/>
                </a:cubicBezTo>
                <a:cubicBezTo>
                  <a:pt x="428" y="2027"/>
                  <a:pt x="422" y="2029"/>
                  <a:pt x="418" y="2033"/>
                </a:cubicBezTo>
                <a:lnTo>
                  <a:pt x="418" y="2030"/>
                </a:lnTo>
                <a:close/>
                <a:moveTo>
                  <a:pt x="454" y="2068"/>
                </a:moveTo>
                <a:cubicBezTo>
                  <a:pt x="453" y="2069"/>
                  <a:pt x="453" y="2070"/>
                  <a:pt x="451" y="2071"/>
                </a:cubicBezTo>
                <a:cubicBezTo>
                  <a:pt x="449" y="2072"/>
                  <a:pt x="446" y="2071"/>
                  <a:pt x="444" y="2071"/>
                </a:cubicBezTo>
                <a:cubicBezTo>
                  <a:pt x="440" y="2069"/>
                  <a:pt x="439" y="2066"/>
                  <a:pt x="438" y="2062"/>
                </a:cubicBezTo>
                <a:cubicBezTo>
                  <a:pt x="444" y="2064"/>
                  <a:pt x="449" y="2066"/>
                  <a:pt x="454" y="2068"/>
                </a:cubicBezTo>
                <a:close/>
                <a:moveTo>
                  <a:pt x="444" y="2028"/>
                </a:moveTo>
                <a:cubicBezTo>
                  <a:pt x="460" y="2030"/>
                  <a:pt x="460" y="2030"/>
                  <a:pt x="460" y="2030"/>
                </a:cubicBezTo>
                <a:cubicBezTo>
                  <a:pt x="460" y="2030"/>
                  <a:pt x="459" y="2030"/>
                  <a:pt x="459" y="2030"/>
                </a:cubicBezTo>
                <a:cubicBezTo>
                  <a:pt x="459" y="2032"/>
                  <a:pt x="461" y="2034"/>
                  <a:pt x="462" y="2035"/>
                </a:cubicBezTo>
                <a:cubicBezTo>
                  <a:pt x="458" y="2044"/>
                  <a:pt x="458" y="2044"/>
                  <a:pt x="458" y="2044"/>
                </a:cubicBezTo>
                <a:cubicBezTo>
                  <a:pt x="456" y="2037"/>
                  <a:pt x="452" y="2031"/>
                  <a:pt x="444" y="2028"/>
                </a:cubicBezTo>
                <a:close/>
                <a:moveTo>
                  <a:pt x="461" y="2055"/>
                </a:moveTo>
                <a:cubicBezTo>
                  <a:pt x="462" y="2054"/>
                  <a:pt x="468" y="2047"/>
                  <a:pt x="480" y="2049"/>
                </a:cubicBezTo>
                <a:cubicBezTo>
                  <a:pt x="492" y="2052"/>
                  <a:pt x="492" y="2064"/>
                  <a:pt x="492" y="2067"/>
                </a:cubicBezTo>
                <a:cubicBezTo>
                  <a:pt x="481" y="2063"/>
                  <a:pt x="471" y="2059"/>
                  <a:pt x="461" y="2055"/>
                </a:cubicBezTo>
                <a:close/>
                <a:moveTo>
                  <a:pt x="475" y="2076"/>
                </a:moveTo>
                <a:cubicBezTo>
                  <a:pt x="474" y="2077"/>
                  <a:pt x="473" y="2079"/>
                  <a:pt x="471" y="2080"/>
                </a:cubicBezTo>
                <a:cubicBezTo>
                  <a:pt x="469" y="2080"/>
                  <a:pt x="467" y="2080"/>
                  <a:pt x="465" y="2079"/>
                </a:cubicBezTo>
                <a:cubicBezTo>
                  <a:pt x="463" y="2078"/>
                  <a:pt x="462" y="2077"/>
                  <a:pt x="461" y="2075"/>
                </a:cubicBezTo>
                <a:cubicBezTo>
                  <a:pt x="460" y="2074"/>
                  <a:pt x="460" y="2072"/>
                  <a:pt x="461" y="2070"/>
                </a:cubicBezTo>
                <a:cubicBezTo>
                  <a:pt x="465" y="2072"/>
                  <a:pt x="470" y="2074"/>
                  <a:pt x="475" y="2076"/>
                </a:cubicBezTo>
                <a:close/>
                <a:moveTo>
                  <a:pt x="481" y="2078"/>
                </a:moveTo>
                <a:cubicBezTo>
                  <a:pt x="485" y="2079"/>
                  <a:pt x="489" y="2081"/>
                  <a:pt x="493" y="2083"/>
                </a:cubicBezTo>
                <a:cubicBezTo>
                  <a:pt x="492" y="2085"/>
                  <a:pt x="492" y="2086"/>
                  <a:pt x="489" y="2087"/>
                </a:cubicBezTo>
                <a:cubicBezTo>
                  <a:pt x="487" y="2088"/>
                  <a:pt x="485" y="2087"/>
                  <a:pt x="483" y="2085"/>
                </a:cubicBezTo>
                <a:cubicBezTo>
                  <a:pt x="482" y="2084"/>
                  <a:pt x="478" y="2081"/>
                  <a:pt x="481" y="2078"/>
                </a:cubicBezTo>
                <a:close/>
                <a:moveTo>
                  <a:pt x="476" y="2040"/>
                </a:moveTo>
                <a:cubicBezTo>
                  <a:pt x="471" y="2040"/>
                  <a:pt x="464" y="2041"/>
                  <a:pt x="461" y="2044"/>
                </a:cubicBezTo>
                <a:cubicBezTo>
                  <a:pt x="464" y="2036"/>
                  <a:pt x="464" y="2036"/>
                  <a:pt x="464" y="2036"/>
                </a:cubicBezTo>
                <a:cubicBezTo>
                  <a:pt x="464" y="2036"/>
                  <a:pt x="465" y="2036"/>
                  <a:pt x="465" y="2036"/>
                </a:cubicBezTo>
                <a:cubicBezTo>
                  <a:pt x="466" y="2036"/>
                  <a:pt x="467" y="2035"/>
                  <a:pt x="468" y="2034"/>
                </a:cubicBezTo>
                <a:cubicBezTo>
                  <a:pt x="502" y="2048"/>
                  <a:pt x="502" y="2048"/>
                  <a:pt x="502" y="2048"/>
                </a:cubicBezTo>
                <a:cubicBezTo>
                  <a:pt x="501" y="2049"/>
                  <a:pt x="501" y="2050"/>
                  <a:pt x="501" y="2050"/>
                </a:cubicBezTo>
                <a:cubicBezTo>
                  <a:pt x="501" y="2052"/>
                  <a:pt x="502" y="2053"/>
                  <a:pt x="503" y="2054"/>
                </a:cubicBezTo>
                <a:cubicBezTo>
                  <a:pt x="499" y="2062"/>
                  <a:pt x="499" y="2062"/>
                  <a:pt x="499" y="2062"/>
                </a:cubicBezTo>
                <a:cubicBezTo>
                  <a:pt x="499" y="2058"/>
                  <a:pt x="496" y="2053"/>
                  <a:pt x="494" y="2051"/>
                </a:cubicBezTo>
                <a:cubicBezTo>
                  <a:pt x="490" y="2045"/>
                  <a:pt x="483" y="2041"/>
                  <a:pt x="476" y="2040"/>
                </a:cubicBezTo>
                <a:close/>
                <a:moveTo>
                  <a:pt x="502" y="2071"/>
                </a:moveTo>
                <a:cubicBezTo>
                  <a:pt x="501" y="2071"/>
                  <a:pt x="511" y="2063"/>
                  <a:pt x="517" y="2068"/>
                </a:cubicBezTo>
                <a:cubicBezTo>
                  <a:pt x="521" y="2071"/>
                  <a:pt x="523" y="2076"/>
                  <a:pt x="524" y="2082"/>
                </a:cubicBezTo>
                <a:cubicBezTo>
                  <a:pt x="514" y="2076"/>
                  <a:pt x="506" y="2073"/>
                  <a:pt x="502" y="2071"/>
                </a:cubicBezTo>
                <a:close/>
                <a:moveTo>
                  <a:pt x="514" y="2092"/>
                </a:moveTo>
                <a:cubicBezTo>
                  <a:pt x="513" y="2093"/>
                  <a:pt x="512" y="2093"/>
                  <a:pt x="511" y="2094"/>
                </a:cubicBezTo>
                <a:cubicBezTo>
                  <a:pt x="508" y="2094"/>
                  <a:pt x="505" y="2093"/>
                  <a:pt x="503" y="2092"/>
                </a:cubicBezTo>
                <a:cubicBezTo>
                  <a:pt x="500" y="2090"/>
                  <a:pt x="500" y="2088"/>
                  <a:pt x="500" y="2086"/>
                </a:cubicBezTo>
                <a:cubicBezTo>
                  <a:pt x="500" y="2086"/>
                  <a:pt x="509" y="2090"/>
                  <a:pt x="514" y="2092"/>
                </a:cubicBezTo>
                <a:close/>
                <a:moveTo>
                  <a:pt x="520" y="2095"/>
                </a:moveTo>
                <a:cubicBezTo>
                  <a:pt x="525" y="2097"/>
                  <a:pt x="529" y="2099"/>
                  <a:pt x="533" y="2101"/>
                </a:cubicBezTo>
                <a:cubicBezTo>
                  <a:pt x="533" y="2102"/>
                  <a:pt x="532" y="2104"/>
                  <a:pt x="531" y="2104"/>
                </a:cubicBezTo>
                <a:cubicBezTo>
                  <a:pt x="529" y="2105"/>
                  <a:pt x="527" y="2104"/>
                  <a:pt x="526" y="2103"/>
                </a:cubicBezTo>
                <a:cubicBezTo>
                  <a:pt x="524" y="2102"/>
                  <a:pt x="522" y="2101"/>
                  <a:pt x="521" y="2099"/>
                </a:cubicBezTo>
                <a:cubicBezTo>
                  <a:pt x="520" y="2098"/>
                  <a:pt x="520" y="2096"/>
                  <a:pt x="520" y="2095"/>
                </a:cubicBezTo>
                <a:close/>
                <a:moveTo>
                  <a:pt x="711" y="2194"/>
                </a:moveTo>
                <a:cubicBezTo>
                  <a:pt x="711" y="2193"/>
                  <a:pt x="710" y="2191"/>
                  <a:pt x="710" y="2190"/>
                </a:cubicBezTo>
                <a:cubicBezTo>
                  <a:pt x="710" y="2186"/>
                  <a:pt x="710" y="2183"/>
                  <a:pt x="712" y="2180"/>
                </a:cubicBezTo>
                <a:cubicBezTo>
                  <a:pt x="717" y="2181"/>
                  <a:pt x="718" y="2184"/>
                  <a:pt x="717" y="2186"/>
                </a:cubicBezTo>
                <a:cubicBezTo>
                  <a:pt x="717" y="2190"/>
                  <a:pt x="714" y="2192"/>
                  <a:pt x="711" y="2194"/>
                </a:cubicBezTo>
                <a:close/>
                <a:moveTo>
                  <a:pt x="717" y="2196"/>
                </a:moveTo>
                <a:cubicBezTo>
                  <a:pt x="719" y="2195"/>
                  <a:pt x="721" y="2196"/>
                  <a:pt x="723" y="2197"/>
                </a:cubicBezTo>
                <a:cubicBezTo>
                  <a:pt x="725" y="2198"/>
                  <a:pt x="726" y="2200"/>
                  <a:pt x="726" y="2202"/>
                </a:cubicBezTo>
                <a:cubicBezTo>
                  <a:pt x="727" y="2204"/>
                  <a:pt x="726" y="2204"/>
                  <a:pt x="726" y="2205"/>
                </a:cubicBezTo>
                <a:cubicBezTo>
                  <a:pt x="721" y="2204"/>
                  <a:pt x="716" y="2201"/>
                  <a:pt x="714" y="2198"/>
                </a:cubicBezTo>
                <a:cubicBezTo>
                  <a:pt x="715" y="2197"/>
                  <a:pt x="715" y="2196"/>
                  <a:pt x="717" y="2196"/>
                </a:cubicBezTo>
                <a:close/>
                <a:moveTo>
                  <a:pt x="726" y="2194"/>
                </a:moveTo>
                <a:cubicBezTo>
                  <a:pt x="725" y="2194"/>
                  <a:pt x="725" y="2194"/>
                  <a:pt x="725" y="2194"/>
                </a:cubicBezTo>
                <a:cubicBezTo>
                  <a:pt x="725" y="2180"/>
                  <a:pt x="725" y="2180"/>
                  <a:pt x="725" y="2180"/>
                </a:cubicBezTo>
                <a:cubicBezTo>
                  <a:pt x="726" y="2179"/>
                  <a:pt x="727" y="2178"/>
                  <a:pt x="728" y="2178"/>
                </a:cubicBezTo>
                <a:cubicBezTo>
                  <a:pt x="728" y="2178"/>
                  <a:pt x="728" y="2177"/>
                  <a:pt x="728" y="2177"/>
                </a:cubicBezTo>
                <a:cubicBezTo>
                  <a:pt x="728" y="2197"/>
                  <a:pt x="728" y="2197"/>
                  <a:pt x="728" y="2197"/>
                </a:cubicBezTo>
                <a:cubicBezTo>
                  <a:pt x="727" y="2196"/>
                  <a:pt x="726" y="2195"/>
                  <a:pt x="726" y="2194"/>
                </a:cubicBezTo>
                <a:close/>
                <a:moveTo>
                  <a:pt x="728" y="2162"/>
                </a:moveTo>
                <a:cubicBezTo>
                  <a:pt x="732" y="2160"/>
                  <a:pt x="737" y="2158"/>
                  <a:pt x="742" y="2157"/>
                </a:cubicBezTo>
                <a:cubicBezTo>
                  <a:pt x="744" y="2160"/>
                  <a:pt x="744" y="2163"/>
                  <a:pt x="742" y="2166"/>
                </a:cubicBezTo>
                <a:cubicBezTo>
                  <a:pt x="739" y="2169"/>
                  <a:pt x="734" y="2167"/>
                  <a:pt x="731" y="2166"/>
                </a:cubicBezTo>
                <a:cubicBezTo>
                  <a:pt x="730" y="2165"/>
                  <a:pt x="729" y="2164"/>
                  <a:pt x="728" y="2162"/>
                </a:cubicBezTo>
                <a:close/>
                <a:moveTo>
                  <a:pt x="745" y="2168"/>
                </a:moveTo>
                <a:cubicBezTo>
                  <a:pt x="746" y="2201"/>
                  <a:pt x="746" y="2201"/>
                  <a:pt x="746" y="2201"/>
                </a:cubicBezTo>
                <a:cubicBezTo>
                  <a:pt x="745" y="2201"/>
                  <a:pt x="744" y="2200"/>
                  <a:pt x="742" y="2200"/>
                </a:cubicBezTo>
                <a:cubicBezTo>
                  <a:pt x="742" y="2170"/>
                  <a:pt x="742" y="2170"/>
                  <a:pt x="742" y="2170"/>
                </a:cubicBezTo>
                <a:cubicBezTo>
                  <a:pt x="742" y="2170"/>
                  <a:pt x="742" y="2170"/>
                  <a:pt x="742" y="2170"/>
                </a:cubicBezTo>
                <a:cubicBezTo>
                  <a:pt x="744" y="2170"/>
                  <a:pt x="745" y="2169"/>
                  <a:pt x="745" y="2168"/>
                </a:cubicBezTo>
                <a:close/>
                <a:moveTo>
                  <a:pt x="740" y="2200"/>
                </a:moveTo>
                <a:cubicBezTo>
                  <a:pt x="740" y="2200"/>
                  <a:pt x="740" y="2200"/>
                  <a:pt x="740" y="2200"/>
                </a:cubicBezTo>
                <a:cubicBezTo>
                  <a:pt x="739" y="2200"/>
                  <a:pt x="737" y="2200"/>
                  <a:pt x="736" y="2201"/>
                </a:cubicBezTo>
                <a:cubicBezTo>
                  <a:pt x="735" y="2171"/>
                  <a:pt x="735" y="2171"/>
                  <a:pt x="735" y="2171"/>
                </a:cubicBezTo>
                <a:cubicBezTo>
                  <a:pt x="737" y="2172"/>
                  <a:pt x="738" y="2172"/>
                  <a:pt x="739" y="2171"/>
                </a:cubicBezTo>
                <a:lnTo>
                  <a:pt x="740" y="2200"/>
                </a:lnTo>
                <a:close/>
                <a:moveTo>
                  <a:pt x="733" y="2171"/>
                </a:moveTo>
                <a:cubicBezTo>
                  <a:pt x="733" y="2202"/>
                  <a:pt x="733" y="2202"/>
                  <a:pt x="733" y="2202"/>
                </a:cubicBezTo>
                <a:cubicBezTo>
                  <a:pt x="732" y="2202"/>
                  <a:pt x="732" y="2203"/>
                  <a:pt x="731" y="2203"/>
                </a:cubicBezTo>
                <a:cubicBezTo>
                  <a:pt x="731" y="2170"/>
                  <a:pt x="731" y="2170"/>
                  <a:pt x="731" y="2170"/>
                </a:cubicBezTo>
                <a:cubicBezTo>
                  <a:pt x="731" y="2170"/>
                  <a:pt x="732" y="2171"/>
                  <a:pt x="733" y="2171"/>
                </a:cubicBezTo>
                <a:close/>
                <a:moveTo>
                  <a:pt x="727" y="2115"/>
                </a:moveTo>
                <a:cubicBezTo>
                  <a:pt x="725" y="2111"/>
                  <a:pt x="725" y="2097"/>
                  <a:pt x="710" y="2100"/>
                </a:cubicBezTo>
                <a:cubicBezTo>
                  <a:pt x="704" y="2101"/>
                  <a:pt x="701" y="2104"/>
                  <a:pt x="699" y="2108"/>
                </a:cubicBezTo>
                <a:cubicBezTo>
                  <a:pt x="686" y="2095"/>
                  <a:pt x="686" y="2095"/>
                  <a:pt x="686" y="2095"/>
                </a:cubicBezTo>
                <a:cubicBezTo>
                  <a:pt x="686" y="2094"/>
                  <a:pt x="687" y="2093"/>
                  <a:pt x="687" y="2092"/>
                </a:cubicBezTo>
                <a:cubicBezTo>
                  <a:pt x="687" y="2092"/>
                  <a:pt x="687" y="2092"/>
                  <a:pt x="687" y="2092"/>
                </a:cubicBezTo>
                <a:cubicBezTo>
                  <a:pt x="735" y="2073"/>
                  <a:pt x="735" y="2073"/>
                  <a:pt x="735" y="2073"/>
                </a:cubicBezTo>
                <a:cubicBezTo>
                  <a:pt x="736" y="2074"/>
                  <a:pt x="736" y="2074"/>
                  <a:pt x="737" y="2074"/>
                </a:cubicBezTo>
                <a:cubicBezTo>
                  <a:pt x="738" y="2074"/>
                  <a:pt x="739" y="2073"/>
                  <a:pt x="740" y="2073"/>
                </a:cubicBezTo>
                <a:cubicBezTo>
                  <a:pt x="753" y="2079"/>
                  <a:pt x="753" y="2079"/>
                  <a:pt x="753" y="2079"/>
                </a:cubicBezTo>
                <a:cubicBezTo>
                  <a:pt x="751" y="2081"/>
                  <a:pt x="749" y="2084"/>
                  <a:pt x="747" y="2086"/>
                </a:cubicBezTo>
                <a:cubicBezTo>
                  <a:pt x="738" y="2103"/>
                  <a:pt x="741" y="2124"/>
                  <a:pt x="754" y="2137"/>
                </a:cubicBezTo>
                <a:cubicBezTo>
                  <a:pt x="756" y="2139"/>
                  <a:pt x="758" y="2140"/>
                  <a:pt x="759" y="2142"/>
                </a:cubicBezTo>
                <a:cubicBezTo>
                  <a:pt x="756" y="2141"/>
                  <a:pt x="752" y="2139"/>
                  <a:pt x="750" y="2138"/>
                </a:cubicBezTo>
                <a:cubicBezTo>
                  <a:pt x="740" y="2132"/>
                  <a:pt x="733" y="2124"/>
                  <a:pt x="727" y="2115"/>
                </a:cubicBezTo>
                <a:close/>
                <a:moveTo>
                  <a:pt x="750" y="2162"/>
                </a:moveTo>
                <a:cubicBezTo>
                  <a:pt x="749" y="2160"/>
                  <a:pt x="749" y="2158"/>
                  <a:pt x="748" y="2155"/>
                </a:cubicBezTo>
                <a:cubicBezTo>
                  <a:pt x="751" y="2155"/>
                  <a:pt x="753" y="2155"/>
                  <a:pt x="756" y="2155"/>
                </a:cubicBezTo>
                <a:cubicBezTo>
                  <a:pt x="757" y="2155"/>
                  <a:pt x="759" y="2155"/>
                  <a:pt x="762" y="2155"/>
                </a:cubicBezTo>
                <a:cubicBezTo>
                  <a:pt x="762" y="2156"/>
                  <a:pt x="762" y="2157"/>
                  <a:pt x="761" y="2159"/>
                </a:cubicBezTo>
                <a:cubicBezTo>
                  <a:pt x="760" y="2160"/>
                  <a:pt x="758" y="2162"/>
                  <a:pt x="756" y="2163"/>
                </a:cubicBezTo>
                <a:cubicBezTo>
                  <a:pt x="754" y="2163"/>
                  <a:pt x="752" y="2163"/>
                  <a:pt x="750" y="2162"/>
                </a:cubicBezTo>
                <a:close/>
                <a:moveTo>
                  <a:pt x="761" y="2200"/>
                </a:moveTo>
                <a:cubicBezTo>
                  <a:pt x="760" y="2200"/>
                  <a:pt x="760" y="2200"/>
                  <a:pt x="760" y="2200"/>
                </a:cubicBezTo>
                <a:cubicBezTo>
                  <a:pt x="759" y="2200"/>
                  <a:pt x="757" y="2201"/>
                  <a:pt x="756" y="2201"/>
                </a:cubicBezTo>
                <a:cubicBezTo>
                  <a:pt x="755" y="2167"/>
                  <a:pt x="755" y="2167"/>
                  <a:pt x="755" y="2167"/>
                </a:cubicBezTo>
                <a:cubicBezTo>
                  <a:pt x="756" y="2167"/>
                  <a:pt x="757" y="2167"/>
                  <a:pt x="757" y="2166"/>
                </a:cubicBezTo>
                <a:cubicBezTo>
                  <a:pt x="758" y="2166"/>
                  <a:pt x="759" y="2166"/>
                  <a:pt x="760" y="2165"/>
                </a:cubicBezTo>
                <a:lnTo>
                  <a:pt x="761" y="2200"/>
                </a:lnTo>
                <a:close/>
                <a:moveTo>
                  <a:pt x="755" y="2207"/>
                </a:moveTo>
                <a:cubicBezTo>
                  <a:pt x="756" y="2205"/>
                  <a:pt x="759" y="2205"/>
                  <a:pt x="761" y="2205"/>
                </a:cubicBezTo>
                <a:cubicBezTo>
                  <a:pt x="763" y="2205"/>
                  <a:pt x="765" y="2205"/>
                  <a:pt x="767" y="2206"/>
                </a:cubicBezTo>
                <a:cubicBezTo>
                  <a:pt x="768" y="2207"/>
                  <a:pt x="767" y="2209"/>
                  <a:pt x="767" y="2210"/>
                </a:cubicBezTo>
                <a:cubicBezTo>
                  <a:pt x="765" y="2210"/>
                  <a:pt x="763" y="2210"/>
                  <a:pt x="761" y="2210"/>
                </a:cubicBezTo>
                <a:cubicBezTo>
                  <a:pt x="759" y="2210"/>
                  <a:pt x="756" y="2210"/>
                  <a:pt x="754" y="2210"/>
                </a:cubicBezTo>
                <a:cubicBezTo>
                  <a:pt x="754" y="2209"/>
                  <a:pt x="754" y="2208"/>
                  <a:pt x="755" y="2207"/>
                </a:cubicBezTo>
                <a:close/>
                <a:moveTo>
                  <a:pt x="769" y="2231"/>
                </a:moveTo>
                <a:cubicBezTo>
                  <a:pt x="769" y="2231"/>
                  <a:pt x="769" y="2230"/>
                  <a:pt x="770" y="2229"/>
                </a:cubicBezTo>
                <a:cubicBezTo>
                  <a:pt x="770" y="2242"/>
                  <a:pt x="770" y="2242"/>
                  <a:pt x="770" y="2242"/>
                </a:cubicBezTo>
                <a:cubicBezTo>
                  <a:pt x="769" y="2242"/>
                  <a:pt x="768" y="2242"/>
                  <a:pt x="767" y="2243"/>
                </a:cubicBezTo>
                <a:cubicBezTo>
                  <a:pt x="767" y="2243"/>
                  <a:pt x="766" y="2243"/>
                  <a:pt x="766" y="2244"/>
                </a:cubicBezTo>
                <a:cubicBezTo>
                  <a:pt x="766" y="2233"/>
                  <a:pt x="766" y="2233"/>
                  <a:pt x="766" y="2233"/>
                </a:cubicBezTo>
                <a:cubicBezTo>
                  <a:pt x="767" y="2233"/>
                  <a:pt x="768" y="2232"/>
                  <a:pt x="769" y="2231"/>
                </a:cubicBezTo>
                <a:close/>
                <a:moveTo>
                  <a:pt x="769" y="2159"/>
                </a:moveTo>
                <a:cubicBezTo>
                  <a:pt x="768" y="2158"/>
                  <a:pt x="768" y="2157"/>
                  <a:pt x="767" y="2156"/>
                </a:cubicBezTo>
                <a:cubicBezTo>
                  <a:pt x="772" y="2156"/>
                  <a:pt x="778" y="2157"/>
                  <a:pt x="783" y="2157"/>
                </a:cubicBezTo>
                <a:cubicBezTo>
                  <a:pt x="783" y="2159"/>
                  <a:pt x="783" y="2160"/>
                  <a:pt x="782" y="2161"/>
                </a:cubicBezTo>
                <a:cubicBezTo>
                  <a:pt x="780" y="2162"/>
                  <a:pt x="778" y="2162"/>
                  <a:pt x="775" y="2162"/>
                </a:cubicBezTo>
                <a:cubicBezTo>
                  <a:pt x="773" y="2161"/>
                  <a:pt x="771" y="2161"/>
                  <a:pt x="769" y="2159"/>
                </a:cubicBezTo>
                <a:close/>
                <a:moveTo>
                  <a:pt x="781" y="2199"/>
                </a:moveTo>
                <a:cubicBezTo>
                  <a:pt x="780" y="2199"/>
                  <a:pt x="779" y="2199"/>
                  <a:pt x="779" y="2199"/>
                </a:cubicBezTo>
                <a:cubicBezTo>
                  <a:pt x="778" y="2199"/>
                  <a:pt x="778" y="2199"/>
                  <a:pt x="777" y="2199"/>
                </a:cubicBezTo>
                <a:cubicBezTo>
                  <a:pt x="777" y="2166"/>
                  <a:pt x="777" y="2166"/>
                  <a:pt x="777" y="2166"/>
                </a:cubicBezTo>
                <a:cubicBezTo>
                  <a:pt x="778" y="2166"/>
                  <a:pt x="779" y="2166"/>
                  <a:pt x="781" y="2165"/>
                </a:cubicBezTo>
                <a:lnTo>
                  <a:pt x="781" y="2199"/>
                </a:lnTo>
                <a:close/>
                <a:moveTo>
                  <a:pt x="774" y="2166"/>
                </a:moveTo>
                <a:cubicBezTo>
                  <a:pt x="775" y="2201"/>
                  <a:pt x="775" y="2201"/>
                  <a:pt x="775" y="2201"/>
                </a:cubicBezTo>
                <a:cubicBezTo>
                  <a:pt x="773" y="2201"/>
                  <a:pt x="772" y="2202"/>
                  <a:pt x="772" y="2203"/>
                </a:cubicBezTo>
                <a:cubicBezTo>
                  <a:pt x="771" y="2165"/>
                  <a:pt x="771" y="2165"/>
                  <a:pt x="771" y="2165"/>
                </a:cubicBezTo>
                <a:cubicBezTo>
                  <a:pt x="772" y="2165"/>
                  <a:pt x="773" y="2165"/>
                  <a:pt x="774" y="2166"/>
                </a:cubicBezTo>
                <a:close/>
                <a:moveTo>
                  <a:pt x="774" y="2207"/>
                </a:moveTo>
                <a:cubicBezTo>
                  <a:pt x="775" y="2204"/>
                  <a:pt x="777" y="2203"/>
                  <a:pt x="779" y="2203"/>
                </a:cubicBezTo>
                <a:cubicBezTo>
                  <a:pt x="781" y="2202"/>
                  <a:pt x="784" y="2202"/>
                  <a:pt x="785" y="2203"/>
                </a:cubicBezTo>
                <a:cubicBezTo>
                  <a:pt x="787" y="2204"/>
                  <a:pt x="787" y="2206"/>
                  <a:pt x="788" y="2208"/>
                </a:cubicBezTo>
                <a:cubicBezTo>
                  <a:pt x="783" y="2209"/>
                  <a:pt x="778" y="2209"/>
                  <a:pt x="774" y="2209"/>
                </a:cubicBezTo>
                <a:cubicBezTo>
                  <a:pt x="774" y="2208"/>
                  <a:pt x="774" y="2207"/>
                  <a:pt x="774" y="2207"/>
                </a:cubicBezTo>
                <a:close/>
                <a:moveTo>
                  <a:pt x="789" y="2224"/>
                </a:moveTo>
                <a:cubicBezTo>
                  <a:pt x="788" y="2227"/>
                  <a:pt x="786" y="2229"/>
                  <a:pt x="783" y="2230"/>
                </a:cubicBezTo>
                <a:cubicBezTo>
                  <a:pt x="781" y="2230"/>
                  <a:pt x="777" y="2230"/>
                  <a:pt x="775" y="2228"/>
                </a:cubicBezTo>
                <a:cubicBezTo>
                  <a:pt x="774" y="2227"/>
                  <a:pt x="774" y="2226"/>
                  <a:pt x="774" y="2225"/>
                </a:cubicBezTo>
                <a:cubicBezTo>
                  <a:pt x="779" y="2225"/>
                  <a:pt x="784" y="2225"/>
                  <a:pt x="789" y="2224"/>
                </a:cubicBezTo>
                <a:close/>
                <a:moveTo>
                  <a:pt x="784" y="2199"/>
                </a:moveTo>
                <a:cubicBezTo>
                  <a:pt x="783" y="2164"/>
                  <a:pt x="783" y="2164"/>
                  <a:pt x="783" y="2164"/>
                </a:cubicBezTo>
                <a:cubicBezTo>
                  <a:pt x="784" y="2164"/>
                  <a:pt x="785" y="2163"/>
                  <a:pt x="786" y="2162"/>
                </a:cubicBezTo>
                <a:cubicBezTo>
                  <a:pt x="786" y="2162"/>
                  <a:pt x="786" y="2165"/>
                  <a:pt x="789" y="2167"/>
                </a:cubicBezTo>
                <a:cubicBezTo>
                  <a:pt x="790" y="2202"/>
                  <a:pt x="790" y="2202"/>
                  <a:pt x="790" y="2202"/>
                </a:cubicBezTo>
                <a:cubicBezTo>
                  <a:pt x="789" y="2201"/>
                  <a:pt x="786" y="2200"/>
                  <a:pt x="784" y="2199"/>
                </a:cubicBezTo>
                <a:close/>
                <a:moveTo>
                  <a:pt x="789" y="2158"/>
                </a:moveTo>
                <a:cubicBezTo>
                  <a:pt x="794" y="2159"/>
                  <a:pt x="798" y="2159"/>
                  <a:pt x="802" y="2159"/>
                </a:cubicBezTo>
                <a:cubicBezTo>
                  <a:pt x="802" y="2161"/>
                  <a:pt x="802" y="2162"/>
                  <a:pt x="800" y="2163"/>
                </a:cubicBezTo>
                <a:cubicBezTo>
                  <a:pt x="799" y="2164"/>
                  <a:pt x="797" y="2165"/>
                  <a:pt x="795" y="2164"/>
                </a:cubicBezTo>
                <a:cubicBezTo>
                  <a:pt x="793" y="2164"/>
                  <a:pt x="791" y="2163"/>
                  <a:pt x="790" y="2161"/>
                </a:cubicBezTo>
                <a:cubicBezTo>
                  <a:pt x="789" y="2160"/>
                  <a:pt x="789" y="2159"/>
                  <a:pt x="789" y="2158"/>
                </a:cubicBezTo>
                <a:close/>
                <a:moveTo>
                  <a:pt x="792" y="2240"/>
                </a:moveTo>
                <a:cubicBezTo>
                  <a:pt x="788" y="2242"/>
                  <a:pt x="784" y="2244"/>
                  <a:pt x="780" y="2247"/>
                </a:cubicBezTo>
                <a:cubicBezTo>
                  <a:pt x="781" y="2244"/>
                  <a:pt x="781" y="2242"/>
                  <a:pt x="782" y="2240"/>
                </a:cubicBezTo>
                <a:cubicBezTo>
                  <a:pt x="784" y="2237"/>
                  <a:pt x="788" y="2238"/>
                  <a:pt x="792" y="2240"/>
                </a:cubicBezTo>
                <a:close/>
                <a:moveTo>
                  <a:pt x="792" y="2257"/>
                </a:moveTo>
                <a:cubicBezTo>
                  <a:pt x="794" y="2259"/>
                  <a:pt x="795" y="2262"/>
                  <a:pt x="794" y="2265"/>
                </a:cubicBezTo>
                <a:cubicBezTo>
                  <a:pt x="792" y="2268"/>
                  <a:pt x="789" y="2266"/>
                  <a:pt x="786" y="2265"/>
                </a:cubicBezTo>
                <a:cubicBezTo>
                  <a:pt x="788" y="2263"/>
                  <a:pt x="790" y="2260"/>
                  <a:pt x="792" y="2257"/>
                </a:cubicBezTo>
                <a:close/>
                <a:moveTo>
                  <a:pt x="791" y="2275"/>
                </a:moveTo>
                <a:cubicBezTo>
                  <a:pt x="791" y="2273"/>
                  <a:pt x="791" y="2271"/>
                  <a:pt x="790" y="2270"/>
                </a:cubicBezTo>
                <a:cubicBezTo>
                  <a:pt x="791" y="2270"/>
                  <a:pt x="792" y="2270"/>
                  <a:pt x="793" y="2269"/>
                </a:cubicBezTo>
                <a:cubicBezTo>
                  <a:pt x="803" y="2292"/>
                  <a:pt x="803" y="2292"/>
                  <a:pt x="803" y="2292"/>
                </a:cubicBezTo>
                <a:cubicBezTo>
                  <a:pt x="803" y="2292"/>
                  <a:pt x="803" y="2292"/>
                  <a:pt x="803" y="2292"/>
                </a:cubicBezTo>
                <a:cubicBezTo>
                  <a:pt x="802" y="2292"/>
                  <a:pt x="801" y="2292"/>
                  <a:pt x="800" y="2292"/>
                </a:cubicBezTo>
                <a:lnTo>
                  <a:pt x="791" y="2275"/>
                </a:lnTo>
                <a:close/>
                <a:moveTo>
                  <a:pt x="798" y="2293"/>
                </a:moveTo>
                <a:cubicBezTo>
                  <a:pt x="797" y="2293"/>
                  <a:pt x="796" y="2293"/>
                  <a:pt x="795" y="2294"/>
                </a:cubicBezTo>
                <a:cubicBezTo>
                  <a:pt x="796" y="2290"/>
                  <a:pt x="794" y="2287"/>
                  <a:pt x="791" y="2285"/>
                </a:cubicBezTo>
                <a:cubicBezTo>
                  <a:pt x="790" y="2284"/>
                  <a:pt x="790" y="2284"/>
                  <a:pt x="788" y="2284"/>
                </a:cubicBezTo>
                <a:cubicBezTo>
                  <a:pt x="790" y="2282"/>
                  <a:pt x="791" y="2281"/>
                  <a:pt x="791" y="2279"/>
                </a:cubicBezTo>
                <a:lnTo>
                  <a:pt x="798" y="2293"/>
                </a:lnTo>
                <a:close/>
                <a:moveTo>
                  <a:pt x="797" y="2236"/>
                </a:moveTo>
                <a:cubicBezTo>
                  <a:pt x="794" y="2236"/>
                  <a:pt x="794" y="2231"/>
                  <a:pt x="794" y="2228"/>
                </a:cubicBezTo>
                <a:cubicBezTo>
                  <a:pt x="795" y="2226"/>
                  <a:pt x="796" y="2225"/>
                  <a:pt x="798" y="2224"/>
                </a:cubicBezTo>
                <a:cubicBezTo>
                  <a:pt x="804" y="2223"/>
                  <a:pt x="811" y="2222"/>
                  <a:pt x="817" y="2221"/>
                </a:cubicBezTo>
                <a:cubicBezTo>
                  <a:pt x="811" y="2226"/>
                  <a:pt x="804" y="2231"/>
                  <a:pt x="797" y="2236"/>
                </a:cubicBezTo>
                <a:close/>
                <a:moveTo>
                  <a:pt x="815" y="2240"/>
                </a:moveTo>
                <a:cubicBezTo>
                  <a:pt x="816" y="2241"/>
                  <a:pt x="817" y="2245"/>
                  <a:pt x="813" y="2248"/>
                </a:cubicBezTo>
                <a:cubicBezTo>
                  <a:pt x="809" y="2251"/>
                  <a:pt x="806" y="2246"/>
                  <a:pt x="806" y="2246"/>
                </a:cubicBezTo>
                <a:cubicBezTo>
                  <a:pt x="808" y="2244"/>
                  <a:pt x="812" y="2242"/>
                  <a:pt x="815" y="2240"/>
                </a:cubicBezTo>
                <a:close/>
                <a:moveTo>
                  <a:pt x="818" y="2247"/>
                </a:moveTo>
                <a:cubicBezTo>
                  <a:pt x="835" y="2284"/>
                  <a:pt x="835" y="2284"/>
                  <a:pt x="835" y="2284"/>
                </a:cubicBezTo>
                <a:cubicBezTo>
                  <a:pt x="834" y="2284"/>
                  <a:pt x="833" y="2284"/>
                  <a:pt x="832" y="2285"/>
                </a:cubicBezTo>
                <a:cubicBezTo>
                  <a:pt x="832" y="2285"/>
                  <a:pt x="831" y="2285"/>
                  <a:pt x="831" y="2285"/>
                </a:cubicBezTo>
                <a:cubicBezTo>
                  <a:pt x="815" y="2251"/>
                  <a:pt x="815" y="2251"/>
                  <a:pt x="815" y="2251"/>
                </a:cubicBezTo>
                <a:cubicBezTo>
                  <a:pt x="816" y="2250"/>
                  <a:pt x="817" y="2249"/>
                  <a:pt x="818" y="2247"/>
                </a:cubicBezTo>
                <a:close/>
                <a:moveTo>
                  <a:pt x="830" y="2231"/>
                </a:moveTo>
                <a:cubicBezTo>
                  <a:pt x="831" y="2232"/>
                  <a:pt x="832" y="2236"/>
                  <a:pt x="828" y="2239"/>
                </a:cubicBezTo>
                <a:cubicBezTo>
                  <a:pt x="824" y="2242"/>
                  <a:pt x="819" y="2238"/>
                  <a:pt x="819" y="2238"/>
                </a:cubicBezTo>
                <a:cubicBezTo>
                  <a:pt x="820" y="2237"/>
                  <a:pt x="826" y="2233"/>
                  <a:pt x="830" y="2231"/>
                </a:cubicBezTo>
                <a:close/>
                <a:moveTo>
                  <a:pt x="828" y="2160"/>
                </a:moveTo>
                <a:cubicBezTo>
                  <a:pt x="832" y="2159"/>
                  <a:pt x="836" y="2159"/>
                  <a:pt x="841" y="2158"/>
                </a:cubicBezTo>
                <a:cubicBezTo>
                  <a:pt x="841" y="2160"/>
                  <a:pt x="840" y="2161"/>
                  <a:pt x="840" y="2163"/>
                </a:cubicBezTo>
                <a:cubicBezTo>
                  <a:pt x="838" y="2164"/>
                  <a:pt x="836" y="2165"/>
                  <a:pt x="834" y="2165"/>
                </a:cubicBezTo>
                <a:cubicBezTo>
                  <a:pt x="830" y="2166"/>
                  <a:pt x="829" y="2163"/>
                  <a:pt x="828" y="2160"/>
                </a:cubicBezTo>
                <a:close/>
                <a:moveTo>
                  <a:pt x="838" y="2183"/>
                </a:moveTo>
                <a:cubicBezTo>
                  <a:pt x="837" y="2183"/>
                  <a:pt x="835" y="2183"/>
                  <a:pt x="834" y="2184"/>
                </a:cubicBezTo>
                <a:cubicBezTo>
                  <a:pt x="834" y="2184"/>
                  <a:pt x="834" y="2184"/>
                  <a:pt x="833" y="2184"/>
                </a:cubicBezTo>
                <a:cubicBezTo>
                  <a:pt x="833" y="2170"/>
                  <a:pt x="833" y="2170"/>
                  <a:pt x="833" y="2170"/>
                </a:cubicBezTo>
                <a:cubicBezTo>
                  <a:pt x="834" y="2170"/>
                  <a:pt x="834" y="2170"/>
                  <a:pt x="834" y="2170"/>
                </a:cubicBezTo>
                <a:cubicBezTo>
                  <a:pt x="836" y="2170"/>
                  <a:pt x="837" y="2170"/>
                  <a:pt x="838" y="2169"/>
                </a:cubicBezTo>
                <a:lnTo>
                  <a:pt x="838" y="2183"/>
                </a:lnTo>
                <a:close/>
                <a:moveTo>
                  <a:pt x="836" y="2187"/>
                </a:moveTo>
                <a:cubicBezTo>
                  <a:pt x="840" y="2186"/>
                  <a:pt x="841" y="2188"/>
                  <a:pt x="842" y="2189"/>
                </a:cubicBezTo>
                <a:cubicBezTo>
                  <a:pt x="839" y="2191"/>
                  <a:pt x="836" y="2192"/>
                  <a:pt x="833" y="2194"/>
                </a:cubicBezTo>
                <a:cubicBezTo>
                  <a:pt x="833" y="2193"/>
                  <a:pt x="832" y="2188"/>
                  <a:pt x="836" y="2187"/>
                </a:cubicBezTo>
                <a:close/>
                <a:moveTo>
                  <a:pt x="842" y="2223"/>
                </a:moveTo>
                <a:cubicBezTo>
                  <a:pt x="843" y="2224"/>
                  <a:pt x="846" y="2228"/>
                  <a:pt x="841" y="2231"/>
                </a:cubicBezTo>
                <a:cubicBezTo>
                  <a:pt x="837" y="2234"/>
                  <a:pt x="834" y="2229"/>
                  <a:pt x="833" y="2229"/>
                </a:cubicBezTo>
                <a:cubicBezTo>
                  <a:pt x="836" y="2227"/>
                  <a:pt x="839" y="2225"/>
                  <a:pt x="842" y="2223"/>
                </a:cubicBezTo>
                <a:close/>
                <a:moveTo>
                  <a:pt x="843" y="2234"/>
                </a:moveTo>
                <a:cubicBezTo>
                  <a:pt x="844" y="2234"/>
                  <a:pt x="845" y="2233"/>
                  <a:pt x="845" y="2232"/>
                </a:cubicBezTo>
                <a:cubicBezTo>
                  <a:pt x="863" y="2269"/>
                  <a:pt x="863" y="2269"/>
                  <a:pt x="863" y="2269"/>
                </a:cubicBezTo>
                <a:cubicBezTo>
                  <a:pt x="862" y="2269"/>
                  <a:pt x="860" y="2269"/>
                  <a:pt x="859" y="2269"/>
                </a:cubicBezTo>
                <a:cubicBezTo>
                  <a:pt x="843" y="2234"/>
                  <a:pt x="843" y="2234"/>
                  <a:pt x="843" y="2234"/>
                </a:cubicBezTo>
                <a:cubicBezTo>
                  <a:pt x="843" y="2234"/>
                  <a:pt x="843" y="2234"/>
                  <a:pt x="843" y="2234"/>
                </a:cubicBezTo>
                <a:close/>
                <a:moveTo>
                  <a:pt x="845" y="2221"/>
                </a:moveTo>
                <a:cubicBezTo>
                  <a:pt x="848" y="2219"/>
                  <a:pt x="851" y="2217"/>
                  <a:pt x="854" y="2215"/>
                </a:cubicBezTo>
                <a:cubicBezTo>
                  <a:pt x="855" y="2217"/>
                  <a:pt x="857" y="2222"/>
                  <a:pt x="853" y="2224"/>
                </a:cubicBezTo>
                <a:cubicBezTo>
                  <a:pt x="848" y="2226"/>
                  <a:pt x="846" y="2222"/>
                  <a:pt x="845" y="2221"/>
                </a:cubicBezTo>
                <a:close/>
                <a:moveTo>
                  <a:pt x="847" y="2186"/>
                </a:moveTo>
                <a:cubicBezTo>
                  <a:pt x="847" y="2185"/>
                  <a:pt x="846" y="2180"/>
                  <a:pt x="848" y="2178"/>
                </a:cubicBezTo>
                <a:cubicBezTo>
                  <a:pt x="849" y="2176"/>
                  <a:pt x="851" y="2175"/>
                  <a:pt x="854" y="2175"/>
                </a:cubicBezTo>
                <a:cubicBezTo>
                  <a:pt x="856" y="2175"/>
                  <a:pt x="858" y="2176"/>
                  <a:pt x="859" y="2177"/>
                </a:cubicBezTo>
                <a:cubicBezTo>
                  <a:pt x="855" y="2180"/>
                  <a:pt x="851" y="2183"/>
                  <a:pt x="847" y="2186"/>
                </a:cubicBezTo>
                <a:close/>
                <a:moveTo>
                  <a:pt x="867" y="2205"/>
                </a:moveTo>
                <a:cubicBezTo>
                  <a:pt x="868" y="2206"/>
                  <a:pt x="870" y="2213"/>
                  <a:pt x="866" y="2215"/>
                </a:cubicBezTo>
                <a:cubicBezTo>
                  <a:pt x="861" y="2217"/>
                  <a:pt x="857" y="2213"/>
                  <a:pt x="857" y="2213"/>
                </a:cubicBezTo>
                <a:cubicBezTo>
                  <a:pt x="861" y="2210"/>
                  <a:pt x="867" y="2206"/>
                  <a:pt x="867" y="2205"/>
                </a:cubicBezTo>
                <a:close/>
                <a:moveTo>
                  <a:pt x="859" y="2219"/>
                </a:moveTo>
                <a:cubicBezTo>
                  <a:pt x="859" y="2219"/>
                  <a:pt x="859" y="2219"/>
                  <a:pt x="859" y="2219"/>
                </a:cubicBezTo>
                <a:cubicBezTo>
                  <a:pt x="876" y="2256"/>
                  <a:pt x="876" y="2256"/>
                  <a:pt x="876" y="2256"/>
                </a:cubicBezTo>
                <a:cubicBezTo>
                  <a:pt x="876" y="2257"/>
                  <a:pt x="876" y="2258"/>
                  <a:pt x="876" y="2258"/>
                </a:cubicBezTo>
                <a:cubicBezTo>
                  <a:pt x="875" y="2258"/>
                  <a:pt x="874" y="2258"/>
                  <a:pt x="873" y="2258"/>
                </a:cubicBezTo>
                <a:cubicBezTo>
                  <a:pt x="857" y="2224"/>
                  <a:pt x="857" y="2224"/>
                  <a:pt x="857" y="2224"/>
                </a:cubicBezTo>
                <a:cubicBezTo>
                  <a:pt x="858" y="2223"/>
                  <a:pt x="859" y="2221"/>
                  <a:pt x="859" y="2219"/>
                </a:cubicBezTo>
                <a:close/>
                <a:moveTo>
                  <a:pt x="861" y="2219"/>
                </a:moveTo>
                <a:cubicBezTo>
                  <a:pt x="863" y="2220"/>
                  <a:pt x="864" y="2219"/>
                  <a:pt x="866" y="2219"/>
                </a:cubicBezTo>
                <a:cubicBezTo>
                  <a:pt x="880" y="2249"/>
                  <a:pt x="880" y="2249"/>
                  <a:pt x="880" y="2249"/>
                </a:cubicBezTo>
                <a:cubicBezTo>
                  <a:pt x="880" y="2250"/>
                  <a:pt x="879" y="2250"/>
                  <a:pt x="879" y="2250"/>
                </a:cubicBezTo>
                <a:cubicBezTo>
                  <a:pt x="878" y="2251"/>
                  <a:pt x="878" y="2252"/>
                  <a:pt x="877" y="2253"/>
                </a:cubicBezTo>
                <a:lnTo>
                  <a:pt x="861" y="2219"/>
                </a:lnTo>
                <a:close/>
                <a:moveTo>
                  <a:pt x="881" y="2253"/>
                </a:moveTo>
                <a:cubicBezTo>
                  <a:pt x="884" y="2251"/>
                  <a:pt x="887" y="2252"/>
                  <a:pt x="888" y="2252"/>
                </a:cubicBezTo>
                <a:cubicBezTo>
                  <a:pt x="885" y="2255"/>
                  <a:pt x="882" y="2258"/>
                  <a:pt x="879" y="2261"/>
                </a:cubicBezTo>
                <a:cubicBezTo>
                  <a:pt x="879" y="2261"/>
                  <a:pt x="879" y="2261"/>
                  <a:pt x="879" y="2261"/>
                </a:cubicBezTo>
                <a:cubicBezTo>
                  <a:pt x="879" y="2259"/>
                  <a:pt x="878" y="2255"/>
                  <a:pt x="881" y="2253"/>
                </a:cubicBezTo>
                <a:close/>
                <a:moveTo>
                  <a:pt x="886" y="2240"/>
                </a:moveTo>
                <a:cubicBezTo>
                  <a:pt x="886" y="2241"/>
                  <a:pt x="886" y="2241"/>
                  <a:pt x="886" y="2241"/>
                </a:cubicBezTo>
                <a:cubicBezTo>
                  <a:pt x="872" y="2213"/>
                  <a:pt x="872" y="2213"/>
                  <a:pt x="872" y="2213"/>
                </a:cubicBezTo>
                <a:cubicBezTo>
                  <a:pt x="873" y="2211"/>
                  <a:pt x="873" y="2210"/>
                  <a:pt x="873" y="2209"/>
                </a:cubicBezTo>
                <a:cubicBezTo>
                  <a:pt x="874" y="2209"/>
                  <a:pt x="875" y="2209"/>
                  <a:pt x="876" y="2209"/>
                </a:cubicBezTo>
                <a:cubicBezTo>
                  <a:pt x="889" y="2238"/>
                  <a:pt x="889" y="2238"/>
                  <a:pt x="889" y="2238"/>
                </a:cubicBezTo>
                <a:cubicBezTo>
                  <a:pt x="888" y="2239"/>
                  <a:pt x="887" y="2240"/>
                  <a:pt x="886" y="2240"/>
                </a:cubicBezTo>
                <a:close/>
                <a:moveTo>
                  <a:pt x="890" y="2242"/>
                </a:moveTo>
                <a:cubicBezTo>
                  <a:pt x="893" y="2238"/>
                  <a:pt x="896" y="2239"/>
                  <a:pt x="898" y="2240"/>
                </a:cubicBezTo>
                <a:cubicBezTo>
                  <a:pt x="898" y="2240"/>
                  <a:pt x="898" y="2240"/>
                  <a:pt x="898" y="2240"/>
                </a:cubicBezTo>
                <a:cubicBezTo>
                  <a:pt x="895" y="2243"/>
                  <a:pt x="893" y="2246"/>
                  <a:pt x="890" y="2249"/>
                </a:cubicBezTo>
                <a:cubicBezTo>
                  <a:pt x="890" y="2249"/>
                  <a:pt x="886" y="2246"/>
                  <a:pt x="890" y="2242"/>
                </a:cubicBezTo>
                <a:close/>
                <a:moveTo>
                  <a:pt x="897" y="2274"/>
                </a:moveTo>
                <a:cubicBezTo>
                  <a:pt x="898" y="2275"/>
                  <a:pt x="898" y="2277"/>
                  <a:pt x="897" y="2279"/>
                </a:cubicBezTo>
                <a:cubicBezTo>
                  <a:pt x="897" y="2282"/>
                  <a:pt x="894" y="2284"/>
                  <a:pt x="891" y="2283"/>
                </a:cubicBezTo>
                <a:cubicBezTo>
                  <a:pt x="892" y="2279"/>
                  <a:pt x="893" y="2276"/>
                  <a:pt x="894" y="2272"/>
                </a:cubicBezTo>
                <a:cubicBezTo>
                  <a:pt x="895" y="2272"/>
                  <a:pt x="896" y="2273"/>
                  <a:pt x="897" y="2274"/>
                </a:cubicBezTo>
                <a:close/>
                <a:moveTo>
                  <a:pt x="923" y="2286"/>
                </a:moveTo>
                <a:cubicBezTo>
                  <a:pt x="923" y="2288"/>
                  <a:pt x="924" y="2289"/>
                  <a:pt x="924" y="2290"/>
                </a:cubicBezTo>
                <a:cubicBezTo>
                  <a:pt x="895" y="2286"/>
                  <a:pt x="895" y="2286"/>
                  <a:pt x="895" y="2286"/>
                </a:cubicBezTo>
                <a:cubicBezTo>
                  <a:pt x="896" y="2285"/>
                  <a:pt x="898" y="2284"/>
                  <a:pt x="899" y="2283"/>
                </a:cubicBezTo>
                <a:lnTo>
                  <a:pt x="923" y="2286"/>
                </a:lnTo>
                <a:close/>
                <a:moveTo>
                  <a:pt x="900" y="2281"/>
                </a:moveTo>
                <a:cubicBezTo>
                  <a:pt x="900" y="2280"/>
                  <a:pt x="900" y="2280"/>
                  <a:pt x="900" y="2280"/>
                </a:cubicBezTo>
                <a:cubicBezTo>
                  <a:pt x="900" y="2279"/>
                  <a:pt x="901" y="2278"/>
                  <a:pt x="901" y="2278"/>
                </a:cubicBezTo>
                <a:cubicBezTo>
                  <a:pt x="925" y="2281"/>
                  <a:pt x="925" y="2281"/>
                  <a:pt x="925" y="2281"/>
                </a:cubicBezTo>
                <a:cubicBezTo>
                  <a:pt x="924" y="2282"/>
                  <a:pt x="924" y="2283"/>
                  <a:pt x="924" y="2284"/>
                </a:cubicBezTo>
                <a:lnTo>
                  <a:pt x="900" y="2281"/>
                </a:lnTo>
                <a:close/>
                <a:moveTo>
                  <a:pt x="895" y="2292"/>
                </a:moveTo>
                <a:cubicBezTo>
                  <a:pt x="895" y="2291"/>
                  <a:pt x="895" y="2289"/>
                  <a:pt x="894" y="2288"/>
                </a:cubicBezTo>
                <a:cubicBezTo>
                  <a:pt x="926" y="2293"/>
                  <a:pt x="926" y="2293"/>
                  <a:pt x="926" y="2293"/>
                </a:cubicBezTo>
                <a:cubicBezTo>
                  <a:pt x="926" y="2293"/>
                  <a:pt x="926" y="2293"/>
                  <a:pt x="926" y="2293"/>
                </a:cubicBezTo>
                <a:cubicBezTo>
                  <a:pt x="926" y="2293"/>
                  <a:pt x="926" y="2293"/>
                  <a:pt x="926" y="2293"/>
                </a:cubicBezTo>
                <a:cubicBezTo>
                  <a:pt x="925" y="2294"/>
                  <a:pt x="924" y="2295"/>
                  <a:pt x="923" y="2296"/>
                </a:cubicBezTo>
                <a:lnTo>
                  <a:pt x="895" y="2292"/>
                </a:lnTo>
                <a:close/>
                <a:moveTo>
                  <a:pt x="900" y="2276"/>
                </a:moveTo>
                <a:cubicBezTo>
                  <a:pt x="900" y="2274"/>
                  <a:pt x="900" y="2273"/>
                  <a:pt x="899" y="2272"/>
                </a:cubicBezTo>
                <a:cubicBezTo>
                  <a:pt x="899" y="2272"/>
                  <a:pt x="900" y="2272"/>
                  <a:pt x="900" y="2271"/>
                </a:cubicBezTo>
                <a:cubicBezTo>
                  <a:pt x="900" y="2272"/>
                  <a:pt x="900" y="2272"/>
                  <a:pt x="900" y="2272"/>
                </a:cubicBezTo>
                <a:cubicBezTo>
                  <a:pt x="924" y="2275"/>
                  <a:pt x="924" y="2275"/>
                  <a:pt x="924" y="2275"/>
                </a:cubicBezTo>
                <a:cubicBezTo>
                  <a:pt x="925" y="2278"/>
                  <a:pt x="927" y="2279"/>
                  <a:pt x="929" y="2279"/>
                </a:cubicBezTo>
                <a:cubicBezTo>
                  <a:pt x="928" y="2279"/>
                  <a:pt x="928" y="2279"/>
                  <a:pt x="927" y="2280"/>
                </a:cubicBezTo>
                <a:lnTo>
                  <a:pt x="900" y="2276"/>
                </a:lnTo>
                <a:close/>
                <a:moveTo>
                  <a:pt x="924" y="2268"/>
                </a:moveTo>
                <a:cubicBezTo>
                  <a:pt x="908" y="2265"/>
                  <a:pt x="908" y="2265"/>
                  <a:pt x="908" y="2265"/>
                </a:cubicBezTo>
                <a:cubicBezTo>
                  <a:pt x="908" y="2265"/>
                  <a:pt x="908" y="2265"/>
                  <a:pt x="908" y="2265"/>
                </a:cubicBezTo>
                <a:cubicBezTo>
                  <a:pt x="909" y="2264"/>
                  <a:pt x="909" y="2262"/>
                  <a:pt x="909" y="2261"/>
                </a:cubicBezTo>
                <a:cubicBezTo>
                  <a:pt x="927" y="2263"/>
                  <a:pt x="927" y="2263"/>
                  <a:pt x="927" y="2263"/>
                </a:cubicBezTo>
                <a:cubicBezTo>
                  <a:pt x="928" y="2264"/>
                  <a:pt x="929" y="2264"/>
                  <a:pt x="929" y="2264"/>
                </a:cubicBezTo>
                <a:cubicBezTo>
                  <a:pt x="927" y="2264"/>
                  <a:pt x="925" y="2266"/>
                  <a:pt x="924" y="2268"/>
                </a:cubicBezTo>
                <a:close/>
                <a:moveTo>
                  <a:pt x="917" y="2248"/>
                </a:moveTo>
                <a:cubicBezTo>
                  <a:pt x="917" y="2247"/>
                  <a:pt x="917" y="2246"/>
                  <a:pt x="917" y="2245"/>
                </a:cubicBezTo>
                <a:cubicBezTo>
                  <a:pt x="926" y="2246"/>
                  <a:pt x="926" y="2246"/>
                  <a:pt x="926" y="2246"/>
                </a:cubicBezTo>
                <a:cubicBezTo>
                  <a:pt x="927" y="2247"/>
                  <a:pt x="927" y="2249"/>
                  <a:pt x="928" y="2249"/>
                </a:cubicBezTo>
                <a:lnTo>
                  <a:pt x="917" y="2248"/>
                </a:lnTo>
                <a:close/>
                <a:moveTo>
                  <a:pt x="928" y="2239"/>
                </a:moveTo>
                <a:cubicBezTo>
                  <a:pt x="920" y="2237"/>
                  <a:pt x="920" y="2237"/>
                  <a:pt x="920" y="2237"/>
                </a:cubicBezTo>
                <a:cubicBezTo>
                  <a:pt x="921" y="2237"/>
                  <a:pt x="921" y="2236"/>
                  <a:pt x="922" y="2236"/>
                </a:cubicBezTo>
                <a:cubicBezTo>
                  <a:pt x="922" y="2235"/>
                  <a:pt x="922" y="2235"/>
                  <a:pt x="923" y="2234"/>
                </a:cubicBezTo>
                <a:cubicBezTo>
                  <a:pt x="930" y="2235"/>
                  <a:pt x="930" y="2235"/>
                  <a:pt x="930" y="2235"/>
                </a:cubicBezTo>
                <a:cubicBezTo>
                  <a:pt x="929" y="2236"/>
                  <a:pt x="928" y="2237"/>
                  <a:pt x="928" y="2239"/>
                </a:cubicBezTo>
                <a:close/>
                <a:moveTo>
                  <a:pt x="924" y="2232"/>
                </a:moveTo>
                <a:cubicBezTo>
                  <a:pt x="924" y="2231"/>
                  <a:pt x="924" y="2229"/>
                  <a:pt x="924" y="2228"/>
                </a:cubicBezTo>
                <a:cubicBezTo>
                  <a:pt x="929" y="2229"/>
                  <a:pt x="929" y="2229"/>
                  <a:pt x="929" y="2229"/>
                </a:cubicBezTo>
                <a:cubicBezTo>
                  <a:pt x="929" y="2231"/>
                  <a:pt x="930" y="2232"/>
                  <a:pt x="931" y="2233"/>
                </a:cubicBezTo>
                <a:lnTo>
                  <a:pt x="924" y="2232"/>
                </a:lnTo>
                <a:close/>
                <a:moveTo>
                  <a:pt x="932" y="2227"/>
                </a:moveTo>
                <a:cubicBezTo>
                  <a:pt x="932" y="2228"/>
                  <a:pt x="932" y="2228"/>
                  <a:pt x="932" y="2229"/>
                </a:cubicBezTo>
                <a:cubicBezTo>
                  <a:pt x="932" y="2228"/>
                  <a:pt x="932" y="2228"/>
                  <a:pt x="932" y="2228"/>
                </a:cubicBezTo>
                <a:cubicBezTo>
                  <a:pt x="932" y="2228"/>
                  <a:pt x="932" y="2228"/>
                  <a:pt x="932" y="2227"/>
                </a:cubicBezTo>
                <a:close/>
                <a:moveTo>
                  <a:pt x="929" y="2191"/>
                </a:moveTo>
                <a:cubicBezTo>
                  <a:pt x="927" y="2190"/>
                  <a:pt x="927" y="2187"/>
                  <a:pt x="927" y="2186"/>
                </a:cubicBezTo>
                <a:cubicBezTo>
                  <a:pt x="929" y="2183"/>
                  <a:pt x="931" y="2184"/>
                  <a:pt x="933" y="2184"/>
                </a:cubicBezTo>
                <a:cubicBezTo>
                  <a:pt x="932" y="2187"/>
                  <a:pt x="931" y="2189"/>
                  <a:pt x="929" y="2191"/>
                </a:cubicBezTo>
                <a:close/>
                <a:moveTo>
                  <a:pt x="932" y="2172"/>
                </a:moveTo>
                <a:cubicBezTo>
                  <a:pt x="928" y="2164"/>
                  <a:pt x="928" y="2164"/>
                  <a:pt x="928" y="2164"/>
                </a:cubicBezTo>
                <a:cubicBezTo>
                  <a:pt x="928" y="2164"/>
                  <a:pt x="928" y="2163"/>
                  <a:pt x="928" y="2163"/>
                </a:cubicBezTo>
                <a:cubicBezTo>
                  <a:pt x="929" y="2163"/>
                  <a:pt x="930" y="2163"/>
                  <a:pt x="931" y="2163"/>
                </a:cubicBezTo>
                <a:cubicBezTo>
                  <a:pt x="935" y="2170"/>
                  <a:pt x="935" y="2170"/>
                  <a:pt x="935" y="2170"/>
                </a:cubicBezTo>
                <a:cubicBezTo>
                  <a:pt x="934" y="2170"/>
                  <a:pt x="933" y="2171"/>
                  <a:pt x="932" y="2172"/>
                </a:cubicBezTo>
                <a:close/>
                <a:moveTo>
                  <a:pt x="933" y="2162"/>
                </a:moveTo>
                <a:cubicBezTo>
                  <a:pt x="934" y="2162"/>
                  <a:pt x="934" y="2162"/>
                  <a:pt x="935" y="2161"/>
                </a:cubicBezTo>
                <a:cubicBezTo>
                  <a:pt x="935" y="2161"/>
                  <a:pt x="935" y="2161"/>
                  <a:pt x="936" y="2160"/>
                </a:cubicBezTo>
                <a:cubicBezTo>
                  <a:pt x="936" y="2162"/>
                  <a:pt x="936" y="2162"/>
                  <a:pt x="936" y="2162"/>
                </a:cubicBezTo>
                <a:cubicBezTo>
                  <a:pt x="936" y="2164"/>
                  <a:pt x="936" y="2167"/>
                  <a:pt x="937" y="2169"/>
                </a:cubicBezTo>
                <a:cubicBezTo>
                  <a:pt x="937" y="2169"/>
                  <a:pt x="937" y="2169"/>
                  <a:pt x="936" y="2169"/>
                </a:cubicBezTo>
                <a:lnTo>
                  <a:pt x="933" y="2162"/>
                </a:lnTo>
                <a:close/>
                <a:moveTo>
                  <a:pt x="934" y="2125"/>
                </a:moveTo>
                <a:cubicBezTo>
                  <a:pt x="935" y="2124"/>
                  <a:pt x="937" y="2122"/>
                  <a:pt x="938" y="2120"/>
                </a:cubicBezTo>
                <a:cubicBezTo>
                  <a:pt x="944" y="2125"/>
                  <a:pt x="944" y="2125"/>
                  <a:pt x="944" y="2125"/>
                </a:cubicBezTo>
                <a:cubicBezTo>
                  <a:pt x="942" y="2126"/>
                  <a:pt x="941" y="2128"/>
                  <a:pt x="939" y="2129"/>
                </a:cubicBezTo>
                <a:lnTo>
                  <a:pt x="934" y="2125"/>
                </a:lnTo>
                <a:close/>
                <a:moveTo>
                  <a:pt x="940" y="2153"/>
                </a:moveTo>
                <a:cubicBezTo>
                  <a:pt x="941" y="2153"/>
                  <a:pt x="942" y="2153"/>
                  <a:pt x="943" y="2152"/>
                </a:cubicBezTo>
                <a:cubicBezTo>
                  <a:pt x="942" y="2154"/>
                  <a:pt x="943" y="2156"/>
                  <a:pt x="943" y="2157"/>
                </a:cubicBezTo>
                <a:cubicBezTo>
                  <a:pt x="943" y="2157"/>
                  <a:pt x="943" y="2157"/>
                  <a:pt x="942" y="2158"/>
                </a:cubicBezTo>
                <a:lnTo>
                  <a:pt x="940" y="2153"/>
                </a:lnTo>
                <a:close/>
                <a:moveTo>
                  <a:pt x="940" y="2158"/>
                </a:moveTo>
                <a:cubicBezTo>
                  <a:pt x="939" y="2159"/>
                  <a:pt x="938" y="2159"/>
                  <a:pt x="938" y="2160"/>
                </a:cubicBezTo>
                <a:cubicBezTo>
                  <a:pt x="937" y="2159"/>
                  <a:pt x="937" y="2159"/>
                  <a:pt x="937" y="2159"/>
                </a:cubicBezTo>
                <a:cubicBezTo>
                  <a:pt x="938" y="2158"/>
                  <a:pt x="938" y="2156"/>
                  <a:pt x="939" y="2155"/>
                </a:cubicBezTo>
                <a:lnTo>
                  <a:pt x="940" y="2158"/>
                </a:lnTo>
                <a:close/>
                <a:moveTo>
                  <a:pt x="943" y="2148"/>
                </a:moveTo>
                <a:cubicBezTo>
                  <a:pt x="942" y="2149"/>
                  <a:pt x="938" y="2150"/>
                  <a:pt x="937" y="2148"/>
                </a:cubicBezTo>
                <a:cubicBezTo>
                  <a:pt x="940" y="2145"/>
                  <a:pt x="942" y="2143"/>
                  <a:pt x="945" y="2141"/>
                </a:cubicBezTo>
                <a:cubicBezTo>
                  <a:pt x="946" y="2143"/>
                  <a:pt x="945" y="2146"/>
                  <a:pt x="943" y="2148"/>
                </a:cubicBezTo>
                <a:close/>
                <a:moveTo>
                  <a:pt x="946" y="2197"/>
                </a:moveTo>
                <a:cubicBezTo>
                  <a:pt x="946" y="2197"/>
                  <a:pt x="951" y="2199"/>
                  <a:pt x="950" y="2203"/>
                </a:cubicBezTo>
                <a:cubicBezTo>
                  <a:pt x="950" y="2208"/>
                  <a:pt x="947" y="2209"/>
                  <a:pt x="944" y="2208"/>
                </a:cubicBezTo>
                <a:cubicBezTo>
                  <a:pt x="944" y="2208"/>
                  <a:pt x="945" y="2200"/>
                  <a:pt x="946" y="2197"/>
                </a:cubicBezTo>
                <a:close/>
                <a:moveTo>
                  <a:pt x="948" y="2218"/>
                </a:moveTo>
                <a:cubicBezTo>
                  <a:pt x="949" y="2223"/>
                  <a:pt x="945" y="2225"/>
                  <a:pt x="944" y="2225"/>
                </a:cubicBezTo>
                <a:cubicBezTo>
                  <a:pt x="943" y="2221"/>
                  <a:pt x="943" y="2216"/>
                  <a:pt x="944" y="2212"/>
                </a:cubicBezTo>
                <a:cubicBezTo>
                  <a:pt x="944" y="2212"/>
                  <a:pt x="948" y="2212"/>
                  <a:pt x="948" y="2218"/>
                </a:cubicBezTo>
                <a:close/>
                <a:moveTo>
                  <a:pt x="953" y="2233"/>
                </a:moveTo>
                <a:cubicBezTo>
                  <a:pt x="955" y="2237"/>
                  <a:pt x="953" y="2240"/>
                  <a:pt x="951" y="2244"/>
                </a:cubicBezTo>
                <a:cubicBezTo>
                  <a:pt x="948" y="2240"/>
                  <a:pt x="946" y="2235"/>
                  <a:pt x="945" y="2230"/>
                </a:cubicBezTo>
                <a:cubicBezTo>
                  <a:pt x="948" y="2228"/>
                  <a:pt x="951" y="2231"/>
                  <a:pt x="953" y="2233"/>
                </a:cubicBezTo>
                <a:close/>
                <a:moveTo>
                  <a:pt x="989" y="2239"/>
                </a:moveTo>
                <a:cubicBezTo>
                  <a:pt x="990" y="2238"/>
                  <a:pt x="994" y="2237"/>
                  <a:pt x="996" y="2239"/>
                </a:cubicBezTo>
                <a:cubicBezTo>
                  <a:pt x="994" y="2243"/>
                  <a:pt x="991" y="2245"/>
                  <a:pt x="987" y="2247"/>
                </a:cubicBezTo>
                <a:cubicBezTo>
                  <a:pt x="987" y="2244"/>
                  <a:pt x="987" y="2242"/>
                  <a:pt x="989" y="2239"/>
                </a:cubicBezTo>
                <a:close/>
                <a:moveTo>
                  <a:pt x="997" y="2227"/>
                </a:moveTo>
                <a:cubicBezTo>
                  <a:pt x="998" y="2225"/>
                  <a:pt x="1000" y="2225"/>
                  <a:pt x="1002" y="2225"/>
                </a:cubicBezTo>
                <a:cubicBezTo>
                  <a:pt x="1002" y="2227"/>
                  <a:pt x="999" y="2234"/>
                  <a:pt x="998" y="2236"/>
                </a:cubicBezTo>
                <a:cubicBezTo>
                  <a:pt x="994" y="2233"/>
                  <a:pt x="996" y="2229"/>
                  <a:pt x="997" y="2227"/>
                </a:cubicBezTo>
                <a:close/>
                <a:moveTo>
                  <a:pt x="1000" y="2219"/>
                </a:moveTo>
                <a:cubicBezTo>
                  <a:pt x="998" y="2217"/>
                  <a:pt x="998" y="2215"/>
                  <a:pt x="998" y="2213"/>
                </a:cubicBezTo>
                <a:cubicBezTo>
                  <a:pt x="999" y="2211"/>
                  <a:pt x="1000" y="2208"/>
                  <a:pt x="1001" y="2207"/>
                </a:cubicBezTo>
                <a:cubicBezTo>
                  <a:pt x="1003" y="2205"/>
                  <a:pt x="1004" y="2206"/>
                  <a:pt x="1005" y="2206"/>
                </a:cubicBezTo>
                <a:cubicBezTo>
                  <a:pt x="1005" y="2211"/>
                  <a:pt x="1004" y="2216"/>
                  <a:pt x="1003" y="2220"/>
                </a:cubicBezTo>
                <a:cubicBezTo>
                  <a:pt x="1002" y="2220"/>
                  <a:pt x="1001" y="2220"/>
                  <a:pt x="1000" y="2219"/>
                </a:cubicBezTo>
                <a:close/>
                <a:moveTo>
                  <a:pt x="1002" y="2194"/>
                </a:moveTo>
                <a:cubicBezTo>
                  <a:pt x="1002" y="2192"/>
                  <a:pt x="1004" y="2188"/>
                  <a:pt x="1007" y="2188"/>
                </a:cubicBezTo>
                <a:cubicBezTo>
                  <a:pt x="1006" y="2193"/>
                  <a:pt x="1006" y="2198"/>
                  <a:pt x="1006" y="2202"/>
                </a:cubicBezTo>
                <a:cubicBezTo>
                  <a:pt x="1002" y="2201"/>
                  <a:pt x="1001" y="2198"/>
                  <a:pt x="1002" y="2194"/>
                </a:cubicBezTo>
                <a:close/>
                <a:moveTo>
                  <a:pt x="1003" y="2178"/>
                </a:moveTo>
                <a:cubicBezTo>
                  <a:pt x="1004" y="2172"/>
                  <a:pt x="1007" y="2172"/>
                  <a:pt x="1008" y="2171"/>
                </a:cubicBezTo>
                <a:cubicBezTo>
                  <a:pt x="1008" y="2172"/>
                  <a:pt x="1007" y="2181"/>
                  <a:pt x="1007" y="2185"/>
                </a:cubicBezTo>
                <a:cubicBezTo>
                  <a:pt x="1006" y="2184"/>
                  <a:pt x="1002" y="2184"/>
                  <a:pt x="1003" y="2178"/>
                </a:cubicBezTo>
                <a:close/>
                <a:moveTo>
                  <a:pt x="1004" y="2160"/>
                </a:moveTo>
                <a:cubicBezTo>
                  <a:pt x="1004" y="2155"/>
                  <a:pt x="1007" y="2151"/>
                  <a:pt x="1010" y="2151"/>
                </a:cubicBezTo>
                <a:cubicBezTo>
                  <a:pt x="1010" y="2157"/>
                  <a:pt x="1009" y="2162"/>
                  <a:pt x="1009" y="2167"/>
                </a:cubicBezTo>
                <a:cubicBezTo>
                  <a:pt x="1004" y="2166"/>
                  <a:pt x="1004" y="2162"/>
                  <a:pt x="1004" y="2160"/>
                </a:cubicBezTo>
                <a:close/>
                <a:moveTo>
                  <a:pt x="1007" y="2140"/>
                </a:moveTo>
                <a:cubicBezTo>
                  <a:pt x="1007" y="2136"/>
                  <a:pt x="1010" y="2134"/>
                  <a:pt x="1013" y="2132"/>
                </a:cubicBezTo>
                <a:cubicBezTo>
                  <a:pt x="1012" y="2137"/>
                  <a:pt x="1012" y="2143"/>
                  <a:pt x="1011" y="2148"/>
                </a:cubicBezTo>
                <a:cubicBezTo>
                  <a:pt x="1008" y="2146"/>
                  <a:pt x="1007" y="2143"/>
                  <a:pt x="1007" y="2140"/>
                </a:cubicBezTo>
                <a:close/>
                <a:moveTo>
                  <a:pt x="1017" y="2207"/>
                </a:moveTo>
                <a:cubicBezTo>
                  <a:pt x="1018" y="2198"/>
                  <a:pt x="1018" y="2189"/>
                  <a:pt x="1019" y="2180"/>
                </a:cubicBezTo>
                <a:cubicBezTo>
                  <a:pt x="1019" y="2184"/>
                  <a:pt x="1020" y="2189"/>
                  <a:pt x="1020" y="2192"/>
                </a:cubicBezTo>
                <a:cubicBezTo>
                  <a:pt x="1023" y="2202"/>
                  <a:pt x="1027" y="2221"/>
                  <a:pt x="1036" y="2230"/>
                </a:cubicBezTo>
                <a:cubicBezTo>
                  <a:pt x="1031" y="2243"/>
                  <a:pt x="1031" y="2243"/>
                  <a:pt x="1031" y="2243"/>
                </a:cubicBezTo>
                <a:cubicBezTo>
                  <a:pt x="1030" y="2243"/>
                  <a:pt x="1030" y="2242"/>
                  <a:pt x="1030" y="2242"/>
                </a:cubicBezTo>
                <a:cubicBezTo>
                  <a:pt x="1028" y="2242"/>
                  <a:pt x="1027" y="2243"/>
                  <a:pt x="1026" y="2245"/>
                </a:cubicBezTo>
                <a:cubicBezTo>
                  <a:pt x="1011" y="2238"/>
                  <a:pt x="1011" y="2238"/>
                  <a:pt x="1011" y="2238"/>
                </a:cubicBezTo>
                <a:cubicBezTo>
                  <a:pt x="1015" y="2228"/>
                  <a:pt x="1016" y="2217"/>
                  <a:pt x="1017" y="2207"/>
                </a:cubicBezTo>
                <a:close/>
                <a:moveTo>
                  <a:pt x="1035" y="2213"/>
                </a:moveTo>
                <a:cubicBezTo>
                  <a:pt x="1052" y="2207"/>
                  <a:pt x="1052" y="2207"/>
                  <a:pt x="1052" y="2207"/>
                </a:cubicBezTo>
                <a:cubicBezTo>
                  <a:pt x="1053" y="2209"/>
                  <a:pt x="1053" y="2211"/>
                  <a:pt x="1053" y="2212"/>
                </a:cubicBezTo>
                <a:cubicBezTo>
                  <a:pt x="1037" y="2217"/>
                  <a:pt x="1037" y="2217"/>
                  <a:pt x="1037" y="2217"/>
                </a:cubicBezTo>
                <a:cubicBezTo>
                  <a:pt x="1036" y="2216"/>
                  <a:pt x="1035" y="2214"/>
                  <a:pt x="1035" y="2213"/>
                </a:cubicBezTo>
                <a:close/>
                <a:moveTo>
                  <a:pt x="1062" y="2174"/>
                </a:moveTo>
                <a:cubicBezTo>
                  <a:pt x="1070" y="2169"/>
                  <a:pt x="1070" y="2169"/>
                  <a:pt x="1070" y="2169"/>
                </a:cubicBezTo>
                <a:cubicBezTo>
                  <a:pt x="1069" y="2173"/>
                  <a:pt x="1066" y="2176"/>
                  <a:pt x="1062" y="2174"/>
                </a:cubicBezTo>
                <a:close/>
                <a:moveTo>
                  <a:pt x="1059" y="2173"/>
                </a:moveTo>
                <a:cubicBezTo>
                  <a:pt x="1058" y="2173"/>
                  <a:pt x="1057" y="2172"/>
                  <a:pt x="1056" y="2171"/>
                </a:cubicBezTo>
                <a:cubicBezTo>
                  <a:pt x="1069" y="2161"/>
                  <a:pt x="1069" y="2161"/>
                  <a:pt x="1069" y="2161"/>
                </a:cubicBezTo>
                <a:cubicBezTo>
                  <a:pt x="1070" y="2163"/>
                  <a:pt x="1070" y="2164"/>
                  <a:pt x="1070" y="2166"/>
                </a:cubicBezTo>
                <a:lnTo>
                  <a:pt x="1059" y="2173"/>
                </a:lnTo>
                <a:close/>
                <a:moveTo>
                  <a:pt x="1075" y="1923"/>
                </a:moveTo>
                <a:cubicBezTo>
                  <a:pt x="1071" y="1922"/>
                  <a:pt x="1071" y="1922"/>
                  <a:pt x="1071" y="1922"/>
                </a:cubicBezTo>
                <a:cubicBezTo>
                  <a:pt x="1074" y="1918"/>
                  <a:pt x="1077" y="1913"/>
                  <a:pt x="1080" y="1909"/>
                </a:cubicBezTo>
                <a:cubicBezTo>
                  <a:pt x="1079" y="1913"/>
                  <a:pt x="1077" y="1918"/>
                  <a:pt x="1075" y="1923"/>
                </a:cubicBezTo>
                <a:close/>
                <a:moveTo>
                  <a:pt x="1073" y="1927"/>
                </a:moveTo>
                <a:cubicBezTo>
                  <a:pt x="1073" y="1929"/>
                  <a:pt x="1072" y="1930"/>
                  <a:pt x="1072" y="1932"/>
                </a:cubicBezTo>
                <a:cubicBezTo>
                  <a:pt x="1065" y="1930"/>
                  <a:pt x="1065" y="1930"/>
                  <a:pt x="1065" y="1930"/>
                </a:cubicBezTo>
                <a:cubicBezTo>
                  <a:pt x="1066" y="1928"/>
                  <a:pt x="1067" y="1927"/>
                  <a:pt x="1068" y="1926"/>
                </a:cubicBezTo>
                <a:lnTo>
                  <a:pt x="1073" y="1927"/>
                </a:lnTo>
                <a:close/>
                <a:moveTo>
                  <a:pt x="1055" y="1899"/>
                </a:moveTo>
                <a:cubicBezTo>
                  <a:pt x="1054" y="1898"/>
                  <a:pt x="1051" y="1893"/>
                  <a:pt x="1047" y="1895"/>
                </a:cubicBezTo>
                <a:cubicBezTo>
                  <a:pt x="1050" y="1892"/>
                  <a:pt x="1053" y="1889"/>
                  <a:pt x="1055" y="1886"/>
                </a:cubicBezTo>
                <a:cubicBezTo>
                  <a:pt x="1055" y="1891"/>
                  <a:pt x="1065" y="1895"/>
                  <a:pt x="1066" y="1899"/>
                </a:cubicBezTo>
                <a:cubicBezTo>
                  <a:pt x="1067" y="1904"/>
                  <a:pt x="1060" y="1907"/>
                  <a:pt x="1055" y="1899"/>
                </a:cubicBezTo>
                <a:close/>
                <a:moveTo>
                  <a:pt x="1051" y="1901"/>
                </a:moveTo>
                <a:cubicBezTo>
                  <a:pt x="1052" y="1902"/>
                  <a:pt x="1053" y="1904"/>
                  <a:pt x="1054" y="1905"/>
                </a:cubicBezTo>
                <a:cubicBezTo>
                  <a:pt x="1057" y="1908"/>
                  <a:pt x="1061" y="1909"/>
                  <a:pt x="1065" y="1908"/>
                </a:cubicBezTo>
                <a:cubicBezTo>
                  <a:pt x="1062" y="1912"/>
                  <a:pt x="1058" y="1916"/>
                  <a:pt x="1055" y="1920"/>
                </a:cubicBezTo>
                <a:cubicBezTo>
                  <a:pt x="1054" y="1918"/>
                  <a:pt x="1053" y="1916"/>
                  <a:pt x="1052" y="1915"/>
                </a:cubicBezTo>
                <a:cubicBezTo>
                  <a:pt x="1050" y="1912"/>
                  <a:pt x="1045" y="1906"/>
                  <a:pt x="1045" y="1906"/>
                </a:cubicBezTo>
                <a:cubicBezTo>
                  <a:pt x="1042" y="1902"/>
                  <a:pt x="1046" y="1897"/>
                  <a:pt x="1051" y="1901"/>
                </a:cubicBezTo>
                <a:close/>
                <a:moveTo>
                  <a:pt x="1061" y="1958"/>
                </a:moveTo>
                <a:cubicBezTo>
                  <a:pt x="1060" y="1960"/>
                  <a:pt x="1060" y="1962"/>
                  <a:pt x="1059" y="1964"/>
                </a:cubicBezTo>
                <a:cubicBezTo>
                  <a:pt x="1048" y="1961"/>
                  <a:pt x="1048" y="1961"/>
                  <a:pt x="1048" y="1961"/>
                </a:cubicBezTo>
                <a:cubicBezTo>
                  <a:pt x="1050" y="1959"/>
                  <a:pt x="1051" y="1957"/>
                  <a:pt x="1051" y="1955"/>
                </a:cubicBezTo>
                <a:lnTo>
                  <a:pt x="1061" y="1958"/>
                </a:lnTo>
                <a:close/>
                <a:moveTo>
                  <a:pt x="1048" y="1949"/>
                </a:moveTo>
                <a:cubicBezTo>
                  <a:pt x="1048" y="1948"/>
                  <a:pt x="1049" y="1948"/>
                  <a:pt x="1049" y="1947"/>
                </a:cubicBezTo>
                <a:cubicBezTo>
                  <a:pt x="1049" y="1947"/>
                  <a:pt x="1049" y="1947"/>
                  <a:pt x="1049" y="1947"/>
                </a:cubicBezTo>
                <a:cubicBezTo>
                  <a:pt x="1049" y="1948"/>
                  <a:pt x="1048" y="1948"/>
                  <a:pt x="1048" y="1949"/>
                </a:cubicBezTo>
                <a:close/>
                <a:moveTo>
                  <a:pt x="1057" y="1968"/>
                </a:moveTo>
                <a:cubicBezTo>
                  <a:pt x="1056" y="1970"/>
                  <a:pt x="1055" y="1973"/>
                  <a:pt x="1054" y="1975"/>
                </a:cubicBezTo>
                <a:cubicBezTo>
                  <a:pt x="1043" y="1972"/>
                  <a:pt x="1043" y="1972"/>
                  <a:pt x="1043" y="1972"/>
                </a:cubicBezTo>
                <a:cubicBezTo>
                  <a:pt x="1044" y="1969"/>
                  <a:pt x="1045" y="1967"/>
                  <a:pt x="1047" y="1965"/>
                </a:cubicBezTo>
                <a:lnTo>
                  <a:pt x="1057" y="1968"/>
                </a:lnTo>
                <a:close/>
                <a:moveTo>
                  <a:pt x="1033" y="1965"/>
                </a:moveTo>
                <a:cubicBezTo>
                  <a:pt x="1032" y="1969"/>
                  <a:pt x="1029" y="1976"/>
                  <a:pt x="1027" y="1979"/>
                </a:cubicBezTo>
                <a:cubicBezTo>
                  <a:pt x="1027" y="1979"/>
                  <a:pt x="1026" y="1980"/>
                  <a:pt x="1025" y="1980"/>
                </a:cubicBezTo>
                <a:cubicBezTo>
                  <a:pt x="1025" y="1980"/>
                  <a:pt x="1024" y="1979"/>
                  <a:pt x="1024" y="1978"/>
                </a:cubicBezTo>
                <a:cubicBezTo>
                  <a:pt x="1023" y="1977"/>
                  <a:pt x="1023" y="1976"/>
                  <a:pt x="1023" y="1975"/>
                </a:cubicBezTo>
                <a:cubicBezTo>
                  <a:pt x="1027" y="1972"/>
                  <a:pt x="1030" y="1969"/>
                  <a:pt x="1033" y="1965"/>
                </a:cubicBezTo>
                <a:close/>
                <a:moveTo>
                  <a:pt x="1026" y="1982"/>
                </a:moveTo>
                <a:cubicBezTo>
                  <a:pt x="1025" y="1983"/>
                  <a:pt x="1025" y="1983"/>
                  <a:pt x="1025" y="1984"/>
                </a:cubicBezTo>
                <a:cubicBezTo>
                  <a:pt x="1024" y="1983"/>
                  <a:pt x="1023" y="1983"/>
                  <a:pt x="1021" y="1983"/>
                </a:cubicBezTo>
                <a:cubicBezTo>
                  <a:pt x="1021" y="1983"/>
                  <a:pt x="1020" y="1984"/>
                  <a:pt x="1020" y="1984"/>
                </a:cubicBezTo>
                <a:cubicBezTo>
                  <a:pt x="1020" y="1984"/>
                  <a:pt x="1020" y="1983"/>
                  <a:pt x="1020" y="1983"/>
                </a:cubicBezTo>
                <a:cubicBezTo>
                  <a:pt x="1020" y="1981"/>
                  <a:pt x="1020" y="1980"/>
                  <a:pt x="1019" y="1978"/>
                </a:cubicBezTo>
                <a:cubicBezTo>
                  <a:pt x="1019" y="1978"/>
                  <a:pt x="1020" y="1977"/>
                  <a:pt x="1021" y="1977"/>
                </a:cubicBezTo>
                <a:cubicBezTo>
                  <a:pt x="1021" y="1978"/>
                  <a:pt x="1021" y="1979"/>
                  <a:pt x="1022" y="1980"/>
                </a:cubicBezTo>
                <a:cubicBezTo>
                  <a:pt x="1023" y="1981"/>
                  <a:pt x="1024" y="1982"/>
                  <a:pt x="1026" y="1982"/>
                </a:cubicBezTo>
                <a:close/>
                <a:moveTo>
                  <a:pt x="1019" y="1989"/>
                </a:moveTo>
                <a:cubicBezTo>
                  <a:pt x="1020" y="1988"/>
                  <a:pt x="1021" y="1987"/>
                  <a:pt x="1022" y="1987"/>
                </a:cubicBezTo>
                <a:cubicBezTo>
                  <a:pt x="1022" y="1986"/>
                  <a:pt x="1023" y="1987"/>
                  <a:pt x="1023" y="1987"/>
                </a:cubicBezTo>
                <a:cubicBezTo>
                  <a:pt x="1022" y="1989"/>
                  <a:pt x="1021" y="1992"/>
                  <a:pt x="1020" y="1994"/>
                </a:cubicBezTo>
                <a:cubicBezTo>
                  <a:pt x="1019" y="1994"/>
                  <a:pt x="1019" y="1993"/>
                  <a:pt x="1018" y="1993"/>
                </a:cubicBezTo>
                <a:cubicBezTo>
                  <a:pt x="1018" y="1991"/>
                  <a:pt x="1018" y="1990"/>
                  <a:pt x="1019" y="1989"/>
                </a:cubicBezTo>
                <a:close/>
                <a:moveTo>
                  <a:pt x="1031" y="2022"/>
                </a:moveTo>
                <a:cubicBezTo>
                  <a:pt x="1030" y="2024"/>
                  <a:pt x="1029" y="2026"/>
                  <a:pt x="1028" y="2028"/>
                </a:cubicBezTo>
                <a:cubicBezTo>
                  <a:pt x="1014" y="2021"/>
                  <a:pt x="1014" y="2021"/>
                  <a:pt x="1014" y="2021"/>
                </a:cubicBezTo>
                <a:cubicBezTo>
                  <a:pt x="1015" y="2020"/>
                  <a:pt x="1016" y="2018"/>
                  <a:pt x="1017" y="2017"/>
                </a:cubicBezTo>
                <a:lnTo>
                  <a:pt x="1031" y="2022"/>
                </a:lnTo>
                <a:close/>
                <a:moveTo>
                  <a:pt x="1014" y="2006"/>
                </a:moveTo>
                <a:cubicBezTo>
                  <a:pt x="1013" y="2005"/>
                  <a:pt x="1012" y="2004"/>
                  <a:pt x="1012" y="2003"/>
                </a:cubicBezTo>
                <a:cubicBezTo>
                  <a:pt x="1011" y="2002"/>
                  <a:pt x="1012" y="2001"/>
                  <a:pt x="1013" y="2000"/>
                </a:cubicBezTo>
                <a:cubicBezTo>
                  <a:pt x="1013" y="1999"/>
                  <a:pt x="1014" y="1998"/>
                  <a:pt x="1016" y="1998"/>
                </a:cubicBezTo>
                <a:cubicBezTo>
                  <a:pt x="1016" y="1998"/>
                  <a:pt x="1017" y="1998"/>
                  <a:pt x="1018" y="1999"/>
                </a:cubicBezTo>
                <a:cubicBezTo>
                  <a:pt x="1016" y="2001"/>
                  <a:pt x="1015" y="2003"/>
                  <a:pt x="1014" y="2006"/>
                </a:cubicBezTo>
                <a:close/>
                <a:moveTo>
                  <a:pt x="1015" y="1985"/>
                </a:moveTo>
                <a:cubicBezTo>
                  <a:pt x="1014" y="1986"/>
                  <a:pt x="1013" y="1986"/>
                  <a:pt x="1012" y="1986"/>
                </a:cubicBezTo>
                <a:cubicBezTo>
                  <a:pt x="1011" y="1986"/>
                  <a:pt x="1011" y="1985"/>
                  <a:pt x="1010" y="1985"/>
                </a:cubicBezTo>
                <a:cubicBezTo>
                  <a:pt x="1012" y="1983"/>
                  <a:pt x="1014" y="1982"/>
                  <a:pt x="1016" y="1980"/>
                </a:cubicBezTo>
                <a:cubicBezTo>
                  <a:pt x="1017" y="1981"/>
                  <a:pt x="1017" y="1981"/>
                  <a:pt x="1017" y="1982"/>
                </a:cubicBezTo>
                <a:cubicBezTo>
                  <a:pt x="1017" y="1983"/>
                  <a:pt x="1016" y="1984"/>
                  <a:pt x="1015" y="1985"/>
                </a:cubicBezTo>
                <a:close/>
                <a:moveTo>
                  <a:pt x="1016" y="1988"/>
                </a:moveTo>
                <a:cubicBezTo>
                  <a:pt x="1015" y="1989"/>
                  <a:pt x="1015" y="1990"/>
                  <a:pt x="1015" y="1991"/>
                </a:cubicBezTo>
                <a:cubicBezTo>
                  <a:pt x="1012" y="1989"/>
                  <a:pt x="1012" y="1989"/>
                  <a:pt x="1012" y="1989"/>
                </a:cubicBezTo>
                <a:cubicBezTo>
                  <a:pt x="1014" y="1989"/>
                  <a:pt x="1015" y="1988"/>
                  <a:pt x="1016" y="1988"/>
                </a:cubicBezTo>
                <a:close/>
                <a:moveTo>
                  <a:pt x="1010" y="1992"/>
                </a:moveTo>
                <a:cubicBezTo>
                  <a:pt x="1010" y="1991"/>
                  <a:pt x="1011" y="1991"/>
                  <a:pt x="1011" y="1990"/>
                </a:cubicBezTo>
                <a:cubicBezTo>
                  <a:pt x="1015" y="1993"/>
                  <a:pt x="1015" y="1993"/>
                  <a:pt x="1015" y="1993"/>
                </a:cubicBezTo>
                <a:cubicBezTo>
                  <a:pt x="1015" y="1994"/>
                  <a:pt x="1015" y="1995"/>
                  <a:pt x="1016" y="1995"/>
                </a:cubicBezTo>
                <a:cubicBezTo>
                  <a:pt x="1015" y="1996"/>
                  <a:pt x="1014" y="1996"/>
                  <a:pt x="1014" y="1996"/>
                </a:cubicBezTo>
                <a:cubicBezTo>
                  <a:pt x="1010" y="1993"/>
                  <a:pt x="1010" y="1993"/>
                  <a:pt x="1010" y="1993"/>
                </a:cubicBezTo>
                <a:cubicBezTo>
                  <a:pt x="1010" y="1993"/>
                  <a:pt x="1010" y="1992"/>
                  <a:pt x="1010" y="1992"/>
                </a:cubicBezTo>
                <a:close/>
                <a:moveTo>
                  <a:pt x="1012" y="1997"/>
                </a:moveTo>
                <a:cubicBezTo>
                  <a:pt x="1011" y="1997"/>
                  <a:pt x="1011" y="1997"/>
                  <a:pt x="1011" y="1998"/>
                </a:cubicBezTo>
                <a:cubicBezTo>
                  <a:pt x="1010" y="1998"/>
                  <a:pt x="1010" y="1999"/>
                  <a:pt x="1009" y="2000"/>
                </a:cubicBezTo>
                <a:cubicBezTo>
                  <a:pt x="1006" y="1997"/>
                  <a:pt x="1006" y="1997"/>
                  <a:pt x="1006" y="1997"/>
                </a:cubicBezTo>
                <a:cubicBezTo>
                  <a:pt x="1006" y="1997"/>
                  <a:pt x="1006" y="1997"/>
                  <a:pt x="1006" y="1997"/>
                </a:cubicBezTo>
                <a:cubicBezTo>
                  <a:pt x="1007" y="1996"/>
                  <a:pt x="1008" y="1996"/>
                  <a:pt x="1009" y="1995"/>
                </a:cubicBezTo>
                <a:lnTo>
                  <a:pt x="1012" y="1997"/>
                </a:lnTo>
                <a:close/>
                <a:moveTo>
                  <a:pt x="1005" y="1994"/>
                </a:moveTo>
                <a:cubicBezTo>
                  <a:pt x="1004" y="1995"/>
                  <a:pt x="1002" y="1995"/>
                  <a:pt x="1001" y="1995"/>
                </a:cubicBezTo>
                <a:cubicBezTo>
                  <a:pt x="1000" y="1995"/>
                  <a:pt x="999" y="1994"/>
                  <a:pt x="999" y="1993"/>
                </a:cubicBezTo>
                <a:cubicBezTo>
                  <a:pt x="1001" y="1991"/>
                  <a:pt x="1004" y="1989"/>
                  <a:pt x="1007" y="1987"/>
                </a:cubicBezTo>
                <a:cubicBezTo>
                  <a:pt x="1007" y="1988"/>
                  <a:pt x="1008" y="1989"/>
                  <a:pt x="1007" y="1990"/>
                </a:cubicBezTo>
                <a:cubicBezTo>
                  <a:pt x="1007" y="1992"/>
                  <a:pt x="1006" y="1993"/>
                  <a:pt x="1005" y="1994"/>
                </a:cubicBezTo>
                <a:close/>
                <a:moveTo>
                  <a:pt x="976" y="1999"/>
                </a:moveTo>
                <a:cubicBezTo>
                  <a:pt x="976" y="1999"/>
                  <a:pt x="976" y="1999"/>
                  <a:pt x="975" y="2000"/>
                </a:cubicBezTo>
                <a:cubicBezTo>
                  <a:pt x="974" y="2000"/>
                  <a:pt x="973" y="2001"/>
                  <a:pt x="972" y="2001"/>
                </a:cubicBezTo>
                <a:cubicBezTo>
                  <a:pt x="970" y="1994"/>
                  <a:pt x="970" y="1994"/>
                  <a:pt x="970" y="1994"/>
                </a:cubicBezTo>
                <a:cubicBezTo>
                  <a:pt x="971" y="1993"/>
                  <a:pt x="973" y="1993"/>
                  <a:pt x="974" y="1992"/>
                </a:cubicBezTo>
                <a:lnTo>
                  <a:pt x="976" y="1999"/>
                </a:lnTo>
                <a:close/>
                <a:moveTo>
                  <a:pt x="981" y="2034"/>
                </a:moveTo>
                <a:cubicBezTo>
                  <a:pt x="981" y="2035"/>
                  <a:pt x="981" y="2036"/>
                  <a:pt x="981" y="2036"/>
                </a:cubicBezTo>
                <a:cubicBezTo>
                  <a:pt x="980" y="2036"/>
                  <a:pt x="980" y="2036"/>
                  <a:pt x="979" y="2036"/>
                </a:cubicBezTo>
                <a:cubicBezTo>
                  <a:pt x="979" y="2036"/>
                  <a:pt x="978" y="2036"/>
                  <a:pt x="978" y="2036"/>
                </a:cubicBezTo>
                <a:cubicBezTo>
                  <a:pt x="965" y="2027"/>
                  <a:pt x="965" y="2027"/>
                  <a:pt x="965" y="2027"/>
                </a:cubicBezTo>
                <a:cubicBezTo>
                  <a:pt x="966" y="2026"/>
                  <a:pt x="967" y="2026"/>
                  <a:pt x="968" y="2026"/>
                </a:cubicBezTo>
                <a:cubicBezTo>
                  <a:pt x="968" y="2025"/>
                  <a:pt x="969" y="2025"/>
                  <a:pt x="969" y="2025"/>
                </a:cubicBezTo>
                <a:lnTo>
                  <a:pt x="981" y="2034"/>
                </a:lnTo>
                <a:close/>
                <a:moveTo>
                  <a:pt x="967" y="2023"/>
                </a:moveTo>
                <a:cubicBezTo>
                  <a:pt x="965" y="2025"/>
                  <a:pt x="962" y="2024"/>
                  <a:pt x="960" y="2022"/>
                </a:cubicBezTo>
                <a:cubicBezTo>
                  <a:pt x="959" y="2022"/>
                  <a:pt x="959" y="2021"/>
                  <a:pt x="958" y="2021"/>
                </a:cubicBezTo>
                <a:cubicBezTo>
                  <a:pt x="959" y="2020"/>
                  <a:pt x="966" y="2016"/>
                  <a:pt x="968" y="2014"/>
                </a:cubicBezTo>
                <a:cubicBezTo>
                  <a:pt x="969" y="2015"/>
                  <a:pt x="969" y="2016"/>
                  <a:pt x="969" y="2017"/>
                </a:cubicBezTo>
                <a:cubicBezTo>
                  <a:pt x="969" y="2019"/>
                  <a:pt x="968" y="2021"/>
                  <a:pt x="967" y="2023"/>
                </a:cubicBezTo>
                <a:close/>
                <a:moveTo>
                  <a:pt x="962" y="2005"/>
                </a:moveTo>
                <a:cubicBezTo>
                  <a:pt x="959" y="1996"/>
                  <a:pt x="959" y="1996"/>
                  <a:pt x="959" y="1996"/>
                </a:cubicBezTo>
                <a:cubicBezTo>
                  <a:pt x="961" y="1996"/>
                  <a:pt x="963" y="1995"/>
                  <a:pt x="965" y="1995"/>
                </a:cubicBezTo>
                <a:cubicBezTo>
                  <a:pt x="968" y="2003"/>
                  <a:pt x="968" y="2003"/>
                  <a:pt x="968" y="2003"/>
                </a:cubicBezTo>
                <a:cubicBezTo>
                  <a:pt x="966" y="2004"/>
                  <a:pt x="964" y="2005"/>
                  <a:pt x="962" y="2005"/>
                </a:cubicBezTo>
                <a:close/>
                <a:moveTo>
                  <a:pt x="942" y="1999"/>
                </a:moveTo>
                <a:cubicBezTo>
                  <a:pt x="947" y="2011"/>
                  <a:pt x="947" y="2011"/>
                  <a:pt x="947" y="2011"/>
                </a:cubicBezTo>
                <a:cubicBezTo>
                  <a:pt x="945" y="2011"/>
                  <a:pt x="943" y="2012"/>
                  <a:pt x="941" y="2012"/>
                </a:cubicBezTo>
                <a:cubicBezTo>
                  <a:pt x="937" y="2000"/>
                  <a:pt x="937" y="2000"/>
                  <a:pt x="937" y="2000"/>
                </a:cubicBezTo>
                <a:cubicBezTo>
                  <a:pt x="937" y="2000"/>
                  <a:pt x="938" y="1999"/>
                  <a:pt x="938" y="1999"/>
                </a:cubicBezTo>
                <a:cubicBezTo>
                  <a:pt x="940" y="1999"/>
                  <a:pt x="941" y="1999"/>
                  <a:pt x="942" y="1999"/>
                </a:cubicBezTo>
                <a:close/>
                <a:moveTo>
                  <a:pt x="919" y="1983"/>
                </a:moveTo>
                <a:cubicBezTo>
                  <a:pt x="934" y="1985"/>
                  <a:pt x="924" y="1952"/>
                  <a:pt x="931" y="1952"/>
                </a:cubicBezTo>
                <a:cubicBezTo>
                  <a:pt x="935" y="1952"/>
                  <a:pt x="936" y="1977"/>
                  <a:pt x="937" y="1980"/>
                </a:cubicBezTo>
                <a:cubicBezTo>
                  <a:pt x="937" y="1982"/>
                  <a:pt x="938" y="1984"/>
                  <a:pt x="941" y="1984"/>
                </a:cubicBezTo>
                <a:cubicBezTo>
                  <a:pt x="934" y="1985"/>
                  <a:pt x="926" y="1985"/>
                  <a:pt x="919" y="1983"/>
                </a:cubicBezTo>
                <a:close/>
                <a:moveTo>
                  <a:pt x="922" y="2004"/>
                </a:moveTo>
                <a:cubicBezTo>
                  <a:pt x="925" y="2016"/>
                  <a:pt x="925" y="2016"/>
                  <a:pt x="925" y="2016"/>
                </a:cubicBezTo>
                <a:cubicBezTo>
                  <a:pt x="924" y="2016"/>
                  <a:pt x="922" y="2016"/>
                  <a:pt x="920" y="2017"/>
                </a:cubicBezTo>
                <a:cubicBezTo>
                  <a:pt x="918" y="2006"/>
                  <a:pt x="918" y="2006"/>
                  <a:pt x="918" y="2006"/>
                </a:cubicBezTo>
                <a:cubicBezTo>
                  <a:pt x="919" y="2005"/>
                  <a:pt x="921" y="2005"/>
                  <a:pt x="922" y="2004"/>
                </a:cubicBezTo>
                <a:close/>
                <a:moveTo>
                  <a:pt x="934" y="2024"/>
                </a:moveTo>
                <a:cubicBezTo>
                  <a:pt x="935" y="2030"/>
                  <a:pt x="935" y="2030"/>
                  <a:pt x="935" y="2030"/>
                </a:cubicBezTo>
                <a:cubicBezTo>
                  <a:pt x="935" y="2031"/>
                  <a:pt x="935" y="2031"/>
                  <a:pt x="935" y="2031"/>
                </a:cubicBezTo>
                <a:cubicBezTo>
                  <a:pt x="921" y="2034"/>
                  <a:pt x="921" y="2034"/>
                  <a:pt x="921" y="2034"/>
                </a:cubicBezTo>
                <a:cubicBezTo>
                  <a:pt x="920" y="2033"/>
                  <a:pt x="919" y="2032"/>
                  <a:pt x="917" y="2032"/>
                </a:cubicBezTo>
                <a:cubicBezTo>
                  <a:pt x="916" y="2032"/>
                  <a:pt x="916" y="2032"/>
                  <a:pt x="916" y="2032"/>
                </a:cubicBezTo>
                <a:cubicBezTo>
                  <a:pt x="915" y="2028"/>
                  <a:pt x="915" y="2028"/>
                  <a:pt x="915" y="2028"/>
                </a:cubicBezTo>
                <a:cubicBezTo>
                  <a:pt x="921" y="2027"/>
                  <a:pt x="928" y="2026"/>
                  <a:pt x="934" y="2024"/>
                </a:cubicBezTo>
                <a:close/>
                <a:moveTo>
                  <a:pt x="908" y="2018"/>
                </a:moveTo>
                <a:cubicBezTo>
                  <a:pt x="907" y="2008"/>
                  <a:pt x="907" y="2008"/>
                  <a:pt x="907" y="2008"/>
                </a:cubicBezTo>
                <a:cubicBezTo>
                  <a:pt x="909" y="2008"/>
                  <a:pt x="911" y="2007"/>
                  <a:pt x="913" y="2007"/>
                </a:cubicBezTo>
                <a:cubicBezTo>
                  <a:pt x="916" y="2017"/>
                  <a:pt x="916" y="2017"/>
                  <a:pt x="916" y="2017"/>
                </a:cubicBezTo>
                <a:cubicBezTo>
                  <a:pt x="913" y="2018"/>
                  <a:pt x="911" y="2018"/>
                  <a:pt x="908" y="2018"/>
                </a:cubicBezTo>
                <a:close/>
                <a:moveTo>
                  <a:pt x="915" y="1982"/>
                </a:moveTo>
                <a:cubicBezTo>
                  <a:pt x="909" y="1981"/>
                  <a:pt x="904" y="1980"/>
                  <a:pt x="899" y="1977"/>
                </a:cubicBezTo>
                <a:cubicBezTo>
                  <a:pt x="901" y="1977"/>
                  <a:pt x="902" y="1977"/>
                  <a:pt x="903" y="1977"/>
                </a:cubicBezTo>
                <a:cubicBezTo>
                  <a:pt x="907" y="1975"/>
                  <a:pt x="911" y="1961"/>
                  <a:pt x="911" y="1958"/>
                </a:cubicBezTo>
                <a:cubicBezTo>
                  <a:pt x="914" y="1949"/>
                  <a:pt x="920" y="1956"/>
                  <a:pt x="914" y="1965"/>
                </a:cubicBezTo>
                <a:cubicBezTo>
                  <a:pt x="911" y="1970"/>
                  <a:pt x="910" y="1980"/>
                  <a:pt x="915" y="1982"/>
                </a:cubicBezTo>
                <a:close/>
                <a:moveTo>
                  <a:pt x="900" y="1995"/>
                </a:moveTo>
                <a:cubicBezTo>
                  <a:pt x="904" y="1996"/>
                  <a:pt x="908" y="1997"/>
                  <a:pt x="912" y="1998"/>
                </a:cubicBezTo>
                <a:cubicBezTo>
                  <a:pt x="909" y="1999"/>
                  <a:pt x="905" y="1999"/>
                  <a:pt x="901" y="2000"/>
                </a:cubicBezTo>
                <a:cubicBezTo>
                  <a:pt x="895" y="2001"/>
                  <a:pt x="889" y="2001"/>
                  <a:pt x="882" y="2002"/>
                </a:cubicBezTo>
                <a:cubicBezTo>
                  <a:pt x="883" y="1999"/>
                  <a:pt x="883" y="1999"/>
                  <a:pt x="883" y="1999"/>
                </a:cubicBezTo>
                <a:cubicBezTo>
                  <a:pt x="884" y="1998"/>
                  <a:pt x="885" y="1997"/>
                  <a:pt x="886" y="1995"/>
                </a:cubicBezTo>
                <a:lnTo>
                  <a:pt x="900" y="1995"/>
                </a:lnTo>
                <a:close/>
                <a:moveTo>
                  <a:pt x="893" y="2019"/>
                </a:moveTo>
                <a:cubicBezTo>
                  <a:pt x="890" y="2020"/>
                  <a:pt x="888" y="2020"/>
                  <a:pt x="885" y="2020"/>
                </a:cubicBezTo>
                <a:cubicBezTo>
                  <a:pt x="886" y="2011"/>
                  <a:pt x="886" y="2011"/>
                  <a:pt x="886" y="2011"/>
                </a:cubicBezTo>
                <a:cubicBezTo>
                  <a:pt x="888" y="2011"/>
                  <a:pt x="890" y="2010"/>
                  <a:pt x="892" y="2010"/>
                </a:cubicBezTo>
                <a:lnTo>
                  <a:pt x="893" y="2019"/>
                </a:lnTo>
                <a:close/>
                <a:moveTo>
                  <a:pt x="885" y="1993"/>
                </a:moveTo>
                <a:cubicBezTo>
                  <a:pt x="885" y="1992"/>
                  <a:pt x="884" y="1991"/>
                  <a:pt x="883" y="1991"/>
                </a:cubicBezTo>
                <a:cubicBezTo>
                  <a:pt x="883" y="1987"/>
                  <a:pt x="883" y="1987"/>
                  <a:pt x="883" y="1987"/>
                </a:cubicBezTo>
                <a:cubicBezTo>
                  <a:pt x="887" y="1989"/>
                  <a:pt x="891" y="1991"/>
                  <a:pt x="895" y="1993"/>
                </a:cubicBezTo>
                <a:lnTo>
                  <a:pt x="885" y="1993"/>
                </a:lnTo>
                <a:close/>
                <a:moveTo>
                  <a:pt x="895" y="2030"/>
                </a:moveTo>
                <a:cubicBezTo>
                  <a:pt x="896" y="2038"/>
                  <a:pt x="896" y="2038"/>
                  <a:pt x="896" y="2038"/>
                </a:cubicBezTo>
                <a:cubicBezTo>
                  <a:pt x="894" y="2038"/>
                  <a:pt x="893" y="2039"/>
                  <a:pt x="893" y="2041"/>
                </a:cubicBezTo>
                <a:cubicBezTo>
                  <a:pt x="882" y="2042"/>
                  <a:pt x="882" y="2042"/>
                  <a:pt x="882" y="2042"/>
                </a:cubicBezTo>
                <a:cubicBezTo>
                  <a:pt x="882" y="2040"/>
                  <a:pt x="880" y="2038"/>
                  <a:pt x="878" y="2038"/>
                </a:cubicBezTo>
                <a:cubicBezTo>
                  <a:pt x="879" y="2030"/>
                  <a:pt x="879" y="2030"/>
                  <a:pt x="879" y="2030"/>
                </a:cubicBezTo>
                <a:cubicBezTo>
                  <a:pt x="884" y="2030"/>
                  <a:pt x="890" y="2030"/>
                  <a:pt x="895" y="2030"/>
                </a:cubicBezTo>
                <a:close/>
                <a:moveTo>
                  <a:pt x="867" y="1996"/>
                </a:moveTo>
                <a:cubicBezTo>
                  <a:pt x="877" y="1996"/>
                  <a:pt x="877" y="1996"/>
                  <a:pt x="877" y="1996"/>
                </a:cubicBezTo>
                <a:cubicBezTo>
                  <a:pt x="878" y="1997"/>
                  <a:pt x="879" y="1999"/>
                  <a:pt x="881" y="1999"/>
                </a:cubicBezTo>
                <a:cubicBezTo>
                  <a:pt x="880" y="2002"/>
                  <a:pt x="880" y="2002"/>
                  <a:pt x="880" y="2002"/>
                </a:cubicBezTo>
                <a:cubicBezTo>
                  <a:pt x="875" y="2002"/>
                  <a:pt x="871" y="2003"/>
                  <a:pt x="866" y="2002"/>
                </a:cubicBezTo>
                <a:cubicBezTo>
                  <a:pt x="866" y="1997"/>
                  <a:pt x="866" y="1997"/>
                  <a:pt x="866" y="1997"/>
                </a:cubicBezTo>
                <a:cubicBezTo>
                  <a:pt x="866" y="1997"/>
                  <a:pt x="867" y="1997"/>
                  <a:pt x="867" y="1996"/>
                </a:cubicBezTo>
                <a:close/>
                <a:moveTo>
                  <a:pt x="872" y="2011"/>
                </a:moveTo>
                <a:cubicBezTo>
                  <a:pt x="872" y="2019"/>
                  <a:pt x="872" y="2019"/>
                  <a:pt x="872" y="2019"/>
                </a:cubicBezTo>
                <a:cubicBezTo>
                  <a:pt x="870" y="2019"/>
                  <a:pt x="868" y="2019"/>
                  <a:pt x="866" y="2019"/>
                </a:cubicBezTo>
                <a:cubicBezTo>
                  <a:pt x="866" y="2010"/>
                  <a:pt x="866" y="2010"/>
                  <a:pt x="866" y="2010"/>
                </a:cubicBezTo>
                <a:cubicBezTo>
                  <a:pt x="868" y="2011"/>
                  <a:pt x="870" y="2011"/>
                  <a:pt x="872" y="2011"/>
                </a:cubicBezTo>
                <a:close/>
                <a:moveTo>
                  <a:pt x="877" y="2030"/>
                </a:moveTo>
                <a:cubicBezTo>
                  <a:pt x="876" y="2038"/>
                  <a:pt x="876" y="2038"/>
                  <a:pt x="876" y="2038"/>
                </a:cubicBezTo>
                <a:cubicBezTo>
                  <a:pt x="875" y="2039"/>
                  <a:pt x="874" y="2040"/>
                  <a:pt x="874" y="2041"/>
                </a:cubicBezTo>
                <a:cubicBezTo>
                  <a:pt x="859" y="2039"/>
                  <a:pt x="859" y="2039"/>
                  <a:pt x="859" y="2039"/>
                </a:cubicBezTo>
                <a:cubicBezTo>
                  <a:pt x="859" y="2037"/>
                  <a:pt x="858" y="2035"/>
                  <a:pt x="856" y="2035"/>
                </a:cubicBezTo>
                <a:cubicBezTo>
                  <a:pt x="857" y="2028"/>
                  <a:pt x="857" y="2028"/>
                  <a:pt x="857" y="2028"/>
                </a:cubicBezTo>
                <a:cubicBezTo>
                  <a:pt x="858" y="2029"/>
                  <a:pt x="858" y="2029"/>
                  <a:pt x="859" y="2029"/>
                </a:cubicBezTo>
                <a:cubicBezTo>
                  <a:pt x="864" y="2029"/>
                  <a:pt x="870" y="2030"/>
                  <a:pt x="877" y="2030"/>
                </a:cubicBezTo>
                <a:close/>
                <a:moveTo>
                  <a:pt x="864" y="1990"/>
                </a:moveTo>
                <a:cubicBezTo>
                  <a:pt x="864" y="1990"/>
                  <a:pt x="864" y="1990"/>
                  <a:pt x="863" y="1990"/>
                </a:cubicBezTo>
                <a:cubicBezTo>
                  <a:pt x="861" y="1990"/>
                  <a:pt x="859" y="1991"/>
                  <a:pt x="859" y="1993"/>
                </a:cubicBezTo>
                <a:cubicBezTo>
                  <a:pt x="850" y="1991"/>
                  <a:pt x="850" y="1991"/>
                  <a:pt x="850" y="1991"/>
                </a:cubicBezTo>
                <a:cubicBezTo>
                  <a:pt x="850" y="1991"/>
                  <a:pt x="850" y="1991"/>
                  <a:pt x="850" y="1991"/>
                </a:cubicBezTo>
                <a:cubicBezTo>
                  <a:pt x="850" y="1989"/>
                  <a:pt x="849" y="1988"/>
                  <a:pt x="848" y="1987"/>
                </a:cubicBezTo>
                <a:cubicBezTo>
                  <a:pt x="855" y="1958"/>
                  <a:pt x="855" y="1958"/>
                  <a:pt x="855" y="1958"/>
                </a:cubicBezTo>
                <a:cubicBezTo>
                  <a:pt x="858" y="1963"/>
                  <a:pt x="862" y="1967"/>
                  <a:pt x="865" y="1971"/>
                </a:cubicBezTo>
                <a:lnTo>
                  <a:pt x="864" y="1990"/>
                </a:lnTo>
                <a:close/>
                <a:moveTo>
                  <a:pt x="858" y="1932"/>
                </a:moveTo>
                <a:cubicBezTo>
                  <a:pt x="859" y="1932"/>
                  <a:pt x="871" y="1927"/>
                  <a:pt x="867" y="1933"/>
                </a:cubicBezTo>
                <a:cubicBezTo>
                  <a:pt x="866" y="1935"/>
                  <a:pt x="863" y="1938"/>
                  <a:pt x="861" y="1940"/>
                </a:cubicBezTo>
                <a:cubicBezTo>
                  <a:pt x="860" y="1938"/>
                  <a:pt x="859" y="1935"/>
                  <a:pt x="858" y="1932"/>
                </a:cubicBezTo>
                <a:close/>
                <a:moveTo>
                  <a:pt x="846" y="1860"/>
                </a:moveTo>
                <a:cubicBezTo>
                  <a:pt x="824" y="1857"/>
                  <a:pt x="824" y="1857"/>
                  <a:pt x="824" y="1857"/>
                </a:cubicBezTo>
                <a:cubicBezTo>
                  <a:pt x="823" y="1856"/>
                  <a:pt x="823" y="1855"/>
                  <a:pt x="822" y="1854"/>
                </a:cubicBezTo>
                <a:cubicBezTo>
                  <a:pt x="828" y="1813"/>
                  <a:pt x="828" y="1813"/>
                  <a:pt x="828" y="1813"/>
                </a:cubicBezTo>
                <a:cubicBezTo>
                  <a:pt x="828" y="1814"/>
                  <a:pt x="828" y="1814"/>
                  <a:pt x="828" y="1814"/>
                </a:cubicBezTo>
                <a:cubicBezTo>
                  <a:pt x="830" y="1814"/>
                  <a:pt x="831" y="1813"/>
                  <a:pt x="832" y="1812"/>
                </a:cubicBezTo>
                <a:cubicBezTo>
                  <a:pt x="859" y="1835"/>
                  <a:pt x="859" y="1835"/>
                  <a:pt x="859" y="1835"/>
                </a:cubicBezTo>
                <a:cubicBezTo>
                  <a:pt x="852" y="1842"/>
                  <a:pt x="848" y="1850"/>
                  <a:pt x="846" y="1860"/>
                </a:cubicBezTo>
                <a:close/>
                <a:moveTo>
                  <a:pt x="868" y="1763"/>
                </a:moveTo>
                <a:cubicBezTo>
                  <a:pt x="869" y="1763"/>
                  <a:pt x="869" y="1763"/>
                  <a:pt x="869" y="1763"/>
                </a:cubicBezTo>
                <a:cubicBezTo>
                  <a:pt x="871" y="1762"/>
                  <a:pt x="871" y="1760"/>
                  <a:pt x="870" y="1758"/>
                </a:cubicBezTo>
                <a:cubicBezTo>
                  <a:pt x="869" y="1757"/>
                  <a:pt x="867" y="1753"/>
                  <a:pt x="866" y="1753"/>
                </a:cubicBezTo>
                <a:cubicBezTo>
                  <a:pt x="868" y="1752"/>
                  <a:pt x="869" y="1751"/>
                  <a:pt x="871" y="1750"/>
                </a:cubicBezTo>
                <a:cubicBezTo>
                  <a:pt x="871" y="1753"/>
                  <a:pt x="873" y="1755"/>
                  <a:pt x="874" y="1757"/>
                </a:cubicBezTo>
                <a:cubicBezTo>
                  <a:pt x="875" y="1759"/>
                  <a:pt x="877" y="1759"/>
                  <a:pt x="878" y="1758"/>
                </a:cubicBezTo>
                <a:cubicBezTo>
                  <a:pt x="880" y="1758"/>
                  <a:pt x="880" y="1756"/>
                  <a:pt x="879" y="1754"/>
                </a:cubicBezTo>
                <a:cubicBezTo>
                  <a:pt x="879" y="1753"/>
                  <a:pt x="876" y="1748"/>
                  <a:pt x="876" y="1748"/>
                </a:cubicBezTo>
                <a:cubicBezTo>
                  <a:pt x="877" y="1747"/>
                  <a:pt x="878" y="1747"/>
                  <a:pt x="878" y="1747"/>
                </a:cubicBezTo>
                <a:cubicBezTo>
                  <a:pt x="878" y="1748"/>
                  <a:pt x="881" y="1753"/>
                  <a:pt x="882" y="1754"/>
                </a:cubicBezTo>
                <a:cubicBezTo>
                  <a:pt x="884" y="1755"/>
                  <a:pt x="886" y="1754"/>
                  <a:pt x="886" y="1752"/>
                </a:cubicBezTo>
                <a:cubicBezTo>
                  <a:pt x="887" y="1750"/>
                  <a:pt x="884" y="1745"/>
                  <a:pt x="883" y="1744"/>
                </a:cubicBezTo>
                <a:cubicBezTo>
                  <a:pt x="884" y="1744"/>
                  <a:pt x="885" y="1743"/>
                  <a:pt x="886" y="1743"/>
                </a:cubicBezTo>
                <a:cubicBezTo>
                  <a:pt x="886" y="1744"/>
                  <a:pt x="888" y="1749"/>
                  <a:pt x="890" y="1750"/>
                </a:cubicBezTo>
                <a:cubicBezTo>
                  <a:pt x="896" y="1768"/>
                  <a:pt x="896" y="1768"/>
                  <a:pt x="896" y="1768"/>
                </a:cubicBezTo>
                <a:cubicBezTo>
                  <a:pt x="895" y="1769"/>
                  <a:pt x="894" y="1770"/>
                  <a:pt x="894" y="1772"/>
                </a:cubicBezTo>
                <a:cubicBezTo>
                  <a:pt x="894" y="1772"/>
                  <a:pt x="894" y="1772"/>
                  <a:pt x="894" y="1773"/>
                </a:cubicBezTo>
                <a:cubicBezTo>
                  <a:pt x="877" y="1780"/>
                  <a:pt x="877" y="1780"/>
                  <a:pt x="877" y="1780"/>
                </a:cubicBezTo>
                <a:cubicBezTo>
                  <a:pt x="876" y="1779"/>
                  <a:pt x="875" y="1778"/>
                  <a:pt x="874" y="1778"/>
                </a:cubicBezTo>
                <a:cubicBezTo>
                  <a:pt x="873" y="1778"/>
                  <a:pt x="873" y="1779"/>
                  <a:pt x="873" y="1779"/>
                </a:cubicBezTo>
                <a:lnTo>
                  <a:pt x="868" y="1763"/>
                </a:lnTo>
                <a:close/>
                <a:moveTo>
                  <a:pt x="901" y="1775"/>
                </a:moveTo>
                <a:cubicBezTo>
                  <a:pt x="902" y="1774"/>
                  <a:pt x="902" y="1773"/>
                  <a:pt x="902" y="1772"/>
                </a:cubicBezTo>
                <a:cubicBezTo>
                  <a:pt x="902" y="1772"/>
                  <a:pt x="902" y="1772"/>
                  <a:pt x="902" y="1772"/>
                </a:cubicBezTo>
                <a:cubicBezTo>
                  <a:pt x="920" y="1761"/>
                  <a:pt x="920" y="1761"/>
                  <a:pt x="920" y="1761"/>
                </a:cubicBezTo>
                <a:cubicBezTo>
                  <a:pt x="921" y="1762"/>
                  <a:pt x="922" y="1762"/>
                  <a:pt x="923" y="1762"/>
                </a:cubicBezTo>
                <a:cubicBezTo>
                  <a:pt x="925" y="1762"/>
                  <a:pt x="927" y="1761"/>
                  <a:pt x="927" y="1758"/>
                </a:cubicBezTo>
                <a:cubicBezTo>
                  <a:pt x="948" y="1749"/>
                  <a:pt x="948" y="1749"/>
                  <a:pt x="948" y="1749"/>
                </a:cubicBezTo>
                <a:cubicBezTo>
                  <a:pt x="948" y="1750"/>
                  <a:pt x="949" y="1750"/>
                  <a:pt x="949" y="1750"/>
                </a:cubicBezTo>
                <a:cubicBezTo>
                  <a:pt x="912" y="1790"/>
                  <a:pt x="912" y="1790"/>
                  <a:pt x="912" y="1790"/>
                </a:cubicBezTo>
                <a:cubicBezTo>
                  <a:pt x="912" y="1790"/>
                  <a:pt x="911" y="1790"/>
                  <a:pt x="911" y="1790"/>
                </a:cubicBezTo>
                <a:cubicBezTo>
                  <a:pt x="910" y="1790"/>
                  <a:pt x="909" y="1790"/>
                  <a:pt x="909" y="1790"/>
                </a:cubicBezTo>
                <a:lnTo>
                  <a:pt x="901" y="1775"/>
                </a:lnTo>
                <a:close/>
                <a:moveTo>
                  <a:pt x="972" y="1696"/>
                </a:moveTo>
                <a:cubicBezTo>
                  <a:pt x="972" y="1695"/>
                  <a:pt x="973" y="1694"/>
                  <a:pt x="973" y="1693"/>
                </a:cubicBezTo>
                <a:cubicBezTo>
                  <a:pt x="973" y="1692"/>
                  <a:pt x="973" y="1692"/>
                  <a:pt x="972" y="1691"/>
                </a:cubicBezTo>
                <a:cubicBezTo>
                  <a:pt x="1005" y="1678"/>
                  <a:pt x="1005" y="1678"/>
                  <a:pt x="1005" y="1678"/>
                </a:cubicBezTo>
                <a:cubicBezTo>
                  <a:pt x="1006" y="1682"/>
                  <a:pt x="1007" y="1686"/>
                  <a:pt x="1010" y="1690"/>
                </a:cubicBezTo>
                <a:cubicBezTo>
                  <a:pt x="1014" y="1694"/>
                  <a:pt x="1018" y="1697"/>
                  <a:pt x="1022" y="1700"/>
                </a:cubicBezTo>
                <a:cubicBezTo>
                  <a:pt x="1011" y="1727"/>
                  <a:pt x="1011" y="1727"/>
                  <a:pt x="1011" y="1727"/>
                </a:cubicBezTo>
                <a:cubicBezTo>
                  <a:pt x="1010" y="1727"/>
                  <a:pt x="1010" y="1726"/>
                  <a:pt x="1009" y="1726"/>
                </a:cubicBezTo>
                <a:cubicBezTo>
                  <a:pt x="1008" y="1726"/>
                  <a:pt x="1007" y="1727"/>
                  <a:pt x="1007" y="1727"/>
                </a:cubicBezTo>
                <a:lnTo>
                  <a:pt x="972" y="1696"/>
                </a:lnTo>
                <a:close/>
                <a:moveTo>
                  <a:pt x="1045" y="1712"/>
                </a:moveTo>
                <a:cubicBezTo>
                  <a:pt x="1045" y="1673"/>
                  <a:pt x="1045" y="1673"/>
                  <a:pt x="1045" y="1673"/>
                </a:cubicBezTo>
                <a:cubicBezTo>
                  <a:pt x="1047" y="1675"/>
                  <a:pt x="1049" y="1677"/>
                  <a:pt x="1050" y="1679"/>
                </a:cubicBezTo>
                <a:cubicBezTo>
                  <a:pt x="1050" y="1720"/>
                  <a:pt x="1050" y="1720"/>
                  <a:pt x="1050" y="1720"/>
                </a:cubicBezTo>
                <a:cubicBezTo>
                  <a:pt x="1048" y="1717"/>
                  <a:pt x="1047" y="1715"/>
                  <a:pt x="1045" y="1712"/>
                </a:cubicBezTo>
                <a:close/>
                <a:moveTo>
                  <a:pt x="1048" y="1643"/>
                </a:moveTo>
                <a:cubicBezTo>
                  <a:pt x="1052" y="1639"/>
                  <a:pt x="1052" y="1639"/>
                  <a:pt x="1052" y="1639"/>
                </a:cubicBezTo>
                <a:cubicBezTo>
                  <a:pt x="1053" y="1640"/>
                  <a:pt x="1054" y="1642"/>
                  <a:pt x="1055" y="1643"/>
                </a:cubicBezTo>
                <a:cubicBezTo>
                  <a:pt x="1050" y="1648"/>
                  <a:pt x="1050" y="1648"/>
                  <a:pt x="1050" y="1648"/>
                </a:cubicBezTo>
                <a:cubicBezTo>
                  <a:pt x="1049" y="1646"/>
                  <a:pt x="1049" y="1644"/>
                  <a:pt x="1048" y="1643"/>
                </a:cubicBezTo>
                <a:close/>
                <a:moveTo>
                  <a:pt x="1060" y="1651"/>
                </a:moveTo>
                <a:cubicBezTo>
                  <a:pt x="1061" y="1652"/>
                  <a:pt x="1061" y="1654"/>
                  <a:pt x="1062" y="1656"/>
                </a:cubicBezTo>
                <a:cubicBezTo>
                  <a:pt x="1058" y="1665"/>
                  <a:pt x="1058" y="1665"/>
                  <a:pt x="1058" y="1665"/>
                </a:cubicBezTo>
                <a:cubicBezTo>
                  <a:pt x="1058" y="1664"/>
                  <a:pt x="1057" y="1663"/>
                  <a:pt x="1057" y="1662"/>
                </a:cubicBezTo>
                <a:cubicBezTo>
                  <a:pt x="1056" y="1660"/>
                  <a:pt x="1056" y="1659"/>
                  <a:pt x="1055" y="1657"/>
                </a:cubicBezTo>
                <a:lnTo>
                  <a:pt x="1060" y="1651"/>
                </a:lnTo>
                <a:close/>
                <a:moveTo>
                  <a:pt x="1064" y="1659"/>
                </a:moveTo>
                <a:cubicBezTo>
                  <a:pt x="1064" y="1660"/>
                  <a:pt x="1065" y="1661"/>
                  <a:pt x="1065" y="1663"/>
                </a:cubicBezTo>
                <a:cubicBezTo>
                  <a:pt x="1069" y="1689"/>
                  <a:pt x="1069" y="1689"/>
                  <a:pt x="1069" y="1689"/>
                </a:cubicBezTo>
                <a:cubicBezTo>
                  <a:pt x="1069" y="1690"/>
                  <a:pt x="1069" y="1690"/>
                  <a:pt x="1069" y="1690"/>
                </a:cubicBezTo>
                <a:cubicBezTo>
                  <a:pt x="1067" y="1683"/>
                  <a:pt x="1063" y="1675"/>
                  <a:pt x="1059" y="1667"/>
                </a:cubicBezTo>
                <a:lnTo>
                  <a:pt x="1064" y="1659"/>
                </a:lnTo>
                <a:close/>
                <a:moveTo>
                  <a:pt x="1068" y="1665"/>
                </a:moveTo>
                <a:cubicBezTo>
                  <a:pt x="1068" y="1663"/>
                  <a:pt x="1067" y="1661"/>
                  <a:pt x="1067" y="1660"/>
                </a:cubicBezTo>
                <a:cubicBezTo>
                  <a:pt x="1071" y="1664"/>
                  <a:pt x="1071" y="1664"/>
                  <a:pt x="1071" y="1664"/>
                </a:cubicBezTo>
                <a:cubicBezTo>
                  <a:pt x="1071" y="1671"/>
                  <a:pt x="1071" y="1677"/>
                  <a:pt x="1070" y="1683"/>
                </a:cubicBezTo>
                <a:lnTo>
                  <a:pt x="1068" y="1665"/>
                </a:lnTo>
                <a:close/>
                <a:moveTo>
                  <a:pt x="1065" y="1589"/>
                </a:moveTo>
                <a:cubicBezTo>
                  <a:pt x="1067" y="1583"/>
                  <a:pt x="1067" y="1583"/>
                  <a:pt x="1067" y="1583"/>
                </a:cubicBezTo>
                <a:cubicBezTo>
                  <a:pt x="1074" y="1604"/>
                  <a:pt x="1074" y="1604"/>
                  <a:pt x="1074" y="1604"/>
                </a:cubicBezTo>
                <a:cubicBezTo>
                  <a:pt x="1072" y="1600"/>
                  <a:pt x="1069" y="1595"/>
                  <a:pt x="1065" y="1589"/>
                </a:cubicBezTo>
                <a:close/>
                <a:moveTo>
                  <a:pt x="1070" y="1584"/>
                </a:moveTo>
                <a:cubicBezTo>
                  <a:pt x="1069" y="1583"/>
                  <a:pt x="1069" y="1581"/>
                  <a:pt x="1069" y="1579"/>
                </a:cubicBezTo>
                <a:cubicBezTo>
                  <a:pt x="1072" y="1581"/>
                  <a:pt x="1072" y="1581"/>
                  <a:pt x="1072" y="1581"/>
                </a:cubicBezTo>
                <a:cubicBezTo>
                  <a:pt x="1074" y="1589"/>
                  <a:pt x="1075" y="1597"/>
                  <a:pt x="1077" y="1604"/>
                </a:cubicBezTo>
                <a:lnTo>
                  <a:pt x="1070" y="1584"/>
                </a:lnTo>
                <a:close/>
                <a:moveTo>
                  <a:pt x="1073" y="1441"/>
                </a:moveTo>
                <a:cubicBezTo>
                  <a:pt x="1072" y="1438"/>
                  <a:pt x="1071" y="1435"/>
                  <a:pt x="1070" y="1432"/>
                </a:cubicBezTo>
                <a:cubicBezTo>
                  <a:pt x="1072" y="1433"/>
                  <a:pt x="1075" y="1434"/>
                  <a:pt x="1078" y="1434"/>
                </a:cubicBezTo>
                <a:cubicBezTo>
                  <a:pt x="1077" y="1435"/>
                  <a:pt x="1074" y="1439"/>
                  <a:pt x="1073" y="1441"/>
                </a:cubicBezTo>
                <a:close/>
                <a:moveTo>
                  <a:pt x="1072" y="1455"/>
                </a:moveTo>
                <a:cubicBezTo>
                  <a:pt x="1072" y="1504"/>
                  <a:pt x="1072" y="1504"/>
                  <a:pt x="1072" y="1504"/>
                </a:cubicBezTo>
                <a:cubicBezTo>
                  <a:pt x="1071" y="1497"/>
                  <a:pt x="1069" y="1490"/>
                  <a:pt x="1068" y="1484"/>
                </a:cubicBezTo>
                <a:cubicBezTo>
                  <a:pt x="1068" y="1441"/>
                  <a:pt x="1068" y="1441"/>
                  <a:pt x="1068" y="1441"/>
                </a:cubicBezTo>
                <a:cubicBezTo>
                  <a:pt x="1069" y="1445"/>
                  <a:pt x="1071" y="1450"/>
                  <a:pt x="1072" y="1455"/>
                </a:cubicBezTo>
                <a:close/>
                <a:moveTo>
                  <a:pt x="1067" y="1423"/>
                </a:moveTo>
                <a:cubicBezTo>
                  <a:pt x="1066" y="1420"/>
                  <a:pt x="1064" y="1416"/>
                  <a:pt x="1063" y="1413"/>
                </a:cubicBezTo>
                <a:cubicBezTo>
                  <a:pt x="1066" y="1413"/>
                  <a:pt x="1073" y="1414"/>
                  <a:pt x="1073" y="1414"/>
                </a:cubicBezTo>
                <a:cubicBezTo>
                  <a:pt x="1070" y="1417"/>
                  <a:pt x="1068" y="1420"/>
                  <a:pt x="1067" y="1423"/>
                </a:cubicBezTo>
                <a:close/>
                <a:moveTo>
                  <a:pt x="1063" y="1410"/>
                </a:moveTo>
                <a:cubicBezTo>
                  <a:pt x="1065" y="1408"/>
                  <a:pt x="1067" y="1405"/>
                  <a:pt x="1069" y="1403"/>
                </a:cubicBezTo>
                <a:cubicBezTo>
                  <a:pt x="1069" y="1403"/>
                  <a:pt x="1069" y="1402"/>
                  <a:pt x="1069" y="1402"/>
                </a:cubicBezTo>
                <a:cubicBezTo>
                  <a:pt x="1070" y="1405"/>
                  <a:pt x="1071" y="1408"/>
                  <a:pt x="1071" y="1410"/>
                </a:cubicBezTo>
                <a:cubicBezTo>
                  <a:pt x="1069" y="1410"/>
                  <a:pt x="1066" y="1410"/>
                  <a:pt x="1063" y="1410"/>
                </a:cubicBezTo>
                <a:close/>
                <a:moveTo>
                  <a:pt x="1061" y="1407"/>
                </a:moveTo>
                <a:cubicBezTo>
                  <a:pt x="1060" y="1404"/>
                  <a:pt x="1058" y="1400"/>
                  <a:pt x="1057" y="1397"/>
                </a:cubicBezTo>
                <a:cubicBezTo>
                  <a:pt x="1060" y="1398"/>
                  <a:pt x="1064" y="1399"/>
                  <a:pt x="1068" y="1399"/>
                </a:cubicBezTo>
                <a:cubicBezTo>
                  <a:pt x="1068" y="1399"/>
                  <a:pt x="1062" y="1406"/>
                  <a:pt x="1061" y="1407"/>
                </a:cubicBezTo>
                <a:close/>
                <a:moveTo>
                  <a:pt x="1055" y="1393"/>
                </a:moveTo>
                <a:cubicBezTo>
                  <a:pt x="1057" y="1389"/>
                  <a:pt x="1060" y="1386"/>
                  <a:pt x="1061" y="1382"/>
                </a:cubicBezTo>
                <a:cubicBezTo>
                  <a:pt x="1063" y="1387"/>
                  <a:pt x="1065" y="1391"/>
                  <a:pt x="1067" y="1396"/>
                </a:cubicBezTo>
                <a:cubicBezTo>
                  <a:pt x="1063" y="1395"/>
                  <a:pt x="1059" y="1395"/>
                  <a:pt x="1055" y="1393"/>
                </a:cubicBezTo>
                <a:close/>
                <a:moveTo>
                  <a:pt x="1051" y="1373"/>
                </a:moveTo>
                <a:cubicBezTo>
                  <a:pt x="1052" y="1370"/>
                  <a:pt x="1053" y="1368"/>
                  <a:pt x="1055" y="1366"/>
                </a:cubicBezTo>
                <a:cubicBezTo>
                  <a:pt x="1056" y="1370"/>
                  <a:pt x="1058" y="1374"/>
                  <a:pt x="1060" y="1378"/>
                </a:cubicBezTo>
                <a:cubicBezTo>
                  <a:pt x="1056" y="1378"/>
                  <a:pt x="1048" y="1378"/>
                  <a:pt x="1051" y="1373"/>
                </a:cubicBezTo>
                <a:close/>
                <a:moveTo>
                  <a:pt x="1053" y="1338"/>
                </a:moveTo>
                <a:cubicBezTo>
                  <a:pt x="1052" y="1336"/>
                  <a:pt x="1050" y="1333"/>
                  <a:pt x="1049" y="1330"/>
                </a:cubicBezTo>
                <a:cubicBezTo>
                  <a:pt x="1047" y="1324"/>
                  <a:pt x="1045" y="1318"/>
                  <a:pt x="1044" y="1312"/>
                </a:cubicBezTo>
                <a:cubicBezTo>
                  <a:pt x="1070" y="1294"/>
                  <a:pt x="1070" y="1294"/>
                  <a:pt x="1070" y="1294"/>
                </a:cubicBezTo>
                <a:cubicBezTo>
                  <a:pt x="1080" y="1336"/>
                  <a:pt x="1080" y="1336"/>
                  <a:pt x="1080" y="1336"/>
                </a:cubicBezTo>
                <a:cubicBezTo>
                  <a:pt x="1078" y="1337"/>
                  <a:pt x="1077" y="1338"/>
                  <a:pt x="1077" y="1340"/>
                </a:cubicBezTo>
                <a:lnTo>
                  <a:pt x="1053" y="1338"/>
                </a:lnTo>
                <a:close/>
                <a:moveTo>
                  <a:pt x="1068" y="1293"/>
                </a:moveTo>
                <a:cubicBezTo>
                  <a:pt x="1044" y="1310"/>
                  <a:pt x="1044" y="1310"/>
                  <a:pt x="1044" y="1310"/>
                </a:cubicBezTo>
                <a:cubicBezTo>
                  <a:pt x="1041" y="1293"/>
                  <a:pt x="1043" y="1279"/>
                  <a:pt x="1047" y="1266"/>
                </a:cubicBezTo>
                <a:cubicBezTo>
                  <a:pt x="1068" y="1287"/>
                  <a:pt x="1068" y="1287"/>
                  <a:pt x="1068" y="1287"/>
                </a:cubicBezTo>
                <a:cubicBezTo>
                  <a:pt x="1067" y="1288"/>
                  <a:pt x="1067" y="1289"/>
                  <a:pt x="1067" y="1290"/>
                </a:cubicBezTo>
                <a:cubicBezTo>
                  <a:pt x="1067" y="1291"/>
                  <a:pt x="1067" y="1292"/>
                  <a:pt x="1068" y="1293"/>
                </a:cubicBezTo>
                <a:close/>
                <a:moveTo>
                  <a:pt x="1046" y="1242"/>
                </a:moveTo>
                <a:cubicBezTo>
                  <a:pt x="1046" y="1241"/>
                  <a:pt x="1047" y="1240"/>
                  <a:pt x="1047" y="1239"/>
                </a:cubicBezTo>
                <a:cubicBezTo>
                  <a:pt x="1049" y="1240"/>
                  <a:pt x="1049" y="1240"/>
                  <a:pt x="1049" y="1240"/>
                </a:cubicBezTo>
                <a:cubicBezTo>
                  <a:pt x="1049" y="1241"/>
                  <a:pt x="1049" y="1242"/>
                  <a:pt x="1048" y="1243"/>
                </a:cubicBezTo>
                <a:lnTo>
                  <a:pt x="1046" y="1242"/>
                </a:lnTo>
                <a:close/>
                <a:moveTo>
                  <a:pt x="1048" y="1237"/>
                </a:moveTo>
                <a:cubicBezTo>
                  <a:pt x="1049" y="1236"/>
                  <a:pt x="1049" y="1234"/>
                  <a:pt x="1050" y="1233"/>
                </a:cubicBezTo>
                <a:cubicBezTo>
                  <a:pt x="1052" y="1234"/>
                  <a:pt x="1052" y="1234"/>
                  <a:pt x="1052" y="1234"/>
                </a:cubicBezTo>
                <a:cubicBezTo>
                  <a:pt x="1051" y="1235"/>
                  <a:pt x="1051" y="1237"/>
                  <a:pt x="1050" y="1238"/>
                </a:cubicBezTo>
                <a:lnTo>
                  <a:pt x="1048" y="1237"/>
                </a:lnTo>
                <a:close/>
                <a:moveTo>
                  <a:pt x="1051" y="1231"/>
                </a:moveTo>
                <a:cubicBezTo>
                  <a:pt x="1051" y="1230"/>
                  <a:pt x="1052" y="1228"/>
                  <a:pt x="1053" y="1227"/>
                </a:cubicBezTo>
                <a:cubicBezTo>
                  <a:pt x="1055" y="1228"/>
                  <a:pt x="1055" y="1228"/>
                  <a:pt x="1055" y="1228"/>
                </a:cubicBezTo>
                <a:cubicBezTo>
                  <a:pt x="1054" y="1229"/>
                  <a:pt x="1054" y="1231"/>
                  <a:pt x="1053" y="1232"/>
                </a:cubicBezTo>
                <a:lnTo>
                  <a:pt x="1051" y="1231"/>
                </a:lnTo>
                <a:close/>
                <a:moveTo>
                  <a:pt x="1053" y="1225"/>
                </a:moveTo>
                <a:cubicBezTo>
                  <a:pt x="1054" y="1224"/>
                  <a:pt x="1054" y="1223"/>
                  <a:pt x="1055" y="1222"/>
                </a:cubicBezTo>
                <a:cubicBezTo>
                  <a:pt x="1055" y="1221"/>
                  <a:pt x="1055" y="1220"/>
                  <a:pt x="1056" y="1220"/>
                </a:cubicBezTo>
                <a:cubicBezTo>
                  <a:pt x="1059" y="1221"/>
                  <a:pt x="1059" y="1221"/>
                  <a:pt x="1059" y="1221"/>
                </a:cubicBezTo>
                <a:cubicBezTo>
                  <a:pt x="1058" y="1223"/>
                  <a:pt x="1057" y="1224"/>
                  <a:pt x="1056" y="1226"/>
                </a:cubicBezTo>
                <a:lnTo>
                  <a:pt x="1053" y="1225"/>
                </a:lnTo>
                <a:close/>
                <a:moveTo>
                  <a:pt x="1057" y="1218"/>
                </a:moveTo>
                <a:cubicBezTo>
                  <a:pt x="1057" y="1216"/>
                  <a:pt x="1058" y="1215"/>
                  <a:pt x="1058" y="1214"/>
                </a:cubicBezTo>
                <a:cubicBezTo>
                  <a:pt x="1062" y="1216"/>
                  <a:pt x="1062" y="1216"/>
                  <a:pt x="1062" y="1216"/>
                </a:cubicBezTo>
                <a:cubicBezTo>
                  <a:pt x="1061" y="1217"/>
                  <a:pt x="1060" y="1218"/>
                  <a:pt x="1060" y="1219"/>
                </a:cubicBezTo>
                <a:lnTo>
                  <a:pt x="1057" y="1218"/>
                </a:lnTo>
                <a:close/>
                <a:moveTo>
                  <a:pt x="1059" y="1212"/>
                </a:moveTo>
                <a:cubicBezTo>
                  <a:pt x="1060" y="1211"/>
                  <a:pt x="1061" y="1210"/>
                  <a:pt x="1061" y="1209"/>
                </a:cubicBezTo>
                <a:cubicBezTo>
                  <a:pt x="1065" y="1211"/>
                  <a:pt x="1065" y="1211"/>
                  <a:pt x="1065" y="1211"/>
                </a:cubicBezTo>
                <a:cubicBezTo>
                  <a:pt x="1065" y="1211"/>
                  <a:pt x="1065" y="1211"/>
                  <a:pt x="1065" y="1211"/>
                </a:cubicBezTo>
                <a:cubicBezTo>
                  <a:pt x="1064" y="1212"/>
                  <a:pt x="1064" y="1213"/>
                  <a:pt x="1063" y="1214"/>
                </a:cubicBezTo>
                <a:lnTo>
                  <a:pt x="1059" y="1212"/>
                </a:lnTo>
                <a:close/>
                <a:moveTo>
                  <a:pt x="1062" y="1207"/>
                </a:moveTo>
                <a:cubicBezTo>
                  <a:pt x="1063" y="1206"/>
                  <a:pt x="1064" y="1204"/>
                  <a:pt x="1064" y="1203"/>
                </a:cubicBezTo>
                <a:cubicBezTo>
                  <a:pt x="1069" y="1205"/>
                  <a:pt x="1069" y="1205"/>
                  <a:pt x="1069" y="1205"/>
                </a:cubicBezTo>
                <a:cubicBezTo>
                  <a:pt x="1068" y="1206"/>
                  <a:pt x="1067" y="1208"/>
                  <a:pt x="1066" y="1209"/>
                </a:cubicBezTo>
                <a:lnTo>
                  <a:pt x="1062" y="1207"/>
                </a:lnTo>
                <a:close/>
                <a:moveTo>
                  <a:pt x="1065" y="1201"/>
                </a:moveTo>
                <a:cubicBezTo>
                  <a:pt x="1066" y="1200"/>
                  <a:pt x="1066" y="1199"/>
                  <a:pt x="1067" y="1198"/>
                </a:cubicBezTo>
                <a:cubicBezTo>
                  <a:pt x="1072" y="1201"/>
                  <a:pt x="1072" y="1201"/>
                  <a:pt x="1072" y="1201"/>
                </a:cubicBezTo>
                <a:cubicBezTo>
                  <a:pt x="1071" y="1202"/>
                  <a:pt x="1071" y="1202"/>
                  <a:pt x="1070" y="1203"/>
                </a:cubicBezTo>
                <a:lnTo>
                  <a:pt x="1065" y="1201"/>
                </a:lnTo>
                <a:close/>
                <a:moveTo>
                  <a:pt x="1068" y="1197"/>
                </a:moveTo>
                <a:cubicBezTo>
                  <a:pt x="1069" y="1195"/>
                  <a:pt x="1070" y="1194"/>
                  <a:pt x="1070" y="1193"/>
                </a:cubicBezTo>
                <a:cubicBezTo>
                  <a:pt x="1076" y="1195"/>
                  <a:pt x="1076" y="1195"/>
                  <a:pt x="1076" y="1195"/>
                </a:cubicBezTo>
                <a:cubicBezTo>
                  <a:pt x="1075" y="1196"/>
                  <a:pt x="1074" y="1198"/>
                  <a:pt x="1073" y="1199"/>
                </a:cubicBezTo>
                <a:lnTo>
                  <a:pt x="1068" y="1197"/>
                </a:lnTo>
                <a:close/>
                <a:moveTo>
                  <a:pt x="1072" y="1191"/>
                </a:moveTo>
                <a:cubicBezTo>
                  <a:pt x="1072" y="1189"/>
                  <a:pt x="1073" y="1188"/>
                  <a:pt x="1074" y="1187"/>
                </a:cubicBezTo>
                <a:cubicBezTo>
                  <a:pt x="1079" y="1189"/>
                  <a:pt x="1079" y="1189"/>
                  <a:pt x="1079" y="1189"/>
                </a:cubicBezTo>
                <a:cubicBezTo>
                  <a:pt x="1078" y="1190"/>
                  <a:pt x="1077" y="1192"/>
                  <a:pt x="1077" y="1193"/>
                </a:cubicBezTo>
                <a:lnTo>
                  <a:pt x="1072" y="1191"/>
                </a:lnTo>
                <a:close/>
                <a:moveTo>
                  <a:pt x="1075" y="1185"/>
                </a:moveTo>
                <a:cubicBezTo>
                  <a:pt x="1076" y="1184"/>
                  <a:pt x="1077" y="1182"/>
                  <a:pt x="1077" y="1181"/>
                </a:cubicBezTo>
                <a:cubicBezTo>
                  <a:pt x="1082" y="1183"/>
                  <a:pt x="1082" y="1183"/>
                  <a:pt x="1082" y="1183"/>
                </a:cubicBezTo>
                <a:cubicBezTo>
                  <a:pt x="1081" y="1185"/>
                  <a:pt x="1081" y="1186"/>
                  <a:pt x="1080" y="1187"/>
                </a:cubicBezTo>
                <a:lnTo>
                  <a:pt x="1075" y="1185"/>
                </a:lnTo>
                <a:close/>
                <a:moveTo>
                  <a:pt x="1078" y="1179"/>
                </a:moveTo>
                <a:cubicBezTo>
                  <a:pt x="1079" y="1179"/>
                  <a:pt x="1079" y="1178"/>
                  <a:pt x="1080" y="1177"/>
                </a:cubicBezTo>
                <a:cubicBezTo>
                  <a:pt x="1084" y="1179"/>
                  <a:pt x="1084" y="1179"/>
                  <a:pt x="1084" y="1179"/>
                </a:cubicBezTo>
                <a:cubicBezTo>
                  <a:pt x="1084" y="1180"/>
                  <a:pt x="1084" y="1181"/>
                  <a:pt x="1083" y="1182"/>
                </a:cubicBezTo>
                <a:lnTo>
                  <a:pt x="1078" y="1179"/>
                </a:lnTo>
                <a:close/>
                <a:moveTo>
                  <a:pt x="1081" y="1175"/>
                </a:moveTo>
                <a:cubicBezTo>
                  <a:pt x="1081" y="1174"/>
                  <a:pt x="1082" y="1173"/>
                  <a:pt x="1082" y="1172"/>
                </a:cubicBezTo>
                <a:cubicBezTo>
                  <a:pt x="1087" y="1174"/>
                  <a:pt x="1087" y="1174"/>
                  <a:pt x="1087" y="1174"/>
                </a:cubicBezTo>
                <a:cubicBezTo>
                  <a:pt x="1086" y="1175"/>
                  <a:pt x="1086" y="1176"/>
                  <a:pt x="1085" y="1177"/>
                </a:cubicBezTo>
                <a:lnTo>
                  <a:pt x="1081" y="1175"/>
                </a:lnTo>
                <a:close/>
                <a:moveTo>
                  <a:pt x="1083" y="1170"/>
                </a:moveTo>
                <a:cubicBezTo>
                  <a:pt x="1083" y="1170"/>
                  <a:pt x="1083" y="1169"/>
                  <a:pt x="1084" y="1168"/>
                </a:cubicBezTo>
                <a:cubicBezTo>
                  <a:pt x="1088" y="1170"/>
                  <a:pt x="1088" y="1170"/>
                  <a:pt x="1088" y="1170"/>
                </a:cubicBezTo>
                <a:cubicBezTo>
                  <a:pt x="1088" y="1170"/>
                  <a:pt x="1088" y="1171"/>
                  <a:pt x="1087" y="1172"/>
                </a:cubicBezTo>
                <a:lnTo>
                  <a:pt x="1083" y="1170"/>
                </a:lnTo>
                <a:close/>
                <a:moveTo>
                  <a:pt x="1084" y="1166"/>
                </a:moveTo>
                <a:cubicBezTo>
                  <a:pt x="1084" y="1165"/>
                  <a:pt x="1085" y="1164"/>
                  <a:pt x="1085" y="1163"/>
                </a:cubicBezTo>
                <a:cubicBezTo>
                  <a:pt x="1090" y="1164"/>
                  <a:pt x="1090" y="1164"/>
                  <a:pt x="1090" y="1164"/>
                </a:cubicBezTo>
                <a:cubicBezTo>
                  <a:pt x="1089" y="1165"/>
                  <a:pt x="1089" y="1167"/>
                  <a:pt x="1089" y="1168"/>
                </a:cubicBezTo>
                <a:lnTo>
                  <a:pt x="1084" y="1166"/>
                </a:lnTo>
                <a:close/>
                <a:moveTo>
                  <a:pt x="1085" y="1161"/>
                </a:moveTo>
                <a:cubicBezTo>
                  <a:pt x="1085" y="1159"/>
                  <a:pt x="1086" y="1157"/>
                  <a:pt x="1086" y="1156"/>
                </a:cubicBezTo>
                <a:cubicBezTo>
                  <a:pt x="1091" y="1157"/>
                  <a:pt x="1091" y="1157"/>
                  <a:pt x="1091" y="1157"/>
                </a:cubicBezTo>
                <a:cubicBezTo>
                  <a:pt x="1091" y="1159"/>
                  <a:pt x="1091" y="1160"/>
                  <a:pt x="1090" y="1162"/>
                </a:cubicBezTo>
                <a:lnTo>
                  <a:pt x="1085" y="1161"/>
                </a:lnTo>
                <a:close/>
                <a:moveTo>
                  <a:pt x="1086" y="1154"/>
                </a:moveTo>
                <a:cubicBezTo>
                  <a:pt x="1086" y="1153"/>
                  <a:pt x="1086" y="1152"/>
                  <a:pt x="1086" y="1151"/>
                </a:cubicBezTo>
                <a:cubicBezTo>
                  <a:pt x="1091" y="1151"/>
                  <a:pt x="1091" y="1151"/>
                  <a:pt x="1091" y="1151"/>
                </a:cubicBezTo>
                <a:cubicBezTo>
                  <a:pt x="1091" y="1151"/>
                  <a:pt x="1091" y="1151"/>
                  <a:pt x="1091" y="1151"/>
                </a:cubicBezTo>
                <a:cubicBezTo>
                  <a:pt x="1091" y="1152"/>
                  <a:pt x="1091" y="1153"/>
                  <a:pt x="1091" y="1155"/>
                </a:cubicBezTo>
                <a:lnTo>
                  <a:pt x="1086" y="1154"/>
                </a:lnTo>
                <a:close/>
                <a:moveTo>
                  <a:pt x="1086" y="1149"/>
                </a:moveTo>
                <a:cubicBezTo>
                  <a:pt x="1085" y="1148"/>
                  <a:pt x="1085" y="1147"/>
                  <a:pt x="1085" y="1146"/>
                </a:cubicBezTo>
                <a:cubicBezTo>
                  <a:pt x="1091" y="1145"/>
                  <a:pt x="1091" y="1145"/>
                  <a:pt x="1091" y="1145"/>
                </a:cubicBezTo>
                <a:cubicBezTo>
                  <a:pt x="1091" y="1146"/>
                  <a:pt x="1091" y="1147"/>
                  <a:pt x="1091" y="1149"/>
                </a:cubicBezTo>
                <a:lnTo>
                  <a:pt x="1086" y="1149"/>
                </a:lnTo>
                <a:close/>
                <a:moveTo>
                  <a:pt x="1084" y="1144"/>
                </a:moveTo>
                <a:cubicBezTo>
                  <a:pt x="1084" y="1143"/>
                  <a:pt x="1084" y="1141"/>
                  <a:pt x="1083" y="1140"/>
                </a:cubicBezTo>
                <a:cubicBezTo>
                  <a:pt x="1089" y="1138"/>
                  <a:pt x="1089" y="1138"/>
                  <a:pt x="1089" y="1138"/>
                </a:cubicBezTo>
                <a:cubicBezTo>
                  <a:pt x="1090" y="1140"/>
                  <a:pt x="1090" y="1141"/>
                  <a:pt x="1090" y="1143"/>
                </a:cubicBezTo>
                <a:lnTo>
                  <a:pt x="1084" y="1144"/>
                </a:lnTo>
                <a:close/>
                <a:moveTo>
                  <a:pt x="1082" y="1139"/>
                </a:moveTo>
                <a:cubicBezTo>
                  <a:pt x="1081" y="1138"/>
                  <a:pt x="1080" y="1137"/>
                  <a:pt x="1080" y="1136"/>
                </a:cubicBezTo>
                <a:cubicBezTo>
                  <a:pt x="1086" y="1132"/>
                  <a:pt x="1086" y="1132"/>
                  <a:pt x="1086" y="1132"/>
                </a:cubicBezTo>
                <a:cubicBezTo>
                  <a:pt x="1087" y="1133"/>
                  <a:pt x="1087" y="1135"/>
                  <a:pt x="1088" y="1136"/>
                </a:cubicBezTo>
                <a:lnTo>
                  <a:pt x="1082" y="1139"/>
                </a:lnTo>
                <a:close/>
                <a:moveTo>
                  <a:pt x="1057" y="1204"/>
                </a:moveTo>
                <a:cubicBezTo>
                  <a:pt x="1047" y="1222"/>
                  <a:pt x="1040" y="1239"/>
                  <a:pt x="1034" y="1259"/>
                </a:cubicBezTo>
                <a:cubicBezTo>
                  <a:pt x="1038" y="1235"/>
                  <a:pt x="1038" y="1235"/>
                  <a:pt x="1038" y="1235"/>
                </a:cubicBezTo>
                <a:cubicBezTo>
                  <a:pt x="1039" y="1234"/>
                  <a:pt x="1040" y="1233"/>
                  <a:pt x="1040" y="1232"/>
                </a:cubicBezTo>
                <a:cubicBezTo>
                  <a:pt x="1040" y="1231"/>
                  <a:pt x="1040" y="1230"/>
                  <a:pt x="1039" y="1230"/>
                </a:cubicBezTo>
                <a:cubicBezTo>
                  <a:pt x="1041" y="1221"/>
                  <a:pt x="1041" y="1221"/>
                  <a:pt x="1041" y="1221"/>
                </a:cubicBezTo>
                <a:cubicBezTo>
                  <a:pt x="1043" y="1220"/>
                  <a:pt x="1045" y="1219"/>
                  <a:pt x="1045" y="1217"/>
                </a:cubicBezTo>
                <a:cubicBezTo>
                  <a:pt x="1045" y="1215"/>
                  <a:pt x="1045" y="1214"/>
                  <a:pt x="1044" y="1214"/>
                </a:cubicBezTo>
                <a:cubicBezTo>
                  <a:pt x="1048" y="1201"/>
                  <a:pt x="1048" y="1201"/>
                  <a:pt x="1048" y="1201"/>
                </a:cubicBezTo>
                <a:cubicBezTo>
                  <a:pt x="1048" y="1201"/>
                  <a:pt x="1048" y="1201"/>
                  <a:pt x="1049" y="1201"/>
                </a:cubicBezTo>
                <a:cubicBezTo>
                  <a:pt x="1052" y="1201"/>
                  <a:pt x="1055" y="1199"/>
                  <a:pt x="1055" y="1195"/>
                </a:cubicBezTo>
                <a:cubicBezTo>
                  <a:pt x="1055" y="1193"/>
                  <a:pt x="1054" y="1192"/>
                  <a:pt x="1052" y="1191"/>
                </a:cubicBezTo>
                <a:cubicBezTo>
                  <a:pt x="1055" y="1181"/>
                  <a:pt x="1055" y="1181"/>
                  <a:pt x="1055" y="1181"/>
                </a:cubicBezTo>
                <a:cubicBezTo>
                  <a:pt x="1056" y="1181"/>
                  <a:pt x="1056" y="1181"/>
                  <a:pt x="1057" y="1181"/>
                </a:cubicBezTo>
                <a:cubicBezTo>
                  <a:pt x="1060" y="1181"/>
                  <a:pt x="1064" y="1178"/>
                  <a:pt x="1064" y="1174"/>
                </a:cubicBezTo>
                <a:cubicBezTo>
                  <a:pt x="1064" y="1171"/>
                  <a:pt x="1062" y="1169"/>
                  <a:pt x="1060" y="1168"/>
                </a:cubicBezTo>
                <a:cubicBezTo>
                  <a:pt x="1064" y="1160"/>
                  <a:pt x="1064" y="1160"/>
                  <a:pt x="1064" y="1160"/>
                </a:cubicBezTo>
                <a:cubicBezTo>
                  <a:pt x="1064" y="1160"/>
                  <a:pt x="1065" y="1160"/>
                  <a:pt x="1065" y="1160"/>
                </a:cubicBezTo>
                <a:cubicBezTo>
                  <a:pt x="1069" y="1160"/>
                  <a:pt x="1073" y="1157"/>
                  <a:pt x="1073" y="1153"/>
                </a:cubicBezTo>
                <a:cubicBezTo>
                  <a:pt x="1073" y="1151"/>
                  <a:pt x="1072" y="1149"/>
                  <a:pt x="1070" y="1148"/>
                </a:cubicBezTo>
                <a:cubicBezTo>
                  <a:pt x="1075" y="1140"/>
                  <a:pt x="1075" y="1140"/>
                  <a:pt x="1075" y="1140"/>
                </a:cubicBezTo>
                <a:cubicBezTo>
                  <a:pt x="1076" y="1141"/>
                  <a:pt x="1076" y="1142"/>
                  <a:pt x="1077" y="1143"/>
                </a:cubicBezTo>
                <a:cubicBezTo>
                  <a:pt x="1093" y="1159"/>
                  <a:pt x="1066" y="1188"/>
                  <a:pt x="1057" y="1204"/>
                </a:cubicBezTo>
                <a:close/>
                <a:moveTo>
                  <a:pt x="1047" y="1196"/>
                </a:moveTo>
                <a:cubicBezTo>
                  <a:pt x="1047" y="1194"/>
                  <a:pt x="1048" y="1193"/>
                  <a:pt x="1049" y="1193"/>
                </a:cubicBezTo>
                <a:cubicBezTo>
                  <a:pt x="1050" y="1193"/>
                  <a:pt x="1051" y="1194"/>
                  <a:pt x="1051" y="1196"/>
                </a:cubicBezTo>
                <a:cubicBezTo>
                  <a:pt x="1051" y="1197"/>
                  <a:pt x="1050" y="1198"/>
                  <a:pt x="1049" y="1198"/>
                </a:cubicBezTo>
                <a:cubicBezTo>
                  <a:pt x="1048" y="1198"/>
                  <a:pt x="1047" y="1197"/>
                  <a:pt x="1047" y="1196"/>
                </a:cubicBezTo>
                <a:close/>
                <a:moveTo>
                  <a:pt x="1054" y="1174"/>
                </a:moveTo>
                <a:cubicBezTo>
                  <a:pt x="1054" y="1172"/>
                  <a:pt x="1055" y="1171"/>
                  <a:pt x="1057" y="1171"/>
                </a:cubicBezTo>
                <a:cubicBezTo>
                  <a:pt x="1058" y="1171"/>
                  <a:pt x="1060" y="1172"/>
                  <a:pt x="1060" y="1174"/>
                </a:cubicBezTo>
                <a:cubicBezTo>
                  <a:pt x="1060" y="1175"/>
                  <a:pt x="1058" y="1177"/>
                  <a:pt x="1057" y="1177"/>
                </a:cubicBezTo>
                <a:cubicBezTo>
                  <a:pt x="1055" y="1177"/>
                  <a:pt x="1054" y="1175"/>
                  <a:pt x="1054" y="1174"/>
                </a:cubicBezTo>
                <a:close/>
                <a:moveTo>
                  <a:pt x="1063" y="1153"/>
                </a:moveTo>
                <a:cubicBezTo>
                  <a:pt x="1063" y="1151"/>
                  <a:pt x="1064" y="1150"/>
                  <a:pt x="1066" y="1150"/>
                </a:cubicBezTo>
                <a:cubicBezTo>
                  <a:pt x="1067" y="1150"/>
                  <a:pt x="1068" y="1151"/>
                  <a:pt x="1068" y="1153"/>
                </a:cubicBezTo>
                <a:cubicBezTo>
                  <a:pt x="1068" y="1154"/>
                  <a:pt x="1067" y="1156"/>
                  <a:pt x="1066" y="1156"/>
                </a:cubicBezTo>
                <a:cubicBezTo>
                  <a:pt x="1064" y="1156"/>
                  <a:pt x="1063" y="1154"/>
                  <a:pt x="1063" y="1153"/>
                </a:cubicBezTo>
                <a:close/>
                <a:moveTo>
                  <a:pt x="1069" y="1147"/>
                </a:moveTo>
                <a:cubicBezTo>
                  <a:pt x="1068" y="1146"/>
                  <a:pt x="1067" y="1146"/>
                  <a:pt x="1065" y="1146"/>
                </a:cubicBezTo>
                <a:cubicBezTo>
                  <a:pt x="1061" y="1146"/>
                  <a:pt x="1058" y="1149"/>
                  <a:pt x="1058" y="1153"/>
                </a:cubicBezTo>
                <a:cubicBezTo>
                  <a:pt x="1058" y="1155"/>
                  <a:pt x="1060" y="1158"/>
                  <a:pt x="1062" y="1159"/>
                </a:cubicBezTo>
                <a:cubicBezTo>
                  <a:pt x="1058" y="1167"/>
                  <a:pt x="1058" y="1167"/>
                  <a:pt x="1058" y="1167"/>
                </a:cubicBezTo>
                <a:cubicBezTo>
                  <a:pt x="1058" y="1167"/>
                  <a:pt x="1057" y="1167"/>
                  <a:pt x="1057" y="1167"/>
                </a:cubicBezTo>
                <a:cubicBezTo>
                  <a:pt x="1053" y="1167"/>
                  <a:pt x="1049" y="1170"/>
                  <a:pt x="1049" y="1174"/>
                </a:cubicBezTo>
                <a:cubicBezTo>
                  <a:pt x="1049" y="1177"/>
                  <a:pt x="1051" y="1179"/>
                  <a:pt x="1053" y="1180"/>
                </a:cubicBezTo>
                <a:cubicBezTo>
                  <a:pt x="1050" y="1190"/>
                  <a:pt x="1050" y="1190"/>
                  <a:pt x="1050" y="1190"/>
                </a:cubicBezTo>
                <a:cubicBezTo>
                  <a:pt x="1050" y="1190"/>
                  <a:pt x="1049" y="1190"/>
                  <a:pt x="1049" y="1190"/>
                </a:cubicBezTo>
                <a:cubicBezTo>
                  <a:pt x="1046" y="1190"/>
                  <a:pt x="1043" y="1192"/>
                  <a:pt x="1043" y="1195"/>
                </a:cubicBezTo>
                <a:cubicBezTo>
                  <a:pt x="1043" y="1198"/>
                  <a:pt x="1044" y="1199"/>
                  <a:pt x="1046" y="1200"/>
                </a:cubicBezTo>
                <a:cubicBezTo>
                  <a:pt x="1042" y="1213"/>
                  <a:pt x="1042" y="1213"/>
                  <a:pt x="1042" y="1213"/>
                </a:cubicBezTo>
                <a:cubicBezTo>
                  <a:pt x="1042" y="1213"/>
                  <a:pt x="1041" y="1213"/>
                  <a:pt x="1041" y="1213"/>
                </a:cubicBezTo>
                <a:cubicBezTo>
                  <a:pt x="1039" y="1213"/>
                  <a:pt x="1037" y="1214"/>
                  <a:pt x="1037" y="1217"/>
                </a:cubicBezTo>
                <a:cubicBezTo>
                  <a:pt x="1037" y="1218"/>
                  <a:pt x="1038" y="1219"/>
                  <a:pt x="1039" y="1220"/>
                </a:cubicBezTo>
                <a:cubicBezTo>
                  <a:pt x="1037" y="1229"/>
                  <a:pt x="1037" y="1229"/>
                  <a:pt x="1037" y="1229"/>
                </a:cubicBezTo>
                <a:cubicBezTo>
                  <a:pt x="1036" y="1229"/>
                  <a:pt x="1035" y="1231"/>
                  <a:pt x="1035" y="1232"/>
                </a:cubicBezTo>
                <a:cubicBezTo>
                  <a:pt x="1035" y="1233"/>
                  <a:pt x="1035" y="1234"/>
                  <a:pt x="1036" y="1234"/>
                </a:cubicBezTo>
                <a:cubicBezTo>
                  <a:pt x="1033" y="1252"/>
                  <a:pt x="1033" y="1252"/>
                  <a:pt x="1033" y="1252"/>
                </a:cubicBezTo>
                <a:cubicBezTo>
                  <a:pt x="1032" y="1237"/>
                  <a:pt x="1031" y="1209"/>
                  <a:pt x="1035" y="1193"/>
                </a:cubicBezTo>
                <a:cubicBezTo>
                  <a:pt x="1037" y="1182"/>
                  <a:pt x="1040" y="1172"/>
                  <a:pt x="1045" y="1162"/>
                </a:cubicBezTo>
                <a:cubicBezTo>
                  <a:pt x="1048" y="1155"/>
                  <a:pt x="1061" y="1135"/>
                  <a:pt x="1073" y="1139"/>
                </a:cubicBezTo>
                <a:lnTo>
                  <a:pt x="1069" y="1147"/>
                </a:lnTo>
                <a:close/>
                <a:moveTo>
                  <a:pt x="1059" y="1136"/>
                </a:moveTo>
                <a:cubicBezTo>
                  <a:pt x="1055" y="1127"/>
                  <a:pt x="1055" y="1127"/>
                  <a:pt x="1055" y="1127"/>
                </a:cubicBezTo>
                <a:cubicBezTo>
                  <a:pt x="1056" y="1127"/>
                  <a:pt x="1058" y="1126"/>
                  <a:pt x="1059" y="1125"/>
                </a:cubicBezTo>
                <a:cubicBezTo>
                  <a:pt x="1062" y="1134"/>
                  <a:pt x="1062" y="1134"/>
                  <a:pt x="1062" y="1134"/>
                </a:cubicBezTo>
                <a:cubicBezTo>
                  <a:pt x="1061" y="1135"/>
                  <a:pt x="1060" y="1135"/>
                  <a:pt x="1059" y="1136"/>
                </a:cubicBezTo>
                <a:close/>
                <a:moveTo>
                  <a:pt x="1055" y="1075"/>
                </a:moveTo>
                <a:cubicBezTo>
                  <a:pt x="1050" y="1074"/>
                  <a:pt x="1050" y="1074"/>
                  <a:pt x="1050" y="1074"/>
                </a:cubicBezTo>
                <a:cubicBezTo>
                  <a:pt x="1051" y="1073"/>
                  <a:pt x="1051" y="1072"/>
                  <a:pt x="1052" y="1071"/>
                </a:cubicBezTo>
                <a:cubicBezTo>
                  <a:pt x="1057" y="1072"/>
                  <a:pt x="1057" y="1072"/>
                  <a:pt x="1057" y="1072"/>
                </a:cubicBezTo>
                <a:cubicBezTo>
                  <a:pt x="1056" y="1073"/>
                  <a:pt x="1056" y="1074"/>
                  <a:pt x="1055" y="1075"/>
                </a:cubicBezTo>
                <a:close/>
                <a:moveTo>
                  <a:pt x="1052" y="1069"/>
                </a:moveTo>
                <a:cubicBezTo>
                  <a:pt x="1053" y="1068"/>
                  <a:pt x="1053" y="1067"/>
                  <a:pt x="1053" y="1066"/>
                </a:cubicBezTo>
                <a:cubicBezTo>
                  <a:pt x="1059" y="1066"/>
                  <a:pt x="1059" y="1066"/>
                  <a:pt x="1059" y="1066"/>
                </a:cubicBezTo>
                <a:cubicBezTo>
                  <a:pt x="1059" y="1068"/>
                  <a:pt x="1058" y="1069"/>
                  <a:pt x="1058" y="1070"/>
                </a:cubicBezTo>
                <a:lnTo>
                  <a:pt x="1052" y="1069"/>
                </a:lnTo>
                <a:close/>
                <a:moveTo>
                  <a:pt x="1054" y="1064"/>
                </a:moveTo>
                <a:cubicBezTo>
                  <a:pt x="1054" y="1063"/>
                  <a:pt x="1054" y="1062"/>
                  <a:pt x="1054" y="1061"/>
                </a:cubicBezTo>
                <a:cubicBezTo>
                  <a:pt x="1062" y="1060"/>
                  <a:pt x="1062" y="1060"/>
                  <a:pt x="1062" y="1060"/>
                </a:cubicBezTo>
                <a:cubicBezTo>
                  <a:pt x="1061" y="1062"/>
                  <a:pt x="1061" y="1063"/>
                  <a:pt x="1060" y="1064"/>
                </a:cubicBezTo>
                <a:lnTo>
                  <a:pt x="1054" y="1064"/>
                </a:lnTo>
                <a:close/>
                <a:moveTo>
                  <a:pt x="1054" y="1059"/>
                </a:moveTo>
                <a:cubicBezTo>
                  <a:pt x="1054" y="1058"/>
                  <a:pt x="1054" y="1058"/>
                  <a:pt x="1054" y="1058"/>
                </a:cubicBezTo>
                <a:cubicBezTo>
                  <a:pt x="1064" y="1050"/>
                  <a:pt x="1064" y="1050"/>
                  <a:pt x="1064" y="1050"/>
                </a:cubicBezTo>
                <a:cubicBezTo>
                  <a:pt x="1064" y="1053"/>
                  <a:pt x="1063" y="1055"/>
                  <a:pt x="1062" y="1058"/>
                </a:cubicBezTo>
                <a:lnTo>
                  <a:pt x="1054" y="1059"/>
                </a:lnTo>
                <a:close/>
                <a:moveTo>
                  <a:pt x="1054" y="1055"/>
                </a:moveTo>
                <a:cubicBezTo>
                  <a:pt x="1054" y="1055"/>
                  <a:pt x="1053" y="1055"/>
                  <a:pt x="1053" y="1054"/>
                </a:cubicBezTo>
                <a:cubicBezTo>
                  <a:pt x="1064" y="1040"/>
                  <a:pt x="1064" y="1040"/>
                  <a:pt x="1064" y="1040"/>
                </a:cubicBezTo>
                <a:cubicBezTo>
                  <a:pt x="1065" y="1042"/>
                  <a:pt x="1065" y="1045"/>
                  <a:pt x="1065" y="1047"/>
                </a:cubicBezTo>
                <a:lnTo>
                  <a:pt x="1054" y="1055"/>
                </a:lnTo>
                <a:close/>
                <a:moveTo>
                  <a:pt x="1052" y="1052"/>
                </a:moveTo>
                <a:cubicBezTo>
                  <a:pt x="1052" y="1052"/>
                  <a:pt x="1052" y="1052"/>
                  <a:pt x="1052" y="1052"/>
                </a:cubicBezTo>
                <a:cubicBezTo>
                  <a:pt x="1059" y="1036"/>
                  <a:pt x="1059" y="1036"/>
                  <a:pt x="1059" y="1036"/>
                </a:cubicBezTo>
                <a:cubicBezTo>
                  <a:pt x="1061" y="1036"/>
                  <a:pt x="1062" y="1037"/>
                  <a:pt x="1063" y="1038"/>
                </a:cubicBezTo>
                <a:lnTo>
                  <a:pt x="1052" y="1052"/>
                </a:lnTo>
                <a:close/>
                <a:moveTo>
                  <a:pt x="1050" y="1051"/>
                </a:moveTo>
                <a:cubicBezTo>
                  <a:pt x="1050" y="1051"/>
                  <a:pt x="1049" y="1051"/>
                  <a:pt x="1049" y="1050"/>
                </a:cubicBezTo>
                <a:cubicBezTo>
                  <a:pt x="1049" y="1050"/>
                  <a:pt x="1049" y="1050"/>
                  <a:pt x="1049" y="1050"/>
                </a:cubicBezTo>
                <a:cubicBezTo>
                  <a:pt x="1052" y="1035"/>
                  <a:pt x="1052" y="1035"/>
                  <a:pt x="1052" y="1035"/>
                </a:cubicBezTo>
                <a:cubicBezTo>
                  <a:pt x="1054" y="1034"/>
                  <a:pt x="1056" y="1034"/>
                  <a:pt x="1057" y="1035"/>
                </a:cubicBezTo>
                <a:cubicBezTo>
                  <a:pt x="1057" y="1035"/>
                  <a:pt x="1057" y="1035"/>
                  <a:pt x="1057" y="1035"/>
                </a:cubicBezTo>
                <a:lnTo>
                  <a:pt x="1050" y="1051"/>
                </a:lnTo>
                <a:close/>
                <a:moveTo>
                  <a:pt x="1047" y="1050"/>
                </a:moveTo>
                <a:cubicBezTo>
                  <a:pt x="1047" y="1050"/>
                  <a:pt x="1047" y="1050"/>
                  <a:pt x="1046" y="1050"/>
                </a:cubicBezTo>
                <a:cubicBezTo>
                  <a:pt x="1045" y="1038"/>
                  <a:pt x="1045" y="1038"/>
                  <a:pt x="1045" y="1038"/>
                </a:cubicBezTo>
                <a:cubicBezTo>
                  <a:pt x="1047" y="1036"/>
                  <a:pt x="1048" y="1036"/>
                  <a:pt x="1050" y="1035"/>
                </a:cubicBezTo>
                <a:lnTo>
                  <a:pt x="1047" y="1050"/>
                </a:lnTo>
                <a:close/>
                <a:moveTo>
                  <a:pt x="1047" y="1056"/>
                </a:moveTo>
                <a:cubicBezTo>
                  <a:pt x="1045" y="1061"/>
                  <a:pt x="1045" y="1061"/>
                  <a:pt x="1045" y="1061"/>
                </a:cubicBezTo>
                <a:cubicBezTo>
                  <a:pt x="1045" y="1061"/>
                  <a:pt x="1045" y="1060"/>
                  <a:pt x="1045" y="1060"/>
                </a:cubicBezTo>
                <a:cubicBezTo>
                  <a:pt x="1043" y="1060"/>
                  <a:pt x="1041" y="1062"/>
                  <a:pt x="1041" y="1064"/>
                </a:cubicBezTo>
                <a:cubicBezTo>
                  <a:pt x="1041" y="1065"/>
                  <a:pt x="1042" y="1066"/>
                  <a:pt x="1043" y="1067"/>
                </a:cubicBezTo>
                <a:cubicBezTo>
                  <a:pt x="1041" y="1073"/>
                  <a:pt x="1041" y="1073"/>
                  <a:pt x="1041" y="1073"/>
                </a:cubicBezTo>
                <a:cubicBezTo>
                  <a:pt x="1040" y="1073"/>
                  <a:pt x="1040" y="1073"/>
                  <a:pt x="1040" y="1073"/>
                </a:cubicBezTo>
                <a:cubicBezTo>
                  <a:pt x="1038" y="1073"/>
                  <a:pt x="1037" y="1075"/>
                  <a:pt x="1037" y="1076"/>
                </a:cubicBezTo>
                <a:cubicBezTo>
                  <a:pt x="1037" y="1077"/>
                  <a:pt x="1038" y="1078"/>
                  <a:pt x="1038" y="1079"/>
                </a:cubicBezTo>
                <a:cubicBezTo>
                  <a:pt x="1036" y="1084"/>
                  <a:pt x="1036" y="1084"/>
                  <a:pt x="1036" y="1084"/>
                </a:cubicBezTo>
                <a:cubicBezTo>
                  <a:pt x="1035" y="1085"/>
                  <a:pt x="1034" y="1086"/>
                  <a:pt x="1034" y="1087"/>
                </a:cubicBezTo>
                <a:cubicBezTo>
                  <a:pt x="1034" y="1088"/>
                  <a:pt x="1034" y="1088"/>
                  <a:pt x="1034" y="1089"/>
                </a:cubicBezTo>
                <a:cubicBezTo>
                  <a:pt x="1028" y="1106"/>
                  <a:pt x="1028" y="1106"/>
                  <a:pt x="1028" y="1106"/>
                </a:cubicBezTo>
                <a:cubicBezTo>
                  <a:pt x="1031" y="1087"/>
                  <a:pt x="1038" y="1055"/>
                  <a:pt x="1047" y="1056"/>
                </a:cubicBezTo>
                <a:close/>
                <a:moveTo>
                  <a:pt x="1044" y="1051"/>
                </a:moveTo>
                <a:cubicBezTo>
                  <a:pt x="1039" y="1043"/>
                  <a:pt x="1039" y="1043"/>
                  <a:pt x="1039" y="1043"/>
                </a:cubicBezTo>
                <a:cubicBezTo>
                  <a:pt x="1041" y="1042"/>
                  <a:pt x="1042" y="1040"/>
                  <a:pt x="1043" y="1039"/>
                </a:cubicBezTo>
                <a:cubicBezTo>
                  <a:pt x="1044" y="1051"/>
                  <a:pt x="1044" y="1051"/>
                  <a:pt x="1044" y="1051"/>
                </a:cubicBezTo>
                <a:cubicBezTo>
                  <a:pt x="1044" y="1051"/>
                  <a:pt x="1044" y="1051"/>
                  <a:pt x="1044" y="1051"/>
                </a:cubicBezTo>
                <a:close/>
                <a:moveTo>
                  <a:pt x="1042" y="1052"/>
                </a:moveTo>
                <a:cubicBezTo>
                  <a:pt x="1042" y="1052"/>
                  <a:pt x="1041" y="1053"/>
                  <a:pt x="1040" y="1053"/>
                </a:cubicBezTo>
                <a:cubicBezTo>
                  <a:pt x="1035" y="1050"/>
                  <a:pt x="1035" y="1050"/>
                  <a:pt x="1035" y="1050"/>
                </a:cubicBezTo>
                <a:cubicBezTo>
                  <a:pt x="1036" y="1048"/>
                  <a:pt x="1037" y="1046"/>
                  <a:pt x="1038" y="1045"/>
                </a:cubicBezTo>
                <a:lnTo>
                  <a:pt x="1042" y="1052"/>
                </a:lnTo>
                <a:close/>
                <a:moveTo>
                  <a:pt x="1028" y="988"/>
                </a:moveTo>
                <a:cubicBezTo>
                  <a:pt x="1007" y="991"/>
                  <a:pt x="1007" y="991"/>
                  <a:pt x="1007" y="991"/>
                </a:cubicBezTo>
                <a:cubicBezTo>
                  <a:pt x="999" y="978"/>
                  <a:pt x="987" y="970"/>
                  <a:pt x="967" y="971"/>
                </a:cubicBezTo>
                <a:cubicBezTo>
                  <a:pt x="965" y="971"/>
                  <a:pt x="964" y="972"/>
                  <a:pt x="963" y="972"/>
                </a:cubicBezTo>
                <a:cubicBezTo>
                  <a:pt x="974" y="927"/>
                  <a:pt x="974" y="927"/>
                  <a:pt x="974" y="927"/>
                </a:cubicBezTo>
                <a:cubicBezTo>
                  <a:pt x="974" y="927"/>
                  <a:pt x="974" y="927"/>
                  <a:pt x="975" y="927"/>
                </a:cubicBezTo>
                <a:cubicBezTo>
                  <a:pt x="976" y="927"/>
                  <a:pt x="977" y="926"/>
                  <a:pt x="978" y="925"/>
                </a:cubicBezTo>
                <a:cubicBezTo>
                  <a:pt x="1026" y="940"/>
                  <a:pt x="1026" y="940"/>
                  <a:pt x="1026" y="940"/>
                </a:cubicBezTo>
                <a:cubicBezTo>
                  <a:pt x="1026" y="943"/>
                  <a:pt x="1028" y="945"/>
                  <a:pt x="1030" y="945"/>
                </a:cubicBezTo>
                <a:cubicBezTo>
                  <a:pt x="1030" y="945"/>
                  <a:pt x="1030" y="945"/>
                  <a:pt x="1030" y="945"/>
                </a:cubicBezTo>
                <a:cubicBezTo>
                  <a:pt x="1037" y="971"/>
                  <a:pt x="1037" y="971"/>
                  <a:pt x="1037" y="971"/>
                </a:cubicBezTo>
                <a:cubicBezTo>
                  <a:pt x="1030" y="972"/>
                  <a:pt x="1029" y="982"/>
                  <a:pt x="1028" y="988"/>
                </a:cubicBezTo>
                <a:close/>
                <a:moveTo>
                  <a:pt x="1074" y="851"/>
                </a:moveTo>
                <a:cubicBezTo>
                  <a:pt x="1073" y="851"/>
                  <a:pt x="1071" y="851"/>
                  <a:pt x="1070" y="850"/>
                </a:cubicBezTo>
                <a:cubicBezTo>
                  <a:pt x="1068" y="850"/>
                  <a:pt x="1066" y="850"/>
                  <a:pt x="1064" y="851"/>
                </a:cubicBezTo>
                <a:cubicBezTo>
                  <a:pt x="1063" y="852"/>
                  <a:pt x="1063" y="854"/>
                  <a:pt x="1064" y="855"/>
                </a:cubicBezTo>
                <a:cubicBezTo>
                  <a:pt x="1065" y="857"/>
                  <a:pt x="1067" y="857"/>
                  <a:pt x="1068" y="858"/>
                </a:cubicBezTo>
                <a:cubicBezTo>
                  <a:pt x="1069" y="858"/>
                  <a:pt x="1071" y="859"/>
                  <a:pt x="1072" y="859"/>
                </a:cubicBezTo>
                <a:cubicBezTo>
                  <a:pt x="1071" y="862"/>
                  <a:pt x="1070" y="864"/>
                  <a:pt x="1069" y="866"/>
                </a:cubicBezTo>
                <a:cubicBezTo>
                  <a:pt x="1068" y="865"/>
                  <a:pt x="1063" y="863"/>
                  <a:pt x="1061" y="863"/>
                </a:cubicBezTo>
                <a:cubicBezTo>
                  <a:pt x="1061" y="863"/>
                  <a:pt x="1061" y="863"/>
                  <a:pt x="1061" y="863"/>
                </a:cubicBezTo>
                <a:cubicBezTo>
                  <a:pt x="1040" y="840"/>
                  <a:pt x="1040" y="840"/>
                  <a:pt x="1040" y="840"/>
                </a:cubicBezTo>
                <a:cubicBezTo>
                  <a:pt x="1043" y="837"/>
                  <a:pt x="1046" y="835"/>
                  <a:pt x="1048" y="831"/>
                </a:cubicBezTo>
                <a:cubicBezTo>
                  <a:pt x="1068" y="837"/>
                  <a:pt x="1068" y="837"/>
                  <a:pt x="1068" y="837"/>
                </a:cubicBezTo>
                <a:cubicBezTo>
                  <a:pt x="1067" y="838"/>
                  <a:pt x="1067" y="839"/>
                  <a:pt x="1067" y="840"/>
                </a:cubicBezTo>
                <a:cubicBezTo>
                  <a:pt x="1068" y="843"/>
                  <a:pt x="1071" y="844"/>
                  <a:pt x="1073" y="844"/>
                </a:cubicBezTo>
                <a:cubicBezTo>
                  <a:pt x="1074" y="844"/>
                  <a:pt x="1075" y="845"/>
                  <a:pt x="1075" y="845"/>
                </a:cubicBezTo>
                <a:cubicBezTo>
                  <a:pt x="1075" y="847"/>
                  <a:pt x="1075" y="849"/>
                  <a:pt x="1074" y="851"/>
                </a:cubicBezTo>
                <a:close/>
                <a:moveTo>
                  <a:pt x="1066" y="809"/>
                </a:moveTo>
                <a:cubicBezTo>
                  <a:pt x="1065" y="810"/>
                  <a:pt x="1065" y="810"/>
                  <a:pt x="1065" y="811"/>
                </a:cubicBezTo>
                <a:cubicBezTo>
                  <a:pt x="1053" y="814"/>
                  <a:pt x="1053" y="814"/>
                  <a:pt x="1053" y="814"/>
                </a:cubicBezTo>
                <a:cubicBezTo>
                  <a:pt x="1053" y="810"/>
                  <a:pt x="1053" y="805"/>
                  <a:pt x="1052" y="801"/>
                </a:cubicBezTo>
                <a:cubicBezTo>
                  <a:pt x="1063" y="797"/>
                  <a:pt x="1063" y="797"/>
                  <a:pt x="1063" y="797"/>
                </a:cubicBezTo>
                <a:cubicBezTo>
                  <a:pt x="1063" y="798"/>
                  <a:pt x="1064" y="799"/>
                  <a:pt x="1065" y="799"/>
                </a:cubicBezTo>
                <a:cubicBezTo>
                  <a:pt x="1067" y="800"/>
                  <a:pt x="1069" y="799"/>
                  <a:pt x="1071" y="799"/>
                </a:cubicBezTo>
                <a:cubicBezTo>
                  <a:pt x="1072" y="801"/>
                  <a:pt x="1073" y="803"/>
                  <a:pt x="1073" y="806"/>
                </a:cubicBezTo>
                <a:cubicBezTo>
                  <a:pt x="1072" y="806"/>
                  <a:pt x="1067" y="807"/>
                  <a:pt x="1066" y="809"/>
                </a:cubicBezTo>
                <a:close/>
                <a:moveTo>
                  <a:pt x="1009" y="706"/>
                </a:moveTo>
                <a:cubicBezTo>
                  <a:pt x="1001" y="710"/>
                  <a:pt x="1001" y="710"/>
                  <a:pt x="1001" y="710"/>
                </a:cubicBezTo>
                <a:cubicBezTo>
                  <a:pt x="1000" y="710"/>
                  <a:pt x="1000" y="710"/>
                  <a:pt x="1000" y="710"/>
                </a:cubicBezTo>
                <a:cubicBezTo>
                  <a:pt x="992" y="707"/>
                  <a:pt x="984" y="706"/>
                  <a:pt x="976" y="704"/>
                </a:cubicBezTo>
                <a:cubicBezTo>
                  <a:pt x="976" y="704"/>
                  <a:pt x="977" y="703"/>
                  <a:pt x="976" y="702"/>
                </a:cubicBezTo>
                <a:cubicBezTo>
                  <a:pt x="976" y="700"/>
                  <a:pt x="975" y="699"/>
                  <a:pt x="974" y="698"/>
                </a:cubicBezTo>
                <a:cubicBezTo>
                  <a:pt x="974" y="698"/>
                  <a:pt x="974" y="698"/>
                  <a:pt x="974" y="698"/>
                </a:cubicBezTo>
                <a:cubicBezTo>
                  <a:pt x="976" y="697"/>
                  <a:pt x="977" y="697"/>
                  <a:pt x="978" y="697"/>
                </a:cubicBezTo>
                <a:cubicBezTo>
                  <a:pt x="978" y="698"/>
                  <a:pt x="979" y="700"/>
                  <a:pt x="980" y="702"/>
                </a:cubicBezTo>
                <a:cubicBezTo>
                  <a:pt x="981" y="704"/>
                  <a:pt x="983" y="704"/>
                  <a:pt x="985" y="703"/>
                </a:cubicBezTo>
                <a:cubicBezTo>
                  <a:pt x="987" y="702"/>
                  <a:pt x="988" y="700"/>
                  <a:pt x="987" y="698"/>
                </a:cubicBezTo>
                <a:cubicBezTo>
                  <a:pt x="986" y="697"/>
                  <a:pt x="985" y="696"/>
                  <a:pt x="985" y="696"/>
                </a:cubicBezTo>
                <a:cubicBezTo>
                  <a:pt x="985" y="695"/>
                  <a:pt x="985" y="695"/>
                  <a:pt x="984" y="695"/>
                </a:cubicBezTo>
                <a:cubicBezTo>
                  <a:pt x="985" y="695"/>
                  <a:pt x="985" y="695"/>
                  <a:pt x="985" y="695"/>
                </a:cubicBezTo>
                <a:cubicBezTo>
                  <a:pt x="986" y="695"/>
                  <a:pt x="987" y="694"/>
                  <a:pt x="988" y="694"/>
                </a:cubicBezTo>
                <a:cubicBezTo>
                  <a:pt x="988" y="694"/>
                  <a:pt x="988" y="695"/>
                  <a:pt x="988" y="696"/>
                </a:cubicBezTo>
                <a:cubicBezTo>
                  <a:pt x="989" y="697"/>
                  <a:pt x="989" y="699"/>
                  <a:pt x="990" y="699"/>
                </a:cubicBezTo>
                <a:cubicBezTo>
                  <a:pt x="991" y="700"/>
                  <a:pt x="992" y="700"/>
                  <a:pt x="994" y="700"/>
                </a:cubicBezTo>
                <a:cubicBezTo>
                  <a:pt x="995" y="700"/>
                  <a:pt x="996" y="698"/>
                  <a:pt x="996" y="697"/>
                </a:cubicBezTo>
                <a:cubicBezTo>
                  <a:pt x="996" y="695"/>
                  <a:pt x="995" y="693"/>
                  <a:pt x="994" y="692"/>
                </a:cubicBezTo>
                <a:cubicBezTo>
                  <a:pt x="995" y="692"/>
                  <a:pt x="996" y="691"/>
                  <a:pt x="998" y="691"/>
                </a:cubicBezTo>
                <a:cubicBezTo>
                  <a:pt x="998" y="693"/>
                  <a:pt x="999" y="696"/>
                  <a:pt x="1001" y="697"/>
                </a:cubicBezTo>
                <a:cubicBezTo>
                  <a:pt x="1002" y="698"/>
                  <a:pt x="1003" y="698"/>
                  <a:pt x="1004" y="697"/>
                </a:cubicBezTo>
                <a:cubicBezTo>
                  <a:pt x="1009" y="703"/>
                  <a:pt x="1009" y="703"/>
                  <a:pt x="1009" y="703"/>
                </a:cubicBezTo>
                <a:cubicBezTo>
                  <a:pt x="1009" y="704"/>
                  <a:pt x="1008" y="704"/>
                  <a:pt x="1008" y="705"/>
                </a:cubicBezTo>
                <a:cubicBezTo>
                  <a:pt x="1008" y="706"/>
                  <a:pt x="1009" y="706"/>
                  <a:pt x="1009" y="706"/>
                </a:cubicBezTo>
                <a:close/>
                <a:moveTo>
                  <a:pt x="1001" y="678"/>
                </a:moveTo>
                <a:cubicBezTo>
                  <a:pt x="999" y="680"/>
                  <a:pt x="996" y="681"/>
                  <a:pt x="993" y="682"/>
                </a:cubicBezTo>
                <a:cubicBezTo>
                  <a:pt x="998" y="665"/>
                  <a:pt x="998" y="665"/>
                  <a:pt x="998" y="665"/>
                </a:cubicBezTo>
                <a:cubicBezTo>
                  <a:pt x="999" y="664"/>
                  <a:pt x="1001" y="663"/>
                  <a:pt x="1003" y="662"/>
                </a:cubicBezTo>
                <a:lnTo>
                  <a:pt x="1001" y="678"/>
                </a:lnTo>
                <a:close/>
                <a:moveTo>
                  <a:pt x="1070" y="566"/>
                </a:moveTo>
                <a:cubicBezTo>
                  <a:pt x="1075" y="553"/>
                  <a:pt x="1075" y="553"/>
                  <a:pt x="1075" y="553"/>
                </a:cubicBezTo>
                <a:cubicBezTo>
                  <a:pt x="1077" y="553"/>
                  <a:pt x="1079" y="554"/>
                  <a:pt x="1082" y="555"/>
                </a:cubicBezTo>
                <a:cubicBezTo>
                  <a:pt x="1073" y="567"/>
                  <a:pt x="1073" y="567"/>
                  <a:pt x="1073" y="567"/>
                </a:cubicBezTo>
                <a:cubicBezTo>
                  <a:pt x="1072" y="567"/>
                  <a:pt x="1071" y="566"/>
                  <a:pt x="1070" y="566"/>
                </a:cubicBezTo>
                <a:close/>
                <a:moveTo>
                  <a:pt x="1072" y="540"/>
                </a:moveTo>
                <a:cubicBezTo>
                  <a:pt x="1072" y="539"/>
                  <a:pt x="1072" y="537"/>
                  <a:pt x="1071" y="536"/>
                </a:cubicBezTo>
                <a:cubicBezTo>
                  <a:pt x="1071" y="534"/>
                  <a:pt x="1069" y="532"/>
                  <a:pt x="1067" y="533"/>
                </a:cubicBezTo>
                <a:cubicBezTo>
                  <a:pt x="1065" y="534"/>
                  <a:pt x="1065" y="535"/>
                  <a:pt x="1065" y="537"/>
                </a:cubicBezTo>
                <a:cubicBezTo>
                  <a:pt x="1064" y="538"/>
                  <a:pt x="1064" y="539"/>
                  <a:pt x="1064" y="540"/>
                </a:cubicBezTo>
                <a:cubicBezTo>
                  <a:pt x="1063" y="540"/>
                  <a:pt x="1062" y="540"/>
                  <a:pt x="1061" y="540"/>
                </a:cubicBezTo>
                <a:cubicBezTo>
                  <a:pt x="1061" y="540"/>
                  <a:pt x="1061" y="540"/>
                  <a:pt x="1061" y="539"/>
                </a:cubicBezTo>
                <a:cubicBezTo>
                  <a:pt x="1061" y="538"/>
                  <a:pt x="1060" y="536"/>
                  <a:pt x="1059" y="535"/>
                </a:cubicBezTo>
                <a:cubicBezTo>
                  <a:pt x="1058" y="533"/>
                  <a:pt x="1055" y="534"/>
                  <a:pt x="1055" y="536"/>
                </a:cubicBezTo>
                <a:cubicBezTo>
                  <a:pt x="1054" y="537"/>
                  <a:pt x="1055" y="539"/>
                  <a:pt x="1055" y="540"/>
                </a:cubicBezTo>
                <a:cubicBezTo>
                  <a:pt x="1055" y="541"/>
                  <a:pt x="1055" y="541"/>
                  <a:pt x="1055" y="541"/>
                </a:cubicBezTo>
                <a:cubicBezTo>
                  <a:pt x="1053" y="542"/>
                  <a:pt x="1051" y="542"/>
                  <a:pt x="1050" y="543"/>
                </a:cubicBezTo>
                <a:cubicBezTo>
                  <a:pt x="1049" y="541"/>
                  <a:pt x="1048" y="540"/>
                  <a:pt x="1047" y="539"/>
                </a:cubicBezTo>
                <a:cubicBezTo>
                  <a:pt x="1046" y="538"/>
                  <a:pt x="1043" y="539"/>
                  <a:pt x="1043" y="541"/>
                </a:cubicBezTo>
                <a:cubicBezTo>
                  <a:pt x="1043" y="542"/>
                  <a:pt x="1043" y="544"/>
                  <a:pt x="1044" y="545"/>
                </a:cubicBezTo>
                <a:cubicBezTo>
                  <a:pt x="1044" y="545"/>
                  <a:pt x="1044" y="545"/>
                  <a:pt x="1044" y="545"/>
                </a:cubicBezTo>
                <a:cubicBezTo>
                  <a:pt x="1042" y="546"/>
                  <a:pt x="1041" y="546"/>
                  <a:pt x="1039" y="547"/>
                </a:cubicBezTo>
                <a:cubicBezTo>
                  <a:pt x="1038" y="546"/>
                  <a:pt x="1036" y="545"/>
                  <a:pt x="1035" y="545"/>
                </a:cubicBezTo>
                <a:cubicBezTo>
                  <a:pt x="1034" y="545"/>
                  <a:pt x="1032" y="546"/>
                  <a:pt x="1033" y="548"/>
                </a:cubicBezTo>
                <a:cubicBezTo>
                  <a:pt x="1033" y="549"/>
                  <a:pt x="1033" y="550"/>
                  <a:pt x="1033" y="551"/>
                </a:cubicBezTo>
                <a:cubicBezTo>
                  <a:pt x="1031" y="552"/>
                  <a:pt x="1029" y="554"/>
                  <a:pt x="1027" y="555"/>
                </a:cubicBezTo>
                <a:cubicBezTo>
                  <a:pt x="1027" y="555"/>
                  <a:pt x="1026" y="554"/>
                  <a:pt x="1025" y="554"/>
                </a:cubicBezTo>
                <a:cubicBezTo>
                  <a:pt x="1025" y="553"/>
                  <a:pt x="1024" y="553"/>
                  <a:pt x="1022" y="552"/>
                </a:cubicBezTo>
                <a:cubicBezTo>
                  <a:pt x="1023" y="551"/>
                  <a:pt x="1024" y="550"/>
                  <a:pt x="1025" y="549"/>
                </a:cubicBezTo>
                <a:cubicBezTo>
                  <a:pt x="1026" y="549"/>
                  <a:pt x="1026" y="550"/>
                  <a:pt x="1027" y="551"/>
                </a:cubicBezTo>
                <a:cubicBezTo>
                  <a:pt x="1030" y="554"/>
                  <a:pt x="1035" y="549"/>
                  <a:pt x="1031" y="546"/>
                </a:cubicBezTo>
                <a:cubicBezTo>
                  <a:pt x="1031" y="545"/>
                  <a:pt x="1030" y="545"/>
                  <a:pt x="1029" y="544"/>
                </a:cubicBezTo>
                <a:cubicBezTo>
                  <a:pt x="1030" y="543"/>
                  <a:pt x="1031" y="541"/>
                  <a:pt x="1033" y="540"/>
                </a:cubicBezTo>
                <a:cubicBezTo>
                  <a:pt x="1033" y="541"/>
                  <a:pt x="1034" y="543"/>
                  <a:pt x="1035" y="543"/>
                </a:cubicBezTo>
                <a:cubicBezTo>
                  <a:pt x="1037" y="544"/>
                  <a:pt x="1039" y="545"/>
                  <a:pt x="1040" y="543"/>
                </a:cubicBezTo>
                <a:cubicBezTo>
                  <a:pt x="1042" y="542"/>
                  <a:pt x="1042" y="540"/>
                  <a:pt x="1040" y="539"/>
                </a:cubicBezTo>
                <a:cubicBezTo>
                  <a:pt x="1039" y="538"/>
                  <a:pt x="1038" y="537"/>
                  <a:pt x="1037" y="536"/>
                </a:cubicBezTo>
                <a:cubicBezTo>
                  <a:pt x="1039" y="535"/>
                  <a:pt x="1041" y="534"/>
                  <a:pt x="1042" y="533"/>
                </a:cubicBezTo>
                <a:cubicBezTo>
                  <a:pt x="1043" y="535"/>
                  <a:pt x="1044" y="536"/>
                  <a:pt x="1046" y="537"/>
                </a:cubicBezTo>
                <a:cubicBezTo>
                  <a:pt x="1049" y="539"/>
                  <a:pt x="1053" y="534"/>
                  <a:pt x="1050" y="532"/>
                </a:cubicBezTo>
                <a:cubicBezTo>
                  <a:pt x="1049" y="531"/>
                  <a:pt x="1048" y="531"/>
                  <a:pt x="1047" y="530"/>
                </a:cubicBezTo>
                <a:cubicBezTo>
                  <a:pt x="1049" y="529"/>
                  <a:pt x="1050" y="528"/>
                  <a:pt x="1051" y="527"/>
                </a:cubicBezTo>
                <a:cubicBezTo>
                  <a:pt x="1051" y="527"/>
                  <a:pt x="1053" y="530"/>
                  <a:pt x="1054" y="531"/>
                </a:cubicBezTo>
                <a:cubicBezTo>
                  <a:pt x="1055" y="532"/>
                  <a:pt x="1057" y="532"/>
                  <a:pt x="1058" y="531"/>
                </a:cubicBezTo>
                <a:cubicBezTo>
                  <a:pt x="1060" y="530"/>
                  <a:pt x="1060" y="528"/>
                  <a:pt x="1058" y="526"/>
                </a:cubicBezTo>
                <a:cubicBezTo>
                  <a:pt x="1058" y="526"/>
                  <a:pt x="1055" y="524"/>
                  <a:pt x="1055" y="524"/>
                </a:cubicBezTo>
                <a:cubicBezTo>
                  <a:pt x="1056" y="524"/>
                  <a:pt x="1059" y="521"/>
                  <a:pt x="1060" y="520"/>
                </a:cubicBezTo>
                <a:cubicBezTo>
                  <a:pt x="1061" y="522"/>
                  <a:pt x="1062" y="523"/>
                  <a:pt x="1063" y="524"/>
                </a:cubicBezTo>
                <a:cubicBezTo>
                  <a:pt x="1065" y="526"/>
                  <a:pt x="1068" y="524"/>
                  <a:pt x="1068" y="522"/>
                </a:cubicBezTo>
                <a:cubicBezTo>
                  <a:pt x="1074" y="540"/>
                  <a:pt x="1074" y="540"/>
                  <a:pt x="1074" y="540"/>
                </a:cubicBezTo>
                <a:cubicBezTo>
                  <a:pt x="1073" y="540"/>
                  <a:pt x="1073" y="540"/>
                  <a:pt x="1072" y="540"/>
                </a:cubicBezTo>
                <a:close/>
                <a:moveTo>
                  <a:pt x="1068" y="498"/>
                </a:moveTo>
                <a:cubicBezTo>
                  <a:pt x="1060" y="490"/>
                  <a:pt x="1060" y="490"/>
                  <a:pt x="1060" y="490"/>
                </a:cubicBezTo>
                <a:cubicBezTo>
                  <a:pt x="1061" y="489"/>
                  <a:pt x="1062" y="488"/>
                  <a:pt x="1063" y="487"/>
                </a:cubicBezTo>
                <a:cubicBezTo>
                  <a:pt x="1072" y="495"/>
                  <a:pt x="1072" y="495"/>
                  <a:pt x="1072" y="495"/>
                </a:cubicBezTo>
                <a:cubicBezTo>
                  <a:pt x="1071" y="495"/>
                  <a:pt x="1071" y="495"/>
                  <a:pt x="1071" y="496"/>
                </a:cubicBezTo>
                <a:cubicBezTo>
                  <a:pt x="1070" y="497"/>
                  <a:pt x="1069" y="497"/>
                  <a:pt x="1068" y="498"/>
                </a:cubicBezTo>
                <a:close/>
                <a:moveTo>
                  <a:pt x="1065" y="486"/>
                </a:moveTo>
                <a:cubicBezTo>
                  <a:pt x="1066" y="484"/>
                  <a:pt x="1067" y="483"/>
                  <a:pt x="1068" y="482"/>
                </a:cubicBezTo>
                <a:cubicBezTo>
                  <a:pt x="1077" y="490"/>
                  <a:pt x="1077" y="490"/>
                  <a:pt x="1077" y="490"/>
                </a:cubicBezTo>
                <a:cubicBezTo>
                  <a:pt x="1076" y="491"/>
                  <a:pt x="1075" y="492"/>
                  <a:pt x="1073" y="493"/>
                </a:cubicBezTo>
                <a:lnTo>
                  <a:pt x="1065" y="486"/>
                </a:lnTo>
                <a:close/>
                <a:moveTo>
                  <a:pt x="1070" y="481"/>
                </a:moveTo>
                <a:cubicBezTo>
                  <a:pt x="1071" y="480"/>
                  <a:pt x="1071" y="479"/>
                  <a:pt x="1072" y="478"/>
                </a:cubicBezTo>
                <a:cubicBezTo>
                  <a:pt x="1083" y="484"/>
                  <a:pt x="1083" y="484"/>
                  <a:pt x="1083" y="484"/>
                </a:cubicBezTo>
                <a:cubicBezTo>
                  <a:pt x="1081" y="485"/>
                  <a:pt x="1080" y="487"/>
                  <a:pt x="1079" y="488"/>
                </a:cubicBezTo>
                <a:lnTo>
                  <a:pt x="1070" y="481"/>
                </a:lnTo>
                <a:close/>
                <a:moveTo>
                  <a:pt x="1074" y="477"/>
                </a:moveTo>
                <a:cubicBezTo>
                  <a:pt x="1075" y="476"/>
                  <a:pt x="1076" y="474"/>
                  <a:pt x="1077" y="473"/>
                </a:cubicBezTo>
                <a:cubicBezTo>
                  <a:pt x="1087" y="479"/>
                  <a:pt x="1087" y="479"/>
                  <a:pt x="1087" y="479"/>
                </a:cubicBezTo>
                <a:cubicBezTo>
                  <a:pt x="1086" y="480"/>
                  <a:pt x="1085" y="481"/>
                  <a:pt x="1084" y="483"/>
                </a:cubicBezTo>
                <a:lnTo>
                  <a:pt x="1074" y="477"/>
                </a:lnTo>
                <a:close/>
                <a:moveTo>
                  <a:pt x="1078" y="472"/>
                </a:moveTo>
                <a:cubicBezTo>
                  <a:pt x="1079" y="470"/>
                  <a:pt x="1080" y="469"/>
                  <a:pt x="1081" y="468"/>
                </a:cubicBezTo>
                <a:cubicBezTo>
                  <a:pt x="1092" y="474"/>
                  <a:pt x="1092" y="474"/>
                  <a:pt x="1092" y="474"/>
                </a:cubicBezTo>
                <a:cubicBezTo>
                  <a:pt x="1091" y="475"/>
                  <a:pt x="1090" y="476"/>
                  <a:pt x="1089" y="478"/>
                </a:cubicBezTo>
                <a:lnTo>
                  <a:pt x="1078" y="472"/>
                </a:lnTo>
                <a:close/>
                <a:moveTo>
                  <a:pt x="1068" y="475"/>
                </a:moveTo>
                <a:cubicBezTo>
                  <a:pt x="1062" y="482"/>
                  <a:pt x="1053" y="490"/>
                  <a:pt x="1046" y="497"/>
                </a:cubicBezTo>
                <a:cubicBezTo>
                  <a:pt x="1055" y="484"/>
                  <a:pt x="1055" y="484"/>
                  <a:pt x="1055" y="484"/>
                </a:cubicBezTo>
                <a:cubicBezTo>
                  <a:pt x="1055" y="484"/>
                  <a:pt x="1055" y="484"/>
                  <a:pt x="1055" y="484"/>
                </a:cubicBezTo>
                <a:cubicBezTo>
                  <a:pt x="1057" y="484"/>
                  <a:pt x="1058" y="483"/>
                  <a:pt x="1058" y="481"/>
                </a:cubicBezTo>
                <a:cubicBezTo>
                  <a:pt x="1058" y="481"/>
                  <a:pt x="1058" y="481"/>
                  <a:pt x="1058" y="480"/>
                </a:cubicBezTo>
                <a:cubicBezTo>
                  <a:pt x="1062" y="474"/>
                  <a:pt x="1062" y="474"/>
                  <a:pt x="1062" y="474"/>
                </a:cubicBezTo>
                <a:cubicBezTo>
                  <a:pt x="1062" y="474"/>
                  <a:pt x="1063" y="474"/>
                  <a:pt x="1063" y="474"/>
                </a:cubicBezTo>
                <a:cubicBezTo>
                  <a:pt x="1065" y="474"/>
                  <a:pt x="1066" y="473"/>
                  <a:pt x="1066" y="471"/>
                </a:cubicBezTo>
                <a:cubicBezTo>
                  <a:pt x="1066" y="470"/>
                  <a:pt x="1066" y="470"/>
                  <a:pt x="1065" y="469"/>
                </a:cubicBezTo>
                <a:cubicBezTo>
                  <a:pt x="1070" y="462"/>
                  <a:pt x="1070" y="462"/>
                  <a:pt x="1070" y="462"/>
                </a:cubicBezTo>
                <a:cubicBezTo>
                  <a:pt x="1070" y="463"/>
                  <a:pt x="1071" y="463"/>
                  <a:pt x="1071" y="463"/>
                </a:cubicBezTo>
                <a:cubicBezTo>
                  <a:pt x="1073" y="463"/>
                  <a:pt x="1075" y="461"/>
                  <a:pt x="1075" y="459"/>
                </a:cubicBezTo>
                <a:cubicBezTo>
                  <a:pt x="1075" y="458"/>
                  <a:pt x="1075" y="457"/>
                  <a:pt x="1074" y="456"/>
                </a:cubicBezTo>
                <a:cubicBezTo>
                  <a:pt x="1079" y="449"/>
                  <a:pt x="1079" y="449"/>
                  <a:pt x="1079" y="449"/>
                </a:cubicBezTo>
                <a:cubicBezTo>
                  <a:pt x="1080" y="449"/>
                  <a:pt x="1080" y="449"/>
                  <a:pt x="1081" y="449"/>
                </a:cubicBezTo>
                <a:cubicBezTo>
                  <a:pt x="1084" y="449"/>
                  <a:pt x="1087" y="447"/>
                  <a:pt x="1087" y="444"/>
                </a:cubicBezTo>
                <a:cubicBezTo>
                  <a:pt x="1087" y="442"/>
                  <a:pt x="1086" y="441"/>
                  <a:pt x="1085" y="440"/>
                </a:cubicBezTo>
                <a:cubicBezTo>
                  <a:pt x="1088" y="434"/>
                  <a:pt x="1088" y="434"/>
                  <a:pt x="1088" y="434"/>
                </a:cubicBezTo>
                <a:cubicBezTo>
                  <a:pt x="1091" y="437"/>
                  <a:pt x="1091" y="441"/>
                  <a:pt x="1089" y="446"/>
                </a:cubicBezTo>
                <a:cubicBezTo>
                  <a:pt x="1089" y="450"/>
                  <a:pt x="1074" y="469"/>
                  <a:pt x="1068" y="475"/>
                </a:cubicBezTo>
                <a:close/>
                <a:moveTo>
                  <a:pt x="1062" y="471"/>
                </a:moveTo>
                <a:cubicBezTo>
                  <a:pt x="1062" y="470"/>
                  <a:pt x="1062" y="470"/>
                  <a:pt x="1063" y="470"/>
                </a:cubicBezTo>
                <a:cubicBezTo>
                  <a:pt x="1064" y="470"/>
                  <a:pt x="1064" y="470"/>
                  <a:pt x="1064" y="471"/>
                </a:cubicBezTo>
                <a:cubicBezTo>
                  <a:pt x="1064" y="472"/>
                  <a:pt x="1064" y="473"/>
                  <a:pt x="1063" y="473"/>
                </a:cubicBezTo>
                <a:cubicBezTo>
                  <a:pt x="1062" y="473"/>
                  <a:pt x="1062" y="472"/>
                  <a:pt x="1062" y="471"/>
                </a:cubicBezTo>
                <a:close/>
                <a:moveTo>
                  <a:pt x="1070" y="459"/>
                </a:moveTo>
                <a:cubicBezTo>
                  <a:pt x="1070" y="458"/>
                  <a:pt x="1070" y="457"/>
                  <a:pt x="1071" y="457"/>
                </a:cubicBezTo>
                <a:cubicBezTo>
                  <a:pt x="1072" y="457"/>
                  <a:pt x="1073" y="458"/>
                  <a:pt x="1073" y="459"/>
                </a:cubicBezTo>
                <a:cubicBezTo>
                  <a:pt x="1073" y="460"/>
                  <a:pt x="1072" y="460"/>
                  <a:pt x="1071" y="460"/>
                </a:cubicBezTo>
                <a:cubicBezTo>
                  <a:pt x="1070" y="460"/>
                  <a:pt x="1070" y="460"/>
                  <a:pt x="1070" y="459"/>
                </a:cubicBezTo>
                <a:close/>
                <a:moveTo>
                  <a:pt x="1079" y="444"/>
                </a:moveTo>
                <a:cubicBezTo>
                  <a:pt x="1079" y="443"/>
                  <a:pt x="1080" y="442"/>
                  <a:pt x="1081" y="442"/>
                </a:cubicBezTo>
                <a:cubicBezTo>
                  <a:pt x="1082" y="442"/>
                  <a:pt x="1083" y="443"/>
                  <a:pt x="1083" y="444"/>
                </a:cubicBezTo>
                <a:cubicBezTo>
                  <a:pt x="1083" y="445"/>
                  <a:pt x="1082" y="446"/>
                  <a:pt x="1081" y="446"/>
                </a:cubicBezTo>
                <a:cubicBezTo>
                  <a:pt x="1080" y="446"/>
                  <a:pt x="1079" y="445"/>
                  <a:pt x="1079" y="444"/>
                </a:cubicBezTo>
                <a:close/>
                <a:moveTo>
                  <a:pt x="1089" y="427"/>
                </a:moveTo>
                <a:cubicBezTo>
                  <a:pt x="1098" y="411"/>
                  <a:pt x="1098" y="411"/>
                  <a:pt x="1098" y="411"/>
                </a:cubicBezTo>
                <a:cubicBezTo>
                  <a:pt x="1100" y="412"/>
                  <a:pt x="1102" y="414"/>
                  <a:pt x="1104" y="416"/>
                </a:cubicBezTo>
                <a:cubicBezTo>
                  <a:pt x="1104" y="416"/>
                  <a:pt x="1104" y="417"/>
                  <a:pt x="1104" y="417"/>
                </a:cubicBezTo>
                <a:cubicBezTo>
                  <a:pt x="1091" y="429"/>
                  <a:pt x="1091" y="429"/>
                  <a:pt x="1091" y="429"/>
                </a:cubicBezTo>
                <a:cubicBezTo>
                  <a:pt x="1091" y="428"/>
                  <a:pt x="1090" y="428"/>
                  <a:pt x="1089" y="427"/>
                </a:cubicBezTo>
                <a:close/>
                <a:moveTo>
                  <a:pt x="1088" y="426"/>
                </a:moveTo>
                <a:cubicBezTo>
                  <a:pt x="1087" y="426"/>
                  <a:pt x="1087" y="426"/>
                  <a:pt x="1086" y="425"/>
                </a:cubicBezTo>
                <a:cubicBezTo>
                  <a:pt x="1087" y="410"/>
                  <a:pt x="1087" y="410"/>
                  <a:pt x="1087" y="410"/>
                </a:cubicBezTo>
                <a:cubicBezTo>
                  <a:pt x="1090" y="409"/>
                  <a:pt x="1094" y="409"/>
                  <a:pt x="1096" y="410"/>
                </a:cubicBezTo>
                <a:lnTo>
                  <a:pt x="1088" y="426"/>
                </a:lnTo>
                <a:close/>
                <a:moveTo>
                  <a:pt x="1087" y="433"/>
                </a:moveTo>
                <a:cubicBezTo>
                  <a:pt x="1083" y="438"/>
                  <a:pt x="1083" y="438"/>
                  <a:pt x="1083" y="438"/>
                </a:cubicBezTo>
                <a:cubicBezTo>
                  <a:pt x="1083" y="438"/>
                  <a:pt x="1082" y="438"/>
                  <a:pt x="1081" y="438"/>
                </a:cubicBezTo>
                <a:cubicBezTo>
                  <a:pt x="1078" y="438"/>
                  <a:pt x="1075" y="441"/>
                  <a:pt x="1075" y="444"/>
                </a:cubicBezTo>
                <a:cubicBezTo>
                  <a:pt x="1075" y="445"/>
                  <a:pt x="1076" y="447"/>
                  <a:pt x="1077" y="448"/>
                </a:cubicBezTo>
                <a:cubicBezTo>
                  <a:pt x="1072" y="455"/>
                  <a:pt x="1072" y="455"/>
                  <a:pt x="1072" y="455"/>
                </a:cubicBezTo>
                <a:cubicBezTo>
                  <a:pt x="1072" y="455"/>
                  <a:pt x="1072" y="455"/>
                  <a:pt x="1071" y="455"/>
                </a:cubicBezTo>
                <a:cubicBezTo>
                  <a:pt x="1069" y="455"/>
                  <a:pt x="1067" y="456"/>
                  <a:pt x="1067" y="459"/>
                </a:cubicBezTo>
                <a:cubicBezTo>
                  <a:pt x="1067" y="460"/>
                  <a:pt x="1067" y="461"/>
                  <a:pt x="1068" y="461"/>
                </a:cubicBezTo>
                <a:cubicBezTo>
                  <a:pt x="1064" y="468"/>
                  <a:pt x="1064" y="468"/>
                  <a:pt x="1064" y="468"/>
                </a:cubicBezTo>
                <a:cubicBezTo>
                  <a:pt x="1063" y="468"/>
                  <a:pt x="1063" y="468"/>
                  <a:pt x="1063" y="468"/>
                </a:cubicBezTo>
                <a:cubicBezTo>
                  <a:pt x="1061" y="468"/>
                  <a:pt x="1060" y="469"/>
                  <a:pt x="1060" y="471"/>
                </a:cubicBezTo>
                <a:cubicBezTo>
                  <a:pt x="1060" y="472"/>
                  <a:pt x="1060" y="472"/>
                  <a:pt x="1060" y="473"/>
                </a:cubicBezTo>
                <a:cubicBezTo>
                  <a:pt x="1056" y="479"/>
                  <a:pt x="1056" y="479"/>
                  <a:pt x="1056" y="479"/>
                </a:cubicBezTo>
                <a:cubicBezTo>
                  <a:pt x="1056" y="479"/>
                  <a:pt x="1056" y="479"/>
                  <a:pt x="1055" y="479"/>
                </a:cubicBezTo>
                <a:cubicBezTo>
                  <a:pt x="1054" y="479"/>
                  <a:pt x="1053" y="480"/>
                  <a:pt x="1053" y="481"/>
                </a:cubicBezTo>
                <a:cubicBezTo>
                  <a:pt x="1053" y="482"/>
                  <a:pt x="1053" y="482"/>
                  <a:pt x="1053" y="482"/>
                </a:cubicBezTo>
                <a:cubicBezTo>
                  <a:pt x="1044" y="496"/>
                  <a:pt x="1044" y="496"/>
                  <a:pt x="1044" y="496"/>
                </a:cubicBezTo>
                <a:cubicBezTo>
                  <a:pt x="1053" y="473"/>
                  <a:pt x="1071" y="434"/>
                  <a:pt x="1080" y="432"/>
                </a:cubicBezTo>
                <a:cubicBezTo>
                  <a:pt x="1083" y="432"/>
                  <a:pt x="1085" y="432"/>
                  <a:pt x="1087" y="433"/>
                </a:cubicBezTo>
                <a:close/>
                <a:moveTo>
                  <a:pt x="1053" y="369"/>
                </a:moveTo>
                <a:cubicBezTo>
                  <a:pt x="1053" y="369"/>
                  <a:pt x="1053" y="369"/>
                  <a:pt x="1053" y="369"/>
                </a:cubicBezTo>
                <a:cubicBezTo>
                  <a:pt x="1053" y="368"/>
                  <a:pt x="1053" y="366"/>
                  <a:pt x="1052" y="364"/>
                </a:cubicBezTo>
                <a:cubicBezTo>
                  <a:pt x="1054" y="364"/>
                  <a:pt x="1055" y="363"/>
                  <a:pt x="1055" y="363"/>
                </a:cubicBezTo>
                <a:cubicBezTo>
                  <a:pt x="1055" y="365"/>
                  <a:pt x="1055" y="367"/>
                  <a:pt x="1055" y="370"/>
                </a:cubicBezTo>
                <a:cubicBezTo>
                  <a:pt x="1054" y="369"/>
                  <a:pt x="1054" y="369"/>
                  <a:pt x="1053" y="369"/>
                </a:cubicBezTo>
                <a:close/>
                <a:moveTo>
                  <a:pt x="1054" y="375"/>
                </a:moveTo>
                <a:cubicBezTo>
                  <a:pt x="1054" y="378"/>
                  <a:pt x="1054" y="380"/>
                  <a:pt x="1053" y="383"/>
                </a:cubicBezTo>
                <a:cubicBezTo>
                  <a:pt x="1053" y="380"/>
                  <a:pt x="1053" y="378"/>
                  <a:pt x="1053" y="375"/>
                </a:cubicBezTo>
                <a:cubicBezTo>
                  <a:pt x="1053" y="375"/>
                  <a:pt x="1054" y="375"/>
                  <a:pt x="1054" y="375"/>
                </a:cubicBezTo>
                <a:close/>
                <a:moveTo>
                  <a:pt x="1055" y="436"/>
                </a:moveTo>
                <a:cubicBezTo>
                  <a:pt x="1064" y="442"/>
                  <a:pt x="1064" y="442"/>
                  <a:pt x="1064" y="442"/>
                </a:cubicBezTo>
                <a:cubicBezTo>
                  <a:pt x="1063" y="443"/>
                  <a:pt x="1063" y="444"/>
                  <a:pt x="1062" y="445"/>
                </a:cubicBezTo>
                <a:cubicBezTo>
                  <a:pt x="1053" y="440"/>
                  <a:pt x="1053" y="440"/>
                  <a:pt x="1053" y="440"/>
                </a:cubicBezTo>
                <a:cubicBezTo>
                  <a:pt x="1053" y="439"/>
                  <a:pt x="1054" y="437"/>
                  <a:pt x="1055" y="436"/>
                </a:cubicBezTo>
                <a:close/>
                <a:moveTo>
                  <a:pt x="1074" y="430"/>
                </a:moveTo>
                <a:cubicBezTo>
                  <a:pt x="1074" y="430"/>
                  <a:pt x="1073" y="431"/>
                  <a:pt x="1072" y="432"/>
                </a:cubicBezTo>
                <a:cubicBezTo>
                  <a:pt x="1065" y="422"/>
                  <a:pt x="1065" y="422"/>
                  <a:pt x="1065" y="422"/>
                </a:cubicBezTo>
                <a:cubicBezTo>
                  <a:pt x="1066" y="420"/>
                  <a:pt x="1068" y="419"/>
                  <a:pt x="1070" y="417"/>
                </a:cubicBezTo>
                <a:lnTo>
                  <a:pt x="1074" y="430"/>
                </a:lnTo>
                <a:close/>
                <a:moveTo>
                  <a:pt x="1072" y="416"/>
                </a:moveTo>
                <a:cubicBezTo>
                  <a:pt x="1073" y="415"/>
                  <a:pt x="1075" y="414"/>
                  <a:pt x="1076" y="413"/>
                </a:cubicBezTo>
                <a:cubicBezTo>
                  <a:pt x="1078" y="427"/>
                  <a:pt x="1078" y="427"/>
                  <a:pt x="1078" y="427"/>
                </a:cubicBezTo>
                <a:cubicBezTo>
                  <a:pt x="1078" y="427"/>
                  <a:pt x="1077" y="428"/>
                  <a:pt x="1076" y="428"/>
                </a:cubicBezTo>
                <a:lnTo>
                  <a:pt x="1072" y="416"/>
                </a:lnTo>
                <a:close/>
                <a:moveTo>
                  <a:pt x="1071" y="433"/>
                </a:moveTo>
                <a:cubicBezTo>
                  <a:pt x="1070" y="434"/>
                  <a:pt x="1069" y="435"/>
                  <a:pt x="1069" y="436"/>
                </a:cubicBezTo>
                <a:cubicBezTo>
                  <a:pt x="1060" y="428"/>
                  <a:pt x="1060" y="428"/>
                  <a:pt x="1060" y="428"/>
                </a:cubicBezTo>
                <a:cubicBezTo>
                  <a:pt x="1061" y="426"/>
                  <a:pt x="1062" y="425"/>
                  <a:pt x="1063" y="423"/>
                </a:cubicBezTo>
                <a:cubicBezTo>
                  <a:pt x="1063" y="423"/>
                  <a:pt x="1063" y="423"/>
                  <a:pt x="1063" y="423"/>
                </a:cubicBezTo>
                <a:lnTo>
                  <a:pt x="1071" y="433"/>
                </a:lnTo>
                <a:close/>
                <a:moveTo>
                  <a:pt x="1067" y="438"/>
                </a:moveTo>
                <a:cubicBezTo>
                  <a:pt x="1067" y="439"/>
                  <a:pt x="1066" y="440"/>
                  <a:pt x="1065" y="441"/>
                </a:cubicBezTo>
                <a:cubicBezTo>
                  <a:pt x="1056" y="434"/>
                  <a:pt x="1056" y="434"/>
                  <a:pt x="1056" y="434"/>
                </a:cubicBezTo>
                <a:cubicBezTo>
                  <a:pt x="1057" y="433"/>
                  <a:pt x="1057" y="431"/>
                  <a:pt x="1058" y="430"/>
                </a:cubicBezTo>
                <a:lnTo>
                  <a:pt x="1067" y="438"/>
                </a:lnTo>
                <a:close/>
                <a:moveTo>
                  <a:pt x="1084" y="425"/>
                </a:moveTo>
                <a:cubicBezTo>
                  <a:pt x="1083" y="425"/>
                  <a:pt x="1082" y="425"/>
                  <a:pt x="1080" y="426"/>
                </a:cubicBezTo>
                <a:cubicBezTo>
                  <a:pt x="1078" y="412"/>
                  <a:pt x="1078" y="412"/>
                  <a:pt x="1078" y="412"/>
                </a:cubicBezTo>
                <a:cubicBezTo>
                  <a:pt x="1080" y="411"/>
                  <a:pt x="1083" y="411"/>
                  <a:pt x="1085" y="410"/>
                </a:cubicBezTo>
                <a:lnTo>
                  <a:pt x="1084" y="425"/>
                </a:lnTo>
                <a:close/>
                <a:moveTo>
                  <a:pt x="1056" y="352"/>
                </a:moveTo>
                <a:cubicBezTo>
                  <a:pt x="1056" y="354"/>
                  <a:pt x="1056" y="357"/>
                  <a:pt x="1056" y="359"/>
                </a:cubicBezTo>
                <a:cubicBezTo>
                  <a:pt x="1056" y="359"/>
                  <a:pt x="1056" y="358"/>
                  <a:pt x="1055" y="358"/>
                </a:cubicBezTo>
                <a:cubicBezTo>
                  <a:pt x="1054" y="358"/>
                  <a:pt x="1053" y="358"/>
                  <a:pt x="1052" y="358"/>
                </a:cubicBezTo>
                <a:cubicBezTo>
                  <a:pt x="1052" y="357"/>
                  <a:pt x="1052" y="355"/>
                  <a:pt x="1052" y="354"/>
                </a:cubicBezTo>
                <a:cubicBezTo>
                  <a:pt x="1052" y="354"/>
                  <a:pt x="1055" y="353"/>
                  <a:pt x="1056" y="352"/>
                </a:cubicBezTo>
                <a:close/>
                <a:moveTo>
                  <a:pt x="1052" y="442"/>
                </a:moveTo>
                <a:cubicBezTo>
                  <a:pt x="1061" y="447"/>
                  <a:pt x="1061" y="447"/>
                  <a:pt x="1061" y="447"/>
                </a:cubicBezTo>
                <a:cubicBezTo>
                  <a:pt x="1060" y="448"/>
                  <a:pt x="1060" y="450"/>
                  <a:pt x="1059" y="451"/>
                </a:cubicBezTo>
                <a:cubicBezTo>
                  <a:pt x="1050" y="446"/>
                  <a:pt x="1050" y="446"/>
                  <a:pt x="1050" y="446"/>
                </a:cubicBezTo>
                <a:cubicBezTo>
                  <a:pt x="1051" y="444"/>
                  <a:pt x="1051" y="443"/>
                  <a:pt x="1052" y="442"/>
                </a:cubicBezTo>
                <a:close/>
                <a:moveTo>
                  <a:pt x="1049" y="448"/>
                </a:moveTo>
                <a:cubicBezTo>
                  <a:pt x="1058" y="453"/>
                  <a:pt x="1058" y="453"/>
                  <a:pt x="1058" y="453"/>
                </a:cubicBezTo>
                <a:cubicBezTo>
                  <a:pt x="1057" y="454"/>
                  <a:pt x="1057" y="455"/>
                  <a:pt x="1056" y="456"/>
                </a:cubicBezTo>
                <a:cubicBezTo>
                  <a:pt x="1048" y="451"/>
                  <a:pt x="1048" y="451"/>
                  <a:pt x="1048" y="451"/>
                </a:cubicBezTo>
                <a:cubicBezTo>
                  <a:pt x="1048" y="450"/>
                  <a:pt x="1049" y="449"/>
                  <a:pt x="1049" y="448"/>
                </a:cubicBezTo>
                <a:close/>
                <a:moveTo>
                  <a:pt x="1047" y="453"/>
                </a:moveTo>
                <a:cubicBezTo>
                  <a:pt x="1055" y="458"/>
                  <a:pt x="1055" y="458"/>
                  <a:pt x="1055" y="458"/>
                </a:cubicBezTo>
                <a:cubicBezTo>
                  <a:pt x="1054" y="459"/>
                  <a:pt x="1054" y="460"/>
                  <a:pt x="1053" y="461"/>
                </a:cubicBezTo>
                <a:cubicBezTo>
                  <a:pt x="1046" y="457"/>
                  <a:pt x="1046" y="457"/>
                  <a:pt x="1046" y="457"/>
                </a:cubicBezTo>
                <a:cubicBezTo>
                  <a:pt x="1046" y="456"/>
                  <a:pt x="1047" y="455"/>
                  <a:pt x="1047" y="453"/>
                </a:cubicBezTo>
                <a:close/>
                <a:moveTo>
                  <a:pt x="1052" y="463"/>
                </a:moveTo>
                <a:cubicBezTo>
                  <a:pt x="1052" y="464"/>
                  <a:pt x="1051" y="466"/>
                  <a:pt x="1051" y="467"/>
                </a:cubicBezTo>
                <a:cubicBezTo>
                  <a:pt x="1043" y="463"/>
                  <a:pt x="1043" y="463"/>
                  <a:pt x="1043" y="463"/>
                </a:cubicBezTo>
                <a:cubicBezTo>
                  <a:pt x="1044" y="462"/>
                  <a:pt x="1044" y="461"/>
                  <a:pt x="1045" y="459"/>
                </a:cubicBezTo>
                <a:lnTo>
                  <a:pt x="1052" y="463"/>
                </a:lnTo>
                <a:close/>
                <a:moveTo>
                  <a:pt x="1044" y="390"/>
                </a:moveTo>
                <a:cubicBezTo>
                  <a:pt x="1027" y="388"/>
                  <a:pt x="1027" y="388"/>
                  <a:pt x="1027" y="388"/>
                </a:cubicBezTo>
                <a:cubicBezTo>
                  <a:pt x="1027" y="387"/>
                  <a:pt x="1027" y="386"/>
                  <a:pt x="1027" y="384"/>
                </a:cubicBezTo>
                <a:cubicBezTo>
                  <a:pt x="1044" y="384"/>
                  <a:pt x="1044" y="384"/>
                  <a:pt x="1044" y="384"/>
                </a:cubicBezTo>
                <a:cubicBezTo>
                  <a:pt x="1044" y="386"/>
                  <a:pt x="1044" y="388"/>
                  <a:pt x="1044" y="390"/>
                </a:cubicBezTo>
                <a:close/>
                <a:moveTo>
                  <a:pt x="1044" y="382"/>
                </a:moveTo>
                <a:cubicBezTo>
                  <a:pt x="1027" y="382"/>
                  <a:pt x="1027" y="382"/>
                  <a:pt x="1027" y="382"/>
                </a:cubicBezTo>
                <a:cubicBezTo>
                  <a:pt x="1026" y="381"/>
                  <a:pt x="1026" y="379"/>
                  <a:pt x="1026" y="378"/>
                </a:cubicBezTo>
                <a:cubicBezTo>
                  <a:pt x="1044" y="378"/>
                  <a:pt x="1044" y="378"/>
                  <a:pt x="1044" y="378"/>
                </a:cubicBezTo>
                <a:cubicBezTo>
                  <a:pt x="1044" y="379"/>
                  <a:pt x="1044" y="381"/>
                  <a:pt x="1044" y="382"/>
                </a:cubicBezTo>
                <a:close/>
                <a:moveTo>
                  <a:pt x="1044" y="375"/>
                </a:moveTo>
                <a:cubicBezTo>
                  <a:pt x="1044" y="375"/>
                  <a:pt x="1044" y="375"/>
                  <a:pt x="1044" y="375"/>
                </a:cubicBezTo>
                <a:cubicBezTo>
                  <a:pt x="1026" y="376"/>
                  <a:pt x="1026" y="376"/>
                  <a:pt x="1026" y="376"/>
                </a:cubicBezTo>
                <a:cubicBezTo>
                  <a:pt x="1026" y="374"/>
                  <a:pt x="1026" y="373"/>
                  <a:pt x="1026" y="371"/>
                </a:cubicBezTo>
                <a:cubicBezTo>
                  <a:pt x="1043" y="371"/>
                  <a:pt x="1043" y="371"/>
                  <a:pt x="1043" y="371"/>
                </a:cubicBezTo>
                <a:cubicBezTo>
                  <a:pt x="1044" y="373"/>
                  <a:pt x="1044" y="374"/>
                  <a:pt x="1044" y="375"/>
                </a:cubicBezTo>
                <a:close/>
                <a:moveTo>
                  <a:pt x="1043" y="369"/>
                </a:moveTo>
                <a:cubicBezTo>
                  <a:pt x="1026" y="369"/>
                  <a:pt x="1026" y="369"/>
                  <a:pt x="1026" y="369"/>
                </a:cubicBezTo>
                <a:cubicBezTo>
                  <a:pt x="1026" y="368"/>
                  <a:pt x="1026" y="367"/>
                  <a:pt x="1026" y="365"/>
                </a:cubicBezTo>
                <a:cubicBezTo>
                  <a:pt x="1043" y="365"/>
                  <a:pt x="1043" y="365"/>
                  <a:pt x="1043" y="365"/>
                </a:cubicBezTo>
                <a:cubicBezTo>
                  <a:pt x="1043" y="366"/>
                  <a:pt x="1043" y="368"/>
                  <a:pt x="1043" y="369"/>
                </a:cubicBezTo>
                <a:close/>
                <a:moveTo>
                  <a:pt x="1043" y="363"/>
                </a:moveTo>
                <a:cubicBezTo>
                  <a:pt x="1025" y="363"/>
                  <a:pt x="1025" y="363"/>
                  <a:pt x="1025" y="363"/>
                </a:cubicBezTo>
                <a:cubicBezTo>
                  <a:pt x="1025" y="362"/>
                  <a:pt x="1025" y="361"/>
                  <a:pt x="1025" y="359"/>
                </a:cubicBezTo>
                <a:cubicBezTo>
                  <a:pt x="1042" y="359"/>
                  <a:pt x="1042" y="359"/>
                  <a:pt x="1042" y="359"/>
                </a:cubicBezTo>
                <a:cubicBezTo>
                  <a:pt x="1043" y="360"/>
                  <a:pt x="1043" y="361"/>
                  <a:pt x="1043" y="363"/>
                </a:cubicBezTo>
                <a:close/>
                <a:moveTo>
                  <a:pt x="1042" y="357"/>
                </a:moveTo>
                <a:cubicBezTo>
                  <a:pt x="1025" y="357"/>
                  <a:pt x="1025" y="357"/>
                  <a:pt x="1025" y="357"/>
                </a:cubicBezTo>
                <a:cubicBezTo>
                  <a:pt x="1025" y="356"/>
                  <a:pt x="1025" y="355"/>
                  <a:pt x="1025" y="354"/>
                </a:cubicBezTo>
                <a:cubicBezTo>
                  <a:pt x="1042" y="352"/>
                  <a:pt x="1042" y="352"/>
                  <a:pt x="1042" y="352"/>
                </a:cubicBezTo>
                <a:cubicBezTo>
                  <a:pt x="1042" y="354"/>
                  <a:pt x="1042" y="355"/>
                  <a:pt x="1042" y="357"/>
                </a:cubicBezTo>
                <a:close/>
                <a:moveTo>
                  <a:pt x="1041" y="350"/>
                </a:moveTo>
                <a:cubicBezTo>
                  <a:pt x="1025" y="352"/>
                  <a:pt x="1025" y="352"/>
                  <a:pt x="1025" y="352"/>
                </a:cubicBezTo>
                <a:cubicBezTo>
                  <a:pt x="1025" y="350"/>
                  <a:pt x="1024" y="349"/>
                  <a:pt x="1024" y="347"/>
                </a:cubicBezTo>
                <a:cubicBezTo>
                  <a:pt x="1041" y="346"/>
                  <a:pt x="1041" y="346"/>
                  <a:pt x="1041" y="346"/>
                </a:cubicBezTo>
                <a:cubicBezTo>
                  <a:pt x="1041" y="347"/>
                  <a:pt x="1041" y="349"/>
                  <a:pt x="1041" y="350"/>
                </a:cubicBezTo>
                <a:close/>
                <a:moveTo>
                  <a:pt x="1041" y="344"/>
                </a:moveTo>
                <a:cubicBezTo>
                  <a:pt x="1024" y="345"/>
                  <a:pt x="1024" y="345"/>
                  <a:pt x="1024" y="345"/>
                </a:cubicBezTo>
                <a:cubicBezTo>
                  <a:pt x="1024" y="344"/>
                  <a:pt x="1024" y="342"/>
                  <a:pt x="1024" y="341"/>
                </a:cubicBezTo>
                <a:cubicBezTo>
                  <a:pt x="1040" y="338"/>
                  <a:pt x="1040" y="338"/>
                  <a:pt x="1040" y="338"/>
                </a:cubicBezTo>
                <a:cubicBezTo>
                  <a:pt x="1040" y="340"/>
                  <a:pt x="1040" y="342"/>
                  <a:pt x="1041" y="344"/>
                </a:cubicBezTo>
                <a:close/>
                <a:moveTo>
                  <a:pt x="1039" y="336"/>
                </a:moveTo>
                <a:cubicBezTo>
                  <a:pt x="1024" y="339"/>
                  <a:pt x="1024" y="339"/>
                  <a:pt x="1024" y="339"/>
                </a:cubicBezTo>
                <a:cubicBezTo>
                  <a:pt x="1024" y="337"/>
                  <a:pt x="1023" y="335"/>
                  <a:pt x="1023" y="333"/>
                </a:cubicBezTo>
                <a:cubicBezTo>
                  <a:pt x="1038" y="330"/>
                  <a:pt x="1038" y="330"/>
                  <a:pt x="1038" y="330"/>
                </a:cubicBezTo>
                <a:cubicBezTo>
                  <a:pt x="1039" y="332"/>
                  <a:pt x="1039" y="334"/>
                  <a:pt x="1039" y="336"/>
                </a:cubicBezTo>
                <a:close/>
                <a:moveTo>
                  <a:pt x="1038" y="328"/>
                </a:moveTo>
                <a:cubicBezTo>
                  <a:pt x="1023" y="331"/>
                  <a:pt x="1023" y="331"/>
                  <a:pt x="1023" y="331"/>
                </a:cubicBezTo>
                <a:cubicBezTo>
                  <a:pt x="1023" y="330"/>
                  <a:pt x="1022" y="328"/>
                  <a:pt x="1022" y="326"/>
                </a:cubicBezTo>
                <a:cubicBezTo>
                  <a:pt x="1036" y="322"/>
                  <a:pt x="1036" y="322"/>
                  <a:pt x="1036" y="322"/>
                </a:cubicBezTo>
                <a:cubicBezTo>
                  <a:pt x="1037" y="324"/>
                  <a:pt x="1037" y="326"/>
                  <a:pt x="1038" y="328"/>
                </a:cubicBezTo>
                <a:close/>
                <a:moveTo>
                  <a:pt x="1036" y="320"/>
                </a:moveTo>
                <a:cubicBezTo>
                  <a:pt x="1021" y="324"/>
                  <a:pt x="1021" y="324"/>
                  <a:pt x="1021" y="324"/>
                </a:cubicBezTo>
                <a:cubicBezTo>
                  <a:pt x="1021" y="323"/>
                  <a:pt x="1021" y="321"/>
                  <a:pt x="1020" y="320"/>
                </a:cubicBezTo>
                <a:cubicBezTo>
                  <a:pt x="1034" y="314"/>
                  <a:pt x="1034" y="314"/>
                  <a:pt x="1034" y="314"/>
                </a:cubicBezTo>
                <a:cubicBezTo>
                  <a:pt x="1035" y="316"/>
                  <a:pt x="1035" y="318"/>
                  <a:pt x="1036" y="320"/>
                </a:cubicBezTo>
                <a:close/>
                <a:moveTo>
                  <a:pt x="1031" y="305"/>
                </a:moveTo>
                <a:cubicBezTo>
                  <a:pt x="1032" y="307"/>
                  <a:pt x="1033" y="310"/>
                  <a:pt x="1033" y="312"/>
                </a:cubicBezTo>
                <a:cubicBezTo>
                  <a:pt x="1019" y="318"/>
                  <a:pt x="1019" y="318"/>
                  <a:pt x="1019" y="318"/>
                </a:cubicBezTo>
                <a:cubicBezTo>
                  <a:pt x="1019" y="317"/>
                  <a:pt x="1018" y="315"/>
                  <a:pt x="1018" y="314"/>
                </a:cubicBezTo>
                <a:lnTo>
                  <a:pt x="1031" y="305"/>
                </a:lnTo>
                <a:close/>
                <a:moveTo>
                  <a:pt x="1030" y="304"/>
                </a:moveTo>
                <a:cubicBezTo>
                  <a:pt x="1017" y="312"/>
                  <a:pt x="1017" y="312"/>
                  <a:pt x="1017" y="312"/>
                </a:cubicBezTo>
                <a:cubicBezTo>
                  <a:pt x="1016" y="311"/>
                  <a:pt x="1016" y="310"/>
                  <a:pt x="1015" y="309"/>
                </a:cubicBezTo>
                <a:cubicBezTo>
                  <a:pt x="1027" y="298"/>
                  <a:pt x="1027" y="298"/>
                  <a:pt x="1027" y="298"/>
                </a:cubicBezTo>
                <a:cubicBezTo>
                  <a:pt x="1028" y="300"/>
                  <a:pt x="1029" y="301"/>
                  <a:pt x="1030" y="304"/>
                </a:cubicBezTo>
                <a:close/>
                <a:moveTo>
                  <a:pt x="1026" y="296"/>
                </a:moveTo>
                <a:cubicBezTo>
                  <a:pt x="1014" y="308"/>
                  <a:pt x="1014" y="308"/>
                  <a:pt x="1014" y="308"/>
                </a:cubicBezTo>
                <a:cubicBezTo>
                  <a:pt x="1014" y="307"/>
                  <a:pt x="1013" y="306"/>
                  <a:pt x="1012" y="305"/>
                </a:cubicBezTo>
                <a:cubicBezTo>
                  <a:pt x="1023" y="291"/>
                  <a:pt x="1023" y="291"/>
                  <a:pt x="1023" y="291"/>
                </a:cubicBezTo>
                <a:cubicBezTo>
                  <a:pt x="1024" y="292"/>
                  <a:pt x="1025" y="294"/>
                  <a:pt x="1026" y="296"/>
                </a:cubicBezTo>
                <a:close/>
                <a:moveTo>
                  <a:pt x="1018" y="285"/>
                </a:moveTo>
                <a:cubicBezTo>
                  <a:pt x="1019" y="286"/>
                  <a:pt x="1020" y="287"/>
                  <a:pt x="1021" y="289"/>
                </a:cubicBezTo>
                <a:cubicBezTo>
                  <a:pt x="1011" y="303"/>
                  <a:pt x="1011" y="303"/>
                  <a:pt x="1011" y="303"/>
                </a:cubicBezTo>
                <a:cubicBezTo>
                  <a:pt x="1010" y="303"/>
                  <a:pt x="1010" y="302"/>
                  <a:pt x="1009" y="302"/>
                </a:cubicBezTo>
                <a:cubicBezTo>
                  <a:pt x="1009" y="302"/>
                  <a:pt x="1009" y="301"/>
                  <a:pt x="1009" y="301"/>
                </a:cubicBezTo>
                <a:cubicBezTo>
                  <a:pt x="1015" y="282"/>
                  <a:pt x="1015" y="282"/>
                  <a:pt x="1015" y="282"/>
                </a:cubicBezTo>
                <a:cubicBezTo>
                  <a:pt x="1016" y="283"/>
                  <a:pt x="1017" y="284"/>
                  <a:pt x="1018" y="285"/>
                </a:cubicBezTo>
                <a:close/>
                <a:moveTo>
                  <a:pt x="1006" y="278"/>
                </a:moveTo>
                <a:cubicBezTo>
                  <a:pt x="1008" y="278"/>
                  <a:pt x="1011" y="280"/>
                  <a:pt x="1013" y="281"/>
                </a:cubicBezTo>
                <a:cubicBezTo>
                  <a:pt x="1007" y="300"/>
                  <a:pt x="1007" y="300"/>
                  <a:pt x="1007" y="300"/>
                </a:cubicBezTo>
                <a:cubicBezTo>
                  <a:pt x="1006" y="300"/>
                  <a:pt x="1005" y="300"/>
                  <a:pt x="1004" y="300"/>
                </a:cubicBezTo>
                <a:lnTo>
                  <a:pt x="1006" y="278"/>
                </a:lnTo>
                <a:close/>
                <a:moveTo>
                  <a:pt x="1004" y="277"/>
                </a:moveTo>
                <a:cubicBezTo>
                  <a:pt x="1002" y="299"/>
                  <a:pt x="1002" y="299"/>
                  <a:pt x="1002" y="299"/>
                </a:cubicBezTo>
                <a:cubicBezTo>
                  <a:pt x="1001" y="299"/>
                  <a:pt x="1000" y="299"/>
                  <a:pt x="999" y="299"/>
                </a:cubicBezTo>
                <a:cubicBezTo>
                  <a:pt x="998" y="276"/>
                  <a:pt x="998" y="276"/>
                  <a:pt x="998" y="276"/>
                </a:cubicBezTo>
                <a:cubicBezTo>
                  <a:pt x="1000" y="276"/>
                  <a:pt x="1002" y="277"/>
                  <a:pt x="1004" y="277"/>
                </a:cubicBezTo>
                <a:close/>
                <a:moveTo>
                  <a:pt x="996" y="276"/>
                </a:moveTo>
                <a:cubicBezTo>
                  <a:pt x="997" y="299"/>
                  <a:pt x="997" y="299"/>
                  <a:pt x="997" y="299"/>
                </a:cubicBezTo>
                <a:cubicBezTo>
                  <a:pt x="996" y="299"/>
                  <a:pt x="996" y="299"/>
                  <a:pt x="995" y="300"/>
                </a:cubicBezTo>
                <a:cubicBezTo>
                  <a:pt x="990" y="276"/>
                  <a:pt x="990" y="276"/>
                  <a:pt x="990" y="276"/>
                </a:cubicBezTo>
                <a:cubicBezTo>
                  <a:pt x="992" y="276"/>
                  <a:pt x="994" y="276"/>
                  <a:pt x="996" y="276"/>
                </a:cubicBezTo>
                <a:close/>
                <a:moveTo>
                  <a:pt x="988" y="277"/>
                </a:moveTo>
                <a:cubicBezTo>
                  <a:pt x="993" y="300"/>
                  <a:pt x="993" y="300"/>
                  <a:pt x="993" y="300"/>
                </a:cubicBezTo>
                <a:cubicBezTo>
                  <a:pt x="992" y="300"/>
                  <a:pt x="992" y="300"/>
                  <a:pt x="992" y="300"/>
                </a:cubicBezTo>
                <a:cubicBezTo>
                  <a:pt x="981" y="278"/>
                  <a:pt x="981" y="278"/>
                  <a:pt x="981" y="278"/>
                </a:cubicBezTo>
                <a:cubicBezTo>
                  <a:pt x="984" y="278"/>
                  <a:pt x="986" y="277"/>
                  <a:pt x="988" y="277"/>
                </a:cubicBezTo>
                <a:close/>
                <a:moveTo>
                  <a:pt x="977" y="281"/>
                </a:moveTo>
                <a:cubicBezTo>
                  <a:pt x="978" y="280"/>
                  <a:pt x="979" y="280"/>
                  <a:pt x="980" y="279"/>
                </a:cubicBezTo>
                <a:cubicBezTo>
                  <a:pt x="990" y="301"/>
                  <a:pt x="990" y="301"/>
                  <a:pt x="990" y="301"/>
                </a:cubicBezTo>
                <a:cubicBezTo>
                  <a:pt x="989" y="301"/>
                  <a:pt x="989" y="302"/>
                  <a:pt x="989" y="302"/>
                </a:cubicBezTo>
                <a:cubicBezTo>
                  <a:pt x="974" y="283"/>
                  <a:pt x="974" y="283"/>
                  <a:pt x="974" y="283"/>
                </a:cubicBezTo>
                <a:cubicBezTo>
                  <a:pt x="975" y="282"/>
                  <a:pt x="976" y="281"/>
                  <a:pt x="977" y="281"/>
                </a:cubicBezTo>
                <a:close/>
                <a:moveTo>
                  <a:pt x="972" y="284"/>
                </a:moveTo>
                <a:cubicBezTo>
                  <a:pt x="987" y="303"/>
                  <a:pt x="987" y="303"/>
                  <a:pt x="987" y="303"/>
                </a:cubicBezTo>
                <a:cubicBezTo>
                  <a:pt x="986" y="303"/>
                  <a:pt x="986" y="304"/>
                  <a:pt x="985" y="304"/>
                </a:cubicBezTo>
                <a:cubicBezTo>
                  <a:pt x="969" y="287"/>
                  <a:pt x="969" y="287"/>
                  <a:pt x="969" y="287"/>
                </a:cubicBezTo>
                <a:cubicBezTo>
                  <a:pt x="970" y="286"/>
                  <a:pt x="971" y="285"/>
                  <a:pt x="972" y="284"/>
                </a:cubicBezTo>
                <a:close/>
                <a:moveTo>
                  <a:pt x="967" y="289"/>
                </a:moveTo>
                <a:cubicBezTo>
                  <a:pt x="984" y="306"/>
                  <a:pt x="984" y="306"/>
                  <a:pt x="984" y="306"/>
                </a:cubicBezTo>
                <a:cubicBezTo>
                  <a:pt x="984" y="306"/>
                  <a:pt x="983" y="307"/>
                  <a:pt x="983" y="308"/>
                </a:cubicBezTo>
                <a:cubicBezTo>
                  <a:pt x="963" y="295"/>
                  <a:pt x="963" y="295"/>
                  <a:pt x="963" y="295"/>
                </a:cubicBezTo>
                <a:cubicBezTo>
                  <a:pt x="964" y="293"/>
                  <a:pt x="966" y="291"/>
                  <a:pt x="967" y="289"/>
                </a:cubicBezTo>
                <a:close/>
                <a:moveTo>
                  <a:pt x="962" y="297"/>
                </a:moveTo>
                <a:cubicBezTo>
                  <a:pt x="982" y="309"/>
                  <a:pt x="982" y="309"/>
                  <a:pt x="982" y="309"/>
                </a:cubicBezTo>
                <a:cubicBezTo>
                  <a:pt x="982" y="310"/>
                  <a:pt x="981" y="311"/>
                  <a:pt x="981" y="312"/>
                </a:cubicBezTo>
                <a:cubicBezTo>
                  <a:pt x="958" y="307"/>
                  <a:pt x="958" y="307"/>
                  <a:pt x="958" y="307"/>
                </a:cubicBezTo>
                <a:cubicBezTo>
                  <a:pt x="959" y="303"/>
                  <a:pt x="960" y="300"/>
                  <a:pt x="962" y="297"/>
                </a:cubicBezTo>
                <a:close/>
                <a:moveTo>
                  <a:pt x="958" y="313"/>
                </a:moveTo>
                <a:cubicBezTo>
                  <a:pt x="958" y="312"/>
                  <a:pt x="958" y="310"/>
                  <a:pt x="958" y="309"/>
                </a:cubicBezTo>
                <a:cubicBezTo>
                  <a:pt x="980" y="314"/>
                  <a:pt x="980" y="314"/>
                  <a:pt x="980" y="314"/>
                </a:cubicBezTo>
                <a:cubicBezTo>
                  <a:pt x="980" y="316"/>
                  <a:pt x="980" y="317"/>
                  <a:pt x="980" y="318"/>
                </a:cubicBezTo>
                <a:cubicBezTo>
                  <a:pt x="958" y="317"/>
                  <a:pt x="958" y="317"/>
                  <a:pt x="958" y="317"/>
                </a:cubicBezTo>
                <a:cubicBezTo>
                  <a:pt x="958" y="316"/>
                  <a:pt x="958" y="314"/>
                  <a:pt x="958" y="313"/>
                </a:cubicBezTo>
                <a:close/>
                <a:moveTo>
                  <a:pt x="959" y="319"/>
                </a:moveTo>
                <a:cubicBezTo>
                  <a:pt x="980" y="320"/>
                  <a:pt x="980" y="320"/>
                  <a:pt x="980" y="320"/>
                </a:cubicBezTo>
                <a:cubicBezTo>
                  <a:pt x="980" y="322"/>
                  <a:pt x="980" y="324"/>
                  <a:pt x="980" y="326"/>
                </a:cubicBezTo>
                <a:cubicBezTo>
                  <a:pt x="961" y="329"/>
                  <a:pt x="961" y="329"/>
                  <a:pt x="961" y="329"/>
                </a:cubicBezTo>
                <a:cubicBezTo>
                  <a:pt x="960" y="326"/>
                  <a:pt x="959" y="323"/>
                  <a:pt x="959" y="319"/>
                </a:cubicBezTo>
                <a:close/>
                <a:moveTo>
                  <a:pt x="964" y="337"/>
                </a:moveTo>
                <a:cubicBezTo>
                  <a:pt x="963" y="335"/>
                  <a:pt x="962" y="333"/>
                  <a:pt x="961" y="331"/>
                </a:cubicBezTo>
                <a:cubicBezTo>
                  <a:pt x="981" y="328"/>
                  <a:pt x="981" y="328"/>
                  <a:pt x="981" y="328"/>
                </a:cubicBezTo>
                <a:cubicBezTo>
                  <a:pt x="981" y="329"/>
                  <a:pt x="981" y="330"/>
                  <a:pt x="981" y="331"/>
                </a:cubicBezTo>
                <a:lnTo>
                  <a:pt x="964" y="337"/>
                </a:lnTo>
                <a:close/>
                <a:moveTo>
                  <a:pt x="967" y="346"/>
                </a:moveTo>
                <a:cubicBezTo>
                  <a:pt x="966" y="344"/>
                  <a:pt x="965" y="341"/>
                  <a:pt x="964" y="339"/>
                </a:cubicBezTo>
                <a:cubicBezTo>
                  <a:pt x="982" y="333"/>
                  <a:pt x="982" y="333"/>
                  <a:pt x="982" y="333"/>
                </a:cubicBezTo>
                <a:cubicBezTo>
                  <a:pt x="982" y="333"/>
                  <a:pt x="982" y="334"/>
                  <a:pt x="982" y="334"/>
                </a:cubicBezTo>
                <a:cubicBezTo>
                  <a:pt x="982" y="335"/>
                  <a:pt x="983" y="336"/>
                  <a:pt x="983" y="337"/>
                </a:cubicBezTo>
                <a:lnTo>
                  <a:pt x="967" y="346"/>
                </a:lnTo>
                <a:close/>
                <a:moveTo>
                  <a:pt x="968" y="348"/>
                </a:moveTo>
                <a:cubicBezTo>
                  <a:pt x="984" y="339"/>
                  <a:pt x="984" y="339"/>
                  <a:pt x="984" y="339"/>
                </a:cubicBezTo>
                <a:cubicBezTo>
                  <a:pt x="985" y="341"/>
                  <a:pt x="986" y="343"/>
                  <a:pt x="987" y="344"/>
                </a:cubicBezTo>
                <a:cubicBezTo>
                  <a:pt x="971" y="353"/>
                  <a:pt x="971" y="353"/>
                  <a:pt x="971" y="353"/>
                </a:cubicBezTo>
                <a:cubicBezTo>
                  <a:pt x="970" y="351"/>
                  <a:pt x="969" y="349"/>
                  <a:pt x="968" y="348"/>
                </a:cubicBezTo>
                <a:close/>
                <a:moveTo>
                  <a:pt x="972" y="355"/>
                </a:moveTo>
                <a:cubicBezTo>
                  <a:pt x="988" y="346"/>
                  <a:pt x="988" y="346"/>
                  <a:pt x="988" y="346"/>
                </a:cubicBezTo>
                <a:cubicBezTo>
                  <a:pt x="989" y="348"/>
                  <a:pt x="989" y="350"/>
                  <a:pt x="990" y="351"/>
                </a:cubicBezTo>
                <a:cubicBezTo>
                  <a:pt x="975" y="359"/>
                  <a:pt x="975" y="359"/>
                  <a:pt x="975" y="359"/>
                </a:cubicBezTo>
                <a:cubicBezTo>
                  <a:pt x="974" y="358"/>
                  <a:pt x="973" y="356"/>
                  <a:pt x="972" y="355"/>
                </a:cubicBezTo>
                <a:close/>
                <a:moveTo>
                  <a:pt x="981" y="368"/>
                </a:moveTo>
                <a:cubicBezTo>
                  <a:pt x="980" y="366"/>
                  <a:pt x="978" y="364"/>
                  <a:pt x="977" y="361"/>
                </a:cubicBezTo>
                <a:cubicBezTo>
                  <a:pt x="992" y="353"/>
                  <a:pt x="992" y="353"/>
                  <a:pt x="992" y="353"/>
                </a:cubicBezTo>
                <a:cubicBezTo>
                  <a:pt x="993" y="355"/>
                  <a:pt x="994" y="357"/>
                  <a:pt x="995" y="359"/>
                </a:cubicBezTo>
                <a:lnTo>
                  <a:pt x="981" y="368"/>
                </a:lnTo>
                <a:close/>
                <a:moveTo>
                  <a:pt x="983" y="370"/>
                </a:moveTo>
                <a:cubicBezTo>
                  <a:pt x="996" y="361"/>
                  <a:pt x="996" y="361"/>
                  <a:pt x="996" y="361"/>
                </a:cubicBezTo>
                <a:cubicBezTo>
                  <a:pt x="997" y="361"/>
                  <a:pt x="997" y="362"/>
                  <a:pt x="998" y="363"/>
                </a:cubicBezTo>
                <a:cubicBezTo>
                  <a:pt x="998" y="363"/>
                  <a:pt x="999" y="364"/>
                  <a:pt x="999" y="365"/>
                </a:cubicBezTo>
                <a:cubicBezTo>
                  <a:pt x="986" y="374"/>
                  <a:pt x="986" y="374"/>
                  <a:pt x="986" y="374"/>
                </a:cubicBezTo>
                <a:cubicBezTo>
                  <a:pt x="985" y="372"/>
                  <a:pt x="984" y="371"/>
                  <a:pt x="983" y="370"/>
                </a:cubicBezTo>
                <a:close/>
                <a:moveTo>
                  <a:pt x="986" y="413"/>
                </a:moveTo>
                <a:cubicBezTo>
                  <a:pt x="982" y="423"/>
                  <a:pt x="982" y="423"/>
                  <a:pt x="982" y="423"/>
                </a:cubicBezTo>
                <a:cubicBezTo>
                  <a:pt x="980" y="422"/>
                  <a:pt x="979" y="421"/>
                  <a:pt x="977" y="421"/>
                </a:cubicBezTo>
                <a:cubicBezTo>
                  <a:pt x="980" y="411"/>
                  <a:pt x="980" y="411"/>
                  <a:pt x="980" y="411"/>
                </a:cubicBezTo>
                <a:cubicBezTo>
                  <a:pt x="982" y="411"/>
                  <a:pt x="984" y="412"/>
                  <a:pt x="986" y="413"/>
                </a:cubicBezTo>
                <a:close/>
                <a:moveTo>
                  <a:pt x="972" y="408"/>
                </a:moveTo>
                <a:cubicBezTo>
                  <a:pt x="974" y="408"/>
                  <a:pt x="976" y="409"/>
                  <a:pt x="978" y="410"/>
                </a:cubicBezTo>
                <a:cubicBezTo>
                  <a:pt x="975" y="420"/>
                  <a:pt x="975" y="420"/>
                  <a:pt x="975" y="420"/>
                </a:cubicBezTo>
                <a:cubicBezTo>
                  <a:pt x="974" y="420"/>
                  <a:pt x="973" y="420"/>
                  <a:pt x="971" y="420"/>
                </a:cubicBezTo>
                <a:lnTo>
                  <a:pt x="972" y="408"/>
                </a:lnTo>
                <a:close/>
                <a:moveTo>
                  <a:pt x="970" y="408"/>
                </a:moveTo>
                <a:cubicBezTo>
                  <a:pt x="969" y="420"/>
                  <a:pt x="969" y="420"/>
                  <a:pt x="969" y="420"/>
                </a:cubicBezTo>
                <a:cubicBezTo>
                  <a:pt x="968" y="420"/>
                  <a:pt x="967" y="420"/>
                  <a:pt x="966" y="420"/>
                </a:cubicBezTo>
                <a:cubicBezTo>
                  <a:pt x="964" y="408"/>
                  <a:pt x="964" y="408"/>
                  <a:pt x="964" y="408"/>
                </a:cubicBezTo>
                <a:cubicBezTo>
                  <a:pt x="966" y="407"/>
                  <a:pt x="968" y="407"/>
                  <a:pt x="970" y="408"/>
                </a:cubicBezTo>
                <a:close/>
                <a:moveTo>
                  <a:pt x="962" y="408"/>
                </a:moveTo>
                <a:cubicBezTo>
                  <a:pt x="964" y="421"/>
                  <a:pt x="964" y="421"/>
                  <a:pt x="964" y="421"/>
                </a:cubicBezTo>
                <a:cubicBezTo>
                  <a:pt x="964" y="421"/>
                  <a:pt x="963" y="422"/>
                  <a:pt x="963" y="422"/>
                </a:cubicBezTo>
                <a:cubicBezTo>
                  <a:pt x="954" y="411"/>
                  <a:pt x="954" y="411"/>
                  <a:pt x="954" y="411"/>
                </a:cubicBezTo>
                <a:cubicBezTo>
                  <a:pt x="957" y="409"/>
                  <a:pt x="959" y="408"/>
                  <a:pt x="962" y="408"/>
                </a:cubicBezTo>
                <a:close/>
                <a:moveTo>
                  <a:pt x="953" y="412"/>
                </a:moveTo>
                <a:cubicBezTo>
                  <a:pt x="961" y="423"/>
                  <a:pt x="961" y="423"/>
                  <a:pt x="961" y="423"/>
                </a:cubicBezTo>
                <a:cubicBezTo>
                  <a:pt x="960" y="424"/>
                  <a:pt x="960" y="425"/>
                  <a:pt x="959" y="425"/>
                </a:cubicBezTo>
                <a:cubicBezTo>
                  <a:pt x="946" y="418"/>
                  <a:pt x="946" y="418"/>
                  <a:pt x="946" y="418"/>
                </a:cubicBezTo>
                <a:cubicBezTo>
                  <a:pt x="948" y="415"/>
                  <a:pt x="950" y="413"/>
                  <a:pt x="953" y="412"/>
                </a:cubicBezTo>
                <a:close/>
                <a:moveTo>
                  <a:pt x="945" y="420"/>
                </a:moveTo>
                <a:cubicBezTo>
                  <a:pt x="958" y="427"/>
                  <a:pt x="958" y="427"/>
                  <a:pt x="958" y="427"/>
                </a:cubicBezTo>
                <a:cubicBezTo>
                  <a:pt x="957" y="429"/>
                  <a:pt x="956" y="430"/>
                  <a:pt x="956" y="432"/>
                </a:cubicBezTo>
                <a:cubicBezTo>
                  <a:pt x="943" y="427"/>
                  <a:pt x="943" y="427"/>
                  <a:pt x="943" y="427"/>
                </a:cubicBezTo>
                <a:cubicBezTo>
                  <a:pt x="943" y="425"/>
                  <a:pt x="944" y="422"/>
                  <a:pt x="945" y="420"/>
                </a:cubicBezTo>
                <a:close/>
                <a:moveTo>
                  <a:pt x="942" y="429"/>
                </a:moveTo>
                <a:cubicBezTo>
                  <a:pt x="956" y="434"/>
                  <a:pt x="956" y="434"/>
                  <a:pt x="956" y="434"/>
                </a:cubicBezTo>
                <a:cubicBezTo>
                  <a:pt x="956" y="435"/>
                  <a:pt x="955" y="436"/>
                  <a:pt x="955" y="437"/>
                </a:cubicBezTo>
                <a:cubicBezTo>
                  <a:pt x="943" y="436"/>
                  <a:pt x="943" y="436"/>
                  <a:pt x="943" y="436"/>
                </a:cubicBezTo>
                <a:cubicBezTo>
                  <a:pt x="942" y="434"/>
                  <a:pt x="942" y="432"/>
                  <a:pt x="942" y="429"/>
                </a:cubicBezTo>
                <a:close/>
                <a:moveTo>
                  <a:pt x="942" y="469"/>
                </a:moveTo>
                <a:cubicBezTo>
                  <a:pt x="944" y="469"/>
                  <a:pt x="945" y="468"/>
                  <a:pt x="946" y="467"/>
                </a:cubicBezTo>
                <a:cubicBezTo>
                  <a:pt x="947" y="468"/>
                  <a:pt x="948" y="469"/>
                  <a:pt x="949" y="470"/>
                </a:cubicBezTo>
                <a:cubicBezTo>
                  <a:pt x="948" y="471"/>
                  <a:pt x="948" y="471"/>
                  <a:pt x="947" y="472"/>
                </a:cubicBezTo>
                <a:cubicBezTo>
                  <a:pt x="945" y="471"/>
                  <a:pt x="942" y="471"/>
                  <a:pt x="939" y="471"/>
                </a:cubicBezTo>
                <a:cubicBezTo>
                  <a:pt x="939" y="471"/>
                  <a:pt x="939" y="471"/>
                  <a:pt x="939" y="471"/>
                </a:cubicBezTo>
                <a:cubicBezTo>
                  <a:pt x="939" y="471"/>
                  <a:pt x="939" y="471"/>
                  <a:pt x="939" y="470"/>
                </a:cubicBezTo>
                <a:cubicBezTo>
                  <a:pt x="940" y="470"/>
                  <a:pt x="941" y="470"/>
                  <a:pt x="942" y="469"/>
                </a:cubicBezTo>
                <a:close/>
                <a:moveTo>
                  <a:pt x="942" y="489"/>
                </a:moveTo>
                <a:cubicBezTo>
                  <a:pt x="939" y="506"/>
                  <a:pt x="939" y="506"/>
                  <a:pt x="939" y="506"/>
                </a:cubicBezTo>
                <a:cubicBezTo>
                  <a:pt x="938" y="506"/>
                  <a:pt x="936" y="507"/>
                  <a:pt x="936" y="507"/>
                </a:cubicBezTo>
                <a:cubicBezTo>
                  <a:pt x="934" y="489"/>
                  <a:pt x="934" y="489"/>
                  <a:pt x="934" y="489"/>
                </a:cubicBezTo>
                <a:cubicBezTo>
                  <a:pt x="937" y="489"/>
                  <a:pt x="939" y="489"/>
                  <a:pt x="942" y="489"/>
                </a:cubicBezTo>
                <a:close/>
                <a:moveTo>
                  <a:pt x="932" y="489"/>
                </a:moveTo>
                <a:cubicBezTo>
                  <a:pt x="934" y="508"/>
                  <a:pt x="934" y="508"/>
                  <a:pt x="934" y="508"/>
                </a:cubicBezTo>
                <a:cubicBezTo>
                  <a:pt x="934" y="508"/>
                  <a:pt x="933" y="508"/>
                  <a:pt x="933" y="508"/>
                </a:cubicBezTo>
                <a:cubicBezTo>
                  <a:pt x="925" y="490"/>
                  <a:pt x="925" y="490"/>
                  <a:pt x="925" y="490"/>
                </a:cubicBezTo>
                <a:cubicBezTo>
                  <a:pt x="927" y="489"/>
                  <a:pt x="930" y="489"/>
                  <a:pt x="932" y="489"/>
                </a:cubicBezTo>
                <a:close/>
                <a:moveTo>
                  <a:pt x="923" y="491"/>
                </a:moveTo>
                <a:cubicBezTo>
                  <a:pt x="931" y="509"/>
                  <a:pt x="931" y="509"/>
                  <a:pt x="931" y="509"/>
                </a:cubicBezTo>
                <a:cubicBezTo>
                  <a:pt x="931" y="509"/>
                  <a:pt x="930" y="510"/>
                  <a:pt x="929" y="510"/>
                </a:cubicBezTo>
                <a:cubicBezTo>
                  <a:pt x="917" y="495"/>
                  <a:pt x="917" y="495"/>
                  <a:pt x="917" y="495"/>
                </a:cubicBezTo>
                <a:cubicBezTo>
                  <a:pt x="919" y="493"/>
                  <a:pt x="921" y="492"/>
                  <a:pt x="923" y="491"/>
                </a:cubicBezTo>
                <a:close/>
                <a:moveTo>
                  <a:pt x="915" y="496"/>
                </a:moveTo>
                <a:cubicBezTo>
                  <a:pt x="928" y="511"/>
                  <a:pt x="928" y="511"/>
                  <a:pt x="928" y="511"/>
                </a:cubicBezTo>
                <a:cubicBezTo>
                  <a:pt x="927" y="512"/>
                  <a:pt x="927" y="512"/>
                  <a:pt x="927" y="513"/>
                </a:cubicBezTo>
                <a:cubicBezTo>
                  <a:pt x="911" y="504"/>
                  <a:pt x="911" y="504"/>
                  <a:pt x="911" y="504"/>
                </a:cubicBezTo>
                <a:cubicBezTo>
                  <a:pt x="912" y="501"/>
                  <a:pt x="914" y="498"/>
                  <a:pt x="915" y="496"/>
                </a:cubicBezTo>
                <a:close/>
                <a:moveTo>
                  <a:pt x="910" y="506"/>
                </a:moveTo>
                <a:cubicBezTo>
                  <a:pt x="925" y="514"/>
                  <a:pt x="925" y="514"/>
                  <a:pt x="925" y="514"/>
                </a:cubicBezTo>
                <a:cubicBezTo>
                  <a:pt x="924" y="515"/>
                  <a:pt x="924" y="517"/>
                  <a:pt x="923" y="519"/>
                </a:cubicBezTo>
                <a:cubicBezTo>
                  <a:pt x="909" y="515"/>
                  <a:pt x="909" y="515"/>
                  <a:pt x="909" y="515"/>
                </a:cubicBezTo>
                <a:cubicBezTo>
                  <a:pt x="909" y="512"/>
                  <a:pt x="909" y="509"/>
                  <a:pt x="910" y="506"/>
                </a:cubicBezTo>
                <a:close/>
                <a:moveTo>
                  <a:pt x="909" y="517"/>
                </a:moveTo>
                <a:cubicBezTo>
                  <a:pt x="922" y="520"/>
                  <a:pt x="922" y="520"/>
                  <a:pt x="922" y="520"/>
                </a:cubicBezTo>
                <a:cubicBezTo>
                  <a:pt x="922" y="522"/>
                  <a:pt x="922" y="523"/>
                  <a:pt x="922" y="525"/>
                </a:cubicBezTo>
                <a:cubicBezTo>
                  <a:pt x="910" y="525"/>
                  <a:pt x="910" y="525"/>
                  <a:pt x="910" y="525"/>
                </a:cubicBezTo>
                <a:cubicBezTo>
                  <a:pt x="909" y="522"/>
                  <a:pt x="909" y="520"/>
                  <a:pt x="909" y="517"/>
                </a:cubicBezTo>
                <a:close/>
                <a:moveTo>
                  <a:pt x="910" y="527"/>
                </a:moveTo>
                <a:cubicBezTo>
                  <a:pt x="921" y="527"/>
                  <a:pt x="921" y="527"/>
                  <a:pt x="921" y="527"/>
                </a:cubicBezTo>
                <a:cubicBezTo>
                  <a:pt x="921" y="528"/>
                  <a:pt x="921" y="530"/>
                  <a:pt x="921" y="531"/>
                </a:cubicBezTo>
                <a:cubicBezTo>
                  <a:pt x="911" y="533"/>
                  <a:pt x="911" y="533"/>
                  <a:pt x="911" y="533"/>
                </a:cubicBezTo>
                <a:cubicBezTo>
                  <a:pt x="911" y="531"/>
                  <a:pt x="910" y="529"/>
                  <a:pt x="910" y="527"/>
                </a:cubicBezTo>
                <a:close/>
                <a:moveTo>
                  <a:pt x="912" y="535"/>
                </a:moveTo>
                <a:cubicBezTo>
                  <a:pt x="922" y="533"/>
                  <a:pt x="922" y="533"/>
                  <a:pt x="922" y="533"/>
                </a:cubicBezTo>
                <a:cubicBezTo>
                  <a:pt x="922" y="535"/>
                  <a:pt x="922" y="537"/>
                  <a:pt x="922" y="539"/>
                </a:cubicBezTo>
                <a:cubicBezTo>
                  <a:pt x="913" y="540"/>
                  <a:pt x="913" y="540"/>
                  <a:pt x="913" y="540"/>
                </a:cubicBezTo>
                <a:cubicBezTo>
                  <a:pt x="913" y="538"/>
                  <a:pt x="912" y="537"/>
                  <a:pt x="912" y="535"/>
                </a:cubicBezTo>
                <a:close/>
                <a:moveTo>
                  <a:pt x="915" y="549"/>
                </a:moveTo>
                <a:cubicBezTo>
                  <a:pt x="915" y="547"/>
                  <a:pt x="914" y="544"/>
                  <a:pt x="914" y="542"/>
                </a:cubicBezTo>
                <a:cubicBezTo>
                  <a:pt x="923" y="541"/>
                  <a:pt x="923" y="541"/>
                  <a:pt x="923" y="541"/>
                </a:cubicBezTo>
                <a:cubicBezTo>
                  <a:pt x="923" y="543"/>
                  <a:pt x="924" y="545"/>
                  <a:pt x="924" y="546"/>
                </a:cubicBezTo>
                <a:lnTo>
                  <a:pt x="915" y="549"/>
                </a:lnTo>
                <a:close/>
                <a:moveTo>
                  <a:pt x="916" y="551"/>
                </a:moveTo>
                <a:cubicBezTo>
                  <a:pt x="925" y="548"/>
                  <a:pt x="925" y="548"/>
                  <a:pt x="925" y="548"/>
                </a:cubicBezTo>
                <a:cubicBezTo>
                  <a:pt x="926" y="550"/>
                  <a:pt x="927" y="552"/>
                  <a:pt x="927" y="554"/>
                </a:cubicBezTo>
                <a:cubicBezTo>
                  <a:pt x="918" y="557"/>
                  <a:pt x="918" y="557"/>
                  <a:pt x="918" y="557"/>
                </a:cubicBezTo>
                <a:cubicBezTo>
                  <a:pt x="917" y="555"/>
                  <a:pt x="916" y="553"/>
                  <a:pt x="916" y="551"/>
                </a:cubicBezTo>
                <a:close/>
                <a:moveTo>
                  <a:pt x="920" y="565"/>
                </a:moveTo>
                <a:cubicBezTo>
                  <a:pt x="919" y="563"/>
                  <a:pt x="919" y="561"/>
                  <a:pt x="918" y="559"/>
                </a:cubicBezTo>
                <a:cubicBezTo>
                  <a:pt x="928" y="556"/>
                  <a:pt x="928" y="556"/>
                  <a:pt x="928" y="556"/>
                </a:cubicBezTo>
                <a:cubicBezTo>
                  <a:pt x="929" y="558"/>
                  <a:pt x="930" y="559"/>
                  <a:pt x="930" y="561"/>
                </a:cubicBezTo>
                <a:lnTo>
                  <a:pt x="920" y="565"/>
                </a:lnTo>
                <a:close/>
                <a:moveTo>
                  <a:pt x="920" y="567"/>
                </a:moveTo>
                <a:cubicBezTo>
                  <a:pt x="931" y="563"/>
                  <a:pt x="931" y="563"/>
                  <a:pt x="931" y="563"/>
                </a:cubicBezTo>
                <a:cubicBezTo>
                  <a:pt x="932" y="564"/>
                  <a:pt x="932" y="566"/>
                  <a:pt x="933" y="567"/>
                </a:cubicBezTo>
                <a:cubicBezTo>
                  <a:pt x="922" y="571"/>
                  <a:pt x="922" y="571"/>
                  <a:pt x="922" y="571"/>
                </a:cubicBezTo>
                <a:cubicBezTo>
                  <a:pt x="921" y="570"/>
                  <a:pt x="921" y="568"/>
                  <a:pt x="920" y="567"/>
                </a:cubicBezTo>
                <a:close/>
                <a:moveTo>
                  <a:pt x="922" y="685"/>
                </a:moveTo>
                <a:cubicBezTo>
                  <a:pt x="930" y="690"/>
                  <a:pt x="930" y="690"/>
                  <a:pt x="930" y="690"/>
                </a:cubicBezTo>
                <a:cubicBezTo>
                  <a:pt x="928" y="692"/>
                  <a:pt x="927" y="694"/>
                  <a:pt x="925" y="695"/>
                </a:cubicBezTo>
                <a:cubicBezTo>
                  <a:pt x="917" y="690"/>
                  <a:pt x="917" y="690"/>
                  <a:pt x="917" y="690"/>
                </a:cubicBezTo>
                <a:cubicBezTo>
                  <a:pt x="919" y="688"/>
                  <a:pt x="921" y="687"/>
                  <a:pt x="922" y="685"/>
                </a:cubicBezTo>
                <a:close/>
                <a:moveTo>
                  <a:pt x="915" y="693"/>
                </a:moveTo>
                <a:cubicBezTo>
                  <a:pt x="922" y="698"/>
                  <a:pt x="922" y="698"/>
                  <a:pt x="922" y="698"/>
                </a:cubicBezTo>
                <a:cubicBezTo>
                  <a:pt x="921" y="699"/>
                  <a:pt x="920" y="700"/>
                  <a:pt x="919" y="701"/>
                </a:cubicBezTo>
                <a:cubicBezTo>
                  <a:pt x="911" y="697"/>
                  <a:pt x="911" y="697"/>
                  <a:pt x="911" y="697"/>
                </a:cubicBezTo>
                <a:cubicBezTo>
                  <a:pt x="913" y="695"/>
                  <a:pt x="914" y="694"/>
                  <a:pt x="915" y="693"/>
                </a:cubicBezTo>
                <a:close/>
                <a:moveTo>
                  <a:pt x="909" y="699"/>
                </a:moveTo>
                <a:cubicBezTo>
                  <a:pt x="916" y="704"/>
                  <a:pt x="916" y="704"/>
                  <a:pt x="916" y="704"/>
                </a:cubicBezTo>
                <a:cubicBezTo>
                  <a:pt x="914" y="706"/>
                  <a:pt x="912" y="708"/>
                  <a:pt x="910" y="709"/>
                </a:cubicBezTo>
                <a:cubicBezTo>
                  <a:pt x="903" y="705"/>
                  <a:pt x="903" y="705"/>
                  <a:pt x="903" y="705"/>
                </a:cubicBezTo>
                <a:cubicBezTo>
                  <a:pt x="905" y="703"/>
                  <a:pt x="907" y="701"/>
                  <a:pt x="909" y="699"/>
                </a:cubicBezTo>
                <a:close/>
                <a:moveTo>
                  <a:pt x="892" y="715"/>
                </a:moveTo>
                <a:cubicBezTo>
                  <a:pt x="895" y="713"/>
                  <a:pt x="898" y="711"/>
                  <a:pt x="901" y="708"/>
                </a:cubicBezTo>
                <a:cubicBezTo>
                  <a:pt x="906" y="711"/>
                  <a:pt x="906" y="711"/>
                  <a:pt x="906" y="711"/>
                </a:cubicBezTo>
                <a:cubicBezTo>
                  <a:pt x="901" y="713"/>
                  <a:pt x="896" y="715"/>
                  <a:pt x="891" y="717"/>
                </a:cubicBezTo>
                <a:cubicBezTo>
                  <a:pt x="892" y="716"/>
                  <a:pt x="892" y="716"/>
                  <a:pt x="892" y="715"/>
                </a:cubicBezTo>
                <a:close/>
                <a:moveTo>
                  <a:pt x="889" y="740"/>
                </a:moveTo>
                <a:cubicBezTo>
                  <a:pt x="889" y="743"/>
                  <a:pt x="890" y="745"/>
                  <a:pt x="891" y="747"/>
                </a:cubicBezTo>
                <a:cubicBezTo>
                  <a:pt x="892" y="749"/>
                  <a:pt x="894" y="751"/>
                  <a:pt x="897" y="750"/>
                </a:cubicBezTo>
                <a:cubicBezTo>
                  <a:pt x="899" y="749"/>
                  <a:pt x="901" y="747"/>
                  <a:pt x="900" y="744"/>
                </a:cubicBezTo>
                <a:cubicBezTo>
                  <a:pt x="899" y="742"/>
                  <a:pt x="896" y="737"/>
                  <a:pt x="896" y="737"/>
                </a:cubicBezTo>
                <a:cubicBezTo>
                  <a:pt x="898" y="736"/>
                  <a:pt x="900" y="735"/>
                  <a:pt x="903" y="734"/>
                </a:cubicBezTo>
                <a:cubicBezTo>
                  <a:pt x="902" y="737"/>
                  <a:pt x="903" y="739"/>
                  <a:pt x="904" y="741"/>
                </a:cubicBezTo>
                <a:cubicBezTo>
                  <a:pt x="905" y="742"/>
                  <a:pt x="907" y="743"/>
                  <a:pt x="908" y="743"/>
                </a:cubicBezTo>
                <a:cubicBezTo>
                  <a:pt x="911" y="751"/>
                  <a:pt x="911" y="751"/>
                  <a:pt x="911" y="751"/>
                </a:cubicBezTo>
                <a:cubicBezTo>
                  <a:pt x="905" y="754"/>
                  <a:pt x="898" y="758"/>
                  <a:pt x="890" y="763"/>
                </a:cubicBezTo>
                <a:cubicBezTo>
                  <a:pt x="885" y="755"/>
                  <a:pt x="885" y="755"/>
                  <a:pt x="885" y="755"/>
                </a:cubicBezTo>
                <a:cubicBezTo>
                  <a:pt x="886" y="755"/>
                  <a:pt x="886" y="754"/>
                  <a:pt x="886" y="754"/>
                </a:cubicBezTo>
                <a:cubicBezTo>
                  <a:pt x="887" y="751"/>
                  <a:pt x="882" y="745"/>
                  <a:pt x="881" y="745"/>
                </a:cubicBezTo>
                <a:cubicBezTo>
                  <a:pt x="884" y="743"/>
                  <a:pt x="886" y="742"/>
                  <a:pt x="889" y="740"/>
                </a:cubicBezTo>
                <a:close/>
                <a:moveTo>
                  <a:pt x="861" y="759"/>
                </a:moveTo>
                <a:cubicBezTo>
                  <a:pt x="861" y="759"/>
                  <a:pt x="863" y="763"/>
                  <a:pt x="865" y="765"/>
                </a:cubicBezTo>
                <a:cubicBezTo>
                  <a:pt x="866" y="767"/>
                  <a:pt x="870" y="767"/>
                  <a:pt x="871" y="765"/>
                </a:cubicBezTo>
                <a:cubicBezTo>
                  <a:pt x="873" y="763"/>
                  <a:pt x="873" y="760"/>
                  <a:pt x="871" y="758"/>
                </a:cubicBezTo>
                <a:cubicBezTo>
                  <a:pt x="870" y="757"/>
                  <a:pt x="868" y="755"/>
                  <a:pt x="866" y="754"/>
                </a:cubicBezTo>
                <a:cubicBezTo>
                  <a:pt x="869" y="752"/>
                  <a:pt x="872" y="751"/>
                  <a:pt x="874" y="749"/>
                </a:cubicBezTo>
                <a:cubicBezTo>
                  <a:pt x="875" y="750"/>
                  <a:pt x="878" y="756"/>
                  <a:pt x="881" y="757"/>
                </a:cubicBezTo>
                <a:cubicBezTo>
                  <a:pt x="881" y="757"/>
                  <a:pt x="882" y="757"/>
                  <a:pt x="883" y="757"/>
                </a:cubicBezTo>
                <a:cubicBezTo>
                  <a:pt x="888" y="765"/>
                  <a:pt x="888" y="765"/>
                  <a:pt x="888" y="765"/>
                </a:cubicBezTo>
                <a:cubicBezTo>
                  <a:pt x="881" y="769"/>
                  <a:pt x="874" y="775"/>
                  <a:pt x="867" y="782"/>
                </a:cubicBezTo>
                <a:cubicBezTo>
                  <a:pt x="859" y="774"/>
                  <a:pt x="859" y="774"/>
                  <a:pt x="859" y="774"/>
                </a:cubicBezTo>
                <a:cubicBezTo>
                  <a:pt x="860" y="773"/>
                  <a:pt x="860" y="772"/>
                  <a:pt x="859" y="770"/>
                </a:cubicBezTo>
                <a:cubicBezTo>
                  <a:pt x="859" y="768"/>
                  <a:pt x="854" y="765"/>
                  <a:pt x="853" y="765"/>
                </a:cubicBezTo>
                <a:cubicBezTo>
                  <a:pt x="856" y="762"/>
                  <a:pt x="858" y="761"/>
                  <a:pt x="861" y="759"/>
                </a:cubicBezTo>
                <a:close/>
                <a:moveTo>
                  <a:pt x="818" y="811"/>
                </a:moveTo>
                <a:cubicBezTo>
                  <a:pt x="819" y="811"/>
                  <a:pt x="823" y="815"/>
                  <a:pt x="824" y="815"/>
                </a:cubicBezTo>
                <a:cubicBezTo>
                  <a:pt x="826" y="816"/>
                  <a:pt x="829" y="816"/>
                  <a:pt x="830" y="813"/>
                </a:cubicBezTo>
                <a:cubicBezTo>
                  <a:pt x="831" y="811"/>
                  <a:pt x="830" y="808"/>
                  <a:pt x="827" y="807"/>
                </a:cubicBezTo>
                <a:cubicBezTo>
                  <a:pt x="825" y="806"/>
                  <a:pt x="823" y="806"/>
                  <a:pt x="821" y="806"/>
                </a:cubicBezTo>
                <a:cubicBezTo>
                  <a:pt x="821" y="805"/>
                  <a:pt x="825" y="799"/>
                  <a:pt x="826" y="797"/>
                </a:cubicBezTo>
                <a:cubicBezTo>
                  <a:pt x="826" y="798"/>
                  <a:pt x="831" y="802"/>
                  <a:pt x="831" y="802"/>
                </a:cubicBezTo>
                <a:cubicBezTo>
                  <a:pt x="833" y="804"/>
                  <a:pt x="836" y="804"/>
                  <a:pt x="838" y="802"/>
                </a:cubicBezTo>
                <a:cubicBezTo>
                  <a:pt x="840" y="800"/>
                  <a:pt x="840" y="796"/>
                  <a:pt x="837" y="794"/>
                </a:cubicBezTo>
                <a:cubicBezTo>
                  <a:pt x="835" y="793"/>
                  <a:pt x="832" y="792"/>
                  <a:pt x="829" y="792"/>
                </a:cubicBezTo>
                <a:cubicBezTo>
                  <a:pt x="832" y="789"/>
                  <a:pt x="834" y="786"/>
                  <a:pt x="836" y="783"/>
                </a:cubicBezTo>
                <a:cubicBezTo>
                  <a:pt x="836" y="784"/>
                  <a:pt x="841" y="788"/>
                  <a:pt x="842" y="789"/>
                </a:cubicBezTo>
                <a:cubicBezTo>
                  <a:pt x="845" y="790"/>
                  <a:pt x="847" y="790"/>
                  <a:pt x="849" y="787"/>
                </a:cubicBezTo>
                <a:cubicBezTo>
                  <a:pt x="851" y="784"/>
                  <a:pt x="849" y="781"/>
                  <a:pt x="846" y="780"/>
                </a:cubicBezTo>
                <a:cubicBezTo>
                  <a:pt x="845" y="780"/>
                  <a:pt x="841" y="778"/>
                  <a:pt x="840" y="778"/>
                </a:cubicBezTo>
                <a:cubicBezTo>
                  <a:pt x="842" y="776"/>
                  <a:pt x="845" y="773"/>
                  <a:pt x="847" y="771"/>
                </a:cubicBezTo>
                <a:cubicBezTo>
                  <a:pt x="847" y="771"/>
                  <a:pt x="851" y="776"/>
                  <a:pt x="852" y="776"/>
                </a:cubicBezTo>
                <a:cubicBezTo>
                  <a:pt x="854" y="777"/>
                  <a:pt x="855" y="777"/>
                  <a:pt x="857" y="776"/>
                </a:cubicBezTo>
                <a:cubicBezTo>
                  <a:pt x="865" y="784"/>
                  <a:pt x="865" y="784"/>
                  <a:pt x="865" y="784"/>
                </a:cubicBezTo>
                <a:cubicBezTo>
                  <a:pt x="855" y="795"/>
                  <a:pt x="845" y="808"/>
                  <a:pt x="839" y="825"/>
                </a:cubicBezTo>
                <a:cubicBezTo>
                  <a:pt x="827" y="822"/>
                  <a:pt x="827" y="822"/>
                  <a:pt x="827" y="822"/>
                </a:cubicBezTo>
                <a:cubicBezTo>
                  <a:pt x="826" y="820"/>
                  <a:pt x="825" y="819"/>
                  <a:pt x="823" y="819"/>
                </a:cubicBezTo>
                <a:cubicBezTo>
                  <a:pt x="821" y="819"/>
                  <a:pt x="818" y="819"/>
                  <a:pt x="816" y="819"/>
                </a:cubicBezTo>
                <a:cubicBezTo>
                  <a:pt x="817" y="816"/>
                  <a:pt x="818" y="814"/>
                  <a:pt x="818" y="811"/>
                </a:cubicBezTo>
                <a:close/>
                <a:moveTo>
                  <a:pt x="811" y="858"/>
                </a:moveTo>
                <a:cubicBezTo>
                  <a:pt x="814" y="859"/>
                  <a:pt x="816" y="859"/>
                  <a:pt x="818" y="859"/>
                </a:cubicBezTo>
                <a:cubicBezTo>
                  <a:pt x="824" y="859"/>
                  <a:pt x="824" y="850"/>
                  <a:pt x="818" y="850"/>
                </a:cubicBezTo>
                <a:cubicBezTo>
                  <a:pt x="816" y="850"/>
                  <a:pt x="814" y="850"/>
                  <a:pt x="812" y="850"/>
                </a:cubicBezTo>
                <a:cubicBezTo>
                  <a:pt x="812" y="848"/>
                  <a:pt x="812" y="845"/>
                  <a:pt x="812" y="842"/>
                </a:cubicBezTo>
                <a:cubicBezTo>
                  <a:pt x="813" y="843"/>
                  <a:pt x="820" y="844"/>
                  <a:pt x="822" y="842"/>
                </a:cubicBezTo>
                <a:cubicBezTo>
                  <a:pt x="823" y="841"/>
                  <a:pt x="824" y="839"/>
                  <a:pt x="823" y="838"/>
                </a:cubicBezTo>
                <a:cubicBezTo>
                  <a:pt x="821" y="836"/>
                  <a:pt x="814" y="835"/>
                  <a:pt x="813" y="835"/>
                </a:cubicBezTo>
                <a:cubicBezTo>
                  <a:pt x="813" y="832"/>
                  <a:pt x="814" y="829"/>
                  <a:pt x="814" y="826"/>
                </a:cubicBezTo>
                <a:cubicBezTo>
                  <a:pt x="816" y="827"/>
                  <a:pt x="819" y="827"/>
                  <a:pt x="821" y="828"/>
                </a:cubicBezTo>
                <a:cubicBezTo>
                  <a:pt x="824" y="828"/>
                  <a:pt x="826" y="827"/>
                  <a:pt x="827" y="825"/>
                </a:cubicBezTo>
                <a:cubicBezTo>
                  <a:pt x="838" y="828"/>
                  <a:pt x="838" y="828"/>
                  <a:pt x="838" y="828"/>
                </a:cubicBezTo>
                <a:cubicBezTo>
                  <a:pt x="835" y="837"/>
                  <a:pt x="833" y="847"/>
                  <a:pt x="832" y="859"/>
                </a:cubicBezTo>
                <a:cubicBezTo>
                  <a:pt x="832" y="861"/>
                  <a:pt x="831" y="864"/>
                  <a:pt x="831" y="867"/>
                </a:cubicBezTo>
                <a:cubicBezTo>
                  <a:pt x="824" y="867"/>
                  <a:pt x="824" y="867"/>
                  <a:pt x="824" y="867"/>
                </a:cubicBezTo>
                <a:cubicBezTo>
                  <a:pt x="823" y="865"/>
                  <a:pt x="822" y="864"/>
                  <a:pt x="820" y="864"/>
                </a:cubicBezTo>
                <a:cubicBezTo>
                  <a:pt x="817" y="864"/>
                  <a:pt x="814" y="864"/>
                  <a:pt x="811" y="865"/>
                </a:cubicBezTo>
                <a:cubicBezTo>
                  <a:pt x="811" y="863"/>
                  <a:pt x="811" y="861"/>
                  <a:pt x="811" y="858"/>
                </a:cubicBezTo>
                <a:close/>
                <a:moveTo>
                  <a:pt x="815" y="902"/>
                </a:moveTo>
                <a:cubicBezTo>
                  <a:pt x="815" y="901"/>
                  <a:pt x="815" y="900"/>
                  <a:pt x="814" y="899"/>
                </a:cubicBezTo>
                <a:cubicBezTo>
                  <a:pt x="815" y="899"/>
                  <a:pt x="821" y="899"/>
                  <a:pt x="823" y="897"/>
                </a:cubicBezTo>
                <a:cubicBezTo>
                  <a:pt x="824" y="896"/>
                  <a:pt x="824" y="894"/>
                  <a:pt x="823" y="893"/>
                </a:cubicBezTo>
                <a:cubicBezTo>
                  <a:pt x="821" y="890"/>
                  <a:pt x="817" y="889"/>
                  <a:pt x="813" y="889"/>
                </a:cubicBezTo>
                <a:cubicBezTo>
                  <a:pt x="813" y="888"/>
                  <a:pt x="813" y="887"/>
                  <a:pt x="813" y="885"/>
                </a:cubicBezTo>
                <a:cubicBezTo>
                  <a:pt x="814" y="886"/>
                  <a:pt x="819" y="886"/>
                  <a:pt x="821" y="885"/>
                </a:cubicBezTo>
                <a:cubicBezTo>
                  <a:pt x="823" y="883"/>
                  <a:pt x="822" y="880"/>
                  <a:pt x="820" y="879"/>
                </a:cubicBezTo>
                <a:cubicBezTo>
                  <a:pt x="818" y="878"/>
                  <a:pt x="814" y="878"/>
                  <a:pt x="812" y="880"/>
                </a:cubicBezTo>
                <a:cubicBezTo>
                  <a:pt x="812" y="877"/>
                  <a:pt x="812" y="875"/>
                  <a:pt x="812" y="872"/>
                </a:cubicBezTo>
                <a:cubicBezTo>
                  <a:pt x="812" y="873"/>
                  <a:pt x="818" y="873"/>
                  <a:pt x="820" y="872"/>
                </a:cubicBezTo>
                <a:cubicBezTo>
                  <a:pt x="822" y="872"/>
                  <a:pt x="823" y="871"/>
                  <a:pt x="824" y="870"/>
                </a:cubicBezTo>
                <a:cubicBezTo>
                  <a:pt x="831" y="869"/>
                  <a:pt x="831" y="869"/>
                  <a:pt x="831" y="869"/>
                </a:cubicBezTo>
                <a:cubicBezTo>
                  <a:pt x="830" y="881"/>
                  <a:pt x="830" y="892"/>
                  <a:pt x="832" y="903"/>
                </a:cubicBezTo>
                <a:cubicBezTo>
                  <a:pt x="827" y="904"/>
                  <a:pt x="827" y="904"/>
                  <a:pt x="827" y="904"/>
                </a:cubicBezTo>
                <a:cubicBezTo>
                  <a:pt x="826" y="904"/>
                  <a:pt x="826" y="903"/>
                  <a:pt x="825" y="903"/>
                </a:cubicBezTo>
                <a:cubicBezTo>
                  <a:pt x="824" y="901"/>
                  <a:pt x="816" y="902"/>
                  <a:pt x="815" y="902"/>
                </a:cubicBezTo>
                <a:close/>
                <a:moveTo>
                  <a:pt x="818" y="916"/>
                </a:moveTo>
                <a:cubicBezTo>
                  <a:pt x="817" y="915"/>
                  <a:pt x="817" y="914"/>
                  <a:pt x="817" y="913"/>
                </a:cubicBezTo>
                <a:cubicBezTo>
                  <a:pt x="818" y="912"/>
                  <a:pt x="824" y="911"/>
                  <a:pt x="825" y="910"/>
                </a:cubicBezTo>
                <a:cubicBezTo>
                  <a:pt x="827" y="909"/>
                  <a:pt x="827" y="908"/>
                  <a:pt x="827" y="907"/>
                </a:cubicBezTo>
                <a:cubicBezTo>
                  <a:pt x="832" y="906"/>
                  <a:pt x="832" y="906"/>
                  <a:pt x="832" y="906"/>
                </a:cubicBezTo>
                <a:cubicBezTo>
                  <a:pt x="833" y="909"/>
                  <a:pt x="833" y="912"/>
                  <a:pt x="834" y="915"/>
                </a:cubicBezTo>
                <a:cubicBezTo>
                  <a:pt x="836" y="922"/>
                  <a:pt x="838" y="930"/>
                  <a:pt x="841" y="938"/>
                </a:cubicBezTo>
                <a:cubicBezTo>
                  <a:pt x="834" y="940"/>
                  <a:pt x="834" y="940"/>
                  <a:pt x="834" y="940"/>
                </a:cubicBezTo>
                <a:cubicBezTo>
                  <a:pt x="833" y="940"/>
                  <a:pt x="833" y="940"/>
                  <a:pt x="833" y="940"/>
                </a:cubicBezTo>
                <a:cubicBezTo>
                  <a:pt x="830" y="939"/>
                  <a:pt x="825" y="941"/>
                  <a:pt x="825" y="941"/>
                </a:cubicBezTo>
                <a:cubicBezTo>
                  <a:pt x="825" y="940"/>
                  <a:pt x="824" y="939"/>
                  <a:pt x="824" y="939"/>
                </a:cubicBezTo>
                <a:cubicBezTo>
                  <a:pt x="825" y="938"/>
                  <a:pt x="830" y="934"/>
                  <a:pt x="831" y="932"/>
                </a:cubicBezTo>
                <a:cubicBezTo>
                  <a:pt x="831" y="931"/>
                  <a:pt x="830" y="929"/>
                  <a:pt x="829" y="929"/>
                </a:cubicBezTo>
                <a:cubicBezTo>
                  <a:pt x="828" y="928"/>
                  <a:pt x="823" y="929"/>
                  <a:pt x="821" y="929"/>
                </a:cubicBezTo>
                <a:cubicBezTo>
                  <a:pt x="821" y="929"/>
                  <a:pt x="821" y="929"/>
                  <a:pt x="821" y="929"/>
                </a:cubicBezTo>
                <a:cubicBezTo>
                  <a:pt x="821" y="928"/>
                  <a:pt x="820" y="927"/>
                  <a:pt x="820" y="926"/>
                </a:cubicBezTo>
                <a:cubicBezTo>
                  <a:pt x="822" y="925"/>
                  <a:pt x="824" y="925"/>
                  <a:pt x="826" y="924"/>
                </a:cubicBezTo>
                <a:cubicBezTo>
                  <a:pt x="828" y="923"/>
                  <a:pt x="829" y="920"/>
                  <a:pt x="827" y="918"/>
                </a:cubicBezTo>
                <a:cubicBezTo>
                  <a:pt x="824" y="916"/>
                  <a:pt x="821" y="915"/>
                  <a:pt x="818" y="916"/>
                </a:cubicBezTo>
                <a:close/>
                <a:moveTo>
                  <a:pt x="812" y="968"/>
                </a:moveTo>
                <a:cubicBezTo>
                  <a:pt x="812" y="968"/>
                  <a:pt x="812" y="968"/>
                  <a:pt x="812" y="968"/>
                </a:cubicBezTo>
                <a:cubicBezTo>
                  <a:pt x="812" y="968"/>
                  <a:pt x="812" y="968"/>
                  <a:pt x="812" y="968"/>
                </a:cubicBezTo>
                <a:cubicBezTo>
                  <a:pt x="812" y="968"/>
                  <a:pt x="812" y="968"/>
                  <a:pt x="812" y="968"/>
                </a:cubicBezTo>
                <a:close/>
                <a:moveTo>
                  <a:pt x="755" y="965"/>
                </a:moveTo>
                <a:cubicBezTo>
                  <a:pt x="757" y="965"/>
                  <a:pt x="758" y="964"/>
                  <a:pt x="759" y="962"/>
                </a:cubicBezTo>
                <a:cubicBezTo>
                  <a:pt x="759" y="961"/>
                  <a:pt x="758" y="958"/>
                  <a:pt x="758" y="958"/>
                </a:cubicBezTo>
                <a:cubicBezTo>
                  <a:pt x="760" y="958"/>
                  <a:pt x="762" y="959"/>
                  <a:pt x="764" y="959"/>
                </a:cubicBezTo>
                <a:cubicBezTo>
                  <a:pt x="763" y="960"/>
                  <a:pt x="763" y="962"/>
                  <a:pt x="763" y="964"/>
                </a:cubicBezTo>
                <a:cubicBezTo>
                  <a:pt x="763" y="965"/>
                  <a:pt x="764" y="966"/>
                  <a:pt x="765" y="967"/>
                </a:cubicBezTo>
                <a:cubicBezTo>
                  <a:pt x="767" y="967"/>
                  <a:pt x="769" y="966"/>
                  <a:pt x="769" y="964"/>
                </a:cubicBezTo>
                <a:cubicBezTo>
                  <a:pt x="770" y="963"/>
                  <a:pt x="770" y="962"/>
                  <a:pt x="770" y="960"/>
                </a:cubicBezTo>
                <a:cubicBezTo>
                  <a:pt x="771" y="961"/>
                  <a:pt x="773" y="961"/>
                  <a:pt x="774" y="962"/>
                </a:cubicBezTo>
                <a:cubicBezTo>
                  <a:pt x="774" y="963"/>
                  <a:pt x="773" y="964"/>
                  <a:pt x="773" y="965"/>
                </a:cubicBezTo>
                <a:cubicBezTo>
                  <a:pt x="772" y="966"/>
                  <a:pt x="772" y="968"/>
                  <a:pt x="773" y="969"/>
                </a:cubicBezTo>
                <a:cubicBezTo>
                  <a:pt x="752" y="986"/>
                  <a:pt x="752" y="986"/>
                  <a:pt x="752" y="986"/>
                </a:cubicBezTo>
                <a:cubicBezTo>
                  <a:pt x="751" y="985"/>
                  <a:pt x="751" y="985"/>
                  <a:pt x="750" y="984"/>
                </a:cubicBezTo>
                <a:cubicBezTo>
                  <a:pt x="754" y="965"/>
                  <a:pt x="754" y="965"/>
                  <a:pt x="754" y="965"/>
                </a:cubicBezTo>
                <a:cubicBezTo>
                  <a:pt x="754" y="965"/>
                  <a:pt x="755" y="965"/>
                  <a:pt x="755" y="965"/>
                </a:cubicBezTo>
                <a:close/>
                <a:moveTo>
                  <a:pt x="734" y="965"/>
                </a:moveTo>
                <a:cubicBezTo>
                  <a:pt x="735" y="964"/>
                  <a:pt x="736" y="962"/>
                  <a:pt x="735" y="960"/>
                </a:cubicBezTo>
                <a:cubicBezTo>
                  <a:pt x="735" y="960"/>
                  <a:pt x="734" y="960"/>
                  <a:pt x="734" y="959"/>
                </a:cubicBezTo>
                <a:cubicBezTo>
                  <a:pt x="736" y="958"/>
                  <a:pt x="738" y="958"/>
                  <a:pt x="741" y="958"/>
                </a:cubicBezTo>
                <a:cubicBezTo>
                  <a:pt x="741" y="958"/>
                  <a:pt x="740" y="959"/>
                  <a:pt x="740" y="960"/>
                </a:cubicBezTo>
                <a:cubicBezTo>
                  <a:pt x="740" y="962"/>
                  <a:pt x="741" y="964"/>
                  <a:pt x="744" y="964"/>
                </a:cubicBezTo>
                <a:cubicBezTo>
                  <a:pt x="746" y="964"/>
                  <a:pt x="748" y="962"/>
                  <a:pt x="747" y="960"/>
                </a:cubicBezTo>
                <a:cubicBezTo>
                  <a:pt x="747" y="959"/>
                  <a:pt x="747" y="958"/>
                  <a:pt x="747" y="957"/>
                </a:cubicBezTo>
                <a:cubicBezTo>
                  <a:pt x="749" y="957"/>
                  <a:pt x="751" y="957"/>
                  <a:pt x="752" y="957"/>
                </a:cubicBezTo>
                <a:cubicBezTo>
                  <a:pt x="752" y="958"/>
                  <a:pt x="751" y="960"/>
                  <a:pt x="751" y="962"/>
                </a:cubicBezTo>
                <a:cubicBezTo>
                  <a:pt x="751" y="963"/>
                  <a:pt x="752" y="964"/>
                  <a:pt x="752" y="964"/>
                </a:cubicBezTo>
                <a:cubicBezTo>
                  <a:pt x="748" y="984"/>
                  <a:pt x="748" y="984"/>
                  <a:pt x="748" y="984"/>
                </a:cubicBezTo>
                <a:cubicBezTo>
                  <a:pt x="744" y="984"/>
                  <a:pt x="741" y="988"/>
                  <a:pt x="739" y="990"/>
                </a:cubicBezTo>
                <a:cubicBezTo>
                  <a:pt x="739" y="990"/>
                  <a:pt x="740" y="985"/>
                  <a:pt x="740" y="984"/>
                </a:cubicBezTo>
                <a:cubicBezTo>
                  <a:pt x="741" y="980"/>
                  <a:pt x="740" y="976"/>
                  <a:pt x="735" y="976"/>
                </a:cubicBezTo>
                <a:cubicBezTo>
                  <a:pt x="734" y="976"/>
                  <a:pt x="734" y="976"/>
                  <a:pt x="734" y="976"/>
                </a:cubicBezTo>
                <a:lnTo>
                  <a:pt x="734" y="965"/>
                </a:lnTo>
                <a:close/>
                <a:moveTo>
                  <a:pt x="735" y="995"/>
                </a:moveTo>
                <a:cubicBezTo>
                  <a:pt x="737" y="995"/>
                  <a:pt x="738" y="996"/>
                  <a:pt x="738" y="998"/>
                </a:cubicBezTo>
                <a:cubicBezTo>
                  <a:pt x="738" y="999"/>
                  <a:pt x="737" y="1001"/>
                  <a:pt x="735" y="1001"/>
                </a:cubicBezTo>
                <a:cubicBezTo>
                  <a:pt x="734" y="1001"/>
                  <a:pt x="732" y="999"/>
                  <a:pt x="732" y="998"/>
                </a:cubicBezTo>
                <a:cubicBezTo>
                  <a:pt x="732" y="996"/>
                  <a:pt x="734" y="995"/>
                  <a:pt x="735" y="995"/>
                </a:cubicBezTo>
                <a:close/>
                <a:moveTo>
                  <a:pt x="728" y="961"/>
                </a:moveTo>
                <a:cubicBezTo>
                  <a:pt x="728" y="962"/>
                  <a:pt x="729" y="962"/>
                  <a:pt x="729" y="963"/>
                </a:cubicBezTo>
                <a:cubicBezTo>
                  <a:pt x="729" y="964"/>
                  <a:pt x="730" y="965"/>
                  <a:pt x="732" y="965"/>
                </a:cubicBezTo>
                <a:cubicBezTo>
                  <a:pt x="732" y="976"/>
                  <a:pt x="732" y="976"/>
                  <a:pt x="732" y="976"/>
                </a:cubicBezTo>
                <a:cubicBezTo>
                  <a:pt x="725" y="969"/>
                  <a:pt x="725" y="969"/>
                  <a:pt x="725" y="969"/>
                </a:cubicBezTo>
                <a:cubicBezTo>
                  <a:pt x="726" y="968"/>
                  <a:pt x="726" y="966"/>
                  <a:pt x="725" y="965"/>
                </a:cubicBezTo>
                <a:cubicBezTo>
                  <a:pt x="725" y="964"/>
                  <a:pt x="724" y="964"/>
                  <a:pt x="724" y="963"/>
                </a:cubicBezTo>
                <a:cubicBezTo>
                  <a:pt x="725" y="962"/>
                  <a:pt x="727" y="962"/>
                  <a:pt x="728" y="961"/>
                </a:cubicBezTo>
                <a:close/>
                <a:moveTo>
                  <a:pt x="708" y="978"/>
                </a:moveTo>
                <a:cubicBezTo>
                  <a:pt x="709" y="979"/>
                  <a:pt x="710" y="979"/>
                  <a:pt x="711" y="980"/>
                </a:cubicBezTo>
                <a:cubicBezTo>
                  <a:pt x="713" y="981"/>
                  <a:pt x="715" y="980"/>
                  <a:pt x="716" y="978"/>
                </a:cubicBezTo>
                <a:cubicBezTo>
                  <a:pt x="718" y="976"/>
                  <a:pt x="717" y="974"/>
                  <a:pt x="715" y="973"/>
                </a:cubicBezTo>
                <a:cubicBezTo>
                  <a:pt x="714" y="972"/>
                  <a:pt x="714" y="972"/>
                  <a:pt x="713" y="972"/>
                </a:cubicBezTo>
                <a:cubicBezTo>
                  <a:pt x="714" y="970"/>
                  <a:pt x="717" y="968"/>
                  <a:pt x="717" y="968"/>
                </a:cubicBezTo>
                <a:cubicBezTo>
                  <a:pt x="717" y="968"/>
                  <a:pt x="719" y="971"/>
                  <a:pt x="720" y="971"/>
                </a:cubicBezTo>
                <a:cubicBezTo>
                  <a:pt x="721" y="971"/>
                  <a:pt x="722" y="971"/>
                  <a:pt x="723" y="971"/>
                </a:cubicBezTo>
                <a:cubicBezTo>
                  <a:pt x="730" y="978"/>
                  <a:pt x="730" y="978"/>
                  <a:pt x="730" y="978"/>
                </a:cubicBezTo>
                <a:cubicBezTo>
                  <a:pt x="729" y="979"/>
                  <a:pt x="729" y="982"/>
                  <a:pt x="729" y="984"/>
                </a:cubicBezTo>
                <a:cubicBezTo>
                  <a:pt x="729" y="986"/>
                  <a:pt x="730" y="988"/>
                  <a:pt x="731" y="990"/>
                </a:cubicBezTo>
                <a:cubicBezTo>
                  <a:pt x="730" y="990"/>
                  <a:pt x="720" y="984"/>
                  <a:pt x="717" y="989"/>
                </a:cubicBezTo>
                <a:cubicBezTo>
                  <a:pt x="711" y="987"/>
                  <a:pt x="711" y="987"/>
                  <a:pt x="711" y="987"/>
                </a:cubicBezTo>
                <a:cubicBezTo>
                  <a:pt x="711" y="985"/>
                  <a:pt x="710" y="983"/>
                  <a:pt x="708" y="983"/>
                </a:cubicBezTo>
                <a:cubicBezTo>
                  <a:pt x="707" y="982"/>
                  <a:pt x="707" y="982"/>
                  <a:pt x="706" y="982"/>
                </a:cubicBezTo>
                <a:cubicBezTo>
                  <a:pt x="706" y="980"/>
                  <a:pt x="707" y="979"/>
                  <a:pt x="708" y="978"/>
                </a:cubicBezTo>
                <a:close/>
                <a:moveTo>
                  <a:pt x="700" y="1000"/>
                </a:moveTo>
                <a:cubicBezTo>
                  <a:pt x="702" y="1001"/>
                  <a:pt x="704" y="1001"/>
                  <a:pt x="706" y="1000"/>
                </a:cubicBezTo>
                <a:cubicBezTo>
                  <a:pt x="708" y="998"/>
                  <a:pt x="708" y="995"/>
                  <a:pt x="706" y="994"/>
                </a:cubicBezTo>
                <a:cubicBezTo>
                  <a:pt x="705" y="993"/>
                  <a:pt x="703" y="993"/>
                  <a:pt x="701" y="993"/>
                </a:cubicBezTo>
                <a:cubicBezTo>
                  <a:pt x="702" y="992"/>
                  <a:pt x="702" y="990"/>
                  <a:pt x="703" y="988"/>
                </a:cubicBezTo>
                <a:cubicBezTo>
                  <a:pt x="704" y="989"/>
                  <a:pt x="704" y="989"/>
                  <a:pt x="705" y="990"/>
                </a:cubicBezTo>
                <a:cubicBezTo>
                  <a:pt x="707" y="991"/>
                  <a:pt x="709" y="990"/>
                  <a:pt x="710" y="989"/>
                </a:cubicBezTo>
                <a:cubicBezTo>
                  <a:pt x="716" y="991"/>
                  <a:pt x="716" y="991"/>
                  <a:pt x="716" y="991"/>
                </a:cubicBezTo>
                <a:cubicBezTo>
                  <a:pt x="714" y="997"/>
                  <a:pt x="722" y="1000"/>
                  <a:pt x="726" y="999"/>
                </a:cubicBezTo>
                <a:cubicBezTo>
                  <a:pt x="725" y="999"/>
                  <a:pt x="718" y="1002"/>
                  <a:pt x="716" y="1007"/>
                </a:cubicBezTo>
                <a:cubicBezTo>
                  <a:pt x="706" y="1007"/>
                  <a:pt x="706" y="1007"/>
                  <a:pt x="706" y="1007"/>
                </a:cubicBezTo>
                <a:cubicBezTo>
                  <a:pt x="706" y="1006"/>
                  <a:pt x="704" y="1005"/>
                  <a:pt x="703" y="1006"/>
                </a:cubicBezTo>
                <a:cubicBezTo>
                  <a:pt x="702" y="1006"/>
                  <a:pt x="700" y="1007"/>
                  <a:pt x="700" y="1007"/>
                </a:cubicBezTo>
                <a:cubicBezTo>
                  <a:pt x="700" y="1004"/>
                  <a:pt x="700" y="1002"/>
                  <a:pt x="700" y="1000"/>
                </a:cubicBezTo>
                <a:close/>
                <a:moveTo>
                  <a:pt x="701" y="1014"/>
                </a:moveTo>
                <a:cubicBezTo>
                  <a:pt x="703" y="1013"/>
                  <a:pt x="704" y="1013"/>
                  <a:pt x="705" y="1012"/>
                </a:cubicBezTo>
                <a:cubicBezTo>
                  <a:pt x="707" y="1012"/>
                  <a:pt x="707" y="1010"/>
                  <a:pt x="707" y="1009"/>
                </a:cubicBezTo>
                <a:cubicBezTo>
                  <a:pt x="716" y="1009"/>
                  <a:pt x="716" y="1009"/>
                  <a:pt x="716" y="1009"/>
                </a:cubicBezTo>
                <a:cubicBezTo>
                  <a:pt x="716" y="1009"/>
                  <a:pt x="716" y="1009"/>
                  <a:pt x="717" y="1009"/>
                </a:cubicBezTo>
                <a:cubicBezTo>
                  <a:pt x="710" y="1019"/>
                  <a:pt x="710" y="1019"/>
                  <a:pt x="710" y="1019"/>
                </a:cubicBezTo>
                <a:cubicBezTo>
                  <a:pt x="707" y="1019"/>
                  <a:pt x="704" y="1021"/>
                  <a:pt x="704" y="1022"/>
                </a:cubicBezTo>
                <a:cubicBezTo>
                  <a:pt x="703" y="1019"/>
                  <a:pt x="702" y="1016"/>
                  <a:pt x="701" y="1014"/>
                </a:cubicBezTo>
                <a:close/>
                <a:moveTo>
                  <a:pt x="729" y="1032"/>
                </a:moveTo>
                <a:cubicBezTo>
                  <a:pt x="727" y="1032"/>
                  <a:pt x="725" y="1034"/>
                  <a:pt x="726" y="1036"/>
                </a:cubicBezTo>
                <a:cubicBezTo>
                  <a:pt x="726" y="1037"/>
                  <a:pt x="726" y="1040"/>
                  <a:pt x="726" y="1040"/>
                </a:cubicBezTo>
                <a:cubicBezTo>
                  <a:pt x="723" y="1039"/>
                  <a:pt x="719" y="1037"/>
                  <a:pt x="719" y="1037"/>
                </a:cubicBezTo>
                <a:cubicBezTo>
                  <a:pt x="719" y="1037"/>
                  <a:pt x="721" y="1032"/>
                  <a:pt x="720" y="1031"/>
                </a:cubicBezTo>
                <a:cubicBezTo>
                  <a:pt x="720" y="1030"/>
                  <a:pt x="719" y="1029"/>
                  <a:pt x="718" y="1029"/>
                </a:cubicBezTo>
                <a:cubicBezTo>
                  <a:pt x="717" y="1028"/>
                  <a:pt x="716" y="1029"/>
                  <a:pt x="715" y="1030"/>
                </a:cubicBezTo>
                <a:cubicBezTo>
                  <a:pt x="714" y="1031"/>
                  <a:pt x="713" y="1034"/>
                  <a:pt x="713" y="1034"/>
                </a:cubicBezTo>
                <a:cubicBezTo>
                  <a:pt x="711" y="1032"/>
                  <a:pt x="709" y="1030"/>
                  <a:pt x="708" y="1028"/>
                </a:cubicBezTo>
                <a:cubicBezTo>
                  <a:pt x="709" y="1027"/>
                  <a:pt x="710" y="1027"/>
                  <a:pt x="711" y="1026"/>
                </a:cubicBezTo>
                <a:cubicBezTo>
                  <a:pt x="712" y="1024"/>
                  <a:pt x="712" y="1022"/>
                  <a:pt x="711" y="1021"/>
                </a:cubicBezTo>
                <a:cubicBezTo>
                  <a:pt x="718" y="1011"/>
                  <a:pt x="718" y="1011"/>
                  <a:pt x="718" y="1011"/>
                </a:cubicBezTo>
                <a:cubicBezTo>
                  <a:pt x="718" y="1011"/>
                  <a:pt x="718" y="1012"/>
                  <a:pt x="718" y="1012"/>
                </a:cubicBezTo>
                <a:cubicBezTo>
                  <a:pt x="725" y="1019"/>
                  <a:pt x="729" y="1008"/>
                  <a:pt x="732" y="1005"/>
                </a:cubicBezTo>
                <a:cubicBezTo>
                  <a:pt x="729" y="1012"/>
                  <a:pt x="731" y="1017"/>
                  <a:pt x="735" y="1019"/>
                </a:cubicBezTo>
                <a:cubicBezTo>
                  <a:pt x="730" y="1032"/>
                  <a:pt x="730" y="1032"/>
                  <a:pt x="730" y="1032"/>
                </a:cubicBezTo>
                <a:cubicBezTo>
                  <a:pt x="730" y="1032"/>
                  <a:pt x="729" y="1032"/>
                  <a:pt x="729" y="1032"/>
                </a:cubicBezTo>
                <a:close/>
                <a:moveTo>
                  <a:pt x="747" y="1040"/>
                </a:moveTo>
                <a:cubicBezTo>
                  <a:pt x="747" y="1038"/>
                  <a:pt x="746" y="1037"/>
                  <a:pt x="746" y="1036"/>
                </a:cubicBezTo>
                <a:cubicBezTo>
                  <a:pt x="745" y="1034"/>
                  <a:pt x="743" y="1033"/>
                  <a:pt x="741" y="1033"/>
                </a:cubicBezTo>
                <a:cubicBezTo>
                  <a:pt x="740" y="1034"/>
                  <a:pt x="738" y="1036"/>
                  <a:pt x="739" y="1037"/>
                </a:cubicBezTo>
                <a:cubicBezTo>
                  <a:pt x="739" y="1039"/>
                  <a:pt x="740" y="1040"/>
                  <a:pt x="740" y="1041"/>
                </a:cubicBezTo>
                <a:cubicBezTo>
                  <a:pt x="738" y="1041"/>
                  <a:pt x="735" y="1041"/>
                  <a:pt x="733" y="1041"/>
                </a:cubicBezTo>
                <a:cubicBezTo>
                  <a:pt x="733" y="1039"/>
                  <a:pt x="733" y="1038"/>
                  <a:pt x="733" y="1036"/>
                </a:cubicBezTo>
                <a:cubicBezTo>
                  <a:pt x="733" y="1035"/>
                  <a:pt x="732" y="1034"/>
                  <a:pt x="732" y="1033"/>
                </a:cubicBezTo>
                <a:cubicBezTo>
                  <a:pt x="737" y="1019"/>
                  <a:pt x="737" y="1019"/>
                  <a:pt x="737" y="1019"/>
                </a:cubicBezTo>
                <a:cubicBezTo>
                  <a:pt x="738" y="1019"/>
                  <a:pt x="738" y="1019"/>
                  <a:pt x="739" y="1019"/>
                </a:cubicBezTo>
                <a:cubicBezTo>
                  <a:pt x="749" y="1032"/>
                  <a:pt x="749" y="1032"/>
                  <a:pt x="749" y="1032"/>
                </a:cubicBezTo>
                <a:cubicBezTo>
                  <a:pt x="749" y="1032"/>
                  <a:pt x="749" y="1033"/>
                  <a:pt x="749" y="1034"/>
                </a:cubicBezTo>
                <a:cubicBezTo>
                  <a:pt x="749" y="1035"/>
                  <a:pt x="751" y="1038"/>
                  <a:pt x="751" y="1038"/>
                </a:cubicBezTo>
                <a:cubicBezTo>
                  <a:pt x="750" y="1039"/>
                  <a:pt x="748" y="1039"/>
                  <a:pt x="747" y="1040"/>
                </a:cubicBezTo>
                <a:close/>
                <a:moveTo>
                  <a:pt x="764" y="1026"/>
                </a:moveTo>
                <a:cubicBezTo>
                  <a:pt x="764" y="1026"/>
                  <a:pt x="760" y="1023"/>
                  <a:pt x="758" y="1024"/>
                </a:cubicBezTo>
                <a:cubicBezTo>
                  <a:pt x="756" y="1024"/>
                  <a:pt x="756" y="1026"/>
                  <a:pt x="757" y="1028"/>
                </a:cubicBezTo>
                <a:cubicBezTo>
                  <a:pt x="757" y="1029"/>
                  <a:pt x="761" y="1030"/>
                  <a:pt x="762" y="1030"/>
                </a:cubicBezTo>
                <a:cubicBezTo>
                  <a:pt x="760" y="1032"/>
                  <a:pt x="759" y="1034"/>
                  <a:pt x="757" y="1035"/>
                </a:cubicBezTo>
                <a:cubicBezTo>
                  <a:pt x="757" y="1034"/>
                  <a:pt x="755" y="1032"/>
                  <a:pt x="754" y="1031"/>
                </a:cubicBezTo>
                <a:cubicBezTo>
                  <a:pt x="753" y="1030"/>
                  <a:pt x="752" y="1030"/>
                  <a:pt x="751" y="1031"/>
                </a:cubicBezTo>
                <a:cubicBezTo>
                  <a:pt x="741" y="1017"/>
                  <a:pt x="741" y="1017"/>
                  <a:pt x="741" y="1017"/>
                </a:cubicBezTo>
                <a:cubicBezTo>
                  <a:pt x="743" y="1015"/>
                  <a:pt x="742" y="1009"/>
                  <a:pt x="741" y="1005"/>
                </a:cubicBezTo>
                <a:cubicBezTo>
                  <a:pt x="744" y="1008"/>
                  <a:pt x="748" y="1010"/>
                  <a:pt x="752" y="1009"/>
                </a:cubicBezTo>
                <a:cubicBezTo>
                  <a:pt x="762" y="1016"/>
                  <a:pt x="762" y="1016"/>
                  <a:pt x="762" y="1016"/>
                </a:cubicBezTo>
                <a:cubicBezTo>
                  <a:pt x="760" y="1017"/>
                  <a:pt x="761" y="1021"/>
                  <a:pt x="764" y="1021"/>
                </a:cubicBezTo>
                <a:cubicBezTo>
                  <a:pt x="764" y="1021"/>
                  <a:pt x="765" y="1021"/>
                  <a:pt x="766" y="1021"/>
                </a:cubicBezTo>
                <a:cubicBezTo>
                  <a:pt x="766" y="1023"/>
                  <a:pt x="765" y="1024"/>
                  <a:pt x="764" y="1026"/>
                </a:cubicBezTo>
                <a:close/>
                <a:moveTo>
                  <a:pt x="767" y="1005"/>
                </a:moveTo>
                <a:cubicBezTo>
                  <a:pt x="767" y="1004"/>
                  <a:pt x="766" y="1005"/>
                  <a:pt x="765" y="1005"/>
                </a:cubicBezTo>
                <a:cubicBezTo>
                  <a:pt x="763" y="1005"/>
                  <a:pt x="762" y="1006"/>
                  <a:pt x="762" y="1008"/>
                </a:cubicBezTo>
                <a:cubicBezTo>
                  <a:pt x="762" y="1010"/>
                  <a:pt x="767" y="1011"/>
                  <a:pt x="767" y="1011"/>
                </a:cubicBezTo>
                <a:cubicBezTo>
                  <a:pt x="767" y="1012"/>
                  <a:pt x="767" y="1014"/>
                  <a:pt x="767" y="1015"/>
                </a:cubicBezTo>
                <a:cubicBezTo>
                  <a:pt x="766" y="1015"/>
                  <a:pt x="765" y="1015"/>
                  <a:pt x="764" y="1015"/>
                </a:cubicBezTo>
                <a:cubicBezTo>
                  <a:pt x="753" y="1008"/>
                  <a:pt x="753" y="1008"/>
                  <a:pt x="753" y="1008"/>
                </a:cubicBezTo>
                <a:cubicBezTo>
                  <a:pt x="755" y="1006"/>
                  <a:pt x="755" y="1004"/>
                  <a:pt x="754" y="1003"/>
                </a:cubicBezTo>
                <a:cubicBezTo>
                  <a:pt x="753" y="1000"/>
                  <a:pt x="749" y="998"/>
                  <a:pt x="743" y="998"/>
                </a:cubicBezTo>
                <a:cubicBezTo>
                  <a:pt x="745" y="998"/>
                  <a:pt x="751" y="996"/>
                  <a:pt x="753" y="993"/>
                </a:cubicBezTo>
                <a:cubicBezTo>
                  <a:pt x="765" y="995"/>
                  <a:pt x="765" y="995"/>
                  <a:pt x="765" y="995"/>
                </a:cubicBezTo>
                <a:cubicBezTo>
                  <a:pt x="765" y="997"/>
                  <a:pt x="766" y="999"/>
                  <a:pt x="768" y="1000"/>
                </a:cubicBezTo>
                <a:cubicBezTo>
                  <a:pt x="768" y="1001"/>
                  <a:pt x="767" y="1004"/>
                  <a:pt x="767" y="1005"/>
                </a:cubicBezTo>
                <a:close/>
                <a:moveTo>
                  <a:pt x="873" y="1044"/>
                </a:moveTo>
                <a:cubicBezTo>
                  <a:pt x="872" y="1044"/>
                  <a:pt x="871" y="1045"/>
                  <a:pt x="870" y="1045"/>
                </a:cubicBezTo>
                <a:cubicBezTo>
                  <a:pt x="868" y="1044"/>
                  <a:pt x="866" y="1042"/>
                  <a:pt x="864" y="1040"/>
                </a:cubicBezTo>
                <a:cubicBezTo>
                  <a:pt x="865" y="1039"/>
                  <a:pt x="865" y="1037"/>
                  <a:pt x="865" y="1036"/>
                </a:cubicBezTo>
                <a:cubicBezTo>
                  <a:pt x="865" y="1035"/>
                  <a:pt x="864" y="1034"/>
                  <a:pt x="863" y="1034"/>
                </a:cubicBezTo>
                <a:cubicBezTo>
                  <a:pt x="862" y="1035"/>
                  <a:pt x="861" y="1036"/>
                  <a:pt x="860" y="1037"/>
                </a:cubicBezTo>
                <a:cubicBezTo>
                  <a:pt x="858" y="1035"/>
                  <a:pt x="856" y="1034"/>
                  <a:pt x="855" y="1033"/>
                </a:cubicBezTo>
                <a:cubicBezTo>
                  <a:pt x="856" y="1031"/>
                  <a:pt x="857" y="1030"/>
                  <a:pt x="857" y="1028"/>
                </a:cubicBezTo>
                <a:cubicBezTo>
                  <a:pt x="857" y="1027"/>
                  <a:pt x="856" y="1026"/>
                  <a:pt x="855" y="1026"/>
                </a:cubicBezTo>
                <a:cubicBezTo>
                  <a:pt x="853" y="1026"/>
                  <a:pt x="850" y="1028"/>
                  <a:pt x="850" y="1029"/>
                </a:cubicBezTo>
                <a:cubicBezTo>
                  <a:pt x="848" y="1027"/>
                  <a:pt x="846" y="1026"/>
                  <a:pt x="845" y="1025"/>
                </a:cubicBezTo>
                <a:cubicBezTo>
                  <a:pt x="845" y="1024"/>
                  <a:pt x="846" y="1024"/>
                  <a:pt x="846" y="1023"/>
                </a:cubicBezTo>
                <a:cubicBezTo>
                  <a:pt x="847" y="1022"/>
                  <a:pt x="847" y="1019"/>
                  <a:pt x="845" y="1018"/>
                </a:cubicBezTo>
                <a:cubicBezTo>
                  <a:pt x="844" y="1018"/>
                  <a:pt x="843" y="1018"/>
                  <a:pt x="841" y="1019"/>
                </a:cubicBezTo>
                <a:cubicBezTo>
                  <a:pt x="841" y="1019"/>
                  <a:pt x="840" y="1020"/>
                  <a:pt x="839" y="1021"/>
                </a:cubicBezTo>
                <a:cubicBezTo>
                  <a:pt x="838" y="1021"/>
                  <a:pt x="838" y="1020"/>
                  <a:pt x="837" y="1019"/>
                </a:cubicBezTo>
                <a:cubicBezTo>
                  <a:pt x="838" y="1018"/>
                  <a:pt x="838" y="1015"/>
                  <a:pt x="837" y="1014"/>
                </a:cubicBezTo>
                <a:cubicBezTo>
                  <a:pt x="837" y="1012"/>
                  <a:pt x="835" y="1012"/>
                  <a:pt x="834" y="1013"/>
                </a:cubicBezTo>
                <a:cubicBezTo>
                  <a:pt x="833" y="1013"/>
                  <a:pt x="831" y="1015"/>
                  <a:pt x="831" y="1016"/>
                </a:cubicBezTo>
                <a:cubicBezTo>
                  <a:pt x="830" y="1015"/>
                  <a:pt x="829" y="1015"/>
                  <a:pt x="828" y="1014"/>
                </a:cubicBezTo>
                <a:cubicBezTo>
                  <a:pt x="829" y="1013"/>
                  <a:pt x="829" y="1012"/>
                  <a:pt x="829" y="1011"/>
                </a:cubicBezTo>
                <a:cubicBezTo>
                  <a:pt x="830" y="1009"/>
                  <a:pt x="830" y="1007"/>
                  <a:pt x="828" y="1007"/>
                </a:cubicBezTo>
                <a:cubicBezTo>
                  <a:pt x="826" y="1007"/>
                  <a:pt x="824" y="1009"/>
                  <a:pt x="823" y="1011"/>
                </a:cubicBezTo>
                <a:cubicBezTo>
                  <a:pt x="822" y="1010"/>
                  <a:pt x="821" y="1010"/>
                  <a:pt x="821" y="1009"/>
                </a:cubicBezTo>
                <a:cubicBezTo>
                  <a:pt x="821" y="1009"/>
                  <a:pt x="822" y="1004"/>
                  <a:pt x="819" y="1003"/>
                </a:cubicBezTo>
                <a:cubicBezTo>
                  <a:pt x="817" y="1003"/>
                  <a:pt x="816" y="1005"/>
                  <a:pt x="815" y="1006"/>
                </a:cubicBezTo>
                <a:cubicBezTo>
                  <a:pt x="814" y="1006"/>
                  <a:pt x="813" y="1005"/>
                  <a:pt x="813" y="1005"/>
                </a:cubicBezTo>
                <a:cubicBezTo>
                  <a:pt x="813" y="1003"/>
                  <a:pt x="814" y="1002"/>
                  <a:pt x="813" y="1000"/>
                </a:cubicBezTo>
                <a:cubicBezTo>
                  <a:pt x="812" y="999"/>
                  <a:pt x="811" y="998"/>
                  <a:pt x="809" y="999"/>
                </a:cubicBezTo>
                <a:cubicBezTo>
                  <a:pt x="808" y="999"/>
                  <a:pt x="807" y="1001"/>
                  <a:pt x="806" y="1002"/>
                </a:cubicBezTo>
                <a:cubicBezTo>
                  <a:pt x="805" y="1002"/>
                  <a:pt x="804" y="1001"/>
                  <a:pt x="803" y="1001"/>
                </a:cubicBezTo>
                <a:cubicBezTo>
                  <a:pt x="804" y="999"/>
                  <a:pt x="804" y="997"/>
                  <a:pt x="804" y="996"/>
                </a:cubicBezTo>
                <a:cubicBezTo>
                  <a:pt x="804" y="993"/>
                  <a:pt x="801" y="992"/>
                  <a:pt x="800" y="994"/>
                </a:cubicBezTo>
                <a:cubicBezTo>
                  <a:pt x="798" y="995"/>
                  <a:pt x="798" y="997"/>
                  <a:pt x="797" y="998"/>
                </a:cubicBezTo>
                <a:cubicBezTo>
                  <a:pt x="796" y="998"/>
                  <a:pt x="795" y="997"/>
                  <a:pt x="794" y="997"/>
                </a:cubicBezTo>
                <a:cubicBezTo>
                  <a:pt x="794" y="995"/>
                  <a:pt x="794" y="994"/>
                  <a:pt x="794" y="992"/>
                </a:cubicBezTo>
                <a:cubicBezTo>
                  <a:pt x="794" y="990"/>
                  <a:pt x="790" y="989"/>
                  <a:pt x="789" y="992"/>
                </a:cubicBezTo>
                <a:cubicBezTo>
                  <a:pt x="788" y="993"/>
                  <a:pt x="788" y="994"/>
                  <a:pt x="787" y="995"/>
                </a:cubicBezTo>
                <a:cubicBezTo>
                  <a:pt x="786" y="995"/>
                  <a:pt x="785" y="995"/>
                  <a:pt x="784" y="995"/>
                </a:cubicBezTo>
                <a:cubicBezTo>
                  <a:pt x="784" y="994"/>
                  <a:pt x="784" y="993"/>
                  <a:pt x="784" y="992"/>
                </a:cubicBezTo>
                <a:cubicBezTo>
                  <a:pt x="784" y="990"/>
                  <a:pt x="783" y="987"/>
                  <a:pt x="780" y="988"/>
                </a:cubicBezTo>
                <a:cubicBezTo>
                  <a:pt x="778" y="988"/>
                  <a:pt x="777" y="990"/>
                  <a:pt x="777" y="991"/>
                </a:cubicBezTo>
                <a:cubicBezTo>
                  <a:pt x="777" y="992"/>
                  <a:pt x="777" y="994"/>
                  <a:pt x="777" y="995"/>
                </a:cubicBezTo>
                <a:cubicBezTo>
                  <a:pt x="776" y="995"/>
                  <a:pt x="775" y="995"/>
                  <a:pt x="774" y="995"/>
                </a:cubicBezTo>
                <a:cubicBezTo>
                  <a:pt x="774" y="995"/>
                  <a:pt x="770" y="992"/>
                  <a:pt x="768" y="992"/>
                </a:cubicBezTo>
                <a:cubicBezTo>
                  <a:pt x="767" y="991"/>
                  <a:pt x="766" y="992"/>
                  <a:pt x="765" y="993"/>
                </a:cubicBezTo>
                <a:cubicBezTo>
                  <a:pt x="754" y="991"/>
                  <a:pt x="754" y="991"/>
                  <a:pt x="754" y="991"/>
                </a:cubicBezTo>
                <a:cubicBezTo>
                  <a:pt x="754" y="990"/>
                  <a:pt x="754" y="989"/>
                  <a:pt x="753" y="988"/>
                </a:cubicBezTo>
                <a:cubicBezTo>
                  <a:pt x="775" y="970"/>
                  <a:pt x="775" y="970"/>
                  <a:pt x="775" y="970"/>
                </a:cubicBezTo>
                <a:cubicBezTo>
                  <a:pt x="776" y="970"/>
                  <a:pt x="778" y="970"/>
                  <a:pt x="779" y="968"/>
                </a:cubicBezTo>
                <a:cubicBezTo>
                  <a:pt x="780" y="967"/>
                  <a:pt x="780" y="965"/>
                  <a:pt x="780" y="964"/>
                </a:cubicBezTo>
                <a:cubicBezTo>
                  <a:pt x="782" y="964"/>
                  <a:pt x="783" y="965"/>
                  <a:pt x="784" y="965"/>
                </a:cubicBezTo>
                <a:cubicBezTo>
                  <a:pt x="784" y="966"/>
                  <a:pt x="783" y="967"/>
                  <a:pt x="783" y="968"/>
                </a:cubicBezTo>
                <a:cubicBezTo>
                  <a:pt x="782" y="969"/>
                  <a:pt x="782" y="972"/>
                  <a:pt x="784" y="973"/>
                </a:cubicBezTo>
                <a:cubicBezTo>
                  <a:pt x="786" y="974"/>
                  <a:pt x="789" y="973"/>
                  <a:pt x="789" y="970"/>
                </a:cubicBezTo>
                <a:cubicBezTo>
                  <a:pt x="790" y="970"/>
                  <a:pt x="790" y="969"/>
                  <a:pt x="790" y="968"/>
                </a:cubicBezTo>
                <a:cubicBezTo>
                  <a:pt x="791" y="969"/>
                  <a:pt x="792" y="969"/>
                  <a:pt x="793" y="970"/>
                </a:cubicBezTo>
                <a:cubicBezTo>
                  <a:pt x="792" y="970"/>
                  <a:pt x="792" y="971"/>
                  <a:pt x="791" y="972"/>
                </a:cubicBezTo>
                <a:cubicBezTo>
                  <a:pt x="790" y="974"/>
                  <a:pt x="791" y="976"/>
                  <a:pt x="792" y="977"/>
                </a:cubicBezTo>
                <a:cubicBezTo>
                  <a:pt x="794" y="978"/>
                  <a:pt x="796" y="977"/>
                  <a:pt x="797" y="975"/>
                </a:cubicBezTo>
                <a:cubicBezTo>
                  <a:pt x="798" y="975"/>
                  <a:pt x="798" y="974"/>
                  <a:pt x="798" y="972"/>
                </a:cubicBezTo>
                <a:cubicBezTo>
                  <a:pt x="799" y="973"/>
                  <a:pt x="801" y="974"/>
                  <a:pt x="802" y="975"/>
                </a:cubicBezTo>
                <a:cubicBezTo>
                  <a:pt x="801" y="975"/>
                  <a:pt x="800" y="976"/>
                  <a:pt x="800" y="977"/>
                </a:cubicBezTo>
                <a:cubicBezTo>
                  <a:pt x="799" y="978"/>
                  <a:pt x="799" y="980"/>
                  <a:pt x="800" y="981"/>
                </a:cubicBezTo>
                <a:cubicBezTo>
                  <a:pt x="801" y="982"/>
                  <a:pt x="803" y="982"/>
                  <a:pt x="804" y="981"/>
                </a:cubicBezTo>
                <a:cubicBezTo>
                  <a:pt x="805" y="980"/>
                  <a:pt x="806" y="979"/>
                  <a:pt x="807" y="978"/>
                </a:cubicBezTo>
                <a:cubicBezTo>
                  <a:pt x="807" y="978"/>
                  <a:pt x="808" y="979"/>
                  <a:pt x="809" y="980"/>
                </a:cubicBezTo>
                <a:cubicBezTo>
                  <a:pt x="808" y="980"/>
                  <a:pt x="808" y="981"/>
                  <a:pt x="807" y="982"/>
                </a:cubicBezTo>
                <a:cubicBezTo>
                  <a:pt x="805" y="985"/>
                  <a:pt x="811" y="989"/>
                  <a:pt x="812" y="985"/>
                </a:cubicBezTo>
                <a:cubicBezTo>
                  <a:pt x="812" y="984"/>
                  <a:pt x="813" y="984"/>
                  <a:pt x="813" y="983"/>
                </a:cubicBezTo>
                <a:cubicBezTo>
                  <a:pt x="814" y="983"/>
                  <a:pt x="815" y="984"/>
                  <a:pt x="815" y="985"/>
                </a:cubicBezTo>
                <a:cubicBezTo>
                  <a:pt x="815" y="985"/>
                  <a:pt x="814" y="986"/>
                  <a:pt x="813" y="987"/>
                </a:cubicBezTo>
                <a:cubicBezTo>
                  <a:pt x="811" y="991"/>
                  <a:pt x="817" y="994"/>
                  <a:pt x="819" y="990"/>
                </a:cubicBezTo>
                <a:cubicBezTo>
                  <a:pt x="819" y="990"/>
                  <a:pt x="819" y="989"/>
                  <a:pt x="820" y="988"/>
                </a:cubicBezTo>
                <a:cubicBezTo>
                  <a:pt x="821" y="989"/>
                  <a:pt x="821" y="989"/>
                  <a:pt x="822" y="990"/>
                </a:cubicBezTo>
                <a:cubicBezTo>
                  <a:pt x="821" y="991"/>
                  <a:pt x="821" y="991"/>
                  <a:pt x="820" y="992"/>
                </a:cubicBezTo>
                <a:cubicBezTo>
                  <a:pt x="819" y="993"/>
                  <a:pt x="819" y="995"/>
                  <a:pt x="820" y="996"/>
                </a:cubicBezTo>
                <a:cubicBezTo>
                  <a:pt x="822" y="998"/>
                  <a:pt x="824" y="997"/>
                  <a:pt x="825" y="996"/>
                </a:cubicBezTo>
                <a:cubicBezTo>
                  <a:pt x="825" y="995"/>
                  <a:pt x="826" y="994"/>
                  <a:pt x="826" y="993"/>
                </a:cubicBezTo>
                <a:cubicBezTo>
                  <a:pt x="827" y="994"/>
                  <a:pt x="828" y="995"/>
                  <a:pt x="828" y="995"/>
                </a:cubicBezTo>
                <a:cubicBezTo>
                  <a:pt x="827" y="996"/>
                  <a:pt x="827" y="998"/>
                  <a:pt x="826" y="999"/>
                </a:cubicBezTo>
                <a:cubicBezTo>
                  <a:pt x="826" y="1001"/>
                  <a:pt x="828" y="1003"/>
                  <a:pt x="831" y="1002"/>
                </a:cubicBezTo>
                <a:cubicBezTo>
                  <a:pt x="831" y="1001"/>
                  <a:pt x="832" y="1000"/>
                  <a:pt x="833" y="999"/>
                </a:cubicBezTo>
                <a:cubicBezTo>
                  <a:pt x="833" y="1000"/>
                  <a:pt x="834" y="1000"/>
                  <a:pt x="835" y="1001"/>
                </a:cubicBezTo>
                <a:cubicBezTo>
                  <a:pt x="834" y="1002"/>
                  <a:pt x="833" y="1003"/>
                  <a:pt x="833" y="1004"/>
                </a:cubicBezTo>
                <a:cubicBezTo>
                  <a:pt x="832" y="1006"/>
                  <a:pt x="833" y="1007"/>
                  <a:pt x="834" y="1008"/>
                </a:cubicBezTo>
                <a:cubicBezTo>
                  <a:pt x="835" y="1009"/>
                  <a:pt x="837" y="1008"/>
                  <a:pt x="838" y="1007"/>
                </a:cubicBezTo>
                <a:cubicBezTo>
                  <a:pt x="838" y="1007"/>
                  <a:pt x="839" y="1006"/>
                  <a:pt x="839" y="1005"/>
                </a:cubicBezTo>
                <a:cubicBezTo>
                  <a:pt x="840" y="1006"/>
                  <a:pt x="841" y="1007"/>
                  <a:pt x="842" y="1007"/>
                </a:cubicBezTo>
                <a:cubicBezTo>
                  <a:pt x="841" y="1008"/>
                  <a:pt x="840" y="1009"/>
                  <a:pt x="840" y="1009"/>
                </a:cubicBezTo>
                <a:cubicBezTo>
                  <a:pt x="839" y="1011"/>
                  <a:pt x="839" y="1013"/>
                  <a:pt x="841" y="1014"/>
                </a:cubicBezTo>
                <a:cubicBezTo>
                  <a:pt x="843" y="1015"/>
                  <a:pt x="845" y="1014"/>
                  <a:pt x="846" y="1012"/>
                </a:cubicBezTo>
                <a:cubicBezTo>
                  <a:pt x="848" y="1014"/>
                  <a:pt x="850" y="1015"/>
                  <a:pt x="851" y="1017"/>
                </a:cubicBezTo>
                <a:cubicBezTo>
                  <a:pt x="850" y="1018"/>
                  <a:pt x="849" y="1018"/>
                  <a:pt x="849" y="1019"/>
                </a:cubicBezTo>
                <a:cubicBezTo>
                  <a:pt x="847" y="1022"/>
                  <a:pt x="850" y="1025"/>
                  <a:pt x="853" y="1024"/>
                </a:cubicBezTo>
                <a:cubicBezTo>
                  <a:pt x="854" y="1023"/>
                  <a:pt x="855" y="1022"/>
                  <a:pt x="855" y="1021"/>
                </a:cubicBezTo>
                <a:cubicBezTo>
                  <a:pt x="857" y="1023"/>
                  <a:pt x="859" y="1024"/>
                  <a:pt x="860" y="1026"/>
                </a:cubicBezTo>
                <a:cubicBezTo>
                  <a:pt x="860" y="1026"/>
                  <a:pt x="859" y="1027"/>
                  <a:pt x="859" y="1027"/>
                </a:cubicBezTo>
                <a:cubicBezTo>
                  <a:pt x="858" y="1029"/>
                  <a:pt x="858" y="1031"/>
                  <a:pt x="859" y="1032"/>
                </a:cubicBezTo>
                <a:cubicBezTo>
                  <a:pt x="861" y="1034"/>
                  <a:pt x="863" y="1033"/>
                  <a:pt x="864" y="1031"/>
                </a:cubicBezTo>
                <a:cubicBezTo>
                  <a:pt x="864" y="1031"/>
                  <a:pt x="864" y="1031"/>
                  <a:pt x="864" y="1031"/>
                </a:cubicBezTo>
                <a:cubicBezTo>
                  <a:pt x="866" y="1033"/>
                  <a:pt x="867" y="1034"/>
                  <a:pt x="868" y="1036"/>
                </a:cubicBezTo>
                <a:cubicBezTo>
                  <a:pt x="868" y="1036"/>
                  <a:pt x="868" y="1036"/>
                  <a:pt x="867" y="1037"/>
                </a:cubicBezTo>
                <a:cubicBezTo>
                  <a:pt x="866" y="1038"/>
                  <a:pt x="866" y="1040"/>
                  <a:pt x="867" y="1041"/>
                </a:cubicBezTo>
                <a:cubicBezTo>
                  <a:pt x="868" y="1042"/>
                  <a:pt x="871" y="1041"/>
                  <a:pt x="872" y="1040"/>
                </a:cubicBezTo>
                <a:cubicBezTo>
                  <a:pt x="873" y="1042"/>
                  <a:pt x="874" y="1043"/>
                  <a:pt x="875" y="1044"/>
                </a:cubicBezTo>
                <a:cubicBezTo>
                  <a:pt x="875" y="1044"/>
                  <a:pt x="874" y="1044"/>
                  <a:pt x="873" y="1044"/>
                </a:cubicBezTo>
                <a:close/>
                <a:moveTo>
                  <a:pt x="876" y="1050"/>
                </a:moveTo>
                <a:cubicBezTo>
                  <a:pt x="876" y="1049"/>
                  <a:pt x="877" y="1048"/>
                  <a:pt x="877" y="1047"/>
                </a:cubicBezTo>
                <a:cubicBezTo>
                  <a:pt x="877" y="1046"/>
                  <a:pt x="877" y="1046"/>
                  <a:pt x="877" y="1046"/>
                </a:cubicBezTo>
                <a:cubicBezTo>
                  <a:pt x="877" y="1047"/>
                  <a:pt x="878" y="1047"/>
                  <a:pt x="879" y="1048"/>
                </a:cubicBezTo>
                <a:cubicBezTo>
                  <a:pt x="879" y="1049"/>
                  <a:pt x="880" y="1050"/>
                  <a:pt x="881" y="1050"/>
                </a:cubicBezTo>
                <a:cubicBezTo>
                  <a:pt x="883" y="1053"/>
                  <a:pt x="884" y="1056"/>
                  <a:pt x="886" y="1059"/>
                </a:cubicBezTo>
                <a:cubicBezTo>
                  <a:pt x="883" y="1056"/>
                  <a:pt x="880" y="1053"/>
                  <a:pt x="876" y="1050"/>
                </a:cubicBezTo>
                <a:close/>
                <a:moveTo>
                  <a:pt x="896" y="1050"/>
                </a:moveTo>
                <a:cubicBezTo>
                  <a:pt x="897" y="1050"/>
                  <a:pt x="897" y="1044"/>
                  <a:pt x="895" y="1043"/>
                </a:cubicBezTo>
                <a:cubicBezTo>
                  <a:pt x="894" y="1042"/>
                  <a:pt x="892" y="1043"/>
                  <a:pt x="891" y="1043"/>
                </a:cubicBezTo>
                <a:cubicBezTo>
                  <a:pt x="889" y="1040"/>
                  <a:pt x="886" y="1036"/>
                  <a:pt x="883" y="1033"/>
                </a:cubicBezTo>
                <a:cubicBezTo>
                  <a:pt x="884" y="1032"/>
                  <a:pt x="885" y="1031"/>
                  <a:pt x="886" y="1030"/>
                </a:cubicBezTo>
                <a:cubicBezTo>
                  <a:pt x="887" y="1027"/>
                  <a:pt x="885" y="1024"/>
                  <a:pt x="883" y="1024"/>
                </a:cubicBezTo>
                <a:cubicBezTo>
                  <a:pt x="881" y="1024"/>
                  <a:pt x="879" y="1025"/>
                  <a:pt x="878" y="1026"/>
                </a:cubicBezTo>
                <a:cubicBezTo>
                  <a:pt x="876" y="1024"/>
                  <a:pt x="875" y="1021"/>
                  <a:pt x="873" y="1019"/>
                </a:cubicBezTo>
                <a:cubicBezTo>
                  <a:pt x="873" y="1019"/>
                  <a:pt x="876" y="1016"/>
                  <a:pt x="877" y="1015"/>
                </a:cubicBezTo>
                <a:cubicBezTo>
                  <a:pt x="877" y="1014"/>
                  <a:pt x="877" y="1013"/>
                  <a:pt x="877" y="1012"/>
                </a:cubicBezTo>
                <a:cubicBezTo>
                  <a:pt x="876" y="1010"/>
                  <a:pt x="874" y="1010"/>
                  <a:pt x="873" y="1009"/>
                </a:cubicBezTo>
                <a:cubicBezTo>
                  <a:pt x="871" y="1009"/>
                  <a:pt x="867" y="1011"/>
                  <a:pt x="867" y="1011"/>
                </a:cubicBezTo>
                <a:cubicBezTo>
                  <a:pt x="866" y="1010"/>
                  <a:pt x="865" y="1008"/>
                  <a:pt x="864" y="1007"/>
                </a:cubicBezTo>
                <a:cubicBezTo>
                  <a:pt x="864" y="1007"/>
                  <a:pt x="868" y="1004"/>
                  <a:pt x="868" y="1003"/>
                </a:cubicBezTo>
                <a:cubicBezTo>
                  <a:pt x="869" y="1001"/>
                  <a:pt x="868" y="998"/>
                  <a:pt x="866" y="997"/>
                </a:cubicBezTo>
                <a:cubicBezTo>
                  <a:pt x="864" y="997"/>
                  <a:pt x="859" y="999"/>
                  <a:pt x="858" y="999"/>
                </a:cubicBezTo>
                <a:cubicBezTo>
                  <a:pt x="858" y="999"/>
                  <a:pt x="857" y="998"/>
                  <a:pt x="856" y="997"/>
                </a:cubicBezTo>
                <a:cubicBezTo>
                  <a:pt x="857" y="997"/>
                  <a:pt x="861" y="993"/>
                  <a:pt x="862" y="992"/>
                </a:cubicBezTo>
                <a:cubicBezTo>
                  <a:pt x="863" y="990"/>
                  <a:pt x="863" y="989"/>
                  <a:pt x="861" y="987"/>
                </a:cubicBezTo>
                <a:cubicBezTo>
                  <a:pt x="860" y="986"/>
                  <a:pt x="857" y="986"/>
                  <a:pt x="855" y="987"/>
                </a:cubicBezTo>
                <a:cubicBezTo>
                  <a:pt x="854" y="987"/>
                  <a:pt x="852" y="988"/>
                  <a:pt x="851" y="989"/>
                </a:cubicBezTo>
                <a:cubicBezTo>
                  <a:pt x="850" y="988"/>
                  <a:pt x="850" y="987"/>
                  <a:pt x="849" y="986"/>
                </a:cubicBezTo>
                <a:cubicBezTo>
                  <a:pt x="850" y="985"/>
                  <a:pt x="855" y="981"/>
                  <a:pt x="855" y="978"/>
                </a:cubicBezTo>
                <a:cubicBezTo>
                  <a:pt x="855" y="978"/>
                  <a:pt x="855" y="978"/>
                  <a:pt x="855" y="977"/>
                </a:cubicBezTo>
                <a:cubicBezTo>
                  <a:pt x="859" y="971"/>
                  <a:pt x="859" y="971"/>
                  <a:pt x="859" y="971"/>
                </a:cubicBezTo>
                <a:cubicBezTo>
                  <a:pt x="859" y="971"/>
                  <a:pt x="859" y="971"/>
                  <a:pt x="859" y="971"/>
                </a:cubicBezTo>
                <a:cubicBezTo>
                  <a:pt x="859" y="971"/>
                  <a:pt x="860" y="971"/>
                  <a:pt x="860" y="971"/>
                </a:cubicBezTo>
                <a:cubicBezTo>
                  <a:pt x="860" y="971"/>
                  <a:pt x="860" y="971"/>
                  <a:pt x="860" y="971"/>
                </a:cubicBezTo>
                <a:cubicBezTo>
                  <a:pt x="867" y="977"/>
                  <a:pt x="867" y="977"/>
                  <a:pt x="867" y="977"/>
                </a:cubicBezTo>
                <a:cubicBezTo>
                  <a:pt x="866" y="979"/>
                  <a:pt x="866" y="981"/>
                  <a:pt x="868" y="982"/>
                </a:cubicBezTo>
                <a:cubicBezTo>
                  <a:pt x="869" y="983"/>
                  <a:pt x="876" y="982"/>
                  <a:pt x="877" y="982"/>
                </a:cubicBezTo>
                <a:cubicBezTo>
                  <a:pt x="877" y="983"/>
                  <a:pt x="878" y="985"/>
                  <a:pt x="878" y="986"/>
                </a:cubicBezTo>
                <a:cubicBezTo>
                  <a:pt x="877" y="986"/>
                  <a:pt x="871" y="989"/>
                  <a:pt x="870" y="991"/>
                </a:cubicBezTo>
                <a:cubicBezTo>
                  <a:pt x="869" y="992"/>
                  <a:pt x="870" y="994"/>
                  <a:pt x="871" y="995"/>
                </a:cubicBezTo>
                <a:cubicBezTo>
                  <a:pt x="873" y="996"/>
                  <a:pt x="880" y="995"/>
                  <a:pt x="881" y="995"/>
                </a:cubicBezTo>
                <a:cubicBezTo>
                  <a:pt x="881" y="996"/>
                  <a:pt x="882" y="997"/>
                  <a:pt x="882" y="999"/>
                </a:cubicBezTo>
                <a:cubicBezTo>
                  <a:pt x="879" y="999"/>
                  <a:pt x="877" y="1000"/>
                  <a:pt x="874" y="1001"/>
                </a:cubicBezTo>
                <a:cubicBezTo>
                  <a:pt x="872" y="1004"/>
                  <a:pt x="874" y="1007"/>
                  <a:pt x="877" y="1008"/>
                </a:cubicBezTo>
                <a:cubicBezTo>
                  <a:pt x="879" y="1008"/>
                  <a:pt x="882" y="1008"/>
                  <a:pt x="885" y="1007"/>
                </a:cubicBezTo>
                <a:cubicBezTo>
                  <a:pt x="885" y="1009"/>
                  <a:pt x="886" y="1011"/>
                  <a:pt x="887" y="1013"/>
                </a:cubicBezTo>
                <a:cubicBezTo>
                  <a:pt x="886" y="1013"/>
                  <a:pt x="883" y="1014"/>
                  <a:pt x="883" y="1015"/>
                </a:cubicBezTo>
                <a:cubicBezTo>
                  <a:pt x="881" y="1016"/>
                  <a:pt x="881" y="1019"/>
                  <a:pt x="883" y="1020"/>
                </a:cubicBezTo>
                <a:cubicBezTo>
                  <a:pt x="885" y="1021"/>
                  <a:pt x="887" y="1021"/>
                  <a:pt x="889" y="1020"/>
                </a:cubicBezTo>
                <a:cubicBezTo>
                  <a:pt x="890" y="1024"/>
                  <a:pt x="892" y="1027"/>
                  <a:pt x="893" y="1031"/>
                </a:cubicBezTo>
                <a:cubicBezTo>
                  <a:pt x="892" y="1031"/>
                  <a:pt x="889" y="1032"/>
                  <a:pt x="888" y="1033"/>
                </a:cubicBezTo>
                <a:cubicBezTo>
                  <a:pt x="887" y="1034"/>
                  <a:pt x="887" y="1035"/>
                  <a:pt x="888" y="1036"/>
                </a:cubicBezTo>
                <a:cubicBezTo>
                  <a:pt x="889" y="1038"/>
                  <a:pt x="895" y="1038"/>
                  <a:pt x="895" y="1037"/>
                </a:cubicBezTo>
                <a:cubicBezTo>
                  <a:pt x="900" y="1050"/>
                  <a:pt x="904" y="1059"/>
                  <a:pt x="904" y="1061"/>
                </a:cubicBezTo>
                <a:cubicBezTo>
                  <a:pt x="902" y="1057"/>
                  <a:pt x="899" y="1054"/>
                  <a:pt x="896" y="1050"/>
                </a:cubicBezTo>
                <a:close/>
                <a:moveTo>
                  <a:pt x="901" y="1015"/>
                </a:moveTo>
                <a:cubicBezTo>
                  <a:pt x="929" y="1016"/>
                  <a:pt x="929" y="1016"/>
                  <a:pt x="929" y="1016"/>
                </a:cubicBezTo>
                <a:cubicBezTo>
                  <a:pt x="928" y="1026"/>
                  <a:pt x="929" y="1036"/>
                  <a:pt x="930" y="1046"/>
                </a:cubicBezTo>
                <a:cubicBezTo>
                  <a:pt x="918" y="1055"/>
                  <a:pt x="918" y="1055"/>
                  <a:pt x="918" y="1055"/>
                </a:cubicBezTo>
                <a:cubicBezTo>
                  <a:pt x="914" y="1048"/>
                  <a:pt x="911" y="1043"/>
                  <a:pt x="909" y="1039"/>
                </a:cubicBezTo>
                <a:cubicBezTo>
                  <a:pt x="907" y="1031"/>
                  <a:pt x="904" y="1023"/>
                  <a:pt x="901" y="1015"/>
                </a:cubicBezTo>
                <a:close/>
                <a:moveTo>
                  <a:pt x="911" y="1115"/>
                </a:moveTo>
                <a:cubicBezTo>
                  <a:pt x="906" y="1125"/>
                  <a:pt x="906" y="1125"/>
                  <a:pt x="906" y="1125"/>
                </a:cubicBezTo>
                <a:cubicBezTo>
                  <a:pt x="904" y="1124"/>
                  <a:pt x="903" y="1123"/>
                  <a:pt x="901" y="1121"/>
                </a:cubicBezTo>
                <a:cubicBezTo>
                  <a:pt x="906" y="1112"/>
                  <a:pt x="906" y="1112"/>
                  <a:pt x="906" y="1112"/>
                </a:cubicBezTo>
                <a:cubicBezTo>
                  <a:pt x="908" y="1113"/>
                  <a:pt x="910" y="1114"/>
                  <a:pt x="911" y="1115"/>
                </a:cubicBezTo>
                <a:close/>
                <a:moveTo>
                  <a:pt x="905" y="1110"/>
                </a:moveTo>
                <a:cubicBezTo>
                  <a:pt x="899" y="1120"/>
                  <a:pt x="899" y="1120"/>
                  <a:pt x="899" y="1120"/>
                </a:cubicBezTo>
                <a:cubicBezTo>
                  <a:pt x="897" y="1119"/>
                  <a:pt x="895" y="1118"/>
                  <a:pt x="893" y="1116"/>
                </a:cubicBezTo>
                <a:cubicBezTo>
                  <a:pt x="899" y="1106"/>
                  <a:pt x="899" y="1106"/>
                  <a:pt x="899" y="1106"/>
                </a:cubicBezTo>
                <a:cubicBezTo>
                  <a:pt x="901" y="1108"/>
                  <a:pt x="903" y="1109"/>
                  <a:pt x="905" y="1110"/>
                </a:cubicBezTo>
                <a:close/>
                <a:moveTo>
                  <a:pt x="897" y="1105"/>
                </a:moveTo>
                <a:cubicBezTo>
                  <a:pt x="891" y="1115"/>
                  <a:pt x="891" y="1115"/>
                  <a:pt x="891" y="1115"/>
                </a:cubicBezTo>
                <a:cubicBezTo>
                  <a:pt x="890" y="1115"/>
                  <a:pt x="889" y="1114"/>
                  <a:pt x="888" y="1113"/>
                </a:cubicBezTo>
                <a:cubicBezTo>
                  <a:pt x="892" y="1102"/>
                  <a:pt x="892" y="1102"/>
                  <a:pt x="892" y="1102"/>
                </a:cubicBezTo>
                <a:cubicBezTo>
                  <a:pt x="894" y="1103"/>
                  <a:pt x="895" y="1104"/>
                  <a:pt x="897" y="1105"/>
                </a:cubicBezTo>
                <a:close/>
                <a:moveTo>
                  <a:pt x="890" y="1101"/>
                </a:moveTo>
                <a:cubicBezTo>
                  <a:pt x="886" y="1112"/>
                  <a:pt x="886" y="1112"/>
                  <a:pt x="886" y="1112"/>
                </a:cubicBezTo>
                <a:cubicBezTo>
                  <a:pt x="884" y="1112"/>
                  <a:pt x="883" y="1111"/>
                  <a:pt x="881" y="1110"/>
                </a:cubicBezTo>
                <a:cubicBezTo>
                  <a:pt x="885" y="1098"/>
                  <a:pt x="885" y="1098"/>
                  <a:pt x="885" y="1098"/>
                </a:cubicBezTo>
                <a:cubicBezTo>
                  <a:pt x="887" y="1099"/>
                  <a:pt x="889" y="1100"/>
                  <a:pt x="890" y="1101"/>
                </a:cubicBezTo>
                <a:close/>
                <a:moveTo>
                  <a:pt x="884" y="1097"/>
                </a:moveTo>
                <a:cubicBezTo>
                  <a:pt x="879" y="1109"/>
                  <a:pt x="879" y="1109"/>
                  <a:pt x="879" y="1109"/>
                </a:cubicBezTo>
                <a:cubicBezTo>
                  <a:pt x="878" y="1108"/>
                  <a:pt x="876" y="1108"/>
                  <a:pt x="874" y="1107"/>
                </a:cubicBezTo>
                <a:cubicBezTo>
                  <a:pt x="879" y="1095"/>
                  <a:pt x="879" y="1095"/>
                  <a:pt x="879" y="1095"/>
                </a:cubicBezTo>
                <a:cubicBezTo>
                  <a:pt x="880" y="1096"/>
                  <a:pt x="882" y="1096"/>
                  <a:pt x="884" y="1097"/>
                </a:cubicBezTo>
                <a:close/>
                <a:moveTo>
                  <a:pt x="877" y="1094"/>
                </a:moveTo>
                <a:cubicBezTo>
                  <a:pt x="872" y="1106"/>
                  <a:pt x="872" y="1106"/>
                  <a:pt x="872" y="1106"/>
                </a:cubicBezTo>
                <a:cubicBezTo>
                  <a:pt x="870" y="1105"/>
                  <a:pt x="868" y="1104"/>
                  <a:pt x="866" y="1104"/>
                </a:cubicBezTo>
                <a:cubicBezTo>
                  <a:pt x="870" y="1091"/>
                  <a:pt x="870" y="1091"/>
                  <a:pt x="870" y="1091"/>
                </a:cubicBezTo>
                <a:cubicBezTo>
                  <a:pt x="873" y="1092"/>
                  <a:pt x="875" y="1093"/>
                  <a:pt x="877" y="1094"/>
                </a:cubicBezTo>
                <a:close/>
                <a:moveTo>
                  <a:pt x="866" y="1090"/>
                </a:moveTo>
                <a:cubicBezTo>
                  <a:pt x="867" y="1090"/>
                  <a:pt x="868" y="1090"/>
                  <a:pt x="869" y="1091"/>
                </a:cubicBezTo>
                <a:cubicBezTo>
                  <a:pt x="864" y="1103"/>
                  <a:pt x="864" y="1103"/>
                  <a:pt x="864" y="1103"/>
                </a:cubicBezTo>
                <a:cubicBezTo>
                  <a:pt x="862" y="1102"/>
                  <a:pt x="861" y="1102"/>
                  <a:pt x="859" y="1101"/>
                </a:cubicBezTo>
                <a:cubicBezTo>
                  <a:pt x="863" y="1089"/>
                  <a:pt x="863" y="1089"/>
                  <a:pt x="863" y="1089"/>
                </a:cubicBezTo>
                <a:cubicBezTo>
                  <a:pt x="864" y="1089"/>
                  <a:pt x="865" y="1090"/>
                  <a:pt x="866" y="1090"/>
                </a:cubicBezTo>
                <a:close/>
                <a:moveTo>
                  <a:pt x="861" y="1089"/>
                </a:moveTo>
                <a:cubicBezTo>
                  <a:pt x="857" y="1100"/>
                  <a:pt x="857" y="1100"/>
                  <a:pt x="857" y="1100"/>
                </a:cubicBezTo>
                <a:cubicBezTo>
                  <a:pt x="856" y="1100"/>
                  <a:pt x="854" y="1099"/>
                  <a:pt x="853" y="1099"/>
                </a:cubicBezTo>
                <a:cubicBezTo>
                  <a:pt x="856" y="1087"/>
                  <a:pt x="856" y="1087"/>
                  <a:pt x="856" y="1087"/>
                </a:cubicBezTo>
                <a:cubicBezTo>
                  <a:pt x="858" y="1088"/>
                  <a:pt x="860" y="1088"/>
                  <a:pt x="861" y="1089"/>
                </a:cubicBezTo>
                <a:close/>
                <a:moveTo>
                  <a:pt x="854" y="1087"/>
                </a:moveTo>
                <a:cubicBezTo>
                  <a:pt x="851" y="1098"/>
                  <a:pt x="851" y="1098"/>
                  <a:pt x="851" y="1098"/>
                </a:cubicBezTo>
                <a:cubicBezTo>
                  <a:pt x="850" y="1098"/>
                  <a:pt x="848" y="1097"/>
                  <a:pt x="846" y="1097"/>
                </a:cubicBezTo>
                <a:cubicBezTo>
                  <a:pt x="849" y="1086"/>
                  <a:pt x="849" y="1086"/>
                  <a:pt x="849" y="1086"/>
                </a:cubicBezTo>
                <a:cubicBezTo>
                  <a:pt x="851" y="1087"/>
                  <a:pt x="852" y="1087"/>
                  <a:pt x="854" y="1087"/>
                </a:cubicBezTo>
                <a:close/>
                <a:moveTo>
                  <a:pt x="840" y="1086"/>
                </a:moveTo>
                <a:cubicBezTo>
                  <a:pt x="842" y="1086"/>
                  <a:pt x="845" y="1086"/>
                  <a:pt x="847" y="1086"/>
                </a:cubicBezTo>
                <a:cubicBezTo>
                  <a:pt x="844" y="1097"/>
                  <a:pt x="844" y="1097"/>
                  <a:pt x="844" y="1097"/>
                </a:cubicBezTo>
                <a:cubicBezTo>
                  <a:pt x="842" y="1096"/>
                  <a:pt x="841" y="1096"/>
                  <a:pt x="839" y="1096"/>
                </a:cubicBezTo>
                <a:lnTo>
                  <a:pt x="840" y="1086"/>
                </a:lnTo>
                <a:close/>
                <a:moveTo>
                  <a:pt x="838" y="1086"/>
                </a:moveTo>
                <a:cubicBezTo>
                  <a:pt x="837" y="1096"/>
                  <a:pt x="837" y="1096"/>
                  <a:pt x="837" y="1096"/>
                </a:cubicBezTo>
                <a:cubicBezTo>
                  <a:pt x="835" y="1096"/>
                  <a:pt x="834" y="1097"/>
                  <a:pt x="833" y="1097"/>
                </a:cubicBezTo>
                <a:cubicBezTo>
                  <a:pt x="831" y="1087"/>
                  <a:pt x="831" y="1087"/>
                  <a:pt x="831" y="1087"/>
                </a:cubicBezTo>
                <a:cubicBezTo>
                  <a:pt x="833" y="1087"/>
                  <a:pt x="836" y="1086"/>
                  <a:pt x="838" y="1086"/>
                </a:cubicBezTo>
                <a:close/>
                <a:moveTo>
                  <a:pt x="829" y="1088"/>
                </a:moveTo>
                <a:cubicBezTo>
                  <a:pt x="831" y="1098"/>
                  <a:pt x="831" y="1098"/>
                  <a:pt x="831" y="1098"/>
                </a:cubicBezTo>
                <a:cubicBezTo>
                  <a:pt x="830" y="1098"/>
                  <a:pt x="829" y="1099"/>
                  <a:pt x="828" y="1099"/>
                </a:cubicBezTo>
                <a:cubicBezTo>
                  <a:pt x="821" y="1091"/>
                  <a:pt x="821" y="1091"/>
                  <a:pt x="821" y="1091"/>
                </a:cubicBezTo>
                <a:cubicBezTo>
                  <a:pt x="823" y="1089"/>
                  <a:pt x="826" y="1088"/>
                  <a:pt x="829" y="1088"/>
                </a:cubicBezTo>
                <a:close/>
                <a:moveTo>
                  <a:pt x="819" y="1092"/>
                </a:moveTo>
                <a:cubicBezTo>
                  <a:pt x="826" y="1101"/>
                  <a:pt x="826" y="1101"/>
                  <a:pt x="826" y="1101"/>
                </a:cubicBezTo>
                <a:cubicBezTo>
                  <a:pt x="826" y="1101"/>
                  <a:pt x="825" y="1101"/>
                  <a:pt x="825" y="1102"/>
                </a:cubicBezTo>
                <a:cubicBezTo>
                  <a:pt x="825" y="1102"/>
                  <a:pt x="825" y="1102"/>
                  <a:pt x="825" y="1102"/>
                </a:cubicBezTo>
                <a:cubicBezTo>
                  <a:pt x="812" y="1097"/>
                  <a:pt x="812" y="1097"/>
                  <a:pt x="812" y="1097"/>
                </a:cubicBezTo>
                <a:cubicBezTo>
                  <a:pt x="814" y="1095"/>
                  <a:pt x="817" y="1093"/>
                  <a:pt x="819" y="1092"/>
                </a:cubicBezTo>
                <a:close/>
                <a:moveTo>
                  <a:pt x="809" y="1102"/>
                </a:moveTo>
                <a:cubicBezTo>
                  <a:pt x="809" y="1101"/>
                  <a:pt x="810" y="1100"/>
                  <a:pt x="811" y="1099"/>
                </a:cubicBezTo>
                <a:cubicBezTo>
                  <a:pt x="824" y="1104"/>
                  <a:pt x="824" y="1104"/>
                  <a:pt x="824" y="1104"/>
                </a:cubicBezTo>
                <a:cubicBezTo>
                  <a:pt x="824" y="1105"/>
                  <a:pt x="824" y="1105"/>
                  <a:pt x="823" y="1106"/>
                </a:cubicBezTo>
                <a:cubicBezTo>
                  <a:pt x="807" y="1106"/>
                  <a:pt x="807" y="1106"/>
                  <a:pt x="807" y="1106"/>
                </a:cubicBezTo>
                <a:cubicBezTo>
                  <a:pt x="807" y="1105"/>
                  <a:pt x="808" y="1103"/>
                  <a:pt x="809" y="1102"/>
                </a:cubicBezTo>
                <a:close/>
                <a:moveTo>
                  <a:pt x="806" y="1108"/>
                </a:moveTo>
                <a:cubicBezTo>
                  <a:pt x="823" y="1108"/>
                  <a:pt x="823" y="1108"/>
                  <a:pt x="823" y="1108"/>
                </a:cubicBezTo>
                <a:cubicBezTo>
                  <a:pt x="823" y="1109"/>
                  <a:pt x="822" y="1111"/>
                  <a:pt x="822" y="1112"/>
                </a:cubicBezTo>
                <a:cubicBezTo>
                  <a:pt x="805" y="1117"/>
                  <a:pt x="805" y="1117"/>
                  <a:pt x="805" y="1117"/>
                </a:cubicBezTo>
                <a:cubicBezTo>
                  <a:pt x="805" y="1114"/>
                  <a:pt x="805" y="1111"/>
                  <a:pt x="806" y="1108"/>
                </a:cubicBezTo>
                <a:close/>
                <a:moveTo>
                  <a:pt x="805" y="1119"/>
                </a:moveTo>
                <a:cubicBezTo>
                  <a:pt x="823" y="1114"/>
                  <a:pt x="823" y="1114"/>
                  <a:pt x="823" y="1114"/>
                </a:cubicBezTo>
                <a:cubicBezTo>
                  <a:pt x="823" y="1116"/>
                  <a:pt x="823" y="1117"/>
                  <a:pt x="824" y="1118"/>
                </a:cubicBezTo>
                <a:cubicBezTo>
                  <a:pt x="808" y="1126"/>
                  <a:pt x="808" y="1126"/>
                  <a:pt x="808" y="1126"/>
                </a:cubicBezTo>
                <a:cubicBezTo>
                  <a:pt x="807" y="1124"/>
                  <a:pt x="806" y="1121"/>
                  <a:pt x="805" y="1119"/>
                </a:cubicBezTo>
                <a:close/>
                <a:moveTo>
                  <a:pt x="809" y="1128"/>
                </a:moveTo>
                <a:cubicBezTo>
                  <a:pt x="824" y="1120"/>
                  <a:pt x="824" y="1120"/>
                  <a:pt x="824" y="1120"/>
                </a:cubicBezTo>
                <a:cubicBezTo>
                  <a:pt x="825" y="1121"/>
                  <a:pt x="825" y="1122"/>
                  <a:pt x="826" y="1123"/>
                </a:cubicBezTo>
                <a:cubicBezTo>
                  <a:pt x="815" y="1135"/>
                  <a:pt x="815" y="1135"/>
                  <a:pt x="815" y="1135"/>
                </a:cubicBezTo>
                <a:cubicBezTo>
                  <a:pt x="813" y="1133"/>
                  <a:pt x="811" y="1131"/>
                  <a:pt x="809" y="1128"/>
                </a:cubicBezTo>
                <a:close/>
                <a:moveTo>
                  <a:pt x="816" y="1137"/>
                </a:moveTo>
                <a:cubicBezTo>
                  <a:pt x="827" y="1125"/>
                  <a:pt x="827" y="1125"/>
                  <a:pt x="827" y="1125"/>
                </a:cubicBezTo>
                <a:cubicBezTo>
                  <a:pt x="828" y="1126"/>
                  <a:pt x="829" y="1127"/>
                  <a:pt x="829" y="1128"/>
                </a:cubicBezTo>
                <a:cubicBezTo>
                  <a:pt x="821" y="1141"/>
                  <a:pt x="821" y="1141"/>
                  <a:pt x="821" y="1141"/>
                </a:cubicBezTo>
                <a:cubicBezTo>
                  <a:pt x="820" y="1140"/>
                  <a:pt x="818" y="1138"/>
                  <a:pt x="816" y="1137"/>
                </a:cubicBezTo>
                <a:close/>
                <a:moveTo>
                  <a:pt x="823" y="1142"/>
                </a:moveTo>
                <a:cubicBezTo>
                  <a:pt x="831" y="1129"/>
                  <a:pt x="831" y="1129"/>
                  <a:pt x="831" y="1129"/>
                </a:cubicBezTo>
                <a:cubicBezTo>
                  <a:pt x="832" y="1130"/>
                  <a:pt x="834" y="1132"/>
                  <a:pt x="835" y="1133"/>
                </a:cubicBezTo>
                <a:cubicBezTo>
                  <a:pt x="829" y="1146"/>
                  <a:pt x="829" y="1146"/>
                  <a:pt x="829" y="1146"/>
                </a:cubicBezTo>
                <a:cubicBezTo>
                  <a:pt x="829" y="1146"/>
                  <a:pt x="829" y="1146"/>
                  <a:pt x="829" y="1146"/>
                </a:cubicBezTo>
                <a:cubicBezTo>
                  <a:pt x="827" y="1145"/>
                  <a:pt x="825" y="1144"/>
                  <a:pt x="823" y="1142"/>
                </a:cubicBezTo>
                <a:close/>
                <a:moveTo>
                  <a:pt x="830" y="1147"/>
                </a:moveTo>
                <a:cubicBezTo>
                  <a:pt x="830" y="1147"/>
                  <a:pt x="830" y="1147"/>
                  <a:pt x="830" y="1147"/>
                </a:cubicBezTo>
                <a:cubicBezTo>
                  <a:pt x="837" y="1134"/>
                  <a:pt x="837" y="1134"/>
                  <a:pt x="837" y="1134"/>
                </a:cubicBezTo>
                <a:cubicBezTo>
                  <a:pt x="838" y="1135"/>
                  <a:pt x="839" y="1135"/>
                  <a:pt x="840" y="1136"/>
                </a:cubicBezTo>
                <a:cubicBezTo>
                  <a:pt x="834" y="1149"/>
                  <a:pt x="834" y="1149"/>
                  <a:pt x="834" y="1149"/>
                </a:cubicBezTo>
                <a:cubicBezTo>
                  <a:pt x="832" y="1148"/>
                  <a:pt x="831" y="1148"/>
                  <a:pt x="830" y="1147"/>
                </a:cubicBezTo>
                <a:close/>
                <a:moveTo>
                  <a:pt x="835" y="1149"/>
                </a:moveTo>
                <a:cubicBezTo>
                  <a:pt x="842" y="1137"/>
                  <a:pt x="842" y="1137"/>
                  <a:pt x="842" y="1137"/>
                </a:cubicBezTo>
                <a:cubicBezTo>
                  <a:pt x="843" y="1138"/>
                  <a:pt x="844" y="1138"/>
                  <a:pt x="845" y="1139"/>
                </a:cubicBezTo>
                <a:cubicBezTo>
                  <a:pt x="839" y="1151"/>
                  <a:pt x="839" y="1151"/>
                  <a:pt x="839" y="1151"/>
                </a:cubicBezTo>
                <a:cubicBezTo>
                  <a:pt x="838" y="1150"/>
                  <a:pt x="837" y="1150"/>
                  <a:pt x="835" y="1149"/>
                </a:cubicBezTo>
                <a:close/>
                <a:moveTo>
                  <a:pt x="841" y="1151"/>
                </a:moveTo>
                <a:cubicBezTo>
                  <a:pt x="847" y="1140"/>
                  <a:pt x="847" y="1140"/>
                  <a:pt x="847" y="1140"/>
                </a:cubicBezTo>
                <a:cubicBezTo>
                  <a:pt x="848" y="1141"/>
                  <a:pt x="850" y="1141"/>
                  <a:pt x="851" y="1142"/>
                </a:cubicBezTo>
                <a:cubicBezTo>
                  <a:pt x="846" y="1153"/>
                  <a:pt x="846" y="1153"/>
                  <a:pt x="846" y="1153"/>
                </a:cubicBezTo>
                <a:cubicBezTo>
                  <a:pt x="844" y="1153"/>
                  <a:pt x="843" y="1152"/>
                  <a:pt x="841" y="1151"/>
                </a:cubicBezTo>
                <a:close/>
                <a:moveTo>
                  <a:pt x="847" y="1154"/>
                </a:moveTo>
                <a:cubicBezTo>
                  <a:pt x="853" y="1143"/>
                  <a:pt x="853" y="1143"/>
                  <a:pt x="853" y="1143"/>
                </a:cubicBezTo>
                <a:cubicBezTo>
                  <a:pt x="854" y="1144"/>
                  <a:pt x="855" y="1144"/>
                  <a:pt x="857" y="1145"/>
                </a:cubicBezTo>
                <a:cubicBezTo>
                  <a:pt x="851" y="1155"/>
                  <a:pt x="851" y="1155"/>
                  <a:pt x="851" y="1155"/>
                </a:cubicBezTo>
                <a:cubicBezTo>
                  <a:pt x="850" y="1155"/>
                  <a:pt x="849" y="1154"/>
                  <a:pt x="847" y="1154"/>
                </a:cubicBezTo>
                <a:close/>
                <a:moveTo>
                  <a:pt x="853" y="1156"/>
                </a:moveTo>
                <a:cubicBezTo>
                  <a:pt x="858" y="1145"/>
                  <a:pt x="858" y="1145"/>
                  <a:pt x="858" y="1145"/>
                </a:cubicBezTo>
                <a:cubicBezTo>
                  <a:pt x="860" y="1146"/>
                  <a:pt x="862" y="1147"/>
                  <a:pt x="863" y="1147"/>
                </a:cubicBezTo>
                <a:cubicBezTo>
                  <a:pt x="858" y="1158"/>
                  <a:pt x="858" y="1158"/>
                  <a:pt x="858" y="1158"/>
                </a:cubicBezTo>
                <a:cubicBezTo>
                  <a:pt x="856" y="1157"/>
                  <a:pt x="855" y="1156"/>
                  <a:pt x="853" y="1156"/>
                </a:cubicBezTo>
                <a:close/>
                <a:moveTo>
                  <a:pt x="860" y="1158"/>
                </a:moveTo>
                <a:cubicBezTo>
                  <a:pt x="865" y="1148"/>
                  <a:pt x="865" y="1148"/>
                  <a:pt x="865" y="1148"/>
                </a:cubicBezTo>
                <a:cubicBezTo>
                  <a:pt x="866" y="1149"/>
                  <a:pt x="868" y="1149"/>
                  <a:pt x="869" y="1150"/>
                </a:cubicBezTo>
                <a:cubicBezTo>
                  <a:pt x="864" y="1160"/>
                  <a:pt x="864" y="1160"/>
                  <a:pt x="864" y="1160"/>
                </a:cubicBezTo>
                <a:cubicBezTo>
                  <a:pt x="863" y="1159"/>
                  <a:pt x="861" y="1159"/>
                  <a:pt x="860" y="1158"/>
                </a:cubicBezTo>
                <a:close/>
                <a:moveTo>
                  <a:pt x="866" y="1160"/>
                </a:moveTo>
                <a:cubicBezTo>
                  <a:pt x="871" y="1151"/>
                  <a:pt x="871" y="1151"/>
                  <a:pt x="871" y="1151"/>
                </a:cubicBezTo>
                <a:cubicBezTo>
                  <a:pt x="872" y="1151"/>
                  <a:pt x="873" y="1151"/>
                  <a:pt x="874" y="1152"/>
                </a:cubicBezTo>
                <a:cubicBezTo>
                  <a:pt x="869" y="1161"/>
                  <a:pt x="869" y="1161"/>
                  <a:pt x="869" y="1161"/>
                </a:cubicBezTo>
                <a:cubicBezTo>
                  <a:pt x="868" y="1161"/>
                  <a:pt x="867" y="1161"/>
                  <a:pt x="866" y="1160"/>
                </a:cubicBezTo>
                <a:close/>
                <a:moveTo>
                  <a:pt x="871" y="1162"/>
                </a:moveTo>
                <a:cubicBezTo>
                  <a:pt x="876" y="1152"/>
                  <a:pt x="876" y="1152"/>
                  <a:pt x="876" y="1152"/>
                </a:cubicBezTo>
                <a:cubicBezTo>
                  <a:pt x="877" y="1153"/>
                  <a:pt x="878" y="1153"/>
                  <a:pt x="880" y="1154"/>
                </a:cubicBezTo>
                <a:cubicBezTo>
                  <a:pt x="875" y="1164"/>
                  <a:pt x="875" y="1164"/>
                  <a:pt x="875" y="1164"/>
                </a:cubicBezTo>
                <a:cubicBezTo>
                  <a:pt x="873" y="1163"/>
                  <a:pt x="872" y="1163"/>
                  <a:pt x="871" y="1162"/>
                </a:cubicBezTo>
                <a:close/>
                <a:moveTo>
                  <a:pt x="877" y="1164"/>
                </a:moveTo>
                <a:cubicBezTo>
                  <a:pt x="881" y="1155"/>
                  <a:pt x="881" y="1155"/>
                  <a:pt x="881" y="1155"/>
                </a:cubicBezTo>
                <a:cubicBezTo>
                  <a:pt x="881" y="1155"/>
                  <a:pt x="882" y="1155"/>
                  <a:pt x="882" y="1155"/>
                </a:cubicBezTo>
                <a:cubicBezTo>
                  <a:pt x="883" y="1155"/>
                  <a:pt x="884" y="1156"/>
                  <a:pt x="885" y="1156"/>
                </a:cubicBezTo>
                <a:cubicBezTo>
                  <a:pt x="880" y="1166"/>
                  <a:pt x="880" y="1166"/>
                  <a:pt x="880" y="1166"/>
                </a:cubicBezTo>
                <a:cubicBezTo>
                  <a:pt x="879" y="1165"/>
                  <a:pt x="878" y="1165"/>
                  <a:pt x="877" y="1164"/>
                </a:cubicBezTo>
                <a:close/>
                <a:moveTo>
                  <a:pt x="887" y="1168"/>
                </a:moveTo>
                <a:cubicBezTo>
                  <a:pt x="885" y="1168"/>
                  <a:pt x="884" y="1167"/>
                  <a:pt x="882" y="1166"/>
                </a:cubicBezTo>
                <a:cubicBezTo>
                  <a:pt x="887" y="1157"/>
                  <a:pt x="887" y="1157"/>
                  <a:pt x="887" y="1157"/>
                </a:cubicBezTo>
                <a:cubicBezTo>
                  <a:pt x="888" y="1158"/>
                  <a:pt x="890" y="1159"/>
                  <a:pt x="892" y="1159"/>
                </a:cubicBezTo>
                <a:lnTo>
                  <a:pt x="887" y="1168"/>
                </a:lnTo>
                <a:close/>
                <a:moveTo>
                  <a:pt x="889" y="1169"/>
                </a:moveTo>
                <a:cubicBezTo>
                  <a:pt x="894" y="1160"/>
                  <a:pt x="894" y="1160"/>
                  <a:pt x="894" y="1160"/>
                </a:cubicBezTo>
                <a:cubicBezTo>
                  <a:pt x="895" y="1161"/>
                  <a:pt x="897" y="1162"/>
                  <a:pt x="899" y="1163"/>
                </a:cubicBezTo>
                <a:cubicBezTo>
                  <a:pt x="895" y="1171"/>
                  <a:pt x="895" y="1171"/>
                  <a:pt x="895" y="1171"/>
                </a:cubicBezTo>
                <a:cubicBezTo>
                  <a:pt x="893" y="1170"/>
                  <a:pt x="891" y="1170"/>
                  <a:pt x="889" y="1169"/>
                </a:cubicBezTo>
                <a:close/>
                <a:moveTo>
                  <a:pt x="896" y="1172"/>
                </a:moveTo>
                <a:cubicBezTo>
                  <a:pt x="901" y="1163"/>
                  <a:pt x="901" y="1163"/>
                  <a:pt x="901" y="1163"/>
                </a:cubicBezTo>
                <a:cubicBezTo>
                  <a:pt x="902" y="1164"/>
                  <a:pt x="903" y="1165"/>
                  <a:pt x="904" y="1165"/>
                </a:cubicBezTo>
                <a:cubicBezTo>
                  <a:pt x="900" y="1173"/>
                  <a:pt x="900" y="1173"/>
                  <a:pt x="900" y="1173"/>
                </a:cubicBezTo>
                <a:cubicBezTo>
                  <a:pt x="900" y="1173"/>
                  <a:pt x="900" y="1174"/>
                  <a:pt x="900" y="1174"/>
                </a:cubicBezTo>
                <a:cubicBezTo>
                  <a:pt x="899" y="1173"/>
                  <a:pt x="898" y="1173"/>
                  <a:pt x="896" y="1172"/>
                </a:cubicBezTo>
                <a:close/>
                <a:moveTo>
                  <a:pt x="902" y="1174"/>
                </a:moveTo>
                <a:cubicBezTo>
                  <a:pt x="906" y="1166"/>
                  <a:pt x="906" y="1166"/>
                  <a:pt x="906" y="1166"/>
                </a:cubicBezTo>
                <a:cubicBezTo>
                  <a:pt x="908" y="1167"/>
                  <a:pt x="909" y="1167"/>
                  <a:pt x="910" y="1168"/>
                </a:cubicBezTo>
                <a:cubicBezTo>
                  <a:pt x="906" y="1176"/>
                  <a:pt x="906" y="1176"/>
                  <a:pt x="906" y="1176"/>
                </a:cubicBezTo>
                <a:cubicBezTo>
                  <a:pt x="905" y="1175"/>
                  <a:pt x="903" y="1175"/>
                  <a:pt x="902" y="1174"/>
                </a:cubicBezTo>
                <a:close/>
                <a:moveTo>
                  <a:pt x="908" y="1177"/>
                </a:moveTo>
                <a:cubicBezTo>
                  <a:pt x="912" y="1169"/>
                  <a:pt x="912" y="1169"/>
                  <a:pt x="912" y="1169"/>
                </a:cubicBezTo>
                <a:cubicBezTo>
                  <a:pt x="913" y="1169"/>
                  <a:pt x="915" y="1170"/>
                  <a:pt x="916" y="1171"/>
                </a:cubicBezTo>
                <a:cubicBezTo>
                  <a:pt x="912" y="1178"/>
                  <a:pt x="912" y="1178"/>
                  <a:pt x="912" y="1178"/>
                </a:cubicBezTo>
                <a:cubicBezTo>
                  <a:pt x="910" y="1178"/>
                  <a:pt x="909" y="1177"/>
                  <a:pt x="908" y="1177"/>
                </a:cubicBezTo>
                <a:close/>
                <a:moveTo>
                  <a:pt x="914" y="1179"/>
                </a:moveTo>
                <a:cubicBezTo>
                  <a:pt x="918" y="1171"/>
                  <a:pt x="918" y="1171"/>
                  <a:pt x="918" y="1171"/>
                </a:cubicBezTo>
                <a:cubicBezTo>
                  <a:pt x="919" y="1172"/>
                  <a:pt x="920" y="1173"/>
                  <a:pt x="922" y="1174"/>
                </a:cubicBezTo>
                <a:cubicBezTo>
                  <a:pt x="918" y="1181"/>
                  <a:pt x="918" y="1181"/>
                  <a:pt x="918" y="1181"/>
                </a:cubicBezTo>
                <a:cubicBezTo>
                  <a:pt x="916" y="1180"/>
                  <a:pt x="915" y="1180"/>
                  <a:pt x="914" y="1179"/>
                </a:cubicBezTo>
                <a:close/>
                <a:moveTo>
                  <a:pt x="920" y="1182"/>
                </a:moveTo>
                <a:cubicBezTo>
                  <a:pt x="923" y="1175"/>
                  <a:pt x="923" y="1175"/>
                  <a:pt x="923" y="1175"/>
                </a:cubicBezTo>
                <a:cubicBezTo>
                  <a:pt x="925" y="1175"/>
                  <a:pt x="926" y="1176"/>
                  <a:pt x="928" y="1177"/>
                </a:cubicBezTo>
                <a:cubicBezTo>
                  <a:pt x="924" y="1184"/>
                  <a:pt x="924" y="1184"/>
                  <a:pt x="924" y="1184"/>
                </a:cubicBezTo>
                <a:cubicBezTo>
                  <a:pt x="923" y="1183"/>
                  <a:pt x="921" y="1182"/>
                  <a:pt x="920" y="1182"/>
                </a:cubicBezTo>
                <a:close/>
                <a:moveTo>
                  <a:pt x="924" y="1208"/>
                </a:moveTo>
                <a:cubicBezTo>
                  <a:pt x="925" y="1215"/>
                  <a:pt x="925" y="1215"/>
                  <a:pt x="925" y="1215"/>
                </a:cubicBezTo>
                <a:cubicBezTo>
                  <a:pt x="923" y="1215"/>
                  <a:pt x="921" y="1215"/>
                  <a:pt x="919" y="1214"/>
                </a:cubicBezTo>
                <a:cubicBezTo>
                  <a:pt x="919" y="1206"/>
                  <a:pt x="919" y="1206"/>
                  <a:pt x="919" y="1206"/>
                </a:cubicBezTo>
                <a:cubicBezTo>
                  <a:pt x="920" y="1207"/>
                  <a:pt x="922" y="1207"/>
                  <a:pt x="924" y="1208"/>
                </a:cubicBezTo>
                <a:close/>
                <a:moveTo>
                  <a:pt x="916" y="1206"/>
                </a:moveTo>
                <a:cubicBezTo>
                  <a:pt x="917" y="1214"/>
                  <a:pt x="917" y="1214"/>
                  <a:pt x="917" y="1214"/>
                </a:cubicBezTo>
                <a:cubicBezTo>
                  <a:pt x="915" y="1214"/>
                  <a:pt x="914" y="1213"/>
                  <a:pt x="912" y="1213"/>
                </a:cubicBezTo>
                <a:cubicBezTo>
                  <a:pt x="911" y="1205"/>
                  <a:pt x="911" y="1205"/>
                  <a:pt x="911" y="1205"/>
                </a:cubicBezTo>
                <a:cubicBezTo>
                  <a:pt x="913" y="1205"/>
                  <a:pt x="915" y="1205"/>
                  <a:pt x="916" y="1206"/>
                </a:cubicBezTo>
                <a:close/>
                <a:moveTo>
                  <a:pt x="909" y="1204"/>
                </a:moveTo>
                <a:cubicBezTo>
                  <a:pt x="910" y="1213"/>
                  <a:pt x="910" y="1213"/>
                  <a:pt x="910" y="1213"/>
                </a:cubicBezTo>
                <a:cubicBezTo>
                  <a:pt x="908" y="1213"/>
                  <a:pt x="906" y="1213"/>
                  <a:pt x="904" y="1212"/>
                </a:cubicBezTo>
                <a:cubicBezTo>
                  <a:pt x="904" y="1203"/>
                  <a:pt x="904" y="1203"/>
                  <a:pt x="904" y="1203"/>
                </a:cubicBezTo>
                <a:cubicBezTo>
                  <a:pt x="906" y="1204"/>
                  <a:pt x="907" y="1204"/>
                  <a:pt x="909" y="1204"/>
                </a:cubicBezTo>
                <a:close/>
                <a:moveTo>
                  <a:pt x="902" y="1203"/>
                </a:moveTo>
                <a:cubicBezTo>
                  <a:pt x="902" y="1212"/>
                  <a:pt x="902" y="1212"/>
                  <a:pt x="902" y="1212"/>
                </a:cubicBezTo>
                <a:cubicBezTo>
                  <a:pt x="900" y="1212"/>
                  <a:pt x="898" y="1212"/>
                  <a:pt x="897" y="1212"/>
                </a:cubicBezTo>
                <a:cubicBezTo>
                  <a:pt x="896" y="1202"/>
                  <a:pt x="896" y="1202"/>
                  <a:pt x="896" y="1202"/>
                </a:cubicBezTo>
                <a:cubicBezTo>
                  <a:pt x="898" y="1203"/>
                  <a:pt x="900" y="1203"/>
                  <a:pt x="902" y="1203"/>
                </a:cubicBezTo>
                <a:close/>
                <a:moveTo>
                  <a:pt x="894" y="1202"/>
                </a:moveTo>
                <a:cubicBezTo>
                  <a:pt x="894" y="1212"/>
                  <a:pt x="894" y="1212"/>
                  <a:pt x="894" y="1212"/>
                </a:cubicBezTo>
                <a:cubicBezTo>
                  <a:pt x="892" y="1212"/>
                  <a:pt x="890" y="1212"/>
                  <a:pt x="887" y="1212"/>
                </a:cubicBezTo>
                <a:cubicBezTo>
                  <a:pt x="887" y="1202"/>
                  <a:pt x="887" y="1202"/>
                  <a:pt x="887" y="1202"/>
                </a:cubicBezTo>
                <a:cubicBezTo>
                  <a:pt x="889" y="1202"/>
                  <a:pt x="891" y="1202"/>
                  <a:pt x="894" y="1202"/>
                </a:cubicBezTo>
                <a:close/>
                <a:moveTo>
                  <a:pt x="897" y="1217"/>
                </a:moveTo>
                <a:cubicBezTo>
                  <a:pt x="923" y="1218"/>
                  <a:pt x="949" y="1225"/>
                  <a:pt x="972" y="1238"/>
                </a:cubicBezTo>
                <a:cubicBezTo>
                  <a:pt x="979" y="1243"/>
                  <a:pt x="986" y="1248"/>
                  <a:pt x="992" y="1254"/>
                </a:cubicBezTo>
                <a:cubicBezTo>
                  <a:pt x="993" y="1255"/>
                  <a:pt x="994" y="1256"/>
                  <a:pt x="995" y="1256"/>
                </a:cubicBezTo>
                <a:cubicBezTo>
                  <a:pt x="981" y="1249"/>
                  <a:pt x="981" y="1249"/>
                  <a:pt x="981" y="1249"/>
                </a:cubicBezTo>
                <a:cubicBezTo>
                  <a:pt x="981" y="1249"/>
                  <a:pt x="981" y="1249"/>
                  <a:pt x="981" y="1249"/>
                </a:cubicBezTo>
                <a:cubicBezTo>
                  <a:pt x="981" y="1247"/>
                  <a:pt x="979" y="1245"/>
                  <a:pt x="978" y="1245"/>
                </a:cubicBezTo>
                <a:cubicBezTo>
                  <a:pt x="977" y="1245"/>
                  <a:pt x="976" y="1246"/>
                  <a:pt x="976" y="1246"/>
                </a:cubicBezTo>
                <a:cubicBezTo>
                  <a:pt x="967" y="1244"/>
                  <a:pt x="967" y="1244"/>
                  <a:pt x="967" y="1244"/>
                </a:cubicBezTo>
                <a:cubicBezTo>
                  <a:pt x="967" y="1244"/>
                  <a:pt x="967" y="1243"/>
                  <a:pt x="967" y="1243"/>
                </a:cubicBezTo>
                <a:cubicBezTo>
                  <a:pt x="967" y="1241"/>
                  <a:pt x="966" y="1240"/>
                  <a:pt x="964" y="1240"/>
                </a:cubicBezTo>
                <a:cubicBezTo>
                  <a:pt x="963" y="1240"/>
                  <a:pt x="962" y="1240"/>
                  <a:pt x="962" y="1241"/>
                </a:cubicBezTo>
                <a:cubicBezTo>
                  <a:pt x="945" y="1236"/>
                  <a:pt x="945" y="1236"/>
                  <a:pt x="945" y="1236"/>
                </a:cubicBezTo>
                <a:cubicBezTo>
                  <a:pt x="945" y="1234"/>
                  <a:pt x="943" y="1232"/>
                  <a:pt x="941" y="1232"/>
                </a:cubicBezTo>
                <a:cubicBezTo>
                  <a:pt x="939" y="1232"/>
                  <a:pt x="938" y="1233"/>
                  <a:pt x="937" y="1234"/>
                </a:cubicBezTo>
                <a:cubicBezTo>
                  <a:pt x="921" y="1233"/>
                  <a:pt x="921" y="1233"/>
                  <a:pt x="921" y="1233"/>
                </a:cubicBezTo>
                <a:cubicBezTo>
                  <a:pt x="921" y="1230"/>
                  <a:pt x="918" y="1228"/>
                  <a:pt x="915" y="1228"/>
                </a:cubicBezTo>
                <a:cubicBezTo>
                  <a:pt x="912" y="1228"/>
                  <a:pt x="910" y="1230"/>
                  <a:pt x="909" y="1232"/>
                </a:cubicBezTo>
                <a:cubicBezTo>
                  <a:pt x="889" y="1233"/>
                  <a:pt x="889" y="1233"/>
                  <a:pt x="889" y="1233"/>
                </a:cubicBezTo>
                <a:cubicBezTo>
                  <a:pt x="888" y="1230"/>
                  <a:pt x="885" y="1227"/>
                  <a:pt x="882" y="1227"/>
                </a:cubicBezTo>
                <a:cubicBezTo>
                  <a:pt x="878" y="1227"/>
                  <a:pt x="874" y="1231"/>
                  <a:pt x="874" y="1235"/>
                </a:cubicBezTo>
                <a:cubicBezTo>
                  <a:pt x="874" y="1235"/>
                  <a:pt x="874" y="1235"/>
                  <a:pt x="874" y="1235"/>
                </a:cubicBezTo>
                <a:cubicBezTo>
                  <a:pt x="858" y="1237"/>
                  <a:pt x="858" y="1237"/>
                  <a:pt x="858" y="1237"/>
                </a:cubicBezTo>
                <a:cubicBezTo>
                  <a:pt x="857" y="1233"/>
                  <a:pt x="853" y="1230"/>
                  <a:pt x="849" y="1230"/>
                </a:cubicBezTo>
                <a:cubicBezTo>
                  <a:pt x="844" y="1230"/>
                  <a:pt x="840" y="1234"/>
                  <a:pt x="840" y="1239"/>
                </a:cubicBezTo>
                <a:cubicBezTo>
                  <a:pt x="840" y="1240"/>
                  <a:pt x="840" y="1241"/>
                  <a:pt x="841" y="1242"/>
                </a:cubicBezTo>
                <a:cubicBezTo>
                  <a:pt x="832" y="1245"/>
                  <a:pt x="832" y="1245"/>
                  <a:pt x="832" y="1245"/>
                </a:cubicBezTo>
                <a:cubicBezTo>
                  <a:pt x="832" y="1244"/>
                  <a:pt x="832" y="1242"/>
                  <a:pt x="832" y="1241"/>
                </a:cubicBezTo>
                <a:cubicBezTo>
                  <a:pt x="834" y="1231"/>
                  <a:pt x="843" y="1225"/>
                  <a:pt x="852" y="1222"/>
                </a:cubicBezTo>
                <a:cubicBezTo>
                  <a:pt x="866" y="1216"/>
                  <a:pt x="882" y="1216"/>
                  <a:pt x="897" y="1217"/>
                </a:cubicBezTo>
                <a:close/>
                <a:moveTo>
                  <a:pt x="917" y="1234"/>
                </a:moveTo>
                <a:cubicBezTo>
                  <a:pt x="917" y="1235"/>
                  <a:pt x="916" y="1236"/>
                  <a:pt x="915" y="1236"/>
                </a:cubicBezTo>
                <a:cubicBezTo>
                  <a:pt x="914" y="1236"/>
                  <a:pt x="913" y="1235"/>
                  <a:pt x="913" y="1234"/>
                </a:cubicBezTo>
                <a:cubicBezTo>
                  <a:pt x="913" y="1233"/>
                  <a:pt x="914" y="1232"/>
                  <a:pt x="915" y="1232"/>
                </a:cubicBezTo>
                <a:cubicBezTo>
                  <a:pt x="916" y="1232"/>
                  <a:pt x="917" y="1233"/>
                  <a:pt x="917" y="1234"/>
                </a:cubicBezTo>
                <a:close/>
                <a:moveTo>
                  <a:pt x="885" y="1235"/>
                </a:moveTo>
                <a:cubicBezTo>
                  <a:pt x="885" y="1236"/>
                  <a:pt x="883" y="1238"/>
                  <a:pt x="882" y="1238"/>
                </a:cubicBezTo>
                <a:cubicBezTo>
                  <a:pt x="880" y="1238"/>
                  <a:pt x="879" y="1236"/>
                  <a:pt x="879" y="1235"/>
                </a:cubicBezTo>
                <a:cubicBezTo>
                  <a:pt x="879" y="1233"/>
                  <a:pt x="880" y="1232"/>
                  <a:pt x="882" y="1232"/>
                </a:cubicBezTo>
                <a:cubicBezTo>
                  <a:pt x="883" y="1232"/>
                  <a:pt x="885" y="1233"/>
                  <a:pt x="885" y="1235"/>
                </a:cubicBezTo>
                <a:close/>
                <a:moveTo>
                  <a:pt x="853" y="1239"/>
                </a:moveTo>
                <a:cubicBezTo>
                  <a:pt x="853" y="1241"/>
                  <a:pt x="851" y="1242"/>
                  <a:pt x="849" y="1242"/>
                </a:cubicBezTo>
                <a:cubicBezTo>
                  <a:pt x="848" y="1242"/>
                  <a:pt x="846" y="1241"/>
                  <a:pt x="846" y="1239"/>
                </a:cubicBezTo>
                <a:cubicBezTo>
                  <a:pt x="846" y="1237"/>
                  <a:pt x="848" y="1236"/>
                  <a:pt x="849" y="1236"/>
                </a:cubicBezTo>
                <a:cubicBezTo>
                  <a:pt x="851" y="1236"/>
                  <a:pt x="853" y="1237"/>
                  <a:pt x="853" y="1239"/>
                </a:cubicBezTo>
                <a:close/>
                <a:moveTo>
                  <a:pt x="885" y="1202"/>
                </a:moveTo>
                <a:cubicBezTo>
                  <a:pt x="885" y="1212"/>
                  <a:pt x="885" y="1212"/>
                  <a:pt x="885" y="1212"/>
                </a:cubicBezTo>
                <a:cubicBezTo>
                  <a:pt x="883" y="1212"/>
                  <a:pt x="881" y="1212"/>
                  <a:pt x="879" y="1212"/>
                </a:cubicBezTo>
                <a:cubicBezTo>
                  <a:pt x="878" y="1202"/>
                  <a:pt x="878" y="1202"/>
                  <a:pt x="878" y="1202"/>
                </a:cubicBezTo>
                <a:cubicBezTo>
                  <a:pt x="880" y="1202"/>
                  <a:pt x="882" y="1202"/>
                  <a:pt x="885" y="1202"/>
                </a:cubicBezTo>
                <a:close/>
                <a:moveTo>
                  <a:pt x="876" y="1202"/>
                </a:moveTo>
                <a:cubicBezTo>
                  <a:pt x="877" y="1212"/>
                  <a:pt x="877" y="1212"/>
                  <a:pt x="877" y="1212"/>
                </a:cubicBezTo>
                <a:cubicBezTo>
                  <a:pt x="875" y="1212"/>
                  <a:pt x="873" y="1212"/>
                  <a:pt x="872" y="1212"/>
                </a:cubicBezTo>
                <a:cubicBezTo>
                  <a:pt x="871" y="1202"/>
                  <a:pt x="871" y="1202"/>
                  <a:pt x="871" y="1202"/>
                </a:cubicBezTo>
                <a:cubicBezTo>
                  <a:pt x="872" y="1202"/>
                  <a:pt x="874" y="1202"/>
                  <a:pt x="876" y="1202"/>
                </a:cubicBezTo>
                <a:close/>
                <a:moveTo>
                  <a:pt x="867" y="1203"/>
                </a:moveTo>
                <a:cubicBezTo>
                  <a:pt x="867" y="1203"/>
                  <a:pt x="868" y="1203"/>
                  <a:pt x="869" y="1203"/>
                </a:cubicBezTo>
                <a:cubicBezTo>
                  <a:pt x="870" y="1213"/>
                  <a:pt x="870" y="1213"/>
                  <a:pt x="870" y="1213"/>
                </a:cubicBezTo>
                <a:cubicBezTo>
                  <a:pt x="868" y="1213"/>
                  <a:pt x="866" y="1213"/>
                  <a:pt x="864" y="1213"/>
                </a:cubicBezTo>
                <a:cubicBezTo>
                  <a:pt x="864" y="1203"/>
                  <a:pt x="864" y="1203"/>
                  <a:pt x="864" y="1203"/>
                </a:cubicBezTo>
                <a:cubicBezTo>
                  <a:pt x="865" y="1203"/>
                  <a:pt x="866" y="1203"/>
                  <a:pt x="867" y="1203"/>
                </a:cubicBezTo>
                <a:close/>
                <a:moveTo>
                  <a:pt x="862" y="1204"/>
                </a:moveTo>
                <a:cubicBezTo>
                  <a:pt x="862" y="1214"/>
                  <a:pt x="862" y="1214"/>
                  <a:pt x="862" y="1214"/>
                </a:cubicBezTo>
                <a:cubicBezTo>
                  <a:pt x="861" y="1214"/>
                  <a:pt x="859" y="1214"/>
                  <a:pt x="858" y="1215"/>
                </a:cubicBezTo>
                <a:cubicBezTo>
                  <a:pt x="857" y="1204"/>
                  <a:pt x="857" y="1204"/>
                  <a:pt x="857" y="1204"/>
                </a:cubicBezTo>
                <a:cubicBezTo>
                  <a:pt x="858" y="1204"/>
                  <a:pt x="860" y="1204"/>
                  <a:pt x="862" y="1204"/>
                </a:cubicBezTo>
                <a:close/>
                <a:moveTo>
                  <a:pt x="855" y="1205"/>
                </a:moveTo>
                <a:cubicBezTo>
                  <a:pt x="856" y="1215"/>
                  <a:pt x="856" y="1215"/>
                  <a:pt x="856" y="1215"/>
                </a:cubicBezTo>
                <a:cubicBezTo>
                  <a:pt x="854" y="1216"/>
                  <a:pt x="852" y="1216"/>
                  <a:pt x="851" y="1217"/>
                </a:cubicBezTo>
                <a:cubicBezTo>
                  <a:pt x="850" y="1206"/>
                  <a:pt x="850" y="1206"/>
                  <a:pt x="850" y="1206"/>
                </a:cubicBezTo>
                <a:cubicBezTo>
                  <a:pt x="852" y="1206"/>
                  <a:pt x="853" y="1205"/>
                  <a:pt x="855" y="1205"/>
                </a:cubicBezTo>
                <a:close/>
                <a:moveTo>
                  <a:pt x="848" y="1207"/>
                </a:moveTo>
                <a:cubicBezTo>
                  <a:pt x="849" y="1217"/>
                  <a:pt x="849" y="1217"/>
                  <a:pt x="849" y="1217"/>
                </a:cubicBezTo>
                <a:cubicBezTo>
                  <a:pt x="847" y="1218"/>
                  <a:pt x="845" y="1219"/>
                  <a:pt x="844" y="1220"/>
                </a:cubicBezTo>
                <a:cubicBezTo>
                  <a:pt x="841" y="1209"/>
                  <a:pt x="841" y="1209"/>
                  <a:pt x="841" y="1209"/>
                </a:cubicBezTo>
                <a:cubicBezTo>
                  <a:pt x="843" y="1208"/>
                  <a:pt x="846" y="1207"/>
                  <a:pt x="848" y="1207"/>
                </a:cubicBezTo>
                <a:close/>
                <a:moveTo>
                  <a:pt x="839" y="1210"/>
                </a:moveTo>
                <a:cubicBezTo>
                  <a:pt x="842" y="1221"/>
                  <a:pt x="842" y="1221"/>
                  <a:pt x="842" y="1221"/>
                </a:cubicBezTo>
                <a:cubicBezTo>
                  <a:pt x="840" y="1222"/>
                  <a:pt x="839" y="1222"/>
                  <a:pt x="837" y="1223"/>
                </a:cubicBezTo>
                <a:cubicBezTo>
                  <a:pt x="834" y="1212"/>
                  <a:pt x="834" y="1212"/>
                  <a:pt x="834" y="1212"/>
                </a:cubicBezTo>
                <a:cubicBezTo>
                  <a:pt x="836" y="1211"/>
                  <a:pt x="838" y="1211"/>
                  <a:pt x="839" y="1210"/>
                </a:cubicBezTo>
                <a:close/>
                <a:moveTo>
                  <a:pt x="832" y="1213"/>
                </a:moveTo>
                <a:cubicBezTo>
                  <a:pt x="836" y="1225"/>
                  <a:pt x="836" y="1225"/>
                  <a:pt x="836" y="1225"/>
                </a:cubicBezTo>
                <a:cubicBezTo>
                  <a:pt x="835" y="1225"/>
                  <a:pt x="834" y="1226"/>
                  <a:pt x="833" y="1227"/>
                </a:cubicBezTo>
                <a:cubicBezTo>
                  <a:pt x="826" y="1217"/>
                  <a:pt x="826" y="1217"/>
                  <a:pt x="826" y="1217"/>
                </a:cubicBezTo>
                <a:cubicBezTo>
                  <a:pt x="828" y="1215"/>
                  <a:pt x="830" y="1214"/>
                  <a:pt x="832" y="1213"/>
                </a:cubicBezTo>
                <a:close/>
                <a:moveTo>
                  <a:pt x="815" y="1224"/>
                </a:moveTo>
                <a:cubicBezTo>
                  <a:pt x="818" y="1222"/>
                  <a:pt x="821" y="1220"/>
                  <a:pt x="824" y="1218"/>
                </a:cubicBezTo>
                <a:cubicBezTo>
                  <a:pt x="832" y="1228"/>
                  <a:pt x="832" y="1228"/>
                  <a:pt x="832" y="1228"/>
                </a:cubicBezTo>
                <a:cubicBezTo>
                  <a:pt x="831" y="1229"/>
                  <a:pt x="830" y="1231"/>
                  <a:pt x="829" y="1232"/>
                </a:cubicBezTo>
                <a:cubicBezTo>
                  <a:pt x="815" y="1225"/>
                  <a:pt x="815" y="1225"/>
                  <a:pt x="815" y="1225"/>
                </a:cubicBezTo>
                <a:cubicBezTo>
                  <a:pt x="815" y="1225"/>
                  <a:pt x="815" y="1224"/>
                  <a:pt x="815" y="1224"/>
                </a:cubicBezTo>
                <a:close/>
                <a:moveTo>
                  <a:pt x="813" y="1226"/>
                </a:moveTo>
                <a:cubicBezTo>
                  <a:pt x="828" y="1234"/>
                  <a:pt x="828" y="1234"/>
                  <a:pt x="828" y="1234"/>
                </a:cubicBezTo>
                <a:cubicBezTo>
                  <a:pt x="827" y="1235"/>
                  <a:pt x="826" y="1236"/>
                  <a:pt x="826" y="1238"/>
                </a:cubicBezTo>
                <a:cubicBezTo>
                  <a:pt x="809" y="1235"/>
                  <a:pt x="809" y="1235"/>
                  <a:pt x="809" y="1235"/>
                </a:cubicBezTo>
                <a:cubicBezTo>
                  <a:pt x="810" y="1232"/>
                  <a:pt x="811" y="1229"/>
                  <a:pt x="813" y="1226"/>
                </a:cubicBezTo>
                <a:close/>
                <a:moveTo>
                  <a:pt x="808" y="1237"/>
                </a:moveTo>
                <a:cubicBezTo>
                  <a:pt x="825" y="1240"/>
                  <a:pt x="825" y="1240"/>
                  <a:pt x="825" y="1240"/>
                </a:cubicBezTo>
                <a:cubicBezTo>
                  <a:pt x="825" y="1241"/>
                  <a:pt x="825" y="1242"/>
                  <a:pt x="824" y="1243"/>
                </a:cubicBezTo>
                <a:cubicBezTo>
                  <a:pt x="807" y="1244"/>
                  <a:pt x="807" y="1244"/>
                  <a:pt x="807" y="1244"/>
                </a:cubicBezTo>
                <a:cubicBezTo>
                  <a:pt x="807" y="1242"/>
                  <a:pt x="808" y="1239"/>
                  <a:pt x="808" y="1237"/>
                </a:cubicBezTo>
                <a:close/>
                <a:moveTo>
                  <a:pt x="807" y="1246"/>
                </a:moveTo>
                <a:cubicBezTo>
                  <a:pt x="824" y="1245"/>
                  <a:pt x="824" y="1245"/>
                  <a:pt x="824" y="1245"/>
                </a:cubicBezTo>
                <a:cubicBezTo>
                  <a:pt x="824" y="1245"/>
                  <a:pt x="824" y="1246"/>
                  <a:pt x="824" y="1246"/>
                </a:cubicBezTo>
                <a:cubicBezTo>
                  <a:pt x="824" y="1247"/>
                  <a:pt x="824" y="1248"/>
                  <a:pt x="824" y="1249"/>
                </a:cubicBezTo>
                <a:cubicBezTo>
                  <a:pt x="808" y="1254"/>
                  <a:pt x="808" y="1254"/>
                  <a:pt x="808" y="1254"/>
                </a:cubicBezTo>
                <a:cubicBezTo>
                  <a:pt x="808" y="1252"/>
                  <a:pt x="807" y="1249"/>
                  <a:pt x="807" y="1246"/>
                </a:cubicBezTo>
                <a:close/>
                <a:moveTo>
                  <a:pt x="809" y="1256"/>
                </a:moveTo>
                <a:cubicBezTo>
                  <a:pt x="824" y="1251"/>
                  <a:pt x="824" y="1251"/>
                  <a:pt x="824" y="1251"/>
                </a:cubicBezTo>
                <a:cubicBezTo>
                  <a:pt x="825" y="1252"/>
                  <a:pt x="825" y="1254"/>
                  <a:pt x="825" y="1255"/>
                </a:cubicBezTo>
                <a:cubicBezTo>
                  <a:pt x="811" y="1263"/>
                  <a:pt x="811" y="1263"/>
                  <a:pt x="811" y="1263"/>
                </a:cubicBezTo>
                <a:cubicBezTo>
                  <a:pt x="810" y="1261"/>
                  <a:pt x="809" y="1259"/>
                  <a:pt x="809" y="1256"/>
                </a:cubicBezTo>
                <a:close/>
                <a:moveTo>
                  <a:pt x="812" y="1265"/>
                </a:moveTo>
                <a:cubicBezTo>
                  <a:pt x="827" y="1257"/>
                  <a:pt x="827" y="1257"/>
                  <a:pt x="827" y="1257"/>
                </a:cubicBezTo>
                <a:cubicBezTo>
                  <a:pt x="827" y="1257"/>
                  <a:pt x="828" y="1258"/>
                  <a:pt x="829" y="1259"/>
                </a:cubicBezTo>
                <a:cubicBezTo>
                  <a:pt x="819" y="1272"/>
                  <a:pt x="819" y="1272"/>
                  <a:pt x="819" y="1272"/>
                </a:cubicBezTo>
                <a:cubicBezTo>
                  <a:pt x="816" y="1270"/>
                  <a:pt x="814" y="1268"/>
                  <a:pt x="812" y="1265"/>
                </a:cubicBezTo>
                <a:close/>
                <a:moveTo>
                  <a:pt x="829" y="1275"/>
                </a:moveTo>
                <a:cubicBezTo>
                  <a:pt x="826" y="1275"/>
                  <a:pt x="823" y="1274"/>
                  <a:pt x="820" y="1273"/>
                </a:cubicBezTo>
                <a:cubicBezTo>
                  <a:pt x="830" y="1260"/>
                  <a:pt x="830" y="1260"/>
                  <a:pt x="830" y="1260"/>
                </a:cubicBezTo>
                <a:cubicBezTo>
                  <a:pt x="831" y="1261"/>
                  <a:pt x="832" y="1261"/>
                  <a:pt x="833" y="1261"/>
                </a:cubicBezTo>
                <a:lnTo>
                  <a:pt x="829" y="1275"/>
                </a:lnTo>
                <a:close/>
                <a:moveTo>
                  <a:pt x="831" y="1275"/>
                </a:moveTo>
                <a:cubicBezTo>
                  <a:pt x="835" y="1262"/>
                  <a:pt x="835" y="1262"/>
                  <a:pt x="835" y="1262"/>
                </a:cubicBezTo>
                <a:cubicBezTo>
                  <a:pt x="836" y="1262"/>
                  <a:pt x="837" y="1263"/>
                  <a:pt x="839" y="1263"/>
                </a:cubicBezTo>
                <a:cubicBezTo>
                  <a:pt x="839" y="1275"/>
                  <a:pt x="839" y="1275"/>
                  <a:pt x="839" y="1275"/>
                </a:cubicBezTo>
                <a:cubicBezTo>
                  <a:pt x="837" y="1275"/>
                  <a:pt x="834" y="1275"/>
                  <a:pt x="831" y="1275"/>
                </a:cubicBezTo>
                <a:close/>
                <a:moveTo>
                  <a:pt x="841" y="1274"/>
                </a:moveTo>
                <a:cubicBezTo>
                  <a:pt x="841" y="1263"/>
                  <a:pt x="841" y="1263"/>
                  <a:pt x="841" y="1263"/>
                </a:cubicBezTo>
                <a:cubicBezTo>
                  <a:pt x="842" y="1263"/>
                  <a:pt x="844" y="1264"/>
                  <a:pt x="846" y="1264"/>
                </a:cubicBezTo>
                <a:cubicBezTo>
                  <a:pt x="847" y="1273"/>
                  <a:pt x="847" y="1273"/>
                  <a:pt x="847" y="1273"/>
                </a:cubicBezTo>
                <a:cubicBezTo>
                  <a:pt x="845" y="1274"/>
                  <a:pt x="843" y="1274"/>
                  <a:pt x="841" y="1274"/>
                </a:cubicBezTo>
                <a:close/>
                <a:moveTo>
                  <a:pt x="847" y="1255"/>
                </a:moveTo>
                <a:cubicBezTo>
                  <a:pt x="839" y="1256"/>
                  <a:pt x="833" y="1253"/>
                  <a:pt x="832" y="1247"/>
                </a:cubicBezTo>
                <a:cubicBezTo>
                  <a:pt x="842" y="1244"/>
                  <a:pt x="842" y="1244"/>
                  <a:pt x="842" y="1244"/>
                </a:cubicBezTo>
                <a:cubicBezTo>
                  <a:pt x="843" y="1246"/>
                  <a:pt x="846" y="1248"/>
                  <a:pt x="849" y="1248"/>
                </a:cubicBezTo>
                <a:cubicBezTo>
                  <a:pt x="854" y="1248"/>
                  <a:pt x="858" y="1244"/>
                  <a:pt x="858" y="1239"/>
                </a:cubicBezTo>
                <a:cubicBezTo>
                  <a:pt x="875" y="1237"/>
                  <a:pt x="875" y="1237"/>
                  <a:pt x="875" y="1237"/>
                </a:cubicBezTo>
                <a:cubicBezTo>
                  <a:pt x="876" y="1240"/>
                  <a:pt x="879" y="1242"/>
                  <a:pt x="882" y="1242"/>
                </a:cubicBezTo>
                <a:cubicBezTo>
                  <a:pt x="885" y="1242"/>
                  <a:pt x="889" y="1239"/>
                  <a:pt x="889" y="1235"/>
                </a:cubicBezTo>
                <a:cubicBezTo>
                  <a:pt x="909" y="1234"/>
                  <a:pt x="909" y="1234"/>
                  <a:pt x="909" y="1234"/>
                </a:cubicBezTo>
                <a:cubicBezTo>
                  <a:pt x="909" y="1238"/>
                  <a:pt x="912" y="1240"/>
                  <a:pt x="915" y="1240"/>
                </a:cubicBezTo>
                <a:cubicBezTo>
                  <a:pt x="918" y="1240"/>
                  <a:pt x="920" y="1238"/>
                  <a:pt x="921" y="1235"/>
                </a:cubicBezTo>
                <a:cubicBezTo>
                  <a:pt x="936" y="1236"/>
                  <a:pt x="936" y="1236"/>
                  <a:pt x="936" y="1236"/>
                </a:cubicBezTo>
                <a:cubicBezTo>
                  <a:pt x="936" y="1237"/>
                  <a:pt x="936" y="1237"/>
                  <a:pt x="936" y="1237"/>
                </a:cubicBezTo>
                <a:cubicBezTo>
                  <a:pt x="936" y="1239"/>
                  <a:pt x="938" y="1242"/>
                  <a:pt x="941" y="1242"/>
                </a:cubicBezTo>
                <a:cubicBezTo>
                  <a:pt x="943" y="1242"/>
                  <a:pt x="945" y="1240"/>
                  <a:pt x="945" y="1238"/>
                </a:cubicBezTo>
                <a:cubicBezTo>
                  <a:pt x="961" y="1243"/>
                  <a:pt x="961" y="1243"/>
                  <a:pt x="961" y="1243"/>
                </a:cubicBezTo>
                <a:cubicBezTo>
                  <a:pt x="961" y="1243"/>
                  <a:pt x="961" y="1243"/>
                  <a:pt x="961" y="1243"/>
                </a:cubicBezTo>
                <a:cubicBezTo>
                  <a:pt x="961" y="1245"/>
                  <a:pt x="962" y="1247"/>
                  <a:pt x="964" y="1247"/>
                </a:cubicBezTo>
                <a:cubicBezTo>
                  <a:pt x="965" y="1247"/>
                  <a:pt x="966" y="1246"/>
                  <a:pt x="966" y="1245"/>
                </a:cubicBezTo>
                <a:cubicBezTo>
                  <a:pt x="974" y="1248"/>
                  <a:pt x="974" y="1248"/>
                  <a:pt x="974" y="1248"/>
                </a:cubicBezTo>
                <a:cubicBezTo>
                  <a:pt x="974" y="1248"/>
                  <a:pt x="974" y="1248"/>
                  <a:pt x="974" y="1249"/>
                </a:cubicBezTo>
                <a:cubicBezTo>
                  <a:pt x="974" y="1251"/>
                  <a:pt x="976" y="1252"/>
                  <a:pt x="978" y="1252"/>
                </a:cubicBezTo>
                <a:cubicBezTo>
                  <a:pt x="979" y="1252"/>
                  <a:pt x="979" y="1252"/>
                  <a:pt x="980" y="1251"/>
                </a:cubicBezTo>
                <a:cubicBezTo>
                  <a:pt x="999" y="1261"/>
                  <a:pt x="999" y="1261"/>
                  <a:pt x="999" y="1261"/>
                </a:cubicBezTo>
                <a:cubicBezTo>
                  <a:pt x="1000" y="1262"/>
                  <a:pt x="1001" y="1263"/>
                  <a:pt x="1002" y="1264"/>
                </a:cubicBezTo>
                <a:cubicBezTo>
                  <a:pt x="982" y="1254"/>
                  <a:pt x="958" y="1248"/>
                  <a:pt x="938" y="1246"/>
                </a:cubicBezTo>
                <a:cubicBezTo>
                  <a:pt x="924" y="1245"/>
                  <a:pt x="909" y="1244"/>
                  <a:pt x="895" y="1246"/>
                </a:cubicBezTo>
                <a:cubicBezTo>
                  <a:pt x="879" y="1249"/>
                  <a:pt x="863" y="1254"/>
                  <a:pt x="847" y="1255"/>
                </a:cubicBezTo>
                <a:close/>
                <a:moveTo>
                  <a:pt x="893" y="1264"/>
                </a:moveTo>
                <a:cubicBezTo>
                  <a:pt x="891" y="1264"/>
                  <a:pt x="888" y="1264"/>
                  <a:pt x="886" y="1265"/>
                </a:cubicBezTo>
                <a:cubicBezTo>
                  <a:pt x="885" y="1256"/>
                  <a:pt x="885" y="1256"/>
                  <a:pt x="885" y="1256"/>
                </a:cubicBezTo>
                <a:cubicBezTo>
                  <a:pt x="888" y="1256"/>
                  <a:pt x="890" y="1255"/>
                  <a:pt x="892" y="1255"/>
                </a:cubicBezTo>
                <a:lnTo>
                  <a:pt x="893" y="1264"/>
                </a:lnTo>
                <a:close/>
                <a:moveTo>
                  <a:pt x="884" y="1265"/>
                </a:moveTo>
                <a:cubicBezTo>
                  <a:pt x="882" y="1265"/>
                  <a:pt x="880" y="1266"/>
                  <a:pt x="878" y="1266"/>
                </a:cubicBezTo>
                <a:cubicBezTo>
                  <a:pt x="877" y="1258"/>
                  <a:pt x="877" y="1258"/>
                  <a:pt x="877" y="1258"/>
                </a:cubicBezTo>
                <a:cubicBezTo>
                  <a:pt x="879" y="1258"/>
                  <a:pt x="881" y="1257"/>
                  <a:pt x="883" y="1257"/>
                </a:cubicBezTo>
                <a:lnTo>
                  <a:pt x="884" y="1265"/>
                </a:lnTo>
                <a:close/>
                <a:moveTo>
                  <a:pt x="849" y="1273"/>
                </a:moveTo>
                <a:cubicBezTo>
                  <a:pt x="848" y="1263"/>
                  <a:pt x="848" y="1263"/>
                  <a:pt x="848" y="1263"/>
                </a:cubicBezTo>
                <a:cubicBezTo>
                  <a:pt x="850" y="1263"/>
                  <a:pt x="852" y="1263"/>
                  <a:pt x="854" y="1263"/>
                </a:cubicBezTo>
                <a:cubicBezTo>
                  <a:pt x="855" y="1272"/>
                  <a:pt x="855" y="1272"/>
                  <a:pt x="855" y="1272"/>
                </a:cubicBezTo>
                <a:cubicBezTo>
                  <a:pt x="853" y="1272"/>
                  <a:pt x="851" y="1272"/>
                  <a:pt x="849" y="1273"/>
                </a:cubicBezTo>
                <a:close/>
                <a:moveTo>
                  <a:pt x="857" y="1271"/>
                </a:moveTo>
                <a:cubicBezTo>
                  <a:pt x="856" y="1263"/>
                  <a:pt x="856" y="1263"/>
                  <a:pt x="856" y="1263"/>
                </a:cubicBezTo>
                <a:cubicBezTo>
                  <a:pt x="857" y="1263"/>
                  <a:pt x="859" y="1262"/>
                  <a:pt x="861" y="1262"/>
                </a:cubicBezTo>
                <a:cubicBezTo>
                  <a:pt x="862" y="1270"/>
                  <a:pt x="862" y="1270"/>
                  <a:pt x="862" y="1270"/>
                </a:cubicBezTo>
                <a:cubicBezTo>
                  <a:pt x="860" y="1270"/>
                  <a:pt x="858" y="1271"/>
                  <a:pt x="857" y="1271"/>
                </a:cubicBezTo>
                <a:close/>
                <a:moveTo>
                  <a:pt x="864" y="1269"/>
                </a:moveTo>
                <a:cubicBezTo>
                  <a:pt x="863" y="1262"/>
                  <a:pt x="863" y="1262"/>
                  <a:pt x="863" y="1262"/>
                </a:cubicBezTo>
                <a:cubicBezTo>
                  <a:pt x="865" y="1261"/>
                  <a:pt x="866" y="1261"/>
                  <a:pt x="868" y="1261"/>
                </a:cubicBezTo>
                <a:cubicBezTo>
                  <a:pt x="869" y="1268"/>
                  <a:pt x="869" y="1268"/>
                  <a:pt x="869" y="1268"/>
                </a:cubicBezTo>
                <a:cubicBezTo>
                  <a:pt x="867" y="1268"/>
                  <a:pt x="865" y="1269"/>
                  <a:pt x="864" y="1269"/>
                </a:cubicBezTo>
                <a:close/>
                <a:moveTo>
                  <a:pt x="871" y="1268"/>
                </a:moveTo>
                <a:cubicBezTo>
                  <a:pt x="870" y="1260"/>
                  <a:pt x="870" y="1260"/>
                  <a:pt x="870" y="1260"/>
                </a:cubicBezTo>
                <a:cubicBezTo>
                  <a:pt x="872" y="1260"/>
                  <a:pt x="874" y="1259"/>
                  <a:pt x="875" y="1259"/>
                </a:cubicBezTo>
                <a:cubicBezTo>
                  <a:pt x="876" y="1266"/>
                  <a:pt x="876" y="1266"/>
                  <a:pt x="876" y="1266"/>
                </a:cubicBezTo>
                <a:cubicBezTo>
                  <a:pt x="874" y="1267"/>
                  <a:pt x="873" y="1267"/>
                  <a:pt x="871" y="1268"/>
                </a:cubicBezTo>
                <a:close/>
                <a:moveTo>
                  <a:pt x="874" y="1317"/>
                </a:moveTo>
                <a:cubicBezTo>
                  <a:pt x="875" y="1316"/>
                  <a:pt x="875" y="1316"/>
                  <a:pt x="875" y="1316"/>
                </a:cubicBezTo>
                <a:cubicBezTo>
                  <a:pt x="875" y="1315"/>
                  <a:pt x="876" y="1313"/>
                  <a:pt x="876" y="1312"/>
                </a:cubicBezTo>
                <a:cubicBezTo>
                  <a:pt x="889" y="1313"/>
                  <a:pt x="889" y="1313"/>
                  <a:pt x="889" y="1313"/>
                </a:cubicBezTo>
                <a:cubicBezTo>
                  <a:pt x="889" y="1314"/>
                  <a:pt x="888" y="1315"/>
                  <a:pt x="888" y="1315"/>
                </a:cubicBezTo>
                <a:lnTo>
                  <a:pt x="874" y="1317"/>
                </a:lnTo>
                <a:close/>
                <a:moveTo>
                  <a:pt x="860" y="1339"/>
                </a:moveTo>
                <a:cubicBezTo>
                  <a:pt x="887" y="1337"/>
                  <a:pt x="887" y="1337"/>
                  <a:pt x="887" y="1337"/>
                </a:cubicBezTo>
                <a:cubicBezTo>
                  <a:pt x="888" y="1340"/>
                  <a:pt x="889" y="1343"/>
                  <a:pt x="889" y="1346"/>
                </a:cubicBezTo>
                <a:lnTo>
                  <a:pt x="860" y="1339"/>
                </a:lnTo>
                <a:close/>
                <a:moveTo>
                  <a:pt x="889" y="1311"/>
                </a:moveTo>
                <a:cubicBezTo>
                  <a:pt x="877" y="1310"/>
                  <a:pt x="877" y="1310"/>
                  <a:pt x="877" y="1310"/>
                </a:cubicBezTo>
                <a:cubicBezTo>
                  <a:pt x="878" y="1308"/>
                  <a:pt x="880" y="1306"/>
                  <a:pt x="881" y="1303"/>
                </a:cubicBezTo>
                <a:cubicBezTo>
                  <a:pt x="892" y="1304"/>
                  <a:pt x="892" y="1304"/>
                  <a:pt x="892" y="1304"/>
                </a:cubicBezTo>
                <a:cubicBezTo>
                  <a:pt x="891" y="1307"/>
                  <a:pt x="890" y="1309"/>
                  <a:pt x="889" y="1311"/>
                </a:cubicBezTo>
                <a:close/>
                <a:moveTo>
                  <a:pt x="883" y="1301"/>
                </a:moveTo>
                <a:cubicBezTo>
                  <a:pt x="885" y="1298"/>
                  <a:pt x="888" y="1294"/>
                  <a:pt x="891" y="1291"/>
                </a:cubicBezTo>
                <a:cubicBezTo>
                  <a:pt x="891" y="1291"/>
                  <a:pt x="892" y="1290"/>
                  <a:pt x="892" y="1289"/>
                </a:cubicBezTo>
                <a:cubicBezTo>
                  <a:pt x="899" y="1290"/>
                  <a:pt x="899" y="1290"/>
                  <a:pt x="899" y="1290"/>
                </a:cubicBezTo>
                <a:cubicBezTo>
                  <a:pt x="896" y="1294"/>
                  <a:pt x="894" y="1298"/>
                  <a:pt x="892" y="1302"/>
                </a:cubicBezTo>
                <a:lnTo>
                  <a:pt x="883" y="1301"/>
                </a:lnTo>
                <a:close/>
                <a:moveTo>
                  <a:pt x="893" y="1355"/>
                </a:moveTo>
                <a:cubicBezTo>
                  <a:pt x="895" y="1359"/>
                  <a:pt x="897" y="1362"/>
                  <a:pt x="899" y="1365"/>
                </a:cubicBezTo>
                <a:cubicBezTo>
                  <a:pt x="900" y="1367"/>
                  <a:pt x="902" y="1368"/>
                  <a:pt x="903" y="1370"/>
                </a:cubicBezTo>
                <a:cubicBezTo>
                  <a:pt x="861" y="1349"/>
                  <a:pt x="861" y="1349"/>
                  <a:pt x="861" y="1349"/>
                </a:cubicBezTo>
                <a:lnTo>
                  <a:pt x="893" y="1355"/>
                </a:lnTo>
                <a:close/>
                <a:moveTo>
                  <a:pt x="909" y="1375"/>
                </a:moveTo>
                <a:cubicBezTo>
                  <a:pt x="915" y="1379"/>
                  <a:pt x="921" y="1382"/>
                  <a:pt x="927" y="1384"/>
                </a:cubicBezTo>
                <a:cubicBezTo>
                  <a:pt x="956" y="1398"/>
                  <a:pt x="956" y="1398"/>
                  <a:pt x="956" y="1398"/>
                </a:cubicBezTo>
                <a:cubicBezTo>
                  <a:pt x="955" y="1399"/>
                  <a:pt x="955" y="1400"/>
                  <a:pt x="955" y="1401"/>
                </a:cubicBezTo>
                <a:cubicBezTo>
                  <a:pt x="955" y="1402"/>
                  <a:pt x="956" y="1403"/>
                  <a:pt x="957" y="1404"/>
                </a:cubicBezTo>
                <a:cubicBezTo>
                  <a:pt x="941" y="1427"/>
                  <a:pt x="941" y="1427"/>
                  <a:pt x="941" y="1427"/>
                </a:cubicBezTo>
                <a:cubicBezTo>
                  <a:pt x="940" y="1427"/>
                  <a:pt x="940" y="1427"/>
                  <a:pt x="939" y="1427"/>
                </a:cubicBezTo>
                <a:cubicBezTo>
                  <a:pt x="939" y="1427"/>
                  <a:pt x="939" y="1427"/>
                  <a:pt x="938" y="1427"/>
                </a:cubicBezTo>
                <a:cubicBezTo>
                  <a:pt x="938" y="1427"/>
                  <a:pt x="938" y="1427"/>
                  <a:pt x="938" y="1427"/>
                </a:cubicBezTo>
                <a:cubicBezTo>
                  <a:pt x="930" y="1419"/>
                  <a:pt x="930" y="1419"/>
                  <a:pt x="930" y="1419"/>
                </a:cubicBezTo>
                <a:cubicBezTo>
                  <a:pt x="932" y="1414"/>
                  <a:pt x="932" y="1410"/>
                  <a:pt x="928" y="1409"/>
                </a:cubicBezTo>
                <a:cubicBezTo>
                  <a:pt x="925" y="1408"/>
                  <a:pt x="923" y="1409"/>
                  <a:pt x="921" y="1411"/>
                </a:cubicBezTo>
                <a:cubicBezTo>
                  <a:pt x="857" y="1350"/>
                  <a:pt x="857" y="1350"/>
                  <a:pt x="857" y="1350"/>
                </a:cubicBezTo>
                <a:lnTo>
                  <a:pt x="909" y="1375"/>
                </a:lnTo>
                <a:close/>
                <a:moveTo>
                  <a:pt x="862" y="1357"/>
                </a:moveTo>
                <a:cubicBezTo>
                  <a:pt x="920" y="1412"/>
                  <a:pt x="920" y="1412"/>
                  <a:pt x="920" y="1412"/>
                </a:cubicBezTo>
                <a:cubicBezTo>
                  <a:pt x="918" y="1415"/>
                  <a:pt x="917" y="1418"/>
                  <a:pt x="916" y="1420"/>
                </a:cubicBezTo>
                <a:cubicBezTo>
                  <a:pt x="916" y="1420"/>
                  <a:pt x="916" y="1421"/>
                  <a:pt x="915" y="1421"/>
                </a:cubicBezTo>
                <a:lnTo>
                  <a:pt x="862" y="1357"/>
                </a:lnTo>
                <a:close/>
                <a:moveTo>
                  <a:pt x="910" y="1492"/>
                </a:moveTo>
                <a:cubicBezTo>
                  <a:pt x="911" y="1492"/>
                  <a:pt x="916" y="1492"/>
                  <a:pt x="918" y="1491"/>
                </a:cubicBezTo>
                <a:cubicBezTo>
                  <a:pt x="920" y="1490"/>
                  <a:pt x="919" y="1487"/>
                  <a:pt x="917" y="1487"/>
                </a:cubicBezTo>
                <a:cubicBezTo>
                  <a:pt x="916" y="1486"/>
                  <a:pt x="911" y="1486"/>
                  <a:pt x="911" y="1487"/>
                </a:cubicBezTo>
                <a:cubicBezTo>
                  <a:pt x="911" y="1486"/>
                  <a:pt x="911" y="1485"/>
                  <a:pt x="911" y="1484"/>
                </a:cubicBezTo>
                <a:cubicBezTo>
                  <a:pt x="912" y="1484"/>
                  <a:pt x="916" y="1485"/>
                  <a:pt x="918" y="1484"/>
                </a:cubicBezTo>
                <a:cubicBezTo>
                  <a:pt x="920" y="1484"/>
                  <a:pt x="921" y="1480"/>
                  <a:pt x="919" y="1479"/>
                </a:cubicBezTo>
                <a:cubicBezTo>
                  <a:pt x="917" y="1478"/>
                  <a:pt x="913" y="1478"/>
                  <a:pt x="912" y="1478"/>
                </a:cubicBezTo>
                <a:cubicBezTo>
                  <a:pt x="913" y="1477"/>
                  <a:pt x="913" y="1475"/>
                  <a:pt x="913" y="1474"/>
                </a:cubicBezTo>
                <a:cubicBezTo>
                  <a:pt x="915" y="1474"/>
                  <a:pt x="918" y="1474"/>
                  <a:pt x="920" y="1474"/>
                </a:cubicBezTo>
                <a:cubicBezTo>
                  <a:pt x="922" y="1474"/>
                  <a:pt x="923" y="1472"/>
                  <a:pt x="923" y="1470"/>
                </a:cubicBezTo>
                <a:cubicBezTo>
                  <a:pt x="923" y="1469"/>
                  <a:pt x="922" y="1467"/>
                  <a:pt x="920" y="1467"/>
                </a:cubicBezTo>
                <a:cubicBezTo>
                  <a:pt x="918" y="1467"/>
                  <a:pt x="916" y="1467"/>
                  <a:pt x="914" y="1467"/>
                </a:cubicBezTo>
                <a:cubicBezTo>
                  <a:pt x="914" y="1466"/>
                  <a:pt x="914" y="1465"/>
                  <a:pt x="914" y="1464"/>
                </a:cubicBezTo>
                <a:cubicBezTo>
                  <a:pt x="915" y="1464"/>
                  <a:pt x="916" y="1464"/>
                  <a:pt x="917" y="1463"/>
                </a:cubicBezTo>
                <a:cubicBezTo>
                  <a:pt x="941" y="1474"/>
                  <a:pt x="941" y="1474"/>
                  <a:pt x="941" y="1474"/>
                </a:cubicBezTo>
                <a:cubicBezTo>
                  <a:pt x="941" y="1475"/>
                  <a:pt x="941" y="1475"/>
                  <a:pt x="941" y="1475"/>
                </a:cubicBezTo>
                <a:cubicBezTo>
                  <a:pt x="941" y="1477"/>
                  <a:pt x="942" y="1478"/>
                  <a:pt x="943" y="1479"/>
                </a:cubicBezTo>
                <a:cubicBezTo>
                  <a:pt x="935" y="1500"/>
                  <a:pt x="935" y="1500"/>
                  <a:pt x="935" y="1500"/>
                </a:cubicBezTo>
                <a:cubicBezTo>
                  <a:pt x="935" y="1500"/>
                  <a:pt x="934" y="1500"/>
                  <a:pt x="934" y="1500"/>
                </a:cubicBezTo>
                <a:cubicBezTo>
                  <a:pt x="931" y="1500"/>
                  <a:pt x="929" y="1502"/>
                  <a:pt x="929" y="1504"/>
                </a:cubicBezTo>
                <a:cubicBezTo>
                  <a:pt x="929" y="1505"/>
                  <a:pt x="930" y="1505"/>
                  <a:pt x="930" y="1506"/>
                </a:cubicBezTo>
                <a:cubicBezTo>
                  <a:pt x="910" y="1514"/>
                  <a:pt x="910" y="1514"/>
                  <a:pt x="910" y="1514"/>
                </a:cubicBezTo>
                <a:cubicBezTo>
                  <a:pt x="908" y="1513"/>
                  <a:pt x="905" y="1513"/>
                  <a:pt x="904" y="1513"/>
                </a:cubicBezTo>
                <a:cubicBezTo>
                  <a:pt x="905" y="1512"/>
                  <a:pt x="905" y="1511"/>
                  <a:pt x="905" y="1511"/>
                </a:cubicBezTo>
                <a:cubicBezTo>
                  <a:pt x="905" y="1511"/>
                  <a:pt x="909" y="1511"/>
                  <a:pt x="911" y="1511"/>
                </a:cubicBezTo>
                <a:cubicBezTo>
                  <a:pt x="914" y="1511"/>
                  <a:pt x="915" y="1507"/>
                  <a:pt x="912" y="1506"/>
                </a:cubicBezTo>
                <a:cubicBezTo>
                  <a:pt x="910" y="1505"/>
                  <a:pt x="908" y="1505"/>
                  <a:pt x="907" y="1505"/>
                </a:cubicBezTo>
                <a:cubicBezTo>
                  <a:pt x="907" y="1504"/>
                  <a:pt x="908" y="1502"/>
                  <a:pt x="908" y="1500"/>
                </a:cubicBezTo>
                <a:cubicBezTo>
                  <a:pt x="908" y="1501"/>
                  <a:pt x="913" y="1502"/>
                  <a:pt x="915" y="1501"/>
                </a:cubicBezTo>
                <a:cubicBezTo>
                  <a:pt x="917" y="1501"/>
                  <a:pt x="918" y="1498"/>
                  <a:pt x="916" y="1496"/>
                </a:cubicBezTo>
                <a:cubicBezTo>
                  <a:pt x="915" y="1495"/>
                  <a:pt x="910" y="1495"/>
                  <a:pt x="909" y="1495"/>
                </a:cubicBezTo>
                <a:cubicBezTo>
                  <a:pt x="910" y="1494"/>
                  <a:pt x="910" y="1493"/>
                  <a:pt x="910" y="1492"/>
                </a:cubicBezTo>
                <a:close/>
                <a:moveTo>
                  <a:pt x="849" y="1356"/>
                </a:moveTo>
                <a:cubicBezTo>
                  <a:pt x="900" y="1440"/>
                  <a:pt x="900" y="1440"/>
                  <a:pt x="900" y="1440"/>
                </a:cubicBezTo>
                <a:cubicBezTo>
                  <a:pt x="900" y="1440"/>
                  <a:pt x="900" y="1441"/>
                  <a:pt x="900" y="1441"/>
                </a:cubicBezTo>
                <a:cubicBezTo>
                  <a:pt x="900" y="1442"/>
                  <a:pt x="900" y="1444"/>
                  <a:pt x="900" y="1445"/>
                </a:cubicBezTo>
                <a:cubicBezTo>
                  <a:pt x="898" y="1445"/>
                  <a:pt x="897" y="1445"/>
                  <a:pt x="895" y="1446"/>
                </a:cubicBezTo>
                <a:cubicBezTo>
                  <a:pt x="895" y="1446"/>
                  <a:pt x="895" y="1446"/>
                  <a:pt x="895" y="1445"/>
                </a:cubicBezTo>
                <a:cubicBezTo>
                  <a:pt x="895" y="1444"/>
                  <a:pt x="894" y="1443"/>
                  <a:pt x="894" y="1442"/>
                </a:cubicBezTo>
                <a:cubicBezTo>
                  <a:pt x="894" y="1441"/>
                  <a:pt x="894" y="1439"/>
                  <a:pt x="893" y="1439"/>
                </a:cubicBezTo>
                <a:cubicBezTo>
                  <a:pt x="892" y="1438"/>
                  <a:pt x="892" y="1438"/>
                  <a:pt x="891" y="1439"/>
                </a:cubicBezTo>
                <a:cubicBezTo>
                  <a:pt x="891" y="1439"/>
                  <a:pt x="890" y="1441"/>
                  <a:pt x="890" y="1442"/>
                </a:cubicBezTo>
                <a:cubicBezTo>
                  <a:pt x="890" y="1443"/>
                  <a:pt x="890" y="1445"/>
                  <a:pt x="890" y="1446"/>
                </a:cubicBezTo>
                <a:cubicBezTo>
                  <a:pt x="890" y="1446"/>
                  <a:pt x="888" y="1446"/>
                  <a:pt x="887" y="1447"/>
                </a:cubicBezTo>
                <a:cubicBezTo>
                  <a:pt x="887" y="1446"/>
                  <a:pt x="887" y="1440"/>
                  <a:pt x="885" y="1439"/>
                </a:cubicBezTo>
                <a:cubicBezTo>
                  <a:pt x="884" y="1439"/>
                  <a:pt x="883" y="1439"/>
                  <a:pt x="883" y="1439"/>
                </a:cubicBezTo>
                <a:cubicBezTo>
                  <a:pt x="881" y="1441"/>
                  <a:pt x="882" y="1446"/>
                  <a:pt x="882" y="1447"/>
                </a:cubicBezTo>
                <a:cubicBezTo>
                  <a:pt x="881" y="1447"/>
                  <a:pt x="880" y="1447"/>
                  <a:pt x="879" y="1448"/>
                </a:cubicBezTo>
                <a:cubicBezTo>
                  <a:pt x="879" y="1447"/>
                  <a:pt x="878" y="1440"/>
                  <a:pt x="876" y="1440"/>
                </a:cubicBezTo>
                <a:cubicBezTo>
                  <a:pt x="875" y="1439"/>
                  <a:pt x="875" y="1439"/>
                  <a:pt x="874" y="1439"/>
                </a:cubicBezTo>
                <a:lnTo>
                  <a:pt x="849" y="1356"/>
                </a:lnTo>
                <a:close/>
                <a:moveTo>
                  <a:pt x="863" y="1441"/>
                </a:moveTo>
                <a:cubicBezTo>
                  <a:pt x="863" y="1443"/>
                  <a:pt x="863" y="1448"/>
                  <a:pt x="864" y="1449"/>
                </a:cubicBezTo>
                <a:cubicBezTo>
                  <a:pt x="862" y="1449"/>
                  <a:pt x="861" y="1449"/>
                  <a:pt x="859" y="1449"/>
                </a:cubicBezTo>
                <a:cubicBezTo>
                  <a:pt x="859" y="1448"/>
                  <a:pt x="858" y="1443"/>
                  <a:pt x="857" y="1442"/>
                </a:cubicBezTo>
                <a:cubicBezTo>
                  <a:pt x="857" y="1442"/>
                  <a:pt x="856" y="1442"/>
                  <a:pt x="855" y="1442"/>
                </a:cubicBezTo>
                <a:cubicBezTo>
                  <a:pt x="854" y="1444"/>
                  <a:pt x="854" y="1447"/>
                  <a:pt x="854" y="1449"/>
                </a:cubicBezTo>
                <a:cubicBezTo>
                  <a:pt x="854" y="1449"/>
                  <a:pt x="851" y="1449"/>
                  <a:pt x="851" y="1449"/>
                </a:cubicBezTo>
                <a:cubicBezTo>
                  <a:pt x="851" y="1449"/>
                  <a:pt x="850" y="1445"/>
                  <a:pt x="849" y="1444"/>
                </a:cubicBezTo>
                <a:cubicBezTo>
                  <a:pt x="848" y="1443"/>
                  <a:pt x="847" y="1442"/>
                  <a:pt x="846" y="1443"/>
                </a:cubicBezTo>
                <a:cubicBezTo>
                  <a:pt x="842" y="1369"/>
                  <a:pt x="842" y="1369"/>
                  <a:pt x="842" y="1369"/>
                </a:cubicBezTo>
                <a:lnTo>
                  <a:pt x="863" y="1441"/>
                </a:lnTo>
                <a:close/>
                <a:moveTo>
                  <a:pt x="839" y="1368"/>
                </a:moveTo>
                <a:cubicBezTo>
                  <a:pt x="845" y="1445"/>
                  <a:pt x="845" y="1445"/>
                  <a:pt x="845" y="1445"/>
                </a:cubicBezTo>
                <a:cubicBezTo>
                  <a:pt x="844" y="1447"/>
                  <a:pt x="844" y="1448"/>
                  <a:pt x="845" y="1450"/>
                </a:cubicBezTo>
                <a:cubicBezTo>
                  <a:pt x="843" y="1450"/>
                  <a:pt x="842" y="1450"/>
                  <a:pt x="841" y="1450"/>
                </a:cubicBezTo>
                <a:cubicBezTo>
                  <a:pt x="841" y="1448"/>
                  <a:pt x="840" y="1445"/>
                  <a:pt x="838" y="1443"/>
                </a:cubicBezTo>
                <a:cubicBezTo>
                  <a:pt x="838" y="1443"/>
                  <a:pt x="836" y="1443"/>
                  <a:pt x="836" y="1443"/>
                </a:cubicBezTo>
                <a:cubicBezTo>
                  <a:pt x="834" y="1445"/>
                  <a:pt x="834" y="1448"/>
                  <a:pt x="835" y="1451"/>
                </a:cubicBezTo>
                <a:cubicBezTo>
                  <a:pt x="834" y="1451"/>
                  <a:pt x="833" y="1451"/>
                  <a:pt x="831" y="1451"/>
                </a:cubicBezTo>
                <a:cubicBezTo>
                  <a:pt x="831" y="1450"/>
                  <a:pt x="829" y="1444"/>
                  <a:pt x="828" y="1443"/>
                </a:cubicBezTo>
                <a:cubicBezTo>
                  <a:pt x="827" y="1443"/>
                  <a:pt x="827" y="1443"/>
                  <a:pt x="827" y="1443"/>
                </a:cubicBezTo>
                <a:lnTo>
                  <a:pt x="839" y="1368"/>
                </a:lnTo>
                <a:close/>
                <a:moveTo>
                  <a:pt x="810" y="1452"/>
                </a:moveTo>
                <a:cubicBezTo>
                  <a:pt x="810" y="1451"/>
                  <a:pt x="809" y="1450"/>
                  <a:pt x="808" y="1449"/>
                </a:cubicBezTo>
                <a:cubicBezTo>
                  <a:pt x="807" y="1448"/>
                  <a:pt x="806" y="1449"/>
                  <a:pt x="805" y="1450"/>
                </a:cubicBezTo>
                <a:cubicBezTo>
                  <a:pt x="805" y="1451"/>
                  <a:pt x="805" y="1453"/>
                  <a:pt x="805" y="1455"/>
                </a:cubicBezTo>
                <a:cubicBezTo>
                  <a:pt x="804" y="1455"/>
                  <a:pt x="802" y="1456"/>
                  <a:pt x="800" y="1456"/>
                </a:cubicBezTo>
                <a:cubicBezTo>
                  <a:pt x="800" y="1455"/>
                  <a:pt x="800" y="1454"/>
                  <a:pt x="800" y="1453"/>
                </a:cubicBezTo>
                <a:cubicBezTo>
                  <a:pt x="828" y="1372"/>
                  <a:pt x="828" y="1372"/>
                  <a:pt x="828" y="1372"/>
                </a:cubicBezTo>
                <a:lnTo>
                  <a:pt x="810" y="1452"/>
                </a:lnTo>
                <a:close/>
                <a:moveTo>
                  <a:pt x="829" y="1364"/>
                </a:moveTo>
                <a:cubicBezTo>
                  <a:pt x="800" y="1424"/>
                  <a:pt x="800" y="1424"/>
                  <a:pt x="800" y="1424"/>
                </a:cubicBezTo>
                <a:cubicBezTo>
                  <a:pt x="800" y="1424"/>
                  <a:pt x="800" y="1424"/>
                  <a:pt x="800" y="1424"/>
                </a:cubicBezTo>
                <a:cubicBezTo>
                  <a:pt x="799" y="1424"/>
                  <a:pt x="794" y="1423"/>
                  <a:pt x="794" y="1423"/>
                </a:cubicBezTo>
                <a:cubicBezTo>
                  <a:pt x="794" y="1421"/>
                  <a:pt x="794" y="1419"/>
                  <a:pt x="794" y="1418"/>
                </a:cubicBezTo>
                <a:cubicBezTo>
                  <a:pt x="795" y="1418"/>
                  <a:pt x="800" y="1417"/>
                  <a:pt x="801" y="1416"/>
                </a:cubicBezTo>
                <a:cubicBezTo>
                  <a:pt x="802" y="1415"/>
                  <a:pt x="802" y="1413"/>
                  <a:pt x="801" y="1412"/>
                </a:cubicBezTo>
                <a:cubicBezTo>
                  <a:pt x="800" y="1411"/>
                  <a:pt x="795" y="1411"/>
                  <a:pt x="794" y="1411"/>
                </a:cubicBezTo>
                <a:cubicBezTo>
                  <a:pt x="794" y="1410"/>
                  <a:pt x="794" y="1410"/>
                  <a:pt x="794" y="1409"/>
                </a:cubicBezTo>
                <a:cubicBezTo>
                  <a:pt x="794" y="1409"/>
                  <a:pt x="799" y="1406"/>
                  <a:pt x="800" y="1405"/>
                </a:cubicBezTo>
                <a:cubicBezTo>
                  <a:pt x="801" y="1404"/>
                  <a:pt x="800" y="1403"/>
                  <a:pt x="800" y="1402"/>
                </a:cubicBezTo>
                <a:cubicBezTo>
                  <a:pt x="799" y="1402"/>
                  <a:pt x="798" y="1402"/>
                  <a:pt x="797" y="1402"/>
                </a:cubicBezTo>
                <a:lnTo>
                  <a:pt x="829" y="1364"/>
                </a:lnTo>
                <a:close/>
                <a:moveTo>
                  <a:pt x="798" y="1428"/>
                </a:moveTo>
                <a:cubicBezTo>
                  <a:pt x="796" y="1432"/>
                  <a:pt x="796" y="1432"/>
                  <a:pt x="796" y="1432"/>
                </a:cubicBezTo>
                <a:cubicBezTo>
                  <a:pt x="795" y="1432"/>
                  <a:pt x="794" y="1432"/>
                  <a:pt x="794" y="1432"/>
                </a:cubicBezTo>
                <a:cubicBezTo>
                  <a:pt x="794" y="1431"/>
                  <a:pt x="794" y="1430"/>
                  <a:pt x="794" y="1429"/>
                </a:cubicBezTo>
                <a:cubicBezTo>
                  <a:pt x="794" y="1429"/>
                  <a:pt x="797" y="1428"/>
                  <a:pt x="798" y="1428"/>
                </a:cubicBezTo>
                <a:close/>
                <a:moveTo>
                  <a:pt x="793" y="1399"/>
                </a:moveTo>
                <a:cubicBezTo>
                  <a:pt x="794" y="1399"/>
                  <a:pt x="795" y="1398"/>
                  <a:pt x="796" y="1397"/>
                </a:cubicBezTo>
                <a:cubicBezTo>
                  <a:pt x="797" y="1397"/>
                  <a:pt x="798" y="1396"/>
                  <a:pt x="799" y="1396"/>
                </a:cubicBezTo>
                <a:cubicBezTo>
                  <a:pt x="794" y="1402"/>
                  <a:pt x="794" y="1402"/>
                  <a:pt x="794" y="1402"/>
                </a:cubicBezTo>
                <a:cubicBezTo>
                  <a:pt x="793" y="1402"/>
                  <a:pt x="793" y="1402"/>
                  <a:pt x="793" y="1402"/>
                </a:cubicBezTo>
                <a:cubicBezTo>
                  <a:pt x="793" y="1401"/>
                  <a:pt x="793" y="1399"/>
                  <a:pt x="793" y="1399"/>
                </a:cubicBezTo>
                <a:close/>
                <a:moveTo>
                  <a:pt x="796" y="1377"/>
                </a:moveTo>
                <a:cubicBezTo>
                  <a:pt x="796" y="1376"/>
                  <a:pt x="796" y="1375"/>
                  <a:pt x="796" y="1375"/>
                </a:cubicBezTo>
                <a:cubicBezTo>
                  <a:pt x="817" y="1361"/>
                  <a:pt x="817" y="1361"/>
                  <a:pt x="817" y="1361"/>
                </a:cubicBezTo>
                <a:cubicBezTo>
                  <a:pt x="795" y="1383"/>
                  <a:pt x="795" y="1383"/>
                  <a:pt x="795" y="1383"/>
                </a:cubicBezTo>
                <a:cubicBezTo>
                  <a:pt x="793" y="1383"/>
                  <a:pt x="791" y="1383"/>
                  <a:pt x="789" y="1384"/>
                </a:cubicBezTo>
                <a:cubicBezTo>
                  <a:pt x="789" y="1383"/>
                  <a:pt x="789" y="1382"/>
                  <a:pt x="789" y="1381"/>
                </a:cubicBezTo>
                <a:cubicBezTo>
                  <a:pt x="791" y="1380"/>
                  <a:pt x="795" y="1379"/>
                  <a:pt x="796" y="1377"/>
                </a:cubicBezTo>
                <a:close/>
                <a:moveTo>
                  <a:pt x="792" y="1447"/>
                </a:moveTo>
                <a:cubicBezTo>
                  <a:pt x="794" y="1447"/>
                  <a:pt x="797" y="1447"/>
                  <a:pt x="799" y="1445"/>
                </a:cubicBezTo>
                <a:cubicBezTo>
                  <a:pt x="799" y="1444"/>
                  <a:pt x="799" y="1443"/>
                  <a:pt x="799" y="1442"/>
                </a:cubicBezTo>
                <a:cubicBezTo>
                  <a:pt x="797" y="1440"/>
                  <a:pt x="795" y="1440"/>
                  <a:pt x="793" y="1440"/>
                </a:cubicBezTo>
                <a:cubicBezTo>
                  <a:pt x="793" y="1440"/>
                  <a:pt x="793" y="1439"/>
                  <a:pt x="793" y="1439"/>
                </a:cubicBezTo>
                <a:cubicBezTo>
                  <a:pt x="794" y="1439"/>
                  <a:pt x="798" y="1439"/>
                  <a:pt x="800" y="1437"/>
                </a:cubicBezTo>
                <a:cubicBezTo>
                  <a:pt x="801" y="1436"/>
                  <a:pt x="801" y="1435"/>
                  <a:pt x="800" y="1434"/>
                </a:cubicBezTo>
                <a:cubicBezTo>
                  <a:pt x="799" y="1433"/>
                  <a:pt x="799" y="1433"/>
                  <a:pt x="798" y="1433"/>
                </a:cubicBezTo>
                <a:cubicBezTo>
                  <a:pt x="824" y="1379"/>
                  <a:pt x="824" y="1379"/>
                  <a:pt x="824" y="1379"/>
                </a:cubicBezTo>
                <a:cubicBezTo>
                  <a:pt x="798" y="1451"/>
                  <a:pt x="798" y="1451"/>
                  <a:pt x="798" y="1451"/>
                </a:cubicBezTo>
                <a:cubicBezTo>
                  <a:pt x="797" y="1451"/>
                  <a:pt x="796" y="1451"/>
                  <a:pt x="795" y="1452"/>
                </a:cubicBezTo>
                <a:cubicBezTo>
                  <a:pt x="795" y="1453"/>
                  <a:pt x="795" y="1457"/>
                  <a:pt x="795" y="1458"/>
                </a:cubicBezTo>
                <a:cubicBezTo>
                  <a:pt x="794" y="1458"/>
                  <a:pt x="789" y="1460"/>
                  <a:pt x="788" y="1461"/>
                </a:cubicBezTo>
                <a:cubicBezTo>
                  <a:pt x="790" y="1456"/>
                  <a:pt x="791" y="1452"/>
                  <a:pt x="792" y="1447"/>
                </a:cubicBezTo>
                <a:close/>
                <a:moveTo>
                  <a:pt x="793" y="1359"/>
                </a:moveTo>
                <a:cubicBezTo>
                  <a:pt x="793" y="1359"/>
                  <a:pt x="794" y="1358"/>
                  <a:pt x="794" y="1357"/>
                </a:cubicBezTo>
                <a:cubicBezTo>
                  <a:pt x="816" y="1349"/>
                  <a:pt x="816" y="1349"/>
                  <a:pt x="816" y="1349"/>
                </a:cubicBezTo>
                <a:cubicBezTo>
                  <a:pt x="792" y="1364"/>
                  <a:pt x="792" y="1364"/>
                  <a:pt x="792" y="1364"/>
                </a:cubicBezTo>
                <a:cubicBezTo>
                  <a:pt x="792" y="1363"/>
                  <a:pt x="792" y="1363"/>
                  <a:pt x="791" y="1363"/>
                </a:cubicBezTo>
                <a:cubicBezTo>
                  <a:pt x="790" y="1364"/>
                  <a:pt x="786" y="1365"/>
                  <a:pt x="786" y="1366"/>
                </a:cubicBezTo>
                <a:cubicBezTo>
                  <a:pt x="786" y="1365"/>
                  <a:pt x="786" y="1364"/>
                  <a:pt x="785" y="1363"/>
                </a:cubicBezTo>
                <a:cubicBezTo>
                  <a:pt x="786" y="1362"/>
                  <a:pt x="791" y="1360"/>
                  <a:pt x="793" y="1359"/>
                </a:cubicBezTo>
                <a:close/>
                <a:moveTo>
                  <a:pt x="810" y="1465"/>
                </a:moveTo>
                <a:cubicBezTo>
                  <a:pt x="830" y="1460"/>
                  <a:pt x="851" y="1462"/>
                  <a:pt x="871" y="1459"/>
                </a:cubicBezTo>
                <a:cubicBezTo>
                  <a:pt x="883" y="1457"/>
                  <a:pt x="898" y="1455"/>
                  <a:pt x="909" y="1449"/>
                </a:cubicBezTo>
                <a:cubicBezTo>
                  <a:pt x="905" y="1488"/>
                  <a:pt x="893" y="1528"/>
                  <a:pt x="871" y="1560"/>
                </a:cubicBezTo>
                <a:cubicBezTo>
                  <a:pt x="858" y="1578"/>
                  <a:pt x="841" y="1594"/>
                  <a:pt x="822" y="1605"/>
                </a:cubicBezTo>
                <a:cubicBezTo>
                  <a:pt x="807" y="1613"/>
                  <a:pt x="791" y="1615"/>
                  <a:pt x="777" y="1624"/>
                </a:cubicBezTo>
                <a:cubicBezTo>
                  <a:pt x="777" y="1623"/>
                  <a:pt x="777" y="1621"/>
                  <a:pt x="776" y="1620"/>
                </a:cubicBezTo>
                <a:cubicBezTo>
                  <a:pt x="797" y="1611"/>
                  <a:pt x="813" y="1602"/>
                  <a:pt x="826" y="1593"/>
                </a:cubicBezTo>
                <a:cubicBezTo>
                  <a:pt x="826" y="1593"/>
                  <a:pt x="827" y="1592"/>
                  <a:pt x="828" y="1592"/>
                </a:cubicBezTo>
                <a:cubicBezTo>
                  <a:pt x="846" y="1578"/>
                  <a:pt x="857" y="1565"/>
                  <a:pt x="865" y="1553"/>
                </a:cubicBezTo>
                <a:cubicBezTo>
                  <a:pt x="869" y="1546"/>
                  <a:pt x="898" y="1486"/>
                  <a:pt x="900" y="1464"/>
                </a:cubicBezTo>
                <a:cubicBezTo>
                  <a:pt x="901" y="1464"/>
                  <a:pt x="900" y="1462"/>
                  <a:pt x="899" y="1462"/>
                </a:cubicBezTo>
                <a:cubicBezTo>
                  <a:pt x="870" y="1473"/>
                  <a:pt x="838" y="1471"/>
                  <a:pt x="808" y="1479"/>
                </a:cubicBezTo>
                <a:cubicBezTo>
                  <a:pt x="794" y="1482"/>
                  <a:pt x="781" y="1488"/>
                  <a:pt x="768" y="1495"/>
                </a:cubicBezTo>
                <a:cubicBezTo>
                  <a:pt x="755" y="1503"/>
                  <a:pt x="745" y="1514"/>
                  <a:pt x="735" y="1525"/>
                </a:cubicBezTo>
                <a:cubicBezTo>
                  <a:pt x="735" y="1524"/>
                  <a:pt x="735" y="1523"/>
                  <a:pt x="735" y="1523"/>
                </a:cubicBezTo>
                <a:cubicBezTo>
                  <a:pt x="735" y="1523"/>
                  <a:pt x="735" y="1523"/>
                  <a:pt x="735" y="1523"/>
                </a:cubicBezTo>
                <a:cubicBezTo>
                  <a:pt x="743" y="1514"/>
                  <a:pt x="750" y="1503"/>
                  <a:pt x="759" y="1494"/>
                </a:cubicBezTo>
                <a:cubicBezTo>
                  <a:pt x="773" y="1480"/>
                  <a:pt x="790" y="1470"/>
                  <a:pt x="810" y="1465"/>
                </a:cubicBezTo>
                <a:close/>
                <a:moveTo>
                  <a:pt x="790" y="1339"/>
                </a:moveTo>
                <a:cubicBezTo>
                  <a:pt x="790" y="1339"/>
                  <a:pt x="790" y="1339"/>
                  <a:pt x="790" y="1339"/>
                </a:cubicBezTo>
                <a:cubicBezTo>
                  <a:pt x="815" y="1340"/>
                  <a:pt x="815" y="1340"/>
                  <a:pt x="815" y="1340"/>
                </a:cubicBezTo>
                <a:cubicBezTo>
                  <a:pt x="789" y="1346"/>
                  <a:pt x="789" y="1346"/>
                  <a:pt x="789" y="1346"/>
                </a:cubicBezTo>
                <a:cubicBezTo>
                  <a:pt x="787" y="1346"/>
                  <a:pt x="783" y="1346"/>
                  <a:pt x="783" y="1347"/>
                </a:cubicBezTo>
                <a:cubicBezTo>
                  <a:pt x="783" y="1346"/>
                  <a:pt x="783" y="1345"/>
                  <a:pt x="782" y="1344"/>
                </a:cubicBezTo>
                <a:cubicBezTo>
                  <a:pt x="785" y="1342"/>
                  <a:pt x="788" y="1341"/>
                  <a:pt x="790" y="1339"/>
                </a:cubicBezTo>
                <a:close/>
                <a:moveTo>
                  <a:pt x="691" y="1393"/>
                </a:moveTo>
                <a:cubicBezTo>
                  <a:pt x="699" y="1383"/>
                  <a:pt x="711" y="1374"/>
                  <a:pt x="722" y="1367"/>
                </a:cubicBezTo>
                <a:cubicBezTo>
                  <a:pt x="733" y="1360"/>
                  <a:pt x="770" y="1348"/>
                  <a:pt x="774" y="1344"/>
                </a:cubicBezTo>
                <a:cubicBezTo>
                  <a:pt x="775" y="1350"/>
                  <a:pt x="781" y="1390"/>
                  <a:pt x="782" y="1403"/>
                </a:cubicBezTo>
                <a:cubicBezTo>
                  <a:pt x="783" y="1416"/>
                  <a:pt x="783" y="1429"/>
                  <a:pt x="781" y="1442"/>
                </a:cubicBezTo>
                <a:cubicBezTo>
                  <a:pt x="780" y="1451"/>
                  <a:pt x="776" y="1459"/>
                  <a:pt x="773" y="1468"/>
                </a:cubicBezTo>
                <a:cubicBezTo>
                  <a:pt x="771" y="1469"/>
                  <a:pt x="769" y="1471"/>
                  <a:pt x="767" y="1472"/>
                </a:cubicBezTo>
                <a:cubicBezTo>
                  <a:pt x="774" y="1457"/>
                  <a:pt x="774" y="1440"/>
                  <a:pt x="774" y="1423"/>
                </a:cubicBezTo>
                <a:cubicBezTo>
                  <a:pt x="772" y="1400"/>
                  <a:pt x="770" y="1375"/>
                  <a:pt x="769" y="1352"/>
                </a:cubicBezTo>
                <a:cubicBezTo>
                  <a:pt x="769" y="1352"/>
                  <a:pt x="724" y="1375"/>
                  <a:pt x="706" y="1388"/>
                </a:cubicBezTo>
                <a:cubicBezTo>
                  <a:pt x="698" y="1394"/>
                  <a:pt x="690" y="1400"/>
                  <a:pt x="683" y="1409"/>
                </a:cubicBezTo>
                <a:cubicBezTo>
                  <a:pt x="680" y="1412"/>
                  <a:pt x="676" y="1418"/>
                  <a:pt x="674" y="1424"/>
                </a:cubicBezTo>
                <a:cubicBezTo>
                  <a:pt x="673" y="1424"/>
                  <a:pt x="673" y="1423"/>
                  <a:pt x="673" y="1422"/>
                </a:cubicBezTo>
                <a:cubicBezTo>
                  <a:pt x="679" y="1412"/>
                  <a:pt x="683" y="1402"/>
                  <a:pt x="691" y="1393"/>
                </a:cubicBezTo>
                <a:close/>
                <a:moveTo>
                  <a:pt x="666" y="1482"/>
                </a:moveTo>
                <a:cubicBezTo>
                  <a:pt x="668" y="1482"/>
                  <a:pt x="668" y="1481"/>
                  <a:pt x="669" y="1480"/>
                </a:cubicBezTo>
                <a:cubicBezTo>
                  <a:pt x="670" y="1480"/>
                  <a:pt x="670" y="1481"/>
                  <a:pt x="671" y="1482"/>
                </a:cubicBezTo>
                <a:cubicBezTo>
                  <a:pt x="670" y="1482"/>
                  <a:pt x="669" y="1483"/>
                  <a:pt x="668" y="1484"/>
                </a:cubicBezTo>
                <a:cubicBezTo>
                  <a:pt x="667" y="1485"/>
                  <a:pt x="667" y="1486"/>
                  <a:pt x="667" y="1488"/>
                </a:cubicBezTo>
                <a:cubicBezTo>
                  <a:pt x="668" y="1489"/>
                  <a:pt x="671" y="1490"/>
                  <a:pt x="672" y="1488"/>
                </a:cubicBezTo>
                <a:cubicBezTo>
                  <a:pt x="673" y="1488"/>
                  <a:pt x="674" y="1487"/>
                  <a:pt x="674" y="1486"/>
                </a:cubicBezTo>
                <a:cubicBezTo>
                  <a:pt x="675" y="1487"/>
                  <a:pt x="675" y="1488"/>
                  <a:pt x="676" y="1489"/>
                </a:cubicBezTo>
                <a:cubicBezTo>
                  <a:pt x="674" y="1489"/>
                  <a:pt x="673" y="1490"/>
                  <a:pt x="672" y="1491"/>
                </a:cubicBezTo>
                <a:cubicBezTo>
                  <a:pt x="671" y="1493"/>
                  <a:pt x="673" y="1495"/>
                  <a:pt x="674" y="1495"/>
                </a:cubicBezTo>
                <a:cubicBezTo>
                  <a:pt x="676" y="1495"/>
                  <a:pt x="677" y="1494"/>
                  <a:pt x="678" y="1493"/>
                </a:cubicBezTo>
                <a:cubicBezTo>
                  <a:pt x="679" y="1494"/>
                  <a:pt x="680" y="1495"/>
                  <a:pt x="680" y="1496"/>
                </a:cubicBezTo>
                <a:cubicBezTo>
                  <a:pt x="679" y="1496"/>
                  <a:pt x="677" y="1497"/>
                  <a:pt x="676" y="1498"/>
                </a:cubicBezTo>
                <a:cubicBezTo>
                  <a:pt x="675" y="1499"/>
                  <a:pt x="676" y="1502"/>
                  <a:pt x="678" y="1502"/>
                </a:cubicBezTo>
                <a:cubicBezTo>
                  <a:pt x="680" y="1502"/>
                  <a:pt x="681" y="1501"/>
                  <a:pt x="682" y="1500"/>
                </a:cubicBezTo>
                <a:cubicBezTo>
                  <a:pt x="682" y="1501"/>
                  <a:pt x="682" y="1502"/>
                  <a:pt x="683" y="1503"/>
                </a:cubicBezTo>
                <a:cubicBezTo>
                  <a:pt x="682" y="1503"/>
                  <a:pt x="680" y="1504"/>
                  <a:pt x="679" y="1504"/>
                </a:cubicBezTo>
                <a:cubicBezTo>
                  <a:pt x="678" y="1505"/>
                  <a:pt x="677" y="1506"/>
                  <a:pt x="677" y="1507"/>
                </a:cubicBezTo>
                <a:cubicBezTo>
                  <a:pt x="678" y="1509"/>
                  <a:pt x="679" y="1510"/>
                  <a:pt x="681" y="1509"/>
                </a:cubicBezTo>
                <a:cubicBezTo>
                  <a:pt x="682" y="1509"/>
                  <a:pt x="684" y="1508"/>
                  <a:pt x="684" y="1508"/>
                </a:cubicBezTo>
                <a:cubicBezTo>
                  <a:pt x="684" y="1509"/>
                  <a:pt x="685" y="1510"/>
                  <a:pt x="685" y="1511"/>
                </a:cubicBezTo>
                <a:cubicBezTo>
                  <a:pt x="683" y="1511"/>
                  <a:pt x="681" y="1511"/>
                  <a:pt x="680" y="1512"/>
                </a:cubicBezTo>
                <a:cubicBezTo>
                  <a:pt x="678" y="1514"/>
                  <a:pt x="679" y="1516"/>
                  <a:pt x="681" y="1517"/>
                </a:cubicBezTo>
                <a:cubicBezTo>
                  <a:pt x="682" y="1517"/>
                  <a:pt x="685" y="1516"/>
                  <a:pt x="686" y="1516"/>
                </a:cubicBezTo>
                <a:cubicBezTo>
                  <a:pt x="686" y="1517"/>
                  <a:pt x="686" y="1518"/>
                  <a:pt x="686" y="1520"/>
                </a:cubicBezTo>
                <a:cubicBezTo>
                  <a:pt x="686" y="1520"/>
                  <a:pt x="683" y="1520"/>
                  <a:pt x="682" y="1520"/>
                </a:cubicBezTo>
                <a:cubicBezTo>
                  <a:pt x="679" y="1520"/>
                  <a:pt x="679" y="1525"/>
                  <a:pt x="682" y="1525"/>
                </a:cubicBezTo>
                <a:cubicBezTo>
                  <a:pt x="683" y="1525"/>
                  <a:pt x="685" y="1525"/>
                  <a:pt x="686" y="1524"/>
                </a:cubicBezTo>
                <a:cubicBezTo>
                  <a:pt x="687" y="1525"/>
                  <a:pt x="687" y="1527"/>
                  <a:pt x="687" y="1528"/>
                </a:cubicBezTo>
                <a:cubicBezTo>
                  <a:pt x="685" y="1528"/>
                  <a:pt x="683" y="1528"/>
                  <a:pt x="682" y="1528"/>
                </a:cubicBezTo>
                <a:cubicBezTo>
                  <a:pt x="680" y="1529"/>
                  <a:pt x="680" y="1532"/>
                  <a:pt x="682" y="1533"/>
                </a:cubicBezTo>
                <a:cubicBezTo>
                  <a:pt x="683" y="1533"/>
                  <a:pt x="685" y="1533"/>
                  <a:pt x="687" y="1533"/>
                </a:cubicBezTo>
                <a:cubicBezTo>
                  <a:pt x="687" y="1534"/>
                  <a:pt x="687" y="1536"/>
                  <a:pt x="687" y="1537"/>
                </a:cubicBezTo>
                <a:cubicBezTo>
                  <a:pt x="685" y="1537"/>
                  <a:pt x="683" y="1536"/>
                  <a:pt x="682" y="1537"/>
                </a:cubicBezTo>
                <a:cubicBezTo>
                  <a:pt x="681" y="1538"/>
                  <a:pt x="680" y="1540"/>
                  <a:pt x="681" y="1541"/>
                </a:cubicBezTo>
                <a:cubicBezTo>
                  <a:pt x="682" y="1543"/>
                  <a:pt x="684" y="1543"/>
                  <a:pt x="686" y="1543"/>
                </a:cubicBezTo>
                <a:cubicBezTo>
                  <a:pt x="686" y="1545"/>
                  <a:pt x="686" y="1550"/>
                  <a:pt x="686" y="1550"/>
                </a:cubicBezTo>
                <a:cubicBezTo>
                  <a:pt x="681" y="1544"/>
                  <a:pt x="676" y="1539"/>
                  <a:pt x="671" y="1534"/>
                </a:cubicBezTo>
                <a:cubicBezTo>
                  <a:pt x="663" y="1525"/>
                  <a:pt x="650" y="1504"/>
                  <a:pt x="650" y="1503"/>
                </a:cubicBezTo>
                <a:cubicBezTo>
                  <a:pt x="650" y="1501"/>
                  <a:pt x="647" y="1501"/>
                  <a:pt x="647" y="1503"/>
                </a:cubicBezTo>
                <a:cubicBezTo>
                  <a:pt x="642" y="1513"/>
                  <a:pt x="637" y="1521"/>
                  <a:pt x="629" y="1530"/>
                </a:cubicBezTo>
                <a:cubicBezTo>
                  <a:pt x="626" y="1533"/>
                  <a:pt x="623" y="1537"/>
                  <a:pt x="620" y="1540"/>
                </a:cubicBezTo>
                <a:cubicBezTo>
                  <a:pt x="619" y="1539"/>
                  <a:pt x="618" y="1537"/>
                  <a:pt x="617" y="1536"/>
                </a:cubicBezTo>
                <a:cubicBezTo>
                  <a:pt x="619" y="1535"/>
                  <a:pt x="621" y="1535"/>
                  <a:pt x="622" y="1533"/>
                </a:cubicBezTo>
                <a:cubicBezTo>
                  <a:pt x="622" y="1533"/>
                  <a:pt x="622" y="1532"/>
                  <a:pt x="622" y="1531"/>
                </a:cubicBezTo>
                <a:cubicBezTo>
                  <a:pt x="620" y="1530"/>
                  <a:pt x="618" y="1530"/>
                  <a:pt x="616" y="1531"/>
                </a:cubicBezTo>
                <a:cubicBezTo>
                  <a:pt x="616" y="1530"/>
                  <a:pt x="616" y="1529"/>
                  <a:pt x="616" y="1528"/>
                </a:cubicBezTo>
                <a:cubicBezTo>
                  <a:pt x="618" y="1528"/>
                  <a:pt x="623" y="1527"/>
                  <a:pt x="623" y="1524"/>
                </a:cubicBezTo>
                <a:cubicBezTo>
                  <a:pt x="622" y="1523"/>
                  <a:pt x="621" y="1522"/>
                  <a:pt x="620" y="1522"/>
                </a:cubicBezTo>
                <a:cubicBezTo>
                  <a:pt x="618" y="1522"/>
                  <a:pt x="617" y="1521"/>
                  <a:pt x="615" y="1522"/>
                </a:cubicBezTo>
                <a:cubicBezTo>
                  <a:pt x="615" y="1520"/>
                  <a:pt x="615" y="1519"/>
                  <a:pt x="615" y="1517"/>
                </a:cubicBezTo>
                <a:cubicBezTo>
                  <a:pt x="616" y="1518"/>
                  <a:pt x="622" y="1518"/>
                  <a:pt x="623" y="1515"/>
                </a:cubicBezTo>
                <a:cubicBezTo>
                  <a:pt x="624" y="1513"/>
                  <a:pt x="618" y="1511"/>
                  <a:pt x="616" y="1512"/>
                </a:cubicBezTo>
                <a:cubicBezTo>
                  <a:pt x="616" y="1511"/>
                  <a:pt x="617" y="1508"/>
                  <a:pt x="618" y="1507"/>
                </a:cubicBezTo>
                <a:cubicBezTo>
                  <a:pt x="619" y="1508"/>
                  <a:pt x="622" y="1510"/>
                  <a:pt x="624" y="1508"/>
                </a:cubicBezTo>
                <a:cubicBezTo>
                  <a:pt x="627" y="1506"/>
                  <a:pt x="621" y="1503"/>
                  <a:pt x="620" y="1502"/>
                </a:cubicBezTo>
                <a:cubicBezTo>
                  <a:pt x="621" y="1501"/>
                  <a:pt x="621" y="1501"/>
                  <a:pt x="621" y="1500"/>
                </a:cubicBezTo>
                <a:cubicBezTo>
                  <a:pt x="623" y="1502"/>
                  <a:pt x="626" y="1503"/>
                  <a:pt x="628" y="1502"/>
                </a:cubicBezTo>
                <a:cubicBezTo>
                  <a:pt x="629" y="1502"/>
                  <a:pt x="630" y="1501"/>
                  <a:pt x="630" y="1500"/>
                </a:cubicBezTo>
                <a:cubicBezTo>
                  <a:pt x="629" y="1498"/>
                  <a:pt x="627" y="1496"/>
                  <a:pt x="625" y="1495"/>
                </a:cubicBezTo>
                <a:cubicBezTo>
                  <a:pt x="625" y="1495"/>
                  <a:pt x="626" y="1495"/>
                  <a:pt x="626" y="1495"/>
                </a:cubicBezTo>
                <a:cubicBezTo>
                  <a:pt x="626" y="1495"/>
                  <a:pt x="631" y="1496"/>
                  <a:pt x="632" y="1496"/>
                </a:cubicBezTo>
                <a:cubicBezTo>
                  <a:pt x="633" y="1495"/>
                  <a:pt x="633" y="1495"/>
                  <a:pt x="633" y="1494"/>
                </a:cubicBezTo>
                <a:cubicBezTo>
                  <a:pt x="632" y="1493"/>
                  <a:pt x="631" y="1492"/>
                  <a:pt x="629" y="1491"/>
                </a:cubicBezTo>
                <a:cubicBezTo>
                  <a:pt x="630" y="1490"/>
                  <a:pt x="630" y="1490"/>
                  <a:pt x="630" y="1489"/>
                </a:cubicBezTo>
                <a:cubicBezTo>
                  <a:pt x="632" y="1491"/>
                  <a:pt x="635" y="1493"/>
                  <a:pt x="637" y="1491"/>
                </a:cubicBezTo>
                <a:cubicBezTo>
                  <a:pt x="638" y="1490"/>
                  <a:pt x="638" y="1490"/>
                  <a:pt x="638" y="1488"/>
                </a:cubicBezTo>
                <a:cubicBezTo>
                  <a:pt x="638" y="1487"/>
                  <a:pt x="635" y="1485"/>
                  <a:pt x="635" y="1485"/>
                </a:cubicBezTo>
                <a:cubicBezTo>
                  <a:pt x="635" y="1485"/>
                  <a:pt x="635" y="1485"/>
                  <a:pt x="636" y="1484"/>
                </a:cubicBezTo>
                <a:cubicBezTo>
                  <a:pt x="637" y="1486"/>
                  <a:pt x="641" y="1487"/>
                  <a:pt x="642" y="1485"/>
                </a:cubicBezTo>
                <a:cubicBezTo>
                  <a:pt x="643" y="1483"/>
                  <a:pt x="642" y="1481"/>
                  <a:pt x="640" y="1480"/>
                </a:cubicBezTo>
                <a:cubicBezTo>
                  <a:pt x="641" y="1479"/>
                  <a:pt x="641" y="1479"/>
                  <a:pt x="641" y="1479"/>
                </a:cubicBezTo>
                <a:cubicBezTo>
                  <a:pt x="642" y="1480"/>
                  <a:pt x="643" y="1480"/>
                  <a:pt x="644" y="1481"/>
                </a:cubicBezTo>
                <a:cubicBezTo>
                  <a:pt x="645" y="1481"/>
                  <a:pt x="648" y="1482"/>
                  <a:pt x="649" y="1480"/>
                </a:cubicBezTo>
                <a:cubicBezTo>
                  <a:pt x="649" y="1479"/>
                  <a:pt x="648" y="1478"/>
                  <a:pt x="647" y="1477"/>
                </a:cubicBezTo>
                <a:cubicBezTo>
                  <a:pt x="646" y="1476"/>
                  <a:pt x="646" y="1475"/>
                  <a:pt x="645" y="1475"/>
                </a:cubicBezTo>
                <a:cubicBezTo>
                  <a:pt x="645" y="1474"/>
                  <a:pt x="647" y="1475"/>
                  <a:pt x="648" y="1476"/>
                </a:cubicBezTo>
                <a:cubicBezTo>
                  <a:pt x="649" y="1476"/>
                  <a:pt x="652" y="1475"/>
                  <a:pt x="652" y="1473"/>
                </a:cubicBezTo>
                <a:cubicBezTo>
                  <a:pt x="652" y="1472"/>
                  <a:pt x="651" y="1470"/>
                  <a:pt x="649" y="1469"/>
                </a:cubicBezTo>
                <a:cubicBezTo>
                  <a:pt x="651" y="1467"/>
                  <a:pt x="652" y="1465"/>
                  <a:pt x="653" y="1462"/>
                </a:cubicBezTo>
                <a:cubicBezTo>
                  <a:pt x="654" y="1463"/>
                  <a:pt x="655" y="1464"/>
                  <a:pt x="656" y="1465"/>
                </a:cubicBezTo>
                <a:cubicBezTo>
                  <a:pt x="655" y="1466"/>
                  <a:pt x="655" y="1466"/>
                  <a:pt x="654" y="1467"/>
                </a:cubicBezTo>
                <a:cubicBezTo>
                  <a:pt x="651" y="1469"/>
                  <a:pt x="655" y="1473"/>
                  <a:pt x="657" y="1471"/>
                </a:cubicBezTo>
                <a:cubicBezTo>
                  <a:pt x="658" y="1471"/>
                  <a:pt x="659" y="1470"/>
                  <a:pt x="660" y="1469"/>
                </a:cubicBezTo>
                <a:cubicBezTo>
                  <a:pt x="660" y="1470"/>
                  <a:pt x="661" y="1470"/>
                  <a:pt x="661" y="1471"/>
                </a:cubicBezTo>
                <a:cubicBezTo>
                  <a:pt x="661" y="1472"/>
                  <a:pt x="660" y="1472"/>
                  <a:pt x="659" y="1473"/>
                </a:cubicBezTo>
                <a:cubicBezTo>
                  <a:pt x="658" y="1475"/>
                  <a:pt x="659" y="1477"/>
                  <a:pt x="661" y="1477"/>
                </a:cubicBezTo>
                <a:cubicBezTo>
                  <a:pt x="663" y="1477"/>
                  <a:pt x="664" y="1476"/>
                  <a:pt x="665" y="1475"/>
                </a:cubicBezTo>
                <a:cubicBezTo>
                  <a:pt x="665" y="1475"/>
                  <a:pt x="666" y="1476"/>
                  <a:pt x="666" y="1476"/>
                </a:cubicBezTo>
                <a:cubicBezTo>
                  <a:pt x="665" y="1476"/>
                  <a:pt x="664" y="1477"/>
                  <a:pt x="663" y="1478"/>
                </a:cubicBezTo>
                <a:cubicBezTo>
                  <a:pt x="661" y="1480"/>
                  <a:pt x="664" y="1484"/>
                  <a:pt x="666" y="1482"/>
                </a:cubicBezTo>
                <a:close/>
                <a:moveTo>
                  <a:pt x="545" y="1379"/>
                </a:moveTo>
                <a:cubicBezTo>
                  <a:pt x="554" y="1361"/>
                  <a:pt x="565" y="1345"/>
                  <a:pt x="576" y="1328"/>
                </a:cubicBezTo>
                <a:cubicBezTo>
                  <a:pt x="583" y="1317"/>
                  <a:pt x="592" y="1307"/>
                  <a:pt x="596" y="1295"/>
                </a:cubicBezTo>
                <a:cubicBezTo>
                  <a:pt x="600" y="1304"/>
                  <a:pt x="606" y="1311"/>
                  <a:pt x="613" y="1318"/>
                </a:cubicBezTo>
                <a:cubicBezTo>
                  <a:pt x="625" y="1331"/>
                  <a:pt x="634" y="1347"/>
                  <a:pt x="643" y="1363"/>
                </a:cubicBezTo>
                <a:cubicBezTo>
                  <a:pt x="658" y="1392"/>
                  <a:pt x="666" y="1428"/>
                  <a:pt x="665" y="1461"/>
                </a:cubicBezTo>
                <a:cubicBezTo>
                  <a:pt x="662" y="1458"/>
                  <a:pt x="659" y="1455"/>
                  <a:pt x="655" y="1453"/>
                </a:cubicBezTo>
                <a:cubicBezTo>
                  <a:pt x="659" y="1393"/>
                  <a:pt x="599" y="1312"/>
                  <a:pt x="596" y="1312"/>
                </a:cubicBezTo>
                <a:cubicBezTo>
                  <a:pt x="593" y="1313"/>
                  <a:pt x="575" y="1342"/>
                  <a:pt x="566" y="1356"/>
                </a:cubicBezTo>
                <a:cubicBezTo>
                  <a:pt x="556" y="1371"/>
                  <a:pt x="547" y="1386"/>
                  <a:pt x="540" y="1402"/>
                </a:cubicBezTo>
                <a:cubicBezTo>
                  <a:pt x="534" y="1417"/>
                  <a:pt x="532" y="1434"/>
                  <a:pt x="532" y="1450"/>
                </a:cubicBezTo>
                <a:cubicBezTo>
                  <a:pt x="532" y="1457"/>
                  <a:pt x="532" y="1467"/>
                  <a:pt x="533" y="1476"/>
                </a:cubicBezTo>
                <a:cubicBezTo>
                  <a:pt x="532" y="1473"/>
                  <a:pt x="531" y="1471"/>
                  <a:pt x="530" y="1468"/>
                </a:cubicBezTo>
                <a:cubicBezTo>
                  <a:pt x="526" y="1458"/>
                  <a:pt x="519" y="1423"/>
                  <a:pt x="545" y="1379"/>
                </a:cubicBezTo>
                <a:close/>
                <a:moveTo>
                  <a:pt x="516" y="1465"/>
                </a:moveTo>
                <a:cubicBezTo>
                  <a:pt x="518" y="1476"/>
                  <a:pt x="523" y="1487"/>
                  <a:pt x="531" y="1497"/>
                </a:cubicBezTo>
                <a:cubicBezTo>
                  <a:pt x="532" y="1498"/>
                  <a:pt x="533" y="1499"/>
                  <a:pt x="534" y="1499"/>
                </a:cubicBezTo>
                <a:cubicBezTo>
                  <a:pt x="533" y="1501"/>
                  <a:pt x="532" y="1503"/>
                  <a:pt x="531" y="1504"/>
                </a:cubicBezTo>
                <a:cubicBezTo>
                  <a:pt x="526" y="1498"/>
                  <a:pt x="519" y="1494"/>
                  <a:pt x="512" y="1491"/>
                </a:cubicBezTo>
                <a:cubicBezTo>
                  <a:pt x="505" y="1487"/>
                  <a:pt x="498" y="1483"/>
                  <a:pt x="490" y="1481"/>
                </a:cubicBezTo>
                <a:cubicBezTo>
                  <a:pt x="489" y="1472"/>
                  <a:pt x="486" y="1460"/>
                  <a:pt x="487" y="1456"/>
                </a:cubicBezTo>
                <a:cubicBezTo>
                  <a:pt x="487" y="1449"/>
                  <a:pt x="496" y="1442"/>
                  <a:pt x="496" y="1442"/>
                </a:cubicBezTo>
                <a:cubicBezTo>
                  <a:pt x="496" y="1442"/>
                  <a:pt x="503" y="1445"/>
                  <a:pt x="516" y="1465"/>
                </a:cubicBezTo>
                <a:close/>
                <a:moveTo>
                  <a:pt x="483" y="1418"/>
                </a:moveTo>
                <a:cubicBezTo>
                  <a:pt x="482" y="1417"/>
                  <a:pt x="477" y="1418"/>
                  <a:pt x="476" y="1419"/>
                </a:cubicBezTo>
                <a:cubicBezTo>
                  <a:pt x="475" y="1417"/>
                  <a:pt x="475" y="1414"/>
                  <a:pt x="475" y="1411"/>
                </a:cubicBezTo>
                <a:cubicBezTo>
                  <a:pt x="476" y="1412"/>
                  <a:pt x="484" y="1412"/>
                  <a:pt x="485" y="1412"/>
                </a:cubicBezTo>
                <a:cubicBezTo>
                  <a:pt x="484" y="1414"/>
                  <a:pt x="484" y="1416"/>
                  <a:pt x="483" y="1418"/>
                </a:cubicBezTo>
                <a:close/>
                <a:moveTo>
                  <a:pt x="482" y="1422"/>
                </a:moveTo>
                <a:cubicBezTo>
                  <a:pt x="481" y="1425"/>
                  <a:pt x="480" y="1429"/>
                  <a:pt x="479" y="1433"/>
                </a:cubicBezTo>
                <a:cubicBezTo>
                  <a:pt x="478" y="1429"/>
                  <a:pt x="477" y="1425"/>
                  <a:pt x="476" y="1422"/>
                </a:cubicBezTo>
                <a:cubicBezTo>
                  <a:pt x="477" y="1422"/>
                  <a:pt x="478" y="1422"/>
                  <a:pt x="480" y="1422"/>
                </a:cubicBezTo>
                <a:cubicBezTo>
                  <a:pt x="480" y="1422"/>
                  <a:pt x="481" y="1422"/>
                  <a:pt x="482" y="1422"/>
                </a:cubicBezTo>
                <a:close/>
                <a:moveTo>
                  <a:pt x="485" y="1395"/>
                </a:moveTo>
                <a:cubicBezTo>
                  <a:pt x="486" y="1396"/>
                  <a:pt x="486" y="1398"/>
                  <a:pt x="486" y="1400"/>
                </a:cubicBezTo>
                <a:cubicBezTo>
                  <a:pt x="484" y="1400"/>
                  <a:pt x="476" y="1400"/>
                  <a:pt x="475" y="1400"/>
                </a:cubicBezTo>
                <a:cubicBezTo>
                  <a:pt x="477" y="1395"/>
                  <a:pt x="481" y="1390"/>
                  <a:pt x="485" y="1395"/>
                </a:cubicBezTo>
                <a:close/>
                <a:moveTo>
                  <a:pt x="486" y="1404"/>
                </a:moveTo>
                <a:cubicBezTo>
                  <a:pt x="486" y="1405"/>
                  <a:pt x="486" y="1406"/>
                  <a:pt x="486" y="1408"/>
                </a:cubicBezTo>
                <a:cubicBezTo>
                  <a:pt x="481" y="1409"/>
                  <a:pt x="476" y="1407"/>
                  <a:pt x="474" y="1408"/>
                </a:cubicBezTo>
                <a:cubicBezTo>
                  <a:pt x="474" y="1407"/>
                  <a:pt x="474" y="1405"/>
                  <a:pt x="474" y="1404"/>
                </a:cubicBezTo>
                <a:cubicBezTo>
                  <a:pt x="478" y="1402"/>
                  <a:pt x="486" y="1404"/>
                  <a:pt x="486" y="1404"/>
                </a:cubicBezTo>
                <a:close/>
                <a:moveTo>
                  <a:pt x="371" y="1377"/>
                </a:moveTo>
                <a:cubicBezTo>
                  <a:pt x="371" y="1371"/>
                  <a:pt x="372" y="1370"/>
                  <a:pt x="377" y="1369"/>
                </a:cubicBezTo>
                <a:cubicBezTo>
                  <a:pt x="383" y="1367"/>
                  <a:pt x="386" y="1375"/>
                  <a:pt x="387" y="1377"/>
                </a:cubicBezTo>
                <a:cubicBezTo>
                  <a:pt x="385" y="1377"/>
                  <a:pt x="375" y="1380"/>
                  <a:pt x="372" y="1381"/>
                </a:cubicBezTo>
                <a:cubicBezTo>
                  <a:pt x="371" y="1380"/>
                  <a:pt x="371" y="1379"/>
                  <a:pt x="371" y="1377"/>
                </a:cubicBezTo>
                <a:close/>
                <a:moveTo>
                  <a:pt x="372" y="1384"/>
                </a:moveTo>
                <a:cubicBezTo>
                  <a:pt x="375" y="1385"/>
                  <a:pt x="386" y="1382"/>
                  <a:pt x="388" y="1382"/>
                </a:cubicBezTo>
                <a:cubicBezTo>
                  <a:pt x="388" y="1383"/>
                  <a:pt x="388" y="1385"/>
                  <a:pt x="389" y="1387"/>
                </a:cubicBezTo>
                <a:cubicBezTo>
                  <a:pt x="386" y="1387"/>
                  <a:pt x="376" y="1389"/>
                  <a:pt x="374" y="1390"/>
                </a:cubicBezTo>
                <a:cubicBezTo>
                  <a:pt x="374" y="1388"/>
                  <a:pt x="372" y="1384"/>
                  <a:pt x="372" y="1384"/>
                </a:cubicBezTo>
                <a:close/>
                <a:moveTo>
                  <a:pt x="376" y="1394"/>
                </a:moveTo>
                <a:cubicBezTo>
                  <a:pt x="378" y="1394"/>
                  <a:pt x="386" y="1392"/>
                  <a:pt x="389" y="1392"/>
                </a:cubicBezTo>
                <a:cubicBezTo>
                  <a:pt x="389" y="1393"/>
                  <a:pt x="389" y="1397"/>
                  <a:pt x="389" y="1397"/>
                </a:cubicBezTo>
                <a:cubicBezTo>
                  <a:pt x="386" y="1398"/>
                  <a:pt x="382" y="1399"/>
                  <a:pt x="379" y="1400"/>
                </a:cubicBezTo>
                <a:cubicBezTo>
                  <a:pt x="379" y="1400"/>
                  <a:pt x="377" y="1395"/>
                  <a:pt x="376" y="1394"/>
                </a:cubicBezTo>
                <a:close/>
                <a:moveTo>
                  <a:pt x="381" y="1403"/>
                </a:moveTo>
                <a:cubicBezTo>
                  <a:pt x="384" y="1403"/>
                  <a:pt x="386" y="1403"/>
                  <a:pt x="389" y="1402"/>
                </a:cubicBezTo>
                <a:cubicBezTo>
                  <a:pt x="389" y="1407"/>
                  <a:pt x="389" y="1411"/>
                  <a:pt x="389" y="1416"/>
                </a:cubicBezTo>
                <a:cubicBezTo>
                  <a:pt x="387" y="1412"/>
                  <a:pt x="384" y="1407"/>
                  <a:pt x="381" y="1403"/>
                </a:cubicBezTo>
                <a:close/>
                <a:moveTo>
                  <a:pt x="312" y="1494"/>
                </a:moveTo>
                <a:cubicBezTo>
                  <a:pt x="312" y="1495"/>
                  <a:pt x="312" y="1496"/>
                  <a:pt x="312" y="1497"/>
                </a:cubicBezTo>
                <a:cubicBezTo>
                  <a:pt x="311" y="1498"/>
                  <a:pt x="310" y="1498"/>
                  <a:pt x="309" y="1498"/>
                </a:cubicBezTo>
                <a:cubicBezTo>
                  <a:pt x="309" y="1496"/>
                  <a:pt x="309" y="1493"/>
                  <a:pt x="309" y="1490"/>
                </a:cubicBezTo>
                <a:cubicBezTo>
                  <a:pt x="310" y="1490"/>
                  <a:pt x="311" y="1491"/>
                  <a:pt x="312" y="1492"/>
                </a:cubicBezTo>
                <a:cubicBezTo>
                  <a:pt x="312" y="1492"/>
                  <a:pt x="312" y="1493"/>
                  <a:pt x="312" y="1494"/>
                </a:cubicBezTo>
                <a:close/>
                <a:moveTo>
                  <a:pt x="316" y="1497"/>
                </a:moveTo>
                <a:cubicBezTo>
                  <a:pt x="316" y="1496"/>
                  <a:pt x="316" y="1495"/>
                  <a:pt x="316" y="1494"/>
                </a:cubicBezTo>
                <a:cubicBezTo>
                  <a:pt x="316" y="1494"/>
                  <a:pt x="315" y="1493"/>
                  <a:pt x="315" y="1493"/>
                </a:cubicBezTo>
                <a:cubicBezTo>
                  <a:pt x="316" y="1493"/>
                  <a:pt x="316" y="1493"/>
                  <a:pt x="316" y="1493"/>
                </a:cubicBezTo>
                <a:cubicBezTo>
                  <a:pt x="317" y="1494"/>
                  <a:pt x="319" y="1495"/>
                  <a:pt x="320" y="1496"/>
                </a:cubicBezTo>
                <a:cubicBezTo>
                  <a:pt x="319" y="1496"/>
                  <a:pt x="317" y="1497"/>
                  <a:pt x="316" y="1497"/>
                </a:cubicBezTo>
                <a:close/>
                <a:moveTo>
                  <a:pt x="326" y="1568"/>
                </a:moveTo>
                <a:cubicBezTo>
                  <a:pt x="325" y="1569"/>
                  <a:pt x="324" y="1570"/>
                  <a:pt x="323" y="1571"/>
                </a:cubicBezTo>
                <a:cubicBezTo>
                  <a:pt x="323" y="1570"/>
                  <a:pt x="323" y="1570"/>
                  <a:pt x="322" y="1569"/>
                </a:cubicBezTo>
                <a:cubicBezTo>
                  <a:pt x="324" y="1569"/>
                  <a:pt x="325" y="1569"/>
                  <a:pt x="326" y="1568"/>
                </a:cubicBezTo>
                <a:close/>
                <a:moveTo>
                  <a:pt x="283" y="1579"/>
                </a:moveTo>
                <a:cubicBezTo>
                  <a:pt x="284" y="1578"/>
                  <a:pt x="284" y="1578"/>
                  <a:pt x="285" y="1577"/>
                </a:cubicBezTo>
                <a:cubicBezTo>
                  <a:pt x="285" y="1581"/>
                  <a:pt x="287" y="1585"/>
                  <a:pt x="289" y="1589"/>
                </a:cubicBezTo>
                <a:cubicBezTo>
                  <a:pt x="285" y="1589"/>
                  <a:pt x="283" y="1585"/>
                  <a:pt x="283" y="1579"/>
                </a:cubicBezTo>
                <a:close/>
                <a:moveTo>
                  <a:pt x="294" y="1589"/>
                </a:moveTo>
                <a:cubicBezTo>
                  <a:pt x="294" y="1589"/>
                  <a:pt x="288" y="1582"/>
                  <a:pt x="287" y="1575"/>
                </a:cubicBezTo>
                <a:cubicBezTo>
                  <a:pt x="288" y="1574"/>
                  <a:pt x="289" y="1574"/>
                  <a:pt x="289" y="1574"/>
                </a:cubicBezTo>
                <a:cubicBezTo>
                  <a:pt x="290" y="1576"/>
                  <a:pt x="296" y="1588"/>
                  <a:pt x="296" y="1588"/>
                </a:cubicBezTo>
                <a:cubicBezTo>
                  <a:pt x="295" y="1588"/>
                  <a:pt x="295" y="1589"/>
                  <a:pt x="294" y="1589"/>
                </a:cubicBezTo>
                <a:close/>
                <a:moveTo>
                  <a:pt x="299" y="1587"/>
                </a:moveTo>
                <a:cubicBezTo>
                  <a:pt x="299" y="1587"/>
                  <a:pt x="297" y="1581"/>
                  <a:pt x="296" y="1579"/>
                </a:cubicBezTo>
                <a:cubicBezTo>
                  <a:pt x="295" y="1577"/>
                  <a:pt x="294" y="1574"/>
                  <a:pt x="293" y="1572"/>
                </a:cubicBezTo>
                <a:cubicBezTo>
                  <a:pt x="294" y="1572"/>
                  <a:pt x="296" y="1572"/>
                  <a:pt x="298" y="1571"/>
                </a:cubicBezTo>
                <a:cubicBezTo>
                  <a:pt x="299" y="1576"/>
                  <a:pt x="303" y="1585"/>
                  <a:pt x="303" y="1585"/>
                </a:cubicBezTo>
                <a:cubicBezTo>
                  <a:pt x="302" y="1586"/>
                  <a:pt x="301" y="1586"/>
                  <a:pt x="299" y="1587"/>
                </a:cubicBezTo>
                <a:close/>
                <a:moveTo>
                  <a:pt x="306" y="1583"/>
                </a:moveTo>
                <a:cubicBezTo>
                  <a:pt x="305" y="1579"/>
                  <a:pt x="302" y="1575"/>
                  <a:pt x="300" y="1571"/>
                </a:cubicBezTo>
                <a:cubicBezTo>
                  <a:pt x="301" y="1571"/>
                  <a:pt x="303" y="1571"/>
                  <a:pt x="304" y="1571"/>
                </a:cubicBezTo>
                <a:cubicBezTo>
                  <a:pt x="305" y="1573"/>
                  <a:pt x="308" y="1580"/>
                  <a:pt x="309" y="1581"/>
                </a:cubicBezTo>
                <a:cubicBezTo>
                  <a:pt x="308" y="1582"/>
                  <a:pt x="307" y="1582"/>
                  <a:pt x="306" y="1583"/>
                </a:cubicBezTo>
                <a:close/>
                <a:moveTo>
                  <a:pt x="312" y="1579"/>
                </a:moveTo>
                <a:cubicBezTo>
                  <a:pt x="312" y="1577"/>
                  <a:pt x="309" y="1572"/>
                  <a:pt x="308" y="1571"/>
                </a:cubicBezTo>
                <a:cubicBezTo>
                  <a:pt x="309" y="1571"/>
                  <a:pt x="311" y="1571"/>
                  <a:pt x="312" y="1571"/>
                </a:cubicBezTo>
                <a:cubicBezTo>
                  <a:pt x="313" y="1573"/>
                  <a:pt x="315" y="1577"/>
                  <a:pt x="315" y="1577"/>
                </a:cubicBezTo>
                <a:cubicBezTo>
                  <a:pt x="314" y="1578"/>
                  <a:pt x="313" y="1578"/>
                  <a:pt x="312" y="1579"/>
                </a:cubicBezTo>
                <a:close/>
                <a:moveTo>
                  <a:pt x="318" y="1574"/>
                </a:moveTo>
                <a:cubicBezTo>
                  <a:pt x="317" y="1573"/>
                  <a:pt x="317" y="1572"/>
                  <a:pt x="316" y="1570"/>
                </a:cubicBezTo>
                <a:cubicBezTo>
                  <a:pt x="317" y="1570"/>
                  <a:pt x="318" y="1570"/>
                  <a:pt x="319" y="1570"/>
                </a:cubicBezTo>
                <a:cubicBezTo>
                  <a:pt x="319" y="1571"/>
                  <a:pt x="320" y="1573"/>
                  <a:pt x="320" y="1573"/>
                </a:cubicBezTo>
                <a:cubicBezTo>
                  <a:pt x="319" y="1574"/>
                  <a:pt x="319" y="1574"/>
                  <a:pt x="318" y="1574"/>
                </a:cubicBezTo>
                <a:close/>
                <a:moveTo>
                  <a:pt x="326" y="1604"/>
                </a:moveTo>
                <a:cubicBezTo>
                  <a:pt x="324" y="1601"/>
                  <a:pt x="319" y="1593"/>
                  <a:pt x="317" y="1590"/>
                </a:cubicBezTo>
                <a:cubicBezTo>
                  <a:pt x="319" y="1587"/>
                  <a:pt x="319" y="1585"/>
                  <a:pt x="324" y="1579"/>
                </a:cubicBezTo>
                <a:cubicBezTo>
                  <a:pt x="330" y="1572"/>
                  <a:pt x="334" y="1572"/>
                  <a:pt x="340" y="1568"/>
                </a:cubicBezTo>
                <a:cubicBezTo>
                  <a:pt x="348" y="1562"/>
                  <a:pt x="344" y="1562"/>
                  <a:pt x="344" y="1562"/>
                </a:cubicBezTo>
                <a:cubicBezTo>
                  <a:pt x="322" y="1560"/>
                  <a:pt x="303" y="1550"/>
                  <a:pt x="300" y="1546"/>
                </a:cubicBezTo>
                <a:cubicBezTo>
                  <a:pt x="296" y="1543"/>
                  <a:pt x="292" y="1537"/>
                  <a:pt x="290" y="1535"/>
                </a:cubicBezTo>
                <a:cubicBezTo>
                  <a:pt x="295" y="1530"/>
                  <a:pt x="303" y="1524"/>
                  <a:pt x="308" y="1518"/>
                </a:cubicBezTo>
                <a:cubicBezTo>
                  <a:pt x="314" y="1511"/>
                  <a:pt x="325" y="1504"/>
                  <a:pt x="332" y="1501"/>
                </a:cubicBezTo>
                <a:cubicBezTo>
                  <a:pt x="338" y="1498"/>
                  <a:pt x="336" y="1495"/>
                  <a:pt x="332" y="1493"/>
                </a:cubicBezTo>
                <a:cubicBezTo>
                  <a:pt x="311" y="1483"/>
                  <a:pt x="305" y="1460"/>
                  <a:pt x="303" y="1438"/>
                </a:cubicBezTo>
                <a:cubicBezTo>
                  <a:pt x="303" y="1436"/>
                  <a:pt x="302" y="1419"/>
                  <a:pt x="300" y="1410"/>
                </a:cubicBezTo>
                <a:cubicBezTo>
                  <a:pt x="312" y="1411"/>
                  <a:pt x="328" y="1409"/>
                  <a:pt x="339" y="1410"/>
                </a:cubicBezTo>
                <a:cubicBezTo>
                  <a:pt x="358" y="1412"/>
                  <a:pt x="376" y="1418"/>
                  <a:pt x="390" y="1431"/>
                </a:cubicBezTo>
                <a:cubicBezTo>
                  <a:pt x="396" y="1437"/>
                  <a:pt x="397" y="1432"/>
                  <a:pt x="397" y="1429"/>
                </a:cubicBezTo>
                <a:cubicBezTo>
                  <a:pt x="399" y="1420"/>
                  <a:pt x="403" y="1413"/>
                  <a:pt x="407" y="1407"/>
                </a:cubicBezTo>
                <a:cubicBezTo>
                  <a:pt x="411" y="1400"/>
                  <a:pt x="423" y="1391"/>
                  <a:pt x="423" y="1391"/>
                </a:cubicBezTo>
                <a:cubicBezTo>
                  <a:pt x="423" y="1391"/>
                  <a:pt x="434" y="1392"/>
                  <a:pt x="452" y="1411"/>
                </a:cubicBezTo>
                <a:cubicBezTo>
                  <a:pt x="463" y="1422"/>
                  <a:pt x="469" y="1433"/>
                  <a:pt x="476" y="1445"/>
                </a:cubicBezTo>
                <a:cubicBezTo>
                  <a:pt x="477" y="1446"/>
                  <a:pt x="479" y="1455"/>
                  <a:pt x="482" y="1447"/>
                </a:cubicBezTo>
                <a:cubicBezTo>
                  <a:pt x="483" y="1443"/>
                  <a:pt x="484" y="1439"/>
                  <a:pt x="486" y="1436"/>
                </a:cubicBezTo>
                <a:cubicBezTo>
                  <a:pt x="488" y="1433"/>
                  <a:pt x="491" y="1430"/>
                  <a:pt x="494" y="1429"/>
                </a:cubicBezTo>
                <a:cubicBezTo>
                  <a:pt x="505" y="1434"/>
                  <a:pt x="510" y="1452"/>
                  <a:pt x="514" y="1457"/>
                </a:cubicBezTo>
                <a:cubicBezTo>
                  <a:pt x="514" y="1457"/>
                  <a:pt x="514" y="1458"/>
                  <a:pt x="514" y="1458"/>
                </a:cubicBezTo>
                <a:cubicBezTo>
                  <a:pt x="510" y="1451"/>
                  <a:pt x="503" y="1442"/>
                  <a:pt x="496" y="1439"/>
                </a:cubicBezTo>
                <a:cubicBezTo>
                  <a:pt x="492" y="1440"/>
                  <a:pt x="482" y="1455"/>
                  <a:pt x="480" y="1458"/>
                </a:cubicBezTo>
                <a:cubicBezTo>
                  <a:pt x="467" y="1437"/>
                  <a:pt x="450" y="1410"/>
                  <a:pt x="425" y="1401"/>
                </a:cubicBezTo>
                <a:cubicBezTo>
                  <a:pt x="424" y="1401"/>
                  <a:pt x="413" y="1413"/>
                  <a:pt x="408" y="1419"/>
                </a:cubicBezTo>
                <a:cubicBezTo>
                  <a:pt x="404" y="1425"/>
                  <a:pt x="401" y="1432"/>
                  <a:pt x="399" y="1440"/>
                </a:cubicBezTo>
                <a:cubicBezTo>
                  <a:pt x="374" y="1426"/>
                  <a:pt x="343" y="1415"/>
                  <a:pt x="314" y="1417"/>
                </a:cubicBezTo>
                <a:cubicBezTo>
                  <a:pt x="311" y="1416"/>
                  <a:pt x="312" y="1417"/>
                  <a:pt x="312" y="1418"/>
                </a:cubicBezTo>
                <a:cubicBezTo>
                  <a:pt x="307" y="1445"/>
                  <a:pt x="324" y="1481"/>
                  <a:pt x="345" y="1498"/>
                </a:cubicBezTo>
                <a:cubicBezTo>
                  <a:pt x="343" y="1498"/>
                  <a:pt x="312" y="1517"/>
                  <a:pt x="302" y="1534"/>
                </a:cubicBezTo>
                <a:cubicBezTo>
                  <a:pt x="302" y="1534"/>
                  <a:pt x="316" y="1544"/>
                  <a:pt x="322" y="1549"/>
                </a:cubicBezTo>
                <a:cubicBezTo>
                  <a:pt x="332" y="1555"/>
                  <a:pt x="346" y="1557"/>
                  <a:pt x="357" y="1560"/>
                </a:cubicBezTo>
                <a:cubicBezTo>
                  <a:pt x="357" y="1560"/>
                  <a:pt x="334" y="1579"/>
                  <a:pt x="332" y="1589"/>
                </a:cubicBezTo>
                <a:cubicBezTo>
                  <a:pt x="332" y="1589"/>
                  <a:pt x="338" y="1602"/>
                  <a:pt x="355" y="1613"/>
                </a:cubicBezTo>
                <a:cubicBezTo>
                  <a:pt x="365" y="1620"/>
                  <a:pt x="377" y="1626"/>
                  <a:pt x="388" y="1632"/>
                </a:cubicBezTo>
                <a:cubicBezTo>
                  <a:pt x="386" y="1633"/>
                  <a:pt x="384" y="1633"/>
                  <a:pt x="382" y="1634"/>
                </a:cubicBezTo>
                <a:cubicBezTo>
                  <a:pt x="371" y="1628"/>
                  <a:pt x="353" y="1620"/>
                  <a:pt x="345" y="1615"/>
                </a:cubicBezTo>
                <a:cubicBezTo>
                  <a:pt x="338" y="1611"/>
                  <a:pt x="332" y="1609"/>
                  <a:pt x="326" y="1604"/>
                </a:cubicBezTo>
                <a:close/>
                <a:moveTo>
                  <a:pt x="277" y="1738"/>
                </a:moveTo>
                <a:cubicBezTo>
                  <a:pt x="259" y="1730"/>
                  <a:pt x="241" y="1720"/>
                  <a:pt x="225" y="1709"/>
                </a:cubicBezTo>
                <a:cubicBezTo>
                  <a:pt x="210" y="1700"/>
                  <a:pt x="198" y="1687"/>
                  <a:pt x="185" y="1676"/>
                </a:cubicBezTo>
                <a:cubicBezTo>
                  <a:pt x="195" y="1670"/>
                  <a:pt x="205" y="1661"/>
                  <a:pt x="216" y="1655"/>
                </a:cubicBezTo>
                <a:cubicBezTo>
                  <a:pt x="231" y="1647"/>
                  <a:pt x="248" y="1641"/>
                  <a:pt x="264" y="1637"/>
                </a:cubicBezTo>
                <a:cubicBezTo>
                  <a:pt x="280" y="1632"/>
                  <a:pt x="297" y="1630"/>
                  <a:pt x="313" y="1629"/>
                </a:cubicBezTo>
                <a:cubicBezTo>
                  <a:pt x="327" y="1628"/>
                  <a:pt x="344" y="1626"/>
                  <a:pt x="354" y="1628"/>
                </a:cubicBezTo>
                <a:cubicBezTo>
                  <a:pt x="361" y="1630"/>
                  <a:pt x="371" y="1634"/>
                  <a:pt x="377" y="1637"/>
                </a:cubicBezTo>
                <a:cubicBezTo>
                  <a:pt x="376" y="1637"/>
                  <a:pt x="374" y="1638"/>
                  <a:pt x="373" y="1639"/>
                </a:cubicBezTo>
                <a:cubicBezTo>
                  <a:pt x="360" y="1635"/>
                  <a:pt x="346" y="1635"/>
                  <a:pt x="333" y="1635"/>
                </a:cubicBezTo>
                <a:cubicBezTo>
                  <a:pt x="313" y="1634"/>
                  <a:pt x="295" y="1636"/>
                  <a:pt x="276" y="1640"/>
                </a:cubicBezTo>
                <a:cubicBezTo>
                  <a:pt x="258" y="1644"/>
                  <a:pt x="202" y="1665"/>
                  <a:pt x="197" y="1675"/>
                </a:cubicBezTo>
                <a:cubicBezTo>
                  <a:pt x="199" y="1683"/>
                  <a:pt x="224" y="1701"/>
                  <a:pt x="237" y="1710"/>
                </a:cubicBezTo>
                <a:cubicBezTo>
                  <a:pt x="253" y="1720"/>
                  <a:pt x="271" y="1728"/>
                  <a:pt x="289" y="1735"/>
                </a:cubicBezTo>
                <a:cubicBezTo>
                  <a:pt x="309" y="1743"/>
                  <a:pt x="330" y="1748"/>
                  <a:pt x="351" y="1752"/>
                </a:cubicBezTo>
                <a:cubicBezTo>
                  <a:pt x="353" y="1752"/>
                  <a:pt x="356" y="1753"/>
                  <a:pt x="359" y="1753"/>
                </a:cubicBezTo>
                <a:cubicBezTo>
                  <a:pt x="356" y="1753"/>
                  <a:pt x="354" y="1754"/>
                  <a:pt x="351" y="1755"/>
                </a:cubicBezTo>
                <a:cubicBezTo>
                  <a:pt x="344" y="1754"/>
                  <a:pt x="337" y="1754"/>
                  <a:pt x="331" y="1753"/>
                </a:cubicBezTo>
                <a:cubicBezTo>
                  <a:pt x="313" y="1750"/>
                  <a:pt x="295" y="1744"/>
                  <a:pt x="277" y="1738"/>
                </a:cubicBezTo>
                <a:close/>
                <a:moveTo>
                  <a:pt x="321" y="1774"/>
                </a:moveTo>
                <a:cubicBezTo>
                  <a:pt x="321" y="1776"/>
                  <a:pt x="322" y="1778"/>
                  <a:pt x="324" y="1779"/>
                </a:cubicBezTo>
                <a:cubicBezTo>
                  <a:pt x="321" y="1782"/>
                  <a:pt x="315" y="1794"/>
                  <a:pt x="315" y="1796"/>
                </a:cubicBezTo>
                <a:cubicBezTo>
                  <a:pt x="313" y="1796"/>
                  <a:pt x="312" y="1797"/>
                  <a:pt x="312" y="1798"/>
                </a:cubicBezTo>
                <a:cubicBezTo>
                  <a:pt x="310" y="1797"/>
                  <a:pt x="303" y="1796"/>
                  <a:pt x="301" y="1796"/>
                </a:cubicBezTo>
                <a:cubicBezTo>
                  <a:pt x="301" y="1793"/>
                  <a:pt x="297" y="1790"/>
                  <a:pt x="293" y="1791"/>
                </a:cubicBezTo>
                <a:cubicBezTo>
                  <a:pt x="302" y="1784"/>
                  <a:pt x="311" y="1779"/>
                  <a:pt x="321" y="1774"/>
                </a:cubicBezTo>
                <a:close/>
                <a:moveTo>
                  <a:pt x="295" y="1794"/>
                </a:moveTo>
                <a:cubicBezTo>
                  <a:pt x="296" y="1794"/>
                  <a:pt x="298" y="1795"/>
                  <a:pt x="298" y="1797"/>
                </a:cubicBezTo>
                <a:cubicBezTo>
                  <a:pt x="298" y="1798"/>
                  <a:pt x="296" y="1799"/>
                  <a:pt x="295" y="1799"/>
                </a:cubicBezTo>
                <a:cubicBezTo>
                  <a:pt x="294" y="1799"/>
                  <a:pt x="293" y="1798"/>
                  <a:pt x="293" y="1797"/>
                </a:cubicBezTo>
                <a:cubicBezTo>
                  <a:pt x="293" y="1795"/>
                  <a:pt x="294" y="1794"/>
                  <a:pt x="295" y="1794"/>
                </a:cubicBezTo>
                <a:close/>
                <a:moveTo>
                  <a:pt x="290" y="1793"/>
                </a:moveTo>
                <a:cubicBezTo>
                  <a:pt x="288" y="1797"/>
                  <a:pt x="291" y="1801"/>
                  <a:pt x="292" y="1802"/>
                </a:cubicBezTo>
                <a:cubicBezTo>
                  <a:pt x="290" y="1806"/>
                  <a:pt x="286" y="1815"/>
                  <a:pt x="286" y="1815"/>
                </a:cubicBezTo>
                <a:cubicBezTo>
                  <a:pt x="284" y="1815"/>
                  <a:pt x="281" y="1817"/>
                  <a:pt x="281" y="1819"/>
                </a:cubicBezTo>
                <a:cubicBezTo>
                  <a:pt x="278" y="1819"/>
                  <a:pt x="269" y="1820"/>
                  <a:pt x="267" y="1821"/>
                </a:cubicBezTo>
                <a:cubicBezTo>
                  <a:pt x="271" y="1812"/>
                  <a:pt x="286" y="1797"/>
                  <a:pt x="290" y="1793"/>
                </a:cubicBezTo>
                <a:close/>
                <a:moveTo>
                  <a:pt x="260" y="1817"/>
                </a:moveTo>
                <a:cubicBezTo>
                  <a:pt x="268" y="1805"/>
                  <a:pt x="278" y="1794"/>
                  <a:pt x="290" y="1785"/>
                </a:cubicBezTo>
                <a:cubicBezTo>
                  <a:pt x="286" y="1789"/>
                  <a:pt x="281" y="1793"/>
                  <a:pt x="277" y="1798"/>
                </a:cubicBezTo>
                <a:cubicBezTo>
                  <a:pt x="266" y="1809"/>
                  <a:pt x="258" y="1823"/>
                  <a:pt x="250" y="1837"/>
                </a:cubicBezTo>
                <a:cubicBezTo>
                  <a:pt x="244" y="1848"/>
                  <a:pt x="238" y="1862"/>
                  <a:pt x="237" y="1875"/>
                </a:cubicBezTo>
                <a:cubicBezTo>
                  <a:pt x="237" y="1876"/>
                  <a:pt x="234" y="1883"/>
                  <a:pt x="239" y="1882"/>
                </a:cubicBezTo>
                <a:cubicBezTo>
                  <a:pt x="279" y="1891"/>
                  <a:pt x="348" y="1881"/>
                  <a:pt x="368" y="1877"/>
                </a:cubicBezTo>
                <a:cubicBezTo>
                  <a:pt x="394" y="1872"/>
                  <a:pt x="422" y="1864"/>
                  <a:pt x="445" y="1851"/>
                </a:cubicBezTo>
                <a:cubicBezTo>
                  <a:pt x="446" y="1852"/>
                  <a:pt x="447" y="1852"/>
                  <a:pt x="447" y="1852"/>
                </a:cubicBezTo>
                <a:cubicBezTo>
                  <a:pt x="449" y="1852"/>
                  <a:pt x="450" y="1851"/>
                  <a:pt x="450" y="1850"/>
                </a:cubicBezTo>
                <a:cubicBezTo>
                  <a:pt x="450" y="1849"/>
                  <a:pt x="450" y="1849"/>
                  <a:pt x="449" y="1849"/>
                </a:cubicBezTo>
                <a:cubicBezTo>
                  <a:pt x="453" y="1847"/>
                  <a:pt x="456" y="1844"/>
                  <a:pt x="460" y="1842"/>
                </a:cubicBezTo>
                <a:cubicBezTo>
                  <a:pt x="463" y="1843"/>
                  <a:pt x="465" y="1845"/>
                  <a:pt x="468" y="1846"/>
                </a:cubicBezTo>
                <a:cubicBezTo>
                  <a:pt x="458" y="1853"/>
                  <a:pt x="441" y="1864"/>
                  <a:pt x="436" y="1867"/>
                </a:cubicBezTo>
                <a:cubicBezTo>
                  <a:pt x="413" y="1886"/>
                  <a:pt x="368" y="1897"/>
                  <a:pt x="344" y="1899"/>
                </a:cubicBezTo>
                <a:cubicBezTo>
                  <a:pt x="324" y="1901"/>
                  <a:pt x="303" y="1900"/>
                  <a:pt x="283" y="1900"/>
                </a:cubicBezTo>
                <a:cubicBezTo>
                  <a:pt x="265" y="1900"/>
                  <a:pt x="247" y="1897"/>
                  <a:pt x="229" y="1896"/>
                </a:cubicBezTo>
                <a:cubicBezTo>
                  <a:pt x="231" y="1863"/>
                  <a:pt x="248" y="1837"/>
                  <a:pt x="260" y="1817"/>
                </a:cubicBezTo>
                <a:close/>
                <a:moveTo>
                  <a:pt x="221" y="1909"/>
                </a:moveTo>
                <a:cubicBezTo>
                  <a:pt x="222" y="1907"/>
                  <a:pt x="223" y="1906"/>
                  <a:pt x="224" y="1905"/>
                </a:cubicBezTo>
                <a:cubicBezTo>
                  <a:pt x="225" y="1906"/>
                  <a:pt x="226" y="1906"/>
                  <a:pt x="227" y="1906"/>
                </a:cubicBezTo>
                <a:cubicBezTo>
                  <a:pt x="227" y="1907"/>
                  <a:pt x="225" y="1912"/>
                  <a:pt x="224" y="1913"/>
                </a:cubicBezTo>
                <a:cubicBezTo>
                  <a:pt x="223" y="1917"/>
                  <a:pt x="229" y="1920"/>
                  <a:pt x="231" y="1916"/>
                </a:cubicBezTo>
                <a:cubicBezTo>
                  <a:pt x="232" y="1914"/>
                  <a:pt x="233" y="1911"/>
                  <a:pt x="233" y="1908"/>
                </a:cubicBezTo>
                <a:cubicBezTo>
                  <a:pt x="234" y="1908"/>
                  <a:pt x="236" y="1909"/>
                  <a:pt x="238" y="1909"/>
                </a:cubicBezTo>
                <a:cubicBezTo>
                  <a:pt x="238" y="1909"/>
                  <a:pt x="237" y="1913"/>
                  <a:pt x="236" y="1915"/>
                </a:cubicBezTo>
                <a:cubicBezTo>
                  <a:pt x="235" y="1919"/>
                  <a:pt x="241" y="1921"/>
                  <a:pt x="243" y="1918"/>
                </a:cubicBezTo>
                <a:cubicBezTo>
                  <a:pt x="244" y="1916"/>
                  <a:pt x="245" y="1913"/>
                  <a:pt x="245" y="1910"/>
                </a:cubicBezTo>
                <a:cubicBezTo>
                  <a:pt x="246" y="1910"/>
                  <a:pt x="248" y="1910"/>
                  <a:pt x="249" y="1910"/>
                </a:cubicBezTo>
                <a:cubicBezTo>
                  <a:pt x="249" y="1911"/>
                  <a:pt x="248" y="1916"/>
                  <a:pt x="247" y="1918"/>
                </a:cubicBezTo>
                <a:cubicBezTo>
                  <a:pt x="247" y="1918"/>
                  <a:pt x="247" y="1918"/>
                  <a:pt x="248" y="1919"/>
                </a:cubicBezTo>
                <a:cubicBezTo>
                  <a:pt x="197" y="2000"/>
                  <a:pt x="197" y="2000"/>
                  <a:pt x="197" y="2000"/>
                </a:cubicBezTo>
                <a:lnTo>
                  <a:pt x="221" y="1909"/>
                </a:lnTo>
                <a:close/>
                <a:moveTo>
                  <a:pt x="196" y="2011"/>
                </a:moveTo>
                <a:cubicBezTo>
                  <a:pt x="196" y="2010"/>
                  <a:pt x="197" y="2010"/>
                  <a:pt x="198" y="2009"/>
                </a:cubicBezTo>
                <a:cubicBezTo>
                  <a:pt x="206" y="2011"/>
                  <a:pt x="206" y="2011"/>
                  <a:pt x="206" y="2011"/>
                </a:cubicBezTo>
                <a:cubicBezTo>
                  <a:pt x="207" y="2013"/>
                  <a:pt x="209" y="2014"/>
                  <a:pt x="209" y="2015"/>
                </a:cubicBezTo>
                <a:cubicBezTo>
                  <a:pt x="208" y="2016"/>
                  <a:pt x="207" y="2017"/>
                  <a:pt x="206" y="2018"/>
                </a:cubicBezTo>
                <a:cubicBezTo>
                  <a:pt x="206" y="2017"/>
                  <a:pt x="203" y="2015"/>
                  <a:pt x="201" y="2015"/>
                </a:cubicBezTo>
                <a:cubicBezTo>
                  <a:pt x="199" y="2015"/>
                  <a:pt x="198" y="2017"/>
                  <a:pt x="199" y="2018"/>
                </a:cubicBezTo>
                <a:cubicBezTo>
                  <a:pt x="200" y="2020"/>
                  <a:pt x="201" y="2021"/>
                  <a:pt x="203" y="2022"/>
                </a:cubicBezTo>
                <a:cubicBezTo>
                  <a:pt x="202" y="2024"/>
                  <a:pt x="202" y="2025"/>
                  <a:pt x="201" y="2026"/>
                </a:cubicBezTo>
                <a:cubicBezTo>
                  <a:pt x="201" y="2026"/>
                  <a:pt x="201" y="2025"/>
                  <a:pt x="200" y="2025"/>
                </a:cubicBezTo>
                <a:cubicBezTo>
                  <a:pt x="201" y="2023"/>
                  <a:pt x="201" y="2020"/>
                  <a:pt x="198" y="2020"/>
                </a:cubicBezTo>
                <a:cubicBezTo>
                  <a:pt x="198" y="2020"/>
                  <a:pt x="198" y="2020"/>
                  <a:pt x="198" y="2020"/>
                </a:cubicBezTo>
                <a:lnTo>
                  <a:pt x="196" y="2011"/>
                </a:lnTo>
                <a:close/>
                <a:moveTo>
                  <a:pt x="199" y="2038"/>
                </a:moveTo>
                <a:cubicBezTo>
                  <a:pt x="196" y="2038"/>
                  <a:pt x="194" y="2039"/>
                  <a:pt x="191" y="2040"/>
                </a:cubicBezTo>
                <a:cubicBezTo>
                  <a:pt x="188" y="2030"/>
                  <a:pt x="188" y="2030"/>
                  <a:pt x="188" y="2030"/>
                </a:cubicBezTo>
                <a:cubicBezTo>
                  <a:pt x="192" y="2032"/>
                  <a:pt x="195" y="2035"/>
                  <a:pt x="199" y="2038"/>
                </a:cubicBezTo>
                <a:close/>
                <a:moveTo>
                  <a:pt x="192" y="2053"/>
                </a:moveTo>
                <a:cubicBezTo>
                  <a:pt x="192" y="2054"/>
                  <a:pt x="192" y="2055"/>
                  <a:pt x="192" y="2057"/>
                </a:cubicBezTo>
                <a:cubicBezTo>
                  <a:pt x="191" y="2059"/>
                  <a:pt x="189" y="2060"/>
                  <a:pt x="187" y="2061"/>
                </a:cubicBezTo>
                <a:cubicBezTo>
                  <a:pt x="185" y="2062"/>
                  <a:pt x="183" y="2062"/>
                  <a:pt x="181" y="2061"/>
                </a:cubicBezTo>
                <a:cubicBezTo>
                  <a:pt x="179" y="2060"/>
                  <a:pt x="179" y="2058"/>
                  <a:pt x="178" y="2057"/>
                </a:cubicBezTo>
                <a:cubicBezTo>
                  <a:pt x="183" y="2055"/>
                  <a:pt x="188" y="2054"/>
                  <a:pt x="192" y="2053"/>
                </a:cubicBezTo>
                <a:close/>
                <a:moveTo>
                  <a:pt x="186" y="2029"/>
                </a:moveTo>
                <a:cubicBezTo>
                  <a:pt x="189" y="2040"/>
                  <a:pt x="189" y="2040"/>
                  <a:pt x="189" y="2040"/>
                </a:cubicBezTo>
                <a:cubicBezTo>
                  <a:pt x="188" y="2041"/>
                  <a:pt x="186" y="2041"/>
                  <a:pt x="185" y="2041"/>
                </a:cubicBezTo>
                <a:cubicBezTo>
                  <a:pt x="181" y="2028"/>
                  <a:pt x="181" y="2028"/>
                  <a:pt x="181" y="2028"/>
                </a:cubicBezTo>
                <a:cubicBezTo>
                  <a:pt x="183" y="2028"/>
                  <a:pt x="184" y="2029"/>
                  <a:pt x="186" y="2029"/>
                </a:cubicBezTo>
                <a:close/>
                <a:moveTo>
                  <a:pt x="179" y="2028"/>
                </a:moveTo>
                <a:cubicBezTo>
                  <a:pt x="183" y="2042"/>
                  <a:pt x="183" y="2042"/>
                  <a:pt x="183" y="2042"/>
                </a:cubicBezTo>
                <a:cubicBezTo>
                  <a:pt x="181" y="2042"/>
                  <a:pt x="180" y="2043"/>
                  <a:pt x="179" y="2043"/>
                </a:cubicBezTo>
                <a:cubicBezTo>
                  <a:pt x="174" y="2028"/>
                  <a:pt x="174" y="2028"/>
                  <a:pt x="174" y="2028"/>
                </a:cubicBezTo>
                <a:cubicBezTo>
                  <a:pt x="176" y="2028"/>
                  <a:pt x="177" y="2028"/>
                  <a:pt x="179" y="2028"/>
                </a:cubicBezTo>
                <a:close/>
                <a:moveTo>
                  <a:pt x="172" y="2028"/>
                </a:moveTo>
                <a:cubicBezTo>
                  <a:pt x="177" y="2044"/>
                  <a:pt x="177" y="2044"/>
                  <a:pt x="177" y="2044"/>
                </a:cubicBezTo>
                <a:cubicBezTo>
                  <a:pt x="175" y="2044"/>
                  <a:pt x="173" y="2045"/>
                  <a:pt x="172" y="2045"/>
                </a:cubicBezTo>
                <a:cubicBezTo>
                  <a:pt x="167" y="2029"/>
                  <a:pt x="167" y="2029"/>
                  <a:pt x="167" y="2029"/>
                </a:cubicBezTo>
                <a:cubicBezTo>
                  <a:pt x="169" y="2029"/>
                  <a:pt x="170" y="2028"/>
                  <a:pt x="172" y="2028"/>
                </a:cubicBezTo>
                <a:close/>
                <a:moveTo>
                  <a:pt x="172" y="2063"/>
                </a:moveTo>
                <a:cubicBezTo>
                  <a:pt x="171" y="2065"/>
                  <a:pt x="169" y="2067"/>
                  <a:pt x="166" y="2068"/>
                </a:cubicBezTo>
                <a:cubicBezTo>
                  <a:pt x="164" y="2069"/>
                  <a:pt x="161" y="2070"/>
                  <a:pt x="159" y="2069"/>
                </a:cubicBezTo>
                <a:cubicBezTo>
                  <a:pt x="157" y="2067"/>
                  <a:pt x="157" y="2065"/>
                  <a:pt x="156" y="2064"/>
                </a:cubicBezTo>
                <a:cubicBezTo>
                  <a:pt x="161" y="2061"/>
                  <a:pt x="167" y="2060"/>
                  <a:pt x="172" y="2058"/>
                </a:cubicBezTo>
                <a:cubicBezTo>
                  <a:pt x="172" y="2060"/>
                  <a:pt x="173" y="2061"/>
                  <a:pt x="172" y="2063"/>
                </a:cubicBezTo>
                <a:close/>
                <a:moveTo>
                  <a:pt x="164" y="2030"/>
                </a:moveTo>
                <a:cubicBezTo>
                  <a:pt x="164" y="2030"/>
                  <a:pt x="165" y="2030"/>
                  <a:pt x="165" y="2030"/>
                </a:cubicBezTo>
                <a:cubicBezTo>
                  <a:pt x="170" y="2046"/>
                  <a:pt x="170" y="2046"/>
                  <a:pt x="170" y="2046"/>
                </a:cubicBezTo>
                <a:cubicBezTo>
                  <a:pt x="169" y="2046"/>
                  <a:pt x="167" y="2047"/>
                  <a:pt x="166" y="2047"/>
                </a:cubicBezTo>
                <a:cubicBezTo>
                  <a:pt x="161" y="2031"/>
                  <a:pt x="161" y="2031"/>
                  <a:pt x="161" y="2031"/>
                </a:cubicBezTo>
                <a:cubicBezTo>
                  <a:pt x="162" y="2031"/>
                  <a:pt x="163" y="2030"/>
                  <a:pt x="164" y="2030"/>
                </a:cubicBezTo>
                <a:close/>
                <a:moveTo>
                  <a:pt x="160" y="2032"/>
                </a:moveTo>
                <a:cubicBezTo>
                  <a:pt x="164" y="2048"/>
                  <a:pt x="164" y="2048"/>
                  <a:pt x="164" y="2048"/>
                </a:cubicBezTo>
                <a:cubicBezTo>
                  <a:pt x="163" y="2048"/>
                  <a:pt x="161" y="2049"/>
                  <a:pt x="160" y="2049"/>
                </a:cubicBezTo>
                <a:cubicBezTo>
                  <a:pt x="156" y="2036"/>
                  <a:pt x="156" y="2036"/>
                  <a:pt x="156" y="2036"/>
                </a:cubicBezTo>
                <a:cubicBezTo>
                  <a:pt x="157" y="2034"/>
                  <a:pt x="158" y="2033"/>
                  <a:pt x="160" y="2032"/>
                </a:cubicBezTo>
                <a:close/>
                <a:moveTo>
                  <a:pt x="154" y="2038"/>
                </a:moveTo>
                <a:cubicBezTo>
                  <a:pt x="158" y="2050"/>
                  <a:pt x="158" y="2050"/>
                  <a:pt x="158" y="2050"/>
                </a:cubicBezTo>
                <a:cubicBezTo>
                  <a:pt x="156" y="2051"/>
                  <a:pt x="155" y="2051"/>
                  <a:pt x="153" y="2052"/>
                </a:cubicBezTo>
                <a:cubicBezTo>
                  <a:pt x="151" y="2044"/>
                  <a:pt x="151" y="2044"/>
                  <a:pt x="151" y="2044"/>
                </a:cubicBezTo>
                <a:cubicBezTo>
                  <a:pt x="151" y="2042"/>
                  <a:pt x="153" y="2040"/>
                  <a:pt x="154" y="2038"/>
                </a:cubicBezTo>
                <a:close/>
                <a:moveTo>
                  <a:pt x="150" y="2048"/>
                </a:moveTo>
                <a:cubicBezTo>
                  <a:pt x="151" y="2053"/>
                  <a:pt x="151" y="2053"/>
                  <a:pt x="151" y="2053"/>
                </a:cubicBezTo>
                <a:cubicBezTo>
                  <a:pt x="150" y="2053"/>
                  <a:pt x="149" y="2053"/>
                  <a:pt x="148" y="2054"/>
                </a:cubicBezTo>
                <a:cubicBezTo>
                  <a:pt x="148" y="2052"/>
                  <a:pt x="149" y="2050"/>
                  <a:pt x="150" y="2048"/>
                </a:cubicBezTo>
                <a:close/>
                <a:moveTo>
                  <a:pt x="151" y="2066"/>
                </a:moveTo>
                <a:cubicBezTo>
                  <a:pt x="151" y="2067"/>
                  <a:pt x="151" y="2068"/>
                  <a:pt x="151" y="2070"/>
                </a:cubicBezTo>
                <a:cubicBezTo>
                  <a:pt x="151" y="2072"/>
                  <a:pt x="149" y="2074"/>
                  <a:pt x="147" y="2076"/>
                </a:cubicBezTo>
                <a:cubicBezTo>
                  <a:pt x="145" y="2077"/>
                  <a:pt x="142" y="2077"/>
                  <a:pt x="140" y="2077"/>
                </a:cubicBezTo>
                <a:cubicBezTo>
                  <a:pt x="138" y="2076"/>
                  <a:pt x="137" y="2075"/>
                  <a:pt x="136" y="2073"/>
                </a:cubicBezTo>
                <a:cubicBezTo>
                  <a:pt x="141" y="2070"/>
                  <a:pt x="146" y="2068"/>
                  <a:pt x="151" y="2066"/>
                </a:cubicBezTo>
                <a:close/>
                <a:moveTo>
                  <a:pt x="135" y="2060"/>
                </a:moveTo>
                <a:cubicBezTo>
                  <a:pt x="134" y="2060"/>
                  <a:pt x="133" y="2061"/>
                  <a:pt x="132" y="2061"/>
                </a:cubicBezTo>
                <a:cubicBezTo>
                  <a:pt x="127" y="2054"/>
                  <a:pt x="127" y="2054"/>
                  <a:pt x="127" y="2054"/>
                </a:cubicBezTo>
                <a:cubicBezTo>
                  <a:pt x="130" y="2056"/>
                  <a:pt x="132" y="2057"/>
                  <a:pt x="135" y="2060"/>
                </a:cubicBezTo>
                <a:close/>
                <a:moveTo>
                  <a:pt x="132" y="2082"/>
                </a:moveTo>
                <a:cubicBezTo>
                  <a:pt x="131" y="2084"/>
                  <a:pt x="130" y="2086"/>
                  <a:pt x="128" y="2087"/>
                </a:cubicBezTo>
                <a:cubicBezTo>
                  <a:pt x="127" y="2089"/>
                  <a:pt x="125" y="2089"/>
                  <a:pt x="123" y="2089"/>
                </a:cubicBezTo>
                <a:cubicBezTo>
                  <a:pt x="121" y="2089"/>
                  <a:pt x="120" y="2087"/>
                  <a:pt x="118" y="2085"/>
                </a:cubicBezTo>
                <a:cubicBezTo>
                  <a:pt x="122" y="2082"/>
                  <a:pt x="127" y="2079"/>
                  <a:pt x="131" y="2076"/>
                </a:cubicBezTo>
                <a:cubicBezTo>
                  <a:pt x="131" y="2078"/>
                  <a:pt x="132" y="2080"/>
                  <a:pt x="132" y="2082"/>
                </a:cubicBezTo>
                <a:close/>
                <a:moveTo>
                  <a:pt x="123" y="2053"/>
                </a:moveTo>
                <a:cubicBezTo>
                  <a:pt x="130" y="2062"/>
                  <a:pt x="130" y="2062"/>
                  <a:pt x="130" y="2062"/>
                </a:cubicBezTo>
                <a:cubicBezTo>
                  <a:pt x="128" y="2063"/>
                  <a:pt x="127" y="2064"/>
                  <a:pt x="125" y="2065"/>
                </a:cubicBezTo>
                <a:cubicBezTo>
                  <a:pt x="115" y="2051"/>
                  <a:pt x="115" y="2051"/>
                  <a:pt x="115" y="2051"/>
                </a:cubicBezTo>
                <a:cubicBezTo>
                  <a:pt x="118" y="2051"/>
                  <a:pt x="121" y="2052"/>
                  <a:pt x="123" y="2053"/>
                </a:cubicBezTo>
                <a:close/>
                <a:moveTo>
                  <a:pt x="113" y="2051"/>
                </a:moveTo>
                <a:cubicBezTo>
                  <a:pt x="123" y="2066"/>
                  <a:pt x="123" y="2066"/>
                  <a:pt x="123" y="2066"/>
                </a:cubicBezTo>
                <a:cubicBezTo>
                  <a:pt x="122" y="2067"/>
                  <a:pt x="120" y="2068"/>
                  <a:pt x="119" y="2069"/>
                </a:cubicBezTo>
                <a:cubicBezTo>
                  <a:pt x="119" y="2069"/>
                  <a:pt x="119" y="2069"/>
                  <a:pt x="118" y="2069"/>
                </a:cubicBezTo>
                <a:cubicBezTo>
                  <a:pt x="105" y="2051"/>
                  <a:pt x="105" y="2051"/>
                  <a:pt x="105" y="2051"/>
                </a:cubicBezTo>
                <a:cubicBezTo>
                  <a:pt x="108" y="2051"/>
                  <a:pt x="110" y="2050"/>
                  <a:pt x="113" y="2051"/>
                </a:cubicBezTo>
                <a:close/>
                <a:moveTo>
                  <a:pt x="103" y="2051"/>
                </a:moveTo>
                <a:cubicBezTo>
                  <a:pt x="117" y="2071"/>
                  <a:pt x="117" y="2071"/>
                  <a:pt x="117" y="2071"/>
                </a:cubicBezTo>
                <a:cubicBezTo>
                  <a:pt x="115" y="2072"/>
                  <a:pt x="113" y="2073"/>
                  <a:pt x="112" y="2074"/>
                </a:cubicBezTo>
                <a:cubicBezTo>
                  <a:pt x="97" y="2053"/>
                  <a:pt x="97" y="2053"/>
                  <a:pt x="97" y="2053"/>
                </a:cubicBezTo>
                <a:cubicBezTo>
                  <a:pt x="99" y="2052"/>
                  <a:pt x="101" y="2052"/>
                  <a:pt x="103" y="2051"/>
                </a:cubicBezTo>
                <a:close/>
                <a:moveTo>
                  <a:pt x="115" y="2092"/>
                </a:moveTo>
                <a:cubicBezTo>
                  <a:pt x="115" y="2095"/>
                  <a:pt x="114" y="2097"/>
                  <a:pt x="112" y="2098"/>
                </a:cubicBezTo>
                <a:cubicBezTo>
                  <a:pt x="111" y="2100"/>
                  <a:pt x="109" y="2101"/>
                  <a:pt x="107" y="2101"/>
                </a:cubicBezTo>
                <a:cubicBezTo>
                  <a:pt x="105" y="2101"/>
                  <a:pt x="104" y="2100"/>
                  <a:pt x="103" y="2099"/>
                </a:cubicBezTo>
                <a:cubicBezTo>
                  <a:pt x="107" y="2096"/>
                  <a:pt x="110" y="2092"/>
                  <a:pt x="114" y="2089"/>
                </a:cubicBezTo>
                <a:cubicBezTo>
                  <a:pt x="114" y="2090"/>
                  <a:pt x="115" y="2091"/>
                  <a:pt x="115" y="2092"/>
                </a:cubicBezTo>
                <a:close/>
                <a:moveTo>
                  <a:pt x="95" y="2054"/>
                </a:moveTo>
                <a:cubicBezTo>
                  <a:pt x="110" y="2076"/>
                  <a:pt x="110" y="2076"/>
                  <a:pt x="110" y="2076"/>
                </a:cubicBezTo>
                <a:cubicBezTo>
                  <a:pt x="109" y="2077"/>
                  <a:pt x="108" y="2078"/>
                  <a:pt x="106" y="2079"/>
                </a:cubicBezTo>
                <a:cubicBezTo>
                  <a:pt x="91" y="2056"/>
                  <a:pt x="91" y="2056"/>
                  <a:pt x="91" y="2056"/>
                </a:cubicBezTo>
                <a:cubicBezTo>
                  <a:pt x="92" y="2055"/>
                  <a:pt x="94" y="2055"/>
                  <a:pt x="95" y="2054"/>
                </a:cubicBezTo>
                <a:close/>
                <a:moveTo>
                  <a:pt x="88" y="2058"/>
                </a:moveTo>
                <a:cubicBezTo>
                  <a:pt x="88" y="2058"/>
                  <a:pt x="89" y="2058"/>
                  <a:pt x="89" y="2057"/>
                </a:cubicBezTo>
                <a:cubicBezTo>
                  <a:pt x="105" y="2080"/>
                  <a:pt x="105" y="2080"/>
                  <a:pt x="105" y="2080"/>
                </a:cubicBezTo>
                <a:cubicBezTo>
                  <a:pt x="103" y="2082"/>
                  <a:pt x="101" y="2084"/>
                  <a:pt x="99" y="2085"/>
                </a:cubicBezTo>
                <a:cubicBezTo>
                  <a:pt x="83" y="2062"/>
                  <a:pt x="83" y="2062"/>
                  <a:pt x="83" y="2062"/>
                </a:cubicBezTo>
                <a:cubicBezTo>
                  <a:pt x="84" y="2061"/>
                  <a:pt x="86" y="2060"/>
                  <a:pt x="88" y="2058"/>
                </a:cubicBezTo>
                <a:close/>
                <a:moveTo>
                  <a:pt x="100" y="2112"/>
                </a:moveTo>
                <a:cubicBezTo>
                  <a:pt x="96" y="2117"/>
                  <a:pt x="92" y="2115"/>
                  <a:pt x="91" y="2114"/>
                </a:cubicBezTo>
                <a:cubicBezTo>
                  <a:pt x="94" y="2110"/>
                  <a:pt x="96" y="2107"/>
                  <a:pt x="99" y="2104"/>
                </a:cubicBezTo>
                <a:cubicBezTo>
                  <a:pt x="101" y="2104"/>
                  <a:pt x="103" y="2107"/>
                  <a:pt x="100" y="2112"/>
                </a:cubicBezTo>
                <a:close/>
                <a:moveTo>
                  <a:pt x="81" y="2064"/>
                </a:moveTo>
                <a:cubicBezTo>
                  <a:pt x="97" y="2087"/>
                  <a:pt x="97" y="2087"/>
                  <a:pt x="97" y="2087"/>
                </a:cubicBezTo>
                <a:cubicBezTo>
                  <a:pt x="96" y="2088"/>
                  <a:pt x="94" y="2089"/>
                  <a:pt x="93" y="2091"/>
                </a:cubicBezTo>
                <a:cubicBezTo>
                  <a:pt x="78" y="2069"/>
                  <a:pt x="78" y="2069"/>
                  <a:pt x="78" y="2069"/>
                </a:cubicBezTo>
                <a:cubicBezTo>
                  <a:pt x="79" y="2068"/>
                  <a:pt x="80" y="2066"/>
                  <a:pt x="81" y="2064"/>
                </a:cubicBezTo>
                <a:close/>
                <a:moveTo>
                  <a:pt x="77" y="2072"/>
                </a:moveTo>
                <a:cubicBezTo>
                  <a:pt x="92" y="2092"/>
                  <a:pt x="92" y="2092"/>
                  <a:pt x="92" y="2092"/>
                </a:cubicBezTo>
                <a:cubicBezTo>
                  <a:pt x="90" y="2094"/>
                  <a:pt x="89" y="2095"/>
                  <a:pt x="87" y="2097"/>
                </a:cubicBezTo>
                <a:cubicBezTo>
                  <a:pt x="76" y="2081"/>
                  <a:pt x="76" y="2081"/>
                  <a:pt x="76" y="2081"/>
                </a:cubicBezTo>
                <a:cubicBezTo>
                  <a:pt x="76" y="2078"/>
                  <a:pt x="76" y="2075"/>
                  <a:pt x="77" y="2072"/>
                </a:cubicBezTo>
                <a:close/>
                <a:moveTo>
                  <a:pt x="87" y="2119"/>
                </a:moveTo>
                <a:cubicBezTo>
                  <a:pt x="88" y="2120"/>
                  <a:pt x="90" y="2125"/>
                  <a:pt x="88" y="2128"/>
                </a:cubicBezTo>
                <a:cubicBezTo>
                  <a:pt x="86" y="2131"/>
                  <a:pt x="80" y="2131"/>
                  <a:pt x="80" y="2131"/>
                </a:cubicBezTo>
                <a:cubicBezTo>
                  <a:pt x="82" y="2127"/>
                  <a:pt x="85" y="2123"/>
                  <a:pt x="87" y="2119"/>
                </a:cubicBezTo>
                <a:close/>
                <a:moveTo>
                  <a:pt x="76" y="2085"/>
                </a:moveTo>
                <a:cubicBezTo>
                  <a:pt x="86" y="2098"/>
                  <a:pt x="86" y="2098"/>
                  <a:pt x="86" y="2098"/>
                </a:cubicBezTo>
                <a:cubicBezTo>
                  <a:pt x="84" y="2100"/>
                  <a:pt x="83" y="2102"/>
                  <a:pt x="81" y="2103"/>
                </a:cubicBezTo>
                <a:cubicBezTo>
                  <a:pt x="79" y="2097"/>
                  <a:pt x="77" y="2091"/>
                  <a:pt x="76" y="2085"/>
                </a:cubicBezTo>
                <a:close/>
                <a:moveTo>
                  <a:pt x="76" y="2136"/>
                </a:moveTo>
                <a:cubicBezTo>
                  <a:pt x="77" y="2136"/>
                  <a:pt x="79" y="2142"/>
                  <a:pt x="77" y="2145"/>
                </a:cubicBezTo>
                <a:cubicBezTo>
                  <a:pt x="75" y="2148"/>
                  <a:pt x="71" y="2148"/>
                  <a:pt x="70" y="2148"/>
                </a:cubicBezTo>
                <a:cubicBezTo>
                  <a:pt x="72" y="2144"/>
                  <a:pt x="74" y="2140"/>
                  <a:pt x="76" y="2136"/>
                </a:cubicBezTo>
                <a:close/>
                <a:moveTo>
                  <a:pt x="63" y="2219"/>
                </a:moveTo>
                <a:cubicBezTo>
                  <a:pt x="62" y="2221"/>
                  <a:pt x="61" y="2222"/>
                  <a:pt x="59" y="2224"/>
                </a:cubicBezTo>
                <a:cubicBezTo>
                  <a:pt x="58" y="2220"/>
                  <a:pt x="58" y="2217"/>
                  <a:pt x="57" y="2213"/>
                </a:cubicBezTo>
                <a:cubicBezTo>
                  <a:pt x="60" y="2213"/>
                  <a:pt x="64" y="2215"/>
                  <a:pt x="63" y="2219"/>
                </a:cubicBezTo>
                <a:close/>
                <a:moveTo>
                  <a:pt x="68" y="2233"/>
                </a:moveTo>
                <a:cubicBezTo>
                  <a:pt x="69" y="2235"/>
                  <a:pt x="70" y="2241"/>
                  <a:pt x="66" y="2243"/>
                </a:cubicBezTo>
                <a:cubicBezTo>
                  <a:pt x="64" y="2239"/>
                  <a:pt x="62" y="2234"/>
                  <a:pt x="61" y="2229"/>
                </a:cubicBezTo>
                <a:cubicBezTo>
                  <a:pt x="65" y="2228"/>
                  <a:pt x="67" y="2231"/>
                  <a:pt x="68" y="2233"/>
                </a:cubicBezTo>
                <a:close/>
                <a:moveTo>
                  <a:pt x="59" y="2206"/>
                </a:moveTo>
                <a:cubicBezTo>
                  <a:pt x="59" y="2207"/>
                  <a:pt x="58" y="2207"/>
                  <a:pt x="56" y="2207"/>
                </a:cubicBezTo>
                <a:cubicBezTo>
                  <a:pt x="56" y="2202"/>
                  <a:pt x="56" y="2197"/>
                  <a:pt x="56" y="2192"/>
                </a:cubicBezTo>
                <a:cubicBezTo>
                  <a:pt x="57" y="2192"/>
                  <a:pt x="58" y="2192"/>
                  <a:pt x="59" y="2193"/>
                </a:cubicBezTo>
                <a:cubicBezTo>
                  <a:pt x="60" y="2195"/>
                  <a:pt x="61" y="2197"/>
                  <a:pt x="61" y="2199"/>
                </a:cubicBezTo>
                <a:cubicBezTo>
                  <a:pt x="61" y="2202"/>
                  <a:pt x="61" y="2204"/>
                  <a:pt x="59" y="2206"/>
                </a:cubicBezTo>
                <a:close/>
                <a:moveTo>
                  <a:pt x="57" y="2186"/>
                </a:moveTo>
                <a:cubicBezTo>
                  <a:pt x="58" y="2182"/>
                  <a:pt x="58" y="2178"/>
                  <a:pt x="59" y="2174"/>
                </a:cubicBezTo>
                <a:cubicBezTo>
                  <a:pt x="62" y="2174"/>
                  <a:pt x="62" y="2177"/>
                  <a:pt x="62" y="2179"/>
                </a:cubicBezTo>
                <a:cubicBezTo>
                  <a:pt x="62" y="2181"/>
                  <a:pt x="62" y="2183"/>
                  <a:pt x="61" y="2184"/>
                </a:cubicBezTo>
                <a:cubicBezTo>
                  <a:pt x="60" y="2185"/>
                  <a:pt x="58" y="2186"/>
                  <a:pt x="57" y="2186"/>
                </a:cubicBezTo>
                <a:close/>
                <a:moveTo>
                  <a:pt x="62" y="2167"/>
                </a:moveTo>
                <a:cubicBezTo>
                  <a:pt x="64" y="2163"/>
                  <a:pt x="66" y="2158"/>
                  <a:pt x="67" y="2154"/>
                </a:cubicBezTo>
                <a:cubicBezTo>
                  <a:pt x="69" y="2155"/>
                  <a:pt x="72" y="2157"/>
                  <a:pt x="71" y="2162"/>
                </a:cubicBezTo>
                <a:cubicBezTo>
                  <a:pt x="70" y="2164"/>
                  <a:pt x="69" y="2165"/>
                  <a:pt x="67" y="2166"/>
                </a:cubicBezTo>
                <a:cubicBezTo>
                  <a:pt x="65" y="2167"/>
                  <a:pt x="64" y="2167"/>
                  <a:pt x="62" y="2167"/>
                </a:cubicBezTo>
                <a:close/>
                <a:moveTo>
                  <a:pt x="75" y="2111"/>
                </a:moveTo>
                <a:cubicBezTo>
                  <a:pt x="75" y="2111"/>
                  <a:pt x="75" y="2111"/>
                  <a:pt x="75" y="2111"/>
                </a:cubicBezTo>
                <a:cubicBezTo>
                  <a:pt x="75" y="2112"/>
                  <a:pt x="74" y="2112"/>
                  <a:pt x="74" y="2113"/>
                </a:cubicBezTo>
                <a:cubicBezTo>
                  <a:pt x="61" y="2107"/>
                  <a:pt x="61" y="2107"/>
                  <a:pt x="61" y="2107"/>
                </a:cubicBezTo>
                <a:cubicBezTo>
                  <a:pt x="66" y="2106"/>
                  <a:pt x="71" y="2108"/>
                  <a:pt x="75" y="2111"/>
                </a:cubicBezTo>
                <a:close/>
                <a:moveTo>
                  <a:pt x="57" y="2108"/>
                </a:moveTo>
                <a:cubicBezTo>
                  <a:pt x="73" y="2114"/>
                  <a:pt x="73" y="2114"/>
                  <a:pt x="73" y="2114"/>
                </a:cubicBezTo>
                <a:cubicBezTo>
                  <a:pt x="72" y="2115"/>
                  <a:pt x="71" y="2117"/>
                  <a:pt x="70" y="2118"/>
                </a:cubicBezTo>
                <a:cubicBezTo>
                  <a:pt x="51" y="2110"/>
                  <a:pt x="51" y="2110"/>
                  <a:pt x="51" y="2110"/>
                </a:cubicBezTo>
                <a:cubicBezTo>
                  <a:pt x="53" y="2109"/>
                  <a:pt x="55" y="2108"/>
                  <a:pt x="57" y="2108"/>
                </a:cubicBezTo>
                <a:close/>
                <a:moveTo>
                  <a:pt x="49" y="2111"/>
                </a:moveTo>
                <a:cubicBezTo>
                  <a:pt x="69" y="2119"/>
                  <a:pt x="69" y="2119"/>
                  <a:pt x="69" y="2119"/>
                </a:cubicBezTo>
                <a:cubicBezTo>
                  <a:pt x="68" y="2121"/>
                  <a:pt x="68" y="2122"/>
                  <a:pt x="67" y="2123"/>
                </a:cubicBezTo>
                <a:cubicBezTo>
                  <a:pt x="44" y="2113"/>
                  <a:pt x="44" y="2113"/>
                  <a:pt x="44" y="2113"/>
                </a:cubicBezTo>
                <a:cubicBezTo>
                  <a:pt x="46" y="2112"/>
                  <a:pt x="47" y="2112"/>
                  <a:pt x="49" y="2111"/>
                </a:cubicBezTo>
                <a:close/>
                <a:moveTo>
                  <a:pt x="42" y="2115"/>
                </a:moveTo>
                <a:cubicBezTo>
                  <a:pt x="66" y="2125"/>
                  <a:pt x="66" y="2125"/>
                  <a:pt x="66" y="2125"/>
                </a:cubicBezTo>
                <a:cubicBezTo>
                  <a:pt x="65" y="2126"/>
                  <a:pt x="64" y="2127"/>
                  <a:pt x="63" y="2128"/>
                </a:cubicBezTo>
                <a:cubicBezTo>
                  <a:pt x="38" y="2118"/>
                  <a:pt x="38" y="2118"/>
                  <a:pt x="38" y="2118"/>
                </a:cubicBezTo>
                <a:cubicBezTo>
                  <a:pt x="40" y="2117"/>
                  <a:pt x="41" y="2116"/>
                  <a:pt x="42" y="2115"/>
                </a:cubicBezTo>
                <a:close/>
                <a:moveTo>
                  <a:pt x="37" y="2119"/>
                </a:moveTo>
                <a:cubicBezTo>
                  <a:pt x="62" y="2130"/>
                  <a:pt x="62" y="2130"/>
                  <a:pt x="62" y="2130"/>
                </a:cubicBezTo>
                <a:cubicBezTo>
                  <a:pt x="62" y="2131"/>
                  <a:pt x="61" y="2133"/>
                  <a:pt x="60" y="2134"/>
                </a:cubicBezTo>
                <a:cubicBezTo>
                  <a:pt x="34" y="2123"/>
                  <a:pt x="34" y="2123"/>
                  <a:pt x="34" y="2123"/>
                </a:cubicBezTo>
                <a:cubicBezTo>
                  <a:pt x="35" y="2122"/>
                  <a:pt x="36" y="2120"/>
                  <a:pt x="37" y="2119"/>
                </a:cubicBezTo>
                <a:close/>
                <a:moveTo>
                  <a:pt x="33" y="2124"/>
                </a:moveTo>
                <a:cubicBezTo>
                  <a:pt x="59" y="2135"/>
                  <a:pt x="59" y="2135"/>
                  <a:pt x="59" y="2135"/>
                </a:cubicBezTo>
                <a:cubicBezTo>
                  <a:pt x="59" y="2136"/>
                  <a:pt x="59" y="2136"/>
                  <a:pt x="59" y="2136"/>
                </a:cubicBezTo>
                <a:cubicBezTo>
                  <a:pt x="59" y="2137"/>
                  <a:pt x="58" y="2138"/>
                  <a:pt x="58" y="2139"/>
                </a:cubicBezTo>
                <a:cubicBezTo>
                  <a:pt x="32" y="2128"/>
                  <a:pt x="32" y="2128"/>
                  <a:pt x="32" y="2128"/>
                </a:cubicBezTo>
                <a:cubicBezTo>
                  <a:pt x="32" y="2126"/>
                  <a:pt x="33" y="2125"/>
                  <a:pt x="33" y="2124"/>
                </a:cubicBezTo>
                <a:close/>
                <a:moveTo>
                  <a:pt x="31" y="2129"/>
                </a:moveTo>
                <a:cubicBezTo>
                  <a:pt x="57" y="2141"/>
                  <a:pt x="57" y="2141"/>
                  <a:pt x="57" y="2141"/>
                </a:cubicBezTo>
                <a:cubicBezTo>
                  <a:pt x="57" y="2142"/>
                  <a:pt x="56" y="2143"/>
                  <a:pt x="56" y="2144"/>
                </a:cubicBezTo>
                <a:cubicBezTo>
                  <a:pt x="30" y="2133"/>
                  <a:pt x="30" y="2133"/>
                  <a:pt x="30" y="2133"/>
                </a:cubicBezTo>
                <a:cubicBezTo>
                  <a:pt x="30" y="2132"/>
                  <a:pt x="30" y="2131"/>
                  <a:pt x="31" y="2129"/>
                </a:cubicBezTo>
                <a:close/>
                <a:moveTo>
                  <a:pt x="29" y="2135"/>
                </a:moveTo>
                <a:cubicBezTo>
                  <a:pt x="55" y="2146"/>
                  <a:pt x="55" y="2146"/>
                  <a:pt x="55" y="2146"/>
                </a:cubicBezTo>
                <a:cubicBezTo>
                  <a:pt x="54" y="2147"/>
                  <a:pt x="53" y="2149"/>
                  <a:pt x="53" y="2151"/>
                </a:cubicBezTo>
                <a:cubicBezTo>
                  <a:pt x="29" y="2141"/>
                  <a:pt x="29" y="2141"/>
                  <a:pt x="29" y="2141"/>
                </a:cubicBezTo>
                <a:cubicBezTo>
                  <a:pt x="29" y="2139"/>
                  <a:pt x="29" y="2137"/>
                  <a:pt x="29" y="2135"/>
                </a:cubicBezTo>
                <a:close/>
                <a:moveTo>
                  <a:pt x="31" y="2149"/>
                </a:moveTo>
                <a:cubicBezTo>
                  <a:pt x="30" y="2147"/>
                  <a:pt x="30" y="2145"/>
                  <a:pt x="29" y="2143"/>
                </a:cubicBezTo>
                <a:cubicBezTo>
                  <a:pt x="52" y="2153"/>
                  <a:pt x="52" y="2153"/>
                  <a:pt x="52" y="2153"/>
                </a:cubicBezTo>
                <a:cubicBezTo>
                  <a:pt x="51" y="2154"/>
                  <a:pt x="51" y="2156"/>
                  <a:pt x="51" y="2157"/>
                </a:cubicBezTo>
                <a:lnTo>
                  <a:pt x="31" y="2149"/>
                </a:lnTo>
                <a:close/>
                <a:moveTo>
                  <a:pt x="49" y="2162"/>
                </a:moveTo>
                <a:cubicBezTo>
                  <a:pt x="41" y="2161"/>
                  <a:pt x="35" y="2157"/>
                  <a:pt x="32" y="2151"/>
                </a:cubicBezTo>
                <a:cubicBezTo>
                  <a:pt x="50" y="2159"/>
                  <a:pt x="50" y="2159"/>
                  <a:pt x="50" y="2159"/>
                </a:cubicBezTo>
                <a:cubicBezTo>
                  <a:pt x="50" y="2160"/>
                  <a:pt x="49" y="2161"/>
                  <a:pt x="49" y="2162"/>
                </a:cubicBezTo>
                <a:close/>
                <a:moveTo>
                  <a:pt x="50" y="2232"/>
                </a:moveTo>
                <a:cubicBezTo>
                  <a:pt x="36" y="2241"/>
                  <a:pt x="36" y="2241"/>
                  <a:pt x="36" y="2241"/>
                </a:cubicBezTo>
                <a:cubicBezTo>
                  <a:pt x="38" y="2234"/>
                  <a:pt x="49" y="2230"/>
                  <a:pt x="49" y="2230"/>
                </a:cubicBezTo>
                <a:cubicBezTo>
                  <a:pt x="49" y="2230"/>
                  <a:pt x="49" y="2231"/>
                  <a:pt x="50" y="2232"/>
                </a:cubicBezTo>
                <a:close/>
                <a:moveTo>
                  <a:pt x="47" y="2172"/>
                </a:moveTo>
                <a:cubicBezTo>
                  <a:pt x="46" y="2173"/>
                  <a:pt x="46" y="2175"/>
                  <a:pt x="46" y="2176"/>
                </a:cubicBezTo>
                <a:cubicBezTo>
                  <a:pt x="31" y="2176"/>
                  <a:pt x="31" y="2176"/>
                  <a:pt x="31" y="2176"/>
                </a:cubicBezTo>
                <a:cubicBezTo>
                  <a:pt x="36" y="2173"/>
                  <a:pt x="46" y="2172"/>
                  <a:pt x="47" y="2172"/>
                </a:cubicBezTo>
                <a:close/>
                <a:moveTo>
                  <a:pt x="29" y="2178"/>
                </a:moveTo>
                <a:cubicBezTo>
                  <a:pt x="46" y="2178"/>
                  <a:pt x="46" y="2178"/>
                  <a:pt x="46" y="2178"/>
                </a:cubicBezTo>
                <a:cubicBezTo>
                  <a:pt x="45" y="2180"/>
                  <a:pt x="45" y="2182"/>
                  <a:pt x="45" y="2183"/>
                </a:cubicBezTo>
                <a:cubicBezTo>
                  <a:pt x="26" y="2183"/>
                  <a:pt x="26" y="2183"/>
                  <a:pt x="26" y="2183"/>
                </a:cubicBezTo>
                <a:cubicBezTo>
                  <a:pt x="27" y="2181"/>
                  <a:pt x="28" y="2179"/>
                  <a:pt x="29" y="2178"/>
                </a:cubicBezTo>
                <a:close/>
                <a:moveTo>
                  <a:pt x="25" y="2185"/>
                </a:moveTo>
                <a:cubicBezTo>
                  <a:pt x="45" y="2185"/>
                  <a:pt x="45" y="2185"/>
                  <a:pt x="45" y="2185"/>
                </a:cubicBezTo>
                <a:cubicBezTo>
                  <a:pt x="45" y="2187"/>
                  <a:pt x="45" y="2188"/>
                  <a:pt x="45" y="2189"/>
                </a:cubicBezTo>
                <a:cubicBezTo>
                  <a:pt x="24" y="2189"/>
                  <a:pt x="24" y="2189"/>
                  <a:pt x="24" y="2189"/>
                </a:cubicBezTo>
                <a:cubicBezTo>
                  <a:pt x="24" y="2187"/>
                  <a:pt x="24" y="2186"/>
                  <a:pt x="25" y="2185"/>
                </a:cubicBezTo>
                <a:close/>
                <a:moveTo>
                  <a:pt x="23" y="2191"/>
                </a:moveTo>
                <a:cubicBezTo>
                  <a:pt x="45" y="2191"/>
                  <a:pt x="45" y="2191"/>
                  <a:pt x="45" y="2191"/>
                </a:cubicBezTo>
                <a:cubicBezTo>
                  <a:pt x="44" y="2193"/>
                  <a:pt x="44" y="2194"/>
                  <a:pt x="44" y="2196"/>
                </a:cubicBezTo>
                <a:cubicBezTo>
                  <a:pt x="23" y="2195"/>
                  <a:pt x="23" y="2195"/>
                  <a:pt x="23" y="2195"/>
                </a:cubicBezTo>
                <a:cubicBezTo>
                  <a:pt x="23" y="2194"/>
                  <a:pt x="23" y="2192"/>
                  <a:pt x="23" y="2191"/>
                </a:cubicBezTo>
                <a:close/>
                <a:moveTo>
                  <a:pt x="24" y="2201"/>
                </a:moveTo>
                <a:cubicBezTo>
                  <a:pt x="23" y="2200"/>
                  <a:pt x="23" y="2199"/>
                  <a:pt x="23" y="2197"/>
                </a:cubicBezTo>
                <a:cubicBezTo>
                  <a:pt x="44" y="2198"/>
                  <a:pt x="44" y="2198"/>
                  <a:pt x="44" y="2198"/>
                </a:cubicBezTo>
                <a:cubicBezTo>
                  <a:pt x="44" y="2199"/>
                  <a:pt x="44" y="2200"/>
                  <a:pt x="44" y="2202"/>
                </a:cubicBezTo>
                <a:lnTo>
                  <a:pt x="24" y="2201"/>
                </a:lnTo>
                <a:close/>
                <a:moveTo>
                  <a:pt x="26" y="2208"/>
                </a:moveTo>
                <a:cubicBezTo>
                  <a:pt x="25" y="2206"/>
                  <a:pt x="25" y="2205"/>
                  <a:pt x="24" y="2203"/>
                </a:cubicBezTo>
                <a:cubicBezTo>
                  <a:pt x="45" y="2204"/>
                  <a:pt x="45" y="2204"/>
                  <a:pt x="45" y="2204"/>
                </a:cubicBezTo>
                <a:cubicBezTo>
                  <a:pt x="45" y="2205"/>
                  <a:pt x="45" y="2207"/>
                  <a:pt x="45" y="2208"/>
                </a:cubicBezTo>
                <a:lnTo>
                  <a:pt x="26" y="2208"/>
                </a:lnTo>
                <a:close/>
                <a:moveTo>
                  <a:pt x="31" y="2215"/>
                </a:moveTo>
                <a:cubicBezTo>
                  <a:pt x="31" y="2214"/>
                  <a:pt x="30" y="2214"/>
                  <a:pt x="30" y="2214"/>
                </a:cubicBezTo>
                <a:cubicBezTo>
                  <a:pt x="29" y="2212"/>
                  <a:pt x="28" y="2211"/>
                  <a:pt x="27" y="2210"/>
                </a:cubicBezTo>
                <a:cubicBezTo>
                  <a:pt x="45" y="2210"/>
                  <a:pt x="45" y="2210"/>
                  <a:pt x="45" y="2210"/>
                </a:cubicBezTo>
                <a:cubicBezTo>
                  <a:pt x="45" y="2212"/>
                  <a:pt x="46" y="2213"/>
                  <a:pt x="46" y="2215"/>
                </a:cubicBezTo>
                <a:lnTo>
                  <a:pt x="31" y="2215"/>
                </a:lnTo>
                <a:close/>
                <a:moveTo>
                  <a:pt x="46" y="2217"/>
                </a:moveTo>
                <a:cubicBezTo>
                  <a:pt x="46" y="2217"/>
                  <a:pt x="46" y="2218"/>
                  <a:pt x="46" y="2218"/>
                </a:cubicBezTo>
                <a:cubicBezTo>
                  <a:pt x="42" y="2218"/>
                  <a:pt x="38" y="2218"/>
                  <a:pt x="34" y="2217"/>
                </a:cubicBezTo>
                <a:lnTo>
                  <a:pt x="46" y="2217"/>
                </a:lnTo>
                <a:close/>
                <a:moveTo>
                  <a:pt x="35" y="2244"/>
                </a:moveTo>
                <a:cubicBezTo>
                  <a:pt x="50" y="2234"/>
                  <a:pt x="50" y="2234"/>
                  <a:pt x="50" y="2234"/>
                </a:cubicBezTo>
                <a:cubicBezTo>
                  <a:pt x="50" y="2235"/>
                  <a:pt x="51" y="2236"/>
                  <a:pt x="51" y="2237"/>
                </a:cubicBezTo>
                <a:cubicBezTo>
                  <a:pt x="35" y="2248"/>
                  <a:pt x="35" y="2248"/>
                  <a:pt x="35" y="2248"/>
                </a:cubicBezTo>
                <a:cubicBezTo>
                  <a:pt x="35" y="2247"/>
                  <a:pt x="35" y="2245"/>
                  <a:pt x="35" y="2244"/>
                </a:cubicBezTo>
                <a:close/>
                <a:moveTo>
                  <a:pt x="35" y="2251"/>
                </a:moveTo>
                <a:cubicBezTo>
                  <a:pt x="52" y="2239"/>
                  <a:pt x="52" y="2239"/>
                  <a:pt x="52" y="2239"/>
                </a:cubicBezTo>
                <a:cubicBezTo>
                  <a:pt x="52" y="2240"/>
                  <a:pt x="53" y="2242"/>
                  <a:pt x="53" y="2243"/>
                </a:cubicBezTo>
                <a:cubicBezTo>
                  <a:pt x="35" y="2255"/>
                  <a:pt x="35" y="2255"/>
                  <a:pt x="35" y="2255"/>
                </a:cubicBezTo>
                <a:cubicBezTo>
                  <a:pt x="35" y="2254"/>
                  <a:pt x="35" y="2252"/>
                  <a:pt x="35" y="2251"/>
                </a:cubicBezTo>
                <a:close/>
                <a:moveTo>
                  <a:pt x="37" y="2261"/>
                </a:moveTo>
                <a:cubicBezTo>
                  <a:pt x="36" y="2260"/>
                  <a:pt x="36" y="2259"/>
                  <a:pt x="36" y="2257"/>
                </a:cubicBezTo>
                <a:cubicBezTo>
                  <a:pt x="54" y="2245"/>
                  <a:pt x="54" y="2245"/>
                  <a:pt x="54" y="2245"/>
                </a:cubicBezTo>
                <a:cubicBezTo>
                  <a:pt x="55" y="2246"/>
                  <a:pt x="55" y="2247"/>
                  <a:pt x="56" y="2248"/>
                </a:cubicBezTo>
                <a:lnTo>
                  <a:pt x="37" y="2261"/>
                </a:lnTo>
                <a:close/>
                <a:moveTo>
                  <a:pt x="39" y="2268"/>
                </a:moveTo>
                <a:cubicBezTo>
                  <a:pt x="39" y="2266"/>
                  <a:pt x="38" y="2264"/>
                  <a:pt x="37" y="2263"/>
                </a:cubicBezTo>
                <a:cubicBezTo>
                  <a:pt x="57" y="2250"/>
                  <a:pt x="57" y="2250"/>
                  <a:pt x="57" y="2250"/>
                </a:cubicBezTo>
                <a:cubicBezTo>
                  <a:pt x="57" y="2251"/>
                  <a:pt x="58" y="2253"/>
                  <a:pt x="59" y="2255"/>
                </a:cubicBezTo>
                <a:lnTo>
                  <a:pt x="39" y="2268"/>
                </a:lnTo>
                <a:close/>
                <a:moveTo>
                  <a:pt x="43" y="2274"/>
                </a:moveTo>
                <a:cubicBezTo>
                  <a:pt x="42" y="2272"/>
                  <a:pt x="41" y="2271"/>
                  <a:pt x="40" y="2270"/>
                </a:cubicBezTo>
                <a:cubicBezTo>
                  <a:pt x="60" y="2256"/>
                  <a:pt x="60" y="2256"/>
                  <a:pt x="60" y="2256"/>
                </a:cubicBezTo>
                <a:cubicBezTo>
                  <a:pt x="61" y="2258"/>
                  <a:pt x="62" y="2259"/>
                  <a:pt x="62" y="2261"/>
                </a:cubicBezTo>
                <a:lnTo>
                  <a:pt x="43" y="2274"/>
                </a:lnTo>
                <a:close/>
                <a:moveTo>
                  <a:pt x="49" y="2278"/>
                </a:moveTo>
                <a:cubicBezTo>
                  <a:pt x="49" y="2278"/>
                  <a:pt x="49" y="2278"/>
                  <a:pt x="49" y="2278"/>
                </a:cubicBezTo>
                <a:cubicBezTo>
                  <a:pt x="47" y="2277"/>
                  <a:pt x="46" y="2276"/>
                  <a:pt x="45" y="2275"/>
                </a:cubicBezTo>
                <a:cubicBezTo>
                  <a:pt x="64" y="2262"/>
                  <a:pt x="64" y="2262"/>
                  <a:pt x="64" y="2262"/>
                </a:cubicBezTo>
                <a:cubicBezTo>
                  <a:pt x="64" y="2264"/>
                  <a:pt x="65" y="2265"/>
                  <a:pt x="66" y="2266"/>
                </a:cubicBezTo>
                <a:lnTo>
                  <a:pt x="49" y="2278"/>
                </a:lnTo>
                <a:close/>
                <a:moveTo>
                  <a:pt x="52" y="2278"/>
                </a:moveTo>
                <a:cubicBezTo>
                  <a:pt x="67" y="2268"/>
                  <a:pt x="67" y="2268"/>
                  <a:pt x="67" y="2268"/>
                </a:cubicBezTo>
                <a:cubicBezTo>
                  <a:pt x="68" y="2269"/>
                  <a:pt x="69" y="2270"/>
                  <a:pt x="69" y="2270"/>
                </a:cubicBezTo>
                <a:cubicBezTo>
                  <a:pt x="64" y="2275"/>
                  <a:pt x="59" y="2279"/>
                  <a:pt x="52" y="2278"/>
                </a:cubicBezTo>
                <a:close/>
                <a:moveTo>
                  <a:pt x="68" y="2247"/>
                </a:moveTo>
                <a:cubicBezTo>
                  <a:pt x="68" y="2247"/>
                  <a:pt x="68" y="2247"/>
                  <a:pt x="68" y="2247"/>
                </a:cubicBezTo>
                <a:cubicBezTo>
                  <a:pt x="72" y="2246"/>
                  <a:pt x="75" y="2248"/>
                  <a:pt x="77" y="2251"/>
                </a:cubicBezTo>
                <a:cubicBezTo>
                  <a:pt x="78" y="2253"/>
                  <a:pt x="77" y="2258"/>
                  <a:pt x="76" y="2259"/>
                </a:cubicBezTo>
                <a:cubicBezTo>
                  <a:pt x="73" y="2255"/>
                  <a:pt x="71" y="2251"/>
                  <a:pt x="68" y="2247"/>
                </a:cubicBezTo>
                <a:close/>
                <a:moveTo>
                  <a:pt x="76" y="2279"/>
                </a:moveTo>
                <a:cubicBezTo>
                  <a:pt x="77" y="2279"/>
                  <a:pt x="78" y="2280"/>
                  <a:pt x="79" y="2281"/>
                </a:cubicBezTo>
                <a:cubicBezTo>
                  <a:pt x="71" y="2289"/>
                  <a:pt x="71" y="2289"/>
                  <a:pt x="71" y="2289"/>
                </a:cubicBezTo>
                <a:cubicBezTo>
                  <a:pt x="71" y="2285"/>
                  <a:pt x="73" y="2282"/>
                  <a:pt x="76" y="2279"/>
                </a:cubicBezTo>
                <a:close/>
                <a:moveTo>
                  <a:pt x="73" y="2294"/>
                </a:moveTo>
                <a:cubicBezTo>
                  <a:pt x="72" y="2294"/>
                  <a:pt x="72" y="2293"/>
                  <a:pt x="72" y="2292"/>
                </a:cubicBezTo>
                <a:cubicBezTo>
                  <a:pt x="80" y="2283"/>
                  <a:pt x="80" y="2283"/>
                  <a:pt x="80" y="2283"/>
                </a:cubicBezTo>
                <a:cubicBezTo>
                  <a:pt x="81" y="2284"/>
                  <a:pt x="82" y="2285"/>
                  <a:pt x="83" y="2286"/>
                </a:cubicBezTo>
                <a:cubicBezTo>
                  <a:pt x="74" y="2297"/>
                  <a:pt x="74" y="2297"/>
                  <a:pt x="74" y="2297"/>
                </a:cubicBezTo>
                <a:cubicBezTo>
                  <a:pt x="73" y="2296"/>
                  <a:pt x="73" y="2295"/>
                  <a:pt x="73" y="2294"/>
                </a:cubicBezTo>
                <a:close/>
                <a:moveTo>
                  <a:pt x="80" y="2264"/>
                </a:moveTo>
                <a:cubicBezTo>
                  <a:pt x="84" y="2263"/>
                  <a:pt x="87" y="2263"/>
                  <a:pt x="90" y="2267"/>
                </a:cubicBezTo>
                <a:cubicBezTo>
                  <a:pt x="91" y="2269"/>
                  <a:pt x="90" y="2272"/>
                  <a:pt x="89" y="2274"/>
                </a:cubicBezTo>
                <a:cubicBezTo>
                  <a:pt x="86" y="2271"/>
                  <a:pt x="83" y="2268"/>
                  <a:pt x="80" y="2264"/>
                </a:cubicBezTo>
                <a:close/>
                <a:moveTo>
                  <a:pt x="75" y="2299"/>
                </a:moveTo>
                <a:cubicBezTo>
                  <a:pt x="85" y="2288"/>
                  <a:pt x="85" y="2288"/>
                  <a:pt x="85" y="2288"/>
                </a:cubicBezTo>
                <a:cubicBezTo>
                  <a:pt x="86" y="2288"/>
                  <a:pt x="87" y="2289"/>
                  <a:pt x="87" y="2290"/>
                </a:cubicBezTo>
                <a:cubicBezTo>
                  <a:pt x="76" y="2302"/>
                  <a:pt x="76" y="2302"/>
                  <a:pt x="76" y="2302"/>
                </a:cubicBezTo>
                <a:cubicBezTo>
                  <a:pt x="76" y="2301"/>
                  <a:pt x="75" y="2300"/>
                  <a:pt x="75" y="2299"/>
                </a:cubicBezTo>
                <a:close/>
                <a:moveTo>
                  <a:pt x="78" y="2304"/>
                </a:moveTo>
                <a:cubicBezTo>
                  <a:pt x="89" y="2291"/>
                  <a:pt x="89" y="2291"/>
                  <a:pt x="89" y="2291"/>
                </a:cubicBezTo>
                <a:cubicBezTo>
                  <a:pt x="90" y="2292"/>
                  <a:pt x="91" y="2293"/>
                  <a:pt x="92" y="2293"/>
                </a:cubicBezTo>
                <a:cubicBezTo>
                  <a:pt x="80" y="2307"/>
                  <a:pt x="80" y="2307"/>
                  <a:pt x="80" y="2307"/>
                </a:cubicBezTo>
                <a:cubicBezTo>
                  <a:pt x="79" y="2306"/>
                  <a:pt x="78" y="2305"/>
                  <a:pt x="78" y="2304"/>
                </a:cubicBezTo>
                <a:close/>
                <a:moveTo>
                  <a:pt x="85" y="2311"/>
                </a:moveTo>
                <a:cubicBezTo>
                  <a:pt x="84" y="2310"/>
                  <a:pt x="83" y="2309"/>
                  <a:pt x="82" y="2308"/>
                </a:cubicBezTo>
                <a:cubicBezTo>
                  <a:pt x="94" y="2295"/>
                  <a:pt x="94" y="2295"/>
                  <a:pt x="94" y="2295"/>
                </a:cubicBezTo>
                <a:cubicBezTo>
                  <a:pt x="95" y="2296"/>
                  <a:pt x="96" y="2296"/>
                  <a:pt x="97" y="2297"/>
                </a:cubicBezTo>
                <a:lnTo>
                  <a:pt x="85" y="2311"/>
                </a:lnTo>
                <a:close/>
                <a:moveTo>
                  <a:pt x="103" y="2286"/>
                </a:moveTo>
                <a:cubicBezTo>
                  <a:pt x="100" y="2284"/>
                  <a:pt x="97" y="2281"/>
                  <a:pt x="94" y="2278"/>
                </a:cubicBezTo>
                <a:cubicBezTo>
                  <a:pt x="100" y="2275"/>
                  <a:pt x="104" y="2278"/>
                  <a:pt x="105" y="2280"/>
                </a:cubicBezTo>
                <a:cubicBezTo>
                  <a:pt x="106" y="2281"/>
                  <a:pt x="104" y="2284"/>
                  <a:pt x="103" y="2286"/>
                </a:cubicBezTo>
                <a:close/>
                <a:moveTo>
                  <a:pt x="118" y="2295"/>
                </a:moveTo>
                <a:cubicBezTo>
                  <a:pt x="114" y="2293"/>
                  <a:pt x="111" y="2291"/>
                  <a:pt x="107" y="2289"/>
                </a:cubicBezTo>
                <a:cubicBezTo>
                  <a:pt x="111" y="2286"/>
                  <a:pt x="115" y="2284"/>
                  <a:pt x="118" y="2288"/>
                </a:cubicBezTo>
                <a:cubicBezTo>
                  <a:pt x="119" y="2290"/>
                  <a:pt x="119" y="2293"/>
                  <a:pt x="118" y="2295"/>
                </a:cubicBezTo>
                <a:close/>
                <a:moveTo>
                  <a:pt x="137" y="2304"/>
                </a:moveTo>
                <a:cubicBezTo>
                  <a:pt x="132" y="2302"/>
                  <a:pt x="127" y="2300"/>
                  <a:pt x="122" y="2298"/>
                </a:cubicBezTo>
                <a:cubicBezTo>
                  <a:pt x="122" y="2297"/>
                  <a:pt x="124" y="2295"/>
                  <a:pt x="125" y="2295"/>
                </a:cubicBezTo>
                <a:cubicBezTo>
                  <a:pt x="127" y="2294"/>
                  <a:pt x="130" y="2294"/>
                  <a:pt x="132" y="2295"/>
                </a:cubicBezTo>
                <a:cubicBezTo>
                  <a:pt x="134" y="2296"/>
                  <a:pt x="136" y="2298"/>
                  <a:pt x="137" y="2300"/>
                </a:cubicBezTo>
                <a:cubicBezTo>
                  <a:pt x="137" y="2301"/>
                  <a:pt x="137" y="2302"/>
                  <a:pt x="137" y="2304"/>
                </a:cubicBezTo>
                <a:close/>
                <a:moveTo>
                  <a:pt x="155" y="2308"/>
                </a:moveTo>
                <a:cubicBezTo>
                  <a:pt x="150" y="2307"/>
                  <a:pt x="146" y="2306"/>
                  <a:pt x="142" y="2305"/>
                </a:cubicBezTo>
                <a:cubicBezTo>
                  <a:pt x="143" y="2304"/>
                  <a:pt x="143" y="2303"/>
                  <a:pt x="144" y="2302"/>
                </a:cubicBezTo>
                <a:cubicBezTo>
                  <a:pt x="146" y="2301"/>
                  <a:pt x="148" y="2300"/>
                  <a:pt x="150" y="2301"/>
                </a:cubicBezTo>
                <a:cubicBezTo>
                  <a:pt x="152" y="2301"/>
                  <a:pt x="154" y="2303"/>
                  <a:pt x="155" y="2304"/>
                </a:cubicBezTo>
                <a:cubicBezTo>
                  <a:pt x="155" y="2306"/>
                  <a:pt x="155" y="2307"/>
                  <a:pt x="155" y="2308"/>
                </a:cubicBezTo>
                <a:close/>
                <a:moveTo>
                  <a:pt x="159" y="2309"/>
                </a:moveTo>
                <a:cubicBezTo>
                  <a:pt x="161" y="2306"/>
                  <a:pt x="162" y="2304"/>
                  <a:pt x="166" y="2304"/>
                </a:cubicBezTo>
                <a:cubicBezTo>
                  <a:pt x="170" y="2304"/>
                  <a:pt x="171" y="2307"/>
                  <a:pt x="173" y="2310"/>
                </a:cubicBezTo>
                <a:cubicBezTo>
                  <a:pt x="168" y="2310"/>
                  <a:pt x="164" y="2309"/>
                  <a:pt x="159" y="2309"/>
                </a:cubicBezTo>
                <a:close/>
                <a:moveTo>
                  <a:pt x="178" y="2310"/>
                </a:moveTo>
                <a:cubicBezTo>
                  <a:pt x="177" y="2306"/>
                  <a:pt x="181" y="2301"/>
                  <a:pt x="185" y="2303"/>
                </a:cubicBezTo>
                <a:cubicBezTo>
                  <a:pt x="187" y="2304"/>
                  <a:pt x="188" y="2306"/>
                  <a:pt x="190" y="2308"/>
                </a:cubicBezTo>
                <a:cubicBezTo>
                  <a:pt x="186" y="2309"/>
                  <a:pt x="182" y="2309"/>
                  <a:pt x="178" y="2310"/>
                </a:cubicBezTo>
                <a:close/>
                <a:moveTo>
                  <a:pt x="194" y="2307"/>
                </a:moveTo>
                <a:cubicBezTo>
                  <a:pt x="194" y="2307"/>
                  <a:pt x="195" y="2300"/>
                  <a:pt x="198" y="2299"/>
                </a:cubicBezTo>
                <a:cubicBezTo>
                  <a:pt x="200" y="2299"/>
                  <a:pt x="206" y="2302"/>
                  <a:pt x="207" y="2303"/>
                </a:cubicBezTo>
                <a:cubicBezTo>
                  <a:pt x="203" y="2305"/>
                  <a:pt x="199" y="2306"/>
                  <a:pt x="194" y="2307"/>
                </a:cubicBezTo>
                <a:close/>
                <a:moveTo>
                  <a:pt x="212" y="2300"/>
                </a:moveTo>
                <a:cubicBezTo>
                  <a:pt x="212" y="2299"/>
                  <a:pt x="208" y="2295"/>
                  <a:pt x="213" y="2292"/>
                </a:cubicBezTo>
                <a:cubicBezTo>
                  <a:pt x="218" y="2289"/>
                  <a:pt x="220" y="2293"/>
                  <a:pt x="221" y="2294"/>
                </a:cubicBezTo>
                <a:cubicBezTo>
                  <a:pt x="218" y="2296"/>
                  <a:pt x="215" y="2298"/>
                  <a:pt x="212" y="2300"/>
                </a:cubicBezTo>
                <a:close/>
                <a:moveTo>
                  <a:pt x="220" y="2279"/>
                </a:moveTo>
                <a:cubicBezTo>
                  <a:pt x="219" y="2281"/>
                  <a:pt x="218" y="2284"/>
                  <a:pt x="218" y="2286"/>
                </a:cubicBezTo>
                <a:cubicBezTo>
                  <a:pt x="215" y="2286"/>
                  <a:pt x="213" y="2287"/>
                  <a:pt x="211" y="2288"/>
                </a:cubicBezTo>
                <a:cubicBezTo>
                  <a:pt x="208" y="2290"/>
                  <a:pt x="206" y="2294"/>
                  <a:pt x="206" y="2297"/>
                </a:cubicBezTo>
                <a:cubicBezTo>
                  <a:pt x="205" y="2295"/>
                  <a:pt x="200" y="2294"/>
                  <a:pt x="197" y="2295"/>
                </a:cubicBezTo>
                <a:cubicBezTo>
                  <a:pt x="194" y="2296"/>
                  <a:pt x="191" y="2299"/>
                  <a:pt x="190" y="2302"/>
                </a:cubicBezTo>
                <a:cubicBezTo>
                  <a:pt x="188" y="2300"/>
                  <a:pt x="186" y="2298"/>
                  <a:pt x="183" y="2298"/>
                </a:cubicBezTo>
                <a:cubicBezTo>
                  <a:pt x="180" y="2298"/>
                  <a:pt x="177" y="2301"/>
                  <a:pt x="175" y="2304"/>
                </a:cubicBezTo>
                <a:cubicBezTo>
                  <a:pt x="173" y="2302"/>
                  <a:pt x="169" y="2300"/>
                  <a:pt x="166" y="2300"/>
                </a:cubicBezTo>
                <a:cubicBezTo>
                  <a:pt x="164" y="2299"/>
                  <a:pt x="161" y="2301"/>
                  <a:pt x="158" y="2302"/>
                </a:cubicBezTo>
                <a:cubicBezTo>
                  <a:pt x="157" y="2300"/>
                  <a:pt x="155" y="2298"/>
                  <a:pt x="152" y="2297"/>
                </a:cubicBezTo>
                <a:cubicBezTo>
                  <a:pt x="149" y="2296"/>
                  <a:pt x="142" y="2296"/>
                  <a:pt x="141" y="2300"/>
                </a:cubicBezTo>
                <a:cubicBezTo>
                  <a:pt x="141" y="2296"/>
                  <a:pt x="137" y="2292"/>
                  <a:pt x="134" y="2291"/>
                </a:cubicBezTo>
                <a:cubicBezTo>
                  <a:pt x="131" y="2290"/>
                  <a:pt x="126" y="2290"/>
                  <a:pt x="123" y="2292"/>
                </a:cubicBezTo>
                <a:cubicBezTo>
                  <a:pt x="123" y="2292"/>
                  <a:pt x="123" y="2292"/>
                  <a:pt x="123" y="2292"/>
                </a:cubicBezTo>
                <a:cubicBezTo>
                  <a:pt x="123" y="2289"/>
                  <a:pt x="122" y="2286"/>
                  <a:pt x="120" y="2284"/>
                </a:cubicBezTo>
                <a:cubicBezTo>
                  <a:pt x="117" y="2281"/>
                  <a:pt x="113" y="2281"/>
                  <a:pt x="109" y="2283"/>
                </a:cubicBezTo>
                <a:cubicBezTo>
                  <a:pt x="109" y="2281"/>
                  <a:pt x="109" y="2279"/>
                  <a:pt x="109" y="2278"/>
                </a:cubicBezTo>
                <a:cubicBezTo>
                  <a:pt x="107" y="2275"/>
                  <a:pt x="104" y="2274"/>
                  <a:pt x="101" y="2273"/>
                </a:cubicBezTo>
                <a:cubicBezTo>
                  <a:pt x="99" y="2273"/>
                  <a:pt x="96" y="2273"/>
                  <a:pt x="94" y="2274"/>
                </a:cubicBezTo>
                <a:cubicBezTo>
                  <a:pt x="95" y="2272"/>
                  <a:pt x="95" y="2267"/>
                  <a:pt x="93" y="2264"/>
                </a:cubicBezTo>
                <a:cubicBezTo>
                  <a:pt x="91" y="2260"/>
                  <a:pt x="86" y="2259"/>
                  <a:pt x="81" y="2260"/>
                </a:cubicBezTo>
                <a:cubicBezTo>
                  <a:pt x="82" y="2257"/>
                  <a:pt x="82" y="2252"/>
                  <a:pt x="80" y="2249"/>
                </a:cubicBezTo>
                <a:cubicBezTo>
                  <a:pt x="78" y="2245"/>
                  <a:pt x="75" y="2244"/>
                  <a:pt x="72" y="2243"/>
                </a:cubicBezTo>
                <a:cubicBezTo>
                  <a:pt x="73" y="2242"/>
                  <a:pt x="73" y="2242"/>
                  <a:pt x="74" y="2241"/>
                </a:cubicBezTo>
                <a:cubicBezTo>
                  <a:pt x="75" y="2237"/>
                  <a:pt x="73" y="2233"/>
                  <a:pt x="71" y="2230"/>
                </a:cubicBezTo>
                <a:cubicBezTo>
                  <a:pt x="69" y="2228"/>
                  <a:pt x="67" y="2226"/>
                  <a:pt x="64" y="2225"/>
                </a:cubicBezTo>
                <a:cubicBezTo>
                  <a:pt x="67" y="2223"/>
                  <a:pt x="68" y="2219"/>
                  <a:pt x="67" y="2215"/>
                </a:cubicBezTo>
                <a:cubicBezTo>
                  <a:pt x="66" y="2213"/>
                  <a:pt x="64" y="2211"/>
                  <a:pt x="61" y="2210"/>
                </a:cubicBezTo>
                <a:cubicBezTo>
                  <a:pt x="65" y="2208"/>
                  <a:pt x="65" y="2202"/>
                  <a:pt x="65" y="2199"/>
                </a:cubicBezTo>
                <a:cubicBezTo>
                  <a:pt x="65" y="2196"/>
                  <a:pt x="63" y="2191"/>
                  <a:pt x="61" y="2190"/>
                </a:cubicBezTo>
                <a:cubicBezTo>
                  <a:pt x="62" y="2189"/>
                  <a:pt x="63" y="2188"/>
                  <a:pt x="64" y="2187"/>
                </a:cubicBezTo>
                <a:cubicBezTo>
                  <a:pt x="67" y="2184"/>
                  <a:pt x="67" y="2180"/>
                  <a:pt x="66" y="2177"/>
                </a:cubicBezTo>
                <a:cubicBezTo>
                  <a:pt x="66" y="2175"/>
                  <a:pt x="65" y="2173"/>
                  <a:pt x="63" y="2172"/>
                </a:cubicBezTo>
                <a:cubicBezTo>
                  <a:pt x="69" y="2172"/>
                  <a:pt x="74" y="2168"/>
                  <a:pt x="75" y="2162"/>
                </a:cubicBezTo>
                <a:cubicBezTo>
                  <a:pt x="76" y="2160"/>
                  <a:pt x="76" y="2156"/>
                  <a:pt x="74" y="2154"/>
                </a:cubicBezTo>
                <a:cubicBezTo>
                  <a:pt x="74" y="2153"/>
                  <a:pt x="73" y="2153"/>
                  <a:pt x="73" y="2152"/>
                </a:cubicBezTo>
                <a:cubicBezTo>
                  <a:pt x="77" y="2151"/>
                  <a:pt x="80" y="2147"/>
                  <a:pt x="81" y="2143"/>
                </a:cubicBezTo>
                <a:cubicBezTo>
                  <a:pt x="82" y="2141"/>
                  <a:pt x="82" y="2138"/>
                  <a:pt x="81" y="2136"/>
                </a:cubicBezTo>
                <a:cubicBezTo>
                  <a:pt x="85" y="2136"/>
                  <a:pt x="89" y="2133"/>
                  <a:pt x="91" y="2130"/>
                </a:cubicBezTo>
                <a:cubicBezTo>
                  <a:pt x="93" y="2127"/>
                  <a:pt x="94" y="2123"/>
                  <a:pt x="92" y="2118"/>
                </a:cubicBezTo>
                <a:cubicBezTo>
                  <a:pt x="98" y="2120"/>
                  <a:pt x="103" y="2115"/>
                  <a:pt x="105" y="2113"/>
                </a:cubicBezTo>
                <a:cubicBezTo>
                  <a:pt x="106" y="2111"/>
                  <a:pt x="107" y="2108"/>
                  <a:pt x="106" y="2106"/>
                </a:cubicBezTo>
                <a:cubicBezTo>
                  <a:pt x="109" y="2106"/>
                  <a:pt x="112" y="2104"/>
                  <a:pt x="115" y="2102"/>
                </a:cubicBezTo>
                <a:cubicBezTo>
                  <a:pt x="117" y="2100"/>
                  <a:pt x="120" y="2097"/>
                  <a:pt x="120" y="2093"/>
                </a:cubicBezTo>
                <a:cubicBezTo>
                  <a:pt x="123" y="2095"/>
                  <a:pt x="128" y="2094"/>
                  <a:pt x="130" y="2092"/>
                </a:cubicBezTo>
                <a:cubicBezTo>
                  <a:pt x="134" y="2090"/>
                  <a:pt x="137" y="2087"/>
                  <a:pt x="136" y="2080"/>
                </a:cubicBezTo>
                <a:cubicBezTo>
                  <a:pt x="139" y="2082"/>
                  <a:pt x="145" y="2082"/>
                  <a:pt x="148" y="2080"/>
                </a:cubicBezTo>
                <a:cubicBezTo>
                  <a:pt x="152" y="2079"/>
                  <a:pt x="155" y="2076"/>
                  <a:pt x="156" y="2072"/>
                </a:cubicBezTo>
                <a:cubicBezTo>
                  <a:pt x="157" y="2074"/>
                  <a:pt x="165" y="2074"/>
                  <a:pt x="168" y="2073"/>
                </a:cubicBezTo>
                <a:cubicBezTo>
                  <a:pt x="172" y="2071"/>
                  <a:pt x="176" y="2068"/>
                  <a:pt x="177" y="2063"/>
                </a:cubicBezTo>
                <a:cubicBezTo>
                  <a:pt x="178" y="2066"/>
                  <a:pt x="185" y="2067"/>
                  <a:pt x="188" y="2066"/>
                </a:cubicBezTo>
                <a:cubicBezTo>
                  <a:pt x="191" y="2065"/>
                  <a:pt x="194" y="2062"/>
                  <a:pt x="196" y="2059"/>
                </a:cubicBezTo>
                <a:cubicBezTo>
                  <a:pt x="196" y="2058"/>
                  <a:pt x="197" y="2056"/>
                  <a:pt x="197" y="2055"/>
                </a:cubicBezTo>
                <a:cubicBezTo>
                  <a:pt x="199" y="2059"/>
                  <a:pt x="205" y="2060"/>
                  <a:pt x="209" y="2060"/>
                </a:cubicBezTo>
                <a:cubicBezTo>
                  <a:pt x="212" y="2059"/>
                  <a:pt x="216" y="2056"/>
                  <a:pt x="217" y="2052"/>
                </a:cubicBezTo>
                <a:cubicBezTo>
                  <a:pt x="219" y="2056"/>
                  <a:pt x="223" y="2059"/>
                  <a:pt x="228" y="2058"/>
                </a:cubicBezTo>
                <a:cubicBezTo>
                  <a:pt x="233" y="2057"/>
                  <a:pt x="237" y="2053"/>
                  <a:pt x="238" y="2049"/>
                </a:cubicBezTo>
                <a:cubicBezTo>
                  <a:pt x="238" y="2050"/>
                  <a:pt x="239" y="2051"/>
                  <a:pt x="240" y="2051"/>
                </a:cubicBezTo>
                <a:cubicBezTo>
                  <a:pt x="242" y="2054"/>
                  <a:pt x="247" y="2055"/>
                  <a:pt x="251" y="2055"/>
                </a:cubicBezTo>
                <a:cubicBezTo>
                  <a:pt x="254" y="2054"/>
                  <a:pt x="260" y="2052"/>
                  <a:pt x="262" y="2048"/>
                </a:cubicBezTo>
                <a:cubicBezTo>
                  <a:pt x="262" y="2051"/>
                  <a:pt x="269" y="2054"/>
                  <a:pt x="272" y="2054"/>
                </a:cubicBezTo>
                <a:cubicBezTo>
                  <a:pt x="277" y="2054"/>
                  <a:pt x="283" y="2050"/>
                  <a:pt x="284" y="2045"/>
                </a:cubicBezTo>
                <a:cubicBezTo>
                  <a:pt x="288" y="2052"/>
                  <a:pt x="302" y="2053"/>
                  <a:pt x="305" y="2046"/>
                </a:cubicBezTo>
                <a:cubicBezTo>
                  <a:pt x="306" y="2047"/>
                  <a:pt x="307" y="2048"/>
                  <a:pt x="308" y="2049"/>
                </a:cubicBezTo>
                <a:cubicBezTo>
                  <a:pt x="310" y="2052"/>
                  <a:pt x="314" y="2053"/>
                  <a:pt x="317" y="2052"/>
                </a:cubicBezTo>
                <a:cubicBezTo>
                  <a:pt x="320" y="2052"/>
                  <a:pt x="324" y="2049"/>
                  <a:pt x="326" y="2046"/>
                </a:cubicBezTo>
                <a:cubicBezTo>
                  <a:pt x="326" y="2047"/>
                  <a:pt x="327" y="2049"/>
                  <a:pt x="328" y="2049"/>
                </a:cubicBezTo>
                <a:cubicBezTo>
                  <a:pt x="330" y="2053"/>
                  <a:pt x="334" y="2054"/>
                  <a:pt x="338" y="2054"/>
                </a:cubicBezTo>
                <a:cubicBezTo>
                  <a:pt x="341" y="2054"/>
                  <a:pt x="345" y="2052"/>
                  <a:pt x="347" y="2050"/>
                </a:cubicBezTo>
                <a:cubicBezTo>
                  <a:pt x="348" y="2049"/>
                  <a:pt x="349" y="2048"/>
                  <a:pt x="349" y="2047"/>
                </a:cubicBezTo>
                <a:cubicBezTo>
                  <a:pt x="351" y="2053"/>
                  <a:pt x="357" y="2056"/>
                  <a:pt x="363" y="2056"/>
                </a:cubicBezTo>
                <a:cubicBezTo>
                  <a:pt x="367" y="2057"/>
                  <a:pt x="374" y="2055"/>
                  <a:pt x="376" y="2050"/>
                </a:cubicBezTo>
                <a:cubicBezTo>
                  <a:pt x="376" y="2055"/>
                  <a:pt x="381" y="2058"/>
                  <a:pt x="384" y="2059"/>
                </a:cubicBezTo>
                <a:cubicBezTo>
                  <a:pt x="388" y="2060"/>
                  <a:pt x="394" y="2059"/>
                  <a:pt x="396" y="2055"/>
                </a:cubicBezTo>
                <a:cubicBezTo>
                  <a:pt x="396" y="2060"/>
                  <a:pt x="402" y="2062"/>
                  <a:pt x="405" y="2063"/>
                </a:cubicBezTo>
                <a:cubicBezTo>
                  <a:pt x="408" y="2064"/>
                  <a:pt x="413" y="2064"/>
                  <a:pt x="416" y="2061"/>
                </a:cubicBezTo>
                <a:cubicBezTo>
                  <a:pt x="417" y="2065"/>
                  <a:pt x="421" y="2068"/>
                  <a:pt x="425" y="2069"/>
                </a:cubicBezTo>
                <a:cubicBezTo>
                  <a:pt x="428" y="2069"/>
                  <a:pt x="433" y="2069"/>
                  <a:pt x="435" y="2066"/>
                </a:cubicBezTo>
                <a:cubicBezTo>
                  <a:pt x="435" y="2069"/>
                  <a:pt x="439" y="2073"/>
                  <a:pt x="442" y="2075"/>
                </a:cubicBezTo>
                <a:cubicBezTo>
                  <a:pt x="446" y="2076"/>
                  <a:pt x="449" y="2077"/>
                  <a:pt x="453" y="2075"/>
                </a:cubicBezTo>
                <a:cubicBezTo>
                  <a:pt x="454" y="2075"/>
                  <a:pt x="455" y="2074"/>
                  <a:pt x="456" y="2073"/>
                </a:cubicBezTo>
                <a:cubicBezTo>
                  <a:pt x="455" y="2078"/>
                  <a:pt x="460" y="2082"/>
                  <a:pt x="463" y="2083"/>
                </a:cubicBezTo>
                <a:cubicBezTo>
                  <a:pt x="467" y="2085"/>
                  <a:pt x="473" y="2085"/>
                  <a:pt x="476" y="2082"/>
                </a:cubicBezTo>
                <a:cubicBezTo>
                  <a:pt x="477" y="2085"/>
                  <a:pt x="479" y="2088"/>
                  <a:pt x="482" y="2090"/>
                </a:cubicBezTo>
                <a:cubicBezTo>
                  <a:pt x="485" y="2092"/>
                  <a:pt x="488" y="2092"/>
                  <a:pt x="491" y="2091"/>
                </a:cubicBezTo>
                <a:cubicBezTo>
                  <a:pt x="493" y="2091"/>
                  <a:pt x="495" y="2089"/>
                  <a:pt x="496" y="2088"/>
                </a:cubicBezTo>
                <a:cubicBezTo>
                  <a:pt x="496" y="2089"/>
                  <a:pt x="496" y="2090"/>
                  <a:pt x="496" y="2091"/>
                </a:cubicBezTo>
                <a:cubicBezTo>
                  <a:pt x="497" y="2094"/>
                  <a:pt x="500" y="2096"/>
                  <a:pt x="503" y="2097"/>
                </a:cubicBezTo>
                <a:cubicBezTo>
                  <a:pt x="507" y="2099"/>
                  <a:pt x="513" y="2099"/>
                  <a:pt x="516" y="2096"/>
                </a:cubicBezTo>
                <a:cubicBezTo>
                  <a:pt x="516" y="2100"/>
                  <a:pt x="520" y="2106"/>
                  <a:pt x="524" y="2107"/>
                </a:cubicBezTo>
                <a:cubicBezTo>
                  <a:pt x="526" y="2109"/>
                  <a:pt x="530" y="2109"/>
                  <a:pt x="533" y="2108"/>
                </a:cubicBezTo>
                <a:cubicBezTo>
                  <a:pt x="533" y="2108"/>
                  <a:pt x="534" y="2107"/>
                  <a:pt x="535" y="2107"/>
                </a:cubicBezTo>
                <a:cubicBezTo>
                  <a:pt x="534" y="2111"/>
                  <a:pt x="539" y="2115"/>
                  <a:pt x="542" y="2116"/>
                </a:cubicBezTo>
                <a:cubicBezTo>
                  <a:pt x="546" y="2118"/>
                  <a:pt x="553" y="2117"/>
                  <a:pt x="555" y="2113"/>
                </a:cubicBezTo>
                <a:cubicBezTo>
                  <a:pt x="554" y="2118"/>
                  <a:pt x="557" y="2124"/>
                  <a:pt x="561" y="2126"/>
                </a:cubicBezTo>
                <a:cubicBezTo>
                  <a:pt x="564" y="2128"/>
                  <a:pt x="569" y="2127"/>
                  <a:pt x="572" y="2124"/>
                </a:cubicBezTo>
                <a:cubicBezTo>
                  <a:pt x="570" y="2129"/>
                  <a:pt x="574" y="2132"/>
                  <a:pt x="577" y="2134"/>
                </a:cubicBezTo>
                <a:cubicBezTo>
                  <a:pt x="580" y="2136"/>
                  <a:pt x="585" y="2136"/>
                  <a:pt x="588" y="2134"/>
                </a:cubicBezTo>
                <a:cubicBezTo>
                  <a:pt x="588" y="2138"/>
                  <a:pt x="591" y="2141"/>
                  <a:pt x="595" y="2143"/>
                </a:cubicBezTo>
                <a:cubicBezTo>
                  <a:pt x="598" y="2144"/>
                  <a:pt x="603" y="2144"/>
                  <a:pt x="606" y="2140"/>
                </a:cubicBezTo>
                <a:cubicBezTo>
                  <a:pt x="605" y="2145"/>
                  <a:pt x="609" y="2150"/>
                  <a:pt x="613" y="2152"/>
                </a:cubicBezTo>
                <a:cubicBezTo>
                  <a:pt x="617" y="2153"/>
                  <a:pt x="622" y="2152"/>
                  <a:pt x="625" y="2149"/>
                </a:cubicBezTo>
                <a:cubicBezTo>
                  <a:pt x="624" y="2150"/>
                  <a:pt x="624" y="2152"/>
                  <a:pt x="624" y="2153"/>
                </a:cubicBezTo>
                <a:cubicBezTo>
                  <a:pt x="625" y="2155"/>
                  <a:pt x="625" y="2156"/>
                  <a:pt x="626" y="2158"/>
                </a:cubicBezTo>
                <a:cubicBezTo>
                  <a:pt x="623" y="2158"/>
                  <a:pt x="620" y="2158"/>
                  <a:pt x="618" y="2161"/>
                </a:cubicBezTo>
                <a:cubicBezTo>
                  <a:pt x="616" y="2157"/>
                  <a:pt x="612" y="2154"/>
                  <a:pt x="609" y="2153"/>
                </a:cubicBezTo>
                <a:cubicBezTo>
                  <a:pt x="607" y="2153"/>
                  <a:pt x="604" y="2153"/>
                  <a:pt x="602" y="2154"/>
                </a:cubicBezTo>
                <a:cubicBezTo>
                  <a:pt x="602" y="2154"/>
                  <a:pt x="602" y="2154"/>
                  <a:pt x="602" y="2154"/>
                </a:cubicBezTo>
                <a:cubicBezTo>
                  <a:pt x="602" y="2151"/>
                  <a:pt x="600" y="2149"/>
                  <a:pt x="598" y="2147"/>
                </a:cubicBezTo>
                <a:cubicBezTo>
                  <a:pt x="595" y="2145"/>
                  <a:pt x="589" y="2146"/>
                  <a:pt x="585" y="2149"/>
                </a:cubicBezTo>
                <a:cubicBezTo>
                  <a:pt x="585" y="2145"/>
                  <a:pt x="580" y="2142"/>
                  <a:pt x="577" y="2142"/>
                </a:cubicBezTo>
                <a:cubicBezTo>
                  <a:pt x="575" y="2141"/>
                  <a:pt x="571" y="2141"/>
                  <a:pt x="569" y="2143"/>
                </a:cubicBezTo>
                <a:cubicBezTo>
                  <a:pt x="567" y="2139"/>
                  <a:pt x="565" y="2136"/>
                  <a:pt x="560" y="2135"/>
                </a:cubicBezTo>
                <a:cubicBezTo>
                  <a:pt x="558" y="2134"/>
                  <a:pt x="554" y="2134"/>
                  <a:pt x="552" y="2136"/>
                </a:cubicBezTo>
                <a:cubicBezTo>
                  <a:pt x="552" y="2132"/>
                  <a:pt x="548" y="2130"/>
                  <a:pt x="545" y="2128"/>
                </a:cubicBezTo>
                <a:cubicBezTo>
                  <a:pt x="541" y="2126"/>
                  <a:pt x="536" y="2127"/>
                  <a:pt x="533" y="2131"/>
                </a:cubicBezTo>
                <a:cubicBezTo>
                  <a:pt x="533" y="2127"/>
                  <a:pt x="529" y="2124"/>
                  <a:pt x="527" y="2123"/>
                </a:cubicBezTo>
                <a:cubicBezTo>
                  <a:pt x="524" y="2122"/>
                  <a:pt x="520" y="2123"/>
                  <a:pt x="517" y="2124"/>
                </a:cubicBezTo>
                <a:cubicBezTo>
                  <a:pt x="516" y="2121"/>
                  <a:pt x="514" y="2117"/>
                  <a:pt x="511" y="2116"/>
                </a:cubicBezTo>
                <a:cubicBezTo>
                  <a:pt x="508" y="2114"/>
                  <a:pt x="502" y="2115"/>
                  <a:pt x="498" y="2117"/>
                </a:cubicBezTo>
                <a:cubicBezTo>
                  <a:pt x="498" y="2115"/>
                  <a:pt x="493" y="2111"/>
                  <a:pt x="489" y="2110"/>
                </a:cubicBezTo>
                <a:cubicBezTo>
                  <a:pt x="486" y="2109"/>
                  <a:pt x="480" y="2109"/>
                  <a:pt x="478" y="2111"/>
                </a:cubicBezTo>
                <a:cubicBezTo>
                  <a:pt x="478" y="2107"/>
                  <a:pt x="473" y="2104"/>
                  <a:pt x="470" y="2103"/>
                </a:cubicBezTo>
                <a:cubicBezTo>
                  <a:pt x="468" y="2102"/>
                  <a:pt x="464" y="2103"/>
                  <a:pt x="462" y="2105"/>
                </a:cubicBezTo>
                <a:cubicBezTo>
                  <a:pt x="461" y="2102"/>
                  <a:pt x="457" y="2099"/>
                  <a:pt x="454" y="2098"/>
                </a:cubicBezTo>
                <a:cubicBezTo>
                  <a:pt x="450" y="2097"/>
                  <a:pt x="445" y="2098"/>
                  <a:pt x="442" y="2100"/>
                </a:cubicBezTo>
                <a:cubicBezTo>
                  <a:pt x="441" y="2097"/>
                  <a:pt x="439" y="2094"/>
                  <a:pt x="435" y="2093"/>
                </a:cubicBezTo>
                <a:cubicBezTo>
                  <a:pt x="432" y="2092"/>
                  <a:pt x="427" y="2093"/>
                  <a:pt x="424" y="2095"/>
                </a:cubicBezTo>
                <a:cubicBezTo>
                  <a:pt x="424" y="2095"/>
                  <a:pt x="423" y="2094"/>
                  <a:pt x="423" y="2093"/>
                </a:cubicBezTo>
                <a:cubicBezTo>
                  <a:pt x="421" y="2090"/>
                  <a:pt x="418" y="2089"/>
                  <a:pt x="415" y="2088"/>
                </a:cubicBezTo>
                <a:cubicBezTo>
                  <a:pt x="412" y="2087"/>
                  <a:pt x="408" y="2088"/>
                  <a:pt x="406" y="2090"/>
                </a:cubicBezTo>
                <a:cubicBezTo>
                  <a:pt x="404" y="2088"/>
                  <a:pt x="402" y="2086"/>
                  <a:pt x="400" y="2085"/>
                </a:cubicBezTo>
                <a:cubicBezTo>
                  <a:pt x="397" y="2083"/>
                  <a:pt x="394" y="2083"/>
                  <a:pt x="391" y="2085"/>
                </a:cubicBezTo>
                <a:cubicBezTo>
                  <a:pt x="390" y="2085"/>
                  <a:pt x="388" y="2086"/>
                  <a:pt x="388" y="2087"/>
                </a:cubicBezTo>
                <a:cubicBezTo>
                  <a:pt x="386" y="2084"/>
                  <a:pt x="383" y="2081"/>
                  <a:pt x="379" y="2081"/>
                </a:cubicBezTo>
                <a:cubicBezTo>
                  <a:pt x="376" y="2080"/>
                  <a:pt x="372" y="2081"/>
                  <a:pt x="369" y="2084"/>
                </a:cubicBezTo>
                <a:cubicBezTo>
                  <a:pt x="368" y="2080"/>
                  <a:pt x="364" y="2077"/>
                  <a:pt x="360" y="2077"/>
                </a:cubicBezTo>
                <a:cubicBezTo>
                  <a:pt x="357" y="2077"/>
                  <a:pt x="352" y="2077"/>
                  <a:pt x="350" y="2080"/>
                </a:cubicBezTo>
                <a:cubicBezTo>
                  <a:pt x="348" y="2078"/>
                  <a:pt x="345" y="2076"/>
                  <a:pt x="342" y="2075"/>
                </a:cubicBezTo>
                <a:cubicBezTo>
                  <a:pt x="339" y="2075"/>
                  <a:pt x="334" y="2076"/>
                  <a:pt x="332" y="2079"/>
                </a:cubicBezTo>
                <a:cubicBezTo>
                  <a:pt x="330" y="2075"/>
                  <a:pt x="326" y="2072"/>
                  <a:pt x="321" y="2072"/>
                </a:cubicBezTo>
                <a:cubicBezTo>
                  <a:pt x="318" y="2071"/>
                  <a:pt x="313" y="2073"/>
                  <a:pt x="312" y="2076"/>
                </a:cubicBezTo>
                <a:cubicBezTo>
                  <a:pt x="310" y="2072"/>
                  <a:pt x="305" y="2071"/>
                  <a:pt x="302" y="2070"/>
                </a:cubicBezTo>
                <a:cubicBezTo>
                  <a:pt x="298" y="2070"/>
                  <a:pt x="294" y="2072"/>
                  <a:pt x="292" y="2075"/>
                </a:cubicBezTo>
                <a:cubicBezTo>
                  <a:pt x="290" y="2072"/>
                  <a:pt x="286" y="2071"/>
                  <a:pt x="283" y="2071"/>
                </a:cubicBezTo>
                <a:cubicBezTo>
                  <a:pt x="280" y="2071"/>
                  <a:pt x="276" y="2072"/>
                  <a:pt x="275" y="2075"/>
                </a:cubicBezTo>
                <a:cubicBezTo>
                  <a:pt x="273" y="2071"/>
                  <a:pt x="268" y="2069"/>
                  <a:pt x="263" y="2070"/>
                </a:cubicBezTo>
                <a:cubicBezTo>
                  <a:pt x="260" y="2070"/>
                  <a:pt x="256" y="2072"/>
                  <a:pt x="255" y="2075"/>
                </a:cubicBezTo>
                <a:cubicBezTo>
                  <a:pt x="252" y="2073"/>
                  <a:pt x="249" y="2072"/>
                  <a:pt x="245" y="2072"/>
                </a:cubicBezTo>
                <a:cubicBezTo>
                  <a:pt x="242" y="2073"/>
                  <a:pt x="238" y="2075"/>
                  <a:pt x="236" y="2079"/>
                </a:cubicBezTo>
                <a:cubicBezTo>
                  <a:pt x="234" y="2075"/>
                  <a:pt x="229" y="2073"/>
                  <a:pt x="225" y="2074"/>
                </a:cubicBezTo>
                <a:cubicBezTo>
                  <a:pt x="222" y="2075"/>
                  <a:pt x="220" y="2078"/>
                  <a:pt x="220" y="2082"/>
                </a:cubicBezTo>
                <a:cubicBezTo>
                  <a:pt x="218" y="2078"/>
                  <a:pt x="212" y="2078"/>
                  <a:pt x="209" y="2078"/>
                </a:cubicBezTo>
                <a:cubicBezTo>
                  <a:pt x="206" y="2079"/>
                  <a:pt x="203" y="2081"/>
                  <a:pt x="202" y="2084"/>
                </a:cubicBezTo>
                <a:cubicBezTo>
                  <a:pt x="200" y="2081"/>
                  <a:pt x="196" y="2079"/>
                  <a:pt x="192" y="2080"/>
                </a:cubicBezTo>
                <a:cubicBezTo>
                  <a:pt x="188" y="2082"/>
                  <a:pt x="185" y="2085"/>
                  <a:pt x="184" y="2090"/>
                </a:cubicBezTo>
                <a:cubicBezTo>
                  <a:pt x="181" y="2086"/>
                  <a:pt x="177" y="2084"/>
                  <a:pt x="172" y="2085"/>
                </a:cubicBezTo>
                <a:cubicBezTo>
                  <a:pt x="169" y="2087"/>
                  <a:pt x="166" y="2090"/>
                  <a:pt x="165" y="2094"/>
                </a:cubicBezTo>
                <a:cubicBezTo>
                  <a:pt x="163" y="2093"/>
                  <a:pt x="160" y="2092"/>
                  <a:pt x="157" y="2092"/>
                </a:cubicBezTo>
                <a:cubicBezTo>
                  <a:pt x="150" y="2093"/>
                  <a:pt x="147" y="2099"/>
                  <a:pt x="148" y="2104"/>
                </a:cubicBezTo>
                <a:cubicBezTo>
                  <a:pt x="147" y="2104"/>
                  <a:pt x="146" y="2103"/>
                  <a:pt x="145" y="2103"/>
                </a:cubicBezTo>
                <a:cubicBezTo>
                  <a:pt x="142" y="2101"/>
                  <a:pt x="139" y="2101"/>
                  <a:pt x="136" y="2102"/>
                </a:cubicBezTo>
                <a:cubicBezTo>
                  <a:pt x="134" y="2104"/>
                  <a:pt x="131" y="2109"/>
                  <a:pt x="132" y="2113"/>
                </a:cubicBezTo>
                <a:cubicBezTo>
                  <a:pt x="128" y="2111"/>
                  <a:pt x="122" y="2113"/>
                  <a:pt x="120" y="2115"/>
                </a:cubicBezTo>
                <a:cubicBezTo>
                  <a:pt x="117" y="2118"/>
                  <a:pt x="114" y="2123"/>
                  <a:pt x="116" y="2127"/>
                </a:cubicBezTo>
                <a:cubicBezTo>
                  <a:pt x="112" y="2126"/>
                  <a:pt x="108" y="2126"/>
                  <a:pt x="106" y="2129"/>
                </a:cubicBezTo>
                <a:cubicBezTo>
                  <a:pt x="102" y="2132"/>
                  <a:pt x="101" y="2137"/>
                  <a:pt x="102" y="2142"/>
                </a:cubicBezTo>
                <a:cubicBezTo>
                  <a:pt x="100" y="2142"/>
                  <a:pt x="99" y="2142"/>
                  <a:pt x="98" y="2142"/>
                </a:cubicBezTo>
                <a:cubicBezTo>
                  <a:pt x="94" y="2143"/>
                  <a:pt x="90" y="2147"/>
                  <a:pt x="89" y="2150"/>
                </a:cubicBezTo>
                <a:cubicBezTo>
                  <a:pt x="87" y="2154"/>
                  <a:pt x="87" y="2159"/>
                  <a:pt x="89" y="2163"/>
                </a:cubicBezTo>
                <a:cubicBezTo>
                  <a:pt x="82" y="2164"/>
                  <a:pt x="79" y="2169"/>
                  <a:pt x="77" y="2172"/>
                </a:cubicBezTo>
                <a:cubicBezTo>
                  <a:pt x="76" y="2176"/>
                  <a:pt x="77" y="2182"/>
                  <a:pt x="80" y="2184"/>
                </a:cubicBezTo>
                <a:cubicBezTo>
                  <a:pt x="76" y="2185"/>
                  <a:pt x="75" y="2190"/>
                  <a:pt x="75" y="2193"/>
                </a:cubicBezTo>
                <a:cubicBezTo>
                  <a:pt x="74" y="2197"/>
                  <a:pt x="76" y="2203"/>
                  <a:pt x="79" y="2204"/>
                </a:cubicBezTo>
                <a:cubicBezTo>
                  <a:pt x="74" y="2206"/>
                  <a:pt x="73" y="2212"/>
                  <a:pt x="73" y="2216"/>
                </a:cubicBezTo>
                <a:cubicBezTo>
                  <a:pt x="73" y="2220"/>
                  <a:pt x="74" y="2224"/>
                  <a:pt x="77" y="2226"/>
                </a:cubicBezTo>
                <a:cubicBezTo>
                  <a:pt x="78" y="2227"/>
                  <a:pt x="79" y="2227"/>
                  <a:pt x="80" y="2228"/>
                </a:cubicBezTo>
                <a:cubicBezTo>
                  <a:pt x="77" y="2230"/>
                  <a:pt x="78" y="2236"/>
                  <a:pt x="79" y="2239"/>
                </a:cubicBezTo>
                <a:cubicBezTo>
                  <a:pt x="80" y="2242"/>
                  <a:pt x="84" y="2245"/>
                  <a:pt x="87" y="2245"/>
                </a:cubicBezTo>
                <a:cubicBezTo>
                  <a:pt x="86" y="2247"/>
                  <a:pt x="86" y="2249"/>
                  <a:pt x="87" y="2251"/>
                </a:cubicBezTo>
                <a:cubicBezTo>
                  <a:pt x="88" y="2253"/>
                  <a:pt x="91" y="2255"/>
                  <a:pt x="92" y="2255"/>
                </a:cubicBezTo>
                <a:cubicBezTo>
                  <a:pt x="92" y="2257"/>
                  <a:pt x="94" y="2259"/>
                  <a:pt x="95" y="2261"/>
                </a:cubicBezTo>
                <a:cubicBezTo>
                  <a:pt x="97" y="2263"/>
                  <a:pt x="102" y="2266"/>
                  <a:pt x="104" y="2265"/>
                </a:cubicBezTo>
                <a:cubicBezTo>
                  <a:pt x="104" y="2268"/>
                  <a:pt x="106" y="2272"/>
                  <a:pt x="109" y="2274"/>
                </a:cubicBezTo>
                <a:cubicBezTo>
                  <a:pt x="111" y="2276"/>
                  <a:pt x="115" y="2277"/>
                  <a:pt x="117" y="2276"/>
                </a:cubicBezTo>
                <a:cubicBezTo>
                  <a:pt x="118" y="2279"/>
                  <a:pt x="120" y="2281"/>
                  <a:pt x="122" y="2282"/>
                </a:cubicBezTo>
                <a:cubicBezTo>
                  <a:pt x="124" y="2284"/>
                  <a:pt x="127" y="2285"/>
                  <a:pt x="130" y="2284"/>
                </a:cubicBezTo>
                <a:cubicBezTo>
                  <a:pt x="132" y="2283"/>
                  <a:pt x="133" y="2282"/>
                  <a:pt x="134" y="2281"/>
                </a:cubicBezTo>
                <a:cubicBezTo>
                  <a:pt x="134" y="2286"/>
                  <a:pt x="138" y="2290"/>
                  <a:pt x="143" y="2290"/>
                </a:cubicBezTo>
                <a:cubicBezTo>
                  <a:pt x="145" y="2290"/>
                  <a:pt x="148" y="2289"/>
                  <a:pt x="150" y="2287"/>
                </a:cubicBezTo>
                <a:cubicBezTo>
                  <a:pt x="150" y="2288"/>
                  <a:pt x="151" y="2289"/>
                  <a:pt x="152" y="2290"/>
                </a:cubicBezTo>
                <a:cubicBezTo>
                  <a:pt x="154" y="2292"/>
                  <a:pt x="157" y="2293"/>
                  <a:pt x="160" y="2293"/>
                </a:cubicBezTo>
                <a:cubicBezTo>
                  <a:pt x="163" y="2293"/>
                  <a:pt x="168" y="2291"/>
                  <a:pt x="168" y="2288"/>
                </a:cubicBezTo>
                <a:cubicBezTo>
                  <a:pt x="169" y="2289"/>
                  <a:pt x="170" y="2290"/>
                  <a:pt x="171" y="2290"/>
                </a:cubicBezTo>
                <a:cubicBezTo>
                  <a:pt x="174" y="2291"/>
                  <a:pt x="177" y="2290"/>
                  <a:pt x="179" y="2288"/>
                </a:cubicBezTo>
                <a:cubicBezTo>
                  <a:pt x="181" y="2286"/>
                  <a:pt x="182" y="2283"/>
                  <a:pt x="181" y="2280"/>
                </a:cubicBezTo>
                <a:cubicBezTo>
                  <a:pt x="181" y="2279"/>
                  <a:pt x="180" y="2278"/>
                  <a:pt x="179" y="2278"/>
                </a:cubicBezTo>
                <a:cubicBezTo>
                  <a:pt x="181" y="2276"/>
                  <a:pt x="182" y="2273"/>
                  <a:pt x="181" y="2271"/>
                </a:cubicBezTo>
                <a:cubicBezTo>
                  <a:pt x="180" y="2269"/>
                  <a:pt x="178" y="2268"/>
                  <a:pt x="176" y="2267"/>
                </a:cubicBezTo>
                <a:cubicBezTo>
                  <a:pt x="178" y="2266"/>
                  <a:pt x="179" y="2265"/>
                  <a:pt x="180" y="2263"/>
                </a:cubicBezTo>
                <a:cubicBezTo>
                  <a:pt x="181" y="2260"/>
                  <a:pt x="180" y="2258"/>
                  <a:pt x="179" y="2256"/>
                </a:cubicBezTo>
                <a:cubicBezTo>
                  <a:pt x="181" y="2255"/>
                  <a:pt x="184" y="2254"/>
                  <a:pt x="186" y="2252"/>
                </a:cubicBezTo>
                <a:cubicBezTo>
                  <a:pt x="187" y="2250"/>
                  <a:pt x="188" y="2248"/>
                  <a:pt x="188" y="2246"/>
                </a:cubicBezTo>
                <a:cubicBezTo>
                  <a:pt x="190" y="2247"/>
                  <a:pt x="193" y="2248"/>
                  <a:pt x="196" y="2247"/>
                </a:cubicBezTo>
                <a:cubicBezTo>
                  <a:pt x="199" y="2246"/>
                  <a:pt x="201" y="2243"/>
                  <a:pt x="202" y="2240"/>
                </a:cubicBezTo>
                <a:cubicBezTo>
                  <a:pt x="204" y="2241"/>
                  <a:pt x="207" y="2243"/>
                  <a:pt x="210" y="2243"/>
                </a:cubicBezTo>
                <a:cubicBezTo>
                  <a:pt x="212" y="2243"/>
                  <a:pt x="215" y="2243"/>
                  <a:pt x="217" y="2242"/>
                </a:cubicBezTo>
                <a:cubicBezTo>
                  <a:pt x="217" y="2244"/>
                  <a:pt x="217" y="2246"/>
                  <a:pt x="217" y="2247"/>
                </a:cubicBezTo>
                <a:cubicBezTo>
                  <a:pt x="218" y="2251"/>
                  <a:pt x="223" y="2256"/>
                  <a:pt x="228" y="2256"/>
                </a:cubicBezTo>
                <a:cubicBezTo>
                  <a:pt x="226" y="2258"/>
                  <a:pt x="224" y="2261"/>
                  <a:pt x="224" y="2263"/>
                </a:cubicBezTo>
                <a:cubicBezTo>
                  <a:pt x="224" y="2267"/>
                  <a:pt x="224" y="2272"/>
                  <a:pt x="228" y="2273"/>
                </a:cubicBezTo>
                <a:cubicBezTo>
                  <a:pt x="225" y="2273"/>
                  <a:pt x="221" y="2276"/>
                  <a:pt x="220" y="2279"/>
                </a:cubicBezTo>
                <a:close/>
                <a:moveTo>
                  <a:pt x="175" y="2276"/>
                </a:moveTo>
                <a:cubicBezTo>
                  <a:pt x="175" y="2276"/>
                  <a:pt x="175" y="2276"/>
                  <a:pt x="175" y="2276"/>
                </a:cubicBezTo>
                <a:cubicBezTo>
                  <a:pt x="175" y="2275"/>
                  <a:pt x="173" y="2272"/>
                  <a:pt x="172" y="2271"/>
                </a:cubicBezTo>
                <a:cubicBezTo>
                  <a:pt x="173" y="2270"/>
                  <a:pt x="175" y="2268"/>
                  <a:pt x="177" y="2271"/>
                </a:cubicBezTo>
                <a:cubicBezTo>
                  <a:pt x="178" y="2275"/>
                  <a:pt x="175" y="2275"/>
                  <a:pt x="175" y="2276"/>
                </a:cubicBezTo>
                <a:close/>
                <a:moveTo>
                  <a:pt x="175" y="2285"/>
                </a:moveTo>
                <a:cubicBezTo>
                  <a:pt x="173" y="2287"/>
                  <a:pt x="170" y="2285"/>
                  <a:pt x="170" y="2285"/>
                </a:cubicBezTo>
                <a:cubicBezTo>
                  <a:pt x="173" y="2284"/>
                  <a:pt x="176" y="2280"/>
                  <a:pt x="176" y="2280"/>
                </a:cubicBezTo>
                <a:cubicBezTo>
                  <a:pt x="176" y="2280"/>
                  <a:pt x="178" y="2283"/>
                  <a:pt x="175" y="2285"/>
                </a:cubicBezTo>
                <a:close/>
                <a:moveTo>
                  <a:pt x="175" y="2262"/>
                </a:moveTo>
                <a:cubicBezTo>
                  <a:pt x="174" y="2264"/>
                  <a:pt x="172" y="2265"/>
                  <a:pt x="170" y="2265"/>
                </a:cubicBezTo>
                <a:cubicBezTo>
                  <a:pt x="169" y="2262"/>
                  <a:pt x="169" y="2258"/>
                  <a:pt x="170" y="2255"/>
                </a:cubicBezTo>
                <a:cubicBezTo>
                  <a:pt x="176" y="2256"/>
                  <a:pt x="177" y="2261"/>
                  <a:pt x="175" y="2262"/>
                </a:cubicBezTo>
                <a:close/>
                <a:moveTo>
                  <a:pt x="172" y="2251"/>
                </a:moveTo>
                <a:cubicBezTo>
                  <a:pt x="173" y="2246"/>
                  <a:pt x="177" y="2243"/>
                  <a:pt x="181" y="2240"/>
                </a:cubicBezTo>
                <a:cubicBezTo>
                  <a:pt x="181" y="2241"/>
                  <a:pt x="183" y="2242"/>
                  <a:pt x="183" y="2243"/>
                </a:cubicBezTo>
                <a:cubicBezTo>
                  <a:pt x="184" y="2244"/>
                  <a:pt x="184" y="2246"/>
                  <a:pt x="183" y="2247"/>
                </a:cubicBezTo>
                <a:cubicBezTo>
                  <a:pt x="183" y="2250"/>
                  <a:pt x="180" y="2251"/>
                  <a:pt x="177" y="2252"/>
                </a:cubicBezTo>
                <a:cubicBezTo>
                  <a:pt x="175" y="2253"/>
                  <a:pt x="173" y="2252"/>
                  <a:pt x="172" y="2251"/>
                </a:cubicBezTo>
                <a:close/>
                <a:moveTo>
                  <a:pt x="186" y="2237"/>
                </a:moveTo>
                <a:cubicBezTo>
                  <a:pt x="189" y="2235"/>
                  <a:pt x="193" y="2234"/>
                  <a:pt x="198" y="2233"/>
                </a:cubicBezTo>
                <a:cubicBezTo>
                  <a:pt x="198" y="2234"/>
                  <a:pt x="198" y="2236"/>
                  <a:pt x="198" y="2237"/>
                </a:cubicBezTo>
                <a:cubicBezTo>
                  <a:pt x="198" y="2239"/>
                  <a:pt x="197" y="2242"/>
                  <a:pt x="195" y="2243"/>
                </a:cubicBezTo>
                <a:cubicBezTo>
                  <a:pt x="192" y="2244"/>
                  <a:pt x="189" y="2242"/>
                  <a:pt x="188" y="2240"/>
                </a:cubicBezTo>
                <a:cubicBezTo>
                  <a:pt x="187" y="2239"/>
                  <a:pt x="186" y="2238"/>
                  <a:pt x="186" y="2237"/>
                </a:cubicBezTo>
                <a:close/>
                <a:moveTo>
                  <a:pt x="204" y="2233"/>
                </a:moveTo>
                <a:cubicBezTo>
                  <a:pt x="209" y="2233"/>
                  <a:pt x="214" y="2234"/>
                  <a:pt x="219" y="2235"/>
                </a:cubicBezTo>
                <a:cubicBezTo>
                  <a:pt x="218" y="2238"/>
                  <a:pt x="213" y="2239"/>
                  <a:pt x="211" y="2239"/>
                </a:cubicBezTo>
                <a:cubicBezTo>
                  <a:pt x="208" y="2238"/>
                  <a:pt x="206" y="2238"/>
                  <a:pt x="205" y="2236"/>
                </a:cubicBezTo>
                <a:cubicBezTo>
                  <a:pt x="204" y="2235"/>
                  <a:pt x="204" y="2234"/>
                  <a:pt x="204" y="2233"/>
                </a:cubicBezTo>
                <a:close/>
                <a:moveTo>
                  <a:pt x="221" y="2241"/>
                </a:moveTo>
                <a:cubicBezTo>
                  <a:pt x="222" y="2240"/>
                  <a:pt x="223" y="2239"/>
                  <a:pt x="224" y="2238"/>
                </a:cubicBezTo>
                <a:cubicBezTo>
                  <a:pt x="228" y="2241"/>
                  <a:pt x="231" y="2246"/>
                  <a:pt x="232" y="2252"/>
                </a:cubicBezTo>
                <a:cubicBezTo>
                  <a:pt x="230" y="2251"/>
                  <a:pt x="229" y="2252"/>
                  <a:pt x="227" y="2251"/>
                </a:cubicBezTo>
                <a:cubicBezTo>
                  <a:pt x="224" y="2250"/>
                  <a:pt x="223" y="2249"/>
                  <a:pt x="222" y="2247"/>
                </a:cubicBezTo>
                <a:cubicBezTo>
                  <a:pt x="221" y="2245"/>
                  <a:pt x="221" y="2243"/>
                  <a:pt x="221" y="2241"/>
                </a:cubicBezTo>
                <a:close/>
                <a:moveTo>
                  <a:pt x="225" y="2291"/>
                </a:moveTo>
                <a:cubicBezTo>
                  <a:pt x="225" y="2291"/>
                  <a:pt x="220" y="2287"/>
                  <a:pt x="223" y="2282"/>
                </a:cubicBezTo>
                <a:cubicBezTo>
                  <a:pt x="226" y="2276"/>
                  <a:pt x="231" y="2277"/>
                  <a:pt x="233" y="2278"/>
                </a:cubicBezTo>
                <a:cubicBezTo>
                  <a:pt x="231" y="2282"/>
                  <a:pt x="226" y="2291"/>
                  <a:pt x="225" y="2291"/>
                </a:cubicBezTo>
                <a:close/>
                <a:moveTo>
                  <a:pt x="232" y="2309"/>
                </a:moveTo>
                <a:cubicBezTo>
                  <a:pt x="230" y="2304"/>
                  <a:pt x="230" y="2304"/>
                  <a:pt x="230" y="2304"/>
                </a:cubicBezTo>
                <a:cubicBezTo>
                  <a:pt x="232" y="2303"/>
                  <a:pt x="232" y="2303"/>
                  <a:pt x="233" y="2303"/>
                </a:cubicBezTo>
                <a:cubicBezTo>
                  <a:pt x="233" y="2303"/>
                  <a:pt x="233" y="2306"/>
                  <a:pt x="232" y="2309"/>
                </a:cubicBezTo>
                <a:close/>
                <a:moveTo>
                  <a:pt x="234" y="2271"/>
                </a:moveTo>
                <a:cubicBezTo>
                  <a:pt x="233" y="2270"/>
                  <a:pt x="232" y="2270"/>
                  <a:pt x="231" y="2270"/>
                </a:cubicBezTo>
                <a:cubicBezTo>
                  <a:pt x="229" y="2268"/>
                  <a:pt x="228" y="2266"/>
                  <a:pt x="228" y="2264"/>
                </a:cubicBezTo>
                <a:cubicBezTo>
                  <a:pt x="228" y="2263"/>
                  <a:pt x="229" y="2258"/>
                  <a:pt x="233" y="2258"/>
                </a:cubicBezTo>
                <a:cubicBezTo>
                  <a:pt x="234" y="2260"/>
                  <a:pt x="234" y="2267"/>
                  <a:pt x="234" y="2271"/>
                </a:cubicBezTo>
                <a:close/>
                <a:moveTo>
                  <a:pt x="237" y="2227"/>
                </a:moveTo>
                <a:cubicBezTo>
                  <a:pt x="232" y="2222"/>
                  <a:pt x="225" y="2218"/>
                  <a:pt x="218" y="2217"/>
                </a:cubicBezTo>
                <a:cubicBezTo>
                  <a:pt x="201" y="2214"/>
                  <a:pt x="179" y="2219"/>
                  <a:pt x="167" y="2232"/>
                </a:cubicBezTo>
                <a:cubicBezTo>
                  <a:pt x="156" y="2223"/>
                  <a:pt x="156" y="2223"/>
                  <a:pt x="156" y="2223"/>
                </a:cubicBezTo>
                <a:cubicBezTo>
                  <a:pt x="157" y="2222"/>
                  <a:pt x="157" y="2221"/>
                  <a:pt x="156" y="2219"/>
                </a:cubicBezTo>
                <a:cubicBezTo>
                  <a:pt x="153" y="2216"/>
                  <a:pt x="143" y="2211"/>
                  <a:pt x="143" y="2211"/>
                </a:cubicBezTo>
                <a:cubicBezTo>
                  <a:pt x="150" y="2214"/>
                  <a:pt x="160" y="2217"/>
                  <a:pt x="162" y="2211"/>
                </a:cubicBezTo>
                <a:cubicBezTo>
                  <a:pt x="164" y="2205"/>
                  <a:pt x="159" y="2204"/>
                  <a:pt x="154" y="2204"/>
                </a:cubicBezTo>
                <a:cubicBezTo>
                  <a:pt x="154" y="2204"/>
                  <a:pt x="145" y="2204"/>
                  <a:pt x="141" y="2205"/>
                </a:cubicBezTo>
                <a:cubicBezTo>
                  <a:pt x="142" y="2204"/>
                  <a:pt x="150" y="2198"/>
                  <a:pt x="153" y="2195"/>
                </a:cubicBezTo>
                <a:cubicBezTo>
                  <a:pt x="153" y="2195"/>
                  <a:pt x="153" y="2195"/>
                  <a:pt x="153" y="2195"/>
                </a:cubicBezTo>
                <a:cubicBezTo>
                  <a:pt x="172" y="2180"/>
                  <a:pt x="172" y="2180"/>
                  <a:pt x="172" y="2180"/>
                </a:cubicBezTo>
                <a:cubicBezTo>
                  <a:pt x="173" y="2181"/>
                  <a:pt x="173" y="2182"/>
                  <a:pt x="174" y="2182"/>
                </a:cubicBezTo>
                <a:cubicBezTo>
                  <a:pt x="174" y="2182"/>
                  <a:pt x="174" y="2182"/>
                  <a:pt x="174" y="2182"/>
                </a:cubicBezTo>
                <a:cubicBezTo>
                  <a:pt x="174" y="2182"/>
                  <a:pt x="176" y="2183"/>
                  <a:pt x="177" y="2182"/>
                </a:cubicBezTo>
                <a:cubicBezTo>
                  <a:pt x="179" y="2180"/>
                  <a:pt x="184" y="2170"/>
                  <a:pt x="185" y="2168"/>
                </a:cubicBezTo>
                <a:cubicBezTo>
                  <a:pt x="184" y="2171"/>
                  <a:pt x="182" y="2175"/>
                  <a:pt x="182" y="2179"/>
                </a:cubicBezTo>
                <a:cubicBezTo>
                  <a:pt x="182" y="2183"/>
                  <a:pt x="185" y="2190"/>
                  <a:pt x="190" y="2190"/>
                </a:cubicBezTo>
                <a:cubicBezTo>
                  <a:pt x="195" y="2190"/>
                  <a:pt x="196" y="2185"/>
                  <a:pt x="196" y="2181"/>
                </a:cubicBezTo>
                <a:cubicBezTo>
                  <a:pt x="196" y="2179"/>
                  <a:pt x="194" y="2171"/>
                  <a:pt x="193" y="2168"/>
                </a:cubicBezTo>
                <a:cubicBezTo>
                  <a:pt x="193" y="2169"/>
                  <a:pt x="201" y="2180"/>
                  <a:pt x="205" y="2180"/>
                </a:cubicBezTo>
                <a:cubicBezTo>
                  <a:pt x="205" y="2180"/>
                  <a:pt x="205" y="2180"/>
                  <a:pt x="205" y="2179"/>
                </a:cubicBezTo>
                <a:cubicBezTo>
                  <a:pt x="232" y="2205"/>
                  <a:pt x="232" y="2205"/>
                  <a:pt x="232" y="2205"/>
                </a:cubicBezTo>
                <a:cubicBezTo>
                  <a:pt x="229" y="2205"/>
                  <a:pt x="225" y="2207"/>
                  <a:pt x="225" y="2211"/>
                </a:cubicBezTo>
                <a:cubicBezTo>
                  <a:pt x="224" y="2215"/>
                  <a:pt x="229" y="2219"/>
                  <a:pt x="233" y="2219"/>
                </a:cubicBezTo>
                <a:cubicBezTo>
                  <a:pt x="239" y="2219"/>
                  <a:pt x="246" y="2215"/>
                  <a:pt x="249" y="2214"/>
                </a:cubicBezTo>
                <a:cubicBezTo>
                  <a:pt x="248" y="2215"/>
                  <a:pt x="238" y="2223"/>
                  <a:pt x="237" y="2227"/>
                </a:cubicBezTo>
                <a:cubicBezTo>
                  <a:pt x="237" y="2227"/>
                  <a:pt x="237" y="2227"/>
                  <a:pt x="237" y="2227"/>
                </a:cubicBezTo>
                <a:close/>
                <a:moveTo>
                  <a:pt x="277" y="2272"/>
                </a:moveTo>
                <a:cubicBezTo>
                  <a:pt x="277" y="2272"/>
                  <a:pt x="277" y="2272"/>
                  <a:pt x="277" y="2272"/>
                </a:cubicBezTo>
                <a:cubicBezTo>
                  <a:pt x="242" y="2301"/>
                  <a:pt x="242" y="2301"/>
                  <a:pt x="242" y="2301"/>
                </a:cubicBezTo>
                <a:cubicBezTo>
                  <a:pt x="241" y="2299"/>
                  <a:pt x="240" y="2297"/>
                  <a:pt x="239" y="2296"/>
                </a:cubicBezTo>
                <a:cubicBezTo>
                  <a:pt x="253" y="2277"/>
                  <a:pt x="254" y="2247"/>
                  <a:pt x="240" y="2230"/>
                </a:cubicBezTo>
                <a:cubicBezTo>
                  <a:pt x="240" y="2230"/>
                  <a:pt x="241" y="2230"/>
                  <a:pt x="241" y="2230"/>
                </a:cubicBezTo>
                <a:cubicBezTo>
                  <a:pt x="244" y="2228"/>
                  <a:pt x="249" y="2217"/>
                  <a:pt x="250" y="2215"/>
                </a:cubicBezTo>
                <a:cubicBezTo>
                  <a:pt x="248" y="2219"/>
                  <a:pt x="247" y="2223"/>
                  <a:pt x="246" y="2227"/>
                </a:cubicBezTo>
                <a:cubicBezTo>
                  <a:pt x="246" y="2231"/>
                  <a:pt x="249" y="2238"/>
                  <a:pt x="254" y="2238"/>
                </a:cubicBezTo>
                <a:cubicBezTo>
                  <a:pt x="259" y="2238"/>
                  <a:pt x="260" y="2233"/>
                  <a:pt x="260" y="2229"/>
                </a:cubicBezTo>
                <a:cubicBezTo>
                  <a:pt x="260" y="2228"/>
                  <a:pt x="260" y="2227"/>
                  <a:pt x="260" y="2226"/>
                </a:cubicBezTo>
                <a:cubicBezTo>
                  <a:pt x="277" y="2243"/>
                  <a:pt x="277" y="2243"/>
                  <a:pt x="277" y="2243"/>
                </a:cubicBezTo>
                <a:cubicBezTo>
                  <a:pt x="277" y="2244"/>
                  <a:pt x="277" y="2245"/>
                  <a:pt x="278" y="2246"/>
                </a:cubicBezTo>
                <a:cubicBezTo>
                  <a:pt x="279" y="2247"/>
                  <a:pt x="283" y="2250"/>
                  <a:pt x="286" y="2252"/>
                </a:cubicBezTo>
                <a:cubicBezTo>
                  <a:pt x="286" y="2253"/>
                  <a:pt x="286" y="2253"/>
                  <a:pt x="286" y="2253"/>
                </a:cubicBezTo>
                <a:cubicBezTo>
                  <a:pt x="286" y="2253"/>
                  <a:pt x="286" y="2253"/>
                  <a:pt x="286" y="2253"/>
                </a:cubicBezTo>
                <a:cubicBezTo>
                  <a:pt x="288" y="2254"/>
                  <a:pt x="289" y="2255"/>
                  <a:pt x="289" y="2255"/>
                </a:cubicBezTo>
                <a:cubicBezTo>
                  <a:pt x="287" y="2254"/>
                  <a:pt x="279" y="2250"/>
                  <a:pt x="276" y="2250"/>
                </a:cubicBezTo>
                <a:cubicBezTo>
                  <a:pt x="271" y="2249"/>
                  <a:pt x="266" y="2252"/>
                  <a:pt x="265" y="2257"/>
                </a:cubicBezTo>
                <a:cubicBezTo>
                  <a:pt x="264" y="2261"/>
                  <a:pt x="270" y="2264"/>
                  <a:pt x="274" y="2264"/>
                </a:cubicBezTo>
                <a:cubicBezTo>
                  <a:pt x="279" y="2264"/>
                  <a:pt x="287" y="2261"/>
                  <a:pt x="289" y="2260"/>
                </a:cubicBezTo>
                <a:cubicBezTo>
                  <a:pt x="289" y="2261"/>
                  <a:pt x="279" y="2268"/>
                  <a:pt x="277" y="2272"/>
                </a:cubicBezTo>
                <a:close/>
                <a:moveTo>
                  <a:pt x="286" y="2241"/>
                </a:moveTo>
                <a:cubicBezTo>
                  <a:pt x="287" y="2245"/>
                  <a:pt x="289" y="2250"/>
                  <a:pt x="289" y="2254"/>
                </a:cubicBezTo>
                <a:cubicBezTo>
                  <a:pt x="289" y="2254"/>
                  <a:pt x="288" y="2250"/>
                  <a:pt x="286" y="2248"/>
                </a:cubicBezTo>
                <a:cubicBezTo>
                  <a:pt x="285" y="2245"/>
                  <a:pt x="283" y="2242"/>
                  <a:pt x="280" y="2241"/>
                </a:cubicBezTo>
                <a:cubicBezTo>
                  <a:pt x="279" y="2241"/>
                  <a:pt x="278" y="2241"/>
                  <a:pt x="278" y="2242"/>
                </a:cubicBezTo>
                <a:cubicBezTo>
                  <a:pt x="260" y="2223"/>
                  <a:pt x="260" y="2223"/>
                  <a:pt x="260" y="2223"/>
                </a:cubicBezTo>
                <a:cubicBezTo>
                  <a:pt x="259" y="2220"/>
                  <a:pt x="258" y="2217"/>
                  <a:pt x="257" y="2215"/>
                </a:cubicBezTo>
                <a:cubicBezTo>
                  <a:pt x="258" y="2216"/>
                  <a:pt x="265" y="2227"/>
                  <a:pt x="269" y="2227"/>
                </a:cubicBezTo>
                <a:cubicBezTo>
                  <a:pt x="270" y="2227"/>
                  <a:pt x="273" y="2226"/>
                  <a:pt x="271" y="2223"/>
                </a:cubicBezTo>
                <a:cubicBezTo>
                  <a:pt x="267" y="2220"/>
                  <a:pt x="258" y="2215"/>
                  <a:pt x="258" y="2215"/>
                </a:cubicBezTo>
                <a:cubicBezTo>
                  <a:pt x="265" y="2217"/>
                  <a:pt x="275" y="2220"/>
                  <a:pt x="276" y="2214"/>
                </a:cubicBezTo>
                <a:cubicBezTo>
                  <a:pt x="278" y="2209"/>
                  <a:pt x="273" y="2207"/>
                  <a:pt x="269" y="2207"/>
                </a:cubicBezTo>
                <a:cubicBezTo>
                  <a:pt x="269" y="2207"/>
                  <a:pt x="259" y="2207"/>
                  <a:pt x="256" y="2208"/>
                </a:cubicBezTo>
                <a:cubicBezTo>
                  <a:pt x="257" y="2208"/>
                  <a:pt x="265" y="2201"/>
                  <a:pt x="267" y="2199"/>
                </a:cubicBezTo>
                <a:cubicBezTo>
                  <a:pt x="269" y="2197"/>
                  <a:pt x="266" y="2193"/>
                  <a:pt x="264" y="2194"/>
                </a:cubicBezTo>
                <a:cubicBezTo>
                  <a:pt x="261" y="2197"/>
                  <a:pt x="255" y="2208"/>
                  <a:pt x="255" y="2208"/>
                </a:cubicBezTo>
                <a:cubicBezTo>
                  <a:pt x="256" y="2205"/>
                  <a:pt x="258" y="2197"/>
                  <a:pt x="257" y="2193"/>
                </a:cubicBezTo>
                <a:cubicBezTo>
                  <a:pt x="277" y="2175"/>
                  <a:pt x="277" y="2175"/>
                  <a:pt x="277" y="2175"/>
                </a:cubicBezTo>
                <a:cubicBezTo>
                  <a:pt x="277" y="2175"/>
                  <a:pt x="277" y="2175"/>
                  <a:pt x="277" y="2175"/>
                </a:cubicBezTo>
                <a:cubicBezTo>
                  <a:pt x="277" y="2175"/>
                  <a:pt x="277" y="2175"/>
                  <a:pt x="277" y="2175"/>
                </a:cubicBezTo>
                <a:cubicBezTo>
                  <a:pt x="278" y="2176"/>
                  <a:pt x="279" y="2176"/>
                  <a:pt x="280" y="2176"/>
                </a:cubicBezTo>
                <a:cubicBezTo>
                  <a:pt x="283" y="2174"/>
                  <a:pt x="288" y="2163"/>
                  <a:pt x="289" y="2161"/>
                </a:cubicBezTo>
                <a:cubicBezTo>
                  <a:pt x="288" y="2165"/>
                  <a:pt x="286" y="2169"/>
                  <a:pt x="286" y="2172"/>
                </a:cubicBezTo>
                <a:cubicBezTo>
                  <a:pt x="285" y="2177"/>
                  <a:pt x="288" y="2184"/>
                  <a:pt x="294" y="2184"/>
                </a:cubicBezTo>
                <a:cubicBezTo>
                  <a:pt x="298" y="2184"/>
                  <a:pt x="300" y="2179"/>
                  <a:pt x="300" y="2175"/>
                </a:cubicBezTo>
                <a:cubicBezTo>
                  <a:pt x="300" y="2173"/>
                  <a:pt x="299" y="2168"/>
                  <a:pt x="298" y="2165"/>
                </a:cubicBezTo>
                <a:cubicBezTo>
                  <a:pt x="327" y="2195"/>
                  <a:pt x="327" y="2195"/>
                  <a:pt x="327" y="2195"/>
                </a:cubicBezTo>
                <a:cubicBezTo>
                  <a:pt x="326" y="2196"/>
                  <a:pt x="327" y="2197"/>
                  <a:pt x="328" y="2198"/>
                </a:cubicBezTo>
                <a:cubicBezTo>
                  <a:pt x="330" y="2200"/>
                  <a:pt x="338" y="2207"/>
                  <a:pt x="339" y="2208"/>
                </a:cubicBezTo>
                <a:cubicBezTo>
                  <a:pt x="336" y="2207"/>
                  <a:pt x="329" y="2203"/>
                  <a:pt x="326" y="2203"/>
                </a:cubicBezTo>
                <a:cubicBezTo>
                  <a:pt x="321" y="2202"/>
                  <a:pt x="316" y="2205"/>
                  <a:pt x="315" y="2210"/>
                </a:cubicBezTo>
                <a:cubicBezTo>
                  <a:pt x="314" y="2214"/>
                  <a:pt x="320" y="2217"/>
                  <a:pt x="323" y="2217"/>
                </a:cubicBezTo>
                <a:cubicBezTo>
                  <a:pt x="329" y="2217"/>
                  <a:pt x="336" y="2214"/>
                  <a:pt x="339" y="2213"/>
                </a:cubicBezTo>
                <a:cubicBezTo>
                  <a:pt x="338" y="2213"/>
                  <a:pt x="329" y="2221"/>
                  <a:pt x="327" y="2225"/>
                </a:cubicBezTo>
                <a:cubicBezTo>
                  <a:pt x="308" y="2242"/>
                  <a:pt x="308" y="2242"/>
                  <a:pt x="308" y="2242"/>
                </a:cubicBezTo>
                <a:cubicBezTo>
                  <a:pt x="308" y="2240"/>
                  <a:pt x="306" y="2239"/>
                  <a:pt x="305" y="2240"/>
                </a:cubicBezTo>
                <a:cubicBezTo>
                  <a:pt x="302" y="2242"/>
                  <a:pt x="296" y="2253"/>
                  <a:pt x="296" y="2254"/>
                </a:cubicBezTo>
                <a:cubicBezTo>
                  <a:pt x="297" y="2250"/>
                  <a:pt x="298" y="2241"/>
                  <a:pt x="298" y="2238"/>
                </a:cubicBezTo>
                <a:cubicBezTo>
                  <a:pt x="297" y="2234"/>
                  <a:pt x="293" y="2230"/>
                  <a:pt x="289" y="2232"/>
                </a:cubicBezTo>
                <a:cubicBezTo>
                  <a:pt x="286" y="2234"/>
                  <a:pt x="286" y="2238"/>
                  <a:pt x="286" y="2241"/>
                </a:cubicBezTo>
                <a:close/>
                <a:moveTo>
                  <a:pt x="293" y="2261"/>
                </a:moveTo>
                <a:cubicBezTo>
                  <a:pt x="291" y="2261"/>
                  <a:pt x="290" y="2260"/>
                  <a:pt x="290" y="2258"/>
                </a:cubicBezTo>
                <a:cubicBezTo>
                  <a:pt x="290" y="2256"/>
                  <a:pt x="291" y="2255"/>
                  <a:pt x="293" y="2255"/>
                </a:cubicBezTo>
                <a:cubicBezTo>
                  <a:pt x="295" y="2255"/>
                  <a:pt x="296" y="2256"/>
                  <a:pt x="296" y="2258"/>
                </a:cubicBezTo>
                <a:cubicBezTo>
                  <a:pt x="296" y="2260"/>
                  <a:pt x="295" y="2261"/>
                  <a:pt x="293" y="2261"/>
                </a:cubicBezTo>
                <a:close/>
                <a:moveTo>
                  <a:pt x="343" y="2307"/>
                </a:moveTo>
                <a:cubicBezTo>
                  <a:pt x="342" y="2307"/>
                  <a:pt x="340" y="2305"/>
                  <a:pt x="340" y="2303"/>
                </a:cubicBezTo>
                <a:cubicBezTo>
                  <a:pt x="340" y="2302"/>
                  <a:pt x="342" y="2300"/>
                  <a:pt x="343" y="2300"/>
                </a:cubicBezTo>
                <a:cubicBezTo>
                  <a:pt x="345" y="2300"/>
                  <a:pt x="347" y="2302"/>
                  <a:pt x="347" y="2303"/>
                </a:cubicBezTo>
                <a:cubicBezTo>
                  <a:pt x="347" y="2305"/>
                  <a:pt x="345" y="2307"/>
                  <a:pt x="343" y="2307"/>
                </a:cubicBezTo>
                <a:close/>
                <a:moveTo>
                  <a:pt x="379" y="2271"/>
                </a:moveTo>
                <a:cubicBezTo>
                  <a:pt x="379" y="2271"/>
                  <a:pt x="379" y="2271"/>
                  <a:pt x="379" y="2271"/>
                </a:cubicBezTo>
                <a:cubicBezTo>
                  <a:pt x="358" y="2286"/>
                  <a:pt x="358" y="2286"/>
                  <a:pt x="358" y="2286"/>
                </a:cubicBezTo>
                <a:cubicBezTo>
                  <a:pt x="358" y="2285"/>
                  <a:pt x="356" y="2285"/>
                  <a:pt x="355" y="2286"/>
                </a:cubicBezTo>
                <a:cubicBezTo>
                  <a:pt x="352" y="2288"/>
                  <a:pt x="346" y="2299"/>
                  <a:pt x="346" y="2299"/>
                </a:cubicBezTo>
                <a:cubicBezTo>
                  <a:pt x="347" y="2295"/>
                  <a:pt x="349" y="2287"/>
                  <a:pt x="348" y="2283"/>
                </a:cubicBezTo>
                <a:cubicBezTo>
                  <a:pt x="348" y="2280"/>
                  <a:pt x="344" y="2275"/>
                  <a:pt x="340" y="2278"/>
                </a:cubicBezTo>
                <a:cubicBezTo>
                  <a:pt x="337" y="2280"/>
                  <a:pt x="336" y="2284"/>
                  <a:pt x="337" y="2287"/>
                </a:cubicBezTo>
                <a:cubicBezTo>
                  <a:pt x="337" y="2291"/>
                  <a:pt x="339" y="2296"/>
                  <a:pt x="340" y="2300"/>
                </a:cubicBezTo>
                <a:cubicBezTo>
                  <a:pt x="340" y="2300"/>
                  <a:pt x="338" y="2295"/>
                  <a:pt x="337" y="2293"/>
                </a:cubicBezTo>
                <a:cubicBezTo>
                  <a:pt x="335" y="2291"/>
                  <a:pt x="334" y="2287"/>
                  <a:pt x="330" y="2286"/>
                </a:cubicBezTo>
                <a:cubicBezTo>
                  <a:pt x="329" y="2286"/>
                  <a:pt x="328" y="2286"/>
                  <a:pt x="328" y="2287"/>
                </a:cubicBezTo>
                <a:cubicBezTo>
                  <a:pt x="312" y="2271"/>
                  <a:pt x="312" y="2271"/>
                  <a:pt x="312" y="2271"/>
                </a:cubicBezTo>
                <a:cubicBezTo>
                  <a:pt x="312" y="2270"/>
                  <a:pt x="312" y="2269"/>
                  <a:pt x="311" y="2268"/>
                </a:cubicBezTo>
                <a:cubicBezTo>
                  <a:pt x="310" y="2267"/>
                  <a:pt x="308" y="2266"/>
                  <a:pt x="306" y="2264"/>
                </a:cubicBezTo>
                <a:cubicBezTo>
                  <a:pt x="305" y="2264"/>
                  <a:pt x="305" y="2264"/>
                  <a:pt x="305" y="2264"/>
                </a:cubicBezTo>
                <a:cubicBezTo>
                  <a:pt x="305" y="2264"/>
                  <a:pt x="305" y="2264"/>
                  <a:pt x="305" y="2264"/>
                </a:cubicBezTo>
                <a:cubicBezTo>
                  <a:pt x="302" y="2262"/>
                  <a:pt x="298" y="2260"/>
                  <a:pt x="298" y="2260"/>
                </a:cubicBezTo>
                <a:cubicBezTo>
                  <a:pt x="305" y="2263"/>
                  <a:pt x="315" y="2265"/>
                  <a:pt x="317" y="2260"/>
                </a:cubicBezTo>
                <a:cubicBezTo>
                  <a:pt x="319" y="2254"/>
                  <a:pt x="314" y="2252"/>
                  <a:pt x="309" y="2252"/>
                </a:cubicBezTo>
                <a:cubicBezTo>
                  <a:pt x="309" y="2252"/>
                  <a:pt x="300" y="2253"/>
                  <a:pt x="296" y="2254"/>
                </a:cubicBezTo>
                <a:cubicBezTo>
                  <a:pt x="297" y="2253"/>
                  <a:pt x="302" y="2249"/>
                  <a:pt x="305" y="2246"/>
                </a:cubicBezTo>
                <a:cubicBezTo>
                  <a:pt x="305" y="2246"/>
                  <a:pt x="305" y="2246"/>
                  <a:pt x="305" y="2246"/>
                </a:cubicBezTo>
                <a:cubicBezTo>
                  <a:pt x="327" y="2227"/>
                  <a:pt x="327" y="2227"/>
                  <a:pt x="327" y="2227"/>
                </a:cubicBezTo>
                <a:cubicBezTo>
                  <a:pt x="327" y="2227"/>
                  <a:pt x="328" y="2228"/>
                  <a:pt x="328" y="2228"/>
                </a:cubicBezTo>
                <a:cubicBezTo>
                  <a:pt x="328" y="2228"/>
                  <a:pt x="328" y="2228"/>
                  <a:pt x="328" y="2228"/>
                </a:cubicBezTo>
                <a:cubicBezTo>
                  <a:pt x="329" y="2228"/>
                  <a:pt x="330" y="2229"/>
                  <a:pt x="331" y="2228"/>
                </a:cubicBezTo>
                <a:cubicBezTo>
                  <a:pt x="334" y="2226"/>
                  <a:pt x="339" y="2216"/>
                  <a:pt x="340" y="2214"/>
                </a:cubicBezTo>
                <a:cubicBezTo>
                  <a:pt x="339" y="2217"/>
                  <a:pt x="337" y="2221"/>
                  <a:pt x="337" y="2225"/>
                </a:cubicBezTo>
                <a:cubicBezTo>
                  <a:pt x="336" y="2229"/>
                  <a:pt x="339" y="2236"/>
                  <a:pt x="345" y="2236"/>
                </a:cubicBezTo>
                <a:cubicBezTo>
                  <a:pt x="349" y="2236"/>
                  <a:pt x="350" y="2231"/>
                  <a:pt x="351" y="2227"/>
                </a:cubicBezTo>
                <a:cubicBezTo>
                  <a:pt x="351" y="2225"/>
                  <a:pt x="349" y="2217"/>
                  <a:pt x="347" y="2214"/>
                </a:cubicBezTo>
                <a:cubicBezTo>
                  <a:pt x="348" y="2215"/>
                  <a:pt x="355" y="2226"/>
                  <a:pt x="359" y="2226"/>
                </a:cubicBezTo>
                <a:cubicBezTo>
                  <a:pt x="360" y="2226"/>
                  <a:pt x="360" y="2225"/>
                  <a:pt x="361" y="2225"/>
                </a:cubicBezTo>
                <a:cubicBezTo>
                  <a:pt x="379" y="2242"/>
                  <a:pt x="379" y="2242"/>
                  <a:pt x="379" y="2242"/>
                </a:cubicBezTo>
                <a:cubicBezTo>
                  <a:pt x="379" y="2243"/>
                  <a:pt x="379" y="2244"/>
                  <a:pt x="380" y="2245"/>
                </a:cubicBezTo>
                <a:cubicBezTo>
                  <a:pt x="382" y="2247"/>
                  <a:pt x="390" y="2254"/>
                  <a:pt x="391" y="2254"/>
                </a:cubicBezTo>
                <a:cubicBezTo>
                  <a:pt x="388" y="2253"/>
                  <a:pt x="381" y="2250"/>
                  <a:pt x="378" y="2249"/>
                </a:cubicBezTo>
                <a:cubicBezTo>
                  <a:pt x="373" y="2249"/>
                  <a:pt x="368" y="2251"/>
                  <a:pt x="367" y="2256"/>
                </a:cubicBezTo>
                <a:cubicBezTo>
                  <a:pt x="366" y="2260"/>
                  <a:pt x="372" y="2263"/>
                  <a:pt x="375" y="2263"/>
                </a:cubicBezTo>
                <a:cubicBezTo>
                  <a:pt x="381" y="2263"/>
                  <a:pt x="388" y="2260"/>
                  <a:pt x="391" y="2259"/>
                </a:cubicBezTo>
                <a:cubicBezTo>
                  <a:pt x="391" y="2260"/>
                  <a:pt x="380" y="2267"/>
                  <a:pt x="379" y="2271"/>
                </a:cubicBezTo>
                <a:close/>
                <a:moveTo>
                  <a:pt x="388" y="2241"/>
                </a:moveTo>
                <a:cubicBezTo>
                  <a:pt x="388" y="2244"/>
                  <a:pt x="390" y="2250"/>
                  <a:pt x="391" y="2253"/>
                </a:cubicBezTo>
                <a:cubicBezTo>
                  <a:pt x="391" y="2253"/>
                  <a:pt x="389" y="2249"/>
                  <a:pt x="388" y="2247"/>
                </a:cubicBezTo>
                <a:cubicBezTo>
                  <a:pt x="386" y="2244"/>
                  <a:pt x="385" y="2241"/>
                  <a:pt x="382" y="2240"/>
                </a:cubicBezTo>
                <a:cubicBezTo>
                  <a:pt x="381" y="2240"/>
                  <a:pt x="380" y="2240"/>
                  <a:pt x="380" y="2240"/>
                </a:cubicBezTo>
                <a:cubicBezTo>
                  <a:pt x="362" y="2224"/>
                  <a:pt x="362" y="2224"/>
                  <a:pt x="362" y="2224"/>
                </a:cubicBezTo>
                <a:cubicBezTo>
                  <a:pt x="362" y="2223"/>
                  <a:pt x="362" y="2222"/>
                  <a:pt x="361" y="2221"/>
                </a:cubicBezTo>
                <a:cubicBezTo>
                  <a:pt x="357" y="2218"/>
                  <a:pt x="348" y="2213"/>
                  <a:pt x="348" y="2213"/>
                </a:cubicBezTo>
                <a:cubicBezTo>
                  <a:pt x="355" y="2215"/>
                  <a:pt x="365" y="2218"/>
                  <a:pt x="367" y="2212"/>
                </a:cubicBezTo>
                <a:cubicBezTo>
                  <a:pt x="368" y="2207"/>
                  <a:pt x="363" y="2205"/>
                  <a:pt x="359" y="2205"/>
                </a:cubicBezTo>
                <a:cubicBezTo>
                  <a:pt x="359" y="2205"/>
                  <a:pt x="350" y="2206"/>
                  <a:pt x="346" y="2207"/>
                </a:cubicBezTo>
                <a:cubicBezTo>
                  <a:pt x="347" y="2206"/>
                  <a:pt x="355" y="2199"/>
                  <a:pt x="357" y="2197"/>
                </a:cubicBezTo>
                <a:cubicBezTo>
                  <a:pt x="358" y="2197"/>
                  <a:pt x="358" y="2196"/>
                  <a:pt x="358" y="2196"/>
                </a:cubicBezTo>
                <a:cubicBezTo>
                  <a:pt x="380" y="2180"/>
                  <a:pt x="380" y="2180"/>
                  <a:pt x="380" y="2180"/>
                </a:cubicBezTo>
                <a:cubicBezTo>
                  <a:pt x="380" y="2180"/>
                  <a:pt x="380" y="2180"/>
                  <a:pt x="380" y="2180"/>
                </a:cubicBezTo>
                <a:cubicBezTo>
                  <a:pt x="380" y="2180"/>
                  <a:pt x="380" y="2180"/>
                  <a:pt x="380" y="2180"/>
                </a:cubicBezTo>
                <a:cubicBezTo>
                  <a:pt x="381" y="2181"/>
                  <a:pt x="382" y="2181"/>
                  <a:pt x="383" y="2181"/>
                </a:cubicBezTo>
                <a:cubicBezTo>
                  <a:pt x="386" y="2178"/>
                  <a:pt x="391" y="2168"/>
                  <a:pt x="392" y="2166"/>
                </a:cubicBezTo>
                <a:cubicBezTo>
                  <a:pt x="390" y="2170"/>
                  <a:pt x="389" y="2173"/>
                  <a:pt x="388" y="2177"/>
                </a:cubicBezTo>
                <a:cubicBezTo>
                  <a:pt x="388" y="2182"/>
                  <a:pt x="391" y="2189"/>
                  <a:pt x="396" y="2189"/>
                </a:cubicBezTo>
                <a:cubicBezTo>
                  <a:pt x="401" y="2188"/>
                  <a:pt x="402" y="2184"/>
                  <a:pt x="402" y="2180"/>
                </a:cubicBezTo>
                <a:cubicBezTo>
                  <a:pt x="402" y="2177"/>
                  <a:pt x="400" y="2169"/>
                  <a:pt x="399" y="2166"/>
                </a:cubicBezTo>
                <a:cubicBezTo>
                  <a:pt x="400" y="2167"/>
                  <a:pt x="407" y="2178"/>
                  <a:pt x="411" y="2178"/>
                </a:cubicBezTo>
                <a:cubicBezTo>
                  <a:pt x="411" y="2178"/>
                  <a:pt x="412" y="2178"/>
                  <a:pt x="412" y="2178"/>
                </a:cubicBezTo>
                <a:cubicBezTo>
                  <a:pt x="427" y="2191"/>
                  <a:pt x="427" y="2191"/>
                  <a:pt x="427" y="2191"/>
                </a:cubicBezTo>
                <a:cubicBezTo>
                  <a:pt x="426" y="2192"/>
                  <a:pt x="426" y="2194"/>
                  <a:pt x="427" y="2195"/>
                </a:cubicBezTo>
                <a:cubicBezTo>
                  <a:pt x="429" y="2197"/>
                  <a:pt x="438" y="2204"/>
                  <a:pt x="438" y="2204"/>
                </a:cubicBezTo>
                <a:cubicBezTo>
                  <a:pt x="436" y="2203"/>
                  <a:pt x="428" y="2200"/>
                  <a:pt x="426" y="2200"/>
                </a:cubicBezTo>
                <a:cubicBezTo>
                  <a:pt x="421" y="2199"/>
                  <a:pt x="416" y="2201"/>
                  <a:pt x="415" y="2206"/>
                </a:cubicBezTo>
                <a:cubicBezTo>
                  <a:pt x="414" y="2211"/>
                  <a:pt x="419" y="2214"/>
                  <a:pt x="423" y="2214"/>
                </a:cubicBezTo>
                <a:cubicBezTo>
                  <a:pt x="429" y="2214"/>
                  <a:pt x="436" y="2210"/>
                  <a:pt x="438" y="2210"/>
                </a:cubicBezTo>
                <a:cubicBezTo>
                  <a:pt x="438" y="2210"/>
                  <a:pt x="428" y="2218"/>
                  <a:pt x="427" y="2222"/>
                </a:cubicBezTo>
                <a:cubicBezTo>
                  <a:pt x="426" y="2222"/>
                  <a:pt x="427" y="2223"/>
                  <a:pt x="427" y="2224"/>
                </a:cubicBezTo>
                <a:cubicBezTo>
                  <a:pt x="409" y="2240"/>
                  <a:pt x="409" y="2240"/>
                  <a:pt x="409" y="2240"/>
                </a:cubicBezTo>
                <a:cubicBezTo>
                  <a:pt x="409" y="2239"/>
                  <a:pt x="407" y="2239"/>
                  <a:pt x="406" y="2239"/>
                </a:cubicBezTo>
                <a:cubicBezTo>
                  <a:pt x="403" y="2241"/>
                  <a:pt x="398" y="2253"/>
                  <a:pt x="398" y="2253"/>
                </a:cubicBezTo>
                <a:cubicBezTo>
                  <a:pt x="399" y="2249"/>
                  <a:pt x="400" y="2240"/>
                  <a:pt x="400" y="2237"/>
                </a:cubicBezTo>
                <a:cubicBezTo>
                  <a:pt x="399" y="2234"/>
                  <a:pt x="395" y="2229"/>
                  <a:pt x="391" y="2231"/>
                </a:cubicBezTo>
                <a:cubicBezTo>
                  <a:pt x="388" y="2233"/>
                  <a:pt x="388" y="2237"/>
                  <a:pt x="388" y="2241"/>
                </a:cubicBezTo>
                <a:close/>
                <a:moveTo>
                  <a:pt x="395" y="2260"/>
                </a:moveTo>
                <a:cubicBezTo>
                  <a:pt x="393" y="2260"/>
                  <a:pt x="392" y="2259"/>
                  <a:pt x="392" y="2257"/>
                </a:cubicBezTo>
                <a:cubicBezTo>
                  <a:pt x="392" y="2255"/>
                  <a:pt x="393" y="2254"/>
                  <a:pt x="395" y="2254"/>
                </a:cubicBezTo>
                <a:cubicBezTo>
                  <a:pt x="397" y="2254"/>
                  <a:pt x="398" y="2255"/>
                  <a:pt x="398" y="2257"/>
                </a:cubicBezTo>
                <a:cubicBezTo>
                  <a:pt x="398" y="2259"/>
                  <a:pt x="397" y="2260"/>
                  <a:pt x="395" y="2260"/>
                </a:cubicBezTo>
                <a:close/>
                <a:moveTo>
                  <a:pt x="446" y="2306"/>
                </a:moveTo>
                <a:cubicBezTo>
                  <a:pt x="445" y="2306"/>
                  <a:pt x="443" y="2305"/>
                  <a:pt x="443" y="2303"/>
                </a:cubicBezTo>
                <a:cubicBezTo>
                  <a:pt x="443" y="2301"/>
                  <a:pt x="445" y="2300"/>
                  <a:pt x="446" y="2300"/>
                </a:cubicBezTo>
                <a:cubicBezTo>
                  <a:pt x="448" y="2300"/>
                  <a:pt x="450" y="2301"/>
                  <a:pt x="450" y="2303"/>
                </a:cubicBezTo>
                <a:cubicBezTo>
                  <a:pt x="450" y="2305"/>
                  <a:pt x="448" y="2306"/>
                  <a:pt x="446" y="2306"/>
                </a:cubicBezTo>
                <a:close/>
                <a:moveTo>
                  <a:pt x="460" y="2285"/>
                </a:moveTo>
                <a:cubicBezTo>
                  <a:pt x="459" y="2285"/>
                  <a:pt x="459" y="2285"/>
                  <a:pt x="458" y="2285"/>
                </a:cubicBezTo>
                <a:cubicBezTo>
                  <a:pt x="455" y="2287"/>
                  <a:pt x="449" y="2298"/>
                  <a:pt x="449" y="2299"/>
                </a:cubicBezTo>
                <a:cubicBezTo>
                  <a:pt x="450" y="2295"/>
                  <a:pt x="452" y="2286"/>
                  <a:pt x="451" y="2283"/>
                </a:cubicBezTo>
                <a:cubicBezTo>
                  <a:pt x="451" y="2280"/>
                  <a:pt x="447" y="2275"/>
                  <a:pt x="443" y="2277"/>
                </a:cubicBezTo>
                <a:cubicBezTo>
                  <a:pt x="440" y="2279"/>
                  <a:pt x="439" y="2283"/>
                  <a:pt x="440" y="2286"/>
                </a:cubicBezTo>
                <a:cubicBezTo>
                  <a:pt x="440" y="2290"/>
                  <a:pt x="442" y="2295"/>
                  <a:pt x="443" y="2299"/>
                </a:cubicBezTo>
                <a:cubicBezTo>
                  <a:pt x="443" y="2299"/>
                  <a:pt x="441" y="2295"/>
                  <a:pt x="440" y="2293"/>
                </a:cubicBezTo>
                <a:cubicBezTo>
                  <a:pt x="438" y="2290"/>
                  <a:pt x="437" y="2287"/>
                  <a:pt x="433" y="2286"/>
                </a:cubicBezTo>
                <a:cubicBezTo>
                  <a:pt x="432" y="2286"/>
                  <a:pt x="432" y="2286"/>
                  <a:pt x="431" y="2286"/>
                </a:cubicBezTo>
                <a:cubicBezTo>
                  <a:pt x="414" y="2270"/>
                  <a:pt x="414" y="2270"/>
                  <a:pt x="414" y="2270"/>
                </a:cubicBezTo>
                <a:cubicBezTo>
                  <a:pt x="414" y="2270"/>
                  <a:pt x="414" y="2269"/>
                  <a:pt x="413" y="2267"/>
                </a:cubicBezTo>
                <a:cubicBezTo>
                  <a:pt x="409" y="2264"/>
                  <a:pt x="400" y="2259"/>
                  <a:pt x="400" y="2259"/>
                </a:cubicBezTo>
                <a:cubicBezTo>
                  <a:pt x="407" y="2262"/>
                  <a:pt x="417" y="2265"/>
                  <a:pt x="419" y="2259"/>
                </a:cubicBezTo>
                <a:cubicBezTo>
                  <a:pt x="420" y="2253"/>
                  <a:pt x="416" y="2252"/>
                  <a:pt x="411" y="2252"/>
                </a:cubicBezTo>
                <a:cubicBezTo>
                  <a:pt x="411" y="2252"/>
                  <a:pt x="402" y="2252"/>
                  <a:pt x="398" y="2253"/>
                </a:cubicBezTo>
                <a:cubicBezTo>
                  <a:pt x="399" y="2252"/>
                  <a:pt x="407" y="2246"/>
                  <a:pt x="410" y="2243"/>
                </a:cubicBezTo>
                <a:cubicBezTo>
                  <a:pt x="410" y="2243"/>
                  <a:pt x="410" y="2242"/>
                  <a:pt x="410" y="2241"/>
                </a:cubicBezTo>
                <a:cubicBezTo>
                  <a:pt x="429" y="2225"/>
                  <a:pt x="429" y="2225"/>
                  <a:pt x="429" y="2225"/>
                </a:cubicBezTo>
                <a:cubicBezTo>
                  <a:pt x="429" y="2225"/>
                  <a:pt x="430" y="2225"/>
                  <a:pt x="431" y="2225"/>
                </a:cubicBezTo>
                <a:cubicBezTo>
                  <a:pt x="434" y="2223"/>
                  <a:pt x="439" y="2213"/>
                  <a:pt x="440" y="2210"/>
                </a:cubicBezTo>
                <a:cubicBezTo>
                  <a:pt x="438" y="2214"/>
                  <a:pt x="437" y="2218"/>
                  <a:pt x="436" y="2222"/>
                </a:cubicBezTo>
                <a:cubicBezTo>
                  <a:pt x="436" y="2226"/>
                  <a:pt x="439" y="2233"/>
                  <a:pt x="444" y="2233"/>
                </a:cubicBezTo>
                <a:cubicBezTo>
                  <a:pt x="449" y="2233"/>
                  <a:pt x="450" y="2228"/>
                  <a:pt x="450" y="2224"/>
                </a:cubicBezTo>
                <a:cubicBezTo>
                  <a:pt x="450" y="2221"/>
                  <a:pt x="448" y="2214"/>
                  <a:pt x="447" y="2211"/>
                </a:cubicBezTo>
                <a:cubicBezTo>
                  <a:pt x="448" y="2211"/>
                  <a:pt x="455" y="2223"/>
                  <a:pt x="459" y="2222"/>
                </a:cubicBezTo>
                <a:cubicBezTo>
                  <a:pt x="459" y="2222"/>
                  <a:pt x="460" y="2222"/>
                  <a:pt x="461" y="2222"/>
                </a:cubicBezTo>
                <a:cubicBezTo>
                  <a:pt x="478" y="2238"/>
                  <a:pt x="478" y="2238"/>
                  <a:pt x="478" y="2238"/>
                </a:cubicBezTo>
                <a:cubicBezTo>
                  <a:pt x="477" y="2247"/>
                  <a:pt x="478" y="2257"/>
                  <a:pt x="481" y="2266"/>
                </a:cubicBezTo>
                <a:lnTo>
                  <a:pt x="460" y="2285"/>
                </a:lnTo>
                <a:close/>
                <a:moveTo>
                  <a:pt x="478" y="2236"/>
                </a:moveTo>
                <a:cubicBezTo>
                  <a:pt x="461" y="2220"/>
                  <a:pt x="461" y="2220"/>
                  <a:pt x="461" y="2220"/>
                </a:cubicBezTo>
                <a:cubicBezTo>
                  <a:pt x="462" y="2220"/>
                  <a:pt x="461" y="2219"/>
                  <a:pt x="461" y="2218"/>
                </a:cubicBezTo>
                <a:cubicBezTo>
                  <a:pt x="457" y="2215"/>
                  <a:pt x="447" y="2210"/>
                  <a:pt x="447" y="2210"/>
                </a:cubicBezTo>
                <a:cubicBezTo>
                  <a:pt x="454" y="2212"/>
                  <a:pt x="465" y="2215"/>
                  <a:pt x="466" y="2209"/>
                </a:cubicBezTo>
                <a:cubicBezTo>
                  <a:pt x="468" y="2204"/>
                  <a:pt x="463" y="2202"/>
                  <a:pt x="459" y="2202"/>
                </a:cubicBezTo>
                <a:cubicBezTo>
                  <a:pt x="459" y="2202"/>
                  <a:pt x="449" y="2202"/>
                  <a:pt x="446" y="2204"/>
                </a:cubicBezTo>
                <a:cubicBezTo>
                  <a:pt x="447" y="2203"/>
                  <a:pt x="455" y="2196"/>
                  <a:pt x="457" y="2194"/>
                </a:cubicBezTo>
                <a:cubicBezTo>
                  <a:pt x="458" y="2193"/>
                  <a:pt x="458" y="2192"/>
                  <a:pt x="458" y="2191"/>
                </a:cubicBezTo>
                <a:cubicBezTo>
                  <a:pt x="491" y="2162"/>
                  <a:pt x="491" y="2162"/>
                  <a:pt x="491" y="2162"/>
                </a:cubicBezTo>
                <a:cubicBezTo>
                  <a:pt x="511" y="2167"/>
                  <a:pt x="529" y="2173"/>
                  <a:pt x="544" y="2177"/>
                </a:cubicBezTo>
                <a:cubicBezTo>
                  <a:pt x="529" y="2180"/>
                  <a:pt x="514" y="2185"/>
                  <a:pt x="502" y="2195"/>
                </a:cubicBezTo>
                <a:cubicBezTo>
                  <a:pt x="488" y="2205"/>
                  <a:pt x="480" y="2220"/>
                  <a:pt x="478" y="2236"/>
                </a:cubicBezTo>
                <a:close/>
                <a:moveTo>
                  <a:pt x="502" y="2217"/>
                </a:moveTo>
                <a:cubicBezTo>
                  <a:pt x="505" y="2212"/>
                  <a:pt x="509" y="2208"/>
                  <a:pt x="514" y="2205"/>
                </a:cubicBezTo>
                <a:cubicBezTo>
                  <a:pt x="516" y="2208"/>
                  <a:pt x="517" y="2212"/>
                  <a:pt x="514" y="2216"/>
                </a:cubicBezTo>
                <a:cubicBezTo>
                  <a:pt x="510" y="2219"/>
                  <a:pt x="506" y="2218"/>
                  <a:pt x="502" y="2217"/>
                </a:cubicBezTo>
                <a:close/>
                <a:moveTo>
                  <a:pt x="503" y="2231"/>
                </a:moveTo>
                <a:cubicBezTo>
                  <a:pt x="502" y="2233"/>
                  <a:pt x="500" y="2235"/>
                  <a:pt x="498" y="2236"/>
                </a:cubicBezTo>
                <a:cubicBezTo>
                  <a:pt x="496" y="2236"/>
                  <a:pt x="495" y="2236"/>
                  <a:pt x="494" y="2236"/>
                </a:cubicBezTo>
                <a:cubicBezTo>
                  <a:pt x="495" y="2231"/>
                  <a:pt x="497" y="2226"/>
                  <a:pt x="499" y="2222"/>
                </a:cubicBezTo>
                <a:cubicBezTo>
                  <a:pt x="500" y="2222"/>
                  <a:pt x="501" y="2223"/>
                  <a:pt x="502" y="2225"/>
                </a:cubicBezTo>
                <a:cubicBezTo>
                  <a:pt x="503" y="2227"/>
                  <a:pt x="504" y="2229"/>
                  <a:pt x="503" y="2231"/>
                </a:cubicBezTo>
                <a:close/>
                <a:moveTo>
                  <a:pt x="514" y="2272"/>
                </a:moveTo>
                <a:cubicBezTo>
                  <a:pt x="515" y="2270"/>
                  <a:pt x="514" y="2268"/>
                  <a:pt x="514" y="2267"/>
                </a:cubicBezTo>
                <a:cubicBezTo>
                  <a:pt x="514" y="2221"/>
                  <a:pt x="514" y="2221"/>
                  <a:pt x="514" y="2221"/>
                </a:cubicBezTo>
                <a:cubicBezTo>
                  <a:pt x="515" y="2221"/>
                  <a:pt x="516" y="2220"/>
                  <a:pt x="517" y="2219"/>
                </a:cubicBezTo>
                <a:cubicBezTo>
                  <a:pt x="517" y="2219"/>
                  <a:pt x="517" y="2219"/>
                  <a:pt x="518" y="2218"/>
                </a:cubicBezTo>
                <a:cubicBezTo>
                  <a:pt x="518" y="2271"/>
                  <a:pt x="518" y="2271"/>
                  <a:pt x="518" y="2271"/>
                </a:cubicBezTo>
                <a:cubicBezTo>
                  <a:pt x="516" y="2271"/>
                  <a:pt x="515" y="2271"/>
                  <a:pt x="514" y="2272"/>
                </a:cubicBezTo>
                <a:close/>
                <a:moveTo>
                  <a:pt x="494" y="2256"/>
                </a:moveTo>
                <a:cubicBezTo>
                  <a:pt x="493" y="2251"/>
                  <a:pt x="493" y="2246"/>
                  <a:pt x="493" y="2242"/>
                </a:cubicBezTo>
                <a:cubicBezTo>
                  <a:pt x="493" y="2242"/>
                  <a:pt x="498" y="2239"/>
                  <a:pt x="500" y="2241"/>
                </a:cubicBezTo>
                <a:cubicBezTo>
                  <a:pt x="503" y="2242"/>
                  <a:pt x="503" y="2245"/>
                  <a:pt x="504" y="2247"/>
                </a:cubicBezTo>
                <a:cubicBezTo>
                  <a:pt x="504" y="2249"/>
                  <a:pt x="504" y="2252"/>
                  <a:pt x="503" y="2254"/>
                </a:cubicBezTo>
                <a:cubicBezTo>
                  <a:pt x="500" y="2257"/>
                  <a:pt x="497" y="2256"/>
                  <a:pt x="494" y="2256"/>
                </a:cubicBezTo>
                <a:close/>
                <a:moveTo>
                  <a:pt x="506" y="2276"/>
                </a:moveTo>
                <a:cubicBezTo>
                  <a:pt x="503" y="2273"/>
                  <a:pt x="500" y="2269"/>
                  <a:pt x="497" y="2265"/>
                </a:cubicBezTo>
                <a:cubicBezTo>
                  <a:pt x="501" y="2260"/>
                  <a:pt x="506" y="2261"/>
                  <a:pt x="507" y="2263"/>
                </a:cubicBezTo>
                <a:cubicBezTo>
                  <a:pt x="509" y="2265"/>
                  <a:pt x="510" y="2267"/>
                  <a:pt x="510" y="2270"/>
                </a:cubicBezTo>
                <a:cubicBezTo>
                  <a:pt x="510" y="2273"/>
                  <a:pt x="508" y="2274"/>
                  <a:pt x="506" y="2276"/>
                </a:cubicBezTo>
                <a:close/>
                <a:moveTo>
                  <a:pt x="506" y="2257"/>
                </a:moveTo>
                <a:cubicBezTo>
                  <a:pt x="508" y="2254"/>
                  <a:pt x="509" y="2250"/>
                  <a:pt x="508" y="2246"/>
                </a:cubicBezTo>
                <a:cubicBezTo>
                  <a:pt x="508" y="2243"/>
                  <a:pt x="506" y="2240"/>
                  <a:pt x="503" y="2238"/>
                </a:cubicBezTo>
                <a:cubicBezTo>
                  <a:pt x="504" y="2236"/>
                  <a:pt x="506" y="2235"/>
                  <a:pt x="506" y="2234"/>
                </a:cubicBezTo>
                <a:cubicBezTo>
                  <a:pt x="508" y="2231"/>
                  <a:pt x="509" y="2226"/>
                  <a:pt x="506" y="2223"/>
                </a:cubicBezTo>
                <a:cubicBezTo>
                  <a:pt x="508" y="2223"/>
                  <a:pt x="510" y="2223"/>
                  <a:pt x="512" y="2222"/>
                </a:cubicBezTo>
                <a:cubicBezTo>
                  <a:pt x="512" y="2262"/>
                  <a:pt x="512" y="2262"/>
                  <a:pt x="512" y="2262"/>
                </a:cubicBezTo>
                <a:cubicBezTo>
                  <a:pt x="511" y="2261"/>
                  <a:pt x="511" y="2260"/>
                  <a:pt x="510" y="2260"/>
                </a:cubicBezTo>
                <a:cubicBezTo>
                  <a:pt x="509" y="2259"/>
                  <a:pt x="508" y="2258"/>
                  <a:pt x="506" y="2257"/>
                </a:cubicBezTo>
                <a:close/>
                <a:moveTo>
                  <a:pt x="512" y="2280"/>
                </a:moveTo>
                <a:cubicBezTo>
                  <a:pt x="513" y="2278"/>
                  <a:pt x="514" y="2276"/>
                  <a:pt x="516" y="2275"/>
                </a:cubicBezTo>
                <a:cubicBezTo>
                  <a:pt x="519" y="2274"/>
                  <a:pt x="522" y="2275"/>
                  <a:pt x="525" y="2277"/>
                </a:cubicBezTo>
                <a:cubicBezTo>
                  <a:pt x="528" y="2279"/>
                  <a:pt x="530" y="2282"/>
                  <a:pt x="531" y="2285"/>
                </a:cubicBezTo>
                <a:cubicBezTo>
                  <a:pt x="532" y="2287"/>
                  <a:pt x="532" y="2288"/>
                  <a:pt x="532" y="2289"/>
                </a:cubicBezTo>
                <a:cubicBezTo>
                  <a:pt x="525" y="2287"/>
                  <a:pt x="518" y="2284"/>
                  <a:pt x="512" y="2280"/>
                </a:cubicBezTo>
                <a:close/>
                <a:moveTo>
                  <a:pt x="520" y="2209"/>
                </a:moveTo>
                <a:cubicBezTo>
                  <a:pt x="522" y="2209"/>
                  <a:pt x="524" y="2210"/>
                  <a:pt x="525" y="2210"/>
                </a:cubicBezTo>
                <a:cubicBezTo>
                  <a:pt x="525" y="2272"/>
                  <a:pt x="525" y="2272"/>
                  <a:pt x="525" y="2272"/>
                </a:cubicBezTo>
                <a:cubicBezTo>
                  <a:pt x="525" y="2272"/>
                  <a:pt x="525" y="2272"/>
                  <a:pt x="525" y="2272"/>
                </a:cubicBezTo>
                <a:cubicBezTo>
                  <a:pt x="523" y="2271"/>
                  <a:pt x="522" y="2271"/>
                  <a:pt x="520" y="2271"/>
                </a:cubicBezTo>
                <a:cubicBezTo>
                  <a:pt x="520" y="2215"/>
                  <a:pt x="520" y="2215"/>
                  <a:pt x="520" y="2215"/>
                </a:cubicBezTo>
                <a:cubicBezTo>
                  <a:pt x="521" y="2213"/>
                  <a:pt x="521" y="2211"/>
                  <a:pt x="520" y="2209"/>
                </a:cubicBezTo>
                <a:close/>
                <a:moveTo>
                  <a:pt x="533" y="2278"/>
                </a:moveTo>
                <a:cubicBezTo>
                  <a:pt x="531" y="2276"/>
                  <a:pt x="529" y="2274"/>
                  <a:pt x="527" y="2273"/>
                </a:cubicBezTo>
                <a:cubicBezTo>
                  <a:pt x="527" y="2210"/>
                  <a:pt x="527" y="2210"/>
                  <a:pt x="527" y="2210"/>
                </a:cubicBezTo>
                <a:cubicBezTo>
                  <a:pt x="529" y="2210"/>
                  <a:pt x="530" y="2210"/>
                  <a:pt x="532" y="2210"/>
                </a:cubicBezTo>
                <a:cubicBezTo>
                  <a:pt x="532" y="2210"/>
                  <a:pt x="532" y="2210"/>
                  <a:pt x="533" y="2209"/>
                </a:cubicBezTo>
                <a:lnTo>
                  <a:pt x="533" y="2278"/>
                </a:lnTo>
                <a:close/>
                <a:moveTo>
                  <a:pt x="533" y="2204"/>
                </a:moveTo>
                <a:cubicBezTo>
                  <a:pt x="531" y="2206"/>
                  <a:pt x="527" y="2206"/>
                  <a:pt x="524" y="2206"/>
                </a:cubicBezTo>
                <a:cubicBezTo>
                  <a:pt x="521" y="2205"/>
                  <a:pt x="520" y="2204"/>
                  <a:pt x="518" y="2202"/>
                </a:cubicBezTo>
                <a:cubicBezTo>
                  <a:pt x="524" y="2199"/>
                  <a:pt x="530" y="2196"/>
                  <a:pt x="536" y="2194"/>
                </a:cubicBezTo>
                <a:cubicBezTo>
                  <a:pt x="538" y="2197"/>
                  <a:pt x="536" y="2202"/>
                  <a:pt x="533" y="2204"/>
                </a:cubicBezTo>
                <a:close/>
                <a:moveTo>
                  <a:pt x="535" y="2282"/>
                </a:moveTo>
                <a:cubicBezTo>
                  <a:pt x="535" y="2209"/>
                  <a:pt x="535" y="2209"/>
                  <a:pt x="535" y="2209"/>
                </a:cubicBezTo>
                <a:cubicBezTo>
                  <a:pt x="537" y="2207"/>
                  <a:pt x="539" y="2205"/>
                  <a:pt x="540" y="2203"/>
                </a:cubicBezTo>
                <a:cubicBezTo>
                  <a:pt x="540" y="2279"/>
                  <a:pt x="540" y="2279"/>
                  <a:pt x="540" y="2279"/>
                </a:cubicBezTo>
                <a:cubicBezTo>
                  <a:pt x="538" y="2280"/>
                  <a:pt x="536" y="2282"/>
                  <a:pt x="535" y="2285"/>
                </a:cubicBezTo>
                <a:cubicBezTo>
                  <a:pt x="535" y="2284"/>
                  <a:pt x="535" y="2283"/>
                  <a:pt x="535" y="2282"/>
                </a:cubicBezTo>
                <a:close/>
                <a:moveTo>
                  <a:pt x="537" y="2291"/>
                </a:moveTo>
                <a:cubicBezTo>
                  <a:pt x="538" y="2285"/>
                  <a:pt x="540" y="2281"/>
                  <a:pt x="547" y="2281"/>
                </a:cubicBezTo>
                <a:cubicBezTo>
                  <a:pt x="554" y="2281"/>
                  <a:pt x="556" y="2288"/>
                  <a:pt x="556" y="2294"/>
                </a:cubicBezTo>
                <a:cubicBezTo>
                  <a:pt x="550" y="2293"/>
                  <a:pt x="543" y="2292"/>
                  <a:pt x="537" y="2291"/>
                </a:cubicBezTo>
                <a:close/>
                <a:moveTo>
                  <a:pt x="559" y="2287"/>
                </a:moveTo>
                <a:cubicBezTo>
                  <a:pt x="559" y="2285"/>
                  <a:pt x="557" y="2283"/>
                  <a:pt x="556" y="2282"/>
                </a:cubicBezTo>
                <a:cubicBezTo>
                  <a:pt x="556" y="2200"/>
                  <a:pt x="556" y="2200"/>
                  <a:pt x="556" y="2200"/>
                </a:cubicBezTo>
                <a:cubicBezTo>
                  <a:pt x="558" y="2199"/>
                  <a:pt x="560" y="2197"/>
                  <a:pt x="560" y="2195"/>
                </a:cubicBezTo>
                <a:cubicBezTo>
                  <a:pt x="561" y="2196"/>
                  <a:pt x="561" y="2197"/>
                  <a:pt x="562" y="2198"/>
                </a:cubicBezTo>
                <a:cubicBezTo>
                  <a:pt x="562" y="2283"/>
                  <a:pt x="562" y="2283"/>
                  <a:pt x="562" y="2283"/>
                </a:cubicBezTo>
                <a:cubicBezTo>
                  <a:pt x="561" y="2284"/>
                  <a:pt x="560" y="2285"/>
                  <a:pt x="559" y="2287"/>
                </a:cubicBezTo>
                <a:close/>
                <a:moveTo>
                  <a:pt x="561" y="2295"/>
                </a:moveTo>
                <a:cubicBezTo>
                  <a:pt x="561" y="2292"/>
                  <a:pt x="562" y="2289"/>
                  <a:pt x="564" y="2287"/>
                </a:cubicBezTo>
                <a:cubicBezTo>
                  <a:pt x="565" y="2285"/>
                  <a:pt x="568" y="2285"/>
                  <a:pt x="571" y="2285"/>
                </a:cubicBezTo>
                <a:cubicBezTo>
                  <a:pt x="574" y="2286"/>
                  <a:pt x="576" y="2288"/>
                  <a:pt x="578" y="2290"/>
                </a:cubicBezTo>
                <a:cubicBezTo>
                  <a:pt x="579" y="2292"/>
                  <a:pt x="579" y="2294"/>
                  <a:pt x="579" y="2296"/>
                </a:cubicBezTo>
                <a:cubicBezTo>
                  <a:pt x="573" y="2296"/>
                  <a:pt x="567" y="2295"/>
                  <a:pt x="561" y="2295"/>
                </a:cubicBezTo>
                <a:close/>
                <a:moveTo>
                  <a:pt x="583" y="2288"/>
                </a:moveTo>
                <a:cubicBezTo>
                  <a:pt x="583" y="2288"/>
                  <a:pt x="583" y="2288"/>
                  <a:pt x="582" y="2288"/>
                </a:cubicBezTo>
                <a:cubicBezTo>
                  <a:pt x="582" y="2287"/>
                  <a:pt x="580" y="2285"/>
                  <a:pt x="578" y="2283"/>
                </a:cubicBezTo>
                <a:cubicBezTo>
                  <a:pt x="578" y="2199"/>
                  <a:pt x="578" y="2199"/>
                  <a:pt x="578" y="2199"/>
                </a:cubicBezTo>
                <a:cubicBezTo>
                  <a:pt x="579" y="2198"/>
                  <a:pt x="581" y="2197"/>
                  <a:pt x="582" y="2195"/>
                </a:cubicBezTo>
                <a:cubicBezTo>
                  <a:pt x="582" y="2196"/>
                  <a:pt x="582" y="2197"/>
                  <a:pt x="583" y="2197"/>
                </a:cubicBezTo>
                <a:lnTo>
                  <a:pt x="583" y="2288"/>
                </a:lnTo>
                <a:close/>
                <a:moveTo>
                  <a:pt x="598" y="2190"/>
                </a:moveTo>
                <a:cubicBezTo>
                  <a:pt x="597" y="2194"/>
                  <a:pt x="596" y="2198"/>
                  <a:pt x="591" y="2197"/>
                </a:cubicBezTo>
                <a:cubicBezTo>
                  <a:pt x="587" y="2196"/>
                  <a:pt x="584" y="2193"/>
                  <a:pt x="584" y="2189"/>
                </a:cubicBezTo>
                <a:cubicBezTo>
                  <a:pt x="589" y="2189"/>
                  <a:pt x="593" y="2190"/>
                  <a:pt x="598" y="2190"/>
                </a:cubicBezTo>
                <a:close/>
                <a:moveTo>
                  <a:pt x="597" y="2201"/>
                </a:moveTo>
                <a:cubicBezTo>
                  <a:pt x="597" y="2282"/>
                  <a:pt x="597" y="2282"/>
                  <a:pt x="597" y="2282"/>
                </a:cubicBezTo>
                <a:cubicBezTo>
                  <a:pt x="596" y="2282"/>
                  <a:pt x="594" y="2282"/>
                  <a:pt x="593" y="2282"/>
                </a:cubicBezTo>
                <a:cubicBezTo>
                  <a:pt x="593" y="2282"/>
                  <a:pt x="592" y="2282"/>
                  <a:pt x="592" y="2282"/>
                </a:cubicBezTo>
                <a:cubicBezTo>
                  <a:pt x="592" y="2202"/>
                  <a:pt x="592" y="2202"/>
                  <a:pt x="592" y="2202"/>
                </a:cubicBezTo>
                <a:cubicBezTo>
                  <a:pt x="594" y="2202"/>
                  <a:pt x="595" y="2201"/>
                  <a:pt x="597" y="2201"/>
                </a:cubicBezTo>
                <a:close/>
                <a:moveTo>
                  <a:pt x="585" y="2199"/>
                </a:moveTo>
                <a:cubicBezTo>
                  <a:pt x="586" y="2200"/>
                  <a:pt x="588" y="2201"/>
                  <a:pt x="590" y="2202"/>
                </a:cubicBezTo>
                <a:cubicBezTo>
                  <a:pt x="590" y="2202"/>
                  <a:pt x="590" y="2202"/>
                  <a:pt x="590" y="2202"/>
                </a:cubicBezTo>
                <a:cubicBezTo>
                  <a:pt x="590" y="2282"/>
                  <a:pt x="590" y="2282"/>
                  <a:pt x="590" y="2282"/>
                </a:cubicBezTo>
                <a:cubicBezTo>
                  <a:pt x="588" y="2282"/>
                  <a:pt x="586" y="2284"/>
                  <a:pt x="585" y="2285"/>
                </a:cubicBezTo>
                <a:lnTo>
                  <a:pt x="585" y="2199"/>
                </a:lnTo>
                <a:close/>
                <a:moveTo>
                  <a:pt x="585" y="2296"/>
                </a:moveTo>
                <a:cubicBezTo>
                  <a:pt x="586" y="2291"/>
                  <a:pt x="587" y="2286"/>
                  <a:pt x="594" y="2286"/>
                </a:cubicBezTo>
                <a:cubicBezTo>
                  <a:pt x="597" y="2286"/>
                  <a:pt x="599" y="2288"/>
                  <a:pt x="601" y="2290"/>
                </a:cubicBezTo>
                <a:cubicBezTo>
                  <a:pt x="602" y="2291"/>
                  <a:pt x="603" y="2293"/>
                  <a:pt x="604" y="2295"/>
                </a:cubicBezTo>
                <a:cubicBezTo>
                  <a:pt x="597" y="2295"/>
                  <a:pt x="591" y="2296"/>
                  <a:pt x="585" y="2296"/>
                </a:cubicBezTo>
                <a:close/>
                <a:moveTo>
                  <a:pt x="604" y="2287"/>
                </a:moveTo>
                <a:cubicBezTo>
                  <a:pt x="604" y="2287"/>
                  <a:pt x="604" y="2287"/>
                  <a:pt x="604" y="2287"/>
                </a:cubicBezTo>
                <a:cubicBezTo>
                  <a:pt x="603" y="2285"/>
                  <a:pt x="601" y="2284"/>
                  <a:pt x="599" y="2283"/>
                </a:cubicBezTo>
                <a:cubicBezTo>
                  <a:pt x="599" y="2199"/>
                  <a:pt x="599" y="2199"/>
                  <a:pt x="599" y="2199"/>
                </a:cubicBezTo>
                <a:cubicBezTo>
                  <a:pt x="599" y="2199"/>
                  <a:pt x="600" y="2198"/>
                  <a:pt x="600" y="2197"/>
                </a:cubicBezTo>
                <a:cubicBezTo>
                  <a:pt x="601" y="2199"/>
                  <a:pt x="603" y="2201"/>
                  <a:pt x="604" y="2202"/>
                </a:cubicBezTo>
                <a:lnTo>
                  <a:pt x="604" y="2287"/>
                </a:lnTo>
                <a:close/>
                <a:moveTo>
                  <a:pt x="603" y="2191"/>
                </a:moveTo>
                <a:cubicBezTo>
                  <a:pt x="607" y="2192"/>
                  <a:pt x="612" y="2192"/>
                  <a:pt x="616" y="2193"/>
                </a:cubicBezTo>
                <a:cubicBezTo>
                  <a:pt x="615" y="2196"/>
                  <a:pt x="613" y="2199"/>
                  <a:pt x="609" y="2199"/>
                </a:cubicBezTo>
                <a:cubicBezTo>
                  <a:pt x="605" y="2198"/>
                  <a:pt x="604" y="2194"/>
                  <a:pt x="603" y="2191"/>
                </a:cubicBezTo>
                <a:close/>
                <a:moveTo>
                  <a:pt x="607" y="2288"/>
                </a:moveTo>
                <a:cubicBezTo>
                  <a:pt x="607" y="2203"/>
                  <a:pt x="607" y="2203"/>
                  <a:pt x="607" y="2203"/>
                </a:cubicBezTo>
                <a:cubicBezTo>
                  <a:pt x="607" y="2203"/>
                  <a:pt x="607" y="2203"/>
                  <a:pt x="607" y="2203"/>
                </a:cubicBezTo>
                <a:cubicBezTo>
                  <a:pt x="609" y="2203"/>
                  <a:pt x="610" y="2203"/>
                  <a:pt x="611" y="2203"/>
                </a:cubicBezTo>
                <a:cubicBezTo>
                  <a:pt x="611" y="2283"/>
                  <a:pt x="611" y="2283"/>
                  <a:pt x="611" y="2283"/>
                </a:cubicBezTo>
                <a:cubicBezTo>
                  <a:pt x="609" y="2284"/>
                  <a:pt x="608" y="2286"/>
                  <a:pt x="607" y="2288"/>
                </a:cubicBezTo>
                <a:close/>
                <a:moveTo>
                  <a:pt x="609" y="2295"/>
                </a:moveTo>
                <a:cubicBezTo>
                  <a:pt x="609" y="2290"/>
                  <a:pt x="611" y="2286"/>
                  <a:pt x="617" y="2284"/>
                </a:cubicBezTo>
                <a:cubicBezTo>
                  <a:pt x="620" y="2284"/>
                  <a:pt x="623" y="2285"/>
                  <a:pt x="625" y="2287"/>
                </a:cubicBezTo>
                <a:cubicBezTo>
                  <a:pt x="627" y="2289"/>
                  <a:pt x="627" y="2291"/>
                  <a:pt x="628" y="2293"/>
                </a:cubicBezTo>
                <a:cubicBezTo>
                  <a:pt x="622" y="2293"/>
                  <a:pt x="615" y="2294"/>
                  <a:pt x="609" y="2295"/>
                </a:cubicBezTo>
                <a:close/>
                <a:moveTo>
                  <a:pt x="633" y="2284"/>
                </a:moveTo>
                <a:cubicBezTo>
                  <a:pt x="632" y="2285"/>
                  <a:pt x="632" y="2286"/>
                  <a:pt x="631" y="2287"/>
                </a:cubicBezTo>
                <a:cubicBezTo>
                  <a:pt x="630" y="2286"/>
                  <a:pt x="629" y="2285"/>
                  <a:pt x="628" y="2284"/>
                </a:cubicBezTo>
                <a:cubicBezTo>
                  <a:pt x="628" y="2284"/>
                  <a:pt x="628" y="2283"/>
                  <a:pt x="628" y="2283"/>
                </a:cubicBezTo>
                <a:cubicBezTo>
                  <a:pt x="628" y="2207"/>
                  <a:pt x="628" y="2207"/>
                  <a:pt x="628" y="2207"/>
                </a:cubicBezTo>
                <a:cubicBezTo>
                  <a:pt x="630" y="2207"/>
                  <a:pt x="632" y="2207"/>
                  <a:pt x="633" y="2206"/>
                </a:cubicBezTo>
                <a:lnTo>
                  <a:pt x="633" y="2284"/>
                </a:lnTo>
                <a:close/>
                <a:moveTo>
                  <a:pt x="634" y="2292"/>
                </a:moveTo>
                <a:cubicBezTo>
                  <a:pt x="635" y="2289"/>
                  <a:pt x="636" y="2285"/>
                  <a:pt x="640" y="2283"/>
                </a:cubicBezTo>
                <a:cubicBezTo>
                  <a:pt x="646" y="2279"/>
                  <a:pt x="649" y="2285"/>
                  <a:pt x="650" y="2290"/>
                </a:cubicBezTo>
                <a:cubicBezTo>
                  <a:pt x="645" y="2291"/>
                  <a:pt x="639" y="2291"/>
                  <a:pt x="634" y="2292"/>
                </a:cubicBezTo>
                <a:close/>
                <a:moveTo>
                  <a:pt x="643" y="2278"/>
                </a:moveTo>
                <a:cubicBezTo>
                  <a:pt x="643" y="2210"/>
                  <a:pt x="643" y="2210"/>
                  <a:pt x="643" y="2210"/>
                </a:cubicBezTo>
                <a:cubicBezTo>
                  <a:pt x="643" y="2211"/>
                  <a:pt x="644" y="2211"/>
                  <a:pt x="644" y="2211"/>
                </a:cubicBezTo>
                <a:cubicBezTo>
                  <a:pt x="646" y="2212"/>
                  <a:pt x="647" y="2212"/>
                  <a:pt x="649" y="2212"/>
                </a:cubicBezTo>
                <a:cubicBezTo>
                  <a:pt x="649" y="2279"/>
                  <a:pt x="649" y="2279"/>
                  <a:pt x="649" y="2279"/>
                </a:cubicBezTo>
                <a:cubicBezTo>
                  <a:pt x="647" y="2278"/>
                  <a:pt x="645" y="2278"/>
                  <a:pt x="643" y="2278"/>
                </a:cubicBezTo>
                <a:close/>
                <a:moveTo>
                  <a:pt x="646" y="2207"/>
                </a:moveTo>
                <a:cubicBezTo>
                  <a:pt x="642" y="2205"/>
                  <a:pt x="641" y="2202"/>
                  <a:pt x="641" y="2198"/>
                </a:cubicBezTo>
                <a:cubicBezTo>
                  <a:pt x="645" y="2199"/>
                  <a:pt x="653" y="2201"/>
                  <a:pt x="653" y="2201"/>
                </a:cubicBezTo>
                <a:cubicBezTo>
                  <a:pt x="652" y="2204"/>
                  <a:pt x="650" y="2209"/>
                  <a:pt x="646" y="2207"/>
                </a:cubicBezTo>
                <a:close/>
                <a:moveTo>
                  <a:pt x="652" y="2282"/>
                </a:moveTo>
                <a:cubicBezTo>
                  <a:pt x="652" y="2282"/>
                  <a:pt x="651" y="2281"/>
                  <a:pt x="651" y="2281"/>
                </a:cubicBezTo>
                <a:cubicBezTo>
                  <a:pt x="651" y="2211"/>
                  <a:pt x="651" y="2211"/>
                  <a:pt x="651" y="2211"/>
                </a:cubicBezTo>
                <a:cubicBezTo>
                  <a:pt x="653" y="2210"/>
                  <a:pt x="654" y="2208"/>
                  <a:pt x="655" y="2207"/>
                </a:cubicBezTo>
                <a:cubicBezTo>
                  <a:pt x="656" y="2208"/>
                  <a:pt x="657" y="2210"/>
                  <a:pt x="658" y="2211"/>
                </a:cubicBezTo>
                <a:cubicBezTo>
                  <a:pt x="658" y="2276"/>
                  <a:pt x="658" y="2276"/>
                  <a:pt x="658" y="2276"/>
                </a:cubicBezTo>
                <a:cubicBezTo>
                  <a:pt x="656" y="2278"/>
                  <a:pt x="654" y="2280"/>
                  <a:pt x="652" y="2282"/>
                </a:cubicBezTo>
                <a:close/>
                <a:moveTo>
                  <a:pt x="655" y="2289"/>
                </a:moveTo>
                <a:cubicBezTo>
                  <a:pt x="655" y="2289"/>
                  <a:pt x="657" y="2282"/>
                  <a:pt x="661" y="2280"/>
                </a:cubicBezTo>
                <a:cubicBezTo>
                  <a:pt x="666" y="2276"/>
                  <a:pt x="669" y="2282"/>
                  <a:pt x="671" y="2287"/>
                </a:cubicBezTo>
                <a:cubicBezTo>
                  <a:pt x="665" y="2288"/>
                  <a:pt x="660" y="2289"/>
                  <a:pt x="655" y="2289"/>
                </a:cubicBezTo>
                <a:close/>
                <a:moveTo>
                  <a:pt x="674" y="2277"/>
                </a:moveTo>
                <a:cubicBezTo>
                  <a:pt x="674" y="2278"/>
                  <a:pt x="673" y="2279"/>
                  <a:pt x="673" y="2280"/>
                </a:cubicBezTo>
                <a:cubicBezTo>
                  <a:pt x="671" y="2278"/>
                  <a:pt x="670" y="2277"/>
                  <a:pt x="668" y="2276"/>
                </a:cubicBezTo>
                <a:cubicBezTo>
                  <a:pt x="668" y="2213"/>
                  <a:pt x="668" y="2213"/>
                  <a:pt x="668" y="2213"/>
                </a:cubicBezTo>
                <a:cubicBezTo>
                  <a:pt x="670" y="2213"/>
                  <a:pt x="672" y="2212"/>
                  <a:pt x="674" y="2211"/>
                </a:cubicBezTo>
                <a:lnTo>
                  <a:pt x="674" y="2277"/>
                </a:lnTo>
                <a:close/>
                <a:moveTo>
                  <a:pt x="675" y="2286"/>
                </a:moveTo>
                <a:cubicBezTo>
                  <a:pt x="676" y="2282"/>
                  <a:pt x="678" y="2278"/>
                  <a:pt x="682" y="2276"/>
                </a:cubicBezTo>
                <a:cubicBezTo>
                  <a:pt x="685" y="2275"/>
                  <a:pt x="687" y="2275"/>
                  <a:pt x="689" y="2276"/>
                </a:cubicBezTo>
                <a:cubicBezTo>
                  <a:pt x="691" y="2278"/>
                  <a:pt x="692" y="2282"/>
                  <a:pt x="692" y="2282"/>
                </a:cubicBezTo>
                <a:cubicBezTo>
                  <a:pt x="687" y="2284"/>
                  <a:pt x="681" y="2285"/>
                  <a:pt x="675" y="2286"/>
                </a:cubicBezTo>
                <a:close/>
                <a:moveTo>
                  <a:pt x="694" y="2275"/>
                </a:moveTo>
                <a:cubicBezTo>
                  <a:pt x="693" y="2274"/>
                  <a:pt x="692" y="2274"/>
                  <a:pt x="691" y="2273"/>
                </a:cubicBezTo>
                <a:cubicBezTo>
                  <a:pt x="691" y="2220"/>
                  <a:pt x="691" y="2220"/>
                  <a:pt x="691" y="2220"/>
                </a:cubicBezTo>
                <a:cubicBezTo>
                  <a:pt x="693" y="2220"/>
                  <a:pt x="695" y="2219"/>
                  <a:pt x="696" y="2218"/>
                </a:cubicBezTo>
                <a:cubicBezTo>
                  <a:pt x="696" y="2219"/>
                  <a:pt x="697" y="2220"/>
                  <a:pt x="698" y="2222"/>
                </a:cubicBezTo>
                <a:cubicBezTo>
                  <a:pt x="698" y="2268"/>
                  <a:pt x="698" y="2268"/>
                  <a:pt x="698" y="2268"/>
                </a:cubicBezTo>
                <a:cubicBezTo>
                  <a:pt x="696" y="2270"/>
                  <a:pt x="695" y="2272"/>
                  <a:pt x="694" y="2275"/>
                </a:cubicBezTo>
                <a:close/>
                <a:moveTo>
                  <a:pt x="697" y="2281"/>
                </a:moveTo>
                <a:cubicBezTo>
                  <a:pt x="696" y="2277"/>
                  <a:pt x="699" y="2273"/>
                  <a:pt x="702" y="2271"/>
                </a:cubicBezTo>
                <a:cubicBezTo>
                  <a:pt x="707" y="2267"/>
                  <a:pt x="711" y="2272"/>
                  <a:pt x="714" y="2276"/>
                </a:cubicBezTo>
                <a:cubicBezTo>
                  <a:pt x="708" y="2278"/>
                  <a:pt x="703" y="2280"/>
                  <a:pt x="697" y="2281"/>
                </a:cubicBezTo>
                <a:close/>
                <a:moveTo>
                  <a:pt x="718" y="2265"/>
                </a:moveTo>
                <a:cubicBezTo>
                  <a:pt x="716" y="2267"/>
                  <a:pt x="715" y="2268"/>
                  <a:pt x="715" y="2270"/>
                </a:cubicBezTo>
                <a:cubicBezTo>
                  <a:pt x="714" y="2270"/>
                  <a:pt x="714" y="2269"/>
                  <a:pt x="713" y="2269"/>
                </a:cubicBezTo>
                <a:cubicBezTo>
                  <a:pt x="713" y="2224"/>
                  <a:pt x="713" y="2224"/>
                  <a:pt x="713" y="2224"/>
                </a:cubicBezTo>
                <a:cubicBezTo>
                  <a:pt x="714" y="2224"/>
                  <a:pt x="714" y="2223"/>
                  <a:pt x="714" y="2223"/>
                </a:cubicBezTo>
                <a:cubicBezTo>
                  <a:pt x="715" y="2224"/>
                  <a:pt x="716" y="2226"/>
                  <a:pt x="718" y="2227"/>
                </a:cubicBezTo>
                <a:lnTo>
                  <a:pt x="718" y="2265"/>
                </a:lnTo>
                <a:close/>
                <a:moveTo>
                  <a:pt x="732" y="2222"/>
                </a:moveTo>
                <a:cubicBezTo>
                  <a:pt x="732" y="2222"/>
                  <a:pt x="732" y="2223"/>
                  <a:pt x="731" y="2223"/>
                </a:cubicBezTo>
                <a:cubicBezTo>
                  <a:pt x="730" y="2225"/>
                  <a:pt x="728" y="2226"/>
                  <a:pt x="725" y="2225"/>
                </a:cubicBezTo>
                <a:cubicBezTo>
                  <a:pt x="723" y="2225"/>
                  <a:pt x="721" y="2224"/>
                  <a:pt x="719" y="2222"/>
                </a:cubicBezTo>
                <a:cubicBezTo>
                  <a:pt x="718" y="2221"/>
                  <a:pt x="718" y="2220"/>
                  <a:pt x="718" y="2219"/>
                </a:cubicBezTo>
                <a:cubicBezTo>
                  <a:pt x="723" y="2220"/>
                  <a:pt x="728" y="2221"/>
                  <a:pt x="732" y="2222"/>
                </a:cubicBezTo>
                <a:close/>
                <a:moveTo>
                  <a:pt x="730" y="2230"/>
                </a:moveTo>
                <a:cubicBezTo>
                  <a:pt x="730" y="2258"/>
                  <a:pt x="730" y="2258"/>
                  <a:pt x="730" y="2258"/>
                </a:cubicBezTo>
                <a:cubicBezTo>
                  <a:pt x="729" y="2258"/>
                  <a:pt x="728" y="2258"/>
                  <a:pt x="727" y="2258"/>
                </a:cubicBezTo>
                <a:cubicBezTo>
                  <a:pt x="726" y="2258"/>
                  <a:pt x="726" y="2258"/>
                  <a:pt x="726" y="2259"/>
                </a:cubicBezTo>
                <a:cubicBezTo>
                  <a:pt x="726" y="2230"/>
                  <a:pt x="726" y="2230"/>
                  <a:pt x="726" y="2230"/>
                </a:cubicBezTo>
                <a:cubicBezTo>
                  <a:pt x="727" y="2230"/>
                  <a:pt x="729" y="2230"/>
                  <a:pt x="730" y="2230"/>
                </a:cubicBezTo>
                <a:close/>
                <a:moveTo>
                  <a:pt x="724" y="2230"/>
                </a:moveTo>
                <a:cubicBezTo>
                  <a:pt x="724" y="2260"/>
                  <a:pt x="724" y="2260"/>
                  <a:pt x="724" y="2260"/>
                </a:cubicBezTo>
                <a:cubicBezTo>
                  <a:pt x="722" y="2260"/>
                  <a:pt x="721" y="2261"/>
                  <a:pt x="720" y="2263"/>
                </a:cubicBezTo>
                <a:cubicBezTo>
                  <a:pt x="720" y="2228"/>
                  <a:pt x="720" y="2228"/>
                  <a:pt x="720" y="2228"/>
                </a:cubicBezTo>
                <a:cubicBezTo>
                  <a:pt x="721" y="2229"/>
                  <a:pt x="722" y="2230"/>
                  <a:pt x="724" y="2230"/>
                </a:cubicBezTo>
                <a:close/>
                <a:moveTo>
                  <a:pt x="718" y="2275"/>
                </a:moveTo>
                <a:cubicBezTo>
                  <a:pt x="718" y="2269"/>
                  <a:pt x="721" y="2266"/>
                  <a:pt x="726" y="2263"/>
                </a:cubicBezTo>
                <a:cubicBezTo>
                  <a:pt x="728" y="2262"/>
                  <a:pt x="731" y="2261"/>
                  <a:pt x="734" y="2262"/>
                </a:cubicBezTo>
                <a:cubicBezTo>
                  <a:pt x="736" y="2264"/>
                  <a:pt x="736" y="2266"/>
                  <a:pt x="737" y="2268"/>
                </a:cubicBezTo>
                <a:cubicBezTo>
                  <a:pt x="731" y="2271"/>
                  <a:pt x="725" y="2273"/>
                  <a:pt x="718" y="2275"/>
                </a:cubicBezTo>
                <a:close/>
                <a:moveTo>
                  <a:pt x="749" y="2224"/>
                </a:moveTo>
                <a:cubicBezTo>
                  <a:pt x="749" y="2224"/>
                  <a:pt x="749" y="2224"/>
                  <a:pt x="749" y="2224"/>
                </a:cubicBezTo>
                <a:cubicBezTo>
                  <a:pt x="749" y="2225"/>
                  <a:pt x="748" y="2227"/>
                  <a:pt x="746" y="2227"/>
                </a:cubicBezTo>
                <a:cubicBezTo>
                  <a:pt x="744" y="2229"/>
                  <a:pt x="741" y="2228"/>
                  <a:pt x="739" y="2227"/>
                </a:cubicBezTo>
                <a:cubicBezTo>
                  <a:pt x="738" y="2226"/>
                  <a:pt x="737" y="2223"/>
                  <a:pt x="737" y="2222"/>
                </a:cubicBezTo>
                <a:cubicBezTo>
                  <a:pt x="740" y="2223"/>
                  <a:pt x="748" y="2224"/>
                  <a:pt x="749" y="2224"/>
                </a:cubicBezTo>
                <a:close/>
                <a:moveTo>
                  <a:pt x="739" y="2262"/>
                </a:moveTo>
                <a:cubicBezTo>
                  <a:pt x="739" y="2262"/>
                  <a:pt x="739" y="2262"/>
                  <a:pt x="739" y="2261"/>
                </a:cubicBezTo>
                <a:cubicBezTo>
                  <a:pt x="739" y="2231"/>
                  <a:pt x="739" y="2231"/>
                  <a:pt x="739" y="2231"/>
                </a:cubicBezTo>
                <a:cubicBezTo>
                  <a:pt x="739" y="2232"/>
                  <a:pt x="740" y="2232"/>
                  <a:pt x="740" y="2232"/>
                </a:cubicBezTo>
                <a:cubicBezTo>
                  <a:pt x="741" y="2233"/>
                  <a:pt x="743" y="2233"/>
                  <a:pt x="744" y="2233"/>
                </a:cubicBezTo>
                <a:cubicBezTo>
                  <a:pt x="744" y="2255"/>
                  <a:pt x="744" y="2255"/>
                  <a:pt x="744" y="2255"/>
                </a:cubicBezTo>
                <a:cubicBezTo>
                  <a:pt x="742" y="2257"/>
                  <a:pt x="740" y="2260"/>
                  <a:pt x="739" y="2262"/>
                </a:cubicBezTo>
                <a:close/>
                <a:moveTo>
                  <a:pt x="743" y="2266"/>
                </a:moveTo>
                <a:cubicBezTo>
                  <a:pt x="744" y="2263"/>
                  <a:pt x="745" y="2260"/>
                  <a:pt x="748" y="2257"/>
                </a:cubicBezTo>
                <a:cubicBezTo>
                  <a:pt x="750" y="2255"/>
                  <a:pt x="752" y="2254"/>
                  <a:pt x="754" y="2254"/>
                </a:cubicBezTo>
                <a:cubicBezTo>
                  <a:pt x="757" y="2255"/>
                  <a:pt x="758" y="2257"/>
                  <a:pt x="758" y="2259"/>
                </a:cubicBezTo>
                <a:cubicBezTo>
                  <a:pt x="755" y="2260"/>
                  <a:pt x="745" y="2265"/>
                  <a:pt x="743" y="2266"/>
                </a:cubicBezTo>
                <a:close/>
                <a:moveTo>
                  <a:pt x="753" y="2250"/>
                </a:moveTo>
                <a:cubicBezTo>
                  <a:pt x="753" y="2232"/>
                  <a:pt x="753" y="2232"/>
                  <a:pt x="753" y="2232"/>
                </a:cubicBezTo>
                <a:cubicBezTo>
                  <a:pt x="754" y="2233"/>
                  <a:pt x="756" y="2234"/>
                  <a:pt x="757" y="2234"/>
                </a:cubicBezTo>
                <a:cubicBezTo>
                  <a:pt x="757" y="2251"/>
                  <a:pt x="757" y="2251"/>
                  <a:pt x="757" y="2251"/>
                </a:cubicBezTo>
                <a:cubicBezTo>
                  <a:pt x="756" y="2250"/>
                  <a:pt x="755" y="2250"/>
                  <a:pt x="753" y="2250"/>
                </a:cubicBezTo>
                <a:close/>
                <a:moveTo>
                  <a:pt x="753" y="2224"/>
                </a:moveTo>
                <a:cubicBezTo>
                  <a:pt x="758" y="2225"/>
                  <a:pt x="762" y="2225"/>
                  <a:pt x="767" y="2225"/>
                </a:cubicBezTo>
                <a:cubicBezTo>
                  <a:pt x="766" y="2226"/>
                  <a:pt x="766" y="2227"/>
                  <a:pt x="766" y="2227"/>
                </a:cubicBezTo>
                <a:cubicBezTo>
                  <a:pt x="765" y="2229"/>
                  <a:pt x="763" y="2230"/>
                  <a:pt x="761" y="2230"/>
                </a:cubicBezTo>
                <a:cubicBezTo>
                  <a:pt x="754" y="2230"/>
                  <a:pt x="753" y="2224"/>
                  <a:pt x="753" y="2224"/>
                </a:cubicBezTo>
                <a:close/>
                <a:moveTo>
                  <a:pt x="764" y="2246"/>
                </a:moveTo>
                <a:cubicBezTo>
                  <a:pt x="762" y="2248"/>
                  <a:pt x="761" y="2250"/>
                  <a:pt x="760" y="2253"/>
                </a:cubicBezTo>
                <a:cubicBezTo>
                  <a:pt x="760" y="2252"/>
                  <a:pt x="760" y="2252"/>
                  <a:pt x="760" y="2252"/>
                </a:cubicBezTo>
                <a:cubicBezTo>
                  <a:pt x="760" y="2235"/>
                  <a:pt x="760" y="2235"/>
                  <a:pt x="760" y="2235"/>
                </a:cubicBezTo>
                <a:cubicBezTo>
                  <a:pt x="760" y="2235"/>
                  <a:pt x="760" y="2235"/>
                  <a:pt x="760" y="2235"/>
                </a:cubicBezTo>
                <a:cubicBezTo>
                  <a:pt x="761" y="2235"/>
                  <a:pt x="762" y="2235"/>
                  <a:pt x="764" y="2234"/>
                </a:cubicBezTo>
                <a:lnTo>
                  <a:pt x="764" y="2246"/>
                </a:lnTo>
                <a:close/>
                <a:moveTo>
                  <a:pt x="764" y="2256"/>
                </a:moveTo>
                <a:cubicBezTo>
                  <a:pt x="764" y="2255"/>
                  <a:pt x="764" y="2254"/>
                  <a:pt x="764" y="2253"/>
                </a:cubicBezTo>
                <a:cubicBezTo>
                  <a:pt x="765" y="2251"/>
                  <a:pt x="766" y="2248"/>
                  <a:pt x="768" y="2247"/>
                </a:cubicBezTo>
                <a:cubicBezTo>
                  <a:pt x="770" y="2246"/>
                  <a:pt x="772" y="2245"/>
                  <a:pt x="773" y="2246"/>
                </a:cubicBezTo>
                <a:cubicBezTo>
                  <a:pt x="774" y="2247"/>
                  <a:pt x="775" y="2248"/>
                  <a:pt x="776" y="2249"/>
                </a:cubicBezTo>
                <a:cubicBezTo>
                  <a:pt x="772" y="2252"/>
                  <a:pt x="768" y="2254"/>
                  <a:pt x="764" y="2256"/>
                </a:cubicBezTo>
                <a:close/>
                <a:moveTo>
                  <a:pt x="776" y="2243"/>
                </a:moveTo>
                <a:cubicBezTo>
                  <a:pt x="775" y="2242"/>
                  <a:pt x="773" y="2242"/>
                  <a:pt x="772" y="2242"/>
                </a:cubicBezTo>
                <a:cubicBezTo>
                  <a:pt x="772" y="2230"/>
                  <a:pt x="772" y="2230"/>
                  <a:pt x="772" y="2230"/>
                </a:cubicBezTo>
                <a:cubicBezTo>
                  <a:pt x="773" y="2231"/>
                  <a:pt x="774" y="2232"/>
                  <a:pt x="776" y="2233"/>
                </a:cubicBezTo>
                <a:lnTo>
                  <a:pt x="776" y="2243"/>
                </a:lnTo>
                <a:close/>
                <a:moveTo>
                  <a:pt x="778" y="2233"/>
                </a:moveTo>
                <a:cubicBezTo>
                  <a:pt x="778" y="2233"/>
                  <a:pt x="779" y="2234"/>
                  <a:pt x="779" y="2234"/>
                </a:cubicBezTo>
                <a:cubicBezTo>
                  <a:pt x="782" y="2234"/>
                  <a:pt x="787" y="2232"/>
                  <a:pt x="790" y="2230"/>
                </a:cubicBezTo>
                <a:cubicBezTo>
                  <a:pt x="790" y="2231"/>
                  <a:pt x="790" y="2233"/>
                  <a:pt x="790" y="2234"/>
                </a:cubicBezTo>
                <a:cubicBezTo>
                  <a:pt x="787" y="2233"/>
                  <a:pt x="783" y="2233"/>
                  <a:pt x="780" y="2236"/>
                </a:cubicBezTo>
                <a:cubicBezTo>
                  <a:pt x="779" y="2237"/>
                  <a:pt x="779" y="2238"/>
                  <a:pt x="778" y="2239"/>
                </a:cubicBezTo>
                <a:lnTo>
                  <a:pt x="778" y="2233"/>
                </a:lnTo>
                <a:close/>
                <a:moveTo>
                  <a:pt x="784" y="2269"/>
                </a:moveTo>
                <a:cubicBezTo>
                  <a:pt x="788" y="2270"/>
                  <a:pt x="788" y="2274"/>
                  <a:pt x="788" y="2276"/>
                </a:cubicBezTo>
                <a:cubicBezTo>
                  <a:pt x="788" y="2277"/>
                  <a:pt x="786" y="2283"/>
                  <a:pt x="780" y="2282"/>
                </a:cubicBezTo>
                <a:cubicBezTo>
                  <a:pt x="780" y="2278"/>
                  <a:pt x="781" y="2274"/>
                  <a:pt x="784" y="2269"/>
                </a:cubicBezTo>
                <a:close/>
                <a:moveTo>
                  <a:pt x="792" y="2294"/>
                </a:moveTo>
                <a:cubicBezTo>
                  <a:pt x="791" y="2296"/>
                  <a:pt x="790" y="2297"/>
                  <a:pt x="789" y="2299"/>
                </a:cubicBezTo>
                <a:cubicBezTo>
                  <a:pt x="785" y="2297"/>
                  <a:pt x="781" y="2294"/>
                  <a:pt x="780" y="2288"/>
                </a:cubicBezTo>
                <a:cubicBezTo>
                  <a:pt x="783" y="2286"/>
                  <a:pt x="787" y="2286"/>
                  <a:pt x="789" y="2288"/>
                </a:cubicBezTo>
                <a:cubicBezTo>
                  <a:pt x="792" y="2289"/>
                  <a:pt x="792" y="2292"/>
                  <a:pt x="792" y="2294"/>
                </a:cubicBezTo>
                <a:close/>
                <a:moveTo>
                  <a:pt x="793" y="2301"/>
                </a:moveTo>
                <a:cubicBezTo>
                  <a:pt x="795" y="2297"/>
                  <a:pt x="799" y="2293"/>
                  <a:pt x="804" y="2295"/>
                </a:cubicBezTo>
                <a:cubicBezTo>
                  <a:pt x="807" y="2297"/>
                  <a:pt x="808" y="2302"/>
                  <a:pt x="808" y="2303"/>
                </a:cubicBezTo>
                <a:cubicBezTo>
                  <a:pt x="803" y="2303"/>
                  <a:pt x="797" y="2303"/>
                  <a:pt x="793" y="2301"/>
                </a:cubicBezTo>
                <a:close/>
                <a:moveTo>
                  <a:pt x="810" y="2296"/>
                </a:moveTo>
                <a:cubicBezTo>
                  <a:pt x="809" y="2295"/>
                  <a:pt x="807" y="2293"/>
                  <a:pt x="806" y="2293"/>
                </a:cubicBezTo>
                <a:cubicBezTo>
                  <a:pt x="795" y="2268"/>
                  <a:pt x="795" y="2268"/>
                  <a:pt x="795" y="2268"/>
                </a:cubicBezTo>
                <a:cubicBezTo>
                  <a:pt x="795" y="2268"/>
                  <a:pt x="796" y="2268"/>
                  <a:pt x="796" y="2267"/>
                </a:cubicBezTo>
                <a:cubicBezTo>
                  <a:pt x="797" y="2266"/>
                  <a:pt x="797" y="2265"/>
                  <a:pt x="798" y="2264"/>
                </a:cubicBezTo>
                <a:cubicBezTo>
                  <a:pt x="811" y="2293"/>
                  <a:pt x="811" y="2293"/>
                  <a:pt x="811" y="2293"/>
                </a:cubicBezTo>
                <a:cubicBezTo>
                  <a:pt x="811" y="2294"/>
                  <a:pt x="810" y="2295"/>
                  <a:pt x="810" y="2296"/>
                </a:cubicBezTo>
                <a:close/>
                <a:moveTo>
                  <a:pt x="821" y="2299"/>
                </a:moveTo>
                <a:cubicBezTo>
                  <a:pt x="818" y="2301"/>
                  <a:pt x="815" y="2301"/>
                  <a:pt x="812" y="2302"/>
                </a:cubicBezTo>
                <a:cubicBezTo>
                  <a:pt x="812" y="2298"/>
                  <a:pt x="814" y="2296"/>
                  <a:pt x="815" y="2295"/>
                </a:cubicBezTo>
                <a:cubicBezTo>
                  <a:pt x="819" y="2292"/>
                  <a:pt x="822" y="2295"/>
                  <a:pt x="825" y="2297"/>
                </a:cubicBezTo>
                <a:cubicBezTo>
                  <a:pt x="824" y="2298"/>
                  <a:pt x="822" y="2299"/>
                  <a:pt x="821" y="2299"/>
                </a:cubicBezTo>
                <a:close/>
                <a:moveTo>
                  <a:pt x="819" y="2290"/>
                </a:moveTo>
                <a:cubicBezTo>
                  <a:pt x="804" y="2259"/>
                  <a:pt x="804" y="2259"/>
                  <a:pt x="804" y="2259"/>
                </a:cubicBezTo>
                <a:cubicBezTo>
                  <a:pt x="806" y="2257"/>
                  <a:pt x="807" y="2256"/>
                  <a:pt x="808" y="2254"/>
                </a:cubicBezTo>
                <a:cubicBezTo>
                  <a:pt x="826" y="2292"/>
                  <a:pt x="826" y="2292"/>
                  <a:pt x="826" y="2292"/>
                </a:cubicBezTo>
                <a:cubicBezTo>
                  <a:pt x="824" y="2291"/>
                  <a:pt x="821" y="2290"/>
                  <a:pt x="819" y="2290"/>
                </a:cubicBezTo>
                <a:close/>
                <a:moveTo>
                  <a:pt x="827" y="2290"/>
                </a:moveTo>
                <a:cubicBezTo>
                  <a:pt x="809" y="2252"/>
                  <a:pt x="809" y="2252"/>
                  <a:pt x="809" y="2252"/>
                </a:cubicBezTo>
                <a:cubicBezTo>
                  <a:pt x="810" y="2252"/>
                  <a:pt x="812" y="2252"/>
                  <a:pt x="813" y="2252"/>
                </a:cubicBezTo>
                <a:cubicBezTo>
                  <a:pt x="829" y="2286"/>
                  <a:pt x="829" y="2286"/>
                  <a:pt x="829" y="2286"/>
                </a:cubicBezTo>
                <a:cubicBezTo>
                  <a:pt x="828" y="2287"/>
                  <a:pt x="827" y="2289"/>
                  <a:pt x="827" y="2290"/>
                </a:cubicBezTo>
                <a:close/>
                <a:moveTo>
                  <a:pt x="830" y="2295"/>
                </a:moveTo>
                <a:cubicBezTo>
                  <a:pt x="830" y="2292"/>
                  <a:pt x="830" y="2289"/>
                  <a:pt x="833" y="2288"/>
                </a:cubicBezTo>
                <a:cubicBezTo>
                  <a:pt x="835" y="2287"/>
                  <a:pt x="838" y="2288"/>
                  <a:pt x="839" y="2290"/>
                </a:cubicBezTo>
                <a:cubicBezTo>
                  <a:pt x="836" y="2292"/>
                  <a:pt x="833" y="2293"/>
                  <a:pt x="830" y="2295"/>
                </a:cubicBezTo>
                <a:close/>
                <a:moveTo>
                  <a:pt x="840" y="2286"/>
                </a:moveTo>
                <a:cubicBezTo>
                  <a:pt x="839" y="2285"/>
                  <a:pt x="839" y="2285"/>
                  <a:pt x="838" y="2285"/>
                </a:cubicBezTo>
                <a:cubicBezTo>
                  <a:pt x="819" y="2245"/>
                  <a:pt x="819" y="2245"/>
                  <a:pt x="819" y="2245"/>
                </a:cubicBezTo>
                <a:cubicBezTo>
                  <a:pt x="819" y="2245"/>
                  <a:pt x="819" y="2245"/>
                  <a:pt x="819" y="2245"/>
                </a:cubicBezTo>
                <a:cubicBezTo>
                  <a:pt x="820" y="2244"/>
                  <a:pt x="820" y="2243"/>
                  <a:pt x="820" y="2242"/>
                </a:cubicBezTo>
                <a:cubicBezTo>
                  <a:pt x="821" y="2243"/>
                  <a:pt x="822" y="2243"/>
                  <a:pt x="824" y="2243"/>
                </a:cubicBezTo>
                <a:cubicBezTo>
                  <a:pt x="841" y="2281"/>
                  <a:pt x="841" y="2281"/>
                  <a:pt x="841" y="2281"/>
                </a:cubicBezTo>
                <a:cubicBezTo>
                  <a:pt x="840" y="2282"/>
                  <a:pt x="840" y="2284"/>
                  <a:pt x="840" y="2286"/>
                </a:cubicBezTo>
                <a:close/>
                <a:moveTo>
                  <a:pt x="826" y="2243"/>
                </a:moveTo>
                <a:cubicBezTo>
                  <a:pt x="828" y="2243"/>
                  <a:pt x="829" y="2242"/>
                  <a:pt x="830" y="2241"/>
                </a:cubicBezTo>
                <a:cubicBezTo>
                  <a:pt x="830" y="2241"/>
                  <a:pt x="830" y="2241"/>
                  <a:pt x="831" y="2241"/>
                </a:cubicBezTo>
                <a:cubicBezTo>
                  <a:pt x="848" y="2277"/>
                  <a:pt x="848" y="2277"/>
                  <a:pt x="848" y="2277"/>
                </a:cubicBezTo>
                <a:cubicBezTo>
                  <a:pt x="846" y="2277"/>
                  <a:pt x="845" y="2278"/>
                  <a:pt x="844" y="2279"/>
                </a:cubicBezTo>
                <a:cubicBezTo>
                  <a:pt x="844" y="2279"/>
                  <a:pt x="843" y="2279"/>
                  <a:pt x="843" y="2279"/>
                </a:cubicBezTo>
                <a:lnTo>
                  <a:pt x="826" y="2243"/>
                </a:lnTo>
                <a:close/>
                <a:moveTo>
                  <a:pt x="843" y="2288"/>
                </a:moveTo>
                <a:cubicBezTo>
                  <a:pt x="843" y="2285"/>
                  <a:pt x="843" y="2283"/>
                  <a:pt x="846" y="2281"/>
                </a:cubicBezTo>
                <a:cubicBezTo>
                  <a:pt x="848" y="2280"/>
                  <a:pt x="850" y="2281"/>
                  <a:pt x="852" y="2282"/>
                </a:cubicBezTo>
                <a:cubicBezTo>
                  <a:pt x="849" y="2284"/>
                  <a:pt x="846" y="2286"/>
                  <a:pt x="843" y="2288"/>
                </a:cubicBezTo>
                <a:close/>
                <a:moveTo>
                  <a:pt x="852" y="2278"/>
                </a:moveTo>
                <a:cubicBezTo>
                  <a:pt x="852" y="2278"/>
                  <a:pt x="851" y="2278"/>
                  <a:pt x="850" y="2277"/>
                </a:cubicBezTo>
                <a:cubicBezTo>
                  <a:pt x="832" y="2240"/>
                  <a:pt x="832" y="2240"/>
                  <a:pt x="832" y="2240"/>
                </a:cubicBezTo>
                <a:cubicBezTo>
                  <a:pt x="834" y="2238"/>
                  <a:pt x="834" y="2237"/>
                  <a:pt x="835" y="2235"/>
                </a:cubicBezTo>
                <a:cubicBezTo>
                  <a:pt x="835" y="2235"/>
                  <a:pt x="835" y="2235"/>
                  <a:pt x="835" y="2235"/>
                </a:cubicBezTo>
                <a:cubicBezTo>
                  <a:pt x="835" y="2235"/>
                  <a:pt x="835" y="2235"/>
                  <a:pt x="835" y="2235"/>
                </a:cubicBezTo>
                <a:cubicBezTo>
                  <a:pt x="853" y="2274"/>
                  <a:pt x="853" y="2274"/>
                  <a:pt x="853" y="2274"/>
                </a:cubicBezTo>
                <a:cubicBezTo>
                  <a:pt x="852" y="2275"/>
                  <a:pt x="852" y="2277"/>
                  <a:pt x="852" y="2278"/>
                </a:cubicBezTo>
                <a:close/>
                <a:moveTo>
                  <a:pt x="854" y="2272"/>
                </a:moveTo>
                <a:cubicBezTo>
                  <a:pt x="837" y="2236"/>
                  <a:pt x="837" y="2236"/>
                  <a:pt x="837" y="2236"/>
                </a:cubicBezTo>
                <a:cubicBezTo>
                  <a:pt x="838" y="2236"/>
                  <a:pt x="840" y="2236"/>
                  <a:pt x="841" y="2235"/>
                </a:cubicBezTo>
                <a:cubicBezTo>
                  <a:pt x="857" y="2270"/>
                  <a:pt x="857" y="2270"/>
                  <a:pt x="857" y="2270"/>
                </a:cubicBezTo>
                <a:cubicBezTo>
                  <a:pt x="857" y="2270"/>
                  <a:pt x="857" y="2270"/>
                  <a:pt x="857" y="2270"/>
                </a:cubicBezTo>
                <a:cubicBezTo>
                  <a:pt x="856" y="2270"/>
                  <a:pt x="855" y="2271"/>
                  <a:pt x="854" y="2272"/>
                </a:cubicBezTo>
                <a:close/>
                <a:moveTo>
                  <a:pt x="855" y="2280"/>
                </a:moveTo>
                <a:cubicBezTo>
                  <a:pt x="855" y="2277"/>
                  <a:pt x="855" y="2275"/>
                  <a:pt x="858" y="2273"/>
                </a:cubicBezTo>
                <a:cubicBezTo>
                  <a:pt x="859" y="2272"/>
                  <a:pt x="863" y="2272"/>
                  <a:pt x="864" y="2274"/>
                </a:cubicBezTo>
                <a:cubicBezTo>
                  <a:pt x="861" y="2276"/>
                  <a:pt x="859" y="2278"/>
                  <a:pt x="855" y="2280"/>
                </a:cubicBezTo>
                <a:close/>
                <a:moveTo>
                  <a:pt x="864" y="2267"/>
                </a:moveTo>
                <a:cubicBezTo>
                  <a:pt x="847" y="2230"/>
                  <a:pt x="847" y="2230"/>
                  <a:pt x="847" y="2230"/>
                </a:cubicBezTo>
                <a:cubicBezTo>
                  <a:pt x="847" y="2230"/>
                  <a:pt x="847" y="2229"/>
                  <a:pt x="847" y="2228"/>
                </a:cubicBezTo>
                <a:cubicBezTo>
                  <a:pt x="848" y="2229"/>
                  <a:pt x="849" y="2229"/>
                  <a:pt x="851" y="2228"/>
                </a:cubicBezTo>
                <a:cubicBezTo>
                  <a:pt x="866" y="2261"/>
                  <a:pt x="866" y="2261"/>
                  <a:pt x="866" y="2261"/>
                </a:cubicBezTo>
                <a:cubicBezTo>
                  <a:pt x="865" y="2262"/>
                  <a:pt x="864" y="2264"/>
                  <a:pt x="864" y="2267"/>
                </a:cubicBezTo>
                <a:close/>
                <a:moveTo>
                  <a:pt x="853" y="2228"/>
                </a:moveTo>
                <a:cubicBezTo>
                  <a:pt x="853" y="2228"/>
                  <a:pt x="853" y="2228"/>
                  <a:pt x="853" y="2227"/>
                </a:cubicBezTo>
                <a:cubicBezTo>
                  <a:pt x="854" y="2227"/>
                  <a:pt x="855" y="2227"/>
                  <a:pt x="856" y="2226"/>
                </a:cubicBezTo>
                <a:cubicBezTo>
                  <a:pt x="871" y="2258"/>
                  <a:pt x="871" y="2258"/>
                  <a:pt x="871" y="2258"/>
                </a:cubicBezTo>
                <a:cubicBezTo>
                  <a:pt x="870" y="2258"/>
                  <a:pt x="868" y="2259"/>
                  <a:pt x="867" y="2260"/>
                </a:cubicBezTo>
                <a:lnTo>
                  <a:pt x="853" y="2228"/>
                </a:lnTo>
                <a:close/>
                <a:moveTo>
                  <a:pt x="868" y="2271"/>
                </a:moveTo>
                <a:cubicBezTo>
                  <a:pt x="866" y="2268"/>
                  <a:pt x="867" y="2266"/>
                  <a:pt x="868" y="2264"/>
                </a:cubicBezTo>
                <a:cubicBezTo>
                  <a:pt x="869" y="2262"/>
                  <a:pt x="871" y="2261"/>
                  <a:pt x="873" y="2262"/>
                </a:cubicBezTo>
                <a:cubicBezTo>
                  <a:pt x="875" y="2262"/>
                  <a:pt x="876" y="2263"/>
                  <a:pt x="877" y="2263"/>
                </a:cubicBezTo>
                <a:cubicBezTo>
                  <a:pt x="876" y="2264"/>
                  <a:pt x="871" y="2269"/>
                  <a:pt x="868" y="2271"/>
                </a:cubicBezTo>
                <a:close/>
                <a:moveTo>
                  <a:pt x="886" y="2275"/>
                </a:moveTo>
                <a:cubicBezTo>
                  <a:pt x="882" y="2283"/>
                  <a:pt x="878" y="2294"/>
                  <a:pt x="877" y="2304"/>
                </a:cubicBezTo>
                <a:cubicBezTo>
                  <a:pt x="877" y="2279"/>
                  <a:pt x="877" y="2279"/>
                  <a:pt x="877" y="2279"/>
                </a:cubicBezTo>
                <a:cubicBezTo>
                  <a:pt x="882" y="2274"/>
                  <a:pt x="887" y="2269"/>
                  <a:pt x="892" y="2263"/>
                </a:cubicBezTo>
                <a:cubicBezTo>
                  <a:pt x="890" y="2268"/>
                  <a:pt x="887" y="2272"/>
                  <a:pt x="886" y="2275"/>
                </a:cubicBezTo>
                <a:close/>
                <a:moveTo>
                  <a:pt x="887" y="2300"/>
                </a:moveTo>
                <a:cubicBezTo>
                  <a:pt x="887" y="2296"/>
                  <a:pt x="888" y="2292"/>
                  <a:pt x="889" y="2287"/>
                </a:cubicBezTo>
                <a:cubicBezTo>
                  <a:pt x="891" y="2288"/>
                  <a:pt x="892" y="2288"/>
                  <a:pt x="892" y="2290"/>
                </a:cubicBezTo>
                <a:cubicBezTo>
                  <a:pt x="893" y="2293"/>
                  <a:pt x="892" y="2295"/>
                  <a:pt x="891" y="2297"/>
                </a:cubicBezTo>
                <a:cubicBezTo>
                  <a:pt x="890" y="2298"/>
                  <a:pt x="889" y="2300"/>
                  <a:pt x="887" y="2300"/>
                </a:cubicBezTo>
                <a:close/>
                <a:moveTo>
                  <a:pt x="922" y="2309"/>
                </a:moveTo>
                <a:cubicBezTo>
                  <a:pt x="891" y="2304"/>
                  <a:pt x="891" y="2304"/>
                  <a:pt x="891" y="2304"/>
                </a:cubicBezTo>
                <a:cubicBezTo>
                  <a:pt x="890" y="2304"/>
                  <a:pt x="890" y="2303"/>
                  <a:pt x="889" y="2303"/>
                </a:cubicBezTo>
                <a:cubicBezTo>
                  <a:pt x="890" y="2302"/>
                  <a:pt x="892" y="2301"/>
                  <a:pt x="892" y="2300"/>
                </a:cubicBezTo>
                <a:cubicBezTo>
                  <a:pt x="922" y="2305"/>
                  <a:pt x="922" y="2305"/>
                  <a:pt x="922" y="2305"/>
                </a:cubicBezTo>
                <a:cubicBezTo>
                  <a:pt x="923" y="2306"/>
                  <a:pt x="923" y="2307"/>
                  <a:pt x="924" y="2308"/>
                </a:cubicBezTo>
                <a:cubicBezTo>
                  <a:pt x="923" y="2308"/>
                  <a:pt x="922" y="2308"/>
                  <a:pt x="922" y="2309"/>
                </a:cubicBezTo>
                <a:close/>
                <a:moveTo>
                  <a:pt x="927" y="2307"/>
                </a:moveTo>
                <a:cubicBezTo>
                  <a:pt x="926" y="2306"/>
                  <a:pt x="923" y="2303"/>
                  <a:pt x="924" y="2299"/>
                </a:cubicBezTo>
                <a:cubicBezTo>
                  <a:pt x="926" y="2295"/>
                  <a:pt x="928" y="2296"/>
                  <a:pt x="929" y="2295"/>
                </a:cubicBezTo>
                <a:cubicBezTo>
                  <a:pt x="928" y="2298"/>
                  <a:pt x="927" y="2305"/>
                  <a:pt x="927" y="2307"/>
                </a:cubicBezTo>
                <a:close/>
                <a:moveTo>
                  <a:pt x="929" y="2291"/>
                </a:moveTo>
                <a:cubicBezTo>
                  <a:pt x="927" y="2290"/>
                  <a:pt x="926" y="2288"/>
                  <a:pt x="926" y="2286"/>
                </a:cubicBezTo>
                <a:cubicBezTo>
                  <a:pt x="926" y="2285"/>
                  <a:pt x="927" y="2281"/>
                  <a:pt x="930" y="2282"/>
                </a:cubicBezTo>
                <a:cubicBezTo>
                  <a:pt x="930" y="2285"/>
                  <a:pt x="929" y="2288"/>
                  <a:pt x="929" y="2291"/>
                </a:cubicBezTo>
                <a:close/>
                <a:moveTo>
                  <a:pt x="931" y="2276"/>
                </a:moveTo>
                <a:cubicBezTo>
                  <a:pt x="930" y="2276"/>
                  <a:pt x="929" y="2275"/>
                  <a:pt x="928" y="2275"/>
                </a:cubicBezTo>
                <a:cubicBezTo>
                  <a:pt x="927" y="2274"/>
                  <a:pt x="926" y="2272"/>
                  <a:pt x="927" y="2270"/>
                </a:cubicBezTo>
                <a:cubicBezTo>
                  <a:pt x="927" y="2269"/>
                  <a:pt x="928" y="2267"/>
                  <a:pt x="930" y="2267"/>
                </a:cubicBezTo>
                <a:cubicBezTo>
                  <a:pt x="930" y="2267"/>
                  <a:pt x="931" y="2267"/>
                  <a:pt x="931" y="2267"/>
                </a:cubicBezTo>
                <a:cubicBezTo>
                  <a:pt x="931" y="2270"/>
                  <a:pt x="931" y="2273"/>
                  <a:pt x="931" y="2276"/>
                </a:cubicBezTo>
                <a:close/>
                <a:moveTo>
                  <a:pt x="932" y="2261"/>
                </a:moveTo>
                <a:cubicBezTo>
                  <a:pt x="931" y="2261"/>
                  <a:pt x="930" y="2261"/>
                  <a:pt x="929" y="2261"/>
                </a:cubicBezTo>
                <a:cubicBezTo>
                  <a:pt x="928" y="2260"/>
                  <a:pt x="928" y="2259"/>
                  <a:pt x="928" y="2257"/>
                </a:cubicBezTo>
                <a:cubicBezTo>
                  <a:pt x="928" y="2256"/>
                  <a:pt x="928" y="2255"/>
                  <a:pt x="929" y="2253"/>
                </a:cubicBezTo>
                <a:cubicBezTo>
                  <a:pt x="930" y="2252"/>
                  <a:pt x="931" y="2252"/>
                  <a:pt x="933" y="2252"/>
                </a:cubicBezTo>
                <a:cubicBezTo>
                  <a:pt x="932" y="2255"/>
                  <a:pt x="932" y="2258"/>
                  <a:pt x="932" y="2261"/>
                </a:cubicBezTo>
                <a:close/>
                <a:moveTo>
                  <a:pt x="933" y="2248"/>
                </a:moveTo>
                <a:cubicBezTo>
                  <a:pt x="932" y="2248"/>
                  <a:pt x="931" y="2248"/>
                  <a:pt x="931" y="2247"/>
                </a:cubicBezTo>
                <a:cubicBezTo>
                  <a:pt x="929" y="2246"/>
                  <a:pt x="929" y="2244"/>
                  <a:pt x="929" y="2243"/>
                </a:cubicBezTo>
                <a:cubicBezTo>
                  <a:pt x="929" y="2240"/>
                  <a:pt x="931" y="2238"/>
                  <a:pt x="933" y="2236"/>
                </a:cubicBezTo>
                <a:cubicBezTo>
                  <a:pt x="933" y="2237"/>
                  <a:pt x="934" y="2237"/>
                  <a:pt x="934" y="2238"/>
                </a:cubicBezTo>
                <a:cubicBezTo>
                  <a:pt x="933" y="2241"/>
                  <a:pt x="933" y="2245"/>
                  <a:pt x="933" y="2248"/>
                </a:cubicBezTo>
                <a:close/>
                <a:moveTo>
                  <a:pt x="935" y="2180"/>
                </a:moveTo>
                <a:cubicBezTo>
                  <a:pt x="935" y="2180"/>
                  <a:pt x="933" y="2178"/>
                  <a:pt x="934" y="2176"/>
                </a:cubicBezTo>
                <a:cubicBezTo>
                  <a:pt x="934" y="2173"/>
                  <a:pt x="937" y="2172"/>
                  <a:pt x="939" y="2172"/>
                </a:cubicBezTo>
                <a:cubicBezTo>
                  <a:pt x="938" y="2175"/>
                  <a:pt x="936" y="2178"/>
                  <a:pt x="935" y="2180"/>
                </a:cubicBezTo>
                <a:close/>
                <a:moveTo>
                  <a:pt x="941" y="2161"/>
                </a:moveTo>
                <a:cubicBezTo>
                  <a:pt x="943" y="2159"/>
                  <a:pt x="944" y="2161"/>
                  <a:pt x="945" y="2161"/>
                </a:cubicBezTo>
                <a:cubicBezTo>
                  <a:pt x="943" y="2163"/>
                  <a:pt x="942" y="2166"/>
                  <a:pt x="941" y="2168"/>
                </a:cubicBezTo>
                <a:cubicBezTo>
                  <a:pt x="939" y="2167"/>
                  <a:pt x="938" y="2163"/>
                  <a:pt x="941" y="2161"/>
                </a:cubicBezTo>
                <a:close/>
                <a:moveTo>
                  <a:pt x="956" y="2274"/>
                </a:moveTo>
                <a:cubicBezTo>
                  <a:pt x="955" y="2274"/>
                  <a:pt x="955" y="2274"/>
                  <a:pt x="954" y="2275"/>
                </a:cubicBezTo>
                <a:cubicBezTo>
                  <a:pt x="940" y="2269"/>
                  <a:pt x="940" y="2269"/>
                  <a:pt x="940" y="2269"/>
                </a:cubicBezTo>
                <a:cubicBezTo>
                  <a:pt x="940" y="2263"/>
                  <a:pt x="940" y="2256"/>
                  <a:pt x="940" y="2249"/>
                </a:cubicBezTo>
                <a:cubicBezTo>
                  <a:pt x="943" y="2253"/>
                  <a:pt x="947" y="2256"/>
                  <a:pt x="952" y="2259"/>
                </a:cubicBezTo>
                <a:cubicBezTo>
                  <a:pt x="954" y="2260"/>
                  <a:pt x="955" y="2261"/>
                  <a:pt x="957" y="2261"/>
                </a:cubicBezTo>
                <a:lnTo>
                  <a:pt x="956" y="2274"/>
                </a:lnTo>
                <a:close/>
                <a:moveTo>
                  <a:pt x="990" y="2274"/>
                </a:moveTo>
                <a:cubicBezTo>
                  <a:pt x="961" y="2275"/>
                  <a:pt x="961" y="2275"/>
                  <a:pt x="961" y="2275"/>
                </a:cubicBezTo>
                <a:cubicBezTo>
                  <a:pt x="960" y="2274"/>
                  <a:pt x="959" y="2274"/>
                  <a:pt x="958" y="2274"/>
                </a:cubicBezTo>
                <a:cubicBezTo>
                  <a:pt x="959" y="2262"/>
                  <a:pt x="959" y="2262"/>
                  <a:pt x="959" y="2262"/>
                </a:cubicBezTo>
                <a:cubicBezTo>
                  <a:pt x="969" y="2265"/>
                  <a:pt x="980" y="2264"/>
                  <a:pt x="989" y="2260"/>
                </a:cubicBezTo>
                <a:cubicBezTo>
                  <a:pt x="992" y="2270"/>
                  <a:pt x="992" y="2270"/>
                  <a:pt x="992" y="2270"/>
                </a:cubicBezTo>
                <a:cubicBezTo>
                  <a:pt x="991" y="2271"/>
                  <a:pt x="990" y="2272"/>
                  <a:pt x="990" y="2274"/>
                </a:cubicBezTo>
                <a:close/>
                <a:moveTo>
                  <a:pt x="991" y="2259"/>
                </a:moveTo>
                <a:cubicBezTo>
                  <a:pt x="994" y="2258"/>
                  <a:pt x="998" y="2256"/>
                  <a:pt x="1001" y="2253"/>
                </a:cubicBezTo>
                <a:cubicBezTo>
                  <a:pt x="1005" y="2250"/>
                  <a:pt x="1008" y="2245"/>
                  <a:pt x="1010" y="2240"/>
                </a:cubicBezTo>
                <a:cubicBezTo>
                  <a:pt x="1025" y="2247"/>
                  <a:pt x="1025" y="2247"/>
                  <a:pt x="1025" y="2247"/>
                </a:cubicBezTo>
                <a:cubicBezTo>
                  <a:pt x="1025" y="2247"/>
                  <a:pt x="1025" y="2247"/>
                  <a:pt x="1025" y="2247"/>
                </a:cubicBezTo>
                <a:cubicBezTo>
                  <a:pt x="1025" y="2248"/>
                  <a:pt x="1025" y="2248"/>
                  <a:pt x="1026" y="2249"/>
                </a:cubicBezTo>
                <a:cubicBezTo>
                  <a:pt x="997" y="2271"/>
                  <a:pt x="997" y="2271"/>
                  <a:pt x="997" y="2271"/>
                </a:cubicBezTo>
                <a:cubicBezTo>
                  <a:pt x="997" y="2270"/>
                  <a:pt x="996" y="2270"/>
                  <a:pt x="994" y="2270"/>
                </a:cubicBezTo>
                <a:lnTo>
                  <a:pt x="991" y="2259"/>
                </a:lnTo>
                <a:close/>
                <a:moveTo>
                  <a:pt x="1040" y="2286"/>
                </a:moveTo>
                <a:cubicBezTo>
                  <a:pt x="995" y="2303"/>
                  <a:pt x="995" y="2303"/>
                  <a:pt x="995" y="2303"/>
                </a:cubicBezTo>
                <a:cubicBezTo>
                  <a:pt x="994" y="2302"/>
                  <a:pt x="994" y="2301"/>
                  <a:pt x="993" y="2300"/>
                </a:cubicBezTo>
                <a:cubicBezTo>
                  <a:pt x="995" y="2278"/>
                  <a:pt x="995" y="2278"/>
                  <a:pt x="995" y="2278"/>
                </a:cubicBezTo>
                <a:cubicBezTo>
                  <a:pt x="997" y="2278"/>
                  <a:pt x="998" y="2276"/>
                  <a:pt x="998" y="2274"/>
                </a:cubicBezTo>
                <a:cubicBezTo>
                  <a:pt x="998" y="2274"/>
                  <a:pt x="998" y="2273"/>
                  <a:pt x="998" y="2273"/>
                </a:cubicBezTo>
                <a:cubicBezTo>
                  <a:pt x="1027" y="2250"/>
                  <a:pt x="1027" y="2250"/>
                  <a:pt x="1027" y="2250"/>
                </a:cubicBezTo>
                <a:cubicBezTo>
                  <a:pt x="1028" y="2251"/>
                  <a:pt x="1028" y="2251"/>
                  <a:pt x="1029" y="2251"/>
                </a:cubicBezTo>
                <a:cubicBezTo>
                  <a:pt x="1041" y="2284"/>
                  <a:pt x="1041" y="2284"/>
                  <a:pt x="1041" y="2284"/>
                </a:cubicBezTo>
                <a:cubicBezTo>
                  <a:pt x="1041" y="2284"/>
                  <a:pt x="1040" y="2285"/>
                  <a:pt x="1040" y="2286"/>
                </a:cubicBezTo>
                <a:close/>
                <a:moveTo>
                  <a:pt x="1045" y="2283"/>
                </a:moveTo>
                <a:cubicBezTo>
                  <a:pt x="1044" y="2283"/>
                  <a:pt x="1044" y="2283"/>
                  <a:pt x="1044" y="2283"/>
                </a:cubicBezTo>
                <a:cubicBezTo>
                  <a:pt x="1044" y="2283"/>
                  <a:pt x="1044" y="2283"/>
                  <a:pt x="1043" y="2283"/>
                </a:cubicBezTo>
                <a:cubicBezTo>
                  <a:pt x="1031" y="2251"/>
                  <a:pt x="1031" y="2251"/>
                  <a:pt x="1031" y="2251"/>
                </a:cubicBezTo>
                <a:cubicBezTo>
                  <a:pt x="1033" y="2250"/>
                  <a:pt x="1034" y="2249"/>
                  <a:pt x="1034" y="2247"/>
                </a:cubicBezTo>
                <a:cubicBezTo>
                  <a:pt x="1034" y="2246"/>
                  <a:pt x="1033" y="2244"/>
                  <a:pt x="1032" y="2244"/>
                </a:cubicBezTo>
                <a:cubicBezTo>
                  <a:pt x="1038" y="2231"/>
                  <a:pt x="1038" y="2231"/>
                  <a:pt x="1038" y="2231"/>
                </a:cubicBezTo>
                <a:cubicBezTo>
                  <a:pt x="1040" y="2233"/>
                  <a:pt x="1042" y="2234"/>
                  <a:pt x="1045" y="2235"/>
                </a:cubicBezTo>
                <a:cubicBezTo>
                  <a:pt x="1052" y="2236"/>
                  <a:pt x="1056" y="2233"/>
                  <a:pt x="1058" y="2229"/>
                </a:cubicBezTo>
                <a:cubicBezTo>
                  <a:pt x="1073" y="2233"/>
                  <a:pt x="1073" y="2233"/>
                  <a:pt x="1073" y="2233"/>
                </a:cubicBezTo>
                <a:cubicBezTo>
                  <a:pt x="1073" y="2233"/>
                  <a:pt x="1073" y="2233"/>
                  <a:pt x="1073" y="2233"/>
                </a:cubicBezTo>
                <a:cubicBezTo>
                  <a:pt x="1073" y="2235"/>
                  <a:pt x="1073" y="2236"/>
                  <a:pt x="1074" y="2237"/>
                </a:cubicBezTo>
                <a:lnTo>
                  <a:pt x="1045" y="2283"/>
                </a:lnTo>
                <a:close/>
                <a:moveTo>
                  <a:pt x="1099" y="2281"/>
                </a:moveTo>
                <a:cubicBezTo>
                  <a:pt x="1099" y="2282"/>
                  <a:pt x="1099" y="2282"/>
                  <a:pt x="1098" y="2283"/>
                </a:cubicBezTo>
                <a:cubicBezTo>
                  <a:pt x="1048" y="2285"/>
                  <a:pt x="1048" y="2285"/>
                  <a:pt x="1048" y="2285"/>
                </a:cubicBezTo>
                <a:cubicBezTo>
                  <a:pt x="1048" y="2285"/>
                  <a:pt x="1047" y="2284"/>
                  <a:pt x="1047" y="2284"/>
                </a:cubicBezTo>
                <a:cubicBezTo>
                  <a:pt x="1076" y="2238"/>
                  <a:pt x="1076" y="2238"/>
                  <a:pt x="1076" y="2238"/>
                </a:cubicBezTo>
                <a:cubicBezTo>
                  <a:pt x="1076" y="2238"/>
                  <a:pt x="1077" y="2238"/>
                  <a:pt x="1077" y="2238"/>
                </a:cubicBezTo>
                <a:cubicBezTo>
                  <a:pt x="1077" y="2238"/>
                  <a:pt x="1077" y="2238"/>
                  <a:pt x="1077" y="2238"/>
                </a:cubicBezTo>
                <a:lnTo>
                  <a:pt x="1099" y="2281"/>
                </a:lnTo>
                <a:close/>
                <a:moveTo>
                  <a:pt x="1078" y="2229"/>
                </a:moveTo>
                <a:cubicBezTo>
                  <a:pt x="1078" y="2229"/>
                  <a:pt x="1077" y="2229"/>
                  <a:pt x="1077" y="2229"/>
                </a:cubicBezTo>
                <a:cubicBezTo>
                  <a:pt x="1077" y="2229"/>
                  <a:pt x="1077" y="2229"/>
                  <a:pt x="1077" y="2229"/>
                </a:cubicBezTo>
                <a:cubicBezTo>
                  <a:pt x="1075" y="2204"/>
                  <a:pt x="1075" y="2204"/>
                  <a:pt x="1075" y="2204"/>
                </a:cubicBezTo>
                <a:cubicBezTo>
                  <a:pt x="1077" y="2203"/>
                  <a:pt x="1078" y="2202"/>
                  <a:pt x="1078" y="2200"/>
                </a:cubicBezTo>
                <a:cubicBezTo>
                  <a:pt x="1078" y="2197"/>
                  <a:pt x="1076" y="2195"/>
                  <a:pt x="1074" y="2195"/>
                </a:cubicBezTo>
                <a:cubicBezTo>
                  <a:pt x="1070" y="2180"/>
                  <a:pt x="1070" y="2180"/>
                  <a:pt x="1070" y="2180"/>
                </a:cubicBezTo>
                <a:cubicBezTo>
                  <a:pt x="1071" y="2180"/>
                  <a:pt x="1071" y="2180"/>
                  <a:pt x="1071" y="2180"/>
                </a:cubicBezTo>
                <a:cubicBezTo>
                  <a:pt x="1100" y="2191"/>
                  <a:pt x="1100" y="2191"/>
                  <a:pt x="1100" y="2191"/>
                </a:cubicBezTo>
                <a:cubicBezTo>
                  <a:pt x="1100" y="2192"/>
                  <a:pt x="1100" y="2192"/>
                  <a:pt x="1100" y="2192"/>
                </a:cubicBezTo>
                <a:cubicBezTo>
                  <a:pt x="1100" y="2194"/>
                  <a:pt x="1100" y="2195"/>
                  <a:pt x="1102" y="2196"/>
                </a:cubicBezTo>
                <a:lnTo>
                  <a:pt x="1078" y="2229"/>
                </a:lnTo>
                <a:close/>
                <a:moveTo>
                  <a:pt x="1102" y="2189"/>
                </a:moveTo>
                <a:cubicBezTo>
                  <a:pt x="1101" y="2189"/>
                  <a:pt x="1101" y="2189"/>
                  <a:pt x="1101" y="2189"/>
                </a:cubicBezTo>
                <a:cubicBezTo>
                  <a:pt x="1073" y="2178"/>
                  <a:pt x="1073" y="2178"/>
                  <a:pt x="1073" y="2178"/>
                </a:cubicBezTo>
                <a:cubicBezTo>
                  <a:pt x="1079" y="2173"/>
                  <a:pt x="1078" y="2166"/>
                  <a:pt x="1076" y="2159"/>
                </a:cubicBezTo>
                <a:cubicBezTo>
                  <a:pt x="1085" y="2154"/>
                  <a:pt x="1085" y="2154"/>
                  <a:pt x="1085" y="2154"/>
                </a:cubicBezTo>
                <a:cubicBezTo>
                  <a:pt x="1086" y="2154"/>
                  <a:pt x="1087" y="2155"/>
                  <a:pt x="1088" y="2155"/>
                </a:cubicBezTo>
                <a:cubicBezTo>
                  <a:pt x="1089" y="2155"/>
                  <a:pt x="1089" y="2155"/>
                  <a:pt x="1089" y="2155"/>
                </a:cubicBezTo>
                <a:lnTo>
                  <a:pt x="1102" y="2189"/>
                </a:lnTo>
                <a:close/>
                <a:moveTo>
                  <a:pt x="1088" y="2146"/>
                </a:moveTo>
                <a:cubicBezTo>
                  <a:pt x="1088" y="2146"/>
                  <a:pt x="1087" y="2146"/>
                  <a:pt x="1087" y="2146"/>
                </a:cubicBezTo>
                <a:cubicBezTo>
                  <a:pt x="1072" y="2122"/>
                  <a:pt x="1072" y="2122"/>
                  <a:pt x="1072" y="2122"/>
                </a:cubicBezTo>
                <a:cubicBezTo>
                  <a:pt x="1072" y="2121"/>
                  <a:pt x="1073" y="2120"/>
                  <a:pt x="1073" y="2119"/>
                </a:cubicBezTo>
                <a:cubicBezTo>
                  <a:pt x="1073" y="2118"/>
                  <a:pt x="1073" y="2117"/>
                  <a:pt x="1072" y="2117"/>
                </a:cubicBezTo>
                <a:cubicBezTo>
                  <a:pt x="1097" y="2091"/>
                  <a:pt x="1097" y="2091"/>
                  <a:pt x="1097" y="2091"/>
                </a:cubicBezTo>
                <a:cubicBezTo>
                  <a:pt x="1097" y="2091"/>
                  <a:pt x="1097" y="2091"/>
                  <a:pt x="1097" y="2091"/>
                </a:cubicBezTo>
                <a:lnTo>
                  <a:pt x="1088" y="2146"/>
                </a:lnTo>
                <a:close/>
                <a:moveTo>
                  <a:pt x="1099" y="2036"/>
                </a:moveTo>
                <a:cubicBezTo>
                  <a:pt x="1098" y="2083"/>
                  <a:pt x="1098" y="2083"/>
                  <a:pt x="1098" y="2083"/>
                </a:cubicBezTo>
                <a:cubicBezTo>
                  <a:pt x="1097" y="2083"/>
                  <a:pt x="1097" y="2083"/>
                  <a:pt x="1096" y="2084"/>
                </a:cubicBezTo>
                <a:cubicBezTo>
                  <a:pt x="1086" y="2081"/>
                  <a:pt x="1086" y="2081"/>
                  <a:pt x="1086" y="2081"/>
                </a:cubicBezTo>
                <a:cubicBezTo>
                  <a:pt x="1091" y="2068"/>
                  <a:pt x="1092" y="2052"/>
                  <a:pt x="1092" y="2042"/>
                </a:cubicBezTo>
                <a:cubicBezTo>
                  <a:pt x="1092" y="2040"/>
                  <a:pt x="1092" y="2036"/>
                  <a:pt x="1091" y="2032"/>
                </a:cubicBezTo>
                <a:cubicBezTo>
                  <a:pt x="1097" y="2032"/>
                  <a:pt x="1097" y="2032"/>
                  <a:pt x="1097" y="2032"/>
                </a:cubicBezTo>
                <a:cubicBezTo>
                  <a:pt x="1097" y="2034"/>
                  <a:pt x="1098" y="2035"/>
                  <a:pt x="1099" y="2036"/>
                </a:cubicBezTo>
                <a:close/>
                <a:moveTo>
                  <a:pt x="1088" y="1999"/>
                </a:moveTo>
                <a:cubicBezTo>
                  <a:pt x="1090" y="2003"/>
                  <a:pt x="1093" y="2006"/>
                  <a:pt x="1097" y="2008"/>
                </a:cubicBezTo>
                <a:cubicBezTo>
                  <a:pt x="1099" y="2029"/>
                  <a:pt x="1099" y="2029"/>
                  <a:pt x="1099" y="2029"/>
                </a:cubicBezTo>
                <a:cubicBezTo>
                  <a:pt x="1098" y="2029"/>
                  <a:pt x="1098" y="2030"/>
                  <a:pt x="1098" y="2030"/>
                </a:cubicBezTo>
                <a:cubicBezTo>
                  <a:pt x="1091" y="2030"/>
                  <a:pt x="1091" y="2030"/>
                  <a:pt x="1091" y="2030"/>
                </a:cubicBezTo>
                <a:cubicBezTo>
                  <a:pt x="1091" y="2022"/>
                  <a:pt x="1089" y="2011"/>
                  <a:pt x="1088" y="1999"/>
                </a:cubicBezTo>
                <a:close/>
                <a:moveTo>
                  <a:pt x="1099" y="1997"/>
                </a:moveTo>
                <a:cubicBezTo>
                  <a:pt x="1112" y="1995"/>
                  <a:pt x="1112" y="1995"/>
                  <a:pt x="1112" y="1995"/>
                </a:cubicBezTo>
                <a:cubicBezTo>
                  <a:pt x="1109" y="2001"/>
                  <a:pt x="1103" y="2000"/>
                  <a:pt x="1099" y="1997"/>
                </a:cubicBezTo>
                <a:close/>
                <a:moveTo>
                  <a:pt x="1113" y="1991"/>
                </a:moveTo>
                <a:cubicBezTo>
                  <a:pt x="1113" y="1991"/>
                  <a:pt x="1113" y="1992"/>
                  <a:pt x="1112" y="1993"/>
                </a:cubicBezTo>
                <a:cubicBezTo>
                  <a:pt x="1098" y="1996"/>
                  <a:pt x="1098" y="1996"/>
                  <a:pt x="1098" y="1996"/>
                </a:cubicBezTo>
                <a:cubicBezTo>
                  <a:pt x="1096" y="1994"/>
                  <a:pt x="1095" y="1992"/>
                  <a:pt x="1093" y="1990"/>
                </a:cubicBezTo>
                <a:cubicBezTo>
                  <a:pt x="1113" y="1987"/>
                  <a:pt x="1113" y="1987"/>
                  <a:pt x="1113" y="1987"/>
                </a:cubicBezTo>
                <a:cubicBezTo>
                  <a:pt x="1113" y="1988"/>
                  <a:pt x="1113" y="1990"/>
                  <a:pt x="1113" y="1991"/>
                </a:cubicBezTo>
                <a:close/>
                <a:moveTo>
                  <a:pt x="1113" y="1985"/>
                </a:moveTo>
                <a:cubicBezTo>
                  <a:pt x="1092" y="1988"/>
                  <a:pt x="1092" y="1988"/>
                  <a:pt x="1092" y="1988"/>
                </a:cubicBezTo>
                <a:cubicBezTo>
                  <a:pt x="1092" y="1987"/>
                  <a:pt x="1091" y="1985"/>
                  <a:pt x="1090" y="1984"/>
                </a:cubicBezTo>
                <a:cubicBezTo>
                  <a:pt x="1112" y="1980"/>
                  <a:pt x="1112" y="1980"/>
                  <a:pt x="1112" y="1980"/>
                </a:cubicBezTo>
                <a:cubicBezTo>
                  <a:pt x="1113" y="1981"/>
                  <a:pt x="1113" y="1983"/>
                  <a:pt x="1113" y="1985"/>
                </a:cubicBezTo>
                <a:close/>
                <a:moveTo>
                  <a:pt x="1112" y="1978"/>
                </a:moveTo>
                <a:cubicBezTo>
                  <a:pt x="1090" y="1982"/>
                  <a:pt x="1090" y="1982"/>
                  <a:pt x="1090" y="1982"/>
                </a:cubicBezTo>
                <a:cubicBezTo>
                  <a:pt x="1089" y="1980"/>
                  <a:pt x="1088" y="1978"/>
                  <a:pt x="1088" y="1976"/>
                </a:cubicBezTo>
                <a:cubicBezTo>
                  <a:pt x="1111" y="1972"/>
                  <a:pt x="1111" y="1972"/>
                  <a:pt x="1111" y="1972"/>
                </a:cubicBezTo>
                <a:cubicBezTo>
                  <a:pt x="1111" y="1974"/>
                  <a:pt x="1112" y="1976"/>
                  <a:pt x="1112" y="1978"/>
                </a:cubicBezTo>
                <a:close/>
                <a:moveTo>
                  <a:pt x="1109" y="1965"/>
                </a:moveTo>
                <a:cubicBezTo>
                  <a:pt x="1110" y="1966"/>
                  <a:pt x="1110" y="1968"/>
                  <a:pt x="1111" y="1970"/>
                </a:cubicBezTo>
                <a:cubicBezTo>
                  <a:pt x="1088" y="1974"/>
                  <a:pt x="1088" y="1974"/>
                  <a:pt x="1088" y="1974"/>
                </a:cubicBezTo>
                <a:cubicBezTo>
                  <a:pt x="1087" y="1972"/>
                  <a:pt x="1087" y="1971"/>
                  <a:pt x="1087" y="1969"/>
                </a:cubicBezTo>
                <a:lnTo>
                  <a:pt x="1109" y="1965"/>
                </a:lnTo>
                <a:close/>
                <a:moveTo>
                  <a:pt x="1109" y="1963"/>
                </a:moveTo>
                <a:cubicBezTo>
                  <a:pt x="1087" y="1967"/>
                  <a:pt x="1087" y="1967"/>
                  <a:pt x="1087" y="1967"/>
                </a:cubicBezTo>
                <a:cubicBezTo>
                  <a:pt x="1087" y="1965"/>
                  <a:pt x="1086" y="1963"/>
                  <a:pt x="1086" y="1961"/>
                </a:cubicBezTo>
                <a:cubicBezTo>
                  <a:pt x="1108" y="1957"/>
                  <a:pt x="1108" y="1957"/>
                  <a:pt x="1108" y="1957"/>
                </a:cubicBezTo>
                <a:cubicBezTo>
                  <a:pt x="1108" y="1959"/>
                  <a:pt x="1108" y="1961"/>
                  <a:pt x="1109" y="1963"/>
                </a:cubicBezTo>
                <a:close/>
                <a:moveTo>
                  <a:pt x="1107" y="1955"/>
                </a:moveTo>
                <a:cubicBezTo>
                  <a:pt x="1086" y="1959"/>
                  <a:pt x="1086" y="1959"/>
                  <a:pt x="1086" y="1959"/>
                </a:cubicBezTo>
                <a:cubicBezTo>
                  <a:pt x="1086" y="1957"/>
                  <a:pt x="1086" y="1955"/>
                  <a:pt x="1086" y="1953"/>
                </a:cubicBezTo>
                <a:cubicBezTo>
                  <a:pt x="1106" y="1950"/>
                  <a:pt x="1106" y="1950"/>
                  <a:pt x="1106" y="1950"/>
                </a:cubicBezTo>
                <a:cubicBezTo>
                  <a:pt x="1106" y="1952"/>
                  <a:pt x="1107" y="1953"/>
                  <a:pt x="1107" y="1955"/>
                </a:cubicBezTo>
                <a:close/>
                <a:moveTo>
                  <a:pt x="1105" y="1948"/>
                </a:moveTo>
                <a:cubicBezTo>
                  <a:pt x="1087" y="1951"/>
                  <a:pt x="1087" y="1951"/>
                  <a:pt x="1087" y="1951"/>
                </a:cubicBezTo>
                <a:cubicBezTo>
                  <a:pt x="1087" y="1949"/>
                  <a:pt x="1087" y="1946"/>
                  <a:pt x="1087" y="1944"/>
                </a:cubicBezTo>
                <a:cubicBezTo>
                  <a:pt x="1103" y="1941"/>
                  <a:pt x="1103" y="1941"/>
                  <a:pt x="1103" y="1941"/>
                </a:cubicBezTo>
                <a:cubicBezTo>
                  <a:pt x="1104" y="1943"/>
                  <a:pt x="1105" y="1946"/>
                  <a:pt x="1105" y="1948"/>
                </a:cubicBezTo>
                <a:close/>
                <a:moveTo>
                  <a:pt x="1103" y="1939"/>
                </a:moveTo>
                <a:cubicBezTo>
                  <a:pt x="1087" y="1942"/>
                  <a:pt x="1087" y="1942"/>
                  <a:pt x="1087" y="1942"/>
                </a:cubicBezTo>
                <a:cubicBezTo>
                  <a:pt x="1087" y="1940"/>
                  <a:pt x="1087" y="1939"/>
                  <a:pt x="1088" y="1937"/>
                </a:cubicBezTo>
                <a:cubicBezTo>
                  <a:pt x="1102" y="1934"/>
                  <a:pt x="1102" y="1934"/>
                  <a:pt x="1102" y="1934"/>
                </a:cubicBezTo>
                <a:cubicBezTo>
                  <a:pt x="1102" y="1936"/>
                  <a:pt x="1102" y="1937"/>
                  <a:pt x="1103" y="1939"/>
                </a:cubicBezTo>
                <a:close/>
                <a:moveTo>
                  <a:pt x="1101" y="1932"/>
                </a:moveTo>
                <a:cubicBezTo>
                  <a:pt x="1088" y="1935"/>
                  <a:pt x="1088" y="1935"/>
                  <a:pt x="1088" y="1935"/>
                </a:cubicBezTo>
                <a:cubicBezTo>
                  <a:pt x="1088" y="1934"/>
                  <a:pt x="1088" y="1932"/>
                  <a:pt x="1088" y="1931"/>
                </a:cubicBezTo>
                <a:cubicBezTo>
                  <a:pt x="1088" y="1931"/>
                  <a:pt x="1088" y="1930"/>
                  <a:pt x="1088" y="1929"/>
                </a:cubicBezTo>
                <a:cubicBezTo>
                  <a:pt x="1100" y="1927"/>
                  <a:pt x="1100" y="1927"/>
                  <a:pt x="1100" y="1927"/>
                </a:cubicBezTo>
                <a:cubicBezTo>
                  <a:pt x="1101" y="1929"/>
                  <a:pt x="1101" y="1931"/>
                  <a:pt x="1101" y="1932"/>
                </a:cubicBezTo>
                <a:close/>
                <a:moveTo>
                  <a:pt x="1100" y="1925"/>
                </a:moveTo>
                <a:cubicBezTo>
                  <a:pt x="1089" y="1927"/>
                  <a:pt x="1089" y="1927"/>
                  <a:pt x="1089" y="1927"/>
                </a:cubicBezTo>
                <a:cubicBezTo>
                  <a:pt x="1089" y="1926"/>
                  <a:pt x="1089" y="1925"/>
                  <a:pt x="1089" y="1924"/>
                </a:cubicBezTo>
                <a:cubicBezTo>
                  <a:pt x="1099" y="1922"/>
                  <a:pt x="1099" y="1922"/>
                  <a:pt x="1099" y="1922"/>
                </a:cubicBezTo>
                <a:cubicBezTo>
                  <a:pt x="1100" y="1923"/>
                  <a:pt x="1100" y="1924"/>
                  <a:pt x="1100" y="1925"/>
                </a:cubicBezTo>
                <a:close/>
                <a:moveTo>
                  <a:pt x="1101" y="1840"/>
                </a:moveTo>
                <a:cubicBezTo>
                  <a:pt x="1099" y="1837"/>
                  <a:pt x="1092" y="1833"/>
                  <a:pt x="1093" y="1830"/>
                </a:cubicBezTo>
                <a:cubicBezTo>
                  <a:pt x="1095" y="1827"/>
                  <a:pt x="1105" y="1828"/>
                  <a:pt x="1105" y="1827"/>
                </a:cubicBezTo>
                <a:cubicBezTo>
                  <a:pt x="1104" y="1831"/>
                  <a:pt x="1103" y="1836"/>
                  <a:pt x="1101" y="1840"/>
                </a:cubicBezTo>
                <a:close/>
                <a:moveTo>
                  <a:pt x="1096" y="1824"/>
                </a:moveTo>
                <a:cubicBezTo>
                  <a:pt x="1098" y="1822"/>
                  <a:pt x="1099" y="1820"/>
                  <a:pt x="1100" y="1818"/>
                </a:cubicBezTo>
                <a:cubicBezTo>
                  <a:pt x="1101" y="1820"/>
                  <a:pt x="1105" y="1822"/>
                  <a:pt x="1105" y="1824"/>
                </a:cubicBezTo>
                <a:cubicBezTo>
                  <a:pt x="1104" y="1826"/>
                  <a:pt x="1098" y="1824"/>
                  <a:pt x="1096" y="1824"/>
                </a:cubicBezTo>
                <a:close/>
                <a:moveTo>
                  <a:pt x="1107" y="1821"/>
                </a:moveTo>
                <a:cubicBezTo>
                  <a:pt x="1107" y="1820"/>
                  <a:pt x="1102" y="1816"/>
                  <a:pt x="1101" y="1815"/>
                </a:cubicBezTo>
                <a:cubicBezTo>
                  <a:pt x="1102" y="1813"/>
                  <a:pt x="1103" y="1811"/>
                  <a:pt x="1104" y="1810"/>
                </a:cubicBezTo>
                <a:cubicBezTo>
                  <a:pt x="1105" y="1809"/>
                  <a:pt x="1110" y="1809"/>
                  <a:pt x="1111" y="1808"/>
                </a:cubicBezTo>
                <a:cubicBezTo>
                  <a:pt x="1110" y="1812"/>
                  <a:pt x="1109" y="1817"/>
                  <a:pt x="1107" y="1821"/>
                </a:cubicBezTo>
                <a:close/>
                <a:moveTo>
                  <a:pt x="1105" y="1806"/>
                </a:moveTo>
                <a:cubicBezTo>
                  <a:pt x="1105" y="1806"/>
                  <a:pt x="1107" y="1802"/>
                  <a:pt x="1108" y="1800"/>
                </a:cubicBezTo>
                <a:cubicBezTo>
                  <a:pt x="1108" y="1800"/>
                  <a:pt x="1108" y="1800"/>
                  <a:pt x="1108" y="1800"/>
                </a:cubicBezTo>
                <a:cubicBezTo>
                  <a:pt x="1111" y="1802"/>
                  <a:pt x="1113" y="1807"/>
                  <a:pt x="1105" y="1806"/>
                </a:cubicBezTo>
                <a:close/>
                <a:moveTo>
                  <a:pt x="1108" y="1732"/>
                </a:moveTo>
                <a:cubicBezTo>
                  <a:pt x="1108" y="1729"/>
                  <a:pt x="1113" y="1727"/>
                  <a:pt x="1116" y="1728"/>
                </a:cubicBezTo>
                <a:cubicBezTo>
                  <a:pt x="1114" y="1732"/>
                  <a:pt x="1113" y="1737"/>
                  <a:pt x="1111" y="1742"/>
                </a:cubicBezTo>
                <a:cubicBezTo>
                  <a:pt x="1111" y="1740"/>
                  <a:pt x="1108" y="1740"/>
                  <a:pt x="1108" y="1738"/>
                </a:cubicBezTo>
                <a:cubicBezTo>
                  <a:pt x="1107" y="1737"/>
                  <a:pt x="1107" y="1734"/>
                  <a:pt x="1108" y="1732"/>
                </a:cubicBezTo>
                <a:close/>
                <a:moveTo>
                  <a:pt x="1102" y="1749"/>
                </a:moveTo>
                <a:cubicBezTo>
                  <a:pt x="1105" y="1742"/>
                  <a:pt x="1110" y="1745"/>
                  <a:pt x="1110" y="1745"/>
                </a:cubicBezTo>
                <a:cubicBezTo>
                  <a:pt x="1109" y="1749"/>
                  <a:pt x="1107" y="1754"/>
                  <a:pt x="1106" y="1758"/>
                </a:cubicBezTo>
                <a:cubicBezTo>
                  <a:pt x="1105" y="1757"/>
                  <a:pt x="1100" y="1755"/>
                  <a:pt x="1102" y="1749"/>
                </a:cubicBezTo>
                <a:close/>
                <a:moveTo>
                  <a:pt x="1096" y="1767"/>
                </a:moveTo>
                <a:cubicBezTo>
                  <a:pt x="1096" y="1766"/>
                  <a:pt x="1097" y="1764"/>
                  <a:pt x="1099" y="1763"/>
                </a:cubicBezTo>
                <a:cubicBezTo>
                  <a:pt x="1100" y="1762"/>
                  <a:pt x="1102" y="1762"/>
                  <a:pt x="1104" y="1762"/>
                </a:cubicBezTo>
                <a:cubicBezTo>
                  <a:pt x="1103" y="1766"/>
                  <a:pt x="1101" y="1770"/>
                  <a:pt x="1100" y="1774"/>
                </a:cubicBezTo>
                <a:cubicBezTo>
                  <a:pt x="1099" y="1773"/>
                  <a:pt x="1098" y="1773"/>
                  <a:pt x="1097" y="1772"/>
                </a:cubicBezTo>
                <a:cubicBezTo>
                  <a:pt x="1096" y="1771"/>
                  <a:pt x="1096" y="1769"/>
                  <a:pt x="1096" y="1767"/>
                </a:cubicBezTo>
                <a:close/>
                <a:moveTo>
                  <a:pt x="1091" y="1780"/>
                </a:moveTo>
                <a:cubicBezTo>
                  <a:pt x="1091" y="1779"/>
                  <a:pt x="1092" y="1778"/>
                  <a:pt x="1093" y="1777"/>
                </a:cubicBezTo>
                <a:cubicBezTo>
                  <a:pt x="1095" y="1776"/>
                  <a:pt x="1098" y="1778"/>
                  <a:pt x="1098" y="1778"/>
                </a:cubicBezTo>
                <a:cubicBezTo>
                  <a:pt x="1097" y="1781"/>
                  <a:pt x="1096" y="1784"/>
                  <a:pt x="1094" y="1788"/>
                </a:cubicBezTo>
                <a:cubicBezTo>
                  <a:pt x="1092" y="1786"/>
                  <a:pt x="1090" y="1784"/>
                  <a:pt x="1091" y="1780"/>
                </a:cubicBezTo>
                <a:close/>
                <a:moveTo>
                  <a:pt x="1085" y="1792"/>
                </a:moveTo>
                <a:cubicBezTo>
                  <a:pt x="1087" y="1789"/>
                  <a:pt x="1092" y="1791"/>
                  <a:pt x="1093" y="1792"/>
                </a:cubicBezTo>
                <a:cubicBezTo>
                  <a:pt x="1091" y="1796"/>
                  <a:pt x="1089" y="1800"/>
                  <a:pt x="1087" y="1805"/>
                </a:cubicBezTo>
                <a:cubicBezTo>
                  <a:pt x="1086" y="1803"/>
                  <a:pt x="1084" y="1801"/>
                  <a:pt x="1083" y="1799"/>
                </a:cubicBezTo>
                <a:cubicBezTo>
                  <a:pt x="1083" y="1796"/>
                  <a:pt x="1084" y="1794"/>
                  <a:pt x="1085" y="1792"/>
                </a:cubicBezTo>
                <a:close/>
                <a:moveTo>
                  <a:pt x="1076" y="1812"/>
                </a:moveTo>
                <a:cubicBezTo>
                  <a:pt x="1078" y="1808"/>
                  <a:pt x="1082" y="1806"/>
                  <a:pt x="1085" y="1808"/>
                </a:cubicBezTo>
                <a:cubicBezTo>
                  <a:pt x="1083" y="1813"/>
                  <a:pt x="1081" y="1817"/>
                  <a:pt x="1079" y="1822"/>
                </a:cubicBezTo>
                <a:cubicBezTo>
                  <a:pt x="1079" y="1822"/>
                  <a:pt x="1079" y="1822"/>
                  <a:pt x="1079" y="1822"/>
                </a:cubicBezTo>
                <a:cubicBezTo>
                  <a:pt x="1076" y="1819"/>
                  <a:pt x="1074" y="1816"/>
                  <a:pt x="1076" y="1812"/>
                </a:cubicBezTo>
                <a:close/>
                <a:moveTo>
                  <a:pt x="1072" y="1824"/>
                </a:moveTo>
                <a:cubicBezTo>
                  <a:pt x="1073" y="1824"/>
                  <a:pt x="1077" y="1825"/>
                  <a:pt x="1078" y="1825"/>
                </a:cubicBezTo>
                <a:cubicBezTo>
                  <a:pt x="1077" y="1827"/>
                  <a:pt x="1073" y="1834"/>
                  <a:pt x="1072" y="1836"/>
                </a:cubicBezTo>
                <a:cubicBezTo>
                  <a:pt x="1071" y="1834"/>
                  <a:pt x="1068" y="1834"/>
                  <a:pt x="1068" y="1830"/>
                </a:cubicBezTo>
                <a:cubicBezTo>
                  <a:pt x="1068" y="1827"/>
                  <a:pt x="1070" y="1825"/>
                  <a:pt x="1072" y="1824"/>
                </a:cubicBezTo>
                <a:close/>
                <a:moveTo>
                  <a:pt x="1062" y="1840"/>
                </a:moveTo>
                <a:cubicBezTo>
                  <a:pt x="1063" y="1839"/>
                  <a:pt x="1063" y="1838"/>
                  <a:pt x="1065" y="1838"/>
                </a:cubicBezTo>
                <a:cubicBezTo>
                  <a:pt x="1066" y="1838"/>
                  <a:pt x="1068" y="1838"/>
                  <a:pt x="1069" y="1840"/>
                </a:cubicBezTo>
                <a:cubicBezTo>
                  <a:pt x="1067" y="1843"/>
                  <a:pt x="1065" y="1846"/>
                  <a:pt x="1063" y="1849"/>
                </a:cubicBezTo>
                <a:cubicBezTo>
                  <a:pt x="1060" y="1846"/>
                  <a:pt x="1061" y="1842"/>
                  <a:pt x="1062" y="1840"/>
                </a:cubicBezTo>
                <a:close/>
                <a:moveTo>
                  <a:pt x="1067" y="1872"/>
                </a:moveTo>
                <a:cubicBezTo>
                  <a:pt x="1067" y="1874"/>
                  <a:pt x="1070" y="1877"/>
                  <a:pt x="1073" y="1879"/>
                </a:cubicBezTo>
                <a:cubicBezTo>
                  <a:pt x="1074" y="1881"/>
                  <a:pt x="1080" y="1887"/>
                  <a:pt x="1073" y="1884"/>
                </a:cubicBezTo>
                <a:cubicBezTo>
                  <a:pt x="1070" y="1883"/>
                  <a:pt x="1065" y="1879"/>
                  <a:pt x="1061" y="1879"/>
                </a:cubicBezTo>
                <a:cubicBezTo>
                  <a:pt x="1063" y="1876"/>
                  <a:pt x="1065" y="1874"/>
                  <a:pt x="1067" y="1872"/>
                </a:cubicBezTo>
                <a:close/>
                <a:moveTo>
                  <a:pt x="1062" y="1883"/>
                </a:moveTo>
                <a:cubicBezTo>
                  <a:pt x="1068" y="1884"/>
                  <a:pt x="1072" y="1891"/>
                  <a:pt x="1078" y="1889"/>
                </a:cubicBezTo>
                <a:cubicBezTo>
                  <a:pt x="1075" y="1892"/>
                  <a:pt x="1073" y="1896"/>
                  <a:pt x="1070" y="1900"/>
                </a:cubicBezTo>
                <a:cubicBezTo>
                  <a:pt x="1070" y="1898"/>
                  <a:pt x="1070" y="1896"/>
                  <a:pt x="1068" y="1895"/>
                </a:cubicBezTo>
                <a:cubicBezTo>
                  <a:pt x="1067" y="1894"/>
                  <a:pt x="1063" y="1890"/>
                  <a:pt x="1062" y="1890"/>
                </a:cubicBezTo>
                <a:cubicBezTo>
                  <a:pt x="1060" y="1888"/>
                  <a:pt x="1058" y="1882"/>
                  <a:pt x="1062" y="1883"/>
                </a:cubicBezTo>
                <a:close/>
                <a:moveTo>
                  <a:pt x="1050" y="1855"/>
                </a:moveTo>
                <a:cubicBezTo>
                  <a:pt x="1053" y="1853"/>
                  <a:pt x="1057" y="1851"/>
                  <a:pt x="1060" y="1854"/>
                </a:cubicBezTo>
                <a:cubicBezTo>
                  <a:pt x="1057" y="1857"/>
                  <a:pt x="1054" y="1861"/>
                  <a:pt x="1052" y="1865"/>
                </a:cubicBezTo>
                <a:cubicBezTo>
                  <a:pt x="1051" y="1863"/>
                  <a:pt x="1050" y="1862"/>
                  <a:pt x="1049" y="1860"/>
                </a:cubicBezTo>
                <a:cubicBezTo>
                  <a:pt x="1049" y="1859"/>
                  <a:pt x="1049" y="1857"/>
                  <a:pt x="1050" y="1855"/>
                </a:cubicBezTo>
                <a:close/>
                <a:moveTo>
                  <a:pt x="1042" y="1867"/>
                </a:moveTo>
                <a:cubicBezTo>
                  <a:pt x="1045" y="1864"/>
                  <a:pt x="1047" y="1866"/>
                  <a:pt x="1049" y="1868"/>
                </a:cubicBezTo>
                <a:cubicBezTo>
                  <a:pt x="1047" y="1870"/>
                  <a:pt x="1045" y="1873"/>
                  <a:pt x="1042" y="1876"/>
                </a:cubicBezTo>
                <a:cubicBezTo>
                  <a:pt x="1042" y="1876"/>
                  <a:pt x="1042" y="1876"/>
                  <a:pt x="1042" y="1876"/>
                </a:cubicBezTo>
                <a:cubicBezTo>
                  <a:pt x="1042" y="1875"/>
                  <a:pt x="1039" y="1870"/>
                  <a:pt x="1042" y="1867"/>
                </a:cubicBezTo>
                <a:close/>
                <a:moveTo>
                  <a:pt x="1032" y="1879"/>
                </a:moveTo>
                <a:cubicBezTo>
                  <a:pt x="1034" y="1876"/>
                  <a:pt x="1037" y="1878"/>
                  <a:pt x="1039" y="1879"/>
                </a:cubicBezTo>
                <a:cubicBezTo>
                  <a:pt x="1037" y="1882"/>
                  <a:pt x="1035" y="1884"/>
                  <a:pt x="1032" y="1887"/>
                </a:cubicBezTo>
                <a:cubicBezTo>
                  <a:pt x="1031" y="1884"/>
                  <a:pt x="1031" y="1881"/>
                  <a:pt x="1032" y="1879"/>
                </a:cubicBezTo>
                <a:close/>
                <a:moveTo>
                  <a:pt x="1040" y="1902"/>
                </a:moveTo>
                <a:cubicBezTo>
                  <a:pt x="1040" y="1905"/>
                  <a:pt x="1041" y="1908"/>
                  <a:pt x="1043" y="1911"/>
                </a:cubicBezTo>
                <a:cubicBezTo>
                  <a:pt x="1045" y="1914"/>
                  <a:pt x="1047" y="1916"/>
                  <a:pt x="1049" y="1919"/>
                </a:cubicBezTo>
                <a:cubicBezTo>
                  <a:pt x="1054" y="1925"/>
                  <a:pt x="1045" y="1929"/>
                  <a:pt x="1041" y="1925"/>
                </a:cubicBezTo>
                <a:cubicBezTo>
                  <a:pt x="1038" y="1922"/>
                  <a:pt x="1034" y="1913"/>
                  <a:pt x="1028" y="1912"/>
                </a:cubicBezTo>
                <a:cubicBezTo>
                  <a:pt x="1032" y="1909"/>
                  <a:pt x="1036" y="1905"/>
                  <a:pt x="1040" y="1902"/>
                </a:cubicBezTo>
                <a:close/>
                <a:moveTo>
                  <a:pt x="1021" y="1891"/>
                </a:moveTo>
                <a:cubicBezTo>
                  <a:pt x="1023" y="1889"/>
                  <a:pt x="1026" y="1890"/>
                  <a:pt x="1028" y="1891"/>
                </a:cubicBezTo>
                <a:cubicBezTo>
                  <a:pt x="1026" y="1893"/>
                  <a:pt x="1023" y="1896"/>
                  <a:pt x="1020" y="1898"/>
                </a:cubicBezTo>
                <a:cubicBezTo>
                  <a:pt x="1019" y="1895"/>
                  <a:pt x="1019" y="1892"/>
                  <a:pt x="1021" y="1891"/>
                </a:cubicBezTo>
                <a:close/>
                <a:moveTo>
                  <a:pt x="1020" y="1919"/>
                </a:moveTo>
                <a:cubicBezTo>
                  <a:pt x="1019" y="1924"/>
                  <a:pt x="1032" y="1940"/>
                  <a:pt x="1027" y="1943"/>
                </a:cubicBezTo>
                <a:cubicBezTo>
                  <a:pt x="1023" y="1945"/>
                  <a:pt x="1021" y="1937"/>
                  <a:pt x="1019" y="1935"/>
                </a:cubicBezTo>
                <a:cubicBezTo>
                  <a:pt x="1017" y="1930"/>
                  <a:pt x="1014" y="1927"/>
                  <a:pt x="1008" y="1927"/>
                </a:cubicBezTo>
                <a:cubicBezTo>
                  <a:pt x="1008" y="1927"/>
                  <a:pt x="1008" y="1927"/>
                  <a:pt x="1008" y="1927"/>
                </a:cubicBezTo>
                <a:cubicBezTo>
                  <a:pt x="1012" y="1924"/>
                  <a:pt x="1016" y="1922"/>
                  <a:pt x="1020" y="1919"/>
                </a:cubicBezTo>
                <a:close/>
                <a:moveTo>
                  <a:pt x="1008" y="1899"/>
                </a:moveTo>
                <a:cubicBezTo>
                  <a:pt x="1011" y="1896"/>
                  <a:pt x="1014" y="1899"/>
                  <a:pt x="1017" y="1901"/>
                </a:cubicBezTo>
                <a:cubicBezTo>
                  <a:pt x="1014" y="1903"/>
                  <a:pt x="1011" y="1906"/>
                  <a:pt x="1008" y="1908"/>
                </a:cubicBezTo>
                <a:cubicBezTo>
                  <a:pt x="1007" y="1905"/>
                  <a:pt x="1006" y="1902"/>
                  <a:pt x="1008" y="1899"/>
                </a:cubicBezTo>
                <a:close/>
                <a:moveTo>
                  <a:pt x="1014" y="1934"/>
                </a:moveTo>
                <a:cubicBezTo>
                  <a:pt x="1015" y="1936"/>
                  <a:pt x="1016" y="1939"/>
                  <a:pt x="1018" y="1941"/>
                </a:cubicBezTo>
                <a:cubicBezTo>
                  <a:pt x="1019" y="1944"/>
                  <a:pt x="1023" y="1949"/>
                  <a:pt x="1027" y="1948"/>
                </a:cubicBezTo>
                <a:cubicBezTo>
                  <a:pt x="1023" y="1952"/>
                  <a:pt x="1018" y="1955"/>
                  <a:pt x="1013" y="1958"/>
                </a:cubicBezTo>
                <a:cubicBezTo>
                  <a:pt x="1017" y="1953"/>
                  <a:pt x="1010" y="1944"/>
                  <a:pt x="1007" y="1939"/>
                </a:cubicBezTo>
                <a:cubicBezTo>
                  <a:pt x="1003" y="1933"/>
                  <a:pt x="1009" y="1928"/>
                  <a:pt x="1014" y="1934"/>
                </a:cubicBezTo>
                <a:close/>
                <a:moveTo>
                  <a:pt x="998" y="1908"/>
                </a:moveTo>
                <a:cubicBezTo>
                  <a:pt x="1002" y="1907"/>
                  <a:pt x="1004" y="1910"/>
                  <a:pt x="1004" y="1910"/>
                </a:cubicBezTo>
                <a:cubicBezTo>
                  <a:pt x="1001" y="1912"/>
                  <a:pt x="998" y="1914"/>
                  <a:pt x="995" y="1916"/>
                </a:cubicBezTo>
                <a:cubicBezTo>
                  <a:pt x="995" y="1916"/>
                  <a:pt x="994" y="1909"/>
                  <a:pt x="998" y="1908"/>
                </a:cubicBezTo>
                <a:close/>
                <a:moveTo>
                  <a:pt x="1003" y="1930"/>
                </a:moveTo>
                <a:cubicBezTo>
                  <a:pt x="1001" y="1932"/>
                  <a:pt x="1000" y="1938"/>
                  <a:pt x="1005" y="1945"/>
                </a:cubicBezTo>
                <a:cubicBezTo>
                  <a:pt x="1008" y="1948"/>
                  <a:pt x="1009" y="1951"/>
                  <a:pt x="1010" y="1954"/>
                </a:cubicBezTo>
                <a:cubicBezTo>
                  <a:pt x="1007" y="1963"/>
                  <a:pt x="1001" y="1954"/>
                  <a:pt x="1001" y="1952"/>
                </a:cubicBezTo>
                <a:cubicBezTo>
                  <a:pt x="1001" y="1949"/>
                  <a:pt x="1000" y="1945"/>
                  <a:pt x="999" y="1942"/>
                </a:cubicBezTo>
                <a:cubicBezTo>
                  <a:pt x="998" y="1939"/>
                  <a:pt x="995" y="1936"/>
                  <a:pt x="991" y="1936"/>
                </a:cubicBezTo>
                <a:cubicBezTo>
                  <a:pt x="995" y="1934"/>
                  <a:pt x="999" y="1932"/>
                  <a:pt x="1003" y="1930"/>
                </a:cubicBezTo>
                <a:close/>
                <a:moveTo>
                  <a:pt x="984" y="1916"/>
                </a:moveTo>
                <a:cubicBezTo>
                  <a:pt x="987" y="1914"/>
                  <a:pt x="989" y="1916"/>
                  <a:pt x="991" y="1918"/>
                </a:cubicBezTo>
                <a:cubicBezTo>
                  <a:pt x="987" y="1921"/>
                  <a:pt x="983" y="1922"/>
                  <a:pt x="979" y="1924"/>
                </a:cubicBezTo>
                <a:cubicBezTo>
                  <a:pt x="980" y="1921"/>
                  <a:pt x="980" y="1918"/>
                  <a:pt x="984" y="1916"/>
                </a:cubicBezTo>
                <a:close/>
                <a:moveTo>
                  <a:pt x="985" y="1939"/>
                </a:moveTo>
                <a:cubicBezTo>
                  <a:pt x="984" y="1940"/>
                  <a:pt x="984" y="1942"/>
                  <a:pt x="984" y="1944"/>
                </a:cubicBezTo>
                <a:cubicBezTo>
                  <a:pt x="985" y="1947"/>
                  <a:pt x="990" y="1957"/>
                  <a:pt x="991" y="1958"/>
                </a:cubicBezTo>
                <a:cubicBezTo>
                  <a:pt x="995" y="1964"/>
                  <a:pt x="986" y="1968"/>
                  <a:pt x="983" y="1962"/>
                </a:cubicBezTo>
                <a:cubicBezTo>
                  <a:pt x="982" y="1957"/>
                  <a:pt x="984" y="1948"/>
                  <a:pt x="979" y="1945"/>
                </a:cubicBezTo>
                <a:cubicBezTo>
                  <a:pt x="978" y="1944"/>
                  <a:pt x="976" y="1943"/>
                  <a:pt x="975" y="1943"/>
                </a:cubicBezTo>
                <a:cubicBezTo>
                  <a:pt x="978" y="1942"/>
                  <a:pt x="982" y="1940"/>
                  <a:pt x="985" y="1939"/>
                </a:cubicBezTo>
                <a:close/>
                <a:moveTo>
                  <a:pt x="967" y="1922"/>
                </a:moveTo>
                <a:cubicBezTo>
                  <a:pt x="970" y="1921"/>
                  <a:pt x="973" y="1924"/>
                  <a:pt x="975" y="1926"/>
                </a:cubicBezTo>
                <a:cubicBezTo>
                  <a:pt x="971" y="1927"/>
                  <a:pt x="968" y="1929"/>
                  <a:pt x="964" y="1930"/>
                </a:cubicBezTo>
                <a:cubicBezTo>
                  <a:pt x="964" y="1929"/>
                  <a:pt x="964" y="1923"/>
                  <a:pt x="967" y="1922"/>
                </a:cubicBezTo>
                <a:close/>
                <a:moveTo>
                  <a:pt x="946" y="1928"/>
                </a:moveTo>
                <a:cubicBezTo>
                  <a:pt x="947" y="1926"/>
                  <a:pt x="949" y="1926"/>
                  <a:pt x="951" y="1926"/>
                </a:cubicBezTo>
                <a:cubicBezTo>
                  <a:pt x="958" y="1924"/>
                  <a:pt x="959" y="1930"/>
                  <a:pt x="960" y="1931"/>
                </a:cubicBezTo>
                <a:cubicBezTo>
                  <a:pt x="960" y="1931"/>
                  <a:pt x="950" y="1933"/>
                  <a:pt x="945" y="1933"/>
                </a:cubicBezTo>
                <a:cubicBezTo>
                  <a:pt x="945" y="1933"/>
                  <a:pt x="946" y="1929"/>
                  <a:pt x="946" y="1928"/>
                </a:cubicBezTo>
                <a:close/>
                <a:moveTo>
                  <a:pt x="946" y="1949"/>
                </a:moveTo>
                <a:cubicBezTo>
                  <a:pt x="953" y="1949"/>
                  <a:pt x="961" y="1947"/>
                  <a:pt x="968" y="1945"/>
                </a:cubicBezTo>
                <a:cubicBezTo>
                  <a:pt x="965" y="1947"/>
                  <a:pt x="966" y="1956"/>
                  <a:pt x="968" y="1960"/>
                </a:cubicBezTo>
                <a:cubicBezTo>
                  <a:pt x="970" y="1964"/>
                  <a:pt x="971" y="1967"/>
                  <a:pt x="972" y="1970"/>
                </a:cubicBezTo>
                <a:cubicBezTo>
                  <a:pt x="973" y="1975"/>
                  <a:pt x="969" y="1976"/>
                  <a:pt x="966" y="1976"/>
                </a:cubicBezTo>
                <a:cubicBezTo>
                  <a:pt x="963" y="1975"/>
                  <a:pt x="963" y="1968"/>
                  <a:pt x="962" y="1966"/>
                </a:cubicBezTo>
                <a:cubicBezTo>
                  <a:pt x="962" y="1963"/>
                  <a:pt x="963" y="1958"/>
                  <a:pt x="962" y="1954"/>
                </a:cubicBezTo>
                <a:cubicBezTo>
                  <a:pt x="960" y="1950"/>
                  <a:pt x="959" y="1948"/>
                  <a:pt x="955" y="1948"/>
                </a:cubicBezTo>
                <a:cubicBezTo>
                  <a:pt x="950" y="1948"/>
                  <a:pt x="948" y="1954"/>
                  <a:pt x="947" y="1958"/>
                </a:cubicBezTo>
                <a:cubicBezTo>
                  <a:pt x="946" y="1964"/>
                  <a:pt x="950" y="1970"/>
                  <a:pt x="947" y="1975"/>
                </a:cubicBezTo>
                <a:cubicBezTo>
                  <a:pt x="946" y="1977"/>
                  <a:pt x="945" y="1980"/>
                  <a:pt x="942" y="1980"/>
                </a:cubicBezTo>
                <a:cubicBezTo>
                  <a:pt x="938" y="1979"/>
                  <a:pt x="939" y="1968"/>
                  <a:pt x="939" y="1964"/>
                </a:cubicBezTo>
                <a:cubicBezTo>
                  <a:pt x="939" y="1960"/>
                  <a:pt x="938" y="1953"/>
                  <a:pt x="935" y="1950"/>
                </a:cubicBezTo>
                <a:cubicBezTo>
                  <a:pt x="939" y="1950"/>
                  <a:pt x="942" y="1950"/>
                  <a:pt x="946" y="1949"/>
                </a:cubicBezTo>
                <a:close/>
                <a:moveTo>
                  <a:pt x="934" y="1926"/>
                </a:moveTo>
                <a:cubicBezTo>
                  <a:pt x="936" y="1927"/>
                  <a:pt x="938" y="1928"/>
                  <a:pt x="939" y="1929"/>
                </a:cubicBezTo>
                <a:cubicBezTo>
                  <a:pt x="941" y="1930"/>
                  <a:pt x="941" y="1932"/>
                  <a:pt x="942" y="1934"/>
                </a:cubicBezTo>
                <a:cubicBezTo>
                  <a:pt x="937" y="1934"/>
                  <a:pt x="927" y="1934"/>
                  <a:pt x="927" y="1933"/>
                </a:cubicBezTo>
                <a:cubicBezTo>
                  <a:pt x="927" y="1929"/>
                  <a:pt x="930" y="1926"/>
                  <a:pt x="934" y="1926"/>
                </a:cubicBezTo>
                <a:close/>
                <a:moveTo>
                  <a:pt x="928" y="1949"/>
                </a:moveTo>
                <a:cubicBezTo>
                  <a:pt x="926" y="1951"/>
                  <a:pt x="925" y="1955"/>
                  <a:pt x="924" y="1957"/>
                </a:cubicBezTo>
                <a:cubicBezTo>
                  <a:pt x="924" y="1963"/>
                  <a:pt x="926" y="1980"/>
                  <a:pt x="918" y="1979"/>
                </a:cubicBezTo>
                <a:cubicBezTo>
                  <a:pt x="911" y="1977"/>
                  <a:pt x="930" y="1954"/>
                  <a:pt x="919" y="1948"/>
                </a:cubicBezTo>
                <a:cubicBezTo>
                  <a:pt x="922" y="1949"/>
                  <a:pt x="925" y="1949"/>
                  <a:pt x="928" y="1949"/>
                </a:cubicBezTo>
                <a:close/>
                <a:moveTo>
                  <a:pt x="918" y="1925"/>
                </a:moveTo>
                <a:cubicBezTo>
                  <a:pt x="920" y="1925"/>
                  <a:pt x="922" y="1926"/>
                  <a:pt x="923" y="1928"/>
                </a:cubicBezTo>
                <a:cubicBezTo>
                  <a:pt x="924" y="1929"/>
                  <a:pt x="923" y="1931"/>
                  <a:pt x="924" y="1933"/>
                </a:cubicBezTo>
                <a:cubicBezTo>
                  <a:pt x="920" y="1932"/>
                  <a:pt x="915" y="1931"/>
                  <a:pt x="911" y="1930"/>
                </a:cubicBezTo>
                <a:cubicBezTo>
                  <a:pt x="912" y="1927"/>
                  <a:pt x="915" y="1925"/>
                  <a:pt x="918" y="1925"/>
                </a:cubicBezTo>
                <a:close/>
                <a:moveTo>
                  <a:pt x="914" y="1948"/>
                </a:moveTo>
                <a:cubicBezTo>
                  <a:pt x="907" y="1949"/>
                  <a:pt x="905" y="1966"/>
                  <a:pt x="903" y="1970"/>
                </a:cubicBezTo>
                <a:cubicBezTo>
                  <a:pt x="902" y="1975"/>
                  <a:pt x="894" y="1974"/>
                  <a:pt x="895" y="1969"/>
                </a:cubicBezTo>
                <a:cubicBezTo>
                  <a:pt x="897" y="1964"/>
                  <a:pt x="902" y="1959"/>
                  <a:pt x="904" y="1957"/>
                </a:cubicBezTo>
                <a:cubicBezTo>
                  <a:pt x="906" y="1953"/>
                  <a:pt x="907" y="1948"/>
                  <a:pt x="904" y="1945"/>
                </a:cubicBezTo>
                <a:cubicBezTo>
                  <a:pt x="907" y="1946"/>
                  <a:pt x="911" y="1947"/>
                  <a:pt x="914" y="1948"/>
                </a:cubicBezTo>
                <a:close/>
                <a:moveTo>
                  <a:pt x="897" y="1921"/>
                </a:moveTo>
                <a:cubicBezTo>
                  <a:pt x="899" y="1920"/>
                  <a:pt x="901" y="1920"/>
                  <a:pt x="902" y="1920"/>
                </a:cubicBezTo>
                <a:cubicBezTo>
                  <a:pt x="907" y="1921"/>
                  <a:pt x="908" y="1925"/>
                  <a:pt x="907" y="1929"/>
                </a:cubicBezTo>
                <a:cubicBezTo>
                  <a:pt x="903" y="1928"/>
                  <a:pt x="899" y="1926"/>
                  <a:pt x="895" y="1924"/>
                </a:cubicBezTo>
                <a:cubicBezTo>
                  <a:pt x="896" y="1924"/>
                  <a:pt x="897" y="1921"/>
                  <a:pt x="897" y="1921"/>
                </a:cubicBezTo>
                <a:close/>
                <a:moveTo>
                  <a:pt x="898" y="1944"/>
                </a:moveTo>
                <a:cubicBezTo>
                  <a:pt x="894" y="1945"/>
                  <a:pt x="887" y="1957"/>
                  <a:pt x="885" y="1960"/>
                </a:cubicBezTo>
                <a:cubicBezTo>
                  <a:pt x="884" y="1962"/>
                  <a:pt x="883" y="1964"/>
                  <a:pt x="880" y="1963"/>
                </a:cubicBezTo>
                <a:cubicBezTo>
                  <a:pt x="878" y="1961"/>
                  <a:pt x="881" y="1958"/>
                  <a:pt x="881" y="1957"/>
                </a:cubicBezTo>
                <a:cubicBezTo>
                  <a:pt x="883" y="1953"/>
                  <a:pt x="887" y="1949"/>
                  <a:pt x="888" y="1945"/>
                </a:cubicBezTo>
                <a:cubicBezTo>
                  <a:pt x="888" y="1943"/>
                  <a:pt x="888" y="1941"/>
                  <a:pt x="888" y="1940"/>
                </a:cubicBezTo>
                <a:cubicBezTo>
                  <a:pt x="891" y="1941"/>
                  <a:pt x="895" y="1943"/>
                  <a:pt x="898" y="1944"/>
                </a:cubicBezTo>
                <a:close/>
                <a:moveTo>
                  <a:pt x="884" y="1913"/>
                </a:moveTo>
                <a:cubicBezTo>
                  <a:pt x="886" y="1912"/>
                  <a:pt x="887" y="1912"/>
                  <a:pt x="889" y="1914"/>
                </a:cubicBezTo>
                <a:cubicBezTo>
                  <a:pt x="891" y="1915"/>
                  <a:pt x="892" y="1917"/>
                  <a:pt x="892" y="1918"/>
                </a:cubicBezTo>
                <a:cubicBezTo>
                  <a:pt x="893" y="1920"/>
                  <a:pt x="892" y="1921"/>
                  <a:pt x="892" y="1923"/>
                </a:cubicBezTo>
                <a:cubicBezTo>
                  <a:pt x="889" y="1921"/>
                  <a:pt x="885" y="1918"/>
                  <a:pt x="882" y="1916"/>
                </a:cubicBezTo>
                <a:cubicBezTo>
                  <a:pt x="883" y="1915"/>
                  <a:pt x="884" y="1914"/>
                  <a:pt x="884" y="1913"/>
                </a:cubicBezTo>
                <a:close/>
                <a:moveTo>
                  <a:pt x="883" y="1937"/>
                </a:moveTo>
                <a:cubicBezTo>
                  <a:pt x="881" y="1937"/>
                  <a:pt x="879" y="1938"/>
                  <a:pt x="877" y="1939"/>
                </a:cubicBezTo>
                <a:cubicBezTo>
                  <a:pt x="875" y="1940"/>
                  <a:pt x="874" y="1942"/>
                  <a:pt x="872" y="1943"/>
                </a:cubicBezTo>
                <a:cubicBezTo>
                  <a:pt x="871" y="1944"/>
                  <a:pt x="865" y="1948"/>
                  <a:pt x="864" y="1943"/>
                </a:cubicBezTo>
                <a:cubicBezTo>
                  <a:pt x="866" y="1940"/>
                  <a:pt x="873" y="1934"/>
                  <a:pt x="872" y="1930"/>
                </a:cubicBezTo>
                <a:cubicBezTo>
                  <a:pt x="875" y="1933"/>
                  <a:pt x="879" y="1935"/>
                  <a:pt x="883" y="1937"/>
                </a:cubicBezTo>
                <a:close/>
                <a:moveTo>
                  <a:pt x="878" y="1906"/>
                </a:moveTo>
                <a:cubicBezTo>
                  <a:pt x="879" y="1907"/>
                  <a:pt x="880" y="1908"/>
                  <a:pt x="881" y="1910"/>
                </a:cubicBezTo>
                <a:cubicBezTo>
                  <a:pt x="881" y="1911"/>
                  <a:pt x="880" y="1912"/>
                  <a:pt x="879" y="1913"/>
                </a:cubicBezTo>
                <a:cubicBezTo>
                  <a:pt x="877" y="1911"/>
                  <a:pt x="874" y="1908"/>
                  <a:pt x="872" y="1906"/>
                </a:cubicBezTo>
                <a:cubicBezTo>
                  <a:pt x="872" y="1905"/>
                  <a:pt x="876" y="1904"/>
                  <a:pt x="878" y="1906"/>
                </a:cubicBezTo>
                <a:close/>
                <a:moveTo>
                  <a:pt x="868" y="1889"/>
                </a:moveTo>
                <a:cubicBezTo>
                  <a:pt x="871" y="1889"/>
                  <a:pt x="873" y="1890"/>
                  <a:pt x="874" y="1894"/>
                </a:cubicBezTo>
                <a:cubicBezTo>
                  <a:pt x="874" y="1896"/>
                  <a:pt x="875" y="1901"/>
                  <a:pt x="870" y="1902"/>
                </a:cubicBezTo>
                <a:cubicBezTo>
                  <a:pt x="867" y="1899"/>
                  <a:pt x="866" y="1895"/>
                  <a:pt x="864" y="1891"/>
                </a:cubicBezTo>
                <a:cubicBezTo>
                  <a:pt x="866" y="1891"/>
                  <a:pt x="868" y="1889"/>
                  <a:pt x="868" y="1889"/>
                </a:cubicBezTo>
                <a:close/>
                <a:moveTo>
                  <a:pt x="867" y="1869"/>
                </a:moveTo>
                <a:cubicBezTo>
                  <a:pt x="866" y="1870"/>
                  <a:pt x="864" y="1871"/>
                  <a:pt x="861" y="1871"/>
                </a:cubicBezTo>
                <a:cubicBezTo>
                  <a:pt x="861" y="1871"/>
                  <a:pt x="862" y="1862"/>
                  <a:pt x="863" y="1859"/>
                </a:cubicBezTo>
                <a:cubicBezTo>
                  <a:pt x="864" y="1859"/>
                  <a:pt x="865" y="1860"/>
                  <a:pt x="867" y="1860"/>
                </a:cubicBezTo>
                <a:cubicBezTo>
                  <a:pt x="870" y="1862"/>
                  <a:pt x="869" y="1867"/>
                  <a:pt x="867" y="1869"/>
                </a:cubicBezTo>
                <a:close/>
                <a:moveTo>
                  <a:pt x="875" y="1852"/>
                </a:moveTo>
                <a:cubicBezTo>
                  <a:pt x="873" y="1856"/>
                  <a:pt x="870" y="1857"/>
                  <a:pt x="867" y="1856"/>
                </a:cubicBezTo>
                <a:cubicBezTo>
                  <a:pt x="867" y="1856"/>
                  <a:pt x="865" y="1855"/>
                  <a:pt x="864" y="1855"/>
                </a:cubicBezTo>
                <a:cubicBezTo>
                  <a:pt x="867" y="1851"/>
                  <a:pt x="870" y="1847"/>
                  <a:pt x="873" y="1844"/>
                </a:cubicBezTo>
                <a:cubicBezTo>
                  <a:pt x="876" y="1846"/>
                  <a:pt x="876" y="1851"/>
                  <a:pt x="875" y="1852"/>
                </a:cubicBezTo>
                <a:close/>
                <a:moveTo>
                  <a:pt x="872" y="1826"/>
                </a:moveTo>
                <a:cubicBezTo>
                  <a:pt x="867" y="1828"/>
                  <a:pt x="863" y="1830"/>
                  <a:pt x="860" y="1833"/>
                </a:cubicBezTo>
                <a:cubicBezTo>
                  <a:pt x="833" y="1810"/>
                  <a:pt x="833" y="1810"/>
                  <a:pt x="833" y="1810"/>
                </a:cubicBezTo>
                <a:cubicBezTo>
                  <a:pt x="833" y="1810"/>
                  <a:pt x="833" y="1810"/>
                  <a:pt x="833" y="1809"/>
                </a:cubicBezTo>
                <a:cubicBezTo>
                  <a:pt x="833" y="1809"/>
                  <a:pt x="833" y="1808"/>
                  <a:pt x="833" y="1808"/>
                </a:cubicBezTo>
                <a:cubicBezTo>
                  <a:pt x="871" y="1786"/>
                  <a:pt x="871" y="1786"/>
                  <a:pt x="871" y="1786"/>
                </a:cubicBezTo>
                <a:cubicBezTo>
                  <a:pt x="871" y="1787"/>
                  <a:pt x="872" y="1787"/>
                  <a:pt x="874" y="1787"/>
                </a:cubicBezTo>
                <a:cubicBezTo>
                  <a:pt x="874" y="1787"/>
                  <a:pt x="875" y="1787"/>
                  <a:pt x="875" y="1787"/>
                </a:cubicBezTo>
                <a:cubicBezTo>
                  <a:pt x="887" y="1796"/>
                  <a:pt x="887" y="1796"/>
                  <a:pt x="887" y="1796"/>
                </a:cubicBezTo>
                <a:cubicBezTo>
                  <a:pt x="886" y="1797"/>
                  <a:pt x="886" y="1798"/>
                  <a:pt x="886" y="1799"/>
                </a:cubicBezTo>
                <a:cubicBezTo>
                  <a:pt x="886" y="1801"/>
                  <a:pt x="887" y="1802"/>
                  <a:pt x="888" y="1803"/>
                </a:cubicBezTo>
                <a:cubicBezTo>
                  <a:pt x="879" y="1823"/>
                  <a:pt x="879" y="1823"/>
                  <a:pt x="879" y="1823"/>
                </a:cubicBezTo>
                <a:cubicBezTo>
                  <a:pt x="876" y="1823"/>
                  <a:pt x="874" y="1824"/>
                  <a:pt x="872" y="1826"/>
                </a:cubicBezTo>
                <a:close/>
                <a:moveTo>
                  <a:pt x="893" y="1841"/>
                </a:moveTo>
                <a:cubicBezTo>
                  <a:pt x="893" y="1843"/>
                  <a:pt x="892" y="1846"/>
                  <a:pt x="889" y="1847"/>
                </a:cubicBezTo>
                <a:cubicBezTo>
                  <a:pt x="886" y="1849"/>
                  <a:pt x="883" y="1848"/>
                  <a:pt x="881" y="1846"/>
                </a:cubicBezTo>
                <a:cubicBezTo>
                  <a:pt x="879" y="1845"/>
                  <a:pt x="878" y="1843"/>
                  <a:pt x="878" y="1841"/>
                </a:cubicBezTo>
                <a:cubicBezTo>
                  <a:pt x="883" y="1838"/>
                  <a:pt x="888" y="1836"/>
                  <a:pt x="893" y="1836"/>
                </a:cubicBezTo>
                <a:cubicBezTo>
                  <a:pt x="893" y="1838"/>
                  <a:pt x="894" y="1839"/>
                  <a:pt x="893" y="1841"/>
                </a:cubicBezTo>
                <a:close/>
                <a:moveTo>
                  <a:pt x="907" y="1843"/>
                </a:moveTo>
                <a:cubicBezTo>
                  <a:pt x="906" y="1844"/>
                  <a:pt x="904" y="1845"/>
                  <a:pt x="903" y="1845"/>
                </a:cubicBezTo>
                <a:cubicBezTo>
                  <a:pt x="900" y="1844"/>
                  <a:pt x="898" y="1842"/>
                  <a:pt x="897" y="1840"/>
                </a:cubicBezTo>
                <a:cubicBezTo>
                  <a:pt x="897" y="1839"/>
                  <a:pt x="897" y="1838"/>
                  <a:pt x="897" y="1837"/>
                </a:cubicBezTo>
                <a:cubicBezTo>
                  <a:pt x="897" y="1837"/>
                  <a:pt x="904" y="1838"/>
                  <a:pt x="908" y="1839"/>
                </a:cubicBezTo>
                <a:cubicBezTo>
                  <a:pt x="908" y="1841"/>
                  <a:pt x="908" y="1842"/>
                  <a:pt x="907" y="1843"/>
                </a:cubicBezTo>
                <a:close/>
                <a:moveTo>
                  <a:pt x="908" y="1819"/>
                </a:moveTo>
                <a:cubicBezTo>
                  <a:pt x="899" y="1818"/>
                  <a:pt x="890" y="1819"/>
                  <a:pt x="882" y="1822"/>
                </a:cubicBezTo>
                <a:cubicBezTo>
                  <a:pt x="890" y="1803"/>
                  <a:pt x="890" y="1803"/>
                  <a:pt x="890" y="1803"/>
                </a:cubicBezTo>
                <a:cubicBezTo>
                  <a:pt x="890" y="1803"/>
                  <a:pt x="890" y="1803"/>
                  <a:pt x="890" y="1803"/>
                </a:cubicBezTo>
                <a:cubicBezTo>
                  <a:pt x="893" y="1803"/>
                  <a:pt x="895" y="1802"/>
                  <a:pt x="895" y="1799"/>
                </a:cubicBezTo>
                <a:cubicBezTo>
                  <a:pt x="895" y="1799"/>
                  <a:pt x="895" y="1798"/>
                  <a:pt x="895" y="1798"/>
                </a:cubicBezTo>
                <a:cubicBezTo>
                  <a:pt x="907" y="1796"/>
                  <a:pt x="907" y="1796"/>
                  <a:pt x="907" y="1796"/>
                </a:cubicBezTo>
                <a:cubicBezTo>
                  <a:pt x="907" y="1797"/>
                  <a:pt x="908" y="1798"/>
                  <a:pt x="910" y="1798"/>
                </a:cubicBezTo>
                <a:lnTo>
                  <a:pt x="908" y="1819"/>
                </a:lnTo>
                <a:close/>
                <a:moveTo>
                  <a:pt x="910" y="1820"/>
                </a:moveTo>
                <a:cubicBezTo>
                  <a:pt x="912" y="1798"/>
                  <a:pt x="912" y="1798"/>
                  <a:pt x="912" y="1798"/>
                </a:cubicBezTo>
                <a:cubicBezTo>
                  <a:pt x="912" y="1798"/>
                  <a:pt x="913" y="1798"/>
                  <a:pt x="914" y="1797"/>
                </a:cubicBezTo>
                <a:cubicBezTo>
                  <a:pt x="948" y="1817"/>
                  <a:pt x="948" y="1817"/>
                  <a:pt x="948" y="1817"/>
                </a:cubicBezTo>
                <a:cubicBezTo>
                  <a:pt x="948" y="1818"/>
                  <a:pt x="948" y="1818"/>
                  <a:pt x="948" y="1818"/>
                </a:cubicBezTo>
                <a:cubicBezTo>
                  <a:pt x="948" y="1819"/>
                  <a:pt x="949" y="1820"/>
                  <a:pt x="949" y="1820"/>
                </a:cubicBezTo>
                <a:cubicBezTo>
                  <a:pt x="938" y="1834"/>
                  <a:pt x="938" y="1834"/>
                  <a:pt x="938" y="1834"/>
                </a:cubicBezTo>
                <a:cubicBezTo>
                  <a:pt x="936" y="1832"/>
                  <a:pt x="934" y="1831"/>
                  <a:pt x="932" y="1829"/>
                </a:cubicBezTo>
                <a:cubicBezTo>
                  <a:pt x="925" y="1824"/>
                  <a:pt x="918" y="1821"/>
                  <a:pt x="910" y="1820"/>
                </a:cubicBezTo>
                <a:close/>
                <a:moveTo>
                  <a:pt x="914" y="1850"/>
                </a:moveTo>
                <a:cubicBezTo>
                  <a:pt x="911" y="1848"/>
                  <a:pt x="911" y="1846"/>
                  <a:pt x="911" y="1843"/>
                </a:cubicBezTo>
                <a:cubicBezTo>
                  <a:pt x="911" y="1843"/>
                  <a:pt x="912" y="1842"/>
                  <a:pt x="912" y="1841"/>
                </a:cubicBezTo>
                <a:cubicBezTo>
                  <a:pt x="915" y="1842"/>
                  <a:pt x="919" y="1844"/>
                  <a:pt x="922" y="1847"/>
                </a:cubicBezTo>
                <a:cubicBezTo>
                  <a:pt x="920" y="1849"/>
                  <a:pt x="917" y="1851"/>
                  <a:pt x="914" y="1850"/>
                </a:cubicBezTo>
                <a:close/>
                <a:moveTo>
                  <a:pt x="926" y="1849"/>
                </a:moveTo>
                <a:cubicBezTo>
                  <a:pt x="929" y="1852"/>
                  <a:pt x="932" y="1856"/>
                  <a:pt x="934" y="1860"/>
                </a:cubicBezTo>
                <a:cubicBezTo>
                  <a:pt x="933" y="1860"/>
                  <a:pt x="930" y="1862"/>
                  <a:pt x="927" y="1858"/>
                </a:cubicBezTo>
                <a:cubicBezTo>
                  <a:pt x="923" y="1854"/>
                  <a:pt x="926" y="1850"/>
                  <a:pt x="926" y="1849"/>
                </a:cubicBezTo>
                <a:close/>
                <a:moveTo>
                  <a:pt x="934" y="1870"/>
                </a:moveTo>
                <a:cubicBezTo>
                  <a:pt x="933" y="1875"/>
                  <a:pt x="926" y="1879"/>
                  <a:pt x="924" y="1874"/>
                </a:cubicBezTo>
                <a:cubicBezTo>
                  <a:pt x="923" y="1871"/>
                  <a:pt x="925" y="1868"/>
                  <a:pt x="927" y="1867"/>
                </a:cubicBezTo>
                <a:cubicBezTo>
                  <a:pt x="928" y="1865"/>
                  <a:pt x="929" y="1865"/>
                  <a:pt x="931" y="1864"/>
                </a:cubicBezTo>
                <a:cubicBezTo>
                  <a:pt x="932" y="1864"/>
                  <a:pt x="934" y="1864"/>
                  <a:pt x="935" y="1864"/>
                </a:cubicBezTo>
                <a:cubicBezTo>
                  <a:pt x="935" y="1866"/>
                  <a:pt x="935" y="1868"/>
                  <a:pt x="934" y="1870"/>
                </a:cubicBezTo>
                <a:close/>
                <a:moveTo>
                  <a:pt x="948" y="1883"/>
                </a:moveTo>
                <a:cubicBezTo>
                  <a:pt x="947" y="1885"/>
                  <a:pt x="945" y="1887"/>
                  <a:pt x="942" y="1887"/>
                </a:cubicBezTo>
                <a:cubicBezTo>
                  <a:pt x="939" y="1887"/>
                  <a:pt x="937" y="1883"/>
                  <a:pt x="936" y="1880"/>
                </a:cubicBezTo>
                <a:cubicBezTo>
                  <a:pt x="936" y="1878"/>
                  <a:pt x="936" y="1876"/>
                  <a:pt x="936" y="1874"/>
                </a:cubicBezTo>
                <a:cubicBezTo>
                  <a:pt x="941" y="1876"/>
                  <a:pt x="945" y="1877"/>
                  <a:pt x="949" y="1877"/>
                </a:cubicBezTo>
                <a:cubicBezTo>
                  <a:pt x="950" y="1879"/>
                  <a:pt x="949" y="1881"/>
                  <a:pt x="948" y="1883"/>
                </a:cubicBezTo>
                <a:close/>
                <a:moveTo>
                  <a:pt x="960" y="1880"/>
                </a:moveTo>
                <a:cubicBezTo>
                  <a:pt x="956" y="1881"/>
                  <a:pt x="954" y="1879"/>
                  <a:pt x="954" y="1878"/>
                </a:cubicBezTo>
                <a:cubicBezTo>
                  <a:pt x="954" y="1878"/>
                  <a:pt x="954" y="1877"/>
                  <a:pt x="953" y="1876"/>
                </a:cubicBezTo>
                <a:cubicBezTo>
                  <a:pt x="957" y="1876"/>
                  <a:pt x="961" y="1875"/>
                  <a:pt x="964" y="1874"/>
                </a:cubicBezTo>
                <a:cubicBezTo>
                  <a:pt x="964" y="1874"/>
                  <a:pt x="965" y="1879"/>
                  <a:pt x="960" y="1880"/>
                </a:cubicBezTo>
                <a:close/>
                <a:moveTo>
                  <a:pt x="949" y="1866"/>
                </a:moveTo>
                <a:cubicBezTo>
                  <a:pt x="951" y="1857"/>
                  <a:pt x="946" y="1845"/>
                  <a:pt x="939" y="1836"/>
                </a:cubicBezTo>
                <a:cubicBezTo>
                  <a:pt x="950" y="1822"/>
                  <a:pt x="950" y="1822"/>
                  <a:pt x="950" y="1822"/>
                </a:cubicBezTo>
                <a:cubicBezTo>
                  <a:pt x="951" y="1822"/>
                  <a:pt x="952" y="1823"/>
                  <a:pt x="953" y="1823"/>
                </a:cubicBezTo>
                <a:cubicBezTo>
                  <a:pt x="954" y="1823"/>
                  <a:pt x="955" y="1822"/>
                  <a:pt x="956" y="1821"/>
                </a:cubicBezTo>
                <a:cubicBezTo>
                  <a:pt x="974" y="1825"/>
                  <a:pt x="974" y="1825"/>
                  <a:pt x="974" y="1825"/>
                </a:cubicBezTo>
                <a:cubicBezTo>
                  <a:pt x="974" y="1825"/>
                  <a:pt x="974" y="1826"/>
                  <a:pt x="974" y="1826"/>
                </a:cubicBezTo>
                <a:cubicBezTo>
                  <a:pt x="974" y="1827"/>
                  <a:pt x="975" y="1829"/>
                  <a:pt x="976" y="1829"/>
                </a:cubicBezTo>
                <a:cubicBezTo>
                  <a:pt x="975" y="1851"/>
                  <a:pt x="975" y="1851"/>
                  <a:pt x="975" y="1851"/>
                </a:cubicBezTo>
                <a:cubicBezTo>
                  <a:pt x="967" y="1857"/>
                  <a:pt x="958" y="1862"/>
                  <a:pt x="949" y="1866"/>
                </a:cubicBezTo>
                <a:close/>
                <a:moveTo>
                  <a:pt x="981" y="1869"/>
                </a:moveTo>
                <a:cubicBezTo>
                  <a:pt x="980" y="1871"/>
                  <a:pt x="979" y="1873"/>
                  <a:pt x="977" y="1874"/>
                </a:cubicBezTo>
                <a:cubicBezTo>
                  <a:pt x="975" y="1875"/>
                  <a:pt x="973" y="1875"/>
                  <a:pt x="971" y="1874"/>
                </a:cubicBezTo>
                <a:cubicBezTo>
                  <a:pt x="970" y="1874"/>
                  <a:pt x="968" y="1872"/>
                  <a:pt x="968" y="1872"/>
                </a:cubicBezTo>
                <a:cubicBezTo>
                  <a:pt x="972" y="1870"/>
                  <a:pt x="976" y="1868"/>
                  <a:pt x="980" y="1865"/>
                </a:cubicBezTo>
                <a:cubicBezTo>
                  <a:pt x="981" y="1866"/>
                  <a:pt x="981" y="1868"/>
                  <a:pt x="981" y="1869"/>
                </a:cubicBezTo>
                <a:close/>
                <a:moveTo>
                  <a:pt x="992" y="1863"/>
                </a:moveTo>
                <a:cubicBezTo>
                  <a:pt x="991" y="1864"/>
                  <a:pt x="988" y="1865"/>
                  <a:pt x="986" y="1865"/>
                </a:cubicBezTo>
                <a:cubicBezTo>
                  <a:pt x="986" y="1865"/>
                  <a:pt x="983" y="1863"/>
                  <a:pt x="983" y="1863"/>
                </a:cubicBezTo>
                <a:cubicBezTo>
                  <a:pt x="987" y="1860"/>
                  <a:pt x="990" y="1857"/>
                  <a:pt x="994" y="1854"/>
                </a:cubicBezTo>
                <a:cubicBezTo>
                  <a:pt x="994" y="1855"/>
                  <a:pt x="995" y="1856"/>
                  <a:pt x="995" y="1857"/>
                </a:cubicBezTo>
                <a:cubicBezTo>
                  <a:pt x="995" y="1859"/>
                  <a:pt x="994" y="1861"/>
                  <a:pt x="992" y="1863"/>
                </a:cubicBezTo>
                <a:close/>
                <a:moveTo>
                  <a:pt x="977" y="1850"/>
                </a:moveTo>
                <a:cubicBezTo>
                  <a:pt x="978" y="1830"/>
                  <a:pt x="978" y="1830"/>
                  <a:pt x="978" y="1830"/>
                </a:cubicBezTo>
                <a:cubicBezTo>
                  <a:pt x="981" y="1830"/>
                  <a:pt x="983" y="1828"/>
                  <a:pt x="983" y="1826"/>
                </a:cubicBezTo>
                <a:cubicBezTo>
                  <a:pt x="983" y="1823"/>
                  <a:pt x="981" y="1821"/>
                  <a:pt x="978" y="1821"/>
                </a:cubicBezTo>
                <a:cubicBezTo>
                  <a:pt x="978" y="1821"/>
                  <a:pt x="977" y="1821"/>
                  <a:pt x="977" y="1821"/>
                </a:cubicBezTo>
                <a:cubicBezTo>
                  <a:pt x="967" y="1784"/>
                  <a:pt x="967" y="1784"/>
                  <a:pt x="967" y="1784"/>
                </a:cubicBezTo>
                <a:cubicBezTo>
                  <a:pt x="968" y="1784"/>
                  <a:pt x="969" y="1783"/>
                  <a:pt x="970" y="1782"/>
                </a:cubicBezTo>
                <a:cubicBezTo>
                  <a:pt x="984" y="1783"/>
                  <a:pt x="984" y="1783"/>
                  <a:pt x="984" y="1783"/>
                </a:cubicBezTo>
                <a:cubicBezTo>
                  <a:pt x="984" y="1785"/>
                  <a:pt x="986" y="1787"/>
                  <a:pt x="988" y="1787"/>
                </a:cubicBezTo>
                <a:cubicBezTo>
                  <a:pt x="988" y="1787"/>
                  <a:pt x="989" y="1787"/>
                  <a:pt x="989" y="1787"/>
                </a:cubicBezTo>
                <a:cubicBezTo>
                  <a:pt x="1004" y="1826"/>
                  <a:pt x="1004" y="1826"/>
                  <a:pt x="1004" y="1826"/>
                </a:cubicBezTo>
                <a:cubicBezTo>
                  <a:pt x="996" y="1835"/>
                  <a:pt x="987" y="1843"/>
                  <a:pt x="977" y="1850"/>
                </a:cubicBezTo>
                <a:close/>
                <a:moveTo>
                  <a:pt x="1004" y="1851"/>
                </a:moveTo>
                <a:cubicBezTo>
                  <a:pt x="1003" y="1852"/>
                  <a:pt x="1001" y="1852"/>
                  <a:pt x="999" y="1851"/>
                </a:cubicBezTo>
                <a:cubicBezTo>
                  <a:pt x="999" y="1851"/>
                  <a:pt x="998" y="1851"/>
                  <a:pt x="998" y="1850"/>
                </a:cubicBezTo>
                <a:cubicBezTo>
                  <a:pt x="1000" y="1848"/>
                  <a:pt x="1002" y="1846"/>
                  <a:pt x="1005" y="1843"/>
                </a:cubicBezTo>
                <a:cubicBezTo>
                  <a:pt x="1006" y="1846"/>
                  <a:pt x="1007" y="1849"/>
                  <a:pt x="1004" y="1851"/>
                </a:cubicBezTo>
                <a:close/>
                <a:moveTo>
                  <a:pt x="1014" y="1839"/>
                </a:moveTo>
                <a:cubicBezTo>
                  <a:pt x="1012" y="1840"/>
                  <a:pt x="1010" y="1840"/>
                  <a:pt x="1008" y="1839"/>
                </a:cubicBezTo>
                <a:cubicBezTo>
                  <a:pt x="1008" y="1839"/>
                  <a:pt x="1008" y="1839"/>
                  <a:pt x="1008" y="1839"/>
                </a:cubicBezTo>
                <a:cubicBezTo>
                  <a:pt x="1011" y="1836"/>
                  <a:pt x="1013" y="1833"/>
                  <a:pt x="1015" y="1831"/>
                </a:cubicBezTo>
                <a:cubicBezTo>
                  <a:pt x="1017" y="1834"/>
                  <a:pt x="1017" y="1837"/>
                  <a:pt x="1014" y="1839"/>
                </a:cubicBezTo>
                <a:close/>
                <a:moveTo>
                  <a:pt x="1005" y="1824"/>
                </a:moveTo>
                <a:cubicBezTo>
                  <a:pt x="991" y="1786"/>
                  <a:pt x="991" y="1786"/>
                  <a:pt x="991" y="1786"/>
                </a:cubicBezTo>
                <a:cubicBezTo>
                  <a:pt x="992" y="1785"/>
                  <a:pt x="992" y="1784"/>
                  <a:pt x="992" y="1783"/>
                </a:cubicBezTo>
                <a:cubicBezTo>
                  <a:pt x="992" y="1782"/>
                  <a:pt x="992" y="1781"/>
                  <a:pt x="992" y="1781"/>
                </a:cubicBezTo>
                <a:cubicBezTo>
                  <a:pt x="1006" y="1763"/>
                  <a:pt x="1006" y="1763"/>
                  <a:pt x="1006" y="1763"/>
                </a:cubicBezTo>
                <a:cubicBezTo>
                  <a:pt x="1007" y="1763"/>
                  <a:pt x="1007" y="1764"/>
                  <a:pt x="1008" y="1764"/>
                </a:cubicBezTo>
                <a:cubicBezTo>
                  <a:pt x="1009" y="1764"/>
                  <a:pt x="1010" y="1763"/>
                  <a:pt x="1010" y="1763"/>
                </a:cubicBezTo>
                <a:cubicBezTo>
                  <a:pt x="1028" y="1794"/>
                  <a:pt x="1028" y="1794"/>
                  <a:pt x="1028" y="1794"/>
                </a:cubicBezTo>
                <a:cubicBezTo>
                  <a:pt x="1022" y="1804"/>
                  <a:pt x="1014" y="1815"/>
                  <a:pt x="1005" y="1824"/>
                </a:cubicBezTo>
                <a:close/>
                <a:moveTo>
                  <a:pt x="1025" y="1828"/>
                </a:moveTo>
                <a:cubicBezTo>
                  <a:pt x="1024" y="1829"/>
                  <a:pt x="1019" y="1830"/>
                  <a:pt x="1018" y="1827"/>
                </a:cubicBezTo>
                <a:cubicBezTo>
                  <a:pt x="1021" y="1824"/>
                  <a:pt x="1023" y="1821"/>
                  <a:pt x="1025" y="1818"/>
                </a:cubicBezTo>
                <a:cubicBezTo>
                  <a:pt x="1026" y="1819"/>
                  <a:pt x="1027" y="1821"/>
                  <a:pt x="1027" y="1823"/>
                </a:cubicBezTo>
                <a:cubicBezTo>
                  <a:pt x="1027" y="1825"/>
                  <a:pt x="1026" y="1827"/>
                  <a:pt x="1025" y="1828"/>
                </a:cubicBezTo>
                <a:close/>
                <a:moveTo>
                  <a:pt x="1036" y="1812"/>
                </a:moveTo>
                <a:cubicBezTo>
                  <a:pt x="1036" y="1814"/>
                  <a:pt x="1034" y="1816"/>
                  <a:pt x="1032" y="1816"/>
                </a:cubicBezTo>
                <a:cubicBezTo>
                  <a:pt x="1030" y="1817"/>
                  <a:pt x="1028" y="1815"/>
                  <a:pt x="1027" y="1815"/>
                </a:cubicBezTo>
                <a:cubicBezTo>
                  <a:pt x="1030" y="1812"/>
                  <a:pt x="1032" y="1809"/>
                  <a:pt x="1034" y="1805"/>
                </a:cubicBezTo>
                <a:cubicBezTo>
                  <a:pt x="1036" y="1806"/>
                  <a:pt x="1037" y="1810"/>
                  <a:pt x="1036" y="1812"/>
                </a:cubicBezTo>
                <a:close/>
                <a:moveTo>
                  <a:pt x="1044" y="1800"/>
                </a:moveTo>
                <a:cubicBezTo>
                  <a:pt x="1043" y="1803"/>
                  <a:pt x="1040" y="1803"/>
                  <a:pt x="1038" y="1803"/>
                </a:cubicBezTo>
                <a:cubicBezTo>
                  <a:pt x="1037" y="1803"/>
                  <a:pt x="1037" y="1802"/>
                  <a:pt x="1036" y="1802"/>
                </a:cubicBezTo>
                <a:cubicBezTo>
                  <a:pt x="1038" y="1799"/>
                  <a:pt x="1040" y="1796"/>
                  <a:pt x="1042" y="1793"/>
                </a:cubicBezTo>
                <a:cubicBezTo>
                  <a:pt x="1044" y="1794"/>
                  <a:pt x="1045" y="1797"/>
                  <a:pt x="1044" y="1800"/>
                </a:cubicBezTo>
                <a:close/>
                <a:moveTo>
                  <a:pt x="1051" y="1788"/>
                </a:moveTo>
                <a:cubicBezTo>
                  <a:pt x="1050" y="1789"/>
                  <a:pt x="1048" y="1791"/>
                  <a:pt x="1046" y="1790"/>
                </a:cubicBezTo>
                <a:cubicBezTo>
                  <a:pt x="1045" y="1790"/>
                  <a:pt x="1045" y="1790"/>
                  <a:pt x="1044" y="1789"/>
                </a:cubicBezTo>
                <a:cubicBezTo>
                  <a:pt x="1046" y="1787"/>
                  <a:pt x="1047" y="1784"/>
                  <a:pt x="1049" y="1782"/>
                </a:cubicBezTo>
                <a:cubicBezTo>
                  <a:pt x="1051" y="1783"/>
                  <a:pt x="1052" y="1785"/>
                  <a:pt x="1051" y="1788"/>
                </a:cubicBezTo>
                <a:close/>
                <a:moveTo>
                  <a:pt x="1057" y="1775"/>
                </a:moveTo>
                <a:cubicBezTo>
                  <a:pt x="1056" y="1778"/>
                  <a:pt x="1053" y="1778"/>
                  <a:pt x="1051" y="1779"/>
                </a:cubicBezTo>
                <a:cubicBezTo>
                  <a:pt x="1052" y="1775"/>
                  <a:pt x="1054" y="1772"/>
                  <a:pt x="1056" y="1769"/>
                </a:cubicBezTo>
                <a:cubicBezTo>
                  <a:pt x="1058" y="1770"/>
                  <a:pt x="1058" y="1773"/>
                  <a:pt x="1057" y="1775"/>
                </a:cubicBezTo>
                <a:close/>
                <a:moveTo>
                  <a:pt x="1064" y="1764"/>
                </a:moveTo>
                <a:cubicBezTo>
                  <a:pt x="1063" y="1767"/>
                  <a:pt x="1060" y="1766"/>
                  <a:pt x="1058" y="1766"/>
                </a:cubicBezTo>
                <a:cubicBezTo>
                  <a:pt x="1059" y="1763"/>
                  <a:pt x="1060" y="1761"/>
                  <a:pt x="1062" y="1758"/>
                </a:cubicBezTo>
                <a:cubicBezTo>
                  <a:pt x="1064" y="1759"/>
                  <a:pt x="1066" y="1761"/>
                  <a:pt x="1064" y="1764"/>
                </a:cubicBezTo>
                <a:close/>
                <a:moveTo>
                  <a:pt x="1069" y="1754"/>
                </a:moveTo>
                <a:cubicBezTo>
                  <a:pt x="1067" y="1757"/>
                  <a:pt x="1063" y="1755"/>
                  <a:pt x="1063" y="1755"/>
                </a:cubicBezTo>
                <a:cubicBezTo>
                  <a:pt x="1065" y="1752"/>
                  <a:pt x="1066" y="1750"/>
                  <a:pt x="1067" y="1747"/>
                </a:cubicBezTo>
                <a:cubicBezTo>
                  <a:pt x="1070" y="1748"/>
                  <a:pt x="1070" y="1751"/>
                  <a:pt x="1069" y="1754"/>
                </a:cubicBezTo>
                <a:close/>
                <a:moveTo>
                  <a:pt x="1075" y="1739"/>
                </a:moveTo>
                <a:cubicBezTo>
                  <a:pt x="1075" y="1740"/>
                  <a:pt x="1074" y="1742"/>
                  <a:pt x="1073" y="1743"/>
                </a:cubicBezTo>
                <a:cubicBezTo>
                  <a:pt x="1071" y="1743"/>
                  <a:pt x="1070" y="1743"/>
                  <a:pt x="1069" y="1743"/>
                </a:cubicBezTo>
                <a:cubicBezTo>
                  <a:pt x="1071" y="1739"/>
                  <a:pt x="1072" y="1736"/>
                  <a:pt x="1074" y="1732"/>
                </a:cubicBezTo>
                <a:cubicBezTo>
                  <a:pt x="1074" y="1733"/>
                  <a:pt x="1076" y="1734"/>
                  <a:pt x="1075" y="1739"/>
                </a:cubicBezTo>
                <a:close/>
                <a:moveTo>
                  <a:pt x="1082" y="1725"/>
                </a:moveTo>
                <a:cubicBezTo>
                  <a:pt x="1081" y="1728"/>
                  <a:pt x="1079" y="1729"/>
                  <a:pt x="1076" y="1729"/>
                </a:cubicBezTo>
                <a:cubicBezTo>
                  <a:pt x="1076" y="1729"/>
                  <a:pt x="1075" y="1729"/>
                  <a:pt x="1075" y="1729"/>
                </a:cubicBezTo>
                <a:cubicBezTo>
                  <a:pt x="1076" y="1725"/>
                  <a:pt x="1078" y="1722"/>
                  <a:pt x="1079" y="1719"/>
                </a:cubicBezTo>
                <a:cubicBezTo>
                  <a:pt x="1082" y="1719"/>
                  <a:pt x="1083" y="1722"/>
                  <a:pt x="1082" y="1725"/>
                </a:cubicBezTo>
                <a:close/>
                <a:moveTo>
                  <a:pt x="1087" y="1709"/>
                </a:moveTo>
                <a:cubicBezTo>
                  <a:pt x="1087" y="1711"/>
                  <a:pt x="1085" y="1713"/>
                  <a:pt x="1084" y="1714"/>
                </a:cubicBezTo>
                <a:cubicBezTo>
                  <a:pt x="1083" y="1715"/>
                  <a:pt x="1081" y="1715"/>
                  <a:pt x="1080" y="1715"/>
                </a:cubicBezTo>
                <a:cubicBezTo>
                  <a:pt x="1080" y="1715"/>
                  <a:pt x="1080" y="1715"/>
                  <a:pt x="1080" y="1715"/>
                </a:cubicBezTo>
                <a:cubicBezTo>
                  <a:pt x="1081" y="1712"/>
                  <a:pt x="1083" y="1704"/>
                  <a:pt x="1084" y="1703"/>
                </a:cubicBezTo>
                <a:cubicBezTo>
                  <a:pt x="1085" y="1703"/>
                  <a:pt x="1086" y="1703"/>
                  <a:pt x="1087" y="1705"/>
                </a:cubicBezTo>
                <a:cubicBezTo>
                  <a:pt x="1088" y="1706"/>
                  <a:pt x="1087" y="1708"/>
                  <a:pt x="1087" y="1709"/>
                </a:cubicBezTo>
                <a:close/>
                <a:moveTo>
                  <a:pt x="1090" y="1698"/>
                </a:moveTo>
                <a:cubicBezTo>
                  <a:pt x="1088" y="1699"/>
                  <a:pt x="1087" y="1699"/>
                  <a:pt x="1085" y="1699"/>
                </a:cubicBezTo>
                <a:cubicBezTo>
                  <a:pt x="1086" y="1695"/>
                  <a:pt x="1087" y="1692"/>
                  <a:pt x="1088" y="1689"/>
                </a:cubicBezTo>
                <a:cubicBezTo>
                  <a:pt x="1089" y="1689"/>
                  <a:pt x="1089" y="1690"/>
                  <a:pt x="1090" y="1690"/>
                </a:cubicBezTo>
                <a:cubicBezTo>
                  <a:pt x="1091" y="1691"/>
                  <a:pt x="1091" y="1693"/>
                  <a:pt x="1091" y="1695"/>
                </a:cubicBezTo>
                <a:cubicBezTo>
                  <a:pt x="1091" y="1696"/>
                  <a:pt x="1091" y="1697"/>
                  <a:pt x="1090" y="1698"/>
                </a:cubicBezTo>
                <a:close/>
                <a:moveTo>
                  <a:pt x="1097" y="1680"/>
                </a:moveTo>
                <a:cubicBezTo>
                  <a:pt x="1096" y="1682"/>
                  <a:pt x="1094" y="1686"/>
                  <a:pt x="1089" y="1685"/>
                </a:cubicBezTo>
                <a:cubicBezTo>
                  <a:pt x="1090" y="1682"/>
                  <a:pt x="1091" y="1679"/>
                  <a:pt x="1092" y="1676"/>
                </a:cubicBezTo>
                <a:cubicBezTo>
                  <a:pt x="1093" y="1676"/>
                  <a:pt x="1095" y="1677"/>
                  <a:pt x="1096" y="1677"/>
                </a:cubicBezTo>
                <a:cubicBezTo>
                  <a:pt x="1097" y="1678"/>
                  <a:pt x="1097" y="1679"/>
                  <a:pt x="1097" y="1680"/>
                </a:cubicBezTo>
                <a:close/>
                <a:moveTo>
                  <a:pt x="1093" y="1672"/>
                </a:moveTo>
                <a:cubicBezTo>
                  <a:pt x="1094" y="1669"/>
                  <a:pt x="1095" y="1666"/>
                  <a:pt x="1096" y="1663"/>
                </a:cubicBezTo>
                <a:cubicBezTo>
                  <a:pt x="1096" y="1663"/>
                  <a:pt x="1099" y="1665"/>
                  <a:pt x="1099" y="1669"/>
                </a:cubicBezTo>
                <a:cubicBezTo>
                  <a:pt x="1099" y="1670"/>
                  <a:pt x="1097" y="1675"/>
                  <a:pt x="1093" y="1672"/>
                </a:cubicBezTo>
                <a:close/>
                <a:moveTo>
                  <a:pt x="1098" y="1462"/>
                </a:moveTo>
                <a:cubicBezTo>
                  <a:pt x="1099" y="1463"/>
                  <a:pt x="1100" y="1464"/>
                  <a:pt x="1101" y="1465"/>
                </a:cubicBezTo>
                <a:cubicBezTo>
                  <a:pt x="1100" y="1464"/>
                  <a:pt x="1099" y="1464"/>
                  <a:pt x="1098" y="1464"/>
                </a:cubicBezTo>
                <a:cubicBezTo>
                  <a:pt x="1097" y="1459"/>
                  <a:pt x="1096" y="1455"/>
                  <a:pt x="1095" y="1451"/>
                </a:cubicBezTo>
                <a:cubicBezTo>
                  <a:pt x="1097" y="1453"/>
                  <a:pt x="1100" y="1454"/>
                  <a:pt x="1100" y="1454"/>
                </a:cubicBezTo>
                <a:cubicBezTo>
                  <a:pt x="1098" y="1455"/>
                  <a:pt x="1098" y="1459"/>
                  <a:pt x="1098" y="1462"/>
                </a:cubicBezTo>
                <a:close/>
                <a:moveTo>
                  <a:pt x="1108" y="1494"/>
                </a:moveTo>
                <a:cubicBezTo>
                  <a:pt x="1107" y="1495"/>
                  <a:pt x="1105" y="1496"/>
                  <a:pt x="1104" y="1496"/>
                </a:cubicBezTo>
                <a:cubicBezTo>
                  <a:pt x="1103" y="1492"/>
                  <a:pt x="1103" y="1488"/>
                  <a:pt x="1102" y="1484"/>
                </a:cubicBezTo>
                <a:cubicBezTo>
                  <a:pt x="1103" y="1484"/>
                  <a:pt x="1104" y="1484"/>
                  <a:pt x="1104" y="1485"/>
                </a:cubicBezTo>
                <a:cubicBezTo>
                  <a:pt x="1106" y="1485"/>
                  <a:pt x="1107" y="1487"/>
                  <a:pt x="1107" y="1489"/>
                </a:cubicBezTo>
                <a:cubicBezTo>
                  <a:pt x="1108" y="1490"/>
                  <a:pt x="1108" y="1492"/>
                  <a:pt x="1108" y="1494"/>
                </a:cubicBezTo>
                <a:close/>
                <a:moveTo>
                  <a:pt x="1109" y="1504"/>
                </a:moveTo>
                <a:cubicBezTo>
                  <a:pt x="1109" y="1507"/>
                  <a:pt x="1108" y="1509"/>
                  <a:pt x="1105" y="1510"/>
                </a:cubicBezTo>
                <a:cubicBezTo>
                  <a:pt x="1105" y="1507"/>
                  <a:pt x="1105" y="1504"/>
                  <a:pt x="1104" y="1500"/>
                </a:cubicBezTo>
                <a:cubicBezTo>
                  <a:pt x="1107" y="1500"/>
                  <a:pt x="1108" y="1503"/>
                  <a:pt x="1109" y="1504"/>
                </a:cubicBezTo>
                <a:close/>
                <a:moveTo>
                  <a:pt x="1102" y="1466"/>
                </a:moveTo>
                <a:cubicBezTo>
                  <a:pt x="1103" y="1466"/>
                  <a:pt x="1104" y="1467"/>
                  <a:pt x="1105" y="1467"/>
                </a:cubicBezTo>
                <a:cubicBezTo>
                  <a:pt x="1105" y="1467"/>
                  <a:pt x="1105" y="1468"/>
                  <a:pt x="1105" y="1468"/>
                </a:cubicBezTo>
                <a:cubicBezTo>
                  <a:pt x="1104" y="1467"/>
                  <a:pt x="1103" y="1467"/>
                  <a:pt x="1102" y="1466"/>
                </a:cubicBezTo>
                <a:close/>
                <a:moveTo>
                  <a:pt x="1103" y="1472"/>
                </a:moveTo>
                <a:cubicBezTo>
                  <a:pt x="1104" y="1475"/>
                  <a:pt x="1103" y="1477"/>
                  <a:pt x="1101" y="1480"/>
                </a:cubicBezTo>
                <a:cubicBezTo>
                  <a:pt x="1101" y="1475"/>
                  <a:pt x="1100" y="1471"/>
                  <a:pt x="1099" y="1467"/>
                </a:cubicBezTo>
                <a:cubicBezTo>
                  <a:pt x="1101" y="1468"/>
                  <a:pt x="1102" y="1470"/>
                  <a:pt x="1103" y="1472"/>
                </a:cubicBezTo>
                <a:close/>
                <a:moveTo>
                  <a:pt x="1102" y="1654"/>
                </a:moveTo>
                <a:cubicBezTo>
                  <a:pt x="1102" y="1656"/>
                  <a:pt x="1101" y="1658"/>
                  <a:pt x="1099" y="1658"/>
                </a:cubicBezTo>
                <a:cubicBezTo>
                  <a:pt x="1099" y="1659"/>
                  <a:pt x="1097" y="1659"/>
                  <a:pt x="1096" y="1659"/>
                </a:cubicBezTo>
                <a:cubicBezTo>
                  <a:pt x="1097" y="1655"/>
                  <a:pt x="1098" y="1652"/>
                  <a:pt x="1099" y="1648"/>
                </a:cubicBezTo>
                <a:cubicBezTo>
                  <a:pt x="1099" y="1648"/>
                  <a:pt x="1101" y="1649"/>
                  <a:pt x="1101" y="1650"/>
                </a:cubicBezTo>
                <a:cubicBezTo>
                  <a:pt x="1102" y="1651"/>
                  <a:pt x="1102" y="1653"/>
                  <a:pt x="1102" y="1654"/>
                </a:cubicBezTo>
                <a:close/>
                <a:moveTo>
                  <a:pt x="1104" y="1639"/>
                </a:moveTo>
                <a:cubicBezTo>
                  <a:pt x="1104" y="1642"/>
                  <a:pt x="1102" y="1644"/>
                  <a:pt x="1100" y="1644"/>
                </a:cubicBezTo>
                <a:cubicBezTo>
                  <a:pt x="1100" y="1640"/>
                  <a:pt x="1101" y="1637"/>
                  <a:pt x="1101" y="1633"/>
                </a:cubicBezTo>
                <a:cubicBezTo>
                  <a:pt x="1104" y="1634"/>
                  <a:pt x="1104" y="1637"/>
                  <a:pt x="1104" y="1639"/>
                </a:cubicBezTo>
                <a:close/>
                <a:moveTo>
                  <a:pt x="1108" y="1624"/>
                </a:moveTo>
                <a:cubicBezTo>
                  <a:pt x="1108" y="1626"/>
                  <a:pt x="1107" y="1627"/>
                  <a:pt x="1106" y="1628"/>
                </a:cubicBezTo>
                <a:cubicBezTo>
                  <a:pt x="1105" y="1628"/>
                  <a:pt x="1104" y="1628"/>
                  <a:pt x="1102" y="1628"/>
                </a:cubicBezTo>
                <a:cubicBezTo>
                  <a:pt x="1103" y="1625"/>
                  <a:pt x="1103" y="1622"/>
                  <a:pt x="1104" y="1619"/>
                </a:cubicBezTo>
                <a:cubicBezTo>
                  <a:pt x="1105" y="1619"/>
                  <a:pt x="1106" y="1619"/>
                  <a:pt x="1107" y="1620"/>
                </a:cubicBezTo>
                <a:cubicBezTo>
                  <a:pt x="1108" y="1621"/>
                  <a:pt x="1109" y="1623"/>
                  <a:pt x="1108" y="1624"/>
                </a:cubicBezTo>
                <a:close/>
                <a:moveTo>
                  <a:pt x="1109" y="1611"/>
                </a:moveTo>
                <a:cubicBezTo>
                  <a:pt x="1109" y="1612"/>
                  <a:pt x="1107" y="1614"/>
                  <a:pt x="1104" y="1614"/>
                </a:cubicBezTo>
                <a:cubicBezTo>
                  <a:pt x="1104" y="1611"/>
                  <a:pt x="1105" y="1607"/>
                  <a:pt x="1105" y="1604"/>
                </a:cubicBezTo>
                <a:cubicBezTo>
                  <a:pt x="1106" y="1604"/>
                  <a:pt x="1108" y="1604"/>
                  <a:pt x="1108" y="1606"/>
                </a:cubicBezTo>
                <a:cubicBezTo>
                  <a:pt x="1109" y="1607"/>
                  <a:pt x="1110" y="1609"/>
                  <a:pt x="1109" y="1611"/>
                </a:cubicBezTo>
                <a:close/>
                <a:moveTo>
                  <a:pt x="1110" y="1596"/>
                </a:moveTo>
                <a:cubicBezTo>
                  <a:pt x="1109" y="1598"/>
                  <a:pt x="1107" y="1598"/>
                  <a:pt x="1106" y="1598"/>
                </a:cubicBezTo>
                <a:cubicBezTo>
                  <a:pt x="1106" y="1595"/>
                  <a:pt x="1106" y="1592"/>
                  <a:pt x="1106" y="1589"/>
                </a:cubicBezTo>
                <a:cubicBezTo>
                  <a:pt x="1106" y="1589"/>
                  <a:pt x="1109" y="1590"/>
                  <a:pt x="1110" y="1591"/>
                </a:cubicBezTo>
                <a:cubicBezTo>
                  <a:pt x="1111" y="1592"/>
                  <a:pt x="1111" y="1594"/>
                  <a:pt x="1110" y="1596"/>
                </a:cubicBezTo>
                <a:close/>
                <a:moveTo>
                  <a:pt x="1110" y="1583"/>
                </a:moveTo>
                <a:cubicBezTo>
                  <a:pt x="1109" y="1585"/>
                  <a:pt x="1108" y="1584"/>
                  <a:pt x="1106" y="1584"/>
                </a:cubicBezTo>
                <a:cubicBezTo>
                  <a:pt x="1107" y="1581"/>
                  <a:pt x="1107" y="1577"/>
                  <a:pt x="1107" y="1573"/>
                </a:cubicBezTo>
                <a:cubicBezTo>
                  <a:pt x="1108" y="1573"/>
                  <a:pt x="1109" y="1574"/>
                  <a:pt x="1110" y="1574"/>
                </a:cubicBezTo>
                <a:cubicBezTo>
                  <a:pt x="1111" y="1575"/>
                  <a:pt x="1112" y="1577"/>
                  <a:pt x="1112" y="1579"/>
                </a:cubicBezTo>
                <a:cubicBezTo>
                  <a:pt x="1112" y="1581"/>
                  <a:pt x="1111" y="1582"/>
                  <a:pt x="1110" y="1583"/>
                </a:cubicBezTo>
                <a:close/>
                <a:moveTo>
                  <a:pt x="1111" y="1566"/>
                </a:moveTo>
                <a:cubicBezTo>
                  <a:pt x="1110" y="1568"/>
                  <a:pt x="1108" y="1568"/>
                  <a:pt x="1107" y="1568"/>
                </a:cubicBezTo>
                <a:cubicBezTo>
                  <a:pt x="1107" y="1565"/>
                  <a:pt x="1107" y="1563"/>
                  <a:pt x="1107" y="1560"/>
                </a:cubicBezTo>
                <a:cubicBezTo>
                  <a:pt x="1108" y="1560"/>
                  <a:pt x="1110" y="1559"/>
                  <a:pt x="1111" y="1561"/>
                </a:cubicBezTo>
                <a:cubicBezTo>
                  <a:pt x="1112" y="1562"/>
                  <a:pt x="1111" y="1565"/>
                  <a:pt x="1111" y="1566"/>
                </a:cubicBezTo>
                <a:close/>
                <a:moveTo>
                  <a:pt x="1111" y="1550"/>
                </a:moveTo>
                <a:cubicBezTo>
                  <a:pt x="1111" y="1551"/>
                  <a:pt x="1111" y="1553"/>
                  <a:pt x="1109" y="1554"/>
                </a:cubicBezTo>
                <a:cubicBezTo>
                  <a:pt x="1109" y="1554"/>
                  <a:pt x="1108" y="1555"/>
                  <a:pt x="1107" y="1555"/>
                </a:cubicBezTo>
                <a:cubicBezTo>
                  <a:pt x="1107" y="1552"/>
                  <a:pt x="1107" y="1548"/>
                  <a:pt x="1107" y="1545"/>
                </a:cubicBezTo>
                <a:cubicBezTo>
                  <a:pt x="1109" y="1546"/>
                  <a:pt x="1111" y="1547"/>
                  <a:pt x="1111" y="1550"/>
                </a:cubicBezTo>
                <a:close/>
                <a:moveTo>
                  <a:pt x="1110" y="1535"/>
                </a:moveTo>
                <a:cubicBezTo>
                  <a:pt x="1110" y="1538"/>
                  <a:pt x="1109" y="1539"/>
                  <a:pt x="1106" y="1540"/>
                </a:cubicBezTo>
                <a:cubicBezTo>
                  <a:pt x="1106" y="1537"/>
                  <a:pt x="1106" y="1534"/>
                  <a:pt x="1106" y="1531"/>
                </a:cubicBezTo>
                <a:cubicBezTo>
                  <a:pt x="1107" y="1531"/>
                  <a:pt x="1107" y="1531"/>
                  <a:pt x="1108" y="1531"/>
                </a:cubicBezTo>
                <a:cubicBezTo>
                  <a:pt x="1109" y="1532"/>
                  <a:pt x="1110" y="1533"/>
                  <a:pt x="1110" y="1535"/>
                </a:cubicBezTo>
                <a:close/>
                <a:moveTo>
                  <a:pt x="1109" y="1521"/>
                </a:moveTo>
                <a:cubicBezTo>
                  <a:pt x="1110" y="1522"/>
                  <a:pt x="1109" y="1525"/>
                  <a:pt x="1106" y="1526"/>
                </a:cubicBezTo>
                <a:cubicBezTo>
                  <a:pt x="1106" y="1523"/>
                  <a:pt x="1106" y="1519"/>
                  <a:pt x="1106" y="1516"/>
                </a:cubicBezTo>
                <a:cubicBezTo>
                  <a:pt x="1108" y="1517"/>
                  <a:pt x="1109" y="1518"/>
                  <a:pt x="1109" y="1521"/>
                </a:cubicBezTo>
                <a:close/>
                <a:moveTo>
                  <a:pt x="1110" y="1485"/>
                </a:moveTo>
                <a:cubicBezTo>
                  <a:pt x="1109" y="1483"/>
                  <a:pt x="1107" y="1481"/>
                  <a:pt x="1105" y="1481"/>
                </a:cubicBezTo>
                <a:cubicBezTo>
                  <a:pt x="1106" y="1480"/>
                  <a:pt x="1106" y="1479"/>
                  <a:pt x="1106" y="1478"/>
                </a:cubicBezTo>
                <a:cubicBezTo>
                  <a:pt x="1107" y="1480"/>
                  <a:pt x="1109" y="1481"/>
                  <a:pt x="1111" y="1482"/>
                </a:cubicBezTo>
                <a:cubicBezTo>
                  <a:pt x="1111" y="1482"/>
                  <a:pt x="1110" y="1484"/>
                  <a:pt x="1110" y="1485"/>
                </a:cubicBezTo>
                <a:close/>
                <a:moveTo>
                  <a:pt x="1111" y="1465"/>
                </a:moveTo>
                <a:cubicBezTo>
                  <a:pt x="1112" y="1469"/>
                  <a:pt x="1114" y="1473"/>
                  <a:pt x="1115" y="1478"/>
                </a:cubicBezTo>
                <a:cubicBezTo>
                  <a:pt x="1115" y="1478"/>
                  <a:pt x="1111" y="1479"/>
                  <a:pt x="1109" y="1475"/>
                </a:cubicBezTo>
                <a:cubicBezTo>
                  <a:pt x="1108" y="1473"/>
                  <a:pt x="1108" y="1470"/>
                  <a:pt x="1108" y="1470"/>
                </a:cubicBezTo>
                <a:cubicBezTo>
                  <a:pt x="1108" y="1470"/>
                  <a:pt x="1108" y="1466"/>
                  <a:pt x="1111" y="1465"/>
                </a:cubicBezTo>
                <a:close/>
                <a:moveTo>
                  <a:pt x="1105" y="1453"/>
                </a:moveTo>
                <a:cubicBezTo>
                  <a:pt x="1106" y="1456"/>
                  <a:pt x="1108" y="1459"/>
                  <a:pt x="1109" y="1462"/>
                </a:cubicBezTo>
                <a:cubicBezTo>
                  <a:pt x="1108" y="1463"/>
                  <a:pt x="1107" y="1464"/>
                  <a:pt x="1105" y="1463"/>
                </a:cubicBezTo>
                <a:cubicBezTo>
                  <a:pt x="1103" y="1462"/>
                  <a:pt x="1101" y="1460"/>
                  <a:pt x="1101" y="1458"/>
                </a:cubicBezTo>
                <a:cubicBezTo>
                  <a:pt x="1101" y="1456"/>
                  <a:pt x="1102" y="1453"/>
                  <a:pt x="1105" y="1453"/>
                </a:cubicBezTo>
                <a:close/>
                <a:moveTo>
                  <a:pt x="1098" y="1440"/>
                </a:moveTo>
                <a:cubicBezTo>
                  <a:pt x="1100" y="1443"/>
                  <a:pt x="1102" y="1446"/>
                  <a:pt x="1104" y="1450"/>
                </a:cubicBezTo>
                <a:cubicBezTo>
                  <a:pt x="1103" y="1450"/>
                  <a:pt x="1099" y="1452"/>
                  <a:pt x="1097" y="1448"/>
                </a:cubicBezTo>
                <a:cubicBezTo>
                  <a:pt x="1096" y="1445"/>
                  <a:pt x="1097" y="1442"/>
                  <a:pt x="1098" y="1440"/>
                </a:cubicBezTo>
                <a:close/>
                <a:moveTo>
                  <a:pt x="1089" y="1425"/>
                </a:moveTo>
                <a:cubicBezTo>
                  <a:pt x="1091" y="1427"/>
                  <a:pt x="1093" y="1431"/>
                  <a:pt x="1096" y="1437"/>
                </a:cubicBezTo>
                <a:cubicBezTo>
                  <a:pt x="1093" y="1437"/>
                  <a:pt x="1091" y="1435"/>
                  <a:pt x="1090" y="1434"/>
                </a:cubicBezTo>
                <a:cubicBezTo>
                  <a:pt x="1089" y="1432"/>
                  <a:pt x="1089" y="1429"/>
                  <a:pt x="1088" y="1427"/>
                </a:cubicBezTo>
                <a:cubicBezTo>
                  <a:pt x="1088" y="1426"/>
                  <a:pt x="1089" y="1425"/>
                  <a:pt x="1089" y="1425"/>
                </a:cubicBezTo>
                <a:close/>
                <a:moveTo>
                  <a:pt x="1088" y="1422"/>
                </a:moveTo>
                <a:cubicBezTo>
                  <a:pt x="1087" y="1423"/>
                  <a:pt x="1087" y="1423"/>
                  <a:pt x="1087" y="1423"/>
                </a:cubicBezTo>
                <a:cubicBezTo>
                  <a:pt x="1087" y="1423"/>
                  <a:pt x="1087" y="1423"/>
                  <a:pt x="1086" y="1422"/>
                </a:cubicBezTo>
                <a:cubicBezTo>
                  <a:pt x="1086" y="1421"/>
                  <a:pt x="1086" y="1420"/>
                  <a:pt x="1086" y="1419"/>
                </a:cubicBezTo>
                <a:cubicBezTo>
                  <a:pt x="1086" y="1420"/>
                  <a:pt x="1087" y="1421"/>
                  <a:pt x="1088" y="1422"/>
                </a:cubicBezTo>
                <a:close/>
                <a:moveTo>
                  <a:pt x="1086" y="1462"/>
                </a:moveTo>
                <a:cubicBezTo>
                  <a:pt x="1085" y="1461"/>
                  <a:pt x="1078" y="1460"/>
                  <a:pt x="1078" y="1459"/>
                </a:cubicBezTo>
                <a:cubicBezTo>
                  <a:pt x="1078" y="1458"/>
                  <a:pt x="1081" y="1453"/>
                  <a:pt x="1083" y="1449"/>
                </a:cubicBezTo>
                <a:cubicBezTo>
                  <a:pt x="1084" y="1453"/>
                  <a:pt x="1085" y="1457"/>
                  <a:pt x="1086" y="1462"/>
                </a:cubicBezTo>
                <a:close/>
                <a:moveTo>
                  <a:pt x="1081" y="1444"/>
                </a:moveTo>
                <a:cubicBezTo>
                  <a:pt x="1079" y="1444"/>
                  <a:pt x="1077" y="1444"/>
                  <a:pt x="1075" y="1443"/>
                </a:cubicBezTo>
                <a:cubicBezTo>
                  <a:pt x="1076" y="1441"/>
                  <a:pt x="1079" y="1437"/>
                  <a:pt x="1079" y="1436"/>
                </a:cubicBezTo>
                <a:cubicBezTo>
                  <a:pt x="1080" y="1439"/>
                  <a:pt x="1081" y="1441"/>
                  <a:pt x="1081" y="1444"/>
                </a:cubicBezTo>
                <a:close/>
                <a:moveTo>
                  <a:pt x="1078" y="1431"/>
                </a:moveTo>
                <a:cubicBezTo>
                  <a:pt x="1074" y="1430"/>
                  <a:pt x="1068" y="1429"/>
                  <a:pt x="1068" y="1427"/>
                </a:cubicBezTo>
                <a:cubicBezTo>
                  <a:pt x="1069" y="1424"/>
                  <a:pt x="1072" y="1421"/>
                  <a:pt x="1074" y="1417"/>
                </a:cubicBezTo>
                <a:cubicBezTo>
                  <a:pt x="1075" y="1422"/>
                  <a:pt x="1077" y="1426"/>
                  <a:pt x="1078" y="1431"/>
                </a:cubicBezTo>
                <a:close/>
                <a:moveTo>
                  <a:pt x="1075" y="1377"/>
                </a:moveTo>
                <a:cubicBezTo>
                  <a:pt x="1068" y="1364"/>
                  <a:pt x="1060" y="1351"/>
                  <a:pt x="1055" y="1341"/>
                </a:cubicBezTo>
                <a:cubicBezTo>
                  <a:pt x="1077" y="1342"/>
                  <a:pt x="1077" y="1342"/>
                  <a:pt x="1077" y="1342"/>
                </a:cubicBezTo>
                <a:cubicBezTo>
                  <a:pt x="1078" y="1343"/>
                  <a:pt x="1079" y="1344"/>
                  <a:pt x="1080" y="1344"/>
                </a:cubicBezTo>
                <a:lnTo>
                  <a:pt x="1075" y="1377"/>
                </a:lnTo>
                <a:close/>
                <a:moveTo>
                  <a:pt x="1106" y="1267"/>
                </a:moveTo>
                <a:cubicBezTo>
                  <a:pt x="1106" y="1267"/>
                  <a:pt x="1106" y="1267"/>
                  <a:pt x="1106" y="1267"/>
                </a:cubicBezTo>
                <a:cubicBezTo>
                  <a:pt x="1108" y="1317"/>
                  <a:pt x="1108" y="1317"/>
                  <a:pt x="1108" y="1317"/>
                </a:cubicBezTo>
                <a:cubicBezTo>
                  <a:pt x="1106" y="1317"/>
                  <a:pt x="1105" y="1319"/>
                  <a:pt x="1105" y="1321"/>
                </a:cubicBezTo>
                <a:cubicBezTo>
                  <a:pt x="1105" y="1321"/>
                  <a:pt x="1105" y="1322"/>
                  <a:pt x="1105" y="1323"/>
                </a:cubicBezTo>
                <a:cubicBezTo>
                  <a:pt x="1084" y="1337"/>
                  <a:pt x="1084" y="1337"/>
                  <a:pt x="1084" y="1337"/>
                </a:cubicBezTo>
                <a:cubicBezTo>
                  <a:pt x="1084" y="1337"/>
                  <a:pt x="1083" y="1336"/>
                  <a:pt x="1082" y="1336"/>
                </a:cubicBezTo>
                <a:cubicBezTo>
                  <a:pt x="1072" y="1294"/>
                  <a:pt x="1072" y="1294"/>
                  <a:pt x="1072" y="1294"/>
                </a:cubicBezTo>
                <a:cubicBezTo>
                  <a:pt x="1074" y="1294"/>
                  <a:pt x="1075" y="1292"/>
                  <a:pt x="1075" y="1290"/>
                </a:cubicBezTo>
                <a:cubicBezTo>
                  <a:pt x="1075" y="1290"/>
                  <a:pt x="1075" y="1289"/>
                  <a:pt x="1075" y="1289"/>
                </a:cubicBezTo>
                <a:lnTo>
                  <a:pt x="1106" y="1267"/>
                </a:lnTo>
                <a:close/>
                <a:moveTo>
                  <a:pt x="1104" y="1261"/>
                </a:moveTo>
                <a:cubicBezTo>
                  <a:pt x="1103" y="1261"/>
                  <a:pt x="1103" y="1262"/>
                  <a:pt x="1103" y="1263"/>
                </a:cubicBezTo>
                <a:cubicBezTo>
                  <a:pt x="1103" y="1264"/>
                  <a:pt x="1103" y="1265"/>
                  <a:pt x="1104" y="1266"/>
                </a:cubicBezTo>
                <a:cubicBezTo>
                  <a:pt x="1074" y="1287"/>
                  <a:pt x="1074" y="1287"/>
                  <a:pt x="1074" y="1287"/>
                </a:cubicBezTo>
                <a:cubicBezTo>
                  <a:pt x="1073" y="1286"/>
                  <a:pt x="1072" y="1286"/>
                  <a:pt x="1071" y="1286"/>
                </a:cubicBezTo>
                <a:cubicBezTo>
                  <a:pt x="1071" y="1286"/>
                  <a:pt x="1070" y="1286"/>
                  <a:pt x="1070" y="1286"/>
                </a:cubicBezTo>
                <a:cubicBezTo>
                  <a:pt x="1048" y="1263"/>
                  <a:pt x="1048" y="1263"/>
                  <a:pt x="1048" y="1263"/>
                </a:cubicBezTo>
                <a:cubicBezTo>
                  <a:pt x="1052" y="1251"/>
                  <a:pt x="1059" y="1241"/>
                  <a:pt x="1066" y="1230"/>
                </a:cubicBezTo>
                <a:cubicBezTo>
                  <a:pt x="1087" y="1228"/>
                  <a:pt x="1087" y="1228"/>
                  <a:pt x="1087" y="1228"/>
                </a:cubicBezTo>
                <a:cubicBezTo>
                  <a:pt x="1087" y="1229"/>
                  <a:pt x="1089" y="1230"/>
                  <a:pt x="1090" y="1231"/>
                </a:cubicBezTo>
                <a:lnTo>
                  <a:pt x="1104" y="1261"/>
                </a:lnTo>
                <a:close/>
                <a:moveTo>
                  <a:pt x="1100" y="1202"/>
                </a:moveTo>
                <a:cubicBezTo>
                  <a:pt x="1099" y="1203"/>
                  <a:pt x="1099" y="1204"/>
                  <a:pt x="1099" y="1205"/>
                </a:cubicBezTo>
                <a:cubicBezTo>
                  <a:pt x="1099" y="1207"/>
                  <a:pt x="1099" y="1208"/>
                  <a:pt x="1101" y="1209"/>
                </a:cubicBezTo>
                <a:cubicBezTo>
                  <a:pt x="1092" y="1222"/>
                  <a:pt x="1092" y="1222"/>
                  <a:pt x="1092" y="1222"/>
                </a:cubicBezTo>
                <a:cubicBezTo>
                  <a:pt x="1092" y="1222"/>
                  <a:pt x="1091" y="1222"/>
                  <a:pt x="1091" y="1222"/>
                </a:cubicBezTo>
                <a:cubicBezTo>
                  <a:pt x="1089" y="1222"/>
                  <a:pt x="1087" y="1224"/>
                  <a:pt x="1087" y="1226"/>
                </a:cubicBezTo>
                <a:cubicBezTo>
                  <a:pt x="1068" y="1228"/>
                  <a:pt x="1068" y="1228"/>
                  <a:pt x="1068" y="1228"/>
                </a:cubicBezTo>
                <a:cubicBezTo>
                  <a:pt x="1075" y="1217"/>
                  <a:pt x="1084" y="1206"/>
                  <a:pt x="1091" y="1195"/>
                </a:cubicBezTo>
                <a:lnTo>
                  <a:pt x="1100" y="1202"/>
                </a:lnTo>
                <a:close/>
                <a:moveTo>
                  <a:pt x="1100" y="1106"/>
                </a:moveTo>
                <a:cubicBezTo>
                  <a:pt x="1112" y="1120"/>
                  <a:pt x="1112" y="1120"/>
                  <a:pt x="1112" y="1120"/>
                </a:cubicBezTo>
                <a:cubicBezTo>
                  <a:pt x="1110" y="1121"/>
                  <a:pt x="1110" y="1122"/>
                  <a:pt x="1110" y="1124"/>
                </a:cubicBezTo>
                <a:cubicBezTo>
                  <a:pt x="1110" y="1124"/>
                  <a:pt x="1110" y="1124"/>
                  <a:pt x="1110" y="1125"/>
                </a:cubicBezTo>
                <a:cubicBezTo>
                  <a:pt x="1104" y="1127"/>
                  <a:pt x="1104" y="1127"/>
                  <a:pt x="1104" y="1127"/>
                </a:cubicBezTo>
                <a:cubicBezTo>
                  <a:pt x="1103" y="1125"/>
                  <a:pt x="1101" y="1122"/>
                  <a:pt x="1099" y="1120"/>
                </a:cubicBezTo>
                <a:cubicBezTo>
                  <a:pt x="1095" y="1115"/>
                  <a:pt x="1089" y="1111"/>
                  <a:pt x="1083" y="1109"/>
                </a:cubicBezTo>
                <a:cubicBezTo>
                  <a:pt x="1089" y="1109"/>
                  <a:pt x="1096" y="1107"/>
                  <a:pt x="1100" y="1106"/>
                </a:cubicBezTo>
                <a:close/>
                <a:moveTo>
                  <a:pt x="1085" y="1131"/>
                </a:moveTo>
                <a:cubicBezTo>
                  <a:pt x="1078" y="1135"/>
                  <a:pt x="1078" y="1135"/>
                  <a:pt x="1078" y="1135"/>
                </a:cubicBezTo>
                <a:cubicBezTo>
                  <a:pt x="1077" y="1135"/>
                  <a:pt x="1077" y="1134"/>
                  <a:pt x="1076" y="1134"/>
                </a:cubicBezTo>
                <a:cubicBezTo>
                  <a:pt x="1080" y="1127"/>
                  <a:pt x="1080" y="1127"/>
                  <a:pt x="1080" y="1127"/>
                </a:cubicBezTo>
                <a:cubicBezTo>
                  <a:pt x="1082" y="1128"/>
                  <a:pt x="1083" y="1129"/>
                  <a:pt x="1085" y="1131"/>
                </a:cubicBezTo>
                <a:close/>
                <a:moveTo>
                  <a:pt x="1073" y="1124"/>
                </a:moveTo>
                <a:cubicBezTo>
                  <a:pt x="1075" y="1124"/>
                  <a:pt x="1077" y="1125"/>
                  <a:pt x="1078" y="1126"/>
                </a:cubicBezTo>
                <a:cubicBezTo>
                  <a:pt x="1074" y="1133"/>
                  <a:pt x="1074" y="1133"/>
                  <a:pt x="1074" y="1133"/>
                </a:cubicBezTo>
                <a:cubicBezTo>
                  <a:pt x="1074" y="1133"/>
                  <a:pt x="1073" y="1133"/>
                  <a:pt x="1073" y="1133"/>
                </a:cubicBezTo>
                <a:cubicBezTo>
                  <a:pt x="1073" y="1133"/>
                  <a:pt x="1073" y="1133"/>
                  <a:pt x="1073" y="1133"/>
                </a:cubicBezTo>
                <a:lnTo>
                  <a:pt x="1073" y="1124"/>
                </a:lnTo>
                <a:close/>
                <a:moveTo>
                  <a:pt x="1071" y="1123"/>
                </a:moveTo>
                <a:cubicBezTo>
                  <a:pt x="1071" y="1133"/>
                  <a:pt x="1071" y="1133"/>
                  <a:pt x="1071" y="1133"/>
                </a:cubicBezTo>
                <a:cubicBezTo>
                  <a:pt x="1070" y="1133"/>
                  <a:pt x="1069" y="1133"/>
                  <a:pt x="1068" y="1133"/>
                </a:cubicBezTo>
                <a:cubicBezTo>
                  <a:pt x="1066" y="1123"/>
                  <a:pt x="1066" y="1123"/>
                  <a:pt x="1066" y="1123"/>
                </a:cubicBezTo>
                <a:cubicBezTo>
                  <a:pt x="1068" y="1123"/>
                  <a:pt x="1070" y="1123"/>
                  <a:pt x="1071" y="1123"/>
                </a:cubicBezTo>
                <a:close/>
                <a:moveTo>
                  <a:pt x="1063" y="1124"/>
                </a:moveTo>
                <a:cubicBezTo>
                  <a:pt x="1064" y="1124"/>
                  <a:pt x="1064" y="1124"/>
                  <a:pt x="1064" y="1124"/>
                </a:cubicBezTo>
                <a:cubicBezTo>
                  <a:pt x="1066" y="1133"/>
                  <a:pt x="1066" y="1133"/>
                  <a:pt x="1066" y="1133"/>
                </a:cubicBezTo>
                <a:cubicBezTo>
                  <a:pt x="1065" y="1133"/>
                  <a:pt x="1065" y="1133"/>
                  <a:pt x="1064" y="1134"/>
                </a:cubicBezTo>
                <a:cubicBezTo>
                  <a:pt x="1061" y="1125"/>
                  <a:pt x="1061" y="1125"/>
                  <a:pt x="1061" y="1125"/>
                </a:cubicBezTo>
                <a:cubicBezTo>
                  <a:pt x="1062" y="1125"/>
                  <a:pt x="1063" y="1124"/>
                  <a:pt x="1063" y="1124"/>
                </a:cubicBezTo>
                <a:close/>
                <a:moveTo>
                  <a:pt x="1073" y="1074"/>
                </a:moveTo>
                <a:cubicBezTo>
                  <a:pt x="1068" y="1080"/>
                  <a:pt x="1062" y="1087"/>
                  <a:pt x="1057" y="1094"/>
                </a:cubicBezTo>
                <a:cubicBezTo>
                  <a:pt x="1064" y="1082"/>
                  <a:pt x="1070" y="1069"/>
                  <a:pt x="1072" y="1058"/>
                </a:cubicBezTo>
                <a:cubicBezTo>
                  <a:pt x="1081" y="1066"/>
                  <a:pt x="1081" y="1066"/>
                  <a:pt x="1081" y="1066"/>
                </a:cubicBezTo>
                <a:cubicBezTo>
                  <a:pt x="1078" y="1068"/>
                  <a:pt x="1075" y="1071"/>
                  <a:pt x="1073" y="1074"/>
                </a:cubicBezTo>
                <a:close/>
                <a:moveTo>
                  <a:pt x="1093" y="1060"/>
                </a:moveTo>
                <a:cubicBezTo>
                  <a:pt x="1090" y="1060"/>
                  <a:pt x="1086" y="1062"/>
                  <a:pt x="1083" y="1065"/>
                </a:cubicBezTo>
                <a:cubicBezTo>
                  <a:pt x="1073" y="1056"/>
                  <a:pt x="1073" y="1056"/>
                  <a:pt x="1073" y="1056"/>
                </a:cubicBezTo>
                <a:cubicBezTo>
                  <a:pt x="1076" y="1041"/>
                  <a:pt x="1073" y="1030"/>
                  <a:pt x="1058" y="1026"/>
                </a:cubicBezTo>
                <a:cubicBezTo>
                  <a:pt x="1052" y="1025"/>
                  <a:pt x="1046" y="1027"/>
                  <a:pt x="1041" y="1030"/>
                </a:cubicBezTo>
                <a:cubicBezTo>
                  <a:pt x="1042" y="1028"/>
                  <a:pt x="1044" y="1027"/>
                  <a:pt x="1045" y="1026"/>
                </a:cubicBezTo>
                <a:cubicBezTo>
                  <a:pt x="1050" y="1022"/>
                  <a:pt x="1057" y="1020"/>
                  <a:pt x="1062" y="1017"/>
                </a:cubicBezTo>
                <a:cubicBezTo>
                  <a:pt x="1066" y="1014"/>
                  <a:pt x="1068" y="1011"/>
                  <a:pt x="1067" y="1009"/>
                </a:cubicBezTo>
                <a:cubicBezTo>
                  <a:pt x="1101" y="1005"/>
                  <a:pt x="1101" y="1005"/>
                  <a:pt x="1101" y="1005"/>
                </a:cubicBezTo>
                <a:cubicBezTo>
                  <a:pt x="1101" y="1006"/>
                  <a:pt x="1102" y="1006"/>
                  <a:pt x="1102" y="1007"/>
                </a:cubicBezTo>
                <a:lnTo>
                  <a:pt x="1093" y="1060"/>
                </a:lnTo>
                <a:close/>
                <a:moveTo>
                  <a:pt x="1106" y="945"/>
                </a:moveTo>
                <a:cubicBezTo>
                  <a:pt x="1104" y="946"/>
                  <a:pt x="1103" y="948"/>
                  <a:pt x="1103" y="950"/>
                </a:cubicBezTo>
                <a:cubicBezTo>
                  <a:pt x="1103" y="950"/>
                  <a:pt x="1103" y="950"/>
                  <a:pt x="1103" y="951"/>
                </a:cubicBezTo>
                <a:cubicBezTo>
                  <a:pt x="1077" y="961"/>
                  <a:pt x="1077" y="961"/>
                  <a:pt x="1077" y="961"/>
                </a:cubicBezTo>
                <a:cubicBezTo>
                  <a:pt x="1076" y="960"/>
                  <a:pt x="1075" y="961"/>
                  <a:pt x="1074" y="962"/>
                </a:cubicBezTo>
                <a:cubicBezTo>
                  <a:pt x="1074" y="963"/>
                  <a:pt x="1074" y="964"/>
                  <a:pt x="1075" y="964"/>
                </a:cubicBezTo>
                <a:cubicBezTo>
                  <a:pt x="1076" y="965"/>
                  <a:pt x="1077" y="964"/>
                  <a:pt x="1078" y="964"/>
                </a:cubicBezTo>
                <a:cubicBezTo>
                  <a:pt x="1078" y="963"/>
                  <a:pt x="1078" y="963"/>
                  <a:pt x="1078" y="963"/>
                </a:cubicBezTo>
                <a:cubicBezTo>
                  <a:pt x="1105" y="953"/>
                  <a:pt x="1105" y="953"/>
                  <a:pt x="1105" y="953"/>
                </a:cubicBezTo>
                <a:cubicBezTo>
                  <a:pt x="1105" y="953"/>
                  <a:pt x="1106" y="954"/>
                  <a:pt x="1107" y="954"/>
                </a:cubicBezTo>
                <a:cubicBezTo>
                  <a:pt x="1105" y="999"/>
                  <a:pt x="1105" y="999"/>
                  <a:pt x="1105" y="999"/>
                </a:cubicBezTo>
                <a:cubicBezTo>
                  <a:pt x="1105" y="999"/>
                  <a:pt x="1105" y="999"/>
                  <a:pt x="1105" y="999"/>
                </a:cubicBezTo>
                <a:cubicBezTo>
                  <a:pt x="1102" y="999"/>
                  <a:pt x="1101" y="1001"/>
                  <a:pt x="1100" y="1003"/>
                </a:cubicBezTo>
                <a:cubicBezTo>
                  <a:pt x="1065" y="1007"/>
                  <a:pt x="1065" y="1007"/>
                  <a:pt x="1065" y="1007"/>
                </a:cubicBezTo>
                <a:cubicBezTo>
                  <a:pt x="1064" y="1006"/>
                  <a:pt x="1062" y="1005"/>
                  <a:pt x="1060" y="1005"/>
                </a:cubicBezTo>
                <a:cubicBezTo>
                  <a:pt x="1052" y="1004"/>
                  <a:pt x="1046" y="1009"/>
                  <a:pt x="1041" y="1015"/>
                </a:cubicBezTo>
                <a:cubicBezTo>
                  <a:pt x="1042" y="1013"/>
                  <a:pt x="1043" y="1011"/>
                  <a:pt x="1044" y="1010"/>
                </a:cubicBezTo>
                <a:cubicBezTo>
                  <a:pt x="1049" y="1001"/>
                  <a:pt x="1056" y="993"/>
                  <a:pt x="1064" y="985"/>
                </a:cubicBezTo>
                <a:cubicBezTo>
                  <a:pt x="1065" y="986"/>
                  <a:pt x="1066" y="985"/>
                  <a:pt x="1066" y="984"/>
                </a:cubicBezTo>
                <a:cubicBezTo>
                  <a:pt x="1066" y="983"/>
                  <a:pt x="1066" y="982"/>
                  <a:pt x="1065" y="982"/>
                </a:cubicBezTo>
                <a:cubicBezTo>
                  <a:pt x="1064" y="981"/>
                  <a:pt x="1063" y="982"/>
                  <a:pt x="1063" y="982"/>
                </a:cubicBezTo>
                <a:cubicBezTo>
                  <a:pt x="1062" y="983"/>
                  <a:pt x="1062" y="984"/>
                  <a:pt x="1062" y="984"/>
                </a:cubicBezTo>
                <a:cubicBezTo>
                  <a:pt x="1055" y="990"/>
                  <a:pt x="1049" y="998"/>
                  <a:pt x="1044" y="1006"/>
                </a:cubicBezTo>
                <a:cubicBezTo>
                  <a:pt x="1042" y="1009"/>
                  <a:pt x="1040" y="1011"/>
                  <a:pt x="1038" y="1014"/>
                </a:cubicBezTo>
                <a:cubicBezTo>
                  <a:pt x="1041" y="1007"/>
                  <a:pt x="1044" y="1000"/>
                  <a:pt x="1046" y="995"/>
                </a:cubicBezTo>
                <a:cubicBezTo>
                  <a:pt x="1048" y="988"/>
                  <a:pt x="1053" y="972"/>
                  <a:pt x="1040" y="970"/>
                </a:cubicBezTo>
                <a:cubicBezTo>
                  <a:pt x="1040" y="970"/>
                  <a:pt x="1039" y="970"/>
                  <a:pt x="1039" y="970"/>
                </a:cubicBezTo>
                <a:cubicBezTo>
                  <a:pt x="1032" y="944"/>
                  <a:pt x="1032" y="944"/>
                  <a:pt x="1032" y="944"/>
                </a:cubicBezTo>
                <a:cubicBezTo>
                  <a:pt x="1034" y="943"/>
                  <a:pt x="1035" y="942"/>
                  <a:pt x="1035" y="940"/>
                </a:cubicBezTo>
                <a:cubicBezTo>
                  <a:pt x="1035" y="940"/>
                  <a:pt x="1035" y="940"/>
                  <a:pt x="1035" y="939"/>
                </a:cubicBezTo>
                <a:cubicBezTo>
                  <a:pt x="1083" y="911"/>
                  <a:pt x="1083" y="911"/>
                  <a:pt x="1083" y="911"/>
                </a:cubicBezTo>
                <a:cubicBezTo>
                  <a:pt x="1083" y="911"/>
                  <a:pt x="1083" y="911"/>
                  <a:pt x="1083" y="911"/>
                </a:cubicBezTo>
                <a:cubicBezTo>
                  <a:pt x="1066" y="960"/>
                  <a:pt x="1066" y="960"/>
                  <a:pt x="1066" y="960"/>
                </a:cubicBezTo>
                <a:cubicBezTo>
                  <a:pt x="1065" y="960"/>
                  <a:pt x="1065" y="960"/>
                  <a:pt x="1065" y="960"/>
                </a:cubicBezTo>
                <a:cubicBezTo>
                  <a:pt x="1064" y="960"/>
                  <a:pt x="1063" y="962"/>
                  <a:pt x="1064" y="963"/>
                </a:cubicBezTo>
                <a:cubicBezTo>
                  <a:pt x="1064" y="964"/>
                  <a:pt x="1065" y="964"/>
                  <a:pt x="1066" y="963"/>
                </a:cubicBezTo>
                <a:cubicBezTo>
                  <a:pt x="1067" y="963"/>
                  <a:pt x="1068" y="962"/>
                  <a:pt x="1067" y="961"/>
                </a:cubicBezTo>
                <a:cubicBezTo>
                  <a:pt x="1067" y="961"/>
                  <a:pt x="1067" y="961"/>
                  <a:pt x="1067" y="961"/>
                </a:cubicBezTo>
                <a:cubicBezTo>
                  <a:pt x="1085" y="912"/>
                  <a:pt x="1085" y="912"/>
                  <a:pt x="1085" y="912"/>
                </a:cubicBezTo>
                <a:cubicBezTo>
                  <a:pt x="1085" y="912"/>
                  <a:pt x="1085" y="912"/>
                  <a:pt x="1085" y="912"/>
                </a:cubicBezTo>
                <a:cubicBezTo>
                  <a:pt x="1086" y="912"/>
                  <a:pt x="1086" y="912"/>
                  <a:pt x="1086" y="911"/>
                </a:cubicBezTo>
                <a:lnTo>
                  <a:pt x="1106" y="945"/>
                </a:lnTo>
                <a:close/>
                <a:moveTo>
                  <a:pt x="1086" y="903"/>
                </a:moveTo>
                <a:cubicBezTo>
                  <a:pt x="1086" y="903"/>
                  <a:pt x="1085" y="903"/>
                  <a:pt x="1085" y="903"/>
                </a:cubicBezTo>
                <a:cubicBezTo>
                  <a:pt x="1085" y="903"/>
                  <a:pt x="1084" y="903"/>
                  <a:pt x="1083" y="903"/>
                </a:cubicBezTo>
                <a:cubicBezTo>
                  <a:pt x="1075" y="892"/>
                  <a:pt x="1075" y="892"/>
                  <a:pt x="1075" y="892"/>
                </a:cubicBezTo>
                <a:cubicBezTo>
                  <a:pt x="1077" y="891"/>
                  <a:pt x="1078" y="889"/>
                  <a:pt x="1079" y="887"/>
                </a:cubicBezTo>
                <a:cubicBezTo>
                  <a:pt x="1088" y="876"/>
                  <a:pt x="1092" y="862"/>
                  <a:pt x="1094" y="848"/>
                </a:cubicBezTo>
                <a:cubicBezTo>
                  <a:pt x="1100" y="849"/>
                  <a:pt x="1100" y="849"/>
                  <a:pt x="1100" y="849"/>
                </a:cubicBezTo>
                <a:cubicBezTo>
                  <a:pt x="1100" y="849"/>
                  <a:pt x="1100" y="849"/>
                  <a:pt x="1100" y="850"/>
                </a:cubicBezTo>
                <a:cubicBezTo>
                  <a:pt x="1100" y="851"/>
                  <a:pt x="1102" y="853"/>
                  <a:pt x="1103" y="854"/>
                </a:cubicBezTo>
                <a:lnTo>
                  <a:pt x="1086" y="903"/>
                </a:lnTo>
                <a:close/>
                <a:moveTo>
                  <a:pt x="1105" y="845"/>
                </a:moveTo>
                <a:cubicBezTo>
                  <a:pt x="1105" y="845"/>
                  <a:pt x="1105" y="845"/>
                  <a:pt x="1105" y="845"/>
                </a:cubicBezTo>
                <a:cubicBezTo>
                  <a:pt x="1103" y="845"/>
                  <a:pt x="1102" y="846"/>
                  <a:pt x="1101" y="847"/>
                </a:cubicBezTo>
                <a:cubicBezTo>
                  <a:pt x="1094" y="846"/>
                  <a:pt x="1094" y="846"/>
                  <a:pt x="1094" y="846"/>
                </a:cubicBezTo>
                <a:cubicBezTo>
                  <a:pt x="1095" y="838"/>
                  <a:pt x="1095" y="830"/>
                  <a:pt x="1095" y="822"/>
                </a:cubicBezTo>
                <a:cubicBezTo>
                  <a:pt x="1094" y="812"/>
                  <a:pt x="1093" y="803"/>
                  <a:pt x="1090" y="794"/>
                </a:cubicBezTo>
                <a:cubicBezTo>
                  <a:pt x="1106" y="790"/>
                  <a:pt x="1106" y="790"/>
                  <a:pt x="1106" y="790"/>
                </a:cubicBezTo>
                <a:cubicBezTo>
                  <a:pt x="1107" y="791"/>
                  <a:pt x="1108" y="792"/>
                  <a:pt x="1109" y="792"/>
                </a:cubicBezTo>
                <a:lnTo>
                  <a:pt x="1105" y="845"/>
                </a:lnTo>
                <a:close/>
                <a:moveTo>
                  <a:pt x="1107" y="785"/>
                </a:moveTo>
                <a:cubicBezTo>
                  <a:pt x="1106" y="785"/>
                  <a:pt x="1106" y="787"/>
                  <a:pt x="1106" y="788"/>
                </a:cubicBezTo>
                <a:cubicBezTo>
                  <a:pt x="1090" y="792"/>
                  <a:pt x="1090" y="792"/>
                  <a:pt x="1090" y="792"/>
                </a:cubicBezTo>
                <a:cubicBezTo>
                  <a:pt x="1086" y="781"/>
                  <a:pt x="1081" y="770"/>
                  <a:pt x="1074" y="760"/>
                </a:cubicBezTo>
                <a:cubicBezTo>
                  <a:pt x="1100" y="747"/>
                  <a:pt x="1100" y="747"/>
                  <a:pt x="1100" y="747"/>
                </a:cubicBezTo>
                <a:cubicBezTo>
                  <a:pt x="1100" y="747"/>
                  <a:pt x="1101" y="747"/>
                  <a:pt x="1102" y="747"/>
                </a:cubicBezTo>
                <a:lnTo>
                  <a:pt x="1107" y="785"/>
                </a:lnTo>
                <a:close/>
                <a:moveTo>
                  <a:pt x="1089" y="691"/>
                </a:moveTo>
                <a:cubicBezTo>
                  <a:pt x="1089" y="691"/>
                  <a:pt x="1089" y="691"/>
                  <a:pt x="1089" y="691"/>
                </a:cubicBezTo>
                <a:cubicBezTo>
                  <a:pt x="1100" y="739"/>
                  <a:pt x="1100" y="739"/>
                  <a:pt x="1100" y="739"/>
                </a:cubicBezTo>
                <a:cubicBezTo>
                  <a:pt x="1100" y="739"/>
                  <a:pt x="1100" y="739"/>
                  <a:pt x="1100" y="739"/>
                </a:cubicBezTo>
                <a:cubicBezTo>
                  <a:pt x="1057" y="719"/>
                  <a:pt x="1057" y="719"/>
                  <a:pt x="1057" y="719"/>
                </a:cubicBezTo>
                <a:cubicBezTo>
                  <a:pt x="1057" y="719"/>
                  <a:pt x="1057" y="719"/>
                  <a:pt x="1057" y="719"/>
                </a:cubicBezTo>
                <a:cubicBezTo>
                  <a:pt x="1057" y="718"/>
                  <a:pt x="1057" y="717"/>
                  <a:pt x="1057" y="717"/>
                </a:cubicBezTo>
                <a:cubicBezTo>
                  <a:pt x="1086" y="690"/>
                  <a:pt x="1086" y="690"/>
                  <a:pt x="1086" y="690"/>
                </a:cubicBezTo>
                <a:cubicBezTo>
                  <a:pt x="1087" y="691"/>
                  <a:pt x="1088" y="691"/>
                  <a:pt x="1089" y="691"/>
                </a:cubicBezTo>
                <a:close/>
                <a:moveTo>
                  <a:pt x="1067" y="664"/>
                </a:moveTo>
                <a:cubicBezTo>
                  <a:pt x="1069" y="664"/>
                  <a:pt x="1070" y="663"/>
                  <a:pt x="1070" y="662"/>
                </a:cubicBezTo>
                <a:cubicBezTo>
                  <a:pt x="1087" y="683"/>
                  <a:pt x="1087" y="683"/>
                  <a:pt x="1087" y="683"/>
                </a:cubicBezTo>
                <a:cubicBezTo>
                  <a:pt x="1086" y="684"/>
                  <a:pt x="1085" y="685"/>
                  <a:pt x="1085" y="687"/>
                </a:cubicBezTo>
                <a:cubicBezTo>
                  <a:pt x="1085" y="687"/>
                  <a:pt x="1085" y="688"/>
                  <a:pt x="1085" y="688"/>
                </a:cubicBezTo>
                <a:cubicBezTo>
                  <a:pt x="1056" y="715"/>
                  <a:pt x="1056" y="715"/>
                  <a:pt x="1056" y="715"/>
                </a:cubicBezTo>
                <a:cubicBezTo>
                  <a:pt x="1055" y="715"/>
                  <a:pt x="1054" y="714"/>
                  <a:pt x="1053" y="714"/>
                </a:cubicBezTo>
                <a:cubicBezTo>
                  <a:pt x="1051" y="714"/>
                  <a:pt x="1050" y="715"/>
                  <a:pt x="1049" y="716"/>
                </a:cubicBezTo>
                <a:cubicBezTo>
                  <a:pt x="1017" y="705"/>
                  <a:pt x="1017" y="705"/>
                  <a:pt x="1017" y="705"/>
                </a:cubicBezTo>
                <a:cubicBezTo>
                  <a:pt x="1017" y="702"/>
                  <a:pt x="1015" y="701"/>
                  <a:pt x="1013" y="701"/>
                </a:cubicBezTo>
                <a:cubicBezTo>
                  <a:pt x="1012" y="701"/>
                  <a:pt x="1011" y="701"/>
                  <a:pt x="1010" y="702"/>
                </a:cubicBezTo>
                <a:cubicBezTo>
                  <a:pt x="1006" y="695"/>
                  <a:pt x="1006" y="695"/>
                  <a:pt x="1006" y="695"/>
                </a:cubicBezTo>
                <a:cubicBezTo>
                  <a:pt x="1006" y="695"/>
                  <a:pt x="1006" y="695"/>
                  <a:pt x="1006" y="694"/>
                </a:cubicBezTo>
                <a:cubicBezTo>
                  <a:pt x="1006" y="692"/>
                  <a:pt x="1005" y="691"/>
                  <a:pt x="1004" y="690"/>
                </a:cubicBezTo>
                <a:cubicBezTo>
                  <a:pt x="1004" y="690"/>
                  <a:pt x="1004" y="689"/>
                  <a:pt x="1003" y="689"/>
                </a:cubicBezTo>
                <a:cubicBezTo>
                  <a:pt x="1005" y="688"/>
                  <a:pt x="1006" y="688"/>
                  <a:pt x="1007" y="687"/>
                </a:cubicBezTo>
                <a:cubicBezTo>
                  <a:pt x="1007" y="689"/>
                  <a:pt x="1008" y="690"/>
                  <a:pt x="1008" y="691"/>
                </a:cubicBezTo>
                <a:cubicBezTo>
                  <a:pt x="1009" y="693"/>
                  <a:pt x="1012" y="693"/>
                  <a:pt x="1013" y="692"/>
                </a:cubicBezTo>
                <a:cubicBezTo>
                  <a:pt x="1015" y="691"/>
                  <a:pt x="1016" y="689"/>
                  <a:pt x="1015" y="687"/>
                </a:cubicBezTo>
                <a:cubicBezTo>
                  <a:pt x="1014" y="686"/>
                  <a:pt x="1014" y="686"/>
                  <a:pt x="1013" y="685"/>
                </a:cubicBezTo>
                <a:cubicBezTo>
                  <a:pt x="1015" y="684"/>
                  <a:pt x="1016" y="684"/>
                  <a:pt x="1017" y="683"/>
                </a:cubicBezTo>
                <a:cubicBezTo>
                  <a:pt x="1017" y="685"/>
                  <a:pt x="1018" y="687"/>
                  <a:pt x="1019" y="688"/>
                </a:cubicBezTo>
                <a:cubicBezTo>
                  <a:pt x="1021" y="691"/>
                  <a:pt x="1027" y="688"/>
                  <a:pt x="1025" y="684"/>
                </a:cubicBezTo>
                <a:cubicBezTo>
                  <a:pt x="1025" y="683"/>
                  <a:pt x="1024" y="682"/>
                  <a:pt x="1023" y="680"/>
                </a:cubicBezTo>
                <a:cubicBezTo>
                  <a:pt x="1025" y="680"/>
                  <a:pt x="1026" y="679"/>
                  <a:pt x="1027" y="678"/>
                </a:cubicBezTo>
                <a:cubicBezTo>
                  <a:pt x="1027" y="679"/>
                  <a:pt x="1028" y="679"/>
                  <a:pt x="1028" y="679"/>
                </a:cubicBezTo>
                <a:cubicBezTo>
                  <a:pt x="1028" y="681"/>
                  <a:pt x="1028" y="682"/>
                  <a:pt x="1029" y="683"/>
                </a:cubicBezTo>
                <a:cubicBezTo>
                  <a:pt x="1030" y="686"/>
                  <a:pt x="1036" y="684"/>
                  <a:pt x="1035" y="680"/>
                </a:cubicBezTo>
                <a:cubicBezTo>
                  <a:pt x="1035" y="679"/>
                  <a:pt x="1034" y="677"/>
                  <a:pt x="1032" y="676"/>
                </a:cubicBezTo>
                <a:cubicBezTo>
                  <a:pt x="1033" y="676"/>
                  <a:pt x="1034" y="675"/>
                  <a:pt x="1035" y="675"/>
                </a:cubicBezTo>
                <a:cubicBezTo>
                  <a:pt x="1036" y="675"/>
                  <a:pt x="1036" y="676"/>
                  <a:pt x="1036" y="676"/>
                </a:cubicBezTo>
                <a:cubicBezTo>
                  <a:pt x="1036" y="677"/>
                  <a:pt x="1036" y="677"/>
                  <a:pt x="1036" y="676"/>
                </a:cubicBezTo>
                <a:cubicBezTo>
                  <a:pt x="1036" y="677"/>
                  <a:pt x="1036" y="677"/>
                  <a:pt x="1037" y="678"/>
                </a:cubicBezTo>
                <a:cubicBezTo>
                  <a:pt x="1036" y="677"/>
                  <a:pt x="1037" y="677"/>
                  <a:pt x="1037" y="678"/>
                </a:cubicBezTo>
                <a:cubicBezTo>
                  <a:pt x="1037" y="679"/>
                  <a:pt x="1038" y="679"/>
                  <a:pt x="1038" y="679"/>
                </a:cubicBezTo>
                <a:cubicBezTo>
                  <a:pt x="1040" y="682"/>
                  <a:pt x="1044" y="680"/>
                  <a:pt x="1044" y="677"/>
                </a:cubicBezTo>
                <a:cubicBezTo>
                  <a:pt x="1044" y="675"/>
                  <a:pt x="1043" y="673"/>
                  <a:pt x="1041" y="671"/>
                </a:cubicBezTo>
                <a:cubicBezTo>
                  <a:pt x="1043" y="671"/>
                  <a:pt x="1044" y="670"/>
                  <a:pt x="1045" y="670"/>
                </a:cubicBezTo>
                <a:cubicBezTo>
                  <a:pt x="1045" y="671"/>
                  <a:pt x="1046" y="672"/>
                  <a:pt x="1046" y="673"/>
                </a:cubicBezTo>
                <a:cubicBezTo>
                  <a:pt x="1047" y="674"/>
                  <a:pt x="1049" y="675"/>
                  <a:pt x="1051" y="674"/>
                </a:cubicBezTo>
                <a:cubicBezTo>
                  <a:pt x="1054" y="673"/>
                  <a:pt x="1054" y="670"/>
                  <a:pt x="1052" y="668"/>
                </a:cubicBezTo>
                <a:cubicBezTo>
                  <a:pt x="1052" y="668"/>
                  <a:pt x="1052" y="668"/>
                  <a:pt x="1052" y="668"/>
                </a:cubicBezTo>
                <a:cubicBezTo>
                  <a:pt x="1052" y="668"/>
                  <a:pt x="1052" y="668"/>
                  <a:pt x="1051" y="667"/>
                </a:cubicBezTo>
                <a:cubicBezTo>
                  <a:pt x="1051" y="667"/>
                  <a:pt x="1051" y="667"/>
                  <a:pt x="1050" y="667"/>
                </a:cubicBezTo>
                <a:cubicBezTo>
                  <a:pt x="1050" y="666"/>
                  <a:pt x="1050" y="666"/>
                  <a:pt x="1050" y="666"/>
                </a:cubicBezTo>
                <a:cubicBezTo>
                  <a:pt x="1051" y="665"/>
                  <a:pt x="1053" y="665"/>
                  <a:pt x="1054" y="664"/>
                </a:cubicBezTo>
                <a:cubicBezTo>
                  <a:pt x="1054" y="666"/>
                  <a:pt x="1055" y="667"/>
                  <a:pt x="1056" y="668"/>
                </a:cubicBezTo>
                <a:cubicBezTo>
                  <a:pt x="1057" y="669"/>
                  <a:pt x="1059" y="670"/>
                  <a:pt x="1061" y="669"/>
                </a:cubicBezTo>
                <a:cubicBezTo>
                  <a:pt x="1063" y="668"/>
                  <a:pt x="1063" y="666"/>
                  <a:pt x="1062" y="664"/>
                </a:cubicBezTo>
                <a:cubicBezTo>
                  <a:pt x="1062" y="663"/>
                  <a:pt x="1060" y="661"/>
                  <a:pt x="1059" y="660"/>
                </a:cubicBezTo>
                <a:cubicBezTo>
                  <a:pt x="1060" y="660"/>
                  <a:pt x="1061" y="659"/>
                  <a:pt x="1062" y="659"/>
                </a:cubicBezTo>
                <a:cubicBezTo>
                  <a:pt x="1062" y="659"/>
                  <a:pt x="1062" y="660"/>
                  <a:pt x="1063" y="660"/>
                </a:cubicBezTo>
                <a:cubicBezTo>
                  <a:pt x="1064" y="662"/>
                  <a:pt x="1065" y="664"/>
                  <a:pt x="1067" y="664"/>
                </a:cubicBezTo>
                <a:close/>
                <a:moveTo>
                  <a:pt x="1067" y="639"/>
                </a:moveTo>
                <a:cubicBezTo>
                  <a:pt x="1059" y="626"/>
                  <a:pt x="1059" y="626"/>
                  <a:pt x="1059" y="626"/>
                </a:cubicBezTo>
                <a:cubicBezTo>
                  <a:pt x="1060" y="625"/>
                  <a:pt x="1061" y="624"/>
                  <a:pt x="1062" y="623"/>
                </a:cubicBezTo>
                <a:cubicBezTo>
                  <a:pt x="1072" y="634"/>
                  <a:pt x="1072" y="634"/>
                  <a:pt x="1072" y="634"/>
                </a:cubicBezTo>
                <a:cubicBezTo>
                  <a:pt x="1071" y="636"/>
                  <a:pt x="1069" y="637"/>
                  <a:pt x="1067" y="639"/>
                </a:cubicBezTo>
                <a:close/>
                <a:moveTo>
                  <a:pt x="1074" y="633"/>
                </a:moveTo>
                <a:cubicBezTo>
                  <a:pt x="1064" y="621"/>
                  <a:pt x="1064" y="621"/>
                  <a:pt x="1064" y="621"/>
                </a:cubicBezTo>
                <a:cubicBezTo>
                  <a:pt x="1065" y="620"/>
                  <a:pt x="1067" y="618"/>
                  <a:pt x="1068" y="616"/>
                </a:cubicBezTo>
                <a:cubicBezTo>
                  <a:pt x="1078" y="628"/>
                  <a:pt x="1078" y="628"/>
                  <a:pt x="1078" y="628"/>
                </a:cubicBezTo>
                <a:cubicBezTo>
                  <a:pt x="1077" y="629"/>
                  <a:pt x="1075" y="631"/>
                  <a:pt x="1074" y="633"/>
                </a:cubicBezTo>
                <a:close/>
                <a:moveTo>
                  <a:pt x="1080" y="626"/>
                </a:moveTo>
                <a:cubicBezTo>
                  <a:pt x="1070" y="615"/>
                  <a:pt x="1070" y="615"/>
                  <a:pt x="1070" y="615"/>
                </a:cubicBezTo>
                <a:cubicBezTo>
                  <a:pt x="1071" y="613"/>
                  <a:pt x="1072" y="612"/>
                  <a:pt x="1073" y="611"/>
                </a:cubicBezTo>
                <a:cubicBezTo>
                  <a:pt x="1084" y="620"/>
                  <a:pt x="1084" y="620"/>
                  <a:pt x="1084" y="620"/>
                </a:cubicBezTo>
                <a:cubicBezTo>
                  <a:pt x="1083" y="622"/>
                  <a:pt x="1081" y="624"/>
                  <a:pt x="1080" y="626"/>
                </a:cubicBezTo>
                <a:close/>
                <a:moveTo>
                  <a:pt x="1086" y="617"/>
                </a:moveTo>
                <a:cubicBezTo>
                  <a:pt x="1086" y="617"/>
                  <a:pt x="1086" y="618"/>
                  <a:pt x="1086" y="618"/>
                </a:cubicBezTo>
                <a:cubicBezTo>
                  <a:pt x="1074" y="609"/>
                  <a:pt x="1074" y="609"/>
                  <a:pt x="1074" y="609"/>
                </a:cubicBezTo>
                <a:cubicBezTo>
                  <a:pt x="1075" y="608"/>
                  <a:pt x="1076" y="606"/>
                  <a:pt x="1077" y="604"/>
                </a:cubicBezTo>
                <a:cubicBezTo>
                  <a:pt x="1088" y="613"/>
                  <a:pt x="1088" y="613"/>
                  <a:pt x="1088" y="613"/>
                </a:cubicBezTo>
                <a:cubicBezTo>
                  <a:pt x="1088" y="614"/>
                  <a:pt x="1087" y="616"/>
                  <a:pt x="1086" y="617"/>
                </a:cubicBezTo>
                <a:close/>
                <a:moveTo>
                  <a:pt x="1089" y="611"/>
                </a:moveTo>
                <a:cubicBezTo>
                  <a:pt x="1078" y="603"/>
                  <a:pt x="1078" y="603"/>
                  <a:pt x="1078" y="603"/>
                </a:cubicBezTo>
                <a:cubicBezTo>
                  <a:pt x="1079" y="601"/>
                  <a:pt x="1080" y="600"/>
                  <a:pt x="1080" y="599"/>
                </a:cubicBezTo>
                <a:cubicBezTo>
                  <a:pt x="1092" y="604"/>
                  <a:pt x="1092" y="604"/>
                  <a:pt x="1092" y="604"/>
                </a:cubicBezTo>
                <a:cubicBezTo>
                  <a:pt x="1091" y="607"/>
                  <a:pt x="1090" y="609"/>
                  <a:pt x="1089" y="611"/>
                </a:cubicBezTo>
                <a:close/>
                <a:moveTo>
                  <a:pt x="1093" y="602"/>
                </a:moveTo>
                <a:cubicBezTo>
                  <a:pt x="1081" y="597"/>
                  <a:pt x="1081" y="597"/>
                  <a:pt x="1081" y="597"/>
                </a:cubicBezTo>
                <a:cubicBezTo>
                  <a:pt x="1082" y="596"/>
                  <a:pt x="1082" y="594"/>
                  <a:pt x="1083" y="593"/>
                </a:cubicBezTo>
                <a:cubicBezTo>
                  <a:pt x="1095" y="595"/>
                  <a:pt x="1095" y="595"/>
                  <a:pt x="1095" y="595"/>
                </a:cubicBezTo>
                <a:cubicBezTo>
                  <a:pt x="1094" y="597"/>
                  <a:pt x="1093" y="600"/>
                  <a:pt x="1093" y="602"/>
                </a:cubicBezTo>
                <a:close/>
                <a:moveTo>
                  <a:pt x="1095" y="593"/>
                </a:moveTo>
                <a:cubicBezTo>
                  <a:pt x="1083" y="591"/>
                  <a:pt x="1083" y="591"/>
                  <a:pt x="1083" y="591"/>
                </a:cubicBezTo>
                <a:cubicBezTo>
                  <a:pt x="1084" y="590"/>
                  <a:pt x="1084" y="588"/>
                  <a:pt x="1084" y="587"/>
                </a:cubicBezTo>
                <a:cubicBezTo>
                  <a:pt x="1096" y="587"/>
                  <a:pt x="1096" y="587"/>
                  <a:pt x="1096" y="587"/>
                </a:cubicBezTo>
                <a:cubicBezTo>
                  <a:pt x="1095" y="589"/>
                  <a:pt x="1095" y="591"/>
                  <a:pt x="1095" y="593"/>
                </a:cubicBezTo>
                <a:close/>
                <a:moveTo>
                  <a:pt x="1096" y="585"/>
                </a:moveTo>
                <a:cubicBezTo>
                  <a:pt x="1084" y="585"/>
                  <a:pt x="1084" y="585"/>
                  <a:pt x="1084" y="585"/>
                </a:cubicBezTo>
                <a:cubicBezTo>
                  <a:pt x="1084" y="583"/>
                  <a:pt x="1084" y="582"/>
                  <a:pt x="1084" y="581"/>
                </a:cubicBezTo>
                <a:cubicBezTo>
                  <a:pt x="1096" y="578"/>
                  <a:pt x="1096" y="578"/>
                  <a:pt x="1096" y="578"/>
                </a:cubicBezTo>
                <a:cubicBezTo>
                  <a:pt x="1096" y="580"/>
                  <a:pt x="1096" y="583"/>
                  <a:pt x="1096" y="585"/>
                </a:cubicBezTo>
                <a:close/>
                <a:moveTo>
                  <a:pt x="1095" y="576"/>
                </a:moveTo>
                <a:cubicBezTo>
                  <a:pt x="1083" y="579"/>
                  <a:pt x="1083" y="579"/>
                  <a:pt x="1083" y="579"/>
                </a:cubicBezTo>
                <a:cubicBezTo>
                  <a:pt x="1083" y="578"/>
                  <a:pt x="1082" y="577"/>
                  <a:pt x="1082" y="576"/>
                </a:cubicBezTo>
                <a:cubicBezTo>
                  <a:pt x="1094" y="569"/>
                  <a:pt x="1094" y="569"/>
                  <a:pt x="1094" y="569"/>
                </a:cubicBezTo>
                <a:cubicBezTo>
                  <a:pt x="1094" y="571"/>
                  <a:pt x="1095" y="574"/>
                  <a:pt x="1095" y="576"/>
                </a:cubicBezTo>
                <a:close/>
                <a:moveTo>
                  <a:pt x="1093" y="567"/>
                </a:moveTo>
                <a:cubicBezTo>
                  <a:pt x="1081" y="574"/>
                  <a:pt x="1081" y="574"/>
                  <a:pt x="1081" y="574"/>
                </a:cubicBezTo>
                <a:cubicBezTo>
                  <a:pt x="1080" y="574"/>
                  <a:pt x="1080" y="574"/>
                  <a:pt x="1080" y="573"/>
                </a:cubicBezTo>
                <a:cubicBezTo>
                  <a:pt x="1079" y="573"/>
                  <a:pt x="1079" y="572"/>
                  <a:pt x="1078" y="571"/>
                </a:cubicBezTo>
                <a:cubicBezTo>
                  <a:pt x="1089" y="561"/>
                  <a:pt x="1089" y="561"/>
                  <a:pt x="1089" y="561"/>
                </a:cubicBezTo>
                <a:cubicBezTo>
                  <a:pt x="1091" y="563"/>
                  <a:pt x="1092" y="565"/>
                  <a:pt x="1093" y="567"/>
                </a:cubicBezTo>
                <a:close/>
                <a:moveTo>
                  <a:pt x="1086" y="558"/>
                </a:moveTo>
                <a:cubicBezTo>
                  <a:pt x="1087" y="559"/>
                  <a:pt x="1087" y="559"/>
                  <a:pt x="1088" y="560"/>
                </a:cubicBezTo>
                <a:cubicBezTo>
                  <a:pt x="1076" y="570"/>
                  <a:pt x="1076" y="570"/>
                  <a:pt x="1076" y="570"/>
                </a:cubicBezTo>
                <a:cubicBezTo>
                  <a:pt x="1076" y="569"/>
                  <a:pt x="1075" y="569"/>
                  <a:pt x="1075" y="568"/>
                </a:cubicBezTo>
                <a:cubicBezTo>
                  <a:pt x="1083" y="556"/>
                  <a:pt x="1083" y="556"/>
                  <a:pt x="1083" y="556"/>
                </a:cubicBezTo>
                <a:cubicBezTo>
                  <a:pt x="1084" y="557"/>
                  <a:pt x="1085" y="557"/>
                  <a:pt x="1086" y="558"/>
                </a:cubicBezTo>
                <a:close/>
                <a:moveTo>
                  <a:pt x="1105" y="516"/>
                </a:moveTo>
                <a:cubicBezTo>
                  <a:pt x="1104" y="516"/>
                  <a:pt x="1103" y="518"/>
                  <a:pt x="1103" y="519"/>
                </a:cubicBezTo>
                <a:cubicBezTo>
                  <a:pt x="1103" y="520"/>
                  <a:pt x="1103" y="520"/>
                  <a:pt x="1104" y="521"/>
                </a:cubicBezTo>
                <a:cubicBezTo>
                  <a:pt x="1084" y="535"/>
                  <a:pt x="1084" y="535"/>
                  <a:pt x="1084" y="535"/>
                </a:cubicBezTo>
                <a:cubicBezTo>
                  <a:pt x="1084" y="535"/>
                  <a:pt x="1083" y="534"/>
                  <a:pt x="1083" y="534"/>
                </a:cubicBezTo>
                <a:cubicBezTo>
                  <a:pt x="1082" y="533"/>
                  <a:pt x="1081" y="533"/>
                  <a:pt x="1080" y="534"/>
                </a:cubicBezTo>
                <a:cubicBezTo>
                  <a:pt x="1078" y="534"/>
                  <a:pt x="1078" y="536"/>
                  <a:pt x="1077" y="538"/>
                </a:cubicBezTo>
                <a:cubicBezTo>
                  <a:pt x="1077" y="539"/>
                  <a:pt x="1077" y="539"/>
                  <a:pt x="1077" y="540"/>
                </a:cubicBezTo>
                <a:cubicBezTo>
                  <a:pt x="1077" y="540"/>
                  <a:pt x="1077" y="540"/>
                  <a:pt x="1076" y="540"/>
                </a:cubicBezTo>
                <a:cubicBezTo>
                  <a:pt x="1069" y="517"/>
                  <a:pt x="1069" y="517"/>
                  <a:pt x="1069" y="517"/>
                </a:cubicBezTo>
                <a:cubicBezTo>
                  <a:pt x="1070" y="518"/>
                  <a:pt x="1070" y="518"/>
                  <a:pt x="1071" y="519"/>
                </a:cubicBezTo>
                <a:cubicBezTo>
                  <a:pt x="1072" y="519"/>
                  <a:pt x="1074" y="519"/>
                  <a:pt x="1075" y="518"/>
                </a:cubicBezTo>
                <a:cubicBezTo>
                  <a:pt x="1076" y="517"/>
                  <a:pt x="1076" y="515"/>
                  <a:pt x="1075" y="514"/>
                </a:cubicBezTo>
                <a:cubicBezTo>
                  <a:pt x="1074" y="513"/>
                  <a:pt x="1073" y="512"/>
                  <a:pt x="1072" y="511"/>
                </a:cubicBezTo>
                <a:cubicBezTo>
                  <a:pt x="1072" y="511"/>
                  <a:pt x="1072" y="511"/>
                  <a:pt x="1072" y="511"/>
                </a:cubicBezTo>
                <a:cubicBezTo>
                  <a:pt x="1073" y="510"/>
                  <a:pt x="1074" y="509"/>
                  <a:pt x="1075" y="508"/>
                </a:cubicBezTo>
                <a:cubicBezTo>
                  <a:pt x="1075" y="509"/>
                  <a:pt x="1076" y="510"/>
                  <a:pt x="1077" y="511"/>
                </a:cubicBezTo>
                <a:cubicBezTo>
                  <a:pt x="1078" y="512"/>
                  <a:pt x="1080" y="512"/>
                  <a:pt x="1081" y="511"/>
                </a:cubicBezTo>
                <a:cubicBezTo>
                  <a:pt x="1082" y="510"/>
                  <a:pt x="1082" y="508"/>
                  <a:pt x="1081" y="507"/>
                </a:cubicBezTo>
                <a:cubicBezTo>
                  <a:pt x="1080" y="506"/>
                  <a:pt x="1079" y="505"/>
                  <a:pt x="1078" y="505"/>
                </a:cubicBezTo>
                <a:cubicBezTo>
                  <a:pt x="1079" y="504"/>
                  <a:pt x="1080" y="503"/>
                  <a:pt x="1081" y="502"/>
                </a:cubicBezTo>
                <a:cubicBezTo>
                  <a:pt x="1082" y="503"/>
                  <a:pt x="1083" y="505"/>
                  <a:pt x="1084" y="506"/>
                </a:cubicBezTo>
                <a:cubicBezTo>
                  <a:pt x="1086" y="507"/>
                  <a:pt x="1088" y="507"/>
                  <a:pt x="1089" y="506"/>
                </a:cubicBezTo>
                <a:cubicBezTo>
                  <a:pt x="1090" y="504"/>
                  <a:pt x="1090" y="502"/>
                  <a:pt x="1089" y="501"/>
                </a:cubicBezTo>
                <a:cubicBezTo>
                  <a:pt x="1088" y="500"/>
                  <a:pt x="1087" y="499"/>
                  <a:pt x="1085" y="498"/>
                </a:cubicBezTo>
                <a:cubicBezTo>
                  <a:pt x="1086" y="497"/>
                  <a:pt x="1088" y="496"/>
                  <a:pt x="1089" y="495"/>
                </a:cubicBezTo>
                <a:lnTo>
                  <a:pt x="1105" y="516"/>
                </a:lnTo>
                <a:close/>
                <a:moveTo>
                  <a:pt x="1093" y="472"/>
                </a:moveTo>
                <a:cubicBezTo>
                  <a:pt x="1082" y="466"/>
                  <a:pt x="1082" y="466"/>
                  <a:pt x="1082" y="466"/>
                </a:cubicBezTo>
                <a:cubicBezTo>
                  <a:pt x="1083" y="465"/>
                  <a:pt x="1084" y="464"/>
                  <a:pt x="1085" y="462"/>
                </a:cubicBezTo>
                <a:cubicBezTo>
                  <a:pt x="1096" y="468"/>
                  <a:pt x="1096" y="468"/>
                  <a:pt x="1096" y="468"/>
                </a:cubicBezTo>
                <a:cubicBezTo>
                  <a:pt x="1095" y="469"/>
                  <a:pt x="1094" y="471"/>
                  <a:pt x="1093" y="472"/>
                </a:cubicBezTo>
                <a:close/>
                <a:moveTo>
                  <a:pt x="1098" y="466"/>
                </a:moveTo>
                <a:cubicBezTo>
                  <a:pt x="1087" y="460"/>
                  <a:pt x="1087" y="460"/>
                  <a:pt x="1087" y="460"/>
                </a:cubicBezTo>
                <a:cubicBezTo>
                  <a:pt x="1087" y="459"/>
                  <a:pt x="1088" y="458"/>
                  <a:pt x="1089" y="457"/>
                </a:cubicBezTo>
                <a:cubicBezTo>
                  <a:pt x="1101" y="462"/>
                  <a:pt x="1101" y="462"/>
                  <a:pt x="1101" y="462"/>
                </a:cubicBezTo>
                <a:cubicBezTo>
                  <a:pt x="1100" y="463"/>
                  <a:pt x="1099" y="465"/>
                  <a:pt x="1098" y="466"/>
                </a:cubicBezTo>
                <a:close/>
                <a:moveTo>
                  <a:pt x="1102" y="460"/>
                </a:moveTo>
                <a:cubicBezTo>
                  <a:pt x="1090" y="455"/>
                  <a:pt x="1090" y="455"/>
                  <a:pt x="1090" y="455"/>
                </a:cubicBezTo>
                <a:cubicBezTo>
                  <a:pt x="1091" y="454"/>
                  <a:pt x="1091" y="453"/>
                  <a:pt x="1092" y="452"/>
                </a:cubicBezTo>
                <a:cubicBezTo>
                  <a:pt x="1104" y="455"/>
                  <a:pt x="1104" y="455"/>
                  <a:pt x="1104" y="455"/>
                </a:cubicBezTo>
                <a:cubicBezTo>
                  <a:pt x="1103" y="457"/>
                  <a:pt x="1103" y="458"/>
                  <a:pt x="1102" y="460"/>
                </a:cubicBezTo>
                <a:close/>
                <a:moveTo>
                  <a:pt x="1105" y="454"/>
                </a:moveTo>
                <a:cubicBezTo>
                  <a:pt x="1093" y="450"/>
                  <a:pt x="1093" y="450"/>
                  <a:pt x="1093" y="450"/>
                </a:cubicBezTo>
                <a:cubicBezTo>
                  <a:pt x="1093" y="449"/>
                  <a:pt x="1093" y="448"/>
                  <a:pt x="1094" y="447"/>
                </a:cubicBezTo>
                <a:cubicBezTo>
                  <a:pt x="1107" y="448"/>
                  <a:pt x="1107" y="448"/>
                  <a:pt x="1107" y="448"/>
                </a:cubicBezTo>
                <a:cubicBezTo>
                  <a:pt x="1106" y="450"/>
                  <a:pt x="1106" y="452"/>
                  <a:pt x="1105" y="454"/>
                </a:cubicBezTo>
                <a:close/>
                <a:moveTo>
                  <a:pt x="1107" y="446"/>
                </a:moveTo>
                <a:cubicBezTo>
                  <a:pt x="1094" y="445"/>
                  <a:pt x="1094" y="445"/>
                  <a:pt x="1094" y="445"/>
                </a:cubicBezTo>
                <a:cubicBezTo>
                  <a:pt x="1095" y="444"/>
                  <a:pt x="1095" y="442"/>
                  <a:pt x="1095" y="441"/>
                </a:cubicBezTo>
                <a:cubicBezTo>
                  <a:pt x="1108" y="440"/>
                  <a:pt x="1108" y="440"/>
                  <a:pt x="1108" y="440"/>
                </a:cubicBezTo>
                <a:cubicBezTo>
                  <a:pt x="1108" y="442"/>
                  <a:pt x="1108" y="444"/>
                  <a:pt x="1107" y="446"/>
                </a:cubicBezTo>
                <a:close/>
                <a:moveTo>
                  <a:pt x="1109" y="438"/>
                </a:moveTo>
                <a:cubicBezTo>
                  <a:pt x="1095" y="439"/>
                  <a:pt x="1095" y="439"/>
                  <a:pt x="1095" y="439"/>
                </a:cubicBezTo>
                <a:cubicBezTo>
                  <a:pt x="1095" y="438"/>
                  <a:pt x="1095" y="437"/>
                  <a:pt x="1095" y="436"/>
                </a:cubicBezTo>
                <a:cubicBezTo>
                  <a:pt x="1109" y="430"/>
                  <a:pt x="1109" y="430"/>
                  <a:pt x="1109" y="430"/>
                </a:cubicBezTo>
                <a:cubicBezTo>
                  <a:pt x="1109" y="433"/>
                  <a:pt x="1109" y="435"/>
                  <a:pt x="1109" y="438"/>
                </a:cubicBezTo>
                <a:close/>
                <a:moveTo>
                  <a:pt x="1108" y="428"/>
                </a:moveTo>
                <a:cubicBezTo>
                  <a:pt x="1095" y="434"/>
                  <a:pt x="1095" y="434"/>
                  <a:pt x="1095" y="434"/>
                </a:cubicBezTo>
                <a:cubicBezTo>
                  <a:pt x="1094" y="433"/>
                  <a:pt x="1093" y="431"/>
                  <a:pt x="1093" y="430"/>
                </a:cubicBezTo>
                <a:cubicBezTo>
                  <a:pt x="1105" y="419"/>
                  <a:pt x="1105" y="419"/>
                  <a:pt x="1105" y="419"/>
                </a:cubicBezTo>
                <a:cubicBezTo>
                  <a:pt x="1107" y="422"/>
                  <a:pt x="1108" y="425"/>
                  <a:pt x="1108" y="428"/>
                </a:cubicBezTo>
                <a:close/>
                <a:moveTo>
                  <a:pt x="1102" y="369"/>
                </a:moveTo>
                <a:cubicBezTo>
                  <a:pt x="1109" y="372"/>
                  <a:pt x="1109" y="372"/>
                  <a:pt x="1109" y="372"/>
                </a:cubicBezTo>
                <a:cubicBezTo>
                  <a:pt x="1109" y="373"/>
                  <a:pt x="1109" y="374"/>
                  <a:pt x="1109" y="374"/>
                </a:cubicBezTo>
                <a:cubicBezTo>
                  <a:pt x="1109" y="376"/>
                  <a:pt x="1110" y="378"/>
                  <a:pt x="1111" y="378"/>
                </a:cubicBezTo>
                <a:cubicBezTo>
                  <a:pt x="1104" y="401"/>
                  <a:pt x="1104" y="401"/>
                  <a:pt x="1104" y="401"/>
                </a:cubicBezTo>
                <a:cubicBezTo>
                  <a:pt x="1104" y="401"/>
                  <a:pt x="1103" y="400"/>
                  <a:pt x="1103" y="400"/>
                </a:cubicBezTo>
                <a:cubicBezTo>
                  <a:pt x="1103" y="398"/>
                  <a:pt x="1104" y="395"/>
                  <a:pt x="1102" y="393"/>
                </a:cubicBezTo>
                <a:cubicBezTo>
                  <a:pt x="1101" y="391"/>
                  <a:pt x="1100" y="391"/>
                  <a:pt x="1098" y="392"/>
                </a:cubicBezTo>
                <a:cubicBezTo>
                  <a:pt x="1096" y="393"/>
                  <a:pt x="1095" y="395"/>
                  <a:pt x="1095" y="398"/>
                </a:cubicBezTo>
                <a:cubicBezTo>
                  <a:pt x="1093" y="398"/>
                  <a:pt x="1092" y="397"/>
                  <a:pt x="1091" y="398"/>
                </a:cubicBezTo>
                <a:cubicBezTo>
                  <a:pt x="1090" y="395"/>
                  <a:pt x="1090" y="392"/>
                  <a:pt x="1088" y="391"/>
                </a:cubicBezTo>
                <a:cubicBezTo>
                  <a:pt x="1087" y="389"/>
                  <a:pt x="1085" y="389"/>
                  <a:pt x="1084" y="391"/>
                </a:cubicBezTo>
                <a:cubicBezTo>
                  <a:pt x="1083" y="393"/>
                  <a:pt x="1083" y="399"/>
                  <a:pt x="1083" y="399"/>
                </a:cubicBezTo>
                <a:cubicBezTo>
                  <a:pt x="1083" y="399"/>
                  <a:pt x="1082" y="399"/>
                  <a:pt x="1082" y="399"/>
                </a:cubicBezTo>
                <a:cubicBezTo>
                  <a:pt x="1080" y="377"/>
                  <a:pt x="1080" y="377"/>
                  <a:pt x="1080" y="377"/>
                </a:cubicBezTo>
                <a:cubicBezTo>
                  <a:pt x="1087" y="374"/>
                  <a:pt x="1095" y="372"/>
                  <a:pt x="1102" y="369"/>
                </a:cubicBezTo>
                <a:close/>
                <a:moveTo>
                  <a:pt x="1086" y="340"/>
                </a:moveTo>
                <a:cubicBezTo>
                  <a:pt x="1078" y="336"/>
                  <a:pt x="1078" y="336"/>
                  <a:pt x="1078" y="336"/>
                </a:cubicBezTo>
                <a:cubicBezTo>
                  <a:pt x="1078" y="335"/>
                  <a:pt x="1078" y="334"/>
                  <a:pt x="1079" y="333"/>
                </a:cubicBezTo>
                <a:cubicBezTo>
                  <a:pt x="1088" y="337"/>
                  <a:pt x="1088" y="337"/>
                  <a:pt x="1088" y="337"/>
                </a:cubicBezTo>
                <a:cubicBezTo>
                  <a:pt x="1088" y="338"/>
                  <a:pt x="1087" y="339"/>
                  <a:pt x="1086" y="340"/>
                </a:cubicBezTo>
                <a:close/>
                <a:moveTo>
                  <a:pt x="1090" y="335"/>
                </a:moveTo>
                <a:cubicBezTo>
                  <a:pt x="1079" y="331"/>
                  <a:pt x="1079" y="331"/>
                  <a:pt x="1079" y="331"/>
                </a:cubicBezTo>
                <a:cubicBezTo>
                  <a:pt x="1080" y="329"/>
                  <a:pt x="1080" y="328"/>
                  <a:pt x="1081" y="326"/>
                </a:cubicBezTo>
                <a:cubicBezTo>
                  <a:pt x="1093" y="331"/>
                  <a:pt x="1093" y="331"/>
                  <a:pt x="1093" y="331"/>
                </a:cubicBezTo>
                <a:cubicBezTo>
                  <a:pt x="1092" y="332"/>
                  <a:pt x="1091" y="334"/>
                  <a:pt x="1090" y="335"/>
                </a:cubicBezTo>
                <a:close/>
                <a:moveTo>
                  <a:pt x="1094" y="329"/>
                </a:moveTo>
                <a:cubicBezTo>
                  <a:pt x="1081" y="324"/>
                  <a:pt x="1081" y="324"/>
                  <a:pt x="1081" y="324"/>
                </a:cubicBezTo>
                <a:cubicBezTo>
                  <a:pt x="1082" y="323"/>
                  <a:pt x="1082" y="322"/>
                  <a:pt x="1082" y="321"/>
                </a:cubicBezTo>
                <a:cubicBezTo>
                  <a:pt x="1096" y="326"/>
                  <a:pt x="1096" y="326"/>
                  <a:pt x="1096" y="326"/>
                </a:cubicBezTo>
                <a:cubicBezTo>
                  <a:pt x="1095" y="327"/>
                  <a:pt x="1095" y="328"/>
                  <a:pt x="1094" y="329"/>
                </a:cubicBezTo>
                <a:close/>
                <a:moveTo>
                  <a:pt x="1097" y="324"/>
                </a:moveTo>
                <a:cubicBezTo>
                  <a:pt x="1083" y="319"/>
                  <a:pt x="1083" y="319"/>
                  <a:pt x="1083" y="319"/>
                </a:cubicBezTo>
                <a:cubicBezTo>
                  <a:pt x="1083" y="318"/>
                  <a:pt x="1084" y="316"/>
                  <a:pt x="1084" y="315"/>
                </a:cubicBezTo>
                <a:cubicBezTo>
                  <a:pt x="1099" y="321"/>
                  <a:pt x="1099" y="321"/>
                  <a:pt x="1099" y="321"/>
                </a:cubicBezTo>
                <a:cubicBezTo>
                  <a:pt x="1099" y="322"/>
                  <a:pt x="1098" y="324"/>
                  <a:pt x="1097" y="324"/>
                </a:cubicBezTo>
                <a:close/>
                <a:moveTo>
                  <a:pt x="1100" y="320"/>
                </a:moveTo>
                <a:cubicBezTo>
                  <a:pt x="1085" y="313"/>
                  <a:pt x="1085" y="313"/>
                  <a:pt x="1085" y="313"/>
                </a:cubicBezTo>
                <a:cubicBezTo>
                  <a:pt x="1085" y="312"/>
                  <a:pt x="1086" y="311"/>
                  <a:pt x="1086" y="310"/>
                </a:cubicBezTo>
                <a:cubicBezTo>
                  <a:pt x="1102" y="317"/>
                  <a:pt x="1102" y="317"/>
                  <a:pt x="1102" y="317"/>
                </a:cubicBezTo>
                <a:cubicBezTo>
                  <a:pt x="1102" y="318"/>
                  <a:pt x="1101" y="319"/>
                  <a:pt x="1100" y="320"/>
                </a:cubicBezTo>
                <a:close/>
                <a:moveTo>
                  <a:pt x="1103" y="315"/>
                </a:moveTo>
                <a:cubicBezTo>
                  <a:pt x="1087" y="308"/>
                  <a:pt x="1087" y="308"/>
                  <a:pt x="1087" y="308"/>
                </a:cubicBezTo>
                <a:cubicBezTo>
                  <a:pt x="1088" y="307"/>
                  <a:pt x="1088" y="306"/>
                  <a:pt x="1089" y="304"/>
                </a:cubicBezTo>
                <a:cubicBezTo>
                  <a:pt x="1106" y="311"/>
                  <a:pt x="1106" y="311"/>
                  <a:pt x="1106" y="311"/>
                </a:cubicBezTo>
                <a:cubicBezTo>
                  <a:pt x="1105" y="312"/>
                  <a:pt x="1104" y="314"/>
                  <a:pt x="1103" y="315"/>
                </a:cubicBezTo>
                <a:close/>
                <a:moveTo>
                  <a:pt x="1107" y="309"/>
                </a:moveTo>
                <a:cubicBezTo>
                  <a:pt x="1090" y="302"/>
                  <a:pt x="1090" y="302"/>
                  <a:pt x="1090" y="302"/>
                </a:cubicBezTo>
                <a:cubicBezTo>
                  <a:pt x="1091" y="301"/>
                  <a:pt x="1092" y="299"/>
                  <a:pt x="1093" y="298"/>
                </a:cubicBezTo>
                <a:cubicBezTo>
                  <a:pt x="1109" y="304"/>
                  <a:pt x="1109" y="304"/>
                  <a:pt x="1109" y="304"/>
                </a:cubicBezTo>
                <a:cubicBezTo>
                  <a:pt x="1108" y="306"/>
                  <a:pt x="1107" y="308"/>
                  <a:pt x="1107" y="309"/>
                </a:cubicBezTo>
                <a:close/>
                <a:moveTo>
                  <a:pt x="1111" y="295"/>
                </a:moveTo>
                <a:cubicBezTo>
                  <a:pt x="1100" y="290"/>
                  <a:pt x="1100" y="290"/>
                  <a:pt x="1100" y="290"/>
                </a:cubicBezTo>
                <a:cubicBezTo>
                  <a:pt x="1105" y="286"/>
                  <a:pt x="1111" y="287"/>
                  <a:pt x="1111" y="295"/>
                </a:cubicBezTo>
                <a:close/>
                <a:moveTo>
                  <a:pt x="1111" y="297"/>
                </a:moveTo>
                <a:cubicBezTo>
                  <a:pt x="1111" y="297"/>
                  <a:pt x="1111" y="297"/>
                  <a:pt x="1111" y="297"/>
                </a:cubicBezTo>
                <a:cubicBezTo>
                  <a:pt x="1111" y="299"/>
                  <a:pt x="1110" y="301"/>
                  <a:pt x="1110" y="302"/>
                </a:cubicBezTo>
                <a:cubicBezTo>
                  <a:pt x="1094" y="296"/>
                  <a:pt x="1094" y="296"/>
                  <a:pt x="1094" y="296"/>
                </a:cubicBezTo>
                <a:cubicBezTo>
                  <a:pt x="1095" y="295"/>
                  <a:pt x="1096" y="293"/>
                  <a:pt x="1097" y="292"/>
                </a:cubicBezTo>
                <a:cubicBezTo>
                  <a:pt x="1097" y="292"/>
                  <a:pt x="1098" y="292"/>
                  <a:pt x="1098" y="291"/>
                </a:cubicBezTo>
                <a:lnTo>
                  <a:pt x="1111" y="297"/>
                </a:lnTo>
                <a:close/>
                <a:moveTo>
                  <a:pt x="1098" y="250"/>
                </a:moveTo>
                <a:cubicBezTo>
                  <a:pt x="1084" y="248"/>
                  <a:pt x="1084" y="248"/>
                  <a:pt x="1084" y="248"/>
                </a:cubicBezTo>
                <a:cubicBezTo>
                  <a:pt x="1085" y="245"/>
                  <a:pt x="1086" y="243"/>
                  <a:pt x="1087" y="241"/>
                </a:cubicBezTo>
                <a:cubicBezTo>
                  <a:pt x="1098" y="244"/>
                  <a:pt x="1098" y="244"/>
                  <a:pt x="1098" y="244"/>
                </a:cubicBezTo>
                <a:cubicBezTo>
                  <a:pt x="1099" y="246"/>
                  <a:pt x="1098" y="248"/>
                  <a:pt x="1098" y="2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schemeClr val="bg1">
                <a:alpha val="40000"/>
              </a:schemeClr>
            </a:outerShdw>
          </a:effec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13" name="Group 8"/>
          <p:cNvGrpSpPr>
            <a:grpSpLocks noChangeAspect="1"/>
          </p:cNvGrpSpPr>
          <p:nvPr/>
        </p:nvGrpSpPr>
        <p:grpSpPr bwMode="auto">
          <a:xfrm>
            <a:off x="12326" y="0"/>
            <a:ext cx="3402013" cy="5324475"/>
            <a:chOff x="2765" y="482"/>
            <a:chExt cx="2143" cy="3354"/>
          </a:xfrm>
          <a:effectLst>
            <a:outerShdw blurRad="63500" sx="102000" sy="102000" algn="ctr" rotWithShape="0">
              <a:schemeClr val="bg1">
                <a:alpha val="40000"/>
              </a:schemeClr>
            </a:outerShdw>
          </a:effectLst>
        </p:grpSpPr>
        <p:grpSp>
          <p:nvGrpSpPr>
            <p:cNvPr id="15" name="Group 209"/>
            <p:cNvGrpSpPr/>
            <p:nvPr/>
          </p:nvGrpSpPr>
          <p:grpSpPr bwMode="auto">
            <a:xfrm>
              <a:off x="2780" y="482"/>
              <a:ext cx="2128" cy="1998"/>
              <a:chOff x="2780" y="482"/>
              <a:chExt cx="2128" cy="1998"/>
            </a:xfrm>
          </p:grpSpPr>
          <p:sp>
            <p:nvSpPr>
              <p:cNvPr id="3349" name="Freeform 9"/>
              <p:cNvSpPr/>
              <p:nvPr/>
            </p:nvSpPr>
            <p:spPr bwMode="auto">
              <a:xfrm>
                <a:off x="4884" y="482"/>
                <a:ext cx="24" cy="9"/>
              </a:xfrm>
              <a:custGeom>
                <a:avLst/>
                <a:gdLst>
                  <a:gd name="T0" fmla="*/ 0 w 10"/>
                  <a:gd name="T1" fmla="*/ 0 h 4"/>
                  <a:gd name="T2" fmla="*/ 5 w 10"/>
                  <a:gd name="T3" fmla="*/ 4 h 4"/>
                  <a:gd name="T4" fmla="*/ 10 w 10"/>
                  <a:gd name="T5" fmla="*/ 0 h 4"/>
                  <a:gd name="T6" fmla="*/ 0 w 10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cubicBezTo>
                      <a:pt x="1" y="2"/>
                      <a:pt x="3" y="4"/>
                      <a:pt x="5" y="4"/>
                    </a:cubicBezTo>
                    <a:cubicBezTo>
                      <a:pt x="7" y="4"/>
                      <a:pt x="9" y="2"/>
                      <a:pt x="1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0" name="Freeform 10"/>
              <p:cNvSpPr/>
              <p:nvPr/>
            </p:nvSpPr>
            <p:spPr bwMode="auto">
              <a:xfrm>
                <a:off x="3483" y="825"/>
                <a:ext cx="93" cy="90"/>
              </a:xfrm>
              <a:custGeom>
                <a:avLst/>
                <a:gdLst>
                  <a:gd name="T0" fmla="*/ 1 w 39"/>
                  <a:gd name="T1" fmla="*/ 38 h 38"/>
                  <a:gd name="T2" fmla="*/ 0 w 39"/>
                  <a:gd name="T3" fmla="*/ 37 h 38"/>
                  <a:gd name="T4" fmla="*/ 0 w 39"/>
                  <a:gd name="T5" fmla="*/ 37 h 38"/>
                  <a:gd name="T6" fmla="*/ 0 w 39"/>
                  <a:gd name="T7" fmla="*/ 36 h 38"/>
                  <a:gd name="T8" fmla="*/ 37 w 39"/>
                  <a:gd name="T9" fmla="*/ 0 h 38"/>
                  <a:gd name="T10" fmla="*/ 38 w 39"/>
                  <a:gd name="T11" fmla="*/ 0 h 38"/>
                  <a:gd name="T12" fmla="*/ 38 w 39"/>
                  <a:gd name="T13" fmla="*/ 0 h 38"/>
                  <a:gd name="T14" fmla="*/ 38 w 39"/>
                  <a:gd name="T15" fmla="*/ 2 h 38"/>
                  <a:gd name="T16" fmla="*/ 1 w 39"/>
                  <a:gd name="T1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38">
                    <a:moveTo>
                      <a:pt x="1" y="38"/>
                    </a:moveTo>
                    <a:cubicBezTo>
                      <a:pt x="1" y="38"/>
                      <a:pt x="0" y="38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7"/>
                      <a:pt x="0" y="36"/>
                      <a:pt x="0" y="36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9" y="1"/>
                      <a:pt x="39" y="1"/>
                      <a:pt x="38" y="2"/>
                    </a:cubicBezTo>
                    <a:lnTo>
                      <a:pt x="1" y="3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1" name="Freeform 11"/>
              <p:cNvSpPr/>
              <p:nvPr/>
            </p:nvSpPr>
            <p:spPr bwMode="auto">
              <a:xfrm>
                <a:off x="3464" y="853"/>
                <a:ext cx="126" cy="24"/>
              </a:xfrm>
              <a:custGeom>
                <a:avLst/>
                <a:gdLst>
                  <a:gd name="T0" fmla="*/ 1 w 53"/>
                  <a:gd name="T1" fmla="*/ 2 h 10"/>
                  <a:gd name="T2" fmla="*/ 0 w 53"/>
                  <a:gd name="T3" fmla="*/ 1 h 10"/>
                  <a:gd name="T4" fmla="*/ 0 w 53"/>
                  <a:gd name="T5" fmla="*/ 1 h 10"/>
                  <a:gd name="T6" fmla="*/ 1 w 53"/>
                  <a:gd name="T7" fmla="*/ 0 h 10"/>
                  <a:gd name="T8" fmla="*/ 52 w 53"/>
                  <a:gd name="T9" fmla="*/ 8 h 10"/>
                  <a:gd name="T10" fmla="*/ 53 w 53"/>
                  <a:gd name="T11" fmla="*/ 9 h 10"/>
                  <a:gd name="T12" fmla="*/ 53 w 53"/>
                  <a:gd name="T13" fmla="*/ 9 h 10"/>
                  <a:gd name="T14" fmla="*/ 52 w 53"/>
                  <a:gd name="T15" fmla="*/ 10 h 10"/>
                  <a:gd name="T16" fmla="*/ 1 w 53"/>
                  <a:gd name="T1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3" h="10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3" y="8"/>
                      <a:pt x="53" y="9"/>
                      <a:pt x="53" y="9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3" y="10"/>
                      <a:pt x="52" y="10"/>
                      <a:pt x="52" y="1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2" name="Freeform 12"/>
              <p:cNvSpPr/>
              <p:nvPr/>
            </p:nvSpPr>
            <p:spPr bwMode="auto">
              <a:xfrm>
                <a:off x="3516" y="761"/>
                <a:ext cx="76" cy="26"/>
              </a:xfrm>
              <a:custGeom>
                <a:avLst/>
                <a:gdLst>
                  <a:gd name="T0" fmla="*/ 1 w 32"/>
                  <a:gd name="T1" fmla="*/ 2 h 11"/>
                  <a:gd name="T2" fmla="*/ 0 w 32"/>
                  <a:gd name="T3" fmla="*/ 1 h 11"/>
                  <a:gd name="T4" fmla="*/ 0 w 32"/>
                  <a:gd name="T5" fmla="*/ 1 h 11"/>
                  <a:gd name="T6" fmla="*/ 1 w 32"/>
                  <a:gd name="T7" fmla="*/ 0 h 11"/>
                  <a:gd name="T8" fmla="*/ 32 w 32"/>
                  <a:gd name="T9" fmla="*/ 9 h 11"/>
                  <a:gd name="T10" fmla="*/ 32 w 32"/>
                  <a:gd name="T11" fmla="*/ 11 h 11"/>
                  <a:gd name="T12" fmla="*/ 32 w 32"/>
                  <a:gd name="T13" fmla="*/ 11 h 11"/>
                  <a:gd name="T14" fmla="*/ 31 w 32"/>
                  <a:gd name="T15" fmla="*/ 11 h 11"/>
                  <a:gd name="T16" fmla="*/ 1 w 32"/>
                  <a:gd name="T1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11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2" y="10"/>
                      <a:pt x="32" y="10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2" y="11"/>
                      <a:pt x="32" y="11"/>
                      <a:pt x="31" y="11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3" name="Freeform 13"/>
              <p:cNvSpPr/>
              <p:nvPr/>
            </p:nvSpPr>
            <p:spPr bwMode="auto">
              <a:xfrm>
                <a:off x="3467" y="763"/>
                <a:ext cx="57" cy="33"/>
              </a:xfrm>
              <a:custGeom>
                <a:avLst/>
                <a:gdLst>
                  <a:gd name="T0" fmla="*/ 2 w 24"/>
                  <a:gd name="T1" fmla="*/ 14 h 14"/>
                  <a:gd name="T2" fmla="*/ 1 w 24"/>
                  <a:gd name="T3" fmla="*/ 13 h 14"/>
                  <a:gd name="T4" fmla="*/ 1 w 24"/>
                  <a:gd name="T5" fmla="*/ 13 h 14"/>
                  <a:gd name="T6" fmla="*/ 1 w 24"/>
                  <a:gd name="T7" fmla="*/ 12 h 14"/>
                  <a:gd name="T8" fmla="*/ 23 w 24"/>
                  <a:gd name="T9" fmla="*/ 1 h 14"/>
                  <a:gd name="T10" fmla="*/ 24 w 24"/>
                  <a:gd name="T11" fmla="*/ 1 h 14"/>
                  <a:gd name="T12" fmla="*/ 24 w 24"/>
                  <a:gd name="T13" fmla="*/ 1 h 14"/>
                  <a:gd name="T14" fmla="*/ 24 w 24"/>
                  <a:gd name="T15" fmla="*/ 2 h 14"/>
                  <a:gd name="T16" fmla="*/ 2 w 24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14">
                    <a:moveTo>
                      <a:pt x="2" y="14"/>
                    </a:moveTo>
                    <a:cubicBezTo>
                      <a:pt x="1" y="14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2"/>
                      <a:pt x="0" y="12"/>
                      <a:pt x="1" y="1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0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lnTo>
                      <a:pt x="2" y="1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4" name="Freeform 14"/>
              <p:cNvSpPr/>
              <p:nvPr/>
            </p:nvSpPr>
            <p:spPr bwMode="auto">
              <a:xfrm>
                <a:off x="3434" y="789"/>
                <a:ext cx="37" cy="55"/>
              </a:xfrm>
              <a:custGeom>
                <a:avLst/>
                <a:gdLst>
                  <a:gd name="T0" fmla="*/ 2 w 16"/>
                  <a:gd name="T1" fmla="*/ 22 h 23"/>
                  <a:gd name="T2" fmla="*/ 1 w 16"/>
                  <a:gd name="T3" fmla="*/ 22 h 23"/>
                  <a:gd name="T4" fmla="*/ 1 w 16"/>
                  <a:gd name="T5" fmla="*/ 22 h 23"/>
                  <a:gd name="T6" fmla="*/ 0 w 16"/>
                  <a:gd name="T7" fmla="*/ 21 h 23"/>
                  <a:gd name="T8" fmla="*/ 14 w 16"/>
                  <a:gd name="T9" fmla="*/ 0 h 23"/>
                  <a:gd name="T10" fmla="*/ 15 w 16"/>
                  <a:gd name="T11" fmla="*/ 1 h 23"/>
                  <a:gd name="T12" fmla="*/ 15 w 16"/>
                  <a:gd name="T13" fmla="*/ 1 h 23"/>
                  <a:gd name="T14" fmla="*/ 16 w 16"/>
                  <a:gd name="T15" fmla="*/ 2 h 23"/>
                  <a:gd name="T16" fmla="*/ 2 w 16"/>
                  <a:gd name="T17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3">
                    <a:moveTo>
                      <a:pt x="2" y="22"/>
                    </a:moveTo>
                    <a:cubicBezTo>
                      <a:pt x="2" y="23"/>
                      <a:pt x="2" y="22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0" y="21"/>
                      <a:pt x="0" y="2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5" y="0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6" y="1"/>
                      <a:pt x="16" y="1"/>
                      <a:pt x="16" y="2"/>
                    </a:cubicBezTo>
                    <a:lnTo>
                      <a:pt x="2" y="2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5" name="Freeform 15"/>
              <p:cNvSpPr/>
              <p:nvPr/>
            </p:nvSpPr>
            <p:spPr bwMode="auto">
              <a:xfrm>
                <a:off x="3436" y="841"/>
                <a:ext cx="7" cy="62"/>
              </a:xfrm>
              <a:custGeom>
                <a:avLst/>
                <a:gdLst>
                  <a:gd name="T0" fmla="*/ 3 w 3"/>
                  <a:gd name="T1" fmla="*/ 25 h 26"/>
                  <a:gd name="T2" fmla="*/ 2 w 3"/>
                  <a:gd name="T3" fmla="*/ 26 h 26"/>
                  <a:gd name="T4" fmla="*/ 2 w 3"/>
                  <a:gd name="T5" fmla="*/ 26 h 26"/>
                  <a:gd name="T6" fmla="*/ 1 w 3"/>
                  <a:gd name="T7" fmla="*/ 25 h 26"/>
                  <a:gd name="T8" fmla="*/ 0 w 3"/>
                  <a:gd name="T9" fmla="*/ 0 h 26"/>
                  <a:gd name="T10" fmla="*/ 1 w 3"/>
                  <a:gd name="T11" fmla="*/ 0 h 26"/>
                  <a:gd name="T12" fmla="*/ 1 w 3"/>
                  <a:gd name="T13" fmla="*/ 0 h 26"/>
                  <a:gd name="T14" fmla="*/ 2 w 3"/>
                  <a:gd name="T15" fmla="*/ 0 h 26"/>
                  <a:gd name="T16" fmla="*/ 3 w 3"/>
                  <a:gd name="T17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26">
                    <a:moveTo>
                      <a:pt x="3" y="25"/>
                    </a:moveTo>
                    <a:cubicBezTo>
                      <a:pt x="3" y="25"/>
                      <a:pt x="3" y="26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2" y="26"/>
                      <a:pt x="1" y="26"/>
                      <a:pt x="1" y="2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3" y="2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6" name="Freeform 16"/>
              <p:cNvSpPr/>
              <p:nvPr/>
            </p:nvSpPr>
            <p:spPr bwMode="auto">
              <a:xfrm>
                <a:off x="3434" y="905"/>
                <a:ext cx="45" cy="48"/>
              </a:xfrm>
              <a:custGeom>
                <a:avLst/>
                <a:gdLst>
                  <a:gd name="T0" fmla="*/ 19 w 19"/>
                  <a:gd name="T1" fmla="*/ 18 h 20"/>
                  <a:gd name="T2" fmla="*/ 19 w 19"/>
                  <a:gd name="T3" fmla="*/ 19 h 20"/>
                  <a:gd name="T4" fmla="*/ 19 w 19"/>
                  <a:gd name="T5" fmla="*/ 19 h 20"/>
                  <a:gd name="T6" fmla="*/ 18 w 19"/>
                  <a:gd name="T7" fmla="*/ 20 h 20"/>
                  <a:gd name="T8" fmla="*/ 1 w 19"/>
                  <a:gd name="T9" fmla="*/ 1 h 20"/>
                  <a:gd name="T10" fmla="*/ 1 w 19"/>
                  <a:gd name="T11" fmla="*/ 0 h 20"/>
                  <a:gd name="T12" fmla="*/ 1 w 19"/>
                  <a:gd name="T13" fmla="*/ 0 h 20"/>
                  <a:gd name="T14" fmla="*/ 2 w 19"/>
                  <a:gd name="T15" fmla="*/ 0 h 20"/>
                  <a:gd name="T16" fmla="*/ 19 w 19"/>
                  <a:gd name="T17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0">
                    <a:moveTo>
                      <a:pt x="19" y="18"/>
                    </a:moveTo>
                    <a:cubicBezTo>
                      <a:pt x="19" y="18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19" y="1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7" name="Freeform 17"/>
              <p:cNvSpPr/>
              <p:nvPr/>
            </p:nvSpPr>
            <p:spPr bwMode="auto">
              <a:xfrm>
                <a:off x="3474" y="953"/>
                <a:ext cx="59" cy="16"/>
              </a:xfrm>
              <a:custGeom>
                <a:avLst/>
                <a:gdLst>
                  <a:gd name="T0" fmla="*/ 25 w 25"/>
                  <a:gd name="T1" fmla="*/ 5 h 7"/>
                  <a:gd name="T2" fmla="*/ 25 w 25"/>
                  <a:gd name="T3" fmla="*/ 6 h 7"/>
                  <a:gd name="T4" fmla="*/ 25 w 25"/>
                  <a:gd name="T5" fmla="*/ 6 h 7"/>
                  <a:gd name="T6" fmla="*/ 24 w 25"/>
                  <a:gd name="T7" fmla="*/ 7 h 7"/>
                  <a:gd name="T8" fmla="*/ 0 w 25"/>
                  <a:gd name="T9" fmla="*/ 2 h 7"/>
                  <a:gd name="T10" fmla="*/ 0 w 25"/>
                  <a:gd name="T11" fmla="*/ 0 h 7"/>
                  <a:gd name="T12" fmla="*/ 0 w 25"/>
                  <a:gd name="T13" fmla="*/ 0 h 7"/>
                  <a:gd name="T14" fmla="*/ 0 w 25"/>
                  <a:gd name="T15" fmla="*/ 0 h 7"/>
                  <a:gd name="T16" fmla="*/ 25 w 25"/>
                  <a:gd name="T1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7">
                    <a:moveTo>
                      <a:pt x="25" y="5"/>
                    </a:moveTo>
                    <a:cubicBezTo>
                      <a:pt x="25" y="5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7"/>
                      <a:pt x="24" y="7"/>
                      <a:pt x="24" y="7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5" y="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8" name="Freeform 18"/>
              <p:cNvSpPr/>
              <p:nvPr/>
            </p:nvSpPr>
            <p:spPr bwMode="auto">
              <a:xfrm>
                <a:off x="3531" y="931"/>
                <a:ext cx="4" cy="38"/>
              </a:xfrm>
              <a:custGeom>
                <a:avLst/>
                <a:gdLst>
                  <a:gd name="T0" fmla="*/ 2 w 2"/>
                  <a:gd name="T1" fmla="*/ 15 h 16"/>
                  <a:gd name="T2" fmla="*/ 1 w 2"/>
                  <a:gd name="T3" fmla="*/ 16 h 16"/>
                  <a:gd name="T4" fmla="*/ 1 w 2"/>
                  <a:gd name="T5" fmla="*/ 16 h 16"/>
                  <a:gd name="T6" fmla="*/ 0 w 2"/>
                  <a:gd name="T7" fmla="*/ 15 h 16"/>
                  <a:gd name="T8" fmla="*/ 0 w 2"/>
                  <a:gd name="T9" fmla="*/ 0 h 16"/>
                  <a:gd name="T10" fmla="*/ 1 w 2"/>
                  <a:gd name="T11" fmla="*/ 0 h 16"/>
                  <a:gd name="T12" fmla="*/ 1 w 2"/>
                  <a:gd name="T13" fmla="*/ 0 h 16"/>
                  <a:gd name="T14" fmla="*/ 2 w 2"/>
                  <a:gd name="T15" fmla="*/ 0 h 16"/>
                  <a:gd name="T16" fmla="*/ 2 w 2"/>
                  <a:gd name="T17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16">
                    <a:moveTo>
                      <a:pt x="2" y="15"/>
                    </a:moveTo>
                    <a:cubicBezTo>
                      <a:pt x="2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6"/>
                      <a:pt x="0" y="15"/>
                      <a:pt x="0" y="1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1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9" name="Freeform 19"/>
              <p:cNvSpPr/>
              <p:nvPr/>
            </p:nvSpPr>
            <p:spPr bwMode="auto">
              <a:xfrm>
                <a:off x="3471" y="920"/>
                <a:ext cx="24" cy="33"/>
              </a:xfrm>
              <a:custGeom>
                <a:avLst/>
                <a:gdLst>
                  <a:gd name="T0" fmla="*/ 2 w 10"/>
                  <a:gd name="T1" fmla="*/ 14 h 14"/>
                  <a:gd name="T2" fmla="*/ 1 w 10"/>
                  <a:gd name="T3" fmla="*/ 14 h 14"/>
                  <a:gd name="T4" fmla="*/ 1 w 10"/>
                  <a:gd name="T5" fmla="*/ 14 h 14"/>
                  <a:gd name="T6" fmla="*/ 0 w 10"/>
                  <a:gd name="T7" fmla="*/ 13 h 14"/>
                  <a:gd name="T8" fmla="*/ 8 w 10"/>
                  <a:gd name="T9" fmla="*/ 0 h 14"/>
                  <a:gd name="T10" fmla="*/ 9 w 10"/>
                  <a:gd name="T11" fmla="*/ 1 h 14"/>
                  <a:gd name="T12" fmla="*/ 9 w 10"/>
                  <a:gd name="T13" fmla="*/ 1 h 14"/>
                  <a:gd name="T14" fmla="*/ 10 w 10"/>
                  <a:gd name="T15" fmla="*/ 2 h 14"/>
                  <a:gd name="T16" fmla="*/ 2 w 10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4">
                    <a:moveTo>
                      <a:pt x="2" y="14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4"/>
                      <a:pt x="0" y="13"/>
                      <a:pt x="0" y="13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1"/>
                      <a:pt x="10" y="1"/>
                      <a:pt x="10" y="2"/>
                    </a:cubicBezTo>
                    <a:lnTo>
                      <a:pt x="2" y="1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0" name="Freeform 20"/>
              <p:cNvSpPr/>
              <p:nvPr/>
            </p:nvSpPr>
            <p:spPr bwMode="auto">
              <a:xfrm>
                <a:off x="3438" y="891"/>
                <a:ext cx="38" cy="14"/>
              </a:xfrm>
              <a:custGeom>
                <a:avLst/>
                <a:gdLst>
                  <a:gd name="T0" fmla="*/ 1 w 16"/>
                  <a:gd name="T1" fmla="*/ 6 h 6"/>
                  <a:gd name="T2" fmla="*/ 0 w 16"/>
                  <a:gd name="T3" fmla="*/ 5 h 6"/>
                  <a:gd name="T4" fmla="*/ 0 w 16"/>
                  <a:gd name="T5" fmla="*/ 5 h 6"/>
                  <a:gd name="T6" fmla="*/ 0 w 16"/>
                  <a:gd name="T7" fmla="*/ 4 h 6"/>
                  <a:gd name="T8" fmla="*/ 15 w 16"/>
                  <a:gd name="T9" fmla="*/ 0 h 6"/>
                  <a:gd name="T10" fmla="*/ 16 w 16"/>
                  <a:gd name="T11" fmla="*/ 1 h 6"/>
                  <a:gd name="T12" fmla="*/ 16 w 16"/>
                  <a:gd name="T13" fmla="*/ 1 h 6"/>
                  <a:gd name="T14" fmla="*/ 16 w 16"/>
                  <a:gd name="T15" fmla="*/ 2 h 6"/>
                  <a:gd name="T16" fmla="*/ 1 w 16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6">
                    <a:moveTo>
                      <a:pt x="1" y="6"/>
                    </a:moveTo>
                    <a:cubicBezTo>
                      <a:pt x="1" y="6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6" y="2"/>
                      <a:pt x="16" y="2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1" name="Freeform 21"/>
              <p:cNvSpPr/>
              <p:nvPr/>
            </p:nvSpPr>
            <p:spPr bwMode="auto">
              <a:xfrm>
                <a:off x="3438" y="834"/>
                <a:ext cx="36" cy="19"/>
              </a:xfrm>
              <a:custGeom>
                <a:avLst/>
                <a:gdLst>
                  <a:gd name="T0" fmla="*/ 0 w 15"/>
                  <a:gd name="T1" fmla="*/ 2 h 8"/>
                  <a:gd name="T2" fmla="*/ 0 w 15"/>
                  <a:gd name="T3" fmla="*/ 1 h 8"/>
                  <a:gd name="T4" fmla="*/ 0 w 15"/>
                  <a:gd name="T5" fmla="*/ 1 h 8"/>
                  <a:gd name="T6" fmla="*/ 1 w 15"/>
                  <a:gd name="T7" fmla="*/ 0 h 8"/>
                  <a:gd name="T8" fmla="*/ 15 w 15"/>
                  <a:gd name="T9" fmla="*/ 6 h 8"/>
                  <a:gd name="T10" fmla="*/ 15 w 15"/>
                  <a:gd name="T11" fmla="*/ 7 h 8"/>
                  <a:gd name="T12" fmla="*/ 15 w 15"/>
                  <a:gd name="T13" fmla="*/ 7 h 8"/>
                  <a:gd name="T14" fmla="*/ 14 w 15"/>
                  <a:gd name="T15" fmla="*/ 8 h 8"/>
                  <a:gd name="T16" fmla="*/ 0 w 15"/>
                  <a:gd name="T1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8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8"/>
                      <a:pt x="14" y="8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2" name="Freeform 22"/>
              <p:cNvSpPr/>
              <p:nvPr/>
            </p:nvSpPr>
            <p:spPr bwMode="auto">
              <a:xfrm>
                <a:off x="3469" y="789"/>
                <a:ext cx="29" cy="29"/>
              </a:xfrm>
              <a:custGeom>
                <a:avLst/>
                <a:gdLst>
                  <a:gd name="T0" fmla="*/ 0 w 12"/>
                  <a:gd name="T1" fmla="*/ 1 h 12"/>
                  <a:gd name="T2" fmla="*/ 1 w 12"/>
                  <a:gd name="T3" fmla="*/ 0 h 12"/>
                  <a:gd name="T4" fmla="*/ 1 w 12"/>
                  <a:gd name="T5" fmla="*/ 0 h 12"/>
                  <a:gd name="T6" fmla="*/ 1 w 12"/>
                  <a:gd name="T7" fmla="*/ 0 h 12"/>
                  <a:gd name="T8" fmla="*/ 12 w 12"/>
                  <a:gd name="T9" fmla="*/ 11 h 12"/>
                  <a:gd name="T10" fmla="*/ 12 w 12"/>
                  <a:gd name="T11" fmla="*/ 12 h 12"/>
                  <a:gd name="T12" fmla="*/ 12 w 12"/>
                  <a:gd name="T13" fmla="*/ 12 h 12"/>
                  <a:gd name="T14" fmla="*/ 11 w 12"/>
                  <a:gd name="T15" fmla="*/ 12 h 12"/>
                  <a:gd name="T16" fmla="*/ 0 w 12"/>
                  <a:gd name="T17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2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12"/>
                      <a:pt x="11" y="12"/>
                      <a:pt x="11" y="1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3" name="Freeform 23"/>
              <p:cNvSpPr/>
              <p:nvPr/>
            </p:nvSpPr>
            <p:spPr bwMode="auto">
              <a:xfrm>
                <a:off x="3434" y="749"/>
                <a:ext cx="33" cy="29"/>
              </a:xfrm>
              <a:custGeom>
                <a:avLst/>
                <a:gdLst>
                  <a:gd name="T0" fmla="*/ 2 w 14"/>
                  <a:gd name="T1" fmla="*/ 12 h 12"/>
                  <a:gd name="T2" fmla="*/ 1 w 14"/>
                  <a:gd name="T3" fmla="*/ 12 h 12"/>
                  <a:gd name="T4" fmla="*/ 1 w 14"/>
                  <a:gd name="T5" fmla="*/ 12 h 12"/>
                  <a:gd name="T6" fmla="*/ 1 w 14"/>
                  <a:gd name="T7" fmla="*/ 11 h 12"/>
                  <a:gd name="T8" fmla="*/ 12 w 14"/>
                  <a:gd name="T9" fmla="*/ 1 h 12"/>
                  <a:gd name="T10" fmla="*/ 13 w 14"/>
                  <a:gd name="T11" fmla="*/ 1 h 12"/>
                  <a:gd name="T12" fmla="*/ 13 w 14"/>
                  <a:gd name="T13" fmla="*/ 1 h 12"/>
                  <a:gd name="T14" fmla="*/ 13 w 14"/>
                  <a:gd name="T15" fmla="*/ 2 h 12"/>
                  <a:gd name="T16" fmla="*/ 2 w 14"/>
                  <a:gd name="T1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2">
                    <a:moveTo>
                      <a:pt x="2" y="12"/>
                    </a:moveTo>
                    <a:cubicBezTo>
                      <a:pt x="2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0" y="11"/>
                      <a:pt x="1" y="1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0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4" y="2"/>
                      <a:pt x="13" y="2"/>
                    </a:cubicBezTo>
                    <a:lnTo>
                      <a:pt x="2" y="1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4" name="Freeform 24"/>
              <p:cNvSpPr/>
              <p:nvPr/>
            </p:nvSpPr>
            <p:spPr bwMode="auto">
              <a:xfrm>
                <a:off x="3464" y="737"/>
                <a:ext cx="36" cy="17"/>
              </a:xfrm>
              <a:custGeom>
                <a:avLst/>
                <a:gdLst>
                  <a:gd name="T0" fmla="*/ 0 w 15"/>
                  <a:gd name="T1" fmla="*/ 7 h 7"/>
                  <a:gd name="T2" fmla="*/ 0 w 15"/>
                  <a:gd name="T3" fmla="*/ 6 h 7"/>
                  <a:gd name="T4" fmla="*/ 0 w 15"/>
                  <a:gd name="T5" fmla="*/ 6 h 7"/>
                  <a:gd name="T6" fmla="*/ 0 w 15"/>
                  <a:gd name="T7" fmla="*/ 5 h 7"/>
                  <a:gd name="T8" fmla="*/ 14 w 15"/>
                  <a:gd name="T9" fmla="*/ 0 h 7"/>
                  <a:gd name="T10" fmla="*/ 15 w 15"/>
                  <a:gd name="T11" fmla="*/ 0 h 7"/>
                  <a:gd name="T12" fmla="*/ 15 w 15"/>
                  <a:gd name="T13" fmla="*/ 0 h 7"/>
                  <a:gd name="T14" fmla="*/ 15 w 15"/>
                  <a:gd name="T15" fmla="*/ 1 h 7"/>
                  <a:gd name="T16" fmla="*/ 0 w 15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7">
                    <a:moveTo>
                      <a:pt x="0" y="7"/>
                    </a:move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1"/>
                      <a:pt x="15" y="1"/>
                      <a:pt x="15" y="1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5" name="Freeform 25"/>
              <p:cNvSpPr/>
              <p:nvPr/>
            </p:nvSpPr>
            <p:spPr bwMode="auto">
              <a:xfrm>
                <a:off x="3500" y="733"/>
                <a:ext cx="45" cy="7"/>
              </a:xfrm>
              <a:custGeom>
                <a:avLst/>
                <a:gdLst>
                  <a:gd name="T0" fmla="*/ 1 w 19"/>
                  <a:gd name="T1" fmla="*/ 3 h 3"/>
                  <a:gd name="T2" fmla="*/ 0 w 19"/>
                  <a:gd name="T3" fmla="*/ 2 h 3"/>
                  <a:gd name="T4" fmla="*/ 0 w 19"/>
                  <a:gd name="T5" fmla="*/ 2 h 3"/>
                  <a:gd name="T6" fmla="*/ 1 w 19"/>
                  <a:gd name="T7" fmla="*/ 1 h 3"/>
                  <a:gd name="T8" fmla="*/ 19 w 19"/>
                  <a:gd name="T9" fmla="*/ 0 h 3"/>
                  <a:gd name="T10" fmla="*/ 19 w 19"/>
                  <a:gd name="T11" fmla="*/ 1 h 3"/>
                  <a:gd name="T12" fmla="*/ 19 w 19"/>
                  <a:gd name="T13" fmla="*/ 1 h 3"/>
                  <a:gd name="T14" fmla="*/ 19 w 19"/>
                  <a:gd name="T15" fmla="*/ 2 h 3"/>
                  <a:gd name="T16" fmla="*/ 1 w 19"/>
                  <a:gd name="T1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3">
                    <a:moveTo>
                      <a:pt x="1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2"/>
                      <a:pt x="19" y="2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6" name="Freeform 26"/>
              <p:cNvSpPr/>
              <p:nvPr/>
            </p:nvSpPr>
            <p:spPr bwMode="auto">
              <a:xfrm>
                <a:off x="3550" y="730"/>
                <a:ext cx="42" cy="22"/>
              </a:xfrm>
              <a:custGeom>
                <a:avLst/>
                <a:gdLst>
                  <a:gd name="T0" fmla="*/ 0 w 18"/>
                  <a:gd name="T1" fmla="*/ 2 h 9"/>
                  <a:gd name="T2" fmla="*/ 0 w 18"/>
                  <a:gd name="T3" fmla="*/ 1 h 9"/>
                  <a:gd name="T4" fmla="*/ 0 w 18"/>
                  <a:gd name="T5" fmla="*/ 1 h 9"/>
                  <a:gd name="T6" fmla="*/ 1 w 18"/>
                  <a:gd name="T7" fmla="*/ 0 h 9"/>
                  <a:gd name="T8" fmla="*/ 18 w 18"/>
                  <a:gd name="T9" fmla="*/ 7 h 9"/>
                  <a:gd name="T10" fmla="*/ 18 w 18"/>
                  <a:gd name="T11" fmla="*/ 8 h 9"/>
                  <a:gd name="T12" fmla="*/ 18 w 18"/>
                  <a:gd name="T13" fmla="*/ 8 h 9"/>
                  <a:gd name="T14" fmla="*/ 17 w 18"/>
                  <a:gd name="T15" fmla="*/ 9 h 9"/>
                  <a:gd name="T16" fmla="*/ 0 w 18"/>
                  <a:gd name="T1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9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7" y="9"/>
                      <a:pt x="17" y="9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7" name="Freeform 27"/>
              <p:cNvSpPr/>
              <p:nvPr/>
            </p:nvSpPr>
            <p:spPr bwMode="auto">
              <a:xfrm>
                <a:off x="3585" y="744"/>
                <a:ext cx="41" cy="29"/>
              </a:xfrm>
              <a:custGeom>
                <a:avLst/>
                <a:gdLst>
                  <a:gd name="T0" fmla="*/ 0 w 17"/>
                  <a:gd name="T1" fmla="*/ 2 h 12"/>
                  <a:gd name="T2" fmla="*/ 0 w 17"/>
                  <a:gd name="T3" fmla="*/ 1 h 12"/>
                  <a:gd name="T4" fmla="*/ 0 w 17"/>
                  <a:gd name="T5" fmla="*/ 1 h 12"/>
                  <a:gd name="T6" fmla="*/ 1 w 17"/>
                  <a:gd name="T7" fmla="*/ 0 h 12"/>
                  <a:gd name="T8" fmla="*/ 17 w 17"/>
                  <a:gd name="T9" fmla="*/ 10 h 12"/>
                  <a:gd name="T10" fmla="*/ 17 w 17"/>
                  <a:gd name="T11" fmla="*/ 11 h 12"/>
                  <a:gd name="T12" fmla="*/ 17 w 17"/>
                  <a:gd name="T13" fmla="*/ 11 h 12"/>
                  <a:gd name="T14" fmla="*/ 16 w 17"/>
                  <a:gd name="T15" fmla="*/ 12 h 12"/>
                  <a:gd name="T16" fmla="*/ 0 w 17"/>
                  <a:gd name="T1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1"/>
                      <a:pt x="16" y="12"/>
                      <a:pt x="16" y="12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8" name="Freeform 28"/>
              <p:cNvSpPr/>
              <p:nvPr/>
            </p:nvSpPr>
            <p:spPr bwMode="auto">
              <a:xfrm>
                <a:off x="3621" y="768"/>
                <a:ext cx="28" cy="40"/>
              </a:xfrm>
              <a:custGeom>
                <a:avLst/>
                <a:gdLst>
                  <a:gd name="T0" fmla="*/ 1 w 12"/>
                  <a:gd name="T1" fmla="*/ 1 h 17"/>
                  <a:gd name="T2" fmla="*/ 1 w 12"/>
                  <a:gd name="T3" fmla="*/ 0 h 17"/>
                  <a:gd name="T4" fmla="*/ 1 w 12"/>
                  <a:gd name="T5" fmla="*/ 0 h 17"/>
                  <a:gd name="T6" fmla="*/ 2 w 12"/>
                  <a:gd name="T7" fmla="*/ 0 h 17"/>
                  <a:gd name="T8" fmla="*/ 12 w 12"/>
                  <a:gd name="T9" fmla="*/ 15 h 17"/>
                  <a:gd name="T10" fmla="*/ 11 w 12"/>
                  <a:gd name="T11" fmla="*/ 16 h 17"/>
                  <a:gd name="T12" fmla="*/ 11 w 12"/>
                  <a:gd name="T13" fmla="*/ 16 h 17"/>
                  <a:gd name="T14" fmla="*/ 10 w 12"/>
                  <a:gd name="T15" fmla="*/ 17 h 17"/>
                  <a:gd name="T16" fmla="*/ 1 w 12"/>
                  <a:gd name="T1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7">
                    <a:moveTo>
                      <a:pt x="1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6"/>
                      <a:pt x="12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7"/>
                      <a:pt x="10" y="17"/>
                      <a:pt x="10" y="17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9" name="Freeform 29"/>
              <p:cNvSpPr/>
              <p:nvPr/>
            </p:nvSpPr>
            <p:spPr bwMode="auto">
              <a:xfrm>
                <a:off x="3644" y="799"/>
                <a:ext cx="17" cy="45"/>
              </a:xfrm>
              <a:custGeom>
                <a:avLst/>
                <a:gdLst>
                  <a:gd name="T0" fmla="*/ 0 w 7"/>
                  <a:gd name="T1" fmla="*/ 1 h 19"/>
                  <a:gd name="T2" fmla="*/ 1 w 7"/>
                  <a:gd name="T3" fmla="*/ 1 h 19"/>
                  <a:gd name="T4" fmla="*/ 1 w 7"/>
                  <a:gd name="T5" fmla="*/ 1 h 19"/>
                  <a:gd name="T6" fmla="*/ 2 w 7"/>
                  <a:gd name="T7" fmla="*/ 1 h 19"/>
                  <a:gd name="T8" fmla="*/ 7 w 7"/>
                  <a:gd name="T9" fmla="*/ 18 h 19"/>
                  <a:gd name="T10" fmla="*/ 6 w 7"/>
                  <a:gd name="T11" fmla="*/ 19 h 19"/>
                  <a:gd name="T12" fmla="*/ 6 w 7"/>
                  <a:gd name="T13" fmla="*/ 19 h 19"/>
                  <a:gd name="T14" fmla="*/ 5 w 7"/>
                  <a:gd name="T15" fmla="*/ 19 h 19"/>
                  <a:gd name="T16" fmla="*/ 0 w 7"/>
                  <a:gd name="T17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9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9"/>
                      <a:pt x="5" y="19"/>
                      <a:pt x="5" y="19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0" name="Freeform 30"/>
              <p:cNvSpPr/>
              <p:nvPr/>
            </p:nvSpPr>
            <p:spPr bwMode="auto">
              <a:xfrm>
                <a:off x="3656" y="841"/>
                <a:ext cx="5" cy="45"/>
              </a:xfrm>
              <a:custGeom>
                <a:avLst/>
                <a:gdLst>
                  <a:gd name="T0" fmla="*/ 0 w 2"/>
                  <a:gd name="T1" fmla="*/ 0 h 19"/>
                  <a:gd name="T2" fmla="*/ 1 w 2"/>
                  <a:gd name="T3" fmla="*/ 0 h 19"/>
                  <a:gd name="T4" fmla="*/ 1 w 2"/>
                  <a:gd name="T5" fmla="*/ 0 h 19"/>
                  <a:gd name="T6" fmla="*/ 2 w 2"/>
                  <a:gd name="T7" fmla="*/ 0 h 19"/>
                  <a:gd name="T8" fmla="*/ 2 w 2"/>
                  <a:gd name="T9" fmla="*/ 18 h 19"/>
                  <a:gd name="T10" fmla="*/ 1 w 2"/>
                  <a:gd name="T11" fmla="*/ 19 h 19"/>
                  <a:gd name="T12" fmla="*/ 1 w 2"/>
                  <a:gd name="T13" fmla="*/ 19 h 19"/>
                  <a:gd name="T14" fmla="*/ 0 w 2"/>
                  <a:gd name="T15" fmla="*/ 18 h 19"/>
                  <a:gd name="T16" fmla="*/ 0 w 2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19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9"/>
                      <a:pt x="0" y="18"/>
                      <a:pt x="0" y="1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1" name="Freeform 31"/>
              <p:cNvSpPr/>
              <p:nvPr/>
            </p:nvSpPr>
            <p:spPr bwMode="auto">
              <a:xfrm>
                <a:off x="3644" y="882"/>
                <a:ext cx="17" cy="57"/>
              </a:xfrm>
              <a:custGeom>
                <a:avLst/>
                <a:gdLst>
                  <a:gd name="T0" fmla="*/ 5 w 7"/>
                  <a:gd name="T1" fmla="*/ 1 h 24"/>
                  <a:gd name="T2" fmla="*/ 6 w 7"/>
                  <a:gd name="T3" fmla="*/ 0 h 24"/>
                  <a:gd name="T4" fmla="*/ 6 w 7"/>
                  <a:gd name="T5" fmla="*/ 0 h 24"/>
                  <a:gd name="T6" fmla="*/ 7 w 7"/>
                  <a:gd name="T7" fmla="*/ 1 h 24"/>
                  <a:gd name="T8" fmla="*/ 2 w 7"/>
                  <a:gd name="T9" fmla="*/ 24 h 24"/>
                  <a:gd name="T10" fmla="*/ 1 w 7"/>
                  <a:gd name="T11" fmla="*/ 24 h 24"/>
                  <a:gd name="T12" fmla="*/ 1 w 7"/>
                  <a:gd name="T13" fmla="*/ 24 h 24"/>
                  <a:gd name="T14" fmla="*/ 0 w 7"/>
                  <a:gd name="T15" fmla="*/ 23 h 24"/>
                  <a:gd name="T16" fmla="*/ 5 w 7"/>
                  <a:gd name="T17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24">
                    <a:moveTo>
                      <a:pt x="5" y="1"/>
                    </a:moveTo>
                    <a:cubicBezTo>
                      <a:pt x="5" y="0"/>
                      <a:pt x="5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2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0" y="23"/>
                      <a:pt x="0" y="23"/>
                    </a:cubicBez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2" name="Freeform 32"/>
              <p:cNvSpPr/>
              <p:nvPr/>
            </p:nvSpPr>
            <p:spPr bwMode="auto">
              <a:xfrm>
                <a:off x="3616" y="936"/>
                <a:ext cx="31" cy="43"/>
              </a:xfrm>
              <a:custGeom>
                <a:avLst/>
                <a:gdLst>
                  <a:gd name="T0" fmla="*/ 12 w 13"/>
                  <a:gd name="T1" fmla="*/ 1 h 18"/>
                  <a:gd name="T2" fmla="*/ 13 w 13"/>
                  <a:gd name="T3" fmla="*/ 1 h 18"/>
                  <a:gd name="T4" fmla="*/ 13 w 13"/>
                  <a:gd name="T5" fmla="*/ 1 h 18"/>
                  <a:gd name="T6" fmla="*/ 13 w 13"/>
                  <a:gd name="T7" fmla="*/ 2 h 18"/>
                  <a:gd name="T8" fmla="*/ 1 w 13"/>
                  <a:gd name="T9" fmla="*/ 18 h 18"/>
                  <a:gd name="T10" fmla="*/ 0 w 13"/>
                  <a:gd name="T11" fmla="*/ 17 h 18"/>
                  <a:gd name="T12" fmla="*/ 0 w 13"/>
                  <a:gd name="T13" fmla="*/ 17 h 18"/>
                  <a:gd name="T14" fmla="*/ 0 w 13"/>
                  <a:gd name="T15" fmla="*/ 17 h 18"/>
                  <a:gd name="T16" fmla="*/ 12 w 13"/>
                  <a:gd name="T17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8">
                    <a:moveTo>
                      <a:pt x="12" y="1"/>
                    </a:moveTo>
                    <a:cubicBezTo>
                      <a:pt x="12" y="0"/>
                      <a:pt x="12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2"/>
                      <a:pt x="13" y="2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lnTo>
                      <a:pt x="12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3" name="Freeform 33"/>
              <p:cNvSpPr/>
              <p:nvPr/>
            </p:nvSpPr>
            <p:spPr bwMode="auto">
              <a:xfrm>
                <a:off x="3578" y="974"/>
                <a:ext cx="45" cy="26"/>
              </a:xfrm>
              <a:custGeom>
                <a:avLst/>
                <a:gdLst>
                  <a:gd name="T0" fmla="*/ 18 w 19"/>
                  <a:gd name="T1" fmla="*/ 0 h 11"/>
                  <a:gd name="T2" fmla="*/ 19 w 19"/>
                  <a:gd name="T3" fmla="*/ 1 h 11"/>
                  <a:gd name="T4" fmla="*/ 19 w 19"/>
                  <a:gd name="T5" fmla="*/ 1 h 11"/>
                  <a:gd name="T6" fmla="*/ 19 w 19"/>
                  <a:gd name="T7" fmla="*/ 2 h 11"/>
                  <a:gd name="T8" fmla="*/ 1 w 19"/>
                  <a:gd name="T9" fmla="*/ 11 h 11"/>
                  <a:gd name="T10" fmla="*/ 1 w 19"/>
                  <a:gd name="T11" fmla="*/ 11 h 11"/>
                  <a:gd name="T12" fmla="*/ 1 w 19"/>
                  <a:gd name="T13" fmla="*/ 11 h 11"/>
                  <a:gd name="T14" fmla="*/ 0 w 19"/>
                  <a:gd name="T15" fmla="*/ 10 h 11"/>
                  <a:gd name="T16" fmla="*/ 18 w 19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1">
                    <a:moveTo>
                      <a:pt x="18" y="0"/>
                    </a:moveTo>
                    <a:cubicBezTo>
                      <a:pt x="18" y="0"/>
                      <a:pt x="18" y="0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2"/>
                      <a:pt x="19" y="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0"/>
                      <a:pt x="0" y="10"/>
                      <a:pt x="0" y="10"/>
                    </a:cubicBez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4" name="Freeform 34"/>
              <p:cNvSpPr/>
              <p:nvPr/>
            </p:nvSpPr>
            <p:spPr bwMode="auto">
              <a:xfrm>
                <a:off x="3533" y="995"/>
                <a:ext cx="47" cy="15"/>
              </a:xfrm>
              <a:custGeom>
                <a:avLst/>
                <a:gdLst>
                  <a:gd name="T0" fmla="*/ 20 w 20"/>
                  <a:gd name="T1" fmla="*/ 0 h 6"/>
                  <a:gd name="T2" fmla="*/ 20 w 20"/>
                  <a:gd name="T3" fmla="*/ 1 h 6"/>
                  <a:gd name="T4" fmla="*/ 20 w 20"/>
                  <a:gd name="T5" fmla="*/ 1 h 6"/>
                  <a:gd name="T6" fmla="*/ 20 w 20"/>
                  <a:gd name="T7" fmla="*/ 2 h 6"/>
                  <a:gd name="T8" fmla="*/ 1 w 20"/>
                  <a:gd name="T9" fmla="*/ 6 h 6"/>
                  <a:gd name="T10" fmla="*/ 0 w 20"/>
                  <a:gd name="T11" fmla="*/ 5 h 6"/>
                  <a:gd name="T12" fmla="*/ 0 w 20"/>
                  <a:gd name="T13" fmla="*/ 5 h 6"/>
                  <a:gd name="T14" fmla="*/ 0 w 20"/>
                  <a:gd name="T15" fmla="*/ 4 h 6"/>
                  <a:gd name="T16" fmla="*/ 20 w 20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6">
                    <a:moveTo>
                      <a:pt x="20" y="0"/>
                    </a:moveTo>
                    <a:cubicBezTo>
                      <a:pt x="20" y="0"/>
                      <a:pt x="20" y="0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5" name="Freeform 35"/>
              <p:cNvSpPr/>
              <p:nvPr/>
            </p:nvSpPr>
            <p:spPr bwMode="auto">
              <a:xfrm>
                <a:off x="3488" y="995"/>
                <a:ext cx="47" cy="15"/>
              </a:xfrm>
              <a:custGeom>
                <a:avLst/>
                <a:gdLst>
                  <a:gd name="T0" fmla="*/ 20 w 20"/>
                  <a:gd name="T1" fmla="*/ 4 h 6"/>
                  <a:gd name="T2" fmla="*/ 20 w 20"/>
                  <a:gd name="T3" fmla="*/ 5 h 6"/>
                  <a:gd name="T4" fmla="*/ 20 w 20"/>
                  <a:gd name="T5" fmla="*/ 5 h 6"/>
                  <a:gd name="T6" fmla="*/ 20 w 20"/>
                  <a:gd name="T7" fmla="*/ 6 h 6"/>
                  <a:gd name="T8" fmla="*/ 0 w 20"/>
                  <a:gd name="T9" fmla="*/ 2 h 6"/>
                  <a:gd name="T10" fmla="*/ 0 w 20"/>
                  <a:gd name="T11" fmla="*/ 1 h 6"/>
                  <a:gd name="T12" fmla="*/ 0 w 20"/>
                  <a:gd name="T13" fmla="*/ 1 h 6"/>
                  <a:gd name="T14" fmla="*/ 1 w 20"/>
                  <a:gd name="T15" fmla="*/ 0 h 6"/>
                  <a:gd name="T16" fmla="*/ 20 w 20"/>
                  <a:gd name="T1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6">
                    <a:moveTo>
                      <a:pt x="20" y="4"/>
                    </a:moveTo>
                    <a:cubicBezTo>
                      <a:pt x="20" y="4"/>
                      <a:pt x="20" y="4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6"/>
                      <a:pt x="20" y="6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lnTo>
                      <a:pt x="20" y="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6" name="Freeform 36"/>
              <p:cNvSpPr/>
              <p:nvPr/>
            </p:nvSpPr>
            <p:spPr bwMode="auto">
              <a:xfrm>
                <a:off x="3453" y="979"/>
                <a:ext cx="35" cy="23"/>
              </a:xfrm>
              <a:custGeom>
                <a:avLst/>
                <a:gdLst>
                  <a:gd name="T0" fmla="*/ 15 w 15"/>
                  <a:gd name="T1" fmla="*/ 8 h 10"/>
                  <a:gd name="T2" fmla="*/ 15 w 15"/>
                  <a:gd name="T3" fmla="*/ 9 h 10"/>
                  <a:gd name="T4" fmla="*/ 15 w 15"/>
                  <a:gd name="T5" fmla="*/ 9 h 10"/>
                  <a:gd name="T6" fmla="*/ 14 w 15"/>
                  <a:gd name="T7" fmla="*/ 10 h 10"/>
                  <a:gd name="T8" fmla="*/ 0 w 15"/>
                  <a:gd name="T9" fmla="*/ 2 h 10"/>
                  <a:gd name="T10" fmla="*/ 0 w 15"/>
                  <a:gd name="T11" fmla="*/ 1 h 10"/>
                  <a:gd name="T12" fmla="*/ 0 w 15"/>
                  <a:gd name="T13" fmla="*/ 1 h 10"/>
                  <a:gd name="T14" fmla="*/ 1 w 15"/>
                  <a:gd name="T15" fmla="*/ 0 h 10"/>
                  <a:gd name="T16" fmla="*/ 15 w 15"/>
                  <a:gd name="T17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15" y="8"/>
                    </a:moveTo>
                    <a:cubicBezTo>
                      <a:pt x="15" y="8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10"/>
                      <a:pt x="14" y="10"/>
                      <a:pt x="14" y="1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lnTo>
                      <a:pt x="15" y="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7" name="Freeform 37"/>
              <p:cNvSpPr/>
              <p:nvPr/>
            </p:nvSpPr>
            <p:spPr bwMode="auto">
              <a:xfrm>
                <a:off x="3426" y="943"/>
                <a:ext cx="31" cy="38"/>
              </a:xfrm>
              <a:custGeom>
                <a:avLst/>
                <a:gdLst>
                  <a:gd name="T0" fmla="*/ 13 w 13"/>
                  <a:gd name="T1" fmla="*/ 15 h 16"/>
                  <a:gd name="T2" fmla="*/ 13 w 13"/>
                  <a:gd name="T3" fmla="*/ 16 h 16"/>
                  <a:gd name="T4" fmla="*/ 13 w 13"/>
                  <a:gd name="T5" fmla="*/ 16 h 16"/>
                  <a:gd name="T6" fmla="*/ 12 w 13"/>
                  <a:gd name="T7" fmla="*/ 16 h 16"/>
                  <a:gd name="T8" fmla="*/ 0 w 13"/>
                  <a:gd name="T9" fmla="*/ 2 h 16"/>
                  <a:gd name="T10" fmla="*/ 1 w 13"/>
                  <a:gd name="T11" fmla="*/ 1 h 16"/>
                  <a:gd name="T12" fmla="*/ 1 w 13"/>
                  <a:gd name="T13" fmla="*/ 1 h 16"/>
                  <a:gd name="T14" fmla="*/ 2 w 13"/>
                  <a:gd name="T15" fmla="*/ 0 h 16"/>
                  <a:gd name="T16" fmla="*/ 13 w 13"/>
                  <a:gd name="T17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6">
                    <a:moveTo>
                      <a:pt x="13" y="15"/>
                    </a:moveTo>
                    <a:cubicBezTo>
                      <a:pt x="13" y="15"/>
                      <a:pt x="13" y="15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lnTo>
                      <a:pt x="13" y="1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8" name="Freeform 38"/>
              <p:cNvSpPr/>
              <p:nvPr/>
            </p:nvSpPr>
            <p:spPr bwMode="auto">
              <a:xfrm>
                <a:off x="3410" y="780"/>
                <a:ext cx="26" cy="33"/>
              </a:xfrm>
              <a:custGeom>
                <a:avLst/>
                <a:gdLst>
                  <a:gd name="T0" fmla="*/ 2 w 11"/>
                  <a:gd name="T1" fmla="*/ 14 h 14"/>
                  <a:gd name="T2" fmla="*/ 1 w 11"/>
                  <a:gd name="T3" fmla="*/ 14 h 14"/>
                  <a:gd name="T4" fmla="*/ 1 w 11"/>
                  <a:gd name="T5" fmla="*/ 14 h 14"/>
                  <a:gd name="T6" fmla="*/ 0 w 11"/>
                  <a:gd name="T7" fmla="*/ 13 h 14"/>
                  <a:gd name="T8" fmla="*/ 9 w 11"/>
                  <a:gd name="T9" fmla="*/ 0 h 14"/>
                  <a:gd name="T10" fmla="*/ 10 w 11"/>
                  <a:gd name="T11" fmla="*/ 0 h 14"/>
                  <a:gd name="T12" fmla="*/ 10 w 11"/>
                  <a:gd name="T13" fmla="*/ 0 h 14"/>
                  <a:gd name="T14" fmla="*/ 11 w 11"/>
                  <a:gd name="T15" fmla="*/ 1 h 14"/>
                  <a:gd name="T16" fmla="*/ 2 w 11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4">
                    <a:moveTo>
                      <a:pt x="2" y="14"/>
                    </a:moveTo>
                    <a:cubicBezTo>
                      <a:pt x="2" y="14"/>
                      <a:pt x="2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3"/>
                      <a:pt x="0" y="13"/>
                      <a:pt x="0" y="1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1"/>
                      <a:pt x="11" y="1"/>
                      <a:pt x="11" y="1"/>
                    </a:cubicBezTo>
                    <a:lnTo>
                      <a:pt x="2" y="1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9" name="Freeform 39"/>
              <p:cNvSpPr/>
              <p:nvPr/>
            </p:nvSpPr>
            <p:spPr bwMode="auto">
              <a:xfrm>
                <a:off x="3398" y="820"/>
                <a:ext cx="14" cy="36"/>
              </a:xfrm>
              <a:custGeom>
                <a:avLst/>
                <a:gdLst>
                  <a:gd name="T0" fmla="*/ 2 w 6"/>
                  <a:gd name="T1" fmla="*/ 15 h 15"/>
                  <a:gd name="T2" fmla="*/ 1 w 6"/>
                  <a:gd name="T3" fmla="*/ 15 h 15"/>
                  <a:gd name="T4" fmla="*/ 1 w 6"/>
                  <a:gd name="T5" fmla="*/ 15 h 15"/>
                  <a:gd name="T6" fmla="*/ 0 w 6"/>
                  <a:gd name="T7" fmla="*/ 15 h 15"/>
                  <a:gd name="T8" fmla="*/ 4 w 6"/>
                  <a:gd name="T9" fmla="*/ 0 h 15"/>
                  <a:gd name="T10" fmla="*/ 5 w 6"/>
                  <a:gd name="T11" fmla="*/ 0 h 15"/>
                  <a:gd name="T12" fmla="*/ 5 w 6"/>
                  <a:gd name="T13" fmla="*/ 0 h 15"/>
                  <a:gd name="T14" fmla="*/ 6 w 6"/>
                  <a:gd name="T15" fmla="*/ 0 h 15"/>
                  <a:gd name="T16" fmla="*/ 2 w 6"/>
                  <a:gd name="T1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15">
                    <a:moveTo>
                      <a:pt x="2" y="15"/>
                    </a:moveTo>
                    <a:cubicBezTo>
                      <a:pt x="2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lnTo>
                      <a:pt x="2" y="1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0" name="Freeform 40"/>
              <p:cNvSpPr/>
              <p:nvPr/>
            </p:nvSpPr>
            <p:spPr bwMode="auto">
              <a:xfrm>
                <a:off x="3398" y="858"/>
                <a:ext cx="9" cy="38"/>
              </a:xfrm>
              <a:custGeom>
                <a:avLst/>
                <a:gdLst>
                  <a:gd name="T0" fmla="*/ 4 w 4"/>
                  <a:gd name="T1" fmla="*/ 16 h 16"/>
                  <a:gd name="T2" fmla="*/ 3 w 4"/>
                  <a:gd name="T3" fmla="*/ 16 h 16"/>
                  <a:gd name="T4" fmla="*/ 3 w 4"/>
                  <a:gd name="T5" fmla="*/ 16 h 16"/>
                  <a:gd name="T6" fmla="*/ 2 w 4"/>
                  <a:gd name="T7" fmla="*/ 16 h 16"/>
                  <a:gd name="T8" fmla="*/ 0 w 4"/>
                  <a:gd name="T9" fmla="*/ 0 h 16"/>
                  <a:gd name="T10" fmla="*/ 1 w 4"/>
                  <a:gd name="T11" fmla="*/ 0 h 16"/>
                  <a:gd name="T12" fmla="*/ 1 w 4"/>
                  <a:gd name="T13" fmla="*/ 0 h 16"/>
                  <a:gd name="T14" fmla="*/ 2 w 4"/>
                  <a:gd name="T15" fmla="*/ 0 h 16"/>
                  <a:gd name="T16" fmla="*/ 4 w 4"/>
                  <a:gd name="T1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16">
                    <a:moveTo>
                      <a:pt x="4" y="16"/>
                    </a:moveTo>
                    <a:cubicBezTo>
                      <a:pt x="4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4" y="1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1" name="Freeform 41"/>
              <p:cNvSpPr/>
              <p:nvPr/>
            </p:nvSpPr>
            <p:spPr bwMode="auto">
              <a:xfrm>
                <a:off x="3405" y="901"/>
                <a:ext cx="21" cy="45"/>
              </a:xfrm>
              <a:custGeom>
                <a:avLst/>
                <a:gdLst>
                  <a:gd name="T0" fmla="*/ 9 w 9"/>
                  <a:gd name="T1" fmla="*/ 18 h 19"/>
                  <a:gd name="T2" fmla="*/ 8 w 9"/>
                  <a:gd name="T3" fmla="*/ 18 h 19"/>
                  <a:gd name="T4" fmla="*/ 8 w 9"/>
                  <a:gd name="T5" fmla="*/ 18 h 19"/>
                  <a:gd name="T6" fmla="*/ 7 w 9"/>
                  <a:gd name="T7" fmla="*/ 19 h 19"/>
                  <a:gd name="T8" fmla="*/ 0 w 9"/>
                  <a:gd name="T9" fmla="*/ 1 h 19"/>
                  <a:gd name="T10" fmla="*/ 1 w 9"/>
                  <a:gd name="T11" fmla="*/ 0 h 19"/>
                  <a:gd name="T12" fmla="*/ 1 w 9"/>
                  <a:gd name="T13" fmla="*/ 0 h 19"/>
                  <a:gd name="T14" fmla="*/ 2 w 9"/>
                  <a:gd name="T15" fmla="*/ 0 h 19"/>
                  <a:gd name="T16" fmla="*/ 9 w 9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9">
                    <a:moveTo>
                      <a:pt x="9" y="18"/>
                    </a:moveTo>
                    <a:cubicBezTo>
                      <a:pt x="9" y="18"/>
                      <a:pt x="9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9"/>
                      <a:pt x="7" y="19"/>
                      <a:pt x="7" y="1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9" y="1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2" name="Freeform 42"/>
              <p:cNvSpPr/>
              <p:nvPr/>
            </p:nvSpPr>
            <p:spPr bwMode="auto">
              <a:xfrm>
                <a:off x="3412" y="811"/>
                <a:ext cx="31" cy="28"/>
              </a:xfrm>
              <a:custGeom>
                <a:avLst/>
                <a:gdLst>
                  <a:gd name="T0" fmla="*/ 13 w 13"/>
                  <a:gd name="T1" fmla="*/ 10 h 12"/>
                  <a:gd name="T2" fmla="*/ 13 w 13"/>
                  <a:gd name="T3" fmla="*/ 11 h 12"/>
                  <a:gd name="T4" fmla="*/ 13 w 13"/>
                  <a:gd name="T5" fmla="*/ 11 h 12"/>
                  <a:gd name="T6" fmla="*/ 12 w 13"/>
                  <a:gd name="T7" fmla="*/ 12 h 12"/>
                  <a:gd name="T8" fmla="*/ 0 w 13"/>
                  <a:gd name="T9" fmla="*/ 2 h 12"/>
                  <a:gd name="T10" fmla="*/ 0 w 13"/>
                  <a:gd name="T11" fmla="*/ 1 h 12"/>
                  <a:gd name="T12" fmla="*/ 0 w 13"/>
                  <a:gd name="T13" fmla="*/ 1 h 12"/>
                  <a:gd name="T14" fmla="*/ 1 w 13"/>
                  <a:gd name="T15" fmla="*/ 0 h 12"/>
                  <a:gd name="T16" fmla="*/ 13 w 13"/>
                  <a:gd name="T1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2">
                    <a:moveTo>
                      <a:pt x="13" y="10"/>
                    </a:moveTo>
                    <a:cubicBezTo>
                      <a:pt x="13" y="10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lnTo>
                      <a:pt x="13" y="1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3" name="Freeform 43"/>
              <p:cNvSpPr/>
              <p:nvPr/>
            </p:nvSpPr>
            <p:spPr bwMode="auto">
              <a:xfrm>
                <a:off x="3434" y="780"/>
                <a:ext cx="37" cy="12"/>
              </a:xfrm>
              <a:custGeom>
                <a:avLst/>
                <a:gdLst>
                  <a:gd name="T0" fmla="*/ 15 w 16"/>
                  <a:gd name="T1" fmla="*/ 3 h 5"/>
                  <a:gd name="T2" fmla="*/ 16 w 16"/>
                  <a:gd name="T3" fmla="*/ 4 h 5"/>
                  <a:gd name="T4" fmla="*/ 16 w 16"/>
                  <a:gd name="T5" fmla="*/ 4 h 5"/>
                  <a:gd name="T6" fmla="*/ 15 w 16"/>
                  <a:gd name="T7" fmla="*/ 5 h 5"/>
                  <a:gd name="T8" fmla="*/ 0 w 16"/>
                  <a:gd name="T9" fmla="*/ 2 h 5"/>
                  <a:gd name="T10" fmla="*/ 0 w 16"/>
                  <a:gd name="T11" fmla="*/ 1 h 5"/>
                  <a:gd name="T12" fmla="*/ 0 w 16"/>
                  <a:gd name="T13" fmla="*/ 1 h 5"/>
                  <a:gd name="T14" fmla="*/ 0 w 16"/>
                  <a:gd name="T15" fmla="*/ 0 h 5"/>
                  <a:gd name="T16" fmla="*/ 15 w 16"/>
                  <a:gd name="T1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5">
                    <a:moveTo>
                      <a:pt x="15" y="3"/>
                    </a:moveTo>
                    <a:cubicBezTo>
                      <a:pt x="16" y="3"/>
                      <a:pt x="16" y="3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5" y="5"/>
                      <a:pt x="15" y="5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4" name="Freeform 44"/>
              <p:cNvSpPr/>
              <p:nvPr/>
            </p:nvSpPr>
            <p:spPr bwMode="auto">
              <a:xfrm>
                <a:off x="3467" y="752"/>
                <a:ext cx="4" cy="37"/>
              </a:xfrm>
              <a:custGeom>
                <a:avLst/>
                <a:gdLst>
                  <a:gd name="T0" fmla="*/ 2 w 2"/>
                  <a:gd name="T1" fmla="*/ 16 h 16"/>
                  <a:gd name="T2" fmla="*/ 1 w 2"/>
                  <a:gd name="T3" fmla="*/ 16 h 16"/>
                  <a:gd name="T4" fmla="*/ 1 w 2"/>
                  <a:gd name="T5" fmla="*/ 16 h 16"/>
                  <a:gd name="T6" fmla="*/ 0 w 2"/>
                  <a:gd name="T7" fmla="*/ 16 h 16"/>
                  <a:gd name="T8" fmla="*/ 0 w 2"/>
                  <a:gd name="T9" fmla="*/ 1 h 16"/>
                  <a:gd name="T10" fmla="*/ 1 w 2"/>
                  <a:gd name="T11" fmla="*/ 0 h 16"/>
                  <a:gd name="T12" fmla="*/ 1 w 2"/>
                  <a:gd name="T13" fmla="*/ 0 h 16"/>
                  <a:gd name="T14" fmla="*/ 2 w 2"/>
                  <a:gd name="T15" fmla="*/ 1 h 16"/>
                  <a:gd name="T16" fmla="*/ 2 w 2"/>
                  <a:gd name="T1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16">
                    <a:moveTo>
                      <a:pt x="2" y="16"/>
                    </a:moveTo>
                    <a:cubicBezTo>
                      <a:pt x="2" y="16"/>
                      <a:pt x="2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0" y="16"/>
                      <a:pt x="0" y="1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lnTo>
                      <a:pt x="2" y="1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5" name="Freeform 45"/>
              <p:cNvSpPr/>
              <p:nvPr/>
            </p:nvSpPr>
            <p:spPr bwMode="auto">
              <a:xfrm>
                <a:off x="3526" y="735"/>
                <a:ext cx="24" cy="33"/>
              </a:xfrm>
              <a:custGeom>
                <a:avLst/>
                <a:gdLst>
                  <a:gd name="T0" fmla="*/ 1 w 10"/>
                  <a:gd name="T1" fmla="*/ 14 h 14"/>
                  <a:gd name="T2" fmla="*/ 0 w 10"/>
                  <a:gd name="T3" fmla="*/ 13 h 14"/>
                  <a:gd name="T4" fmla="*/ 0 w 10"/>
                  <a:gd name="T5" fmla="*/ 13 h 14"/>
                  <a:gd name="T6" fmla="*/ 0 w 10"/>
                  <a:gd name="T7" fmla="*/ 13 h 14"/>
                  <a:gd name="T8" fmla="*/ 9 w 10"/>
                  <a:gd name="T9" fmla="*/ 0 h 14"/>
                  <a:gd name="T10" fmla="*/ 10 w 10"/>
                  <a:gd name="T11" fmla="*/ 1 h 14"/>
                  <a:gd name="T12" fmla="*/ 10 w 10"/>
                  <a:gd name="T13" fmla="*/ 1 h 14"/>
                  <a:gd name="T14" fmla="*/ 10 w 10"/>
                  <a:gd name="T15" fmla="*/ 1 h 14"/>
                  <a:gd name="T16" fmla="*/ 1 w 10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4">
                    <a:moveTo>
                      <a:pt x="1" y="14"/>
                    </a:moveTo>
                    <a:cubicBezTo>
                      <a:pt x="1" y="14"/>
                      <a:pt x="1" y="14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6" name="Freeform 46"/>
              <p:cNvSpPr/>
              <p:nvPr/>
            </p:nvSpPr>
            <p:spPr bwMode="auto">
              <a:xfrm>
                <a:off x="3500" y="737"/>
                <a:ext cx="24" cy="33"/>
              </a:xfrm>
              <a:custGeom>
                <a:avLst/>
                <a:gdLst>
                  <a:gd name="T0" fmla="*/ 10 w 10"/>
                  <a:gd name="T1" fmla="*/ 13 h 14"/>
                  <a:gd name="T2" fmla="*/ 9 w 10"/>
                  <a:gd name="T3" fmla="*/ 14 h 14"/>
                  <a:gd name="T4" fmla="*/ 9 w 10"/>
                  <a:gd name="T5" fmla="*/ 14 h 14"/>
                  <a:gd name="T6" fmla="*/ 8 w 10"/>
                  <a:gd name="T7" fmla="*/ 14 h 14"/>
                  <a:gd name="T8" fmla="*/ 0 w 10"/>
                  <a:gd name="T9" fmla="*/ 1 h 14"/>
                  <a:gd name="T10" fmla="*/ 1 w 10"/>
                  <a:gd name="T11" fmla="*/ 0 h 14"/>
                  <a:gd name="T12" fmla="*/ 1 w 10"/>
                  <a:gd name="T13" fmla="*/ 0 h 14"/>
                  <a:gd name="T14" fmla="*/ 2 w 10"/>
                  <a:gd name="T15" fmla="*/ 0 h 14"/>
                  <a:gd name="T16" fmla="*/ 10 w 10"/>
                  <a:gd name="T17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4">
                    <a:moveTo>
                      <a:pt x="10" y="13"/>
                    </a:moveTo>
                    <a:cubicBezTo>
                      <a:pt x="10" y="13"/>
                      <a:pt x="10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8" y="14"/>
                      <a:pt x="8" y="1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7" name="Freeform 47"/>
              <p:cNvSpPr/>
              <p:nvPr/>
            </p:nvSpPr>
            <p:spPr bwMode="auto">
              <a:xfrm>
                <a:off x="3585" y="747"/>
                <a:ext cx="5" cy="38"/>
              </a:xfrm>
              <a:custGeom>
                <a:avLst/>
                <a:gdLst>
                  <a:gd name="T0" fmla="*/ 2 w 2"/>
                  <a:gd name="T1" fmla="*/ 16 h 16"/>
                  <a:gd name="T2" fmla="*/ 1 w 2"/>
                  <a:gd name="T3" fmla="*/ 16 h 16"/>
                  <a:gd name="T4" fmla="*/ 1 w 2"/>
                  <a:gd name="T5" fmla="*/ 16 h 16"/>
                  <a:gd name="T6" fmla="*/ 0 w 2"/>
                  <a:gd name="T7" fmla="*/ 16 h 16"/>
                  <a:gd name="T8" fmla="*/ 0 w 2"/>
                  <a:gd name="T9" fmla="*/ 1 h 16"/>
                  <a:gd name="T10" fmla="*/ 1 w 2"/>
                  <a:gd name="T11" fmla="*/ 0 h 16"/>
                  <a:gd name="T12" fmla="*/ 1 w 2"/>
                  <a:gd name="T13" fmla="*/ 0 h 16"/>
                  <a:gd name="T14" fmla="*/ 2 w 2"/>
                  <a:gd name="T15" fmla="*/ 1 h 16"/>
                  <a:gd name="T16" fmla="*/ 2 w 2"/>
                  <a:gd name="T1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16">
                    <a:moveTo>
                      <a:pt x="2" y="16"/>
                    </a:moveTo>
                    <a:cubicBezTo>
                      <a:pt x="2" y="16"/>
                      <a:pt x="2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0" y="16"/>
                      <a:pt x="0" y="16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lnTo>
                      <a:pt x="2" y="1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8" name="Freeform 48"/>
              <p:cNvSpPr/>
              <p:nvPr/>
            </p:nvSpPr>
            <p:spPr bwMode="auto">
              <a:xfrm>
                <a:off x="3588" y="768"/>
                <a:ext cx="35" cy="21"/>
              </a:xfrm>
              <a:custGeom>
                <a:avLst/>
                <a:gdLst>
                  <a:gd name="T0" fmla="*/ 1 w 15"/>
                  <a:gd name="T1" fmla="*/ 9 h 9"/>
                  <a:gd name="T2" fmla="*/ 0 w 15"/>
                  <a:gd name="T3" fmla="*/ 8 h 9"/>
                  <a:gd name="T4" fmla="*/ 0 w 15"/>
                  <a:gd name="T5" fmla="*/ 8 h 9"/>
                  <a:gd name="T6" fmla="*/ 0 w 15"/>
                  <a:gd name="T7" fmla="*/ 7 h 9"/>
                  <a:gd name="T8" fmla="*/ 14 w 15"/>
                  <a:gd name="T9" fmla="*/ 0 h 9"/>
                  <a:gd name="T10" fmla="*/ 14 w 15"/>
                  <a:gd name="T11" fmla="*/ 1 h 9"/>
                  <a:gd name="T12" fmla="*/ 14 w 15"/>
                  <a:gd name="T13" fmla="*/ 1 h 9"/>
                  <a:gd name="T14" fmla="*/ 15 w 15"/>
                  <a:gd name="T15" fmla="*/ 2 h 9"/>
                  <a:gd name="T16" fmla="*/ 1 w 15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9">
                    <a:moveTo>
                      <a:pt x="1" y="9"/>
                    </a:moveTo>
                    <a:cubicBezTo>
                      <a:pt x="1" y="9"/>
                      <a:pt x="1" y="9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5" y="1"/>
                      <a:pt x="15" y="2"/>
                      <a:pt x="15" y="2"/>
                    </a:cubicBezTo>
                    <a:lnTo>
                      <a:pt x="1" y="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9" name="Freeform 49"/>
              <p:cNvSpPr/>
              <p:nvPr/>
            </p:nvSpPr>
            <p:spPr bwMode="auto">
              <a:xfrm>
                <a:off x="3623" y="804"/>
                <a:ext cx="21" cy="35"/>
              </a:xfrm>
              <a:custGeom>
                <a:avLst/>
                <a:gdLst>
                  <a:gd name="T0" fmla="*/ 2 w 9"/>
                  <a:gd name="T1" fmla="*/ 15 h 15"/>
                  <a:gd name="T2" fmla="*/ 1 w 9"/>
                  <a:gd name="T3" fmla="*/ 14 h 15"/>
                  <a:gd name="T4" fmla="*/ 1 w 9"/>
                  <a:gd name="T5" fmla="*/ 14 h 15"/>
                  <a:gd name="T6" fmla="*/ 0 w 9"/>
                  <a:gd name="T7" fmla="*/ 14 h 15"/>
                  <a:gd name="T8" fmla="*/ 7 w 9"/>
                  <a:gd name="T9" fmla="*/ 0 h 15"/>
                  <a:gd name="T10" fmla="*/ 8 w 9"/>
                  <a:gd name="T11" fmla="*/ 0 h 15"/>
                  <a:gd name="T12" fmla="*/ 8 w 9"/>
                  <a:gd name="T13" fmla="*/ 0 h 15"/>
                  <a:gd name="T14" fmla="*/ 9 w 9"/>
                  <a:gd name="T15" fmla="*/ 1 h 15"/>
                  <a:gd name="T16" fmla="*/ 2 w 9"/>
                  <a:gd name="T1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5">
                    <a:moveTo>
                      <a:pt x="2" y="15"/>
                    </a:moveTo>
                    <a:cubicBezTo>
                      <a:pt x="2" y="15"/>
                      <a:pt x="1" y="15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1"/>
                      <a:pt x="9" y="1"/>
                      <a:pt x="9" y="1"/>
                    </a:cubicBezTo>
                    <a:lnTo>
                      <a:pt x="2" y="1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0" name="Freeform 50"/>
              <p:cNvSpPr/>
              <p:nvPr/>
            </p:nvSpPr>
            <p:spPr bwMode="auto">
              <a:xfrm>
                <a:off x="3621" y="841"/>
                <a:ext cx="38" cy="5"/>
              </a:xfrm>
              <a:custGeom>
                <a:avLst/>
                <a:gdLst>
                  <a:gd name="T0" fmla="*/ 1 w 16"/>
                  <a:gd name="T1" fmla="*/ 2 h 2"/>
                  <a:gd name="T2" fmla="*/ 0 w 16"/>
                  <a:gd name="T3" fmla="*/ 1 h 2"/>
                  <a:gd name="T4" fmla="*/ 0 w 16"/>
                  <a:gd name="T5" fmla="*/ 1 h 2"/>
                  <a:gd name="T6" fmla="*/ 1 w 16"/>
                  <a:gd name="T7" fmla="*/ 0 h 2"/>
                  <a:gd name="T8" fmla="*/ 16 w 16"/>
                  <a:gd name="T9" fmla="*/ 0 h 2"/>
                  <a:gd name="T10" fmla="*/ 16 w 16"/>
                  <a:gd name="T11" fmla="*/ 1 h 2"/>
                  <a:gd name="T12" fmla="*/ 16 w 16"/>
                  <a:gd name="T13" fmla="*/ 1 h 2"/>
                  <a:gd name="T14" fmla="*/ 16 w 16"/>
                  <a:gd name="T15" fmla="*/ 2 h 2"/>
                  <a:gd name="T16" fmla="*/ 1 w 16"/>
                  <a:gd name="T1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6" y="2"/>
                      <a:pt x="16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1" name="Freeform 51"/>
              <p:cNvSpPr/>
              <p:nvPr/>
            </p:nvSpPr>
            <p:spPr bwMode="auto">
              <a:xfrm>
                <a:off x="3626" y="884"/>
                <a:ext cx="33" cy="21"/>
              </a:xfrm>
              <a:custGeom>
                <a:avLst/>
                <a:gdLst>
                  <a:gd name="T0" fmla="*/ 1 w 14"/>
                  <a:gd name="T1" fmla="*/ 9 h 9"/>
                  <a:gd name="T2" fmla="*/ 0 w 14"/>
                  <a:gd name="T3" fmla="*/ 8 h 9"/>
                  <a:gd name="T4" fmla="*/ 0 w 14"/>
                  <a:gd name="T5" fmla="*/ 8 h 9"/>
                  <a:gd name="T6" fmla="*/ 0 w 14"/>
                  <a:gd name="T7" fmla="*/ 7 h 9"/>
                  <a:gd name="T8" fmla="*/ 13 w 14"/>
                  <a:gd name="T9" fmla="*/ 0 h 9"/>
                  <a:gd name="T10" fmla="*/ 14 w 14"/>
                  <a:gd name="T11" fmla="*/ 1 h 9"/>
                  <a:gd name="T12" fmla="*/ 14 w 14"/>
                  <a:gd name="T13" fmla="*/ 1 h 9"/>
                  <a:gd name="T14" fmla="*/ 14 w 14"/>
                  <a:gd name="T15" fmla="*/ 2 h 9"/>
                  <a:gd name="T16" fmla="*/ 1 w 14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9">
                    <a:moveTo>
                      <a:pt x="1" y="9"/>
                    </a:moveTo>
                    <a:cubicBezTo>
                      <a:pt x="1" y="9"/>
                      <a:pt x="0" y="9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4" y="0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lnTo>
                      <a:pt x="1" y="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2" name="Freeform 52"/>
              <p:cNvSpPr/>
              <p:nvPr/>
            </p:nvSpPr>
            <p:spPr bwMode="auto">
              <a:xfrm>
                <a:off x="3623" y="905"/>
                <a:ext cx="24" cy="34"/>
              </a:xfrm>
              <a:custGeom>
                <a:avLst/>
                <a:gdLst>
                  <a:gd name="T0" fmla="*/ 0 w 10"/>
                  <a:gd name="T1" fmla="*/ 1 h 14"/>
                  <a:gd name="T2" fmla="*/ 1 w 10"/>
                  <a:gd name="T3" fmla="*/ 0 h 14"/>
                  <a:gd name="T4" fmla="*/ 1 w 10"/>
                  <a:gd name="T5" fmla="*/ 0 h 14"/>
                  <a:gd name="T6" fmla="*/ 2 w 10"/>
                  <a:gd name="T7" fmla="*/ 0 h 14"/>
                  <a:gd name="T8" fmla="*/ 10 w 10"/>
                  <a:gd name="T9" fmla="*/ 13 h 14"/>
                  <a:gd name="T10" fmla="*/ 9 w 10"/>
                  <a:gd name="T11" fmla="*/ 13 h 14"/>
                  <a:gd name="T12" fmla="*/ 9 w 10"/>
                  <a:gd name="T13" fmla="*/ 13 h 14"/>
                  <a:gd name="T14" fmla="*/ 8 w 10"/>
                  <a:gd name="T15" fmla="*/ 14 h 14"/>
                  <a:gd name="T16" fmla="*/ 0 w 10"/>
                  <a:gd name="T17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4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4"/>
                      <a:pt x="8" y="14"/>
                      <a:pt x="8" y="14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3" name="Freeform 53"/>
              <p:cNvSpPr/>
              <p:nvPr/>
            </p:nvSpPr>
            <p:spPr bwMode="auto">
              <a:xfrm>
                <a:off x="3590" y="953"/>
                <a:ext cx="33" cy="26"/>
              </a:xfrm>
              <a:custGeom>
                <a:avLst/>
                <a:gdLst>
                  <a:gd name="T0" fmla="*/ 0 w 14"/>
                  <a:gd name="T1" fmla="*/ 1 h 11"/>
                  <a:gd name="T2" fmla="*/ 0 w 14"/>
                  <a:gd name="T3" fmla="*/ 0 h 11"/>
                  <a:gd name="T4" fmla="*/ 0 w 14"/>
                  <a:gd name="T5" fmla="*/ 0 h 11"/>
                  <a:gd name="T6" fmla="*/ 1 w 14"/>
                  <a:gd name="T7" fmla="*/ 0 h 11"/>
                  <a:gd name="T8" fmla="*/ 13 w 14"/>
                  <a:gd name="T9" fmla="*/ 9 h 11"/>
                  <a:gd name="T10" fmla="*/ 13 w 14"/>
                  <a:gd name="T11" fmla="*/ 10 h 11"/>
                  <a:gd name="T12" fmla="*/ 13 w 14"/>
                  <a:gd name="T13" fmla="*/ 10 h 11"/>
                  <a:gd name="T14" fmla="*/ 12 w 14"/>
                  <a:gd name="T15" fmla="*/ 11 h 11"/>
                  <a:gd name="T16" fmla="*/ 0 w 14"/>
                  <a:gd name="T17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3" y="9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2" y="11"/>
                      <a:pt x="12" y="1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4" name="Freeform 54"/>
              <p:cNvSpPr/>
              <p:nvPr/>
            </p:nvSpPr>
            <p:spPr bwMode="auto">
              <a:xfrm>
                <a:off x="3576" y="957"/>
                <a:ext cx="12" cy="38"/>
              </a:xfrm>
              <a:custGeom>
                <a:avLst/>
                <a:gdLst>
                  <a:gd name="T0" fmla="*/ 3 w 5"/>
                  <a:gd name="T1" fmla="*/ 1 h 16"/>
                  <a:gd name="T2" fmla="*/ 4 w 5"/>
                  <a:gd name="T3" fmla="*/ 1 h 16"/>
                  <a:gd name="T4" fmla="*/ 4 w 5"/>
                  <a:gd name="T5" fmla="*/ 1 h 16"/>
                  <a:gd name="T6" fmla="*/ 5 w 5"/>
                  <a:gd name="T7" fmla="*/ 1 h 16"/>
                  <a:gd name="T8" fmla="*/ 2 w 5"/>
                  <a:gd name="T9" fmla="*/ 16 h 16"/>
                  <a:gd name="T10" fmla="*/ 1 w 5"/>
                  <a:gd name="T11" fmla="*/ 16 h 16"/>
                  <a:gd name="T12" fmla="*/ 1 w 5"/>
                  <a:gd name="T13" fmla="*/ 16 h 16"/>
                  <a:gd name="T14" fmla="*/ 0 w 5"/>
                  <a:gd name="T15" fmla="*/ 16 h 16"/>
                  <a:gd name="T16" fmla="*/ 3 w 5"/>
                  <a:gd name="T17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6">
                    <a:moveTo>
                      <a:pt x="3" y="1"/>
                    </a:moveTo>
                    <a:cubicBezTo>
                      <a:pt x="3" y="0"/>
                      <a:pt x="3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6"/>
                      <a:pt x="0" y="16"/>
                      <a:pt x="0" y="16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5" name="Freeform 55"/>
              <p:cNvSpPr/>
              <p:nvPr/>
            </p:nvSpPr>
            <p:spPr bwMode="auto">
              <a:xfrm>
                <a:off x="3526" y="972"/>
                <a:ext cx="14" cy="35"/>
              </a:xfrm>
              <a:custGeom>
                <a:avLst/>
                <a:gdLst>
                  <a:gd name="T0" fmla="*/ 0 w 6"/>
                  <a:gd name="T1" fmla="*/ 0 h 15"/>
                  <a:gd name="T2" fmla="*/ 1 w 6"/>
                  <a:gd name="T3" fmla="*/ 0 h 15"/>
                  <a:gd name="T4" fmla="*/ 1 w 6"/>
                  <a:gd name="T5" fmla="*/ 0 h 15"/>
                  <a:gd name="T6" fmla="*/ 2 w 6"/>
                  <a:gd name="T7" fmla="*/ 0 h 15"/>
                  <a:gd name="T8" fmla="*/ 6 w 6"/>
                  <a:gd name="T9" fmla="*/ 15 h 15"/>
                  <a:gd name="T10" fmla="*/ 5 w 6"/>
                  <a:gd name="T11" fmla="*/ 15 h 15"/>
                  <a:gd name="T12" fmla="*/ 5 w 6"/>
                  <a:gd name="T13" fmla="*/ 15 h 15"/>
                  <a:gd name="T14" fmla="*/ 4 w 6"/>
                  <a:gd name="T15" fmla="*/ 15 h 15"/>
                  <a:gd name="T16" fmla="*/ 0 w 6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4" y="15"/>
                      <a:pt x="4" y="1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6" name="Freeform 56"/>
              <p:cNvSpPr/>
              <p:nvPr/>
            </p:nvSpPr>
            <p:spPr bwMode="auto">
              <a:xfrm>
                <a:off x="3488" y="972"/>
                <a:ext cx="43" cy="28"/>
              </a:xfrm>
              <a:custGeom>
                <a:avLst/>
                <a:gdLst>
                  <a:gd name="T0" fmla="*/ 17 w 18"/>
                  <a:gd name="T1" fmla="*/ 0 h 12"/>
                  <a:gd name="T2" fmla="*/ 18 w 18"/>
                  <a:gd name="T3" fmla="*/ 0 h 12"/>
                  <a:gd name="T4" fmla="*/ 18 w 18"/>
                  <a:gd name="T5" fmla="*/ 0 h 12"/>
                  <a:gd name="T6" fmla="*/ 18 w 18"/>
                  <a:gd name="T7" fmla="*/ 1 h 12"/>
                  <a:gd name="T8" fmla="*/ 1 w 18"/>
                  <a:gd name="T9" fmla="*/ 12 h 12"/>
                  <a:gd name="T10" fmla="*/ 0 w 18"/>
                  <a:gd name="T11" fmla="*/ 11 h 12"/>
                  <a:gd name="T12" fmla="*/ 0 w 18"/>
                  <a:gd name="T13" fmla="*/ 11 h 12"/>
                  <a:gd name="T14" fmla="*/ 0 w 18"/>
                  <a:gd name="T15" fmla="*/ 10 h 12"/>
                  <a:gd name="T16" fmla="*/ 17 w 18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2">
                    <a:moveTo>
                      <a:pt x="17" y="0"/>
                    </a:moveTo>
                    <a:cubicBezTo>
                      <a:pt x="17" y="0"/>
                      <a:pt x="17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0"/>
                      <a:pt x="0" y="10"/>
                    </a:cubicBez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7" name="Freeform 57"/>
              <p:cNvSpPr/>
              <p:nvPr/>
            </p:nvSpPr>
            <p:spPr bwMode="auto">
              <a:xfrm>
                <a:off x="3400" y="837"/>
                <a:ext cx="36" cy="23"/>
              </a:xfrm>
              <a:custGeom>
                <a:avLst/>
                <a:gdLst>
                  <a:gd name="T0" fmla="*/ 13 w 15"/>
                  <a:gd name="T1" fmla="*/ 0 h 10"/>
                  <a:gd name="T2" fmla="*/ 14 w 15"/>
                  <a:gd name="T3" fmla="*/ 1 h 10"/>
                  <a:gd name="T4" fmla="*/ 14 w 15"/>
                  <a:gd name="T5" fmla="*/ 1 h 10"/>
                  <a:gd name="T6" fmla="*/ 14 w 15"/>
                  <a:gd name="T7" fmla="*/ 2 h 10"/>
                  <a:gd name="T8" fmla="*/ 1 w 15"/>
                  <a:gd name="T9" fmla="*/ 10 h 10"/>
                  <a:gd name="T10" fmla="*/ 1 w 15"/>
                  <a:gd name="T11" fmla="*/ 9 h 10"/>
                  <a:gd name="T12" fmla="*/ 1 w 15"/>
                  <a:gd name="T13" fmla="*/ 9 h 10"/>
                  <a:gd name="T14" fmla="*/ 0 w 15"/>
                  <a:gd name="T15" fmla="*/ 8 h 10"/>
                  <a:gd name="T16" fmla="*/ 13 w 15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13" y="0"/>
                    </a:moveTo>
                    <a:cubicBezTo>
                      <a:pt x="14" y="0"/>
                      <a:pt x="14" y="0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5" y="1"/>
                      <a:pt x="14" y="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8"/>
                      <a:pt x="0" y="8"/>
                      <a:pt x="0" y="8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8" name="Freeform 58"/>
              <p:cNvSpPr/>
              <p:nvPr/>
            </p:nvSpPr>
            <p:spPr bwMode="auto">
              <a:xfrm>
                <a:off x="3403" y="896"/>
                <a:ext cx="38" cy="9"/>
              </a:xfrm>
              <a:custGeom>
                <a:avLst/>
                <a:gdLst>
                  <a:gd name="T0" fmla="*/ 15 w 16"/>
                  <a:gd name="T1" fmla="*/ 2 h 4"/>
                  <a:gd name="T2" fmla="*/ 16 w 16"/>
                  <a:gd name="T3" fmla="*/ 3 h 4"/>
                  <a:gd name="T4" fmla="*/ 16 w 16"/>
                  <a:gd name="T5" fmla="*/ 3 h 4"/>
                  <a:gd name="T6" fmla="*/ 15 w 16"/>
                  <a:gd name="T7" fmla="*/ 4 h 4"/>
                  <a:gd name="T8" fmla="*/ 0 w 16"/>
                  <a:gd name="T9" fmla="*/ 3 h 4"/>
                  <a:gd name="T10" fmla="*/ 0 w 16"/>
                  <a:gd name="T11" fmla="*/ 2 h 4"/>
                  <a:gd name="T12" fmla="*/ 0 w 16"/>
                  <a:gd name="T13" fmla="*/ 2 h 4"/>
                  <a:gd name="T14" fmla="*/ 0 w 16"/>
                  <a:gd name="T15" fmla="*/ 1 h 4"/>
                  <a:gd name="T16" fmla="*/ 15 w 16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4">
                    <a:moveTo>
                      <a:pt x="15" y="2"/>
                    </a:moveTo>
                    <a:cubicBezTo>
                      <a:pt x="16" y="2"/>
                      <a:pt x="16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5" y="4"/>
                      <a:pt x="15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1"/>
                    </a:cubicBezTo>
                    <a:lnTo>
                      <a:pt x="15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9" name="Freeform 59"/>
              <p:cNvSpPr/>
              <p:nvPr/>
            </p:nvSpPr>
            <p:spPr bwMode="auto">
              <a:xfrm>
                <a:off x="3426" y="908"/>
                <a:ext cx="15" cy="38"/>
              </a:xfrm>
              <a:custGeom>
                <a:avLst/>
                <a:gdLst>
                  <a:gd name="T0" fmla="*/ 4 w 6"/>
                  <a:gd name="T1" fmla="*/ 0 h 16"/>
                  <a:gd name="T2" fmla="*/ 5 w 6"/>
                  <a:gd name="T3" fmla="*/ 0 h 16"/>
                  <a:gd name="T4" fmla="*/ 5 w 6"/>
                  <a:gd name="T5" fmla="*/ 0 h 16"/>
                  <a:gd name="T6" fmla="*/ 6 w 6"/>
                  <a:gd name="T7" fmla="*/ 0 h 16"/>
                  <a:gd name="T8" fmla="*/ 2 w 6"/>
                  <a:gd name="T9" fmla="*/ 15 h 16"/>
                  <a:gd name="T10" fmla="*/ 1 w 6"/>
                  <a:gd name="T11" fmla="*/ 15 h 16"/>
                  <a:gd name="T12" fmla="*/ 1 w 6"/>
                  <a:gd name="T13" fmla="*/ 15 h 16"/>
                  <a:gd name="T14" fmla="*/ 0 w 6"/>
                  <a:gd name="T15" fmla="*/ 15 h 16"/>
                  <a:gd name="T16" fmla="*/ 4 w 6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16">
                    <a:moveTo>
                      <a:pt x="4" y="0"/>
                    </a:move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6" y="0"/>
                      <a:pt x="6" y="0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1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0" name="Freeform 60"/>
              <p:cNvSpPr/>
              <p:nvPr/>
            </p:nvSpPr>
            <p:spPr bwMode="auto">
              <a:xfrm>
                <a:off x="3455" y="953"/>
                <a:ext cx="24" cy="33"/>
              </a:xfrm>
              <a:custGeom>
                <a:avLst/>
                <a:gdLst>
                  <a:gd name="T0" fmla="*/ 8 w 10"/>
                  <a:gd name="T1" fmla="*/ 0 h 14"/>
                  <a:gd name="T2" fmla="*/ 9 w 10"/>
                  <a:gd name="T3" fmla="*/ 0 h 14"/>
                  <a:gd name="T4" fmla="*/ 9 w 10"/>
                  <a:gd name="T5" fmla="*/ 0 h 14"/>
                  <a:gd name="T6" fmla="*/ 10 w 10"/>
                  <a:gd name="T7" fmla="*/ 1 h 14"/>
                  <a:gd name="T8" fmla="*/ 2 w 10"/>
                  <a:gd name="T9" fmla="*/ 14 h 14"/>
                  <a:gd name="T10" fmla="*/ 1 w 10"/>
                  <a:gd name="T11" fmla="*/ 13 h 14"/>
                  <a:gd name="T12" fmla="*/ 1 w 10"/>
                  <a:gd name="T13" fmla="*/ 13 h 14"/>
                  <a:gd name="T14" fmla="*/ 0 w 10"/>
                  <a:gd name="T15" fmla="*/ 13 h 14"/>
                  <a:gd name="T16" fmla="*/ 8 w 10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4">
                    <a:moveTo>
                      <a:pt x="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0" y="1"/>
                      <a:pt x="10" y="1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3"/>
                      <a:pt x="0" y="13"/>
                      <a:pt x="0" y="13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1" name="Freeform 61"/>
              <p:cNvSpPr/>
              <p:nvPr/>
            </p:nvSpPr>
            <p:spPr bwMode="auto">
              <a:xfrm>
                <a:off x="3474" y="960"/>
                <a:ext cx="16" cy="35"/>
              </a:xfrm>
              <a:custGeom>
                <a:avLst/>
                <a:gdLst>
                  <a:gd name="T0" fmla="*/ 0 w 7"/>
                  <a:gd name="T1" fmla="*/ 1 h 15"/>
                  <a:gd name="T2" fmla="*/ 1 w 7"/>
                  <a:gd name="T3" fmla="*/ 0 h 15"/>
                  <a:gd name="T4" fmla="*/ 1 w 7"/>
                  <a:gd name="T5" fmla="*/ 0 h 15"/>
                  <a:gd name="T6" fmla="*/ 2 w 7"/>
                  <a:gd name="T7" fmla="*/ 0 h 15"/>
                  <a:gd name="T8" fmla="*/ 7 w 7"/>
                  <a:gd name="T9" fmla="*/ 14 h 15"/>
                  <a:gd name="T10" fmla="*/ 6 w 7"/>
                  <a:gd name="T11" fmla="*/ 15 h 15"/>
                  <a:gd name="T12" fmla="*/ 6 w 7"/>
                  <a:gd name="T13" fmla="*/ 15 h 15"/>
                  <a:gd name="T14" fmla="*/ 5 w 7"/>
                  <a:gd name="T15" fmla="*/ 15 h 15"/>
                  <a:gd name="T16" fmla="*/ 0 w 7"/>
                  <a:gd name="T17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5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5" y="15"/>
                      <a:pt x="5" y="1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2" name="Freeform 62"/>
              <p:cNvSpPr/>
              <p:nvPr/>
            </p:nvSpPr>
            <p:spPr bwMode="auto">
              <a:xfrm>
                <a:off x="3521" y="766"/>
                <a:ext cx="10" cy="38"/>
              </a:xfrm>
              <a:custGeom>
                <a:avLst/>
                <a:gdLst>
                  <a:gd name="T0" fmla="*/ 0 w 4"/>
                  <a:gd name="T1" fmla="*/ 0 h 16"/>
                  <a:gd name="T2" fmla="*/ 1 w 4"/>
                  <a:gd name="T3" fmla="*/ 0 h 16"/>
                  <a:gd name="T4" fmla="*/ 1 w 4"/>
                  <a:gd name="T5" fmla="*/ 0 h 16"/>
                  <a:gd name="T6" fmla="*/ 2 w 4"/>
                  <a:gd name="T7" fmla="*/ 0 h 16"/>
                  <a:gd name="T8" fmla="*/ 4 w 4"/>
                  <a:gd name="T9" fmla="*/ 15 h 16"/>
                  <a:gd name="T10" fmla="*/ 3 w 4"/>
                  <a:gd name="T11" fmla="*/ 16 h 16"/>
                  <a:gd name="T12" fmla="*/ 3 w 4"/>
                  <a:gd name="T13" fmla="*/ 16 h 16"/>
                  <a:gd name="T14" fmla="*/ 2 w 4"/>
                  <a:gd name="T15" fmla="*/ 16 h 16"/>
                  <a:gd name="T16" fmla="*/ 0 w 4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16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2" y="16"/>
                      <a:pt x="2" y="1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3" name="Freeform 63"/>
              <p:cNvSpPr/>
              <p:nvPr/>
            </p:nvSpPr>
            <p:spPr bwMode="auto">
              <a:xfrm>
                <a:off x="3564" y="787"/>
                <a:ext cx="28" cy="31"/>
              </a:xfrm>
              <a:custGeom>
                <a:avLst/>
                <a:gdLst>
                  <a:gd name="T0" fmla="*/ 11 w 12"/>
                  <a:gd name="T1" fmla="*/ 0 h 13"/>
                  <a:gd name="T2" fmla="*/ 12 w 12"/>
                  <a:gd name="T3" fmla="*/ 0 h 13"/>
                  <a:gd name="T4" fmla="*/ 12 w 12"/>
                  <a:gd name="T5" fmla="*/ 0 h 13"/>
                  <a:gd name="T6" fmla="*/ 12 w 12"/>
                  <a:gd name="T7" fmla="*/ 1 h 13"/>
                  <a:gd name="T8" fmla="*/ 2 w 12"/>
                  <a:gd name="T9" fmla="*/ 13 h 13"/>
                  <a:gd name="T10" fmla="*/ 1 w 12"/>
                  <a:gd name="T11" fmla="*/ 12 h 13"/>
                  <a:gd name="T12" fmla="*/ 1 w 12"/>
                  <a:gd name="T13" fmla="*/ 12 h 13"/>
                  <a:gd name="T14" fmla="*/ 0 w 12"/>
                  <a:gd name="T15" fmla="*/ 11 h 13"/>
                  <a:gd name="T16" fmla="*/ 11 w 12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3">
                    <a:moveTo>
                      <a:pt x="11" y="0"/>
                    </a:moveTo>
                    <a:cubicBezTo>
                      <a:pt x="11" y="0"/>
                      <a:pt x="11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1" y="13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0" y="12"/>
                      <a:pt x="0" y="11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4" name="Freeform 64"/>
              <p:cNvSpPr/>
              <p:nvPr/>
            </p:nvSpPr>
            <p:spPr bwMode="auto">
              <a:xfrm>
                <a:off x="3590" y="839"/>
                <a:ext cx="36" cy="19"/>
              </a:xfrm>
              <a:custGeom>
                <a:avLst/>
                <a:gdLst>
                  <a:gd name="T0" fmla="*/ 14 w 15"/>
                  <a:gd name="T1" fmla="*/ 0 h 8"/>
                  <a:gd name="T2" fmla="*/ 15 w 15"/>
                  <a:gd name="T3" fmla="*/ 1 h 8"/>
                  <a:gd name="T4" fmla="*/ 15 w 15"/>
                  <a:gd name="T5" fmla="*/ 1 h 8"/>
                  <a:gd name="T6" fmla="*/ 15 w 15"/>
                  <a:gd name="T7" fmla="*/ 2 h 8"/>
                  <a:gd name="T8" fmla="*/ 1 w 15"/>
                  <a:gd name="T9" fmla="*/ 8 h 8"/>
                  <a:gd name="T10" fmla="*/ 0 w 15"/>
                  <a:gd name="T11" fmla="*/ 7 h 8"/>
                  <a:gd name="T12" fmla="*/ 0 w 15"/>
                  <a:gd name="T13" fmla="*/ 7 h 8"/>
                  <a:gd name="T14" fmla="*/ 0 w 15"/>
                  <a:gd name="T15" fmla="*/ 6 h 8"/>
                  <a:gd name="T16" fmla="*/ 14 w 15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8">
                    <a:moveTo>
                      <a:pt x="14" y="0"/>
                    </a:moveTo>
                    <a:cubicBezTo>
                      <a:pt x="14" y="0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5" name="Freeform 65"/>
              <p:cNvSpPr/>
              <p:nvPr/>
            </p:nvSpPr>
            <p:spPr bwMode="auto">
              <a:xfrm>
                <a:off x="3588" y="886"/>
                <a:ext cx="35" cy="24"/>
              </a:xfrm>
              <a:custGeom>
                <a:avLst/>
                <a:gdLst>
                  <a:gd name="T0" fmla="*/ 15 w 15"/>
                  <a:gd name="T1" fmla="*/ 8 h 10"/>
                  <a:gd name="T2" fmla="*/ 14 w 15"/>
                  <a:gd name="T3" fmla="*/ 9 h 10"/>
                  <a:gd name="T4" fmla="*/ 14 w 15"/>
                  <a:gd name="T5" fmla="*/ 9 h 10"/>
                  <a:gd name="T6" fmla="*/ 14 w 15"/>
                  <a:gd name="T7" fmla="*/ 10 h 10"/>
                  <a:gd name="T8" fmla="*/ 0 w 15"/>
                  <a:gd name="T9" fmla="*/ 2 h 10"/>
                  <a:gd name="T10" fmla="*/ 0 w 15"/>
                  <a:gd name="T11" fmla="*/ 1 h 10"/>
                  <a:gd name="T12" fmla="*/ 0 w 15"/>
                  <a:gd name="T13" fmla="*/ 1 h 10"/>
                  <a:gd name="T14" fmla="*/ 1 w 15"/>
                  <a:gd name="T15" fmla="*/ 0 h 10"/>
                  <a:gd name="T16" fmla="*/ 15 w 15"/>
                  <a:gd name="T17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15" y="8"/>
                    </a:moveTo>
                    <a:cubicBezTo>
                      <a:pt x="15" y="8"/>
                      <a:pt x="15" y="8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10"/>
                      <a:pt x="14" y="1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lnTo>
                      <a:pt x="15" y="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6" name="Freeform 66"/>
              <p:cNvSpPr/>
              <p:nvPr/>
            </p:nvSpPr>
            <p:spPr bwMode="auto">
              <a:xfrm>
                <a:off x="3562" y="917"/>
                <a:ext cx="21" cy="36"/>
              </a:xfrm>
              <a:custGeom>
                <a:avLst/>
                <a:gdLst>
                  <a:gd name="T0" fmla="*/ 9 w 9"/>
                  <a:gd name="T1" fmla="*/ 14 h 15"/>
                  <a:gd name="T2" fmla="*/ 8 w 9"/>
                  <a:gd name="T3" fmla="*/ 14 h 15"/>
                  <a:gd name="T4" fmla="*/ 8 w 9"/>
                  <a:gd name="T5" fmla="*/ 14 h 15"/>
                  <a:gd name="T6" fmla="*/ 7 w 9"/>
                  <a:gd name="T7" fmla="*/ 15 h 15"/>
                  <a:gd name="T8" fmla="*/ 0 w 9"/>
                  <a:gd name="T9" fmla="*/ 1 h 15"/>
                  <a:gd name="T10" fmla="*/ 0 w 9"/>
                  <a:gd name="T11" fmla="*/ 0 h 15"/>
                  <a:gd name="T12" fmla="*/ 0 w 9"/>
                  <a:gd name="T13" fmla="*/ 0 h 15"/>
                  <a:gd name="T14" fmla="*/ 1 w 9"/>
                  <a:gd name="T15" fmla="*/ 0 h 15"/>
                  <a:gd name="T16" fmla="*/ 9 w 9"/>
                  <a:gd name="T17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5">
                    <a:moveTo>
                      <a:pt x="9" y="14"/>
                    </a:moveTo>
                    <a:cubicBezTo>
                      <a:pt x="9" y="14"/>
                      <a:pt x="9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5"/>
                      <a:pt x="7" y="15"/>
                      <a:pt x="7" y="15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9" y="1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7" name="Freeform 67"/>
              <p:cNvSpPr/>
              <p:nvPr/>
            </p:nvSpPr>
            <p:spPr bwMode="auto">
              <a:xfrm>
                <a:off x="3580" y="780"/>
                <a:ext cx="46" cy="69"/>
              </a:xfrm>
              <a:custGeom>
                <a:avLst/>
                <a:gdLst>
                  <a:gd name="T0" fmla="*/ 1 w 19"/>
                  <a:gd name="T1" fmla="*/ 1 h 29"/>
                  <a:gd name="T2" fmla="*/ 1 w 19"/>
                  <a:gd name="T3" fmla="*/ 0 h 29"/>
                  <a:gd name="T4" fmla="*/ 1 w 19"/>
                  <a:gd name="T5" fmla="*/ 0 h 29"/>
                  <a:gd name="T6" fmla="*/ 2 w 19"/>
                  <a:gd name="T7" fmla="*/ 0 h 29"/>
                  <a:gd name="T8" fmla="*/ 19 w 19"/>
                  <a:gd name="T9" fmla="*/ 28 h 29"/>
                  <a:gd name="T10" fmla="*/ 18 w 19"/>
                  <a:gd name="T11" fmla="*/ 29 h 29"/>
                  <a:gd name="T12" fmla="*/ 18 w 19"/>
                  <a:gd name="T13" fmla="*/ 29 h 29"/>
                  <a:gd name="T14" fmla="*/ 17 w 19"/>
                  <a:gd name="T15" fmla="*/ 29 h 29"/>
                  <a:gd name="T16" fmla="*/ 1 w 19"/>
                  <a:gd name="T1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9">
                    <a:moveTo>
                      <a:pt x="1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9"/>
                      <a:pt x="17" y="29"/>
                      <a:pt x="17" y="29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8" name="Freeform 68"/>
              <p:cNvSpPr/>
              <p:nvPr/>
            </p:nvSpPr>
            <p:spPr bwMode="auto">
              <a:xfrm>
                <a:off x="3616" y="844"/>
                <a:ext cx="7" cy="64"/>
              </a:xfrm>
              <a:custGeom>
                <a:avLst/>
                <a:gdLst>
                  <a:gd name="T0" fmla="*/ 1 w 3"/>
                  <a:gd name="T1" fmla="*/ 0 h 27"/>
                  <a:gd name="T2" fmla="*/ 2 w 3"/>
                  <a:gd name="T3" fmla="*/ 0 h 27"/>
                  <a:gd name="T4" fmla="*/ 2 w 3"/>
                  <a:gd name="T5" fmla="*/ 0 h 27"/>
                  <a:gd name="T6" fmla="*/ 3 w 3"/>
                  <a:gd name="T7" fmla="*/ 0 h 27"/>
                  <a:gd name="T8" fmla="*/ 2 w 3"/>
                  <a:gd name="T9" fmla="*/ 26 h 27"/>
                  <a:gd name="T10" fmla="*/ 1 w 3"/>
                  <a:gd name="T11" fmla="*/ 27 h 27"/>
                  <a:gd name="T12" fmla="*/ 1 w 3"/>
                  <a:gd name="T13" fmla="*/ 27 h 27"/>
                  <a:gd name="T14" fmla="*/ 0 w 3"/>
                  <a:gd name="T15" fmla="*/ 26 h 27"/>
                  <a:gd name="T16" fmla="*/ 1 w 3"/>
                  <a:gd name="T1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27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2" y="27"/>
                      <a:pt x="2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0" y="27"/>
                      <a:pt x="0" y="26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9" name="Freeform 69"/>
              <p:cNvSpPr/>
              <p:nvPr/>
            </p:nvSpPr>
            <p:spPr bwMode="auto">
              <a:xfrm>
                <a:off x="3580" y="905"/>
                <a:ext cx="43" cy="52"/>
              </a:xfrm>
              <a:custGeom>
                <a:avLst/>
                <a:gdLst>
                  <a:gd name="T0" fmla="*/ 16 w 18"/>
                  <a:gd name="T1" fmla="*/ 0 h 22"/>
                  <a:gd name="T2" fmla="*/ 17 w 18"/>
                  <a:gd name="T3" fmla="*/ 0 h 22"/>
                  <a:gd name="T4" fmla="*/ 17 w 18"/>
                  <a:gd name="T5" fmla="*/ 0 h 22"/>
                  <a:gd name="T6" fmla="*/ 18 w 18"/>
                  <a:gd name="T7" fmla="*/ 1 h 22"/>
                  <a:gd name="T8" fmla="*/ 2 w 18"/>
                  <a:gd name="T9" fmla="*/ 22 h 22"/>
                  <a:gd name="T10" fmla="*/ 1 w 18"/>
                  <a:gd name="T11" fmla="*/ 21 h 22"/>
                  <a:gd name="T12" fmla="*/ 1 w 18"/>
                  <a:gd name="T13" fmla="*/ 21 h 22"/>
                  <a:gd name="T14" fmla="*/ 0 w 18"/>
                  <a:gd name="T15" fmla="*/ 20 h 22"/>
                  <a:gd name="T16" fmla="*/ 16 w 18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2">
                    <a:moveTo>
                      <a:pt x="16" y="0"/>
                    </a:moveTo>
                    <a:cubicBezTo>
                      <a:pt x="16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8" y="0"/>
                      <a:pt x="18" y="1"/>
                      <a:pt x="18" y="1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1" y="22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1"/>
                      <a:pt x="0" y="20"/>
                      <a:pt x="0" y="20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0" name="Freeform 70"/>
              <p:cNvSpPr/>
              <p:nvPr/>
            </p:nvSpPr>
            <p:spPr bwMode="auto">
              <a:xfrm>
                <a:off x="3526" y="948"/>
                <a:ext cx="62" cy="24"/>
              </a:xfrm>
              <a:custGeom>
                <a:avLst/>
                <a:gdLst>
                  <a:gd name="T0" fmla="*/ 25 w 26"/>
                  <a:gd name="T1" fmla="*/ 0 h 10"/>
                  <a:gd name="T2" fmla="*/ 26 w 26"/>
                  <a:gd name="T3" fmla="*/ 1 h 10"/>
                  <a:gd name="T4" fmla="*/ 26 w 26"/>
                  <a:gd name="T5" fmla="*/ 1 h 10"/>
                  <a:gd name="T6" fmla="*/ 26 w 26"/>
                  <a:gd name="T7" fmla="*/ 2 h 10"/>
                  <a:gd name="T8" fmla="*/ 1 w 26"/>
                  <a:gd name="T9" fmla="*/ 10 h 10"/>
                  <a:gd name="T10" fmla="*/ 0 w 26"/>
                  <a:gd name="T11" fmla="*/ 9 h 10"/>
                  <a:gd name="T12" fmla="*/ 0 w 26"/>
                  <a:gd name="T13" fmla="*/ 9 h 10"/>
                  <a:gd name="T14" fmla="*/ 0 w 26"/>
                  <a:gd name="T15" fmla="*/ 8 h 10"/>
                  <a:gd name="T16" fmla="*/ 25 w 26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10">
                    <a:moveTo>
                      <a:pt x="25" y="0"/>
                    </a:moveTo>
                    <a:cubicBezTo>
                      <a:pt x="25" y="0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0" y="1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lnTo>
                      <a:pt x="25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1" name="Freeform 71"/>
              <p:cNvSpPr/>
              <p:nvPr/>
            </p:nvSpPr>
            <p:spPr bwMode="auto">
              <a:xfrm>
                <a:off x="3471" y="839"/>
                <a:ext cx="119" cy="52"/>
              </a:xfrm>
              <a:custGeom>
                <a:avLst/>
                <a:gdLst>
                  <a:gd name="T0" fmla="*/ 2 w 50"/>
                  <a:gd name="T1" fmla="*/ 22 h 22"/>
                  <a:gd name="T2" fmla="*/ 1 w 50"/>
                  <a:gd name="T3" fmla="*/ 21 h 22"/>
                  <a:gd name="T4" fmla="*/ 1 w 50"/>
                  <a:gd name="T5" fmla="*/ 21 h 22"/>
                  <a:gd name="T6" fmla="*/ 1 w 50"/>
                  <a:gd name="T7" fmla="*/ 20 h 22"/>
                  <a:gd name="T8" fmla="*/ 49 w 50"/>
                  <a:gd name="T9" fmla="*/ 0 h 22"/>
                  <a:gd name="T10" fmla="*/ 50 w 50"/>
                  <a:gd name="T11" fmla="*/ 1 h 22"/>
                  <a:gd name="T12" fmla="*/ 50 w 50"/>
                  <a:gd name="T13" fmla="*/ 1 h 22"/>
                  <a:gd name="T14" fmla="*/ 50 w 50"/>
                  <a:gd name="T15" fmla="*/ 2 h 22"/>
                  <a:gd name="T16" fmla="*/ 2 w 50"/>
                  <a:gd name="T1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0" h="22">
                    <a:moveTo>
                      <a:pt x="2" y="22"/>
                    </a:moveTo>
                    <a:cubicBezTo>
                      <a:pt x="1" y="22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0"/>
                      <a:pt x="0" y="20"/>
                      <a:pt x="1" y="2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50" y="0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0" y="1"/>
                      <a:pt x="50" y="2"/>
                      <a:pt x="50" y="2"/>
                    </a:cubicBezTo>
                    <a:lnTo>
                      <a:pt x="2" y="2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2" name="Freeform 72"/>
              <p:cNvSpPr/>
              <p:nvPr/>
            </p:nvSpPr>
            <p:spPr bwMode="auto">
              <a:xfrm>
                <a:off x="3521" y="806"/>
                <a:ext cx="14" cy="125"/>
              </a:xfrm>
              <a:custGeom>
                <a:avLst/>
                <a:gdLst>
                  <a:gd name="T0" fmla="*/ 0 w 6"/>
                  <a:gd name="T1" fmla="*/ 1 h 53"/>
                  <a:gd name="T2" fmla="*/ 1 w 6"/>
                  <a:gd name="T3" fmla="*/ 0 h 53"/>
                  <a:gd name="T4" fmla="*/ 1 w 6"/>
                  <a:gd name="T5" fmla="*/ 0 h 53"/>
                  <a:gd name="T6" fmla="*/ 2 w 6"/>
                  <a:gd name="T7" fmla="*/ 1 h 53"/>
                  <a:gd name="T8" fmla="*/ 6 w 6"/>
                  <a:gd name="T9" fmla="*/ 52 h 53"/>
                  <a:gd name="T10" fmla="*/ 5 w 6"/>
                  <a:gd name="T11" fmla="*/ 53 h 53"/>
                  <a:gd name="T12" fmla="*/ 5 w 6"/>
                  <a:gd name="T13" fmla="*/ 53 h 53"/>
                  <a:gd name="T14" fmla="*/ 4 w 6"/>
                  <a:gd name="T15" fmla="*/ 52 h 53"/>
                  <a:gd name="T16" fmla="*/ 0 w 6"/>
                  <a:gd name="T17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3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6" y="53"/>
                      <a:pt x="6" y="53"/>
                      <a:pt x="5" y="53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5" y="53"/>
                      <a:pt x="4" y="53"/>
                      <a:pt x="4" y="5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3" name="Freeform 73"/>
              <p:cNvSpPr/>
              <p:nvPr/>
            </p:nvSpPr>
            <p:spPr bwMode="auto">
              <a:xfrm>
                <a:off x="3505" y="808"/>
                <a:ext cx="49" cy="121"/>
              </a:xfrm>
              <a:custGeom>
                <a:avLst/>
                <a:gdLst>
                  <a:gd name="T0" fmla="*/ 19 w 21"/>
                  <a:gd name="T1" fmla="*/ 1 h 51"/>
                  <a:gd name="T2" fmla="*/ 20 w 21"/>
                  <a:gd name="T3" fmla="*/ 0 h 51"/>
                  <a:gd name="T4" fmla="*/ 20 w 21"/>
                  <a:gd name="T5" fmla="*/ 0 h 51"/>
                  <a:gd name="T6" fmla="*/ 21 w 21"/>
                  <a:gd name="T7" fmla="*/ 2 h 51"/>
                  <a:gd name="T8" fmla="*/ 3 w 21"/>
                  <a:gd name="T9" fmla="*/ 50 h 51"/>
                  <a:gd name="T10" fmla="*/ 1 w 21"/>
                  <a:gd name="T11" fmla="*/ 50 h 51"/>
                  <a:gd name="T12" fmla="*/ 1 w 21"/>
                  <a:gd name="T13" fmla="*/ 50 h 51"/>
                  <a:gd name="T14" fmla="*/ 1 w 21"/>
                  <a:gd name="T15" fmla="*/ 49 h 51"/>
                  <a:gd name="T16" fmla="*/ 19 w 21"/>
                  <a:gd name="T17" fmla="*/ 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51">
                    <a:moveTo>
                      <a:pt x="19" y="1"/>
                    </a:moveTo>
                    <a:cubicBezTo>
                      <a:pt x="19" y="0"/>
                      <a:pt x="19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1"/>
                      <a:pt x="21" y="1"/>
                      <a:pt x="21" y="2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2" y="51"/>
                      <a:pt x="2" y="51"/>
                      <a:pt x="1" y="50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50"/>
                      <a:pt x="0" y="50"/>
                      <a:pt x="1" y="49"/>
                    </a:cubicBezTo>
                    <a:lnTo>
                      <a:pt x="19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4" name="Freeform 74"/>
              <p:cNvSpPr/>
              <p:nvPr/>
            </p:nvSpPr>
            <p:spPr bwMode="auto">
              <a:xfrm>
                <a:off x="3486" y="815"/>
                <a:ext cx="83" cy="97"/>
              </a:xfrm>
              <a:custGeom>
                <a:avLst/>
                <a:gdLst>
                  <a:gd name="T0" fmla="*/ 35 w 35"/>
                  <a:gd name="T1" fmla="*/ 40 h 41"/>
                  <a:gd name="T2" fmla="*/ 35 w 35"/>
                  <a:gd name="T3" fmla="*/ 41 h 41"/>
                  <a:gd name="T4" fmla="*/ 35 w 35"/>
                  <a:gd name="T5" fmla="*/ 41 h 41"/>
                  <a:gd name="T6" fmla="*/ 33 w 35"/>
                  <a:gd name="T7" fmla="*/ 41 h 41"/>
                  <a:gd name="T8" fmla="*/ 0 w 35"/>
                  <a:gd name="T9" fmla="*/ 1 h 41"/>
                  <a:gd name="T10" fmla="*/ 0 w 35"/>
                  <a:gd name="T11" fmla="*/ 0 h 41"/>
                  <a:gd name="T12" fmla="*/ 0 w 35"/>
                  <a:gd name="T13" fmla="*/ 0 h 41"/>
                  <a:gd name="T14" fmla="*/ 2 w 35"/>
                  <a:gd name="T15" fmla="*/ 0 h 41"/>
                  <a:gd name="T16" fmla="*/ 35 w 35"/>
                  <a:gd name="T17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41">
                    <a:moveTo>
                      <a:pt x="35" y="40"/>
                    </a:moveTo>
                    <a:cubicBezTo>
                      <a:pt x="35" y="40"/>
                      <a:pt x="35" y="41"/>
                      <a:pt x="35" y="41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4" y="41"/>
                      <a:pt x="34" y="41"/>
                      <a:pt x="33" y="4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lnTo>
                      <a:pt x="35" y="4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5" name="Freeform 75"/>
              <p:cNvSpPr/>
              <p:nvPr/>
            </p:nvSpPr>
            <p:spPr bwMode="auto">
              <a:xfrm>
                <a:off x="3346" y="1225"/>
                <a:ext cx="92" cy="218"/>
              </a:xfrm>
              <a:custGeom>
                <a:avLst/>
                <a:gdLst>
                  <a:gd name="T0" fmla="*/ 3 w 39"/>
                  <a:gd name="T1" fmla="*/ 91 h 92"/>
                  <a:gd name="T2" fmla="*/ 1 w 39"/>
                  <a:gd name="T3" fmla="*/ 92 h 92"/>
                  <a:gd name="T4" fmla="*/ 1 w 39"/>
                  <a:gd name="T5" fmla="*/ 92 h 92"/>
                  <a:gd name="T6" fmla="*/ 1 w 39"/>
                  <a:gd name="T7" fmla="*/ 90 h 92"/>
                  <a:gd name="T8" fmla="*/ 37 w 39"/>
                  <a:gd name="T9" fmla="*/ 1 h 92"/>
                  <a:gd name="T10" fmla="*/ 38 w 39"/>
                  <a:gd name="T11" fmla="*/ 0 h 92"/>
                  <a:gd name="T12" fmla="*/ 38 w 39"/>
                  <a:gd name="T13" fmla="*/ 0 h 92"/>
                  <a:gd name="T14" fmla="*/ 39 w 39"/>
                  <a:gd name="T15" fmla="*/ 2 h 92"/>
                  <a:gd name="T16" fmla="*/ 3 w 39"/>
                  <a:gd name="T17" fmla="*/ 91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92">
                    <a:moveTo>
                      <a:pt x="3" y="91"/>
                    </a:moveTo>
                    <a:cubicBezTo>
                      <a:pt x="2" y="91"/>
                      <a:pt x="2" y="92"/>
                      <a:pt x="1" y="92"/>
                    </a:cubicBezTo>
                    <a:cubicBezTo>
                      <a:pt x="1" y="92"/>
                      <a:pt x="1" y="92"/>
                      <a:pt x="1" y="92"/>
                    </a:cubicBezTo>
                    <a:cubicBezTo>
                      <a:pt x="1" y="91"/>
                      <a:pt x="0" y="91"/>
                      <a:pt x="1" y="90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9" y="0"/>
                      <a:pt x="39" y="1"/>
                      <a:pt x="39" y="2"/>
                    </a:cubicBezTo>
                    <a:lnTo>
                      <a:pt x="3" y="9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6" name="Freeform 76"/>
              <p:cNvSpPr>
                <a:spLocks noEditPoints="1"/>
              </p:cNvSpPr>
              <p:nvPr/>
            </p:nvSpPr>
            <p:spPr bwMode="auto">
              <a:xfrm>
                <a:off x="3621" y="1081"/>
                <a:ext cx="170" cy="298"/>
              </a:xfrm>
              <a:custGeom>
                <a:avLst/>
                <a:gdLst>
                  <a:gd name="T0" fmla="*/ 35 w 72"/>
                  <a:gd name="T1" fmla="*/ 52 h 126"/>
                  <a:gd name="T2" fmla="*/ 1 w 72"/>
                  <a:gd name="T3" fmla="*/ 5 h 126"/>
                  <a:gd name="T4" fmla="*/ 49 w 72"/>
                  <a:gd name="T5" fmla="*/ 125 h 126"/>
                  <a:gd name="T6" fmla="*/ 54 w 72"/>
                  <a:gd name="T7" fmla="*/ 108 h 126"/>
                  <a:gd name="T8" fmla="*/ 39 w 72"/>
                  <a:gd name="T9" fmla="*/ 111 h 126"/>
                  <a:gd name="T10" fmla="*/ 54 w 72"/>
                  <a:gd name="T11" fmla="*/ 108 h 126"/>
                  <a:gd name="T12" fmla="*/ 51 w 72"/>
                  <a:gd name="T13" fmla="*/ 97 h 126"/>
                  <a:gd name="T14" fmla="*/ 38 w 72"/>
                  <a:gd name="T15" fmla="*/ 110 h 126"/>
                  <a:gd name="T16" fmla="*/ 31 w 72"/>
                  <a:gd name="T17" fmla="*/ 99 h 126"/>
                  <a:gd name="T18" fmla="*/ 51 w 72"/>
                  <a:gd name="T19" fmla="*/ 95 h 126"/>
                  <a:gd name="T20" fmla="*/ 31 w 72"/>
                  <a:gd name="T21" fmla="*/ 99 h 126"/>
                  <a:gd name="T22" fmla="*/ 46 w 72"/>
                  <a:gd name="T23" fmla="*/ 84 h 126"/>
                  <a:gd name="T24" fmla="*/ 30 w 72"/>
                  <a:gd name="T25" fmla="*/ 98 h 126"/>
                  <a:gd name="T26" fmla="*/ 25 w 72"/>
                  <a:gd name="T27" fmla="*/ 87 h 126"/>
                  <a:gd name="T28" fmla="*/ 45 w 72"/>
                  <a:gd name="T29" fmla="*/ 82 h 126"/>
                  <a:gd name="T30" fmla="*/ 25 w 72"/>
                  <a:gd name="T31" fmla="*/ 87 h 126"/>
                  <a:gd name="T32" fmla="*/ 23 w 72"/>
                  <a:gd name="T33" fmla="*/ 81 h 126"/>
                  <a:gd name="T34" fmla="*/ 42 w 72"/>
                  <a:gd name="T35" fmla="*/ 76 h 126"/>
                  <a:gd name="T36" fmla="*/ 23 w 72"/>
                  <a:gd name="T37" fmla="*/ 82 h 126"/>
                  <a:gd name="T38" fmla="*/ 35 w 72"/>
                  <a:gd name="T39" fmla="*/ 66 h 126"/>
                  <a:gd name="T40" fmla="*/ 22 w 72"/>
                  <a:gd name="T41" fmla="*/ 79 h 126"/>
                  <a:gd name="T42" fmla="*/ 16 w 72"/>
                  <a:gd name="T43" fmla="*/ 61 h 126"/>
                  <a:gd name="T44" fmla="*/ 30 w 72"/>
                  <a:gd name="T45" fmla="*/ 58 h 126"/>
                  <a:gd name="T46" fmla="*/ 16 w 72"/>
                  <a:gd name="T47" fmla="*/ 61 h 126"/>
                  <a:gd name="T48" fmla="*/ 25 w 72"/>
                  <a:gd name="T49" fmla="*/ 50 h 126"/>
                  <a:gd name="T50" fmla="*/ 16 w 72"/>
                  <a:gd name="T51" fmla="*/ 59 h 126"/>
                  <a:gd name="T52" fmla="*/ 17 w 72"/>
                  <a:gd name="T53" fmla="*/ 37 h 126"/>
                  <a:gd name="T54" fmla="*/ 11 w 72"/>
                  <a:gd name="T55" fmla="*/ 33 h 126"/>
                  <a:gd name="T56" fmla="*/ 17 w 72"/>
                  <a:gd name="T57" fmla="*/ 37 h 126"/>
                  <a:gd name="T58" fmla="*/ 18 w 72"/>
                  <a:gd name="T59" fmla="*/ 38 h 126"/>
                  <a:gd name="T60" fmla="*/ 13 w 72"/>
                  <a:gd name="T61" fmla="*/ 45 h 126"/>
                  <a:gd name="T62" fmla="*/ 13 w 72"/>
                  <a:gd name="T63" fmla="*/ 47 h 126"/>
                  <a:gd name="T64" fmla="*/ 24 w 72"/>
                  <a:gd name="T65" fmla="*/ 48 h 126"/>
                  <a:gd name="T66" fmla="*/ 13 w 72"/>
                  <a:gd name="T67" fmla="*/ 47 h 126"/>
                  <a:gd name="T68" fmla="*/ 31 w 72"/>
                  <a:gd name="T69" fmla="*/ 60 h 126"/>
                  <a:gd name="T70" fmla="*/ 19 w 72"/>
                  <a:gd name="T71" fmla="*/ 72 h 126"/>
                  <a:gd name="T72" fmla="*/ 13 w 72"/>
                  <a:gd name="T73" fmla="*/ 29 h 126"/>
                  <a:gd name="T74" fmla="*/ 9 w 72"/>
                  <a:gd name="T75" fmla="*/ 20 h 126"/>
                  <a:gd name="T76" fmla="*/ 48 w 72"/>
                  <a:gd name="T77" fmla="*/ 117 h 126"/>
                  <a:gd name="T78" fmla="*/ 54 w 72"/>
                  <a:gd name="T79" fmla="*/ 11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2" h="126">
                    <a:moveTo>
                      <a:pt x="53" y="81"/>
                    </a:moveTo>
                    <a:cubicBezTo>
                      <a:pt x="48" y="71"/>
                      <a:pt x="42" y="62"/>
                      <a:pt x="35" y="52"/>
                    </a:cubicBezTo>
                    <a:cubicBezTo>
                      <a:pt x="24" y="36"/>
                      <a:pt x="13" y="22"/>
                      <a:pt x="5" y="3"/>
                    </a:cubicBezTo>
                    <a:cubicBezTo>
                      <a:pt x="4" y="0"/>
                      <a:pt x="0" y="1"/>
                      <a:pt x="1" y="5"/>
                    </a:cubicBezTo>
                    <a:cubicBezTo>
                      <a:pt x="2" y="7"/>
                      <a:pt x="7" y="64"/>
                      <a:pt x="17" y="88"/>
                    </a:cubicBezTo>
                    <a:cubicBezTo>
                      <a:pt x="22" y="100"/>
                      <a:pt x="33" y="126"/>
                      <a:pt x="49" y="125"/>
                    </a:cubicBezTo>
                    <a:cubicBezTo>
                      <a:pt x="72" y="125"/>
                      <a:pt x="58" y="91"/>
                      <a:pt x="53" y="81"/>
                    </a:cubicBezTo>
                    <a:close/>
                    <a:moveTo>
                      <a:pt x="54" y="108"/>
                    </a:moveTo>
                    <a:cubicBezTo>
                      <a:pt x="42" y="114"/>
                      <a:pt x="42" y="114"/>
                      <a:pt x="42" y="114"/>
                    </a:cubicBezTo>
                    <a:cubicBezTo>
                      <a:pt x="41" y="113"/>
                      <a:pt x="40" y="112"/>
                      <a:pt x="39" y="111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3" y="105"/>
                      <a:pt x="53" y="107"/>
                      <a:pt x="54" y="108"/>
                    </a:cubicBezTo>
                    <a:close/>
                    <a:moveTo>
                      <a:pt x="35" y="106"/>
                    </a:moveTo>
                    <a:cubicBezTo>
                      <a:pt x="51" y="97"/>
                      <a:pt x="51" y="97"/>
                      <a:pt x="51" y="97"/>
                    </a:cubicBezTo>
                    <a:cubicBezTo>
                      <a:pt x="52" y="99"/>
                      <a:pt x="52" y="100"/>
                      <a:pt x="53" y="102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7" y="108"/>
                      <a:pt x="36" y="107"/>
                      <a:pt x="35" y="106"/>
                    </a:cubicBezTo>
                    <a:close/>
                    <a:moveTo>
                      <a:pt x="31" y="99"/>
                    </a:moveTo>
                    <a:cubicBezTo>
                      <a:pt x="49" y="90"/>
                      <a:pt x="49" y="90"/>
                      <a:pt x="49" y="90"/>
                    </a:cubicBezTo>
                    <a:cubicBezTo>
                      <a:pt x="49" y="91"/>
                      <a:pt x="50" y="93"/>
                      <a:pt x="51" y="95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3" y="102"/>
                      <a:pt x="32" y="101"/>
                      <a:pt x="31" y="99"/>
                    </a:cubicBezTo>
                    <a:close/>
                    <a:moveTo>
                      <a:pt x="28" y="93"/>
                    </a:moveTo>
                    <a:cubicBezTo>
                      <a:pt x="46" y="84"/>
                      <a:pt x="46" y="84"/>
                      <a:pt x="46" y="84"/>
                    </a:cubicBezTo>
                    <a:cubicBezTo>
                      <a:pt x="47" y="86"/>
                      <a:pt x="47" y="87"/>
                      <a:pt x="48" y="89"/>
                    </a:cubicBezTo>
                    <a:cubicBezTo>
                      <a:pt x="30" y="98"/>
                      <a:pt x="30" y="98"/>
                      <a:pt x="30" y="98"/>
                    </a:cubicBezTo>
                    <a:cubicBezTo>
                      <a:pt x="29" y="96"/>
                      <a:pt x="29" y="95"/>
                      <a:pt x="28" y="93"/>
                    </a:cubicBezTo>
                    <a:close/>
                    <a:moveTo>
                      <a:pt x="25" y="87"/>
                    </a:moveTo>
                    <a:cubicBezTo>
                      <a:pt x="43" y="78"/>
                      <a:pt x="43" y="78"/>
                      <a:pt x="43" y="78"/>
                    </a:cubicBezTo>
                    <a:cubicBezTo>
                      <a:pt x="43" y="79"/>
                      <a:pt x="44" y="81"/>
                      <a:pt x="45" y="82"/>
                    </a:cubicBezTo>
                    <a:cubicBezTo>
                      <a:pt x="27" y="91"/>
                      <a:pt x="27" y="91"/>
                      <a:pt x="27" y="91"/>
                    </a:cubicBezTo>
                    <a:cubicBezTo>
                      <a:pt x="26" y="90"/>
                      <a:pt x="26" y="88"/>
                      <a:pt x="25" y="87"/>
                    </a:cubicBezTo>
                    <a:close/>
                    <a:moveTo>
                      <a:pt x="23" y="82"/>
                    </a:moveTo>
                    <a:cubicBezTo>
                      <a:pt x="23" y="82"/>
                      <a:pt x="23" y="81"/>
                      <a:pt x="23" y="81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40" y="74"/>
                      <a:pt x="41" y="75"/>
                      <a:pt x="42" y="76"/>
                    </a:cubicBezTo>
                    <a:cubicBezTo>
                      <a:pt x="24" y="85"/>
                      <a:pt x="24" y="85"/>
                      <a:pt x="24" y="85"/>
                    </a:cubicBezTo>
                    <a:cubicBezTo>
                      <a:pt x="24" y="84"/>
                      <a:pt x="23" y="83"/>
                      <a:pt x="23" y="82"/>
                    </a:cubicBezTo>
                    <a:close/>
                    <a:moveTo>
                      <a:pt x="20" y="74"/>
                    </a:moveTo>
                    <a:cubicBezTo>
                      <a:pt x="35" y="66"/>
                      <a:pt x="35" y="66"/>
                      <a:pt x="35" y="66"/>
                    </a:cubicBezTo>
                    <a:cubicBezTo>
                      <a:pt x="36" y="68"/>
                      <a:pt x="37" y="69"/>
                      <a:pt x="38" y="71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1" y="77"/>
                      <a:pt x="20" y="76"/>
                      <a:pt x="20" y="74"/>
                    </a:cubicBezTo>
                    <a:close/>
                    <a:moveTo>
                      <a:pt x="16" y="61"/>
                    </a:moveTo>
                    <a:cubicBezTo>
                      <a:pt x="28" y="55"/>
                      <a:pt x="28" y="55"/>
                      <a:pt x="28" y="55"/>
                    </a:cubicBezTo>
                    <a:cubicBezTo>
                      <a:pt x="29" y="56"/>
                      <a:pt x="30" y="57"/>
                      <a:pt x="30" y="58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7" y="64"/>
                      <a:pt x="16" y="63"/>
                      <a:pt x="16" y="61"/>
                    </a:cubicBezTo>
                    <a:close/>
                    <a:moveTo>
                      <a:pt x="15" y="55"/>
                    </a:moveTo>
                    <a:cubicBezTo>
                      <a:pt x="25" y="50"/>
                      <a:pt x="25" y="50"/>
                      <a:pt x="25" y="50"/>
                    </a:cubicBezTo>
                    <a:cubicBezTo>
                      <a:pt x="26" y="51"/>
                      <a:pt x="26" y="52"/>
                      <a:pt x="27" y="54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5" y="58"/>
                      <a:pt x="15" y="57"/>
                      <a:pt x="15" y="55"/>
                    </a:cubicBezTo>
                    <a:close/>
                    <a:moveTo>
                      <a:pt x="17" y="37"/>
                    </a:moveTo>
                    <a:cubicBezTo>
                      <a:pt x="12" y="39"/>
                      <a:pt x="12" y="39"/>
                      <a:pt x="12" y="39"/>
                    </a:cubicBezTo>
                    <a:cubicBezTo>
                      <a:pt x="11" y="37"/>
                      <a:pt x="11" y="35"/>
                      <a:pt x="11" y="33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5" y="33"/>
                      <a:pt x="16" y="35"/>
                      <a:pt x="17" y="37"/>
                    </a:cubicBezTo>
                    <a:close/>
                    <a:moveTo>
                      <a:pt x="12" y="41"/>
                    </a:moveTo>
                    <a:cubicBezTo>
                      <a:pt x="18" y="38"/>
                      <a:pt x="18" y="38"/>
                      <a:pt x="18" y="38"/>
                    </a:cubicBezTo>
                    <a:cubicBezTo>
                      <a:pt x="19" y="39"/>
                      <a:pt x="19" y="41"/>
                      <a:pt x="20" y="42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2" y="44"/>
                      <a:pt x="12" y="43"/>
                      <a:pt x="12" y="41"/>
                    </a:cubicBezTo>
                    <a:close/>
                    <a:moveTo>
                      <a:pt x="13" y="47"/>
                    </a:moveTo>
                    <a:cubicBezTo>
                      <a:pt x="21" y="43"/>
                      <a:pt x="21" y="43"/>
                      <a:pt x="21" y="43"/>
                    </a:cubicBezTo>
                    <a:cubicBezTo>
                      <a:pt x="22" y="45"/>
                      <a:pt x="23" y="47"/>
                      <a:pt x="24" y="48"/>
                    </a:cubicBezTo>
                    <a:cubicBezTo>
                      <a:pt x="14" y="53"/>
                      <a:pt x="14" y="53"/>
                      <a:pt x="14" y="53"/>
                    </a:cubicBezTo>
                    <a:cubicBezTo>
                      <a:pt x="14" y="51"/>
                      <a:pt x="13" y="49"/>
                      <a:pt x="13" y="47"/>
                    </a:cubicBezTo>
                    <a:close/>
                    <a:moveTo>
                      <a:pt x="18" y="67"/>
                    </a:moveTo>
                    <a:cubicBezTo>
                      <a:pt x="31" y="60"/>
                      <a:pt x="31" y="60"/>
                      <a:pt x="31" y="60"/>
                    </a:cubicBezTo>
                    <a:cubicBezTo>
                      <a:pt x="32" y="61"/>
                      <a:pt x="33" y="63"/>
                      <a:pt x="34" y="64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19" y="70"/>
                      <a:pt x="18" y="69"/>
                      <a:pt x="18" y="67"/>
                    </a:cubicBezTo>
                    <a:close/>
                    <a:moveTo>
                      <a:pt x="13" y="29"/>
                    </a:move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27"/>
                      <a:pt x="9" y="24"/>
                      <a:pt x="9" y="20"/>
                    </a:cubicBezTo>
                    <a:cubicBezTo>
                      <a:pt x="10" y="23"/>
                      <a:pt x="12" y="26"/>
                      <a:pt x="13" y="29"/>
                    </a:cubicBezTo>
                    <a:close/>
                    <a:moveTo>
                      <a:pt x="48" y="117"/>
                    </a:moveTo>
                    <a:cubicBezTo>
                      <a:pt x="47" y="116"/>
                      <a:pt x="45" y="116"/>
                      <a:pt x="44" y="115"/>
                    </a:cubicBezTo>
                    <a:cubicBezTo>
                      <a:pt x="54" y="110"/>
                      <a:pt x="54" y="110"/>
                      <a:pt x="54" y="110"/>
                    </a:cubicBezTo>
                    <a:cubicBezTo>
                      <a:pt x="54" y="115"/>
                      <a:pt x="52" y="118"/>
                      <a:pt x="48" y="11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7" name="Freeform 77"/>
              <p:cNvSpPr>
                <a:spLocks noEditPoints="1"/>
              </p:cNvSpPr>
              <p:nvPr/>
            </p:nvSpPr>
            <p:spPr bwMode="auto">
              <a:xfrm>
                <a:off x="3713" y="1014"/>
                <a:ext cx="289" cy="228"/>
              </a:xfrm>
              <a:custGeom>
                <a:avLst/>
                <a:gdLst>
                  <a:gd name="T0" fmla="*/ 55 w 122"/>
                  <a:gd name="T1" fmla="*/ 30 h 96"/>
                  <a:gd name="T2" fmla="*/ 2 w 122"/>
                  <a:gd name="T3" fmla="*/ 5 h 96"/>
                  <a:gd name="T4" fmla="*/ 102 w 122"/>
                  <a:gd name="T5" fmla="*/ 88 h 96"/>
                  <a:gd name="T6" fmla="*/ 98 w 122"/>
                  <a:gd name="T7" fmla="*/ 70 h 96"/>
                  <a:gd name="T8" fmla="*/ 87 w 122"/>
                  <a:gd name="T9" fmla="*/ 80 h 96"/>
                  <a:gd name="T10" fmla="*/ 98 w 122"/>
                  <a:gd name="T11" fmla="*/ 70 h 96"/>
                  <a:gd name="T12" fmla="*/ 90 w 122"/>
                  <a:gd name="T13" fmla="*/ 62 h 96"/>
                  <a:gd name="T14" fmla="*/ 85 w 122"/>
                  <a:gd name="T15" fmla="*/ 79 h 96"/>
                  <a:gd name="T16" fmla="*/ 74 w 122"/>
                  <a:gd name="T17" fmla="*/ 73 h 96"/>
                  <a:gd name="T18" fmla="*/ 89 w 122"/>
                  <a:gd name="T19" fmla="*/ 60 h 96"/>
                  <a:gd name="T20" fmla="*/ 74 w 122"/>
                  <a:gd name="T21" fmla="*/ 73 h 96"/>
                  <a:gd name="T22" fmla="*/ 80 w 122"/>
                  <a:gd name="T23" fmla="*/ 53 h 96"/>
                  <a:gd name="T24" fmla="*/ 72 w 122"/>
                  <a:gd name="T25" fmla="*/ 72 h 96"/>
                  <a:gd name="T26" fmla="*/ 63 w 122"/>
                  <a:gd name="T27" fmla="*/ 65 h 96"/>
                  <a:gd name="T28" fmla="*/ 78 w 122"/>
                  <a:gd name="T29" fmla="*/ 52 h 96"/>
                  <a:gd name="T30" fmla="*/ 63 w 122"/>
                  <a:gd name="T31" fmla="*/ 65 h 96"/>
                  <a:gd name="T32" fmla="*/ 58 w 122"/>
                  <a:gd name="T33" fmla="*/ 62 h 96"/>
                  <a:gd name="T34" fmla="*/ 72 w 122"/>
                  <a:gd name="T35" fmla="*/ 48 h 96"/>
                  <a:gd name="T36" fmla="*/ 58 w 122"/>
                  <a:gd name="T37" fmla="*/ 62 h 96"/>
                  <a:gd name="T38" fmla="*/ 61 w 122"/>
                  <a:gd name="T39" fmla="*/ 42 h 96"/>
                  <a:gd name="T40" fmla="*/ 56 w 122"/>
                  <a:gd name="T41" fmla="*/ 60 h 96"/>
                  <a:gd name="T42" fmla="*/ 42 w 122"/>
                  <a:gd name="T43" fmla="*/ 47 h 96"/>
                  <a:gd name="T44" fmla="*/ 53 w 122"/>
                  <a:gd name="T45" fmla="*/ 38 h 96"/>
                  <a:gd name="T46" fmla="*/ 42 w 122"/>
                  <a:gd name="T47" fmla="*/ 47 h 96"/>
                  <a:gd name="T48" fmla="*/ 45 w 122"/>
                  <a:gd name="T49" fmla="*/ 33 h 96"/>
                  <a:gd name="T50" fmla="*/ 41 w 122"/>
                  <a:gd name="T51" fmla="*/ 46 h 96"/>
                  <a:gd name="T52" fmla="*/ 31 w 122"/>
                  <a:gd name="T53" fmla="*/ 25 h 96"/>
                  <a:gd name="T54" fmla="*/ 24 w 122"/>
                  <a:gd name="T55" fmla="*/ 25 h 96"/>
                  <a:gd name="T56" fmla="*/ 31 w 122"/>
                  <a:gd name="T57" fmla="*/ 25 h 96"/>
                  <a:gd name="T58" fmla="*/ 33 w 122"/>
                  <a:gd name="T59" fmla="*/ 26 h 96"/>
                  <a:gd name="T60" fmla="*/ 32 w 122"/>
                  <a:gd name="T61" fmla="*/ 35 h 96"/>
                  <a:gd name="T62" fmla="*/ 33 w 122"/>
                  <a:gd name="T63" fmla="*/ 37 h 96"/>
                  <a:gd name="T64" fmla="*/ 43 w 122"/>
                  <a:gd name="T65" fmla="*/ 32 h 96"/>
                  <a:gd name="T66" fmla="*/ 33 w 122"/>
                  <a:gd name="T67" fmla="*/ 37 h 96"/>
                  <a:gd name="T68" fmla="*/ 55 w 122"/>
                  <a:gd name="T69" fmla="*/ 39 h 96"/>
                  <a:gd name="T70" fmla="*/ 50 w 122"/>
                  <a:gd name="T71" fmla="*/ 55 h 96"/>
                  <a:gd name="T72" fmla="*/ 24 w 122"/>
                  <a:gd name="T73" fmla="*/ 21 h 96"/>
                  <a:gd name="T74" fmla="*/ 16 w 122"/>
                  <a:gd name="T75" fmla="*/ 15 h 96"/>
                  <a:gd name="T76" fmla="*/ 97 w 122"/>
                  <a:gd name="T77" fmla="*/ 80 h 96"/>
                  <a:gd name="T78" fmla="*/ 99 w 122"/>
                  <a:gd name="T79" fmla="*/ 72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2" h="96">
                    <a:moveTo>
                      <a:pt x="84" y="47"/>
                    </a:moveTo>
                    <a:cubicBezTo>
                      <a:pt x="75" y="40"/>
                      <a:pt x="65" y="35"/>
                      <a:pt x="55" y="30"/>
                    </a:cubicBezTo>
                    <a:cubicBezTo>
                      <a:pt x="37" y="21"/>
                      <a:pt x="20" y="14"/>
                      <a:pt x="4" y="2"/>
                    </a:cubicBezTo>
                    <a:cubicBezTo>
                      <a:pt x="2" y="0"/>
                      <a:pt x="0" y="2"/>
                      <a:pt x="2" y="5"/>
                    </a:cubicBezTo>
                    <a:cubicBezTo>
                      <a:pt x="3" y="7"/>
                      <a:pt x="36" y="54"/>
                      <a:pt x="56" y="70"/>
                    </a:cubicBezTo>
                    <a:cubicBezTo>
                      <a:pt x="66" y="78"/>
                      <a:pt x="88" y="96"/>
                      <a:pt x="102" y="88"/>
                    </a:cubicBezTo>
                    <a:cubicBezTo>
                      <a:pt x="122" y="76"/>
                      <a:pt x="94" y="53"/>
                      <a:pt x="84" y="47"/>
                    </a:cubicBezTo>
                    <a:close/>
                    <a:moveTo>
                      <a:pt x="98" y="70"/>
                    </a:moveTo>
                    <a:cubicBezTo>
                      <a:pt x="90" y="81"/>
                      <a:pt x="90" y="81"/>
                      <a:pt x="90" y="81"/>
                    </a:cubicBezTo>
                    <a:cubicBezTo>
                      <a:pt x="89" y="80"/>
                      <a:pt x="88" y="80"/>
                      <a:pt x="87" y="80"/>
                    </a:cubicBezTo>
                    <a:cubicBezTo>
                      <a:pt x="95" y="67"/>
                      <a:pt x="95" y="67"/>
                      <a:pt x="95" y="67"/>
                    </a:cubicBezTo>
                    <a:cubicBezTo>
                      <a:pt x="96" y="68"/>
                      <a:pt x="97" y="69"/>
                      <a:pt x="98" y="70"/>
                    </a:cubicBezTo>
                    <a:close/>
                    <a:moveTo>
                      <a:pt x="80" y="77"/>
                    </a:moveTo>
                    <a:cubicBezTo>
                      <a:pt x="90" y="62"/>
                      <a:pt x="90" y="62"/>
                      <a:pt x="90" y="62"/>
                    </a:cubicBezTo>
                    <a:cubicBezTo>
                      <a:pt x="92" y="63"/>
                      <a:pt x="93" y="64"/>
                      <a:pt x="94" y="65"/>
                    </a:cubicBezTo>
                    <a:cubicBezTo>
                      <a:pt x="85" y="79"/>
                      <a:pt x="85" y="79"/>
                      <a:pt x="85" y="79"/>
                    </a:cubicBezTo>
                    <a:cubicBezTo>
                      <a:pt x="83" y="78"/>
                      <a:pt x="82" y="78"/>
                      <a:pt x="80" y="77"/>
                    </a:cubicBezTo>
                    <a:close/>
                    <a:moveTo>
                      <a:pt x="74" y="73"/>
                    </a:moveTo>
                    <a:cubicBezTo>
                      <a:pt x="85" y="57"/>
                      <a:pt x="85" y="57"/>
                      <a:pt x="85" y="57"/>
                    </a:cubicBezTo>
                    <a:cubicBezTo>
                      <a:pt x="86" y="58"/>
                      <a:pt x="87" y="59"/>
                      <a:pt x="89" y="60"/>
                    </a:cubicBezTo>
                    <a:cubicBezTo>
                      <a:pt x="78" y="76"/>
                      <a:pt x="78" y="76"/>
                      <a:pt x="78" y="76"/>
                    </a:cubicBezTo>
                    <a:cubicBezTo>
                      <a:pt x="77" y="75"/>
                      <a:pt x="75" y="74"/>
                      <a:pt x="74" y="73"/>
                    </a:cubicBezTo>
                    <a:close/>
                    <a:moveTo>
                      <a:pt x="68" y="70"/>
                    </a:moveTo>
                    <a:cubicBezTo>
                      <a:pt x="80" y="53"/>
                      <a:pt x="80" y="53"/>
                      <a:pt x="80" y="53"/>
                    </a:cubicBezTo>
                    <a:cubicBezTo>
                      <a:pt x="81" y="54"/>
                      <a:pt x="82" y="55"/>
                      <a:pt x="84" y="56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1" y="71"/>
                      <a:pt x="70" y="70"/>
                      <a:pt x="68" y="70"/>
                    </a:cubicBezTo>
                    <a:close/>
                    <a:moveTo>
                      <a:pt x="63" y="65"/>
                    </a:moveTo>
                    <a:cubicBezTo>
                      <a:pt x="74" y="49"/>
                      <a:pt x="74" y="49"/>
                      <a:pt x="74" y="49"/>
                    </a:cubicBezTo>
                    <a:cubicBezTo>
                      <a:pt x="75" y="50"/>
                      <a:pt x="76" y="51"/>
                      <a:pt x="78" y="52"/>
                    </a:cubicBezTo>
                    <a:cubicBezTo>
                      <a:pt x="67" y="68"/>
                      <a:pt x="67" y="68"/>
                      <a:pt x="67" y="68"/>
                    </a:cubicBezTo>
                    <a:cubicBezTo>
                      <a:pt x="65" y="67"/>
                      <a:pt x="64" y="66"/>
                      <a:pt x="63" y="65"/>
                    </a:cubicBezTo>
                    <a:close/>
                    <a:moveTo>
                      <a:pt x="58" y="62"/>
                    </a:moveTo>
                    <a:cubicBezTo>
                      <a:pt x="58" y="62"/>
                      <a:pt x="58" y="62"/>
                      <a:pt x="58" y="62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70" y="47"/>
                      <a:pt x="71" y="47"/>
                      <a:pt x="72" y="48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0" y="63"/>
                      <a:pt x="59" y="63"/>
                      <a:pt x="58" y="62"/>
                    </a:cubicBezTo>
                    <a:close/>
                    <a:moveTo>
                      <a:pt x="52" y="56"/>
                    </a:moveTo>
                    <a:cubicBezTo>
                      <a:pt x="61" y="42"/>
                      <a:pt x="61" y="42"/>
                      <a:pt x="61" y="42"/>
                    </a:cubicBezTo>
                    <a:cubicBezTo>
                      <a:pt x="63" y="43"/>
                      <a:pt x="65" y="44"/>
                      <a:pt x="67" y="45"/>
                    </a:cubicBezTo>
                    <a:cubicBezTo>
                      <a:pt x="56" y="60"/>
                      <a:pt x="56" y="60"/>
                      <a:pt x="56" y="60"/>
                    </a:cubicBezTo>
                    <a:cubicBezTo>
                      <a:pt x="55" y="59"/>
                      <a:pt x="53" y="58"/>
                      <a:pt x="52" y="56"/>
                    </a:cubicBezTo>
                    <a:close/>
                    <a:moveTo>
                      <a:pt x="42" y="47"/>
                    </a:moveTo>
                    <a:cubicBezTo>
                      <a:pt x="50" y="36"/>
                      <a:pt x="50" y="36"/>
                      <a:pt x="50" y="36"/>
                    </a:cubicBezTo>
                    <a:cubicBezTo>
                      <a:pt x="51" y="37"/>
                      <a:pt x="52" y="37"/>
                      <a:pt x="53" y="38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4" y="49"/>
                      <a:pt x="43" y="48"/>
                      <a:pt x="42" y="47"/>
                    </a:cubicBezTo>
                    <a:close/>
                    <a:moveTo>
                      <a:pt x="38" y="43"/>
                    </a:moveTo>
                    <a:cubicBezTo>
                      <a:pt x="45" y="33"/>
                      <a:pt x="45" y="33"/>
                      <a:pt x="45" y="33"/>
                    </a:cubicBezTo>
                    <a:cubicBezTo>
                      <a:pt x="46" y="34"/>
                      <a:pt x="47" y="34"/>
                      <a:pt x="48" y="35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0" y="45"/>
                      <a:pt x="39" y="44"/>
                      <a:pt x="38" y="43"/>
                    </a:cubicBezTo>
                    <a:close/>
                    <a:moveTo>
                      <a:pt x="31" y="25"/>
                    </a:moveTo>
                    <a:cubicBezTo>
                      <a:pt x="28" y="30"/>
                      <a:pt x="28" y="30"/>
                      <a:pt x="28" y="30"/>
                    </a:cubicBezTo>
                    <a:cubicBezTo>
                      <a:pt x="27" y="28"/>
                      <a:pt x="25" y="27"/>
                      <a:pt x="24" y="25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8" y="23"/>
                      <a:pt x="30" y="24"/>
                      <a:pt x="31" y="25"/>
                    </a:cubicBezTo>
                    <a:close/>
                    <a:moveTo>
                      <a:pt x="29" y="32"/>
                    </a:moveTo>
                    <a:cubicBezTo>
                      <a:pt x="33" y="26"/>
                      <a:pt x="33" y="26"/>
                      <a:pt x="33" y="26"/>
                    </a:cubicBezTo>
                    <a:cubicBezTo>
                      <a:pt x="34" y="27"/>
                      <a:pt x="35" y="28"/>
                      <a:pt x="36" y="28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1" y="34"/>
                      <a:pt x="30" y="33"/>
                      <a:pt x="29" y="32"/>
                    </a:cubicBezTo>
                    <a:close/>
                    <a:moveTo>
                      <a:pt x="33" y="37"/>
                    </a:moveTo>
                    <a:cubicBezTo>
                      <a:pt x="38" y="29"/>
                      <a:pt x="38" y="29"/>
                      <a:pt x="38" y="29"/>
                    </a:cubicBezTo>
                    <a:cubicBezTo>
                      <a:pt x="40" y="30"/>
                      <a:pt x="41" y="31"/>
                      <a:pt x="43" y="32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5" y="40"/>
                      <a:pt x="34" y="38"/>
                      <a:pt x="33" y="37"/>
                    </a:cubicBezTo>
                    <a:close/>
                    <a:moveTo>
                      <a:pt x="46" y="52"/>
                    </a:moveTo>
                    <a:cubicBezTo>
                      <a:pt x="55" y="39"/>
                      <a:pt x="55" y="39"/>
                      <a:pt x="55" y="39"/>
                    </a:cubicBezTo>
                    <a:cubicBezTo>
                      <a:pt x="57" y="40"/>
                      <a:pt x="58" y="40"/>
                      <a:pt x="59" y="41"/>
                    </a:cubicBezTo>
                    <a:cubicBezTo>
                      <a:pt x="50" y="55"/>
                      <a:pt x="50" y="55"/>
                      <a:pt x="50" y="55"/>
                    </a:cubicBezTo>
                    <a:cubicBezTo>
                      <a:pt x="49" y="54"/>
                      <a:pt x="48" y="53"/>
                      <a:pt x="46" y="52"/>
                    </a:cubicBezTo>
                    <a:close/>
                    <a:moveTo>
                      <a:pt x="24" y="21"/>
                    </a:moveTo>
                    <a:cubicBezTo>
                      <a:pt x="23" y="23"/>
                      <a:pt x="23" y="23"/>
                      <a:pt x="23" y="23"/>
                    </a:cubicBezTo>
                    <a:cubicBezTo>
                      <a:pt x="21" y="20"/>
                      <a:pt x="18" y="18"/>
                      <a:pt x="16" y="15"/>
                    </a:cubicBezTo>
                    <a:cubicBezTo>
                      <a:pt x="19" y="17"/>
                      <a:pt x="22" y="19"/>
                      <a:pt x="24" y="21"/>
                    </a:cubicBezTo>
                    <a:close/>
                    <a:moveTo>
                      <a:pt x="97" y="80"/>
                    </a:moveTo>
                    <a:cubicBezTo>
                      <a:pt x="96" y="81"/>
                      <a:pt x="94" y="81"/>
                      <a:pt x="93" y="81"/>
                    </a:cubicBezTo>
                    <a:cubicBezTo>
                      <a:pt x="99" y="72"/>
                      <a:pt x="99" y="72"/>
                      <a:pt x="99" y="72"/>
                    </a:cubicBezTo>
                    <a:cubicBezTo>
                      <a:pt x="101" y="76"/>
                      <a:pt x="101" y="79"/>
                      <a:pt x="97" y="8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8" name="Freeform 78"/>
              <p:cNvSpPr>
                <a:spLocks noEditPoints="1"/>
              </p:cNvSpPr>
              <p:nvPr/>
            </p:nvSpPr>
            <p:spPr bwMode="auto">
              <a:xfrm>
                <a:off x="3208" y="1052"/>
                <a:ext cx="209" cy="303"/>
              </a:xfrm>
              <a:custGeom>
                <a:avLst/>
                <a:gdLst>
                  <a:gd name="T0" fmla="*/ 62 w 88"/>
                  <a:gd name="T1" fmla="*/ 57 h 128"/>
                  <a:gd name="T2" fmla="*/ 82 w 88"/>
                  <a:gd name="T3" fmla="*/ 2 h 128"/>
                  <a:gd name="T4" fmla="*/ 10 w 88"/>
                  <a:gd name="T5" fmla="*/ 110 h 128"/>
                  <a:gd name="T6" fmla="*/ 27 w 88"/>
                  <a:gd name="T7" fmla="*/ 104 h 128"/>
                  <a:gd name="T8" fmla="*/ 16 w 88"/>
                  <a:gd name="T9" fmla="*/ 94 h 128"/>
                  <a:gd name="T10" fmla="*/ 27 w 88"/>
                  <a:gd name="T11" fmla="*/ 104 h 128"/>
                  <a:gd name="T12" fmla="*/ 34 w 88"/>
                  <a:gd name="T13" fmla="*/ 96 h 128"/>
                  <a:gd name="T14" fmla="*/ 17 w 88"/>
                  <a:gd name="T15" fmla="*/ 92 h 128"/>
                  <a:gd name="T16" fmla="*/ 21 w 88"/>
                  <a:gd name="T17" fmla="*/ 81 h 128"/>
                  <a:gd name="T18" fmla="*/ 36 w 88"/>
                  <a:gd name="T19" fmla="*/ 94 h 128"/>
                  <a:gd name="T20" fmla="*/ 21 w 88"/>
                  <a:gd name="T21" fmla="*/ 81 h 128"/>
                  <a:gd name="T22" fmla="*/ 42 w 88"/>
                  <a:gd name="T23" fmla="*/ 84 h 128"/>
                  <a:gd name="T24" fmla="*/ 22 w 88"/>
                  <a:gd name="T25" fmla="*/ 79 h 128"/>
                  <a:gd name="T26" fmla="*/ 28 w 88"/>
                  <a:gd name="T27" fmla="*/ 69 h 128"/>
                  <a:gd name="T28" fmla="*/ 43 w 88"/>
                  <a:gd name="T29" fmla="*/ 82 h 128"/>
                  <a:gd name="T30" fmla="*/ 28 w 88"/>
                  <a:gd name="T31" fmla="*/ 69 h 128"/>
                  <a:gd name="T32" fmla="*/ 31 w 88"/>
                  <a:gd name="T33" fmla="*/ 63 h 128"/>
                  <a:gd name="T34" fmla="*/ 46 w 88"/>
                  <a:gd name="T35" fmla="*/ 76 h 128"/>
                  <a:gd name="T36" fmla="*/ 31 w 88"/>
                  <a:gd name="T37" fmla="*/ 64 h 128"/>
                  <a:gd name="T38" fmla="*/ 51 w 88"/>
                  <a:gd name="T39" fmla="*/ 65 h 128"/>
                  <a:gd name="T40" fmla="*/ 33 w 88"/>
                  <a:gd name="T41" fmla="*/ 62 h 128"/>
                  <a:gd name="T42" fmla="*/ 44 w 88"/>
                  <a:gd name="T43" fmla="*/ 47 h 128"/>
                  <a:gd name="T44" fmla="*/ 55 w 88"/>
                  <a:gd name="T45" fmla="*/ 57 h 128"/>
                  <a:gd name="T46" fmla="*/ 44 w 88"/>
                  <a:gd name="T47" fmla="*/ 47 h 128"/>
                  <a:gd name="T48" fmla="*/ 58 w 88"/>
                  <a:gd name="T49" fmla="*/ 47 h 128"/>
                  <a:gd name="T50" fmla="*/ 45 w 88"/>
                  <a:gd name="T51" fmla="*/ 45 h 128"/>
                  <a:gd name="T52" fmla="*/ 65 w 88"/>
                  <a:gd name="T53" fmla="*/ 33 h 128"/>
                  <a:gd name="T54" fmla="*/ 64 w 88"/>
                  <a:gd name="T55" fmla="*/ 26 h 128"/>
                  <a:gd name="T56" fmla="*/ 65 w 88"/>
                  <a:gd name="T57" fmla="*/ 33 h 128"/>
                  <a:gd name="T58" fmla="*/ 64 w 88"/>
                  <a:gd name="T59" fmla="*/ 35 h 128"/>
                  <a:gd name="T60" fmla="*/ 55 w 88"/>
                  <a:gd name="T61" fmla="*/ 35 h 128"/>
                  <a:gd name="T62" fmla="*/ 54 w 88"/>
                  <a:gd name="T63" fmla="*/ 36 h 128"/>
                  <a:gd name="T64" fmla="*/ 59 w 88"/>
                  <a:gd name="T65" fmla="*/ 46 h 128"/>
                  <a:gd name="T66" fmla="*/ 54 w 88"/>
                  <a:gd name="T67" fmla="*/ 36 h 128"/>
                  <a:gd name="T68" fmla="*/ 54 w 88"/>
                  <a:gd name="T69" fmla="*/ 58 h 128"/>
                  <a:gd name="T70" fmla="*/ 37 w 88"/>
                  <a:gd name="T71" fmla="*/ 55 h 128"/>
                  <a:gd name="T72" fmla="*/ 69 w 88"/>
                  <a:gd name="T73" fmla="*/ 26 h 128"/>
                  <a:gd name="T74" fmla="*/ 74 w 88"/>
                  <a:gd name="T75" fmla="*/ 17 h 128"/>
                  <a:gd name="T76" fmla="*/ 16 w 88"/>
                  <a:gd name="T77" fmla="*/ 104 h 128"/>
                  <a:gd name="T78" fmla="*/ 25 w 88"/>
                  <a:gd name="T79" fmla="*/ 105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8" h="128">
                    <a:moveTo>
                      <a:pt x="49" y="88"/>
                    </a:moveTo>
                    <a:cubicBezTo>
                      <a:pt x="54" y="78"/>
                      <a:pt x="58" y="68"/>
                      <a:pt x="62" y="57"/>
                    </a:cubicBezTo>
                    <a:cubicBezTo>
                      <a:pt x="70" y="38"/>
                      <a:pt x="75" y="21"/>
                      <a:pt x="86" y="4"/>
                    </a:cubicBezTo>
                    <a:cubicBezTo>
                      <a:pt x="88" y="2"/>
                      <a:pt x="85" y="0"/>
                      <a:pt x="82" y="2"/>
                    </a:cubicBezTo>
                    <a:cubicBezTo>
                      <a:pt x="81" y="4"/>
                      <a:pt x="37" y="40"/>
                      <a:pt x="23" y="63"/>
                    </a:cubicBezTo>
                    <a:cubicBezTo>
                      <a:pt x="16" y="73"/>
                      <a:pt x="0" y="97"/>
                      <a:pt x="10" y="110"/>
                    </a:cubicBezTo>
                    <a:cubicBezTo>
                      <a:pt x="23" y="128"/>
                      <a:pt x="43" y="98"/>
                      <a:pt x="49" y="88"/>
                    </a:cubicBezTo>
                    <a:close/>
                    <a:moveTo>
                      <a:pt x="27" y="104"/>
                    </a:moveTo>
                    <a:cubicBezTo>
                      <a:pt x="16" y="98"/>
                      <a:pt x="16" y="98"/>
                      <a:pt x="16" y="98"/>
                    </a:cubicBezTo>
                    <a:cubicBezTo>
                      <a:pt x="16" y="96"/>
                      <a:pt x="16" y="95"/>
                      <a:pt x="16" y="94"/>
                    </a:cubicBezTo>
                    <a:cubicBezTo>
                      <a:pt x="30" y="101"/>
                      <a:pt x="30" y="101"/>
                      <a:pt x="30" y="101"/>
                    </a:cubicBezTo>
                    <a:cubicBezTo>
                      <a:pt x="29" y="102"/>
                      <a:pt x="28" y="103"/>
                      <a:pt x="27" y="104"/>
                    </a:cubicBezTo>
                    <a:close/>
                    <a:moveTo>
                      <a:pt x="18" y="87"/>
                    </a:moveTo>
                    <a:cubicBezTo>
                      <a:pt x="34" y="96"/>
                      <a:pt x="34" y="96"/>
                      <a:pt x="34" y="96"/>
                    </a:cubicBezTo>
                    <a:cubicBezTo>
                      <a:pt x="33" y="97"/>
                      <a:pt x="32" y="98"/>
                      <a:pt x="31" y="100"/>
                    </a:cubicBezTo>
                    <a:cubicBezTo>
                      <a:pt x="17" y="92"/>
                      <a:pt x="17" y="92"/>
                      <a:pt x="17" y="92"/>
                    </a:cubicBezTo>
                    <a:cubicBezTo>
                      <a:pt x="17" y="90"/>
                      <a:pt x="18" y="89"/>
                      <a:pt x="18" y="87"/>
                    </a:cubicBezTo>
                    <a:close/>
                    <a:moveTo>
                      <a:pt x="21" y="81"/>
                    </a:moveTo>
                    <a:cubicBezTo>
                      <a:pt x="39" y="90"/>
                      <a:pt x="39" y="90"/>
                      <a:pt x="39" y="90"/>
                    </a:cubicBezTo>
                    <a:cubicBezTo>
                      <a:pt x="38" y="91"/>
                      <a:pt x="37" y="92"/>
                      <a:pt x="36" y="94"/>
                    </a:cubicBezTo>
                    <a:cubicBezTo>
                      <a:pt x="19" y="85"/>
                      <a:pt x="19" y="85"/>
                      <a:pt x="19" y="85"/>
                    </a:cubicBezTo>
                    <a:cubicBezTo>
                      <a:pt x="20" y="84"/>
                      <a:pt x="20" y="82"/>
                      <a:pt x="21" y="81"/>
                    </a:cubicBezTo>
                    <a:close/>
                    <a:moveTo>
                      <a:pt x="24" y="74"/>
                    </a:moveTo>
                    <a:cubicBezTo>
                      <a:pt x="42" y="84"/>
                      <a:pt x="42" y="84"/>
                      <a:pt x="42" y="84"/>
                    </a:cubicBezTo>
                    <a:cubicBezTo>
                      <a:pt x="41" y="86"/>
                      <a:pt x="41" y="87"/>
                      <a:pt x="40" y="88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3" y="77"/>
                      <a:pt x="24" y="76"/>
                      <a:pt x="24" y="74"/>
                    </a:cubicBezTo>
                    <a:close/>
                    <a:moveTo>
                      <a:pt x="28" y="69"/>
                    </a:moveTo>
                    <a:cubicBezTo>
                      <a:pt x="45" y="78"/>
                      <a:pt x="45" y="78"/>
                      <a:pt x="45" y="78"/>
                    </a:cubicBezTo>
                    <a:cubicBezTo>
                      <a:pt x="45" y="79"/>
                      <a:pt x="44" y="81"/>
                      <a:pt x="43" y="82"/>
                    </a:cubicBezTo>
                    <a:cubicBezTo>
                      <a:pt x="25" y="73"/>
                      <a:pt x="25" y="73"/>
                      <a:pt x="25" y="73"/>
                    </a:cubicBezTo>
                    <a:cubicBezTo>
                      <a:pt x="26" y="71"/>
                      <a:pt x="27" y="70"/>
                      <a:pt x="28" y="69"/>
                    </a:cubicBezTo>
                    <a:close/>
                    <a:moveTo>
                      <a:pt x="31" y="64"/>
                    </a:moveTo>
                    <a:cubicBezTo>
                      <a:pt x="31" y="64"/>
                      <a:pt x="31" y="63"/>
                      <a:pt x="31" y="63"/>
                    </a:cubicBezTo>
                    <a:cubicBezTo>
                      <a:pt x="48" y="72"/>
                      <a:pt x="48" y="72"/>
                      <a:pt x="48" y="72"/>
                    </a:cubicBezTo>
                    <a:cubicBezTo>
                      <a:pt x="47" y="74"/>
                      <a:pt x="47" y="75"/>
                      <a:pt x="46" y="76"/>
                    </a:cubicBezTo>
                    <a:cubicBezTo>
                      <a:pt x="29" y="67"/>
                      <a:pt x="29" y="67"/>
                      <a:pt x="29" y="67"/>
                    </a:cubicBezTo>
                    <a:cubicBezTo>
                      <a:pt x="30" y="66"/>
                      <a:pt x="31" y="65"/>
                      <a:pt x="31" y="64"/>
                    </a:cubicBezTo>
                    <a:close/>
                    <a:moveTo>
                      <a:pt x="36" y="57"/>
                    </a:moveTo>
                    <a:cubicBezTo>
                      <a:pt x="51" y="65"/>
                      <a:pt x="51" y="65"/>
                      <a:pt x="51" y="65"/>
                    </a:cubicBezTo>
                    <a:cubicBezTo>
                      <a:pt x="50" y="67"/>
                      <a:pt x="50" y="69"/>
                      <a:pt x="49" y="70"/>
                    </a:cubicBezTo>
                    <a:cubicBezTo>
                      <a:pt x="33" y="62"/>
                      <a:pt x="33" y="62"/>
                      <a:pt x="33" y="62"/>
                    </a:cubicBezTo>
                    <a:cubicBezTo>
                      <a:pt x="34" y="60"/>
                      <a:pt x="35" y="58"/>
                      <a:pt x="36" y="57"/>
                    </a:cubicBezTo>
                    <a:close/>
                    <a:moveTo>
                      <a:pt x="44" y="47"/>
                    </a:moveTo>
                    <a:cubicBezTo>
                      <a:pt x="56" y="53"/>
                      <a:pt x="56" y="53"/>
                      <a:pt x="56" y="53"/>
                    </a:cubicBezTo>
                    <a:cubicBezTo>
                      <a:pt x="55" y="54"/>
                      <a:pt x="55" y="55"/>
                      <a:pt x="55" y="57"/>
                    </a:cubicBezTo>
                    <a:cubicBezTo>
                      <a:pt x="42" y="49"/>
                      <a:pt x="42" y="49"/>
                      <a:pt x="42" y="49"/>
                    </a:cubicBezTo>
                    <a:cubicBezTo>
                      <a:pt x="42" y="49"/>
                      <a:pt x="43" y="48"/>
                      <a:pt x="44" y="47"/>
                    </a:cubicBezTo>
                    <a:close/>
                    <a:moveTo>
                      <a:pt x="48" y="42"/>
                    </a:move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9"/>
                      <a:pt x="57" y="50"/>
                      <a:pt x="57" y="51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6" y="44"/>
                      <a:pt x="47" y="43"/>
                      <a:pt x="48" y="42"/>
                    </a:cubicBezTo>
                    <a:close/>
                    <a:moveTo>
                      <a:pt x="65" y="33"/>
                    </a:moveTo>
                    <a:cubicBezTo>
                      <a:pt x="60" y="30"/>
                      <a:pt x="60" y="30"/>
                      <a:pt x="60" y="30"/>
                    </a:cubicBezTo>
                    <a:cubicBezTo>
                      <a:pt x="61" y="29"/>
                      <a:pt x="63" y="28"/>
                      <a:pt x="64" y="26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7" y="30"/>
                      <a:pt x="66" y="32"/>
                      <a:pt x="65" y="33"/>
                    </a:cubicBezTo>
                    <a:close/>
                    <a:moveTo>
                      <a:pt x="58" y="32"/>
                    </a:moveTo>
                    <a:cubicBezTo>
                      <a:pt x="64" y="35"/>
                      <a:pt x="64" y="35"/>
                      <a:pt x="64" y="35"/>
                    </a:cubicBezTo>
                    <a:cubicBezTo>
                      <a:pt x="64" y="36"/>
                      <a:pt x="63" y="37"/>
                      <a:pt x="62" y="39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56" y="34"/>
                      <a:pt x="57" y="33"/>
                      <a:pt x="58" y="32"/>
                    </a:cubicBezTo>
                    <a:close/>
                    <a:moveTo>
                      <a:pt x="54" y="36"/>
                    </a:moveTo>
                    <a:cubicBezTo>
                      <a:pt x="62" y="40"/>
                      <a:pt x="62" y="40"/>
                      <a:pt x="62" y="40"/>
                    </a:cubicBezTo>
                    <a:cubicBezTo>
                      <a:pt x="61" y="42"/>
                      <a:pt x="60" y="44"/>
                      <a:pt x="59" y="46"/>
                    </a:cubicBezTo>
                    <a:cubicBezTo>
                      <a:pt x="50" y="40"/>
                      <a:pt x="50" y="40"/>
                      <a:pt x="50" y="40"/>
                    </a:cubicBezTo>
                    <a:cubicBezTo>
                      <a:pt x="51" y="39"/>
                      <a:pt x="52" y="38"/>
                      <a:pt x="54" y="36"/>
                    </a:cubicBezTo>
                    <a:close/>
                    <a:moveTo>
                      <a:pt x="40" y="51"/>
                    </a:moveTo>
                    <a:cubicBezTo>
                      <a:pt x="54" y="58"/>
                      <a:pt x="54" y="58"/>
                      <a:pt x="54" y="58"/>
                    </a:cubicBezTo>
                    <a:cubicBezTo>
                      <a:pt x="53" y="60"/>
                      <a:pt x="53" y="61"/>
                      <a:pt x="52" y="63"/>
                    </a:cubicBezTo>
                    <a:cubicBezTo>
                      <a:pt x="37" y="55"/>
                      <a:pt x="37" y="55"/>
                      <a:pt x="37" y="55"/>
                    </a:cubicBezTo>
                    <a:cubicBezTo>
                      <a:pt x="38" y="54"/>
                      <a:pt x="39" y="52"/>
                      <a:pt x="40" y="51"/>
                    </a:cubicBezTo>
                    <a:close/>
                    <a:moveTo>
                      <a:pt x="69" y="26"/>
                    </a:moveTo>
                    <a:cubicBezTo>
                      <a:pt x="66" y="25"/>
                      <a:pt x="66" y="25"/>
                      <a:pt x="66" y="25"/>
                    </a:cubicBezTo>
                    <a:cubicBezTo>
                      <a:pt x="69" y="22"/>
                      <a:pt x="71" y="20"/>
                      <a:pt x="74" y="17"/>
                    </a:cubicBezTo>
                    <a:cubicBezTo>
                      <a:pt x="72" y="20"/>
                      <a:pt x="70" y="23"/>
                      <a:pt x="69" y="26"/>
                    </a:cubicBezTo>
                    <a:close/>
                    <a:moveTo>
                      <a:pt x="16" y="104"/>
                    </a:moveTo>
                    <a:cubicBezTo>
                      <a:pt x="16" y="103"/>
                      <a:pt x="16" y="101"/>
                      <a:pt x="16" y="100"/>
                    </a:cubicBezTo>
                    <a:cubicBezTo>
                      <a:pt x="25" y="105"/>
                      <a:pt x="25" y="105"/>
                      <a:pt x="25" y="105"/>
                    </a:cubicBezTo>
                    <a:cubicBezTo>
                      <a:pt x="21" y="108"/>
                      <a:pt x="18" y="108"/>
                      <a:pt x="16" y="10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9" name="Freeform 79"/>
              <p:cNvSpPr>
                <a:spLocks noEditPoints="1"/>
              </p:cNvSpPr>
              <p:nvPr/>
            </p:nvSpPr>
            <p:spPr bwMode="auto">
              <a:xfrm>
                <a:off x="3460" y="1107"/>
                <a:ext cx="78" cy="305"/>
              </a:xfrm>
              <a:custGeom>
                <a:avLst/>
                <a:gdLst>
                  <a:gd name="T0" fmla="*/ 30 w 33"/>
                  <a:gd name="T1" fmla="*/ 55 h 129"/>
                  <a:gd name="T2" fmla="*/ 21 w 33"/>
                  <a:gd name="T3" fmla="*/ 3 h 129"/>
                  <a:gd name="T4" fmla="*/ 13 w 33"/>
                  <a:gd name="T5" fmla="*/ 121 h 129"/>
                  <a:gd name="T6" fmla="*/ 23 w 33"/>
                  <a:gd name="T7" fmla="*/ 108 h 129"/>
                  <a:gd name="T8" fmla="*/ 10 w 33"/>
                  <a:gd name="T9" fmla="*/ 106 h 129"/>
                  <a:gd name="T10" fmla="*/ 23 w 33"/>
                  <a:gd name="T11" fmla="*/ 108 h 129"/>
                  <a:gd name="T12" fmla="*/ 25 w 33"/>
                  <a:gd name="T13" fmla="*/ 99 h 129"/>
                  <a:gd name="T14" fmla="*/ 10 w 33"/>
                  <a:gd name="T15" fmla="*/ 104 h 129"/>
                  <a:gd name="T16" fmla="*/ 9 w 33"/>
                  <a:gd name="T17" fmla="*/ 93 h 129"/>
                  <a:gd name="T18" fmla="*/ 25 w 33"/>
                  <a:gd name="T19" fmla="*/ 97 h 129"/>
                  <a:gd name="T20" fmla="*/ 9 w 33"/>
                  <a:gd name="T21" fmla="*/ 93 h 129"/>
                  <a:gd name="T22" fmla="*/ 26 w 33"/>
                  <a:gd name="T23" fmla="*/ 86 h 129"/>
                  <a:gd name="T24" fmla="*/ 9 w 33"/>
                  <a:gd name="T25" fmla="*/ 91 h 129"/>
                  <a:gd name="T26" fmla="*/ 9 w 33"/>
                  <a:gd name="T27" fmla="*/ 80 h 129"/>
                  <a:gd name="T28" fmla="*/ 26 w 33"/>
                  <a:gd name="T29" fmla="*/ 84 h 129"/>
                  <a:gd name="T30" fmla="*/ 9 w 33"/>
                  <a:gd name="T31" fmla="*/ 80 h 129"/>
                  <a:gd name="T32" fmla="*/ 9 w 33"/>
                  <a:gd name="T33" fmla="*/ 75 h 129"/>
                  <a:gd name="T34" fmla="*/ 26 w 33"/>
                  <a:gd name="T35" fmla="*/ 78 h 129"/>
                  <a:gd name="T36" fmla="*/ 9 w 33"/>
                  <a:gd name="T37" fmla="*/ 75 h 129"/>
                  <a:gd name="T38" fmla="*/ 24 w 33"/>
                  <a:gd name="T39" fmla="*/ 67 h 129"/>
                  <a:gd name="T40" fmla="*/ 9 w 33"/>
                  <a:gd name="T41" fmla="*/ 73 h 129"/>
                  <a:gd name="T42" fmla="*/ 11 w 33"/>
                  <a:gd name="T43" fmla="*/ 56 h 129"/>
                  <a:gd name="T44" fmla="*/ 24 w 33"/>
                  <a:gd name="T45" fmla="*/ 58 h 129"/>
                  <a:gd name="T46" fmla="*/ 11 w 33"/>
                  <a:gd name="T47" fmla="*/ 56 h 129"/>
                  <a:gd name="T48" fmla="*/ 23 w 33"/>
                  <a:gd name="T49" fmla="*/ 50 h 129"/>
                  <a:gd name="T50" fmla="*/ 12 w 33"/>
                  <a:gd name="T51" fmla="*/ 54 h 129"/>
                  <a:gd name="T52" fmla="*/ 22 w 33"/>
                  <a:gd name="T53" fmla="*/ 35 h 129"/>
                  <a:gd name="T54" fmla="*/ 18 w 33"/>
                  <a:gd name="T55" fmla="*/ 30 h 129"/>
                  <a:gd name="T56" fmla="*/ 22 w 33"/>
                  <a:gd name="T57" fmla="*/ 35 h 129"/>
                  <a:gd name="T58" fmla="*/ 22 w 33"/>
                  <a:gd name="T59" fmla="*/ 37 h 129"/>
                  <a:gd name="T60" fmla="*/ 15 w 33"/>
                  <a:gd name="T61" fmla="*/ 41 h 129"/>
                  <a:gd name="T62" fmla="*/ 14 w 33"/>
                  <a:gd name="T63" fmla="*/ 43 h 129"/>
                  <a:gd name="T64" fmla="*/ 22 w 33"/>
                  <a:gd name="T65" fmla="*/ 48 h 129"/>
                  <a:gd name="T66" fmla="*/ 14 w 33"/>
                  <a:gd name="T67" fmla="*/ 43 h 129"/>
                  <a:gd name="T68" fmla="*/ 24 w 33"/>
                  <a:gd name="T69" fmla="*/ 60 h 129"/>
                  <a:gd name="T70" fmla="*/ 10 w 33"/>
                  <a:gd name="T71" fmla="*/ 65 h 129"/>
                  <a:gd name="T72" fmla="*/ 21 w 33"/>
                  <a:gd name="T73" fmla="*/ 28 h 129"/>
                  <a:gd name="T74" fmla="*/ 21 w 33"/>
                  <a:gd name="T75" fmla="*/ 19 h 129"/>
                  <a:gd name="T76" fmla="*/ 15 w 33"/>
                  <a:gd name="T77" fmla="*/ 114 h 129"/>
                  <a:gd name="T78" fmla="*/ 22 w 33"/>
                  <a:gd name="T79" fmla="*/ 11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" h="129">
                    <a:moveTo>
                      <a:pt x="33" y="86"/>
                    </a:moveTo>
                    <a:cubicBezTo>
                      <a:pt x="33" y="76"/>
                      <a:pt x="31" y="65"/>
                      <a:pt x="30" y="55"/>
                    </a:cubicBezTo>
                    <a:cubicBezTo>
                      <a:pt x="27" y="37"/>
                      <a:pt x="24" y="21"/>
                      <a:pt x="25" y="3"/>
                    </a:cubicBezTo>
                    <a:cubicBezTo>
                      <a:pt x="25" y="0"/>
                      <a:pt x="22" y="0"/>
                      <a:pt x="21" y="3"/>
                    </a:cubicBezTo>
                    <a:cubicBezTo>
                      <a:pt x="21" y="5"/>
                      <a:pt x="3" y="54"/>
                      <a:pt x="2" y="78"/>
                    </a:cubicBezTo>
                    <a:cubicBezTo>
                      <a:pt x="1" y="90"/>
                      <a:pt x="0" y="116"/>
                      <a:pt x="13" y="121"/>
                    </a:cubicBezTo>
                    <a:cubicBezTo>
                      <a:pt x="31" y="129"/>
                      <a:pt x="33" y="96"/>
                      <a:pt x="33" y="86"/>
                    </a:cubicBezTo>
                    <a:close/>
                    <a:moveTo>
                      <a:pt x="23" y="108"/>
                    </a:moveTo>
                    <a:cubicBezTo>
                      <a:pt x="12" y="109"/>
                      <a:pt x="12" y="109"/>
                      <a:pt x="12" y="109"/>
                    </a:cubicBezTo>
                    <a:cubicBezTo>
                      <a:pt x="11" y="108"/>
                      <a:pt x="11" y="107"/>
                      <a:pt x="10" y="106"/>
                    </a:cubicBezTo>
                    <a:cubicBezTo>
                      <a:pt x="24" y="105"/>
                      <a:pt x="24" y="105"/>
                      <a:pt x="24" y="105"/>
                    </a:cubicBezTo>
                    <a:cubicBezTo>
                      <a:pt x="24" y="106"/>
                      <a:pt x="23" y="107"/>
                      <a:pt x="23" y="108"/>
                    </a:cubicBezTo>
                    <a:close/>
                    <a:moveTo>
                      <a:pt x="9" y="99"/>
                    </a:moveTo>
                    <a:cubicBezTo>
                      <a:pt x="25" y="99"/>
                      <a:pt x="25" y="99"/>
                      <a:pt x="25" y="99"/>
                    </a:cubicBezTo>
                    <a:cubicBezTo>
                      <a:pt x="25" y="100"/>
                      <a:pt x="25" y="102"/>
                      <a:pt x="24" y="103"/>
                    </a:cubicBezTo>
                    <a:cubicBezTo>
                      <a:pt x="10" y="104"/>
                      <a:pt x="10" y="104"/>
                      <a:pt x="10" y="104"/>
                    </a:cubicBezTo>
                    <a:cubicBezTo>
                      <a:pt x="10" y="102"/>
                      <a:pt x="9" y="101"/>
                      <a:pt x="9" y="99"/>
                    </a:cubicBezTo>
                    <a:close/>
                    <a:moveTo>
                      <a:pt x="9" y="93"/>
                    </a:moveTo>
                    <a:cubicBezTo>
                      <a:pt x="26" y="92"/>
                      <a:pt x="26" y="92"/>
                      <a:pt x="26" y="92"/>
                    </a:cubicBezTo>
                    <a:cubicBezTo>
                      <a:pt x="26" y="93"/>
                      <a:pt x="26" y="95"/>
                      <a:pt x="25" y="97"/>
                    </a:cubicBezTo>
                    <a:cubicBezTo>
                      <a:pt x="9" y="98"/>
                      <a:pt x="9" y="98"/>
                      <a:pt x="9" y="98"/>
                    </a:cubicBezTo>
                    <a:cubicBezTo>
                      <a:pt x="9" y="96"/>
                      <a:pt x="9" y="95"/>
                      <a:pt x="9" y="93"/>
                    </a:cubicBezTo>
                    <a:close/>
                    <a:moveTo>
                      <a:pt x="9" y="87"/>
                    </a:moveTo>
                    <a:cubicBezTo>
                      <a:pt x="26" y="86"/>
                      <a:pt x="26" y="86"/>
                      <a:pt x="26" y="86"/>
                    </a:cubicBezTo>
                    <a:cubicBezTo>
                      <a:pt x="26" y="87"/>
                      <a:pt x="26" y="89"/>
                      <a:pt x="26" y="90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9" y="90"/>
                      <a:pt x="9" y="88"/>
                      <a:pt x="9" y="87"/>
                    </a:cubicBezTo>
                    <a:close/>
                    <a:moveTo>
                      <a:pt x="9" y="80"/>
                    </a:moveTo>
                    <a:cubicBezTo>
                      <a:pt x="26" y="80"/>
                      <a:pt x="26" y="80"/>
                      <a:pt x="26" y="80"/>
                    </a:cubicBezTo>
                    <a:cubicBezTo>
                      <a:pt x="26" y="81"/>
                      <a:pt x="26" y="82"/>
                      <a:pt x="26" y="84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9" y="83"/>
                      <a:pt x="9" y="82"/>
                      <a:pt x="9" y="80"/>
                    </a:cubicBezTo>
                    <a:close/>
                    <a:moveTo>
                      <a:pt x="9" y="75"/>
                    </a:moveTo>
                    <a:cubicBezTo>
                      <a:pt x="9" y="75"/>
                      <a:pt x="9" y="75"/>
                      <a:pt x="9" y="75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5"/>
                      <a:pt x="25" y="76"/>
                      <a:pt x="26" y="78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9" y="77"/>
                      <a:pt x="9" y="76"/>
                      <a:pt x="9" y="75"/>
                    </a:cubicBezTo>
                    <a:close/>
                    <a:moveTo>
                      <a:pt x="10" y="67"/>
                    </a:moveTo>
                    <a:cubicBezTo>
                      <a:pt x="24" y="67"/>
                      <a:pt x="24" y="67"/>
                      <a:pt x="24" y="67"/>
                    </a:cubicBezTo>
                    <a:cubicBezTo>
                      <a:pt x="25" y="68"/>
                      <a:pt x="25" y="70"/>
                      <a:pt x="25" y="72"/>
                    </a:cubicBezTo>
                    <a:cubicBezTo>
                      <a:pt x="9" y="73"/>
                      <a:pt x="9" y="73"/>
                      <a:pt x="9" y="73"/>
                    </a:cubicBezTo>
                    <a:cubicBezTo>
                      <a:pt x="9" y="71"/>
                      <a:pt x="9" y="69"/>
                      <a:pt x="10" y="67"/>
                    </a:cubicBezTo>
                    <a:close/>
                    <a:moveTo>
                      <a:pt x="11" y="56"/>
                    </a:moveTo>
                    <a:cubicBezTo>
                      <a:pt x="23" y="55"/>
                      <a:pt x="23" y="55"/>
                      <a:pt x="23" y="55"/>
                    </a:cubicBezTo>
                    <a:cubicBezTo>
                      <a:pt x="23" y="56"/>
                      <a:pt x="23" y="57"/>
                      <a:pt x="24" y="58"/>
                    </a:cubicBezTo>
                    <a:cubicBezTo>
                      <a:pt x="11" y="59"/>
                      <a:pt x="11" y="59"/>
                      <a:pt x="11" y="59"/>
                    </a:cubicBezTo>
                    <a:cubicBezTo>
                      <a:pt x="11" y="58"/>
                      <a:pt x="11" y="57"/>
                      <a:pt x="11" y="56"/>
                    </a:cubicBezTo>
                    <a:close/>
                    <a:moveTo>
                      <a:pt x="13" y="50"/>
                    </a:moveTo>
                    <a:cubicBezTo>
                      <a:pt x="23" y="50"/>
                      <a:pt x="23" y="50"/>
                      <a:pt x="23" y="50"/>
                    </a:cubicBezTo>
                    <a:cubicBezTo>
                      <a:pt x="23" y="51"/>
                      <a:pt x="23" y="52"/>
                      <a:pt x="23" y="53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2" y="53"/>
                      <a:pt x="12" y="51"/>
                      <a:pt x="13" y="50"/>
                    </a:cubicBezTo>
                    <a:close/>
                    <a:moveTo>
                      <a:pt x="22" y="35"/>
                    </a:moveTo>
                    <a:cubicBezTo>
                      <a:pt x="16" y="36"/>
                      <a:pt x="16" y="36"/>
                      <a:pt x="16" y="36"/>
                    </a:cubicBezTo>
                    <a:cubicBezTo>
                      <a:pt x="17" y="34"/>
                      <a:pt x="17" y="32"/>
                      <a:pt x="18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1" y="32"/>
                      <a:pt x="21" y="34"/>
                      <a:pt x="22" y="35"/>
                    </a:cubicBezTo>
                    <a:close/>
                    <a:moveTo>
                      <a:pt x="16" y="38"/>
                    </a:moveTo>
                    <a:cubicBezTo>
                      <a:pt x="22" y="37"/>
                      <a:pt x="22" y="37"/>
                      <a:pt x="22" y="37"/>
                    </a:cubicBezTo>
                    <a:cubicBezTo>
                      <a:pt x="22" y="38"/>
                      <a:pt x="22" y="40"/>
                      <a:pt x="22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0"/>
                      <a:pt x="15" y="39"/>
                      <a:pt x="16" y="38"/>
                    </a:cubicBezTo>
                    <a:close/>
                    <a:moveTo>
                      <a:pt x="14" y="43"/>
                    </a:moveTo>
                    <a:cubicBezTo>
                      <a:pt x="22" y="43"/>
                      <a:pt x="22" y="43"/>
                      <a:pt x="22" y="43"/>
                    </a:cubicBezTo>
                    <a:cubicBezTo>
                      <a:pt x="22" y="44"/>
                      <a:pt x="22" y="46"/>
                      <a:pt x="22" y="48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3" y="46"/>
                      <a:pt x="14" y="45"/>
                      <a:pt x="14" y="43"/>
                    </a:cubicBezTo>
                    <a:close/>
                    <a:moveTo>
                      <a:pt x="10" y="61"/>
                    </a:moveTo>
                    <a:cubicBezTo>
                      <a:pt x="24" y="60"/>
                      <a:pt x="24" y="60"/>
                      <a:pt x="24" y="60"/>
                    </a:cubicBezTo>
                    <a:cubicBezTo>
                      <a:pt x="24" y="62"/>
                      <a:pt x="24" y="63"/>
                      <a:pt x="24" y="65"/>
                    </a:cubicBezTo>
                    <a:cubicBezTo>
                      <a:pt x="10" y="65"/>
                      <a:pt x="10" y="65"/>
                      <a:pt x="10" y="65"/>
                    </a:cubicBezTo>
                    <a:cubicBezTo>
                      <a:pt x="10" y="64"/>
                      <a:pt x="10" y="62"/>
                      <a:pt x="10" y="61"/>
                    </a:cubicBezTo>
                    <a:close/>
                    <a:moveTo>
                      <a:pt x="21" y="28"/>
                    </a:move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5"/>
                      <a:pt x="20" y="22"/>
                      <a:pt x="21" y="19"/>
                    </a:cubicBezTo>
                    <a:cubicBezTo>
                      <a:pt x="21" y="22"/>
                      <a:pt x="21" y="25"/>
                      <a:pt x="21" y="28"/>
                    </a:cubicBezTo>
                    <a:close/>
                    <a:moveTo>
                      <a:pt x="15" y="114"/>
                    </a:moveTo>
                    <a:cubicBezTo>
                      <a:pt x="14" y="113"/>
                      <a:pt x="13" y="112"/>
                      <a:pt x="13" y="111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0" y="114"/>
                      <a:pt x="18" y="116"/>
                      <a:pt x="15" y="11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0" name="Freeform 80"/>
              <p:cNvSpPr>
                <a:spLocks noEditPoints="1"/>
              </p:cNvSpPr>
              <p:nvPr/>
            </p:nvSpPr>
            <p:spPr bwMode="auto">
              <a:xfrm>
                <a:off x="3803" y="931"/>
                <a:ext cx="299" cy="140"/>
              </a:xfrm>
              <a:custGeom>
                <a:avLst/>
                <a:gdLst>
                  <a:gd name="T0" fmla="*/ 55 w 126"/>
                  <a:gd name="T1" fmla="*/ 13 h 59"/>
                  <a:gd name="T2" fmla="*/ 3 w 126"/>
                  <a:gd name="T3" fmla="*/ 4 h 59"/>
                  <a:gd name="T4" fmla="*/ 113 w 126"/>
                  <a:gd name="T5" fmla="*/ 49 h 59"/>
                  <a:gd name="T6" fmla="*/ 104 w 126"/>
                  <a:gd name="T7" fmla="*/ 35 h 59"/>
                  <a:gd name="T8" fmla="*/ 97 w 126"/>
                  <a:gd name="T9" fmla="*/ 46 h 59"/>
                  <a:gd name="T10" fmla="*/ 104 w 126"/>
                  <a:gd name="T11" fmla="*/ 35 h 59"/>
                  <a:gd name="T12" fmla="*/ 95 w 126"/>
                  <a:gd name="T13" fmla="*/ 30 h 59"/>
                  <a:gd name="T14" fmla="*/ 95 w 126"/>
                  <a:gd name="T15" fmla="*/ 46 h 59"/>
                  <a:gd name="T16" fmla="*/ 85 w 126"/>
                  <a:gd name="T17" fmla="*/ 44 h 59"/>
                  <a:gd name="T18" fmla="*/ 93 w 126"/>
                  <a:gd name="T19" fmla="*/ 29 h 59"/>
                  <a:gd name="T20" fmla="*/ 85 w 126"/>
                  <a:gd name="T21" fmla="*/ 44 h 59"/>
                  <a:gd name="T22" fmla="*/ 83 w 126"/>
                  <a:gd name="T23" fmla="*/ 26 h 59"/>
                  <a:gd name="T24" fmla="*/ 83 w 126"/>
                  <a:gd name="T25" fmla="*/ 44 h 59"/>
                  <a:gd name="T26" fmla="*/ 73 w 126"/>
                  <a:gd name="T27" fmla="*/ 40 h 59"/>
                  <a:gd name="T28" fmla="*/ 81 w 126"/>
                  <a:gd name="T29" fmla="*/ 25 h 59"/>
                  <a:gd name="T30" fmla="*/ 73 w 126"/>
                  <a:gd name="T31" fmla="*/ 40 h 59"/>
                  <a:gd name="T32" fmla="*/ 67 w 126"/>
                  <a:gd name="T33" fmla="*/ 38 h 59"/>
                  <a:gd name="T34" fmla="*/ 75 w 126"/>
                  <a:gd name="T35" fmla="*/ 23 h 59"/>
                  <a:gd name="T36" fmla="*/ 68 w 126"/>
                  <a:gd name="T37" fmla="*/ 38 h 59"/>
                  <a:gd name="T38" fmla="*/ 64 w 126"/>
                  <a:gd name="T39" fmla="*/ 21 h 59"/>
                  <a:gd name="T40" fmla="*/ 66 w 126"/>
                  <a:gd name="T41" fmla="*/ 37 h 59"/>
                  <a:gd name="T42" fmla="*/ 50 w 126"/>
                  <a:gd name="T43" fmla="*/ 30 h 59"/>
                  <a:gd name="T44" fmla="*/ 56 w 126"/>
                  <a:gd name="T45" fmla="*/ 19 h 59"/>
                  <a:gd name="T46" fmla="*/ 50 w 126"/>
                  <a:gd name="T47" fmla="*/ 30 h 59"/>
                  <a:gd name="T48" fmla="*/ 48 w 126"/>
                  <a:gd name="T49" fmla="*/ 17 h 59"/>
                  <a:gd name="T50" fmla="*/ 48 w 126"/>
                  <a:gd name="T51" fmla="*/ 29 h 59"/>
                  <a:gd name="T52" fmla="*/ 34 w 126"/>
                  <a:gd name="T53" fmla="*/ 14 h 59"/>
                  <a:gd name="T54" fmla="*/ 28 w 126"/>
                  <a:gd name="T55" fmla="*/ 16 h 59"/>
                  <a:gd name="T56" fmla="*/ 34 w 126"/>
                  <a:gd name="T57" fmla="*/ 14 h 59"/>
                  <a:gd name="T58" fmla="*/ 36 w 126"/>
                  <a:gd name="T59" fmla="*/ 15 h 59"/>
                  <a:gd name="T60" fmla="*/ 37 w 126"/>
                  <a:gd name="T61" fmla="*/ 22 h 59"/>
                  <a:gd name="T62" fmla="*/ 39 w 126"/>
                  <a:gd name="T63" fmla="*/ 23 h 59"/>
                  <a:gd name="T64" fmla="*/ 46 w 126"/>
                  <a:gd name="T65" fmla="*/ 17 h 59"/>
                  <a:gd name="T66" fmla="*/ 39 w 126"/>
                  <a:gd name="T67" fmla="*/ 23 h 59"/>
                  <a:gd name="T68" fmla="*/ 58 w 126"/>
                  <a:gd name="T69" fmla="*/ 20 h 59"/>
                  <a:gd name="T70" fmla="*/ 59 w 126"/>
                  <a:gd name="T71" fmla="*/ 35 h 59"/>
                  <a:gd name="T72" fmla="*/ 27 w 126"/>
                  <a:gd name="T73" fmla="*/ 12 h 59"/>
                  <a:gd name="T74" fmla="*/ 18 w 126"/>
                  <a:gd name="T75" fmla="*/ 9 h 59"/>
                  <a:gd name="T76" fmla="*/ 106 w 126"/>
                  <a:gd name="T77" fmla="*/ 44 h 59"/>
                  <a:gd name="T78" fmla="*/ 105 w 126"/>
                  <a:gd name="T79" fmla="*/ 3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6" h="59">
                    <a:moveTo>
                      <a:pt x="85" y="19"/>
                    </a:moveTo>
                    <a:cubicBezTo>
                      <a:pt x="76" y="16"/>
                      <a:pt x="65" y="14"/>
                      <a:pt x="55" y="13"/>
                    </a:cubicBezTo>
                    <a:cubicBezTo>
                      <a:pt x="37" y="9"/>
                      <a:pt x="21" y="7"/>
                      <a:pt x="4" y="1"/>
                    </a:cubicBezTo>
                    <a:cubicBezTo>
                      <a:pt x="1" y="0"/>
                      <a:pt x="0" y="3"/>
                      <a:pt x="3" y="4"/>
                    </a:cubicBezTo>
                    <a:cubicBezTo>
                      <a:pt x="5" y="5"/>
                      <a:pt x="46" y="37"/>
                      <a:pt x="69" y="46"/>
                    </a:cubicBezTo>
                    <a:cubicBezTo>
                      <a:pt x="80" y="50"/>
                      <a:pt x="104" y="59"/>
                      <a:pt x="113" y="49"/>
                    </a:cubicBezTo>
                    <a:cubicBezTo>
                      <a:pt x="126" y="35"/>
                      <a:pt x="95" y="22"/>
                      <a:pt x="85" y="19"/>
                    </a:cubicBezTo>
                    <a:close/>
                    <a:moveTo>
                      <a:pt x="104" y="35"/>
                    </a:moveTo>
                    <a:cubicBezTo>
                      <a:pt x="101" y="46"/>
                      <a:pt x="101" y="46"/>
                      <a:pt x="101" y="46"/>
                    </a:cubicBezTo>
                    <a:cubicBezTo>
                      <a:pt x="100" y="46"/>
                      <a:pt x="99" y="46"/>
                      <a:pt x="97" y="46"/>
                    </a:cubicBezTo>
                    <a:cubicBezTo>
                      <a:pt x="101" y="33"/>
                      <a:pt x="101" y="33"/>
                      <a:pt x="101" y="33"/>
                    </a:cubicBezTo>
                    <a:cubicBezTo>
                      <a:pt x="102" y="34"/>
                      <a:pt x="103" y="35"/>
                      <a:pt x="104" y="35"/>
                    </a:cubicBezTo>
                    <a:close/>
                    <a:moveTo>
                      <a:pt x="91" y="46"/>
                    </a:moveTo>
                    <a:cubicBezTo>
                      <a:pt x="95" y="30"/>
                      <a:pt x="95" y="30"/>
                      <a:pt x="95" y="30"/>
                    </a:cubicBezTo>
                    <a:cubicBezTo>
                      <a:pt x="96" y="31"/>
                      <a:pt x="98" y="32"/>
                      <a:pt x="99" y="32"/>
                    </a:cubicBezTo>
                    <a:cubicBezTo>
                      <a:pt x="95" y="46"/>
                      <a:pt x="95" y="46"/>
                      <a:pt x="95" y="46"/>
                    </a:cubicBezTo>
                    <a:cubicBezTo>
                      <a:pt x="94" y="46"/>
                      <a:pt x="92" y="46"/>
                      <a:pt x="91" y="46"/>
                    </a:cubicBezTo>
                    <a:close/>
                    <a:moveTo>
                      <a:pt x="85" y="44"/>
                    </a:moveTo>
                    <a:cubicBezTo>
                      <a:pt x="89" y="28"/>
                      <a:pt x="89" y="28"/>
                      <a:pt x="89" y="28"/>
                    </a:cubicBezTo>
                    <a:cubicBezTo>
                      <a:pt x="90" y="28"/>
                      <a:pt x="92" y="29"/>
                      <a:pt x="93" y="29"/>
                    </a:cubicBezTo>
                    <a:cubicBezTo>
                      <a:pt x="89" y="45"/>
                      <a:pt x="89" y="45"/>
                      <a:pt x="89" y="45"/>
                    </a:cubicBezTo>
                    <a:cubicBezTo>
                      <a:pt x="88" y="45"/>
                      <a:pt x="86" y="45"/>
                      <a:pt x="85" y="44"/>
                    </a:cubicBezTo>
                    <a:close/>
                    <a:moveTo>
                      <a:pt x="79" y="42"/>
                    </a:moveTo>
                    <a:cubicBezTo>
                      <a:pt x="83" y="26"/>
                      <a:pt x="83" y="26"/>
                      <a:pt x="83" y="26"/>
                    </a:cubicBezTo>
                    <a:cubicBezTo>
                      <a:pt x="85" y="26"/>
                      <a:pt x="86" y="26"/>
                      <a:pt x="87" y="27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1" y="43"/>
                      <a:pt x="80" y="43"/>
                      <a:pt x="79" y="42"/>
                    </a:cubicBezTo>
                    <a:close/>
                    <a:moveTo>
                      <a:pt x="73" y="40"/>
                    </a:moveTo>
                    <a:cubicBezTo>
                      <a:pt x="77" y="24"/>
                      <a:pt x="77" y="24"/>
                      <a:pt x="77" y="24"/>
                    </a:cubicBezTo>
                    <a:cubicBezTo>
                      <a:pt x="79" y="24"/>
                      <a:pt x="80" y="25"/>
                      <a:pt x="81" y="25"/>
                    </a:cubicBezTo>
                    <a:cubicBezTo>
                      <a:pt x="77" y="42"/>
                      <a:pt x="77" y="42"/>
                      <a:pt x="77" y="42"/>
                    </a:cubicBezTo>
                    <a:cubicBezTo>
                      <a:pt x="75" y="41"/>
                      <a:pt x="74" y="41"/>
                      <a:pt x="73" y="40"/>
                    </a:cubicBezTo>
                    <a:close/>
                    <a:moveTo>
                      <a:pt x="68" y="38"/>
                    </a:moveTo>
                    <a:cubicBezTo>
                      <a:pt x="68" y="38"/>
                      <a:pt x="68" y="38"/>
                      <a:pt x="67" y="38"/>
                    </a:cubicBezTo>
                    <a:cubicBezTo>
                      <a:pt x="72" y="22"/>
                      <a:pt x="72" y="22"/>
                      <a:pt x="72" y="22"/>
                    </a:cubicBezTo>
                    <a:cubicBezTo>
                      <a:pt x="73" y="23"/>
                      <a:pt x="74" y="23"/>
                      <a:pt x="75" y="23"/>
                    </a:cubicBezTo>
                    <a:cubicBezTo>
                      <a:pt x="71" y="40"/>
                      <a:pt x="71" y="40"/>
                      <a:pt x="71" y="40"/>
                    </a:cubicBezTo>
                    <a:cubicBezTo>
                      <a:pt x="70" y="39"/>
                      <a:pt x="69" y="39"/>
                      <a:pt x="68" y="38"/>
                    </a:cubicBezTo>
                    <a:close/>
                    <a:moveTo>
                      <a:pt x="61" y="35"/>
                    </a:moveTo>
                    <a:cubicBezTo>
                      <a:pt x="64" y="21"/>
                      <a:pt x="64" y="21"/>
                      <a:pt x="64" y="21"/>
                    </a:cubicBezTo>
                    <a:cubicBezTo>
                      <a:pt x="66" y="21"/>
                      <a:pt x="68" y="22"/>
                      <a:pt x="70" y="22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64" y="37"/>
                      <a:pt x="62" y="36"/>
                      <a:pt x="61" y="35"/>
                    </a:cubicBezTo>
                    <a:close/>
                    <a:moveTo>
                      <a:pt x="50" y="30"/>
                    </a:moveTo>
                    <a:cubicBezTo>
                      <a:pt x="53" y="19"/>
                      <a:pt x="53" y="19"/>
                      <a:pt x="53" y="19"/>
                    </a:cubicBezTo>
                    <a:cubicBezTo>
                      <a:pt x="54" y="19"/>
                      <a:pt x="55" y="19"/>
                      <a:pt x="56" y="19"/>
                    </a:cubicBezTo>
                    <a:cubicBezTo>
                      <a:pt x="53" y="32"/>
                      <a:pt x="53" y="32"/>
                      <a:pt x="53" y="32"/>
                    </a:cubicBezTo>
                    <a:cubicBezTo>
                      <a:pt x="52" y="31"/>
                      <a:pt x="51" y="31"/>
                      <a:pt x="50" y="30"/>
                    </a:cubicBezTo>
                    <a:close/>
                    <a:moveTo>
                      <a:pt x="45" y="27"/>
                    </a:moveTo>
                    <a:cubicBezTo>
                      <a:pt x="48" y="17"/>
                      <a:pt x="48" y="17"/>
                      <a:pt x="48" y="17"/>
                    </a:cubicBezTo>
                    <a:cubicBezTo>
                      <a:pt x="49" y="18"/>
                      <a:pt x="50" y="18"/>
                      <a:pt x="51" y="18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7" y="28"/>
                      <a:pt x="46" y="28"/>
                      <a:pt x="45" y="27"/>
                    </a:cubicBezTo>
                    <a:close/>
                    <a:moveTo>
                      <a:pt x="34" y="14"/>
                    </a:moveTo>
                    <a:cubicBezTo>
                      <a:pt x="32" y="19"/>
                      <a:pt x="32" y="19"/>
                      <a:pt x="32" y="19"/>
                    </a:cubicBezTo>
                    <a:cubicBezTo>
                      <a:pt x="31" y="18"/>
                      <a:pt x="29" y="17"/>
                      <a:pt x="28" y="16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30" y="13"/>
                      <a:pt x="32" y="14"/>
                      <a:pt x="34" y="14"/>
                    </a:cubicBezTo>
                    <a:close/>
                    <a:moveTo>
                      <a:pt x="34" y="20"/>
                    </a:moveTo>
                    <a:cubicBezTo>
                      <a:pt x="36" y="15"/>
                      <a:pt x="36" y="15"/>
                      <a:pt x="36" y="15"/>
                    </a:cubicBezTo>
                    <a:cubicBezTo>
                      <a:pt x="37" y="15"/>
                      <a:pt x="38" y="15"/>
                      <a:pt x="39" y="15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6" y="22"/>
                      <a:pt x="35" y="21"/>
                      <a:pt x="34" y="20"/>
                    </a:cubicBezTo>
                    <a:close/>
                    <a:moveTo>
                      <a:pt x="39" y="23"/>
                    </a:moveTo>
                    <a:cubicBezTo>
                      <a:pt x="41" y="16"/>
                      <a:pt x="41" y="16"/>
                      <a:pt x="41" y="16"/>
                    </a:cubicBezTo>
                    <a:cubicBezTo>
                      <a:pt x="42" y="16"/>
                      <a:pt x="44" y="17"/>
                      <a:pt x="46" y="17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2" y="25"/>
                      <a:pt x="40" y="24"/>
                      <a:pt x="39" y="23"/>
                    </a:cubicBezTo>
                    <a:close/>
                    <a:moveTo>
                      <a:pt x="55" y="33"/>
                    </a:moveTo>
                    <a:cubicBezTo>
                      <a:pt x="58" y="20"/>
                      <a:pt x="58" y="20"/>
                      <a:pt x="58" y="20"/>
                    </a:cubicBezTo>
                    <a:cubicBezTo>
                      <a:pt x="60" y="20"/>
                      <a:pt x="61" y="20"/>
                      <a:pt x="63" y="21"/>
                    </a:cubicBezTo>
                    <a:cubicBezTo>
                      <a:pt x="59" y="35"/>
                      <a:pt x="59" y="35"/>
                      <a:pt x="59" y="35"/>
                    </a:cubicBezTo>
                    <a:cubicBezTo>
                      <a:pt x="57" y="34"/>
                      <a:pt x="56" y="33"/>
                      <a:pt x="55" y="33"/>
                    </a:cubicBezTo>
                    <a:close/>
                    <a:moveTo>
                      <a:pt x="27" y="12"/>
                    </a:moveTo>
                    <a:cubicBezTo>
                      <a:pt x="26" y="15"/>
                      <a:pt x="26" y="15"/>
                      <a:pt x="26" y="15"/>
                    </a:cubicBezTo>
                    <a:cubicBezTo>
                      <a:pt x="23" y="13"/>
                      <a:pt x="21" y="11"/>
                      <a:pt x="18" y="9"/>
                    </a:cubicBezTo>
                    <a:cubicBezTo>
                      <a:pt x="21" y="10"/>
                      <a:pt x="24" y="11"/>
                      <a:pt x="27" y="12"/>
                    </a:cubicBezTo>
                    <a:close/>
                    <a:moveTo>
                      <a:pt x="106" y="44"/>
                    </a:moveTo>
                    <a:cubicBezTo>
                      <a:pt x="105" y="45"/>
                      <a:pt x="104" y="45"/>
                      <a:pt x="103" y="46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8" y="39"/>
                      <a:pt x="110" y="42"/>
                      <a:pt x="106" y="4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1" name="Freeform 81"/>
              <p:cNvSpPr>
                <a:spLocks noEditPoints="1"/>
              </p:cNvSpPr>
              <p:nvPr/>
            </p:nvSpPr>
            <p:spPr bwMode="auto">
              <a:xfrm>
                <a:off x="3784" y="799"/>
                <a:ext cx="320" cy="87"/>
              </a:xfrm>
              <a:custGeom>
                <a:avLst/>
                <a:gdLst>
                  <a:gd name="T0" fmla="*/ 58 w 135"/>
                  <a:gd name="T1" fmla="*/ 9 h 37"/>
                  <a:gd name="T2" fmla="*/ 4 w 135"/>
                  <a:gd name="T3" fmla="*/ 24 h 37"/>
                  <a:gd name="T4" fmla="*/ 129 w 135"/>
                  <a:gd name="T5" fmla="*/ 20 h 37"/>
                  <a:gd name="T6" fmla="*/ 114 w 135"/>
                  <a:gd name="T7" fmla="*/ 11 h 37"/>
                  <a:gd name="T8" fmla="*/ 112 w 135"/>
                  <a:gd name="T9" fmla="*/ 24 h 37"/>
                  <a:gd name="T10" fmla="*/ 114 w 135"/>
                  <a:gd name="T11" fmla="*/ 11 h 37"/>
                  <a:gd name="T12" fmla="*/ 103 w 135"/>
                  <a:gd name="T13" fmla="*/ 9 h 37"/>
                  <a:gd name="T14" fmla="*/ 111 w 135"/>
                  <a:gd name="T15" fmla="*/ 25 h 37"/>
                  <a:gd name="T16" fmla="*/ 99 w 135"/>
                  <a:gd name="T17" fmla="*/ 27 h 37"/>
                  <a:gd name="T18" fmla="*/ 101 w 135"/>
                  <a:gd name="T19" fmla="*/ 9 h 37"/>
                  <a:gd name="T20" fmla="*/ 99 w 135"/>
                  <a:gd name="T21" fmla="*/ 27 h 37"/>
                  <a:gd name="T22" fmla="*/ 90 w 135"/>
                  <a:gd name="T23" fmla="*/ 10 h 37"/>
                  <a:gd name="T24" fmla="*/ 97 w 135"/>
                  <a:gd name="T25" fmla="*/ 27 h 37"/>
                  <a:gd name="T26" fmla="*/ 86 w 135"/>
                  <a:gd name="T27" fmla="*/ 28 h 37"/>
                  <a:gd name="T28" fmla="*/ 88 w 135"/>
                  <a:gd name="T29" fmla="*/ 10 h 37"/>
                  <a:gd name="T30" fmla="*/ 86 w 135"/>
                  <a:gd name="T31" fmla="*/ 28 h 37"/>
                  <a:gd name="T32" fmla="*/ 80 w 135"/>
                  <a:gd name="T33" fmla="*/ 29 h 37"/>
                  <a:gd name="T34" fmla="*/ 81 w 135"/>
                  <a:gd name="T35" fmla="*/ 11 h 37"/>
                  <a:gd name="T36" fmla="*/ 81 w 135"/>
                  <a:gd name="T37" fmla="*/ 29 h 37"/>
                  <a:gd name="T38" fmla="*/ 70 w 135"/>
                  <a:gd name="T39" fmla="*/ 13 h 37"/>
                  <a:gd name="T40" fmla="*/ 78 w 135"/>
                  <a:gd name="T41" fmla="*/ 29 h 37"/>
                  <a:gd name="T42" fmla="*/ 60 w 135"/>
                  <a:gd name="T43" fmla="*/ 28 h 37"/>
                  <a:gd name="T44" fmla="*/ 62 w 135"/>
                  <a:gd name="T45" fmla="*/ 15 h 37"/>
                  <a:gd name="T46" fmla="*/ 60 w 135"/>
                  <a:gd name="T47" fmla="*/ 28 h 37"/>
                  <a:gd name="T48" fmla="*/ 52 w 135"/>
                  <a:gd name="T49" fmla="*/ 17 h 37"/>
                  <a:gd name="T50" fmla="*/ 58 w 135"/>
                  <a:gd name="T51" fmla="*/ 28 h 37"/>
                  <a:gd name="T52" fmla="*/ 38 w 135"/>
                  <a:gd name="T53" fmla="*/ 20 h 37"/>
                  <a:gd name="T54" fmla="*/ 32 w 135"/>
                  <a:gd name="T55" fmla="*/ 24 h 37"/>
                  <a:gd name="T56" fmla="*/ 38 w 135"/>
                  <a:gd name="T57" fmla="*/ 20 h 37"/>
                  <a:gd name="T58" fmla="*/ 40 w 135"/>
                  <a:gd name="T59" fmla="*/ 20 h 37"/>
                  <a:gd name="T60" fmla="*/ 44 w 135"/>
                  <a:gd name="T61" fmla="*/ 26 h 37"/>
                  <a:gd name="T62" fmla="*/ 46 w 135"/>
                  <a:gd name="T63" fmla="*/ 27 h 37"/>
                  <a:gd name="T64" fmla="*/ 50 w 135"/>
                  <a:gd name="T65" fmla="*/ 18 h 37"/>
                  <a:gd name="T66" fmla="*/ 46 w 135"/>
                  <a:gd name="T67" fmla="*/ 27 h 37"/>
                  <a:gd name="T68" fmla="*/ 63 w 135"/>
                  <a:gd name="T69" fmla="*/ 15 h 37"/>
                  <a:gd name="T70" fmla="*/ 70 w 135"/>
                  <a:gd name="T71" fmla="*/ 29 h 37"/>
                  <a:gd name="T72" fmla="*/ 30 w 135"/>
                  <a:gd name="T73" fmla="*/ 21 h 37"/>
                  <a:gd name="T74" fmla="*/ 20 w 135"/>
                  <a:gd name="T75" fmla="*/ 22 h 37"/>
                  <a:gd name="T76" fmla="*/ 120 w 135"/>
                  <a:gd name="T77" fmla="*/ 18 h 37"/>
                  <a:gd name="T78" fmla="*/ 116 w 135"/>
                  <a:gd name="T79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5" h="37">
                    <a:moveTo>
                      <a:pt x="89" y="3"/>
                    </a:moveTo>
                    <a:cubicBezTo>
                      <a:pt x="79" y="4"/>
                      <a:pt x="68" y="7"/>
                      <a:pt x="58" y="9"/>
                    </a:cubicBezTo>
                    <a:cubicBezTo>
                      <a:pt x="39" y="14"/>
                      <a:pt x="23" y="19"/>
                      <a:pt x="3" y="20"/>
                    </a:cubicBezTo>
                    <a:cubicBezTo>
                      <a:pt x="0" y="20"/>
                      <a:pt x="0" y="24"/>
                      <a:pt x="4" y="24"/>
                    </a:cubicBezTo>
                    <a:cubicBezTo>
                      <a:pt x="6" y="24"/>
                      <a:pt x="59" y="37"/>
                      <a:pt x="85" y="36"/>
                    </a:cubicBezTo>
                    <a:cubicBezTo>
                      <a:pt x="97" y="35"/>
                      <a:pt x="124" y="34"/>
                      <a:pt x="129" y="20"/>
                    </a:cubicBezTo>
                    <a:cubicBezTo>
                      <a:pt x="135" y="0"/>
                      <a:pt x="100" y="2"/>
                      <a:pt x="89" y="3"/>
                    </a:cubicBezTo>
                    <a:close/>
                    <a:moveTo>
                      <a:pt x="114" y="11"/>
                    </a:moveTo>
                    <a:cubicBezTo>
                      <a:pt x="116" y="22"/>
                      <a:pt x="116" y="22"/>
                      <a:pt x="116" y="22"/>
                    </a:cubicBezTo>
                    <a:cubicBezTo>
                      <a:pt x="115" y="23"/>
                      <a:pt x="114" y="23"/>
                      <a:pt x="112" y="24"/>
                    </a:cubicBezTo>
                    <a:cubicBezTo>
                      <a:pt x="110" y="10"/>
                      <a:pt x="110" y="10"/>
                      <a:pt x="110" y="10"/>
                    </a:cubicBezTo>
                    <a:cubicBezTo>
                      <a:pt x="112" y="10"/>
                      <a:pt x="113" y="10"/>
                      <a:pt x="114" y="11"/>
                    </a:cubicBezTo>
                    <a:close/>
                    <a:moveTo>
                      <a:pt x="106" y="26"/>
                    </a:moveTo>
                    <a:cubicBezTo>
                      <a:pt x="103" y="9"/>
                      <a:pt x="103" y="9"/>
                      <a:pt x="103" y="9"/>
                    </a:cubicBezTo>
                    <a:cubicBezTo>
                      <a:pt x="105" y="9"/>
                      <a:pt x="107" y="10"/>
                      <a:pt x="108" y="10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09" y="25"/>
                      <a:pt x="108" y="25"/>
                      <a:pt x="106" y="26"/>
                    </a:cubicBezTo>
                    <a:close/>
                    <a:moveTo>
                      <a:pt x="99" y="27"/>
                    </a:moveTo>
                    <a:cubicBezTo>
                      <a:pt x="97" y="9"/>
                      <a:pt x="97" y="9"/>
                      <a:pt x="97" y="9"/>
                    </a:cubicBezTo>
                    <a:cubicBezTo>
                      <a:pt x="98" y="9"/>
                      <a:pt x="99" y="9"/>
                      <a:pt x="101" y="9"/>
                    </a:cubicBezTo>
                    <a:cubicBezTo>
                      <a:pt x="104" y="26"/>
                      <a:pt x="104" y="26"/>
                      <a:pt x="104" y="26"/>
                    </a:cubicBezTo>
                    <a:cubicBezTo>
                      <a:pt x="103" y="27"/>
                      <a:pt x="101" y="27"/>
                      <a:pt x="99" y="27"/>
                    </a:cubicBezTo>
                    <a:close/>
                    <a:moveTo>
                      <a:pt x="93" y="28"/>
                    </a:moveTo>
                    <a:cubicBezTo>
                      <a:pt x="90" y="10"/>
                      <a:pt x="90" y="10"/>
                      <a:pt x="90" y="10"/>
                    </a:cubicBezTo>
                    <a:cubicBezTo>
                      <a:pt x="91" y="10"/>
                      <a:pt x="93" y="10"/>
                      <a:pt x="95" y="9"/>
                    </a:cubicBezTo>
                    <a:cubicBezTo>
                      <a:pt x="97" y="27"/>
                      <a:pt x="97" y="27"/>
                      <a:pt x="97" y="27"/>
                    </a:cubicBezTo>
                    <a:cubicBezTo>
                      <a:pt x="96" y="28"/>
                      <a:pt x="94" y="28"/>
                      <a:pt x="93" y="28"/>
                    </a:cubicBezTo>
                    <a:close/>
                    <a:moveTo>
                      <a:pt x="86" y="28"/>
                    </a:moveTo>
                    <a:cubicBezTo>
                      <a:pt x="83" y="11"/>
                      <a:pt x="83" y="11"/>
                      <a:pt x="83" y="11"/>
                    </a:cubicBezTo>
                    <a:cubicBezTo>
                      <a:pt x="85" y="11"/>
                      <a:pt x="86" y="10"/>
                      <a:pt x="88" y="10"/>
                    </a:cubicBezTo>
                    <a:cubicBezTo>
                      <a:pt x="91" y="28"/>
                      <a:pt x="91" y="28"/>
                      <a:pt x="91" y="28"/>
                    </a:cubicBezTo>
                    <a:cubicBezTo>
                      <a:pt x="89" y="28"/>
                      <a:pt x="88" y="28"/>
                      <a:pt x="86" y="28"/>
                    </a:cubicBezTo>
                    <a:close/>
                    <a:moveTo>
                      <a:pt x="81" y="29"/>
                    </a:moveTo>
                    <a:cubicBezTo>
                      <a:pt x="80" y="29"/>
                      <a:pt x="80" y="29"/>
                      <a:pt x="80" y="29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9" y="12"/>
                      <a:pt x="80" y="11"/>
                      <a:pt x="81" y="11"/>
                    </a:cubicBezTo>
                    <a:cubicBezTo>
                      <a:pt x="84" y="29"/>
                      <a:pt x="84" y="29"/>
                      <a:pt x="84" y="29"/>
                    </a:cubicBezTo>
                    <a:cubicBezTo>
                      <a:pt x="83" y="29"/>
                      <a:pt x="82" y="29"/>
                      <a:pt x="81" y="29"/>
                    </a:cubicBezTo>
                    <a:close/>
                    <a:moveTo>
                      <a:pt x="72" y="29"/>
                    </a:moveTo>
                    <a:cubicBezTo>
                      <a:pt x="70" y="13"/>
                      <a:pt x="70" y="13"/>
                      <a:pt x="70" y="13"/>
                    </a:cubicBezTo>
                    <a:cubicBezTo>
                      <a:pt x="72" y="13"/>
                      <a:pt x="74" y="13"/>
                      <a:pt x="76" y="12"/>
                    </a:cubicBezTo>
                    <a:cubicBezTo>
                      <a:pt x="78" y="29"/>
                      <a:pt x="78" y="29"/>
                      <a:pt x="78" y="29"/>
                    </a:cubicBezTo>
                    <a:cubicBezTo>
                      <a:pt x="76" y="29"/>
                      <a:pt x="74" y="29"/>
                      <a:pt x="72" y="29"/>
                    </a:cubicBezTo>
                    <a:close/>
                    <a:moveTo>
                      <a:pt x="60" y="28"/>
                    </a:moveTo>
                    <a:cubicBezTo>
                      <a:pt x="58" y="16"/>
                      <a:pt x="58" y="16"/>
                      <a:pt x="58" y="16"/>
                    </a:cubicBezTo>
                    <a:cubicBezTo>
                      <a:pt x="59" y="16"/>
                      <a:pt x="60" y="16"/>
                      <a:pt x="62" y="15"/>
                    </a:cubicBezTo>
                    <a:cubicBezTo>
                      <a:pt x="64" y="29"/>
                      <a:pt x="64" y="29"/>
                      <a:pt x="64" y="29"/>
                    </a:cubicBezTo>
                    <a:cubicBezTo>
                      <a:pt x="62" y="29"/>
                      <a:pt x="61" y="28"/>
                      <a:pt x="60" y="28"/>
                    </a:cubicBezTo>
                    <a:close/>
                    <a:moveTo>
                      <a:pt x="54" y="28"/>
                    </a:moveTo>
                    <a:cubicBezTo>
                      <a:pt x="52" y="17"/>
                      <a:pt x="52" y="17"/>
                      <a:pt x="52" y="17"/>
                    </a:cubicBezTo>
                    <a:cubicBezTo>
                      <a:pt x="54" y="17"/>
                      <a:pt x="55" y="17"/>
                      <a:pt x="56" y="17"/>
                    </a:cubicBezTo>
                    <a:cubicBezTo>
                      <a:pt x="58" y="28"/>
                      <a:pt x="58" y="28"/>
                      <a:pt x="58" y="28"/>
                    </a:cubicBezTo>
                    <a:cubicBezTo>
                      <a:pt x="57" y="28"/>
                      <a:pt x="55" y="28"/>
                      <a:pt x="54" y="28"/>
                    </a:cubicBezTo>
                    <a:close/>
                    <a:moveTo>
                      <a:pt x="38" y="20"/>
                    </a:moveTo>
                    <a:cubicBezTo>
                      <a:pt x="38" y="25"/>
                      <a:pt x="38" y="25"/>
                      <a:pt x="38" y="25"/>
                    </a:cubicBezTo>
                    <a:cubicBezTo>
                      <a:pt x="36" y="25"/>
                      <a:pt x="34" y="25"/>
                      <a:pt x="32" y="24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4" y="21"/>
                      <a:pt x="36" y="20"/>
                      <a:pt x="38" y="20"/>
                    </a:cubicBezTo>
                    <a:close/>
                    <a:moveTo>
                      <a:pt x="41" y="26"/>
                    </a:moveTo>
                    <a:cubicBezTo>
                      <a:pt x="40" y="20"/>
                      <a:pt x="40" y="20"/>
                      <a:pt x="40" y="20"/>
                    </a:cubicBezTo>
                    <a:cubicBezTo>
                      <a:pt x="41" y="19"/>
                      <a:pt x="42" y="19"/>
                      <a:pt x="43" y="19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3" y="26"/>
                      <a:pt x="42" y="26"/>
                      <a:pt x="41" y="26"/>
                    </a:cubicBezTo>
                    <a:close/>
                    <a:moveTo>
                      <a:pt x="46" y="27"/>
                    </a:moveTo>
                    <a:cubicBezTo>
                      <a:pt x="45" y="19"/>
                      <a:pt x="45" y="19"/>
                      <a:pt x="45" y="19"/>
                    </a:cubicBezTo>
                    <a:cubicBezTo>
                      <a:pt x="47" y="18"/>
                      <a:pt x="49" y="18"/>
                      <a:pt x="50" y="18"/>
                    </a:cubicBezTo>
                    <a:cubicBezTo>
                      <a:pt x="52" y="27"/>
                      <a:pt x="52" y="27"/>
                      <a:pt x="52" y="27"/>
                    </a:cubicBezTo>
                    <a:cubicBezTo>
                      <a:pt x="50" y="27"/>
                      <a:pt x="48" y="27"/>
                      <a:pt x="46" y="27"/>
                    </a:cubicBezTo>
                    <a:close/>
                    <a:moveTo>
                      <a:pt x="66" y="29"/>
                    </a:moveTo>
                    <a:cubicBezTo>
                      <a:pt x="63" y="15"/>
                      <a:pt x="63" y="15"/>
                      <a:pt x="63" y="15"/>
                    </a:cubicBezTo>
                    <a:cubicBezTo>
                      <a:pt x="65" y="15"/>
                      <a:pt x="67" y="14"/>
                      <a:pt x="68" y="14"/>
                    </a:cubicBezTo>
                    <a:cubicBezTo>
                      <a:pt x="70" y="29"/>
                      <a:pt x="70" y="29"/>
                      <a:pt x="70" y="29"/>
                    </a:cubicBezTo>
                    <a:cubicBezTo>
                      <a:pt x="69" y="29"/>
                      <a:pt x="67" y="29"/>
                      <a:pt x="66" y="29"/>
                    </a:cubicBezTo>
                    <a:close/>
                    <a:moveTo>
                      <a:pt x="30" y="21"/>
                    </a:moveTo>
                    <a:cubicBezTo>
                      <a:pt x="30" y="24"/>
                      <a:pt x="30" y="24"/>
                      <a:pt x="30" y="24"/>
                    </a:cubicBezTo>
                    <a:cubicBezTo>
                      <a:pt x="27" y="23"/>
                      <a:pt x="24" y="23"/>
                      <a:pt x="20" y="22"/>
                    </a:cubicBezTo>
                    <a:cubicBezTo>
                      <a:pt x="24" y="22"/>
                      <a:pt x="27" y="21"/>
                      <a:pt x="30" y="21"/>
                    </a:cubicBezTo>
                    <a:close/>
                    <a:moveTo>
                      <a:pt x="120" y="18"/>
                    </a:moveTo>
                    <a:cubicBezTo>
                      <a:pt x="120" y="19"/>
                      <a:pt x="119" y="20"/>
                      <a:pt x="118" y="21"/>
                    </a:cubicBezTo>
                    <a:cubicBezTo>
                      <a:pt x="116" y="11"/>
                      <a:pt x="116" y="11"/>
                      <a:pt x="116" y="11"/>
                    </a:cubicBezTo>
                    <a:cubicBezTo>
                      <a:pt x="120" y="13"/>
                      <a:pt x="122" y="15"/>
                      <a:pt x="120" y="1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2" name="Freeform 82"/>
              <p:cNvSpPr>
                <a:spLocks noEditPoints="1"/>
              </p:cNvSpPr>
              <p:nvPr/>
            </p:nvSpPr>
            <p:spPr bwMode="auto">
              <a:xfrm>
                <a:off x="3732" y="593"/>
                <a:ext cx="287" cy="161"/>
              </a:xfrm>
              <a:custGeom>
                <a:avLst/>
                <a:gdLst>
                  <a:gd name="T0" fmla="*/ 51 w 121"/>
                  <a:gd name="T1" fmla="*/ 35 h 68"/>
                  <a:gd name="T2" fmla="*/ 5 w 121"/>
                  <a:gd name="T3" fmla="*/ 68 h 68"/>
                  <a:gd name="T4" fmla="*/ 121 w 121"/>
                  <a:gd name="T5" fmla="*/ 21 h 68"/>
                  <a:gd name="T6" fmla="*/ 104 w 121"/>
                  <a:gd name="T7" fmla="*/ 17 h 68"/>
                  <a:gd name="T8" fmla="*/ 107 w 121"/>
                  <a:gd name="T9" fmla="*/ 30 h 68"/>
                  <a:gd name="T10" fmla="*/ 104 w 121"/>
                  <a:gd name="T11" fmla="*/ 17 h 68"/>
                  <a:gd name="T12" fmla="*/ 94 w 121"/>
                  <a:gd name="T13" fmla="*/ 20 h 68"/>
                  <a:gd name="T14" fmla="*/ 106 w 121"/>
                  <a:gd name="T15" fmla="*/ 32 h 68"/>
                  <a:gd name="T16" fmla="*/ 96 w 121"/>
                  <a:gd name="T17" fmla="*/ 38 h 68"/>
                  <a:gd name="T18" fmla="*/ 92 w 121"/>
                  <a:gd name="T19" fmla="*/ 20 h 68"/>
                  <a:gd name="T20" fmla="*/ 96 w 121"/>
                  <a:gd name="T21" fmla="*/ 38 h 68"/>
                  <a:gd name="T22" fmla="*/ 81 w 121"/>
                  <a:gd name="T23" fmla="*/ 25 h 68"/>
                  <a:gd name="T24" fmla="*/ 94 w 121"/>
                  <a:gd name="T25" fmla="*/ 39 h 68"/>
                  <a:gd name="T26" fmla="*/ 84 w 121"/>
                  <a:gd name="T27" fmla="*/ 44 h 68"/>
                  <a:gd name="T28" fmla="*/ 79 w 121"/>
                  <a:gd name="T29" fmla="*/ 26 h 68"/>
                  <a:gd name="T30" fmla="*/ 84 w 121"/>
                  <a:gd name="T31" fmla="*/ 44 h 68"/>
                  <a:gd name="T32" fmla="*/ 78 w 121"/>
                  <a:gd name="T33" fmla="*/ 46 h 68"/>
                  <a:gd name="T34" fmla="*/ 74 w 121"/>
                  <a:gd name="T35" fmla="*/ 29 h 68"/>
                  <a:gd name="T36" fmla="*/ 79 w 121"/>
                  <a:gd name="T37" fmla="*/ 46 h 68"/>
                  <a:gd name="T38" fmla="*/ 64 w 121"/>
                  <a:gd name="T39" fmla="*/ 35 h 68"/>
                  <a:gd name="T40" fmla="*/ 77 w 121"/>
                  <a:gd name="T41" fmla="*/ 47 h 68"/>
                  <a:gd name="T42" fmla="*/ 59 w 121"/>
                  <a:gd name="T43" fmla="*/ 52 h 68"/>
                  <a:gd name="T44" fmla="*/ 56 w 121"/>
                  <a:gd name="T45" fmla="*/ 40 h 68"/>
                  <a:gd name="T46" fmla="*/ 59 w 121"/>
                  <a:gd name="T47" fmla="*/ 52 h 68"/>
                  <a:gd name="T48" fmla="*/ 48 w 121"/>
                  <a:gd name="T49" fmla="*/ 45 h 68"/>
                  <a:gd name="T50" fmla="*/ 57 w 121"/>
                  <a:gd name="T51" fmla="*/ 53 h 68"/>
                  <a:gd name="T52" fmla="*/ 35 w 121"/>
                  <a:gd name="T53" fmla="*/ 52 h 68"/>
                  <a:gd name="T54" fmla="*/ 32 w 121"/>
                  <a:gd name="T55" fmla="*/ 58 h 68"/>
                  <a:gd name="T56" fmla="*/ 35 w 121"/>
                  <a:gd name="T57" fmla="*/ 52 h 68"/>
                  <a:gd name="T58" fmla="*/ 37 w 121"/>
                  <a:gd name="T59" fmla="*/ 51 h 68"/>
                  <a:gd name="T60" fmla="*/ 44 w 121"/>
                  <a:gd name="T61" fmla="*/ 56 h 68"/>
                  <a:gd name="T62" fmla="*/ 46 w 121"/>
                  <a:gd name="T63" fmla="*/ 56 h 68"/>
                  <a:gd name="T64" fmla="*/ 47 w 121"/>
                  <a:gd name="T65" fmla="*/ 46 h 68"/>
                  <a:gd name="T66" fmla="*/ 46 w 121"/>
                  <a:gd name="T67" fmla="*/ 56 h 68"/>
                  <a:gd name="T68" fmla="*/ 58 w 121"/>
                  <a:gd name="T69" fmla="*/ 39 h 68"/>
                  <a:gd name="T70" fmla="*/ 69 w 121"/>
                  <a:gd name="T71" fmla="*/ 49 h 68"/>
                  <a:gd name="T72" fmla="*/ 29 w 121"/>
                  <a:gd name="T73" fmla="*/ 56 h 68"/>
                  <a:gd name="T74" fmla="*/ 20 w 121"/>
                  <a:gd name="T75" fmla="*/ 60 h 68"/>
                  <a:gd name="T76" fmla="*/ 112 w 121"/>
                  <a:gd name="T77" fmla="*/ 22 h 68"/>
                  <a:gd name="T78" fmla="*/ 106 w 121"/>
                  <a:gd name="T79" fmla="*/ 17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1" h="68">
                    <a:moveTo>
                      <a:pt x="78" y="18"/>
                    </a:moveTo>
                    <a:cubicBezTo>
                      <a:pt x="68" y="23"/>
                      <a:pt x="60" y="29"/>
                      <a:pt x="51" y="35"/>
                    </a:cubicBezTo>
                    <a:cubicBezTo>
                      <a:pt x="34" y="46"/>
                      <a:pt x="21" y="56"/>
                      <a:pt x="3" y="64"/>
                    </a:cubicBezTo>
                    <a:cubicBezTo>
                      <a:pt x="0" y="65"/>
                      <a:pt x="2" y="68"/>
                      <a:pt x="5" y="68"/>
                    </a:cubicBezTo>
                    <a:cubicBezTo>
                      <a:pt x="7" y="67"/>
                      <a:pt x="62" y="61"/>
                      <a:pt x="85" y="51"/>
                    </a:cubicBezTo>
                    <a:cubicBezTo>
                      <a:pt x="96" y="46"/>
                      <a:pt x="121" y="36"/>
                      <a:pt x="121" y="21"/>
                    </a:cubicBezTo>
                    <a:cubicBezTo>
                      <a:pt x="120" y="0"/>
                      <a:pt x="88" y="14"/>
                      <a:pt x="78" y="18"/>
                    </a:cubicBezTo>
                    <a:close/>
                    <a:moveTo>
                      <a:pt x="104" y="17"/>
                    </a:moveTo>
                    <a:cubicBezTo>
                      <a:pt x="110" y="28"/>
                      <a:pt x="110" y="28"/>
                      <a:pt x="110" y="28"/>
                    </a:cubicBezTo>
                    <a:cubicBezTo>
                      <a:pt x="109" y="28"/>
                      <a:pt x="108" y="29"/>
                      <a:pt x="107" y="30"/>
                    </a:cubicBezTo>
                    <a:cubicBezTo>
                      <a:pt x="100" y="18"/>
                      <a:pt x="100" y="18"/>
                      <a:pt x="100" y="18"/>
                    </a:cubicBezTo>
                    <a:cubicBezTo>
                      <a:pt x="101" y="18"/>
                      <a:pt x="103" y="18"/>
                      <a:pt x="104" y="17"/>
                    </a:cubicBezTo>
                    <a:close/>
                    <a:moveTo>
                      <a:pt x="102" y="34"/>
                    </a:moveTo>
                    <a:cubicBezTo>
                      <a:pt x="94" y="20"/>
                      <a:pt x="94" y="20"/>
                      <a:pt x="94" y="20"/>
                    </a:cubicBezTo>
                    <a:cubicBezTo>
                      <a:pt x="95" y="19"/>
                      <a:pt x="97" y="19"/>
                      <a:pt x="98" y="18"/>
                    </a:cubicBezTo>
                    <a:cubicBezTo>
                      <a:pt x="106" y="32"/>
                      <a:pt x="106" y="32"/>
                      <a:pt x="106" y="32"/>
                    </a:cubicBezTo>
                    <a:cubicBezTo>
                      <a:pt x="104" y="33"/>
                      <a:pt x="103" y="34"/>
                      <a:pt x="102" y="34"/>
                    </a:cubicBezTo>
                    <a:close/>
                    <a:moveTo>
                      <a:pt x="96" y="38"/>
                    </a:moveTo>
                    <a:cubicBezTo>
                      <a:pt x="87" y="22"/>
                      <a:pt x="87" y="22"/>
                      <a:pt x="87" y="22"/>
                    </a:cubicBezTo>
                    <a:cubicBezTo>
                      <a:pt x="88" y="22"/>
                      <a:pt x="90" y="21"/>
                      <a:pt x="92" y="20"/>
                    </a:cubicBezTo>
                    <a:cubicBezTo>
                      <a:pt x="100" y="35"/>
                      <a:pt x="100" y="35"/>
                      <a:pt x="100" y="35"/>
                    </a:cubicBezTo>
                    <a:cubicBezTo>
                      <a:pt x="99" y="36"/>
                      <a:pt x="97" y="37"/>
                      <a:pt x="96" y="38"/>
                    </a:cubicBezTo>
                    <a:close/>
                    <a:moveTo>
                      <a:pt x="90" y="41"/>
                    </a:moveTo>
                    <a:cubicBezTo>
                      <a:pt x="81" y="25"/>
                      <a:pt x="81" y="25"/>
                      <a:pt x="81" y="25"/>
                    </a:cubicBezTo>
                    <a:cubicBezTo>
                      <a:pt x="83" y="24"/>
                      <a:pt x="84" y="24"/>
                      <a:pt x="85" y="23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3" y="40"/>
                      <a:pt x="91" y="40"/>
                      <a:pt x="90" y="41"/>
                    </a:cubicBezTo>
                    <a:close/>
                    <a:moveTo>
                      <a:pt x="84" y="44"/>
                    </a:moveTo>
                    <a:cubicBezTo>
                      <a:pt x="75" y="28"/>
                      <a:pt x="75" y="28"/>
                      <a:pt x="75" y="28"/>
                    </a:cubicBezTo>
                    <a:cubicBezTo>
                      <a:pt x="77" y="27"/>
                      <a:pt x="78" y="27"/>
                      <a:pt x="79" y="26"/>
                    </a:cubicBezTo>
                    <a:cubicBezTo>
                      <a:pt x="88" y="42"/>
                      <a:pt x="88" y="42"/>
                      <a:pt x="88" y="42"/>
                    </a:cubicBezTo>
                    <a:cubicBezTo>
                      <a:pt x="87" y="42"/>
                      <a:pt x="85" y="43"/>
                      <a:pt x="84" y="44"/>
                    </a:cubicBezTo>
                    <a:close/>
                    <a:moveTo>
                      <a:pt x="79" y="46"/>
                    </a:moveTo>
                    <a:cubicBezTo>
                      <a:pt x="79" y="46"/>
                      <a:pt x="79" y="46"/>
                      <a:pt x="78" y="46"/>
                    </a:cubicBezTo>
                    <a:cubicBezTo>
                      <a:pt x="70" y="31"/>
                      <a:pt x="70" y="31"/>
                      <a:pt x="70" y="31"/>
                    </a:cubicBezTo>
                    <a:cubicBezTo>
                      <a:pt x="71" y="30"/>
                      <a:pt x="72" y="30"/>
                      <a:pt x="74" y="29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1" y="45"/>
                      <a:pt x="80" y="45"/>
                      <a:pt x="79" y="46"/>
                    </a:cubicBezTo>
                    <a:close/>
                    <a:moveTo>
                      <a:pt x="71" y="49"/>
                    </a:moveTo>
                    <a:cubicBezTo>
                      <a:pt x="64" y="35"/>
                      <a:pt x="64" y="35"/>
                      <a:pt x="64" y="35"/>
                    </a:cubicBezTo>
                    <a:cubicBezTo>
                      <a:pt x="65" y="34"/>
                      <a:pt x="67" y="33"/>
                      <a:pt x="68" y="32"/>
                    </a:cubicBezTo>
                    <a:cubicBezTo>
                      <a:pt x="77" y="47"/>
                      <a:pt x="77" y="47"/>
                      <a:pt x="77" y="47"/>
                    </a:cubicBezTo>
                    <a:cubicBezTo>
                      <a:pt x="75" y="47"/>
                      <a:pt x="73" y="48"/>
                      <a:pt x="71" y="49"/>
                    </a:cubicBezTo>
                    <a:close/>
                    <a:moveTo>
                      <a:pt x="59" y="52"/>
                    </a:moveTo>
                    <a:cubicBezTo>
                      <a:pt x="53" y="42"/>
                      <a:pt x="53" y="42"/>
                      <a:pt x="53" y="42"/>
                    </a:cubicBezTo>
                    <a:cubicBezTo>
                      <a:pt x="54" y="41"/>
                      <a:pt x="55" y="40"/>
                      <a:pt x="56" y="40"/>
                    </a:cubicBezTo>
                    <a:cubicBezTo>
                      <a:pt x="63" y="51"/>
                      <a:pt x="63" y="51"/>
                      <a:pt x="63" y="51"/>
                    </a:cubicBezTo>
                    <a:cubicBezTo>
                      <a:pt x="62" y="52"/>
                      <a:pt x="61" y="52"/>
                      <a:pt x="59" y="52"/>
                    </a:cubicBezTo>
                    <a:close/>
                    <a:moveTo>
                      <a:pt x="53" y="54"/>
                    </a:moveTo>
                    <a:cubicBezTo>
                      <a:pt x="48" y="45"/>
                      <a:pt x="48" y="45"/>
                      <a:pt x="48" y="45"/>
                    </a:cubicBezTo>
                    <a:cubicBezTo>
                      <a:pt x="49" y="44"/>
                      <a:pt x="51" y="43"/>
                      <a:pt x="52" y="43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6" y="53"/>
                      <a:pt x="55" y="54"/>
                      <a:pt x="53" y="54"/>
                    </a:cubicBezTo>
                    <a:close/>
                    <a:moveTo>
                      <a:pt x="35" y="52"/>
                    </a:moveTo>
                    <a:cubicBezTo>
                      <a:pt x="38" y="57"/>
                      <a:pt x="38" y="57"/>
                      <a:pt x="38" y="57"/>
                    </a:cubicBezTo>
                    <a:cubicBezTo>
                      <a:pt x="36" y="57"/>
                      <a:pt x="34" y="58"/>
                      <a:pt x="32" y="58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2" y="54"/>
                      <a:pt x="34" y="53"/>
                      <a:pt x="35" y="52"/>
                    </a:cubicBezTo>
                    <a:close/>
                    <a:moveTo>
                      <a:pt x="40" y="57"/>
                    </a:moveTo>
                    <a:cubicBezTo>
                      <a:pt x="37" y="51"/>
                      <a:pt x="37" y="51"/>
                      <a:pt x="37" y="51"/>
                    </a:cubicBezTo>
                    <a:cubicBezTo>
                      <a:pt x="38" y="51"/>
                      <a:pt x="39" y="50"/>
                      <a:pt x="40" y="50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3" y="56"/>
                      <a:pt x="41" y="56"/>
                      <a:pt x="40" y="57"/>
                    </a:cubicBezTo>
                    <a:close/>
                    <a:moveTo>
                      <a:pt x="46" y="56"/>
                    </a:moveTo>
                    <a:cubicBezTo>
                      <a:pt x="42" y="49"/>
                      <a:pt x="42" y="49"/>
                      <a:pt x="42" y="49"/>
                    </a:cubicBezTo>
                    <a:cubicBezTo>
                      <a:pt x="44" y="48"/>
                      <a:pt x="45" y="47"/>
                      <a:pt x="47" y="46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0" y="55"/>
                      <a:pt x="48" y="55"/>
                      <a:pt x="46" y="56"/>
                    </a:cubicBezTo>
                    <a:close/>
                    <a:moveTo>
                      <a:pt x="65" y="51"/>
                    </a:moveTo>
                    <a:cubicBezTo>
                      <a:pt x="58" y="39"/>
                      <a:pt x="58" y="39"/>
                      <a:pt x="58" y="39"/>
                    </a:cubicBezTo>
                    <a:cubicBezTo>
                      <a:pt x="59" y="38"/>
                      <a:pt x="61" y="37"/>
                      <a:pt x="62" y="36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68" y="50"/>
                      <a:pt x="66" y="50"/>
                      <a:pt x="65" y="51"/>
                    </a:cubicBezTo>
                    <a:close/>
                    <a:moveTo>
                      <a:pt x="29" y="56"/>
                    </a:moveTo>
                    <a:cubicBezTo>
                      <a:pt x="30" y="58"/>
                      <a:pt x="30" y="58"/>
                      <a:pt x="30" y="58"/>
                    </a:cubicBezTo>
                    <a:cubicBezTo>
                      <a:pt x="27" y="59"/>
                      <a:pt x="23" y="59"/>
                      <a:pt x="20" y="60"/>
                    </a:cubicBezTo>
                    <a:cubicBezTo>
                      <a:pt x="23" y="59"/>
                      <a:pt x="26" y="57"/>
                      <a:pt x="29" y="56"/>
                    </a:cubicBezTo>
                    <a:close/>
                    <a:moveTo>
                      <a:pt x="112" y="22"/>
                    </a:moveTo>
                    <a:cubicBezTo>
                      <a:pt x="112" y="23"/>
                      <a:pt x="112" y="25"/>
                      <a:pt x="111" y="26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10" y="17"/>
                      <a:pt x="113" y="18"/>
                      <a:pt x="112" y="2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3" name="Freeform 83"/>
              <p:cNvSpPr>
                <a:spLocks noEditPoints="1"/>
              </p:cNvSpPr>
              <p:nvPr/>
            </p:nvSpPr>
            <p:spPr bwMode="auto">
              <a:xfrm>
                <a:off x="2976" y="607"/>
                <a:ext cx="330" cy="137"/>
              </a:xfrm>
              <a:custGeom>
                <a:avLst/>
                <a:gdLst>
                  <a:gd name="T0" fmla="*/ 78 w 139"/>
                  <a:gd name="T1" fmla="*/ 47 h 58"/>
                  <a:gd name="T2" fmla="*/ 136 w 139"/>
                  <a:gd name="T3" fmla="*/ 53 h 58"/>
                  <a:gd name="T4" fmla="*/ 14 w 139"/>
                  <a:gd name="T5" fmla="*/ 11 h 58"/>
                  <a:gd name="T6" fmla="*/ 24 w 139"/>
                  <a:gd name="T7" fmla="*/ 26 h 58"/>
                  <a:gd name="T8" fmla="*/ 31 w 139"/>
                  <a:gd name="T9" fmla="*/ 14 h 58"/>
                  <a:gd name="T10" fmla="*/ 24 w 139"/>
                  <a:gd name="T11" fmla="*/ 26 h 58"/>
                  <a:gd name="T12" fmla="*/ 34 w 139"/>
                  <a:gd name="T13" fmla="*/ 31 h 58"/>
                  <a:gd name="T14" fmla="*/ 33 w 139"/>
                  <a:gd name="T15" fmla="*/ 13 h 58"/>
                  <a:gd name="T16" fmla="*/ 44 w 139"/>
                  <a:gd name="T17" fmla="*/ 15 h 58"/>
                  <a:gd name="T18" fmla="*/ 36 w 139"/>
                  <a:gd name="T19" fmla="*/ 32 h 58"/>
                  <a:gd name="T20" fmla="*/ 44 w 139"/>
                  <a:gd name="T21" fmla="*/ 15 h 58"/>
                  <a:gd name="T22" fmla="*/ 47 w 139"/>
                  <a:gd name="T23" fmla="*/ 35 h 58"/>
                  <a:gd name="T24" fmla="*/ 46 w 139"/>
                  <a:gd name="T25" fmla="*/ 15 h 58"/>
                  <a:gd name="T26" fmla="*/ 58 w 139"/>
                  <a:gd name="T27" fmla="*/ 19 h 58"/>
                  <a:gd name="T28" fmla="*/ 49 w 139"/>
                  <a:gd name="T29" fmla="*/ 36 h 58"/>
                  <a:gd name="T30" fmla="*/ 58 w 139"/>
                  <a:gd name="T31" fmla="*/ 19 h 58"/>
                  <a:gd name="T32" fmla="*/ 64 w 139"/>
                  <a:gd name="T33" fmla="*/ 20 h 58"/>
                  <a:gd name="T34" fmla="*/ 56 w 139"/>
                  <a:gd name="T35" fmla="*/ 37 h 58"/>
                  <a:gd name="T36" fmla="*/ 63 w 139"/>
                  <a:gd name="T37" fmla="*/ 20 h 58"/>
                  <a:gd name="T38" fmla="*/ 68 w 139"/>
                  <a:gd name="T39" fmla="*/ 39 h 58"/>
                  <a:gd name="T40" fmla="*/ 66 w 139"/>
                  <a:gd name="T41" fmla="*/ 21 h 58"/>
                  <a:gd name="T42" fmla="*/ 83 w 139"/>
                  <a:gd name="T43" fmla="*/ 28 h 58"/>
                  <a:gd name="T44" fmla="*/ 77 w 139"/>
                  <a:gd name="T45" fmla="*/ 40 h 58"/>
                  <a:gd name="T46" fmla="*/ 83 w 139"/>
                  <a:gd name="T47" fmla="*/ 28 h 58"/>
                  <a:gd name="T48" fmla="*/ 87 w 139"/>
                  <a:gd name="T49" fmla="*/ 42 h 58"/>
                  <a:gd name="T50" fmla="*/ 85 w 139"/>
                  <a:gd name="T51" fmla="*/ 29 h 58"/>
                  <a:gd name="T52" fmla="*/ 102 w 139"/>
                  <a:gd name="T53" fmla="*/ 44 h 58"/>
                  <a:gd name="T54" fmla="*/ 108 w 139"/>
                  <a:gd name="T55" fmla="*/ 42 h 58"/>
                  <a:gd name="T56" fmla="*/ 102 w 139"/>
                  <a:gd name="T57" fmla="*/ 44 h 58"/>
                  <a:gd name="T58" fmla="*/ 100 w 139"/>
                  <a:gd name="T59" fmla="*/ 44 h 58"/>
                  <a:gd name="T60" fmla="*/ 98 w 139"/>
                  <a:gd name="T61" fmla="*/ 36 h 58"/>
                  <a:gd name="T62" fmla="*/ 96 w 139"/>
                  <a:gd name="T63" fmla="*/ 35 h 58"/>
                  <a:gd name="T64" fmla="*/ 89 w 139"/>
                  <a:gd name="T65" fmla="*/ 42 h 58"/>
                  <a:gd name="T66" fmla="*/ 96 w 139"/>
                  <a:gd name="T67" fmla="*/ 35 h 58"/>
                  <a:gd name="T68" fmla="*/ 75 w 139"/>
                  <a:gd name="T69" fmla="*/ 40 h 58"/>
                  <a:gd name="T70" fmla="*/ 73 w 139"/>
                  <a:gd name="T71" fmla="*/ 24 h 58"/>
                  <a:gd name="T72" fmla="*/ 109 w 139"/>
                  <a:gd name="T73" fmla="*/ 46 h 58"/>
                  <a:gd name="T74" fmla="*/ 119 w 139"/>
                  <a:gd name="T75" fmla="*/ 49 h 58"/>
                  <a:gd name="T76" fmla="*/ 21 w 139"/>
                  <a:gd name="T77" fmla="*/ 16 h 58"/>
                  <a:gd name="T78" fmla="*/ 23 w 139"/>
                  <a:gd name="T79" fmla="*/ 24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" h="58">
                    <a:moveTo>
                      <a:pt x="45" y="42"/>
                    </a:moveTo>
                    <a:cubicBezTo>
                      <a:pt x="56" y="45"/>
                      <a:pt x="67" y="46"/>
                      <a:pt x="78" y="47"/>
                    </a:cubicBezTo>
                    <a:cubicBezTo>
                      <a:pt x="98" y="50"/>
                      <a:pt x="116" y="51"/>
                      <a:pt x="135" y="57"/>
                    </a:cubicBezTo>
                    <a:cubicBezTo>
                      <a:pt x="138" y="58"/>
                      <a:pt x="139" y="54"/>
                      <a:pt x="136" y="53"/>
                    </a:cubicBezTo>
                    <a:cubicBezTo>
                      <a:pt x="134" y="52"/>
                      <a:pt x="87" y="20"/>
                      <a:pt x="62" y="12"/>
                    </a:cubicBezTo>
                    <a:cubicBezTo>
                      <a:pt x="49" y="8"/>
                      <a:pt x="23" y="0"/>
                      <a:pt x="14" y="11"/>
                    </a:cubicBezTo>
                    <a:cubicBezTo>
                      <a:pt x="0" y="28"/>
                      <a:pt x="35" y="39"/>
                      <a:pt x="45" y="42"/>
                    </a:cubicBezTo>
                    <a:close/>
                    <a:moveTo>
                      <a:pt x="24" y="26"/>
                    </a:moveTo>
                    <a:cubicBezTo>
                      <a:pt x="27" y="14"/>
                      <a:pt x="27" y="14"/>
                      <a:pt x="27" y="14"/>
                    </a:cubicBezTo>
                    <a:cubicBezTo>
                      <a:pt x="28" y="14"/>
                      <a:pt x="29" y="14"/>
                      <a:pt x="31" y="14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7" y="27"/>
                      <a:pt x="25" y="26"/>
                      <a:pt x="24" y="26"/>
                    </a:cubicBezTo>
                    <a:close/>
                    <a:moveTo>
                      <a:pt x="38" y="14"/>
                    </a:moveTo>
                    <a:cubicBezTo>
                      <a:pt x="34" y="31"/>
                      <a:pt x="34" y="31"/>
                      <a:pt x="34" y="31"/>
                    </a:cubicBezTo>
                    <a:cubicBezTo>
                      <a:pt x="33" y="30"/>
                      <a:pt x="31" y="29"/>
                      <a:pt x="30" y="29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4" y="13"/>
                      <a:pt x="36" y="14"/>
                      <a:pt x="38" y="14"/>
                    </a:cubicBezTo>
                    <a:close/>
                    <a:moveTo>
                      <a:pt x="44" y="15"/>
                    </a:moveTo>
                    <a:cubicBezTo>
                      <a:pt x="41" y="33"/>
                      <a:pt x="41" y="33"/>
                      <a:pt x="41" y="33"/>
                    </a:cubicBezTo>
                    <a:cubicBezTo>
                      <a:pt x="40" y="33"/>
                      <a:pt x="38" y="32"/>
                      <a:pt x="36" y="32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1" y="14"/>
                      <a:pt x="43" y="15"/>
                      <a:pt x="44" y="15"/>
                    </a:cubicBezTo>
                    <a:close/>
                    <a:moveTo>
                      <a:pt x="51" y="17"/>
                    </a:moveTo>
                    <a:cubicBezTo>
                      <a:pt x="47" y="35"/>
                      <a:pt x="47" y="35"/>
                      <a:pt x="47" y="35"/>
                    </a:cubicBezTo>
                    <a:cubicBezTo>
                      <a:pt x="46" y="35"/>
                      <a:pt x="44" y="34"/>
                      <a:pt x="43" y="34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8" y="16"/>
                      <a:pt x="50" y="16"/>
                      <a:pt x="51" y="17"/>
                    </a:cubicBezTo>
                    <a:close/>
                    <a:moveTo>
                      <a:pt x="58" y="19"/>
                    </a:moveTo>
                    <a:cubicBezTo>
                      <a:pt x="54" y="37"/>
                      <a:pt x="54" y="37"/>
                      <a:pt x="54" y="37"/>
                    </a:cubicBezTo>
                    <a:cubicBezTo>
                      <a:pt x="52" y="36"/>
                      <a:pt x="51" y="36"/>
                      <a:pt x="49" y="36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5" y="18"/>
                      <a:pt x="56" y="18"/>
                      <a:pt x="58" y="19"/>
                    </a:cubicBezTo>
                    <a:close/>
                    <a:moveTo>
                      <a:pt x="63" y="20"/>
                    </a:moveTo>
                    <a:cubicBezTo>
                      <a:pt x="63" y="20"/>
                      <a:pt x="64" y="20"/>
                      <a:pt x="64" y="20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59" y="38"/>
                      <a:pt x="57" y="37"/>
                      <a:pt x="56" y="37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61" y="20"/>
                      <a:pt x="62" y="20"/>
                      <a:pt x="63" y="20"/>
                    </a:cubicBezTo>
                    <a:close/>
                    <a:moveTo>
                      <a:pt x="71" y="23"/>
                    </a:moveTo>
                    <a:cubicBezTo>
                      <a:pt x="68" y="39"/>
                      <a:pt x="68" y="39"/>
                      <a:pt x="68" y="39"/>
                    </a:cubicBezTo>
                    <a:cubicBezTo>
                      <a:pt x="66" y="39"/>
                      <a:pt x="64" y="38"/>
                      <a:pt x="62" y="38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68" y="22"/>
                      <a:pt x="69" y="22"/>
                      <a:pt x="71" y="23"/>
                    </a:cubicBezTo>
                    <a:close/>
                    <a:moveTo>
                      <a:pt x="83" y="28"/>
                    </a:moveTo>
                    <a:cubicBezTo>
                      <a:pt x="80" y="41"/>
                      <a:pt x="80" y="41"/>
                      <a:pt x="80" y="41"/>
                    </a:cubicBezTo>
                    <a:cubicBezTo>
                      <a:pt x="79" y="40"/>
                      <a:pt x="78" y="40"/>
                      <a:pt x="77" y="40"/>
                    </a:cubicBezTo>
                    <a:cubicBezTo>
                      <a:pt x="80" y="27"/>
                      <a:pt x="80" y="27"/>
                      <a:pt x="80" y="27"/>
                    </a:cubicBezTo>
                    <a:cubicBezTo>
                      <a:pt x="81" y="27"/>
                      <a:pt x="82" y="28"/>
                      <a:pt x="83" y="28"/>
                    </a:cubicBezTo>
                    <a:close/>
                    <a:moveTo>
                      <a:pt x="89" y="31"/>
                    </a:moveTo>
                    <a:cubicBezTo>
                      <a:pt x="87" y="42"/>
                      <a:pt x="87" y="42"/>
                      <a:pt x="87" y="42"/>
                    </a:cubicBezTo>
                    <a:cubicBezTo>
                      <a:pt x="85" y="41"/>
                      <a:pt x="84" y="41"/>
                      <a:pt x="82" y="41"/>
                    </a:cubicBezTo>
                    <a:cubicBezTo>
                      <a:pt x="85" y="29"/>
                      <a:pt x="85" y="29"/>
                      <a:pt x="85" y="29"/>
                    </a:cubicBezTo>
                    <a:cubicBezTo>
                      <a:pt x="86" y="30"/>
                      <a:pt x="87" y="30"/>
                      <a:pt x="89" y="31"/>
                    </a:cubicBezTo>
                    <a:close/>
                    <a:moveTo>
                      <a:pt x="102" y="44"/>
                    </a:moveTo>
                    <a:cubicBezTo>
                      <a:pt x="103" y="39"/>
                      <a:pt x="103" y="39"/>
                      <a:pt x="103" y="39"/>
                    </a:cubicBezTo>
                    <a:cubicBezTo>
                      <a:pt x="105" y="40"/>
                      <a:pt x="106" y="41"/>
                      <a:pt x="108" y="42"/>
                    </a:cubicBezTo>
                    <a:cubicBezTo>
                      <a:pt x="108" y="46"/>
                      <a:pt x="108" y="46"/>
                      <a:pt x="108" y="46"/>
                    </a:cubicBezTo>
                    <a:cubicBezTo>
                      <a:pt x="106" y="45"/>
                      <a:pt x="104" y="45"/>
                      <a:pt x="102" y="44"/>
                    </a:cubicBezTo>
                    <a:close/>
                    <a:moveTo>
                      <a:pt x="101" y="38"/>
                    </a:moveTo>
                    <a:cubicBezTo>
                      <a:pt x="100" y="44"/>
                      <a:pt x="100" y="44"/>
                      <a:pt x="100" y="44"/>
                    </a:cubicBezTo>
                    <a:cubicBezTo>
                      <a:pt x="98" y="44"/>
                      <a:pt x="97" y="43"/>
                      <a:pt x="96" y="43"/>
                    </a:cubicBezTo>
                    <a:cubicBezTo>
                      <a:pt x="98" y="36"/>
                      <a:pt x="98" y="36"/>
                      <a:pt x="98" y="36"/>
                    </a:cubicBezTo>
                    <a:cubicBezTo>
                      <a:pt x="99" y="36"/>
                      <a:pt x="100" y="37"/>
                      <a:pt x="101" y="38"/>
                    </a:cubicBezTo>
                    <a:close/>
                    <a:moveTo>
                      <a:pt x="96" y="35"/>
                    </a:moveTo>
                    <a:cubicBezTo>
                      <a:pt x="94" y="43"/>
                      <a:pt x="94" y="43"/>
                      <a:pt x="94" y="43"/>
                    </a:cubicBezTo>
                    <a:cubicBezTo>
                      <a:pt x="92" y="42"/>
                      <a:pt x="90" y="42"/>
                      <a:pt x="89" y="42"/>
                    </a:cubicBezTo>
                    <a:cubicBezTo>
                      <a:pt x="91" y="32"/>
                      <a:pt x="91" y="32"/>
                      <a:pt x="91" y="32"/>
                    </a:cubicBezTo>
                    <a:cubicBezTo>
                      <a:pt x="92" y="33"/>
                      <a:pt x="94" y="34"/>
                      <a:pt x="96" y="35"/>
                    </a:cubicBezTo>
                    <a:close/>
                    <a:moveTo>
                      <a:pt x="78" y="26"/>
                    </a:moveTo>
                    <a:cubicBezTo>
                      <a:pt x="75" y="40"/>
                      <a:pt x="75" y="40"/>
                      <a:pt x="75" y="40"/>
                    </a:cubicBezTo>
                    <a:cubicBezTo>
                      <a:pt x="73" y="40"/>
                      <a:pt x="72" y="39"/>
                      <a:pt x="70" y="39"/>
                    </a:cubicBezTo>
                    <a:cubicBezTo>
                      <a:pt x="73" y="24"/>
                      <a:pt x="73" y="24"/>
                      <a:pt x="73" y="24"/>
                    </a:cubicBezTo>
                    <a:cubicBezTo>
                      <a:pt x="75" y="24"/>
                      <a:pt x="76" y="25"/>
                      <a:pt x="78" y="26"/>
                    </a:cubicBezTo>
                    <a:close/>
                    <a:moveTo>
                      <a:pt x="109" y="46"/>
                    </a:moveTo>
                    <a:cubicBezTo>
                      <a:pt x="110" y="43"/>
                      <a:pt x="110" y="43"/>
                      <a:pt x="110" y="43"/>
                    </a:cubicBezTo>
                    <a:cubicBezTo>
                      <a:pt x="113" y="45"/>
                      <a:pt x="116" y="47"/>
                      <a:pt x="119" y="49"/>
                    </a:cubicBezTo>
                    <a:cubicBezTo>
                      <a:pt x="116" y="48"/>
                      <a:pt x="113" y="47"/>
                      <a:pt x="109" y="46"/>
                    </a:cubicBezTo>
                    <a:close/>
                    <a:moveTo>
                      <a:pt x="21" y="16"/>
                    </a:moveTo>
                    <a:cubicBezTo>
                      <a:pt x="22" y="16"/>
                      <a:pt x="23" y="15"/>
                      <a:pt x="25" y="1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19" y="22"/>
                      <a:pt x="18" y="19"/>
                      <a:pt x="21" y="1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4" name="Freeform 84"/>
              <p:cNvSpPr>
                <a:spLocks noEditPoints="1"/>
              </p:cNvSpPr>
              <p:nvPr/>
            </p:nvSpPr>
            <p:spPr bwMode="auto">
              <a:xfrm>
                <a:off x="3038" y="974"/>
                <a:ext cx="289" cy="201"/>
              </a:xfrm>
              <a:custGeom>
                <a:avLst/>
                <a:gdLst>
                  <a:gd name="T0" fmla="*/ 73 w 122"/>
                  <a:gd name="T1" fmla="*/ 40 h 85"/>
                  <a:gd name="T2" fmla="*/ 117 w 122"/>
                  <a:gd name="T3" fmla="*/ 1 h 85"/>
                  <a:gd name="T4" fmla="*/ 2 w 122"/>
                  <a:gd name="T5" fmla="*/ 62 h 85"/>
                  <a:gd name="T6" fmla="*/ 20 w 122"/>
                  <a:gd name="T7" fmla="*/ 65 h 85"/>
                  <a:gd name="T8" fmla="*/ 15 w 122"/>
                  <a:gd name="T9" fmla="*/ 51 h 85"/>
                  <a:gd name="T10" fmla="*/ 20 w 122"/>
                  <a:gd name="T11" fmla="*/ 65 h 85"/>
                  <a:gd name="T12" fmla="*/ 30 w 122"/>
                  <a:gd name="T13" fmla="*/ 61 h 85"/>
                  <a:gd name="T14" fmla="*/ 17 w 122"/>
                  <a:gd name="T15" fmla="*/ 49 h 85"/>
                  <a:gd name="T16" fmla="*/ 26 w 122"/>
                  <a:gd name="T17" fmla="*/ 42 h 85"/>
                  <a:gd name="T18" fmla="*/ 32 w 122"/>
                  <a:gd name="T19" fmla="*/ 60 h 85"/>
                  <a:gd name="T20" fmla="*/ 26 w 122"/>
                  <a:gd name="T21" fmla="*/ 42 h 85"/>
                  <a:gd name="T22" fmla="*/ 43 w 122"/>
                  <a:gd name="T23" fmla="*/ 54 h 85"/>
                  <a:gd name="T24" fmla="*/ 27 w 122"/>
                  <a:gd name="T25" fmla="*/ 40 h 85"/>
                  <a:gd name="T26" fmla="*/ 37 w 122"/>
                  <a:gd name="T27" fmla="*/ 34 h 85"/>
                  <a:gd name="T28" fmla="*/ 44 w 122"/>
                  <a:gd name="T29" fmla="*/ 53 h 85"/>
                  <a:gd name="T30" fmla="*/ 37 w 122"/>
                  <a:gd name="T31" fmla="*/ 34 h 85"/>
                  <a:gd name="T32" fmla="*/ 43 w 122"/>
                  <a:gd name="T33" fmla="*/ 31 h 85"/>
                  <a:gd name="T34" fmla="*/ 50 w 122"/>
                  <a:gd name="T35" fmla="*/ 49 h 85"/>
                  <a:gd name="T36" fmla="*/ 42 w 122"/>
                  <a:gd name="T37" fmla="*/ 31 h 85"/>
                  <a:gd name="T38" fmla="*/ 60 w 122"/>
                  <a:gd name="T39" fmla="*/ 42 h 85"/>
                  <a:gd name="T40" fmla="*/ 45 w 122"/>
                  <a:gd name="T41" fmla="*/ 30 h 85"/>
                  <a:gd name="T42" fmla="*/ 62 w 122"/>
                  <a:gd name="T43" fmla="*/ 22 h 85"/>
                  <a:gd name="T44" fmla="*/ 67 w 122"/>
                  <a:gd name="T45" fmla="*/ 36 h 85"/>
                  <a:gd name="T46" fmla="*/ 62 w 122"/>
                  <a:gd name="T47" fmla="*/ 22 h 85"/>
                  <a:gd name="T48" fmla="*/ 74 w 122"/>
                  <a:gd name="T49" fmla="*/ 30 h 85"/>
                  <a:gd name="T50" fmla="*/ 64 w 122"/>
                  <a:gd name="T51" fmla="*/ 22 h 85"/>
                  <a:gd name="T52" fmla="*/ 87 w 122"/>
                  <a:gd name="T53" fmla="*/ 20 h 85"/>
                  <a:gd name="T54" fmla="*/ 90 w 122"/>
                  <a:gd name="T55" fmla="*/ 14 h 85"/>
                  <a:gd name="T56" fmla="*/ 87 w 122"/>
                  <a:gd name="T57" fmla="*/ 20 h 85"/>
                  <a:gd name="T58" fmla="*/ 85 w 122"/>
                  <a:gd name="T59" fmla="*/ 22 h 85"/>
                  <a:gd name="T60" fmla="*/ 77 w 122"/>
                  <a:gd name="T61" fmla="*/ 17 h 85"/>
                  <a:gd name="T62" fmla="*/ 75 w 122"/>
                  <a:gd name="T63" fmla="*/ 18 h 85"/>
                  <a:gd name="T64" fmla="*/ 76 w 122"/>
                  <a:gd name="T65" fmla="*/ 28 h 85"/>
                  <a:gd name="T66" fmla="*/ 75 w 122"/>
                  <a:gd name="T67" fmla="*/ 18 h 85"/>
                  <a:gd name="T68" fmla="*/ 65 w 122"/>
                  <a:gd name="T69" fmla="*/ 37 h 85"/>
                  <a:gd name="T70" fmla="*/ 52 w 122"/>
                  <a:gd name="T71" fmla="*/ 26 h 85"/>
                  <a:gd name="T72" fmla="*/ 93 w 122"/>
                  <a:gd name="T73" fmla="*/ 16 h 85"/>
                  <a:gd name="T74" fmla="*/ 102 w 122"/>
                  <a:gd name="T75" fmla="*/ 10 h 85"/>
                  <a:gd name="T76" fmla="*/ 11 w 122"/>
                  <a:gd name="T77" fmla="*/ 60 h 85"/>
                  <a:gd name="T78" fmla="*/ 18 w 122"/>
                  <a:gd name="T79" fmla="*/ 6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2" h="85">
                    <a:moveTo>
                      <a:pt x="47" y="61"/>
                    </a:moveTo>
                    <a:cubicBezTo>
                      <a:pt x="56" y="55"/>
                      <a:pt x="65" y="48"/>
                      <a:pt x="73" y="40"/>
                    </a:cubicBezTo>
                    <a:cubicBezTo>
                      <a:pt x="88" y="27"/>
                      <a:pt x="101" y="14"/>
                      <a:pt x="119" y="4"/>
                    </a:cubicBezTo>
                    <a:cubicBezTo>
                      <a:pt x="122" y="3"/>
                      <a:pt x="120" y="0"/>
                      <a:pt x="117" y="1"/>
                    </a:cubicBezTo>
                    <a:cubicBezTo>
                      <a:pt x="114" y="2"/>
                      <a:pt x="59" y="13"/>
                      <a:pt x="36" y="26"/>
                    </a:cubicBezTo>
                    <a:cubicBezTo>
                      <a:pt x="24" y="33"/>
                      <a:pt x="0" y="46"/>
                      <a:pt x="2" y="62"/>
                    </a:cubicBezTo>
                    <a:cubicBezTo>
                      <a:pt x="5" y="85"/>
                      <a:pt x="37" y="67"/>
                      <a:pt x="47" y="61"/>
                    </a:cubicBezTo>
                    <a:close/>
                    <a:moveTo>
                      <a:pt x="20" y="65"/>
                    </a:moveTo>
                    <a:cubicBezTo>
                      <a:pt x="13" y="54"/>
                      <a:pt x="13" y="54"/>
                      <a:pt x="13" y="54"/>
                    </a:cubicBezTo>
                    <a:cubicBezTo>
                      <a:pt x="13" y="53"/>
                      <a:pt x="14" y="52"/>
                      <a:pt x="15" y="51"/>
                    </a:cubicBezTo>
                    <a:cubicBezTo>
                      <a:pt x="24" y="64"/>
                      <a:pt x="24" y="64"/>
                      <a:pt x="24" y="64"/>
                    </a:cubicBezTo>
                    <a:cubicBezTo>
                      <a:pt x="22" y="64"/>
                      <a:pt x="21" y="64"/>
                      <a:pt x="20" y="65"/>
                    </a:cubicBezTo>
                    <a:close/>
                    <a:moveTo>
                      <a:pt x="20" y="46"/>
                    </a:moveTo>
                    <a:cubicBezTo>
                      <a:pt x="30" y="61"/>
                      <a:pt x="30" y="61"/>
                      <a:pt x="30" y="61"/>
                    </a:cubicBezTo>
                    <a:cubicBezTo>
                      <a:pt x="29" y="62"/>
                      <a:pt x="27" y="63"/>
                      <a:pt x="26" y="63"/>
                    </a:cubicBezTo>
                    <a:cubicBezTo>
                      <a:pt x="17" y="49"/>
                      <a:pt x="17" y="49"/>
                      <a:pt x="17" y="49"/>
                    </a:cubicBezTo>
                    <a:cubicBezTo>
                      <a:pt x="18" y="48"/>
                      <a:pt x="19" y="47"/>
                      <a:pt x="20" y="46"/>
                    </a:cubicBezTo>
                    <a:close/>
                    <a:moveTo>
                      <a:pt x="26" y="42"/>
                    </a:moveTo>
                    <a:cubicBezTo>
                      <a:pt x="37" y="58"/>
                      <a:pt x="37" y="58"/>
                      <a:pt x="37" y="58"/>
                    </a:cubicBezTo>
                    <a:cubicBezTo>
                      <a:pt x="36" y="59"/>
                      <a:pt x="34" y="60"/>
                      <a:pt x="32" y="60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3" y="43"/>
                      <a:pt x="24" y="42"/>
                      <a:pt x="26" y="42"/>
                    </a:cubicBezTo>
                    <a:close/>
                    <a:moveTo>
                      <a:pt x="32" y="38"/>
                    </a:moveTo>
                    <a:cubicBezTo>
                      <a:pt x="43" y="54"/>
                      <a:pt x="43" y="54"/>
                      <a:pt x="43" y="54"/>
                    </a:cubicBezTo>
                    <a:cubicBezTo>
                      <a:pt x="41" y="55"/>
                      <a:pt x="40" y="56"/>
                      <a:pt x="39" y="57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9" y="39"/>
                      <a:pt x="30" y="39"/>
                      <a:pt x="32" y="38"/>
                    </a:cubicBezTo>
                    <a:close/>
                    <a:moveTo>
                      <a:pt x="37" y="34"/>
                    </a:moveTo>
                    <a:cubicBezTo>
                      <a:pt x="48" y="51"/>
                      <a:pt x="48" y="51"/>
                      <a:pt x="48" y="51"/>
                    </a:cubicBezTo>
                    <a:cubicBezTo>
                      <a:pt x="47" y="52"/>
                      <a:pt x="46" y="52"/>
                      <a:pt x="44" y="53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5" y="36"/>
                      <a:pt x="36" y="35"/>
                      <a:pt x="37" y="34"/>
                    </a:cubicBezTo>
                    <a:close/>
                    <a:moveTo>
                      <a:pt x="42" y="31"/>
                    </a:moveTo>
                    <a:cubicBezTo>
                      <a:pt x="43" y="31"/>
                      <a:pt x="43" y="31"/>
                      <a:pt x="43" y="31"/>
                    </a:cubicBezTo>
                    <a:cubicBezTo>
                      <a:pt x="53" y="47"/>
                      <a:pt x="53" y="47"/>
                      <a:pt x="53" y="47"/>
                    </a:cubicBezTo>
                    <a:cubicBezTo>
                      <a:pt x="52" y="48"/>
                      <a:pt x="51" y="49"/>
                      <a:pt x="50" y="49"/>
                    </a:cubicBezTo>
                    <a:cubicBezTo>
                      <a:pt x="39" y="33"/>
                      <a:pt x="39" y="33"/>
                      <a:pt x="39" y="33"/>
                    </a:cubicBezTo>
                    <a:cubicBezTo>
                      <a:pt x="40" y="32"/>
                      <a:pt x="42" y="32"/>
                      <a:pt x="42" y="31"/>
                    </a:cubicBezTo>
                    <a:close/>
                    <a:moveTo>
                      <a:pt x="50" y="27"/>
                    </a:moveTo>
                    <a:cubicBezTo>
                      <a:pt x="60" y="42"/>
                      <a:pt x="60" y="42"/>
                      <a:pt x="60" y="42"/>
                    </a:cubicBezTo>
                    <a:cubicBezTo>
                      <a:pt x="58" y="43"/>
                      <a:pt x="57" y="44"/>
                      <a:pt x="55" y="46"/>
                    </a:cubicBezTo>
                    <a:cubicBezTo>
                      <a:pt x="45" y="30"/>
                      <a:pt x="45" y="30"/>
                      <a:pt x="45" y="30"/>
                    </a:cubicBezTo>
                    <a:cubicBezTo>
                      <a:pt x="47" y="29"/>
                      <a:pt x="48" y="28"/>
                      <a:pt x="50" y="27"/>
                    </a:cubicBezTo>
                    <a:close/>
                    <a:moveTo>
                      <a:pt x="62" y="22"/>
                    </a:moveTo>
                    <a:cubicBezTo>
                      <a:pt x="69" y="34"/>
                      <a:pt x="69" y="34"/>
                      <a:pt x="69" y="34"/>
                    </a:cubicBezTo>
                    <a:cubicBezTo>
                      <a:pt x="68" y="34"/>
                      <a:pt x="67" y="35"/>
                      <a:pt x="67" y="36"/>
                    </a:cubicBezTo>
                    <a:cubicBezTo>
                      <a:pt x="58" y="24"/>
                      <a:pt x="58" y="24"/>
                      <a:pt x="58" y="24"/>
                    </a:cubicBezTo>
                    <a:cubicBezTo>
                      <a:pt x="60" y="23"/>
                      <a:pt x="61" y="23"/>
                      <a:pt x="62" y="22"/>
                    </a:cubicBezTo>
                    <a:close/>
                    <a:moveTo>
                      <a:pt x="68" y="20"/>
                    </a:moveTo>
                    <a:cubicBezTo>
                      <a:pt x="74" y="30"/>
                      <a:pt x="74" y="30"/>
                      <a:pt x="74" y="30"/>
                    </a:cubicBezTo>
                    <a:cubicBezTo>
                      <a:pt x="73" y="31"/>
                      <a:pt x="72" y="31"/>
                      <a:pt x="71" y="3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5" y="21"/>
                      <a:pt x="67" y="21"/>
                      <a:pt x="68" y="20"/>
                    </a:cubicBezTo>
                    <a:close/>
                    <a:moveTo>
                      <a:pt x="87" y="20"/>
                    </a:moveTo>
                    <a:cubicBezTo>
                      <a:pt x="83" y="15"/>
                      <a:pt x="83" y="15"/>
                      <a:pt x="83" y="15"/>
                    </a:cubicBezTo>
                    <a:cubicBezTo>
                      <a:pt x="85" y="15"/>
                      <a:pt x="87" y="14"/>
                      <a:pt x="90" y="14"/>
                    </a:cubicBezTo>
                    <a:cubicBezTo>
                      <a:pt x="92" y="17"/>
                      <a:pt x="92" y="17"/>
                      <a:pt x="92" y="17"/>
                    </a:cubicBezTo>
                    <a:cubicBezTo>
                      <a:pt x="90" y="18"/>
                      <a:pt x="88" y="19"/>
                      <a:pt x="87" y="20"/>
                    </a:cubicBezTo>
                    <a:close/>
                    <a:moveTo>
                      <a:pt x="81" y="16"/>
                    </a:moveTo>
                    <a:cubicBezTo>
                      <a:pt x="85" y="22"/>
                      <a:pt x="85" y="22"/>
                      <a:pt x="85" y="22"/>
                    </a:cubicBezTo>
                    <a:cubicBezTo>
                      <a:pt x="84" y="22"/>
                      <a:pt x="83" y="23"/>
                      <a:pt x="82" y="24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79" y="17"/>
                      <a:pt x="80" y="16"/>
                      <a:pt x="81" y="16"/>
                    </a:cubicBezTo>
                    <a:close/>
                    <a:moveTo>
                      <a:pt x="75" y="18"/>
                    </a:moveTo>
                    <a:cubicBezTo>
                      <a:pt x="80" y="25"/>
                      <a:pt x="80" y="25"/>
                      <a:pt x="80" y="25"/>
                    </a:cubicBezTo>
                    <a:cubicBezTo>
                      <a:pt x="79" y="26"/>
                      <a:pt x="77" y="27"/>
                      <a:pt x="76" y="28"/>
                    </a:cubicBezTo>
                    <a:cubicBezTo>
                      <a:pt x="70" y="19"/>
                      <a:pt x="70" y="19"/>
                      <a:pt x="70" y="19"/>
                    </a:cubicBezTo>
                    <a:cubicBezTo>
                      <a:pt x="72" y="19"/>
                      <a:pt x="74" y="18"/>
                      <a:pt x="75" y="18"/>
                    </a:cubicBezTo>
                    <a:close/>
                    <a:moveTo>
                      <a:pt x="56" y="24"/>
                    </a:moveTo>
                    <a:cubicBezTo>
                      <a:pt x="65" y="37"/>
                      <a:pt x="65" y="37"/>
                      <a:pt x="65" y="37"/>
                    </a:cubicBezTo>
                    <a:cubicBezTo>
                      <a:pt x="64" y="38"/>
                      <a:pt x="62" y="39"/>
                      <a:pt x="61" y="40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3" y="26"/>
                      <a:pt x="55" y="25"/>
                      <a:pt x="56" y="24"/>
                    </a:cubicBezTo>
                    <a:close/>
                    <a:moveTo>
                      <a:pt x="93" y="16"/>
                    </a:moveTo>
                    <a:cubicBezTo>
                      <a:pt x="92" y="13"/>
                      <a:pt x="92" y="13"/>
                      <a:pt x="92" y="13"/>
                    </a:cubicBezTo>
                    <a:cubicBezTo>
                      <a:pt x="95" y="12"/>
                      <a:pt x="98" y="11"/>
                      <a:pt x="102" y="10"/>
                    </a:cubicBezTo>
                    <a:cubicBezTo>
                      <a:pt x="99" y="12"/>
                      <a:pt x="96" y="14"/>
                      <a:pt x="93" y="16"/>
                    </a:cubicBezTo>
                    <a:close/>
                    <a:moveTo>
                      <a:pt x="11" y="60"/>
                    </a:moveTo>
                    <a:cubicBezTo>
                      <a:pt x="11" y="59"/>
                      <a:pt x="11" y="57"/>
                      <a:pt x="12" y="56"/>
                    </a:cubicBezTo>
                    <a:cubicBezTo>
                      <a:pt x="18" y="65"/>
                      <a:pt x="18" y="65"/>
                      <a:pt x="18" y="65"/>
                    </a:cubicBezTo>
                    <a:cubicBezTo>
                      <a:pt x="13" y="66"/>
                      <a:pt x="10" y="65"/>
                      <a:pt x="11" y="6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5" name="Freeform 85"/>
              <p:cNvSpPr>
                <a:spLocks noEditPoints="1"/>
              </p:cNvSpPr>
              <p:nvPr/>
            </p:nvSpPr>
            <p:spPr bwMode="auto">
              <a:xfrm>
                <a:off x="2976" y="832"/>
                <a:ext cx="330" cy="104"/>
              </a:xfrm>
              <a:custGeom>
                <a:avLst/>
                <a:gdLst>
                  <a:gd name="T0" fmla="*/ 80 w 139"/>
                  <a:gd name="T1" fmla="*/ 31 h 44"/>
                  <a:gd name="T2" fmla="*/ 135 w 139"/>
                  <a:gd name="T3" fmla="*/ 12 h 44"/>
                  <a:gd name="T4" fmla="*/ 6 w 139"/>
                  <a:gd name="T5" fmla="*/ 22 h 44"/>
                  <a:gd name="T6" fmla="*/ 21 w 139"/>
                  <a:gd name="T7" fmla="*/ 32 h 44"/>
                  <a:gd name="T8" fmla="*/ 22 w 139"/>
                  <a:gd name="T9" fmla="*/ 17 h 44"/>
                  <a:gd name="T10" fmla="*/ 21 w 139"/>
                  <a:gd name="T11" fmla="*/ 32 h 44"/>
                  <a:gd name="T12" fmla="*/ 32 w 139"/>
                  <a:gd name="T13" fmla="*/ 33 h 44"/>
                  <a:gd name="T14" fmla="*/ 24 w 139"/>
                  <a:gd name="T15" fmla="*/ 16 h 44"/>
                  <a:gd name="T16" fmla="*/ 36 w 139"/>
                  <a:gd name="T17" fmla="*/ 13 h 44"/>
                  <a:gd name="T18" fmla="*/ 34 w 139"/>
                  <a:gd name="T19" fmla="*/ 33 h 44"/>
                  <a:gd name="T20" fmla="*/ 36 w 139"/>
                  <a:gd name="T21" fmla="*/ 13 h 44"/>
                  <a:gd name="T22" fmla="*/ 46 w 139"/>
                  <a:gd name="T23" fmla="*/ 32 h 44"/>
                  <a:gd name="T24" fmla="*/ 38 w 139"/>
                  <a:gd name="T25" fmla="*/ 13 h 44"/>
                  <a:gd name="T26" fmla="*/ 49 w 139"/>
                  <a:gd name="T27" fmla="*/ 11 h 44"/>
                  <a:gd name="T28" fmla="*/ 48 w 139"/>
                  <a:gd name="T29" fmla="*/ 31 h 44"/>
                  <a:gd name="T30" fmla="*/ 49 w 139"/>
                  <a:gd name="T31" fmla="*/ 11 h 44"/>
                  <a:gd name="T32" fmla="*/ 56 w 139"/>
                  <a:gd name="T33" fmla="*/ 10 h 44"/>
                  <a:gd name="T34" fmla="*/ 55 w 139"/>
                  <a:gd name="T35" fmla="*/ 30 h 44"/>
                  <a:gd name="T36" fmla="*/ 55 w 139"/>
                  <a:gd name="T37" fmla="*/ 10 h 44"/>
                  <a:gd name="T38" fmla="*/ 67 w 139"/>
                  <a:gd name="T39" fmla="*/ 27 h 44"/>
                  <a:gd name="T40" fmla="*/ 58 w 139"/>
                  <a:gd name="T41" fmla="*/ 10 h 44"/>
                  <a:gd name="T42" fmla="*/ 77 w 139"/>
                  <a:gd name="T43" fmla="*/ 10 h 44"/>
                  <a:gd name="T44" fmla="*/ 75 w 139"/>
                  <a:gd name="T45" fmla="*/ 24 h 44"/>
                  <a:gd name="T46" fmla="*/ 77 w 139"/>
                  <a:gd name="T47" fmla="*/ 10 h 44"/>
                  <a:gd name="T48" fmla="*/ 85 w 139"/>
                  <a:gd name="T49" fmla="*/ 22 h 44"/>
                  <a:gd name="T50" fmla="*/ 79 w 139"/>
                  <a:gd name="T51" fmla="*/ 10 h 44"/>
                  <a:gd name="T52" fmla="*/ 100 w 139"/>
                  <a:gd name="T53" fmla="*/ 18 h 44"/>
                  <a:gd name="T54" fmla="*/ 105 w 139"/>
                  <a:gd name="T55" fmla="*/ 13 h 44"/>
                  <a:gd name="T56" fmla="*/ 100 w 139"/>
                  <a:gd name="T57" fmla="*/ 18 h 44"/>
                  <a:gd name="T58" fmla="*/ 98 w 139"/>
                  <a:gd name="T59" fmla="*/ 18 h 44"/>
                  <a:gd name="T60" fmla="*/ 93 w 139"/>
                  <a:gd name="T61" fmla="*/ 11 h 44"/>
                  <a:gd name="T62" fmla="*/ 91 w 139"/>
                  <a:gd name="T63" fmla="*/ 11 h 44"/>
                  <a:gd name="T64" fmla="*/ 87 w 139"/>
                  <a:gd name="T65" fmla="*/ 21 h 44"/>
                  <a:gd name="T66" fmla="*/ 91 w 139"/>
                  <a:gd name="T67" fmla="*/ 11 h 44"/>
                  <a:gd name="T68" fmla="*/ 73 w 139"/>
                  <a:gd name="T69" fmla="*/ 25 h 44"/>
                  <a:gd name="T70" fmla="*/ 66 w 139"/>
                  <a:gd name="T71" fmla="*/ 10 h 44"/>
                  <a:gd name="T72" fmla="*/ 108 w 139"/>
                  <a:gd name="T73" fmla="*/ 17 h 44"/>
                  <a:gd name="T74" fmla="*/ 118 w 139"/>
                  <a:gd name="T75" fmla="*/ 15 h 44"/>
                  <a:gd name="T76" fmla="*/ 14 w 139"/>
                  <a:gd name="T77" fmla="*/ 24 h 44"/>
                  <a:gd name="T78" fmla="*/ 19 w 139"/>
                  <a:gd name="T79" fmla="*/ 3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" h="44">
                    <a:moveTo>
                      <a:pt x="47" y="39"/>
                    </a:moveTo>
                    <a:cubicBezTo>
                      <a:pt x="58" y="38"/>
                      <a:pt x="69" y="34"/>
                      <a:pt x="80" y="31"/>
                    </a:cubicBezTo>
                    <a:cubicBezTo>
                      <a:pt x="99" y="25"/>
                      <a:pt x="116" y="18"/>
                      <a:pt x="136" y="16"/>
                    </a:cubicBezTo>
                    <a:cubicBezTo>
                      <a:pt x="139" y="16"/>
                      <a:pt x="139" y="12"/>
                      <a:pt x="135" y="12"/>
                    </a:cubicBezTo>
                    <a:cubicBezTo>
                      <a:pt x="133" y="12"/>
                      <a:pt x="77" y="0"/>
                      <a:pt x="51" y="3"/>
                    </a:cubicBezTo>
                    <a:cubicBezTo>
                      <a:pt x="38" y="4"/>
                      <a:pt x="10" y="7"/>
                      <a:pt x="6" y="22"/>
                    </a:cubicBezTo>
                    <a:cubicBezTo>
                      <a:pt x="0" y="44"/>
                      <a:pt x="36" y="41"/>
                      <a:pt x="47" y="39"/>
                    </a:cubicBezTo>
                    <a:close/>
                    <a:moveTo>
                      <a:pt x="21" y="32"/>
                    </a:move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19"/>
                      <a:pt x="21" y="18"/>
                      <a:pt x="22" y="17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4" y="32"/>
                      <a:pt x="22" y="32"/>
                      <a:pt x="21" y="32"/>
                    </a:cubicBezTo>
                    <a:close/>
                    <a:moveTo>
                      <a:pt x="29" y="15"/>
                    </a:moveTo>
                    <a:cubicBezTo>
                      <a:pt x="32" y="33"/>
                      <a:pt x="32" y="33"/>
                      <a:pt x="32" y="33"/>
                    </a:cubicBezTo>
                    <a:cubicBezTo>
                      <a:pt x="30" y="33"/>
                      <a:pt x="29" y="33"/>
                      <a:pt x="27" y="33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6" y="16"/>
                      <a:pt x="27" y="15"/>
                      <a:pt x="29" y="15"/>
                    </a:cubicBezTo>
                    <a:close/>
                    <a:moveTo>
                      <a:pt x="36" y="13"/>
                    </a:moveTo>
                    <a:cubicBezTo>
                      <a:pt x="39" y="33"/>
                      <a:pt x="39" y="33"/>
                      <a:pt x="39" y="33"/>
                    </a:cubicBezTo>
                    <a:cubicBezTo>
                      <a:pt x="38" y="33"/>
                      <a:pt x="36" y="33"/>
                      <a:pt x="34" y="33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2" y="14"/>
                      <a:pt x="34" y="13"/>
                      <a:pt x="36" y="13"/>
                    </a:cubicBezTo>
                    <a:close/>
                    <a:moveTo>
                      <a:pt x="43" y="12"/>
                    </a:moveTo>
                    <a:cubicBezTo>
                      <a:pt x="46" y="32"/>
                      <a:pt x="46" y="32"/>
                      <a:pt x="46" y="32"/>
                    </a:cubicBezTo>
                    <a:cubicBezTo>
                      <a:pt x="44" y="32"/>
                      <a:pt x="43" y="32"/>
                      <a:pt x="41" y="32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2"/>
                      <a:pt x="41" y="12"/>
                      <a:pt x="43" y="12"/>
                    </a:cubicBezTo>
                    <a:close/>
                    <a:moveTo>
                      <a:pt x="49" y="11"/>
                    </a:moveTo>
                    <a:cubicBezTo>
                      <a:pt x="53" y="30"/>
                      <a:pt x="53" y="30"/>
                      <a:pt x="53" y="30"/>
                    </a:cubicBezTo>
                    <a:cubicBezTo>
                      <a:pt x="51" y="31"/>
                      <a:pt x="50" y="31"/>
                      <a:pt x="48" y="31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6" y="11"/>
                      <a:pt x="48" y="11"/>
                      <a:pt x="49" y="11"/>
                    </a:cubicBezTo>
                    <a:close/>
                    <a:moveTo>
                      <a:pt x="55" y="10"/>
                    </a:moveTo>
                    <a:cubicBezTo>
                      <a:pt x="55" y="10"/>
                      <a:pt x="56" y="10"/>
                      <a:pt x="56" y="10"/>
                    </a:cubicBezTo>
                    <a:cubicBezTo>
                      <a:pt x="59" y="29"/>
                      <a:pt x="59" y="29"/>
                      <a:pt x="59" y="29"/>
                    </a:cubicBezTo>
                    <a:cubicBezTo>
                      <a:pt x="58" y="29"/>
                      <a:pt x="56" y="30"/>
                      <a:pt x="55" y="30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3" y="11"/>
                      <a:pt x="54" y="10"/>
                      <a:pt x="55" y="10"/>
                    </a:cubicBezTo>
                    <a:close/>
                    <a:moveTo>
                      <a:pt x="64" y="10"/>
                    </a:moveTo>
                    <a:cubicBezTo>
                      <a:pt x="67" y="27"/>
                      <a:pt x="67" y="27"/>
                      <a:pt x="67" y="27"/>
                    </a:cubicBezTo>
                    <a:cubicBezTo>
                      <a:pt x="65" y="27"/>
                      <a:pt x="63" y="28"/>
                      <a:pt x="61" y="28"/>
                    </a:cubicBezTo>
                    <a:cubicBezTo>
                      <a:pt x="58" y="10"/>
                      <a:pt x="58" y="10"/>
                      <a:pt x="58" y="10"/>
                    </a:cubicBezTo>
                    <a:cubicBezTo>
                      <a:pt x="60" y="10"/>
                      <a:pt x="62" y="10"/>
                      <a:pt x="64" y="10"/>
                    </a:cubicBezTo>
                    <a:close/>
                    <a:moveTo>
                      <a:pt x="77" y="10"/>
                    </a:moveTo>
                    <a:cubicBezTo>
                      <a:pt x="79" y="23"/>
                      <a:pt x="79" y="23"/>
                      <a:pt x="79" y="23"/>
                    </a:cubicBezTo>
                    <a:cubicBezTo>
                      <a:pt x="78" y="24"/>
                      <a:pt x="77" y="24"/>
                      <a:pt x="75" y="24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4" y="10"/>
                      <a:pt x="75" y="10"/>
                      <a:pt x="77" y="10"/>
                    </a:cubicBezTo>
                    <a:close/>
                    <a:moveTo>
                      <a:pt x="83" y="10"/>
                    </a:moveTo>
                    <a:cubicBezTo>
                      <a:pt x="85" y="22"/>
                      <a:pt x="85" y="22"/>
                      <a:pt x="85" y="22"/>
                    </a:cubicBezTo>
                    <a:cubicBezTo>
                      <a:pt x="84" y="22"/>
                      <a:pt x="82" y="22"/>
                      <a:pt x="81" y="23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80" y="10"/>
                      <a:pt x="81" y="10"/>
                      <a:pt x="83" y="10"/>
                    </a:cubicBezTo>
                    <a:close/>
                    <a:moveTo>
                      <a:pt x="100" y="18"/>
                    </a:moveTo>
                    <a:cubicBezTo>
                      <a:pt x="99" y="12"/>
                      <a:pt x="99" y="12"/>
                      <a:pt x="99" y="12"/>
                    </a:cubicBezTo>
                    <a:cubicBezTo>
                      <a:pt x="101" y="12"/>
                      <a:pt x="103" y="13"/>
                      <a:pt x="105" y="13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4" y="17"/>
                      <a:pt x="102" y="18"/>
                      <a:pt x="100" y="18"/>
                    </a:cubicBezTo>
                    <a:close/>
                    <a:moveTo>
                      <a:pt x="97" y="12"/>
                    </a:moveTo>
                    <a:cubicBezTo>
                      <a:pt x="98" y="18"/>
                      <a:pt x="98" y="18"/>
                      <a:pt x="98" y="18"/>
                    </a:cubicBezTo>
                    <a:cubicBezTo>
                      <a:pt x="97" y="19"/>
                      <a:pt x="96" y="19"/>
                      <a:pt x="94" y="19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4" y="11"/>
                      <a:pt x="96" y="12"/>
                      <a:pt x="97" y="12"/>
                    </a:cubicBezTo>
                    <a:close/>
                    <a:moveTo>
                      <a:pt x="91" y="11"/>
                    </a:moveTo>
                    <a:cubicBezTo>
                      <a:pt x="92" y="20"/>
                      <a:pt x="92" y="20"/>
                      <a:pt x="92" y="20"/>
                    </a:cubicBezTo>
                    <a:cubicBezTo>
                      <a:pt x="91" y="20"/>
                      <a:pt x="89" y="21"/>
                      <a:pt x="87" y="21"/>
                    </a:cubicBezTo>
                    <a:cubicBezTo>
                      <a:pt x="85" y="10"/>
                      <a:pt x="85" y="10"/>
                      <a:pt x="85" y="10"/>
                    </a:cubicBezTo>
                    <a:cubicBezTo>
                      <a:pt x="87" y="11"/>
                      <a:pt x="89" y="11"/>
                      <a:pt x="91" y="11"/>
                    </a:cubicBezTo>
                    <a:close/>
                    <a:moveTo>
                      <a:pt x="71" y="10"/>
                    </a:moveTo>
                    <a:cubicBezTo>
                      <a:pt x="73" y="25"/>
                      <a:pt x="73" y="25"/>
                      <a:pt x="73" y="25"/>
                    </a:cubicBezTo>
                    <a:cubicBezTo>
                      <a:pt x="72" y="25"/>
                      <a:pt x="70" y="26"/>
                      <a:pt x="69" y="26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67" y="10"/>
                      <a:pt x="69" y="10"/>
                      <a:pt x="71" y="10"/>
                    </a:cubicBezTo>
                    <a:close/>
                    <a:moveTo>
                      <a:pt x="108" y="17"/>
                    </a:moveTo>
                    <a:cubicBezTo>
                      <a:pt x="107" y="13"/>
                      <a:pt x="107" y="13"/>
                      <a:pt x="107" y="13"/>
                    </a:cubicBezTo>
                    <a:cubicBezTo>
                      <a:pt x="111" y="14"/>
                      <a:pt x="114" y="14"/>
                      <a:pt x="118" y="15"/>
                    </a:cubicBezTo>
                    <a:cubicBezTo>
                      <a:pt x="115" y="15"/>
                      <a:pt x="111" y="16"/>
                      <a:pt x="108" y="17"/>
                    </a:cubicBezTo>
                    <a:close/>
                    <a:moveTo>
                      <a:pt x="14" y="24"/>
                    </a:moveTo>
                    <a:cubicBezTo>
                      <a:pt x="15" y="23"/>
                      <a:pt x="16" y="22"/>
                      <a:pt x="17" y="2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5" y="30"/>
                      <a:pt x="12" y="28"/>
                      <a:pt x="14" y="2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6" name="Freeform 86"/>
              <p:cNvSpPr/>
              <p:nvPr/>
            </p:nvSpPr>
            <p:spPr bwMode="auto">
              <a:xfrm>
                <a:off x="3398" y="120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7" name="Freeform 87"/>
              <p:cNvSpPr/>
              <p:nvPr/>
            </p:nvSpPr>
            <p:spPr bwMode="auto">
              <a:xfrm>
                <a:off x="3597" y="11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8" name="Freeform 88"/>
              <p:cNvSpPr>
                <a:spLocks noEditPoints="1"/>
              </p:cNvSpPr>
              <p:nvPr/>
            </p:nvSpPr>
            <p:spPr bwMode="auto">
              <a:xfrm>
                <a:off x="3417" y="721"/>
                <a:ext cx="185" cy="227"/>
              </a:xfrm>
              <a:custGeom>
                <a:avLst/>
                <a:gdLst>
                  <a:gd name="T0" fmla="*/ 76 w 78"/>
                  <a:gd name="T1" fmla="*/ 56 h 96"/>
                  <a:gd name="T2" fmla="*/ 23 w 78"/>
                  <a:gd name="T3" fmla="*/ 82 h 96"/>
                  <a:gd name="T4" fmla="*/ 70 w 78"/>
                  <a:gd name="T5" fmla="*/ 81 h 96"/>
                  <a:gd name="T6" fmla="*/ 76 w 78"/>
                  <a:gd name="T7" fmla="*/ 56 h 96"/>
                  <a:gd name="T8" fmla="*/ 65 w 78"/>
                  <a:gd name="T9" fmla="*/ 74 h 96"/>
                  <a:gd name="T10" fmla="*/ 29 w 78"/>
                  <a:gd name="T11" fmla="*/ 76 h 96"/>
                  <a:gd name="T12" fmla="*/ 33 w 78"/>
                  <a:gd name="T13" fmla="*/ 46 h 96"/>
                  <a:gd name="T14" fmla="*/ 62 w 78"/>
                  <a:gd name="T15" fmla="*/ 45 h 96"/>
                  <a:gd name="T16" fmla="*/ 68 w 78"/>
                  <a:gd name="T17" fmla="*/ 56 h 96"/>
                  <a:gd name="T18" fmla="*/ 65 w 78"/>
                  <a:gd name="T19" fmla="*/ 7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96">
                    <a:moveTo>
                      <a:pt x="76" y="56"/>
                    </a:moveTo>
                    <a:cubicBezTo>
                      <a:pt x="53" y="0"/>
                      <a:pt x="0" y="52"/>
                      <a:pt x="23" y="82"/>
                    </a:cubicBezTo>
                    <a:cubicBezTo>
                      <a:pt x="36" y="96"/>
                      <a:pt x="59" y="96"/>
                      <a:pt x="70" y="81"/>
                    </a:cubicBezTo>
                    <a:cubicBezTo>
                      <a:pt x="76" y="73"/>
                      <a:pt x="78" y="65"/>
                      <a:pt x="76" y="56"/>
                    </a:cubicBezTo>
                    <a:close/>
                    <a:moveTo>
                      <a:pt x="65" y="74"/>
                    </a:moveTo>
                    <a:cubicBezTo>
                      <a:pt x="57" y="88"/>
                      <a:pt x="40" y="87"/>
                      <a:pt x="29" y="76"/>
                    </a:cubicBezTo>
                    <a:cubicBezTo>
                      <a:pt x="20" y="67"/>
                      <a:pt x="25" y="54"/>
                      <a:pt x="33" y="46"/>
                    </a:cubicBezTo>
                    <a:cubicBezTo>
                      <a:pt x="41" y="37"/>
                      <a:pt x="54" y="35"/>
                      <a:pt x="62" y="45"/>
                    </a:cubicBezTo>
                    <a:cubicBezTo>
                      <a:pt x="62" y="46"/>
                      <a:pt x="67" y="52"/>
                      <a:pt x="68" y="56"/>
                    </a:cubicBezTo>
                    <a:cubicBezTo>
                      <a:pt x="70" y="62"/>
                      <a:pt x="68" y="69"/>
                      <a:pt x="65" y="7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9" name="Freeform 89"/>
              <p:cNvSpPr/>
              <p:nvPr/>
            </p:nvSpPr>
            <p:spPr bwMode="auto">
              <a:xfrm>
                <a:off x="3239" y="13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0" name="Oval 90"/>
              <p:cNvSpPr>
                <a:spLocks noChangeArrowheads="1"/>
              </p:cNvSpPr>
              <p:nvPr/>
            </p:nvSpPr>
            <p:spPr bwMode="auto">
              <a:xfrm>
                <a:off x="3505" y="844"/>
                <a:ext cx="47" cy="4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1" name="Oval 91"/>
              <p:cNvSpPr>
                <a:spLocks noChangeArrowheads="1"/>
              </p:cNvSpPr>
              <p:nvPr/>
            </p:nvSpPr>
            <p:spPr bwMode="auto">
              <a:xfrm>
                <a:off x="3512" y="756"/>
                <a:ext cx="26" cy="2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2" name="Oval 92"/>
              <p:cNvSpPr>
                <a:spLocks noChangeArrowheads="1"/>
              </p:cNvSpPr>
              <p:nvPr/>
            </p:nvSpPr>
            <p:spPr bwMode="auto">
              <a:xfrm>
                <a:off x="3493" y="733"/>
                <a:ext cx="16" cy="1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3" name="Oval 93"/>
              <p:cNvSpPr>
                <a:spLocks noChangeArrowheads="1"/>
              </p:cNvSpPr>
              <p:nvPr/>
            </p:nvSpPr>
            <p:spPr bwMode="auto">
              <a:xfrm>
                <a:off x="3580" y="740"/>
                <a:ext cx="15" cy="1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4" name="Oval 94"/>
              <p:cNvSpPr>
                <a:spLocks noChangeArrowheads="1"/>
              </p:cNvSpPr>
              <p:nvPr/>
            </p:nvSpPr>
            <p:spPr bwMode="auto">
              <a:xfrm>
                <a:off x="3637" y="794"/>
                <a:ext cx="15" cy="1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5" name="Oval 95"/>
              <p:cNvSpPr>
                <a:spLocks noChangeArrowheads="1"/>
              </p:cNvSpPr>
              <p:nvPr/>
            </p:nvSpPr>
            <p:spPr bwMode="auto">
              <a:xfrm>
                <a:off x="3652" y="875"/>
                <a:ext cx="14" cy="1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6" name="Oval 96"/>
              <p:cNvSpPr>
                <a:spLocks noChangeArrowheads="1"/>
              </p:cNvSpPr>
              <p:nvPr/>
            </p:nvSpPr>
            <p:spPr bwMode="auto">
              <a:xfrm>
                <a:off x="3611" y="969"/>
                <a:ext cx="17" cy="1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7" name="Oval 97"/>
              <p:cNvSpPr>
                <a:spLocks noChangeArrowheads="1"/>
              </p:cNvSpPr>
              <p:nvPr/>
            </p:nvSpPr>
            <p:spPr bwMode="auto">
              <a:xfrm>
                <a:off x="3543" y="728"/>
                <a:ext cx="14" cy="1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8" name="Oval 98"/>
              <p:cNvSpPr>
                <a:spLocks noChangeArrowheads="1"/>
              </p:cNvSpPr>
              <p:nvPr/>
            </p:nvSpPr>
            <p:spPr bwMode="auto">
              <a:xfrm>
                <a:off x="3616" y="761"/>
                <a:ext cx="14" cy="1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9" name="Oval 99"/>
              <p:cNvSpPr>
                <a:spLocks noChangeArrowheads="1"/>
              </p:cNvSpPr>
              <p:nvPr/>
            </p:nvSpPr>
            <p:spPr bwMode="auto">
              <a:xfrm>
                <a:off x="3652" y="834"/>
                <a:ext cx="14" cy="1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0" name="Oval 100"/>
              <p:cNvSpPr>
                <a:spLocks noChangeArrowheads="1"/>
              </p:cNvSpPr>
              <p:nvPr/>
            </p:nvSpPr>
            <p:spPr bwMode="auto">
              <a:xfrm>
                <a:off x="3637" y="931"/>
                <a:ext cx="17" cy="1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1" name="Oval 101"/>
              <p:cNvSpPr>
                <a:spLocks noChangeArrowheads="1"/>
              </p:cNvSpPr>
              <p:nvPr/>
            </p:nvSpPr>
            <p:spPr bwMode="auto">
              <a:xfrm>
                <a:off x="3528" y="998"/>
                <a:ext cx="15" cy="1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2" name="Oval 102"/>
              <p:cNvSpPr>
                <a:spLocks noChangeArrowheads="1"/>
              </p:cNvSpPr>
              <p:nvPr/>
            </p:nvSpPr>
            <p:spPr bwMode="auto">
              <a:xfrm>
                <a:off x="3450" y="974"/>
                <a:ext cx="14" cy="1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3" name="Oval 103"/>
              <p:cNvSpPr>
                <a:spLocks noChangeArrowheads="1"/>
              </p:cNvSpPr>
              <p:nvPr/>
            </p:nvSpPr>
            <p:spPr bwMode="auto">
              <a:xfrm>
                <a:off x="3571" y="991"/>
                <a:ext cx="17" cy="1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4" name="Oval 104"/>
              <p:cNvSpPr>
                <a:spLocks noChangeArrowheads="1"/>
              </p:cNvSpPr>
              <p:nvPr/>
            </p:nvSpPr>
            <p:spPr bwMode="auto">
              <a:xfrm>
                <a:off x="3481" y="993"/>
                <a:ext cx="14" cy="1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5" name="Oval 105"/>
              <p:cNvSpPr>
                <a:spLocks noChangeArrowheads="1"/>
              </p:cNvSpPr>
              <p:nvPr/>
            </p:nvSpPr>
            <p:spPr bwMode="auto">
              <a:xfrm>
                <a:off x="3426" y="773"/>
                <a:ext cx="17" cy="1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6" name="Oval 106"/>
              <p:cNvSpPr>
                <a:spLocks noChangeArrowheads="1"/>
              </p:cNvSpPr>
              <p:nvPr/>
            </p:nvSpPr>
            <p:spPr bwMode="auto">
              <a:xfrm>
                <a:off x="3393" y="849"/>
                <a:ext cx="17" cy="1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7" name="Oval 107"/>
              <p:cNvSpPr>
                <a:spLocks noChangeArrowheads="1"/>
              </p:cNvSpPr>
              <p:nvPr/>
            </p:nvSpPr>
            <p:spPr bwMode="auto">
              <a:xfrm>
                <a:off x="3419" y="939"/>
                <a:ext cx="15" cy="1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8" name="Oval 108"/>
              <p:cNvSpPr>
                <a:spLocks noChangeArrowheads="1"/>
              </p:cNvSpPr>
              <p:nvPr/>
            </p:nvSpPr>
            <p:spPr bwMode="auto">
              <a:xfrm>
                <a:off x="3460" y="744"/>
                <a:ext cx="16" cy="1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9" name="Oval 109"/>
              <p:cNvSpPr>
                <a:spLocks noChangeArrowheads="1"/>
              </p:cNvSpPr>
              <p:nvPr/>
            </p:nvSpPr>
            <p:spPr bwMode="auto">
              <a:xfrm>
                <a:off x="3405" y="808"/>
                <a:ext cx="14" cy="1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0" name="Oval 110"/>
              <p:cNvSpPr>
                <a:spLocks noChangeArrowheads="1"/>
              </p:cNvSpPr>
              <p:nvPr/>
            </p:nvSpPr>
            <p:spPr bwMode="auto">
              <a:xfrm>
                <a:off x="3396" y="891"/>
                <a:ext cx="16" cy="1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1" name="Oval 111"/>
              <p:cNvSpPr>
                <a:spLocks noChangeArrowheads="1"/>
              </p:cNvSpPr>
              <p:nvPr/>
            </p:nvSpPr>
            <p:spPr bwMode="auto">
              <a:xfrm>
                <a:off x="3607" y="889"/>
                <a:ext cx="26" cy="2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2" name="Oval 112"/>
              <p:cNvSpPr>
                <a:spLocks noChangeArrowheads="1"/>
              </p:cNvSpPr>
              <p:nvPr/>
            </p:nvSpPr>
            <p:spPr bwMode="auto">
              <a:xfrm>
                <a:off x="3607" y="830"/>
                <a:ext cx="26" cy="2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3" name="Oval 113"/>
              <p:cNvSpPr>
                <a:spLocks noChangeArrowheads="1"/>
              </p:cNvSpPr>
              <p:nvPr/>
            </p:nvSpPr>
            <p:spPr bwMode="auto">
              <a:xfrm>
                <a:off x="3571" y="939"/>
                <a:ext cx="24" cy="2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4" name="Oval 114"/>
              <p:cNvSpPr>
                <a:spLocks noChangeArrowheads="1"/>
              </p:cNvSpPr>
              <p:nvPr/>
            </p:nvSpPr>
            <p:spPr bwMode="auto">
              <a:xfrm>
                <a:off x="3573" y="778"/>
                <a:ext cx="26" cy="2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5" name="Oval 115"/>
              <p:cNvSpPr>
                <a:spLocks noChangeArrowheads="1"/>
              </p:cNvSpPr>
              <p:nvPr/>
            </p:nvSpPr>
            <p:spPr bwMode="auto">
              <a:xfrm>
                <a:off x="3426" y="891"/>
                <a:ext cx="27" cy="2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6" name="Oval 116"/>
              <p:cNvSpPr>
                <a:spLocks noChangeArrowheads="1"/>
              </p:cNvSpPr>
              <p:nvPr/>
            </p:nvSpPr>
            <p:spPr bwMode="auto">
              <a:xfrm>
                <a:off x="3521" y="957"/>
                <a:ext cx="26" cy="2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7" name="Oval 117"/>
              <p:cNvSpPr>
                <a:spLocks noChangeArrowheads="1"/>
              </p:cNvSpPr>
              <p:nvPr/>
            </p:nvSpPr>
            <p:spPr bwMode="auto">
              <a:xfrm>
                <a:off x="3429" y="827"/>
                <a:ext cx="24" cy="2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8" name="Oval 118"/>
              <p:cNvSpPr>
                <a:spLocks noChangeArrowheads="1"/>
              </p:cNvSpPr>
              <p:nvPr/>
            </p:nvSpPr>
            <p:spPr bwMode="auto">
              <a:xfrm>
                <a:off x="3457" y="780"/>
                <a:ext cx="26" cy="2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9" name="Oval 119"/>
              <p:cNvSpPr>
                <a:spLocks noChangeArrowheads="1"/>
              </p:cNvSpPr>
              <p:nvPr/>
            </p:nvSpPr>
            <p:spPr bwMode="auto">
              <a:xfrm>
                <a:off x="3462" y="941"/>
                <a:ext cx="24" cy="2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0" name="Freeform 120"/>
              <p:cNvSpPr/>
              <p:nvPr/>
            </p:nvSpPr>
            <p:spPr bwMode="auto">
              <a:xfrm>
                <a:off x="4419" y="7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1" name="Oval 121"/>
              <p:cNvSpPr>
                <a:spLocks noChangeArrowheads="1"/>
              </p:cNvSpPr>
              <p:nvPr/>
            </p:nvSpPr>
            <p:spPr bwMode="auto">
              <a:xfrm>
                <a:off x="2874" y="1819"/>
                <a:ext cx="33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2" name="Oval 122"/>
              <p:cNvSpPr>
                <a:spLocks noChangeArrowheads="1"/>
              </p:cNvSpPr>
              <p:nvPr/>
            </p:nvSpPr>
            <p:spPr bwMode="auto">
              <a:xfrm>
                <a:off x="2926" y="1677"/>
                <a:ext cx="34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3" name="Oval 123"/>
              <p:cNvSpPr>
                <a:spLocks noChangeArrowheads="1"/>
              </p:cNvSpPr>
              <p:nvPr/>
            </p:nvSpPr>
            <p:spPr bwMode="auto">
              <a:xfrm>
                <a:off x="2889" y="1663"/>
                <a:ext cx="30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4" name="Oval 124"/>
              <p:cNvSpPr>
                <a:spLocks noChangeArrowheads="1"/>
              </p:cNvSpPr>
              <p:nvPr/>
            </p:nvSpPr>
            <p:spPr bwMode="auto">
              <a:xfrm>
                <a:off x="2851" y="1736"/>
                <a:ext cx="30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5" name="Oval 125"/>
              <p:cNvSpPr>
                <a:spLocks noChangeArrowheads="1"/>
              </p:cNvSpPr>
              <p:nvPr/>
            </p:nvSpPr>
            <p:spPr bwMode="auto">
              <a:xfrm>
                <a:off x="2825" y="1803"/>
                <a:ext cx="33" cy="3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6" name="Oval 126"/>
              <p:cNvSpPr>
                <a:spLocks noChangeArrowheads="1"/>
              </p:cNvSpPr>
              <p:nvPr/>
            </p:nvSpPr>
            <p:spPr bwMode="auto">
              <a:xfrm>
                <a:off x="2839" y="2025"/>
                <a:ext cx="31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7" name="Oval 127"/>
              <p:cNvSpPr>
                <a:spLocks noChangeArrowheads="1"/>
              </p:cNvSpPr>
              <p:nvPr/>
            </p:nvSpPr>
            <p:spPr bwMode="auto">
              <a:xfrm>
                <a:off x="2780" y="1966"/>
                <a:ext cx="30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8" name="Oval 128"/>
              <p:cNvSpPr>
                <a:spLocks noChangeArrowheads="1"/>
              </p:cNvSpPr>
              <p:nvPr/>
            </p:nvSpPr>
            <p:spPr bwMode="auto">
              <a:xfrm>
                <a:off x="2870" y="2259"/>
                <a:ext cx="30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9" name="Oval 129"/>
              <p:cNvSpPr>
                <a:spLocks noChangeArrowheads="1"/>
              </p:cNvSpPr>
              <p:nvPr/>
            </p:nvSpPr>
            <p:spPr bwMode="auto">
              <a:xfrm>
                <a:off x="2986" y="2375"/>
                <a:ext cx="30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0" name="Oval 130"/>
              <p:cNvSpPr>
                <a:spLocks noChangeArrowheads="1"/>
              </p:cNvSpPr>
              <p:nvPr/>
            </p:nvSpPr>
            <p:spPr bwMode="auto">
              <a:xfrm>
                <a:off x="3135" y="2385"/>
                <a:ext cx="31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1" name="Oval 131"/>
              <p:cNvSpPr>
                <a:spLocks noChangeArrowheads="1"/>
              </p:cNvSpPr>
              <p:nvPr/>
            </p:nvSpPr>
            <p:spPr bwMode="auto">
              <a:xfrm>
                <a:off x="3201" y="2347"/>
                <a:ext cx="31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2" name="Oval 132"/>
              <p:cNvSpPr>
                <a:spLocks noChangeArrowheads="1"/>
              </p:cNvSpPr>
              <p:nvPr/>
            </p:nvSpPr>
            <p:spPr bwMode="auto">
              <a:xfrm>
                <a:off x="3242" y="2290"/>
                <a:ext cx="30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3" name="Oval 133"/>
              <p:cNvSpPr>
                <a:spLocks noChangeArrowheads="1"/>
              </p:cNvSpPr>
              <p:nvPr/>
            </p:nvSpPr>
            <p:spPr bwMode="auto">
              <a:xfrm>
                <a:off x="3270" y="2217"/>
                <a:ext cx="31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4" name="Oval 134"/>
              <p:cNvSpPr>
                <a:spLocks noChangeArrowheads="1"/>
              </p:cNvSpPr>
              <p:nvPr/>
            </p:nvSpPr>
            <p:spPr bwMode="auto">
              <a:xfrm>
                <a:off x="3242" y="2148"/>
                <a:ext cx="33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5" name="Oval 135"/>
              <p:cNvSpPr>
                <a:spLocks noChangeArrowheads="1"/>
              </p:cNvSpPr>
              <p:nvPr/>
            </p:nvSpPr>
            <p:spPr bwMode="auto">
              <a:xfrm>
                <a:off x="2917" y="2330"/>
                <a:ext cx="31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6" name="Oval 136"/>
              <p:cNvSpPr>
                <a:spLocks noChangeArrowheads="1"/>
              </p:cNvSpPr>
              <p:nvPr/>
            </p:nvSpPr>
            <p:spPr bwMode="auto">
              <a:xfrm>
                <a:off x="3071" y="2390"/>
                <a:ext cx="31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7" name="Oval 137"/>
              <p:cNvSpPr>
                <a:spLocks noChangeArrowheads="1"/>
              </p:cNvSpPr>
              <p:nvPr/>
            </p:nvSpPr>
            <p:spPr bwMode="auto">
              <a:xfrm>
                <a:off x="2844" y="2179"/>
                <a:ext cx="30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8" name="Oval 138"/>
              <p:cNvSpPr>
                <a:spLocks noChangeArrowheads="1"/>
              </p:cNvSpPr>
              <p:nvPr/>
            </p:nvSpPr>
            <p:spPr bwMode="auto">
              <a:xfrm>
                <a:off x="2782" y="2205"/>
                <a:ext cx="33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9" name="Oval 139"/>
              <p:cNvSpPr>
                <a:spLocks noChangeArrowheads="1"/>
              </p:cNvSpPr>
              <p:nvPr/>
            </p:nvSpPr>
            <p:spPr bwMode="auto">
              <a:xfrm>
                <a:off x="2810" y="2274"/>
                <a:ext cx="34" cy="3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0" name="Oval 140"/>
              <p:cNvSpPr>
                <a:spLocks noChangeArrowheads="1"/>
              </p:cNvSpPr>
              <p:nvPr/>
            </p:nvSpPr>
            <p:spPr bwMode="auto">
              <a:xfrm>
                <a:off x="2851" y="2338"/>
                <a:ext cx="30" cy="3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1" name="Oval 141"/>
              <p:cNvSpPr>
                <a:spLocks noChangeArrowheads="1"/>
              </p:cNvSpPr>
              <p:nvPr/>
            </p:nvSpPr>
            <p:spPr bwMode="auto">
              <a:xfrm>
                <a:off x="2900" y="2387"/>
                <a:ext cx="34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2" name="Oval 142"/>
              <p:cNvSpPr>
                <a:spLocks noChangeArrowheads="1"/>
              </p:cNvSpPr>
              <p:nvPr/>
            </p:nvSpPr>
            <p:spPr bwMode="auto">
              <a:xfrm>
                <a:off x="2969" y="2430"/>
                <a:ext cx="31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3" name="Oval 143"/>
              <p:cNvSpPr>
                <a:spLocks noChangeArrowheads="1"/>
              </p:cNvSpPr>
              <p:nvPr/>
            </p:nvSpPr>
            <p:spPr bwMode="auto">
              <a:xfrm>
                <a:off x="3050" y="2446"/>
                <a:ext cx="33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4" name="Oval 144"/>
              <p:cNvSpPr>
                <a:spLocks noChangeArrowheads="1"/>
              </p:cNvSpPr>
              <p:nvPr/>
            </p:nvSpPr>
            <p:spPr bwMode="auto">
              <a:xfrm>
                <a:off x="3126" y="2439"/>
                <a:ext cx="33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5" name="Oval 145"/>
              <p:cNvSpPr>
                <a:spLocks noChangeArrowheads="1"/>
              </p:cNvSpPr>
              <p:nvPr/>
            </p:nvSpPr>
            <p:spPr bwMode="auto">
              <a:xfrm>
                <a:off x="3197" y="2413"/>
                <a:ext cx="30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6" name="Oval 146"/>
              <p:cNvSpPr>
                <a:spLocks noChangeArrowheads="1"/>
              </p:cNvSpPr>
              <p:nvPr/>
            </p:nvSpPr>
            <p:spPr bwMode="auto">
              <a:xfrm>
                <a:off x="3258" y="2368"/>
                <a:ext cx="33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7" name="Oval 147"/>
              <p:cNvSpPr>
                <a:spLocks noChangeArrowheads="1"/>
              </p:cNvSpPr>
              <p:nvPr/>
            </p:nvSpPr>
            <p:spPr bwMode="auto">
              <a:xfrm>
                <a:off x="3298" y="2302"/>
                <a:ext cx="34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8" name="Oval 148"/>
              <p:cNvSpPr>
                <a:spLocks noChangeArrowheads="1"/>
              </p:cNvSpPr>
              <p:nvPr/>
            </p:nvSpPr>
            <p:spPr bwMode="auto">
              <a:xfrm>
                <a:off x="3313" y="2226"/>
                <a:ext cx="33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9" name="Oval 149"/>
              <p:cNvSpPr>
                <a:spLocks noChangeArrowheads="1"/>
              </p:cNvSpPr>
              <p:nvPr/>
            </p:nvSpPr>
            <p:spPr bwMode="auto">
              <a:xfrm>
                <a:off x="3317" y="2155"/>
                <a:ext cx="31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0" name="Oval 150"/>
              <p:cNvSpPr>
                <a:spLocks noChangeArrowheads="1"/>
              </p:cNvSpPr>
              <p:nvPr/>
            </p:nvSpPr>
            <p:spPr bwMode="auto">
              <a:xfrm>
                <a:off x="3294" y="2087"/>
                <a:ext cx="33" cy="3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1" name="Oval 151"/>
              <p:cNvSpPr>
                <a:spLocks noChangeArrowheads="1"/>
              </p:cNvSpPr>
              <p:nvPr/>
            </p:nvSpPr>
            <p:spPr bwMode="auto">
              <a:xfrm>
                <a:off x="3239" y="2056"/>
                <a:ext cx="33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2" name="Oval 152"/>
              <p:cNvSpPr>
                <a:spLocks noChangeArrowheads="1"/>
              </p:cNvSpPr>
              <p:nvPr/>
            </p:nvSpPr>
            <p:spPr bwMode="auto">
              <a:xfrm>
                <a:off x="3171" y="2082"/>
                <a:ext cx="33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3" name="Oval 153"/>
              <p:cNvSpPr>
                <a:spLocks noChangeArrowheads="1"/>
              </p:cNvSpPr>
              <p:nvPr/>
            </p:nvSpPr>
            <p:spPr bwMode="auto">
              <a:xfrm>
                <a:off x="3187" y="2143"/>
                <a:ext cx="33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4" name="Oval 154"/>
              <p:cNvSpPr>
                <a:spLocks noChangeArrowheads="1"/>
              </p:cNvSpPr>
              <p:nvPr/>
            </p:nvSpPr>
            <p:spPr bwMode="auto">
              <a:xfrm>
                <a:off x="2860" y="1883"/>
                <a:ext cx="33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5" name="Oval 155"/>
              <p:cNvSpPr>
                <a:spLocks noChangeArrowheads="1"/>
              </p:cNvSpPr>
              <p:nvPr/>
            </p:nvSpPr>
            <p:spPr bwMode="auto">
              <a:xfrm>
                <a:off x="2900" y="1748"/>
                <a:ext cx="31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6" name="Oval 156"/>
              <p:cNvSpPr>
                <a:spLocks noChangeArrowheads="1"/>
              </p:cNvSpPr>
              <p:nvPr/>
            </p:nvSpPr>
            <p:spPr bwMode="auto">
              <a:xfrm>
                <a:off x="2955" y="1611"/>
                <a:ext cx="33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7" name="Oval 157"/>
              <p:cNvSpPr>
                <a:spLocks noChangeArrowheads="1"/>
              </p:cNvSpPr>
              <p:nvPr/>
            </p:nvSpPr>
            <p:spPr bwMode="auto">
              <a:xfrm>
                <a:off x="2983" y="1547"/>
                <a:ext cx="33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8" name="Oval 158"/>
              <p:cNvSpPr>
                <a:spLocks noChangeArrowheads="1"/>
              </p:cNvSpPr>
              <p:nvPr/>
            </p:nvSpPr>
            <p:spPr bwMode="auto">
              <a:xfrm>
                <a:off x="3019" y="1488"/>
                <a:ext cx="31" cy="3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9" name="Oval 159"/>
              <p:cNvSpPr>
                <a:spLocks noChangeArrowheads="1"/>
              </p:cNvSpPr>
              <p:nvPr/>
            </p:nvSpPr>
            <p:spPr bwMode="auto">
              <a:xfrm>
                <a:off x="2919" y="1599"/>
                <a:ext cx="34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0" name="Freeform 160"/>
              <p:cNvSpPr>
                <a:spLocks noEditPoints="1"/>
              </p:cNvSpPr>
              <p:nvPr/>
            </p:nvSpPr>
            <p:spPr bwMode="auto">
              <a:xfrm>
                <a:off x="3175" y="1850"/>
                <a:ext cx="55" cy="54"/>
              </a:xfrm>
              <a:custGeom>
                <a:avLst/>
                <a:gdLst>
                  <a:gd name="T0" fmla="*/ 12 w 23"/>
                  <a:gd name="T1" fmla="*/ 0 h 23"/>
                  <a:gd name="T2" fmla="*/ 0 w 23"/>
                  <a:gd name="T3" fmla="*/ 12 h 23"/>
                  <a:gd name="T4" fmla="*/ 12 w 23"/>
                  <a:gd name="T5" fmla="*/ 23 h 23"/>
                  <a:gd name="T6" fmla="*/ 23 w 23"/>
                  <a:gd name="T7" fmla="*/ 12 h 23"/>
                  <a:gd name="T8" fmla="*/ 12 w 23"/>
                  <a:gd name="T9" fmla="*/ 0 h 23"/>
                  <a:gd name="T10" fmla="*/ 11 w 23"/>
                  <a:gd name="T11" fmla="*/ 18 h 23"/>
                  <a:gd name="T12" fmla="*/ 5 w 23"/>
                  <a:gd name="T13" fmla="*/ 12 h 23"/>
                  <a:gd name="T14" fmla="*/ 11 w 23"/>
                  <a:gd name="T15" fmla="*/ 6 h 23"/>
                  <a:gd name="T16" fmla="*/ 17 w 23"/>
                  <a:gd name="T17" fmla="*/ 12 h 23"/>
                  <a:gd name="T18" fmla="*/ 11 w 23"/>
                  <a:gd name="T1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  <a:moveTo>
                      <a:pt x="11" y="18"/>
                    </a:move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6"/>
                      <a:pt x="11" y="6"/>
                    </a:cubicBezTo>
                    <a:cubicBezTo>
                      <a:pt x="14" y="6"/>
                      <a:pt x="17" y="8"/>
                      <a:pt x="17" y="12"/>
                    </a:cubicBezTo>
                    <a:cubicBezTo>
                      <a:pt x="17" y="15"/>
                      <a:pt x="14" y="18"/>
                      <a:pt x="11" y="1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1" name="Freeform 161"/>
              <p:cNvSpPr>
                <a:spLocks noEditPoints="1"/>
              </p:cNvSpPr>
              <p:nvPr/>
            </p:nvSpPr>
            <p:spPr bwMode="auto">
              <a:xfrm>
                <a:off x="3277" y="1852"/>
                <a:ext cx="48" cy="48"/>
              </a:xfrm>
              <a:custGeom>
                <a:avLst/>
                <a:gdLst>
                  <a:gd name="T0" fmla="*/ 10 w 20"/>
                  <a:gd name="T1" fmla="*/ 0 h 20"/>
                  <a:gd name="T2" fmla="*/ 0 w 20"/>
                  <a:gd name="T3" fmla="*/ 10 h 20"/>
                  <a:gd name="T4" fmla="*/ 10 w 20"/>
                  <a:gd name="T5" fmla="*/ 20 h 20"/>
                  <a:gd name="T6" fmla="*/ 20 w 20"/>
                  <a:gd name="T7" fmla="*/ 10 h 20"/>
                  <a:gd name="T8" fmla="*/ 10 w 20"/>
                  <a:gd name="T9" fmla="*/ 0 h 20"/>
                  <a:gd name="T10" fmla="*/ 9 w 20"/>
                  <a:gd name="T11" fmla="*/ 15 h 20"/>
                  <a:gd name="T12" fmla="*/ 4 w 20"/>
                  <a:gd name="T13" fmla="*/ 10 h 20"/>
                  <a:gd name="T14" fmla="*/ 9 w 20"/>
                  <a:gd name="T15" fmla="*/ 5 h 20"/>
                  <a:gd name="T16" fmla="*/ 14 w 20"/>
                  <a:gd name="T17" fmla="*/ 10 h 20"/>
                  <a:gd name="T18" fmla="*/ 9 w 20"/>
                  <a:gd name="T19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10" y="0"/>
                    </a:moveTo>
                    <a:cubicBezTo>
                      <a:pt x="4" y="0"/>
                      <a:pt x="0" y="4"/>
                      <a:pt x="0" y="10"/>
                    </a:cubicBezTo>
                    <a:cubicBezTo>
                      <a:pt x="0" y="15"/>
                      <a:pt x="4" y="20"/>
                      <a:pt x="10" y="20"/>
                    </a:cubicBezTo>
                    <a:cubicBezTo>
                      <a:pt x="15" y="20"/>
                      <a:pt x="20" y="15"/>
                      <a:pt x="20" y="10"/>
                    </a:cubicBezTo>
                    <a:cubicBezTo>
                      <a:pt x="20" y="4"/>
                      <a:pt x="15" y="0"/>
                      <a:pt x="10" y="0"/>
                    </a:cubicBezTo>
                    <a:close/>
                    <a:moveTo>
                      <a:pt x="9" y="15"/>
                    </a:moveTo>
                    <a:cubicBezTo>
                      <a:pt x="6" y="15"/>
                      <a:pt x="4" y="13"/>
                      <a:pt x="4" y="10"/>
                    </a:cubicBezTo>
                    <a:cubicBezTo>
                      <a:pt x="4" y="7"/>
                      <a:pt x="6" y="5"/>
                      <a:pt x="9" y="5"/>
                    </a:cubicBezTo>
                    <a:cubicBezTo>
                      <a:pt x="12" y="5"/>
                      <a:pt x="14" y="7"/>
                      <a:pt x="14" y="10"/>
                    </a:cubicBezTo>
                    <a:cubicBezTo>
                      <a:pt x="14" y="13"/>
                      <a:pt x="12" y="15"/>
                      <a:pt x="9" y="1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2" name="Freeform 162"/>
              <p:cNvSpPr>
                <a:spLocks noEditPoints="1"/>
              </p:cNvSpPr>
              <p:nvPr/>
            </p:nvSpPr>
            <p:spPr bwMode="auto">
              <a:xfrm>
                <a:off x="3341" y="1921"/>
                <a:ext cx="43" cy="43"/>
              </a:xfrm>
              <a:custGeom>
                <a:avLst/>
                <a:gdLst>
                  <a:gd name="T0" fmla="*/ 9 w 18"/>
                  <a:gd name="T1" fmla="*/ 0 h 18"/>
                  <a:gd name="T2" fmla="*/ 0 w 18"/>
                  <a:gd name="T3" fmla="*/ 9 h 18"/>
                  <a:gd name="T4" fmla="*/ 9 w 18"/>
                  <a:gd name="T5" fmla="*/ 18 h 18"/>
                  <a:gd name="T6" fmla="*/ 18 w 18"/>
                  <a:gd name="T7" fmla="*/ 9 h 18"/>
                  <a:gd name="T8" fmla="*/ 9 w 18"/>
                  <a:gd name="T9" fmla="*/ 0 h 18"/>
                  <a:gd name="T10" fmla="*/ 9 w 18"/>
                  <a:gd name="T11" fmla="*/ 13 h 18"/>
                  <a:gd name="T12" fmla="*/ 4 w 18"/>
                  <a:gd name="T13" fmla="*/ 9 h 18"/>
                  <a:gd name="T14" fmla="*/ 9 w 18"/>
                  <a:gd name="T15" fmla="*/ 4 h 18"/>
                  <a:gd name="T16" fmla="*/ 13 w 18"/>
                  <a:gd name="T17" fmla="*/ 9 h 18"/>
                  <a:gd name="T18" fmla="*/ 9 w 18"/>
                  <a:gd name="T1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8">
                    <a:moveTo>
                      <a:pt x="9" y="0"/>
                    </a:moveTo>
                    <a:cubicBezTo>
                      <a:pt x="4" y="0"/>
                      <a:pt x="0" y="4"/>
                      <a:pt x="0" y="9"/>
                    </a:cubicBezTo>
                    <a:cubicBezTo>
                      <a:pt x="0" y="14"/>
                      <a:pt x="4" y="18"/>
                      <a:pt x="9" y="18"/>
                    </a:cubicBezTo>
                    <a:cubicBezTo>
                      <a:pt x="14" y="18"/>
                      <a:pt x="18" y="14"/>
                      <a:pt x="18" y="9"/>
                    </a:cubicBezTo>
                    <a:cubicBezTo>
                      <a:pt x="18" y="4"/>
                      <a:pt x="14" y="0"/>
                      <a:pt x="9" y="0"/>
                    </a:cubicBezTo>
                    <a:close/>
                    <a:moveTo>
                      <a:pt x="9" y="13"/>
                    </a:moveTo>
                    <a:cubicBezTo>
                      <a:pt x="6" y="13"/>
                      <a:pt x="4" y="11"/>
                      <a:pt x="4" y="9"/>
                    </a:cubicBezTo>
                    <a:cubicBezTo>
                      <a:pt x="4" y="6"/>
                      <a:pt x="6" y="4"/>
                      <a:pt x="9" y="4"/>
                    </a:cubicBezTo>
                    <a:cubicBezTo>
                      <a:pt x="11" y="4"/>
                      <a:pt x="13" y="6"/>
                      <a:pt x="13" y="9"/>
                    </a:cubicBezTo>
                    <a:cubicBezTo>
                      <a:pt x="13" y="11"/>
                      <a:pt x="11" y="13"/>
                      <a:pt x="9" y="1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3" name="Freeform 163"/>
              <p:cNvSpPr>
                <a:spLocks noEditPoints="1"/>
              </p:cNvSpPr>
              <p:nvPr/>
            </p:nvSpPr>
            <p:spPr bwMode="auto">
              <a:xfrm>
                <a:off x="3374" y="2001"/>
                <a:ext cx="38" cy="36"/>
              </a:xfrm>
              <a:custGeom>
                <a:avLst/>
                <a:gdLst>
                  <a:gd name="T0" fmla="*/ 8 w 16"/>
                  <a:gd name="T1" fmla="*/ 0 h 15"/>
                  <a:gd name="T2" fmla="*/ 0 w 16"/>
                  <a:gd name="T3" fmla="*/ 7 h 15"/>
                  <a:gd name="T4" fmla="*/ 8 w 16"/>
                  <a:gd name="T5" fmla="*/ 15 h 15"/>
                  <a:gd name="T6" fmla="*/ 16 w 16"/>
                  <a:gd name="T7" fmla="*/ 7 h 15"/>
                  <a:gd name="T8" fmla="*/ 8 w 16"/>
                  <a:gd name="T9" fmla="*/ 0 h 15"/>
                  <a:gd name="T10" fmla="*/ 8 w 16"/>
                  <a:gd name="T11" fmla="*/ 11 h 15"/>
                  <a:gd name="T12" fmla="*/ 4 w 16"/>
                  <a:gd name="T13" fmla="*/ 7 h 15"/>
                  <a:gd name="T14" fmla="*/ 8 w 16"/>
                  <a:gd name="T15" fmla="*/ 3 h 15"/>
                  <a:gd name="T16" fmla="*/ 12 w 16"/>
                  <a:gd name="T17" fmla="*/ 7 h 15"/>
                  <a:gd name="T18" fmla="*/ 8 w 16"/>
                  <a:gd name="T19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5">
                    <a:moveTo>
                      <a:pt x="8" y="0"/>
                    </a:moveTo>
                    <a:cubicBezTo>
                      <a:pt x="4" y="0"/>
                      <a:pt x="0" y="3"/>
                      <a:pt x="0" y="7"/>
                    </a:cubicBezTo>
                    <a:cubicBezTo>
                      <a:pt x="0" y="12"/>
                      <a:pt x="4" y="15"/>
                      <a:pt x="8" y="15"/>
                    </a:cubicBezTo>
                    <a:cubicBezTo>
                      <a:pt x="12" y="15"/>
                      <a:pt x="16" y="12"/>
                      <a:pt x="16" y="7"/>
                    </a:cubicBezTo>
                    <a:cubicBezTo>
                      <a:pt x="16" y="3"/>
                      <a:pt x="12" y="0"/>
                      <a:pt x="8" y="0"/>
                    </a:cubicBezTo>
                    <a:close/>
                    <a:moveTo>
                      <a:pt x="8" y="11"/>
                    </a:moveTo>
                    <a:cubicBezTo>
                      <a:pt x="5" y="11"/>
                      <a:pt x="4" y="10"/>
                      <a:pt x="4" y="7"/>
                    </a:cubicBezTo>
                    <a:cubicBezTo>
                      <a:pt x="4" y="5"/>
                      <a:pt x="5" y="3"/>
                      <a:pt x="8" y="3"/>
                    </a:cubicBezTo>
                    <a:cubicBezTo>
                      <a:pt x="10" y="3"/>
                      <a:pt x="12" y="5"/>
                      <a:pt x="12" y="7"/>
                    </a:cubicBezTo>
                    <a:cubicBezTo>
                      <a:pt x="12" y="10"/>
                      <a:pt x="10" y="11"/>
                      <a:pt x="8" y="1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4" name="Freeform 164"/>
              <p:cNvSpPr>
                <a:spLocks noEditPoints="1"/>
              </p:cNvSpPr>
              <p:nvPr/>
            </p:nvSpPr>
            <p:spPr bwMode="auto">
              <a:xfrm>
                <a:off x="3381" y="2098"/>
                <a:ext cx="36" cy="36"/>
              </a:xfrm>
              <a:custGeom>
                <a:avLst/>
                <a:gdLst>
                  <a:gd name="T0" fmla="*/ 7 w 15"/>
                  <a:gd name="T1" fmla="*/ 0 h 15"/>
                  <a:gd name="T2" fmla="*/ 0 w 15"/>
                  <a:gd name="T3" fmla="*/ 7 h 15"/>
                  <a:gd name="T4" fmla="*/ 7 w 15"/>
                  <a:gd name="T5" fmla="*/ 15 h 15"/>
                  <a:gd name="T6" fmla="*/ 15 w 15"/>
                  <a:gd name="T7" fmla="*/ 7 h 15"/>
                  <a:gd name="T8" fmla="*/ 7 w 15"/>
                  <a:gd name="T9" fmla="*/ 0 h 15"/>
                  <a:gd name="T10" fmla="*/ 7 w 15"/>
                  <a:gd name="T11" fmla="*/ 11 h 15"/>
                  <a:gd name="T12" fmla="*/ 3 w 15"/>
                  <a:gd name="T13" fmla="*/ 7 h 15"/>
                  <a:gd name="T14" fmla="*/ 7 w 15"/>
                  <a:gd name="T15" fmla="*/ 3 h 15"/>
                  <a:gd name="T16" fmla="*/ 11 w 15"/>
                  <a:gd name="T17" fmla="*/ 7 h 15"/>
                  <a:gd name="T18" fmla="*/ 7 w 15"/>
                  <a:gd name="T19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5">
                    <a:moveTo>
                      <a:pt x="7" y="0"/>
                    </a:moveTo>
                    <a:cubicBezTo>
                      <a:pt x="3" y="0"/>
                      <a:pt x="0" y="3"/>
                      <a:pt x="0" y="7"/>
                    </a:cubicBezTo>
                    <a:cubicBezTo>
                      <a:pt x="0" y="12"/>
                      <a:pt x="3" y="15"/>
                      <a:pt x="7" y="15"/>
                    </a:cubicBezTo>
                    <a:cubicBezTo>
                      <a:pt x="12" y="15"/>
                      <a:pt x="15" y="12"/>
                      <a:pt x="15" y="7"/>
                    </a:cubicBezTo>
                    <a:cubicBezTo>
                      <a:pt x="15" y="3"/>
                      <a:pt x="12" y="0"/>
                      <a:pt x="7" y="0"/>
                    </a:cubicBezTo>
                    <a:close/>
                    <a:moveTo>
                      <a:pt x="7" y="11"/>
                    </a:moveTo>
                    <a:cubicBezTo>
                      <a:pt x="5" y="11"/>
                      <a:pt x="3" y="10"/>
                      <a:pt x="3" y="7"/>
                    </a:cubicBezTo>
                    <a:cubicBezTo>
                      <a:pt x="3" y="5"/>
                      <a:pt x="5" y="3"/>
                      <a:pt x="7" y="3"/>
                    </a:cubicBezTo>
                    <a:cubicBezTo>
                      <a:pt x="9" y="3"/>
                      <a:pt x="11" y="5"/>
                      <a:pt x="11" y="7"/>
                    </a:cubicBezTo>
                    <a:cubicBezTo>
                      <a:pt x="11" y="10"/>
                      <a:pt x="9" y="11"/>
                      <a:pt x="7" y="1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5" name="Freeform 165"/>
              <p:cNvSpPr>
                <a:spLocks noEditPoints="1"/>
              </p:cNvSpPr>
              <p:nvPr/>
            </p:nvSpPr>
            <p:spPr bwMode="auto">
              <a:xfrm>
                <a:off x="3379" y="2169"/>
                <a:ext cx="36" cy="36"/>
              </a:xfrm>
              <a:custGeom>
                <a:avLst/>
                <a:gdLst>
                  <a:gd name="T0" fmla="*/ 7 w 15"/>
                  <a:gd name="T1" fmla="*/ 0 h 15"/>
                  <a:gd name="T2" fmla="*/ 0 w 15"/>
                  <a:gd name="T3" fmla="*/ 8 h 15"/>
                  <a:gd name="T4" fmla="*/ 7 w 15"/>
                  <a:gd name="T5" fmla="*/ 15 h 15"/>
                  <a:gd name="T6" fmla="*/ 15 w 15"/>
                  <a:gd name="T7" fmla="*/ 8 h 15"/>
                  <a:gd name="T8" fmla="*/ 7 w 15"/>
                  <a:gd name="T9" fmla="*/ 0 h 15"/>
                  <a:gd name="T10" fmla="*/ 7 w 15"/>
                  <a:gd name="T11" fmla="*/ 12 h 15"/>
                  <a:gd name="T12" fmla="*/ 3 w 15"/>
                  <a:gd name="T13" fmla="*/ 8 h 15"/>
                  <a:gd name="T14" fmla="*/ 7 w 15"/>
                  <a:gd name="T15" fmla="*/ 4 h 15"/>
                  <a:gd name="T16" fmla="*/ 11 w 15"/>
                  <a:gd name="T17" fmla="*/ 8 h 15"/>
                  <a:gd name="T18" fmla="*/ 7 w 15"/>
                  <a:gd name="T19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5">
                    <a:moveTo>
                      <a:pt x="7" y="0"/>
                    </a:moveTo>
                    <a:cubicBezTo>
                      <a:pt x="3" y="0"/>
                      <a:pt x="0" y="4"/>
                      <a:pt x="0" y="8"/>
                    </a:cubicBezTo>
                    <a:cubicBezTo>
                      <a:pt x="0" y="12"/>
                      <a:pt x="3" y="15"/>
                      <a:pt x="7" y="15"/>
                    </a:cubicBezTo>
                    <a:cubicBezTo>
                      <a:pt x="12" y="15"/>
                      <a:pt x="15" y="12"/>
                      <a:pt x="15" y="8"/>
                    </a:cubicBezTo>
                    <a:cubicBezTo>
                      <a:pt x="15" y="4"/>
                      <a:pt x="12" y="0"/>
                      <a:pt x="7" y="0"/>
                    </a:cubicBezTo>
                    <a:close/>
                    <a:moveTo>
                      <a:pt x="7" y="12"/>
                    </a:moveTo>
                    <a:cubicBezTo>
                      <a:pt x="5" y="12"/>
                      <a:pt x="3" y="10"/>
                      <a:pt x="3" y="8"/>
                    </a:cubicBezTo>
                    <a:cubicBezTo>
                      <a:pt x="3" y="6"/>
                      <a:pt x="5" y="4"/>
                      <a:pt x="7" y="4"/>
                    </a:cubicBezTo>
                    <a:cubicBezTo>
                      <a:pt x="9" y="4"/>
                      <a:pt x="11" y="6"/>
                      <a:pt x="11" y="8"/>
                    </a:cubicBezTo>
                    <a:cubicBezTo>
                      <a:pt x="11" y="10"/>
                      <a:pt x="9" y="12"/>
                      <a:pt x="7" y="1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6" name="Oval 166"/>
              <p:cNvSpPr>
                <a:spLocks noChangeArrowheads="1"/>
              </p:cNvSpPr>
              <p:nvPr/>
            </p:nvSpPr>
            <p:spPr bwMode="auto">
              <a:xfrm>
                <a:off x="2960" y="1535"/>
                <a:ext cx="30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7" name="Oval 167"/>
              <p:cNvSpPr>
                <a:spLocks noChangeArrowheads="1"/>
              </p:cNvSpPr>
              <p:nvPr/>
            </p:nvSpPr>
            <p:spPr bwMode="auto">
              <a:xfrm>
                <a:off x="3000" y="1476"/>
                <a:ext cx="31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8" name="Oval 168"/>
              <p:cNvSpPr>
                <a:spLocks noChangeArrowheads="1"/>
              </p:cNvSpPr>
              <p:nvPr/>
            </p:nvSpPr>
            <p:spPr bwMode="auto">
              <a:xfrm>
                <a:off x="3057" y="1429"/>
                <a:ext cx="31" cy="3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9" name="Oval 169"/>
              <p:cNvSpPr>
                <a:spLocks noChangeArrowheads="1"/>
              </p:cNvSpPr>
              <p:nvPr/>
            </p:nvSpPr>
            <p:spPr bwMode="auto">
              <a:xfrm>
                <a:off x="3099" y="1374"/>
                <a:ext cx="34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0" name="Oval 170"/>
              <p:cNvSpPr>
                <a:spLocks noChangeArrowheads="1"/>
              </p:cNvSpPr>
              <p:nvPr/>
            </p:nvSpPr>
            <p:spPr bwMode="auto">
              <a:xfrm>
                <a:off x="2846" y="1947"/>
                <a:ext cx="33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1" name="Oval 171"/>
              <p:cNvSpPr>
                <a:spLocks noChangeArrowheads="1"/>
              </p:cNvSpPr>
              <p:nvPr/>
            </p:nvSpPr>
            <p:spPr bwMode="auto">
              <a:xfrm>
                <a:off x="2806" y="1878"/>
                <a:ext cx="30" cy="3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2" name="Oval 172"/>
              <p:cNvSpPr>
                <a:spLocks noChangeArrowheads="1"/>
              </p:cNvSpPr>
              <p:nvPr/>
            </p:nvSpPr>
            <p:spPr bwMode="auto">
              <a:xfrm>
                <a:off x="2834" y="2103"/>
                <a:ext cx="33" cy="3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3" name="Freeform 173"/>
              <p:cNvSpPr>
                <a:spLocks noEditPoints="1"/>
              </p:cNvSpPr>
              <p:nvPr/>
            </p:nvSpPr>
            <p:spPr bwMode="auto">
              <a:xfrm>
                <a:off x="3301" y="1410"/>
                <a:ext cx="90" cy="90"/>
              </a:xfrm>
              <a:custGeom>
                <a:avLst/>
                <a:gdLst>
                  <a:gd name="T0" fmla="*/ 36 w 38"/>
                  <a:gd name="T1" fmla="*/ 19 h 38"/>
                  <a:gd name="T2" fmla="*/ 33 w 38"/>
                  <a:gd name="T3" fmla="*/ 16 h 38"/>
                  <a:gd name="T4" fmla="*/ 31 w 38"/>
                  <a:gd name="T5" fmla="*/ 17 h 38"/>
                  <a:gd name="T6" fmla="*/ 30 w 38"/>
                  <a:gd name="T7" fmla="*/ 14 h 38"/>
                  <a:gd name="T8" fmla="*/ 33 w 38"/>
                  <a:gd name="T9" fmla="*/ 7 h 38"/>
                  <a:gd name="T10" fmla="*/ 30 w 38"/>
                  <a:gd name="T11" fmla="*/ 5 h 38"/>
                  <a:gd name="T12" fmla="*/ 27 w 38"/>
                  <a:gd name="T13" fmla="*/ 9 h 38"/>
                  <a:gd name="T14" fmla="*/ 19 w 38"/>
                  <a:gd name="T15" fmla="*/ 7 h 38"/>
                  <a:gd name="T16" fmla="*/ 17 w 38"/>
                  <a:gd name="T17" fmla="*/ 7 h 38"/>
                  <a:gd name="T18" fmla="*/ 17 w 38"/>
                  <a:gd name="T19" fmla="*/ 5 h 38"/>
                  <a:gd name="T20" fmla="*/ 11 w 38"/>
                  <a:gd name="T21" fmla="*/ 2 h 38"/>
                  <a:gd name="T22" fmla="*/ 12 w 38"/>
                  <a:gd name="T23" fmla="*/ 9 h 38"/>
                  <a:gd name="T24" fmla="*/ 10 w 38"/>
                  <a:gd name="T25" fmla="*/ 12 h 38"/>
                  <a:gd name="T26" fmla="*/ 1 w 38"/>
                  <a:gd name="T27" fmla="*/ 12 h 38"/>
                  <a:gd name="T28" fmla="*/ 1 w 38"/>
                  <a:gd name="T29" fmla="*/ 15 h 38"/>
                  <a:gd name="T30" fmla="*/ 6 w 38"/>
                  <a:gd name="T31" fmla="*/ 17 h 38"/>
                  <a:gd name="T32" fmla="*/ 8 w 38"/>
                  <a:gd name="T33" fmla="*/ 17 h 38"/>
                  <a:gd name="T34" fmla="*/ 8 w 38"/>
                  <a:gd name="T35" fmla="*/ 21 h 38"/>
                  <a:gd name="T36" fmla="*/ 3 w 38"/>
                  <a:gd name="T37" fmla="*/ 27 h 38"/>
                  <a:gd name="T38" fmla="*/ 11 w 38"/>
                  <a:gd name="T39" fmla="*/ 26 h 38"/>
                  <a:gd name="T40" fmla="*/ 15 w 38"/>
                  <a:gd name="T41" fmla="*/ 29 h 38"/>
                  <a:gd name="T42" fmla="*/ 15 w 38"/>
                  <a:gd name="T43" fmla="*/ 35 h 38"/>
                  <a:gd name="T44" fmla="*/ 19 w 38"/>
                  <a:gd name="T45" fmla="*/ 35 h 38"/>
                  <a:gd name="T46" fmla="*/ 20 w 38"/>
                  <a:gd name="T47" fmla="*/ 30 h 38"/>
                  <a:gd name="T48" fmla="*/ 26 w 38"/>
                  <a:gd name="T49" fmla="*/ 28 h 38"/>
                  <a:gd name="T50" fmla="*/ 28 w 38"/>
                  <a:gd name="T51" fmla="*/ 31 h 38"/>
                  <a:gd name="T52" fmla="*/ 33 w 38"/>
                  <a:gd name="T53" fmla="*/ 30 h 38"/>
                  <a:gd name="T54" fmla="*/ 29 w 38"/>
                  <a:gd name="T55" fmla="*/ 25 h 38"/>
                  <a:gd name="T56" fmla="*/ 31 w 38"/>
                  <a:gd name="T57" fmla="*/ 21 h 38"/>
                  <a:gd name="T58" fmla="*/ 36 w 38"/>
                  <a:gd name="T59" fmla="*/ 19 h 38"/>
                  <a:gd name="T60" fmla="*/ 20 w 38"/>
                  <a:gd name="T61" fmla="*/ 23 h 38"/>
                  <a:gd name="T62" fmla="*/ 15 w 38"/>
                  <a:gd name="T63" fmla="*/ 18 h 38"/>
                  <a:gd name="T64" fmla="*/ 20 w 38"/>
                  <a:gd name="T65" fmla="*/ 14 h 38"/>
                  <a:gd name="T66" fmla="*/ 24 w 38"/>
                  <a:gd name="T67" fmla="*/ 18 h 38"/>
                  <a:gd name="T68" fmla="*/ 20 w 38"/>
                  <a:gd name="T69" fmla="*/ 2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8" h="38">
                    <a:moveTo>
                      <a:pt x="36" y="19"/>
                    </a:moveTo>
                    <a:cubicBezTo>
                      <a:pt x="38" y="18"/>
                      <a:pt x="36" y="14"/>
                      <a:pt x="33" y="16"/>
                    </a:cubicBezTo>
                    <a:cubicBezTo>
                      <a:pt x="33" y="16"/>
                      <a:pt x="32" y="16"/>
                      <a:pt x="31" y="17"/>
                    </a:cubicBezTo>
                    <a:cubicBezTo>
                      <a:pt x="31" y="16"/>
                      <a:pt x="30" y="15"/>
                      <a:pt x="30" y="14"/>
                    </a:cubicBezTo>
                    <a:cubicBezTo>
                      <a:pt x="32" y="12"/>
                      <a:pt x="34" y="9"/>
                      <a:pt x="33" y="7"/>
                    </a:cubicBezTo>
                    <a:cubicBezTo>
                      <a:pt x="33" y="6"/>
                      <a:pt x="31" y="5"/>
                      <a:pt x="30" y="5"/>
                    </a:cubicBezTo>
                    <a:cubicBezTo>
                      <a:pt x="29" y="6"/>
                      <a:pt x="27" y="9"/>
                      <a:pt x="27" y="9"/>
                    </a:cubicBezTo>
                    <a:cubicBezTo>
                      <a:pt x="25" y="8"/>
                      <a:pt x="22" y="7"/>
                      <a:pt x="19" y="7"/>
                    </a:cubicBezTo>
                    <a:cubicBezTo>
                      <a:pt x="19" y="7"/>
                      <a:pt x="18" y="7"/>
                      <a:pt x="17" y="7"/>
                    </a:cubicBezTo>
                    <a:cubicBezTo>
                      <a:pt x="17" y="6"/>
                      <a:pt x="17" y="6"/>
                      <a:pt x="17" y="5"/>
                    </a:cubicBezTo>
                    <a:cubicBezTo>
                      <a:pt x="16" y="4"/>
                      <a:pt x="13" y="0"/>
                      <a:pt x="11" y="2"/>
                    </a:cubicBezTo>
                    <a:cubicBezTo>
                      <a:pt x="9" y="4"/>
                      <a:pt x="10" y="7"/>
                      <a:pt x="12" y="9"/>
                    </a:cubicBezTo>
                    <a:cubicBezTo>
                      <a:pt x="11" y="10"/>
                      <a:pt x="11" y="11"/>
                      <a:pt x="10" y="12"/>
                    </a:cubicBezTo>
                    <a:cubicBezTo>
                      <a:pt x="7" y="10"/>
                      <a:pt x="3" y="10"/>
                      <a:pt x="1" y="12"/>
                    </a:cubicBezTo>
                    <a:cubicBezTo>
                      <a:pt x="0" y="12"/>
                      <a:pt x="0" y="14"/>
                      <a:pt x="1" y="15"/>
                    </a:cubicBezTo>
                    <a:cubicBezTo>
                      <a:pt x="3" y="16"/>
                      <a:pt x="4" y="16"/>
                      <a:pt x="6" y="17"/>
                    </a:cubicBezTo>
                    <a:cubicBezTo>
                      <a:pt x="6" y="17"/>
                      <a:pt x="7" y="17"/>
                      <a:pt x="8" y="17"/>
                    </a:cubicBezTo>
                    <a:cubicBezTo>
                      <a:pt x="8" y="18"/>
                      <a:pt x="7" y="19"/>
                      <a:pt x="8" y="21"/>
                    </a:cubicBezTo>
                    <a:cubicBezTo>
                      <a:pt x="8" y="21"/>
                      <a:pt x="2" y="23"/>
                      <a:pt x="3" y="27"/>
                    </a:cubicBezTo>
                    <a:cubicBezTo>
                      <a:pt x="5" y="31"/>
                      <a:pt x="11" y="27"/>
                      <a:pt x="11" y="26"/>
                    </a:cubicBezTo>
                    <a:cubicBezTo>
                      <a:pt x="12" y="28"/>
                      <a:pt x="14" y="29"/>
                      <a:pt x="15" y="29"/>
                    </a:cubicBezTo>
                    <a:cubicBezTo>
                      <a:pt x="15" y="31"/>
                      <a:pt x="15" y="33"/>
                      <a:pt x="15" y="35"/>
                    </a:cubicBezTo>
                    <a:cubicBezTo>
                      <a:pt x="14" y="38"/>
                      <a:pt x="18" y="38"/>
                      <a:pt x="19" y="35"/>
                    </a:cubicBezTo>
                    <a:cubicBezTo>
                      <a:pt x="20" y="34"/>
                      <a:pt x="20" y="32"/>
                      <a:pt x="20" y="30"/>
                    </a:cubicBezTo>
                    <a:cubicBezTo>
                      <a:pt x="22" y="30"/>
                      <a:pt x="24" y="29"/>
                      <a:pt x="26" y="28"/>
                    </a:cubicBezTo>
                    <a:cubicBezTo>
                      <a:pt x="27" y="29"/>
                      <a:pt x="28" y="29"/>
                      <a:pt x="28" y="31"/>
                    </a:cubicBezTo>
                    <a:cubicBezTo>
                      <a:pt x="28" y="34"/>
                      <a:pt x="33" y="33"/>
                      <a:pt x="33" y="30"/>
                    </a:cubicBezTo>
                    <a:cubicBezTo>
                      <a:pt x="33" y="27"/>
                      <a:pt x="31" y="25"/>
                      <a:pt x="29" y="25"/>
                    </a:cubicBezTo>
                    <a:cubicBezTo>
                      <a:pt x="30" y="23"/>
                      <a:pt x="31" y="22"/>
                      <a:pt x="31" y="21"/>
                    </a:cubicBezTo>
                    <a:cubicBezTo>
                      <a:pt x="33" y="21"/>
                      <a:pt x="35" y="21"/>
                      <a:pt x="36" y="19"/>
                    </a:cubicBezTo>
                    <a:close/>
                    <a:moveTo>
                      <a:pt x="20" y="23"/>
                    </a:moveTo>
                    <a:cubicBezTo>
                      <a:pt x="17" y="23"/>
                      <a:pt x="15" y="21"/>
                      <a:pt x="15" y="18"/>
                    </a:cubicBezTo>
                    <a:cubicBezTo>
                      <a:pt x="15" y="16"/>
                      <a:pt x="17" y="14"/>
                      <a:pt x="20" y="14"/>
                    </a:cubicBezTo>
                    <a:cubicBezTo>
                      <a:pt x="22" y="14"/>
                      <a:pt x="24" y="16"/>
                      <a:pt x="24" y="18"/>
                    </a:cubicBezTo>
                    <a:cubicBezTo>
                      <a:pt x="24" y="21"/>
                      <a:pt x="22" y="23"/>
                      <a:pt x="20" y="2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4" name="Freeform 174"/>
              <p:cNvSpPr/>
              <p:nvPr/>
            </p:nvSpPr>
            <p:spPr bwMode="auto">
              <a:xfrm>
                <a:off x="3592" y="1260"/>
                <a:ext cx="41" cy="232"/>
              </a:xfrm>
              <a:custGeom>
                <a:avLst/>
                <a:gdLst>
                  <a:gd name="T0" fmla="*/ 17 w 17"/>
                  <a:gd name="T1" fmla="*/ 96 h 98"/>
                  <a:gd name="T2" fmla="*/ 16 w 17"/>
                  <a:gd name="T3" fmla="*/ 98 h 98"/>
                  <a:gd name="T4" fmla="*/ 16 w 17"/>
                  <a:gd name="T5" fmla="*/ 98 h 98"/>
                  <a:gd name="T6" fmla="*/ 15 w 17"/>
                  <a:gd name="T7" fmla="*/ 97 h 98"/>
                  <a:gd name="T8" fmla="*/ 1 w 17"/>
                  <a:gd name="T9" fmla="*/ 2 h 98"/>
                  <a:gd name="T10" fmla="*/ 1 w 17"/>
                  <a:gd name="T11" fmla="*/ 0 h 98"/>
                  <a:gd name="T12" fmla="*/ 1 w 17"/>
                  <a:gd name="T13" fmla="*/ 0 h 98"/>
                  <a:gd name="T14" fmla="*/ 3 w 17"/>
                  <a:gd name="T15" fmla="*/ 1 h 98"/>
                  <a:gd name="T16" fmla="*/ 17 w 17"/>
                  <a:gd name="T17" fmla="*/ 96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98">
                    <a:moveTo>
                      <a:pt x="17" y="96"/>
                    </a:moveTo>
                    <a:cubicBezTo>
                      <a:pt x="17" y="97"/>
                      <a:pt x="17" y="98"/>
                      <a:pt x="16" y="98"/>
                    </a:cubicBezTo>
                    <a:cubicBezTo>
                      <a:pt x="16" y="98"/>
                      <a:pt x="16" y="98"/>
                      <a:pt x="16" y="98"/>
                    </a:cubicBezTo>
                    <a:cubicBezTo>
                      <a:pt x="16" y="98"/>
                      <a:pt x="15" y="97"/>
                      <a:pt x="15" y="97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lnTo>
                      <a:pt x="17" y="9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5" name="Freeform 175"/>
              <p:cNvSpPr>
                <a:spLocks noEditPoints="1"/>
              </p:cNvSpPr>
              <p:nvPr/>
            </p:nvSpPr>
            <p:spPr bwMode="auto">
              <a:xfrm>
                <a:off x="3588" y="1459"/>
                <a:ext cx="92" cy="88"/>
              </a:xfrm>
              <a:custGeom>
                <a:avLst/>
                <a:gdLst>
                  <a:gd name="T0" fmla="*/ 35 w 39"/>
                  <a:gd name="T1" fmla="*/ 11 h 37"/>
                  <a:gd name="T2" fmla="*/ 31 w 39"/>
                  <a:gd name="T3" fmla="*/ 9 h 37"/>
                  <a:gd name="T4" fmla="*/ 29 w 39"/>
                  <a:gd name="T5" fmla="*/ 11 h 37"/>
                  <a:gd name="T6" fmla="*/ 27 w 39"/>
                  <a:gd name="T7" fmla="*/ 9 h 37"/>
                  <a:gd name="T8" fmla="*/ 26 w 39"/>
                  <a:gd name="T9" fmla="*/ 1 h 37"/>
                  <a:gd name="T10" fmla="*/ 22 w 39"/>
                  <a:gd name="T11" fmla="*/ 2 h 37"/>
                  <a:gd name="T12" fmla="*/ 21 w 39"/>
                  <a:gd name="T13" fmla="*/ 7 h 37"/>
                  <a:gd name="T14" fmla="*/ 14 w 39"/>
                  <a:gd name="T15" fmla="*/ 8 h 37"/>
                  <a:gd name="T16" fmla="*/ 12 w 39"/>
                  <a:gd name="T17" fmla="*/ 9 h 37"/>
                  <a:gd name="T18" fmla="*/ 11 w 39"/>
                  <a:gd name="T19" fmla="*/ 9 h 37"/>
                  <a:gd name="T20" fmla="*/ 4 w 39"/>
                  <a:gd name="T21" fmla="*/ 9 h 37"/>
                  <a:gd name="T22" fmla="*/ 9 w 39"/>
                  <a:gd name="T23" fmla="*/ 14 h 37"/>
                  <a:gd name="T24" fmla="*/ 8 w 39"/>
                  <a:gd name="T25" fmla="*/ 17 h 37"/>
                  <a:gd name="T26" fmla="*/ 1 w 39"/>
                  <a:gd name="T27" fmla="*/ 22 h 37"/>
                  <a:gd name="T28" fmla="*/ 3 w 39"/>
                  <a:gd name="T29" fmla="*/ 25 h 37"/>
                  <a:gd name="T30" fmla="*/ 7 w 39"/>
                  <a:gd name="T31" fmla="*/ 24 h 37"/>
                  <a:gd name="T32" fmla="*/ 9 w 39"/>
                  <a:gd name="T33" fmla="*/ 23 h 37"/>
                  <a:gd name="T34" fmla="*/ 12 w 39"/>
                  <a:gd name="T35" fmla="*/ 27 h 37"/>
                  <a:gd name="T36" fmla="*/ 11 w 39"/>
                  <a:gd name="T37" fmla="*/ 34 h 37"/>
                  <a:gd name="T38" fmla="*/ 17 w 39"/>
                  <a:gd name="T39" fmla="*/ 30 h 37"/>
                  <a:gd name="T40" fmla="*/ 22 w 39"/>
                  <a:gd name="T41" fmla="*/ 30 h 37"/>
                  <a:gd name="T42" fmla="*/ 24 w 39"/>
                  <a:gd name="T43" fmla="*/ 35 h 37"/>
                  <a:gd name="T44" fmla="*/ 29 w 39"/>
                  <a:gd name="T45" fmla="*/ 33 h 37"/>
                  <a:gd name="T46" fmla="*/ 26 w 39"/>
                  <a:gd name="T47" fmla="*/ 28 h 37"/>
                  <a:gd name="T48" fmla="*/ 30 w 39"/>
                  <a:gd name="T49" fmla="*/ 23 h 37"/>
                  <a:gd name="T50" fmla="*/ 34 w 39"/>
                  <a:gd name="T51" fmla="*/ 25 h 37"/>
                  <a:gd name="T52" fmla="*/ 38 w 39"/>
                  <a:gd name="T53" fmla="*/ 21 h 37"/>
                  <a:gd name="T54" fmla="*/ 32 w 39"/>
                  <a:gd name="T55" fmla="*/ 19 h 37"/>
                  <a:gd name="T56" fmla="*/ 31 w 39"/>
                  <a:gd name="T57" fmla="*/ 14 h 37"/>
                  <a:gd name="T58" fmla="*/ 35 w 39"/>
                  <a:gd name="T59" fmla="*/ 11 h 37"/>
                  <a:gd name="T60" fmla="*/ 22 w 39"/>
                  <a:gd name="T61" fmla="*/ 22 h 37"/>
                  <a:gd name="T62" fmla="*/ 16 w 39"/>
                  <a:gd name="T63" fmla="*/ 20 h 37"/>
                  <a:gd name="T64" fmla="*/ 18 w 39"/>
                  <a:gd name="T65" fmla="*/ 14 h 37"/>
                  <a:gd name="T66" fmla="*/ 24 w 39"/>
                  <a:gd name="T67" fmla="*/ 16 h 37"/>
                  <a:gd name="T68" fmla="*/ 22 w 39"/>
                  <a:gd name="T69" fmla="*/ 2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9" h="37">
                    <a:moveTo>
                      <a:pt x="35" y="11"/>
                    </a:moveTo>
                    <a:cubicBezTo>
                      <a:pt x="36" y="8"/>
                      <a:pt x="32" y="6"/>
                      <a:pt x="31" y="9"/>
                    </a:cubicBezTo>
                    <a:cubicBezTo>
                      <a:pt x="30" y="10"/>
                      <a:pt x="30" y="10"/>
                      <a:pt x="29" y="11"/>
                    </a:cubicBezTo>
                    <a:cubicBezTo>
                      <a:pt x="28" y="10"/>
                      <a:pt x="28" y="10"/>
                      <a:pt x="27" y="9"/>
                    </a:cubicBezTo>
                    <a:cubicBezTo>
                      <a:pt x="28" y="7"/>
                      <a:pt x="28" y="3"/>
                      <a:pt x="26" y="1"/>
                    </a:cubicBezTo>
                    <a:cubicBezTo>
                      <a:pt x="25" y="0"/>
                      <a:pt x="23" y="1"/>
                      <a:pt x="22" y="2"/>
                    </a:cubicBezTo>
                    <a:cubicBezTo>
                      <a:pt x="22" y="3"/>
                      <a:pt x="22" y="6"/>
                      <a:pt x="21" y="7"/>
                    </a:cubicBezTo>
                    <a:cubicBezTo>
                      <a:pt x="19" y="6"/>
                      <a:pt x="16" y="7"/>
                      <a:pt x="14" y="8"/>
                    </a:cubicBezTo>
                    <a:cubicBezTo>
                      <a:pt x="13" y="9"/>
                      <a:pt x="13" y="9"/>
                      <a:pt x="12" y="9"/>
                    </a:cubicBezTo>
                    <a:cubicBezTo>
                      <a:pt x="12" y="9"/>
                      <a:pt x="12" y="9"/>
                      <a:pt x="11" y="9"/>
                    </a:cubicBezTo>
                    <a:cubicBezTo>
                      <a:pt x="10" y="8"/>
                      <a:pt x="5" y="6"/>
                      <a:pt x="4" y="9"/>
                    </a:cubicBezTo>
                    <a:cubicBezTo>
                      <a:pt x="4" y="11"/>
                      <a:pt x="7" y="13"/>
                      <a:pt x="9" y="14"/>
                    </a:cubicBezTo>
                    <a:cubicBezTo>
                      <a:pt x="9" y="15"/>
                      <a:pt x="9" y="16"/>
                      <a:pt x="8" y="17"/>
                    </a:cubicBezTo>
                    <a:cubicBezTo>
                      <a:pt x="5" y="17"/>
                      <a:pt x="2" y="19"/>
                      <a:pt x="1" y="22"/>
                    </a:cubicBezTo>
                    <a:cubicBezTo>
                      <a:pt x="0" y="23"/>
                      <a:pt x="2" y="25"/>
                      <a:pt x="3" y="25"/>
                    </a:cubicBezTo>
                    <a:cubicBezTo>
                      <a:pt x="4" y="25"/>
                      <a:pt x="6" y="25"/>
                      <a:pt x="7" y="24"/>
                    </a:cubicBezTo>
                    <a:cubicBezTo>
                      <a:pt x="8" y="24"/>
                      <a:pt x="9" y="24"/>
                      <a:pt x="9" y="23"/>
                    </a:cubicBezTo>
                    <a:cubicBezTo>
                      <a:pt x="10" y="24"/>
                      <a:pt x="10" y="25"/>
                      <a:pt x="12" y="27"/>
                    </a:cubicBezTo>
                    <a:cubicBezTo>
                      <a:pt x="12" y="27"/>
                      <a:pt x="7" y="31"/>
                      <a:pt x="11" y="34"/>
                    </a:cubicBezTo>
                    <a:cubicBezTo>
                      <a:pt x="14" y="36"/>
                      <a:pt x="17" y="30"/>
                      <a:pt x="17" y="30"/>
                    </a:cubicBezTo>
                    <a:cubicBezTo>
                      <a:pt x="18" y="30"/>
                      <a:pt x="20" y="30"/>
                      <a:pt x="22" y="30"/>
                    </a:cubicBezTo>
                    <a:cubicBezTo>
                      <a:pt x="23" y="32"/>
                      <a:pt x="23" y="33"/>
                      <a:pt x="24" y="35"/>
                    </a:cubicBezTo>
                    <a:cubicBezTo>
                      <a:pt x="25" y="37"/>
                      <a:pt x="29" y="35"/>
                      <a:pt x="29" y="33"/>
                    </a:cubicBezTo>
                    <a:cubicBezTo>
                      <a:pt x="28" y="31"/>
                      <a:pt x="27" y="29"/>
                      <a:pt x="26" y="28"/>
                    </a:cubicBezTo>
                    <a:cubicBezTo>
                      <a:pt x="28" y="27"/>
                      <a:pt x="30" y="25"/>
                      <a:pt x="30" y="23"/>
                    </a:cubicBezTo>
                    <a:cubicBezTo>
                      <a:pt x="32" y="23"/>
                      <a:pt x="33" y="24"/>
                      <a:pt x="34" y="25"/>
                    </a:cubicBezTo>
                    <a:cubicBezTo>
                      <a:pt x="35" y="27"/>
                      <a:pt x="39" y="24"/>
                      <a:pt x="38" y="21"/>
                    </a:cubicBezTo>
                    <a:cubicBezTo>
                      <a:pt x="36" y="19"/>
                      <a:pt x="34" y="18"/>
                      <a:pt x="32" y="19"/>
                    </a:cubicBezTo>
                    <a:cubicBezTo>
                      <a:pt x="32" y="17"/>
                      <a:pt x="31" y="16"/>
                      <a:pt x="31" y="14"/>
                    </a:cubicBezTo>
                    <a:cubicBezTo>
                      <a:pt x="33" y="14"/>
                      <a:pt x="34" y="13"/>
                      <a:pt x="35" y="11"/>
                    </a:cubicBezTo>
                    <a:close/>
                    <a:moveTo>
                      <a:pt x="22" y="22"/>
                    </a:moveTo>
                    <a:cubicBezTo>
                      <a:pt x="20" y="23"/>
                      <a:pt x="18" y="22"/>
                      <a:pt x="16" y="20"/>
                    </a:cubicBezTo>
                    <a:cubicBezTo>
                      <a:pt x="15" y="18"/>
                      <a:pt x="16" y="16"/>
                      <a:pt x="18" y="14"/>
                    </a:cubicBezTo>
                    <a:cubicBezTo>
                      <a:pt x="20" y="13"/>
                      <a:pt x="23" y="14"/>
                      <a:pt x="24" y="16"/>
                    </a:cubicBezTo>
                    <a:cubicBezTo>
                      <a:pt x="25" y="18"/>
                      <a:pt x="24" y="21"/>
                      <a:pt x="22" y="2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6" name="Freeform 176"/>
              <p:cNvSpPr/>
              <p:nvPr/>
            </p:nvSpPr>
            <p:spPr bwMode="auto">
              <a:xfrm>
                <a:off x="3768" y="1178"/>
                <a:ext cx="149" cy="184"/>
              </a:xfrm>
              <a:custGeom>
                <a:avLst/>
                <a:gdLst>
                  <a:gd name="T0" fmla="*/ 62 w 63"/>
                  <a:gd name="T1" fmla="*/ 76 h 78"/>
                  <a:gd name="T2" fmla="*/ 62 w 63"/>
                  <a:gd name="T3" fmla="*/ 78 h 78"/>
                  <a:gd name="T4" fmla="*/ 62 w 63"/>
                  <a:gd name="T5" fmla="*/ 78 h 78"/>
                  <a:gd name="T6" fmla="*/ 61 w 63"/>
                  <a:gd name="T7" fmla="*/ 77 h 78"/>
                  <a:gd name="T8" fmla="*/ 1 w 63"/>
                  <a:gd name="T9" fmla="*/ 3 h 78"/>
                  <a:gd name="T10" fmla="*/ 0 w 63"/>
                  <a:gd name="T11" fmla="*/ 1 h 78"/>
                  <a:gd name="T12" fmla="*/ 0 w 63"/>
                  <a:gd name="T13" fmla="*/ 1 h 78"/>
                  <a:gd name="T14" fmla="*/ 2 w 63"/>
                  <a:gd name="T15" fmla="*/ 1 h 78"/>
                  <a:gd name="T16" fmla="*/ 62 w 63"/>
                  <a:gd name="T17" fmla="*/ 76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" h="78">
                    <a:moveTo>
                      <a:pt x="62" y="76"/>
                    </a:moveTo>
                    <a:cubicBezTo>
                      <a:pt x="63" y="77"/>
                      <a:pt x="63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1" y="78"/>
                      <a:pt x="61" y="77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1"/>
                      <a:pt x="2" y="1"/>
                    </a:cubicBezTo>
                    <a:lnTo>
                      <a:pt x="62" y="7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7" name="Freeform 177"/>
              <p:cNvSpPr>
                <a:spLocks noEditPoints="1"/>
              </p:cNvSpPr>
              <p:nvPr/>
            </p:nvSpPr>
            <p:spPr bwMode="auto">
              <a:xfrm>
                <a:off x="3879" y="1327"/>
                <a:ext cx="92" cy="85"/>
              </a:xfrm>
              <a:custGeom>
                <a:avLst/>
                <a:gdLst>
                  <a:gd name="T0" fmla="*/ 28 w 39"/>
                  <a:gd name="T1" fmla="*/ 4 h 36"/>
                  <a:gd name="T2" fmla="*/ 24 w 39"/>
                  <a:gd name="T3" fmla="*/ 4 h 36"/>
                  <a:gd name="T4" fmla="*/ 23 w 39"/>
                  <a:gd name="T5" fmla="*/ 7 h 36"/>
                  <a:gd name="T6" fmla="*/ 20 w 39"/>
                  <a:gd name="T7" fmla="*/ 6 h 36"/>
                  <a:gd name="T8" fmla="*/ 16 w 39"/>
                  <a:gd name="T9" fmla="*/ 0 h 36"/>
                  <a:gd name="T10" fmla="*/ 13 w 39"/>
                  <a:gd name="T11" fmla="*/ 2 h 36"/>
                  <a:gd name="T12" fmla="*/ 15 w 39"/>
                  <a:gd name="T13" fmla="*/ 7 h 36"/>
                  <a:gd name="T14" fmla="*/ 9 w 39"/>
                  <a:gd name="T15" fmla="*/ 12 h 36"/>
                  <a:gd name="T16" fmla="*/ 8 w 39"/>
                  <a:gd name="T17" fmla="*/ 14 h 36"/>
                  <a:gd name="T18" fmla="*/ 7 w 39"/>
                  <a:gd name="T19" fmla="*/ 14 h 36"/>
                  <a:gd name="T20" fmla="*/ 1 w 39"/>
                  <a:gd name="T21" fmla="*/ 17 h 36"/>
                  <a:gd name="T22" fmla="*/ 8 w 39"/>
                  <a:gd name="T23" fmla="*/ 20 h 36"/>
                  <a:gd name="T24" fmla="*/ 9 w 39"/>
                  <a:gd name="T25" fmla="*/ 23 h 36"/>
                  <a:gd name="T26" fmla="*/ 4 w 39"/>
                  <a:gd name="T27" fmla="*/ 30 h 36"/>
                  <a:gd name="T28" fmla="*/ 7 w 39"/>
                  <a:gd name="T29" fmla="*/ 32 h 36"/>
                  <a:gd name="T30" fmla="*/ 11 w 39"/>
                  <a:gd name="T31" fmla="*/ 29 h 36"/>
                  <a:gd name="T32" fmla="*/ 12 w 39"/>
                  <a:gd name="T33" fmla="*/ 27 h 36"/>
                  <a:gd name="T34" fmla="*/ 16 w 39"/>
                  <a:gd name="T35" fmla="*/ 29 h 36"/>
                  <a:gd name="T36" fmla="*/ 19 w 39"/>
                  <a:gd name="T37" fmla="*/ 36 h 36"/>
                  <a:gd name="T38" fmla="*/ 22 w 39"/>
                  <a:gd name="T39" fmla="*/ 29 h 36"/>
                  <a:gd name="T40" fmla="*/ 27 w 39"/>
                  <a:gd name="T41" fmla="*/ 27 h 36"/>
                  <a:gd name="T42" fmla="*/ 31 w 39"/>
                  <a:gd name="T43" fmla="*/ 30 h 36"/>
                  <a:gd name="T44" fmla="*/ 34 w 39"/>
                  <a:gd name="T45" fmla="*/ 26 h 36"/>
                  <a:gd name="T46" fmla="*/ 30 w 39"/>
                  <a:gd name="T47" fmla="*/ 23 h 36"/>
                  <a:gd name="T48" fmla="*/ 31 w 39"/>
                  <a:gd name="T49" fmla="*/ 17 h 36"/>
                  <a:gd name="T50" fmla="*/ 34 w 39"/>
                  <a:gd name="T51" fmla="*/ 17 h 36"/>
                  <a:gd name="T52" fmla="*/ 36 w 39"/>
                  <a:gd name="T53" fmla="*/ 12 h 36"/>
                  <a:gd name="T54" fmla="*/ 29 w 39"/>
                  <a:gd name="T55" fmla="*/ 12 h 36"/>
                  <a:gd name="T56" fmla="*/ 27 w 39"/>
                  <a:gd name="T57" fmla="*/ 9 h 36"/>
                  <a:gd name="T58" fmla="*/ 28 w 39"/>
                  <a:gd name="T59" fmla="*/ 4 h 36"/>
                  <a:gd name="T60" fmla="*/ 23 w 39"/>
                  <a:gd name="T61" fmla="*/ 20 h 36"/>
                  <a:gd name="T62" fmla="*/ 17 w 39"/>
                  <a:gd name="T63" fmla="*/ 21 h 36"/>
                  <a:gd name="T64" fmla="*/ 15 w 39"/>
                  <a:gd name="T65" fmla="*/ 15 h 36"/>
                  <a:gd name="T66" fmla="*/ 21 w 39"/>
                  <a:gd name="T67" fmla="*/ 14 h 36"/>
                  <a:gd name="T68" fmla="*/ 23 w 39"/>
                  <a:gd name="T69" fmla="*/ 2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9" h="36">
                    <a:moveTo>
                      <a:pt x="28" y="4"/>
                    </a:moveTo>
                    <a:cubicBezTo>
                      <a:pt x="28" y="1"/>
                      <a:pt x="23" y="2"/>
                      <a:pt x="24" y="4"/>
                    </a:cubicBezTo>
                    <a:cubicBezTo>
                      <a:pt x="24" y="5"/>
                      <a:pt x="23" y="6"/>
                      <a:pt x="23" y="7"/>
                    </a:cubicBezTo>
                    <a:cubicBezTo>
                      <a:pt x="22" y="7"/>
                      <a:pt x="21" y="7"/>
                      <a:pt x="20" y="6"/>
                    </a:cubicBezTo>
                    <a:cubicBezTo>
                      <a:pt x="20" y="4"/>
                      <a:pt x="18" y="1"/>
                      <a:pt x="16" y="0"/>
                    </a:cubicBezTo>
                    <a:cubicBezTo>
                      <a:pt x="14" y="0"/>
                      <a:pt x="13" y="1"/>
                      <a:pt x="13" y="2"/>
                    </a:cubicBezTo>
                    <a:cubicBezTo>
                      <a:pt x="13" y="3"/>
                      <a:pt x="14" y="6"/>
                      <a:pt x="15" y="7"/>
                    </a:cubicBezTo>
                    <a:cubicBezTo>
                      <a:pt x="12" y="8"/>
                      <a:pt x="10" y="10"/>
                      <a:pt x="9" y="12"/>
                    </a:cubicBezTo>
                    <a:cubicBezTo>
                      <a:pt x="9" y="13"/>
                      <a:pt x="8" y="13"/>
                      <a:pt x="8" y="14"/>
                    </a:cubicBezTo>
                    <a:cubicBezTo>
                      <a:pt x="8" y="14"/>
                      <a:pt x="7" y="14"/>
                      <a:pt x="7" y="14"/>
                    </a:cubicBezTo>
                    <a:cubicBezTo>
                      <a:pt x="5" y="14"/>
                      <a:pt x="0" y="14"/>
                      <a:pt x="1" y="17"/>
                    </a:cubicBezTo>
                    <a:cubicBezTo>
                      <a:pt x="2" y="20"/>
                      <a:pt x="5" y="20"/>
                      <a:pt x="8" y="20"/>
                    </a:cubicBezTo>
                    <a:cubicBezTo>
                      <a:pt x="8" y="21"/>
                      <a:pt x="8" y="22"/>
                      <a:pt x="9" y="23"/>
                    </a:cubicBezTo>
                    <a:cubicBezTo>
                      <a:pt x="6" y="24"/>
                      <a:pt x="4" y="28"/>
                      <a:pt x="4" y="30"/>
                    </a:cubicBezTo>
                    <a:cubicBezTo>
                      <a:pt x="5" y="32"/>
                      <a:pt x="6" y="32"/>
                      <a:pt x="7" y="32"/>
                    </a:cubicBezTo>
                    <a:cubicBezTo>
                      <a:pt x="9" y="32"/>
                      <a:pt x="10" y="30"/>
                      <a:pt x="11" y="29"/>
                    </a:cubicBezTo>
                    <a:cubicBezTo>
                      <a:pt x="11" y="29"/>
                      <a:pt x="12" y="28"/>
                      <a:pt x="12" y="27"/>
                    </a:cubicBezTo>
                    <a:cubicBezTo>
                      <a:pt x="13" y="28"/>
                      <a:pt x="14" y="29"/>
                      <a:pt x="16" y="29"/>
                    </a:cubicBezTo>
                    <a:cubicBezTo>
                      <a:pt x="16" y="29"/>
                      <a:pt x="14" y="35"/>
                      <a:pt x="19" y="36"/>
                    </a:cubicBezTo>
                    <a:cubicBezTo>
                      <a:pt x="23" y="36"/>
                      <a:pt x="22" y="30"/>
                      <a:pt x="22" y="29"/>
                    </a:cubicBezTo>
                    <a:cubicBezTo>
                      <a:pt x="24" y="29"/>
                      <a:pt x="25" y="28"/>
                      <a:pt x="27" y="27"/>
                    </a:cubicBezTo>
                    <a:cubicBezTo>
                      <a:pt x="28" y="28"/>
                      <a:pt x="30" y="29"/>
                      <a:pt x="31" y="30"/>
                    </a:cubicBezTo>
                    <a:cubicBezTo>
                      <a:pt x="33" y="32"/>
                      <a:pt x="36" y="28"/>
                      <a:pt x="34" y="26"/>
                    </a:cubicBezTo>
                    <a:cubicBezTo>
                      <a:pt x="33" y="25"/>
                      <a:pt x="31" y="24"/>
                      <a:pt x="30" y="23"/>
                    </a:cubicBezTo>
                    <a:cubicBezTo>
                      <a:pt x="31" y="21"/>
                      <a:pt x="31" y="19"/>
                      <a:pt x="31" y="17"/>
                    </a:cubicBezTo>
                    <a:cubicBezTo>
                      <a:pt x="32" y="16"/>
                      <a:pt x="33" y="16"/>
                      <a:pt x="34" y="17"/>
                    </a:cubicBezTo>
                    <a:cubicBezTo>
                      <a:pt x="37" y="18"/>
                      <a:pt x="39" y="13"/>
                      <a:pt x="36" y="12"/>
                    </a:cubicBezTo>
                    <a:cubicBezTo>
                      <a:pt x="33" y="11"/>
                      <a:pt x="31" y="11"/>
                      <a:pt x="29" y="12"/>
                    </a:cubicBezTo>
                    <a:cubicBezTo>
                      <a:pt x="29" y="11"/>
                      <a:pt x="28" y="10"/>
                      <a:pt x="27" y="9"/>
                    </a:cubicBezTo>
                    <a:cubicBezTo>
                      <a:pt x="28" y="8"/>
                      <a:pt x="29" y="6"/>
                      <a:pt x="28" y="4"/>
                    </a:cubicBezTo>
                    <a:close/>
                    <a:moveTo>
                      <a:pt x="23" y="20"/>
                    </a:moveTo>
                    <a:cubicBezTo>
                      <a:pt x="22" y="22"/>
                      <a:pt x="19" y="23"/>
                      <a:pt x="17" y="21"/>
                    </a:cubicBezTo>
                    <a:cubicBezTo>
                      <a:pt x="15" y="20"/>
                      <a:pt x="14" y="18"/>
                      <a:pt x="15" y="15"/>
                    </a:cubicBezTo>
                    <a:cubicBezTo>
                      <a:pt x="17" y="13"/>
                      <a:pt x="19" y="13"/>
                      <a:pt x="21" y="14"/>
                    </a:cubicBezTo>
                    <a:cubicBezTo>
                      <a:pt x="23" y="15"/>
                      <a:pt x="24" y="18"/>
                      <a:pt x="23" y="2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8" name="Freeform 178"/>
              <p:cNvSpPr/>
              <p:nvPr/>
            </p:nvSpPr>
            <p:spPr bwMode="auto">
              <a:xfrm>
                <a:off x="3381" y="1772"/>
                <a:ext cx="79" cy="92"/>
              </a:xfrm>
              <a:custGeom>
                <a:avLst/>
                <a:gdLst>
                  <a:gd name="T0" fmla="*/ 32 w 33"/>
                  <a:gd name="T1" fmla="*/ 1 h 39"/>
                  <a:gd name="T2" fmla="*/ 33 w 33"/>
                  <a:gd name="T3" fmla="*/ 1 h 39"/>
                  <a:gd name="T4" fmla="*/ 33 w 33"/>
                  <a:gd name="T5" fmla="*/ 1 h 39"/>
                  <a:gd name="T6" fmla="*/ 33 w 33"/>
                  <a:gd name="T7" fmla="*/ 2 h 39"/>
                  <a:gd name="T8" fmla="*/ 2 w 33"/>
                  <a:gd name="T9" fmla="*/ 38 h 39"/>
                  <a:gd name="T10" fmla="*/ 0 w 33"/>
                  <a:gd name="T11" fmla="*/ 38 h 39"/>
                  <a:gd name="T12" fmla="*/ 0 w 33"/>
                  <a:gd name="T13" fmla="*/ 38 h 39"/>
                  <a:gd name="T14" fmla="*/ 0 w 33"/>
                  <a:gd name="T15" fmla="*/ 37 h 39"/>
                  <a:gd name="T16" fmla="*/ 32 w 33"/>
                  <a:gd name="T17" fmla="*/ 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9">
                    <a:moveTo>
                      <a:pt x="32" y="1"/>
                    </a:moveTo>
                    <a:cubicBezTo>
                      <a:pt x="32" y="0"/>
                      <a:pt x="32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2"/>
                      <a:pt x="33" y="2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1" y="39"/>
                      <a:pt x="1" y="39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7"/>
                      <a:pt x="0" y="37"/>
                    </a:cubicBezTo>
                    <a:lnTo>
                      <a:pt x="32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9" name="Freeform 179"/>
              <p:cNvSpPr>
                <a:spLocks noEditPoints="1"/>
              </p:cNvSpPr>
              <p:nvPr/>
            </p:nvSpPr>
            <p:spPr bwMode="auto">
              <a:xfrm>
                <a:off x="3422" y="1720"/>
                <a:ext cx="85" cy="90"/>
              </a:xfrm>
              <a:custGeom>
                <a:avLst/>
                <a:gdLst>
                  <a:gd name="T0" fmla="*/ 2 w 36"/>
                  <a:gd name="T1" fmla="*/ 12 h 38"/>
                  <a:gd name="T2" fmla="*/ 4 w 36"/>
                  <a:gd name="T3" fmla="*/ 17 h 38"/>
                  <a:gd name="T4" fmla="*/ 7 w 36"/>
                  <a:gd name="T5" fmla="*/ 16 h 38"/>
                  <a:gd name="T6" fmla="*/ 6 w 36"/>
                  <a:gd name="T7" fmla="*/ 19 h 38"/>
                  <a:gd name="T8" fmla="*/ 1 w 36"/>
                  <a:gd name="T9" fmla="*/ 25 h 38"/>
                  <a:gd name="T10" fmla="*/ 4 w 36"/>
                  <a:gd name="T11" fmla="*/ 27 h 38"/>
                  <a:gd name="T12" fmla="*/ 8 w 36"/>
                  <a:gd name="T13" fmla="*/ 25 h 38"/>
                  <a:gd name="T14" fmla="*/ 14 w 36"/>
                  <a:gd name="T15" fmla="*/ 30 h 38"/>
                  <a:gd name="T16" fmla="*/ 16 w 36"/>
                  <a:gd name="T17" fmla="*/ 30 h 38"/>
                  <a:gd name="T18" fmla="*/ 16 w 36"/>
                  <a:gd name="T19" fmla="*/ 32 h 38"/>
                  <a:gd name="T20" fmla="*/ 21 w 36"/>
                  <a:gd name="T21" fmla="*/ 37 h 38"/>
                  <a:gd name="T22" fmla="*/ 22 w 36"/>
                  <a:gd name="T23" fmla="*/ 30 h 38"/>
                  <a:gd name="T24" fmla="*/ 25 w 36"/>
                  <a:gd name="T25" fmla="*/ 28 h 38"/>
                  <a:gd name="T26" fmla="*/ 33 w 36"/>
                  <a:gd name="T27" fmla="*/ 31 h 38"/>
                  <a:gd name="T28" fmla="*/ 34 w 36"/>
                  <a:gd name="T29" fmla="*/ 28 h 38"/>
                  <a:gd name="T30" fmla="*/ 31 w 36"/>
                  <a:gd name="T31" fmla="*/ 25 h 38"/>
                  <a:gd name="T32" fmla="*/ 29 w 36"/>
                  <a:gd name="T33" fmla="*/ 23 h 38"/>
                  <a:gd name="T34" fmla="*/ 30 w 36"/>
                  <a:gd name="T35" fmla="*/ 20 h 38"/>
                  <a:gd name="T36" fmla="*/ 36 w 36"/>
                  <a:gd name="T37" fmla="*/ 16 h 38"/>
                  <a:gd name="T38" fmla="*/ 29 w 36"/>
                  <a:gd name="T39" fmla="*/ 14 h 38"/>
                  <a:gd name="T40" fmla="*/ 25 w 36"/>
                  <a:gd name="T41" fmla="*/ 10 h 38"/>
                  <a:gd name="T42" fmla="*/ 28 w 36"/>
                  <a:gd name="T43" fmla="*/ 5 h 38"/>
                  <a:gd name="T44" fmla="*/ 23 w 36"/>
                  <a:gd name="T45" fmla="*/ 3 h 38"/>
                  <a:gd name="T46" fmla="*/ 21 w 36"/>
                  <a:gd name="T47" fmla="*/ 7 h 38"/>
                  <a:gd name="T48" fmla="*/ 15 w 36"/>
                  <a:gd name="T49" fmla="*/ 8 h 38"/>
                  <a:gd name="T50" fmla="*/ 14 w 36"/>
                  <a:gd name="T51" fmla="*/ 4 h 38"/>
                  <a:gd name="T52" fmla="*/ 9 w 36"/>
                  <a:gd name="T53" fmla="*/ 3 h 38"/>
                  <a:gd name="T54" fmla="*/ 11 w 36"/>
                  <a:gd name="T55" fmla="*/ 10 h 38"/>
                  <a:gd name="T56" fmla="*/ 8 w 36"/>
                  <a:gd name="T57" fmla="*/ 13 h 38"/>
                  <a:gd name="T58" fmla="*/ 2 w 36"/>
                  <a:gd name="T59" fmla="*/ 12 h 38"/>
                  <a:gd name="T60" fmla="*/ 19 w 36"/>
                  <a:gd name="T61" fmla="*/ 14 h 38"/>
                  <a:gd name="T62" fmla="*/ 22 w 36"/>
                  <a:gd name="T63" fmla="*/ 20 h 38"/>
                  <a:gd name="T64" fmla="*/ 16 w 36"/>
                  <a:gd name="T65" fmla="*/ 23 h 38"/>
                  <a:gd name="T66" fmla="*/ 14 w 36"/>
                  <a:gd name="T67" fmla="*/ 17 h 38"/>
                  <a:gd name="T68" fmla="*/ 19 w 36"/>
                  <a:gd name="T69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" h="38">
                    <a:moveTo>
                      <a:pt x="2" y="12"/>
                    </a:moveTo>
                    <a:cubicBezTo>
                      <a:pt x="0" y="13"/>
                      <a:pt x="1" y="17"/>
                      <a:pt x="4" y="17"/>
                    </a:cubicBezTo>
                    <a:cubicBezTo>
                      <a:pt x="5" y="16"/>
                      <a:pt x="6" y="16"/>
                      <a:pt x="7" y="16"/>
                    </a:cubicBezTo>
                    <a:cubicBezTo>
                      <a:pt x="6" y="17"/>
                      <a:pt x="6" y="18"/>
                      <a:pt x="6" y="19"/>
                    </a:cubicBezTo>
                    <a:cubicBezTo>
                      <a:pt x="4" y="20"/>
                      <a:pt x="1" y="23"/>
                      <a:pt x="1" y="25"/>
                    </a:cubicBezTo>
                    <a:cubicBezTo>
                      <a:pt x="1" y="27"/>
                      <a:pt x="2" y="28"/>
                      <a:pt x="4" y="27"/>
                    </a:cubicBezTo>
                    <a:cubicBezTo>
                      <a:pt x="5" y="27"/>
                      <a:pt x="8" y="25"/>
                      <a:pt x="8" y="25"/>
                    </a:cubicBezTo>
                    <a:cubicBezTo>
                      <a:pt x="10" y="27"/>
                      <a:pt x="12" y="29"/>
                      <a:pt x="14" y="30"/>
                    </a:cubicBezTo>
                    <a:cubicBezTo>
                      <a:pt x="15" y="30"/>
                      <a:pt x="16" y="30"/>
                      <a:pt x="16" y="30"/>
                    </a:cubicBezTo>
                    <a:cubicBezTo>
                      <a:pt x="16" y="31"/>
                      <a:pt x="16" y="31"/>
                      <a:pt x="16" y="32"/>
                    </a:cubicBezTo>
                    <a:cubicBezTo>
                      <a:pt x="17" y="33"/>
                      <a:pt x="18" y="38"/>
                      <a:pt x="21" y="37"/>
                    </a:cubicBezTo>
                    <a:cubicBezTo>
                      <a:pt x="23" y="35"/>
                      <a:pt x="23" y="32"/>
                      <a:pt x="22" y="30"/>
                    </a:cubicBezTo>
                    <a:cubicBezTo>
                      <a:pt x="23" y="29"/>
                      <a:pt x="24" y="29"/>
                      <a:pt x="25" y="28"/>
                    </a:cubicBezTo>
                    <a:cubicBezTo>
                      <a:pt x="27" y="30"/>
                      <a:pt x="30" y="32"/>
                      <a:pt x="33" y="31"/>
                    </a:cubicBezTo>
                    <a:cubicBezTo>
                      <a:pt x="34" y="30"/>
                      <a:pt x="35" y="29"/>
                      <a:pt x="34" y="28"/>
                    </a:cubicBezTo>
                    <a:cubicBezTo>
                      <a:pt x="33" y="26"/>
                      <a:pt x="32" y="26"/>
                      <a:pt x="31" y="25"/>
                    </a:cubicBezTo>
                    <a:cubicBezTo>
                      <a:pt x="30" y="24"/>
                      <a:pt x="29" y="24"/>
                      <a:pt x="29" y="23"/>
                    </a:cubicBezTo>
                    <a:cubicBezTo>
                      <a:pt x="29" y="23"/>
                      <a:pt x="30" y="22"/>
                      <a:pt x="30" y="20"/>
                    </a:cubicBezTo>
                    <a:cubicBezTo>
                      <a:pt x="30" y="20"/>
                      <a:pt x="36" y="20"/>
                      <a:pt x="36" y="16"/>
                    </a:cubicBezTo>
                    <a:cubicBezTo>
                      <a:pt x="35" y="11"/>
                      <a:pt x="29" y="14"/>
                      <a:pt x="29" y="14"/>
                    </a:cubicBezTo>
                    <a:cubicBezTo>
                      <a:pt x="28" y="12"/>
                      <a:pt x="27" y="11"/>
                      <a:pt x="25" y="10"/>
                    </a:cubicBezTo>
                    <a:cubicBezTo>
                      <a:pt x="26" y="8"/>
                      <a:pt x="27" y="6"/>
                      <a:pt x="28" y="5"/>
                    </a:cubicBezTo>
                    <a:cubicBezTo>
                      <a:pt x="29" y="2"/>
                      <a:pt x="25" y="1"/>
                      <a:pt x="23" y="3"/>
                    </a:cubicBezTo>
                    <a:cubicBezTo>
                      <a:pt x="22" y="4"/>
                      <a:pt x="22" y="6"/>
                      <a:pt x="21" y="7"/>
                    </a:cubicBezTo>
                    <a:cubicBezTo>
                      <a:pt x="19" y="7"/>
                      <a:pt x="17" y="7"/>
                      <a:pt x="15" y="8"/>
                    </a:cubicBezTo>
                    <a:cubicBezTo>
                      <a:pt x="14" y="6"/>
                      <a:pt x="14" y="6"/>
                      <a:pt x="14" y="4"/>
                    </a:cubicBezTo>
                    <a:cubicBezTo>
                      <a:pt x="15" y="1"/>
                      <a:pt x="10" y="0"/>
                      <a:pt x="9" y="3"/>
                    </a:cubicBezTo>
                    <a:cubicBezTo>
                      <a:pt x="8" y="6"/>
                      <a:pt x="9" y="8"/>
                      <a:pt x="11" y="10"/>
                    </a:cubicBezTo>
                    <a:cubicBezTo>
                      <a:pt x="10" y="11"/>
                      <a:pt x="9" y="12"/>
                      <a:pt x="8" y="13"/>
                    </a:cubicBezTo>
                    <a:cubicBezTo>
                      <a:pt x="6" y="12"/>
                      <a:pt x="4" y="11"/>
                      <a:pt x="2" y="12"/>
                    </a:cubicBezTo>
                    <a:close/>
                    <a:moveTo>
                      <a:pt x="19" y="14"/>
                    </a:moveTo>
                    <a:cubicBezTo>
                      <a:pt x="21" y="15"/>
                      <a:pt x="23" y="18"/>
                      <a:pt x="22" y="20"/>
                    </a:cubicBezTo>
                    <a:cubicBezTo>
                      <a:pt x="21" y="22"/>
                      <a:pt x="19" y="23"/>
                      <a:pt x="16" y="23"/>
                    </a:cubicBezTo>
                    <a:cubicBezTo>
                      <a:pt x="14" y="22"/>
                      <a:pt x="13" y="19"/>
                      <a:pt x="14" y="17"/>
                    </a:cubicBezTo>
                    <a:cubicBezTo>
                      <a:pt x="14" y="15"/>
                      <a:pt x="17" y="14"/>
                      <a:pt x="19" y="1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0" name="Freeform 180"/>
              <p:cNvSpPr/>
              <p:nvPr/>
            </p:nvSpPr>
            <p:spPr bwMode="auto">
              <a:xfrm>
                <a:off x="3438" y="1930"/>
                <a:ext cx="114" cy="36"/>
              </a:xfrm>
              <a:custGeom>
                <a:avLst/>
                <a:gdLst>
                  <a:gd name="T0" fmla="*/ 47 w 48"/>
                  <a:gd name="T1" fmla="*/ 1 h 15"/>
                  <a:gd name="T2" fmla="*/ 48 w 48"/>
                  <a:gd name="T3" fmla="*/ 1 h 15"/>
                  <a:gd name="T4" fmla="*/ 48 w 48"/>
                  <a:gd name="T5" fmla="*/ 1 h 15"/>
                  <a:gd name="T6" fmla="*/ 47 w 48"/>
                  <a:gd name="T7" fmla="*/ 2 h 15"/>
                  <a:gd name="T8" fmla="*/ 1 w 48"/>
                  <a:gd name="T9" fmla="*/ 15 h 15"/>
                  <a:gd name="T10" fmla="*/ 0 w 48"/>
                  <a:gd name="T11" fmla="*/ 14 h 15"/>
                  <a:gd name="T12" fmla="*/ 0 w 48"/>
                  <a:gd name="T13" fmla="*/ 14 h 15"/>
                  <a:gd name="T14" fmla="*/ 1 w 48"/>
                  <a:gd name="T15" fmla="*/ 13 h 15"/>
                  <a:gd name="T16" fmla="*/ 47 w 48"/>
                  <a:gd name="T17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" h="15">
                    <a:moveTo>
                      <a:pt x="47" y="1"/>
                    </a:moveTo>
                    <a:cubicBezTo>
                      <a:pt x="47" y="0"/>
                      <a:pt x="48" y="1"/>
                      <a:pt x="48" y="1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8" y="2"/>
                      <a:pt x="48" y="2"/>
                      <a:pt x="47" y="2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5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3"/>
                      <a:pt x="1" y="13"/>
                    </a:cubicBezTo>
                    <a:lnTo>
                      <a:pt x="47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1" name="Freeform 181"/>
              <p:cNvSpPr>
                <a:spLocks noEditPoints="1"/>
              </p:cNvSpPr>
              <p:nvPr/>
            </p:nvSpPr>
            <p:spPr bwMode="auto">
              <a:xfrm>
                <a:off x="3519" y="1881"/>
                <a:ext cx="85" cy="92"/>
              </a:xfrm>
              <a:custGeom>
                <a:avLst/>
                <a:gdLst>
                  <a:gd name="T0" fmla="*/ 8 w 36"/>
                  <a:gd name="T1" fmla="*/ 6 h 39"/>
                  <a:gd name="T2" fmla="*/ 7 w 36"/>
                  <a:gd name="T3" fmla="*/ 11 h 39"/>
                  <a:gd name="T4" fmla="*/ 10 w 36"/>
                  <a:gd name="T5" fmla="*/ 12 h 39"/>
                  <a:gd name="T6" fmla="*/ 8 w 36"/>
                  <a:gd name="T7" fmla="*/ 14 h 39"/>
                  <a:gd name="T8" fmla="*/ 0 w 36"/>
                  <a:gd name="T9" fmla="*/ 16 h 39"/>
                  <a:gd name="T10" fmla="*/ 1 w 36"/>
                  <a:gd name="T11" fmla="*/ 19 h 39"/>
                  <a:gd name="T12" fmla="*/ 6 w 36"/>
                  <a:gd name="T13" fmla="*/ 20 h 39"/>
                  <a:gd name="T14" fmla="*/ 9 w 36"/>
                  <a:gd name="T15" fmla="*/ 27 h 39"/>
                  <a:gd name="T16" fmla="*/ 10 w 36"/>
                  <a:gd name="T17" fmla="*/ 29 h 39"/>
                  <a:gd name="T18" fmla="*/ 9 w 36"/>
                  <a:gd name="T19" fmla="*/ 30 h 39"/>
                  <a:gd name="T20" fmla="*/ 10 w 36"/>
                  <a:gd name="T21" fmla="*/ 37 h 39"/>
                  <a:gd name="T22" fmla="*/ 15 w 36"/>
                  <a:gd name="T23" fmla="*/ 31 h 39"/>
                  <a:gd name="T24" fmla="*/ 18 w 36"/>
                  <a:gd name="T25" fmla="*/ 32 h 39"/>
                  <a:gd name="T26" fmla="*/ 24 w 36"/>
                  <a:gd name="T27" fmla="*/ 38 h 39"/>
                  <a:gd name="T28" fmla="*/ 26 w 36"/>
                  <a:gd name="T29" fmla="*/ 36 h 39"/>
                  <a:gd name="T30" fmla="*/ 25 w 36"/>
                  <a:gd name="T31" fmla="*/ 32 h 39"/>
                  <a:gd name="T32" fmla="*/ 24 w 36"/>
                  <a:gd name="T33" fmla="*/ 30 h 39"/>
                  <a:gd name="T34" fmla="*/ 27 w 36"/>
                  <a:gd name="T35" fmla="*/ 27 h 39"/>
                  <a:gd name="T36" fmla="*/ 34 w 36"/>
                  <a:gd name="T37" fmla="*/ 27 h 39"/>
                  <a:gd name="T38" fmla="*/ 29 w 36"/>
                  <a:gd name="T39" fmla="*/ 22 h 39"/>
                  <a:gd name="T40" fmla="*/ 29 w 36"/>
                  <a:gd name="T41" fmla="*/ 17 h 39"/>
                  <a:gd name="T42" fmla="*/ 34 w 36"/>
                  <a:gd name="T43" fmla="*/ 14 h 39"/>
                  <a:gd name="T44" fmla="*/ 31 w 36"/>
                  <a:gd name="T45" fmla="*/ 10 h 39"/>
                  <a:gd name="T46" fmla="*/ 27 w 36"/>
                  <a:gd name="T47" fmla="*/ 12 h 39"/>
                  <a:gd name="T48" fmla="*/ 21 w 36"/>
                  <a:gd name="T49" fmla="*/ 9 h 39"/>
                  <a:gd name="T50" fmla="*/ 23 w 36"/>
                  <a:gd name="T51" fmla="*/ 6 h 39"/>
                  <a:gd name="T52" fmla="*/ 19 w 36"/>
                  <a:gd name="T53" fmla="*/ 2 h 39"/>
                  <a:gd name="T54" fmla="*/ 17 w 36"/>
                  <a:gd name="T55" fmla="*/ 8 h 39"/>
                  <a:gd name="T56" fmla="*/ 13 w 36"/>
                  <a:gd name="T57" fmla="*/ 10 h 39"/>
                  <a:gd name="T58" fmla="*/ 8 w 36"/>
                  <a:gd name="T59" fmla="*/ 6 h 39"/>
                  <a:gd name="T60" fmla="*/ 21 w 36"/>
                  <a:gd name="T61" fmla="*/ 17 h 39"/>
                  <a:gd name="T62" fmla="*/ 20 w 36"/>
                  <a:gd name="T63" fmla="*/ 23 h 39"/>
                  <a:gd name="T64" fmla="*/ 14 w 36"/>
                  <a:gd name="T65" fmla="*/ 22 h 39"/>
                  <a:gd name="T66" fmla="*/ 15 w 36"/>
                  <a:gd name="T67" fmla="*/ 16 h 39"/>
                  <a:gd name="T68" fmla="*/ 21 w 36"/>
                  <a:gd name="T69" fmla="*/ 1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" h="39">
                    <a:moveTo>
                      <a:pt x="8" y="6"/>
                    </a:moveTo>
                    <a:cubicBezTo>
                      <a:pt x="6" y="5"/>
                      <a:pt x="5" y="10"/>
                      <a:pt x="7" y="11"/>
                    </a:cubicBezTo>
                    <a:cubicBezTo>
                      <a:pt x="8" y="11"/>
                      <a:pt x="9" y="11"/>
                      <a:pt x="10" y="12"/>
                    </a:cubicBezTo>
                    <a:cubicBezTo>
                      <a:pt x="9" y="13"/>
                      <a:pt x="8" y="13"/>
                      <a:pt x="8" y="14"/>
                    </a:cubicBezTo>
                    <a:cubicBezTo>
                      <a:pt x="5" y="14"/>
                      <a:pt x="2" y="14"/>
                      <a:pt x="0" y="16"/>
                    </a:cubicBezTo>
                    <a:cubicBezTo>
                      <a:pt x="0" y="17"/>
                      <a:pt x="0" y="19"/>
                      <a:pt x="1" y="19"/>
                    </a:cubicBezTo>
                    <a:cubicBezTo>
                      <a:pt x="2" y="20"/>
                      <a:pt x="6" y="20"/>
                      <a:pt x="6" y="20"/>
                    </a:cubicBezTo>
                    <a:cubicBezTo>
                      <a:pt x="6" y="22"/>
                      <a:pt x="7" y="25"/>
                      <a:pt x="9" y="27"/>
                    </a:cubicBezTo>
                    <a:cubicBezTo>
                      <a:pt x="9" y="28"/>
                      <a:pt x="9" y="28"/>
                      <a:pt x="10" y="29"/>
                    </a:cubicBezTo>
                    <a:cubicBezTo>
                      <a:pt x="10" y="29"/>
                      <a:pt x="9" y="29"/>
                      <a:pt x="9" y="30"/>
                    </a:cubicBezTo>
                    <a:cubicBezTo>
                      <a:pt x="9" y="31"/>
                      <a:pt x="7" y="36"/>
                      <a:pt x="10" y="37"/>
                    </a:cubicBezTo>
                    <a:cubicBezTo>
                      <a:pt x="13" y="37"/>
                      <a:pt x="15" y="34"/>
                      <a:pt x="15" y="31"/>
                    </a:cubicBezTo>
                    <a:cubicBezTo>
                      <a:pt x="16" y="32"/>
                      <a:pt x="17" y="32"/>
                      <a:pt x="18" y="32"/>
                    </a:cubicBezTo>
                    <a:cubicBezTo>
                      <a:pt x="18" y="35"/>
                      <a:pt x="21" y="38"/>
                      <a:pt x="24" y="38"/>
                    </a:cubicBezTo>
                    <a:cubicBezTo>
                      <a:pt x="25" y="39"/>
                      <a:pt x="26" y="38"/>
                      <a:pt x="26" y="36"/>
                    </a:cubicBezTo>
                    <a:cubicBezTo>
                      <a:pt x="26" y="35"/>
                      <a:pt x="26" y="33"/>
                      <a:pt x="25" y="32"/>
                    </a:cubicBezTo>
                    <a:cubicBezTo>
                      <a:pt x="25" y="31"/>
                      <a:pt x="24" y="31"/>
                      <a:pt x="24" y="30"/>
                    </a:cubicBezTo>
                    <a:cubicBezTo>
                      <a:pt x="24" y="30"/>
                      <a:pt x="26" y="29"/>
                      <a:pt x="27" y="27"/>
                    </a:cubicBezTo>
                    <a:cubicBezTo>
                      <a:pt x="27" y="27"/>
                      <a:pt x="32" y="31"/>
                      <a:pt x="34" y="27"/>
                    </a:cubicBezTo>
                    <a:cubicBezTo>
                      <a:pt x="36" y="24"/>
                      <a:pt x="30" y="22"/>
                      <a:pt x="29" y="22"/>
                    </a:cubicBezTo>
                    <a:cubicBezTo>
                      <a:pt x="30" y="20"/>
                      <a:pt x="30" y="18"/>
                      <a:pt x="29" y="17"/>
                    </a:cubicBezTo>
                    <a:cubicBezTo>
                      <a:pt x="31" y="16"/>
                      <a:pt x="32" y="15"/>
                      <a:pt x="34" y="14"/>
                    </a:cubicBezTo>
                    <a:cubicBezTo>
                      <a:pt x="36" y="12"/>
                      <a:pt x="34" y="9"/>
                      <a:pt x="31" y="10"/>
                    </a:cubicBezTo>
                    <a:cubicBezTo>
                      <a:pt x="30" y="10"/>
                      <a:pt x="28" y="11"/>
                      <a:pt x="27" y="12"/>
                    </a:cubicBezTo>
                    <a:cubicBezTo>
                      <a:pt x="25" y="11"/>
                      <a:pt x="23" y="10"/>
                      <a:pt x="21" y="9"/>
                    </a:cubicBezTo>
                    <a:cubicBezTo>
                      <a:pt x="21" y="8"/>
                      <a:pt x="22" y="7"/>
                      <a:pt x="23" y="6"/>
                    </a:cubicBezTo>
                    <a:cubicBezTo>
                      <a:pt x="25" y="4"/>
                      <a:pt x="21" y="0"/>
                      <a:pt x="19" y="2"/>
                    </a:cubicBezTo>
                    <a:cubicBezTo>
                      <a:pt x="17" y="4"/>
                      <a:pt x="16" y="6"/>
                      <a:pt x="17" y="8"/>
                    </a:cubicBezTo>
                    <a:cubicBezTo>
                      <a:pt x="15" y="9"/>
                      <a:pt x="14" y="9"/>
                      <a:pt x="13" y="10"/>
                    </a:cubicBezTo>
                    <a:cubicBezTo>
                      <a:pt x="12" y="8"/>
                      <a:pt x="10" y="6"/>
                      <a:pt x="8" y="6"/>
                    </a:cubicBezTo>
                    <a:close/>
                    <a:moveTo>
                      <a:pt x="21" y="17"/>
                    </a:moveTo>
                    <a:cubicBezTo>
                      <a:pt x="23" y="19"/>
                      <a:pt x="22" y="22"/>
                      <a:pt x="20" y="23"/>
                    </a:cubicBezTo>
                    <a:cubicBezTo>
                      <a:pt x="18" y="25"/>
                      <a:pt x="16" y="24"/>
                      <a:pt x="14" y="22"/>
                    </a:cubicBezTo>
                    <a:cubicBezTo>
                      <a:pt x="13" y="21"/>
                      <a:pt x="13" y="18"/>
                      <a:pt x="15" y="16"/>
                    </a:cubicBezTo>
                    <a:cubicBezTo>
                      <a:pt x="17" y="15"/>
                      <a:pt x="20" y="15"/>
                      <a:pt x="21" y="1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2" name="Freeform 182"/>
              <p:cNvSpPr/>
              <p:nvPr/>
            </p:nvSpPr>
            <p:spPr bwMode="auto">
              <a:xfrm>
                <a:off x="3455" y="2084"/>
                <a:ext cx="118" cy="12"/>
              </a:xfrm>
              <a:custGeom>
                <a:avLst/>
                <a:gdLst>
                  <a:gd name="T0" fmla="*/ 49 w 50"/>
                  <a:gd name="T1" fmla="*/ 3 h 5"/>
                  <a:gd name="T2" fmla="*/ 50 w 50"/>
                  <a:gd name="T3" fmla="*/ 4 h 5"/>
                  <a:gd name="T4" fmla="*/ 50 w 50"/>
                  <a:gd name="T5" fmla="*/ 4 h 5"/>
                  <a:gd name="T6" fmla="*/ 49 w 50"/>
                  <a:gd name="T7" fmla="*/ 5 h 5"/>
                  <a:gd name="T8" fmla="*/ 1 w 50"/>
                  <a:gd name="T9" fmla="*/ 2 h 5"/>
                  <a:gd name="T10" fmla="*/ 1 w 50"/>
                  <a:gd name="T11" fmla="*/ 1 h 5"/>
                  <a:gd name="T12" fmla="*/ 1 w 50"/>
                  <a:gd name="T13" fmla="*/ 1 h 5"/>
                  <a:gd name="T14" fmla="*/ 1 w 50"/>
                  <a:gd name="T15" fmla="*/ 0 h 5"/>
                  <a:gd name="T16" fmla="*/ 49 w 50"/>
                  <a:gd name="T1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0" h="5">
                    <a:moveTo>
                      <a:pt x="49" y="3"/>
                    </a:moveTo>
                    <a:cubicBezTo>
                      <a:pt x="50" y="3"/>
                      <a:pt x="50" y="3"/>
                      <a:pt x="50" y="4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50" y="4"/>
                      <a:pt x="49" y="5"/>
                      <a:pt x="49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49" y="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3" name="Freeform 183"/>
              <p:cNvSpPr>
                <a:spLocks noEditPoints="1"/>
              </p:cNvSpPr>
              <p:nvPr/>
            </p:nvSpPr>
            <p:spPr bwMode="auto">
              <a:xfrm>
                <a:off x="3545" y="2049"/>
                <a:ext cx="85" cy="90"/>
              </a:xfrm>
              <a:custGeom>
                <a:avLst/>
                <a:gdLst>
                  <a:gd name="T0" fmla="*/ 12 w 36"/>
                  <a:gd name="T1" fmla="*/ 2 h 38"/>
                  <a:gd name="T2" fmla="*/ 9 w 36"/>
                  <a:gd name="T3" fmla="*/ 6 h 38"/>
                  <a:gd name="T4" fmla="*/ 11 w 36"/>
                  <a:gd name="T5" fmla="*/ 8 h 38"/>
                  <a:gd name="T6" fmla="*/ 9 w 36"/>
                  <a:gd name="T7" fmla="*/ 9 h 38"/>
                  <a:gd name="T8" fmla="*/ 1 w 36"/>
                  <a:gd name="T9" fmla="*/ 9 h 38"/>
                  <a:gd name="T10" fmla="*/ 1 w 36"/>
                  <a:gd name="T11" fmla="*/ 12 h 38"/>
                  <a:gd name="T12" fmla="*/ 6 w 36"/>
                  <a:gd name="T13" fmla="*/ 14 h 38"/>
                  <a:gd name="T14" fmla="*/ 5 w 36"/>
                  <a:gd name="T15" fmla="*/ 22 h 38"/>
                  <a:gd name="T16" fmla="*/ 6 w 36"/>
                  <a:gd name="T17" fmla="*/ 24 h 38"/>
                  <a:gd name="T18" fmla="*/ 5 w 36"/>
                  <a:gd name="T19" fmla="*/ 25 h 38"/>
                  <a:gd name="T20" fmla="*/ 4 w 36"/>
                  <a:gd name="T21" fmla="*/ 31 h 38"/>
                  <a:gd name="T22" fmla="*/ 10 w 36"/>
                  <a:gd name="T23" fmla="*/ 28 h 38"/>
                  <a:gd name="T24" fmla="*/ 13 w 36"/>
                  <a:gd name="T25" fmla="*/ 29 h 38"/>
                  <a:gd name="T26" fmla="*/ 16 w 36"/>
                  <a:gd name="T27" fmla="*/ 37 h 38"/>
                  <a:gd name="T28" fmla="*/ 19 w 36"/>
                  <a:gd name="T29" fmla="*/ 36 h 38"/>
                  <a:gd name="T30" fmla="*/ 19 w 36"/>
                  <a:gd name="T31" fmla="*/ 32 h 38"/>
                  <a:gd name="T32" fmla="*/ 19 w 36"/>
                  <a:gd name="T33" fmla="*/ 29 h 38"/>
                  <a:gd name="T34" fmla="*/ 23 w 36"/>
                  <a:gd name="T35" fmla="*/ 28 h 38"/>
                  <a:gd name="T36" fmla="*/ 30 w 36"/>
                  <a:gd name="T37" fmla="*/ 30 h 38"/>
                  <a:gd name="T38" fmla="*/ 27 w 36"/>
                  <a:gd name="T39" fmla="*/ 24 h 38"/>
                  <a:gd name="T40" fmla="*/ 28 w 36"/>
                  <a:gd name="T41" fmla="*/ 18 h 38"/>
                  <a:gd name="T42" fmla="*/ 33 w 36"/>
                  <a:gd name="T43" fmla="*/ 17 h 38"/>
                  <a:gd name="T44" fmla="*/ 33 w 36"/>
                  <a:gd name="T45" fmla="*/ 13 h 38"/>
                  <a:gd name="T46" fmla="*/ 27 w 36"/>
                  <a:gd name="T47" fmla="*/ 14 h 38"/>
                  <a:gd name="T48" fmla="*/ 23 w 36"/>
                  <a:gd name="T49" fmla="*/ 9 h 38"/>
                  <a:gd name="T50" fmla="*/ 26 w 36"/>
                  <a:gd name="T51" fmla="*/ 6 h 38"/>
                  <a:gd name="T52" fmla="*/ 23 w 36"/>
                  <a:gd name="T53" fmla="*/ 1 h 38"/>
                  <a:gd name="T54" fmla="*/ 19 w 36"/>
                  <a:gd name="T55" fmla="*/ 7 h 38"/>
                  <a:gd name="T56" fmla="*/ 15 w 36"/>
                  <a:gd name="T57" fmla="*/ 7 h 38"/>
                  <a:gd name="T58" fmla="*/ 12 w 36"/>
                  <a:gd name="T59" fmla="*/ 2 h 38"/>
                  <a:gd name="T60" fmla="*/ 20 w 36"/>
                  <a:gd name="T61" fmla="*/ 16 h 38"/>
                  <a:gd name="T62" fmla="*/ 18 w 36"/>
                  <a:gd name="T63" fmla="*/ 22 h 38"/>
                  <a:gd name="T64" fmla="*/ 12 w 36"/>
                  <a:gd name="T65" fmla="*/ 19 h 38"/>
                  <a:gd name="T66" fmla="*/ 15 w 36"/>
                  <a:gd name="T67" fmla="*/ 14 h 38"/>
                  <a:gd name="T68" fmla="*/ 20 w 36"/>
                  <a:gd name="T69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" h="38">
                    <a:moveTo>
                      <a:pt x="12" y="2"/>
                    </a:moveTo>
                    <a:cubicBezTo>
                      <a:pt x="10" y="0"/>
                      <a:pt x="7" y="4"/>
                      <a:pt x="9" y="6"/>
                    </a:cubicBezTo>
                    <a:cubicBezTo>
                      <a:pt x="10" y="6"/>
                      <a:pt x="11" y="7"/>
                      <a:pt x="11" y="8"/>
                    </a:cubicBezTo>
                    <a:cubicBezTo>
                      <a:pt x="10" y="8"/>
                      <a:pt x="10" y="9"/>
                      <a:pt x="9" y="9"/>
                    </a:cubicBezTo>
                    <a:cubicBezTo>
                      <a:pt x="7" y="8"/>
                      <a:pt x="3" y="7"/>
                      <a:pt x="1" y="9"/>
                    </a:cubicBezTo>
                    <a:cubicBezTo>
                      <a:pt x="0" y="10"/>
                      <a:pt x="0" y="11"/>
                      <a:pt x="1" y="12"/>
                    </a:cubicBezTo>
                    <a:cubicBezTo>
                      <a:pt x="2" y="13"/>
                      <a:pt x="5" y="14"/>
                      <a:pt x="6" y="14"/>
                    </a:cubicBezTo>
                    <a:cubicBezTo>
                      <a:pt x="5" y="17"/>
                      <a:pt x="5" y="19"/>
                      <a:pt x="5" y="22"/>
                    </a:cubicBezTo>
                    <a:cubicBezTo>
                      <a:pt x="6" y="22"/>
                      <a:pt x="6" y="23"/>
                      <a:pt x="6" y="24"/>
                    </a:cubicBezTo>
                    <a:cubicBezTo>
                      <a:pt x="6" y="24"/>
                      <a:pt x="5" y="24"/>
                      <a:pt x="5" y="25"/>
                    </a:cubicBezTo>
                    <a:cubicBezTo>
                      <a:pt x="4" y="26"/>
                      <a:pt x="1" y="30"/>
                      <a:pt x="4" y="31"/>
                    </a:cubicBezTo>
                    <a:cubicBezTo>
                      <a:pt x="6" y="32"/>
                      <a:pt x="9" y="30"/>
                      <a:pt x="10" y="28"/>
                    </a:cubicBezTo>
                    <a:cubicBezTo>
                      <a:pt x="11" y="28"/>
                      <a:pt x="12" y="29"/>
                      <a:pt x="13" y="29"/>
                    </a:cubicBezTo>
                    <a:cubicBezTo>
                      <a:pt x="12" y="32"/>
                      <a:pt x="14" y="36"/>
                      <a:pt x="16" y="37"/>
                    </a:cubicBezTo>
                    <a:cubicBezTo>
                      <a:pt x="17" y="38"/>
                      <a:pt x="19" y="37"/>
                      <a:pt x="19" y="36"/>
                    </a:cubicBezTo>
                    <a:cubicBezTo>
                      <a:pt x="20" y="35"/>
                      <a:pt x="20" y="33"/>
                      <a:pt x="19" y="32"/>
                    </a:cubicBezTo>
                    <a:cubicBezTo>
                      <a:pt x="19" y="31"/>
                      <a:pt x="19" y="30"/>
                      <a:pt x="19" y="29"/>
                    </a:cubicBezTo>
                    <a:cubicBezTo>
                      <a:pt x="19" y="29"/>
                      <a:pt x="21" y="29"/>
                      <a:pt x="23" y="28"/>
                    </a:cubicBezTo>
                    <a:cubicBezTo>
                      <a:pt x="23" y="28"/>
                      <a:pt x="26" y="33"/>
                      <a:pt x="30" y="30"/>
                    </a:cubicBezTo>
                    <a:cubicBezTo>
                      <a:pt x="33" y="27"/>
                      <a:pt x="27" y="24"/>
                      <a:pt x="27" y="24"/>
                    </a:cubicBezTo>
                    <a:cubicBezTo>
                      <a:pt x="28" y="22"/>
                      <a:pt x="28" y="20"/>
                      <a:pt x="28" y="18"/>
                    </a:cubicBezTo>
                    <a:cubicBezTo>
                      <a:pt x="30" y="18"/>
                      <a:pt x="32" y="18"/>
                      <a:pt x="33" y="17"/>
                    </a:cubicBezTo>
                    <a:cubicBezTo>
                      <a:pt x="36" y="17"/>
                      <a:pt x="35" y="13"/>
                      <a:pt x="33" y="13"/>
                    </a:cubicBezTo>
                    <a:cubicBezTo>
                      <a:pt x="31" y="13"/>
                      <a:pt x="29" y="13"/>
                      <a:pt x="27" y="14"/>
                    </a:cubicBezTo>
                    <a:cubicBezTo>
                      <a:pt x="26" y="12"/>
                      <a:pt x="25" y="10"/>
                      <a:pt x="23" y="9"/>
                    </a:cubicBezTo>
                    <a:cubicBezTo>
                      <a:pt x="24" y="7"/>
                      <a:pt x="24" y="7"/>
                      <a:pt x="26" y="6"/>
                    </a:cubicBezTo>
                    <a:cubicBezTo>
                      <a:pt x="28" y="5"/>
                      <a:pt x="26" y="0"/>
                      <a:pt x="23" y="1"/>
                    </a:cubicBezTo>
                    <a:cubicBezTo>
                      <a:pt x="21" y="3"/>
                      <a:pt x="19" y="4"/>
                      <a:pt x="19" y="7"/>
                    </a:cubicBezTo>
                    <a:cubicBezTo>
                      <a:pt x="18" y="6"/>
                      <a:pt x="16" y="6"/>
                      <a:pt x="15" y="7"/>
                    </a:cubicBezTo>
                    <a:cubicBezTo>
                      <a:pt x="15" y="5"/>
                      <a:pt x="14" y="3"/>
                      <a:pt x="12" y="2"/>
                    </a:cubicBezTo>
                    <a:close/>
                    <a:moveTo>
                      <a:pt x="20" y="16"/>
                    </a:moveTo>
                    <a:cubicBezTo>
                      <a:pt x="21" y="19"/>
                      <a:pt x="20" y="21"/>
                      <a:pt x="18" y="22"/>
                    </a:cubicBezTo>
                    <a:cubicBezTo>
                      <a:pt x="15" y="23"/>
                      <a:pt x="13" y="21"/>
                      <a:pt x="12" y="19"/>
                    </a:cubicBezTo>
                    <a:cubicBezTo>
                      <a:pt x="11" y="17"/>
                      <a:pt x="13" y="14"/>
                      <a:pt x="15" y="14"/>
                    </a:cubicBezTo>
                    <a:cubicBezTo>
                      <a:pt x="17" y="13"/>
                      <a:pt x="20" y="14"/>
                      <a:pt x="20" y="1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4" name="Freeform 184"/>
              <p:cNvSpPr/>
              <p:nvPr/>
            </p:nvSpPr>
            <p:spPr bwMode="auto">
              <a:xfrm>
                <a:off x="3012" y="1909"/>
                <a:ext cx="114" cy="33"/>
              </a:xfrm>
              <a:custGeom>
                <a:avLst/>
                <a:gdLst>
                  <a:gd name="T0" fmla="*/ 1 w 48"/>
                  <a:gd name="T1" fmla="*/ 14 h 14"/>
                  <a:gd name="T2" fmla="*/ 0 w 48"/>
                  <a:gd name="T3" fmla="*/ 13 h 14"/>
                  <a:gd name="T4" fmla="*/ 0 w 48"/>
                  <a:gd name="T5" fmla="*/ 13 h 14"/>
                  <a:gd name="T6" fmla="*/ 1 w 48"/>
                  <a:gd name="T7" fmla="*/ 12 h 14"/>
                  <a:gd name="T8" fmla="*/ 47 w 48"/>
                  <a:gd name="T9" fmla="*/ 0 h 14"/>
                  <a:gd name="T10" fmla="*/ 48 w 48"/>
                  <a:gd name="T11" fmla="*/ 1 h 14"/>
                  <a:gd name="T12" fmla="*/ 48 w 48"/>
                  <a:gd name="T13" fmla="*/ 1 h 14"/>
                  <a:gd name="T14" fmla="*/ 48 w 48"/>
                  <a:gd name="T15" fmla="*/ 2 h 14"/>
                  <a:gd name="T16" fmla="*/ 1 w 48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" h="14">
                    <a:moveTo>
                      <a:pt x="1" y="14"/>
                    </a:moveTo>
                    <a:cubicBezTo>
                      <a:pt x="1" y="14"/>
                      <a:pt x="0" y="14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0" y="12"/>
                      <a:pt x="1" y="12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8" y="0"/>
                      <a:pt x="48" y="1"/>
                      <a:pt x="48" y="1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8" y="2"/>
                      <a:pt x="48" y="2"/>
                      <a:pt x="48" y="2"/>
                    </a:cubicBezTo>
                    <a:lnTo>
                      <a:pt x="1" y="1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5" name="Freeform 185"/>
              <p:cNvSpPr>
                <a:spLocks noEditPoints="1"/>
              </p:cNvSpPr>
              <p:nvPr/>
            </p:nvSpPr>
            <p:spPr bwMode="auto">
              <a:xfrm>
                <a:off x="2960" y="1900"/>
                <a:ext cx="85" cy="92"/>
              </a:xfrm>
              <a:custGeom>
                <a:avLst/>
                <a:gdLst>
                  <a:gd name="T0" fmla="*/ 27 w 36"/>
                  <a:gd name="T1" fmla="*/ 33 h 39"/>
                  <a:gd name="T2" fmla="*/ 29 w 36"/>
                  <a:gd name="T3" fmla="*/ 29 h 39"/>
                  <a:gd name="T4" fmla="*/ 26 w 36"/>
                  <a:gd name="T5" fmla="*/ 28 h 39"/>
                  <a:gd name="T6" fmla="*/ 28 w 36"/>
                  <a:gd name="T7" fmla="*/ 25 h 39"/>
                  <a:gd name="T8" fmla="*/ 36 w 36"/>
                  <a:gd name="T9" fmla="*/ 23 h 39"/>
                  <a:gd name="T10" fmla="*/ 35 w 36"/>
                  <a:gd name="T11" fmla="*/ 20 h 39"/>
                  <a:gd name="T12" fmla="*/ 30 w 36"/>
                  <a:gd name="T13" fmla="*/ 20 h 39"/>
                  <a:gd name="T14" fmla="*/ 28 w 36"/>
                  <a:gd name="T15" fmla="*/ 12 h 39"/>
                  <a:gd name="T16" fmla="*/ 26 w 36"/>
                  <a:gd name="T17" fmla="*/ 11 h 39"/>
                  <a:gd name="T18" fmla="*/ 27 w 36"/>
                  <a:gd name="T19" fmla="*/ 9 h 39"/>
                  <a:gd name="T20" fmla="*/ 26 w 36"/>
                  <a:gd name="T21" fmla="*/ 3 h 39"/>
                  <a:gd name="T22" fmla="*/ 21 w 36"/>
                  <a:gd name="T23" fmla="*/ 8 h 39"/>
                  <a:gd name="T24" fmla="*/ 18 w 36"/>
                  <a:gd name="T25" fmla="*/ 8 h 39"/>
                  <a:gd name="T26" fmla="*/ 13 w 36"/>
                  <a:gd name="T27" fmla="*/ 1 h 39"/>
                  <a:gd name="T28" fmla="*/ 10 w 36"/>
                  <a:gd name="T29" fmla="*/ 3 h 39"/>
                  <a:gd name="T30" fmla="*/ 11 w 36"/>
                  <a:gd name="T31" fmla="*/ 7 h 39"/>
                  <a:gd name="T32" fmla="*/ 12 w 36"/>
                  <a:gd name="T33" fmla="*/ 9 h 39"/>
                  <a:gd name="T34" fmla="*/ 9 w 36"/>
                  <a:gd name="T35" fmla="*/ 12 h 39"/>
                  <a:gd name="T36" fmla="*/ 2 w 36"/>
                  <a:gd name="T37" fmla="*/ 11 h 39"/>
                  <a:gd name="T38" fmla="*/ 7 w 36"/>
                  <a:gd name="T39" fmla="*/ 17 h 39"/>
                  <a:gd name="T40" fmla="*/ 7 w 36"/>
                  <a:gd name="T41" fmla="*/ 22 h 39"/>
                  <a:gd name="T42" fmla="*/ 2 w 36"/>
                  <a:gd name="T43" fmla="*/ 25 h 39"/>
                  <a:gd name="T44" fmla="*/ 4 w 36"/>
                  <a:gd name="T45" fmla="*/ 29 h 39"/>
                  <a:gd name="T46" fmla="*/ 9 w 36"/>
                  <a:gd name="T47" fmla="*/ 27 h 39"/>
                  <a:gd name="T48" fmla="*/ 14 w 36"/>
                  <a:gd name="T49" fmla="*/ 30 h 39"/>
                  <a:gd name="T50" fmla="*/ 13 w 36"/>
                  <a:gd name="T51" fmla="*/ 33 h 39"/>
                  <a:gd name="T52" fmla="*/ 17 w 36"/>
                  <a:gd name="T53" fmla="*/ 37 h 39"/>
                  <a:gd name="T54" fmla="*/ 19 w 36"/>
                  <a:gd name="T55" fmla="*/ 31 h 39"/>
                  <a:gd name="T56" fmla="*/ 23 w 36"/>
                  <a:gd name="T57" fmla="*/ 30 h 39"/>
                  <a:gd name="T58" fmla="*/ 27 w 36"/>
                  <a:gd name="T59" fmla="*/ 33 h 39"/>
                  <a:gd name="T60" fmla="*/ 15 w 36"/>
                  <a:gd name="T61" fmla="*/ 22 h 39"/>
                  <a:gd name="T62" fmla="*/ 16 w 36"/>
                  <a:gd name="T63" fmla="*/ 16 h 39"/>
                  <a:gd name="T64" fmla="*/ 22 w 36"/>
                  <a:gd name="T65" fmla="*/ 17 h 39"/>
                  <a:gd name="T66" fmla="*/ 21 w 36"/>
                  <a:gd name="T67" fmla="*/ 23 h 39"/>
                  <a:gd name="T68" fmla="*/ 15 w 36"/>
                  <a:gd name="T69" fmla="*/ 2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" h="39">
                    <a:moveTo>
                      <a:pt x="27" y="33"/>
                    </a:moveTo>
                    <a:cubicBezTo>
                      <a:pt x="30" y="34"/>
                      <a:pt x="31" y="30"/>
                      <a:pt x="29" y="29"/>
                    </a:cubicBezTo>
                    <a:cubicBezTo>
                      <a:pt x="28" y="29"/>
                      <a:pt x="27" y="28"/>
                      <a:pt x="26" y="28"/>
                    </a:cubicBezTo>
                    <a:cubicBezTo>
                      <a:pt x="27" y="27"/>
                      <a:pt x="27" y="26"/>
                      <a:pt x="28" y="25"/>
                    </a:cubicBezTo>
                    <a:cubicBezTo>
                      <a:pt x="31" y="26"/>
                      <a:pt x="34" y="26"/>
                      <a:pt x="36" y="23"/>
                    </a:cubicBezTo>
                    <a:cubicBezTo>
                      <a:pt x="36" y="22"/>
                      <a:pt x="36" y="21"/>
                      <a:pt x="35" y="20"/>
                    </a:cubicBezTo>
                    <a:cubicBezTo>
                      <a:pt x="34" y="20"/>
                      <a:pt x="30" y="20"/>
                      <a:pt x="30" y="20"/>
                    </a:cubicBezTo>
                    <a:cubicBezTo>
                      <a:pt x="30" y="17"/>
                      <a:pt x="29" y="14"/>
                      <a:pt x="28" y="12"/>
                    </a:cubicBezTo>
                    <a:cubicBezTo>
                      <a:pt x="27" y="12"/>
                      <a:pt x="27" y="11"/>
                      <a:pt x="26" y="11"/>
                    </a:cubicBezTo>
                    <a:cubicBezTo>
                      <a:pt x="27" y="10"/>
                      <a:pt x="27" y="10"/>
                      <a:pt x="27" y="9"/>
                    </a:cubicBezTo>
                    <a:cubicBezTo>
                      <a:pt x="27" y="8"/>
                      <a:pt x="30" y="3"/>
                      <a:pt x="26" y="3"/>
                    </a:cubicBezTo>
                    <a:cubicBezTo>
                      <a:pt x="24" y="3"/>
                      <a:pt x="22" y="5"/>
                      <a:pt x="21" y="8"/>
                    </a:cubicBezTo>
                    <a:cubicBezTo>
                      <a:pt x="20" y="8"/>
                      <a:pt x="19" y="8"/>
                      <a:pt x="18" y="8"/>
                    </a:cubicBezTo>
                    <a:cubicBezTo>
                      <a:pt x="18" y="5"/>
                      <a:pt x="15" y="1"/>
                      <a:pt x="13" y="1"/>
                    </a:cubicBezTo>
                    <a:cubicBezTo>
                      <a:pt x="12" y="0"/>
                      <a:pt x="10" y="1"/>
                      <a:pt x="10" y="3"/>
                    </a:cubicBezTo>
                    <a:cubicBezTo>
                      <a:pt x="10" y="4"/>
                      <a:pt x="11" y="6"/>
                      <a:pt x="11" y="7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0" y="10"/>
                      <a:pt x="9" y="12"/>
                    </a:cubicBezTo>
                    <a:cubicBezTo>
                      <a:pt x="9" y="12"/>
                      <a:pt x="4" y="8"/>
                      <a:pt x="2" y="11"/>
                    </a:cubicBezTo>
                    <a:cubicBezTo>
                      <a:pt x="0" y="15"/>
                      <a:pt x="6" y="17"/>
                      <a:pt x="7" y="17"/>
                    </a:cubicBezTo>
                    <a:cubicBezTo>
                      <a:pt x="6" y="19"/>
                      <a:pt x="6" y="20"/>
                      <a:pt x="7" y="22"/>
                    </a:cubicBezTo>
                    <a:cubicBezTo>
                      <a:pt x="5" y="23"/>
                      <a:pt x="4" y="24"/>
                      <a:pt x="2" y="25"/>
                    </a:cubicBezTo>
                    <a:cubicBezTo>
                      <a:pt x="0" y="26"/>
                      <a:pt x="2" y="30"/>
                      <a:pt x="4" y="29"/>
                    </a:cubicBezTo>
                    <a:cubicBezTo>
                      <a:pt x="6" y="29"/>
                      <a:pt x="8" y="28"/>
                      <a:pt x="9" y="27"/>
                    </a:cubicBezTo>
                    <a:cubicBezTo>
                      <a:pt x="11" y="28"/>
                      <a:pt x="12" y="29"/>
                      <a:pt x="14" y="30"/>
                    </a:cubicBezTo>
                    <a:cubicBezTo>
                      <a:pt x="14" y="32"/>
                      <a:pt x="14" y="32"/>
                      <a:pt x="13" y="33"/>
                    </a:cubicBezTo>
                    <a:cubicBezTo>
                      <a:pt x="11" y="35"/>
                      <a:pt x="14" y="39"/>
                      <a:pt x="17" y="37"/>
                    </a:cubicBezTo>
                    <a:cubicBezTo>
                      <a:pt x="19" y="35"/>
                      <a:pt x="20" y="33"/>
                      <a:pt x="19" y="31"/>
                    </a:cubicBezTo>
                    <a:cubicBezTo>
                      <a:pt x="20" y="31"/>
                      <a:pt x="22" y="30"/>
                      <a:pt x="23" y="30"/>
                    </a:cubicBezTo>
                    <a:cubicBezTo>
                      <a:pt x="24" y="32"/>
                      <a:pt x="25" y="33"/>
                      <a:pt x="27" y="33"/>
                    </a:cubicBezTo>
                    <a:close/>
                    <a:moveTo>
                      <a:pt x="15" y="22"/>
                    </a:moveTo>
                    <a:cubicBezTo>
                      <a:pt x="13" y="20"/>
                      <a:pt x="14" y="17"/>
                      <a:pt x="16" y="16"/>
                    </a:cubicBezTo>
                    <a:cubicBezTo>
                      <a:pt x="18" y="14"/>
                      <a:pt x="20" y="15"/>
                      <a:pt x="22" y="17"/>
                    </a:cubicBezTo>
                    <a:cubicBezTo>
                      <a:pt x="23" y="19"/>
                      <a:pt x="23" y="21"/>
                      <a:pt x="21" y="23"/>
                    </a:cubicBezTo>
                    <a:cubicBezTo>
                      <a:pt x="19" y="24"/>
                      <a:pt x="16" y="24"/>
                      <a:pt x="15" y="2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6" name="Freeform 186"/>
              <p:cNvSpPr/>
              <p:nvPr/>
            </p:nvSpPr>
            <p:spPr bwMode="auto">
              <a:xfrm>
                <a:off x="3431" y="2250"/>
                <a:ext cx="109" cy="50"/>
              </a:xfrm>
              <a:custGeom>
                <a:avLst/>
                <a:gdLst>
                  <a:gd name="T0" fmla="*/ 45 w 46"/>
                  <a:gd name="T1" fmla="*/ 19 h 21"/>
                  <a:gd name="T2" fmla="*/ 46 w 46"/>
                  <a:gd name="T3" fmla="*/ 20 h 21"/>
                  <a:gd name="T4" fmla="*/ 46 w 46"/>
                  <a:gd name="T5" fmla="*/ 20 h 21"/>
                  <a:gd name="T6" fmla="*/ 45 w 46"/>
                  <a:gd name="T7" fmla="*/ 21 h 21"/>
                  <a:gd name="T8" fmla="*/ 1 w 46"/>
                  <a:gd name="T9" fmla="*/ 2 h 21"/>
                  <a:gd name="T10" fmla="*/ 0 w 46"/>
                  <a:gd name="T11" fmla="*/ 1 h 21"/>
                  <a:gd name="T12" fmla="*/ 0 w 46"/>
                  <a:gd name="T13" fmla="*/ 1 h 21"/>
                  <a:gd name="T14" fmla="*/ 1 w 46"/>
                  <a:gd name="T15" fmla="*/ 0 h 21"/>
                  <a:gd name="T16" fmla="*/ 45 w 46"/>
                  <a:gd name="T17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21">
                    <a:moveTo>
                      <a:pt x="45" y="19"/>
                    </a:moveTo>
                    <a:cubicBezTo>
                      <a:pt x="46" y="19"/>
                      <a:pt x="46" y="20"/>
                      <a:pt x="46" y="20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45" y="1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7" name="Freeform 187"/>
              <p:cNvSpPr>
                <a:spLocks noEditPoints="1"/>
              </p:cNvSpPr>
              <p:nvPr/>
            </p:nvSpPr>
            <p:spPr bwMode="auto">
              <a:xfrm>
                <a:off x="3507" y="2255"/>
                <a:ext cx="90" cy="90"/>
              </a:xfrm>
              <a:custGeom>
                <a:avLst/>
                <a:gdLst>
                  <a:gd name="T0" fmla="*/ 20 w 38"/>
                  <a:gd name="T1" fmla="*/ 2 h 38"/>
                  <a:gd name="T2" fmla="*/ 16 w 38"/>
                  <a:gd name="T3" fmla="*/ 5 h 38"/>
                  <a:gd name="T4" fmla="*/ 17 w 38"/>
                  <a:gd name="T5" fmla="*/ 8 h 38"/>
                  <a:gd name="T6" fmla="*/ 14 w 38"/>
                  <a:gd name="T7" fmla="*/ 8 h 38"/>
                  <a:gd name="T8" fmla="*/ 7 w 38"/>
                  <a:gd name="T9" fmla="*/ 5 h 38"/>
                  <a:gd name="T10" fmla="*/ 6 w 38"/>
                  <a:gd name="T11" fmla="*/ 8 h 38"/>
                  <a:gd name="T12" fmla="*/ 9 w 38"/>
                  <a:gd name="T13" fmla="*/ 12 h 38"/>
                  <a:gd name="T14" fmla="*/ 7 w 38"/>
                  <a:gd name="T15" fmla="*/ 19 h 38"/>
                  <a:gd name="T16" fmla="*/ 7 w 38"/>
                  <a:gd name="T17" fmla="*/ 21 h 38"/>
                  <a:gd name="T18" fmla="*/ 5 w 38"/>
                  <a:gd name="T19" fmla="*/ 21 h 38"/>
                  <a:gd name="T20" fmla="*/ 2 w 38"/>
                  <a:gd name="T21" fmla="*/ 27 h 38"/>
                  <a:gd name="T22" fmla="*/ 9 w 38"/>
                  <a:gd name="T23" fmla="*/ 26 h 38"/>
                  <a:gd name="T24" fmla="*/ 11 w 38"/>
                  <a:gd name="T25" fmla="*/ 28 h 38"/>
                  <a:gd name="T26" fmla="*/ 11 w 38"/>
                  <a:gd name="T27" fmla="*/ 37 h 38"/>
                  <a:gd name="T28" fmla="*/ 15 w 38"/>
                  <a:gd name="T29" fmla="*/ 37 h 38"/>
                  <a:gd name="T30" fmla="*/ 16 w 38"/>
                  <a:gd name="T31" fmla="*/ 33 h 38"/>
                  <a:gd name="T32" fmla="*/ 17 w 38"/>
                  <a:gd name="T33" fmla="*/ 31 h 38"/>
                  <a:gd name="T34" fmla="*/ 21 w 38"/>
                  <a:gd name="T35" fmla="*/ 31 h 38"/>
                  <a:gd name="T36" fmla="*/ 27 w 38"/>
                  <a:gd name="T37" fmla="*/ 35 h 38"/>
                  <a:gd name="T38" fmla="*/ 26 w 38"/>
                  <a:gd name="T39" fmla="*/ 28 h 38"/>
                  <a:gd name="T40" fmla="*/ 29 w 38"/>
                  <a:gd name="T41" fmla="*/ 24 h 38"/>
                  <a:gd name="T42" fmla="*/ 35 w 38"/>
                  <a:gd name="T43" fmla="*/ 24 h 38"/>
                  <a:gd name="T44" fmla="*/ 35 w 38"/>
                  <a:gd name="T45" fmla="*/ 20 h 38"/>
                  <a:gd name="T46" fmla="*/ 30 w 38"/>
                  <a:gd name="T47" fmla="*/ 19 h 38"/>
                  <a:gd name="T48" fmla="*/ 28 w 38"/>
                  <a:gd name="T49" fmla="*/ 13 h 38"/>
                  <a:gd name="T50" fmla="*/ 31 w 38"/>
                  <a:gd name="T51" fmla="*/ 11 h 38"/>
                  <a:gd name="T52" fmla="*/ 30 w 38"/>
                  <a:gd name="T53" fmla="*/ 6 h 38"/>
                  <a:gd name="T54" fmla="*/ 25 w 38"/>
                  <a:gd name="T55" fmla="*/ 9 h 38"/>
                  <a:gd name="T56" fmla="*/ 21 w 38"/>
                  <a:gd name="T57" fmla="*/ 8 h 38"/>
                  <a:gd name="T58" fmla="*/ 20 w 38"/>
                  <a:gd name="T59" fmla="*/ 2 h 38"/>
                  <a:gd name="T60" fmla="*/ 23 w 38"/>
                  <a:gd name="T61" fmla="*/ 19 h 38"/>
                  <a:gd name="T62" fmla="*/ 18 w 38"/>
                  <a:gd name="T63" fmla="*/ 23 h 38"/>
                  <a:gd name="T64" fmla="*/ 14 w 38"/>
                  <a:gd name="T65" fmla="*/ 19 h 38"/>
                  <a:gd name="T66" fmla="*/ 18 w 38"/>
                  <a:gd name="T67" fmla="*/ 15 h 38"/>
                  <a:gd name="T68" fmla="*/ 23 w 38"/>
                  <a:gd name="T69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8" h="38">
                    <a:moveTo>
                      <a:pt x="20" y="2"/>
                    </a:moveTo>
                    <a:cubicBezTo>
                      <a:pt x="18" y="0"/>
                      <a:pt x="15" y="3"/>
                      <a:pt x="16" y="5"/>
                    </a:cubicBezTo>
                    <a:cubicBezTo>
                      <a:pt x="16" y="6"/>
                      <a:pt x="17" y="7"/>
                      <a:pt x="17" y="8"/>
                    </a:cubicBezTo>
                    <a:cubicBezTo>
                      <a:pt x="16" y="8"/>
                      <a:pt x="15" y="8"/>
                      <a:pt x="14" y="8"/>
                    </a:cubicBezTo>
                    <a:cubicBezTo>
                      <a:pt x="13" y="6"/>
                      <a:pt x="10" y="4"/>
                      <a:pt x="7" y="5"/>
                    </a:cubicBezTo>
                    <a:cubicBezTo>
                      <a:pt x="6" y="6"/>
                      <a:pt x="5" y="7"/>
                      <a:pt x="6" y="8"/>
                    </a:cubicBezTo>
                    <a:cubicBezTo>
                      <a:pt x="6" y="9"/>
                      <a:pt x="9" y="11"/>
                      <a:pt x="9" y="12"/>
                    </a:cubicBezTo>
                    <a:cubicBezTo>
                      <a:pt x="8" y="14"/>
                      <a:pt x="7" y="16"/>
                      <a:pt x="7" y="19"/>
                    </a:cubicBezTo>
                    <a:cubicBezTo>
                      <a:pt x="7" y="20"/>
                      <a:pt x="7" y="20"/>
                      <a:pt x="7" y="21"/>
                    </a:cubicBezTo>
                    <a:cubicBezTo>
                      <a:pt x="6" y="21"/>
                      <a:pt x="6" y="21"/>
                      <a:pt x="5" y="21"/>
                    </a:cubicBezTo>
                    <a:cubicBezTo>
                      <a:pt x="4" y="22"/>
                      <a:pt x="0" y="25"/>
                      <a:pt x="2" y="27"/>
                    </a:cubicBezTo>
                    <a:cubicBezTo>
                      <a:pt x="4" y="29"/>
                      <a:pt x="7" y="28"/>
                      <a:pt x="9" y="26"/>
                    </a:cubicBezTo>
                    <a:cubicBezTo>
                      <a:pt x="10" y="27"/>
                      <a:pt x="11" y="28"/>
                      <a:pt x="11" y="28"/>
                    </a:cubicBezTo>
                    <a:cubicBezTo>
                      <a:pt x="10" y="31"/>
                      <a:pt x="10" y="35"/>
                      <a:pt x="11" y="37"/>
                    </a:cubicBezTo>
                    <a:cubicBezTo>
                      <a:pt x="12" y="38"/>
                      <a:pt x="14" y="38"/>
                      <a:pt x="15" y="37"/>
                    </a:cubicBezTo>
                    <a:cubicBezTo>
                      <a:pt x="16" y="36"/>
                      <a:pt x="16" y="35"/>
                      <a:pt x="16" y="33"/>
                    </a:cubicBezTo>
                    <a:cubicBezTo>
                      <a:pt x="17" y="32"/>
                      <a:pt x="17" y="31"/>
                      <a:pt x="17" y="31"/>
                    </a:cubicBezTo>
                    <a:cubicBezTo>
                      <a:pt x="17" y="31"/>
                      <a:pt x="19" y="31"/>
                      <a:pt x="21" y="31"/>
                    </a:cubicBezTo>
                    <a:cubicBezTo>
                      <a:pt x="21" y="31"/>
                      <a:pt x="22" y="37"/>
                      <a:pt x="27" y="35"/>
                    </a:cubicBezTo>
                    <a:cubicBezTo>
                      <a:pt x="31" y="34"/>
                      <a:pt x="26" y="28"/>
                      <a:pt x="26" y="28"/>
                    </a:cubicBezTo>
                    <a:cubicBezTo>
                      <a:pt x="27" y="27"/>
                      <a:pt x="28" y="25"/>
                      <a:pt x="29" y="24"/>
                    </a:cubicBezTo>
                    <a:cubicBezTo>
                      <a:pt x="31" y="24"/>
                      <a:pt x="33" y="24"/>
                      <a:pt x="35" y="24"/>
                    </a:cubicBezTo>
                    <a:cubicBezTo>
                      <a:pt x="38" y="25"/>
                      <a:pt x="38" y="20"/>
                      <a:pt x="35" y="20"/>
                    </a:cubicBezTo>
                    <a:cubicBezTo>
                      <a:pt x="34" y="19"/>
                      <a:pt x="32" y="19"/>
                      <a:pt x="30" y="19"/>
                    </a:cubicBezTo>
                    <a:cubicBezTo>
                      <a:pt x="30" y="17"/>
                      <a:pt x="29" y="14"/>
                      <a:pt x="28" y="13"/>
                    </a:cubicBezTo>
                    <a:cubicBezTo>
                      <a:pt x="29" y="12"/>
                      <a:pt x="30" y="11"/>
                      <a:pt x="31" y="11"/>
                    </a:cubicBezTo>
                    <a:cubicBezTo>
                      <a:pt x="34" y="11"/>
                      <a:pt x="33" y="6"/>
                      <a:pt x="30" y="6"/>
                    </a:cubicBezTo>
                    <a:cubicBezTo>
                      <a:pt x="28" y="6"/>
                      <a:pt x="26" y="7"/>
                      <a:pt x="25" y="9"/>
                    </a:cubicBezTo>
                    <a:cubicBezTo>
                      <a:pt x="24" y="9"/>
                      <a:pt x="22" y="8"/>
                      <a:pt x="21" y="8"/>
                    </a:cubicBezTo>
                    <a:cubicBezTo>
                      <a:pt x="21" y="6"/>
                      <a:pt x="21" y="4"/>
                      <a:pt x="20" y="2"/>
                    </a:cubicBezTo>
                    <a:close/>
                    <a:moveTo>
                      <a:pt x="23" y="19"/>
                    </a:moveTo>
                    <a:cubicBezTo>
                      <a:pt x="23" y="21"/>
                      <a:pt x="21" y="23"/>
                      <a:pt x="18" y="23"/>
                    </a:cubicBezTo>
                    <a:cubicBezTo>
                      <a:pt x="16" y="23"/>
                      <a:pt x="14" y="21"/>
                      <a:pt x="14" y="19"/>
                    </a:cubicBezTo>
                    <a:cubicBezTo>
                      <a:pt x="14" y="16"/>
                      <a:pt x="16" y="14"/>
                      <a:pt x="18" y="15"/>
                    </a:cubicBezTo>
                    <a:cubicBezTo>
                      <a:pt x="21" y="15"/>
                      <a:pt x="23" y="17"/>
                      <a:pt x="23" y="1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8" name="Freeform 188"/>
              <p:cNvSpPr/>
              <p:nvPr/>
            </p:nvSpPr>
            <p:spPr bwMode="auto">
              <a:xfrm>
                <a:off x="3898" y="1064"/>
                <a:ext cx="201" cy="123"/>
              </a:xfrm>
              <a:custGeom>
                <a:avLst/>
                <a:gdLst>
                  <a:gd name="T0" fmla="*/ 84 w 85"/>
                  <a:gd name="T1" fmla="*/ 50 h 52"/>
                  <a:gd name="T2" fmla="*/ 85 w 85"/>
                  <a:gd name="T3" fmla="*/ 51 h 52"/>
                  <a:gd name="T4" fmla="*/ 85 w 85"/>
                  <a:gd name="T5" fmla="*/ 51 h 52"/>
                  <a:gd name="T6" fmla="*/ 83 w 85"/>
                  <a:gd name="T7" fmla="*/ 51 h 52"/>
                  <a:gd name="T8" fmla="*/ 1 w 85"/>
                  <a:gd name="T9" fmla="*/ 3 h 52"/>
                  <a:gd name="T10" fmla="*/ 0 w 85"/>
                  <a:gd name="T11" fmla="*/ 1 h 52"/>
                  <a:gd name="T12" fmla="*/ 0 w 85"/>
                  <a:gd name="T13" fmla="*/ 1 h 52"/>
                  <a:gd name="T14" fmla="*/ 2 w 85"/>
                  <a:gd name="T15" fmla="*/ 1 h 52"/>
                  <a:gd name="T16" fmla="*/ 84 w 85"/>
                  <a:gd name="T17" fmla="*/ 5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5" h="52">
                    <a:moveTo>
                      <a:pt x="84" y="50"/>
                    </a:moveTo>
                    <a:cubicBezTo>
                      <a:pt x="85" y="50"/>
                      <a:pt x="85" y="51"/>
                      <a:pt x="85" y="51"/>
                    </a:cubicBezTo>
                    <a:cubicBezTo>
                      <a:pt x="85" y="51"/>
                      <a:pt x="85" y="51"/>
                      <a:pt x="85" y="51"/>
                    </a:cubicBezTo>
                    <a:cubicBezTo>
                      <a:pt x="85" y="52"/>
                      <a:pt x="84" y="52"/>
                      <a:pt x="83" y="5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lnTo>
                      <a:pt x="84" y="5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9" name="Freeform 189"/>
              <p:cNvSpPr>
                <a:spLocks noEditPoints="1"/>
              </p:cNvSpPr>
              <p:nvPr/>
            </p:nvSpPr>
            <p:spPr bwMode="auto">
              <a:xfrm>
                <a:off x="4064" y="1144"/>
                <a:ext cx="92" cy="88"/>
              </a:xfrm>
              <a:custGeom>
                <a:avLst/>
                <a:gdLst>
                  <a:gd name="T0" fmla="*/ 23 w 39"/>
                  <a:gd name="T1" fmla="*/ 2 h 37"/>
                  <a:gd name="T2" fmla="*/ 19 w 39"/>
                  <a:gd name="T3" fmla="*/ 4 h 37"/>
                  <a:gd name="T4" fmla="*/ 20 w 39"/>
                  <a:gd name="T5" fmla="*/ 7 h 37"/>
                  <a:gd name="T6" fmla="*/ 17 w 39"/>
                  <a:gd name="T7" fmla="*/ 7 h 37"/>
                  <a:gd name="T8" fmla="*/ 10 w 39"/>
                  <a:gd name="T9" fmla="*/ 3 h 37"/>
                  <a:gd name="T10" fmla="*/ 8 w 39"/>
                  <a:gd name="T11" fmla="*/ 6 h 37"/>
                  <a:gd name="T12" fmla="*/ 12 w 39"/>
                  <a:gd name="T13" fmla="*/ 10 h 37"/>
                  <a:gd name="T14" fmla="*/ 8 w 39"/>
                  <a:gd name="T15" fmla="*/ 17 h 37"/>
                  <a:gd name="T16" fmla="*/ 8 w 39"/>
                  <a:gd name="T17" fmla="*/ 19 h 37"/>
                  <a:gd name="T18" fmla="*/ 7 w 39"/>
                  <a:gd name="T19" fmla="*/ 19 h 37"/>
                  <a:gd name="T20" fmla="*/ 2 w 39"/>
                  <a:gd name="T21" fmla="*/ 25 h 37"/>
                  <a:gd name="T22" fmla="*/ 10 w 39"/>
                  <a:gd name="T23" fmla="*/ 25 h 37"/>
                  <a:gd name="T24" fmla="*/ 12 w 39"/>
                  <a:gd name="T25" fmla="*/ 27 h 37"/>
                  <a:gd name="T26" fmla="*/ 10 w 39"/>
                  <a:gd name="T27" fmla="*/ 36 h 37"/>
                  <a:gd name="T28" fmla="*/ 14 w 39"/>
                  <a:gd name="T29" fmla="*/ 36 h 37"/>
                  <a:gd name="T30" fmla="*/ 16 w 39"/>
                  <a:gd name="T31" fmla="*/ 32 h 37"/>
                  <a:gd name="T32" fmla="*/ 17 w 39"/>
                  <a:gd name="T33" fmla="*/ 30 h 37"/>
                  <a:gd name="T34" fmla="*/ 21 w 39"/>
                  <a:gd name="T35" fmla="*/ 30 h 37"/>
                  <a:gd name="T36" fmla="*/ 26 w 39"/>
                  <a:gd name="T37" fmla="*/ 36 h 37"/>
                  <a:gd name="T38" fmla="*/ 26 w 39"/>
                  <a:gd name="T39" fmla="*/ 28 h 37"/>
                  <a:gd name="T40" fmla="*/ 30 w 39"/>
                  <a:gd name="T41" fmla="*/ 24 h 37"/>
                  <a:gd name="T42" fmla="*/ 35 w 39"/>
                  <a:gd name="T43" fmla="*/ 26 h 37"/>
                  <a:gd name="T44" fmla="*/ 37 w 39"/>
                  <a:gd name="T45" fmla="*/ 21 h 37"/>
                  <a:gd name="T46" fmla="*/ 31 w 39"/>
                  <a:gd name="T47" fmla="*/ 20 h 37"/>
                  <a:gd name="T48" fmla="*/ 30 w 39"/>
                  <a:gd name="T49" fmla="*/ 13 h 37"/>
                  <a:gd name="T50" fmla="*/ 33 w 39"/>
                  <a:gd name="T51" fmla="*/ 12 h 37"/>
                  <a:gd name="T52" fmla="*/ 33 w 39"/>
                  <a:gd name="T53" fmla="*/ 7 h 37"/>
                  <a:gd name="T54" fmla="*/ 27 w 39"/>
                  <a:gd name="T55" fmla="*/ 10 h 37"/>
                  <a:gd name="T56" fmla="*/ 23 w 39"/>
                  <a:gd name="T57" fmla="*/ 8 h 37"/>
                  <a:gd name="T58" fmla="*/ 23 w 39"/>
                  <a:gd name="T59" fmla="*/ 2 h 37"/>
                  <a:gd name="T60" fmla="*/ 24 w 39"/>
                  <a:gd name="T61" fmla="*/ 19 h 37"/>
                  <a:gd name="T62" fmla="*/ 19 w 39"/>
                  <a:gd name="T63" fmla="*/ 23 h 37"/>
                  <a:gd name="T64" fmla="*/ 15 w 39"/>
                  <a:gd name="T65" fmla="*/ 18 h 37"/>
                  <a:gd name="T66" fmla="*/ 20 w 39"/>
                  <a:gd name="T67" fmla="*/ 14 h 37"/>
                  <a:gd name="T68" fmla="*/ 24 w 39"/>
                  <a:gd name="T69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9" h="37">
                    <a:moveTo>
                      <a:pt x="23" y="2"/>
                    </a:moveTo>
                    <a:cubicBezTo>
                      <a:pt x="22" y="0"/>
                      <a:pt x="18" y="2"/>
                      <a:pt x="19" y="4"/>
                    </a:cubicBezTo>
                    <a:cubicBezTo>
                      <a:pt x="19" y="5"/>
                      <a:pt x="20" y="6"/>
                      <a:pt x="20" y="7"/>
                    </a:cubicBezTo>
                    <a:cubicBezTo>
                      <a:pt x="19" y="7"/>
                      <a:pt x="18" y="7"/>
                      <a:pt x="17" y="7"/>
                    </a:cubicBezTo>
                    <a:cubicBezTo>
                      <a:pt x="16" y="5"/>
                      <a:pt x="13" y="3"/>
                      <a:pt x="10" y="3"/>
                    </a:cubicBezTo>
                    <a:cubicBezTo>
                      <a:pt x="9" y="4"/>
                      <a:pt x="8" y="5"/>
                      <a:pt x="8" y="6"/>
                    </a:cubicBezTo>
                    <a:cubicBezTo>
                      <a:pt x="9" y="7"/>
                      <a:pt x="11" y="10"/>
                      <a:pt x="12" y="10"/>
                    </a:cubicBezTo>
                    <a:cubicBezTo>
                      <a:pt x="10" y="12"/>
                      <a:pt x="9" y="14"/>
                      <a:pt x="8" y="17"/>
                    </a:cubicBezTo>
                    <a:cubicBezTo>
                      <a:pt x="8" y="18"/>
                      <a:pt x="8" y="18"/>
                      <a:pt x="8" y="19"/>
                    </a:cubicBezTo>
                    <a:cubicBezTo>
                      <a:pt x="8" y="19"/>
                      <a:pt x="7" y="19"/>
                      <a:pt x="7" y="19"/>
                    </a:cubicBezTo>
                    <a:cubicBezTo>
                      <a:pt x="5" y="20"/>
                      <a:pt x="0" y="22"/>
                      <a:pt x="2" y="25"/>
                    </a:cubicBezTo>
                    <a:cubicBezTo>
                      <a:pt x="4" y="27"/>
                      <a:pt x="7" y="26"/>
                      <a:pt x="10" y="25"/>
                    </a:cubicBezTo>
                    <a:cubicBezTo>
                      <a:pt x="10" y="25"/>
                      <a:pt x="11" y="26"/>
                      <a:pt x="12" y="27"/>
                    </a:cubicBezTo>
                    <a:cubicBezTo>
                      <a:pt x="10" y="29"/>
                      <a:pt x="9" y="33"/>
                      <a:pt x="10" y="36"/>
                    </a:cubicBezTo>
                    <a:cubicBezTo>
                      <a:pt x="11" y="37"/>
                      <a:pt x="13" y="37"/>
                      <a:pt x="14" y="36"/>
                    </a:cubicBezTo>
                    <a:cubicBezTo>
                      <a:pt x="15" y="35"/>
                      <a:pt x="16" y="34"/>
                      <a:pt x="16" y="32"/>
                    </a:cubicBezTo>
                    <a:cubicBezTo>
                      <a:pt x="16" y="31"/>
                      <a:pt x="17" y="31"/>
                      <a:pt x="17" y="30"/>
                    </a:cubicBezTo>
                    <a:cubicBezTo>
                      <a:pt x="17" y="30"/>
                      <a:pt x="19" y="31"/>
                      <a:pt x="21" y="30"/>
                    </a:cubicBezTo>
                    <a:cubicBezTo>
                      <a:pt x="21" y="30"/>
                      <a:pt x="22" y="37"/>
                      <a:pt x="26" y="36"/>
                    </a:cubicBezTo>
                    <a:cubicBezTo>
                      <a:pt x="30" y="34"/>
                      <a:pt x="26" y="29"/>
                      <a:pt x="26" y="28"/>
                    </a:cubicBezTo>
                    <a:cubicBezTo>
                      <a:pt x="28" y="27"/>
                      <a:pt x="29" y="26"/>
                      <a:pt x="30" y="24"/>
                    </a:cubicBezTo>
                    <a:cubicBezTo>
                      <a:pt x="32" y="25"/>
                      <a:pt x="33" y="25"/>
                      <a:pt x="35" y="26"/>
                    </a:cubicBezTo>
                    <a:cubicBezTo>
                      <a:pt x="38" y="27"/>
                      <a:pt x="39" y="22"/>
                      <a:pt x="37" y="21"/>
                    </a:cubicBezTo>
                    <a:cubicBezTo>
                      <a:pt x="35" y="20"/>
                      <a:pt x="33" y="20"/>
                      <a:pt x="31" y="20"/>
                    </a:cubicBezTo>
                    <a:cubicBezTo>
                      <a:pt x="31" y="17"/>
                      <a:pt x="31" y="15"/>
                      <a:pt x="30" y="13"/>
                    </a:cubicBezTo>
                    <a:cubicBezTo>
                      <a:pt x="31" y="12"/>
                      <a:pt x="32" y="12"/>
                      <a:pt x="33" y="12"/>
                    </a:cubicBezTo>
                    <a:cubicBezTo>
                      <a:pt x="36" y="12"/>
                      <a:pt x="36" y="7"/>
                      <a:pt x="33" y="7"/>
                    </a:cubicBezTo>
                    <a:cubicBezTo>
                      <a:pt x="31" y="7"/>
                      <a:pt x="28" y="8"/>
                      <a:pt x="27" y="10"/>
                    </a:cubicBezTo>
                    <a:cubicBezTo>
                      <a:pt x="26" y="9"/>
                      <a:pt x="25" y="8"/>
                      <a:pt x="23" y="8"/>
                    </a:cubicBezTo>
                    <a:cubicBezTo>
                      <a:pt x="24" y="6"/>
                      <a:pt x="24" y="4"/>
                      <a:pt x="23" y="2"/>
                    </a:cubicBezTo>
                    <a:close/>
                    <a:moveTo>
                      <a:pt x="24" y="19"/>
                    </a:moveTo>
                    <a:cubicBezTo>
                      <a:pt x="24" y="21"/>
                      <a:pt x="21" y="23"/>
                      <a:pt x="19" y="23"/>
                    </a:cubicBezTo>
                    <a:cubicBezTo>
                      <a:pt x="17" y="22"/>
                      <a:pt x="15" y="20"/>
                      <a:pt x="15" y="18"/>
                    </a:cubicBezTo>
                    <a:cubicBezTo>
                      <a:pt x="16" y="15"/>
                      <a:pt x="18" y="14"/>
                      <a:pt x="20" y="14"/>
                    </a:cubicBezTo>
                    <a:cubicBezTo>
                      <a:pt x="23" y="14"/>
                      <a:pt x="24" y="17"/>
                      <a:pt x="24" y="1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0" name="Freeform 190"/>
              <p:cNvSpPr/>
              <p:nvPr/>
            </p:nvSpPr>
            <p:spPr bwMode="auto">
              <a:xfrm>
                <a:off x="3955" y="924"/>
                <a:ext cx="230" cy="52"/>
              </a:xfrm>
              <a:custGeom>
                <a:avLst/>
                <a:gdLst>
                  <a:gd name="T0" fmla="*/ 96 w 97"/>
                  <a:gd name="T1" fmla="*/ 20 h 22"/>
                  <a:gd name="T2" fmla="*/ 97 w 97"/>
                  <a:gd name="T3" fmla="*/ 22 h 22"/>
                  <a:gd name="T4" fmla="*/ 97 w 97"/>
                  <a:gd name="T5" fmla="*/ 22 h 22"/>
                  <a:gd name="T6" fmla="*/ 96 w 97"/>
                  <a:gd name="T7" fmla="*/ 22 h 22"/>
                  <a:gd name="T8" fmla="*/ 2 w 97"/>
                  <a:gd name="T9" fmla="*/ 2 h 22"/>
                  <a:gd name="T10" fmla="*/ 0 w 97"/>
                  <a:gd name="T11" fmla="*/ 1 h 22"/>
                  <a:gd name="T12" fmla="*/ 0 w 97"/>
                  <a:gd name="T13" fmla="*/ 1 h 22"/>
                  <a:gd name="T14" fmla="*/ 2 w 97"/>
                  <a:gd name="T15" fmla="*/ 0 h 22"/>
                  <a:gd name="T16" fmla="*/ 96 w 97"/>
                  <a:gd name="T17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7" h="22">
                    <a:moveTo>
                      <a:pt x="96" y="20"/>
                    </a:moveTo>
                    <a:cubicBezTo>
                      <a:pt x="97" y="20"/>
                      <a:pt x="97" y="21"/>
                      <a:pt x="97" y="22"/>
                    </a:cubicBezTo>
                    <a:cubicBezTo>
                      <a:pt x="97" y="22"/>
                      <a:pt x="97" y="22"/>
                      <a:pt x="97" y="22"/>
                    </a:cubicBezTo>
                    <a:cubicBezTo>
                      <a:pt x="97" y="22"/>
                      <a:pt x="96" y="22"/>
                      <a:pt x="96" y="2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lnTo>
                      <a:pt x="96" y="2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1" name="Freeform 191"/>
              <p:cNvSpPr>
                <a:spLocks noEditPoints="1"/>
              </p:cNvSpPr>
              <p:nvPr/>
            </p:nvSpPr>
            <p:spPr bwMode="auto">
              <a:xfrm>
                <a:off x="4156" y="931"/>
                <a:ext cx="88" cy="90"/>
              </a:xfrm>
              <a:custGeom>
                <a:avLst/>
                <a:gdLst>
                  <a:gd name="T0" fmla="*/ 15 w 37"/>
                  <a:gd name="T1" fmla="*/ 2 h 38"/>
                  <a:gd name="T2" fmla="*/ 12 w 37"/>
                  <a:gd name="T3" fmla="*/ 5 h 38"/>
                  <a:gd name="T4" fmla="*/ 13 w 37"/>
                  <a:gd name="T5" fmla="*/ 7 h 38"/>
                  <a:gd name="T6" fmla="*/ 11 w 37"/>
                  <a:gd name="T7" fmla="*/ 9 h 38"/>
                  <a:gd name="T8" fmla="*/ 3 w 37"/>
                  <a:gd name="T9" fmla="*/ 7 h 38"/>
                  <a:gd name="T10" fmla="*/ 2 w 37"/>
                  <a:gd name="T11" fmla="*/ 10 h 38"/>
                  <a:gd name="T12" fmla="*/ 7 w 37"/>
                  <a:gd name="T13" fmla="*/ 13 h 38"/>
                  <a:gd name="T14" fmla="*/ 6 w 37"/>
                  <a:gd name="T15" fmla="*/ 20 h 38"/>
                  <a:gd name="T16" fmla="*/ 6 w 37"/>
                  <a:gd name="T17" fmla="*/ 22 h 38"/>
                  <a:gd name="T18" fmla="*/ 5 w 37"/>
                  <a:gd name="T19" fmla="*/ 23 h 38"/>
                  <a:gd name="T20" fmla="*/ 2 w 37"/>
                  <a:gd name="T21" fmla="*/ 29 h 38"/>
                  <a:gd name="T22" fmla="*/ 9 w 37"/>
                  <a:gd name="T23" fmla="*/ 27 h 38"/>
                  <a:gd name="T24" fmla="*/ 12 w 37"/>
                  <a:gd name="T25" fmla="*/ 29 h 38"/>
                  <a:gd name="T26" fmla="*/ 14 w 37"/>
                  <a:gd name="T27" fmla="*/ 37 h 38"/>
                  <a:gd name="T28" fmla="*/ 17 w 37"/>
                  <a:gd name="T29" fmla="*/ 37 h 38"/>
                  <a:gd name="T30" fmla="*/ 18 w 37"/>
                  <a:gd name="T31" fmla="*/ 32 h 38"/>
                  <a:gd name="T32" fmla="*/ 18 w 37"/>
                  <a:gd name="T33" fmla="*/ 30 h 38"/>
                  <a:gd name="T34" fmla="*/ 22 w 37"/>
                  <a:gd name="T35" fmla="*/ 29 h 38"/>
                  <a:gd name="T36" fmla="*/ 28 w 37"/>
                  <a:gd name="T37" fmla="*/ 32 h 38"/>
                  <a:gd name="T38" fmla="*/ 26 w 37"/>
                  <a:gd name="T39" fmla="*/ 25 h 38"/>
                  <a:gd name="T40" fmla="*/ 28 w 37"/>
                  <a:gd name="T41" fmla="*/ 21 h 38"/>
                  <a:gd name="T42" fmla="*/ 34 w 37"/>
                  <a:gd name="T43" fmla="*/ 20 h 38"/>
                  <a:gd name="T44" fmla="*/ 34 w 37"/>
                  <a:gd name="T45" fmla="*/ 15 h 38"/>
                  <a:gd name="T46" fmla="*/ 28 w 37"/>
                  <a:gd name="T47" fmla="*/ 16 h 38"/>
                  <a:gd name="T48" fmla="*/ 25 w 37"/>
                  <a:gd name="T49" fmla="*/ 10 h 38"/>
                  <a:gd name="T50" fmla="*/ 28 w 37"/>
                  <a:gd name="T51" fmla="*/ 8 h 38"/>
                  <a:gd name="T52" fmla="*/ 26 w 37"/>
                  <a:gd name="T53" fmla="*/ 3 h 38"/>
                  <a:gd name="T54" fmla="*/ 21 w 37"/>
                  <a:gd name="T55" fmla="*/ 8 h 38"/>
                  <a:gd name="T56" fmla="*/ 17 w 37"/>
                  <a:gd name="T57" fmla="*/ 7 h 38"/>
                  <a:gd name="T58" fmla="*/ 15 w 37"/>
                  <a:gd name="T59" fmla="*/ 2 h 38"/>
                  <a:gd name="T60" fmla="*/ 21 w 37"/>
                  <a:gd name="T61" fmla="*/ 17 h 38"/>
                  <a:gd name="T62" fmla="*/ 18 w 37"/>
                  <a:gd name="T63" fmla="*/ 22 h 38"/>
                  <a:gd name="T64" fmla="*/ 13 w 37"/>
                  <a:gd name="T65" fmla="*/ 19 h 38"/>
                  <a:gd name="T66" fmla="*/ 16 w 37"/>
                  <a:gd name="T67" fmla="*/ 14 h 38"/>
                  <a:gd name="T68" fmla="*/ 21 w 37"/>
                  <a:gd name="T69" fmla="*/ 1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" h="38">
                    <a:moveTo>
                      <a:pt x="15" y="2"/>
                    </a:moveTo>
                    <a:cubicBezTo>
                      <a:pt x="13" y="0"/>
                      <a:pt x="10" y="3"/>
                      <a:pt x="12" y="5"/>
                    </a:cubicBezTo>
                    <a:cubicBezTo>
                      <a:pt x="13" y="6"/>
                      <a:pt x="13" y="7"/>
                      <a:pt x="13" y="7"/>
                    </a:cubicBezTo>
                    <a:cubicBezTo>
                      <a:pt x="12" y="8"/>
                      <a:pt x="12" y="8"/>
                      <a:pt x="11" y="9"/>
                    </a:cubicBezTo>
                    <a:cubicBezTo>
                      <a:pt x="9" y="7"/>
                      <a:pt x="6" y="6"/>
                      <a:pt x="3" y="7"/>
                    </a:cubicBezTo>
                    <a:cubicBezTo>
                      <a:pt x="2" y="8"/>
                      <a:pt x="1" y="9"/>
                      <a:pt x="2" y="10"/>
                    </a:cubicBezTo>
                    <a:cubicBezTo>
                      <a:pt x="3" y="11"/>
                      <a:pt x="6" y="13"/>
                      <a:pt x="7" y="13"/>
                    </a:cubicBezTo>
                    <a:cubicBezTo>
                      <a:pt x="6" y="15"/>
                      <a:pt x="5" y="18"/>
                      <a:pt x="6" y="20"/>
                    </a:cubicBezTo>
                    <a:cubicBezTo>
                      <a:pt x="6" y="21"/>
                      <a:pt x="6" y="22"/>
                      <a:pt x="6" y="22"/>
                    </a:cubicBezTo>
                    <a:cubicBezTo>
                      <a:pt x="6" y="22"/>
                      <a:pt x="5" y="23"/>
                      <a:pt x="5" y="23"/>
                    </a:cubicBezTo>
                    <a:cubicBezTo>
                      <a:pt x="4" y="24"/>
                      <a:pt x="0" y="28"/>
                      <a:pt x="2" y="29"/>
                    </a:cubicBezTo>
                    <a:cubicBezTo>
                      <a:pt x="5" y="31"/>
                      <a:pt x="8" y="29"/>
                      <a:pt x="9" y="27"/>
                    </a:cubicBezTo>
                    <a:cubicBezTo>
                      <a:pt x="10" y="28"/>
                      <a:pt x="11" y="28"/>
                      <a:pt x="12" y="29"/>
                    </a:cubicBezTo>
                    <a:cubicBezTo>
                      <a:pt x="11" y="32"/>
                      <a:pt x="12" y="36"/>
                      <a:pt x="14" y="37"/>
                    </a:cubicBezTo>
                    <a:cubicBezTo>
                      <a:pt x="15" y="38"/>
                      <a:pt x="16" y="38"/>
                      <a:pt x="17" y="37"/>
                    </a:cubicBezTo>
                    <a:cubicBezTo>
                      <a:pt x="18" y="35"/>
                      <a:pt x="18" y="34"/>
                      <a:pt x="18" y="32"/>
                    </a:cubicBezTo>
                    <a:cubicBezTo>
                      <a:pt x="18" y="31"/>
                      <a:pt x="18" y="31"/>
                      <a:pt x="18" y="30"/>
                    </a:cubicBezTo>
                    <a:cubicBezTo>
                      <a:pt x="18" y="30"/>
                      <a:pt x="20" y="30"/>
                      <a:pt x="22" y="29"/>
                    </a:cubicBezTo>
                    <a:cubicBezTo>
                      <a:pt x="22" y="29"/>
                      <a:pt x="25" y="35"/>
                      <a:pt x="28" y="32"/>
                    </a:cubicBezTo>
                    <a:cubicBezTo>
                      <a:pt x="32" y="30"/>
                      <a:pt x="27" y="26"/>
                      <a:pt x="26" y="25"/>
                    </a:cubicBezTo>
                    <a:cubicBezTo>
                      <a:pt x="27" y="24"/>
                      <a:pt x="28" y="22"/>
                      <a:pt x="28" y="21"/>
                    </a:cubicBezTo>
                    <a:cubicBezTo>
                      <a:pt x="30" y="21"/>
                      <a:pt x="32" y="20"/>
                      <a:pt x="34" y="20"/>
                    </a:cubicBezTo>
                    <a:cubicBezTo>
                      <a:pt x="37" y="20"/>
                      <a:pt x="36" y="16"/>
                      <a:pt x="34" y="15"/>
                    </a:cubicBezTo>
                    <a:cubicBezTo>
                      <a:pt x="32" y="15"/>
                      <a:pt x="30" y="15"/>
                      <a:pt x="28" y="16"/>
                    </a:cubicBezTo>
                    <a:cubicBezTo>
                      <a:pt x="28" y="14"/>
                      <a:pt x="27" y="12"/>
                      <a:pt x="25" y="10"/>
                    </a:cubicBezTo>
                    <a:cubicBezTo>
                      <a:pt x="26" y="9"/>
                      <a:pt x="26" y="8"/>
                      <a:pt x="28" y="8"/>
                    </a:cubicBezTo>
                    <a:cubicBezTo>
                      <a:pt x="31" y="7"/>
                      <a:pt x="29" y="2"/>
                      <a:pt x="26" y="3"/>
                    </a:cubicBezTo>
                    <a:cubicBezTo>
                      <a:pt x="24" y="4"/>
                      <a:pt x="22" y="5"/>
                      <a:pt x="21" y="8"/>
                    </a:cubicBezTo>
                    <a:cubicBezTo>
                      <a:pt x="20" y="7"/>
                      <a:pt x="19" y="7"/>
                      <a:pt x="17" y="7"/>
                    </a:cubicBezTo>
                    <a:cubicBezTo>
                      <a:pt x="17" y="5"/>
                      <a:pt x="17" y="3"/>
                      <a:pt x="15" y="2"/>
                    </a:cubicBezTo>
                    <a:close/>
                    <a:moveTo>
                      <a:pt x="21" y="17"/>
                    </a:moveTo>
                    <a:cubicBezTo>
                      <a:pt x="22" y="20"/>
                      <a:pt x="20" y="22"/>
                      <a:pt x="18" y="22"/>
                    </a:cubicBezTo>
                    <a:cubicBezTo>
                      <a:pt x="15" y="23"/>
                      <a:pt x="13" y="21"/>
                      <a:pt x="13" y="19"/>
                    </a:cubicBezTo>
                    <a:cubicBezTo>
                      <a:pt x="12" y="16"/>
                      <a:pt x="14" y="14"/>
                      <a:pt x="16" y="14"/>
                    </a:cubicBezTo>
                    <a:cubicBezTo>
                      <a:pt x="19" y="13"/>
                      <a:pt x="21" y="15"/>
                      <a:pt x="21" y="1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2" name="Freeform 192"/>
              <p:cNvSpPr/>
              <p:nvPr/>
            </p:nvSpPr>
            <p:spPr bwMode="auto">
              <a:xfrm>
                <a:off x="4313" y="654"/>
                <a:ext cx="99" cy="138"/>
              </a:xfrm>
              <a:custGeom>
                <a:avLst/>
                <a:gdLst>
                  <a:gd name="T0" fmla="*/ 41 w 42"/>
                  <a:gd name="T1" fmla="*/ 56 h 58"/>
                  <a:gd name="T2" fmla="*/ 41 w 42"/>
                  <a:gd name="T3" fmla="*/ 57 h 58"/>
                  <a:gd name="T4" fmla="*/ 41 w 42"/>
                  <a:gd name="T5" fmla="*/ 57 h 58"/>
                  <a:gd name="T6" fmla="*/ 40 w 42"/>
                  <a:gd name="T7" fmla="*/ 57 h 58"/>
                  <a:gd name="T8" fmla="*/ 1 w 42"/>
                  <a:gd name="T9" fmla="*/ 2 h 58"/>
                  <a:gd name="T10" fmla="*/ 1 w 42"/>
                  <a:gd name="T11" fmla="*/ 0 h 58"/>
                  <a:gd name="T12" fmla="*/ 1 w 42"/>
                  <a:gd name="T13" fmla="*/ 0 h 58"/>
                  <a:gd name="T14" fmla="*/ 2 w 42"/>
                  <a:gd name="T15" fmla="*/ 0 h 58"/>
                  <a:gd name="T16" fmla="*/ 41 w 42"/>
                  <a:gd name="T17" fmla="*/ 5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2" h="58">
                    <a:moveTo>
                      <a:pt x="41" y="56"/>
                    </a:moveTo>
                    <a:cubicBezTo>
                      <a:pt x="42" y="56"/>
                      <a:pt x="42" y="57"/>
                      <a:pt x="41" y="57"/>
                    </a:cubicBezTo>
                    <a:cubicBezTo>
                      <a:pt x="41" y="57"/>
                      <a:pt x="41" y="57"/>
                      <a:pt x="41" y="57"/>
                    </a:cubicBezTo>
                    <a:cubicBezTo>
                      <a:pt x="41" y="58"/>
                      <a:pt x="40" y="58"/>
                      <a:pt x="40" y="57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41" y="5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3" name="Freeform 193"/>
              <p:cNvSpPr/>
              <p:nvPr/>
            </p:nvSpPr>
            <p:spPr bwMode="auto">
              <a:xfrm>
                <a:off x="3327" y="1724"/>
                <a:ext cx="43" cy="83"/>
              </a:xfrm>
              <a:custGeom>
                <a:avLst/>
                <a:gdLst>
                  <a:gd name="T0" fmla="*/ 2 w 18"/>
                  <a:gd name="T1" fmla="*/ 35 h 35"/>
                  <a:gd name="T2" fmla="*/ 1 w 18"/>
                  <a:gd name="T3" fmla="*/ 35 h 35"/>
                  <a:gd name="T4" fmla="*/ 1 w 18"/>
                  <a:gd name="T5" fmla="*/ 35 h 35"/>
                  <a:gd name="T6" fmla="*/ 0 w 18"/>
                  <a:gd name="T7" fmla="*/ 34 h 35"/>
                  <a:gd name="T8" fmla="*/ 16 w 18"/>
                  <a:gd name="T9" fmla="*/ 0 h 35"/>
                  <a:gd name="T10" fmla="*/ 17 w 18"/>
                  <a:gd name="T11" fmla="*/ 0 h 35"/>
                  <a:gd name="T12" fmla="*/ 17 w 18"/>
                  <a:gd name="T13" fmla="*/ 0 h 35"/>
                  <a:gd name="T14" fmla="*/ 18 w 18"/>
                  <a:gd name="T15" fmla="*/ 1 h 35"/>
                  <a:gd name="T16" fmla="*/ 2 w 18"/>
                  <a:gd name="T17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5">
                    <a:moveTo>
                      <a:pt x="2" y="35"/>
                    </a:moveTo>
                    <a:cubicBezTo>
                      <a:pt x="2" y="35"/>
                      <a:pt x="1" y="35"/>
                      <a:pt x="1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4"/>
                      <a:pt x="0" y="34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8" y="0"/>
                      <a:pt x="18" y="1"/>
                      <a:pt x="18" y="1"/>
                    </a:cubicBezTo>
                    <a:lnTo>
                      <a:pt x="2" y="3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4" name="Freeform 194"/>
              <p:cNvSpPr/>
              <p:nvPr/>
            </p:nvSpPr>
            <p:spPr bwMode="auto">
              <a:xfrm>
                <a:off x="3313" y="1720"/>
                <a:ext cx="42" cy="83"/>
              </a:xfrm>
              <a:custGeom>
                <a:avLst/>
                <a:gdLst>
                  <a:gd name="T0" fmla="*/ 2 w 18"/>
                  <a:gd name="T1" fmla="*/ 35 h 35"/>
                  <a:gd name="T2" fmla="*/ 1 w 18"/>
                  <a:gd name="T3" fmla="*/ 35 h 35"/>
                  <a:gd name="T4" fmla="*/ 1 w 18"/>
                  <a:gd name="T5" fmla="*/ 35 h 35"/>
                  <a:gd name="T6" fmla="*/ 0 w 18"/>
                  <a:gd name="T7" fmla="*/ 34 h 35"/>
                  <a:gd name="T8" fmla="*/ 16 w 18"/>
                  <a:gd name="T9" fmla="*/ 0 h 35"/>
                  <a:gd name="T10" fmla="*/ 17 w 18"/>
                  <a:gd name="T11" fmla="*/ 0 h 35"/>
                  <a:gd name="T12" fmla="*/ 17 w 18"/>
                  <a:gd name="T13" fmla="*/ 0 h 35"/>
                  <a:gd name="T14" fmla="*/ 18 w 18"/>
                  <a:gd name="T15" fmla="*/ 1 h 35"/>
                  <a:gd name="T16" fmla="*/ 2 w 18"/>
                  <a:gd name="T17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5">
                    <a:moveTo>
                      <a:pt x="2" y="35"/>
                    </a:moveTo>
                    <a:cubicBezTo>
                      <a:pt x="2" y="35"/>
                      <a:pt x="2" y="35"/>
                      <a:pt x="1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5"/>
                      <a:pt x="0" y="34"/>
                      <a:pt x="0" y="34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8" y="0"/>
                      <a:pt x="18" y="1"/>
                      <a:pt x="18" y="1"/>
                    </a:cubicBezTo>
                    <a:lnTo>
                      <a:pt x="2" y="3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5" name="Freeform 195"/>
              <p:cNvSpPr/>
              <p:nvPr/>
            </p:nvSpPr>
            <p:spPr bwMode="auto">
              <a:xfrm>
                <a:off x="3156" y="1717"/>
                <a:ext cx="33" cy="69"/>
              </a:xfrm>
              <a:custGeom>
                <a:avLst/>
                <a:gdLst>
                  <a:gd name="T0" fmla="*/ 14 w 14"/>
                  <a:gd name="T1" fmla="*/ 28 h 29"/>
                  <a:gd name="T2" fmla="*/ 13 w 14"/>
                  <a:gd name="T3" fmla="*/ 29 h 29"/>
                  <a:gd name="T4" fmla="*/ 13 w 14"/>
                  <a:gd name="T5" fmla="*/ 29 h 29"/>
                  <a:gd name="T6" fmla="*/ 12 w 14"/>
                  <a:gd name="T7" fmla="*/ 29 h 29"/>
                  <a:gd name="T8" fmla="*/ 1 w 14"/>
                  <a:gd name="T9" fmla="*/ 1 h 29"/>
                  <a:gd name="T10" fmla="*/ 1 w 14"/>
                  <a:gd name="T11" fmla="*/ 0 h 29"/>
                  <a:gd name="T12" fmla="*/ 1 w 14"/>
                  <a:gd name="T13" fmla="*/ 0 h 29"/>
                  <a:gd name="T14" fmla="*/ 2 w 14"/>
                  <a:gd name="T15" fmla="*/ 0 h 29"/>
                  <a:gd name="T16" fmla="*/ 14 w 14"/>
                  <a:gd name="T1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9">
                    <a:moveTo>
                      <a:pt x="14" y="28"/>
                    </a:moveTo>
                    <a:cubicBezTo>
                      <a:pt x="14" y="28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4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6" name="Freeform 196"/>
              <p:cNvSpPr/>
              <p:nvPr/>
            </p:nvSpPr>
            <p:spPr bwMode="auto">
              <a:xfrm>
                <a:off x="3031" y="1850"/>
                <a:ext cx="73" cy="9"/>
              </a:xfrm>
              <a:custGeom>
                <a:avLst/>
                <a:gdLst>
                  <a:gd name="T0" fmla="*/ 31 w 31"/>
                  <a:gd name="T1" fmla="*/ 2 h 4"/>
                  <a:gd name="T2" fmla="*/ 31 w 31"/>
                  <a:gd name="T3" fmla="*/ 3 h 4"/>
                  <a:gd name="T4" fmla="*/ 31 w 31"/>
                  <a:gd name="T5" fmla="*/ 3 h 4"/>
                  <a:gd name="T6" fmla="*/ 30 w 31"/>
                  <a:gd name="T7" fmla="*/ 4 h 4"/>
                  <a:gd name="T8" fmla="*/ 1 w 31"/>
                  <a:gd name="T9" fmla="*/ 2 h 4"/>
                  <a:gd name="T10" fmla="*/ 0 w 31"/>
                  <a:gd name="T11" fmla="*/ 1 h 4"/>
                  <a:gd name="T12" fmla="*/ 0 w 31"/>
                  <a:gd name="T13" fmla="*/ 1 h 4"/>
                  <a:gd name="T14" fmla="*/ 1 w 31"/>
                  <a:gd name="T15" fmla="*/ 0 h 4"/>
                  <a:gd name="T16" fmla="*/ 31 w 31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">
                    <a:moveTo>
                      <a:pt x="31" y="2"/>
                    </a:moveTo>
                    <a:cubicBezTo>
                      <a:pt x="31" y="2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4"/>
                      <a:pt x="31" y="4"/>
                      <a:pt x="30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7" name="Freeform 197"/>
              <p:cNvSpPr/>
              <p:nvPr/>
            </p:nvSpPr>
            <p:spPr bwMode="auto">
              <a:xfrm>
                <a:off x="3026" y="1869"/>
                <a:ext cx="73" cy="9"/>
              </a:xfrm>
              <a:custGeom>
                <a:avLst/>
                <a:gdLst>
                  <a:gd name="T0" fmla="*/ 31 w 31"/>
                  <a:gd name="T1" fmla="*/ 2 h 4"/>
                  <a:gd name="T2" fmla="*/ 31 w 31"/>
                  <a:gd name="T3" fmla="*/ 3 h 4"/>
                  <a:gd name="T4" fmla="*/ 31 w 31"/>
                  <a:gd name="T5" fmla="*/ 3 h 4"/>
                  <a:gd name="T6" fmla="*/ 30 w 31"/>
                  <a:gd name="T7" fmla="*/ 4 h 4"/>
                  <a:gd name="T8" fmla="*/ 1 w 31"/>
                  <a:gd name="T9" fmla="*/ 2 h 4"/>
                  <a:gd name="T10" fmla="*/ 0 w 31"/>
                  <a:gd name="T11" fmla="*/ 1 h 4"/>
                  <a:gd name="T12" fmla="*/ 0 w 31"/>
                  <a:gd name="T13" fmla="*/ 1 h 4"/>
                  <a:gd name="T14" fmla="*/ 1 w 31"/>
                  <a:gd name="T15" fmla="*/ 0 h 4"/>
                  <a:gd name="T16" fmla="*/ 31 w 31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">
                    <a:moveTo>
                      <a:pt x="31" y="2"/>
                    </a:moveTo>
                    <a:cubicBezTo>
                      <a:pt x="31" y="2"/>
                      <a:pt x="31" y="2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4"/>
                      <a:pt x="30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8" name="Freeform 198"/>
              <p:cNvSpPr/>
              <p:nvPr/>
            </p:nvSpPr>
            <p:spPr bwMode="auto">
              <a:xfrm>
                <a:off x="3026" y="1885"/>
                <a:ext cx="71" cy="10"/>
              </a:xfrm>
              <a:custGeom>
                <a:avLst/>
                <a:gdLst>
                  <a:gd name="T0" fmla="*/ 30 w 30"/>
                  <a:gd name="T1" fmla="*/ 2 h 4"/>
                  <a:gd name="T2" fmla="*/ 30 w 30"/>
                  <a:gd name="T3" fmla="*/ 3 h 4"/>
                  <a:gd name="T4" fmla="*/ 30 w 30"/>
                  <a:gd name="T5" fmla="*/ 3 h 4"/>
                  <a:gd name="T6" fmla="*/ 30 w 30"/>
                  <a:gd name="T7" fmla="*/ 4 h 4"/>
                  <a:gd name="T8" fmla="*/ 0 w 30"/>
                  <a:gd name="T9" fmla="*/ 2 h 4"/>
                  <a:gd name="T10" fmla="*/ 0 w 30"/>
                  <a:gd name="T11" fmla="*/ 1 h 4"/>
                  <a:gd name="T12" fmla="*/ 0 w 30"/>
                  <a:gd name="T13" fmla="*/ 1 h 4"/>
                  <a:gd name="T14" fmla="*/ 0 w 30"/>
                  <a:gd name="T15" fmla="*/ 0 h 4"/>
                  <a:gd name="T16" fmla="*/ 30 w 30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4">
                    <a:moveTo>
                      <a:pt x="30" y="2"/>
                    </a:moveTo>
                    <a:cubicBezTo>
                      <a:pt x="30" y="2"/>
                      <a:pt x="30" y="2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4"/>
                      <a:pt x="30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9" name="Freeform 199"/>
              <p:cNvSpPr/>
              <p:nvPr/>
            </p:nvSpPr>
            <p:spPr bwMode="auto">
              <a:xfrm>
                <a:off x="3043" y="1900"/>
                <a:ext cx="59" cy="7"/>
              </a:xfrm>
              <a:custGeom>
                <a:avLst/>
                <a:gdLst>
                  <a:gd name="T0" fmla="*/ 25 w 25"/>
                  <a:gd name="T1" fmla="*/ 1 h 3"/>
                  <a:gd name="T2" fmla="*/ 25 w 25"/>
                  <a:gd name="T3" fmla="*/ 2 h 3"/>
                  <a:gd name="T4" fmla="*/ 25 w 25"/>
                  <a:gd name="T5" fmla="*/ 2 h 3"/>
                  <a:gd name="T6" fmla="*/ 24 w 25"/>
                  <a:gd name="T7" fmla="*/ 3 h 3"/>
                  <a:gd name="T8" fmla="*/ 0 w 25"/>
                  <a:gd name="T9" fmla="*/ 2 h 3"/>
                  <a:gd name="T10" fmla="*/ 0 w 25"/>
                  <a:gd name="T11" fmla="*/ 1 h 3"/>
                  <a:gd name="T12" fmla="*/ 0 w 25"/>
                  <a:gd name="T13" fmla="*/ 1 h 3"/>
                  <a:gd name="T14" fmla="*/ 0 w 25"/>
                  <a:gd name="T15" fmla="*/ 0 h 3"/>
                  <a:gd name="T16" fmla="*/ 25 w 25"/>
                  <a:gd name="T1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3">
                    <a:moveTo>
                      <a:pt x="25" y="1"/>
                    </a:moveTo>
                    <a:cubicBezTo>
                      <a:pt x="25" y="1"/>
                      <a:pt x="25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3"/>
                      <a:pt x="25" y="3"/>
                      <a:pt x="24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5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0" name="Freeform 200"/>
              <p:cNvSpPr/>
              <p:nvPr/>
            </p:nvSpPr>
            <p:spPr bwMode="auto">
              <a:xfrm>
                <a:off x="3090" y="1964"/>
                <a:ext cx="40" cy="47"/>
              </a:xfrm>
              <a:custGeom>
                <a:avLst/>
                <a:gdLst>
                  <a:gd name="T0" fmla="*/ 16 w 17"/>
                  <a:gd name="T1" fmla="*/ 0 h 20"/>
                  <a:gd name="T2" fmla="*/ 17 w 17"/>
                  <a:gd name="T3" fmla="*/ 1 h 20"/>
                  <a:gd name="T4" fmla="*/ 17 w 17"/>
                  <a:gd name="T5" fmla="*/ 1 h 20"/>
                  <a:gd name="T6" fmla="*/ 17 w 17"/>
                  <a:gd name="T7" fmla="*/ 2 h 20"/>
                  <a:gd name="T8" fmla="*/ 1 w 17"/>
                  <a:gd name="T9" fmla="*/ 20 h 20"/>
                  <a:gd name="T10" fmla="*/ 0 w 17"/>
                  <a:gd name="T11" fmla="*/ 20 h 20"/>
                  <a:gd name="T12" fmla="*/ 0 w 17"/>
                  <a:gd name="T13" fmla="*/ 20 h 20"/>
                  <a:gd name="T14" fmla="*/ 0 w 17"/>
                  <a:gd name="T15" fmla="*/ 19 h 20"/>
                  <a:gd name="T16" fmla="*/ 1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16" y="0"/>
                    </a:moveTo>
                    <a:cubicBezTo>
                      <a:pt x="16" y="0"/>
                      <a:pt x="16" y="0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2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1" name="Freeform 201"/>
              <p:cNvSpPr/>
              <p:nvPr/>
            </p:nvSpPr>
            <p:spPr bwMode="auto">
              <a:xfrm>
                <a:off x="3104" y="1971"/>
                <a:ext cx="43" cy="47"/>
              </a:xfrm>
              <a:custGeom>
                <a:avLst/>
                <a:gdLst>
                  <a:gd name="T0" fmla="*/ 16 w 18"/>
                  <a:gd name="T1" fmla="*/ 0 h 20"/>
                  <a:gd name="T2" fmla="*/ 17 w 18"/>
                  <a:gd name="T3" fmla="*/ 0 h 20"/>
                  <a:gd name="T4" fmla="*/ 17 w 18"/>
                  <a:gd name="T5" fmla="*/ 0 h 20"/>
                  <a:gd name="T6" fmla="*/ 18 w 18"/>
                  <a:gd name="T7" fmla="*/ 1 h 20"/>
                  <a:gd name="T8" fmla="*/ 2 w 18"/>
                  <a:gd name="T9" fmla="*/ 19 h 20"/>
                  <a:gd name="T10" fmla="*/ 1 w 18"/>
                  <a:gd name="T11" fmla="*/ 19 h 20"/>
                  <a:gd name="T12" fmla="*/ 1 w 18"/>
                  <a:gd name="T13" fmla="*/ 19 h 20"/>
                  <a:gd name="T14" fmla="*/ 0 w 18"/>
                  <a:gd name="T15" fmla="*/ 18 h 20"/>
                  <a:gd name="T16" fmla="*/ 16 w 18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16" y="0"/>
                    </a:moveTo>
                    <a:cubicBezTo>
                      <a:pt x="16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8" y="0"/>
                      <a:pt x="18" y="1"/>
                      <a:pt x="18" y="1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20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9"/>
                      <a:pt x="0" y="18"/>
                      <a:pt x="0" y="18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2" name="Freeform 202"/>
              <p:cNvSpPr/>
              <p:nvPr/>
            </p:nvSpPr>
            <p:spPr bwMode="auto">
              <a:xfrm>
                <a:off x="3118" y="1973"/>
                <a:ext cx="43" cy="47"/>
              </a:xfrm>
              <a:custGeom>
                <a:avLst/>
                <a:gdLst>
                  <a:gd name="T0" fmla="*/ 16 w 18"/>
                  <a:gd name="T1" fmla="*/ 0 h 20"/>
                  <a:gd name="T2" fmla="*/ 17 w 18"/>
                  <a:gd name="T3" fmla="*/ 0 h 20"/>
                  <a:gd name="T4" fmla="*/ 17 w 18"/>
                  <a:gd name="T5" fmla="*/ 0 h 20"/>
                  <a:gd name="T6" fmla="*/ 18 w 18"/>
                  <a:gd name="T7" fmla="*/ 1 h 20"/>
                  <a:gd name="T8" fmla="*/ 2 w 18"/>
                  <a:gd name="T9" fmla="*/ 19 h 20"/>
                  <a:gd name="T10" fmla="*/ 1 w 18"/>
                  <a:gd name="T11" fmla="*/ 19 h 20"/>
                  <a:gd name="T12" fmla="*/ 1 w 18"/>
                  <a:gd name="T13" fmla="*/ 19 h 20"/>
                  <a:gd name="T14" fmla="*/ 0 w 18"/>
                  <a:gd name="T15" fmla="*/ 18 h 20"/>
                  <a:gd name="T16" fmla="*/ 16 w 18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16" y="0"/>
                    </a:moveTo>
                    <a:cubicBezTo>
                      <a:pt x="16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8" y="0"/>
                      <a:pt x="18" y="1"/>
                      <a:pt x="18" y="1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20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9"/>
                      <a:pt x="0" y="18"/>
                      <a:pt x="0" y="18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3" name="Freeform 203"/>
              <p:cNvSpPr/>
              <p:nvPr/>
            </p:nvSpPr>
            <p:spPr bwMode="auto">
              <a:xfrm>
                <a:off x="3223" y="1968"/>
                <a:ext cx="14" cy="59"/>
              </a:xfrm>
              <a:custGeom>
                <a:avLst/>
                <a:gdLst>
                  <a:gd name="T0" fmla="*/ 0 w 6"/>
                  <a:gd name="T1" fmla="*/ 1 h 25"/>
                  <a:gd name="T2" fmla="*/ 1 w 6"/>
                  <a:gd name="T3" fmla="*/ 0 h 25"/>
                  <a:gd name="T4" fmla="*/ 1 w 6"/>
                  <a:gd name="T5" fmla="*/ 0 h 25"/>
                  <a:gd name="T6" fmla="*/ 2 w 6"/>
                  <a:gd name="T7" fmla="*/ 0 h 25"/>
                  <a:gd name="T8" fmla="*/ 6 w 6"/>
                  <a:gd name="T9" fmla="*/ 24 h 25"/>
                  <a:gd name="T10" fmla="*/ 5 w 6"/>
                  <a:gd name="T11" fmla="*/ 25 h 25"/>
                  <a:gd name="T12" fmla="*/ 5 w 6"/>
                  <a:gd name="T13" fmla="*/ 25 h 25"/>
                  <a:gd name="T14" fmla="*/ 4 w 6"/>
                  <a:gd name="T15" fmla="*/ 25 h 25"/>
                  <a:gd name="T16" fmla="*/ 0 w 6"/>
                  <a:gd name="T17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25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5"/>
                      <a:pt x="6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4" y="25"/>
                      <a:pt x="4" y="25"/>
                      <a:pt x="4" y="2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4" name="Freeform 204"/>
              <p:cNvSpPr/>
              <p:nvPr/>
            </p:nvSpPr>
            <p:spPr bwMode="auto">
              <a:xfrm>
                <a:off x="3208" y="1968"/>
                <a:ext cx="15" cy="59"/>
              </a:xfrm>
              <a:custGeom>
                <a:avLst/>
                <a:gdLst>
                  <a:gd name="T0" fmla="*/ 0 w 6"/>
                  <a:gd name="T1" fmla="*/ 1 h 25"/>
                  <a:gd name="T2" fmla="*/ 1 w 6"/>
                  <a:gd name="T3" fmla="*/ 1 h 25"/>
                  <a:gd name="T4" fmla="*/ 1 w 6"/>
                  <a:gd name="T5" fmla="*/ 1 h 25"/>
                  <a:gd name="T6" fmla="*/ 2 w 6"/>
                  <a:gd name="T7" fmla="*/ 1 h 25"/>
                  <a:gd name="T8" fmla="*/ 6 w 6"/>
                  <a:gd name="T9" fmla="*/ 25 h 25"/>
                  <a:gd name="T10" fmla="*/ 5 w 6"/>
                  <a:gd name="T11" fmla="*/ 25 h 25"/>
                  <a:gd name="T12" fmla="*/ 5 w 6"/>
                  <a:gd name="T13" fmla="*/ 25 h 25"/>
                  <a:gd name="T14" fmla="*/ 4 w 6"/>
                  <a:gd name="T15" fmla="*/ 25 h 25"/>
                  <a:gd name="T16" fmla="*/ 0 w 6"/>
                  <a:gd name="T17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25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6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4" y="25"/>
                      <a:pt x="4" y="25"/>
                      <a:pt x="4" y="2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5" name="Freeform 205"/>
              <p:cNvSpPr/>
              <p:nvPr/>
            </p:nvSpPr>
            <p:spPr bwMode="auto">
              <a:xfrm>
                <a:off x="3192" y="1968"/>
                <a:ext cx="14" cy="59"/>
              </a:xfrm>
              <a:custGeom>
                <a:avLst/>
                <a:gdLst>
                  <a:gd name="T0" fmla="*/ 0 w 6"/>
                  <a:gd name="T1" fmla="*/ 1 h 25"/>
                  <a:gd name="T2" fmla="*/ 1 w 6"/>
                  <a:gd name="T3" fmla="*/ 1 h 25"/>
                  <a:gd name="T4" fmla="*/ 1 w 6"/>
                  <a:gd name="T5" fmla="*/ 1 h 25"/>
                  <a:gd name="T6" fmla="*/ 2 w 6"/>
                  <a:gd name="T7" fmla="*/ 1 h 25"/>
                  <a:gd name="T8" fmla="*/ 6 w 6"/>
                  <a:gd name="T9" fmla="*/ 25 h 25"/>
                  <a:gd name="T10" fmla="*/ 5 w 6"/>
                  <a:gd name="T11" fmla="*/ 25 h 25"/>
                  <a:gd name="T12" fmla="*/ 5 w 6"/>
                  <a:gd name="T13" fmla="*/ 25 h 25"/>
                  <a:gd name="T14" fmla="*/ 4 w 6"/>
                  <a:gd name="T15" fmla="*/ 25 h 25"/>
                  <a:gd name="T16" fmla="*/ 0 w 6"/>
                  <a:gd name="T17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25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6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4" y="25"/>
                      <a:pt x="4" y="25"/>
                      <a:pt x="4" y="2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6" name="Freeform 206"/>
              <p:cNvSpPr/>
              <p:nvPr/>
            </p:nvSpPr>
            <p:spPr bwMode="auto">
              <a:xfrm>
                <a:off x="3239" y="1961"/>
                <a:ext cx="14" cy="59"/>
              </a:xfrm>
              <a:custGeom>
                <a:avLst/>
                <a:gdLst>
                  <a:gd name="T0" fmla="*/ 0 w 6"/>
                  <a:gd name="T1" fmla="*/ 1 h 25"/>
                  <a:gd name="T2" fmla="*/ 1 w 6"/>
                  <a:gd name="T3" fmla="*/ 0 h 25"/>
                  <a:gd name="T4" fmla="*/ 1 w 6"/>
                  <a:gd name="T5" fmla="*/ 0 h 25"/>
                  <a:gd name="T6" fmla="*/ 2 w 6"/>
                  <a:gd name="T7" fmla="*/ 0 h 25"/>
                  <a:gd name="T8" fmla="*/ 6 w 6"/>
                  <a:gd name="T9" fmla="*/ 24 h 25"/>
                  <a:gd name="T10" fmla="*/ 5 w 6"/>
                  <a:gd name="T11" fmla="*/ 25 h 25"/>
                  <a:gd name="T12" fmla="*/ 5 w 6"/>
                  <a:gd name="T13" fmla="*/ 25 h 25"/>
                  <a:gd name="T14" fmla="*/ 4 w 6"/>
                  <a:gd name="T15" fmla="*/ 25 h 25"/>
                  <a:gd name="T16" fmla="*/ 0 w 6"/>
                  <a:gd name="T17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25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4" y="25"/>
                      <a:pt x="4" y="25"/>
                      <a:pt x="4" y="2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7" name="Freeform 207"/>
              <p:cNvSpPr/>
              <p:nvPr/>
            </p:nvSpPr>
            <p:spPr bwMode="auto">
              <a:xfrm>
                <a:off x="3253" y="1949"/>
                <a:ext cx="15" cy="60"/>
              </a:xfrm>
              <a:custGeom>
                <a:avLst/>
                <a:gdLst>
                  <a:gd name="T0" fmla="*/ 0 w 6"/>
                  <a:gd name="T1" fmla="*/ 0 h 25"/>
                  <a:gd name="T2" fmla="*/ 1 w 6"/>
                  <a:gd name="T3" fmla="*/ 0 h 25"/>
                  <a:gd name="T4" fmla="*/ 1 w 6"/>
                  <a:gd name="T5" fmla="*/ 0 h 25"/>
                  <a:gd name="T6" fmla="*/ 2 w 6"/>
                  <a:gd name="T7" fmla="*/ 0 h 25"/>
                  <a:gd name="T8" fmla="*/ 6 w 6"/>
                  <a:gd name="T9" fmla="*/ 24 h 25"/>
                  <a:gd name="T10" fmla="*/ 5 w 6"/>
                  <a:gd name="T11" fmla="*/ 25 h 25"/>
                  <a:gd name="T12" fmla="*/ 5 w 6"/>
                  <a:gd name="T13" fmla="*/ 25 h 25"/>
                  <a:gd name="T14" fmla="*/ 4 w 6"/>
                  <a:gd name="T15" fmla="*/ 24 h 25"/>
                  <a:gd name="T16" fmla="*/ 0 w 6"/>
                  <a:gd name="T1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25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4" y="25"/>
                      <a:pt x="4" y="25"/>
                      <a:pt x="4" y="2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8" name="Freeform 208"/>
              <p:cNvSpPr/>
              <p:nvPr/>
            </p:nvSpPr>
            <p:spPr bwMode="auto">
              <a:xfrm>
                <a:off x="3410" y="2319"/>
                <a:ext cx="80" cy="49"/>
              </a:xfrm>
              <a:custGeom>
                <a:avLst/>
                <a:gdLst>
                  <a:gd name="T0" fmla="*/ 0 w 34"/>
                  <a:gd name="T1" fmla="*/ 2 h 21"/>
                  <a:gd name="T2" fmla="*/ 0 w 34"/>
                  <a:gd name="T3" fmla="*/ 1 h 21"/>
                  <a:gd name="T4" fmla="*/ 0 w 34"/>
                  <a:gd name="T5" fmla="*/ 1 h 21"/>
                  <a:gd name="T6" fmla="*/ 2 w 34"/>
                  <a:gd name="T7" fmla="*/ 0 h 21"/>
                  <a:gd name="T8" fmla="*/ 34 w 34"/>
                  <a:gd name="T9" fmla="*/ 19 h 21"/>
                  <a:gd name="T10" fmla="*/ 34 w 34"/>
                  <a:gd name="T11" fmla="*/ 20 h 21"/>
                  <a:gd name="T12" fmla="*/ 34 w 34"/>
                  <a:gd name="T13" fmla="*/ 20 h 21"/>
                  <a:gd name="T14" fmla="*/ 33 w 34"/>
                  <a:gd name="T15" fmla="*/ 21 h 21"/>
                  <a:gd name="T16" fmla="*/ 0 w 34"/>
                  <a:gd name="T17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21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4" y="19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3" y="21"/>
                      <a:pt x="33" y="21"/>
                      <a:pt x="33" y="2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6" name="Group 410"/>
            <p:cNvGrpSpPr/>
            <p:nvPr/>
          </p:nvGrpSpPr>
          <p:grpSpPr bwMode="auto">
            <a:xfrm>
              <a:off x="2768" y="482"/>
              <a:ext cx="1948" cy="3311"/>
              <a:chOff x="2768" y="482"/>
              <a:chExt cx="1948" cy="3311"/>
            </a:xfrm>
          </p:grpSpPr>
          <p:sp>
            <p:nvSpPr>
              <p:cNvPr id="3145" name="Freeform 210"/>
              <p:cNvSpPr/>
              <p:nvPr/>
            </p:nvSpPr>
            <p:spPr bwMode="auto">
              <a:xfrm>
                <a:off x="3419" y="2302"/>
                <a:ext cx="79" cy="47"/>
              </a:xfrm>
              <a:custGeom>
                <a:avLst/>
                <a:gdLst>
                  <a:gd name="T0" fmla="*/ 0 w 33"/>
                  <a:gd name="T1" fmla="*/ 1 h 20"/>
                  <a:gd name="T2" fmla="*/ 0 w 33"/>
                  <a:gd name="T3" fmla="*/ 0 h 20"/>
                  <a:gd name="T4" fmla="*/ 0 w 33"/>
                  <a:gd name="T5" fmla="*/ 0 h 20"/>
                  <a:gd name="T6" fmla="*/ 1 w 33"/>
                  <a:gd name="T7" fmla="*/ 0 h 20"/>
                  <a:gd name="T8" fmla="*/ 33 w 33"/>
                  <a:gd name="T9" fmla="*/ 18 h 20"/>
                  <a:gd name="T10" fmla="*/ 33 w 33"/>
                  <a:gd name="T11" fmla="*/ 20 h 20"/>
                  <a:gd name="T12" fmla="*/ 33 w 33"/>
                  <a:gd name="T13" fmla="*/ 20 h 20"/>
                  <a:gd name="T14" fmla="*/ 32 w 33"/>
                  <a:gd name="T15" fmla="*/ 20 h 20"/>
                  <a:gd name="T16" fmla="*/ 0 w 33"/>
                  <a:gd name="T1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20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9"/>
                      <a:pt x="33" y="19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2" y="20"/>
                      <a:pt x="32" y="2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6" name="Freeform 211"/>
              <p:cNvSpPr/>
              <p:nvPr/>
            </p:nvSpPr>
            <p:spPr bwMode="auto">
              <a:xfrm>
                <a:off x="3422" y="2285"/>
                <a:ext cx="80" cy="48"/>
              </a:xfrm>
              <a:custGeom>
                <a:avLst/>
                <a:gdLst>
                  <a:gd name="T0" fmla="*/ 0 w 34"/>
                  <a:gd name="T1" fmla="*/ 1 h 20"/>
                  <a:gd name="T2" fmla="*/ 0 w 34"/>
                  <a:gd name="T3" fmla="*/ 0 h 20"/>
                  <a:gd name="T4" fmla="*/ 0 w 34"/>
                  <a:gd name="T5" fmla="*/ 0 h 20"/>
                  <a:gd name="T6" fmla="*/ 2 w 34"/>
                  <a:gd name="T7" fmla="*/ 0 h 20"/>
                  <a:gd name="T8" fmla="*/ 34 w 34"/>
                  <a:gd name="T9" fmla="*/ 18 h 20"/>
                  <a:gd name="T10" fmla="*/ 34 w 34"/>
                  <a:gd name="T11" fmla="*/ 20 h 20"/>
                  <a:gd name="T12" fmla="*/ 34 w 34"/>
                  <a:gd name="T13" fmla="*/ 20 h 20"/>
                  <a:gd name="T14" fmla="*/ 33 w 34"/>
                  <a:gd name="T15" fmla="*/ 20 h 20"/>
                  <a:gd name="T16" fmla="*/ 0 w 34"/>
                  <a:gd name="T1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20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9"/>
                      <a:pt x="34" y="19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3" y="20"/>
                      <a:pt x="33" y="20"/>
                      <a:pt x="33" y="2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7" name="Freeform 212"/>
              <p:cNvSpPr/>
              <p:nvPr/>
            </p:nvSpPr>
            <p:spPr bwMode="auto">
              <a:xfrm>
                <a:off x="3398" y="2330"/>
                <a:ext cx="78" cy="50"/>
              </a:xfrm>
              <a:custGeom>
                <a:avLst/>
                <a:gdLst>
                  <a:gd name="T0" fmla="*/ 0 w 33"/>
                  <a:gd name="T1" fmla="*/ 2 h 21"/>
                  <a:gd name="T2" fmla="*/ 0 w 33"/>
                  <a:gd name="T3" fmla="*/ 1 h 21"/>
                  <a:gd name="T4" fmla="*/ 0 w 33"/>
                  <a:gd name="T5" fmla="*/ 1 h 21"/>
                  <a:gd name="T6" fmla="*/ 1 w 33"/>
                  <a:gd name="T7" fmla="*/ 0 h 21"/>
                  <a:gd name="T8" fmla="*/ 33 w 33"/>
                  <a:gd name="T9" fmla="*/ 19 h 21"/>
                  <a:gd name="T10" fmla="*/ 33 w 33"/>
                  <a:gd name="T11" fmla="*/ 20 h 21"/>
                  <a:gd name="T12" fmla="*/ 33 w 33"/>
                  <a:gd name="T13" fmla="*/ 20 h 21"/>
                  <a:gd name="T14" fmla="*/ 32 w 33"/>
                  <a:gd name="T15" fmla="*/ 20 h 21"/>
                  <a:gd name="T16" fmla="*/ 0 w 33"/>
                  <a:gd name="T17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21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3" y="19"/>
                      <a:pt x="33" y="19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2" y="21"/>
                      <a:pt x="32" y="2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8" name="Freeform 213"/>
              <p:cNvSpPr/>
              <p:nvPr/>
            </p:nvSpPr>
            <p:spPr bwMode="auto">
              <a:xfrm>
                <a:off x="3379" y="2345"/>
                <a:ext cx="81" cy="47"/>
              </a:xfrm>
              <a:custGeom>
                <a:avLst/>
                <a:gdLst>
                  <a:gd name="T0" fmla="*/ 0 w 34"/>
                  <a:gd name="T1" fmla="*/ 1 h 20"/>
                  <a:gd name="T2" fmla="*/ 0 w 34"/>
                  <a:gd name="T3" fmla="*/ 0 h 20"/>
                  <a:gd name="T4" fmla="*/ 0 w 34"/>
                  <a:gd name="T5" fmla="*/ 0 h 20"/>
                  <a:gd name="T6" fmla="*/ 2 w 34"/>
                  <a:gd name="T7" fmla="*/ 0 h 20"/>
                  <a:gd name="T8" fmla="*/ 34 w 34"/>
                  <a:gd name="T9" fmla="*/ 18 h 20"/>
                  <a:gd name="T10" fmla="*/ 34 w 34"/>
                  <a:gd name="T11" fmla="*/ 20 h 20"/>
                  <a:gd name="T12" fmla="*/ 34 w 34"/>
                  <a:gd name="T13" fmla="*/ 20 h 20"/>
                  <a:gd name="T14" fmla="*/ 33 w 34"/>
                  <a:gd name="T15" fmla="*/ 20 h 20"/>
                  <a:gd name="T16" fmla="*/ 0 w 34"/>
                  <a:gd name="T1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20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19"/>
                      <a:pt x="34" y="19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3" y="20"/>
                      <a:pt x="33" y="20"/>
                      <a:pt x="33" y="2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9" name="Freeform 214"/>
              <p:cNvSpPr/>
              <p:nvPr/>
            </p:nvSpPr>
            <p:spPr bwMode="auto">
              <a:xfrm>
                <a:off x="3353" y="2352"/>
                <a:ext cx="81" cy="49"/>
              </a:xfrm>
              <a:custGeom>
                <a:avLst/>
                <a:gdLst>
                  <a:gd name="T0" fmla="*/ 0 w 34"/>
                  <a:gd name="T1" fmla="*/ 2 h 21"/>
                  <a:gd name="T2" fmla="*/ 0 w 34"/>
                  <a:gd name="T3" fmla="*/ 1 h 21"/>
                  <a:gd name="T4" fmla="*/ 0 w 34"/>
                  <a:gd name="T5" fmla="*/ 1 h 21"/>
                  <a:gd name="T6" fmla="*/ 1 w 34"/>
                  <a:gd name="T7" fmla="*/ 0 h 21"/>
                  <a:gd name="T8" fmla="*/ 33 w 34"/>
                  <a:gd name="T9" fmla="*/ 19 h 21"/>
                  <a:gd name="T10" fmla="*/ 33 w 34"/>
                  <a:gd name="T11" fmla="*/ 20 h 21"/>
                  <a:gd name="T12" fmla="*/ 33 w 34"/>
                  <a:gd name="T13" fmla="*/ 20 h 21"/>
                  <a:gd name="T14" fmla="*/ 32 w 34"/>
                  <a:gd name="T15" fmla="*/ 20 h 21"/>
                  <a:gd name="T16" fmla="*/ 0 w 34"/>
                  <a:gd name="T17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21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4" y="19"/>
                      <a:pt x="34" y="19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1"/>
                      <a:pt x="32" y="2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0" name="Freeform 215"/>
              <p:cNvSpPr/>
              <p:nvPr/>
            </p:nvSpPr>
            <p:spPr bwMode="auto">
              <a:xfrm>
                <a:off x="3334" y="2380"/>
                <a:ext cx="62" cy="62"/>
              </a:xfrm>
              <a:custGeom>
                <a:avLst/>
                <a:gdLst>
                  <a:gd name="T0" fmla="*/ 0 w 26"/>
                  <a:gd name="T1" fmla="*/ 2 h 26"/>
                  <a:gd name="T2" fmla="*/ 0 w 26"/>
                  <a:gd name="T3" fmla="*/ 0 h 26"/>
                  <a:gd name="T4" fmla="*/ 0 w 26"/>
                  <a:gd name="T5" fmla="*/ 0 h 26"/>
                  <a:gd name="T6" fmla="*/ 2 w 26"/>
                  <a:gd name="T7" fmla="*/ 0 h 26"/>
                  <a:gd name="T8" fmla="*/ 26 w 26"/>
                  <a:gd name="T9" fmla="*/ 24 h 26"/>
                  <a:gd name="T10" fmla="*/ 25 w 26"/>
                  <a:gd name="T11" fmla="*/ 25 h 26"/>
                  <a:gd name="T12" fmla="*/ 25 w 26"/>
                  <a:gd name="T13" fmla="*/ 25 h 26"/>
                  <a:gd name="T14" fmla="*/ 24 w 26"/>
                  <a:gd name="T15" fmla="*/ 25 h 26"/>
                  <a:gd name="T16" fmla="*/ 0 w 26"/>
                  <a:gd name="T17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6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5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5"/>
                      <a:pt x="24" y="26"/>
                      <a:pt x="24" y="25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1" name="Freeform 216"/>
              <p:cNvSpPr/>
              <p:nvPr/>
            </p:nvSpPr>
            <p:spPr bwMode="auto">
              <a:xfrm>
                <a:off x="3327" y="2399"/>
                <a:ext cx="62" cy="62"/>
              </a:xfrm>
              <a:custGeom>
                <a:avLst/>
                <a:gdLst>
                  <a:gd name="T0" fmla="*/ 0 w 26"/>
                  <a:gd name="T1" fmla="*/ 2 h 26"/>
                  <a:gd name="T2" fmla="*/ 1 w 26"/>
                  <a:gd name="T3" fmla="*/ 1 h 26"/>
                  <a:gd name="T4" fmla="*/ 1 w 26"/>
                  <a:gd name="T5" fmla="*/ 1 h 26"/>
                  <a:gd name="T6" fmla="*/ 2 w 26"/>
                  <a:gd name="T7" fmla="*/ 0 h 26"/>
                  <a:gd name="T8" fmla="*/ 26 w 26"/>
                  <a:gd name="T9" fmla="*/ 24 h 26"/>
                  <a:gd name="T10" fmla="*/ 26 w 26"/>
                  <a:gd name="T11" fmla="*/ 25 h 26"/>
                  <a:gd name="T12" fmla="*/ 26 w 26"/>
                  <a:gd name="T13" fmla="*/ 25 h 26"/>
                  <a:gd name="T14" fmla="*/ 25 w 26"/>
                  <a:gd name="T15" fmla="*/ 26 h 26"/>
                  <a:gd name="T16" fmla="*/ 0 w 26"/>
                  <a:gd name="T17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6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5" y="26"/>
                      <a:pt x="25" y="26"/>
                      <a:pt x="25" y="26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2" name="Freeform 217"/>
              <p:cNvSpPr/>
              <p:nvPr/>
            </p:nvSpPr>
            <p:spPr bwMode="auto">
              <a:xfrm>
                <a:off x="3322" y="2418"/>
                <a:ext cx="62" cy="62"/>
              </a:xfrm>
              <a:custGeom>
                <a:avLst/>
                <a:gdLst>
                  <a:gd name="T0" fmla="*/ 0 w 26"/>
                  <a:gd name="T1" fmla="*/ 2 h 26"/>
                  <a:gd name="T2" fmla="*/ 0 w 26"/>
                  <a:gd name="T3" fmla="*/ 0 h 26"/>
                  <a:gd name="T4" fmla="*/ 0 w 26"/>
                  <a:gd name="T5" fmla="*/ 0 h 26"/>
                  <a:gd name="T6" fmla="*/ 1 w 26"/>
                  <a:gd name="T7" fmla="*/ 0 h 26"/>
                  <a:gd name="T8" fmla="*/ 25 w 26"/>
                  <a:gd name="T9" fmla="*/ 24 h 26"/>
                  <a:gd name="T10" fmla="*/ 25 w 26"/>
                  <a:gd name="T11" fmla="*/ 25 h 26"/>
                  <a:gd name="T12" fmla="*/ 25 w 26"/>
                  <a:gd name="T13" fmla="*/ 25 h 26"/>
                  <a:gd name="T14" fmla="*/ 24 w 26"/>
                  <a:gd name="T15" fmla="*/ 25 h 26"/>
                  <a:gd name="T16" fmla="*/ 0 w 26"/>
                  <a:gd name="T17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6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6" y="24"/>
                      <a:pt x="25" y="25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5"/>
                      <a:pt x="24" y="26"/>
                      <a:pt x="24" y="25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3" name="Freeform 218"/>
              <p:cNvSpPr/>
              <p:nvPr/>
            </p:nvSpPr>
            <p:spPr bwMode="auto">
              <a:xfrm>
                <a:off x="3306" y="2435"/>
                <a:ext cx="61" cy="59"/>
              </a:xfrm>
              <a:custGeom>
                <a:avLst/>
                <a:gdLst>
                  <a:gd name="T0" fmla="*/ 0 w 26"/>
                  <a:gd name="T1" fmla="*/ 1 h 25"/>
                  <a:gd name="T2" fmla="*/ 0 w 26"/>
                  <a:gd name="T3" fmla="*/ 0 h 25"/>
                  <a:gd name="T4" fmla="*/ 0 w 26"/>
                  <a:gd name="T5" fmla="*/ 0 h 25"/>
                  <a:gd name="T6" fmla="*/ 2 w 26"/>
                  <a:gd name="T7" fmla="*/ 0 h 25"/>
                  <a:gd name="T8" fmla="*/ 26 w 26"/>
                  <a:gd name="T9" fmla="*/ 24 h 25"/>
                  <a:gd name="T10" fmla="*/ 25 w 26"/>
                  <a:gd name="T11" fmla="*/ 25 h 25"/>
                  <a:gd name="T12" fmla="*/ 25 w 26"/>
                  <a:gd name="T13" fmla="*/ 25 h 25"/>
                  <a:gd name="T14" fmla="*/ 24 w 26"/>
                  <a:gd name="T15" fmla="*/ 25 h 25"/>
                  <a:gd name="T16" fmla="*/ 0 w 26"/>
                  <a:gd name="T17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5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5"/>
                      <a:pt x="24" y="25"/>
                      <a:pt x="24" y="2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4" name="Freeform 219"/>
              <p:cNvSpPr/>
              <p:nvPr/>
            </p:nvSpPr>
            <p:spPr bwMode="auto">
              <a:xfrm>
                <a:off x="3291" y="2446"/>
                <a:ext cx="62" cy="60"/>
              </a:xfrm>
              <a:custGeom>
                <a:avLst/>
                <a:gdLst>
                  <a:gd name="T0" fmla="*/ 0 w 26"/>
                  <a:gd name="T1" fmla="*/ 1 h 25"/>
                  <a:gd name="T2" fmla="*/ 0 w 26"/>
                  <a:gd name="T3" fmla="*/ 0 h 25"/>
                  <a:gd name="T4" fmla="*/ 0 w 26"/>
                  <a:gd name="T5" fmla="*/ 0 h 25"/>
                  <a:gd name="T6" fmla="*/ 1 w 26"/>
                  <a:gd name="T7" fmla="*/ 0 h 25"/>
                  <a:gd name="T8" fmla="*/ 25 w 26"/>
                  <a:gd name="T9" fmla="*/ 24 h 25"/>
                  <a:gd name="T10" fmla="*/ 25 w 26"/>
                  <a:gd name="T11" fmla="*/ 25 h 25"/>
                  <a:gd name="T12" fmla="*/ 25 w 26"/>
                  <a:gd name="T13" fmla="*/ 25 h 25"/>
                  <a:gd name="T14" fmla="*/ 24 w 26"/>
                  <a:gd name="T15" fmla="*/ 25 h 25"/>
                  <a:gd name="T16" fmla="*/ 0 w 26"/>
                  <a:gd name="T17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5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6" y="24"/>
                      <a:pt x="25" y="24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5"/>
                      <a:pt x="24" y="25"/>
                      <a:pt x="24" y="2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5" name="Freeform 220"/>
              <p:cNvSpPr/>
              <p:nvPr/>
            </p:nvSpPr>
            <p:spPr bwMode="auto">
              <a:xfrm>
                <a:off x="3277" y="2458"/>
                <a:ext cx="62" cy="62"/>
              </a:xfrm>
              <a:custGeom>
                <a:avLst/>
                <a:gdLst>
                  <a:gd name="T0" fmla="*/ 0 w 26"/>
                  <a:gd name="T1" fmla="*/ 2 h 26"/>
                  <a:gd name="T2" fmla="*/ 1 w 26"/>
                  <a:gd name="T3" fmla="*/ 1 h 26"/>
                  <a:gd name="T4" fmla="*/ 1 w 26"/>
                  <a:gd name="T5" fmla="*/ 1 h 26"/>
                  <a:gd name="T6" fmla="*/ 2 w 26"/>
                  <a:gd name="T7" fmla="*/ 0 h 26"/>
                  <a:gd name="T8" fmla="*/ 26 w 26"/>
                  <a:gd name="T9" fmla="*/ 24 h 26"/>
                  <a:gd name="T10" fmla="*/ 26 w 26"/>
                  <a:gd name="T11" fmla="*/ 25 h 26"/>
                  <a:gd name="T12" fmla="*/ 26 w 26"/>
                  <a:gd name="T13" fmla="*/ 25 h 26"/>
                  <a:gd name="T14" fmla="*/ 25 w 26"/>
                  <a:gd name="T15" fmla="*/ 26 h 26"/>
                  <a:gd name="T16" fmla="*/ 0 w 26"/>
                  <a:gd name="T17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6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5" y="26"/>
                      <a:pt x="25" y="26"/>
                      <a:pt x="25" y="26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0" name="Freeform 221"/>
              <p:cNvSpPr/>
              <p:nvPr/>
            </p:nvSpPr>
            <p:spPr bwMode="auto">
              <a:xfrm>
                <a:off x="3258" y="2463"/>
                <a:ext cx="62" cy="62"/>
              </a:xfrm>
              <a:custGeom>
                <a:avLst/>
                <a:gdLst>
                  <a:gd name="T0" fmla="*/ 0 w 26"/>
                  <a:gd name="T1" fmla="*/ 2 h 26"/>
                  <a:gd name="T2" fmla="*/ 0 w 26"/>
                  <a:gd name="T3" fmla="*/ 0 h 26"/>
                  <a:gd name="T4" fmla="*/ 0 w 26"/>
                  <a:gd name="T5" fmla="*/ 0 h 26"/>
                  <a:gd name="T6" fmla="*/ 2 w 26"/>
                  <a:gd name="T7" fmla="*/ 0 h 26"/>
                  <a:gd name="T8" fmla="*/ 26 w 26"/>
                  <a:gd name="T9" fmla="*/ 24 h 26"/>
                  <a:gd name="T10" fmla="*/ 25 w 26"/>
                  <a:gd name="T11" fmla="*/ 25 h 26"/>
                  <a:gd name="T12" fmla="*/ 25 w 26"/>
                  <a:gd name="T13" fmla="*/ 25 h 26"/>
                  <a:gd name="T14" fmla="*/ 24 w 26"/>
                  <a:gd name="T15" fmla="*/ 25 h 26"/>
                  <a:gd name="T16" fmla="*/ 0 w 26"/>
                  <a:gd name="T17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6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5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5"/>
                      <a:pt x="24" y="26"/>
                      <a:pt x="24" y="25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1" name="Freeform 222"/>
              <p:cNvSpPr/>
              <p:nvPr/>
            </p:nvSpPr>
            <p:spPr bwMode="auto">
              <a:xfrm>
                <a:off x="3235" y="2465"/>
                <a:ext cx="61" cy="62"/>
              </a:xfrm>
              <a:custGeom>
                <a:avLst/>
                <a:gdLst>
                  <a:gd name="T0" fmla="*/ 0 w 26"/>
                  <a:gd name="T1" fmla="*/ 2 h 26"/>
                  <a:gd name="T2" fmla="*/ 0 w 26"/>
                  <a:gd name="T3" fmla="*/ 0 h 26"/>
                  <a:gd name="T4" fmla="*/ 0 w 26"/>
                  <a:gd name="T5" fmla="*/ 0 h 26"/>
                  <a:gd name="T6" fmla="*/ 2 w 26"/>
                  <a:gd name="T7" fmla="*/ 0 h 26"/>
                  <a:gd name="T8" fmla="*/ 26 w 26"/>
                  <a:gd name="T9" fmla="*/ 24 h 26"/>
                  <a:gd name="T10" fmla="*/ 25 w 26"/>
                  <a:gd name="T11" fmla="*/ 25 h 26"/>
                  <a:gd name="T12" fmla="*/ 25 w 26"/>
                  <a:gd name="T13" fmla="*/ 25 h 26"/>
                  <a:gd name="T14" fmla="*/ 24 w 26"/>
                  <a:gd name="T15" fmla="*/ 25 h 26"/>
                  <a:gd name="T16" fmla="*/ 0 w 26"/>
                  <a:gd name="T17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6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5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5"/>
                      <a:pt x="24" y="26"/>
                      <a:pt x="24" y="25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2" name="Freeform 223"/>
              <p:cNvSpPr/>
              <p:nvPr/>
            </p:nvSpPr>
            <p:spPr bwMode="auto">
              <a:xfrm>
                <a:off x="3192" y="2470"/>
                <a:ext cx="28" cy="78"/>
              </a:xfrm>
              <a:custGeom>
                <a:avLst/>
                <a:gdLst>
                  <a:gd name="T0" fmla="*/ 0 w 12"/>
                  <a:gd name="T1" fmla="*/ 0 h 33"/>
                  <a:gd name="T2" fmla="*/ 1 w 12"/>
                  <a:gd name="T3" fmla="*/ 0 h 33"/>
                  <a:gd name="T4" fmla="*/ 1 w 12"/>
                  <a:gd name="T5" fmla="*/ 0 h 33"/>
                  <a:gd name="T6" fmla="*/ 2 w 12"/>
                  <a:gd name="T7" fmla="*/ 0 h 33"/>
                  <a:gd name="T8" fmla="*/ 12 w 12"/>
                  <a:gd name="T9" fmla="*/ 32 h 33"/>
                  <a:gd name="T10" fmla="*/ 11 w 12"/>
                  <a:gd name="T11" fmla="*/ 33 h 33"/>
                  <a:gd name="T12" fmla="*/ 11 w 12"/>
                  <a:gd name="T13" fmla="*/ 33 h 33"/>
                  <a:gd name="T14" fmla="*/ 10 w 12"/>
                  <a:gd name="T15" fmla="*/ 33 h 33"/>
                  <a:gd name="T16" fmla="*/ 0 w 12"/>
                  <a:gd name="T1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33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3"/>
                      <a:pt x="12" y="33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0" y="33"/>
                      <a:pt x="10" y="3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3" name="Freeform 224"/>
              <p:cNvSpPr/>
              <p:nvPr/>
            </p:nvSpPr>
            <p:spPr bwMode="auto">
              <a:xfrm>
                <a:off x="3182" y="2477"/>
                <a:ext cx="26" cy="81"/>
              </a:xfrm>
              <a:custGeom>
                <a:avLst/>
                <a:gdLst>
                  <a:gd name="T0" fmla="*/ 0 w 11"/>
                  <a:gd name="T1" fmla="*/ 1 h 34"/>
                  <a:gd name="T2" fmla="*/ 1 w 11"/>
                  <a:gd name="T3" fmla="*/ 0 h 34"/>
                  <a:gd name="T4" fmla="*/ 1 w 11"/>
                  <a:gd name="T5" fmla="*/ 0 h 34"/>
                  <a:gd name="T6" fmla="*/ 2 w 11"/>
                  <a:gd name="T7" fmla="*/ 1 h 34"/>
                  <a:gd name="T8" fmla="*/ 11 w 11"/>
                  <a:gd name="T9" fmla="*/ 33 h 34"/>
                  <a:gd name="T10" fmla="*/ 11 w 11"/>
                  <a:gd name="T11" fmla="*/ 34 h 34"/>
                  <a:gd name="T12" fmla="*/ 11 w 11"/>
                  <a:gd name="T13" fmla="*/ 34 h 34"/>
                  <a:gd name="T14" fmla="*/ 9 w 11"/>
                  <a:gd name="T15" fmla="*/ 34 h 34"/>
                  <a:gd name="T16" fmla="*/ 0 w 11"/>
                  <a:gd name="T17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34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1" y="34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0" y="34"/>
                      <a:pt x="9" y="34"/>
                      <a:pt x="9" y="34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4" name="Freeform 225"/>
              <p:cNvSpPr/>
              <p:nvPr/>
            </p:nvSpPr>
            <p:spPr bwMode="auto">
              <a:xfrm>
                <a:off x="3166" y="2487"/>
                <a:ext cx="28" cy="78"/>
              </a:xfrm>
              <a:custGeom>
                <a:avLst/>
                <a:gdLst>
                  <a:gd name="T0" fmla="*/ 0 w 12"/>
                  <a:gd name="T1" fmla="*/ 0 h 33"/>
                  <a:gd name="T2" fmla="*/ 1 w 12"/>
                  <a:gd name="T3" fmla="*/ 0 h 33"/>
                  <a:gd name="T4" fmla="*/ 1 w 12"/>
                  <a:gd name="T5" fmla="*/ 0 h 33"/>
                  <a:gd name="T6" fmla="*/ 2 w 12"/>
                  <a:gd name="T7" fmla="*/ 0 h 33"/>
                  <a:gd name="T8" fmla="*/ 12 w 12"/>
                  <a:gd name="T9" fmla="*/ 32 h 33"/>
                  <a:gd name="T10" fmla="*/ 11 w 12"/>
                  <a:gd name="T11" fmla="*/ 33 h 33"/>
                  <a:gd name="T12" fmla="*/ 11 w 12"/>
                  <a:gd name="T13" fmla="*/ 33 h 33"/>
                  <a:gd name="T14" fmla="*/ 10 w 12"/>
                  <a:gd name="T15" fmla="*/ 33 h 33"/>
                  <a:gd name="T16" fmla="*/ 0 w 12"/>
                  <a:gd name="T1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33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3"/>
                      <a:pt x="12" y="33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0" y="33"/>
                      <a:pt x="10" y="3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5" name="Freeform 226"/>
              <p:cNvSpPr/>
              <p:nvPr/>
            </p:nvSpPr>
            <p:spPr bwMode="auto">
              <a:xfrm>
                <a:off x="3149" y="2494"/>
                <a:ext cx="26" cy="80"/>
              </a:xfrm>
              <a:custGeom>
                <a:avLst/>
                <a:gdLst>
                  <a:gd name="T0" fmla="*/ 0 w 11"/>
                  <a:gd name="T1" fmla="*/ 1 h 34"/>
                  <a:gd name="T2" fmla="*/ 1 w 11"/>
                  <a:gd name="T3" fmla="*/ 0 h 34"/>
                  <a:gd name="T4" fmla="*/ 1 w 11"/>
                  <a:gd name="T5" fmla="*/ 0 h 34"/>
                  <a:gd name="T6" fmla="*/ 2 w 11"/>
                  <a:gd name="T7" fmla="*/ 0 h 34"/>
                  <a:gd name="T8" fmla="*/ 11 w 11"/>
                  <a:gd name="T9" fmla="*/ 33 h 34"/>
                  <a:gd name="T10" fmla="*/ 11 w 11"/>
                  <a:gd name="T11" fmla="*/ 34 h 34"/>
                  <a:gd name="T12" fmla="*/ 11 w 11"/>
                  <a:gd name="T13" fmla="*/ 34 h 34"/>
                  <a:gd name="T14" fmla="*/ 9 w 11"/>
                  <a:gd name="T15" fmla="*/ 33 h 34"/>
                  <a:gd name="T16" fmla="*/ 0 w 11"/>
                  <a:gd name="T17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34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1" y="33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0" y="34"/>
                      <a:pt x="9" y="34"/>
                      <a:pt x="9" y="3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6" name="Freeform 227"/>
              <p:cNvSpPr/>
              <p:nvPr/>
            </p:nvSpPr>
            <p:spPr bwMode="auto">
              <a:xfrm>
                <a:off x="3133" y="2501"/>
                <a:ext cx="26" cy="80"/>
              </a:xfrm>
              <a:custGeom>
                <a:avLst/>
                <a:gdLst>
                  <a:gd name="T0" fmla="*/ 0 w 11"/>
                  <a:gd name="T1" fmla="*/ 1 h 34"/>
                  <a:gd name="T2" fmla="*/ 1 w 11"/>
                  <a:gd name="T3" fmla="*/ 0 h 34"/>
                  <a:gd name="T4" fmla="*/ 1 w 11"/>
                  <a:gd name="T5" fmla="*/ 0 h 34"/>
                  <a:gd name="T6" fmla="*/ 2 w 11"/>
                  <a:gd name="T7" fmla="*/ 0 h 34"/>
                  <a:gd name="T8" fmla="*/ 11 w 11"/>
                  <a:gd name="T9" fmla="*/ 33 h 34"/>
                  <a:gd name="T10" fmla="*/ 11 w 11"/>
                  <a:gd name="T11" fmla="*/ 34 h 34"/>
                  <a:gd name="T12" fmla="*/ 11 w 11"/>
                  <a:gd name="T13" fmla="*/ 34 h 34"/>
                  <a:gd name="T14" fmla="*/ 9 w 11"/>
                  <a:gd name="T15" fmla="*/ 33 h 34"/>
                  <a:gd name="T16" fmla="*/ 0 w 11"/>
                  <a:gd name="T17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34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1" y="33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0" y="34"/>
                      <a:pt x="9" y="34"/>
                      <a:pt x="9" y="3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7" name="Freeform 228"/>
              <p:cNvSpPr/>
              <p:nvPr/>
            </p:nvSpPr>
            <p:spPr bwMode="auto">
              <a:xfrm>
                <a:off x="3111" y="2503"/>
                <a:ext cx="29" cy="78"/>
              </a:xfrm>
              <a:custGeom>
                <a:avLst/>
                <a:gdLst>
                  <a:gd name="T0" fmla="*/ 0 w 12"/>
                  <a:gd name="T1" fmla="*/ 0 h 33"/>
                  <a:gd name="T2" fmla="*/ 1 w 12"/>
                  <a:gd name="T3" fmla="*/ 0 h 33"/>
                  <a:gd name="T4" fmla="*/ 1 w 12"/>
                  <a:gd name="T5" fmla="*/ 0 h 33"/>
                  <a:gd name="T6" fmla="*/ 2 w 12"/>
                  <a:gd name="T7" fmla="*/ 0 h 33"/>
                  <a:gd name="T8" fmla="*/ 12 w 12"/>
                  <a:gd name="T9" fmla="*/ 32 h 33"/>
                  <a:gd name="T10" fmla="*/ 11 w 12"/>
                  <a:gd name="T11" fmla="*/ 33 h 33"/>
                  <a:gd name="T12" fmla="*/ 11 w 12"/>
                  <a:gd name="T13" fmla="*/ 33 h 33"/>
                  <a:gd name="T14" fmla="*/ 10 w 12"/>
                  <a:gd name="T15" fmla="*/ 33 h 33"/>
                  <a:gd name="T16" fmla="*/ 0 w 12"/>
                  <a:gd name="T1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33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3"/>
                      <a:pt x="11" y="33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0" y="33"/>
                      <a:pt x="10" y="33"/>
                      <a:pt x="10" y="3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8" name="Freeform 229"/>
              <p:cNvSpPr/>
              <p:nvPr/>
            </p:nvSpPr>
            <p:spPr bwMode="auto">
              <a:xfrm>
                <a:off x="3090" y="2501"/>
                <a:ext cx="28" cy="80"/>
              </a:xfrm>
              <a:custGeom>
                <a:avLst/>
                <a:gdLst>
                  <a:gd name="T0" fmla="*/ 0 w 12"/>
                  <a:gd name="T1" fmla="*/ 1 h 34"/>
                  <a:gd name="T2" fmla="*/ 1 w 12"/>
                  <a:gd name="T3" fmla="*/ 0 h 34"/>
                  <a:gd name="T4" fmla="*/ 1 w 12"/>
                  <a:gd name="T5" fmla="*/ 0 h 34"/>
                  <a:gd name="T6" fmla="*/ 2 w 12"/>
                  <a:gd name="T7" fmla="*/ 0 h 34"/>
                  <a:gd name="T8" fmla="*/ 12 w 12"/>
                  <a:gd name="T9" fmla="*/ 33 h 34"/>
                  <a:gd name="T10" fmla="*/ 11 w 12"/>
                  <a:gd name="T11" fmla="*/ 34 h 34"/>
                  <a:gd name="T12" fmla="*/ 11 w 12"/>
                  <a:gd name="T13" fmla="*/ 34 h 34"/>
                  <a:gd name="T14" fmla="*/ 10 w 12"/>
                  <a:gd name="T15" fmla="*/ 33 h 34"/>
                  <a:gd name="T16" fmla="*/ 0 w 12"/>
                  <a:gd name="T17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34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3"/>
                      <a:pt x="11" y="33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0" y="34"/>
                      <a:pt x="10" y="34"/>
                      <a:pt x="10" y="3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9" name="Freeform 230"/>
              <p:cNvSpPr/>
              <p:nvPr/>
            </p:nvSpPr>
            <p:spPr bwMode="auto">
              <a:xfrm>
                <a:off x="3073" y="2496"/>
                <a:ext cx="29" cy="81"/>
              </a:xfrm>
              <a:custGeom>
                <a:avLst/>
                <a:gdLst>
                  <a:gd name="T0" fmla="*/ 0 w 12"/>
                  <a:gd name="T1" fmla="*/ 1 h 34"/>
                  <a:gd name="T2" fmla="*/ 1 w 12"/>
                  <a:gd name="T3" fmla="*/ 0 h 34"/>
                  <a:gd name="T4" fmla="*/ 1 w 12"/>
                  <a:gd name="T5" fmla="*/ 0 h 34"/>
                  <a:gd name="T6" fmla="*/ 2 w 12"/>
                  <a:gd name="T7" fmla="*/ 0 h 34"/>
                  <a:gd name="T8" fmla="*/ 12 w 12"/>
                  <a:gd name="T9" fmla="*/ 33 h 34"/>
                  <a:gd name="T10" fmla="*/ 11 w 12"/>
                  <a:gd name="T11" fmla="*/ 34 h 34"/>
                  <a:gd name="T12" fmla="*/ 11 w 12"/>
                  <a:gd name="T13" fmla="*/ 34 h 34"/>
                  <a:gd name="T14" fmla="*/ 10 w 12"/>
                  <a:gd name="T15" fmla="*/ 33 h 34"/>
                  <a:gd name="T16" fmla="*/ 0 w 12"/>
                  <a:gd name="T17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34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3"/>
                      <a:pt x="11" y="33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0" y="34"/>
                      <a:pt x="10" y="34"/>
                      <a:pt x="10" y="3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0" name="Freeform 231"/>
              <p:cNvSpPr/>
              <p:nvPr/>
            </p:nvSpPr>
            <p:spPr bwMode="auto">
              <a:xfrm>
                <a:off x="3024" y="2470"/>
                <a:ext cx="16" cy="83"/>
              </a:xfrm>
              <a:custGeom>
                <a:avLst/>
                <a:gdLst>
                  <a:gd name="T0" fmla="*/ 5 w 7"/>
                  <a:gd name="T1" fmla="*/ 1 h 35"/>
                  <a:gd name="T2" fmla="*/ 6 w 7"/>
                  <a:gd name="T3" fmla="*/ 0 h 35"/>
                  <a:gd name="T4" fmla="*/ 6 w 7"/>
                  <a:gd name="T5" fmla="*/ 0 h 35"/>
                  <a:gd name="T6" fmla="*/ 7 w 7"/>
                  <a:gd name="T7" fmla="*/ 1 h 35"/>
                  <a:gd name="T8" fmla="*/ 2 w 7"/>
                  <a:gd name="T9" fmla="*/ 35 h 35"/>
                  <a:gd name="T10" fmla="*/ 1 w 7"/>
                  <a:gd name="T11" fmla="*/ 35 h 35"/>
                  <a:gd name="T12" fmla="*/ 1 w 7"/>
                  <a:gd name="T13" fmla="*/ 35 h 35"/>
                  <a:gd name="T14" fmla="*/ 0 w 7"/>
                  <a:gd name="T15" fmla="*/ 34 h 35"/>
                  <a:gd name="T16" fmla="*/ 5 w 7"/>
                  <a:gd name="T17" fmla="*/ 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35">
                    <a:moveTo>
                      <a:pt x="5" y="1"/>
                    </a:moveTo>
                    <a:cubicBezTo>
                      <a:pt x="5" y="1"/>
                      <a:pt x="5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1" y="35"/>
                      <a:pt x="1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4"/>
                    </a:cubicBez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1" name="Freeform 232"/>
              <p:cNvSpPr/>
              <p:nvPr/>
            </p:nvSpPr>
            <p:spPr bwMode="auto">
              <a:xfrm>
                <a:off x="3005" y="2472"/>
                <a:ext cx="16" cy="83"/>
              </a:xfrm>
              <a:custGeom>
                <a:avLst/>
                <a:gdLst>
                  <a:gd name="T0" fmla="*/ 5 w 7"/>
                  <a:gd name="T1" fmla="*/ 1 h 35"/>
                  <a:gd name="T2" fmla="*/ 6 w 7"/>
                  <a:gd name="T3" fmla="*/ 0 h 35"/>
                  <a:gd name="T4" fmla="*/ 6 w 7"/>
                  <a:gd name="T5" fmla="*/ 0 h 35"/>
                  <a:gd name="T6" fmla="*/ 7 w 7"/>
                  <a:gd name="T7" fmla="*/ 1 h 35"/>
                  <a:gd name="T8" fmla="*/ 2 w 7"/>
                  <a:gd name="T9" fmla="*/ 35 h 35"/>
                  <a:gd name="T10" fmla="*/ 1 w 7"/>
                  <a:gd name="T11" fmla="*/ 35 h 35"/>
                  <a:gd name="T12" fmla="*/ 1 w 7"/>
                  <a:gd name="T13" fmla="*/ 35 h 35"/>
                  <a:gd name="T14" fmla="*/ 0 w 7"/>
                  <a:gd name="T15" fmla="*/ 34 h 35"/>
                  <a:gd name="T16" fmla="*/ 5 w 7"/>
                  <a:gd name="T17" fmla="*/ 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35">
                    <a:moveTo>
                      <a:pt x="5" y="1"/>
                    </a:moveTo>
                    <a:cubicBezTo>
                      <a:pt x="5" y="1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2" y="35"/>
                      <a:pt x="1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5"/>
                      <a:pt x="0" y="35"/>
                      <a:pt x="0" y="34"/>
                    </a:cubicBez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2" name="Freeform 233"/>
              <p:cNvSpPr/>
              <p:nvPr/>
            </p:nvSpPr>
            <p:spPr bwMode="auto">
              <a:xfrm>
                <a:off x="2983" y="2468"/>
                <a:ext cx="17" cy="83"/>
              </a:xfrm>
              <a:custGeom>
                <a:avLst/>
                <a:gdLst>
                  <a:gd name="T0" fmla="*/ 5 w 7"/>
                  <a:gd name="T1" fmla="*/ 1 h 35"/>
                  <a:gd name="T2" fmla="*/ 6 w 7"/>
                  <a:gd name="T3" fmla="*/ 0 h 35"/>
                  <a:gd name="T4" fmla="*/ 6 w 7"/>
                  <a:gd name="T5" fmla="*/ 0 h 35"/>
                  <a:gd name="T6" fmla="*/ 7 w 7"/>
                  <a:gd name="T7" fmla="*/ 1 h 35"/>
                  <a:gd name="T8" fmla="*/ 2 w 7"/>
                  <a:gd name="T9" fmla="*/ 35 h 35"/>
                  <a:gd name="T10" fmla="*/ 1 w 7"/>
                  <a:gd name="T11" fmla="*/ 35 h 35"/>
                  <a:gd name="T12" fmla="*/ 1 w 7"/>
                  <a:gd name="T13" fmla="*/ 35 h 35"/>
                  <a:gd name="T14" fmla="*/ 0 w 7"/>
                  <a:gd name="T15" fmla="*/ 34 h 35"/>
                  <a:gd name="T16" fmla="*/ 5 w 7"/>
                  <a:gd name="T17" fmla="*/ 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35">
                    <a:moveTo>
                      <a:pt x="5" y="1"/>
                    </a:moveTo>
                    <a:cubicBezTo>
                      <a:pt x="5" y="1"/>
                      <a:pt x="5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1" y="35"/>
                      <a:pt x="1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4"/>
                    </a:cubicBez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3" name="Freeform 234"/>
              <p:cNvSpPr/>
              <p:nvPr/>
            </p:nvSpPr>
            <p:spPr bwMode="auto">
              <a:xfrm>
                <a:off x="2964" y="2477"/>
                <a:ext cx="15" cy="64"/>
              </a:xfrm>
              <a:custGeom>
                <a:avLst/>
                <a:gdLst>
                  <a:gd name="T0" fmla="*/ 4 w 6"/>
                  <a:gd name="T1" fmla="*/ 1 h 27"/>
                  <a:gd name="T2" fmla="*/ 5 w 6"/>
                  <a:gd name="T3" fmla="*/ 1 h 27"/>
                  <a:gd name="T4" fmla="*/ 5 w 6"/>
                  <a:gd name="T5" fmla="*/ 1 h 27"/>
                  <a:gd name="T6" fmla="*/ 6 w 6"/>
                  <a:gd name="T7" fmla="*/ 1 h 27"/>
                  <a:gd name="T8" fmla="*/ 2 w 6"/>
                  <a:gd name="T9" fmla="*/ 26 h 27"/>
                  <a:gd name="T10" fmla="*/ 1 w 6"/>
                  <a:gd name="T11" fmla="*/ 27 h 27"/>
                  <a:gd name="T12" fmla="*/ 1 w 6"/>
                  <a:gd name="T13" fmla="*/ 27 h 27"/>
                  <a:gd name="T14" fmla="*/ 0 w 6"/>
                  <a:gd name="T15" fmla="*/ 26 h 27"/>
                  <a:gd name="T16" fmla="*/ 4 w 6"/>
                  <a:gd name="T17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27">
                    <a:moveTo>
                      <a:pt x="4" y="1"/>
                    </a:moveTo>
                    <a:cubicBezTo>
                      <a:pt x="4" y="1"/>
                      <a:pt x="4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2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27"/>
                      <a:pt x="0" y="26"/>
                      <a:pt x="0" y="26"/>
                    </a:cubicBezTo>
                    <a:lnTo>
                      <a:pt x="4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4" name="Freeform 235"/>
              <p:cNvSpPr/>
              <p:nvPr/>
            </p:nvSpPr>
            <p:spPr bwMode="auto">
              <a:xfrm>
                <a:off x="2945" y="1630"/>
                <a:ext cx="26" cy="57"/>
              </a:xfrm>
              <a:custGeom>
                <a:avLst/>
                <a:gdLst>
                  <a:gd name="T0" fmla="*/ 9 w 11"/>
                  <a:gd name="T1" fmla="*/ 1 h 24"/>
                  <a:gd name="T2" fmla="*/ 11 w 11"/>
                  <a:gd name="T3" fmla="*/ 1 h 24"/>
                  <a:gd name="T4" fmla="*/ 11 w 11"/>
                  <a:gd name="T5" fmla="*/ 1 h 24"/>
                  <a:gd name="T6" fmla="*/ 11 w 11"/>
                  <a:gd name="T7" fmla="*/ 1 h 24"/>
                  <a:gd name="T8" fmla="*/ 1 w 11"/>
                  <a:gd name="T9" fmla="*/ 24 h 24"/>
                  <a:gd name="T10" fmla="*/ 0 w 11"/>
                  <a:gd name="T11" fmla="*/ 24 h 24"/>
                  <a:gd name="T12" fmla="*/ 0 w 11"/>
                  <a:gd name="T13" fmla="*/ 24 h 24"/>
                  <a:gd name="T14" fmla="*/ 0 w 11"/>
                  <a:gd name="T15" fmla="*/ 23 h 24"/>
                  <a:gd name="T16" fmla="*/ 9 w 11"/>
                  <a:gd name="T17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9" y="1"/>
                    </a:moveTo>
                    <a:cubicBezTo>
                      <a:pt x="10" y="0"/>
                      <a:pt x="10" y="0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3"/>
                      <a:pt x="0" y="23"/>
                      <a:pt x="0" y="23"/>
                    </a:cubicBezTo>
                    <a:lnTo>
                      <a:pt x="9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5" name="Freeform 236"/>
              <p:cNvSpPr/>
              <p:nvPr/>
            </p:nvSpPr>
            <p:spPr bwMode="auto">
              <a:xfrm>
                <a:off x="2974" y="1566"/>
                <a:ext cx="26" cy="57"/>
              </a:xfrm>
              <a:custGeom>
                <a:avLst/>
                <a:gdLst>
                  <a:gd name="T0" fmla="*/ 9 w 11"/>
                  <a:gd name="T1" fmla="*/ 1 h 24"/>
                  <a:gd name="T2" fmla="*/ 11 w 11"/>
                  <a:gd name="T3" fmla="*/ 1 h 24"/>
                  <a:gd name="T4" fmla="*/ 11 w 11"/>
                  <a:gd name="T5" fmla="*/ 1 h 24"/>
                  <a:gd name="T6" fmla="*/ 11 w 11"/>
                  <a:gd name="T7" fmla="*/ 1 h 24"/>
                  <a:gd name="T8" fmla="*/ 1 w 11"/>
                  <a:gd name="T9" fmla="*/ 24 h 24"/>
                  <a:gd name="T10" fmla="*/ 0 w 11"/>
                  <a:gd name="T11" fmla="*/ 24 h 24"/>
                  <a:gd name="T12" fmla="*/ 0 w 11"/>
                  <a:gd name="T13" fmla="*/ 24 h 24"/>
                  <a:gd name="T14" fmla="*/ 0 w 11"/>
                  <a:gd name="T15" fmla="*/ 23 h 24"/>
                  <a:gd name="T16" fmla="*/ 9 w 11"/>
                  <a:gd name="T17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9" y="1"/>
                    </a:moveTo>
                    <a:cubicBezTo>
                      <a:pt x="10" y="0"/>
                      <a:pt x="10" y="0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3"/>
                      <a:pt x="0" y="23"/>
                      <a:pt x="0" y="23"/>
                    </a:cubicBezTo>
                    <a:lnTo>
                      <a:pt x="9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6" name="Freeform 237"/>
              <p:cNvSpPr/>
              <p:nvPr/>
            </p:nvSpPr>
            <p:spPr bwMode="auto">
              <a:xfrm>
                <a:off x="3005" y="1502"/>
                <a:ext cx="33" cy="54"/>
              </a:xfrm>
              <a:custGeom>
                <a:avLst/>
                <a:gdLst>
                  <a:gd name="T0" fmla="*/ 12 w 14"/>
                  <a:gd name="T1" fmla="*/ 1 h 23"/>
                  <a:gd name="T2" fmla="*/ 13 w 14"/>
                  <a:gd name="T3" fmla="*/ 1 h 23"/>
                  <a:gd name="T4" fmla="*/ 13 w 14"/>
                  <a:gd name="T5" fmla="*/ 1 h 23"/>
                  <a:gd name="T6" fmla="*/ 14 w 14"/>
                  <a:gd name="T7" fmla="*/ 2 h 23"/>
                  <a:gd name="T8" fmla="*/ 2 w 14"/>
                  <a:gd name="T9" fmla="*/ 23 h 23"/>
                  <a:gd name="T10" fmla="*/ 1 w 14"/>
                  <a:gd name="T11" fmla="*/ 23 h 23"/>
                  <a:gd name="T12" fmla="*/ 1 w 14"/>
                  <a:gd name="T13" fmla="*/ 23 h 23"/>
                  <a:gd name="T14" fmla="*/ 1 w 14"/>
                  <a:gd name="T15" fmla="*/ 22 h 23"/>
                  <a:gd name="T16" fmla="*/ 12 w 14"/>
                  <a:gd name="T17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3">
                    <a:moveTo>
                      <a:pt x="12" y="1"/>
                    </a:moveTo>
                    <a:cubicBezTo>
                      <a:pt x="12" y="0"/>
                      <a:pt x="13" y="0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4" y="1"/>
                      <a:pt x="14" y="1"/>
                      <a:pt x="14" y="2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3"/>
                      <a:pt x="2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0" y="22"/>
                      <a:pt x="1" y="22"/>
                    </a:cubicBezTo>
                    <a:lnTo>
                      <a:pt x="12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7" name="Freeform 238"/>
              <p:cNvSpPr/>
              <p:nvPr/>
            </p:nvSpPr>
            <p:spPr bwMode="auto">
              <a:xfrm>
                <a:off x="3038" y="1452"/>
                <a:ext cx="38" cy="50"/>
              </a:xfrm>
              <a:custGeom>
                <a:avLst/>
                <a:gdLst>
                  <a:gd name="T0" fmla="*/ 14 w 16"/>
                  <a:gd name="T1" fmla="*/ 0 h 21"/>
                  <a:gd name="T2" fmla="*/ 15 w 16"/>
                  <a:gd name="T3" fmla="*/ 0 h 21"/>
                  <a:gd name="T4" fmla="*/ 15 w 16"/>
                  <a:gd name="T5" fmla="*/ 0 h 21"/>
                  <a:gd name="T6" fmla="*/ 16 w 16"/>
                  <a:gd name="T7" fmla="*/ 1 h 21"/>
                  <a:gd name="T8" fmla="*/ 2 w 16"/>
                  <a:gd name="T9" fmla="*/ 21 h 21"/>
                  <a:gd name="T10" fmla="*/ 1 w 16"/>
                  <a:gd name="T11" fmla="*/ 21 h 21"/>
                  <a:gd name="T12" fmla="*/ 1 w 16"/>
                  <a:gd name="T13" fmla="*/ 21 h 21"/>
                  <a:gd name="T14" fmla="*/ 1 w 16"/>
                  <a:gd name="T15" fmla="*/ 20 h 21"/>
                  <a:gd name="T16" fmla="*/ 14 w 16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1">
                    <a:moveTo>
                      <a:pt x="14" y="0"/>
                    </a:moveTo>
                    <a:cubicBezTo>
                      <a:pt x="14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6" y="1"/>
                      <a:pt x="16" y="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0"/>
                      <a:pt x="0" y="20"/>
                      <a:pt x="1" y="20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8" name="Freeform 239"/>
              <p:cNvSpPr/>
              <p:nvPr/>
            </p:nvSpPr>
            <p:spPr bwMode="auto">
              <a:xfrm>
                <a:off x="3073" y="1400"/>
                <a:ext cx="41" cy="47"/>
              </a:xfrm>
              <a:custGeom>
                <a:avLst/>
                <a:gdLst>
                  <a:gd name="T0" fmla="*/ 15 w 17"/>
                  <a:gd name="T1" fmla="*/ 0 h 20"/>
                  <a:gd name="T2" fmla="*/ 17 w 17"/>
                  <a:gd name="T3" fmla="*/ 0 h 20"/>
                  <a:gd name="T4" fmla="*/ 17 w 17"/>
                  <a:gd name="T5" fmla="*/ 0 h 20"/>
                  <a:gd name="T6" fmla="*/ 17 w 17"/>
                  <a:gd name="T7" fmla="*/ 1 h 20"/>
                  <a:gd name="T8" fmla="*/ 1 w 17"/>
                  <a:gd name="T9" fmla="*/ 20 h 20"/>
                  <a:gd name="T10" fmla="*/ 0 w 17"/>
                  <a:gd name="T11" fmla="*/ 19 h 20"/>
                  <a:gd name="T12" fmla="*/ 0 w 17"/>
                  <a:gd name="T13" fmla="*/ 19 h 20"/>
                  <a:gd name="T14" fmla="*/ 0 w 17"/>
                  <a:gd name="T15" fmla="*/ 18 h 20"/>
                  <a:gd name="T16" fmla="*/ 15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15" y="0"/>
                    </a:moveTo>
                    <a:cubicBezTo>
                      <a:pt x="16" y="0"/>
                      <a:pt x="16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8"/>
                    </a:cubicBez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9" name="Freeform 240"/>
              <p:cNvSpPr/>
              <p:nvPr/>
            </p:nvSpPr>
            <p:spPr bwMode="auto">
              <a:xfrm>
                <a:off x="3024" y="1445"/>
                <a:ext cx="45" cy="45"/>
              </a:xfrm>
              <a:custGeom>
                <a:avLst/>
                <a:gdLst>
                  <a:gd name="T0" fmla="*/ 17 w 19"/>
                  <a:gd name="T1" fmla="*/ 0 h 19"/>
                  <a:gd name="T2" fmla="*/ 18 w 19"/>
                  <a:gd name="T3" fmla="*/ 0 h 19"/>
                  <a:gd name="T4" fmla="*/ 18 w 19"/>
                  <a:gd name="T5" fmla="*/ 0 h 19"/>
                  <a:gd name="T6" fmla="*/ 18 w 19"/>
                  <a:gd name="T7" fmla="*/ 1 h 19"/>
                  <a:gd name="T8" fmla="*/ 1 w 19"/>
                  <a:gd name="T9" fmla="*/ 18 h 19"/>
                  <a:gd name="T10" fmla="*/ 0 w 19"/>
                  <a:gd name="T11" fmla="*/ 18 h 19"/>
                  <a:gd name="T12" fmla="*/ 0 w 19"/>
                  <a:gd name="T13" fmla="*/ 18 h 19"/>
                  <a:gd name="T14" fmla="*/ 0 w 19"/>
                  <a:gd name="T15" fmla="*/ 17 h 19"/>
                  <a:gd name="T16" fmla="*/ 17 w 19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9">
                    <a:moveTo>
                      <a:pt x="17" y="0"/>
                    </a:moveTo>
                    <a:cubicBezTo>
                      <a:pt x="17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9" y="1"/>
                      <a:pt x="18" y="1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9"/>
                      <a:pt x="1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7"/>
                      <a:pt x="0" y="17"/>
                    </a:cubicBezTo>
                    <a:lnTo>
                      <a:pt x="17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0" name="Freeform 241"/>
              <p:cNvSpPr/>
              <p:nvPr/>
            </p:nvSpPr>
            <p:spPr bwMode="auto">
              <a:xfrm>
                <a:off x="2981" y="1497"/>
                <a:ext cx="35" cy="52"/>
              </a:xfrm>
              <a:custGeom>
                <a:avLst/>
                <a:gdLst>
                  <a:gd name="T0" fmla="*/ 13 w 15"/>
                  <a:gd name="T1" fmla="*/ 0 h 22"/>
                  <a:gd name="T2" fmla="*/ 14 w 15"/>
                  <a:gd name="T3" fmla="*/ 0 h 22"/>
                  <a:gd name="T4" fmla="*/ 14 w 15"/>
                  <a:gd name="T5" fmla="*/ 0 h 22"/>
                  <a:gd name="T6" fmla="*/ 15 w 15"/>
                  <a:gd name="T7" fmla="*/ 1 h 22"/>
                  <a:gd name="T8" fmla="*/ 2 w 15"/>
                  <a:gd name="T9" fmla="*/ 21 h 22"/>
                  <a:gd name="T10" fmla="*/ 1 w 15"/>
                  <a:gd name="T11" fmla="*/ 21 h 22"/>
                  <a:gd name="T12" fmla="*/ 1 w 15"/>
                  <a:gd name="T13" fmla="*/ 21 h 22"/>
                  <a:gd name="T14" fmla="*/ 0 w 15"/>
                  <a:gd name="T15" fmla="*/ 20 h 22"/>
                  <a:gd name="T16" fmla="*/ 13 w 15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2">
                    <a:moveTo>
                      <a:pt x="13" y="0"/>
                    </a:moveTo>
                    <a:cubicBezTo>
                      <a:pt x="13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1" y="22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1"/>
                      <a:pt x="0" y="20"/>
                      <a:pt x="0" y="20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1" name="Freeform 242"/>
              <p:cNvSpPr/>
              <p:nvPr/>
            </p:nvSpPr>
            <p:spPr bwMode="auto">
              <a:xfrm>
                <a:off x="2941" y="1559"/>
                <a:ext cx="35" cy="52"/>
              </a:xfrm>
              <a:custGeom>
                <a:avLst/>
                <a:gdLst>
                  <a:gd name="T0" fmla="*/ 13 w 15"/>
                  <a:gd name="T1" fmla="*/ 0 h 22"/>
                  <a:gd name="T2" fmla="*/ 14 w 15"/>
                  <a:gd name="T3" fmla="*/ 1 h 22"/>
                  <a:gd name="T4" fmla="*/ 14 w 15"/>
                  <a:gd name="T5" fmla="*/ 1 h 22"/>
                  <a:gd name="T6" fmla="*/ 15 w 15"/>
                  <a:gd name="T7" fmla="*/ 2 h 22"/>
                  <a:gd name="T8" fmla="*/ 1 w 15"/>
                  <a:gd name="T9" fmla="*/ 22 h 22"/>
                  <a:gd name="T10" fmla="*/ 0 w 15"/>
                  <a:gd name="T11" fmla="*/ 22 h 22"/>
                  <a:gd name="T12" fmla="*/ 0 w 15"/>
                  <a:gd name="T13" fmla="*/ 22 h 22"/>
                  <a:gd name="T14" fmla="*/ 0 w 15"/>
                  <a:gd name="T15" fmla="*/ 21 h 22"/>
                  <a:gd name="T16" fmla="*/ 13 w 15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2">
                    <a:moveTo>
                      <a:pt x="13" y="0"/>
                    </a:moveTo>
                    <a:cubicBezTo>
                      <a:pt x="13" y="0"/>
                      <a:pt x="14" y="0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5" y="1"/>
                      <a:pt x="15" y="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1"/>
                      <a:pt x="0" y="21"/>
                      <a:pt x="0" y="21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2" name="Freeform 243"/>
              <p:cNvSpPr/>
              <p:nvPr/>
            </p:nvSpPr>
            <p:spPr bwMode="auto">
              <a:xfrm>
                <a:off x="2903" y="1623"/>
                <a:ext cx="31" cy="54"/>
              </a:xfrm>
              <a:custGeom>
                <a:avLst/>
                <a:gdLst>
                  <a:gd name="T0" fmla="*/ 11 w 13"/>
                  <a:gd name="T1" fmla="*/ 0 h 23"/>
                  <a:gd name="T2" fmla="*/ 12 w 13"/>
                  <a:gd name="T3" fmla="*/ 0 h 23"/>
                  <a:gd name="T4" fmla="*/ 12 w 13"/>
                  <a:gd name="T5" fmla="*/ 0 h 23"/>
                  <a:gd name="T6" fmla="*/ 13 w 13"/>
                  <a:gd name="T7" fmla="*/ 1 h 23"/>
                  <a:gd name="T8" fmla="*/ 2 w 13"/>
                  <a:gd name="T9" fmla="*/ 23 h 23"/>
                  <a:gd name="T10" fmla="*/ 1 w 13"/>
                  <a:gd name="T11" fmla="*/ 23 h 23"/>
                  <a:gd name="T12" fmla="*/ 1 w 13"/>
                  <a:gd name="T13" fmla="*/ 23 h 23"/>
                  <a:gd name="T14" fmla="*/ 0 w 13"/>
                  <a:gd name="T15" fmla="*/ 22 h 23"/>
                  <a:gd name="T16" fmla="*/ 11 w 13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3">
                    <a:moveTo>
                      <a:pt x="11" y="0"/>
                    </a:moveTo>
                    <a:cubicBezTo>
                      <a:pt x="11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3"/>
                      <a:pt x="2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2"/>
                      <a:pt x="0" y="22"/>
                      <a:pt x="0" y="22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3" name="Freeform 244"/>
              <p:cNvSpPr/>
              <p:nvPr/>
            </p:nvSpPr>
            <p:spPr bwMode="auto">
              <a:xfrm>
                <a:off x="2872" y="1687"/>
                <a:ext cx="31" cy="54"/>
              </a:xfrm>
              <a:custGeom>
                <a:avLst/>
                <a:gdLst>
                  <a:gd name="T0" fmla="*/ 11 w 13"/>
                  <a:gd name="T1" fmla="*/ 0 h 23"/>
                  <a:gd name="T2" fmla="*/ 12 w 13"/>
                  <a:gd name="T3" fmla="*/ 1 h 23"/>
                  <a:gd name="T4" fmla="*/ 12 w 13"/>
                  <a:gd name="T5" fmla="*/ 1 h 23"/>
                  <a:gd name="T6" fmla="*/ 13 w 13"/>
                  <a:gd name="T7" fmla="*/ 1 h 23"/>
                  <a:gd name="T8" fmla="*/ 2 w 13"/>
                  <a:gd name="T9" fmla="*/ 23 h 23"/>
                  <a:gd name="T10" fmla="*/ 1 w 13"/>
                  <a:gd name="T11" fmla="*/ 23 h 23"/>
                  <a:gd name="T12" fmla="*/ 1 w 13"/>
                  <a:gd name="T13" fmla="*/ 23 h 23"/>
                  <a:gd name="T14" fmla="*/ 0 w 13"/>
                  <a:gd name="T15" fmla="*/ 22 h 23"/>
                  <a:gd name="T16" fmla="*/ 11 w 13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3">
                    <a:moveTo>
                      <a:pt x="11" y="0"/>
                    </a:moveTo>
                    <a:cubicBezTo>
                      <a:pt x="11" y="0"/>
                      <a:pt x="11" y="0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2"/>
                      <a:pt x="0" y="22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4" name="Freeform 245"/>
              <p:cNvSpPr/>
              <p:nvPr/>
            </p:nvSpPr>
            <p:spPr bwMode="auto">
              <a:xfrm>
                <a:off x="2841" y="1758"/>
                <a:ext cx="26" cy="56"/>
              </a:xfrm>
              <a:custGeom>
                <a:avLst/>
                <a:gdLst>
                  <a:gd name="T0" fmla="*/ 9 w 11"/>
                  <a:gd name="T1" fmla="*/ 0 h 24"/>
                  <a:gd name="T2" fmla="*/ 10 w 11"/>
                  <a:gd name="T3" fmla="*/ 0 h 24"/>
                  <a:gd name="T4" fmla="*/ 10 w 11"/>
                  <a:gd name="T5" fmla="*/ 0 h 24"/>
                  <a:gd name="T6" fmla="*/ 10 w 11"/>
                  <a:gd name="T7" fmla="*/ 1 h 24"/>
                  <a:gd name="T8" fmla="*/ 2 w 11"/>
                  <a:gd name="T9" fmla="*/ 24 h 24"/>
                  <a:gd name="T10" fmla="*/ 1 w 11"/>
                  <a:gd name="T11" fmla="*/ 24 h 24"/>
                  <a:gd name="T12" fmla="*/ 1 w 11"/>
                  <a:gd name="T13" fmla="*/ 24 h 24"/>
                  <a:gd name="T14" fmla="*/ 0 w 11"/>
                  <a:gd name="T15" fmla="*/ 23 h 24"/>
                  <a:gd name="T16" fmla="*/ 9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9" y="0"/>
                    </a:moveTo>
                    <a:cubicBezTo>
                      <a:pt x="9" y="0"/>
                      <a:pt x="9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1" y="1"/>
                      <a:pt x="10" y="1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2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0" y="24"/>
                      <a:pt x="0" y="23"/>
                      <a:pt x="0" y="23"/>
                    </a:cubicBez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5" name="Freeform 246"/>
              <p:cNvSpPr/>
              <p:nvPr/>
            </p:nvSpPr>
            <p:spPr bwMode="auto">
              <a:xfrm>
                <a:off x="2820" y="1829"/>
                <a:ext cx="21" cy="56"/>
              </a:xfrm>
              <a:custGeom>
                <a:avLst/>
                <a:gdLst>
                  <a:gd name="T0" fmla="*/ 7 w 9"/>
                  <a:gd name="T1" fmla="*/ 1 h 24"/>
                  <a:gd name="T2" fmla="*/ 8 w 9"/>
                  <a:gd name="T3" fmla="*/ 0 h 24"/>
                  <a:gd name="T4" fmla="*/ 8 w 9"/>
                  <a:gd name="T5" fmla="*/ 0 h 24"/>
                  <a:gd name="T6" fmla="*/ 9 w 9"/>
                  <a:gd name="T7" fmla="*/ 1 h 24"/>
                  <a:gd name="T8" fmla="*/ 2 w 9"/>
                  <a:gd name="T9" fmla="*/ 24 h 24"/>
                  <a:gd name="T10" fmla="*/ 1 w 9"/>
                  <a:gd name="T11" fmla="*/ 24 h 24"/>
                  <a:gd name="T12" fmla="*/ 1 w 9"/>
                  <a:gd name="T13" fmla="*/ 24 h 24"/>
                  <a:gd name="T14" fmla="*/ 0 w 9"/>
                  <a:gd name="T15" fmla="*/ 24 h 24"/>
                  <a:gd name="T16" fmla="*/ 7 w 9"/>
                  <a:gd name="T17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4">
                    <a:moveTo>
                      <a:pt x="7" y="1"/>
                    </a:moveTo>
                    <a:cubicBezTo>
                      <a:pt x="7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2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0" y="24"/>
                      <a:pt x="0" y="24"/>
                      <a:pt x="0" y="24"/>
                    </a:cubicBezTo>
                    <a:lnTo>
                      <a:pt x="7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6" name="Freeform 247"/>
              <p:cNvSpPr/>
              <p:nvPr/>
            </p:nvSpPr>
            <p:spPr bwMode="auto">
              <a:xfrm>
                <a:off x="2798" y="1904"/>
                <a:ext cx="24" cy="67"/>
              </a:xfrm>
              <a:custGeom>
                <a:avLst/>
                <a:gdLst>
                  <a:gd name="T0" fmla="*/ 8 w 10"/>
                  <a:gd name="T1" fmla="*/ 0 h 28"/>
                  <a:gd name="T2" fmla="*/ 9 w 10"/>
                  <a:gd name="T3" fmla="*/ 0 h 28"/>
                  <a:gd name="T4" fmla="*/ 9 w 10"/>
                  <a:gd name="T5" fmla="*/ 0 h 28"/>
                  <a:gd name="T6" fmla="*/ 10 w 10"/>
                  <a:gd name="T7" fmla="*/ 1 h 28"/>
                  <a:gd name="T8" fmla="*/ 2 w 10"/>
                  <a:gd name="T9" fmla="*/ 28 h 28"/>
                  <a:gd name="T10" fmla="*/ 1 w 10"/>
                  <a:gd name="T11" fmla="*/ 28 h 28"/>
                  <a:gd name="T12" fmla="*/ 1 w 10"/>
                  <a:gd name="T13" fmla="*/ 28 h 28"/>
                  <a:gd name="T14" fmla="*/ 0 w 10"/>
                  <a:gd name="T15" fmla="*/ 27 h 28"/>
                  <a:gd name="T16" fmla="*/ 8 w 10"/>
                  <a:gd name="T1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8">
                    <a:moveTo>
                      <a:pt x="8" y="0"/>
                    </a:moveTo>
                    <a:cubicBezTo>
                      <a:pt x="8" y="0"/>
                      <a:pt x="8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0" y="28"/>
                      <a:pt x="0" y="28"/>
                      <a:pt x="0" y="27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7" name="Freeform 248"/>
              <p:cNvSpPr/>
              <p:nvPr/>
            </p:nvSpPr>
            <p:spPr bwMode="auto">
              <a:xfrm>
                <a:off x="2780" y="1994"/>
                <a:ext cx="14" cy="69"/>
              </a:xfrm>
              <a:custGeom>
                <a:avLst/>
                <a:gdLst>
                  <a:gd name="T0" fmla="*/ 4 w 6"/>
                  <a:gd name="T1" fmla="*/ 0 h 29"/>
                  <a:gd name="T2" fmla="*/ 5 w 6"/>
                  <a:gd name="T3" fmla="*/ 0 h 29"/>
                  <a:gd name="T4" fmla="*/ 5 w 6"/>
                  <a:gd name="T5" fmla="*/ 0 h 29"/>
                  <a:gd name="T6" fmla="*/ 6 w 6"/>
                  <a:gd name="T7" fmla="*/ 1 h 29"/>
                  <a:gd name="T8" fmla="*/ 2 w 6"/>
                  <a:gd name="T9" fmla="*/ 29 h 29"/>
                  <a:gd name="T10" fmla="*/ 1 w 6"/>
                  <a:gd name="T11" fmla="*/ 29 h 29"/>
                  <a:gd name="T12" fmla="*/ 1 w 6"/>
                  <a:gd name="T13" fmla="*/ 29 h 29"/>
                  <a:gd name="T14" fmla="*/ 0 w 6"/>
                  <a:gd name="T15" fmla="*/ 28 h 29"/>
                  <a:gd name="T16" fmla="*/ 4 w 6"/>
                  <a:gd name="T1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29">
                    <a:moveTo>
                      <a:pt x="4" y="0"/>
                    </a:move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6" y="1"/>
                      <a:pt x="6" y="1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29"/>
                      <a:pt x="1" y="29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0" y="29"/>
                      <a:pt x="0" y="28"/>
                      <a:pt x="0" y="28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8" name="Freeform 249"/>
              <p:cNvSpPr/>
              <p:nvPr/>
            </p:nvSpPr>
            <p:spPr bwMode="auto">
              <a:xfrm>
                <a:off x="2777" y="2072"/>
                <a:ext cx="7" cy="69"/>
              </a:xfrm>
              <a:custGeom>
                <a:avLst/>
                <a:gdLst>
                  <a:gd name="T0" fmla="*/ 1 w 3"/>
                  <a:gd name="T1" fmla="*/ 1 h 29"/>
                  <a:gd name="T2" fmla="*/ 2 w 3"/>
                  <a:gd name="T3" fmla="*/ 0 h 29"/>
                  <a:gd name="T4" fmla="*/ 2 w 3"/>
                  <a:gd name="T5" fmla="*/ 0 h 29"/>
                  <a:gd name="T6" fmla="*/ 3 w 3"/>
                  <a:gd name="T7" fmla="*/ 1 h 29"/>
                  <a:gd name="T8" fmla="*/ 2 w 3"/>
                  <a:gd name="T9" fmla="*/ 29 h 29"/>
                  <a:gd name="T10" fmla="*/ 1 w 3"/>
                  <a:gd name="T11" fmla="*/ 29 h 29"/>
                  <a:gd name="T12" fmla="*/ 1 w 3"/>
                  <a:gd name="T13" fmla="*/ 29 h 29"/>
                  <a:gd name="T14" fmla="*/ 0 w 3"/>
                  <a:gd name="T15" fmla="*/ 29 h 29"/>
                  <a:gd name="T16" fmla="*/ 1 w 3"/>
                  <a:gd name="T1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29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29"/>
                      <a:pt x="2" y="29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29"/>
                      <a:pt x="0" y="29"/>
                      <a:pt x="0" y="29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9" name="Freeform 250"/>
              <p:cNvSpPr/>
              <p:nvPr/>
            </p:nvSpPr>
            <p:spPr bwMode="auto">
              <a:xfrm>
                <a:off x="2780" y="2151"/>
                <a:ext cx="18" cy="68"/>
              </a:xfrm>
              <a:custGeom>
                <a:avLst/>
                <a:gdLst>
                  <a:gd name="T0" fmla="*/ 0 w 8"/>
                  <a:gd name="T1" fmla="*/ 1 h 29"/>
                  <a:gd name="T2" fmla="*/ 1 w 8"/>
                  <a:gd name="T3" fmla="*/ 0 h 29"/>
                  <a:gd name="T4" fmla="*/ 1 w 8"/>
                  <a:gd name="T5" fmla="*/ 0 h 29"/>
                  <a:gd name="T6" fmla="*/ 2 w 8"/>
                  <a:gd name="T7" fmla="*/ 1 h 29"/>
                  <a:gd name="T8" fmla="*/ 8 w 8"/>
                  <a:gd name="T9" fmla="*/ 28 h 29"/>
                  <a:gd name="T10" fmla="*/ 7 w 8"/>
                  <a:gd name="T11" fmla="*/ 29 h 29"/>
                  <a:gd name="T12" fmla="*/ 7 w 8"/>
                  <a:gd name="T13" fmla="*/ 29 h 29"/>
                  <a:gd name="T14" fmla="*/ 6 w 8"/>
                  <a:gd name="T15" fmla="*/ 28 h 29"/>
                  <a:gd name="T16" fmla="*/ 0 w 8"/>
                  <a:gd name="T1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29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7" y="29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29"/>
                      <a:pt x="6" y="29"/>
                      <a:pt x="6" y="28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0" name="Freeform 251"/>
              <p:cNvSpPr/>
              <p:nvPr/>
            </p:nvSpPr>
            <p:spPr bwMode="auto">
              <a:xfrm>
                <a:off x="2798" y="2226"/>
                <a:ext cx="27" cy="64"/>
              </a:xfrm>
              <a:custGeom>
                <a:avLst/>
                <a:gdLst>
                  <a:gd name="T0" fmla="*/ 0 w 11"/>
                  <a:gd name="T1" fmla="*/ 1 h 27"/>
                  <a:gd name="T2" fmla="*/ 1 w 11"/>
                  <a:gd name="T3" fmla="*/ 0 h 27"/>
                  <a:gd name="T4" fmla="*/ 1 w 11"/>
                  <a:gd name="T5" fmla="*/ 0 h 27"/>
                  <a:gd name="T6" fmla="*/ 2 w 11"/>
                  <a:gd name="T7" fmla="*/ 0 h 27"/>
                  <a:gd name="T8" fmla="*/ 11 w 11"/>
                  <a:gd name="T9" fmla="*/ 26 h 27"/>
                  <a:gd name="T10" fmla="*/ 10 w 11"/>
                  <a:gd name="T11" fmla="*/ 27 h 27"/>
                  <a:gd name="T12" fmla="*/ 10 w 11"/>
                  <a:gd name="T13" fmla="*/ 27 h 27"/>
                  <a:gd name="T14" fmla="*/ 9 w 11"/>
                  <a:gd name="T15" fmla="*/ 27 h 27"/>
                  <a:gd name="T16" fmla="*/ 0 w 11"/>
                  <a:gd name="T17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7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7"/>
                      <a:pt x="11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9" y="27"/>
                      <a:pt x="9" y="27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1" name="Freeform 252"/>
              <p:cNvSpPr/>
              <p:nvPr/>
            </p:nvSpPr>
            <p:spPr bwMode="auto">
              <a:xfrm>
                <a:off x="2827" y="2295"/>
                <a:ext cx="38" cy="61"/>
              </a:xfrm>
              <a:custGeom>
                <a:avLst/>
                <a:gdLst>
                  <a:gd name="T0" fmla="*/ 0 w 16"/>
                  <a:gd name="T1" fmla="*/ 1 h 26"/>
                  <a:gd name="T2" fmla="*/ 1 w 16"/>
                  <a:gd name="T3" fmla="*/ 0 h 26"/>
                  <a:gd name="T4" fmla="*/ 1 w 16"/>
                  <a:gd name="T5" fmla="*/ 0 h 26"/>
                  <a:gd name="T6" fmla="*/ 2 w 16"/>
                  <a:gd name="T7" fmla="*/ 0 h 26"/>
                  <a:gd name="T8" fmla="*/ 16 w 16"/>
                  <a:gd name="T9" fmla="*/ 25 h 26"/>
                  <a:gd name="T10" fmla="*/ 15 w 16"/>
                  <a:gd name="T11" fmla="*/ 26 h 26"/>
                  <a:gd name="T12" fmla="*/ 15 w 16"/>
                  <a:gd name="T13" fmla="*/ 26 h 26"/>
                  <a:gd name="T14" fmla="*/ 14 w 16"/>
                  <a:gd name="T15" fmla="*/ 26 h 26"/>
                  <a:gd name="T16" fmla="*/ 0 w 16"/>
                  <a:gd name="T17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6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6" y="25"/>
                      <a:pt x="15" y="25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4" y="26"/>
                      <a:pt x="14" y="26"/>
                      <a:pt x="14" y="26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2" name="Freeform 253"/>
              <p:cNvSpPr/>
              <p:nvPr/>
            </p:nvSpPr>
            <p:spPr bwMode="auto">
              <a:xfrm>
                <a:off x="2865" y="2356"/>
                <a:ext cx="52" cy="50"/>
              </a:xfrm>
              <a:custGeom>
                <a:avLst/>
                <a:gdLst>
                  <a:gd name="T0" fmla="*/ 0 w 22"/>
                  <a:gd name="T1" fmla="*/ 2 h 21"/>
                  <a:gd name="T2" fmla="*/ 1 w 22"/>
                  <a:gd name="T3" fmla="*/ 1 h 21"/>
                  <a:gd name="T4" fmla="*/ 1 w 22"/>
                  <a:gd name="T5" fmla="*/ 1 h 21"/>
                  <a:gd name="T6" fmla="*/ 2 w 22"/>
                  <a:gd name="T7" fmla="*/ 0 h 21"/>
                  <a:gd name="T8" fmla="*/ 22 w 22"/>
                  <a:gd name="T9" fmla="*/ 20 h 21"/>
                  <a:gd name="T10" fmla="*/ 21 w 22"/>
                  <a:gd name="T11" fmla="*/ 21 h 21"/>
                  <a:gd name="T12" fmla="*/ 21 w 22"/>
                  <a:gd name="T13" fmla="*/ 21 h 21"/>
                  <a:gd name="T14" fmla="*/ 20 w 22"/>
                  <a:gd name="T15" fmla="*/ 21 h 21"/>
                  <a:gd name="T16" fmla="*/ 0 w 22"/>
                  <a:gd name="T17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21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0" y="2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3" name="Freeform 254"/>
              <p:cNvSpPr/>
              <p:nvPr/>
            </p:nvSpPr>
            <p:spPr bwMode="auto">
              <a:xfrm>
                <a:off x="2919" y="2406"/>
                <a:ext cx="62" cy="40"/>
              </a:xfrm>
              <a:custGeom>
                <a:avLst/>
                <a:gdLst>
                  <a:gd name="T0" fmla="*/ 0 w 26"/>
                  <a:gd name="T1" fmla="*/ 2 h 17"/>
                  <a:gd name="T2" fmla="*/ 0 w 26"/>
                  <a:gd name="T3" fmla="*/ 1 h 17"/>
                  <a:gd name="T4" fmla="*/ 0 w 26"/>
                  <a:gd name="T5" fmla="*/ 1 h 17"/>
                  <a:gd name="T6" fmla="*/ 1 w 26"/>
                  <a:gd name="T7" fmla="*/ 1 h 17"/>
                  <a:gd name="T8" fmla="*/ 26 w 26"/>
                  <a:gd name="T9" fmla="*/ 15 h 17"/>
                  <a:gd name="T10" fmla="*/ 26 w 26"/>
                  <a:gd name="T11" fmla="*/ 16 h 17"/>
                  <a:gd name="T12" fmla="*/ 26 w 26"/>
                  <a:gd name="T13" fmla="*/ 16 h 17"/>
                  <a:gd name="T14" fmla="*/ 25 w 26"/>
                  <a:gd name="T15" fmla="*/ 16 h 17"/>
                  <a:gd name="T16" fmla="*/ 0 w 26"/>
                  <a:gd name="T17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17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5" y="16"/>
                      <a:pt x="25" y="17"/>
                      <a:pt x="25" y="16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4" name="Freeform 255"/>
              <p:cNvSpPr/>
              <p:nvPr/>
            </p:nvSpPr>
            <p:spPr bwMode="auto">
              <a:xfrm>
                <a:off x="2993" y="2449"/>
                <a:ext cx="66" cy="16"/>
              </a:xfrm>
              <a:custGeom>
                <a:avLst/>
                <a:gdLst>
                  <a:gd name="T0" fmla="*/ 0 w 28"/>
                  <a:gd name="T1" fmla="*/ 2 h 7"/>
                  <a:gd name="T2" fmla="*/ 0 w 28"/>
                  <a:gd name="T3" fmla="*/ 1 h 7"/>
                  <a:gd name="T4" fmla="*/ 0 w 28"/>
                  <a:gd name="T5" fmla="*/ 1 h 7"/>
                  <a:gd name="T6" fmla="*/ 0 w 28"/>
                  <a:gd name="T7" fmla="*/ 0 h 7"/>
                  <a:gd name="T8" fmla="*/ 28 w 28"/>
                  <a:gd name="T9" fmla="*/ 5 h 7"/>
                  <a:gd name="T10" fmla="*/ 28 w 28"/>
                  <a:gd name="T11" fmla="*/ 6 h 7"/>
                  <a:gd name="T12" fmla="*/ 28 w 28"/>
                  <a:gd name="T13" fmla="*/ 6 h 7"/>
                  <a:gd name="T14" fmla="*/ 28 w 28"/>
                  <a:gd name="T15" fmla="*/ 7 h 7"/>
                  <a:gd name="T16" fmla="*/ 0 w 28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7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7"/>
                      <a:pt x="28" y="7"/>
                      <a:pt x="28" y="7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5" name="Freeform 256"/>
              <p:cNvSpPr/>
              <p:nvPr/>
            </p:nvSpPr>
            <p:spPr bwMode="auto">
              <a:xfrm>
                <a:off x="3069" y="2458"/>
                <a:ext cx="66" cy="10"/>
              </a:xfrm>
              <a:custGeom>
                <a:avLst/>
                <a:gdLst>
                  <a:gd name="T0" fmla="*/ 0 w 28"/>
                  <a:gd name="T1" fmla="*/ 4 h 4"/>
                  <a:gd name="T2" fmla="*/ 0 w 28"/>
                  <a:gd name="T3" fmla="*/ 3 h 4"/>
                  <a:gd name="T4" fmla="*/ 0 w 28"/>
                  <a:gd name="T5" fmla="*/ 3 h 4"/>
                  <a:gd name="T6" fmla="*/ 0 w 28"/>
                  <a:gd name="T7" fmla="*/ 2 h 4"/>
                  <a:gd name="T8" fmla="*/ 28 w 28"/>
                  <a:gd name="T9" fmla="*/ 0 h 4"/>
                  <a:gd name="T10" fmla="*/ 28 w 28"/>
                  <a:gd name="T11" fmla="*/ 1 h 4"/>
                  <a:gd name="T12" fmla="*/ 28 w 28"/>
                  <a:gd name="T13" fmla="*/ 1 h 4"/>
                  <a:gd name="T14" fmla="*/ 28 w 28"/>
                  <a:gd name="T15" fmla="*/ 2 h 4"/>
                  <a:gd name="T16" fmla="*/ 0 w 28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4">
                    <a:moveTo>
                      <a:pt x="0" y="4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2"/>
                      <a:pt x="28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6" name="Freeform 257"/>
              <p:cNvSpPr/>
              <p:nvPr/>
            </p:nvSpPr>
            <p:spPr bwMode="auto">
              <a:xfrm>
                <a:off x="3147" y="2430"/>
                <a:ext cx="66" cy="28"/>
              </a:xfrm>
              <a:custGeom>
                <a:avLst/>
                <a:gdLst>
                  <a:gd name="T0" fmla="*/ 1 w 28"/>
                  <a:gd name="T1" fmla="*/ 12 h 12"/>
                  <a:gd name="T2" fmla="*/ 1 w 28"/>
                  <a:gd name="T3" fmla="*/ 11 h 12"/>
                  <a:gd name="T4" fmla="*/ 1 w 28"/>
                  <a:gd name="T5" fmla="*/ 11 h 12"/>
                  <a:gd name="T6" fmla="*/ 1 w 28"/>
                  <a:gd name="T7" fmla="*/ 10 h 12"/>
                  <a:gd name="T8" fmla="*/ 27 w 28"/>
                  <a:gd name="T9" fmla="*/ 0 h 12"/>
                  <a:gd name="T10" fmla="*/ 27 w 28"/>
                  <a:gd name="T11" fmla="*/ 1 h 12"/>
                  <a:gd name="T12" fmla="*/ 27 w 28"/>
                  <a:gd name="T13" fmla="*/ 1 h 12"/>
                  <a:gd name="T14" fmla="*/ 27 w 28"/>
                  <a:gd name="T15" fmla="*/ 2 h 12"/>
                  <a:gd name="T16" fmla="*/ 1 w 28"/>
                  <a:gd name="T1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12">
                    <a:moveTo>
                      <a:pt x="1" y="12"/>
                    </a:moveTo>
                    <a:cubicBezTo>
                      <a:pt x="1" y="12"/>
                      <a:pt x="1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1"/>
                      <a:pt x="0" y="10"/>
                      <a:pt x="1" y="1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8" y="1"/>
                      <a:pt x="28" y="2"/>
                      <a:pt x="27" y="2"/>
                    </a:cubicBezTo>
                    <a:lnTo>
                      <a:pt x="1" y="1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7" name="Freeform 258"/>
              <p:cNvSpPr/>
              <p:nvPr/>
            </p:nvSpPr>
            <p:spPr bwMode="auto">
              <a:xfrm>
                <a:off x="3216" y="2387"/>
                <a:ext cx="59" cy="45"/>
              </a:xfrm>
              <a:custGeom>
                <a:avLst/>
                <a:gdLst>
                  <a:gd name="T0" fmla="*/ 2 w 25"/>
                  <a:gd name="T1" fmla="*/ 19 h 19"/>
                  <a:gd name="T2" fmla="*/ 1 w 25"/>
                  <a:gd name="T3" fmla="*/ 18 h 19"/>
                  <a:gd name="T4" fmla="*/ 1 w 25"/>
                  <a:gd name="T5" fmla="*/ 18 h 19"/>
                  <a:gd name="T6" fmla="*/ 1 w 25"/>
                  <a:gd name="T7" fmla="*/ 17 h 19"/>
                  <a:gd name="T8" fmla="*/ 23 w 25"/>
                  <a:gd name="T9" fmla="*/ 0 h 19"/>
                  <a:gd name="T10" fmla="*/ 24 w 25"/>
                  <a:gd name="T11" fmla="*/ 1 h 19"/>
                  <a:gd name="T12" fmla="*/ 24 w 25"/>
                  <a:gd name="T13" fmla="*/ 1 h 19"/>
                  <a:gd name="T14" fmla="*/ 24 w 25"/>
                  <a:gd name="T15" fmla="*/ 2 h 19"/>
                  <a:gd name="T16" fmla="*/ 2 w 25"/>
                  <a:gd name="T1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19">
                    <a:moveTo>
                      <a:pt x="2" y="19"/>
                    </a:moveTo>
                    <a:cubicBezTo>
                      <a:pt x="2" y="19"/>
                      <a:pt x="1" y="19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0" y="17"/>
                      <a:pt x="1" y="17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4" y="0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5" y="2"/>
                      <a:pt x="24" y="2"/>
                    </a:cubicBezTo>
                    <a:lnTo>
                      <a:pt x="2" y="1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8" name="Freeform 259"/>
              <p:cNvSpPr/>
              <p:nvPr/>
            </p:nvSpPr>
            <p:spPr bwMode="auto">
              <a:xfrm>
                <a:off x="2915" y="1698"/>
                <a:ext cx="28" cy="57"/>
              </a:xfrm>
              <a:custGeom>
                <a:avLst/>
                <a:gdLst>
                  <a:gd name="T0" fmla="*/ 10 w 12"/>
                  <a:gd name="T1" fmla="*/ 1 h 24"/>
                  <a:gd name="T2" fmla="*/ 11 w 12"/>
                  <a:gd name="T3" fmla="*/ 1 h 24"/>
                  <a:gd name="T4" fmla="*/ 11 w 12"/>
                  <a:gd name="T5" fmla="*/ 1 h 24"/>
                  <a:gd name="T6" fmla="*/ 12 w 12"/>
                  <a:gd name="T7" fmla="*/ 1 h 24"/>
                  <a:gd name="T8" fmla="*/ 2 w 12"/>
                  <a:gd name="T9" fmla="*/ 24 h 24"/>
                  <a:gd name="T10" fmla="*/ 1 w 12"/>
                  <a:gd name="T11" fmla="*/ 24 h 24"/>
                  <a:gd name="T12" fmla="*/ 1 w 12"/>
                  <a:gd name="T13" fmla="*/ 24 h 24"/>
                  <a:gd name="T14" fmla="*/ 0 w 12"/>
                  <a:gd name="T15" fmla="*/ 23 h 24"/>
                  <a:gd name="T16" fmla="*/ 10 w 12"/>
                  <a:gd name="T17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4">
                    <a:moveTo>
                      <a:pt x="10" y="1"/>
                    </a:moveTo>
                    <a:cubicBezTo>
                      <a:pt x="10" y="0"/>
                      <a:pt x="11" y="0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0" y="23"/>
                      <a:pt x="0" y="23"/>
                      <a:pt x="0" y="23"/>
                    </a:cubicBezTo>
                    <a:lnTo>
                      <a:pt x="1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9" name="Freeform 260"/>
              <p:cNvSpPr/>
              <p:nvPr/>
            </p:nvSpPr>
            <p:spPr bwMode="auto">
              <a:xfrm>
                <a:off x="2891" y="1774"/>
                <a:ext cx="24" cy="57"/>
              </a:xfrm>
              <a:custGeom>
                <a:avLst/>
                <a:gdLst>
                  <a:gd name="T0" fmla="*/ 8 w 10"/>
                  <a:gd name="T1" fmla="*/ 0 h 24"/>
                  <a:gd name="T2" fmla="*/ 9 w 10"/>
                  <a:gd name="T3" fmla="*/ 0 h 24"/>
                  <a:gd name="T4" fmla="*/ 9 w 10"/>
                  <a:gd name="T5" fmla="*/ 0 h 24"/>
                  <a:gd name="T6" fmla="*/ 10 w 10"/>
                  <a:gd name="T7" fmla="*/ 0 h 24"/>
                  <a:gd name="T8" fmla="*/ 2 w 10"/>
                  <a:gd name="T9" fmla="*/ 23 h 24"/>
                  <a:gd name="T10" fmla="*/ 1 w 10"/>
                  <a:gd name="T11" fmla="*/ 23 h 24"/>
                  <a:gd name="T12" fmla="*/ 1 w 10"/>
                  <a:gd name="T13" fmla="*/ 23 h 24"/>
                  <a:gd name="T14" fmla="*/ 0 w 10"/>
                  <a:gd name="T15" fmla="*/ 23 h 24"/>
                  <a:gd name="T16" fmla="*/ 8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8" y="0"/>
                    </a:moveTo>
                    <a:cubicBezTo>
                      <a:pt x="8" y="0"/>
                      <a:pt x="8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4"/>
                      <a:pt x="1" y="24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0" name="Freeform 261"/>
              <p:cNvSpPr/>
              <p:nvPr/>
            </p:nvSpPr>
            <p:spPr bwMode="auto">
              <a:xfrm>
                <a:off x="2877" y="1840"/>
                <a:ext cx="14" cy="60"/>
              </a:xfrm>
              <a:custGeom>
                <a:avLst/>
                <a:gdLst>
                  <a:gd name="T0" fmla="*/ 4 w 6"/>
                  <a:gd name="T1" fmla="*/ 1 h 25"/>
                  <a:gd name="T2" fmla="*/ 5 w 6"/>
                  <a:gd name="T3" fmla="*/ 0 h 25"/>
                  <a:gd name="T4" fmla="*/ 5 w 6"/>
                  <a:gd name="T5" fmla="*/ 0 h 25"/>
                  <a:gd name="T6" fmla="*/ 6 w 6"/>
                  <a:gd name="T7" fmla="*/ 1 h 25"/>
                  <a:gd name="T8" fmla="*/ 2 w 6"/>
                  <a:gd name="T9" fmla="*/ 25 h 25"/>
                  <a:gd name="T10" fmla="*/ 1 w 6"/>
                  <a:gd name="T11" fmla="*/ 25 h 25"/>
                  <a:gd name="T12" fmla="*/ 1 w 6"/>
                  <a:gd name="T13" fmla="*/ 25 h 25"/>
                  <a:gd name="T14" fmla="*/ 0 w 6"/>
                  <a:gd name="T15" fmla="*/ 24 h 25"/>
                  <a:gd name="T16" fmla="*/ 4 w 6"/>
                  <a:gd name="T17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25">
                    <a:moveTo>
                      <a:pt x="4" y="1"/>
                    </a:move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5"/>
                      <a:pt x="0" y="25"/>
                      <a:pt x="0" y="24"/>
                    </a:cubicBezTo>
                    <a:lnTo>
                      <a:pt x="4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1" name="Freeform 262"/>
              <p:cNvSpPr/>
              <p:nvPr/>
            </p:nvSpPr>
            <p:spPr bwMode="auto">
              <a:xfrm>
                <a:off x="2862" y="1904"/>
                <a:ext cx="15" cy="60"/>
              </a:xfrm>
              <a:custGeom>
                <a:avLst/>
                <a:gdLst>
                  <a:gd name="T0" fmla="*/ 4 w 6"/>
                  <a:gd name="T1" fmla="*/ 1 h 25"/>
                  <a:gd name="T2" fmla="*/ 5 w 6"/>
                  <a:gd name="T3" fmla="*/ 0 h 25"/>
                  <a:gd name="T4" fmla="*/ 5 w 6"/>
                  <a:gd name="T5" fmla="*/ 0 h 25"/>
                  <a:gd name="T6" fmla="*/ 6 w 6"/>
                  <a:gd name="T7" fmla="*/ 1 h 25"/>
                  <a:gd name="T8" fmla="*/ 2 w 6"/>
                  <a:gd name="T9" fmla="*/ 25 h 25"/>
                  <a:gd name="T10" fmla="*/ 1 w 6"/>
                  <a:gd name="T11" fmla="*/ 25 h 25"/>
                  <a:gd name="T12" fmla="*/ 1 w 6"/>
                  <a:gd name="T13" fmla="*/ 25 h 25"/>
                  <a:gd name="T14" fmla="*/ 0 w 6"/>
                  <a:gd name="T15" fmla="*/ 24 h 25"/>
                  <a:gd name="T16" fmla="*/ 4 w 6"/>
                  <a:gd name="T17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25">
                    <a:moveTo>
                      <a:pt x="4" y="1"/>
                    </a:move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5"/>
                      <a:pt x="0" y="25"/>
                      <a:pt x="0" y="24"/>
                    </a:cubicBezTo>
                    <a:lnTo>
                      <a:pt x="4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2" name="Freeform 263"/>
              <p:cNvSpPr/>
              <p:nvPr/>
            </p:nvSpPr>
            <p:spPr bwMode="auto">
              <a:xfrm>
                <a:off x="2855" y="1973"/>
                <a:ext cx="10" cy="59"/>
              </a:xfrm>
              <a:custGeom>
                <a:avLst/>
                <a:gdLst>
                  <a:gd name="T0" fmla="*/ 2 w 4"/>
                  <a:gd name="T1" fmla="*/ 0 h 25"/>
                  <a:gd name="T2" fmla="*/ 3 w 4"/>
                  <a:gd name="T3" fmla="*/ 0 h 25"/>
                  <a:gd name="T4" fmla="*/ 3 w 4"/>
                  <a:gd name="T5" fmla="*/ 0 h 25"/>
                  <a:gd name="T6" fmla="*/ 4 w 4"/>
                  <a:gd name="T7" fmla="*/ 1 h 25"/>
                  <a:gd name="T8" fmla="*/ 2 w 4"/>
                  <a:gd name="T9" fmla="*/ 25 h 25"/>
                  <a:gd name="T10" fmla="*/ 1 w 4"/>
                  <a:gd name="T11" fmla="*/ 25 h 25"/>
                  <a:gd name="T12" fmla="*/ 1 w 4"/>
                  <a:gd name="T13" fmla="*/ 25 h 25"/>
                  <a:gd name="T14" fmla="*/ 0 w 4"/>
                  <a:gd name="T15" fmla="*/ 25 h 25"/>
                  <a:gd name="T16" fmla="*/ 2 w 4"/>
                  <a:gd name="T1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25">
                    <a:moveTo>
                      <a:pt x="2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1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5"/>
                      <a:pt x="0" y="25"/>
                      <a:pt x="0" y="25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3" name="Freeform 264"/>
              <p:cNvSpPr/>
              <p:nvPr/>
            </p:nvSpPr>
            <p:spPr bwMode="auto">
              <a:xfrm>
                <a:off x="2851" y="2051"/>
                <a:ext cx="9" cy="59"/>
              </a:xfrm>
              <a:custGeom>
                <a:avLst/>
                <a:gdLst>
                  <a:gd name="T0" fmla="*/ 2 w 4"/>
                  <a:gd name="T1" fmla="*/ 0 h 25"/>
                  <a:gd name="T2" fmla="*/ 3 w 4"/>
                  <a:gd name="T3" fmla="*/ 0 h 25"/>
                  <a:gd name="T4" fmla="*/ 3 w 4"/>
                  <a:gd name="T5" fmla="*/ 0 h 25"/>
                  <a:gd name="T6" fmla="*/ 4 w 4"/>
                  <a:gd name="T7" fmla="*/ 0 h 25"/>
                  <a:gd name="T8" fmla="*/ 2 w 4"/>
                  <a:gd name="T9" fmla="*/ 24 h 25"/>
                  <a:gd name="T10" fmla="*/ 1 w 4"/>
                  <a:gd name="T11" fmla="*/ 25 h 25"/>
                  <a:gd name="T12" fmla="*/ 1 w 4"/>
                  <a:gd name="T13" fmla="*/ 25 h 25"/>
                  <a:gd name="T14" fmla="*/ 0 w 4"/>
                  <a:gd name="T15" fmla="*/ 24 h 25"/>
                  <a:gd name="T16" fmla="*/ 2 w 4"/>
                  <a:gd name="T1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25">
                    <a:moveTo>
                      <a:pt x="2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5"/>
                      <a:pt x="2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0" y="25"/>
                      <a:pt x="0" y="24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4" name="Freeform 265"/>
              <p:cNvSpPr/>
              <p:nvPr/>
            </p:nvSpPr>
            <p:spPr bwMode="auto">
              <a:xfrm>
                <a:off x="2851" y="2127"/>
                <a:ext cx="11" cy="59"/>
              </a:xfrm>
              <a:custGeom>
                <a:avLst/>
                <a:gdLst>
                  <a:gd name="T0" fmla="*/ 0 w 5"/>
                  <a:gd name="T1" fmla="*/ 0 h 25"/>
                  <a:gd name="T2" fmla="*/ 1 w 5"/>
                  <a:gd name="T3" fmla="*/ 0 h 25"/>
                  <a:gd name="T4" fmla="*/ 1 w 5"/>
                  <a:gd name="T5" fmla="*/ 0 h 25"/>
                  <a:gd name="T6" fmla="*/ 2 w 5"/>
                  <a:gd name="T7" fmla="*/ 0 h 25"/>
                  <a:gd name="T8" fmla="*/ 5 w 5"/>
                  <a:gd name="T9" fmla="*/ 24 h 25"/>
                  <a:gd name="T10" fmla="*/ 4 w 5"/>
                  <a:gd name="T11" fmla="*/ 25 h 25"/>
                  <a:gd name="T12" fmla="*/ 4 w 5"/>
                  <a:gd name="T13" fmla="*/ 25 h 25"/>
                  <a:gd name="T14" fmla="*/ 3 w 5"/>
                  <a:gd name="T15" fmla="*/ 24 h 25"/>
                  <a:gd name="T16" fmla="*/ 0 w 5"/>
                  <a:gd name="T1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25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5" y="24"/>
                      <a:pt x="5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3" y="25"/>
                      <a:pt x="3" y="2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5" name="Freeform 266"/>
              <p:cNvSpPr/>
              <p:nvPr/>
            </p:nvSpPr>
            <p:spPr bwMode="auto">
              <a:xfrm>
                <a:off x="2862" y="2207"/>
                <a:ext cx="22" cy="60"/>
              </a:xfrm>
              <a:custGeom>
                <a:avLst/>
                <a:gdLst>
                  <a:gd name="T0" fmla="*/ 0 w 9"/>
                  <a:gd name="T1" fmla="*/ 1 h 25"/>
                  <a:gd name="T2" fmla="*/ 1 w 9"/>
                  <a:gd name="T3" fmla="*/ 1 h 25"/>
                  <a:gd name="T4" fmla="*/ 1 w 9"/>
                  <a:gd name="T5" fmla="*/ 1 h 25"/>
                  <a:gd name="T6" fmla="*/ 2 w 9"/>
                  <a:gd name="T7" fmla="*/ 1 h 25"/>
                  <a:gd name="T8" fmla="*/ 9 w 9"/>
                  <a:gd name="T9" fmla="*/ 24 h 25"/>
                  <a:gd name="T10" fmla="*/ 8 w 9"/>
                  <a:gd name="T11" fmla="*/ 25 h 25"/>
                  <a:gd name="T12" fmla="*/ 8 w 9"/>
                  <a:gd name="T13" fmla="*/ 25 h 25"/>
                  <a:gd name="T14" fmla="*/ 7 w 9"/>
                  <a:gd name="T15" fmla="*/ 24 h 25"/>
                  <a:gd name="T16" fmla="*/ 0 w 9"/>
                  <a:gd name="T17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5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7" y="25"/>
                      <a:pt x="7" y="25"/>
                      <a:pt x="7" y="24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6" name="Freeform 267"/>
              <p:cNvSpPr/>
              <p:nvPr/>
            </p:nvSpPr>
            <p:spPr bwMode="auto">
              <a:xfrm>
                <a:off x="2889" y="2283"/>
                <a:ext cx="40" cy="59"/>
              </a:xfrm>
              <a:custGeom>
                <a:avLst/>
                <a:gdLst>
                  <a:gd name="T0" fmla="*/ 0 w 17"/>
                  <a:gd name="T1" fmla="*/ 1 h 25"/>
                  <a:gd name="T2" fmla="*/ 0 w 17"/>
                  <a:gd name="T3" fmla="*/ 0 h 25"/>
                  <a:gd name="T4" fmla="*/ 0 w 17"/>
                  <a:gd name="T5" fmla="*/ 0 h 25"/>
                  <a:gd name="T6" fmla="*/ 2 w 17"/>
                  <a:gd name="T7" fmla="*/ 0 h 25"/>
                  <a:gd name="T8" fmla="*/ 17 w 17"/>
                  <a:gd name="T9" fmla="*/ 23 h 25"/>
                  <a:gd name="T10" fmla="*/ 16 w 17"/>
                  <a:gd name="T11" fmla="*/ 24 h 25"/>
                  <a:gd name="T12" fmla="*/ 16 w 17"/>
                  <a:gd name="T13" fmla="*/ 24 h 25"/>
                  <a:gd name="T14" fmla="*/ 15 w 17"/>
                  <a:gd name="T15" fmla="*/ 24 h 25"/>
                  <a:gd name="T16" fmla="*/ 0 w 17"/>
                  <a:gd name="T17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5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5"/>
                      <a:pt x="15" y="25"/>
                      <a:pt x="15" y="24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7" name="Freeform 268"/>
              <p:cNvSpPr/>
              <p:nvPr/>
            </p:nvSpPr>
            <p:spPr bwMode="auto">
              <a:xfrm>
                <a:off x="2938" y="2352"/>
                <a:ext cx="57" cy="42"/>
              </a:xfrm>
              <a:custGeom>
                <a:avLst/>
                <a:gdLst>
                  <a:gd name="T0" fmla="*/ 0 w 24"/>
                  <a:gd name="T1" fmla="*/ 2 h 18"/>
                  <a:gd name="T2" fmla="*/ 0 w 24"/>
                  <a:gd name="T3" fmla="*/ 1 h 18"/>
                  <a:gd name="T4" fmla="*/ 0 w 24"/>
                  <a:gd name="T5" fmla="*/ 1 h 18"/>
                  <a:gd name="T6" fmla="*/ 1 w 24"/>
                  <a:gd name="T7" fmla="*/ 0 h 18"/>
                  <a:gd name="T8" fmla="*/ 24 w 24"/>
                  <a:gd name="T9" fmla="*/ 16 h 18"/>
                  <a:gd name="T10" fmla="*/ 24 w 24"/>
                  <a:gd name="T11" fmla="*/ 17 h 18"/>
                  <a:gd name="T12" fmla="*/ 24 w 24"/>
                  <a:gd name="T13" fmla="*/ 17 h 18"/>
                  <a:gd name="T14" fmla="*/ 23 w 24"/>
                  <a:gd name="T15" fmla="*/ 18 h 18"/>
                  <a:gd name="T16" fmla="*/ 0 w 24"/>
                  <a:gd name="T17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18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3" y="18"/>
                      <a:pt x="23" y="18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8" name="Freeform 269"/>
              <p:cNvSpPr/>
              <p:nvPr/>
            </p:nvSpPr>
            <p:spPr bwMode="auto">
              <a:xfrm>
                <a:off x="3009" y="2394"/>
                <a:ext cx="67" cy="17"/>
              </a:xfrm>
              <a:custGeom>
                <a:avLst/>
                <a:gdLst>
                  <a:gd name="T0" fmla="*/ 0 w 28"/>
                  <a:gd name="T1" fmla="*/ 2 h 7"/>
                  <a:gd name="T2" fmla="*/ 0 w 28"/>
                  <a:gd name="T3" fmla="*/ 1 h 7"/>
                  <a:gd name="T4" fmla="*/ 0 w 28"/>
                  <a:gd name="T5" fmla="*/ 1 h 7"/>
                  <a:gd name="T6" fmla="*/ 1 w 28"/>
                  <a:gd name="T7" fmla="*/ 0 h 7"/>
                  <a:gd name="T8" fmla="*/ 28 w 28"/>
                  <a:gd name="T9" fmla="*/ 5 h 7"/>
                  <a:gd name="T10" fmla="*/ 28 w 28"/>
                  <a:gd name="T11" fmla="*/ 7 h 7"/>
                  <a:gd name="T12" fmla="*/ 28 w 28"/>
                  <a:gd name="T13" fmla="*/ 7 h 7"/>
                  <a:gd name="T14" fmla="*/ 27 w 28"/>
                  <a:gd name="T15" fmla="*/ 7 h 7"/>
                  <a:gd name="T16" fmla="*/ 0 w 28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7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6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7" y="7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9" name="Freeform 270"/>
              <p:cNvSpPr/>
              <p:nvPr/>
            </p:nvSpPr>
            <p:spPr bwMode="auto">
              <a:xfrm>
                <a:off x="3085" y="2401"/>
                <a:ext cx="69" cy="12"/>
              </a:xfrm>
              <a:custGeom>
                <a:avLst/>
                <a:gdLst>
                  <a:gd name="T0" fmla="*/ 1 w 29"/>
                  <a:gd name="T1" fmla="*/ 5 h 5"/>
                  <a:gd name="T2" fmla="*/ 0 w 29"/>
                  <a:gd name="T3" fmla="*/ 4 h 5"/>
                  <a:gd name="T4" fmla="*/ 0 w 29"/>
                  <a:gd name="T5" fmla="*/ 4 h 5"/>
                  <a:gd name="T6" fmla="*/ 1 w 29"/>
                  <a:gd name="T7" fmla="*/ 2 h 5"/>
                  <a:gd name="T8" fmla="*/ 28 w 29"/>
                  <a:gd name="T9" fmla="*/ 1 h 5"/>
                  <a:gd name="T10" fmla="*/ 29 w 29"/>
                  <a:gd name="T11" fmla="*/ 2 h 5"/>
                  <a:gd name="T12" fmla="*/ 29 w 29"/>
                  <a:gd name="T13" fmla="*/ 2 h 5"/>
                  <a:gd name="T14" fmla="*/ 28 w 29"/>
                  <a:gd name="T15" fmla="*/ 3 h 5"/>
                  <a:gd name="T16" fmla="*/ 1 w 29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5">
                    <a:moveTo>
                      <a:pt x="1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9" y="0"/>
                      <a:pt x="29" y="1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9" y="3"/>
                      <a:pt x="28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0" name="Freeform 271"/>
              <p:cNvSpPr/>
              <p:nvPr/>
            </p:nvSpPr>
            <p:spPr bwMode="auto">
              <a:xfrm>
                <a:off x="3156" y="2366"/>
                <a:ext cx="60" cy="40"/>
              </a:xfrm>
              <a:custGeom>
                <a:avLst/>
                <a:gdLst>
                  <a:gd name="T0" fmla="*/ 1 w 25"/>
                  <a:gd name="T1" fmla="*/ 17 h 17"/>
                  <a:gd name="T2" fmla="*/ 0 w 25"/>
                  <a:gd name="T3" fmla="*/ 16 h 17"/>
                  <a:gd name="T4" fmla="*/ 0 w 25"/>
                  <a:gd name="T5" fmla="*/ 16 h 17"/>
                  <a:gd name="T6" fmla="*/ 0 w 25"/>
                  <a:gd name="T7" fmla="*/ 15 h 17"/>
                  <a:gd name="T8" fmla="*/ 24 w 25"/>
                  <a:gd name="T9" fmla="*/ 0 h 17"/>
                  <a:gd name="T10" fmla="*/ 25 w 25"/>
                  <a:gd name="T11" fmla="*/ 1 h 17"/>
                  <a:gd name="T12" fmla="*/ 25 w 25"/>
                  <a:gd name="T13" fmla="*/ 1 h 17"/>
                  <a:gd name="T14" fmla="*/ 25 w 25"/>
                  <a:gd name="T15" fmla="*/ 2 h 17"/>
                  <a:gd name="T16" fmla="*/ 1 w 25"/>
                  <a:gd name="T1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17">
                    <a:moveTo>
                      <a:pt x="1" y="17"/>
                    </a:moveTo>
                    <a:cubicBezTo>
                      <a:pt x="1" y="17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4" y="0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2"/>
                    </a:cubicBezTo>
                    <a:lnTo>
                      <a:pt x="1" y="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1" name="Freeform 272"/>
              <p:cNvSpPr/>
              <p:nvPr/>
            </p:nvSpPr>
            <p:spPr bwMode="auto">
              <a:xfrm>
                <a:off x="3218" y="2312"/>
                <a:ext cx="45" cy="56"/>
              </a:xfrm>
              <a:custGeom>
                <a:avLst/>
                <a:gdLst>
                  <a:gd name="T0" fmla="*/ 2 w 19"/>
                  <a:gd name="T1" fmla="*/ 23 h 24"/>
                  <a:gd name="T2" fmla="*/ 1 w 19"/>
                  <a:gd name="T3" fmla="*/ 23 h 24"/>
                  <a:gd name="T4" fmla="*/ 1 w 19"/>
                  <a:gd name="T5" fmla="*/ 23 h 24"/>
                  <a:gd name="T6" fmla="*/ 0 w 19"/>
                  <a:gd name="T7" fmla="*/ 22 h 24"/>
                  <a:gd name="T8" fmla="*/ 17 w 19"/>
                  <a:gd name="T9" fmla="*/ 0 h 24"/>
                  <a:gd name="T10" fmla="*/ 18 w 19"/>
                  <a:gd name="T11" fmla="*/ 0 h 24"/>
                  <a:gd name="T12" fmla="*/ 18 w 19"/>
                  <a:gd name="T13" fmla="*/ 0 h 24"/>
                  <a:gd name="T14" fmla="*/ 19 w 19"/>
                  <a:gd name="T15" fmla="*/ 1 h 24"/>
                  <a:gd name="T16" fmla="*/ 2 w 19"/>
                  <a:gd name="T17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4">
                    <a:moveTo>
                      <a:pt x="2" y="23"/>
                    </a:moveTo>
                    <a:cubicBezTo>
                      <a:pt x="2" y="24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9" y="0"/>
                      <a:pt x="19" y="1"/>
                      <a:pt x="19" y="1"/>
                    </a:cubicBezTo>
                    <a:lnTo>
                      <a:pt x="2" y="2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2" name="Freeform 273"/>
              <p:cNvSpPr/>
              <p:nvPr/>
            </p:nvSpPr>
            <p:spPr bwMode="auto">
              <a:xfrm>
                <a:off x="3261" y="2236"/>
                <a:ext cx="26" cy="66"/>
              </a:xfrm>
              <a:custGeom>
                <a:avLst/>
                <a:gdLst>
                  <a:gd name="T0" fmla="*/ 2 w 11"/>
                  <a:gd name="T1" fmla="*/ 28 h 28"/>
                  <a:gd name="T2" fmla="*/ 1 w 11"/>
                  <a:gd name="T3" fmla="*/ 28 h 28"/>
                  <a:gd name="T4" fmla="*/ 1 w 11"/>
                  <a:gd name="T5" fmla="*/ 28 h 28"/>
                  <a:gd name="T6" fmla="*/ 0 w 11"/>
                  <a:gd name="T7" fmla="*/ 27 h 28"/>
                  <a:gd name="T8" fmla="*/ 9 w 11"/>
                  <a:gd name="T9" fmla="*/ 1 h 28"/>
                  <a:gd name="T10" fmla="*/ 10 w 11"/>
                  <a:gd name="T11" fmla="*/ 0 h 28"/>
                  <a:gd name="T12" fmla="*/ 10 w 11"/>
                  <a:gd name="T13" fmla="*/ 0 h 28"/>
                  <a:gd name="T14" fmla="*/ 11 w 11"/>
                  <a:gd name="T15" fmla="*/ 1 h 28"/>
                  <a:gd name="T16" fmla="*/ 2 w 11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8">
                    <a:moveTo>
                      <a:pt x="2" y="28"/>
                    </a:moveTo>
                    <a:cubicBezTo>
                      <a:pt x="2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1"/>
                      <a:pt x="11" y="1"/>
                      <a:pt x="11" y="1"/>
                    </a:cubicBezTo>
                    <a:lnTo>
                      <a:pt x="2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3" name="Freeform 274"/>
              <p:cNvSpPr/>
              <p:nvPr/>
            </p:nvSpPr>
            <p:spPr bwMode="auto">
              <a:xfrm>
                <a:off x="3268" y="2162"/>
                <a:ext cx="16" cy="67"/>
              </a:xfrm>
              <a:custGeom>
                <a:avLst/>
                <a:gdLst>
                  <a:gd name="T0" fmla="*/ 7 w 7"/>
                  <a:gd name="T1" fmla="*/ 28 h 28"/>
                  <a:gd name="T2" fmla="*/ 6 w 7"/>
                  <a:gd name="T3" fmla="*/ 28 h 28"/>
                  <a:gd name="T4" fmla="*/ 6 w 7"/>
                  <a:gd name="T5" fmla="*/ 28 h 28"/>
                  <a:gd name="T6" fmla="*/ 5 w 7"/>
                  <a:gd name="T7" fmla="*/ 28 h 28"/>
                  <a:gd name="T8" fmla="*/ 0 w 7"/>
                  <a:gd name="T9" fmla="*/ 1 h 28"/>
                  <a:gd name="T10" fmla="*/ 1 w 7"/>
                  <a:gd name="T11" fmla="*/ 0 h 28"/>
                  <a:gd name="T12" fmla="*/ 1 w 7"/>
                  <a:gd name="T13" fmla="*/ 0 h 28"/>
                  <a:gd name="T14" fmla="*/ 2 w 7"/>
                  <a:gd name="T15" fmla="*/ 0 h 28"/>
                  <a:gd name="T16" fmla="*/ 7 w 7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28">
                    <a:moveTo>
                      <a:pt x="7" y="28"/>
                    </a:moveTo>
                    <a:cubicBezTo>
                      <a:pt x="7" y="28"/>
                      <a:pt x="7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5" y="28"/>
                      <a:pt x="5" y="28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7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4" name="Freeform 275"/>
              <p:cNvSpPr/>
              <p:nvPr/>
            </p:nvSpPr>
            <p:spPr bwMode="auto">
              <a:xfrm>
                <a:off x="3192" y="2155"/>
                <a:ext cx="69" cy="7"/>
              </a:xfrm>
              <a:custGeom>
                <a:avLst/>
                <a:gdLst>
                  <a:gd name="T0" fmla="*/ 28 w 29"/>
                  <a:gd name="T1" fmla="*/ 1 h 3"/>
                  <a:gd name="T2" fmla="*/ 29 w 29"/>
                  <a:gd name="T3" fmla="*/ 2 h 3"/>
                  <a:gd name="T4" fmla="*/ 29 w 29"/>
                  <a:gd name="T5" fmla="*/ 2 h 3"/>
                  <a:gd name="T6" fmla="*/ 28 w 29"/>
                  <a:gd name="T7" fmla="*/ 3 h 3"/>
                  <a:gd name="T8" fmla="*/ 1 w 29"/>
                  <a:gd name="T9" fmla="*/ 2 h 3"/>
                  <a:gd name="T10" fmla="*/ 0 w 29"/>
                  <a:gd name="T11" fmla="*/ 1 h 3"/>
                  <a:gd name="T12" fmla="*/ 0 w 29"/>
                  <a:gd name="T13" fmla="*/ 1 h 3"/>
                  <a:gd name="T14" fmla="*/ 1 w 29"/>
                  <a:gd name="T15" fmla="*/ 0 h 3"/>
                  <a:gd name="T16" fmla="*/ 28 w 29"/>
                  <a:gd name="T1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3">
                    <a:moveTo>
                      <a:pt x="28" y="1"/>
                    </a:moveTo>
                    <a:cubicBezTo>
                      <a:pt x="29" y="1"/>
                      <a:pt x="29" y="1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9" y="3"/>
                      <a:pt x="28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lnTo>
                      <a:pt x="28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5" name="Freeform 276"/>
              <p:cNvSpPr/>
              <p:nvPr/>
            </p:nvSpPr>
            <p:spPr bwMode="auto">
              <a:xfrm>
                <a:off x="3180" y="2091"/>
                <a:ext cx="14" cy="67"/>
              </a:xfrm>
              <a:custGeom>
                <a:avLst/>
                <a:gdLst>
                  <a:gd name="T0" fmla="*/ 6 w 6"/>
                  <a:gd name="T1" fmla="*/ 28 h 28"/>
                  <a:gd name="T2" fmla="*/ 6 w 6"/>
                  <a:gd name="T3" fmla="*/ 28 h 28"/>
                  <a:gd name="T4" fmla="*/ 6 w 6"/>
                  <a:gd name="T5" fmla="*/ 28 h 28"/>
                  <a:gd name="T6" fmla="*/ 4 w 6"/>
                  <a:gd name="T7" fmla="*/ 28 h 28"/>
                  <a:gd name="T8" fmla="*/ 0 w 6"/>
                  <a:gd name="T9" fmla="*/ 0 h 28"/>
                  <a:gd name="T10" fmla="*/ 0 w 6"/>
                  <a:gd name="T11" fmla="*/ 0 h 28"/>
                  <a:gd name="T12" fmla="*/ 0 w 6"/>
                  <a:gd name="T13" fmla="*/ 0 h 28"/>
                  <a:gd name="T14" fmla="*/ 2 w 6"/>
                  <a:gd name="T15" fmla="*/ 0 h 28"/>
                  <a:gd name="T16" fmla="*/ 6 w 6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28">
                    <a:moveTo>
                      <a:pt x="6" y="28"/>
                    </a:move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5" y="28"/>
                      <a:pt x="4" y="28"/>
                      <a:pt x="4" y="2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6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6" name="Freeform 277"/>
              <p:cNvSpPr/>
              <p:nvPr/>
            </p:nvSpPr>
            <p:spPr bwMode="auto">
              <a:xfrm>
                <a:off x="3187" y="2065"/>
                <a:ext cx="66" cy="29"/>
              </a:xfrm>
              <a:custGeom>
                <a:avLst/>
                <a:gdLst>
                  <a:gd name="T0" fmla="*/ 1 w 28"/>
                  <a:gd name="T1" fmla="*/ 12 h 12"/>
                  <a:gd name="T2" fmla="*/ 1 w 28"/>
                  <a:gd name="T3" fmla="*/ 11 h 12"/>
                  <a:gd name="T4" fmla="*/ 1 w 28"/>
                  <a:gd name="T5" fmla="*/ 11 h 12"/>
                  <a:gd name="T6" fmla="*/ 1 w 28"/>
                  <a:gd name="T7" fmla="*/ 10 h 12"/>
                  <a:gd name="T8" fmla="*/ 27 w 28"/>
                  <a:gd name="T9" fmla="*/ 0 h 12"/>
                  <a:gd name="T10" fmla="*/ 28 w 28"/>
                  <a:gd name="T11" fmla="*/ 1 h 12"/>
                  <a:gd name="T12" fmla="*/ 28 w 28"/>
                  <a:gd name="T13" fmla="*/ 1 h 12"/>
                  <a:gd name="T14" fmla="*/ 27 w 28"/>
                  <a:gd name="T15" fmla="*/ 2 h 12"/>
                  <a:gd name="T16" fmla="*/ 1 w 28"/>
                  <a:gd name="T1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12">
                    <a:moveTo>
                      <a:pt x="1" y="12"/>
                    </a:moveTo>
                    <a:cubicBezTo>
                      <a:pt x="1" y="12"/>
                      <a:pt x="1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0"/>
                      <a:pt x="0" y="10"/>
                      <a:pt x="1" y="1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2"/>
                      <a:pt x="28" y="2"/>
                      <a:pt x="27" y="2"/>
                    </a:cubicBezTo>
                    <a:lnTo>
                      <a:pt x="1" y="1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7" name="Freeform 278"/>
              <p:cNvSpPr/>
              <p:nvPr/>
            </p:nvSpPr>
            <p:spPr bwMode="auto">
              <a:xfrm>
                <a:off x="3277" y="2319"/>
                <a:ext cx="40" cy="61"/>
              </a:xfrm>
              <a:custGeom>
                <a:avLst/>
                <a:gdLst>
                  <a:gd name="T0" fmla="*/ 2 w 17"/>
                  <a:gd name="T1" fmla="*/ 25 h 26"/>
                  <a:gd name="T2" fmla="*/ 1 w 17"/>
                  <a:gd name="T3" fmla="*/ 25 h 26"/>
                  <a:gd name="T4" fmla="*/ 1 w 17"/>
                  <a:gd name="T5" fmla="*/ 25 h 26"/>
                  <a:gd name="T6" fmla="*/ 0 w 17"/>
                  <a:gd name="T7" fmla="*/ 24 h 26"/>
                  <a:gd name="T8" fmla="*/ 15 w 17"/>
                  <a:gd name="T9" fmla="*/ 1 h 26"/>
                  <a:gd name="T10" fmla="*/ 16 w 17"/>
                  <a:gd name="T11" fmla="*/ 1 h 26"/>
                  <a:gd name="T12" fmla="*/ 16 w 17"/>
                  <a:gd name="T13" fmla="*/ 1 h 26"/>
                  <a:gd name="T14" fmla="*/ 17 w 17"/>
                  <a:gd name="T15" fmla="*/ 2 h 26"/>
                  <a:gd name="T16" fmla="*/ 2 w 17"/>
                  <a:gd name="T17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6">
                    <a:moveTo>
                      <a:pt x="2" y="25"/>
                    </a:moveTo>
                    <a:cubicBezTo>
                      <a:pt x="2" y="26"/>
                      <a:pt x="1" y="26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5"/>
                      <a:pt x="0" y="24"/>
                      <a:pt x="0" y="24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0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1"/>
                      <a:pt x="17" y="2"/>
                      <a:pt x="17" y="2"/>
                    </a:cubicBezTo>
                    <a:lnTo>
                      <a:pt x="2" y="2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8" name="Freeform 279"/>
              <p:cNvSpPr/>
              <p:nvPr/>
            </p:nvSpPr>
            <p:spPr bwMode="auto">
              <a:xfrm>
                <a:off x="3317" y="2250"/>
                <a:ext cx="17" cy="66"/>
              </a:xfrm>
              <a:custGeom>
                <a:avLst/>
                <a:gdLst>
                  <a:gd name="T0" fmla="*/ 2 w 7"/>
                  <a:gd name="T1" fmla="*/ 28 h 28"/>
                  <a:gd name="T2" fmla="*/ 0 w 7"/>
                  <a:gd name="T3" fmla="*/ 28 h 28"/>
                  <a:gd name="T4" fmla="*/ 0 w 7"/>
                  <a:gd name="T5" fmla="*/ 28 h 28"/>
                  <a:gd name="T6" fmla="*/ 0 w 7"/>
                  <a:gd name="T7" fmla="*/ 27 h 28"/>
                  <a:gd name="T8" fmla="*/ 5 w 7"/>
                  <a:gd name="T9" fmla="*/ 0 h 28"/>
                  <a:gd name="T10" fmla="*/ 7 w 7"/>
                  <a:gd name="T11" fmla="*/ 0 h 28"/>
                  <a:gd name="T12" fmla="*/ 7 w 7"/>
                  <a:gd name="T13" fmla="*/ 0 h 28"/>
                  <a:gd name="T14" fmla="*/ 7 w 7"/>
                  <a:gd name="T15" fmla="*/ 1 h 28"/>
                  <a:gd name="T16" fmla="*/ 2 w 7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28">
                    <a:moveTo>
                      <a:pt x="2" y="28"/>
                    </a:moveTo>
                    <a:cubicBezTo>
                      <a:pt x="2" y="28"/>
                      <a:pt x="1" y="28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8"/>
                      <a:pt x="0" y="27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1"/>
                    </a:cubicBezTo>
                    <a:lnTo>
                      <a:pt x="2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9" name="Freeform 280"/>
              <p:cNvSpPr/>
              <p:nvPr/>
            </p:nvSpPr>
            <p:spPr bwMode="auto">
              <a:xfrm>
                <a:off x="3332" y="2167"/>
                <a:ext cx="7" cy="69"/>
              </a:xfrm>
              <a:custGeom>
                <a:avLst/>
                <a:gdLst>
                  <a:gd name="T0" fmla="*/ 2 w 3"/>
                  <a:gd name="T1" fmla="*/ 28 h 29"/>
                  <a:gd name="T2" fmla="*/ 1 w 3"/>
                  <a:gd name="T3" fmla="*/ 29 h 29"/>
                  <a:gd name="T4" fmla="*/ 1 w 3"/>
                  <a:gd name="T5" fmla="*/ 29 h 29"/>
                  <a:gd name="T6" fmla="*/ 0 w 3"/>
                  <a:gd name="T7" fmla="*/ 28 h 29"/>
                  <a:gd name="T8" fmla="*/ 1 w 3"/>
                  <a:gd name="T9" fmla="*/ 1 h 29"/>
                  <a:gd name="T10" fmla="*/ 2 w 3"/>
                  <a:gd name="T11" fmla="*/ 0 h 29"/>
                  <a:gd name="T12" fmla="*/ 2 w 3"/>
                  <a:gd name="T13" fmla="*/ 0 h 29"/>
                  <a:gd name="T14" fmla="*/ 3 w 3"/>
                  <a:gd name="T15" fmla="*/ 1 h 29"/>
                  <a:gd name="T16" fmla="*/ 2 w 3"/>
                  <a:gd name="T1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29">
                    <a:moveTo>
                      <a:pt x="2" y="28"/>
                    </a:moveTo>
                    <a:cubicBezTo>
                      <a:pt x="2" y="29"/>
                      <a:pt x="2" y="29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29"/>
                      <a:pt x="0" y="29"/>
                      <a:pt x="0" y="28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lnTo>
                      <a:pt x="2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0" name="Freeform 281"/>
              <p:cNvSpPr/>
              <p:nvPr/>
            </p:nvSpPr>
            <p:spPr bwMode="auto">
              <a:xfrm>
                <a:off x="3308" y="2098"/>
                <a:ext cx="31" cy="64"/>
              </a:xfrm>
              <a:custGeom>
                <a:avLst/>
                <a:gdLst>
                  <a:gd name="T0" fmla="*/ 13 w 13"/>
                  <a:gd name="T1" fmla="*/ 26 h 27"/>
                  <a:gd name="T2" fmla="*/ 12 w 13"/>
                  <a:gd name="T3" fmla="*/ 27 h 27"/>
                  <a:gd name="T4" fmla="*/ 12 w 13"/>
                  <a:gd name="T5" fmla="*/ 27 h 27"/>
                  <a:gd name="T6" fmla="*/ 11 w 13"/>
                  <a:gd name="T7" fmla="*/ 27 h 27"/>
                  <a:gd name="T8" fmla="*/ 0 w 13"/>
                  <a:gd name="T9" fmla="*/ 1 h 27"/>
                  <a:gd name="T10" fmla="*/ 1 w 13"/>
                  <a:gd name="T11" fmla="*/ 0 h 27"/>
                  <a:gd name="T12" fmla="*/ 1 w 13"/>
                  <a:gd name="T13" fmla="*/ 0 h 27"/>
                  <a:gd name="T14" fmla="*/ 2 w 13"/>
                  <a:gd name="T15" fmla="*/ 0 h 27"/>
                  <a:gd name="T16" fmla="*/ 13 w 13"/>
                  <a:gd name="T17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7">
                    <a:moveTo>
                      <a:pt x="13" y="26"/>
                    </a:moveTo>
                    <a:cubicBezTo>
                      <a:pt x="13" y="26"/>
                      <a:pt x="13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7"/>
                      <a:pt x="11" y="27"/>
                      <a:pt x="11" y="27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13" y="2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1" name="Freeform 282"/>
              <p:cNvSpPr/>
              <p:nvPr/>
            </p:nvSpPr>
            <p:spPr bwMode="auto">
              <a:xfrm>
                <a:off x="3256" y="2065"/>
                <a:ext cx="61" cy="41"/>
              </a:xfrm>
              <a:custGeom>
                <a:avLst/>
                <a:gdLst>
                  <a:gd name="T0" fmla="*/ 25 w 26"/>
                  <a:gd name="T1" fmla="*/ 15 h 17"/>
                  <a:gd name="T2" fmla="*/ 25 w 26"/>
                  <a:gd name="T3" fmla="*/ 16 h 17"/>
                  <a:gd name="T4" fmla="*/ 25 w 26"/>
                  <a:gd name="T5" fmla="*/ 16 h 17"/>
                  <a:gd name="T6" fmla="*/ 24 w 26"/>
                  <a:gd name="T7" fmla="*/ 17 h 17"/>
                  <a:gd name="T8" fmla="*/ 1 w 26"/>
                  <a:gd name="T9" fmla="*/ 2 h 17"/>
                  <a:gd name="T10" fmla="*/ 1 w 26"/>
                  <a:gd name="T11" fmla="*/ 1 h 17"/>
                  <a:gd name="T12" fmla="*/ 1 w 26"/>
                  <a:gd name="T13" fmla="*/ 1 h 17"/>
                  <a:gd name="T14" fmla="*/ 2 w 26"/>
                  <a:gd name="T15" fmla="*/ 0 h 17"/>
                  <a:gd name="T16" fmla="*/ 25 w 26"/>
                  <a:gd name="T17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17">
                    <a:moveTo>
                      <a:pt x="25" y="15"/>
                    </a:moveTo>
                    <a:cubicBezTo>
                      <a:pt x="26" y="15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7"/>
                      <a:pt x="24" y="17"/>
                      <a:pt x="24" y="17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25" y="1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2" name="Freeform 283"/>
              <p:cNvSpPr/>
              <p:nvPr/>
            </p:nvSpPr>
            <p:spPr bwMode="auto">
              <a:xfrm>
                <a:off x="3206" y="1893"/>
                <a:ext cx="21" cy="71"/>
              </a:xfrm>
              <a:custGeom>
                <a:avLst/>
                <a:gdLst>
                  <a:gd name="T0" fmla="*/ 0 w 9"/>
                  <a:gd name="T1" fmla="*/ 0 h 30"/>
                  <a:gd name="T2" fmla="*/ 1 w 9"/>
                  <a:gd name="T3" fmla="*/ 0 h 30"/>
                  <a:gd name="T4" fmla="*/ 1 w 9"/>
                  <a:gd name="T5" fmla="*/ 0 h 30"/>
                  <a:gd name="T6" fmla="*/ 2 w 9"/>
                  <a:gd name="T7" fmla="*/ 0 h 30"/>
                  <a:gd name="T8" fmla="*/ 8 w 9"/>
                  <a:gd name="T9" fmla="*/ 29 h 30"/>
                  <a:gd name="T10" fmla="*/ 8 w 9"/>
                  <a:gd name="T11" fmla="*/ 30 h 30"/>
                  <a:gd name="T12" fmla="*/ 8 w 9"/>
                  <a:gd name="T13" fmla="*/ 30 h 30"/>
                  <a:gd name="T14" fmla="*/ 6 w 9"/>
                  <a:gd name="T15" fmla="*/ 30 h 30"/>
                  <a:gd name="T16" fmla="*/ 0 w 9"/>
                  <a:gd name="T1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30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30"/>
                      <a:pt x="8" y="30"/>
                      <a:pt x="8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7" y="30"/>
                      <a:pt x="7" y="30"/>
                      <a:pt x="6" y="3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3" name="Freeform 284"/>
              <p:cNvSpPr/>
              <p:nvPr/>
            </p:nvSpPr>
            <p:spPr bwMode="auto">
              <a:xfrm>
                <a:off x="3303" y="1812"/>
                <a:ext cx="29" cy="50"/>
              </a:xfrm>
              <a:custGeom>
                <a:avLst/>
                <a:gdLst>
                  <a:gd name="T0" fmla="*/ 10 w 12"/>
                  <a:gd name="T1" fmla="*/ 0 h 21"/>
                  <a:gd name="T2" fmla="*/ 11 w 12"/>
                  <a:gd name="T3" fmla="*/ 1 h 21"/>
                  <a:gd name="T4" fmla="*/ 11 w 12"/>
                  <a:gd name="T5" fmla="*/ 1 h 21"/>
                  <a:gd name="T6" fmla="*/ 12 w 12"/>
                  <a:gd name="T7" fmla="*/ 1 h 21"/>
                  <a:gd name="T8" fmla="*/ 2 w 12"/>
                  <a:gd name="T9" fmla="*/ 21 h 21"/>
                  <a:gd name="T10" fmla="*/ 1 w 12"/>
                  <a:gd name="T11" fmla="*/ 21 h 21"/>
                  <a:gd name="T12" fmla="*/ 1 w 12"/>
                  <a:gd name="T13" fmla="*/ 21 h 21"/>
                  <a:gd name="T14" fmla="*/ 0 w 12"/>
                  <a:gd name="T15" fmla="*/ 20 h 21"/>
                  <a:gd name="T16" fmla="*/ 10 w 12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1">
                    <a:moveTo>
                      <a:pt x="10" y="0"/>
                    </a:moveTo>
                    <a:cubicBezTo>
                      <a:pt x="10" y="0"/>
                      <a:pt x="10" y="0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2" y="1"/>
                      <a:pt x="12" y="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1"/>
                      <a:pt x="0" y="20"/>
                      <a:pt x="0" y="2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4" name="Freeform 285"/>
              <p:cNvSpPr/>
              <p:nvPr/>
            </p:nvSpPr>
            <p:spPr bwMode="auto">
              <a:xfrm>
                <a:off x="3268" y="1888"/>
                <a:ext cx="28" cy="49"/>
              </a:xfrm>
              <a:custGeom>
                <a:avLst/>
                <a:gdLst>
                  <a:gd name="T0" fmla="*/ 10 w 12"/>
                  <a:gd name="T1" fmla="*/ 0 h 21"/>
                  <a:gd name="T2" fmla="*/ 11 w 12"/>
                  <a:gd name="T3" fmla="*/ 1 h 21"/>
                  <a:gd name="T4" fmla="*/ 11 w 12"/>
                  <a:gd name="T5" fmla="*/ 1 h 21"/>
                  <a:gd name="T6" fmla="*/ 12 w 12"/>
                  <a:gd name="T7" fmla="*/ 1 h 21"/>
                  <a:gd name="T8" fmla="*/ 2 w 12"/>
                  <a:gd name="T9" fmla="*/ 21 h 21"/>
                  <a:gd name="T10" fmla="*/ 1 w 12"/>
                  <a:gd name="T11" fmla="*/ 21 h 21"/>
                  <a:gd name="T12" fmla="*/ 1 w 12"/>
                  <a:gd name="T13" fmla="*/ 21 h 21"/>
                  <a:gd name="T14" fmla="*/ 0 w 12"/>
                  <a:gd name="T15" fmla="*/ 20 h 21"/>
                  <a:gd name="T16" fmla="*/ 10 w 12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1">
                    <a:moveTo>
                      <a:pt x="10" y="0"/>
                    </a:moveTo>
                    <a:cubicBezTo>
                      <a:pt x="10" y="0"/>
                      <a:pt x="11" y="0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0" y="20"/>
                      <a:pt x="0" y="2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5" name="Freeform 286"/>
              <p:cNvSpPr/>
              <p:nvPr/>
            </p:nvSpPr>
            <p:spPr bwMode="auto">
              <a:xfrm>
                <a:off x="3303" y="1947"/>
                <a:ext cx="48" cy="28"/>
              </a:xfrm>
              <a:custGeom>
                <a:avLst/>
                <a:gdLst>
                  <a:gd name="T0" fmla="*/ 19 w 20"/>
                  <a:gd name="T1" fmla="*/ 0 h 12"/>
                  <a:gd name="T2" fmla="*/ 20 w 20"/>
                  <a:gd name="T3" fmla="*/ 1 h 12"/>
                  <a:gd name="T4" fmla="*/ 20 w 20"/>
                  <a:gd name="T5" fmla="*/ 1 h 12"/>
                  <a:gd name="T6" fmla="*/ 20 w 20"/>
                  <a:gd name="T7" fmla="*/ 2 h 12"/>
                  <a:gd name="T8" fmla="*/ 1 w 20"/>
                  <a:gd name="T9" fmla="*/ 12 h 12"/>
                  <a:gd name="T10" fmla="*/ 0 w 20"/>
                  <a:gd name="T11" fmla="*/ 12 h 12"/>
                  <a:gd name="T12" fmla="*/ 0 w 20"/>
                  <a:gd name="T13" fmla="*/ 12 h 12"/>
                  <a:gd name="T14" fmla="*/ 0 w 20"/>
                  <a:gd name="T15" fmla="*/ 10 h 12"/>
                  <a:gd name="T16" fmla="*/ 19 w 20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2">
                    <a:moveTo>
                      <a:pt x="19" y="0"/>
                    </a:moveTo>
                    <a:cubicBezTo>
                      <a:pt x="19" y="0"/>
                      <a:pt x="20" y="0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0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6" name="Freeform 287"/>
              <p:cNvSpPr/>
              <p:nvPr/>
            </p:nvSpPr>
            <p:spPr bwMode="auto">
              <a:xfrm>
                <a:off x="3329" y="2018"/>
                <a:ext cx="52" cy="17"/>
              </a:xfrm>
              <a:custGeom>
                <a:avLst/>
                <a:gdLst>
                  <a:gd name="T0" fmla="*/ 21 w 22"/>
                  <a:gd name="T1" fmla="*/ 0 h 7"/>
                  <a:gd name="T2" fmla="*/ 22 w 22"/>
                  <a:gd name="T3" fmla="*/ 1 h 7"/>
                  <a:gd name="T4" fmla="*/ 22 w 22"/>
                  <a:gd name="T5" fmla="*/ 1 h 7"/>
                  <a:gd name="T6" fmla="*/ 22 w 22"/>
                  <a:gd name="T7" fmla="*/ 2 h 7"/>
                  <a:gd name="T8" fmla="*/ 0 w 22"/>
                  <a:gd name="T9" fmla="*/ 7 h 7"/>
                  <a:gd name="T10" fmla="*/ 0 w 22"/>
                  <a:gd name="T11" fmla="*/ 6 h 7"/>
                  <a:gd name="T12" fmla="*/ 0 w 22"/>
                  <a:gd name="T13" fmla="*/ 6 h 7"/>
                  <a:gd name="T14" fmla="*/ 0 w 22"/>
                  <a:gd name="T15" fmla="*/ 5 h 7"/>
                  <a:gd name="T16" fmla="*/ 21 w 22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7">
                    <a:moveTo>
                      <a:pt x="21" y="0"/>
                    </a:moveTo>
                    <a:cubicBezTo>
                      <a:pt x="22" y="0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lnTo>
                      <a:pt x="21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7" name="Freeform 288"/>
              <p:cNvSpPr/>
              <p:nvPr/>
            </p:nvSpPr>
            <p:spPr bwMode="auto">
              <a:xfrm>
                <a:off x="3348" y="2115"/>
                <a:ext cx="38" cy="7"/>
              </a:xfrm>
              <a:custGeom>
                <a:avLst/>
                <a:gdLst>
                  <a:gd name="T0" fmla="*/ 15 w 16"/>
                  <a:gd name="T1" fmla="*/ 0 h 3"/>
                  <a:gd name="T2" fmla="*/ 16 w 16"/>
                  <a:gd name="T3" fmla="*/ 1 h 3"/>
                  <a:gd name="T4" fmla="*/ 16 w 16"/>
                  <a:gd name="T5" fmla="*/ 1 h 3"/>
                  <a:gd name="T6" fmla="*/ 16 w 16"/>
                  <a:gd name="T7" fmla="*/ 2 h 3"/>
                  <a:gd name="T8" fmla="*/ 0 w 16"/>
                  <a:gd name="T9" fmla="*/ 3 h 3"/>
                  <a:gd name="T10" fmla="*/ 0 w 16"/>
                  <a:gd name="T11" fmla="*/ 2 h 3"/>
                  <a:gd name="T12" fmla="*/ 0 w 16"/>
                  <a:gd name="T13" fmla="*/ 2 h 3"/>
                  <a:gd name="T14" fmla="*/ 0 w 16"/>
                  <a:gd name="T15" fmla="*/ 1 h 3"/>
                  <a:gd name="T16" fmla="*/ 15 w 16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3">
                    <a:moveTo>
                      <a:pt x="15" y="0"/>
                    </a:moveTo>
                    <a:cubicBezTo>
                      <a:pt x="16" y="0"/>
                      <a:pt x="16" y="0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8" name="Freeform 289"/>
              <p:cNvSpPr/>
              <p:nvPr/>
            </p:nvSpPr>
            <p:spPr bwMode="auto">
              <a:xfrm>
                <a:off x="3412" y="2113"/>
                <a:ext cx="38" cy="7"/>
              </a:xfrm>
              <a:custGeom>
                <a:avLst/>
                <a:gdLst>
                  <a:gd name="T0" fmla="*/ 16 w 16"/>
                  <a:gd name="T1" fmla="*/ 0 h 3"/>
                  <a:gd name="T2" fmla="*/ 16 w 16"/>
                  <a:gd name="T3" fmla="*/ 1 h 3"/>
                  <a:gd name="T4" fmla="*/ 16 w 16"/>
                  <a:gd name="T5" fmla="*/ 1 h 3"/>
                  <a:gd name="T6" fmla="*/ 16 w 16"/>
                  <a:gd name="T7" fmla="*/ 2 h 3"/>
                  <a:gd name="T8" fmla="*/ 1 w 16"/>
                  <a:gd name="T9" fmla="*/ 3 h 3"/>
                  <a:gd name="T10" fmla="*/ 0 w 16"/>
                  <a:gd name="T11" fmla="*/ 2 h 3"/>
                  <a:gd name="T12" fmla="*/ 0 w 16"/>
                  <a:gd name="T13" fmla="*/ 2 h 3"/>
                  <a:gd name="T14" fmla="*/ 0 w 16"/>
                  <a:gd name="T15" fmla="*/ 1 h 3"/>
                  <a:gd name="T16" fmla="*/ 16 w 16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3">
                    <a:moveTo>
                      <a:pt x="16" y="0"/>
                    </a:moveTo>
                    <a:cubicBezTo>
                      <a:pt x="16" y="0"/>
                      <a:pt x="16" y="0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9" name="Freeform 290"/>
              <p:cNvSpPr/>
              <p:nvPr/>
            </p:nvSpPr>
            <p:spPr bwMode="auto">
              <a:xfrm>
                <a:off x="3412" y="2186"/>
                <a:ext cx="36" cy="10"/>
              </a:xfrm>
              <a:custGeom>
                <a:avLst/>
                <a:gdLst>
                  <a:gd name="T0" fmla="*/ 15 w 15"/>
                  <a:gd name="T1" fmla="*/ 2 h 4"/>
                  <a:gd name="T2" fmla="*/ 15 w 15"/>
                  <a:gd name="T3" fmla="*/ 3 h 4"/>
                  <a:gd name="T4" fmla="*/ 15 w 15"/>
                  <a:gd name="T5" fmla="*/ 3 h 4"/>
                  <a:gd name="T6" fmla="*/ 15 w 15"/>
                  <a:gd name="T7" fmla="*/ 4 h 4"/>
                  <a:gd name="T8" fmla="*/ 0 w 15"/>
                  <a:gd name="T9" fmla="*/ 2 h 4"/>
                  <a:gd name="T10" fmla="*/ 0 w 15"/>
                  <a:gd name="T11" fmla="*/ 1 h 4"/>
                  <a:gd name="T12" fmla="*/ 0 w 15"/>
                  <a:gd name="T13" fmla="*/ 1 h 4"/>
                  <a:gd name="T14" fmla="*/ 0 w 15"/>
                  <a:gd name="T15" fmla="*/ 0 h 4"/>
                  <a:gd name="T16" fmla="*/ 15 w 15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">
                    <a:moveTo>
                      <a:pt x="15" y="2"/>
                    </a:moveTo>
                    <a:cubicBezTo>
                      <a:pt x="15" y="2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15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0" name="Freeform 291"/>
              <p:cNvSpPr/>
              <p:nvPr/>
            </p:nvSpPr>
            <p:spPr bwMode="auto">
              <a:xfrm>
                <a:off x="3346" y="2179"/>
                <a:ext cx="38" cy="9"/>
              </a:xfrm>
              <a:custGeom>
                <a:avLst/>
                <a:gdLst>
                  <a:gd name="T0" fmla="*/ 16 w 16"/>
                  <a:gd name="T1" fmla="*/ 2 h 4"/>
                  <a:gd name="T2" fmla="*/ 16 w 16"/>
                  <a:gd name="T3" fmla="*/ 3 h 4"/>
                  <a:gd name="T4" fmla="*/ 16 w 16"/>
                  <a:gd name="T5" fmla="*/ 3 h 4"/>
                  <a:gd name="T6" fmla="*/ 15 w 16"/>
                  <a:gd name="T7" fmla="*/ 4 h 4"/>
                  <a:gd name="T8" fmla="*/ 0 w 16"/>
                  <a:gd name="T9" fmla="*/ 2 h 4"/>
                  <a:gd name="T10" fmla="*/ 0 w 16"/>
                  <a:gd name="T11" fmla="*/ 1 h 4"/>
                  <a:gd name="T12" fmla="*/ 0 w 16"/>
                  <a:gd name="T13" fmla="*/ 1 h 4"/>
                  <a:gd name="T14" fmla="*/ 0 w 16"/>
                  <a:gd name="T15" fmla="*/ 0 h 4"/>
                  <a:gd name="T16" fmla="*/ 16 w 16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4">
                    <a:moveTo>
                      <a:pt x="16" y="2"/>
                    </a:moveTo>
                    <a:cubicBezTo>
                      <a:pt x="16" y="2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16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1" name="Freeform 292"/>
              <p:cNvSpPr/>
              <p:nvPr/>
            </p:nvSpPr>
            <p:spPr bwMode="auto">
              <a:xfrm>
                <a:off x="3365" y="2203"/>
                <a:ext cx="33" cy="118"/>
              </a:xfrm>
              <a:custGeom>
                <a:avLst/>
                <a:gdLst>
                  <a:gd name="T0" fmla="*/ 12 w 14"/>
                  <a:gd name="T1" fmla="*/ 1 h 50"/>
                  <a:gd name="T2" fmla="*/ 13 w 14"/>
                  <a:gd name="T3" fmla="*/ 0 h 50"/>
                  <a:gd name="T4" fmla="*/ 13 w 14"/>
                  <a:gd name="T5" fmla="*/ 0 h 50"/>
                  <a:gd name="T6" fmla="*/ 14 w 14"/>
                  <a:gd name="T7" fmla="*/ 1 h 50"/>
                  <a:gd name="T8" fmla="*/ 2 w 14"/>
                  <a:gd name="T9" fmla="*/ 49 h 50"/>
                  <a:gd name="T10" fmla="*/ 1 w 14"/>
                  <a:gd name="T11" fmla="*/ 50 h 50"/>
                  <a:gd name="T12" fmla="*/ 1 w 14"/>
                  <a:gd name="T13" fmla="*/ 50 h 50"/>
                  <a:gd name="T14" fmla="*/ 0 w 14"/>
                  <a:gd name="T15" fmla="*/ 49 h 50"/>
                  <a:gd name="T16" fmla="*/ 12 w 14"/>
                  <a:gd name="T17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0">
                    <a:moveTo>
                      <a:pt x="12" y="1"/>
                    </a:moveTo>
                    <a:cubicBezTo>
                      <a:pt x="12" y="0"/>
                      <a:pt x="12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4" y="1"/>
                      <a:pt x="14" y="1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50"/>
                      <a:pt x="1" y="50"/>
                      <a:pt x="1" y="50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0" y="49"/>
                      <a:pt x="0" y="49"/>
                      <a:pt x="0" y="49"/>
                    </a:cubicBezTo>
                    <a:lnTo>
                      <a:pt x="12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2" name="Freeform 293"/>
              <p:cNvSpPr/>
              <p:nvPr/>
            </p:nvSpPr>
            <p:spPr bwMode="auto">
              <a:xfrm>
                <a:off x="3374" y="1911"/>
                <a:ext cx="50" cy="29"/>
              </a:xfrm>
              <a:custGeom>
                <a:avLst/>
                <a:gdLst>
                  <a:gd name="T0" fmla="*/ 20 w 21"/>
                  <a:gd name="T1" fmla="*/ 0 h 12"/>
                  <a:gd name="T2" fmla="*/ 21 w 21"/>
                  <a:gd name="T3" fmla="*/ 1 h 12"/>
                  <a:gd name="T4" fmla="*/ 21 w 21"/>
                  <a:gd name="T5" fmla="*/ 1 h 12"/>
                  <a:gd name="T6" fmla="*/ 21 w 21"/>
                  <a:gd name="T7" fmla="*/ 2 h 12"/>
                  <a:gd name="T8" fmla="*/ 2 w 21"/>
                  <a:gd name="T9" fmla="*/ 12 h 12"/>
                  <a:gd name="T10" fmla="*/ 1 w 21"/>
                  <a:gd name="T11" fmla="*/ 12 h 12"/>
                  <a:gd name="T12" fmla="*/ 1 w 21"/>
                  <a:gd name="T13" fmla="*/ 12 h 12"/>
                  <a:gd name="T14" fmla="*/ 1 w 21"/>
                  <a:gd name="T15" fmla="*/ 10 h 12"/>
                  <a:gd name="T16" fmla="*/ 20 w 21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2">
                    <a:moveTo>
                      <a:pt x="20" y="0"/>
                    </a:moveTo>
                    <a:cubicBezTo>
                      <a:pt x="20" y="0"/>
                      <a:pt x="20" y="0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2"/>
                      <a:pt x="21" y="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0" y="11"/>
                      <a:pt x="1" y="10"/>
                    </a:cubicBez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3" name="Freeform 294"/>
              <p:cNvSpPr/>
              <p:nvPr/>
            </p:nvSpPr>
            <p:spPr bwMode="auto">
              <a:xfrm>
                <a:off x="3407" y="2009"/>
                <a:ext cx="55" cy="11"/>
              </a:xfrm>
              <a:custGeom>
                <a:avLst/>
                <a:gdLst>
                  <a:gd name="T0" fmla="*/ 22 w 23"/>
                  <a:gd name="T1" fmla="*/ 0 h 5"/>
                  <a:gd name="T2" fmla="*/ 23 w 23"/>
                  <a:gd name="T3" fmla="*/ 1 h 5"/>
                  <a:gd name="T4" fmla="*/ 23 w 23"/>
                  <a:gd name="T5" fmla="*/ 1 h 5"/>
                  <a:gd name="T6" fmla="*/ 22 w 23"/>
                  <a:gd name="T7" fmla="*/ 2 h 5"/>
                  <a:gd name="T8" fmla="*/ 1 w 23"/>
                  <a:gd name="T9" fmla="*/ 5 h 5"/>
                  <a:gd name="T10" fmla="*/ 0 w 23"/>
                  <a:gd name="T11" fmla="*/ 4 h 5"/>
                  <a:gd name="T12" fmla="*/ 0 w 23"/>
                  <a:gd name="T13" fmla="*/ 4 h 5"/>
                  <a:gd name="T14" fmla="*/ 0 w 23"/>
                  <a:gd name="T15" fmla="*/ 3 h 5"/>
                  <a:gd name="T16" fmla="*/ 22 w 23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5">
                    <a:moveTo>
                      <a:pt x="22" y="0"/>
                    </a:moveTo>
                    <a:cubicBezTo>
                      <a:pt x="22" y="0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2"/>
                      <a:pt x="23" y="2"/>
                      <a:pt x="22" y="2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22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4" name="Freeform 295"/>
              <p:cNvSpPr/>
              <p:nvPr/>
            </p:nvSpPr>
            <p:spPr bwMode="auto">
              <a:xfrm>
                <a:off x="3178" y="1788"/>
                <a:ext cx="21" cy="71"/>
              </a:xfrm>
              <a:custGeom>
                <a:avLst/>
                <a:gdLst>
                  <a:gd name="T0" fmla="*/ 0 w 9"/>
                  <a:gd name="T1" fmla="*/ 0 h 30"/>
                  <a:gd name="T2" fmla="*/ 1 w 9"/>
                  <a:gd name="T3" fmla="*/ 0 h 30"/>
                  <a:gd name="T4" fmla="*/ 1 w 9"/>
                  <a:gd name="T5" fmla="*/ 0 h 30"/>
                  <a:gd name="T6" fmla="*/ 2 w 9"/>
                  <a:gd name="T7" fmla="*/ 0 h 30"/>
                  <a:gd name="T8" fmla="*/ 9 w 9"/>
                  <a:gd name="T9" fmla="*/ 29 h 30"/>
                  <a:gd name="T10" fmla="*/ 8 w 9"/>
                  <a:gd name="T11" fmla="*/ 30 h 30"/>
                  <a:gd name="T12" fmla="*/ 8 w 9"/>
                  <a:gd name="T13" fmla="*/ 30 h 30"/>
                  <a:gd name="T14" fmla="*/ 7 w 9"/>
                  <a:gd name="T15" fmla="*/ 30 h 30"/>
                  <a:gd name="T16" fmla="*/ 0 w 9"/>
                  <a:gd name="T1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30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30"/>
                      <a:pt x="9" y="30"/>
                      <a:pt x="8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0"/>
                      <a:pt x="7" y="30"/>
                      <a:pt x="7" y="3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5" name="Freeform 296"/>
              <p:cNvSpPr/>
              <p:nvPr/>
            </p:nvSpPr>
            <p:spPr bwMode="auto">
              <a:xfrm>
                <a:off x="3118" y="1888"/>
                <a:ext cx="69" cy="33"/>
              </a:xfrm>
              <a:custGeom>
                <a:avLst/>
                <a:gdLst>
                  <a:gd name="T0" fmla="*/ 28 w 29"/>
                  <a:gd name="T1" fmla="*/ 0 h 14"/>
                  <a:gd name="T2" fmla="*/ 29 w 29"/>
                  <a:gd name="T3" fmla="*/ 1 h 14"/>
                  <a:gd name="T4" fmla="*/ 29 w 29"/>
                  <a:gd name="T5" fmla="*/ 1 h 14"/>
                  <a:gd name="T6" fmla="*/ 29 w 29"/>
                  <a:gd name="T7" fmla="*/ 2 h 14"/>
                  <a:gd name="T8" fmla="*/ 1 w 29"/>
                  <a:gd name="T9" fmla="*/ 14 h 14"/>
                  <a:gd name="T10" fmla="*/ 0 w 29"/>
                  <a:gd name="T11" fmla="*/ 13 h 14"/>
                  <a:gd name="T12" fmla="*/ 0 w 29"/>
                  <a:gd name="T13" fmla="*/ 13 h 14"/>
                  <a:gd name="T14" fmla="*/ 0 w 29"/>
                  <a:gd name="T15" fmla="*/ 12 h 14"/>
                  <a:gd name="T16" fmla="*/ 28 w 29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14">
                    <a:moveTo>
                      <a:pt x="28" y="0"/>
                    </a:moveTo>
                    <a:cubicBezTo>
                      <a:pt x="28" y="0"/>
                      <a:pt x="29" y="0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1"/>
                      <a:pt x="29" y="2"/>
                      <a:pt x="29" y="2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0" y="14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2"/>
                      <a:pt x="0" y="12"/>
                    </a:cubicBezTo>
                    <a:lnTo>
                      <a:pt x="28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6" name="Freeform 297"/>
              <p:cNvSpPr/>
              <p:nvPr/>
            </p:nvSpPr>
            <p:spPr bwMode="auto">
              <a:xfrm>
                <a:off x="3223" y="1866"/>
                <a:ext cx="57" cy="10"/>
              </a:xfrm>
              <a:custGeom>
                <a:avLst/>
                <a:gdLst>
                  <a:gd name="T0" fmla="*/ 24 w 24"/>
                  <a:gd name="T1" fmla="*/ 0 h 4"/>
                  <a:gd name="T2" fmla="*/ 24 w 24"/>
                  <a:gd name="T3" fmla="*/ 1 h 4"/>
                  <a:gd name="T4" fmla="*/ 24 w 24"/>
                  <a:gd name="T5" fmla="*/ 1 h 4"/>
                  <a:gd name="T6" fmla="*/ 24 w 24"/>
                  <a:gd name="T7" fmla="*/ 3 h 4"/>
                  <a:gd name="T8" fmla="*/ 1 w 24"/>
                  <a:gd name="T9" fmla="*/ 4 h 4"/>
                  <a:gd name="T10" fmla="*/ 0 w 24"/>
                  <a:gd name="T11" fmla="*/ 3 h 4"/>
                  <a:gd name="T12" fmla="*/ 0 w 24"/>
                  <a:gd name="T13" fmla="*/ 3 h 4"/>
                  <a:gd name="T14" fmla="*/ 0 w 24"/>
                  <a:gd name="T15" fmla="*/ 1 h 4"/>
                  <a:gd name="T16" fmla="*/ 24 w 24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4">
                    <a:moveTo>
                      <a:pt x="24" y="0"/>
                    </a:moveTo>
                    <a:cubicBezTo>
                      <a:pt x="24" y="0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7" name="Freeform 298"/>
              <p:cNvSpPr/>
              <p:nvPr/>
            </p:nvSpPr>
            <p:spPr bwMode="auto">
              <a:xfrm>
                <a:off x="3308" y="1881"/>
                <a:ext cx="50" cy="52"/>
              </a:xfrm>
              <a:custGeom>
                <a:avLst/>
                <a:gdLst>
                  <a:gd name="T0" fmla="*/ 20 w 21"/>
                  <a:gd name="T1" fmla="*/ 21 h 22"/>
                  <a:gd name="T2" fmla="*/ 20 w 21"/>
                  <a:gd name="T3" fmla="*/ 22 h 22"/>
                  <a:gd name="T4" fmla="*/ 20 w 21"/>
                  <a:gd name="T5" fmla="*/ 22 h 22"/>
                  <a:gd name="T6" fmla="*/ 19 w 21"/>
                  <a:gd name="T7" fmla="*/ 22 h 22"/>
                  <a:gd name="T8" fmla="*/ 0 w 21"/>
                  <a:gd name="T9" fmla="*/ 2 h 22"/>
                  <a:gd name="T10" fmla="*/ 0 w 21"/>
                  <a:gd name="T11" fmla="*/ 1 h 22"/>
                  <a:gd name="T12" fmla="*/ 0 w 21"/>
                  <a:gd name="T13" fmla="*/ 1 h 22"/>
                  <a:gd name="T14" fmla="*/ 1 w 21"/>
                  <a:gd name="T15" fmla="*/ 0 h 22"/>
                  <a:gd name="T16" fmla="*/ 20 w 21"/>
                  <a:gd name="T17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2">
                    <a:moveTo>
                      <a:pt x="20" y="21"/>
                    </a:moveTo>
                    <a:cubicBezTo>
                      <a:pt x="21" y="21"/>
                      <a:pt x="20" y="21"/>
                      <a:pt x="20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0" y="22"/>
                      <a:pt x="19" y="22"/>
                      <a:pt x="19" y="2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20" y="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8" name="Freeform 299"/>
              <p:cNvSpPr/>
              <p:nvPr/>
            </p:nvSpPr>
            <p:spPr bwMode="auto">
              <a:xfrm>
                <a:off x="3367" y="1954"/>
                <a:ext cx="22" cy="55"/>
              </a:xfrm>
              <a:custGeom>
                <a:avLst/>
                <a:gdLst>
                  <a:gd name="T0" fmla="*/ 9 w 9"/>
                  <a:gd name="T1" fmla="*/ 22 h 23"/>
                  <a:gd name="T2" fmla="*/ 8 w 9"/>
                  <a:gd name="T3" fmla="*/ 22 h 23"/>
                  <a:gd name="T4" fmla="*/ 8 w 9"/>
                  <a:gd name="T5" fmla="*/ 22 h 23"/>
                  <a:gd name="T6" fmla="*/ 7 w 9"/>
                  <a:gd name="T7" fmla="*/ 22 h 23"/>
                  <a:gd name="T8" fmla="*/ 0 w 9"/>
                  <a:gd name="T9" fmla="*/ 1 h 23"/>
                  <a:gd name="T10" fmla="*/ 1 w 9"/>
                  <a:gd name="T11" fmla="*/ 1 h 23"/>
                  <a:gd name="T12" fmla="*/ 1 w 9"/>
                  <a:gd name="T13" fmla="*/ 1 h 23"/>
                  <a:gd name="T14" fmla="*/ 2 w 9"/>
                  <a:gd name="T15" fmla="*/ 1 h 23"/>
                  <a:gd name="T16" fmla="*/ 9 w 9"/>
                  <a:gd name="T17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3">
                    <a:moveTo>
                      <a:pt x="9" y="22"/>
                    </a:moveTo>
                    <a:cubicBezTo>
                      <a:pt x="9" y="22"/>
                      <a:pt x="9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3"/>
                      <a:pt x="7" y="23"/>
                      <a:pt x="7" y="2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lnTo>
                      <a:pt x="9" y="2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9" name="Freeform 300"/>
              <p:cNvSpPr/>
              <p:nvPr/>
            </p:nvSpPr>
            <p:spPr bwMode="auto">
              <a:xfrm>
                <a:off x="3391" y="2035"/>
                <a:ext cx="12" cy="68"/>
              </a:xfrm>
              <a:custGeom>
                <a:avLst/>
                <a:gdLst>
                  <a:gd name="T0" fmla="*/ 5 w 5"/>
                  <a:gd name="T1" fmla="*/ 28 h 29"/>
                  <a:gd name="T2" fmla="*/ 4 w 5"/>
                  <a:gd name="T3" fmla="*/ 29 h 29"/>
                  <a:gd name="T4" fmla="*/ 4 w 5"/>
                  <a:gd name="T5" fmla="*/ 29 h 29"/>
                  <a:gd name="T6" fmla="*/ 3 w 5"/>
                  <a:gd name="T7" fmla="*/ 28 h 29"/>
                  <a:gd name="T8" fmla="*/ 0 w 5"/>
                  <a:gd name="T9" fmla="*/ 1 h 29"/>
                  <a:gd name="T10" fmla="*/ 1 w 5"/>
                  <a:gd name="T11" fmla="*/ 0 h 29"/>
                  <a:gd name="T12" fmla="*/ 1 w 5"/>
                  <a:gd name="T13" fmla="*/ 0 h 29"/>
                  <a:gd name="T14" fmla="*/ 2 w 5"/>
                  <a:gd name="T15" fmla="*/ 0 h 29"/>
                  <a:gd name="T16" fmla="*/ 5 w 5"/>
                  <a:gd name="T1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29">
                    <a:moveTo>
                      <a:pt x="5" y="28"/>
                    </a:moveTo>
                    <a:cubicBezTo>
                      <a:pt x="5" y="28"/>
                      <a:pt x="5" y="29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9"/>
                      <a:pt x="3" y="29"/>
                      <a:pt x="3" y="28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5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0" name="Freeform 301"/>
              <p:cNvSpPr/>
              <p:nvPr/>
            </p:nvSpPr>
            <p:spPr bwMode="auto">
              <a:xfrm>
                <a:off x="3396" y="2127"/>
                <a:ext cx="7" cy="50"/>
              </a:xfrm>
              <a:custGeom>
                <a:avLst/>
                <a:gdLst>
                  <a:gd name="T0" fmla="*/ 2 w 3"/>
                  <a:gd name="T1" fmla="*/ 20 h 21"/>
                  <a:gd name="T2" fmla="*/ 1 w 3"/>
                  <a:gd name="T3" fmla="*/ 20 h 21"/>
                  <a:gd name="T4" fmla="*/ 1 w 3"/>
                  <a:gd name="T5" fmla="*/ 20 h 21"/>
                  <a:gd name="T6" fmla="*/ 0 w 3"/>
                  <a:gd name="T7" fmla="*/ 20 h 21"/>
                  <a:gd name="T8" fmla="*/ 1 w 3"/>
                  <a:gd name="T9" fmla="*/ 0 h 21"/>
                  <a:gd name="T10" fmla="*/ 2 w 3"/>
                  <a:gd name="T11" fmla="*/ 0 h 21"/>
                  <a:gd name="T12" fmla="*/ 2 w 3"/>
                  <a:gd name="T13" fmla="*/ 0 h 21"/>
                  <a:gd name="T14" fmla="*/ 3 w 3"/>
                  <a:gd name="T15" fmla="*/ 0 h 21"/>
                  <a:gd name="T16" fmla="*/ 2 w 3"/>
                  <a:gd name="T17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21">
                    <a:moveTo>
                      <a:pt x="2" y="20"/>
                    </a:moveTo>
                    <a:cubicBezTo>
                      <a:pt x="2" y="20"/>
                      <a:pt x="1" y="21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2" y="2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1" name="Freeform 302"/>
              <p:cNvSpPr/>
              <p:nvPr/>
            </p:nvSpPr>
            <p:spPr bwMode="auto">
              <a:xfrm>
                <a:off x="3078" y="1952"/>
                <a:ext cx="40" cy="47"/>
              </a:xfrm>
              <a:custGeom>
                <a:avLst/>
                <a:gdLst>
                  <a:gd name="T0" fmla="*/ 16 w 17"/>
                  <a:gd name="T1" fmla="*/ 0 h 20"/>
                  <a:gd name="T2" fmla="*/ 17 w 17"/>
                  <a:gd name="T3" fmla="*/ 0 h 20"/>
                  <a:gd name="T4" fmla="*/ 17 w 17"/>
                  <a:gd name="T5" fmla="*/ 0 h 20"/>
                  <a:gd name="T6" fmla="*/ 17 w 17"/>
                  <a:gd name="T7" fmla="*/ 1 h 20"/>
                  <a:gd name="T8" fmla="*/ 1 w 17"/>
                  <a:gd name="T9" fmla="*/ 19 h 20"/>
                  <a:gd name="T10" fmla="*/ 0 w 17"/>
                  <a:gd name="T11" fmla="*/ 19 h 20"/>
                  <a:gd name="T12" fmla="*/ 0 w 17"/>
                  <a:gd name="T13" fmla="*/ 19 h 20"/>
                  <a:gd name="T14" fmla="*/ 0 w 17"/>
                  <a:gd name="T15" fmla="*/ 18 h 20"/>
                  <a:gd name="T16" fmla="*/ 1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16" y="0"/>
                    </a:moveTo>
                    <a:cubicBezTo>
                      <a:pt x="16" y="0"/>
                      <a:pt x="16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1"/>
                      <a:pt x="17" y="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20"/>
                      <a:pt x="1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8"/>
                      <a:pt x="0" y="18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2" name="Freeform 303"/>
              <p:cNvSpPr/>
              <p:nvPr/>
            </p:nvSpPr>
            <p:spPr bwMode="auto">
              <a:xfrm>
                <a:off x="3069" y="1940"/>
                <a:ext cx="42" cy="47"/>
              </a:xfrm>
              <a:custGeom>
                <a:avLst/>
                <a:gdLst>
                  <a:gd name="T0" fmla="*/ 16 w 18"/>
                  <a:gd name="T1" fmla="*/ 0 h 20"/>
                  <a:gd name="T2" fmla="*/ 17 w 18"/>
                  <a:gd name="T3" fmla="*/ 1 h 20"/>
                  <a:gd name="T4" fmla="*/ 17 w 18"/>
                  <a:gd name="T5" fmla="*/ 1 h 20"/>
                  <a:gd name="T6" fmla="*/ 18 w 18"/>
                  <a:gd name="T7" fmla="*/ 2 h 20"/>
                  <a:gd name="T8" fmla="*/ 2 w 18"/>
                  <a:gd name="T9" fmla="*/ 20 h 20"/>
                  <a:gd name="T10" fmla="*/ 1 w 18"/>
                  <a:gd name="T11" fmla="*/ 20 h 20"/>
                  <a:gd name="T12" fmla="*/ 1 w 18"/>
                  <a:gd name="T13" fmla="*/ 20 h 20"/>
                  <a:gd name="T14" fmla="*/ 0 w 18"/>
                  <a:gd name="T15" fmla="*/ 19 h 20"/>
                  <a:gd name="T16" fmla="*/ 16 w 18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16" y="0"/>
                    </a:moveTo>
                    <a:cubicBezTo>
                      <a:pt x="16" y="0"/>
                      <a:pt x="17" y="0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1"/>
                      <a:pt x="18" y="1"/>
                      <a:pt x="18" y="2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19"/>
                      <a:pt x="0" y="19"/>
                      <a:pt x="0" y="19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3" name="Freeform 304"/>
              <p:cNvSpPr/>
              <p:nvPr/>
            </p:nvSpPr>
            <p:spPr bwMode="auto">
              <a:xfrm>
                <a:off x="3069" y="1921"/>
                <a:ext cx="42" cy="47"/>
              </a:xfrm>
              <a:custGeom>
                <a:avLst/>
                <a:gdLst>
                  <a:gd name="T0" fmla="*/ 16 w 18"/>
                  <a:gd name="T1" fmla="*/ 0 h 20"/>
                  <a:gd name="T2" fmla="*/ 17 w 18"/>
                  <a:gd name="T3" fmla="*/ 1 h 20"/>
                  <a:gd name="T4" fmla="*/ 17 w 18"/>
                  <a:gd name="T5" fmla="*/ 1 h 20"/>
                  <a:gd name="T6" fmla="*/ 18 w 18"/>
                  <a:gd name="T7" fmla="*/ 2 h 20"/>
                  <a:gd name="T8" fmla="*/ 2 w 18"/>
                  <a:gd name="T9" fmla="*/ 20 h 20"/>
                  <a:gd name="T10" fmla="*/ 1 w 18"/>
                  <a:gd name="T11" fmla="*/ 20 h 20"/>
                  <a:gd name="T12" fmla="*/ 1 w 18"/>
                  <a:gd name="T13" fmla="*/ 20 h 20"/>
                  <a:gd name="T14" fmla="*/ 0 w 18"/>
                  <a:gd name="T15" fmla="*/ 19 h 20"/>
                  <a:gd name="T16" fmla="*/ 16 w 18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16" y="0"/>
                    </a:moveTo>
                    <a:cubicBezTo>
                      <a:pt x="16" y="0"/>
                      <a:pt x="17" y="0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1"/>
                      <a:pt x="18" y="1"/>
                      <a:pt x="18" y="2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19"/>
                      <a:pt x="0" y="19"/>
                      <a:pt x="0" y="19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4" name="Freeform 305"/>
              <p:cNvSpPr/>
              <p:nvPr/>
            </p:nvSpPr>
            <p:spPr bwMode="auto">
              <a:xfrm>
                <a:off x="3033" y="1836"/>
                <a:ext cx="74" cy="9"/>
              </a:xfrm>
              <a:custGeom>
                <a:avLst/>
                <a:gdLst>
                  <a:gd name="T0" fmla="*/ 31 w 31"/>
                  <a:gd name="T1" fmla="*/ 2 h 4"/>
                  <a:gd name="T2" fmla="*/ 31 w 31"/>
                  <a:gd name="T3" fmla="*/ 3 h 4"/>
                  <a:gd name="T4" fmla="*/ 31 w 31"/>
                  <a:gd name="T5" fmla="*/ 3 h 4"/>
                  <a:gd name="T6" fmla="*/ 30 w 31"/>
                  <a:gd name="T7" fmla="*/ 4 h 4"/>
                  <a:gd name="T8" fmla="*/ 1 w 31"/>
                  <a:gd name="T9" fmla="*/ 2 h 4"/>
                  <a:gd name="T10" fmla="*/ 0 w 31"/>
                  <a:gd name="T11" fmla="*/ 1 h 4"/>
                  <a:gd name="T12" fmla="*/ 0 w 31"/>
                  <a:gd name="T13" fmla="*/ 1 h 4"/>
                  <a:gd name="T14" fmla="*/ 1 w 31"/>
                  <a:gd name="T15" fmla="*/ 0 h 4"/>
                  <a:gd name="T16" fmla="*/ 31 w 31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">
                    <a:moveTo>
                      <a:pt x="31" y="2"/>
                    </a:moveTo>
                    <a:cubicBezTo>
                      <a:pt x="31" y="2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4"/>
                      <a:pt x="31" y="4"/>
                      <a:pt x="30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lnTo>
                      <a:pt x="3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5" name="Freeform 306"/>
              <p:cNvSpPr/>
              <p:nvPr/>
            </p:nvSpPr>
            <p:spPr bwMode="auto">
              <a:xfrm>
                <a:off x="3040" y="1821"/>
                <a:ext cx="71" cy="10"/>
              </a:xfrm>
              <a:custGeom>
                <a:avLst/>
                <a:gdLst>
                  <a:gd name="T0" fmla="*/ 30 w 30"/>
                  <a:gd name="T1" fmla="*/ 2 h 4"/>
                  <a:gd name="T2" fmla="*/ 30 w 30"/>
                  <a:gd name="T3" fmla="*/ 3 h 4"/>
                  <a:gd name="T4" fmla="*/ 30 w 30"/>
                  <a:gd name="T5" fmla="*/ 3 h 4"/>
                  <a:gd name="T6" fmla="*/ 30 w 30"/>
                  <a:gd name="T7" fmla="*/ 4 h 4"/>
                  <a:gd name="T8" fmla="*/ 0 w 30"/>
                  <a:gd name="T9" fmla="*/ 2 h 4"/>
                  <a:gd name="T10" fmla="*/ 0 w 30"/>
                  <a:gd name="T11" fmla="*/ 1 h 4"/>
                  <a:gd name="T12" fmla="*/ 0 w 30"/>
                  <a:gd name="T13" fmla="*/ 1 h 4"/>
                  <a:gd name="T14" fmla="*/ 0 w 30"/>
                  <a:gd name="T15" fmla="*/ 0 h 4"/>
                  <a:gd name="T16" fmla="*/ 30 w 30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4">
                    <a:moveTo>
                      <a:pt x="30" y="2"/>
                    </a:moveTo>
                    <a:cubicBezTo>
                      <a:pt x="30" y="2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3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6" name="Freeform 307"/>
              <p:cNvSpPr/>
              <p:nvPr/>
            </p:nvSpPr>
            <p:spPr bwMode="auto">
              <a:xfrm>
                <a:off x="3050" y="1807"/>
                <a:ext cx="71" cy="10"/>
              </a:xfrm>
              <a:custGeom>
                <a:avLst/>
                <a:gdLst>
                  <a:gd name="T0" fmla="*/ 30 w 30"/>
                  <a:gd name="T1" fmla="*/ 2 h 4"/>
                  <a:gd name="T2" fmla="*/ 30 w 30"/>
                  <a:gd name="T3" fmla="*/ 3 h 4"/>
                  <a:gd name="T4" fmla="*/ 30 w 30"/>
                  <a:gd name="T5" fmla="*/ 3 h 4"/>
                  <a:gd name="T6" fmla="*/ 30 w 30"/>
                  <a:gd name="T7" fmla="*/ 4 h 4"/>
                  <a:gd name="T8" fmla="*/ 0 w 30"/>
                  <a:gd name="T9" fmla="*/ 2 h 4"/>
                  <a:gd name="T10" fmla="*/ 0 w 30"/>
                  <a:gd name="T11" fmla="*/ 1 h 4"/>
                  <a:gd name="T12" fmla="*/ 0 w 30"/>
                  <a:gd name="T13" fmla="*/ 1 h 4"/>
                  <a:gd name="T14" fmla="*/ 0 w 30"/>
                  <a:gd name="T15" fmla="*/ 0 h 4"/>
                  <a:gd name="T16" fmla="*/ 30 w 30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4">
                    <a:moveTo>
                      <a:pt x="30" y="2"/>
                    </a:moveTo>
                    <a:cubicBezTo>
                      <a:pt x="30" y="2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3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7" name="Freeform 308"/>
              <p:cNvSpPr/>
              <p:nvPr/>
            </p:nvSpPr>
            <p:spPr bwMode="auto">
              <a:xfrm>
                <a:off x="3175" y="1708"/>
                <a:ext cx="31" cy="69"/>
              </a:xfrm>
              <a:custGeom>
                <a:avLst/>
                <a:gdLst>
                  <a:gd name="T0" fmla="*/ 13 w 13"/>
                  <a:gd name="T1" fmla="*/ 28 h 29"/>
                  <a:gd name="T2" fmla="*/ 12 w 13"/>
                  <a:gd name="T3" fmla="*/ 29 h 29"/>
                  <a:gd name="T4" fmla="*/ 12 w 13"/>
                  <a:gd name="T5" fmla="*/ 29 h 29"/>
                  <a:gd name="T6" fmla="*/ 11 w 13"/>
                  <a:gd name="T7" fmla="*/ 29 h 29"/>
                  <a:gd name="T8" fmla="*/ 0 w 13"/>
                  <a:gd name="T9" fmla="*/ 1 h 29"/>
                  <a:gd name="T10" fmla="*/ 1 w 13"/>
                  <a:gd name="T11" fmla="*/ 1 h 29"/>
                  <a:gd name="T12" fmla="*/ 1 w 13"/>
                  <a:gd name="T13" fmla="*/ 1 h 29"/>
                  <a:gd name="T14" fmla="*/ 2 w 13"/>
                  <a:gd name="T15" fmla="*/ 1 h 29"/>
                  <a:gd name="T16" fmla="*/ 13 w 13"/>
                  <a:gd name="T1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9">
                    <a:moveTo>
                      <a:pt x="13" y="28"/>
                    </a:moveTo>
                    <a:cubicBezTo>
                      <a:pt x="13" y="29"/>
                      <a:pt x="13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1" y="29"/>
                      <a:pt x="11" y="2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13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8" name="Freeform 309"/>
              <p:cNvSpPr/>
              <p:nvPr/>
            </p:nvSpPr>
            <p:spPr bwMode="auto">
              <a:xfrm>
                <a:off x="3192" y="1703"/>
                <a:ext cx="31" cy="69"/>
              </a:xfrm>
              <a:custGeom>
                <a:avLst/>
                <a:gdLst>
                  <a:gd name="T0" fmla="*/ 13 w 13"/>
                  <a:gd name="T1" fmla="*/ 28 h 29"/>
                  <a:gd name="T2" fmla="*/ 12 w 13"/>
                  <a:gd name="T3" fmla="*/ 29 h 29"/>
                  <a:gd name="T4" fmla="*/ 12 w 13"/>
                  <a:gd name="T5" fmla="*/ 29 h 29"/>
                  <a:gd name="T6" fmla="*/ 11 w 13"/>
                  <a:gd name="T7" fmla="*/ 29 h 29"/>
                  <a:gd name="T8" fmla="*/ 0 w 13"/>
                  <a:gd name="T9" fmla="*/ 1 h 29"/>
                  <a:gd name="T10" fmla="*/ 1 w 13"/>
                  <a:gd name="T11" fmla="*/ 1 h 29"/>
                  <a:gd name="T12" fmla="*/ 1 w 13"/>
                  <a:gd name="T13" fmla="*/ 1 h 29"/>
                  <a:gd name="T14" fmla="*/ 2 w 13"/>
                  <a:gd name="T15" fmla="*/ 1 h 29"/>
                  <a:gd name="T16" fmla="*/ 13 w 13"/>
                  <a:gd name="T1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9">
                    <a:moveTo>
                      <a:pt x="13" y="28"/>
                    </a:moveTo>
                    <a:cubicBezTo>
                      <a:pt x="13" y="29"/>
                      <a:pt x="13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1" y="29"/>
                      <a:pt x="11" y="2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lnTo>
                      <a:pt x="13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9" name="Freeform 310"/>
              <p:cNvSpPr/>
              <p:nvPr/>
            </p:nvSpPr>
            <p:spPr bwMode="auto">
              <a:xfrm>
                <a:off x="3208" y="1713"/>
                <a:ext cx="27" cy="56"/>
              </a:xfrm>
              <a:custGeom>
                <a:avLst/>
                <a:gdLst>
                  <a:gd name="T0" fmla="*/ 11 w 11"/>
                  <a:gd name="T1" fmla="*/ 23 h 24"/>
                  <a:gd name="T2" fmla="*/ 10 w 11"/>
                  <a:gd name="T3" fmla="*/ 24 h 24"/>
                  <a:gd name="T4" fmla="*/ 10 w 11"/>
                  <a:gd name="T5" fmla="*/ 24 h 24"/>
                  <a:gd name="T6" fmla="*/ 9 w 11"/>
                  <a:gd name="T7" fmla="*/ 24 h 24"/>
                  <a:gd name="T8" fmla="*/ 0 w 11"/>
                  <a:gd name="T9" fmla="*/ 1 h 24"/>
                  <a:gd name="T10" fmla="*/ 1 w 11"/>
                  <a:gd name="T11" fmla="*/ 0 h 24"/>
                  <a:gd name="T12" fmla="*/ 1 w 11"/>
                  <a:gd name="T13" fmla="*/ 0 h 24"/>
                  <a:gd name="T14" fmla="*/ 2 w 11"/>
                  <a:gd name="T15" fmla="*/ 0 h 24"/>
                  <a:gd name="T16" fmla="*/ 11 w 11"/>
                  <a:gd name="T17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23"/>
                    </a:moveTo>
                    <a:cubicBezTo>
                      <a:pt x="11" y="24"/>
                      <a:pt x="11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9" y="24"/>
                      <a:pt x="9" y="2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11" y="2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0" name="Freeform 311"/>
              <p:cNvSpPr/>
              <p:nvPr/>
            </p:nvSpPr>
            <p:spPr bwMode="auto">
              <a:xfrm>
                <a:off x="3144" y="1722"/>
                <a:ext cx="34" cy="69"/>
              </a:xfrm>
              <a:custGeom>
                <a:avLst/>
                <a:gdLst>
                  <a:gd name="T0" fmla="*/ 14 w 14"/>
                  <a:gd name="T1" fmla="*/ 28 h 29"/>
                  <a:gd name="T2" fmla="*/ 13 w 14"/>
                  <a:gd name="T3" fmla="*/ 29 h 29"/>
                  <a:gd name="T4" fmla="*/ 13 w 14"/>
                  <a:gd name="T5" fmla="*/ 29 h 29"/>
                  <a:gd name="T6" fmla="*/ 12 w 14"/>
                  <a:gd name="T7" fmla="*/ 29 h 29"/>
                  <a:gd name="T8" fmla="*/ 1 w 14"/>
                  <a:gd name="T9" fmla="*/ 1 h 29"/>
                  <a:gd name="T10" fmla="*/ 1 w 14"/>
                  <a:gd name="T11" fmla="*/ 0 h 29"/>
                  <a:gd name="T12" fmla="*/ 1 w 14"/>
                  <a:gd name="T13" fmla="*/ 0 h 29"/>
                  <a:gd name="T14" fmla="*/ 2 w 14"/>
                  <a:gd name="T15" fmla="*/ 0 h 29"/>
                  <a:gd name="T16" fmla="*/ 14 w 14"/>
                  <a:gd name="T1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9">
                    <a:moveTo>
                      <a:pt x="14" y="28"/>
                    </a:moveTo>
                    <a:cubicBezTo>
                      <a:pt x="14" y="28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4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1" name="Freeform 312"/>
              <p:cNvSpPr/>
              <p:nvPr/>
            </p:nvSpPr>
            <p:spPr bwMode="auto">
              <a:xfrm>
                <a:off x="3133" y="1732"/>
                <a:ext cx="33" cy="68"/>
              </a:xfrm>
              <a:custGeom>
                <a:avLst/>
                <a:gdLst>
                  <a:gd name="T0" fmla="*/ 13 w 14"/>
                  <a:gd name="T1" fmla="*/ 28 h 29"/>
                  <a:gd name="T2" fmla="*/ 13 w 14"/>
                  <a:gd name="T3" fmla="*/ 29 h 29"/>
                  <a:gd name="T4" fmla="*/ 13 w 14"/>
                  <a:gd name="T5" fmla="*/ 29 h 29"/>
                  <a:gd name="T6" fmla="*/ 12 w 14"/>
                  <a:gd name="T7" fmla="*/ 29 h 29"/>
                  <a:gd name="T8" fmla="*/ 1 w 14"/>
                  <a:gd name="T9" fmla="*/ 1 h 29"/>
                  <a:gd name="T10" fmla="*/ 1 w 14"/>
                  <a:gd name="T11" fmla="*/ 0 h 29"/>
                  <a:gd name="T12" fmla="*/ 1 w 14"/>
                  <a:gd name="T13" fmla="*/ 0 h 29"/>
                  <a:gd name="T14" fmla="*/ 2 w 14"/>
                  <a:gd name="T15" fmla="*/ 0 h 29"/>
                  <a:gd name="T16" fmla="*/ 13 w 14"/>
                  <a:gd name="T1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9">
                    <a:moveTo>
                      <a:pt x="13" y="28"/>
                    </a:moveTo>
                    <a:cubicBezTo>
                      <a:pt x="14" y="28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3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2" name="Freeform 313"/>
              <p:cNvSpPr/>
              <p:nvPr/>
            </p:nvSpPr>
            <p:spPr bwMode="auto">
              <a:xfrm>
                <a:off x="3123" y="1743"/>
                <a:ext cx="31" cy="69"/>
              </a:xfrm>
              <a:custGeom>
                <a:avLst/>
                <a:gdLst>
                  <a:gd name="T0" fmla="*/ 13 w 13"/>
                  <a:gd name="T1" fmla="*/ 28 h 29"/>
                  <a:gd name="T2" fmla="*/ 12 w 13"/>
                  <a:gd name="T3" fmla="*/ 29 h 29"/>
                  <a:gd name="T4" fmla="*/ 12 w 13"/>
                  <a:gd name="T5" fmla="*/ 29 h 29"/>
                  <a:gd name="T6" fmla="*/ 11 w 13"/>
                  <a:gd name="T7" fmla="*/ 29 h 29"/>
                  <a:gd name="T8" fmla="*/ 0 w 13"/>
                  <a:gd name="T9" fmla="*/ 1 h 29"/>
                  <a:gd name="T10" fmla="*/ 1 w 13"/>
                  <a:gd name="T11" fmla="*/ 0 h 29"/>
                  <a:gd name="T12" fmla="*/ 1 w 13"/>
                  <a:gd name="T13" fmla="*/ 0 h 29"/>
                  <a:gd name="T14" fmla="*/ 2 w 13"/>
                  <a:gd name="T15" fmla="*/ 0 h 29"/>
                  <a:gd name="T16" fmla="*/ 13 w 13"/>
                  <a:gd name="T1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9">
                    <a:moveTo>
                      <a:pt x="13" y="28"/>
                    </a:moveTo>
                    <a:cubicBezTo>
                      <a:pt x="13" y="28"/>
                      <a:pt x="13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1" y="29"/>
                      <a:pt x="11" y="29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13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3" name="Freeform 314"/>
              <p:cNvSpPr/>
              <p:nvPr/>
            </p:nvSpPr>
            <p:spPr bwMode="auto">
              <a:xfrm>
                <a:off x="3301" y="1717"/>
                <a:ext cx="40" cy="83"/>
              </a:xfrm>
              <a:custGeom>
                <a:avLst/>
                <a:gdLst>
                  <a:gd name="T0" fmla="*/ 2 w 17"/>
                  <a:gd name="T1" fmla="*/ 35 h 35"/>
                  <a:gd name="T2" fmla="*/ 0 w 17"/>
                  <a:gd name="T3" fmla="*/ 35 h 35"/>
                  <a:gd name="T4" fmla="*/ 0 w 17"/>
                  <a:gd name="T5" fmla="*/ 35 h 35"/>
                  <a:gd name="T6" fmla="*/ 0 w 17"/>
                  <a:gd name="T7" fmla="*/ 34 h 35"/>
                  <a:gd name="T8" fmla="*/ 15 w 17"/>
                  <a:gd name="T9" fmla="*/ 0 h 35"/>
                  <a:gd name="T10" fmla="*/ 17 w 17"/>
                  <a:gd name="T11" fmla="*/ 0 h 35"/>
                  <a:gd name="T12" fmla="*/ 17 w 17"/>
                  <a:gd name="T13" fmla="*/ 0 h 35"/>
                  <a:gd name="T14" fmla="*/ 17 w 17"/>
                  <a:gd name="T15" fmla="*/ 1 h 35"/>
                  <a:gd name="T16" fmla="*/ 2 w 17"/>
                  <a:gd name="T17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35">
                    <a:moveTo>
                      <a:pt x="2" y="35"/>
                    </a:moveTo>
                    <a:cubicBezTo>
                      <a:pt x="1" y="35"/>
                      <a:pt x="1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4"/>
                      <a:pt x="0" y="34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1"/>
                      <a:pt x="17" y="1"/>
                    </a:cubicBezTo>
                    <a:lnTo>
                      <a:pt x="2" y="3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4" name="Freeform 315"/>
              <p:cNvSpPr/>
              <p:nvPr/>
            </p:nvSpPr>
            <p:spPr bwMode="auto">
              <a:xfrm>
                <a:off x="3282" y="1720"/>
                <a:ext cx="43" cy="85"/>
              </a:xfrm>
              <a:custGeom>
                <a:avLst/>
                <a:gdLst>
                  <a:gd name="T0" fmla="*/ 2 w 18"/>
                  <a:gd name="T1" fmla="*/ 36 h 36"/>
                  <a:gd name="T2" fmla="*/ 1 w 18"/>
                  <a:gd name="T3" fmla="*/ 36 h 36"/>
                  <a:gd name="T4" fmla="*/ 1 w 18"/>
                  <a:gd name="T5" fmla="*/ 36 h 36"/>
                  <a:gd name="T6" fmla="*/ 0 w 18"/>
                  <a:gd name="T7" fmla="*/ 35 h 36"/>
                  <a:gd name="T8" fmla="*/ 16 w 18"/>
                  <a:gd name="T9" fmla="*/ 1 h 36"/>
                  <a:gd name="T10" fmla="*/ 17 w 18"/>
                  <a:gd name="T11" fmla="*/ 1 h 36"/>
                  <a:gd name="T12" fmla="*/ 17 w 18"/>
                  <a:gd name="T13" fmla="*/ 1 h 36"/>
                  <a:gd name="T14" fmla="*/ 18 w 18"/>
                  <a:gd name="T15" fmla="*/ 2 h 36"/>
                  <a:gd name="T16" fmla="*/ 2 w 18"/>
                  <a:gd name="T1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6">
                    <a:moveTo>
                      <a:pt x="2" y="36"/>
                    </a:moveTo>
                    <a:cubicBezTo>
                      <a:pt x="2" y="36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0"/>
                      <a:pt x="16" y="0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8" y="1"/>
                      <a:pt x="18" y="2"/>
                    </a:cubicBezTo>
                    <a:lnTo>
                      <a:pt x="2" y="3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5" name="Freeform 316"/>
              <p:cNvSpPr/>
              <p:nvPr/>
            </p:nvSpPr>
            <p:spPr bwMode="auto">
              <a:xfrm>
                <a:off x="3339" y="1729"/>
                <a:ext cx="42" cy="85"/>
              </a:xfrm>
              <a:custGeom>
                <a:avLst/>
                <a:gdLst>
                  <a:gd name="T0" fmla="*/ 2 w 18"/>
                  <a:gd name="T1" fmla="*/ 36 h 36"/>
                  <a:gd name="T2" fmla="*/ 1 w 18"/>
                  <a:gd name="T3" fmla="*/ 36 h 36"/>
                  <a:gd name="T4" fmla="*/ 1 w 18"/>
                  <a:gd name="T5" fmla="*/ 36 h 36"/>
                  <a:gd name="T6" fmla="*/ 0 w 18"/>
                  <a:gd name="T7" fmla="*/ 35 h 36"/>
                  <a:gd name="T8" fmla="*/ 16 w 18"/>
                  <a:gd name="T9" fmla="*/ 1 h 36"/>
                  <a:gd name="T10" fmla="*/ 17 w 18"/>
                  <a:gd name="T11" fmla="*/ 1 h 36"/>
                  <a:gd name="T12" fmla="*/ 17 w 18"/>
                  <a:gd name="T13" fmla="*/ 1 h 36"/>
                  <a:gd name="T14" fmla="*/ 18 w 18"/>
                  <a:gd name="T15" fmla="*/ 2 h 36"/>
                  <a:gd name="T16" fmla="*/ 2 w 18"/>
                  <a:gd name="T1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6">
                    <a:moveTo>
                      <a:pt x="2" y="36"/>
                    </a:moveTo>
                    <a:cubicBezTo>
                      <a:pt x="2" y="36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0"/>
                      <a:pt x="17" y="0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1"/>
                      <a:pt x="18" y="1"/>
                      <a:pt x="18" y="2"/>
                    </a:cubicBezTo>
                    <a:lnTo>
                      <a:pt x="2" y="3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6" name="Freeform 317"/>
              <p:cNvSpPr/>
              <p:nvPr/>
            </p:nvSpPr>
            <p:spPr bwMode="auto">
              <a:xfrm>
                <a:off x="3353" y="1741"/>
                <a:ext cx="43" cy="85"/>
              </a:xfrm>
              <a:custGeom>
                <a:avLst/>
                <a:gdLst>
                  <a:gd name="T0" fmla="*/ 2 w 18"/>
                  <a:gd name="T1" fmla="*/ 36 h 36"/>
                  <a:gd name="T2" fmla="*/ 1 w 18"/>
                  <a:gd name="T3" fmla="*/ 36 h 36"/>
                  <a:gd name="T4" fmla="*/ 1 w 18"/>
                  <a:gd name="T5" fmla="*/ 36 h 36"/>
                  <a:gd name="T6" fmla="*/ 0 w 18"/>
                  <a:gd name="T7" fmla="*/ 35 h 36"/>
                  <a:gd name="T8" fmla="*/ 16 w 18"/>
                  <a:gd name="T9" fmla="*/ 1 h 36"/>
                  <a:gd name="T10" fmla="*/ 17 w 18"/>
                  <a:gd name="T11" fmla="*/ 1 h 36"/>
                  <a:gd name="T12" fmla="*/ 17 w 18"/>
                  <a:gd name="T13" fmla="*/ 1 h 36"/>
                  <a:gd name="T14" fmla="*/ 18 w 18"/>
                  <a:gd name="T15" fmla="*/ 2 h 36"/>
                  <a:gd name="T16" fmla="*/ 2 w 18"/>
                  <a:gd name="T1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6">
                    <a:moveTo>
                      <a:pt x="2" y="36"/>
                    </a:moveTo>
                    <a:cubicBezTo>
                      <a:pt x="2" y="36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0"/>
                      <a:pt x="16" y="0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8" y="1"/>
                      <a:pt x="18" y="2"/>
                    </a:cubicBezTo>
                    <a:lnTo>
                      <a:pt x="2" y="3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7" name="Freeform 318"/>
              <p:cNvSpPr/>
              <p:nvPr/>
            </p:nvSpPr>
            <p:spPr bwMode="auto">
              <a:xfrm>
                <a:off x="3419" y="1862"/>
                <a:ext cx="83" cy="47"/>
              </a:xfrm>
              <a:custGeom>
                <a:avLst/>
                <a:gdLst>
                  <a:gd name="T0" fmla="*/ 2 w 35"/>
                  <a:gd name="T1" fmla="*/ 20 h 20"/>
                  <a:gd name="T2" fmla="*/ 1 w 35"/>
                  <a:gd name="T3" fmla="*/ 19 h 20"/>
                  <a:gd name="T4" fmla="*/ 1 w 35"/>
                  <a:gd name="T5" fmla="*/ 19 h 20"/>
                  <a:gd name="T6" fmla="*/ 1 w 35"/>
                  <a:gd name="T7" fmla="*/ 18 h 20"/>
                  <a:gd name="T8" fmla="*/ 34 w 35"/>
                  <a:gd name="T9" fmla="*/ 1 h 20"/>
                  <a:gd name="T10" fmla="*/ 35 w 35"/>
                  <a:gd name="T11" fmla="*/ 1 h 20"/>
                  <a:gd name="T12" fmla="*/ 35 w 35"/>
                  <a:gd name="T13" fmla="*/ 1 h 20"/>
                  <a:gd name="T14" fmla="*/ 35 w 35"/>
                  <a:gd name="T15" fmla="*/ 2 h 20"/>
                  <a:gd name="T16" fmla="*/ 2 w 35"/>
                  <a:gd name="T1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20">
                    <a:moveTo>
                      <a:pt x="2" y="20"/>
                    </a:moveTo>
                    <a:cubicBezTo>
                      <a:pt x="1" y="20"/>
                      <a:pt x="1" y="20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9"/>
                      <a:pt x="0" y="18"/>
                      <a:pt x="1" y="18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0"/>
                      <a:pt x="35" y="1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5" y="2"/>
                      <a:pt x="35" y="2"/>
                      <a:pt x="35" y="2"/>
                    </a:cubicBezTo>
                    <a:lnTo>
                      <a:pt x="2" y="2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8" name="Freeform 319"/>
              <p:cNvSpPr/>
              <p:nvPr/>
            </p:nvSpPr>
            <p:spPr bwMode="auto">
              <a:xfrm>
                <a:off x="3410" y="1850"/>
                <a:ext cx="83" cy="45"/>
              </a:xfrm>
              <a:custGeom>
                <a:avLst/>
                <a:gdLst>
                  <a:gd name="T0" fmla="*/ 1 w 35"/>
                  <a:gd name="T1" fmla="*/ 19 h 19"/>
                  <a:gd name="T2" fmla="*/ 0 w 35"/>
                  <a:gd name="T3" fmla="*/ 18 h 19"/>
                  <a:gd name="T4" fmla="*/ 0 w 35"/>
                  <a:gd name="T5" fmla="*/ 18 h 19"/>
                  <a:gd name="T6" fmla="*/ 0 w 35"/>
                  <a:gd name="T7" fmla="*/ 17 h 19"/>
                  <a:gd name="T8" fmla="*/ 33 w 35"/>
                  <a:gd name="T9" fmla="*/ 0 h 19"/>
                  <a:gd name="T10" fmla="*/ 34 w 35"/>
                  <a:gd name="T11" fmla="*/ 0 h 19"/>
                  <a:gd name="T12" fmla="*/ 34 w 35"/>
                  <a:gd name="T13" fmla="*/ 0 h 19"/>
                  <a:gd name="T14" fmla="*/ 34 w 35"/>
                  <a:gd name="T15" fmla="*/ 2 h 19"/>
                  <a:gd name="T16" fmla="*/ 1 w 35"/>
                  <a:gd name="T1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19">
                    <a:moveTo>
                      <a:pt x="1" y="19"/>
                    </a:moveTo>
                    <a:cubicBezTo>
                      <a:pt x="1" y="19"/>
                      <a:pt x="0" y="19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5" y="1"/>
                      <a:pt x="35" y="1"/>
                      <a:pt x="34" y="2"/>
                    </a:cubicBezTo>
                    <a:lnTo>
                      <a:pt x="1" y="1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9" name="Freeform 320"/>
              <p:cNvSpPr/>
              <p:nvPr/>
            </p:nvSpPr>
            <p:spPr bwMode="auto">
              <a:xfrm>
                <a:off x="3398" y="1838"/>
                <a:ext cx="83" cy="45"/>
              </a:xfrm>
              <a:custGeom>
                <a:avLst/>
                <a:gdLst>
                  <a:gd name="T0" fmla="*/ 2 w 35"/>
                  <a:gd name="T1" fmla="*/ 19 h 19"/>
                  <a:gd name="T2" fmla="*/ 1 w 35"/>
                  <a:gd name="T3" fmla="*/ 18 h 19"/>
                  <a:gd name="T4" fmla="*/ 1 w 35"/>
                  <a:gd name="T5" fmla="*/ 18 h 19"/>
                  <a:gd name="T6" fmla="*/ 1 w 35"/>
                  <a:gd name="T7" fmla="*/ 17 h 19"/>
                  <a:gd name="T8" fmla="*/ 34 w 35"/>
                  <a:gd name="T9" fmla="*/ 0 h 19"/>
                  <a:gd name="T10" fmla="*/ 35 w 35"/>
                  <a:gd name="T11" fmla="*/ 0 h 19"/>
                  <a:gd name="T12" fmla="*/ 35 w 35"/>
                  <a:gd name="T13" fmla="*/ 0 h 19"/>
                  <a:gd name="T14" fmla="*/ 35 w 35"/>
                  <a:gd name="T15" fmla="*/ 2 h 19"/>
                  <a:gd name="T16" fmla="*/ 2 w 35"/>
                  <a:gd name="T1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19">
                    <a:moveTo>
                      <a:pt x="2" y="19"/>
                    </a:moveTo>
                    <a:cubicBezTo>
                      <a:pt x="1" y="19"/>
                      <a:pt x="1" y="19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8"/>
                      <a:pt x="0" y="17"/>
                      <a:pt x="1" y="17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1"/>
                      <a:pt x="35" y="1"/>
                      <a:pt x="35" y="2"/>
                    </a:cubicBezTo>
                    <a:lnTo>
                      <a:pt x="2" y="1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0" name="Freeform 321"/>
              <p:cNvSpPr/>
              <p:nvPr/>
            </p:nvSpPr>
            <p:spPr bwMode="auto">
              <a:xfrm>
                <a:off x="3391" y="1829"/>
                <a:ext cx="73" cy="40"/>
              </a:xfrm>
              <a:custGeom>
                <a:avLst/>
                <a:gdLst>
                  <a:gd name="T0" fmla="*/ 2 w 31"/>
                  <a:gd name="T1" fmla="*/ 17 h 17"/>
                  <a:gd name="T2" fmla="*/ 1 w 31"/>
                  <a:gd name="T3" fmla="*/ 16 h 17"/>
                  <a:gd name="T4" fmla="*/ 1 w 31"/>
                  <a:gd name="T5" fmla="*/ 16 h 17"/>
                  <a:gd name="T6" fmla="*/ 1 w 31"/>
                  <a:gd name="T7" fmla="*/ 15 h 17"/>
                  <a:gd name="T8" fmla="*/ 30 w 31"/>
                  <a:gd name="T9" fmla="*/ 0 h 17"/>
                  <a:gd name="T10" fmla="*/ 31 w 31"/>
                  <a:gd name="T11" fmla="*/ 0 h 17"/>
                  <a:gd name="T12" fmla="*/ 31 w 31"/>
                  <a:gd name="T13" fmla="*/ 0 h 17"/>
                  <a:gd name="T14" fmla="*/ 31 w 31"/>
                  <a:gd name="T15" fmla="*/ 2 h 17"/>
                  <a:gd name="T16" fmla="*/ 2 w 31"/>
                  <a:gd name="T1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17">
                    <a:moveTo>
                      <a:pt x="2" y="17"/>
                    </a:moveTo>
                    <a:cubicBezTo>
                      <a:pt x="1" y="17"/>
                      <a:pt x="1" y="17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1"/>
                      <a:pt x="31" y="1"/>
                      <a:pt x="31" y="2"/>
                    </a:cubicBezTo>
                    <a:lnTo>
                      <a:pt x="2" y="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1" name="Freeform 322"/>
              <p:cNvSpPr/>
              <p:nvPr/>
            </p:nvSpPr>
            <p:spPr bwMode="auto">
              <a:xfrm>
                <a:off x="3431" y="1881"/>
                <a:ext cx="74" cy="42"/>
              </a:xfrm>
              <a:custGeom>
                <a:avLst/>
                <a:gdLst>
                  <a:gd name="T0" fmla="*/ 1 w 31"/>
                  <a:gd name="T1" fmla="*/ 17 h 18"/>
                  <a:gd name="T2" fmla="*/ 0 w 31"/>
                  <a:gd name="T3" fmla="*/ 17 h 18"/>
                  <a:gd name="T4" fmla="*/ 0 w 31"/>
                  <a:gd name="T5" fmla="*/ 17 h 18"/>
                  <a:gd name="T6" fmla="*/ 0 w 31"/>
                  <a:gd name="T7" fmla="*/ 16 h 18"/>
                  <a:gd name="T8" fmla="*/ 30 w 31"/>
                  <a:gd name="T9" fmla="*/ 0 h 18"/>
                  <a:gd name="T10" fmla="*/ 31 w 31"/>
                  <a:gd name="T11" fmla="*/ 1 h 18"/>
                  <a:gd name="T12" fmla="*/ 31 w 31"/>
                  <a:gd name="T13" fmla="*/ 1 h 18"/>
                  <a:gd name="T14" fmla="*/ 31 w 31"/>
                  <a:gd name="T15" fmla="*/ 2 h 18"/>
                  <a:gd name="T16" fmla="*/ 1 w 31"/>
                  <a:gd name="T17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18">
                    <a:moveTo>
                      <a:pt x="1" y="17"/>
                    </a:moveTo>
                    <a:cubicBezTo>
                      <a:pt x="1" y="18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2"/>
                      <a:pt x="31" y="2"/>
                    </a:cubicBezTo>
                    <a:lnTo>
                      <a:pt x="1" y="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2" name="Freeform 323"/>
              <p:cNvSpPr/>
              <p:nvPr/>
            </p:nvSpPr>
            <p:spPr bwMode="auto">
              <a:xfrm>
                <a:off x="3467" y="2001"/>
                <a:ext cx="80" cy="17"/>
              </a:xfrm>
              <a:custGeom>
                <a:avLst/>
                <a:gdLst>
                  <a:gd name="T0" fmla="*/ 1 w 34"/>
                  <a:gd name="T1" fmla="*/ 6 h 7"/>
                  <a:gd name="T2" fmla="*/ 0 w 34"/>
                  <a:gd name="T3" fmla="*/ 6 h 7"/>
                  <a:gd name="T4" fmla="*/ 0 w 34"/>
                  <a:gd name="T5" fmla="*/ 6 h 7"/>
                  <a:gd name="T6" fmla="*/ 0 w 34"/>
                  <a:gd name="T7" fmla="*/ 4 h 7"/>
                  <a:gd name="T8" fmla="*/ 34 w 34"/>
                  <a:gd name="T9" fmla="*/ 0 h 7"/>
                  <a:gd name="T10" fmla="*/ 34 w 34"/>
                  <a:gd name="T11" fmla="*/ 1 h 7"/>
                  <a:gd name="T12" fmla="*/ 34 w 34"/>
                  <a:gd name="T13" fmla="*/ 1 h 7"/>
                  <a:gd name="T14" fmla="*/ 34 w 34"/>
                  <a:gd name="T15" fmla="*/ 2 h 7"/>
                  <a:gd name="T16" fmla="*/ 1 w 34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7">
                    <a:moveTo>
                      <a:pt x="1" y="6"/>
                    </a:move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4" y="2"/>
                      <a:pt x="34" y="2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3" name="Freeform 324"/>
              <p:cNvSpPr/>
              <p:nvPr/>
            </p:nvSpPr>
            <p:spPr bwMode="auto">
              <a:xfrm>
                <a:off x="3464" y="1987"/>
                <a:ext cx="81" cy="17"/>
              </a:xfrm>
              <a:custGeom>
                <a:avLst/>
                <a:gdLst>
                  <a:gd name="T0" fmla="*/ 0 w 34"/>
                  <a:gd name="T1" fmla="*/ 6 h 7"/>
                  <a:gd name="T2" fmla="*/ 0 w 34"/>
                  <a:gd name="T3" fmla="*/ 6 h 7"/>
                  <a:gd name="T4" fmla="*/ 0 w 34"/>
                  <a:gd name="T5" fmla="*/ 6 h 7"/>
                  <a:gd name="T6" fmla="*/ 0 w 34"/>
                  <a:gd name="T7" fmla="*/ 4 h 7"/>
                  <a:gd name="T8" fmla="*/ 33 w 34"/>
                  <a:gd name="T9" fmla="*/ 0 h 7"/>
                  <a:gd name="T10" fmla="*/ 34 w 34"/>
                  <a:gd name="T11" fmla="*/ 1 h 7"/>
                  <a:gd name="T12" fmla="*/ 34 w 34"/>
                  <a:gd name="T13" fmla="*/ 1 h 7"/>
                  <a:gd name="T14" fmla="*/ 34 w 34"/>
                  <a:gd name="T15" fmla="*/ 2 h 7"/>
                  <a:gd name="T16" fmla="*/ 0 w 34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7">
                    <a:moveTo>
                      <a:pt x="0" y="6"/>
                    </a:move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4" y="0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4" y="2"/>
                      <a:pt x="34" y="2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4" name="Freeform 325"/>
              <p:cNvSpPr/>
              <p:nvPr/>
            </p:nvSpPr>
            <p:spPr bwMode="auto">
              <a:xfrm>
                <a:off x="3455" y="1973"/>
                <a:ext cx="80" cy="17"/>
              </a:xfrm>
              <a:custGeom>
                <a:avLst/>
                <a:gdLst>
                  <a:gd name="T0" fmla="*/ 0 w 34"/>
                  <a:gd name="T1" fmla="*/ 6 h 7"/>
                  <a:gd name="T2" fmla="*/ 0 w 34"/>
                  <a:gd name="T3" fmla="*/ 6 h 7"/>
                  <a:gd name="T4" fmla="*/ 0 w 34"/>
                  <a:gd name="T5" fmla="*/ 6 h 7"/>
                  <a:gd name="T6" fmla="*/ 0 w 34"/>
                  <a:gd name="T7" fmla="*/ 4 h 7"/>
                  <a:gd name="T8" fmla="*/ 33 w 34"/>
                  <a:gd name="T9" fmla="*/ 0 h 7"/>
                  <a:gd name="T10" fmla="*/ 34 w 34"/>
                  <a:gd name="T11" fmla="*/ 1 h 7"/>
                  <a:gd name="T12" fmla="*/ 34 w 34"/>
                  <a:gd name="T13" fmla="*/ 1 h 7"/>
                  <a:gd name="T14" fmla="*/ 33 w 34"/>
                  <a:gd name="T15" fmla="*/ 2 h 7"/>
                  <a:gd name="T16" fmla="*/ 0 w 34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7">
                    <a:moveTo>
                      <a:pt x="0" y="6"/>
                    </a:move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4" y="2"/>
                      <a:pt x="33" y="2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5" name="Freeform 326"/>
              <p:cNvSpPr/>
              <p:nvPr/>
            </p:nvSpPr>
            <p:spPr bwMode="auto">
              <a:xfrm>
                <a:off x="3443" y="1964"/>
                <a:ext cx="83" cy="16"/>
              </a:xfrm>
              <a:custGeom>
                <a:avLst/>
                <a:gdLst>
                  <a:gd name="T0" fmla="*/ 1 w 35"/>
                  <a:gd name="T1" fmla="*/ 6 h 7"/>
                  <a:gd name="T2" fmla="*/ 0 w 35"/>
                  <a:gd name="T3" fmla="*/ 6 h 7"/>
                  <a:gd name="T4" fmla="*/ 0 w 35"/>
                  <a:gd name="T5" fmla="*/ 6 h 7"/>
                  <a:gd name="T6" fmla="*/ 1 w 35"/>
                  <a:gd name="T7" fmla="*/ 4 h 7"/>
                  <a:gd name="T8" fmla="*/ 34 w 35"/>
                  <a:gd name="T9" fmla="*/ 0 h 7"/>
                  <a:gd name="T10" fmla="*/ 34 w 35"/>
                  <a:gd name="T11" fmla="*/ 1 h 7"/>
                  <a:gd name="T12" fmla="*/ 34 w 35"/>
                  <a:gd name="T13" fmla="*/ 1 h 7"/>
                  <a:gd name="T14" fmla="*/ 34 w 35"/>
                  <a:gd name="T15" fmla="*/ 2 h 7"/>
                  <a:gd name="T16" fmla="*/ 1 w 35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7">
                    <a:moveTo>
                      <a:pt x="1" y="6"/>
                    </a:moveTo>
                    <a:cubicBezTo>
                      <a:pt x="1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1" y="4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5" y="2"/>
                      <a:pt x="34" y="2"/>
                      <a:pt x="34" y="2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6" name="Freeform 327"/>
              <p:cNvSpPr/>
              <p:nvPr/>
            </p:nvSpPr>
            <p:spPr bwMode="auto">
              <a:xfrm>
                <a:off x="3464" y="2020"/>
                <a:ext cx="81" cy="15"/>
              </a:xfrm>
              <a:custGeom>
                <a:avLst/>
                <a:gdLst>
                  <a:gd name="T0" fmla="*/ 1 w 34"/>
                  <a:gd name="T1" fmla="*/ 6 h 6"/>
                  <a:gd name="T2" fmla="*/ 0 w 34"/>
                  <a:gd name="T3" fmla="*/ 5 h 6"/>
                  <a:gd name="T4" fmla="*/ 0 w 34"/>
                  <a:gd name="T5" fmla="*/ 5 h 6"/>
                  <a:gd name="T6" fmla="*/ 0 w 34"/>
                  <a:gd name="T7" fmla="*/ 4 h 6"/>
                  <a:gd name="T8" fmla="*/ 34 w 34"/>
                  <a:gd name="T9" fmla="*/ 0 h 6"/>
                  <a:gd name="T10" fmla="*/ 34 w 34"/>
                  <a:gd name="T11" fmla="*/ 1 h 6"/>
                  <a:gd name="T12" fmla="*/ 34 w 34"/>
                  <a:gd name="T13" fmla="*/ 1 h 6"/>
                  <a:gd name="T14" fmla="*/ 34 w 34"/>
                  <a:gd name="T15" fmla="*/ 2 h 6"/>
                  <a:gd name="T16" fmla="*/ 1 w 34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6">
                    <a:moveTo>
                      <a:pt x="1" y="6"/>
                    </a:move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2"/>
                      <a:pt x="34" y="2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7" name="Freeform 328"/>
              <p:cNvSpPr/>
              <p:nvPr/>
            </p:nvSpPr>
            <p:spPr bwMode="auto">
              <a:xfrm>
                <a:off x="2780" y="3178"/>
                <a:ext cx="80" cy="14"/>
              </a:xfrm>
              <a:custGeom>
                <a:avLst/>
                <a:gdLst>
                  <a:gd name="T0" fmla="*/ 1 w 34"/>
                  <a:gd name="T1" fmla="*/ 6 h 6"/>
                  <a:gd name="T2" fmla="*/ 0 w 34"/>
                  <a:gd name="T3" fmla="*/ 5 h 6"/>
                  <a:gd name="T4" fmla="*/ 0 w 34"/>
                  <a:gd name="T5" fmla="*/ 5 h 6"/>
                  <a:gd name="T6" fmla="*/ 0 w 34"/>
                  <a:gd name="T7" fmla="*/ 4 h 6"/>
                  <a:gd name="T8" fmla="*/ 33 w 34"/>
                  <a:gd name="T9" fmla="*/ 0 h 6"/>
                  <a:gd name="T10" fmla="*/ 34 w 34"/>
                  <a:gd name="T11" fmla="*/ 1 h 6"/>
                  <a:gd name="T12" fmla="*/ 34 w 34"/>
                  <a:gd name="T13" fmla="*/ 1 h 6"/>
                  <a:gd name="T14" fmla="*/ 34 w 34"/>
                  <a:gd name="T15" fmla="*/ 2 h 6"/>
                  <a:gd name="T16" fmla="*/ 1 w 34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6">
                    <a:moveTo>
                      <a:pt x="1" y="6"/>
                    </a:move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4" y="0"/>
                      <a:pt x="34" y="0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2"/>
                      <a:pt x="34" y="2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8" name="Freeform 329"/>
              <p:cNvSpPr/>
              <p:nvPr/>
            </p:nvSpPr>
            <p:spPr bwMode="auto">
              <a:xfrm>
                <a:off x="2780" y="3161"/>
                <a:ext cx="80" cy="17"/>
              </a:xfrm>
              <a:custGeom>
                <a:avLst/>
                <a:gdLst>
                  <a:gd name="T0" fmla="*/ 1 w 34"/>
                  <a:gd name="T1" fmla="*/ 7 h 7"/>
                  <a:gd name="T2" fmla="*/ 0 w 34"/>
                  <a:gd name="T3" fmla="*/ 6 h 7"/>
                  <a:gd name="T4" fmla="*/ 0 w 34"/>
                  <a:gd name="T5" fmla="*/ 6 h 7"/>
                  <a:gd name="T6" fmla="*/ 0 w 34"/>
                  <a:gd name="T7" fmla="*/ 5 h 7"/>
                  <a:gd name="T8" fmla="*/ 33 w 34"/>
                  <a:gd name="T9" fmla="*/ 1 h 7"/>
                  <a:gd name="T10" fmla="*/ 34 w 34"/>
                  <a:gd name="T11" fmla="*/ 1 h 7"/>
                  <a:gd name="T12" fmla="*/ 34 w 34"/>
                  <a:gd name="T13" fmla="*/ 1 h 7"/>
                  <a:gd name="T14" fmla="*/ 34 w 34"/>
                  <a:gd name="T15" fmla="*/ 3 h 7"/>
                  <a:gd name="T16" fmla="*/ 1 w 34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7">
                    <a:moveTo>
                      <a:pt x="1" y="7"/>
                    </a:move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4" y="0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4" y="3"/>
                      <a:pt x="34" y="3"/>
                    </a:cubicBezTo>
                    <a:lnTo>
                      <a:pt x="1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9" name="Freeform 330"/>
              <p:cNvSpPr/>
              <p:nvPr/>
            </p:nvSpPr>
            <p:spPr bwMode="auto">
              <a:xfrm>
                <a:off x="2777" y="3142"/>
                <a:ext cx="81" cy="15"/>
              </a:xfrm>
              <a:custGeom>
                <a:avLst/>
                <a:gdLst>
                  <a:gd name="T0" fmla="*/ 1 w 34"/>
                  <a:gd name="T1" fmla="*/ 6 h 6"/>
                  <a:gd name="T2" fmla="*/ 0 w 34"/>
                  <a:gd name="T3" fmla="*/ 5 h 6"/>
                  <a:gd name="T4" fmla="*/ 0 w 34"/>
                  <a:gd name="T5" fmla="*/ 5 h 6"/>
                  <a:gd name="T6" fmla="*/ 0 w 34"/>
                  <a:gd name="T7" fmla="*/ 4 h 6"/>
                  <a:gd name="T8" fmla="*/ 33 w 34"/>
                  <a:gd name="T9" fmla="*/ 0 h 6"/>
                  <a:gd name="T10" fmla="*/ 34 w 34"/>
                  <a:gd name="T11" fmla="*/ 1 h 6"/>
                  <a:gd name="T12" fmla="*/ 34 w 34"/>
                  <a:gd name="T13" fmla="*/ 1 h 6"/>
                  <a:gd name="T14" fmla="*/ 34 w 34"/>
                  <a:gd name="T15" fmla="*/ 2 h 6"/>
                  <a:gd name="T16" fmla="*/ 1 w 34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6">
                    <a:moveTo>
                      <a:pt x="1" y="6"/>
                    </a:move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4" y="0"/>
                      <a:pt x="34" y="0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2"/>
                      <a:pt x="34" y="2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0" name="Freeform 331"/>
              <p:cNvSpPr/>
              <p:nvPr/>
            </p:nvSpPr>
            <p:spPr bwMode="auto">
              <a:xfrm>
                <a:off x="2775" y="3126"/>
                <a:ext cx="80" cy="14"/>
              </a:xfrm>
              <a:custGeom>
                <a:avLst/>
                <a:gdLst>
                  <a:gd name="T0" fmla="*/ 1 w 34"/>
                  <a:gd name="T1" fmla="*/ 6 h 6"/>
                  <a:gd name="T2" fmla="*/ 0 w 34"/>
                  <a:gd name="T3" fmla="*/ 5 h 6"/>
                  <a:gd name="T4" fmla="*/ 0 w 34"/>
                  <a:gd name="T5" fmla="*/ 5 h 6"/>
                  <a:gd name="T6" fmla="*/ 0 w 34"/>
                  <a:gd name="T7" fmla="*/ 4 h 6"/>
                  <a:gd name="T8" fmla="*/ 33 w 34"/>
                  <a:gd name="T9" fmla="*/ 0 h 6"/>
                  <a:gd name="T10" fmla="*/ 34 w 34"/>
                  <a:gd name="T11" fmla="*/ 1 h 6"/>
                  <a:gd name="T12" fmla="*/ 34 w 34"/>
                  <a:gd name="T13" fmla="*/ 1 h 6"/>
                  <a:gd name="T14" fmla="*/ 34 w 34"/>
                  <a:gd name="T15" fmla="*/ 2 h 6"/>
                  <a:gd name="T16" fmla="*/ 1 w 34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6">
                    <a:moveTo>
                      <a:pt x="1" y="6"/>
                    </a:move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4" y="0"/>
                      <a:pt x="34" y="0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2"/>
                      <a:pt x="34" y="2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1" name="Freeform 332"/>
              <p:cNvSpPr/>
              <p:nvPr/>
            </p:nvSpPr>
            <p:spPr bwMode="auto">
              <a:xfrm>
                <a:off x="2772" y="3109"/>
                <a:ext cx="81" cy="14"/>
              </a:xfrm>
              <a:custGeom>
                <a:avLst/>
                <a:gdLst>
                  <a:gd name="T0" fmla="*/ 0 w 34"/>
                  <a:gd name="T1" fmla="*/ 6 h 6"/>
                  <a:gd name="T2" fmla="*/ 0 w 34"/>
                  <a:gd name="T3" fmla="*/ 5 h 6"/>
                  <a:gd name="T4" fmla="*/ 0 w 34"/>
                  <a:gd name="T5" fmla="*/ 5 h 6"/>
                  <a:gd name="T6" fmla="*/ 0 w 34"/>
                  <a:gd name="T7" fmla="*/ 4 h 6"/>
                  <a:gd name="T8" fmla="*/ 33 w 34"/>
                  <a:gd name="T9" fmla="*/ 0 h 6"/>
                  <a:gd name="T10" fmla="*/ 34 w 34"/>
                  <a:gd name="T11" fmla="*/ 1 h 6"/>
                  <a:gd name="T12" fmla="*/ 34 w 34"/>
                  <a:gd name="T13" fmla="*/ 1 h 6"/>
                  <a:gd name="T14" fmla="*/ 33 w 34"/>
                  <a:gd name="T15" fmla="*/ 2 h 6"/>
                  <a:gd name="T16" fmla="*/ 0 w 34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6">
                    <a:moveTo>
                      <a:pt x="0" y="6"/>
                    </a:move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4" y="0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2"/>
                      <a:pt x="33" y="2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2" name="Freeform 333"/>
              <p:cNvSpPr/>
              <p:nvPr/>
            </p:nvSpPr>
            <p:spPr bwMode="auto">
              <a:xfrm>
                <a:off x="2782" y="3194"/>
                <a:ext cx="80" cy="17"/>
              </a:xfrm>
              <a:custGeom>
                <a:avLst/>
                <a:gdLst>
                  <a:gd name="T0" fmla="*/ 1 w 34"/>
                  <a:gd name="T1" fmla="*/ 6 h 7"/>
                  <a:gd name="T2" fmla="*/ 0 w 34"/>
                  <a:gd name="T3" fmla="*/ 6 h 7"/>
                  <a:gd name="T4" fmla="*/ 0 w 34"/>
                  <a:gd name="T5" fmla="*/ 6 h 7"/>
                  <a:gd name="T6" fmla="*/ 1 w 34"/>
                  <a:gd name="T7" fmla="*/ 4 h 7"/>
                  <a:gd name="T8" fmla="*/ 34 w 34"/>
                  <a:gd name="T9" fmla="*/ 0 h 7"/>
                  <a:gd name="T10" fmla="*/ 34 w 34"/>
                  <a:gd name="T11" fmla="*/ 1 h 7"/>
                  <a:gd name="T12" fmla="*/ 34 w 34"/>
                  <a:gd name="T13" fmla="*/ 1 h 7"/>
                  <a:gd name="T14" fmla="*/ 34 w 34"/>
                  <a:gd name="T15" fmla="*/ 2 h 7"/>
                  <a:gd name="T16" fmla="*/ 1 w 34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7">
                    <a:moveTo>
                      <a:pt x="1" y="6"/>
                    </a:moveTo>
                    <a:cubicBezTo>
                      <a:pt x="1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4" y="2"/>
                      <a:pt x="34" y="2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3" name="Freeform 334"/>
              <p:cNvSpPr/>
              <p:nvPr/>
            </p:nvSpPr>
            <p:spPr bwMode="auto">
              <a:xfrm>
                <a:off x="2787" y="3213"/>
                <a:ext cx="80" cy="15"/>
              </a:xfrm>
              <a:custGeom>
                <a:avLst/>
                <a:gdLst>
                  <a:gd name="T0" fmla="*/ 1 w 34"/>
                  <a:gd name="T1" fmla="*/ 6 h 6"/>
                  <a:gd name="T2" fmla="*/ 0 w 34"/>
                  <a:gd name="T3" fmla="*/ 5 h 6"/>
                  <a:gd name="T4" fmla="*/ 0 w 34"/>
                  <a:gd name="T5" fmla="*/ 5 h 6"/>
                  <a:gd name="T6" fmla="*/ 0 w 34"/>
                  <a:gd name="T7" fmla="*/ 4 h 6"/>
                  <a:gd name="T8" fmla="*/ 33 w 34"/>
                  <a:gd name="T9" fmla="*/ 0 h 6"/>
                  <a:gd name="T10" fmla="*/ 34 w 34"/>
                  <a:gd name="T11" fmla="*/ 1 h 6"/>
                  <a:gd name="T12" fmla="*/ 34 w 34"/>
                  <a:gd name="T13" fmla="*/ 1 h 6"/>
                  <a:gd name="T14" fmla="*/ 34 w 34"/>
                  <a:gd name="T15" fmla="*/ 2 h 6"/>
                  <a:gd name="T16" fmla="*/ 1 w 34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6">
                    <a:moveTo>
                      <a:pt x="1" y="6"/>
                    </a:move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4" y="0"/>
                      <a:pt x="34" y="0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2"/>
                      <a:pt x="34" y="2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4" name="Freeform 335"/>
              <p:cNvSpPr/>
              <p:nvPr/>
            </p:nvSpPr>
            <p:spPr bwMode="auto">
              <a:xfrm>
                <a:off x="2791" y="3232"/>
                <a:ext cx="81" cy="15"/>
              </a:xfrm>
              <a:custGeom>
                <a:avLst/>
                <a:gdLst>
                  <a:gd name="T0" fmla="*/ 0 w 34"/>
                  <a:gd name="T1" fmla="*/ 6 h 6"/>
                  <a:gd name="T2" fmla="*/ 0 w 34"/>
                  <a:gd name="T3" fmla="*/ 5 h 6"/>
                  <a:gd name="T4" fmla="*/ 0 w 34"/>
                  <a:gd name="T5" fmla="*/ 5 h 6"/>
                  <a:gd name="T6" fmla="*/ 0 w 34"/>
                  <a:gd name="T7" fmla="*/ 4 h 6"/>
                  <a:gd name="T8" fmla="*/ 33 w 34"/>
                  <a:gd name="T9" fmla="*/ 0 h 6"/>
                  <a:gd name="T10" fmla="*/ 34 w 34"/>
                  <a:gd name="T11" fmla="*/ 1 h 6"/>
                  <a:gd name="T12" fmla="*/ 34 w 34"/>
                  <a:gd name="T13" fmla="*/ 1 h 6"/>
                  <a:gd name="T14" fmla="*/ 33 w 34"/>
                  <a:gd name="T15" fmla="*/ 2 h 6"/>
                  <a:gd name="T16" fmla="*/ 0 w 34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6">
                    <a:moveTo>
                      <a:pt x="0" y="6"/>
                    </a:move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4" y="0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2"/>
                      <a:pt x="33" y="2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5" name="Freeform 336"/>
              <p:cNvSpPr/>
              <p:nvPr/>
            </p:nvSpPr>
            <p:spPr bwMode="auto">
              <a:xfrm>
                <a:off x="2794" y="3251"/>
                <a:ext cx="80" cy="17"/>
              </a:xfrm>
              <a:custGeom>
                <a:avLst/>
                <a:gdLst>
                  <a:gd name="T0" fmla="*/ 1 w 34"/>
                  <a:gd name="T1" fmla="*/ 6 h 7"/>
                  <a:gd name="T2" fmla="*/ 0 w 34"/>
                  <a:gd name="T3" fmla="*/ 6 h 7"/>
                  <a:gd name="T4" fmla="*/ 0 w 34"/>
                  <a:gd name="T5" fmla="*/ 6 h 7"/>
                  <a:gd name="T6" fmla="*/ 1 w 34"/>
                  <a:gd name="T7" fmla="*/ 4 h 7"/>
                  <a:gd name="T8" fmla="*/ 34 w 34"/>
                  <a:gd name="T9" fmla="*/ 0 h 7"/>
                  <a:gd name="T10" fmla="*/ 34 w 34"/>
                  <a:gd name="T11" fmla="*/ 1 h 7"/>
                  <a:gd name="T12" fmla="*/ 34 w 34"/>
                  <a:gd name="T13" fmla="*/ 1 h 7"/>
                  <a:gd name="T14" fmla="*/ 34 w 34"/>
                  <a:gd name="T15" fmla="*/ 2 h 7"/>
                  <a:gd name="T16" fmla="*/ 1 w 34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7">
                    <a:moveTo>
                      <a:pt x="1" y="6"/>
                    </a:moveTo>
                    <a:cubicBezTo>
                      <a:pt x="1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4" y="2"/>
                      <a:pt x="34" y="2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6" name="Freeform 337"/>
              <p:cNvSpPr/>
              <p:nvPr/>
            </p:nvSpPr>
            <p:spPr bwMode="auto">
              <a:xfrm>
                <a:off x="2798" y="3270"/>
                <a:ext cx="81" cy="17"/>
              </a:xfrm>
              <a:custGeom>
                <a:avLst/>
                <a:gdLst>
                  <a:gd name="T0" fmla="*/ 1 w 34"/>
                  <a:gd name="T1" fmla="*/ 6 h 7"/>
                  <a:gd name="T2" fmla="*/ 0 w 34"/>
                  <a:gd name="T3" fmla="*/ 6 h 7"/>
                  <a:gd name="T4" fmla="*/ 0 w 34"/>
                  <a:gd name="T5" fmla="*/ 6 h 7"/>
                  <a:gd name="T6" fmla="*/ 0 w 34"/>
                  <a:gd name="T7" fmla="*/ 4 h 7"/>
                  <a:gd name="T8" fmla="*/ 33 w 34"/>
                  <a:gd name="T9" fmla="*/ 0 h 7"/>
                  <a:gd name="T10" fmla="*/ 34 w 34"/>
                  <a:gd name="T11" fmla="*/ 1 h 7"/>
                  <a:gd name="T12" fmla="*/ 34 w 34"/>
                  <a:gd name="T13" fmla="*/ 1 h 7"/>
                  <a:gd name="T14" fmla="*/ 34 w 34"/>
                  <a:gd name="T15" fmla="*/ 2 h 7"/>
                  <a:gd name="T16" fmla="*/ 1 w 34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7">
                    <a:moveTo>
                      <a:pt x="1" y="6"/>
                    </a:move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4" y="0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4" y="2"/>
                      <a:pt x="34" y="2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7" name="Freeform 338"/>
              <p:cNvSpPr/>
              <p:nvPr/>
            </p:nvSpPr>
            <p:spPr bwMode="auto">
              <a:xfrm>
                <a:off x="2803" y="3287"/>
                <a:ext cx="81" cy="16"/>
              </a:xfrm>
              <a:custGeom>
                <a:avLst/>
                <a:gdLst>
                  <a:gd name="T0" fmla="*/ 1 w 34"/>
                  <a:gd name="T1" fmla="*/ 7 h 7"/>
                  <a:gd name="T2" fmla="*/ 0 w 34"/>
                  <a:gd name="T3" fmla="*/ 6 h 7"/>
                  <a:gd name="T4" fmla="*/ 0 w 34"/>
                  <a:gd name="T5" fmla="*/ 6 h 7"/>
                  <a:gd name="T6" fmla="*/ 0 w 34"/>
                  <a:gd name="T7" fmla="*/ 5 h 7"/>
                  <a:gd name="T8" fmla="*/ 33 w 34"/>
                  <a:gd name="T9" fmla="*/ 1 h 7"/>
                  <a:gd name="T10" fmla="*/ 34 w 34"/>
                  <a:gd name="T11" fmla="*/ 1 h 7"/>
                  <a:gd name="T12" fmla="*/ 34 w 34"/>
                  <a:gd name="T13" fmla="*/ 1 h 7"/>
                  <a:gd name="T14" fmla="*/ 34 w 34"/>
                  <a:gd name="T15" fmla="*/ 3 h 7"/>
                  <a:gd name="T16" fmla="*/ 1 w 34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7">
                    <a:moveTo>
                      <a:pt x="1" y="7"/>
                    </a:move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4" y="0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4" y="3"/>
                      <a:pt x="34" y="3"/>
                    </a:cubicBezTo>
                    <a:lnTo>
                      <a:pt x="1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8" name="Freeform 339"/>
              <p:cNvSpPr/>
              <p:nvPr/>
            </p:nvSpPr>
            <p:spPr bwMode="auto">
              <a:xfrm>
                <a:off x="2808" y="3308"/>
                <a:ext cx="81" cy="14"/>
              </a:xfrm>
              <a:custGeom>
                <a:avLst/>
                <a:gdLst>
                  <a:gd name="T0" fmla="*/ 1 w 34"/>
                  <a:gd name="T1" fmla="*/ 6 h 6"/>
                  <a:gd name="T2" fmla="*/ 0 w 34"/>
                  <a:gd name="T3" fmla="*/ 5 h 6"/>
                  <a:gd name="T4" fmla="*/ 0 w 34"/>
                  <a:gd name="T5" fmla="*/ 5 h 6"/>
                  <a:gd name="T6" fmla="*/ 1 w 34"/>
                  <a:gd name="T7" fmla="*/ 4 h 6"/>
                  <a:gd name="T8" fmla="*/ 34 w 34"/>
                  <a:gd name="T9" fmla="*/ 0 h 6"/>
                  <a:gd name="T10" fmla="*/ 34 w 34"/>
                  <a:gd name="T11" fmla="*/ 1 h 6"/>
                  <a:gd name="T12" fmla="*/ 34 w 34"/>
                  <a:gd name="T13" fmla="*/ 1 h 6"/>
                  <a:gd name="T14" fmla="*/ 34 w 34"/>
                  <a:gd name="T15" fmla="*/ 2 h 6"/>
                  <a:gd name="T16" fmla="*/ 1 w 34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6">
                    <a:moveTo>
                      <a:pt x="1" y="6"/>
                    </a:moveTo>
                    <a:cubicBezTo>
                      <a:pt x="1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2"/>
                      <a:pt x="34" y="2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9" name="Freeform 340"/>
              <p:cNvSpPr/>
              <p:nvPr/>
            </p:nvSpPr>
            <p:spPr bwMode="auto">
              <a:xfrm>
                <a:off x="2815" y="3327"/>
                <a:ext cx="81" cy="17"/>
              </a:xfrm>
              <a:custGeom>
                <a:avLst/>
                <a:gdLst>
                  <a:gd name="T0" fmla="*/ 0 w 34"/>
                  <a:gd name="T1" fmla="*/ 7 h 7"/>
                  <a:gd name="T2" fmla="*/ 0 w 34"/>
                  <a:gd name="T3" fmla="*/ 6 h 7"/>
                  <a:gd name="T4" fmla="*/ 0 w 34"/>
                  <a:gd name="T5" fmla="*/ 6 h 7"/>
                  <a:gd name="T6" fmla="*/ 0 w 34"/>
                  <a:gd name="T7" fmla="*/ 5 h 7"/>
                  <a:gd name="T8" fmla="*/ 33 w 34"/>
                  <a:gd name="T9" fmla="*/ 1 h 7"/>
                  <a:gd name="T10" fmla="*/ 34 w 34"/>
                  <a:gd name="T11" fmla="*/ 1 h 7"/>
                  <a:gd name="T12" fmla="*/ 34 w 34"/>
                  <a:gd name="T13" fmla="*/ 1 h 7"/>
                  <a:gd name="T14" fmla="*/ 33 w 34"/>
                  <a:gd name="T15" fmla="*/ 3 h 7"/>
                  <a:gd name="T16" fmla="*/ 0 w 34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7">
                    <a:moveTo>
                      <a:pt x="0" y="7"/>
                    </a:move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0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4" y="3"/>
                      <a:pt x="33" y="3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0" name="Freeform 341"/>
              <p:cNvSpPr/>
              <p:nvPr/>
            </p:nvSpPr>
            <p:spPr bwMode="auto">
              <a:xfrm>
                <a:off x="2820" y="3346"/>
                <a:ext cx="80" cy="14"/>
              </a:xfrm>
              <a:custGeom>
                <a:avLst/>
                <a:gdLst>
                  <a:gd name="T0" fmla="*/ 0 w 34"/>
                  <a:gd name="T1" fmla="*/ 6 h 6"/>
                  <a:gd name="T2" fmla="*/ 0 w 34"/>
                  <a:gd name="T3" fmla="*/ 5 h 6"/>
                  <a:gd name="T4" fmla="*/ 0 w 34"/>
                  <a:gd name="T5" fmla="*/ 5 h 6"/>
                  <a:gd name="T6" fmla="*/ 0 w 34"/>
                  <a:gd name="T7" fmla="*/ 4 h 6"/>
                  <a:gd name="T8" fmla="*/ 33 w 34"/>
                  <a:gd name="T9" fmla="*/ 0 h 6"/>
                  <a:gd name="T10" fmla="*/ 34 w 34"/>
                  <a:gd name="T11" fmla="*/ 1 h 6"/>
                  <a:gd name="T12" fmla="*/ 34 w 34"/>
                  <a:gd name="T13" fmla="*/ 1 h 6"/>
                  <a:gd name="T14" fmla="*/ 33 w 34"/>
                  <a:gd name="T15" fmla="*/ 2 h 6"/>
                  <a:gd name="T16" fmla="*/ 0 w 34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6">
                    <a:moveTo>
                      <a:pt x="0" y="6"/>
                    </a:move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4" y="0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2"/>
                      <a:pt x="33" y="2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1" name="Freeform 342"/>
              <p:cNvSpPr/>
              <p:nvPr/>
            </p:nvSpPr>
            <p:spPr bwMode="auto">
              <a:xfrm>
                <a:off x="2836" y="3363"/>
                <a:ext cx="69" cy="14"/>
              </a:xfrm>
              <a:custGeom>
                <a:avLst/>
                <a:gdLst>
                  <a:gd name="T0" fmla="*/ 1 w 29"/>
                  <a:gd name="T1" fmla="*/ 6 h 6"/>
                  <a:gd name="T2" fmla="*/ 0 w 29"/>
                  <a:gd name="T3" fmla="*/ 5 h 6"/>
                  <a:gd name="T4" fmla="*/ 0 w 29"/>
                  <a:gd name="T5" fmla="*/ 5 h 6"/>
                  <a:gd name="T6" fmla="*/ 1 w 29"/>
                  <a:gd name="T7" fmla="*/ 4 h 6"/>
                  <a:gd name="T8" fmla="*/ 28 w 29"/>
                  <a:gd name="T9" fmla="*/ 1 h 6"/>
                  <a:gd name="T10" fmla="*/ 29 w 29"/>
                  <a:gd name="T11" fmla="*/ 1 h 6"/>
                  <a:gd name="T12" fmla="*/ 29 w 29"/>
                  <a:gd name="T13" fmla="*/ 1 h 6"/>
                  <a:gd name="T14" fmla="*/ 28 w 29"/>
                  <a:gd name="T15" fmla="*/ 3 h 6"/>
                  <a:gd name="T16" fmla="*/ 1 w 29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6">
                    <a:moveTo>
                      <a:pt x="1" y="6"/>
                    </a:moveTo>
                    <a:cubicBezTo>
                      <a:pt x="1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0"/>
                      <a:pt x="29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2"/>
                      <a:pt x="29" y="3"/>
                      <a:pt x="28" y="3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2" name="Freeform 343"/>
              <p:cNvSpPr/>
              <p:nvPr/>
            </p:nvSpPr>
            <p:spPr bwMode="auto">
              <a:xfrm>
                <a:off x="3462" y="2136"/>
                <a:ext cx="92" cy="12"/>
              </a:xfrm>
              <a:custGeom>
                <a:avLst/>
                <a:gdLst>
                  <a:gd name="T0" fmla="*/ 0 w 39"/>
                  <a:gd name="T1" fmla="*/ 2 h 5"/>
                  <a:gd name="T2" fmla="*/ 0 w 39"/>
                  <a:gd name="T3" fmla="*/ 1 h 5"/>
                  <a:gd name="T4" fmla="*/ 0 w 39"/>
                  <a:gd name="T5" fmla="*/ 1 h 5"/>
                  <a:gd name="T6" fmla="*/ 0 w 39"/>
                  <a:gd name="T7" fmla="*/ 0 h 5"/>
                  <a:gd name="T8" fmla="*/ 39 w 39"/>
                  <a:gd name="T9" fmla="*/ 3 h 5"/>
                  <a:gd name="T10" fmla="*/ 39 w 39"/>
                  <a:gd name="T11" fmla="*/ 4 h 5"/>
                  <a:gd name="T12" fmla="*/ 39 w 39"/>
                  <a:gd name="T13" fmla="*/ 4 h 5"/>
                  <a:gd name="T14" fmla="*/ 38 w 39"/>
                  <a:gd name="T15" fmla="*/ 5 h 5"/>
                  <a:gd name="T16" fmla="*/ 0 w 39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5">
                    <a:moveTo>
                      <a:pt x="0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3"/>
                      <a:pt x="39" y="4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9" y="5"/>
                      <a:pt x="39" y="5"/>
                      <a:pt x="38" y="5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3" name="Freeform 344"/>
              <p:cNvSpPr/>
              <p:nvPr/>
            </p:nvSpPr>
            <p:spPr bwMode="auto">
              <a:xfrm>
                <a:off x="3462" y="2153"/>
                <a:ext cx="92" cy="12"/>
              </a:xfrm>
              <a:custGeom>
                <a:avLst/>
                <a:gdLst>
                  <a:gd name="T0" fmla="*/ 0 w 39"/>
                  <a:gd name="T1" fmla="*/ 2 h 5"/>
                  <a:gd name="T2" fmla="*/ 0 w 39"/>
                  <a:gd name="T3" fmla="*/ 1 h 5"/>
                  <a:gd name="T4" fmla="*/ 0 w 39"/>
                  <a:gd name="T5" fmla="*/ 1 h 5"/>
                  <a:gd name="T6" fmla="*/ 0 w 39"/>
                  <a:gd name="T7" fmla="*/ 0 h 5"/>
                  <a:gd name="T8" fmla="*/ 39 w 39"/>
                  <a:gd name="T9" fmla="*/ 3 h 5"/>
                  <a:gd name="T10" fmla="*/ 39 w 39"/>
                  <a:gd name="T11" fmla="*/ 4 h 5"/>
                  <a:gd name="T12" fmla="*/ 39 w 39"/>
                  <a:gd name="T13" fmla="*/ 4 h 5"/>
                  <a:gd name="T14" fmla="*/ 38 w 39"/>
                  <a:gd name="T15" fmla="*/ 5 h 5"/>
                  <a:gd name="T16" fmla="*/ 0 w 39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5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3"/>
                      <a:pt x="39" y="3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9" y="5"/>
                      <a:pt x="39" y="5"/>
                      <a:pt x="38" y="5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4" name="Freeform 345"/>
              <p:cNvSpPr/>
              <p:nvPr/>
            </p:nvSpPr>
            <p:spPr bwMode="auto">
              <a:xfrm>
                <a:off x="3464" y="2167"/>
                <a:ext cx="93" cy="12"/>
              </a:xfrm>
              <a:custGeom>
                <a:avLst/>
                <a:gdLst>
                  <a:gd name="T0" fmla="*/ 1 w 39"/>
                  <a:gd name="T1" fmla="*/ 2 h 5"/>
                  <a:gd name="T2" fmla="*/ 0 w 39"/>
                  <a:gd name="T3" fmla="*/ 1 h 5"/>
                  <a:gd name="T4" fmla="*/ 0 w 39"/>
                  <a:gd name="T5" fmla="*/ 1 h 5"/>
                  <a:gd name="T6" fmla="*/ 1 w 39"/>
                  <a:gd name="T7" fmla="*/ 0 h 5"/>
                  <a:gd name="T8" fmla="*/ 39 w 39"/>
                  <a:gd name="T9" fmla="*/ 3 h 5"/>
                  <a:gd name="T10" fmla="*/ 39 w 39"/>
                  <a:gd name="T11" fmla="*/ 4 h 5"/>
                  <a:gd name="T12" fmla="*/ 39 w 39"/>
                  <a:gd name="T13" fmla="*/ 4 h 5"/>
                  <a:gd name="T14" fmla="*/ 39 w 39"/>
                  <a:gd name="T15" fmla="*/ 5 h 5"/>
                  <a:gd name="T16" fmla="*/ 1 w 39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5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3"/>
                      <a:pt x="39" y="4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9" y="5"/>
                      <a:pt x="39" y="5"/>
                      <a:pt x="39" y="5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5" name="Freeform 346"/>
              <p:cNvSpPr/>
              <p:nvPr/>
            </p:nvSpPr>
            <p:spPr bwMode="auto">
              <a:xfrm>
                <a:off x="3462" y="2181"/>
                <a:ext cx="95" cy="15"/>
              </a:xfrm>
              <a:custGeom>
                <a:avLst/>
                <a:gdLst>
                  <a:gd name="T0" fmla="*/ 1 w 40"/>
                  <a:gd name="T1" fmla="*/ 2 h 6"/>
                  <a:gd name="T2" fmla="*/ 1 w 40"/>
                  <a:gd name="T3" fmla="*/ 1 h 6"/>
                  <a:gd name="T4" fmla="*/ 1 w 40"/>
                  <a:gd name="T5" fmla="*/ 1 h 6"/>
                  <a:gd name="T6" fmla="*/ 1 w 40"/>
                  <a:gd name="T7" fmla="*/ 0 h 6"/>
                  <a:gd name="T8" fmla="*/ 39 w 40"/>
                  <a:gd name="T9" fmla="*/ 4 h 6"/>
                  <a:gd name="T10" fmla="*/ 40 w 40"/>
                  <a:gd name="T11" fmla="*/ 5 h 6"/>
                  <a:gd name="T12" fmla="*/ 40 w 40"/>
                  <a:gd name="T13" fmla="*/ 5 h 6"/>
                  <a:gd name="T14" fmla="*/ 39 w 40"/>
                  <a:gd name="T15" fmla="*/ 6 h 6"/>
                  <a:gd name="T16" fmla="*/ 1 w 40"/>
                  <a:gd name="T1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6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40" y="4"/>
                      <a:pt x="40" y="4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5"/>
                      <a:pt x="40" y="6"/>
                      <a:pt x="39" y="6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6" name="Freeform 347"/>
              <p:cNvSpPr/>
              <p:nvPr/>
            </p:nvSpPr>
            <p:spPr bwMode="auto">
              <a:xfrm>
                <a:off x="3462" y="2198"/>
                <a:ext cx="92" cy="12"/>
              </a:xfrm>
              <a:custGeom>
                <a:avLst/>
                <a:gdLst>
                  <a:gd name="T0" fmla="*/ 1 w 39"/>
                  <a:gd name="T1" fmla="*/ 2 h 5"/>
                  <a:gd name="T2" fmla="*/ 0 w 39"/>
                  <a:gd name="T3" fmla="*/ 1 h 5"/>
                  <a:gd name="T4" fmla="*/ 0 w 39"/>
                  <a:gd name="T5" fmla="*/ 1 h 5"/>
                  <a:gd name="T6" fmla="*/ 1 w 39"/>
                  <a:gd name="T7" fmla="*/ 0 h 5"/>
                  <a:gd name="T8" fmla="*/ 39 w 39"/>
                  <a:gd name="T9" fmla="*/ 3 h 5"/>
                  <a:gd name="T10" fmla="*/ 39 w 39"/>
                  <a:gd name="T11" fmla="*/ 4 h 5"/>
                  <a:gd name="T12" fmla="*/ 39 w 39"/>
                  <a:gd name="T13" fmla="*/ 4 h 5"/>
                  <a:gd name="T14" fmla="*/ 39 w 39"/>
                  <a:gd name="T15" fmla="*/ 5 h 5"/>
                  <a:gd name="T16" fmla="*/ 1 w 39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5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3"/>
                      <a:pt x="39" y="4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9" y="5"/>
                      <a:pt x="39" y="5"/>
                      <a:pt x="39" y="5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7" name="Freeform 348"/>
              <p:cNvSpPr/>
              <p:nvPr/>
            </p:nvSpPr>
            <p:spPr bwMode="auto">
              <a:xfrm>
                <a:off x="3455" y="2214"/>
                <a:ext cx="92" cy="12"/>
              </a:xfrm>
              <a:custGeom>
                <a:avLst/>
                <a:gdLst>
                  <a:gd name="T0" fmla="*/ 1 w 39"/>
                  <a:gd name="T1" fmla="*/ 2 h 5"/>
                  <a:gd name="T2" fmla="*/ 0 w 39"/>
                  <a:gd name="T3" fmla="*/ 1 h 5"/>
                  <a:gd name="T4" fmla="*/ 0 w 39"/>
                  <a:gd name="T5" fmla="*/ 1 h 5"/>
                  <a:gd name="T6" fmla="*/ 1 w 39"/>
                  <a:gd name="T7" fmla="*/ 0 h 5"/>
                  <a:gd name="T8" fmla="*/ 39 w 39"/>
                  <a:gd name="T9" fmla="*/ 3 h 5"/>
                  <a:gd name="T10" fmla="*/ 39 w 39"/>
                  <a:gd name="T11" fmla="*/ 4 h 5"/>
                  <a:gd name="T12" fmla="*/ 39 w 39"/>
                  <a:gd name="T13" fmla="*/ 4 h 5"/>
                  <a:gd name="T14" fmla="*/ 39 w 39"/>
                  <a:gd name="T15" fmla="*/ 5 h 5"/>
                  <a:gd name="T16" fmla="*/ 1 w 39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5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3"/>
                      <a:pt x="39" y="4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9" y="5"/>
                      <a:pt x="39" y="5"/>
                      <a:pt x="39" y="5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8" name="Freeform 349"/>
              <p:cNvSpPr/>
              <p:nvPr/>
            </p:nvSpPr>
            <p:spPr bwMode="auto">
              <a:xfrm>
                <a:off x="3450" y="2231"/>
                <a:ext cx="93" cy="12"/>
              </a:xfrm>
              <a:custGeom>
                <a:avLst/>
                <a:gdLst>
                  <a:gd name="T0" fmla="*/ 0 w 39"/>
                  <a:gd name="T1" fmla="*/ 2 h 5"/>
                  <a:gd name="T2" fmla="*/ 0 w 39"/>
                  <a:gd name="T3" fmla="*/ 1 h 5"/>
                  <a:gd name="T4" fmla="*/ 0 w 39"/>
                  <a:gd name="T5" fmla="*/ 1 h 5"/>
                  <a:gd name="T6" fmla="*/ 0 w 39"/>
                  <a:gd name="T7" fmla="*/ 0 h 5"/>
                  <a:gd name="T8" fmla="*/ 39 w 39"/>
                  <a:gd name="T9" fmla="*/ 3 h 5"/>
                  <a:gd name="T10" fmla="*/ 39 w 39"/>
                  <a:gd name="T11" fmla="*/ 4 h 5"/>
                  <a:gd name="T12" fmla="*/ 39 w 39"/>
                  <a:gd name="T13" fmla="*/ 4 h 5"/>
                  <a:gd name="T14" fmla="*/ 38 w 39"/>
                  <a:gd name="T15" fmla="*/ 5 h 5"/>
                  <a:gd name="T16" fmla="*/ 0 w 39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5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3"/>
                      <a:pt x="39" y="4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9" y="5"/>
                      <a:pt x="39" y="5"/>
                      <a:pt x="38" y="5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9" name="Freeform 350"/>
              <p:cNvSpPr/>
              <p:nvPr/>
            </p:nvSpPr>
            <p:spPr bwMode="auto">
              <a:xfrm>
                <a:off x="3424" y="2245"/>
                <a:ext cx="95" cy="12"/>
              </a:xfrm>
              <a:custGeom>
                <a:avLst/>
                <a:gdLst>
                  <a:gd name="T0" fmla="*/ 1 w 40"/>
                  <a:gd name="T1" fmla="*/ 2 h 5"/>
                  <a:gd name="T2" fmla="*/ 1 w 40"/>
                  <a:gd name="T3" fmla="*/ 1 h 5"/>
                  <a:gd name="T4" fmla="*/ 1 w 40"/>
                  <a:gd name="T5" fmla="*/ 1 h 5"/>
                  <a:gd name="T6" fmla="*/ 1 w 40"/>
                  <a:gd name="T7" fmla="*/ 0 h 5"/>
                  <a:gd name="T8" fmla="*/ 39 w 40"/>
                  <a:gd name="T9" fmla="*/ 3 h 5"/>
                  <a:gd name="T10" fmla="*/ 40 w 40"/>
                  <a:gd name="T11" fmla="*/ 4 h 5"/>
                  <a:gd name="T12" fmla="*/ 40 w 40"/>
                  <a:gd name="T13" fmla="*/ 4 h 5"/>
                  <a:gd name="T14" fmla="*/ 39 w 40"/>
                  <a:gd name="T15" fmla="*/ 5 h 5"/>
                  <a:gd name="T16" fmla="*/ 1 w 40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5">
                    <a:moveTo>
                      <a:pt x="1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40" y="3"/>
                      <a:pt x="40" y="3"/>
                      <a:pt x="40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0" y="5"/>
                      <a:pt x="40" y="5"/>
                      <a:pt x="39" y="5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0" name="Freeform 351"/>
              <p:cNvSpPr/>
              <p:nvPr/>
            </p:nvSpPr>
            <p:spPr bwMode="auto">
              <a:xfrm>
                <a:off x="3455" y="2125"/>
                <a:ext cx="92" cy="11"/>
              </a:xfrm>
              <a:custGeom>
                <a:avLst/>
                <a:gdLst>
                  <a:gd name="T0" fmla="*/ 1 w 39"/>
                  <a:gd name="T1" fmla="*/ 2 h 5"/>
                  <a:gd name="T2" fmla="*/ 0 w 39"/>
                  <a:gd name="T3" fmla="*/ 1 h 5"/>
                  <a:gd name="T4" fmla="*/ 0 w 39"/>
                  <a:gd name="T5" fmla="*/ 1 h 5"/>
                  <a:gd name="T6" fmla="*/ 1 w 39"/>
                  <a:gd name="T7" fmla="*/ 0 h 5"/>
                  <a:gd name="T8" fmla="*/ 39 w 39"/>
                  <a:gd name="T9" fmla="*/ 3 h 5"/>
                  <a:gd name="T10" fmla="*/ 39 w 39"/>
                  <a:gd name="T11" fmla="*/ 4 h 5"/>
                  <a:gd name="T12" fmla="*/ 39 w 39"/>
                  <a:gd name="T13" fmla="*/ 4 h 5"/>
                  <a:gd name="T14" fmla="*/ 39 w 39"/>
                  <a:gd name="T15" fmla="*/ 5 h 5"/>
                  <a:gd name="T16" fmla="*/ 1 w 39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5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3"/>
                      <a:pt x="39" y="3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9" y="5"/>
                      <a:pt x="39" y="5"/>
                      <a:pt x="39" y="5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1" name="Freeform 352"/>
              <p:cNvSpPr/>
              <p:nvPr/>
            </p:nvSpPr>
            <p:spPr bwMode="auto">
              <a:xfrm>
                <a:off x="3457" y="2106"/>
                <a:ext cx="76" cy="11"/>
              </a:xfrm>
              <a:custGeom>
                <a:avLst/>
                <a:gdLst>
                  <a:gd name="T0" fmla="*/ 1 w 32"/>
                  <a:gd name="T1" fmla="*/ 2 h 5"/>
                  <a:gd name="T2" fmla="*/ 0 w 32"/>
                  <a:gd name="T3" fmla="*/ 1 h 5"/>
                  <a:gd name="T4" fmla="*/ 0 w 32"/>
                  <a:gd name="T5" fmla="*/ 1 h 5"/>
                  <a:gd name="T6" fmla="*/ 1 w 32"/>
                  <a:gd name="T7" fmla="*/ 0 h 5"/>
                  <a:gd name="T8" fmla="*/ 32 w 32"/>
                  <a:gd name="T9" fmla="*/ 3 h 5"/>
                  <a:gd name="T10" fmla="*/ 32 w 32"/>
                  <a:gd name="T11" fmla="*/ 4 h 5"/>
                  <a:gd name="T12" fmla="*/ 32 w 32"/>
                  <a:gd name="T13" fmla="*/ 4 h 5"/>
                  <a:gd name="T14" fmla="*/ 31 w 32"/>
                  <a:gd name="T15" fmla="*/ 5 h 5"/>
                  <a:gd name="T16" fmla="*/ 1 w 32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5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3"/>
                      <a:pt x="32" y="3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5"/>
                      <a:pt x="31" y="5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2" name="Freeform 353"/>
              <p:cNvSpPr/>
              <p:nvPr/>
            </p:nvSpPr>
            <p:spPr bwMode="auto">
              <a:xfrm>
                <a:off x="3462" y="2039"/>
                <a:ext cx="81" cy="14"/>
              </a:xfrm>
              <a:custGeom>
                <a:avLst/>
                <a:gdLst>
                  <a:gd name="T0" fmla="*/ 1 w 34"/>
                  <a:gd name="T1" fmla="*/ 6 h 6"/>
                  <a:gd name="T2" fmla="*/ 0 w 34"/>
                  <a:gd name="T3" fmla="*/ 5 h 6"/>
                  <a:gd name="T4" fmla="*/ 0 w 34"/>
                  <a:gd name="T5" fmla="*/ 5 h 6"/>
                  <a:gd name="T6" fmla="*/ 0 w 34"/>
                  <a:gd name="T7" fmla="*/ 4 h 6"/>
                  <a:gd name="T8" fmla="*/ 34 w 34"/>
                  <a:gd name="T9" fmla="*/ 0 h 6"/>
                  <a:gd name="T10" fmla="*/ 34 w 34"/>
                  <a:gd name="T11" fmla="*/ 1 h 6"/>
                  <a:gd name="T12" fmla="*/ 34 w 34"/>
                  <a:gd name="T13" fmla="*/ 1 h 6"/>
                  <a:gd name="T14" fmla="*/ 34 w 34"/>
                  <a:gd name="T15" fmla="*/ 2 h 6"/>
                  <a:gd name="T16" fmla="*/ 1 w 34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6">
                    <a:moveTo>
                      <a:pt x="1" y="6"/>
                    </a:move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2"/>
                      <a:pt x="34" y="2"/>
                    </a:cubicBezTo>
                    <a:lnTo>
                      <a:pt x="1" y="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3" name="Freeform 354"/>
              <p:cNvSpPr/>
              <p:nvPr/>
            </p:nvSpPr>
            <p:spPr bwMode="auto">
              <a:xfrm>
                <a:off x="3450" y="2058"/>
                <a:ext cx="81" cy="17"/>
              </a:xfrm>
              <a:custGeom>
                <a:avLst/>
                <a:gdLst>
                  <a:gd name="T0" fmla="*/ 0 w 34"/>
                  <a:gd name="T1" fmla="*/ 7 h 7"/>
                  <a:gd name="T2" fmla="*/ 0 w 34"/>
                  <a:gd name="T3" fmla="*/ 6 h 7"/>
                  <a:gd name="T4" fmla="*/ 0 w 34"/>
                  <a:gd name="T5" fmla="*/ 6 h 7"/>
                  <a:gd name="T6" fmla="*/ 0 w 34"/>
                  <a:gd name="T7" fmla="*/ 5 h 7"/>
                  <a:gd name="T8" fmla="*/ 33 w 34"/>
                  <a:gd name="T9" fmla="*/ 0 h 7"/>
                  <a:gd name="T10" fmla="*/ 34 w 34"/>
                  <a:gd name="T11" fmla="*/ 1 h 7"/>
                  <a:gd name="T12" fmla="*/ 34 w 34"/>
                  <a:gd name="T13" fmla="*/ 1 h 7"/>
                  <a:gd name="T14" fmla="*/ 34 w 34"/>
                  <a:gd name="T15" fmla="*/ 2 h 7"/>
                  <a:gd name="T16" fmla="*/ 0 w 34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7">
                    <a:moveTo>
                      <a:pt x="0" y="7"/>
                    </a:move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4" y="0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2"/>
                      <a:pt x="34" y="2"/>
                      <a:pt x="34" y="2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4" name="Freeform 355"/>
              <p:cNvSpPr/>
              <p:nvPr/>
            </p:nvSpPr>
            <p:spPr bwMode="auto">
              <a:xfrm>
                <a:off x="3436" y="1904"/>
                <a:ext cx="73" cy="41"/>
              </a:xfrm>
              <a:custGeom>
                <a:avLst/>
                <a:gdLst>
                  <a:gd name="T0" fmla="*/ 1 w 31"/>
                  <a:gd name="T1" fmla="*/ 17 h 17"/>
                  <a:gd name="T2" fmla="*/ 0 w 31"/>
                  <a:gd name="T3" fmla="*/ 17 h 17"/>
                  <a:gd name="T4" fmla="*/ 0 w 31"/>
                  <a:gd name="T5" fmla="*/ 17 h 17"/>
                  <a:gd name="T6" fmla="*/ 0 w 31"/>
                  <a:gd name="T7" fmla="*/ 15 h 17"/>
                  <a:gd name="T8" fmla="*/ 30 w 31"/>
                  <a:gd name="T9" fmla="*/ 0 h 17"/>
                  <a:gd name="T10" fmla="*/ 31 w 31"/>
                  <a:gd name="T11" fmla="*/ 1 h 17"/>
                  <a:gd name="T12" fmla="*/ 31 w 31"/>
                  <a:gd name="T13" fmla="*/ 1 h 17"/>
                  <a:gd name="T14" fmla="*/ 31 w 31"/>
                  <a:gd name="T15" fmla="*/ 2 h 17"/>
                  <a:gd name="T16" fmla="*/ 1 w 31"/>
                  <a:gd name="T1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17">
                    <a:moveTo>
                      <a:pt x="1" y="17"/>
                    </a:moveTo>
                    <a:cubicBezTo>
                      <a:pt x="1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5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2"/>
                      <a:pt x="31" y="2"/>
                    </a:cubicBezTo>
                    <a:lnTo>
                      <a:pt x="1" y="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5" name="Freeform 356"/>
              <p:cNvSpPr/>
              <p:nvPr/>
            </p:nvSpPr>
            <p:spPr bwMode="auto">
              <a:xfrm>
                <a:off x="3362" y="1753"/>
                <a:ext cx="43" cy="85"/>
              </a:xfrm>
              <a:custGeom>
                <a:avLst/>
                <a:gdLst>
                  <a:gd name="T0" fmla="*/ 2 w 18"/>
                  <a:gd name="T1" fmla="*/ 35 h 36"/>
                  <a:gd name="T2" fmla="*/ 1 w 18"/>
                  <a:gd name="T3" fmla="*/ 36 h 36"/>
                  <a:gd name="T4" fmla="*/ 1 w 18"/>
                  <a:gd name="T5" fmla="*/ 36 h 36"/>
                  <a:gd name="T6" fmla="*/ 0 w 18"/>
                  <a:gd name="T7" fmla="*/ 35 h 36"/>
                  <a:gd name="T8" fmla="*/ 16 w 18"/>
                  <a:gd name="T9" fmla="*/ 1 h 36"/>
                  <a:gd name="T10" fmla="*/ 17 w 18"/>
                  <a:gd name="T11" fmla="*/ 1 h 36"/>
                  <a:gd name="T12" fmla="*/ 17 w 18"/>
                  <a:gd name="T13" fmla="*/ 1 h 36"/>
                  <a:gd name="T14" fmla="*/ 18 w 18"/>
                  <a:gd name="T15" fmla="*/ 2 h 36"/>
                  <a:gd name="T16" fmla="*/ 2 w 18"/>
                  <a:gd name="T17" fmla="*/ 3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6">
                    <a:moveTo>
                      <a:pt x="2" y="35"/>
                    </a:moveTo>
                    <a:cubicBezTo>
                      <a:pt x="2" y="36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0"/>
                      <a:pt x="17" y="0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1"/>
                      <a:pt x="18" y="1"/>
                      <a:pt x="18" y="2"/>
                    </a:cubicBezTo>
                    <a:lnTo>
                      <a:pt x="2" y="3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6" name="Freeform 357"/>
              <p:cNvSpPr/>
              <p:nvPr/>
            </p:nvSpPr>
            <p:spPr bwMode="auto">
              <a:xfrm>
                <a:off x="3377" y="1784"/>
                <a:ext cx="33" cy="66"/>
              </a:xfrm>
              <a:custGeom>
                <a:avLst/>
                <a:gdLst>
                  <a:gd name="T0" fmla="*/ 1 w 14"/>
                  <a:gd name="T1" fmla="*/ 28 h 28"/>
                  <a:gd name="T2" fmla="*/ 0 w 14"/>
                  <a:gd name="T3" fmla="*/ 28 h 28"/>
                  <a:gd name="T4" fmla="*/ 0 w 14"/>
                  <a:gd name="T5" fmla="*/ 28 h 28"/>
                  <a:gd name="T6" fmla="*/ 0 w 14"/>
                  <a:gd name="T7" fmla="*/ 27 h 28"/>
                  <a:gd name="T8" fmla="*/ 12 w 14"/>
                  <a:gd name="T9" fmla="*/ 0 h 28"/>
                  <a:gd name="T10" fmla="*/ 13 w 14"/>
                  <a:gd name="T11" fmla="*/ 0 h 28"/>
                  <a:gd name="T12" fmla="*/ 13 w 14"/>
                  <a:gd name="T13" fmla="*/ 0 h 28"/>
                  <a:gd name="T14" fmla="*/ 14 w 14"/>
                  <a:gd name="T15" fmla="*/ 1 h 28"/>
                  <a:gd name="T16" fmla="*/ 1 w 14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8">
                    <a:moveTo>
                      <a:pt x="1" y="28"/>
                    </a:moveTo>
                    <a:cubicBezTo>
                      <a:pt x="1" y="28"/>
                      <a:pt x="1" y="28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7"/>
                      <a:pt x="0" y="27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1"/>
                      <a:pt x="14" y="1"/>
                      <a:pt x="14" y="1"/>
                    </a:cubicBezTo>
                    <a:lnTo>
                      <a:pt x="1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7" name="Freeform 358"/>
              <p:cNvSpPr/>
              <p:nvPr/>
            </p:nvSpPr>
            <p:spPr bwMode="auto">
              <a:xfrm>
                <a:off x="3268" y="1727"/>
                <a:ext cx="35" cy="66"/>
              </a:xfrm>
              <a:custGeom>
                <a:avLst/>
                <a:gdLst>
                  <a:gd name="T0" fmla="*/ 2 w 15"/>
                  <a:gd name="T1" fmla="*/ 28 h 28"/>
                  <a:gd name="T2" fmla="*/ 1 w 15"/>
                  <a:gd name="T3" fmla="*/ 28 h 28"/>
                  <a:gd name="T4" fmla="*/ 1 w 15"/>
                  <a:gd name="T5" fmla="*/ 28 h 28"/>
                  <a:gd name="T6" fmla="*/ 0 w 15"/>
                  <a:gd name="T7" fmla="*/ 27 h 28"/>
                  <a:gd name="T8" fmla="*/ 13 w 15"/>
                  <a:gd name="T9" fmla="*/ 0 h 28"/>
                  <a:gd name="T10" fmla="*/ 14 w 15"/>
                  <a:gd name="T11" fmla="*/ 0 h 28"/>
                  <a:gd name="T12" fmla="*/ 14 w 15"/>
                  <a:gd name="T13" fmla="*/ 0 h 28"/>
                  <a:gd name="T14" fmla="*/ 15 w 15"/>
                  <a:gd name="T15" fmla="*/ 1 h 28"/>
                  <a:gd name="T16" fmla="*/ 2 w 15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8">
                    <a:moveTo>
                      <a:pt x="2" y="28"/>
                    </a:moveTo>
                    <a:cubicBezTo>
                      <a:pt x="2" y="28"/>
                      <a:pt x="2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0" y="27"/>
                      <a:pt x="0" y="27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5" y="0"/>
                      <a:pt x="15" y="1"/>
                      <a:pt x="15" y="1"/>
                    </a:cubicBezTo>
                    <a:lnTo>
                      <a:pt x="2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8" name="Freeform 359"/>
              <p:cNvSpPr>
                <a:spLocks noEditPoints="1"/>
              </p:cNvSpPr>
              <p:nvPr/>
            </p:nvSpPr>
            <p:spPr bwMode="auto">
              <a:xfrm>
                <a:off x="4374" y="754"/>
                <a:ext cx="90" cy="87"/>
              </a:xfrm>
              <a:custGeom>
                <a:avLst/>
                <a:gdLst>
                  <a:gd name="T0" fmla="*/ 29 w 38"/>
                  <a:gd name="T1" fmla="*/ 5 h 37"/>
                  <a:gd name="T2" fmla="*/ 24 w 38"/>
                  <a:gd name="T3" fmla="*/ 5 h 37"/>
                  <a:gd name="T4" fmla="*/ 23 w 38"/>
                  <a:gd name="T5" fmla="*/ 8 h 37"/>
                  <a:gd name="T6" fmla="*/ 21 w 38"/>
                  <a:gd name="T7" fmla="*/ 7 h 37"/>
                  <a:gd name="T8" fmla="*/ 16 w 38"/>
                  <a:gd name="T9" fmla="*/ 1 h 37"/>
                  <a:gd name="T10" fmla="*/ 13 w 38"/>
                  <a:gd name="T11" fmla="*/ 3 h 37"/>
                  <a:gd name="T12" fmla="*/ 15 w 38"/>
                  <a:gd name="T13" fmla="*/ 7 h 37"/>
                  <a:gd name="T14" fmla="*/ 9 w 38"/>
                  <a:gd name="T15" fmla="*/ 12 h 37"/>
                  <a:gd name="T16" fmla="*/ 8 w 38"/>
                  <a:gd name="T17" fmla="*/ 14 h 37"/>
                  <a:gd name="T18" fmla="*/ 6 w 38"/>
                  <a:gd name="T19" fmla="*/ 14 h 37"/>
                  <a:gd name="T20" fmla="*/ 0 w 38"/>
                  <a:gd name="T21" fmla="*/ 17 h 37"/>
                  <a:gd name="T22" fmla="*/ 7 w 38"/>
                  <a:gd name="T23" fmla="*/ 20 h 37"/>
                  <a:gd name="T24" fmla="*/ 8 w 38"/>
                  <a:gd name="T25" fmla="*/ 23 h 37"/>
                  <a:gd name="T26" fmla="*/ 3 w 38"/>
                  <a:gd name="T27" fmla="*/ 30 h 37"/>
                  <a:gd name="T28" fmla="*/ 6 w 38"/>
                  <a:gd name="T29" fmla="*/ 32 h 37"/>
                  <a:gd name="T30" fmla="*/ 10 w 38"/>
                  <a:gd name="T31" fmla="*/ 29 h 37"/>
                  <a:gd name="T32" fmla="*/ 11 w 38"/>
                  <a:gd name="T33" fmla="*/ 28 h 37"/>
                  <a:gd name="T34" fmla="*/ 15 w 38"/>
                  <a:gd name="T35" fmla="*/ 29 h 37"/>
                  <a:gd name="T36" fmla="*/ 17 w 38"/>
                  <a:gd name="T37" fmla="*/ 36 h 37"/>
                  <a:gd name="T38" fmla="*/ 21 w 38"/>
                  <a:gd name="T39" fmla="*/ 30 h 37"/>
                  <a:gd name="T40" fmla="*/ 25 w 38"/>
                  <a:gd name="T41" fmla="*/ 28 h 37"/>
                  <a:gd name="T42" fmla="*/ 30 w 38"/>
                  <a:gd name="T43" fmla="*/ 31 h 37"/>
                  <a:gd name="T44" fmla="*/ 33 w 38"/>
                  <a:gd name="T45" fmla="*/ 28 h 37"/>
                  <a:gd name="T46" fmla="*/ 29 w 38"/>
                  <a:gd name="T47" fmla="*/ 24 h 37"/>
                  <a:gd name="T48" fmla="*/ 30 w 38"/>
                  <a:gd name="T49" fmla="*/ 18 h 37"/>
                  <a:gd name="T50" fmla="*/ 34 w 38"/>
                  <a:gd name="T51" fmla="*/ 18 h 37"/>
                  <a:gd name="T52" fmla="*/ 36 w 38"/>
                  <a:gd name="T53" fmla="*/ 13 h 37"/>
                  <a:gd name="T54" fmla="*/ 29 w 38"/>
                  <a:gd name="T55" fmla="*/ 13 h 37"/>
                  <a:gd name="T56" fmla="*/ 27 w 38"/>
                  <a:gd name="T57" fmla="*/ 10 h 37"/>
                  <a:gd name="T58" fmla="*/ 29 w 38"/>
                  <a:gd name="T59" fmla="*/ 5 h 37"/>
                  <a:gd name="T60" fmla="*/ 22 w 38"/>
                  <a:gd name="T61" fmla="*/ 21 h 37"/>
                  <a:gd name="T62" fmla="*/ 16 w 38"/>
                  <a:gd name="T63" fmla="*/ 22 h 37"/>
                  <a:gd name="T64" fmla="*/ 15 w 38"/>
                  <a:gd name="T65" fmla="*/ 16 h 37"/>
                  <a:gd name="T66" fmla="*/ 21 w 38"/>
                  <a:gd name="T67" fmla="*/ 15 h 37"/>
                  <a:gd name="T68" fmla="*/ 22 w 38"/>
                  <a:gd name="T69" fmla="*/ 2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8" h="37">
                    <a:moveTo>
                      <a:pt x="29" y="5"/>
                    </a:moveTo>
                    <a:cubicBezTo>
                      <a:pt x="28" y="2"/>
                      <a:pt x="24" y="3"/>
                      <a:pt x="24" y="5"/>
                    </a:cubicBezTo>
                    <a:cubicBezTo>
                      <a:pt x="24" y="6"/>
                      <a:pt x="24" y="7"/>
                      <a:pt x="23" y="8"/>
                    </a:cubicBezTo>
                    <a:cubicBezTo>
                      <a:pt x="23" y="8"/>
                      <a:pt x="22" y="7"/>
                      <a:pt x="21" y="7"/>
                    </a:cubicBezTo>
                    <a:cubicBezTo>
                      <a:pt x="20" y="4"/>
                      <a:pt x="19" y="1"/>
                      <a:pt x="16" y="1"/>
                    </a:cubicBezTo>
                    <a:cubicBezTo>
                      <a:pt x="15" y="0"/>
                      <a:pt x="13" y="1"/>
                      <a:pt x="13" y="3"/>
                    </a:cubicBezTo>
                    <a:cubicBezTo>
                      <a:pt x="13" y="4"/>
                      <a:pt x="15" y="7"/>
                      <a:pt x="15" y="7"/>
                    </a:cubicBezTo>
                    <a:cubicBezTo>
                      <a:pt x="12" y="8"/>
                      <a:pt x="10" y="10"/>
                      <a:pt x="9" y="12"/>
                    </a:cubicBezTo>
                    <a:cubicBezTo>
                      <a:pt x="8" y="13"/>
                      <a:pt x="8" y="13"/>
                      <a:pt x="8" y="14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5" y="14"/>
                      <a:pt x="0" y="14"/>
                      <a:pt x="0" y="17"/>
                    </a:cubicBezTo>
                    <a:cubicBezTo>
                      <a:pt x="1" y="19"/>
                      <a:pt x="4" y="20"/>
                      <a:pt x="7" y="20"/>
                    </a:cubicBezTo>
                    <a:cubicBezTo>
                      <a:pt x="7" y="21"/>
                      <a:pt x="7" y="22"/>
                      <a:pt x="8" y="23"/>
                    </a:cubicBezTo>
                    <a:cubicBezTo>
                      <a:pt x="5" y="24"/>
                      <a:pt x="3" y="27"/>
                      <a:pt x="3" y="30"/>
                    </a:cubicBezTo>
                    <a:cubicBezTo>
                      <a:pt x="3" y="31"/>
                      <a:pt x="5" y="32"/>
                      <a:pt x="6" y="32"/>
                    </a:cubicBezTo>
                    <a:cubicBezTo>
                      <a:pt x="8" y="31"/>
                      <a:pt x="9" y="30"/>
                      <a:pt x="10" y="29"/>
                    </a:cubicBezTo>
                    <a:cubicBezTo>
                      <a:pt x="10" y="29"/>
                      <a:pt x="11" y="28"/>
                      <a:pt x="11" y="28"/>
                    </a:cubicBezTo>
                    <a:cubicBezTo>
                      <a:pt x="12" y="28"/>
                      <a:pt x="13" y="29"/>
                      <a:pt x="15" y="29"/>
                    </a:cubicBezTo>
                    <a:cubicBezTo>
                      <a:pt x="15" y="30"/>
                      <a:pt x="13" y="36"/>
                      <a:pt x="17" y="36"/>
                    </a:cubicBezTo>
                    <a:cubicBezTo>
                      <a:pt x="22" y="37"/>
                      <a:pt x="21" y="30"/>
                      <a:pt x="21" y="30"/>
                    </a:cubicBezTo>
                    <a:cubicBezTo>
                      <a:pt x="22" y="30"/>
                      <a:pt x="24" y="29"/>
                      <a:pt x="25" y="28"/>
                    </a:cubicBezTo>
                    <a:cubicBezTo>
                      <a:pt x="27" y="29"/>
                      <a:pt x="28" y="30"/>
                      <a:pt x="30" y="31"/>
                    </a:cubicBezTo>
                    <a:cubicBezTo>
                      <a:pt x="32" y="33"/>
                      <a:pt x="34" y="30"/>
                      <a:pt x="33" y="28"/>
                    </a:cubicBezTo>
                    <a:cubicBezTo>
                      <a:pt x="32" y="26"/>
                      <a:pt x="30" y="25"/>
                      <a:pt x="29" y="24"/>
                    </a:cubicBezTo>
                    <a:cubicBezTo>
                      <a:pt x="30" y="22"/>
                      <a:pt x="30" y="20"/>
                      <a:pt x="30" y="18"/>
                    </a:cubicBezTo>
                    <a:cubicBezTo>
                      <a:pt x="31" y="18"/>
                      <a:pt x="32" y="18"/>
                      <a:pt x="34" y="18"/>
                    </a:cubicBezTo>
                    <a:cubicBezTo>
                      <a:pt x="36" y="19"/>
                      <a:pt x="38" y="15"/>
                      <a:pt x="36" y="13"/>
                    </a:cubicBezTo>
                    <a:cubicBezTo>
                      <a:pt x="33" y="12"/>
                      <a:pt x="31" y="12"/>
                      <a:pt x="29" y="13"/>
                    </a:cubicBezTo>
                    <a:cubicBezTo>
                      <a:pt x="29" y="12"/>
                      <a:pt x="28" y="11"/>
                      <a:pt x="27" y="10"/>
                    </a:cubicBezTo>
                    <a:cubicBezTo>
                      <a:pt x="28" y="9"/>
                      <a:pt x="29" y="7"/>
                      <a:pt x="29" y="5"/>
                    </a:cubicBezTo>
                    <a:close/>
                    <a:moveTo>
                      <a:pt x="22" y="21"/>
                    </a:moveTo>
                    <a:cubicBezTo>
                      <a:pt x="21" y="23"/>
                      <a:pt x="18" y="23"/>
                      <a:pt x="16" y="22"/>
                    </a:cubicBezTo>
                    <a:cubicBezTo>
                      <a:pt x="14" y="21"/>
                      <a:pt x="14" y="18"/>
                      <a:pt x="15" y="16"/>
                    </a:cubicBezTo>
                    <a:cubicBezTo>
                      <a:pt x="16" y="14"/>
                      <a:pt x="19" y="13"/>
                      <a:pt x="21" y="15"/>
                    </a:cubicBezTo>
                    <a:cubicBezTo>
                      <a:pt x="23" y="16"/>
                      <a:pt x="24" y="19"/>
                      <a:pt x="22" y="2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9" name="Freeform 360"/>
              <p:cNvSpPr/>
              <p:nvPr/>
            </p:nvSpPr>
            <p:spPr bwMode="auto">
              <a:xfrm>
                <a:off x="4441" y="538"/>
                <a:ext cx="130" cy="109"/>
              </a:xfrm>
              <a:custGeom>
                <a:avLst/>
                <a:gdLst>
                  <a:gd name="T0" fmla="*/ 54 w 55"/>
                  <a:gd name="T1" fmla="*/ 44 h 46"/>
                  <a:gd name="T2" fmla="*/ 54 w 55"/>
                  <a:gd name="T3" fmla="*/ 45 h 46"/>
                  <a:gd name="T4" fmla="*/ 54 w 55"/>
                  <a:gd name="T5" fmla="*/ 45 h 46"/>
                  <a:gd name="T6" fmla="*/ 53 w 55"/>
                  <a:gd name="T7" fmla="*/ 45 h 46"/>
                  <a:gd name="T8" fmla="*/ 1 w 55"/>
                  <a:gd name="T9" fmla="*/ 2 h 46"/>
                  <a:gd name="T10" fmla="*/ 0 w 55"/>
                  <a:gd name="T11" fmla="*/ 1 h 46"/>
                  <a:gd name="T12" fmla="*/ 0 w 55"/>
                  <a:gd name="T13" fmla="*/ 1 h 46"/>
                  <a:gd name="T14" fmla="*/ 2 w 55"/>
                  <a:gd name="T15" fmla="*/ 1 h 46"/>
                  <a:gd name="T16" fmla="*/ 54 w 55"/>
                  <a:gd name="T17" fmla="*/ 4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" h="46">
                    <a:moveTo>
                      <a:pt x="54" y="44"/>
                    </a:moveTo>
                    <a:cubicBezTo>
                      <a:pt x="55" y="44"/>
                      <a:pt x="55" y="45"/>
                      <a:pt x="54" y="45"/>
                    </a:cubicBezTo>
                    <a:cubicBezTo>
                      <a:pt x="54" y="45"/>
                      <a:pt x="54" y="45"/>
                      <a:pt x="54" y="45"/>
                    </a:cubicBezTo>
                    <a:cubicBezTo>
                      <a:pt x="54" y="45"/>
                      <a:pt x="53" y="46"/>
                      <a:pt x="53" y="4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lnTo>
                      <a:pt x="54" y="4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0" name="Freeform 361"/>
              <p:cNvSpPr>
                <a:spLocks noEditPoints="1"/>
              </p:cNvSpPr>
              <p:nvPr/>
            </p:nvSpPr>
            <p:spPr bwMode="auto">
              <a:xfrm>
                <a:off x="4533" y="607"/>
                <a:ext cx="90" cy="85"/>
              </a:xfrm>
              <a:custGeom>
                <a:avLst/>
                <a:gdLst>
                  <a:gd name="T0" fmla="*/ 26 w 38"/>
                  <a:gd name="T1" fmla="*/ 2 h 36"/>
                  <a:gd name="T2" fmla="*/ 21 w 38"/>
                  <a:gd name="T3" fmla="*/ 4 h 36"/>
                  <a:gd name="T4" fmla="*/ 22 w 38"/>
                  <a:gd name="T5" fmla="*/ 7 h 36"/>
                  <a:gd name="T6" fmla="*/ 19 w 38"/>
                  <a:gd name="T7" fmla="*/ 7 h 36"/>
                  <a:gd name="T8" fmla="*/ 13 w 38"/>
                  <a:gd name="T9" fmla="*/ 2 h 36"/>
                  <a:gd name="T10" fmla="*/ 10 w 38"/>
                  <a:gd name="T11" fmla="*/ 4 h 36"/>
                  <a:gd name="T12" fmla="*/ 13 w 38"/>
                  <a:gd name="T13" fmla="*/ 9 h 36"/>
                  <a:gd name="T14" fmla="*/ 9 w 38"/>
                  <a:gd name="T15" fmla="*/ 15 h 36"/>
                  <a:gd name="T16" fmla="*/ 8 w 38"/>
                  <a:gd name="T17" fmla="*/ 17 h 36"/>
                  <a:gd name="T18" fmla="*/ 7 w 38"/>
                  <a:gd name="T19" fmla="*/ 17 h 36"/>
                  <a:gd name="T20" fmla="*/ 2 w 38"/>
                  <a:gd name="T21" fmla="*/ 21 h 36"/>
                  <a:gd name="T22" fmla="*/ 9 w 38"/>
                  <a:gd name="T23" fmla="*/ 22 h 36"/>
                  <a:gd name="T24" fmla="*/ 10 w 38"/>
                  <a:gd name="T25" fmla="*/ 25 h 36"/>
                  <a:gd name="T26" fmla="*/ 8 w 38"/>
                  <a:gd name="T27" fmla="*/ 33 h 36"/>
                  <a:gd name="T28" fmla="*/ 11 w 38"/>
                  <a:gd name="T29" fmla="*/ 34 h 36"/>
                  <a:gd name="T30" fmla="*/ 14 w 38"/>
                  <a:gd name="T31" fmla="*/ 31 h 36"/>
                  <a:gd name="T32" fmla="*/ 15 w 38"/>
                  <a:gd name="T33" fmla="*/ 29 h 36"/>
                  <a:gd name="T34" fmla="*/ 19 w 38"/>
                  <a:gd name="T35" fmla="*/ 30 h 36"/>
                  <a:gd name="T36" fmla="*/ 23 w 38"/>
                  <a:gd name="T37" fmla="*/ 36 h 36"/>
                  <a:gd name="T38" fmla="*/ 25 w 38"/>
                  <a:gd name="T39" fmla="*/ 29 h 36"/>
                  <a:gd name="T40" fmla="*/ 29 w 38"/>
                  <a:gd name="T41" fmla="*/ 25 h 36"/>
                  <a:gd name="T42" fmla="*/ 34 w 38"/>
                  <a:gd name="T43" fmla="*/ 28 h 36"/>
                  <a:gd name="T44" fmla="*/ 36 w 38"/>
                  <a:gd name="T45" fmla="*/ 23 h 36"/>
                  <a:gd name="T46" fmla="*/ 31 w 38"/>
                  <a:gd name="T47" fmla="*/ 21 h 36"/>
                  <a:gd name="T48" fmla="*/ 31 w 38"/>
                  <a:gd name="T49" fmla="*/ 15 h 36"/>
                  <a:gd name="T50" fmla="*/ 34 w 38"/>
                  <a:gd name="T51" fmla="*/ 14 h 36"/>
                  <a:gd name="T52" fmla="*/ 35 w 38"/>
                  <a:gd name="T53" fmla="*/ 9 h 36"/>
                  <a:gd name="T54" fmla="*/ 28 w 38"/>
                  <a:gd name="T55" fmla="*/ 10 h 36"/>
                  <a:gd name="T56" fmla="*/ 25 w 38"/>
                  <a:gd name="T57" fmla="*/ 8 h 36"/>
                  <a:gd name="T58" fmla="*/ 26 w 38"/>
                  <a:gd name="T59" fmla="*/ 2 h 36"/>
                  <a:gd name="T60" fmla="*/ 24 w 38"/>
                  <a:gd name="T61" fmla="*/ 19 h 36"/>
                  <a:gd name="T62" fmla="*/ 18 w 38"/>
                  <a:gd name="T63" fmla="*/ 22 h 36"/>
                  <a:gd name="T64" fmla="*/ 16 w 38"/>
                  <a:gd name="T65" fmla="*/ 17 h 36"/>
                  <a:gd name="T66" fmla="*/ 21 w 38"/>
                  <a:gd name="T67" fmla="*/ 14 h 36"/>
                  <a:gd name="T68" fmla="*/ 24 w 38"/>
                  <a:gd name="T69" fmla="*/ 1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8" h="36">
                    <a:moveTo>
                      <a:pt x="26" y="2"/>
                    </a:moveTo>
                    <a:cubicBezTo>
                      <a:pt x="25" y="0"/>
                      <a:pt x="21" y="1"/>
                      <a:pt x="21" y="4"/>
                    </a:cubicBezTo>
                    <a:cubicBezTo>
                      <a:pt x="21" y="5"/>
                      <a:pt x="22" y="6"/>
                      <a:pt x="22" y="7"/>
                    </a:cubicBezTo>
                    <a:cubicBezTo>
                      <a:pt x="21" y="6"/>
                      <a:pt x="20" y="7"/>
                      <a:pt x="19" y="7"/>
                    </a:cubicBezTo>
                    <a:cubicBezTo>
                      <a:pt x="18" y="4"/>
                      <a:pt x="15" y="2"/>
                      <a:pt x="13" y="2"/>
                    </a:cubicBezTo>
                    <a:cubicBezTo>
                      <a:pt x="11" y="2"/>
                      <a:pt x="10" y="3"/>
                      <a:pt x="10" y="4"/>
                    </a:cubicBezTo>
                    <a:cubicBezTo>
                      <a:pt x="11" y="5"/>
                      <a:pt x="13" y="8"/>
                      <a:pt x="13" y="9"/>
                    </a:cubicBezTo>
                    <a:cubicBezTo>
                      <a:pt x="11" y="10"/>
                      <a:pt x="9" y="12"/>
                      <a:pt x="9" y="15"/>
                    </a:cubicBezTo>
                    <a:cubicBezTo>
                      <a:pt x="8" y="15"/>
                      <a:pt x="8" y="16"/>
                      <a:pt x="8" y="17"/>
                    </a:cubicBezTo>
                    <a:cubicBezTo>
                      <a:pt x="8" y="17"/>
                      <a:pt x="7" y="17"/>
                      <a:pt x="7" y="17"/>
                    </a:cubicBezTo>
                    <a:cubicBezTo>
                      <a:pt x="5" y="17"/>
                      <a:pt x="0" y="19"/>
                      <a:pt x="2" y="21"/>
                    </a:cubicBezTo>
                    <a:cubicBezTo>
                      <a:pt x="3" y="24"/>
                      <a:pt x="7" y="23"/>
                      <a:pt x="9" y="22"/>
                    </a:cubicBezTo>
                    <a:cubicBezTo>
                      <a:pt x="9" y="23"/>
                      <a:pt x="10" y="24"/>
                      <a:pt x="10" y="25"/>
                    </a:cubicBezTo>
                    <a:cubicBezTo>
                      <a:pt x="8" y="27"/>
                      <a:pt x="7" y="31"/>
                      <a:pt x="8" y="33"/>
                    </a:cubicBezTo>
                    <a:cubicBezTo>
                      <a:pt x="8" y="35"/>
                      <a:pt x="10" y="35"/>
                      <a:pt x="11" y="34"/>
                    </a:cubicBezTo>
                    <a:cubicBezTo>
                      <a:pt x="13" y="34"/>
                      <a:pt x="13" y="32"/>
                      <a:pt x="14" y="31"/>
                    </a:cubicBezTo>
                    <a:cubicBezTo>
                      <a:pt x="14" y="30"/>
                      <a:pt x="15" y="29"/>
                      <a:pt x="15" y="29"/>
                    </a:cubicBezTo>
                    <a:cubicBezTo>
                      <a:pt x="16" y="29"/>
                      <a:pt x="17" y="30"/>
                      <a:pt x="19" y="30"/>
                    </a:cubicBezTo>
                    <a:cubicBezTo>
                      <a:pt x="19" y="30"/>
                      <a:pt x="19" y="36"/>
                      <a:pt x="23" y="36"/>
                    </a:cubicBezTo>
                    <a:cubicBezTo>
                      <a:pt x="28" y="35"/>
                      <a:pt x="25" y="29"/>
                      <a:pt x="25" y="29"/>
                    </a:cubicBezTo>
                    <a:cubicBezTo>
                      <a:pt x="26" y="28"/>
                      <a:pt x="28" y="27"/>
                      <a:pt x="29" y="25"/>
                    </a:cubicBezTo>
                    <a:cubicBezTo>
                      <a:pt x="30" y="26"/>
                      <a:pt x="32" y="27"/>
                      <a:pt x="34" y="28"/>
                    </a:cubicBezTo>
                    <a:cubicBezTo>
                      <a:pt x="37" y="29"/>
                      <a:pt x="38" y="25"/>
                      <a:pt x="36" y="23"/>
                    </a:cubicBezTo>
                    <a:cubicBezTo>
                      <a:pt x="35" y="22"/>
                      <a:pt x="33" y="21"/>
                      <a:pt x="31" y="21"/>
                    </a:cubicBezTo>
                    <a:cubicBezTo>
                      <a:pt x="31" y="19"/>
                      <a:pt x="31" y="17"/>
                      <a:pt x="31" y="15"/>
                    </a:cubicBezTo>
                    <a:cubicBezTo>
                      <a:pt x="32" y="14"/>
                      <a:pt x="33" y="14"/>
                      <a:pt x="34" y="14"/>
                    </a:cubicBezTo>
                    <a:cubicBezTo>
                      <a:pt x="37" y="14"/>
                      <a:pt x="38" y="9"/>
                      <a:pt x="35" y="9"/>
                    </a:cubicBezTo>
                    <a:cubicBezTo>
                      <a:pt x="32" y="8"/>
                      <a:pt x="30" y="9"/>
                      <a:pt x="28" y="10"/>
                    </a:cubicBezTo>
                    <a:cubicBezTo>
                      <a:pt x="28" y="9"/>
                      <a:pt x="26" y="9"/>
                      <a:pt x="25" y="8"/>
                    </a:cubicBezTo>
                    <a:cubicBezTo>
                      <a:pt x="26" y="6"/>
                      <a:pt x="26" y="4"/>
                      <a:pt x="26" y="2"/>
                    </a:cubicBezTo>
                    <a:close/>
                    <a:moveTo>
                      <a:pt x="24" y="19"/>
                    </a:moveTo>
                    <a:cubicBezTo>
                      <a:pt x="23" y="21"/>
                      <a:pt x="21" y="23"/>
                      <a:pt x="18" y="22"/>
                    </a:cubicBezTo>
                    <a:cubicBezTo>
                      <a:pt x="16" y="21"/>
                      <a:pt x="15" y="19"/>
                      <a:pt x="16" y="17"/>
                    </a:cubicBezTo>
                    <a:cubicBezTo>
                      <a:pt x="16" y="14"/>
                      <a:pt x="19" y="13"/>
                      <a:pt x="21" y="14"/>
                    </a:cubicBezTo>
                    <a:cubicBezTo>
                      <a:pt x="23" y="14"/>
                      <a:pt x="25" y="17"/>
                      <a:pt x="24" y="1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1" name="Freeform 362"/>
              <p:cNvSpPr/>
              <p:nvPr/>
            </p:nvSpPr>
            <p:spPr bwMode="auto">
              <a:xfrm>
                <a:off x="2813" y="2472"/>
                <a:ext cx="52" cy="41"/>
              </a:xfrm>
              <a:custGeom>
                <a:avLst/>
                <a:gdLst>
                  <a:gd name="T0" fmla="*/ 0 w 22"/>
                  <a:gd name="T1" fmla="*/ 15 h 17"/>
                  <a:gd name="T2" fmla="*/ 1 w 22"/>
                  <a:gd name="T3" fmla="*/ 17 h 17"/>
                  <a:gd name="T4" fmla="*/ 22 w 22"/>
                  <a:gd name="T5" fmla="*/ 2 h 17"/>
                  <a:gd name="T6" fmla="*/ 20 w 22"/>
                  <a:gd name="T7" fmla="*/ 0 h 17"/>
                  <a:gd name="T8" fmla="*/ 0 w 22"/>
                  <a:gd name="T9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7">
                    <a:moveTo>
                      <a:pt x="0" y="15"/>
                    </a:moveTo>
                    <a:cubicBezTo>
                      <a:pt x="0" y="16"/>
                      <a:pt x="1" y="17"/>
                      <a:pt x="1" y="17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0" y="0"/>
                      <a:pt x="20" y="0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2" name="Freeform 363"/>
              <p:cNvSpPr/>
              <p:nvPr/>
            </p:nvSpPr>
            <p:spPr bwMode="auto">
              <a:xfrm>
                <a:off x="2810" y="2465"/>
                <a:ext cx="36" cy="29"/>
              </a:xfrm>
              <a:custGeom>
                <a:avLst/>
                <a:gdLst>
                  <a:gd name="T0" fmla="*/ 0 w 15"/>
                  <a:gd name="T1" fmla="*/ 11 h 12"/>
                  <a:gd name="T2" fmla="*/ 1 w 15"/>
                  <a:gd name="T3" fmla="*/ 12 h 12"/>
                  <a:gd name="T4" fmla="*/ 15 w 15"/>
                  <a:gd name="T5" fmla="*/ 2 h 12"/>
                  <a:gd name="T6" fmla="*/ 14 w 15"/>
                  <a:gd name="T7" fmla="*/ 0 h 12"/>
                  <a:gd name="T8" fmla="*/ 0 w 15"/>
                  <a:gd name="T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0" y="11"/>
                    </a:moveTo>
                    <a:cubicBezTo>
                      <a:pt x="0" y="11"/>
                      <a:pt x="1" y="12"/>
                      <a:pt x="1" y="1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4" y="0"/>
                      <a:pt x="14" y="0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3" name="Freeform 364"/>
              <p:cNvSpPr/>
              <p:nvPr/>
            </p:nvSpPr>
            <p:spPr bwMode="auto">
              <a:xfrm>
                <a:off x="2798" y="2456"/>
                <a:ext cx="36" cy="28"/>
              </a:xfrm>
              <a:custGeom>
                <a:avLst/>
                <a:gdLst>
                  <a:gd name="T0" fmla="*/ 0 w 15"/>
                  <a:gd name="T1" fmla="*/ 10 h 12"/>
                  <a:gd name="T2" fmla="*/ 1 w 15"/>
                  <a:gd name="T3" fmla="*/ 12 h 12"/>
                  <a:gd name="T4" fmla="*/ 15 w 15"/>
                  <a:gd name="T5" fmla="*/ 1 h 12"/>
                  <a:gd name="T6" fmla="*/ 14 w 15"/>
                  <a:gd name="T7" fmla="*/ 0 h 12"/>
                  <a:gd name="T8" fmla="*/ 0 w 15"/>
                  <a:gd name="T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0" y="10"/>
                    </a:moveTo>
                    <a:cubicBezTo>
                      <a:pt x="0" y="10"/>
                      <a:pt x="1" y="12"/>
                      <a:pt x="1" y="1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4" y="0"/>
                      <a:pt x="14" y="0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4" name="Freeform 365"/>
              <p:cNvSpPr/>
              <p:nvPr/>
            </p:nvSpPr>
            <p:spPr bwMode="auto">
              <a:xfrm>
                <a:off x="2806" y="2439"/>
                <a:ext cx="28" cy="24"/>
              </a:xfrm>
              <a:custGeom>
                <a:avLst/>
                <a:gdLst>
                  <a:gd name="T0" fmla="*/ 0 w 12"/>
                  <a:gd name="T1" fmla="*/ 8 h 10"/>
                  <a:gd name="T2" fmla="*/ 1 w 12"/>
                  <a:gd name="T3" fmla="*/ 10 h 10"/>
                  <a:gd name="T4" fmla="*/ 12 w 12"/>
                  <a:gd name="T5" fmla="*/ 2 h 10"/>
                  <a:gd name="T6" fmla="*/ 11 w 12"/>
                  <a:gd name="T7" fmla="*/ 0 h 10"/>
                  <a:gd name="T8" fmla="*/ 0 w 12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0" y="8"/>
                    </a:moveTo>
                    <a:cubicBezTo>
                      <a:pt x="0" y="8"/>
                      <a:pt x="1" y="10"/>
                      <a:pt x="1" y="10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1" y="0"/>
                      <a:pt x="11" y="0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5" name="Freeform 366"/>
              <p:cNvSpPr/>
              <p:nvPr/>
            </p:nvSpPr>
            <p:spPr bwMode="auto">
              <a:xfrm>
                <a:off x="2798" y="2432"/>
                <a:ext cx="27" cy="22"/>
              </a:xfrm>
              <a:custGeom>
                <a:avLst/>
                <a:gdLst>
                  <a:gd name="T0" fmla="*/ 0 w 11"/>
                  <a:gd name="T1" fmla="*/ 7 h 9"/>
                  <a:gd name="T2" fmla="*/ 1 w 11"/>
                  <a:gd name="T3" fmla="*/ 9 h 9"/>
                  <a:gd name="T4" fmla="*/ 11 w 11"/>
                  <a:gd name="T5" fmla="*/ 1 h 9"/>
                  <a:gd name="T6" fmla="*/ 9 w 11"/>
                  <a:gd name="T7" fmla="*/ 0 h 9"/>
                  <a:gd name="T8" fmla="*/ 0 w 11"/>
                  <a:gd name="T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0" y="7"/>
                    </a:moveTo>
                    <a:cubicBezTo>
                      <a:pt x="0" y="7"/>
                      <a:pt x="1" y="9"/>
                      <a:pt x="1" y="9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0" y="0"/>
                      <a:pt x="9" y="0"/>
                    </a:cubicBezTo>
                    <a:lnTo>
                      <a:pt x="0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6" name="Freeform 367"/>
              <p:cNvSpPr/>
              <p:nvPr/>
            </p:nvSpPr>
            <p:spPr bwMode="auto">
              <a:xfrm>
                <a:off x="2815" y="2491"/>
                <a:ext cx="52" cy="41"/>
              </a:xfrm>
              <a:custGeom>
                <a:avLst/>
                <a:gdLst>
                  <a:gd name="T0" fmla="*/ 0 w 22"/>
                  <a:gd name="T1" fmla="*/ 16 h 17"/>
                  <a:gd name="T2" fmla="*/ 2 w 22"/>
                  <a:gd name="T3" fmla="*/ 17 h 17"/>
                  <a:gd name="T4" fmla="*/ 22 w 22"/>
                  <a:gd name="T5" fmla="*/ 2 h 17"/>
                  <a:gd name="T6" fmla="*/ 21 w 22"/>
                  <a:gd name="T7" fmla="*/ 0 h 17"/>
                  <a:gd name="T8" fmla="*/ 0 w 22"/>
                  <a:gd name="T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7">
                    <a:moveTo>
                      <a:pt x="0" y="16"/>
                    </a:moveTo>
                    <a:cubicBezTo>
                      <a:pt x="0" y="16"/>
                      <a:pt x="1" y="17"/>
                      <a:pt x="2" y="17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1" y="0"/>
                      <a:pt x="21" y="0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7" name="Freeform 368"/>
              <p:cNvSpPr/>
              <p:nvPr/>
            </p:nvSpPr>
            <p:spPr bwMode="auto">
              <a:xfrm>
                <a:off x="2825" y="2501"/>
                <a:ext cx="56" cy="43"/>
              </a:xfrm>
              <a:custGeom>
                <a:avLst/>
                <a:gdLst>
                  <a:gd name="T0" fmla="*/ 0 w 24"/>
                  <a:gd name="T1" fmla="*/ 17 h 18"/>
                  <a:gd name="T2" fmla="*/ 1 w 24"/>
                  <a:gd name="T3" fmla="*/ 18 h 18"/>
                  <a:gd name="T4" fmla="*/ 23 w 24"/>
                  <a:gd name="T5" fmla="*/ 2 h 18"/>
                  <a:gd name="T6" fmla="*/ 22 w 24"/>
                  <a:gd name="T7" fmla="*/ 0 h 18"/>
                  <a:gd name="T8" fmla="*/ 0 w 24"/>
                  <a:gd name="T9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0" y="17"/>
                    </a:moveTo>
                    <a:cubicBezTo>
                      <a:pt x="0" y="17"/>
                      <a:pt x="1" y="18"/>
                      <a:pt x="1" y="18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4" y="2"/>
                      <a:pt x="22" y="0"/>
                      <a:pt x="22" y="0"/>
                    </a:cubicBezTo>
                    <a:lnTo>
                      <a:pt x="0" y="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8" name="Freeform 369"/>
              <p:cNvSpPr/>
              <p:nvPr/>
            </p:nvSpPr>
            <p:spPr bwMode="auto">
              <a:xfrm>
                <a:off x="2827" y="2510"/>
                <a:ext cx="71" cy="55"/>
              </a:xfrm>
              <a:custGeom>
                <a:avLst/>
                <a:gdLst>
                  <a:gd name="T0" fmla="*/ 0 w 30"/>
                  <a:gd name="T1" fmla="*/ 21 h 23"/>
                  <a:gd name="T2" fmla="*/ 2 w 30"/>
                  <a:gd name="T3" fmla="*/ 23 h 23"/>
                  <a:gd name="T4" fmla="*/ 30 w 30"/>
                  <a:gd name="T5" fmla="*/ 2 h 23"/>
                  <a:gd name="T6" fmla="*/ 29 w 30"/>
                  <a:gd name="T7" fmla="*/ 0 h 23"/>
                  <a:gd name="T8" fmla="*/ 0 w 30"/>
                  <a:gd name="T9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0" y="21"/>
                    </a:moveTo>
                    <a:cubicBezTo>
                      <a:pt x="0" y="21"/>
                      <a:pt x="1" y="23"/>
                      <a:pt x="2" y="23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1"/>
                      <a:pt x="29" y="0"/>
                      <a:pt x="29" y="0"/>
                    </a:cubicBezTo>
                    <a:lnTo>
                      <a:pt x="0" y="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9" name="Freeform 370"/>
              <p:cNvSpPr/>
              <p:nvPr/>
            </p:nvSpPr>
            <p:spPr bwMode="auto">
              <a:xfrm>
                <a:off x="2836" y="2525"/>
                <a:ext cx="71" cy="54"/>
              </a:xfrm>
              <a:custGeom>
                <a:avLst/>
                <a:gdLst>
                  <a:gd name="T0" fmla="*/ 0 w 30"/>
                  <a:gd name="T1" fmla="*/ 21 h 23"/>
                  <a:gd name="T2" fmla="*/ 1 w 30"/>
                  <a:gd name="T3" fmla="*/ 23 h 23"/>
                  <a:gd name="T4" fmla="*/ 30 w 30"/>
                  <a:gd name="T5" fmla="*/ 2 h 23"/>
                  <a:gd name="T6" fmla="*/ 29 w 30"/>
                  <a:gd name="T7" fmla="*/ 0 h 23"/>
                  <a:gd name="T8" fmla="*/ 0 w 30"/>
                  <a:gd name="T9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0" y="21"/>
                    </a:moveTo>
                    <a:cubicBezTo>
                      <a:pt x="0" y="21"/>
                      <a:pt x="1" y="23"/>
                      <a:pt x="1" y="23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1"/>
                      <a:pt x="29" y="0"/>
                      <a:pt x="29" y="0"/>
                    </a:cubicBezTo>
                    <a:lnTo>
                      <a:pt x="0" y="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0" name="Freeform 371"/>
              <p:cNvSpPr/>
              <p:nvPr/>
            </p:nvSpPr>
            <p:spPr bwMode="auto">
              <a:xfrm>
                <a:off x="2846" y="2534"/>
                <a:ext cx="73" cy="54"/>
              </a:xfrm>
              <a:custGeom>
                <a:avLst/>
                <a:gdLst>
                  <a:gd name="T0" fmla="*/ 1 w 31"/>
                  <a:gd name="T1" fmla="*/ 21 h 23"/>
                  <a:gd name="T2" fmla="*/ 2 w 31"/>
                  <a:gd name="T3" fmla="*/ 23 h 23"/>
                  <a:gd name="T4" fmla="*/ 30 w 31"/>
                  <a:gd name="T5" fmla="*/ 2 h 23"/>
                  <a:gd name="T6" fmla="*/ 29 w 31"/>
                  <a:gd name="T7" fmla="*/ 0 h 23"/>
                  <a:gd name="T8" fmla="*/ 1 w 31"/>
                  <a:gd name="T9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3">
                    <a:moveTo>
                      <a:pt x="1" y="21"/>
                    </a:moveTo>
                    <a:cubicBezTo>
                      <a:pt x="0" y="22"/>
                      <a:pt x="2" y="23"/>
                      <a:pt x="2" y="23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1" y="1"/>
                      <a:pt x="29" y="0"/>
                      <a:pt x="29" y="0"/>
                    </a:cubicBezTo>
                    <a:lnTo>
                      <a:pt x="1" y="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1" name="Freeform 372"/>
              <p:cNvSpPr/>
              <p:nvPr/>
            </p:nvSpPr>
            <p:spPr bwMode="auto">
              <a:xfrm>
                <a:off x="2851" y="2544"/>
                <a:ext cx="83" cy="63"/>
              </a:xfrm>
              <a:custGeom>
                <a:avLst/>
                <a:gdLst>
                  <a:gd name="T0" fmla="*/ 0 w 35"/>
                  <a:gd name="T1" fmla="*/ 25 h 27"/>
                  <a:gd name="T2" fmla="*/ 1 w 35"/>
                  <a:gd name="T3" fmla="*/ 27 h 27"/>
                  <a:gd name="T4" fmla="*/ 35 w 35"/>
                  <a:gd name="T5" fmla="*/ 2 h 27"/>
                  <a:gd name="T6" fmla="*/ 33 w 35"/>
                  <a:gd name="T7" fmla="*/ 0 h 27"/>
                  <a:gd name="T8" fmla="*/ 0 w 35"/>
                  <a:gd name="T9" fmla="*/ 2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7">
                    <a:moveTo>
                      <a:pt x="0" y="25"/>
                    </a:moveTo>
                    <a:cubicBezTo>
                      <a:pt x="0" y="25"/>
                      <a:pt x="1" y="27"/>
                      <a:pt x="1" y="27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34" y="0"/>
                      <a:pt x="33" y="0"/>
                    </a:cubicBezTo>
                    <a:lnTo>
                      <a:pt x="0" y="2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2" name="Freeform 373"/>
              <p:cNvSpPr/>
              <p:nvPr/>
            </p:nvSpPr>
            <p:spPr bwMode="auto">
              <a:xfrm>
                <a:off x="2858" y="2560"/>
                <a:ext cx="85" cy="64"/>
              </a:xfrm>
              <a:custGeom>
                <a:avLst/>
                <a:gdLst>
                  <a:gd name="T0" fmla="*/ 1 w 36"/>
                  <a:gd name="T1" fmla="*/ 25 h 27"/>
                  <a:gd name="T2" fmla="*/ 2 w 36"/>
                  <a:gd name="T3" fmla="*/ 27 h 27"/>
                  <a:gd name="T4" fmla="*/ 35 w 36"/>
                  <a:gd name="T5" fmla="*/ 2 h 27"/>
                  <a:gd name="T6" fmla="*/ 34 w 36"/>
                  <a:gd name="T7" fmla="*/ 0 h 27"/>
                  <a:gd name="T8" fmla="*/ 1 w 36"/>
                  <a:gd name="T9" fmla="*/ 2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7">
                    <a:moveTo>
                      <a:pt x="1" y="25"/>
                    </a:moveTo>
                    <a:cubicBezTo>
                      <a:pt x="0" y="25"/>
                      <a:pt x="1" y="27"/>
                      <a:pt x="2" y="27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6" y="1"/>
                      <a:pt x="34" y="0"/>
                      <a:pt x="34" y="0"/>
                    </a:cubicBezTo>
                    <a:lnTo>
                      <a:pt x="1" y="2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3" name="Freeform 374"/>
              <p:cNvSpPr/>
              <p:nvPr/>
            </p:nvSpPr>
            <p:spPr bwMode="auto">
              <a:xfrm>
                <a:off x="2870" y="2572"/>
                <a:ext cx="83" cy="64"/>
              </a:xfrm>
              <a:custGeom>
                <a:avLst/>
                <a:gdLst>
                  <a:gd name="T0" fmla="*/ 0 w 35"/>
                  <a:gd name="T1" fmla="*/ 25 h 27"/>
                  <a:gd name="T2" fmla="*/ 1 w 35"/>
                  <a:gd name="T3" fmla="*/ 27 h 27"/>
                  <a:gd name="T4" fmla="*/ 35 w 35"/>
                  <a:gd name="T5" fmla="*/ 2 h 27"/>
                  <a:gd name="T6" fmla="*/ 34 w 35"/>
                  <a:gd name="T7" fmla="*/ 0 h 27"/>
                  <a:gd name="T8" fmla="*/ 0 w 35"/>
                  <a:gd name="T9" fmla="*/ 2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7">
                    <a:moveTo>
                      <a:pt x="0" y="25"/>
                    </a:moveTo>
                    <a:cubicBezTo>
                      <a:pt x="0" y="25"/>
                      <a:pt x="1" y="27"/>
                      <a:pt x="1" y="27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5" y="1"/>
                      <a:pt x="34" y="0"/>
                      <a:pt x="34" y="0"/>
                    </a:cubicBezTo>
                    <a:lnTo>
                      <a:pt x="0" y="2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4" name="Freeform 375"/>
              <p:cNvSpPr/>
              <p:nvPr/>
            </p:nvSpPr>
            <p:spPr bwMode="auto">
              <a:xfrm>
                <a:off x="2874" y="2579"/>
                <a:ext cx="100" cy="78"/>
              </a:xfrm>
              <a:custGeom>
                <a:avLst/>
                <a:gdLst>
                  <a:gd name="T0" fmla="*/ 0 w 42"/>
                  <a:gd name="T1" fmla="*/ 31 h 33"/>
                  <a:gd name="T2" fmla="*/ 1 w 42"/>
                  <a:gd name="T3" fmla="*/ 33 h 33"/>
                  <a:gd name="T4" fmla="*/ 42 w 42"/>
                  <a:gd name="T5" fmla="*/ 2 h 33"/>
                  <a:gd name="T6" fmla="*/ 41 w 42"/>
                  <a:gd name="T7" fmla="*/ 1 h 33"/>
                  <a:gd name="T8" fmla="*/ 0 w 42"/>
                  <a:gd name="T9" fmla="*/ 3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33">
                    <a:moveTo>
                      <a:pt x="0" y="31"/>
                    </a:moveTo>
                    <a:cubicBezTo>
                      <a:pt x="0" y="31"/>
                      <a:pt x="1" y="33"/>
                      <a:pt x="1" y="33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2" y="2"/>
                      <a:pt x="41" y="0"/>
                      <a:pt x="41" y="1"/>
                    </a:cubicBezTo>
                    <a:lnTo>
                      <a:pt x="0" y="3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5" name="Freeform 376"/>
              <p:cNvSpPr/>
              <p:nvPr/>
            </p:nvSpPr>
            <p:spPr bwMode="auto">
              <a:xfrm>
                <a:off x="2891" y="2596"/>
                <a:ext cx="92" cy="71"/>
              </a:xfrm>
              <a:custGeom>
                <a:avLst/>
                <a:gdLst>
                  <a:gd name="T0" fmla="*/ 0 w 39"/>
                  <a:gd name="T1" fmla="*/ 28 h 30"/>
                  <a:gd name="T2" fmla="*/ 2 w 39"/>
                  <a:gd name="T3" fmla="*/ 30 h 30"/>
                  <a:gd name="T4" fmla="*/ 38 w 39"/>
                  <a:gd name="T5" fmla="*/ 2 h 30"/>
                  <a:gd name="T6" fmla="*/ 37 w 39"/>
                  <a:gd name="T7" fmla="*/ 1 h 30"/>
                  <a:gd name="T8" fmla="*/ 0 w 39"/>
                  <a:gd name="T9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30">
                    <a:moveTo>
                      <a:pt x="0" y="28"/>
                    </a:moveTo>
                    <a:cubicBezTo>
                      <a:pt x="0" y="28"/>
                      <a:pt x="1" y="30"/>
                      <a:pt x="2" y="30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9" y="2"/>
                      <a:pt x="38" y="0"/>
                      <a:pt x="37" y="1"/>
                    </a:cubicBezTo>
                    <a:lnTo>
                      <a:pt x="0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6" name="Freeform 377"/>
              <p:cNvSpPr/>
              <p:nvPr/>
            </p:nvSpPr>
            <p:spPr bwMode="auto">
              <a:xfrm>
                <a:off x="2903" y="2607"/>
                <a:ext cx="90" cy="69"/>
              </a:xfrm>
              <a:custGeom>
                <a:avLst/>
                <a:gdLst>
                  <a:gd name="T0" fmla="*/ 0 w 38"/>
                  <a:gd name="T1" fmla="*/ 27 h 29"/>
                  <a:gd name="T2" fmla="*/ 1 w 38"/>
                  <a:gd name="T3" fmla="*/ 29 h 29"/>
                  <a:gd name="T4" fmla="*/ 38 w 38"/>
                  <a:gd name="T5" fmla="*/ 1 h 29"/>
                  <a:gd name="T6" fmla="*/ 37 w 38"/>
                  <a:gd name="T7" fmla="*/ 0 h 29"/>
                  <a:gd name="T8" fmla="*/ 0 w 38"/>
                  <a:gd name="T9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9">
                    <a:moveTo>
                      <a:pt x="0" y="27"/>
                    </a:moveTo>
                    <a:cubicBezTo>
                      <a:pt x="0" y="28"/>
                      <a:pt x="1" y="29"/>
                      <a:pt x="1" y="29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8" y="1"/>
                      <a:pt x="37" y="0"/>
                      <a:pt x="37" y="0"/>
                    </a:cubicBezTo>
                    <a:lnTo>
                      <a:pt x="0" y="2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7" name="Freeform 378"/>
              <p:cNvSpPr/>
              <p:nvPr/>
            </p:nvSpPr>
            <p:spPr bwMode="auto">
              <a:xfrm>
                <a:off x="2905" y="2612"/>
                <a:ext cx="109" cy="81"/>
              </a:xfrm>
              <a:custGeom>
                <a:avLst/>
                <a:gdLst>
                  <a:gd name="T0" fmla="*/ 0 w 46"/>
                  <a:gd name="T1" fmla="*/ 32 h 34"/>
                  <a:gd name="T2" fmla="*/ 2 w 46"/>
                  <a:gd name="T3" fmla="*/ 34 h 34"/>
                  <a:gd name="T4" fmla="*/ 45 w 46"/>
                  <a:gd name="T5" fmla="*/ 2 h 34"/>
                  <a:gd name="T6" fmla="*/ 44 w 46"/>
                  <a:gd name="T7" fmla="*/ 0 h 34"/>
                  <a:gd name="T8" fmla="*/ 0 w 46"/>
                  <a:gd name="T9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34">
                    <a:moveTo>
                      <a:pt x="0" y="32"/>
                    </a:moveTo>
                    <a:cubicBezTo>
                      <a:pt x="0" y="33"/>
                      <a:pt x="1" y="34"/>
                      <a:pt x="2" y="34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6" y="1"/>
                      <a:pt x="44" y="0"/>
                      <a:pt x="44" y="0"/>
                    </a:cubicBezTo>
                    <a:lnTo>
                      <a:pt x="0" y="3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8" name="Freeform 379"/>
              <p:cNvSpPr/>
              <p:nvPr/>
            </p:nvSpPr>
            <p:spPr bwMode="auto">
              <a:xfrm>
                <a:off x="2915" y="2624"/>
                <a:ext cx="104" cy="80"/>
              </a:xfrm>
              <a:custGeom>
                <a:avLst/>
                <a:gdLst>
                  <a:gd name="T0" fmla="*/ 1 w 44"/>
                  <a:gd name="T1" fmla="*/ 32 h 34"/>
                  <a:gd name="T2" fmla="*/ 2 w 44"/>
                  <a:gd name="T3" fmla="*/ 33 h 34"/>
                  <a:gd name="T4" fmla="*/ 44 w 44"/>
                  <a:gd name="T5" fmla="*/ 2 h 34"/>
                  <a:gd name="T6" fmla="*/ 43 w 44"/>
                  <a:gd name="T7" fmla="*/ 0 h 34"/>
                  <a:gd name="T8" fmla="*/ 1 w 44"/>
                  <a:gd name="T9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34">
                    <a:moveTo>
                      <a:pt x="1" y="32"/>
                    </a:moveTo>
                    <a:cubicBezTo>
                      <a:pt x="0" y="32"/>
                      <a:pt x="1" y="34"/>
                      <a:pt x="2" y="33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3" y="0"/>
                      <a:pt x="43" y="0"/>
                    </a:cubicBezTo>
                    <a:lnTo>
                      <a:pt x="1" y="3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9" name="Freeform 380"/>
              <p:cNvSpPr/>
              <p:nvPr/>
            </p:nvSpPr>
            <p:spPr bwMode="auto">
              <a:xfrm>
                <a:off x="2929" y="2641"/>
                <a:ext cx="95" cy="71"/>
              </a:xfrm>
              <a:custGeom>
                <a:avLst/>
                <a:gdLst>
                  <a:gd name="T0" fmla="*/ 0 w 40"/>
                  <a:gd name="T1" fmla="*/ 28 h 30"/>
                  <a:gd name="T2" fmla="*/ 2 w 40"/>
                  <a:gd name="T3" fmla="*/ 30 h 30"/>
                  <a:gd name="T4" fmla="*/ 40 w 40"/>
                  <a:gd name="T5" fmla="*/ 1 h 30"/>
                  <a:gd name="T6" fmla="*/ 39 w 40"/>
                  <a:gd name="T7" fmla="*/ 0 h 30"/>
                  <a:gd name="T8" fmla="*/ 0 w 40"/>
                  <a:gd name="T9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30">
                    <a:moveTo>
                      <a:pt x="0" y="28"/>
                    </a:moveTo>
                    <a:cubicBezTo>
                      <a:pt x="0" y="29"/>
                      <a:pt x="1" y="30"/>
                      <a:pt x="2" y="30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1"/>
                      <a:pt x="39" y="0"/>
                      <a:pt x="39" y="0"/>
                    </a:cubicBezTo>
                    <a:lnTo>
                      <a:pt x="0" y="2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0" name="Freeform 381"/>
              <p:cNvSpPr/>
              <p:nvPr/>
            </p:nvSpPr>
            <p:spPr bwMode="auto">
              <a:xfrm>
                <a:off x="2936" y="2652"/>
                <a:ext cx="97" cy="74"/>
              </a:xfrm>
              <a:custGeom>
                <a:avLst/>
                <a:gdLst>
                  <a:gd name="T0" fmla="*/ 0 w 41"/>
                  <a:gd name="T1" fmla="*/ 30 h 31"/>
                  <a:gd name="T2" fmla="*/ 1 w 41"/>
                  <a:gd name="T3" fmla="*/ 31 h 31"/>
                  <a:gd name="T4" fmla="*/ 41 w 41"/>
                  <a:gd name="T5" fmla="*/ 2 h 31"/>
                  <a:gd name="T6" fmla="*/ 39 w 41"/>
                  <a:gd name="T7" fmla="*/ 0 h 31"/>
                  <a:gd name="T8" fmla="*/ 0 w 41"/>
                  <a:gd name="T9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31">
                    <a:moveTo>
                      <a:pt x="0" y="30"/>
                    </a:moveTo>
                    <a:cubicBezTo>
                      <a:pt x="0" y="30"/>
                      <a:pt x="1" y="31"/>
                      <a:pt x="1" y="31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0" y="0"/>
                      <a:pt x="39" y="0"/>
                    </a:cubicBezTo>
                    <a:lnTo>
                      <a:pt x="0" y="3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1" name="Freeform 382"/>
              <p:cNvSpPr/>
              <p:nvPr/>
            </p:nvSpPr>
            <p:spPr bwMode="auto">
              <a:xfrm>
                <a:off x="2943" y="2664"/>
                <a:ext cx="102" cy="78"/>
              </a:xfrm>
              <a:custGeom>
                <a:avLst/>
                <a:gdLst>
                  <a:gd name="T0" fmla="*/ 0 w 43"/>
                  <a:gd name="T1" fmla="*/ 31 h 33"/>
                  <a:gd name="T2" fmla="*/ 1 w 43"/>
                  <a:gd name="T3" fmla="*/ 33 h 33"/>
                  <a:gd name="T4" fmla="*/ 43 w 43"/>
                  <a:gd name="T5" fmla="*/ 2 h 33"/>
                  <a:gd name="T6" fmla="*/ 42 w 43"/>
                  <a:gd name="T7" fmla="*/ 0 h 33"/>
                  <a:gd name="T8" fmla="*/ 0 w 43"/>
                  <a:gd name="T9" fmla="*/ 3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33">
                    <a:moveTo>
                      <a:pt x="0" y="31"/>
                    </a:moveTo>
                    <a:cubicBezTo>
                      <a:pt x="0" y="32"/>
                      <a:pt x="1" y="33"/>
                      <a:pt x="1" y="33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3" y="1"/>
                      <a:pt x="42" y="0"/>
                      <a:pt x="42" y="0"/>
                    </a:cubicBezTo>
                    <a:lnTo>
                      <a:pt x="0" y="3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2" name="Freeform 383"/>
              <p:cNvSpPr/>
              <p:nvPr/>
            </p:nvSpPr>
            <p:spPr bwMode="auto">
              <a:xfrm>
                <a:off x="2962" y="2683"/>
                <a:ext cx="85" cy="64"/>
              </a:xfrm>
              <a:custGeom>
                <a:avLst/>
                <a:gdLst>
                  <a:gd name="T0" fmla="*/ 0 w 36"/>
                  <a:gd name="T1" fmla="*/ 25 h 27"/>
                  <a:gd name="T2" fmla="*/ 1 w 36"/>
                  <a:gd name="T3" fmla="*/ 27 h 27"/>
                  <a:gd name="T4" fmla="*/ 36 w 36"/>
                  <a:gd name="T5" fmla="*/ 1 h 27"/>
                  <a:gd name="T6" fmla="*/ 34 w 36"/>
                  <a:gd name="T7" fmla="*/ 0 h 27"/>
                  <a:gd name="T8" fmla="*/ 0 w 36"/>
                  <a:gd name="T9" fmla="*/ 2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7">
                    <a:moveTo>
                      <a:pt x="0" y="25"/>
                    </a:moveTo>
                    <a:cubicBezTo>
                      <a:pt x="0" y="25"/>
                      <a:pt x="1" y="27"/>
                      <a:pt x="1" y="27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5" y="0"/>
                      <a:pt x="34" y="0"/>
                    </a:cubicBezTo>
                    <a:lnTo>
                      <a:pt x="0" y="2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3" name="Freeform 384"/>
              <p:cNvSpPr/>
              <p:nvPr/>
            </p:nvSpPr>
            <p:spPr bwMode="auto">
              <a:xfrm>
                <a:off x="2971" y="2697"/>
                <a:ext cx="79" cy="62"/>
              </a:xfrm>
              <a:custGeom>
                <a:avLst/>
                <a:gdLst>
                  <a:gd name="T0" fmla="*/ 0 w 33"/>
                  <a:gd name="T1" fmla="*/ 24 h 26"/>
                  <a:gd name="T2" fmla="*/ 1 w 33"/>
                  <a:gd name="T3" fmla="*/ 26 h 26"/>
                  <a:gd name="T4" fmla="*/ 33 w 33"/>
                  <a:gd name="T5" fmla="*/ 2 h 26"/>
                  <a:gd name="T6" fmla="*/ 31 w 33"/>
                  <a:gd name="T7" fmla="*/ 1 h 26"/>
                  <a:gd name="T8" fmla="*/ 0 w 33"/>
                  <a:gd name="T9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26">
                    <a:moveTo>
                      <a:pt x="0" y="24"/>
                    </a:moveTo>
                    <a:cubicBezTo>
                      <a:pt x="0" y="24"/>
                      <a:pt x="1" y="26"/>
                      <a:pt x="1" y="26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2" y="0"/>
                      <a:pt x="31" y="1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4" name="Freeform 385"/>
              <p:cNvSpPr/>
              <p:nvPr/>
            </p:nvSpPr>
            <p:spPr bwMode="auto">
              <a:xfrm>
                <a:off x="2979" y="2712"/>
                <a:ext cx="78" cy="59"/>
              </a:xfrm>
              <a:custGeom>
                <a:avLst/>
                <a:gdLst>
                  <a:gd name="T0" fmla="*/ 0 w 33"/>
                  <a:gd name="T1" fmla="*/ 24 h 25"/>
                  <a:gd name="T2" fmla="*/ 1 w 33"/>
                  <a:gd name="T3" fmla="*/ 25 h 25"/>
                  <a:gd name="T4" fmla="*/ 33 w 33"/>
                  <a:gd name="T5" fmla="*/ 2 h 25"/>
                  <a:gd name="T6" fmla="*/ 32 w 33"/>
                  <a:gd name="T7" fmla="*/ 0 h 25"/>
                  <a:gd name="T8" fmla="*/ 0 w 33"/>
                  <a:gd name="T9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25">
                    <a:moveTo>
                      <a:pt x="0" y="24"/>
                    </a:moveTo>
                    <a:cubicBezTo>
                      <a:pt x="0" y="24"/>
                      <a:pt x="1" y="25"/>
                      <a:pt x="1" y="25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1"/>
                      <a:pt x="32" y="0"/>
                      <a:pt x="32" y="0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5" name="Freeform 386"/>
              <p:cNvSpPr/>
              <p:nvPr/>
            </p:nvSpPr>
            <p:spPr bwMode="auto">
              <a:xfrm>
                <a:off x="3007" y="2738"/>
                <a:ext cx="43" cy="30"/>
              </a:xfrm>
              <a:custGeom>
                <a:avLst/>
                <a:gdLst>
                  <a:gd name="T0" fmla="*/ 0 w 18"/>
                  <a:gd name="T1" fmla="*/ 12 h 13"/>
                  <a:gd name="T2" fmla="*/ 1 w 18"/>
                  <a:gd name="T3" fmla="*/ 13 h 13"/>
                  <a:gd name="T4" fmla="*/ 17 w 18"/>
                  <a:gd name="T5" fmla="*/ 1 h 13"/>
                  <a:gd name="T6" fmla="*/ 16 w 18"/>
                  <a:gd name="T7" fmla="*/ 0 h 13"/>
                  <a:gd name="T8" fmla="*/ 0 w 18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0" y="12"/>
                    </a:moveTo>
                    <a:cubicBezTo>
                      <a:pt x="0" y="12"/>
                      <a:pt x="1" y="13"/>
                      <a:pt x="1" y="13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1"/>
                      <a:pt x="16" y="0"/>
                      <a:pt x="16" y="0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6" name="Freeform 387"/>
              <p:cNvSpPr>
                <a:spLocks noEditPoints="1"/>
              </p:cNvSpPr>
              <p:nvPr/>
            </p:nvSpPr>
            <p:spPr bwMode="auto">
              <a:xfrm>
                <a:off x="2817" y="2612"/>
                <a:ext cx="337" cy="343"/>
              </a:xfrm>
              <a:custGeom>
                <a:avLst/>
                <a:gdLst>
                  <a:gd name="T0" fmla="*/ 70 w 142"/>
                  <a:gd name="T1" fmla="*/ 79 h 145"/>
                  <a:gd name="T2" fmla="*/ 21 w 142"/>
                  <a:gd name="T3" fmla="*/ 28 h 145"/>
                  <a:gd name="T4" fmla="*/ 76 w 142"/>
                  <a:gd name="T5" fmla="*/ 116 h 145"/>
                  <a:gd name="T6" fmla="*/ 108 w 142"/>
                  <a:gd name="T7" fmla="*/ 94 h 145"/>
                  <a:gd name="T8" fmla="*/ 109 w 142"/>
                  <a:gd name="T9" fmla="*/ 127 h 145"/>
                  <a:gd name="T10" fmla="*/ 121 w 142"/>
                  <a:gd name="T11" fmla="*/ 114 h 145"/>
                  <a:gd name="T12" fmla="*/ 103 w 142"/>
                  <a:gd name="T13" fmla="*/ 125 h 145"/>
                  <a:gd name="T14" fmla="*/ 116 w 142"/>
                  <a:gd name="T15" fmla="*/ 108 h 145"/>
                  <a:gd name="T16" fmla="*/ 103 w 142"/>
                  <a:gd name="T17" fmla="*/ 125 h 145"/>
                  <a:gd name="T18" fmla="*/ 107 w 142"/>
                  <a:gd name="T19" fmla="*/ 103 h 145"/>
                  <a:gd name="T20" fmla="*/ 100 w 142"/>
                  <a:gd name="T21" fmla="*/ 124 h 145"/>
                  <a:gd name="T22" fmla="*/ 92 w 142"/>
                  <a:gd name="T23" fmla="*/ 120 h 145"/>
                  <a:gd name="T24" fmla="*/ 104 w 142"/>
                  <a:gd name="T25" fmla="*/ 102 h 145"/>
                  <a:gd name="T26" fmla="*/ 92 w 142"/>
                  <a:gd name="T27" fmla="*/ 120 h 145"/>
                  <a:gd name="T28" fmla="*/ 95 w 142"/>
                  <a:gd name="T29" fmla="*/ 98 h 145"/>
                  <a:gd name="T30" fmla="*/ 90 w 142"/>
                  <a:gd name="T31" fmla="*/ 118 h 145"/>
                  <a:gd name="T32" fmla="*/ 80 w 142"/>
                  <a:gd name="T33" fmla="*/ 112 h 145"/>
                  <a:gd name="T34" fmla="*/ 92 w 142"/>
                  <a:gd name="T35" fmla="*/ 97 h 145"/>
                  <a:gd name="T36" fmla="*/ 80 w 142"/>
                  <a:gd name="T37" fmla="*/ 112 h 145"/>
                  <a:gd name="T38" fmla="*/ 81 w 142"/>
                  <a:gd name="T39" fmla="*/ 93 h 145"/>
                  <a:gd name="T40" fmla="*/ 78 w 142"/>
                  <a:gd name="T41" fmla="*/ 111 h 145"/>
                  <a:gd name="T42" fmla="*/ 72 w 142"/>
                  <a:gd name="T43" fmla="*/ 106 h 145"/>
                  <a:gd name="T44" fmla="*/ 74 w 142"/>
                  <a:gd name="T45" fmla="*/ 90 h 145"/>
                  <a:gd name="T46" fmla="*/ 72 w 142"/>
                  <a:gd name="T47" fmla="*/ 106 h 145"/>
                  <a:gd name="T48" fmla="*/ 50 w 142"/>
                  <a:gd name="T49" fmla="*/ 82 h 145"/>
                  <a:gd name="T50" fmla="*/ 56 w 142"/>
                  <a:gd name="T51" fmla="*/ 80 h 145"/>
                  <a:gd name="T52" fmla="*/ 50 w 142"/>
                  <a:gd name="T53" fmla="*/ 82 h 145"/>
                  <a:gd name="T54" fmla="*/ 61 w 142"/>
                  <a:gd name="T55" fmla="*/ 83 h 145"/>
                  <a:gd name="T56" fmla="*/ 55 w 142"/>
                  <a:gd name="T57" fmla="*/ 88 h 145"/>
                  <a:gd name="T58" fmla="*/ 59 w 142"/>
                  <a:gd name="T59" fmla="*/ 93 h 145"/>
                  <a:gd name="T60" fmla="*/ 66 w 142"/>
                  <a:gd name="T61" fmla="*/ 86 h 145"/>
                  <a:gd name="T62" fmla="*/ 62 w 142"/>
                  <a:gd name="T63" fmla="*/ 97 h 145"/>
                  <a:gd name="T64" fmla="*/ 69 w 142"/>
                  <a:gd name="T65" fmla="*/ 88 h 145"/>
                  <a:gd name="T66" fmla="*/ 67 w 142"/>
                  <a:gd name="T67" fmla="*/ 101 h 145"/>
                  <a:gd name="T68" fmla="*/ 69 w 142"/>
                  <a:gd name="T69" fmla="*/ 88 h 145"/>
                  <a:gd name="T70" fmla="*/ 48 w 142"/>
                  <a:gd name="T71" fmla="*/ 79 h 145"/>
                  <a:gd name="T72" fmla="*/ 50 w 142"/>
                  <a:gd name="T73" fmla="*/ 75 h 145"/>
                  <a:gd name="T74" fmla="*/ 123 w 142"/>
                  <a:gd name="T75" fmla="*/ 11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2" h="145">
                    <a:moveTo>
                      <a:pt x="108" y="94"/>
                    </a:moveTo>
                    <a:cubicBezTo>
                      <a:pt x="95" y="89"/>
                      <a:pt x="82" y="85"/>
                      <a:pt x="70" y="79"/>
                    </a:cubicBezTo>
                    <a:cubicBezTo>
                      <a:pt x="60" y="73"/>
                      <a:pt x="51" y="67"/>
                      <a:pt x="42" y="59"/>
                    </a:cubicBezTo>
                    <a:cubicBezTo>
                      <a:pt x="34" y="53"/>
                      <a:pt x="28" y="35"/>
                      <a:pt x="21" y="28"/>
                    </a:cubicBezTo>
                    <a:cubicBezTo>
                      <a:pt x="19" y="26"/>
                      <a:pt x="0" y="0"/>
                      <a:pt x="1" y="2"/>
                    </a:cubicBezTo>
                    <a:cubicBezTo>
                      <a:pt x="3" y="42"/>
                      <a:pt x="53" y="99"/>
                      <a:pt x="76" y="116"/>
                    </a:cubicBezTo>
                    <a:cubicBezTo>
                      <a:pt x="86" y="123"/>
                      <a:pt x="117" y="145"/>
                      <a:pt x="129" y="130"/>
                    </a:cubicBezTo>
                    <a:cubicBezTo>
                      <a:pt x="142" y="113"/>
                      <a:pt x="121" y="100"/>
                      <a:pt x="108" y="94"/>
                    </a:cubicBezTo>
                    <a:close/>
                    <a:moveTo>
                      <a:pt x="115" y="128"/>
                    </a:moveTo>
                    <a:cubicBezTo>
                      <a:pt x="113" y="128"/>
                      <a:pt x="111" y="128"/>
                      <a:pt x="109" y="127"/>
                    </a:cubicBezTo>
                    <a:cubicBezTo>
                      <a:pt x="118" y="109"/>
                      <a:pt x="118" y="109"/>
                      <a:pt x="118" y="109"/>
                    </a:cubicBezTo>
                    <a:cubicBezTo>
                      <a:pt x="119" y="110"/>
                      <a:pt x="120" y="112"/>
                      <a:pt x="121" y="114"/>
                    </a:cubicBezTo>
                    <a:lnTo>
                      <a:pt x="115" y="128"/>
                    </a:lnTo>
                    <a:close/>
                    <a:moveTo>
                      <a:pt x="103" y="125"/>
                    </a:moveTo>
                    <a:cubicBezTo>
                      <a:pt x="112" y="106"/>
                      <a:pt x="112" y="106"/>
                      <a:pt x="112" y="106"/>
                    </a:cubicBezTo>
                    <a:cubicBezTo>
                      <a:pt x="113" y="106"/>
                      <a:pt x="114" y="107"/>
                      <a:pt x="116" y="108"/>
                    </a:cubicBezTo>
                    <a:cubicBezTo>
                      <a:pt x="107" y="126"/>
                      <a:pt x="107" y="126"/>
                      <a:pt x="107" y="126"/>
                    </a:cubicBezTo>
                    <a:cubicBezTo>
                      <a:pt x="106" y="126"/>
                      <a:pt x="104" y="126"/>
                      <a:pt x="103" y="125"/>
                    </a:cubicBezTo>
                    <a:close/>
                    <a:moveTo>
                      <a:pt x="98" y="123"/>
                    </a:moveTo>
                    <a:cubicBezTo>
                      <a:pt x="107" y="103"/>
                      <a:pt x="107" y="103"/>
                      <a:pt x="107" y="103"/>
                    </a:cubicBezTo>
                    <a:cubicBezTo>
                      <a:pt x="108" y="104"/>
                      <a:pt x="108" y="104"/>
                      <a:pt x="109" y="104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99" y="124"/>
                      <a:pt x="98" y="123"/>
                      <a:pt x="98" y="123"/>
                    </a:cubicBezTo>
                    <a:close/>
                    <a:moveTo>
                      <a:pt x="92" y="120"/>
                    </a:moveTo>
                    <a:cubicBezTo>
                      <a:pt x="101" y="101"/>
                      <a:pt x="101" y="101"/>
                      <a:pt x="101" y="101"/>
                    </a:cubicBezTo>
                    <a:cubicBezTo>
                      <a:pt x="102" y="101"/>
                      <a:pt x="103" y="102"/>
                      <a:pt x="104" y="102"/>
                    </a:cubicBezTo>
                    <a:cubicBezTo>
                      <a:pt x="95" y="122"/>
                      <a:pt x="95" y="122"/>
                      <a:pt x="95" y="122"/>
                    </a:cubicBezTo>
                    <a:cubicBezTo>
                      <a:pt x="94" y="121"/>
                      <a:pt x="93" y="120"/>
                      <a:pt x="92" y="120"/>
                    </a:cubicBezTo>
                    <a:close/>
                    <a:moveTo>
                      <a:pt x="86" y="117"/>
                    </a:moveTo>
                    <a:cubicBezTo>
                      <a:pt x="95" y="98"/>
                      <a:pt x="95" y="98"/>
                      <a:pt x="95" y="98"/>
                    </a:cubicBezTo>
                    <a:cubicBezTo>
                      <a:pt x="96" y="99"/>
                      <a:pt x="97" y="99"/>
                      <a:pt x="98" y="100"/>
                    </a:cubicBezTo>
                    <a:cubicBezTo>
                      <a:pt x="90" y="118"/>
                      <a:pt x="90" y="118"/>
                      <a:pt x="90" y="118"/>
                    </a:cubicBezTo>
                    <a:cubicBezTo>
                      <a:pt x="88" y="118"/>
                      <a:pt x="87" y="117"/>
                      <a:pt x="86" y="117"/>
                    </a:cubicBezTo>
                    <a:close/>
                    <a:moveTo>
                      <a:pt x="80" y="112"/>
                    </a:moveTo>
                    <a:cubicBezTo>
                      <a:pt x="88" y="96"/>
                      <a:pt x="88" y="96"/>
                      <a:pt x="88" y="96"/>
                    </a:cubicBezTo>
                    <a:cubicBezTo>
                      <a:pt x="89" y="96"/>
                      <a:pt x="91" y="97"/>
                      <a:pt x="92" y="97"/>
                    </a:cubicBezTo>
                    <a:cubicBezTo>
                      <a:pt x="84" y="115"/>
                      <a:pt x="84" y="115"/>
                      <a:pt x="84" y="115"/>
                    </a:cubicBezTo>
                    <a:cubicBezTo>
                      <a:pt x="83" y="114"/>
                      <a:pt x="81" y="113"/>
                      <a:pt x="80" y="112"/>
                    </a:cubicBezTo>
                    <a:close/>
                    <a:moveTo>
                      <a:pt x="74" y="108"/>
                    </a:moveTo>
                    <a:cubicBezTo>
                      <a:pt x="81" y="93"/>
                      <a:pt x="81" y="93"/>
                      <a:pt x="81" y="93"/>
                    </a:cubicBezTo>
                    <a:cubicBezTo>
                      <a:pt x="82" y="94"/>
                      <a:pt x="84" y="94"/>
                      <a:pt x="85" y="95"/>
                    </a:cubicBezTo>
                    <a:cubicBezTo>
                      <a:pt x="78" y="111"/>
                      <a:pt x="78" y="111"/>
                      <a:pt x="78" y="111"/>
                    </a:cubicBezTo>
                    <a:cubicBezTo>
                      <a:pt x="76" y="110"/>
                      <a:pt x="75" y="109"/>
                      <a:pt x="74" y="108"/>
                    </a:cubicBezTo>
                    <a:close/>
                    <a:moveTo>
                      <a:pt x="72" y="106"/>
                    </a:moveTo>
                    <a:cubicBezTo>
                      <a:pt x="71" y="105"/>
                      <a:pt x="70" y="104"/>
                      <a:pt x="69" y="103"/>
                    </a:cubicBezTo>
                    <a:cubicBezTo>
                      <a:pt x="74" y="90"/>
                      <a:pt x="74" y="90"/>
                      <a:pt x="74" y="90"/>
                    </a:cubicBezTo>
                    <a:cubicBezTo>
                      <a:pt x="76" y="91"/>
                      <a:pt x="77" y="92"/>
                      <a:pt x="78" y="92"/>
                    </a:cubicBezTo>
                    <a:cubicBezTo>
                      <a:pt x="72" y="106"/>
                      <a:pt x="72" y="106"/>
                      <a:pt x="72" y="106"/>
                    </a:cubicBezTo>
                    <a:cubicBezTo>
                      <a:pt x="72" y="106"/>
                      <a:pt x="72" y="106"/>
                      <a:pt x="72" y="106"/>
                    </a:cubicBezTo>
                    <a:close/>
                    <a:moveTo>
                      <a:pt x="50" y="82"/>
                    </a:moveTo>
                    <a:cubicBezTo>
                      <a:pt x="52" y="77"/>
                      <a:pt x="52" y="77"/>
                      <a:pt x="52" y="77"/>
                    </a:cubicBezTo>
                    <a:cubicBezTo>
                      <a:pt x="53" y="78"/>
                      <a:pt x="55" y="79"/>
                      <a:pt x="56" y="80"/>
                    </a:cubicBezTo>
                    <a:cubicBezTo>
                      <a:pt x="53" y="86"/>
                      <a:pt x="53" y="86"/>
                      <a:pt x="53" y="86"/>
                    </a:cubicBezTo>
                    <a:cubicBezTo>
                      <a:pt x="52" y="84"/>
                      <a:pt x="51" y="83"/>
                      <a:pt x="50" y="82"/>
                    </a:cubicBezTo>
                    <a:close/>
                    <a:moveTo>
                      <a:pt x="58" y="81"/>
                    </a:moveTo>
                    <a:cubicBezTo>
                      <a:pt x="59" y="82"/>
                      <a:pt x="60" y="83"/>
                      <a:pt x="61" y="83"/>
                    </a:cubicBezTo>
                    <a:cubicBezTo>
                      <a:pt x="58" y="91"/>
                      <a:pt x="58" y="91"/>
                      <a:pt x="58" y="91"/>
                    </a:cubicBezTo>
                    <a:cubicBezTo>
                      <a:pt x="57" y="90"/>
                      <a:pt x="56" y="89"/>
                      <a:pt x="55" y="88"/>
                    </a:cubicBezTo>
                    <a:lnTo>
                      <a:pt x="58" y="81"/>
                    </a:lnTo>
                    <a:close/>
                    <a:moveTo>
                      <a:pt x="59" y="93"/>
                    </a:moveTo>
                    <a:cubicBezTo>
                      <a:pt x="63" y="85"/>
                      <a:pt x="63" y="85"/>
                      <a:pt x="63" y="85"/>
                    </a:cubicBezTo>
                    <a:cubicBezTo>
                      <a:pt x="64" y="85"/>
                      <a:pt x="65" y="86"/>
                      <a:pt x="66" y="86"/>
                    </a:cubicBezTo>
                    <a:cubicBezTo>
                      <a:pt x="66" y="86"/>
                      <a:pt x="67" y="87"/>
                      <a:pt x="67" y="87"/>
                    </a:cubicBezTo>
                    <a:cubicBezTo>
                      <a:pt x="62" y="97"/>
                      <a:pt x="62" y="97"/>
                      <a:pt x="62" y="97"/>
                    </a:cubicBezTo>
                    <a:cubicBezTo>
                      <a:pt x="61" y="96"/>
                      <a:pt x="60" y="94"/>
                      <a:pt x="59" y="93"/>
                    </a:cubicBezTo>
                    <a:close/>
                    <a:moveTo>
                      <a:pt x="69" y="88"/>
                    </a:moveTo>
                    <a:cubicBezTo>
                      <a:pt x="70" y="88"/>
                      <a:pt x="71" y="89"/>
                      <a:pt x="72" y="89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6" y="100"/>
                      <a:pt x="65" y="100"/>
                      <a:pt x="64" y="99"/>
                    </a:cubicBezTo>
                    <a:lnTo>
                      <a:pt x="69" y="88"/>
                    </a:lnTo>
                    <a:close/>
                    <a:moveTo>
                      <a:pt x="50" y="75"/>
                    </a:moveTo>
                    <a:cubicBezTo>
                      <a:pt x="48" y="79"/>
                      <a:pt x="48" y="79"/>
                      <a:pt x="48" y="79"/>
                    </a:cubicBezTo>
                    <a:cubicBezTo>
                      <a:pt x="45" y="75"/>
                      <a:pt x="42" y="71"/>
                      <a:pt x="40" y="68"/>
                    </a:cubicBezTo>
                    <a:cubicBezTo>
                      <a:pt x="42" y="70"/>
                      <a:pt x="46" y="73"/>
                      <a:pt x="50" y="75"/>
                    </a:cubicBezTo>
                    <a:close/>
                    <a:moveTo>
                      <a:pt x="118" y="127"/>
                    </a:moveTo>
                    <a:cubicBezTo>
                      <a:pt x="123" y="117"/>
                      <a:pt x="123" y="117"/>
                      <a:pt x="123" y="117"/>
                    </a:cubicBezTo>
                    <a:cubicBezTo>
                      <a:pt x="124" y="122"/>
                      <a:pt x="124" y="127"/>
                      <a:pt x="118" y="12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7" name="Freeform 388"/>
              <p:cNvSpPr/>
              <p:nvPr/>
            </p:nvSpPr>
            <p:spPr bwMode="auto">
              <a:xfrm>
                <a:off x="3114" y="3701"/>
                <a:ext cx="54" cy="66"/>
              </a:xfrm>
              <a:custGeom>
                <a:avLst/>
                <a:gdLst>
                  <a:gd name="T0" fmla="*/ 2 w 23"/>
                  <a:gd name="T1" fmla="*/ 27 h 28"/>
                  <a:gd name="T2" fmla="*/ 1 w 23"/>
                  <a:gd name="T3" fmla="*/ 27 h 28"/>
                  <a:gd name="T4" fmla="*/ 1 w 23"/>
                  <a:gd name="T5" fmla="*/ 27 h 28"/>
                  <a:gd name="T6" fmla="*/ 1 w 23"/>
                  <a:gd name="T7" fmla="*/ 26 h 28"/>
                  <a:gd name="T8" fmla="*/ 21 w 23"/>
                  <a:gd name="T9" fmla="*/ 0 h 28"/>
                  <a:gd name="T10" fmla="*/ 22 w 23"/>
                  <a:gd name="T11" fmla="*/ 0 h 28"/>
                  <a:gd name="T12" fmla="*/ 22 w 23"/>
                  <a:gd name="T13" fmla="*/ 0 h 28"/>
                  <a:gd name="T14" fmla="*/ 23 w 23"/>
                  <a:gd name="T15" fmla="*/ 1 h 28"/>
                  <a:gd name="T16" fmla="*/ 2 w 23"/>
                  <a:gd name="T17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8">
                    <a:moveTo>
                      <a:pt x="2" y="27"/>
                    </a:moveTo>
                    <a:cubicBezTo>
                      <a:pt x="2" y="28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0" y="26"/>
                      <a:pt x="1" y="26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1"/>
                      <a:pt x="23" y="1"/>
                      <a:pt x="23" y="1"/>
                    </a:cubicBezTo>
                    <a:lnTo>
                      <a:pt x="2" y="2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8" name="Freeform 389"/>
              <p:cNvSpPr/>
              <p:nvPr/>
            </p:nvSpPr>
            <p:spPr bwMode="auto">
              <a:xfrm>
                <a:off x="3152" y="3708"/>
                <a:ext cx="28" cy="78"/>
              </a:xfrm>
              <a:custGeom>
                <a:avLst/>
                <a:gdLst>
                  <a:gd name="T0" fmla="*/ 2 w 12"/>
                  <a:gd name="T1" fmla="*/ 33 h 33"/>
                  <a:gd name="T2" fmla="*/ 1 w 12"/>
                  <a:gd name="T3" fmla="*/ 33 h 33"/>
                  <a:gd name="T4" fmla="*/ 1 w 12"/>
                  <a:gd name="T5" fmla="*/ 33 h 33"/>
                  <a:gd name="T6" fmla="*/ 0 w 12"/>
                  <a:gd name="T7" fmla="*/ 32 h 33"/>
                  <a:gd name="T8" fmla="*/ 10 w 12"/>
                  <a:gd name="T9" fmla="*/ 0 h 33"/>
                  <a:gd name="T10" fmla="*/ 11 w 12"/>
                  <a:gd name="T11" fmla="*/ 0 h 33"/>
                  <a:gd name="T12" fmla="*/ 11 w 12"/>
                  <a:gd name="T13" fmla="*/ 0 h 33"/>
                  <a:gd name="T14" fmla="*/ 12 w 12"/>
                  <a:gd name="T15" fmla="*/ 1 h 33"/>
                  <a:gd name="T16" fmla="*/ 2 w 12"/>
                  <a:gd name="T1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33">
                    <a:moveTo>
                      <a:pt x="2" y="33"/>
                    </a:moveTo>
                    <a:cubicBezTo>
                      <a:pt x="2" y="33"/>
                      <a:pt x="2" y="33"/>
                      <a:pt x="1" y="33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0" y="33"/>
                      <a:pt x="0" y="3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0"/>
                      <a:pt x="12" y="1"/>
                      <a:pt x="12" y="1"/>
                    </a:cubicBezTo>
                    <a:lnTo>
                      <a:pt x="2" y="3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9" name="Freeform 390"/>
              <p:cNvSpPr/>
              <p:nvPr/>
            </p:nvSpPr>
            <p:spPr bwMode="auto">
              <a:xfrm>
                <a:off x="3192" y="3711"/>
                <a:ext cx="12" cy="82"/>
              </a:xfrm>
              <a:custGeom>
                <a:avLst/>
                <a:gdLst>
                  <a:gd name="T0" fmla="*/ 5 w 5"/>
                  <a:gd name="T1" fmla="*/ 34 h 35"/>
                  <a:gd name="T2" fmla="*/ 4 w 5"/>
                  <a:gd name="T3" fmla="*/ 35 h 35"/>
                  <a:gd name="T4" fmla="*/ 4 w 5"/>
                  <a:gd name="T5" fmla="*/ 35 h 35"/>
                  <a:gd name="T6" fmla="*/ 3 w 5"/>
                  <a:gd name="T7" fmla="*/ 34 h 35"/>
                  <a:gd name="T8" fmla="*/ 0 w 5"/>
                  <a:gd name="T9" fmla="*/ 1 h 35"/>
                  <a:gd name="T10" fmla="*/ 1 w 5"/>
                  <a:gd name="T11" fmla="*/ 1 h 35"/>
                  <a:gd name="T12" fmla="*/ 1 w 5"/>
                  <a:gd name="T13" fmla="*/ 1 h 35"/>
                  <a:gd name="T14" fmla="*/ 2 w 5"/>
                  <a:gd name="T15" fmla="*/ 1 h 35"/>
                  <a:gd name="T16" fmla="*/ 5 w 5"/>
                  <a:gd name="T17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5">
                    <a:moveTo>
                      <a:pt x="5" y="34"/>
                    </a:moveTo>
                    <a:cubicBezTo>
                      <a:pt x="5" y="34"/>
                      <a:pt x="5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3" y="35"/>
                      <a:pt x="3" y="35"/>
                      <a:pt x="3" y="3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lnTo>
                      <a:pt x="5" y="3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0" name="Freeform 391"/>
              <p:cNvSpPr/>
              <p:nvPr/>
            </p:nvSpPr>
            <p:spPr bwMode="auto">
              <a:xfrm>
                <a:off x="3208" y="3703"/>
                <a:ext cx="45" cy="79"/>
              </a:xfrm>
              <a:custGeom>
                <a:avLst/>
                <a:gdLst>
                  <a:gd name="T0" fmla="*/ 19 w 19"/>
                  <a:gd name="T1" fmla="*/ 32 h 33"/>
                  <a:gd name="T2" fmla="*/ 18 w 19"/>
                  <a:gd name="T3" fmla="*/ 33 h 33"/>
                  <a:gd name="T4" fmla="*/ 18 w 19"/>
                  <a:gd name="T5" fmla="*/ 33 h 33"/>
                  <a:gd name="T6" fmla="*/ 17 w 19"/>
                  <a:gd name="T7" fmla="*/ 33 h 33"/>
                  <a:gd name="T8" fmla="*/ 0 w 19"/>
                  <a:gd name="T9" fmla="*/ 1 h 33"/>
                  <a:gd name="T10" fmla="*/ 1 w 19"/>
                  <a:gd name="T11" fmla="*/ 0 h 33"/>
                  <a:gd name="T12" fmla="*/ 1 w 19"/>
                  <a:gd name="T13" fmla="*/ 0 h 33"/>
                  <a:gd name="T14" fmla="*/ 2 w 19"/>
                  <a:gd name="T15" fmla="*/ 0 h 33"/>
                  <a:gd name="T16" fmla="*/ 19 w 19"/>
                  <a:gd name="T17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33">
                    <a:moveTo>
                      <a:pt x="19" y="32"/>
                    </a:moveTo>
                    <a:cubicBezTo>
                      <a:pt x="19" y="33"/>
                      <a:pt x="19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7" y="33"/>
                      <a:pt x="17" y="33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19" y="3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1" name="Freeform 392"/>
              <p:cNvSpPr/>
              <p:nvPr/>
            </p:nvSpPr>
            <p:spPr bwMode="auto">
              <a:xfrm>
                <a:off x="3220" y="3689"/>
                <a:ext cx="76" cy="55"/>
              </a:xfrm>
              <a:custGeom>
                <a:avLst/>
                <a:gdLst>
                  <a:gd name="T0" fmla="*/ 31 w 32"/>
                  <a:gd name="T1" fmla="*/ 21 h 23"/>
                  <a:gd name="T2" fmla="*/ 31 w 32"/>
                  <a:gd name="T3" fmla="*/ 22 h 23"/>
                  <a:gd name="T4" fmla="*/ 31 w 32"/>
                  <a:gd name="T5" fmla="*/ 22 h 23"/>
                  <a:gd name="T6" fmla="*/ 30 w 32"/>
                  <a:gd name="T7" fmla="*/ 22 h 23"/>
                  <a:gd name="T8" fmla="*/ 0 w 32"/>
                  <a:gd name="T9" fmla="*/ 2 h 23"/>
                  <a:gd name="T10" fmla="*/ 0 w 32"/>
                  <a:gd name="T11" fmla="*/ 1 h 23"/>
                  <a:gd name="T12" fmla="*/ 0 w 32"/>
                  <a:gd name="T13" fmla="*/ 1 h 23"/>
                  <a:gd name="T14" fmla="*/ 2 w 32"/>
                  <a:gd name="T15" fmla="*/ 0 h 23"/>
                  <a:gd name="T16" fmla="*/ 31 w 32"/>
                  <a:gd name="T17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3">
                    <a:moveTo>
                      <a:pt x="31" y="21"/>
                    </a:moveTo>
                    <a:cubicBezTo>
                      <a:pt x="32" y="21"/>
                      <a:pt x="32" y="21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3"/>
                      <a:pt x="30" y="2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lnTo>
                      <a:pt x="31" y="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2" name="Freeform 393"/>
              <p:cNvSpPr/>
              <p:nvPr/>
            </p:nvSpPr>
            <p:spPr bwMode="auto">
              <a:xfrm>
                <a:off x="3227" y="3677"/>
                <a:ext cx="88" cy="22"/>
              </a:xfrm>
              <a:custGeom>
                <a:avLst/>
                <a:gdLst>
                  <a:gd name="T0" fmla="*/ 37 w 37"/>
                  <a:gd name="T1" fmla="*/ 7 h 9"/>
                  <a:gd name="T2" fmla="*/ 37 w 37"/>
                  <a:gd name="T3" fmla="*/ 8 h 9"/>
                  <a:gd name="T4" fmla="*/ 37 w 37"/>
                  <a:gd name="T5" fmla="*/ 8 h 9"/>
                  <a:gd name="T6" fmla="*/ 37 w 37"/>
                  <a:gd name="T7" fmla="*/ 9 h 9"/>
                  <a:gd name="T8" fmla="*/ 1 w 37"/>
                  <a:gd name="T9" fmla="*/ 2 h 9"/>
                  <a:gd name="T10" fmla="*/ 0 w 37"/>
                  <a:gd name="T11" fmla="*/ 1 h 9"/>
                  <a:gd name="T12" fmla="*/ 0 w 37"/>
                  <a:gd name="T13" fmla="*/ 1 h 9"/>
                  <a:gd name="T14" fmla="*/ 1 w 37"/>
                  <a:gd name="T15" fmla="*/ 0 h 9"/>
                  <a:gd name="T16" fmla="*/ 37 w 37"/>
                  <a:gd name="T1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9">
                    <a:moveTo>
                      <a:pt x="37" y="7"/>
                    </a:moveTo>
                    <a:cubicBezTo>
                      <a:pt x="37" y="7"/>
                      <a:pt x="37" y="7"/>
                      <a:pt x="37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8"/>
                      <a:pt x="37" y="9"/>
                      <a:pt x="37" y="9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37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3" name="Freeform 394"/>
              <p:cNvSpPr/>
              <p:nvPr/>
            </p:nvSpPr>
            <p:spPr bwMode="auto">
              <a:xfrm>
                <a:off x="3230" y="3649"/>
                <a:ext cx="87" cy="24"/>
              </a:xfrm>
              <a:custGeom>
                <a:avLst/>
                <a:gdLst>
                  <a:gd name="T0" fmla="*/ 36 w 37"/>
                  <a:gd name="T1" fmla="*/ 0 h 10"/>
                  <a:gd name="T2" fmla="*/ 37 w 37"/>
                  <a:gd name="T3" fmla="*/ 1 h 10"/>
                  <a:gd name="T4" fmla="*/ 37 w 37"/>
                  <a:gd name="T5" fmla="*/ 1 h 10"/>
                  <a:gd name="T6" fmla="*/ 37 w 37"/>
                  <a:gd name="T7" fmla="*/ 2 h 10"/>
                  <a:gd name="T8" fmla="*/ 1 w 37"/>
                  <a:gd name="T9" fmla="*/ 10 h 10"/>
                  <a:gd name="T10" fmla="*/ 0 w 37"/>
                  <a:gd name="T11" fmla="*/ 9 h 10"/>
                  <a:gd name="T12" fmla="*/ 0 w 37"/>
                  <a:gd name="T13" fmla="*/ 9 h 10"/>
                  <a:gd name="T14" fmla="*/ 1 w 37"/>
                  <a:gd name="T15" fmla="*/ 8 h 10"/>
                  <a:gd name="T16" fmla="*/ 36 w 37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0">
                    <a:moveTo>
                      <a:pt x="36" y="0"/>
                    </a:moveTo>
                    <a:cubicBezTo>
                      <a:pt x="36" y="0"/>
                      <a:pt x="37" y="0"/>
                      <a:pt x="37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8"/>
                      <a:pt x="1" y="8"/>
                    </a:cubicBez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4" name="Freeform 395"/>
              <p:cNvSpPr/>
              <p:nvPr/>
            </p:nvSpPr>
            <p:spPr bwMode="auto">
              <a:xfrm>
                <a:off x="3227" y="3604"/>
                <a:ext cx="76" cy="50"/>
              </a:xfrm>
              <a:custGeom>
                <a:avLst/>
                <a:gdLst>
                  <a:gd name="T0" fmla="*/ 31 w 32"/>
                  <a:gd name="T1" fmla="*/ 0 h 21"/>
                  <a:gd name="T2" fmla="*/ 32 w 32"/>
                  <a:gd name="T3" fmla="*/ 0 h 21"/>
                  <a:gd name="T4" fmla="*/ 32 w 32"/>
                  <a:gd name="T5" fmla="*/ 0 h 21"/>
                  <a:gd name="T6" fmla="*/ 32 w 32"/>
                  <a:gd name="T7" fmla="*/ 2 h 21"/>
                  <a:gd name="T8" fmla="*/ 1 w 32"/>
                  <a:gd name="T9" fmla="*/ 21 h 21"/>
                  <a:gd name="T10" fmla="*/ 0 w 32"/>
                  <a:gd name="T11" fmla="*/ 21 h 21"/>
                  <a:gd name="T12" fmla="*/ 0 w 32"/>
                  <a:gd name="T13" fmla="*/ 21 h 21"/>
                  <a:gd name="T14" fmla="*/ 0 w 32"/>
                  <a:gd name="T15" fmla="*/ 20 h 21"/>
                  <a:gd name="T16" fmla="*/ 31 w 32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1">
                    <a:moveTo>
                      <a:pt x="31" y="0"/>
                    </a:moveTo>
                    <a:cubicBezTo>
                      <a:pt x="31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1"/>
                      <a:pt x="32" y="1"/>
                      <a:pt x="32" y="2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0"/>
                      <a:pt x="0" y="20"/>
                      <a:pt x="0" y="20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5" name="Freeform 396"/>
              <p:cNvSpPr/>
              <p:nvPr/>
            </p:nvSpPr>
            <p:spPr bwMode="auto">
              <a:xfrm>
                <a:off x="3220" y="3564"/>
                <a:ext cx="50" cy="68"/>
              </a:xfrm>
              <a:custGeom>
                <a:avLst/>
                <a:gdLst>
                  <a:gd name="T0" fmla="*/ 20 w 21"/>
                  <a:gd name="T1" fmla="*/ 0 h 29"/>
                  <a:gd name="T2" fmla="*/ 21 w 21"/>
                  <a:gd name="T3" fmla="*/ 0 h 29"/>
                  <a:gd name="T4" fmla="*/ 21 w 21"/>
                  <a:gd name="T5" fmla="*/ 0 h 29"/>
                  <a:gd name="T6" fmla="*/ 21 w 21"/>
                  <a:gd name="T7" fmla="*/ 1 h 29"/>
                  <a:gd name="T8" fmla="*/ 2 w 21"/>
                  <a:gd name="T9" fmla="*/ 28 h 29"/>
                  <a:gd name="T10" fmla="*/ 1 w 21"/>
                  <a:gd name="T11" fmla="*/ 28 h 29"/>
                  <a:gd name="T12" fmla="*/ 1 w 21"/>
                  <a:gd name="T13" fmla="*/ 28 h 29"/>
                  <a:gd name="T14" fmla="*/ 1 w 21"/>
                  <a:gd name="T15" fmla="*/ 27 h 29"/>
                  <a:gd name="T16" fmla="*/ 20 w 21"/>
                  <a:gd name="T1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9">
                    <a:moveTo>
                      <a:pt x="20" y="0"/>
                    </a:moveTo>
                    <a:cubicBezTo>
                      <a:pt x="20" y="0"/>
                      <a:pt x="20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1"/>
                      <a:pt x="21" y="1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9"/>
                      <a:pt x="2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0" y="27"/>
                      <a:pt x="1" y="27"/>
                    </a:cubicBez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6" name="Freeform 397"/>
              <p:cNvSpPr/>
              <p:nvPr/>
            </p:nvSpPr>
            <p:spPr bwMode="auto">
              <a:xfrm>
                <a:off x="3201" y="3547"/>
                <a:ext cx="12" cy="71"/>
              </a:xfrm>
              <a:custGeom>
                <a:avLst/>
                <a:gdLst>
                  <a:gd name="T0" fmla="*/ 3 w 5"/>
                  <a:gd name="T1" fmla="*/ 1 h 30"/>
                  <a:gd name="T2" fmla="*/ 4 w 5"/>
                  <a:gd name="T3" fmla="*/ 0 h 30"/>
                  <a:gd name="T4" fmla="*/ 4 w 5"/>
                  <a:gd name="T5" fmla="*/ 0 h 30"/>
                  <a:gd name="T6" fmla="*/ 5 w 5"/>
                  <a:gd name="T7" fmla="*/ 1 h 30"/>
                  <a:gd name="T8" fmla="*/ 2 w 5"/>
                  <a:gd name="T9" fmla="*/ 30 h 30"/>
                  <a:gd name="T10" fmla="*/ 1 w 5"/>
                  <a:gd name="T11" fmla="*/ 30 h 30"/>
                  <a:gd name="T12" fmla="*/ 1 w 5"/>
                  <a:gd name="T13" fmla="*/ 30 h 30"/>
                  <a:gd name="T14" fmla="*/ 0 w 5"/>
                  <a:gd name="T15" fmla="*/ 30 h 30"/>
                  <a:gd name="T16" fmla="*/ 3 w 5"/>
                  <a:gd name="T17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0">
                    <a:moveTo>
                      <a:pt x="3" y="1"/>
                    </a:move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1"/>
                      <a:pt x="5" y="1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2" y="30"/>
                      <a:pt x="1" y="30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0" y="30"/>
                      <a:pt x="0" y="30"/>
                      <a:pt x="0" y="30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7" name="Freeform 398"/>
              <p:cNvSpPr/>
              <p:nvPr/>
            </p:nvSpPr>
            <p:spPr bwMode="auto">
              <a:xfrm>
                <a:off x="3168" y="3550"/>
                <a:ext cx="24" cy="71"/>
              </a:xfrm>
              <a:custGeom>
                <a:avLst/>
                <a:gdLst>
                  <a:gd name="T0" fmla="*/ 0 w 10"/>
                  <a:gd name="T1" fmla="*/ 1 h 30"/>
                  <a:gd name="T2" fmla="*/ 1 w 10"/>
                  <a:gd name="T3" fmla="*/ 0 h 30"/>
                  <a:gd name="T4" fmla="*/ 1 w 10"/>
                  <a:gd name="T5" fmla="*/ 0 h 30"/>
                  <a:gd name="T6" fmla="*/ 2 w 10"/>
                  <a:gd name="T7" fmla="*/ 1 h 30"/>
                  <a:gd name="T8" fmla="*/ 10 w 10"/>
                  <a:gd name="T9" fmla="*/ 29 h 30"/>
                  <a:gd name="T10" fmla="*/ 9 w 10"/>
                  <a:gd name="T11" fmla="*/ 30 h 30"/>
                  <a:gd name="T12" fmla="*/ 9 w 10"/>
                  <a:gd name="T13" fmla="*/ 30 h 30"/>
                  <a:gd name="T14" fmla="*/ 8 w 10"/>
                  <a:gd name="T15" fmla="*/ 29 h 30"/>
                  <a:gd name="T16" fmla="*/ 0 w 10"/>
                  <a:gd name="T17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30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30"/>
                      <a:pt x="8" y="30"/>
                      <a:pt x="8" y="29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8" name="Freeform 399"/>
              <p:cNvSpPr/>
              <p:nvPr/>
            </p:nvSpPr>
            <p:spPr bwMode="auto">
              <a:xfrm>
                <a:off x="3083" y="3616"/>
                <a:ext cx="71" cy="21"/>
              </a:xfrm>
              <a:custGeom>
                <a:avLst/>
                <a:gdLst>
                  <a:gd name="T0" fmla="*/ 1 w 30"/>
                  <a:gd name="T1" fmla="*/ 2 h 9"/>
                  <a:gd name="T2" fmla="*/ 0 w 30"/>
                  <a:gd name="T3" fmla="*/ 1 h 9"/>
                  <a:gd name="T4" fmla="*/ 0 w 30"/>
                  <a:gd name="T5" fmla="*/ 1 h 9"/>
                  <a:gd name="T6" fmla="*/ 1 w 30"/>
                  <a:gd name="T7" fmla="*/ 0 h 9"/>
                  <a:gd name="T8" fmla="*/ 30 w 30"/>
                  <a:gd name="T9" fmla="*/ 7 h 9"/>
                  <a:gd name="T10" fmla="*/ 30 w 30"/>
                  <a:gd name="T11" fmla="*/ 8 h 9"/>
                  <a:gd name="T12" fmla="*/ 30 w 30"/>
                  <a:gd name="T13" fmla="*/ 8 h 9"/>
                  <a:gd name="T14" fmla="*/ 29 w 30"/>
                  <a:gd name="T15" fmla="*/ 9 h 9"/>
                  <a:gd name="T16" fmla="*/ 1 w 30"/>
                  <a:gd name="T1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9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0" y="7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9"/>
                      <a:pt x="29" y="9"/>
                      <a:pt x="29" y="9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9" name="Freeform 400"/>
              <p:cNvSpPr/>
              <p:nvPr/>
            </p:nvSpPr>
            <p:spPr bwMode="auto">
              <a:xfrm>
                <a:off x="3076" y="3658"/>
                <a:ext cx="71" cy="19"/>
              </a:xfrm>
              <a:custGeom>
                <a:avLst/>
                <a:gdLst>
                  <a:gd name="T0" fmla="*/ 1 w 30"/>
                  <a:gd name="T1" fmla="*/ 8 h 8"/>
                  <a:gd name="T2" fmla="*/ 0 w 30"/>
                  <a:gd name="T3" fmla="*/ 7 h 8"/>
                  <a:gd name="T4" fmla="*/ 0 w 30"/>
                  <a:gd name="T5" fmla="*/ 7 h 8"/>
                  <a:gd name="T6" fmla="*/ 0 w 30"/>
                  <a:gd name="T7" fmla="*/ 6 h 8"/>
                  <a:gd name="T8" fmla="*/ 29 w 30"/>
                  <a:gd name="T9" fmla="*/ 0 h 8"/>
                  <a:gd name="T10" fmla="*/ 30 w 30"/>
                  <a:gd name="T11" fmla="*/ 1 h 8"/>
                  <a:gd name="T12" fmla="*/ 30 w 30"/>
                  <a:gd name="T13" fmla="*/ 1 h 8"/>
                  <a:gd name="T14" fmla="*/ 29 w 30"/>
                  <a:gd name="T15" fmla="*/ 2 h 8"/>
                  <a:gd name="T16" fmla="*/ 1 w 30"/>
                  <a:gd name="T1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8">
                    <a:moveTo>
                      <a:pt x="1" y="8"/>
                    </a:moveTo>
                    <a:cubicBezTo>
                      <a:pt x="0" y="8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30" y="1"/>
                      <a:pt x="30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2"/>
                      <a:pt x="30" y="2"/>
                      <a:pt x="29" y="2"/>
                    </a:cubicBezTo>
                    <a:lnTo>
                      <a:pt x="1" y="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0" name="Freeform 401"/>
              <p:cNvSpPr/>
              <p:nvPr/>
            </p:nvSpPr>
            <p:spPr bwMode="auto">
              <a:xfrm>
                <a:off x="3092" y="3687"/>
                <a:ext cx="60" cy="47"/>
              </a:xfrm>
              <a:custGeom>
                <a:avLst/>
                <a:gdLst>
                  <a:gd name="T0" fmla="*/ 1 w 25"/>
                  <a:gd name="T1" fmla="*/ 20 h 20"/>
                  <a:gd name="T2" fmla="*/ 0 w 25"/>
                  <a:gd name="T3" fmla="*/ 20 h 20"/>
                  <a:gd name="T4" fmla="*/ 0 w 25"/>
                  <a:gd name="T5" fmla="*/ 20 h 20"/>
                  <a:gd name="T6" fmla="*/ 0 w 25"/>
                  <a:gd name="T7" fmla="*/ 19 h 20"/>
                  <a:gd name="T8" fmla="*/ 23 w 25"/>
                  <a:gd name="T9" fmla="*/ 0 h 20"/>
                  <a:gd name="T10" fmla="*/ 24 w 25"/>
                  <a:gd name="T11" fmla="*/ 1 h 20"/>
                  <a:gd name="T12" fmla="*/ 24 w 25"/>
                  <a:gd name="T13" fmla="*/ 1 h 20"/>
                  <a:gd name="T14" fmla="*/ 25 w 25"/>
                  <a:gd name="T15" fmla="*/ 2 h 20"/>
                  <a:gd name="T16" fmla="*/ 1 w 25"/>
                  <a:gd name="T1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20">
                    <a:moveTo>
                      <a:pt x="1" y="20"/>
                    </a:moveTo>
                    <a:cubicBezTo>
                      <a:pt x="1" y="20"/>
                      <a:pt x="1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0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5" y="1"/>
                      <a:pt x="25" y="2"/>
                      <a:pt x="25" y="2"/>
                    </a:cubicBezTo>
                    <a:lnTo>
                      <a:pt x="1" y="2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1" name="Oval 402"/>
              <p:cNvSpPr>
                <a:spLocks noChangeArrowheads="1"/>
              </p:cNvSpPr>
              <p:nvPr/>
            </p:nvSpPr>
            <p:spPr bwMode="auto">
              <a:xfrm>
                <a:off x="3175" y="3644"/>
                <a:ext cx="36" cy="3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2" name="Freeform 403"/>
              <p:cNvSpPr/>
              <p:nvPr/>
            </p:nvSpPr>
            <p:spPr bwMode="auto">
              <a:xfrm>
                <a:off x="2775" y="482"/>
                <a:ext cx="23" cy="9"/>
              </a:xfrm>
              <a:custGeom>
                <a:avLst/>
                <a:gdLst>
                  <a:gd name="T0" fmla="*/ 0 w 10"/>
                  <a:gd name="T1" fmla="*/ 0 h 4"/>
                  <a:gd name="T2" fmla="*/ 5 w 10"/>
                  <a:gd name="T3" fmla="*/ 4 h 4"/>
                  <a:gd name="T4" fmla="*/ 10 w 10"/>
                  <a:gd name="T5" fmla="*/ 0 h 4"/>
                  <a:gd name="T6" fmla="*/ 0 w 10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cubicBezTo>
                      <a:pt x="1" y="2"/>
                      <a:pt x="3" y="4"/>
                      <a:pt x="5" y="4"/>
                    </a:cubicBezTo>
                    <a:cubicBezTo>
                      <a:pt x="8" y="4"/>
                      <a:pt x="9" y="2"/>
                      <a:pt x="1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3" name="Freeform 404"/>
              <p:cNvSpPr/>
              <p:nvPr/>
            </p:nvSpPr>
            <p:spPr bwMode="auto">
              <a:xfrm>
                <a:off x="4692" y="482"/>
                <a:ext cx="24" cy="9"/>
              </a:xfrm>
              <a:custGeom>
                <a:avLst/>
                <a:gdLst>
                  <a:gd name="T0" fmla="*/ 0 w 10"/>
                  <a:gd name="T1" fmla="*/ 0 h 4"/>
                  <a:gd name="T2" fmla="*/ 5 w 10"/>
                  <a:gd name="T3" fmla="*/ 4 h 4"/>
                  <a:gd name="T4" fmla="*/ 10 w 10"/>
                  <a:gd name="T5" fmla="*/ 0 h 4"/>
                  <a:gd name="T6" fmla="*/ 0 w 10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cubicBezTo>
                      <a:pt x="1" y="2"/>
                      <a:pt x="3" y="4"/>
                      <a:pt x="5" y="4"/>
                    </a:cubicBezTo>
                    <a:cubicBezTo>
                      <a:pt x="7" y="4"/>
                      <a:pt x="9" y="2"/>
                      <a:pt x="1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4" name="Freeform 405"/>
              <p:cNvSpPr/>
              <p:nvPr/>
            </p:nvSpPr>
            <p:spPr bwMode="auto">
              <a:xfrm>
                <a:off x="3775" y="484"/>
                <a:ext cx="21" cy="7"/>
              </a:xfrm>
              <a:custGeom>
                <a:avLst/>
                <a:gdLst>
                  <a:gd name="T0" fmla="*/ 4 w 9"/>
                  <a:gd name="T1" fmla="*/ 3 h 3"/>
                  <a:gd name="T2" fmla="*/ 9 w 9"/>
                  <a:gd name="T3" fmla="*/ 0 h 3"/>
                  <a:gd name="T4" fmla="*/ 0 w 9"/>
                  <a:gd name="T5" fmla="*/ 0 h 3"/>
                  <a:gd name="T6" fmla="*/ 4 w 9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3">
                    <a:moveTo>
                      <a:pt x="4" y="3"/>
                    </a:moveTo>
                    <a:cubicBezTo>
                      <a:pt x="7" y="3"/>
                      <a:pt x="9" y="2"/>
                      <a:pt x="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5" name="Freeform 406"/>
              <p:cNvSpPr>
                <a:spLocks noEditPoints="1"/>
              </p:cNvSpPr>
              <p:nvPr/>
            </p:nvSpPr>
            <p:spPr bwMode="auto">
              <a:xfrm>
                <a:off x="2874" y="484"/>
                <a:ext cx="1356" cy="1037"/>
              </a:xfrm>
              <a:custGeom>
                <a:avLst/>
                <a:gdLst>
                  <a:gd name="T0" fmla="*/ 407 w 572"/>
                  <a:gd name="T1" fmla="*/ 47 h 438"/>
                  <a:gd name="T2" fmla="*/ 339 w 572"/>
                  <a:gd name="T3" fmla="*/ 93 h 438"/>
                  <a:gd name="T4" fmla="*/ 348 w 572"/>
                  <a:gd name="T5" fmla="*/ 47 h 438"/>
                  <a:gd name="T6" fmla="*/ 345 w 572"/>
                  <a:gd name="T7" fmla="*/ 12 h 438"/>
                  <a:gd name="T8" fmla="*/ 301 w 572"/>
                  <a:gd name="T9" fmla="*/ 77 h 438"/>
                  <a:gd name="T10" fmla="*/ 284 w 572"/>
                  <a:gd name="T11" fmla="*/ 19 h 438"/>
                  <a:gd name="T12" fmla="*/ 266 w 572"/>
                  <a:gd name="T13" fmla="*/ 58 h 438"/>
                  <a:gd name="T14" fmla="*/ 238 w 572"/>
                  <a:gd name="T15" fmla="*/ 47 h 438"/>
                  <a:gd name="T16" fmla="*/ 191 w 572"/>
                  <a:gd name="T17" fmla="*/ 6 h 438"/>
                  <a:gd name="T18" fmla="*/ 224 w 572"/>
                  <a:gd name="T19" fmla="*/ 69 h 438"/>
                  <a:gd name="T20" fmla="*/ 192 w 572"/>
                  <a:gd name="T21" fmla="*/ 76 h 438"/>
                  <a:gd name="T22" fmla="*/ 131 w 572"/>
                  <a:gd name="T23" fmla="*/ 34 h 438"/>
                  <a:gd name="T24" fmla="*/ 137 w 572"/>
                  <a:gd name="T25" fmla="*/ 290 h 438"/>
                  <a:gd name="T26" fmla="*/ 344 w 572"/>
                  <a:gd name="T27" fmla="*/ 158 h 438"/>
                  <a:gd name="T28" fmla="*/ 49 w 572"/>
                  <a:gd name="T29" fmla="*/ 54 h 438"/>
                  <a:gd name="T30" fmla="*/ 137 w 572"/>
                  <a:gd name="T31" fmla="*/ 63 h 438"/>
                  <a:gd name="T32" fmla="*/ 196 w 572"/>
                  <a:gd name="T33" fmla="*/ 103 h 438"/>
                  <a:gd name="T34" fmla="*/ 153 w 572"/>
                  <a:gd name="T35" fmla="*/ 124 h 438"/>
                  <a:gd name="T36" fmla="*/ 70 w 572"/>
                  <a:gd name="T37" fmla="*/ 112 h 438"/>
                  <a:gd name="T38" fmla="*/ 19 w 572"/>
                  <a:gd name="T39" fmla="*/ 170 h 438"/>
                  <a:gd name="T40" fmla="*/ 87 w 572"/>
                  <a:gd name="T41" fmla="*/ 137 h 438"/>
                  <a:gd name="T42" fmla="*/ 167 w 572"/>
                  <a:gd name="T43" fmla="*/ 145 h 438"/>
                  <a:gd name="T44" fmla="*/ 171 w 572"/>
                  <a:gd name="T45" fmla="*/ 185 h 438"/>
                  <a:gd name="T46" fmla="*/ 96 w 572"/>
                  <a:gd name="T47" fmla="*/ 205 h 438"/>
                  <a:gd name="T48" fmla="*/ 65 w 572"/>
                  <a:gd name="T49" fmla="*/ 295 h 438"/>
                  <a:gd name="T50" fmla="*/ 64 w 572"/>
                  <a:gd name="T51" fmla="*/ 236 h 438"/>
                  <a:gd name="T52" fmla="*/ 142 w 572"/>
                  <a:gd name="T53" fmla="*/ 211 h 438"/>
                  <a:gd name="T54" fmla="*/ 194 w 572"/>
                  <a:gd name="T55" fmla="*/ 214 h 438"/>
                  <a:gd name="T56" fmla="*/ 140 w 572"/>
                  <a:gd name="T57" fmla="*/ 274 h 438"/>
                  <a:gd name="T58" fmla="*/ 176 w 572"/>
                  <a:gd name="T59" fmla="*/ 367 h 438"/>
                  <a:gd name="T60" fmla="*/ 130 w 572"/>
                  <a:gd name="T61" fmla="*/ 335 h 438"/>
                  <a:gd name="T62" fmla="*/ 183 w 572"/>
                  <a:gd name="T63" fmla="*/ 265 h 438"/>
                  <a:gd name="T64" fmla="*/ 237 w 572"/>
                  <a:gd name="T65" fmla="*/ 250 h 438"/>
                  <a:gd name="T66" fmla="*/ 288 w 572"/>
                  <a:gd name="T67" fmla="*/ 404 h 438"/>
                  <a:gd name="T68" fmla="*/ 241 w 572"/>
                  <a:gd name="T69" fmla="*/ 375 h 438"/>
                  <a:gd name="T70" fmla="*/ 248 w 572"/>
                  <a:gd name="T71" fmla="*/ 285 h 438"/>
                  <a:gd name="T72" fmla="*/ 287 w 572"/>
                  <a:gd name="T73" fmla="*/ 261 h 438"/>
                  <a:gd name="T74" fmla="*/ 299 w 572"/>
                  <a:gd name="T75" fmla="*/ 356 h 438"/>
                  <a:gd name="T76" fmla="*/ 390 w 572"/>
                  <a:gd name="T77" fmla="*/ 395 h 438"/>
                  <a:gd name="T78" fmla="*/ 332 w 572"/>
                  <a:gd name="T79" fmla="*/ 368 h 438"/>
                  <a:gd name="T80" fmla="*/ 309 w 572"/>
                  <a:gd name="T81" fmla="*/ 294 h 438"/>
                  <a:gd name="T82" fmla="*/ 334 w 572"/>
                  <a:gd name="T83" fmla="*/ 249 h 438"/>
                  <a:gd name="T84" fmla="*/ 464 w 572"/>
                  <a:gd name="T85" fmla="*/ 287 h 438"/>
                  <a:gd name="T86" fmla="*/ 452 w 572"/>
                  <a:gd name="T87" fmla="*/ 338 h 438"/>
                  <a:gd name="T88" fmla="*/ 376 w 572"/>
                  <a:gd name="T89" fmla="*/ 286 h 438"/>
                  <a:gd name="T90" fmla="*/ 347 w 572"/>
                  <a:gd name="T91" fmla="*/ 207 h 438"/>
                  <a:gd name="T92" fmla="*/ 416 w 572"/>
                  <a:gd name="T93" fmla="*/ 247 h 438"/>
                  <a:gd name="T94" fmla="*/ 528 w 572"/>
                  <a:gd name="T95" fmla="*/ 232 h 438"/>
                  <a:gd name="T96" fmla="*/ 462 w 572"/>
                  <a:gd name="T97" fmla="*/ 244 h 438"/>
                  <a:gd name="T98" fmla="*/ 392 w 572"/>
                  <a:gd name="T99" fmla="*/ 204 h 438"/>
                  <a:gd name="T100" fmla="*/ 377 w 572"/>
                  <a:gd name="T101" fmla="*/ 184 h 438"/>
                  <a:gd name="T102" fmla="*/ 451 w 572"/>
                  <a:gd name="T103" fmla="*/ 192 h 438"/>
                  <a:gd name="T104" fmla="*/ 499 w 572"/>
                  <a:gd name="T105" fmla="*/ 117 h 438"/>
                  <a:gd name="T106" fmla="*/ 546 w 572"/>
                  <a:gd name="T107" fmla="*/ 174 h 438"/>
                  <a:gd name="T108" fmla="*/ 459 w 572"/>
                  <a:gd name="T109" fmla="*/ 185 h 438"/>
                  <a:gd name="T110" fmla="*/ 381 w 572"/>
                  <a:gd name="T111" fmla="*/ 163 h 438"/>
                  <a:gd name="T112" fmla="*/ 395 w 572"/>
                  <a:gd name="T113" fmla="*/ 145 h 438"/>
                  <a:gd name="T114" fmla="*/ 470 w 572"/>
                  <a:gd name="T115" fmla="*/ 124 h 438"/>
                  <a:gd name="T116" fmla="*/ 492 w 572"/>
                  <a:gd name="T117" fmla="*/ 46 h 438"/>
                  <a:gd name="T118" fmla="*/ 491 w 572"/>
                  <a:gd name="T119" fmla="*/ 86 h 438"/>
                  <a:gd name="T120" fmla="*/ 413 w 572"/>
                  <a:gd name="T121" fmla="*/ 114 h 438"/>
                  <a:gd name="T122" fmla="*/ 349 w 572"/>
                  <a:gd name="T123" fmla="*/ 109 h 438"/>
                  <a:gd name="T124" fmla="*/ 408 w 572"/>
                  <a:gd name="T125" fmla="*/ 71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72" h="438">
                    <a:moveTo>
                      <a:pt x="472" y="0"/>
                    </a:moveTo>
                    <a:cubicBezTo>
                      <a:pt x="461" y="0"/>
                      <a:pt x="461" y="0"/>
                      <a:pt x="461" y="0"/>
                    </a:cubicBezTo>
                    <a:cubicBezTo>
                      <a:pt x="461" y="0"/>
                      <a:pt x="461" y="0"/>
                      <a:pt x="461" y="0"/>
                    </a:cubicBezTo>
                    <a:cubicBezTo>
                      <a:pt x="461" y="0"/>
                      <a:pt x="460" y="4"/>
                      <a:pt x="458" y="6"/>
                    </a:cubicBezTo>
                    <a:cubicBezTo>
                      <a:pt x="456" y="4"/>
                      <a:pt x="453" y="2"/>
                      <a:pt x="451" y="3"/>
                    </a:cubicBezTo>
                    <a:cubicBezTo>
                      <a:pt x="450" y="4"/>
                      <a:pt x="449" y="5"/>
                      <a:pt x="449" y="6"/>
                    </a:cubicBezTo>
                    <a:cubicBezTo>
                      <a:pt x="449" y="9"/>
                      <a:pt x="452" y="11"/>
                      <a:pt x="454" y="12"/>
                    </a:cubicBezTo>
                    <a:cubicBezTo>
                      <a:pt x="454" y="13"/>
                      <a:pt x="453" y="14"/>
                      <a:pt x="452" y="15"/>
                    </a:cubicBezTo>
                    <a:cubicBezTo>
                      <a:pt x="450" y="13"/>
                      <a:pt x="448" y="12"/>
                      <a:pt x="446" y="12"/>
                    </a:cubicBezTo>
                    <a:cubicBezTo>
                      <a:pt x="443" y="11"/>
                      <a:pt x="441" y="14"/>
                      <a:pt x="443" y="16"/>
                    </a:cubicBezTo>
                    <a:cubicBezTo>
                      <a:pt x="444" y="18"/>
                      <a:pt x="445" y="19"/>
                      <a:pt x="447" y="21"/>
                    </a:cubicBezTo>
                    <a:cubicBezTo>
                      <a:pt x="446" y="22"/>
                      <a:pt x="445" y="23"/>
                      <a:pt x="445" y="24"/>
                    </a:cubicBezTo>
                    <a:cubicBezTo>
                      <a:pt x="443" y="22"/>
                      <a:pt x="442" y="21"/>
                      <a:pt x="440" y="20"/>
                    </a:cubicBezTo>
                    <a:cubicBezTo>
                      <a:pt x="438" y="18"/>
                      <a:pt x="435" y="22"/>
                      <a:pt x="436" y="24"/>
                    </a:cubicBezTo>
                    <a:cubicBezTo>
                      <a:pt x="437" y="25"/>
                      <a:pt x="438" y="27"/>
                      <a:pt x="439" y="29"/>
                    </a:cubicBezTo>
                    <a:cubicBezTo>
                      <a:pt x="438" y="30"/>
                      <a:pt x="436" y="32"/>
                      <a:pt x="434" y="33"/>
                    </a:cubicBezTo>
                    <a:cubicBezTo>
                      <a:pt x="434" y="32"/>
                      <a:pt x="431" y="29"/>
                      <a:pt x="430" y="28"/>
                    </a:cubicBezTo>
                    <a:cubicBezTo>
                      <a:pt x="428" y="28"/>
                      <a:pt x="427" y="28"/>
                      <a:pt x="426" y="30"/>
                    </a:cubicBezTo>
                    <a:cubicBezTo>
                      <a:pt x="425" y="32"/>
                      <a:pt x="427" y="36"/>
                      <a:pt x="429" y="38"/>
                    </a:cubicBezTo>
                    <a:cubicBezTo>
                      <a:pt x="427" y="39"/>
                      <a:pt x="426" y="40"/>
                      <a:pt x="425" y="41"/>
                    </a:cubicBezTo>
                    <a:cubicBezTo>
                      <a:pt x="424" y="40"/>
                      <a:pt x="423" y="39"/>
                      <a:pt x="422" y="37"/>
                    </a:cubicBezTo>
                    <a:cubicBezTo>
                      <a:pt x="421" y="36"/>
                      <a:pt x="419" y="35"/>
                      <a:pt x="417" y="36"/>
                    </a:cubicBezTo>
                    <a:cubicBezTo>
                      <a:pt x="416" y="37"/>
                      <a:pt x="415" y="39"/>
                      <a:pt x="416" y="41"/>
                    </a:cubicBezTo>
                    <a:cubicBezTo>
                      <a:pt x="417" y="42"/>
                      <a:pt x="418" y="44"/>
                      <a:pt x="418" y="46"/>
                    </a:cubicBezTo>
                    <a:cubicBezTo>
                      <a:pt x="418" y="47"/>
                      <a:pt x="417" y="47"/>
                      <a:pt x="416" y="48"/>
                    </a:cubicBezTo>
                    <a:cubicBezTo>
                      <a:pt x="415" y="46"/>
                      <a:pt x="413" y="45"/>
                      <a:pt x="412" y="44"/>
                    </a:cubicBezTo>
                    <a:cubicBezTo>
                      <a:pt x="409" y="42"/>
                      <a:pt x="406" y="45"/>
                      <a:pt x="407" y="47"/>
                    </a:cubicBezTo>
                    <a:cubicBezTo>
                      <a:pt x="408" y="49"/>
                      <a:pt x="409" y="51"/>
                      <a:pt x="410" y="52"/>
                    </a:cubicBezTo>
                    <a:cubicBezTo>
                      <a:pt x="409" y="53"/>
                      <a:pt x="408" y="54"/>
                      <a:pt x="407" y="54"/>
                    </a:cubicBezTo>
                    <a:cubicBezTo>
                      <a:pt x="406" y="54"/>
                      <a:pt x="403" y="52"/>
                      <a:pt x="403" y="51"/>
                    </a:cubicBezTo>
                    <a:cubicBezTo>
                      <a:pt x="401" y="48"/>
                      <a:pt x="397" y="50"/>
                      <a:pt x="398" y="53"/>
                    </a:cubicBezTo>
                    <a:cubicBezTo>
                      <a:pt x="398" y="55"/>
                      <a:pt x="400" y="58"/>
                      <a:pt x="400" y="59"/>
                    </a:cubicBezTo>
                    <a:cubicBezTo>
                      <a:pt x="399" y="59"/>
                      <a:pt x="398" y="60"/>
                      <a:pt x="396" y="61"/>
                    </a:cubicBezTo>
                    <a:cubicBezTo>
                      <a:pt x="395" y="59"/>
                      <a:pt x="392" y="56"/>
                      <a:pt x="389" y="57"/>
                    </a:cubicBezTo>
                    <a:cubicBezTo>
                      <a:pt x="388" y="58"/>
                      <a:pt x="388" y="58"/>
                      <a:pt x="388" y="59"/>
                    </a:cubicBezTo>
                    <a:cubicBezTo>
                      <a:pt x="387" y="61"/>
                      <a:pt x="389" y="63"/>
                      <a:pt x="390" y="65"/>
                    </a:cubicBezTo>
                    <a:cubicBezTo>
                      <a:pt x="389" y="66"/>
                      <a:pt x="388" y="67"/>
                      <a:pt x="386" y="68"/>
                    </a:cubicBezTo>
                    <a:cubicBezTo>
                      <a:pt x="385" y="66"/>
                      <a:pt x="384" y="64"/>
                      <a:pt x="382" y="64"/>
                    </a:cubicBezTo>
                    <a:cubicBezTo>
                      <a:pt x="381" y="63"/>
                      <a:pt x="379" y="63"/>
                      <a:pt x="378" y="65"/>
                    </a:cubicBezTo>
                    <a:cubicBezTo>
                      <a:pt x="378" y="67"/>
                      <a:pt x="379" y="70"/>
                      <a:pt x="380" y="72"/>
                    </a:cubicBezTo>
                    <a:cubicBezTo>
                      <a:pt x="378" y="73"/>
                      <a:pt x="376" y="74"/>
                      <a:pt x="374" y="75"/>
                    </a:cubicBezTo>
                    <a:cubicBezTo>
                      <a:pt x="374" y="74"/>
                      <a:pt x="370" y="71"/>
                      <a:pt x="369" y="70"/>
                    </a:cubicBezTo>
                    <a:cubicBezTo>
                      <a:pt x="367" y="69"/>
                      <a:pt x="365" y="72"/>
                      <a:pt x="366" y="74"/>
                    </a:cubicBezTo>
                    <a:cubicBezTo>
                      <a:pt x="366" y="74"/>
                      <a:pt x="367" y="78"/>
                      <a:pt x="367" y="79"/>
                    </a:cubicBezTo>
                    <a:cubicBezTo>
                      <a:pt x="366" y="80"/>
                      <a:pt x="364" y="81"/>
                      <a:pt x="363" y="82"/>
                    </a:cubicBezTo>
                    <a:cubicBezTo>
                      <a:pt x="362" y="81"/>
                      <a:pt x="362" y="80"/>
                      <a:pt x="361" y="78"/>
                    </a:cubicBezTo>
                    <a:cubicBezTo>
                      <a:pt x="359" y="76"/>
                      <a:pt x="356" y="78"/>
                      <a:pt x="356" y="80"/>
                    </a:cubicBezTo>
                    <a:cubicBezTo>
                      <a:pt x="356" y="82"/>
                      <a:pt x="356" y="84"/>
                      <a:pt x="357" y="86"/>
                    </a:cubicBezTo>
                    <a:cubicBezTo>
                      <a:pt x="355" y="87"/>
                      <a:pt x="353" y="89"/>
                      <a:pt x="351" y="90"/>
                    </a:cubicBezTo>
                    <a:cubicBezTo>
                      <a:pt x="350" y="88"/>
                      <a:pt x="349" y="86"/>
                      <a:pt x="347" y="85"/>
                    </a:cubicBezTo>
                    <a:cubicBezTo>
                      <a:pt x="346" y="83"/>
                      <a:pt x="343" y="84"/>
                      <a:pt x="343" y="86"/>
                    </a:cubicBezTo>
                    <a:cubicBezTo>
                      <a:pt x="344" y="89"/>
                      <a:pt x="344" y="92"/>
                      <a:pt x="345" y="94"/>
                    </a:cubicBezTo>
                    <a:cubicBezTo>
                      <a:pt x="344" y="95"/>
                      <a:pt x="344" y="95"/>
                      <a:pt x="343" y="96"/>
                    </a:cubicBezTo>
                    <a:cubicBezTo>
                      <a:pt x="342" y="95"/>
                      <a:pt x="341" y="94"/>
                      <a:pt x="339" y="93"/>
                    </a:cubicBezTo>
                    <a:cubicBezTo>
                      <a:pt x="337" y="92"/>
                      <a:pt x="335" y="95"/>
                      <a:pt x="336" y="96"/>
                    </a:cubicBezTo>
                    <a:cubicBezTo>
                      <a:pt x="336" y="98"/>
                      <a:pt x="337" y="99"/>
                      <a:pt x="338" y="100"/>
                    </a:cubicBezTo>
                    <a:cubicBezTo>
                      <a:pt x="337" y="100"/>
                      <a:pt x="337" y="101"/>
                      <a:pt x="336" y="101"/>
                    </a:cubicBezTo>
                    <a:cubicBezTo>
                      <a:pt x="335" y="99"/>
                      <a:pt x="332" y="97"/>
                      <a:pt x="330" y="97"/>
                    </a:cubicBezTo>
                    <a:cubicBezTo>
                      <a:pt x="329" y="97"/>
                      <a:pt x="328" y="98"/>
                      <a:pt x="328" y="99"/>
                    </a:cubicBezTo>
                    <a:cubicBezTo>
                      <a:pt x="327" y="101"/>
                      <a:pt x="330" y="105"/>
                      <a:pt x="331" y="105"/>
                    </a:cubicBezTo>
                    <a:cubicBezTo>
                      <a:pt x="325" y="100"/>
                      <a:pt x="320" y="96"/>
                      <a:pt x="313" y="93"/>
                    </a:cubicBezTo>
                    <a:cubicBezTo>
                      <a:pt x="314" y="93"/>
                      <a:pt x="315" y="91"/>
                      <a:pt x="315" y="90"/>
                    </a:cubicBezTo>
                    <a:cubicBezTo>
                      <a:pt x="315" y="90"/>
                      <a:pt x="318" y="92"/>
                      <a:pt x="319" y="92"/>
                    </a:cubicBezTo>
                    <a:cubicBezTo>
                      <a:pt x="323" y="93"/>
                      <a:pt x="325" y="89"/>
                      <a:pt x="323" y="86"/>
                    </a:cubicBezTo>
                    <a:cubicBezTo>
                      <a:pt x="322" y="85"/>
                      <a:pt x="320" y="84"/>
                      <a:pt x="318" y="84"/>
                    </a:cubicBezTo>
                    <a:cubicBezTo>
                      <a:pt x="319" y="83"/>
                      <a:pt x="320" y="81"/>
                      <a:pt x="320" y="81"/>
                    </a:cubicBezTo>
                    <a:cubicBezTo>
                      <a:pt x="321" y="81"/>
                      <a:pt x="323" y="82"/>
                      <a:pt x="324" y="82"/>
                    </a:cubicBezTo>
                    <a:cubicBezTo>
                      <a:pt x="326" y="83"/>
                      <a:pt x="328" y="82"/>
                      <a:pt x="329" y="80"/>
                    </a:cubicBezTo>
                    <a:cubicBezTo>
                      <a:pt x="329" y="78"/>
                      <a:pt x="328" y="76"/>
                      <a:pt x="326" y="75"/>
                    </a:cubicBezTo>
                    <a:cubicBezTo>
                      <a:pt x="325" y="75"/>
                      <a:pt x="325" y="75"/>
                      <a:pt x="324" y="74"/>
                    </a:cubicBezTo>
                    <a:cubicBezTo>
                      <a:pt x="325" y="73"/>
                      <a:pt x="326" y="71"/>
                      <a:pt x="327" y="70"/>
                    </a:cubicBezTo>
                    <a:cubicBezTo>
                      <a:pt x="329" y="71"/>
                      <a:pt x="330" y="71"/>
                      <a:pt x="331" y="72"/>
                    </a:cubicBezTo>
                    <a:cubicBezTo>
                      <a:pt x="336" y="74"/>
                      <a:pt x="338" y="67"/>
                      <a:pt x="334" y="65"/>
                    </a:cubicBezTo>
                    <a:cubicBezTo>
                      <a:pt x="333" y="65"/>
                      <a:pt x="332" y="64"/>
                      <a:pt x="331" y="64"/>
                    </a:cubicBezTo>
                    <a:cubicBezTo>
                      <a:pt x="332" y="63"/>
                      <a:pt x="333" y="61"/>
                      <a:pt x="333" y="60"/>
                    </a:cubicBezTo>
                    <a:cubicBezTo>
                      <a:pt x="335" y="62"/>
                      <a:pt x="337" y="63"/>
                      <a:pt x="339" y="63"/>
                    </a:cubicBezTo>
                    <a:cubicBezTo>
                      <a:pt x="343" y="64"/>
                      <a:pt x="345" y="59"/>
                      <a:pt x="342" y="56"/>
                    </a:cubicBezTo>
                    <a:cubicBezTo>
                      <a:pt x="340" y="56"/>
                      <a:pt x="337" y="54"/>
                      <a:pt x="337" y="54"/>
                    </a:cubicBezTo>
                    <a:cubicBezTo>
                      <a:pt x="338" y="53"/>
                      <a:pt x="339" y="51"/>
                      <a:pt x="340" y="50"/>
                    </a:cubicBezTo>
                    <a:cubicBezTo>
                      <a:pt x="342" y="51"/>
                      <a:pt x="343" y="52"/>
                      <a:pt x="345" y="53"/>
                    </a:cubicBezTo>
                    <a:cubicBezTo>
                      <a:pt x="348" y="54"/>
                      <a:pt x="350" y="49"/>
                      <a:pt x="348" y="47"/>
                    </a:cubicBezTo>
                    <a:cubicBezTo>
                      <a:pt x="347" y="46"/>
                      <a:pt x="346" y="45"/>
                      <a:pt x="344" y="44"/>
                    </a:cubicBezTo>
                    <a:cubicBezTo>
                      <a:pt x="346" y="42"/>
                      <a:pt x="347" y="40"/>
                      <a:pt x="349" y="38"/>
                    </a:cubicBezTo>
                    <a:cubicBezTo>
                      <a:pt x="350" y="39"/>
                      <a:pt x="351" y="40"/>
                      <a:pt x="352" y="40"/>
                    </a:cubicBezTo>
                    <a:cubicBezTo>
                      <a:pt x="357" y="43"/>
                      <a:pt x="361" y="36"/>
                      <a:pt x="356" y="34"/>
                    </a:cubicBezTo>
                    <a:cubicBezTo>
                      <a:pt x="355" y="33"/>
                      <a:pt x="354" y="33"/>
                      <a:pt x="353" y="32"/>
                    </a:cubicBezTo>
                    <a:cubicBezTo>
                      <a:pt x="354" y="31"/>
                      <a:pt x="356" y="29"/>
                      <a:pt x="357" y="27"/>
                    </a:cubicBezTo>
                    <a:cubicBezTo>
                      <a:pt x="357" y="28"/>
                      <a:pt x="358" y="28"/>
                      <a:pt x="358" y="28"/>
                    </a:cubicBezTo>
                    <a:cubicBezTo>
                      <a:pt x="360" y="30"/>
                      <a:pt x="361" y="30"/>
                      <a:pt x="363" y="28"/>
                    </a:cubicBezTo>
                    <a:cubicBezTo>
                      <a:pt x="364" y="27"/>
                      <a:pt x="364" y="25"/>
                      <a:pt x="363" y="24"/>
                    </a:cubicBezTo>
                    <a:cubicBezTo>
                      <a:pt x="362" y="23"/>
                      <a:pt x="362" y="22"/>
                      <a:pt x="361" y="22"/>
                    </a:cubicBezTo>
                    <a:cubicBezTo>
                      <a:pt x="361" y="21"/>
                      <a:pt x="363" y="19"/>
                      <a:pt x="364" y="18"/>
                    </a:cubicBezTo>
                    <a:cubicBezTo>
                      <a:pt x="365" y="19"/>
                      <a:pt x="367" y="20"/>
                      <a:pt x="368" y="20"/>
                    </a:cubicBezTo>
                    <a:cubicBezTo>
                      <a:pt x="373" y="21"/>
                      <a:pt x="375" y="14"/>
                      <a:pt x="370" y="13"/>
                    </a:cubicBezTo>
                    <a:cubicBezTo>
                      <a:pt x="370" y="13"/>
                      <a:pt x="369" y="13"/>
                      <a:pt x="368" y="13"/>
                    </a:cubicBezTo>
                    <a:cubicBezTo>
                      <a:pt x="369" y="12"/>
                      <a:pt x="369" y="11"/>
                      <a:pt x="370" y="10"/>
                    </a:cubicBezTo>
                    <a:cubicBezTo>
                      <a:pt x="372" y="11"/>
                      <a:pt x="374" y="12"/>
                      <a:pt x="375" y="13"/>
                    </a:cubicBezTo>
                    <a:cubicBezTo>
                      <a:pt x="378" y="14"/>
                      <a:pt x="381" y="8"/>
                      <a:pt x="377" y="7"/>
                    </a:cubicBezTo>
                    <a:cubicBezTo>
                      <a:pt x="377" y="6"/>
                      <a:pt x="376" y="6"/>
                      <a:pt x="374" y="5"/>
                    </a:cubicBezTo>
                    <a:cubicBezTo>
                      <a:pt x="376" y="3"/>
                      <a:pt x="378" y="1"/>
                      <a:pt x="379" y="0"/>
                    </a:cubicBezTo>
                    <a:cubicBezTo>
                      <a:pt x="366" y="0"/>
                      <a:pt x="366" y="0"/>
                      <a:pt x="366" y="0"/>
                    </a:cubicBezTo>
                    <a:cubicBezTo>
                      <a:pt x="364" y="2"/>
                      <a:pt x="363" y="4"/>
                      <a:pt x="361" y="6"/>
                    </a:cubicBezTo>
                    <a:cubicBezTo>
                      <a:pt x="362" y="4"/>
                      <a:pt x="363" y="2"/>
                      <a:pt x="364" y="0"/>
                    </a:cubicBezTo>
                    <a:cubicBezTo>
                      <a:pt x="352" y="0"/>
                      <a:pt x="352" y="0"/>
                      <a:pt x="352" y="0"/>
                    </a:cubicBezTo>
                    <a:cubicBezTo>
                      <a:pt x="351" y="2"/>
                      <a:pt x="350" y="3"/>
                      <a:pt x="349" y="5"/>
                    </a:cubicBezTo>
                    <a:cubicBezTo>
                      <a:pt x="346" y="4"/>
                      <a:pt x="343" y="3"/>
                      <a:pt x="341" y="4"/>
                    </a:cubicBezTo>
                    <a:cubicBezTo>
                      <a:pt x="340" y="5"/>
                      <a:pt x="340" y="6"/>
                      <a:pt x="340" y="7"/>
                    </a:cubicBezTo>
                    <a:cubicBezTo>
                      <a:pt x="341" y="9"/>
                      <a:pt x="343" y="11"/>
                      <a:pt x="345" y="12"/>
                    </a:cubicBezTo>
                    <a:cubicBezTo>
                      <a:pt x="345" y="13"/>
                      <a:pt x="344" y="14"/>
                      <a:pt x="344" y="15"/>
                    </a:cubicBezTo>
                    <a:cubicBezTo>
                      <a:pt x="342" y="15"/>
                      <a:pt x="341" y="14"/>
                      <a:pt x="339" y="14"/>
                    </a:cubicBezTo>
                    <a:cubicBezTo>
                      <a:pt x="337" y="14"/>
                      <a:pt x="335" y="17"/>
                      <a:pt x="336" y="19"/>
                    </a:cubicBezTo>
                    <a:cubicBezTo>
                      <a:pt x="337" y="20"/>
                      <a:pt x="339" y="21"/>
                      <a:pt x="340" y="22"/>
                    </a:cubicBezTo>
                    <a:cubicBezTo>
                      <a:pt x="340" y="23"/>
                      <a:pt x="339" y="24"/>
                      <a:pt x="339" y="25"/>
                    </a:cubicBezTo>
                    <a:cubicBezTo>
                      <a:pt x="337" y="25"/>
                      <a:pt x="335" y="24"/>
                      <a:pt x="334" y="24"/>
                    </a:cubicBezTo>
                    <a:cubicBezTo>
                      <a:pt x="332" y="24"/>
                      <a:pt x="330" y="27"/>
                      <a:pt x="331" y="29"/>
                    </a:cubicBezTo>
                    <a:cubicBezTo>
                      <a:pt x="332" y="31"/>
                      <a:pt x="333" y="32"/>
                      <a:pt x="335" y="32"/>
                    </a:cubicBezTo>
                    <a:cubicBezTo>
                      <a:pt x="334" y="34"/>
                      <a:pt x="333" y="35"/>
                      <a:pt x="333" y="37"/>
                    </a:cubicBezTo>
                    <a:cubicBezTo>
                      <a:pt x="330" y="36"/>
                      <a:pt x="328" y="35"/>
                      <a:pt x="325" y="36"/>
                    </a:cubicBezTo>
                    <a:cubicBezTo>
                      <a:pt x="323" y="36"/>
                      <a:pt x="322" y="39"/>
                      <a:pt x="324" y="40"/>
                    </a:cubicBezTo>
                    <a:cubicBezTo>
                      <a:pt x="325" y="42"/>
                      <a:pt x="327" y="43"/>
                      <a:pt x="329" y="44"/>
                    </a:cubicBezTo>
                    <a:cubicBezTo>
                      <a:pt x="329" y="45"/>
                      <a:pt x="328" y="46"/>
                      <a:pt x="328" y="47"/>
                    </a:cubicBezTo>
                    <a:cubicBezTo>
                      <a:pt x="325" y="46"/>
                      <a:pt x="323" y="45"/>
                      <a:pt x="321" y="45"/>
                    </a:cubicBezTo>
                    <a:cubicBezTo>
                      <a:pt x="318" y="45"/>
                      <a:pt x="317" y="48"/>
                      <a:pt x="318" y="50"/>
                    </a:cubicBezTo>
                    <a:cubicBezTo>
                      <a:pt x="320" y="52"/>
                      <a:pt x="322" y="53"/>
                      <a:pt x="324" y="53"/>
                    </a:cubicBezTo>
                    <a:cubicBezTo>
                      <a:pt x="323" y="55"/>
                      <a:pt x="322" y="57"/>
                      <a:pt x="321" y="58"/>
                    </a:cubicBezTo>
                    <a:cubicBezTo>
                      <a:pt x="321" y="58"/>
                      <a:pt x="321" y="58"/>
                      <a:pt x="321" y="58"/>
                    </a:cubicBezTo>
                    <a:cubicBezTo>
                      <a:pt x="318" y="58"/>
                      <a:pt x="315" y="57"/>
                      <a:pt x="313" y="57"/>
                    </a:cubicBezTo>
                    <a:cubicBezTo>
                      <a:pt x="311" y="57"/>
                      <a:pt x="310" y="60"/>
                      <a:pt x="311" y="61"/>
                    </a:cubicBezTo>
                    <a:cubicBezTo>
                      <a:pt x="312" y="63"/>
                      <a:pt x="315" y="64"/>
                      <a:pt x="317" y="65"/>
                    </a:cubicBezTo>
                    <a:cubicBezTo>
                      <a:pt x="316" y="66"/>
                      <a:pt x="316" y="68"/>
                      <a:pt x="315" y="69"/>
                    </a:cubicBezTo>
                    <a:cubicBezTo>
                      <a:pt x="313" y="67"/>
                      <a:pt x="310" y="66"/>
                      <a:pt x="307" y="66"/>
                    </a:cubicBezTo>
                    <a:cubicBezTo>
                      <a:pt x="304" y="66"/>
                      <a:pt x="303" y="69"/>
                      <a:pt x="305" y="71"/>
                    </a:cubicBezTo>
                    <a:cubicBezTo>
                      <a:pt x="306" y="73"/>
                      <a:pt x="308" y="74"/>
                      <a:pt x="310" y="75"/>
                    </a:cubicBezTo>
                    <a:cubicBezTo>
                      <a:pt x="310" y="76"/>
                      <a:pt x="309" y="77"/>
                      <a:pt x="308" y="78"/>
                    </a:cubicBezTo>
                    <a:cubicBezTo>
                      <a:pt x="308" y="78"/>
                      <a:pt x="303" y="76"/>
                      <a:pt x="301" y="77"/>
                    </a:cubicBezTo>
                    <a:cubicBezTo>
                      <a:pt x="298" y="77"/>
                      <a:pt x="296" y="80"/>
                      <a:pt x="299" y="83"/>
                    </a:cubicBezTo>
                    <a:cubicBezTo>
                      <a:pt x="300" y="84"/>
                      <a:pt x="301" y="85"/>
                      <a:pt x="303" y="85"/>
                    </a:cubicBezTo>
                    <a:cubicBezTo>
                      <a:pt x="303" y="86"/>
                      <a:pt x="302" y="88"/>
                      <a:pt x="302" y="88"/>
                    </a:cubicBezTo>
                    <a:cubicBezTo>
                      <a:pt x="296" y="86"/>
                      <a:pt x="291" y="85"/>
                      <a:pt x="285" y="85"/>
                    </a:cubicBezTo>
                    <a:cubicBezTo>
                      <a:pt x="285" y="84"/>
                      <a:pt x="288" y="84"/>
                      <a:pt x="290" y="84"/>
                    </a:cubicBezTo>
                    <a:cubicBezTo>
                      <a:pt x="293" y="84"/>
                      <a:pt x="294" y="79"/>
                      <a:pt x="291" y="78"/>
                    </a:cubicBezTo>
                    <a:cubicBezTo>
                      <a:pt x="289" y="78"/>
                      <a:pt x="288" y="78"/>
                      <a:pt x="287" y="77"/>
                    </a:cubicBezTo>
                    <a:cubicBezTo>
                      <a:pt x="287" y="76"/>
                      <a:pt x="287" y="75"/>
                      <a:pt x="287" y="74"/>
                    </a:cubicBezTo>
                    <a:cubicBezTo>
                      <a:pt x="288" y="74"/>
                      <a:pt x="289" y="74"/>
                      <a:pt x="290" y="74"/>
                    </a:cubicBezTo>
                    <a:cubicBezTo>
                      <a:pt x="293" y="73"/>
                      <a:pt x="293" y="68"/>
                      <a:pt x="290" y="67"/>
                    </a:cubicBezTo>
                    <a:cubicBezTo>
                      <a:pt x="289" y="67"/>
                      <a:pt x="288" y="67"/>
                      <a:pt x="287" y="67"/>
                    </a:cubicBezTo>
                    <a:cubicBezTo>
                      <a:pt x="287" y="65"/>
                      <a:pt x="287" y="63"/>
                      <a:pt x="287" y="61"/>
                    </a:cubicBezTo>
                    <a:cubicBezTo>
                      <a:pt x="289" y="61"/>
                      <a:pt x="290" y="60"/>
                      <a:pt x="291" y="59"/>
                    </a:cubicBezTo>
                    <a:cubicBezTo>
                      <a:pt x="292" y="58"/>
                      <a:pt x="292" y="57"/>
                      <a:pt x="291" y="56"/>
                    </a:cubicBezTo>
                    <a:cubicBezTo>
                      <a:pt x="290" y="54"/>
                      <a:pt x="289" y="54"/>
                      <a:pt x="287" y="53"/>
                    </a:cubicBezTo>
                    <a:cubicBezTo>
                      <a:pt x="287" y="52"/>
                      <a:pt x="286" y="50"/>
                      <a:pt x="286" y="49"/>
                    </a:cubicBezTo>
                    <a:cubicBezTo>
                      <a:pt x="288" y="49"/>
                      <a:pt x="289" y="48"/>
                      <a:pt x="290" y="47"/>
                    </a:cubicBezTo>
                    <a:cubicBezTo>
                      <a:pt x="291" y="46"/>
                      <a:pt x="291" y="44"/>
                      <a:pt x="290" y="43"/>
                    </a:cubicBezTo>
                    <a:cubicBezTo>
                      <a:pt x="289" y="42"/>
                      <a:pt x="287" y="41"/>
                      <a:pt x="286" y="41"/>
                    </a:cubicBezTo>
                    <a:cubicBezTo>
                      <a:pt x="286" y="40"/>
                      <a:pt x="285" y="39"/>
                      <a:pt x="285" y="38"/>
                    </a:cubicBezTo>
                    <a:cubicBezTo>
                      <a:pt x="287" y="37"/>
                      <a:pt x="289" y="37"/>
                      <a:pt x="290" y="35"/>
                    </a:cubicBezTo>
                    <a:cubicBezTo>
                      <a:pt x="290" y="35"/>
                      <a:pt x="290" y="34"/>
                      <a:pt x="290" y="33"/>
                    </a:cubicBezTo>
                    <a:cubicBezTo>
                      <a:pt x="289" y="31"/>
                      <a:pt x="287" y="30"/>
                      <a:pt x="285" y="30"/>
                    </a:cubicBezTo>
                    <a:cubicBezTo>
                      <a:pt x="285" y="29"/>
                      <a:pt x="285" y="28"/>
                      <a:pt x="285" y="27"/>
                    </a:cubicBezTo>
                    <a:cubicBezTo>
                      <a:pt x="285" y="27"/>
                      <a:pt x="288" y="24"/>
                      <a:pt x="289" y="24"/>
                    </a:cubicBezTo>
                    <a:cubicBezTo>
                      <a:pt x="290" y="23"/>
                      <a:pt x="289" y="21"/>
                      <a:pt x="288" y="20"/>
                    </a:cubicBezTo>
                    <a:cubicBezTo>
                      <a:pt x="287" y="20"/>
                      <a:pt x="286" y="19"/>
                      <a:pt x="284" y="19"/>
                    </a:cubicBezTo>
                    <a:cubicBezTo>
                      <a:pt x="284" y="18"/>
                      <a:pt x="284" y="17"/>
                      <a:pt x="284" y="15"/>
                    </a:cubicBezTo>
                    <a:cubicBezTo>
                      <a:pt x="285" y="15"/>
                      <a:pt x="286" y="15"/>
                      <a:pt x="287" y="15"/>
                    </a:cubicBezTo>
                    <a:cubicBezTo>
                      <a:pt x="290" y="14"/>
                      <a:pt x="290" y="10"/>
                      <a:pt x="287" y="9"/>
                    </a:cubicBezTo>
                    <a:cubicBezTo>
                      <a:pt x="286" y="9"/>
                      <a:pt x="285" y="9"/>
                      <a:pt x="284" y="9"/>
                    </a:cubicBezTo>
                    <a:cubicBezTo>
                      <a:pt x="284" y="7"/>
                      <a:pt x="284" y="5"/>
                      <a:pt x="284" y="2"/>
                    </a:cubicBezTo>
                    <a:cubicBezTo>
                      <a:pt x="286" y="2"/>
                      <a:pt x="287" y="2"/>
                      <a:pt x="289" y="1"/>
                    </a:cubicBezTo>
                    <a:cubicBezTo>
                      <a:pt x="290" y="1"/>
                      <a:pt x="290" y="0"/>
                      <a:pt x="291" y="0"/>
                    </a:cubicBezTo>
                    <a:cubicBezTo>
                      <a:pt x="273" y="0"/>
                      <a:pt x="273" y="0"/>
                      <a:pt x="273" y="0"/>
                    </a:cubicBezTo>
                    <a:cubicBezTo>
                      <a:pt x="273" y="1"/>
                      <a:pt x="273" y="2"/>
                      <a:pt x="273" y="3"/>
                    </a:cubicBezTo>
                    <a:cubicBezTo>
                      <a:pt x="271" y="3"/>
                      <a:pt x="266" y="4"/>
                      <a:pt x="265" y="5"/>
                    </a:cubicBezTo>
                    <a:cubicBezTo>
                      <a:pt x="265" y="6"/>
                      <a:pt x="265" y="8"/>
                      <a:pt x="266" y="8"/>
                    </a:cubicBezTo>
                    <a:cubicBezTo>
                      <a:pt x="266" y="9"/>
                      <a:pt x="272" y="11"/>
                      <a:pt x="272" y="11"/>
                    </a:cubicBezTo>
                    <a:cubicBezTo>
                      <a:pt x="272" y="12"/>
                      <a:pt x="272" y="14"/>
                      <a:pt x="272" y="15"/>
                    </a:cubicBezTo>
                    <a:cubicBezTo>
                      <a:pt x="272" y="15"/>
                      <a:pt x="267" y="15"/>
                      <a:pt x="265" y="17"/>
                    </a:cubicBezTo>
                    <a:cubicBezTo>
                      <a:pt x="265" y="17"/>
                      <a:pt x="265" y="19"/>
                      <a:pt x="265" y="20"/>
                    </a:cubicBezTo>
                    <a:cubicBezTo>
                      <a:pt x="266" y="22"/>
                      <a:pt x="272" y="23"/>
                      <a:pt x="272" y="23"/>
                    </a:cubicBezTo>
                    <a:cubicBezTo>
                      <a:pt x="272" y="25"/>
                      <a:pt x="272" y="27"/>
                      <a:pt x="272" y="29"/>
                    </a:cubicBezTo>
                    <a:cubicBezTo>
                      <a:pt x="271" y="29"/>
                      <a:pt x="270" y="29"/>
                      <a:pt x="269" y="30"/>
                    </a:cubicBezTo>
                    <a:cubicBezTo>
                      <a:pt x="266" y="30"/>
                      <a:pt x="266" y="34"/>
                      <a:pt x="269" y="35"/>
                    </a:cubicBezTo>
                    <a:cubicBezTo>
                      <a:pt x="270" y="35"/>
                      <a:pt x="271" y="35"/>
                      <a:pt x="272" y="35"/>
                    </a:cubicBezTo>
                    <a:cubicBezTo>
                      <a:pt x="272" y="37"/>
                      <a:pt x="272" y="38"/>
                      <a:pt x="272" y="39"/>
                    </a:cubicBezTo>
                    <a:cubicBezTo>
                      <a:pt x="270" y="40"/>
                      <a:pt x="267" y="40"/>
                      <a:pt x="265" y="41"/>
                    </a:cubicBezTo>
                    <a:cubicBezTo>
                      <a:pt x="263" y="42"/>
                      <a:pt x="263" y="45"/>
                      <a:pt x="265" y="45"/>
                    </a:cubicBezTo>
                    <a:cubicBezTo>
                      <a:pt x="267" y="46"/>
                      <a:pt x="270" y="47"/>
                      <a:pt x="272" y="46"/>
                    </a:cubicBezTo>
                    <a:cubicBezTo>
                      <a:pt x="272" y="48"/>
                      <a:pt x="272" y="50"/>
                      <a:pt x="272" y="52"/>
                    </a:cubicBezTo>
                    <a:cubicBezTo>
                      <a:pt x="270" y="52"/>
                      <a:pt x="268" y="53"/>
                      <a:pt x="266" y="53"/>
                    </a:cubicBezTo>
                    <a:cubicBezTo>
                      <a:pt x="263" y="53"/>
                      <a:pt x="263" y="58"/>
                      <a:pt x="266" y="58"/>
                    </a:cubicBezTo>
                    <a:cubicBezTo>
                      <a:pt x="268" y="59"/>
                      <a:pt x="270" y="59"/>
                      <a:pt x="273" y="59"/>
                    </a:cubicBezTo>
                    <a:cubicBezTo>
                      <a:pt x="273" y="60"/>
                      <a:pt x="273" y="61"/>
                      <a:pt x="273" y="62"/>
                    </a:cubicBezTo>
                    <a:cubicBezTo>
                      <a:pt x="270" y="62"/>
                      <a:pt x="268" y="63"/>
                      <a:pt x="266" y="65"/>
                    </a:cubicBezTo>
                    <a:cubicBezTo>
                      <a:pt x="264" y="66"/>
                      <a:pt x="265" y="70"/>
                      <a:pt x="267" y="70"/>
                    </a:cubicBezTo>
                    <a:cubicBezTo>
                      <a:pt x="269" y="71"/>
                      <a:pt x="272" y="70"/>
                      <a:pt x="274" y="70"/>
                    </a:cubicBezTo>
                    <a:cubicBezTo>
                      <a:pt x="274" y="71"/>
                      <a:pt x="274" y="72"/>
                      <a:pt x="274" y="73"/>
                    </a:cubicBezTo>
                    <a:cubicBezTo>
                      <a:pt x="273" y="73"/>
                      <a:pt x="267" y="74"/>
                      <a:pt x="266" y="75"/>
                    </a:cubicBezTo>
                    <a:cubicBezTo>
                      <a:pt x="265" y="76"/>
                      <a:pt x="265" y="78"/>
                      <a:pt x="266" y="79"/>
                    </a:cubicBezTo>
                    <a:cubicBezTo>
                      <a:pt x="268" y="81"/>
                      <a:pt x="271" y="81"/>
                      <a:pt x="274" y="81"/>
                    </a:cubicBezTo>
                    <a:cubicBezTo>
                      <a:pt x="274" y="82"/>
                      <a:pt x="273" y="83"/>
                      <a:pt x="273" y="84"/>
                    </a:cubicBezTo>
                    <a:cubicBezTo>
                      <a:pt x="272" y="84"/>
                      <a:pt x="260" y="86"/>
                      <a:pt x="255" y="87"/>
                    </a:cubicBezTo>
                    <a:cubicBezTo>
                      <a:pt x="258" y="86"/>
                      <a:pt x="257" y="81"/>
                      <a:pt x="254" y="81"/>
                    </a:cubicBezTo>
                    <a:cubicBezTo>
                      <a:pt x="253" y="81"/>
                      <a:pt x="252" y="81"/>
                      <a:pt x="252" y="81"/>
                    </a:cubicBezTo>
                    <a:cubicBezTo>
                      <a:pt x="252" y="81"/>
                      <a:pt x="251" y="80"/>
                      <a:pt x="251" y="79"/>
                    </a:cubicBezTo>
                    <a:cubicBezTo>
                      <a:pt x="251" y="79"/>
                      <a:pt x="257" y="71"/>
                      <a:pt x="251" y="72"/>
                    </a:cubicBezTo>
                    <a:cubicBezTo>
                      <a:pt x="250" y="72"/>
                      <a:pt x="249" y="72"/>
                      <a:pt x="248" y="73"/>
                    </a:cubicBezTo>
                    <a:cubicBezTo>
                      <a:pt x="247" y="71"/>
                      <a:pt x="246" y="70"/>
                      <a:pt x="246" y="69"/>
                    </a:cubicBezTo>
                    <a:cubicBezTo>
                      <a:pt x="247" y="68"/>
                      <a:pt x="249" y="67"/>
                      <a:pt x="249" y="65"/>
                    </a:cubicBezTo>
                    <a:cubicBezTo>
                      <a:pt x="251" y="63"/>
                      <a:pt x="249" y="61"/>
                      <a:pt x="247" y="61"/>
                    </a:cubicBezTo>
                    <a:cubicBezTo>
                      <a:pt x="245" y="61"/>
                      <a:pt x="243" y="61"/>
                      <a:pt x="242" y="62"/>
                    </a:cubicBezTo>
                    <a:cubicBezTo>
                      <a:pt x="241" y="61"/>
                      <a:pt x="241" y="60"/>
                      <a:pt x="240" y="59"/>
                    </a:cubicBezTo>
                    <a:cubicBezTo>
                      <a:pt x="240" y="59"/>
                      <a:pt x="244" y="57"/>
                      <a:pt x="244" y="55"/>
                    </a:cubicBezTo>
                    <a:cubicBezTo>
                      <a:pt x="245" y="54"/>
                      <a:pt x="244" y="52"/>
                      <a:pt x="243" y="51"/>
                    </a:cubicBezTo>
                    <a:cubicBezTo>
                      <a:pt x="241" y="50"/>
                      <a:pt x="238" y="51"/>
                      <a:pt x="236" y="53"/>
                    </a:cubicBezTo>
                    <a:cubicBezTo>
                      <a:pt x="236" y="53"/>
                      <a:pt x="236" y="52"/>
                      <a:pt x="236" y="52"/>
                    </a:cubicBezTo>
                    <a:cubicBezTo>
                      <a:pt x="236" y="52"/>
                      <a:pt x="235" y="51"/>
                      <a:pt x="235" y="50"/>
                    </a:cubicBezTo>
                    <a:cubicBezTo>
                      <a:pt x="236" y="49"/>
                      <a:pt x="238" y="48"/>
                      <a:pt x="238" y="47"/>
                    </a:cubicBezTo>
                    <a:cubicBezTo>
                      <a:pt x="238" y="45"/>
                      <a:pt x="238" y="44"/>
                      <a:pt x="237" y="43"/>
                    </a:cubicBezTo>
                    <a:cubicBezTo>
                      <a:pt x="235" y="42"/>
                      <a:pt x="233" y="42"/>
                      <a:pt x="231" y="43"/>
                    </a:cubicBezTo>
                    <a:cubicBezTo>
                      <a:pt x="230" y="42"/>
                      <a:pt x="230" y="42"/>
                      <a:pt x="229" y="41"/>
                    </a:cubicBezTo>
                    <a:cubicBezTo>
                      <a:pt x="230" y="40"/>
                      <a:pt x="231" y="40"/>
                      <a:pt x="231" y="39"/>
                    </a:cubicBezTo>
                    <a:cubicBezTo>
                      <a:pt x="233" y="38"/>
                      <a:pt x="233" y="35"/>
                      <a:pt x="230" y="35"/>
                    </a:cubicBezTo>
                    <a:cubicBezTo>
                      <a:pt x="229" y="35"/>
                      <a:pt x="227" y="35"/>
                      <a:pt x="226" y="35"/>
                    </a:cubicBezTo>
                    <a:cubicBezTo>
                      <a:pt x="225" y="34"/>
                      <a:pt x="225" y="33"/>
                      <a:pt x="224" y="32"/>
                    </a:cubicBezTo>
                    <a:cubicBezTo>
                      <a:pt x="226" y="31"/>
                      <a:pt x="227" y="30"/>
                      <a:pt x="229" y="28"/>
                    </a:cubicBezTo>
                    <a:cubicBezTo>
                      <a:pt x="230" y="27"/>
                      <a:pt x="229" y="24"/>
                      <a:pt x="227" y="24"/>
                    </a:cubicBezTo>
                    <a:cubicBezTo>
                      <a:pt x="225" y="24"/>
                      <a:pt x="222" y="25"/>
                      <a:pt x="221" y="26"/>
                    </a:cubicBezTo>
                    <a:cubicBezTo>
                      <a:pt x="220" y="25"/>
                      <a:pt x="219" y="24"/>
                      <a:pt x="218" y="23"/>
                    </a:cubicBezTo>
                    <a:cubicBezTo>
                      <a:pt x="221" y="21"/>
                      <a:pt x="223" y="20"/>
                      <a:pt x="225" y="18"/>
                    </a:cubicBezTo>
                    <a:cubicBezTo>
                      <a:pt x="226" y="16"/>
                      <a:pt x="224" y="12"/>
                      <a:pt x="221" y="13"/>
                    </a:cubicBezTo>
                    <a:cubicBezTo>
                      <a:pt x="219" y="14"/>
                      <a:pt x="217" y="15"/>
                      <a:pt x="215" y="16"/>
                    </a:cubicBezTo>
                    <a:cubicBezTo>
                      <a:pt x="215" y="14"/>
                      <a:pt x="214" y="12"/>
                      <a:pt x="214" y="11"/>
                    </a:cubicBezTo>
                    <a:cubicBezTo>
                      <a:pt x="215" y="11"/>
                      <a:pt x="217" y="11"/>
                      <a:pt x="218" y="10"/>
                    </a:cubicBezTo>
                    <a:cubicBezTo>
                      <a:pt x="222" y="9"/>
                      <a:pt x="221" y="4"/>
                      <a:pt x="217" y="3"/>
                    </a:cubicBezTo>
                    <a:cubicBezTo>
                      <a:pt x="215" y="3"/>
                      <a:pt x="213" y="3"/>
                      <a:pt x="211" y="4"/>
                    </a:cubicBezTo>
                    <a:cubicBezTo>
                      <a:pt x="211" y="2"/>
                      <a:pt x="210" y="1"/>
                      <a:pt x="210" y="0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212" y="0"/>
                      <a:pt x="214" y="0"/>
                      <a:pt x="216" y="0"/>
                    </a:cubicBezTo>
                    <a:cubicBezTo>
                      <a:pt x="216" y="0"/>
                      <a:pt x="216" y="0"/>
                      <a:pt x="216" y="0"/>
                    </a:cubicBezTo>
                    <a:cubicBezTo>
                      <a:pt x="182" y="0"/>
                      <a:pt x="182" y="0"/>
                      <a:pt x="182" y="0"/>
                    </a:cubicBezTo>
                    <a:cubicBezTo>
                      <a:pt x="182" y="1"/>
                      <a:pt x="181" y="2"/>
                      <a:pt x="180" y="2"/>
                    </a:cubicBezTo>
                    <a:cubicBezTo>
                      <a:pt x="179" y="5"/>
                      <a:pt x="181" y="9"/>
                      <a:pt x="184" y="8"/>
                    </a:cubicBezTo>
                    <a:cubicBezTo>
                      <a:pt x="186" y="7"/>
                      <a:pt x="188" y="5"/>
                      <a:pt x="189" y="3"/>
                    </a:cubicBezTo>
                    <a:cubicBezTo>
                      <a:pt x="190" y="4"/>
                      <a:pt x="191" y="5"/>
                      <a:pt x="191" y="6"/>
                    </a:cubicBezTo>
                    <a:cubicBezTo>
                      <a:pt x="191" y="6"/>
                      <a:pt x="188" y="8"/>
                      <a:pt x="187" y="10"/>
                    </a:cubicBezTo>
                    <a:cubicBezTo>
                      <a:pt x="185" y="13"/>
                      <a:pt x="191" y="18"/>
                      <a:pt x="193" y="14"/>
                    </a:cubicBezTo>
                    <a:cubicBezTo>
                      <a:pt x="194" y="14"/>
                      <a:pt x="195" y="13"/>
                      <a:pt x="195" y="12"/>
                    </a:cubicBezTo>
                    <a:cubicBezTo>
                      <a:pt x="197" y="13"/>
                      <a:pt x="198" y="15"/>
                      <a:pt x="199" y="17"/>
                    </a:cubicBezTo>
                    <a:cubicBezTo>
                      <a:pt x="198" y="17"/>
                      <a:pt x="194" y="19"/>
                      <a:pt x="194" y="20"/>
                    </a:cubicBezTo>
                    <a:cubicBezTo>
                      <a:pt x="193" y="21"/>
                      <a:pt x="193" y="22"/>
                      <a:pt x="194" y="23"/>
                    </a:cubicBezTo>
                    <a:cubicBezTo>
                      <a:pt x="196" y="25"/>
                      <a:pt x="200" y="24"/>
                      <a:pt x="203" y="22"/>
                    </a:cubicBezTo>
                    <a:cubicBezTo>
                      <a:pt x="203" y="24"/>
                      <a:pt x="204" y="25"/>
                      <a:pt x="205" y="26"/>
                    </a:cubicBezTo>
                    <a:cubicBezTo>
                      <a:pt x="204" y="26"/>
                      <a:pt x="200" y="29"/>
                      <a:pt x="199" y="31"/>
                    </a:cubicBezTo>
                    <a:cubicBezTo>
                      <a:pt x="198" y="32"/>
                      <a:pt x="199" y="35"/>
                      <a:pt x="201" y="35"/>
                    </a:cubicBezTo>
                    <a:cubicBezTo>
                      <a:pt x="203" y="36"/>
                      <a:pt x="207" y="34"/>
                      <a:pt x="209" y="32"/>
                    </a:cubicBezTo>
                    <a:cubicBezTo>
                      <a:pt x="210" y="34"/>
                      <a:pt x="211" y="35"/>
                      <a:pt x="212" y="36"/>
                    </a:cubicBezTo>
                    <a:cubicBezTo>
                      <a:pt x="212" y="36"/>
                      <a:pt x="207" y="42"/>
                      <a:pt x="209" y="43"/>
                    </a:cubicBezTo>
                    <a:cubicBezTo>
                      <a:pt x="209" y="43"/>
                      <a:pt x="209" y="43"/>
                      <a:pt x="209" y="43"/>
                    </a:cubicBezTo>
                    <a:cubicBezTo>
                      <a:pt x="209" y="43"/>
                      <a:pt x="209" y="43"/>
                      <a:pt x="209" y="43"/>
                    </a:cubicBezTo>
                    <a:cubicBezTo>
                      <a:pt x="209" y="43"/>
                      <a:pt x="209" y="43"/>
                      <a:pt x="209" y="43"/>
                    </a:cubicBezTo>
                    <a:cubicBezTo>
                      <a:pt x="211" y="44"/>
                      <a:pt x="213" y="44"/>
                      <a:pt x="215" y="43"/>
                    </a:cubicBezTo>
                    <a:cubicBezTo>
                      <a:pt x="216" y="44"/>
                      <a:pt x="217" y="45"/>
                      <a:pt x="217" y="46"/>
                    </a:cubicBezTo>
                    <a:cubicBezTo>
                      <a:pt x="216" y="47"/>
                      <a:pt x="214" y="47"/>
                      <a:pt x="213" y="49"/>
                    </a:cubicBezTo>
                    <a:cubicBezTo>
                      <a:pt x="212" y="50"/>
                      <a:pt x="212" y="52"/>
                      <a:pt x="213" y="53"/>
                    </a:cubicBezTo>
                    <a:cubicBezTo>
                      <a:pt x="215" y="55"/>
                      <a:pt x="221" y="53"/>
                      <a:pt x="221" y="52"/>
                    </a:cubicBezTo>
                    <a:cubicBezTo>
                      <a:pt x="222" y="53"/>
                      <a:pt x="222" y="55"/>
                      <a:pt x="223" y="56"/>
                    </a:cubicBezTo>
                    <a:cubicBezTo>
                      <a:pt x="221" y="57"/>
                      <a:pt x="219" y="58"/>
                      <a:pt x="218" y="60"/>
                    </a:cubicBezTo>
                    <a:cubicBezTo>
                      <a:pt x="217" y="62"/>
                      <a:pt x="219" y="65"/>
                      <a:pt x="221" y="64"/>
                    </a:cubicBezTo>
                    <a:cubicBezTo>
                      <a:pt x="223" y="64"/>
                      <a:pt x="226" y="62"/>
                      <a:pt x="227" y="62"/>
                    </a:cubicBezTo>
                    <a:cubicBezTo>
                      <a:pt x="227" y="63"/>
                      <a:pt x="227" y="63"/>
                      <a:pt x="228" y="64"/>
                    </a:cubicBezTo>
                    <a:cubicBezTo>
                      <a:pt x="226" y="65"/>
                      <a:pt x="224" y="67"/>
                      <a:pt x="224" y="69"/>
                    </a:cubicBezTo>
                    <a:cubicBezTo>
                      <a:pt x="223" y="71"/>
                      <a:pt x="225" y="73"/>
                      <a:pt x="227" y="73"/>
                    </a:cubicBezTo>
                    <a:cubicBezTo>
                      <a:pt x="228" y="73"/>
                      <a:pt x="231" y="71"/>
                      <a:pt x="232" y="71"/>
                    </a:cubicBezTo>
                    <a:cubicBezTo>
                      <a:pt x="232" y="72"/>
                      <a:pt x="232" y="73"/>
                      <a:pt x="233" y="73"/>
                    </a:cubicBezTo>
                    <a:cubicBezTo>
                      <a:pt x="231" y="74"/>
                      <a:pt x="229" y="76"/>
                      <a:pt x="229" y="77"/>
                    </a:cubicBezTo>
                    <a:cubicBezTo>
                      <a:pt x="228" y="80"/>
                      <a:pt x="229" y="83"/>
                      <a:pt x="232" y="82"/>
                    </a:cubicBezTo>
                    <a:cubicBezTo>
                      <a:pt x="234" y="82"/>
                      <a:pt x="236" y="80"/>
                      <a:pt x="236" y="80"/>
                    </a:cubicBezTo>
                    <a:cubicBezTo>
                      <a:pt x="237" y="81"/>
                      <a:pt x="237" y="82"/>
                      <a:pt x="238" y="83"/>
                    </a:cubicBezTo>
                    <a:cubicBezTo>
                      <a:pt x="238" y="83"/>
                      <a:pt x="234" y="86"/>
                      <a:pt x="233" y="87"/>
                    </a:cubicBezTo>
                    <a:cubicBezTo>
                      <a:pt x="231" y="89"/>
                      <a:pt x="233" y="93"/>
                      <a:pt x="236" y="92"/>
                    </a:cubicBezTo>
                    <a:cubicBezTo>
                      <a:pt x="238" y="92"/>
                      <a:pt x="241" y="90"/>
                      <a:pt x="241" y="90"/>
                    </a:cubicBezTo>
                    <a:cubicBezTo>
                      <a:pt x="242" y="91"/>
                      <a:pt x="243" y="93"/>
                      <a:pt x="243" y="93"/>
                    </a:cubicBezTo>
                    <a:cubicBezTo>
                      <a:pt x="236" y="97"/>
                      <a:pt x="230" y="102"/>
                      <a:pt x="224" y="108"/>
                    </a:cubicBezTo>
                    <a:cubicBezTo>
                      <a:pt x="224" y="107"/>
                      <a:pt x="220" y="104"/>
                      <a:pt x="219" y="104"/>
                    </a:cubicBezTo>
                    <a:cubicBezTo>
                      <a:pt x="221" y="101"/>
                      <a:pt x="223" y="98"/>
                      <a:pt x="222" y="95"/>
                    </a:cubicBezTo>
                    <a:cubicBezTo>
                      <a:pt x="222" y="94"/>
                      <a:pt x="221" y="93"/>
                      <a:pt x="220" y="93"/>
                    </a:cubicBezTo>
                    <a:cubicBezTo>
                      <a:pt x="217" y="93"/>
                      <a:pt x="214" y="96"/>
                      <a:pt x="213" y="99"/>
                    </a:cubicBezTo>
                    <a:cubicBezTo>
                      <a:pt x="212" y="98"/>
                      <a:pt x="211" y="97"/>
                      <a:pt x="209" y="96"/>
                    </a:cubicBezTo>
                    <a:cubicBezTo>
                      <a:pt x="211" y="94"/>
                      <a:pt x="212" y="91"/>
                      <a:pt x="212" y="89"/>
                    </a:cubicBezTo>
                    <a:cubicBezTo>
                      <a:pt x="213" y="86"/>
                      <a:pt x="210" y="85"/>
                      <a:pt x="207" y="86"/>
                    </a:cubicBezTo>
                    <a:cubicBezTo>
                      <a:pt x="206" y="87"/>
                      <a:pt x="205" y="88"/>
                      <a:pt x="205" y="89"/>
                    </a:cubicBezTo>
                    <a:cubicBezTo>
                      <a:pt x="204" y="90"/>
                      <a:pt x="203" y="91"/>
                      <a:pt x="203" y="92"/>
                    </a:cubicBezTo>
                    <a:cubicBezTo>
                      <a:pt x="202" y="91"/>
                      <a:pt x="200" y="90"/>
                      <a:pt x="199" y="89"/>
                    </a:cubicBezTo>
                    <a:cubicBezTo>
                      <a:pt x="200" y="87"/>
                      <a:pt x="201" y="85"/>
                      <a:pt x="201" y="82"/>
                    </a:cubicBezTo>
                    <a:cubicBezTo>
                      <a:pt x="202" y="80"/>
                      <a:pt x="199" y="78"/>
                      <a:pt x="197" y="79"/>
                    </a:cubicBezTo>
                    <a:cubicBezTo>
                      <a:pt x="195" y="80"/>
                      <a:pt x="194" y="82"/>
                      <a:pt x="193" y="84"/>
                    </a:cubicBezTo>
                    <a:cubicBezTo>
                      <a:pt x="192" y="84"/>
                      <a:pt x="191" y="83"/>
                      <a:pt x="189" y="82"/>
                    </a:cubicBezTo>
                    <a:cubicBezTo>
                      <a:pt x="190" y="80"/>
                      <a:pt x="191" y="78"/>
                      <a:pt x="192" y="76"/>
                    </a:cubicBezTo>
                    <a:cubicBezTo>
                      <a:pt x="193" y="74"/>
                      <a:pt x="189" y="72"/>
                      <a:pt x="187" y="74"/>
                    </a:cubicBezTo>
                    <a:cubicBezTo>
                      <a:pt x="186" y="75"/>
                      <a:pt x="184" y="76"/>
                      <a:pt x="183" y="78"/>
                    </a:cubicBezTo>
                    <a:cubicBezTo>
                      <a:pt x="182" y="77"/>
                      <a:pt x="182" y="77"/>
                      <a:pt x="181" y="76"/>
                    </a:cubicBezTo>
                    <a:cubicBezTo>
                      <a:pt x="181" y="75"/>
                      <a:pt x="181" y="74"/>
                      <a:pt x="182" y="73"/>
                    </a:cubicBezTo>
                    <a:cubicBezTo>
                      <a:pt x="182" y="72"/>
                      <a:pt x="183" y="70"/>
                      <a:pt x="182" y="68"/>
                    </a:cubicBezTo>
                    <a:cubicBezTo>
                      <a:pt x="181" y="67"/>
                      <a:pt x="180" y="66"/>
                      <a:pt x="179" y="67"/>
                    </a:cubicBezTo>
                    <a:cubicBezTo>
                      <a:pt x="177" y="67"/>
                      <a:pt x="175" y="70"/>
                      <a:pt x="174" y="72"/>
                    </a:cubicBezTo>
                    <a:cubicBezTo>
                      <a:pt x="173" y="71"/>
                      <a:pt x="173" y="71"/>
                      <a:pt x="172" y="70"/>
                    </a:cubicBezTo>
                    <a:cubicBezTo>
                      <a:pt x="172" y="70"/>
                      <a:pt x="174" y="66"/>
                      <a:pt x="174" y="65"/>
                    </a:cubicBezTo>
                    <a:cubicBezTo>
                      <a:pt x="174" y="63"/>
                      <a:pt x="173" y="61"/>
                      <a:pt x="170" y="61"/>
                    </a:cubicBezTo>
                    <a:cubicBezTo>
                      <a:pt x="168" y="62"/>
                      <a:pt x="166" y="64"/>
                      <a:pt x="165" y="66"/>
                    </a:cubicBezTo>
                    <a:cubicBezTo>
                      <a:pt x="164" y="65"/>
                      <a:pt x="163" y="65"/>
                      <a:pt x="162" y="64"/>
                    </a:cubicBezTo>
                    <a:cubicBezTo>
                      <a:pt x="163" y="62"/>
                      <a:pt x="164" y="60"/>
                      <a:pt x="163" y="58"/>
                    </a:cubicBezTo>
                    <a:cubicBezTo>
                      <a:pt x="163" y="56"/>
                      <a:pt x="161" y="55"/>
                      <a:pt x="160" y="56"/>
                    </a:cubicBezTo>
                    <a:cubicBezTo>
                      <a:pt x="159" y="56"/>
                      <a:pt x="155" y="60"/>
                      <a:pt x="155" y="60"/>
                    </a:cubicBezTo>
                    <a:cubicBezTo>
                      <a:pt x="154" y="59"/>
                      <a:pt x="153" y="58"/>
                      <a:pt x="152" y="58"/>
                    </a:cubicBezTo>
                    <a:cubicBezTo>
                      <a:pt x="153" y="56"/>
                      <a:pt x="153" y="54"/>
                      <a:pt x="154" y="52"/>
                    </a:cubicBezTo>
                    <a:cubicBezTo>
                      <a:pt x="156" y="50"/>
                      <a:pt x="153" y="46"/>
                      <a:pt x="151" y="48"/>
                    </a:cubicBezTo>
                    <a:cubicBezTo>
                      <a:pt x="149" y="49"/>
                      <a:pt x="146" y="53"/>
                      <a:pt x="145" y="54"/>
                    </a:cubicBezTo>
                    <a:cubicBezTo>
                      <a:pt x="144" y="53"/>
                      <a:pt x="143" y="53"/>
                      <a:pt x="143" y="52"/>
                    </a:cubicBezTo>
                    <a:cubicBezTo>
                      <a:pt x="143" y="51"/>
                      <a:pt x="145" y="45"/>
                      <a:pt x="145" y="44"/>
                    </a:cubicBezTo>
                    <a:cubicBezTo>
                      <a:pt x="145" y="42"/>
                      <a:pt x="143" y="41"/>
                      <a:pt x="142" y="41"/>
                    </a:cubicBezTo>
                    <a:cubicBezTo>
                      <a:pt x="142" y="41"/>
                      <a:pt x="142" y="41"/>
                      <a:pt x="142" y="41"/>
                    </a:cubicBezTo>
                    <a:cubicBezTo>
                      <a:pt x="139" y="41"/>
                      <a:pt x="137" y="44"/>
                      <a:pt x="136" y="47"/>
                    </a:cubicBezTo>
                    <a:cubicBezTo>
                      <a:pt x="135" y="45"/>
                      <a:pt x="134" y="44"/>
                      <a:pt x="133" y="43"/>
                    </a:cubicBezTo>
                    <a:cubicBezTo>
                      <a:pt x="135" y="41"/>
                      <a:pt x="135" y="39"/>
                      <a:pt x="135" y="36"/>
                    </a:cubicBezTo>
                    <a:cubicBezTo>
                      <a:pt x="135" y="34"/>
                      <a:pt x="133" y="33"/>
                      <a:pt x="131" y="34"/>
                    </a:cubicBezTo>
                    <a:cubicBezTo>
                      <a:pt x="130" y="36"/>
                      <a:pt x="129" y="37"/>
                      <a:pt x="128" y="38"/>
                    </a:cubicBezTo>
                    <a:cubicBezTo>
                      <a:pt x="127" y="38"/>
                      <a:pt x="127" y="37"/>
                      <a:pt x="126" y="37"/>
                    </a:cubicBezTo>
                    <a:cubicBezTo>
                      <a:pt x="128" y="35"/>
                      <a:pt x="130" y="32"/>
                      <a:pt x="130" y="30"/>
                    </a:cubicBezTo>
                    <a:cubicBezTo>
                      <a:pt x="130" y="28"/>
                      <a:pt x="129" y="27"/>
                      <a:pt x="128" y="27"/>
                    </a:cubicBezTo>
                    <a:cubicBezTo>
                      <a:pt x="125" y="27"/>
                      <a:pt x="123" y="29"/>
                      <a:pt x="121" y="31"/>
                    </a:cubicBezTo>
                    <a:cubicBezTo>
                      <a:pt x="120" y="31"/>
                      <a:pt x="120" y="30"/>
                      <a:pt x="119" y="30"/>
                    </a:cubicBezTo>
                    <a:cubicBezTo>
                      <a:pt x="120" y="28"/>
                      <a:pt x="122" y="26"/>
                      <a:pt x="123" y="25"/>
                    </a:cubicBezTo>
                    <a:cubicBezTo>
                      <a:pt x="123" y="23"/>
                      <a:pt x="122" y="21"/>
                      <a:pt x="120" y="22"/>
                    </a:cubicBezTo>
                    <a:cubicBezTo>
                      <a:pt x="118" y="22"/>
                      <a:pt x="117" y="23"/>
                      <a:pt x="115" y="25"/>
                    </a:cubicBezTo>
                    <a:cubicBezTo>
                      <a:pt x="114" y="24"/>
                      <a:pt x="113" y="22"/>
                      <a:pt x="112" y="21"/>
                    </a:cubicBezTo>
                    <a:cubicBezTo>
                      <a:pt x="112" y="20"/>
                      <a:pt x="116" y="16"/>
                      <a:pt x="116" y="14"/>
                    </a:cubicBezTo>
                    <a:cubicBezTo>
                      <a:pt x="116" y="13"/>
                      <a:pt x="115" y="12"/>
                      <a:pt x="114" y="12"/>
                    </a:cubicBezTo>
                    <a:cubicBezTo>
                      <a:pt x="112" y="12"/>
                      <a:pt x="108" y="15"/>
                      <a:pt x="107" y="16"/>
                    </a:cubicBezTo>
                    <a:cubicBezTo>
                      <a:pt x="107" y="15"/>
                      <a:pt x="106" y="14"/>
                      <a:pt x="105" y="13"/>
                    </a:cubicBezTo>
                    <a:cubicBezTo>
                      <a:pt x="105" y="12"/>
                      <a:pt x="110" y="9"/>
                      <a:pt x="111" y="7"/>
                    </a:cubicBezTo>
                    <a:cubicBezTo>
                      <a:pt x="112" y="5"/>
                      <a:pt x="110" y="3"/>
                      <a:pt x="108" y="3"/>
                    </a:cubicBezTo>
                    <a:cubicBezTo>
                      <a:pt x="106" y="3"/>
                      <a:pt x="101" y="6"/>
                      <a:pt x="101" y="6"/>
                    </a:cubicBezTo>
                    <a:cubicBezTo>
                      <a:pt x="101" y="6"/>
                      <a:pt x="99" y="3"/>
                      <a:pt x="99" y="3"/>
                    </a:cubicBezTo>
                    <a:cubicBezTo>
                      <a:pt x="99" y="3"/>
                      <a:pt x="103" y="2"/>
                      <a:pt x="104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8" y="11"/>
                      <a:pt x="96" y="24"/>
                      <a:pt x="107" y="35"/>
                    </a:cubicBezTo>
                    <a:cubicBezTo>
                      <a:pt x="82" y="26"/>
                      <a:pt x="52" y="22"/>
                      <a:pt x="33" y="40"/>
                    </a:cubicBezTo>
                    <a:cubicBezTo>
                      <a:pt x="10" y="62"/>
                      <a:pt x="35" y="106"/>
                      <a:pt x="64" y="121"/>
                    </a:cubicBezTo>
                    <a:cubicBezTo>
                      <a:pt x="31" y="125"/>
                      <a:pt x="7" y="144"/>
                      <a:pt x="8" y="179"/>
                    </a:cubicBezTo>
                    <a:cubicBezTo>
                      <a:pt x="9" y="212"/>
                      <a:pt x="38" y="220"/>
                      <a:pt x="73" y="219"/>
                    </a:cubicBezTo>
                    <a:cubicBezTo>
                      <a:pt x="33" y="244"/>
                      <a:pt x="0" y="287"/>
                      <a:pt x="51" y="313"/>
                    </a:cubicBezTo>
                    <a:cubicBezTo>
                      <a:pt x="78" y="328"/>
                      <a:pt x="114" y="307"/>
                      <a:pt x="137" y="290"/>
                    </a:cubicBezTo>
                    <a:cubicBezTo>
                      <a:pt x="129" y="303"/>
                      <a:pt x="122" y="317"/>
                      <a:pt x="118" y="330"/>
                    </a:cubicBezTo>
                    <a:cubicBezTo>
                      <a:pt x="112" y="355"/>
                      <a:pt x="116" y="387"/>
                      <a:pt x="143" y="397"/>
                    </a:cubicBezTo>
                    <a:cubicBezTo>
                      <a:pt x="171" y="408"/>
                      <a:pt x="201" y="378"/>
                      <a:pt x="215" y="358"/>
                    </a:cubicBezTo>
                    <a:cubicBezTo>
                      <a:pt x="221" y="350"/>
                      <a:pt x="225" y="341"/>
                      <a:pt x="230" y="332"/>
                    </a:cubicBezTo>
                    <a:cubicBezTo>
                      <a:pt x="227" y="344"/>
                      <a:pt x="225" y="356"/>
                      <a:pt x="224" y="368"/>
                    </a:cubicBezTo>
                    <a:cubicBezTo>
                      <a:pt x="222" y="390"/>
                      <a:pt x="230" y="429"/>
                      <a:pt x="257" y="432"/>
                    </a:cubicBezTo>
                    <a:cubicBezTo>
                      <a:pt x="289" y="435"/>
                      <a:pt x="305" y="400"/>
                      <a:pt x="310" y="374"/>
                    </a:cubicBezTo>
                    <a:cubicBezTo>
                      <a:pt x="310" y="371"/>
                      <a:pt x="310" y="368"/>
                      <a:pt x="311" y="365"/>
                    </a:cubicBezTo>
                    <a:cubicBezTo>
                      <a:pt x="317" y="381"/>
                      <a:pt x="325" y="396"/>
                      <a:pt x="335" y="407"/>
                    </a:cubicBezTo>
                    <a:cubicBezTo>
                      <a:pt x="351" y="427"/>
                      <a:pt x="383" y="438"/>
                      <a:pt x="401" y="413"/>
                    </a:cubicBezTo>
                    <a:cubicBezTo>
                      <a:pt x="420" y="388"/>
                      <a:pt x="406" y="350"/>
                      <a:pt x="395" y="325"/>
                    </a:cubicBezTo>
                    <a:cubicBezTo>
                      <a:pt x="391" y="316"/>
                      <a:pt x="387" y="307"/>
                      <a:pt x="382" y="299"/>
                    </a:cubicBezTo>
                    <a:cubicBezTo>
                      <a:pt x="401" y="320"/>
                      <a:pt x="421" y="339"/>
                      <a:pt x="448" y="349"/>
                    </a:cubicBezTo>
                    <a:cubicBezTo>
                      <a:pt x="470" y="357"/>
                      <a:pt x="511" y="345"/>
                      <a:pt x="505" y="315"/>
                    </a:cubicBezTo>
                    <a:cubicBezTo>
                      <a:pt x="501" y="295"/>
                      <a:pt x="485" y="278"/>
                      <a:pt x="468" y="264"/>
                    </a:cubicBezTo>
                    <a:cubicBezTo>
                      <a:pt x="476" y="268"/>
                      <a:pt x="483" y="270"/>
                      <a:pt x="490" y="273"/>
                    </a:cubicBezTo>
                    <a:cubicBezTo>
                      <a:pt x="507" y="279"/>
                      <a:pt x="527" y="281"/>
                      <a:pt x="542" y="269"/>
                    </a:cubicBezTo>
                    <a:cubicBezTo>
                      <a:pt x="567" y="249"/>
                      <a:pt x="544" y="214"/>
                      <a:pt x="517" y="199"/>
                    </a:cubicBezTo>
                    <a:cubicBezTo>
                      <a:pt x="534" y="198"/>
                      <a:pt x="550" y="192"/>
                      <a:pt x="559" y="176"/>
                    </a:cubicBezTo>
                    <a:cubicBezTo>
                      <a:pt x="572" y="153"/>
                      <a:pt x="553" y="128"/>
                      <a:pt x="534" y="116"/>
                    </a:cubicBezTo>
                    <a:cubicBezTo>
                      <a:pt x="522" y="109"/>
                      <a:pt x="509" y="105"/>
                      <a:pt x="496" y="105"/>
                    </a:cubicBezTo>
                    <a:cubicBezTo>
                      <a:pt x="515" y="93"/>
                      <a:pt x="531" y="76"/>
                      <a:pt x="529" y="51"/>
                    </a:cubicBezTo>
                    <a:cubicBezTo>
                      <a:pt x="526" y="14"/>
                      <a:pt x="482" y="23"/>
                      <a:pt x="445" y="39"/>
                    </a:cubicBezTo>
                    <a:cubicBezTo>
                      <a:pt x="456" y="28"/>
                      <a:pt x="467" y="14"/>
                      <a:pt x="472" y="0"/>
                    </a:cubicBezTo>
                    <a:close/>
                    <a:moveTo>
                      <a:pt x="235" y="109"/>
                    </a:moveTo>
                    <a:cubicBezTo>
                      <a:pt x="247" y="97"/>
                      <a:pt x="272" y="90"/>
                      <a:pt x="287" y="92"/>
                    </a:cubicBezTo>
                    <a:cubicBezTo>
                      <a:pt x="318" y="99"/>
                      <a:pt x="342" y="123"/>
                      <a:pt x="344" y="158"/>
                    </a:cubicBezTo>
                    <a:cubicBezTo>
                      <a:pt x="345" y="168"/>
                      <a:pt x="342" y="183"/>
                      <a:pt x="338" y="193"/>
                    </a:cubicBezTo>
                    <a:cubicBezTo>
                      <a:pt x="328" y="214"/>
                      <a:pt x="308" y="230"/>
                      <a:pt x="283" y="232"/>
                    </a:cubicBezTo>
                    <a:cubicBezTo>
                      <a:pt x="258" y="233"/>
                      <a:pt x="237" y="223"/>
                      <a:pt x="224" y="205"/>
                    </a:cubicBezTo>
                    <a:cubicBezTo>
                      <a:pt x="217" y="195"/>
                      <a:pt x="210" y="172"/>
                      <a:pt x="211" y="157"/>
                    </a:cubicBezTo>
                    <a:cubicBezTo>
                      <a:pt x="213" y="139"/>
                      <a:pt x="222" y="121"/>
                      <a:pt x="235" y="109"/>
                    </a:cubicBezTo>
                    <a:close/>
                    <a:moveTo>
                      <a:pt x="59" y="105"/>
                    </a:moveTo>
                    <a:cubicBezTo>
                      <a:pt x="59" y="105"/>
                      <a:pt x="59" y="105"/>
                      <a:pt x="59" y="105"/>
                    </a:cubicBezTo>
                    <a:cubicBezTo>
                      <a:pt x="57" y="103"/>
                      <a:pt x="55" y="101"/>
                      <a:pt x="53" y="99"/>
                    </a:cubicBezTo>
                    <a:cubicBezTo>
                      <a:pt x="53" y="99"/>
                      <a:pt x="56" y="96"/>
                      <a:pt x="57" y="94"/>
                    </a:cubicBezTo>
                    <a:cubicBezTo>
                      <a:pt x="58" y="92"/>
                      <a:pt x="59" y="90"/>
                      <a:pt x="57" y="89"/>
                    </a:cubicBezTo>
                    <a:cubicBezTo>
                      <a:pt x="56" y="88"/>
                      <a:pt x="54" y="88"/>
                      <a:pt x="52" y="90"/>
                    </a:cubicBezTo>
                    <a:cubicBezTo>
                      <a:pt x="51" y="91"/>
                      <a:pt x="50" y="92"/>
                      <a:pt x="48" y="93"/>
                    </a:cubicBezTo>
                    <a:cubicBezTo>
                      <a:pt x="47" y="92"/>
                      <a:pt x="46" y="90"/>
                      <a:pt x="45" y="89"/>
                    </a:cubicBezTo>
                    <a:cubicBezTo>
                      <a:pt x="44" y="88"/>
                      <a:pt x="43" y="86"/>
                      <a:pt x="43" y="85"/>
                    </a:cubicBezTo>
                    <a:cubicBezTo>
                      <a:pt x="45" y="85"/>
                      <a:pt x="48" y="84"/>
                      <a:pt x="50" y="83"/>
                    </a:cubicBezTo>
                    <a:cubicBezTo>
                      <a:pt x="54" y="80"/>
                      <a:pt x="50" y="74"/>
                      <a:pt x="46" y="77"/>
                    </a:cubicBezTo>
                    <a:cubicBezTo>
                      <a:pt x="44" y="78"/>
                      <a:pt x="42" y="78"/>
                      <a:pt x="40" y="79"/>
                    </a:cubicBezTo>
                    <a:cubicBezTo>
                      <a:pt x="39" y="77"/>
                      <a:pt x="38" y="75"/>
                      <a:pt x="37" y="72"/>
                    </a:cubicBezTo>
                    <a:cubicBezTo>
                      <a:pt x="40" y="72"/>
                      <a:pt x="42" y="72"/>
                      <a:pt x="44" y="71"/>
                    </a:cubicBezTo>
                    <a:cubicBezTo>
                      <a:pt x="47" y="70"/>
                      <a:pt x="45" y="65"/>
                      <a:pt x="42" y="65"/>
                    </a:cubicBezTo>
                    <a:cubicBezTo>
                      <a:pt x="41" y="65"/>
                      <a:pt x="37" y="66"/>
                      <a:pt x="36" y="66"/>
                    </a:cubicBezTo>
                    <a:cubicBezTo>
                      <a:pt x="36" y="63"/>
                      <a:pt x="36" y="60"/>
                      <a:pt x="36" y="58"/>
                    </a:cubicBezTo>
                    <a:cubicBezTo>
                      <a:pt x="38" y="59"/>
                      <a:pt x="40" y="59"/>
                      <a:pt x="42" y="59"/>
                    </a:cubicBezTo>
                    <a:cubicBezTo>
                      <a:pt x="45" y="59"/>
                      <a:pt x="46" y="55"/>
                      <a:pt x="44" y="54"/>
                    </a:cubicBezTo>
                    <a:cubicBezTo>
                      <a:pt x="42" y="53"/>
                      <a:pt x="38" y="53"/>
                      <a:pt x="38" y="52"/>
                    </a:cubicBezTo>
                    <a:cubicBezTo>
                      <a:pt x="39" y="51"/>
                      <a:pt x="40" y="50"/>
                      <a:pt x="41" y="48"/>
                    </a:cubicBezTo>
                    <a:cubicBezTo>
                      <a:pt x="42" y="49"/>
                      <a:pt x="46" y="53"/>
                      <a:pt x="49" y="54"/>
                    </a:cubicBezTo>
                    <a:cubicBezTo>
                      <a:pt x="52" y="55"/>
                      <a:pt x="55" y="50"/>
                      <a:pt x="52" y="47"/>
                    </a:cubicBezTo>
                    <a:cubicBezTo>
                      <a:pt x="51" y="46"/>
                      <a:pt x="47" y="44"/>
                      <a:pt x="47" y="44"/>
                    </a:cubicBezTo>
                    <a:cubicBezTo>
                      <a:pt x="48" y="43"/>
                      <a:pt x="50" y="42"/>
                      <a:pt x="52" y="41"/>
                    </a:cubicBezTo>
                    <a:cubicBezTo>
                      <a:pt x="52" y="43"/>
                      <a:pt x="56" y="49"/>
                      <a:pt x="58" y="51"/>
                    </a:cubicBezTo>
                    <a:cubicBezTo>
                      <a:pt x="61" y="52"/>
                      <a:pt x="63" y="50"/>
                      <a:pt x="63" y="48"/>
                    </a:cubicBezTo>
                    <a:cubicBezTo>
                      <a:pt x="63" y="45"/>
                      <a:pt x="59" y="40"/>
                      <a:pt x="59" y="40"/>
                    </a:cubicBezTo>
                    <a:cubicBezTo>
                      <a:pt x="61" y="39"/>
                      <a:pt x="63" y="39"/>
                      <a:pt x="65" y="39"/>
                    </a:cubicBezTo>
                    <a:cubicBezTo>
                      <a:pt x="65" y="42"/>
                      <a:pt x="66" y="45"/>
                      <a:pt x="68" y="47"/>
                    </a:cubicBezTo>
                    <a:cubicBezTo>
                      <a:pt x="70" y="51"/>
                      <a:pt x="76" y="48"/>
                      <a:pt x="74" y="44"/>
                    </a:cubicBezTo>
                    <a:cubicBezTo>
                      <a:pt x="74" y="42"/>
                      <a:pt x="72" y="39"/>
                      <a:pt x="72" y="39"/>
                    </a:cubicBezTo>
                    <a:cubicBezTo>
                      <a:pt x="75" y="39"/>
                      <a:pt x="77" y="39"/>
                      <a:pt x="80" y="39"/>
                    </a:cubicBezTo>
                    <a:cubicBezTo>
                      <a:pt x="80" y="40"/>
                      <a:pt x="80" y="47"/>
                      <a:pt x="81" y="49"/>
                    </a:cubicBezTo>
                    <a:cubicBezTo>
                      <a:pt x="83" y="52"/>
                      <a:pt x="87" y="51"/>
                      <a:pt x="88" y="48"/>
                    </a:cubicBezTo>
                    <a:cubicBezTo>
                      <a:pt x="88" y="46"/>
                      <a:pt x="87" y="41"/>
                      <a:pt x="86" y="40"/>
                    </a:cubicBezTo>
                    <a:cubicBezTo>
                      <a:pt x="89" y="41"/>
                      <a:pt x="92" y="42"/>
                      <a:pt x="95" y="43"/>
                    </a:cubicBezTo>
                    <a:cubicBezTo>
                      <a:pt x="95" y="45"/>
                      <a:pt x="95" y="47"/>
                      <a:pt x="95" y="49"/>
                    </a:cubicBezTo>
                    <a:cubicBezTo>
                      <a:pt x="95" y="54"/>
                      <a:pt x="101" y="54"/>
                      <a:pt x="102" y="49"/>
                    </a:cubicBezTo>
                    <a:cubicBezTo>
                      <a:pt x="102" y="48"/>
                      <a:pt x="102" y="46"/>
                      <a:pt x="102" y="45"/>
                    </a:cubicBezTo>
                    <a:cubicBezTo>
                      <a:pt x="104" y="46"/>
                      <a:pt x="107" y="47"/>
                      <a:pt x="109" y="48"/>
                    </a:cubicBezTo>
                    <a:cubicBezTo>
                      <a:pt x="108" y="51"/>
                      <a:pt x="108" y="57"/>
                      <a:pt x="112" y="57"/>
                    </a:cubicBezTo>
                    <a:cubicBezTo>
                      <a:pt x="113" y="57"/>
                      <a:pt x="114" y="56"/>
                      <a:pt x="115" y="55"/>
                    </a:cubicBezTo>
                    <a:cubicBezTo>
                      <a:pt x="116" y="54"/>
                      <a:pt x="116" y="52"/>
                      <a:pt x="116" y="51"/>
                    </a:cubicBezTo>
                    <a:cubicBezTo>
                      <a:pt x="119" y="52"/>
                      <a:pt x="121" y="54"/>
                      <a:pt x="124" y="55"/>
                    </a:cubicBezTo>
                    <a:cubicBezTo>
                      <a:pt x="124" y="55"/>
                      <a:pt x="122" y="59"/>
                      <a:pt x="122" y="61"/>
                    </a:cubicBezTo>
                    <a:cubicBezTo>
                      <a:pt x="120" y="65"/>
                      <a:pt x="127" y="67"/>
                      <a:pt x="129" y="62"/>
                    </a:cubicBezTo>
                    <a:cubicBezTo>
                      <a:pt x="129" y="61"/>
                      <a:pt x="129" y="60"/>
                      <a:pt x="130" y="59"/>
                    </a:cubicBezTo>
                    <a:cubicBezTo>
                      <a:pt x="132" y="60"/>
                      <a:pt x="135" y="61"/>
                      <a:pt x="137" y="63"/>
                    </a:cubicBezTo>
                    <a:cubicBezTo>
                      <a:pt x="137" y="63"/>
                      <a:pt x="134" y="67"/>
                      <a:pt x="133" y="69"/>
                    </a:cubicBezTo>
                    <a:cubicBezTo>
                      <a:pt x="132" y="72"/>
                      <a:pt x="135" y="75"/>
                      <a:pt x="138" y="73"/>
                    </a:cubicBezTo>
                    <a:cubicBezTo>
                      <a:pt x="140" y="72"/>
                      <a:pt x="142" y="69"/>
                      <a:pt x="143" y="67"/>
                    </a:cubicBezTo>
                    <a:cubicBezTo>
                      <a:pt x="144" y="67"/>
                      <a:pt x="145" y="68"/>
                      <a:pt x="146" y="68"/>
                    </a:cubicBezTo>
                    <a:cubicBezTo>
                      <a:pt x="144" y="71"/>
                      <a:pt x="143" y="75"/>
                      <a:pt x="143" y="77"/>
                    </a:cubicBezTo>
                    <a:cubicBezTo>
                      <a:pt x="143" y="80"/>
                      <a:pt x="148" y="82"/>
                      <a:pt x="149" y="79"/>
                    </a:cubicBezTo>
                    <a:cubicBezTo>
                      <a:pt x="150" y="77"/>
                      <a:pt x="151" y="74"/>
                      <a:pt x="151" y="72"/>
                    </a:cubicBezTo>
                    <a:cubicBezTo>
                      <a:pt x="151" y="72"/>
                      <a:pt x="154" y="74"/>
                      <a:pt x="155" y="75"/>
                    </a:cubicBezTo>
                    <a:cubicBezTo>
                      <a:pt x="154" y="76"/>
                      <a:pt x="153" y="79"/>
                      <a:pt x="152" y="81"/>
                    </a:cubicBezTo>
                    <a:cubicBezTo>
                      <a:pt x="151" y="85"/>
                      <a:pt x="158" y="87"/>
                      <a:pt x="159" y="83"/>
                    </a:cubicBezTo>
                    <a:cubicBezTo>
                      <a:pt x="159" y="81"/>
                      <a:pt x="160" y="80"/>
                      <a:pt x="161" y="78"/>
                    </a:cubicBezTo>
                    <a:cubicBezTo>
                      <a:pt x="162" y="79"/>
                      <a:pt x="163" y="80"/>
                      <a:pt x="165" y="81"/>
                    </a:cubicBezTo>
                    <a:cubicBezTo>
                      <a:pt x="163" y="83"/>
                      <a:pt x="162" y="85"/>
                      <a:pt x="162" y="87"/>
                    </a:cubicBezTo>
                    <a:cubicBezTo>
                      <a:pt x="161" y="91"/>
                      <a:pt x="167" y="93"/>
                      <a:pt x="168" y="89"/>
                    </a:cubicBezTo>
                    <a:cubicBezTo>
                      <a:pt x="169" y="87"/>
                      <a:pt x="169" y="86"/>
                      <a:pt x="170" y="85"/>
                    </a:cubicBezTo>
                    <a:cubicBezTo>
                      <a:pt x="171" y="86"/>
                      <a:pt x="173" y="87"/>
                      <a:pt x="174" y="88"/>
                    </a:cubicBezTo>
                    <a:cubicBezTo>
                      <a:pt x="174" y="88"/>
                      <a:pt x="172" y="91"/>
                      <a:pt x="171" y="92"/>
                    </a:cubicBezTo>
                    <a:cubicBezTo>
                      <a:pt x="170" y="95"/>
                      <a:pt x="174" y="99"/>
                      <a:pt x="177" y="96"/>
                    </a:cubicBezTo>
                    <a:cubicBezTo>
                      <a:pt x="178" y="95"/>
                      <a:pt x="179" y="93"/>
                      <a:pt x="180" y="92"/>
                    </a:cubicBezTo>
                    <a:cubicBezTo>
                      <a:pt x="181" y="92"/>
                      <a:pt x="182" y="93"/>
                      <a:pt x="183" y="94"/>
                    </a:cubicBezTo>
                    <a:cubicBezTo>
                      <a:pt x="182" y="95"/>
                      <a:pt x="181" y="96"/>
                      <a:pt x="180" y="97"/>
                    </a:cubicBezTo>
                    <a:cubicBezTo>
                      <a:pt x="178" y="101"/>
                      <a:pt x="182" y="104"/>
                      <a:pt x="185" y="102"/>
                    </a:cubicBezTo>
                    <a:cubicBezTo>
                      <a:pt x="187" y="101"/>
                      <a:pt x="188" y="99"/>
                      <a:pt x="188" y="98"/>
                    </a:cubicBezTo>
                    <a:cubicBezTo>
                      <a:pt x="189" y="98"/>
                      <a:pt x="190" y="99"/>
                      <a:pt x="191" y="100"/>
                    </a:cubicBezTo>
                    <a:cubicBezTo>
                      <a:pt x="190" y="101"/>
                      <a:pt x="189" y="104"/>
                      <a:pt x="188" y="106"/>
                    </a:cubicBezTo>
                    <a:cubicBezTo>
                      <a:pt x="187" y="110"/>
                      <a:pt x="194" y="112"/>
                      <a:pt x="195" y="108"/>
                    </a:cubicBezTo>
                    <a:cubicBezTo>
                      <a:pt x="196" y="106"/>
                      <a:pt x="196" y="105"/>
                      <a:pt x="196" y="103"/>
                    </a:cubicBezTo>
                    <a:cubicBezTo>
                      <a:pt x="198" y="104"/>
                      <a:pt x="200" y="105"/>
                      <a:pt x="201" y="107"/>
                    </a:cubicBezTo>
                    <a:cubicBezTo>
                      <a:pt x="200" y="108"/>
                      <a:pt x="198" y="109"/>
                      <a:pt x="198" y="111"/>
                    </a:cubicBezTo>
                    <a:cubicBezTo>
                      <a:pt x="196" y="114"/>
                      <a:pt x="200" y="118"/>
                      <a:pt x="203" y="115"/>
                    </a:cubicBezTo>
                    <a:cubicBezTo>
                      <a:pt x="204" y="114"/>
                      <a:pt x="206" y="112"/>
                      <a:pt x="206" y="110"/>
                    </a:cubicBezTo>
                    <a:cubicBezTo>
                      <a:pt x="207" y="111"/>
                      <a:pt x="209" y="112"/>
                      <a:pt x="210" y="113"/>
                    </a:cubicBezTo>
                    <a:cubicBezTo>
                      <a:pt x="209" y="115"/>
                      <a:pt x="207" y="117"/>
                      <a:pt x="207" y="120"/>
                    </a:cubicBezTo>
                    <a:cubicBezTo>
                      <a:pt x="207" y="121"/>
                      <a:pt x="209" y="122"/>
                      <a:pt x="210" y="122"/>
                    </a:cubicBezTo>
                    <a:cubicBezTo>
                      <a:pt x="211" y="121"/>
                      <a:pt x="215" y="117"/>
                      <a:pt x="216" y="116"/>
                    </a:cubicBezTo>
                    <a:cubicBezTo>
                      <a:pt x="216" y="116"/>
                      <a:pt x="217" y="117"/>
                      <a:pt x="217" y="117"/>
                    </a:cubicBezTo>
                    <a:cubicBezTo>
                      <a:pt x="214" y="122"/>
                      <a:pt x="211" y="128"/>
                      <a:pt x="208" y="133"/>
                    </a:cubicBezTo>
                    <a:cubicBezTo>
                      <a:pt x="207" y="133"/>
                      <a:pt x="206" y="133"/>
                      <a:pt x="205" y="133"/>
                    </a:cubicBezTo>
                    <a:cubicBezTo>
                      <a:pt x="205" y="130"/>
                      <a:pt x="205" y="127"/>
                      <a:pt x="204" y="125"/>
                    </a:cubicBezTo>
                    <a:cubicBezTo>
                      <a:pt x="203" y="123"/>
                      <a:pt x="200" y="124"/>
                      <a:pt x="199" y="125"/>
                    </a:cubicBezTo>
                    <a:cubicBezTo>
                      <a:pt x="198" y="127"/>
                      <a:pt x="198" y="129"/>
                      <a:pt x="197" y="131"/>
                    </a:cubicBezTo>
                    <a:cubicBezTo>
                      <a:pt x="196" y="131"/>
                      <a:pt x="194" y="131"/>
                      <a:pt x="192" y="130"/>
                    </a:cubicBezTo>
                    <a:cubicBezTo>
                      <a:pt x="192" y="130"/>
                      <a:pt x="192" y="123"/>
                      <a:pt x="190" y="121"/>
                    </a:cubicBezTo>
                    <a:cubicBezTo>
                      <a:pt x="189" y="121"/>
                      <a:pt x="188" y="121"/>
                      <a:pt x="187" y="121"/>
                    </a:cubicBezTo>
                    <a:cubicBezTo>
                      <a:pt x="185" y="123"/>
                      <a:pt x="185" y="126"/>
                      <a:pt x="184" y="129"/>
                    </a:cubicBezTo>
                    <a:cubicBezTo>
                      <a:pt x="183" y="129"/>
                      <a:pt x="181" y="128"/>
                      <a:pt x="179" y="128"/>
                    </a:cubicBezTo>
                    <a:cubicBezTo>
                      <a:pt x="179" y="128"/>
                      <a:pt x="178" y="122"/>
                      <a:pt x="177" y="120"/>
                    </a:cubicBezTo>
                    <a:cubicBezTo>
                      <a:pt x="176" y="118"/>
                      <a:pt x="173" y="118"/>
                      <a:pt x="172" y="120"/>
                    </a:cubicBezTo>
                    <a:cubicBezTo>
                      <a:pt x="171" y="122"/>
                      <a:pt x="171" y="124"/>
                      <a:pt x="171" y="127"/>
                    </a:cubicBezTo>
                    <a:cubicBezTo>
                      <a:pt x="169" y="127"/>
                      <a:pt x="168" y="126"/>
                      <a:pt x="166" y="126"/>
                    </a:cubicBezTo>
                    <a:cubicBezTo>
                      <a:pt x="166" y="126"/>
                      <a:pt x="166" y="119"/>
                      <a:pt x="164" y="117"/>
                    </a:cubicBezTo>
                    <a:cubicBezTo>
                      <a:pt x="163" y="116"/>
                      <a:pt x="161" y="116"/>
                      <a:pt x="160" y="117"/>
                    </a:cubicBezTo>
                    <a:cubicBezTo>
                      <a:pt x="159" y="119"/>
                      <a:pt x="159" y="123"/>
                      <a:pt x="159" y="125"/>
                    </a:cubicBezTo>
                    <a:cubicBezTo>
                      <a:pt x="157" y="125"/>
                      <a:pt x="155" y="125"/>
                      <a:pt x="153" y="124"/>
                    </a:cubicBezTo>
                    <a:cubicBezTo>
                      <a:pt x="153" y="121"/>
                      <a:pt x="153" y="115"/>
                      <a:pt x="150" y="113"/>
                    </a:cubicBezTo>
                    <a:cubicBezTo>
                      <a:pt x="149" y="113"/>
                      <a:pt x="148" y="114"/>
                      <a:pt x="147" y="114"/>
                    </a:cubicBezTo>
                    <a:cubicBezTo>
                      <a:pt x="146" y="115"/>
                      <a:pt x="146" y="117"/>
                      <a:pt x="146" y="119"/>
                    </a:cubicBezTo>
                    <a:cubicBezTo>
                      <a:pt x="146" y="121"/>
                      <a:pt x="146" y="122"/>
                      <a:pt x="146" y="124"/>
                    </a:cubicBezTo>
                    <a:cubicBezTo>
                      <a:pt x="145" y="123"/>
                      <a:pt x="144" y="123"/>
                      <a:pt x="143" y="123"/>
                    </a:cubicBezTo>
                    <a:cubicBezTo>
                      <a:pt x="143" y="123"/>
                      <a:pt x="142" y="111"/>
                      <a:pt x="138" y="113"/>
                    </a:cubicBezTo>
                    <a:cubicBezTo>
                      <a:pt x="134" y="114"/>
                      <a:pt x="134" y="119"/>
                      <a:pt x="135" y="122"/>
                    </a:cubicBezTo>
                    <a:cubicBezTo>
                      <a:pt x="133" y="122"/>
                      <a:pt x="131" y="122"/>
                      <a:pt x="129" y="122"/>
                    </a:cubicBezTo>
                    <a:cubicBezTo>
                      <a:pt x="129" y="119"/>
                      <a:pt x="129" y="115"/>
                      <a:pt x="127" y="113"/>
                    </a:cubicBezTo>
                    <a:cubicBezTo>
                      <a:pt x="126" y="112"/>
                      <a:pt x="124" y="112"/>
                      <a:pt x="123" y="113"/>
                    </a:cubicBezTo>
                    <a:cubicBezTo>
                      <a:pt x="121" y="115"/>
                      <a:pt x="121" y="118"/>
                      <a:pt x="122" y="121"/>
                    </a:cubicBezTo>
                    <a:cubicBezTo>
                      <a:pt x="120" y="121"/>
                      <a:pt x="119" y="121"/>
                      <a:pt x="117" y="121"/>
                    </a:cubicBezTo>
                    <a:cubicBezTo>
                      <a:pt x="117" y="120"/>
                      <a:pt x="115" y="114"/>
                      <a:pt x="114" y="112"/>
                    </a:cubicBezTo>
                    <a:cubicBezTo>
                      <a:pt x="113" y="110"/>
                      <a:pt x="110" y="111"/>
                      <a:pt x="109" y="114"/>
                    </a:cubicBezTo>
                    <a:cubicBezTo>
                      <a:pt x="109" y="115"/>
                      <a:pt x="110" y="120"/>
                      <a:pt x="110" y="121"/>
                    </a:cubicBezTo>
                    <a:cubicBezTo>
                      <a:pt x="108" y="121"/>
                      <a:pt x="106" y="120"/>
                      <a:pt x="104" y="120"/>
                    </a:cubicBezTo>
                    <a:cubicBezTo>
                      <a:pt x="104" y="118"/>
                      <a:pt x="103" y="114"/>
                      <a:pt x="102" y="112"/>
                    </a:cubicBezTo>
                    <a:cubicBezTo>
                      <a:pt x="101" y="110"/>
                      <a:pt x="98" y="110"/>
                      <a:pt x="97" y="112"/>
                    </a:cubicBezTo>
                    <a:cubicBezTo>
                      <a:pt x="96" y="114"/>
                      <a:pt x="96" y="117"/>
                      <a:pt x="96" y="120"/>
                    </a:cubicBezTo>
                    <a:cubicBezTo>
                      <a:pt x="94" y="120"/>
                      <a:pt x="92" y="120"/>
                      <a:pt x="90" y="120"/>
                    </a:cubicBezTo>
                    <a:cubicBezTo>
                      <a:pt x="90" y="120"/>
                      <a:pt x="91" y="108"/>
                      <a:pt x="86" y="108"/>
                    </a:cubicBezTo>
                    <a:cubicBezTo>
                      <a:pt x="84" y="109"/>
                      <a:pt x="83" y="111"/>
                      <a:pt x="83" y="113"/>
                    </a:cubicBezTo>
                    <a:cubicBezTo>
                      <a:pt x="83" y="114"/>
                      <a:pt x="83" y="116"/>
                      <a:pt x="83" y="118"/>
                    </a:cubicBezTo>
                    <a:cubicBezTo>
                      <a:pt x="81" y="117"/>
                      <a:pt x="79" y="117"/>
                      <a:pt x="77" y="116"/>
                    </a:cubicBezTo>
                    <a:cubicBezTo>
                      <a:pt x="78" y="113"/>
                      <a:pt x="79" y="109"/>
                      <a:pt x="78" y="106"/>
                    </a:cubicBezTo>
                    <a:cubicBezTo>
                      <a:pt x="77" y="104"/>
                      <a:pt x="74" y="102"/>
                      <a:pt x="73" y="104"/>
                    </a:cubicBezTo>
                    <a:cubicBezTo>
                      <a:pt x="71" y="106"/>
                      <a:pt x="70" y="109"/>
                      <a:pt x="70" y="112"/>
                    </a:cubicBezTo>
                    <a:cubicBezTo>
                      <a:pt x="68" y="111"/>
                      <a:pt x="67" y="110"/>
                      <a:pt x="65" y="109"/>
                    </a:cubicBezTo>
                    <a:cubicBezTo>
                      <a:pt x="65" y="109"/>
                      <a:pt x="68" y="101"/>
                      <a:pt x="68" y="100"/>
                    </a:cubicBezTo>
                    <a:cubicBezTo>
                      <a:pt x="69" y="98"/>
                      <a:pt x="67" y="95"/>
                      <a:pt x="65" y="97"/>
                    </a:cubicBezTo>
                    <a:cubicBezTo>
                      <a:pt x="64" y="98"/>
                      <a:pt x="60" y="103"/>
                      <a:pt x="59" y="105"/>
                    </a:cubicBezTo>
                    <a:close/>
                    <a:moveTo>
                      <a:pt x="70" y="198"/>
                    </a:moveTo>
                    <a:cubicBezTo>
                      <a:pt x="70" y="198"/>
                      <a:pt x="68" y="198"/>
                      <a:pt x="68" y="199"/>
                    </a:cubicBezTo>
                    <a:cubicBezTo>
                      <a:pt x="66" y="201"/>
                      <a:pt x="67" y="205"/>
                      <a:pt x="68" y="208"/>
                    </a:cubicBezTo>
                    <a:cubicBezTo>
                      <a:pt x="66" y="208"/>
                      <a:pt x="64" y="208"/>
                      <a:pt x="62" y="207"/>
                    </a:cubicBezTo>
                    <a:cubicBezTo>
                      <a:pt x="62" y="206"/>
                      <a:pt x="61" y="198"/>
                      <a:pt x="58" y="197"/>
                    </a:cubicBezTo>
                    <a:cubicBezTo>
                      <a:pt x="57" y="196"/>
                      <a:pt x="56" y="197"/>
                      <a:pt x="55" y="198"/>
                    </a:cubicBezTo>
                    <a:cubicBezTo>
                      <a:pt x="54" y="200"/>
                      <a:pt x="54" y="206"/>
                      <a:pt x="54" y="207"/>
                    </a:cubicBezTo>
                    <a:cubicBezTo>
                      <a:pt x="53" y="207"/>
                      <a:pt x="51" y="206"/>
                      <a:pt x="50" y="206"/>
                    </a:cubicBezTo>
                    <a:cubicBezTo>
                      <a:pt x="50" y="205"/>
                      <a:pt x="51" y="199"/>
                      <a:pt x="51" y="197"/>
                    </a:cubicBezTo>
                    <a:cubicBezTo>
                      <a:pt x="51" y="194"/>
                      <a:pt x="47" y="193"/>
                      <a:pt x="45" y="195"/>
                    </a:cubicBezTo>
                    <a:cubicBezTo>
                      <a:pt x="44" y="197"/>
                      <a:pt x="42" y="203"/>
                      <a:pt x="42" y="204"/>
                    </a:cubicBezTo>
                    <a:cubicBezTo>
                      <a:pt x="40" y="203"/>
                      <a:pt x="38" y="202"/>
                      <a:pt x="36" y="201"/>
                    </a:cubicBezTo>
                    <a:cubicBezTo>
                      <a:pt x="36" y="201"/>
                      <a:pt x="41" y="194"/>
                      <a:pt x="41" y="192"/>
                    </a:cubicBezTo>
                    <a:cubicBezTo>
                      <a:pt x="41" y="191"/>
                      <a:pt x="40" y="190"/>
                      <a:pt x="38" y="190"/>
                    </a:cubicBezTo>
                    <a:cubicBezTo>
                      <a:pt x="35" y="190"/>
                      <a:pt x="31" y="194"/>
                      <a:pt x="29" y="197"/>
                    </a:cubicBezTo>
                    <a:cubicBezTo>
                      <a:pt x="28" y="195"/>
                      <a:pt x="26" y="194"/>
                      <a:pt x="25" y="192"/>
                    </a:cubicBezTo>
                    <a:cubicBezTo>
                      <a:pt x="27" y="191"/>
                      <a:pt x="29" y="190"/>
                      <a:pt x="30" y="188"/>
                    </a:cubicBezTo>
                    <a:cubicBezTo>
                      <a:pt x="33" y="186"/>
                      <a:pt x="30" y="181"/>
                      <a:pt x="27" y="182"/>
                    </a:cubicBezTo>
                    <a:cubicBezTo>
                      <a:pt x="25" y="182"/>
                      <a:pt x="23" y="183"/>
                      <a:pt x="21" y="184"/>
                    </a:cubicBezTo>
                    <a:cubicBezTo>
                      <a:pt x="20" y="182"/>
                      <a:pt x="20" y="180"/>
                      <a:pt x="20" y="177"/>
                    </a:cubicBezTo>
                    <a:cubicBezTo>
                      <a:pt x="21" y="177"/>
                      <a:pt x="22" y="177"/>
                      <a:pt x="23" y="178"/>
                    </a:cubicBezTo>
                    <a:cubicBezTo>
                      <a:pt x="28" y="179"/>
                      <a:pt x="30" y="172"/>
                      <a:pt x="25" y="171"/>
                    </a:cubicBezTo>
                    <a:cubicBezTo>
                      <a:pt x="23" y="170"/>
                      <a:pt x="21" y="170"/>
                      <a:pt x="19" y="170"/>
                    </a:cubicBezTo>
                    <a:cubicBezTo>
                      <a:pt x="19" y="167"/>
                      <a:pt x="20" y="164"/>
                      <a:pt x="21" y="161"/>
                    </a:cubicBezTo>
                    <a:cubicBezTo>
                      <a:pt x="22" y="163"/>
                      <a:pt x="25" y="164"/>
                      <a:pt x="27" y="164"/>
                    </a:cubicBezTo>
                    <a:cubicBezTo>
                      <a:pt x="31" y="164"/>
                      <a:pt x="32" y="159"/>
                      <a:pt x="29" y="157"/>
                    </a:cubicBezTo>
                    <a:cubicBezTo>
                      <a:pt x="27" y="156"/>
                      <a:pt x="23" y="155"/>
                      <a:pt x="23" y="155"/>
                    </a:cubicBezTo>
                    <a:cubicBezTo>
                      <a:pt x="24" y="153"/>
                      <a:pt x="26" y="150"/>
                      <a:pt x="28" y="148"/>
                    </a:cubicBezTo>
                    <a:cubicBezTo>
                      <a:pt x="29" y="150"/>
                      <a:pt x="31" y="152"/>
                      <a:pt x="32" y="153"/>
                    </a:cubicBezTo>
                    <a:cubicBezTo>
                      <a:pt x="35" y="156"/>
                      <a:pt x="40" y="151"/>
                      <a:pt x="37" y="148"/>
                    </a:cubicBezTo>
                    <a:cubicBezTo>
                      <a:pt x="36" y="147"/>
                      <a:pt x="35" y="145"/>
                      <a:pt x="33" y="144"/>
                    </a:cubicBezTo>
                    <a:cubicBezTo>
                      <a:pt x="35" y="143"/>
                      <a:pt x="37" y="141"/>
                      <a:pt x="39" y="140"/>
                    </a:cubicBezTo>
                    <a:cubicBezTo>
                      <a:pt x="40" y="141"/>
                      <a:pt x="41" y="146"/>
                      <a:pt x="42" y="147"/>
                    </a:cubicBezTo>
                    <a:cubicBezTo>
                      <a:pt x="44" y="150"/>
                      <a:pt x="48" y="149"/>
                      <a:pt x="49" y="145"/>
                    </a:cubicBezTo>
                    <a:cubicBezTo>
                      <a:pt x="49" y="143"/>
                      <a:pt x="47" y="140"/>
                      <a:pt x="46" y="138"/>
                    </a:cubicBezTo>
                    <a:cubicBezTo>
                      <a:pt x="47" y="137"/>
                      <a:pt x="49" y="137"/>
                      <a:pt x="50" y="136"/>
                    </a:cubicBezTo>
                    <a:cubicBezTo>
                      <a:pt x="51" y="137"/>
                      <a:pt x="52" y="142"/>
                      <a:pt x="53" y="143"/>
                    </a:cubicBezTo>
                    <a:cubicBezTo>
                      <a:pt x="55" y="147"/>
                      <a:pt x="61" y="145"/>
                      <a:pt x="60" y="141"/>
                    </a:cubicBezTo>
                    <a:cubicBezTo>
                      <a:pt x="59" y="139"/>
                      <a:pt x="58" y="137"/>
                      <a:pt x="56" y="135"/>
                    </a:cubicBezTo>
                    <a:cubicBezTo>
                      <a:pt x="58" y="134"/>
                      <a:pt x="60" y="134"/>
                      <a:pt x="62" y="134"/>
                    </a:cubicBezTo>
                    <a:cubicBezTo>
                      <a:pt x="62" y="136"/>
                      <a:pt x="63" y="139"/>
                      <a:pt x="64" y="141"/>
                    </a:cubicBezTo>
                    <a:cubicBezTo>
                      <a:pt x="66" y="143"/>
                      <a:pt x="71" y="141"/>
                      <a:pt x="70" y="138"/>
                    </a:cubicBezTo>
                    <a:cubicBezTo>
                      <a:pt x="69" y="136"/>
                      <a:pt x="68" y="133"/>
                      <a:pt x="68" y="133"/>
                    </a:cubicBezTo>
                    <a:cubicBezTo>
                      <a:pt x="69" y="133"/>
                      <a:pt x="71" y="133"/>
                      <a:pt x="73" y="133"/>
                    </a:cubicBezTo>
                    <a:cubicBezTo>
                      <a:pt x="73" y="134"/>
                      <a:pt x="74" y="136"/>
                      <a:pt x="74" y="138"/>
                    </a:cubicBezTo>
                    <a:cubicBezTo>
                      <a:pt x="75" y="140"/>
                      <a:pt x="77" y="141"/>
                      <a:pt x="79" y="141"/>
                    </a:cubicBezTo>
                    <a:cubicBezTo>
                      <a:pt x="81" y="140"/>
                      <a:pt x="82" y="138"/>
                      <a:pt x="82" y="136"/>
                    </a:cubicBezTo>
                    <a:cubicBezTo>
                      <a:pt x="81" y="135"/>
                      <a:pt x="81" y="133"/>
                      <a:pt x="80" y="132"/>
                    </a:cubicBezTo>
                    <a:cubicBezTo>
                      <a:pt x="82" y="132"/>
                      <a:pt x="84" y="132"/>
                      <a:pt x="86" y="132"/>
                    </a:cubicBezTo>
                    <a:cubicBezTo>
                      <a:pt x="86" y="133"/>
                      <a:pt x="86" y="135"/>
                      <a:pt x="87" y="137"/>
                    </a:cubicBezTo>
                    <a:cubicBezTo>
                      <a:pt x="87" y="139"/>
                      <a:pt x="88" y="140"/>
                      <a:pt x="89" y="140"/>
                    </a:cubicBezTo>
                    <a:cubicBezTo>
                      <a:pt x="89" y="140"/>
                      <a:pt x="89" y="140"/>
                      <a:pt x="90" y="140"/>
                    </a:cubicBezTo>
                    <a:cubicBezTo>
                      <a:pt x="91" y="140"/>
                      <a:pt x="92" y="140"/>
                      <a:pt x="93" y="139"/>
                    </a:cubicBezTo>
                    <a:cubicBezTo>
                      <a:pt x="94" y="137"/>
                      <a:pt x="93" y="132"/>
                      <a:pt x="93" y="131"/>
                    </a:cubicBezTo>
                    <a:cubicBezTo>
                      <a:pt x="93" y="131"/>
                      <a:pt x="97" y="131"/>
                      <a:pt x="98" y="131"/>
                    </a:cubicBezTo>
                    <a:cubicBezTo>
                      <a:pt x="98" y="133"/>
                      <a:pt x="98" y="136"/>
                      <a:pt x="99" y="138"/>
                    </a:cubicBezTo>
                    <a:cubicBezTo>
                      <a:pt x="101" y="142"/>
                      <a:pt x="105" y="140"/>
                      <a:pt x="106" y="137"/>
                    </a:cubicBezTo>
                    <a:cubicBezTo>
                      <a:pt x="106" y="135"/>
                      <a:pt x="105" y="131"/>
                      <a:pt x="105" y="130"/>
                    </a:cubicBezTo>
                    <a:cubicBezTo>
                      <a:pt x="107" y="130"/>
                      <a:pt x="109" y="131"/>
                      <a:pt x="111" y="131"/>
                    </a:cubicBezTo>
                    <a:cubicBezTo>
                      <a:pt x="110" y="132"/>
                      <a:pt x="110" y="135"/>
                      <a:pt x="111" y="137"/>
                    </a:cubicBezTo>
                    <a:cubicBezTo>
                      <a:pt x="112" y="142"/>
                      <a:pt x="119" y="140"/>
                      <a:pt x="118" y="135"/>
                    </a:cubicBezTo>
                    <a:cubicBezTo>
                      <a:pt x="118" y="134"/>
                      <a:pt x="118" y="132"/>
                      <a:pt x="117" y="131"/>
                    </a:cubicBezTo>
                    <a:cubicBezTo>
                      <a:pt x="119" y="131"/>
                      <a:pt x="121" y="131"/>
                      <a:pt x="123" y="131"/>
                    </a:cubicBezTo>
                    <a:cubicBezTo>
                      <a:pt x="123" y="133"/>
                      <a:pt x="124" y="136"/>
                      <a:pt x="124" y="137"/>
                    </a:cubicBezTo>
                    <a:cubicBezTo>
                      <a:pt x="126" y="140"/>
                      <a:pt x="129" y="139"/>
                      <a:pt x="130" y="137"/>
                    </a:cubicBezTo>
                    <a:cubicBezTo>
                      <a:pt x="131" y="135"/>
                      <a:pt x="130" y="133"/>
                      <a:pt x="130" y="131"/>
                    </a:cubicBezTo>
                    <a:cubicBezTo>
                      <a:pt x="132" y="131"/>
                      <a:pt x="134" y="132"/>
                      <a:pt x="136" y="132"/>
                    </a:cubicBezTo>
                    <a:cubicBezTo>
                      <a:pt x="135" y="133"/>
                      <a:pt x="135" y="135"/>
                      <a:pt x="136" y="137"/>
                    </a:cubicBezTo>
                    <a:cubicBezTo>
                      <a:pt x="136" y="140"/>
                      <a:pt x="142" y="140"/>
                      <a:pt x="142" y="137"/>
                    </a:cubicBezTo>
                    <a:cubicBezTo>
                      <a:pt x="143" y="135"/>
                      <a:pt x="143" y="134"/>
                      <a:pt x="143" y="132"/>
                    </a:cubicBezTo>
                    <a:cubicBezTo>
                      <a:pt x="145" y="133"/>
                      <a:pt x="148" y="133"/>
                      <a:pt x="151" y="133"/>
                    </a:cubicBezTo>
                    <a:cubicBezTo>
                      <a:pt x="150" y="135"/>
                      <a:pt x="150" y="138"/>
                      <a:pt x="150" y="140"/>
                    </a:cubicBezTo>
                    <a:cubicBezTo>
                      <a:pt x="151" y="143"/>
                      <a:pt x="157" y="143"/>
                      <a:pt x="157" y="140"/>
                    </a:cubicBezTo>
                    <a:cubicBezTo>
                      <a:pt x="157" y="139"/>
                      <a:pt x="157" y="136"/>
                      <a:pt x="156" y="134"/>
                    </a:cubicBezTo>
                    <a:cubicBezTo>
                      <a:pt x="159" y="134"/>
                      <a:pt x="161" y="135"/>
                      <a:pt x="163" y="135"/>
                    </a:cubicBezTo>
                    <a:cubicBezTo>
                      <a:pt x="163" y="137"/>
                      <a:pt x="163" y="140"/>
                      <a:pt x="163" y="143"/>
                    </a:cubicBezTo>
                    <a:cubicBezTo>
                      <a:pt x="164" y="144"/>
                      <a:pt x="165" y="145"/>
                      <a:pt x="167" y="145"/>
                    </a:cubicBezTo>
                    <a:cubicBezTo>
                      <a:pt x="167" y="145"/>
                      <a:pt x="168" y="145"/>
                      <a:pt x="169" y="145"/>
                    </a:cubicBezTo>
                    <a:cubicBezTo>
                      <a:pt x="170" y="144"/>
                      <a:pt x="171" y="142"/>
                      <a:pt x="170" y="141"/>
                    </a:cubicBezTo>
                    <a:cubicBezTo>
                      <a:pt x="170" y="139"/>
                      <a:pt x="169" y="137"/>
                      <a:pt x="169" y="135"/>
                    </a:cubicBezTo>
                    <a:cubicBezTo>
                      <a:pt x="171" y="136"/>
                      <a:pt x="173" y="136"/>
                      <a:pt x="175" y="136"/>
                    </a:cubicBezTo>
                    <a:cubicBezTo>
                      <a:pt x="175" y="139"/>
                      <a:pt x="175" y="141"/>
                      <a:pt x="175" y="143"/>
                    </a:cubicBezTo>
                    <a:cubicBezTo>
                      <a:pt x="176" y="145"/>
                      <a:pt x="178" y="146"/>
                      <a:pt x="180" y="145"/>
                    </a:cubicBezTo>
                    <a:cubicBezTo>
                      <a:pt x="182" y="145"/>
                      <a:pt x="182" y="143"/>
                      <a:pt x="182" y="141"/>
                    </a:cubicBezTo>
                    <a:cubicBezTo>
                      <a:pt x="182" y="140"/>
                      <a:pt x="182" y="139"/>
                      <a:pt x="182" y="137"/>
                    </a:cubicBezTo>
                    <a:cubicBezTo>
                      <a:pt x="184" y="137"/>
                      <a:pt x="187" y="138"/>
                      <a:pt x="190" y="138"/>
                    </a:cubicBezTo>
                    <a:cubicBezTo>
                      <a:pt x="190" y="139"/>
                      <a:pt x="189" y="142"/>
                      <a:pt x="189" y="143"/>
                    </a:cubicBezTo>
                    <a:cubicBezTo>
                      <a:pt x="188" y="147"/>
                      <a:pt x="193" y="150"/>
                      <a:pt x="196" y="146"/>
                    </a:cubicBezTo>
                    <a:cubicBezTo>
                      <a:pt x="197" y="144"/>
                      <a:pt x="197" y="141"/>
                      <a:pt x="197" y="139"/>
                    </a:cubicBezTo>
                    <a:cubicBezTo>
                      <a:pt x="200" y="139"/>
                      <a:pt x="203" y="139"/>
                      <a:pt x="205" y="140"/>
                    </a:cubicBezTo>
                    <a:cubicBezTo>
                      <a:pt x="203" y="145"/>
                      <a:pt x="202" y="150"/>
                      <a:pt x="201" y="155"/>
                    </a:cubicBezTo>
                    <a:cubicBezTo>
                      <a:pt x="200" y="162"/>
                      <a:pt x="200" y="168"/>
                      <a:pt x="201" y="174"/>
                    </a:cubicBezTo>
                    <a:cubicBezTo>
                      <a:pt x="200" y="174"/>
                      <a:pt x="200" y="174"/>
                      <a:pt x="200" y="174"/>
                    </a:cubicBezTo>
                    <a:cubicBezTo>
                      <a:pt x="199" y="173"/>
                      <a:pt x="198" y="170"/>
                      <a:pt x="197" y="169"/>
                    </a:cubicBezTo>
                    <a:cubicBezTo>
                      <a:pt x="195" y="168"/>
                      <a:pt x="192" y="169"/>
                      <a:pt x="193" y="171"/>
                    </a:cubicBezTo>
                    <a:cubicBezTo>
                      <a:pt x="193" y="173"/>
                      <a:pt x="193" y="176"/>
                      <a:pt x="193" y="177"/>
                    </a:cubicBezTo>
                    <a:cubicBezTo>
                      <a:pt x="192" y="177"/>
                      <a:pt x="191" y="177"/>
                      <a:pt x="190" y="178"/>
                    </a:cubicBezTo>
                    <a:cubicBezTo>
                      <a:pt x="189" y="176"/>
                      <a:pt x="187" y="174"/>
                      <a:pt x="186" y="172"/>
                    </a:cubicBezTo>
                    <a:cubicBezTo>
                      <a:pt x="184" y="171"/>
                      <a:pt x="182" y="172"/>
                      <a:pt x="182" y="174"/>
                    </a:cubicBezTo>
                    <a:cubicBezTo>
                      <a:pt x="181" y="176"/>
                      <a:pt x="182" y="178"/>
                      <a:pt x="183" y="181"/>
                    </a:cubicBezTo>
                    <a:cubicBezTo>
                      <a:pt x="182" y="181"/>
                      <a:pt x="180" y="182"/>
                      <a:pt x="178" y="182"/>
                    </a:cubicBezTo>
                    <a:cubicBezTo>
                      <a:pt x="178" y="180"/>
                      <a:pt x="176" y="177"/>
                      <a:pt x="174" y="176"/>
                    </a:cubicBezTo>
                    <a:cubicBezTo>
                      <a:pt x="172" y="175"/>
                      <a:pt x="169" y="177"/>
                      <a:pt x="170" y="179"/>
                    </a:cubicBezTo>
                    <a:cubicBezTo>
                      <a:pt x="170" y="181"/>
                      <a:pt x="171" y="183"/>
                      <a:pt x="171" y="185"/>
                    </a:cubicBezTo>
                    <a:cubicBezTo>
                      <a:pt x="171" y="185"/>
                      <a:pt x="171" y="185"/>
                      <a:pt x="171" y="185"/>
                    </a:cubicBezTo>
                    <a:cubicBezTo>
                      <a:pt x="169" y="186"/>
                      <a:pt x="167" y="186"/>
                      <a:pt x="166" y="187"/>
                    </a:cubicBezTo>
                    <a:cubicBezTo>
                      <a:pt x="165" y="187"/>
                      <a:pt x="165" y="187"/>
                      <a:pt x="165" y="187"/>
                    </a:cubicBezTo>
                    <a:cubicBezTo>
                      <a:pt x="165" y="186"/>
                      <a:pt x="162" y="182"/>
                      <a:pt x="161" y="181"/>
                    </a:cubicBezTo>
                    <a:cubicBezTo>
                      <a:pt x="161" y="179"/>
                      <a:pt x="159" y="179"/>
                      <a:pt x="158" y="181"/>
                    </a:cubicBezTo>
                    <a:cubicBezTo>
                      <a:pt x="156" y="183"/>
                      <a:pt x="157" y="187"/>
                      <a:pt x="159" y="189"/>
                    </a:cubicBezTo>
                    <a:cubicBezTo>
                      <a:pt x="157" y="190"/>
                      <a:pt x="155" y="190"/>
                      <a:pt x="153" y="191"/>
                    </a:cubicBezTo>
                    <a:cubicBezTo>
                      <a:pt x="153" y="189"/>
                      <a:pt x="150" y="184"/>
                      <a:pt x="148" y="183"/>
                    </a:cubicBezTo>
                    <a:cubicBezTo>
                      <a:pt x="148" y="183"/>
                      <a:pt x="146" y="183"/>
                      <a:pt x="146" y="184"/>
                    </a:cubicBezTo>
                    <a:cubicBezTo>
                      <a:pt x="144" y="186"/>
                      <a:pt x="145" y="190"/>
                      <a:pt x="147" y="193"/>
                    </a:cubicBezTo>
                    <a:cubicBezTo>
                      <a:pt x="145" y="194"/>
                      <a:pt x="143" y="194"/>
                      <a:pt x="141" y="195"/>
                    </a:cubicBezTo>
                    <a:cubicBezTo>
                      <a:pt x="141" y="192"/>
                      <a:pt x="139" y="188"/>
                      <a:pt x="136" y="187"/>
                    </a:cubicBezTo>
                    <a:cubicBezTo>
                      <a:pt x="134" y="186"/>
                      <a:pt x="132" y="188"/>
                      <a:pt x="133" y="190"/>
                    </a:cubicBezTo>
                    <a:cubicBezTo>
                      <a:pt x="133" y="190"/>
                      <a:pt x="134" y="196"/>
                      <a:pt x="134" y="197"/>
                    </a:cubicBezTo>
                    <a:cubicBezTo>
                      <a:pt x="133" y="197"/>
                      <a:pt x="131" y="198"/>
                      <a:pt x="129" y="198"/>
                    </a:cubicBezTo>
                    <a:cubicBezTo>
                      <a:pt x="129" y="197"/>
                      <a:pt x="125" y="191"/>
                      <a:pt x="125" y="191"/>
                    </a:cubicBezTo>
                    <a:cubicBezTo>
                      <a:pt x="123" y="189"/>
                      <a:pt x="120" y="191"/>
                      <a:pt x="121" y="193"/>
                    </a:cubicBezTo>
                    <a:cubicBezTo>
                      <a:pt x="120" y="192"/>
                      <a:pt x="122" y="199"/>
                      <a:pt x="122" y="199"/>
                    </a:cubicBezTo>
                    <a:cubicBezTo>
                      <a:pt x="120" y="199"/>
                      <a:pt x="118" y="200"/>
                      <a:pt x="115" y="200"/>
                    </a:cubicBezTo>
                    <a:cubicBezTo>
                      <a:pt x="115" y="200"/>
                      <a:pt x="113" y="196"/>
                      <a:pt x="112" y="194"/>
                    </a:cubicBezTo>
                    <a:cubicBezTo>
                      <a:pt x="111" y="193"/>
                      <a:pt x="109" y="193"/>
                      <a:pt x="109" y="194"/>
                    </a:cubicBezTo>
                    <a:cubicBezTo>
                      <a:pt x="107" y="197"/>
                      <a:pt x="107" y="199"/>
                      <a:pt x="108" y="202"/>
                    </a:cubicBezTo>
                    <a:cubicBezTo>
                      <a:pt x="108" y="202"/>
                      <a:pt x="108" y="202"/>
                      <a:pt x="108" y="202"/>
                    </a:cubicBezTo>
                    <a:cubicBezTo>
                      <a:pt x="107" y="203"/>
                      <a:pt x="105" y="203"/>
                      <a:pt x="104" y="204"/>
                    </a:cubicBezTo>
                    <a:cubicBezTo>
                      <a:pt x="103" y="202"/>
                      <a:pt x="100" y="197"/>
                      <a:pt x="100" y="196"/>
                    </a:cubicBezTo>
                    <a:cubicBezTo>
                      <a:pt x="99" y="193"/>
                      <a:pt x="95" y="195"/>
                      <a:pt x="95" y="198"/>
                    </a:cubicBezTo>
                    <a:cubicBezTo>
                      <a:pt x="95" y="197"/>
                      <a:pt x="96" y="204"/>
                      <a:pt x="96" y="205"/>
                    </a:cubicBezTo>
                    <a:cubicBezTo>
                      <a:pt x="94" y="205"/>
                      <a:pt x="92" y="206"/>
                      <a:pt x="90" y="206"/>
                    </a:cubicBezTo>
                    <a:cubicBezTo>
                      <a:pt x="90" y="205"/>
                      <a:pt x="87" y="194"/>
                      <a:pt x="82" y="196"/>
                    </a:cubicBezTo>
                    <a:cubicBezTo>
                      <a:pt x="79" y="198"/>
                      <a:pt x="83" y="207"/>
                      <a:pt x="83" y="207"/>
                    </a:cubicBezTo>
                    <a:cubicBezTo>
                      <a:pt x="80" y="207"/>
                      <a:pt x="78" y="207"/>
                      <a:pt x="75" y="207"/>
                    </a:cubicBezTo>
                    <a:cubicBezTo>
                      <a:pt x="75" y="207"/>
                      <a:pt x="74" y="199"/>
                      <a:pt x="70" y="198"/>
                    </a:cubicBezTo>
                    <a:close/>
                    <a:moveTo>
                      <a:pt x="134" y="269"/>
                    </a:moveTo>
                    <a:cubicBezTo>
                      <a:pt x="132" y="269"/>
                      <a:pt x="129" y="267"/>
                      <a:pt x="128" y="269"/>
                    </a:cubicBezTo>
                    <a:cubicBezTo>
                      <a:pt x="126" y="273"/>
                      <a:pt x="130" y="277"/>
                      <a:pt x="133" y="279"/>
                    </a:cubicBezTo>
                    <a:cubicBezTo>
                      <a:pt x="132" y="280"/>
                      <a:pt x="130" y="281"/>
                      <a:pt x="129" y="282"/>
                    </a:cubicBezTo>
                    <a:cubicBezTo>
                      <a:pt x="129" y="282"/>
                      <a:pt x="122" y="277"/>
                      <a:pt x="118" y="277"/>
                    </a:cubicBezTo>
                    <a:cubicBezTo>
                      <a:pt x="117" y="277"/>
                      <a:pt x="116" y="278"/>
                      <a:pt x="117" y="280"/>
                    </a:cubicBezTo>
                    <a:cubicBezTo>
                      <a:pt x="117" y="282"/>
                      <a:pt x="119" y="285"/>
                      <a:pt x="122" y="287"/>
                    </a:cubicBezTo>
                    <a:cubicBezTo>
                      <a:pt x="120" y="288"/>
                      <a:pt x="119" y="289"/>
                      <a:pt x="117" y="290"/>
                    </a:cubicBezTo>
                    <a:cubicBezTo>
                      <a:pt x="117" y="290"/>
                      <a:pt x="111" y="286"/>
                      <a:pt x="109" y="284"/>
                    </a:cubicBezTo>
                    <a:cubicBezTo>
                      <a:pt x="106" y="283"/>
                      <a:pt x="103" y="286"/>
                      <a:pt x="104" y="289"/>
                    </a:cubicBezTo>
                    <a:cubicBezTo>
                      <a:pt x="105" y="291"/>
                      <a:pt x="107" y="293"/>
                      <a:pt x="109" y="294"/>
                    </a:cubicBezTo>
                    <a:cubicBezTo>
                      <a:pt x="108" y="295"/>
                      <a:pt x="106" y="296"/>
                      <a:pt x="104" y="297"/>
                    </a:cubicBezTo>
                    <a:cubicBezTo>
                      <a:pt x="102" y="294"/>
                      <a:pt x="96" y="287"/>
                      <a:pt x="93" y="291"/>
                    </a:cubicBezTo>
                    <a:cubicBezTo>
                      <a:pt x="92" y="293"/>
                      <a:pt x="93" y="296"/>
                      <a:pt x="94" y="297"/>
                    </a:cubicBezTo>
                    <a:cubicBezTo>
                      <a:pt x="95" y="298"/>
                      <a:pt x="95" y="299"/>
                      <a:pt x="96" y="300"/>
                    </a:cubicBezTo>
                    <a:cubicBezTo>
                      <a:pt x="93" y="301"/>
                      <a:pt x="91" y="302"/>
                      <a:pt x="88" y="303"/>
                    </a:cubicBezTo>
                    <a:cubicBezTo>
                      <a:pt x="88" y="299"/>
                      <a:pt x="85" y="294"/>
                      <a:pt x="82" y="293"/>
                    </a:cubicBezTo>
                    <a:cubicBezTo>
                      <a:pt x="79" y="292"/>
                      <a:pt x="77" y="295"/>
                      <a:pt x="78" y="297"/>
                    </a:cubicBezTo>
                    <a:cubicBezTo>
                      <a:pt x="78" y="298"/>
                      <a:pt x="79" y="304"/>
                      <a:pt x="80" y="305"/>
                    </a:cubicBezTo>
                    <a:cubicBezTo>
                      <a:pt x="77" y="305"/>
                      <a:pt x="74" y="306"/>
                      <a:pt x="71" y="306"/>
                    </a:cubicBezTo>
                    <a:cubicBezTo>
                      <a:pt x="71" y="306"/>
                      <a:pt x="72" y="299"/>
                      <a:pt x="71" y="296"/>
                    </a:cubicBezTo>
                    <a:cubicBezTo>
                      <a:pt x="70" y="294"/>
                      <a:pt x="66" y="292"/>
                      <a:pt x="65" y="295"/>
                    </a:cubicBezTo>
                    <a:cubicBezTo>
                      <a:pt x="63" y="298"/>
                      <a:pt x="62" y="304"/>
                      <a:pt x="62" y="305"/>
                    </a:cubicBezTo>
                    <a:cubicBezTo>
                      <a:pt x="59" y="304"/>
                      <a:pt x="56" y="303"/>
                      <a:pt x="53" y="302"/>
                    </a:cubicBezTo>
                    <a:cubicBezTo>
                      <a:pt x="54" y="301"/>
                      <a:pt x="57" y="295"/>
                      <a:pt x="58" y="294"/>
                    </a:cubicBezTo>
                    <a:cubicBezTo>
                      <a:pt x="59" y="293"/>
                      <a:pt x="57" y="290"/>
                      <a:pt x="55" y="291"/>
                    </a:cubicBezTo>
                    <a:cubicBezTo>
                      <a:pt x="54" y="292"/>
                      <a:pt x="48" y="296"/>
                      <a:pt x="47" y="297"/>
                    </a:cubicBezTo>
                    <a:cubicBezTo>
                      <a:pt x="46" y="296"/>
                      <a:pt x="45" y="295"/>
                      <a:pt x="44" y="293"/>
                    </a:cubicBezTo>
                    <a:cubicBezTo>
                      <a:pt x="46" y="292"/>
                      <a:pt x="47" y="289"/>
                      <a:pt x="48" y="287"/>
                    </a:cubicBezTo>
                    <a:cubicBezTo>
                      <a:pt x="48" y="286"/>
                      <a:pt x="47" y="284"/>
                      <a:pt x="46" y="284"/>
                    </a:cubicBezTo>
                    <a:cubicBezTo>
                      <a:pt x="43" y="284"/>
                      <a:pt x="41" y="285"/>
                      <a:pt x="39" y="287"/>
                    </a:cubicBezTo>
                    <a:cubicBezTo>
                      <a:pt x="39" y="285"/>
                      <a:pt x="37" y="280"/>
                      <a:pt x="37" y="279"/>
                    </a:cubicBezTo>
                    <a:cubicBezTo>
                      <a:pt x="39" y="279"/>
                      <a:pt x="42" y="279"/>
                      <a:pt x="44" y="279"/>
                    </a:cubicBezTo>
                    <a:cubicBezTo>
                      <a:pt x="50" y="279"/>
                      <a:pt x="50" y="271"/>
                      <a:pt x="44" y="271"/>
                    </a:cubicBezTo>
                    <a:cubicBezTo>
                      <a:pt x="42" y="271"/>
                      <a:pt x="39" y="271"/>
                      <a:pt x="37" y="271"/>
                    </a:cubicBezTo>
                    <a:cubicBezTo>
                      <a:pt x="37" y="269"/>
                      <a:pt x="37" y="268"/>
                      <a:pt x="38" y="266"/>
                    </a:cubicBezTo>
                    <a:cubicBezTo>
                      <a:pt x="40" y="267"/>
                      <a:pt x="43" y="268"/>
                      <a:pt x="45" y="268"/>
                    </a:cubicBezTo>
                    <a:cubicBezTo>
                      <a:pt x="50" y="269"/>
                      <a:pt x="51" y="261"/>
                      <a:pt x="46" y="260"/>
                    </a:cubicBezTo>
                    <a:cubicBezTo>
                      <a:pt x="45" y="260"/>
                      <a:pt x="42" y="260"/>
                      <a:pt x="41" y="260"/>
                    </a:cubicBezTo>
                    <a:cubicBezTo>
                      <a:pt x="43" y="258"/>
                      <a:pt x="44" y="256"/>
                      <a:pt x="46" y="254"/>
                    </a:cubicBezTo>
                    <a:cubicBezTo>
                      <a:pt x="47" y="255"/>
                      <a:pt x="49" y="256"/>
                      <a:pt x="51" y="257"/>
                    </a:cubicBezTo>
                    <a:cubicBezTo>
                      <a:pt x="55" y="259"/>
                      <a:pt x="57" y="253"/>
                      <a:pt x="54" y="251"/>
                    </a:cubicBezTo>
                    <a:cubicBezTo>
                      <a:pt x="53" y="250"/>
                      <a:pt x="51" y="249"/>
                      <a:pt x="50" y="249"/>
                    </a:cubicBezTo>
                    <a:cubicBezTo>
                      <a:pt x="52" y="247"/>
                      <a:pt x="53" y="245"/>
                      <a:pt x="55" y="244"/>
                    </a:cubicBezTo>
                    <a:cubicBezTo>
                      <a:pt x="56" y="246"/>
                      <a:pt x="58" y="247"/>
                      <a:pt x="60" y="248"/>
                    </a:cubicBezTo>
                    <a:cubicBezTo>
                      <a:pt x="62" y="249"/>
                      <a:pt x="64" y="249"/>
                      <a:pt x="65" y="247"/>
                    </a:cubicBezTo>
                    <a:cubicBezTo>
                      <a:pt x="66" y="245"/>
                      <a:pt x="66" y="242"/>
                      <a:pt x="64" y="242"/>
                    </a:cubicBezTo>
                    <a:cubicBezTo>
                      <a:pt x="63" y="241"/>
                      <a:pt x="61" y="240"/>
                      <a:pt x="60" y="239"/>
                    </a:cubicBezTo>
                    <a:cubicBezTo>
                      <a:pt x="62" y="238"/>
                      <a:pt x="63" y="237"/>
                      <a:pt x="64" y="236"/>
                    </a:cubicBezTo>
                    <a:cubicBezTo>
                      <a:pt x="65" y="236"/>
                      <a:pt x="69" y="240"/>
                      <a:pt x="71" y="241"/>
                    </a:cubicBezTo>
                    <a:cubicBezTo>
                      <a:pt x="75" y="244"/>
                      <a:pt x="79" y="238"/>
                      <a:pt x="76" y="235"/>
                    </a:cubicBezTo>
                    <a:cubicBezTo>
                      <a:pt x="74" y="233"/>
                      <a:pt x="72" y="232"/>
                      <a:pt x="70" y="231"/>
                    </a:cubicBezTo>
                    <a:cubicBezTo>
                      <a:pt x="72" y="230"/>
                      <a:pt x="74" y="229"/>
                      <a:pt x="76" y="227"/>
                    </a:cubicBezTo>
                    <a:cubicBezTo>
                      <a:pt x="77" y="230"/>
                      <a:pt x="80" y="234"/>
                      <a:pt x="82" y="235"/>
                    </a:cubicBezTo>
                    <a:cubicBezTo>
                      <a:pt x="85" y="237"/>
                      <a:pt x="89" y="233"/>
                      <a:pt x="87" y="230"/>
                    </a:cubicBezTo>
                    <a:cubicBezTo>
                      <a:pt x="86" y="228"/>
                      <a:pt x="83" y="226"/>
                      <a:pt x="81" y="224"/>
                    </a:cubicBezTo>
                    <a:cubicBezTo>
                      <a:pt x="83" y="223"/>
                      <a:pt x="85" y="222"/>
                      <a:pt x="87" y="221"/>
                    </a:cubicBezTo>
                    <a:cubicBezTo>
                      <a:pt x="88" y="224"/>
                      <a:pt x="90" y="227"/>
                      <a:pt x="93" y="229"/>
                    </a:cubicBezTo>
                    <a:cubicBezTo>
                      <a:pt x="96" y="231"/>
                      <a:pt x="100" y="226"/>
                      <a:pt x="98" y="223"/>
                    </a:cubicBezTo>
                    <a:cubicBezTo>
                      <a:pt x="97" y="222"/>
                      <a:pt x="93" y="219"/>
                      <a:pt x="92" y="218"/>
                    </a:cubicBezTo>
                    <a:cubicBezTo>
                      <a:pt x="94" y="217"/>
                      <a:pt x="98" y="216"/>
                      <a:pt x="98" y="216"/>
                    </a:cubicBezTo>
                    <a:cubicBezTo>
                      <a:pt x="99" y="219"/>
                      <a:pt x="101" y="224"/>
                      <a:pt x="105" y="224"/>
                    </a:cubicBezTo>
                    <a:cubicBezTo>
                      <a:pt x="106" y="224"/>
                      <a:pt x="107" y="224"/>
                      <a:pt x="107" y="223"/>
                    </a:cubicBezTo>
                    <a:cubicBezTo>
                      <a:pt x="108" y="221"/>
                      <a:pt x="108" y="219"/>
                      <a:pt x="106" y="217"/>
                    </a:cubicBezTo>
                    <a:cubicBezTo>
                      <a:pt x="106" y="216"/>
                      <a:pt x="105" y="215"/>
                      <a:pt x="104" y="215"/>
                    </a:cubicBezTo>
                    <a:cubicBezTo>
                      <a:pt x="107" y="214"/>
                      <a:pt x="110" y="213"/>
                      <a:pt x="113" y="213"/>
                    </a:cubicBezTo>
                    <a:cubicBezTo>
                      <a:pt x="113" y="213"/>
                      <a:pt x="115" y="219"/>
                      <a:pt x="117" y="221"/>
                    </a:cubicBezTo>
                    <a:cubicBezTo>
                      <a:pt x="120" y="222"/>
                      <a:pt x="122" y="220"/>
                      <a:pt x="122" y="218"/>
                    </a:cubicBezTo>
                    <a:cubicBezTo>
                      <a:pt x="123" y="216"/>
                      <a:pt x="120" y="212"/>
                      <a:pt x="120" y="211"/>
                    </a:cubicBezTo>
                    <a:cubicBezTo>
                      <a:pt x="122" y="211"/>
                      <a:pt x="125" y="210"/>
                      <a:pt x="127" y="210"/>
                    </a:cubicBezTo>
                    <a:cubicBezTo>
                      <a:pt x="127" y="211"/>
                      <a:pt x="128" y="213"/>
                      <a:pt x="129" y="214"/>
                    </a:cubicBezTo>
                    <a:cubicBezTo>
                      <a:pt x="129" y="216"/>
                      <a:pt x="131" y="217"/>
                      <a:pt x="133" y="217"/>
                    </a:cubicBezTo>
                    <a:cubicBezTo>
                      <a:pt x="135" y="216"/>
                      <a:pt x="137" y="214"/>
                      <a:pt x="136" y="212"/>
                    </a:cubicBezTo>
                    <a:cubicBezTo>
                      <a:pt x="135" y="211"/>
                      <a:pt x="134" y="209"/>
                      <a:pt x="134" y="208"/>
                    </a:cubicBezTo>
                    <a:cubicBezTo>
                      <a:pt x="136" y="207"/>
                      <a:pt x="139" y="207"/>
                      <a:pt x="141" y="206"/>
                    </a:cubicBezTo>
                    <a:cubicBezTo>
                      <a:pt x="141" y="208"/>
                      <a:pt x="142" y="210"/>
                      <a:pt x="142" y="211"/>
                    </a:cubicBezTo>
                    <a:cubicBezTo>
                      <a:pt x="143" y="216"/>
                      <a:pt x="150" y="214"/>
                      <a:pt x="149" y="210"/>
                    </a:cubicBezTo>
                    <a:cubicBezTo>
                      <a:pt x="148" y="208"/>
                      <a:pt x="148" y="206"/>
                      <a:pt x="147" y="204"/>
                    </a:cubicBezTo>
                    <a:cubicBezTo>
                      <a:pt x="149" y="204"/>
                      <a:pt x="150" y="203"/>
                      <a:pt x="152" y="203"/>
                    </a:cubicBezTo>
                    <a:cubicBezTo>
                      <a:pt x="152" y="203"/>
                      <a:pt x="155" y="208"/>
                      <a:pt x="156" y="209"/>
                    </a:cubicBezTo>
                    <a:cubicBezTo>
                      <a:pt x="159" y="210"/>
                      <a:pt x="161" y="208"/>
                      <a:pt x="161" y="206"/>
                    </a:cubicBezTo>
                    <a:cubicBezTo>
                      <a:pt x="162" y="204"/>
                      <a:pt x="160" y="202"/>
                      <a:pt x="159" y="201"/>
                    </a:cubicBezTo>
                    <a:cubicBezTo>
                      <a:pt x="161" y="200"/>
                      <a:pt x="163" y="199"/>
                      <a:pt x="165" y="199"/>
                    </a:cubicBezTo>
                    <a:cubicBezTo>
                      <a:pt x="165" y="202"/>
                      <a:pt x="168" y="205"/>
                      <a:pt x="171" y="205"/>
                    </a:cubicBezTo>
                    <a:cubicBezTo>
                      <a:pt x="173" y="205"/>
                      <a:pt x="175" y="203"/>
                      <a:pt x="174" y="200"/>
                    </a:cubicBezTo>
                    <a:cubicBezTo>
                      <a:pt x="174" y="199"/>
                      <a:pt x="172" y="197"/>
                      <a:pt x="172" y="196"/>
                    </a:cubicBezTo>
                    <a:cubicBezTo>
                      <a:pt x="175" y="195"/>
                      <a:pt x="177" y="195"/>
                      <a:pt x="180" y="194"/>
                    </a:cubicBezTo>
                    <a:cubicBezTo>
                      <a:pt x="180" y="194"/>
                      <a:pt x="180" y="198"/>
                      <a:pt x="180" y="200"/>
                    </a:cubicBezTo>
                    <a:cubicBezTo>
                      <a:pt x="180" y="205"/>
                      <a:pt x="189" y="205"/>
                      <a:pt x="188" y="200"/>
                    </a:cubicBezTo>
                    <a:cubicBezTo>
                      <a:pt x="188" y="197"/>
                      <a:pt x="186" y="192"/>
                      <a:pt x="186" y="192"/>
                    </a:cubicBezTo>
                    <a:cubicBezTo>
                      <a:pt x="188" y="191"/>
                      <a:pt x="190" y="190"/>
                      <a:pt x="192" y="189"/>
                    </a:cubicBezTo>
                    <a:cubicBezTo>
                      <a:pt x="192" y="192"/>
                      <a:pt x="193" y="194"/>
                      <a:pt x="194" y="195"/>
                    </a:cubicBezTo>
                    <a:cubicBezTo>
                      <a:pt x="197" y="197"/>
                      <a:pt x="200" y="196"/>
                      <a:pt x="201" y="193"/>
                    </a:cubicBezTo>
                    <a:cubicBezTo>
                      <a:pt x="201" y="191"/>
                      <a:pt x="200" y="189"/>
                      <a:pt x="199" y="187"/>
                    </a:cubicBezTo>
                    <a:cubicBezTo>
                      <a:pt x="200" y="186"/>
                      <a:pt x="201" y="186"/>
                      <a:pt x="203" y="185"/>
                    </a:cubicBezTo>
                    <a:cubicBezTo>
                      <a:pt x="204" y="193"/>
                      <a:pt x="207" y="200"/>
                      <a:pt x="212" y="206"/>
                    </a:cubicBezTo>
                    <a:cubicBezTo>
                      <a:pt x="211" y="207"/>
                      <a:pt x="211" y="207"/>
                      <a:pt x="210" y="208"/>
                    </a:cubicBezTo>
                    <a:cubicBezTo>
                      <a:pt x="209" y="207"/>
                      <a:pt x="207" y="206"/>
                      <a:pt x="205" y="206"/>
                    </a:cubicBezTo>
                    <a:cubicBezTo>
                      <a:pt x="204" y="205"/>
                      <a:pt x="202" y="205"/>
                      <a:pt x="202" y="206"/>
                    </a:cubicBezTo>
                    <a:cubicBezTo>
                      <a:pt x="201" y="209"/>
                      <a:pt x="203" y="212"/>
                      <a:pt x="206" y="214"/>
                    </a:cubicBezTo>
                    <a:cubicBezTo>
                      <a:pt x="205" y="214"/>
                      <a:pt x="205" y="214"/>
                      <a:pt x="205" y="215"/>
                    </a:cubicBezTo>
                    <a:cubicBezTo>
                      <a:pt x="203" y="213"/>
                      <a:pt x="199" y="211"/>
                      <a:pt x="196" y="211"/>
                    </a:cubicBezTo>
                    <a:cubicBezTo>
                      <a:pt x="195" y="211"/>
                      <a:pt x="194" y="212"/>
                      <a:pt x="194" y="214"/>
                    </a:cubicBezTo>
                    <a:cubicBezTo>
                      <a:pt x="194" y="217"/>
                      <a:pt x="197" y="219"/>
                      <a:pt x="200" y="221"/>
                    </a:cubicBezTo>
                    <a:cubicBezTo>
                      <a:pt x="199" y="222"/>
                      <a:pt x="198" y="223"/>
                      <a:pt x="197" y="224"/>
                    </a:cubicBezTo>
                    <a:cubicBezTo>
                      <a:pt x="195" y="222"/>
                      <a:pt x="191" y="221"/>
                      <a:pt x="188" y="221"/>
                    </a:cubicBezTo>
                    <a:cubicBezTo>
                      <a:pt x="186" y="220"/>
                      <a:pt x="183" y="222"/>
                      <a:pt x="185" y="224"/>
                    </a:cubicBezTo>
                    <a:cubicBezTo>
                      <a:pt x="186" y="227"/>
                      <a:pt x="188" y="229"/>
                      <a:pt x="191" y="230"/>
                    </a:cubicBezTo>
                    <a:cubicBezTo>
                      <a:pt x="190" y="231"/>
                      <a:pt x="189" y="232"/>
                      <a:pt x="188" y="233"/>
                    </a:cubicBezTo>
                    <a:cubicBezTo>
                      <a:pt x="187" y="231"/>
                      <a:pt x="184" y="229"/>
                      <a:pt x="182" y="229"/>
                    </a:cubicBezTo>
                    <a:cubicBezTo>
                      <a:pt x="180" y="229"/>
                      <a:pt x="177" y="230"/>
                      <a:pt x="178" y="233"/>
                    </a:cubicBezTo>
                    <a:cubicBezTo>
                      <a:pt x="178" y="235"/>
                      <a:pt x="181" y="237"/>
                      <a:pt x="182" y="238"/>
                    </a:cubicBezTo>
                    <a:cubicBezTo>
                      <a:pt x="181" y="239"/>
                      <a:pt x="181" y="240"/>
                      <a:pt x="180" y="240"/>
                    </a:cubicBezTo>
                    <a:cubicBezTo>
                      <a:pt x="180" y="240"/>
                      <a:pt x="174" y="236"/>
                      <a:pt x="171" y="236"/>
                    </a:cubicBezTo>
                    <a:cubicBezTo>
                      <a:pt x="169" y="235"/>
                      <a:pt x="167" y="237"/>
                      <a:pt x="168" y="239"/>
                    </a:cubicBezTo>
                    <a:cubicBezTo>
                      <a:pt x="169" y="242"/>
                      <a:pt x="171" y="244"/>
                      <a:pt x="174" y="246"/>
                    </a:cubicBezTo>
                    <a:cubicBezTo>
                      <a:pt x="173" y="246"/>
                      <a:pt x="172" y="247"/>
                      <a:pt x="171" y="248"/>
                    </a:cubicBezTo>
                    <a:cubicBezTo>
                      <a:pt x="171" y="248"/>
                      <a:pt x="165" y="243"/>
                      <a:pt x="162" y="243"/>
                    </a:cubicBezTo>
                    <a:cubicBezTo>
                      <a:pt x="160" y="243"/>
                      <a:pt x="158" y="244"/>
                      <a:pt x="159" y="247"/>
                    </a:cubicBezTo>
                    <a:cubicBezTo>
                      <a:pt x="159" y="249"/>
                      <a:pt x="162" y="252"/>
                      <a:pt x="165" y="254"/>
                    </a:cubicBezTo>
                    <a:cubicBezTo>
                      <a:pt x="164" y="255"/>
                      <a:pt x="162" y="256"/>
                      <a:pt x="161" y="256"/>
                    </a:cubicBezTo>
                    <a:cubicBezTo>
                      <a:pt x="160" y="255"/>
                      <a:pt x="159" y="254"/>
                      <a:pt x="157" y="253"/>
                    </a:cubicBezTo>
                    <a:cubicBezTo>
                      <a:pt x="156" y="252"/>
                      <a:pt x="154" y="251"/>
                      <a:pt x="153" y="252"/>
                    </a:cubicBezTo>
                    <a:cubicBezTo>
                      <a:pt x="151" y="252"/>
                      <a:pt x="150" y="253"/>
                      <a:pt x="150" y="255"/>
                    </a:cubicBezTo>
                    <a:cubicBezTo>
                      <a:pt x="150" y="257"/>
                      <a:pt x="152" y="260"/>
                      <a:pt x="155" y="262"/>
                    </a:cubicBezTo>
                    <a:cubicBezTo>
                      <a:pt x="154" y="262"/>
                      <a:pt x="151" y="265"/>
                      <a:pt x="150" y="266"/>
                    </a:cubicBezTo>
                    <a:cubicBezTo>
                      <a:pt x="149" y="266"/>
                      <a:pt x="143" y="261"/>
                      <a:pt x="139" y="261"/>
                    </a:cubicBezTo>
                    <a:cubicBezTo>
                      <a:pt x="137" y="260"/>
                      <a:pt x="135" y="263"/>
                      <a:pt x="136" y="265"/>
                    </a:cubicBezTo>
                    <a:cubicBezTo>
                      <a:pt x="138" y="266"/>
                      <a:pt x="142" y="271"/>
                      <a:pt x="143" y="271"/>
                    </a:cubicBezTo>
                    <a:cubicBezTo>
                      <a:pt x="142" y="272"/>
                      <a:pt x="141" y="273"/>
                      <a:pt x="140" y="274"/>
                    </a:cubicBezTo>
                    <a:cubicBezTo>
                      <a:pt x="140" y="274"/>
                      <a:pt x="140" y="274"/>
                      <a:pt x="140" y="274"/>
                    </a:cubicBezTo>
                    <a:cubicBezTo>
                      <a:pt x="138" y="272"/>
                      <a:pt x="136" y="271"/>
                      <a:pt x="134" y="269"/>
                    </a:cubicBezTo>
                    <a:close/>
                    <a:moveTo>
                      <a:pt x="231" y="301"/>
                    </a:moveTo>
                    <a:cubicBezTo>
                      <a:pt x="230" y="301"/>
                      <a:pt x="225" y="299"/>
                      <a:pt x="223" y="300"/>
                    </a:cubicBezTo>
                    <a:cubicBezTo>
                      <a:pt x="220" y="301"/>
                      <a:pt x="219" y="304"/>
                      <a:pt x="221" y="306"/>
                    </a:cubicBezTo>
                    <a:cubicBezTo>
                      <a:pt x="222" y="307"/>
                      <a:pt x="227" y="309"/>
                      <a:pt x="227" y="310"/>
                    </a:cubicBezTo>
                    <a:cubicBezTo>
                      <a:pt x="227" y="312"/>
                      <a:pt x="226" y="314"/>
                      <a:pt x="225" y="316"/>
                    </a:cubicBezTo>
                    <a:cubicBezTo>
                      <a:pt x="224" y="316"/>
                      <a:pt x="216" y="310"/>
                      <a:pt x="213" y="315"/>
                    </a:cubicBezTo>
                    <a:cubicBezTo>
                      <a:pt x="210" y="321"/>
                      <a:pt x="221" y="324"/>
                      <a:pt x="222" y="324"/>
                    </a:cubicBezTo>
                    <a:cubicBezTo>
                      <a:pt x="221" y="326"/>
                      <a:pt x="219" y="328"/>
                      <a:pt x="218" y="331"/>
                    </a:cubicBezTo>
                    <a:cubicBezTo>
                      <a:pt x="217" y="330"/>
                      <a:pt x="206" y="328"/>
                      <a:pt x="205" y="332"/>
                    </a:cubicBezTo>
                    <a:cubicBezTo>
                      <a:pt x="204" y="337"/>
                      <a:pt x="213" y="337"/>
                      <a:pt x="215" y="338"/>
                    </a:cubicBezTo>
                    <a:cubicBezTo>
                      <a:pt x="214" y="339"/>
                      <a:pt x="213" y="340"/>
                      <a:pt x="212" y="342"/>
                    </a:cubicBezTo>
                    <a:cubicBezTo>
                      <a:pt x="211" y="341"/>
                      <a:pt x="203" y="341"/>
                      <a:pt x="200" y="341"/>
                    </a:cubicBezTo>
                    <a:cubicBezTo>
                      <a:pt x="198" y="342"/>
                      <a:pt x="198" y="345"/>
                      <a:pt x="200" y="346"/>
                    </a:cubicBezTo>
                    <a:cubicBezTo>
                      <a:pt x="202" y="347"/>
                      <a:pt x="207" y="349"/>
                      <a:pt x="208" y="349"/>
                    </a:cubicBezTo>
                    <a:cubicBezTo>
                      <a:pt x="207" y="351"/>
                      <a:pt x="205" y="352"/>
                      <a:pt x="204" y="354"/>
                    </a:cubicBezTo>
                    <a:cubicBezTo>
                      <a:pt x="204" y="353"/>
                      <a:pt x="197" y="351"/>
                      <a:pt x="196" y="351"/>
                    </a:cubicBezTo>
                    <a:cubicBezTo>
                      <a:pt x="193" y="350"/>
                      <a:pt x="192" y="353"/>
                      <a:pt x="193" y="355"/>
                    </a:cubicBezTo>
                    <a:cubicBezTo>
                      <a:pt x="193" y="354"/>
                      <a:pt x="198" y="360"/>
                      <a:pt x="199" y="360"/>
                    </a:cubicBezTo>
                    <a:cubicBezTo>
                      <a:pt x="198" y="362"/>
                      <a:pt x="197" y="363"/>
                      <a:pt x="195" y="365"/>
                    </a:cubicBezTo>
                    <a:cubicBezTo>
                      <a:pt x="194" y="363"/>
                      <a:pt x="191" y="362"/>
                      <a:pt x="190" y="361"/>
                    </a:cubicBezTo>
                    <a:cubicBezTo>
                      <a:pt x="188" y="360"/>
                      <a:pt x="184" y="359"/>
                      <a:pt x="183" y="362"/>
                    </a:cubicBezTo>
                    <a:cubicBezTo>
                      <a:pt x="183" y="364"/>
                      <a:pt x="184" y="366"/>
                      <a:pt x="186" y="368"/>
                    </a:cubicBezTo>
                    <a:cubicBezTo>
                      <a:pt x="187" y="369"/>
                      <a:pt x="188" y="370"/>
                      <a:pt x="189" y="370"/>
                    </a:cubicBezTo>
                    <a:cubicBezTo>
                      <a:pt x="188" y="371"/>
                      <a:pt x="187" y="373"/>
                      <a:pt x="185" y="374"/>
                    </a:cubicBezTo>
                    <a:cubicBezTo>
                      <a:pt x="185" y="373"/>
                      <a:pt x="179" y="368"/>
                      <a:pt x="176" y="367"/>
                    </a:cubicBezTo>
                    <a:cubicBezTo>
                      <a:pt x="174" y="366"/>
                      <a:pt x="171" y="367"/>
                      <a:pt x="172" y="370"/>
                    </a:cubicBezTo>
                    <a:cubicBezTo>
                      <a:pt x="173" y="373"/>
                      <a:pt x="175" y="376"/>
                      <a:pt x="178" y="378"/>
                    </a:cubicBezTo>
                    <a:cubicBezTo>
                      <a:pt x="176" y="379"/>
                      <a:pt x="175" y="380"/>
                      <a:pt x="173" y="381"/>
                    </a:cubicBezTo>
                    <a:cubicBezTo>
                      <a:pt x="173" y="380"/>
                      <a:pt x="170" y="375"/>
                      <a:pt x="167" y="373"/>
                    </a:cubicBezTo>
                    <a:cubicBezTo>
                      <a:pt x="166" y="373"/>
                      <a:pt x="164" y="373"/>
                      <a:pt x="164" y="374"/>
                    </a:cubicBezTo>
                    <a:cubicBezTo>
                      <a:pt x="162" y="377"/>
                      <a:pt x="163" y="381"/>
                      <a:pt x="166" y="384"/>
                    </a:cubicBezTo>
                    <a:cubicBezTo>
                      <a:pt x="164" y="385"/>
                      <a:pt x="159" y="386"/>
                      <a:pt x="159" y="386"/>
                    </a:cubicBezTo>
                    <a:cubicBezTo>
                      <a:pt x="159" y="386"/>
                      <a:pt x="158" y="383"/>
                      <a:pt x="158" y="381"/>
                    </a:cubicBezTo>
                    <a:cubicBezTo>
                      <a:pt x="157" y="379"/>
                      <a:pt x="156" y="378"/>
                      <a:pt x="155" y="377"/>
                    </a:cubicBezTo>
                    <a:cubicBezTo>
                      <a:pt x="154" y="376"/>
                      <a:pt x="153" y="376"/>
                      <a:pt x="152" y="377"/>
                    </a:cubicBezTo>
                    <a:cubicBezTo>
                      <a:pt x="150" y="379"/>
                      <a:pt x="149" y="384"/>
                      <a:pt x="151" y="387"/>
                    </a:cubicBezTo>
                    <a:cubicBezTo>
                      <a:pt x="147" y="387"/>
                      <a:pt x="144" y="386"/>
                      <a:pt x="142" y="384"/>
                    </a:cubicBezTo>
                    <a:cubicBezTo>
                      <a:pt x="143" y="382"/>
                      <a:pt x="146" y="375"/>
                      <a:pt x="145" y="373"/>
                    </a:cubicBezTo>
                    <a:cubicBezTo>
                      <a:pt x="144" y="371"/>
                      <a:pt x="143" y="371"/>
                      <a:pt x="142" y="371"/>
                    </a:cubicBezTo>
                    <a:cubicBezTo>
                      <a:pt x="140" y="372"/>
                      <a:pt x="137" y="378"/>
                      <a:pt x="136" y="379"/>
                    </a:cubicBezTo>
                    <a:cubicBezTo>
                      <a:pt x="134" y="377"/>
                      <a:pt x="133" y="375"/>
                      <a:pt x="132" y="372"/>
                    </a:cubicBezTo>
                    <a:cubicBezTo>
                      <a:pt x="133" y="372"/>
                      <a:pt x="138" y="367"/>
                      <a:pt x="138" y="365"/>
                    </a:cubicBezTo>
                    <a:cubicBezTo>
                      <a:pt x="139" y="362"/>
                      <a:pt x="136" y="360"/>
                      <a:pt x="134" y="361"/>
                    </a:cubicBezTo>
                    <a:cubicBezTo>
                      <a:pt x="132" y="362"/>
                      <a:pt x="131" y="363"/>
                      <a:pt x="130" y="364"/>
                    </a:cubicBezTo>
                    <a:cubicBezTo>
                      <a:pt x="130" y="362"/>
                      <a:pt x="129" y="361"/>
                      <a:pt x="129" y="359"/>
                    </a:cubicBezTo>
                    <a:cubicBezTo>
                      <a:pt x="130" y="358"/>
                      <a:pt x="136" y="356"/>
                      <a:pt x="138" y="354"/>
                    </a:cubicBezTo>
                    <a:cubicBezTo>
                      <a:pt x="139" y="353"/>
                      <a:pt x="139" y="350"/>
                      <a:pt x="137" y="349"/>
                    </a:cubicBezTo>
                    <a:cubicBezTo>
                      <a:pt x="134" y="349"/>
                      <a:pt x="129" y="351"/>
                      <a:pt x="129" y="351"/>
                    </a:cubicBezTo>
                    <a:cubicBezTo>
                      <a:pt x="129" y="348"/>
                      <a:pt x="129" y="343"/>
                      <a:pt x="129" y="343"/>
                    </a:cubicBezTo>
                    <a:cubicBezTo>
                      <a:pt x="131" y="343"/>
                      <a:pt x="134" y="344"/>
                      <a:pt x="136" y="343"/>
                    </a:cubicBezTo>
                    <a:cubicBezTo>
                      <a:pt x="139" y="342"/>
                      <a:pt x="140" y="338"/>
                      <a:pt x="137" y="337"/>
                    </a:cubicBezTo>
                    <a:cubicBezTo>
                      <a:pt x="135" y="336"/>
                      <a:pt x="130" y="335"/>
                      <a:pt x="130" y="335"/>
                    </a:cubicBezTo>
                    <a:cubicBezTo>
                      <a:pt x="130" y="333"/>
                      <a:pt x="130" y="331"/>
                      <a:pt x="131" y="328"/>
                    </a:cubicBezTo>
                    <a:cubicBezTo>
                      <a:pt x="133" y="329"/>
                      <a:pt x="135" y="330"/>
                      <a:pt x="136" y="330"/>
                    </a:cubicBezTo>
                    <a:cubicBezTo>
                      <a:pt x="139" y="330"/>
                      <a:pt x="141" y="328"/>
                      <a:pt x="141" y="326"/>
                    </a:cubicBezTo>
                    <a:cubicBezTo>
                      <a:pt x="141" y="323"/>
                      <a:pt x="139" y="322"/>
                      <a:pt x="136" y="322"/>
                    </a:cubicBezTo>
                    <a:cubicBezTo>
                      <a:pt x="135" y="321"/>
                      <a:pt x="134" y="321"/>
                      <a:pt x="133" y="321"/>
                    </a:cubicBezTo>
                    <a:cubicBezTo>
                      <a:pt x="133" y="319"/>
                      <a:pt x="133" y="318"/>
                      <a:pt x="134" y="317"/>
                    </a:cubicBezTo>
                    <a:cubicBezTo>
                      <a:pt x="134" y="316"/>
                      <a:pt x="135" y="315"/>
                      <a:pt x="135" y="314"/>
                    </a:cubicBezTo>
                    <a:cubicBezTo>
                      <a:pt x="137" y="316"/>
                      <a:pt x="140" y="316"/>
                      <a:pt x="142" y="317"/>
                    </a:cubicBezTo>
                    <a:cubicBezTo>
                      <a:pt x="145" y="317"/>
                      <a:pt x="147" y="315"/>
                      <a:pt x="147" y="312"/>
                    </a:cubicBezTo>
                    <a:cubicBezTo>
                      <a:pt x="147" y="310"/>
                      <a:pt x="145" y="308"/>
                      <a:pt x="142" y="308"/>
                    </a:cubicBezTo>
                    <a:cubicBezTo>
                      <a:pt x="141" y="308"/>
                      <a:pt x="139" y="308"/>
                      <a:pt x="138" y="307"/>
                    </a:cubicBezTo>
                    <a:cubicBezTo>
                      <a:pt x="139" y="305"/>
                      <a:pt x="141" y="302"/>
                      <a:pt x="142" y="300"/>
                    </a:cubicBezTo>
                    <a:cubicBezTo>
                      <a:pt x="145" y="301"/>
                      <a:pt x="148" y="302"/>
                      <a:pt x="150" y="302"/>
                    </a:cubicBezTo>
                    <a:cubicBezTo>
                      <a:pt x="155" y="303"/>
                      <a:pt x="157" y="296"/>
                      <a:pt x="152" y="294"/>
                    </a:cubicBezTo>
                    <a:cubicBezTo>
                      <a:pt x="150" y="294"/>
                      <a:pt x="149" y="293"/>
                      <a:pt x="147" y="293"/>
                    </a:cubicBezTo>
                    <a:cubicBezTo>
                      <a:pt x="148" y="291"/>
                      <a:pt x="150" y="288"/>
                      <a:pt x="152" y="286"/>
                    </a:cubicBezTo>
                    <a:cubicBezTo>
                      <a:pt x="153" y="288"/>
                      <a:pt x="156" y="289"/>
                      <a:pt x="158" y="290"/>
                    </a:cubicBezTo>
                    <a:cubicBezTo>
                      <a:pt x="160" y="291"/>
                      <a:pt x="162" y="290"/>
                      <a:pt x="163" y="288"/>
                    </a:cubicBezTo>
                    <a:cubicBezTo>
                      <a:pt x="165" y="286"/>
                      <a:pt x="164" y="284"/>
                      <a:pt x="162" y="283"/>
                    </a:cubicBezTo>
                    <a:cubicBezTo>
                      <a:pt x="160" y="282"/>
                      <a:pt x="156" y="280"/>
                      <a:pt x="156" y="280"/>
                    </a:cubicBezTo>
                    <a:cubicBezTo>
                      <a:pt x="158" y="278"/>
                      <a:pt x="160" y="275"/>
                      <a:pt x="162" y="273"/>
                    </a:cubicBezTo>
                    <a:cubicBezTo>
                      <a:pt x="163" y="276"/>
                      <a:pt x="166" y="278"/>
                      <a:pt x="168" y="279"/>
                    </a:cubicBezTo>
                    <a:cubicBezTo>
                      <a:pt x="173" y="280"/>
                      <a:pt x="175" y="274"/>
                      <a:pt x="171" y="271"/>
                    </a:cubicBezTo>
                    <a:cubicBezTo>
                      <a:pt x="170" y="271"/>
                      <a:pt x="167" y="269"/>
                      <a:pt x="166" y="268"/>
                    </a:cubicBezTo>
                    <a:cubicBezTo>
                      <a:pt x="169" y="267"/>
                      <a:pt x="171" y="265"/>
                      <a:pt x="173" y="263"/>
                    </a:cubicBezTo>
                    <a:cubicBezTo>
                      <a:pt x="174" y="265"/>
                      <a:pt x="176" y="266"/>
                      <a:pt x="178" y="267"/>
                    </a:cubicBezTo>
                    <a:cubicBezTo>
                      <a:pt x="180" y="267"/>
                      <a:pt x="182" y="267"/>
                      <a:pt x="183" y="265"/>
                    </a:cubicBezTo>
                    <a:cubicBezTo>
                      <a:pt x="184" y="263"/>
                      <a:pt x="184" y="261"/>
                      <a:pt x="182" y="260"/>
                    </a:cubicBezTo>
                    <a:cubicBezTo>
                      <a:pt x="181" y="259"/>
                      <a:pt x="180" y="258"/>
                      <a:pt x="179" y="258"/>
                    </a:cubicBezTo>
                    <a:cubicBezTo>
                      <a:pt x="181" y="256"/>
                      <a:pt x="183" y="255"/>
                      <a:pt x="184" y="253"/>
                    </a:cubicBezTo>
                    <a:cubicBezTo>
                      <a:pt x="186" y="255"/>
                      <a:pt x="187" y="256"/>
                      <a:pt x="189" y="257"/>
                    </a:cubicBezTo>
                    <a:cubicBezTo>
                      <a:pt x="195" y="260"/>
                      <a:pt x="198" y="252"/>
                      <a:pt x="192" y="250"/>
                    </a:cubicBezTo>
                    <a:cubicBezTo>
                      <a:pt x="193" y="250"/>
                      <a:pt x="190" y="248"/>
                      <a:pt x="190" y="248"/>
                    </a:cubicBezTo>
                    <a:cubicBezTo>
                      <a:pt x="191" y="247"/>
                      <a:pt x="193" y="245"/>
                      <a:pt x="195" y="244"/>
                    </a:cubicBezTo>
                    <a:cubicBezTo>
                      <a:pt x="196" y="246"/>
                      <a:pt x="198" y="247"/>
                      <a:pt x="200" y="249"/>
                    </a:cubicBezTo>
                    <a:cubicBezTo>
                      <a:pt x="204" y="251"/>
                      <a:pt x="208" y="244"/>
                      <a:pt x="204" y="242"/>
                    </a:cubicBezTo>
                    <a:cubicBezTo>
                      <a:pt x="202" y="241"/>
                      <a:pt x="200" y="239"/>
                      <a:pt x="199" y="238"/>
                    </a:cubicBezTo>
                    <a:cubicBezTo>
                      <a:pt x="201" y="237"/>
                      <a:pt x="202" y="236"/>
                      <a:pt x="203" y="235"/>
                    </a:cubicBezTo>
                    <a:cubicBezTo>
                      <a:pt x="204" y="235"/>
                      <a:pt x="206" y="236"/>
                      <a:pt x="207" y="237"/>
                    </a:cubicBezTo>
                    <a:cubicBezTo>
                      <a:pt x="212" y="239"/>
                      <a:pt x="216" y="232"/>
                      <a:pt x="211" y="230"/>
                    </a:cubicBezTo>
                    <a:cubicBezTo>
                      <a:pt x="210" y="230"/>
                      <a:pt x="209" y="229"/>
                      <a:pt x="208" y="229"/>
                    </a:cubicBezTo>
                    <a:cubicBezTo>
                      <a:pt x="209" y="228"/>
                      <a:pt x="210" y="226"/>
                      <a:pt x="211" y="225"/>
                    </a:cubicBezTo>
                    <a:cubicBezTo>
                      <a:pt x="213" y="226"/>
                      <a:pt x="214" y="227"/>
                      <a:pt x="216" y="228"/>
                    </a:cubicBezTo>
                    <a:cubicBezTo>
                      <a:pt x="220" y="231"/>
                      <a:pt x="224" y="224"/>
                      <a:pt x="220" y="221"/>
                    </a:cubicBezTo>
                    <a:cubicBezTo>
                      <a:pt x="218" y="220"/>
                      <a:pt x="217" y="220"/>
                      <a:pt x="216" y="219"/>
                    </a:cubicBezTo>
                    <a:cubicBezTo>
                      <a:pt x="217" y="218"/>
                      <a:pt x="218" y="216"/>
                      <a:pt x="219" y="215"/>
                    </a:cubicBezTo>
                    <a:cubicBezTo>
                      <a:pt x="227" y="224"/>
                      <a:pt x="238" y="231"/>
                      <a:pt x="251" y="235"/>
                    </a:cubicBezTo>
                    <a:cubicBezTo>
                      <a:pt x="251" y="236"/>
                      <a:pt x="250" y="237"/>
                      <a:pt x="250" y="237"/>
                    </a:cubicBezTo>
                    <a:cubicBezTo>
                      <a:pt x="250" y="237"/>
                      <a:pt x="243" y="237"/>
                      <a:pt x="240" y="238"/>
                    </a:cubicBezTo>
                    <a:cubicBezTo>
                      <a:pt x="239" y="239"/>
                      <a:pt x="238" y="241"/>
                      <a:pt x="239" y="242"/>
                    </a:cubicBezTo>
                    <a:cubicBezTo>
                      <a:pt x="241" y="244"/>
                      <a:pt x="245" y="245"/>
                      <a:pt x="248" y="245"/>
                    </a:cubicBezTo>
                    <a:cubicBezTo>
                      <a:pt x="248" y="246"/>
                      <a:pt x="247" y="247"/>
                      <a:pt x="247" y="248"/>
                    </a:cubicBezTo>
                    <a:cubicBezTo>
                      <a:pt x="247" y="248"/>
                      <a:pt x="241" y="247"/>
                      <a:pt x="238" y="248"/>
                    </a:cubicBezTo>
                    <a:cubicBezTo>
                      <a:pt x="238" y="249"/>
                      <a:pt x="237" y="250"/>
                      <a:pt x="237" y="250"/>
                    </a:cubicBezTo>
                    <a:cubicBezTo>
                      <a:pt x="237" y="253"/>
                      <a:pt x="239" y="254"/>
                      <a:pt x="241" y="255"/>
                    </a:cubicBezTo>
                    <a:cubicBezTo>
                      <a:pt x="242" y="256"/>
                      <a:pt x="243" y="256"/>
                      <a:pt x="245" y="256"/>
                    </a:cubicBezTo>
                    <a:cubicBezTo>
                      <a:pt x="244" y="258"/>
                      <a:pt x="243" y="260"/>
                      <a:pt x="243" y="262"/>
                    </a:cubicBezTo>
                    <a:cubicBezTo>
                      <a:pt x="241" y="262"/>
                      <a:pt x="234" y="261"/>
                      <a:pt x="232" y="262"/>
                    </a:cubicBezTo>
                    <a:cubicBezTo>
                      <a:pt x="227" y="267"/>
                      <a:pt x="238" y="270"/>
                      <a:pt x="240" y="270"/>
                    </a:cubicBezTo>
                    <a:cubicBezTo>
                      <a:pt x="240" y="272"/>
                      <a:pt x="240" y="273"/>
                      <a:pt x="239" y="274"/>
                    </a:cubicBezTo>
                    <a:cubicBezTo>
                      <a:pt x="238" y="274"/>
                      <a:pt x="230" y="274"/>
                      <a:pt x="229" y="275"/>
                    </a:cubicBezTo>
                    <a:cubicBezTo>
                      <a:pt x="227" y="275"/>
                      <a:pt x="227" y="277"/>
                      <a:pt x="228" y="279"/>
                    </a:cubicBezTo>
                    <a:cubicBezTo>
                      <a:pt x="229" y="280"/>
                      <a:pt x="235" y="282"/>
                      <a:pt x="237" y="283"/>
                    </a:cubicBezTo>
                    <a:cubicBezTo>
                      <a:pt x="236" y="285"/>
                      <a:pt x="235" y="287"/>
                      <a:pt x="235" y="289"/>
                    </a:cubicBezTo>
                    <a:cubicBezTo>
                      <a:pt x="234" y="289"/>
                      <a:pt x="227" y="288"/>
                      <a:pt x="225" y="289"/>
                    </a:cubicBezTo>
                    <a:cubicBezTo>
                      <a:pt x="223" y="290"/>
                      <a:pt x="223" y="292"/>
                      <a:pt x="224" y="294"/>
                    </a:cubicBezTo>
                    <a:cubicBezTo>
                      <a:pt x="226" y="295"/>
                      <a:pt x="231" y="297"/>
                      <a:pt x="232" y="297"/>
                    </a:cubicBezTo>
                    <a:cubicBezTo>
                      <a:pt x="232" y="298"/>
                      <a:pt x="231" y="300"/>
                      <a:pt x="231" y="301"/>
                    </a:cubicBezTo>
                    <a:close/>
                    <a:moveTo>
                      <a:pt x="299" y="364"/>
                    </a:moveTo>
                    <a:cubicBezTo>
                      <a:pt x="297" y="363"/>
                      <a:pt x="294" y="362"/>
                      <a:pt x="292" y="363"/>
                    </a:cubicBezTo>
                    <a:cubicBezTo>
                      <a:pt x="291" y="363"/>
                      <a:pt x="291" y="365"/>
                      <a:pt x="291" y="366"/>
                    </a:cubicBezTo>
                    <a:cubicBezTo>
                      <a:pt x="291" y="369"/>
                      <a:pt x="295" y="371"/>
                      <a:pt x="298" y="373"/>
                    </a:cubicBezTo>
                    <a:cubicBezTo>
                      <a:pt x="298" y="375"/>
                      <a:pt x="298" y="377"/>
                      <a:pt x="297" y="379"/>
                    </a:cubicBezTo>
                    <a:cubicBezTo>
                      <a:pt x="297" y="379"/>
                      <a:pt x="293" y="377"/>
                      <a:pt x="291" y="377"/>
                    </a:cubicBezTo>
                    <a:cubicBezTo>
                      <a:pt x="289" y="378"/>
                      <a:pt x="288" y="381"/>
                      <a:pt x="290" y="383"/>
                    </a:cubicBezTo>
                    <a:cubicBezTo>
                      <a:pt x="291" y="384"/>
                      <a:pt x="295" y="386"/>
                      <a:pt x="296" y="387"/>
                    </a:cubicBezTo>
                    <a:cubicBezTo>
                      <a:pt x="295" y="389"/>
                      <a:pt x="294" y="391"/>
                      <a:pt x="294" y="393"/>
                    </a:cubicBezTo>
                    <a:cubicBezTo>
                      <a:pt x="293" y="392"/>
                      <a:pt x="288" y="391"/>
                      <a:pt x="286" y="392"/>
                    </a:cubicBezTo>
                    <a:cubicBezTo>
                      <a:pt x="284" y="392"/>
                      <a:pt x="283" y="394"/>
                      <a:pt x="284" y="395"/>
                    </a:cubicBezTo>
                    <a:cubicBezTo>
                      <a:pt x="286" y="397"/>
                      <a:pt x="290" y="400"/>
                      <a:pt x="291" y="400"/>
                    </a:cubicBezTo>
                    <a:cubicBezTo>
                      <a:pt x="290" y="402"/>
                      <a:pt x="289" y="403"/>
                      <a:pt x="288" y="404"/>
                    </a:cubicBezTo>
                    <a:cubicBezTo>
                      <a:pt x="287" y="403"/>
                      <a:pt x="279" y="399"/>
                      <a:pt x="277" y="400"/>
                    </a:cubicBezTo>
                    <a:cubicBezTo>
                      <a:pt x="276" y="400"/>
                      <a:pt x="274" y="401"/>
                      <a:pt x="275" y="403"/>
                    </a:cubicBezTo>
                    <a:cubicBezTo>
                      <a:pt x="275" y="406"/>
                      <a:pt x="282" y="410"/>
                      <a:pt x="283" y="411"/>
                    </a:cubicBezTo>
                    <a:cubicBezTo>
                      <a:pt x="281" y="413"/>
                      <a:pt x="278" y="415"/>
                      <a:pt x="276" y="417"/>
                    </a:cubicBezTo>
                    <a:cubicBezTo>
                      <a:pt x="276" y="417"/>
                      <a:pt x="276" y="416"/>
                      <a:pt x="276" y="416"/>
                    </a:cubicBezTo>
                    <a:cubicBezTo>
                      <a:pt x="275" y="415"/>
                      <a:pt x="270" y="409"/>
                      <a:pt x="268" y="408"/>
                    </a:cubicBezTo>
                    <a:cubicBezTo>
                      <a:pt x="266" y="407"/>
                      <a:pt x="263" y="409"/>
                      <a:pt x="264" y="411"/>
                    </a:cubicBezTo>
                    <a:cubicBezTo>
                      <a:pt x="264" y="413"/>
                      <a:pt x="267" y="419"/>
                      <a:pt x="268" y="420"/>
                    </a:cubicBezTo>
                    <a:cubicBezTo>
                      <a:pt x="266" y="420"/>
                      <a:pt x="261" y="421"/>
                      <a:pt x="261" y="421"/>
                    </a:cubicBezTo>
                    <a:cubicBezTo>
                      <a:pt x="261" y="417"/>
                      <a:pt x="259" y="414"/>
                      <a:pt x="258" y="410"/>
                    </a:cubicBezTo>
                    <a:cubicBezTo>
                      <a:pt x="257" y="408"/>
                      <a:pt x="254" y="408"/>
                      <a:pt x="253" y="410"/>
                    </a:cubicBezTo>
                    <a:cubicBezTo>
                      <a:pt x="253" y="413"/>
                      <a:pt x="252" y="416"/>
                      <a:pt x="252" y="418"/>
                    </a:cubicBezTo>
                    <a:cubicBezTo>
                      <a:pt x="251" y="417"/>
                      <a:pt x="249" y="416"/>
                      <a:pt x="248" y="414"/>
                    </a:cubicBezTo>
                    <a:cubicBezTo>
                      <a:pt x="248" y="414"/>
                      <a:pt x="251" y="406"/>
                      <a:pt x="249" y="403"/>
                    </a:cubicBezTo>
                    <a:cubicBezTo>
                      <a:pt x="249" y="403"/>
                      <a:pt x="248" y="402"/>
                      <a:pt x="247" y="403"/>
                    </a:cubicBezTo>
                    <a:cubicBezTo>
                      <a:pt x="245" y="403"/>
                      <a:pt x="244" y="406"/>
                      <a:pt x="243" y="408"/>
                    </a:cubicBezTo>
                    <a:cubicBezTo>
                      <a:pt x="242" y="406"/>
                      <a:pt x="241" y="405"/>
                      <a:pt x="241" y="403"/>
                    </a:cubicBezTo>
                    <a:cubicBezTo>
                      <a:pt x="241" y="403"/>
                      <a:pt x="241" y="403"/>
                      <a:pt x="241" y="403"/>
                    </a:cubicBezTo>
                    <a:cubicBezTo>
                      <a:pt x="243" y="401"/>
                      <a:pt x="245" y="399"/>
                      <a:pt x="245" y="396"/>
                    </a:cubicBezTo>
                    <a:cubicBezTo>
                      <a:pt x="244" y="395"/>
                      <a:pt x="244" y="394"/>
                      <a:pt x="242" y="394"/>
                    </a:cubicBezTo>
                    <a:cubicBezTo>
                      <a:pt x="245" y="394"/>
                      <a:pt x="238" y="395"/>
                      <a:pt x="238" y="395"/>
                    </a:cubicBezTo>
                    <a:cubicBezTo>
                      <a:pt x="237" y="394"/>
                      <a:pt x="237" y="393"/>
                      <a:pt x="236" y="391"/>
                    </a:cubicBezTo>
                    <a:cubicBezTo>
                      <a:pt x="237" y="391"/>
                      <a:pt x="238" y="390"/>
                      <a:pt x="239" y="390"/>
                    </a:cubicBezTo>
                    <a:cubicBezTo>
                      <a:pt x="244" y="387"/>
                      <a:pt x="240" y="385"/>
                      <a:pt x="240" y="384"/>
                    </a:cubicBezTo>
                    <a:cubicBezTo>
                      <a:pt x="239" y="384"/>
                      <a:pt x="236" y="384"/>
                      <a:pt x="235" y="384"/>
                    </a:cubicBezTo>
                    <a:cubicBezTo>
                      <a:pt x="235" y="384"/>
                      <a:pt x="235" y="381"/>
                      <a:pt x="235" y="379"/>
                    </a:cubicBezTo>
                    <a:cubicBezTo>
                      <a:pt x="237" y="379"/>
                      <a:pt x="240" y="377"/>
                      <a:pt x="241" y="375"/>
                    </a:cubicBezTo>
                    <a:cubicBezTo>
                      <a:pt x="241" y="374"/>
                      <a:pt x="241" y="373"/>
                      <a:pt x="241" y="372"/>
                    </a:cubicBezTo>
                    <a:cubicBezTo>
                      <a:pt x="239" y="371"/>
                      <a:pt x="236" y="371"/>
                      <a:pt x="234" y="371"/>
                    </a:cubicBezTo>
                    <a:cubicBezTo>
                      <a:pt x="234" y="370"/>
                      <a:pt x="234" y="368"/>
                      <a:pt x="234" y="367"/>
                    </a:cubicBezTo>
                    <a:cubicBezTo>
                      <a:pt x="236" y="366"/>
                      <a:pt x="239" y="365"/>
                      <a:pt x="241" y="364"/>
                    </a:cubicBezTo>
                    <a:cubicBezTo>
                      <a:pt x="242" y="363"/>
                      <a:pt x="242" y="362"/>
                      <a:pt x="241" y="361"/>
                    </a:cubicBezTo>
                    <a:cubicBezTo>
                      <a:pt x="239" y="359"/>
                      <a:pt x="237" y="359"/>
                      <a:pt x="234" y="359"/>
                    </a:cubicBezTo>
                    <a:cubicBezTo>
                      <a:pt x="235" y="357"/>
                      <a:pt x="235" y="355"/>
                      <a:pt x="235" y="353"/>
                    </a:cubicBezTo>
                    <a:cubicBezTo>
                      <a:pt x="238" y="352"/>
                      <a:pt x="242" y="352"/>
                      <a:pt x="244" y="349"/>
                    </a:cubicBezTo>
                    <a:cubicBezTo>
                      <a:pt x="244" y="348"/>
                      <a:pt x="244" y="347"/>
                      <a:pt x="244" y="347"/>
                    </a:cubicBezTo>
                    <a:cubicBezTo>
                      <a:pt x="242" y="344"/>
                      <a:pt x="239" y="344"/>
                      <a:pt x="236" y="344"/>
                    </a:cubicBezTo>
                    <a:cubicBezTo>
                      <a:pt x="236" y="344"/>
                      <a:pt x="237" y="340"/>
                      <a:pt x="237" y="339"/>
                    </a:cubicBezTo>
                    <a:cubicBezTo>
                      <a:pt x="237" y="339"/>
                      <a:pt x="242" y="338"/>
                      <a:pt x="245" y="337"/>
                    </a:cubicBezTo>
                    <a:cubicBezTo>
                      <a:pt x="246" y="335"/>
                      <a:pt x="246" y="333"/>
                      <a:pt x="244" y="332"/>
                    </a:cubicBezTo>
                    <a:cubicBezTo>
                      <a:pt x="242" y="331"/>
                      <a:pt x="240" y="331"/>
                      <a:pt x="239" y="331"/>
                    </a:cubicBezTo>
                    <a:cubicBezTo>
                      <a:pt x="239" y="329"/>
                      <a:pt x="239" y="328"/>
                      <a:pt x="240" y="327"/>
                    </a:cubicBezTo>
                    <a:cubicBezTo>
                      <a:pt x="240" y="327"/>
                      <a:pt x="246" y="326"/>
                      <a:pt x="247" y="324"/>
                    </a:cubicBezTo>
                    <a:cubicBezTo>
                      <a:pt x="249" y="322"/>
                      <a:pt x="249" y="320"/>
                      <a:pt x="247" y="319"/>
                    </a:cubicBezTo>
                    <a:cubicBezTo>
                      <a:pt x="245" y="318"/>
                      <a:pt x="243" y="318"/>
                      <a:pt x="241" y="319"/>
                    </a:cubicBezTo>
                    <a:cubicBezTo>
                      <a:pt x="242" y="317"/>
                      <a:pt x="242" y="316"/>
                      <a:pt x="242" y="314"/>
                    </a:cubicBezTo>
                    <a:cubicBezTo>
                      <a:pt x="245" y="314"/>
                      <a:pt x="247" y="313"/>
                      <a:pt x="248" y="312"/>
                    </a:cubicBezTo>
                    <a:cubicBezTo>
                      <a:pt x="250" y="310"/>
                      <a:pt x="249" y="307"/>
                      <a:pt x="247" y="306"/>
                    </a:cubicBezTo>
                    <a:cubicBezTo>
                      <a:pt x="246" y="306"/>
                      <a:pt x="245" y="306"/>
                      <a:pt x="244" y="306"/>
                    </a:cubicBezTo>
                    <a:cubicBezTo>
                      <a:pt x="245" y="304"/>
                      <a:pt x="245" y="302"/>
                      <a:pt x="245" y="299"/>
                    </a:cubicBezTo>
                    <a:cubicBezTo>
                      <a:pt x="246" y="299"/>
                      <a:pt x="251" y="298"/>
                      <a:pt x="253" y="297"/>
                    </a:cubicBezTo>
                    <a:cubicBezTo>
                      <a:pt x="255" y="295"/>
                      <a:pt x="254" y="293"/>
                      <a:pt x="252" y="292"/>
                    </a:cubicBezTo>
                    <a:cubicBezTo>
                      <a:pt x="250" y="291"/>
                      <a:pt x="248" y="291"/>
                      <a:pt x="247" y="292"/>
                    </a:cubicBezTo>
                    <a:cubicBezTo>
                      <a:pt x="247" y="290"/>
                      <a:pt x="247" y="288"/>
                      <a:pt x="248" y="285"/>
                    </a:cubicBezTo>
                    <a:cubicBezTo>
                      <a:pt x="250" y="286"/>
                      <a:pt x="252" y="286"/>
                      <a:pt x="254" y="285"/>
                    </a:cubicBezTo>
                    <a:cubicBezTo>
                      <a:pt x="257" y="284"/>
                      <a:pt x="257" y="279"/>
                      <a:pt x="254" y="279"/>
                    </a:cubicBezTo>
                    <a:cubicBezTo>
                      <a:pt x="252" y="278"/>
                      <a:pt x="251" y="278"/>
                      <a:pt x="249" y="278"/>
                    </a:cubicBezTo>
                    <a:cubicBezTo>
                      <a:pt x="250" y="276"/>
                      <a:pt x="250" y="275"/>
                      <a:pt x="250" y="273"/>
                    </a:cubicBezTo>
                    <a:cubicBezTo>
                      <a:pt x="253" y="273"/>
                      <a:pt x="256" y="273"/>
                      <a:pt x="258" y="272"/>
                    </a:cubicBezTo>
                    <a:cubicBezTo>
                      <a:pt x="259" y="271"/>
                      <a:pt x="259" y="269"/>
                      <a:pt x="258" y="267"/>
                    </a:cubicBezTo>
                    <a:cubicBezTo>
                      <a:pt x="256" y="266"/>
                      <a:pt x="253" y="266"/>
                      <a:pt x="253" y="266"/>
                    </a:cubicBezTo>
                    <a:cubicBezTo>
                      <a:pt x="253" y="264"/>
                      <a:pt x="254" y="263"/>
                      <a:pt x="254" y="261"/>
                    </a:cubicBezTo>
                    <a:cubicBezTo>
                      <a:pt x="255" y="261"/>
                      <a:pt x="259" y="261"/>
                      <a:pt x="260" y="261"/>
                    </a:cubicBezTo>
                    <a:cubicBezTo>
                      <a:pt x="265" y="262"/>
                      <a:pt x="265" y="254"/>
                      <a:pt x="260" y="254"/>
                    </a:cubicBezTo>
                    <a:cubicBezTo>
                      <a:pt x="259" y="254"/>
                      <a:pt x="258" y="254"/>
                      <a:pt x="256" y="254"/>
                    </a:cubicBezTo>
                    <a:cubicBezTo>
                      <a:pt x="257" y="252"/>
                      <a:pt x="257" y="251"/>
                      <a:pt x="257" y="250"/>
                    </a:cubicBezTo>
                    <a:cubicBezTo>
                      <a:pt x="258" y="250"/>
                      <a:pt x="261" y="250"/>
                      <a:pt x="263" y="250"/>
                    </a:cubicBezTo>
                    <a:cubicBezTo>
                      <a:pt x="264" y="250"/>
                      <a:pt x="266" y="249"/>
                      <a:pt x="266" y="248"/>
                    </a:cubicBezTo>
                    <a:cubicBezTo>
                      <a:pt x="267" y="246"/>
                      <a:pt x="266" y="244"/>
                      <a:pt x="264" y="243"/>
                    </a:cubicBezTo>
                    <a:cubicBezTo>
                      <a:pt x="263" y="243"/>
                      <a:pt x="261" y="242"/>
                      <a:pt x="260" y="242"/>
                    </a:cubicBezTo>
                    <a:cubicBezTo>
                      <a:pt x="260" y="241"/>
                      <a:pt x="261" y="239"/>
                      <a:pt x="261" y="238"/>
                    </a:cubicBezTo>
                    <a:cubicBezTo>
                      <a:pt x="267" y="239"/>
                      <a:pt x="273" y="239"/>
                      <a:pt x="279" y="240"/>
                    </a:cubicBezTo>
                    <a:cubicBezTo>
                      <a:pt x="280" y="240"/>
                      <a:pt x="282" y="239"/>
                      <a:pt x="284" y="239"/>
                    </a:cubicBezTo>
                    <a:cubicBezTo>
                      <a:pt x="284" y="240"/>
                      <a:pt x="284" y="241"/>
                      <a:pt x="284" y="242"/>
                    </a:cubicBezTo>
                    <a:cubicBezTo>
                      <a:pt x="284" y="242"/>
                      <a:pt x="279" y="242"/>
                      <a:pt x="277" y="243"/>
                    </a:cubicBezTo>
                    <a:cubicBezTo>
                      <a:pt x="275" y="244"/>
                      <a:pt x="275" y="247"/>
                      <a:pt x="277" y="249"/>
                    </a:cubicBezTo>
                    <a:cubicBezTo>
                      <a:pt x="279" y="249"/>
                      <a:pt x="284" y="250"/>
                      <a:pt x="285" y="250"/>
                    </a:cubicBezTo>
                    <a:cubicBezTo>
                      <a:pt x="285" y="251"/>
                      <a:pt x="286" y="252"/>
                      <a:pt x="286" y="254"/>
                    </a:cubicBezTo>
                    <a:cubicBezTo>
                      <a:pt x="284" y="254"/>
                      <a:pt x="282" y="254"/>
                      <a:pt x="281" y="255"/>
                    </a:cubicBezTo>
                    <a:cubicBezTo>
                      <a:pt x="279" y="256"/>
                      <a:pt x="279" y="259"/>
                      <a:pt x="281" y="260"/>
                    </a:cubicBezTo>
                    <a:cubicBezTo>
                      <a:pt x="283" y="261"/>
                      <a:pt x="285" y="262"/>
                      <a:pt x="287" y="261"/>
                    </a:cubicBezTo>
                    <a:cubicBezTo>
                      <a:pt x="287" y="263"/>
                      <a:pt x="287" y="265"/>
                      <a:pt x="287" y="266"/>
                    </a:cubicBezTo>
                    <a:cubicBezTo>
                      <a:pt x="287" y="267"/>
                      <a:pt x="282" y="264"/>
                      <a:pt x="282" y="269"/>
                    </a:cubicBezTo>
                    <a:cubicBezTo>
                      <a:pt x="282" y="274"/>
                      <a:pt x="287" y="274"/>
                      <a:pt x="288" y="274"/>
                    </a:cubicBezTo>
                    <a:cubicBezTo>
                      <a:pt x="289" y="276"/>
                      <a:pt x="289" y="277"/>
                      <a:pt x="289" y="279"/>
                    </a:cubicBezTo>
                    <a:cubicBezTo>
                      <a:pt x="289" y="279"/>
                      <a:pt x="285" y="279"/>
                      <a:pt x="283" y="280"/>
                    </a:cubicBezTo>
                    <a:cubicBezTo>
                      <a:pt x="280" y="281"/>
                      <a:pt x="280" y="285"/>
                      <a:pt x="283" y="286"/>
                    </a:cubicBezTo>
                    <a:cubicBezTo>
                      <a:pt x="286" y="287"/>
                      <a:pt x="288" y="287"/>
                      <a:pt x="290" y="287"/>
                    </a:cubicBezTo>
                    <a:cubicBezTo>
                      <a:pt x="291" y="288"/>
                      <a:pt x="291" y="290"/>
                      <a:pt x="291" y="292"/>
                    </a:cubicBezTo>
                    <a:cubicBezTo>
                      <a:pt x="291" y="292"/>
                      <a:pt x="286" y="293"/>
                      <a:pt x="284" y="294"/>
                    </a:cubicBezTo>
                    <a:cubicBezTo>
                      <a:pt x="282" y="295"/>
                      <a:pt x="282" y="298"/>
                      <a:pt x="284" y="299"/>
                    </a:cubicBezTo>
                    <a:cubicBezTo>
                      <a:pt x="286" y="300"/>
                      <a:pt x="289" y="300"/>
                      <a:pt x="292" y="300"/>
                    </a:cubicBezTo>
                    <a:cubicBezTo>
                      <a:pt x="293" y="302"/>
                      <a:pt x="293" y="304"/>
                      <a:pt x="293" y="306"/>
                    </a:cubicBezTo>
                    <a:cubicBezTo>
                      <a:pt x="292" y="306"/>
                      <a:pt x="291" y="306"/>
                      <a:pt x="290" y="306"/>
                    </a:cubicBezTo>
                    <a:cubicBezTo>
                      <a:pt x="286" y="306"/>
                      <a:pt x="285" y="311"/>
                      <a:pt x="288" y="312"/>
                    </a:cubicBezTo>
                    <a:cubicBezTo>
                      <a:pt x="290" y="314"/>
                      <a:pt x="292" y="314"/>
                      <a:pt x="294" y="314"/>
                    </a:cubicBezTo>
                    <a:cubicBezTo>
                      <a:pt x="295" y="316"/>
                      <a:pt x="296" y="321"/>
                      <a:pt x="295" y="321"/>
                    </a:cubicBezTo>
                    <a:cubicBezTo>
                      <a:pt x="294" y="321"/>
                      <a:pt x="292" y="320"/>
                      <a:pt x="290" y="320"/>
                    </a:cubicBezTo>
                    <a:cubicBezTo>
                      <a:pt x="287" y="321"/>
                      <a:pt x="285" y="325"/>
                      <a:pt x="288" y="327"/>
                    </a:cubicBezTo>
                    <a:cubicBezTo>
                      <a:pt x="290" y="328"/>
                      <a:pt x="294" y="329"/>
                      <a:pt x="297" y="328"/>
                    </a:cubicBezTo>
                    <a:cubicBezTo>
                      <a:pt x="297" y="328"/>
                      <a:pt x="297" y="328"/>
                      <a:pt x="297" y="328"/>
                    </a:cubicBezTo>
                    <a:cubicBezTo>
                      <a:pt x="297" y="330"/>
                      <a:pt x="297" y="331"/>
                      <a:pt x="298" y="333"/>
                    </a:cubicBezTo>
                    <a:cubicBezTo>
                      <a:pt x="295" y="333"/>
                      <a:pt x="292" y="334"/>
                      <a:pt x="290" y="334"/>
                    </a:cubicBezTo>
                    <a:cubicBezTo>
                      <a:pt x="288" y="336"/>
                      <a:pt x="288" y="339"/>
                      <a:pt x="290" y="340"/>
                    </a:cubicBezTo>
                    <a:cubicBezTo>
                      <a:pt x="292" y="341"/>
                      <a:pt x="295" y="341"/>
                      <a:pt x="299" y="341"/>
                    </a:cubicBezTo>
                    <a:cubicBezTo>
                      <a:pt x="299" y="343"/>
                      <a:pt x="299" y="345"/>
                      <a:pt x="299" y="348"/>
                    </a:cubicBezTo>
                    <a:cubicBezTo>
                      <a:pt x="296" y="347"/>
                      <a:pt x="292" y="347"/>
                      <a:pt x="292" y="351"/>
                    </a:cubicBezTo>
                    <a:cubicBezTo>
                      <a:pt x="292" y="353"/>
                      <a:pt x="298" y="356"/>
                      <a:pt x="299" y="356"/>
                    </a:cubicBezTo>
                    <a:cubicBezTo>
                      <a:pt x="299" y="359"/>
                      <a:pt x="299" y="361"/>
                      <a:pt x="299" y="364"/>
                    </a:cubicBezTo>
                    <a:close/>
                    <a:moveTo>
                      <a:pt x="383" y="323"/>
                    </a:moveTo>
                    <a:cubicBezTo>
                      <a:pt x="381" y="324"/>
                      <a:pt x="379" y="325"/>
                      <a:pt x="378" y="327"/>
                    </a:cubicBezTo>
                    <a:cubicBezTo>
                      <a:pt x="377" y="328"/>
                      <a:pt x="378" y="331"/>
                      <a:pt x="380" y="332"/>
                    </a:cubicBezTo>
                    <a:cubicBezTo>
                      <a:pt x="382" y="332"/>
                      <a:pt x="384" y="331"/>
                      <a:pt x="387" y="330"/>
                    </a:cubicBezTo>
                    <a:cubicBezTo>
                      <a:pt x="388" y="332"/>
                      <a:pt x="388" y="335"/>
                      <a:pt x="389" y="337"/>
                    </a:cubicBezTo>
                    <a:cubicBezTo>
                      <a:pt x="387" y="338"/>
                      <a:pt x="384" y="339"/>
                      <a:pt x="382" y="342"/>
                    </a:cubicBezTo>
                    <a:cubicBezTo>
                      <a:pt x="381" y="343"/>
                      <a:pt x="383" y="346"/>
                      <a:pt x="385" y="346"/>
                    </a:cubicBezTo>
                    <a:cubicBezTo>
                      <a:pt x="387" y="346"/>
                      <a:pt x="392" y="344"/>
                      <a:pt x="392" y="344"/>
                    </a:cubicBezTo>
                    <a:cubicBezTo>
                      <a:pt x="392" y="345"/>
                      <a:pt x="393" y="346"/>
                      <a:pt x="393" y="348"/>
                    </a:cubicBezTo>
                    <a:cubicBezTo>
                      <a:pt x="392" y="348"/>
                      <a:pt x="388" y="350"/>
                      <a:pt x="387" y="351"/>
                    </a:cubicBezTo>
                    <a:cubicBezTo>
                      <a:pt x="385" y="353"/>
                      <a:pt x="386" y="355"/>
                      <a:pt x="388" y="356"/>
                    </a:cubicBezTo>
                    <a:cubicBezTo>
                      <a:pt x="390" y="357"/>
                      <a:pt x="393" y="356"/>
                      <a:pt x="395" y="355"/>
                    </a:cubicBezTo>
                    <a:cubicBezTo>
                      <a:pt x="395" y="356"/>
                      <a:pt x="396" y="357"/>
                      <a:pt x="396" y="358"/>
                    </a:cubicBezTo>
                    <a:cubicBezTo>
                      <a:pt x="395" y="358"/>
                      <a:pt x="389" y="361"/>
                      <a:pt x="388" y="363"/>
                    </a:cubicBezTo>
                    <a:cubicBezTo>
                      <a:pt x="387" y="365"/>
                      <a:pt x="388" y="367"/>
                      <a:pt x="390" y="368"/>
                    </a:cubicBezTo>
                    <a:cubicBezTo>
                      <a:pt x="392" y="368"/>
                      <a:pt x="397" y="366"/>
                      <a:pt x="397" y="366"/>
                    </a:cubicBezTo>
                    <a:cubicBezTo>
                      <a:pt x="398" y="367"/>
                      <a:pt x="398" y="369"/>
                      <a:pt x="398" y="370"/>
                    </a:cubicBezTo>
                    <a:cubicBezTo>
                      <a:pt x="397" y="371"/>
                      <a:pt x="391" y="373"/>
                      <a:pt x="390" y="374"/>
                    </a:cubicBezTo>
                    <a:cubicBezTo>
                      <a:pt x="389" y="375"/>
                      <a:pt x="390" y="377"/>
                      <a:pt x="391" y="378"/>
                    </a:cubicBezTo>
                    <a:cubicBezTo>
                      <a:pt x="393" y="379"/>
                      <a:pt x="396" y="379"/>
                      <a:pt x="399" y="378"/>
                    </a:cubicBezTo>
                    <a:cubicBezTo>
                      <a:pt x="399" y="380"/>
                      <a:pt x="399" y="381"/>
                      <a:pt x="399" y="382"/>
                    </a:cubicBezTo>
                    <a:cubicBezTo>
                      <a:pt x="396" y="383"/>
                      <a:pt x="393" y="383"/>
                      <a:pt x="391" y="384"/>
                    </a:cubicBezTo>
                    <a:cubicBezTo>
                      <a:pt x="390" y="386"/>
                      <a:pt x="389" y="388"/>
                      <a:pt x="391" y="389"/>
                    </a:cubicBezTo>
                    <a:cubicBezTo>
                      <a:pt x="393" y="390"/>
                      <a:pt x="396" y="391"/>
                      <a:pt x="399" y="391"/>
                    </a:cubicBezTo>
                    <a:cubicBezTo>
                      <a:pt x="398" y="392"/>
                      <a:pt x="398" y="394"/>
                      <a:pt x="397" y="396"/>
                    </a:cubicBezTo>
                    <a:cubicBezTo>
                      <a:pt x="396" y="396"/>
                      <a:pt x="391" y="394"/>
                      <a:pt x="390" y="395"/>
                    </a:cubicBezTo>
                    <a:cubicBezTo>
                      <a:pt x="388" y="395"/>
                      <a:pt x="387" y="396"/>
                      <a:pt x="387" y="398"/>
                    </a:cubicBezTo>
                    <a:cubicBezTo>
                      <a:pt x="388" y="400"/>
                      <a:pt x="391" y="403"/>
                      <a:pt x="393" y="404"/>
                    </a:cubicBezTo>
                    <a:cubicBezTo>
                      <a:pt x="393" y="405"/>
                      <a:pt x="392" y="406"/>
                      <a:pt x="391" y="407"/>
                    </a:cubicBezTo>
                    <a:cubicBezTo>
                      <a:pt x="389" y="405"/>
                      <a:pt x="386" y="404"/>
                      <a:pt x="383" y="404"/>
                    </a:cubicBezTo>
                    <a:cubicBezTo>
                      <a:pt x="382" y="405"/>
                      <a:pt x="381" y="406"/>
                      <a:pt x="381" y="407"/>
                    </a:cubicBezTo>
                    <a:cubicBezTo>
                      <a:pt x="381" y="409"/>
                      <a:pt x="383" y="411"/>
                      <a:pt x="384" y="412"/>
                    </a:cubicBezTo>
                    <a:cubicBezTo>
                      <a:pt x="383" y="413"/>
                      <a:pt x="381" y="414"/>
                      <a:pt x="379" y="415"/>
                    </a:cubicBezTo>
                    <a:cubicBezTo>
                      <a:pt x="379" y="412"/>
                      <a:pt x="378" y="410"/>
                      <a:pt x="376" y="408"/>
                    </a:cubicBezTo>
                    <a:cubicBezTo>
                      <a:pt x="375" y="406"/>
                      <a:pt x="371" y="407"/>
                      <a:pt x="371" y="409"/>
                    </a:cubicBezTo>
                    <a:cubicBezTo>
                      <a:pt x="370" y="412"/>
                      <a:pt x="370" y="414"/>
                      <a:pt x="371" y="416"/>
                    </a:cubicBezTo>
                    <a:cubicBezTo>
                      <a:pt x="369" y="416"/>
                      <a:pt x="366" y="416"/>
                      <a:pt x="364" y="415"/>
                    </a:cubicBezTo>
                    <a:cubicBezTo>
                      <a:pt x="364" y="412"/>
                      <a:pt x="365" y="409"/>
                      <a:pt x="363" y="406"/>
                    </a:cubicBezTo>
                    <a:cubicBezTo>
                      <a:pt x="363" y="405"/>
                      <a:pt x="361" y="405"/>
                      <a:pt x="360" y="406"/>
                    </a:cubicBezTo>
                    <a:cubicBezTo>
                      <a:pt x="359" y="407"/>
                      <a:pt x="358" y="410"/>
                      <a:pt x="357" y="412"/>
                    </a:cubicBezTo>
                    <a:cubicBezTo>
                      <a:pt x="355" y="411"/>
                      <a:pt x="353" y="409"/>
                      <a:pt x="351" y="408"/>
                    </a:cubicBezTo>
                    <a:cubicBezTo>
                      <a:pt x="351" y="408"/>
                      <a:pt x="354" y="401"/>
                      <a:pt x="354" y="398"/>
                    </a:cubicBezTo>
                    <a:cubicBezTo>
                      <a:pt x="354" y="395"/>
                      <a:pt x="351" y="394"/>
                      <a:pt x="349" y="396"/>
                    </a:cubicBezTo>
                    <a:cubicBezTo>
                      <a:pt x="347" y="397"/>
                      <a:pt x="346" y="399"/>
                      <a:pt x="345" y="402"/>
                    </a:cubicBezTo>
                    <a:cubicBezTo>
                      <a:pt x="344" y="401"/>
                      <a:pt x="344" y="400"/>
                      <a:pt x="343" y="400"/>
                    </a:cubicBezTo>
                    <a:cubicBezTo>
                      <a:pt x="343" y="400"/>
                      <a:pt x="347" y="393"/>
                      <a:pt x="347" y="389"/>
                    </a:cubicBezTo>
                    <a:cubicBezTo>
                      <a:pt x="346" y="387"/>
                      <a:pt x="344" y="386"/>
                      <a:pt x="342" y="387"/>
                    </a:cubicBezTo>
                    <a:cubicBezTo>
                      <a:pt x="340" y="388"/>
                      <a:pt x="339" y="391"/>
                      <a:pt x="337" y="393"/>
                    </a:cubicBezTo>
                    <a:cubicBezTo>
                      <a:pt x="336" y="391"/>
                      <a:pt x="335" y="390"/>
                      <a:pt x="335" y="389"/>
                    </a:cubicBezTo>
                    <a:cubicBezTo>
                      <a:pt x="336" y="387"/>
                      <a:pt x="341" y="381"/>
                      <a:pt x="337" y="378"/>
                    </a:cubicBezTo>
                    <a:cubicBezTo>
                      <a:pt x="335" y="377"/>
                      <a:pt x="332" y="379"/>
                      <a:pt x="330" y="381"/>
                    </a:cubicBezTo>
                    <a:cubicBezTo>
                      <a:pt x="329" y="380"/>
                      <a:pt x="328" y="378"/>
                      <a:pt x="327" y="376"/>
                    </a:cubicBezTo>
                    <a:cubicBezTo>
                      <a:pt x="329" y="374"/>
                      <a:pt x="332" y="372"/>
                      <a:pt x="332" y="368"/>
                    </a:cubicBezTo>
                    <a:cubicBezTo>
                      <a:pt x="332" y="366"/>
                      <a:pt x="329" y="364"/>
                      <a:pt x="327" y="365"/>
                    </a:cubicBezTo>
                    <a:cubicBezTo>
                      <a:pt x="326" y="366"/>
                      <a:pt x="324" y="367"/>
                      <a:pt x="323" y="368"/>
                    </a:cubicBezTo>
                    <a:cubicBezTo>
                      <a:pt x="322" y="367"/>
                      <a:pt x="322" y="366"/>
                      <a:pt x="322" y="365"/>
                    </a:cubicBezTo>
                    <a:cubicBezTo>
                      <a:pt x="324" y="363"/>
                      <a:pt x="327" y="361"/>
                      <a:pt x="327" y="358"/>
                    </a:cubicBezTo>
                    <a:cubicBezTo>
                      <a:pt x="327" y="357"/>
                      <a:pt x="326" y="355"/>
                      <a:pt x="324" y="355"/>
                    </a:cubicBezTo>
                    <a:cubicBezTo>
                      <a:pt x="323" y="355"/>
                      <a:pt x="319" y="357"/>
                      <a:pt x="319" y="357"/>
                    </a:cubicBezTo>
                    <a:cubicBezTo>
                      <a:pt x="318" y="356"/>
                      <a:pt x="318" y="355"/>
                      <a:pt x="317" y="353"/>
                    </a:cubicBezTo>
                    <a:cubicBezTo>
                      <a:pt x="319" y="352"/>
                      <a:pt x="321" y="350"/>
                      <a:pt x="323" y="349"/>
                    </a:cubicBezTo>
                    <a:cubicBezTo>
                      <a:pt x="324" y="347"/>
                      <a:pt x="322" y="345"/>
                      <a:pt x="320" y="345"/>
                    </a:cubicBezTo>
                    <a:cubicBezTo>
                      <a:pt x="319" y="345"/>
                      <a:pt x="317" y="345"/>
                      <a:pt x="315" y="346"/>
                    </a:cubicBezTo>
                    <a:cubicBezTo>
                      <a:pt x="314" y="343"/>
                      <a:pt x="313" y="340"/>
                      <a:pt x="312" y="337"/>
                    </a:cubicBezTo>
                    <a:cubicBezTo>
                      <a:pt x="313" y="337"/>
                      <a:pt x="317" y="335"/>
                      <a:pt x="318" y="334"/>
                    </a:cubicBezTo>
                    <a:cubicBezTo>
                      <a:pt x="320" y="332"/>
                      <a:pt x="319" y="329"/>
                      <a:pt x="317" y="329"/>
                    </a:cubicBezTo>
                    <a:cubicBezTo>
                      <a:pt x="315" y="328"/>
                      <a:pt x="313" y="329"/>
                      <a:pt x="310" y="329"/>
                    </a:cubicBezTo>
                    <a:cubicBezTo>
                      <a:pt x="310" y="328"/>
                      <a:pt x="310" y="326"/>
                      <a:pt x="309" y="324"/>
                    </a:cubicBezTo>
                    <a:cubicBezTo>
                      <a:pt x="311" y="323"/>
                      <a:pt x="314" y="322"/>
                      <a:pt x="314" y="320"/>
                    </a:cubicBezTo>
                    <a:cubicBezTo>
                      <a:pt x="315" y="318"/>
                      <a:pt x="314" y="316"/>
                      <a:pt x="312" y="316"/>
                    </a:cubicBezTo>
                    <a:cubicBezTo>
                      <a:pt x="310" y="316"/>
                      <a:pt x="306" y="317"/>
                      <a:pt x="306" y="317"/>
                    </a:cubicBezTo>
                    <a:cubicBezTo>
                      <a:pt x="306" y="315"/>
                      <a:pt x="305" y="313"/>
                      <a:pt x="305" y="312"/>
                    </a:cubicBezTo>
                    <a:cubicBezTo>
                      <a:pt x="305" y="312"/>
                      <a:pt x="310" y="310"/>
                      <a:pt x="312" y="309"/>
                    </a:cubicBezTo>
                    <a:cubicBezTo>
                      <a:pt x="313" y="308"/>
                      <a:pt x="313" y="306"/>
                      <a:pt x="312" y="305"/>
                    </a:cubicBezTo>
                    <a:cubicBezTo>
                      <a:pt x="312" y="305"/>
                      <a:pt x="312" y="305"/>
                      <a:pt x="312" y="305"/>
                    </a:cubicBezTo>
                    <a:cubicBezTo>
                      <a:pt x="312" y="304"/>
                      <a:pt x="311" y="304"/>
                      <a:pt x="310" y="304"/>
                    </a:cubicBezTo>
                    <a:cubicBezTo>
                      <a:pt x="308" y="304"/>
                      <a:pt x="306" y="304"/>
                      <a:pt x="304" y="304"/>
                    </a:cubicBezTo>
                    <a:cubicBezTo>
                      <a:pt x="304" y="304"/>
                      <a:pt x="304" y="304"/>
                      <a:pt x="304" y="304"/>
                    </a:cubicBezTo>
                    <a:cubicBezTo>
                      <a:pt x="304" y="303"/>
                      <a:pt x="303" y="301"/>
                      <a:pt x="303" y="299"/>
                    </a:cubicBezTo>
                    <a:cubicBezTo>
                      <a:pt x="306" y="298"/>
                      <a:pt x="308" y="297"/>
                      <a:pt x="309" y="294"/>
                    </a:cubicBezTo>
                    <a:cubicBezTo>
                      <a:pt x="309" y="293"/>
                      <a:pt x="309" y="292"/>
                      <a:pt x="308" y="292"/>
                    </a:cubicBezTo>
                    <a:cubicBezTo>
                      <a:pt x="306" y="290"/>
                      <a:pt x="304" y="290"/>
                      <a:pt x="302" y="291"/>
                    </a:cubicBezTo>
                    <a:cubicBezTo>
                      <a:pt x="301" y="289"/>
                      <a:pt x="301" y="287"/>
                      <a:pt x="301" y="286"/>
                    </a:cubicBezTo>
                    <a:cubicBezTo>
                      <a:pt x="303" y="285"/>
                      <a:pt x="306" y="283"/>
                      <a:pt x="307" y="281"/>
                    </a:cubicBezTo>
                    <a:cubicBezTo>
                      <a:pt x="308" y="279"/>
                      <a:pt x="306" y="277"/>
                      <a:pt x="304" y="277"/>
                    </a:cubicBezTo>
                    <a:cubicBezTo>
                      <a:pt x="303" y="277"/>
                      <a:pt x="300" y="278"/>
                      <a:pt x="300" y="278"/>
                    </a:cubicBezTo>
                    <a:cubicBezTo>
                      <a:pt x="299" y="276"/>
                      <a:pt x="299" y="274"/>
                      <a:pt x="299" y="273"/>
                    </a:cubicBezTo>
                    <a:cubicBezTo>
                      <a:pt x="299" y="273"/>
                      <a:pt x="306" y="271"/>
                      <a:pt x="305" y="268"/>
                    </a:cubicBezTo>
                    <a:cubicBezTo>
                      <a:pt x="304" y="264"/>
                      <a:pt x="298" y="265"/>
                      <a:pt x="298" y="266"/>
                    </a:cubicBezTo>
                    <a:cubicBezTo>
                      <a:pt x="297" y="264"/>
                      <a:pt x="297" y="262"/>
                      <a:pt x="297" y="260"/>
                    </a:cubicBezTo>
                    <a:cubicBezTo>
                      <a:pt x="299" y="260"/>
                      <a:pt x="300" y="259"/>
                      <a:pt x="302" y="258"/>
                    </a:cubicBezTo>
                    <a:cubicBezTo>
                      <a:pt x="303" y="257"/>
                      <a:pt x="303" y="255"/>
                      <a:pt x="302" y="254"/>
                    </a:cubicBezTo>
                    <a:cubicBezTo>
                      <a:pt x="300" y="253"/>
                      <a:pt x="298" y="252"/>
                      <a:pt x="296" y="253"/>
                    </a:cubicBezTo>
                    <a:cubicBezTo>
                      <a:pt x="296" y="251"/>
                      <a:pt x="295" y="250"/>
                      <a:pt x="295" y="249"/>
                    </a:cubicBezTo>
                    <a:cubicBezTo>
                      <a:pt x="296" y="248"/>
                      <a:pt x="300" y="247"/>
                      <a:pt x="301" y="246"/>
                    </a:cubicBezTo>
                    <a:cubicBezTo>
                      <a:pt x="303" y="245"/>
                      <a:pt x="302" y="243"/>
                      <a:pt x="301" y="242"/>
                    </a:cubicBezTo>
                    <a:cubicBezTo>
                      <a:pt x="299" y="241"/>
                      <a:pt x="295" y="242"/>
                      <a:pt x="294" y="242"/>
                    </a:cubicBezTo>
                    <a:cubicBezTo>
                      <a:pt x="294" y="241"/>
                      <a:pt x="294" y="239"/>
                      <a:pt x="294" y="238"/>
                    </a:cubicBezTo>
                    <a:cubicBezTo>
                      <a:pt x="303" y="237"/>
                      <a:pt x="312" y="233"/>
                      <a:pt x="320" y="228"/>
                    </a:cubicBezTo>
                    <a:cubicBezTo>
                      <a:pt x="321" y="229"/>
                      <a:pt x="322" y="230"/>
                      <a:pt x="323" y="232"/>
                    </a:cubicBezTo>
                    <a:cubicBezTo>
                      <a:pt x="320" y="233"/>
                      <a:pt x="318" y="235"/>
                      <a:pt x="316" y="237"/>
                    </a:cubicBezTo>
                    <a:cubicBezTo>
                      <a:pt x="315" y="238"/>
                      <a:pt x="316" y="241"/>
                      <a:pt x="318" y="241"/>
                    </a:cubicBezTo>
                    <a:cubicBezTo>
                      <a:pt x="321" y="241"/>
                      <a:pt x="324" y="240"/>
                      <a:pt x="327" y="238"/>
                    </a:cubicBezTo>
                    <a:cubicBezTo>
                      <a:pt x="328" y="240"/>
                      <a:pt x="329" y="241"/>
                      <a:pt x="330" y="243"/>
                    </a:cubicBezTo>
                    <a:cubicBezTo>
                      <a:pt x="328" y="244"/>
                      <a:pt x="325" y="246"/>
                      <a:pt x="324" y="248"/>
                    </a:cubicBezTo>
                    <a:cubicBezTo>
                      <a:pt x="323" y="251"/>
                      <a:pt x="326" y="254"/>
                      <a:pt x="329" y="253"/>
                    </a:cubicBezTo>
                    <a:cubicBezTo>
                      <a:pt x="331" y="252"/>
                      <a:pt x="332" y="250"/>
                      <a:pt x="334" y="249"/>
                    </a:cubicBezTo>
                    <a:cubicBezTo>
                      <a:pt x="335" y="250"/>
                      <a:pt x="336" y="252"/>
                      <a:pt x="337" y="253"/>
                    </a:cubicBezTo>
                    <a:cubicBezTo>
                      <a:pt x="337" y="253"/>
                      <a:pt x="331" y="256"/>
                      <a:pt x="330" y="259"/>
                    </a:cubicBezTo>
                    <a:cubicBezTo>
                      <a:pt x="329" y="260"/>
                      <a:pt x="330" y="262"/>
                      <a:pt x="332" y="263"/>
                    </a:cubicBezTo>
                    <a:cubicBezTo>
                      <a:pt x="334" y="264"/>
                      <a:pt x="341" y="260"/>
                      <a:pt x="342" y="260"/>
                    </a:cubicBezTo>
                    <a:cubicBezTo>
                      <a:pt x="343" y="261"/>
                      <a:pt x="344" y="262"/>
                      <a:pt x="345" y="263"/>
                    </a:cubicBezTo>
                    <a:cubicBezTo>
                      <a:pt x="342" y="265"/>
                      <a:pt x="340" y="266"/>
                      <a:pt x="338" y="268"/>
                    </a:cubicBezTo>
                    <a:cubicBezTo>
                      <a:pt x="337" y="270"/>
                      <a:pt x="338" y="272"/>
                      <a:pt x="340" y="273"/>
                    </a:cubicBezTo>
                    <a:cubicBezTo>
                      <a:pt x="343" y="274"/>
                      <a:pt x="346" y="272"/>
                      <a:pt x="349" y="270"/>
                    </a:cubicBezTo>
                    <a:cubicBezTo>
                      <a:pt x="351" y="272"/>
                      <a:pt x="352" y="274"/>
                      <a:pt x="354" y="276"/>
                    </a:cubicBezTo>
                    <a:cubicBezTo>
                      <a:pt x="353" y="277"/>
                      <a:pt x="349" y="279"/>
                      <a:pt x="348" y="280"/>
                    </a:cubicBezTo>
                    <a:cubicBezTo>
                      <a:pt x="346" y="282"/>
                      <a:pt x="348" y="285"/>
                      <a:pt x="350" y="285"/>
                    </a:cubicBezTo>
                    <a:cubicBezTo>
                      <a:pt x="353" y="285"/>
                      <a:pt x="356" y="284"/>
                      <a:pt x="358" y="282"/>
                    </a:cubicBezTo>
                    <a:cubicBezTo>
                      <a:pt x="359" y="284"/>
                      <a:pt x="361" y="286"/>
                      <a:pt x="362" y="287"/>
                    </a:cubicBezTo>
                    <a:cubicBezTo>
                      <a:pt x="361" y="288"/>
                      <a:pt x="357" y="290"/>
                      <a:pt x="356" y="291"/>
                    </a:cubicBezTo>
                    <a:cubicBezTo>
                      <a:pt x="354" y="294"/>
                      <a:pt x="355" y="297"/>
                      <a:pt x="358" y="297"/>
                    </a:cubicBezTo>
                    <a:cubicBezTo>
                      <a:pt x="361" y="297"/>
                      <a:pt x="364" y="295"/>
                      <a:pt x="366" y="294"/>
                    </a:cubicBezTo>
                    <a:cubicBezTo>
                      <a:pt x="367" y="296"/>
                      <a:pt x="368" y="297"/>
                      <a:pt x="370" y="299"/>
                    </a:cubicBezTo>
                    <a:cubicBezTo>
                      <a:pt x="369" y="299"/>
                      <a:pt x="365" y="302"/>
                      <a:pt x="364" y="304"/>
                    </a:cubicBezTo>
                    <a:cubicBezTo>
                      <a:pt x="364" y="305"/>
                      <a:pt x="364" y="307"/>
                      <a:pt x="366" y="307"/>
                    </a:cubicBezTo>
                    <a:cubicBezTo>
                      <a:pt x="368" y="308"/>
                      <a:pt x="373" y="306"/>
                      <a:pt x="374" y="306"/>
                    </a:cubicBezTo>
                    <a:cubicBezTo>
                      <a:pt x="375" y="308"/>
                      <a:pt x="376" y="310"/>
                      <a:pt x="377" y="312"/>
                    </a:cubicBezTo>
                    <a:cubicBezTo>
                      <a:pt x="377" y="312"/>
                      <a:pt x="372" y="314"/>
                      <a:pt x="371" y="316"/>
                    </a:cubicBezTo>
                    <a:cubicBezTo>
                      <a:pt x="369" y="318"/>
                      <a:pt x="370" y="321"/>
                      <a:pt x="373" y="321"/>
                    </a:cubicBezTo>
                    <a:cubicBezTo>
                      <a:pt x="375" y="322"/>
                      <a:pt x="380" y="319"/>
                      <a:pt x="381" y="319"/>
                    </a:cubicBezTo>
                    <a:cubicBezTo>
                      <a:pt x="382" y="320"/>
                      <a:pt x="383" y="322"/>
                      <a:pt x="383" y="323"/>
                    </a:cubicBezTo>
                    <a:close/>
                    <a:moveTo>
                      <a:pt x="468" y="280"/>
                    </a:moveTo>
                    <a:cubicBezTo>
                      <a:pt x="466" y="282"/>
                      <a:pt x="463" y="284"/>
                      <a:pt x="464" y="287"/>
                    </a:cubicBezTo>
                    <a:cubicBezTo>
                      <a:pt x="464" y="288"/>
                      <a:pt x="465" y="290"/>
                      <a:pt x="466" y="290"/>
                    </a:cubicBezTo>
                    <a:cubicBezTo>
                      <a:pt x="469" y="290"/>
                      <a:pt x="471" y="287"/>
                      <a:pt x="473" y="285"/>
                    </a:cubicBezTo>
                    <a:cubicBezTo>
                      <a:pt x="474" y="286"/>
                      <a:pt x="475" y="287"/>
                      <a:pt x="475" y="288"/>
                    </a:cubicBezTo>
                    <a:cubicBezTo>
                      <a:pt x="475" y="288"/>
                      <a:pt x="471" y="292"/>
                      <a:pt x="471" y="294"/>
                    </a:cubicBezTo>
                    <a:cubicBezTo>
                      <a:pt x="471" y="296"/>
                      <a:pt x="472" y="297"/>
                      <a:pt x="474" y="297"/>
                    </a:cubicBezTo>
                    <a:cubicBezTo>
                      <a:pt x="476" y="297"/>
                      <a:pt x="480" y="294"/>
                      <a:pt x="480" y="293"/>
                    </a:cubicBezTo>
                    <a:cubicBezTo>
                      <a:pt x="481" y="294"/>
                      <a:pt x="482" y="295"/>
                      <a:pt x="483" y="296"/>
                    </a:cubicBezTo>
                    <a:cubicBezTo>
                      <a:pt x="481" y="298"/>
                      <a:pt x="480" y="299"/>
                      <a:pt x="479" y="301"/>
                    </a:cubicBezTo>
                    <a:cubicBezTo>
                      <a:pt x="477" y="303"/>
                      <a:pt x="480" y="307"/>
                      <a:pt x="482" y="306"/>
                    </a:cubicBezTo>
                    <a:cubicBezTo>
                      <a:pt x="484" y="305"/>
                      <a:pt x="486" y="304"/>
                      <a:pt x="487" y="303"/>
                    </a:cubicBezTo>
                    <a:cubicBezTo>
                      <a:pt x="488" y="304"/>
                      <a:pt x="489" y="306"/>
                      <a:pt x="490" y="308"/>
                    </a:cubicBezTo>
                    <a:cubicBezTo>
                      <a:pt x="488" y="309"/>
                      <a:pt x="484" y="310"/>
                      <a:pt x="483" y="312"/>
                    </a:cubicBezTo>
                    <a:cubicBezTo>
                      <a:pt x="483" y="312"/>
                      <a:pt x="483" y="314"/>
                      <a:pt x="483" y="314"/>
                    </a:cubicBezTo>
                    <a:cubicBezTo>
                      <a:pt x="486" y="316"/>
                      <a:pt x="489" y="316"/>
                      <a:pt x="492" y="315"/>
                    </a:cubicBezTo>
                    <a:cubicBezTo>
                      <a:pt x="492" y="317"/>
                      <a:pt x="492" y="322"/>
                      <a:pt x="492" y="322"/>
                    </a:cubicBezTo>
                    <a:cubicBezTo>
                      <a:pt x="490" y="321"/>
                      <a:pt x="488" y="320"/>
                      <a:pt x="485" y="320"/>
                    </a:cubicBezTo>
                    <a:cubicBezTo>
                      <a:pt x="483" y="319"/>
                      <a:pt x="480" y="320"/>
                      <a:pt x="480" y="322"/>
                    </a:cubicBezTo>
                    <a:cubicBezTo>
                      <a:pt x="480" y="326"/>
                      <a:pt x="484" y="328"/>
                      <a:pt x="488" y="329"/>
                    </a:cubicBezTo>
                    <a:cubicBezTo>
                      <a:pt x="486" y="331"/>
                      <a:pt x="484" y="332"/>
                      <a:pt x="482" y="334"/>
                    </a:cubicBezTo>
                    <a:cubicBezTo>
                      <a:pt x="482" y="334"/>
                      <a:pt x="475" y="326"/>
                      <a:pt x="473" y="325"/>
                    </a:cubicBezTo>
                    <a:cubicBezTo>
                      <a:pt x="471" y="325"/>
                      <a:pt x="470" y="326"/>
                      <a:pt x="469" y="327"/>
                    </a:cubicBezTo>
                    <a:cubicBezTo>
                      <a:pt x="469" y="330"/>
                      <a:pt x="473" y="336"/>
                      <a:pt x="474" y="337"/>
                    </a:cubicBezTo>
                    <a:cubicBezTo>
                      <a:pt x="472" y="337"/>
                      <a:pt x="471" y="338"/>
                      <a:pt x="469" y="338"/>
                    </a:cubicBezTo>
                    <a:cubicBezTo>
                      <a:pt x="469" y="337"/>
                      <a:pt x="466" y="332"/>
                      <a:pt x="465" y="331"/>
                    </a:cubicBezTo>
                    <a:cubicBezTo>
                      <a:pt x="464" y="329"/>
                      <a:pt x="463" y="328"/>
                      <a:pt x="461" y="328"/>
                    </a:cubicBezTo>
                    <a:cubicBezTo>
                      <a:pt x="458" y="330"/>
                      <a:pt x="459" y="335"/>
                      <a:pt x="460" y="338"/>
                    </a:cubicBezTo>
                    <a:cubicBezTo>
                      <a:pt x="458" y="338"/>
                      <a:pt x="455" y="338"/>
                      <a:pt x="452" y="338"/>
                    </a:cubicBezTo>
                    <a:cubicBezTo>
                      <a:pt x="452" y="337"/>
                      <a:pt x="452" y="330"/>
                      <a:pt x="451" y="328"/>
                    </a:cubicBezTo>
                    <a:cubicBezTo>
                      <a:pt x="450" y="326"/>
                      <a:pt x="446" y="326"/>
                      <a:pt x="445" y="328"/>
                    </a:cubicBezTo>
                    <a:cubicBezTo>
                      <a:pt x="444" y="330"/>
                      <a:pt x="444" y="333"/>
                      <a:pt x="444" y="336"/>
                    </a:cubicBezTo>
                    <a:cubicBezTo>
                      <a:pt x="443" y="336"/>
                      <a:pt x="439" y="334"/>
                      <a:pt x="438" y="333"/>
                    </a:cubicBezTo>
                    <a:cubicBezTo>
                      <a:pt x="438" y="332"/>
                      <a:pt x="439" y="326"/>
                      <a:pt x="439" y="325"/>
                    </a:cubicBezTo>
                    <a:cubicBezTo>
                      <a:pt x="439" y="322"/>
                      <a:pt x="436" y="321"/>
                      <a:pt x="434" y="323"/>
                    </a:cubicBezTo>
                    <a:cubicBezTo>
                      <a:pt x="432" y="324"/>
                      <a:pt x="431" y="327"/>
                      <a:pt x="430" y="330"/>
                    </a:cubicBezTo>
                    <a:cubicBezTo>
                      <a:pt x="429" y="329"/>
                      <a:pt x="428" y="329"/>
                      <a:pt x="426" y="328"/>
                    </a:cubicBezTo>
                    <a:cubicBezTo>
                      <a:pt x="427" y="327"/>
                      <a:pt x="431" y="319"/>
                      <a:pt x="428" y="316"/>
                    </a:cubicBezTo>
                    <a:cubicBezTo>
                      <a:pt x="424" y="313"/>
                      <a:pt x="420" y="322"/>
                      <a:pt x="419" y="324"/>
                    </a:cubicBezTo>
                    <a:cubicBezTo>
                      <a:pt x="417" y="322"/>
                      <a:pt x="415" y="321"/>
                      <a:pt x="413" y="319"/>
                    </a:cubicBezTo>
                    <a:cubicBezTo>
                      <a:pt x="413" y="318"/>
                      <a:pt x="416" y="312"/>
                      <a:pt x="415" y="310"/>
                    </a:cubicBezTo>
                    <a:cubicBezTo>
                      <a:pt x="414" y="309"/>
                      <a:pt x="413" y="308"/>
                      <a:pt x="412" y="309"/>
                    </a:cubicBezTo>
                    <a:cubicBezTo>
                      <a:pt x="410" y="310"/>
                      <a:pt x="407" y="314"/>
                      <a:pt x="407" y="314"/>
                    </a:cubicBezTo>
                    <a:cubicBezTo>
                      <a:pt x="406" y="313"/>
                      <a:pt x="404" y="313"/>
                      <a:pt x="403" y="312"/>
                    </a:cubicBezTo>
                    <a:cubicBezTo>
                      <a:pt x="404" y="311"/>
                      <a:pt x="405" y="307"/>
                      <a:pt x="406" y="305"/>
                    </a:cubicBezTo>
                    <a:cubicBezTo>
                      <a:pt x="407" y="302"/>
                      <a:pt x="403" y="300"/>
                      <a:pt x="401" y="302"/>
                    </a:cubicBezTo>
                    <a:cubicBezTo>
                      <a:pt x="399" y="303"/>
                      <a:pt x="398" y="305"/>
                      <a:pt x="397" y="306"/>
                    </a:cubicBezTo>
                    <a:cubicBezTo>
                      <a:pt x="397" y="306"/>
                      <a:pt x="396" y="305"/>
                      <a:pt x="395" y="305"/>
                    </a:cubicBezTo>
                    <a:cubicBezTo>
                      <a:pt x="396" y="305"/>
                      <a:pt x="398" y="299"/>
                      <a:pt x="399" y="297"/>
                    </a:cubicBezTo>
                    <a:cubicBezTo>
                      <a:pt x="400" y="294"/>
                      <a:pt x="396" y="291"/>
                      <a:pt x="394" y="294"/>
                    </a:cubicBezTo>
                    <a:cubicBezTo>
                      <a:pt x="392" y="296"/>
                      <a:pt x="391" y="297"/>
                      <a:pt x="390" y="300"/>
                    </a:cubicBezTo>
                    <a:cubicBezTo>
                      <a:pt x="388" y="298"/>
                      <a:pt x="387" y="297"/>
                      <a:pt x="386" y="296"/>
                    </a:cubicBezTo>
                    <a:cubicBezTo>
                      <a:pt x="386" y="296"/>
                      <a:pt x="389" y="291"/>
                      <a:pt x="389" y="288"/>
                    </a:cubicBezTo>
                    <a:cubicBezTo>
                      <a:pt x="389" y="286"/>
                      <a:pt x="386" y="285"/>
                      <a:pt x="384" y="286"/>
                    </a:cubicBezTo>
                    <a:cubicBezTo>
                      <a:pt x="383" y="286"/>
                      <a:pt x="381" y="289"/>
                      <a:pt x="380" y="290"/>
                    </a:cubicBezTo>
                    <a:cubicBezTo>
                      <a:pt x="380" y="290"/>
                      <a:pt x="377" y="287"/>
                      <a:pt x="376" y="286"/>
                    </a:cubicBezTo>
                    <a:cubicBezTo>
                      <a:pt x="376" y="286"/>
                      <a:pt x="379" y="281"/>
                      <a:pt x="380" y="279"/>
                    </a:cubicBezTo>
                    <a:cubicBezTo>
                      <a:pt x="383" y="276"/>
                      <a:pt x="379" y="272"/>
                      <a:pt x="376" y="275"/>
                    </a:cubicBezTo>
                    <a:cubicBezTo>
                      <a:pt x="374" y="277"/>
                      <a:pt x="372" y="278"/>
                      <a:pt x="371" y="280"/>
                    </a:cubicBezTo>
                    <a:cubicBezTo>
                      <a:pt x="371" y="280"/>
                      <a:pt x="370" y="280"/>
                      <a:pt x="370" y="280"/>
                    </a:cubicBezTo>
                    <a:cubicBezTo>
                      <a:pt x="370" y="279"/>
                      <a:pt x="369" y="278"/>
                      <a:pt x="368" y="276"/>
                    </a:cubicBezTo>
                    <a:cubicBezTo>
                      <a:pt x="369" y="276"/>
                      <a:pt x="373" y="270"/>
                      <a:pt x="372" y="268"/>
                    </a:cubicBezTo>
                    <a:cubicBezTo>
                      <a:pt x="372" y="266"/>
                      <a:pt x="370" y="264"/>
                      <a:pt x="368" y="265"/>
                    </a:cubicBezTo>
                    <a:cubicBezTo>
                      <a:pt x="366" y="266"/>
                      <a:pt x="364" y="270"/>
                      <a:pt x="364" y="270"/>
                    </a:cubicBezTo>
                    <a:cubicBezTo>
                      <a:pt x="362" y="268"/>
                      <a:pt x="361" y="266"/>
                      <a:pt x="360" y="264"/>
                    </a:cubicBezTo>
                    <a:cubicBezTo>
                      <a:pt x="361" y="263"/>
                      <a:pt x="365" y="257"/>
                      <a:pt x="364" y="255"/>
                    </a:cubicBezTo>
                    <a:cubicBezTo>
                      <a:pt x="364" y="254"/>
                      <a:pt x="363" y="253"/>
                      <a:pt x="362" y="253"/>
                    </a:cubicBezTo>
                    <a:cubicBezTo>
                      <a:pt x="360" y="253"/>
                      <a:pt x="356" y="257"/>
                      <a:pt x="355" y="258"/>
                    </a:cubicBezTo>
                    <a:cubicBezTo>
                      <a:pt x="354" y="257"/>
                      <a:pt x="353" y="255"/>
                      <a:pt x="352" y="254"/>
                    </a:cubicBezTo>
                    <a:cubicBezTo>
                      <a:pt x="352" y="253"/>
                      <a:pt x="357" y="247"/>
                      <a:pt x="356" y="244"/>
                    </a:cubicBezTo>
                    <a:cubicBezTo>
                      <a:pt x="355" y="243"/>
                      <a:pt x="354" y="243"/>
                      <a:pt x="354" y="243"/>
                    </a:cubicBezTo>
                    <a:cubicBezTo>
                      <a:pt x="351" y="243"/>
                      <a:pt x="349" y="245"/>
                      <a:pt x="347" y="247"/>
                    </a:cubicBezTo>
                    <a:cubicBezTo>
                      <a:pt x="346" y="246"/>
                      <a:pt x="345" y="244"/>
                      <a:pt x="344" y="242"/>
                    </a:cubicBezTo>
                    <a:cubicBezTo>
                      <a:pt x="345" y="241"/>
                      <a:pt x="347" y="239"/>
                      <a:pt x="347" y="237"/>
                    </a:cubicBezTo>
                    <a:cubicBezTo>
                      <a:pt x="348" y="235"/>
                      <a:pt x="346" y="233"/>
                      <a:pt x="344" y="234"/>
                    </a:cubicBezTo>
                    <a:cubicBezTo>
                      <a:pt x="342" y="234"/>
                      <a:pt x="341" y="235"/>
                      <a:pt x="339" y="236"/>
                    </a:cubicBezTo>
                    <a:cubicBezTo>
                      <a:pt x="338" y="235"/>
                      <a:pt x="337" y="234"/>
                      <a:pt x="336" y="232"/>
                    </a:cubicBezTo>
                    <a:cubicBezTo>
                      <a:pt x="338" y="230"/>
                      <a:pt x="342" y="226"/>
                      <a:pt x="339" y="224"/>
                    </a:cubicBezTo>
                    <a:cubicBezTo>
                      <a:pt x="337" y="223"/>
                      <a:pt x="333" y="225"/>
                      <a:pt x="331" y="226"/>
                    </a:cubicBezTo>
                    <a:cubicBezTo>
                      <a:pt x="330" y="224"/>
                      <a:pt x="329" y="223"/>
                      <a:pt x="328" y="222"/>
                    </a:cubicBezTo>
                    <a:cubicBezTo>
                      <a:pt x="335" y="215"/>
                      <a:pt x="341" y="207"/>
                      <a:pt x="345" y="199"/>
                    </a:cubicBezTo>
                    <a:cubicBezTo>
                      <a:pt x="346" y="199"/>
                      <a:pt x="347" y="200"/>
                      <a:pt x="349" y="200"/>
                    </a:cubicBezTo>
                    <a:cubicBezTo>
                      <a:pt x="348" y="201"/>
                      <a:pt x="346" y="205"/>
                      <a:pt x="347" y="207"/>
                    </a:cubicBezTo>
                    <a:cubicBezTo>
                      <a:pt x="347" y="208"/>
                      <a:pt x="349" y="210"/>
                      <a:pt x="351" y="209"/>
                    </a:cubicBezTo>
                    <a:cubicBezTo>
                      <a:pt x="353" y="208"/>
                      <a:pt x="355" y="205"/>
                      <a:pt x="355" y="204"/>
                    </a:cubicBezTo>
                    <a:cubicBezTo>
                      <a:pt x="356" y="205"/>
                      <a:pt x="357" y="205"/>
                      <a:pt x="358" y="206"/>
                    </a:cubicBezTo>
                    <a:cubicBezTo>
                      <a:pt x="358" y="208"/>
                      <a:pt x="357" y="209"/>
                      <a:pt x="356" y="211"/>
                    </a:cubicBezTo>
                    <a:cubicBezTo>
                      <a:pt x="356" y="212"/>
                      <a:pt x="356" y="213"/>
                      <a:pt x="357" y="214"/>
                    </a:cubicBezTo>
                    <a:cubicBezTo>
                      <a:pt x="359" y="216"/>
                      <a:pt x="361" y="215"/>
                      <a:pt x="362" y="214"/>
                    </a:cubicBezTo>
                    <a:cubicBezTo>
                      <a:pt x="363" y="213"/>
                      <a:pt x="364" y="211"/>
                      <a:pt x="365" y="210"/>
                    </a:cubicBezTo>
                    <a:cubicBezTo>
                      <a:pt x="366" y="210"/>
                      <a:pt x="367" y="211"/>
                      <a:pt x="368" y="211"/>
                    </a:cubicBezTo>
                    <a:cubicBezTo>
                      <a:pt x="368" y="211"/>
                      <a:pt x="366" y="215"/>
                      <a:pt x="365" y="216"/>
                    </a:cubicBezTo>
                    <a:cubicBezTo>
                      <a:pt x="365" y="217"/>
                      <a:pt x="365" y="219"/>
                      <a:pt x="366" y="219"/>
                    </a:cubicBezTo>
                    <a:cubicBezTo>
                      <a:pt x="367" y="221"/>
                      <a:pt x="369" y="221"/>
                      <a:pt x="370" y="220"/>
                    </a:cubicBezTo>
                    <a:cubicBezTo>
                      <a:pt x="372" y="219"/>
                      <a:pt x="374" y="217"/>
                      <a:pt x="375" y="215"/>
                    </a:cubicBezTo>
                    <a:cubicBezTo>
                      <a:pt x="376" y="216"/>
                      <a:pt x="377" y="216"/>
                      <a:pt x="379" y="217"/>
                    </a:cubicBezTo>
                    <a:cubicBezTo>
                      <a:pt x="378" y="218"/>
                      <a:pt x="377" y="220"/>
                      <a:pt x="376" y="222"/>
                    </a:cubicBezTo>
                    <a:cubicBezTo>
                      <a:pt x="375" y="224"/>
                      <a:pt x="377" y="227"/>
                      <a:pt x="380" y="226"/>
                    </a:cubicBezTo>
                    <a:cubicBezTo>
                      <a:pt x="382" y="225"/>
                      <a:pt x="384" y="223"/>
                      <a:pt x="385" y="221"/>
                    </a:cubicBezTo>
                    <a:cubicBezTo>
                      <a:pt x="388" y="222"/>
                      <a:pt x="390" y="223"/>
                      <a:pt x="392" y="224"/>
                    </a:cubicBezTo>
                    <a:cubicBezTo>
                      <a:pt x="391" y="226"/>
                      <a:pt x="390" y="227"/>
                      <a:pt x="389" y="228"/>
                    </a:cubicBezTo>
                    <a:cubicBezTo>
                      <a:pt x="388" y="229"/>
                      <a:pt x="388" y="232"/>
                      <a:pt x="390" y="233"/>
                    </a:cubicBezTo>
                    <a:cubicBezTo>
                      <a:pt x="393" y="233"/>
                      <a:pt x="396" y="230"/>
                      <a:pt x="398" y="228"/>
                    </a:cubicBezTo>
                    <a:cubicBezTo>
                      <a:pt x="399" y="229"/>
                      <a:pt x="401" y="230"/>
                      <a:pt x="403" y="231"/>
                    </a:cubicBezTo>
                    <a:cubicBezTo>
                      <a:pt x="402" y="233"/>
                      <a:pt x="400" y="234"/>
                      <a:pt x="400" y="236"/>
                    </a:cubicBezTo>
                    <a:cubicBezTo>
                      <a:pt x="399" y="239"/>
                      <a:pt x="402" y="241"/>
                      <a:pt x="405" y="240"/>
                    </a:cubicBezTo>
                    <a:cubicBezTo>
                      <a:pt x="407" y="239"/>
                      <a:pt x="408" y="237"/>
                      <a:pt x="410" y="235"/>
                    </a:cubicBezTo>
                    <a:cubicBezTo>
                      <a:pt x="411" y="236"/>
                      <a:pt x="412" y="237"/>
                      <a:pt x="414" y="238"/>
                    </a:cubicBezTo>
                    <a:cubicBezTo>
                      <a:pt x="413" y="239"/>
                      <a:pt x="412" y="241"/>
                      <a:pt x="411" y="242"/>
                    </a:cubicBezTo>
                    <a:cubicBezTo>
                      <a:pt x="409" y="245"/>
                      <a:pt x="413" y="248"/>
                      <a:pt x="416" y="247"/>
                    </a:cubicBezTo>
                    <a:cubicBezTo>
                      <a:pt x="418" y="246"/>
                      <a:pt x="419" y="244"/>
                      <a:pt x="420" y="242"/>
                    </a:cubicBezTo>
                    <a:cubicBezTo>
                      <a:pt x="421" y="242"/>
                      <a:pt x="422" y="243"/>
                      <a:pt x="423" y="244"/>
                    </a:cubicBezTo>
                    <a:cubicBezTo>
                      <a:pt x="421" y="246"/>
                      <a:pt x="418" y="252"/>
                      <a:pt x="422" y="253"/>
                    </a:cubicBezTo>
                    <a:cubicBezTo>
                      <a:pt x="425" y="254"/>
                      <a:pt x="428" y="250"/>
                      <a:pt x="429" y="248"/>
                    </a:cubicBezTo>
                    <a:cubicBezTo>
                      <a:pt x="431" y="249"/>
                      <a:pt x="433" y="250"/>
                      <a:pt x="435" y="252"/>
                    </a:cubicBezTo>
                    <a:cubicBezTo>
                      <a:pt x="433" y="253"/>
                      <a:pt x="431" y="255"/>
                      <a:pt x="430" y="257"/>
                    </a:cubicBezTo>
                    <a:cubicBezTo>
                      <a:pt x="429" y="260"/>
                      <a:pt x="432" y="262"/>
                      <a:pt x="434" y="261"/>
                    </a:cubicBezTo>
                    <a:cubicBezTo>
                      <a:pt x="436" y="259"/>
                      <a:pt x="440" y="256"/>
                      <a:pt x="440" y="256"/>
                    </a:cubicBezTo>
                    <a:cubicBezTo>
                      <a:pt x="442" y="257"/>
                      <a:pt x="443" y="258"/>
                      <a:pt x="445" y="259"/>
                    </a:cubicBezTo>
                    <a:cubicBezTo>
                      <a:pt x="443" y="260"/>
                      <a:pt x="442" y="262"/>
                      <a:pt x="441" y="263"/>
                    </a:cubicBezTo>
                    <a:cubicBezTo>
                      <a:pt x="440" y="265"/>
                      <a:pt x="442" y="269"/>
                      <a:pt x="445" y="268"/>
                    </a:cubicBezTo>
                    <a:cubicBezTo>
                      <a:pt x="447" y="267"/>
                      <a:pt x="449" y="265"/>
                      <a:pt x="450" y="263"/>
                    </a:cubicBezTo>
                    <a:cubicBezTo>
                      <a:pt x="451" y="264"/>
                      <a:pt x="453" y="266"/>
                      <a:pt x="454" y="267"/>
                    </a:cubicBezTo>
                    <a:cubicBezTo>
                      <a:pt x="452" y="269"/>
                      <a:pt x="448" y="273"/>
                      <a:pt x="452" y="275"/>
                    </a:cubicBezTo>
                    <a:cubicBezTo>
                      <a:pt x="455" y="277"/>
                      <a:pt x="458" y="274"/>
                      <a:pt x="460" y="272"/>
                    </a:cubicBezTo>
                    <a:cubicBezTo>
                      <a:pt x="461" y="272"/>
                      <a:pt x="461" y="273"/>
                      <a:pt x="462" y="274"/>
                    </a:cubicBezTo>
                    <a:cubicBezTo>
                      <a:pt x="461" y="275"/>
                      <a:pt x="460" y="277"/>
                      <a:pt x="459" y="279"/>
                    </a:cubicBezTo>
                    <a:cubicBezTo>
                      <a:pt x="457" y="281"/>
                      <a:pt x="460" y="283"/>
                      <a:pt x="462" y="281"/>
                    </a:cubicBezTo>
                    <a:cubicBezTo>
                      <a:pt x="464" y="280"/>
                      <a:pt x="465" y="279"/>
                      <a:pt x="467" y="278"/>
                    </a:cubicBezTo>
                    <a:cubicBezTo>
                      <a:pt x="467" y="279"/>
                      <a:pt x="468" y="279"/>
                      <a:pt x="468" y="280"/>
                    </a:cubicBezTo>
                    <a:close/>
                    <a:moveTo>
                      <a:pt x="522" y="217"/>
                    </a:moveTo>
                    <a:cubicBezTo>
                      <a:pt x="523" y="218"/>
                      <a:pt x="524" y="219"/>
                      <a:pt x="526" y="220"/>
                    </a:cubicBezTo>
                    <a:cubicBezTo>
                      <a:pt x="524" y="221"/>
                      <a:pt x="523" y="222"/>
                      <a:pt x="522" y="224"/>
                    </a:cubicBezTo>
                    <a:cubicBezTo>
                      <a:pt x="522" y="225"/>
                      <a:pt x="523" y="227"/>
                      <a:pt x="524" y="227"/>
                    </a:cubicBezTo>
                    <a:cubicBezTo>
                      <a:pt x="526" y="228"/>
                      <a:pt x="529" y="227"/>
                      <a:pt x="531" y="226"/>
                    </a:cubicBezTo>
                    <a:cubicBezTo>
                      <a:pt x="532" y="227"/>
                      <a:pt x="532" y="228"/>
                      <a:pt x="533" y="229"/>
                    </a:cubicBezTo>
                    <a:cubicBezTo>
                      <a:pt x="531" y="230"/>
                      <a:pt x="529" y="231"/>
                      <a:pt x="528" y="232"/>
                    </a:cubicBezTo>
                    <a:cubicBezTo>
                      <a:pt x="527" y="233"/>
                      <a:pt x="527" y="235"/>
                      <a:pt x="528" y="236"/>
                    </a:cubicBezTo>
                    <a:cubicBezTo>
                      <a:pt x="530" y="238"/>
                      <a:pt x="534" y="238"/>
                      <a:pt x="537" y="237"/>
                    </a:cubicBezTo>
                    <a:cubicBezTo>
                      <a:pt x="538" y="240"/>
                      <a:pt x="538" y="243"/>
                      <a:pt x="538" y="246"/>
                    </a:cubicBezTo>
                    <a:cubicBezTo>
                      <a:pt x="537" y="246"/>
                      <a:pt x="529" y="245"/>
                      <a:pt x="527" y="246"/>
                    </a:cubicBezTo>
                    <a:cubicBezTo>
                      <a:pt x="525" y="247"/>
                      <a:pt x="525" y="249"/>
                      <a:pt x="526" y="250"/>
                    </a:cubicBezTo>
                    <a:cubicBezTo>
                      <a:pt x="528" y="253"/>
                      <a:pt x="536" y="255"/>
                      <a:pt x="536" y="255"/>
                    </a:cubicBezTo>
                    <a:cubicBezTo>
                      <a:pt x="535" y="257"/>
                      <a:pt x="534" y="259"/>
                      <a:pt x="532" y="260"/>
                    </a:cubicBezTo>
                    <a:cubicBezTo>
                      <a:pt x="532" y="259"/>
                      <a:pt x="526" y="256"/>
                      <a:pt x="525" y="255"/>
                    </a:cubicBezTo>
                    <a:cubicBezTo>
                      <a:pt x="522" y="253"/>
                      <a:pt x="519" y="256"/>
                      <a:pt x="520" y="259"/>
                    </a:cubicBezTo>
                    <a:cubicBezTo>
                      <a:pt x="520" y="260"/>
                      <a:pt x="522" y="263"/>
                      <a:pt x="524" y="265"/>
                    </a:cubicBezTo>
                    <a:cubicBezTo>
                      <a:pt x="522" y="265"/>
                      <a:pt x="516" y="266"/>
                      <a:pt x="515" y="266"/>
                    </a:cubicBezTo>
                    <a:cubicBezTo>
                      <a:pt x="515" y="265"/>
                      <a:pt x="511" y="257"/>
                      <a:pt x="508" y="254"/>
                    </a:cubicBezTo>
                    <a:cubicBezTo>
                      <a:pt x="506" y="253"/>
                      <a:pt x="504" y="255"/>
                      <a:pt x="504" y="257"/>
                    </a:cubicBezTo>
                    <a:cubicBezTo>
                      <a:pt x="503" y="260"/>
                      <a:pt x="505" y="263"/>
                      <a:pt x="506" y="265"/>
                    </a:cubicBezTo>
                    <a:cubicBezTo>
                      <a:pt x="504" y="265"/>
                      <a:pt x="502" y="265"/>
                      <a:pt x="500" y="265"/>
                    </a:cubicBezTo>
                    <a:cubicBezTo>
                      <a:pt x="501" y="264"/>
                      <a:pt x="499" y="251"/>
                      <a:pt x="494" y="253"/>
                    </a:cubicBezTo>
                    <a:cubicBezTo>
                      <a:pt x="491" y="255"/>
                      <a:pt x="492" y="260"/>
                      <a:pt x="492" y="263"/>
                    </a:cubicBezTo>
                    <a:cubicBezTo>
                      <a:pt x="490" y="262"/>
                      <a:pt x="488" y="261"/>
                      <a:pt x="486" y="260"/>
                    </a:cubicBezTo>
                    <a:cubicBezTo>
                      <a:pt x="486" y="260"/>
                      <a:pt x="485" y="253"/>
                      <a:pt x="485" y="251"/>
                    </a:cubicBezTo>
                    <a:cubicBezTo>
                      <a:pt x="484" y="248"/>
                      <a:pt x="479" y="248"/>
                      <a:pt x="478" y="251"/>
                    </a:cubicBezTo>
                    <a:cubicBezTo>
                      <a:pt x="478" y="253"/>
                      <a:pt x="478" y="255"/>
                      <a:pt x="478" y="257"/>
                    </a:cubicBezTo>
                    <a:cubicBezTo>
                      <a:pt x="476" y="257"/>
                      <a:pt x="475" y="256"/>
                      <a:pt x="474" y="255"/>
                    </a:cubicBezTo>
                    <a:cubicBezTo>
                      <a:pt x="474" y="255"/>
                      <a:pt x="474" y="249"/>
                      <a:pt x="473" y="247"/>
                    </a:cubicBezTo>
                    <a:cubicBezTo>
                      <a:pt x="472" y="245"/>
                      <a:pt x="469" y="245"/>
                      <a:pt x="468" y="247"/>
                    </a:cubicBezTo>
                    <a:cubicBezTo>
                      <a:pt x="467" y="248"/>
                      <a:pt x="467" y="250"/>
                      <a:pt x="466" y="252"/>
                    </a:cubicBezTo>
                    <a:cubicBezTo>
                      <a:pt x="465" y="252"/>
                      <a:pt x="463" y="251"/>
                      <a:pt x="462" y="250"/>
                    </a:cubicBezTo>
                    <a:cubicBezTo>
                      <a:pt x="462" y="248"/>
                      <a:pt x="462" y="246"/>
                      <a:pt x="462" y="244"/>
                    </a:cubicBezTo>
                    <a:cubicBezTo>
                      <a:pt x="463" y="241"/>
                      <a:pt x="459" y="241"/>
                      <a:pt x="458" y="243"/>
                    </a:cubicBezTo>
                    <a:cubicBezTo>
                      <a:pt x="457" y="244"/>
                      <a:pt x="456" y="246"/>
                      <a:pt x="456" y="248"/>
                    </a:cubicBezTo>
                    <a:cubicBezTo>
                      <a:pt x="454" y="247"/>
                      <a:pt x="453" y="247"/>
                      <a:pt x="451" y="246"/>
                    </a:cubicBezTo>
                    <a:cubicBezTo>
                      <a:pt x="452" y="243"/>
                      <a:pt x="454" y="238"/>
                      <a:pt x="449" y="237"/>
                    </a:cubicBezTo>
                    <a:cubicBezTo>
                      <a:pt x="446" y="237"/>
                      <a:pt x="445" y="241"/>
                      <a:pt x="444" y="244"/>
                    </a:cubicBezTo>
                    <a:cubicBezTo>
                      <a:pt x="443" y="244"/>
                      <a:pt x="440" y="242"/>
                      <a:pt x="439" y="242"/>
                    </a:cubicBezTo>
                    <a:cubicBezTo>
                      <a:pt x="440" y="242"/>
                      <a:pt x="442" y="236"/>
                      <a:pt x="440" y="234"/>
                    </a:cubicBezTo>
                    <a:cubicBezTo>
                      <a:pt x="440" y="232"/>
                      <a:pt x="438" y="232"/>
                      <a:pt x="437" y="233"/>
                    </a:cubicBezTo>
                    <a:cubicBezTo>
                      <a:pt x="435" y="234"/>
                      <a:pt x="434" y="236"/>
                      <a:pt x="433" y="238"/>
                    </a:cubicBezTo>
                    <a:cubicBezTo>
                      <a:pt x="432" y="237"/>
                      <a:pt x="432" y="237"/>
                      <a:pt x="431" y="236"/>
                    </a:cubicBezTo>
                    <a:cubicBezTo>
                      <a:pt x="431" y="236"/>
                      <a:pt x="432" y="231"/>
                      <a:pt x="432" y="229"/>
                    </a:cubicBezTo>
                    <a:cubicBezTo>
                      <a:pt x="431" y="226"/>
                      <a:pt x="428" y="226"/>
                      <a:pt x="426" y="227"/>
                    </a:cubicBezTo>
                    <a:cubicBezTo>
                      <a:pt x="425" y="229"/>
                      <a:pt x="425" y="230"/>
                      <a:pt x="424" y="232"/>
                    </a:cubicBezTo>
                    <a:cubicBezTo>
                      <a:pt x="423" y="231"/>
                      <a:pt x="422" y="230"/>
                      <a:pt x="421" y="230"/>
                    </a:cubicBezTo>
                    <a:cubicBezTo>
                      <a:pt x="421" y="227"/>
                      <a:pt x="423" y="225"/>
                      <a:pt x="423" y="223"/>
                    </a:cubicBezTo>
                    <a:cubicBezTo>
                      <a:pt x="423" y="220"/>
                      <a:pt x="420" y="219"/>
                      <a:pt x="419" y="220"/>
                    </a:cubicBezTo>
                    <a:cubicBezTo>
                      <a:pt x="416" y="221"/>
                      <a:pt x="415" y="223"/>
                      <a:pt x="414" y="226"/>
                    </a:cubicBezTo>
                    <a:cubicBezTo>
                      <a:pt x="413" y="225"/>
                      <a:pt x="412" y="224"/>
                      <a:pt x="411" y="224"/>
                    </a:cubicBezTo>
                    <a:cubicBezTo>
                      <a:pt x="412" y="222"/>
                      <a:pt x="413" y="219"/>
                      <a:pt x="413" y="217"/>
                    </a:cubicBezTo>
                    <a:cubicBezTo>
                      <a:pt x="413" y="214"/>
                      <a:pt x="410" y="213"/>
                      <a:pt x="407" y="215"/>
                    </a:cubicBezTo>
                    <a:cubicBezTo>
                      <a:pt x="406" y="216"/>
                      <a:pt x="405" y="218"/>
                      <a:pt x="405" y="220"/>
                    </a:cubicBezTo>
                    <a:cubicBezTo>
                      <a:pt x="403" y="219"/>
                      <a:pt x="402" y="219"/>
                      <a:pt x="401" y="218"/>
                    </a:cubicBezTo>
                    <a:cubicBezTo>
                      <a:pt x="403" y="215"/>
                      <a:pt x="404" y="211"/>
                      <a:pt x="402" y="209"/>
                    </a:cubicBezTo>
                    <a:cubicBezTo>
                      <a:pt x="401" y="208"/>
                      <a:pt x="400" y="207"/>
                      <a:pt x="399" y="208"/>
                    </a:cubicBezTo>
                    <a:cubicBezTo>
                      <a:pt x="397" y="209"/>
                      <a:pt x="395" y="213"/>
                      <a:pt x="395" y="214"/>
                    </a:cubicBezTo>
                    <a:cubicBezTo>
                      <a:pt x="393" y="213"/>
                      <a:pt x="391" y="212"/>
                      <a:pt x="391" y="212"/>
                    </a:cubicBezTo>
                    <a:cubicBezTo>
                      <a:pt x="392" y="210"/>
                      <a:pt x="393" y="206"/>
                      <a:pt x="392" y="204"/>
                    </a:cubicBezTo>
                    <a:cubicBezTo>
                      <a:pt x="391" y="203"/>
                      <a:pt x="389" y="202"/>
                      <a:pt x="388" y="203"/>
                    </a:cubicBezTo>
                    <a:cubicBezTo>
                      <a:pt x="386" y="204"/>
                      <a:pt x="385" y="206"/>
                      <a:pt x="384" y="208"/>
                    </a:cubicBezTo>
                    <a:cubicBezTo>
                      <a:pt x="383" y="208"/>
                      <a:pt x="382" y="207"/>
                      <a:pt x="381" y="206"/>
                    </a:cubicBezTo>
                    <a:cubicBezTo>
                      <a:pt x="381" y="206"/>
                      <a:pt x="381" y="202"/>
                      <a:pt x="382" y="200"/>
                    </a:cubicBezTo>
                    <a:cubicBezTo>
                      <a:pt x="382" y="196"/>
                      <a:pt x="377" y="196"/>
                      <a:pt x="376" y="198"/>
                    </a:cubicBezTo>
                    <a:cubicBezTo>
                      <a:pt x="375" y="200"/>
                      <a:pt x="374" y="201"/>
                      <a:pt x="374" y="202"/>
                    </a:cubicBezTo>
                    <a:cubicBezTo>
                      <a:pt x="373" y="202"/>
                      <a:pt x="372" y="201"/>
                      <a:pt x="371" y="201"/>
                    </a:cubicBezTo>
                    <a:cubicBezTo>
                      <a:pt x="371" y="201"/>
                      <a:pt x="371" y="196"/>
                      <a:pt x="372" y="194"/>
                    </a:cubicBezTo>
                    <a:cubicBezTo>
                      <a:pt x="373" y="191"/>
                      <a:pt x="369" y="189"/>
                      <a:pt x="367" y="191"/>
                    </a:cubicBezTo>
                    <a:cubicBezTo>
                      <a:pt x="366" y="193"/>
                      <a:pt x="364" y="195"/>
                      <a:pt x="364" y="197"/>
                    </a:cubicBezTo>
                    <a:cubicBezTo>
                      <a:pt x="362" y="196"/>
                      <a:pt x="361" y="196"/>
                      <a:pt x="360" y="195"/>
                    </a:cubicBezTo>
                    <a:cubicBezTo>
                      <a:pt x="360" y="194"/>
                      <a:pt x="361" y="188"/>
                      <a:pt x="360" y="187"/>
                    </a:cubicBezTo>
                    <a:cubicBezTo>
                      <a:pt x="359" y="185"/>
                      <a:pt x="357" y="185"/>
                      <a:pt x="355" y="186"/>
                    </a:cubicBezTo>
                    <a:cubicBezTo>
                      <a:pt x="354" y="187"/>
                      <a:pt x="353" y="191"/>
                      <a:pt x="353" y="191"/>
                    </a:cubicBezTo>
                    <a:cubicBezTo>
                      <a:pt x="352" y="191"/>
                      <a:pt x="350" y="190"/>
                      <a:pt x="349" y="189"/>
                    </a:cubicBezTo>
                    <a:cubicBezTo>
                      <a:pt x="351" y="185"/>
                      <a:pt x="352" y="180"/>
                      <a:pt x="353" y="175"/>
                    </a:cubicBezTo>
                    <a:cubicBezTo>
                      <a:pt x="354" y="175"/>
                      <a:pt x="355" y="176"/>
                      <a:pt x="356" y="176"/>
                    </a:cubicBezTo>
                    <a:cubicBezTo>
                      <a:pt x="356" y="177"/>
                      <a:pt x="356" y="178"/>
                      <a:pt x="356" y="179"/>
                    </a:cubicBezTo>
                    <a:cubicBezTo>
                      <a:pt x="357" y="182"/>
                      <a:pt x="360" y="182"/>
                      <a:pt x="361" y="180"/>
                    </a:cubicBezTo>
                    <a:cubicBezTo>
                      <a:pt x="362" y="179"/>
                      <a:pt x="362" y="178"/>
                      <a:pt x="362" y="176"/>
                    </a:cubicBezTo>
                    <a:cubicBezTo>
                      <a:pt x="363" y="176"/>
                      <a:pt x="364" y="176"/>
                      <a:pt x="365" y="176"/>
                    </a:cubicBezTo>
                    <a:cubicBezTo>
                      <a:pt x="365" y="178"/>
                      <a:pt x="365" y="179"/>
                      <a:pt x="365" y="181"/>
                    </a:cubicBezTo>
                    <a:cubicBezTo>
                      <a:pt x="366" y="183"/>
                      <a:pt x="370" y="183"/>
                      <a:pt x="371" y="181"/>
                    </a:cubicBezTo>
                    <a:cubicBezTo>
                      <a:pt x="371" y="180"/>
                      <a:pt x="372" y="178"/>
                      <a:pt x="372" y="177"/>
                    </a:cubicBezTo>
                    <a:cubicBezTo>
                      <a:pt x="373" y="177"/>
                      <a:pt x="374" y="178"/>
                      <a:pt x="375" y="178"/>
                    </a:cubicBezTo>
                    <a:cubicBezTo>
                      <a:pt x="375" y="179"/>
                      <a:pt x="374" y="180"/>
                      <a:pt x="374" y="181"/>
                    </a:cubicBezTo>
                    <a:cubicBezTo>
                      <a:pt x="374" y="183"/>
                      <a:pt x="376" y="184"/>
                      <a:pt x="377" y="184"/>
                    </a:cubicBezTo>
                    <a:cubicBezTo>
                      <a:pt x="380" y="184"/>
                      <a:pt x="382" y="181"/>
                      <a:pt x="382" y="179"/>
                    </a:cubicBezTo>
                    <a:cubicBezTo>
                      <a:pt x="383" y="179"/>
                      <a:pt x="384" y="179"/>
                      <a:pt x="385" y="179"/>
                    </a:cubicBezTo>
                    <a:cubicBezTo>
                      <a:pt x="384" y="181"/>
                      <a:pt x="384" y="183"/>
                      <a:pt x="385" y="184"/>
                    </a:cubicBezTo>
                    <a:cubicBezTo>
                      <a:pt x="385" y="185"/>
                      <a:pt x="386" y="186"/>
                      <a:pt x="387" y="186"/>
                    </a:cubicBezTo>
                    <a:cubicBezTo>
                      <a:pt x="389" y="186"/>
                      <a:pt x="390" y="184"/>
                      <a:pt x="391" y="182"/>
                    </a:cubicBezTo>
                    <a:cubicBezTo>
                      <a:pt x="392" y="182"/>
                      <a:pt x="392" y="181"/>
                      <a:pt x="392" y="180"/>
                    </a:cubicBezTo>
                    <a:cubicBezTo>
                      <a:pt x="394" y="181"/>
                      <a:pt x="396" y="181"/>
                      <a:pt x="398" y="181"/>
                    </a:cubicBezTo>
                    <a:cubicBezTo>
                      <a:pt x="398" y="182"/>
                      <a:pt x="398" y="183"/>
                      <a:pt x="398" y="185"/>
                    </a:cubicBezTo>
                    <a:cubicBezTo>
                      <a:pt x="399" y="188"/>
                      <a:pt x="403" y="189"/>
                      <a:pt x="405" y="185"/>
                    </a:cubicBezTo>
                    <a:cubicBezTo>
                      <a:pt x="405" y="185"/>
                      <a:pt x="405" y="184"/>
                      <a:pt x="406" y="183"/>
                    </a:cubicBezTo>
                    <a:cubicBezTo>
                      <a:pt x="407" y="183"/>
                      <a:pt x="407" y="183"/>
                      <a:pt x="408" y="183"/>
                    </a:cubicBezTo>
                    <a:cubicBezTo>
                      <a:pt x="408" y="184"/>
                      <a:pt x="408" y="186"/>
                      <a:pt x="408" y="187"/>
                    </a:cubicBezTo>
                    <a:cubicBezTo>
                      <a:pt x="409" y="189"/>
                      <a:pt x="412" y="190"/>
                      <a:pt x="414" y="188"/>
                    </a:cubicBezTo>
                    <a:cubicBezTo>
                      <a:pt x="414" y="187"/>
                      <a:pt x="415" y="186"/>
                      <a:pt x="415" y="184"/>
                    </a:cubicBezTo>
                    <a:cubicBezTo>
                      <a:pt x="417" y="185"/>
                      <a:pt x="419" y="185"/>
                      <a:pt x="420" y="186"/>
                    </a:cubicBezTo>
                    <a:cubicBezTo>
                      <a:pt x="420" y="187"/>
                      <a:pt x="420" y="188"/>
                      <a:pt x="420" y="189"/>
                    </a:cubicBezTo>
                    <a:cubicBezTo>
                      <a:pt x="420" y="192"/>
                      <a:pt x="425" y="192"/>
                      <a:pt x="426" y="189"/>
                    </a:cubicBezTo>
                    <a:cubicBezTo>
                      <a:pt x="426" y="188"/>
                      <a:pt x="426" y="187"/>
                      <a:pt x="427" y="187"/>
                    </a:cubicBezTo>
                    <a:cubicBezTo>
                      <a:pt x="428" y="187"/>
                      <a:pt x="429" y="187"/>
                      <a:pt x="430" y="187"/>
                    </a:cubicBezTo>
                    <a:cubicBezTo>
                      <a:pt x="430" y="189"/>
                      <a:pt x="430" y="190"/>
                      <a:pt x="430" y="191"/>
                    </a:cubicBezTo>
                    <a:cubicBezTo>
                      <a:pt x="430" y="192"/>
                      <a:pt x="431" y="194"/>
                      <a:pt x="433" y="193"/>
                    </a:cubicBezTo>
                    <a:cubicBezTo>
                      <a:pt x="435" y="193"/>
                      <a:pt x="436" y="191"/>
                      <a:pt x="437" y="189"/>
                    </a:cubicBezTo>
                    <a:cubicBezTo>
                      <a:pt x="438" y="189"/>
                      <a:pt x="440" y="189"/>
                      <a:pt x="441" y="190"/>
                    </a:cubicBezTo>
                    <a:cubicBezTo>
                      <a:pt x="441" y="191"/>
                      <a:pt x="440" y="192"/>
                      <a:pt x="440" y="193"/>
                    </a:cubicBezTo>
                    <a:cubicBezTo>
                      <a:pt x="440" y="195"/>
                      <a:pt x="443" y="196"/>
                      <a:pt x="444" y="195"/>
                    </a:cubicBezTo>
                    <a:cubicBezTo>
                      <a:pt x="446" y="194"/>
                      <a:pt x="447" y="193"/>
                      <a:pt x="447" y="191"/>
                    </a:cubicBezTo>
                    <a:cubicBezTo>
                      <a:pt x="449" y="191"/>
                      <a:pt x="450" y="191"/>
                      <a:pt x="451" y="192"/>
                    </a:cubicBezTo>
                    <a:cubicBezTo>
                      <a:pt x="451" y="192"/>
                      <a:pt x="452" y="198"/>
                      <a:pt x="455" y="197"/>
                    </a:cubicBezTo>
                    <a:cubicBezTo>
                      <a:pt x="457" y="197"/>
                      <a:pt x="458" y="195"/>
                      <a:pt x="459" y="193"/>
                    </a:cubicBezTo>
                    <a:cubicBezTo>
                      <a:pt x="460" y="193"/>
                      <a:pt x="462" y="194"/>
                      <a:pt x="463" y="194"/>
                    </a:cubicBezTo>
                    <a:cubicBezTo>
                      <a:pt x="463" y="195"/>
                      <a:pt x="463" y="197"/>
                      <a:pt x="463" y="199"/>
                    </a:cubicBezTo>
                    <a:cubicBezTo>
                      <a:pt x="464" y="200"/>
                      <a:pt x="465" y="201"/>
                      <a:pt x="466" y="200"/>
                    </a:cubicBezTo>
                    <a:cubicBezTo>
                      <a:pt x="468" y="199"/>
                      <a:pt x="470" y="195"/>
                      <a:pt x="470" y="195"/>
                    </a:cubicBezTo>
                    <a:cubicBezTo>
                      <a:pt x="471" y="195"/>
                      <a:pt x="473" y="195"/>
                      <a:pt x="475" y="196"/>
                    </a:cubicBezTo>
                    <a:cubicBezTo>
                      <a:pt x="474" y="197"/>
                      <a:pt x="474" y="199"/>
                      <a:pt x="474" y="200"/>
                    </a:cubicBezTo>
                    <a:cubicBezTo>
                      <a:pt x="474" y="202"/>
                      <a:pt x="478" y="204"/>
                      <a:pt x="479" y="201"/>
                    </a:cubicBezTo>
                    <a:cubicBezTo>
                      <a:pt x="480" y="200"/>
                      <a:pt x="480" y="198"/>
                      <a:pt x="481" y="197"/>
                    </a:cubicBezTo>
                    <a:cubicBezTo>
                      <a:pt x="482" y="197"/>
                      <a:pt x="485" y="197"/>
                      <a:pt x="486" y="198"/>
                    </a:cubicBezTo>
                    <a:cubicBezTo>
                      <a:pt x="485" y="199"/>
                      <a:pt x="485" y="200"/>
                      <a:pt x="484" y="201"/>
                    </a:cubicBezTo>
                    <a:cubicBezTo>
                      <a:pt x="484" y="204"/>
                      <a:pt x="487" y="206"/>
                      <a:pt x="489" y="204"/>
                    </a:cubicBezTo>
                    <a:cubicBezTo>
                      <a:pt x="491" y="203"/>
                      <a:pt x="493" y="201"/>
                      <a:pt x="493" y="199"/>
                    </a:cubicBezTo>
                    <a:cubicBezTo>
                      <a:pt x="494" y="199"/>
                      <a:pt x="497" y="200"/>
                      <a:pt x="498" y="201"/>
                    </a:cubicBezTo>
                    <a:cubicBezTo>
                      <a:pt x="497" y="202"/>
                      <a:pt x="496" y="204"/>
                      <a:pt x="496" y="206"/>
                    </a:cubicBezTo>
                    <a:cubicBezTo>
                      <a:pt x="496" y="208"/>
                      <a:pt x="497" y="210"/>
                      <a:pt x="499" y="209"/>
                    </a:cubicBezTo>
                    <a:cubicBezTo>
                      <a:pt x="501" y="207"/>
                      <a:pt x="503" y="206"/>
                      <a:pt x="504" y="204"/>
                    </a:cubicBezTo>
                    <a:cubicBezTo>
                      <a:pt x="505" y="205"/>
                      <a:pt x="506" y="206"/>
                      <a:pt x="508" y="207"/>
                    </a:cubicBezTo>
                    <a:cubicBezTo>
                      <a:pt x="506" y="208"/>
                      <a:pt x="504" y="211"/>
                      <a:pt x="505" y="213"/>
                    </a:cubicBezTo>
                    <a:cubicBezTo>
                      <a:pt x="505" y="214"/>
                      <a:pt x="506" y="215"/>
                      <a:pt x="507" y="215"/>
                    </a:cubicBezTo>
                    <a:cubicBezTo>
                      <a:pt x="509" y="215"/>
                      <a:pt x="512" y="212"/>
                      <a:pt x="514" y="211"/>
                    </a:cubicBezTo>
                    <a:cubicBezTo>
                      <a:pt x="515" y="211"/>
                      <a:pt x="516" y="212"/>
                      <a:pt x="516" y="213"/>
                    </a:cubicBezTo>
                    <a:cubicBezTo>
                      <a:pt x="516" y="213"/>
                      <a:pt x="515" y="214"/>
                      <a:pt x="515" y="215"/>
                    </a:cubicBezTo>
                    <a:cubicBezTo>
                      <a:pt x="514" y="216"/>
                      <a:pt x="514" y="218"/>
                      <a:pt x="516" y="219"/>
                    </a:cubicBezTo>
                    <a:cubicBezTo>
                      <a:pt x="517" y="220"/>
                      <a:pt x="522" y="217"/>
                      <a:pt x="522" y="217"/>
                    </a:cubicBezTo>
                    <a:close/>
                    <a:moveTo>
                      <a:pt x="499" y="117"/>
                    </a:moveTo>
                    <a:cubicBezTo>
                      <a:pt x="498" y="118"/>
                      <a:pt x="498" y="120"/>
                      <a:pt x="497" y="121"/>
                    </a:cubicBezTo>
                    <a:cubicBezTo>
                      <a:pt x="497" y="123"/>
                      <a:pt x="498" y="125"/>
                      <a:pt x="499" y="126"/>
                    </a:cubicBezTo>
                    <a:cubicBezTo>
                      <a:pt x="501" y="127"/>
                      <a:pt x="504" y="126"/>
                      <a:pt x="505" y="124"/>
                    </a:cubicBezTo>
                    <a:cubicBezTo>
                      <a:pt x="506" y="122"/>
                      <a:pt x="506" y="120"/>
                      <a:pt x="506" y="118"/>
                    </a:cubicBezTo>
                    <a:cubicBezTo>
                      <a:pt x="508" y="118"/>
                      <a:pt x="511" y="119"/>
                      <a:pt x="513" y="120"/>
                    </a:cubicBezTo>
                    <a:cubicBezTo>
                      <a:pt x="513" y="120"/>
                      <a:pt x="510" y="123"/>
                      <a:pt x="509" y="125"/>
                    </a:cubicBezTo>
                    <a:cubicBezTo>
                      <a:pt x="508" y="127"/>
                      <a:pt x="510" y="129"/>
                      <a:pt x="512" y="128"/>
                    </a:cubicBezTo>
                    <a:cubicBezTo>
                      <a:pt x="515" y="127"/>
                      <a:pt x="518" y="125"/>
                      <a:pt x="520" y="122"/>
                    </a:cubicBezTo>
                    <a:cubicBezTo>
                      <a:pt x="521" y="122"/>
                      <a:pt x="525" y="124"/>
                      <a:pt x="526" y="124"/>
                    </a:cubicBezTo>
                    <a:cubicBezTo>
                      <a:pt x="524" y="126"/>
                      <a:pt x="522" y="127"/>
                      <a:pt x="521" y="129"/>
                    </a:cubicBezTo>
                    <a:cubicBezTo>
                      <a:pt x="519" y="131"/>
                      <a:pt x="522" y="133"/>
                      <a:pt x="524" y="133"/>
                    </a:cubicBezTo>
                    <a:cubicBezTo>
                      <a:pt x="527" y="133"/>
                      <a:pt x="530" y="130"/>
                      <a:pt x="533" y="128"/>
                    </a:cubicBezTo>
                    <a:cubicBezTo>
                      <a:pt x="534" y="129"/>
                      <a:pt x="535" y="130"/>
                      <a:pt x="536" y="131"/>
                    </a:cubicBezTo>
                    <a:cubicBezTo>
                      <a:pt x="535" y="132"/>
                      <a:pt x="533" y="133"/>
                      <a:pt x="533" y="134"/>
                    </a:cubicBezTo>
                    <a:cubicBezTo>
                      <a:pt x="531" y="136"/>
                      <a:pt x="531" y="139"/>
                      <a:pt x="534" y="139"/>
                    </a:cubicBezTo>
                    <a:cubicBezTo>
                      <a:pt x="537" y="140"/>
                      <a:pt x="539" y="138"/>
                      <a:pt x="542" y="137"/>
                    </a:cubicBezTo>
                    <a:cubicBezTo>
                      <a:pt x="543" y="138"/>
                      <a:pt x="544" y="140"/>
                      <a:pt x="544" y="141"/>
                    </a:cubicBezTo>
                    <a:cubicBezTo>
                      <a:pt x="541" y="142"/>
                      <a:pt x="535" y="143"/>
                      <a:pt x="538" y="147"/>
                    </a:cubicBezTo>
                    <a:cubicBezTo>
                      <a:pt x="539" y="150"/>
                      <a:pt x="544" y="148"/>
                      <a:pt x="548" y="148"/>
                    </a:cubicBezTo>
                    <a:cubicBezTo>
                      <a:pt x="549" y="149"/>
                      <a:pt x="549" y="151"/>
                      <a:pt x="549" y="153"/>
                    </a:cubicBezTo>
                    <a:cubicBezTo>
                      <a:pt x="546" y="153"/>
                      <a:pt x="542" y="153"/>
                      <a:pt x="539" y="155"/>
                    </a:cubicBezTo>
                    <a:cubicBezTo>
                      <a:pt x="537" y="156"/>
                      <a:pt x="537" y="158"/>
                      <a:pt x="539" y="159"/>
                    </a:cubicBezTo>
                    <a:cubicBezTo>
                      <a:pt x="542" y="161"/>
                      <a:pt x="546" y="161"/>
                      <a:pt x="550" y="161"/>
                    </a:cubicBezTo>
                    <a:cubicBezTo>
                      <a:pt x="550" y="163"/>
                      <a:pt x="549" y="165"/>
                      <a:pt x="549" y="167"/>
                    </a:cubicBezTo>
                    <a:cubicBezTo>
                      <a:pt x="548" y="166"/>
                      <a:pt x="542" y="165"/>
                      <a:pt x="540" y="166"/>
                    </a:cubicBezTo>
                    <a:cubicBezTo>
                      <a:pt x="539" y="166"/>
                      <a:pt x="538" y="168"/>
                      <a:pt x="539" y="169"/>
                    </a:cubicBezTo>
                    <a:cubicBezTo>
                      <a:pt x="539" y="171"/>
                      <a:pt x="544" y="174"/>
                      <a:pt x="546" y="174"/>
                    </a:cubicBezTo>
                    <a:cubicBezTo>
                      <a:pt x="544" y="176"/>
                      <a:pt x="542" y="178"/>
                      <a:pt x="540" y="180"/>
                    </a:cubicBezTo>
                    <a:cubicBezTo>
                      <a:pt x="538" y="178"/>
                      <a:pt x="536" y="175"/>
                      <a:pt x="532" y="175"/>
                    </a:cubicBezTo>
                    <a:cubicBezTo>
                      <a:pt x="531" y="175"/>
                      <a:pt x="530" y="175"/>
                      <a:pt x="530" y="177"/>
                    </a:cubicBezTo>
                    <a:cubicBezTo>
                      <a:pt x="529" y="180"/>
                      <a:pt x="533" y="185"/>
                      <a:pt x="533" y="185"/>
                    </a:cubicBezTo>
                    <a:cubicBezTo>
                      <a:pt x="532" y="186"/>
                      <a:pt x="530" y="187"/>
                      <a:pt x="528" y="187"/>
                    </a:cubicBezTo>
                    <a:cubicBezTo>
                      <a:pt x="528" y="187"/>
                      <a:pt x="525" y="180"/>
                      <a:pt x="523" y="181"/>
                    </a:cubicBezTo>
                    <a:cubicBezTo>
                      <a:pt x="519" y="182"/>
                      <a:pt x="520" y="187"/>
                      <a:pt x="520" y="190"/>
                    </a:cubicBezTo>
                    <a:cubicBezTo>
                      <a:pt x="519" y="190"/>
                      <a:pt x="518" y="190"/>
                      <a:pt x="517" y="190"/>
                    </a:cubicBezTo>
                    <a:cubicBezTo>
                      <a:pt x="517" y="190"/>
                      <a:pt x="516" y="185"/>
                      <a:pt x="515" y="184"/>
                    </a:cubicBezTo>
                    <a:cubicBezTo>
                      <a:pt x="514" y="182"/>
                      <a:pt x="512" y="182"/>
                      <a:pt x="511" y="184"/>
                    </a:cubicBezTo>
                    <a:cubicBezTo>
                      <a:pt x="510" y="185"/>
                      <a:pt x="509" y="187"/>
                      <a:pt x="509" y="188"/>
                    </a:cubicBezTo>
                    <a:cubicBezTo>
                      <a:pt x="509" y="189"/>
                      <a:pt x="509" y="190"/>
                      <a:pt x="509" y="191"/>
                    </a:cubicBezTo>
                    <a:cubicBezTo>
                      <a:pt x="507" y="191"/>
                      <a:pt x="506" y="191"/>
                      <a:pt x="504" y="191"/>
                    </a:cubicBezTo>
                    <a:cubicBezTo>
                      <a:pt x="504" y="188"/>
                      <a:pt x="504" y="181"/>
                      <a:pt x="500" y="182"/>
                    </a:cubicBezTo>
                    <a:cubicBezTo>
                      <a:pt x="497" y="183"/>
                      <a:pt x="496" y="188"/>
                      <a:pt x="496" y="191"/>
                    </a:cubicBezTo>
                    <a:cubicBezTo>
                      <a:pt x="494" y="191"/>
                      <a:pt x="491" y="191"/>
                      <a:pt x="489" y="190"/>
                    </a:cubicBezTo>
                    <a:cubicBezTo>
                      <a:pt x="489" y="190"/>
                      <a:pt x="489" y="183"/>
                      <a:pt x="487" y="182"/>
                    </a:cubicBezTo>
                    <a:cubicBezTo>
                      <a:pt x="486" y="181"/>
                      <a:pt x="485" y="181"/>
                      <a:pt x="484" y="182"/>
                    </a:cubicBezTo>
                    <a:cubicBezTo>
                      <a:pt x="482" y="184"/>
                      <a:pt x="482" y="187"/>
                      <a:pt x="481" y="189"/>
                    </a:cubicBezTo>
                    <a:cubicBezTo>
                      <a:pt x="480" y="189"/>
                      <a:pt x="479" y="189"/>
                      <a:pt x="478" y="189"/>
                    </a:cubicBezTo>
                    <a:cubicBezTo>
                      <a:pt x="479" y="188"/>
                      <a:pt x="479" y="181"/>
                      <a:pt x="477" y="179"/>
                    </a:cubicBezTo>
                    <a:cubicBezTo>
                      <a:pt x="476" y="178"/>
                      <a:pt x="474" y="178"/>
                      <a:pt x="473" y="179"/>
                    </a:cubicBezTo>
                    <a:cubicBezTo>
                      <a:pt x="471" y="181"/>
                      <a:pt x="471" y="187"/>
                      <a:pt x="471" y="187"/>
                    </a:cubicBezTo>
                    <a:cubicBezTo>
                      <a:pt x="469" y="187"/>
                      <a:pt x="467" y="187"/>
                      <a:pt x="466" y="186"/>
                    </a:cubicBezTo>
                    <a:cubicBezTo>
                      <a:pt x="467" y="184"/>
                      <a:pt x="467" y="180"/>
                      <a:pt x="465" y="177"/>
                    </a:cubicBezTo>
                    <a:cubicBezTo>
                      <a:pt x="464" y="175"/>
                      <a:pt x="462" y="175"/>
                      <a:pt x="461" y="177"/>
                    </a:cubicBezTo>
                    <a:cubicBezTo>
                      <a:pt x="460" y="179"/>
                      <a:pt x="459" y="182"/>
                      <a:pt x="459" y="185"/>
                    </a:cubicBezTo>
                    <a:cubicBezTo>
                      <a:pt x="458" y="184"/>
                      <a:pt x="456" y="184"/>
                      <a:pt x="455" y="184"/>
                    </a:cubicBezTo>
                    <a:cubicBezTo>
                      <a:pt x="456" y="182"/>
                      <a:pt x="456" y="179"/>
                      <a:pt x="455" y="176"/>
                    </a:cubicBezTo>
                    <a:cubicBezTo>
                      <a:pt x="454" y="174"/>
                      <a:pt x="451" y="173"/>
                      <a:pt x="449" y="176"/>
                    </a:cubicBezTo>
                    <a:cubicBezTo>
                      <a:pt x="448" y="177"/>
                      <a:pt x="447" y="180"/>
                      <a:pt x="448" y="182"/>
                    </a:cubicBezTo>
                    <a:cubicBezTo>
                      <a:pt x="446" y="181"/>
                      <a:pt x="443" y="181"/>
                      <a:pt x="441" y="181"/>
                    </a:cubicBezTo>
                    <a:cubicBezTo>
                      <a:pt x="442" y="180"/>
                      <a:pt x="442" y="173"/>
                      <a:pt x="440" y="172"/>
                    </a:cubicBezTo>
                    <a:cubicBezTo>
                      <a:pt x="439" y="171"/>
                      <a:pt x="438" y="171"/>
                      <a:pt x="437" y="172"/>
                    </a:cubicBezTo>
                    <a:cubicBezTo>
                      <a:pt x="435" y="173"/>
                      <a:pt x="434" y="179"/>
                      <a:pt x="435" y="179"/>
                    </a:cubicBezTo>
                    <a:cubicBezTo>
                      <a:pt x="433" y="179"/>
                      <a:pt x="432" y="178"/>
                      <a:pt x="431" y="178"/>
                    </a:cubicBezTo>
                    <a:cubicBezTo>
                      <a:pt x="431" y="178"/>
                      <a:pt x="431" y="178"/>
                      <a:pt x="431" y="178"/>
                    </a:cubicBezTo>
                    <a:cubicBezTo>
                      <a:pt x="431" y="178"/>
                      <a:pt x="431" y="171"/>
                      <a:pt x="429" y="170"/>
                    </a:cubicBezTo>
                    <a:cubicBezTo>
                      <a:pt x="428" y="169"/>
                      <a:pt x="427" y="169"/>
                      <a:pt x="426" y="170"/>
                    </a:cubicBezTo>
                    <a:cubicBezTo>
                      <a:pt x="424" y="171"/>
                      <a:pt x="424" y="177"/>
                      <a:pt x="424" y="177"/>
                    </a:cubicBezTo>
                    <a:cubicBezTo>
                      <a:pt x="423" y="177"/>
                      <a:pt x="422" y="176"/>
                      <a:pt x="421" y="176"/>
                    </a:cubicBezTo>
                    <a:cubicBezTo>
                      <a:pt x="421" y="176"/>
                      <a:pt x="420" y="167"/>
                      <a:pt x="416" y="168"/>
                    </a:cubicBezTo>
                    <a:cubicBezTo>
                      <a:pt x="413" y="169"/>
                      <a:pt x="413" y="172"/>
                      <a:pt x="413" y="175"/>
                    </a:cubicBezTo>
                    <a:cubicBezTo>
                      <a:pt x="412" y="175"/>
                      <a:pt x="411" y="174"/>
                      <a:pt x="409" y="174"/>
                    </a:cubicBezTo>
                    <a:cubicBezTo>
                      <a:pt x="410" y="173"/>
                      <a:pt x="409" y="168"/>
                      <a:pt x="409" y="167"/>
                    </a:cubicBezTo>
                    <a:cubicBezTo>
                      <a:pt x="409" y="164"/>
                      <a:pt x="405" y="163"/>
                      <a:pt x="403" y="166"/>
                    </a:cubicBezTo>
                    <a:cubicBezTo>
                      <a:pt x="403" y="168"/>
                      <a:pt x="403" y="173"/>
                      <a:pt x="403" y="173"/>
                    </a:cubicBezTo>
                    <a:cubicBezTo>
                      <a:pt x="401" y="173"/>
                      <a:pt x="400" y="172"/>
                      <a:pt x="398" y="172"/>
                    </a:cubicBezTo>
                    <a:cubicBezTo>
                      <a:pt x="398" y="172"/>
                      <a:pt x="398" y="167"/>
                      <a:pt x="397" y="166"/>
                    </a:cubicBezTo>
                    <a:cubicBezTo>
                      <a:pt x="397" y="165"/>
                      <a:pt x="396" y="164"/>
                      <a:pt x="394" y="164"/>
                    </a:cubicBezTo>
                    <a:cubicBezTo>
                      <a:pt x="391" y="165"/>
                      <a:pt x="391" y="171"/>
                      <a:pt x="391" y="171"/>
                    </a:cubicBezTo>
                    <a:cubicBezTo>
                      <a:pt x="390" y="171"/>
                      <a:pt x="388" y="171"/>
                      <a:pt x="387" y="171"/>
                    </a:cubicBezTo>
                    <a:cubicBezTo>
                      <a:pt x="387" y="169"/>
                      <a:pt x="387" y="167"/>
                      <a:pt x="386" y="166"/>
                    </a:cubicBezTo>
                    <a:cubicBezTo>
                      <a:pt x="385" y="164"/>
                      <a:pt x="383" y="162"/>
                      <a:pt x="381" y="163"/>
                    </a:cubicBezTo>
                    <a:cubicBezTo>
                      <a:pt x="379" y="165"/>
                      <a:pt x="378" y="167"/>
                      <a:pt x="378" y="170"/>
                    </a:cubicBezTo>
                    <a:cubicBezTo>
                      <a:pt x="378" y="170"/>
                      <a:pt x="377" y="170"/>
                      <a:pt x="376" y="170"/>
                    </a:cubicBezTo>
                    <a:cubicBezTo>
                      <a:pt x="376" y="167"/>
                      <a:pt x="376" y="165"/>
                      <a:pt x="374" y="163"/>
                    </a:cubicBezTo>
                    <a:cubicBezTo>
                      <a:pt x="373" y="161"/>
                      <a:pt x="370" y="162"/>
                      <a:pt x="370" y="163"/>
                    </a:cubicBezTo>
                    <a:cubicBezTo>
                      <a:pt x="369" y="165"/>
                      <a:pt x="369" y="167"/>
                      <a:pt x="369" y="169"/>
                    </a:cubicBezTo>
                    <a:cubicBezTo>
                      <a:pt x="367" y="169"/>
                      <a:pt x="366" y="169"/>
                      <a:pt x="364" y="169"/>
                    </a:cubicBezTo>
                    <a:cubicBezTo>
                      <a:pt x="365" y="167"/>
                      <a:pt x="364" y="164"/>
                      <a:pt x="363" y="162"/>
                    </a:cubicBezTo>
                    <a:cubicBezTo>
                      <a:pt x="361" y="160"/>
                      <a:pt x="358" y="162"/>
                      <a:pt x="357" y="164"/>
                    </a:cubicBezTo>
                    <a:cubicBezTo>
                      <a:pt x="357" y="165"/>
                      <a:pt x="357" y="167"/>
                      <a:pt x="356" y="169"/>
                    </a:cubicBezTo>
                    <a:cubicBezTo>
                      <a:pt x="356" y="169"/>
                      <a:pt x="355" y="169"/>
                      <a:pt x="354" y="169"/>
                    </a:cubicBezTo>
                    <a:cubicBezTo>
                      <a:pt x="354" y="166"/>
                      <a:pt x="354" y="163"/>
                      <a:pt x="354" y="161"/>
                    </a:cubicBezTo>
                    <a:cubicBezTo>
                      <a:pt x="354" y="157"/>
                      <a:pt x="354" y="153"/>
                      <a:pt x="353" y="149"/>
                    </a:cubicBezTo>
                    <a:cubicBezTo>
                      <a:pt x="355" y="149"/>
                      <a:pt x="356" y="149"/>
                      <a:pt x="358" y="148"/>
                    </a:cubicBezTo>
                    <a:cubicBezTo>
                      <a:pt x="358" y="149"/>
                      <a:pt x="358" y="150"/>
                      <a:pt x="357" y="150"/>
                    </a:cubicBezTo>
                    <a:cubicBezTo>
                      <a:pt x="357" y="155"/>
                      <a:pt x="366" y="155"/>
                      <a:pt x="365" y="150"/>
                    </a:cubicBezTo>
                    <a:cubicBezTo>
                      <a:pt x="365" y="149"/>
                      <a:pt x="365" y="148"/>
                      <a:pt x="365" y="147"/>
                    </a:cubicBezTo>
                    <a:cubicBezTo>
                      <a:pt x="366" y="146"/>
                      <a:pt x="368" y="146"/>
                      <a:pt x="369" y="146"/>
                    </a:cubicBezTo>
                    <a:cubicBezTo>
                      <a:pt x="369" y="147"/>
                      <a:pt x="369" y="148"/>
                      <a:pt x="369" y="148"/>
                    </a:cubicBezTo>
                    <a:cubicBezTo>
                      <a:pt x="370" y="154"/>
                      <a:pt x="379" y="151"/>
                      <a:pt x="377" y="146"/>
                    </a:cubicBezTo>
                    <a:cubicBezTo>
                      <a:pt x="377" y="146"/>
                      <a:pt x="376" y="145"/>
                      <a:pt x="376" y="144"/>
                    </a:cubicBezTo>
                    <a:cubicBezTo>
                      <a:pt x="378" y="144"/>
                      <a:pt x="380" y="143"/>
                      <a:pt x="382" y="143"/>
                    </a:cubicBezTo>
                    <a:cubicBezTo>
                      <a:pt x="382" y="144"/>
                      <a:pt x="382" y="145"/>
                      <a:pt x="382" y="146"/>
                    </a:cubicBezTo>
                    <a:cubicBezTo>
                      <a:pt x="384" y="151"/>
                      <a:pt x="391" y="149"/>
                      <a:pt x="389" y="144"/>
                    </a:cubicBezTo>
                    <a:cubicBezTo>
                      <a:pt x="389" y="143"/>
                      <a:pt x="389" y="142"/>
                      <a:pt x="388" y="141"/>
                    </a:cubicBezTo>
                    <a:cubicBezTo>
                      <a:pt x="390" y="141"/>
                      <a:pt x="392" y="140"/>
                      <a:pt x="394" y="140"/>
                    </a:cubicBezTo>
                    <a:cubicBezTo>
                      <a:pt x="394" y="140"/>
                      <a:pt x="394" y="140"/>
                      <a:pt x="394" y="140"/>
                    </a:cubicBezTo>
                    <a:cubicBezTo>
                      <a:pt x="393" y="142"/>
                      <a:pt x="394" y="143"/>
                      <a:pt x="395" y="145"/>
                    </a:cubicBezTo>
                    <a:cubicBezTo>
                      <a:pt x="397" y="149"/>
                      <a:pt x="403" y="145"/>
                      <a:pt x="401" y="141"/>
                    </a:cubicBezTo>
                    <a:cubicBezTo>
                      <a:pt x="401" y="140"/>
                      <a:pt x="400" y="138"/>
                      <a:pt x="400" y="138"/>
                    </a:cubicBezTo>
                    <a:cubicBezTo>
                      <a:pt x="401" y="138"/>
                      <a:pt x="403" y="138"/>
                      <a:pt x="404" y="137"/>
                    </a:cubicBezTo>
                    <a:cubicBezTo>
                      <a:pt x="404" y="138"/>
                      <a:pt x="404" y="139"/>
                      <a:pt x="405" y="140"/>
                    </a:cubicBezTo>
                    <a:cubicBezTo>
                      <a:pt x="405" y="142"/>
                      <a:pt x="407" y="144"/>
                      <a:pt x="409" y="143"/>
                    </a:cubicBezTo>
                    <a:cubicBezTo>
                      <a:pt x="412" y="142"/>
                      <a:pt x="413" y="139"/>
                      <a:pt x="412" y="137"/>
                    </a:cubicBezTo>
                    <a:cubicBezTo>
                      <a:pt x="412" y="136"/>
                      <a:pt x="411" y="136"/>
                      <a:pt x="411" y="135"/>
                    </a:cubicBezTo>
                    <a:cubicBezTo>
                      <a:pt x="413" y="135"/>
                      <a:pt x="414" y="134"/>
                      <a:pt x="416" y="134"/>
                    </a:cubicBezTo>
                    <a:cubicBezTo>
                      <a:pt x="416" y="135"/>
                      <a:pt x="416" y="136"/>
                      <a:pt x="416" y="137"/>
                    </a:cubicBezTo>
                    <a:cubicBezTo>
                      <a:pt x="416" y="140"/>
                      <a:pt x="419" y="141"/>
                      <a:pt x="421" y="140"/>
                    </a:cubicBezTo>
                    <a:cubicBezTo>
                      <a:pt x="423" y="139"/>
                      <a:pt x="424" y="137"/>
                      <a:pt x="423" y="134"/>
                    </a:cubicBezTo>
                    <a:cubicBezTo>
                      <a:pt x="423" y="134"/>
                      <a:pt x="423" y="133"/>
                      <a:pt x="422" y="132"/>
                    </a:cubicBezTo>
                    <a:cubicBezTo>
                      <a:pt x="424" y="132"/>
                      <a:pt x="426" y="131"/>
                      <a:pt x="428" y="131"/>
                    </a:cubicBezTo>
                    <a:cubicBezTo>
                      <a:pt x="427" y="132"/>
                      <a:pt x="427" y="133"/>
                      <a:pt x="428" y="135"/>
                    </a:cubicBezTo>
                    <a:cubicBezTo>
                      <a:pt x="429" y="139"/>
                      <a:pt x="436" y="137"/>
                      <a:pt x="435" y="133"/>
                    </a:cubicBezTo>
                    <a:cubicBezTo>
                      <a:pt x="435" y="131"/>
                      <a:pt x="434" y="130"/>
                      <a:pt x="434" y="129"/>
                    </a:cubicBezTo>
                    <a:cubicBezTo>
                      <a:pt x="435" y="129"/>
                      <a:pt x="436" y="128"/>
                      <a:pt x="438" y="128"/>
                    </a:cubicBezTo>
                    <a:cubicBezTo>
                      <a:pt x="437" y="129"/>
                      <a:pt x="438" y="131"/>
                      <a:pt x="438" y="132"/>
                    </a:cubicBezTo>
                    <a:cubicBezTo>
                      <a:pt x="440" y="137"/>
                      <a:pt x="448" y="134"/>
                      <a:pt x="446" y="129"/>
                    </a:cubicBezTo>
                    <a:cubicBezTo>
                      <a:pt x="445" y="128"/>
                      <a:pt x="445" y="127"/>
                      <a:pt x="444" y="126"/>
                    </a:cubicBezTo>
                    <a:cubicBezTo>
                      <a:pt x="446" y="125"/>
                      <a:pt x="448" y="125"/>
                      <a:pt x="449" y="124"/>
                    </a:cubicBezTo>
                    <a:cubicBezTo>
                      <a:pt x="449" y="127"/>
                      <a:pt x="450" y="130"/>
                      <a:pt x="452" y="132"/>
                    </a:cubicBezTo>
                    <a:cubicBezTo>
                      <a:pt x="455" y="133"/>
                      <a:pt x="459" y="131"/>
                      <a:pt x="457" y="128"/>
                    </a:cubicBezTo>
                    <a:cubicBezTo>
                      <a:pt x="457" y="126"/>
                      <a:pt x="455" y="123"/>
                      <a:pt x="454" y="123"/>
                    </a:cubicBezTo>
                    <a:cubicBezTo>
                      <a:pt x="457" y="122"/>
                      <a:pt x="459" y="121"/>
                      <a:pt x="462" y="120"/>
                    </a:cubicBezTo>
                    <a:cubicBezTo>
                      <a:pt x="462" y="122"/>
                      <a:pt x="462" y="124"/>
                      <a:pt x="463" y="126"/>
                    </a:cubicBezTo>
                    <a:cubicBezTo>
                      <a:pt x="464" y="131"/>
                      <a:pt x="472" y="129"/>
                      <a:pt x="470" y="124"/>
                    </a:cubicBezTo>
                    <a:cubicBezTo>
                      <a:pt x="470" y="122"/>
                      <a:pt x="469" y="120"/>
                      <a:pt x="468" y="118"/>
                    </a:cubicBezTo>
                    <a:cubicBezTo>
                      <a:pt x="469" y="118"/>
                      <a:pt x="473" y="117"/>
                      <a:pt x="473" y="117"/>
                    </a:cubicBezTo>
                    <a:cubicBezTo>
                      <a:pt x="473" y="119"/>
                      <a:pt x="473" y="123"/>
                      <a:pt x="475" y="125"/>
                    </a:cubicBezTo>
                    <a:cubicBezTo>
                      <a:pt x="476" y="128"/>
                      <a:pt x="480" y="127"/>
                      <a:pt x="481" y="124"/>
                    </a:cubicBezTo>
                    <a:cubicBezTo>
                      <a:pt x="482" y="122"/>
                      <a:pt x="481" y="119"/>
                      <a:pt x="480" y="116"/>
                    </a:cubicBezTo>
                    <a:cubicBezTo>
                      <a:pt x="482" y="116"/>
                      <a:pt x="485" y="116"/>
                      <a:pt x="487" y="116"/>
                    </a:cubicBezTo>
                    <a:cubicBezTo>
                      <a:pt x="487" y="118"/>
                      <a:pt x="486" y="120"/>
                      <a:pt x="486" y="122"/>
                    </a:cubicBezTo>
                    <a:cubicBezTo>
                      <a:pt x="486" y="127"/>
                      <a:pt x="494" y="127"/>
                      <a:pt x="494" y="122"/>
                    </a:cubicBezTo>
                    <a:cubicBezTo>
                      <a:pt x="494" y="120"/>
                      <a:pt x="494" y="118"/>
                      <a:pt x="494" y="116"/>
                    </a:cubicBezTo>
                    <a:cubicBezTo>
                      <a:pt x="496" y="116"/>
                      <a:pt x="497" y="116"/>
                      <a:pt x="499" y="117"/>
                    </a:cubicBezTo>
                    <a:close/>
                    <a:moveTo>
                      <a:pt x="450" y="51"/>
                    </a:moveTo>
                    <a:cubicBezTo>
                      <a:pt x="449" y="49"/>
                      <a:pt x="449" y="48"/>
                      <a:pt x="448" y="47"/>
                    </a:cubicBezTo>
                    <a:cubicBezTo>
                      <a:pt x="450" y="46"/>
                      <a:pt x="452" y="46"/>
                      <a:pt x="453" y="45"/>
                    </a:cubicBezTo>
                    <a:cubicBezTo>
                      <a:pt x="454" y="47"/>
                      <a:pt x="454" y="48"/>
                      <a:pt x="455" y="50"/>
                    </a:cubicBezTo>
                    <a:cubicBezTo>
                      <a:pt x="457" y="54"/>
                      <a:pt x="464" y="51"/>
                      <a:pt x="461" y="47"/>
                    </a:cubicBezTo>
                    <a:cubicBezTo>
                      <a:pt x="460" y="46"/>
                      <a:pt x="459" y="45"/>
                      <a:pt x="459" y="44"/>
                    </a:cubicBezTo>
                    <a:cubicBezTo>
                      <a:pt x="461" y="43"/>
                      <a:pt x="463" y="42"/>
                      <a:pt x="465" y="42"/>
                    </a:cubicBezTo>
                    <a:cubicBezTo>
                      <a:pt x="465" y="43"/>
                      <a:pt x="465" y="45"/>
                      <a:pt x="466" y="47"/>
                    </a:cubicBezTo>
                    <a:cubicBezTo>
                      <a:pt x="467" y="51"/>
                      <a:pt x="473" y="49"/>
                      <a:pt x="472" y="45"/>
                    </a:cubicBezTo>
                    <a:cubicBezTo>
                      <a:pt x="472" y="43"/>
                      <a:pt x="471" y="42"/>
                      <a:pt x="471" y="40"/>
                    </a:cubicBezTo>
                    <a:cubicBezTo>
                      <a:pt x="473" y="40"/>
                      <a:pt x="475" y="40"/>
                      <a:pt x="477" y="39"/>
                    </a:cubicBezTo>
                    <a:cubicBezTo>
                      <a:pt x="476" y="41"/>
                      <a:pt x="475" y="42"/>
                      <a:pt x="475" y="44"/>
                    </a:cubicBezTo>
                    <a:cubicBezTo>
                      <a:pt x="474" y="48"/>
                      <a:pt x="481" y="50"/>
                      <a:pt x="482" y="45"/>
                    </a:cubicBezTo>
                    <a:cubicBezTo>
                      <a:pt x="482" y="43"/>
                      <a:pt x="482" y="41"/>
                      <a:pt x="483" y="38"/>
                    </a:cubicBezTo>
                    <a:cubicBezTo>
                      <a:pt x="484" y="38"/>
                      <a:pt x="486" y="38"/>
                      <a:pt x="488" y="38"/>
                    </a:cubicBezTo>
                    <a:cubicBezTo>
                      <a:pt x="488" y="38"/>
                      <a:pt x="486" y="41"/>
                      <a:pt x="486" y="42"/>
                    </a:cubicBezTo>
                    <a:cubicBezTo>
                      <a:pt x="485" y="45"/>
                      <a:pt x="489" y="48"/>
                      <a:pt x="492" y="46"/>
                    </a:cubicBezTo>
                    <a:cubicBezTo>
                      <a:pt x="494" y="44"/>
                      <a:pt x="494" y="40"/>
                      <a:pt x="494" y="38"/>
                    </a:cubicBezTo>
                    <a:cubicBezTo>
                      <a:pt x="497" y="38"/>
                      <a:pt x="500" y="38"/>
                      <a:pt x="503" y="39"/>
                    </a:cubicBezTo>
                    <a:cubicBezTo>
                      <a:pt x="502" y="39"/>
                      <a:pt x="498" y="43"/>
                      <a:pt x="498" y="45"/>
                    </a:cubicBezTo>
                    <a:cubicBezTo>
                      <a:pt x="498" y="46"/>
                      <a:pt x="498" y="47"/>
                      <a:pt x="499" y="47"/>
                    </a:cubicBezTo>
                    <a:cubicBezTo>
                      <a:pt x="501" y="48"/>
                      <a:pt x="503" y="47"/>
                      <a:pt x="504" y="45"/>
                    </a:cubicBezTo>
                    <a:cubicBezTo>
                      <a:pt x="506" y="44"/>
                      <a:pt x="509" y="42"/>
                      <a:pt x="509" y="42"/>
                    </a:cubicBezTo>
                    <a:cubicBezTo>
                      <a:pt x="511" y="42"/>
                      <a:pt x="512" y="44"/>
                      <a:pt x="513" y="45"/>
                    </a:cubicBezTo>
                    <a:cubicBezTo>
                      <a:pt x="512" y="45"/>
                      <a:pt x="511" y="46"/>
                      <a:pt x="511" y="46"/>
                    </a:cubicBezTo>
                    <a:cubicBezTo>
                      <a:pt x="509" y="47"/>
                      <a:pt x="507" y="48"/>
                      <a:pt x="506" y="50"/>
                    </a:cubicBezTo>
                    <a:cubicBezTo>
                      <a:pt x="505" y="51"/>
                      <a:pt x="506" y="53"/>
                      <a:pt x="507" y="53"/>
                    </a:cubicBezTo>
                    <a:cubicBezTo>
                      <a:pt x="509" y="54"/>
                      <a:pt x="511" y="54"/>
                      <a:pt x="513" y="53"/>
                    </a:cubicBezTo>
                    <a:cubicBezTo>
                      <a:pt x="514" y="53"/>
                      <a:pt x="515" y="52"/>
                      <a:pt x="516" y="52"/>
                    </a:cubicBezTo>
                    <a:cubicBezTo>
                      <a:pt x="517" y="54"/>
                      <a:pt x="517" y="56"/>
                      <a:pt x="517" y="58"/>
                    </a:cubicBezTo>
                    <a:cubicBezTo>
                      <a:pt x="514" y="58"/>
                      <a:pt x="511" y="57"/>
                      <a:pt x="508" y="58"/>
                    </a:cubicBezTo>
                    <a:cubicBezTo>
                      <a:pt x="507" y="59"/>
                      <a:pt x="507" y="60"/>
                      <a:pt x="508" y="62"/>
                    </a:cubicBezTo>
                    <a:cubicBezTo>
                      <a:pt x="509" y="64"/>
                      <a:pt x="513" y="65"/>
                      <a:pt x="516" y="65"/>
                    </a:cubicBezTo>
                    <a:cubicBezTo>
                      <a:pt x="515" y="67"/>
                      <a:pt x="515" y="70"/>
                      <a:pt x="514" y="72"/>
                    </a:cubicBezTo>
                    <a:cubicBezTo>
                      <a:pt x="512" y="70"/>
                      <a:pt x="509" y="69"/>
                      <a:pt x="507" y="68"/>
                    </a:cubicBezTo>
                    <a:cubicBezTo>
                      <a:pt x="506" y="68"/>
                      <a:pt x="504" y="69"/>
                      <a:pt x="504" y="71"/>
                    </a:cubicBezTo>
                    <a:cubicBezTo>
                      <a:pt x="504" y="73"/>
                      <a:pt x="505" y="74"/>
                      <a:pt x="506" y="75"/>
                    </a:cubicBezTo>
                    <a:cubicBezTo>
                      <a:pt x="507" y="76"/>
                      <a:pt x="508" y="78"/>
                      <a:pt x="510" y="79"/>
                    </a:cubicBezTo>
                    <a:cubicBezTo>
                      <a:pt x="509" y="80"/>
                      <a:pt x="508" y="81"/>
                      <a:pt x="507" y="82"/>
                    </a:cubicBezTo>
                    <a:cubicBezTo>
                      <a:pt x="506" y="80"/>
                      <a:pt x="504" y="78"/>
                      <a:pt x="502" y="78"/>
                    </a:cubicBezTo>
                    <a:cubicBezTo>
                      <a:pt x="500" y="77"/>
                      <a:pt x="499" y="79"/>
                      <a:pt x="499" y="80"/>
                    </a:cubicBezTo>
                    <a:cubicBezTo>
                      <a:pt x="498" y="83"/>
                      <a:pt x="500" y="85"/>
                      <a:pt x="502" y="87"/>
                    </a:cubicBezTo>
                    <a:cubicBezTo>
                      <a:pt x="500" y="89"/>
                      <a:pt x="499" y="90"/>
                      <a:pt x="497" y="91"/>
                    </a:cubicBezTo>
                    <a:cubicBezTo>
                      <a:pt x="495" y="89"/>
                      <a:pt x="494" y="87"/>
                      <a:pt x="491" y="86"/>
                    </a:cubicBezTo>
                    <a:cubicBezTo>
                      <a:pt x="489" y="84"/>
                      <a:pt x="487" y="86"/>
                      <a:pt x="487" y="89"/>
                    </a:cubicBezTo>
                    <a:cubicBezTo>
                      <a:pt x="487" y="91"/>
                      <a:pt x="490" y="96"/>
                      <a:pt x="490" y="96"/>
                    </a:cubicBezTo>
                    <a:cubicBezTo>
                      <a:pt x="488" y="97"/>
                      <a:pt x="487" y="98"/>
                      <a:pt x="485" y="98"/>
                    </a:cubicBezTo>
                    <a:cubicBezTo>
                      <a:pt x="484" y="96"/>
                      <a:pt x="483" y="93"/>
                      <a:pt x="480" y="92"/>
                    </a:cubicBezTo>
                    <a:cubicBezTo>
                      <a:pt x="479" y="92"/>
                      <a:pt x="479" y="92"/>
                      <a:pt x="478" y="93"/>
                    </a:cubicBezTo>
                    <a:cubicBezTo>
                      <a:pt x="475" y="95"/>
                      <a:pt x="476" y="99"/>
                      <a:pt x="478" y="102"/>
                    </a:cubicBezTo>
                    <a:cubicBezTo>
                      <a:pt x="477" y="102"/>
                      <a:pt x="476" y="103"/>
                      <a:pt x="475" y="103"/>
                    </a:cubicBezTo>
                    <a:cubicBezTo>
                      <a:pt x="474" y="101"/>
                      <a:pt x="472" y="96"/>
                      <a:pt x="469" y="97"/>
                    </a:cubicBezTo>
                    <a:cubicBezTo>
                      <a:pt x="466" y="98"/>
                      <a:pt x="467" y="106"/>
                      <a:pt x="467" y="106"/>
                    </a:cubicBezTo>
                    <a:cubicBezTo>
                      <a:pt x="466" y="107"/>
                      <a:pt x="465" y="107"/>
                      <a:pt x="464" y="107"/>
                    </a:cubicBezTo>
                    <a:cubicBezTo>
                      <a:pt x="464" y="107"/>
                      <a:pt x="462" y="102"/>
                      <a:pt x="459" y="102"/>
                    </a:cubicBezTo>
                    <a:cubicBezTo>
                      <a:pt x="458" y="101"/>
                      <a:pt x="457" y="102"/>
                      <a:pt x="456" y="103"/>
                    </a:cubicBezTo>
                    <a:cubicBezTo>
                      <a:pt x="455" y="105"/>
                      <a:pt x="456" y="108"/>
                      <a:pt x="456" y="110"/>
                    </a:cubicBezTo>
                    <a:cubicBezTo>
                      <a:pt x="455" y="110"/>
                      <a:pt x="453" y="111"/>
                      <a:pt x="452" y="111"/>
                    </a:cubicBezTo>
                    <a:cubicBezTo>
                      <a:pt x="451" y="109"/>
                      <a:pt x="450" y="106"/>
                      <a:pt x="447" y="105"/>
                    </a:cubicBezTo>
                    <a:cubicBezTo>
                      <a:pt x="446" y="105"/>
                      <a:pt x="445" y="105"/>
                      <a:pt x="444" y="106"/>
                    </a:cubicBezTo>
                    <a:cubicBezTo>
                      <a:pt x="443" y="108"/>
                      <a:pt x="444" y="111"/>
                      <a:pt x="444" y="114"/>
                    </a:cubicBezTo>
                    <a:cubicBezTo>
                      <a:pt x="443" y="114"/>
                      <a:pt x="441" y="114"/>
                      <a:pt x="439" y="115"/>
                    </a:cubicBezTo>
                    <a:cubicBezTo>
                      <a:pt x="438" y="113"/>
                      <a:pt x="437" y="111"/>
                      <a:pt x="436" y="109"/>
                    </a:cubicBezTo>
                    <a:cubicBezTo>
                      <a:pt x="434" y="107"/>
                      <a:pt x="432" y="108"/>
                      <a:pt x="431" y="110"/>
                    </a:cubicBezTo>
                    <a:cubicBezTo>
                      <a:pt x="431" y="112"/>
                      <a:pt x="431" y="115"/>
                      <a:pt x="432" y="117"/>
                    </a:cubicBezTo>
                    <a:cubicBezTo>
                      <a:pt x="431" y="117"/>
                      <a:pt x="430" y="117"/>
                      <a:pt x="429" y="118"/>
                    </a:cubicBezTo>
                    <a:cubicBezTo>
                      <a:pt x="429" y="115"/>
                      <a:pt x="427" y="112"/>
                      <a:pt x="425" y="111"/>
                    </a:cubicBezTo>
                    <a:cubicBezTo>
                      <a:pt x="424" y="110"/>
                      <a:pt x="422" y="111"/>
                      <a:pt x="421" y="112"/>
                    </a:cubicBezTo>
                    <a:cubicBezTo>
                      <a:pt x="421" y="115"/>
                      <a:pt x="421" y="117"/>
                      <a:pt x="422" y="120"/>
                    </a:cubicBezTo>
                    <a:cubicBezTo>
                      <a:pt x="420" y="120"/>
                      <a:pt x="419" y="120"/>
                      <a:pt x="417" y="121"/>
                    </a:cubicBezTo>
                    <a:cubicBezTo>
                      <a:pt x="417" y="118"/>
                      <a:pt x="416" y="115"/>
                      <a:pt x="413" y="114"/>
                    </a:cubicBezTo>
                    <a:cubicBezTo>
                      <a:pt x="411" y="114"/>
                      <a:pt x="409" y="114"/>
                      <a:pt x="409" y="117"/>
                    </a:cubicBezTo>
                    <a:cubicBezTo>
                      <a:pt x="409" y="118"/>
                      <a:pt x="410" y="123"/>
                      <a:pt x="410" y="123"/>
                    </a:cubicBezTo>
                    <a:cubicBezTo>
                      <a:pt x="409" y="123"/>
                      <a:pt x="407" y="124"/>
                      <a:pt x="406" y="124"/>
                    </a:cubicBezTo>
                    <a:cubicBezTo>
                      <a:pt x="405" y="121"/>
                      <a:pt x="404" y="118"/>
                      <a:pt x="401" y="117"/>
                    </a:cubicBezTo>
                    <a:cubicBezTo>
                      <a:pt x="400" y="117"/>
                      <a:pt x="400" y="117"/>
                      <a:pt x="399" y="118"/>
                    </a:cubicBezTo>
                    <a:cubicBezTo>
                      <a:pt x="398" y="120"/>
                      <a:pt x="398" y="124"/>
                      <a:pt x="399" y="126"/>
                    </a:cubicBezTo>
                    <a:cubicBezTo>
                      <a:pt x="397" y="126"/>
                      <a:pt x="395" y="127"/>
                      <a:pt x="392" y="128"/>
                    </a:cubicBezTo>
                    <a:cubicBezTo>
                      <a:pt x="392" y="126"/>
                      <a:pt x="391" y="124"/>
                      <a:pt x="390" y="123"/>
                    </a:cubicBezTo>
                    <a:cubicBezTo>
                      <a:pt x="389" y="120"/>
                      <a:pt x="385" y="121"/>
                      <a:pt x="385" y="124"/>
                    </a:cubicBezTo>
                    <a:cubicBezTo>
                      <a:pt x="385" y="126"/>
                      <a:pt x="385" y="128"/>
                      <a:pt x="385" y="129"/>
                    </a:cubicBezTo>
                    <a:cubicBezTo>
                      <a:pt x="384" y="130"/>
                      <a:pt x="383" y="130"/>
                      <a:pt x="382" y="130"/>
                    </a:cubicBezTo>
                    <a:cubicBezTo>
                      <a:pt x="382" y="128"/>
                      <a:pt x="381" y="126"/>
                      <a:pt x="380" y="125"/>
                    </a:cubicBezTo>
                    <a:cubicBezTo>
                      <a:pt x="379" y="123"/>
                      <a:pt x="376" y="123"/>
                      <a:pt x="375" y="125"/>
                    </a:cubicBezTo>
                    <a:cubicBezTo>
                      <a:pt x="374" y="127"/>
                      <a:pt x="374" y="130"/>
                      <a:pt x="375" y="132"/>
                    </a:cubicBezTo>
                    <a:cubicBezTo>
                      <a:pt x="374" y="132"/>
                      <a:pt x="373" y="133"/>
                      <a:pt x="372" y="133"/>
                    </a:cubicBezTo>
                    <a:cubicBezTo>
                      <a:pt x="372" y="131"/>
                      <a:pt x="371" y="129"/>
                      <a:pt x="369" y="128"/>
                    </a:cubicBezTo>
                    <a:cubicBezTo>
                      <a:pt x="368" y="126"/>
                      <a:pt x="365" y="127"/>
                      <a:pt x="364" y="129"/>
                    </a:cubicBezTo>
                    <a:cubicBezTo>
                      <a:pt x="364" y="131"/>
                      <a:pt x="364" y="133"/>
                      <a:pt x="365" y="135"/>
                    </a:cubicBezTo>
                    <a:cubicBezTo>
                      <a:pt x="364" y="135"/>
                      <a:pt x="362" y="136"/>
                      <a:pt x="361" y="136"/>
                    </a:cubicBezTo>
                    <a:cubicBezTo>
                      <a:pt x="361" y="136"/>
                      <a:pt x="359" y="130"/>
                      <a:pt x="358" y="128"/>
                    </a:cubicBezTo>
                    <a:cubicBezTo>
                      <a:pt x="356" y="127"/>
                      <a:pt x="354" y="127"/>
                      <a:pt x="353" y="129"/>
                    </a:cubicBezTo>
                    <a:cubicBezTo>
                      <a:pt x="352" y="131"/>
                      <a:pt x="354" y="138"/>
                      <a:pt x="354" y="138"/>
                    </a:cubicBezTo>
                    <a:cubicBezTo>
                      <a:pt x="353" y="138"/>
                      <a:pt x="352" y="138"/>
                      <a:pt x="351" y="139"/>
                    </a:cubicBezTo>
                    <a:cubicBezTo>
                      <a:pt x="348" y="129"/>
                      <a:pt x="344" y="121"/>
                      <a:pt x="338" y="113"/>
                    </a:cubicBezTo>
                    <a:cubicBezTo>
                      <a:pt x="339" y="112"/>
                      <a:pt x="340" y="111"/>
                      <a:pt x="342" y="111"/>
                    </a:cubicBezTo>
                    <a:cubicBezTo>
                      <a:pt x="342" y="111"/>
                      <a:pt x="342" y="112"/>
                      <a:pt x="343" y="113"/>
                    </a:cubicBezTo>
                    <a:cubicBezTo>
                      <a:pt x="345" y="117"/>
                      <a:pt x="351" y="113"/>
                      <a:pt x="349" y="109"/>
                    </a:cubicBezTo>
                    <a:cubicBezTo>
                      <a:pt x="349" y="108"/>
                      <a:pt x="348" y="108"/>
                      <a:pt x="348" y="107"/>
                    </a:cubicBezTo>
                    <a:cubicBezTo>
                      <a:pt x="349" y="106"/>
                      <a:pt x="350" y="105"/>
                      <a:pt x="351" y="105"/>
                    </a:cubicBezTo>
                    <a:cubicBezTo>
                      <a:pt x="351" y="106"/>
                      <a:pt x="352" y="107"/>
                      <a:pt x="353" y="108"/>
                    </a:cubicBezTo>
                    <a:cubicBezTo>
                      <a:pt x="355" y="112"/>
                      <a:pt x="361" y="108"/>
                      <a:pt x="359" y="104"/>
                    </a:cubicBezTo>
                    <a:cubicBezTo>
                      <a:pt x="358" y="103"/>
                      <a:pt x="357" y="102"/>
                      <a:pt x="356" y="102"/>
                    </a:cubicBezTo>
                    <a:cubicBezTo>
                      <a:pt x="357" y="101"/>
                      <a:pt x="358" y="100"/>
                      <a:pt x="360" y="99"/>
                    </a:cubicBezTo>
                    <a:cubicBezTo>
                      <a:pt x="360" y="100"/>
                      <a:pt x="360" y="101"/>
                      <a:pt x="361" y="102"/>
                    </a:cubicBezTo>
                    <a:cubicBezTo>
                      <a:pt x="364" y="106"/>
                      <a:pt x="370" y="101"/>
                      <a:pt x="367" y="97"/>
                    </a:cubicBezTo>
                    <a:cubicBezTo>
                      <a:pt x="366" y="97"/>
                      <a:pt x="366" y="96"/>
                      <a:pt x="365" y="96"/>
                    </a:cubicBezTo>
                    <a:cubicBezTo>
                      <a:pt x="367" y="95"/>
                      <a:pt x="368" y="94"/>
                      <a:pt x="370" y="93"/>
                    </a:cubicBezTo>
                    <a:cubicBezTo>
                      <a:pt x="371" y="94"/>
                      <a:pt x="372" y="96"/>
                      <a:pt x="373" y="97"/>
                    </a:cubicBezTo>
                    <a:cubicBezTo>
                      <a:pt x="377" y="100"/>
                      <a:pt x="383" y="95"/>
                      <a:pt x="379" y="92"/>
                    </a:cubicBezTo>
                    <a:cubicBezTo>
                      <a:pt x="378" y="91"/>
                      <a:pt x="377" y="90"/>
                      <a:pt x="376" y="89"/>
                    </a:cubicBezTo>
                    <a:cubicBezTo>
                      <a:pt x="377" y="88"/>
                      <a:pt x="378" y="88"/>
                      <a:pt x="379" y="87"/>
                    </a:cubicBezTo>
                    <a:cubicBezTo>
                      <a:pt x="379" y="89"/>
                      <a:pt x="380" y="90"/>
                      <a:pt x="381" y="91"/>
                    </a:cubicBezTo>
                    <a:cubicBezTo>
                      <a:pt x="385" y="94"/>
                      <a:pt x="390" y="89"/>
                      <a:pt x="387" y="86"/>
                    </a:cubicBezTo>
                    <a:cubicBezTo>
                      <a:pt x="386" y="85"/>
                      <a:pt x="385" y="84"/>
                      <a:pt x="385" y="83"/>
                    </a:cubicBezTo>
                    <a:cubicBezTo>
                      <a:pt x="386" y="82"/>
                      <a:pt x="387" y="82"/>
                      <a:pt x="388" y="81"/>
                    </a:cubicBezTo>
                    <a:cubicBezTo>
                      <a:pt x="389" y="82"/>
                      <a:pt x="389" y="83"/>
                      <a:pt x="390" y="84"/>
                    </a:cubicBezTo>
                    <a:cubicBezTo>
                      <a:pt x="393" y="89"/>
                      <a:pt x="400" y="83"/>
                      <a:pt x="396" y="79"/>
                    </a:cubicBezTo>
                    <a:cubicBezTo>
                      <a:pt x="395" y="79"/>
                      <a:pt x="395" y="78"/>
                      <a:pt x="394" y="77"/>
                    </a:cubicBezTo>
                    <a:cubicBezTo>
                      <a:pt x="395" y="77"/>
                      <a:pt x="396" y="76"/>
                      <a:pt x="396" y="76"/>
                    </a:cubicBezTo>
                    <a:cubicBezTo>
                      <a:pt x="397" y="77"/>
                      <a:pt x="398" y="78"/>
                      <a:pt x="399" y="79"/>
                    </a:cubicBezTo>
                    <a:cubicBezTo>
                      <a:pt x="402" y="83"/>
                      <a:pt x="407" y="78"/>
                      <a:pt x="404" y="75"/>
                    </a:cubicBezTo>
                    <a:cubicBezTo>
                      <a:pt x="403" y="74"/>
                      <a:pt x="403" y="73"/>
                      <a:pt x="402" y="72"/>
                    </a:cubicBezTo>
                    <a:cubicBezTo>
                      <a:pt x="403" y="71"/>
                      <a:pt x="405" y="70"/>
                      <a:pt x="406" y="69"/>
                    </a:cubicBezTo>
                    <a:cubicBezTo>
                      <a:pt x="407" y="70"/>
                      <a:pt x="408" y="70"/>
                      <a:pt x="408" y="71"/>
                    </a:cubicBezTo>
                    <a:cubicBezTo>
                      <a:pt x="411" y="75"/>
                      <a:pt x="417" y="71"/>
                      <a:pt x="414" y="68"/>
                    </a:cubicBezTo>
                    <a:cubicBezTo>
                      <a:pt x="414" y="67"/>
                      <a:pt x="413" y="66"/>
                      <a:pt x="412" y="65"/>
                    </a:cubicBezTo>
                    <a:cubicBezTo>
                      <a:pt x="412" y="65"/>
                      <a:pt x="413" y="64"/>
                      <a:pt x="413" y="64"/>
                    </a:cubicBezTo>
                    <a:cubicBezTo>
                      <a:pt x="414" y="66"/>
                      <a:pt x="415" y="67"/>
                      <a:pt x="416" y="68"/>
                    </a:cubicBezTo>
                    <a:cubicBezTo>
                      <a:pt x="419" y="72"/>
                      <a:pt x="425" y="66"/>
                      <a:pt x="421" y="63"/>
                    </a:cubicBezTo>
                    <a:cubicBezTo>
                      <a:pt x="420" y="63"/>
                      <a:pt x="419" y="62"/>
                      <a:pt x="418" y="61"/>
                    </a:cubicBezTo>
                    <a:cubicBezTo>
                      <a:pt x="419" y="60"/>
                      <a:pt x="420" y="59"/>
                      <a:pt x="421" y="58"/>
                    </a:cubicBezTo>
                    <a:cubicBezTo>
                      <a:pt x="421" y="58"/>
                      <a:pt x="421" y="58"/>
                      <a:pt x="421" y="58"/>
                    </a:cubicBezTo>
                    <a:cubicBezTo>
                      <a:pt x="422" y="61"/>
                      <a:pt x="423" y="63"/>
                      <a:pt x="425" y="64"/>
                    </a:cubicBezTo>
                    <a:cubicBezTo>
                      <a:pt x="429" y="66"/>
                      <a:pt x="432" y="62"/>
                      <a:pt x="430" y="59"/>
                    </a:cubicBezTo>
                    <a:cubicBezTo>
                      <a:pt x="429" y="58"/>
                      <a:pt x="427" y="57"/>
                      <a:pt x="426" y="56"/>
                    </a:cubicBezTo>
                    <a:cubicBezTo>
                      <a:pt x="428" y="55"/>
                      <a:pt x="430" y="54"/>
                      <a:pt x="432" y="54"/>
                    </a:cubicBezTo>
                    <a:cubicBezTo>
                      <a:pt x="432" y="55"/>
                      <a:pt x="432" y="57"/>
                      <a:pt x="433" y="58"/>
                    </a:cubicBezTo>
                    <a:cubicBezTo>
                      <a:pt x="435" y="61"/>
                      <a:pt x="441" y="59"/>
                      <a:pt x="439" y="55"/>
                    </a:cubicBezTo>
                    <a:cubicBezTo>
                      <a:pt x="439" y="54"/>
                      <a:pt x="438" y="52"/>
                      <a:pt x="437" y="51"/>
                    </a:cubicBezTo>
                    <a:cubicBezTo>
                      <a:pt x="439" y="51"/>
                      <a:pt x="440" y="50"/>
                      <a:pt x="442" y="49"/>
                    </a:cubicBezTo>
                    <a:cubicBezTo>
                      <a:pt x="442" y="50"/>
                      <a:pt x="442" y="52"/>
                      <a:pt x="443" y="53"/>
                    </a:cubicBezTo>
                    <a:cubicBezTo>
                      <a:pt x="444" y="57"/>
                      <a:pt x="450" y="55"/>
                      <a:pt x="450" y="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6" name="Freeform 407"/>
              <p:cNvSpPr/>
              <p:nvPr/>
            </p:nvSpPr>
            <p:spPr bwMode="auto">
              <a:xfrm>
                <a:off x="3291" y="484"/>
                <a:ext cx="7" cy="0"/>
              </a:xfrm>
              <a:custGeom>
                <a:avLst/>
                <a:gdLst>
                  <a:gd name="T0" fmla="*/ 3 w 3"/>
                  <a:gd name="T1" fmla="*/ 0 w 3"/>
                  <a:gd name="T2" fmla="*/ 1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7" name="Freeform 408"/>
              <p:cNvSpPr/>
              <p:nvPr/>
            </p:nvSpPr>
            <p:spPr bwMode="auto">
              <a:xfrm>
                <a:off x="2768" y="607"/>
                <a:ext cx="282" cy="303"/>
              </a:xfrm>
              <a:custGeom>
                <a:avLst/>
                <a:gdLst>
                  <a:gd name="T0" fmla="*/ 49 w 119"/>
                  <a:gd name="T1" fmla="*/ 38 h 128"/>
                  <a:gd name="T2" fmla="*/ 0 w 119"/>
                  <a:gd name="T3" fmla="*/ 0 h 128"/>
                  <a:gd name="T4" fmla="*/ 0 w 119"/>
                  <a:gd name="T5" fmla="*/ 4 h 128"/>
                  <a:gd name="T6" fmla="*/ 37 w 119"/>
                  <a:gd name="T7" fmla="*/ 36 h 128"/>
                  <a:gd name="T8" fmla="*/ 71 w 119"/>
                  <a:gd name="T9" fmla="*/ 57 h 128"/>
                  <a:gd name="T10" fmla="*/ 52 w 119"/>
                  <a:gd name="T11" fmla="*/ 50 h 128"/>
                  <a:gd name="T12" fmla="*/ 0 w 119"/>
                  <a:gd name="T13" fmla="*/ 27 h 128"/>
                  <a:gd name="T14" fmla="*/ 0 w 119"/>
                  <a:gd name="T15" fmla="*/ 30 h 128"/>
                  <a:gd name="T16" fmla="*/ 34 w 119"/>
                  <a:gd name="T17" fmla="*/ 47 h 128"/>
                  <a:gd name="T18" fmla="*/ 59 w 119"/>
                  <a:gd name="T19" fmla="*/ 58 h 128"/>
                  <a:gd name="T20" fmla="*/ 43 w 119"/>
                  <a:gd name="T21" fmla="*/ 55 h 128"/>
                  <a:gd name="T22" fmla="*/ 0 w 119"/>
                  <a:gd name="T23" fmla="*/ 41 h 128"/>
                  <a:gd name="T24" fmla="*/ 0 w 119"/>
                  <a:gd name="T25" fmla="*/ 45 h 128"/>
                  <a:gd name="T26" fmla="*/ 97 w 119"/>
                  <a:gd name="T27" fmla="*/ 71 h 128"/>
                  <a:gd name="T28" fmla="*/ 101 w 119"/>
                  <a:gd name="T29" fmla="*/ 72 h 128"/>
                  <a:gd name="T30" fmla="*/ 0 w 119"/>
                  <a:gd name="T31" fmla="*/ 64 h 128"/>
                  <a:gd name="T32" fmla="*/ 0 w 119"/>
                  <a:gd name="T33" fmla="*/ 67 h 128"/>
                  <a:gd name="T34" fmla="*/ 82 w 119"/>
                  <a:gd name="T35" fmla="*/ 73 h 128"/>
                  <a:gd name="T36" fmla="*/ 79 w 119"/>
                  <a:gd name="T37" fmla="*/ 73 h 128"/>
                  <a:gd name="T38" fmla="*/ 0 w 119"/>
                  <a:gd name="T39" fmla="*/ 83 h 128"/>
                  <a:gd name="T40" fmla="*/ 0 w 119"/>
                  <a:gd name="T41" fmla="*/ 86 h 128"/>
                  <a:gd name="T42" fmla="*/ 64 w 119"/>
                  <a:gd name="T43" fmla="*/ 76 h 128"/>
                  <a:gd name="T44" fmla="*/ 0 w 119"/>
                  <a:gd name="T45" fmla="*/ 105 h 128"/>
                  <a:gd name="T46" fmla="*/ 0 w 119"/>
                  <a:gd name="T47" fmla="*/ 109 h 128"/>
                  <a:gd name="T48" fmla="*/ 56 w 119"/>
                  <a:gd name="T49" fmla="*/ 85 h 128"/>
                  <a:gd name="T50" fmla="*/ 0 w 119"/>
                  <a:gd name="T51" fmla="*/ 124 h 128"/>
                  <a:gd name="T52" fmla="*/ 0 w 119"/>
                  <a:gd name="T53" fmla="*/ 128 h 128"/>
                  <a:gd name="T54" fmla="*/ 101 w 119"/>
                  <a:gd name="T55" fmla="*/ 77 h 128"/>
                  <a:gd name="T56" fmla="*/ 106 w 119"/>
                  <a:gd name="T57" fmla="*/ 79 h 128"/>
                  <a:gd name="T58" fmla="*/ 106 w 119"/>
                  <a:gd name="T59" fmla="*/ 77 h 128"/>
                  <a:gd name="T60" fmla="*/ 104 w 119"/>
                  <a:gd name="T61" fmla="*/ 77 h 128"/>
                  <a:gd name="T62" fmla="*/ 113 w 119"/>
                  <a:gd name="T63" fmla="*/ 75 h 128"/>
                  <a:gd name="T64" fmla="*/ 114 w 119"/>
                  <a:gd name="T65" fmla="*/ 74 h 128"/>
                  <a:gd name="T66" fmla="*/ 118 w 119"/>
                  <a:gd name="T67" fmla="*/ 75 h 128"/>
                  <a:gd name="T68" fmla="*/ 118 w 119"/>
                  <a:gd name="T69" fmla="*/ 73 h 128"/>
                  <a:gd name="T70" fmla="*/ 49 w 119"/>
                  <a:gd name="T71" fmla="*/ 3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9" h="128">
                    <a:moveTo>
                      <a:pt x="49" y="38"/>
                    </a:moveTo>
                    <a:cubicBezTo>
                      <a:pt x="31" y="28"/>
                      <a:pt x="14" y="15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1" y="16"/>
                      <a:pt x="23" y="27"/>
                      <a:pt x="37" y="36"/>
                    </a:cubicBezTo>
                    <a:cubicBezTo>
                      <a:pt x="47" y="43"/>
                      <a:pt x="59" y="50"/>
                      <a:pt x="71" y="57"/>
                    </a:cubicBezTo>
                    <a:cubicBezTo>
                      <a:pt x="65" y="55"/>
                      <a:pt x="58" y="53"/>
                      <a:pt x="52" y="50"/>
                    </a:cubicBezTo>
                    <a:cubicBezTo>
                      <a:pt x="34" y="44"/>
                      <a:pt x="16" y="36"/>
                      <a:pt x="0" y="27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10" y="37"/>
                      <a:pt x="22" y="42"/>
                      <a:pt x="34" y="47"/>
                    </a:cubicBezTo>
                    <a:cubicBezTo>
                      <a:pt x="42" y="51"/>
                      <a:pt x="51" y="55"/>
                      <a:pt x="59" y="58"/>
                    </a:cubicBezTo>
                    <a:cubicBezTo>
                      <a:pt x="54" y="57"/>
                      <a:pt x="48" y="56"/>
                      <a:pt x="43" y="55"/>
                    </a:cubicBezTo>
                    <a:cubicBezTo>
                      <a:pt x="28" y="51"/>
                      <a:pt x="14" y="46"/>
                      <a:pt x="0" y="41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30" y="59"/>
                      <a:pt x="65" y="67"/>
                      <a:pt x="97" y="71"/>
                    </a:cubicBezTo>
                    <a:cubicBezTo>
                      <a:pt x="98" y="72"/>
                      <a:pt x="100" y="72"/>
                      <a:pt x="101" y="72"/>
                    </a:cubicBezTo>
                    <a:cubicBezTo>
                      <a:pt x="98" y="72"/>
                      <a:pt x="45" y="62"/>
                      <a:pt x="0" y="64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27" y="65"/>
                      <a:pt x="55" y="68"/>
                      <a:pt x="82" y="73"/>
                    </a:cubicBezTo>
                    <a:cubicBezTo>
                      <a:pt x="81" y="73"/>
                      <a:pt x="80" y="73"/>
                      <a:pt x="79" y="73"/>
                    </a:cubicBezTo>
                    <a:cubicBezTo>
                      <a:pt x="53" y="71"/>
                      <a:pt x="25" y="73"/>
                      <a:pt x="0" y="83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20" y="79"/>
                      <a:pt x="42" y="77"/>
                      <a:pt x="64" y="76"/>
                    </a:cubicBezTo>
                    <a:cubicBezTo>
                      <a:pt x="41" y="82"/>
                      <a:pt x="18" y="92"/>
                      <a:pt x="0" y="105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17" y="97"/>
                      <a:pt x="36" y="90"/>
                      <a:pt x="56" y="85"/>
                    </a:cubicBezTo>
                    <a:cubicBezTo>
                      <a:pt x="35" y="94"/>
                      <a:pt x="15" y="109"/>
                      <a:pt x="0" y="124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29" y="103"/>
                      <a:pt x="62" y="86"/>
                      <a:pt x="101" y="77"/>
                    </a:cubicBezTo>
                    <a:cubicBezTo>
                      <a:pt x="102" y="78"/>
                      <a:pt x="104" y="78"/>
                      <a:pt x="106" y="79"/>
                    </a:cubicBezTo>
                    <a:cubicBezTo>
                      <a:pt x="107" y="79"/>
                      <a:pt x="107" y="78"/>
                      <a:pt x="106" y="77"/>
                    </a:cubicBezTo>
                    <a:cubicBezTo>
                      <a:pt x="106" y="77"/>
                      <a:pt x="105" y="77"/>
                      <a:pt x="104" y="77"/>
                    </a:cubicBezTo>
                    <a:cubicBezTo>
                      <a:pt x="107" y="76"/>
                      <a:pt x="110" y="75"/>
                      <a:pt x="113" y="75"/>
                    </a:cubicBezTo>
                    <a:cubicBezTo>
                      <a:pt x="114" y="75"/>
                      <a:pt x="114" y="74"/>
                      <a:pt x="114" y="74"/>
                    </a:cubicBezTo>
                    <a:cubicBezTo>
                      <a:pt x="115" y="74"/>
                      <a:pt x="116" y="75"/>
                      <a:pt x="118" y="75"/>
                    </a:cubicBezTo>
                    <a:cubicBezTo>
                      <a:pt x="119" y="75"/>
                      <a:pt x="119" y="74"/>
                      <a:pt x="118" y="73"/>
                    </a:cubicBezTo>
                    <a:cubicBezTo>
                      <a:pt x="97" y="59"/>
                      <a:pt x="72" y="51"/>
                      <a:pt x="49" y="3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8" name="Freeform 409"/>
              <p:cNvSpPr/>
              <p:nvPr/>
            </p:nvSpPr>
            <p:spPr bwMode="auto">
              <a:xfrm>
                <a:off x="2853" y="484"/>
                <a:ext cx="320" cy="118"/>
              </a:xfrm>
              <a:custGeom>
                <a:avLst/>
                <a:gdLst>
                  <a:gd name="T0" fmla="*/ 112 w 135"/>
                  <a:gd name="T1" fmla="*/ 34 h 50"/>
                  <a:gd name="T2" fmla="*/ 56 w 135"/>
                  <a:gd name="T3" fmla="*/ 0 h 50"/>
                  <a:gd name="T4" fmla="*/ 50 w 135"/>
                  <a:gd name="T5" fmla="*/ 0 h 50"/>
                  <a:gd name="T6" fmla="*/ 89 w 135"/>
                  <a:gd name="T7" fmla="*/ 24 h 50"/>
                  <a:gd name="T8" fmla="*/ 33 w 135"/>
                  <a:gd name="T9" fmla="*/ 0 h 50"/>
                  <a:gd name="T10" fmla="*/ 27 w 135"/>
                  <a:gd name="T11" fmla="*/ 0 h 50"/>
                  <a:gd name="T12" fmla="*/ 74 w 135"/>
                  <a:gd name="T13" fmla="*/ 23 h 50"/>
                  <a:gd name="T14" fmla="*/ 3 w 135"/>
                  <a:gd name="T15" fmla="*/ 0 h 50"/>
                  <a:gd name="T16" fmla="*/ 0 w 135"/>
                  <a:gd name="T17" fmla="*/ 0 h 50"/>
                  <a:gd name="T18" fmla="*/ 89 w 135"/>
                  <a:gd name="T19" fmla="*/ 29 h 50"/>
                  <a:gd name="T20" fmla="*/ 135 w 135"/>
                  <a:gd name="T21" fmla="*/ 50 h 50"/>
                  <a:gd name="T22" fmla="*/ 133 w 135"/>
                  <a:gd name="T23" fmla="*/ 45 h 50"/>
                  <a:gd name="T24" fmla="*/ 74 w 135"/>
                  <a:gd name="T25" fmla="*/ 0 h 50"/>
                  <a:gd name="T26" fmla="*/ 69 w 135"/>
                  <a:gd name="T27" fmla="*/ 0 h 50"/>
                  <a:gd name="T28" fmla="*/ 112 w 135"/>
                  <a:gd name="T29" fmla="*/ 3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5" h="50">
                    <a:moveTo>
                      <a:pt x="112" y="34"/>
                    </a:moveTo>
                    <a:cubicBezTo>
                      <a:pt x="94" y="22"/>
                      <a:pt x="75" y="11"/>
                      <a:pt x="56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63" y="8"/>
                      <a:pt x="76" y="17"/>
                      <a:pt x="89" y="24"/>
                    </a:cubicBezTo>
                    <a:cubicBezTo>
                      <a:pt x="71" y="16"/>
                      <a:pt x="52" y="9"/>
                      <a:pt x="33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42" y="8"/>
                      <a:pt x="58" y="16"/>
                      <a:pt x="74" y="23"/>
                    </a:cubicBezTo>
                    <a:cubicBezTo>
                      <a:pt x="50" y="16"/>
                      <a:pt x="25" y="12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6" y="17"/>
                      <a:pt x="59" y="21"/>
                      <a:pt x="89" y="29"/>
                    </a:cubicBezTo>
                    <a:cubicBezTo>
                      <a:pt x="105" y="36"/>
                      <a:pt x="120" y="42"/>
                      <a:pt x="135" y="50"/>
                    </a:cubicBezTo>
                    <a:cubicBezTo>
                      <a:pt x="135" y="50"/>
                      <a:pt x="133" y="46"/>
                      <a:pt x="133" y="45"/>
                    </a:cubicBezTo>
                    <a:cubicBezTo>
                      <a:pt x="113" y="30"/>
                      <a:pt x="93" y="15"/>
                      <a:pt x="74" y="0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82" y="12"/>
                      <a:pt x="97" y="24"/>
                      <a:pt x="112" y="3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1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7" name="Freeform 411"/>
            <p:cNvSpPr/>
            <p:nvPr/>
          </p:nvSpPr>
          <p:spPr bwMode="auto">
            <a:xfrm>
              <a:off x="2768" y="969"/>
              <a:ext cx="334" cy="149"/>
            </a:xfrm>
            <a:custGeom>
              <a:avLst/>
              <a:gdLst>
                <a:gd name="T0" fmla="*/ 140 w 141"/>
                <a:gd name="T1" fmla="*/ 5 h 63"/>
                <a:gd name="T2" fmla="*/ 107 w 141"/>
                <a:gd name="T3" fmla="*/ 8 h 63"/>
                <a:gd name="T4" fmla="*/ 0 w 141"/>
                <a:gd name="T5" fmla="*/ 0 h 63"/>
                <a:gd name="T6" fmla="*/ 0 w 141"/>
                <a:gd name="T7" fmla="*/ 3 h 63"/>
                <a:gd name="T8" fmla="*/ 67 w 141"/>
                <a:gd name="T9" fmla="*/ 11 h 63"/>
                <a:gd name="T10" fmla="*/ 0 w 141"/>
                <a:gd name="T11" fmla="*/ 13 h 63"/>
                <a:gd name="T12" fmla="*/ 0 w 141"/>
                <a:gd name="T13" fmla="*/ 16 h 63"/>
                <a:gd name="T14" fmla="*/ 71 w 141"/>
                <a:gd name="T15" fmla="*/ 17 h 63"/>
                <a:gd name="T16" fmla="*/ 0 w 141"/>
                <a:gd name="T17" fmla="*/ 26 h 63"/>
                <a:gd name="T18" fmla="*/ 0 w 141"/>
                <a:gd name="T19" fmla="*/ 29 h 63"/>
                <a:gd name="T20" fmla="*/ 53 w 141"/>
                <a:gd name="T21" fmla="*/ 24 h 63"/>
                <a:gd name="T22" fmla="*/ 0 w 141"/>
                <a:gd name="T23" fmla="*/ 43 h 63"/>
                <a:gd name="T24" fmla="*/ 0 w 141"/>
                <a:gd name="T25" fmla="*/ 46 h 63"/>
                <a:gd name="T26" fmla="*/ 75 w 141"/>
                <a:gd name="T27" fmla="*/ 21 h 63"/>
                <a:gd name="T28" fmla="*/ 0 w 141"/>
                <a:gd name="T29" fmla="*/ 59 h 63"/>
                <a:gd name="T30" fmla="*/ 0 w 141"/>
                <a:gd name="T31" fmla="*/ 63 h 63"/>
                <a:gd name="T32" fmla="*/ 33 w 141"/>
                <a:gd name="T33" fmla="*/ 45 h 63"/>
                <a:gd name="T34" fmla="*/ 128 w 141"/>
                <a:gd name="T35" fmla="*/ 11 h 63"/>
                <a:gd name="T36" fmla="*/ 140 w 141"/>
                <a:gd name="T37" fmla="*/ 7 h 63"/>
                <a:gd name="T38" fmla="*/ 140 w 141"/>
                <a:gd name="T39" fmla="*/ 5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1" h="63">
                  <a:moveTo>
                    <a:pt x="140" y="5"/>
                  </a:moveTo>
                  <a:cubicBezTo>
                    <a:pt x="129" y="6"/>
                    <a:pt x="118" y="7"/>
                    <a:pt x="107" y="8"/>
                  </a:cubicBezTo>
                  <a:cubicBezTo>
                    <a:pt x="71" y="7"/>
                    <a:pt x="36" y="1"/>
                    <a:pt x="0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2" y="6"/>
                    <a:pt x="45" y="10"/>
                    <a:pt x="67" y="11"/>
                  </a:cubicBezTo>
                  <a:cubicBezTo>
                    <a:pt x="45" y="13"/>
                    <a:pt x="22" y="14"/>
                    <a:pt x="0" y="13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3" y="18"/>
                    <a:pt x="48" y="18"/>
                    <a:pt x="71" y="17"/>
                  </a:cubicBezTo>
                  <a:cubicBezTo>
                    <a:pt x="48" y="21"/>
                    <a:pt x="24" y="24"/>
                    <a:pt x="0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8" y="28"/>
                    <a:pt x="35" y="27"/>
                    <a:pt x="53" y="24"/>
                  </a:cubicBezTo>
                  <a:cubicBezTo>
                    <a:pt x="35" y="31"/>
                    <a:pt x="18" y="37"/>
                    <a:pt x="0" y="43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37" y="35"/>
                    <a:pt x="74" y="21"/>
                    <a:pt x="75" y="21"/>
                  </a:cubicBezTo>
                  <a:cubicBezTo>
                    <a:pt x="49" y="30"/>
                    <a:pt x="24" y="45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11" y="57"/>
                    <a:pt x="22" y="51"/>
                    <a:pt x="33" y="45"/>
                  </a:cubicBezTo>
                  <a:cubicBezTo>
                    <a:pt x="64" y="29"/>
                    <a:pt x="95" y="20"/>
                    <a:pt x="128" y="11"/>
                  </a:cubicBezTo>
                  <a:cubicBezTo>
                    <a:pt x="129" y="11"/>
                    <a:pt x="137" y="8"/>
                    <a:pt x="140" y="7"/>
                  </a:cubicBezTo>
                  <a:cubicBezTo>
                    <a:pt x="141" y="7"/>
                    <a:pt x="141" y="5"/>
                    <a:pt x="140" y="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412"/>
            <p:cNvSpPr/>
            <p:nvPr/>
          </p:nvSpPr>
          <p:spPr bwMode="auto">
            <a:xfrm>
              <a:off x="2768" y="998"/>
              <a:ext cx="298" cy="182"/>
            </a:xfrm>
            <a:custGeom>
              <a:avLst/>
              <a:gdLst>
                <a:gd name="T0" fmla="*/ 125 w 126"/>
                <a:gd name="T1" fmla="*/ 0 h 77"/>
                <a:gd name="T2" fmla="*/ 35 w 126"/>
                <a:gd name="T3" fmla="*/ 48 h 77"/>
                <a:gd name="T4" fmla="*/ 0 w 126"/>
                <a:gd name="T5" fmla="*/ 72 h 77"/>
                <a:gd name="T6" fmla="*/ 0 w 126"/>
                <a:gd name="T7" fmla="*/ 77 h 77"/>
                <a:gd name="T8" fmla="*/ 36 w 126"/>
                <a:gd name="T9" fmla="*/ 51 h 77"/>
                <a:gd name="T10" fmla="*/ 125 w 126"/>
                <a:gd name="T11" fmla="*/ 2 h 77"/>
                <a:gd name="T12" fmla="*/ 125 w 126"/>
                <a:gd name="T13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6" h="77">
                  <a:moveTo>
                    <a:pt x="125" y="0"/>
                  </a:moveTo>
                  <a:cubicBezTo>
                    <a:pt x="92" y="7"/>
                    <a:pt x="62" y="29"/>
                    <a:pt x="35" y="48"/>
                  </a:cubicBezTo>
                  <a:cubicBezTo>
                    <a:pt x="23" y="56"/>
                    <a:pt x="11" y="64"/>
                    <a:pt x="0" y="72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12" y="68"/>
                    <a:pt x="24" y="59"/>
                    <a:pt x="36" y="51"/>
                  </a:cubicBezTo>
                  <a:cubicBezTo>
                    <a:pt x="65" y="32"/>
                    <a:pt x="96" y="19"/>
                    <a:pt x="125" y="2"/>
                  </a:cubicBezTo>
                  <a:cubicBezTo>
                    <a:pt x="126" y="1"/>
                    <a:pt x="126" y="0"/>
                    <a:pt x="125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413"/>
            <p:cNvSpPr>
              <a:spLocks noEditPoints="1"/>
            </p:cNvSpPr>
            <p:nvPr/>
          </p:nvSpPr>
          <p:spPr bwMode="auto">
            <a:xfrm>
              <a:off x="2768" y="1152"/>
              <a:ext cx="445" cy="303"/>
            </a:xfrm>
            <a:custGeom>
              <a:avLst/>
              <a:gdLst>
                <a:gd name="T0" fmla="*/ 160 w 188"/>
                <a:gd name="T1" fmla="*/ 19 h 128"/>
                <a:gd name="T2" fmla="*/ 80 w 188"/>
                <a:gd name="T3" fmla="*/ 32 h 128"/>
                <a:gd name="T4" fmla="*/ 87 w 188"/>
                <a:gd name="T5" fmla="*/ 18 h 128"/>
                <a:gd name="T6" fmla="*/ 0 w 188"/>
                <a:gd name="T7" fmla="*/ 31 h 128"/>
                <a:gd name="T8" fmla="*/ 2 w 188"/>
                <a:gd name="T9" fmla="*/ 36 h 128"/>
                <a:gd name="T10" fmla="*/ 0 w 188"/>
                <a:gd name="T11" fmla="*/ 64 h 128"/>
                <a:gd name="T12" fmla="*/ 3 w 188"/>
                <a:gd name="T13" fmla="*/ 103 h 128"/>
                <a:gd name="T14" fmla="*/ 0 w 188"/>
                <a:gd name="T15" fmla="*/ 128 h 128"/>
                <a:gd name="T16" fmla="*/ 183 w 188"/>
                <a:gd name="T17" fmla="*/ 14 h 128"/>
                <a:gd name="T18" fmla="*/ 58 w 188"/>
                <a:gd name="T19" fmla="*/ 21 h 128"/>
                <a:gd name="T20" fmla="*/ 57 w 188"/>
                <a:gd name="T21" fmla="*/ 38 h 128"/>
                <a:gd name="T22" fmla="*/ 58 w 188"/>
                <a:gd name="T23" fmla="*/ 21 h 128"/>
                <a:gd name="T24" fmla="*/ 53 w 188"/>
                <a:gd name="T25" fmla="*/ 40 h 128"/>
                <a:gd name="T26" fmla="*/ 39 w 188"/>
                <a:gd name="T27" fmla="*/ 25 h 128"/>
                <a:gd name="T28" fmla="*/ 36 w 188"/>
                <a:gd name="T29" fmla="*/ 26 h 128"/>
                <a:gd name="T30" fmla="*/ 35 w 188"/>
                <a:gd name="T31" fmla="*/ 47 h 128"/>
                <a:gd name="T32" fmla="*/ 36 w 188"/>
                <a:gd name="T33" fmla="*/ 26 h 128"/>
                <a:gd name="T34" fmla="*/ 31 w 188"/>
                <a:gd name="T35" fmla="*/ 49 h 128"/>
                <a:gd name="T36" fmla="*/ 16 w 188"/>
                <a:gd name="T37" fmla="*/ 31 h 128"/>
                <a:gd name="T38" fmla="*/ 5 w 188"/>
                <a:gd name="T39" fmla="*/ 35 h 128"/>
                <a:gd name="T40" fmla="*/ 19 w 188"/>
                <a:gd name="T41" fmla="*/ 54 h 128"/>
                <a:gd name="T42" fmla="*/ 5 w 188"/>
                <a:gd name="T43" fmla="*/ 35 h 128"/>
                <a:gd name="T44" fmla="*/ 3 w 188"/>
                <a:gd name="T45" fmla="*/ 82 h 128"/>
                <a:gd name="T46" fmla="*/ 15 w 188"/>
                <a:gd name="T47" fmla="*/ 95 h 128"/>
                <a:gd name="T48" fmla="*/ 19 w 188"/>
                <a:gd name="T49" fmla="*/ 92 h 128"/>
                <a:gd name="T50" fmla="*/ 21 w 188"/>
                <a:gd name="T51" fmla="*/ 72 h 128"/>
                <a:gd name="T52" fmla="*/ 19 w 188"/>
                <a:gd name="T53" fmla="*/ 92 h 128"/>
                <a:gd name="T54" fmla="*/ 24 w 188"/>
                <a:gd name="T55" fmla="*/ 71 h 128"/>
                <a:gd name="T56" fmla="*/ 37 w 188"/>
                <a:gd name="T57" fmla="*/ 80 h 128"/>
                <a:gd name="T58" fmla="*/ 41 w 188"/>
                <a:gd name="T59" fmla="*/ 78 h 128"/>
                <a:gd name="T60" fmla="*/ 45 w 188"/>
                <a:gd name="T61" fmla="*/ 61 h 128"/>
                <a:gd name="T62" fmla="*/ 41 w 188"/>
                <a:gd name="T63" fmla="*/ 78 h 128"/>
                <a:gd name="T64" fmla="*/ 48 w 188"/>
                <a:gd name="T65" fmla="*/ 60 h 128"/>
                <a:gd name="T66" fmla="*/ 61 w 188"/>
                <a:gd name="T67" fmla="*/ 67 h 128"/>
                <a:gd name="T68" fmla="*/ 65 w 188"/>
                <a:gd name="T69" fmla="*/ 65 h 128"/>
                <a:gd name="T70" fmla="*/ 73 w 188"/>
                <a:gd name="T71" fmla="*/ 52 h 128"/>
                <a:gd name="T72" fmla="*/ 65 w 188"/>
                <a:gd name="T73" fmla="*/ 65 h 128"/>
                <a:gd name="T74" fmla="*/ 63 w 188"/>
                <a:gd name="T75" fmla="*/ 21 h 128"/>
                <a:gd name="T76" fmla="*/ 75 w 188"/>
                <a:gd name="T77" fmla="*/ 33 h 128"/>
                <a:gd name="T78" fmla="*/ 79 w 188"/>
                <a:gd name="T79" fmla="*/ 58 h 128"/>
                <a:gd name="T80" fmla="*/ 89 w 188"/>
                <a:gd name="T81" fmla="*/ 48 h 128"/>
                <a:gd name="T82" fmla="*/ 79 w 188"/>
                <a:gd name="T83" fmla="*/ 58 h 128"/>
                <a:gd name="T84" fmla="*/ 93 w 188"/>
                <a:gd name="T85" fmla="*/ 47 h 128"/>
                <a:gd name="T86" fmla="*/ 101 w 188"/>
                <a:gd name="T87" fmla="*/ 49 h 128"/>
                <a:gd name="T88" fmla="*/ 106 w 188"/>
                <a:gd name="T89" fmla="*/ 47 h 128"/>
                <a:gd name="T90" fmla="*/ 111 w 188"/>
                <a:gd name="T91" fmla="*/ 44 h 128"/>
                <a:gd name="T92" fmla="*/ 106 w 188"/>
                <a:gd name="T93" fmla="*/ 47 h 128"/>
                <a:gd name="T94" fmla="*/ 116 w 188"/>
                <a:gd name="T95" fmla="*/ 43 h 128"/>
                <a:gd name="T96" fmla="*/ 117 w 188"/>
                <a:gd name="T97" fmla="*/ 4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8" h="128">
                  <a:moveTo>
                    <a:pt x="177" y="8"/>
                  </a:moveTo>
                  <a:cubicBezTo>
                    <a:pt x="173" y="10"/>
                    <a:pt x="163" y="17"/>
                    <a:pt x="160" y="19"/>
                  </a:cubicBezTo>
                  <a:cubicBezTo>
                    <a:pt x="136" y="23"/>
                    <a:pt x="111" y="25"/>
                    <a:pt x="87" y="30"/>
                  </a:cubicBezTo>
                  <a:cubicBezTo>
                    <a:pt x="85" y="31"/>
                    <a:pt x="82" y="31"/>
                    <a:pt x="80" y="32"/>
                  </a:cubicBezTo>
                  <a:cubicBezTo>
                    <a:pt x="80" y="31"/>
                    <a:pt x="78" y="22"/>
                    <a:pt x="76" y="19"/>
                  </a:cubicBezTo>
                  <a:cubicBezTo>
                    <a:pt x="80" y="19"/>
                    <a:pt x="83" y="19"/>
                    <a:pt x="87" y="18"/>
                  </a:cubicBezTo>
                  <a:cubicBezTo>
                    <a:pt x="90" y="18"/>
                    <a:pt x="90" y="14"/>
                    <a:pt x="87" y="14"/>
                  </a:cubicBezTo>
                  <a:cubicBezTo>
                    <a:pt x="57" y="13"/>
                    <a:pt x="28" y="20"/>
                    <a:pt x="0" y="31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" y="36"/>
                    <a:pt x="2" y="36"/>
                  </a:cubicBezTo>
                  <a:cubicBezTo>
                    <a:pt x="2" y="44"/>
                    <a:pt x="4" y="52"/>
                    <a:pt x="7" y="60"/>
                  </a:cubicBezTo>
                  <a:cubicBezTo>
                    <a:pt x="4" y="61"/>
                    <a:pt x="2" y="63"/>
                    <a:pt x="0" y="64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90"/>
                    <a:pt x="2" y="100"/>
                    <a:pt x="3" y="103"/>
                  </a:cubicBezTo>
                  <a:cubicBezTo>
                    <a:pt x="2" y="104"/>
                    <a:pt x="1" y="105"/>
                    <a:pt x="0" y="106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48" y="88"/>
                    <a:pt x="104" y="59"/>
                    <a:pt x="168" y="49"/>
                  </a:cubicBezTo>
                  <a:cubicBezTo>
                    <a:pt x="176" y="48"/>
                    <a:pt x="183" y="14"/>
                    <a:pt x="183" y="14"/>
                  </a:cubicBezTo>
                  <a:cubicBezTo>
                    <a:pt x="183" y="14"/>
                    <a:pt x="188" y="0"/>
                    <a:pt x="177" y="8"/>
                  </a:cubicBezTo>
                  <a:close/>
                  <a:moveTo>
                    <a:pt x="58" y="21"/>
                  </a:moveTo>
                  <a:cubicBezTo>
                    <a:pt x="59" y="24"/>
                    <a:pt x="62" y="34"/>
                    <a:pt x="63" y="36"/>
                  </a:cubicBezTo>
                  <a:cubicBezTo>
                    <a:pt x="61" y="37"/>
                    <a:pt x="59" y="38"/>
                    <a:pt x="57" y="38"/>
                  </a:cubicBezTo>
                  <a:cubicBezTo>
                    <a:pt x="56" y="36"/>
                    <a:pt x="53" y="25"/>
                    <a:pt x="52" y="22"/>
                  </a:cubicBezTo>
                  <a:cubicBezTo>
                    <a:pt x="54" y="22"/>
                    <a:pt x="56" y="22"/>
                    <a:pt x="58" y="21"/>
                  </a:cubicBezTo>
                  <a:close/>
                  <a:moveTo>
                    <a:pt x="48" y="23"/>
                  </a:moveTo>
                  <a:cubicBezTo>
                    <a:pt x="49" y="26"/>
                    <a:pt x="52" y="38"/>
                    <a:pt x="53" y="40"/>
                  </a:cubicBezTo>
                  <a:cubicBezTo>
                    <a:pt x="51" y="41"/>
                    <a:pt x="49" y="41"/>
                    <a:pt x="47" y="42"/>
                  </a:cubicBezTo>
                  <a:cubicBezTo>
                    <a:pt x="46" y="40"/>
                    <a:pt x="41" y="29"/>
                    <a:pt x="39" y="25"/>
                  </a:cubicBezTo>
                  <a:cubicBezTo>
                    <a:pt x="42" y="24"/>
                    <a:pt x="45" y="24"/>
                    <a:pt x="48" y="23"/>
                  </a:cubicBezTo>
                  <a:close/>
                  <a:moveTo>
                    <a:pt x="36" y="26"/>
                  </a:moveTo>
                  <a:cubicBezTo>
                    <a:pt x="36" y="30"/>
                    <a:pt x="41" y="42"/>
                    <a:pt x="42" y="44"/>
                  </a:cubicBezTo>
                  <a:cubicBezTo>
                    <a:pt x="40" y="45"/>
                    <a:pt x="38" y="46"/>
                    <a:pt x="35" y="47"/>
                  </a:cubicBezTo>
                  <a:cubicBezTo>
                    <a:pt x="35" y="44"/>
                    <a:pt x="31" y="31"/>
                    <a:pt x="29" y="27"/>
                  </a:cubicBezTo>
                  <a:cubicBezTo>
                    <a:pt x="31" y="27"/>
                    <a:pt x="34" y="26"/>
                    <a:pt x="36" y="26"/>
                  </a:cubicBezTo>
                  <a:close/>
                  <a:moveTo>
                    <a:pt x="26" y="28"/>
                  </a:moveTo>
                  <a:cubicBezTo>
                    <a:pt x="26" y="32"/>
                    <a:pt x="30" y="46"/>
                    <a:pt x="31" y="49"/>
                  </a:cubicBezTo>
                  <a:cubicBezTo>
                    <a:pt x="28" y="50"/>
                    <a:pt x="26" y="51"/>
                    <a:pt x="23" y="52"/>
                  </a:cubicBezTo>
                  <a:cubicBezTo>
                    <a:pt x="22" y="50"/>
                    <a:pt x="18" y="35"/>
                    <a:pt x="16" y="31"/>
                  </a:cubicBezTo>
                  <a:cubicBezTo>
                    <a:pt x="19" y="30"/>
                    <a:pt x="23" y="29"/>
                    <a:pt x="26" y="28"/>
                  </a:cubicBezTo>
                  <a:close/>
                  <a:moveTo>
                    <a:pt x="5" y="35"/>
                  </a:moveTo>
                  <a:cubicBezTo>
                    <a:pt x="8" y="34"/>
                    <a:pt x="11" y="33"/>
                    <a:pt x="13" y="32"/>
                  </a:cubicBezTo>
                  <a:cubicBezTo>
                    <a:pt x="13" y="37"/>
                    <a:pt x="18" y="52"/>
                    <a:pt x="19" y="54"/>
                  </a:cubicBezTo>
                  <a:cubicBezTo>
                    <a:pt x="16" y="55"/>
                    <a:pt x="14" y="57"/>
                    <a:pt x="11" y="58"/>
                  </a:cubicBezTo>
                  <a:cubicBezTo>
                    <a:pt x="10" y="55"/>
                    <a:pt x="7" y="40"/>
                    <a:pt x="5" y="35"/>
                  </a:cubicBezTo>
                  <a:close/>
                  <a:moveTo>
                    <a:pt x="7" y="100"/>
                  </a:moveTo>
                  <a:cubicBezTo>
                    <a:pt x="6" y="97"/>
                    <a:pt x="4" y="85"/>
                    <a:pt x="3" y="82"/>
                  </a:cubicBezTo>
                  <a:cubicBezTo>
                    <a:pt x="6" y="80"/>
                    <a:pt x="8" y="79"/>
                    <a:pt x="10" y="78"/>
                  </a:cubicBezTo>
                  <a:cubicBezTo>
                    <a:pt x="11" y="82"/>
                    <a:pt x="14" y="93"/>
                    <a:pt x="15" y="95"/>
                  </a:cubicBezTo>
                  <a:cubicBezTo>
                    <a:pt x="12" y="97"/>
                    <a:pt x="10" y="98"/>
                    <a:pt x="7" y="100"/>
                  </a:cubicBezTo>
                  <a:close/>
                  <a:moveTo>
                    <a:pt x="19" y="92"/>
                  </a:moveTo>
                  <a:cubicBezTo>
                    <a:pt x="18" y="90"/>
                    <a:pt x="15" y="79"/>
                    <a:pt x="14" y="76"/>
                  </a:cubicBezTo>
                  <a:cubicBezTo>
                    <a:pt x="16" y="75"/>
                    <a:pt x="19" y="73"/>
                    <a:pt x="21" y="72"/>
                  </a:cubicBezTo>
                  <a:cubicBezTo>
                    <a:pt x="22" y="76"/>
                    <a:pt x="25" y="87"/>
                    <a:pt x="25" y="88"/>
                  </a:cubicBezTo>
                  <a:cubicBezTo>
                    <a:pt x="23" y="89"/>
                    <a:pt x="19" y="92"/>
                    <a:pt x="19" y="92"/>
                  </a:cubicBezTo>
                  <a:close/>
                  <a:moveTo>
                    <a:pt x="29" y="85"/>
                  </a:moveTo>
                  <a:cubicBezTo>
                    <a:pt x="29" y="84"/>
                    <a:pt x="26" y="75"/>
                    <a:pt x="24" y="71"/>
                  </a:cubicBezTo>
                  <a:cubicBezTo>
                    <a:pt x="27" y="69"/>
                    <a:pt x="30" y="68"/>
                    <a:pt x="33" y="67"/>
                  </a:cubicBezTo>
                  <a:cubicBezTo>
                    <a:pt x="34" y="70"/>
                    <a:pt x="37" y="78"/>
                    <a:pt x="37" y="80"/>
                  </a:cubicBezTo>
                  <a:cubicBezTo>
                    <a:pt x="35" y="82"/>
                    <a:pt x="32" y="83"/>
                    <a:pt x="29" y="85"/>
                  </a:cubicBezTo>
                  <a:close/>
                  <a:moveTo>
                    <a:pt x="41" y="78"/>
                  </a:moveTo>
                  <a:cubicBezTo>
                    <a:pt x="40" y="77"/>
                    <a:pt x="37" y="68"/>
                    <a:pt x="36" y="65"/>
                  </a:cubicBezTo>
                  <a:cubicBezTo>
                    <a:pt x="39" y="64"/>
                    <a:pt x="42" y="63"/>
                    <a:pt x="45" y="61"/>
                  </a:cubicBezTo>
                  <a:cubicBezTo>
                    <a:pt x="46" y="64"/>
                    <a:pt x="48" y="72"/>
                    <a:pt x="49" y="73"/>
                  </a:cubicBezTo>
                  <a:cubicBezTo>
                    <a:pt x="46" y="75"/>
                    <a:pt x="43" y="76"/>
                    <a:pt x="41" y="78"/>
                  </a:cubicBezTo>
                  <a:close/>
                  <a:moveTo>
                    <a:pt x="52" y="71"/>
                  </a:moveTo>
                  <a:cubicBezTo>
                    <a:pt x="52" y="70"/>
                    <a:pt x="49" y="63"/>
                    <a:pt x="48" y="60"/>
                  </a:cubicBezTo>
                  <a:cubicBezTo>
                    <a:pt x="52" y="59"/>
                    <a:pt x="55" y="58"/>
                    <a:pt x="58" y="57"/>
                  </a:cubicBezTo>
                  <a:cubicBezTo>
                    <a:pt x="58" y="59"/>
                    <a:pt x="60" y="66"/>
                    <a:pt x="61" y="67"/>
                  </a:cubicBezTo>
                  <a:cubicBezTo>
                    <a:pt x="58" y="68"/>
                    <a:pt x="55" y="70"/>
                    <a:pt x="52" y="71"/>
                  </a:cubicBezTo>
                  <a:close/>
                  <a:moveTo>
                    <a:pt x="65" y="65"/>
                  </a:moveTo>
                  <a:cubicBezTo>
                    <a:pt x="64" y="64"/>
                    <a:pt x="62" y="58"/>
                    <a:pt x="61" y="56"/>
                  </a:cubicBezTo>
                  <a:cubicBezTo>
                    <a:pt x="65" y="55"/>
                    <a:pt x="69" y="53"/>
                    <a:pt x="73" y="52"/>
                  </a:cubicBezTo>
                  <a:cubicBezTo>
                    <a:pt x="73" y="54"/>
                    <a:pt x="74" y="59"/>
                    <a:pt x="75" y="60"/>
                  </a:cubicBezTo>
                  <a:cubicBezTo>
                    <a:pt x="71" y="62"/>
                    <a:pt x="68" y="63"/>
                    <a:pt x="65" y="65"/>
                  </a:cubicBezTo>
                  <a:close/>
                  <a:moveTo>
                    <a:pt x="67" y="35"/>
                  </a:moveTo>
                  <a:cubicBezTo>
                    <a:pt x="67" y="33"/>
                    <a:pt x="64" y="23"/>
                    <a:pt x="63" y="21"/>
                  </a:cubicBezTo>
                  <a:cubicBezTo>
                    <a:pt x="66" y="20"/>
                    <a:pt x="69" y="20"/>
                    <a:pt x="72" y="20"/>
                  </a:cubicBezTo>
                  <a:cubicBezTo>
                    <a:pt x="73" y="23"/>
                    <a:pt x="75" y="31"/>
                    <a:pt x="75" y="33"/>
                  </a:cubicBezTo>
                  <a:cubicBezTo>
                    <a:pt x="73" y="33"/>
                    <a:pt x="70" y="34"/>
                    <a:pt x="67" y="35"/>
                  </a:cubicBezTo>
                  <a:close/>
                  <a:moveTo>
                    <a:pt x="79" y="58"/>
                  </a:moveTo>
                  <a:cubicBezTo>
                    <a:pt x="78" y="57"/>
                    <a:pt x="77" y="53"/>
                    <a:pt x="76" y="51"/>
                  </a:cubicBezTo>
                  <a:cubicBezTo>
                    <a:pt x="80" y="50"/>
                    <a:pt x="84" y="49"/>
                    <a:pt x="89" y="48"/>
                  </a:cubicBezTo>
                  <a:cubicBezTo>
                    <a:pt x="89" y="50"/>
                    <a:pt x="90" y="53"/>
                    <a:pt x="90" y="53"/>
                  </a:cubicBezTo>
                  <a:cubicBezTo>
                    <a:pt x="86" y="55"/>
                    <a:pt x="82" y="57"/>
                    <a:pt x="79" y="58"/>
                  </a:cubicBezTo>
                  <a:close/>
                  <a:moveTo>
                    <a:pt x="94" y="52"/>
                  </a:moveTo>
                  <a:cubicBezTo>
                    <a:pt x="94" y="50"/>
                    <a:pt x="93" y="49"/>
                    <a:pt x="93" y="47"/>
                  </a:cubicBezTo>
                  <a:cubicBezTo>
                    <a:pt x="95" y="47"/>
                    <a:pt x="98" y="46"/>
                    <a:pt x="101" y="46"/>
                  </a:cubicBezTo>
                  <a:cubicBezTo>
                    <a:pt x="101" y="47"/>
                    <a:pt x="101" y="49"/>
                    <a:pt x="101" y="49"/>
                  </a:cubicBezTo>
                  <a:cubicBezTo>
                    <a:pt x="99" y="50"/>
                    <a:pt x="97" y="51"/>
                    <a:pt x="94" y="52"/>
                  </a:cubicBezTo>
                  <a:close/>
                  <a:moveTo>
                    <a:pt x="106" y="47"/>
                  </a:moveTo>
                  <a:cubicBezTo>
                    <a:pt x="106" y="46"/>
                    <a:pt x="106" y="46"/>
                    <a:pt x="105" y="45"/>
                  </a:cubicBezTo>
                  <a:cubicBezTo>
                    <a:pt x="107" y="44"/>
                    <a:pt x="109" y="44"/>
                    <a:pt x="111" y="44"/>
                  </a:cubicBezTo>
                  <a:cubicBezTo>
                    <a:pt x="111" y="44"/>
                    <a:pt x="112" y="45"/>
                    <a:pt x="112" y="45"/>
                  </a:cubicBezTo>
                  <a:cubicBezTo>
                    <a:pt x="110" y="46"/>
                    <a:pt x="108" y="47"/>
                    <a:pt x="106" y="47"/>
                  </a:cubicBezTo>
                  <a:close/>
                  <a:moveTo>
                    <a:pt x="117" y="44"/>
                  </a:moveTo>
                  <a:cubicBezTo>
                    <a:pt x="117" y="43"/>
                    <a:pt x="116" y="43"/>
                    <a:pt x="116" y="43"/>
                  </a:cubicBezTo>
                  <a:cubicBezTo>
                    <a:pt x="120" y="42"/>
                    <a:pt x="125" y="41"/>
                    <a:pt x="129" y="40"/>
                  </a:cubicBezTo>
                  <a:cubicBezTo>
                    <a:pt x="125" y="41"/>
                    <a:pt x="121" y="42"/>
                    <a:pt x="117" y="4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414"/>
            <p:cNvSpPr/>
            <p:nvPr/>
          </p:nvSpPr>
          <p:spPr bwMode="auto">
            <a:xfrm>
              <a:off x="2768" y="1289"/>
              <a:ext cx="405" cy="440"/>
            </a:xfrm>
            <a:custGeom>
              <a:avLst/>
              <a:gdLst>
                <a:gd name="T0" fmla="*/ 167 w 171"/>
                <a:gd name="T1" fmla="*/ 0 h 186"/>
                <a:gd name="T2" fmla="*/ 44 w 171"/>
                <a:gd name="T3" fmla="*/ 53 h 186"/>
                <a:gd name="T4" fmla="*/ 0 w 171"/>
                <a:gd name="T5" fmla="*/ 89 h 186"/>
                <a:gd name="T6" fmla="*/ 0 w 171"/>
                <a:gd name="T7" fmla="*/ 98 h 186"/>
                <a:gd name="T8" fmla="*/ 41 w 171"/>
                <a:gd name="T9" fmla="*/ 61 h 186"/>
                <a:gd name="T10" fmla="*/ 135 w 171"/>
                <a:gd name="T11" fmla="*/ 10 h 186"/>
                <a:gd name="T12" fmla="*/ 39 w 171"/>
                <a:gd name="T13" fmla="*/ 69 h 186"/>
                <a:gd name="T14" fmla="*/ 0 w 171"/>
                <a:gd name="T15" fmla="*/ 102 h 186"/>
                <a:gd name="T16" fmla="*/ 0 w 171"/>
                <a:gd name="T17" fmla="*/ 111 h 186"/>
                <a:gd name="T18" fmla="*/ 42 w 171"/>
                <a:gd name="T19" fmla="*/ 74 h 186"/>
                <a:gd name="T20" fmla="*/ 151 w 171"/>
                <a:gd name="T21" fmla="*/ 10 h 186"/>
                <a:gd name="T22" fmla="*/ 45 w 171"/>
                <a:gd name="T23" fmla="*/ 84 h 186"/>
                <a:gd name="T24" fmla="*/ 0 w 171"/>
                <a:gd name="T25" fmla="*/ 133 h 186"/>
                <a:gd name="T26" fmla="*/ 0 w 171"/>
                <a:gd name="T27" fmla="*/ 141 h 186"/>
                <a:gd name="T28" fmla="*/ 43 w 171"/>
                <a:gd name="T29" fmla="*/ 91 h 186"/>
                <a:gd name="T30" fmla="*/ 157 w 171"/>
                <a:gd name="T31" fmla="*/ 10 h 186"/>
                <a:gd name="T32" fmla="*/ 25 w 171"/>
                <a:gd name="T33" fmla="*/ 134 h 186"/>
                <a:gd name="T34" fmla="*/ 0 w 171"/>
                <a:gd name="T35" fmla="*/ 174 h 186"/>
                <a:gd name="T36" fmla="*/ 0 w 171"/>
                <a:gd name="T37" fmla="*/ 186 h 186"/>
                <a:gd name="T38" fmla="*/ 26 w 171"/>
                <a:gd name="T39" fmla="*/ 141 h 186"/>
                <a:gd name="T40" fmla="*/ 168 w 171"/>
                <a:gd name="T41" fmla="*/ 9 h 186"/>
                <a:gd name="T42" fmla="*/ 168 w 171"/>
                <a:gd name="T43" fmla="*/ 6 h 186"/>
                <a:gd name="T44" fmla="*/ 167 w 171"/>
                <a:gd name="T45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86">
                  <a:moveTo>
                    <a:pt x="167" y="0"/>
                  </a:moveTo>
                  <a:cubicBezTo>
                    <a:pt x="121" y="2"/>
                    <a:pt x="81" y="26"/>
                    <a:pt x="44" y="53"/>
                  </a:cubicBezTo>
                  <a:cubicBezTo>
                    <a:pt x="29" y="64"/>
                    <a:pt x="14" y="76"/>
                    <a:pt x="0" y="89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13" y="85"/>
                    <a:pt x="26" y="73"/>
                    <a:pt x="41" y="61"/>
                  </a:cubicBezTo>
                  <a:cubicBezTo>
                    <a:pt x="69" y="40"/>
                    <a:pt x="101" y="18"/>
                    <a:pt x="135" y="10"/>
                  </a:cubicBezTo>
                  <a:cubicBezTo>
                    <a:pt x="100" y="22"/>
                    <a:pt x="67" y="48"/>
                    <a:pt x="39" y="69"/>
                  </a:cubicBezTo>
                  <a:cubicBezTo>
                    <a:pt x="26" y="79"/>
                    <a:pt x="13" y="90"/>
                    <a:pt x="0" y="102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3" y="98"/>
                    <a:pt x="27" y="86"/>
                    <a:pt x="42" y="74"/>
                  </a:cubicBezTo>
                  <a:cubicBezTo>
                    <a:pt x="73" y="50"/>
                    <a:pt x="112" y="19"/>
                    <a:pt x="151" y="10"/>
                  </a:cubicBezTo>
                  <a:cubicBezTo>
                    <a:pt x="111" y="27"/>
                    <a:pt x="77" y="54"/>
                    <a:pt x="45" y="84"/>
                  </a:cubicBezTo>
                  <a:cubicBezTo>
                    <a:pt x="30" y="98"/>
                    <a:pt x="14" y="115"/>
                    <a:pt x="0" y="133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13" y="123"/>
                    <a:pt x="28" y="107"/>
                    <a:pt x="43" y="91"/>
                  </a:cubicBezTo>
                  <a:cubicBezTo>
                    <a:pt x="77" y="58"/>
                    <a:pt x="114" y="30"/>
                    <a:pt x="157" y="10"/>
                  </a:cubicBezTo>
                  <a:cubicBezTo>
                    <a:pt x="104" y="41"/>
                    <a:pt x="60" y="83"/>
                    <a:pt x="25" y="134"/>
                  </a:cubicBezTo>
                  <a:cubicBezTo>
                    <a:pt x="17" y="146"/>
                    <a:pt x="8" y="160"/>
                    <a:pt x="0" y="174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8" y="170"/>
                    <a:pt x="17" y="155"/>
                    <a:pt x="26" y="141"/>
                  </a:cubicBezTo>
                  <a:cubicBezTo>
                    <a:pt x="62" y="86"/>
                    <a:pt x="110" y="40"/>
                    <a:pt x="168" y="9"/>
                  </a:cubicBezTo>
                  <a:cubicBezTo>
                    <a:pt x="169" y="8"/>
                    <a:pt x="169" y="6"/>
                    <a:pt x="168" y="6"/>
                  </a:cubicBezTo>
                  <a:cubicBezTo>
                    <a:pt x="171" y="5"/>
                    <a:pt x="171" y="0"/>
                    <a:pt x="167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415"/>
            <p:cNvSpPr>
              <a:spLocks noEditPoints="1"/>
            </p:cNvSpPr>
            <p:nvPr/>
          </p:nvSpPr>
          <p:spPr bwMode="auto">
            <a:xfrm>
              <a:off x="3152" y="484"/>
              <a:ext cx="239" cy="182"/>
            </a:xfrm>
            <a:custGeom>
              <a:avLst/>
              <a:gdLst>
                <a:gd name="T0" fmla="*/ 17 w 101"/>
                <a:gd name="T1" fmla="*/ 11 h 77"/>
                <a:gd name="T2" fmla="*/ 23 w 101"/>
                <a:gd name="T3" fmla="*/ 0 h 77"/>
                <a:gd name="T4" fmla="*/ 13 w 101"/>
                <a:gd name="T5" fmla="*/ 5 h 77"/>
                <a:gd name="T6" fmla="*/ 14 w 101"/>
                <a:gd name="T7" fmla="*/ 0 h 77"/>
                <a:gd name="T8" fmla="*/ 9 w 101"/>
                <a:gd name="T9" fmla="*/ 0 h 77"/>
                <a:gd name="T10" fmla="*/ 0 w 101"/>
                <a:gd name="T11" fmla="*/ 0 h 77"/>
                <a:gd name="T12" fmla="*/ 49 w 101"/>
                <a:gd name="T13" fmla="*/ 43 h 77"/>
                <a:gd name="T14" fmla="*/ 99 w 101"/>
                <a:gd name="T15" fmla="*/ 72 h 77"/>
                <a:gd name="T16" fmla="*/ 44 w 101"/>
                <a:gd name="T17" fmla="*/ 0 h 77"/>
                <a:gd name="T18" fmla="*/ 21 w 101"/>
                <a:gd name="T19" fmla="*/ 14 h 77"/>
                <a:gd name="T20" fmla="*/ 78 w 101"/>
                <a:gd name="T21" fmla="*/ 55 h 77"/>
                <a:gd name="T22" fmla="*/ 86 w 101"/>
                <a:gd name="T23" fmla="*/ 61 h 77"/>
                <a:gd name="T24" fmla="*/ 76 w 101"/>
                <a:gd name="T25" fmla="*/ 53 h 77"/>
                <a:gd name="T26" fmla="*/ 75 w 101"/>
                <a:gd name="T27" fmla="*/ 45 h 77"/>
                <a:gd name="T28" fmla="*/ 74 w 101"/>
                <a:gd name="T29" fmla="*/ 43 h 77"/>
                <a:gd name="T30" fmla="*/ 67 w 101"/>
                <a:gd name="T31" fmla="*/ 46 h 77"/>
                <a:gd name="T32" fmla="*/ 74 w 101"/>
                <a:gd name="T33" fmla="*/ 43 h 77"/>
                <a:gd name="T34" fmla="*/ 65 w 101"/>
                <a:gd name="T35" fmla="*/ 45 h 77"/>
                <a:gd name="T36" fmla="*/ 67 w 101"/>
                <a:gd name="T37" fmla="*/ 34 h 77"/>
                <a:gd name="T38" fmla="*/ 65 w 101"/>
                <a:gd name="T39" fmla="*/ 32 h 77"/>
                <a:gd name="T40" fmla="*/ 56 w 101"/>
                <a:gd name="T41" fmla="*/ 39 h 77"/>
                <a:gd name="T42" fmla="*/ 65 w 101"/>
                <a:gd name="T43" fmla="*/ 32 h 77"/>
                <a:gd name="T44" fmla="*/ 54 w 101"/>
                <a:gd name="T45" fmla="*/ 37 h 77"/>
                <a:gd name="T46" fmla="*/ 59 w 101"/>
                <a:gd name="T47" fmla="*/ 24 h 77"/>
                <a:gd name="T48" fmla="*/ 58 w 101"/>
                <a:gd name="T49" fmla="*/ 23 h 77"/>
                <a:gd name="T50" fmla="*/ 45 w 101"/>
                <a:gd name="T51" fmla="*/ 32 h 77"/>
                <a:gd name="T52" fmla="*/ 58 w 101"/>
                <a:gd name="T53" fmla="*/ 23 h 77"/>
                <a:gd name="T54" fmla="*/ 43 w 101"/>
                <a:gd name="T55" fmla="*/ 31 h 77"/>
                <a:gd name="T56" fmla="*/ 49 w 101"/>
                <a:gd name="T57" fmla="*/ 13 h 77"/>
                <a:gd name="T58" fmla="*/ 47 w 101"/>
                <a:gd name="T59" fmla="*/ 12 h 77"/>
                <a:gd name="T60" fmla="*/ 37 w 101"/>
                <a:gd name="T61" fmla="*/ 26 h 77"/>
                <a:gd name="T62" fmla="*/ 44 w 101"/>
                <a:gd name="T63" fmla="*/ 9 h 77"/>
                <a:gd name="T64" fmla="*/ 42 w 101"/>
                <a:gd name="T65" fmla="*/ 8 h 77"/>
                <a:gd name="T66" fmla="*/ 28 w 101"/>
                <a:gd name="T67" fmla="*/ 20 h 77"/>
                <a:gd name="T68" fmla="*/ 42 w 101"/>
                <a:gd name="T69" fmla="*/ 8 h 77"/>
                <a:gd name="T70" fmla="*/ 22 w 101"/>
                <a:gd name="T71" fmla="*/ 16 h 77"/>
                <a:gd name="T72" fmla="*/ 37 w 101"/>
                <a:gd name="T73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1" h="77">
                  <a:moveTo>
                    <a:pt x="21" y="14"/>
                  </a:moveTo>
                  <a:cubicBezTo>
                    <a:pt x="20" y="14"/>
                    <a:pt x="19" y="12"/>
                    <a:pt x="17" y="1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5" y="8"/>
                    <a:pt x="14" y="7"/>
                    <a:pt x="13" y="5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3"/>
                    <a:pt x="10" y="2"/>
                    <a:pt x="9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9"/>
                    <a:pt x="16" y="20"/>
                    <a:pt x="21" y="24"/>
                  </a:cubicBezTo>
                  <a:cubicBezTo>
                    <a:pt x="30" y="31"/>
                    <a:pt x="40" y="37"/>
                    <a:pt x="49" y="43"/>
                  </a:cubicBezTo>
                  <a:cubicBezTo>
                    <a:pt x="66" y="53"/>
                    <a:pt x="82" y="61"/>
                    <a:pt x="97" y="75"/>
                  </a:cubicBezTo>
                  <a:cubicBezTo>
                    <a:pt x="99" y="77"/>
                    <a:pt x="101" y="74"/>
                    <a:pt x="99" y="72"/>
                  </a:cubicBezTo>
                  <a:cubicBezTo>
                    <a:pt x="98" y="70"/>
                    <a:pt x="68" y="21"/>
                    <a:pt x="49" y="4"/>
                  </a:cubicBezTo>
                  <a:cubicBezTo>
                    <a:pt x="47" y="3"/>
                    <a:pt x="46" y="1"/>
                    <a:pt x="44" y="0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21" y="14"/>
                  </a:lnTo>
                  <a:close/>
                  <a:moveTo>
                    <a:pt x="86" y="61"/>
                  </a:moveTo>
                  <a:cubicBezTo>
                    <a:pt x="83" y="59"/>
                    <a:pt x="81" y="57"/>
                    <a:pt x="78" y="55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2" y="55"/>
                    <a:pt x="84" y="58"/>
                    <a:pt x="86" y="61"/>
                  </a:cubicBezTo>
                  <a:close/>
                  <a:moveTo>
                    <a:pt x="78" y="50"/>
                  </a:moveTo>
                  <a:cubicBezTo>
                    <a:pt x="76" y="53"/>
                    <a:pt x="76" y="53"/>
                    <a:pt x="76" y="53"/>
                  </a:cubicBezTo>
                  <a:cubicBezTo>
                    <a:pt x="75" y="52"/>
                    <a:pt x="73" y="51"/>
                    <a:pt x="72" y="50"/>
                  </a:cubicBezTo>
                  <a:cubicBezTo>
                    <a:pt x="75" y="45"/>
                    <a:pt x="75" y="45"/>
                    <a:pt x="75" y="45"/>
                  </a:cubicBezTo>
                  <a:cubicBezTo>
                    <a:pt x="76" y="47"/>
                    <a:pt x="77" y="49"/>
                    <a:pt x="78" y="50"/>
                  </a:cubicBezTo>
                  <a:close/>
                  <a:moveTo>
                    <a:pt x="74" y="43"/>
                  </a:moveTo>
                  <a:cubicBezTo>
                    <a:pt x="70" y="48"/>
                    <a:pt x="70" y="48"/>
                    <a:pt x="70" y="48"/>
                  </a:cubicBezTo>
                  <a:cubicBezTo>
                    <a:pt x="69" y="48"/>
                    <a:pt x="68" y="47"/>
                    <a:pt x="67" y="46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2" y="41"/>
                    <a:pt x="73" y="42"/>
                    <a:pt x="74" y="43"/>
                  </a:cubicBezTo>
                  <a:close/>
                  <a:moveTo>
                    <a:pt x="70" y="38"/>
                  </a:moveTo>
                  <a:cubicBezTo>
                    <a:pt x="65" y="45"/>
                    <a:pt x="65" y="45"/>
                    <a:pt x="65" y="45"/>
                  </a:cubicBezTo>
                  <a:cubicBezTo>
                    <a:pt x="64" y="44"/>
                    <a:pt x="62" y="43"/>
                    <a:pt x="61" y="42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8" y="35"/>
                    <a:pt x="69" y="37"/>
                    <a:pt x="70" y="38"/>
                  </a:cubicBezTo>
                  <a:close/>
                  <a:moveTo>
                    <a:pt x="65" y="32"/>
                  </a:moveTo>
                  <a:cubicBezTo>
                    <a:pt x="59" y="41"/>
                    <a:pt x="59" y="41"/>
                    <a:pt x="59" y="41"/>
                  </a:cubicBezTo>
                  <a:cubicBezTo>
                    <a:pt x="58" y="40"/>
                    <a:pt x="57" y="39"/>
                    <a:pt x="56" y="3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4" y="30"/>
                    <a:pt x="64" y="31"/>
                    <a:pt x="65" y="32"/>
                  </a:cubicBezTo>
                  <a:close/>
                  <a:moveTo>
                    <a:pt x="61" y="27"/>
                  </a:moveTo>
                  <a:cubicBezTo>
                    <a:pt x="54" y="37"/>
                    <a:pt x="54" y="37"/>
                    <a:pt x="54" y="37"/>
                  </a:cubicBezTo>
                  <a:cubicBezTo>
                    <a:pt x="53" y="37"/>
                    <a:pt x="52" y="36"/>
                    <a:pt x="51" y="35"/>
                  </a:cubicBezTo>
                  <a:cubicBezTo>
                    <a:pt x="59" y="24"/>
                    <a:pt x="59" y="24"/>
                    <a:pt x="59" y="24"/>
                  </a:cubicBezTo>
                  <a:cubicBezTo>
                    <a:pt x="60" y="25"/>
                    <a:pt x="61" y="26"/>
                    <a:pt x="61" y="27"/>
                  </a:cubicBezTo>
                  <a:close/>
                  <a:moveTo>
                    <a:pt x="58" y="23"/>
                  </a:moveTo>
                  <a:cubicBezTo>
                    <a:pt x="49" y="34"/>
                    <a:pt x="49" y="34"/>
                    <a:pt x="49" y="34"/>
                  </a:cubicBezTo>
                  <a:cubicBezTo>
                    <a:pt x="48" y="33"/>
                    <a:pt x="46" y="33"/>
                    <a:pt x="45" y="32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5" y="20"/>
                    <a:pt x="56" y="21"/>
                    <a:pt x="58" y="23"/>
                  </a:cubicBezTo>
                  <a:close/>
                  <a:moveTo>
                    <a:pt x="53" y="18"/>
                  </a:moveTo>
                  <a:cubicBezTo>
                    <a:pt x="43" y="31"/>
                    <a:pt x="43" y="31"/>
                    <a:pt x="43" y="31"/>
                  </a:cubicBezTo>
                  <a:cubicBezTo>
                    <a:pt x="42" y="30"/>
                    <a:pt x="40" y="29"/>
                    <a:pt x="38" y="27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0" y="15"/>
                    <a:pt x="51" y="16"/>
                    <a:pt x="53" y="18"/>
                  </a:cubicBezTo>
                  <a:close/>
                  <a:moveTo>
                    <a:pt x="47" y="12"/>
                  </a:moveTo>
                  <a:cubicBezTo>
                    <a:pt x="47" y="12"/>
                    <a:pt x="47" y="12"/>
                    <a:pt x="47" y="12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5" y="26"/>
                    <a:pt x="34" y="25"/>
                    <a:pt x="33" y="24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10"/>
                    <a:pt x="46" y="11"/>
                    <a:pt x="47" y="12"/>
                  </a:cubicBezTo>
                  <a:close/>
                  <a:moveTo>
                    <a:pt x="42" y="8"/>
                  </a:moveTo>
                  <a:cubicBezTo>
                    <a:pt x="31" y="23"/>
                    <a:pt x="31" y="23"/>
                    <a:pt x="31" y="23"/>
                  </a:cubicBezTo>
                  <a:cubicBezTo>
                    <a:pt x="30" y="22"/>
                    <a:pt x="29" y="21"/>
                    <a:pt x="28" y="20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40" y="6"/>
                    <a:pt x="41" y="7"/>
                    <a:pt x="42" y="8"/>
                  </a:cubicBezTo>
                  <a:close/>
                  <a:moveTo>
                    <a:pt x="26" y="19"/>
                  </a:moveTo>
                  <a:cubicBezTo>
                    <a:pt x="25" y="18"/>
                    <a:pt x="24" y="17"/>
                    <a:pt x="22" y="16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5" y="1"/>
                    <a:pt x="36" y="2"/>
                    <a:pt x="37" y="3"/>
                  </a:cubicBezTo>
                  <a:lnTo>
                    <a:pt x="26" y="1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416"/>
            <p:cNvSpPr>
              <a:spLocks noEditPoints="1"/>
            </p:cNvSpPr>
            <p:nvPr/>
          </p:nvSpPr>
          <p:spPr bwMode="auto">
            <a:xfrm>
              <a:off x="3419" y="484"/>
              <a:ext cx="64" cy="135"/>
            </a:xfrm>
            <a:custGeom>
              <a:avLst/>
              <a:gdLst>
                <a:gd name="T0" fmla="*/ 20 w 27"/>
                <a:gd name="T1" fmla="*/ 0 h 57"/>
                <a:gd name="T2" fmla="*/ 10 w 27"/>
                <a:gd name="T3" fmla="*/ 4 h 57"/>
                <a:gd name="T4" fmla="*/ 8 w 27"/>
                <a:gd name="T5" fmla="*/ 0 h 57"/>
                <a:gd name="T6" fmla="*/ 11 w 27"/>
                <a:gd name="T7" fmla="*/ 0 h 57"/>
                <a:gd name="T8" fmla="*/ 0 w 27"/>
                <a:gd name="T9" fmla="*/ 0 h 57"/>
                <a:gd name="T10" fmla="*/ 1 w 27"/>
                <a:gd name="T11" fmla="*/ 0 h 57"/>
                <a:gd name="T12" fmla="*/ 23 w 27"/>
                <a:gd name="T13" fmla="*/ 53 h 57"/>
                <a:gd name="T14" fmla="*/ 26 w 27"/>
                <a:gd name="T15" fmla="*/ 52 h 57"/>
                <a:gd name="T16" fmla="*/ 26 w 27"/>
                <a:gd name="T17" fmla="*/ 0 h 57"/>
                <a:gd name="T18" fmla="*/ 20 w 27"/>
                <a:gd name="T19" fmla="*/ 0 h 57"/>
                <a:gd name="T20" fmla="*/ 20 w 27"/>
                <a:gd name="T21" fmla="*/ 0 h 57"/>
                <a:gd name="T22" fmla="*/ 21 w 27"/>
                <a:gd name="T23" fmla="*/ 36 h 57"/>
                <a:gd name="T24" fmla="*/ 18 w 27"/>
                <a:gd name="T25" fmla="*/ 26 h 57"/>
                <a:gd name="T26" fmla="*/ 21 w 27"/>
                <a:gd name="T27" fmla="*/ 25 h 57"/>
                <a:gd name="T28" fmla="*/ 21 w 27"/>
                <a:gd name="T29" fmla="*/ 36 h 57"/>
                <a:gd name="T30" fmla="*/ 21 w 27"/>
                <a:gd name="T31" fmla="*/ 23 h 57"/>
                <a:gd name="T32" fmla="*/ 18 w 27"/>
                <a:gd name="T33" fmla="*/ 24 h 57"/>
                <a:gd name="T34" fmla="*/ 16 w 27"/>
                <a:gd name="T35" fmla="*/ 19 h 57"/>
                <a:gd name="T36" fmla="*/ 21 w 27"/>
                <a:gd name="T37" fmla="*/ 17 h 57"/>
                <a:gd name="T38" fmla="*/ 21 w 27"/>
                <a:gd name="T39" fmla="*/ 23 h 57"/>
                <a:gd name="T40" fmla="*/ 21 w 27"/>
                <a:gd name="T41" fmla="*/ 14 h 57"/>
                <a:gd name="T42" fmla="*/ 15 w 27"/>
                <a:gd name="T43" fmla="*/ 17 h 57"/>
                <a:gd name="T44" fmla="*/ 14 w 27"/>
                <a:gd name="T45" fmla="*/ 13 h 57"/>
                <a:gd name="T46" fmla="*/ 21 w 27"/>
                <a:gd name="T47" fmla="*/ 11 h 57"/>
                <a:gd name="T48" fmla="*/ 21 w 27"/>
                <a:gd name="T49" fmla="*/ 14 h 57"/>
                <a:gd name="T50" fmla="*/ 21 w 27"/>
                <a:gd name="T51" fmla="*/ 8 h 57"/>
                <a:gd name="T52" fmla="*/ 13 w 27"/>
                <a:gd name="T53" fmla="*/ 11 h 57"/>
                <a:gd name="T54" fmla="*/ 11 w 27"/>
                <a:gd name="T55" fmla="*/ 6 h 57"/>
                <a:gd name="T56" fmla="*/ 20 w 27"/>
                <a:gd name="T57" fmla="*/ 3 h 57"/>
                <a:gd name="T58" fmla="*/ 21 w 27"/>
                <a:gd name="T59" fmla="*/ 8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" h="57">
                  <a:moveTo>
                    <a:pt x="20" y="0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0" y="3"/>
                    <a:pt x="9" y="2"/>
                    <a:pt x="8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9" y="19"/>
                    <a:pt x="18" y="34"/>
                    <a:pt x="23" y="53"/>
                  </a:cubicBezTo>
                  <a:cubicBezTo>
                    <a:pt x="24" y="57"/>
                    <a:pt x="27" y="56"/>
                    <a:pt x="26" y="52"/>
                  </a:cubicBezTo>
                  <a:cubicBezTo>
                    <a:pt x="26" y="51"/>
                    <a:pt x="27" y="24"/>
                    <a:pt x="26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lose/>
                  <a:moveTo>
                    <a:pt x="21" y="36"/>
                  </a:moveTo>
                  <a:cubicBezTo>
                    <a:pt x="20" y="33"/>
                    <a:pt x="19" y="29"/>
                    <a:pt x="18" y="26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9"/>
                    <a:pt x="21" y="32"/>
                    <a:pt x="21" y="36"/>
                  </a:cubicBezTo>
                  <a:close/>
                  <a:moveTo>
                    <a:pt x="21" y="23"/>
                  </a:moveTo>
                  <a:cubicBezTo>
                    <a:pt x="18" y="24"/>
                    <a:pt x="18" y="24"/>
                    <a:pt x="18" y="24"/>
                  </a:cubicBezTo>
                  <a:cubicBezTo>
                    <a:pt x="17" y="22"/>
                    <a:pt x="16" y="20"/>
                    <a:pt x="16" y="19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9"/>
                    <a:pt x="21" y="21"/>
                    <a:pt x="21" y="23"/>
                  </a:cubicBezTo>
                  <a:close/>
                  <a:moveTo>
                    <a:pt x="21" y="14"/>
                  </a:moveTo>
                  <a:cubicBezTo>
                    <a:pt x="15" y="17"/>
                    <a:pt x="15" y="17"/>
                    <a:pt x="15" y="17"/>
                  </a:cubicBezTo>
                  <a:cubicBezTo>
                    <a:pt x="15" y="15"/>
                    <a:pt x="14" y="14"/>
                    <a:pt x="14" y="13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2"/>
                    <a:pt x="21" y="13"/>
                    <a:pt x="21" y="14"/>
                  </a:cubicBezTo>
                  <a:close/>
                  <a:moveTo>
                    <a:pt x="21" y="8"/>
                  </a:moveTo>
                  <a:cubicBezTo>
                    <a:pt x="13" y="11"/>
                    <a:pt x="13" y="11"/>
                    <a:pt x="13" y="11"/>
                  </a:cubicBezTo>
                  <a:cubicBezTo>
                    <a:pt x="12" y="10"/>
                    <a:pt x="12" y="8"/>
                    <a:pt x="11" y="6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4"/>
                    <a:pt x="21" y="6"/>
                    <a:pt x="21" y="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417"/>
            <p:cNvSpPr>
              <a:spLocks noEditPoints="1"/>
            </p:cNvSpPr>
            <p:nvPr/>
          </p:nvSpPr>
          <p:spPr bwMode="auto">
            <a:xfrm>
              <a:off x="3576" y="484"/>
              <a:ext cx="95" cy="140"/>
            </a:xfrm>
            <a:custGeom>
              <a:avLst/>
              <a:gdLst>
                <a:gd name="T0" fmla="*/ 28 w 40"/>
                <a:gd name="T1" fmla="*/ 0 h 59"/>
                <a:gd name="T2" fmla="*/ 33 w 40"/>
                <a:gd name="T3" fmla="*/ 1 h 59"/>
                <a:gd name="T4" fmla="*/ 31 w 40"/>
                <a:gd name="T5" fmla="*/ 4 h 59"/>
                <a:gd name="T6" fmla="*/ 18 w 40"/>
                <a:gd name="T7" fmla="*/ 1 h 59"/>
                <a:gd name="T8" fmla="*/ 19 w 40"/>
                <a:gd name="T9" fmla="*/ 0 h 59"/>
                <a:gd name="T10" fmla="*/ 12 w 40"/>
                <a:gd name="T11" fmla="*/ 0 h 59"/>
                <a:gd name="T12" fmla="*/ 1 w 40"/>
                <a:gd name="T13" fmla="*/ 55 h 59"/>
                <a:gd name="T14" fmla="*/ 5 w 40"/>
                <a:gd name="T15" fmla="*/ 56 h 59"/>
                <a:gd name="T16" fmla="*/ 40 w 40"/>
                <a:gd name="T17" fmla="*/ 0 h 59"/>
                <a:gd name="T18" fmla="*/ 28 w 40"/>
                <a:gd name="T19" fmla="*/ 0 h 59"/>
                <a:gd name="T20" fmla="*/ 9 w 40"/>
                <a:gd name="T21" fmla="*/ 40 h 59"/>
                <a:gd name="T22" fmla="*/ 12 w 40"/>
                <a:gd name="T23" fmla="*/ 30 h 59"/>
                <a:gd name="T24" fmla="*/ 15 w 40"/>
                <a:gd name="T25" fmla="*/ 31 h 59"/>
                <a:gd name="T26" fmla="*/ 9 w 40"/>
                <a:gd name="T27" fmla="*/ 40 h 59"/>
                <a:gd name="T28" fmla="*/ 16 w 40"/>
                <a:gd name="T29" fmla="*/ 29 h 59"/>
                <a:gd name="T30" fmla="*/ 13 w 40"/>
                <a:gd name="T31" fmla="*/ 28 h 59"/>
                <a:gd name="T32" fmla="*/ 14 w 40"/>
                <a:gd name="T33" fmla="*/ 22 h 59"/>
                <a:gd name="T34" fmla="*/ 20 w 40"/>
                <a:gd name="T35" fmla="*/ 24 h 59"/>
                <a:gd name="T36" fmla="*/ 16 w 40"/>
                <a:gd name="T37" fmla="*/ 29 h 59"/>
                <a:gd name="T38" fmla="*/ 21 w 40"/>
                <a:gd name="T39" fmla="*/ 22 h 59"/>
                <a:gd name="T40" fmla="*/ 15 w 40"/>
                <a:gd name="T41" fmla="*/ 20 h 59"/>
                <a:gd name="T42" fmla="*/ 15 w 40"/>
                <a:gd name="T43" fmla="*/ 17 h 59"/>
                <a:gd name="T44" fmla="*/ 23 w 40"/>
                <a:gd name="T45" fmla="*/ 18 h 59"/>
                <a:gd name="T46" fmla="*/ 21 w 40"/>
                <a:gd name="T47" fmla="*/ 22 h 59"/>
                <a:gd name="T48" fmla="*/ 24 w 40"/>
                <a:gd name="T49" fmla="*/ 17 h 59"/>
                <a:gd name="T50" fmla="*/ 16 w 40"/>
                <a:gd name="T51" fmla="*/ 15 h 59"/>
                <a:gd name="T52" fmla="*/ 17 w 40"/>
                <a:gd name="T53" fmla="*/ 9 h 59"/>
                <a:gd name="T54" fmla="*/ 27 w 40"/>
                <a:gd name="T55" fmla="*/ 11 h 59"/>
                <a:gd name="T56" fmla="*/ 24 w 40"/>
                <a:gd name="T57" fmla="*/ 17 h 59"/>
                <a:gd name="T58" fmla="*/ 28 w 40"/>
                <a:gd name="T59" fmla="*/ 10 h 59"/>
                <a:gd name="T60" fmla="*/ 17 w 40"/>
                <a:gd name="T61" fmla="*/ 7 h 59"/>
                <a:gd name="T62" fmla="*/ 18 w 40"/>
                <a:gd name="T63" fmla="*/ 3 h 59"/>
                <a:gd name="T64" fmla="*/ 30 w 40"/>
                <a:gd name="T65" fmla="*/ 6 h 59"/>
                <a:gd name="T66" fmla="*/ 28 w 40"/>
                <a:gd name="T67" fmla="*/ 1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" h="59">
                  <a:moveTo>
                    <a:pt x="28" y="0"/>
                  </a:moveTo>
                  <a:cubicBezTo>
                    <a:pt x="33" y="1"/>
                    <a:pt x="33" y="1"/>
                    <a:pt x="33" y="1"/>
                  </a:cubicBezTo>
                  <a:cubicBezTo>
                    <a:pt x="32" y="2"/>
                    <a:pt x="31" y="3"/>
                    <a:pt x="31" y="4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9" y="1"/>
                    <a:pt x="19" y="0"/>
                    <a:pt x="19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19"/>
                    <a:pt x="7" y="36"/>
                    <a:pt x="1" y="55"/>
                  </a:cubicBezTo>
                  <a:cubicBezTo>
                    <a:pt x="0" y="58"/>
                    <a:pt x="3" y="59"/>
                    <a:pt x="5" y="56"/>
                  </a:cubicBezTo>
                  <a:cubicBezTo>
                    <a:pt x="6" y="55"/>
                    <a:pt x="27" y="24"/>
                    <a:pt x="40" y="0"/>
                  </a:cubicBezTo>
                  <a:lnTo>
                    <a:pt x="28" y="0"/>
                  </a:lnTo>
                  <a:close/>
                  <a:moveTo>
                    <a:pt x="9" y="40"/>
                  </a:moveTo>
                  <a:cubicBezTo>
                    <a:pt x="10" y="36"/>
                    <a:pt x="11" y="33"/>
                    <a:pt x="12" y="30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3" y="34"/>
                    <a:pt x="11" y="37"/>
                    <a:pt x="9" y="40"/>
                  </a:cubicBezTo>
                  <a:close/>
                  <a:moveTo>
                    <a:pt x="16" y="29"/>
                  </a:moveTo>
                  <a:cubicBezTo>
                    <a:pt x="13" y="28"/>
                    <a:pt x="13" y="28"/>
                    <a:pt x="13" y="28"/>
                  </a:cubicBezTo>
                  <a:cubicBezTo>
                    <a:pt x="13" y="26"/>
                    <a:pt x="14" y="24"/>
                    <a:pt x="14" y="22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19" y="25"/>
                    <a:pt x="17" y="27"/>
                    <a:pt x="16" y="29"/>
                  </a:cubicBezTo>
                  <a:close/>
                  <a:moveTo>
                    <a:pt x="21" y="22"/>
                  </a:moveTo>
                  <a:cubicBezTo>
                    <a:pt x="15" y="20"/>
                    <a:pt x="15" y="20"/>
                    <a:pt x="15" y="20"/>
                  </a:cubicBezTo>
                  <a:cubicBezTo>
                    <a:pt x="15" y="19"/>
                    <a:pt x="15" y="18"/>
                    <a:pt x="15" y="17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9"/>
                    <a:pt x="22" y="21"/>
                    <a:pt x="21" y="22"/>
                  </a:cubicBezTo>
                  <a:close/>
                  <a:moveTo>
                    <a:pt x="24" y="17"/>
                  </a:moveTo>
                  <a:cubicBezTo>
                    <a:pt x="16" y="15"/>
                    <a:pt x="16" y="15"/>
                    <a:pt x="16" y="15"/>
                  </a:cubicBezTo>
                  <a:cubicBezTo>
                    <a:pt x="16" y="13"/>
                    <a:pt x="17" y="11"/>
                    <a:pt x="17" y="9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6" y="13"/>
                    <a:pt x="25" y="15"/>
                    <a:pt x="24" y="17"/>
                  </a:cubicBezTo>
                  <a:close/>
                  <a:moveTo>
                    <a:pt x="28" y="10"/>
                  </a:moveTo>
                  <a:cubicBezTo>
                    <a:pt x="17" y="7"/>
                    <a:pt x="17" y="7"/>
                    <a:pt x="17" y="7"/>
                  </a:cubicBezTo>
                  <a:cubicBezTo>
                    <a:pt x="18" y="6"/>
                    <a:pt x="18" y="4"/>
                    <a:pt x="18" y="3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29" y="7"/>
                    <a:pt x="29" y="8"/>
                    <a:pt x="28" y="1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418"/>
            <p:cNvSpPr>
              <a:spLocks noEditPoints="1"/>
            </p:cNvSpPr>
            <p:nvPr/>
          </p:nvSpPr>
          <p:spPr bwMode="auto">
            <a:xfrm>
              <a:off x="3682" y="484"/>
              <a:ext cx="228" cy="185"/>
            </a:xfrm>
            <a:custGeom>
              <a:avLst/>
              <a:gdLst>
                <a:gd name="T0" fmla="*/ 87 w 96"/>
                <a:gd name="T1" fmla="*/ 0 h 78"/>
                <a:gd name="T2" fmla="*/ 81 w 96"/>
                <a:gd name="T3" fmla="*/ 0 h 78"/>
                <a:gd name="T4" fmla="*/ 85 w 96"/>
                <a:gd name="T5" fmla="*/ 5 h 78"/>
                <a:gd name="T6" fmla="*/ 70 w 96"/>
                <a:gd name="T7" fmla="*/ 0 h 78"/>
                <a:gd name="T8" fmla="*/ 54 w 96"/>
                <a:gd name="T9" fmla="*/ 3 h 78"/>
                <a:gd name="T10" fmla="*/ 2 w 96"/>
                <a:gd name="T11" fmla="*/ 74 h 78"/>
                <a:gd name="T12" fmla="*/ 73 w 96"/>
                <a:gd name="T13" fmla="*/ 31 h 78"/>
                <a:gd name="T14" fmla="*/ 86 w 96"/>
                <a:gd name="T15" fmla="*/ 0 h 78"/>
                <a:gd name="T16" fmla="*/ 22 w 96"/>
                <a:gd name="T17" fmla="*/ 56 h 78"/>
                <a:gd name="T18" fmla="*/ 16 w 96"/>
                <a:gd name="T19" fmla="*/ 64 h 78"/>
                <a:gd name="T20" fmla="*/ 24 w 96"/>
                <a:gd name="T21" fmla="*/ 55 h 78"/>
                <a:gd name="T22" fmla="*/ 32 w 96"/>
                <a:gd name="T23" fmla="*/ 54 h 78"/>
                <a:gd name="T24" fmla="*/ 33 w 96"/>
                <a:gd name="T25" fmla="*/ 53 h 78"/>
                <a:gd name="T26" fmla="*/ 31 w 96"/>
                <a:gd name="T27" fmla="*/ 46 h 78"/>
                <a:gd name="T28" fmla="*/ 33 w 96"/>
                <a:gd name="T29" fmla="*/ 53 h 78"/>
                <a:gd name="T30" fmla="*/ 32 w 96"/>
                <a:gd name="T31" fmla="*/ 45 h 78"/>
                <a:gd name="T32" fmla="*/ 43 w 96"/>
                <a:gd name="T33" fmla="*/ 47 h 78"/>
                <a:gd name="T34" fmla="*/ 45 w 96"/>
                <a:gd name="T35" fmla="*/ 45 h 78"/>
                <a:gd name="T36" fmla="*/ 39 w 96"/>
                <a:gd name="T37" fmla="*/ 36 h 78"/>
                <a:gd name="T38" fmla="*/ 45 w 96"/>
                <a:gd name="T39" fmla="*/ 45 h 78"/>
                <a:gd name="T40" fmla="*/ 40 w 96"/>
                <a:gd name="T41" fmla="*/ 34 h 78"/>
                <a:gd name="T42" fmla="*/ 52 w 96"/>
                <a:gd name="T43" fmla="*/ 40 h 78"/>
                <a:gd name="T44" fmla="*/ 54 w 96"/>
                <a:gd name="T45" fmla="*/ 38 h 78"/>
                <a:gd name="T46" fmla="*/ 46 w 96"/>
                <a:gd name="T47" fmla="*/ 26 h 78"/>
                <a:gd name="T48" fmla="*/ 54 w 96"/>
                <a:gd name="T49" fmla="*/ 38 h 78"/>
                <a:gd name="T50" fmla="*/ 47 w 96"/>
                <a:gd name="T51" fmla="*/ 24 h 78"/>
                <a:gd name="T52" fmla="*/ 63 w 96"/>
                <a:gd name="T53" fmla="*/ 30 h 78"/>
                <a:gd name="T54" fmla="*/ 65 w 96"/>
                <a:gd name="T55" fmla="*/ 28 h 78"/>
                <a:gd name="T56" fmla="*/ 52 w 96"/>
                <a:gd name="T57" fmla="*/ 18 h 78"/>
                <a:gd name="T58" fmla="*/ 68 w 96"/>
                <a:gd name="T59" fmla="*/ 26 h 78"/>
                <a:gd name="T60" fmla="*/ 69 w 96"/>
                <a:gd name="T61" fmla="*/ 24 h 78"/>
                <a:gd name="T62" fmla="*/ 58 w 96"/>
                <a:gd name="T63" fmla="*/ 10 h 78"/>
                <a:gd name="T64" fmla="*/ 69 w 96"/>
                <a:gd name="T65" fmla="*/ 24 h 78"/>
                <a:gd name="T66" fmla="*/ 60 w 96"/>
                <a:gd name="T67" fmla="*/ 8 h 78"/>
                <a:gd name="T68" fmla="*/ 77 w 96"/>
                <a:gd name="T69" fmla="*/ 16 h 78"/>
                <a:gd name="T70" fmla="*/ 78 w 96"/>
                <a:gd name="T71" fmla="*/ 15 h 78"/>
                <a:gd name="T72" fmla="*/ 68 w 96"/>
                <a:gd name="T73" fmla="*/ 0 h 78"/>
                <a:gd name="T74" fmla="*/ 78 w 96"/>
                <a:gd name="T75" fmla="*/ 1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6" h="78">
                  <a:moveTo>
                    <a:pt x="86" y="0"/>
                  </a:moveTo>
                  <a:cubicBezTo>
                    <a:pt x="87" y="0"/>
                    <a:pt x="87" y="0"/>
                    <a:pt x="87" y="0"/>
                  </a:cubicBezTo>
                  <a:cubicBezTo>
                    <a:pt x="87" y="1"/>
                    <a:pt x="86" y="2"/>
                    <a:pt x="86" y="3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4" y="7"/>
                    <a:pt x="83" y="8"/>
                    <a:pt x="82" y="9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7" y="1"/>
                    <a:pt x="55" y="2"/>
                    <a:pt x="54" y="3"/>
                  </a:cubicBezTo>
                  <a:cubicBezTo>
                    <a:pt x="47" y="11"/>
                    <a:pt x="41" y="20"/>
                    <a:pt x="35" y="29"/>
                  </a:cubicBezTo>
                  <a:cubicBezTo>
                    <a:pt x="24" y="45"/>
                    <a:pt x="16" y="60"/>
                    <a:pt x="2" y="74"/>
                  </a:cubicBezTo>
                  <a:cubicBezTo>
                    <a:pt x="0" y="76"/>
                    <a:pt x="2" y="78"/>
                    <a:pt x="5" y="76"/>
                  </a:cubicBezTo>
                  <a:cubicBezTo>
                    <a:pt x="6" y="75"/>
                    <a:pt x="55" y="49"/>
                    <a:pt x="73" y="31"/>
                  </a:cubicBezTo>
                  <a:cubicBezTo>
                    <a:pt x="80" y="24"/>
                    <a:pt x="93" y="11"/>
                    <a:pt x="96" y="0"/>
                  </a:cubicBezTo>
                  <a:lnTo>
                    <a:pt x="86" y="0"/>
                  </a:lnTo>
                  <a:close/>
                  <a:moveTo>
                    <a:pt x="16" y="64"/>
                  </a:moveTo>
                  <a:cubicBezTo>
                    <a:pt x="18" y="61"/>
                    <a:pt x="20" y="59"/>
                    <a:pt x="22" y="56"/>
                  </a:cubicBezTo>
                  <a:cubicBezTo>
                    <a:pt x="25" y="58"/>
                    <a:pt x="25" y="58"/>
                    <a:pt x="25" y="58"/>
                  </a:cubicBezTo>
                  <a:cubicBezTo>
                    <a:pt x="22" y="60"/>
                    <a:pt x="19" y="62"/>
                    <a:pt x="16" y="64"/>
                  </a:cubicBezTo>
                  <a:close/>
                  <a:moveTo>
                    <a:pt x="26" y="57"/>
                  </a:moveTo>
                  <a:cubicBezTo>
                    <a:pt x="24" y="55"/>
                    <a:pt x="24" y="55"/>
                    <a:pt x="24" y="55"/>
                  </a:cubicBezTo>
                  <a:cubicBezTo>
                    <a:pt x="25" y="53"/>
                    <a:pt x="26" y="52"/>
                    <a:pt x="27" y="51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0" y="55"/>
                    <a:pt x="28" y="56"/>
                    <a:pt x="26" y="57"/>
                  </a:cubicBezTo>
                  <a:close/>
                  <a:moveTo>
                    <a:pt x="33" y="53"/>
                  </a:moveTo>
                  <a:cubicBezTo>
                    <a:pt x="29" y="49"/>
                    <a:pt x="29" y="49"/>
                    <a:pt x="29" y="49"/>
                  </a:cubicBezTo>
                  <a:cubicBezTo>
                    <a:pt x="29" y="48"/>
                    <a:pt x="30" y="47"/>
                    <a:pt x="31" y="46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5" y="52"/>
                    <a:pt x="34" y="52"/>
                    <a:pt x="33" y="53"/>
                  </a:cubicBezTo>
                  <a:close/>
                  <a:moveTo>
                    <a:pt x="38" y="50"/>
                  </a:moveTo>
                  <a:cubicBezTo>
                    <a:pt x="32" y="45"/>
                    <a:pt x="32" y="45"/>
                    <a:pt x="32" y="45"/>
                  </a:cubicBezTo>
                  <a:cubicBezTo>
                    <a:pt x="33" y="43"/>
                    <a:pt x="34" y="42"/>
                    <a:pt x="35" y="40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1" y="48"/>
                    <a:pt x="40" y="49"/>
                    <a:pt x="38" y="50"/>
                  </a:cubicBezTo>
                  <a:close/>
                  <a:moveTo>
                    <a:pt x="45" y="45"/>
                  </a:moveTo>
                  <a:cubicBezTo>
                    <a:pt x="37" y="39"/>
                    <a:pt x="37" y="39"/>
                    <a:pt x="37" y="39"/>
                  </a:cubicBezTo>
                  <a:cubicBezTo>
                    <a:pt x="37" y="38"/>
                    <a:pt x="38" y="37"/>
                    <a:pt x="39" y="36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7" y="44"/>
                    <a:pt x="46" y="45"/>
                    <a:pt x="45" y="45"/>
                  </a:cubicBezTo>
                  <a:close/>
                  <a:moveTo>
                    <a:pt x="50" y="42"/>
                  </a:moveTo>
                  <a:cubicBezTo>
                    <a:pt x="40" y="34"/>
                    <a:pt x="40" y="34"/>
                    <a:pt x="40" y="34"/>
                  </a:cubicBezTo>
                  <a:cubicBezTo>
                    <a:pt x="41" y="33"/>
                    <a:pt x="41" y="32"/>
                    <a:pt x="42" y="31"/>
                  </a:cubicBezTo>
                  <a:cubicBezTo>
                    <a:pt x="52" y="40"/>
                    <a:pt x="52" y="40"/>
                    <a:pt x="52" y="40"/>
                  </a:cubicBezTo>
                  <a:cubicBezTo>
                    <a:pt x="52" y="40"/>
                    <a:pt x="51" y="41"/>
                    <a:pt x="50" y="42"/>
                  </a:cubicBezTo>
                  <a:close/>
                  <a:moveTo>
                    <a:pt x="54" y="38"/>
                  </a:moveTo>
                  <a:cubicBezTo>
                    <a:pt x="43" y="30"/>
                    <a:pt x="43" y="30"/>
                    <a:pt x="43" y="30"/>
                  </a:cubicBezTo>
                  <a:cubicBezTo>
                    <a:pt x="44" y="28"/>
                    <a:pt x="45" y="27"/>
                    <a:pt x="46" y="26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7" y="36"/>
                    <a:pt x="55" y="37"/>
                    <a:pt x="54" y="38"/>
                  </a:cubicBezTo>
                  <a:close/>
                  <a:moveTo>
                    <a:pt x="59" y="34"/>
                  </a:moveTo>
                  <a:cubicBezTo>
                    <a:pt x="47" y="24"/>
                    <a:pt x="47" y="24"/>
                    <a:pt x="47" y="24"/>
                  </a:cubicBezTo>
                  <a:cubicBezTo>
                    <a:pt x="48" y="23"/>
                    <a:pt x="49" y="21"/>
                    <a:pt x="50" y="19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2" y="31"/>
                    <a:pt x="61" y="33"/>
                    <a:pt x="59" y="34"/>
                  </a:cubicBezTo>
                  <a:close/>
                  <a:moveTo>
                    <a:pt x="65" y="28"/>
                  </a:moveTo>
                  <a:cubicBezTo>
                    <a:pt x="65" y="28"/>
                    <a:pt x="65" y="29"/>
                    <a:pt x="65" y="29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2" y="17"/>
                    <a:pt x="53" y="16"/>
                    <a:pt x="54" y="15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7" y="27"/>
                    <a:pt x="66" y="28"/>
                    <a:pt x="65" y="28"/>
                  </a:cubicBezTo>
                  <a:close/>
                  <a:moveTo>
                    <a:pt x="69" y="24"/>
                  </a:moveTo>
                  <a:cubicBezTo>
                    <a:pt x="55" y="13"/>
                    <a:pt x="55" y="13"/>
                    <a:pt x="55" y="13"/>
                  </a:cubicBezTo>
                  <a:cubicBezTo>
                    <a:pt x="56" y="12"/>
                    <a:pt x="57" y="11"/>
                    <a:pt x="58" y="10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1" y="22"/>
                    <a:pt x="70" y="23"/>
                    <a:pt x="69" y="24"/>
                  </a:cubicBezTo>
                  <a:close/>
                  <a:moveTo>
                    <a:pt x="74" y="20"/>
                  </a:moveTo>
                  <a:cubicBezTo>
                    <a:pt x="60" y="8"/>
                    <a:pt x="60" y="8"/>
                    <a:pt x="60" y="8"/>
                  </a:cubicBezTo>
                  <a:cubicBezTo>
                    <a:pt x="61" y="7"/>
                    <a:pt x="62" y="6"/>
                    <a:pt x="63" y="5"/>
                  </a:cubicBezTo>
                  <a:cubicBezTo>
                    <a:pt x="77" y="16"/>
                    <a:pt x="77" y="16"/>
                    <a:pt x="77" y="16"/>
                  </a:cubicBezTo>
                  <a:cubicBezTo>
                    <a:pt x="76" y="17"/>
                    <a:pt x="75" y="19"/>
                    <a:pt x="74" y="20"/>
                  </a:cubicBezTo>
                  <a:close/>
                  <a:moveTo>
                    <a:pt x="78" y="15"/>
                  </a:moveTo>
                  <a:cubicBezTo>
                    <a:pt x="64" y="3"/>
                    <a:pt x="64" y="3"/>
                    <a:pt x="64" y="3"/>
                  </a:cubicBezTo>
                  <a:cubicBezTo>
                    <a:pt x="65" y="3"/>
                    <a:pt x="66" y="1"/>
                    <a:pt x="68" y="0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0" y="12"/>
                    <a:pt x="79" y="13"/>
                    <a:pt x="78" y="1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419"/>
            <p:cNvSpPr/>
            <p:nvPr/>
          </p:nvSpPr>
          <p:spPr bwMode="auto">
            <a:xfrm>
              <a:off x="3917" y="484"/>
              <a:ext cx="109" cy="102"/>
            </a:xfrm>
            <a:custGeom>
              <a:avLst/>
              <a:gdLst>
                <a:gd name="T0" fmla="*/ 43 w 46"/>
                <a:gd name="T1" fmla="*/ 0 h 43"/>
                <a:gd name="T2" fmla="*/ 24 w 46"/>
                <a:gd name="T3" fmla="*/ 21 h 43"/>
                <a:gd name="T4" fmla="*/ 1 w 46"/>
                <a:gd name="T5" fmla="*/ 41 h 43"/>
                <a:gd name="T6" fmla="*/ 2 w 46"/>
                <a:gd name="T7" fmla="*/ 43 h 43"/>
                <a:gd name="T8" fmla="*/ 46 w 46"/>
                <a:gd name="T9" fmla="*/ 0 h 43"/>
                <a:gd name="T10" fmla="*/ 43 w 46"/>
                <a:gd name="T1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43">
                  <a:moveTo>
                    <a:pt x="43" y="0"/>
                  </a:moveTo>
                  <a:cubicBezTo>
                    <a:pt x="37" y="7"/>
                    <a:pt x="31" y="15"/>
                    <a:pt x="24" y="21"/>
                  </a:cubicBezTo>
                  <a:cubicBezTo>
                    <a:pt x="17" y="28"/>
                    <a:pt x="8" y="34"/>
                    <a:pt x="1" y="41"/>
                  </a:cubicBezTo>
                  <a:cubicBezTo>
                    <a:pt x="0" y="42"/>
                    <a:pt x="1" y="43"/>
                    <a:pt x="2" y="43"/>
                  </a:cubicBezTo>
                  <a:cubicBezTo>
                    <a:pt x="19" y="35"/>
                    <a:pt x="39" y="17"/>
                    <a:pt x="46" y="0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420"/>
            <p:cNvSpPr/>
            <p:nvPr/>
          </p:nvSpPr>
          <p:spPr bwMode="auto">
            <a:xfrm>
              <a:off x="3943" y="484"/>
              <a:ext cx="156" cy="95"/>
            </a:xfrm>
            <a:custGeom>
              <a:avLst/>
              <a:gdLst>
                <a:gd name="T0" fmla="*/ 63 w 66"/>
                <a:gd name="T1" fmla="*/ 0 h 40"/>
                <a:gd name="T2" fmla="*/ 30 w 66"/>
                <a:gd name="T3" fmla="*/ 22 h 40"/>
                <a:gd name="T4" fmla="*/ 52 w 66"/>
                <a:gd name="T5" fmla="*/ 0 h 40"/>
                <a:gd name="T6" fmla="*/ 49 w 66"/>
                <a:gd name="T7" fmla="*/ 0 h 40"/>
                <a:gd name="T8" fmla="*/ 28 w 66"/>
                <a:gd name="T9" fmla="*/ 18 h 40"/>
                <a:gd name="T10" fmla="*/ 1 w 66"/>
                <a:gd name="T11" fmla="*/ 38 h 40"/>
                <a:gd name="T12" fmla="*/ 1 w 66"/>
                <a:gd name="T13" fmla="*/ 39 h 40"/>
                <a:gd name="T14" fmla="*/ 11 w 66"/>
                <a:gd name="T15" fmla="*/ 35 h 40"/>
                <a:gd name="T16" fmla="*/ 13 w 66"/>
                <a:gd name="T17" fmla="*/ 36 h 40"/>
                <a:gd name="T18" fmla="*/ 66 w 66"/>
                <a:gd name="T19" fmla="*/ 0 h 40"/>
                <a:gd name="T20" fmla="*/ 63 w 66"/>
                <a:gd name="T2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40">
                  <a:moveTo>
                    <a:pt x="63" y="0"/>
                  </a:moveTo>
                  <a:cubicBezTo>
                    <a:pt x="53" y="9"/>
                    <a:pt x="42" y="15"/>
                    <a:pt x="30" y="22"/>
                  </a:cubicBezTo>
                  <a:cubicBezTo>
                    <a:pt x="39" y="16"/>
                    <a:pt x="47" y="8"/>
                    <a:pt x="52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2" y="6"/>
                    <a:pt x="35" y="12"/>
                    <a:pt x="28" y="18"/>
                  </a:cubicBezTo>
                  <a:cubicBezTo>
                    <a:pt x="20" y="26"/>
                    <a:pt x="10" y="32"/>
                    <a:pt x="1" y="38"/>
                  </a:cubicBezTo>
                  <a:cubicBezTo>
                    <a:pt x="0" y="38"/>
                    <a:pt x="0" y="40"/>
                    <a:pt x="1" y="39"/>
                  </a:cubicBezTo>
                  <a:cubicBezTo>
                    <a:pt x="4" y="38"/>
                    <a:pt x="8" y="36"/>
                    <a:pt x="11" y="35"/>
                  </a:cubicBezTo>
                  <a:cubicBezTo>
                    <a:pt x="11" y="36"/>
                    <a:pt x="12" y="37"/>
                    <a:pt x="13" y="36"/>
                  </a:cubicBezTo>
                  <a:cubicBezTo>
                    <a:pt x="32" y="27"/>
                    <a:pt x="52" y="16"/>
                    <a:pt x="66" y="0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421"/>
            <p:cNvSpPr/>
            <p:nvPr/>
          </p:nvSpPr>
          <p:spPr bwMode="auto">
            <a:xfrm>
              <a:off x="4021" y="484"/>
              <a:ext cx="100" cy="69"/>
            </a:xfrm>
            <a:custGeom>
              <a:avLst/>
              <a:gdLst>
                <a:gd name="T0" fmla="*/ 37 w 42"/>
                <a:gd name="T1" fmla="*/ 0 h 29"/>
                <a:gd name="T2" fmla="*/ 1 w 42"/>
                <a:gd name="T3" fmla="*/ 27 h 29"/>
                <a:gd name="T4" fmla="*/ 2 w 42"/>
                <a:gd name="T5" fmla="*/ 29 h 29"/>
                <a:gd name="T6" fmla="*/ 42 w 42"/>
                <a:gd name="T7" fmla="*/ 0 h 29"/>
                <a:gd name="T8" fmla="*/ 37 w 42"/>
                <a:gd name="T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29">
                  <a:moveTo>
                    <a:pt x="37" y="0"/>
                  </a:moveTo>
                  <a:cubicBezTo>
                    <a:pt x="26" y="10"/>
                    <a:pt x="16" y="22"/>
                    <a:pt x="1" y="27"/>
                  </a:cubicBezTo>
                  <a:cubicBezTo>
                    <a:pt x="0" y="27"/>
                    <a:pt x="1" y="29"/>
                    <a:pt x="2" y="29"/>
                  </a:cubicBezTo>
                  <a:cubicBezTo>
                    <a:pt x="17" y="26"/>
                    <a:pt x="32" y="14"/>
                    <a:pt x="42" y="0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422"/>
            <p:cNvSpPr/>
            <p:nvPr/>
          </p:nvSpPr>
          <p:spPr bwMode="auto">
            <a:xfrm>
              <a:off x="4062" y="484"/>
              <a:ext cx="78" cy="66"/>
            </a:xfrm>
            <a:custGeom>
              <a:avLst/>
              <a:gdLst>
                <a:gd name="T0" fmla="*/ 30 w 33"/>
                <a:gd name="T1" fmla="*/ 0 h 28"/>
                <a:gd name="T2" fmla="*/ 1 w 33"/>
                <a:gd name="T3" fmla="*/ 27 h 28"/>
                <a:gd name="T4" fmla="*/ 1 w 33"/>
                <a:gd name="T5" fmla="*/ 28 h 28"/>
                <a:gd name="T6" fmla="*/ 33 w 33"/>
                <a:gd name="T7" fmla="*/ 0 h 28"/>
                <a:gd name="T8" fmla="*/ 30 w 33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8">
                  <a:moveTo>
                    <a:pt x="30" y="0"/>
                  </a:moveTo>
                  <a:cubicBezTo>
                    <a:pt x="22" y="10"/>
                    <a:pt x="14" y="24"/>
                    <a:pt x="1" y="27"/>
                  </a:cubicBezTo>
                  <a:cubicBezTo>
                    <a:pt x="0" y="27"/>
                    <a:pt x="0" y="28"/>
                    <a:pt x="1" y="28"/>
                  </a:cubicBezTo>
                  <a:cubicBezTo>
                    <a:pt x="15" y="28"/>
                    <a:pt x="27" y="12"/>
                    <a:pt x="33" y="0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423"/>
            <p:cNvSpPr/>
            <p:nvPr/>
          </p:nvSpPr>
          <p:spPr bwMode="auto">
            <a:xfrm>
              <a:off x="4083" y="484"/>
              <a:ext cx="76" cy="76"/>
            </a:xfrm>
            <a:custGeom>
              <a:avLst/>
              <a:gdLst>
                <a:gd name="T0" fmla="*/ 29 w 32"/>
                <a:gd name="T1" fmla="*/ 0 h 32"/>
                <a:gd name="T2" fmla="*/ 21 w 32"/>
                <a:gd name="T3" fmla="*/ 12 h 32"/>
                <a:gd name="T4" fmla="*/ 1 w 32"/>
                <a:gd name="T5" fmla="*/ 30 h 32"/>
                <a:gd name="T6" fmla="*/ 2 w 32"/>
                <a:gd name="T7" fmla="*/ 32 h 32"/>
                <a:gd name="T8" fmla="*/ 21 w 32"/>
                <a:gd name="T9" fmla="*/ 18 h 32"/>
                <a:gd name="T10" fmla="*/ 32 w 32"/>
                <a:gd name="T11" fmla="*/ 0 h 32"/>
                <a:gd name="T12" fmla="*/ 29 w 32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32">
                  <a:moveTo>
                    <a:pt x="29" y="0"/>
                  </a:moveTo>
                  <a:cubicBezTo>
                    <a:pt x="26" y="4"/>
                    <a:pt x="24" y="8"/>
                    <a:pt x="21" y="12"/>
                  </a:cubicBezTo>
                  <a:cubicBezTo>
                    <a:pt x="15" y="20"/>
                    <a:pt x="9" y="25"/>
                    <a:pt x="1" y="30"/>
                  </a:cubicBezTo>
                  <a:cubicBezTo>
                    <a:pt x="0" y="31"/>
                    <a:pt x="1" y="32"/>
                    <a:pt x="2" y="32"/>
                  </a:cubicBezTo>
                  <a:cubicBezTo>
                    <a:pt x="10" y="31"/>
                    <a:pt x="16" y="24"/>
                    <a:pt x="21" y="18"/>
                  </a:cubicBezTo>
                  <a:cubicBezTo>
                    <a:pt x="26" y="13"/>
                    <a:pt x="31" y="6"/>
                    <a:pt x="32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424"/>
            <p:cNvSpPr/>
            <p:nvPr/>
          </p:nvSpPr>
          <p:spPr bwMode="auto">
            <a:xfrm>
              <a:off x="4107" y="484"/>
              <a:ext cx="85" cy="107"/>
            </a:xfrm>
            <a:custGeom>
              <a:avLst/>
              <a:gdLst>
                <a:gd name="T0" fmla="*/ 18 w 36"/>
                <a:gd name="T1" fmla="*/ 18 h 45"/>
                <a:gd name="T2" fmla="*/ 1 w 36"/>
                <a:gd name="T3" fmla="*/ 38 h 45"/>
                <a:gd name="T4" fmla="*/ 5 w 36"/>
                <a:gd name="T5" fmla="*/ 43 h 45"/>
                <a:gd name="T6" fmla="*/ 24 w 36"/>
                <a:gd name="T7" fmla="*/ 25 h 45"/>
                <a:gd name="T8" fmla="*/ 36 w 36"/>
                <a:gd name="T9" fmla="*/ 0 h 45"/>
                <a:gd name="T10" fmla="*/ 28 w 36"/>
                <a:gd name="T11" fmla="*/ 0 h 45"/>
                <a:gd name="T12" fmla="*/ 18 w 36"/>
                <a:gd name="T13" fmla="*/ 1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45">
                  <a:moveTo>
                    <a:pt x="18" y="18"/>
                  </a:moveTo>
                  <a:cubicBezTo>
                    <a:pt x="13" y="25"/>
                    <a:pt x="4" y="31"/>
                    <a:pt x="1" y="38"/>
                  </a:cubicBezTo>
                  <a:cubicBezTo>
                    <a:pt x="0" y="40"/>
                    <a:pt x="2" y="45"/>
                    <a:pt x="5" y="43"/>
                  </a:cubicBezTo>
                  <a:cubicBezTo>
                    <a:pt x="13" y="40"/>
                    <a:pt x="19" y="31"/>
                    <a:pt x="24" y="25"/>
                  </a:cubicBezTo>
                  <a:cubicBezTo>
                    <a:pt x="29" y="18"/>
                    <a:pt x="36" y="9"/>
                    <a:pt x="36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6"/>
                    <a:pt x="22" y="12"/>
                    <a:pt x="18" y="1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6" name="Freeform 425"/>
            <p:cNvSpPr/>
            <p:nvPr/>
          </p:nvSpPr>
          <p:spPr bwMode="auto">
            <a:xfrm>
              <a:off x="4080" y="484"/>
              <a:ext cx="218" cy="201"/>
            </a:xfrm>
            <a:custGeom>
              <a:avLst/>
              <a:gdLst>
                <a:gd name="T0" fmla="*/ 80 w 92"/>
                <a:gd name="T1" fmla="*/ 0 h 85"/>
                <a:gd name="T2" fmla="*/ 80 w 92"/>
                <a:gd name="T3" fmla="*/ 0 h 85"/>
                <a:gd name="T4" fmla="*/ 77 w 92"/>
                <a:gd name="T5" fmla="*/ 0 h 85"/>
                <a:gd name="T6" fmla="*/ 72 w 92"/>
                <a:gd name="T7" fmla="*/ 0 h 85"/>
                <a:gd name="T8" fmla="*/ 72 w 92"/>
                <a:gd name="T9" fmla="*/ 4 h 85"/>
                <a:gd name="T10" fmla="*/ 77 w 92"/>
                <a:gd name="T11" fmla="*/ 7 h 85"/>
                <a:gd name="T12" fmla="*/ 74 w 92"/>
                <a:gd name="T13" fmla="*/ 12 h 85"/>
                <a:gd name="T14" fmla="*/ 63 w 92"/>
                <a:gd name="T15" fmla="*/ 12 h 85"/>
                <a:gd name="T16" fmla="*/ 69 w 92"/>
                <a:gd name="T17" fmla="*/ 19 h 85"/>
                <a:gd name="T18" fmla="*/ 67 w 92"/>
                <a:gd name="T19" fmla="*/ 22 h 85"/>
                <a:gd name="T20" fmla="*/ 56 w 92"/>
                <a:gd name="T21" fmla="*/ 21 h 85"/>
                <a:gd name="T22" fmla="*/ 55 w 92"/>
                <a:gd name="T23" fmla="*/ 23 h 85"/>
                <a:gd name="T24" fmla="*/ 62 w 92"/>
                <a:gd name="T25" fmla="*/ 28 h 85"/>
                <a:gd name="T26" fmla="*/ 58 w 92"/>
                <a:gd name="T27" fmla="*/ 33 h 85"/>
                <a:gd name="T28" fmla="*/ 52 w 92"/>
                <a:gd name="T29" fmla="*/ 30 h 85"/>
                <a:gd name="T30" fmla="*/ 48 w 92"/>
                <a:gd name="T31" fmla="*/ 32 h 85"/>
                <a:gd name="T32" fmla="*/ 53 w 92"/>
                <a:gd name="T33" fmla="*/ 38 h 85"/>
                <a:gd name="T34" fmla="*/ 53 w 92"/>
                <a:gd name="T35" fmla="*/ 38 h 85"/>
                <a:gd name="T36" fmla="*/ 50 w 92"/>
                <a:gd name="T37" fmla="*/ 42 h 85"/>
                <a:gd name="T38" fmla="*/ 43 w 92"/>
                <a:gd name="T39" fmla="*/ 37 h 85"/>
                <a:gd name="T40" fmla="*/ 40 w 92"/>
                <a:gd name="T41" fmla="*/ 41 h 85"/>
                <a:gd name="T42" fmla="*/ 44 w 92"/>
                <a:gd name="T43" fmla="*/ 47 h 85"/>
                <a:gd name="T44" fmla="*/ 41 w 92"/>
                <a:gd name="T45" fmla="*/ 50 h 85"/>
                <a:gd name="T46" fmla="*/ 36 w 92"/>
                <a:gd name="T47" fmla="*/ 46 h 85"/>
                <a:gd name="T48" fmla="*/ 33 w 92"/>
                <a:gd name="T49" fmla="*/ 49 h 85"/>
                <a:gd name="T50" fmla="*/ 36 w 92"/>
                <a:gd name="T51" fmla="*/ 54 h 85"/>
                <a:gd name="T52" fmla="*/ 31 w 92"/>
                <a:gd name="T53" fmla="*/ 58 h 85"/>
                <a:gd name="T54" fmla="*/ 28 w 92"/>
                <a:gd name="T55" fmla="*/ 54 h 85"/>
                <a:gd name="T56" fmla="*/ 24 w 92"/>
                <a:gd name="T57" fmla="*/ 56 h 85"/>
                <a:gd name="T58" fmla="*/ 26 w 92"/>
                <a:gd name="T59" fmla="*/ 62 h 85"/>
                <a:gd name="T60" fmla="*/ 2 w 92"/>
                <a:gd name="T61" fmla="*/ 80 h 85"/>
                <a:gd name="T62" fmla="*/ 5 w 92"/>
                <a:gd name="T63" fmla="*/ 84 h 85"/>
                <a:gd name="T64" fmla="*/ 66 w 92"/>
                <a:gd name="T65" fmla="*/ 37 h 85"/>
                <a:gd name="T66" fmla="*/ 92 w 92"/>
                <a:gd name="T67" fmla="*/ 0 h 85"/>
                <a:gd name="T68" fmla="*/ 80 w 92"/>
                <a:gd name="T6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2" h="85">
                  <a:moveTo>
                    <a:pt x="80" y="0"/>
                  </a:moveTo>
                  <a:cubicBezTo>
                    <a:pt x="80" y="0"/>
                    <a:pt x="80" y="0"/>
                    <a:pt x="80" y="0"/>
                  </a:cubicBezTo>
                  <a:cubicBezTo>
                    <a:pt x="79" y="0"/>
                    <a:pt x="78" y="0"/>
                    <a:pt x="77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0" y="1"/>
                    <a:pt x="70" y="3"/>
                    <a:pt x="72" y="4"/>
                  </a:cubicBezTo>
                  <a:cubicBezTo>
                    <a:pt x="73" y="5"/>
                    <a:pt x="75" y="6"/>
                    <a:pt x="77" y="7"/>
                  </a:cubicBezTo>
                  <a:cubicBezTo>
                    <a:pt x="76" y="8"/>
                    <a:pt x="75" y="10"/>
                    <a:pt x="74" y="12"/>
                  </a:cubicBezTo>
                  <a:cubicBezTo>
                    <a:pt x="73" y="12"/>
                    <a:pt x="64" y="8"/>
                    <a:pt x="63" y="12"/>
                  </a:cubicBezTo>
                  <a:cubicBezTo>
                    <a:pt x="63" y="15"/>
                    <a:pt x="66" y="18"/>
                    <a:pt x="69" y="19"/>
                  </a:cubicBezTo>
                  <a:cubicBezTo>
                    <a:pt x="68" y="20"/>
                    <a:pt x="68" y="21"/>
                    <a:pt x="67" y="22"/>
                  </a:cubicBezTo>
                  <a:cubicBezTo>
                    <a:pt x="67" y="22"/>
                    <a:pt x="58" y="20"/>
                    <a:pt x="56" y="21"/>
                  </a:cubicBezTo>
                  <a:cubicBezTo>
                    <a:pt x="55" y="21"/>
                    <a:pt x="55" y="22"/>
                    <a:pt x="55" y="23"/>
                  </a:cubicBezTo>
                  <a:cubicBezTo>
                    <a:pt x="55" y="26"/>
                    <a:pt x="59" y="28"/>
                    <a:pt x="62" y="28"/>
                  </a:cubicBezTo>
                  <a:cubicBezTo>
                    <a:pt x="61" y="30"/>
                    <a:pt x="59" y="31"/>
                    <a:pt x="58" y="33"/>
                  </a:cubicBezTo>
                  <a:cubicBezTo>
                    <a:pt x="57" y="32"/>
                    <a:pt x="53" y="30"/>
                    <a:pt x="52" y="30"/>
                  </a:cubicBezTo>
                  <a:cubicBezTo>
                    <a:pt x="50" y="28"/>
                    <a:pt x="48" y="30"/>
                    <a:pt x="48" y="32"/>
                  </a:cubicBezTo>
                  <a:cubicBezTo>
                    <a:pt x="49" y="35"/>
                    <a:pt x="51" y="37"/>
                    <a:pt x="53" y="38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2" y="39"/>
                    <a:pt x="51" y="41"/>
                    <a:pt x="50" y="42"/>
                  </a:cubicBezTo>
                  <a:cubicBezTo>
                    <a:pt x="48" y="40"/>
                    <a:pt x="46" y="38"/>
                    <a:pt x="43" y="37"/>
                  </a:cubicBezTo>
                  <a:cubicBezTo>
                    <a:pt x="41" y="37"/>
                    <a:pt x="39" y="39"/>
                    <a:pt x="40" y="41"/>
                  </a:cubicBezTo>
                  <a:cubicBezTo>
                    <a:pt x="42" y="43"/>
                    <a:pt x="43" y="45"/>
                    <a:pt x="44" y="47"/>
                  </a:cubicBezTo>
                  <a:cubicBezTo>
                    <a:pt x="43" y="48"/>
                    <a:pt x="42" y="49"/>
                    <a:pt x="41" y="50"/>
                  </a:cubicBezTo>
                  <a:cubicBezTo>
                    <a:pt x="40" y="48"/>
                    <a:pt x="38" y="47"/>
                    <a:pt x="36" y="46"/>
                  </a:cubicBezTo>
                  <a:cubicBezTo>
                    <a:pt x="34" y="46"/>
                    <a:pt x="32" y="48"/>
                    <a:pt x="33" y="49"/>
                  </a:cubicBezTo>
                  <a:cubicBezTo>
                    <a:pt x="33" y="51"/>
                    <a:pt x="35" y="53"/>
                    <a:pt x="36" y="54"/>
                  </a:cubicBezTo>
                  <a:cubicBezTo>
                    <a:pt x="34" y="56"/>
                    <a:pt x="33" y="57"/>
                    <a:pt x="31" y="58"/>
                  </a:cubicBezTo>
                  <a:cubicBezTo>
                    <a:pt x="31" y="58"/>
                    <a:pt x="29" y="55"/>
                    <a:pt x="28" y="54"/>
                  </a:cubicBezTo>
                  <a:cubicBezTo>
                    <a:pt x="27" y="53"/>
                    <a:pt x="24" y="54"/>
                    <a:pt x="24" y="56"/>
                  </a:cubicBezTo>
                  <a:cubicBezTo>
                    <a:pt x="24" y="57"/>
                    <a:pt x="25" y="60"/>
                    <a:pt x="26" y="62"/>
                  </a:cubicBezTo>
                  <a:cubicBezTo>
                    <a:pt x="18" y="68"/>
                    <a:pt x="10" y="74"/>
                    <a:pt x="2" y="80"/>
                  </a:cubicBezTo>
                  <a:cubicBezTo>
                    <a:pt x="0" y="82"/>
                    <a:pt x="3" y="85"/>
                    <a:pt x="5" y="84"/>
                  </a:cubicBezTo>
                  <a:cubicBezTo>
                    <a:pt x="28" y="80"/>
                    <a:pt x="51" y="54"/>
                    <a:pt x="66" y="37"/>
                  </a:cubicBezTo>
                  <a:cubicBezTo>
                    <a:pt x="74" y="29"/>
                    <a:pt x="86" y="14"/>
                    <a:pt x="92" y="0"/>
                  </a:cubicBezTo>
                  <a:lnTo>
                    <a:pt x="8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7" name="Freeform 426"/>
            <p:cNvSpPr/>
            <p:nvPr/>
          </p:nvSpPr>
          <p:spPr bwMode="auto">
            <a:xfrm>
              <a:off x="4043" y="484"/>
              <a:ext cx="308" cy="246"/>
            </a:xfrm>
            <a:custGeom>
              <a:avLst/>
              <a:gdLst>
                <a:gd name="T0" fmla="*/ 125 w 130"/>
                <a:gd name="T1" fmla="*/ 0 h 104"/>
                <a:gd name="T2" fmla="*/ 2 w 130"/>
                <a:gd name="T3" fmla="*/ 101 h 104"/>
                <a:gd name="T4" fmla="*/ 2 w 130"/>
                <a:gd name="T5" fmla="*/ 103 h 104"/>
                <a:gd name="T6" fmla="*/ 130 w 130"/>
                <a:gd name="T7" fmla="*/ 0 h 104"/>
                <a:gd name="T8" fmla="*/ 125 w 130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04">
                  <a:moveTo>
                    <a:pt x="125" y="0"/>
                  </a:moveTo>
                  <a:cubicBezTo>
                    <a:pt x="96" y="46"/>
                    <a:pt x="52" y="80"/>
                    <a:pt x="2" y="101"/>
                  </a:cubicBezTo>
                  <a:cubicBezTo>
                    <a:pt x="0" y="101"/>
                    <a:pt x="1" y="104"/>
                    <a:pt x="2" y="103"/>
                  </a:cubicBezTo>
                  <a:cubicBezTo>
                    <a:pt x="52" y="84"/>
                    <a:pt x="105" y="49"/>
                    <a:pt x="130" y="0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8" name="Freeform 427"/>
            <p:cNvSpPr>
              <a:spLocks noEditPoints="1"/>
            </p:cNvSpPr>
            <p:nvPr/>
          </p:nvSpPr>
          <p:spPr bwMode="auto">
            <a:xfrm>
              <a:off x="4035" y="484"/>
              <a:ext cx="614" cy="421"/>
            </a:xfrm>
            <a:custGeom>
              <a:avLst/>
              <a:gdLst>
                <a:gd name="T0" fmla="*/ 237 w 259"/>
                <a:gd name="T1" fmla="*/ 13 h 178"/>
                <a:gd name="T2" fmla="*/ 197 w 259"/>
                <a:gd name="T3" fmla="*/ 18 h 178"/>
                <a:gd name="T4" fmla="*/ 204 w 259"/>
                <a:gd name="T5" fmla="*/ 0 h 178"/>
                <a:gd name="T6" fmla="*/ 48 w 259"/>
                <a:gd name="T7" fmla="*/ 99 h 178"/>
                <a:gd name="T8" fmla="*/ 91 w 259"/>
                <a:gd name="T9" fmla="*/ 66 h 178"/>
                <a:gd name="T10" fmla="*/ 61 w 259"/>
                <a:gd name="T11" fmla="*/ 124 h 178"/>
                <a:gd name="T12" fmla="*/ 80 w 259"/>
                <a:gd name="T13" fmla="*/ 116 h 178"/>
                <a:gd name="T14" fmla="*/ 93 w 259"/>
                <a:gd name="T15" fmla="*/ 112 h 178"/>
                <a:gd name="T16" fmla="*/ 100 w 259"/>
                <a:gd name="T17" fmla="*/ 99 h 178"/>
                <a:gd name="T18" fmla="*/ 112 w 259"/>
                <a:gd name="T19" fmla="*/ 92 h 178"/>
                <a:gd name="T20" fmla="*/ 67 w 259"/>
                <a:gd name="T21" fmla="*/ 143 h 178"/>
                <a:gd name="T22" fmla="*/ 127 w 259"/>
                <a:gd name="T23" fmla="*/ 147 h 178"/>
                <a:gd name="T24" fmla="*/ 257 w 259"/>
                <a:gd name="T25" fmla="*/ 0 h 178"/>
                <a:gd name="T26" fmla="*/ 189 w 259"/>
                <a:gd name="T27" fmla="*/ 30 h 178"/>
                <a:gd name="T28" fmla="*/ 185 w 259"/>
                <a:gd name="T29" fmla="*/ 52 h 178"/>
                <a:gd name="T30" fmla="*/ 187 w 259"/>
                <a:gd name="T31" fmla="*/ 28 h 178"/>
                <a:gd name="T32" fmla="*/ 178 w 259"/>
                <a:gd name="T33" fmla="*/ 43 h 178"/>
                <a:gd name="T34" fmla="*/ 177 w 259"/>
                <a:gd name="T35" fmla="*/ 42 h 178"/>
                <a:gd name="T36" fmla="*/ 148 w 259"/>
                <a:gd name="T37" fmla="*/ 74 h 178"/>
                <a:gd name="T38" fmla="*/ 157 w 259"/>
                <a:gd name="T39" fmla="*/ 67 h 178"/>
                <a:gd name="T40" fmla="*/ 165 w 259"/>
                <a:gd name="T41" fmla="*/ 57 h 178"/>
                <a:gd name="T42" fmla="*/ 167 w 259"/>
                <a:gd name="T43" fmla="*/ 47 h 178"/>
                <a:gd name="T44" fmla="*/ 134 w 259"/>
                <a:gd name="T45" fmla="*/ 76 h 178"/>
                <a:gd name="T46" fmla="*/ 128 w 259"/>
                <a:gd name="T47" fmla="*/ 100 h 178"/>
                <a:gd name="T48" fmla="*/ 121 w 259"/>
                <a:gd name="T49" fmla="*/ 93 h 178"/>
                <a:gd name="T50" fmla="*/ 124 w 259"/>
                <a:gd name="T51" fmla="*/ 88 h 178"/>
                <a:gd name="T52" fmla="*/ 78 w 259"/>
                <a:gd name="T53" fmla="*/ 146 h 178"/>
                <a:gd name="T54" fmla="*/ 87 w 259"/>
                <a:gd name="T55" fmla="*/ 146 h 178"/>
                <a:gd name="T56" fmla="*/ 94 w 259"/>
                <a:gd name="T57" fmla="*/ 145 h 178"/>
                <a:gd name="T58" fmla="*/ 103 w 259"/>
                <a:gd name="T59" fmla="*/ 141 h 178"/>
                <a:gd name="T60" fmla="*/ 112 w 259"/>
                <a:gd name="T61" fmla="*/ 135 h 178"/>
                <a:gd name="T62" fmla="*/ 118 w 259"/>
                <a:gd name="T63" fmla="*/ 127 h 178"/>
                <a:gd name="T64" fmla="*/ 122 w 259"/>
                <a:gd name="T65" fmla="*/ 117 h 178"/>
                <a:gd name="T66" fmla="*/ 130 w 259"/>
                <a:gd name="T67" fmla="*/ 80 h 178"/>
                <a:gd name="T68" fmla="*/ 134 w 259"/>
                <a:gd name="T69" fmla="*/ 84 h 178"/>
                <a:gd name="T70" fmla="*/ 140 w 259"/>
                <a:gd name="T71" fmla="*/ 90 h 178"/>
                <a:gd name="T72" fmla="*/ 148 w 259"/>
                <a:gd name="T73" fmla="*/ 96 h 178"/>
                <a:gd name="T74" fmla="*/ 156 w 259"/>
                <a:gd name="T75" fmla="*/ 96 h 178"/>
                <a:gd name="T76" fmla="*/ 163 w 259"/>
                <a:gd name="T77" fmla="*/ 96 h 178"/>
                <a:gd name="T78" fmla="*/ 172 w 259"/>
                <a:gd name="T79" fmla="*/ 93 h 178"/>
                <a:gd name="T80" fmla="*/ 178 w 259"/>
                <a:gd name="T81" fmla="*/ 90 h 178"/>
                <a:gd name="T82" fmla="*/ 185 w 259"/>
                <a:gd name="T83" fmla="*/ 82 h 178"/>
                <a:gd name="T84" fmla="*/ 187 w 259"/>
                <a:gd name="T85" fmla="*/ 75 h 178"/>
                <a:gd name="T86" fmla="*/ 187 w 259"/>
                <a:gd name="T87" fmla="*/ 61 h 178"/>
                <a:gd name="T88" fmla="*/ 197 w 259"/>
                <a:gd name="T89" fmla="*/ 34 h 178"/>
                <a:gd name="T90" fmla="*/ 208 w 259"/>
                <a:gd name="T91" fmla="*/ 38 h 178"/>
                <a:gd name="T92" fmla="*/ 215 w 259"/>
                <a:gd name="T93" fmla="*/ 32 h 178"/>
                <a:gd name="T94" fmla="*/ 226 w 259"/>
                <a:gd name="T95" fmla="*/ 30 h 178"/>
                <a:gd name="T96" fmla="*/ 240 w 259"/>
                <a:gd name="T97" fmla="*/ 31 h 178"/>
                <a:gd name="T98" fmla="*/ 245 w 259"/>
                <a:gd name="T99" fmla="*/ 21 h 178"/>
                <a:gd name="T100" fmla="*/ 247 w 259"/>
                <a:gd name="T101" fmla="*/ 13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9" h="178">
                  <a:moveTo>
                    <a:pt x="247" y="2"/>
                  </a:moveTo>
                  <a:cubicBezTo>
                    <a:pt x="246" y="2"/>
                    <a:pt x="243" y="3"/>
                    <a:pt x="242" y="3"/>
                  </a:cubicBezTo>
                  <a:cubicBezTo>
                    <a:pt x="242" y="2"/>
                    <a:pt x="242" y="1"/>
                    <a:pt x="241" y="0"/>
                  </a:cubicBezTo>
                  <a:cubicBezTo>
                    <a:pt x="237" y="0"/>
                    <a:pt x="237" y="0"/>
                    <a:pt x="237" y="0"/>
                  </a:cubicBezTo>
                  <a:cubicBezTo>
                    <a:pt x="238" y="3"/>
                    <a:pt x="238" y="8"/>
                    <a:pt x="237" y="13"/>
                  </a:cubicBezTo>
                  <a:cubicBezTo>
                    <a:pt x="232" y="34"/>
                    <a:pt x="208" y="29"/>
                    <a:pt x="193" y="21"/>
                  </a:cubicBezTo>
                  <a:cubicBezTo>
                    <a:pt x="193" y="21"/>
                    <a:pt x="193" y="21"/>
                    <a:pt x="193" y="20"/>
                  </a:cubicBezTo>
                  <a:cubicBezTo>
                    <a:pt x="191" y="20"/>
                    <a:pt x="190" y="19"/>
                    <a:pt x="189" y="18"/>
                  </a:cubicBezTo>
                  <a:cubicBezTo>
                    <a:pt x="190" y="17"/>
                    <a:pt x="190" y="16"/>
                    <a:pt x="191" y="15"/>
                  </a:cubicBezTo>
                  <a:cubicBezTo>
                    <a:pt x="193" y="16"/>
                    <a:pt x="195" y="17"/>
                    <a:pt x="197" y="18"/>
                  </a:cubicBezTo>
                  <a:cubicBezTo>
                    <a:pt x="202" y="20"/>
                    <a:pt x="204" y="11"/>
                    <a:pt x="199" y="10"/>
                  </a:cubicBezTo>
                  <a:cubicBezTo>
                    <a:pt x="197" y="9"/>
                    <a:pt x="196" y="9"/>
                    <a:pt x="194" y="8"/>
                  </a:cubicBezTo>
                  <a:cubicBezTo>
                    <a:pt x="195" y="7"/>
                    <a:pt x="195" y="6"/>
                    <a:pt x="196" y="5"/>
                  </a:cubicBezTo>
                  <a:cubicBezTo>
                    <a:pt x="197" y="6"/>
                    <a:pt x="200" y="7"/>
                    <a:pt x="202" y="7"/>
                  </a:cubicBezTo>
                  <a:cubicBezTo>
                    <a:pt x="207" y="9"/>
                    <a:pt x="209" y="1"/>
                    <a:pt x="204" y="0"/>
                  </a:cubicBezTo>
                  <a:cubicBezTo>
                    <a:pt x="171" y="0"/>
                    <a:pt x="171" y="0"/>
                    <a:pt x="171" y="0"/>
                  </a:cubicBezTo>
                  <a:cubicBezTo>
                    <a:pt x="166" y="8"/>
                    <a:pt x="161" y="18"/>
                    <a:pt x="154" y="26"/>
                  </a:cubicBezTo>
                  <a:cubicBezTo>
                    <a:pt x="142" y="40"/>
                    <a:pt x="128" y="53"/>
                    <a:pt x="114" y="64"/>
                  </a:cubicBezTo>
                  <a:cubicBezTo>
                    <a:pt x="98" y="77"/>
                    <a:pt x="80" y="87"/>
                    <a:pt x="62" y="95"/>
                  </a:cubicBezTo>
                  <a:cubicBezTo>
                    <a:pt x="57" y="97"/>
                    <a:pt x="53" y="98"/>
                    <a:pt x="48" y="99"/>
                  </a:cubicBezTo>
                  <a:cubicBezTo>
                    <a:pt x="64" y="91"/>
                    <a:pt x="80" y="79"/>
                    <a:pt x="93" y="70"/>
                  </a:cubicBezTo>
                  <a:cubicBezTo>
                    <a:pt x="115" y="54"/>
                    <a:pt x="148" y="29"/>
                    <a:pt x="157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45" y="11"/>
                    <a:pt x="139" y="21"/>
                    <a:pt x="131" y="32"/>
                  </a:cubicBezTo>
                  <a:cubicBezTo>
                    <a:pt x="119" y="45"/>
                    <a:pt x="105" y="56"/>
                    <a:pt x="91" y="66"/>
                  </a:cubicBezTo>
                  <a:cubicBezTo>
                    <a:pt x="66" y="84"/>
                    <a:pt x="34" y="110"/>
                    <a:pt x="2" y="106"/>
                  </a:cubicBezTo>
                  <a:cubicBezTo>
                    <a:pt x="1" y="106"/>
                    <a:pt x="0" y="108"/>
                    <a:pt x="1" y="108"/>
                  </a:cubicBezTo>
                  <a:cubicBezTo>
                    <a:pt x="7" y="109"/>
                    <a:pt x="17" y="114"/>
                    <a:pt x="20" y="116"/>
                  </a:cubicBezTo>
                  <a:cubicBezTo>
                    <a:pt x="30" y="123"/>
                    <a:pt x="45" y="120"/>
                    <a:pt x="58" y="117"/>
                  </a:cubicBezTo>
                  <a:cubicBezTo>
                    <a:pt x="59" y="119"/>
                    <a:pt x="60" y="122"/>
                    <a:pt x="61" y="124"/>
                  </a:cubicBezTo>
                  <a:cubicBezTo>
                    <a:pt x="64" y="128"/>
                    <a:pt x="71" y="124"/>
                    <a:pt x="68" y="120"/>
                  </a:cubicBezTo>
                  <a:cubicBezTo>
                    <a:pt x="67" y="118"/>
                    <a:pt x="66" y="116"/>
                    <a:pt x="65" y="115"/>
                  </a:cubicBezTo>
                  <a:cubicBezTo>
                    <a:pt x="65" y="115"/>
                    <a:pt x="69" y="113"/>
                    <a:pt x="70" y="113"/>
                  </a:cubicBezTo>
                  <a:cubicBezTo>
                    <a:pt x="71" y="114"/>
                    <a:pt x="73" y="118"/>
                    <a:pt x="75" y="120"/>
                  </a:cubicBezTo>
                  <a:cubicBezTo>
                    <a:pt x="77" y="121"/>
                    <a:pt x="81" y="119"/>
                    <a:pt x="80" y="116"/>
                  </a:cubicBezTo>
                  <a:cubicBezTo>
                    <a:pt x="80" y="114"/>
                    <a:pt x="77" y="111"/>
                    <a:pt x="77" y="111"/>
                  </a:cubicBezTo>
                  <a:cubicBezTo>
                    <a:pt x="79" y="110"/>
                    <a:pt x="81" y="109"/>
                    <a:pt x="83" y="108"/>
                  </a:cubicBezTo>
                  <a:cubicBezTo>
                    <a:pt x="83" y="108"/>
                    <a:pt x="85" y="113"/>
                    <a:pt x="86" y="115"/>
                  </a:cubicBezTo>
                  <a:cubicBezTo>
                    <a:pt x="87" y="116"/>
                    <a:pt x="89" y="117"/>
                    <a:pt x="91" y="116"/>
                  </a:cubicBezTo>
                  <a:cubicBezTo>
                    <a:pt x="92" y="116"/>
                    <a:pt x="94" y="114"/>
                    <a:pt x="93" y="112"/>
                  </a:cubicBezTo>
                  <a:cubicBezTo>
                    <a:pt x="93" y="109"/>
                    <a:pt x="91" y="107"/>
                    <a:pt x="89" y="105"/>
                  </a:cubicBezTo>
                  <a:cubicBezTo>
                    <a:pt x="91" y="104"/>
                    <a:pt x="93" y="103"/>
                    <a:pt x="94" y="102"/>
                  </a:cubicBezTo>
                  <a:cubicBezTo>
                    <a:pt x="95" y="103"/>
                    <a:pt x="97" y="108"/>
                    <a:pt x="98" y="110"/>
                  </a:cubicBezTo>
                  <a:cubicBezTo>
                    <a:pt x="99" y="114"/>
                    <a:pt x="106" y="111"/>
                    <a:pt x="105" y="107"/>
                  </a:cubicBezTo>
                  <a:cubicBezTo>
                    <a:pt x="104" y="104"/>
                    <a:pt x="102" y="101"/>
                    <a:pt x="100" y="99"/>
                  </a:cubicBezTo>
                  <a:cubicBezTo>
                    <a:pt x="102" y="98"/>
                    <a:pt x="104" y="97"/>
                    <a:pt x="106" y="95"/>
                  </a:cubicBezTo>
                  <a:cubicBezTo>
                    <a:pt x="107" y="96"/>
                    <a:pt x="108" y="100"/>
                    <a:pt x="108" y="101"/>
                  </a:cubicBezTo>
                  <a:cubicBezTo>
                    <a:pt x="109" y="103"/>
                    <a:pt x="111" y="104"/>
                    <a:pt x="113" y="104"/>
                  </a:cubicBezTo>
                  <a:cubicBezTo>
                    <a:pt x="115" y="103"/>
                    <a:pt x="116" y="101"/>
                    <a:pt x="115" y="99"/>
                  </a:cubicBezTo>
                  <a:cubicBezTo>
                    <a:pt x="115" y="98"/>
                    <a:pt x="112" y="93"/>
                    <a:pt x="112" y="92"/>
                  </a:cubicBezTo>
                  <a:cubicBezTo>
                    <a:pt x="113" y="91"/>
                    <a:pt x="114" y="90"/>
                    <a:pt x="116" y="89"/>
                  </a:cubicBezTo>
                  <a:cubicBezTo>
                    <a:pt x="117" y="96"/>
                    <a:pt x="119" y="102"/>
                    <a:pt x="119" y="108"/>
                  </a:cubicBezTo>
                  <a:cubicBezTo>
                    <a:pt x="119" y="117"/>
                    <a:pt x="115" y="125"/>
                    <a:pt x="110" y="131"/>
                  </a:cubicBezTo>
                  <a:cubicBezTo>
                    <a:pt x="98" y="144"/>
                    <a:pt x="82" y="142"/>
                    <a:pt x="67" y="141"/>
                  </a:cubicBezTo>
                  <a:cubicBezTo>
                    <a:pt x="66" y="141"/>
                    <a:pt x="66" y="142"/>
                    <a:pt x="67" y="143"/>
                  </a:cubicBezTo>
                  <a:cubicBezTo>
                    <a:pt x="70" y="144"/>
                    <a:pt x="73" y="145"/>
                    <a:pt x="77" y="146"/>
                  </a:cubicBezTo>
                  <a:cubicBezTo>
                    <a:pt x="76" y="149"/>
                    <a:pt x="77" y="153"/>
                    <a:pt x="77" y="157"/>
                  </a:cubicBezTo>
                  <a:cubicBezTo>
                    <a:pt x="74" y="157"/>
                    <a:pt x="72" y="156"/>
                    <a:pt x="69" y="157"/>
                  </a:cubicBezTo>
                  <a:cubicBezTo>
                    <a:pt x="67" y="157"/>
                    <a:pt x="66" y="159"/>
                    <a:pt x="67" y="161"/>
                  </a:cubicBezTo>
                  <a:cubicBezTo>
                    <a:pt x="82" y="178"/>
                    <a:pt x="115" y="160"/>
                    <a:pt x="127" y="147"/>
                  </a:cubicBezTo>
                  <a:cubicBezTo>
                    <a:pt x="141" y="133"/>
                    <a:pt x="141" y="116"/>
                    <a:pt x="136" y="99"/>
                  </a:cubicBezTo>
                  <a:cubicBezTo>
                    <a:pt x="154" y="113"/>
                    <a:pt x="179" y="114"/>
                    <a:pt x="195" y="96"/>
                  </a:cubicBezTo>
                  <a:cubicBezTo>
                    <a:pt x="209" y="81"/>
                    <a:pt x="210" y="62"/>
                    <a:pt x="202" y="46"/>
                  </a:cubicBezTo>
                  <a:cubicBezTo>
                    <a:pt x="218" y="53"/>
                    <a:pt x="235" y="53"/>
                    <a:pt x="249" y="36"/>
                  </a:cubicBezTo>
                  <a:cubicBezTo>
                    <a:pt x="256" y="26"/>
                    <a:pt x="259" y="12"/>
                    <a:pt x="257" y="0"/>
                  </a:cubicBezTo>
                  <a:cubicBezTo>
                    <a:pt x="246" y="0"/>
                    <a:pt x="246" y="0"/>
                    <a:pt x="246" y="0"/>
                  </a:cubicBezTo>
                  <a:cubicBezTo>
                    <a:pt x="246" y="0"/>
                    <a:pt x="247" y="1"/>
                    <a:pt x="247" y="2"/>
                  </a:cubicBezTo>
                  <a:close/>
                  <a:moveTo>
                    <a:pt x="198" y="28"/>
                  </a:moveTo>
                  <a:cubicBezTo>
                    <a:pt x="197" y="29"/>
                    <a:pt x="195" y="32"/>
                    <a:pt x="195" y="33"/>
                  </a:cubicBezTo>
                  <a:cubicBezTo>
                    <a:pt x="193" y="32"/>
                    <a:pt x="189" y="30"/>
                    <a:pt x="189" y="30"/>
                  </a:cubicBezTo>
                  <a:cubicBezTo>
                    <a:pt x="189" y="29"/>
                    <a:pt x="191" y="25"/>
                    <a:pt x="192" y="24"/>
                  </a:cubicBezTo>
                  <a:cubicBezTo>
                    <a:pt x="194" y="25"/>
                    <a:pt x="196" y="27"/>
                    <a:pt x="198" y="28"/>
                  </a:cubicBezTo>
                  <a:close/>
                  <a:moveTo>
                    <a:pt x="195" y="55"/>
                  </a:moveTo>
                  <a:cubicBezTo>
                    <a:pt x="194" y="55"/>
                    <a:pt x="189" y="57"/>
                    <a:pt x="187" y="58"/>
                  </a:cubicBezTo>
                  <a:cubicBezTo>
                    <a:pt x="186" y="56"/>
                    <a:pt x="185" y="54"/>
                    <a:pt x="185" y="52"/>
                  </a:cubicBezTo>
                  <a:cubicBezTo>
                    <a:pt x="186" y="51"/>
                    <a:pt x="191" y="48"/>
                    <a:pt x="192" y="47"/>
                  </a:cubicBezTo>
                  <a:cubicBezTo>
                    <a:pt x="193" y="50"/>
                    <a:pt x="194" y="52"/>
                    <a:pt x="195" y="55"/>
                  </a:cubicBezTo>
                  <a:close/>
                  <a:moveTo>
                    <a:pt x="188" y="20"/>
                  </a:moveTo>
                  <a:cubicBezTo>
                    <a:pt x="188" y="21"/>
                    <a:pt x="189" y="22"/>
                    <a:pt x="190" y="23"/>
                  </a:cubicBezTo>
                  <a:cubicBezTo>
                    <a:pt x="189" y="24"/>
                    <a:pt x="187" y="28"/>
                    <a:pt x="187" y="28"/>
                  </a:cubicBezTo>
                  <a:cubicBezTo>
                    <a:pt x="186" y="28"/>
                    <a:pt x="185" y="27"/>
                    <a:pt x="184" y="26"/>
                  </a:cubicBezTo>
                  <a:cubicBezTo>
                    <a:pt x="185" y="24"/>
                    <a:pt x="186" y="22"/>
                    <a:pt x="188" y="20"/>
                  </a:cubicBezTo>
                  <a:close/>
                  <a:moveTo>
                    <a:pt x="190" y="45"/>
                  </a:moveTo>
                  <a:cubicBezTo>
                    <a:pt x="189" y="45"/>
                    <a:pt x="185" y="49"/>
                    <a:pt x="183" y="50"/>
                  </a:cubicBezTo>
                  <a:cubicBezTo>
                    <a:pt x="182" y="47"/>
                    <a:pt x="180" y="45"/>
                    <a:pt x="178" y="43"/>
                  </a:cubicBezTo>
                  <a:cubicBezTo>
                    <a:pt x="179" y="42"/>
                    <a:pt x="183" y="39"/>
                    <a:pt x="184" y="38"/>
                  </a:cubicBezTo>
                  <a:cubicBezTo>
                    <a:pt x="186" y="40"/>
                    <a:pt x="188" y="42"/>
                    <a:pt x="190" y="45"/>
                  </a:cubicBezTo>
                  <a:close/>
                  <a:moveTo>
                    <a:pt x="179" y="33"/>
                  </a:moveTo>
                  <a:cubicBezTo>
                    <a:pt x="180" y="34"/>
                    <a:pt x="181" y="35"/>
                    <a:pt x="182" y="36"/>
                  </a:cubicBezTo>
                  <a:cubicBezTo>
                    <a:pt x="182" y="37"/>
                    <a:pt x="179" y="41"/>
                    <a:pt x="177" y="42"/>
                  </a:cubicBezTo>
                  <a:cubicBezTo>
                    <a:pt x="176" y="41"/>
                    <a:pt x="175" y="40"/>
                    <a:pt x="174" y="39"/>
                  </a:cubicBezTo>
                  <a:cubicBezTo>
                    <a:pt x="176" y="37"/>
                    <a:pt x="177" y="35"/>
                    <a:pt x="179" y="33"/>
                  </a:cubicBezTo>
                  <a:close/>
                  <a:moveTo>
                    <a:pt x="138" y="73"/>
                  </a:moveTo>
                  <a:cubicBezTo>
                    <a:pt x="139" y="76"/>
                    <a:pt x="141" y="78"/>
                    <a:pt x="142" y="80"/>
                  </a:cubicBezTo>
                  <a:cubicBezTo>
                    <a:pt x="146" y="84"/>
                    <a:pt x="152" y="78"/>
                    <a:pt x="148" y="74"/>
                  </a:cubicBezTo>
                  <a:cubicBezTo>
                    <a:pt x="147" y="72"/>
                    <a:pt x="145" y="70"/>
                    <a:pt x="143" y="69"/>
                  </a:cubicBezTo>
                  <a:cubicBezTo>
                    <a:pt x="144" y="68"/>
                    <a:pt x="145" y="67"/>
                    <a:pt x="146" y="67"/>
                  </a:cubicBezTo>
                  <a:cubicBezTo>
                    <a:pt x="147" y="68"/>
                    <a:pt x="147" y="68"/>
                    <a:pt x="148" y="69"/>
                  </a:cubicBezTo>
                  <a:cubicBezTo>
                    <a:pt x="150" y="71"/>
                    <a:pt x="153" y="73"/>
                    <a:pt x="155" y="72"/>
                  </a:cubicBezTo>
                  <a:cubicBezTo>
                    <a:pt x="157" y="71"/>
                    <a:pt x="158" y="69"/>
                    <a:pt x="157" y="67"/>
                  </a:cubicBezTo>
                  <a:cubicBezTo>
                    <a:pt x="156" y="65"/>
                    <a:pt x="152" y="63"/>
                    <a:pt x="151" y="62"/>
                  </a:cubicBezTo>
                  <a:cubicBezTo>
                    <a:pt x="152" y="61"/>
                    <a:pt x="153" y="60"/>
                    <a:pt x="154" y="59"/>
                  </a:cubicBezTo>
                  <a:cubicBezTo>
                    <a:pt x="155" y="60"/>
                    <a:pt x="160" y="64"/>
                    <a:pt x="162" y="65"/>
                  </a:cubicBezTo>
                  <a:cubicBezTo>
                    <a:pt x="164" y="65"/>
                    <a:pt x="166" y="64"/>
                    <a:pt x="167" y="63"/>
                  </a:cubicBezTo>
                  <a:cubicBezTo>
                    <a:pt x="168" y="61"/>
                    <a:pt x="167" y="59"/>
                    <a:pt x="165" y="57"/>
                  </a:cubicBezTo>
                  <a:cubicBezTo>
                    <a:pt x="164" y="56"/>
                    <a:pt x="161" y="55"/>
                    <a:pt x="159" y="55"/>
                  </a:cubicBezTo>
                  <a:cubicBezTo>
                    <a:pt x="159" y="55"/>
                    <a:pt x="161" y="52"/>
                    <a:pt x="163" y="51"/>
                  </a:cubicBezTo>
                  <a:cubicBezTo>
                    <a:pt x="164" y="54"/>
                    <a:pt x="171" y="58"/>
                    <a:pt x="172" y="57"/>
                  </a:cubicBezTo>
                  <a:cubicBezTo>
                    <a:pt x="175" y="55"/>
                    <a:pt x="175" y="52"/>
                    <a:pt x="172" y="50"/>
                  </a:cubicBezTo>
                  <a:cubicBezTo>
                    <a:pt x="170" y="49"/>
                    <a:pt x="169" y="48"/>
                    <a:pt x="167" y="47"/>
                  </a:cubicBezTo>
                  <a:cubicBezTo>
                    <a:pt x="168" y="45"/>
                    <a:pt x="170" y="44"/>
                    <a:pt x="171" y="42"/>
                  </a:cubicBezTo>
                  <a:cubicBezTo>
                    <a:pt x="174" y="46"/>
                    <a:pt x="178" y="49"/>
                    <a:pt x="181" y="54"/>
                  </a:cubicBezTo>
                  <a:cubicBezTo>
                    <a:pt x="187" y="64"/>
                    <a:pt x="185" y="76"/>
                    <a:pt x="177" y="85"/>
                  </a:cubicBezTo>
                  <a:cubicBezTo>
                    <a:pt x="163" y="101"/>
                    <a:pt x="145" y="89"/>
                    <a:pt x="138" y="80"/>
                  </a:cubicBezTo>
                  <a:cubicBezTo>
                    <a:pt x="137" y="80"/>
                    <a:pt x="135" y="77"/>
                    <a:pt x="134" y="76"/>
                  </a:cubicBezTo>
                  <a:cubicBezTo>
                    <a:pt x="136" y="75"/>
                    <a:pt x="137" y="74"/>
                    <a:pt x="138" y="73"/>
                  </a:cubicBezTo>
                  <a:close/>
                  <a:moveTo>
                    <a:pt x="129" y="108"/>
                  </a:moveTo>
                  <a:cubicBezTo>
                    <a:pt x="129" y="108"/>
                    <a:pt x="125" y="108"/>
                    <a:pt x="124" y="108"/>
                  </a:cubicBezTo>
                  <a:cubicBezTo>
                    <a:pt x="124" y="105"/>
                    <a:pt x="124" y="103"/>
                    <a:pt x="123" y="100"/>
                  </a:cubicBezTo>
                  <a:cubicBezTo>
                    <a:pt x="124" y="100"/>
                    <a:pt x="127" y="100"/>
                    <a:pt x="128" y="100"/>
                  </a:cubicBezTo>
                  <a:cubicBezTo>
                    <a:pt x="128" y="102"/>
                    <a:pt x="129" y="105"/>
                    <a:pt x="129" y="108"/>
                  </a:cubicBezTo>
                  <a:close/>
                  <a:moveTo>
                    <a:pt x="127" y="97"/>
                  </a:moveTo>
                  <a:cubicBezTo>
                    <a:pt x="127" y="97"/>
                    <a:pt x="127" y="97"/>
                    <a:pt x="127" y="97"/>
                  </a:cubicBezTo>
                  <a:cubicBezTo>
                    <a:pt x="125" y="98"/>
                    <a:pt x="124" y="98"/>
                    <a:pt x="123" y="98"/>
                  </a:cubicBezTo>
                  <a:cubicBezTo>
                    <a:pt x="123" y="96"/>
                    <a:pt x="122" y="95"/>
                    <a:pt x="121" y="93"/>
                  </a:cubicBezTo>
                  <a:cubicBezTo>
                    <a:pt x="123" y="93"/>
                    <a:pt x="125" y="92"/>
                    <a:pt x="125" y="92"/>
                  </a:cubicBezTo>
                  <a:cubicBezTo>
                    <a:pt x="126" y="93"/>
                    <a:pt x="126" y="95"/>
                    <a:pt x="127" y="97"/>
                  </a:cubicBezTo>
                  <a:close/>
                  <a:moveTo>
                    <a:pt x="118" y="88"/>
                  </a:moveTo>
                  <a:cubicBezTo>
                    <a:pt x="120" y="87"/>
                    <a:pt x="121" y="86"/>
                    <a:pt x="123" y="85"/>
                  </a:cubicBezTo>
                  <a:cubicBezTo>
                    <a:pt x="123" y="86"/>
                    <a:pt x="123" y="87"/>
                    <a:pt x="124" y="88"/>
                  </a:cubicBezTo>
                  <a:cubicBezTo>
                    <a:pt x="124" y="88"/>
                    <a:pt x="124" y="88"/>
                    <a:pt x="124" y="88"/>
                  </a:cubicBezTo>
                  <a:cubicBezTo>
                    <a:pt x="123" y="89"/>
                    <a:pt x="121" y="90"/>
                    <a:pt x="120" y="90"/>
                  </a:cubicBezTo>
                  <a:cubicBezTo>
                    <a:pt x="120" y="89"/>
                    <a:pt x="119" y="89"/>
                    <a:pt x="118" y="88"/>
                  </a:cubicBezTo>
                  <a:close/>
                  <a:moveTo>
                    <a:pt x="79" y="157"/>
                  </a:moveTo>
                  <a:cubicBezTo>
                    <a:pt x="79" y="153"/>
                    <a:pt x="79" y="150"/>
                    <a:pt x="78" y="146"/>
                  </a:cubicBezTo>
                  <a:cubicBezTo>
                    <a:pt x="80" y="146"/>
                    <a:pt x="82" y="146"/>
                    <a:pt x="84" y="146"/>
                  </a:cubicBezTo>
                  <a:cubicBezTo>
                    <a:pt x="85" y="148"/>
                    <a:pt x="86" y="155"/>
                    <a:pt x="86" y="157"/>
                  </a:cubicBezTo>
                  <a:cubicBezTo>
                    <a:pt x="84" y="157"/>
                    <a:pt x="82" y="157"/>
                    <a:pt x="79" y="157"/>
                  </a:cubicBezTo>
                  <a:close/>
                  <a:moveTo>
                    <a:pt x="90" y="157"/>
                  </a:moveTo>
                  <a:cubicBezTo>
                    <a:pt x="90" y="155"/>
                    <a:pt x="88" y="148"/>
                    <a:pt x="87" y="146"/>
                  </a:cubicBezTo>
                  <a:cubicBezTo>
                    <a:pt x="88" y="146"/>
                    <a:pt x="90" y="146"/>
                    <a:pt x="92" y="145"/>
                  </a:cubicBezTo>
                  <a:cubicBezTo>
                    <a:pt x="92" y="147"/>
                    <a:pt x="94" y="154"/>
                    <a:pt x="95" y="156"/>
                  </a:cubicBezTo>
                  <a:cubicBezTo>
                    <a:pt x="93" y="156"/>
                    <a:pt x="91" y="157"/>
                    <a:pt x="90" y="157"/>
                  </a:cubicBezTo>
                  <a:close/>
                  <a:moveTo>
                    <a:pt x="98" y="155"/>
                  </a:moveTo>
                  <a:cubicBezTo>
                    <a:pt x="98" y="153"/>
                    <a:pt x="95" y="146"/>
                    <a:pt x="94" y="145"/>
                  </a:cubicBezTo>
                  <a:cubicBezTo>
                    <a:pt x="97" y="144"/>
                    <a:pt x="99" y="143"/>
                    <a:pt x="101" y="142"/>
                  </a:cubicBezTo>
                  <a:cubicBezTo>
                    <a:pt x="102" y="144"/>
                    <a:pt x="106" y="150"/>
                    <a:pt x="108" y="151"/>
                  </a:cubicBezTo>
                  <a:cubicBezTo>
                    <a:pt x="104" y="153"/>
                    <a:pt x="101" y="154"/>
                    <a:pt x="98" y="155"/>
                  </a:cubicBezTo>
                  <a:close/>
                  <a:moveTo>
                    <a:pt x="110" y="149"/>
                  </a:moveTo>
                  <a:cubicBezTo>
                    <a:pt x="109" y="148"/>
                    <a:pt x="105" y="143"/>
                    <a:pt x="103" y="141"/>
                  </a:cubicBezTo>
                  <a:cubicBezTo>
                    <a:pt x="106" y="140"/>
                    <a:pt x="108" y="138"/>
                    <a:pt x="110" y="136"/>
                  </a:cubicBezTo>
                  <a:cubicBezTo>
                    <a:pt x="111" y="138"/>
                    <a:pt x="116" y="143"/>
                    <a:pt x="117" y="144"/>
                  </a:cubicBezTo>
                  <a:cubicBezTo>
                    <a:pt x="115" y="146"/>
                    <a:pt x="113" y="148"/>
                    <a:pt x="110" y="149"/>
                  </a:cubicBezTo>
                  <a:close/>
                  <a:moveTo>
                    <a:pt x="120" y="142"/>
                  </a:moveTo>
                  <a:cubicBezTo>
                    <a:pt x="119" y="140"/>
                    <a:pt x="114" y="136"/>
                    <a:pt x="112" y="135"/>
                  </a:cubicBezTo>
                  <a:cubicBezTo>
                    <a:pt x="112" y="135"/>
                    <a:pt x="116" y="131"/>
                    <a:pt x="117" y="129"/>
                  </a:cubicBezTo>
                  <a:cubicBezTo>
                    <a:pt x="119" y="130"/>
                    <a:pt x="124" y="134"/>
                    <a:pt x="125" y="135"/>
                  </a:cubicBezTo>
                  <a:cubicBezTo>
                    <a:pt x="123" y="137"/>
                    <a:pt x="120" y="141"/>
                    <a:pt x="120" y="142"/>
                  </a:cubicBezTo>
                  <a:close/>
                  <a:moveTo>
                    <a:pt x="126" y="132"/>
                  </a:moveTo>
                  <a:cubicBezTo>
                    <a:pt x="125" y="131"/>
                    <a:pt x="120" y="128"/>
                    <a:pt x="118" y="127"/>
                  </a:cubicBezTo>
                  <a:cubicBezTo>
                    <a:pt x="120" y="125"/>
                    <a:pt x="120" y="122"/>
                    <a:pt x="121" y="120"/>
                  </a:cubicBezTo>
                  <a:cubicBezTo>
                    <a:pt x="123" y="121"/>
                    <a:pt x="128" y="123"/>
                    <a:pt x="129" y="123"/>
                  </a:cubicBezTo>
                  <a:cubicBezTo>
                    <a:pt x="128" y="126"/>
                    <a:pt x="128" y="129"/>
                    <a:pt x="126" y="132"/>
                  </a:cubicBezTo>
                  <a:close/>
                  <a:moveTo>
                    <a:pt x="130" y="119"/>
                  </a:moveTo>
                  <a:cubicBezTo>
                    <a:pt x="129" y="119"/>
                    <a:pt x="124" y="118"/>
                    <a:pt x="122" y="117"/>
                  </a:cubicBezTo>
                  <a:cubicBezTo>
                    <a:pt x="123" y="115"/>
                    <a:pt x="123" y="113"/>
                    <a:pt x="123" y="110"/>
                  </a:cubicBezTo>
                  <a:cubicBezTo>
                    <a:pt x="125" y="111"/>
                    <a:pt x="128" y="111"/>
                    <a:pt x="130" y="111"/>
                  </a:cubicBezTo>
                  <a:cubicBezTo>
                    <a:pt x="130" y="114"/>
                    <a:pt x="130" y="116"/>
                    <a:pt x="130" y="119"/>
                  </a:cubicBezTo>
                  <a:close/>
                  <a:moveTo>
                    <a:pt x="132" y="82"/>
                  </a:moveTo>
                  <a:cubicBezTo>
                    <a:pt x="131" y="82"/>
                    <a:pt x="130" y="80"/>
                    <a:pt x="130" y="80"/>
                  </a:cubicBezTo>
                  <a:cubicBezTo>
                    <a:pt x="131" y="79"/>
                    <a:pt x="132" y="78"/>
                    <a:pt x="133" y="77"/>
                  </a:cubicBezTo>
                  <a:cubicBezTo>
                    <a:pt x="133" y="78"/>
                    <a:pt x="134" y="79"/>
                    <a:pt x="134" y="80"/>
                  </a:cubicBezTo>
                  <a:cubicBezTo>
                    <a:pt x="133" y="81"/>
                    <a:pt x="133" y="81"/>
                    <a:pt x="132" y="82"/>
                  </a:cubicBezTo>
                  <a:close/>
                  <a:moveTo>
                    <a:pt x="139" y="88"/>
                  </a:moveTo>
                  <a:cubicBezTo>
                    <a:pt x="137" y="87"/>
                    <a:pt x="136" y="86"/>
                    <a:pt x="134" y="84"/>
                  </a:cubicBezTo>
                  <a:cubicBezTo>
                    <a:pt x="135" y="84"/>
                    <a:pt x="136" y="84"/>
                    <a:pt x="136" y="83"/>
                  </a:cubicBezTo>
                  <a:cubicBezTo>
                    <a:pt x="137" y="84"/>
                    <a:pt x="138" y="86"/>
                    <a:pt x="140" y="87"/>
                  </a:cubicBezTo>
                  <a:cubicBezTo>
                    <a:pt x="139" y="87"/>
                    <a:pt x="139" y="88"/>
                    <a:pt x="139" y="88"/>
                  </a:cubicBezTo>
                  <a:close/>
                  <a:moveTo>
                    <a:pt x="146" y="94"/>
                  </a:moveTo>
                  <a:cubicBezTo>
                    <a:pt x="144" y="93"/>
                    <a:pt x="142" y="91"/>
                    <a:pt x="140" y="90"/>
                  </a:cubicBezTo>
                  <a:cubicBezTo>
                    <a:pt x="141" y="89"/>
                    <a:pt x="141" y="89"/>
                    <a:pt x="141" y="88"/>
                  </a:cubicBezTo>
                  <a:cubicBezTo>
                    <a:pt x="143" y="90"/>
                    <a:pt x="145" y="91"/>
                    <a:pt x="146" y="92"/>
                  </a:cubicBezTo>
                  <a:cubicBezTo>
                    <a:pt x="146" y="93"/>
                    <a:pt x="146" y="93"/>
                    <a:pt x="146" y="94"/>
                  </a:cubicBezTo>
                  <a:close/>
                  <a:moveTo>
                    <a:pt x="154" y="98"/>
                  </a:moveTo>
                  <a:cubicBezTo>
                    <a:pt x="152" y="97"/>
                    <a:pt x="150" y="97"/>
                    <a:pt x="148" y="96"/>
                  </a:cubicBezTo>
                  <a:cubicBezTo>
                    <a:pt x="148" y="95"/>
                    <a:pt x="149" y="94"/>
                    <a:pt x="149" y="93"/>
                  </a:cubicBezTo>
                  <a:cubicBezTo>
                    <a:pt x="151" y="94"/>
                    <a:pt x="153" y="95"/>
                    <a:pt x="155" y="95"/>
                  </a:cubicBezTo>
                  <a:cubicBezTo>
                    <a:pt x="154" y="96"/>
                    <a:pt x="154" y="97"/>
                    <a:pt x="154" y="98"/>
                  </a:cubicBezTo>
                  <a:close/>
                  <a:moveTo>
                    <a:pt x="157" y="99"/>
                  </a:moveTo>
                  <a:cubicBezTo>
                    <a:pt x="157" y="98"/>
                    <a:pt x="157" y="97"/>
                    <a:pt x="156" y="96"/>
                  </a:cubicBezTo>
                  <a:cubicBezTo>
                    <a:pt x="158" y="96"/>
                    <a:pt x="159" y="96"/>
                    <a:pt x="161" y="96"/>
                  </a:cubicBezTo>
                  <a:cubicBezTo>
                    <a:pt x="161" y="97"/>
                    <a:pt x="161" y="99"/>
                    <a:pt x="161" y="100"/>
                  </a:cubicBezTo>
                  <a:cubicBezTo>
                    <a:pt x="160" y="100"/>
                    <a:pt x="158" y="100"/>
                    <a:pt x="157" y="99"/>
                  </a:cubicBezTo>
                  <a:close/>
                  <a:moveTo>
                    <a:pt x="164" y="100"/>
                  </a:moveTo>
                  <a:cubicBezTo>
                    <a:pt x="164" y="99"/>
                    <a:pt x="164" y="97"/>
                    <a:pt x="163" y="96"/>
                  </a:cubicBezTo>
                  <a:cubicBezTo>
                    <a:pt x="165" y="96"/>
                    <a:pt x="167" y="95"/>
                    <a:pt x="168" y="95"/>
                  </a:cubicBezTo>
                  <a:cubicBezTo>
                    <a:pt x="168" y="96"/>
                    <a:pt x="171" y="99"/>
                    <a:pt x="171" y="99"/>
                  </a:cubicBezTo>
                  <a:cubicBezTo>
                    <a:pt x="169" y="100"/>
                    <a:pt x="167" y="100"/>
                    <a:pt x="164" y="100"/>
                  </a:cubicBezTo>
                  <a:close/>
                  <a:moveTo>
                    <a:pt x="175" y="98"/>
                  </a:moveTo>
                  <a:cubicBezTo>
                    <a:pt x="175" y="97"/>
                    <a:pt x="173" y="94"/>
                    <a:pt x="172" y="93"/>
                  </a:cubicBezTo>
                  <a:cubicBezTo>
                    <a:pt x="173" y="93"/>
                    <a:pt x="175" y="92"/>
                    <a:pt x="176" y="91"/>
                  </a:cubicBezTo>
                  <a:cubicBezTo>
                    <a:pt x="176" y="91"/>
                    <a:pt x="178" y="94"/>
                    <a:pt x="180" y="96"/>
                  </a:cubicBezTo>
                  <a:cubicBezTo>
                    <a:pt x="178" y="97"/>
                    <a:pt x="177" y="97"/>
                    <a:pt x="175" y="98"/>
                  </a:cubicBezTo>
                  <a:close/>
                  <a:moveTo>
                    <a:pt x="183" y="93"/>
                  </a:moveTo>
                  <a:cubicBezTo>
                    <a:pt x="182" y="92"/>
                    <a:pt x="180" y="90"/>
                    <a:pt x="178" y="90"/>
                  </a:cubicBezTo>
                  <a:cubicBezTo>
                    <a:pt x="180" y="88"/>
                    <a:pt x="181" y="87"/>
                    <a:pt x="182" y="85"/>
                  </a:cubicBezTo>
                  <a:cubicBezTo>
                    <a:pt x="183" y="86"/>
                    <a:pt x="188" y="88"/>
                    <a:pt x="189" y="88"/>
                  </a:cubicBezTo>
                  <a:cubicBezTo>
                    <a:pt x="188" y="89"/>
                    <a:pt x="185" y="92"/>
                    <a:pt x="183" y="93"/>
                  </a:cubicBezTo>
                  <a:close/>
                  <a:moveTo>
                    <a:pt x="191" y="85"/>
                  </a:moveTo>
                  <a:cubicBezTo>
                    <a:pt x="189" y="84"/>
                    <a:pt x="187" y="83"/>
                    <a:pt x="185" y="82"/>
                  </a:cubicBezTo>
                  <a:cubicBezTo>
                    <a:pt x="185" y="81"/>
                    <a:pt x="186" y="79"/>
                    <a:pt x="187" y="77"/>
                  </a:cubicBezTo>
                  <a:cubicBezTo>
                    <a:pt x="189" y="78"/>
                    <a:pt x="194" y="79"/>
                    <a:pt x="194" y="79"/>
                  </a:cubicBezTo>
                  <a:cubicBezTo>
                    <a:pt x="193" y="81"/>
                    <a:pt x="192" y="83"/>
                    <a:pt x="191" y="85"/>
                  </a:cubicBezTo>
                  <a:close/>
                  <a:moveTo>
                    <a:pt x="196" y="75"/>
                  </a:moveTo>
                  <a:cubicBezTo>
                    <a:pt x="195" y="75"/>
                    <a:pt x="189" y="75"/>
                    <a:pt x="187" y="75"/>
                  </a:cubicBezTo>
                  <a:cubicBezTo>
                    <a:pt x="188" y="73"/>
                    <a:pt x="188" y="71"/>
                    <a:pt x="188" y="69"/>
                  </a:cubicBezTo>
                  <a:cubicBezTo>
                    <a:pt x="190" y="69"/>
                    <a:pt x="196" y="69"/>
                    <a:pt x="197" y="69"/>
                  </a:cubicBezTo>
                  <a:cubicBezTo>
                    <a:pt x="197" y="71"/>
                    <a:pt x="196" y="73"/>
                    <a:pt x="196" y="75"/>
                  </a:cubicBezTo>
                  <a:close/>
                  <a:moveTo>
                    <a:pt x="188" y="66"/>
                  </a:moveTo>
                  <a:cubicBezTo>
                    <a:pt x="188" y="65"/>
                    <a:pt x="188" y="63"/>
                    <a:pt x="187" y="61"/>
                  </a:cubicBezTo>
                  <a:cubicBezTo>
                    <a:pt x="190" y="61"/>
                    <a:pt x="195" y="59"/>
                    <a:pt x="196" y="58"/>
                  </a:cubicBezTo>
                  <a:cubicBezTo>
                    <a:pt x="197" y="61"/>
                    <a:pt x="197" y="63"/>
                    <a:pt x="197" y="65"/>
                  </a:cubicBezTo>
                  <a:cubicBezTo>
                    <a:pt x="196" y="65"/>
                    <a:pt x="190" y="66"/>
                    <a:pt x="188" y="66"/>
                  </a:cubicBezTo>
                  <a:close/>
                  <a:moveTo>
                    <a:pt x="205" y="37"/>
                  </a:moveTo>
                  <a:cubicBezTo>
                    <a:pt x="202" y="36"/>
                    <a:pt x="200" y="35"/>
                    <a:pt x="197" y="34"/>
                  </a:cubicBezTo>
                  <a:cubicBezTo>
                    <a:pt x="197" y="34"/>
                    <a:pt x="198" y="30"/>
                    <a:pt x="198" y="28"/>
                  </a:cubicBezTo>
                  <a:cubicBezTo>
                    <a:pt x="200" y="29"/>
                    <a:pt x="203" y="30"/>
                    <a:pt x="205" y="31"/>
                  </a:cubicBezTo>
                  <a:cubicBezTo>
                    <a:pt x="205" y="32"/>
                    <a:pt x="205" y="36"/>
                    <a:pt x="205" y="37"/>
                  </a:cubicBezTo>
                  <a:close/>
                  <a:moveTo>
                    <a:pt x="213" y="40"/>
                  </a:moveTo>
                  <a:cubicBezTo>
                    <a:pt x="211" y="40"/>
                    <a:pt x="210" y="39"/>
                    <a:pt x="208" y="38"/>
                  </a:cubicBezTo>
                  <a:cubicBezTo>
                    <a:pt x="208" y="37"/>
                    <a:pt x="208" y="33"/>
                    <a:pt x="208" y="31"/>
                  </a:cubicBezTo>
                  <a:cubicBezTo>
                    <a:pt x="210" y="32"/>
                    <a:pt x="212" y="32"/>
                    <a:pt x="214" y="32"/>
                  </a:cubicBezTo>
                  <a:cubicBezTo>
                    <a:pt x="213" y="34"/>
                    <a:pt x="213" y="37"/>
                    <a:pt x="213" y="40"/>
                  </a:cubicBezTo>
                  <a:close/>
                  <a:moveTo>
                    <a:pt x="218" y="41"/>
                  </a:moveTo>
                  <a:cubicBezTo>
                    <a:pt x="218" y="40"/>
                    <a:pt x="216" y="34"/>
                    <a:pt x="215" y="32"/>
                  </a:cubicBezTo>
                  <a:cubicBezTo>
                    <a:pt x="218" y="32"/>
                    <a:pt x="221" y="32"/>
                    <a:pt x="223" y="31"/>
                  </a:cubicBezTo>
                  <a:cubicBezTo>
                    <a:pt x="223" y="33"/>
                    <a:pt x="226" y="40"/>
                    <a:pt x="227" y="41"/>
                  </a:cubicBezTo>
                  <a:cubicBezTo>
                    <a:pt x="224" y="42"/>
                    <a:pt x="221" y="42"/>
                    <a:pt x="218" y="41"/>
                  </a:cubicBezTo>
                  <a:close/>
                  <a:moveTo>
                    <a:pt x="230" y="40"/>
                  </a:moveTo>
                  <a:cubicBezTo>
                    <a:pt x="230" y="38"/>
                    <a:pt x="227" y="32"/>
                    <a:pt x="226" y="30"/>
                  </a:cubicBezTo>
                  <a:cubicBezTo>
                    <a:pt x="226" y="30"/>
                    <a:pt x="226" y="30"/>
                    <a:pt x="226" y="30"/>
                  </a:cubicBezTo>
                  <a:cubicBezTo>
                    <a:pt x="228" y="29"/>
                    <a:pt x="229" y="29"/>
                    <a:pt x="231" y="28"/>
                  </a:cubicBezTo>
                  <a:cubicBezTo>
                    <a:pt x="232" y="29"/>
                    <a:pt x="237" y="34"/>
                    <a:pt x="237" y="35"/>
                  </a:cubicBezTo>
                  <a:cubicBezTo>
                    <a:pt x="235" y="37"/>
                    <a:pt x="233" y="39"/>
                    <a:pt x="230" y="40"/>
                  </a:cubicBezTo>
                  <a:close/>
                  <a:moveTo>
                    <a:pt x="240" y="31"/>
                  </a:moveTo>
                  <a:cubicBezTo>
                    <a:pt x="239" y="30"/>
                    <a:pt x="235" y="27"/>
                    <a:pt x="234" y="26"/>
                  </a:cubicBezTo>
                  <a:cubicBezTo>
                    <a:pt x="235" y="24"/>
                    <a:pt x="238" y="21"/>
                    <a:pt x="238" y="21"/>
                  </a:cubicBezTo>
                  <a:cubicBezTo>
                    <a:pt x="240" y="22"/>
                    <a:pt x="242" y="23"/>
                    <a:pt x="244" y="24"/>
                  </a:cubicBezTo>
                  <a:cubicBezTo>
                    <a:pt x="244" y="25"/>
                    <a:pt x="241" y="30"/>
                    <a:pt x="240" y="31"/>
                  </a:cubicBezTo>
                  <a:close/>
                  <a:moveTo>
                    <a:pt x="245" y="21"/>
                  </a:moveTo>
                  <a:cubicBezTo>
                    <a:pt x="244" y="20"/>
                    <a:pt x="240" y="19"/>
                    <a:pt x="239" y="19"/>
                  </a:cubicBezTo>
                  <a:cubicBezTo>
                    <a:pt x="240" y="18"/>
                    <a:pt x="241" y="16"/>
                    <a:pt x="241" y="15"/>
                  </a:cubicBezTo>
                  <a:cubicBezTo>
                    <a:pt x="243" y="15"/>
                    <a:pt x="245" y="16"/>
                    <a:pt x="246" y="16"/>
                  </a:cubicBezTo>
                  <a:cubicBezTo>
                    <a:pt x="246" y="17"/>
                    <a:pt x="246" y="19"/>
                    <a:pt x="245" y="21"/>
                  </a:cubicBezTo>
                  <a:close/>
                  <a:moveTo>
                    <a:pt x="247" y="13"/>
                  </a:moveTo>
                  <a:cubicBezTo>
                    <a:pt x="246" y="12"/>
                    <a:pt x="243" y="12"/>
                    <a:pt x="242" y="12"/>
                  </a:cubicBezTo>
                  <a:cubicBezTo>
                    <a:pt x="243" y="10"/>
                    <a:pt x="243" y="8"/>
                    <a:pt x="243" y="6"/>
                  </a:cubicBezTo>
                  <a:cubicBezTo>
                    <a:pt x="243" y="6"/>
                    <a:pt x="246" y="5"/>
                    <a:pt x="247" y="5"/>
                  </a:cubicBezTo>
                  <a:cubicBezTo>
                    <a:pt x="247" y="7"/>
                    <a:pt x="247" y="10"/>
                    <a:pt x="247" y="1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9" name="Freeform 428"/>
            <p:cNvSpPr>
              <a:spLocks noEditPoints="1"/>
            </p:cNvSpPr>
            <p:nvPr/>
          </p:nvSpPr>
          <p:spPr bwMode="auto">
            <a:xfrm>
              <a:off x="2765" y="1308"/>
              <a:ext cx="806" cy="1290"/>
            </a:xfrm>
            <a:custGeom>
              <a:avLst/>
              <a:gdLst>
                <a:gd name="T0" fmla="*/ 309 w 340"/>
                <a:gd name="T1" fmla="*/ 270 h 545"/>
                <a:gd name="T2" fmla="*/ 274 w 340"/>
                <a:gd name="T3" fmla="*/ 217 h 545"/>
                <a:gd name="T4" fmla="*/ 164 w 340"/>
                <a:gd name="T5" fmla="*/ 169 h 545"/>
                <a:gd name="T6" fmla="*/ 109 w 340"/>
                <a:gd name="T7" fmla="*/ 223 h 545"/>
                <a:gd name="T8" fmla="*/ 171 w 340"/>
                <a:gd name="T9" fmla="*/ 294 h 545"/>
                <a:gd name="T10" fmla="*/ 202 w 340"/>
                <a:gd name="T11" fmla="*/ 374 h 545"/>
                <a:gd name="T12" fmla="*/ 54 w 340"/>
                <a:gd name="T13" fmla="*/ 332 h 545"/>
                <a:gd name="T14" fmla="*/ 72 w 340"/>
                <a:gd name="T15" fmla="*/ 184 h 545"/>
                <a:gd name="T16" fmla="*/ 197 w 340"/>
                <a:gd name="T17" fmla="*/ 432 h 545"/>
                <a:gd name="T18" fmla="*/ 203 w 340"/>
                <a:gd name="T19" fmla="*/ 361 h 545"/>
                <a:gd name="T20" fmla="*/ 242 w 340"/>
                <a:gd name="T21" fmla="*/ 349 h 545"/>
                <a:gd name="T22" fmla="*/ 61 w 340"/>
                <a:gd name="T23" fmla="*/ 468 h 545"/>
                <a:gd name="T24" fmla="*/ 51 w 340"/>
                <a:gd name="T25" fmla="*/ 161 h 545"/>
                <a:gd name="T26" fmla="*/ 166 w 340"/>
                <a:gd name="T27" fmla="*/ 0 h 545"/>
                <a:gd name="T28" fmla="*/ 1 w 340"/>
                <a:gd name="T29" fmla="*/ 239 h 545"/>
                <a:gd name="T30" fmla="*/ 70 w 340"/>
                <a:gd name="T31" fmla="*/ 498 h 545"/>
                <a:gd name="T32" fmla="*/ 199 w 340"/>
                <a:gd name="T33" fmla="*/ 510 h 545"/>
                <a:gd name="T34" fmla="*/ 305 w 340"/>
                <a:gd name="T35" fmla="*/ 454 h 545"/>
                <a:gd name="T36" fmla="*/ 309 w 340"/>
                <a:gd name="T37" fmla="*/ 330 h 545"/>
                <a:gd name="T38" fmla="*/ 120 w 340"/>
                <a:gd name="T39" fmla="*/ 514 h 545"/>
                <a:gd name="T40" fmla="*/ 141 w 340"/>
                <a:gd name="T41" fmla="*/ 532 h 545"/>
                <a:gd name="T42" fmla="*/ 166 w 340"/>
                <a:gd name="T43" fmla="*/ 535 h 545"/>
                <a:gd name="T44" fmla="*/ 300 w 340"/>
                <a:gd name="T45" fmla="*/ 324 h 545"/>
                <a:gd name="T46" fmla="*/ 327 w 340"/>
                <a:gd name="T47" fmla="*/ 291 h 545"/>
                <a:gd name="T48" fmla="*/ 309 w 340"/>
                <a:gd name="T49" fmla="*/ 259 h 545"/>
                <a:gd name="T50" fmla="*/ 289 w 340"/>
                <a:gd name="T51" fmla="*/ 221 h 545"/>
                <a:gd name="T52" fmla="*/ 265 w 340"/>
                <a:gd name="T53" fmla="*/ 224 h 545"/>
                <a:gd name="T54" fmla="*/ 165 w 340"/>
                <a:gd name="T55" fmla="*/ 176 h 545"/>
                <a:gd name="T56" fmla="*/ 152 w 340"/>
                <a:gd name="T57" fmla="*/ 196 h 545"/>
                <a:gd name="T58" fmla="*/ 130 w 340"/>
                <a:gd name="T59" fmla="*/ 210 h 545"/>
                <a:gd name="T60" fmla="*/ 116 w 340"/>
                <a:gd name="T61" fmla="*/ 225 h 545"/>
                <a:gd name="T62" fmla="*/ 131 w 340"/>
                <a:gd name="T63" fmla="*/ 275 h 545"/>
                <a:gd name="T64" fmla="*/ 156 w 340"/>
                <a:gd name="T65" fmla="*/ 297 h 545"/>
                <a:gd name="T66" fmla="*/ 211 w 340"/>
                <a:gd name="T67" fmla="*/ 278 h 545"/>
                <a:gd name="T68" fmla="*/ 206 w 340"/>
                <a:gd name="T69" fmla="*/ 306 h 545"/>
                <a:gd name="T70" fmla="*/ 206 w 340"/>
                <a:gd name="T71" fmla="*/ 306 h 545"/>
                <a:gd name="T72" fmla="*/ 217 w 340"/>
                <a:gd name="T73" fmla="*/ 254 h 545"/>
                <a:gd name="T74" fmla="*/ 153 w 340"/>
                <a:gd name="T75" fmla="*/ 241 h 545"/>
                <a:gd name="T76" fmla="*/ 241 w 340"/>
                <a:gd name="T77" fmla="*/ 437 h 545"/>
                <a:gd name="T78" fmla="*/ 201 w 340"/>
                <a:gd name="T79" fmla="*/ 499 h 545"/>
                <a:gd name="T80" fmla="*/ 242 w 340"/>
                <a:gd name="T81" fmla="*/ 507 h 545"/>
                <a:gd name="T82" fmla="*/ 286 w 340"/>
                <a:gd name="T83" fmla="*/ 407 h 545"/>
                <a:gd name="T84" fmla="*/ 289 w 340"/>
                <a:gd name="T85" fmla="*/ 399 h 545"/>
                <a:gd name="T86" fmla="*/ 332 w 340"/>
                <a:gd name="T87" fmla="*/ 37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40" h="545">
                  <a:moveTo>
                    <a:pt x="309" y="330"/>
                  </a:moveTo>
                  <a:cubicBezTo>
                    <a:pt x="323" y="327"/>
                    <a:pt x="336" y="308"/>
                    <a:pt x="333" y="294"/>
                  </a:cubicBezTo>
                  <a:cubicBezTo>
                    <a:pt x="331" y="282"/>
                    <a:pt x="321" y="272"/>
                    <a:pt x="309" y="270"/>
                  </a:cubicBezTo>
                  <a:cubicBezTo>
                    <a:pt x="311" y="268"/>
                    <a:pt x="313" y="266"/>
                    <a:pt x="314" y="263"/>
                  </a:cubicBezTo>
                  <a:cubicBezTo>
                    <a:pt x="318" y="253"/>
                    <a:pt x="316" y="243"/>
                    <a:pt x="311" y="234"/>
                  </a:cubicBezTo>
                  <a:cubicBezTo>
                    <a:pt x="304" y="220"/>
                    <a:pt x="287" y="211"/>
                    <a:pt x="274" y="217"/>
                  </a:cubicBezTo>
                  <a:cubicBezTo>
                    <a:pt x="278" y="201"/>
                    <a:pt x="270" y="180"/>
                    <a:pt x="256" y="174"/>
                  </a:cubicBezTo>
                  <a:cubicBezTo>
                    <a:pt x="241" y="169"/>
                    <a:pt x="213" y="173"/>
                    <a:pt x="207" y="190"/>
                  </a:cubicBezTo>
                  <a:cubicBezTo>
                    <a:pt x="201" y="173"/>
                    <a:pt x="182" y="160"/>
                    <a:pt x="164" y="169"/>
                  </a:cubicBezTo>
                  <a:cubicBezTo>
                    <a:pt x="154" y="174"/>
                    <a:pt x="149" y="182"/>
                    <a:pt x="147" y="193"/>
                  </a:cubicBezTo>
                  <a:cubicBezTo>
                    <a:pt x="147" y="196"/>
                    <a:pt x="147" y="198"/>
                    <a:pt x="147" y="200"/>
                  </a:cubicBezTo>
                  <a:cubicBezTo>
                    <a:pt x="134" y="196"/>
                    <a:pt x="114" y="212"/>
                    <a:pt x="109" y="223"/>
                  </a:cubicBezTo>
                  <a:cubicBezTo>
                    <a:pt x="100" y="241"/>
                    <a:pt x="113" y="258"/>
                    <a:pt x="130" y="261"/>
                  </a:cubicBezTo>
                  <a:cubicBezTo>
                    <a:pt x="121" y="270"/>
                    <a:pt x="124" y="288"/>
                    <a:pt x="132" y="298"/>
                  </a:cubicBezTo>
                  <a:cubicBezTo>
                    <a:pt x="142" y="309"/>
                    <a:pt x="164" y="306"/>
                    <a:pt x="171" y="294"/>
                  </a:cubicBezTo>
                  <a:cubicBezTo>
                    <a:pt x="173" y="301"/>
                    <a:pt x="179" y="306"/>
                    <a:pt x="186" y="308"/>
                  </a:cubicBezTo>
                  <a:cubicBezTo>
                    <a:pt x="176" y="311"/>
                    <a:pt x="167" y="318"/>
                    <a:pt x="164" y="328"/>
                  </a:cubicBezTo>
                  <a:cubicBezTo>
                    <a:pt x="155" y="352"/>
                    <a:pt x="179" y="389"/>
                    <a:pt x="202" y="374"/>
                  </a:cubicBezTo>
                  <a:cubicBezTo>
                    <a:pt x="211" y="391"/>
                    <a:pt x="197" y="419"/>
                    <a:pt x="186" y="430"/>
                  </a:cubicBezTo>
                  <a:cubicBezTo>
                    <a:pt x="168" y="451"/>
                    <a:pt x="139" y="455"/>
                    <a:pt x="113" y="449"/>
                  </a:cubicBezTo>
                  <a:cubicBezTo>
                    <a:pt x="63" y="436"/>
                    <a:pt x="53" y="376"/>
                    <a:pt x="54" y="332"/>
                  </a:cubicBezTo>
                  <a:cubicBezTo>
                    <a:pt x="59" y="220"/>
                    <a:pt x="97" y="108"/>
                    <a:pt x="172" y="23"/>
                  </a:cubicBezTo>
                  <a:cubicBezTo>
                    <a:pt x="175" y="20"/>
                    <a:pt x="170" y="16"/>
                    <a:pt x="168" y="19"/>
                  </a:cubicBezTo>
                  <a:cubicBezTo>
                    <a:pt x="125" y="67"/>
                    <a:pt x="94" y="123"/>
                    <a:pt x="72" y="184"/>
                  </a:cubicBezTo>
                  <a:cubicBezTo>
                    <a:pt x="52" y="240"/>
                    <a:pt x="36" y="309"/>
                    <a:pt x="45" y="369"/>
                  </a:cubicBezTo>
                  <a:cubicBezTo>
                    <a:pt x="52" y="419"/>
                    <a:pt x="84" y="461"/>
                    <a:pt x="138" y="461"/>
                  </a:cubicBezTo>
                  <a:cubicBezTo>
                    <a:pt x="160" y="461"/>
                    <a:pt x="185" y="450"/>
                    <a:pt x="197" y="432"/>
                  </a:cubicBezTo>
                  <a:cubicBezTo>
                    <a:pt x="204" y="422"/>
                    <a:pt x="210" y="410"/>
                    <a:pt x="213" y="397"/>
                  </a:cubicBezTo>
                  <a:cubicBezTo>
                    <a:pt x="216" y="385"/>
                    <a:pt x="211" y="376"/>
                    <a:pt x="210" y="364"/>
                  </a:cubicBezTo>
                  <a:cubicBezTo>
                    <a:pt x="210" y="361"/>
                    <a:pt x="206" y="358"/>
                    <a:pt x="203" y="361"/>
                  </a:cubicBezTo>
                  <a:cubicBezTo>
                    <a:pt x="182" y="385"/>
                    <a:pt x="163" y="342"/>
                    <a:pt x="176" y="326"/>
                  </a:cubicBezTo>
                  <a:cubicBezTo>
                    <a:pt x="184" y="316"/>
                    <a:pt x="200" y="317"/>
                    <a:pt x="210" y="319"/>
                  </a:cubicBezTo>
                  <a:cubicBezTo>
                    <a:pt x="228" y="321"/>
                    <a:pt x="237" y="334"/>
                    <a:pt x="242" y="349"/>
                  </a:cubicBezTo>
                  <a:cubicBezTo>
                    <a:pt x="251" y="435"/>
                    <a:pt x="225" y="456"/>
                    <a:pt x="190" y="479"/>
                  </a:cubicBezTo>
                  <a:cubicBezTo>
                    <a:pt x="173" y="488"/>
                    <a:pt x="154" y="493"/>
                    <a:pt x="134" y="493"/>
                  </a:cubicBezTo>
                  <a:cubicBezTo>
                    <a:pt x="108" y="494"/>
                    <a:pt x="82" y="484"/>
                    <a:pt x="61" y="468"/>
                  </a:cubicBezTo>
                  <a:cubicBezTo>
                    <a:pt x="23" y="438"/>
                    <a:pt x="4" y="388"/>
                    <a:pt x="2" y="341"/>
                  </a:cubicBezTo>
                  <a:cubicBezTo>
                    <a:pt x="0" y="315"/>
                    <a:pt x="7" y="290"/>
                    <a:pt x="13" y="265"/>
                  </a:cubicBezTo>
                  <a:cubicBezTo>
                    <a:pt x="23" y="229"/>
                    <a:pt x="35" y="194"/>
                    <a:pt x="51" y="161"/>
                  </a:cubicBezTo>
                  <a:cubicBezTo>
                    <a:pt x="66" y="129"/>
                    <a:pt x="86" y="97"/>
                    <a:pt x="109" y="70"/>
                  </a:cubicBezTo>
                  <a:cubicBezTo>
                    <a:pt x="128" y="47"/>
                    <a:pt x="154" y="30"/>
                    <a:pt x="171" y="4"/>
                  </a:cubicBezTo>
                  <a:cubicBezTo>
                    <a:pt x="173" y="1"/>
                    <a:pt x="166" y="0"/>
                    <a:pt x="166" y="0"/>
                  </a:cubicBezTo>
                  <a:cubicBezTo>
                    <a:pt x="166" y="0"/>
                    <a:pt x="111" y="48"/>
                    <a:pt x="87" y="77"/>
                  </a:cubicBezTo>
                  <a:cubicBezTo>
                    <a:pt x="63" y="105"/>
                    <a:pt x="44" y="138"/>
                    <a:pt x="28" y="171"/>
                  </a:cubicBezTo>
                  <a:cubicBezTo>
                    <a:pt x="18" y="192"/>
                    <a:pt x="8" y="215"/>
                    <a:pt x="1" y="239"/>
                  </a:cubicBezTo>
                  <a:cubicBezTo>
                    <a:pt x="1" y="418"/>
                    <a:pt x="1" y="418"/>
                    <a:pt x="1" y="418"/>
                  </a:cubicBezTo>
                  <a:cubicBezTo>
                    <a:pt x="13" y="448"/>
                    <a:pt x="32" y="474"/>
                    <a:pt x="60" y="493"/>
                  </a:cubicBezTo>
                  <a:cubicBezTo>
                    <a:pt x="63" y="495"/>
                    <a:pt x="66" y="497"/>
                    <a:pt x="70" y="498"/>
                  </a:cubicBezTo>
                  <a:cubicBezTo>
                    <a:pt x="70" y="526"/>
                    <a:pt x="112" y="543"/>
                    <a:pt x="125" y="522"/>
                  </a:cubicBezTo>
                  <a:cubicBezTo>
                    <a:pt x="128" y="538"/>
                    <a:pt x="149" y="545"/>
                    <a:pt x="166" y="542"/>
                  </a:cubicBezTo>
                  <a:cubicBezTo>
                    <a:pt x="184" y="539"/>
                    <a:pt x="198" y="526"/>
                    <a:pt x="199" y="510"/>
                  </a:cubicBezTo>
                  <a:cubicBezTo>
                    <a:pt x="209" y="519"/>
                    <a:pt x="233" y="517"/>
                    <a:pt x="243" y="514"/>
                  </a:cubicBezTo>
                  <a:cubicBezTo>
                    <a:pt x="266" y="507"/>
                    <a:pt x="274" y="481"/>
                    <a:pt x="264" y="462"/>
                  </a:cubicBezTo>
                  <a:cubicBezTo>
                    <a:pt x="278" y="468"/>
                    <a:pt x="295" y="465"/>
                    <a:pt x="305" y="454"/>
                  </a:cubicBezTo>
                  <a:cubicBezTo>
                    <a:pt x="321" y="438"/>
                    <a:pt x="312" y="418"/>
                    <a:pt x="296" y="406"/>
                  </a:cubicBezTo>
                  <a:cubicBezTo>
                    <a:pt x="316" y="408"/>
                    <a:pt x="335" y="397"/>
                    <a:pt x="338" y="375"/>
                  </a:cubicBezTo>
                  <a:cubicBezTo>
                    <a:pt x="340" y="353"/>
                    <a:pt x="328" y="334"/>
                    <a:pt x="309" y="330"/>
                  </a:cubicBezTo>
                  <a:close/>
                  <a:moveTo>
                    <a:pt x="96" y="524"/>
                  </a:moveTo>
                  <a:cubicBezTo>
                    <a:pt x="85" y="520"/>
                    <a:pt x="79" y="512"/>
                    <a:pt x="76" y="501"/>
                  </a:cubicBezTo>
                  <a:cubicBezTo>
                    <a:pt x="90" y="508"/>
                    <a:pt x="105" y="512"/>
                    <a:pt x="120" y="514"/>
                  </a:cubicBezTo>
                  <a:cubicBezTo>
                    <a:pt x="117" y="523"/>
                    <a:pt x="108" y="528"/>
                    <a:pt x="96" y="524"/>
                  </a:cubicBezTo>
                  <a:close/>
                  <a:moveTo>
                    <a:pt x="166" y="535"/>
                  </a:moveTo>
                  <a:cubicBezTo>
                    <a:pt x="158" y="537"/>
                    <a:pt x="148" y="536"/>
                    <a:pt x="141" y="532"/>
                  </a:cubicBezTo>
                  <a:cubicBezTo>
                    <a:pt x="134" y="528"/>
                    <a:pt x="131" y="521"/>
                    <a:pt x="130" y="514"/>
                  </a:cubicBezTo>
                  <a:cubicBezTo>
                    <a:pt x="131" y="514"/>
                    <a:pt x="168" y="512"/>
                    <a:pt x="192" y="503"/>
                  </a:cubicBezTo>
                  <a:cubicBezTo>
                    <a:pt x="194" y="519"/>
                    <a:pt x="183" y="531"/>
                    <a:pt x="166" y="535"/>
                  </a:cubicBezTo>
                  <a:close/>
                  <a:moveTo>
                    <a:pt x="327" y="291"/>
                  </a:moveTo>
                  <a:cubicBezTo>
                    <a:pt x="330" y="300"/>
                    <a:pt x="325" y="309"/>
                    <a:pt x="319" y="316"/>
                  </a:cubicBezTo>
                  <a:cubicBezTo>
                    <a:pt x="314" y="322"/>
                    <a:pt x="307" y="324"/>
                    <a:pt x="300" y="324"/>
                  </a:cubicBezTo>
                  <a:cubicBezTo>
                    <a:pt x="300" y="309"/>
                    <a:pt x="297" y="293"/>
                    <a:pt x="293" y="278"/>
                  </a:cubicBezTo>
                  <a:cubicBezTo>
                    <a:pt x="295" y="278"/>
                    <a:pt x="296" y="277"/>
                    <a:pt x="298" y="277"/>
                  </a:cubicBezTo>
                  <a:cubicBezTo>
                    <a:pt x="310" y="276"/>
                    <a:pt x="322" y="276"/>
                    <a:pt x="327" y="291"/>
                  </a:cubicBezTo>
                  <a:close/>
                  <a:moveTo>
                    <a:pt x="289" y="221"/>
                  </a:moveTo>
                  <a:cubicBezTo>
                    <a:pt x="297" y="223"/>
                    <a:pt x="303" y="230"/>
                    <a:pt x="306" y="237"/>
                  </a:cubicBezTo>
                  <a:cubicBezTo>
                    <a:pt x="310" y="244"/>
                    <a:pt x="311" y="252"/>
                    <a:pt x="309" y="259"/>
                  </a:cubicBezTo>
                  <a:cubicBezTo>
                    <a:pt x="307" y="268"/>
                    <a:pt x="299" y="269"/>
                    <a:pt x="291" y="273"/>
                  </a:cubicBezTo>
                  <a:cubicBezTo>
                    <a:pt x="286" y="257"/>
                    <a:pt x="279" y="242"/>
                    <a:pt x="269" y="229"/>
                  </a:cubicBezTo>
                  <a:cubicBezTo>
                    <a:pt x="269" y="228"/>
                    <a:pt x="282" y="219"/>
                    <a:pt x="289" y="221"/>
                  </a:cubicBezTo>
                  <a:close/>
                  <a:moveTo>
                    <a:pt x="250" y="179"/>
                  </a:moveTo>
                  <a:cubicBezTo>
                    <a:pt x="260" y="181"/>
                    <a:pt x="266" y="191"/>
                    <a:pt x="268" y="200"/>
                  </a:cubicBezTo>
                  <a:cubicBezTo>
                    <a:pt x="270" y="209"/>
                    <a:pt x="268" y="216"/>
                    <a:pt x="265" y="224"/>
                  </a:cubicBezTo>
                  <a:cubicBezTo>
                    <a:pt x="252" y="210"/>
                    <a:pt x="211" y="193"/>
                    <a:pt x="211" y="193"/>
                  </a:cubicBezTo>
                  <a:cubicBezTo>
                    <a:pt x="218" y="179"/>
                    <a:pt x="236" y="176"/>
                    <a:pt x="250" y="179"/>
                  </a:cubicBezTo>
                  <a:close/>
                  <a:moveTo>
                    <a:pt x="165" y="176"/>
                  </a:moveTo>
                  <a:cubicBezTo>
                    <a:pt x="180" y="168"/>
                    <a:pt x="194" y="178"/>
                    <a:pt x="200" y="191"/>
                  </a:cubicBezTo>
                  <a:cubicBezTo>
                    <a:pt x="183" y="191"/>
                    <a:pt x="167" y="196"/>
                    <a:pt x="155" y="207"/>
                  </a:cubicBezTo>
                  <a:cubicBezTo>
                    <a:pt x="155" y="207"/>
                    <a:pt x="152" y="200"/>
                    <a:pt x="152" y="196"/>
                  </a:cubicBezTo>
                  <a:cubicBezTo>
                    <a:pt x="153" y="187"/>
                    <a:pt x="158" y="180"/>
                    <a:pt x="165" y="176"/>
                  </a:cubicBezTo>
                  <a:close/>
                  <a:moveTo>
                    <a:pt x="116" y="225"/>
                  </a:moveTo>
                  <a:cubicBezTo>
                    <a:pt x="119" y="219"/>
                    <a:pt x="124" y="214"/>
                    <a:pt x="130" y="210"/>
                  </a:cubicBezTo>
                  <a:cubicBezTo>
                    <a:pt x="137" y="205"/>
                    <a:pt x="150" y="211"/>
                    <a:pt x="151" y="212"/>
                  </a:cubicBezTo>
                  <a:cubicBezTo>
                    <a:pt x="141" y="223"/>
                    <a:pt x="135" y="240"/>
                    <a:pt x="138" y="255"/>
                  </a:cubicBezTo>
                  <a:cubicBezTo>
                    <a:pt x="122" y="254"/>
                    <a:pt x="107" y="243"/>
                    <a:pt x="116" y="225"/>
                  </a:cubicBezTo>
                  <a:close/>
                  <a:moveTo>
                    <a:pt x="156" y="297"/>
                  </a:moveTo>
                  <a:cubicBezTo>
                    <a:pt x="149" y="300"/>
                    <a:pt x="142" y="297"/>
                    <a:pt x="138" y="292"/>
                  </a:cubicBezTo>
                  <a:cubicBezTo>
                    <a:pt x="133" y="288"/>
                    <a:pt x="131" y="281"/>
                    <a:pt x="131" y="275"/>
                  </a:cubicBezTo>
                  <a:cubicBezTo>
                    <a:pt x="131" y="269"/>
                    <a:pt x="135" y="265"/>
                    <a:pt x="140" y="262"/>
                  </a:cubicBezTo>
                  <a:cubicBezTo>
                    <a:pt x="140" y="262"/>
                    <a:pt x="146" y="282"/>
                    <a:pt x="167" y="285"/>
                  </a:cubicBezTo>
                  <a:cubicBezTo>
                    <a:pt x="166" y="291"/>
                    <a:pt x="163" y="295"/>
                    <a:pt x="156" y="297"/>
                  </a:cubicBezTo>
                  <a:close/>
                  <a:moveTo>
                    <a:pt x="184" y="301"/>
                  </a:moveTo>
                  <a:cubicBezTo>
                    <a:pt x="178" y="298"/>
                    <a:pt x="176" y="293"/>
                    <a:pt x="175" y="287"/>
                  </a:cubicBezTo>
                  <a:cubicBezTo>
                    <a:pt x="188" y="290"/>
                    <a:pt x="202" y="288"/>
                    <a:pt x="211" y="278"/>
                  </a:cubicBezTo>
                  <a:cubicBezTo>
                    <a:pt x="212" y="286"/>
                    <a:pt x="210" y="293"/>
                    <a:pt x="204" y="299"/>
                  </a:cubicBezTo>
                  <a:cubicBezTo>
                    <a:pt x="199" y="305"/>
                    <a:pt x="190" y="305"/>
                    <a:pt x="184" y="301"/>
                  </a:cubicBezTo>
                  <a:close/>
                  <a:moveTo>
                    <a:pt x="206" y="306"/>
                  </a:moveTo>
                  <a:cubicBezTo>
                    <a:pt x="216" y="299"/>
                    <a:pt x="220" y="283"/>
                    <a:pt x="216" y="270"/>
                  </a:cubicBezTo>
                  <a:cubicBezTo>
                    <a:pt x="216" y="270"/>
                    <a:pt x="237" y="299"/>
                    <a:pt x="239" y="323"/>
                  </a:cubicBezTo>
                  <a:cubicBezTo>
                    <a:pt x="231" y="312"/>
                    <a:pt x="219" y="307"/>
                    <a:pt x="206" y="306"/>
                  </a:cubicBezTo>
                  <a:close/>
                  <a:moveTo>
                    <a:pt x="251" y="412"/>
                  </a:moveTo>
                  <a:cubicBezTo>
                    <a:pt x="256" y="394"/>
                    <a:pt x="258" y="371"/>
                    <a:pt x="253" y="351"/>
                  </a:cubicBezTo>
                  <a:cubicBezTo>
                    <a:pt x="253" y="317"/>
                    <a:pt x="239" y="276"/>
                    <a:pt x="217" y="254"/>
                  </a:cubicBezTo>
                  <a:cubicBezTo>
                    <a:pt x="217" y="254"/>
                    <a:pt x="217" y="254"/>
                    <a:pt x="217" y="254"/>
                  </a:cubicBezTo>
                  <a:cubicBezTo>
                    <a:pt x="213" y="250"/>
                    <a:pt x="207" y="251"/>
                    <a:pt x="206" y="257"/>
                  </a:cubicBezTo>
                  <a:cubicBezTo>
                    <a:pt x="200" y="294"/>
                    <a:pt x="148" y="271"/>
                    <a:pt x="153" y="241"/>
                  </a:cubicBezTo>
                  <a:cubicBezTo>
                    <a:pt x="161" y="190"/>
                    <a:pt x="224" y="205"/>
                    <a:pt x="250" y="229"/>
                  </a:cubicBezTo>
                  <a:cubicBezTo>
                    <a:pt x="288" y="264"/>
                    <a:pt x="288" y="331"/>
                    <a:pt x="276" y="377"/>
                  </a:cubicBezTo>
                  <a:cubicBezTo>
                    <a:pt x="269" y="401"/>
                    <a:pt x="256" y="421"/>
                    <a:pt x="241" y="437"/>
                  </a:cubicBezTo>
                  <a:cubicBezTo>
                    <a:pt x="245" y="430"/>
                    <a:pt x="249" y="421"/>
                    <a:pt x="251" y="412"/>
                  </a:cubicBezTo>
                  <a:close/>
                  <a:moveTo>
                    <a:pt x="242" y="507"/>
                  </a:moveTo>
                  <a:cubicBezTo>
                    <a:pt x="227" y="512"/>
                    <a:pt x="209" y="513"/>
                    <a:pt x="201" y="499"/>
                  </a:cubicBezTo>
                  <a:cubicBezTo>
                    <a:pt x="202" y="499"/>
                    <a:pt x="240" y="480"/>
                    <a:pt x="254" y="458"/>
                  </a:cubicBezTo>
                  <a:cubicBezTo>
                    <a:pt x="259" y="466"/>
                    <a:pt x="262" y="473"/>
                    <a:pt x="262" y="482"/>
                  </a:cubicBezTo>
                  <a:cubicBezTo>
                    <a:pt x="262" y="494"/>
                    <a:pt x="252" y="504"/>
                    <a:pt x="242" y="507"/>
                  </a:cubicBezTo>
                  <a:close/>
                  <a:moveTo>
                    <a:pt x="300" y="449"/>
                  </a:moveTo>
                  <a:cubicBezTo>
                    <a:pt x="289" y="463"/>
                    <a:pt x="272" y="459"/>
                    <a:pt x="259" y="452"/>
                  </a:cubicBezTo>
                  <a:cubicBezTo>
                    <a:pt x="271" y="436"/>
                    <a:pt x="280" y="422"/>
                    <a:pt x="286" y="407"/>
                  </a:cubicBezTo>
                  <a:cubicBezTo>
                    <a:pt x="300" y="418"/>
                    <a:pt x="314" y="431"/>
                    <a:pt x="300" y="449"/>
                  </a:cubicBezTo>
                  <a:close/>
                  <a:moveTo>
                    <a:pt x="332" y="371"/>
                  </a:moveTo>
                  <a:cubicBezTo>
                    <a:pt x="331" y="395"/>
                    <a:pt x="309" y="404"/>
                    <a:pt x="289" y="399"/>
                  </a:cubicBezTo>
                  <a:cubicBezTo>
                    <a:pt x="295" y="382"/>
                    <a:pt x="299" y="364"/>
                    <a:pt x="300" y="343"/>
                  </a:cubicBezTo>
                  <a:cubicBezTo>
                    <a:pt x="300" y="340"/>
                    <a:pt x="300" y="337"/>
                    <a:pt x="300" y="335"/>
                  </a:cubicBezTo>
                  <a:cubicBezTo>
                    <a:pt x="319" y="338"/>
                    <a:pt x="333" y="349"/>
                    <a:pt x="332" y="37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0" name="Freeform 429"/>
            <p:cNvSpPr>
              <a:spLocks noEditPoints="1"/>
            </p:cNvSpPr>
            <p:nvPr/>
          </p:nvSpPr>
          <p:spPr bwMode="auto">
            <a:xfrm>
              <a:off x="2768" y="2278"/>
              <a:ext cx="339" cy="554"/>
            </a:xfrm>
            <a:custGeom>
              <a:avLst/>
              <a:gdLst>
                <a:gd name="T0" fmla="*/ 13 w 143"/>
                <a:gd name="T1" fmla="*/ 20 h 234"/>
                <a:gd name="T2" fmla="*/ 30 w 143"/>
                <a:gd name="T3" fmla="*/ 157 h 234"/>
                <a:gd name="T4" fmla="*/ 124 w 143"/>
                <a:gd name="T5" fmla="*/ 150 h 234"/>
                <a:gd name="T6" fmla="*/ 122 w 143"/>
                <a:gd name="T7" fmla="*/ 161 h 234"/>
                <a:gd name="T8" fmla="*/ 90 w 143"/>
                <a:gd name="T9" fmla="*/ 124 h 234"/>
                <a:gd name="T10" fmla="*/ 92 w 143"/>
                <a:gd name="T11" fmla="*/ 136 h 234"/>
                <a:gd name="T12" fmla="*/ 73 w 143"/>
                <a:gd name="T13" fmla="*/ 110 h 234"/>
                <a:gd name="T14" fmla="*/ 72 w 143"/>
                <a:gd name="T15" fmla="*/ 116 h 234"/>
                <a:gd name="T16" fmla="*/ 68 w 143"/>
                <a:gd name="T17" fmla="*/ 105 h 234"/>
                <a:gd name="T18" fmla="*/ 57 w 143"/>
                <a:gd name="T19" fmla="*/ 100 h 234"/>
                <a:gd name="T20" fmla="*/ 53 w 143"/>
                <a:gd name="T21" fmla="*/ 92 h 234"/>
                <a:gd name="T22" fmla="*/ 29 w 143"/>
                <a:gd name="T23" fmla="*/ 70 h 234"/>
                <a:gd name="T24" fmla="*/ 31 w 143"/>
                <a:gd name="T25" fmla="*/ 78 h 234"/>
                <a:gd name="T26" fmla="*/ 24 w 143"/>
                <a:gd name="T27" fmla="*/ 64 h 234"/>
                <a:gd name="T28" fmla="*/ 13 w 143"/>
                <a:gd name="T29" fmla="*/ 42 h 234"/>
                <a:gd name="T30" fmla="*/ 9 w 143"/>
                <a:gd name="T31" fmla="*/ 57 h 234"/>
                <a:gd name="T32" fmla="*/ 9 w 143"/>
                <a:gd name="T33" fmla="*/ 67 h 234"/>
                <a:gd name="T34" fmla="*/ 13 w 143"/>
                <a:gd name="T35" fmla="*/ 74 h 234"/>
                <a:gd name="T36" fmla="*/ 9 w 143"/>
                <a:gd name="T37" fmla="*/ 72 h 234"/>
                <a:gd name="T38" fmla="*/ 19 w 143"/>
                <a:gd name="T39" fmla="*/ 96 h 234"/>
                <a:gd name="T40" fmla="*/ 17 w 143"/>
                <a:gd name="T41" fmla="*/ 108 h 234"/>
                <a:gd name="T42" fmla="*/ 17 w 143"/>
                <a:gd name="T43" fmla="*/ 108 h 234"/>
                <a:gd name="T44" fmla="*/ 34 w 143"/>
                <a:gd name="T45" fmla="*/ 137 h 234"/>
                <a:gd name="T46" fmla="*/ 41 w 143"/>
                <a:gd name="T47" fmla="*/ 160 h 234"/>
                <a:gd name="T48" fmla="*/ 41 w 143"/>
                <a:gd name="T49" fmla="*/ 148 h 234"/>
                <a:gd name="T50" fmla="*/ 55 w 143"/>
                <a:gd name="T51" fmla="*/ 179 h 234"/>
                <a:gd name="T52" fmla="*/ 52 w 143"/>
                <a:gd name="T53" fmla="*/ 165 h 234"/>
                <a:gd name="T54" fmla="*/ 58 w 143"/>
                <a:gd name="T55" fmla="*/ 183 h 234"/>
                <a:gd name="T56" fmla="*/ 85 w 143"/>
                <a:gd name="T57" fmla="*/ 211 h 234"/>
                <a:gd name="T58" fmla="*/ 85 w 143"/>
                <a:gd name="T59" fmla="*/ 211 h 234"/>
                <a:gd name="T60" fmla="*/ 108 w 143"/>
                <a:gd name="T61" fmla="*/ 220 h 234"/>
                <a:gd name="T62" fmla="*/ 100 w 143"/>
                <a:gd name="T63" fmla="*/ 203 h 234"/>
                <a:gd name="T64" fmla="*/ 74 w 143"/>
                <a:gd name="T65" fmla="*/ 193 h 234"/>
                <a:gd name="T66" fmla="*/ 57 w 143"/>
                <a:gd name="T67" fmla="*/ 163 h 234"/>
                <a:gd name="T68" fmla="*/ 36 w 143"/>
                <a:gd name="T69" fmla="*/ 141 h 234"/>
                <a:gd name="T70" fmla="*/ 27 w 143"/>
                <a:gd name="T71" fmla="*/ 110 h 234"/>
                <a:gd name="T72" fmla="*/ 15 w 143"/>
                <a:gd name="T73" fmla="*/ 86 h 234"/>
                <a:gd name="T74" fmla="*/ 15 w 143"/>
                <a:gd name="T75" fmla="*/ 64 h 234"/>
                <a:gd name="T76" fmla="*/ 40 w 143"/>
                <a:gd name="T77" fmla="*/ 83 h 234"/>
                <a:gd name="T78" fmla="*/ 58 w 143"/>
                <a:gd name="T79" fmla="*/ 107 h 234"/>
                <a:gd name="T80" fmla="*/ 85 w 143"/>
                <a:gd name="T81" fmla="*/ 125 h 234"/>
                <a:gd name="T82" fmla="*/ 105 w 143"/>
                <a:gd name="T83" fmla="*/ 141 h 234"/>
                <a:gd name="T84" fmla="*/ 115 w 143"/>
                <a:gd name="T85" fmla="*/ 177 h 234"/>
                <a:gd name="T86" fmla="*/ 117 w 143"/>
                <a:gd name="T87" fmla="*/ 204 h 234"/>
                <a:gd name="T88" fmla="*/ 113 w 143"/>
                <a:gd name="T89" fmla="*/ 220 h 234"/>
                <a:gd name="T90" fmla="*/ 113 w 143"/>
                <a:gd name="T91" fmla="*/ 220 h 234"/>
                <a:gd name="T92" fmla="*/ 131 w 143"/>
                <a:gd name="T93" fmla="*/ 191 h 234"/>
                <a:gd name="T94" fmla="*/ 124 w 143"/>
                <a:gd name="T95" fmla="*/ 182 h 234"/>
                <a:gd name="T96" fmla="*/ 130 w 143"/>
                <a:gd name="T97" fmla="*/ 18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3" h="234">
                  <a:moveTo>
                    <a:pt x="94" y="118"/>
                  </a:moveTo>
                  <a:cubicBezTo>
                    <a:pt x="83" y="108"/>
                    <a:pt x="67" y="84"/>
                    <a:pt x="62" y="78"/>
                  </a:cubicBezTo>
                  <a:cubicBezTo>
                    <a:pt x="53" y="67"/>
                    <a:pt x="14" y="32"/>
                    <a:pt x="13" y="20"/>
                  </a:cubicBezTo>
                  <a:cubicBezTo>
                    <a:pt x="14" y="13"/>
                    <a:pt x="4" y="3"/>
                    <a:pt x="0" y="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6" y="109"/>
                    <a:pt x="17" y="136"/>
                    <a:pt x="30" y="157"/>
                  </a:cubicBezTo>
                  <a:cubicBezTo>
                    <a:pt x="46" y="184"/>
                    <a:pt x="72" y="222"/>
                    <a:pt x="102" y="230"/>
                  </a:cubicBezTo>
                  <a:cubicBezTo>
                    <a:pt x="118" y="234"/>
                    <a:pt x="133" y="226"/>
                    <a:pt x="138" y="211"/>
                  </a:cubicBezTo>
                  <a:cubicBezTo>
                    <a:pt x="143" y="192"/>
                    <a:pt x="136" y="169"/>
                    <a:pt x="124" y="150"/>
                  </a:cubicBezTo>
                  <a:cubicBezTo>
                    <a:pt x="116" y="138"/>
                    <a:pt x="105" y="127"/>
                    <a:pt x="94" y="118"/>
                  </a:cubicBezTo>
                  <a:close/>
                  <a:moveTo>
                    <a:pt x="109" y="143"/>
                  </a:moveTo>
                  <a:cubicBezTo>
                    <a:pt x="114" y="149"/>
                    <a:pt x="118" y="155"/>
                    <a:pt x="122" y="161"/>
                  </a:cubicBezTo>
                  <a:cubicBezTo>
                    <a:pt x="118" y="163"/>
                    <a:pt x="115" y="162"/>
                    <a:pt x="111" y="157"/>
                  </a:cubicBezTo>
                  <a:cubicBezTo>
                    <a:pt x="107" y="152"/>
                    <a:pt x="106" y="147"/>
                    <a:pt x="109" y="143"/>
                  </a:cubicBezTo>
                  <a:close/>
                  <a:moveTo>
                    <a:pt x="90" y="124"/>
                  </a:moveTo>
                  <a:cubicBezTo>
                    <a:pt x="95" y="128"/>
                    <a:pt x="99" y="133"/>
                    <a:pt x="103" y="137"/>
                  </a:cubicBezTo>
                  <a:cubicBezTo>
                    <a:pt x="102" y="138"/>
                    <a:pt x="101" y="139"/>
                    <a:pt x="99" y="139"/>
                  </a:cubicBezTo>
                  <a:cubicBezTo>
                    <a:pt x="97" y="139"/>
                    <a:pt x="94" y="138"/>
                    <a:pt x="92" y="136"/>
                  </a:cubicBezTo>
                  <a:cubicBezTo>
                    <a:pt x="90" y="135"/>
                    <a:pt x="88" y="132"/>
                    <a:pt x="88" y="129"/>
                  </a:cubicBezTo>
                  <a:cubicBezTo>
                    <a:pt x="88" y="127"/>
                    <a:pt x="89" y="126"/>
                    <a:pt x="90" y="124"/>
                  </a:cubicBezTo>
                  <a:close/>
                  <a:moveTo>
                    <a:pt x="73" y="110"/>
                  </a:moveTo>
                  <a:cubicBezTo>
                    <a:pt x="78" y="114"/>
                    <a:pt x="84" y="120"/>
                    <a:pt x="84" y="120"/>
                  </a:cubicBezTo>
                  <a:cubicBezTo>
                    <a:pt x="82" y="121"/>
                    <a:pt x="81" y="124"/>
                    <a:pt x="77" y="122"/>
                  </a:cubicBezTo>
                  <a:cubicBezTo>
                    <a:pt x="75" y="121"/>
                    <a:pt x="73" y="119"/>
                    <a:pt x="72" y="116"/>
                  </a:cubicBezTo>
                  <a:cubicBezTo>
                    <a:pt x="71" y="113"/>
                    <a:pt x="72" y="112"/>
                    <a:pt x="73" y="110"/>
                  </a:cubicBezTo>
                  <a:close/>
                  <a:moveTo>
                    <a:pt x="58" y="96"/>
                  </a:moveTo>
                  <a:cubicBezTo>
                    <a:pt x="61" y="99"/>
                    <a:pt x="65" y="103"/>
                    <a:pt x="68" y="105"/>
                  </a:cubicBezTo>
                  <a:cubicBezTo>
                    <a:pt x="67" y="106"/>
                    <a:pt x="66" y="106"/>
                    <a:pt x="65" y="107"/>
                  </a:cubicBezTo>
                  <a:cubicBezTo>
                    <a:pt x="63" y="107"/>
                    <a:pt x="61" y="106"/>
                    <a:pt x="60" y="105"/>
                  </a:cubicBezTo>
                  <a:cubicBezTo>
                    <a:pt x="58" y="103"/>
                    <a:pt x="57" y="102"/>
                    <a:pt x="57" y="100"/>
                  </a:cubicBezTo>
                  <a:cubicBezTo>
                    <a:pt x="56" y="98"/>
                    <a:pt x="57" y="97"/>
                    <a:pt x="58" y="96"/>
                  </a:cubicBezTo>
                  <a:close/>
                  <a:moveTo>
                    <a:pt x="44" y="84"/>
                  </a:moveTo>
                  <a:cubicBezTo>
                    <a:pt x="47" y="86"/>
                    <a:pt x="50" y="89"/>
                    <a:pt x="53" y="92"/>
                  </a:cubicBezTo>
                  <a:cubicBezTo>
                    <a:pt x="50" y="93"/>
                    <a:pt x="48" y="95"/>
                    <a:pt x="45" y="92"/>
                  </a:cubicBezTo>
                  <a:cubicBezTo>
                    <a:pt x="42" y="89"/>
                    <a:pt x="43" y="86"/>
                    <a:pt x="44" y="84"/>
                  </a:cubicBezTo>
                  <a:close/>
                  <a:moveTo>
                    <a:pt x="29" y="70"/>
                  </a:moveTo>
                  <a:cubicBezTo>
                    <a:pt x="32" y="72"/>
                    <a:pt x="35" y="75"/>
                    <a:pt x="39" y="79"/>
                  </a:cubicBezTo>
                  <a:cubicBezTo>
                    <a:pt x="38" y="79"/>
                    <a:pt x="37" y="80"/>
                    <a:pt x="36" y="80"/>
                  </a:cubicBezTo>
                  <a:cubicBezTo>
                    <a:pt x="34" y="79"/>
                    <a:pt x="32" y="79"/>
                    <a:pt x="31" y="78"/>
                  </a:cubicBezTo>
                  <a:cubicBezTo>
                    <a:pt x="28" y="75"/>
                    <a:pt x="28" y="72"/>
                    <a:pt x="29" y="70"/>
                  </a:cubicBezTo>
                  <a:close/>
                  <a:moveTo>
                    <a:pt x="14" y="46"/>
                  </a:moveTo>
                  <a:cubicBezTo>
                    <a:pt x="16" y="52"/>
                    <a:pt x="20" y="59"/>
                    <a:pt x="24" y="64"/>
                  </a:cubicBezTo>
                  <a:cubicBezTo>
                    <a:pt x="16" y="64"/>
                    <a:pt x="10" y="52"/>
                    <a:pt x="14" y="46"/>
                  </a:cubicBezTo>
                  <a:close/>
                  <a:moveTo>
                    <a:pt x="11" y="31"/>
                  </a:moveTo>
                  <a:cubicBezTo>
                    <a:pt x="11" y="34"/>
                    <a:pt x="13" y="40"/>
                    <a:pt x="13" y="42"/>
                  </a:cubicBezTo>
                  <a:cubicBezTo>
                    <a:pt x="11" y="42"/>
                    <a:pt x="9" y="45"/>
                    <a:pt x="9" y="47"/>
                  </a:cubicBezTo>
                  <a:cubicBezTo>
                    <a:pt x="9" y="42"/>
                    <a:pt x="10" y="36"/>
                    <a:pt x="11" y="31"/>
                  </a:cubicBezTo>
                  <a:close/>
                  <a:moveTo>
                    <a:pt x="9" y="57"/>
                  </a:moveTo>
                  <a:cubicBezTo>
                    <a:pt x="10" y="58"/>
                    <a:pt x="11" y="59"/>
                    <a:pt x="11" y="60"/>
                  </a:cubicBezTo>
                  <a:cubicBezTo>
                    <a:pt x="12" y="61"/>
                    <a:pt x="12" y="63"/>
                    <a:pt x="12" y="64"/>
                  </a:cubicBezTo>
                  <a:cubicBezTo>
                    <a:pt x="11" y="66"/>
                    <a:pt x="11" y="68"/>
                    <a:pt x="9" y="67"/>
                  </a:cubicBezTo>
                  <a:cubicBezTo>
                    <a:pt x="9" y="64"/>
                    <a:pt x="9" y="60"/>
                    <a:pt x="9" y="57"/>
                  </a:cubicBezTo>
                  <a:close/>
                  <a:moveTo>
                    <a:pt x="9" y="72"/>
                  </a:moveTo>
                  <a:cubicBezTo>
                    <a:pt x="11" y="72"/>
                    <a:pt x="12" y="73"/>
                    <a:pt x="13" y="74"/>
                  </a:cubicBezTo>
                  <a:cubicBezTo>
                    <a:pt x="14" y="75"/>
                    <a:pt x="15" y="77"/>
                    <a:pt x="15" y="78"/>
                  </a:cubicBezTo>
                  <a:cubicBezTo>
                    <a:pt x="15" y="81"/>
                    <a:pt x="11" y="86"/>
                    <a:pt x="11" y="86"/>
                  </a:cubicBezTo>
                  <a:cubicBezTo>
                    <a:pt x="10" y="81"/>
                    <a:pt x="10" y="77"/>
                    <a:pt x="9" y="72"/>
                  </a:cubicBezTo>
                  <a:close/>
                  <a:moveTo>
                    <a:pt x="12" y="89"/>
                  </a:moveTo>
                  <a:cubicBezTo>
                    <a:pt x="14" y="90"/>
                    <a:pt x="16" y="90"/>
                    <a:pt x="17" y="91"/>
                  </a:cubicBezTo>
                  <a:cubicBezTo>
                    <a:pt x="18" y="93"/>
                    <a:pt x="19" y="95"/>
                    <a:pt x="19" y="96"/>
                  </a:cubicBezTo>
                  <a:cubicBezTo>
                    <a:pt x="19" y="100"/>
                    <a:pt x="17" y="102"/>
                    <a:pt x="16" y="104"/>
                  </a:cubicBezTo>
                  <a:cubicBezTo>
                    <a:pt x="14" y="99"/>
                    <a:pt x="13" y="94"/>
                    <a:pt x="12" y="89"/>
                  </a:cubicBezTo>
                  <a:close/>
                  <a:moveTo>
                    <a:pt x="17" y="108"/>
                  </a:moveTo>
                  <a:cubicBezTo>
                    <a:pt x="19" y="108"/>
                    <a:pt x="22" y="108"/>
                    <a:pt x="23" y="111"/>
                  </a:cubicBezTo>
                  <a:cubicBezTo>
                    <a:pt x="25" y="113"/>
                    <a:pt x="27" y="120"/>
                    <a:pt x="21" y="121"/>
                  </a:cubicBezTo>
                  <a:cubicBezTo>
                    <a:pt x="20" y="117"/>
                    <a:pt x="18" y="112"/>
                    <a:pt x="17" y="108"/>
                  </a:cubicBezTo>
                  <a:close/>
                  <a:moveTo>
                    <a:pt x="23" y="125"/>
                  </a:moveTo>
                  <a:cubicBezTo>
                    <a:pt x="26" y="125"/>
                    <a:pt x="29" y="125"/>
                    <a:pt x="31" y="128"/>
                  </a:cubicBezTo>
                  <a:cubicBezTo>
                    <a:pt x="33" y="130"/>
                    <a:pt x="34" y="134"/>
                    <a:pt x="34" y="137"/>
                  </a:cubicBezTo>
                  <a:cubicBezTo>
                    <a:pt x="33" y="139"/>
                    <a:pt x="31" y="140"/>
                    <a:pt x="31" y="141"/>
                  </a:cubicBezTo>
                  <a:cubicBezTo>
                    <a:pt x="28" y="136"/>
                    <a:pt x="25" y="130"/>
                    <a:pt x="23" y="125"/>
                  </a:cubicBezTo>
                  <a:close/>
                  <a:moveTo>
                    <a:pt x="41" y="160"/>
                  </a:moveTo>
                  <a:cubicBezTo>
                    <a:pt x="40" y="158"/>
                    <a:pt x="34" y="148"/>
                    <a:pt x="32" y="145"/>
                  </a:cubicBezTo>
                  <a:cubicBezTo>
                    <a:pt x="33" y="144"/>
                    <a:pt x="34" y="144"/>
                    <a:pt x="36" y="144"/>
                  </a:cubicBezTo>
                  <a:cubicBezTo>
                    <a:pt x="38" y="145"/>
                    <a:pt x="40" y="146"/>
                    <a:pt x="41" y="148"/>
                  </a:cubicBezTo>
                  <a:cubicBezTo>
                    <a:pt x="42" y="150"/>
                    <a:pt x="43" y="153"/>
                    <a:pt x="43" y="155"/>
                  </a:cubicBezTo>
                  <a:cubicBezTo>
                    <a:pt x="43" y="157"/>
                    <a:pt x="42" y="159"/>
                    <a:pt x="41" y="160"/>
                  </a:cubicBezTo>
                  <a:close/>
                  <a:moveTo>
                    <a:pt x="55" y="179"/>
                  </a:moveTo>
                  <a:cubicBezTo>
                    <a:pt x="55" y="179"/>
                    <a:pt x="55" y="179"/>
                    <a:pt x="55" y="179"/>
                  </a:cubicBezTo>
                  <a:cubicBezTo>
                    <a:pt x="51" y="174"/>
                    <a:pt x="48" y="169"/>
                    <a:pt x="44" y="165"/>
                  </a:cubicBezTo>
                  <a:cubicBezTo>
                    <a:pt x="47" y="165"/>
                    <a:pt x="50" y="163"/>
                    <a:pt x="52" y="165"/>
                  </a:cubicBezTo>
                  <a:cubicBezTo>
                    <a:pt x="59" y="168"/>
                    <a:pt x="57" y="175"/>
                    <a:pt x="55" y="179"/>
                  </a:cubicBezTo>
                  <a:close/>
                  <a:moveTo>
                    <a:pt x="68" y="195"/>
                  </a:moveTo>
                  <a:cubicBezTo>
                    <a:pt x="65" y="192"/>
                    <a:pt x="61" y="187"/>
                    <a:pt x="58" y="183"/>
                  </a:cubicBezTo>
                  <a:cubicBezTo>
                    <a:pt x="60" y="182"/>
                    <a:pt x="62" y="181"/>
                    <a:pt x="64" y="181"/>
                  </a:cubicBezTo>
                  <a:cubicBezTo>
                    <a:pt x="74" y="186"/>
                    <a:pt x="69" y="195"/>
                    <a:pt x="68" y="195"/>
                  </a:cubicBezTo>
                  <a:close/>
                  <a:moveTo>
                    <a:pt x="85" y="211"/>
                  </a:moveTo>
                  <a:cubicBezTo>
                    <a:pt x="81" y="207"/>
                    <a:pt x="77" y="203"/>
                    <a:pt x="72" y="199"/>
                  </a:cubicBezTo>
                  <a:cubicBezTo>
                    <a:pt x="74" y="198"/>
                    <a:pt x="76" y="197"/>
                    <a:pt x="79" y="197"/>
                  </a:cubicBezTo>
                  <a:cubicBezTo>
                    <a:pt x="86" y="198"/>
                    <a:pt x="86" y="206"/>
                    <a:pt x="85" y="211"/>
                  </a:cubicBezTo>
                  <a:close/>
                  <a:moveTo>
                    <a:pt x="90" y="213"/>
                  </a:moveTo>
                  <a:cubicBezTo>
                    <a:pt x="90" y="210"/>
                    <a:pt x="95" y="207"/>
                    <a:pt x="98" y="207"/>
                  </a:cubicBezTo>
                  <a:cubicBezTo>
                    <a:pt x="104" y="207"/>
                    <a:pt x="107" y="215"/>
                    <a:pt x="108" y="220"/>
                  </a:cubicBezTo>
                  <a:cubicBezTo>
                    <a:pt x="102" y="221"/>
                    <a:pt x="94" y="216"/>
                    <a:pt x="90" y="213"/>
                  </a:cubicBezTo>
                  <a:close/>
                  <a:moveTo>
                    <a:pt x="108" y="210"/>
                  </a:moveTo>
                  <a:cubicBezTo>
                    <a:pt x="105" y="207"/>
                    <a:pt x="102" y="204"/>
                    <a:pt x="100" y="203"/>
                  </a:cubicBezTo>
                  <a:cubicBezTo>
                    <a:pt x="96" y="202"/>
                    <a:pt x="92" y="202"/>
                    <a:pt x="90" y="205"/>
                  </a:cubicBezTo>
                  <a:cubicBezTo>
                    <a:pt x="89" y="203"/>
                    <a:pt x="87" y="196"/>
                    <a:pt x="82" y="194"/>
                  </a:cubicBezTo>
                  <a:cubicBezTo>
                    <a:pt x="80" y="193"/>
                    <a:pt x="77" y="193"/>
                    <a:pt x="74" y="193"/>
                  </a:cubicBezTo>
                  <a:cubicBezTo>
                    <a:pt x="75" y="188"/>
                    <a:pt x="73" y="182"/>
                    <a:pt x="68" y="179"/>
                  </a:cubicBezTo>
                  <a:cubicBezTo>
                    <a:pt x="66" y="177"/>
                    <a:pt x="63" y="177"/>
                    <a:pt x="60" y="177"/>
                  </a:cubicBezTo>
                  <a:cubicBezTo>
                    <a:pt x="62" y="173"/>
                    <a:pt x="60" y="167"/>
                    <a:pt x="57" y="163"/>
                  </a:cubicBezTo>
                  <a:cubicBezTo>
                    <a:pt x="54" y="161"/>
                    <a:pt x="49" y="159"/>
                    <a:pt x="46" y="160"/>
                  </a:cubicBezTo>
                  <a:cubicBezTo>
                    <a:pt x="48" y="156"/>
                    <a:pt x="46" y="150"/>
                    <a:pt x="43" y="146"/>
                  </a:cubicBezTo>
                  <a:cubicBezTo>
                    <a:pt x="41" y="143"/>
                    <a:pt x="39" y="141"/>
                    <a:pt x="36" y="141"/>
                  </a:cubicBezTo>
                  <a:cubicBezTo>
                    <a:pt x="37" y="140"/>
                    <a:pt x="39" y="133"/>
                    <a:pt x="36" y="129"/>
                  </a:cubicBezTo>
                  <a:cubicBezTo>
                    <a:pt x="32" y="125"/>
                    <a:pt x="31" y="122"/>
                    <a:pt x="27" y="122"/>
                  </a:cubicBezTo>
                  <a:cubicBezTo>
                    <a:pt x="29" y="119"/>
                    <a:pt x="29" y="114"/>
                    <a:pt x="27" y="110"/>
                  </a:cubicBezTo>
                  <a:cubicBezTo>
                    <a:pt x="25" y="107"/>
                    <a:pt x="20" y="105"/>
                    <a:pt x="20" y="105"/>
                  </a:cubicBezTo>
                  <a:cubicBezTo>
                    <a:pt x="22" y="102"/>
                    <a:pt x="23" y="98"/>
                    <a:pt x="22" y="95"/>
                  </a:cubicBezTo>
                  <a:cubicBezTo>
                    <a:pt x="21" y="91"/>
                    <a:pt x="18" y="88"/>
                    <a:pt x="15" y="86"/>
                  </a:cubicBezTo>
                  <a:cubicBezTo>
                    <a:pt x="17" y="84"/>
                    <a:pt x="18" y="80"/>
                    <a:pt x="18" y="77"/>
                  </a:cubicBezTo>
                  <a:cubicBezTo>
                    <a:pt x="17" y="75"/>
                    <a:pt x="15" y="72"/>
                    <a:pt x="13" y="70"/>
                  </a:cubicBezTo>
                  <a:cubicBezTo>
                    <a:pt x="14" y="69"/>
                    <a:pt x="16" y="67"/>
                    <a:pt x="15" y="64"/>
                  </a:cubicBezTo>
                  <a:cubicBezTo>
                    <a:pt x="18" y="67"/>
                    <a:pt x="23" y="69"/>
                    <a:pt x="26" y="68"/>
                  </a:cubicBezTo>
                  <a:cubicBezTo>
                    <a:pt x="24" y="71"/>
                    <a:pt x="24" y="76"/>
                    <a:pt x="29" y="80"/>
                  </a:cubicBezTo>
                  <a:cubicBezTo>
                    <a:pt x="32" y="82"/>
                    <a:pt x="37" y="84"/>
                    <a:pt x="40" y="83"/>
                  </a:cubicBezTo>
                  <a:cubicBezTo>
                    <a:pt x="39" y="86"/>
                    <a:pt x="39" y="91"/>
                    <a:pt x="43" y="94"/>
                  </a:cubicBezTo>
                  <a:cubicBezTo>
                    <a:pt x="45" y="96"/>
                    <a:pt x="50" y="98"/>
                    <a:pt x="53" y="96"/>
                  </a:cubicBezTo>
                  <a:cubicBezTo>
                    <a:pt x="52" y="102"/>
                    <a:pt x="56" y="106"/>
                    <a:pt x="58" y="107"/>
                  </a:cubicBezTo>
                  <a:cubicBezTo>
                    <a:pt x="60" y="109"/>
                    <a:pt x="65" y="112"/>
                    <a:pt x="69" y="109"/>
                  </a:cubicBezTo>
                  <a:cubicBezTo>
                    <a:pt x="66" y="113"/>
                    <a:pt x="69" y="121"/>
                    <a:pt x="74" y="125"/>
                  </a:cubicBezTo>
                  <a:cubicBezTo>
                    <a:pt x="77" y="127"/>
                    <a:pt x="82" y="128"/>
                    <a:pt x="85" y="125"/>
                  </a:cubicBezTo>
                  <a:cubicBezTo>
                    <a:pt x="85" y="126"/>
                    <a:pt x="84" y="128"/>
                    <a:pt x="85" y="130"/>
                  </a:cubicBezTo>
                  <a:cubicBezTo>
                    <a:pt x="85" y="133"/>
                    <a:pt x="88" y="137"/>
                    <a:pt x="91" y="139"/>
                  </a:cubicBezTo>
                  <a:cubicBezTo>
                    <a:pt x="94" y="142"/>
                    <a:pt x="101" y="145"/>
                    <a:pt x="105" y="141"/>
                  </a:cubicBezTo>
                  <a:cubicBezTo>
                    <a:pt x="102" y="147"/>
                    <a:pt x="103" y="154"/>
                    <a:pt x="109" y="161"/>
                  </a:cubicBezTo>
                  <a:cubicBezTo>
                    <a:pt x="111" y="163"/>
                    <a:pt x="115" y="165"/>
                    <a:pt x="118" y="166"/>
                  </a:cubicBezTo>
                  <a:cubicBezTo>
                    <a:pt x="115" y="168"/>
                    <a:pt x="113" y="173"/>
                    <a:pt x="115" y="177"/>
                  </a:cubicBezTo>
                  <a:cubicBezTo>
                    <a:pt x="116" y="181"/>
                    <a:pt x="120" y="185"/>
                    <a:pt x="124" y="186"/>
                  </a:cubicBezTo>
                  <a:cubicBezTo>
                    <a:pt x="120" y="188"/>
                    <a:pt x="117" y="190"/>
                    <a:pt x="116" y="193"/>
                  </a:cubicBezTo>
                  <a:cubicBezTo>
                    <a:pt x="114" y="197"/>
                    <a:pt x="115" y="201"/>
                    <a:pt x="117" y="204"/>
                  </a:cubicBezTo>
                  <a:cubicBezTo>
                    <a:pt x="115" y="204"/>
                    <a:pt x="113" y="204"/>
                    <a:pt x="112" y="205"/>
                  </a:cubicBezTo>
                  <a:cubicBezTo>
                    <a:pt x="110" y="206"/>
                    <a:pt x="108" y="208"/>
                    <a:pt x="108" y="210"/>
                  </a:cubicBezTo>
                  <a:close/>
                  <a:moveTo>
                    <a:pt x="113" y="220"/>
                  </a:moveTo>
                  <a:cubicBezTo>
                    <a:pt x="112" y="216"/>
                    <a:pt x="110" y="210"/>
                    <a:pt x="115" y="209"/>
                  </a:cubicBezTo>
                  <a:cubicBezTo>
                    <a:pt x="118" y="208"/>
                    <a:pt x="121" y="211"/>
                    <a:pt x="124" y="214"/>
                  </a:cubicBezTo>
                  <a:cubicBezTo>
                    <a:pt x="121" y="217"/>
                    <a:pt x="118" y="220"/>
                    <a:pt x="113" y="220"/>
                  </a:cubicBezTo>
                  <a:close/>
                  <a:moveTo>
                    <a:pt x="127" y="209"/>
                  </a:moveTo>
                  <a:cubicBezTo>
                    <a:pt x="121" y="205"/>
                    <a:pt x="118" y="199"/>
                    <a:pt x="120" y="196"/>
                  </a:cubicBezTo>
                  <a:cubicBezTo>
                    <a:pt x="122" y="192"/>
                    <a:pt x="126" y="190"/>
                    <a:pt x="131" y="191"/>
                  </a:cubicBezTo>
                  <a:cubicBezTo>
                    <a:pt x="131" y="198"/>
                    <a:pt x="130" y="204"/>
                    <a:pt x="127" y="209"/>
                  </a:cubicBezTo>
                  <a:close/>
                  <a:moveTo>
                    <a:pt x="130" y="184"/>
                  </a:moveTo>
                  <a:cubicBezTo>
                    <a:pt x="128" y="184"/>
                    <a:pt x="126" y="184"/>
                    <a:pt x="124" y="182"/>
                  </a:cubicBezTo>
                  <a:cubicBezTo>
                    <a:pt x="121" y="181"/>
                    <a:pt x="118" y="178"/>
                    <a:pt x="118" y="174"/>
                  </a:cubicBezTo>
                  <a:cubicBezTo>
                    <a:pt x="118" y="170"/>
                    <a:pt x="122" y="169"/>
                    <a:pt x="125" y="167"/>
                  </a:cubicBezTo>
                  <a:cubicBezTo>
                    <a:pt x="127" y="173"/>
                    <a:pt x="129" y="178"/>
                    <a:pt x="130" y="18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1" name="Freeform 430"/>
            <p:cNvSpPr>
              <a:spLocks noEditPoints="1"/>
            </p:cNvSpPr>
            <p:nvPr/>
          </p:nvSpPr>
          <p:spPr bwMode="auto">
            <a:xfrm>
              <a:off x="2768" y="2439"/>
              <a:ext cx="405" cy="831"/>
            </a:xfrm>
            <a:custGeom>
              <a:avLst/>
              <a:gdLst>
                <a:gd name="T0" fmla="*/ 0 w 171"/>
                <a:gd name="T1" fmla="*/ 89 h 351"/>
                <a:gd name="T2" fmla="*/ 0 w 171"/>
                <a:gd name="T3" fmla="*/ 106 h 351"/>
                <a:gd name="T4" fmla="*/ 35 w 171"/>
                <a:gd name="T5" fmla="*/ 254 h 351"/>
                <a:gd name="T6" fmla="*/ 107 w 171"/>
                <a:gd name="T7" fmla="*/ 231 h 351"/>
                <a:gd name="T8" fmla="*/ 91 w 171"/>
                <a:gd name="T9" fmla="*/ 249 h 351"/>
                <a:gd name="T10" fmla="*/ 63 w 171"/>
                <a:gd name="T11" fmla="*/ 211 h 351"/>
                <a:gd name="T12" fmla="*/ 43 w 171"/>
                <a:gd name="T13" fmla="*/ 167 h 351"/>
                <a:gd name="T14" fmla="*/ 104 w 171"/>
                <a:gd name="T15" fmla="*/ 273 h 351"/>
                <a:gd name="T16" fmla="*/ 82 w 171"/>
                <a:gd name="T17" fmla="*/ 255 h 351"/>
                <a:gd name="T18" fmla="*/ 74 w 171"/>
                <a:gd name="T19" fmla="*/ 228 h 351"/>
                <a:gd name="T20" fmla="*/ 106 w 171"/>
                <a:gd name="T21" fmla="*/ 229 h 351"/>
                <a:gd name="T22" fmla="*/ 91 w 171"/>
                <a:gd name="T23" fmla="*/ 224 h 351"/>
                <a:gd name="T24" fmla="*/ 97 w 171"/>
                <a:gd name="T25" fmla="*/ 218 h 351"/>
                <a:gd name="T26" fmla="*/ 81 w 171"/>
                <a:gd name="T27" fmla="*/ 210 h 351"/>
                <a:gd name="T28" fmla="*/ 73 w 171"/>
                <a:gd name="T29" fmla="*/ 198 h 351"/>
                <a:gd name="T30" fmla="*/ 77 w 171"/>
                <a:gd name="T31" fmla="*/ 192 h 351"/>
                <a:gd name="T32" fmla="*/ 64 w 171"/>
                <a:gd name="T33" fmla="*/ 184 h 351"/>
                <a:gd name="T34" fmla="*/ 60 w 171"/>
                <a:gd name="T35" fmla="*/ 171 h 351"/>
                <a:gd name="T36" fmla="*/ 55 w 171"/>
                <a:gd name="T37" fmla="*/ 164 h 351"/>
                <a:gd name="T38" fmla="*/ 45 w 171"/>
                <a:gd name="T39" fmla="*/ 156 h 351"/>
                <a:gd name="T40" fmla="*/ 46 w 171"/>
                <a:gd name="T41" fmla="*/ 152 h 351"/>
                <a:gd name="T42" fmla="*/ 36 w 171"/>
                <a:gd name="T43" fmla="*/ 139 h 351"/>
                <a:gd name="T44" fmla="*/ 31 w 171"/>
                <a:gd name="T45" fmla="*/ 133 h 351"/>
                <a:gd name="T46" fmla="*/ 50 w 171"/>
                <a:gd name="T47" fmla="*/ 190 h 351"/>
                <a:gd name="T48" fmla="*/ 73 w 171"/>
                <a:gd name="T49" fmla="*/ 236 h 351"/>
                <a:gd name="T50" fmla="*/ 101 w 171"/>
                <a:gd name="T51" fmla="*/ 285 h 351"/>
                <a:gd name="T52" fmla="*/ 8 w 171"/>
                <a:gd name="T53" fmla="*/ 114 h 351"/>
                <a:gd name="T54" fmla="*/ 4 w 171"/>
                <a:gd name="T55" fmla="*/ 124 h 351"/>
                <a:gd name="T56" fmla="*/ 7 w 171"/>
                <a:gd name="T57" fmla="*/ 135 h 351"/>
                <a:gd name="T58" fmla="*/ 17 w 171"/>
                <a:gd name="T59" fmla="*/ 142 h 351"/>
                <a:gd name="T60" fmla="*/ 13 w 171"/>
                <a:gd name="T61" fmla="*/ 158 h 351"/>
                <a:gd name="T62" fmla="*/ 17 w 171"/>
                <a:gd name="T63" fmla="*/ 169 h 351"/>
                <a:gd name="T64" fmla="*/ 30 w 171"/>
                <a:gd name="T65" fmla="*/ 179 h 351"/>
                <a:gd name="T66" fmla="*/ 21 w 171"/>
                <a:gd name="T67" fmla="*/ 182 h 351"/>
                <a:gd name="T68" fmla="*/ 36 w 171"/>
                <a:gd name="T69" fmla="*/ 196 h 351"/>
                <a:gd name="T70" fmla="*/ 32 w 171"/>
                <a:gd name="T71" fmla="*/ 212 h 351"/>
                <a:gd name="T72" fmla="*/ 36 w 171"/>
                <a:gd name="T73" fmla="*/ 223 h 351"/>
                <a:gd name="T74" fmla="*/ 50 w 171"/>
                <a:gd name="T75" fmla="*/ 233 h 351"/>
                <a:gd name="T76" fmla="*/ 42 w 171"/>
                <a:gd name="T77" fmla="*/ 239 h 351"/>
                <a:gd name="T78" fmla="*/ 56 w 171"/>
                <a:gd name="T79" fmla="*/ 250 h 351"/>
                <a:gd name="T80" fmla="*/ 54 w 171"/>
                <a:gd name="T81" fmla="*/ 266 h 351"/>
                <a:gd name="T82" fmla="*/ 59 w 171"/>
                <a:gd name="T83" fmla="*/ 275 h 351"/>
                <a:gd name="T84" fmla="*/ 73 w 171"/>
                <a:gd name="T85" fmla="*/ 282 h 351"/>
                <a:gd name="T86" fmla="*/ 71 w 171"/>
                <a:gd name="T87" fmla="*/ 293 h 351"/>
                <a:gd name="T88" fmla="*/ 83 w 171"/>
                <a:gd name="T89" fmla="*/ 295 h 351"/>
                <a:gd name="T90" fmla="*/ 88 w 171"/>
                <a:gd name="T91" fmla="*/ 310 h 351"/>
                <a:gd name="T92" fmla="*/ 101 w 171"/>
                <a:gd name="T93" fmla="*/ 315 h 351"/>
                <a:gd name="T94" fmla="*/ 110 w 171"/>
                <a:gd name="T95" fmla="*/ 303 h 351"/>
                <a:gd name="T96" fmla="*/ 116 w 171"/>
                <a:gd name="T97" fmla="*/ 299 h 351"/>
                <a:gd name="T98" fmla="*/ 125 w 171"/>
                <a:gd name="T99" fmla="*/ 306 h 351"/>
                <a:gd name="T100" fmla="*/ 122 w 171"/>
                <a:gd name="T101" fmla="*/ 287 h 351"/>
                <a:gd name="T102" fmla="*/ 130 w 171"/>
                <a:gd name="T103" fmla="*/ 276 h 351"/>
                <a:gd name="T104" fmla="*/ 125 w 171"/>
                <a:gd name="T105" fmla="*/ 264 h 351"/>
                <a:gd name="T106" fmla="*/ 116 w 171"/>
                <a:gd name="T107" fmla="*/ 263 h 351"/>
                <a:gd name="T108" fmla="*/ 117 w 171"/>
                <a:gd name="T109" fmla="*/ 249 h 351"/>
                <a:gd name="T110" fmla="*/ 106 w 171"/>
                <a:gd name="T111" fmla="*/ 245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1" h="351">
                  <a:moveTo>
                    <a:pt x="46" y="125"/>
                  </a:moveTo>
                  <a:cubicBezTo>
                    <a:pt x="34" y="110"/>
                    <a:pt x="28" y="79"/>
                    <a:pt x="18" y="63"/>
                  </a:cubicBezTo>
                  <a:cubicBezTo>
                    <a:pt x="14" y="57"/>
                    <a:pt x="5" y="18"/>
                    <a:pt x="0" y="0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89"/>
                    <a:pt x="1" y="90"/>
                    <a:pt x="1" y="90"/>
                  </a:cubicBezTo>
                  <a:cubicBezTo>
                    <a:pt x="0" y="89"/>
                    <a:pt x="0" y="89"/>
                    <a:pt x="0" y="88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0"/>
                    <a:pt x="1" y="93"/>
                    <a:pt x="2" y="97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3" y="99"/>
                    <a:pt x="3" y="99"/>
                    <a:pt x="3" y="99"/>
                  </a:cubicBezTo>
                  <a:cubicBezTo>
                    <a:pt x="3" y="100"/>
                    <a:pt x="4" y="102"/>
                    <a:pt x="4" y="103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6" y="107"/>
                    <a:pt x="6" y="109"/>
                    <a:pt x="7" y="112"/>
                  </a:cubicBezTo>
                  <a:cubicBezTo>
                    <a:pt x="1" y="113"/>
                    <a:pt x="1" y="113"/>
                    <a:pt x="1" y="113"/>
                  </a:cubicBezTo>
                  <a:cubicBezTo>
                    <a:pt x="0" y="111"/>
                    <a:pt x="0" y="110"/>
                    <a:pt x="0" y="109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1" y="152"/>
                    <a:pt x="2" y="156"/>
                    <a:pt x="3" y="159"/>
                  </a:cubicBezTo>
                  <a:cubicBezTo>
                    <a:pt x="12" y="191"/>
                    <a:pt x="22" y="223"/>
                    <a:pt x="35" y="254"/>
                  </a:cubicBezTo>
                  <a:cubicBezTo>
                    <a:pt x="47" y="280"/>
                    <a:pt x="81" y="351"/>
                    <a:pt x="126" y="321"/>
                  </a:cubicBezTo>
                  <a:cubicBezTo>
                    <a:pt x="171" y="291"/>
                    <a:pt x="127" y="236"/>
                    <a:pt x="111" y="214"/>
                  </a:cubicBezTo>
                  <a:cubicBezTo>
                    <a:pt x="89" y="184"/>
                    <a:pt x="69" y="154"/>
                    <a:pt x="46" y="125"/>
                  </a:cubicBezTo>
                  <a:close/>
                  <a:moveTo>
                    <a:pt x="109" y="235"/>
                  </a:moveTo>
                  <a:cubicBezTo>
                    <a:pt x="102" y="239"/>
                    <a:pt x="102" y="239"/>
                    <a:pt x="102" y="239"/>
                  </a:cubicBezTo>
                  <a:cubicBezTo>
                    <a:pt x="101" y="238"/>
                    <a:pt x="100" y="237"/>
                    <a:pt x="99" y="235"/>
                  </a:cubicBezTo>
                  <a:cubicBezTo>
                    <a:pt x="107" y="231"/>
                    <a:pt x="107" y="231"/>
                    <a:pt x="107" y="231"/>
                  </a:cubicBezTo>
                  <a:cubicBezTo>
                    <a:pt x="108" y="232"/>
                    <a:pt x="108" y="234"/>
                    <a:pt x="109" y="235"/>
                  </a:cubicBezTo>
                  <a:close/>
                  <a:moveTo>
                    <a:pt x="104" y="273"/>
                  </a:moveTo>
                  <a:cubicBezTo>
                    <a:pt x="102" y="271"/>
                    <a:pt x="99" y="270"/>
                    <a:pt x="96" y="271"/>
                  </a:cubicBezTo>
                  <a:cubicBezTo>
                    <a:pt x="96" y="271"/>
                    <a:pt x="96" y="271"/>
                    <a:pt x="96" y="271"/>
                  </a:cubicBezTo>
                  <a:cubicBezTo>
                    <a:pt x="89" y="260"/>
                    <a:pt x="89" y="260"/>
                    <a:pt x="89" y="260"/>
                  </a:cubicBezTo>
                  <a:cubicBezTo>
                    <a:pt x="89" y="260"/>
                    <a:pt x="89" y="260"/>
                    <a:pt x="89" y="260"/>
                  </a:cubicBezTo>
                  <a:cubicBezTo>
                    <a:pt x="93" y="257"/>
                    <a:pt x="93" y="253"/>
                    <a:pt x="91" y="249"/>
                  </a:cubicBezTo>
                  <a:cubicBezTo>
                    <a:pt x="88" y="247"/>
                    <a:pt x="85" y="246"/>
                    <a:pt x="82" y="247"/>
                  </a:cubicBezTo>
                  <a:cubicBezTo>
                    <a:pt x="75" y="235"/>
                    <a:pt x="75" y="235"/>
                    <a:pt x="75" y="235"/>
                  </a:cubicBezTo>
                  <a:cubicBezTo>
                    <a:pt x="75" y="235"/>
                    <a:pt x="76" y="235"/>
                    <a:pt x="76" y="235"/>
                  </a:cubicBezTo>
                  <a:cubicBezTo>
                    <a:pt x="79" y="232"/>
                    <a:pt x="79" y="228"/>
                    <a:pt x="77" y="226"/>
                  </a:cubicBezTo>
                  <a:cubicBezTo>
                    <a:pt x="75" y="223"/>
                    <a:pt x="72" y="223"/>
                    <a:pt x="69" y="224"/>
                  </a:cubicBezTo>
                  <a:cubicBezTo>
                    <a:pt x="62" y="211"/>
                    <a:pt x="62" y="211"/>
                    <a:pt x="62" y="211"/>
                  </a:cubicBezTo>
                  <a:cubicBezTo>
                    <a:pt x="63" y="211"/>
                    <a:pt x="63" y="211"/>
                    <a:pt x="63" y="211"/>
                  </a:cubicBezTo>
                  <a:cubicBezTo>
                    <a:pt x="65" y="209"/>
                    <a:pt x="66" y="205"/>
                    <a:pt x="64" y="203"/>
                  </a:cubicBezTo>
                  <a:cubicBezTo>
                    <a:pt x="62" y="201"/>
                    <a:pt x="60" y="200"/>
                    <a:pt x="58" y="201"/>
                  </a:cubicBezTo>
                  <a:cubicBezTo>
                    <a:pt x="51" y="189"/>
                    <a:pt x="51" y="189"/>
                    <a:pt x="51" y="189"/>
                  </a:cubicBezTo>
                  <a:cubicBezTo>
                    <a:pt x="53" y="187"/>
                    <a:pt x="53" y="184"/>
                    <a:pt x="52" y="183"/>
                  </a:cubicBezTo>
                  <a:cubicBezTo>
                    <a:pt x="51" y="181"/>
                    <a:pt x="49" y="181"/>
                    <a:pt x="48" y="181"/>
                  </a:cubicBezTo>
                  <a:cubicBezTo>
                    <a:pt x="43" y="172"/>
                    <a:pt x="43" y="172"/>
                    <a:pt x="43" y="172"/>
                  </a:cubicBezTo>
                  <a:cubicBezTo>
                    <a:pt x="44" y="171"/>
                    <a:pt x="45" y="169"/>
                    <a:pt x="43" y="167"/>
                  </a:cubicBezTo>
                  <a:cubicBezTo>
                    <a:pt x="43" y="166"/>
                    <a:pt x="41" y="166"/>
                    <a:pt x="40" y="166"/>
                  </a:cubicBezTo>
                  <a:cubicBezTo>
                    <a:pt x="23" y="131"/>
                    <a:pt x="23" y="131"/>
                    <a:pt x="23" y="131"/>
                  </a:cubicBezTo>
                  <a:cubicBezTo>
                    <a:pt x="40" y="157"/>
                    <a:pt x="79" y="220"/>
                    <a:pt x="89" y="236"/>
                  </a:cubicBezTo>
                  <a:cubicBezTo>
                    <a:pt x="93" y="243"/>
                    <a:pt x="120" y="279"/>
                    <a:pt x="107" y="290"/>
                  </a:cubicBezTo>
                  <a:cubicBezTo>
                    <a:pt x="103" y="284"/>
                    <a:pt x="103" y="284"/>
                    <a:pt x="103" y="284"/>
                  </a:cubicBezTo>
                  <a:cubicBezTo>
                    <a:pt x="103" y="284"/>
                    <a:pt x="103" y="284"/>
                    <a:pt x="103" y="284"/>
                  </a:cubicBezTo>
                  <a:cubicBezTo>
                    <a:pt x="106" y="281"/>
                    <a:pt x="107" y="277"/>
                    <a:pt x="104" y="273"/>
                  </a:cubicBezTo>
                  <a:close/>
                  <a:moveTo>
                    <a:pt x="100" y="280"/>
                  </a:moveTo>
                  <a:cubicBezTo>
                    <a:pt x="99" y="281"/>
                    <a:pt x="97" y="281"/>
                    <a:pt x="96" y="280"/>
                  </a:cubicBezTo>
                  <a:cubicBezTo>
                    <a:pt x="95" y="278"/>
                    <a:pt x="95" y="277"/>
                    <a:pt x="96" y="276"/>
                  </a:cubicBezTo>
                  <a:cubicBezTo>
                    <a:pt x="98" y="275"/>
                    <a:pt x="99" y="275"/>
                    <a:pt x="100" y="276"/>
                  </a:cubicBezTo>
                  <a:cubicBezTo>
                    <a:pt x="101" y="277"/>
                    <a:pt x="101" y="279"/>
                    <a:pt x="100" y="280"/>
                  </a:cubicBezTo>
                  <a:close/>
                  <a:moveTo>
                    <a:pt x="87" y="256"/>
                  </a:moveTo>
                  <a:cubicBezTo>
                    <a:pt x="85" y="257"/>
                    <a:pt x="83" y="257"/>
                    <a:pt x="82" y="255"/>
                  </a:cubicBezTo>
                  <a:cubicBezTo>
                    <a:pt x="82" y="254"/>
                    <a:pt x="82" y="252"/>
                    <a:pt x="83" y="251"/>
                  </a:cubicBezTo>
                  <a:cubicBezTo>
                    <a:pt x="84" y="250"/>
                    <a:pt x="86" y="251"/>
                    <a:pt x="87" y="252"/>
                  </a:cubicBezTo>
                  <a:cubicBezTo>
                    <a:pt x="88" y="253"/>
                    <a:pt x="88" y="255"/>
                    <a:pt x="87" y="256"/>
                  </a:cubicBezTo>
                  <a:close/>
                  <a:moveTo>
                    <a:pt x="73" y="231"/>
                  </a:moveTo>
                  <a:cubicBezTo>
                    <a:pt x="72" y="232"/>
                    <a:pt x="71" y="232"/>
                    <a:pt x="70" y="231"/>
                  </a:cubicBezTo>
                  <a:cubicBezTo>
                    <a:pt x="69" y="230"/>
                    <a:pt x="69" y="228"/>
                    <a:pt x="70" y="227"/>
                  </a:cubicBezTo>
                  <a:cubicBezTo>
                    <a:pt x="71" y="227"/>
                    <a:pt x="73" y="227"/>
                    <a:pt x="74" y="228"/>
                  </a:cubicBezTo>
                  <a:cubicBezTo>
                    <a:pt x="75" y="229"/>
                    <a:pt x="75" y="230"/>
                    <a:pt x="73" y="231"/>
                  </a:cubicBezTo>
                  <a:close/>
                  <a:moveTo>
                    <a:pt x="61" y="208"/>
                  </a:moveTo>
                  <a:cubicBezTo>
                    <a:pt x="60" y="209"/>
                    <a:pt x="58" y="208"/>
                    <a:pt x="58" y="207"/>
                  </a:cubicBezTo>
                  <a:cubicBezTo>
                    <a:pt x="57" y="207"/>
                    <a:pt x="57" y="205"/>
                    <a:pt x="58" y="204"/>
                  </a:cubicBezTo>
                  <a:cubicBezTo>
                    <a:pt x="59" y="204"/>
                    <a:pt x="60" y="204"/>
                    <a:pt x="61" y="205"/>
                  </a:cubicBezTo>
                  <a:cubicBezTo>
                    <a:pt x="62" y="206"/>
                    <a:pt x="62" y="207"/>
                    <a:pt x="61" y="208"/>
                  </a:cubicBezTo>
                  <a:close/>
                  <a:moveTo>
                    <a:pt x="106" y="229"/>
                  </a:moveTo>
                  <a:cubicBezTo>
                    <a:pt x="98" y="234"/>
                    <a:pt x="98" y="234"/>
                    <a:pt x="98" y="234"/>
                  </a:cubicBezTo>
                  <a:cubicBezTo>
                    <a:pt x="97" y="232"/>
                    <a:pt x="96" y="231"/>
                    <a:pt x="95" y="229"/>
                  </a:cubicBezTo>
                  <a:cubicBezTo>
                    <a:pt x="102" y="225"/>
                    <a:pt x="102" y="225"/>
                    <a:pt x="102" y="225"/>
                  </a:cubicBezTo>
                  <a:cubicBezTo>
                    <a:pt x="104" y="226"/>
                    <a:pt x="105" y="228"/>
                    <a:pt x="106" y="229"/>
                  </a:cubicBezTo>
                  <a:close/>
                  <a:moveTo>
                    <a:pt x="101" y="223"/>
                  </a:moveTo>
                  <a:cubicBezTo>
                    <a:pt x="94" y="228"/>
                    <a:pt x="94" y="228"/>
                    <a:pt x="94" y="228"/>
                  </a:cubicBezTo>
                  <a:cubicBezTo>
                    <a:pt x="93" y="226"/>
                    <a:pt x="92" y="225"/>
                    <a:pt x="91" y="224"/>
                  </a:cubicBezTo>
                  <a:cubicBezTo>
                    <a:pt x="99" y="220"/>
                    <a:pt x="99" y="220"/>
                    <a:pt x="99" y="220"/>
                  </a:cubicBezTo>
                  <a:cubicBezTo>
                    <a:pt x="99" y="221"/>
                    <a:pt x="100" y="222"/>
                    <a:pt x="101" y="223"/>
                  </a:cubicBezTo>
                  <a:close/>
                  <a:moveTo>
                    <a:pt x="97" y="218"/>
                  </a:moveTo>
                  <a:cubicBezTo>
                    <a:pt x="90" y="222"/>
                    <a:pt x="90" y="222"/>
                    <a:pt x="90" y="222"/>
                  </a:cubicBezTo>
                  <a:cubicBezTo>
                    <a:pt x="89" y="221"/>
                    <a:pt x="88" y="219"/>
                    <a:pt x="87" y="218"/>
                  </a:cubicBezTo>
                  <a:cubicBezTo>
                    <a:pt x="94" y="214"/>
                    <a:pt x="94" y="214"/>
                    <a:pt x="94" y="214"/>
                  </a:cubicBezTo>
                  <a:cubicBezTo>
                    <a:pt x="95" y="215"/>
                    <a:pt x="96" y="217"/>
                    <a:pt x="97" y="218"/>
                  </a:cubicBezTo>
                  <a:close/>
                  <a:moveTo>
                    <a:pt x="93" y="212"/>
                  </a:moveTo>
                  <a:cubicBezTo>
                    <a:pt x="86" y="216"/>
                    <a:pt x="86" y="216"/>
                    <a:pt x="86" y="216"/>
                  </a:cubicBezTo>
                  <a:cubicBezTo>
                    <a:pt x="84" y="215"/>
                    <a:pt x="83" y="213"/>
                    <a:pt x="82" y="212"/>
                  </a:cubicBezTo>
                  <a:cubicBezTo>
                    <a:pt x="89" y="208"/>
                    <a:pt x="89" y="208"/>
                    <a:pt x="89" y="208"/>
                  </a:cubicBezTo>
                  <a:cubicBezTo>
                    <a:pt x="90" y="209"/>
                    <a:pt x="92" y="211"/>
                    <a:pt x="93" y="212"/>
                  </a:cubicBezTo>
                  <a:close/>
                  <a:moveTo>
                    <a:pt x="88" y="206"/>
                  </a:moveTo>
                  <a:cubicBezTo>
                    <a:pt x="81" y="210"/>
                    <a:pt x="81" y="210"/>
                    <a:pt x="81" y="210"/>
                  </a:cubicBezTo>
                  <a:cubicBezTo>
                    <a:pt x="80" y="208"/>
                    <a:pt x="79" y="207"/>
                    <a:pt x="77" y="205"/>
                  </a:cubicBezTo>
                  <a:cubicBezTo>
                    <a:pt x="77" y="205"/>
                    <a:pt x="77" y="205"/>
                    <a:pt x="77" y="204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85" y="202"/>
                    <a:pt x="87" y="204"/>
                    <a:pt x="88" y="206"/>
                  </a:cubicBezTo>
                  <a:close/>
                  <a:moveTo>
                    <a:pt x="82" y="199"/>
                  </a:moveTo>
                  <a:cubicBezTo>
                    <a:pt x="76" y="203"/>
                    <a:pt x="76" y="203"/>
                    <a:pt x="76" y="203"/>
                  </a:cubicBezTo>
                  <a:cubicBezTo>
                    <a:pt x="75" y="202"/>
                    <a:pt x="74" y="200"/>
                    <a:pt x="73" y="198"/>
                  </a:cubicBezTo>
                  <a:cubicBezTo>
                    <a:pt x="78" y="194"/>
                    <a:pt x="78" y="194"/>
                    <a:pt x="78" y="194"/>
                  </a:cubicBezTo>
                  <a:cubicBezTo>
                    <a:pt x="80" y="195"/>
                    <a:pt x="81" y="197"/>
                    <a:pt x="82" y="199"/>
                  </a:cubicBezTo>
                  <a:close/>
                  <a:moveTo>
                    <a:pt x="77" y="192"/>
                  </a:moveTo>
                  <a:cubicBezTo>
                    <a:pt x="72" y="197"/>
                    <a:pt x="72" y="197"/>
                    <a:pt x="72" y="197"/>
                  </a:cubicBezTo>
                  <a:cubicBezTo>
                    <a:pt x="71" y="196"/>
                    <a:pt x="70" y="194"/>
                    <a:pt x="69" y="193"/>
                  </a:cubicBezTo>
                  <a:cubicBezTo>
                    <a:pt x="74" y="189"/>
                    <a:pt x="74" y="189"/>
                    <a:pt x="74" y="189"/>
                  </a:cubicBezTo>
                  <a:cubicBezTo>
                    <a:pt x="75" y="190"/>
                    <a:pt x="76" y="191"/>
                    <a:pt x="77" y="192"/>
                  </a:cubicBezTo>
                  <a:close/>
                  <a:moveTo>
                    <a:pt x="73" y="187"/>
                  </a:moveTo>
                  <a:cubicBezTo>
                    <a:pt x="68" y="191"/>
                    <a:pt x="68" y="191"/>
                    <a:pt x="68" y="191"/>
                  </a:cubicBezTo>
                  <a:cubicBezTo>
                    <a:pt x="67" y="190"/>
                    <a:pt x="66" y="188"/>
                    <a:pt x="65" y="186"/>
                  </a:cubicBezTo>
                  <a:cubicBezTo>
                    <a:pt x="69" y="182"/>
                    <a:pt x="69" y="182"/>
                    <a:pt x="69" y="182"/>
                  </a:cubicBezTo>
                  <a:cubicBezTo>
                    <a:pt x="70" y="184"/>
                    <a:pt x="72" y="185"/>
                    <a:pt x="73" y="187"/>
                  </a:cubicBezTo>
                  <a:close/>
                  <a:moveTo>
                    <a:pt x="68" y="181"/>
                  </a:moveTo>
                  <a:cubicBezTo>
                    <a:pt x="64" y="184"/>
                    <a:pt x="64" y="184"/>
                    <a:pt x="64" y="184"/>
                  </a:cubicBezTo>
                  <a:cubicBezTo>
                    <a:pt x="63" y="183"/>
                    <a:pt x="62" y="182"/>
                    <a:pt x="61" y="180"/>
                  </a:cubicBezTo>
                  <a:cubicBezTo>
                    <a:pt x="65" y="177"/>
                    <a:pt x="65" y="177"/>
                    <a:pt x="65" y="177"/>
                  </a:cubicBezTo>
                  <a:cubicBezTo>
                    <a:pt x="66" y="178"/>
                    <a:pt x="67" y="179"/>
                    <a:pt x="68" y="181"/>
                  </a:cubicBezTo>
                  <a:close/>
                  <a:moveTo>
                    <a:pt x="63" y="175"/>
                  </a:moveTo>
                  <a:cubicBezTo>
                    <a:pt x="60" y="178"/>
                    <a:pt x="60" y="178"/>
                    <a:pt x="60" y="178"/>
                  </a:cubicBezTo>
                  <a:cubicBezTo>
                    <a:pt x="59" y="177"/>
                    <a:pt x="58" y="175"/>
                    <a:pt x="56" y="174"/>
                  </a:cubicBezTo>
                  <a:cubicBezTo>
                    <a:pt x="60" y="171"/>
                    <a:pt x="60" y="171"/>
                    <a:pt x="60" y="171"/>
                  </a:cubicBezTo>
                  <a:cubicBezTo>
                    <a:pt x="61" y="172"/>
                    <a:pt x="62" y="173"/>
                    <a:pt x="63" y="175"/>
                  </a:cubicBezTo>
                  <a:close/>
                  <a:moveTo>
                    <a:pt x="59" y="169"/>
                  </a:moveTo>
                  <a:cubicBezTo>
                    <a:pt x="55" y="172"/>
                    <a:pt x="55" y="172"/>
                    <a:pt x="55" y="172"/>
                  </a:cubicBezTo>
                  <a:cubicBezTo>
                    <a:pt x="54" y="171"/>
                    <a:pt x="54" y="169"/>
                    <a:pt x="53" y="168"/>
                  </a:cubicBezTo>
                  <a:cubicBezTo>
                    <a:pt x="56" y="165"/>
                    <a:pt x="56" y="165"/>
                    <a:pt x="56" y="165"/>
                  </a:cubicBezTo>
                  <a:cubicBezTo>
                    <a:pt x="57" y="167"/>
                    <a:pt x="58" y="168"/>
                    <a:pt x="59" y="169"/>
                  </a:cubicBezTo>
                  <a:close/>
                  <a:moveTo>
                    <a:pt x="55" y="164"/>
                  </a:moveTo>
                  <a:cubicBezTo>
                    <a:pt x="52" y="166"/>
                    <a:pt x="52" y="166"/>
                    <a:pt x="52" y="166"/>
                  </a:cubicBezTo>
                  <a:cubicBezTo>
                    <a:pt x="51" y="165"/>
                    <a:pt x="50" y="163"/>
                    <a:pt x="49" y="162"/>
                  </a:cubicBezTo>
                  <a:cubicBezTo>
                    <a:pt x="51" y="159"/>
                    <a:pt x="51" y="159"/>
                    <a:pt x="51" y="159"/>
                  </a:cubicBezTo>
                  <a:cubicBezTo>
                    <a:pt x="52" y="161"/>
                    <a:pt x="53" y="162"/>
                    <a:pt x="55" y="164"/>
                  </a:cubicBezTo>
                  <a:close/>
                  <a:moveTo>
                    <a:pt x="50" y="158"/>
                  </a:moveTo>
                  <a:cubicBezTo>
                    <a:pt x="47" y="160"/>
                    <a:pt x="47" y="160"/>
                    <a:pt x="47" y="160"/>
                  </a:cubicBezTo>
                  <a:cubicBezTo>
                    <a:pt x="47" y="159"/>
                    <a:pt x="46" y="157"/>
                    <a:pt x="45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8" y="155"/>
                    <a:pt x="49" y="156"/>
                    <a:pt x="50" y="158"/>
                  </a:cubicBezTo>
                  <a:close/>
                  <a:moveTo>
                    <a:pt x="46" y="152"/>
                  </a:moveTo>
                  <a:cubicBezTo>
                    <a:pt x="44" y="154"/>
                    <a:pt x="44" y="154"/>
                    <a:pt x="44" y="154"/>
                  </a:cubicBezTo>
                  <a:cubicBezTo>
                    <a:pt x="43" y="153"/>
                    <a:pt x="42" y="152"/>
                    <a:pt x="41" y="150"/>
                  </a:cubicBezTo>
                  <a:cubicBezTo>
                    <a:pt x="43" y="148"/>
                    <a:pt x="43" y="148"/>
                    <a:pt x="43" y="148"/>
                  </a:cubicBezTo>
                  <a:cubicBezTo>
                    <a:pt x="44" y="150"/>
                    <a:pt x="45" y="151"/>
                    <a:pt x="46" y="152"/>
                  </a:cubicBezTo>
                  <a:close/>
                  <a:moveTo>
                    <a:pt x="42" y="147"/>
                  </a:moveTo>
                  <a:cubicBezTo>
                    <a:pt x="40" y="148"/>
                    <a:pt x="40" y="148"/>
                    <a:pt x="40" y="148"/>
                  </a:cubicBezTo>
                  <a:cubicBezTo>
                    <a:pt x="38" y="146"/>
                    <a:pt x="37" y="144"/>
                    <a:pt x="36" y="142"/>
                  </a:cubicBezTo>
                  <a:cubicBezTo>
                    <a:pt x="37" y="141"/>
                    <a:pt x="37" y="141"/>
                    <a:pt x="37" y="141"/>
                  </a:cubicBezTo>
                  <a:cubicBezTo>
                    <a:pt x="39" y="143"/>
                    <a:pt x="40" y="145"/>
                    <a:pt x="42" y="147"/>
                  </a:cubicBezTo>
                  <a:close/>
                  <a:moveTo>
                    <a:pt x="33" y="135"/>
                  </a:moveTo>
                  <a:cubicBezTo>
                    <a:pt x="34" y="136"/>
                    <a:pt x="35" y="138"/>
                    <a:pt x="36" y="139"/>
                  </a:cubicBezTo>
                  <a:cubicBezTo>
                    <a:pt x="35" y="141"/>
                    <a:pt x="35" y="141"/>
                    <a:pt x="35" y="141"/>
                  </a:cubicBezTo>
                  <a:cubicBezTo>
                    <a:pt x="34" y="139"/>
                    <a:pt x="33" y="137"/>
                    <a:pt x="32" y="136"/>
                  </a:cubicBezTo>
                  <a:lnTo>
                    <a:pt x="33" y="135"/>
                  </a:lnTo>
                  <a:close/>
                  <a:moveTo>
                    <a:pt x="31" y="133"/>
                  </a:moveTo>
                  <a:cubicBezTo>
                    <a:pt x="30" y="134"/>
                    <a:pt x="30" y="134"/>
                    <a:pt x="30" y="134"/>
                  </a:cubicBezTo>
                  <a:cubicBezTo>
                    <a:pt x="26" y="128"/>
                    <a:pt x="22" y="121"/>
                    <a:pt x="18" y="115"/>
                  </a:cubicBezTo>
                  <a:cubicBezTo>
                    <a:pt x="22" y="121"/>
                    <a:pt x="27" y="127"/>
                    <a:pt x="31" y="133"/>
                  </a:cubicBezTo>
                  <a:close/>
                  <a:moveTo>
                    <a:pt x="38" y="167"/>
                  </a:moveTo>
                  <a:cubicBezTo>
                    <a:pt x="37" y="168"/>
                    <a:pt x="36" y="170"/>
                    <a:pt x="38" y="172"/>
                  </a:cubicBezTo>
                  <a:cubicBezTo>
                    <a:pt x="39" y="173"/>
                    <a:pt x="40" y="174"/>
                    <a:pt x="42" y="173"/>
                  </a:cubicBezTo>
                  <a:cubicBezTo>
                    <a:pt x="46" y="182"/>
                    <a:pt x="46" y="182"/>
                    <a:pt x="46" y="182"/>
                  </a:cubicBezTo>
                  <a:cubicBezTo>
                    <a:pt x="46" y="182"/>
                    <a:pt x="46" y="182"/>
                    <a:pt x="46" y="182"/>
                  </a:cubicBezTo>
                  <a:cubicBezTo>
                    <a:pt x="44" y="183"/>
                    <a:pt x="43" y="186"/>
                    <a:pt x="45" y="188"/>
                  </a:cubicBezTo>
                  <a:cubicBezTo>
                    <a:pt x="46" y="190"/>
                    <a:pt x="48" y="190"/>
                    <a:pt x="50" y="190"/>
                  </a:cubicBezTo>
                  <a:cubicBezTo>
                    <a:pt x="56" y="202"/>
                    <a:pt x="56" y="202"/>
                    <a:pt x="56" y="202"/>
                  </a:cubicBezTo>
                  <a:cubicBezTo>
                    <a:pt x="56" y="202"/>
                    <a:pt x="56" y="202"/>
                    <a:pt x="56" y="202"/>
                  </a:cubicBezTo>
                  <a:cubicBezTo>
                    <a:pt x="53" y="204"/>
                    <a:pt x="53" y="207"/>
                    <a:pt x="55" y="210"/>
                  </a:cubicBezTo>
                  <a:cubicBezTo>
                    <a:pt x="56" y="212"/>
                    <a:pt x="58" y="212"/>
                    <a:pt x="60" y="212"/>
                  </a:cubicBezTo>
                  <a:cubicBezTo>
                    <a:pt x="68" y="225"/>
                    <a:pt x="68" y="225"/>
                    <a:pt x="68" y="225"/>
                  </a:cubicBezTo>
                  <a:cubicBezTo>
                    <a:pt x="65" y="227"/>
                    <a:pt x="65" y="231"/>
                    <a:pt x="67" y="234"/>
                  </a:cubicBezTo>
                  <a:cubicBezTo>
                    <a:pt x="68" y="236"/>
                    <a:pt x="71" y="236"/>
                    <a:pt x="73" y="236"/>
                  </a:cubicBezTo>
                  <a:cubicBezTo>
                    <a:pt x="80" y="248"/>
                    <a:pt x="80" y="248"/>
                    <a:pt x="80" y="248"/>
                  </a:cubicBezTo>
                  <a:cubicBezTo>
                    <a:pt x="77" y="251"/>
                    <a:pt x="76" y="255"/>
                    <a:pt x="79" y="259"/>
                  </a:cubicBezTo>
                  <a:cubicBezTo>
                    <a:pt x="81" y="261"/>
                    <a:pt x="84" y="262"/>
                    <a:pt x="87" y="261"/>
                  </a:cubicBezTo>
                  <a:cubicBezTo>
                    <a:pt x="94" y="272"/>
                    <a:pt x="94" y="272"/>
                    <a:pt x="94" y="272"/>
                  </a:cubicBezTo>
                  <a:cubicBezTo>
                    <a:pt x="94" y="272"/>
                    <a:pt x="94" y="272"/>
                    <a:pt x="93" y="272"/>
                  </a:cubicBezTo>
                  <a:cubicBezTo>
                    <a:pt x="90" y="275"/>
                    <a:pt x="90" y="279"/>
                    <a:pt x="92" y="283"/>
                  </a:cubicBezTo>
                  <a:cubicBezTo>
                    <a:pt x="94" y="285"/>
                    <a:pt x="98" y="286"/>
                    <a:pt x="101" y="285"/>
                  </a:cubicBezTo>
                  <a:cubicBezTo>
                    <a:pt x="105" y="291"/>
                    <a:pt x="105" y="291"/>
                    <a:pt x="105" y="291"/>
                  </a:cubicBezTo>
                  <a:cubicBezTo>
                    <a:pt x="105" y="291"/>
                    <a:pt x="105" y="291"/>
                    <a:pt x="105" y="291"/>
                  </a:cubicBezTo>
                  <a:cubicBezTo>
                    <a:pt x="89" y="301"/>
                    <a:pt x="71" y="264"/>
                    <a:pt x="66" y="254"/>
                  </a:cubicBezTo>
                  <a:cubicBezTo>
                    <a:pt x="56" y="233"/>
                    <a:pt x="22" y="139"/>
                    <a:pt x="16" y="122"/>
                  </a:cubicBezTo>
                  <a:lnTo>
                    <a:pt x="38" y="167"/>
                  </a:lnTo>
                  <a:close/>
                  <a:moveTo>
                    <a:pt x="1" y="115"/>
                  </a:moveTo>
                  <a:cubicBezTo>
                    <a:pt x="8" y="114"/>
                    <a:pt x="8" y="114"/>
                    <a:pt x="8" y="114"/>
                  </a:cubicBezTo>
                  <a:cubicBezTo>
                    <a:pt x="8" y="115"/>
                    <a:pt x="9" y="116"/>
                    <a:pt x="9" y="117"/>
                  </a:cubicBezTo>
                  <a:cubicBezTo>
                    <a:pt x="2" y="118"/>
                    <a:pt x="2" y="118"/>
                    <a:pt x="2" y="118"/>
                  </a:cubicBezTo>
                  <a:cubicBezTo>
                    <a:pt x="2" y="117"/>
                    <a:pt x="1" y="116"/>
                    <a:pt x="1" y="115"/>
                  </a:cubicBezTo>
                  <a:close/>
                  <a:moveTo>
                    <a:pt x="3" y="120"/>
                  </a:moveTo>
                  <a:cubicBezTo>
                    <a:pt x="10" y="119"/>
                    <a:pt x="10" y="119"/>
                    <a:pt x="10" y="119"/>
                  </a:cubicBezTo>
                  <a:cubicBezTo>
                    <a:pt x="10" y="121"/>
                    <a:pt x="11" y="122"/>
                    <a:pt x="11" y="123"/>
                  </a:cubicBezTo>
                  <a:cubicBezTo>
                    <a:pt x="4" y="124"/>
                    <a:pt x="4" y="124"/>
                    <a:pt x="4" y="124"/>
                  </a:cubicBezTo>
                  <a:cubicBezTo>
                    <a:pt x="3" y="123"/>
                    <a:pt x="3" y="122"/>
                    <a:pt x="3" y="120"/>
                  </a:cubicBezTo>
                  <a:close/>
                  <a:moveTo>
                    <a:pt x="4" y="126"/>
                  </a:moveTo>
                  <a:cubicBezTo>
                    <a:pt x="12" y="125"/>
                    <a:pt x="12" y="125"/>
                    <a:pt x="12" y="125"/>
                  </a:cubicBezTo>
                  <a:cubicBezTo>
                    <a:pt x="12" y="127"/>
                    <a:pt x="13" y="130"/>
                    <a:pt x="14" y="132"/>
                  </a:cubicBezTo>
                  <a:cubicBezTo>
                    <a:pt x="6" y="133"/>
                    <a:pt x="6" y="133"/>
                    <a:pt x="6" y="133"/>
                  </a:cubicBezTo>
                  <a:cubicBezTo>
                    <a:pt x="6" y="131"/>
                    <a:pt x="5" y="129"/>
                    <a:pt x="4" y="126"/>
                  </a:cubicBezTo>
                  <a:close/>
                  <a:moveTo>
                    <a:pt x="7" y="135"/>
                  </a:moveTo>
                  <a:cubicBezTo>
                    <a:pt x="15" y="134"/>
                    <a:pt x="15" y="134"/>
                    <a:pt x="15" y="134"/>
                  </a:cubicBezTo>
                  <a:cubicBezTo>
                    <a:pt x="15" y="136"/>
                    <a:pt x="16" y="138"/>
                    <a:pt x="17" y="140"/>
                  </a:cubicBezTo>
                  <a:cubicBezTo>
                    <a:pt x="8" y="141"/>
                    <a:pt x="8" y="141"/>
                    <a:pt x="8" y="141"/>
                  </a:cubicBezTo>
                  <a:cubicBezTo>
                    <a:pt x="8" y="139"/>
                    <a:pt x="7" y="137"/>
                    <a:pt x="7" y="135"/>
                  </a:cubicBezTo>
                  <a:close/>
                  <a:moveTo>
                    <a:pt x="10" y="146"/>
                  </a:moveTo>
                  <a:cubicBezTo>
                    <a:pt x="9" y="145"/>
                    <a:pt x="9" y="144"/>
                    <a:pt x="9" y="143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8" y="144"/>
                    <a:pt x="19" y="146"/>
                    <a:pt x="20" y="148"/>
                  </a:cubicBezTo>
                  <a:cubicBezTo>
                    <a:pt x="11" y="150"/>
                    <a:pt x="11" y="150"/>
                    <a:pt x="11" y="150"/>
                  </a:cubicBezTo>
                  <a:cubicBezTo>
                    <a:pt x="10" y="149"/>
                    <a:pt x="10" y="147"/>
                    <a:pt x="10" y="146"/>
                  </a:cubicBezTo>
                  <a:close/>
                  <a:moveTo>
                    <a:pt x="11" y="152"/>
                  </a:moveTo>
                  <a:cubicBezTo>
                    <a:pt x="20" y="150"/>
                    <a:pt x="20" y="150"/>
                    <a:pt x="20" y="150"/>
                  </a:cubicBezTo>
                  <a:cubicBezTo>
                    <a:pt x="21" y="152"/>
                    <a:pt x="22" y="155"/>
                    <a:pt x="23" y="157"/>
                  </a:cubicBezTo>
                  <a:cubicBezTo>
                    <a:pt x="13" y="158"/>
                    <a:pt x="13" y="158"/>
                    <a:pt x="13" y="158"/>
                  </a:cubicBezTo>
                  <a:cubicBezTo>
                    <a:pt x="13" y="156"/>
                    <a:pt x="12" y="154"/>
                    <a:pt x="11" y="152"/>
                  </a:cubicBezTo>
                  <a:close/>
                  <a:moveTo>
                    <a:pt x="14" y="160"/>
                  </a:moveTo>
                  <a:cubicBezTo>
                    <a:pt x="23" y="159"/>
                    <a:pt x="23" y="159"/>
                    <a:pt x="23" y="159"/>
                  </a:cubicBezTo>
                  <a:cubicBezTo>
                    <a:pt x="24" y="161"/>
                    <a:pt x="25" y="163"/>
                    <a:pt x="26" y="166"/>
                  </a:cubicBezTo>
                  <a:cubicBezTo>
                    <a:pt x="16" y="167"/>
                    <a:pt x="16" y="167"/>
                    <a:pt x="16" y="167"/>
                  </a:cubicBezTo>
                  <a:cubicBezTo>
                    <a:pt x="16" y="165"/>
                    <a:pt x="15" y="163"/>
                    <a:pt x="14" y="160"/>
                  </a:cubicBezTo>
                  <a:close/>
                  <a:moveTo>
                    <a:pt x="17" y="169"/>
                  </a:moveTo>
                  <a:cubicBezTo>
                    <a:pt x="26" y="168"/>
                    <a:pt x="26" y="168"/>
                    <a:pt x="26" y="168"/>
                  </a:cubicBezTo>
                  <a:cubicBezTo>
                    <a:pt x="27" y="170"/>
                    <a:pt x="28" y="171"/>
                    <a:pt x="28" y="173"/>
                  </a:cubicBezTo>
                  <a:cubicBezTo>
                    <a:pt x="19" y="175"/>
                    <a:pt x="19" y="175"/>
                    <a:pt x="19" y="175"/>
                  </a:cubicBezTo>
                  <a:cubicBezTo>
                    <a:pt x="18" y="173"/>
                    <a:pt x="17" y="171"/>
                    <a:pt x="17" y="169"/>
                  </a:cubicBezTo>
                  <a:close/>
                  <a:moveTo>
                    <a:pt x="19" y="177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9" y="176"/>
                    <a:pt x="30" y="178"/>
                    <a:pt x="30" y="179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0" y="179"/>
                    <a:pt x="20" y="178"/>
                    <a:pt x="19" y="177"/>
                  </a:cubicBezTo>
                  <a:close/>
                  <a:moveTo>
                    <a:pt x="21" y="182"/>
                  </a:moveTo>
                  <a:cubicBezTo>
                    <a:pt x="31" y="181"/>
                    <a:pt x="31" y="181"/>
                    <a:pt x="31" y="181"/>
                  </a:cubicBezTo>
                  <a:cubicBezTo>
                    <a:pt x="31" y="183"/>
                    <a:pt x="32" y="184"/>
                    <a:pt x="33" y="186"/>
                  </a:cubicBezTo>
                  <a:cubicBezTo>
                    <a:pt x="23" y="188"/>
                    <a:pt x="23" y="188"/>
                    <a:pt x="23" y="188"/>
                  </a:cubicBezTo>
                  <a:cubicBezTo>
                    <a:pt x="23" y="186"/>
                    <a:pt x="22" y="184"/>
                    <a:pt x="21" y="182"/>
                  </a:cubicBezTo>
                  <a:close/>
                  <a:moveTo>
                    <a:pt x="24" y="190"/>
                  </a:moveTo>
                  <a:cubicBezTo>
                    <a:pt x="33" y="188"/>
                    <a:pt x="33" y="188"/>
                    <a:pt x="33" y="188"/>
                  </a:cubicBezTo>
                  <a:cubicBezTo>
                    <a:pt x="34" y="190"/>
                    <a:pt x="35" y="192"/>
                    <a:pt x="35" y="194"/>
                  </a:cubicBezTo>
                  <a:cubicBezTo>
                    <a:pt x="26" y="196"/>
                    <a:pt x="26" y="196"/>
                    <a:pt x="26" y="196"/>
                  </a:cubicBezTo>
                  <a:cubicBezTo>
                    <a:pt x="25" y="194"/>
                    <a:pt x="25" y="192"/>
                    <a:pt x="24" y="190"/>
                  </a:cubicBezTo>
                  <a:close/>
                  <a:moveTo>
                    <a:pt x="27" y="198"/>
                  </a:moveTo>
                  <a:cubicBezTo>
                    <a:pt x="36" y="196"/>
                    <a:pt x="36" y="196"/>
                    <a:pt x="36" y="196"/>
                  </a:cubicBezTo>
                  <a:cubicBezTo>
                    <a:pt x="37" y="198"/>
                    <a:pt x="38" y="200"/>
                    <a:pt x="38" y="202"/>
                  </a:cubicBezTo>
                  <a:cubicBezTo>
                    <a:pt x="29" y="205"/>
                    <a:pt x="29" y="205"/>
                    <a:pt x="29" y="205"/>
                  </a:cubicBezTo>
                  <a:cubicBezTo>
                    <a:pt x="28" y="203"/>
                    <a:pt x="28" y="201"/>
                    <a:pt x="27" y="198"/>
                  </a:cubicBezTo>
                  <a:close/>
                  <a:moveTo>
                    <a:pt x="30" y="207"/>
                  </a:moveTo>
                  <a:cubicBezTo>
                    <a:pt x="39" y="204"/>
                    <a:pt x="39" y="204"/>
                    <a:pt x="39" y="204"/>
                  </a:cubicBezTo>
                  <a:cubicBezTo>
                    <a:pt x="40" y="206"/>
                    <a:pt x="40" y="208"/>
                    <a:pt x="41" y="210"/>
                  </a:cubicBezTo>
                  <a:cubicBezTo>
                    <a:pt x="32" y="212"/>
                    <a:pt x="32" y="212"/>
                    <a:pt x="32" y="212"/>
                  </a:cubicBezTo>
                  <a:cubicBezTo>
                    <a:pt x="31" y="210"/>
                    <a:pt x="31" y="209"/>
                    <a:pt x="30" y="207"/>
                  </a:cubicBezTo>
                  <a:close/>
                  <a:moveTo>
                    <a:pt x="33" y="214"/>
                  </a:moveTo>
                  <a:cubicBezTo>
                    <a:pt x="42" y="212"/>
                    <a:pt x="42" y="212"/>
                    <a:pt x="42" y="212"/>
                  </a:cubicBezTo>
                  <a:cubicBezTo>
                    <a:pt x="42" y="214"/>
                    <a:pt x="43" y="216"/>
                    <a:pt x="44" y="218"/>
                  </a:cubicBezTo>
                  <a:cubicBezTo>
                    <a:pt x="35" y="221"/>
                    <a:pt x="35" y="221"/>
                    <a:pt x="35" y="221"/>
                  </a:cubicBezTo>
                  <a:cubicBezTo>
                    <a:pt x="34" y="219"/>
                    <a:pt x="34" y="216"/>
                    <a:pt x="33" y="214"/>
                  </a:cubicBezTo>
                  <a:close/>
                  <a:moveTo>
                    <a:pt x="36" y="223"/>
                  </a:moveTo>
                  <a:cubicBezTo>
                    <a:pt x="45" y="220"/>
                    <a:pt x="45" y="220"/>
                    <a:pt x="45" y="220"/>
                  </a:cubicBezTo>
                  <a:cubicBezTo>
                    <a:pt x="45" y="222"/>
                    <a:pt x="46" y="224"/>
                    <a:pt x="47" y="226"/>
                  </a:cubicBezTo>
                  <a:cubicBezTo>
                    <a:pt x="38" y="229"/>
                    <a:pt x="38" y="229"/>
                    <a:pt x="38" y="229"/>
                  </a:cubicBezTo>
                  <a:cubicBezTo>
                    <a:pt x="38" y="227"/>
                    <a:pt x="37" y="225"/>
                    <a:pt x="36" y="223"/>
                  </a:cubicBezTo>
                  <a:close/>
                  <a:moveTo>
                    <a:pt x="39" y="231"/>
                  </a:moveTo>
                  <a:cubicBezTo>
                    <a:pt x="48" y="228"/>
                    <a:pt x="48" y="228"/>
                    <a:pt x="48" y="228"/>
                  </a:cubicBezTo>
                  <a:cubicBezTo>
                    <a:pt x="48" y="230"/>
                    <a:pt x="49" y="232"/>
                    <a:pt x="50" y="233"/>
                  </a:cubicBezTo>
                  <a:cubicBezTo>
                    <a:pt x="42" y="237"/>
                    <a:pt x="42" y="237"/>
                    <a:pt x="42" y="237"/>
                  </a:cubicBezTo>
                  <a:cubicBezTo>
                    <a:pt x="41" y="235"/>
                    <a:pt x="40" y="233"/>
                    <a:pt x="39" y="231"/>
                  </a:cubicBezTo>
                  <a:close/>
                  <a:moveTo>
                    <a:pt x="42" y="239"/>
                  </a:moveTo>
                  <a:cubicBezTo>
                    <a:pt x="50" y="235"/>
                    <a:pt x="50" y="235"/>
                    <a:pt x="50" y="235"/>
                  </a:cubicBezTo>
                  <a:cubicBezTo>
                    <a:pt x="51" y="237"/>
                    <a:pt x="52" y="239"/>
                    <a:pt x="52" y="240"/>
                  </a:cubicBezTo>
                  <a:cubicBezTo>
                    <a:pt x="44" y="244"/>
                    <a:pt x="44" y="244"/>
                    <a:pt x="44" y="244"/>
                  </a:cubicBezTo>
                  <a:cubicBezTo>
                    <a:pt x="44" y="243"/>
                    <a:pt x="43" y="241"/>
                    <a:pt x="42" y="239"/>
                  </a:cubicBezTo>
                  <a:close/>
                  <a:moveTo>
                    <a:pt x="45" y="246"/>
                  </a:moveTo>
                  <a:cubicBezTo>
                    <a:pt x="53" y="242"/>
                    <a:pt x="53" y="242"/>
                    <a:pt x="53" y="242"/>
                  </a:cubicBezTo>
                  <a:cubicBezTo>
                    <a:pt x="54" y="244"/>
                    <a:pt x="55" y="246"/>
                    <a:pt x="55" y="248"/>
                  </a:cubicBezTo>
                  <a:cubicBezTo>
                    <a:pt x="48" y="252"/>
                    <a:pt x="48" y="252"/>
                    <a:pt x="48" y="252"/>
                  </a:cubicBezTo>
                  <a:cubicBezTo>
                    <a:pt x="47" y="250"/>
                    <a:pt x="46" y="248"/>
                    <a:pt x="45" y="246"/>
                  </a:cubicBezTo>
                  <a:close/>
                  <a:moveTo>
                    <a:pt x="49" y="254"/>
                  </a:moveTo>
                  <a:cubicBezTo>
                    <a:pt x="56" y="250"/>
                    <a:pt x="56" y="250"/>
                    <a:pt x="56" y="250"/>
                  </a:cubicBezTo>
                  <a:cubicBezTo>
                    <a:pt x="57" y="252"/>
                    <a:pt x="57" y="253"/>
                    <a:pt x="58" y="255"/>
                  </a:cubicBezTo>
                  <a:cubicBezTo>
                    <a:pt x="51" y="258"/>
                    <a:pt x="51" y="258"/>
                    <a:pt x="51" y="258"/>
                  </a:cubicBezTo>
                  <a:cubicBezTo>
                    <a:pt x="50" y="257"/>
                    <a:pt x="49" y="255"/>
                    <a:pt x="49" y="254"/>
                  </a:cubicBezTo>
                  <a:close/>
                  <a:moveTo>
                    <a:pt x="51" y="260"/>
                  </a:moveTo>
                  <a:cubicBezTo>
                    <a:pt x="59" y="257"/>
                    <a:pt x="59" y="257"/>
                    <a:pt x="59" y="257"/>
                  </a:cubicBezTo>
                  <a:cubicBezTo>
                    <a:pt x="60" y="259"/>
                    <a:pt x="60" y="261"/>
                    <a:pt x="61" y="262"/>
                  </a:cubicBezTo>
                  <a:cubicBezTo>
                    <a:pt x="54" y="266"/>
                    <a:pt x="54" y="266"/>
                    <a:pt x="54" y="266"/>
                  </a:cubicBezTo>
                  <a:cubicBezTo>
                    <a:pt x="53" y="264"/>
                    <a:pt x="52" y="262"/>
                    <a:pt x="51" y="260"/>
                  </a:cubicBezTo>
                  <a:close/>
                  <a:moveTo>
                    <a:pt x="55" y="268"/>
                  </a:moveTo>
                  <a:cubicBezTo>
                    <a:pt x="62" y="264"/>
                    <a:pt x="62" y="264"/>
                    <a:pt x="62" y="264"/>
                  </a:cubicBezTo>
                  <a:cubicBezTo>
                    <a:pt x="63" y="267"/>
                    <a:pt x="64" y="268"/>
                    <a:pt x="65" y="270"/>
                  </a:cubicBezTo>
                  <a:cubicBezTo>
                    <a:pt x="58" y="273"/>
                    <a:pt x="58" y="273"/>
                    <a:pt x="58" y="273"/>
                  </a:cubicBezTo>
                  <a:cubicBezTo>
                    <a:pt x="57" y="271"/>
                    <a:pt x="56" y="269"/>
                    <a:pt x="55" y="268"/>
                  </a:cubicBezTo>
                  <a:close/>
                  <a:moveTo>
                    <a:pt x="59" y="275"/>
                  </a:moveTo>
                  <a:cubicBezTo>
                    <a:pt x="66" y="271"/>
                    <a:pt x="66" y="271"/>
                    <a:pt x="66" y="271"/>
                  </a:cubicBezTo>
                  <a:cubicBezTo>
                    <a:pt x="66" y="273"/>
                    <a:pt x="67" y="274"/>
                    <a:pt x="68" y="275"/>
                  </a:cubicBezTo>
                  <a:cubicBezTo>
                    <a:pt x="61" y="279"/>
                    <a:pt x="61" y="279"/>
                    <a:pt x="61" y="279"/>
                  </a:cubicBezTo>
                  <a:cubicBezTo>
                    <a:pt x="61" y="278"/>
                    <a:pt x="60" y="276"/>
                    <a:pt x="59" y="275"/>
                  </a:cubicBezTo>
                  <a:close/>
                  <a:moveTo>
                    <a:pt x="62" y="281"/>
                  </a:moveTo>
                  <a:cubicBezTo>
                    <a:pt x="69" y="277"/>
                    <a:pt x="69" y="277"/>
                    <a:pt x="69" y="277"/>
                  </a:cubicBezTo>
                  <a:cubicBezTo>
                    <a:pt x="70" y="278"/>
                    <a:pt x="71" y="280"/>
                    <a:pt x="73" y="282"/>
                  </a:cubicBezTo>
                  <a:cubicBezTo>
                    <a:pt x="66" y="286"/>
                    <a:pt x="66" y="286"/>
                    <a:pt x="66" y="286"/>
                  </a:cubicBezTo>
                  <a:cubicBezTo>
                    <a:pt x="65" y="285"/>
                    <a:pt x="64" y="283"/>
                    <a:pt x="62" y="281"/>
                  </a:cubicBezTo>
                  <a:close/>
                  <a:moveTo>
                    <a:pt x="71" y="293"/>
                  </a:moveTo>
                  <a:cubicBezTo>
                    <a:pt x="69" y="291"/>
                    <a:pt x="68" y="290"/>
                    <a:pt x="67" y="288"/>
                  </a:cubicBezTo>
                  <a:cubicBezTo>
                    <a:pt x="74" y="284"/>
                    <a:pt x="74" y="284"/>
                    <a:pt x="74" y="284"/>
                  </a:cubicBezTo>
                  <a:cubicBezTo>
                    <a:pt x="75" y="286"/>
                    <a:pt x="76" y="287"/>
                    <a:pt x="77" y="289"/>
                  </a:cubicBezTo>
                  <a:lnTo>
                    <a:pt x="71" y="293"/>
                  </a:lnTo>
                  <a:close/>
                  <a:moveTo>
                    <a:pt x="72" y="294"/>
                  </a:moveTo>
                  <a:cubicBezTo>
                    <a:pt x="78" y="290"/>
                    <a:pt x="78" y="290"/>
                    <a:pt x="78" y="290"/>
                  </a:cubicBezTo>
                  <a:cubicBezTo>
                    <a:pt x="79" y="291"/>
                    <a:pt x="80" y="292"/>
                    <a:pt x="81" y="294"/>
                  </a:cubicBezTo>
                  <a:cubicBezTo>
                    <a:pt x="75" y="298"/>
                    <a:pt x="75" y="298"/>
                    <a:pt x="75" y="298"/>
                  </a:cubicBezTo>
                  <a:cubicBezTo>
                    <a:pt x="74" y="297"/>
                    <a:pt x="73" y="296"/>
                    <a:pt x="72" y="294"/>
                  </a:cubicBezTo>
                  <a:close/>
                  <a:moveTo>
                    <a:pt x="77" y="300"/>
                  </a:moveTo>
                  <a:cubicBezTo>
                    <a:pt x="83" y="295"/>
                    <a:pt x="83" y="295"/>
                    <a:pt x="83" y="295"/>
                  </a:cubicBezTo>
                  <a:cubicBezTo>
                    <a:pt x="84" y="296"/>
                    <a:pt x="85" y="297"/>
                    <a:pt x="87" y="299"/>
                  </a:cubicBezTo>
                  <a:cubicBezTo>
                    <a:pt x="82" y="305"/>
                    <a:pt x="82" y="305"/>
                    <a:pt x="82" y="305"/>
                  </a:cubicBezTo>
                  <a:cubicBezTo>
                    <a:pt x="80" y="304"/>
                    <a:pt x="78" y="302"/>
                    <a:pt x="77" y="300"/>
                  </a:cubicBezTo>
                  <a:close/>
                  <a:moveTo>
                    <a:pt x="83" y="307"/>
                  </a:moveTo>
                  <a:cubicBezTo>
                    <a:pt x="88" y="300"/>
                    <a:pt x="88" y="300"/>
                    <a:pt x="88" y="300"/>
                  </a:cubicBezTo>
                  <a:cubicBezTo>
                    <a:pt x="89" y="301"/>
                    <a:pt x="90" y="301"/>
                    <a:pt x="92" y="302"/>
                  </a:cubicBezTo>
                  <a:cubicBezTo>
                    <a:pt x="88" y="310"/>
                    <a:pt x="88" y="310"/>
                    <a:pt x="88" y="310"/>
                  </a:cubicBezTo>
                  <a:cubicBezTo>
                    <a:pt x="87" y="309"/>
                    <a:pt x="85" y="308"/>
                    <a:pt x="83" y="307"/>
                  </a:cubicBezTo>
                  <a:close/>
                  <a:moveTo>
                    <a:pt x="90" y="311"/>
                  </a:moveTo>
                  <a:cubicBezTo>
                    <a:pt x="94" y="303"/>
                    <a:pt x="94" y="303"/>
                    <a:pt x="94" y="303"/>
                  </a:cubicBezTo>
                  <a:cubicBezTo>
                    <a:pt x="95" y="304"/>
                    <a:pt x="97" y="304"/>
                    <a:pt x="98" y="304"/>
                  </a:cubicBezTo>
                  <a:cubicBezTo>
                    <a:pt x="99" y="315"/>
                    <a:pt x="99" y="315"/>
                    <a:pt x="99" y="315"/>
                  </a:cubicBezTo>
                  <a:cubicBezTo>
                    <a:pt x="96" y="314"/>
                    <a:pt x="93" y="313"/>
                    <a:pt x="90" y="311"/>
                  </a:cubicBezTo>
                  <a:close/>
                  <a:moveTo>
                    <a:pt x="101" y="315"/>
                  </a:moveTo>
                  <a:cubicBezTo>
                    <a:pt x="100" y="305"/>
                    <a:pt x="100" y="305"/>
                    <a:pt x="100" y="305"/>
                  </a:cubicBezTo>
                  <a:cubicBezTo>
                    <a:pt x="102" y="305"/>
                    <a:pt x="103" y="305"/>
                    <a:pt x="105" y="305"/>
                  </a:cubicBezTo>
                  <a:cubicBezTo>
                    <a:pt x="109" y="315"/>
                    <a:pt x="109" y="315"/>
                    <a:pt x="109" y="315"/>
                  </a:cubicBezTo>
                  <a:cubicBezTo>
                    <a:pt x="106" y="316"/>
                    <a:pt x="104" y="316"/>
                    <a:pt x="101" y="315"/>
                  </a:cubicBezTo>
                  <a:close/>
                  <a:moveTo>
                    <a:pt x="111" y="315"/>
                  </a:moveTo>
                  <a:cubicBezTo>
                    <a:pt x="107" y="304"/>
                    <a:pt x="107" y="304"/>
                    <a:pt x="107" y="304"/>
                  </a:cubicBezTo>
                  <a:cubicBezTo>
                    <a:pt x="108" y="304"/>
                    <a:pt x="109" y="303"/>
                    <a:pt x="110" y="303"/>
                  </a:cubicBezTo>
                  <a:cubicBezTo>
                    <a:pt x="116" y="313"/>
                    <a:pt x="116" y="313"/>
                    <a:pt x="116" y="313"/>
                  </a:cubicBezTo>
                  <a:cubicBezTo>
                    <a:pt x="114" y="313"/>
                    <a:pt x="113" y="314"/>
                    <a:pt x="111" y="315"/>
                  </a:cubicBezTo>
                  <a:close/>
                  <a:moveTo>
                    <a:pt x="118" y="311"/>
                  </a:moveTo>
                  <a:cubicBezTo>
                    <a:pt x="118" y="312"/>
                    <a:pt x="118" y="312"/>
                    <a:pt x="117" y="312"/>
                  </a:cubicBezTo>
                  <a:cubicBezTo>
                    <a:pt x="112" y="302"/>
                    <a:pt x="112" y="302"/>
                    <a:pt x="112" y="302"/>
                  </a:cubicBezTo>
                  <a:cubicBezTo>
                    <a:pt x="112" y="302"/>
                    <a:pt x="113" y="301"/>
                    <a:pt x="113" y="301"/>
                  </a:cubicBezTo>
                  <a:cubicBezTo>
                    <a:pt x="114" y="300"/>
                    <a:pt x="115" y="300"/>
                    <a:pt x="116" y="299"/>
                  </a:cubicBezTo>
                  <a:cubicBezTo>
                    <a:pt x="124" y="307"/>
                    <a:pt x="124" y="307"/>
                    <a:pt x="124" y="307"/>
                  </a:cubicBezTo>
                  <a:cubicBezTo>
                    <a:pt x="122" y="309"/>
                    <a:pt x="120" y="310"/>
                    <a:pt x="118" y="311"/>
                  </a:cubicBezTo>
                  <a:close/>
                  <a:moveTo>
                    <a:pt x="125" y="306"/>
                  </a:moveTo>
                  <a:cubicBezTo>
                    <a:pt x="117" y="298"/>
                    <a:pt x="117" y="298"/>
                    <a:pt x="117" y="298"/>
                  </a:cubicBezTo>
                  <a:cubicBezTo>
                    <a:pt x="118" y="296"/>
                    <a:pt x="119" y="295"/>
                    <a:pt x="120" y="294"/>
                  </a:cubicBezTo>
                  <a:cubicBezTo>
                    <a:pt x="129" y="300"/>
                    <a:pt x="129" y="300"/>
                    <a:pt x="129" y="300"/>
                  </a:cubicBezTo>
                  <a:cubicBezTo>
                    <a:pt x="128" y="302"/>
                    <a:pt x="127" y="304"/>
                    <a:pt x="125" y="306"/>
                  </a:cubicBezTo>
                  <a:close/>
                  <a:moveTo>
                    <a:pt x="130" y="298"/>
                  </a:moveTo>
                  <a:cubicBezTo>
                    <a:pt x="121" y="292"/>
                    <a:pt x="121" y="292"/>
                    <a:pt x="121" y="292"/>
                  </a:cubicBezTo>
                  <a:cubicBezTo>
                    <a:pt x="121" y="291"/>
                    <a:pt x="122" y="290"/>
                    <a:pt x="122" y="289"/>
                  </a:cubicBezTo>
                  <a:cubicBezTo>
                    <a:pt x="132" y="291"/>
                    <a:pt x="132" y="291"/>
                    <a:pt x="132" y="291"/>
                  </a:cubicBezTo>
                  <a:cubicBezTo>
                    <a:pt x="132" y="293"/>
                    <a:pt x="131" y="296"/>
                    <a:pt x="130" y="298"/>
                  </a:cubicBezTo>
                  <a:close/>
                  <a:moveTo>
                    <a:pt x="132" y="289"/>
                  </a:moveTo>
                  <a:cubicBezTo>
                    <a:pt x="122" y="287"/>
                    <a:pt x="122" y="287"/>
                    <a:pt x="122" y="287"/>
                  </a:cubicBezTo>
                  <a:cubicBezTo>
                    <a:pt x="122" y="285"/>
                    <a:pt x="122" y="284"/>
                    <a:pt x="122" y="283"/>
                  </a:cubicBezTo>
                  <a:cubicBezTo>
                    <a:pt x="132" y="283"/>
                    <a:pt x="132" y="283"/>
                    <a:pt x="132" y="283"/>
                  </a:cubicBezTo>
                  <a:cubicBezTo>
                    <a:pt x="132" y="285"/>
                    <a:pt x="132" y="287"/>
                    <a:pt x="132" y="289"/>
                  </a:cubicBezTo>
                  <a:close/>
                  <a:moveTo>
                    <a:pt x="131" y="281"/>
                  </a:moveTo>
                  <a:cubicBezTo>
                    <a:pt x="122" y="281"/>
                    <a:pt x="122" y="281"/>
                    <a:pt x="122" y="281"/>
                  </a:cubicBezTo>
                  <a:cubicBezTo>
                    <a:pt x="122" y="279"/>
                    <a:pt x="122" y="278"/>
                    <a:pt x="121" y="277"/>
                  </a:cubicBezTo>
                  <a:cubicBezTo>
                    <a:pt x="130" y="276"/>
                    <a:pt x="130" y="276"/>
                    <a:pt x="130" y="276"/>
                  </a:cubicBezTo>
                  <a:cubicBezTo>
                    <a:pt x="130" y="278"/>
                    <a:pt x="131" y="279"/>
                    <a:pt x="131" y="281"/>
                  </a:cubicBezTo>
                  <a:close/>
                  <a:moveTo>
                    <a:pt x="129" y="274"/>
                  </a:moveTo>
                  <a:cubicBezTo>
                    <a:pt x="121" y="275"/>
                    <a:pt x="121" y="275"/>
                    <a:pt x="121" y="275"/>
                  </a:cubicBezTo>
                  <a:cubicBezTo>
                    <a:pt x="121" y="273"/>
                    <a:pt x="120" y="272"/>
                    <a:pt x="120" y="271"/>
                  </a:cubicBezTo>
                  <a:cubicBezTo>
                    <a:pt x="127" y="270"/>
                    <a:pt x="127" y="270"/>
                    <a:pt x="127" y="270"/>
                  </a:cubicBezTo>
                  <a:cubicBezTo>
                    <a:pt x="128" y="271"/>
                    <a:pt x="128" y="273"/>
                    <a:pt x="129" y="274"/>
                  </a:cubicBezTo>
                  <a:close/>
                  <a:moveTo>
                    <a:pt x="125" y="264"/>
                  </a:moveTo>
                  <a:cubicBezTo>
                    <a:pt x="125" y="265"/>
                    <a:pt x="126" y="266"/>
                    <a:pt x="126" y="268"/>
                  </a:cubicBezTo>
                  <a:cubicBezTo>
                    <a:pt x="119" y="269"/>
                    <a:pt x="119" y="269"/>
                    <a:pt x="119" y="269"/>
                  </a:cubicBezTo>
                  <a:cubicBezTo>
                    <a:pt x="118" y="267"/>
                    <a:pt x="118" y="266"/>
                    <a:pt x="117" y="265"/>
                  </a:cubicBezTo>
                  <a:cubicBezTo>
                    <a:pt x="124" y="262"/>
                    <a:pt x="124" y="262"/>
                    <a:pt x="124" y="262"/>
                  </a:cubicBezTo>
                  <a:cubicBezTo>
                    <a:pt x="124" y="263"/>
                    <a:pt x="124" y="263"/>
                    <a:pt x="125" y="264"/>
                  </a:cubicBezTo>
                  <a:close/>
                  <a:moveTo>
                    <a:pt x="123" y="260"/>
                  </a:moveTo>
                  <a:cubicBezTo>
                    <a:pt x="116" y="263"/>
                    <a:pt x="116" y="263"/>
                    <a:pt x="116" y="263"/>
                  </a:cubicBezTo>
                  <a:cubicBezTo>
                    <a:pt x="115" y="261"/>
                    <a:pt x="114" y="260"/>
                    <a:pt x="114" y="258"/>
                  </a:cubicBezTo>
                  <a:cubicBezTo>
                    <a:pt x="121" y="255"/>
                    <a:pt x="121" y="255"/>
                    <a:pt x="121" y="255"/>
                  </a:cubicBezTo>
                  <a:cubicBezTo>
                    <a:pt x="122" y="257"/>
                    <a:pt x="122" y="258"/>
                    <a:pt x="123" y="260"/>
                  </a:cubicBezTo>
                  <a:close/>
                  <a:moveTo>
                    <a:pt x="120" y="253"/>
                  </a:moveTo>
                  <a:cubicBezTo>
                    <a:pt x="113" y="256"/>
                    <a:pt x="113" y="256"/>
                    <a:pt x="113" y="256"/>
                  </a:cubicBezTo>
                  <a:cubicBezTo>
                    <a:pt x="112" y="255"/>
                    <a:pt x="111" y="254"/>
                    <a:pt x="110" y="253"/>
                  </a:cubicBezTo>
                  <a:cubicBezTo>
                    <a:pt x="117" y="249"/>
                    <a:pt x="117" y="249"/>
                    <a:pt x="117" y="249"/>
                  </a:cubicBezTo>
                  <a:cubicBezTo>
                    <a:pt x="118" y="250"/>
                    <a:pt x="119" y="252"/>
                    <a:pt x="120" y="253"/>
                  </a:cubicBezTo>
                  <a:close/>
                  <a:moveTo>
                    <a:pt x="116" y="247"/>
                  </a:moveTo>
                  <a:cubicBezTo>
                    <a:pt x="109" y="251"/>
                    <a:pt x="109" y="251"/>
                    <a:pt x="109" y="251"/>
                  </a:cubicBezTo>
                  <a:cubicBezTo>
                    <a:pt x="108" y="250"/>
                    <a:pt x="107" y="248"/>
                    <a:pt x="107" y="247"/>
                  </a:cubicBezTo>
                  <a:cubicBezTo>
                    <a:pt x="114" y="243"/>
                    <a:pt x="114" y="243"/>
                    <a:pt x="114" y="243"/>
                  </a:cubicBezTo>
                  <a:cubicBezTo>
                    <a:pt x="115" y="244"/>
                    <a:pt x="116" y="245"/>
                    <a:pt x="116" y="247"/>
                  </a:cubicBezTo>
                  <a:close/>
                  <a:moveTo>
                    <a:pt x="106" y="245"/>
                  </a:moveTo>
                  <a:cubicBezTo>
                    <a:pt x="106" y="245"/>
                    <a:pt x="105" y="245"/>
                    <a:pt x="105" y="245"/>
                  </a:cubicBezTo>
                  <a:cubicBezTo>
                    <a:pt x="105" y="244"/>
                    <a:pt x="104" y="242"/>
                    <a:pt x="103" y="241"/>
                  </a:cubicBezTo>
                  <a:cubicBezTo>
                    <a:pt x="110" y="237"/>
                    <a:pt x="110" y="237"/>
                    <a:pt x="110" y="237"/>
                  </a:cubicBezTo>
                  <a:cubicBezTo>
                    <a:pt x="111" y="238"/>
                    <a:pt x="112" y="240"/>
                    <a:pt x="113" y="241"/>
                  </a:cubicBezTo>
                  <a:lnTo>
                    <a:pt x="106" y="24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2" name="Freeform 431"/>
            <p:cNvSpPr>
              <a:spLocks noEditPoints="1"/>
            </p:cNvSpPr>
            <p:nvPr/>
          </p:nvSpPr>
          <p:spPr bwMode="auto">
            <a:xfrm>
              <a:off x="2768" y="2749"/>
              <a:ext cx="578" cy="1087"/>
            </a:xfrm>
            <a:custGeom>
              <a:avLst/>
              <a:gdLst>
                <a:gd name="T0" fmla="*/ 0 w 244"/>
                <a:gd name="T1" fmla="*/ 129 h 459"/>
                <a:gd name="T2" fmla="*/ 48 w 244"/>
                <a:gd name="T3" fmla="*/ 185 h 459"/>
                <a:gd name="T4" fmla="*/ 133 w 244"/>
                <a:gd name="T5" fmla="*/ 359 h 459"/>
                <a:gd name="T6" fmla="*/ 118 w 244"/>
                <a:gd name="T7" fmla="*/ 374 h 459"/>
                <a:gd name="T8" fmla="*/ 125 w 244"/>
                <a:gd name="T9" fmla="*/ 394 h 459"/>
                <a:gd name="T10" fmla="*/ 121 w 244"/>
                <a:gd name="T11" fmla="*/ 415 h 459"/>
                <a:gd name="T12" fmla="*/ 140 w 244"/>
                <a:gd name="T13" fmla="*/ 430 h 459"/>
                <a:gd name="T14" fmla="*/ 146 w 244"/>
                <a:gd name="T15" fmla="*/ 448 h 459"/>
                <a:gd name="T16" fmla="*/ 166 w 244"/>
                <a:gd name="T17" fmla="*/ 447 h 459"/>
                <a:gd name="T18" fmla="*/ 188 w 244"/>
                <a:gd name="T19" fmla="*/ 456 h 459"/>
                <a:gd name="T20" fmla="*/ 207 w 244"/>
                <a:gd name="T21" fmla="*/ 449 h 459"/>
                <a:gd name="T22" fmla="*/ 216 w 244"/>
                <a:gd name="T23" fmla="*/ 436 h 459"/>
                <a:gd name="T24" fmla="*/ 231 w 244"/>
                <a:gd name="T25" fmla="*/ 428 h 459"/>
                <a:gd name="T26" fmla="*/ 238 w 244"/>
                <a:gd name="T27" fmla="*/ 409 h 459"/>
                <a:gd name="T28" fmla="*/ 235 w 244"/>
                <a:gd name="T29" fmla="*/ 395 h 459"/>
                <a:gd name="T30" fmla="*/ 238 w 244"/>
                <a:gd name="T31" fmla="*/ 375 h 459"/>
                <a:gd name="T32" fmla="*/ 226 w 244"/>
                <a:gd name="T33" fmla="*/ 365 h 459"/>
                <a:gd name="T34" fmla="*/ 222 w 244"/>
                <a:gd name="T35" fmla="*/ 346 h 459"/>
                <a:gd name="T36" fmla="*/ 203 w 244"/>
                <a:gd name="T37" fmla="*/ 340 h 459"/>
                <a:gd name="T38" fmla="*/ 185 w 244"/>
                <a:gd name="T39" fmla="*/ 325 h 459"/>
                <a:gd name="T40" fmla="*/ 158 w 244"/>
                <a:gd name="T41" fmla="*/ 326 h 459"/>
                <a:gd name="T42" fmla="*/ 151 w 244"/>
                <a:gd name="T43" fmla="*/ 324 h 459"/>
                <a:gd name="T44" fmla="*/ 134 w 244"/>
                <a:gd name="T45" fmla="*/ 318 h 459"/>
                <a:gd name="T46" fmla="*/ 128 w 244"/>
                <a:gd name="T47" fmla="*/ 300 h 459"/>
                <a:gd name="T48" fmla="*/ 111 w 244"/>
                <a:gd name="T49" fmla="*/ 287 h 459"/>
                <a:gd name="T50" fmla="*/ 101 w 244"/>
                <a:gd name="T51" fmla="*/ 271 h 459"/>
                <a:gd name="T52" fmla="*/ 96 w 244"/>
                <a:gd name="T53" fmla="*/ 252 h 459"/>
                <a:gd name="T54" fmla="*/ 82 w 244"/>
                <a:gd name="T55" fmla="*/ 238 h 459"/>
                <a:gd name="T56" fmla="*/ 81 w 244"/>
                <a:gd name="T57" fmla="*/ 219 h 459"/>
                <a:gd name="T58" fmla="*/ 67 w 244"/>
                <a:gd name="T59" fmla="*/ 204 h 459"/>
                <a:gd name="T60" fmla="*/ 66 w 244"/>
                <a:gd name="T61" fmla="*/ 190 h 459"/>
                <a:gd name="T62" fmla="*/ 55 w 244"/>
                <a:gd name="T63" fmla="*/ 176 h 459"/>
                <a:gd name="T64" fmla="*/ 54 w 244"/>
                <a:gd name="T65" fmla="*/ 157 h 459"/>
                <a:gd name="T66" fmla="*/ 43 w 244"/>
                <a:gd name="T67" fmla="*/ 143 h 459"/>
                <a:gd name="T68" fmla="*/ 42 w 244"/>
                <a:gd name="T69" fmla="*/ 127 h 459"/>
                <a:gd name="T70" fmla="*/ 33 w 244"/>
                <a:gd name="T71" fmla="*/ 113 h 459"/>
                <a:gd name="T72" fmla="*/ 33 w 244"/>
                <a:gd name="T73" fmla="*/ 99 h 459"/>
                <a:gd name="T74" fmla="*/ 26 w 244"/>
                <a:gd name="T75" fmla="*/ 90 h 459"/>
                <a:gd name="T76" fmla="*/ 29 w 244"/>
                <a:gd name="T77" fmla="*/ 75 h 459"/>
                <a:gd name="T78" fmla="*/ 18 w 244"/>
                <a:gd name="T79" fmla="*/ 62 h 459"/>
                <a:gd name="T80" fmla="*/ 0 w 244"/>
                <a:gd name="T81" fmla="*/ 112 h 459"/>
                <a:gd name="T82" fmla="*/ 197 w 244"/>
                <a:gd name="T83" fmla="*/ 370 h 459"/>
                <a:gd name="T84" fmla="*/ 178 w 244"/>
                <a:gd name="T85" fmla="*/ 441 h 459"/>
                <a:gd name="T86" fmla="*/ 194 w 244"/>
                <a:gd name="T87" fmla="*/ 384 h 459"/>
                <a:gd name="T88" fmla="*/ 35 w 244"/>
                <a:gd name="T89" fmla="*/ 263 h 459"/>
                <a:gd name="T90" fmla="*/ 7 w 244"/>
                <a:gd name="T91" fmla="*/ 148 h 459"/>
                <a:gd name="T92" fmla="*/ 6 w 244"/>
                <a:gd name="T93" fmla="*/ 136 h 459"/>
                <a:gd name="T94" fmla="*/ 6 w 244"/>
                <a:gd name="T95" fmla="*/ 128 h 459"/>
                <a:gd name="T96" fmla="*/ 21 w 244"/>
                <a:gd name="T97" fmla="*/ 124 h 459"/>
                <a:gd name="T98" fmla="*/ 17 w 244"/>
                <a:gd name="T99" fmla="*/ 104 h 459"/>
                <a:gd name="T100" fmla="*/ 17 w 244"/>
                <a:gd name="T101" fmla="*/ 102 h 459"/>
                <a:gd name="T102" fmla="*/ 4 w 244"/>
                <a:gd name="T103" fmla="*/ 96 h 459"/>
                <a:gd name="T104" fmla="*/ 4 w 244"/>
                <a:gd name="T105" fmla="*/ 82 h 459"/>
                <a:gd name="T106" fmla="*/ 10 w 244"/>
                <a:gd name="T107" fmla="*/ 74 h 459"/>
                <a:gd name="T108" fmla="*/ 10 w 244"/>
                <a:gd name="T109" fmla="*/ 72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4" h="459">
                  <a:moveTo>
                    <a:pt x="0" y="112"/>
                  </a:moveTo>
                  <a:cubicBezTo>
                    <a:pt x="0" y="114"/>
                    <a:pt x="0" y="114"/>
                    <a:pt x="0" y="114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171"/>
                    <a:pt x="0" y="177"/>
                    <a:pt x="1" y="182"/>
                  </a:cubicBezTo>
                  <a:cubicBezTo>
                    <a:pt x="3" y="212"/>
                    <a:pt x="6" y="270"/>
                    <a:pt x="45" y="276"/>
                  </a:cubicBezTo>
                  <a:cubicBezTo>
                    <a:pt x="71" y="280"/>
                    <a:pt x="57" y="231"/>
                    <a:pt x="54" y="220"/>
                  </a:cubicBezTo>
                  <a:cubicBezTo>
                    <a:pt x="48" y="196"/>
                    <a:pt x="41" y="173"/>
                    <a:pt x="35" y="150"/>
                  </a:cubicBezTo>
                  <a:cubicBezTo>
                    <a:pt x="39" y="162"/>
                    <a:pt x="43" y="174"/>
                    <a:pt x="48" y="185"/>
                  </a:cubicBezTo>
                  <a:cubicBezTo>
                    <a:pt x="71" y="244"/>
                    <a:pt x="101" y="299"/>
                    <a:pt x="142" y="345"/>
                  </a:cubicBezTo>
                  <a:cubicBezTo>
                    <a:pt x="140" y="347"/>
                    <a:pt x="139" y="349"/>
                    <a:pt x="137" y="351"/>
                  </a:cubicBezTo>
                  <a:cubicBezTo>
                    <a:pt x="135" y="349"/>
                    <a:pt x="132" y="348"/>
                    <a:pt x="130" y="347"/>
                  </a:cubicBezTo>
                  <a:cubicBezTo>
                    <a:pt x="128" y="346"/>
                    <a:pt x="127" y="349"/>
                    <a:pt x="127" y="351"/>
                  </a:cubicBezTo>
                  <a:cubicBezTo>
                    <a:pt x="128" y="352"/>
                    <a:pt x="132" y="356"/>
                    <a:pt x="134" y="357"/>
                  </a:cubicBezTo>
                  <a:cubicBezTo>
                    <a:pt x="133" y="357"/>
                    <a:pt x="133" y="358"/>
                    <a:pt x="133" y="359"/>
                  </a:cubicBezTo>
                  <a:cubicBezTo>
                    <a:pt x="132" y="359"/>
                    <a:pt x="128" y="356"/>
                    <a:pt x="127" y="356"/>
                  </a:cubicBezTo>
                  <a:cubicBezTo>
                    <a:pt x="123" y="355"/>
                    <a:pt x="121" y="359"/>
                    <a:pt x="124" y="361"/>
                  </a:cubicBezTo>
                  <a:cubicBezTo>
                    <a:pt x="125" y="363"/>
                    <a:pt x="127" y="365"/>
                    <a:pt x="129" y="366"/>
                  </a:cubicBezTo>
                  <a:cubicBezTo>
                    <a:pt x="129" y="367"/>
                    <a:pt x="128" y="368"/>
                    <a:pt x="128" y="370"/>
                  </a:cubicBezTo>
                  <a:cubicBezTo>
                    <a:pt x="125" y="369"/>
                    <a:pt x="121" y="368"/>
                    <a:pt x="118" y="370"/>
                  </a:cubicBezTo>
                  <a:cubicBezTo>
                    <a:pt x="117" y="371"/>
                    <a:pt x="117" y="373"/>
                    <a:pt x="118" y="374"/>
                  </a:cubicBezTo>
                  <a:cubicBezTo>
                    <a:pt x="120" y="375"/>
                    <a:pt x="125" y="376"/>
                    <a:pt x="126" y="377"/>
                  </a:cubicBezTo>
                  <a:cubicBezTo>
                    <a:pt x="126" y="378"/>
                    <a:pt x="126" y="380"/>
                    <a:pt x="125" y="381"/>
                  </a:cubicBezTo>
                  <a:cubicBezTo>
                    <a:pt x="124" y="381"/>
                    <a:pt x="118" y="381"/>
                    <a:pt x="117" y="383"/>
                  </a:cubicBezTo>
                  <a:cubicBezTo>
                    <a:pt x="116" y="384"/>
                    <a:pt x="116" y="385"/>
                    <a:pt x="117" y="387"/>
                  </a:cubicBezTo>
                  <a:cubicBezTo>
                    <a:pt x="118" y="388"/>
                    <a:pt x="124" y="389"/>
                    <a:pt x="125" y="389"/>
                  </a:cubicBezTo>
                  <a:cubicBezTo>
                    <a:pt x="125" y="391"/>
                    <a:pt x="125" y="393"/>
                    <a:pt x="125" y="394"/>
                  </a:cubicBezTo>
                  <a:cubicBezTo>
                    <a:pt x="124" y="395"/>
                    <a:pt x="118" y="396"/>
                    <a:pt x="117" y="397"/>
                  </a:cubicBezTo>
                  <a:cubicBezTo>
                    <a:pt x="116" y="398"/>
                    <a:pt x="116" y="399"/>
                    <a:pt x="117" y="400"/>
                  </a:cubicBezTo>
                  <a:cubicBezTo>
                    <a:pt x="119" y="402"/>
                    <a:pt x="123" y="402"/>
                    <a:pt x="126" y="401"/>
                  </a:cubicBezTo>
                  <a:cubicBezTo>
                    <a:pt x="127" y="403"/>
                    <a:pt x="127" y="405"/>
                    <a:pt x="128" y="407"/>
                  </a:cubicBezTo>
                  <a:cubicBezTo>
                    <a:pt x="127" y="407"/>
                    <a:pt x="121" y="410"/>
                    <a:pt x="120" y="411"/>
                  </a:cubicBezTo>
                  <a:cubicBezTo>
                    <a:pt x="118" y="412"/>
                    <a:pt x="119" y="414"/>
                    <a:pt x="121" y="415"/>
                  </a:cubicBezTo>
                  <a:cubicBezTo>
                    <a:pt x="123" y="416"/>
                    <a:pt x="129" y="414"/>
                    <a:pt x="130" y="413"/>
                  </a:cubicBezTo>
                  <a:cubicBezTo>
                    <a:pt x="131" y="416"/>
                    <a:pt x="132" y="418"/>
                    <a:pt x="133" y="420"/>
                  </a:cubicBezTo>
                  <a:cubicBezTo>
                    <a:pt x="131" y="422"/>
                    <a:pt x="129" y="423"/>
                    <a:pt x="127" y="424"/>
                  </a:cubicBezTo>
                  <a:cubicBezTo>
                    <a:pt x="124" y="426"/>
                    <a:pt x="126" y="431"/>
                    <a:pt x="129" y="430"/>
                  </a:cubicBezTo>
                  <a:cubicBezTo>
                    <a:pt x="132" y="429"/>
                    <a:pt x="134" y="428"/>
                    <a:pt x="137" y="426"/>
                  </a:cubicBezTo>
                  <a:cubicBezTo>
                    <a:pt x="138" y="427"/>
                    <a:pt x="139" y="429"/>
                    <a:pt x="140" y="430"/>
                  </a:cubicBezTo>
                  <a:cubicBezTo>
                    <a:pt x="140" y="430"/>
                    <a:pt x="140" y="430"/>
                    <a:pt x="140" y="430"/>
                  </a:cubicBezTo>
                  <a:cubicBezTo>
                    <a:pt x="137" y="433"/>
                    <a:pt x="134" y="436"/>
                    <a:pt x="133" y="439"/>
                  </a:cubicBezTo>
                  <a:cubicBezTo>
                    <a:pt x="132" y="440"/>
                    <a:pt x="134" y="442"/>
                    <a:pt x="135" y="441"/>
                  </a:cubicBezTo>
                  <a:cubicBezTo>
                    <a:pt x="138" y="440"/>
                    <a:pt x="142" y="437"/>
                    <a:pt x="144" y="435"/>
                  </a:cubicBezTo>
                  <a:cubicBezTo>
                    <a:pt x="146" y="437"/>
                    <a:pt x="148" y="438"/>
                    <a:pt x="150" y="440"/>
                  </a:cubicBezTo>
                  <a:cubicBezTo>
                    <a:pt x="148" y="442"/>
                    <a:pt x="147" y="445"/>
                    <a:pt x="146" y="448"/>
                  </a:cubicBezTo>
                  <a:cubicBezTo>
                    <a:pt x="146" y="450"/>
                    <a:pt x="149" y="452"/>
                    <a:pt x="150" y="450"/>
                  </a:cubicBezTo>
                  <a:cubicBezTo>
                    <a:pt x="153" y="448"/>
                    <a:pt x="155" y="446"/>
                    <a:pt x="157" y="443"/>
                  </a:cubicBezTo>
                  <a:cubicBezTo>
                    <a:pt x="158" y="444"/>
                    <a:pt x="159" y="444"/>
                    <a:pt x="160" y="445"/>
                  </a:cubicBezTo>
                  <a:cubicBezTo>
                    <a:pt x="159" y="446"/>
                    <a:pt x="159" y="448"/>
                    <a:pt x="158" y="450"/>
                  </a:cubicBezTo>
                  <a:cubicBezTo>
                    <a:pt x="158" y="455"/>
                    <a:pt x="165" y="455"/>
                    <a:pt x="166" y="450"/>
                  </a:cubicBezTo>
                  <a:cubicBezTo>
                    <a:pt x="166" y="449"/>
                    <a:pt x="166" y="448"/>
                    <a:pt x="166" y="447"/>
                  </a:cubicBezTo>
                  <a:cubicBezTo>
                    <a:pt x="168" y="448"/>
                    <a:pt x="174" y="448"/>
                    <a:pt x="174" y="448"/>
                  </a:cubicBezTo>
                  <a:cubicBezTo>
                    <a:pt x="174" y="450"/>
                    <a:pt x="174" y="453"/>
                    <a:pt x="174" y="455"/>
                  </a:cubicBezTo>
                  <a:cubicBezTo>
                    <a:pt x="174" y="459"/>
                    <a:pt x="181" y="459"/>
                    <a:pt x="181" y="455"/>
                  </a:cubicBezTo>
                  <a:cubicBezTo>
                    <a:pt x="181" y="453"/>
                    <a:pt x="181" y="451"/>
                    <a:pt x="181" y="449"/>
                  </a:cubicBezTo>
                  <a:cubicBezTo>
                    <a:pt x="182" y="449"/>
                    <a:pt x="184" y="449"/>
                    <a:pt x="185" y="449"/>
                  </a:cubicBezTo>
                  <a:cubicBezTo>
                    <a:pt x="186" y="449"/>
                    <a:pt x="187" y="454"/>
                    <a:pt x="188" y="456"/>
                  </a:cubicBezTo>
                  <a:cubicBezTo>
                    <a:pt x="190" y="459"/>
                    <a:pt x="195" y="457"/>
                    <a:pt x="194" y="453"/>
                  </a:cubicBezTo>
                  <a:cubicBezTo>
                    <a:pt x="194" y="451"/>
                    <a:pt x="192" y="448"/>
                    <a:pt x="192" y="448"/>
                  </a:cubicBezTo>
                  <a:cubicBezTo>
                    <a:pt x="194" y="447"/>
                    <a:pt x="196" y="447"/>
                    <a:pt x="198" y="446"/>
                  </a:cubicBezTo>
                  <a:cubicBezTo>
                    <a:pt x="199" y="448"/>
                    <a:pt x="200" y="449"/>
                    <a:pt x="200" y="451"/>
                  </a:cubicBezTo>
                  <a:cubicBezTo>
                    <a:pt x="201" y="453"/>
                    <a:pt x="203" y="454"/>
                    <a:pt x="205" y="454"/>
                  </a:cubicBezTo>
                  <a:cubicBezTo>
                    <a:pt x="207" y="453"/>
                    <a:pt x="208" y="451"/>
                    <a:pt x="207" y="449"/>
                  </a:cubicBezTo>
                  <a:cubicBezTo>
                    <a:pt x="207" y="447"/>
                    <a:pt x="206" y="445"/>
                    <a:pt x="204" y="444"/>
                  </a:cubicBezTo>
                  <a:cubicBezTo>
                    <a:pt x="206" y="443"/>
                    <a:pt x="208" y="442"/>
                    <a:pt x="210" y="441"/>
                  </a:cubicBezTo>
                  <a:cubicBezTo>
                    <a:pt x="211" y="443"/>
                    <a:pt x="212" y="445"/>
                    <a:pt x="214" y="447"/>
                  </a:cubicBezTo>
                  <a:cubicBezTo>
                    <a:pt x="215" y="449"/>
                    <a:pt x="218" y="449"/>
                    <a:pt x="219" y="447"/>
                  </a:cubicBezTo>
                  <a:cubicBezTo>
                    <a:pt x="221" y="446"/>
                    <a:pt x="221" y="443"/>
                    <a:pt x="219" y="442"/>
                  </a:cubicBezTo>
                  <a:cubicBezTo>
                    <a:pt x="219" y="441"/>
                    <a:pt x="216" y="437"/>
                    <a:pt x="216" y="436"/>
                  </a:cubicBezTo>
                  <a:cubicBezTo>
                    <a:pt x="216" y="436"/>
                    <a:pt x="217" y="435"/>
                    <a:pt x="218" y="434"/>
                  </a:cubicBezTo>
                  <a:cubicBezTo>
                    <a:pt x="218" y="435"/>
                    <a:pt x="222" y="438"/>
                    <a:pt x="223" y="439"/>
                  </a:cubicBezTo>
                  <a:cubicBezTo>
                    <a:pt x="226" y="442"/>
                    <a:pt x="231" y="437"/>
                    <a:pt x="229" y="434"/>
                  </a:cubicBezTo>
                  <a:cubicBezTo>
                    <a:pt x="227" y="432"/>
                    <a:pt x="225" y="430"/>
                    <a:pt x="223" y="429"/>
                  </a:cubicBezTo>
                  <a:cubicBezTo>
                    <a:pt x="224" y="428"/>
                    <a:pt x="225" y="426"/>
                    <a:pt x="225" y="425"/>
                  </a:cubicBezTo>
                  <a:cubicBezTo>
                    <a:pt x="226" y="426"/>
                    <a:pt x="230" y="428"/>
                    <a:pt x="231" y="428"/>
                  </a:cubicBezTo>
                  <a:cubicBezTo>
                    <a:pt x="233" y="429"/>
                    <a:pt x="235" y="428"/>
                    <a:pt x="236" y="426"/>
                  </a:cubicBezTo>
                  <a:cubicBezTo>
                    <a:pt x="237" y="424"/>
                    <a:pt x="236" y="422"/>
                    <a:pt x="234" y="421"/>
                  </a:cubicBezTo>
                  <a:cubicBezTo>
                    <a:pt x="233" y="420"/>
                    <a:pt x="230" y="419"/>
                    <a:pt x="229" y="418"/>
                  </a:cubicBezTo>
                  <a:cubicBezTo>
                    <a:pt x="230" y="417"/>
                    <a:pt x="230" y="417"/>
                    <a:pt x="230" y="416"/>
                  </a:cubicBezTo>
                  <a:cubicBezTo>
                    <a:pt x="231" y="416"/>
                    <a:pt x="235" y="416"/>
                    <a:pt x="237" y="416"/>
                  </a:cubicBezTo>
                  <a:cubicBezTo>
                    <a:pt x="241" y="416"/>
                    <a:pt x="242" y="410"/>
                    <a:pt x="238" y="409"/>
                  </a:cubicBezTo>
                  <a:cubicBezTo>
                    <a:pt x="236" y="409"/>
                    <a:pt x="234" y="409"/>
                    <a:pt x="233" y="409"/>
                  </a:cubicBezTo>
                  <a:cubicBezTo>
                    <a:pt x="233" y="408"/>
                    <a:pt x="233" y="407"/>
                    <a:pt x="233" y="406"/>
                  </a:cubicBezTo>
                  <a:cubicBezTo>
                    <a:pt x="235" y="406"/>
                    <a:pt x="238" y="406"/>
                    <a:pt x="240" y="406"/>
                  </a:cubicBezTo>
                  <a:cubicBezTo>
                    <a:pt x="244" y="405"/>
                    <a:pt x="242" y="397"/>
                    <a:pt x="238" y="399"/>
                  </a:cubicBezTo>
                  <a:cubicBezTo>
                    <a:pt x="237" y="399"/>
                    <a:pt x="236" y="399"/>
                    <a:pt x="234" y="399"/>
                  </a:cubicBezTo>
                  <a:cubicBezTo>
                    <a:pt x="234" y="398"/>
                    <a:pt x="235" y="396"/>
                    <a:pt x="235" y="395"/>
                  </a:cubicBezTo>
                  <a:cubicBezTo>
                    <a:pt x="235" y="395"/>
                    <a:pt x="241" y="393"/>
                    <a:pt x="242" y="391"/>
                  </a:cubicBezTo>
                  <a:cubicBezTo>
                    <a:pt x="244" y="389"/>
                    <a:pt x="242" y="386"/>
                    <a:pt x="239" y="386"/>
                  </a:cubicBezTo>
                  <a:cubicBezTo>
                    <a:pt x="238" y="386"/>
                    <a:pt x="234" y="387"/>
                    <a:pt x="234" y="387"/>
                  </a:cubicBezTo>
                  <a:cubicBezTo>
                    <a:pt x="234" y="387"/>
                    <a:pt x="234" y="386"/>
                    <a:pt x="234" y="385"/>
                  </a:cubicBezTo>
                  <a:cubicBezTo>
                    <a:pt x="237" y="384"/>
                    <a:pt x="241" y="382"/>
                    <a:pt x="242" y="379"/>
                  </a:cubicBezTo>
                  <a:cubicBezTo>
                    <a:pt x="243" y="376"/>
                    <a:pt x="240" y="374"/>
                    <a:pt x="238" y="375"/>
                  </a:cubicBezTo>
                  <a:cubicBezTo>
                    <a:pt x="236" y="375"/>
                    <a:pt x="232" y="378"/>
                    <a:pt x="232" y="378"/>
                  </a:cubicBezTo>
                  <a:cubicBezTo>
                    <a:pt x="232" y="377"/>
                    <a:pt x="231" y="376"/>
                    <a:pt x="231" y="375"/>
                  </a:cubicBezTo>
                  <a:cubicBezTo>
                    <a:pt x="234" y="374"/>
                    <a:pt x="239" y="372"/>
                    <a:pt x="239" y="368"/>
                  </a:cubicBezTo>
                  <a:cubicBezTo>
                    <a:pt x="240" y="366"/>
                    <a:pt x="238" y="363"/>
                    <a:pt x="235" y="364"/>
                  </a:cubicBezTo>
                  <a:cubicBezTo>
                    <a:pt x="233" y="365"/>
                    <a:pt x="229" y="369"/>
                    <a:pt x="229" y="369"/>
                  </a:cubicBezTo>
                  <a:cubicBezTo>
                    <a:pt x="228" y="368"/>
                    <a:pt x="227" y="366"/>
                    <a:pt x="226" y="365"/>
                  </a:cubicBezTo>
                  <a:cubicBezTo>
                    <a:pt x="227" y="364"/>
                    <a:pt x="233" y="360"/>
                    <a:pt x="234" y="358"/>
                  </a:cubicBezTo>
                  <a:cubicBezTo>
                    <a:pt x="234" y="356"/>
                    <a:pt x="232" y="354"/>
                    <a:pt x="230" y="354"/>
                  </a:cubicBezTo>
                  <a:cubicBezTo>
                    <a:pt x="228" y="355"/>
                    <a:pt x="224" y="359"/>
                    <a:pt x="224" y="360"/>
                  </a:cubicBezTo>
                  <a:cubicBezTo>
                    <a:pt x="222" y="359"/>
                    <a:pt x="220" y="356"/>
                    <a:pt x="220" y="355"/>
                  </a:cubicBezTo>
                  <a:cubicBezTo>
                    <a:pt x="222" y="355"/>
                    <a:pt x="225" y="350"/>
                    <a:pt x="226" y="349"/>
                  </a:cubicBezTo>
                  <a:cubicBezTo>
                    <a:pt x="227" y="347"/>
                    <a:pt x="224" y="344"/>
                    <a:pt x="222" y="346"/>
                  </a:cubicBezTo>
                  <a:cubicBezTo>
                    <a:pt x="220" y="347"/>
                    <a:pt x="216" y="350"/>
                    <a:pt x="216" y="350"/>
                  </a:cubicBezTo>
                  <a:cubicBezTo>
                    <a:pt x="215" y="349"/>
                    <a:pt x="214" y="349"/>
                    <a:pt x="213" y="348"/>
                  </a:cubicBezTo>
                  <a:cubicBezTo>
                    <a:pt x="214" y="345"/>
                    <a:pt x="215" y="342"/>
                    <a:pt x="214" y="339"/>
                  </a:cubicBezTo>
                  <a:cubicBezTo>
                    <a:pt x="214" y="337"/>
                    <a:pt x="211" y="336"/>
                    <a:pt x="209" y="338"/>
                  </a:cubicBezTo>
                  <a:cubicBezTo>
                    <a:pt x="208" y="339"/>
                    <a:pt x="207" y="341"/>
                    <a:pt x="207" y="342"/>
                  </a:cubicBezTo>
                  <a:cubicBezTo>
                    <a:pt x="205" y="342"/>
                    <a:pt x="204" y="341"/>
                    <a:pt x="203" y="340"/>
                  </a:cubicBezTo>
                  <a:cubicBezTo>
                    <a:pt x="203" y="337"/>
                    <a:pt x="203" y="333"/>
                    <a:pt x="201" y="331"/>
                  </a:cubicBezTo>
                  <a:cubicBezTo>
                    <a:pt x="199" y="329"/>
                    <a:pt x="196" y="330"/>
                    <a:pt x="196" y="332"/>
                  </a:cubicBezTo>
                  <a:cubicBezTo>
                    <a:pt x="196" y="333"/>
                    <a:pt x="195" y="335"/>
                    <a:pt x="195" y="336"/>
                  </a:cubicBezTo>
                  <a:cubicBezTo>
                    <a:pt x="193" y="336"/>
                    <a:pt x="191" y="335"/>
                    <a:pt x="189" y="334"/>
                  </a:cubicBezTo>
                  <a:cubicBezTo>
                    <a:pt x="189" y="333"/>
                    <a:pt x="190" y="328"/>
                    <a:pt x="189" y="327"/>
                  </a:cubicBezTo>
                  <a:cubicBezTo>
                    <a:pt x="189" y="325"/>
                    <a:pt x="186" y="324"/>
                    <a:pt x="185" y="325"/>
                  </a:cubicBezTo>
                  <a:cubicBezTo>
                    <a:pt x="183" y="327"/>
                    <a:pt x="182" y="331"/>
                    <a:pt x="181" y="334"/>
                  </a:cubicBezTo>
                  <a:cubicBezTo>
                    <a:pt x="180" y="333"/>
                    <a:pt x="178" y="334"/>
                    <a:pt x="176" y="334"/>
                  </a:cubicBezTo>
                  <a:cubicBezTo>
                    <a:pt x="176" y="333"/>
                    <a:pt x="176" y="326"/>
                    <a:pt x="172" y="326"/>
                  </a:cubicBezTo>
                  <a:cubicBezTo>
                    <a:pt x="168" y="327"/>
                    <a:pt x="169" y="333"/>
                    <a:pt x="169" y="334"/>
                  </a:cubicBezTo>
                  <a:cubicBezTo>
                    <a:pt x="167" y="334"/>
                    <a:pt x="165" y="334"/>
                    <a:pt x="163" y="334"/>
                  </a:cubicBezTo>
                  <a:cubicBezTo>
                    <a:pt x="163" y="333"/>
                    <a:pt x="160" y="328"/>
                    <a:pt x="158" y="326"/>
                  </a:cubicBezTo>
                  <a:cubicBezTo>
                    <a:pt x="157" y="325"/>
                    <a:pt x="156" y="326"/>
                    <a:pt x="155" y="327"/>
                  </a:cubicBezTo>
                  <a:cubicBezTo>
                    <a:pt x="155" y="330"/>
                    <a:pt x="155" y="333"/>
                    <a:pt x="156" y="336"/>
                  </a:cubicBezTo>
                  <a:cubicBezTo>
                    <a:pt x="154" y="337"/>
                    <a:pt x="152" y="338"/>
                    <a:pt x="150" y="339"/>
                  </a:cubicBezTo>
                  <a:cubicBezTo>
                    <a:pt x="148" y="337"/>
                    <a:pt x="146" y="335"/>
                    <a:pt x="145" y="333"/>
                  </a:cubicBezTo>
                  <a:cubicBezTo>
                    <a:pt x="147" y="331"/>
                    <a:pt x="149" y="330"/>
                    <a:pt x="151" y="328"/>
                  </a:cubicBezTo>
                  <a:cubicBezTo>
                    <a:pt x="151" y="327"/>
                    <a:pt x="152" y="326"/>
                    <a:pt x="151" y="324"/>
                  </a:cubicBezTo>
                  <a:cubicBezTo>
                    <a:pt x="150" y="323"/>
                    <a:pt x="148" y="322"/>
                    <a:pt x="147" y="323"/>
                  </a:cubicBezTo>
                  <a:cubicBezTo>
                    <a:pt x="145" y="324"/>
                    <a:pt x="141" y="327"/>
                    <a:pt x="141" y="327"/>
                  </a:cubicBezTo>
                  <a:cubicBezTo>
                    <a:pt x="140" y="326"/>
                    <a:pt x="138" y="324"/>
                    <a:pt x="138" y="324"/>
                  </a:cubicBezTo>
                  <a:cubicBezTo>
                    <a:pt x="139" y="323"/>
                    <a:pt x="141" y="322"/>
                    <a:pt x="142" y="321"/>
                  </a:cubicBezTo>
                  <a:cubicBezTo>
                    <a:pt x="144" y="318"/>
                    <a:pt x="142" y="313"/>
                    <a:pt x="138" y="315"/>
                  </a:cubicBezTo>
                  <a:cubicBezTo>
                    <a:pt x="137" y="316"/>
                    <a:pt x="136" y="317"/>
                    <a:pt x="134" y="318"/>
                  </a:cubicBezTo>
                  <a:cubicBezTo>
                    <a:pt x="134" y="318"/>
                    <a:pt x="131" y="316"/>
                    <a:pt x="130" y="314"/>
                  </a:cubicBezTo>
                  <a:cubicBezTo>
                    <a:pt x="132" y="313"/>
                    <a:pt x="133" y="312"/>
                    <a:pt x="135" y="311"/>
                  </a:cubicBezTo>
                  <a:cubicBezTo>
                    <a:pt x="138" y="308"/>
                    <a:pt x="133" y="303"/>
                    <a:pt x="130" y="306"/>
                  </a:cubicBezTo>
                  <a:cubicBezTo>
                    <a:pt x="129" y="307"/>
                    <a:pt x="127" y="308"/>
                    <a:pt x="126" y="309"/>
                  </a:cubicBezTo>
                  <a:cubicBezTo>
                    <a:pt x="125" y="307"/>
                    <a:pt x="123" y="305"/>
                    <a:pt x="122" y="303"/>
                  </a:cubicBezTo>
                  <a:cubicBezTo>
                    <a:pt x="122" y="303"/>
                    <a:pt x="127" y="301"/>
                    <a:pt x="128" y="300"/>
                  </a:cubicBezTo>
                  <a:cubicBezTo>
                    <a:pt x="130" y="298"/>
                    <a:pt x="129" y="294"/>
                    <a:pt x="126" y="294"/>
                  </a:cubicBezTo>
                  <a:cubicBezTo>
                    <a:pt x="124" y="294"/>
                    <a:pt x="119" y="297"/>
                    <a:pt x="118" y="297"/>
                  </a:cubicBezTo>
                  <a:cubicBezTo>
                    <a:pt x="117" y="296"/>
                    <a:pt x="116" y="295"/>
                    <a:pt x="115" y="293"/>
                  </a:cubicBezTo>
                  <a:cubicBezTo>
                    <a:pt x="118" y="292"/>
                    <a:pt x="120" y="291"/>
                    <a:pt x="122" y="289"/>
                  </a:cubicBezTo>
                  <a:cubicBezTo>
                    <a:pt x="125" y="287"/>
                    <a:pt x="121" y="281"/>
                    <a:pt x="118" y="284"/>
                  </a:cubicBezTo>
                  <a:cubicBezTo>
                    <a:pt x="116" y="285"/>
                    <a:pt x="113" y="286"/>
                    <a:pt x="111" y="287"/>
                  </a:cubicBezTo>
                  <a:cubicBezTo>
                    <a:pt x="110" y="286"/>
                    <a:pt x="109" y="284"/>
                    <a:pt x="108" y="282"/>
                  </a:cubicBezTo>
                  <a:cubicBezTo>
                    <a:pt x="108" y="282"/>
                    <a:pt x="108" y="282"/>
                    <a:pt x="108" y="282"/>
                  </a:cubicBezTo>
                  <a:cubicBezTo>
                    <a:pt x="109" y="282"/>
                    <a:pt x="110" y="281"/>
                    <a:pt x="111" y="281"/>
                  </a:cubicBezTo>
                  <a:cubicBezTo>
                    <a:pt x="115" y="278"/>
                    <a:pt x="111" y="271"/>
                    <a:pt x="107" y="274"/>
                  </a:cubicBezTo>
                  <a:cubicBezTo>
                    <a:pt x="106" y="274"/>
                    <a:pt x="105" y="275"/>
                    <a:pt x="104" y="276"/>
                  </a:cubicBezTo>
                  <a:cubicBezTo>
                    <a:pt x="103" y="274"/>
                    <a:pt x="102" y="273"/>
                    <a:pt x="101" y="271"/>
                  </a:cubicBezTo>
                  <a:cubicBezTo>
                    <a:pt x="103" y="271"/>
                    <a:pt x="104" y="270"/>
                    <a:pt x="105" y="269"/>
                  </a:cubicBezTo>
                  <a:cubicBezTo>
                    <a:pt x="108" y="266"/>
                    <a:pt x="104" y="262"/>
                    <a:pt x="101" y="264"/>
                  </a:cubicBezTo>
                  <a:cubicBezTo>
                    <a:pt x="100" y="265"/>
                    <a:pt x="99" y="266"/>
                    <a:pt x="98" y="266"/>
                  </a:cubicBezTo>
                  <a:cubicBezTo>
                    <a:pt x="97" y="264"/>
                    <a:pt x="96" y="262"/>
                    <a:pt x="94" y="260"/>
                  </a:cubicBezTo>
                  <a:cubicBezTo>
                    <a:pt x="96" y="259"/>
                    <a:pt x="98" y="259"/>
                    <a:pt x="99" y="258"/>
                  </a:cubicBezTo>
                  <a:cubicBezTo>
                    <a:pt x="102" y="255"/>
                    <a:pt x="100" y="250"/>
                    <a:pt x="96" y="252"/>
                  </a:cubicBezTo>
                  <a:cubicBezTo>
                    <a:pt x="94" y="253"/>
                    <a:pt x="93" y="254"/>
                    <a:pt x="91" y="254"/>
                  </a:cubicBezTo>
                  <a:cubicBezTo>
                    <a:pt x="91" y="253"/>
                    <a:pt x="90" y="251"/>
                    <a:pt x="89" y="250"/>
                  </a:cubicBezTo>
                  <a:cubicBezTo>
                    <a:pt x="91" y="250"/>
                    <a:pt x="94" y="248"/>
                    <a:pt x="95" y="247"/>
                  </a:cubicBezTo>
                  <a:cubicBezTo>
                    <a:pt x="97" y="245"/>
                    <a:pt x="96" y="242"/>
                    <a:pt x="93" y="242"/>
                  </a:cubicBezTo>
                  <a:cubicBezTo>
                    <a:pt x="91" y="242"/>
                    <a:pt x="87" y="244"/>
                    <a:pt x="86" y="244"/>
                  </a:cubicBezTo>
                  <a:cubicBezTo>
                    <a:pt x="85" y="242"/>
                    <a:pt x="84" y="240"/>
                    <a:pt x="82" y="238"/>
                  </a:cubicBezTo>
                  <a:cubicBezTo>
                    <a:pt x="85" y="237"/>
                    <a:pt x="87" y="236"/>
                    <a:pt x="89" y="235"/>
                  </a:cubicBezTo>
                  <a:cubicBezTo>
                    <a:pt x="93" y="233"/>
                    <a:pt x="89" y="226"/>
                    <a:pt x="85" y="228"/>
                  </a:cubicBezTo>
                  <a:cubicBezTo>
                    <a:pt x="83" y="230"/>
                    <a:pt x="81" y="230"/>
                    <a:pt x="79" y="231"/>
                  </a:cubicBezTo>
                  <a:cubicBezTo>
                    <a:pt x="79" y="230"/>
                    <a:pt x="78" y="228"/>
                    <a:pt x="77" y="227"/>
                  </a:cubicBezTo>
                  <a:cubicBezTo>
                    <a:pt x="79" y="226"/>
                    <a:pt x="81" y="226"/>
                    <a:pt x="82" y="225"/>
                  </a:cubicBezTo>
                  <a:cubicBezTo>
                    <a:pt x="84" y="223"/>
                    <a:pt x="83" y="219"/>
                    <a:pt x="81" y="219"/>
                  </a:cubicBezTo>
                  <a:cubicBezTo>
                    <a:pt x="78" y="219"/>
                    <a:pt x="76" y="219"/>
                    <a:pt x="74" y="220"/>
                  </a:cubicBezTo>
                  <a:cubicBezTo>
                    <a:pt x="73" y="218"/>
                    <a:pt x="72" y="217"/>
                    <a:pt x="71" y="215"/>
                  </a:cubicBezTo>
                  <a:cubicBezTo>
                    <a:pt x="74" y="214"/>
                    <a:pt x="76" y="214"/>
                    <a:pt x="78" y="212"/>
                  </a:cubicBezTo>
                  <a:cubicBezTo>
                    <a:pt x="81" y="210"/>
                    <a:pt x="79" y="206"/>
                    <a:pt x="75" y="206"/>
                  </a:cubicBezTo>
                  <a:cubicBezTo>
                    <a:pt x="73" y="207"/>
                    <a:pt x="71" y="208"/>
                    <a:pt x="69" y="209"/>
                  </a:cubicBezTo>
                  <a:cubicBezTo>
                    <a:pt x="68" y="207"/>
                    <a:pt x="67" y="206"/>
                    <a:pt x="67" y="204"/>
                  </a:cubicBezTo>
                  <a:cubicBezTo>
                    <a:pt x="68" y="204"/>
                    <a:pt x="69" y="203"/>
                    <a:pt x="70" y="203"/>
                  </a:cubicBezTo>
                  <a:cubicBezTo>
                    <a:pt x="72" y="202"/>
                    <a:pt x="74" y="200"/>
                    <a:pt x="73" y="198"/>
                  </a:cubicBezTo>
                  <a:cubicBezTo>
                    <a:pt x="72" y="196"/>
                    <a:pt x="70" y="195"/>
                    <a:pt x="68" y="196"/>
                  </a:cubicBezTo>
                  <a:cubicBezTo>
                    <a:pt x="67" y="196"/>
                    <a:pt x="65" y="197"/>
                    <a:pt x="64" y="198"/>
                  </a:cubicBezTo>
                  <a:cubicBezTo>
                    <a:pt x="63" y="196"/>
                    <a:pt x="62" y="194"/>
                    <a:pt x="61" y="192"/>
                  </a:cubicBezTo>
                  <a:cubicBezTo>
                    <a:pt x="63" y="191"/>
                    <a:pt x="64" y="190"/>
                    <a:pt x="66" y="190"/>
                  </a:cubicBezTo>
                  <a:cubicBezTo>
                    <a:pt x="69" y="188"/>
                    <a:pt x="67" y="182"/>
                    <a:pt x="63" y="184"/>
                  </a:cubicBezTo>
                  <a:cubicBezTo>
                    <a:pt x="62" y="184"/>
                    <a:pt x="60" y="185"/>
                    <a:pt x="59" y="186"/>
                  </a:cubicBezTo>
                  <a:cubicBezTo>
                    <a:pt x="58" y="184"/>
                    <a:pt x="58" y="183"/>
                    <a:pt x="57" y="182"/>
                  </a:cubicBezTo>
                  <a:cubicBezTo>
                    <a:pt x="59" y="181"/>
                    <a:pt x="61" y="181"/>
                    <a:pt x="62" y="179"/>
                  </a:cubicBezTo>
                  <a:cubicBezTo>
                    <a:pt x="64" y="178"/>
                    <a:pt x="63" y="174"/>
                    <a:pt x="60" y="174"/>
                  </a:cubicBezTo>
                  <a:cubicBezTo>
                    <a:pt x="58" y="175"/>
                    <a:pt x="55" y="176"/>
                    <a:pt x="55" y="176"/>
                  </a:cubicBezTo>
                  <a:cubicBezTo>
                    <a:pt x="54" y="174"/>
                    <a:pt x="53" y="172"/>
                    <a:pt x="53" y="171"/>
                  </a:cubicBezTo>
                  <a:cubicBezTo>
                    <a:pt x="54" y="170"/>
                    <a:pt x="55" y="170"/>
                    <a:pt x="56" y="169"/>
                  </a:cubicBezTo>
                  <a:cubicBezTo>
                    <a:pt x="60" y="168"/>
                    <a:pt x="58" y="162"/>
                    <a:pt x="55" y="163"/>
                  </a:cubicBezTo>
                  <a:cubicBezTo>
                    <a:pt x="53" y="163"/>
                    <a:pt x="52" y="164"/>
                    <a:pt x="50" y="165"/>
                  </a:cubicBezTo>
                  <a:cubicBezTo>
                    <a:pt x="50" y="163"/>
                    <a:pt x="49" y="161"/>
                    <a:pt x="48" y="159"/>
                  </a:cubicBezTo>
                  <a:cubicBezTo>
                    <a:pt x="50" y="159"/>
                    <a:pt x="52" y="158"/>
                    <a:pt x="54" y="157"/>
                  </a:cubicBezTo>
                  <a:cubicBezTo>
                    <a:pt x="58" y="155"/>
                    <a:pt x="55" y="150"/>
                    <a:pt x="51" y="152"/>
                  </a:cubicBezTo>
                  <a:cubicBezTo>
                    <a:pt x="50" y="152"/>
                    <a:pt x="48" y="153"/>
                    <a:pt x="46" y="154"/>
                  </a:cubicBezTo>
                  <a:cubicBezTo>
                    <a:pt x="46" y="152"/>
                    <a:pt x="45" y="150"/>
                    <a:pt x="45" y="149"/>
                  </a:cubicBezTo>
                  <a:cubicBezTo>
                    <a:pt x="47" y="148"/>
                    <a:pt x="49" y="147"/>
                    <a:pt x="51" y="146"/>
                  </a:cubicBezTo>
                  <a:cubicBezTo>
                    <a:pt x="54" y="145"/>
                    <a:pt x="52" y="139"/>
                    <a:pt x="48" y="140"/>
                  </a:cubicBezTo>
                  <a:cubicBezTo>
                    <a:pt x="47" y="141"/>
                    <a:pt x="44" y="142"/>
                    <a:pt x="43" y="143"/>
                  </a:cubicBezTo>
                  <a:cubicBezTo>
                    <a:pt x="42" y="141"/>
                    <a:pt x="42" y="140"/>
                    <a:pt x="41" y="138"/>
                  </a:cubicBezTo>
                  <a:cubicBezTo>
                    <a:pt x="43" y="138"/>
                    <a:pt x="46" y="137"/>
                    <a:pt x="47" y="136"/>
                  </a:cubicBezTo>
                  <a:cubicBezTo>
                    <a:pt x="50" y="133"/>
                    <a:pt x="48" y="129"/>
                    <a:pt x="44" y="130"/>
                  </a:cubicBezTo>
                  <a:cubicBezTo>
                    <a:pt x="43" y="131"/>
                    <a:pt x="40" y="132"/>
                    <a:pt x="39" y="133"/>
                  </a:cubicBezTo>
                  <a:cubicBezTo>
                    <a:pt x="39" y="131"/>
                    <a:pt x="38" y="130"/>
                    <a:pt x="38" y="129"/>
                  </a:cubicBezTo>
                  <a:cubicBezTo>
                    <a:pt x="40" y="129"/>
                    <a:pt x="41" y="128"/>
                    <a:pt x="42" y="127"/>
                  </a:cubicBezTo>
                  <a:cubicBezTo>
                    <a:pt x="46" y="126"/>
                    <a:pt x="44" y="120"/>
                    <a:pt x="40" y="121"/>
                  </a:cubicBezTo>
                  <a:cubicBezTo>
                    <a:pt x="38" y="121"/>
                    <a:pt x="37" y="122"/>
                    <a:pt x="36" y="123"/>
                  </a:cubicBezTo>
                  <a:cubicBezTo>
                    <a:pt x="36" y="121"/>
                    <a:pt x="35" y="120"/>
                    <a:pt x="35" y="118"/>
                  </a:cubicBezTo>
                  <a:cubicBezTo>
                    <a:pt x="35" y="119"/>
                    <a:pt x="41" y="117"/>
                    <a:pt x="42" y="114"/>
                  </a:cubicBezTo>
                  <a:cubicBezTo>
                    <a:pt x="42" y="112"/>
                    <a:pt x="40" y="110"/>
                    <a:pt x="38" y="110"/>
                  </a:cubicBezTo>
                  <a:cubicBezTo>
                    <a:pt x="36" y="111"/>
                    <a:pt x="33" y="112"/>
                    <a:pt x="33" y="113"/>
                  </a:cubicBezTo>
                  <a:cubicBezTo>
                    <a:pt x="32" y="112"/>
                    <a:pt x="32" y="111"/>
                    <a:pt x="32" y="110"/>
                  </a:cubicBezTo>
                  <a:cubicBezTo>
                    <a:pt x="33" y="110"/>
                    <a:pt x="35" y="109"/>
                    <a:pt x="36" y="108"/>
                  </a:cubicBezTo>
                  <a:cubicBezTo>
                    <a:pt x="39" y="106"/>
                    <a:pt x="36" y="100"/>
                    <a:pt x="33" y="103"/>
                  </a:cubicBezTo>
                  <a:cubicBezTo>
                    <a:pt x="32" y="103"/>
                    <a:pt x="31" y="104"/>
                    <a:pt x="30" y="104"/>
                  </a:cubicBezTo>
                  <a:cubicBezTo>
                    <a:pt x="30" y="103"/>
                    <a:pt x="29" y="102"/>
                    <a:pt x="29" y="101"/>
                  </a:cubicBezTo>
                  <a:cubicBezTo>
                    <a:pt x="30" y="100"/>
                    <a:pt x="32" y="100"/>
                    <a:pt x="33" y="99"/>
                  </a:cubicBezTo>
                  <a:cubicBezTo>
                    <a:pt x="37" y="97"/>
                    <a:pt x="33" y="91"/>
                    <a:pt x="30" y="94"/>
                  </a:cubicBezTo>
                  <a:cubicBezTo>
                    <a:pt x="29" y="94"/>
                    <a:pt x="29" y="94"/>
                    <a:pt x="28" y="94"/>
                  </a:cubicBezTo>
                  <a:cubicBezTo>
                    <a:pt x="28" y="94"/>
                    <a:pt x="28" y="94"/>
                    <a:pt x="28" y="94"/>
                  </a:cubicBezTo>
                  <a:cubicBezTo>
                    <a:pt x="28" y="94"/>
                    <a:pt x="28" y="93"/>
                    <a:pt x="28" y="93"/>
                  </a:cubicBezTo>
                  <a:cubicBezTo>
                    <a:pt x="27" y="93"/>
                    <a:pt x="27" y="93"/>
                    <a:pt x="27" y="93"/>
                  </a:cubicBezTo>
                  <a:cubicBezTo>
                    <a:pt x="26" y="92"/>
                    <a:pt x="26" y="91"/>
                    <a:pt x="26" y="90"/>
                  </a:cubicBezTo>
                  <a:cubicBezTo>
                    <a:pt x="28" y="90"/>
                    <a:pt x="31" y="89"/>
                    <a:pt x="32" y="88"/>
                  </a:cubicBezTo>
                  <a:cubicBezTo>
                    <a:pt x="35" y="86"/>
                    <a:pt x="32" y="82"/>
                    <a:pt x="29" y="83"/>
                  </a:cubicBezTo>
                  <a:cubicBezTo>
                    <a:pt x="28" y="83"/>
                    <a:pt x="24" y="84"/>
                    <a:pt x="24" y="85"/>
                  </a:cubicBezTo>
                  <a:cubicBezTo>
                    <a:pt x="24" y="83"/>
                    <a:pt x="23" y="82"/>
                    <a:pt x="23" y="81"/>
                  </a:cubicBezTo>
                  <a:cubicBezTo>
                    <a:pt x="25" y="81"/>
                    <a:pt x="27" y="80"/>
                    <a:pt x="28" y="79"/>
                  </a:cubicBezTo>
                  <a:cubicBezTo>
                    <a:pt x="29" y="78"/>
                    <a:pt x="30" y="76"/>
                    <a:pt x="29" y="75"/>
                  </a:cubicBezTo>
                  <a:cubicBezTo>
                    <a:pt x="28" y="74"/>
                    <a:pt x="26" y="73"/>
                    <a:pt x="25" y="74"/>
                  </a:cubicBezTo>
                  <a:cubicBezTo>
                    <a:pt x="24" y="75"/>
                    <a:pt x="22" y="75"/>
                    <a:pt x="21" y="76"/>
                  </a:cubicBezTo>
                  <a:cubicBezTo>
                    <a:pt x="20" y="72"/>
                    <a:pt x="19" y="68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8" y="64"/>
                    <a:pt x="18" y="64"/>
                    <a:pt x="18" y="63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7" y="61"/>
                    <a:pt x="17" y="61"/>
                    <a:pt x="16" y="60"/>
                  </a:cubicBezTo>
                  <a:cubicBezTo>
                    <a:pt x="11" y="41"/>
                    <a:pt x="7" y="20"/>
                    <a:pt x="0" y="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6"/>
                    <a:pt x="0" y="66"/>
                    <a:pt x="0" y="66"/>
                  </a:cubicBezTo>
                  <a:lnTo>
                    <a:pt x="0" y="112"/>
                  </a:lnTo>
                  <a:close/>
                  <a:moveTo>
                    <a:pt x="146" y="350"/>
                  </a:moveTo>
                  <a:cubicBezTo>
                    <a:pt x="153" y="356"/>
                    <a:pt x="159" y="363"/>
                    <a:pt x="166" y="369"/>
                  </a:cubicBezTo>
                  <a:cubicBezTo>
                    <a:pt x="162" y="372"/>
                    <a:pt x="160" y="377"/>
                    <a:pt x="159" y="381"/>
                  </a:cubicBezTo>
                  <a:cubicBezTo>
                    <a:pt x="155" y="394"/>
                    <a:pt x="164" y="407"/>
                    <a:pt x="177" y="408"/>
                  </a:cubicBezTo>
                  <a:cubicBezTo>
                    <a:pt x="191" y="409"/>
                    <a:pt x="200" y="400"/>
                    <a:pt x="201" y="387"/>
                  </a:cubicBezTo>
                  <a:cubicBezTo>
                    <a:pt x="202" y="381"/>
                    <a:pt x="200" y="375"/>
                    <a:pt x="197" y="370"/>
                  </a:cubicBezTo>
                  <a:cubicBezTo>
                    <a:pt x="194" y="366"/>
                    <a:pt x="188" y="362"/>
                    <a:pt x="183" y="364"/>
                  </a:cubicBezTo>
                  <a:cubicBezTo>
                    <a:pt x="181" y="362"/>
                    <a:pt x="173" y="363"/>
                    <a:pt x="173" y="363"/>
                  </a:cubicBezTo>
                  <a:cubicBezTo>
                    <a:pt x="166" y="357"/>
                    <a:pt x="160" y="350"/>
                    <a:pt x="155" y="344"/>
                  </a:cubicBezTo>
                  <a:cubicBezTo>
                    <a:pt x="162" y="340"/>
                    <a:pt x="181" y="341"/>
                    <a:pt x="181" y="341"/>
                  </a:cubicBezTo>
                  <a:cubicBezTo>
                    <a:pt x="204" y="347"/>
                    <a:pt x="220" y="362"/>
                    <a:pt x="226" y="387"/>
                  </a:cubicBezTo>
                  <a:cubicBezTo>
                    <a:pt x="233" y="418"/>
                    <a:pt x="207" y="442"/>
                    <a:pt x="178" y="441"/>
                  </a:cubicBezTo>
                  <a:cubicBezTo>
                    <a:pt x="149" y="439"/>
                    <a:pt x="133" y="412"/>
                    <a:pt x="133" y="386"/>
                  </a:cubicBezTo>
                  <a:cubicBezTo>
                    <a:pt x="133" y="375"/>
                    <a:pt x="137" y="358"/>
                    <a:pt x="146" y="350"/>
                  </a:cubicBezTo>
                  <a:close/>
                  <a:moveTo>
                    <a:pt x="167" y="382"/>
                  </a:moveTo>
                  <a:cubicBezTo>
                    <a:pt x="168" y="378"/>
                    <a:pt x="171" y="374"/>
                    <a:pt x="175" y="372"/>
                  </a:cubicBezTo>
                  <a:cubicBezTo>
                    <a:pt x="177" y="370"/>
                    <a:pt x="188" y="371"/>
                    <a:pt x="190" y="373"/>
                  </a:cubicBezTo>
                  <a:cubicBezTo>
                    <a:pt x="193" y="376"/>
                    <a:pt x="194" y="380"/>
                    <a:pt x="194" y="384"/>
                  </a:cubicBezTo>
                  <a:cubicBezTo>
                    <a:pt x="194" y="393"/>
                    <a:pt x="188" y="401"/>
                    <a:pt x="179" y="400"/>
                  </a:cubicBezTo>
                  <a:cubicBezTo>
                    <a:pt x="169" y="400"/>
                    <a:pt x="164" y="391"/>
                    <a:pt x="167" y="382"/>
                  </a:cubicBezTo>
                  <a:close/>
                  <a:moveTo>
                    <a:pt x="27" y="148"/>
                  </a:moveTo>
                  <a:cubicBezTo>
                    <a:pt x="30" y="162"/>
                    <a:pt x="34" y="175"/>
                    <a:pt x="38" y="189"/>
                  </a:cubicBezTo>
                  <a:cubicBezTo>
                    <a:pt x="42" y="204"/>
                    <a:pt x="47" y="220"/>
                    <a:pt x="51" y="235"/>
                  </a:cubicBezTo>
                  <a:cubicBezTo>
                    <a:pt x="54" y="250"/>
                    <a:pt x="58" y="276"/>
                    <a:pt x="35" y="263"/>
                  </a:cubicBezTo>
                  <a:cubicBezTo>
                    <a:pt x="18" y="253"/>
                    <a:pt x="15" y="226"/>
                    <a:pt x="12" y="210"/>
                  </a:cubicBezTo>
                  <a:cubicBezTo>
                    <a:pt x="9" y="191"/>
                    <a:pt x="9" y="171"/>
                    <a:pt x="7" y="152"/>
                  </a:cubicBezTo>
                  <a:cubicBezTo>
                    <a:pt x="7" y="152"/>
                    <a:pt x="7" y="151"/>
                    <a:pt x="7" y="150"/>
                  </a:cubicBezTo>
                  <a:lnTo>
                    <a:pt x="27" y="148"/>
                  </a:lnTo>
                  <a:close/>
                  <a:moveTo>
                    <a:pt x="26" y="146"/>
                  </a:moveTo>
                  <a:cubicBezTo>
                    <a:pt x="7" y="148"/>
                    <a:pt x="7" y="148"/>
                    <a:pt x="7" y="148"/>
                  </a:cubicBezTo>
                  <a:cubicBezTo>
                    <a:pt x="7" y="147"/>
                    <a:pt x="7" y="145"/>
                    <a:pt x="7" y="144"/>
                  </a:cubicBezTo>
                  <a:cubicBezTo>
                    <a:pt x="25" y="141"/>
                    <a:pt x="25" y="141"/>
                    <a:pt x="25" y="141"/>
                  </a:cubicBezTo>
                  <a:cubicBezTo>
                    <a:pt x="26" y="143"/>
                    <a:pt x="26" y="144"/>
                    <a:pt x="26" y="146"/>
                  </a:cubicBezTo>
                  <a:close/>
                  <a:moveTo>
                    <a:pt x="25" y="139"/>
                  </a:moveTo>
                  <a:cubicBezTo>
                    <a:pt x="6" y="142"/>
                    <a:pt x="6" y="142"/>
                    <a:pt x="6" y="142"/>
                  </a:cubicBezTo>
                  <a:cubicBezTo>
                    <a:pt x="6" y="140"/>
                    <a:pt x="6" y="138"/>
                    <a:pt x="6" y="136"/>
                  </a:cubicBezTo>
                  <a:cubicBezTo>
                    <a:pt x="23" y="134"/>
                    <a:pt x="23" y="134"/>
                    <a:pt x="23" y="134"/>
                  </a:cubicBezTo>
                  <a:cubicBezTo>
                    <a:pt x="24" y="136"/>
                    <a:pt x="24" y="138"/>
                    <a:pt x="25" y="139"/>
                  </a:cubicBezTo>
                  <a:close/>
                  <a:moveTo>
                    <a:pt x="22" y="126"/>
                  </a:moveTo>
                  <a:cubicBezTo>
                    <a:pt x="22" y="128"/>
                    <a:pt x="23" y="130"/>
                    <a:pt x="23" y="132"/>
                  </a:cubicBezTo>
                  <a:cubicBezTo>
                    <a:pt x="6" y="134"/>
                    <a:pt x="6" y="134"/>
                    <a:pt x="6" y="134"/>
                  </a:cubicBezTo>
                  <a:cubicBezTo>
                    <a:pt x="6" y="132"/>
                    <a:pt x="6" y="130"/>
                    <a:pt x="6" y="128"/>
                  </a:cubicBezTo>
                  <a:lnTo>
                    <a:pt x="22" y="126"/>
                  </a:lnTo>
                  <a:close/>
                  <a:moveTo>
                    <a:pt x="21" y="124"/>
                  </a:moveTo>
                  <a:cubicBezTo>
                    <a:pt x="5" y="126"/>
                    <a:pt x="5" y="126"/>
                    <a:pt x="5" y="126"/>
                  </a:cubicBezTo>
                  <a:cubicBezTo>
                    <a:pt x="5" y="125"/>
                    <a:pt x="5" y="124"/>
                    <a:pt x="5" y="122"/>
                  </a:cubicBezTo>
                  <a:cubicBezTo>
                    <a:pt x="20" y="120"/>
                    <a:pt x="20" y="120"/>
                    <a:pt x="20" y="120"/>
                  </a:cubicBezTo>
                  <a:cubicBezTo>
                    <a:pt x="21" y="122"/>
                    <a:pt x="21" y="123"/>
                    <a:pt x="21" y="124"/>
                  </a:cubicBezTo>
                  <a:close/>
                  <a:moveTo>
                    <a:pt x="20" y="118"/>
                  </a:moveTo>
                  <a:cubicBezTo>
                    <a:pt x="5" y="120"/>
                    <a:pt x="5" y="120"/>
                    <a:pt x="5" y="120"/>
                  </a:cubicBezTo>
                  <a:cubicBezTo>
                    <a:pt x="5" y="118"/>
                    <a:pt x="5" y="116"/>
                    <a:pt x="5" y="114"/>
                  </a:cubicBezTo>
                  <a:cubicBezTo>
                    <a:pt x="19" y="112"/>
                    <a:pt x="19" y="112"/>
                    <a:pt x="19" y="112"/>
                  </a:cubicBezTo>
                  <a:cubicBezTo>
                    <a:pt x="19" y="114"/>
                    <a:pt x="20" y="116"/>
                    <a:pt x="20" y="118"/>
                  </a:cubicBezTo>
                  <a:close/>
                  <a:moveTo>
                    <a:pt x="17" y="104"/>
                  </a:moveTo>
                  <a:cubicBezTo>
                    <a:pt x="17" y="106"/>
                    <a:pt x="18" y="107"/>
                    <a:pt x="18" y="108"/>
                  </a:cubicBezTo>
                  <a:cubicBezTo>
                    <a:pt x="18" y="109"/>
                    <a:pt x="18" y="110"/>
                    <a:pt x="18" y="110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5" y="110"/>
                    <a:pt x="5" y="108"/>
                    <a:pt x="5" y="106"/>
                  </a:cubicBezTo>
                  <a:lnTo>
                    <a:pt x="17" y="104"/>
                  </a:lnTo>
                  <a:close/>
                  <a:moveTo>
                    <a:pt x="17" y="102"/>
                  </a:moveTo>
                  <a:cubicBezTo>
                    <a:pt x="5" y="104"/>
                    <a:pt x="5" y="104"/>
                    <a:pt x="5" y="104"/>
                  </a:cubicBezTo>
                  <a:cubicBezTo>
                    <a:pt x="4" y="102"/>
                    <a:pt x="4" y="100"/>
                    <a:pt x="4" y="98"/>
                  </a:cubicBezTo>
                  <a:cubicBezTo>
                    <a:pt x="16" y="97"/>
                    <a:pt x="16" y="97"/>
                    <a:pt x="16" y="97"/>
                  </a:cubicBezTo>
                  <a:cubicBezTo>
                    <a:pt x="16" y="99"/>
                    <a:pt x="16" y="100"/>
                    <a:pt x="17" y="102"/>
                  </a:cubicBezTo>
                  <a:close/>
                  <a:moveTo>
                    <a:pt x="15" y="95"/>
                  </a:moveTo>
                  <a:cubicBezTo>
                    <a:pt x="4" y="96"/>
                    <a:pt x="4" y="96"/>
                    <a:pt x="4" y="96"/>
                  </a:cubicBezTo>
                  <a:cubicBezTo>
                    <a:pt x="4" y="94"/>
                    <a:pt x="4" y="92"/>
                    <a:pt x="4" y="90"/>
                  </a:cubicBezTo>
                  <a:cubicBezTo>
                    <a:pt x="14" y="89"/>
                    <a:pt x="14" y="89"/>
                    <a:pt x="14" y="89"/>
                  </a:cubicBezTo>
                  <a:cubicBezTo>
                    <a:pt x="14" y="91"/>
                    <a:pt x="15" y="93"/>
                    <a:pt x="15" y="95"/>
                  </a:cubicBezTo>
                  <a:close/>
                  <a:moveTo>
                    <a:pt x="13" y="87"/>
                  </a:moveTo>
                  <a:cubicBezTo>
                    <a:pt x="4" y="88"/>
                    <a:pt x="4" y="88"/>
                    <a:pt x="4" y="88"/>
                  </a:cubicBezTo>
                  <a:cubicBezTo>
                    <a:pt x="4" y="86"/>
                    <a:pt x="4" y="84"/>
                    <a:pt x="4" y="82"/>
                  </a:cubicBezTo>
                  <a:cubicBezTo>
                    <a:pt x="12" y="81"/>
                    <a:pt x="12" y="81"/>
                    <a:pt x="12" y="81"/>
                  </a:cubicBezTo>
                  <a:cubicBezTo>
                    <a:pt x="13" y="83"/>
                    <a:pt x="13" y="85"/>
                    <a:pt x="13" y="87"/>
                  </a:cubicBezTo>
                  <a:close/>
                  <a:moveTo>
                    <a:pt x="12" y="79"/>
                  </a:moveTo>
                  <a:cubicBezTo>
                    <a:pt x="4" y="80"/>
                    <a:pt x="4" y="80"/>
                    <a:pt x="4" y="80"/>
                  </a:cubicBezTo>
                  <a:cubicBezTo>
                    <a:pt x="4" y="78"/>
                    <a:pt x="4" y="77"/>
                    <a:pt x="4" y="75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1" y="76"/>
                    <a:pt x="11" y="77"/>
                    <a:pt x="12" y="79"/>
                  </a:cubicBezTo>
                  <a:close/>
                  <a:moveTo>
                    <a:pt x="10" y="72"/>
                  </a:moveTo>
                  <a:cubicBezTo>
                    <a:pt x="4" y="73"/>
                    <a:pt x="4" y="73"/>
                    <a:pt x="4" y="73"/>
                  </a:cubicBezTo>
                  <a:cubicBezTo>
                    <a:pt x="4" y="71"/>
                    <a:pt x="4" y="68"/>
                    <a:pt x="4" y="66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9" y="68"/>
                    <a:pt x="9" y="70"/>
                    <a:pt x="10" y="72"/>
                  </a:cubicBezTo>
                  <a:close/>
                  <a:moveTo>
                    <a:pt x="8" y="63"/>
                  </a:moveTo>
                  <a:cubicBezTo>
                    <a:pt x="4" y="64"/>
                    <a:pt x="4" y="64"/>
                    <a:pt x="4" y="64"/>
                  </a:cubicBezTo>
                  <a:cubicBezTo>
                    <a:pt x="4" y="58"/>
                    <a:pt x="4" y="51"/>
                    <a:pt x="4" y="45"/>
                  </a:cubicBezTo>
                  <a:cubicBezTo>
                    <a:pt x="5" y="51"/>
                    <a:pt x="6" y="57"/>
                    <a:pt x="8" y="6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3" name="Freeform 432"/>
            <p:cNvSpPr/>
            <p:nvPr/>
          </p:nvSpPr>
          <p:spPr bwMode="auto">
            <a:xfrm>
              <a:off x="2768" y="2127"/>
              <a:ext cx="30" cy="31"/>
            </a:xfrm>
            <a:custGeom>
              <a:avLst/>
              <a:gdLst>
                <a:gd name="T0" fmla="*/ 6 w 13"/>
                <a:gd name="T1" fmla="*/ 0 h 13"/>
                <a:gd name="T2" fmla="*/ 0 w 13"/>
                <a:gd name="T3" fmla="*/ 4 h 13"/>
                <a:gd name="T4" fmla="*/ 0 w 13"/>
                <a:gd name="T5" fmla="*/ 9 h 13"/>
                <a:gd name="T6" fmla="*/ 6 w 13"/>
                <a:gd name="T7" fmla="*/ 13 h 13"/>
                <a:gd name="T8" fmla="*/ 13 w 13"/>
                <a:gd name="T9" fmla="*/ 7 h 13"/>
                <a:gd name="T10" fmla="*/ 6 w 13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3" y="0"/>
                    <a:pt x="1" y="2"/>
                    <a:pt x="0" y="4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1"/>
                    <a:pt x="3" y="13"/>
                    <a:pt x="6" y="13"/>
                  </a:cubicBezTo>
                  <a:cubicBezTo>
                    <a:pt x="10" y="13"/>
                    <a:pt x="13" y="10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4" name="Freeform 433"/>
            <p:cNvSpPr/>
            <p:nvPr/>
          </p:nvSpPr>
          <p:spPr bwMode="auto">
            <a:xfrm>
              <a:off x="2768" y="2049"/>
              <a:ext cx="28" cy="31"/>
            </a:xfrm>
            <a:custGeom>
              <a:avLst/>
              <a:gdLst>
                <a:gd name="T0" fmla="*/ 5 w 12"/>
                <a:gd name="T1" fmla="*/ 0 h 13"/>
                <a:gd name="T2" fmla="*/ 0 w 12"/>
                <a:gd name="T3" fmla="*/ 2 h 13"/>
                <a:gd name="T4" fmla="*/ 0 w 12"/>
                <a:gd name="T5" fmla="*/ 11 h 13"/>
                <a:gd name="T6" fmla="*/ 5 w 12"/>
                <a:gd name="T7" fmla="*/ 13 h 13"/>
                <a:gd name="T8" fmla="*/ 12 w 12"/>
                <a:gd name="T9" fmla="*/ 7 h 13"/>
                <a:gd name="T10" fmla="*/ 5 w 12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3">
                  <a:moveTo>
                    <a:pt x="5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2"/>
                    <a:pt x="3" y="13"/>
                    <a:pt x="5" y="13"/>
                  </a:cubicBezTo>
                  <a:cubicBezTo>
                    <a:pt x="9" y="13"/>
                    <a:pt x="12" y="10"/>
                    <a:pt x="12" y="7"/>
                  </a:cubicBezTo>
                  <a:cubicBezTo>
                    <a:pt x="12" y="3"/>
                    <a:pt x="9" y="0"/>
                    <a:pt x="5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1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TITLE" val="东邪设计！欧美婚礼策划手册bsl"/>
</p:tagLst>
</file>

<file path=ppt/theme/theme1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8</TotalTime>
  <Words>1345</Words>
  <Application>Microsoft Office PowerPoint</Application>
  <PresentationFormat>宽屏</PresentationFormat>
  <Paragraphs>172</Paragraphs>
  <Slides>28</Slides>
  <Notes>28</Notes>
  <HiddenSlides>0</HiddenSlides>
  <MMClips>1</MMClips>
  <ScaleCrop>false</ScaleCrop>
  <HeadingPairs>
    <vt:vector size="6" baseType="variant">
      <vt:variant>
        <vt:lpstr>已用的字体</vt:lpstr>
      </vt:variant>
      <vt:variant>
        <vt:i4>7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28</vt:i4>
      </vt:variant>
    </vt:vector>
  </HeadingPairs>
  <TitlesOfParts>
    <vt:vector size="36" baseType="lpstr">
      <vt:lpstr>方正华隶简体</vt:lpstr>
      <vt:lpstr>宋体</vt:lpstr>
      <vt:lpstr>微软雅黑</vt:lpstr>
      <vt:lpstr>造字工房俊雅（非商用）常规体</vt:lpstr>
      <vt:lpstr>Arial</vt:lpstr>
      <vt:lpstr>Calibri</vt:lpstr>
      <vt:lpstr>Felix Titling</vt:lpstr>
      <vt:lpstr>Office 主题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>china</Company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东邪设计！欧美婚礼策划手册bsl</dc:title>
  <dc:creator>Design by</dc:creator>
  <cp:lastModifiedBy>faith123</cp:lastModifiedBy>
  <cp:revision>52</cp:revision>
  <dcterms:created xsi:type="dcterms:W3CDTF">2017-06-04T15:19:00Z</dcterms:created>
  <dcterms:modified xsi:type="dcterms:W3CDTF">2018-04-11T01:27:59Z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2052-10.1.0.7224</vt:lpwstr>
  </property>
</Properties>
</file>